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308" r:id="rId2"/>
    <p:sldId id="309" r:id="rId3"/>
    <p:sldId id="310" r:id="rId4"/>
    <p:sldId id="312" r:id="rId5"/>
    <p:sldId id="311" r:id="rId6"/>
    <p:sldId id="313" r:id="rId7"/>
    <p:sldId id="314" r:id="rId8"/>
    <p:sldId id="262" r:id="rId9"/>
    <p:sldId id="299" r:id="rId10"/>
    <p:sldId id="300" r:id="rId11"/>
    <p:sldId id="301" r:id="rId12"/>
    <p:sldId id="292" r:id="rId13"/>
    <p:sldId id="304" r:id="rId14"/>
    <p:sldId id="276" r:id="rId15"/>
    <p:sldId id="278" r:id="rId16"/>
    <p:sldId id="305" r:id="rId17"/>
    <p:sldId id="294" r:id="rId18"/>
    <p:sldId id="302" r:id="rId19"/>
    <p:sldId id="295" r:id="rId20"/>
    <p:sldId id="296" r:id="rId21"/>
    <p:sldId id="275" r:id="rId22"/>
    <p:sldId id="291" r:id="rId23"/>
    <p:sldId id="264" r:id="rId24"/>
    <p:sldId id="259" r:id="rId25"/>
    <p:sldId id="266" r:id="rId26"/>
    <p:sldId id="267" r:id="rId27"/>
    <p:sldId id="268" r:id="rId28"/>
    <p:sldId id="274" r:id="rId29"/>
    <p:sldId id="269" r:id="rId30"/>
    <p:sldId id="271" r:id="rId31"/>
    <p:sldId id="272" r:id="rId32"/>
    <p:sldId id="273" r:id="rId33"/>
    <p:sldId id="270" r:id="rId34"/>
    <p:sldId id="26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C0AD8D"/>
    <a:srgbClr val="3BC0A0"/>
    <a:srgbClr val="3AC09F"/>
    <a:srgbClr val="00B0F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EE9421-B805-46E5-A16F-75ADD784299B}" v="586" dt="2021-01-25T12:26:35.4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6" autoAdjust="0"/>
    <p:restoredTop sz="90306" autoAdjust="0"/>
  </p:normalViewPr>
  <p:slideViewPr>
    <p:cSldViewPr snapToGrid="0">
      <p:cViewPr>
        <p:scale>
          <a:sx n="66" d="100"/>
          <a:sy n="66" d="100"/>
        </p:scale>
        <p:origin x="765" y="3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ikai Luo" userId="00052d38854b22bc" providerId="LiveId" clId="{F6BB77BF-4107-4EF7-A5CE-B9B459F56B65}"/>
    <pc:docChg chg="undo custSel addSld modSld">
      <pc:chgData name="Yikai Luo" userId="00052d38854b22bc" providerId="LiveId" clId="{F6BB77BF-4107-4EF7-A5CE-B9B459F56B65}" dt="2018-10-07T05:58:46.234" v="2849"/>
      <pc:docMkLst>
        <pc:docMk/>
      </pc:docMkLst>
      <pc:sldChg chg="addSp delSp modSp modTransition delAnim modAnim">
        <pc:chgData name="Yikai Luo" userId="00052d38854b22bc" providerId="LiveId" clId="{F6BB77BF-4107-4EF7-A5CE-B9B459F56B65}" dt="2018-10-07T05:58:21.688" v="2842"/>
        <pc:sldMkLst>
          <pc:docMk/>
          <pc:sldMk cId="115020451" sldId="256"/>
        </pc:sldMkLst>
        <pc:spChg chg="add del mod">
          <ac:chgData name="Yikai Luo" userId="00052d38854b22bc" providerId="LiveId" clId="{F6BB77BF-4107-4EF7-A5CE-B9B459F56B65}" dt="2018-10-07T04:09:34.598" v="1775" actId="688"/>
          <ac:spMkLst>
            <pc:docMk/>
            <pc:sldMk cId="115020451" sldId="256"/>
            <ac:spMk id="2" creationId="{5E3DB6C2-C99C-4D0B-8463-0E1B2FA0CBE9}"/>
          </ac:spMkLst>
        </pc:spChg>
        <pc:spChg chg="add del mod">
          <ac:chgData name="Yikai Luo" userId="00052d38854b22bc" providerId="LiveId" clId="{F6BB77BF-4107-4EF7-A5CE-B9B459F56B65}" dt="2018-10-02T08:33:54.910" v="560" actId="478"/>
          <ac:spMkLst>
            <pc:docMk/>
            <pc:sldMk cId="115020451" sldId="256"/>
            <ac:spMk id="2" creationId="{C8ACC652-1CFF-43D1-9FE4-F65A328DD223}"/>
          </ac:spMkLst>
        </pc:spChg>
        <pc:spChg chg="add mod ord">
          <ac:chgData name="Yikai Luo" userId="00052d38854b22bc" providerId="LiveId" clId="{F6BB77BF-4107-4EF7-A5CE-B9B459F56B65}" dt="2018-10-07T03:21:58.947" v="1541" actId="164"/>
          <ac:spMkLst>
            <pc:docMk/>
            <pc:sldMk cId="115020451" sldId="256"/>
            <ac:spMk id="3" creationId="{AD333D3F-F32C-4496-9452-572E00B2A5C6}"/>
          </ac:spMkLst>
        </pc:spChg>
        <pc:spChg chg="add mod">
          <ac:chgData name="Yikai Luo" userId="00052d38854b22bc" providerId="LiveId" clId="{F6BB77BF-4107-4EF7-A5CE-B9B459F56B65}" dt="2018-10-07T03:21:58.947" v="1541" actId="164"/>
          <ac:spMkLst>
            <pc:docMk/>
            <pc:sldMk cId="115020451" sldId="256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7T04:06:05.821" v="1744" actId="164"/>
          <ac:spMkLst>
            <pc:docMk/>
            <pc:sldMk cId="115020451" sldId="256"/>
            <ac:spMk id="5" creationId="{78755998-4BCD-436E-84D6-3B0F6F744BD1}"/>
          </ac:spMkLst>
        </pc:spChg>
        <pc:spChg chg="del">
          <ac:chgData name="Yikai Luo" userId="00052d38854b22bc" providerId="LiveId" clId="{F6BB77BF-4107-4EF7-A5CE-B9B459F56B65}" dt="2018-10-02T07:59:58.921" v="10" actId="478"/>
          <ac:spMkLst>
            <pc:docMk/>
            <pc:sldMk cId="115020451" sldId="256"/>
            <ac:spMk id="7" creationId="{02D5FCF5-4BEE-40C5-840E-B38F33717EBF}"/>
          </ac:spMkLst>
        </pc:spChg>
        <pc:spChg chg="add del">
          <ac:chgData name="Yikai Luo" userId="00052d38854b22bc" providerId="LiveId" clId="{F6BB77BF-4107-4EF7-A5CE-B9B459F56B65}" dt="2018-10-07T03:27:26.236" v="1585"/>
          <ac:spMkLst>
            <pc:docMk/>
            <pc:sldMk cId="115020451" sldId="256"/>
            <ac:spMk id="7" creationId="{CE7F4272-FAF1-43A4-A81E-408F32A3835A}"/>
          </ac:spMkLst>
        </pc:spChg>
        <pc:spChg chg="mod">
          <ac:chgData name="Yikai Luo" userId="00052d38854b22bc" providerId="LiveId" clId="{F6BB77BF-4107-4EF7-A5CE-B9B459F56B65}" dt="2018-10-07T04:06:05.821" v="1744" actId="164"/>
          <ac:spMkLst>
            <pc:docMk/>
            <pc:sldMk cId="115020451" sldId="256"/>
            <ac:spMk id="8" creationId="{A655D196-4E90-4D67-B541-033311F3B1E2}"/>
          </ac:spMkLst>
        </pc:spChg>
        <pc:spChg chg="add mod">
          <ac:chgData name="Yikai Luo" userId="00052d38854b22bc" providerId="LiveId" clId="{F6BB77BF-4107-4EF7-A5CE-B9B459F56B65}" dt="2018-10-07T04:06:25.043" v="1746" actId="1076"/>
          <ac:spMkLst>
            <pc:docMk/>
            <pc:sldMk cId="115020451" sldId="256"/>
            <ac:spMk id="9" creationId="{5AC2E573-F704-46E8-AAC2-5B65C200DC81}"/>
          </ac:spMkLst>
        </pc:spChg>
        <pc:spChg chg="add mod">
          <ac:chgData name="Yikai Luo" userId="00052d38854b22bc" providerId="LiveId" clId="{F6BB77BF-4107-4EF7-A5CE-B9B459F56B65}" dt="2018-10-07T04:09:36.762" v="1776" actId="688"/>
          <ac:spMkLst>
            <pc:docMk/>
            <pc:sldMk cId="115020451" sldId="256"/>
            <ac:spMk id="10" creationId="{0D88CF36-66BB-4323-9B46-C63B58428C5F}"/>
          </ac:spMkLst>
        </pc:spChg>
        <pc:spChg chg="add mod">
          <ac:chgData name="Yikai Luo" userId="00052d38854b22bc" providerId="LiveId" clId="{F6BB77BF-4107-4EF7-A5CE-B9B459F56B65}" dt="2018-10-07T04:06:12.263" v="1745" actId="1076"/>
          <ac:spMkLst>
            <pc:docMk/>
            <pc:sldMk cId="115020451" sldId="256"/>
            <ac:spMk id="11" creationId="{58C222AC-6AF8-48F4-9B34-7CF4793DCBDA}"/>
          </ac:spMkLst>
        </pc:spChg>
        <pc:spChg chg="add del mod">
          <ac:chgData name="Yikai Luo" userId="00052d38854b22bc" providerId="LiveId" clId="{F6BB77BF-4107-4EF7-A5CE-B9B459F56B65}" dt="2018-10-07T04:03:50.273" v="1686" actId="478"/>
          <ac:spMkLst>
            <pc:docMk/>
            <pc:sldMk cId="115020451" sldId="256"/>
            <ac:spMk id="12" creationId="{042CA6AB-68FC-4BE0-8083-7410BD107547}"/>
          </ac:spMkLst>
        </pc:spChg>
        <pc:spChg chg="add del mod">
          <ac:chgData name="Yikai Luo" userId="00052d38854b22bc" providerId="LiveId" clId="{F6BB77BF-4107-4EF7-A5CE-B9B459F56B65}" dt="2018-10-07T04:03:40.573" v="1682" actId="478"/>
          <ac:spMkLst>
            <pc:docMk/>
            <pc:sldMk cId="115020451" sldId="256"/>
            <ac:spMk id="13" creationId="{00404587-0311-4A48-93A2-21673F0DD471}"/>
          </ac:spMkLst>
        </pc:spChg>
        <pc:spChg chg="add mod">
          <ac:chgData name="Yikai Luo" userId="00052d38854b22bc" providerId="LiveId" clId="{F6BB77BF-4107-4EF7-A5CE-B9B459F56B65}" dt="2018-10-07T04:06:12.263" v="1745" actId="1076"/>
          <ac:spMkLst>
            <pc:docMk/>
            <pc:sldMk cId="115020451" sldId="256"/>
            <ac:spMk id="14" creationId="{E8190927-914E-4926-8F8E-767885F3C7BD}"/>
          </ac:spMkLst>
        </pc:spChg>
        <pc:spChg chg="add mod">
          <ac:chgData name="Yikai Luo" userId="00052d38854b22bc" providerId="LiveId" clId="{F6BB77BF-4107-4EF7-A5CE-B9B459F56B65}" dt="2018-10-07T04:07:13.201" v="1754" actId="14100"/>
          <ac:spMkLst>
            <pc:docMk/>
            <pc:sldMk cId="115020451" sldId="256"/>
            <ac:spMk id="15" creationId="{628A3D9D-F92C-4A88-A1E4-715BC0084A1A}"/>
          </ac:spMkLst>
        </pc:spChg>
        <pc:spChg chg="add mod">
          <ac:chgData name="Yikai Luo" userId="00052d38854b22bc" providerId="LiveId" clId="{F6BB77BF-4107-4EF7-A5CE-B9B459F56B65}" dt="2018-10-07T04:13:37.607" v="1813" actId="1076"/>
          <ac:spMkLst>
            <pc:docMk/>
            <pc:sldMk cId="115020451" sldId="256"/>
            <ac:spMk id="24" creationId="{2BC458D1-CD7A-4ED2-A8A9-1F19EF74647F}"/>
          </ac:spMkLst>
        </pc:spChg>
        <pc:spChg chg="add mod">
          <ac:chgData name="Yikai Luo" userId="00052d38854b22bc" providerId="LiveId" clId="{F6BB77BF-4107-4EF7-A5CE-B9B459F56B65}" dt="2018-10-07T04:29:01.927" v="1894" actId="1076"/>
          <ac:spMkLst>
            <pc:docMk/>
            <pc:sldMk cId="115020451" sldId="256"/>
            <ac:spMk id="25" creationId="{C1A5D40D-443E-4E41-B78D-4120F7F0D04B}"/>
          </ac:spMkLst>
        </pc:spChg>
        <pc:spChg chg="del mod">
          <ac:chgData name="Yikai Luo" userId="00052d38854b22bc" providerId="LiveId" clId="{F6BB77BF-4107-4EF7-A5CE-B9B459F56B65}" dt="2018-10-02T07:59:52.021" v="5" actId="478"/>
          <ac:spMkLst>
            <pc:docMk/>
            <pc:sldMk cId="115020451" sldId="256"/>
            <ac:spMk id="27" creationId="{DAC97D83-6ECA-4642-B741-40BC14F9AF63}"/>
          </ac:spMkLst>
        </pc:spChg>
        <pc:spChg chg="add mod">
          <ac:chgData name="Yikai Luo" userId="00052d38854b22bc" providerId="LiveId" clId="{F6BB77BF-4107-4EF7-A5CE-B9B459F56B65}" dt="2018-10-07T04:57:14.073" v="2003" actId="1035"/>
          <ac:spMkLst>
            <pc:docMk/>
            <pc:sldMk cId="115020451" sldId="256"/>
            <ac:spMk id="37" creationId="{27B50B32-13B1-49D4-ACFF-B20D11EF93E4}"/>
          </ac:spMkLst>
        </pc:spChg>
        <pc:spChg chg="add mod">
          <ac:chgData name="Yikai Luo" userId="00052d38854b22bc" providerId="LiveId" clId="{F6BB77BF-4107-4EF7-A5CE-B9B459F56B65}" dt="2018-10-07T04:57:14.073" v="2003" actId="1035"/>
          <ac:spMkLst>
            <pc:docMk/>
            <pc:sldMk cId="115020451" sldId="256"/>
            <ac:spMk id="38" creationId="{B50DECAC-CBBC-4A60-A2BE-EA2EF28E8624}"/>
          </ac:spMkLst>
        </pc:spChg>
        <pc:spChg chg="add mod">
          <ac:chgData name="Yikai Luo" userId="00052d38854b22bc" providerId="LiveId" clId="{F6BB77BF-4107-4EF7-A5CE-B9B459F56B65}" dt="2018-10-07T04:57:14.073" v="2003" actId="1035"/>
          <ac:spMkLst>
            <pc:docMk/>
            <pc:sldMk cId="115020451" sldId="256"/>
            <ac:spMk id="39" creationId="{2CDE26DD-CB14-4311-812C-953D2367F4F3}"/>
          </ac:spMkLst>
        </pc:spChg>
        <pc:spChg chg="del topLvl">
          <ac:chgData name="Yikai Luo" userId="00052d38854b22bc" providerId="LiveId" clId="{F6BB77BF-4107-4EF7-A5CE-B9B459F56B65}" dt="2018-10-02T07:59:57.211" v="9" actId="478"/>
          <ac:spMkLst>
            <pc:docMk/>
            <pc:sldMk cId="115020451" sldId="256"/>
            <ac:spMk id="63" creationId="{D6EDED61-8E90-4EC4-BB8E-219968F3EAF4}"/>
          </ac:spMkLst>
        </pc:spChg>
        <pc:spChg chg="del topLvl">
          <ac:chgData name="Yikai Luo" userId="00052d38854b22bc" providerId="LiveId" clId="{F6BB77BF-4107-4EF7-A5CE-B9B459F56B65}" dt="2018-10-02T07:59:56.179" v="8" actId="478"/>
          <ac:spMkLst>
            <pc:docMk/>
            <pc:sldMk cId="115020451" sldId="256"/>
            <ac:spMk id="71" creationId="{1B072C48-E5BE-4C75-8AF8-51E64244FCBB}"/>
          </ac:spMkLst>
        </pc:spChg>
        <pc:grpChg chg="add mod">
          <ac:chgData name="Yikai Luo" userId="00052d38854b22bc" providerId="LiveId" clId="{F6BB77BF-4107-4EF7-A5CE-B9B459F56B65}" dt="2018-10-07T04:09:40.696" v="1777" actId="1076"/>
          <ac:grpSpMkLst>
            <pc:docMk/>
            <pc:sldMk cId="115020451" sldId="256"/>
            <ac:grpSpMk id="6" creationId="{971E0B24-5813-4F96-8264-3A7EB2AA3607}"/>
          </ac:grpSpMkLst>
        </pc:grpChg>
        <pc:grpChg chg="add mod">
          <ac:chgData name="Yikai Luo" userId="00052d38854b22bc" providerId="LiveId" clId="{F6BB77BF-4107-4EF7-A5CE-B9B459F56B65}" dt="2018-10-07T04:06:05.821" v="1744" actId="164"/>
          <ac:grpSpMkLst>
            <pc:docMk/>
            <pc:sldMk cId="115020451" sldId="256"/>
            <ac:grpSpMk id="16" creationId="{30E061CF-8048-43A1-AB04-9D7DEBD3E09E}"/>
          </ac:grpSpMkLst>
        </pc:grpChg>
        <pc:grpChg chg="add mod">
          <ac:chgData name="Yikai Luo" userId="00052d38854b22bc" providerId="LiveId" clId="{F6BB77BF-4107-4EF7-A5CE-B9B459F56B65}" dt="2018-10-07T04:27:30.865" v="1879" actId="164"/>
          <ac:grpSpMkLst>
            <pc:docMk/>
            <pc:sldMk cId="115020451" sldId="256"/>
            <ac:grpSpMk id="36" creationId="{1C279DB6-4706-4BB7-9FAD-A1FF94327648}"/>
          </ac:grpSpMkLst>
        </pc:grpChg>
        <pc:grpChg chg="del">
          <ac:chgData name="Yikai Luo" userId="00052d38854b22bc" providerId="LiveId" clId="{F6BB77BF-4107-4EF7-A5CE-B9B459F56B65}" dt="2018-10-02T07:59:53.091" v="6" actId="478"/>
          <ac:grpSpMkLst>
            <pc:docMk/>
            <pc:sldMk cId="115020451" sldId="256"/>
            <ac:grpSpMk id="70" creationId="{D7DE31B8-FC2A-4254-B876-DCFB4C7E32C6}"/>
          </ac:grpSpMkLst>
        </pc:grpChg>
        <pc:grpChg chg="del">
          <ac:chgData name="Yikai Luo" userId="00052d38854b22bc" providerId="LiveId" clId="{F6BB77BF-4107-4EF7-A5CE-B9B459F56B65}" dt="2018-10-02T07:59:56.179" v="8" actId="478"/>
          <ac:grpSpMkLst>
            <pc:docMk/>
            <pc:sldMk cId="115020451" sldId="256"/>
            <ac:grpSpMk id="73" creationId="{4D48AC13-01C2-4E26-8A9F-4D6DD1EA71D7}"/>
          </ac:grpSpMkLst>
        </pc:grpChg>
        <pc:grpChg chg="del">
          <ac:chgData name="Yikai Luo" userId="00052d38854b22bc" providerId="LiveId" clId="{F6BB77BF-4107-4EF7-A5CE-B9B459F56B65}" dt="2018-10-02T07:59:55.012" v="7" actId="478"/>
          <ac:grpSpMkLst>
            <pc:docMk/>
            <pc:sldMk cId="115020451" sldId="256"/>
            <ac:grpSpMk id="74" creationId="{71800DA2-650E-4E4A-A5C6-DB210E04288B}"/>
          </ac:grpSpMkLst>
        </pc:grpChg>
        <pc:picChg chg="add del mod">
          <ac:chgData name="Yikai Luo" userId="00052d38854b22bc" providerId="LiveId" clId="{F6BB77BF-4107-4EF7-A5CE-B9B459F56B65}" dt="2018-10-07T04:25:11.731" v="1855" actId="478"/>
          <ac:picMkLst>
            <pc:docMk/>
            <pc:sldMk cId="115020451" sldId="256"/>
            <ac:picMk id="31" creationId="{60C67BA9-394F-4716-922A-73E8FBBB9CED}"/>
          </ac:picMkLst>
        </pc:picChg>
        <pc:picChg chg="add mod">
          <ac:chgData name="Yikai Luo" userId="00052d38854b22bc" providerId="LiveId" clId="{F6BB77BF-4107-4EF7-A5CE-B9B459F56B65}" dt="2018-10-07T04:54:14.331" v="1918" actId="1076"/>
          <ac:picMkLst>
            <pc:docMk/>
            <pc:sldMk cId="115020451" sldId="256"/>
            <ac:picMk id="35" creationId="{5FCA78D9-4F4D-4580-8682-FA5C34CE3946}"/>
          </ac:picMkLst>
        </pc:picChg>
        <pc:cxnChg chg="add mod ord">
          <ac:chgData name="Yikai Luo" userId="00052d38854b22bc" providerId="LiveId" clId="{F6BB77BF-4107-4EF7-A5CE-B9B459F56B65}" dt="2018-10-07T04:27:05.753" v="1875" actId="166"/>
          <ac:cxnSpMkLst>
            <pc:docMk/>
            <pc:sldMk cId="115020451" sldId="256"/>
            <ac:cxnSpMk id="18" creationId="{28807376-F185-4E96-BCA5-A4B43E6D1D50}"/>
          </ac:cxnSpMkLst>
        </pc:cxnChg>
        <pc:cxnChg chg="add del mod">
          <ac:chgData name="Yikai Luo" userId="00052d38854b22bc" providerId="LiveId" clId="{F6BB77BF-4107-4EF7-A5CE-B9B459F56B65}" dt="2018-10-07T04:08:46.637" v="1768" actId="478"/>
          <ac:cxnSpMkLst>
            <pc:docMk/>
            <pc:sldMk cId="115020451" sldId="256"/>
            <ac:cxnSpMk id="19" creationId="{0AF2C235-6637-45FE-8BEB-CDD90B605A9E}"/>
          </ac:cxnSpMkLst>
        </pc:cxnChg>
        <pc:cxnChg chg="add del mod">
          <ac:chgData name="Yikai Luo" userId="00052d38854b22bc" providerId="LiveId" clId="{F6BB77BF-4107-4EF7-A5CE-B9B459F56B65}" dt="2018-10-07T04:10:11.003" v="1782" actId="478"/>
          <ac:cxnSpMkLst>
            <pc:docMk/>
            <pc:sldMk cId="115020451" sldId="256"/>
            <ac:cxnSpMk id="22" creationId="{239DFB88-6BDE-403C-A859-BAC6B5783C64}"/>
          </ac:cxnSpMkLst>
        </pc:cxnChg>
        <pc:cxnChg chg="add mod ord">
          <ac:chgData name="Yikai Luo" userId="00052d38854b22bc" providerId="LiveId" clId="{F6BB77BF-4107-4EF7-A5CE-B9B459F56B65}" dt="2018-10-07T04:27:05.753" v="1875" actId="166"/>
          <ac:cxnSpMkLst>
            <pc:docMk/>
            <pc:sldMk cId="115020451" sldId="256"/>
            <ac:cxnSpMk id="23" creationId="{28912BBD-5D4C-4F75-8C28-DA1A3B060F5F}"/>
          </ac:cxnSpMkLst>
        </pc:cxnChg>
        <pc:cxnChg chg="add mod ord">
          <ac:chgData name="Yikai Luo" userId="00052d38854b22bc" providerId="LiveId" clId="{F6BB77BF-4107-4EF7-A5CE-B9B459F56B65}" dt="2018-10-07T04:28:02.145" v="1886" actId="208"/>
          <ac:cxnSpMkLst>
            <pc:docMk/>
            <pc:sldMk cId="115020451" sldId="256"/>
            <ac:cxnSpMk id="32" creationId="{8ED60B5C-D0B8-4653-819A-3A1D04925998}"/>
          </ac:cxnSpMkLst>
        </pc:cxnChg>
        <pc:cxnChg chg="add mod ord">
          <ac:chgData name="Yikai Luo" userId="00052d38854b22bc" providerId="LiveId" clId="{F6BB77BF-4107-4EF7-A5CE-B9B459F56B65}" dt="2018-10-07T04:28:02.145" v="1886" actId="208"/>
          <ac:cxnSpMkLst>
            <pc:docMk/>
            <pc:sldMk cId="115020451" sldId="256"/>
            <ac:cxnSpMk id="33" creationId="{0D9DF2A5-CFBE-4A4E-9516-5B7579087894}"/>
          </ac:cxnSpMkLst>
        </pc:cxnChg>
      </pc:sldChg>
      <pc:sldChg chg="delSp modTransition">
        <pc:chgData name="Yikai Luo" userId="00052d38854b22bc" providerId="LiveId" clId="{F6BB77BF-4107-4EF7-A5CE-B9B459F56B65}" dt="2018-10-07T05:58:46.234" v="2849"/>
        <pc:sldMkLst>
          <pc:docMk/>
          <pc:sldMk cId="453335404" sldId="257"/>
        </pc:sldMkLst>
        <pc:spChg chg="del">
          <ac:chgData name="Yikai Luo" userId="00052d38854b22bc" providerId="LiveId" clId="{F6BB77BF-4107-4EF7-A5CE-B9B459F56B65}" dt="2018-10-02T08:00:03.831" v="11" actId="478"/>
          <ac:spMkLst>
            <pc:docMk/>
            <pc:sldMk cId="453335404" sldId="257"/>
            <ac:spMk id="5" creationId="{CAB070D1-F118-46D8-8579-8E474321F8CA}"/>
          </ac:spMkLst>
        </pc:spChg>
      </pc:sldChg>
      <pc:sldChg chg="addSp delSp modSp modTransition delAnim">
        <pc:chgData name="Yikai Luo" userId="00052d38854b22bc" providerId="LiveId" clId="{F6BB77BF-4107-4EF7-A5CE-B9B459F56B65}" dt="2018-10-07T05:58:05.497" v="2838"/>
        <pc:sldMkLst>
          <pc:docMk/>
          <pc:sldMk cId="3290987508" sldId="258"/>
        </pc:sldMkLst>
        <pc:spChg chg="mod">
          <ac:chgData name="Yikai Luo" userId="00052d38854b22bc" providerId="LiveId" clId="{F6BB77BF-4107-4EF7-A5CE-B9B459F56B65}" dt="2018-10-02T08:30:04.546" v="485" actId="1076"/>
          <ac:spMkLst>
            <pc:docMk/>
            <pc:sldMk cId="3290987508" sldId="258"/>
            <ac:spMk id="2" creationId="{00AC84E6-47B8-461A-8D0C-B7C21ABBFB3B}"/>
          </ac:spMkLst>
        </pc:spChg>
        <pc:spChg chg="mod">
          <ac:chgData name="Yikai Luo" userId="00052d38854b22bc" providerId="LiveId" clId="{F6BB77BF-4107-4EF7-A5CE-B9B459F56B65}" dt="2018-10-02T08:30:04.546" v="485" actId="1076"/>
          <ac:spMkLst>
            <pc:docMk/>
            <pc:sldMk cId="3290987508" sldId="258"/>
            <ac:spMk id="6" creationId="{B44DA929-5109-4683-8BCF-C9CB0B8B9360}"/>
          </ac:spMkLst>
        </pc:spChg>
        <pc:spChg chg="add mod">
          <ac:chgData name="Yikai Luo" userId="00052d38854b22bc" providerId="LiveId" clId="{F6BB77BF-4107-4EF7-A5CE-B9B459F56B65}" dt="2018-10-07T03:08:06.311" v="1508" actId="1076"/>
          <ac:spMkLst>
            <pc:docMk/>
            <pc:sldMk cId="3290987508" sldId="258"/>
            <ac:spMk id="28" creationId="{F13FA77D-EDAC-4A81-ABC8-2F6FDF267F43}"/>
          </ac:spMkLst>
        </pc:spChg>
        <pc:spChg chg="mod">
          <ac:chgData name="Yikai Luo" userId="00052d38854b22bc" providerId="LiveId" clId="{F6BB77BF-4107-4EF7-A5CE-B9B459F56B65}" dt="2018-10-02T07:59:45.576" v="1" actId="6549"/>
          <ac:spMkLst>
            <pc:docMk/>
            <pc:sldMk cId="3290987508" sldId="258"/>
            <ac:spMk id="29" creationId="{AFA89CF2-5D0C-4EFE-A321-695F55D659F9}"/>
          </ac:spMkLst>
        </pc:spChg>
        <pc:spChg chg="add del mod">
          <ac:chgData name="Yikai Luo" userId="00052d38854b22bc" providerId="LiveId" clId="{F6BB77BF-4107-4EF7-A5CE-B9B459F56B65}" dt="2018-10-02T08:26:18.337" v="376" actId="478"/>
          <ac:spMkLst>
            <pc:docMk/>
            <pc:sldMk cId="3290987508" sldId="258"/>
            <ac:spMk id="37" creationId="{AC719FC8-6A3A-4D57-8D9B-BD88E839ED2B}"/>
          </ac:spMkLst>
        </pc:spChg>
        <pc:spChg chg="add del mod">
          <ac:chgData name="Yikai Luo" userId="00052d38854b22bc" providerId="LiveId" clId="{F6BB77BF-4107-4EF7-A5CE-B9B459F56B65}" dt="2018-10-02T08:32:20.862" v="504" actId="478"/>
          <ac:spMkLst>
            <pc:docMk/>
            <pc:sldMk cId="3290987508" sldId="258"/>
            <ac:spMk id="39" creationId="{B95860E8-63E7-46D2-9EF4-FEA41285F81B}"/>
          </ac:spMkLst>
        </pc:spChg>
        <pc:spChg chg="add del mod">
          <ac:chgData name="Yikai Luo" userId="00052d38854b22bc" providerId="LiveId" clId="{F6BB77BF-4107-4EF7-A5CE-B9B459F56B65}" dt="2018-10-02T08:29:02.241" v="467" actId="478"/>
          <ac:spMkLst>
            <pc:docMk/>
            <pc:sldMk cId="3290987508" sldId="258"/>
            <ac:spMk id="40" creationId="{A3197513-6690-48FB-AC4C-7FB6997BA7D3}"/>
          </ac:spMkLst>
        </pc:spChg>
        <pc:spChg chg="add mod">
          <ac:chgData name="Yikai Luo" userId="00052d38854b22bc" providerId="LiveId" clId="{F6BB77BF-4107-4EF7-A5CE-B9B459F56B65}" dt="2018-10-02T08:29:34.186" v="479" actId="14100"/>
          <ac:spMkLst>
            <pc:docMk/>
            <pc:sldMk cId="3290987508" sldId="258"/>
            <ac:spMk id="41" creationId="{DA7B1617-815F-4196-A479-249E7A6112D3}"/>
          </ac:spMkLst>
        </pc:spChg>
        <pc:spChg chg="add mod">
          <ac:chgData name="Yikai Luo" userId="00052d38854b22bc" providerId="LiveId" clId="{F6BB77BF-4107-4EF7-A5CE-B9B459F56B65}" dt="2018-10-02T08:33:33.928" v="558" actId="1076"/>
          <ac:spMkLst>
            <pc:docMk/>
            <pc:sldMk cId="3290987508" sldId="258"/>
            <ac:spMk id="42" creationId="{91D8E445-284B-4138-9F10-93723007D835}"/>
          </ac:spMkLst>
        </pc:spChg>
        <pc:grpChg chg="del">
          <ac:chgData name="Yikai Luo" userId="00052d38854b22bc" providerId="LiveId" clId="{F6BB77BF-4107-4EF7-A5CE-B9B459F56B65}" dt="2018-10-02T07:59:44.780" v="0" actId="478"/>
          <ac:grpSpMkLst>
            <pc:docMk/>
            <pc:sldMk cId="3290987508" sldId="258"/>
            <ac:grpSpMk id="38" creationId="{91DF4FA3-A4CE-4DC1-8FEB-F9590AF9858B}"/>
          </ac:grpSpMkLst>
        </pc:grpChg>
        <pc:grpChg chg="del">
          <ac:chgData name="Yikai Luo" userId="00052d38854b22bc" providerId="LiveId" clId="{F6BB77BF-4107-4EF7-A5CE-B9B459F56B65}" dt="2018-10-02T07:59:46.763" v="2" actId="478"/>
          <ac:grpSpMkLst>
            <pc:docMk/>
            <pc:sldMk cId="3290987508" sldId="258"/>
            <ac:grpSpMk id="48" creationId="{6FC951BB-725E-4BF5-A1CB-2107B7D2AA77}"/>
          </ac:grpSpMkLst>
        </pc:grpChg>
        <pc:grpChg chg="del">
          <ac:chgData name="Yikai Luo" userId="00052d38854b22bc" providerId="LiveId" clId="{F6BB77BF-4107-4EF7-A5CE-B9B459F56B65}" dt="2018-10-02T07:59:48.882" v="3" actId="478"/>
          <ac:grpSpMkLst>
            <pc:docMk/>
            <pc:sldMk cId="3290987508" sldId="258"/>
            <ac:grpSpMk id="49" creationId="{82B8A2E6-5A0C-4E93-86B5-C588509521CB}"/>
          </ac:grpSpMkLst>
        </pc:grpChg>
      </pc:sldChg>
      <pc:sldChg chg="addSp delSp modSp add modTransition">
        <pc:chgData name="Yikai Luo" userId="00052d38854b22bc" providerId="LiveId" clId="{F6BB77BF-4107-4EF7-A5CE-B9B459F56B65}" dt="2018-10-07T05:58:15.271" v="2840"/>
        <pc:sldMkLst>
          <pc:docMk/>
          <pc:sldMk cId="621568996" sldId="259"/>
        </pc:sldMkLst>
        <pc:spChg chg="del">
          <ac:chgData name="Yikai Luo" userId="00052d38854b22bc" providerId="LiveId" clId="{F6BB77BF-4107-4EF7-A5CE-B9B459F56B65}" dt="2018-10-04T04:05:07.809" v="591" actId="478"/>
          <ac:spMkLst>
            <pc:docMk/>
            <pc:sldMk cId="621568996" sldId="259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4T04:05:06.714" v="590" actId="478"/>
          <ac:spMkLst>
            <pc:docMk/>
            <pc:sldMk cId="621568996" sldId="259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4T04:08:02.063" v="615" actId="14100"/>
          <ac:spMkLst>
            <pc:docMk/>
            <pc:sldMk cId="621568996" sldId="259"/>
            <ac:spMk id="5" creationId="{38C69D10-8DFA-4608-8E47-0880C778998E}"/>
          </ac:spMkLst>
        </pc:spChg>
        <pc:spChg chg="add del mod">
          <ac:chgData name="Yikai Luo" userId="00052d38854b22bc" providerId="LiveId" clId="{F6BB77BF-4107-4EF7-A5CE-B9B459F56B65}" dt="2018-10-04T04:19:31.062" v="741" actId="478"/>
          <ac:spMkLst>
            <pc:docMk/>
            <pc:sldMk cId="621568996" sldId="259"/>
            <ac:spMk id="6" creationId="{4C1C5117-FE37-420F-94D6-DBEE0EDA8FF9}"/>
          </ac:spMkLst>
        </pc:spChg>
        <pc:spChg chg="add del mod">
          <ac:chgData name="Yikai Luo" userId="00052d38854b22bc" providerId="LiveId" clId="{F6BB77BF-4107-4EF7-A5CE-B9B459F56B65}" dt="2018-10-04T04:19:29.725" v="740" actId="478"/>
          <ac:spMkLst>
            <pc:docMk/>
            <pc:sldMk cId="621568996" sldId="259"/>
            <ac:spMk id="7" creationId="{A377C5B5-AC22-479B-BE5C-FEE65DB91925}"/>
          </ac:spMkLst>
        </pc:spChg>
        <pc:spChg chg="add del mod">
          <ac:chgData name="Yikai Luo" userId="00052d38854b22bc" providerId="LiveId" clId="{F6BB77BF-4107-4EF7-A5CE-B9B459F56B65}" dt="2018-10-04T04:21:15.866" v="789" actId="478"/>
          <ac:spMkLst>
            <pc:docMk/>
            <pc:sldMk cId="621568996" sldId="259"/>
            <ac:spMk id="9" creationId="{3B70CB1A-A49A-4F2C-A3B1-A28763A70F66}"/>
          </ac:spMkLst>
        </pc:spChg>
        <pc:spChg chg="add del mod">
          <ac:chgData name="Yikai Luo" userId="00052d38854b22bc" providerId="LiveId" clId="{F6BB77BF-4107-4EF7-A5CE-B9B459F56B65}" dt="2018-10-04T04:21:16.697" v="790" actId="478"/>
          <ac:spMkLst>
            <pc:docMk/>
            <pc:sldMk cId="621568996" sldId="259"/>
            <ac:spMk id="10" creationId="{84B2F95B-C558-44C0-B6B0-4FA035FCED42}"/>
          </ac:spMkLst>
        </pc:spChg>
        <pc:spChg chg="add del">
          <ac:chgData name="Yikai Luo" userId="00052d38854b22bc" providerId="LiveId" clId="{F6BB77BF-4107-4EF7-A5CE-B9B459F56B65}" dt="2018-10-04T04:21:14.645" v="788" actId="478"/>
          <ac:spMkLst>
            <pc:docMk/>
            <pc:sldMk cId="621568996" sldId="259"/>
            <ac:spMk id="11" creationId="{4D81DC47-C6D1-470C-9242-7474DE622B2C}"/>
          </ac:spMkLst>
        </pc:spChg>
        <pc:graphicFrameChg chg="add del mod modGraphic">
          <ac:chgData name="Yikai Luo" userId="00052d38854b22bc" providerId="LiveId" clId="{F6BB77BF-4107-4EF7-A5CE-B9B459F56B65}" dt="2018-10-04T04:30:29.001" v="943" actId="478"/>
          <ac:graphicFrameMkLst>
            <pc:docMk/>
            <pc:sldMk cId="621568996" sldId="259"/>
            <ac:graphicFrameMk id="2" creationId="{1AE4A111-6812-4DB9-8C37-1140EE126121}"/>
          </ac:graphicFrameMkLst>
        </pc:graphicFrameChg>
        <pc:graphicFrameChg chg="add mod modGraphic">
          <ac:chgData name="Yikai Luo" userId="00052d38854b22bc" providerId="LiveId" clId="{F6BB77BF-4107-4EF7-A5CE-B9B459F56B65}" dt="2018-10-04T04:47:58.927" v="1364" actId="1076"/>
          <ac:graphicFrameMkLst>
            <pc:docMk/>
            <pc:sldMk cId="621568996" sldId="259"/>
            <ac:graphicFrameMk id="12" creationId="{F59C7574-1E35-4B82-AA45-756B9D08285D}"/>
          </ac:graphicFrameMkLst>
        </pc:graphicFrameChg>
      </pc:sldChg>
      <pc:sldChg chg="addSp delSp modSp add modTransition">
        <pc:chgData name="Yikai Luo" userId="00052d38854b22bc" providerId="LiveId" clId="{F6BB77BF-4107-4EF7-A5CE-B9B459F56B65}" dt="2018-10-07T05:58:40.126" v="2847"/>
        <pc:sldMkLst>
          <pc:docMk/>
          <pc:sldMk cId="3763333477" sldId="260"/>
        </pc:sldMkLst>
        <pc:spChg chg="del">
          <ac:chgData name="Yikai Luo" userId="00052d38854b22bc" providerId="LiveId" clId="{F6BB77BF-4107-4EF7-A5CE-B9B459F56B65}" dt="2018-10-04T04:54:02.529" v="1500" actId="478"/>
          <ac:spMkLst>
            <pc:docMk/>
            <pc:sldMk cId="3763333477" sldId="260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4T04:54:04.820" v="1501" actId="478"/>
          <ac:spMkLst>
            <pc:docMk/>
            <pc:sldMk cId="3763333477" sldId="260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7T05:54:06.373" v="2800" actId="1076"/>
          <ac:spMkLst>
            <pc:docMk/>
            <pc:sldMk cId="3763333477" sldId="260"/>
            <ac:spMk id="4" creationId="{B48D0AAA-534D-4801-A0FE-CBA54F047547}"/>
          </ac:spMkLst>
        </pc:spChg>
        <pc:spChg chg="mod">
          <ac:chgData name="Yikai Luo" userId="00052d38854b22bc" providerId="LiveId" clId="{F6BB77BF-4107-4EF7-A5CE-B9B459F56B65}" dt="2018-10-04T04:53:53.562" v="1499" actId="20577"/>
          <ac:spMkLst>
            <pc:docMk/>
            <pc:sldMk cId="3763333477" sldId="260"/>
            <ac:spMk id="5" creationId="{78755998-4BCD-436E-84D6-3B0F6F744BD1}"/>
          </ac:spMkLst>
        </pc:spChg>
        <pc:spChg chg="mod">
          <ac:chgData name="Yikai Luo" userId="00052d38854b22bc" providerId="LiveId" clId="{F6BB77BF-4107-4EF7-A5CE-B9B459F56B65}" dt="2018-10-04T04:52:50.576" v="1491" actId="14100"/>
          <ac:spMkLst>
            <pc:docMk/>
            <pc:sldMk cId="3763333477" sldId="260"/>
            <ac:spMk id="8" creationId="{A655D196-4E90-4D67-B541-033311F3B1E2}"/>
          </ac:spMkLst>
        </pc:spChg>
      </pc:sldChg>
      <pc:sldChg chg="addSp delSp modSp add modTransition">
        <pc:chgData name="Yikai Luo" userId="00052d38854b22bc" providerId="LiveId" clId="{F6BB77BF-4107-4EF7-A5CE-B9B459F56B65}" dt="2018-10-07T05:58:43.093" v="2848"/>
        <pc:sldMkLst>
          <pc:docMk/>
          <pc:sldMk cId="1312515426" sldId="261"/>
        </pc:sldMkLst>
        <pc:spChg chg="del">
          <ac:chgData name="Yikai Luo" userId="00052d38854b22bc" providerId="LiveId" clId="{F6BB77BF-4107-4EF7-A5CE-B9B459F56B65}" dt="2018-10-04T04:51:13.505" v="1457" actId="478"/>
          <ac:spMkLst>
            <pc:docMk/>
            <pc:sldMk cId="1312515426" sldId="261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4T04:51:13.505" v="1457" actId="478"/>
          <ac:spMkLst>
            <pc:docMk/>
            <pc:sldMk cId="1312515426" sldId="261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7T05:55:48.049" v="2836" actId="1076"/>
          <ac:spMkLst>
            <pc:docMk/>
            <pc:sldMk cId="1312515426" sldId="261"/>
            <ac:spMk id="4" creationId="{E9E15133-51D2-415B-8718-74A6387FF149}"/>
          </ac:spMkLst>
        </pc:spChg>
        <pc:spChg chg="mod">
          <ac:chgData name="Yikai Luo" userId="00052d38854b22bc" providerId="LiveId" clId="{F6BB77BF-4107-4EF7-A5CE-B9B459F56B65}" dt="2018-10-04T04:51:16.649" v="1458" actId="313"/>
          <ac:spMkLst>
            <pc:docMk/>
            <pc:sldMk cId="1312515426" sldId="261"/>
            <ac:spMk id="5" creationId="{78755998-4BCD-436E-84D6-3B0F6F744BD1}"/>
          </ac:spMkLst>
        </pc:spChg>
      </pc:sldChg>
      <pc:sldChg chg="addSp delSp modSp add modTransition delAnim modAnim">
        <pc:chgData name="Yikai Luo" userId="00052d38854b22bc" providerId="LiveId" clId="{F6BB77BF-4107-4EF7-A5CE-B9B459F56B65}" dt="2018-10-07T05:58:28.315" v="2844"/>
        <pc:sldMkLst>
          <pc:docMk/>
          <pc:sldMk cId="2146367516" sldId="262"/>
        </pc:sldMkLst>
        <pc:spChg chg="del">
          <ac:chgData name="Yikai Luo" userId="00052d38854b22bc" providerId="LiveId" clId="{F6BB77BF-4107-4EF7-A5CE-B9B459F56B65}" dt="2018-10-07T03:07:47.387" v="1504" actId="478"/>
          <ac:spMkLst>
            <pc:docMk/>
            <pc:sldMk cId="2146367516" sldId="262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7T03:07:47.387" v="1504" actId="478"/>
          <ac:spMkLst>
            <pc:docMk/>
            <pc:sldMk cId="2146367516" sldId="262"/>
            <ac:spMk id="4" creationId="{44DBA076-8329-4268-AE25-BB4634C335B9}"/>
          </ac:spMkLst>
        </pc:spChg>
        <pc:spChg chg="add mod">
          <ac:chgData name="Yikai Luo" userId="00052d38854b22bc" providerId="LiveId" clId="{F6BB77BF-4107-4EF7-A5CE-B9B459F56B65}" dt="2018-10-07T05:17:50.791" v="2204" actId="1076"/>
          <ac:spMkLst>
            <pc:docMk/>
            <pc:sldMk cId="2146367516" sldId="262"/>
            <ac:spMk id="10" creationId="{EDE29CBA-9286-4F80-A6E3-B141746B30A3}"/>
          </ac:spMkLst>
        </pc:spChg>
        <pc:spChg chg="add del mod ord">
          <ac:chgData name="Yikai Luo" userId="00052d38854b22bc" providerId="LiveId" clId="{F6BB77BF-4107-4EF7-A5CE-B9B459F56B65}" dt="2018-10-07T05:07:24.295" v="2082" actId="478"/>
          <ac:spMkLst>
            <pc:docMk/>
            <pc:sldMk cId="2146367516" sldId="262"/>
            <ac:spMk id="18" creationId="{E2F7BED8-1F83-43E6-84C3-AC943E97A482}"/>
          </ac:spMkLst>
        </pc:spChg>
        <pc:spChg chg="add del mod">
          <ac:chgData name="Yikai Luo" userId="00052d38854b22bc" providerId="LiveId" clId="{F6BB77BF-4107-4EF7-A5CE-B9B459F56B65}" dt="2018-10-07T05:21:52.231" v="2261" actId="478"/>
          <ac:spMkLst>
            <pc:docMk/>
            <pc:sldMk cId="2146367516" sldId="262"/>
            <ac:spMk id="22" creationId="{DAA1A953-5DA5-4145-94BE-54A1E8D7F4D6}"/>
          </ac:spMkLst>
        </pc:spChg>
        <pc:spChg chg="add del mod">
          <ac:chgData name="Yikai Luo" userId="00052d38854b22bc" providerId="LiveId" clId="{F6BB77BF-4107-4EF7-A5CE-B9B459F56B65}" dt="2018-10-07T05:06:09.136" v="2057" actId="478"/>
          <ac:spMkLst>
            <pc:docMk/>
            <pc:sldMk cId="2146367516" sldId="262"/>
            <ac:spMk id="23" creationId="{E98F2E4E-5F67-4203-9FFC-5696E8B788D9}"/>
          </ac:spMkLst>
        </pc:spChg>
        <pc:spChg chg="add del mod ord">
          <ac:chgData name="Yikai Luo" userId="00052d38854b22bc" providerId="LiveId" clId="{F6BB77BF-4107-4EF7-A5CE-B9B459F56B65}" dt="2018-10-07T05:07:24.856" v="2083" actId="478"/>
          <ac:spMkLst>
            <pc:docMk/>
            <pc:sldMk cId="2146367516" sldId="262"/>
            <ac:spMk id="24" creationId="{DA6E29FB-4224-44CB-BAB1-1C14B533F423}"/>
          </ac:spMkLst>
        </pc:spChg>
        <pc:spChg chg="add del mod ord">
          <ac:chgData name="Yikai Luo" userId="00052d38854b22bc" providerId="LiveId" clId="{F6BB77BF-4107-4EF7-A5CE-B9B459F56B65}" dt="2018-10-07T05:08:45.479" v="2102" actId="478"/>
          <ac:spMkLst>
            <pc:docMk/>
            <pc:sldMk cId="2146367516" sldId="262"/>
            <ac:spMk id="25" creationId="{5469B2E0-38F1-4122-AFCC-D643D9458BC8}"/>
          </ac:spMkLst>
        </pc:spChg>
        <pc:spChg chg="add del mod">
          <ac:chgData name="Yikai Luo" userId="00052d38854b22bc" providerId="LiveId" clId="{F6BB77BF-4107-4EF7-A5CE-B9B459F56B65}" dt="2018-10-07T05:08:44.178" v="2101" actId="478"/>
          <ac:spMkLst>
            <pc:docMk/>
            <pc:sldMk cId="2146367516" sldId="262"/>
            <ac:spMk id="26" creationId="{A38D87CF-0F9D-46DF-9A78-3FEB9AEECA5D}"/>
          </ac:spMkLst>
        </pc:spChg>
        <pc:spChg chg="add del mod">
          <ac:chgData name="Yikai Luo" userId="00052d38854b22bc" providerId="LiveId" clId="{F6BB77BF-4107-4EF7-A5CE-B9B459F56B65}" dt="2018-10-07T05:08:41.327" v="2100" actId="478"/>
          <ac:spMkLst>
            <pc:docMk/>
            <pc:sldMk cId="2146367516" sldId="262"/>
            <ac:spMk id="27" creationId="{AA015321-538E-4EAB-9B19-562BE19E37B5}"/>
          </ac:spMkLst>
        </pc:spChg>
        <pc:spChg chg="add mod ord">
          <ac:chgData name="Yikai Luo" userId="00052d38854b22bc" providerId="LiveId" clId="{F6BB77BF-4107-4EF7-A5CE-B9B459F56B65}" dt="2018-10-07T05:17:57.111" v="2205" actId="164"/>
          <ac:spMkLst>
            <pc:docMk/>
            <pc:sldMk cId="2146367516" sldId="262"/>
            <ac:spMk id="41" creationId="{58E5A16C-7AB6-4C77-B1DB-668916D67FE9}"/>
          </ac:spMkLst>
        </pc:spChg>
        <pc:spChg chg="add mod ord topLvl">
          <ac:chgData name="Yikai Luo" userId="00052d38854b22bc" providerId="LiveId" clId="{F6BB77BF-4107-4EF7-A5CE-B9B459F56B65}" dt="2018-10-07T05:19:40.909" v="2222" actId="165"/>
          <ac:spMkLst>
            <pc:docMk/>
            <pc:sldMk cId="2146367516" sldId="262"/>
            <ac:spMk id="42" creationId="{2AE1D1A9-5F6E-4840-8941-9EEFE5662E8F}"/>
          </ac:spMkLst>
        </pc:spChg>
        <pc:spChg chg="add mod ord topLvl">
          <ac:chgData name="Yikai Luo" userId="00052d38854b22bc" providerId="LiveId" clId="{F6BB77BF-4107-4EF7-A5CE-B9B459F56B65}" dt="2018-10-07T05:19:40.909" v="2222" actId="165"/>
          <ac:spMkLst>
            <pc:docMk/>
            <pc:sldMk cId="2146367516" sldId="262"/>
            <ac:spMk id="43" creationId="{4D97FE18-56D7-4FC0-ABC8-B60567663B29}"/>
          </ac:spMkLst>
        </pc:spChg>
        <pc:spChg chg="add del mod">
          <ac:chgData name="Yikai Luo" userId="00052d38854b22bc" providerId="LiveId" clId="{F6BB77BF-4107-4EF7-A5CE-B9B459F56B65}" dt="2018-10-07T05:21:52.231" v="2261" actId="478"/>
          <ac:spMkLst>
            <pc:docMk/>
            <pc:sldMk cId="2146367516" sldId="262"/>
            <ac:spMk id="44" creationId="{6DA150E1-0C39-45C3-A826-F15114776A8F}"/>
          </ac:spMkLst>
        </pc:spChg>
        <pc:spChg chg="add mod ord">
          <ac:chgData name="Yikai Luo" userId="00052d38854b22bc" providerId="LiveId" clId="{F6BB77BF-4107-4EF7-A5CE-B9B459F56B65}" dt="2018-10-07T05:27:52.330" v="2389" actId="164"/>
          <ac:spMkLst>
            <pc:docMk/>
            <pc:sldMk cId="2146367516" sldId="262"/>
            <ac:spMk id="69" creationId="{95614623-648E-4040-84E7-CFD2B78E3E85}"/>
          </ac:spMkLst>
        </pc:spChg>
        <pc:spChg chg="add del mod ord">
          <ac:chgData name="Yikai Luo" userId="00052d38854b22bc" providerId="LiveId" clId="{F6BB77BF-4107-4EF7-A5CE-B9B459F56B65}" dt="2018-10-07T05:26:50.260" v="2318" actId="478"/>
          <ac:spMkLst>
            <pc:docMk/>
            <pc:sldMk cId="2146367516" sldId="262"/>
            <ac:spMk id="70" creationId="{21BB3C82-1143-4E76-9016-ABDF85ADB734}"/>
          </ac:spMkLst>
        </pc:spChg>
        <pc:spChg chg="add mod ord">
          <ac:chgData name="Yikai Luo" userId="00052d38854b22bc" providerId="LiveId" clId="{F6BB77BF-4107-4EF7-A5CE-B9B459F56B65}" dt="2018-10-07T05:27:57.873" v="2390" actId="164"/>
          <ac:spMkLst>
            <pc:docMk/>
            <pc:sldMk cId="2146367516" sldId="262"/>
            <ac:spMk id="71" creationId="{383CC1BB-9BD5-4A1F-8C08-345553A992AC}"/>
          </ac:spMkLst>
        </pc:spChg>
        <pc:spChg chg="add mod ord">
          <ac:chgData name="Yikai Luo" userId="00052d38854b22bc" providerId="LiveId" clId="{F6BB77BF-4107-4EF7-A5CE-B9B459F56B65}" dt="2018-10-07T05:27:57.873" v="2390" actId="164"/>
          <ac:spMkLst>
            <pc:docMk/>
            <pc:sldMk cId="2146367516" sldId="262"/>
            <ac:spMk id="72" creationId="{D6F8DAEA-834B-447A-ADB2-EE99C56BA4B5}"/>
          </ac:spMkLst>
        </pc:spChg>
        <pc:spChg chg="add mod ord">
          <ac:chgData name="Yikai Luo" userId="00052d38854b22bc" providerId="LiveId" clId="{F6BB77BF-4107-4EF7-A5CE-B9B459F56B65}" dt="2018-10-07T05:27:57.873" v="2390" actId="164"/>
          <ac:spMkLst>
            <pc:docMk/>
            <pc:sldMk cId="2146367516" sldId="262"/>
            <ac:spMk id="73" creationId="{38EC8F63-A3E5-47A5-995F-2AB120CC97FA}"/>
          </ac:spMkLst>
        </pc:spChg>
        <pc:spChg chg="add mod">
          <ac:chgData name="Yikai Luo" userId="00052d38854b22bc" providerId="LiveId" clId="{F6BB77BF-4107-4EF7-A5CE-B9B459F56B65}" dt="2018-10-07T05:28:45.738" v="2406" actId="164"/>
          <ac:spMkLst>
            <pc:docMk/>
            <pc:sldMk cId="2146367516" sldId="262"/>
            <ac:spMk id="76" creationId="{96ED4C93-68C3-4E28-A86F-12C33B7C285A}"/>
          </ac:spMkLst>
        </pc:spChg>
        <pc:spChg chg="add mod">
          <ac:chgData name="Yikai Luo" userId="00052d38854b22bc" providerId="LiveId" clId="{F6BB77BF-4107-4EF7-A5CE-B9B459F56B65}" dt="2018-10-07T05:28:45.738" v="2406" actId="164"/>
          <ac:spMkLst>
            <pc:docMk/>
            <pc:sldMk cId="2146367516" sldId="262"/>
            <ac:spMk id="77" creationId="{9223DB09-F5B3-49D4-8AC9-1B1C9F16F017}"/>
          </ac:spMkLst>
        </pc:spChg>
        <pc:spChg chg="add mod">
          <ac:chgData name="Yikai Luo" userId="00052d38854b22bc" providerId="LiveId" clId="{F6BB77BF-4107-4EF7-A5CE-B9B459F56B65}" dt="2018-10-07T05:28:45.738" v="2406" actId="164"/>
          <ac:spMkLst>
            <pc:docMk/>
            <pc:sldMk cId="2146367516" sldId="262"/>
            <ac:spMk id="78" creationId="{C7F66BAC-E49A-4DF8-9A23-F7F4FFBDDBC2}"/>
          </ac:spMkLst>
        </pc:spChg>
        <pc:grpChg chg="add mod">
          <ac:chgData name="Yikai Luo" userId="00052d38854b22bc" providerId="LiveId" clId="{F6BB77BF-4107-4EF7-A5CE-B9B459F56B65}" dt="2018-10-07T05:02:21.721" v="2030" actId="1076"/>
          <ac:grpSpMkLst>
            <pc:docMk/>
            <pc:sldMk cId="2146367516" sldId="262"/>
            <ac:grpSpMk id="17" creationId="{6A63550C-B31B-4DB0-BD26-3AEB4727AD12}"/>
          </ac:grpSpMkLst>
        </pc:grpChg>
        <pc:grpChg chg="add del mod">
          <ac:chgData name="Yikai Luo" userId="00052d38854b22bc" providerId="LiveId" clId="{F6BB77BF-4107-4EF7-A5CE-B9B459F56B65}" dt="2018-10-07T05:21:53.604" v="2262" actId="478"/>
          <ac:grpSpMkLst>
            <pc:docMk/>
            <pc:sldMk cId="2146367516" sldId="262"/>
            <ac:grpSpMk id="45" creationId="{F83D469D-B910-4EC3-91D1-66834F54D61B}"/>
          </ac:grpSpMkLst>
        </pc:grpChg>
        <pc:grpChg chg="add del mod">
          <ac:chgData name="Yikai Luo" userId="00052d38854b22bc" providerId="LiveId" clId="{F6BB77BF-4107-4EF7-A5CE-B9B459F56B65}" dt="2018-10-07T05:21:52.231" v="2261" actId="478"/>
          <ac:grpSpMkLst>
            <pc:docMk/>
            <pc:sldMk cId="2146367516" sldId="262"/>
            <ac:grpSpMk id="46" creationId="{F994636E-FC5B-46BE-B48E-BC1DBA2EBF94}"/>
          </ac:grpSpMkLst>
        </pc:grpChg>
        <pc:grpChg chg="add mod">
          <ac:chgData name="Yikai Luo" userId="00052d38854b22bc" providerId="LiveId" clId="{F6BB77BF-4107-4EF7-A5CE-B9B459F56B65}" dt="2018-10-07T05:29:21.228" v="2439" actId="1038"/>
          <ac:grpSpMkLst>
            <pc:docMk/>
            <pc:sldMk cId="2146367516" sldId="262"/>
            <ac:grpSpMk id="74" creationId="{BD50C309-ABB3-4D95-9537-4CC841144031}"/>
          </ac:grpSpMkLst>
        </pc:grpChg>
        <pc:grpChg chg="add mod">
          <ac:chgData name="Yikai Luo" userId="00052d38854b22bc" providerId="LiveId" clId="{F6BB77BF-4107-4EF7-A5CE-B9B459F56B65}" dt="2018-10-07T05:29:21.228" v="2439" actId="1038"/>
          <ac:grpSpMkLst>
            <pc:docMk/>
            <pc:sldMk cId="2146367516" sldId="262"/>
            <ac:grpSpMk id="75" creationId="{CEFED0F6-1ECC-43E2-A733-978D1C43FEE0}"/>
          </ac:grpSpMkLst>
        </pc:grpChg>
        <pc:grpChg chg="add mod">
          <ac:chgData name="Yikai Luo" userId="00052d38854b22bc" providerId="LiveId" clId="{F6BB77BF-4107-4EF7-A5CE-B9B459F56B65}" dt="2018-10-07T05:29:21.228" v="2439" actId="1038"/>
          <ac:grpSpMkLst>
            <pc:docMk/>
            <pc:sldMk cId="2146367516" sldId="262"/>
            <ac:grpSpMk id="79" creationId="{484A099D-7ACA-4112-ACCF-6BAD6ED6E377}"/>
          </ac:grpSpMkLst>
        </pc:grpChg>
        <pc:picChg chg="add mod">
          <ac:chgData name="Yikai Luo" userId="00052d38854b22bc" providerId="LiveId" clId="{F6BB77BF-4107-4EF7-A5CE-B9B459F56B65}" dt="2018-10-07T05:01:49.110" v="2019" actId="1076"/>
          <ac:picMkLst>
            <pc:docMk/>
            <pc:sldMk cId="2146367516" sldId="262"/>
            <ac:picMk id="6" creationId="{279EA4CC-3E6D-4242-97E8-44D4D490865A}"/>
          </ac:picMkLst>
        </pc:picChg>
        <pc:picChg chg="add mod">
          <ac:chgData name="Yikai Luo" userId="00052d38854b22bc" providerId="LiveId" clId="{F6BB77BF-4107-4EF7-A5CE-B9B459F56B65}" dt="2018-10-07T05:01:17.944" v="2013" actId="1076"/>
          <ac:picMkLst>
            <pc:docMk/>
            <pc:sldMk cId="2146367516" sldId="262"/>
            <ac:picMk id="9" creationId="{D8A7625A-CD2C-417B-978D-2EE563E88678}"/>
          </ac:picMkLst>
        </pc:picChg>
        <pc:inkChg chg="add del">
          <ac:chgData name="Yikai Luo" userId="00052d38854b22bc" providerId="LiveId" clId="{F6BB77BF-4107-4EF7-A5CE-B9B459F56B65}" dt="2018-10-07T05:04:43.566" v="2041"/>
          <ac:inkMkLst>
            <pc:docMk/>
            <pc:sldMk cId="2146367516" sldId="262"/>
            <ac:inkMk id="19" creationId="{E370C706-79D1-4574-8CE4-2AB719DF5BB1}"/>
          </ac:inkMkLst>
        </pc:inkChg>
        <pc:inkChg chg="add del">
          <ac:chgData name="Yikai Luo" userId="00052d38854b22bc" providerId="LiveId" clId="{F6BB77BF-4107-4EF7-A5CE-B9B459F56B65}" dt="2018-10-07T05:05:00.948" v="2043"/>
          <ac:inkMkLst>
            <pc:docMk/>
            <pc:sldMk cId="2146367516" sldId="262"/>
            <ac:inkMk id="20" creationId="{852A52CD-67C6-48E2-8638-32D9C75D8CFA}"/>
          </ac:inkMkLst>
        </pc:inkChg>
        <pc:inkChg chg="add del">
          <ac:chgData name="Yikai Luo" userId="00052d38854b22bc" providerId="LiveId" clId="{F6BB77BF-4107-4EF7-A5CE-B9B459F56B65}" dt="2018-10-07T05:05:41.972" v="2045" actId="478"/>
          <ac:inkMkLst>
            <pc:docMk/>
            <pc:sldMk cId="2146367516" sldId="262"/>
            <ac:inkMk id="21" creationId="{1BD2F8D7-D64D-4CEA-BA61-4BEC95E87AA8}"/>
          </ac:inkMkLst>
        </pc:inkChg>
        <pc:inkChg chg="add del">
          <ac:chgData name="Yikai Luo" userId="00052d38854b22bc" providerId="LiveId" clId="{F6BB77BF-4107-4EF7-A5CE-B9B459F56B65}" dt="2018-10-07T05:08:59.927" v="2104"/>
          <ac:inkMkLst>
            <pc:docMk/>
            <pc:sldMk cId="2146367516" sldId="262"/>
            <ac:inkMk id="28" creationId="{DE35E4F2-5732-4EE9-8596-BD2E7218F049}"/>
          </ac:inkMkLst>
        </pc:inkChg>
        <pc:inkChg chg="add del">
          <ac:chgData name="Yikai Luo" userId="00052d38854b22bc" providerId="LiveId" clId="{F6BB77BF-4107-4EF7-A5CE-B9B459F56B65}" dt="2018-10-07T05:09:15.264" v="2106"/>
          <ac:inkMkLst>
            <pc:docMk/>
            <pc:sldMk cId="2146367516" sldId="262"/>
            <ac:inkMk id="29" creationId="{6C478691-E0B1-4A34-80CC-AAF98936015F}"/>
          </ac:inkMkLst>
        </pc:inkChg>
        <pc:inkChg chg="add mod">
          <ac:chgData name="Yikai Luo" userId="00052d38854b22bc" providerId="LiveId" clId="{F6BB77BF-4107-4EF7-A5CE-B9B459F56B65}" dt="2018-10-07T05:17:57.111" v="2205" actId="164"/>
          <ac:inkMkLst>
            <pc:docMk/>
            <pc:sldMk cId="2146367516" sldId="262"/>
            <ac:inkMk id="30" creationId="{879FE391-E51B-49E1-A887-46B7DEAA455B}"/>
          </ac:inkMkLst>
        </pc:inkChg>
        <pc:inkChg chg="add del">
          <ac:chgData name="Yikai Luo" userId="00052d38854b22bc" providerId="LiveId" clId="{F6BB77BF-4107-4EF7-A5CE-B9B459F56B65}" dt="2018-10-07T05:09:32.908" v="2109"/>
          <ac:inkMkLst>
            <pc:docMk/>
            <pc:sldMk cId="2146367516" sldId="262"/>
            <ac:inkMk id="31" creationId="{357CD61C-1639-4EA0-815C-BE869750F3C8}"/>
          </ac:inkMkLst>
        </pc:inkChg>
        <pc:inkChg chg="add del">
          <ac:chgData name="Yikai Luo" userId="00052d38854b22bc" providerId="LiveId" clId="{F6BB77BF-4107-4EF7-A5CE-B9B459F56B65}" dt="2018-10-07T05:10:06.945" v="2111"/>
          <ac:inkMkLst>
            <pc:docMk/>
            <pc:sldMk cId="2146367516" sldId="262"/>
            <ac:inkMk id="32" creationId="{86C9BB1B-CED7-43C8-86CE-A64D8E275E72}"/>
          </ac:inkMkLst>
        </pc:inkChg>
        <pc:inkChg chg="add del">
          <ac:chgData name="Yikai Luo" userId="00052d38854b22bc" providerId="LiveId" clId="{F6BB77BF-4107-4EF7-A5CE-B9B459F56B65}" dt="2018-10-07T05:10:13.010" v="2113"/>
          <ac:inkMkLst>
            <pc:docMk/>
            <pc:sldMk cId="2146367516" sldId="262"/>
            <ac:inkMk id="33" creationId="{6F306AD3-B6A2-4210-A214-89A5B278BEF9}"/>
          </ac:inkMkLst>
        </pc:inkChg>
        <pc:inkChg chg="add del">
          <ac:chgData name="Yikai Luo" userId="00052d38854b22bc" providerId="LiveId" clId="{F6BB77BF-4107-4EF7-A5CE-B9B459F56B65}" dt="2018-10-07T05:10:24.678" v="2115"/>
          <ac:inkMkLst>
            <pc:docMk/>
            <pc:sldMk cId="2146367516" sldId="262"/>
            <ac:inkMk id="34" creationId="{4B0DFCF2-D52D-4C89-80A6-F2476E863039}"/>
          </ac:inkMkLst>
        </pc:inkChg>
        <pc:inkChg chg="add del">
          <ac:chgData name="Yikai Luo" userId="00052d38854b22bc" providerId="LiveId" clId="{F6BB77BF-4107-4EF7-A5CE-B9B459F56B65}" dt="2018-10-07T05:10:31.405" v="2117"/>
          <ac:inkMkLst>
            <pc:docMk/>
            <pc:sldMk cId="2146367516" sldId="262"/>
            <ac:inkMk id="35" creationId="{2CAF83E9-F7E5-40A5-88A4-DAEFC9A16A42}"/>
          </ac:inkMkLst>
        </pc:inkChg>
        <pc:inkChg chg="add del">
          <ac:chgData name="Yikai Luo" userId="00052d38854b22bc" providerId="LiveId" clId="{F6BB77BF-4107-4EF7-A5CE-B9B459F56B65}" dt="2018-10-07T05:10:39.661" v="2121"/>
          <ac:inkMkLst>
            <pc:docMk/>
            <pc:sldMk cId="2146367516" sldId="262"/>
            <ac:inkMk id="36" creationId="{3648CC3D-453D-4066-B958-B4D03278DF19}"/>
          </ac:inkMkLst>
        </pc:inkChg>
        <pc:inkChg chg="add del">
          <ac:chgData name="Yikai Luo" userId="00052d38854b22bc" providerId="LiveId" clId="{F6BB77BF-4107-4EF7-A5CE-B9B459F56B65}" dt="2018-10-07T05:10:39.660" v="2120"/>
          <ac:inkMkLst>
            <pc:docMk/>
            <pc:sldMk cId="2146367516" sldId="262"/>
            <ac:inkMk id="37" creationId="{C1F26E3C-1984-4550-8DEC-76EEDCE88A09}"/>
          </ac:inkMkLst>
        </pc:inkChg>
        <pc:inkChg chg="add del">
          <ac:chgData name="Yikai Luo" userId="00052d38854b22bc" providerId="LiveId" clId="{F6BB77BF-4107-4EF7-A5CE-B9B459F56B65}" dt="2018-10-07T05:10:52.691" v="2124"/>
          <ac:inkMkLst>
            <pc:docMk/>
            <pc:sldMk cId="2146367516" sldId="262"/>
            <ac:inkMk id="38" creationId="{4A1BE79B-C260-4AA5-8ADE-8C667891EDFE}"/>
          </ac:inkMkLst>
        </pc:inkChg>
        <pc:inkChg chg="add del">
          <ac:chgData name="Yikai Luo" userId="00052d38854b22bc" providerId="LiveId" clId="{F6BB77BF-4107-4EF7-A5CE-B9B459F56B65}" dt="2018-10-07T05:10:52.691" v="2124"/>
          <ac:inkMkLst>
            <pc:docMk/>
            <pc:sldMk cId="2146367516" sldId="262"/>
            <ac:inkMk id="39" creationId="{A08F8284-8366-40FD-9CEC-CB73310F4C64}"/>
          </ac:inkMkLst>
        </pc:inkChg>
        <pc:inkChg chg="add mod topLvl">
          <ac:chgData name="Yikai Luo" userId="00052d38854b22bc" providerId="LiveId" clId="{F6BB77BF-4107-4EF7-A5CE-B9B459F56B65}" dt="2018-10-07T05:19:40.909" v="2222" actId="165"/>
          <ac:inkMkLst>
            <pc:docMk/>
            <pc:sldMk cId="2146367516" sldId="262"/>
            <ac:inkMk id="40" creationId="{0A75BC27-1913-4FB9-9F60-764B86544727}"/>
          </ac:inkMkLst>
        </pc:inkChg>
        <pc:inkChg chg="add del">
          <ac:chgData name="Yikai Luo" userId="00052d38854b22bc" providerId="LiveId" clId="{F6BB77BF-4107-4EF7-A5CE-B9B459F56B65}" dt="2018-10-07T05:22:35.307" v="2264"/>
          <ac:inkMkLst>
            <pc:docMk/>
            <pc:sldMk cId="2146367516" sldId="262"/>
            <ac:inkMk id="47" creationId="{9B20C957-F711-4B84-940A-82A1762E10E9}"/>
          </ac:inkMkLst>
        </pc:inkChg>
        <pc:inkChg chg="add del">
          <ac:chgData name="Yikai Luo" userId="00052d38854b22bc" providerId="LiveId" clId="{F6BB77BF-4107-4EF7-A5CE-B9B459F56B65}" dt="2018-10-07T05:22:47.655" v="2266"/>
          <ac:inkMkLst>
            <pc:docMk/>
            <pc:sldMk cId="2146367516" sldId="262"/>
            <ac:inkMk id="48" creationId="{D4852B52-83F7-4B06-A17A-D2CF43E0A97D}"/>
          </ac:inkMkLst>
        </pc:inkChg>
        <pc:inkChg chg="add del">
          <ac:chgData name="Yikai Luo" userId="00052d38854b22bc" providerId="LiveId" clId="{F6BB77BF-4107-4EF7-A5CE-B9B459F56B65}" dt="2018-10-07T05:22:56.386" v="2268"/>
          <ac:inkMkLst>
            <pc:docMk/>
            <pc:sldMk cId="2146367516" sldId="262"/>
            <ac:inkMk id="49" creationId="{BE7296CE-C80E-4A7A-896B-6282452E6952}"/>
          </ac:inkMkLst>
        </pc:inkChg>
        <pc:inkChg chg="add del">
          <ac:chgData name="Yikai Luo" userId="00052d38854b22bc" providerId="LiveId" clId="{F6BB77BF-4107-4EF7-A5CE-B9B459F56B65}" dt="2018-10-07T05:23:00.401" v="2270"/>
          <ac:inkMkLst>
            <pc:docMk/>
            <pc:sldMk cId="2146367516" sldId="262"/>
            <ac:inkMk id="50" creationId="{14BCC509-7478-477D-B9B2-0CBD9E2EFA30}"/>
          </ac:inkMkLst>
        </pc:inkChg>
        <pc:inkChg chg="add del">
          <ac:chgData name="Yikai Luo" userId="00052d38854b22bc" providerId="LiveId" clId="{F6BB77BF-4107-4EF7-A5CE-B9B459F56B65}" dt="2018-10-07T05:23:13.934" v="2272"/>
          <ac:inkMkLst>
            <pc:docMk/>
            <pc:sldMk cId="2146367516" sldId="262"/>
            <ac:inkMk id="51" creationId="{DA96642A-2A0B-4F32-9BF7-5F9129024ACF}"/>
          </ac:inkMkLst>
        </pc:inkChg>
        <pc:inkChg chg="add del">
          <ac:chgData name="Yikai Luo" userId="00052d38854b22bc" providerId="LiveId" clId="{F6BB77BF-4107-4EF7-A5CE-B9B459F56B65}" dt="2018-10-07T05:23:23.859" v="2274"/>
          <ac:inkMkLst>
            <pc:docMk/>
            <pc:sldMk cId="2146367516" sldId="262"/>
            <ac:inkMk id="52" creationId="{19206348-A5B6-4975-AAEE-7025D1D241C2}"/>
          </ac:inkMkLst>
        </pc:inkChg>
        <pc:inkChg chg="add del">
          <ac:chgData name="Yikai Luo" userId="00052d38854b22bc" providerId="LiveId" clId="{F6BB77BF-4107-4EF7-A5CE-B9B459F56B65}" dt="2018-10-07T05:23:40.475" v="2276"/>
          <ac:inkMkLst>
            <pc:docMk/>
            <pc:sldMk cId="2146367516" sldId="262"/>
            <ac:inkMk id="53" creationId="{FDFC9AA4-AA76-4FDD-9196-481767717194}"/>
          </ac:inkMkLst>
        </pc:inkChg>
        <pc:inkChg chg="add del">
          <ac:chgData name="Yikai Luo" userId="00052d38854b22bc" providerId="LiveId" clId="{F6BB77BF-4107-4EF7-A5CE-B9B459F56B65}" dt="2018-10-07T05:23:44.952" v="2278"/>
          <ac:inkMkLst>
            <pc:docMk/>
            <pc:sldMk cId="2146367516" sldId="262"/>
            <ac:inkMk id="54" creationId="{C6BEA2FF-D37A-40BF-9CFF-CD1290295C7C}"/>
          </ac:inkMkLst>
        </pc:inkChg>
        <pc:inkChg chg="add del">
          <ac:chgData name="Yikai Luo" userId="00052d38854b22bc" providerId="LiveId" clId="{F6BB77BF-4107-4EF7-A5CE-B9B459F56B65}" dt="2018-10-07T05:23:49.953" v="2280"/>
          <ac:inkMkLst>
            <pc:docMk/>
            <pc:sldMk cId="2146367516" sldId="262"/>
            <ac:inkMk id="55" creationId="{0578A454-B8E8-47DE-8DA9-6C9276342254}"/>
          </ac:inkMkLst>
        </pc:inkChg>
        <pc:inkChg chg="add del">
          <ac:chgData name="Yikai Luo" userId="00052d38854b22bc" providerId="LiveId" clId="{F6BB77BF-4107-4EF7-A5CE-B9B459F56B65}" dt="2018-10-07T05:23:55.874" v="2282"/>
          <ac:inkMkLst>
            <pc:docMk/>
            <pc:sldMk cId="2146367516" sldId="262"/>
            <ac:inkMk id="56" creationId="{5D01BD79-949F-4302-89B9-059824DD15BE}"/>
          </ac:inkMkLst>
        </pc:inkChg>
        <pc:inkChg chg="add del">
          <ac:chgData name="Yikai Luo" userId="00052d38854b22bc" providerId="LiveId" clId="{F6BB77BF-4107-4EF7-A5CE-B9B459F56B65}" dt="2018-10-07T05:23:59.467" v="2284"/>
          <ac:inkMkLst>
            <pc:docMk/>
            <pc:sldMk cId="2146367516" sldId="262"/>
            <ac:inkMk id="57" creationId="{31417646-F322-47CC-9B84-F011329398C0}"/>
          </ac:inkMkLst>
        </pc:inkChg>
        <pc:inkChg chg="add mod">
          <ac:chgData name="Yikai Luo" userId="00052d38854b22bc" providerId="LiveId" clId="{F6BB77BF-4107-4EF7-A5CE-B9B459F56B65}" dt="2018-10-07T05:27:52.330" v="2389" actId="164"/>
          <ac:inkMkLst>
            <pc:docMk/>
            <pc:sldMk cId="2146367516" sldId="262"/>
            <ac:inkMk id="58" creationId="{EF0D1AA9-7686-4F7C-B69F-267113984F34}"/>
          </ac:inkMkLst>
        </pc:inkChg>
        <pc:inkChg chg="add del">
          <ac:chgData name="Yikai Luo" userId="00052d38854b22bc" providerId="LiveId" clId="{F6BB77BF-4107-4EF7-A5CE-B9B459F56B65}" dt="2018-10-07T05:24:40.153" v="2287"/>
          <ac:inkMkLst>
            <pc:docMk/>
            <pc:sldMk cId="2146367516" sldId="262"/>
            <ac:inkMk id="59" creationId="{3F4610D5-DB53-4568-B144-ED342D0BEB27}"/>
          </ac:inkMkLst>
        </pc:inkChg>
        <pc:inkChg chg="add del">
          <ac:chgData name="Yikai Luo" userId="00052d38854b22bc" providerId="LiveId" clId="{F6BB77BF-4107-4EF7-A5CE-B9B459F56B65}" dt="2018-10-07T05:24:54.515" v="2290"/>
          <ac:inkMkLst>
            <pc:docMk/>
            <pc:sldMk cId="2146367516" sldId="262"/>
            <ac:inkMk id="60" creationId="{1024016C-65D9-4FA2-9D8C-9571E416AE96}"/>
          </ac:inkMkLst>
        </pc:inkChg>
        <pc:inkChg chg="add del">
          <ac:chgData name="Yikai Luo" userId="00052d38854b22bc" providerId="LiveId" clId="{F6BB77BF-4107-4EF7-A5CE-B9B459F56B65}" dt="2018-10-07T05:24:54.515" v="2290"/>
          <ac:inkMkLst>
            <pc:docMk/>
            <pc:sldMk cId="2146367516" sldId="262"/>
            <ac:inkMk id="61" creationId="{4A01958D-EB97-4ACF-872B-101B2540367C}"/>
          </ac:inkMkLst>
        </pc:inkChg>
        <pc:inkChg chg="add del">
          <ac:chgData name="Yikai Luo" userId="00052d38854b22bc" providerId="LiveId" clId="{F6BB77BF-4107-4EF7-A5CE-B9B459F56B65}" dt="2018-10-07T05:24:55.812" v="2292"/>
          <ac:inkMkLst>
            <pc:docMk/>
            <pc:sldMk cId="2146367516" sldId="262"/>
            <ac:inkMk id="62" creationId="{29271FAF-16A7-435F-9BCA-F67CB6640FBB}"/>
          </ac:inkMkLst>
        </pc:inkChg>
        <pc:inkChg chg="add del">
          <ac:chgData name="Yikai Luo" userId="00052d38854b22bc" providerId="LiveId" clId="{F6BB77BF-4107-4EF7-A5CE-B9B459F56B65}" dt="2018-10-07T05:24:55.812" v="2292"/>
          <ac:inkMkLst>
            <pc:docMk/>
            <pc:sldMk cId="2146367516" sldId="262"/>
            <ac:inkMk id="63" creationId="{2318A9FF-813D-407F-B36F-38528DBE01F1}"/>
          </ac:inkMkLst>
        </pc:inkChg>
        <pc:inkChg chg="add del">
          <ac:chgData name="Yikai Luo" userId="00052d38854b22bc" providerId="LiveId" clId="{F6BB77BF-4107-4EF7-A5CE-B9B459F56B65}" dt="2018-10-07T05:24:56.795" v="2294"/>
          <ac:inkMkLst>
            <pc:docMk/>
            <pc:sldMk cId="2146367516" sldId="262"/>
            <ac:inkMk id="64" creationId="{E9905FC5-3C99-4BEC-B81D-9B55A674133F}"/>
          </ac:inkMkLst>
        </pc:inkChg>
        <pc:inkChg chg="add del">
          <ac:chgData name="Yikai Luo" userId="00052d38854b22bc" providerId="LiveId" clId="{F6BB77BF-4107-4EF7-A5CE-B9B459F56B65}" dt="2018-10-07T05:24:56.795" v="2294"/>
          <ac:inkMkLst>
            <pc:docMk/>
            <pc:sldMk cId="2146367516" sldId="262"/>
            <ac:inkMk id="65" creationId="{A8C8D265-2354-4128-9995-56C46373179C}"/>
          </ac:inkMkLst>
        </pc:inkChg>
        <pc:inkChg chg="add del">
          <ac:chgData name="Yikai Luo" userId="00052d38854b22bc" providerId="LiveId" clId="{F6BB77BF-4107-4EF7-A5CE-B9B459F56B65}" dt="2018-10-07T05:25:06.381" v="2296"/>
          <ac:inkMkLst>
            <pc:docMk/>
            <pc:sldMk cId="2146367516" sldId="262"/>
            <ac:inkMk id="66" creationId="{3A1948D6-43FB-4E7A-96EB-2C92408D98E9}"/>
          </ac:inkMkLst>
        </pc:inkChg>
        <pc:inkChg chg="add del">
          <ac:chgData name="Yikai Luo" userId="00052d38854b22bc" providerId="LiveId" clId="{F6BB77BF-4107-4EF7-A5CE-B9B459F56B65}" dt="2018-10-07T05:25:06.381" v="2296"/>
          <ac:inkMkLst>
            <pc:docMk/>
            <pc:sldMk cId="2146367516" sldId="262"/>
            <ac:inkMk id="67" creationId="{05C3E8F8-CBB2-4332-B806-02D03C0B7004}"/>
          </ac:inkMkLst>
        </pc:inkChg>
        <pc:inkChg chg="add mod">
          <ac:chgData name="Yikai Luo" userId="00052d38854b22bc" providerId="LiveId" clId="{F6BB77BF-4107-4EF7-A5CE-B9B459F56B65}" dt="2018-10-07T05:27:57.873" v="2390" actId="164"/>
          <ac:inkMkLst>
            <pc:docMk/>
            <pc:sldMk cId="2146367516" sldId="262"/>
            <ac:inkMk id="68" creationId="{BDD9917B-093F-412D-A592-9828CFB194AF}"/>
          </ac:inkMkLst>
        </pc:inkChg>
        <pc:cxnChg chg="add mod">
          <ac:chgData name="Yikai Luo" userId="00052d38854b22bc" providerId="LiveId" clId="{F6BB77BF-4107-4EF7-A5CE-B9B459F56B65}" dt="2018-10-07T05:12:54.870" v="2140" actId="1582"/>
          <ac:cxnSpMkLst>
            <pc:docMk/>
            <pc:sldMk cId="2146367516" sldId="262"/>
            <ac:cxnSpMk id="12" creationId="{382D03D7-DC67-425F-8C62-AA21AD66FD15}"/>
          </ac:cxnSpMkLst>
        </pc:cxnChg>
        <pc:cxnChg chg="add mod">
          <ac:chgData name="Yikai Luo" userId="00052d38854b22bc" providerId="LiveId" clId="{F6BB77BF-4107-4EF7-A5CE-B9B459F56B65}" dt="2018-10-07T05:12:49.262" v="2139" actId="1582"/>
          <ac:cxnSpMkLst>
            <pc:docMk/>
            <pc:sldMk cId="2146367516" sldId="262"/>
            <ac:cxnSpMk id="13" creationId="{D097D67C-F2BA-4651-AC71-9E768AB3AAB7}"/>
          </ac:cxnSpMkLst>
        </pc:cxnChg>
        <pc:cxnChg chg="add mod">
          <ac:chgData name="Yikai Luo" userId="00052d38854b22bc" providerId="LiveId" clId="{F6BB77BF-4107-4EF7-A5CE-B9B459F56B65}" dt="2018-10-07T05:13:00.657" v="2141" actId="1582"/>
          <ac:cxnSpMkLst>
            <pc:docMk/>
            <pc:sldMk cId="2146367516" sldId="262"/>
            <ac:cxnSpMk id="15" creationId="{9EA2681A-23EE-4213-93AB-3046F2EB003B}"/>
          </ac:cxnSpMkLst>
        </pc:cxnChg>
      </pc:sldChg>
      <pc:sldChg chg="addSp delSp modSp add modTransition modAnim">
        <pc:chgData name="Yikai Luo" userId="00052d38854b22bc" providerId="LiveId" clId="{F6BB77BF-4107-4EF7-A5CE-B9B459F56B65}" dt="2018-10-07T05:58:34.597" v="2846"/>
        <pc:sldMkLst>
          <pc:docMk/>
          <pc:sldMk cId="2567841937" sldId="263"/>
        </pc:sldMkLst>
        <pc:spChg chg="add del mod">
          <ac:chgData name="Yikai Luo" userId="00052d38854b22bc" providerId="LiveId" clId="{F6BB77BF-4107-4EF7-A5CE-B9B459F56B65}" dt="2018-10-07T05:21:46.671" v="2260" actId="478"/>
          <ac:spMkLst>
            <pc:docMk/>
            <pc:sldMk cId="2567841937" sldId="263"/>
            <ac:spMk id="2" creationId="{1F75A179-242A-47F9-B3DD-36DAFAC84BE2}"/>
          </ac:spMkLst>
        </pc:spChg>
        <pc:spChg chg="del">
          <ac:chgData name="Yikai Luo" userId="00052d38854b22bc" providerId="LiveId" clId="{F6BB77BF-4107-4EF7-A5CE-B9B459F56B65}" dt="2018-10-07T03:07:49.376" v="1505" actId="478"/>
          <ac:spMkLst>
            <pc:docMk/>
            <pc:sldMk cId="2567841937" sldId="263"/>
            <ac:spMk id="3" creationId="{AD333D3F-F32C-4496-9452-572E00B2A5C6}"/>
          </ac:spMkLst>
        </pc:spChg>
        <pc:spChg chg="del">
          <ac:chgData name="Yikai Luo" userId="00052d38854b22bc" providerId="LiveId" clId="{F6BB77BF-4107-4EF7-A5CE-B9B459F56B65}" dt="2018-10-07T03:07:49.376" v="1505" actId="478"/>
          <ac:spMkLst>
            <pc:docMk/>
            <pc:sldMk cId="2567841937" sldId="263"/>
            <ac:spMk id="4" creationId="{44DBA076-8329-4268-AE25-BB4634C335B9}"/>
          </ac:spMkLst>
        </pc:spChg>
        <pc:spChg chg="add del mod ord">
          <ac:chgData name="Yikai Luo" userId="00052d38854b22bc" providerId="LiveId" clId="{F6BB77BF-4107-4EF7-A5CE-B9B459F56B65}" dt="2018-10-07T05:21:46.671" v="2260" actId="478"/>
          <ac:spMkLst>
            <pc:docMk/>
            <pc:sldMk cId="2567841937" sldId="263"/>
            <ac:spMk id="10" creationId="{0EE4F3B8-C2F2-4733-B1B7-6AE47C41CA11}"/>
          </ac:spMkLst>
        </pc:spChg>
        <pc:spChg chg="add mod ord">
          <ac:chgData name="Yikai Luo" userId="00052d38854b22bc" providerId="LiveId" clId="{F6BB77BF-4107-4EF7-A5CE-B9B459F56B65}" dt="2018-10-07T05:30:27.533" v="2449" actId="14100"/>
          <ac:spMkLst>
            <pc:docMk/>
            <pc:sldMk cId="2567841937" sldId="263"/>
            <ac:spMk id="12" creationId="{86C0D1A2-96E0-43F6-B7B5-A3D73C242E64}"/>
          </ac:spMkLst>
        </pc:spChg>
        <pc:spChg chg="mod topLvl">
          <ac:chgData name="Yikai Luo" userId="00052d38854b22bc" providerId="LiveId" clId="{F6BB77BF-4107-4EF7-A5CE-B9B459F56B65}" dt="2018-10-07T05:35:20.496" v="2561" actId="1035"/>
          <ac:spMkLst>
            <pc:docMk/>
            <pc:sldMk cId="2567841937" sldId="263"/>
            <ac:spMk id="20" creationId="{441193F6-3E14-4671-B9F6-77023E1E7A7C}"/>
          </ac:spMkLst>
        </pc:spChg>
        <pc:spChg chg="mod topLvl">
          <ac:chgData name="Yikai Luo" userId="00052d38854b22bc" providerId="LiveId" clId="{F6BB77BF-4107-4EF7-A5CE-B9B459F56B65}" dt="2018-10-07T05:35:20.496" v="2561" actId="1035"/>
          <ac:spMkLst>
            <pc:docMk/>
            <pc:sldMk cId="2567841937" sldId="263"/>
            <ac:spMk id="21" creationId="{4770DEFE-D5B9-4E64-BB4B-1877B2360A09}"/>
          </ac:spMkLst>
        </pc:spChg>
        <pc:spChg chg="mod ord topLvl">
          <ac:chgData name="Yikai Luo" userId="00052d38854b22bc" providerId="LiveId" clId="{F6BB77BF-4107-4EF7-A5CE-B9B459F56B65}" dt="2018-10-07T05:35:20.496" v="2561" actId="1035"/>
          <ac:spMkLst>
            <pc:docMk/>
            <pc:sldMk cId="2567841937" sldId="263"/>
            <ac:spMk id="22" creationId="{0FA8689A-B2B0-4A25-BCB6-57806886C442}"/>
          </ac:spMkLst>
        </pc:spChg>
        <pc:spChg chg="add del mod">
          <ac:chgData name="Yikai Luo" userId="00052d38854b22bc" providerId="LiveId" clId="{F6BB77BF-4107-4EF7-A5CE-B9B459F56B65}" dt="2018-10-07T05:31:23.377" v="2457" actId="478"/>
          <ac:spMkLst>
            <pc:docMk/>
            <pc:sldMk cId="2567841937" sldId="263"/>
            <ac:spMk id="24" creationId="{FA6B2A1F-14E0-46EB-84C0-3B8900BBC684}"/>
          </ac:spMkLst>
        </pc:spChg>
        <pc:spChg chg="add mod">
          <ac:chgData name="Yikai Luo" userId="00052d38854b22bc" providerId="LiveId" clId="{F6BB77BF-4107-4EF7-A5CE-B9B459F56B65}" dt="2018-10-07T05:35:34.850" v="2577" actId="1076"/>
          <ac:spMkLst>
            <pc:docMk/>
            <pc:sldMk cId="2567841937" sldId="263"/>
            <ac:spMk id="40" creationId="{21568607-828C-4F2B-98C4-435A146EBD11}"/>
          </ac:spMkLst>
        </pc:spChg>
        <pc:spChg chg="add mod">
          <ac:chgData name="Yikai Luo" userId="00052d38854b22bc" providerId="LiveId" clId="{F6BB77BF-4107-4EF7-A5CE-B9B459F56B65}" dt="2018-10-07T05:35:38.657" v="2586" actId="1036"/>
          <ac:spMkLst>
            <pc:docMk/>
            <pc:sldMk cId="2567841937" sldId="263"/>
            <ac:spMk id="41" creationId="{DFEF6419-726B-41E0-977C-245C6112266D}"/>
          </ac:spMkLst>
        </pc:spChg>
        <pc:spChg chg="add mod topLvl">
          <ac:chgData name="Yikai Luo" userId="00052d38854b22bc" providerId="LiveId" clId="{F6BB77BF-4107-4EF7-A5CE-B9B459F56B65}" dt="2018-10-07T05:44:54.675" v="2712" actId="207"/>
          <ac:spMkLst>
            <pc:docMk/>
            <pc:sldMk cId="2567841937" sldId="263"/>
            <ac:spMk id="49" creationId="{E7591B75-7CE3-4077-9743-3AE3379B0005}"/>
          </ac:spMkLst>
        </pc:spChg>
        <pc:grpChg chg="add del mod">
          <ac:chgData name="Yikai Luo" userId="00052d38854b22bc" providerId="LiveId" clId="{F6BB77BF-4107-4EF7-A5CE-B9B459F56B65}" dt="2018-10-07T05:30:58.016" v="2450" actId="478"/>
          <ac:grpSpMkLst>
            <pc:docMk/>
            <pc:sldMk cId="2567841937" sldId="263"/>
            <ac:grpSpMk id="13" creationId="{6C46C218-7F43-4CE2-9038-DDD1BC4A7C64}"/>
          </ac:grpSpMkLst>
        </pc:grpChg>
        <pc:grpChg chg="add mod">
          <ac:chgData name="Yikai Luo" userId="00052d38854b22bc" providerId="LiveId" clId="{F6BB77BF-4107-4EF7-A5CE-B9B459F56B65}" dt="2018-10-07T05:35:26.117" v="2575" actId="1038"/>
          <ac:grpSpMkLst>
            <pc:docMk/>
            <pc:sldMk cId="2567841937" sldId="263"/>
            <ac:grpSpMk id="14" creationId="{7D177442-5025-4E31-A90E-59FBE72F0E4F}"/>
          </ac:grpSpMkLst>
        </pc:grpChg>
        <pc:grpChg chg="add del mod">
          <ac:chgData name="Yikai Luo" userId="00052d38854b22bc" providerId="LiveId" clId="{F6BB77BF-4107-4EF7-A5CE-B9B459F56B65}" dt="2018-10-07T05:31:26.819" v="2458" actId="165"/>
          <ac:grpSpMkLst>
            <pc:docMk/>
            <pc:sldMk cId="2567841937" sldId="263"/>
            <ac:grpSpMk id="19" creationId="{FE7F9859-3705-4ABC-B46C-04A46080711E}"/>
          </ac:grpSpMkLst>
        </pc:grpChg>
        <pc:grpChg chg="add mod">
          <ac:chgData name="Yikai Luo" userId="00052d38854b22bc" providerId="LiveId" clId="{F6BB77BF-4107-4EF7-A5CE-B9B459F56B65}" dt="2018-10-07T05:34:07.587" v="2488" actId="164"/>
          <ac:grpSpMkLst>
            <pc:docMk/>
            <pc:sldMk cId="2567841937" sldId="263"/>
            <ac:grpSpMk id="39" creationId="{813877C1-0C1F-4799-881D-982327F91D8D}"/>
          </ac:grpSpMkLst>
        </pc:grpChg>
        <pc:grpChg chg="add del mod">
          <ac:chgData name="Yikai Luo" userId="00052d38854b22bc" providerId="LiveId" clId="{F6BB77BF-4107-4EF7-A5CE-B9B459F56B65}" dt="2018-10-07T05:42:07.244" v="2703" actId="165"/>
          <ac:grpSpMkLst>
            <pc:docMk/>
            <pc:sldMk cId="2567841937" sldId="263"/>
            <ac:grpSpMk id="50" creationId="{2E079977-99AA-456B-9798-FDD4E819F501}"/>
          </ac:grpSpMkLst>
        </pc:grpChg>
        <pc:picChg chg="add mod">
          <ac:chgData name="Yikai Luo" userId="00052d38854b22bc" providerId="LiveId" clId="{F6BB77BF-4107-4EF7-A5CE-B9B459F56B65}" dt="2018-10-07T05:36:43.610" v="2593" actId="1076"/>
          <ac:picMkLst>
            <pc:docMk/>
            <pc:sldMk cId="2567841937" sldId="263"/>
            <ac:picMk id="43" creationId="{36B6D593-18CD-4FA1-BFF1-A43D7051C72F}"/>
          </ac:picMkLst>
        </pc:picChg>
        <pc:picChg chg="add mod">
          <ac:chgData name="Yikai Luo" userId="00052d38854b22bc" providerId="LiveId" clId="{F6BB77BF-4107-4EF7-A5CE-B9B459F56B65}" dt="2018-10-07T05:37:03.798" v="2598" actId="1076"/>
          <ac:picMkLst>
            <pc:docMk/>
            <pc:sldMk cId="2567841937" sldId="263"/>
            <ac:picMk id="45" creationId="{1E11CC12-BA63-443E-AAF0-C8806CB537DC}"/>
          </ac:picMkLst>
        </pc:picChg>
        <pc:picChg chg="add mod">
          <ac:chgData name="Yikai Luo" userId="00052d38854b22bc" providerId="LiveId" clId="{F6BB77BF-4107-4EF7-A5CE-B9B459F56B65}" dt="2018-10-07T05:37:05.071" v="2599" actId="1076"/>
          <ac:picMkLst>
            <pc:docMk/>
            <pc:sldMk cId="2567841937" sldId="263"/>
            <ac:picMk id="46" creationId="{4293F09D-7DCB-4E01-868E-77DB250E24E2}"/>
          </ac:picMkLst>
        </pc:picChg>
        <pc:picChg chg="add mod topLvl">
          <ac:chgData name="Yikai Luo" userId="00052d38854b22bc" providerId="LiveId" clId="{F6BB77BF-4107-4EF7-A5CE-B9B459F56B65}" dt="2018-10-07T05:42:07.244" v="2703" actId="165"/>
          <ac:picMkLst>
            <pc:docMk/>
            <pc:sldMk cId="2567841937" sldId="263"/>
            <ac:picMk id="48" creationId="{8FA3F62A-5361-44AF-8F5C-00B366293076}"/>
          </ac:picMkLst>
        </pc:picChg>
        <pc:inkChg chg="add del mod">
          <ac:chgData name="Yikai Luo" userId="00052d38854b22bc" providerId="LiveId" clId="{F6BB77BF-4107-4EF7-A5CE-B9B459F56B65}" dt="2018-10-07T05:21:46.671" v="2260" actId="478"/>
          <ac:inkMkLst>
            <pc:docMk/>
            <pc:sldMk cId="2567841937" sldId="263"/>
            <ac:inkMk id="6" creationId="{ED7EC73A-DDE2-4B8C-9122-0F122AC567F0}"/>
          </ac:inkMkLst>
        </pc:inkChg>
        <pc:inkChg chg="add del">
          <ac:chgData name="Yikai Luo" userId="00052d38854b22bc" providerId="LiveId" clId="{F6BB77BF-4107-4EF7-A5CE-B9B459F56B65}" dt="2018-10-07T05:19:25.939" v="2218"/>
          <ac:inkMkLst>
            <pc:docMk/>
            <pc:sldMk cId="2567841937" sldId="263"/>
            <ac:inkMk id="7" creationId="{21E5E88F-A091-496D-88A3-0D3FD457823E}"/>
          </ac:inkMkLst>
        </pc:inkChg>
        <pc:inkChg chg="add del">
          <ac:chgData name="Yikai Luo" userId="00052d38854b22bc" providerId="LiveId" clId="{F6BB77BF-4107-4EF7-A5CE-B9B459F56B65}" dt="2018-10-07T05:19:32.572" v="2220"/>
          <ac:inkMkLst>
            <pc:docMk/>
            <pc:sldMk cId="2567841937" sldId="263"/>
            <ac:inkMk id="9" creationId="{7BE0DA3D-3B7C-49D2-9C28-632EE7613FA8}"/>
          </ac:inkMkLst>
        </pc:inkChg>
        <pc:inkChg chg="add mod">
          <ac:chgData name="Yikai Luo" userId="00052d38854b22bc" providerId="LiveId" clId="{F6BB77BF-4107-4EF7-A5CE-B9B459F56B65}" dt="2018-10-07T05:30:11.995" v="2445" actId="164"/>
          <ac:inkMkLst>
            <pc:docMk/>
            <pc:sldMk cId="2567841937" sldId="263"/>
            <ac:inkMk id="11" creationId="{3CEED8E6-CB42-4EC0-9866-0ACD5777DC67}"/>
          </ac:inkMkLst>
        </pc:inkChg>
        <pc:inkChg chg="mod topLvl">
          <ac:chgData name="Yikai Luo" userId="00052d38854b22bc" providerId="LiveId" clId="{F6BB77BF-4107-4EF7-A5CE-B9B459F56B65}" dt="2018-10-07T05:35:20.496" v="2561" actId="1035"/>
          <ac:inkMkLst>
            <pc:docMk/>
            <pc:sldMk cId="2567841937" sldId="263"/>
            <ac:inkMk id="23" creationId="{BA2C4317-7789-4ECC-8677-8572A8F9A129}"/>
          </ac:inkMkLst>
        </pc:inkChg>
        <pc:inkChg chg="add del">
          <ac:chgData name="Yikai Luo" userId="00052d38854b22bc" providerId="LiveId" clId="{F6BB77BF-4107-4EF7-A5CE-B9B459F56B65}" dt="2018-10-07T05:31:49.813" v="2461"/>
          <ac:inkMkLst>
            <pc:docMk/>
            <pc:sldMk cId="2567841937" sldId="263"/>
            <ac:inkMk id="25" creationId="{607D30B6-0D84-498C-A35D-79F6E64CE895}"/>
          </ac:inkMkLst>
        </pc:inkChg>
        <pc:inkChg chg="add del">
          <ac:chgData name="Yikai Luo" userId="00052d38854b22bc" providerId="LiveId" clId="{F6BB77BF-4107-4EF7-A5CE-B9B459F56B65}" dt="2018-10-07T05:32:03.538" v="2463"/>
          <ac:inkMkLst>
            <pc:docMk/>
            <pc:sldMk cId="2567841937" sldId="263"/>
            <ac:inkMk id="26" creationId="{F4560059-3E8B-4B3A-B4D4-2F1785F8956F}"/>
          </ac:inkMkLst>
        </pc:inkChg>
        <pc:inkChg chg="add del">
          <ac:chgData name="Yikai Luo" userId="00052d38854b22bc" providerId="LiveId" clId="{F6BB77BF-4107-4EF7-A5CE-B9B459F56B65}" dt="2018-10-07T05:32:12.329" v="2465"/>
          <ac:inkMkLst>
            <pc:docMk/>
            <pc:sldMk cId="2567841937" sldId="263"/>
            <ac:inkMk id="27" creationId="{56920413-9207-4A00-991B-43A1A1C2202A}"/>
          </ac:inkMkLst>
        </pc:inkChg>
        <pc:inkChg chg="add del">
          <ac:chgData name="Yikai Luo" userId="00052d38854b22bc" providerId="LiveId" clId="{F6BB77BF-4107-4EF7-A5CE-B9B459F56B65}" dt="2018-10-07T05:32:20.464" v="2467"/>
          <ac:inkMkLst>
            <pc:docMk/>
            <pc:sldMk cId="2567841937" sldId="263"/>
            <ac:inkMk id="28" creationId="{61F4842C-CE88-4797-AB32-A7A5E68B8413}"/>
          </ac:inkMkLst>
        </pc:inkChg>
        <pc:inkChg chg="add del">
          <ac:chgData name="Yikai Luo" userId="00052d38854b22bc" providerId="LiveId" clId="{F6BB77BF-4107-4EF7-A5CE-B9B459F56B65}" dt="2018-10-07T05:32:35.358" v="2469"/>
          <ac:inkMkLst>
            <pc:docMk/>
            <pc:sldMk cId="2567841937" sldId="263"/>
            <ac:inkMk id="29" creationId="{9FC322D7-F9AB-4794-B009-F1B87C865963}"/>
          </ac:inkMkLst>
        </pc:inkChg>
        <pc:inkChg chg="add del">
          <ac:chgData name="Yikai Luo" userId="00052d38854b22bc" providerId="LiveId" clId="{F6BB77BF-4107-4EF7-A5CE-B9B459F56B65}" dt="2018-10-07T05:32:41.908" v="2471"/>
          <ac:inkMkLst>
            <pc:docMk/>
            <pc:sldMk cId="2567841937" sldId="263"/>
            <ac:inkMk id="30" creationId="{633DEC3E-45B7-4E72-9D9C-0C650D7A0671}"/>
          </ac:inkMkLst>
        </pc:inkChg>
        <pc:inkChg chg="add del">
          <ac:chgData name="Yikai Luo" userId="00052d38854b22bc" providerId="LiveId" clId="{F6BB77BF-4107-4EF7-A5CE-B9B459F56B65}" dt="2018-10-07T05:32:51.758" v="2473"/>
          <ac:inkMkLst>
            <pc:docMk/>
            <pc:sldMk cId="2567841937" sldId="263"/>
            <ac:inkMk id="31" creationId="{33CD3FC5-751C-4468-AF1A-176A527FA7D3}"/>
          </ac:inkMkLst>
        </pc:inkChg>
        <pc:inkChg chg="add del">
          <ac:chgData name="Yikai Luo" userId="00052d38854b22bc" providerId="LiveId" clId="{F6BB77BF-4107-4EF7-A5CE-B9B459F56B65}" dt="2018-10-07T05:32:57.758" v="2475"/>
          <ac:inkMkLst>
            <pc:docMk/>
            <pc:sldMk cId="2567841937" sldId="263"/>
            <ac:inkMk id="32" creationId="{62E6A468-B2DD-4F3D-9997-38CAECE0293E}"/>
          </ac:inkMkLst>
        </pc:inkChg>
        <pc:inkChg chg="add del">
          <ac:chgData name="Yikai Luo" userId="00052d38854b22bc" providerId="LiveId" clId="{F6BB77BF-4107-4EF7-A5CE-B9B459F56B65}" dt="2018-10-07T05:33:02.910" v="2477"/>
          <ac:inkMkLst>
            <pc:docMk/>
            <pc:sldMk cId="2567841937" sldId="263"/>
            <ac:inkMk id="33" creationId="{8C2B3A3D-183C-42EA-92D1-366665C6B360}"/>
          </ac:inkMkLst>
        </pc:inkChg>
        <pc:inkChg chg="add del">
          <ac:chgData name="Yikai Luo" userId="00052d38854b22bc" providerId="LiveId" clId="{F6BB77BF-4107-4EF7-A5CE-B9B459F56B65}" dt="2018-10-07T05:33:23.304" v="2479"/>
          <ac:inkMkLst>
            <pc:docMk/>
            <pc:sldMk cId="2567841937" sldId="263"/>
            <ac:inkMk id="34" creationId="{0EEDD80C-D909-44B2-A5F0-552378F22AF6}"/>
          </ac:inkMkLst>
        </pc:inkChg>
        <pc:inkChg chg="add del">
          <ac:chgData name="Yikai Luo" userId="00052d38854b22bc" providerId="LiveId" clId="{F6BB77BF-4107-4EF7-A5CE-B9B459F56B65}" dt="2018-10-07T05:33:27.551" v="2481"/>
          <ac:inkMkLst>
            <pc:docMk/>
            <pc:sldMk cId="2567841937" sldId="263"/>
            <ac:inkMk id="35" creationId="{6C86B1A7-2C41-4B7E-9717-68557A0CA394}"/>
          </ac:inkMkLst>
        </pc:inkChg>
        <pc:inkChg chg="add del">
          <ac:chgData name="Yikai Luo" userId="00052d38854b22bc" providerId="LiveId" clId="{F6BB77BF-4107-4EF7-A5CE-B9B459F56B65}" dt="2018-10-07T05:33:35.161" v="2483"/>
          <ac:inkMkLst>
            <pc:docMk/>
            <pc:sldMk cId="2567841937" sldId="263"/>
            <ac:inkMk id="36" creationId="{26C22AD1-8D90-43E9-AEB9-4836F7A43CA0}"/>
          </ac:inkMkLst>
        </pc:inkChg>
        <pc:inkChg chg="add del">
          <ac:chgData name="Yikai Luo" userId="00052d38854b22bc" providerId="LiveId" clId="{F6BB77BF-4107-4EF7-A5CE-B9B459F56B65}" dt="2018-10-07T05:33:41.541" v="2485"/>
          <ac:inkMkLst>
            <pc:docMk/>
            <pc:sldMk cId="2567841937" sldId="263"/>
            <ac:inkMk id="37" creationId="{452B2223-0275-4A6C-90A6-9F88E1F05F8A}"/>
          </ac:inkMkLst>
        </pc:inkChg>
        <pc:inkChg chg="add mod ord">
          <ac:chgData name="Yikai Luo" userId="00052d38854b22bc" providerId="LiveId" clId="{F6BB77BF-4107-4EF7-A5CE-B9B459F56B65}" dt="2018-10-07T05:35:20.496" v="2561" actId="1035"/>
          <ac:inkMkLst>
            <pc:docMk/>
            <pc:sldMk cId="2567841937" sldId="263"/>
            <ac:inkMk id="38" creationId="{B9DCC3F7-8B9A-4809-AB68-4849BBFFB199}"/>
          </ac:inkMkLst>
        </pc:inkChg>
      </pc:sldChg>
    </pc:docChg>
  </pc:docChgLst>
  <pc:docChgLst>
    <pc:chgData name="Luo Yikai" userId="e23a073d1c60b777" providerId="LiveId" clId="{78EE9421-B805-46E5-A16F-75ADD784299B}"/>
    <pc:docChg chg="undo custSel mod addSld delSld modSld sldOrd">
      <pc:chgData name="Luo Yikai" userId="e23a073d1c60b777" providerId="LiveId" clId="{78EE9421-B805-46E5-A16F-75ADD784299B}" dt="2021-01-25T12:31:47.652" v="7368" actId="47"/>
      <pc:docMkLst>
        <pc:docMk/>
      </pc:docMkLst>
      <pc:sldChg chg="addSp delSp modSp add mod ord modTransition modNotesTx">
        <pc:chgData name="Luo Yikai" userId="e23a073d1c60b777" providerId="LiveId" clId="{78EE9421-B805-46E5-A16F-75ADD784299B}" dt="2021-01-17T07:19:34.009" v="4580" actId="20577"/>
        <pc:sldMkLst>
          <pc:docMk/>
          <pc:sldMk cId="0" sldId="256"/>
        </pc:sldMkLst>
        <pc:spChg chg="add del mod">
          <ac:chgData name="Luo Yikai" userId="e23a073d1c60b777" providerId="LiveId" clId="{78EE9421-B805-46E5-A16F-75ADD784299B}" dt="2021-01-16T07:34:59.334" v="237"/>
          <ac:spMkLst>
            <pc:docMk/>
            <pc:sldMk cId="0" sldId="256"/>
            <ac:spMk id="6" creationId="{4C08778B-6377-42B7-813B-2E4D8FFE2C98}"/>
          </ac:spMkLst>
        </pc:spChg>
        <pc:spChg chg="add del mod">
          <ac:chgData name="Luo Yikai" userId="e23a073d1c60b777" providerId="LiveId" clId="{78EE9421-B805-46E5-A16F-75ADD784299B}" dt="2021-01-16T07:34:59.334" v="237"/>
          <ac:spMkLst>
            <pc:docMk/>
            <pc:sldMk cId="0" sldId="256"/>
            <ac:spMk id="7" creationId="{61321E6B-3991-4635-A946-8C607483754F}"/>
          </ac:spMkLst>
        </pc:spChg>
        <pc:spChg chg="mod">
          <ac:chgData name="Luo Yikai" userId="e23a073d1c60b777" providerId="LiveId" clId="{78EE9421-B805-46E5-A16F-75ADD784299B}" dt="2021-01-16T08:06:45.527" v="744" actId="20577"/>
          <ac:spMkLst>
            <pc:docMk/>
            <pc:sldMk cId="0" sldId="256"/>
            <ac:spMk id="214" creationId="{00000000-0000-0000-0000-000000000000}"/>
          </ac:spMkLst>
        </pc:spChg>
        <pc:spChg chg="mod">
          <ac:chgData name="Luo Yikai" userId="e23a073d1c60b777" providerId="LiveId" clId="{78EE9421-B805-46E5-A16F-75ADD784299B}" dt="2021-01-17T04:33:09.717" v="2641" actId="20577"/>
          <ac:spMkLst>
            <pc:docMk/>
            <pc:sldMk cId="0" sldId="256"/>
            <ac:spMk id="215" creationId="{00000000-0000-0000-0000-000000000000}"/>
          </ac:spMkLst>
        </pc:spChg>
        <pc:spChg chg="mod">
          <ac:chgData name="Luo Yikai" userId="e23a073d1c60b777" providerId="LiveId" clId="{78EE9421-B805-46E5-A16F-75ADD784299B}" dt="2021-01-16T06:25:36.379" v="6" actId="1076"/>
          <ac:spMkLst>
            <pc:docMk/>
            <pc:sldMk cId="0" sldId="256"/>
            <ac:spMk id="216" creationId="{00000000-0000-0000-0000-000000000000}"/>
          </ac:spMkLst>
        </pc:spChg>
      </pc:sldChg>
      <pc:sldChg chg="modSp add del mod setBg modNotes">
        <pc:chgData name="Luo Yikai" userId="e23a073d1c60b777" providerId="LiveId" clId="{78EE9421-B805-46E5-A16F-75ADD784299B}" dt="2021-01-16T06:30:51.642" v="184" actId="47"/>
        <pc:sldMkLst>
          <pc:docMk/>
          <pc:sldMk cId="0" sldId="257"/>
        </pc:sldMkLst>
        <pc:spChg chg="mod">
          <ac:chgData name="Luo Yikai" userId="e23a073d1c60b777" providerId="LiveId" clId="{78EE9421-B805-46E5-A16F-75ADD784299B}" dt="2021-01-16T06:30:11.961" v="171" actId="1076"/>
          <ac:spMkLst>
            <pc:docMk/>
            <pc:sldMk cId="0" sldId="257"/>
            <ac:spMk id="310" creationId="{00000000-0000-0000-0000-000000000000}"/>
          </ac:spMkLst>
        </pc:spChg>
      </pc:sldChg>
      <pc:sldChg chg="addSp delSp modSp add del mod ord">
        <pc:chgData name="Luo Yikai" userId="e23a073d1c60b777" providerId="LiveId" clId="{78EE9421-B805-46E5-A16F-75ADD784299B}" dt="2021-01-25T12:31:47.652" v="7368" actId="47"/>
        <pc:sldMkLst>
          <pc:docMk/>
          <pc:sldMk cId="0" sldId="258"/>
        </pc:sldMkLst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3" creationId="{6D684BBE-D569-43C7-AB16-21A7C691127A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5" creationId="{CBAD06BD-50AF-4085-8DD2-5C7424648577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7" creationId="{61CA902F-DD11-424F-A49A-E244B4F5BFB9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9" creationId="{11FA3BAC-4650-4E38-B13F-85D0AC8913EA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1" creationId="{085C75E2-E300-4CEE-9FC5-F3429C080385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3" creationId="{E5978736-E2C9-409A-8FFA-94C4D5D5F5FB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5" creationId="{F694D403-4EEE-439D-B8C9-6D05350DF930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7" creationId="{324993B5-4310-4001-92EC-9D3005690385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19" creationId="{121684A2-648F-4985-B2F3-2841034BBE95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1" creationId="{F0AF2BCA-C46E-46C6-B468-945E4FDC9459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3" creationId="{4727E496-2183-4101-B543-590B194F313C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5" creationId="{41BFBD27-01EC-432A-A99C-1F4A46DAED07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8" creationId="{E111CECB-0E71-4940-9F62-403D2906154F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30" creationId="{5225B2E8-BDCF-45ED-9091-D4EF74369B90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65" creationId="{719389B7-375A-4A7F-A253-33CF283D46CD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66" creationId="{70C0383C-8B07-40DC-8AF6-6F4B1CE02772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68" creationId="{81D40F91-F8AE-4B25-A45F-5E7C18C938CC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69" creationId="{23F1C936-E439-403C-9F2F-B4BCCEB65F52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70" creationId="{16AC8A6F-6B20-4276-9099-BFB81E3A0EA9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71" creationId="{4EB8BF5E-04D2-4237-9C69-82862F9C20BD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73" creationId="{D9F20EE2-B041-49FD-A9EC-F2474721198E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74" creationId="{C86768F1-AC2C-4DA4-9EDA-BF002E08931D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75" creationId="{F693CAF1-3C35-40E2-9789-E4125D117837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77" creationId="{4C2B5BB4-7E64-470A-B307-2D63565726DC}"/>
          </ac:spMkLst>
        </pc:spChg>
        <pc:spChg chg="mod">
          <ac:chgData name="Luo Yikai" userId="e23a073d1c60b777" providerId="LiveId" clId="{78EE9421-B805-46E5-A16F-75ADD784299B}" dt="2021-01-16T07:58:50.245" v="596"/>
          <ac:spMkLst>
            <pc:docMk/>
            <pc:sldMk cId="0" sldId="258"/>
            <ac:spMk id="78" creationId="{E46A92A5-3D78-4D1D-83F0-11785CE45EF5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79" creationId="{B0431FC4-595D-4008-A459-3CBFCDA09028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0" creationId="{0B7A2195-3A79-4E78-A31D-96672B20530F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1" creationId="{088A110D-31B8-4642-9DE1-9667C09E71C2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2" creationId="{4FAF0692-E9C2-43CA-9386-7B431347103D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3" creationId="{0595CDC4-EB24-447B-837F-8D94A86D4C35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4" creationId="{97E793CE-DFB2-441B-AAD7-9274341B0B59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5" creationId="{552EF67A-CC5F-4816-B79F-BC61E0299C89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6" creationId="{FF588A0F-0326-4698-9152-ACEA0549ADCB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7" creationId="{EE274252-63ED-482C-9F12-CECE0F1ECFFC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8" creationId="{322A677E-C130-4C35-8780-63CAC8BD65DA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89" creationId="{E6AEFC33-0C18-4116-91E2-F5CBE4468DCB}"/>
          </ac:spMkLst>
        </pc:spChg>
        <pc:spChg chg="add 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90" creationId="{74897F16-658B-46E4-B49F-6CAF5D24DEC1}"/>
          </ac:spMkLst>
        </pc:spChg>
        <pc:spChg chg="add del mod">
          <ac:chgData name="Luo Yikai" userId="e23a073d1c60b777" providerId="LiveId" clId="{78EE9421-B805-46E5-A16F-75ADD784299B}" dt="2021-01-16T08:09:59.989" v="803" actId="478"/>
          <ac:spMkLst>
            <pc:docMk/>
            <pc:sldMk cId="0" sldId="258"/>
            <ac:spMk id="92" creationId="{35ADFC50-E032-40B8-B1E8-CF2D7950C540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3" creationId="{2E09FB6F-33E7-4DA4-8A4E-ECB736E911C7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4" creationId="{49E035BF-3DF5-47DF-AE32-B5D664DC66B1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5" creationId="{49D20263-0394-4235-A9C1-F8E1E77C90C6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6" creationId="{14FBBD85-5E19-4411-B065-74094D644D33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7" creationId="{65121F5E-9060-47B6-838F-F34838F89F31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8" creationId="{1B32476C-6369-47B1-8C0D-5E9D9006D6DE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99" creationId="{8B85F18D-6CC7-44D8-83F2-0B35215B920C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0" creationId="{05E90122-6443-46E5-A99D-F31A7F6C131F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1" creationId="{121B89AB-BE07-493A-85D9-E30AB1CF42E5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2" creationId="{2164DBFE-B89E-4310-824A-772409A0869D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3" creationId="{89843F84-5FB5-42AA-AF61-F6570BF305ED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4" creationId="{CA16978B-72DD-470B-8924-A7F778D4DE07}"/>
          </ac:spMkLst>
        </pc:spChg>
        <pc:spChg chg="add del mod">
          <ac:chgData name="Luo Yikai" userId="e23a073d1c60b777" providerId="LiveId" clId="{78EE9421-B805-46E5-A16F-75ADD784299B}" dt="2021-01-16T08:10:26.191" v="806" actId="478"/>
          <ac:spMkLst>
            <pc:docMk/>
            <pc:sldMk cId="0" sldId="258"/>
            <ac:spMk id="105" creationId="{B7737FA0-7019-4568-A11B-460670FC4BFC}"/>
          </ac:spMkLst>
        </pc:spChg>
        <pc:spChg chg="add del mod">
          <ac:chgData name="Luo Yikai" userId="e23a073d1c60b777" providerId="LiveId" clId="{78EE9421-B805-46E5-A16F-75ADD784299B}" dt="2021-01-16T08:10:30.916" v="807" actId="478"/>
          <ac:spMkLst>
            <pc:docMk/>
            <pc:sldMk cId="0" sldId="258"/>
            <ac:spMk id="107" creationId="{65A879AB-C2AF-4CE8-80AB-9CE2964CD77E}"/>
          </ac:spMkLst>
        </pc:spChg>
        <pc:spChg chg="add del mod">
          <ac:chgData name="Luo Yikai" userId="e23a073d1c60b777" providerId="LiveId" clId="{78EE9421-B805-46E5-A16F-75ADD784299B}" dt="2021-01-16T08:10:30.916" v="807" actId="478"/>
          <ac:spMkLst>
            <pc:docMk/>
            <pc:sldMk cId="0" sldId="258"/>
            <ac:spMk id="109" creationId="{B6B20752-894B-40C3-9712-362FEE7167B8}"/>
          </ac:spMkLst>
        </pc:spChg>
        <pc:spChg chg="add del mod">
          <ac:chgData name="Luo Yikai" userId="e23a073d1c60b777" providerId="LiveId" clId="{78EE9421-B805-46E5-A16F-75ADD784299B}" dt="2021-01-16T08:10:30.916" v="807" actId="478"/>
          <ac:spMkLst>
            <pc:docMk/>
            <pc:sldMk cId="0" sldId="258"/>
            <ac:spMk id="111" creationId="{9D324B5F-6C2E-4D2C-B3F0-2FE78E4A9A63}"/>
          </ac:spMkLst>
        </pc:spChg>
        <pc:spChg chg="add del mod">
          <ac:chgData name="Luo Yikai" userId="e23a073d1c60b777" providerId="LiveId" clId="{78EE9421-B805-46E5-A16F-75ADD784299B}" dt="2021-01-16T08:10:30.916" v="807" actId="478"/>
          <ac:spMkLst>
            <pc:docMk/>
            <pc:sldMk cId="0" sldId="258"/>
            <ac:spMk id="113" creationId="{3C712D86-48EF-498B-BD3A-0434CB16D479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4" creationId="{9D2152F9-9CB7-477B-8DD9-2263852B03FB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5" creationId="{22AC2D20-47B4-4D36-8202-FE3326F86D41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6" creationId="{5A34D3C0-97C6-46A7-A800-FEE1A22BDC13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7" creationId="{4B7314D4-E5D5-4164-B3E9-847ADEC37DB4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8" creationId="{FE10E558-729C-47B4-95F2-BF10CC690079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19" creationId="{4A02C856-3526-4CA8-9897-ED7A08521662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0" creationId="{BCBAB467-8A4A-4FB7-A4C4-7447A002036D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1" creationId="{E0901CDA-C703-40A6-A99B-21423A42981D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2" creationId="{58A81C56-856E-4248-BB8F-95396FE2C2CF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3" creationId="{130928B9-48B5-4B3A-B7C5-3B117BD6A6FD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4" creationId="{9D55EDB5-B5EC-4491-ADB5-1AEB22815EB4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5" creationId="{3AF63FDA-5A24-468E-8A67-AA281D29ED46}"/>
          </ac:spMkLst>
        </pc:spChg>
        <pc:spChg chg="add mod">
          <ac:chgData name="Luo Yikai" userId="e23a073d1c60b777" providerId="LiveId" clId="{78EE9421-B805-46E5-A16F-75ADD784299B}" dt="2021-01-16T08:10:32.186" v="808"/>
          <ac:spMkLst>
            <pc:docMk/>
            <pc:sldMk cId="0" sldId="258"/>
            <ac:spMk id="126" creationId="{1D80D1FD-7C1F-437E-85B5-B82AA9D4ACA9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24" creationId="{DD2D9779-2924-4D23-8691-BE6F36B53CD2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26" creationId="{124BDA38-512A-4023-9E2E-C9157843F74F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27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28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29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0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1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2" creationId="{00000000-0000-0000-0000-000000000000}"/>
          </ac:spMkLst>
        </pc:spChg>
        <pc:spChg chg="del mod">
          <ac:chgData name="Luo Yikai" userId="e23a073d1c60b777" providerId="LiveId" clId="{78EE9421-B805-46E5-A16F-75ADD784299B}" dt="2021-01-16T08:09:58.037" v="802" actId="478"/>
          <ac:spMkLst>
            <pc:docMk/>
            <pc:sldMk cId="0" sldId="258"/>
            <ac:spMk id="233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4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5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6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7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8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39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0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1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2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3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4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5" creationId="{00000000-0000-0000-0000-000000000000}"/>
          </ac:spMkLst>
        </pc:spChg>
        <pc:spChg chg="del mod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6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7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8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49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50" creationId="{00000000-0000-0000-0000-000000000000}"/>
          </ac:spMkLst>
        </pc:spChg>
        <pc:spChg chg="del">
          <ac:chgData name="Luo Yikai" userId="e23a073d1c60b777" providerId="LiveId" clId="{78EE9421-B805-46E5-A16F-75ADD784299B}" dt="2021-01-16T07:10:53.617" v="189" actId="478"/>
          <ac:spMkLst>
            <pc:docMk/>
            <pc:sldMk cId="0" sldId="258"/>
            <ac:spMk id="251" creationId="{00000000-0000-0000-0000-000000000000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53" creationId="{B1917FA0-E962-4F60-8A32-344F1CC46A55}"/>
          </ac:spMkLst>
        </pc:spChg>
        <pc:spChg chg="add del mod">
          <ac:chgData name="Luo Yikai" userId="e23a073d1c60b777" providerId="LiveId" clId="{78EE9421-B805-46E5-A16F-75ADD784299B}" dt="2021-01-16T07:11:02.169" v="190" actId="478"/>
          <ac:spMkLst>
            <pc:docMk/>
            <pc:sldMk cId="0" sldId="258"/>
            <ac:spMk id="255" creationId="{8EC80F55-DD92-496A-9D93-38B50AC9E07A}"/>
          </ac:spMkLst>
        </pc:spChg>
        <pc:grpChg chg="add del mod">
          <ac:chgData name="Luo Yikai" userId="e23a073d1c60b777" providerId="LiveId" clId="{78EE9421-B805-46E5-A16F-75ADD784299B}" dt="2021-01-16T08:09:58.037" v="802" actId="478"/>
          <ac:grpSpMkLst>
            <pc:docMk/>
            <pc:sldMk cId="0" sldId="258"/>
            <ac:grpSpMk id="64" creationId="{1B970B85-C145-4014-B7F0-0CE12B9AE6C1}"/>
          </ac:grpSpMkLst>
        </pc:grpChg>
        <pc:grpChg chg="add del mod">
          <ac:chgData name="Luo Yikai" userId="e23a073d1c60b777" providerId="LiveId" clId="{78EE9421-B805-46E5-A16F-75ADD784299B}" dt="2021-01-16T08:09:58.037" v="802" actId="478"/>
          <ac:grpSpMkLst>
            <pc:docMk/>
            <pc:sldMk cId="0" sldId="258"/>
            <ac:grpSpMk id="67" creationId="{42DA4C1F-55FE-4DAD-814F-EA508F28D69E}"/>
          </ac:grpSpMkLst>
        </pc:grpChg>
        <pc:grpChg chg="add del mod">
          <ac:chgData name="Luo Yikai" userId="e23a073d1c60b777" providerId="LiveId" clId="{78EE9421-B805-46E5-A16F-75ADD784299B}" dt="2021-01-16T08:09:58.037" v="802" actId="478"/>
          <ac:grpSpMkLst>
            <pc:docMk/>
            <pc:sldMk cId="0" sldId="258"/>
            <ac:grpSpMk id="72" creationId="{91A9E5F1-4720-420A-BFF8-259B00D4B975}"/>
          </ac:grpSpMkLst>
        </pc:grpChg>
        <pc:grpChg chg="add del mod">
          <ac:chgData name="Luo Yikai" userId="e23a073d1c60b777" providerId="LiveId" clId="{78EE9421-B805-46E5-A16F-75ADD784299B}" dt="2021-01-16T08:09:58.037" v="802" actId="478"/>
          <ac:grpSpMkLst>
            <pc:docMk/>
            <pc:sldMk cId="0" sldId="258"/>
            <ac:grpSpMk id="76" creationId="{1B93344C-67EC-46CE-8440-705A680651A4}"/>
          </ac:grpSpMkLst>
        </pc:grpChg>
        <pc:picChg chg="del">
          <ac:chgData name="Luo Yikai" userId="e23a073d1c60b777" providerId="LiveId" clId="{78EE9421-B805-46E5-A16F-75ADD784299B}" dt="2021-01-16T08:10:26.191" v="806" actId="478"/>
          <ac:picMkLst>
            <pc:docMk/>
            <pc:sldMk cId="0" sldId="258"/>
            <ac:picMk id="27" creationId="{8D5D59CC-7115-4A51-BEB2-151FD4DA7698}"/>
          </ac:picMkLst>
        </pc:picChg>
      </pc:sldChg>
      <pc:sldChg chg="addSp delSp modSp add mod ord modTransition modAnim modNotes modNotesTx">
        <pc:chgData name="Luo Yikai" userId="e23a073d1c60b777" providerId="LiveId" clId="{78EE9421-B805-46E5-A16F-75ADD784299B}" dt="2021-01-17T08:30:55.428" v="6525" actId="1038"/>
        <pc:sldMkLst>
          <pc:docMk/>
          <pc:sldMk cId="0" sldId="262"/>
        </pc:sldMkLst>
        <pc:spChg chg="add del mod">
          <ac:chgData name="Luo Yikai" userId="e23a073d1c60b777" providerId="LiveId" clId="{78EE9421-B805-46E5-A16F-75ADD784299B}" dt="2021-01-16T08:38:12.617" v="1181" actId="478"/>
          <ac:spMkLst>
            <pc:docMk/>
            <pc:sldMk cId="0" sldId="262"/>
            <ac:spMk id="3" creationId="{F7C9F26F-90F2-4ADA-99E8-D3213B145083}"/>
          </ac:spMkLst>
        </pc:spChg>
        <pc:spChg chg="add del mod">
          <ac:chgData name="Luo Yikai" userId="e23a073d1c60b777" providerId="LiveId" clId="{78EE9421-B805-46E5-A16F-75ADD784299B}" dt="2021-01-16T08:38:12.617" v="1181" actId="478"/>
          <ac:spMkLst>
            <pc:docMk/>
            <pc:sldMk cId="0" sldId="262"/>
            <ac:spMk id="5" creationId="{A76F9708-4046-43DB-9DB9-E1176A464005}"/>
          </ac:spMkLst>
        </pc:spChg>
        <pc:spChg chg="add del mod">
          <ac:chgData name="Luo Yikai" userId="e23a073d1c60b777" providerId="LiveId" clId="{78EE9421-B805-46E5-A16F-75ADD784299B}" dt="2021-01-16T08:38:17.306" v="1183"/>
          <ac:spMkLst>
            <pc:docMk/>
            <pc:sldMk cId="0" sldId="262"/>
            <ac:spMk id="16" creationId="{1831A4FE-063B-447E-ACD0-36114CF37898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18" creationId="{DD63B844-15AD-4966-AF7E-0E0AF1E4AD47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19" creationId="{E1825980-5042-4FB2-B931-3652D31F6225}"/>
          </ac:spMkLst>
        </pc:spChg>
        <pc:spChg chg="add del mod">
          <ac:chgData name="Luo Yikai" userId="e23a073d1c60b777" providerId="LiveId" clId="{78EE9421-B805-46E5-A16F-75ADD784299B}" dt="2021-01-16T08:38:17.306" v="1183"/>
          <ac:spMkLst>
            <pc:docMk/>
            <pc:sldMk cId="0" sldId="262"/>
            <ac:spMk id="20" creationId="{723FFB13-75B5-4649-B741-ADCDFC342747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2" creationId="{C50ED7EC-5E94-4B5D-8458-3BA201BF0638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3" creationId="{4612E55B-1870-4B62-90B1-82680D6E817D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5" creationId="{03B4B49F-0345-4C07-9211-DA62795CB35C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6" creationId="{404D1546-DF4A-4F97-8CE0-EE78EB0A086B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29" creationId="{CC8495F8-76EE-432F-9508-163DE3188EB7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32" creationId="{EB383DC8-BBE1-4510-AD36-9C8FA8FD6C45}"/>
          </ac:spMkLst>
        </pc:spChg>
        <pc:spChg chg="mod">
          <ac:chgData name="Luo Yikai" userId="e23a073d1c60b777" providerId="LiveId" clId="{78EE9421-B805-46E5-A16F-75ADD784299B}" dt="2021-01-16T08:38:13.134" v="1182"/>
          <ac:spMkLst>
            <pc:docMk/>
            <pc:sldMk cId="0" sldId="262"/>
            <ac:spMk id="35" creationId="{50260C68-BE73-45D5-8651-CFADAB102A18}"/>
          </ac:spMkLst>
        </pc:spChg>
        <pc:spChg chg="add mod">
          <ac:chgData name="Luo Yikai" userId="e23a073d1c60b777" providerId="LiveId" clId="{78EE9421-B805-46E5-A16F-75ADD784299B}" dt="2021-01-16T08:38:22.246" v="1185" actId="1076"/>
          <ac:spMkLst>
            <pc:docMk/>
            <pc:sldMk cId="0" sldId="262"/>
            <ac:spMk id="36" creationId="{4825A496-8B65-40A9-BA21-3ED02BCE9074}"/>
          </ac:spMkLst>
        </pc:spChg>
        <pc:spChg chg="del mod topLvl">
          <ac:chgData name="Luo Yikai" userId="e23a073d1c60b777" providerId="LiveId" clId="{78EE9421-B805-46E5-A16F-75ADD784299B}" dt="2021-01-17T08:30:32.850" v="6469" actId="478"/>
          <ac:spMkLst>
            <pc:docMk/>
            <pc:sldMk cId="0" sldId="262"/>
            <ac:spMk id="38" creationId="{7774AB1A-26F5-423D-A728-3D949B6AEE20}"/>
          </ac:spMkLst>
        </pc:spChg>
        <pc:spChg chg="mod topLvl">
          <ac:chgData name="Luo Yikai" userId="e23a073d1c60b777" providerId="LiveId" clId="{78EE9421-B805-46E5-A16F-75ADD784299B}" dt="2021-01-17T08:30:55.428" v="6525" actId="1038"/>
          <ac:spMkLst>
            <pc:docMk/>
            <pc:sldMk cId="0" sldId="262"/>
            <ac:spMk id="39" creationId="{DDE0868C-D6B1-4831-9AE9-EF4F7B054EA2}"/>
          </ac:spMkLst>
        </pc:spChg>
        <pc:spChg chg="add mod">
          <ac:chgData name="Luo Yikai" userId="e23a073d1c60b777" providerId="LiveId" clId="{78EE9421-B805-46E5-A16F-75ADD784299B}" dt="2021-01-17T08:30:55.428" v="6525" actId="1038"/>
          <ac:spMkLst>
            <pc:docMk/>
            <pc:sldMk cId="0" sldId="262"/>
            <ac:spMk id="40" creationId="{AA405A1E-2501-489B-9944-EDFDF082E821}"/>
          </ac:spMkLst>
        </pc:spChg>
        <pc:spChg chg="del mod topLvl">
          <ac:chgData name="Luo Yikai" userId="e23a073d1c60b777" providerId="LiveId" clId="{78EE9421-B805-46E5-A16F-75ADD784299B}" dt="2021-01-17T08:30:41.829" v="6470" actId="478"/>
          <ac:spMkLst>
            <pc:docMk/>
            <pc:sldMk cId="0" sldId="262"/>
            <ac:spMk id="42" creationId="{188D4305-419A-40D4-8491-3F70EEDD2692}"/>
          </ac:spMkLst>
        </pc:spChg>
        <pc:spChg chg="mod topLvl">
          <ac:chgData name="Luo Yikai" userId="e23a073d1c60b777" providerId="LiveId" clId="{78EE9421-B805-46E5-A16F-75ADD784299B}" dt="2021-01-17T08:30:55.428" v="6525" actId="1038"/>
          <ac:spMkLst>
            <pc:docMk/>
            <pc:sldMk cId="0" sldId="262"/>
            <ac:spMk id="43" creationId="{C6CD09AF-C436-492A-BE94-12528B126894}"/>
          </ac:spMkLst>
        </pc:spChg>
        <pc:spChg chg="del mod topLvl">
          <ac:chgData name="Luo Yikai" userId="e23a073d1c60b777" providerId="LiveId" clId="{78EE9421-B805-46E5-A16F-75ADD784299B}" dt="2021-01-17T08:30:44.038" v="6471" actId="478"/>
          <ac:spMkLst>
            <pc:docMk/>
            <pc:sldMk cId="0" sldId="262"/>
            <ac:spMk id="45" creationId="{D87486DF-81CD-46DD-BC2A-128CD7EBED92}"/>
          </ac:spMkLst>
        </pc:spChg>
        <pc:spChg chg="mod topLvl">
          <ac:chgData name="Luo Yikai" userId="e23a073d1c60b777" providerId="LiveId" clId="{78EE9421-B805-46E5-A16F-75ADD784299B}" dt="2021-01-17T08:30:55.428" v="6525" actId="1038"/>
          <ac:spMkLst>
            <pc:docMk/>
            <pc:sldMk cId="0" sldId="262"/>
            <ac:spMk id="46" creationId="{AEC36327-CB60-41C2-93A5-8322FFF44E6A}"/>
          </ac:spMkLst>
        </pc:spChg>
        <pc:spChg chg="mod">
          <ac:chgData name="Luo Yikai" userId="e23a073d1c60b777" providerId="LiveId" clId="{78EE9421-B805-46E5-A16F-75ADD784299B}" dt="2021-01-16T08:38:18.447" v="1184"/>
          <ac:spMkLst>
            <pc:docMk/>
            <pc:sldMk cId="0" sldId="262"/>
            <ac:spMk id="49" creationId="{70758D54-26F3-4A66-81B7-B78C888AC8FF}"/>
          </ac:spMkLst>
        </pc:spChg>
        <pc:spChg chg="mod">
          <ac:chgData name="Luo Yikai" userId="e23a073d1c60b777" providerId="LiveId" clId="{78EE9421-B805-46E5-A16F-75ADD784299B}" dt="2021-01-16T08:38:18.447" v="1184"/>
          <ac:spMkLst>
            <pc:docMk/>
            <pc:sldMk cId="0" sldId="262"/>
            <ac:spMk id="52" creationId="{B3288A14-C500-42C9-9A93-F83D2D73E1B8}"/>
          </ac:spMkLst>
        </pc:spChg>
        <pc:spChg chg="mod">
          <ac:chgData name="Luo Yikai" userId="e23a073d1c60b777" providerId="LiveId" clId="{78EE9421-B805-46E5-A16F-75ADD784299B}" dt="2021-01-16T08:38:18.447" v="1184"/>
          <ac:spMkLst>
            <pc:docMk/>
            <pc:sldMk cId="0" sldId="262"/>
            <ac:spMk id="55" creationId="{EF87D66E-82EF-480D-841E-AFEA67111C85}"/>
          </ac:spMkLst>
        </pc:spChg>
        <pc:spChg chg="del">
          <ac:chgData name="Luo Yikai" userId="e23a073d1c60b777" providerId="LiveId" clId="{78EE9421-B805-46E5-A16F-75ADD784299B}" dt="2021-01-16T08:38:09.795" v="1180" actId="478"/>
          <ac:spMkLst>
            <pc:docMk/>
            <pc:sldMk cId="0" sldId="262"/>
            <ac:spMk id="278" creationId="{00000000-0000-0000-0000-000000000000}"/>
          </ac:spMkLst>
        </pc:spChg>
        <pc:spChg chg="del">
          <ac:chgData name="Luo Yikai" userId="e23a073d1c60b777" providerId="LiveId" clId="{78EE9421-B805-46E5-A16F-75ADD784299B}" dt="2021-01-16T08:38:09.795" v="1180" actId="478"/>
          <ac:spMkLst>
            <pc:docMk/>
            <pc:sldMk cId="0" sldId="262"/>
            <ac:spMk id="279" creationId="{00000000-0000-0000-0000-000000000000}"/>
          </ac:spMkLst>
        </pc:spChg>
        <pc:spChg chg="del">
          <ac:chgData name="Luo Yikai" userId="e23a073d1c60b777" providerId="LiveId" clId="{78EE9421-B805-46E5-A16F-75ADD784299B}" dt="2021-01-16T08:38:09.795" v="1180" actId="478"/>
          <ac:spMkLst>
            <pc:docMk/>
            <pc:sldMk cId="0" sldId="262"/>
            <ac:spMk id="287" creationId="{00000000-0000-0000-0000-000000000000}"/>
          </ac:spMkLst>
        </pc:s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17" creationId="{0868E598-2249-43A3-BDDA-980022317E09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21" creationId="{D25295E7-DEB5-4966-AA70-E3862C9696FD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24" creationId="{6813379E-1CAC-472C-A43E-E1F21723F739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27" creationId="{E3D65289-2510-4215-8050-FF2A450FDB64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30" creationId="{2AD7B489-D196-412A-8751-0757694A1CC0}"/>
          </ac:grpSpMkLst>
        </pc:grpChg>
        <pc:grpChg chg="add del mod">
          <ac:chgData name="Luo Yikai" userId="e23a073d1c60b777" providerId="LiveId" clId="{78EE9421-B805-46E5-A16F-75ADD784299B}" dt="2021-01-16T08:38:17.306" v="1183"/>
          <ac:grpSpMkLst>
            <pc:docMk/>
            <pc:sldMk cId="0" sldId="262"/>
            <ac:grpSpMk id="33" creationId="{7EA900AE-93B3-48D2-B060-05432F05CF39}"/>
          </ac:grpSpMkLst>
        </pc:grpChg>
        <pc:grpChg chg="add del mod">
          <ac:chgData name="Luo Yikai" userId="e23a073d1c60b777" providerId="LiveId" clId="{78EE9421-B805-46E5-A16F-75ADD784299B}" dt="2021-01-17T08:30:32.850" v="6469" actId="478"/>
          <ac:grpSpMkLst>
            <pc:docMk/>
            <pc:sldMk cId="0" sldId="262"/>
            <ac:grpSpMk id="37" creationId="{1801CB99-7DB7-48C9-948F-8AD234E4137A}"/>
          </ac:grpSpMkLst>
        </pc:grpChg>
        <pc:grpChg chg="add del mod">
          <ac:chgData name="Luo Yikai" userId="e23a073d1c60b777" providerId="LiveId" clId="{78EE9421-B805-46E5-A16F-75ADD784299B}" dt="2021-01-17T08:30:41.829" v="6470" actId="478"/>
          <ac:grpSpMkLst>
            <pc:docMk/>
            <pc:sldMk cId="0" sldId="262"/>
            <ac:grpSpMk id="41" creationId="{F56FEDC5-9AD5-4524-B5D3-2389F32B4521}"/>
          </ac:grpSpMkLst>
        </pc:grpChg>
        <pc:grpChg chg="add del mod">
          <ac:chgData name="Luo Yikai" userId="e23a073d1c60b777" providerId="LiveId" clId="{78EE9421-B805-46E5-A16F-75ADD784299B}" dt="2021-01-17T08:30:44.038" v="6471" actId="478"/>
          <ac:grpSpMkLst>
            <pc:docMk/>
            <pc:sldMk cId="0" sldId="262"/>
            <ac:grpSpMk id="44" creationId="{669E8304-F5B2-4C87-BD7E-670A51FA3D8B}"/>
          </ac:grpSpMkLst>
        </pc:grpChg>
        <pc:grpChg chg="add mod">
          <ac:chgData name="Luo Yikai" userId="e23a073d1c60b777" providerId="LiveId" clId="{78EE9421-B805-46E5-A16F-75ADD784299B}" dt="2021-01-16T08:38:22.246" v="1185" actId="1076"/>
          <ac:grpSpMkLst>
            <pc:docMk/>
            <pc:sldMk cId="0" sldId="262"/>
            <ac:grpSpMk id="47" creationId="{BF5D6459-2800-40DD-9829-9D7981A32DCD}"/>
          </ac:grpSpMkLst>
        </pc:grpChg>
        <pc:grpChg chg="add mod">
          <ac:chgData name="Luo Yikai" userId="e23a073d1c60b777" providerId="LiveId" clId="{78EE9421-B805-46E5-A16F-75ADD784299B}" dt="2021-01-16T08:38:22.246" v="1185" actId="1076"/>
          <ac:grpSpMkLst>
            <pc:docMk/>
            <pc:sldMk cId="0" sldId="262"/>
            <ac:grpSpMk id="50" creationId="{512A0078-49B5-463E-8921-A3B846ACA9BB}"/>
          </ac:grpSpMkLst>
        </pc:grpChg>
        <pc:grpChg chg="add mod">
          <ac:chgData name="Luo Yikai" userId="e23a073d1c60b777" providerId="LiveId" clId="{78EE9421-B805-46E5-A16F-75ADD784299B}" dt="2021-01-16T08:38:22.246" v="1185" actId="1076"/>
          <ac:grpSpMkLst>
            <pc:docMk/>
            <pc:sldMk cId="0" sldId="262"/>
            <ac:grpSpMk id="53" creationId="{6F58C94F-7587-45F3-9CBF-65F0E1899E7E}"/>
          </ac:grpSpMkLst>
        </pc:grpChg>
        <pc:grpChg chg="del">
          <ac:chgData name="Luo Yikai" userId="e23a073d1c60b777" providerId="LiveId" clId="{78EE9421-B805-46E5-A16F-75ADD784299B}" dt="2021-01-16T08:38:09.795" v="1180" actId="478"/>
          <ac:grpSpMkLst>
            <pc:docMk/>
            <pc:sldMk cId="0" sldId="262"/>
            <ac:grpSpMk id="280" creationId="{00000000-0000-0000-0000-000000000000}"/>
          </ac:grpSpMkLst>
        </pc:grpChg>
        <pc:picChg chg="mod">
          <ac:chgData name="Luo Yikai" userId="e23a073d1c60b777" providerId="LiveId" clId="{78EE9421-B805-46E5-A16F-75ADD784299B}" dt="2021-01-16T08:38:13.134" v="1182"/>
          <ac:picMkLst>
            <pc:docMk/>
            <pc:sldMk cId="0" sldId="262"/>
            <ac:picMk id="28" creationId="{010460AB-D074-4EA7-818B-9517FA9B32A5}"/>
          </ac:picMkLst>
        </pc:picChg>
        <pc:picChg chg="mod">
          <ac:chgData name="Luo Yikai" userId="e23a073d1c60b777" providerId="LiveId" clId="{78EE9421-B805-46E5-A16F-75ADD784299B}" dt="2021-01-16T08:38:13.134" v="1182"/>
          <ac:picMkLst>
            <pc:docMk/>
            <pc:sldMk cId="0" sldId="262"/>
            <ac:picMk id="31" creationId="{8DE138A1-FE81-4EA4-8FED-F8879E35833B}"/>
          </ac:picMkLst>
        </pc:picChg>
        <pc:picChg chg="mod">
          <ac:chgData name="Luo Yikai" userId="e23a073d1c60b777" providerId="LiveId" clId="{78EE9421-B805-46E5-A16F-75ADD784299B}" dt="2021-01-16T08:38:13.134" v="1182"/>
          <ac:picMkLst>
            <pc:docMk/>
            <pc:sldMk cId="0" sldId="262"/>
            <ac:picMk id="34" creationId="{DC9B9D5F-8327-4E36-860C-5728752E5D77}"/>
          </ac:picMkLst>
        </pc:picChg>
        <pc:picChg chg="mod">
          <ac:chgData name="Luo Yikai" userId="e23a073d1c60b777" providerId="LiveId" clId="{78EE9421-B805-46E5-A16F-75ADD784299B}" dt="2021-01-16T08:38:18.447" v="1184"/>
          <ac:picMkLst>
            <pc:docMk/>
            <pc:sldMk cId="0" sldId="262"/>
            <ac:picMk id="48" creationId="{6E4959A6-6A3D-4446-AAB1-DEAC743D428E}"/>
          </ac:picMkLst>
        </pc:picChg>
        <pc:picChg chg="mod">
          <ac:chgData name="Luo Yikai" userId="e23a073d1c60b777" providerId="LiveId" clId="{78EE9421-B805-46E5-A16F-75ADD784299B}" dt="2021-01-16T08:38:18.447" v="1184"/>
          <ac:picMkLst>
            <pc:docMk/>
            <pc:sldMk cId="0" sldId="262"/>
            <ac:picMk id="51" creationId="{F5532B50-74DE-40FC-AB02-32589CDD47BE}"/>
          </ac:picMkLst>
        </pc:picChg>
        <pc:picChg chg="mod">
          <ac:chgData name="Luo Yikai" userId="e23a073d1c60b777" providerId="LiveId" clId="{78EE9421-B805-46E5-A16F-75ADD784299B}" dt="2021-01-16T08:38:18.447" v="1184"/>
          <ac:picMkLst>
            <pc:docMk/>
            <pc:sldMk cId="0" sldId="262"/>
            <ac:picMk id="54" creationId="{C483C92B-B0CE-4B8E-AF26-55B113B85150}"/>
          </ac:picMkLst>
        </pc:picChg>
        <pc:picChg chg="add mod">
          <ac:chgData name="Luo Yikai" userId="e23a073d1c60b777" providerId="LiveId" clId="{78EE9421-B805-46E5-A16F-75ADD784299B}" dt="2021-01-16T08:38:27.624" v="1186"/>
          <ac:picMkLst>
            <pc:docMk/>
            <pc:sldMk cId="0" sldId="262"/>
            <ac:picMk id="56" creationId="{0C6D0FB7-8692-4308-9435-F5BD4D71AD55}"/>
          </ac:picMkLst>
        </pc:picChg>
      </pc:sldChg>
      <pc:sldChg chg="addSp delSp modSp add del mod">
        <pc:chgData name="Luo Yikai" userId="e23a073d1c60b777" providerId="LiveId" clId="{78EE9421-B805-46E5-A16F-75ADD784299B}" dt="2021-01-16T08:37:32.986" v="1176" actId="47"/>
        <pc:sldMkLst>
          <pc:docMk/>
          <pc:sldMk cId="0" sldId="263"/>
        </pc:sldMkLst>
        <pc:spChg chg="del topLvl">
          <ac:chgData name="Luo Yikai" userId="e23a073d1c60b777" providerId="LiveId" clId="{78EE9421-B805-46E5-A16F-75ADD784299B}" dt="2021-01-16T08:36:32.971" v="1151" actId="478"/>
          <ac:spMkLst>
            <pc:docMk/>
            <pc:sldMk cId="0" sldId="263"/>
            <ac:spMk id="303" creationId="{00000000-0000-0000-0000-000000000000}"/>
          </ac:spMkLst>
        </pc:spChg>
        <pc:spChg chg="mod topLvl">
          <ac:chgData name="Luo Yikai" userId="e23a073d1c60b777" providerId="LiveId" clId="{78EE9421-B805-46E5-A16F-75ADD784299B}" dt="2021-01-16T08:36:54.910" v="1164" actId="1076"/>
          <ac:spMkLst>
            <pc:docMk/>
            <pc:sldMk cId="0" sldId="263"/>
            <ac:spMk id="304" creationId="{00000000-0000-0000-0000-000000000000}"/>
          </ac:spMkLst>
        </pc:spChg>
        <pc:grpChg chg="del mod">
          <ac:chgData name="Luo Yikai" userId="e23a073d1c60b777" providerId="LiveId" clId="{78EE9421-B805-46E5-A16F-75ADD784299B}" dt="2021-01-16T08:36:32.971" v="1151" actId="478"/>
          <ac:grpSpMkLst>
            <pc:docMk/>
            <pc:sldMk cId="0" sldId="263"/>
            <ac:grpSpMk id="302" creationId="{00000000-0000-0000-0000-000000000000}"/>
          </ac:grpSpMkLst>
        </pc:grpChg>
        <pc:cxnChg chg="del mod">
          <ac:chgData name="Luo Yikai" userId="e23a073d1c60b777" providerId="LiveId" clId="{78EE9421-B805-46E5-A16F-75ADD784299B}" dt="2021-01-16T08:36:50.592" v="1163" actId="478"/>
          <ac:cxnSpMkLst>
            <pc:docMk/>
            <pc:sldMk cId="0" sldId="263"/>
            <ac:cxnSpMk id="311" creationId="{00000000-0000-0000-0000-000000000000}"/>
          </ac:cxnSpMkLst>
        </pc:cxnChg>
        <pc:cxnChg chg="add del mod">
          <ac:chgData name="Luo Yikai" userId="e23a073d1c60b777" providerId="LiveId" clId="{78EE9421-B805-46E5-A16F-75ADD784299B}" dt="2021-01-16T08:36:49.233" v="1161" actId="478"/>
          <ac:cxnSpMkLst>
            <pc:docMk/>
            <pc:sldMk cId="0" sldId="263"/>
            <ac:cxnSpMk id="312" creationId="{00000000-0000-0000-0000-000000000000}"/>
          </ac:cxnSpMkLst>
        </pc:cxnChg>
      </pc:sldChg>
      <pc:sldChg chg="add del">
        <pc:chgData name="Luo Yikai" userId="e23a073d1c60b777" providerId="LiveId" clId="{78EE9421-B805-46E5-A16F-75ADD784299B}" dt="2021-01-16T08:00:11.291" v="601" actId="47"/>
        <pc:sldMkLst>
          <pc:docMk/>
          <pc:sldMk cId="0" sldId="265"/>
        </pc:sldMkLst>
      </pc:sldChg>
      <pc:sldChg chg="delSp modSp add del mod ord setBg modNotes">
        <pc:chgData name="Luo Yikai" userId="e23a073d1c60b777" providerId="LiveId" clId="{78EE9421-B805-46E5-A16F-75ADD784299B}" dt="2021-01-16T08:35:37.310" v="1133"/>
        <pc:sldMkLst>
          <pc:docMk/>
          <pc:sldMk cId="0" sldId="275"/>
        </pc:sldMkLst>
        <pc:picChg chg="del mod">
          <ac:chgData name="Luo Yikai" userId="e23a073d1c60b777" providerId="LiveId" clId="{78EE9421-B805-46E5-A16F-75ADD784299B}" dt="2021-01-16T06:31:04.896" v="188" actId="478"/>
          <ac:picMkLst>
            <pc:docMk/>
            <pc:sldMk cId="0" sldId="275"/>
            <ac:picMk id="256" creationId="{00000000-0000-0000-0000-000000000000}"/>
          </ac:picMkLst>
        </pc:picChg>
      </pc:sldChg>
      <pc:sldChg chg="addSp delSp modSp add del mod">
        <pc:chgData name="Luo Yikai" userId="e23a073d1c60b777" providerId="LiveId" clId="{78EE9421-B805-46E5-A16F-75ADD784299B}" dt="2021-01-16T06:30:39.930" v="181" actId="47"/>
        <pc:sldMkLst>
          <pc:docMk/>
          <pc:sldMk cId="2284914109" sldId="275"/>
        </pc:sldMkLst>
        <pc:spChg chg="add del mod">
          <ac:chgData name="Luo Yikai" userId="e23a073d1c60b777" providerId="LiveId" clId="{78EE9421-B805-46E5-A16F-75ADD784299B}" dt="2021-01-16T06:30:28.094" v="175" actId="478"/>
          <ac:spMkLst>
            <pc:docMk/>
            <pc:sldMk cId="2284914109" sldId="275"/>
            <ac:spMk id="3" creationId="{BAFF5C75-828C-4B57-81F6-ADD3FA3D832D}"/>
          </ac:spMkLst>
        </pc:spChg>
        <pc:spChg chg="add del mod">
          <ac:chgData name="Luo Yikai" userId="e23a073d1c60b777" providerId="LiveId" clId="{78EE9421-B805-46E5-A16F-75ADD784299B}" dt="2021-01-16T06:30:28.690" v="176" actId="478"/>
          <ac:spMkLst>
            <pc:docMk/>
            <pc:sldMk cId="2284914109" sldId="275"/>
            <ac:spMk id="6" creationId="{A3A5E0BC-48D1-4FBB-9973-C980E29701ED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0" creationId="{14E451F4-A80B-45FC-97C4-F7F360CDED79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1" creationId="{2B3F216B-AB83-4794-961B-1ED64C875C12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2" creationId="{E56F87A7-EBBC-42AB-972C-0E673AA95BD7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3" creationId="{1CCF1681-AF6E-4864-A47A-27B1691577B9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4" creationId="{BC369E86-2725-4BAA-8052-24413F5BEAAF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5" creationId="{B1F8D05D-0517-4D51-B34E-CF58FF526F8B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6" creationId="{23F71BBE-00D0-4A2C-B186-3542811B89EC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7" creationId="{B0FA7A54-0C5D-43A3-9F1E-0D6A6B71B3FE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8" creationId="{66EB9CCA-3BD5-479C-B87B-22516BB4FE08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19" creationId="{18EC8227-584F-48D4-802D-85C314C84215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20" creationId="{F88807CF-F5B7-4C4B-A4EF-BA47D5839BFD}"/>
          </ac:spMkLst>
        </pc:spChg>
        <pc:spChg chg="add del mod">
          <ac:chgData name="Luo Yikai" userId="e23a073d1c60b777" providerId="LiveId" clId="{78EE9421-B805-46E5-A16F-75ADD784299B}" dt="2021-01-16T06:30:38.183" v="180"/>
          <ac:spMkLst>
            <pc:docMk/>
            <pc:sldMk cId="2284914109" sldId="275"/>
            <ac:spMk id="21" creationId="{369B4D79-5C11-4678-8A6E-ED685F9162FB}"/>
          </ac:spMkLst>
        </pc:spChg>
        <pc:spChg chg="del">
          <ac:chgData name="Luo Yikai" userId="e23a073d1c60b777" providerId="LiveId" clId="{78EE9421-B805-46E5-A16F-75ADD784299B}" dt="2021-01-16T06:30:24.690" v="173" actId="478"/>
          <ac:spMkLst>
            <pc:docMk/>
            <pc:sldMk cId="2284914109" sldId="275"/>
            <ac:spMk id="214" creationId="{00000000-0000-0000-0000-000000000000}"/>
          </ac:spMkLst>
        </pc:spChg>
        <pc:spChg chg="del">
          <ac:chgData name="Luo Yikai" userId="e23a073d1c60b777" providerId="LiveId" clId="{78EE9421-B805-46E5-A16F-75ADD784299B}" dt="2021-01-16T06:30:24.690" v="173" actId="478"/>
          <ac:spMkLst>
            <pc:docMk/>
            <pc:sldMk cId="2284914109" sldId="275"/>
            <ac:spMk id="215" creationId="{00000000-0000-0000-0000-000000000000}"/>
          </ac:spMkLst>
        </pc:spChg>
        <pc:spChg chg="del">
          <ac:chgData name="Luo Yikai" userId="e23a073d1c60b777" providerId="LiveId" clId="{78EE9421-B805-46E5-A16F-75ADD784299B}" dt="2021-01-16T06:30:26.908" v="174" actId="478"/>
          <ac:spMkLst>
            <pc:docMk/>
            <pc:sldMk cId="2284914109" sldId="275"/>
            <ac:spMk id="216" creationId="{00000000-0000-0000-0000-000000000000}"/>
          </ac:spMkLst>
        </pc:spChg>
      </pc:sldChg>
      <pc:sldChg chg="addSp delSp modSp add mod ord modTransition">
        <pc:chgData name="Luo Yikai" userId="e23a073d1c60b777" providerId="LiveId" clId="{78EE9421-B805-46E5-A16F-75ADD784299B}" dt="2021-01-17T11:48:07.285" v="7065"/>
        <pc:sldMkLst>
          <pc:docMk/>
          <pc:sldMk cId="0" sldId="276"/>
        </pc:sldMkLst>
        <pc:spChg chg="add del mod">
          <ac:chgData name="Luo Yikai" userId="e23a073d1c60b777" providerId="LiveId" clId="{78EE9421-B805-46E5-A16F-75ADD784299B}" dt="2021-01-17T08:31:10.015" v="6531" actId="478"/>
          <ac:spMkLst>
            <pc:docMk/>
            <pc:sldMk cId="0" sldId="276"/>
            <ac:spMk id="3" creationId="{2A4795FA-5D98-4C0C-923E-38B806041E8A}"/>
          </ac:spMkLst>
        </pc:spChg>
        <pc:spChg chg="add del mod">
          <ac:chgData name="Luo Yikai" userId="e23a073d1c60b777" providerId="LiveId" clId="{78EE9421-B805-46E5-A16F-75ADD784299B}" dt="2021-01-17T08:31:44.554" v="6533" actId="478"/>
          <ac:spMkLst>
            <pc:docMk/>
            <pc:sldMk cId="0" sldId="276"/>
            <ac:spMk id="5" creationId="{6C520D23-ACC3-4965-B147-75E2C8BAD3BB}"/>
          </ac:spMkLst>
        </pc:spChg>
        <pc:spChg chg="add del">
          <ac:chgData name="Luo Yikai" userId="e23a073d1c60b777" providerId="LiveId" clId="{78EE9421-B805-46E5-A16F-75ADD784299B}" dt="2021-01-17T08:31:50.343" v="6536"/>
          <ac:spMkLst>
            <pc:docMk/>
            <pc:sldMk cId="0" sldId="276"/>
            <ac:spMk id="6" creationId="{419502A0-C647-4382-A19B-54A069C6BAFD}"/>
          </ac:spMkLst>
        </pc:spChg>
        <pc:spChg chg="add mod">
          <ac:chgData name="Luo Yikai" userId="e23a073d1c60b777" providerId="LiveId" clId="{78EE9421-B805-46E5-A16F-75ADD784299B}" dt="2021-01-17T08:31:54.290" v="6539"/>
          <ac:spMkLst>
            <pc:docMk/>
            <pc:sldMk cId="0" sldId="276"/>
            <ac:spMk id="12" creationId="{C8D44C83-B4B1-48E8-85B1-140F852AA0AB}"/>
          </ac:spMkLst>
        </pc:spChg>
        <pc:spChg chg="del">
          <ac:chgData name="Luo Yikai" userId="e23a073d1c60b777" providerId="LiveId" clId="{78EE9421-B805-46E5-A16F-75ADD784299B}" dt="2021-01-17T08:31:43.136" v="6532" actId="478"/>
          <ac:spMkLst>
            <pc:docMk/>
            <pc:sldMk cId="0" sldId="276"/>
            <ac:spMk id="269" creationId="{00000000-0000-0000-0000-000000000000}"/>
          </ac:spMkLst>
        </pc:spChg>
        <pc:spChg chg="del mod">
          <ac:chgData name="Luo Yikai" userId="e23a073d1c60b777" providerId="LiveId" clId="{78EE9421-B805-46E5-A16F-75ADD784299B}" dt="2021-01-17T08:31:08.672" v="6530" actId="478"/>
          <ac:spMkLst>
            <pc:docMk/>
            <pc:sldMk cId="0" sldId="276"/>
            <ac:spMk id="271" creationId="{00000000-0000-0000-0000-000000000000}"/>
          </ac:spMkLst>
        </pc:spChg>
        <pc:spChg chg="del">
          <ac:chgData name="Luo Yikai" userId="e23a073d1c60b777" providerId="LiveId" clId="{78EE9421-B805-46E5-A16F-75ADD784299B}" dt="2021-01-17T08:31:04.649" v="6526" actId="478"/>
          <ac:spMkLst>
            <pc:docMk/>
            <pc:sldMk cId="0" sldId="276"/>
            <ac:spMk id="272" creationId="{00000000-0000-0000-0000-000000000000}"/>
          </ac:spMkLst>
        </pc:spChg>
        <pc:spChg chg="del">
          <ac:chgData name="Luo Yikai" userId="e23a073d1c60b777" providerId="LiveId" clId="{78EE9421-B805-46E5-A16F-75ADD784299B}" dt="2021-01-17T08:31:05.697" v="6527" actId="478"/>
          <ac:spMkLst>
            <pc:docMk/>
            <pc:sldMk cId="0" sldId="276"/>
            <ac:spMk id="273" creationId="{00000000-0000-0000-0000-000000000000}"/>
          </ac:spMkLst>
        </pc:spChg>
      </pc:sldChg>
      <pc:sldChg chg="addSp delSp modSp add del mod ord modTransition modNotes modNotesTx">
        <pc:chgData name="Luo Yikai" userId="e23a073d1c60b777" providerId="LiveId" clId="{78EE9421-B805-46E5-A16F-75ADD784299B}" dt="2021-01-17T07:17:16.511" v="4220" actId="20577"/>
        <pc:sldMkLst>
          <pc:docMk/>
          <pc:sldMk cId="0" sldId="277"/>
        </pc:sldMkLst>
        <pc:spChg chg="add del mod">
          <ac:chgData name="Luo Yikai" userId="e23a073d1c60b777" providerId="LiveId" clId="{78EE9421-B805-46E5-A16F-75ADD784299B}" dt="2021-01-16T07:32:07.845" v="216" actId="21"/>
          <ac:spMkLst>
            <pc:docMk/>
            <pc:sldMk cId="0" sldId="277"/>
            <ac:spMk id="3" creationId="{C3223775-14C2-4DD2-AD33-DE8312967315}"/>
          </ac:spMkLst>
        </pc:spChg>
        <pc:spChg chg="add mod">
          <ac:chgData name="Luo Yikai" userId="e23a073d1c60b777" providerId="LiveId" clId="{78EE9421-B805-46E5-A16F-75ADD784299B}" dt="2021-01-16T07:51:38.614" v="593" actId="207"/>
          <ac:spMkLst>
            <pc:docMk/>
            <pc:sldMk cId="0" sldId="277"/>
            <ac:spMk id="5" creationId="{08F9E344-14B2-475B-8A29-20801C313208}"/>
          </ac:spMkLst>
        </pc:spChg>
        <pc:spChg chg="add del mod">
          <ac:chgData name="Luo Yikai" userId="e23a073d1c60b777" providerId="LiveId" clId="{78EE9421-B805-46E5-A16F-75ADD784299B}" dt="2021-01-16T07:32:07.845" v="216" actId="21"/>
          <ac:spMkLst>
            <pc:docMk/>
            <pc:sldMk cId="0" sldId="277"/>
            <ac:spMk id="5" creationId="{CD23F0B9-039F-4861-ABC2-BAAAC8B0835A}"/>
          </ac:spMkLst>
        </pc:spChg>
        <pc:spChg chg="add del mod">
          <ac:chgData name="Luo Yikai" userId="e23a073d1c60b777" providerId="LiveId" clId="{78EE9421-B805-46E5-A16F-75ADD784299B}" dt="2021-01-16T07:48:00.014" v="539" actId="20577"/>
          <ac:spMkLst>
            <pc:docMk/>
            <pc:sldMk cId="0" sldId="277"/>
            <ac:spMk id="152" creationId="{00000000-0000-0000-0000-000000000000}"/>
          </ac:spMkLst>
        </pc:spChg>
        <pc:spChg chg="add del mod">
          <ac:chgData name="Luo Yikai" userId="e23a073d1c60b777" providerId="LiveId" clId="{78EE9421-B805-46E5-A16F-75ADD784299B}" dt="2021-01-17T07:12:52.256" v="4180" actId="20577"/>
          <ac:spMkLst>
            <pc:docMk/>
            <pc:sldMk cId="0" sldId="277"/>
            <ac:spMk id="153" creationId="{00000000-0000-0000-0000-000000000000}"/>
          </ac:spMkLst>
        </pc:spChg>
        <pc:picChg chg="add mod">
          <ac:chgData name="Luo Yikai" userId="e23a073d1c60b777" providerId="LiveId" clId="{78EE9421-B805-46E5-A16F-75ADD784299B}" dt="2021-01-16T07:46:18.324" v="497"/>
          <ac:picMkLst>
            <pc:docMk/>
            <pc:sldMk cId="0" sldId="277"/>
            <ac:picMk id="4" creationId="{0EE89105-2645-414F-895E-940CB8B207D5}"/>
          </ac:picMkLst>
        </pc:picChg>
      </pc:sldChg>
      <pc:sldChg chg="addSp delSp modSp add mod ord delAnim modAnim modNotes modNotesTx">
        <pc:chgData name="Luo Yikai" userId="e23a073d1c60b777" providerId="LiveId" clId="{78EE9421-B805-46E5-A16F-75ADD784299B}" dt="2021-01-17T08:41:05.593" v="6690" actId="20577"/>
        <pc:sldMkLst>
          <pc:docMk/>
          <pc:sldMk cId="0" sldId="278"/>
        </pc:sldMkLst>
        <pc:spChg chg="add del mod">
          <ac:chgData name="Luo Yikai" userId="e23a073d1c60b777" providerId="LiveId" clId="{78EE9421-B805-46E5-A16F-75ADD784299B}" dt="2021-01-17T08:33:30.180" v="6541" actId="478"/>
          <ac:spMkLst>
            <pc:docMk/>
            <pc:sldMk cId="0" sldId="278"/>
            <ac:spMk id="3" creationId="{67F03FD3-14E5-43C2-BD58-CAF69BDA8564}"/>
          </ac:spMkLst>
        </pc:spChg>
        <pc:spChg chg="add del mod">
          <ac:chgData name="Luo Yikai" userId="e23a073d1c60b777" providerId="LiveId" clId="{78EE9421-B805-46E5-A16F-75ADD784299B}" dt="2021-01-17T08:36:32.133" v="6587" actId="478"/>
          <ac:spMkLst>
            <pc:docMk/>
            <pc:sldMk cId="0" sldId="278"/>
            <ac:spMk id="9" creationId="{040534F3-AE4A-4EDE-929C-C94165D6AFD4}"/>
          </ac:spMkLst>
        </pc:spChg>
        <pc:spChg chg="del mod">
          <ac:chgData name="Luo Yikai" userId="e23a073d1c60b777" providerId="LiveId" clId="{78EE9421-B805-46E5-A16F-75ADD784299B}" dt="2021-01-17T08:36:30.596" v="6586" actId="478"/>
          <ac:spMkLst>
            <pc:docMk/>
            <pc:sldMk cId="0" sldId="278"/>
            <ac:spMk id="634" creationId="{00000000-0000-0000-0000-000000000000}"/>
          </ac:spMkLst>
        </pc:spChg>
        <pc:spChg chg="del">
          <ac:chgData name="Luo Yikai" userId="e23a073d1c60b777" providerId="LiveId" clId="{78EE9421-B805-46E5-A16F-75ADD784299B}" dt="2021-01-17T08:33:28.844" v="6540" actId="478"/>
          <ac:spMkLst>
            <pc:docMk/>
            <pc:sldMk cId="0" sldId="278"/>
            <ac:spMk id="635" creationId="{00000000-0000-0000-0000-000000000000}"/>
          </ac:spMkLst>
        </pc:spChg>
        <pc:grpChg chg="del">
          <ac:chgData name="Luo Yikai" userId="e23a073d1c60b777" providerId="LiveId" clId="{78EE9421-B805-46E5-A16F-75ADD784299B}" dt="2021-01-17T08:36:33.603" v="6588" actId="478"/>
          <ac:grpSpMkLst>
            <pc:docMk/>
            <pc:sldMk cId="0" sldId="278"/>
            <ac:grpSpMk id="636" creationId="{00000000-0000-0000-0000-000000000000}"/>
          </ac:grpSpMkLst>
        </pc:grpChg>
        <pc:picChg chg="add del mod">
          <ac:chgData name="Luo Yikai" userId="e23a073d1c60b777" providerId="LiveId" clId="{78EE9421-B805-46E5-A16F-75ADD784299B}" dt="2021-01-17T08:34:04.858" v="6551" actId="478"/>
          <ac:picMkLst>
            <pc:docMk/>
            <pc:sldMk cId="0" sldId="278"/>
            <ac:picMk id="5" creationId="{72648CAB-9C58-4451-820F-69461B615DBF}"/>
          </ac:picMkLst>
        </pc:picChg>
        <pc:picChg chg="add del mod">
          <ac:chgData name="Luo Yikai" userId="e23a073d1c60b777" providerId="LiveId" clId="{78EE9421-B805-46E5-A16F-75ADD784299B}" dt="2021-01-17T08:36:24.571" v="6584" actId="478"/>
          <ac:picMkLst>
            <pc:docMk/>
            <pc:sldMk cId="0" sldId="278"/>
            <ac:picMk id="7" creationId="{20422B62-DF38-4894-971D-7376A720E587}"/>
          </ac:picMkLst>
        </pc:picChg>
        <pc:picChg chg="add del mod">
          <ac:chgData name="Luo Yikai" userId="e23a073d1c60b777" providerId="LiveId" clId="{78EE9421-B805-46E5-A16F-75ADD784299B}" dt="2021-01-17T08:38:34.643" v="6608" actId="478"/>
          <ac:picMkLst>
            <pc:docMk/>
            <pc:sldMk cId="0" sldId="278"/>
            <ac:picMk id="11" creationId="{5FDEFACC-BF61-4FF6-917A-A8420D0CA866}"/>
          </ac:picMkLst>
        </pc:picChg>
        <pc:picChg chg="add mod ord">
          <ac:chgData name="Luo Yikai" userId="e23a073d1c60b777" providerId="LiveId" clId="{78EE9421-B805-46E5-A16F-75ADD784299B}" dt="2021-01-17T08:38:54.320" v="6628" actId="1036"/>
          <ac:picMkLst>
            <pc:docMk/>
            <pc:sldMk cId="0" sldId="278"/>
            <ac:picMk id="13" creationId="{EF593D72-84B9-4B61-BFDE-66585017271C}"/>
          </ac:picMkLst>
        </pc:picChg>
        <pc:picChg chg="add mod ord">
          <ac:chgData name="Luo Yikai" userId="e23a073d1c60b777" providerId="LiveId" clId="{78EE9421-B805-46E5-A16F-75ADD784299B}" dt="2021-01-17T08:39:56.638" v="6631" actId="1076"/>
          <ac:picMkLst>
            <pc:docMk/>
            <pc:sldMk cId="0" sldId="278"/>
            <ac:picMk id="17" creationId="{573F0BB4-2D56-4481-8C59-5C8CC41EA4D3}"/>
          </ac:picMkLst>
        </pc:picChg>
      </pc:sldChg>
      <pc:sldChg chg="addSp delSp modSp add del mod">
        <pc:chgData name="Luo Yikai" userId="e23a073d1c60b777" providerId="LiveId" clId="{78EE9421-B805-46E5-A16F-75ADD784299B}" dt="2021-01-16T07:34:28.364" v="234" actId="47"/>
        <pc:sldMkLst>
          <pc:docMk/>
          <pc:sldMk cId="2341014216" sldId="278"/>
        </pc:sldMkLst>
        <pc:spChg chg="add del mod">
          <ac:chgData name="Luo Yikai" userId="e23a073d1c60b777" providerId="LiveId" clId="{78EE9421-B805-46E5-A16F-75ADD784299B}" dt="2021-01-16T07:32:25.642" v="222" actId="478"/>
          <ac:spMkLst>
            <pc:docMk/>
            <pc:sldMk cId="2341014216" sldId="278"/>
            <ac:spMk id="3" creationId="{A6AF20B5-C396-46BF-B49D-24B20FD71A0A}"/>
          </ac:spMkLst>
        </pc:spChg>
        <pc:spChg chg="add del mod">
          <ac:chgData name="Luo Yikai" userId="e23a073d1c60b777" providerId="LiveId" clId="{78EE9421-B805-46E5-A16F-75ADD784299B}" dt="2021-01-16T07:32:17.776" v="219"/>
          <ac:spMkLst>
            <pc:docMk/>
            <pc:sldMk cId="2341014216" sldId="278"/>
            <ac:spMk id="6" creationId="{67F23DC1-7C31-431E-B8BD-C43DB0DB5E73}"/>
          </ac:spMkLst>
        </pc:spChg>
        <pc:spChg chg="add del mod">
          <ac:chgData name="Luo Yikai" userId="e23a073d1c60b777" providerId="LiveId" clId="{78EE9421-B805-46E5-A16F-75ADD784299B}" dt="2021-01-16T07:32:17.776" v="219"/>
          <ac:spMkLst>
            <pc:docMk/>
            <pc:sldMk cId="2341014216" sldId="278"/>
            <ac:spMk id="7" creationId="{20FFC9B3-5081-4239-A23B-407FD72CD779}"/>
          </ac:spMkLst>
        </pc:spChg>
        <pc:spChg chg="add del mod">
          <ac:chgData name="Luo Yikai" userId="e23a073d1c60b777" providerId="LiveId" clId="{78EE9421-B805-46E5-A16F-75ADD784299B}" dt="2021-01-16T07:32:22.408" v="221" actId="478"/>
          <ac:spMkLst>
            <pc:docMk/>
            <pc:sldMk cId="2341014216" sldId="278"/>
            <ac:spMk id="8" creationId="{590FF08D-58DF-4140-AAAC-BF48B047C7D4}"/>
          </ac:spMkLst>
        </pc:spChg>
        <pc:spChg chg="add mod">
          <ac:chgData name="Luo Yikai" userId="e23a073d1c60b777" providerId="LiveId" clId="{78EE9421-B805-46E5-A16F-75ADD784299B}" dt="2021-01-16T07:32:55.507" v="226" actId="1076"/>
          <ac:spMkLst>
            <pc:docMk/>
            <pc:sldMk cId="2341014216" sldId="278"/>
            <ac:spMk id="12" creationId="{B7D93279-54E3-4D53-B3B4-C0DD64B67BBE}"/>
          </ac:spMkLst>
        </pc:spChg>
        <pc:spChg chg="add mod">
          <ac:chgData name="Luo Yikai" userId="e23a073d1c60b777" providerId="LiveId" clId="{78EE9421-B805-46E5-A16F-75ADD784299B}" dt="2021-01-16T07:32:55.507" v="226" actId="1076"/>
          <ac:spMkLst>
            <pc:docMk/>
            <pc:sldMk cId="2341014216" sldId="278"/>
            <ac:spMk id="13" creationId="{E19F2FEA-B512-40B6-8FD1-5E8D5650F7C8}"/>
          </ac:spMkLst>
        </pc:spChg>
        <pc:spChg chg="del">
          <ac:chgData name="Luo Yikai" userId="e23a073d1c60b777" providerId="LiveId" clId="{78EE9421-B805-46E5-A16F-75ADD784299B}" dt="2021-01-16T07:32:20.341" v="220" actId="478"/>
          <ac:spMkLst>
            <pc:docMk/>
            <pc:sldMk cId="2341014216" sldId="278"/>
            <ac:spMk id="214" creationId="{00000000-0000-0000-0000-000000000000}"/>
          </ac:spMkLst>
        </pc:spChg>
        <pc:spChg chg="del">
          <ac:chgData name="Luo Yikai" userId="e23a073d1c60b777" providerId="LiveId" clId="{78EE9421-B805-46E5-A16F-75ADD784299B}" dt="2021-01-16T07:32:20.341" v="220" actId="478"/>
          <ac:spMkLst>
            <pc:docMk/>
            <pc:sldMk cId="2341014216" sldId="278"/>
            <ac:spMk id="215" creationId="{00000000-0000-0000-0000-000000000000}"/>
          </ac:spMkLst>
        </pc:spChg>
      </pc:sldChg>
      <pc:sldChg chg="addSp delSp modSp add del mod ord modAnim">
        <pc:chgData name="Luo Yikai" userId="e23a073d1c60b777" providerId="LiveId" clId="{78EE9421-B805-46E5-A16F-75ADD784299B}" dt="2021-01-17T04:23:18.460" v="2564" actId="47"/>
        <pc:sldMkLst>
          <pc:docMk/>
          <pc:sldMk cId="0" sldId="282"/>
        </pc:sldMkLst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3" creationId="{F94A7DC1-61BD-4FEF-B9D8-D1C45B29A75A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5" creationId="{46001BB6-E2A9-4A7D-803C-6CF53969757B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7" creationId="{9ACF546E-A7F6-4340-90CF-61C9FB0989B6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9" creationId="{544F95A9-814E-45BD-B685-0DD88E72B895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1" creationId="{CD118DDF-6246-4A89-BFD9-93C87204FBAF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3" creationId="{E5EAA148-1C51-442D-8FC9-77BF61F65EDF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5" creationId="{4EB891DD-15AC-412C-A7CC-5B704BA9B194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7" creationId="{CDF888DF-05D4-4035-AE1D-DC573DAB53FC}"/>
          </ac:spMkLst>
        </pc:spChg>
        <pc:spChg chg="add del mod">
          <ac:chgData name="Luo Yikai" userId="e23a073d1c60b777" providerId="LiveId" clId="{78EE9421-B805-46E5-A16F-75ADD784299B}" dt="2021-01-16T09:02:41.997" v="1330" actId="478"/>
          <ac:spMkLst>
            <pc:docMk/>
            <pc:sldMk cId="0" sldId="282"/>
            <ac:spMk id="19" creationId="{CB777CC6-71EF-461B-BD32-A8521EDC0756}"/>
          </ac:spMkLst>
        </pc:spChg>
        <pc:spChg chg="add del mod ord">
          <ac:chgData name="Luo Yikai" userId="e23a073d1c60b777" providerId="LiveId" clId="{78EE9421-B805-46E5-A16F-75ADD784299B}" dt="2021-01-16T09:09:20.420" v="1385" actId="478"/>
          <ac:spMkLst>
            <pc:docMk/>
            <pc:sldMk cId="0" sldId="282"/>
            <ac:spMk id="20" creationId="{D092518E-C758-48ED-A84B-026060CB2181}"/>
          </ac:spMkLst>
        </pc:spChg>
        <pc:spChg chg="add mod">
          <ac:chgData name="Luo Yikai" userId="e23a073d1c60b777" providerId="LiveId" clId="{78EE9421-B805-46E5-A16F-75ADD784299B}" dt="2021-01-16T09:11:18.493" v="1395" actId="164"/>
          <ac:spMkLst>
            <pc:docMk/>
            <pc:sldMk cId="0" sldId="282"/>
            <ac:spMk id="48" creationId="{0E539EB8-D8DD-4850-86D4-605BF63E1B87}"/>
          </ac:spMkLst>
        </pc:spChg>
        <pc:spChg chg="add mod">
          <ac:chgData name="Luo Yikai" userId="e23a073d1c60b777" providerId="LiveId" clId="{78EE9421-B805-46E5-A16F-75ADD784299B}" dt="2021-01-16T09:11:22.562" v="1396" actId="164"/>
          <ac:spMkLst>
            <pc:docMk/>
            <pc:sldMk cId="0" sldId="282"/>
            <ac:spMk id="50" creationId="{5F7E0392-007B-4C26-ABC1-519C1510E6BA}"/>
          </ac:spMkLst>
        </pc:spChg>
        <pc:spChg chg="add mod">
          <ac:chgData name="Luo Yikai" userId="e23a073d1c60b777" providerId="LiveId" clId="{78EE9421-B805-46E5-A16F-75ADD784299B}" dt="2021-01-16T09:39:57.740" v="1905" actId="164"/>
          <ac:spMkLst>
            <pc:docMk/>
            <pc:sldMk cId="0" sldId="282"/>
            <ac:spMk id="65" creationId="{2F024763-2F2A-44E3-812E-DB713C37D082}"/>
          </ac:spMkLst>
        </pc:spChg>
        <pc:spChg chg="mod">
          <ac:chgData name="Luo Yikai" userId="e23a073d1c60b777" providerId="LiveId" clId="{78EE9421-B805-46E5-A16F-75ADD784299B}" dt="2021-01-16T09:12:59.358" v="1435"/>
          <ac:spMkLst>
            <pc:docMk/>
            <pc:sldMk cId="0" sldId="282"/>
            <ac:spMk id="69" creationId="{0A3BEE30-A275-4FD7-ADEF-7AC6F6CECDF1}"/>
          </ac:spMkLst>
        </pc:spChg>
        <pc:spChg chg="mod">
          <ac:chgData name="Luo Yikai" userId="e23a073d1c60b777" providerId="LiveId" clId="{78EE9421-B805-46E5-A16F-75ADD784299B}" dt="2021-01-16T09:13:07.232" v="1437"/>
          <ac:spMkLst>
            <pc:docMk/>
            <pc:sldMk cId="0" sldId="282"/>
            <ac:spMk id="72" creationId="{9E3A7BDC-263E-4EB6-A5BF-5E72CD75CFEB}"/>
          </ac:spMkLst>
        </pc:spChg>
        <pc:spChg chg="mod">
          <ac:chgData name="Luo Yikai" userId="e23a073d1c60b777" providerId="LiveId" clId="{78EE9421-B805-46E5-A16F-75ADD784299B}" dt="2021-01-16T09:13:35.149" v="1442"/>
          <ac:spMkLst>
            <pc:docMk/>
            <pc:sldMk cId="0" sldId="282"/>
            <ac:spMk id="75" creationId="{98897F32-28C7-4986-B3D8-697713143444}"/>
          </ac:spMkLst>
        </pc:spChg>
        <pc:spChg chg="mod">
          <ac:chgData name="Luo Yikai" userId="e23a073d1c60b777" providerId="LiveId" clId="{78EE9421-B805-46E5-A16F-75ADD784299B}" dt="2021-01-16T09:13:44.018" v="1445"/>
          <ac:spMkLst>
            <pc:docMk/>
            <pc:sldMk cId="0" sldId="282"/>
            <ac:spMk id="79" creationId="{22D629AF-6192-4D0E-9BE3-AC5CD428BD23}"/>
          </ac:spMkLst>
        </pc:spChg>
        <pc:spChg chg="add mod">
          <ac:chgData name="Luo Yikai" userId="e23a073d1c60b777" providerId="LiveId" clId="{78EE9421-B805-46E5-A16F-75ADD784299B}" dt="2021-01-17T04:14:24.015" v="2309" actId="1076"/>
          <ac:spMkLst>
            <pc:docMk/>
            <pc:sldMk cId="0" sldId="282"/>
            <ac:spMk id="80" creationId="{E53F5CD6-7959-408E-888B-22BB58918F0D}"/>
          </ac:spMkLst>
        </pc:spChg>
        <pc:spChg chg="add mod">
          <ac:chgData name="Luo Yikai" userId="e23a073d1c60b777" providerId="LiveId" clId="{78EE9421-B805-46E5-A16F-75ADD784299B}" dt="2021-01-17T04:06:08.064" v="2187" actId="6549"/>
          <ac:spMkLst>
            <pc:docMk/>
            <pc:sldMk cId="0" sldId="282"/>
            <ac:spMk id="82" creationId="{3A4884F4-27FF-4BE0-B4FC-58AD39209E62}"/>
          </ac:spMkLst>
        </pc:spChg>
        <pc:spChg chg="mod">
          <ac:chgData name="Luo Yikai" userId="e23a073d1c60b777" providerId="LiveId" clId="{78EE9421-B805-46E5-A16F-75ADD784299B}" dt="2021-01-17T04:05:31.610" v="2157" actId="14100"/>
          <ac:spMkLst>
            <pc:docMk/>
            <pc:sldMk cId="0" sldId="282"/>
            <ac:spMk id="86" creationId="{7FF2732C-04D4-4C01-81E2-97830BF1D3E3}"/>
          </ac:spMkLst>
        </pc:spChg>
        <pc:spChg chg="add mod">
          <ac:chgData name="Luo Yikai" userId="e23a073d1c60b777" providerId="LiveId" clId="{78EE9421-B805-46E5-A16F-75ADD784299B}" dt="2021-01-17T04:06:59.413" v="2198" actId="1076"/>
          <ac:spMkLst>
            <pc:docMk/>
            <pc:sldMk cId="0" sldId="282"/>
            <ac:spMk id="97" creationId="{55DA62F7-A4C1-4282-893D-9902C2709A88}"/>
          </ac:spMkLst>
        </pc:spChg>
        <pc:spChg chg="add mod">
          <ac:chgData name="Luo Yikai" userId="e23a073d1c60b777" providerId="LiveId" clId="{78EE9421-B805-46E5-A16F-75ADD784299B}" dt="2021-01-17T04:07:21.034" v="2206" actId="1076"/>
          <ac:spMkLst>
            <pc:docMk/>
            <pc:sldMk cId="0" sldId="282"/>
            <ac:spMk id="99" creationId="{01918F87-B36A-4C11-AEA4-A6AA16B8B9D5}"/>
          </ac:spMkLst>
        </pc:spChg>
        <pc:spChg chg="add del mod">
          <ac:chgData name="Luo Yikai" userId="e23a073d1c60b777" providerId="LiveId" clId="{78EE9421-B805-46E5-A16F-75ADD784299B}" dt="2021-01-17T04:03:38.512" v="2034" actId="478"/>
          <ac:spMkLst>
            <pc:docMk/>
            <pc:sldMk cId="0" sldId="282"/>
            <ac:spMk id="112" creationId="{5CDB05AD-16D1-49CC-9055-9EFD1FDEED9D}"/>
          </ac:spMkLst>
        </pc:spChg>
        <pc:spChg chg="add del mod">
          <ac:chgData name="Luo Yikai" userId="e23a073d1c60b777" providerId="LiveId" clId="{78EE9421-B805-46E5-A16F-75ADD784299B}" dt="2021-01-16T10:06:02.762" v="1990" actId="478"/>
          <ac:spMkLst>
            <pc:docMk/>
            <pc:sldMk cId="0" sldId="282"/>
            <ac:spMk id="113" creationId="{F68CFFDD-A184-4469-9F4B-4EBEC308DEE4}"/>
          </ac:spMkLst>
        </pc:spChg>
        <pc:spChg chg="add del mod">
          <ac:chgData name="Luo Yikai" userId="e23a073d1c60b777" providerId="LiveId" clId="{78EE9421-B805-46E5-A16F-75ADD784299B}" dt="2021-01-16T10:05:57.176" v="1988" actId="478"/>
          <ac:spMkLst>
            <pc:docMk/>
            <pc:sldMk cId="0" sldId="282"/>
            <ac:spMk id="114" creationId="{3F2C38E9-23B8-48D6-B1D2-25D4CF955F0C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5" creationId="{C3B50B38-3235-4CA6-ABEB-468FE44C0375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6" creationId="{0571769B-75EA-436F-8FB3-69DE1CC3583A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7" creationId="{6A990D95-4D95-4BAF-AA79-011B6A7C9DEC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8" creationId="{86DDBBE5-62CA-46E9-8CBD-16530237762A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19" creationId="{02E68389-BBAE-4BB4-8991-9CC5C4777647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0" creationId="{3D51A6CD-9278-4404-B192-E5C920CCC214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1" creationId="{B70AB772-FA10-4FCD-8A9E-9FC6F8530E1F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2" creationId="{F45856E3-0E8C-4959-8A3D-B7006C1C7493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3" creationId="{44C87313-01B8-4C9A-B2B7-CDF919AECBEE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4" creationId="{56A9A2C2-BC74-4974-B825-BCEA996F5652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5" creationId="{5A8E3009-39F9-4C7B-BA29-2009147C235A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6" creationId="{BA68FE16-5FA9-4C8A-890D-74DEEE80BA3F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7" creationId="{9999683C-279C-4AA3-B53D-A0BBE222CC6B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8" creationId="{5ECDD1F3-6BF1-4BEC-8C83-3CB5A0AF8E76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29" creationId="{BFE0D153-62FB-497E-B55C-B93038FFABC1}"/>
          </ac:spMkLst>
        </pc:spChg>
        <pc:spChg chg="add del mod">
          <ac:chgData name="Luo Yikai" userId="e23a073d1c60b777" providerId="LiveId" clId="{78EE9421-B805-46E5-A16F-75ADD784299B}" dt="2021-01-17T03:54:44.009" v="1993"/>
          <ac:spMkLst>
            <pc:docMk/>
            <pc:sldMk cId="0" sldId="282"/>
            <ac:spMk id="130" creationId="{27A7B1CF-EB89-40D6-B6E8-633C0861739C}"/>
          </ac:spMkLst>
        </pc:spChg>
        <pc:spChg chg="add mod">
          <ac:chgData name="Luo Yikai" userId="e23a073d1c60b777" providerId="LiveId" clId="{78EE9421-B805-46E5-A16F-75ADD784299B}" dt="2021-01-17T04:17:16.240" v="2456" actId="1076"/>
          <ac:spMkLst>
            <pc:docMk/>
            <pc:sldMk cId="0" sldId="282"/>
            <ac:spMk id="133" creationId="{27168F28-BDBD-4AD2-BBD1-D54C50EFE96D}"/>
          </ac:spMkLst>
        </pc:spChg>
        <pc:spChg chg="add mod">
          <ac:chgData name="Luo Yikai" userId="e23a073d1c60b777" providerId="LiveId" clId="{78EE9421-B805-46E5-A16F-75ADD784299B}" dt="2021-01-17T04:11:35.347" v="2262" actId="164"/>
          <ac:spMkLst>
            <pc:docMk/>
            <pc:sldMk cId="0" sldId="282"/>
            <ac:spMk id="135" creationId="{A8BD43CA-8E6C-46AF-91A8-417AFCFD350D}"/>
          </ac:spMkLst>
        </pc:spChg>
        <pc:spChg chg="mod">
          <ac:chgData name="Luo Yikai" userId="e23a073d1c60b777" providerId="LiveId" clId="{78EE9421-B805-46E5-A16F-75ADD784299B}" dt="2021-01-17T04:11:40.631" v="2266" actId="20577"/>
          <ac:spMkLst>
            <pc:docMk/>
            <pc:sldMk cId="0" sldId="282"/>
            <ac:spMk id="139" creationId="{6C50B774-F8AB-401C-A82B-9BBC0073F889}"/>
          </ac:spMkLst>
        </pc:spChg>
        <pc:spChg chg="del mod topLvl">
          <ac:chgData name="Luo Yikai" userId="e23a073d1c60b777" providerId="LiveId" clId="{78EE9421-B805-46E5-A16F-75ADD784299B}" dt="2021-01-17T04:12:24.742" v="2276" actId="478"/>
          <ac:spMkLst>
            <pc:docMk/>
            <pc:sldMk cId="0" sldId="282"/>
            <ac:spMk id="142" creationId="{F7F5201B-5538-441D-BD68-9807FAE489B1}"/>
          </ac:spMkLst>
        </pc:spChg>
        <pc:spChg chg="add del mod">
          <ac:chgData name="Luo Yikai" userId="e23a073d1c60b777" providerId="LiveId" clId="{78EE9421-B805-46E5-A16F-75ADD784299B}" dt="2021-01-17T04:15:35.392" v="2319" actId="478"/>
          <ac:spMkLst>
            <pc:docMk/>
            <pc:sldMk cId="0" sldId="282"/>
            <ac:spMk id="146" creationId="{E16BAC6A-16CD-4CA5-BEDF-F3C95A493973}"/>
          </ac:spMkLst>
        </pc:spChg>
        <pc:spChg chg="add mod">
          <ac:chgData name="Luo Yikai" userId="e23a073d1c60b777" providerId="LiveId" clId="{78EE9421-B805-46E5-A16F-75ADD784299B}" dt="2021-01-17T04:18:28.214" v="2512" actId="1036"/>
          <ac:spMkLst>
            <pc:docMk/>
            <pc:sldMk cId="0" sldId="282"/>
            <ac:spMk id="147" creationId="{A868C2C3-ECCC-4477-AC60-73D85368E9C5}"/>
          </ac:spMkLst>
        </pc:spChg>
        <pc:spChg chg="add del mod">
          <ac:chgData name="Luo Yikai" userId="e23a073d1c60b777" providerId="LiveId" clId="{78EE9421-B805-46E5-A16F-75ADD784299B}" dt="2021-01-16T09:47:59.893" v="1946" actId="478"/>
          <ac:spMkLst>
            <pc:docMk/>
            <pc:sldMk cId="0" sldId="282"/>
            <ac:spMk id="713" creationId="{68A5084A-79EF-4B5C-AC00-CD192DCA2681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4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5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6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7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8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19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0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1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2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3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4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5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6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7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8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29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30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31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37.824" v="1329" actId="478"/>
          <ac:spMkLst>
            <pc:docMk/>
            <pc:sldMk cId="0" sldId="282"/>
            <ac:spMk id="737" creationId="{00000000-0000-0000-0000-000000000000}"/>
          </ac:spMkLst>
        </pc:s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25" creationId="{D265BF5F-357B-42BA-A91C-AFA555D198DB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26" creationId="{975C9A06-5AF5-4245-8038-17631CE04123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27" creationId="{0B3DBECB-A10E-4013-BE9D-E6982FC41F76}"/>
          </ac:grpSpMkLst>
        </pc:grpChg>
        <pc:grpChg chg="add mod">
          <ac:chgData name="Luo Yikai" userId="e23a073d1c60b777" providerId="LiveId" clId="{78EE9421-B805-46E5-A16F-75ADD784299B}" dt="2021-01-17T04:19:34.155" v="2518" actId="1036"/>
          <ac:grpSpMkLst>
            <pc:docMk/>
            <pc:sldMk cId="0" sldId="282"/>
            <ac:grpSpMk id="40" creationId="{BA504B0A-2AEF-4BAE-B073-A2E1AC8D6CBC}"/>
          </ac:grpSpMkLst>
        </pc:grpChg>
        <pc:grpChg chg="add mod">
          <ac:chgData name="Luo Yikai" userId="e23a073d1c60b777" providerId="LiveId" clId="{78EE9421-B805-46E5-A16F-75ADD784299B}" dt="2021-01-17T04:19:34.155" v="2518" actId="1036"/>
          <ac:grpSpMkLst>
            <pc:docMk/>
            <pc:sldMk cId="0" sldId="282"/>
            <ac:grpSpMk id="41" creationId="{3AB6F976-59C2-4685-B6F5-7BA0BDBCC912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67" creationId="{89B8D4E7-6865-4517-950D-C6854EFDD487}"/>
          </ac:grpSpMkLst>
        </pc:grpChg>
        <pc:grpChg chg="add del mod">
          <ac:chgData name="Luo Yikai" userId="e23a073d1c60b777" providerId="LiveId" clId="{78EE9421-B805-46E5-A16F-75ADD784299B}" dt="2021-01-16T09:13:11.976" v="1439" actId="478"/>
          <ac:grpSpMkLst>
            <pc:docMk/>
            <pc:sldMk cId="0" sldId="282"/>
            <ac:grpSpMk id="70" creationId="{C392BDFF-C654-4F9F-AFBB-91B26BC192C2}"/>
          </ac:grpSpMkLst>
        </pc:grpChg>
        <pc:grpChg chg="add del mod">
          <ac:chgData name="Luo Yikai" userId="e23a073d1c60b777" providerId="LiveId" clId="{78EE9421-B805-46E5-A16F-75ADD784299B}" dt="2021-01-16T09:13:38.781" v="1444" actId="478"/>
          <ac:grpSpMkLst>
            <pc:docMk/>
            <pc:sldMk cId="0" sldId="282"/>
            <ac:grpSpMk id="73" creationId="{D1FB21B5-950E-409F-B087-43559CC2E630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77" creationId="{09746599-E776-4DB3-AC38-5858B0641E75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84" creationId="{8A96BE68-792F-491C-B522-88A02912356F}"/>
          </ac:grpSpMkLst>
        </pc:grpChg>
        <pc:grpChg chg="add mod">
          <ac:chgData name="Luo Yikai" userId="e23a073d1c60b777" providerId="LiveId" clId="{78EE9421-B805-46E5-A16F-75ADD784299B}" dt="2021-01-17T04:19:34.155" v="2518" actId="1036"/>
          <ac:grpSpMkLst>
            <pc:docMk/>
            <pc:sldMk cId="0" sldId="282"/>
            <ac:grpSpMk id="137" creationId="{73B86DDB-616E-452B-BB6E-4072874A7CC1}"/>
          </ac:grpSpMkLst>
        </pc:grpChg>
        <pc:grpChg chg="add del mod">
          <ac:chgData name="Luo Yikai" userId="e23a073d1c60b777" providerId="LiveId" clId="{78EE9421-B805-46E5-A16F-75ADD784299B}" dt="2021-01-17T04:12:24.742" v="2276" actId="478"/>
          <ac:grpSpMkLst>
            <pc:docMk/>
            <pc:sldMk cId="0" sldId="282"/>
            <ac:grpSpMk id="140" creationId="{04DAEB40-DF2A-465C-9288-1FB113B68DB5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710" creationId="{98855D0D-1A05-4EFA-A341-B5FE102851A9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711" creationId="{69F59076-974D-4835-A776-5E0434D8D9F5}"/>
          </ac:grpSpMkLst>
        </pc:grpChg>
        <pc:grpChg chg="add mod">
          <ac:chgData name="Luo Yikai" userId="e23a073d1c60b777" providerId="LiveId" clId="{78EE9421-B805-46E5-A16F-75ADD784299B}" dt="2021-01-17T04:18:22.019" v="2500" actId="1035"/>
          <ac:grpSpMkLst>
            <pc:docMk/>
            <pc:sldMk cId="0" sldId="282"/>
            <ac:grpSpMk id="712" creationId="{DD11AC1A-4323-4121-992B-A614268E38DA}"/>
          </ac:grpSpMkLst>
        </pc:grpChg>
        <pc:grpChg chg="del">
          <ac:chgData name="Luo Yikai" userId="e23a073d1c60b777" providerId="LiveId" clId="{78EE9421-B805-46E5-A16F-75ADD784299B}" dt="2021-01-16T09:02:37.824" v="1329" actId="478"/>
          <ac:grpSpMkLst>
            <pc:docMk/>
            <pc:sldMk cId="0" sldId="282"/>
            <ac:grpSpMk id="732" creationId="{00000000-0000-0000-0000-000000000000}"/>
          </ac:grpSpMkLst>
        </pc:grpChg>
        <pc:picChg chg="add mod">
          <ac:chgData name="Luo Yikai" userId="e23a073d1c60b777" providerId="LiveId" clId="{78EE9421-B805-46E5-A16F-75ADD784299B}" dt="2021-01-16T09:39:57.740" v="1905" actId="164"/>
          <ac:picMkLst>
            <pc:docMk/>
            <pc:sldMk cId="0" sldId="282"/>
            <ac:picMk id="22" creationId="{E0121F29-6107-4407-A54C-7E3525298943}"/>
          </ac:picMkLst>
        </pc:picChg>
        <pc:picChg chg="add del mod">
          <ac:chgData name="Luo Yikai" userId="e23a073d1c60b777" providerId="LiveId" clId="{78EE9421-B805-46E5-A16F-75ADD784299B}" dt="2021-01-16T09:13:23.363" v="1441" actId="478"/>
          <ac:picMkLst>
            <pc:docMk/>
            <pc:sldMk cId="0" sldId="282"/>
            <ac:picMk id="24" creationId="{5C59D1B2-E3A4-4C75-B231-CD432EC69D2F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29" creationId="{EBDDADC4-FD50-491C-8A63-B526AB71BE97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31" creationId="{4543E95F-D35E-4420-ADD1-824445A6F7E5}"/>
          </ac:picMkLst>
        </pc:picChg>
        <pc:picChg chg="add del mod">
          <ac:chgData name="Luo Yikai" userId="e23a073d1c60b777" providerId="LiveId" clId="{78EE9421-B805-46E5-A16F-75ADD784299B}" dt="2021-01-16T09:52:14.825" v="1963" actId="478"/>
          <ac:picMkLst>
            <pc:docMk/>
            <pc:sldMk cId="0" sldId="282"/>
            <ac:picMk id="33" creationId="{90F24F62-869D-4857-AFA1-BA6EC4B35723}"/>
          </ac:picMkLst>
        </pc:picChg>
        <pc:picChg chg="add del mod">
          <ac:chgData name="Luo Yikai" userId="e23a073d1c60b777" providerId="LiveId" clId="{78EE9421-B805-46E5-A16F-75ADD784299B}" dt="2021-01-16T09:52:40.205" v="1966" actId="478"/>
          <ac:picMkLst>
            <pc:docMk/>
            <pc:sldMk cId="0" sldId="282"/>
            <ac:picMk id="35" creationId="{7A85781F-D0AD-49CD-A93C-4035E9E028D7}"/>
          </ac:picMkLst>
        </pc:picChg>
        <pc:picChg chg="add del mod">
          <ac:chgData name="Luo Yikai" userId="e23a073d1c60b777" providerId="LiveId" clId="{78EE9421-B805-46E5-A16F-75ADD784299B}" dt="2021-01-16T09:50:13.001" v="1956" actId="478"/>
          <ac:picMkLst>
            <pc:docMk/>
            <pc:sldMk cId="0" sldId="282"/>
            <ac:picMk id="37" creationId="{CC406CEA-CE74-4636-9DEA-816D20573FBB}"/>
          </ac:picMkLst>
        </pc:picChg>
        <pc:picChg chg="add del mod">
          <ac:chgData name="Luo Yikai" userId="e23a073d1c60b777" providerId="LiveId" clId="{78EE9421-B805-46E5-A16F-75ADD784299B}" dt="2021-01-16T09:50:15.363" v="1957" actId="478"/>
          <ac:picMkLst>
            <pc:docMk/>
            <pc:sldMk cId="0" sldId="282"/>
            <ac:picMk id="39" creationId="{9BBBD26B-4FD1-45E5-B53B-C105AF04CC86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44" creationId="{42DC1EBC-7BE0-4916-B87E-1FE095B68026}"/>
          </ac:picMkLst>
        </pc:picChg>
        <pc:picChg chg="add mod">
          <ac:chgData name="Luo Yikai" userId="e23a073d1c60b777" providerId="LiveId" clId="{78EE9421-B805-46E5-A16F-75ADD784299B}" dt="2021-01-16T09:11:18.493" v="1395" actId="164"/>
          <ac:picMkLst>
            <pc:docMk/>
            <pc:sldMk cId="0" sldId="282"/>
            <ac:picMk id="45" creationId="{63A8742F-0A7A-4B80-86CC-A0661622941E}"/>
          </ac:picMkLst>
        </pc:picChg>
        <pc:picChg chg="add mod">
          <ac:chgData name="Luo Yikai" userId="e23a073d1c60b777" providerId="LiveId" clId="{78EE9421-B805-46E5-A16F-75ADD784299B}" dt="2021-01-16T09:11:22.562" v="1396" actId="164"/>
          <ac:picMkLst>
            <pc:docMk/>
            <pc:sldMk cId="0" sldId="282"/>
            <ac:picMk id="46" creationId="{DC865128-0B40-4D41-AEF8-B5C37E61FB04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47" creationId="{72184652-27FB-46D1-BA28-74751EC991D7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49" creationId="{D9CF6350-F49A-444C-9A4B-76D46C21E9EA}"/>
          </ac:picMkLst>
        </pc:picChg>
        <pc:picChg chg="add del mod">
          <ac:chgData name="Luo Yikai" userId="e23a073d1c60b777" providerId="LiveId" clId="{78EE9421-B805-46E5-A16F-75ADD784299B}" dt="2021-01-16T09:06:52.013" v="1374" actId="478"/>
          <ac:picMkLst>
            <pc:docMk/>
            <pc:sldMk cId="0" sldId="282"/>
            <ac:picMk id="51" creationId="{5A0ED35D-4C19-4C25-8FEB-E0CB2E27E167}"/>
          </ac:picMkLst>
        </pc:picChg>
        <pc:picChg chg="add del mod">
          <ac:chgData name="Luo Yikai" userId="e23a073d1c60b777" providerId="LiveId" clId="{78EE9421-B805-46E5-A16F-75ADD784299B}" dt="2021-01-16T09:07:01.553" v="1378"/>
          <ac:picMkLst>
            <pc:docMk/>
            <pc:sldMk cId="0" sldId="282"/>
            <ac:picMk id="53" creationId="{1210A8B8-053B-4947-BB6E-30C9423517D3}"/>
          </ac:picMkLst>
        </pc:picChg>
        <pc:picChg chg="add del mod">
          <ac:chgData name="Luo Yikai" userId="e23a073d1c60b777" providerId="LiveId" clId="{78EE9421-B805-46E5-A16F-75ADD784299B}" dt="2021-01-16T09:08:58.975" v="1381"/>
          <ac:picMkLst>
            <pc:docMk/>
            <pc:sldMk cId="0" sldId="282"/>
            <ac:picMk id="54" creationId="{41107607-A522-48A3-966E-B24633D575F8}"/>
          </ac:picMkLst>
        </pc:picChg>
        <pc:picChg chg="add del mod">
          <ac:chgData name="Luo Yikai" userId="e23a073d1c60b777" providerId="LiveId" clId="{78EE9421-B805-46E5-A16F-75ADD784299B}" dt="2021-01-16T09:09:22.016" v="1386" actId="478"/>
          <ac:picMkLst>
            <pc:docMk/>
            <pc:sldMk cId="0" sldId="282"/>
            <ac:picMk id="55" creationId="{B46604C4-671F-4EA9-AB3C-436CB15143E3}"/>
          </ac:picMkLst>
        </pc:picChg>
        <pc:picChg chg="add mod">
          <ac:chgData name="Luo Yikai" userId="e23a073d1c60b777" providerId="LiveId" clId="{78EE9421-B805-46E5-A16F-75ADD784299B}" dt="2021-01-16T09:09:25.647" v="1387"/>
          <ac:picMkLst>
            <pc:docMk/>
            <pc:sldMk cId="0" sldId="282"/>
            <ac:picMk id="56" creationId="{E6700E6E-8DC2-470F-B1E9-1664314A9EFA}"/>
          </ac:picMkLst>
        </pc:picChg>
        <pc:picChg chg="add del mod">
          <ac:chgData name="Luo Yikai" userId="e23a073d1c60b777" providerId="LiveId" clId="{78EE9421-B805-46E5-A16F-75ADD784299B}" dt="2021-01-16T09:09:37.757" v="1390" actId="478"/>
          <ac:picMkLst>
            <pc:docMk/>
            <pc:sldMk cId="0" sldId="282"/>
            <ac:picMk id="57" creationId="{4F49CC9D-CD56-4825-960A-223290428454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64" creationId="{48DBEAC6-262B-49BA-A72C-EBCE90FA74A3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66" creationId="{36687C80-0C31-4E79-AF32-C9A505E8E608}"/>
          </ac:picMkLst>
        </pc:picChg>
        <pc:picChg chg="mod">
          <ac:chgData name="Luo Yikai" userId="e23a073d1c60b777" providerId="LiveId" clId="{78EE9421-B805-46E5-A16F-75ADD784299B}" dt="2021-01-16T09:12:59.358" v="1435"/>
          <ac:picMkLst>
            <pc:docMk/>
            <pc:sldMk cId="0" sldId="282"/>
            <ac:picMk id="68" creationId="{0F302667-C4FA-4423-B6F0-F110A8149CEE}"/>
          </ac:picMkLst>
        </pc:picChg>
        <pc:picChg chg="mod">
          <ac:chgData name="Luo Yikai" userId="e23a073d1c60b777" providerId="LiveId" clId="{78EE9421-B805-46E5-A16F-75ADD784299B}" dt="2021-01-16T09:13:07.232" v="1437"/>
          <ac:picMkLst>
            <pc:docMk/>
            <pc:sldMk cId="0" sldId="282"/>
            <ac:picMk id="71" creationId="{1D4E6AF9-1DB8-4B4A-AD1C-DD1A8142ABA4}"/>
          </ac:picMkLst>
        </pc:picChg>
        <pc:picChg chg="mod">
          <ac:chgData name="Luo Yikai" userId="e23a073d1c60b777" providerId="LiveId" clId="{78EE9421-B805-46E5-A16F-75ADD784299B}" dt="2021-01-16T09:13:35.149" v="1442"/>
          <ac:picMkLst>
            <pc:docMk/>
            <pc:sldMk cId="0" sldId="282"/>
            <ac:picMk id="74" creationId="{8BCA957E-8EB1-44A8-98B3-7A8532E96317}"/>
          </ac:picMkLst>
        </pc:picChg>
        <pc:picChg chg="add mod">
          <ac:chgData name="Luo Yikai" userId="e23a073d1c60b777" providerId="LiveId" clId="{78EE9421-B805-46E5-A16F-75ADD784299B}" dt="2021-01-17T04:18:22.019" v="2500" actId="1035"/>
          <ac:picMkLst>
            <pc:docMk/>
            <pc:sldMk cId="0" sldId="282"/>
            <ac:picMk id="76" creationId="{276ED51B-A648-4198-80CF-4004DFE73519}"/>
          </ac:picMkLst>
        </pc:picChg>
        <pc:picChg chg="mod">
          <ac:chgData name="Luo Yikai" userId="e23a073d1c60b777" providerId="LiveId" clId="{78EE9421-B805-46E5-A16F-75ADD784299B}" dt="2021-01-16T09:13:44.018" v="1445"/>
          <ac:picMkLst>
            <pc:docMk/>
            <pc:sldMk cId="0" sldId="282"/>
            <ac:picMk id="78" creationId="{8727E18C-389F-405C-85F2-9625D62A7C3A}"/>
          </ac:picMkLst>
        </pc:picChg>
        <pc:picChg chg="add mod">
          <ac:chgData name="Luo Yikai" userId="e23a073d1c60b777" providerId="LiveId" clId="{78EE9421-B805-46E5-A16F-75ADD784299B}" dt="2021-01-17T04:06:15.884" v="2188" actId="1076"/>
          <ac:picMkLst>
            <pc:docMk/>
            <pc:sldMk cId="0" sldId="282"/>
            <ac:picMk id="81" creationId="{6F14ECD6-59F5-4D7D-AC87-6DC2387F0080}"/>
          </ac:picMkLst>
        </pc:picChg>
        <pc:picChg chg="mod">
          <ac:chgData name="Luo Yikai" userId="e23a073d1c60b777" providerId="LiveId" clId="{78EE9421-B805-46E5-A16F-75ADD784299B}" dt="2021-01-17T04:05:39.334" v="2160" actId="14100"/>
          <ac:picMkLst>
            <pc:docMk/>
            <pc:sldMk cId="0" sldId="282"/>
            <ac:picMk id="85" creationId="{CA8A6169-5806-4046-BE7C-7844E2E2D407}"/>
          </ac:picMkLst>
        </pc:picChg>
        <pc:picChg chg="add mod">
          <ac:chgData name="Luo Yikai" userId="e23a073d1c60b777" providerId="LiveId" clId="{78EE9421-B805-46E5-A16F-75ADD784299B}" dt="2021-01-17T04:07:15.475" v="2205" actId="1076"/>
          <ac:picMkLst>
            <pc:docMk/>
            <pc:sldMk cId="0" sldId="282"/>
            <ac:picMk id="98" creationId="{EBBC2EBB-E5E5-4001-8C51-9F8639B84CDA}"/>
          </ac:picMkLst>
        </pc:picChg>
        <pc:picChg chg="add mod">
          <ac:chgData name="Luo Yikai" userId="e23a073d1c60b777" providerId="LiveId" clId="{78EE9421-B805-46E5-A16F-75ADD784299B}" dt="2021-01-17T04:11:35.347" v="2262" actId="164"/>
          <ac:picMkLst>
            <pc:docMk/>
            <pc:sldMk cId="0" sldId="282"/>
            <ac:picMk id="131" creationId="{487C6398-408F-4F98-A2DA-5DB61F3A6C45}"/>
          </ac:picMkLst>
        </pc:picChg>
        <pc:picChg chg="add mod">
          <ac:chgData name="Luo Yikai" userId="e23a073d1c60b777" providerId="LiveId" clId="{78EE9421-B805-46E5-A16F-75ADD784299B}" dt="2021-01-17T04:16:02.786" v="2321" actId="1076"/>
          <ac:picMkLst>
            <pc:docMk/>
            <pc:sldMk cId="0" sldId="282"/>
            <ac:picMk id="132" creationId="{884BEA73-B5B6-4C50-AD4D-B5806B587C76}"/>
          </ac:picMkLst>
        </pc:picChg>
        <pc:picChg chg="mod">
          <ac:chgData name="Luo Yikai" userId="e23a073d1c60b777" providerId="LiveId" clId="{78EE9421-B805-46E5-A16F-75ADD784299B}" dt="2021-01-17T04:11:36.968" v="2263"/>
          <ac:picMkLst>
            <pc:docMk/>
            <pc:sldMk cId="0" sldId="282"/>
            <ac:picMk id="138" creationId="{F8B7425B-47AB-40B0-931B-6526640893DB}"/>
          </ac:picMkLst>
        </pc:picChg>
        <pc:picChg chg="del mod topLvl">
          <ac:chgData name="Luo Yikai" userId="e23a073d1c60b777" providerId="LiveId" clId="{78EE9421-B805-46E5-A16F-75ADD784299B}" dt="2021-01-17T04:12:39.526" v="2284" actId="478"/>
          <ac:picMkLst>
            <pc:docMk/>
            <pc:sldMk cId="0" sldId="282"/>
            <ac:picMk id="141" creationId="{3D9B7FE0-CAFA-4B65-BE80-6100BAAA2F21}"/>
          </ac:picMkLst>
        </pc:picChg>
        <pc:picChg chg="add del mod">
          <ac:chgData name="Luo Yikai" userId="e23a073d1c60b777" providerId="LiveId" clId="{78EE9421-B805-46E5-A16F-75ADD784299B}" dt="2021-01-17T04:12:38.587" v="2283" actId="478"/>
          <ac:picMkLst>
            <pc:docMk/>
            <pc:sldMk cId="0" sldId="282"/>
            <ac:picMk id="143" creationId="{16015F59-7885-4FFD-B404-B5B0D5EF1B71}"/>
          </ac:picMkLst>
        </pc:picChg>
        <pc:picChg chg="add mod">
          <ac:chgData name="Luo Yikai" userId="e23a073d1c60b777" providerId="LiveId" clId="{78EE9421-B805-46E5-A16F-75ADD784299B}" dt="2021-01-17T04:19:34.155" v="2518" actId="1036"/>
          <ac:picMkLst>
            <pc:docMk/>
            <pc:sldMk cId="0" sldId="282"/>
            <ac:picMk id="144" creationId="{B73B57F6-CAC6-4881-A36B-98126BFC3669}"/>
          </ac:picMkLst>
        </pc:picChg>
        <pc:picChg chg="add mod">
          <ac:chgData name="Luo Yikai" userId="e23a073d1c60b777" providerId="LiveId" clId="{78EE9421-B805-46E5-A16F-75ADD784299B}" dt="2021-01-17T04:19:34.155" v="2518" actId="1036"/>
          <ac:picMkLst>
            <pc:docMk/>
            <pc:sldMk cId="0" sldId="282"/>
            <ac:picMk id="145" creationId="{F25BE42F-DBB0-4FB7-A0E7-59619269ECCD}"/>
          </ac:picMkLst>
        </pc:picChg>
        <pc:picChg chg="add del mod">
          <ac:chgData name="Luo Yikai" userId="e23a073d1c60b777" providerId="LiveId" clId="{78EE9421-B805-46E5-A16F-75ADD784299B}" dt="2021-01-16T09:30:35.915" v="1648" actId="478"/>
          <ac:picMkLst>
            <pc:docMk/>
            <pc:sldMk cId="0" sldId="282"/>
            <ac:picMk id="705" creationId="{0D086FCD-33ED-4069-90EF-218F82CF8B1A}"/>
          </ac:picMkLst>
        </pc:picChg>
        <pc:picChg chg="add del mod">
          <ac:chgData name="Luo Yikai" userId="e23a073d1c60b777" providerId="LiveId" clId="{78EE9421-B805-46E5-A16F-75ADD784299B}" dt="2021-01-16T09:30:50.099" v="1655" actId="478"/>
          <ac:picMkLst>
            <pc:docMk/>
            <pc:sldMk cId="0" sldId="282"/>
            <ac:picMk id="707" creationId="{63A18D1D-9D3A-4E1F-8C74-4AF5B779309A}"/>
          </ac:picMkLst>
        </pc:picChg>
        <pc:picChg chg="add mod">
          <ac:chgData name="Luo Yikai" userId="e23a073d1c60b777" providerId="LiveId" clId="{78EE9421-B805-46E5-A16F-75ADD784299B}" dt="2021-01-17T04:06:56.455" v="2197" actId="1076"/>
          <ac:picMkLst>
            <pc:docMk/>
            <pc:sldMk cId="0" sldId="282"/>
            <ac:picMk id="709" creationId="{67EB5D35-9D91-4AC5-B9DF-FC03A2ECDC88}"/>
          </ac:picMkLst>
        </pc:picChg>
      </pc:sldChg>
      <pc:sldChg chg="modSp add mod">
        <pc:chgData name="Luo Yikai" userId="e23a073d1c60b777" providerId="LiveId" clId="{78EE9421-B805-46E5-A16F-75ADD784299B}" dt="2021-01-17T04:17:50.908" v="2465" actId="1076"/>
        <pc:sldMkLst>
          <pc:docMk/>
          <pc:sldMk cId="0" sldId="291"/>
        </pc:sldMkLst>
        <pc:spChg chg="mod">
          <ac:chgData name="Luo Yikai" userId="e23a073d1c60b777" providerId="LiveId" clId="{78EE9421-B805-46E5-A16F-75ADD784299B}" dt="2021-01-17T04:17:50.908" v="2465" actId="1076"/>
          <ac:spMkLst>
            <pc:docMk/>
            <pc:sldMk cId="0" sldId="291"/>
            <ac:spMk id="929" creationId="{00000000-0000-0000-0000-000000000000}"/>
          </ac:spMkLst>
        </pc:spChg>
      </pc:sldChg>
      <pc:sldChg chg="addSp delSp modSp add mod ord modTransition setBg delAnim modAnim modNotes modNotesTx">
        <pc:chgData name="Luo Yikai" userId="e23a073d1c60b777" providerId="LiveId" clId="{78EE9421-B805-46E5-A16F-75ADD784299B}" dt="2021-01-17T08:48:00.079" v="6757" actId="1076"/>
        <pc:sldMkLst>
          <pc:docMk/>
          <pc:sldMk cId="0" sldId="292"/>
        </pc:sldMkLst>
        <pc:spChg chg="add del mod">
          <ac:chgData name="Luo Yikai" userId="e23a073d1c60b777" providerId="LiveId" clId="{78EE9421-B805-46E5-A16F-75ADD784299B}" dt="2021-01-16T08:39:08.132" v="1192" actId="478"/>
          <ac:spMkLst>
            <pc:docMk/>
            <pc:sldMk cId="0" sldId="292"/>
            <ac:spMk id="3" creationId="{2BF61FCF-7310-4CDD-89DE-80D98E02649D}"/>
          </ac:spMkLst>
        </pc:spChg>
        <pc:spChg chg="add del mod">
          <ac:chgData name="Luo Yikai" userId="e23a073d1c60b777" providerId="LiveId" clId="{78EE9421-B805-46E5-A16F-75ADD784299B}" dt="2021-01-16T08:39:08.132" v="1192" actId="478"/>
          <ac:spMkLst>
            <pc:docMk/>
            <pc:sldMk cId="0" sldId="292"/>
            <ac:spMk id="5" creationId="{23B51B21-AC6A-44FE-A883-E6B08573800D}"/>
          </ac:spMkLst>
        </pc:spChg>
        <pc:spChg chg="add del mod">
          <ac:chgData name="Luo Yikai" userId="e23a073d1c60b777" providerId="LiveId" clId="{78EE9421-B805-46E5-A16F-75ADD784299B}" dt="2021-01-16T08:39:08.132" v="1192" actId="478"/>
          <ac:spMkLst>
            <pc:docMk/>
            <pc:sldMk cId="0" sldId="292"/>
            <ac:spMk id="7" creationId="{BA14FFBD-EA40-493D-ACF0-C10A06BCF08E}"/>
          </ac:spMkLst>
        </pc:spChg>
        <pc:spChg chg="add del mod">
          <ac:chgData name="Luo Yikai" userId="e23a073d1c60b777" providerId="LiveId" clId="{78EE9421-B805-46E5-A16F-75ADD784299B}" dt="2021-01-16T08:39:08.132" v="1192" actId="478"/>
          <ac:spMkLst>
            <pc:docMk/>
            <pc:sldMk cId="0" sldId="292"/>
            <ac:spMk id="9" creationId="{06D6481F-2C81-4D7E-A610-3B27B115AD83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1" creationId="{EB6BFF5C-858E-4BF6-AFE6-FC4B31949418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3" creationId="{E9EF2AF5-C32B-4563-B0A6-87F9A25DFA21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5" creationId="{330A6C29-1F21-4465-B339-47C26DD5E471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7" creationId="{5FE588C7-3B62-40ED-AF19-EE1C70E3B39E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19" creationId="{55832A6E-7169-4C70-98A8-13FF9C7D8712}"/>
          </ac:spMkLst>
        </pc:spChg>
        <pc:spChg chg="add del mod">
          <ac:chgData name="Luo Yikai" userId="e23a073d1c60b777" providerId="LiveId" clId="{78EE9421-B805-46E5-A16F-75ADD784299B}" dt="2021-01-16T08:39:14.405" v="1194" actId="478"/>
          <ac:spMkLst>
            <pc:docMk/>
            <pc:sldMk cId="0" sldId="292"/>
            <ac:spMk id="21" creationId="{0C637657-2076-4290-BE99-8C45080EB944}"/>
          </ac:spMkLst>
        </pc:spChg>
        <pc:spChg chg="add del mod">
          <ac:chgData name="Luo Yikai" userId="e23a073d1c60b777" providerId="LiveId" clId="{78EE9421-B805-46E5-A16F-75ADD784299B}" dt="2021-01-16T08:39:18.286" v="1196" actId="478"/>
          <ac:spMkLst>
            <pc:docMk/>
            <pc:sldMk cId="0" sldId="292"/>
            <ac:spMk id="23" creationId="{46F287D8-9564-414D-AD30-FBD7D43F709A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5" creationId="{266B4808-5640-4A6E-841A-B399C4C03ACA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6" creationId="{97856F0E-1EFA-4F04-A68A-AEB2BF9D329C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7" creationId="{1DA0F683-3BA8-43C5-88F6-3C5CB3D6D692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8" creationId="{5B430B8F-B8F8-4B9D-B220-0BADB65C63CF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99" creationId="{094E6B1E-D46F-4A84-B47D-01E19B6E2AEC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0" creationId="{AF8E3D01-43ED-4A17-BF38-C9D9222BCB08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1" creationId="{6B321059-E3C4-4540-A0F1-A5041B9D1BBF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2" creationId="{2974E3AA-9AF4-477D-9990-AFEC565699D3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3" creationId="{27502ACC-F935-4C45-8EEE-AC3CD3D9453D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4" creationId="{3642286F-1C28-4553-9B1E-0D5212845234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5" creationId="{20667A82-8685-4E28-A4E9-90FBFD665820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6" creationId="{CD260ED5-D672-419A-B1A6-4B8A05F9B803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7" creationId="{2088AEFA-BBE2-4315-AB93-32273CA6D5A1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8" creationId="{6C9F9B27-EE62-4434-A0B7-733B040DF960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09" creationId="{FF7D88B4-14E4-4282-ABD1-5A6DD6286989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10" creationId="{EBBAA480-4B4C-4F85-B7AB-37F795F32096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111" creationId="{7946408D-7CD7-466A-A61A-34C02BCF548E}"/>
          </ac:spMkLst>
        </pc:spChg>
        <pc:spChg chg="add del">
          <ac:chgData name="Luo Yikai" userId="e23a073d1c60b777" providerId="LiveId" clId="{78EE9421-B805-46E5-A16F-75ADD784299B}" dt="2021-01-17T07:32:55.405" v="4940" actId="26606"/>
          <ac:spMkLst>
            <pc:docMk/>
            <pc:sldMk cId="0" sldId="292"/>
            <ac:spMk id="120" creationId="{5D1D4658-32CD-4903-BDA6-7B54EEA4ED6F}"/>
          </ac:spMkLst>
        </pc:spChg>
        <pc:spChg chg="add del">
          <ac:chgData name="Luo Yikai" userId="e23a073d1c60b777" providerId="LiveId" clId="{78EE9421-B805-46E5-A16F-75ADD784299B}" dt="2021-01-17T07:32:55.405" v="4940" actId="26606"/>
          <ac:spMkLst>
            <pc:docMk/>
            <pc:sldMk cId="0" sldId="292"/>
            <ac:spMk id="122" creationId="{7A29A97C-0C3C-4F06-9CA4-68DFD1CE4039}"/>
          </ac:spMkLst>
        </pc:spChg>
        <pc:spChg chg="del mod topLvl">
          <ac:chgData name="Luo Yikai" userId="e23a073d1c60b777" providerId="LiveId" clId="{78EE9421-B805-46E5-A16F-75ADD784299B}" dt="2021-01-17T07:38:07.835" v="4952" actId="478"/>
          <ac:spMkLst>
            <pc:docMk/>
            <pc:sldMk cId="0" sldId="292"/>
            <ac:spMk id="123" creationId="{E7D8EE00-D879-4D7D-B757-048939E3F7F1}"/>
          </ac:spMkLst>
        </pc:spChg>
        <pc:spChg chg="add del">
          <ac:chgData name="Luo Yikai" userId="e23a073d1c60b777" providerId="LiveId" clId="{78EE9421-B805-46E5-A16F-75ADD784299B}" dt="2021-01-17T07:32:55.405" v="4940" actId="26606"/>
          <ac:spMkLst>
            <pc:docMk/>
            <pc:sldMk cId="0" sldId="292"/>
            <ac:spMk id="124" creationId="{801292C1-8B12-4AF2-9B59-8851A132E5E2}"/>
          </ac:spMkLst>
        </pc:spChg>
        <pc:spChg chg="add del mod topLvl">
          <ac:chgData name="Luo Yikai" userId="e23a073d1c60b777" providerId="LiveId" clId="{78EE9421-B805-46E5-A16F-75ADD784299B}" dt="2021-01-17T07:53:36.286" v="5172" actId="478"/>
          <ac:spMkLst>
            <pc:docMk/>
            <pc:sldMk cId="0" sldId="292"/>
            <ac:spMk id="126" creationId="{3C7CC399-1F8F-4FC9-A4F3-2AF6EBFAF7FB}"/>
          </ac:spMkLst>
        </pc:spChg>
        <pc:spChg chg="add del mod topLvl">
          <ac:chgData name="Luo Yikai" userId="e23a073d1c60b777" providerId="LiveId" clId="{78EE9421-B805-46E5-A16F-75ADD784299B}" dt="2021-01-17T07:53:38.549" v="5174" actId="478"/>
          <ac:spMkLst>
            <pc:docMk/>
            <pc:sldMk cId="0" sldId="292"/>
            <ac:spMk id="127" creationId="{2132CFAA-5A38-451C-84C2-D3FF1D3AF018}"/>
          </ac:spMkLst>
        </pc:spChg>
        <pc:spChg chg="del mod topLvl">
          <ac:chgData name="Luo Yikai" userId="e23a073d1c60b777" providerId="LiveId" clId="{78EE9421-B805-46E5-A16F-75ADD784299B}" dt="2021-01-17T07:50:57.692" v="5140" actId="478"/>
          <ac:spMkLst>
            <pc:docMk/>
            <pc:sldMk cId="0" sldId="292"/>
            <ac:spMk id="143" creationId="{C7AAB3E3-25FF-4140-B089-6F98A226AABB}"/>
          </ac:spMkLst>
        </pc:spChg>
        <pc:spChg chg="add mod">
          <ac:chgData name="Luo Yikai" userId="e23a073d1c60b777" providerId="LiveId" clId="{78EE9421-B805-46E5-A16F-75ADD784299B}" dt="2021-01-17T07:58:58.338" v="5245" actId="164"/>
          <ac:spMkLst>
            <pc:docMk/>
            <pc:sldMk cId="0" sldId="292"/>
            <ac:spMk id="165" creationId="{F28A4835-839C-4B68-BB59-05A6D84C4510}"/>
          </ac:spMkLst>
        </pc:spChg>
        <pc:spChg chg="del">
          <ac:chgData name="Luo Yikai" userId="e23a073d1c60b777" providerId="LiveId" clId="{78EE9421-B805-46E5-A16F-75ADD784299B}" dt="2021-01-16T08:39:16.322" v="1195" actId="478"/>
          <ac:spMkLst>
            <pc:docMk/>
            <pc:sldMk cId="0" sldId="292"/>
            <ac:spMk id="385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86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87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88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89" creationId="{00000000-0000-0000-0000-000000000000}"/>
          </ac:spMkLst>
        </pc:spChg>
        <pc:spChg chg="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90" creationId="{00000000-0000-0000-0000-000000000000}"/>
          </ac:spMkLst>
        </pc:spChg>
        <pc:spChg chg="del">
          <ac:chgData name="Luo Yikai" userId="e23a073d1c60b777" providerId="LiveId" clId="{78EE9421-B805-46E5-A16F-75ADD784299B}" dt="2021-01-16T08:39:11.327" v="1193" actId="478"/>
          <ac:spMkLst>
            <pc:docMk/>
            <pc:sldMk cId="0" sldId="292"/>
            <ac:spMk id="391" creationId="{00000000-0000-0000-0000-000000000000}"/>
          </ac:spMkLst>
        </pc:spChg>
        <pc:spChg chg="add del">
          <ac:chgData name="Luo Yikai" userId="e23a073d1c60b777" providerId="LiveId" clId="{78EE9421-B805-46E5-A16F-75ADD784299B}" dt="2021-01-16T08:49:13.257" v="1257" actId="478"/>
          <ac:spMkLst>
            <pc:docMk/>
            <pc:sldMk cId="0" sldId="292"/>
            <ac:spMk id="423" creationId="{8376BEF6-D5F8-4598-9A63-AAE738979E15}"/>
          </ac:spMkLst>
        </pc:spChg>
        <pc:spChg chg="add del mod">
          <ac:chgData name="Luo Yikai" userId="e23a073d1c60b777" providerId="LiveId" clId="{78EE9421-B805-46E5-A16F-75ADD784299B}" dt="2021-01-16T09:02:49.665" v="1333" actId="21"/>
          <ac:spMkLst>
            <pc:docMk/>
            <pc:sldMk cId="0" sldId="292"/>
            <ac:spMk id="444" creationId="{35FEE184-A2F9-49AE-9B0D-536CDE83C262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445" creationId="{F0AE236A-3587-4429-A4A2-75655BD89A09}"/>
          </ac:spMkLst>
        </pc:spChg>
        <pc:spChg chg="add del mod">
          <ac:chgData name="Luo Yikai" userId="e23a073d1c60b777" providerId="LiveId" clId="{78EE9421-B805-46E5-A16F-75ADD784299B}" dt="2021-01-17T07:28:30.899" v="4933" actId="478"/>
          <ac:spMkLst>
            <pc:docMk/>
            <pc:sldMk cId="0" sldId="292"/>
            <ac:spMk id="446" creationId="{2F2D57E0-2056-45F8-8A46-09EEBBEB5952}"/>
          </ac:spMkLst>
        </pc:spChg>
        <pc:grpChg chg="add del mod">
          <ac:chgData name="Luo Yikai" userId="e23a073d1c60b777" providerId="LiveId" clId="{78EE9421-B805-46E5-A16F-75ADD784299B}" dt="2021-01-17T07:44:17.269" v="4978" actId="165"/>
          <ac:grpSpMkLst>
            <pc:docMk/>
            <pc:sldMk cId="0" sldId="292"/>
            <ac:grpSpMk id="64" creationId="{A509CE87-DE9D-44D4-893B-FDF8E1788E89}"/>
          </ac:grpSpMkLst>
        </pc:grpChg>
        <pc:grpChg chg="add mod">
          <ac:chgData name="Luo Yikai" userId="e23a073d1c60b777" providerId="LiveId" clId="{78EE9421-B805-46E5-A16F-75ADD784299B}" dt="2021-01-17T07:51:23.127" v="5152" actId="164"/>
          <ac:grpSpMkLst>
            <pc:docMk/>
            <pc:sldMk cId="0" sldId="292"/>
            <ac:grpSpMk id="82" creationId="{48CE04B8-49CE-4E76-A55C-1FB664CDC69B}"/>
          </ac:grpSpMkLst>
        </pc:grpChg>
        <pc:grpChg chg="add mod">
          <ac:chgData name="Luo Yikai" userId="e23a073d1c60b777" providerId="LiveId" clId="{78EE9421-B805-46E5-A16F-75ADD784299B}" dt="2021-01-17T08:16:37.518" v="5263" actId="1076"/>
          <ac:grpSpMkLst>
            <pc:docMk/>
            <pc:sldMk cId="0" sldId="292"/>
            <ac:grpSpMk id="83" creationId="{794FE04B-F31E-4AFA-A358-EFDEE43CE54D}"/>
          </ac:grpSpMkLst>
        </pc:grpChg>
        <pc:grpChg chg="add del mod">
          <ac:chgData name="Luo Yikai" userId="e23a073d1c60b777" providerId="LiveId" clId="{78EE9421-B805-46E5-A16F-75ADD784299B}" dt="2021-01-17T07:38:07.835" v="4952" actId="478"/>
          <ac:grpSpMkLst>
            <pc:docMk/>
            <pc:sldMk cId="0" sldId="292"/>
            <ac:grpSpMk id="119" creationId="{4329AE90-A277-4A9D-8E7B-AE58DDAA0822}"/>
          </ac:grpSpMkLst>
        </pc:grpChg>
        <pc:grpChg chg="add del mod">
          <ac:chgData name="Luo Yikai" userId="e23a073d1c60b777" providerId="LiveId" clId="{78EE9421-B805-46E5-A16F-75ADD784299B}" dt="2021-01-17T07:50:57.692" v="5140" actId="478"/>
          <ac:grpSpMkLst>
            <pc:docMk/>
            <pc:sldMk cId="0" sldId="292"/>
            <ac:grpSpMk id="141" creationId="{EE8BE1BB-83DB-42C8-A870-5724287A0463}"/>
          </ac:grpSpMkLst>
        </pc:grpChg>
        <pc:grpChg chg="add mod">
          <ac:chgData name="Luo Yikai" userId="e23a073d1c60b777" providerId="LiveId" clId="{78EE9421-B805-46E5-A16F-75ADD784299B}" dt="2021-01-17T07:55:52.999" v="5205" actId="1076"/>
          <ac:grpSpMkLst>
            <pc:docMk/>
            <pc:sldMk cId="0" sldId="292"/>
            <ac:grpSpMk id="153" creationId="{143EF04A-4F90-4FFD-9664-D1ED69CAF967}"/>
          </ac:grpSpMkLst>
        </pc:grpChg>
        <pc:grpChg chg="add mod">
          <ac:chgData name="Luo Yikai" userId="e23a073d1c60b777" providerId="LiveId" clId="{78EE9421-B805-46E5-A16F-75ADD784299B}" dt="2021-01-17T08:16:14.284" v="5253" actId="1076"/>
          <ac:grpSpMkLst>
            <pc:docMk/>
            <pc:sldMk cId="0" sldId="292"/>
            <ac:grpSpMk id="156" creationId="{A365DE56-C9F0-4C7D-999A-AAEDFD77C4C2}"/>
          </ac:grpSpMkLst>
        </pc:grpChg>
        <pc:grpChg chg="add mod">
          <ac:chgData name="Luo Yikai" userId="e23a073d1c60b777" providerId="LiveId" clId="{78EE9421-B805-46E5-A16F-75ADD784299B}" dt="2021-01-17T07:56:57.463" v="5226" actId="688"/>
          <ac:grpSpMkLst>
            <pc:docMk/>
            <pc:sldMk cId="0" sldId="292"/>
            <ac:grpSpMk id="159" creationId="{98587DB7-A046-4C15-BD4E-D43F2DE11B3B}"/>
          </ac:grpSpMkLst>
        </pc:grpChg>
        <pc:grpChg chg="add mod">
          <ac:chgData name="Luo Yikai" userId="e23a073d1c60b777" providerId="LiveId" clId="{78EE9421-B805-46E5-A16F-75ADD784299B}" dt="2021-01-17T07:57:05.782" v="5230" actId="1076"/>
          <ac:grpSpMkLst>
            <pc:docMk/>
            <pc:sldMk cId="0" sldId="292"/>
            <ac:grpSpMk id="162" creationId="{78B4C84E-A0F3-4943-91D9-C37ABE664D3A}"/>
          </ac:grpSpMkLst>
        </pc:grpChg>
        <pc:grpChg chg="add mod">
          <ac:chgData name="Luo Yikai" userId="e23a073d1c60b777" providerId="LiveId" clId="{78EE9421-B805-46E5-A16F-75ADD784299B}" dt="2021-01-17T08:16:27.550" v="5257" actId="1076"/>
          <ac:grpSpMkLst>
            <pc:docMk/>
            <pc:sldMk cId="0" sldId="292"/>
            <ac:grpSpMk id="167" creationId="{36FEDB4D-F557-464C-B693-209861BAFD5A}"/>
          </ac:grpSpMkLst>
        </pc:grpChg>
        <pc:grpChg chg="add del mod">
          <ac:chgData name="Luo Yikai" userId="e23a073d1c60b777" providerId="LiveId" clId="{78EE9421-B805-46E5-A16F-75ADD784299B}" dt="2021-01-17T08:16:33.375" v="5260"/>
          <ac:grpSpMkLst>
            <pc:docMk/>
            <pc:sldMk cId="0" sldId="292"/>
            <ac:grpSpMk id="170" creationId="{CA01F8A1-8F31-4816-B21F-54C717D88BCA}"/>
          </ac:grpSpMkLst>
        </pc:grpChg>
        <pc:grpChg chg="add mod">
          <ac:chgData name="Luo Yikai" userId="e23a073d1c60b777" providerId="LiveId" clId="{78EE9421-B805-46E5-A16F-75ADD784299B}" dt="2021-01-17T08:48:00.079" v="6757" actId="1076"/>
          <ac:grpSpMkLst>
            <pc:docMk/>
            <pc:sldMk cId="0" sldId="292"/>
            <ac:grpSpMk id="173" creationId="{1448CEDC-F710-4AE6-AB7B-DE1629B68ABA}"/>
          </ac:grpSpMkLst>
        </pc:grpChg>
        <pc:grpChg chg="add del">
          <ac:chgData name="Luo Yikai" userId="e23a073d1c60b777" providerId="LiveId" clId="{78EE9421-B805-46E5-A16F-75ADD784299B}" dt="2021-01-16T08:39:11.327" v="1193" actId="478"/>
          <ac:grpSpMkLst>
            <pc:docMk/>
            <pc:sldMk cId="0" sldId="292"/>
            <ac:grpSpMk id="392" creationId="{00000000-0000-0000-0000-000000000000}"/>
          </ac:grpSpMkLst>
        </pc:grpChg>
        <pc:grpChg chg="add del">
          <ac:chgData name="Luo Yikai" userId="e23a073d1c60b777" providerId="LiveId" clId="{78EE9421-B805-46E5-A16F-75ADD784299B}" dt="2021-01-16T08:39:11.327" v="1193" actId="478"/>
          <ac:grpSpMkLst>
            <pc:docMk/>
            <pc:sldMk cId="0" sldId="292"/>
            <ac:grpSpMk id="398" creationId="{00000000-0000-0000-0000-000000000000}"/>
          </ac:grpSpMkLst>
        </pc:grpChg>
        <pc:grpChg chg="add del">
          <ac:chgData name="Luo Yikai" userId="e23a073d1c60b777" providerId="LiveId" clId="{78EE9421-B805-46E5-A16F-75ADD784299B}" dt="2021-01-16T08:39:11.327" v="1193" actId="478"/>
          <ac:grpSpMkLst>
            <pc:docMk/>
            <pc:sldMk cId="0" sldId="292"/>
            <ac:grpSpMk id="403" creationId="{00000000-0000-0000-0000-000000000000}"/>
          </ac:grpSpMkLst>
        </pc:grpChg>
        <pc:grpChg chg="add del mod">
          <ac:chgData name="Luo Yikai" userId="e23a073d1c60b777" providerId="LiveId" clId="{78EE9421-B805-46E5-A16F-75ADD784299B}" dt="2021-01-17T07:44:14.405" v="4977" actId="165"/>
          <ac:grpSpMkLst>
            <pc:docMk/>
            <pc:sldMk cId="0" sldId="292"/>
            <ac:grpSpMk id="447" creationId="{CC7F65EF-6391-496C-9435-DE551042E535}"/>
          </ac:grpSpMkLst>
        </pc:grp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25" creationId="{B3C99C45-2758-4CBC-9559-DD96893F1578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27" creationId="{C092B435-A605-43B2-9255-E99C8FA484CB}"/>
          </ac:picMkLst>
        </pc:picChg>
        <pc:picChg chg="add del mod">
          <ac:chgData name="Luo Yikai" userId="e23a073d1c60b777" providerId="LiveId" clId="{78EE9421-B805-46E5-A16F-75ADD784299B}" dt="2021-01-16T08:55:33.668" v="1265" actId="478"/>
          <ac:picMkLst>
            <pc:docMk/>
            <pc:sldMk cId="0" sldId="292"/>
            <ac:picMk id="29" creationId="{4322FCB0-F73D-4707-91FD-8F5907E93409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31" creationId="{98E25D8D-D0A7-44E4-9B5C-013CF53692B6}"/>
          </ac:picMkLst>
        </pc:picChg>
        <pc:picChg chg="add mod">
          <ac:chgData name="Luo Yikai" userId="e23a073d1c60b777" providerId="LiveId" clId="{78EE9421-B805-46E5-A16F-75ADD784299B}" dt="2021-01-17T07:58:58.338" v="5245" actId="164"/>
          <ac:picMkLst>
            <pc:docMk/>
            <pc:sldMk cId="0" sldId="292"/>
            <ac:picMk id="66" creationId="{F2E84946-1C13-43D0-9A18-A59D1AF5CB6A}"/>
          </ac:picMkLst>
        </pc:picChg>
        <pc:picChg chg="add del mod">
          <ac:chgData name="Luo Yikai" userId="e23a073d1c60b777" providerId="LiveId" clId="{78EE9421-B805-46E5-A16F-75ADD784299B}" dt="2021-01-17T07:43:28.365" v="4973" actId="478"/>
          <ac:picMkLst>
            <pc:docMk/>
            <pc:sldMk cId="0" sldId="292"/>
            <ac:picMk id="68" creationId="{CE1196B9-41C2-4D69-BBBC-C5C5168BB7F5}"/>
          </ac:picMkLst>
        </pc:picChg>
        <pc:picChg chg="add del mod">
          <ac:chgData name="Luo Yikai" userId="e23a073d1c60b777" providerId="LiveId" clId="{78EE9421-B805-46E5-A16F-75ADD784299B}" dt="2021-01-17T07:53:53.425" v="5178" actId="478"/>
          <ac:picMkLst>
            <pc:docMk/>
            <pc:sldMk cId="0" sldId="292"/>
            <ac:picMk id="70" creationId="{A0AAF8EA-C4E5-4347-BFDE-920EE3FBD4DB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72" creationId="{D1C07EC1-FB9F-4F88-9540-236C51C63758}"/>
          </ac:picMkLst>
        </pc:picChg>
        <pc:picChg chg="add mod">
          <ac:chgData name="Luo Yikai" userId="e23a073d1c60b777" providerId="LiveId" clId="{78EE9421-B805-46E5-A16F-75ADD784299B}" dt="2021-01-17T07:48:35.214" v="5126" actId="1076"/>
          <ac:picMkLst>
            <pc:docMk/>
            <pc:sldMk cId="0" sldId="292"/>
            <ac:picMk id="73" creationId="{B4160844-0D7F-47E5-A611-B2B73C52F807}"/>
          </ac:picMkLst>
        </pc:picChg>
        <pc:picChg chg="add del mod">
          <ac:chgData name="Luo Yikai" userId="e23a073d1c60b777" providerId="LiveId" clId="{78EE9421-B805-46E5-A16F-75ADD784299B}" dt="2021-01-17T07:50:28.618" v="5133" actId="478"/>
          <ac:picMkLst>
            <pc:docMk/>
            <pc:sldMk cId="0" sldId="292"/>
            <ac:picMk id="75" creationId="{137D76BE-D1FC-4075-9837-196D5B021C63}"/>
          </ac:picMkLst>
        </pc:picChg>
        <pc:picChg chg="add mod">
          <ac:chgData name="Luo Yikai" userId="e23a073d1c60b777" providerId="LiveId" clId="{78EE9421-B805-46E5-A16F-75ADD784299B}" dt="2021-01-17T07:50:33.708" v="5134" actId="1076"/>
          <ac:picMkLst>
            <pc:docMk/>
            <pc:sldMk cId="0" sldId="292"/>
            <ac:picMk id="77" creationId="{68B615C8-FD12-410E-9BA7-646C0203AA6C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94" creationId="{3FA7E05E-50AD-43EC-8A11-2DC85D253BA4}"/>
          </ac:picMkLst>
        </pc:picChg>
        <pc:picChg chg="add mod">
          <ac:chgData name="Luo Yikai" userId="e23a073d1c60b777" providerId="LiveId" clId="{78EE9421-B805-46E5-A16F-75ADD784299B}" dt="2021-01-17T07:44:36.808" v="4984" actId="1076"/>
          <ac:picMkLst>
            <pc:docMk/>
            <pc:sldMk cId="0" sldId="292"/>
            <ac:picMk id="114" creationId="{F9F65837-4077-4E51-BDB4-A74461204C58}"/>
          </ac:picMkLst>
        </pc:picChg>
        <pc:picChg chg="add del mod">
          <ac:chgData name="Luo Yikai" userId="e23a073d1c60b777" providerId="LiveId" clId="{78EE9421-B805-46E5-A16F-75ADD784299B}" dt="2021-01-17T07:35:31.007" v="4945" actId="478"/>
          <ac:picMkLst>
            <pc:docMk/>
            <pc:sldMk cId="0" sldId="292"/>
            <ac:picMk id="115" creationId="{6645B135-F6B6-4B62-949A-FD8A99A02CCE}"/>
          </ac:picMkLst>
        </pc:picChg>
        <pc:picChg chg="mod ord topLvl">
          <ac:chgData name="Luo Yikai" userId="e23a073d1c60b777" providerId="LiveId" clId="{78EE9421-B805-46E5-A16F-75ADD784299B}" dt="2021-01-17T08:47:40.672" v="6750" actId="1076"/>
          <ac:picMkLst>
            <pc:docMk/>
            <pc:sldMk cId="0" sldId="292"/>
            <ac:picMk id="121" creationId="{E43AB5FB-678A-4524-AF82-5F13687A0742}"/>
          </ac:picMkLst>
        </pc:picChg>
        <pc:picChg chg="add mod topLvl">
          <ac:chgData name="Luo Yikai" userId="e23a073d1c60b777" providerId="LiveId" clId="{78EE9421-B805-46E5-A16F-75ADD784299B}" dt="2021-01-17T08:47:39.424" v="6747" actId="1076"/>
          <ac:picMkLst>
            <pc:docMk/>
            <pc:sldMk cId="0" sldId="292"/>
            <ac:picMk id="125" creationId="{C88AC896-5069-4192-9E92-296A2ED451A4}"/>
          </ac:picMkLst>
        </pc:picChg>
        <pc:picChg chg="add mod ord">
          <ac:chgData name="Luo Yikai" userId="e23a073d1c60b777" providerId="LiveId" clId="{78EE9421-B805-46E5-A16F-75ADD784299B}" dt="2021-01-17T08:47:39.813" v="6748" actId="167"/>
          <ac:picMkLst>
            <pc:docMk/>
            <pc:sldMk cId="0" sldId="292"/>
            <ac:picMk id="131" creationId="{CD5189E8-E184-4E78-BEF4-C9D683113479}"/>
          </ac:picMkLst>
        </pc:picChg>
        <pc:picChg chg="add mod">
          <ac:chgData name="Luo Yikai" userId="e23a073d1c60b777" providerId="LiveId" clId="{78EE9421-B805-46E5-A16F-75ADD784299B}" dt="2021-01-17T07:45:12.846" v="4988"/>
          <ac:picMkLst>
            <pc:docMk/>
            <pc:sldMk cId="0" sldId="292"/>
            <ac:picMk id="132" creationId="{D5506763-133C-4D10-9F12-97DD87182FAA}"/>
          </ac:picMkLst>
        </pc:picChg>
        <pc:picChg chg="add del mod">
          <ac:chgData name="Luo Yikai" userId="e23a073d1c60b777" providerId="LiveId" clId="{78EE9421-B805-46E5-A16F-75ADD784299B}" dt="2021-01-17T07:54:09.816" v="5185" actId="478"/>
          <ac:picMkLst>
            <pc:docMk/>
            <pc:sldMk cId="0" sldId="292"/>
            <ac:picMk id="150" creationId="{F64256DD-0F43-4A11-A9D4-B2E1DA58B6F1}"/>
          </ac:picMkLst>
        </pc:picChg>
        <pc:picChg chg="add mod">
          <ac:chgData name="Luo Yikai" userId="e23a073d1c60b777" providerId="LiveId" clId="{78EE9421-B805-46E5-A16F-75ADD784299B}" dt="2021-01-17T07:56:34.760" v="5217" actId="1076"/>
          <ac:picMkLst>
            <pc:docMk/>
            <pc:sldMk cId="0" sldId="292"/>
            <ac:picMk id="151" creationId="{39EF3D0B-F1CB-4CAC-AD6A-4EB3053775B5}"/>
          </ac:picMkLst>
        </pc:picChg>
        <pc:picChg chg="add mod">
          <ac:chgData name="Luo Yikai" userId="e23a073d1c60b777" providerId="LiveId" clId="{78EE9421-B805-46E5-A16F-75ADD784299B}" dt="2021-01-17T07:55:50.385" v="5204" actId="1076"/>
          <ac:picMkLst>
            <pc:docMk/>
            <pc:sldMk cId="0" sldId="292"/>
            <ac:picMk id="152" creationId="{613ED304-26F5-43C4-8A49-CFC4F8C8D1A1}"/>
          </ac:picMkLst>
        </pc:picChg>
        <pc:picChg chg="add mod">
          <ac:chgData name="Luo Yikai" userId="e23a073d1c60b777" providerId="LiveId" clId="{78EE9421-B805-46E5-A16F-75ADD784299B}" dt="2021-01-17T08:47:08.662" v="6727" actId="571"/>
          <ac:picMkLst>
            <pc:docMk/>
            <pc:sldMk cId="0" sldId="292"/>
            <ac:picMk id="176" creationId="{53B06FA5-5566-4BF2-AE81-22DE0A34A3FE}"/>
          </ac:picMkLst>
        </pc:picChg>
        <pc:picChg chg="add mod">
          <ac:chgData name="Luo Yikai" userId="e23a073d1c60b777" providerId="LiveId" clId="{78EE9421-B805-46E5-A16F-75ADD784299B}" dt="2021-01-17T08:47:08.662" v="6727" actId="571"/>
          <ac:picMkLst>
            <pc:docMk/>
            <pc:sldMk cId="0" sldId="292"/>
            <ac:picMk id="177" creationId="{C3A5ACA4-6461-46EE-A2AB-A4F6F6D4956F}"/>
          </ac:picMkLst>
        </pc:picChg>
        <pc:picChg chg="add del mod">
          <ac:chgData name="Luo Yikai" userId="e23a073d1c60b777" providerId="LiveId" clId="{78EE9421-B805-46E5-A16F-75ADD784299B}" dt="2021-01-16T08:55:33.668" v="1265" actId="478"/>
          <ac:picMkLst>
            <pc:docMk/>
            <pc:sldMk cId="0" sldId="292"/>
            <ac:picMk id="410" creationId="{5B66850E-84DD-4DA2-A519-D834A7ED3DCD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412" creationId="{839D3184-560A-4DFA-AE66-DAE5DD66F393}"/>
          </ac:picMkLst>
        </pc:picChg>
        <pc:picChg chg="add del mod">
          <ac:chgData name="Luo Yikai" userId="e23a073d1c60b777" providerId="LiveId" clId="{78EE9421-B805-46E5-A16F-75ADD784299B}" dt="2021-01-16T08:55:33.668" v="1265" actId="478"/>
          <ac:picMkLst>
            <pc:docMk/>
            <pc:sldMk cId="0" sldId="292"/>
            <ac:picMk id="414" creationId="{2D938975-3D5F-4E0D-9439-81CDBC51224B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416" creationId="{7597CC59-AAB4-4E78-962E-7393C6BB5AC2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418" creationId="{11C7B19C-6144-4978-B8A3-B3014F065999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420" creationId="{3E403C4A-E7E8-472C-99F4-56E0C5A14D79}"/>
          </ac:picMkLst>
        </pc:picChg>
        <pc:picChg chg="add del mod">
          <ac:chgData name="Luo Yikai" userId="e23a073d1c60b777" providerId="LiveId" clId="{78EE9421-B805-46E5-A16F-75ADD784299B}" dt="2021-01-16T08:55:30.808" v="1264" actId="478"/>
          <ac:picMkLst>
            <pc:docMk/>
            <pc:sldMk cId="0" sldId="292"/>
            <ac:picMk id="422" creationId="{0AA5A60F-8C96-43C8-8953-BF89F29E1974}"/>
          </ac:picMkLst>
        </pc:picChg>
        <pc:picChg chg="add del mod">
          <ac:chgData name="Luo Yikai" userId="e23a073d1c60b777" providerId="LiveId" clId="{78EE9421-B805-46E5-A16F-75ADD784299B}" dt="2021-01-16T08:56:57.975" v="1269" actId="478"/>
          <ac:picMkLst>
            <pc:docMk/>
            <pc:sldMk cId="0" sldId="292"/>
            <ac:picMk id="425" creationId="{5CF90869-CC57-4E26-99F0-C6D65BC91FE4}"/>
          </ac:picMkLst>
        </pc:picChg>
        <pc:picChg chg="add del mod">
          <ac:chgData name="Luo Yikai" userId="e23a073d1c60b777" providerId="LiveId" clId="{78EE9421-B805-46E5-A16F-75ADD784299B}" dt="2021-01-16T09:02:49.665" v="1333" actId="21"/>
          <ac:picMkLst>
            <pc:docMk/>
            <pc:sldMk cId="0" sldId="292"/>
            <ac:picMk id="427" creationId="{C6C06E9F-37CB-4778-9D19-E53962FC94C8}"/>
          </ac:picMkLst>
        </pc:picChg>
        <pc:picChg chg="add del mod">
          <ac:chgData name="Luo Yikai" userId="e23a073d1c60b777" providerId="LiveId" clId="{78EE9421-B805-46E5-A16F-75ADD784299B}" dt="2021-01-16T09:00:46.236" v="1289" actId="478"/>
          <ac:picMkLst>
            <pc:docMk/>
            <pc:sldMk cId="0" sldId="292"/>
            <ac:picMk id="429" creationId="{151DC2E7-0D14-4A76-9B51-69D903503A5A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1" creationId="{44C79924-193C-4FF5-9019-8DC650C1C7CB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3" creationId="{2A30009A-CAFC-4300-B867-7B0D9707D770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5" creationId="{4B454056-28C5-434B-8772-726FDCD0B64C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7" creationId="{F6004113-58F8-4BA0-A64E-D6223E5D2575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39" creationId="{7DD41709-33B6-4B80-A795-B78C1BE80F88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41" creationId="{D6FBAC06-474E-48E5-AB9B-8EB38A72816E}"/>
          </ac:picMkLst>
        </pc:picChg>
        <pc:picChg chg="add del mod">
          <ac:chgData name="Luo Yikai" userId="e23a073d1c60b777" providerId="LiveId" clId="{78EE9421-B805-46E5-A16F-75ADD784299B}" dt="2021-01-16T09:01:52.185" v="1324" actId="478"/>
          <ac:picMkLst>
            <pc:docMk/>
            <pc:sldMk cId="0" sldId="292"/>
            <ac:picMk id="443" creationId="{C6C64409-00A5-4972-8C0B-2E0FB85D699C}"/>
          </ac:picMkLst>
        </pc:picChg>
        <pc:cxnChg chg="mod topLvl">
          <ac:chgData name="Luo Yikai" userId="e23a073d1c60b777" providerId="LiveId" clId="{78EE9421-B805-46E5-A16F-75ADD784299B}" dt="2021-01-17T07:51:23.127" v="5152" actId="164"/>
          <ac:cxnSpMkLst>
            <pc:docMk/>
            <pc:sldMk cId="0" sldId="292"/>
            <ac:cxnSpMk id="142" creationId="{820A08D3-7A6D-4997-8A24-A01CB957621D}"/>
          </ac:cxnSpMkLst>
        </pc:cxnChg>
        <pc:cxnChg chg="add mod">
          <ac:chgData name="Luo Yikai" userId="e23a073d1c60b777" providerId="LiveId" clId="{78EE9421-B805-46E5-A16F-75ADD784299B}" dt="2021-01-17T07:51:23.127" v="5152" actId="164"/>
          <ac:cxnSpMkLst>
            <pc:docMk/>
            <pc:sldMk cId="0" sldId="292"/>
            <ac:cxnSpMk id="145" creationId="{24C0BC06-38E5-4473-9C37-51AA5CA1A82E}"/>
          </ac:cxnSpMkLst>
        </pc:cxnChg>
        <pc:cxnChg chg="mod">
          <ac:chgData name="Luo Yikai" userId="e23a073d1c60b777" providerId="LiveId" clId="{78EE9421-B805-46E5-A16F-75ADD784299B}" dt="2021-01-17T07:55:29.895" v="5195"/>
          <ac:cxnSpMkLst>
            <pc:docMk/>
            <pc:sldMk cId="0" sldId="292"/>
            <ac:cxnSpMk id="154" creationId="{575C3DB9-4702-4A9D-B8E9-5833F07C0836}"/>
          </ac:cxnSpMkLst>
        </pc:cxnChg>
        <pc:cxnChg chg="mod">
          <ac:chgData name="Luo Yikai" userId="e23a073d1c60b777" providerId="LiveId" clId="{78EE9421-B805-46E5-A16F-75ADD784299B}" dt="2021-01-17T07:55:29.895" v="5195"/>
          <ac:cxnSpMkLst>
            <pc:docMk/>
            <pc:sldMk cId="0" sldId="292"/>
            <ac:cxnSpMk id="155" creationId="{9011777A-2822-4D9A-BDAF-6E5A7D36FB4C}"/>
          </ac:cxnSpMkLst>
        </pc:cxnChg>
        <pc:cxnChg chg="mod">
          <ac:chgData name="Luo Yikai" userId="e23a073d1c60b777" providerId="LiveId" clId="{78EE9421-B805-46E5-A16F-75ADD784299B}" dt="2021-01-17T07:56:08.616" v="5206"/>
          <ac:cxnSpMkLst>
            <pc:docMk/>
            <pc:sldMk cId="0" sldId="292"/>
            <ac:cxnSpMk id="157" creationId="{5D9F8885-70F3-4F04-B245-42BD8C070E83}"/>
          </ac:cxnSpMkLst>
        </pc:cxnChg>
        <pc:cxnChg chg="mod">
          <ac:chgData name="Luo Yikai" userId="e23a073d1c60b777" providerId="LiveId" clId="{78EE9421-B805-46E5-A16F-75ADD784299B}" dt="2021-01-17T07:56:08.616" v="5206"/>
          <ac:cxnSpMkLst>
            <pc:docMk/>
            <pc:sldMk cId="0" sldId="292"/>
            <ac:cxnSpMk id="158" creationId="{DB8D9FCB-54B0-40EA-A721-276A1E35808C}"/>
          </ac:cxnSpMkLst>
        </pc:cxnChg>
        <pc:cxnChg chg="mod">
          <ac:chgData name="Luo Yikai" userId="e23a073d1c60b777" providerId="LiveId" clId="{78EE9421-B805-46E5-A16F-75ADD784299B}" dt="2021-01-17T07:56:38.992" v="5218"/>
          <ac:cxnSpMkLst>
            <pc:docMk/>
            <pc:sldMk cId="0" sldId="292"/>
            <ac:cxnSpMk id="160" creationId="{9D5C142E-B3F3-439E-8435-5C27187E534C}"/>
          </ac:cxnSpMkLst>
        </pc:cxnChg>
        <pc:cxnChg chg="mod">
          <ac:chgData name="Luo Yikai" userId="e23a073d1c60b777" providerId="LiveId" clId="{78EE9421-B805-46E5-A16F-75ADD784299B}" dt="2021-01-17T07:56:38.992" v="5218"/>
          <ac:cxnSpMkLst>
            <pc:docMk/>
            <pc:sldMk cId="0" sldId="292"/>
            <ac:cxnSpMk id="161" creationId="{2F68CD71-9A77-45BF-80C1-0B84908A720E}"/>
          </ac:cxnSpMkLst>
        </pc:cxnChg>
        <pc:cxnChg chg="mod">
          <ac:chgData name="Luo Yikai" userId="e23a073d1c60b777" providerId="LiveId" clId="{78EE9421-B805-46E5-A16F-75ADD784299B}" dt="2021-01-17T07:56:58.686" v="5227"/>
          <ac:cxnSpMkLst>
            <pc:docMk/>
            <pc:sldMk cId="0" sldId="292"/>
            <ac:cxnSpMk id="163" creationId="{E58ADB54-3112-47DB-857E-CB52D6DC71D7}"/>
          </ac:cxnSpMkLst>
        </pc:cxnChg>
        <pc:cxnChg chg="mod">
          <ac:chgData name="Luo Yikai" userId="e23a073d1c60b777" providerId="LiveId" clId="{78EE9421-B805-46E5-A16F-75ADD784299B}" dt="2021-01-17T07:56:58.686" v="5227"/>
          <ac:cxnSpMkLst>
            <pc:docMk/>
            <pc:sldMk cId="0" sldId="292"/>
            <ac:cxnSpMk id="164" creationId="{F5734123-5DB3-4B6A-8AED-0EFBB45E2E09}"/>
          </ac:cxnSpMkLst>
        </pc:cxnChg>
        <pc:cxnChg chg="mod">
          <ac:chgData name="Luo Yikai" userId="e23a073d1c60b777" providerId="LiveId" clId="{78EE9421-B805-46E5-A16F-75ADD784299B}" dt="2021-01-17T08:16:06.376" v="5251"/>
          <ac:cxnSpMkLst>
            <pc:docMk/>
            <pc:sldMk cId="0" sldId="292"/>
            <ac:cxnSpMk id="168" creationId="{24D13386-6EEC-47C4-87DB-75FAC8407D30}"/>
          </ac:cxnSpMkLst>
        </pc:cxnChg>
        <pc:cxnChg chg="mod">
          <ac:chgData name="Luo Yikai" userId="e23a073d1c60b777" providerId="LiveId" clId="{78EE9421-B805-46E5-A16F-75ADD784299B}" dt="2021-01-17T08:16:06.376" v="5251"/>
          <ac:cxnSpMkLst>
            <pc:docMk/>
            <pc:sldMk cId="0" sldId="292"/>
            <ac:cxnSpMk id="169" creationId="{06F27168-D2EE-4607-B7F0-873EAE1C124D}"/>
          </ac:cxnSpMkLst>
        </pc:cxnChg>
        <pc:cxnChg chg="mod">
          <ac:chgData name="Luo Yikai" userId="e23a073d1c60b777" providerId="LiveId" clId="{78EE9421-B805-46E5-A16F-75ADD784299B}" dt="2021-01-17T08:16:31.712" v="5259"/>
          <ac:cxnSpMkLst>
            <pc:docMk/>
            <pc:sldMk cId="0" sldId="292"/>
            <ac:cxnSpMk id="171" creationId="{F3E66C87-1BDD-4468-A0A1-5F3598DC90E4}"/>
          </ac:cxnSpMkLst>
        </pc:cxnChg>
        <pc:cxnChg chg="mod">
          <ac:chgData name="Luo Yikai" userId="e23a073d1c60b777" providerId="LiveId" clId="{78EE9421-B805-46E5-A16F-75ADD784299B}" dt="2021-01-17T08:16:31.712" v="5259"/>
          <ac:cxnSpMkLst>
            <pc:docMk/>
            <pc:sldMk cId="0" sldId="292"/>
            <ac:cxnSpMk id="172" creationId="{9BD22EFD-4CB4-4387-BA6A-6DCA169E5AB8}"/>
          </ac:cxnSpMkLst>
        </pc:cxnChg>
        <pc:cxnChg chg="mod">
          <ac:chgData name="Luo Yikai" userId="e23a073d1c60b777" providerId="LiveId" clId="{78EE9421-B805-46E5-A16F-75ADD784299B}" dt="2021-01-17T08:16:35.492" v="5261"/>
          <ac:cxnSpMkLst>
            <pc:docMk/>
            <pc:sldMk cId="0" sldId="292"/>
            <ac:cxnSpMk id="174" creationId="{116B8630-61E5-40A2-B4ED-279240D4682F}"/>
          </ac:cxnSpMkLst>
        </pc:cxnChg>
        <pc:cxnChg chg="mod">
          <ac:chgData name="Luo Yikai" userId="e23a073d1c60b777" providerId="LiveId" clId="{78EE9421-B805-46E5-A16F-75ADD784299B}" dt="2021-01-17T08:16:35.492" v="5261"/>
          <ac:cxnSpMkLst>
            <pc:docMk/>
            <pc:sldMk cId="0" sldId="292"/>
            <ac:cxnSpMk id="175" creationId="{ABEABC12-2446-45E7-B553-8FC458F89EE7}"/>
          </ac:cxnSpMkLst>
        </pc:cxnChg>
      </pc:sldChg>
      <pc:sldChg chg="addSp delSp modSp add del mod modTransition modAnim">
        <pc:chgData name="Luo Yikai" userId="e23a073d1c60b777" providerId="LiveId" clId="{78EE9421-B805-46E5-A16F-75ADD784299B}" dt="2021-01-16T08:38:45.995" v="1187" actId="47"/>
        <pc:sldMkLst>
          <pc:docMk/>
          <pc:sldMk cId="1016027917" sldId="292"/>
        </pc:sldMkLst>
        <pc:spChg chg="add del mod">
          <ac:chgData name="Luo Yikai" userId="e23a073d1c60b777" providerId="LiveId" clId="{78EE9421-B805-46E5-A16F-75ADD784299B}" dt="2021-01-16T08:02:07.597" v="684" actId="478"/>
          <ac:spMkLst>
            <pc:docMk/>
            <pc:sldMk cId="1016027917" sldId="292"/>
            <ac:spMk id="3" creationId="{B9C8D7A3-76E5-445F-BFD6-61194BFC36B4}"/>
          </ac:spMkLst>
        </pc:spChg>
        <pc:spChg chg="add del mod">
          <ac:chgData name="Luo Yikai" userId="e23a073d1c60b777" providerId="LiveId" clId="{78EE9421-B805-46E5-A16F-75ADD784299B}" dt="2021-01-16T08:02:08.247" v="685" actId="478"/>
          <ac:spMkLst>
            <pc:docMk/>
            <pc:sldMk cId="1016027917" sldId="292"/>
            <ac:spMk id="6" creationId="{E0681E39-2E4C-49AB-ABE0-01EFCE13E597}"/>
          </ac:spMkLst>
        </pc:spChg>
        <pc:spChg chg="add mod">
          <ac:chgData name="Luo Yikai" userId="e23a073d1c60b777" providerId="LiveId" clId="{78EE9421-B805-46E5-A16F-75ADD784299B}" dt="2021-01-16T08:15:45.106" v="908" actId="1076"/>
          <ac:spMkLst>
            <pc:docMk/>
            <pc:sldMk cId="1016027917" sldId="292"/>
            <ac:spMk id="10" creationId="{7B4AC29B-A219-43B5-83E5-EC2AC4F5EF3D}"/>
          </ac:spMkLst>
        </pc:spChg>
        <pc:spChg chg="add 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11" creationId="{96DE821C-9B77-4E0A-898E-62DCA65E88DF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12" creationId="{7B3229A9-4E85-40AA-90F8-7EAB3AA21B8F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15" creationId="{47E400F6-8887-483E-A8A5-9BE533959721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16" creationId="{D9BD49B1-AE77-427C-B217-8E092842FA93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18" creationId="{84A0D841-FD1A-4EE7-AEB3-0D9F2C810182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19" creationId="{17647DB6-18F2-476F-A387-FEFB06AD4C77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20" creationId="{C4D184D5-661F-4631-A2A1-904F39FDC4A0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21" creationId="{9FEF7BF1-86E3-4BC3-891C-3B90B677BE6C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23" creationId="{B372E036-DBB7-4B39-8F86-CFA14B7E64C1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24" creationId="{D054B255-E321-4CCE-BB41-999456BA77DF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25" creationId="{2126BBCF-2CFF-49D6-95F1-E44112EC4507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27" creationId="{C245687F-7C51-4CB7-9AC8-241BFAD16C62}"/>
          </ac:spMkLst>
        </pc:spChg>
        <pc:spChg chg="mod">
          <ac:chgData name="Luo Yikai" userId="e23a073d1c60b777" providerId="LiveId" clId="{78EE9421-B805-46E5-A16F-75ADD784299B}" dt="2021-01-16T08:02:39.255" v="689"/>
          <ac:spMkLst>
            <pc:docMk/>
            <pc:sldMk cId="1016027917" sldId="292"/>
            <ac:spMk id="28" creationId="{F9BAE216-8E42-48D5-BD9A-6CC8E4BD09FB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29" creationId="{C43A5596-F2E8-4DCF-A8CE-521113F7A77A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0" creationId="{8C964B53-81B9-458B-AF24-87EB2317480B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1" creationId="{3D8DA612-1A19-41D0-8E9C-FE31C355B71E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2" creationId="{2253482C-1862-4041-949E-20730FDC02EA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3" creationId="{5C9482FF-2491-4692-A5CE-BC2F95690EFC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4" creationId="{7E77989D-DEDE-43AF-8286-3067C7084E72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5" creationId="{616F1AC6-624B-4A7E-964B-32DF1429D63C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6" creationId="{B0A74D79-8D1A-4EC4-9525-5E51325D4D5F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7" creationId="{18E2DFE2-3EEA-4FFE-B0F4-23F54FDF0E53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8" creationId="{B9DCE1F9-4B3A-4B91-981C-D24126C7B41B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39" creationId="{B705D35D-864B-498D-8E52-A52808146C83}"/>
          </ac:spMkLst>
        </pc:spChg>
        <pc:spChg chg="add del mod">
          <ac:chgData name="Luo Yikai" userId="e23a073d1c60b777" providerId="LiveId" clId="{78EE9421-B805-46E5-A16F-75ADD784299B}" dt="2021-01-16T08:02:40.396" v="690"/>
          <ac:spMkLst>
            <pc:docMk/>
            <pc:sldMk cId="1016027917" sldId="292"/>
            <ac:spMk id="40" creationId="{32498301-DBC5-4237-AE22-1BB76BDC418A}"/>
          </ac:spMkLst>
        </pc:spChg>
        <pc:spChg chg="add mod">
          <ac:chgData name="Luo Yikai" userId="e23a073d1c60b777" providerId="LiveId" clId="{78EE9421-B805-46E5-A16F-75ADD784299B}" dt="2021-01-16T08:17:49.816" v="951" actId="1036"/>
          <ac:spMkLst>
            <pc:docMk/>
            <pc:sldMk cId="1016027917" sldId="292"/>
            <ac:spMk id="41" creationId="{32C57208-0200-4380-9448-10D22C9823E0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43" creationId="{BD6E10D2-BF9C-4A82-AF7B-76677FB0B7F5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44" creationId="{E1DF88DA-228E-4F34-BD50-E051669DB7E4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46" creationId="{DC15D445-DDEC-424C-8344-5A96EA8B1A17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47" creationId="{C3FC5D9F-3E42-49A2-B672-502738047CEF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48" creationId="{411AB982-F7FC-43CA-9E10-B894123682F3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49" creationId="{AD6C26B0-A3FF-4023-9DF8-1A9A73EA2E62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51" creationId="{C216E524-52F9-47D0-9578-B181D6753345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52" creationId="{820315FA-BD5B-4BDF-BF67-091D0C316FF9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53" creationId="{41960A69-4E92-42AC-95A8-9CBB15D5AB9A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55" creationId="{3C93284C-06B7-43F5-88F9-9684D42D7379}"/>
          </ac:spMkLst>
        </pc:spChg>
        <pc:spChg chg="mod">
          <ac:chgData name="Luo Yikai" userId="e23a073d1c60b777" providerId="LiveId" clId="{78EE9421-B805-46E5-A16F-75ADD784299B}" dt="2021-01-16T08:02:47.693" v="691"/>
          <ac:spMkLst>
            <pc:docMk/>
            <pc:sldMk cId="1016027917" sldId="292"/>
            <ac:spMk id="56" creationId="{2D626F1A-490F-439B-9786-FA45FE8DA018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57" creationId="{234D02A2-5DD4-4B19-96BF-5200A4B4C6CD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58" creationId="{E04A0622-534B-422C-A4EA-53BC63DB8DD2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59" creationId="{AB9C7942-F028-417E-9F0C-B9D41A6667DB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0" creationId="{7563A9EA-29FF-47AD-B25B-62A27FF2970E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1" creationId="{BAC5D1AD-B331-4FEC-9EC2-9DAB1481BEA9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2" creationId="{97561AF4-A5E7-4812-9E7E-79F3A166B216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3" creationId="{62D5C599-5A30-4C66-9054-3C544F53F118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4" creationId="{BE3EA17A-C772-4930-8CBD-79A881E2FC60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5" creationId="{15D3223F-ECE5-4D2E-B64E-933B47245649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6" creationId="{987455C1-3941-48D8-85EC-BE87AE0E9C92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7" creationId="{AFE6DD5D-7CB2-45EE-BED6-B913E86C8D6D}"/>
          </ac:spMkLst>
        </pc:spChg>
        <pc:spChg chg="add del mod">
          <ac:chgData name="Luo Yikai" userId="e23a073d1c60b777" providerId="LiveId" clId="{78EE9421-B805-46E5-A16F-75ADD784299B}" dt="2021-01-16T08:11:34.890" v="811" actId="478"/>
          <ac:spMkLst>
            <pc:docMk/>
            <pc:sldMk cId="1016027917" sldId="292"/>
            <ac:spMk id="68" creationId="{6ACD7559-F346-45DF-844A-E3AE3B3AB2EC}"/>
          </ac:spMkLst>
        </pc:spChg>
        <pc:spChg chg="add 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69" creationId="{6DCD880D-6802-4C28-B30C-0E8D291F6C9E}"/>
          </ac:spMkLst>
        </pc:spChg>
        <pc:spChg chg="add del mod">
          <ac:chgData name="Luo Yikai" userId="e23a073d1c60b777" providerId="LiveId" clId="{78EE9421-B805-46E5-A16F-75ADD784299B}" dt="2021-01-16T08:12:27.525" v="821" actId="478"/>
          <ac:spMkLst>
            <pc:docMk/>
            <pc:sldMk cId="1016027917" sldId="292"/>
            <ac:spMk id="70" creationId="{B18737ED-E2B9-427A-B5B5-DE1E02731378}"/>
          </ac:spMkLst>
        </pc:spChg>
        <pc:spChg chg="add 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1" creationId="{7F60F5A7-7165-44BF-A0AB-A317EDABA9FD}"/>
          </ac:spMkLst>
        </pc:spChg>
        <pc:spChg chg="add mod">
          <ac:chgData name="Luo Yikai" userId="e23a073d1c60b777" providerId="LiveId" clId="{78EE9421-B805-46E5-A16F-75ADD784299B}" dt="2021-01-16T08:17:49.816" v="951" actId="1036"/>
          <ac:spMkLst>
            <pc:docMk/>
            <pc:sldMk cId="1016027917" sldId="292"/>
            <ac:spMk id="72" creationId="{B3FE84FF-B39C-4A2C-9C88-772F02E7F4B1}"/>
          </ac:spMkLst>
        </pc:spChg>
        <pc:spChg chg="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5" creationId="{692A0627-8D81-44A6-9330-4D48BFC59383}"/>
          </ac:spMkLst>
        </pc:spChg>
        <pc:spChg chg="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6" creationId="{5EA71E8B-EA70-4B7E-8811-85B049464410}"/>
          </ac:spMkLst>
        </pc:spChg>
        <pc:spChg chg="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8" creationId="{BFDEBDAB-33EC-4391-B2DD-A86FBF887AE0}"/>
          </ac:spMkLst>
        </pc:spChg>
        <pc:spChg chg="mod">
          <ac:chgData name="Luo Yikai" userId="e23a073d1c60b777" providerId="LiveId" clId="{78EE9421-B805-46E5-A16F-75ADD784299B}" dt="2021-01-16T08:16:38.026" v="919" actId="207"/>
          <ac:spMkLst>
            <pc:docMk/>
            <pc:sldMk cId="1016027917" sldId="292"/>
            <ac:spMk id="79" creationId="{A3CF7683-9C97-43C1-9B97-501194E1DAB6}"/>
          </ac:spMkLst>
        </pc:spChg>
        <pc:spChg chg="add mod">
          <ac:chgData name="Luo Yikai" userId="e23a073d1c60b777" providerId="LiveId" clId="{78EE9421-B805-46E5-A16F-75ADD784299B}" dt="2021-01-16T08:17:28.852" v="927" actId="1076"/>
          <ac:spMkLst>
            <pc:docMk/>
            <pc:sldMk cId="1016027917" sldId="292"/>
            <ac:spMk id="80" creationId="{7487A904-6371-49F6-8248-F6DAE6D88C7C}"/>
          </ac:spMkLst>
        </pc:spChg>
        <pc:spChg chg="add mod">
          <ac:chgData name="Luo Yikai" userId="e23a073d1c60b777" providerId="LiveId" clId="{78EE9421-B805-46E5-A16F-75ADD784299B}" dt="2021-01-16T08:17:22.342" v="925" actId="1076"/>
          <ac:spMkLst>
            <pc:docMk/>
            <pc:sldMk cId="1016027917" sldId="292"/>
            <ac:spMk id="81" creationId="{A6E3027B-DECB-4CD5-8D2B-66B323F7F921}"/>
          </ac:spMkLst>
        </pc:spChg>
        <pc:spChg chg="add mod">
          <ac:chgData name="Luo Yikai" userId="e23a073d1c60b777" providerId="LiveId" clId="{78EE9421-B805-46E5-A16F-75ADD784299B}" dt="2021-01-16T08:28:56.408" v="1094" actId="1076"/>
          <ac:spMkLst>
            <pc:docMk/>
            <pc:sldMk cId="1016027917" sldId="292"/>
            <ac:spMk id="83" creationId="{70E2EA2F-569F-46A3-8230-D41920EE51FB}"/>
          </ac:spMkLst>
        </pc:spChg>
        <pc:spChg chg="add mod">
          <ac:chgData name="Luo Yikai" userId="e23a073d1c60b777" providerId="LiveId" clId="{78EE9421-B805-46E5-A16F-75ADD784299B}" dt="2021-01-16T08:30:34.339" v="1102" actId="164"/>
          <ac:spMkLst>
            <pc:docMk/>
            <pc:sldMk cId="1016027917" sldId="292"/>
            <ac:spMk id="88" creationId="{92EC381D-2521-478D-ACBB-CD15E717394A}"/>
          </ac:spMkLst>
        </pc:spChg>
        <pc:spChg chg="add mod">
          <ac:chgData name="Luo Yikai" userId="e23a073d1c60b777" providerId="LiveId" clId="{78EE9421-B805-46E5-A16F-75ADD784299B}" dt="2021-01-16T08:34:57.636" v="1130" actId="1076"/>
          <ac:spMkLst>
            <pc:docMk/>
            <pc:sldMk cId="1016027917" sldId="292"/>
            <ac:spMk id="92" creationId="{41AA0767-16DE-45CA-BF14-4EB75C440EF1}"/>
          </ac:spMkLst>
        </pc:spChg>
        <pc:spChg chg="add del mod ord">
          <ac:chgData name="Luo Yikai" userId="e23a073d1c60b777" providerId="LiveId" clId="{78EE9421-B805-46E5-A16F-75ADD784299B}" dt="2021-01-16T08:37:29.602" v="1175" actId="478"/>
          <ac:spMkLst>
            <pc:docMk/>
            <pc:sldMk cId="1016027917" sldId="292"/>
            <ac:spMk id="94" creationId="{6EE90D7B-2873-4D88-9DC1-6769F33E07BB}"/>
          </ac:spMkLst>
        </pc:spChg>
        <pc:spChg chg="del">
          <ac:chgData name="Luo Yikai" userId="e23a073d1c60b777" providerId="LiveId" clId="{78EE9421-B805-46E5-A16F-75ADD784299B}" dt="2021-01-16T08:02:03.239" v="682" actId="478"/>
          <ac:spMkLst>
            <pc:docMk/>
            <pc:sldMk cId="1016027917" sldId="292"/>
            <ac:spMk id="214" creationId="{00000000-0000-0000-0000-000000000000}"/>
          </ac:spMkLst>
        </pc:spChg>
        <pc:spChg chg="del">
          <ac:chgData name="Luo Yikai" userId="e23a073d1c60b777" providerId="LiveId" clId="{78EE9421-B805-46E5-A16F-75ADD784299B}" dt="2021-01-16T08:02:03.239" v="682" actId="478"/>
          <ac:spMkLst>
            <pc:docMk/>
            <pc:sldMk cId="1016027917" sldId="292"/>
            <ac:spMk id="215" creationId="{00000000-0000-0000-0000-000000000000}"/>
          </ac:spMkLst>
        </pc:spChg>
        <pc:spChg chg="del">
          <ac:chgData name="Luo Yikai" userId="e23a073d1c60b777" providerId="LiveId" clId="{78EE9421-B805-46E5-A16F-75ADD784299B}" dt="2021-01-16T08:02:05.897" v="683" actId="478"/>
          <ac:spMkLst>
            <pc:docMk/>
            <pc:sldMk cId="1016027917" sldId="292"/>
            <ac:spMk id="216" creationId="{00000000-0000-0000-0000-000000000000}"/>
          </ac:spMkLst>
        </pc:spChg>
        <pc:grpChg chg="add mod">
          <ac:chgData name="Luo Yikai" userId="e23a073d1c60b777" providerId="LiveId" clId="{78EE9421-B805-46E5-A16F-75ADD784299B}" dt="2021-01-16T08:17:49.816" v="951" actId="1036"/>
          <ac:grpSpMkLst>
            <pc:docMk/>
            <pc:sldMk cId="1016027917" sldId="292"/>
            <ac:grpSpMk id="7" creationId="{D45FCD3D-428F-4EF0-A8F8-33C647A7BC77}"/>
          </ac:grpSpMkLst>
        </pc:grpChg>
        <pc:grpChg chg="add del mod">
          <ac:chgData name="Luo Yikai" userId="e23a073d1c60b777" providerId="LiveId" clId="{78EE9421-B805-46E5-A16F-75ADD784299B}" dt="2021-01-16T08:02:40.396" v="690"/>
          <ac:grpSpMkLst>
            <pc:docMk/>
            <pc:sldMk cId="1016027917" sldId="292"/>
            <ac:grpSpMk id="14" creationId="{303E873E-E928-4458-811B-6C4D2F6FB179}"/>
          </ac:grpSpMkLst>
        </pc:grpChg>
        <pc:grpChg chg="add del mod">
          <ac:chgData name="Luo Yikai" userId="e23a073d1c60b777" providerId="LiveId" clId="{78EE9421-B805-46E5-A16F-75ADD784299B}" dt="2021-01-16T08:02:40.396" v="690"/>
          <ac:grpSpMkLst>
            <pc:docMk/>
            <pc:sldMk cId="1016027917" sldId="292"/>
            <ac:grpSpMk id="17" creationId="{C1612B24-65CC-4D60-9FD3-24AF33BBB99B}"/>
          </ac:grpSpMkLst>
        </pc:grpChg>
        <pc:grpChg chg="add del mod">
          <ac:chgData name="Luo Yikai" userId="e23a073d1c60b777" providerId="LiveId" clId="{78EE9421-B805-46E5-A16F-75ADD784299B}" dt="2021-01-16T08:02:40.396" v="690"/>
          <ac:grpSpMkLst>
            <pc:docMk/>
            <pc:sldMk cId="1016027917" sldId="292"/>
            <ac:grpSpMk id="22" creationId="{22E5B717-1ADD-4BA8-8240-CCCA56CF8BE9}"/>
          </ac:grpSpMkLst>
        </pc:grpChg>
        <pc:grpChg chg="add del mod">
          <ac:chgData name="Luo Yikai" userId="e23a073d1c60b777" providerId="LiveId" clId="{78EE9421-B805-46E5-A16F-75ADD784299B}" dt="2021-01-16T08:02:40.396" v="690"/>
          <ac:grpSpMkLst>
            <pc:docMk/>
            <pc:sldMk cId="1016027917" sldId="292"/>
            <ac:grpSpMk id="26" creationId="{92F05FB2-5A8B-44C3-A3B1-5F9F1D05A123}"/>
          </ac:grpSpMkLst>
        </pc:grpChg>
        <pc:grpChg chg="add del mod">
          <ac:chgData name="Luo Yikai" userId="e23a073d1c60b777" providerId="LiveId" clId="{78EE9421-B805-46E5-A16F-75ADD784299B}" dt="2021-01-16T08:11:34.890" v="811" actId="478"/>
          <ac:grpSpMkLst>
            <pc:docMk/>
            <pc:sldMk cId="1016027917" sldId="292"/>
            <ac:grpSpMk id="42" creationId="{641C5091-00FA-4CAF-ACFE-B578443CB800}"/>
          </ac:grpSpMkLst>
        </pc:grpChg>
        <pc:grpChg chg="add del mod">
          <ac:chgData name="Luo Yikai" userId="e23a073d1c60b777" providerId="LiveId" clId="{78EE9421-B805-46E5-A16F-75ADD784299B}" dt="2021-01-16T08:11:34.890" v="811" actId="478"/>
          <ac:grpSpMkLst>
            <pc:docMk/>
            <pc:sldMk cId="1016027917" sldId="292"/>
            <ac:grpSpMk id="45" creationId="{DC037D0C-47F3-4A16-BC47-43637B2E223A}"/>
          </ac:grpSpMkLst>
        </pc:grpChg>
        <pc:grpChg chg="add del mod">
          <ac:chgData name="Luo Yikai" userId="e23a073d1c60b777" providerId="LiveId" clId="{78EE9421-B805-46E5-A16F-75ADD784299B}" dt="2021-01-16T08:11:34.890" v="811" actId="478"/>
          <ac:grpSpMkLst>
            <pc:docMk/>
            <pc:sldMk cId="1016027917" sldId="292"/>
            <ac:grpSpMk id="50" creationId="{03462320-C1C7-42C4-96E9-2879F5288E2C}"/>
          </ac:grpSpMkLst>
        </pc:grpChg>
        <pc:grpChg chg="add del mod">
          <ac:chgData name="Luo Yikai" userId="e23a073d1c60b777" providerId="LiveId" clId="{78EE9421-B805-46E5-A16F-75ADD784299B}" dt="2021-01-16T08:11:34.890" v="811" actId="478"/>
          <ac:grpSpMkLst>
            <pc:docMk/>
            <pc:sldMk cId="1016027917" sldId="292"/>
            <ac:grpSpMk id="54" creationId="{C591322E-1411-467D-8BAC-2FB505D66FE9}"/>
          </ac:grpSpMkLst>
        </pc:grpChg>
        <pc:grpChg chg="add mod">
          <ac:chgData name="Luo Yikai" userId="e23a073d1c60b777" providerId="LiveId" clId="{78EE9421-B805-46E5-A16F-75ADD784299B}" dt="2021-01-16T08:17:49.816" v="951" actId="1036"/>
          <ac:grpSpMkLst>
            <pc:docMk/>
            <pc:sldMk cId="1016027917" sldId="292"/>
            <ac:grpSpMk id="74" creationId="{27424A9B-EE75-4094-BEDB-84B48E296004}"/>
          </ac:grpSpMkLst>
        </pc:grpChg>
        <pc:grpChg chg="add mod">
          <ac:chgData name="Luo Yikai" userId="e23a073d1c60b777" providerId="LiveId" clId="{78EE9421-B805-46E5-A16F-75ADD784299B}" dt="2021-01-16T08:17:49.816" v="951" actId="1036"/>
          <ac:grpSpMkLst>
            <pc:docMk/>
            <pc:sldMk cId="1016027917" sldId="292"/>
            <ac:grpSpMk id="77" creationId="{78742E83-40B7-4AB5-A3AF-1038803ECCF7}"/>
          </ac:grpSpMkLst>
        </pc:grpChg>
        <pc:grpChg chg="add mod">
          <ac:chgData name="Luo Yikai" userId="e23a073d1c60b777" providerId="LiveId" clId="{78EE9421-B805-46E5-A16F-75ADD784299B}" dt="2021-01-16T08:29:08.057" v="1096" actId="1076"/>
          <ac:grpSpMkLst>
            <pc:docMk/>
            <pc:sldMk cId="1016027917" sldId="292"/>
            <ac:grpSpMk id="84" creationId="{5DED0041-2A13-4121-8CD5-D512C4690680}"/>
          </ac:grpSpMkLst>
        </pc:grpChg>
        <pc:grpChg chg="add mod">
          <ac:chgData name="Luo Yikai" userId="e23a073d1c60b777" providerId="LiveId" clId="{78EE9421-B805-46E5-A16F-75ADD784299B}" dt="2021-01-16T08:30:48.681" v="1105" actId="1076"/>
          <ac:grpSpMkLst>
            <pc:docMk/>
            <pc:sldMk cId="1016027917" sldId="292"/>
            <ac:grpSpMk id="85" creationId="{D5C3BBF8-384D-4DFE-BA1E-85BEA7B37F5F}"/>
          </ac:grpSpMkLst>
        </pc:grpChg>
        <pc:grpChg chg="add mod">
          <ac:chgData name="Luo Yikai" userId="e23a073d1c60b777" providerId="LiveId" clId="{78EE9421-B805-46E5-A16F-75ADD784299B}" dt="2021-01-16T08:35:01.857" v="1131" actId="1076"/>
          <ac:grpSpMkLst>
            <pc:docMk/>
            <pc:sldMk cId="1016027917" sldId="292"/>
            <ac:grpSpMk id="89" creationId="{A93FB16D-643F-46B1-A78A-6DE24A876292}"/>
          </ac:grpSpMkLst>
        </pc:grpChg>
        <pc:picChg chg="add mod">
          <ac:chgData name="Luo Yikai" userId="e23a073d1c60b777" providerId="LiveId" clId="{78EE9421-B805-46E5-A16F-75ADD784299B}" dt="2021-01-16T08:28:01.792" v="1077" actId="164"/>
          <ac:picMkLst>
            <pc:docMk/>
            <pc:sldMk cId="1016027917" sldId="292"/>
            <ac:picMk id="9" creationId="{65F8DC11-F07C-4E87-AD49-E446EAEA9F3E}"/>
          </ac:picMkLst>
        </pc:picChg>
        <pc:picChg chg="add del mod">
          <ac:chgData name="Luo Yikai" userId="e23a073d1c60b777" providerId="LiveId" clId="{78EE9421-B805-46E5-A16F-75ADD784299B}" dt="2021-01-16T08:02:40.396" v="690"/>
          <ac:picMkLst>
            <pc:docMk/>
            <pc:sldMk cId="1016027917" sldId="292"/>
            <ac:picMk id="13" creationId="{47313ABB-00DC-47E2-92B3-3870B56CE0C5}"/>
          </ac:picMkLst>
        </pc:picChg>
        <pc:picChg chg="add mod">
          <ac:chgData name="Luo Yikai" userId="e23a073d1c60b777" providerId="LiveId" clId="{78EE9421-B805-46E5-A16F-75ADD784299B}" dt="2021-01-16T08:30:34.339" v="1102" actId="164"/>
          <ac:picMkLst>
            <pc:docMk/>
            <pc:sldMk cId="1016027917" sldId="292"/>
            <ac:picMk id="82" creationId="{DC22E955-7456-4B77-9457-DB9A51FCA3AA}"/>
          </ac:picMkLst>
        </pc:picChg>
        <pc:picChg chg="add mod">
          <ac:chgData name="Luo Yikai" userId="e23a073d1c60b777" providerId="LiveId" clId="{78EE9421-B805-46E5-A16F-75ADD784299B}" dt="2021-01-16T08:34:50.178" v="1129" actId="14100"/>
          <ac:picMkLst>
            <pc:docMk/>
            <pc:sldMk cId="1016027917" sldId="292"/>
            <ac:picMk id="87" creationId="{93BF6C9D-81E3-4E3F-878E-B348442C2762}"/>
          </ac:picMkLst>
        </pc:picChg>
      </pc:sldChg>
      <pc:sldChg chg="add del">
        <pc:chgData name="Luo Yikai" userId="e23a073d1c60b777" providerId="LiveId" clId="{78EE9421-B805-46E5-A16F-75ADD784299B}" dt="2021-01-16T08:45:31.004" v="1232" actId="47"/>
        <pc:sldMkLst>
          <pc:docMk/>
          <pc:sldMk cId="0" sldId="293"/>
        </pc:sldMkLst>
      </pc:sldChg>
      <pc:sldChg chg="addSp delSp modSp add del mod">
        <pc:chgData name="Luo Yikai" userId="e23a073d1c60b777" providerId="LiveId" clId="{78EE9421-B805-46E5-A16F-75ADD784299B}" dt="2021-01-16T08:09:10.064" v="801" actId="47"/>
        <pc:sldMkLst>
          <pc:docMk/>
          <pc:sldMk cId="2674221419" sldId="293"/>
        </pc:sldMkLst>
        <pc:spChg chg="add del mod">
          <ac:chgData name="Luo Yikai" userId="e23a073d1c60b777" providerId="LiveId" clId="{78EE9421-B805-46E5-A16F-75ADD784299B}" dt="2021-01-16T08:08:12.982" v="771" actId="478"/>
          <ac:spMkLst>
            <pc:docMk/>
            <pc:sldMk cId="2674221419" sldId="293"/>
            <ac:spMk id="3" creationId="{3FBC1D27-7283-4179-9DBB-DEB1068A7F20}"/>
          </ac:spMkLst>
        </pc:spChg>
        <pc:spChg chg="add mod">
          <ac:chgData name="Luo Yikai" userId="e23a073d1c60b777" providerId="LiveId" clId="{78EE9421-B805-46E5-A16F-75ADD784299B}" dt="2021-01-16T08:08:56.770" v="800" actId="1076"/>
          <ac:spMkLst>
            <pc:docMk/>
            <pc:sldMk cId="2674221419" sldId="293"/>
            <ac:spMk id="33" creationId="{2241707B-6DC8-48D5-9092-177D95B6E969}"/>
          </ac:spMkLst>
        </pc:spChg>
        <pc:spChg chg="add mod">
          <ac:chgData name="Luo Yikai" userId="e23a073d1c60b777" providerId="LiveId" clId="{78EE9421-B805-46E5-A16F-75ADD784299B}" dt="2021-01-16T08:08:56.770" v="800" actId="1076"/>
          <ac:spMkLst>
            <pc:docMk/>
            <pc:sldMk cId="2674221419" sldId="293"/>
            <ac:spMk id="34" creationId="{251803DC-8A53-4B80-BBBF-E84639CCB22B}"/>
          </ac:spMkLst>
        </pc:spChg>
        <pc:spChg chg="add mod">
          <ac:chgData name="Luo Yikai" userId="e23a073d1c60b777" providerId="LiveId" clId="{78EE9421-B805-46E5-A16F-75ADD784299B}" dt="2021-01-16T08:08:56.770" v="800" actId="1076"/>
          <ac:spMkLst>
            <pc:docMk/>
            <pc:sldMk cId="2674221419" sldId="293"/>
            <ac:spMk id="35" creationId="{FA23105F-C8FA-4B42-8161-FA62C982E4D4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70" creationId="{16AC8A6F-6B20-4276-9099-BFB81E3A0EA9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71" creationId="{4EB8BF5E-04D2-4237-9C69-82862F9C20BD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75" creationId="{F693CAF1-3C35-40E2-9789-E4125D117837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79" creationId="{B0431FC4-595D-4008-A459-3CBFCDA09028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0" creationId="{0B7A2195-3A79-4E78-A31D-96672B20530F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1" creationId="{088A110D-31B8-4642-9DE1-9667C09E71C2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2" creationId="{4FAF0692-E9C2-43CA-9386-7B431347103D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3" creationId="{0595CDC4-EB24-447B-837F-8D94A86D4C35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4" creationId="{97E793CE-DFB2-441B-AAD7-9274341B0B59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5" creationId="{552EF67A-CC5F-4816-B79F-BC61E0299C89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6" creationId="{FF588A0F-0326-4698-9152-ACEA0549ADCB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7" creationId="{EE274252-63ED-482C-9F12-CECE0F1ECFFC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8" creationId="{322A677E-C130-4C35-8780-63CAC8BD65DA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89" creationId="{E6AEFC33-0C18-4116-91E2-F5CBE4468DCB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90" creationId="{74897F16-658B-46E4-B49F-6CAF5D24DEC1}"/>
          </ac:spMkLst>
        </pc:spChg>
        <pc:spChg chg="del">
          <ac:chgData name="Luo Yikai" userId="e23a073d1c60b777" providerId="LiveId" clId="{78EE9421-B805-46E5-A16F-75ADD784299B}" dt="2021-01-16T08:08:10.972" v="770" actId="478"/>
          <ac:spMkLst>
            <pc:docMk/>
            <pc:sldMk cId="2674221419" sldId="293"/>
            <ac:spMk id="233" creationId="{00000000-0000-0000-0000-000000000000}"/>
          </ac:spMkLst>
        </pc:spChg>
        <pc:grpChg chg="del">
          <ac:chgData name="Luo Yikai" userId="e23a073d1c60b777" providerId="LiveId" clId="{78EE9421-B805-46E5-A16F-75ADD784299B}" dt="2021-01-16T08:08:10.972" v="770" actId="478"/>
          <ac:grpSpMkLst>
            <pc:docMk/>
            <pc:sldMk cId="2674221419" sldId="293"/>
            <ac:grpSpMk id="64" creationId="{1B970B85-C145-4014-B7F0-0CE12B9AE6C1}"/>
          </ac:grpSpMkLst>
        </pc:grpChg>
        <pc:grpChg chg="del">
          <ac:chgData name="Luo Yikai" userId="e23a073d1c60b777" providerId="LiveId" clId="{78EE9421-B805-46E5-A16F-75ADD784299B}" dt="2021-01-16T08:08:10.972" v="770" actId="478"/>
          <ac:grpSpMkLst>
            <pc:docMk/>
            <pc:sldMk cId="2674221419" sldId="293"/>
            <ac:grpSpMk id="67" creationId="{42DA4C1F-55FE-4DAD-814F-EA508F28D69E}"/>
          </ac:grpSpMkLst>
        </pc:grpChg>
        <pc:grpChg chg="del">
          <ac:chgData name="Luo Yikai" userId="e23a073d1c60b777" providerId="LiveId" clId="{78EE9421-B805-46E5-A16F-75ADD784299B}" dt="2021-01-16T08:08:10.972" v="770" actId="478"/>
          <ac:grpSpMkLst>
            <pc:docMk/>
            <pc:sldMk cId="2674221419" sldId="293"/>
            <ac:grpSpMk id="72" creationId="{91A9E5F1-4720-420A-BFF8-259B00D4B975}"/>
          </ac:grpSpMkLst>
        </pc:grpChg>
        <pc:grpChg chg="del">
          <ac:chgData name="Luo Yikai" userId="e23a073d1c60b777" providerId="LiveId" clId="{78EE9421-B805-46E5-A16F-75ADD784299B}" dt="2021-01-16T08:08:10.972" v="770" actId="478"/>
          <ac:grpSpMkLst>
            <pc:docMk/>
            <pc:sldMk cId="2674221419" sldId="293"/>
            <ac:grpSpMk id="76" creationId="{1B93344C-67EC-46CE-8440-705A680651A4}"/>
          </ac:grpSpMkLst>
        </pc:grpChg>
      </pc:sldChg>
      <pc:sldChg chg="addSp delSp modSp add del mod ord chgLayout">
        <pc:chgData name="Luo Yikai" userId="e23a073d1c60b777" providerId="LiveId" clId="{78EE9421-B805-46E5-A16F-75ADD784299B}" dt="2021-01-17T08:40:44.690" v="6633"/>
        <pc:sldMkLst>
          <pc:docMk/>
          <pc:sldMk cId="0" sldId="294"/>
        </pc:sldMkLst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2" creationId="{87D439D4-9506-4E71-A26C-352AD1241937}"/>
          </ac:spMkLst>
        </pc:spChg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3" creationId="{92046876-BB3A-4A81-979A-9769C94E106D}"/>
          </ac:spMkLst>
        </pc:spChg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" creationId="{AFAD9505-844D-4F46-8BEA-EF8DC55CFB49}"/>
          </ac:spMkLst>
        </pc:spChg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5" creationId="{A8F71E6D-3F5A-4BD2-8E37-ACDF31052F02}"/>
          </ac:spMkLst>
        </pc:spChg>
        <pc:spChg chg="add del mo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6" creationId="{48D7F4BC-41F1-422F-8D83-4C64F3F58F6E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2" creationId="{00000000-0000-0000-0000-000000000000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3" creationId="{00000000-0000-0000-0000-000000000000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4" creationId="{00000000-0000-0000-0000-000000000000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5" creationId="{00000000-0000-0000-0000-000000000000}"/>
          </ac:spMkLst>
        </pc:spChg>
        <pc:spChg chg="mod ord">
          <ac:chgData name="Luo Yikai" userId="e23a073d1c60b777" providerId="LiveId" clId="{78EE9421-B805-46E5-A16F-75ADD784299B}" dt="2021-01-16T08:45:42.835" v="1234" actId="6264"/>
          <ac:spMkLst>
            <pc:docMk/>
            <pc:sldMk cId="0" sldId="294"/>
            <ac:spMk id="456" creationId="{00000000-0000-0000-0000-000000000000}"/>
          </ac:spMkLst>
        </pc:spChg>
      </pc:sldChg>
      <pc:sldChg chg="add">
        <pc:chgData name="Luo Yikai" userId="e23a073d1c60b777" providerId="LiveId" clId="{78EE9421-B805-46E5-A16F-75ADD784299B}" dt="2021-01-16T08:46:05.201" v="1235"/>
        <pc:sldMkLst>
          <pc:docMk/>
          <pc:sldMk cId="0" sldId="295"/>
        </pc:sldMkLst>
      </pc:sldChg>
      <pc:sldChg chg="add">
        <pc:chgData name="Luo Yikai" userId="e23a073d1c60b777" providerId="LiveId" clId="{78EE9421-B805-46E5-A16F-75ADD784299B}" dt="2021-01-16T08:46:13.122" v="1236"/>
        <pc:sldMkLst>
          <pc:docMk/>
          <pc:sldMk cId="0" sldId="296"/>
        </pc:sldMkLst>
      </pc:sldChg>
      <pc:sldChg chg="add del">
        <pc:chgData name="Luo Yikai" userId="e23a073d1c60b777" providerId="LiveId" clId="{78EE9421-B805-46E5-A16F-75ADD784299B}" dt="2021-01-16T08:55:25.412" v="1263" actId="47"/>
        <pc:sldMkLst>
          <pc:docMk/>
          <pc:sldMk cId="0" sldId="297"/>
        </pc:sldMkLst>
      </pc:sldChg>
      <pc:sldChg chg="addSp delSp modSp add del mod modAnim">
        <pc:chgData name="Luo Yikai" userId="e23a073d1c60b777" providerId="LiveId" clId="{78EE9421-B805-46E5-A16F-75ADD784299B}" dt="2021-01-17T08:22:47.108" v="5611" actId="47"/>
        <pc:sldMkLst>
          <pc:docMk/>
          <pc:sldMk cId="470414666" sldId="298"/>
        </pc:sldMkLst>
        <pc:grpChg chg="add del mod">
          <ac:chgData name="Luo Yikai" userId="e23a073d1c60b777" providerId="LiveId" clId="{78EE9421-B805-46E5-A16F-75ADD784299B}" dt="2021-01-17T08:22:45.214" v="5610" actId="478"/>
          <ac:grpSpMkLst>
            <pc:docMk/>
            <pc:sldMk cId="470414666" sldId="298"/>
            <ac:grpSpMk id="19" creationId="{B00B9830-5DF8-4D58-802F-9DC057571269}"/>
          </ac:grpSpMkLst>
        </pc:grpChg>
        <pc:picChg chg="add del mod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13" creationId="{F2ED9FE1-DAC3-4719-8F6F-0DD2DC9A4016}"/>
          </ac:picMkLst>
        </pc:picChg>
        <pc:picChg chg="add del mod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14" creationId="{24B78885-98C1-4BBD-8C64-D8780A838F45}"/>
          </ac:picMkLst>
        </pc:picChg>
        <pc:picChg chg="add del mod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15" creationId="{28AD7890-7B9A-4883-AD6F-6735259E427F}"/>
          </ac:picMkLst>
        </pc:picChg>
        <pc:picChg chg="add del mod">
          <ac:chgData name="Luo Yikai" userId="e23a073d1c60b777" providerId="LiveId" clId="{78EE9421-B805-46E5-A16F-75ADD784299B}" dt="2021-01-17T08:21:40.490" v="5448" actId="478"/>
          <ac:picMkLst>
            <pc:docMk/>
            <pc:sldMk cId="470414666" sldId="298"/>
            <ac:picMk id="16" creationId="{514E3C33-6D97-4309-9F38-34F513BDC095}"/>
          </ac:picMkLst>
        </pc:picChg>
        <pc:picChg chg="add del mod">
          <ac:chgData name="Luo Yikai" userId="e23a073d1c60b777" providerId="LiveId" clId="{78EE9421-B805-46E5-A16F-75ADD784299B}" dt="2021-01-17T08:22:45.214" v="5610" actId="478"/>
          <ac:picMkLst>
            <pc:docMk/>
            <pc:sldMk cId="470414666" sldId="298"/>
            <ac:picMk id="17" creationId="{7B2E1883-8C49-49EA-AC3A-D37FCB63010B}"/>
          </ac:picMkLst>
        </pc:picChg>
        <pc:picChg chg="add del mod">
          <ac:chgData name="Luo Yikai" userId="e23a073d1c60b777" providerId="LiveId" clId="{78EE9421-B805-46E5-A16F-75ADD784299B}" dt="2021-01-17T08:22:45.214" v="5610" actId="478"/>
          <ac:picMkLst>
            <pc:docMk/>
            <pc:sldMk cId="470414666" sldId="298"/>
            <ac:picMk id="18" creationId="{C6A18B33-6916-4972-81EA-EE7E1B8DB334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25" creationId="{B3C99C45-2758-4CBC-9559-DD96893F1578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27" creationId="{C092B435-A605-43B2-9255-E99C8FA484CB}"/>
          </ac:picMkLst>
        </pc:picChg>
        <pc:picChg chg="del">
          <ac:chgData name="Luo Yikai" userId="e23a073d1c60b777" providerId="LiveId" clId="{78EE9421-B805-46E5-A16F-75ADD784299B}" dt="2021-01-17T08:20:29.640" v="5430" actId="478"/>
          <ac:picMkLst>
            <pc:docMk/>
            <pc:sldMk cId="470414666" sldId="298"/>
            <ac:picMk id="29" creationId="{4322FCB0-F73D-4707-91FD-8F5907E93409}"/>
          </ac:picMkLst>
        </pc:picChg>
        <pc:picChg chg="del mod">
          <ac:chgData name="Luo Yikai" userId="e23a073d1c60b777" providerId="LiveId" clId="{78EE9421-B805-46E5-A16F-75ADD784299B}" dt="2021-01-17T08:22:45.214" v="5610" actId="478"/>
          <ac:picMkLst>
            <pc:docMk/>
            <pc:sldMk cId="470414666" sldId="298"/>
            <ac:picMk id="31" creationId="{98E25D8D-D0A7-44E4-9B5C-013CF53692B6}"/>
          </ac:picMkLst>
        </pc:picChg>
        <pc:picChg chg="del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410" creationId="{5B66850E-84DD-4DA2-A519-D834A7ED3DCD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412" creationId="{839D3184-560A-4DFA-AE66-DAE5DD66F393}"/>
          </ac:picMkLst>
        </pc:picChg>
        <pc:picChg chg="del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414" creationId="{2D938975-3D5F-4E0D-9439-81CDBC51224B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416" creationId="{7597CC59-AAB4-4E78-962E-7393C6BB5AC2}"/>
          </ac:picMkLst>
        </pc:picChg>
        <pc:picChg chg="del">
          <ac:chgData name="Luo Yikai" userId="e23a073d1c60b777" providerId="LiveId" clId="{78EE9421-B805-46E5-A16F-75ADD784299B}" dt="2021-01-17T08:20:25.390" v="5428" actId="478"/>
          <ac:picMkLst>
            <pc:docMk/>
            <pc:sldMk cId="470414666" sldId="298"/>
            <ac:picMk id="418" creationId="{11C7B19C-6144-4978-B8A3-B3014F065999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420" creationId="{3E403C4A-E7E8-472C-99F4-56E0C5A14D79}"/>
          </ac:picMkLst>
        </pc:picChg>
        <pc:picChg chg="del">
          <ac:chgData name="Luo Yikai" userId="e23a073d1c60b777" providerId="LiveId" clId="{78EE9421-B805-46E5-A16F-75ADD784299B}" dt="2021-01-17T08:20:27.654" v="5429" actId="478"/>
          <ac:picMkLst>
            <pc:docMk/>
            <pc:sldMk cId="470414666" sldId="298"/>
            <ac:picMk id="422" creationId="{0AA5A60F-8C96-43C8-8953-BF89F29E1974}"/>
          </ac:picMkLst>
        </pc:picChg>
        <pc:cxnChg chg="mod">
          <ac:chgData name="Luo Yikai" userId="e23a073d1c60b777" providerId="LiveId" clId="{78EE9421-B805-46E5-A16F-75ADD784299B}" dt="2021-01-17T08:21:11.820" v="5441"/>
          <ac:cxnSpMkLst>
            <pc:docMk/>
            <pc:sldMk cId="470414666" sldId="298"/>
            <ac:cxnSpMk id="20" creationId="{EC0EFBE0-91A9-4D9A-B2EB-A308A9F88B0E}"/>
          </ac:cxnSpMkLst>
        </pc:cxnChg>
        <pc:cxnChg chg="mod">
          <ac:chgData name="Luo Yikai" userId="e23a073d1c60b777" providerId="LiveId" clId="{78EE9421-B805-46E5-A16F-75ADD784299B}" dt="2021-01-17T08:21:11.820" v="5441"/>
          <ac:cxnSpMkLst>
            <pc:docMk/>
            <pc:sldMk cId="470414666" sldId="298"/>
            <ac:cxnSpMk id="21" creationId="{DA9440E5-4883-4383-8E6D-B9B7553587BE}"/>
          </ac:cxnSpMkLst>
        </pc:cxnChg>
      </pc:sldChg>
      <pc:sldChg chg="addSp delSp modSp add mod delAnim modAnim">
        <pc:chgData name="Luo Yikai" userId="e23a073d1c60b777" providerId="LiveId" clId="{78EE9421-B805-46E5-A16F-75ADD784299B}" dt="2021-01-17T07:26:18.367" v="4932" actId="1076"/>
        <pc:sldMkLst>
          <pc:docMk/>
          <pc:sldMk cId="1307129664" sldId="299"/>
        </pc:sldMkLst>
        <pc:spChg chg="add del mod">
          <ac:chgData name="Luo Yikai" userId="e23a073d1c60b777" providerId="LiveId" clId="{78EE9421-B805-46E5-A16F-75ADD784299B}" dt="2021-01-17T04:20:13.436" v="2524" actId="478"/>
          <ac:spMkLst>
            <pc:docMk/>
            <pc:sldMk cId="1307129664" sldId="299"/>
            <ac:spMk id="3" creationId="{1549C0A7-4A5E-4B7F-926C-53B901AEE278}"/>
          </ac:spMkLst>
        </pc:spChg>
        <pc:spChg chg="add del mod">
          <ac:chgData name="Luo Yikai" userId="e23a073d1c60b777" providerId="LiveId" clId="{78EE9421-B805-46E5-A16F-75ADD784299B}" dt="2021-01-17T04:20:12.762" v="2523" actId="478"/>
          <ac:spMkLst>
            <pc:docMk/>
            <pc:sldMk cId="1307129664" sldId="299"/>
            <ac:spMk id="6" creationId="{C6B9B2F4-C7E6-4B72-8579-5F1C3CEE089E}"/>
          </ac:spMkLst>
        </pc:spChg>
        <pc:spChg chg="add del mod">
          <ac:chgData name="Luo Yikai" userId="e23a073d1c60b777" providerId="LiveId" clId="{78EE9421-B805-46E5-A16F-75ADD784299B}" dt="2021-01-17T05:23:21.684" v="2803" actId="478"/>
          <ac:spMkLst>
            <pc:docMk/>
            <pc:sldMk cId="1307129664" sldId="299"/>
            <ac:spMk id="7" creationId="{E27E69CC-34D9-421B-9CD1-F71203AF9EDE}"/>
          </ac:spMkLst>
        </pc:spChg>
        <pc:spChg chg="add del mod">
          <ac:chgData name="Luo Yikai" userId="e23a073d1c60b777" providerId="LiveId" clId="{78EE9421-B805-46E5-A16F-75ADD784299B}" dt="2021-01-17T04:27:45.887" v="2638" actId="478"/>
          <ac:spMkLst>
            <pc:docMk/>
            <pc:sldMk cId="1307129664" sldId="299"/>
            <ac:spMk id="8" creationId="{3449A5B4-CC83-44A1-B5C7-BE79EC91A363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14" creationId="{4C7CE002-84ED-4D57-A634-106D9D41D4AD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18" creationId="{0108BDD6-91E5-4E34-B8FB-BDE6C3599B18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22" creationId="{CD5824D7-B05D-41FC-B4C3-D352C05E6C89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26" creationId="{89F9AF82-FC88-4F08-9A4F-26D36CDB51CB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30" creationId="{03368244-7589-4D5E-BCBD-5B46A0CB2DB8}"/>
          </ac:spMkLst>
        </pc:spChg>
        <pc:spChg chg="add 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31" creationId="{EDF990AD-ADFF-4175-836B-7066B547BD27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34" creationId="{683A4698-0952-484C-9D9D-49661D2B2CA6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37" creationId="{6EDFADD0-F407-43E5-877F-758511F53C32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42" creationId="{B72F5BD8-D1E1-4358-8C48-0E48E78BF3FA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45" creationId="{FCC5D1DC-C975-4301-828E-835643ECFDB5}"/>
          </ac:spMkLst>
        </pc:spChg>
        <pc:spChg chg="mod">
          <ac:chgData name="Luo Yikai" userId="e23a073d1c60b777" providerId="LiveId" clId="{78EE9421-B805-46E5-A16F-75ADD784299B}" dt="2021-01-17T04:25:54.636" v="2611" actId="20577"/>
          <ac:spMkLst>
            <pc:docMk/>
            <pc:sldMk cId="1307129664" sldId="299"/>
            <ac:spMk id="48" creationId="{8CA30F02-C7D0-42AE-9429-CF49FBEB7DCC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51" creationId="{CABE2E08-9ADC-4B41-A841-2F7EA4144F83}"/>
          </ac:spMkLst>
        </pc:spChg>
        <pc:spChg chg="mod">
          <ac:chgData name="Luo Yikai" userId="e23a073d1c60b777" providerId="LiveId" clId="{78EE9421-B805-46E5-A16F-75ADD784299B}" dt="2021-01-17T04:20:20.389" v="2525"/>
          <ac:spMkLst>
            <pc:docMk/>
            <pc:sldMk cId="1307129664" sldId="299"/>
            <ac:spMk id="54" creationId="{FB1C3266-ED03-4933-B0EB-346B45ACF2B5}"/>
          </ac:spMkLst>
        </pc:spChg>
        <pc:spChg chg="add mod">
          <ac:chgData name="Luo Yikai" userId="e23a073d1c60b777" providerId="LiveId" clId="{78EE9421-B805-46E5-A16F-75ADD784299B}" dt="2021-01-17T05:24:03.547" v="2833" actId="1076"/>
          <ac:spMkLst>
            <pc:docMk/>
            <pc:sldMk cId="1307129664" sldId="299"/>
            <ac:spMk id="57" creationId="{A6797795-C16A-4298-9B6F-0B11C075AF29}"/>
          </ac:spMkLst>
        </pc:spChg>
        <pc:spChg chg="add mod">
          <ac:chgData name="Luo Yikai" userId="e23a073d1c60b777" providerId="LiveId" clId="{78EE9421-B805-46E5-A16F-75ADD784299B}" dt="2021-01-17T05:24:12.204" v="2834" actId="1076"/>
          <ac:spMkLst>
            <pc:docMk/>
            <pc:sldMk cId="1307129664" sldId="299"/>
            <ac:spMk id="59" creationId="{313BD62D-BF30-4287-9F2A-FE6E3A44A66F}"/>
          </ac:spMkLst>
        </pc:spChg>
        <pc:spChg chg="add del mod">
          <ac:chgData name="Luo Yikai" userId="e23a073d1c60b777" providerId="LiveId" clId="{78EE9421-B805-46E5-A16F-75ADD784299B}" dt="2021-01-17T04:27:44.610" v="2637" actId="478"/>
          <ac:spMkLst>
            <pc:docMk/>
            <pc:sldMk cId="1307129664" sldId="299"/>
            <ac:spMk id="61" creationId="{E38C8942-8D2B-46CC-A315-611D18DF9D0C}"/>
          </ac:spMkLst>
        </pc:spChg>
        <pc:spChg chg="add mod topLvl">
          <ac:chgData name="Luo Yikai" userId="e23a073d1c60b777" providerId="LiveId" clId="{78EE9421-B805-46E5-A16F-75ADD784299B}" dt="2021-01-17T05:10:41.941" v="2761" actId="207"/>
          <ac:spMkLst>
            <pc:docMk/>
            <pc:sldMk cId="1307129664" sldId="299"/>
            <ac:spMk id="73" creationId="{8DCEF804-68A3-4352-8A18-3E9F8C9E78CB}"/>
          </ac:spMkLst>
        </pc:spChg>
        <pc:spChg chg="mod">
          <ac:chgData name="Luo Yikai" userId="e23a073d1c60b777" providerId="LiveId" clId="{78EE9421-B805-46E5-A16F-75ADD784299B}" dt="2021-01-17T05:10:38.205" v="2760" actId="207"/>
          <ac:spMkLst>
            <pc:docMk/>
            <pc:sldMk cId="1307129664" sldId="299"/>
            <ac:spMk id="80" creationId="{CD5D00C8-46B6-416F-945C-883F3F5BE6C0}"/>
          </ac:spMkLst>
        </pc:spChg>
        <pc:spChg chg="mod">
          <ac:chgData name="Luo Yikai" userId="e23a073d1c60b777" providerId="LiveId" clId="{78EE9421-B805-46E5-A16F-75ADD784299B}" dt="2021-01-17T05:12:00.151" v="2773" actId="20577"/>
          <ac:spMkLst>
            <pc:docMk/>
            <pc:sldMk cId="1307129664" sldId="299"/>
            <ac:spMk id="83" creationId="{8AF7F617-AA49-4A60-B21D-D996598B2051}"/>
          </ac:spMkLst>
        </pc:spChg>
        <pc:spChg chg="mod">
          <ac:chgData name="Luo Yikai" userId="e23a073d1c60b777" providerId="LiveId" clId="{78EE9421-B805-46E5-A16F-75ADD784299B}" dt="2021-01-17T05:15:31.600" v="2792"/>
          <ac:spMkLst>
            <pc:docMk/>
            <pc:sldMk cId="1307129664" sldId="299"/>
            <ac:spMk id="86" creationId="{1EA2BF3C-4E0A-40B0-857F-BE9C5688DB18}"/>
          </ac:spMkLst>
        </pc:spChg>
        <pc:spChg chg="add mod">
          <ac:chgData name="Luo Yikai" userId="e23a073d1c60b777" providerId="LiveId" clId="{78EE9421-B805-46E5-A16F-75ADD784299B}" dt="2021-01-17T05:23:19.500" v="2802"/>
          <ac:spMkLst>
            <pc:docMk/>
            <pc:sldMk cId="1307129664" sldId="299"/>
            <ac:spMk id="88" creationId="{79117BB3-5F10-4555-BC2A-4ADFAE56C173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93" creationId="{ADA7CED8-DA15-419F-BFC0-5B5648C282A6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97" creationId="{D0FD6CC9-7F33-4684-BA27-51D764DC2DF6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01" creationId="{DEDDF053-8FEC-481D-8424-6C234A0162FD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05" creationId="{E915668D-C15F-4033-B752-2B3343E76A6C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09" creationId="{401AADFD-91FC-4DE0-8F50-093CB4711BD5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12" creationId="{E244974F-6FB6-4F93-8621-CE1949F913CF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15" creationId="{723FD30B-A2C2-4B14-B3BA-E5CA458E2F20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20" creationId="{72E08E13-3E7E-4522-B2BF-597BBD752132}"/>
          </ac:spMkLst>
        </pc:spChg>
        <pc:spChg chg="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23" creationId="{93B129C5-AE79-49D7-88EE-9B9BF2E7FD32}"/>
          </ac:spMkLst>
        </pc:spChg>
        <pc:spChg chg="add mod">
          <ac:chgData name="Luo Yikai" userId="e23a073d1c60b777" providerId="LiveId" clId="{78EE9421-B805-46E5-A16F-75ADD784299B}" dt="2021-01-17T05:23:42.219" v="2807" actId="571"/>
          <ac:spMkLst>
            <pc:docMk/>
            <pc:sldMk cId="1307129664" sldId="299"/>
            <ac:spMk id="124" creationId="{C8F08677-EF5A-4379-A9DE-A7362BAA97DD}"/>
          </ac:spMkLst>
        </pc:spChg>
        <pc:spChg chg="add del">
          <ac:chgData name="Luo Yikai" userId="e23a073d1c60b777" providerId="LiveId" clId="{78EE9421-B805-46E5-A16F-75ADD784299B}" dt="2021-01-17T07:23:46.567" v="4910" actId="22"/>
          <ac:spMkLst>
            <pc:docMk/>
            <pc:sldMk cId="1307129664" sldId="299"/>
            <ac:spMk id="126" creationId="{CBE39055-6DB7-4F80-96BD-5C6940B898EB}"/>
          </ac:spMkLst>
        </pc:spChg>
        <pc:spChg chg="add mod">
          <ac:chgData name="Luo Yikai" userId="e23a073d1c60b777" providerId="LiveId" clId="{78EE9421-B805-46E5-A16F-75ADD784299B}" dt="2021-01-17T07:24:42.004" v="4922" actId="164"/>
          <ac:spMkLst>
            <pc:docMk/>
            <pc:sldMk cId="1307129664" sldId="299"/>
            <ac:spMk id="129" creationId="{813DC858-4494-48A5-897F-1A55D69B4591}"/>
          </ac:spMkLst>
        </pc:spChg>
        <pc:spChg chg="del">
          <ac:chgData name="Luo Yikai" userId="e23a073d1c60b777" providerId="LiveId" clId="{78EE9421-B805-46E5-A16F-75ADD784299B}" dt="2021-01-17T04:20:10.547" v="2522" actId="478"/>
          <ac:spMkLst>
            <pc:docMk/>
            <pc:sldMk cId="1307129664" sldId="299"/>
            <ac:spMk id="214" creationId="{00000000-0000-0000-0000-000000000000}"/>
          </ac:spMkLst>
        </pc:spChg>
        <pc:spChg chg="del">
          <ac:chgData name="Luo Yikai" userId="e23a073d1c60b777" providerId="LiveId" clId="{78EE9421-B805-46E5-A16F-75ADD784299B}" dt="2021-01-17T04:20:10.547" v="2522" actId="478"/>
          <ac:spMkLst>
            <pc:docMk/>
            <pc:sldMk cId="1307129664" sldId="299"/>
            <ac:spMk id="215" creationId="{00000000-0000-0000-0000-000000000000}"/>
          </ac:spMkLst>
        </pc:spChg>
        <pc:spChg chg="del">
          <ac:chgData name="Luo Yikai" userId="e23a073d1c60b777" providerId="LiveId" clId="{78EE9421-B805-46E5-A16F-75ADD784299B}" dt="2021-01-17T04:20:10.547" v="2522" actId="478"/>
          <ac:spMkLst>
            <pc:docMk/>
            <pc:sldMk cId="1307129664" sldId="299"/>
            <ac:spMk id="216" creationId="{00000000-0000-0000-0000-000000000000}"/>
          </ac:spMkLst>
        </pc:s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12" creationId="{EACC9154-9372-427F-A64B-69E61E906FE6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16" creationId="{82651DC1-87B5-4520-BE5E-32863F9C70CA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20" creationId="{7C930D0C-568C-44D9-85F3-36CBA15DCF10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24" creationId="{CD67CCDC-DD35-4817-8A10-3393D90BC9AA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28" creationId="{BDAC4D47-A741-4182-ABAB-DD6CBB789E71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32" creationId="{A80B4585-17EE-482A-96C7-A40B6BE2BE61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35" creationId="{46D9E6FC-7E94-4C53-98B0-2C1F16DEA4B7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40" creationId="{8CFC3A05-4801-4C58-ADFF-A3BE3F1FA43B}"/>
          </ac:grpSpMkLst>
        </pc:grpChg>
        <pc:grpChg chg="add mod">
          <ac:chgData name="Luo Yikai" userId="e23a073d1c60b777" providerId="LiveId" clId="{78EE9421-B805-46E5-A16F-75ADD784299B}" dt="2021-01-17T05:23:59.808" v="2832" actId="1035"/>
          <ac:grpSpMkLst>
            <pc:docMk/>
            <pc:sldMk cId="1307129664" sldId="299"/>
            <ac:grpSpMk id="43" creationId="{78268C96-278F-4568-A6E5-6C5992A84875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46" creationId="{3977E0D7-1DEA-4D57-9D2F-EEFED6B5C5A6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49" creationId="{FE4A2F9E-F9CA-4AB0-8CA2-6E9525EA049E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52" creationId="{B6F5193B-E704-4758-A0A5-1E3910B3BC85}"/>
          </ac:grpSpMkLst>
        </pc:grpChg>
        <pc:grpChg chg="add del mod">
          <ac:chgData name="Luo Yikai" userId="e23a073d1c60b777" providerId="LiveId" clId="{78EE9421-B805-46E5-A16F-75ADD784299B}" dt="2021-01-17T05:11:51.775" v="2768" actId="478"/>
          <ac:grpSpMkLst>
            <pc:docMk/>
            <pc:sldMk cId="1307129664" sldId="299"/>
            <ac:grpSpMk id="79" creationId="{23726B6E-A8E2-4F1D-A411-D2E64E7E5F1B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82" creationId="{998C0756-EBE7-45AB-8FB1-5954D39AA30D}"/>
          </ac:grpSpMkLst>
        </pc:grpChg>
        <pc:grpChg chg="add del mod">
          <ac:chgData name="Luo Yikai" userId="e23a073d1c60b777" providerId="LiveId" clId="{78EE9421-B805-46E5-A16F-75ADD784299B}" dt="2021-01-17T05:15:33.419" v="2793"/>
          <ac:grpSpMkLst>
            <pc:docMk/>
            <pc:sldMk cId="1307129664" sldId="299"/>
            <ac:grpSpMk id="85" creationId="{D32750D3-0C4E-4B4C-A7BB-68D8043F4C12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91" creationId="{F6B1249B-FFA3-41EF-8698-D8050B076376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95" creationId="{72EE2007-7080-47EE-8BBF-7221207ED36E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99" creationId="{CD926F11-D03C-435F-B546-6AF3D9C72BC1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03" creationId="{390A674E-09F0-49C1-9540-9E63BFA8B551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07" creationId="{1766C1D9-988F-4980-9134-6F440B4C89EE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10" creationId="{FF690CE2-3388-4BF0-A5B6-C9A9D4241457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13" creationId="{A043FEEB-D3E7-4F6D-BF9B-9DB6132FCA2F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18" creationId="{A5348198-57DC-4995-9B39-C59E24C7A7AC}"/>
          </ac:grpSpMkLst>
        </pc:grpChg>
        <pc:grpChg chg="add mod">
          <ac:chgData name="Luo Yikai" userId="e23a073d1c60b777" providerId="LiveId" clId="{78EE9421-B805-46E5-A16F-75ADD784299B}" dt="2021-01-17T05:23:42.219" v="2807" actId="571"/>
          <ac:grpSpMkLst>
            <pc:docMk/>
            <pc:sldMk cId="1307129664" sldId="299"/>
            <ac:grpSpMk id="121" creationId="{69BA0188-B215-4100-B3DD-18081FC8AAA3}"/>
          </ac:grpSpMkLst>
        </pc:grpChg>
        <pc:grpChg chg="add del mod">
          <ac:chgData name="Luo Yikai" userId="e23a073d1c60b777" providerId="LiveId" clId="{78EE9421-B805-46E5-A16F-75ADD784299B}" dt="2021-01-17T05:09:33.737" v="2734" actId="165"/>
          <ac:grpSpMkLst>
            <pc:docMk/>
            <pc:sldMk cId="1307129664" sldId="299"/>
            <ac:grpSpMk id="197" creationId="{26BADA78-974A-4BBD-A21F-3136479191F4}"/>
          </ac:grpSpMkLst>
        </pc:grpChg>
        <pc:grpChg chg="add mod">
          <ac:chgData name="Luo Yikai" userId="e23a073d1c60b777" providerId="LiveId" clId="{78EE9421-B805-46E5-A16F-75ADD784299B}" dt="2021-01-17T05:24:19.041" v="2847" actId="1038"/>
          <ac:grpSpMkLst>
            <pc:docMk/>
            <pc:sldMk cId="1307129664" sldId="299"/>
            <ac:grpSpMk id="198" creationId="{1DD04A42-AD3F-4413-B7A2-23DC53430ACC}"/>
          </ac:grpSpMkLst>
        </pc:grpChg>
        <pc:grpChg chg="add mod">
          <ac:chgData name="Luo Yikai" userId="e23a073d1c60b777" providerId="LiveId" clId="{78EE9421-B805-46E5-A16F-75ADD784299B}" dt="2021-01-17T07:26:18.367" v="4932" actId="1076"/>
          <ac:grpSpMkLst>
            <pc:docMk/>
            <pc:sldMk cId="1307129664" sldId="299"/>
            <ac:grpSpMk id="202" creationId="{F5FB204B-CC7F-4955-AC5A-1514EC624E09}"/>
          </ac:grpSpMkLst>
        </pc:grp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10" creationId="{D124B138-76A4-48A4-BA40-A75EC5EA6D0A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11" creationId="{81C34F6D-7C8D-4D44-B474-B088F017217F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13" creationId="{8A503AE1-769B-4985-BFA3-F2A2B4BBACAB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15" creationId="{D311B3E5-99A9-4FBC-B68B-AF2AECEFB5B9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17" creationId="{DD5D086C-6AB0-4D64-8882-E9E6D74F6126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19" creationId="{6E12CF3B-B8D3-44B5-8ECD-C6AD4CAA6E0F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21" creationId="{58938B3F-A8DE-419D-BBF7-E63E458F9C2C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23" creationId="{228A2149-B796-4E95-8B28-21945FFAF858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25" creationId="{A3D1FB0B-B6FB-4C31-B4D8-DB900BBD06F9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27" creationId="{D4065ADB-43C9-44DC-890E-5157B60D933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29" creationId="{F87D13A3-4851-4727-A3AF-58CAAAFD8506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33" creationId="{E3F5722B-67BD-47D8-961F-615D7B8EE39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36" creationId="{97A8E304-1364-4B25-947A-6DFD96C67FBA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38" creationId="{6B8D1F4E-C0B8-4919-A39A-AF0FABB55746}"/>
          </ac:picMkLst>
        </pc:picChg>
        <pc:picChg chg="add mod">
          <ac:chgData name="Luo Yikai" userId="e23a073d1c60b777" providerId="LiveId" clId="{78EE9421-B805-46E5-A16F-75ADD784299B}" dt="2021-01-17T05:23:59.808" v="2832" actId="1035"/>
          <ac:picMkLst>
            <pc:docMk/>
            <pc:sldMk cId="1307129664" sldId="299"/>
            <ac:picMk id="39" creationId="{F0807DDA-2E2E-47CC-9E8B-F6A8975D19F2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41" creationId="{52895ACB-7FD1-4180-BD9B-8EF705D3634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44" creationId="{E649BFC8-1150-443E-A204-8461D88885ED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47" creationId="{49095771-C693-4029-9FAC-82E2AE7C676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50" creationId="{D4A93C0C-E596-451D-96F6-D0FA5232C714}"/>
          </ac:picMkLst>
        </pc:picChg>
        <pc:picChg chg="mod">
          <ac:chgData name="Luo Yikai" userId="e23a073d1c60b777" providerId="LiveId" clId="{78EE9421-B805-46E5-A16F-75ADD784299B}" dt="2021-01-17T04:20:20.389" v="2525"/>
          <ac:picMkLst>
            <pc:docMk/>
            <pc:sldMk cId="1307129664" sldId="299"/>
            <ac:picMk id="53" creationId="{8C81E350-0AD0-462D-AC16-6036739EF802}"/>
          </ac:picMkLst>
        </pc:picChg>
        <pc:picChg chg="add mod">
          <ac:chgData name="Luo Yikai" userId="e23a073d1c60b777" providerId="LiveId" clId="{78EE9421-B805-46E5-A16F-75ADD784299B}" dt="2021-01-17T05:24:19.041" v="2847" actId="1038"/>
          <ac:picMkLst>
            <pc:docMk/>
            <pc:sldMk cId="1307129664" sldId="299"/>
            <ac:picMk id="55" creationId="{66B6C52F-DFA4-4DC2-9E2E-5E5333FF92E6}"/>
          </ac:picMkLst>
        </pc:picChg>
        <pc:picChg chg="add mod">
          <ac:chgData name="Luo Yikai" userId="e23a073d1c60b777" providerId="LiveId" clId="{78EE9421-B805-46E5-A16F-75ADD784299B}" dt="2021-01-17T05:24:19.041" v="2847" actId="1038"/>
          <ac:picMkLst>
            <pc:docMk/>
            <pc:sldMk cId="1307129664" sldId="299"/>
            <ac:picMk id="56" creationId="{F42B811A-7BA3-45C4-AFBF-D58A994241A6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58" creationId="{AEF34686-2021-4A0E-8853-AD50467DDFD4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62" creationId="{E2FE5C29-F987-4236-9936-021A8326F72B}"/>
          </ac:picMkLst>
        </pc:picChg>
        <pc:picChg chg="add del mod">
          <ac:chgData name="Luo Yikai" userId="e23a073d1c60b777" providerId="LiveId" clId="{78EE9421-B805-46E5-A16F-75ADD784299B}" dt="2021-01-17T05:05:36.663" v="2683" actId="478"/>
          <ac:picMkLst>
            <pc:docMk/>
            <pc:sldMk cId="1307129664" sldId="299"/>
            <ac:picMk id="72" creationId="{556FAC83-E33C-4C57-A543-73985D1F64F6}"/>
          </ac:picMkLst>
        </pc:picChg>
        <pc:picChg chg="add del mod">
          <ac:chgData name="Luo Yikai" userId="e23a073d1c60b777" providerId="LiveId" clId="{78EE9421-B805-46E5-A16F-75ADD784299B}" dt="2021-01-17T05:06:05.704" v="2692" actId="478"/>
          <ac:picMkLst>
            <pc:docMk/>
            <pc:sldMk cId="1307129664" sldId="299"/>
            <ac:picMk id="74" creationId="{52269BCA-C6DE-495B-A6C7-C894E28F834E}"/>
          </ac:picMkLst>
        </pc:picChg>
        <pc:picChg chg="add mod topLvl">
          <ac:chgData name="Luo Yikai" userId="e23a073d1c60b777" providerId="LiveId" clId="{78EE9421-B805-46E5-A16F-75ADD784299B}" dt="2021-01-17T05:24:19.041" v="2847" actId="1038"/>
          <ac:picMkLst>
            <pc:docMk/>
            <pc:sldMk cId="1307129664" sldId="299"/>
            <ac:picMk id="75" creationId="{344A7E9B-7CC3-4062-8FFB-81CC54BB4C27}"/>
          </ac:picMkLst>
        </pc:picChg>
        <pc:picChg chg="add mod">
          <ac:chgData name="Luo Yikai" userId="e23a073d1c60b777" providerId="LiveId" clId="{78EE9421-B805-46E5-A16F-75ADD784299B}" dt="2021-01-17T05:10:23.298" v="2751" actId="164"/>
          <ac:picMkLst>
            <pc:docMk/>
            <pc:sldMk cId="1307129664" sldId="299"/>
            <ac:picMk id="77" creationId="{123AE665-CCD2-4ED6-9CA2-DA47D8A0024C}"/>
          </ac:picMkLst>
        </pc:picChg>
        <pc:picChg chg="mod">
          <ac:chgData name="Luo Yikai" userId="e23a073d1c60b777" providerId="LiveId" clId="{78EE9421-B805-46E5-A16F-75ADD784299B}" dt="2021-01-17T05:10:25.761" v="2752"/>
          <ac:picMkLst>
            <pc:docMk/>
            <pc:sldMk cId="1307129664" sldId="299"/>
            <ac:picMk id="81" creationId="{EF639AD2-79E2-4D97-AF1D-08AC05F40DFA}"/>
          </ac:picMkLst>
        </pc:picChg>
        <pc:picChg chg="mod">
          <ac:chgData name="Luo Yikai" userId="e23a073d1c60b777" providerId="LiveId" clId="{78EE9421-B805-46E5-A16F-75ADD784299B}" dt="2021-01-17T05:11:53.988" v="2769"/>
          <ac:picMkLst>
            <pc:docMk/>
            <pc:sldMk cId="1307129664" sldId="299"/>
            <ac:picMk id="84" creationId="{82164F12-8331-4BBB-B8EC-B4064542DA0D}"/>
          </ac:picMkLst>
        </pc:picChg>
        <pc:picChg chg="mod">
          <ac:chgData name="Luo Yikai" userId="e23a073d1c60b777" providerId="LiveId" clId="{78EE9421-B805-46E5-A16F-75ADD784299B}" dt="2021-01-17T05:15:31.600" v="2792"/>
          <ac:picMkLst>
            <pc:docMk/>
            <pc:sldMk cId="1307129664" sldId="299"/>
            <ac:picMk id="87" creationId="{61ED0B21-C8A8-4605-AF3F-1E6B93505405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89" creationId="{82B01A50-2F07-4DBA-B1CB-6352CC392E15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0" creationId="{05D5926F-9CFC-4C32-85EB-9E6CB8145F4C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2" creationId="{B85A2556-A193-4507-A733-DC073E190241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4" creationId="{7F07F947-5EF5-40B2-9566-8B95B22FE24F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6" creationId="{8C513413-A8F6-4211-9CCA-68D8F8EFBD45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98" creationId="{E4B9DAB2-5606-462A-8F74-300DE50D21C1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0" creationId="{2D683DC4-4053-4E00-9BC6-DE292CE94067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2" creationId="{9CFE3851-361D-49A1-9D1A-508A98C29D47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4" creationId="{CDA05B82-A3DA-43C1-A62E-3DFFFB5C1C28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6" creationId="{90900CB5-905A-4C75-81B2-11CCB82FDDF7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08" creationId="{E5E78CA4-164A-426F-9BEC-0BBF422223EC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1" creationId="{1FEAB834-49BA-4980-9209-F34871F10EB0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4" creationId="{519BA57D-553A-464B-9CBC-DADB4E43DD03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6" creationId="{2C8F2E23-79F8-488D-8F39-BC123FAFECE3}"/>
          </ac:picMkLst>
        </pc:picChg>
        <pc:picChg chg="add 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7" creationId="{6EE55A73-F0D2-45D5-B56F-A2EE6CD5E164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19" creationId="{D690FE9D-21AC-44FA-BE3B-16517F5B5BD6}"/>
          </ac:picMkLst>
        </pc:picChg>
        <pc:picChg chg="mod">
          <ac:chgData name="Luo Yikai" userId="e23a073d1c60b777" providerId="LiveId" clId="{78EE9421-B805-46E5-A16F-75ADD784299B}" dt="2021-01-17T05:23:42.219" v="2807" actId="571"/>
          <ac:picMkLst>
            <pc:docMk/>
            <pc:sldMk cId="1307129664" sldId="299"/>
            <ac:picMk id="122" creationId="{D61AE78B-E930-41A4-A0FD-7A6701FC5989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192" creationId="{EE9CEBD9-918E-4B4E-AD09-CE1BD74EEEBC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194" creationId="{177D92CC-52A0-4941-A2FE-3BCF23855BC0}"/>
          </ac:picMkLst>
        </pc:picChg>
        <pc:picChg chg="add del mod">
          <ac:chgData name="Luo Yikai" userId="e23a073d1c60b777" providerId="LiveId" clId="{78EE9421-B805-46E5-A16F-75ADD784299B}" dt="2021-01-17T05:03:57.725" v="2643" actId="21"/>
          <ac:picMkLst>
            <pc:docMk/>
            <pc:sldMk cId="1307129664" sldId="299"/>
            <ac:picMk id="196" creationId="{6B831003-5116-4938-B439-3CB87133771D}"/>
          </ac:picMkLst>
        </pc:picChg>
        <pc:picChg chg="add mod">
          <ac:chgData name="Luo Yikai" userId="e23a073d1c60b777" providerId="LiveId" clId="{78EE9421-B805-46E5-A16F-75ADD784299B}" dt="2021-01-17T07:24:42.004" v="4922" actId="164"/>
          <ac:picMkLst>
            <pc:docMk/>
            <pc:sldMk cId="1307129664" sldId="299"/>
            <ac:picMk id="201" creationId="{B1EFBD56-9484-41CB-9F31-AB523D32AB8A}"/>
          </ac:picMkLst>
        </pc:picChg>
      </pc:sldChg>
      <pc:sldChg chg="addSp delSp modSp add del mod">
        <pc:chgData name="Luo Yikai" userId="e23a073d1c60b777" providerId="LiveId" clId="{78EE9421-B805-46E5-A16F-75ADD784299B}" dt="2021-01-16T09:02:56.260" v="1335" actId="47"/>
        <pc:sldMkLst>
          <pc:docMk/>
          <pc:sldMk cId="2438591088" sldId="299"/>
        </pc:sldMkLst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3" creationId="{2FD2E84F-6EA9-4F79-9D71-AA07D1348382}"/>
          </ac:spMkLst>
        </pc:spChg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5" creationId="{6CFF8BE4-88D0-4BC6-AD2B-C772EC475001}"/>
          </ac:spMkLst>
        </pc:spChg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7" creationId="{A6705868-52A3-4501-859D-A5FB27A05898}"/>
          </ac:spMkLst>
        </pc:spChg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9" creationId="{234B1B31-ACF4-487F-BD19-E7FAF699EA55}"/>
          </ac:spMkLst>
        </pc:spChg>
        <pc:spChg chg="add del mod">
          <ac:chgData name="Luo Yikai" userId="e23a073d1c60b777" providerId="LiveId" clId="{78EE9421-B805-46E5-A16F-75ADD784299B}" dt="2021-01-16T09:02:07.765" v="1327" actId="478"/>
          <ac:spMkLst>
            <pc:docMk/>
            <pc:sldMk cId="2438591088" sldId="299"/>
            <ac:spMk id="11" creationId="{9EA027CA-D7FC-4F06-93AA-431CA298B41B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2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3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4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5" creationId="{00000000-0000-0000-0000-000000000000}"/>
          </ac:spMkLst>
        </pc:spChg>
        <pc:spChg chg="del">
          <ac:chgData name="Luo Yikai" userId="e23a073d1c60b777" providerId="LiveId" clId="{78EE9421-B805-46E5-A16F-75ADD784299B}" dt="2021-01-16T09:02:04.200" v="1326" actId="478"/>
          <ac:spMkLst>
            <pc:docMk/>
            <pc:sldMk cId="2438591088" sldId="299"/>
            <ac:spMk id="456" creationId="{00000000-0000-0000-0000-000000000000}"/>
          </ac:spMkLst>
        </pc:spChg>
        <pc:grpChg chg="del">
          <ac:chgData name="Luo Yikai" userId="e23a073d1c60b777" providerId="LiveId" clId="{78EE9421-B805-46E5-A16F-75ADD784299B}" dt="2021-01-16T09:02:04.200" v="1326" actId="478"/>
          <ac:grpSpMkLst>
            <pc:docMk/>
            <pc:sldMk cId="2438591088" sldId="299"/>
            <ac:grpSpMk id="457" creationId="{00000000-0000-0000-0000-000000000000}"/>
          </ac:grpSpMkLst>
        </pc:grpChg>
        <pc:grpChg chg="del">
          <ac:chgData name="Luo Yikai" userId="e23a073d1c60b777" providerId="LiveId" clId="{78EE9421-B805-46E5-A16F-75ADD784299B}" dt="2021-01-16T09:02:04.200" v="1326" actId="478"/>
          <ac:grpSpMkLst>
            <pc:docMk/>
            <pc:sldMk cId="2438591088" sldId="299"/>
            <ac:grpSpMk id="472" creationId="{00000000-0000-0000-0000-000000000000}"/>
          </ac:grpSpMkLst>
        </pc:grpChg>
      </pc:sldChg>
      <pc:sldChg chg="new del">
        <pc:chgData name="Luo Yikai" userId="e23a073d1c60b777" providerId="LiveId" clId="{78EE9421-B805-46E5-A16F-75ADD784299B}" dt="2021-01-17T04:20:03.787" v="2520" actId="47"/>
        <pc:sldMkLst>
          <pc:docMk/>
          <pc:sldMk cId="2933735904" sldId="299"/>
        </pc:sldMkLst>
      </pc:sldChg>
      <pc:sldChg chg="addSp delSp modSp add mod delAnim modAnim">
        <pc:chgData name="Luo Yikai" userId="e23a073d1c60b777" providerId="LiveId" clId="{78EE9421-B805-46E5-A16F-75ADD784299B}" dt="2021-01-17T07:15:19.915" v="4183"/>
        <pc:sldMkLst>
          <pc:docMk/>
          <pc:sldMk cId="602320840" sldId="300"/>
        </pc:sldMkLst>
        <pc:spChg chg="del mod">
          <ac:chgData name="Luo Yikai" userId="e23a073d1c60b777" providerId="LiveId" clId="{78EE9421-B805-46E5-A16F-75ADD784299B}" dt="2021-01-17T05:24:43.517" v="2848" actId="478"/>
          <ac:spMkLst>
            <pc:docMk/>
            <pc:sldMk cId="602320840" sldId="300"/>
            <ac:spMk id="7" creationId="{E27E69CC-34D9-421B-9CD1-F71203AF9EDE}"/>
          </ac:spMkLst>
        </pc:spChg>
        <pc:spChg chg="del mod">
          <ac:chgData name="Luo Yikai" userId="e23a073d1c60b777" providerId="LiveId" clId="{78EE9421-B805-46E5-A16F-75ADD784299B}" dt="2021-01-17T05:24:43.517" v="2848" actId="478"/>
          <ac:spMkLst>
            <pc:docMk/>
            <pc:sldMk cId="602320840" sldId="300"/>
            <ac:spMk id="57" creationId="{A6797795-C16A-4298-9B6F-0B11C075AF29}"/>
          </ac:spMkLst>
        </pc:spChg>
        <pc:spChg chg="del mod">
          <ac:chgData name="Luo Yikai" userId="e23a073d1c60b777" providerId="LiveId" clId="{78EE9421-B805-46E5-A16F-75ADD784299B}" dt="2021-01-17T05:24:43.517" v="2848" actId="478"/>
          <ac:spMkLst>
            <pc:docMk/>
            <pc:sldMk cId="602320840" sldId="300"/>
            <ac:spMk id="59" creationId="{313BD62D-BF30-4287-9F2A-FE6E3A44A66F}"/>
          </ac:spMkLst>
        </pc:spChg>
        <pc:spChg chg="add mod">
          <ac:chgData name="Luo Yikai" userId="e23a073d1c60b777" providerId="LiveId" clId="{78EE9421-B805-46E5-A16F-75ADD784299B}" dt="2021-01-17T06:18:43.230" v="3953" actId="1076"/>
          <ac:spMkLst>
            <pc:docMk/>
            <pc:sldMk cId="602320840" sldId="300"/>
            <ac:spMk id="60" creationId="{14E253CB-5447-4BCA-9D9B-05A51B64C577}"/>
          </ac:spMkLst>
        </pc:spChg>
        <pc:spChg chg="add mod">
          <ac:chgData name="Luo Yikai" userId="e23a073d1c60b777" providerId="LiveId" clId="{78EE9421-B805-46E5-A16F-75ADD784299B}" dt="2021-01-17T05:24:44.115" v="2849"/>
          <ac:spMkLst>
            <pc:docMk/>
            <pc:sldMk cId="602320840" sldId="300"/>
            <ac:spMk id="61" creationId="{9299775B-7B7D-40F0-8E48-AEF561F07092}"/>
          </ac:spMkLst>
        </pc:spChg>
        <pc:spChg chg="add mod">
          <ac:chgData name="Luo Yikai" userId="e23a073d1c60b777" providerId="LiveId" clId="{78EE9421-B805-46E5-A16F-75ADD784299B}" dt="2021-01-17T05:24:44.115" v="2849"/>
          <ac:spMkLst>
            <pc:docMk/>
            <pc:sldMk cId="602320840" sldId="300"/>
            <ac:spMk id="62" creationId="{0B345D30-5273-445B-A4F3-56A1EF24DEA6}"/>
          </ac:spMkLst>
        </pc:spChg>
        <pc:spChg chg="add del">
          <ac:chgData name="Luo Yikai" userId="e23a073d1c60b777" providerId="LiveId" clId="{78EE9421-B805-46E5-A16F-75ADD784299B}" dt="2021-01-17T05:32:13.239" v="2852" actId="478"/>
          <ac:spMkLst>
            <pc:docMk/>
            <pc:sldMk cId="602320840" sldId="300"/>
            <ac:spMk id="65" creationId="{4DD0FA91-C8F6-4598-8D73-430394485777}"/>
          </ac:spMkLst>
        </pc:spChg>
        <pc:spChg chg="add del">
          <ac:chgData name="Luo Yikai" userId="e23a073d1c60b777" providerId="LiveId" clId="{78EE9421-B805-46E5-A16F-75ADD784299B}" dt="2021-01-17T05:32:15.791" v="2854" actId="478"/>
          <ac:spMkLst>
            <pc:docMk/>
            <pc:sldMk cId="602320840" sldId="300"/>
            <ac:spMk id="67" creationId="{E5C5AF2A-9664-4895-99B5-53ED3D82B00F}"/>
          </ac:spMkLst>
        </pc:spChg>
        <pc:spChg chg="add del mod">
          <ac:chgData name="Luo Yikai" userId="e23a073d1c60b777" providerId="LiveId" clId="{78EE9421-B805-46E5-A16F-75ADD784299B}" dt="2021-01-17T05:42:41.596" v="2943"/>
          <ac:spMkLst>
            <pc:docMk/>
            <pc:sldMk cId="602320840" sldId="300"/>
            <ac:spMk id="78" creationId="{0ED07CE1-2951-4BF9-B06D-C90F9B10CEEE}"/>
          </ac:spMkLst>
        </pc:spChg>
        <pc:spChg chg="mod">
          <ac:chgData name="Luo Yikai" userId="e23a073d1c60b777" providerId="LiveId" clId="{78EE9421-B805-46E5-A16F-75ADD784299B}" dt="2021-01-17T05:36:25.918" v="2912" actId="1076"/>
          <ac:spMkLst>
            <pc:docMk/>
            <pc:sldMk cId="602320840" sldId="300"/>
            <ac:spMk id="86" creationId="{1FA6F692-9E64-44BF-8CB1-CA746645CBF5}"/>
          </ac:spMkLst>
        </pc:spChg>
        <pc:spChg chg="add mod">
          <ac:chgData name="Luo Yikai" userId="e23a073d1c60b777" providerId="LiveId" clId="{78EE9421-B805-46E5-A16F-75ADD784299B}" dt="2021-01-17T05:54:33.072" v="3289" actId="20577"/>
          <ac:spMkLst>
            <pc:docMk/>
            <pc:sldMk cId="602320840" sldId="300"/>
            <ac:spMk id="89" creationId="{C5A2E13D-F84B-40A1-A220-4FB7B33B7F7F}"/>
          </ac:spMkLst>
        </pc:spChg>
        <pc:spChg chg="mod">
          <ac:chgData name="Luo Yikai" userId="e23a073d1c60b777" providerId="LiveId" clId="{78EE9421-B805-46E5-A16F-75ADD784299B}" dt="2021-01-17T05:56:10.537" v="3372" actId="1036"/>
          <ac:spMkLst>
            <pc:docMk/>
            <pc:sldMk cId="602320840" sldId="300"/>
            <ac:spMk id="99" creationId="{4368589A-2EC8-4190-99BD-9F826B9EC49F}"/>
          </ac:spMkLst>
        </pc:spChg>
        <pc:spChg chg="del mod topLvl">
          <ac:chgData name="Luo Yikai" userId="e23a073d1c60b777" providerId="LiveId" clId="{78EE9421-B805-46E5-A16F-75ADD784299B}" dt="2021-01-17T05:52:16.292" v="3265" actId="478"/>
          <ac:spMkLst>
            <pc:docMk/>
            <pc:sldMk cId="602320840" sldId="300"/>
            <ac:spMk id="102" creationId="{4D332E78-0569-4A52-8780-6EB73C60A06C}"/>
          </ac:spMkLst>
        </pc:spChg>
        <pc:spChg chg="del mod topLvl">
          <ac:chgData name="Luo Yikai" userId="e23a073d1c60b777" providerId="LiveId" clId="{78EE9421-B805-46E5-A16F-75ADD784299B}" dt="2021-01-17T05:46:04.741" v="3071" actId="478"/>
          <ac:spMkLst>
            <pc:docMk/>
            <pc:sldMk cId="602320840" sldId="300"/>
            <ac:spMk id="108" creationId="{83935BFC-9CD7-470B-AFFE-4251948C0968}"/>
          </ac:spMkLst>
        </pc:spChg>
        <pc:spChg chg="mod">
          <ac:chgData name="Luo Yikai" userId="e23a073d1c60b777" providerId="LiveId" clId="{78EE9421-B805-46E5-A16F-75ADD784299B}" dt="2021-01-17T05:46:06.869" v="3072"/>
          <ac:spMkLst>
            <pc:docMk/>
            <pc:sldMk cId="602320840" sldId="300"/>
            <ac:spMk id="111" creationId="{537D14E8-C58A-4A15-8559-CBF45771A79A}"/>
          </ac:spMkLst>
        </pc:spChg>
        <pc:spChg chg="mod">
          <ac:chgData name="Luo Yikai" userId="e23a073d1c60b777" providerId="LiveId" clId="{78EE9421-B805-46E5-A16F-75ADD784299B}" dt="2021-01-17T05:47:19.616" v="3097" actId="20577"/>
          <ac:spMkLst>
            <pc:docMk/>
            <pc:sldMk cId="602320840" sldId="300"/>
            <ac:spMk id="114" creationId="{A2B4A341-39B7-4699-8A07-A1E816D1549D}"/>
          </ac:spMkLst>
        </pc:spChg>
        <pc:spChg chg="add mod">
          <ac:chgData name="Luo Yikai" userId="e23a073d1c60b777" providerId="LiveId" clId="{78EE9421-B805-46E5-A16F-75ADD784299B}" dt="2021-01-17T05:51:56.323" v="3259" actId="164"/>
          <ac:spMkLst>
            <pc:docMk/>
            <pc:sldMk cId="602320840" sldId="300"/>
            <ac:spMk id="119" creationId="{3265E43D-6121-4996-AC23-D5A086B3616F}"/>
          </ac:spMkLst>
        </pc:spChg>
        <pc:spChg chg="add mod">
          <ac:chgData name="Luo Yikai" userId="e23a073d1c60b777" providerId="LiveId" clId="{78EE9421-B805-46E5-A16F-75ADD784299B}" dt="2021-01-17T06:03:38.399" v="3554" actId="1036"/>
          <ac:spMkLst>
            <pc:docMk/>
            <pc:sldMk cId="602320840" sldId="300"/>
            <ac:spMk id="120" creationId="{6A8718B4-54A0-4E7C-A15A-B5A43EC1DA22}"/>
          </ac:spMkLst>
        </pc:spChg>
        <pc:spChg chg="mod">
          <ac:chgData name="Luo Yikai" userId="e23a073d1c60b777" providerId="LiveId" clId="{78EE9421-B805-46E5-A16F-75ADD784299B}" dt="2021-01-17T05:52:22.855" v="3269"/>
          <ac:spMkLst>
            <pc:docMk/>
            <pc:sldMk cId="602320840" sldId="300"/>
            <ac:spMk id="128" creationId="{443A9061-4F17-48C7-A175-2C68A7F23017}"/>
          </ac:spMkLst>
        </pc:spChg>
        <pc:spChg chg="add mod">
          <ac:chgData name="Luo Yikai" userId="e23a073d1c60b777" providerId="LiveId" clId="{78EE9421-B805-46E5-A16F-75ADD784299B}" dt="2021-01-17T06:02:27.494" v="3498" actId="1036"/>
          <ac:spMkLst>
            <pc:docMk/>
            <pc:sldMk cId="602320840" sldId="300"/>
            <ac:spMk id="130" creationId="{DEE54AD7-7145-478A-BECE-42AC8159119E}"/>
          </ac:spMkLst>
        </pc:spChg>
        <pc:spChg chg="mod">
          <ac:chgData name="Luo Yikai" userId="e23a073d1c60b777" providerId="LiveId" clId="{78EE9421-B805-46E5-A16F-75ADD784299B}" dt="2021-01-17T05:54:16.043" v="3273"/>
          <ac:spMkLst>
            <pc:docMk/>
            <pc:sldMk cId="602320840" sldId="300"/>
            <ac:spMk id="132" creationId="{190B857F-A5AF-49FD-B138-0890F1216DCF}"/>
          </ac:spMkLst>
        </pc:spChg>
        <pc:spChg chg="mod">
          <ac:chgData name="Luo Yikai" userId="e23a073d1c60b777" providerId="LiveId" clId="{78EE9421-B805-46E5-A16F-75ADD784299B}" dt="2021-01-17T06:02:44.967" v="3521" actId="1036"/>
          <ac:spMkLst>
            <pc:docMk/>
            <pc:sldMk cId="602320840" sldId="300"/>
            <ac:spMk id="137" creationId="{C315FB38-3C9A-4100-954E-EFFFD295C28A}"/>
          </ac:spMkLst>
        </pc:spChg>
        <pc:spChg chg="mod">
          <ac:chgData name="Luo Yikai" userId="e23a073d1c60b777" providerId="LiveId" clId="{78EE9421-B805-46E5-A16F-75ADD784299B}" dt="2021-01-17T05:54:52.084" v="3325"/>
          <ac:spMkLst>
            <pc:docMk/>
            <pc:sldMk cId="602320840" sldId="300"/>
            <ac:spMk id="138" creationId="{4581B04A-1B4E-48C7-B499-4FC25DEA9455}"/>
          </ac:spMkLst>
        </pc:spChg>
        <pc:spChg chg="mod">
          <ac:chgData name="Luo Yikai" userId="e23a073d1c60b777" providerId="LiveId" clId="{78EE9421-B805-46E5-A16F-75ADD784299B}" dt="2021-01-17T06:03:31.438" v="3551" actId="1076"/>
          <ac:spMkLst>
            <pc:docMk/>
            <pc:sldMk cId="602320840" sldId="300"/>
            <ac:spMk id="142" creationId="{0318447B-A9B2-4941-936F-9169E399DC9B}"/>
          </ac:spMkLst>
        </pc:spChg>
        <pc:spChg chg="mod">
          <ac:chgData name="Luo Yikai" userId="e23a073d1c60b777" providerId="LiveId" clId="{78EE9421-B805-46E5-A16F-75ADD784299B}" dt="2021-01-17T05:55:12.671" v="3341"/>
          <ac:spMkLst>
            <pc:docMk/>
            <pc:sldMk cId="602320840" sldId="300"/>
            <ac:spMk id="143" creationId="{85AAEDF8-C314-4C77-95BB-FCF0C80BDD16}"/>
          </ac:spMkLst>
        </pc:spChg>
        <pc:spChg chg="add mod">
          <ac:chgData name="Luo Yikai" userId="e23a073d1c60b777" providerId="LiveId" clId="{78EE9421-B805-46E5-A16F-75ADD784299B}" dt="2021-01-17T06:03:52.859" v="3557" actId="164"/>
          <ac:spMkLst>
            <pc:docMk/>
            <pc:sldMk cId="602320840" sldId="300"/>
            <ac:spMk id="151" creationId="{D46647D2-938D-431E-B8CC-E40BD562B5A2}"/>
          </ac:spMkLst>
        </pc:spChg>
        <pc:spChg chg="del mod topLvl">
          <ac:chgData name="Luo Yikai" userId="e23a073d1c60b777" providerId="LiveId" clId="{78EE9421-B805-46E5-A16F-75ADD784299B}" dt="2021-01-17T06:04:51.551" v="3602" actId="478"/>
          <ac:spMkLst>
            <pc:docMk/>
            <pc:sldMk cId="602320840" sldId="300"/>
            <ac:spMk id="154" creationId="{2A53B2CB-CCAD-4B07-888C-A57257E237AF}"/>
          </ac:spMkLst>
        </pc:spChg>
        <pc:spChg chg="add mod">
          <ac:chgData name="Luo Yikai" userId="e23a073d1c60b777" providerId="LiveId" clId="{78EE9421-B805-46E5-A16F-75ADD784299B}" dt="2021-01-17T06:04:35.789" v="3598" actId="164"/>
          <ac:spMkLst>
            <pc:docMk/>
            <pc:sldMk cId="602320840" sldId="300"/>
            <ac:spMk id="159" creationId="{70F41420-E57E-4E9E-B86C-38B77807497F}"/>
          </ac:spMkLst>
        </pc:spChg>
        <pc:spChg chg="mod">
          <ac:chgData name="Luo Yikai" userId="e23a073d1c60b777" providerId="LiveId" clId="{78EE9421-B805-46E5-A16F-75ADD784299B}" dt="2021-01-17T06:04:38.038" v="3599"/>
          <ac:spMkLst>
            <pc:docMk/>
            <pc:sldMk cId="602320840" sldId="300"/>
            <ac:spMk id="163" creationId="{0578CF8E-D328-47AD-9018-792B67BF706D}"/>
          </ac:spMkLst>
        </pc:spChg>
        <pc:spChg chg="mod topLvl">
          <ac:chgData name="Luo Yikai" userId="e23a073d1c60b777" providerId="LiveId" clId="{78EE9421-B805-46E5-A16F-75ADD784299B}" dt="2021-01-17T06:13:58.163" v="3759" actId="164"/>
          <ac:spMkLst>
            <pc:docMk/>
            <pc:sldMk cId="602320840" sldId="300"/>
            <ac:spMk id="166" creationId="{62089BB4-6408-4C04-9561-6C97A70C983E}"/>
          </ac:spMkLst>
        </pc:spChg>
        <pc:spChg chg="mod">
          <ac:chgData name="Luo Yikai" userId="e23a073d1c60b777" providerId="LiveId" clId="{78EE9421-B805-46E5-A16F-75ADD784299B}" dt="2021-01-17T06:13:00.867" v="3712" actId="1076"/>
          <ac:spMkLst>
            <pc:docMk/>
            <pc:sldMk cId="602320840" sldId="300"/>
            <ac:spMk id="169" creationId="{228D3734-B988-4AA8-9AD0-3E47E7285324}"/>
          </ac:spMkLst>
        </pc:spChg>
        <pc:spChg chg="mod">
          <ac:chgData name="Luo Yikai" userId="e23a073d1c60b777" providerId="LiveId" clId="{78EE9421-B805-46E5-A16F-75ADD784299B}" dt="2021-01-17T06:12:00.116" v="3659" actId="1076"/>
          <ac:spMkLst>
            <pc:docMk/>
            <pc:sldMk cId="602320840" sldId="300"/>
            <ac:spMk id="172" creationId="{C115ABFC-6292-4F69-82C2-8FF3C0B8CEC7}"/>
          </ac:spMkLst>
        </pc:spChg>
        <pc:spChg chg="mod">
          <ac:chgData name="Luo Yikai" userId="e23a073d1c60b777" providerId="LiveId" clId="{78EE9421-B805-46E5-A16F-75ADD784299B}" dt="2021-01-17T06:06:29.698" v="3613"/>
          <ac:spMkLst>
            <pc:docMk/>
            <pc:sldMk cId="602320840" sldId="300"/>
            <ac:spMk id="177" creationId="{E29FC025-2750-4C6A-BC82-1FA1F62062A8}"/>
          </ac:spMkLst>
        </pc:spChg>
        <pc:spChg chg="mod">
          <ac:chgData name="Luo Yikai" userId="e23a073d1c60b777" providerId="LiveId" clId="{78EE9421-B805-46E5-A16F-75ADD784299B}" dt="2021-01-17T06:06:29.698" v="3613"/>
          <ac:spMkLst>
            <pc:docMk/>
            <pc:sldMk cId="602320840" sldId="300"/>
            <ac:spMk id="180" creationId="{41262AB6-454F-4AA2-8325-A41FE893FD60}"/>
          </ac:spMkLst>
        </pc:spChg>
        <pc:spChg chg="mod">
          <ac:chgData name="Luo Yikai" userId="e23a073d1c60b777" providerId="LiveId" clId="{78EE9421-B805-46E5-A16F-75ADD784299B}" dt="2021-01-17T06:16:31.482" v="3881" actId="1076"/>
          <ac:spMkLst>
            <pc:docMk/>
            <pc:sldMk cId="602320840" sldId="300"/>
            <ac:spMk id="184" creationId="{667E72FA-2AFB-4293-943F-26B71E8ED62F}"/>
          </ac:spMkLst>
        </pc:spChg>
        <pc:spChg chg="mod topLvl">
          <ac:chgData name="Luo Yikai" userId="e23a073d1c60b777" providerId="LiveId" clId="{78EE9421-B805-46E5-A16F-75ADD784299B}" dt="2021-01-17T06:15:38.811" v="3851" actId="164"/>
          <ac:spMkLst>
            <pc:docMk/>
            <pc:sldMk cId="602320840" sldId="300"/>
            <ac:spMk id="189" creationId="{E919B89A-71EF-4708-9654-D064A4E6D6A1}"/>
          </ac:spMkLst>
        </pc:spChg>
        <pc:spChg chg="mod">
          <ac:chgData name="Luo Yikai" userId="e23a073d1c60b777" providerId="LiveId" clId="{78EE9421-B805-46E5-A16F-75ADD784299B}" dt="2021-01-17T06:15:47.422" v="3856" actId="20577"/>
          <ac:spMkLst>
            <pc:docMk/>
            <pc:sldMk cId="602320840" sldId="300"/>
            <ac:spMk id="193" creationId="{2183C0DA-B883-4A20-B7A9-1C3347AB0B14}"/>
          </ac:spMkLst>
        </pc:spChg>
        <pc:spChg chg="mod topLvl">
          <ac:chgData name="Luo Yikai" userId="e23a073d1c60b777" providerId="LiveId" clId="{78EE9421-B805-46E5-A16F-75ADD784299B}" dt="2021-01-17T06:26:54.578" v="4073" actId="1076"/>
          <ac:spMkLst>
            <pc:docMk/>
            <pc:sldMk cId="602320840" sldId="300"/>
            <ac:spMk id="200" creationId="{6038BD3B-61B1-4C9E-B18D-5FC881B7251B}"/>
          </ac:spMkLst>
        </pc:spChg>
        <pc:spChg chg="mod">
          <ac:chgData name="Luo Yikai" userId="e23a073d1c60b777" providerId="LiveId" clId="{78EE9421-B805-46E5-A16F-75ADD784299B}" dt="2021-01-17T06:17:20.082" v="3897" actId="20577"/>
          <ac:spMkLst>
            <pc:docMk/>
            <pc:sldMk cId="602320840" sldId="300"/>
            <ac:spMk id="203" creationId="{531924AB-C640-4CD4-924D-FDBDAC6A7D25}"/>
          </ac:spMkLst>
        </pc:spChg>
        <pc:spChg chg="mod">
          <ac:chgData name="Luo Yikai" userId="e23a073d1c60b777" providerId="LiveId" clId="{78EE9421-B805-46E5-A16F-75ADD784299B}" dt="2021-01-17T06:17:39.369" v="3906" actId="20577"/>
          <ac:spMkLst>
            <pc:docMk/>
            <pc:sldMk cId="602320840" sldId="300"/>
            <ac:spMk id="206" creationId="{6D7F76E7-35F0-4B88-A2FD-C6E645CB63D1}"/>
          </ac:spMkLst>
        </pc:spChg>
        <pc:spChg chg="add mod topLvl">
          <ac:chgData name="Luo Yikai" userId="e23a073d1c60b777" providerId="LiveId" clId="{78EE9421-B805-46E5-A16F-75ADD784299B}" dt="2021-01-17T06:25:08.501" v="4059" actId="165"/>
          <ac:spMkLst>
            <pc:docMk/>
            <pc:sldMk cId="602320840" sldId="300"/>
            <ac:spMk id="208" creationId="{EDD3CE93-6FEA-41AF-89AD-65B285B030A8}"/>
          </ac:spMkLst>
        </pc:spChg>
        <pc:spChg chg="add mod">
          <ac:chgData name="Luo Yikai" userId="e23a073d1c60b777" providerId="LiveId" clId="{78EE9421-B805-46E5-A16F-75ADD784299B}" dt="2021-01-17T06:22:21.166" v="4035" actId="20577"/>
          <ac:spMkLst>
            <pc:docMk/>
            <pc:sldMk cId="602320840" sldId="300"/>
            <ac:spMk id="209" creationId="{2B8CFAA4-D373-4D6E-B288-3EB108DA1921}"/>
          </ac:spMkLst>
        </pc:spChg>
        <pc:spChg chg="add mod">
          <ac:chgData name="Luo Yikai" userId="e23a073d1c60b777" providerId="LiveId" clId="{78EE9421-B805-46E5-A16F-75ADD784299B}" dt="2021-01-17T06:22:32.580" v="4041" actId="20577"/>
          <ac:spMkLst>
            <pc:docMk/>
            <pc:sldMk cId="602320840" sldId="300"/>
            <ac:spMk id="210" creationId="{0E9CFC29-A046-4FD2-9E79-5D0E790CE4DB}"/>
          </ac:spMkLst>
        </pc:s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12" creationId="{EACC9154-9372-427F-A64B-69E61E906FE6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16" creationId="{82651DC1-87B5-4520-BE5E-32863F9C70CA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20" creationId="{7C930D0C-568C-44D9-85F3-36CBA15DCF10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24" creationId="{CD67CCDC-DD35-4817-8A10-3393D90BC9AA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28" creationId="{BDAC4D47-A741-4182-ABAB-DD6CBB789E71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32" creationId="{A80B4585-17EE-482A-96C7-A40B6BE2BE61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35" creationId="{46D9E6FC-7E94-4C53-98B0-2C1F16DEA4B7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40" creationId="{8CFC3A05-4801-4C58-ADFF-A3BE3F1FA43B}"/>
          </ac:grpSpMkLst>
        </pc:grpChg>
        <pc:grpChg chg="del">
          <ac:chgData name="Luo Yikai" userId="e23a073d1c60b777" providerId="LiveId" clId="{78EE9421-B805-46E5-A16F-75ADD784299B}" dt="2021-01-17T05:22:08.068" v="2795" actId="478"/>
          <ac:grpSpMkLst>
            <pc:docMk/>
            <pc:sldMk cId="602320840" sldId="300"/>
            <ac:grpSpMk id="43" creationId="{78268C96-278F-4568-A6E5-6C5992A84875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46" creationId="{3977E0D7-1DEA-4D57-9D2F-EEFED6B5C5A6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49" creationId="{FE4A2F9E-F9CA-4AB0-8CA2-6E9525EA049E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52" creationId="{B6F5193B-E704-4758-A0A5-1E3910B3BC85}"/>
          </ac:grpSpMkLst>
        </pc:grpChg>
        <pc:grpChg chg="add mod">
          <ac:chgData name="Luo Yikai" userId="e23a073d1c60b777" providerId="LiveId" clId="{78EE9421-B805-46E5-A16F-75ADD784299B}" dt="2021-01-17T05:44:37.851" v="3009" actId="1037"/>
          <ac:grpSpMkLst>
            <pc:docMk/>
            <pc:sldMk cId="602320840" sldId="300"/>
            <ac:grpSpMk id="81" creationId="{692D3FBC-C3BD-4041-9F39-0361686C9BCD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82" creationId="{998C0756-EBE7-45AB-8FB1-5954D39AA30D}"/>
          </ac:grpSpMkLst>
        </pc:grpChg>
        <pc:grpChg chg="add mod">
          <ac:chgData name="Luo Yikai" userId="e23a073d1c60b777" providerId="LiveId" clId="{78EE9421-B805-46E5-A16F-75ADD784299B}" dt="2021-01-17T06:02:10.276" v="3475" actId="1035"/>
          <ac:grpSpMkLst>
            <pc:docMk/>
            <pc:sldMk cId="602320840" sldId="300"/>
            <ac:grpSpMk id="95" creationId="{888E39AD-D2DA-4E88-9748-FCA6046A0288}"/>
          </ac:grpSpMkLst>
        </pc:grpChg>
        <pc:grpChg chg="add mod">
          <ac:chgData name="Luo Yikai" userId="e23a073d1c60b777" providerId="LiveId" clId="{78EE9421-B805-46E5-A16F-75ADD784299B}" dt="2021-01-17T06:02:16.336" v="3484" actId="1035"/>
          <ac:grpSpMkLst>
            <pc:docMk/>
            <pc:sldMk cId="602320840" sldId="300"/>
            <ac:grpSpMk id="97" creationId="{C4656E81-628C-4DCD-8D55-588AE39A428B}"/>
          </ac:grpSpMkLst>
        </pc:grpChg>
        <pc:grpChg chg="add del mod">
          <ac:chgData name="Luo Yikai" userId="e23a073d1c60b777" providerId="LiveId" clId="{78EE9421-B805-46E5-A16F-75ADD784299B}" dt="2021-01-17T05:44:58.582" v="3025" actId="165"/>
          <ac:grpSpMkLst>
            <pc:docMk/>
            <pc:sldMk cId="602320840" sldId="300"/>
            <ac:grpSpMk id="100" creationId="{600480D7-D299-4EEC-A05B-A1D07FB15527}"/>
          </ac:grpSpMkLst>
        </pc:grpChg>
        <pc:grpChg chg="add del mod">
          <ac:chgData name="Luo Yikai" userId="e23a073d1c60b777" providerId="LiveId" clId="{78EE9421-B805-46E5-A16F-75ADD784299B}" dt="2021-01-17T05:52:16.292" v="3265" actId="478"/>
          <ac:grpSpMkLst>
            <pc:docMk/>
            <pc:sldMk cId="602320840" sldId="300"/>
            <ac:grpSpMk id="104" creationId="{956F326B-4D4C-4A6A-BA5C-1AF28D5855C0}"/>
          </ac:grpSpMkLst>
        </pc:grpChg>
        <pc:grpChg chg="add del mod">
          <ac:chgData name="Luo Yikai" userId="e23a073d1c60b777" providerId="LiveId" clId="{78EE9421-B805-46E5-A16F-75ADD784299B}" dt="2021-01-17T05:46:03.560" v="3070" actId="478"/>
          <ac:grpSpMkLst>
            <pc:docMk/>
            <pc:sldMk cId="602320840" sldId="300"/>
            <ac:grpSpMk id="106" creationId="{36B5FE62-E253-41E6-A95B-13D5F8E07D57}"/>
          </ac:grpSpMkLst>
        </pc:grpChg>
        <pc:grpChg chg="add del mod">
          <ac:chgData name="Luo Yikai" userId="e23a073d1c60b777" providerId="LiveId" clId="{78EE9421-B805-46E5-A16F-75ADD784299B}" dt="2021-01-17T05:52:19.281" v="3267" actId="478"/>
          <ac:grpSpMkLst>
            <pc:docMk/>
            <pc:sldMk cId="602320840" sldId="300"/>
            <ac:grpSpMk id="109" creationId="{9973ED29-FF4F-4AF5-9C0E-A8B1150A87F9}"/>
          </ac:grpSpMkLst>
        </pc:grpChg>
        <pc:grpChg chg="add del mod">
          <ac:chgData name="Luo Yikai" userId="e23a073d1c60b777" providerId="LiveId" clId="{78EE9421-B805-46E5-A16F-75ADD784299B}" dt="2021-01-17T05:52:20.360" v="3268" actId="478"/>
          <ac:grpSpMkLst>
            <pc:docMk/>
            <pc:sldMk cId="602320840" sldId="300"/>
            <ac:grpSpMk id="112" creationId="{ECAD38A3-0A47-46F8-A7F2-6202A55266B2}"/>
          </ac:grpSpMkLst>
        </pc:grpChg>
        <pc:grpChg chg="add del mod">
          <ac:chgData name="Luo Yikai" userId="e23a073d1c60b777" providerId="LiveId" clId="{78EE9421-B805-46E5-A16F-75ADD784299B}" dt="2021-01-17T06:04:47.651" v="3601" actId="478"/>
          <ac:grpSpMkLst>
            <pc:docMk/>
            <pc:sldMk cId="602320840" sldId="300"/>
            <ac:grpSpMk id="123" creationId="{3828D65D-D329-49CD-91E4-738144412D16}"/>
          </ac:grpSpMkLst>
        </pc:grpChg>
        <pc:grpChg chg="add mod">
          <ac:chgData name="Luo Yikai" userId="e23a073d1c60b777" providerId="LiveId" clId="{78EE9421-B805-46E5-A16F-75ADD784299B}" dt="2021-01-17T06:02:23.100" v="3494" actId="1035"/>
          <ac:grpSpMkLst>
            <pc:docMk/>
            <pc:sldMk cId="602320840" sldId="300"/>
            <ac:grpSpMk id="126" creationId="{F329DBD5-0E8B-4661-BA30-234DEA8936A9}"/>
          </ac:grpSpMkLst>
        </pc:grpChg>
        <pc:grpChg chg="add mod">
          <ac:chgData name="Luo Yikai" userId="e23a073d1c60b777" providerId="LiveId" clId="{78EE9421-B805-46E5-A16F-75ADD784299B}" dt="2021-01-17T05:54:50.098" v="3324" actId="164"/>
          <ac:grpSpMkLst>
            <pc:docMk/>
            <pc:sldMk cId="602320840" sldId="300"/>
            <ac:grpSpMk id="127" creationId="{1E46E230-DC0C-4CD4-919A-7C8F5DF54E52}"/>
          </ac:grpSpMkLst>
        </pc:grpChg>
        <pc:grpChg chg="add mod">
          <ac:chgData name="Luo Yikai" userId="e23a073d1c60b777" providerId="LiveId" clId="{78EE9421-B805-46E5-A16F-75ADD784299B}" dt="2021-01-17T06:03:52.859" v="3557" actId="164"/>
          <ac:grpSpMkLst>
            <pc:docMk/>
            <pc:sldMk cId="602320840" sldId="300"/>
            <ac:grpSpMk id="131" creationId="{B2F74AEA-F733-47D4-85E4-F6AFCF90ECA9}"/>
          </ac:grpSpMkLst>
        </pc:grpChg>
        <pc:grpChg chg="add mod">
          <ac:chgData name="Luo Yikai" userId="e23a073d1c60b777" providerId="LiveId" clId="{78EE9421-B805-46E5-A16F-75ADD784299B}" dt="2021-01-17T06:28:35.768" v="4086" actId="1076"/>
          <ac:grpSpMkLst>
            <pc:docMk/>
            <pc:sldMk cId="602320840" sldId="300"/>
            <ac:grpSpMk id="135" creationId="{6512697A-F08E-4C53-B558-A46D676AD285}"/>
          </ac:grpSpMkLst>
        </pc:grpChg>
        <pc:grpChg chg="mod">
          <ac:chgData name="Luo Yikai" userId="e23a073d1c60b777" providerId="LiveId" clId="{78EE9421-B805-46E5-A16F-75ADD784299B}" dt="2021-01-17T05:54:52.084" v="3325"/>
          <ac:grpSpMkLst>
            <pc:docMk/>
            <pc:sldMk cId="602320840" sldId="300"/>
            <ac:grpSpMk id="136" creationId="{E3955F56-A7EB-40CF-BD21-64262E13940C}"/>
          </ac:grpSpMkLst>
        </pc:grpChg>
        <pc:grpChg chg="add mod">
          <ac:chgData name="Luo Yikai" userId="e23a073d1c60b777" providerId="LiveId" clId="{78EE9421-B805-46E5-A16F-75ADD784299B}" dt="2021-01-17T06:03:22.440" v="3549" actId="1076"/>
          <ac:grpSpMkLst>
            <pc:docMk/>
            <pc:sldMk cId="602320840" sldId="300"/>
            <ac:grpSpMk id="140" creationId="{746C4B6D-233E-4909-B73B-34CFC9978B1B}"/>
          </ac:grpSpMkLst>
        </pc:grpChg>
        <pc:grpChg chg="mod">
          <ac:chgData name="Luo Yikai" userId="e23a073d1c60b777" providerId="LiveId" clId="{78EE9421-B805-46E5-A16F-75ADD784299B}" dt="2021-01-17T05:55:12.671" v="3341"/>
          <ac:grpSpMkLst>
            <pc:docMk/>
            <pc:sldMk cId="602320840" sldId="300"/>
            <ac:grpSpMk id="141" creationId="{E63D2526-72F6-4D69-A9C2-027129A515DC}"/>
          </ac:grpSpMkLst>
        </pc:grpChg>
        <pc:grpChg chg="add mod">
          <ac:chgData name="Luo Yikai" userId="e23a073d1c60b777" providerId="LiveId" clId="{78EE9421-B805-46E5-A16F-75ADD784299B}" dt="2021-01-17T06:04:07.209" v="3588" actId="1036"/>
          <ac:grpSpMkLst>
            <pc:docMk/>
            <pc:sldMk cId="602320840" sldId="300"/>
            <ac:grpSpMk id="146" creationId="{2B960D21-B9BF-4D11-B881-5CF534451A37}"/>
          </ac:grpSpMkLst>
        </pc:grpChg>
        <pc:grpChg chg="add del mod">
          <ac:chgData name="Luo Yikai" userId="e23a073d1c60b777" providerId="LiveId" clId="{78EE9421-B805-46E5-A16F-75ADD784299B}" dt="2021-01-17T06:01:43.519" v="3460" actId="165"/>
          <ac:grpSpMkLst>
            <pc:docMk/>
            <pc:sldMk cId="602320840" sldId="300"/>
            <ac:grpSpMk id="152" creationId="{7C22443D-BB7E-4776-AA80-C361BC2C7973}"/>
          </ac:grpSpMkLst>
        </pc:grpChg>
        <pc:grpChg chg="add mod">
          <ac:chgData name="Luo Yikai" userId="e23a073d1c60b777" providerId="LiveId" clId="{78EE9421-B805-46E5-A16F-75ADD784299B}" dt="2021-01-17T06:04:02.555" v="3584" actId="1036"/>
          <ac:grpSpMkLst>
            <pc:docMk/>
            <pc:sldMk cId="602320840" sldId="300"/>
            <ac:grpSpMk id="157" creationId="{9DC493B4-831A-4A1E-A604-81CF716BE73D}"/>
          </ac:grpSpMkLst>
        </pc:grpChg>
        <pc:grpChg chg="add mod">
          <ac:chgData name="Luo Yikai" userId="e23a073d1c60b777" providerId="LiveId" clId="{78EE9421-B805-46E5-A16F-75ADD784299B}" dt="2021-01-17T06:04:35.789" v="3598" actId="164"/>
          <ac:grpSpMkLst>
            <pc:docMk/>
            <pc:sldMk cId="602320840" sldId="300"/>
            <ac:grpSpMk id="158" creationId="{A6D4E556-B523-447E-84C6-B0FDD62E3AF7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60" creationId="{2842F833-DED3-4A59-8182-5DEB24CAC730}"/>
          </ac:grpSpMkLst>
        </pc:grpChg>
        <pc:grpChg chg="add mod">
          <ac:chgData name="Luo Yikai" userId="e23a073d1c60b777" providerId="LiveId" clId="{78EE9421-B805-46E5-A16F-75ADD784299B}" dt="2021-01-17T06:04:43.191" v="3600" actId="1076"/>
          <ac:grpSpMkLst>
            <pc:docMk/>
            <pc:sldMk cId="602320840" sldId="300"/>
            <ac:grpSpMk id="161" creationId="{863DE856-CE6D-4D5B-B6B2-578776BD0862}"/>
          </ac:grpSpMkLst>
        </pc:grpChg>
        <pc:grpChg chg="add del mod">
          <ac:chgData name="Luo Yikai" userId="e23a073d1c60b777" providerId="LiveId" clId="{78EE9421-B805-46E5-A16F-75ADD784299B}" dt="2021-01-17T06:13:10.517" v="3715" actId="478"/>
          <ac:grpSpMkLst>
            <pc:docMk/>
            <pc:sldMk cId="602320840" sldId="300"/>
            <ac:grpSpMk id="164" creationId="{D04571A7-909E-437B-8F6A-F6DED5164F54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67" creationId="{E185AB20-AEEF-444A-A479-09CAE1B159E2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70" creationId="{61151B3E-0110-4C17-B63F-3433846BCB92}"/>
          </ac:grpSpMkLst>
        </pc:grpChg>
        <pc:grpChg chg="add del mod">
          <ac:chgData name="Luo Yikai" userId="e23a073d1c60b777" providerId="LiveId" clId="{78EE9421-B805-46E5-A16F-75ADD784299B}" dt="2021-01-17T06:18:52.218" v="3956" actId="478"/>
          <ac:grpSpMkLst>
            <pc:docMk/>
            <pc:sldMk cId="602320840" sldId="300"/>
            <ac:grpSpMk id="176" creationId="{A265D4A8-F812-4220-AB26-8033DCB02FB6}"/>
          </ac:grpSpMkLst>
        </pc:grpChg>
        <pc:grpChg chg="add del mod">
          <ac:chgData name="Luo Yikai" userId="e23a073d1c60b777" providerId="LiveId" clId="{78EE9421-B805-46E5-A16F-75ADD784299B}" dt="2021-01-17T06:18:52.218" v="3956" actId="478"/>
          <ac:grpSpMkLst>
            <pc:docMk/>
            <pc:sldMk cId="602320840" sldId="300"/>
            <ac:grpSpMk id="179" creationId="{DD2A6F87-29CF-4B33-A8F7-02C4EC86F976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82" creationId="{ABA451B1-E1DE-4011-A22A-B18D99685889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86" creationId="{3376A865-A8E2-4DFF-90D7-A758AF2D7CF0}"/>
          </ac:grpSpMkLst>
        </pc:grpChg>
        <pc:grpChg chg="add del mod">
          <ac:chgData name="Luo Yikai" userId="e23a073d1c60b777" providerId="LiveId" clId="{78EE9421-B805-46E5-A16F-75ADD784299B}" dt="2021-01-17T06:14:35.462" v="3777" actId="165"/>
          <ac:grpSpMkLst>
            <pc:docMk/>
            <pc:sldMk cId="602320840" sldId="300"/>
            <ac:grpSpMk id="187" creationId="{CF5EEE4E-716A-4317-8A62-982B10DE065F}"/>
          </ac:grpSpMkLst>
        </pc:grpChg>
        <pc:grpChg chg="add del mod">
          <ac:chgData name="Luo Yikai" userId="e23a073d1c60b777" providerId="LiveId" clId="{78EE9421-B805-46E5-A16F-75ADD784299B}" dt="2021-01-17T06:25:08.501" v="4059" actId="165"/>
          <ac:grpSpMkLst>
            <pc:docMk/>
            <pc:sldMk cId="602320840" sldId="300"/>
            <ac:grpSpMk id="190" creationId="{6A303BFA-4591-4BBE-B431-4ED85D48F01B}"/>
          </ac:grpSpMkLst>
        </pc:grpChg>
        <pc:grpChg chg="add mod">
          <ac:chgData name="Luo Yikai" userId="e23a073d1c60b777" providerId="LiveId" clId="{78EE9421-B805-46E5-A16F-75ADD784299B}" dt="2021-01-17T06:19:08.104" v="4016" actId="1038"/>
          <ac:grpSpMkLst>
            <pc:docMk/>
            <pc:sldMk cId="602320840" sldId="300"/>
            <ac:grpSpMk id="191" creationId="{96CE3A21-7208-4595-9D28-4F394E9E8943}"/>
          </ac:grpSpMkLst>
        </pc:grpChg>
        <pc:grpChg chg="del">
          <ac:chgData name="Luo Yikai" userId="e23a073d1c60b777" providerId="LiveId" clId="{78EE9421-B805-46E5-A16F-75ADD784299B}" dt="2021-01-17T05:22:12.601" v="2796" actId="478"/>
          <ac:grpSpMkLst>
            <pc:docMk/>
            <pc:sldMk cId="602320840" sldId="300"/>
            <ac:grpSpMk id="198" creationId="{1DD04A42-AD3F-4413-B7A2-23DC53430ACC}"/>
          </ac:grpSpMkLst>
        </pc:grpChg>
        <pc:grpChg chg="add del mod">
          <ac:chgData name="Luo Yikai" userId="e23a073d1c60b777" providerId="LiveId" clId="{78EE9421-B805-46E5-A16F-75ADD784299B}" dt="2021-01-17T06:17:48.378" v="3909" actId="478"/>
          <ac:grpSpMkLst>
            <pc:docMk/>
            <pc:sldMk cId="602320840" sldId="300"/>
            <ac:grpSpMk id="199" creationId="{1F2D2A5D-E544-4067-9D71-3AC1357C1251}"/>
          </ac:grpSpMkLst>
        </pc:grpChg>
        <pc:grpChg chg="add del mod">
          <ac:chgData name="Luo Yikai" userId="e23a073d1c60b777" providerId="LiveId" clId="{78EE9421-B805-46E5-A16F-75ADD784299B}" dt="2021-01-17T06:17:54.346" v="3910" actId="478"/>
          <ac:grpSpMkLst>
            <pc:docMk/>
            <pc:sldMk cId="602320840" sldId="300"/>
            <ac:grpSpMk id="202" creationId="{F0FFC5C7-5D5D-4161-914A-A1AEFA77D1BA}"/>
          </ac:grpSpMkLst>
        </pc:grpChg>
        <pc:grpChg chg="add del mod">
          <ac:chgData name="Luo Yikai" userId="e23a073d1c60b777" providerId="LiveId" clId="{78EE9421-B805-46E5-A16F-75ADD784299B}" dt="2021-01-17T06:17:55.341" v="3911" actId="478"/>
          <ac:grpSpMkLst>
            <pc:docMk/>
            <pc:sldMk cId="602320840" sldId="300"/>
            <ac:grpSpMk id="205" creationId="{6D09252F-DAC2-42C2-97C8-E90731B96AEF}"/>
          </ac:grpSpMkLst>
        </pc:grpChg>
        <pc:grpChg chg="add mod">
          <ac:chgData name="Luo Yikai" userId="e23a073d1c60b777" providerId="LiveId" clId="{78EE9421-B805-46E5-A16F-75ADD784299B}" dt="2021-01-17T06:22:21.166" v="4035" actId="20577"/>
          <ac:grpSpMkLst>
            <pc:docMk/>
            <pc:sldMk cId="602320840" sldId="300"/>
            <ac:grpSpMk id="211" creationId="{4C668209-17FB-4AF0-B6D5-8AE31149D1D5}"/>
          </ac:grpSpMkLst>
        </pc:grpChg>
        <pc:picChg chg="add del mod">
          <ac:chgData name="Luo Yikai" userId="e23a073d1c60b777" providerId="LiveId" clId="{78EE9421-B805-46E5-A16F-75ADD784299B}" dt="2021-01-17T05:33:36.479" v="2868" actId="478"/>
          <ac:picMkLst>
            <pc:docMk/>
            <pc:sldMk cId="602320840" sldId="300"/>
            <ac:picMk id="6" creationId="{8B9A0941-DDDF-42D7-A84C-4171B48BC417}"/>
          </ac:picMkLst>
        </pc:picChg>
        <pc:picChg chg="add del mod">
          <ac:chgData name="Luo Yikai" userId="e23a073d1c60b777" providerId="LiveId" clId="{78EE9421-B805-46E5-A16F-75ADD784299B}" dt="2021-01-17T05:33:35.770" v="2867" actId="478"/>
          <ac:picMkLst>
            <pc:docMk/>
            <pc:sldMk cId="602320840" sldId="300"/>
            <ac:picMk id="9" creationId="{A1D1D225-6D29-4E75-B411-43FAA872046C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10" creationId="{D124B138-76A4-48A4-BA40-A75EC5EA6D0A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11" creationId="{81C34F6D-7C8D-4D44-B474-B088F017217F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15" creationId="{D311B3E5-99A9-4FBC-B68B-AF2AECEFB5B9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19" creationId="{6E12CF3B-B8D3-44B5-8ECD-C6AD4CAA6E0F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23" creationId="{228A2149-B796-4E95-8B28-21945FFAF858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27" creationId="{D4065ADB-43C9-44DC-890E-5157B60D9334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38" creationId="{6B8D1F4E-C0B8-4919-A39A-AF0FABB55746}"/>
          </ac:picMkLst>
        </pc:picChg>
        <pc:picChg chg="del">
          <ac:chgData name="Luo Yikai" userId="e23a073d1c60b777" providerId="LiveId" clId="{78EE9421-B805-46E5-A16F-75ADD784299B}" dt="2021-01-17T05:22:08.068" v="2795" actId="478"/>
          <ac:picMkLst>
            <pc:docMk/>
            <pc:sldMk cId="602320840" sldId="300"/>
            <ac:picMk id="39" creationId="{F0807DDA-2E2E-47CC-9E8B-F6A8975D19F2}"/>
          </ac:picMkLst>
        </pc:picChg>
        <pc:picChg chg="del">
          <ac:chgData name="Luo Yikai" userId="e23a073d1c60b777" providerId="LiveId" clId="{78EE9421-B805-46E5-A16F-75ADD784299B}" dt="2021-01-17T05:22:12.601" v="2796" actId="478"/>
          <ac:picMkLst>
            <pc:docMk/>
            <pc:sldMk cId="602320840" sldId="300"/>
            <ac:picMk id="55" creationId="{66B6C52F-DFA4-4DC2-9E2E-5E5333FF92E6}"/>
          </ac:picMkLst>
        </pc:picChg>
        <pc:picChg chg="del">
          <ac:chgData name="Luo Yikai" userId="e23a073d1c60b777" providerId="LiveId" clId="{78EE9421-B805-46E5-A16F-75ADD784299B}" dt="2021-01-17T05:22:12.601" v="2796" actId="478"/>
          <ac:picMkLst>
            <pc:docMk/>
            <pc:sldMk cId="602320840" sldId="300"/>
            <ac:picMk id="56" creationId="{F42B811A-7BA3-45C4-AFBF-D58A994241A6}"/>
          </ac:picMkLst>
        </pc:picChg>
        <pc:picChg chg="add mod">
          <ac:chgData name="Luo Yikai" userId="e23a073d1c60b777" providerId="LiveId" clId="{78EE9421-B805-46E5-A16F-75ADD784299B}" dt="2021-01-17T05:39:15.423" v="2918" actId="1076"/>
          <ac:picMkLst>
            <pc:docMk/>
            <pc:sldMk cId="602320840" sldId="300"/>
            <ac:picMk id="63" creationId="{2C7FB50A-1B14-4067-B7FF-F6CD574B4EED}"/>
          </ac:picMkLst>
        </pc:picChg>
        <pc:picChg chg="add del mod">
          <ac:chgData name="Luo Yikai" userId="e23a073d1c60b777" providerId="LiveId" clId="{78EE9421-B805-46E5-A16F-75ADD784299B}" dt="2021-01-17T05:39:15.423" v="2918" actId="1076"/>
          <ac:picMkLst>
            <pc:docMk/>
            <pc:sldMk cId="602320840" sldId="300"/>
            <ac:picMk id="64" creationId="{EFE6AD93-F5CD-4C7D-8211-F3E6968F6F9A}"/>
          </ac:picMkLst>
        </pc:picChg>
        <pc:picChg chg="add del mod">
          <ac:chgData name="Luo Yikai" userId="e23a073d1c60b777" providerId="LiveId" clId="{78EE9421-B805-46E5-A16F-75ADD784299B}" dt="2021-01-17T05:35:46.371" v="2878" actId="478"/>
          <ac:picMkLst>
            <pc:docMk/>
            <pc:sldMk cId="602320840" sldId="300"/>
            <ac:picMk id="68" creationId="{E2F7E2F8-472A-4682-A6B6-7E1C549A2463}"/>
          </ac:picMkLst>
        </pc:picChg>
        <pc:picChg chg="add del mod">
          <ac:chgData name="Luo Yikai" userId="e23a073d1c60b777" providerId="LiveId" clId="{78EE9421-B805-46E5-A16F-75ADD784299B}" dt="2021-01-17T05:33:43.142" v="2872" actId="478"/>
          <ac:picMkLst>
            <pc:docMk/>
            <pc:sldMk cId="602320840" sldId="300"/>
            <ac:picMk id="70" creationId="{1BCE4162-A69D-410F-905C-3085DE41081D}"/>
          </ac:picMkLst>
        </pc:picChg>
        <pc:picChg chg="add del mod">
          <ac:chgData name="Luo Yikai" userId="e23a073d1c60b777" providerId="LiveId" clId="{78EE9421-B805-46E5-A16F-75ADD784299B}" dt="2021-01-17T05:33:33.557" v="2865" actId="478"/>
          <ac:picMkLst>
            <pc:docMk/>
            <pc:sldMk cId="602320840" sldId="300"/>
            <ac:picMk id="72" creationId="{9A194D0B-2EE0-4775-9D7A-1AAAC29B4CB6}"/>
          </ac:picMkLst>
        </pc:picChg>
        <pc:picChg chg="del">
          <ac:chgData name="Luo Yikai" userId="e23a073d1c60b777" providerId="LiveId" clId="{78EE9421-B805-46E5-A16F-75ADD784299B}" dt="2021-01-17T05:22:12.601" v="2796" actId="478"/>
          <ac:picMkLst>
            <pc:docMk/>
            <pc:sldMk cId="602320840" sldId="300"/>
            <ac:picMk id="75" creationId="{344A7E9B-7CC3-4062-8FFB-81CC54BB4C27}"/>
          </ac:picMkLst>
        </pc:picChg>
        <pc:picChg chg="add mod">
          <ac:chgData name="Luo Yikai" userId="e23a073d1c60b777" providerId="LiveId" clId="{78EE9421-B805-46E5-A16F-75ADD784299B}" dt="2021-01-17T05:39:21.845" v="2920" actId="1076"/>
          <ac:picMkLst>
            <pc:docMk/>
            <pc:sldMk cId="602320840" sldId="300"/>
            <ac:picMk id="80" creationId="{D3F83DAB-9009-4B42-A7EC-935F43F23639}"/>
          </ac:picMkLst>
        </pc:picChg>
        <pc:picChg chg="mod">
          <ac:chgData name="Luo Yikai" userId="e23a073d1c60b777" providerId="LiveId" clId="{78EE9421-B805-46E5-A16F-75ADD784299B}" dt="2021-01-17T05:36:09.159" v="2886" actId="1076"/>
          <ac:picMkLst>
            <pc:docMk/>
            <pc:sldMk cId="602320840" sldId="300"/>
            <ac:picMk id="85" creationId="{04C1C853-F48D-46E8-B630-91F96801E017}"/>
          </ac:picMkLst>
        </pc:picChg>
        <pc:picChg chg="add del mod">
          <ac:chgData name="Luo Yikai" userId="e23a073d1c60b777" providerId="LiveId" clId="{78EE9421-B805-46E5-A16F-75ADD784299B}" dt="2021-01-17T05:41:10.018" v="2933" actId="478"/>
          <ac:picMkLst>
            <pc:docMk/>
            <pc:sldMk cId="602320840" sldId="300"/>
            <ac:picMk id="87" creationId="{EABA4235-C357-4D4E-87D8-04977125EBEC}"/>
          </ac:picMkLst>
        </pc:picChg>
        <pc:picChg chg="add del mod">
          <ac:chgData name="Luo Yikai" userId="e23a073d1c60b777" providerId="LiveId" clId="{78EE9421-B805-46E5-A16F-75ADD784299B}" dt="2021-01-17T05:41:24.562" v="2938" actId="478"/>
          <ac:picMkLst>
            <pc:docMk/>
            <pc:sldMk cId="602320840" sldId="300"/>
            <ac:picMk id="88" creationId="{D08BB28E-7D30-411F-B184-E77D78FBCC74}"/>
          </ac:picMkLst>
        </pc:picChg>
        <pc:picChg chg="del mod topLvl">
          <ac:chgData name="Luo Yikai" userId="e23a073d1c60b777" providerId="LiveId" clId="{78EE9421-B805-46E5-A16F-75ADD784299B}" dt="2021-01-17T06:13:10.517" v="3715" actId="478"/>
          <ac:picMkLst>
            <pc:docMk/>
            <pc:sldMk cId="602320840" sldId="300"/>
            <ac:picMk id="165" creationId="{21611B11-6FDD-4286-9A92-EDF1912D4FA5}"/>
          </ac:picMkLst>
        </pc:picChg>
        <pc:picChg chg="mod">
          <ac:chgData name="Luo Yikai" userId="e23a073d1c60b777" providerId="LiveId" clId="{78EE9421-B805-46E5-A16F-75ADD784299B}" dt="2021-01-17T06:06:29.698" v="3613"/>
          <ac:picMkLst>
            <pc:docMk/>
            <pc:sldMk cId="602320840" sldId="300"/>
            <ac:picMk id="168" creationId="{FCCB411C-5212-4535-B49C-7A34747CCCB1}"/>
          </ac:picMkLst>
        </pc:picChg>
        <pc:picChg chg="mod">
          <ac:chgData name="Luo Yikai" userId="e23a073d1c60b777" providerId="LiveId" clId="{78EE9421-B805-46E5-A16F-75ADD784299B}" dt="2021-01-17T06:06:29.698" v="3613"/>
          <ac:picMkLst>
            <pc:docMk/>
            <pc:sldMk cId="602320840" sldId="300"/>
            <ac:picMk id="171" creationId="{59842CA8-6DE4-4EE5-923C-A4E7F9DC7AB9}"/>
          </ac:picMkLst>
        </pc:picChg>
        <pc:picChg chg="add mod">
          <ac:chgData name="Luo Yikai" userId="e23a073d1c60b777" providerId="LiveId" clId="{78EE9421-B805-46E5-A16F-75ADD784299B}" dt="2021-01-17T06:19:08.104" v="4016" actId="1038"/>
          <ac:picMkLst>
            <pc:docMk/>
            <pc:sldMk cId="602320840" sldId="300"/>
            <ac:picMk id="173" creationId="{E20DD70E-9ABD-4D92-89C6-26D93003030D}"/>
          </ac:picMkLst>
        </pc:picChg>
        <pc:picChg chg="add mod topLvl">
          <ac:chgData name="Luo Yikai" userId="e23a073d1c60b777" providerId="LiveId" clId="{78EE9421-B805-46E5-A16F-75ADD784299B}" dt="2021-01-17T06:25:08.501" v="4059" actId="165"/>
          <ac:picMkLst>
            <pc:docMk/>
            <pc:sldMk cId="602320840" sldId="300"/>
            <ac:picMk id="174" creationId="{921A1F87-CC4C-45C3-955D-C68CF2F7CB7D}"/>
          </ac:picMkLst>
        </pc:picChg>
        <pc:picChg chg="add del mod">
          <ac:chgData name="Luo Yikai" userId="e23a073d1c60b777" providerId="LiveId" clId="{78EE9421-B805-46E5-A16F-75ADD784299B}" dt="2021-01-17T06:19:30.780" v="4020" actId="478"/>
          <ac:picMkLst>
            <pc:docMk/>
            <pc:sldMk cId="602320840" sldId="300"/>
            <ac:picMk id="175" creationId="{A0E50C2D-712F-4F89-8EA7-E093F7FE171F}"/>
          </ac:picMkLst>
        </pc:picChg>
        <pc:picChg chg="mod">
          <ac:chgData name="Luo Yikai" userId="e23a073d1c60b777" providerId="LiveId" clId="{78EE9421-B805-46E5-A16F-75ADD784299B}" dt="2021-01-17T06:06:29.698" v="3613"/>
          <ac:picMkLst>
            <pc:docMk/>
            <pc:sldMk cId="602320840" sldId="300"/>
            <ac:picMk id="178" creationId="{FD82CF56-D5F8-417D-94EB-65FE6E70DFB4}"/>
          </ac:picMkLst>
        </pc:picChg>
        <pc:picChg chg="mod">
          <ac:chgData name="Luo Yikai" userId="e23a073d1c60b777" providerId="LiveId" clId="{78EE9421-B805-46E5-A16F-75ADD784299B}" dt="2021-01-17T06:06:29.698" v="3613"/>
          <ac:picMkLst>
            <pc:docMk/>
            <pc:sldMk cId="602320840" sldId="300"/>
            <ac:picMk id="181" creationId="{CD57914F-2AD8-405F-B35B-4EC80AAE6624}"/>
          </ac:picMkLst>
        </pc:picChg>
        <pc:picChg chg="mod">
          <ac:chgData name="Luo Yikai" userId="e23a073d1c60b777" providerId="LiveId" clId="{78EE9421-B805-46E5-A16F-75ADD784299B}" dt="2021-01-17T06:12:28.706" v="3665"/>
          <ac:picMkLst>
            <pc:docMk/>
            <pc:sldMk cId="602320840" sldId="300"/>
            <ac:picMk id="183" creationId="{C28911D7-49C4-4002-B3DD-CAA686F14F52}"/>
          </ac:picMkLst>
        </pc:picChg>
        <pc:picChg chg="add mod">
          <ac:chgData name="Luo Yikai" userId="e23a073d1c60b777" providerId="LiveId" clId="{78EE9421-B805-46E5-A16F-75ADD784299B}" dt="2021-01-17T06:13:58.163" v="3759" actId="164"/>
          <ac:picMkLst>
            <pc:docMk/>
            <pc:sldMk cId="602320840" sldId="300"/>
            <ac:picMk id="185" creationId="{E36852B5-20E7-4103-BB7E-94AA0A2C80AE}"/>
          </ac:picMkLst>
        </pc:picChg>
        <pc:picChg chg="mod topLvl">
          <ac:chgData name="Luo Yikai" userId="e23a073d1c60b777" providerId="LiveId" clId="{78EE9421-B805-46E5-A16F-75ADD784299B}" dt="2021-01-17T06:15:38.811" v="3851" actId="164"/>
          <ac:picMkLst>
            <pc:docMk/>
            <pc:sldMk cId="602320840" sldId="300"/>
            <ac:picMk id="188" creationId="{EB89F8E9-DD68-4B49-9FF3-939273E7D688}"/>
          </ac:picMkLst>
        </pc:picChg>
        <pc:picChg chg="mod">
          <ac:chgData name="Luo Yikai" userId="e23a073d1c60b777" providerId="LiveId" clId="{78EE9421-B805-46E5-A16F-75ADD784299B}" dt="2021-01-17T06:15:42.412" v="3853"/>
          <ac:picMkLst>
            <pc:docMk/>
            <pc:sldMk cId="602320840" sldId="300"/>
            <ac:picMk id="192" creationId="{781E9B07-8108-4A73-A7A0-F5B0DE3E5108}"/>
          </ac:picMkLst>
        </pc:picChg>
        <pc:picChg chg="add del mod">
          <ac:chgData name="Luo Yikai" userId="e23a073d1c60b777" providerId="LiveId" clId="{78EE9421-B805-46E5-A16F-75ADD784299B}" dt="2021-01-17T06:19:08.104" v="4016" actId="1038"/>
          <ac:picMkLst>
            <pc:docMk/>
            <pc:sldMk cId="602320840" sldId="300"/>
            <ac:picMk id="194" creationId="{3F7FA294-C93E-41EB-BB2D-285546FCB8EF}"/>
          </ac:picMkLst>
        </pc:picChg>
        <pc:picChg chg="add mod">
          <ac:chgData name="Luo Yikai" userId="e23a073d1c60b777" providerId="LiveId" clId="{78EE9421-B805-46E5-A16F-75ADD784299B}" dt="2021-01-17T06:19:08.104" v="4016" actId="1038"/>
          <ac:picMkLst>
            <pc:docMk/>
            <pc:sldMk cId="602320840" sldId="300"/>
            <ac:picMk id="195" creationId="{BE732B53-4106-40A8-AA58-48EC8A8BBB82}"/>
          </ac:picMkLst>
        </pc:picChg>
        <pc:picChg chg="add del mod">
          <ac:chgData name="Luo Yikai" userId="e23a073d1c60b777" providerId="LiveId" clId="{78EE9421-B805-46E5-A16F-75ADD784299B}" dt="2021-01-17T06:16:37.481" v="3884"/>
          <ac:picMkLst>
            <pc:docMk/>
            <pc:sldMk cId="602320840" sldId="300"/>
            <ac:picMk id="196" creationId="{D91C41AA-8EB6-4CB7-B6A5-564068FF62A1}"/>
          </ac:picMkLst>
        </pc:picChg>
        <pc:picChg chg="add mod">
          <ac:chgData name="Luo Yikai" userId="e23a073d1c60b777" providerId="LiveId" clId="{78EE9421-B805-46E5-A16F-75ADD784299B}" dt="2021-01-17T06:22:21.166" v="4035" actId="20577"/>
          <ac:picMkLst>
            <pc:docMk/>
            <pc:sldMk cId="602320840" sldId="300"/>
            <ac:picMk id="197" creationId="{F2CFC27C-A093-440E-BC73-421E5E639A5D}"/>
          </ac:picMkLst>
        </pc:picChg>
        <pc:picChg chg="del mod topLvl">
          <ac:chgData name="Luo Yikai" userId="e23a073d1c60b777" providerId="LiveId" clId="{78EE9421-B805-46E5-A16F-75ADD784299B}" dt="2021-01-17T06:17:48.378" v="3909" actId="478"/>
          <ac:picMkLst>
            <pc:docMk/>
            <pc:sldMk cId="602320840" sldId="300"/>
            <ac:picMk id="201" creationId="{DB52E8EA-BE22-4BE3-852E-16D03E0DEA7C}"/>
          </ac:picMkLst>
        </pc:picChg>
        <pc:picChg chg="mod">
          <ac:chgData name="Luo Yikai" userId="e23a073d1c60b777" providerId="LiveId" clId="{78EE9421-B805-46E5-A16F-75ADD784299B}" dt="2021-01-17T06:17:11.931" v="3891"/>
          <ac:picMkLst>
            <pc:docMk/>
            <pc:sldMk cId="602320840" sldId="300"/>
            <ac:picMk id="204" creationId="{70C7C7E0-59C5-4325-9D07-98577AC84BCA}"/>
          </ac:picMkLst>
        </pc:picChg>
        <pc:picChg chg="mod">
          <ac:chgData name="Luo Yikai" userId="e23a073d1c60b777" providerId="LiveId" clId="{78EE9421-B805-46E5-A16F-75ADD784299B}" dt="2021-01-17T06:17:26.142" v="3899"/>
          <ac:picMkLst>
            <pc:docMk/>
            <pc:sldMk cId="602320840" sldId="300"/>
            <ac:picMk id="207" creationId="{344EF70E-1D69-4951-9DD3-4AD35A5F532A}"/>
          </ac:picMkLst>
        </pc:picChg>
        <pc:picChg chg="add mod">
          <ac:chgData name="Luo Yikai" userId="e23a073d1c60b777" providerId="LiveId" clId="{78EE9421-B805-46E5-A16F-75ADD784299B}" dt="2021-01-17T06:26:38.783" v="4070" actId="1076"/>
          <ac:picMkLst>
            <pc:docMk/>
            <pc:sldMk cId="602320840" sldId="300"/>
            <ac:picMk id="212" creationId="{04CD4A5B-7756-43B3-9328-7015765E7695}"/>
          </ac:picMkLst>
        </pc:picChg>
        <pc:picChg chg="add del mod">
          <ac:chgData name="Luo Yikai" userId="e23a073d1c60b777" providerId="LiveId" clId="{78EE9421-B805-46E5-A16F-75ADD784299B}" dt="2021-01-17T06:27:09.819" v="4078"/>
          <ac:picMkLst>
            <pc:docMk/>
            <pc:sldMk cId="602320840" sldId="300"/>
            <ac:picMk id="213" creationId="{62AC8F6F-D1E4-401C-9843-E74AE5A70F37}"/>
          </ac:picMkLst>
        </pc:picChg>
        <pc:picChg chg="add del mod">
          <ac:chgData name="Luo Yikai" userId="e23a073d1c60b777" providerId="LiveId" clId="{78EE9421-B805-46E5-A16F-75ADD784299B}" dt="2021-01-17T06:27:13.372" v="4080"/>
          <ac:picMkLst>
            <pc:docMk/>
            <pc:sldMk cId="602320840" sldId="300"/>
            <ac:picMk id="214" creationId="{5BFE42BF-F960-44EE-A201-BDBF27802A7F}"/>
          </ac:picMkLst>
        </pc:picChg>
        <pc:picChg chg="add mod">
          <ac:chgData name="Luo Yikai" userId="e23a073d1c60b777" providerId="LiveId" clId="{78EE9421-B805-46E5-A16F-75ADD784299B}" dt="2021-01-17T06:28:30.861" v="4084" actId="1076"/>
          <ac:picMkLst>
            <pc:docMk/>
            <pc:sldMk cId="602320840" sldId="300"/>
            <ac:picMk id="215" creationId="{0B80610B-33C9-4EA9-AD7F-A8C6D15D1F7A}"/>
          </ac:picMkLst>
        </pc:picChg>
        <pc:picChg chg="add del mod">
          <ac:chgData name="Luo Yikai" userId="e23a073d1c60b777" providerId="LiveId" clId="{78EE9421-B805-46E5-A16F-75ADD784299B}" dt="2021-01-17T06:29:05.797" v="4090"/>
          <ac:picMkLst>
            <pc:docMk/>
            <pc:sldMk cId="602320840" sldId="300"/>
            <ac:picMk id="216" creationId="{DA8D8D55-DCAA-4B43-A0E4-9DC6275473E3}"/>
          </ac:picMkLst>
        </pc:picChg>
        <pc:picChg chg="add mod">
          <ac:chgData name="Luo Yikai" userId="e23a073d1c60b777" providerId="LiveId" clId="{78EE9421-B805-46E5-A16F-75ADD784299B}" dt="2021-01-17T06:29:23.935" v="4094" actId="1076"/>
          <ac:picMkLst>
            <pc:docMk/>
            <pc:sldMk cId="602320840" sldId="300"/>
            <ac:picMk id="217" creationId="{1AF89956-51A3-4BEC-B7F4-71CC6AD4FAD5}"/>
          </ac:picMkLst>
        </pc:picChg>
        <pc:cxnChg chg="add mod">
          <ac:chgData name="Luo Yikai" userId="e23a073d1c60b777" providerId="LiveId" clId="{78EE9421-B805-46E5-A16F-75ADD784299B}" dt="2021-01-17T05:44:25.249" v="2981" actId="164"/>
          <ac:cxnSpMkLst>
            <pc:docMk/>
            <pc:sldMk cId="602320840" sldId="300"/>
            <ac:cxnSpMk id="76" creationId="{53CDB77E-7BCF-43B6-BF84-524CC2377212}"/>
          </ac:cxnSpMkLst>
        </pc:cxnChg>
        <pc:cxnChg chg="add mod">
          <ac:chgData name="Luo Yikai" userId="e23a073d1c60b777" providerId="LiveId" clId="{78EE9421-B805-46E5-A16F-75ADD784299B}" dt="2021-01-17T05:43:52.033" v="2972" actId="1582"/>
          <ac:cxnSpMkLst>
            <pc:docMk/>
            <pc:sldMk cId="602320840" sldId="300"/>
            <ac:cxnSpMk id="90" creationId="{460E4A7A-8A31-4FBC-9C83-E0CC3B50BFDE}"/>
          </ac:cxnSpMkLst>
        </pc:cxnChg>
        <pc:cxnChg chg="add mod">
          <ac:chgData name="Luo Yikai" userId="e23a073d1c60b777" providerId="LiveId" clId="{78EE9421-B805-46E5-A16F-75ADD784299B}" dt="2021-01-17T05:44:01.239" v="2974" actId="1076"/>
          <ac:cxnSpMkLst>
            <pc:docMk/>
            <pc:sldMk cId="602320840" sldId="300"/>
            <ac:cxnSpMk id="92" creationId="{7BC36A0F-0F1B-43E5-A8A8-8917A58F3F1C}"/>
          </ac:cxnSpMkLst>
        </pc:cxnChg>
        <pc:cxnChg chg="add mod">
          <ac:chgData name="Luo Yikai" userId="e23a073d1c60b777" providerId="LiveId" clId="{78EE9421-B805-46E5-A16F-75ADD784299B}" dt="2021-01-17T05:44:18.925" v="2980" actId="14100"/>
          <ac:cxnSpMkLst>
            <pc:docMk/>
            <pc:sldMk cId="602320840" sldId="300"/>
            <ac:cxnSpMk id="93" creationId="{E1C305AC-1451-4E81-A9D0-A0C5717B893A}"/>
          </ac:cxnSpMkLst>
        </pc:cxnChg>
        <pc:cxnChg chg="add mod">
          <ac:chgData name="Luo Yikai" userId="e23a073d1c60b777" providerId="LiveId" clId="{78EE9421-B805-46E5-A16F-75ADD784299B}" dt="2021-01-17T05:44:37.851" v="3009" actId="1037"/>
          <ac:cxnSpMkLst>
            <pc:docMk/>
            <pc:sldMk cId="602320840" sldId="300"/>
            <ac:cxnSpMk id="94" creationId="{EC0A4D6E-0722-476F-B2DB-63797C120B69}"/>
          </ac:cxnSpMkLst>
        </pc:cxnChg>
        <pc:cxnChg chg="mod">
          <ac:chgData name="Luo Yikai" userId="e23a073d1c60b777" providerId="LiveId" clId="{78EE9421-B805-46E5-A16F-75ADD784299B}" dt="2021-01-17T05:44:27.260" v="2982"/>
          <ac:cxnSpMkLst>
            <pc:docMk/>
            <pc:sldMk cId="602320840" sldId="300"/>
            <ac:cxnSpMk id="98" creationId="{C7F8068A-B42E-4E01-97B4-F2D104C23932}"/>
          </ac:cxnSpMkLst>
        </pc:cxnChg>
        <pc:cxnChg chg="del mod topLvl">
          <ac:chgData name="Luo Yikai" userId="e23a073d1c60b777" providerId="LiveId" clId="{78EE9421-B805-46E5-A16F-75ADD784299B}" dt="2021-01-17T05:52:17.876" v="3266" actId="478"/>
          <ac:cxnSpMkLst>
            <pc:docMk/>
            <pc:sldMk cId="602320840" sldId="300"/>
            <ac:cxnSpMk id="101" creationId="{FBB854E0-2B5B-49EC-939C-322F29728A58}"/>
          </ac:cxnSpMkLst>
        </pc:cxnChg>
        <pc:cxnChg chg="del mod topLvl">
          <ac:chgData name="Luo Yikai" userId="e23a073d1c60b777" providerId="LiveId" clId="{78EE9421-B805-46E5-A16F-75ADD784299B}" dt="2021-01-17T05:46:03.560" v="3070" actId="478"/>
          <ac:cxnSpMkLst>
            <pc:docMk/>
            <pc:sldMk cId="602320840" sldId="300"/>
            <ac:cxnSpMk id="107" creationId="{A682EE9A-E680-408C-8BD2-CC7E9BA6023A}"/>
          </ac:cxnSpMkLst>
        </pc:cxnChg>
        <pc:cxnChg chg="mod">
          <ac:chgData name="Luo Yikai" userId="e23a073d1c60b777" providerId="LiveId" clId="{78EE9421-B805-46E5-A16F-75ADD784299B}" dt="2021-01-17T05:47:17.462" v="3095" actId="17032"/>
          <ac:cxnSpMkLst>
            <pc:docMk/>
            <pc:sldMk cId="602320840" sldId="300"/>
            <ac:cxnSpMk id="110" creationId="{52384344-F524-4183-AC09-FAFA678B8AA0}"/>
          </ac:cxnSpMkLst>
        </pc:cxnChg>
        <pc:cxnChg chg="mod">
          <ac:chgData name="Luo Yikai" userId="e23a073d1c60b777" providerId="LiveId" clId="{78EE9421-B805-46E5-A16F-75ADD784299B}" dt="2021-01-17T05:46:23.807" v="3076" actId="14100"/>
          <ac:cxnSpMkLst>
            <pc:docMk/>
            <pc:sldMk cId="602320840" sldId="300"/>
            <ac:cxnSpMk id="113" creationId="{5012DC66-3B6D-45BE-9537-1D9069DD9784}"/>
          </ac:cxnSpMkLst>
        </pc:cxnChg>
        <pc:cxnChg chg="add del mod">
          <ac:chgData name="Luo Yikai" userId="e23a073d1c60b777" providerId="LiveId" clId="{78EE9421-B805-46E5-A16F-75ADD784299B}" dt="2021-01-17T05:47:49.757" v="3100" actId="478"/>
          <ac:cxnSpMkLst>
            <pc:docMk/>
            <pc:sldMk cId="602320840" sldId="300"/>
            <ac:cxnSpMk id="116" creationId="{D294B59F-FAC6-43FD-8E9A-205937CDD5C6}"/>
          </ac:cxnSpMkLst>
        </pc:cxnChg>
        <pc:cxnChg chg="add mod">
          <ac:chgData name="Luo Yikai" userId="e23a073d1c60b777" providerId="LiveId" clId="{78EE9421-B805-46E5-A16F-75ADD784299B}" dt="2021-01-17T05:56:38.474" v="3389" actId="164"/>
          <ac:cxnSpMkLst>
            <pc:docMk/>
            <pc:sldMk cId="602320840" sldId="300"/>
            <ac:cxnSpMk id="118" creationId="{815BD982-FC39-4721-BAAC-7AD9AB2F37DA}"/>
          </ac:cxnSpMkLst>
        </pc:cxnChg>
        <pc:cxnChg chg="add mod">
          <ac:chgData name="Luo Yikai" userId="e23a073d1c60b777" providerId="LiveId" clId="{78EE9421-B805-46E5-A16F-75ADD784299B}" dt="2021-01-17T05:52:09.232" v="3263" actId="14100"/>
          <ac:cxnSpMkLst>
            <pc:docMk/>
            <pc:sldMk cId="602320840" sldId="300"/>
            <ac:cxnSpMk id="122" creationId="{828F32D7-40B7-49CF-8F35-C248BAA99BF2}"/>
          </ac:cxnSpMkLst>
        </pc:cxnChg>
        <pc:cxnChg chg="mod">
          <ac:chgData name="Luo Yikai" userId="e23a073d1c60b777" providerId="LiveId" clId="{78EE9421-B805-46E5-A16F-75ADD784299B}" dt="2021-01-17T05:52:22.855" v="3269"/>
          <ac:cxnSpMkLst>
            <pc:docMk/>
            <pc:sldMk cId="602320840" sldId="300"/>
            <ac:cxnSpMk id="129" creationId="{D2F0CAB9-884D-43FB-BBF0-D5E03849C58C}"/>
          </ac:cxnSpMkLst>
        </pc:cxnChg>
        <pc:cxnChg chg="mod">
          <ac:chgData name="Luo Yikai" userId="e23a073d1c60b777" providerId="LiveId" clId="{78EE9421-B805-46E5-A16F-75ADD784299B}" dt="2021-01-17T05:57:48.057" v="3413" actId="14100"/>
          <ac:cxnSpMkLst>
            <pc:docMk/>
            <pc:sldMk cId="602320840" sldId="300"/>
            <ac:cxnSpMk id="133" creationId="{3B7B93ED-9C7C-4CFE-A37F-4ECF7F0A6211}"/>
          </ac:cxnSpMkLst>
        </pc:cxnChg>
        <pc:cxnChg chg="mod">
          <ac:chgData name="Luo Yikai" userId="e23a073d1c60b777" providerId="LiveId" clId="{78EE9421-B805-46E5-A16F-75ADD784299B}" dt="2021-01-17T05:54:52.084" v="3325"/>
          <ac:cxnSpMkLst>
            <pc:docMk/>
            <pc:sldMk cId="602320840" sldId="300"/>
            <ac:cxnSpMk id="139" creationId="{601D547D-CD53-445E-AF88-68AED378E48E}"/>
          </ac:cxnSpMkLst>
        </pc:cxnChg>
        <pc:cxnChg chg="mod">
          <ac:chgData name="Luo Yikai" userId="e23a073d1c60b777" providerId="LiveId" clId="{78EE9421-B805-46E5-A16F-75ADD784299B}" dt="2021-01-17T06:03:24.317" v="3550" actId="14100"/>
          <ac:cxnSpMkLst>
            <pc:docMk/>
            <pc:sldMk cId="602320840" sldId="300"/>
            <ac:cxnSpMk id="144" creationId="{FDF53B6E-E87E-46CE-9A29-3A0C143F943D}"/>
          </ac:cxnSpMkLst>
        </pc:cxnChg>
        <pc:cxnChg chg="mod topLvl">
          <ac:chgData name="Luo Yikai" userId="e23a073d1c60b777" providerId="LiveId" clId="{78EE9421-B805-46E5-A16F-75ADD784299B}" dt="2021-01-17T06:04:35.789" v="3598" actId="164"/>
          <ac:cxnSpMkLst>
            <pc:docMk/>
            <pc:sldMk cId="602320840" sldId="300"/>
            <ac:cxnSpMk id="153" creationId="{52CBF06F-16AD-49A2-A2FC-AF01948ECBF8}"/>
          </ac:cxnSpMkLst>
        </pc:cxnChg>
        <pc:cxnChg chg="mod">
          <ac:chgData name="Luo Yikai" userId="e23a073d1c60b777" providerId="LiveId" clId="{78EE9421-B805-46E5-A16F-75ADD784299B}" dt="2021-01-17T06:04:38.038" v="3599"/>
          <ac:cxnSpMkLst>
            <pc:docMk/>
            <pc:sldMk cId="602320840" sldId="300"/>
            <ac:cxnSpMk id="162" creationId="{BB2F5F92-206E-4941-A4EA-741352AD03C6}"/>
          </ac:cxnSpMkLst>
        </pc:cxnChg>
      </pc:sldChg>
      <pc:sldChg chg="addSp delSp modSp add mod">
        <pc:chgData name="Luo Yikai" userId="e23a073d1c60b777" providerId="LiveId" clId="{78EE9421-B805-46E5-A16F-75ADD784299B}" dt="2021-01-17T07:45:11.112" v="4987"/>
        <pc:sldMkLst>
          <pc:docMk/>
          <pc:sldMk cId="0" sldId="301"/>
        </pc:sldMkLst>
        <pc:spChg chg="add del mod">
          <ac:chgData name="Luo Yikai" userId="e23a073d1c60b777" providerId="LiveId" clId="{78EE9421-B805-46E5-A16F-75ADD784299B}" dt="2021-01-17T06:35:38.148" v="4165"/>
          <ac:spMkLst>
            <pc:docMk/>
            <pc:sldMk cId="0" sldId="301"/>
            <ac:spMk id="3" creationId="{3F2BD566-6668-438C-B9D9-2FFF6A152537}"/>
          </ac:spMkLst>
        </pc:spChg>
        <pc:spChg chg="mod">
          <ac:chgData name="Luo Yikai" userId="e23a073d1c60b777" providerId="LiveId" clId="{78EE9421-B805-46E5-A16F-75ADD784299B}" dt="2021-01-17T06:40:42.182" v="4176" actId="20577"/>
          <ac:spMkLst>
            <pc:docMk/>
            <pc:sldMk cId="0" sldId="301"/>
            <ac:spMk id="573" creationId="{00000000-0000-0000-0000-000000000000}"/>
          </ac:spMkLst>
        </pc:spChg>
        <pc:picChg chg="add mod">
          <ac:chgData name="Luo Yikai" userId="e23a073d1c60b777" providerId="LiveId" clId="{78EE9421-B805-46E5-A16F-75ADD784299B}" dt="2021-01-17T07:45:11.112" v="4987"/>
          <ac:picMkLst>
            <pc:docMk/>
            <pc:sldMk cId="0" sldId="301"/>
            <ac:picMk id="4" creationId="{5031CB90-B551-435D-9D77-51EDDA110436}"/>
          </ac:picMkLst>
        </pc:picChg>
      </pc:sldChg>
      <pc:sldChg chg="add">
        <pc:chgData name="Luo Yikai" userId="e23a073d1c60b777" providerId="LiveId" clId="{78EE9421-B805-46E5-A16F-75ADD784299B}" dt="2021-01-17T08:20:14.698" v="5427"/>
        <pc:sldMkLst>
          <pc:docMk/>
          <pc:sldMk cId="3235808514" sldId="302"/>
        </pc:sldMkLst>
      </pc:sldChg>
      <pc:sldChg chg="addSp delSp modSp add mod ord modTransition">
        <pc:chgData name="Luo Yikai" userId="e23a073d1c60b777" providerId="LiveId" clId="{78EE9421-B805-46E5-A16F-75ADD784299B}" dt="2021-01-17T11:48:02.999" v="7064"/>
        <pc:sldMkLst>
          <pc:docMk/>
          <pc:sldMk cId="4018146781" sldId="303"/>
        </pc:sldMkLst>
        <pc:spChg chg="add del mod">
          <ac:chgData name="Luo Yikai" userId="e23a073d1c60b777" providerId="LiveId" clId="{78EE9421-B805-46E5-A16F-75ADD784299B}" dt="2021-01-17T08:23:12.254" v="5622" actId="478"/>
          <ac:spMkLst>
            <pc:docMk/>
            <pc:sldMk cId="4018146781" sldId="303"/>
            <ac:spMk id="3" creationId="{EE692600-604F-43B7-B4B0-47953A9ED7C9}"/>
          </ac:spMkLst>
        </pc:spChg>
        <pc:spChg chg="add del">
          <ac:chgData name="Luo Yikai" userId="e23a073d1c60b777" providerId="LiveId" clId="{78EE9421-B805-46E5-A16F-75ADD784299B}" dt="2021-01-17T08:23:52.398" v="5625"/>
          <ac:spMkLst>
            <pc:docMk/>
            <pc:sldMk cId="4018146781" sldId="303"/>
            <ac:spMk id="4" creationId="{7FAE57CB-6BAA-40D6-BA20-C9E676EE8072}"/>
          </ac:spMkLst>
        </pc:spChg>
        <pc:spChg chg="mod">
          <ac:chgData name="Luo Yikai" userId="e23a073d1c60b777" providerId="LiveId" clId="{78EE9421-B805-46E5-A16F-75ADD784299B}" dt="2021-01-17T08:24:03.049" v="5629" actId="113"/>
          <ac:spMkLst>
            <pc:docMk/>
            <pc:sldMk cId="4018146781" sldId="303"/>
            <ac:spMk id="269" creationId="{00000000-0000-0000-0000-000000000000}"/>
          </ac:spMkLst>
        </pc:spChg>
        <pc:spChg chg="mod">
          <ac:chgData name="Luo Yikai" userId="e23a073d1c60b777" providerId="LiveId" clId="{78EE9421-B805-46E5-A16F-75ADD784299B}" dt="2021-01-17T08:23:07.364" v="5620" actId="20577"/>
          <ac:spMkLst>
            <pc:docMk/>
            <pc:sldMk cId="4018146781" sldId="303"/>
            <ac:spMk id="270" creationId="{00000000-0000-0000-0000-000000000000}"/>
          </ac:spMkLst>
        </pc:spChg>
        <pc:spChg chg="del">
          <ac:chgData name="Luo Yikai" userId="e23a073d1c60b777" providerId="LiveId" clId="{78EE9421-B805-46E5-A16F-75ADD784299B}" dt="2021-01-17T08:23:10.544" v="5621" actId="478"/>
          <ac:spMkLst>
            <pc:docMk/>
            <pc:sldMk cId="4018146781" sldId="303"/>
            <ac:spMk id="271" creationId="{00000000-0000-0000-0000-000000000000}"/>
          </ac:spMkLst>
        </pc:spChg>
        <pc:spChg chg="del">
          <ac:chgData name="Luo Yikai" userId="e23a073d1c60b777" providerId="LiveId" clId="{78EE9421-B805-46E5-A16F-75ADD784299B}" dt="2021-01-17T08:24:05.101" v="5630" actId="478"/>
          <ac:spMkLst>
            <pc:docMk/>
            <pc:sldMk cId="4018146781" sldId="303"/>
            <ac:spMk id="272" creationId="{00000000-0000-0000-0000-000000000000}"/>
          </ac:spMkLst>
        </pc:spChg>
        <pc:spChg chg="del">
          <ac:chgData name="Luo Yikai" userId="e23a073d1c60b777" providerId="LiveId" clId="{78EE9421-B805-46E5-A16F-75ADD784299B}" dt="2021-01-17T08:23:16.452" v="5623" actId="478"/>
          <ac:spMkLst>
            <pc:docMk/>
            <pc:sldMk cId="4018146781" sldId="303"/>
            <ac:spMk id="273" creationId="{00000000-0000-0000-0000-000000000000}"/>
          </ac:spMkLst>
        </pc:spChg>
      </pc:sldChg>
      <pc:sldChg chg="addSp delSp modSp add mod delAnim modAnim modNotesTx">
        <pc:chgData name="Luo Yikai" userId="e23a073d1c60b777" providerId="LiveId" clId="{78EE9421-B805-46E5-A16F-75ADD784299B}" dt="2021-01-17T08:52:20.337" v="7063" actId="20577"/>
        <pc:sldMkLst>
          <pc:docMk/>
          <pc:sldMk cId="1100515540" sldId="304"/>
        </pc:sldMkLst>
        <pc:grpChg chg="add del mod">
          <ac:chgData name="Luo Yikai" userId="e23a073d1c60b777" providerId="LiveId" clId="{78EE9421-B805-46E5-A16F-75ADD784299B}" dt="2021-01-17T08:47:59.032" v="6756"/>
          <ac:grpSpMkLst>
            <pc:docMk/>
            <pc:sldMk cId="1100515540" sldId="304"/>
            <ac:grpSpMk id="39" creationId="{43F04DBB-0D7F-464B-B4CD-2AE499FF827E}"/>
          </ac:grpSpMkLst>
        </pc:grpChg>
        <pc:grpChg chg="add mod">
          <ac:chgData name="Luo Yikai" userId="e23a073d1c60b777" providerId="LiveId" clId="{78EE9421-B805-46E5-A16F-75ADD784299B}" dt="2021-01-17T08:51:14.899" v="6923" actId="1076"/>
          <ac:grpSpMkLst>
            <pc:docMk/>
            <pc:sldMk cId="1100515540" sldId="304"/>
            <ac:grpSpMk id="42" creationId="{7CB9B12E-AF8C-4E10-8DF2-7E4573353CA7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82" creationId="{48CE04B8-49CE-4E76-A55C-1FB664CDC69B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83" creationId="{794FE04B-F31E-4AFA-A358-EFDEE43CE54D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53" creationId="{143EF04A-4F90-4FFD-9664-D1ED69CAF967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56" creationId="{A365DE56-C9F0-4C7D-999A-AAEDFD77C4C2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59" creationId="{98587DB7-A046-4C15-BD4E-D43F2DE11B3B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62" creationId="{78B4C84E-A0F3-4943-91D9-C37ABE664D3A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67" creationId="{36FEDB4D-F557-464C-B693-209861BAFD5A}"/>
          </ac:grpSpMkLst>
        </pc:grpChg>
        <pc:grpChg chg="del">
          <ac:chgData name="Luo Yikai" userId="e23a073d1c60b777" providerId="LiveId" clId="{78EE9421-B805-46E5-A16F-75ADD784299B}" dt="2021-01-17T08:46:32.854" v="6712" actId="478"/>
          <ac:grpSpMkLst>
            <pc:docMk/>
            <pc:sldMk cId="1100515540" sldId="304"/>
            <ac:grpSpMk id="173" creationId="{1448CEDC-F710-4AE6-AB7B-DE1629B68ABA}"/>
          </ac:grpSpMkLst>
        </pc:grpChg>
        <pc:picChg chg="add del mod">
          <ac:chgData name="Luo Yikai" userId="e23a073d1c60b777" providerId="LiveId" clId="{78EE9421-B805-46E5-A16F-75ADD784299B}" dt="2021-01-17T08:46:44.671" v="6716" actId="478"/>
          <ac:picMkLst>
            <pc:docMk/>
            <pc:sldMk cId="1100515540" sldId="304"/>
            <ac:picMk id="35" creationId="{E19FED65-CEA5-42DE-A7E9-E33AA7ACED00}"/>
          </ac:picMkLst>
        </pc:picChg>
        <pc:picChg chg="add mod">
          <ac:chgData name="Luo Yikai" userId="e23a073d1c60b777" providerId="LiveId" clId="{78EE9421-B805-46E5-A16F-75ADD784299B}" dt="2021-01-17T08:51:14.899" v="6923" actId="1076"/>
          <ac:picMkLst>
            <pc:docMk/>
            <pc:sldMk cId="1100515540" sldId="304"/>
            <ac:picMk id="36" creationId="{BEF5D3F8-CADC-4B32-82F6-F6D5CEC41898}"/>
          </ac:picMkLst>
        </pc:picChg>
        <pc:picChg chg="add del mod">
          <ac:chgData name="Luo Yikai" userId="e23a073d1c60b777" providerId="LiveId" clId="{78EE9421-B805-46E5-A16F-75ADD784299B}" dt="2021-01-17T08:47:00.108" v="6723"/>
          <ac:picMkLst>
            <pc:docMk/>
            <pc:sldMk cId="1100515540" sldId="304"/>
            <ac:picMk id="37" creationId="{5859A1A1-A594-4E14-BBCF-E9C3FFE40F3E}"/>
          </ac:picMkLst>
        </pc:picChg>
        <pc:picChg chg="add mod">
          <ac:chgData name="Luo Yikai" userId="e23a073d1c60b777" providerId="LiveId" clId="{78EE9421-B805-46E5-A16F-75ADD784299B}" dt="2021-01-17T08:51:14.899" v="6923" actId="1076"/>
          <ac:picMkLst>
            <pc:docMk/>
            <pc:sldMk cId="1100515540" sldId="304"/>
            <ac:picMk id="38" creationId="{952DAD8D-D702-402C-BF1F-5B2F5B0678D3}"/>
          </ac:picMkLst>
        </pc:picChg>
        <pc:picChg chg="add mod">
          <ac:chgData name="Luo Yikai" userId="e23a073d1c60b777" providerId="LiveId" clId="{78EE9421-B805-46E5-A16F-75ADD784299B}" dt="2021-01-17T08:51:14.899" v="6923" actId="1076"/>
          <ac:picMkLst>
            <pc:docMk/>
            <pc:sldMk cId="1100515540" sldId="304"/>
            <ac:picMk id="45" creationId="{538A72A1-6014-4F62-A83B-A316E894192F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73" creationId="{B4160844-0D7F-47E5-A611-B2B73C52F807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77" creationId="{68B615C8-FD12-410E-9BA7-646C0203AA6C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14" creationId="{F9F65837-4077-4E51-BDB4-A74461204C58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21" creationId="{E43AB5FB-678A-4524-AF82-5F13687A0742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25" creationId="{C88AC896-5069-4192-9E92-296A2ED451A4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31" creationId="{CD5189E8-E184-4E78-BEF4-C9D683113479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51" creationId="{39EF3D0B-F1CB-4CAC-AD6A-4EB3053775B5}"/>
          </ac:picMkLst>
        </pc:picChg>
        <pc:picChg chg="del">
          <ac:chgData name="Luo Yikai" userId="e23a073d1c60b777" providerId="LiveId" clId="{78EE9421-B805-46E5-A16F-75ADD784299B}" dt="2021-01-17T08:46:32.854" v="6712" actId="478"/>
          <ac:picMkLst>
            <pc:docMk/>
            <pc:sldMk cId="1100515540" sldId="304"/>
            <ac:picMk id="152" creationId="{613ED304-26F5-43C4-8A49-CFC4F8C8D1A1}"/>
          </ac:picMkLst>
        </pc:picChg>
        <pc:cxnChg chg="mod">
          <ac:chgData name="Luo Yikai" userId="e23a073d1c60b777" providerId="LiveId" clId="{78EE9421-B805-46E5-A16F-75ADD784299B}" dt="2021-01-17T08:47:57.420" v="6755"/>
          <ac:cxnSpMkLst>
            <pc:docMk/>
            <pc:sldMk cId="1100515540" sldId="304"/>
            <ac:cxnSpMk id="40" creationId="{1D7A6EDB-2701-43F2-B7EE-A4F5B002D452}"/>
          </ac:cxnSpMkLst>
        </pc:cxnChg>
        <pc:cxnChg chg="mod">
          <ac:chgData name="Luo Yikai" userId="e23a073d1c60b777" providerId="LiveId" clId="{78EE9421-B805-46E5-A16F-75ADD784299B}" dt="2021-01-17T08:47:57.420" v="6755"/>
          <ac:cxnSpMkLst>
            <pc:docMk/>
            <pc:sldMk cId="1100515540" sldId="304"/>
            <ac:cxnSpMk id="41" creationId="{5BFDB16E-23F8-4F7C-AFC3-DC978B1DD2E8}"/>
          </ac:cxnSpMkLst>
        </pc:cxnChg>
        <pc:cxnChg chg="mod">
          <ac:chgData name="Luo Yikai" userId="e23a073d1c60b777" providerId="LiveId" clId="{78EE9421-B805-46E5-A16F-75ADD784299B}" dt="2021-01-17T08:48:06.584" v="6758"/>
          <ac:cxnSpMkLst>
            <pc:docMk/>
            <pc:sldMk cId="1100515540" sldId="304"/>
            <ac:cxnSpMk id="43" creationId="{E3F08F21-C9F2-4A66-A6D1-C99ACC72B5C2}"/>
          </ac:cxnSpMkLst>
        </pc:cxnChg>
        <pc:cxnChg chg="mod">
          <ac:chgData name="Luo Yikai" userId="e23a073d1c60b777" providerId="LiveId" clId="{78EE9421-B805-46E5-A16F-75ADD784299B}" dt="2021-01-17T08:48:06.584" v="6758"/>
          <ac:cxnSpMkLst>
            <pc:docMk/>
            <pc:sldMk cId="1100515540" sldId="304"/>
            <ac:cxnSpMk id="44" creationId="{063F284E-3A98-4A1D-A229-F7D94A444FE0}"/>
          </ac:cxnSpMkLst>
        </pc:cxnChg>
      </pc:sldChg>
      <pc:sldChg chg="addSp delSp modSp add mod delAnim modAnim">
        <pc:chgData name="Luo Yikai" userId="e23a073d1c60b777" providerId="LiveId" clId="{78EE9421-B805-46E5-A16F-75ADD784299B}" dt="2021-01-20T15:56:39.395" v="7366" actId="207"/>
        <pc:sldMkLst>
          <pc:docMk/>
          <pc:sldMk cId="1219758203" sldId="305"/>
        </pc:sldMkLst>
        <pc:spChg chg="mod">
          <ac:chgData name="Luo Yikai" userId="e23a073d1c60b777" providerId="LiveId" clId="{78EE9421-B805-46E5-A16F-75ADD784299B}" dt="2021-01-20T15:24:16.997" v="7083" actId="20577"/>
          <ac:spMkLst>
            <pc:docMk/>
            <pc:sldMk cId="1219758203" sldId="305"/>
            <ac:spMk id="31" creationId="{EDF990AD-ADFF-4175-836B-7066B547BD27}"/>
          </ac:spMkLst>
        </pc:spChg>
        <pc:spChg chg="mod">
          <ac:chgData name="Luo Yikai" userId="e23a073d1c60b777" providerId="LiveId" clId="{78EE9421-B805-46E5-A16F-75ADD784299B}" dt="2021-01-20T15:48:17.716" v="7314" actId="1076"/>
          <ac:spMkLst>
            <pc:docMk/>
            <pc:sldMk cId="1219758203" sldId="305"/>
            <ac:spMk id="57" creationId="{A6797795-C16A-4298-9B6F-0B11C075AF29}"/>
          </ac:spMkLst>
        </pc:spChg>
        <pc:spChg chg="mod">
          <ac:chgData name="Luo Yikai" userId="e23a073d1c60b777" providerId="LiveId" clId="{78EE9421-B805-46E5-A16F-75ADD784299B}" dt="2021-01-20T15:48:14.721" v="7313" actId="1076"/>
          <ac:spMkLst>
            <pc:docMk/>
            <pc:sldMk cId="1219758203" sldId="305"/>
            <ac:spMk id="59" creationId="{313BD62D-BF30-4287-9F2A-FE6E3A44A66F}"/>
          </ac:spMkLst>
        </pc:spChg>
        <pc:spChg chg="add del mod">
          <ac:chgData name="Luo Yikai" userId="e23a073d1c60b777" providerId="LiveId" clId="{78EE9421-B805-46E5-A16F-75ADD784299B}" dt="2021-01-20T15:43:17.933" v="7226" actId="478"/>
          <ac:spMkLst>
            <pc:docMk/>
            <pc:sldMk cId="1219758203" sldId="305"/>
            <ac:spMk id="62" creationId="{6C2FAE28-2370-4A5E-9EB9-696B744290CF}"/>
          </ac:spMkLst>
        </pc:spChg>
        <pc:spChg chg="add mod">
          <ac:chgData name="Luo Yikai" userId="e23a073d1c60b777" providerId="LiveId" clId="{78EE9421-B805-46E5-A16F-75ADD784299B}" dt="2021-01-20T15:54:00.790" v="7364" actId="1076"/>
          <ac:spMkLst>
            <pc:docMk/>
            <pc:sldMk cId="1219758203" sldId="305"/>
            <ac:spMk id="63" creationId="{CAFB22BE-3524-4B19-8680-22F654CD1FED}"/>
          </ac:spMkLst>
        </pc:spChg>
        <pc:spChg chg="add del">
          <ac:chgData name="Luo Yikai" userId="e23a073d1c60b777" providerId="LiveId" clId="{78EE9421-B805-46E5-A16F-75ADD784299B}" dt="2021-01-20T15:45:07.806" v="7267" actId="478"/>
          <ac:spMkLst>
            <pc:docMk/>
            <pc:sldMk cId="1219758203" sldId="305"/>
            <ac:spMk id="64" creationId="{D5E48240-BA9A-4299-B1E1-351FAC7A8C2D}"/>
          </ac:spMkLst>
        </pc:spChg>
        <pc:spChg chg="add del mod">
          <ac:chgData name="Luo Yikai" userId="e23a073d1c60b777" providerId="LiveId" clId="{78EE9421-B805-46E5-A16F-75ADD784299B}" dt="2021-01-20T15:45:25.978" v="7272" actId="478"/>
          <ac:spMkLst>
            <pc:docMk/>
            <pc:sldMk cId="1219758203" sldId="305"/>
            <ac:spMk id="65" creationId="{5EF22281-6846-4CF8-85E5-0049733ECC76}"/>
          </ac:spMkLst>
        </pc:spChg>
        <pc:spChg chg="add del">
          <ac:chgData name="Luo Yikai" userId="e23a073d1c60b777" providerId="LiveId" clId="{78EE9421-B805-46E5-A16F-75ADD784299B}" dt="2021-01-20T15:45:38.036" v="7274" actId="478"/>
          <ac:spMkLst>
            <pc:docMk/>
            <pc:sldMk cId="1219758203" sldId="305"/>
            <ac:spMk id="66" creationId="{F6DBBBDF-D410-4F7B-A765-2542B42864C6}"/>
          </ac:spMkLst>
        </pc:spChg>
        <pc:spChg chg="add del mod">
          <ac:chgData name="Luo Yikai" userId="e23a073d1c60b777" providerId="LiveId" clId="{78EE9421-B805-46E5-A16F-75ADD784299B}" dt="2021-01-20T15:45:58.300" v="7280" actId="478"/>
          <ac:spMkLst>
            <pc:docMk/>
            <pc:sldMk cId="1219758203" sldId="305"/>
            <ac:spMk id="67" creationId="{5595A9C1-AE14-4C60-BD04-A17C978E473F}"/>
          </ac:spMkLst>
        </pc:spChg>
        <pc:spChg chg="add mod">
          <ac:chgData name="Luo Yikai" userId="e23a073d1c60b777" providerId="LiveId" clId="{78EE9421-B805-46E5-A16F-75ADD784299B}" dt="2021-01-20T15:54:00.790" v="7364" actId="1076"/>
          <ac:spMkLst>
            <pc:docMk/>
            <pc:sldMk cId="1219758203" sldId="305"/>
            <ac:spMk id="68" creationId="{B5C53C55-5288-4961-9F51-B67932F724DD}"/>
          </ac:spMkLst>
        </pc:spChg>
        <pc:spChg chg="add mod">
          <ac:chgData name="Luo Yikai" userId="e23a073d1c60b777" providerId="LiveId" clId="{78EE9421-B805-46E5-A16F-75ADD784299B}" dt="2021-01-20T15:47:46.661" v="7305" actId="1076"/>
          <ac:spMkLst>
            <pc:docMk/>
            <pc:sldMk cId="1219758203" sldId="305"/>
            <ac:spMk id="85" creationId="{431CF1BC-CA21-4808-B3BE-850674900879}"/>
          </ac:spMkLst>
        </pc:spChg>
        <pc:spChg chg="add mod">
          <ac:chgData name="Luo Yikai" userId="e23a073d1c60b777" providerId="LiveId" clId="{78EE9421-B805-46E5-A16F-75ADD784299B}" dt="2021-01-20T15:47:46.661" v="7305" actId="1076"/>
          <ac:spMkLst>
            <pc:docMk/>
            <pc:sldMk cId="1219758203" sldId="305"/>
            <ac:spMk id="86" creationId="{ECE371CE-1999-445B-8064-B2A65F94ABA7}"/>
          </ac:spMkLst>
        </pc:spChg>
        <pc:spChg chg="add del mod">
          <ac:chgData name="Luo Yikai" userId="e23a073d1c60b777" providerId="LiveId" clId="{78EE9421-B805-46E5-A16F-75ADD784299B}" dt="2021-01-20T15:51:03.379" v="7357" actId="478"/>
          <ac:spMkLst>
            <pc:docMk/>
            <pc:sldMk cId="1219758203" sldId="305"/>
            <ac:spMk id="89" creationId="{CEECA9CE-F5B5-4257-A125-36F318E884D2}"/>
          </ac:spMkLst>
        </pc:spChg>
        <pc:spChg chg="add del mod">
          <ac:chgData name="Luo Yikai" userId="e23a073d1c60b777" providerId="LiveId" clId="{78EE9421-B805-46E5-A16F-75ADD784299B}" dt="2021-01-20T15:51:03.379" v="7357" actId="478"/>
          <ac:spMkLst>
            <pc:docMk/>
            <pc:sldMk cId="1219758203" sldId="305"/>
            <ac:spMk id="90" creationId="{036A5AA5-9E2F-4F02-AFD7-DF321594AC85}"/>
          </ac:spMkLst>
        </pc:spChg>
        <pc:spChg chg="add mod">
          <ac:chgData name="Luo Yikai" userId="e23a073d1c60b777" providerId="LiveId" clId="{78EE9421-B805-46E5-A16F-75ADD784299B}" dt="2021-01-20T15:54:00.790" v="7364" actId="1076"/>
          <ac:spMkLst>
            <pc:docMk/>
            <pc:sldMk cId="1219758203" sldId="305"/>
            <ac:spMk id="92" creationId="{B1827C55-F721-47AE-A4A8-989BC52107BB}"/>
          </ac:spMkLst>
        </pc:spChg>
        <pc:spChg chg="add mod">
          <ac:chgData name="Luo Yikai" userId="e23a073d1c60b777" providerId="LiveId" clId="{78EE9421-B805-46E5-A16F-75ADD784299B}" dt="2021-01-20T15:54:00.790" v="7364" actId="1076"/>
          <ac:spMkLst>
            <pc:docMk/>
            <pc:sldMk cId="1219758203" sldId="305"/>
            <ac:spMk id="93" creationId="{7149E393-72BB-4A38-A44F-66D9E2C4BCBD}"/>
          </ac:spMkLst>
        </pc:s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12" creationId="{EACC9154-9372-427F-A64B-69E61E906FE6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16" creationId="{82651DC1-87B5-4520-BE5E-32863F9C70CA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20" creationId="{7C930D0C-568C-44D9-85F3-36CBA15DCF10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24" creationId="{CD67CCDC-DD35-4817-8A10-3393D90BC9AA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28" creationId="{BDAC4D47-A741-4182-ABAB-DD6CBB789E71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32" creationId="{A80B4585-17EE-482A-96C7-A40B6BE2BE61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35" creationId="{46D9E6FC-7E94-4C53-98B0-2C1F16DEA4B7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40" creationId="{8CFC3A05-4801-4C58-ADFF-A3BE3F1FA43B}"/>
          </ac:grpSpMkLst>
        </pc:grpChg>
        <pc:grpChg chg="del">
          <ac:chgData name="Luo Yikai" userId="e23a073d1c60b777" providerId="LiveId" clId="{78EE9421-B805-46E5-A16F-75ADD784299B}" dt="2021-01-20T15:16:30.692" v="7069" actId="478"/>
          <ac:grpSpMkLst>
            <pc:docMk/>
            <pc:sldMk cId="1219758203" sldId="305"/>
            <ac:grpSpMk id="43" creationId="{78268C96-278F-4568-A6E5-6C5992A84875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46" creationId="{3977E0D7-1DEA-4D57-9D2F-EEFED6B5C5A6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49" creationId="{FE4A2F9E-F9CA-4AB0-8CA2-6E9525EA049E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52" creationId="{B6F5193B-E704-4758-A0A5-1E3910B3BC85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82" creationId="{998C0756-EBE7-45AB-8FB1-5954D39AA30D}"/>
          </ac:grpSpMkLst>
        </pc:grpChg>
        <pc:grpChg chg="del">
          <ac:chgData name="Luo Yikai" userId="e23a073d1c60b777" providerId="LiveId" clId="{78EE9421-B805-46E5-A16F-75ADD784299B}" dt="2021-01-20T15:16:21.949" v="7068" actId="478"/>
          <ac:grpSpMkLst>
            <pc:docMk/>
            <pc:sldMk cId="1219758203" sldId="305"/>
            <ac:grpSpMk id="198" creationId="{1DD04A42-AD3F-4413-B7A2-23DC53430ACC}"/>
          </ac:grpSpMkLst>
        </pc:grpChg>
        <pc:grpChg chg="del">
          <ac:chgData name="Luo Yikai" userId="e23a073d1c60b777" providerId="LiveId" clId="{78EE9421-B805-46E5-A16F-75ADD784299B}" dt="2021-01-20T15:16:00.137" v="7067" actId="478"/>
          <ac:grpSpMkLst>
            <pc:docMk/>
            <pc:sldMk cId="1219758203" sldId="305"/>
            <ac:grpSpMk id="202" creationId="{F5FB204B-CC7F-4955-AC5A-1514EC624E09}"/>
          </ac:grpSpMkLst>
        </pc:grpChg>
        <pc:picChg chg="add mod">
          <ac:chgData name="Luo Yikai" userId="e23a073d1c60b777" providerId="LiveId" clId="{78EE9421-B805-46E5-A16F-75ADD784299B}" dt="2021-01-20T15:47:46.661" v="7305" actId="1076"/>
          <ac:picMkLst>
            <pc:docMk/>
            <pc:sldMk cId="1219758203" sldId="305"/>
            <ac:picMk id="3" creationId="{D5DA607E-2DBF-4892-802B-81054F3809BA}"/>
          </ac:picMkLst>
        </pc:picChg>
        <pc:picChg chg="add mod">
          <ac:chgData name="Luo Yikai" userId="e23a073d1c60b777" providerId="LiveId" clId="{78EE9421-B805-46E5-A16F-75ADD784299B}" dt="2021-01-20T15:54:00.790" v="7364" actId="1076"/>
          <ac:picMkLst>
            <pc:docMk/>
            <pc:sldMk cId="1219758203" sldId="305"/>
            <ac:picMk id="6" creationId="{EA8AF0A4-256F-4747-86D9-A327600A9886}"/>
          </ac:picMkLst>
        </pc:picChg>
        <pc:picChg chg="add mod">
          <ac:chgData name="Luo Yikai" userId="e23a073d1c60b777" providerId="LiveId" clId="{78EE9421-B805-46E5-A16F-75ADD784299B}" dt="2021-01-20T15:48:04.350" v="7312" actId="1076"/>
          <ac:picMkLst>
            <pc:docMk/>
            <pc:sldMk cId="1219758203" sldId="305"/>
            <ac:picMk id="8" creationId="{821E0BAC-C172-4FE9-8B72-3206899DC01F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10" creationId="{D124B138-76A4-48A4-BA40-A75EC5EA6D0A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11" creationId="{81C34F6D-7C8D-4D44-B474-B088F017217F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15" creationId="{D311B3E5-99A9-4FBC-B68B-AF2AECEFB5B9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19" creationId="{6E12CF3B-B8D3-44B5-8ECD-C6AD4CAA6E0F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23" creationId="{228A2149-B796-4E95-8B28-21945FFAF858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27" creationId="{D4065ADB-43C9-44DC-890E-5157B60D9334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38" creationId="{6B8D1F4E-C0B8-4919-A39A-AF0FABB55746}"/>
          </ac:picMkLst>
        </pc:picChg>
        <pc:picChg chg="del">
          <ac:chgData name="Luo Yikai" userId="e23a073d1c60b777" providerId="LiveId" clId="{78EE9421-B805-46E5-A16F-75ADD784299B}" dt="2021-01-20T15:16:30.692" v="7069" actId="478"/>
          <ac:picMkLst>
            <pc:docMk/>
            <pc:sldMk cId="1219758203" sldId="305"/>
            <ac:picMk id="39" creationId="{F0807DDA-2E2E-47CC-9E8B-F6A8975D19F2}"/>
          </ac:picMkLst>
        </pc:picChg>
        <pc:picChg chg="del">
          <ac:chgData name="Luo Yikai" userId="e23a073d1c60b777" providerId="LiveId" clId="{78EE9421-B805-46E5-A16F-75ADD784299B}" dt="2021-01-20T15:16:21.949" v="7068" actId="478"/>
          <ac:picMkLst>
            <pc:docMk/>
            <pc:sldMk cId="1219758203" sldId="305"/>
            <ac:picMk id="55" creationId="{66B6C52F-DFA4-4DC2-9E2E-5E5333FF92E6}"/>
          </ac:picMkLst>
        </pc:picChg>
        <pc:picChg chg="del">
          <ac:chgData name="Luo Yikai" userId="e23a073d1c60b777" providerId="LiveId" clId="{78EE9421-B805-46E5-A16F-75ADD784299B}" dt="2021-01-20T15:16:21.949" v="7068" actId="478"/>
          <ac:picMkLst>
            <pc:docMk/>
            <pc:sldMk cId="1219758203" sldId="305"/>
            <ac:picMk id="56" creationId="{F42B811A-7BA3-45C4-AFBF-D58A994241A6}"/>
          </ac:picMkLst>
        </pc:picChg>
        <pc:picChg chg="add del mod">
          <ac:chgData name="Luo Yikai" userId="e23a073d1c60b777" providerId="LiveId" clId="{78EE9421-B805-46E5-A16F-75ADD784299B}" dt="2021-01-20T15:33:37.789" v="7119" actId="478"/>
          <ac:picMkLst>
            <pc:docMk/>
            <pc:sldMk cId="1219758203" sldId="305"/>
            <ac:picMk id="58" creationId="{5FD2E19F-5C0C-46AF-9DF3-19EE7EAB2F05}"/>
          </ac:picMkLst>
        </pc:picChg>
        <pc:picChg chg="add mod">
          <ac:chgData name="Luo Yikai" userId="e23a073d1c60b777" providerId="LiveId" clId="{78EE9421-B805-46E5-A16F-75ADD784299B}" dt="2021-01-20T15:34:28.809" v="7143" actId="1076"/>
          <ac:picMkLst>
            <pc:docMk/>
            <pc:sldMk cId="1219758203" sldId="305"/>
            <ac:picMk id="61" creationId="{1606C266-E761-421F-814B-871DA4795200}"/>
          </ac:picMkLst>
        </pc:picChg>
        <pc:picChg chg="add del mod">
          <ac:chgData name="Luo Yikai" userId="e23a073d1c60b777" providerId="LiveId" clId="{78EE9421-B805-46E5-A16F-75ADD784299B}" dt="2021-01-20T15:29:07.913" v="7099"/>
          <ac:picMkLst>
            <pc:docMk/>
            <pc:sldMk cId="1219758203" sldId="305"/>
            <ac:picMk id="69" creationId="{C648D1BE-BB2C-49F6-AFB1-0D4397B49513}"/>
          </ac:picMkLst>
        </pc:picChg>
        <pc:picChg chg="add del mod">
          <ac:chgData name="Luo Yikai" userId="e23a073d1c60b777" providerId="LiveId" clId="{78EE9421-B805-46E5-A16F-75ADD784299B}" dt="2021-01-20T15:33:57.959" v="7124" actId="478"/>
          <ac:picMkLst>
            <pc:docMk/>
            <pc:sldMk cId="1219758203" sldId="305"/>
            <ac:picMk id="70" creationId="{5164F77B-01B8-4F0D-8F81-34E76DF41661}"/>
          </ac:picMkLst>
        </pc:picChg>
        <pc:picChg chg="add mod">
          <ac:chgData name="Luo Yikai" userId="e23a073d1c60b777" providerId="LiveId" clId="{78EE9421-B805-46E5-A16F-75ADD784299B}" dt="2021-01-20T15:56:39.395" v="7366" actId="207"/>
          <ac:picMkLst>
            <pc:docMk/>
            <pc:sldMk cId="1219758203" sldId="305"/>
            <ac:picMk id="72" creationId="{8BE802C9-85CF-439E-B19D-D5628389D06F}"/>
          </ac:picMkLst>
        </pc:picChg>
        <pc:picChg chg="del">
          <ac:chgData name="Luo Yikai" userId="e23a073d1c60b777" providerId="LiveId" clId="{78EE9421-B805-46E5-A16F-75ADD784299B}" dt="2021-01-20T15:16:21.949" v="7068" actId="478"/>
          <ac:picMkLst>
            <pc:docMk/>
            <pc:sldMk cId="1219758203" sldId="305"/>
            <ac:picMk id="75" creationId="{344A7E9B-7CC3-4062-8FFB-81CC54BB4C27}"/>
          </ac:picMkLst>
        </pc:picChg>
        <pc:picChg chg="add mod">
          <ac:chgData name="Luo Yikai" userId="e23a073d1c60b777" providerId="LiveId" clId="{78EE9421-B805-46E5-A16F-75ADD784299B}" dt="2021-01-20T15:50:46.067" v="7353" actId="1038"/>
          <ac:picMkLst>
            <pc:docMk/>
            <pc:sldMk cId="1219758203" sldId="305"/>
            <ac:picMk id="76" creationId="{F9E6B92D-52B8-40AF-8828-78D0F8DA952C}"/>
          </ac:picMkLst>
        </pc:picChg>
        <pc:picChg chg="add mod">
          <ac:chgData name="Luo Yikai" userId="e23a073d1c60b777" providerId="LiveId" clId="{78EE9421-B805-46E5-A16F-75ADD784299B}" dt="2021-01-20T15:56:39.395" v="7366" actId="207"/>
          <ac:picMkLst>
            <pc:docMk/>
            <pc:sldMk cId="1219758203" sldId="305"/>
            <ac:picMk id="78" creationId="{49D88301-8454-4946-9406-10790003DCE0}"/>
          </ac:picMkLst>
        </pc:picChg>
        <pc:picChg chg="add mod">
          <ac:chgData name="Luo Yikai" userId="e23a073d1c60b777" providerId="LiveId" clId="{78EE9421-B805-46E5-A16F-75ADD784299B}" dt="2021-01-20T15:56:39.395" v="7366" actId="207"/>
          <ac:picMkLst>
            <pc:docMk/>
            <pc:sldMk cId="1219758203" sldId="305"/>
            <ac:picMk id="80" creationId="{A23C7926-D157-4B2A-8D75-D52DFE132DC8}"/>
          </ac:picMkLst>
        </pc:picChg>
        <pc:picChg chg="add del mod">
          <ac:chgData name="Luo Yikai" userId="e23a073d1c60b777" providerId="LiveId" clId="{78EE9421-B805-46E5-A16F-75ADD784299B}" dt="2021-01-20T15:51:03.379" v="7357" actId="478"/>
          <ac:picMkLst>
            <pc:docMk/>
            <pc:sldMk cId="1219758203" sldId="305"/>
            <ac:picMk id="87" creationId="{B7D531AA-F48E-4E3A-A354-1F49FE61B666}"/>
          </ac:picMkLst>
        </pc:picChg>
        <pc:picChg chg="add mod">
          <ac:chgData name="Luo Yikai" userId="e23a073d1c60b777" providerId="LiveId" clId="{78EE9421-B805-46E5-A16F-75ADD784299B}" dt="2021-01-20T15:54:00.790" v="7364" actId="1076"/>
          <ac:picMkLst>
            <pc:docMk/>
            <pc:sldMk cId="1219758203" sldId="305"/>
            <ac:picMk id="91" creationId="{E662F40C-88E8-4F30-876B-09464C0D3015}"/>
          </ac:picMkLst>
        </pc:picChg>
        <pc:picChg chg="add mod">
          <ac:chgData name="Luo Yikai" userId="e23a073d1c60b777" providerId="LiveId" clId="{78EE9421-B805-46E5-A16F-75ADD784299B}" dt="2021-01-20T15:56:39.395" v="7366" actId="207"/>
          <ac:picMkLst>
            <pc:docMk/>
            <pc:sldMk cId="1219758203" sldId="305"/>
            <ac:picMk id="94" creationId="{9FFA1274-19F0-44E6-B615-CFA43BDB485E}"/>
          </ac:picMkLst>
        </pc:picChg>
      </pc:sldChg>
      <pc:sldMasterChg chg="delSldLayout">
        <pc:chgData name="Luo Yikai" userId="e23a073d1c60b777" providerId="LiveId" clId="{78EE9421-B805-46E5-A16F-75ADD784299B}" dt="2021-01-25T12:31:47.652" v="7368" actId="47"/>
        <pc:sldMasterMkLst>
          <pc:docMk/>
          <pc:sldMasterMk cId="1020155337" sldId="2147483648"/>
        </pc:sldMasterMkLst>
        <pc:sldLayoutChg chg="del">
          <pc:chgData name="Luo Yikai" userId="e23a073d1c60b777" providerId="LiveId" clId="{78EE9421-B805-46E5-A16F-75ADD784299B}" dt="2021-01-16T08:11:38.988" v="812" actId="47"/>
          <pc:sldLayoutMkLst>
            <pc:docMk/>
            <pc:sldMasterMk cId="1020155337" sldId="2147483648"/>
            <pc:sldLayoutMk cId="1598705550" sldId="2147483660"/>
          </pc:sldLayoutMkLst>
        </pc:sldLayoutChg>
        <pc:sldLayoutChg chg="del">
          <pc:chgData name="Luo Yikai" userId="e23a073d1c60b777" providerId="LiveId" clId="{78EE9421-B805-46E5-A16F-75ADD784299B}" dt="2021-01-16T06:30:51.642" v="184" actId="47"/>
          <pc:sldLayoutMkLst>
            <pc:docMk/>
            <pc:sldMasterMk cId="1020155337" sldId="2147483648"/>
            <pc:sldLayoutMk cId="2107310526" sldId="2147483661"/>
          </pc:sldLayoutMkLst>
        </pc:sldLayoutChg>
        <pc:sldLayoutChg chg="del">
          <pc:chgData name="Luo Yikai" userId="e23a073d1c60b777" providerId="LiveId" clId="{78EE9421-B805-46E5-A16F-75ADD784299B}" dt="2021-01-16T06:30:50.814" v="183" actId="47"/>
          <pc:sldLayoutMkLst>
            <pc:docMk/>
            <pc:sldMasterMk cId="1020155337" sldId="2147483648"/>
            <pc:sldLayoutMk cId="2809570038" sldId="2147483662"/>
          </pc:sldLayoutMkLst>
        </pc:sldLayoutChg>
        <pc:sldLayoutChg chg="del">
          <pc:chgData name="Luo Yikai" userId="e23a073d1c60b777" providerId="LiveId" clId="{78EE9421-B805-46E5-A16F-75ADD784299B}" dt="2021-01-16T08:37:32.986" v="1176" actId="47"/>
          <pc:sldLayoutMkLst>
            <pc:docMk/>
            <pc:sldMasterMk cId="1020155337" sldId="2147483648"/>
            <pc:sldLayoutMk cId="154651310" sldId="2147483663"/>
          </pc:sldLayoutMkLst>
        </pc:sldLayoutChg>
        <pc:sldLayoutChg chg="del">
          <pc:chgData name="Luo Yikai" userId="e23a073d1c60b777" providerId="LiveId" clId="{78EE9421-B805-46E5-A16F-75ADD784299B}" dt="2021-01-16T08:11:40.210" v="813" actId="47"/>
          <pc:sldLayoutMkLst>
            <pc:docMk/>
            <pc:sldMasterMk cId="1020155337" sldId="2147483648"/>
            <pc:sldLayoutMk cId="1692080809" sldId="2147483663"/>
          </pc:sldLayoutMkLst>
        </pc:sldLayoutChg>
        <pc:sldLayoutChg chg="del">
          <pc:chgData name="Luo Yikai" userId="e23a073d1c60b777" providerId="LiveId" clId="{78EE9421-B805-46E5-A16F-75ADD784299B}" dt="2021-01-16T07:22:31.824" v="203" actId="2696"/>
          <pc:sldLayoutMkLst>
            <pc:docMk/>
            <pc:sldMasterMk cId="1020155337" sldId="2147483648"/>
            <pc:sldLayoutMk cId="3281335240" sldId="2147483663"/>
          </pc:sldLayoutMkLst>
        </pc:sldLayoutChg>
        <pc:sldLayoutChg chg="del">
          <pc:chgData name="Luo Yikai" userId="e23a073d1c60b777" providerId="LiveId" clId="{78EE9421-B805-46E5-A16F-75ADD784299B}" dt="2021-01-16T08:11:30.869" v="810" actId="47"/>
          <pc:sldLayoutMkLst>
            <pc:docMk/>
            <pc:sldMasterMk cId="1020155337" sldId="2147483648"/>
            <pc:sldLayoutMk cId="448034366" sldId="2147483664"/>
          </pc:sldLayoutMkLst>
        </pc:sldLayoutChg>
        <pc:sldLayoutChg chg="del">
          <pc:chgData name="Luo Yikai" userId="e23a073d1c60b777" providerId="LiveId" clId="{78EE9421-B805-46E5-A16F-75ADD784299B}" dt="2021-01-17T04:23:18.460" v="2564" actId="47"/>
          <pc:sldLayoutMkLst>
            <pc:docMk/>
            <pc:sldMasterMk cId="1020155337" sldId="2147483648"/>
            <pc:sldLayoutMk cId="472352099" sldId="2147483668"/>
          </pc:sldLayoutMkLst>
        </pc:sldLayoutChg>
        <pc:sldLayoutChg chg="del">
          <pc:chgData name="Luo Yikai" userId="e23a073d1c60b777" providerId="LiveId" clId="{78EE9421-B805-46E5-A16F-75ADD784299B}" dt="2021-01-25T12:31:47.652" v="7368" actId="47"/>
          <pc:sldLayoutMkLst>
            <pc:docMk/>
            <pc:sldMasterMk cId="1020155337" sldId="2147483648"/>
            <pc:sldLayoutMk cId="746282711" sldId="2147483668"/>
          </pc:sldLayoutMkLst>
        </pc:sldLayoutChg>
      </pc:sldMasterChg>
    </pc:docChg>
  </pc:docChgLst>
  <pc:docChgLst>
    <pc:chgData name="Luo Yikai" userId="e23a073d1c60b777" providerId="LiveId" clId="{FED3369F-29E6-452D-9C98-F0CCC008C7E2}"/>
    <pc:docChg chg="custSel addSld modSld">
      <pc:chgData name="Luo Yikai" userId="e23a073d1c60b777" providerId="LiveId" clId="{FED3369F-29E6-452D-9C98-F0CCC008C7E2}" dt="2020-11-18T09:14:11.077" v="377" actId="20577"/>
      <pc:docMkLst>
        <pc:docMk/>
      </pc:docMkLst>
      <pc:sldChg chg="addSp delSp modSp mod delAnim modNotesTx">
        <pc:chgData name="Luo Yikai" userId="e23a073d1c60b777" providerId="LiveId" clId="{FED3369F-29E6-452D-9C98-F0CCC008C7E2}" dt="2020-11-18T09:14:11.077" v="377" actId="20577"/>
        <pc:sldMkLst>
          <pc:docMk/>
          <pc:sldMk cId="1678929210" sldId="268"/>
        </pc:sldMkLst>
        <pc:spChg chg="add mod">
          <ac:chgData name="Luo Yikai" userId="e23a073d1c60b777" providerId="LiveId" clId="{FED3369F-29E6-452D-9C98-F0CCC008C7E2}" dt="2020-11-18T09:14:11.077" v="377" actId="20577"/>
          <ac:spMkLst>
            <pc:docMk/>
            <pc:sldMk cId="1678929210" sldId="268"/>
            <ac:spMk id="2" creationId="{DD57F214-F93A-49EC-9462-66A1AEB37272}"/>
          </ac:spMkLst>
        </pc:spChg>
        <pc:spChg chg="mod">
          <ac:chgData name="Luo Yikai" userId="e23a073d1c60b777" providerId="LiveId" clId="{FED3369F-29E6-452D-9C98-F0CCC008C7E2}" dt="2020-11-18T09:05:06.138" v="76" actId="20577"/>
          <ac:spMkLst>
            <pc:docMk/>
            <pc:sldMk cId="1678929210" sldId="268"/>
            <ac:spMk id="5" creationId="{78755998-4BCD-436E-84D6-3B0F6F744BD1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10" creationId="{59625934-D8CF-4A78-AB4D-844BB7964823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15" creationId="{AD9320B1-9261-457A-9A72-E90AEA0839FD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19" creationId="{6287542B-DEC5-4EAB-90E3-3FFE66033D4E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21" creationId="{4307778A-6C0B-4137-84A2-77D82E8A4FA2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23" creationId="{78FD06BE-1679-43AB-8737-9E84E2F79268}"/>
          </ac:spMkLst>
        </pc:spChg>
        <pc:spChg chg="del">
          <ac:chgData name="Luo Yikai" userId="e23a073d1c60b777" providerId="LiveId" clId="{FED3369F-29E6-452D-9C98-F0CCC008C7E2}" dt="2020-11-18T09:04:22.250" v="2" actId="478"/>
          <ac:spMkLst>
            <pc:docMk/>
            <pc:sldMk cId="1678929210" sldId="268"/>
            <ac:spMk id="25" creationId="{C589A689-FBC2-4316-999D-DE8B5C7756FA}"/>
          </ac:spMkLst>
        </pc:spChg>
        <pc:graphicFrameChg chg="del">
          <ac:chgData name="Luo Yikai" userId="e23a073d1c60b777" providerId="LiveId" clId="{FED3369F-29E6-452D-9C98-F0CCC008C7E2}" dt="2020-11-18T09:04:14.959" v="1" actId="478"/>
          <ac:graphicFrameMkLst>
            <pc:docMk/>
            <pc:sldMk cId="1678929210" sldId="268"/>
            <ac:graphicFrameMk id="6" creationId="{FCCB3A27-8642-4836-B1B8-F092D0C154DC}"/>
          </ac:graphicFrameMkLst>
        </pc:graphicFrameChg>
      </pc:sldChg>
      <pc:sldChg chg="add">
        <pc:chgData name="Luo Yikai" userId="e23a073d1c60b777" providerId="LiveId" clId="{FED3369F-29E6-452D-9C98-F0CCC008C7E2}" dt="2020-11-18T09:04:08.109" v="0"/>
        <pc:sldMkLst>
          <pc:docMk/>
          <pc:sldMk cId="3994927885" sldId="274"/>
        </pc:sldMkLst>
      </pc:sldChg>
    </pc:docChg>
  </pc:docChgLst>
  <pc:docChgLst>
    <pc:chgData name="Luo Yikai" userId="e23a073d1c60b777" providerId="LiveId" clId="{5CC452F7-617B-4E4F-B89C-8B72E688B3F8}"/>
    <pc:docChg chg="undo custSel addSld delSld modSld sldOrd">
      <pc:chgData name="Luo Yikai" userId="e23a073d1c60b777" providerId="LiveId" clId="{5CC452F7-617B-4E4F-B89C-8B72E688B3F8}" dt="2020-11-16T02:55:01.051" v="11842"/>
      <pc:docMkLst>
        <pc:docMk/>
      </pc:docMkLst>
      <pc:sldChg chg="addSp modSp del mod">
        <pc:chgData name="Luo Yikai" userId="e23a073d1c60b777" providerId="LiveId" clId="{5CC452F7-617B-4E4F-B89C-8B72E688B3F8}" dt="2020-11-15T03:42:17.124" v="9936" actId="47"/>
        <pc:sldMkLst>
          <pc:docMk/>
          <pc:sldMk cId="115020451" sldId="256"/>
        </pc:sldMkLst>
        <pc:spChg chg="mod">
          <ac:chgData name="Luo Yikai" userId="e23a073d1c60b777" providerId="LiveId" clId="{5CC452F7-617B-4E4F-B89C-8B72E688B3F8}" dt="2020-11-11T06:06:44.651" v="102" actId="1076"/>
          <ac:spMkLst>
            <pc:docMk/>
            <pc:sldMk cId="115020451" sldId="256"/>
            <ac:spMk id="9" creationId="{5AC2E573-F704-46E8-AAC2-5B65C200DC81}"/>
          </ac:spMkLst>
        </pc:spChg>
        <pc:picChg chg="add">
          <ac:chgData name="Luo Yikai" userId="e23a073d1c60b777" providerId="LiveId" clId="{5CC452F7-617B-4E4F-B89C-8B72E688B3F8}" dt="2020-11-12T12:55:01.665" v="442" actId="22"/>
          <ac:picMkLst>
            <pc:docMk/>
            <pc:sldMk cId="115020451" sldId="256"/>
            <ac:picMk id="7" creationId="{CCAEA711-CD4B-417C-9767-F529095532F2}"/>
          </ac:picMkLst>
        </pc:picChg>
      </pc:sldChg>
      <pc:sldChg chg="del">
        <pc:chgData name="Luo Yikai" userId="e23a073d1c60b777" providerId="LiveId" clId="{5CC452F7-617B-4E4F-B89C-8B72E688B3F8}" dt="2020-11-11T02:08:54.021" v="56" actId="47"/>
        <pc:sldMkLst>
          <pc:docMk/>
          <pc:sldMk cId="3290987508" sldId="258"/>
        </pc:sldMkLst>
      </pc:sldChg>
      <pc:sldChg chg="addSp delSp modSp mod modTransition delAnim modAnim modNotesTx">
        <pc:chgData name="Luo Yikai" userId="e23a073d1c60b777" providerId="LiveId" clId="{5CC452F7-617B-4E4F-B89C-8B72E688B3F8}" dt="2020-11-16T02:54:03.153" v="11836" actId="20577"/>
        <pc:sldMkLst>
          <pc:docMk/>
          <pc:sldMk cId="621568996" sldId="259"/>
        </pc:sldMkLst>
        <pc:spChg chg="mod">
          <ac:chgData name="Luo Yikai" userId="e23a073d1c60b777" providerId="LiveId" clId="{5CC452F7-617B-4E4F-B89C-8B72E688B3F8}" dt="2020-11-14T06:28:41.954" v="835" actId="2711"/>
          <ac:spMkLst>
            <pc:docMk/>
            <pc:sldMk cId="621568996" sldId="259"/>
            <ac:spMk id="5" creationId="{38C69D10-8DFA-4608-8E47-0880C778998E}"/>
          </ac:spMkLst>
        </pc:spChg>
        <pc:spChg chg="mod">
          <ac:chgData name="Luo Yikai" userId="e23a073d1c60b777" providerId="LiveId" clId="{5CC452F7-617B-4E4F-B89C-8B72E688B3F8}" dt="2020-11-11T06:06:48.888" v="103"/>
          <ac:spMkLst>
            <pc:docMk/>
            <pc:sldMk cId="621568996" sldId="259"/>
            <ac:spMk id="7" creationId="{96A0F242-3F89-4237-890C-6D413DC8FD31}"/>
          </ac:spMkLst>
        </pc:spChg>
        <pc:spChg chg="mod">
          <ac:chgData name="Luo Yikai" userId="e23a073d1c60b777" providerId="LiveId" clId="{5CC452F7-617B-4E4F-B89C-8B72E688B3F8}" dt="2020-11-14T06:28:30.669" v="833" actId="2711"/>
          <ac:spMkLst>
            <pc:docMk/>
            <pc:sldMk cId="621568996" sldId="259"/>
            <ac:spMk id="8" creationId="{A655D196-4E90-4D67-B541-033311F3B1E2}"/>
          </ac:spMkLst>
        </pc:spChg>
        <pc:spChg chg="mod">
          <ac:chgData name="Luo Yikai" userId="e23a073d1c60b777" providerId="LiveId" clId="{5CC452F7-617B-4E4F-B89C-8B72E688B3F8}" dt="2020-11-11T06:06:48.888" v="103"/>
          <ac:spMkLst>
            <pc:docMk/>
            <pc:sldMk cId="621568996" sldId="259"/>
            <ac:spMk id="9" creationId="{4764895B-F409-4E11-A00A-EB09EE4AFA44}"/>
          </ac:spMkLst>
        </pc:spChg>
        <pc:spChg chg="add del mod">
          <ac:chgData name="Luo Yikai" userId="e23a073d1c60b777" providerId="LiveId" clId="{5CC452F7-617B-4E4F-B89C-8B72E688B3F8}" dt="2020-11-11T06:06:53.397" v="105" actId="478"/>
          <ac:spMkLst>
            <pc:docMk/>
            <pc:sldMk cId="621568996" sldId="259"/>
            <ac:spMk id="10" creationId="{F5A2D9C2-18FD-4A68-AE3C-17D35EEC3665}"/>
          </ac:spMkLst>
        </pc:spChg>
        <pc:spChg chg="add del mod">
          <ac:chgData name="Luo Yikai" userId="e23a073d1c60b777" providerId="LiveId" clId="{5CC452F7-617B-4E4F-B89C-8B72E688B3F8}" dt="2020-11-11T06:06:53.397" v="105" actId="478"/>
          <ac:spMkLst>
            <pc:docMk/>
            <pc:sldMk cId="621568996" sldId="259"/>
            <ac:spMk id="11" creationId="{C2B64310-F479-4B02-B8D1-A247F5FCABBE}"/>
          </ac:spMkLst>
        </pc:spChg>
        <pc:spChg chg="add del mod">
          <ac:chgData name="Luo Yikai" userId="e23a073d1c60b777" providerId="LiveId" clId="{5CC452F7-617B-4E4F-B89C-8B72E688B3F8}" dt="2020-11-11T06:06:53.397" v="105" actId="478"/>
          <ac:spMkLst>
            <pc:docMk/>
            <pc:sldMk cId="621568996" sldId="259"/>
            <ac:spMk id="13" creationId="{3CCD9372-0EAB-492B-AE04-35C20A6D9215}"/>
          </ac:spMkLst>
        </pc:spChg>
        <pc:grpChg chg="add del mod">
          <ac:chgData name="Luo Yikai" userId="e23a073d1c60b777" providerId="LiveId" clId="{5CC452F7-617B-4E4F-B89C-8B72E688B3F8}" dt="2020-11-11T06:16:37.370" v="110" actId="478"/>
          <ac:grpSpMkLst>
            <pc:docMk/>
            <pc:sldMk cId="621568996" sldId="259"/>
            <ac:grpSpMk id="6" creationId="{7C247A93-AFF2-4D79-A375-205232AD7B12}"/>
          </ac:grpSpMkLst>
        </pc:grpChg>
        <pc:graphicFrameChg chg="add del mod modGraphic">
          <ac:chgData name="Luo Yikai" userId="e23a073d1c60b777" providerId="LiveId" clId="{5CC452F7-617B-4E4F-B89C-8B72E688B3F8}" dt="2020-11-11T06:17:17.813" v="118" actId="478"/>
          <ac:graphicFrameMkLst>
            <pc:docMk/>
            <pc:sldMk cId="621568996" sldId="259"/>
            <ac:graphicFrameMk id="2" creationId="{1110817D-9BF6-4116-80C1-22B83FAF4E22}"/>
          </ac:graphicFrameMkLst>
        </pc:graphicFrameChg>
        <pc:graphicFrameChg chg="add mod modGraphic">
          <ac:chgData name="Luo Yikai" userId="e23a073d1c60b777" providerId="LiveId" clId="{5CC452F7-617B-4E4F-B89C-8B72E688B3F8}" dt="2020-11-14T06:33:26.323" v="889" actId="403"/>
          <ac:graphicFrameMkLst>
            <pc:docMk/>
            <pc:sldMk cId="621568996" sldId="259"/>
            <ac:graphicFrameMk id="4" creationId="{C8586678-AE1B-4690-BC1F-62EFAA7CC93D}"/>
          </ac:graphicFrameMkLst>
        </pc:graphicFrameChg>
        <pc:graphicFrameChg chg="del">
          <ac:chgData name="Luo Yikai" userId="e23a073d1c60b777" providerId="LiveId" clId="{5CC452F7-617B-4E4F-B89C-8B72E688B3F8}" dt="2020-11-11T05:29:02.395" v="97" actId="478"/>
          <ac:graphicFrameMkLst>
            <pc:docMk/>
            <pc:sldMk cId="621568996" sldId="259"/>
            <ac:graphicFrameMk id="12" creationId="{F59C7574-1E35-4B82-AA45-756B9D08285D}"/>
          </ac:graphicFrameMkLst>
        </pc:graphicFrameChg>
        <pc:picChg chg="add mod">
          <ac:chgData name="Luo Yikai" userId="e23a073d1c60b777" providerId="LiveId" clId="{5CC452F7-617B-4E4F-B89C-8B72E688B3F8}" dt="2020-11-14T06:28:30.669" v="833" actId="2711"/>
          <ac:picMkLst>
            <pc:docMk/>
            <pc:sldMk cId="621568996" sldId="259"/>
            <ac:picMk id="2" creationId="{3667FB5F-09D0-4BD8-8034-D10501847A24}"/>
          </ac:picMkLst>
        </pc:picChg>
      </pc:sldChg>
      <pc:sldChg chg="addSp del mod">
        <pc:chgData name="Luo Yikai" userId="e23a073d1c60b777" providerId="LiveId" clId="{5CC452F7-617B-4E4F-B89C-8B72E688B3F8}" dt="2020-11-15T06:57:16.271" v="10704" actId="47"/>
        <pc:sldMkLst>
          <pc:docMk/>
          <pc:sldMk cId="3763333477" sldId="260"/>
        </pc:sldMkLst>
        <pc:picChg chg="add">
          <ac:chgData name="Luo Yikai" userId="e23a073d1c60b777" providerId="LiveId" clId="{5CC452F7-617B-4E4F-B89C-8B72E688B3F8}" dt="2020-11-12T12:55:17.537" v="445" actId="22"/>
          <ac:picMkLst>
            <pc:docMk/>
            <pc:sldMk cId="3763333477" sldId="260"/>
            <ac:picMk id="2" creationId="{D96787BF-B950-41D7-8030-90C37E7D3CF6}"/>
          </ac:picMkLst>
        </pc:picChg>
      </pc:sldChg>
      <pc:sldChg chg="addSp mod modTransition">
        <pc:chgData name="Luo Yikai" userId="e23a073d1c60b777" providerId="LiveId" clId="{5CC452F7-617B-4E4F-B89C-8B72E688B3F8}" dt="2020-11-15T07:08:52.329" v="11184"/>
        <pc:sldMkLst>
          <pc:docMk/>
          <pc:sldMk cId="1312515426" sldId="261"/>
        </pc:sldMkLst>
        <pc:picChg chg="add">
          <ac:chgData name="Luo Yikai" userId="e23a073d1c60b777" providerId="LiveId" clId="{5CC452F7-617B-4E4F-B89C-8B72E688B3F8}" dt="2020-11-12T12:55:20.654" v="446" actId="22"/>
          <ac:picMkLst>
            <pc:docMk/>
            <pc:sldMk cId="1312515426" sldId="261"/>
            <ac:picMk id="2" creationId="{DEE8618D-5B10-42B4-A9DB-98013808AFD5}"/>
          </ac:picMkLst>
        </pc:picChg>
      </pc:sldChg>
      <pc:sldChg chg="addSp del mod">
        <pc:chgData name="Luo Yikai" userId="e23a073d1c60b777" providerId="LiveId" clId="{5CC452F7-617B-4E4F-B89C-8B72E688B3F8}" dt="2020-11-15T03:42:18.910" v="9937" actId="47"/>
        <pc:sldMkLst>
          <pc:docMk/>
          <pc:sldMk cId="2146367516" sldId="262"/>
        </pc:sldMkLst>
        <pc:picChg chg="add">
          <ac:chgData name="Luo Yikai" userId="e23a073d1c60b777" providerId="LiveId" clId="{5CC452F7-617B-4E4F-B89C-8B72E688B3F8}" dt="2020-11-12T12:55:05.687" v="443" actId="22"/>
          <ac:picMkLst>
            <pc:docMk/>
            <pc:sldMk cId="2146367516" sldId="262"/>
            <ac:picMk id="2" creationId="{1C0AB21C-8FFA-4DC7-B7AD-934A8E427EEE}"/>
          </ac:picMkLst>
        </pc:picChg>
      </pc:sldChg>
      <pc:sldChg chg="addSp del mod">
        <pc:chgData name="Luo Yikai" userId="e23a073d1c60b777" providerId="LiveId" clId="{5CC452F7-617B-4E4F-B89C-8B72E688B3F8}" dt="2020-11-15T03:42:20.046" v="9938" actId="47"/>
        <pc:sldMkLst>
          <pc:docMk/>
          <pc:sldMk cId="2567841937" sldId="263"/>
        </pc:sldMkLst>
        <pc:picChg chg="add">
          <ac:chgData name="Luo Yikai" userId="e23a073d1c60b777" providerId="LiveId" clId="{5CC452F7-617B-4E4F-B89C-8B72E688B3F8}" dt="2020-11-12T12:55:08.976" v="444" actId="22"/>
          <ac:picMkLst>
            <pc:docMk/>
            <pc:sldMk cId="2567841937" sldId="263"/>
            <ac:picMk id="2" creationId="{66A86341-961C-4C01-AFC4-864208B9484C}"/>
          </ac:picMkLst>
        </pc:picChg>
      </pc:sldChg>
      <pc:sldChg chg="addSp delSp modSp add mod ord">
        <pc:chgData name="Luo Yikai" userId="e23a073d1c60b777" providerId="LiveId" clId="{5CC452F7-617B-4E4F-B89C-8B72E688B3F8}" dt="2020-11-16T02:51:45.618" v="11793" actId="1076"/>
        <pc:sldMkLst>
          <pc:docMk/>
          <pc:sldMk cId="1401879684" sldId="264"/>
        </pc:sldMkLst>
        <pc:spChg chg="mod">
          <ac:chgData name="Luo Yikai" userId="e23a073d1c60b777" providerId="LiveId" clId="{5CC452F7-617B-4E4F-B89C-8B72E688B3F8}" dt="2020-11-14T06:29:37.523" v="847" actId="1076"/>
          <ac:spMkLst>
            <pc:docMk/>
            <pc:sldMk cId="1401879684" sldId="264"/>
            <ac:spMk id="2" creationId="{00AC84E6-47B8-461A-8D0C-B7C21ABBFB3B}"/>
          </ac:spMkLst>
        </pc:spChg>
        <pc:spChg chg="mod">
          <ac:chgData name="Luo Yikai" userId="e23a073d1c60b777" providerId="LiveId" clId="{5CC452F7-617B-4E4F-B89C-8B72E688B3F8}" dt="2020-11-14T06:25:53.928" v="694" actId="2711"/>
          <ac:spMkLst>
            <pc:docMk/>
            <pc:sldMk cId="1401879684" sldId="264"/>
            <ac:spMk id="3" creationId="{3048D5DF-A839-424D-9153-9D81CE9AEE13}"/>
          </ac:spMkLst>
        </pc:spChg>
        <pc:spChg chg="add mod">
          <ac:chgData name="Luo Yikai" userId="e23a073d1c60b777" providerId="LiveId" clId="{5CC452F7-617B-4E4F-B89C-8B72E688B3F8}" dt="2020-11-16T02:51:45.618" v="11793" actId="1076"/>
          <ac:spMkLst>
            <pc:docMk/>
            <pc:sldMk cId="1401879684" sldId="264"/>
            <ac:spMk id="4" creationId="{15A8D11D-E175-481C-8E50-59C943162640}"/>
          </ac:spMkLst>
        </pc:spChg>
        <pc:spChg chg="add del mod">
          <ac:chgData name="Luo Yikai" userId="e23a073d1c60b777" providerId="LiveId" clId="{5CC452F7-617B-4E4F-B89C-8B72E688B3F8}" dt="2020-11-14T06:25:24.521" v="685" actId="478"/>
          <ac:spMkLst>
            <pc:docMk/>
            <pc:sldMk cId="1401879684" sldId="264"/>
            <ac:spMk id="4" creationId="{CE482AC8-E79C-471E-847E-31326370E891}"/>
          </ac:spMkLst>
        </pc:spChg>
        <pc:spChg chg="mod">
          <ac:chgData name="Luo Yikai" userId="e23a073d1c60b777" providerId="LiveId" clId="{5CC452F7-617B-4E4F-B89C-8B72E688B3F8}" dt="2020-11-14T06:29:28.276" v="845" actId="14100"/>
          <ac:spMkLst>
            <pc:docMk/>
            <pc:sldMk cId="1401879684" sldId="264"/>
            <ac:spMk id="6" creationId="{B44DA929-5109-4683-8BCF-C9CB0B8B9360}"/>
          </ac:spMkLst>
        </pc:spChg>
        <pc:spChg chg="del">
          <ac:chgData name="Luo Yikai" userId="e23a073d1c60b777" providerId="LiveId" clId="{5CC452F7-617B-4E4F-B89C-8B72E688B3F8}" dt="2020-11-11T02:00:07.579" v="28" actId="478"/>
          <ac:spMkLst>
            <pc:docMk/>
            <pc:sldMk cId="1401879684" sldId="264"/>
            <ac:spMk id="8" creationId="{681606ED-3C85-4BD2-99A7-6D23159F6E2A}"/>
          </ac:spMkLst>
        </pc:spChg>
        <pc:spChg chg="mod">
          <ac:chgData name="Luo Yikai" userId="e23a073d1c60b777" providerId="LiveId" clId="{5CC452F7-617B-4E4F-B89C-8B72E688B3F8}" dt="2020-11-14T06:29:46.032" v="850" actId="1076"/>
          <ac:spMkLst>
            <pc:docMk/>
            <pc:sldMk cId="1401879684" sldId="264"/>
            <ac:spMk id="28" creationId="{F13FA77D-EDAC-4A81-ABC8-2F6FDF267F43}"/>
          </ac:spMkLst>
        </pc:spChg>
        <pc:spChg chg="mod">
          <ac:chgData name="Luo Yikai" userId="e23a073d1c60b777" providerId="LiveId" clId="{5CC452F7-617B-4E4F-B89C-8B72E688B3F8}" dt="2020-11-14T06:25:53.928" v="694" actId="2711"/>
          <ac:spMkLst>
            <pc:docMk/>
            <pc:sldMk cId="1401879684" sldId="264"/>
            <ac:spMk id="41" creationId="{DA7B1617-815F-4196-A479-249E7A6112D3}"/>
          </ac:spMkLst>
        </pc:spChg>
        <pc:spChg chg="del">
          <ac:chgData name="Luo Yikai" userId="e23a073d1c60b777" providerId="LiveId" clId="{5CC452F7-617B-4E4F-B89C-8B72E688B3F8}" dt="2020-11-11T02:00:03.451" v="27" actId="478"/>
          <ac:spMkLst>
            <pc:docMk/>
            <pc:sldMk cId="1401879684" sldId="264"/>
            <ac:spMk id="42" creationId="{91D8E445-284B-4138-9F10-93723007D835}"/>
          </ac:spMkLst>
        </pc:spChg>
        <pc:picChg chg="add mod">
          <ac:chgData name="Luo Yikai" userId="e23a073d1c60b777" providerId="LiveId" clId="{5CC452F7-617B-4E4F-B89C-8B72E688B3F8}" dt="2020-11-11T06:04:06.187" v="100" actId="1076"/>
          <ac:picMkLst>
            <pc:docMk/>
            <pc:sldMk cId="1401879684" sldId="264"/>
            <ac:picMk id="7" creationId="{ED408564-CD27-4E12-9C6A-F8000355B4EC}"/>
          </ac:picMkLst>
        </pc:picChg>
      </pc:sldChg>
      <pc:sldChg chg="addSp modSp add del mod">
        <pc:chgData name="Luo Yikai" userId="e23a073d1c60b777" providerId="LiveId" clId="{5CC452F7-617B-4E4F-B89C-8B72E688B3F8}" dt="2020-11-15T03:42:16.106" v="9935" actId="47"/>
        <pc:sldMkLst>
          <pc:docMk/>
          <pc:sldMk cId="1575240510" sldId="265"/>
        </pc:sldMkLst>
        <pc:spChg chg="mod">
          <ac:chgData name="Luo Yikai" userId="e23a073d1c60b777" providerId="LiveId" clId="{5CC452F7-617B-4E4F-B89C-8B72E688B3F8}" dt="2020-11-14T08:54:17.435" v="7866" actId="1076"/>
          <ac:spMkLst>
            <pc:docMk/>
            <pc:sldMk cId="1575240510" sldId="265"/>
            <ac:spMk id="5" creationId="{38C69D10-8DFA-4608-8E47-0880C778998E}"/>
          </ac:spMkLst>
        </pc:spChg>
        <pc:picChg chg="add">
          <ac:chgData name="Luo Yikai" userId="e23a073d1c60b777" providerId="LiveId" clId="{5CC452F7-617B-4E4F-B89C-8B72E688B3F8}" dt="2020-11-12T12:54:57.464" v="441" actId="22"/>
          <ac:picMkLst>
            <pc:docMk/>
            <pc:sldMk cId="1575240510" sldId="265"/>
            <ac:picMk id="2" creationId="{27D91301-F610-4A91-A6CD-EB778DDD947F}"/>
          </ac:picMkLst>
        </pc:picChg>
      </pc:sldChg>
      <pc:sldChg chg="addSp delSp modSp add mod ord modTransition delAnim modNotesTx">
        <pc:chgData name="Luo Yikai" userId="e23a073d1c60b777" providerId="LiveId" clId="{5CC452F7-617B-4E4F-B89C-8B72E688B3F8}" dt="2020-11-14T08:56:09.912" v="7944"/>
        <pc:sldMkLst>
          <pc:docMk/>
          <pc:sldMk cId="1732572607" sldId="266"/>
        </pc:sldMkLst>
        <pc:spChg chg="add del mod">
          <ac:chgData name="Luo Yikai" userId="e23a073d1c60b777" providerId="LiveId" clId="{5CC452F7-617B-4E4F-B89C-8B72E688B3F8}" dt="2020-11-14T03:44:22.337" v="672" actId="478"/>
          <ac:spMkLst>
            <pc:docMk/>
            <pc:sldMk cId="1732572607" sldId="266"/>
            <ac:spMk id="2" creationId="{056A3398-9DFD-4BF4-B83E-CE6BCB4ED165}"/>
          </ac:spMkLst>
        </pc:spChg>
        <pc:spChg chg="del">
          <ac:chgData name="Luo Yikai" userId="e23a073d1c60b777" providerId="LiveId" clId="{5CC452F7-617B-4E4F-B89C-8B72E688B3F8}" dt="2020-11-12T12:59:27.685" v="463" actId="478"/>
          <ac:spMkLst>
            <pc:docMk/>
            <pc:sldMk cId="1732572607" sldId="266"/>
            <ac:spMk id="2" creationId="{5E3DB6C2-C99C-4D0B-8463-0E1B2FA0CBE9}"/>
          </ac:spMkLst>
        </pc:spChg>
        <pc:spChg chg="mod">
          <ac:chgData name="Luo Yikai" userId="e23a073d1c60b777" providerId="LiveId" clId="{5CC452F7-617B-4E4F-B89C-8B72E688B3F8}" dt="2020-11-14T06:33:11.773" v="886" actId="2711"/>
          <ac:spMkLst>
            <pc:docMk/>
            <pc:sldMk cId="1732572607" sldId="266"/>
            <ac:spMk id="5" creationId="{78755998-4BCD-436E-84D6-3B0F6F744BD1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9" creationId="{5AC2E573-F704-46E8-AAC2-5B65C200DC81}"/>
          </ac:spMkLst>
        </pc:spChg>
        <pc:spChg chg="del">
          <ac:chgData name="Luo Yikai" userId="e23a073d1c60b777" providerId="LiveId" clId="{5CC452F7-617B-4E4F-B89C-8B72E688B3F8}" dt="2020-11-12T12:59:27.685" v="463" actId="478"/>
          <ac:spMkLst>
            <pc:docMk/>
            <pc:sldMk cId="1732572607" sldId="266"/>
            <ac:spMk id="10" creationId="{0D88CF36-66BB-4323-9B46-C63B58428C5F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11" creationId="{58C222AC-6AF8-48F4-9B34-7CF4793DCBDA}"/>
          </ac:spMkLst>
        </pc:spChg>
        <pc:spChg chg="add del mod">
          <ac:chgData name="Luo Yikai" userId="e23a073d1c60b777" providerId="LiveId" clId="{5CC452F7-617B-4E4F-B89C-8B72E688B3F8}" dt="2020-11-14T06:37:19.506" v="897"/>
          <ac:spMkLst>
            <pc:docMk/>
            <pc:sldMk cId="1732572607" sldId="266"/>
            <ac:spMk id="11" creationId="{FB8E0607-5498-477F-AF32-4AD75EC212EA}"/>
          </ac:spMkLst>
        </pc:spChg>
        <pc:spChg chg="add mod">
          <ac:chgData name="Luo Yikai" userId="e23a073d1c60b777" providerId="LiveId" clId="{5CC452F7-617B-4E4F-B89C-8B72E688B3F8}" dt="2020-11-14T07:03:50.678" v="1382" actId="20577"/>
          <ac:spMkLst>
            <pc:docMk/>
            <pc:sldMk cId="1732572607" sldId="266"/>
            <ac:spMk id="12" creationId="{94992C70-89B9-44F3-854E-4BF06F797AE4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14" creationId="{E8190927-914E-4926-8F8E-767885F3C7BD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15" creationId="{628A3D9D-F92C-4A88-A1E4-715BC0084A1A}"/>
          </ac:spMkLst>
        </pc:spChg>
        <pc:spChg chg="del">
          <ac:chgData name="Luo Yikai" userId="e23a073d1c60b777" providerId="LiveId" clId="{5CC452F7-617B-4E4F-B89C-8B72E688B3F8}" dt="2020-11-12T12:59:27.685" v="463" actId="478"/>
          <ac:spMkLst>
            <pc:docMk/>
            <pc:sldMk cId="1732572607" sldId="266"/>
            <ac:spMk id="24" creationId="{2BC458D1-CD7A-4ED2-A8A9-1F19EF74647F}"/>
          </ac:spMkLst>
        </pc:spChg>
        <pc:spChg chg="del">
          <ac:chgData name="Luo Yikai" userId="e23a073d1c60b777" providerId="LiveId" clId="{5CC452F7-617B-4E4F-B89C-8B72E688B3F8}" dt="2020-11-12T12:59:30.706" v="464" actId="478"/>
          <ac:spMkLst>
            <pc:docMk/>
            <pc:sldMk cId="1732572607" sldId="266"/>
            <ac:spMk id="25" creationId="{C1A5D40D-443E-4E41-B78D-4120F7F0D04B}"/>
          </ac:spMkLst>
        </pc:spChg>
        <pc:grpChg chg="del">
          <ac:chgData name="Luo Yikai" userId="e23a073d1c60b777" providerId="LiveId" clId="{5CC452F7-617B-4E4F-B89C-8B72E688B3F8}" dt="2020-11-12T12:59:27.685" v="463" actId="478"/>
          <ac:grpSpMkLst>
            <pc:docMk/>
            <pc:sldMk cId="1732572607" sldId="266"/>
            <ac:grpSpMk id="6" creationId="{971E0B24-5813-4F96-8264-3A7EB2AA3607}"/>
          </ac:grpSpMkLst>
        </pc:grpChg>
        <pc:grpChg chg="mod">
          <ac:chgData name="Luo Yikai" userId="e23a073d1c60b777" providerId="LiveId" clId="{5CC452F7-617B-4E4F-B89C-8B72E688B3F8}" dt="2020-11-12T12:59:34.236" v="466" actId="1076"/>
          <ac:grpSpMkLst>
            <pc:docMk/>
            <pc:sldMk cId="1732572607" sldId="266"/>
            <ac:grpSpMk id="16" creationId="{30E061CF-8048-43A1-AB04-9D7DEBD3E09E}"/>
          </ac:grpSpMkLst>
        </pc:grpChg>
        <pc:grpChg chg="del">
          <ac:chgData name="Luo Yikai" userId="e23a073d1c60b777" providerId="LiveId" clId="{5CC452F7-617B-4E4F-B89C-8B72E688B3F8}" dt="2020-11-12T12:59:30.706" v="464" actId="478"/>
          <ac:grpSpMkLst>
            <pc:docMk/>
            <pc:sldMk cId="1732572607" sldId="266"/>
            <ac:grpSpMk id="20" creationId="{6DD98B8E-FFDD-4481-B3EC-73869AB8D924}"/>
          </ac:grpSpMkLst>
        </pc:grpChg>
        <pc:picChg chg="add del mod">
          <ac:chgData name="Luo Yikai" userId="e23a073d1c60b777" providerId="LiveId" clId="{5CC452F7-617B-4E4F-B89C-8B72E688B3F8}" dt="2020-11-14T05:57:51.104" v="682" actId="478"/>
          <ac:picMkLst>
            <pc:docMk/>
            <pc:sldMk cId="1732572607" sldId="266"/>
            <ac:picMk id="4" creationId="{4528FC1C-3D8C-44EB-859A-A198285BF7B2}"/>
          </ac:picMkLst>
        </pc:picChg>
        <pc:picChg chg="add del mod">
          <ac:chgData name="Luo Yikai" userId="e23a073d1c60b777" providerId="LiveId" clId="{5CC452F7-617B-4E4F-B89C-8B72E688B3F8}" dt="2020-11-14T05:57:49.416" v="681" actId="478"/>
          <ac:picMkLst>
            <pc:docMk/>
            <pc:sldMk cId="1732572607" sldId="266"/>
            <ac:picMk id="10" creationId="{6B08AC8F-D881-42B8-9210-A4342E2CFF7C}"/>
          </ac:picMkLst>
        </pc:picChg>
        <pc:cxnChg chg="del">
          <ac:chgData name="Luo Yikai" userId="e23a073d1c60b777" providerId="LiveId" clId="{5CC452F7-617B-4E4F-B89C-8B72E688B3F8}" dt="2020-11-12T12:59:30.706" v="464" actId="478"/>
          <ac:cxnSpMkLst>
            <pc:docMk/>
            <pc:sldMk cId="1732572607" sldId="266"/>
            <ac:cxnSpMk id="18" creationId="{28807376-F185-4E96-BCA5-A4B43E6D1D50}"/>
          </ac:cxnSpMkLst>
        </pc:cxnChg>
        <pc:cxnChg chg="del">
          <ac:chgData name="Luo Yikai" userId="e23a073d1c60b777" providerId="LiveId" clId="{5CC452F7-617B-4E4F-B89C-8B72E688B3F8}" dt="2020-11-12T12:59:30.706" v="464" actId="478"/>
          <ac:cxnSpMkLst>
            <pc:docMk/>
            <pc:sldMk cId="1732572607" sldId="266"/>
            <ac:cxnSpMk id="23" creationId="{28912BBD-5D4C-4F75-8C28-DA1A3B060F5F}"/>
          </ac:cxnSpMkLst>
        </pc:cxnChg>
      </pc:sldChg>
      <pc:sldChg chg="modSp add mod modTransition modNotesTx">
        <pc:chgData name="Luo Yikai" userId="e23a073d1c60b777" providerId="LiveId" clId="{5CC452F7-617B-4E4F-B89C-8B72E688B3F8}" dt="2020-11-14T08:56:13.807" v="7945"/>
        <pc:sldMkLst>
          <pc:docMk/>
          <pc:sldMk cId="2654619592" sldId="267"/>
        </pc:sldMkLst>
        <pc:spChg chg="mod">
          <ac:chgData name="Luo Yikai" userId="e23a073d1c60b777" providerId="LiveId" clId="{5CC452F7-617B-4E4F-B89C-8B72E688B3F8}" dt="2020-11-14T06:58:35.382" v="1337" actId="1076"/>
          <ac:spMkLst>
            <pc:docMk/>
            <pc:sldMk cId="2654619592" sldId="267"/>
            <ac:spMk id="12" creationId="{94992C70-89B9-44F3-854E-4BF06F797AE4}"/>
          </ac:spMkLst>
        </pc:spChg>
      </pc:sldChg>
      <pc:sldChg chg="addSp delSp modSp add mod modTransition modAnim modNotesTx">
        <pc:chgData name="Luo Yikai" userId="e23a073d1c60b777" providerId="LiveId" clId="{5CC452F7-617B-4E4F-B89C-8B72E688B3F8}" dt="2020-11-16T02:55:01.051" v="11842"/>
        <pc:sldMkLst>
          <pc:docMk/>
          <pc:sldMk cId="1678929210" sldId="268"/>
        </pc:sldMkLst>
        <pc:spChg chg="mod">
          <ac:chgData name="Luo Yikai" userId="e23a073d1c60b777" providerId="LiveId" clId="{5CC452F7-617B-4E4F-B89C-8B72E688B3F8}" dt="2020-11-14T08:55:17.653" v="7907" actId="20577"/>
          <ac:spMkLst>
            <pc:docMk/>
            <pc:sldMk cId="1678929210" sldId="268"/>
            <ac:spMk id="5" creationId="{78755998-4BCD-436E-84D6-3B0F6F744BD1}"/>
          </ac:spMkLst>
        </pc:spChg>
        <pc:spChg chg="add mod">
          <ac:chgData name="Luo Yikai" userId="e23a073d1c60b777" providerId="LiveId" clId="{5CC452F7-617B-4E4F-B89C-8B72E688B3F8}" dt="2020-11-14T09:16:17.574" v="8582" actId="1076"/>
          <ac:spMkLst>
            <pc:docMk/>
            <pc:sldMk cId="1678929210" sldId="268"/>
            <ac:spMk id="10" creationId="{59625934-D8CF-4A78-AB4D-844BB7964823}"/>
          </ac:spMkLst>
        </pc:spChg>
        <pc:spChg chg="add del mod">
          <ac:chgData name="Luo Yikai" userId="e23a073d1c60b777" providerId="LiveId" clId="{5CC452F7-617B-4E4F-B89C-8B72E688B3F8}" dt="2020-11-14T09:23:52.952" v="9215" actId="478"/>
          <ac:spMkLst>
            <pc:docMk/>
            <pc:sldMk cId="1678929210" sldId="268"/>
            <ac:spMk id="11" creationId="{FB9BB622-B08B-4A98-A98C-B7FCC822C72C}"/>
          </ac:spMkLst>
        </pc:spChg>
        <pc:spChg chg="del">
          <ac:chgData name="Luo Yikai" userId="e23a073d1c60b777" providerId="LiveId" clId="{5CC452F7-617B-4E4F-B89C-8B72E688B3F8}" dt="2020-11-14T08:55:14.281" v="7906" actId="478"/>
          <ac:spMkLst>
            <pc:docMk/>
            <pc:sldMk cId="1678929210" sldId="268"/>
            <ac:spMk id="12" creationId="{94992C70-89B9-44F3-854E-4BF06F797AE4}"/>
          </ac:spMkLst>
        </pc:spChg>
        <pc:spChg chg="add mod">
          <ac:chgData name="Luo Yikai" userId="e23a073d1c60b777" providerId="LiveId" clId="{5CC452F7-617B-4E4F-B89C-8B72E688B3F8}" dt="2020-11-14T09:17:33.032" v="8777" actId="20577"/>
          <ac:spMkLst>
            <pc:docMk/>
            <pc:sldMk cId="1678929210" sldId="268"/>
            <ac:spMk id="15" creationId="{AD9320B1-9261-457A-9A72-E90AEA0839FD}"/>
          </ac:spMkLst>
        </pc:spChg>
        <pc:spChg chg="add mod">
          <ac:chgData name="Luo Yikai" userId="e23a073d1c60b777" providerId="LiveId" clId="{5CC452F7-617B-4E4F-B89C-8B72E688B3F8}" dt="2020-11-14T09:22:56.796" v="9028" actId="1076"/>
          <ac:spMkLst>
            <pc:docMk/>
            <pc:sldMk cId="1678929210" sldId="268"/>
            <ac:spMk id="19" creationId="{6287542B-DEC5-4EAB-90E3-3FFE66033D4E}"/>
          </ac:spMkLst>
        </pc:spChg>
        <pc:spChg chg="add mod">
          <ac:chgData name="Luo Yikai" userId="e23a073d1c60b777" providerId="LiveId" clId="{5CC452F7-617B-4E4F-B89C-8B72E688B3F8}" dt="2020-11-14T09:23:49.172" v="9214" actId="20577"/>
          <ac:spMkLst>
            <pc:docMk/>
            <pc:sldMk cId="1678929210" sldId="268"/>
            <ac:spMk id="21" creationId="{4307778A-6C0B-4137-84A2-77D82E8A4FA2}"/>
          </ac:spMkLst>
        </pc:spChg>
        <pc:spChg chg="add mod">
          <ac:chgData name="Luo Yikai" userId="e23a073d1c60b777" providerId="LiveId" clId="{5CC452F7-617B-4E4F-B89C-8B72E688B3F8}" dt="2020-11-14T09:25:34.949" v="9398" actId="20577"/>
          <ac:spMkLst>
            <pc:docMk/>
            <pc:sldMk cId="1678929210" sldId="268"/>
            <ac:spMk id="23" creationId="{78FD06BE-1679-43AB-8737-9E84E2F79268}"/>
          </ac:spMkLst>
        </pc:spChg>
        <pc:spChg chg="add mod">
          <ac:chgData name="Luo Yikai" userId="e23a073d1c60b777" providerId="LiveId" clId="{5CC452F7-617B-4E4F-B89C-8B72E688B3F8}" dt="2020-11-14T09:27:03.166" v="9560" actId="20577"/>
          <ac:spMkLst>
            <pc:docMk/>
            <pc:sldMk cId="1678929210" sldId="268"/>
            <ac:spMk id="25" creationId="{C589A689-FBC2-4316-999D-DE8B5C7756FA}"/>
          </ac:spMkLst>
        </pc:spChg>
        <pc:graphicFrameChg chg="add del">
          <ac:chgData name="Luo Yikai" userId="e23a073d1c60b777" providerId="LiveId" clId="{5CC452F7-617B-4E4F-B89C-8B72E688B3F8}" dt="2020-11-14T08:56:45.672" v="7949" actId="478"/>
          <ac:graphicFrameMkLst>
            <pc:docMk/>
            <pc:sldMk cId="1678929210" sldId="268"/>
            <ac:graphicFrameMk id="2" creationId="{4D686D77-4E50-4216-B036-44E60F7A9466}"/>
          </ac:graphicFrameMkLst>
        </pc:graphicFrameChg>
        <pc:graphicFrameChg chg="add del mod modGraphic">
          <ac:chgData name="Luo Yikai" userId="e23a073d1c60b777" providerId="LiveId" clId="{5CC452F7-617B-4E4F-B89C-8B72E688B3F8}" dt="2020-11-14T08:58:06.933" v="8015" actId="478"/>
          <ac:graphicFrameMkLst>
            <pc:docMk/>
            <pc:sldMk cId="1678929210" sldId="268"/>
            <ac:graphicFrameMk id="3" creationId="{DEC8BF57-9011-4324-8994-303726115436}"/>
          </ac:graphicFrameMkLst>
        </pc:graphicFrameChg>
        <pc:graphicFrameChg chg="add del mod modGraphic">
          <ac:chgData name="Luo Yikai" userId="e23a073d1c60b777" providerId="LiveId" clId="{5CC452F7-617B-4E4F-B89C-8B72E688B3F8}" dt="2020-11-14T09:04:24.499" v="8077" actId="478"/>
          <ac:graphicFrameMkLst>
            <pc:docMk/>
            <pc:sldMk cId="1678929210" sldId="268"/>
            <ac:graphicFrameMk id="4" creationId="{79B4F6E9-3632-4B87-A297-C2FAD0353B96}"/>
          </ac:graphicFrameMkLst>
        </pc:graphicFrameChg>
        <pc:graphicFrameChg chg="add mod modGraphic">
          <ac:chgData name="Luo Yikai" userId="e23a073d1c60b777" providerId="LiveId" clId="{5CC452F7-617B-4E4F-B89C-8B72E688B3F8}" dt="2020-11-16T02:55:01.051" v="11842"/>
          <ac:graphicFrameMkLst>
            <pc:docMk/>
            <pc:sldMk cId="1678929210" sldId="268"/>
            <ac:graphicFrameMk id="6" creationId="{FCCB3A27-8642-4836-B1B8-F092D0C154DC}"/>
          </ac:graphicFrameMkLst>
        </pc:graphicFrameChg>
      </pc:sldChg>
      <pc:sldChg chg="addSp delSp modSp add mod modTransition modAnim modNotesTx">
        <pc:chgData name="Luo Yikai" userId="e23a073d1c60b777" providerId="LiveId" clId="{5CC452F7-617B-4E4F-B89C-8B72E688B3F8}" dt="2020-11-16T02:29:06.292" v="11289" actId="20577"/>
        <pc:sldMkLst>
          <pc:docMk/>
          <pc:sldMk cId="1123634928" sldId="269"/>
        </pc:sldMkLst>
        <pc:spChg chg="add mod">
          <ac:chgData name="Luo Yikai" userId="e23a073d1c60b777" providerId="LiveId" clId="{5CC452F7-617B-4E4F-B89C-8B72E688B3F8}" dt="2020-11-15T04:34:45.471" v="10245" actId="1076"/>
          <ac:spMkLst>
            <pc:docMk/>
            <pc:sldMk cId="1123634928" sldId="269"/>
            <ac:spMk id="3" creationId="{88CFC57C-D99B-4032-BBAA-92CB9F5ABF7C}"/>
          </ac:spMkLst>
        </pc:spChg>
        <pc:spChg chg="mod">
          <ac:chgData name="Luo Yikai" userId="e23a073d1c60b777" providerId="LiveId" clId="{5CC452F7-617B-4E4F-B89C-8B72E688B3F8}" dt="2020-11-15T03:31:17.030" v="9934" actId="20577"/>
          <ac:spMkLst>
            <pc:docMk/>
            <pc:sldMk cId="1123634928" sldId="269"/>
            <ac:spMk id="5" creationId="{78755998-4BCD-436E-84D6-3B0F6F744BD1}"/>
          </ac:spMkLst>
        </pc:spChg>
        <pc:spChg chg="add mod">
          <ac:chgData name="Luo Yikai" userId="e23a073d1c60b777" providerId="LiveId" clId="{5CC452F7-617B-4E4F-B89C-8B72E688B3F8}" dt="2020-11-15T04:34:51.511" v="10248" actId="1076"/>
          <ac:spMkLst>
            <pc:docMk/>
            <pc:sldMk cId="1123634928" sldId="269"/>
            <ac:spMk id="24" creationId="{BE5EB8FF-E03B-4913-B0A2-40A3B9252870}"/>
          </ac:spMkLst>
        </pc:spChg>
        <pc:graphicFrameChg chg="add del mod modGraphic">
          <ac:chgData name="Luo Yikai" userId="e23a073d1c60b777" providerId="LiveId" clId="{5CC452F7-617B-4E4F-B89C-8B72E688B3F8}" dt="2020-11-15T03:52:11.551" v="9945" actId="478"/>
          <ac:graphicFrameMkLst>
            <pc:docMk/>
            <pc:sldMk cId="1123634928" sldId="269"/>
            <ac:graphicFrameMk id="2" creationId="{0CE8E8C9-1650-4AD0-A1B8-18C9CB01D619}"/>
          </ac:graphicFrameMkLst>
        </pc:graphicFrameChg>
        <pc:picChg chg="add mod">
          <ac:chgData name="Luo Yikai" userId="e23a073d1c60b777" providerId="LiveId" clId="{5CC452F7-617B-4E4F-B89C-8B72E688B3F8}" dt="2020-11-15T06:34:41.386" v="10328" actId="1076"/>
          <ac:picMkLst>
            <pc:docMk/>
            <pc:sldMk cId="1123634928" sldId="269"/>
            <ac:picMk id="4" creationId="{C2CEF8EB-2DA9-4697-8AD3-D9983CC380AA}"/>
          </ac:picMkLst>
        </pc:picChg>
        <pc:picChg chg="add del mod">
          <ac:chgData name="Luo Yikai" userId="e23a073d1c60b777" providerId="LiveId" clId="{5CC452F7-617B-4E4F-B89C-8B72E688B3F8}" dt="2020-11-15T04:06:29.466" v="9994" actId="478"/>
          <ac:picMkLst>
            <pc:docMk/>
            <pc:sldMk cId="1123634928" sldId="269"/>
            <ac:picMk id="11" creationId="{2CB176F9-FED4-4ECB-B938-844531FAB745}"/>
          </ac:picMkLst>
        </pc:picChg>
        <pc:picChg chg="add del mod">
          <ac:chgData name="Luo Yikai" userId="e23a073d1c60b777" providerId="LiveId" clId="{5CC452F7-617B-4E4F-B89C-8B72E688B3F8}" dt="2020-11-15T04:06:29.466" v="9994" actId="478"/>
          <ac:picMkLst>
            <pc:docMk/>
            <pc:sldMk cId="1123634928" sldId="269"/>
            <ac:picMk id="13" creationId="{71695B28-CE2E-4B6E-AE1F-601874AFEE03}"/>
          </ac:picMkLst>
        </pc:picChg>
        <pc:picChg chg="add del mod">
          <ac:chgData name="Luo Yikai" userId="e23a073d1c60b777" providerId="LiveId" clId="{5CC452F7-617B-4E4F-B89C-8B72E688B3F8}" dt="2020-11-15T04:06:29.466" v="9994" actId="478"/>
          <ac:picMkLst>
            <pc:docMk/>
            <pc:sldMk cId="1123634928" sldId="269"/>
            <ac:picMk id="15" creationId="{BB083363-170B-414C-BCC7-B5AE1BB26B61}"/>
          </ac:picMkLst>
        </pc:picChg>
        <pc:picChg chg="add mod">
          <ac:chgData name="Luo Yikai" userId="e23a073d1c60b777" providerId="LiveId" clId="{5CC452F7-617B-4E4F-B89C-8B72E688B3F8}" dt="2020-11-15T04:33:26.050" v="10227" actId="1076"/>
          <ac:picMkLst>
            <pc:docMk/>
            <pc:sldMk cId="1123634928" sldId="269"/>
            <ac:picMk id="17" creationId="{C4A11BD4-C7D8-4588-9BF2-E219C924BC4A}"/>
          </ac:picMkLst>
        </pc:picChg>
        <pc:picChg chg="add del mod">
          <ac:chgData name="Luo Yikai" userId="e23a073d1c60b777" providerId="LiveId" clId="{5CC452F7-617B-4E4F-B89C-8B72E688B3F8}" dt="2020-11-15T04:17:18.776" v="10038" actId="478"/>
          <ac:picMkLst>
            <pc:docMk/>
            <pc:sldMk cId="1123634928" sldId="269"/>
            <ac:picMk id="18" creationId="{6D8067C5-19BC-4186-943D-EEFB44BA18E4}"/>
          </ac:picMkLst>
        </pc:picChg>
        <pc:picChg chg="add mod">
          <ac:chgData name="Luo Yikai" userId="e23a073d1c60b777" providerId="LiveId" clId="{5CC452F7-617B-4E4F-B89C-8B72E688B3F8}" dt="2020-11-15T04:32:38.029" v="10213" actId="1076"/>
          <ac:picMkLst>
            <pc:docMk/>
            <pc:sldMk cId="1123634928" sldId="269"/>
            <ac:picMk id="19" creationId="{DF451C6B-D3AA-419B-8053-BE5B7E0FE7BE}"/>
          </ac:picMkLst>
        </pc:picChg>
        <pc:picChg chg="add mod">
          <ac:chgData name="Luo Yikai" userId="e23a073d1c60b777" providerId="LiveId" clId="{5CC452F7-617B-4E4F-B89C-8B72E688B3F8}" dt="2020-11-15T06:34:51.972" v="10332" actId="1038"/>
          <ac:picMkLst>
            <pc:docMk/>
            <pc:sldMk cId="1123634928" sldId="269"/>
            <ac:picMk id="21" creationId="{64ABD8A4-31C5-426E-BEE2-9308B16CA61B}"/>
          </ac:picMkLst>
        </pc:picChg>
        <pc:picChg chg="add mod">
          <ac:chgData name="Luo Yikai" userId="e23a073d1c60b777" providerId="LiveId" clId="{5CC452F7-617B-4E4F-B89C-8B72E688B3F8}" dt="2020-11-15T04:35:50.436" v="10258" actId="1076"/>
          <ac:picMkLst>
            <pc:docMk/>
            <pc:sldMk cId="1123634928" sldId="269"/>
            <ac:picMk id="23" creationId="{679E0631-F758-424D-A200-98C016C7B57E}"/>
          </ac:picMkLst>
        </pc:picChg>
        <pc:picChg chg="add del mod">
          <ac:chgData name="Luo Yikai" userId="e23a073d1c60b777" providerId="LiveId" clId="{5CC452F7-617B-4E4F-B89C-8B72E688B3F8}" dt="2020-11-15T04:31:59.828" v="10182" actId="478"/>
          <ac:picMkLst>
            <pc:docMk/>
            <pc:sldMk cId="1123634928" sldId="269"/>
            <ac:picMk id="32" creationId="{43BFE908-1F3E-4929-97E4-12F307105537}"/>
          </ac:picMkLst>
        </pc:picChg>
        <pc:picChg chg="add del mod">
          <ac:chgData name="Luo Yikai" userId="e23a073d1c60b777" providerId="LiveId" clId="{5CC452F7-617B-4E4F-B89C-8B72E688B3F8}" dt="2020-11-15T04:32:01.194" v="10183" actId="478"/>
          <ac:picMkLst>
            <pc:docMk/>
            <pc:sldMk cId="1123634928" sldId="269"/>
            <ac:picMk id="34" creationId="{3397274C-7BDA-476E-AF5D-0FDE96E5BCBA}"/>
          </ac:picMkLst>
        </pc:picChg>
        <pc:picChg chg="add del mod">
          <ac:chgData name="Luo Yikai" userId="e23a073d1c60b777" providerId="LiveId" clId="{5CC452F7-617B-4E4F-B89C-8B72E688B3F8}" dt="2020-11-15T04:29:56.401" v="10147" actId="478"/>
          <ac:picMkLst>
            <pc:docMk/>
            <pc:sldMk cId="1123634928" sldId="269"/>
            <ac:picMk id="36" creationId="{41BA2BBF-7BDC-4B3B-A30A-DB56CC793BBE}"/>
          </ac:picMkLst>
        </pc:picChg>
        <pc:picChg chg="add del mod">
          <ac:chgData name="Luo Yikai" userId="e23a073d1c60b777" providerId="LiveId" clId="{5CC452F7-617B-4E4F-B89C-8B72E688B3F8}" dt="2020-11-15T04:30:49.030" v="10160" actId="478"/>
          <ac:picMkLst>
            <pc:docMk/>
            <pc:sldMk cId="1123634928" sldId="269"/>
            <ac:picMk id="38" creationId="{196B8C29-21E6-4BD3-A1DB-1B69175157D1}"/>
          </ac:picMkLst>
        </pc:picChg>
        <pc:picChg chg="add del mod">
          <ac:chgData name="Luo Yikai" userId="e23a073d1c60b777" providerId="LiveId" clId="{5CC452F7-617B-4E4F-B89C-8B72E688B3F8}" dt="2020-11-15T04:31:46.973" v="10175" actId="478"/>
          <ac:picMkLst>
            <pc:docMk/>
            <pc:sldMk cId="1123634928" sldId="269"/>
            <ac:picMk id="40" creationId="{94E95B7A-0F53-4EC3-8A79-E0A7AC6C3475}"/>
          </ac:picMkLst>
        </pc:picChg>
        <pc:picChg chg="add mod">
          <ac:chgData name="Luo Yikai" userId="e23a073d1c60b777" providerId="LiveId" clId="{5CC452F7-617B-4E4F-B89C-8B72E688B3F8}" dt="2020-11-15T04:32:20.678" v="10209" actId="1037"/>
          <ac:picMkLst>
            <pc:docMk/>
            <pc:sldMk cId="1123634928" sldId="269"/>
            <ac:picMk id="42" creationId="{6DD760CC-FCDD-4339-86C1-1FB55C748CB2}"/>
          </ac:picMkLst>
        </pc:picChg>
        <pc:picChg chg="add mod">
          <ac:chgData name="Luo Yikai" userId="e23a073d1c60b777" providerId="LiveId" clId="{5CC452F7-617B-4E4F-B89C-8B72E688B3F8}" dt="2020-11-15T04:32:35.465" v="10212" actId="1076"/>
          <ac:picMkLst>
            <pc:docMk/>
            <pc:sldMk cId="1123634928" sldId="269"/>
            <ac:picMk id="44" creationId="{618C917D-B31D-48FC-A963-4875043F927C}"/>
          </ac:picMkLst>
        </pc:picChg>
        <pc:picChg chg="add del mod">
          <ac:chgData name="Luo Yikai" userId="e23a073d1c60b777" providerId="LiveId" clId="{5CC452F7-617B-4E4F-B89C-8B72E688B3F8}" dt="2020-11-15T04:33:48.160" v="10232" actId="478"/>
          <ac:picMkLst>
            <pc:docMk/>
            <pc:sldMk cId="1123634928" sldId="269"/>
            <ac:picMk id="46" creationId="{624C797A-838C-4DB9-AB82-C67963FC2AC5}"/>
          </ac:picMkLst>
        </pc:picChg>
        <pc:picChg chg="add mod">
          <ac:chgData name="Luo Yikai" userId="e23a073d1c60b777" providerId="LiveId" clId="{5CC452F7-617B-4E4F-B89C-8B72E688B3F8}" dt="2020-11-15T04:33:54.019" v="10238" actId="688"/>
          <ac:picMkLst>
            <pc:docMk/>
            <pc:sldMk cId="1123634928" sldId="269"/>
            <ac:picMk id="48" creationId="{40546D06-32E2-40D1-95A6-E0F02F9D0319}"/>
          </ac:picMkLst>
        </pc:picChg>
        <pc:picChg chg="add del mod">
          <ac:chgData name="Luo Yikai" userId="e23a073d1c60b777" providerId="LiveId" clId="{5CC452F7-617B-4E4F-B89C-8B72E688B3F8}" dt="2020-11-15T04:34:03.691" v="10239" actId="478"/>
          <ac:picMkLst>
            <pc:docMk/>
            <pc:sldMk cId="1123634928" sldId="269"/>
            <ac:picMk id="50" creationId="{96435B26-B0D9-48F7-BF84-0256C0CCCC68}"/>
          </ac:picMkLst>
        </pc:picChg>
        <pc:picChg chg="add mod">
          <ac:chgData name="Luo Yikai" userId="e23a073d1c60b777" providerId="LiveId" clId="{5CC452F7-617B-4E4F-B89C-8B72E688B3F8}" dt="2020-11-15T06:34:48.692" v="10330" actId="1076"/>
          <ac:picMkLst>
            <pc:docMk/>
            <pc:sldMk cId="1123634928" sldId="269"/>
            <ac:picMk id="52" creationId="{4AC0C259-4262-431E-BC1B-DD28501AE11C}"/>
          </ac:picMkLst>
        </pc:picChg>
        <pc:cxnChg chg="add del mod">
          <ac:chgData name="Luo Yikai" userId="e23a073d1c60b777" providerId="LiveId" clId="{5CC452F7-617B-4E4F-B89C-8B72E688B3F8}" dt="2020-11-15T04:20:08.075" v="10114" actId="478"/>
          <ac:cxnSpMkLst>
            <pc:docMk/>
            <pc:sldMk cId="1123634928" sldId="269"/>
            <ac:cxnSpMk id="26" creationId="{4FC199D5-A84C-450D-8A41-20390CFE434F}"/>
          </ac:cxnSpMkLst>
        </pc:cxnChg>
        <pc:cxnChg chg="add del mod">
          <ac:chgData name="Luo Yikai" userId="e23a073d1c60b777" providerId="LiveId" clId="{5CC452F7-617B-4E4F-B89C-8B72E688B3F8}" dt="2020-11-15T04:20:11.113" v="10116" actId="478"/>
          <ac:cxnSpMkLst>
            <pc:docMk/>
            <pc:sldMk cId="1123634928" sldId="269"/>
            <ac:cxnSpMk id="29" creationId="{51D4903B-AED8-4552-92AD-9B287CE0E16F}"/>
          </ac:cxnSpMkLst>
        </pc:cxnChg>
      </pc:sldChg>
      <pc:sldChg chg="addSp delSp modSp add mod modTransition">
        <pc:chgData name="Luo Yikai" userId="e23a073d1c60b777" providerId="LiveId" clId="{5CC452F7-617B-4E4F-B89C-8B72E688B3F8}" dt="2020-11-16T02:51:30.254" v="11791" actId="1076"/>
        <pc:sldMkLst>
          <pc:docMk/>
          <pc:sldMk cId="2051219192" sldId="270"/>
        </pc:sldMkLst>
        <pc:spChg chg="mod">
          <ac:chgData name="Luo Yikai" userId="e23a073d1c60b777" providerId="LiveId" clId="{5CC452F7-617B-4E4F-B89C-8B72E688B3F8}" dt="2020-11-15T06:57:13.834" v="10703" actId="20577"/>
          <ac:spMkLst>
            <pc:docMk/>
            <pc:sldMk cId="2051219192" sldId="270"/>
            <ac:spMk id="5" creationId="{78755998-4BCD-436E-84D6-3B0F6F744BD1}"/>
          </ac:spMkLst>
        </pc:spChg>
        <pc:graphicFrameChg chg="add mod modGraphic">
          <ac:chgData name="Luo Yikai" userId="e23a073d1c60b777" providerId="LiveId" clId="{5CC452F7-617B-4E4F-B89C-8B72E688B3F8}" dt="2020-11-16T02:51:30.254" v="11791" actId="1076"/>
          <ac:graphicFrameMkLst>
            <pc:docMk/>
            <pc:sldMk cId="2051219192" sldId="270"/>
            <ac:graphicFrameMk id="2" creationId="{8770ED48-013A-4149-A13A-A2C79A36DDB1}"/>
          </ac:graphicFrameMkLst>
        </pc:graphicFrameChg>
        <pc:graphicFrameChg chg="add del mod modGraphic">
          <ac:chgData name="Luo Yikai" userId="e23a073d1c60b777" providerId="LiveId" clId="{5CC452F7-617B-4E4F-B89C-8B72E688B3F8}" dt="2020-11-15T07:02:30.812" v="10835" actId="478"/>
          <ac:graphicFrameMkLst>
            <pc:docMk/>
            <pc:sldMk cId="2051219192" sldId="270"/>
            <ac:graphicFrameMk id="2" creationId="{CB881FF3-315B-43CE-817A-41616796486E}"/>
          </ac:graphicFrameMkLst>
        </pc:graphicFrameChg>
        <pc:graphicFrameChg chg="add mod modGraphic">
          <ac:chgData name="Luo Yikai" userId="e23a073d1c60b777" providerId="LiveId" clId="{5CC452F7-617B-4E4F-B89C-8B72E688B3F8}" dt="2020-11-16T02:50:20.030" v="11696" actId="20577"/>
          <ac:graphicFrameMkLst>
            <pc:docMk/>
            <pc:sldMk cId="2051219192" sldId="270"/>
            <ac:graphicFrameMk id="3" creationId="{774D119D-E8C6-4F68-B149-18558D8F2CCA}"/>
          </ac:graphicFrameMkLst>
        </pc:graphicFrameChg>
        <pc:graphicFrameChg chg="add del mod modGraphic">
          <ac:chgData name="Luo Yikai" userId="e23a073d1c60b777" providerId="LiveId" clId="{5CC452F7-617B-4E4F-B89C-8B72E688B3F8}" dt="2020-11-16T02:51:25.076" v="11790" actId="478"/>
          <ac:graphicFrameMkLst>
            <pc:docMk/>
            <pc:sldMk cId="2051219192" sldId="270"/>
            <ac:graphicFrameMk id="4" creationId="{ED2302CB-5E6D-47C9-B220-777B50F3A6F6}"/>
          </ac:graphicFrameMkLst>
        </pc:graphicFrameChg>
      </pc:sldChg>
      <pc:sldChg chg="add del">
        <pc:chgData name="Luo Yikai" userId="e23a073d1c60b777" providerId="LiveId" clId="{5CC452F7-617B-4E4F-B89C-8B72E688B3F8}" dt="2020-11-14T08:56:31.895" v="7947"/>
        <pc:sldMkLst>
          <pc:docMk/>
          <pc:sldMk cId="2616723358" sldId="270"/>
        </pc:sldMkLst>
      </pc:sldChg>
      <pc:sldChg chg="addSp delSp modSp add mod modAnim">
        <pc:chgData name="Luo Yikai" userId="e23a073d1c60b777" providerId="LiveId" clId="{5CC452F7-617B-4E4F-B89C-8B72E688B3F8}" dt="2020-11-15T06:50:05.942" v="10629" actId="478"/>
        <pc:sldMkLst>
          <pc:docMk/>
          <pc:sldMk cId="3542865580" sldId="271"/>
        </pc:sldMkLst>
        <pc:spChg chg="add mod">
          <ac:chgData name="Luo Yikai" userId="e23a073d1c60b777" providerId="LiveId" clId="{5CC452F7-617B-4E4F-B89C-8B72E688B3F8}" dt="2020-11-15T06:45:36.919" v="10582" actId="1076"/>
          <ac:spMkLst>
            <pc:docMk/>
            <pc:sldMk cId="3542865580" sldId="271"/>
            <ac:spMk id="2" creationId="{3A26571F-D7B3-4C47-AB23-BB644AB1F624}"/>
          </ac:spMkLst>
        </pc:spChg>
        <pc:spChg chg="del mod">
          <ac:chgData name="Luo Yikai" userId="e23a073d1c60b777" providerId="LiveId" clId="{5CC452F7-617B-4E4F-B89C-8B72E688B3F8}" dt="2020-11-15T04:37:05.994" v="10271" actId="478"/>
          <ac:spMkLst>
            <pc:docMk/>
            <pc:sldMk cId="3542865580" sldId="271"/>
            <ac:spMk id="3" creationId="{88CFC57C-D99B-4032-BBAA-92CB9F5ABF7C}"/>
          </ac:spMkLst>
        </pc:spChg>
        <pc:spChg chg="add mod">
          <ac:chgData name="Luo Yikai" userId="e23a073d1c60b777" providerId="LiveId" clId="{5CC452F7-617B-4E4F-B89C-8B72E688B3F8}" dt="2020-11-15T06:49:13.612" v="10624" actId="1076"/>
          <ac:spMkLst>
            <pc:docMk/>
            <pc:sldMk cId="3542865580" sldId="271"/>
            <ac:spMk id="46" creationId="{8846C660-22CC-4D4A-8C7B-250E77C84ECE}"/>
          </ac:spMkLst>
        </pc:spChg>
        <pc:spChg chg="add mod">
          <ac:chgData name="Luo Yikai" userId="e23a073d1c60b777" providerId="LiveId" clId="{5CC452F7-617B-4E4F-B89C-8B72E688B3F8}" dt="2020-11-15T06:49:13.612" v="10624" actId="1076"/>
          <ac:spMkLst>
            <pc:docMk/>
            <pc:sldMk cId="3542865580" sldId="271"/>
            <ac:spMk id="48" creationId="{18AFB9E1-5A36-4233-89B8-CA0599A6BD85}"/>
          </ac:spMkLst>
        </pc:spChg>
        <pc:spChg chg="add mod">
          <ac:chgData name="Luo Yikai" userId="e23a073d1c60b777" providerId="LiveId" clId="{5CC452F7-617B-4E4F-B89C-8B72E688B3F8}" dt="2020-11-15T06:49:13.612" v="10624" actId="1076"/>
          <ac:spMkLst>
            <pc:docMk/>
            <pc:sldMk cId="3542865580" sldId="271"/>
            <ac:spMk id="50" creationId="{0AF1F47D-18F4-469C-A035-4D74B667C293}"/>
          </ac:spMkLst>
        </pc:spChg>
        <pc:spChg chg="add mod">
          <ac:chgData name="Luo Yikai" userId="e23a073d1c60b777" providerId="LiveId" clId="{5CC452F7-617B-4E4F-B89C-8B72E688B3F8}" dt="2020-11-15T06:49:13.612" v="10624" actId="1076"/>
          <ac:spMkLst>
            <pc:docMk/>
            <pc:sldMk cId="3542865580" sldId="271"/>
            <ac:spMk id="52" creationId="{E3959A8F-E624-43AE-B159-79B2E026FDEB}"/>
          </ac:spMkLst>
        </pc:spChg>
        <pc:picChg chg="del">
          <ac:chgData name="Luo Yikai" userId="e23a073d1c60b777" providerId="LiveId" clId="{5CC452F7-617B-4E4F-B89C-8B72E688B3F8}" dt="2020-11-15T04:36:47.264" v="10265" actId="478"/>
          <ac:picMkLst>
            <pc:docMk/>
            <pc:sldMk cId="3542865580" sldId="271"/>
            <ac:picMk id="4" creationId="{C2CEF8EB-2DA9-4697-8AD3-D9983CC380AA}"/>
          </ac:picMkLst>
        </pc:picChg>
        <pc:picChg chg="add del mod">
          <ac:chgData name="Luo Yikai" userId="e23a073d1c60b777" providerId="LiveId" clId="{5CC452F7-617B-4E4F-B89C-8B72E688B3F8}" dt="2020-11-15T06:13:11.186" v="10278" actId="931"/>
          <ac:picMkLst>
            <pc:docMk/>
            <pc:sldMk cId="3542865580" sldId="271"/>
            <ac:picMk id="9" creationId="{86230DE9-44A2-4BB3-A8F3-0A1745C9C8A8}"/>
          </ac:picMkLst>
        </pc:picChg>
        <pc:picChg chg="add del mod">
          <ac:chgData name="Luo Yikai" userId="e23a073d1c60b777" providerId="LiveId" clId="{5CC452F7-617B-4E4F-B89C-8B72E688B3F8}" dt="2020-11-15T06:38:59.774" v="10368" actId="478"/>
          <ac:picMkLst>
            <pc:docMk/>
            <pc:sldMk cId="3542865580" sldId="271"/>
            <ac:picMk id="12" creationId="{1214E961-DB0D-4243-8375-336DC5980B4C}"/>
          </ac:picMkLst>
        </pc:picChg>
        <pc:picChg chg="add del mod">
          <ac:chgData name="Luo Yikai" userId="e23a073d1c60b777" providerId="LiveId" clId="{5CC452F7-617B-4E4F-B89C-8B72E688B3F8}" dt="2020-11-15T06:39:00.391" v="10369" actId="478"/>
          <ac:picMkLst>
            <pc:docMk/>
            <pc:sldMk cId="3542865580" sldId="271"/>
            <ac:picMk id="14" creationId="{BECBD33A-1529-48E3-9A62-2D44C9B67BA5}"/>
          </ac:picMkLst>
        </pc:picChg>
        <pc:picChg chg="del">
          <ac:chgData name="Luo Yikai" userId="e23a073d1c60b777" providerId="LiveId" clId="{5CC452F7-617B-4E4F-B89C-8B72E688B3F8}" dt="2020-11-15T04:36:47.264" v="10265" actId="478"/>
          <ac:picMkLst>
            <pc:docMk/>
            <pc:sldMk cId="3542865580" sldId="271"/>
            <ac:picMk id="17" creationId="{C4A11BD4-C7D8-4588-9BF2-E219C924BC4A}"/>
          </ac:picMkLst>
        </pc:picChg>
        <pc:picChg chg="del">
          <ac:chgData name="Luo Yikai" userId="e23a073d1c60b777" providerId="LiveId" clId="{5CC452F7-617B-4E4F-B89C-8B72E688B3F8}" dt="2020-11-15T04:36:48.411" v="10268" actId="478"/>
          <ac:picMkLst>
            <pc:docMk/>
            <pc:sldMk cId="3542865580" sldId="271"/>
            <ac:picMk id="18" creationId="{6D8067C5-19BC-4186-943D-EEFB44BA18E4}"/>
          </ac:picMkLst>
        </pc:picChg>
        <pc:picChg chg="del mod">
          <ac:chgData name="Luo Yikai" userId="e23a073d1c60b777" providerId="LiveId" clId="{5CC452F7-617B-4E4F-B89C-8B72E688B3F8}" dt="2020-11-15T04:36:47.817" v="10267" actId="478"/>
          <ac:picMkLst>
            <pc:docMk/>
            <pc:sldMk cId="3542865580" sldId="271"/>
            <ac:picMk id="19" creationId="{DF451C6B-D3AA-419B-8053-BE5B7E0FE7BE}"/>
          </ac:picMkLst>
        </pc:picChg>
        <pc:picChg chg="add del mod">
          <ac:chgData name="Luo Yikai" userId="e23a073d1c60b777" providerId="LiveId" clId="{5CC452F7-617B-4E4F-B89C-8B72E688B3F8}" dt="2020-11-15T06:31:03.365" v="10313" actId="478"/>
          <ac:picMkLst>
            <pc:docMk/>
            <pc:sldMk cId="3542865580" sldId="271"/>
            <ac:picMk id="20" creationId="{32949664-7734-4B39-9579-53680BA47E08}"/>
          </ac:picMkLst>
        </pc:picChg>
        <pc:picChg chg="add del mod">
          <ac:chgData name="Luo Yikai" userId="e23a073d1c60b777" providerId="LiveId" clId="{5CC452F7-617B-4E4F-B89C-8B72E688B3F8}" dt="2020-11-15T06:38:00.052" v="10336" actId="478"/>
          <ac:picMkLst>
            <pc:docMk/>
            <pc:sldMk cId="3542865580" sldId="271"/>
            <ac:picMk id="22" creationId="{8AB8D58F-F962-4638-9A4F-C8350B6D7AC9}"/>
          </ac:picMkLst>
        </pc:picChg>
        <pc:picChg chg="add mod">
          <ac:chgData name="Luo Yikai" userId="e23a073d1c60b777" providerId="LiveId" clId="{5CC452F7-617B-4E4F-B89C-8B72E688B3F8}" dt="2020-11-15T06:49:13.612" v="10624" actId="1076"/>
          <ac:picMkLst>
            <pc:docMk/>
            <pc:sldMk cId="3542865580" sldId="271"/>
            <ac:picMk id="24" creationId="{C70CC9BC-7DC2-492E-99E5-00166EB8A301}"/>
          </ac:picMkLst>
        </pc:picChg>
        <pc:picChg chg="add del mod">
          <ac:chgData name="Luo Yikai" userId="e23a073d1c60b777" providerId="LiveId" clId="{5CC452F7-617B-4E4F-B89C-8B72E688B3F8}" dt="2020-11-15T06:38:54.502" v="10365" actId="478"/>
          <ac:picMkLst>
            <pc:docMk/>
            <pc:sldMk cId="3542865580" sldId="271"/>
            <ac:picMk id="26" creationId="{AF0B955D-9EC6-42C0-828C-D287440A3F64}"/>
          </ac:picMkLst>
        </pc:picChg>
        <pc:picChg chg="add del mod">
          <ac:chgData name="Luo Yikai" userId="e23a073d1c60b777" providerId="LiveId" clId="{5CC452F7-617B-4E4F-B89C-8B72E688B3F8}" dt="2020-11-15T06:31:15.939" v="10316" actId="21"/>
          <ac:picMkLst>
            <pc:docMk/>
            <pc:sldMk cId="3542865580" sldId="271"/>
            <ac:picMk id="28" creationId="{D2AD1E02-555F-4470-BBA9-10FACD09E191}"/>
          </ac:picMkLst>
        </pc:picChg>
        <pc:picChg chg="add mod">
          <ac:chgData name="Luo Yikai" userId="e23a073d1c60b777" providerId="LiveId" clId="{5CC452F7-617B-4E4F-B89C-8B72E688B3F8}" dt="2020-11-15T06:44:54.414" v="10561" actId="1076"/>
          <ac:picMkLst>
            <pc:docMk/>
            <pc:sldMk cId="3542865580" sldId="271"/>
            <ac:picMk id="30" creationId="{5BD1F1AE-AE7D-495D-86F1-EDBDB9F19BA4}"/>
          </ac:picMkLst>
        </pc:picChg>
        <pc:picChg chg="add del mod">
          <ac:chgData name="Luo Yikai" userId="e23a073d1c60b777" providerId="LiveId" clId="{5CC452F7-617B-4E4F-B89C-8B72E688B3F8}" dt="2020-11-15T06:42:50.724" v="10455" actId="478"/>
          <ac:picMkLst>
            <pc:docMk/>
            <pc:sldMk cId="3542865580" sldId="271"/>
            <ac:picMk id="32" creationId="{EAE95923-9F1D-47D9-B26A-AECD105C45B7}"/>
          </ac:picMkLst>
        </pc:picChg>
        <pc:picChg chg="add mod">
          <ac:chgData name="Luo Yikai" userId="e23a073d1c60b777" providerId="LiveId" clId="{5CC452F7-617B-4E4F-B89C-8B72E688B3F8}" dt="2020-11-15T06:49:13.612" v="10624" actId="1076"/>
          <ac:picMkLst>
            <pc:docMk/>
            <pc:sldMk cId="3542865580" sldId="271"/>
            <ac:picMk id="34" creationId="{5072B8EA-33D1-4A43-B548-F038ABF2CF40}"/>
          </ac:picMkLst>
        </pc:picChg>
        <pc:picChg chg="add del mod">
          <ac:chgData name="Luo Yikai" userId="e23a073d1c60b777" providerId="LiveId" clId="{5CC452F7-617B-4E4F-B89C-8B72E688B3F8}" dt="2020-11-15T06:31:00.302" v="10312" actId="478"/>
          <ac:picMkLst>
            <pc:docMk/>
            <pc:sldMk cId="3542865580" sldId="271"/>
            <ac:picMk id="36" creationId="{FDE0F57F-D2F3-4777-8C8D-4278BE021396}"/>
          </ac:picMkLst>
        </pc:picChg>
        <pc:picChg chg="add del mod">
          <ac:chgData name="Luo Yikai" userId="e23a073d1c60b777" providerId="LiveId" clId="{5CC452F7-617B-4E4F-B89C-8B72E688B3F8}" dt="2020-11-15T06:38:59.063" v="10367" actId="478"/>
          <ac:picMkLst>
            <pc:docMk/>
            <pc:sldMk cId="3542865580" sldId="271"/>
            <ac:picMk id="38" creationId="{A5631C15-E3D8-43BB-843D-D1EDCE201861}"/>
          </ac:picMkLst>
        </pc:picChg>
        <pc:picChg chg="add del mod">
          <ac:chgData name="Luo Yikai" userId="e23a073d1c60b777" providerId="LiveId" clId="{5CC452F7-617B-4E4F-B89C-8B72E688B3F8}" dt="2020-11-15T06:38:27.693" v="10344" actId="478"/>
          <ac:picMkLst>
            <pc:docMk/>
            <pc:sldMk cId="3542865580" sldId="271"/>
            <ac:picMk id="39" creationId="{2748BCB7-BDD0-4C3D-870E-7436DF912620}"/>
          </ac:picMkLst>
        </pc:picChg>
        <pc:picChg chg="add mod">
          <ac:chgData name="Luo Yikai" userId="e23a073d1c60b777" providerId="LiveId" clId="{5CC452F7-617B-4E4F-B89C-8B72E688B3F8}" dt="2020-11-15T06:44:58.724" v="10564" actId="1076"/>
          <ac:picMkLst>
            <pc:docMk/>
            <pc:sldMk cId="3542865580" sldId="271"/>
            <ac:picMk id="41" creationId="{FCAF6C05-393A-41EE-A7A2-D21258587B68}"/>
          </ac:picMkLst>
        </pc:picChg>
        <pc:picChg chg="add mod">
          <ac:chgData name="Luo Yikai" userId="e23a073d1c60b777" providerId="LiveId" clId="{5CC452F7-617B-4E4F-B89C-8B72E688B3F8}" dt="2020-11-15T06:49:13.612" v="10624" actId="1076"/>
          <ac:picMkLst>
            <pc:docMk/>
            <pc:sldMk cId="3542865580" sldId="271"/>
            <ac:picMk id="43" creationId="{110393E2-BC02-4A86-A23B-E363A60F8440}"/>
          </ac:picMkLst>
        </pc:picChg>
        <pc:picChg chg="add mod">
          <ac:chgData name="Luo Yikai" userId="e23a073d1c60b777" providerId="LiveId" clId="{5CC452F7-617B-4E4F-B89C-8B72E688B3F8}" dt="2020-11-15T06:49:13.612" v="10624" actId="1076"/>
          <ac:picMkLst>
            <pc:docMk/>
            <pc:sldMk cId="3542865580" sldId="271"/>
            <ac:picMk id="45" creationId="{8C5B7899-9553-49F7-A0D8-7B5CFA679182}"/>
          </ac:picMkLst>
        </pc:picChg>
        <pc:picChg chg="add mod">
          <ac:chgData name="Luo Yikai" userId="e23a073d1c60b777" providerId="LiveId" clId="{5CC452F7-617B-4E4F-B89C-8B72E688B3F8}" dt="2020-11-15T06:44:52.004" v="10560" actId="1076"/>
          <ac:picMkLst>
            <pc:docMk/>
            <pc:sldMk cId="3542865580" sldId="271"/>
            <ac:picMk id="54" creationId="{FE929027-6CD0-4252-9D1B-AEB907348933}"/>
          </ac:picMkLst>
        </pc:picChg>
        <pc:picChg chg="add mod">
          <ac:chgData name="Luo Yikai" userId="e23a073d1c60b777" providerId="LiveId" clId="{5CC452F7-617B-4E4F-B89C-8B72E688B3F8}" dt="2020-11-15T06:44:57.005" v="10563" actId="1076"/>
          <ac:picMkLst>
            <pc:docMk/>
            <pc:sldMk cId="3542865580" sldId="271"/>
            <ac:picMk id="56" creationId="{8FDD30F0-7F3F-4027-A9E7-272D383141E5}"/>
          </ac:picMkLst>
        </pc:picChg>
        <pc:picChg chg="add mod">
          <ac:chgData name="Luo Yikai" userId="e23a073d1c60b777" providerId="LiveId" clId="{5CC452F7-617B-4E4F-B89C-8B72E688B3F8}" dt="2020-11-15T06:47:40.950" v="10610" actId="1076"/>
          <ac:picMkLst>
            <pc:docMk/>
            <pc:sldMk cId="3542865580" sldId="271"/>
            <ac:picMk id="58" creationId="{41865DB6-A703-4E6D-9EEA-EE152EE364DB}"/>
          </ac:picMkLst>
        </pc:picChg>
        <pc:picChg chg="add mod">
          <ac:chgData name="Luo Yikai" userId="e23a073d1c60b777" providerId="LiveId" clId="{5CC452F7-617B-4E4F-B89C-8B72E688B3F8}" dt="2020-11-15T06:45:10.300" v="10572" actId="1076"/>
          <ac:picMkLst>
            <pc:docMk/>
            <pc:sldMk cId="3542865580" sldId="271"/>
            <ac:picMk id="60" creationId="{1EAD9EF2-F5EA-46C8-A70F-AE82314F4A93}"/>
          </ac:picMkLst>
        </pc:picChg>
        <pc:picChg chg="add del mod">
          <ac:chgData name="Luo Yikai" userId="e23a073d1c60b777" providerId="LiveId" clId="{5CC452F7-617B-4E4F-B89C-8B72E688B3F8}" dt="2020-11-15T06:47:15.373" v="10603" actId="478"/>
          <ac:picMkLst>
            <pc:docMk/>
            <pc:sldMk cId="3542865580" sldId="271"/>
            <ac:picMk id="62" creationId="{774F35FC-6229-4E1D-A713-A6513E7F10FD}"/>
          </ac:picMkLst>
        </pc:picChg>
        <pc:picChg chg="add del mod">
          <ac:chgData name="Luo Yikai" userId="e23a073d1c60b777" providerId="LiveId" clId="{5CC452F7-617B-4E4F-B89C-8B72E688B3F8}" dt="2020-11-15T06:47:15.373" v="10603" actId="478"/>
          <ac:picMkLst>
            <pc:docMk/>
            <pc:sldMk cId="3542865580" sldId="271"/>
            <ac:picMk id="64" creationId="{F874E463-99F5-4457-B700-4E9936D293F6}"/>
          </ac:picMkLst>
        </pc:picChg>
        <pc:picChg chg="add mod">
          <ac:chgData name="Luo Yikai" userId="e23a073d1c60b777" providerId="LiveId" clId="{5CC452F7-617B-4E4F-B89C-8B72E688B3F8}" dt="2020-11-15T06:47:43.337" v="10611" actId="1076"/>
          <ac:picMkLst>
            <pc:docMk/>
            <pc:sldMk cId="3542865580" sldId="271"/>
            <ac:picMk id="66" creationId="{78AD6EB5-47BF-4C7B-AD60-D3027421F9AD}"/>
          </ac:picMkLst>
        </pc:picChg>
        <pc:picChg chg="add mod">
          <ac:chgData name="Luo Yikai" userId="e23a073d1c60b777" providerId="LiveId" clId="{5CC452F7-617B-4E4F-B89C-8B72E688B3F8}" dt="2020-11-15T06:47:25.378" v="10606" actId="1076"/>
          <ac:picMkLst>
            <pc:docMk/>
            <pc:sldMk cId="3542865580" sldId="271"/>
            <ac:picMk id="67" creationId="{0F0527AD-6FB3-48C3-BD5C-321D9F800517}"/>
          </ac:picMkLst>
        </pc:picChg>
        <pc:picChg chg="add mod">
          <ac:chgData name="Luo Yikai" userId="e23a073d1c60b777" providerId="LiveId" clId="{5CC452F7-617B-4E4F-B89C-8B72E688B3F8}" dt="2020-11-15T06:47:27.570" v="10607" actId="1076"/>
          <ac:picMkLst>
            <pc:docMk/>
            <pc:sldMk cId="3542865580" sldId="271"/>
            <ac:picMk id="68" creationId="{7BECBD93-8E83-4F07-9E68-87D442EE4B0D}"/>
          </ac:picMkLst>
        </pc:picChg>
        <pc:picChg chg="add del mod">
          <ac:chgData name="Luo Yikai" userId="e23a073d1c60b777" providerId="LiveId" clId="{5CC452F7-617B-4E4F-B89C-8B72E688B3F8}" dt="2020-11-15T06:50:05.942" v="10629" actId="478"/>
          <ac:picMkLst>
            <pc:docMk/>
            <pc:sldMk cId="3542865580" sldId="271"/>
            <ac:picMk id="70" creationId="{94AFD580-9E87-40A3-9EC3-EEC93DBD7CE2}"/>
          </ac:picMkLst>
        </pc:picChg>
      </pc:sldChg>
      <pc:sldChg chg="addSp delSp modSp add mod modAnim">
        <pc:chgData name="Luo Yikai" userId="e23a073d1c60b777" providerId="LiveId" clId="{5CC452F7-617B-4E4F-B89C-8B72E688B3F8}" dt="2020-11-15T06:55:27.449" v="10669" actId="1076"/>
        <pc:sldMkLst>
          <pc:docMk/>
          <pc:sldMk cId="1554135564" sldId="272"/>
        </pc:sldMkLst>
        <pc:spChg chg="del">
          <ac:chgData name="Luo Yikai" userId="e23a073d1c60b777" providerId="LiveId" clId="{5CC452F7-617B-4E4F-B89C-8B72E688B3F8}" dt="2020-11-15T06:22:36.293" v="10291" actId="478"/>
          <ac:spMkLst>
            <pc:docMk/>
            <pc:sldMk cId="1554135564" sldId="272"/>
            <ac:spMk id="3" creationId="{88CFC57C-D99B-4032-BBAA-92CB9F5ABF7C}"/>
          </ac:spMkLst>
        </pc:spChg>
        <pc:spChg chg="add mod">
          <ac:chgData name="Luo Yikai" userId="e23a073d1c60b777" providerId="LiveId" clId="{5CC452F7-617B-4E4F-B89C-8B72E688B3F8}" dt="2020-11-15T06:50:23.420" v="10655" actId="20577"/>
          <ac:spMkLst>
            <pc:docMk/>
            <pc:sldMk cId="1554135564" sldId="272"/>
            <ac:spMk id="36" creationId="{D09DCB5A-5F12-42C8-A6C9-6A38479D67B9}"/>
          </ac:spMkLst>
        </pc:sp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2" creationId="{100EDF28-4320-4B7D-B7EA-A4BD848B2D55}"/>
          </ac:picMkLst>
        </pc:picChg>
        <pc:picChg chg="del mod">
          <ac:chgData name="Luo Yikai" userId="e23a073d1c60b777" providerId="LiveId" clId="{5CC452F7-617B-4E4F-B89C-8B72E688B3F8}" dt="2020-11-15T06:22:36.293" v="10291" actId="478"/>
          <ac:picMkLst>
            <pc:docMk/>
            <pc:sldMk cId="1554135564" sldId="272"/>
            <ac:picMk id="4" creationId="{C2CEF8EB-2DA9-4697-8AD3-D9983CC380AA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6" creationId="{B4587296-03A4-43D6-863B-D47AC38FDBC8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9" creationId="{09BA5F00-5D91-4937-84FE-51A0A6944281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10" creationId="{4644B729-3087-400E-B3DD-61CFFFB042C6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12" creationId="{A844CE10-B1FE-4607-A469-F9F43446C99B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14" creationId="{715505F2-D84B-4335-991E-2D4BFCAB17CF}"/>
          </ac:picMkLst>
        </pc:picChg>
        <pc:picChg chg="del mod">
          <ac:chgData name="Luo Yikai" userId="e23a073d1c60b777" providerId="LiveId" clId="{5CC452F7-617B-4E4F-B89C-8B72E688B3F8}" dt="2020-11-15T06:22:36.293" v="10291" actId="478"/>
          <ac:picMkLst>
            <pc:docMk/>
            <pc:sldMk cId="1554135564" sldId="272"/>
            <ac:picMk id="17" creationId="{C4A11BD4-C7D8-4588-9BF2-E219C924BC4A}"/>
          </ac:picMkLst>
        </pc:picChg>
        <pc:picChg chg="del">
          <ac:chgData name="Luo Yikai" userId="e23a073d1c60b777" providerId="LiveId" clId="{5CC452F7-617B-4E4F-B89C-8B72E688B3F8}" dt="2020-11-15T04:17:13.756" v="10036" actId="478"/>
          <ac:picMkLst>
            <pc:docMk/>
            <pc:sldMk cId="1554135564" sldId="272"/>
            <ac:picMk id="18" creationId="{6D8067C5-19BC-4186-943D-EEFB44BA18E4}"/>
          </ac:picMkLst>
        </pc:picChg>
        <pc:picChg chg="del mod">
          <ac:chgData name="Luo Yikai" userId="e23a073d1c60b777" providerId="LiveId" clId="{5CC452F7-617B-4E4F-B89C-8B72E688B3F8}" dt="2020-11-15T06:22:36.293" v="10291" actId="478"/>
          <ac:picMkLst>
            <pc:docMk/>
            <pc:sldMk cId="1554135564" sldId="272"/>
            <ac:picMk id="19" creationId="{DF451C6B-D3AA-419B-8053-BE5B7E0FE7BE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24" creationId="{8DCEE173-7A75-419B-AAB6-694D927C2B46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26" creationId="{0DBBCA4D-6194-4578-B9C0-8EA6B44E1F71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28" creationId="{BC120C1A-D396-48D0-9215-B66CDA96ED2D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30" creationId="{07926941-B67D-400D-9A1E-D635FE796F7E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32" creationId="{D2CA984A-8B6B-4CCD-AE8A-8EEC6A6303FE}"/>
          </ac:picMkLst>
        </pc:picChg>
        <pc:picChg chg="add del">
          <ac:chgData name="Luo Yikai" userId="e23a073d1c60b777" providerId="LiveId" clId="{5CC452F7-617B-4E4F-B89C-8B72E688B3F8}" dt="2020-11-15T06:50:41.812" v="10656" actId="478"/>
          <ac:picMkLst>
            <pc:docMk/>
            <pc:sldMk cId="1554135564" sldId="272"/>
            <ac:picMk id="34" creationId="{E7507123-BF95-41E1-BAD9-2D098F6B4EA9}"/>
          </ac:picMkLst>
        </pc:picChg>
        <pc:picChg chg="add mod">
          <ac:chgData name="Luo Yikai" userId="e23a073d1c60b777" providerId="LiveId" clId="{5CC452F7-617B-4E4F-B89C-8B72E688B3F8}" dt="2020-11-15T06:55:27.449" v="10669" actId="1076"/>
          <ac:picMkLst>
            <pc:docMk/>
            <pc:sldMk cId="1554135564" sldId="272"/>
            <ac:picMk id="37" creationId="{F86B05E1-F0E5-4F0F-85F0-CC6B601DABC6}"/>
          </ac:picMkLst>
        </pc:picChg>
        <pc:picChg chg="add mod">
          <ac:chgData name="Luo Yikai" userId="e23a073d1c60b777" providerId="LiveId" clId="{5CC452F7-617B-4E4F-B89C-8B72E688B3F8}" dt="2020-11-15T06:55:23.494" v="10666" actId="1076"/>
          <ac:picMkLst>
            <pc:docMk/>
            <pc:sldMk cId="1554135564" sldId="272"/>
            <ac:picMk id="38" creationId="{55AF2053-A118-476D-B02C-83AFB00480CA}"/>
          </ac:picMkLst>
        </pc:picChg>
      </pc:sldChg>
      <pc:sldChg chg="add del">
        <pc:chgData name="Luo Yikai" userId="e23a073d1c60b777" providerId="LiveId" clId="{5CC452F7-617B-4E4F-B89C-8B72E688B3F8}" dt="2020-11-15T06:55:46.993" v="10670" actId="47"/>
        <pc:sldMkLst>
          <pc:docMk/>
          <pc:sldMk cId="1509856327" sldId="273"/>
        </pc:sldMkLst>
      </pc:sldChg>
      <pc:sldChg chg="addSp delSp modSp add mod modAnim modNotesTx">
        <pc:chgData name="Luo Yikai" userId="e23a073d1c60b777" providerId="LiveId" clId="{5CC452F7-617B-4E4F-B89C-8B72E688B3F8}" dt="2020-11-16T02:48:15.150" v="11580" actId="20577"/>
        <pc:sldMkLst>
          <pc:docMk/>
          <pc:sldMk cId="4288896703" sldId="273"/>
        </pc:sldMkLst>
        <pc:spChg chg="mod">
          <ac:chgData name="Luo Yikai" userId="e23a073d1c60b777" providerId="LiveId" clId="{5CC452F7-617B-4E4F-B89C-8B72E688B3F8}" dt="2020-11-16T02:34:51.270" v="11392" actId="20577"/>
          <ac:spMkLst>
            <pc:docMk/>
            <pc:sldMk cId="4288896703" sldId="273"/>
            <ac:spMk id="5" creationId="{78755998-4BCD-436E-84D6-3B0F6F744BD1}"/>
          </ac:spMkLst>
        </pc:spChg>
        <pc:spChg chg="del">
          <ac:chgData name="Luo Yikai" userId="e23a073d1c60b777" providerId="LiveId" clId="{5CC452F7-617B-4E4F-B89C-8B72E688B3F8}" dt="2020-11-16T02:29:59.448" v="11309" actId="478"/>
          <ac:spMkLst>
            <pc:docMk/>
            <pc:sldMk cId="4288896703" sldId="273"/>
            <ac:spMk id="36" creationId="{D09DCB5A-5F12-42C8-A6C9-6A38479D67B9}"/>
          </ac:spMkLst>
        </pc:spChg>
        <pc:picChg chg="add mod">
          <ac:chgData name="Luo Yikai" userId="e23a073d1c60b777" providerId="LiveId" clId="{5CC452F7-617B-4E4F-B89C-8B72E688B3F8}" dt="2020-11-16T02:44:35.921" v="11454" actId="1076"/>
          <ac:picMkLst>
            <pc:docMk/>
            <pc:sldMk cId="4288896703" sldId="273"/>
            <ac:picMk id="3" creationId="{B4569306-616C-4815-9DFF-60EC98209B92}"/>
          </ac:picMkLst>
        </pc:picChg>
        <pc:picChg chg="add mod">
          <ac:chgData name="Luo Yikai" userId="e23a073d1c60b777" providerId="LiveId" clId="{5CC452F7-617B-4E4F-B89C-8B72E688B3F8}" dt="2020-11-16T02:44:51.817" v="11462" actId="1076"/>
          <ac:picMkLst>
            <pc:docMk/>
            <pc:sldMk cId="4288896703" sldId="273"/>
            <ac:picMk id="6" creationId="{C4AB05DA-3032-42CF-88E8-FC7C06F184CA}"/>
          </ac:picMkLst>
        </pc:picChg>
        <pc:picChg chg="add del mod">
          <ac:chgData name="Luo Yikai" userId="e23a073d1c60b777" providerId="LiveId" clId="{5CC452F7-617B-4E4F-B89C-8B72E688B3F8}" dt="2020-11-16T02:41:53.982" v="11429" actId="478"/>
          <ac:picMkLst>
            <pc:docMk/>
            <pc:sldMk cId="4288896703" sldId="273"/>
            <ac:picMk id="10" creationId="{BA2269FF-EEE4-4CEA-AC3D-4AF2085BB0A2}"/>
          </ac:picMkLst>
        </pc:picChg>
        <pc:picChg chg="add mod">
          <ac:chgData name="Luo Yikai" userId="e23a073d1c60b777" providerId="LiveId" clId="{5CC452F7-617B-4E4F-B89C-8B72E688B3F8}" dt="2020-11-16T02:46:55.993" v="11475" actId="1076"/>
          <ac:picMkLst>
            <pc:docMk/>
            <pc:sldMk cId="4288896703" sldId="273"/>
            <ac:picMk id="12" creationId="{F0D6FA31-A55D-4998-BD89-FF3EF22A55B4}"/>
          </ac:picMkLst>
        </pc:picChg>
        <pc:picChg chg="add del mod">
          <ac:chgData name="Luo Yikai" userId="e23a073d1c60b777" providerId="LiveId" clId="{5CC452F7-617B-4E4F-B89C-8B72E688B3F8}" dt="2020-11-16T02:41:59.131" v="11431" actId="478"/>
          <ac:picMkLst>
            <pc:docMk/>
            <pc:sldMk cId="4288896703" sldId="273"/>
            <ac:picMk id="14" creationId="{FF2ACE68-7FE0-4371-9ED0-249385CDD078}"/>
          </ac:picMkLst>
        </pc:picChg>
        <pc:picChg chg="add del mod">
          <ac:chgData name="Luo Yikai" userId="e23a073d1c60b777" providerId="LiveId" clId="{5CC452F7-617B-4E4F-B89C-8B72E688B3F8}" dt="2020-11-16T02:42:01.262" v="11432" actId="478"/>
          <ac:picMkLst>
            <pc:docMk/>
            <pc:sldMk cId="4288896703" sldId="273"/>
            <ac:picMk id="17" creationId="{D7AB40BA-A229-4E11-ADE4-A7B902049B4D}"/>
          </ac:picMkLst>
        </pc:picChg>
        <pc:picChg chg="add mod">
          <ac:chgData name="Luo Yikai" userId="e23a073d1c60b777" providerId="LiveId" clId="{5CC452F7-617B-4E4F-B89C-8B72E688B3F8}" dt="2020-11-16T02:44:39.598" v="11456" actId="1076"/>
          <ac:picMkLst>
            <pc:docMk/>
            <pc:sldMk cId="4288896703" sldId="273"/>
            <ac:picMk id="19" creationId="{290F56F6-95E3-4DA7-A111-73B6670C06C9}"/>
          </ac:picMkLst>
        </pc:picChg>
        <pc:picChg chg="add del mod">
          <ac:chgData name="Luo Yikai" userId="e23a073d1c60b777" providerId="LiveId" clId="{5CC452F7-617B-4E4F-B89C-8B72E688B3F8}" dt="2020-11-16T02:46:22.899" v="11471" actId="478"/>
          <ac:picMkLst>
            <pc:docMk/>
            <pc:sldMk cId="4288896703" sldId="273"/>
            <ac:picMk id="21" creationId="{9AFA70E6-EAC9-47B0-8D47-18A02BBFA379}"/>
          </ac:picMkLst>
        </pc:picChg>
        <pc:picChg chg="add del mod">
          <ac:chgData name="Luo Yikai" userId="e23a073d1c60b777" providerId="LiveId" clId="{5CC452F7-617B-4E4F-B89C-8B72E688B3F8}" dt="2020-11-16T02:45:17.278" v="11466" actId="478"/>
          <ac:picMkLst>
            <pc:docMk/>
            <pc:sldMk cId="4288896703" sldId="273"/>
            <ac:picMk id="23" creationId="{ABAF0CCE-FBA8-4904-A572-09C09BFB23D9}"/>
          </ac:picMkLst>
        </pc:picChg>
        <pc:picChg chg="add del mod">
          <ac:chgData name="Luo Yikai" userId="e23a073d1c60b777" providerId="LiveId" clId="{5CC452F7-617B-4E4F-B89C-8B72E688B3F8}" dt="2020-11-16T02:41:56.812" v="11430" actId="478"/>
          <ac:picMkLst>
            <pc:docMk/>
            <pc:sldMk cId="4288896703" sldId="273"/>
            <ac:picMk id="25" creationId="{5614123B-FA30-4FB1-904E-FBE2465C844F}"/>
          </ac:picMkLst>
        </pc:picChg>
        <pc:picChg chg="add mod">
          <ac:chgData name="Luo Yikai" userId="e23a073d1c60b777" providerId="LiveId" clId="{5CC452F7-617B-4E4F-B89C-8B72E688B3F8}" dt="2020-11-16T02:44:38.039" v="11455" actId="1076"/>
          <ac:picMkLst>
            <pc:docMk/>
            <pc:sldMk cId="4288896703" sldId="273"/>
            <ac:picMk id="27" creationId="{8C47C599-23C5-4559-A9EB-8F47DF922A85}"/>
          </ac:picMkLst>
        </pc:picChg>
        <pc:picChg chg="add mod">
          <ac:chgData name="Luo Yikai" userId="e23a073d1c60b777" providerId="LiveId" clId="{5CC452F7-617B-4E4F-B89C-8B72E688B3F8}" dt="2020-11-16T02:47:07.533" v="11476" actId="1076"/>
          <ac:picMkLst>
            <pc:docMk/>
            <pc:sldMk cId="4288896703" sldId="273"/>
            <ac:picMk id="29" creationId="{232E8578-2924-4CC3-97C5-DA245B86F936}"/>
          </ac:picMkLst>
        </pc:picChg>
        <pc:picChg chg="del">
          <ac:chgData name="Luo Yikai" userId="e23a073d1c60b777" providerId="LiveId" clId="{5CC452F7-617B-4E4F-B89C-8B72E688B3F8}" dt="2020-11-16T02:30:00.381" v="11310" actId="478"/>
          <ac:picMkLst>
            <pc:docMk/>
            <pc:sldMk cId="4288896703" sldId="273"/>
            <ac:picMk id="37" creationId="{F86B05E1-F0E5-4F0F-85F0-CC6B601DABC6}"/>
          </ac:picMkLst>
        </pc:picChg>
        <pc:picChg chg="del">
          <ac:chgData name="Luo Yikai" userId="e23a073d1c60b777" providerId="LiveId" clId="{5CC452F7-617B-4E4F-B89C-8B72E688B3F8}" dt="2020-11-16T02:30:00.973" v="11311" actId="478"/>
          <ac:picMkLst>
            <pc:docMk/>
            <pc:sldMk cId="4288896703" sldId="273"/>
            <ac:picMk id="38" creationId="{55AF2053-A118-476D-B02C-83AFB00480C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BECECF-B788-42AC-B9E3-FCB3D170534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3E49833-F3DF-48BA-8713-BF56CD645892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	</a:t>
          </a:r>
          <a:r>
            <a: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rPr>
            <a:t>公司价值观</a:t>
          </a:r>
          <a:endParaRPr lang="en-US" sz="2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76254B7-CA81-40AF-BD5B-0F986F297C4D}" type="parTrans" cxnId="{D75DA72A-3A51-4166-B298-92FE53C9CC3C}">
      <dgm:prSet/>
      <dgm:spPr/>
      <dgm:t>
        <a:bodyPr/>
        <a:lstStyle/>
        <a:p>
          <a:endParaRPr lang="en-US"/>
        </a:p>
      </dgm:t>
    </dgm:pt>
    <dgm:pt modelId="{EB7446F7-EBAD-4043-AD9D-D35868C88F05}" type="sibTrans" cxnId="{D75DA72A-3A51-4166-B298-92FE53C9CC3C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endParaRPr lang="en-US"/>
        </a:p>
      </dgm:t>
    </dgm:pt>
    <dgm:pt modelId="{3F2B316A-506C-4DAC-A9EA-6822E95C14F8}">
      <dgm:prSet phldrT="[Text]" custT="1"/>
      <dgm:spPr>
        <a:solidFill>
          <a:srgbClr val="FF9933"/>
        </a:solidFill>
      </dgm:spPr>
      <dgm:t>
        <a:bodyPr/>
        <a:lstStyle/>
        <a:p>
          <a:r>
            <a: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	</a:t>
          </a:r>
          <a:r>
            <a: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rPr>
            <a:t>工作产出</a:t>
          </a:r>
          <a:endParaRPr lang="en-US" sz="2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B0FD4BE-3DDD-4EA4-880B-BE3499134443}" type="parTrans" cxnId="{6F2CF254-65C5-48D3-9601-77B12CC3DA2A}">
      <dgm:prSet/>
      <dgm:spPr/>
      <dgm:t>
        <a:bodyPr/>
        <a:lstStyle/>
        <a:p>
          <a:endParaRPr lang="en-US"/>
        </a:p>
      </dgm:t>
    </dgm:pt>
    <dgm:pt modelId="{05B0BA03-20F6-4D84-AE6C-EFE039FE57B2}" type="sibTrans" cxnId="{6F2CF254-65C5-48D3-9601-77B12CC3DA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endParaRPr lang="en-US"/>
        </a:p>
      </dgm:t>
    </dgm:pt>
    <dgm:pt modelId="{0D2EFDF4-32EA-495C-89AE-BE9C29C710BB}">
      <dgm:prSet phldrT="[Text]" custT="1"/>
      <dgm:spPr>
        <a:solidFill>
          <a:srgbClr val="FF9933"/>
        </a:solidFill>
      </dgm:spPr>
      <dgm:t>
        <a:bodyPr/>
        <a:lstStyle/>
        <a:p>
          <a:r>
            <a: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rPr>
            <a:t>	</a:t>
          </a:r>
          <a:r>
            <a: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rPr>
            <a:t>未来计划</a:t>
          </a:r>
          <a:endParaRPr lang="en-US" sz="2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02FED08-E52D-4149-9F68-EDE032151CD6}" type="parTrans" cxnId="{53C3E2D2-A318-4575-95CE-2DED998DC17A}">
      <dgm:prSet/>
      <dgm:spPr/>
      <dgm:t>
        <a:bodyPr/>
        <a:lstStyle/>
        <a:p>
          <a:endParaRPr lang="en-US"/>
        </a:p>
      </dgm:t>
    </dgm:pt>
    <dgm:pt modelId="{8753EF2C-5A29-4E8C-B37F-C49DF9333DD1}" type="sibTrans" cxnId="{53C3E2D2-A318-4575-95CE-2DED998DC17A}">
      <dgm:prSet/>
      <dgm:spPr/>
      <dgm:t>
        <a:bodyPr/>
        <a:lstStyle/>
        <a:p>
          <a:endParaRPr lang="en-US"/>
        </a:p>
      </dgm:t>
    </dgm:pt>
    <dgm:pt modelId="{392C2985-E63B-47EF-835E-78680363A68C}" type="pres">
      <dgm:prSet presAssocID="{3DBECECF-B788-42AC-B9E3-FCB3D170534D}" presName="outerComposite" presStyleCnt="0">
        <dgm:presLayoutVars>
          <dgm:chMax val="5"/>
          <dgm:dir/>
          <dgm:resizeHandles val="exact"/>
        </dgm:presLayoutVars>
      </dgm:prSet>
      <dgm:spPr/>
    </dgm:pt>
    <dgm:pt modelId="{3BA4FD63-D22F-481B-822D-1DCA16B1878A}" type="pres">
      <dgm:prSet presAssocID="{3DBECECF-B788-42AC-B9E3-FCB3D170534D}" presName="dummyMaxCanvas" presStyleCnt="0">
        <dgm:presLayoutVars/>
      </dgm:prSet>
      <dgm:spPr/>
    </dgm:pt>
    <dgm:pt modelId="{2940B8D3-2750-43C8-AA88-78A5E7E163AB}" type="pres">
      <dgm:prSet presAssocID="{3DBECECF-B788-42AC-B9E3-FCB3D170534D}" presName="ThreeNodes_1" presStyleLbl="node1" presStyleIdx="0" presStyleCnt="3" custLinFactNeighborX="-17409" custLinFactNeighborY="-65091">
        <dgm:presLayoutVars>
          <dgm:bulletEnabled val="1"/>
        </dgm:presLayoutVars>
      </dgm:prSet>
      <dgm:spPr/>
    </dgm:pt>
    <dgm:pt modelId="{7A49C14F-9B64-4F05-8F08-717CD82027F0}" type="pres">
      <dgm:prSet presAssocID="{3DBECECF-B788-42AC-B9E3-FCB3D170534D}" presName="ThreeNodes_2" presStyleLbl="node1" presStyleIdx="1" presStyleCnt="3">
        <dgm:presLayoutVars>
          <dgm:bulletEnabled val="1"/>
        </dgm:presLayoutVars>
      </dgm:prSet>
      <dgm:spPr/>
    </dgm:pt>
    <dgm:pt modelId="{5C5318E6-1041-4A81-8484-0AA1F5B4AA8F}" type="pres">
      <dgm:prSet presAssocID="{3DBECECF-B788-42AC-B9E3-FCB3D170534D}" presName="ThreeNodes_3" presStyleLbl="node1" presStyleIdx="2" presStyleCnt="3">
        <dgm:presLayoutVars>
          <dgm:bulletEnabled val="1"/>
        </dgm:presLayoutVars>
      </dgm:prSet>
      <dgm:spPr/>
    </dgm:pt>
    <dgm:pt modelId="{F63A27E1-C486-4A14-BD7D-83A0975F0A26}" type="pres">
      <dgm:prSet presAssocID="{3DBECECF-B788-42AC-B9E3-FCB3D170534D}" presName="ThreeConn_1-2" presStyleLbl="fgAccFollowNode1" presStyleIdx="0" presStyleCnt="2">
        <dgm:presLayoutVars>
          <dgm:bulletEnabled val="1"/>
        </dgm:presLayoutVars>
      </dgm:prSet>
      <dgm:spPr/>
    </dgm:pt>
    <dgm:pt modelId="{94381D2A-DD04-45D9-B4C1-D560CE0285A0}" type="pres">
      <dgm:prSet presAssocID="{3DBECECF-B788-42AC-B9E3-FCB3D170534D}" presName="ThreeConn_2-3" presStyleLbl="fgAccFollowNode1" presStyleIdx="1" presStyleCnt="2">
        <dgm:presLayoutVars>
          <dgm:bulletEnabled val="1"/>
        </dgm:presLayoutVars>
      </dgm:prSet>
      <dgm:spPr/>
    </dgm:pt>
    <dgm:pt modelId="{F71FC782-8E15-4578-A687-9F7B71155091}" type="pres">
      <dgm:prSet presAssocID="{3DBECECF-B788-42AC-B9E3-FCB3D170534D}" presName="ThreeNodes_1_text" presStyleLbl="node1" presStyleIdx="2" presStyleCnt="3">
        <dgm:presLayoutVars>
          <dgm:bulletEnabled val="1"/>
        </dgm:presLayoutVars>
      </dgm:prSet>
      <dgm:spPr/>
    </dgm:pt>
    <dgm:pt modelId="{BF0860AF-431B-4499-8234-28D9C7F5C2C6}" type="pres">
      <dgm:prSet presAssocID="{3DBECECF-B788-42AC-B9E3-FCB3D170534D}" presName="ThreeNodes_2_text" presStyleLbl="node1" presStyleIdx="2" presStyleCnt="3">
        <dgm:presLayoutVars>
          <dgm:bulletEnabled val="1"/>
        </dgm:presLayoutVars>
      </dgm:prSet>
      <dgm:spPr/>
    </dgm:pt>
    <dgm:pt modelId="{8213C0C2-DAE2-436D-8C21-45E27183177A}" type="pres">
      <dgm:prSet presAssocID="{3DBECECF-B788-42AC-B9E3-FCB3D170534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2D069827-5E1A-47BA-8DD8-8CCE7304EFD0}" type="presOf" srcId="{05B0BA03-20F6-4D84-AE6C-EFE039FE57B2}" destId="{94381D2A-DD04-45D9-B4C1-D560CE0285A0}" srcOrd="0" destOrd="0" presId="urn:microsoft.com/office/officeart/2005/8/layout/vProcess5"/>
    <dgm:cxn modelId="{D75DA72A-3A51-4166-B298-92FE53C9CC3C}" srcId="{3DBECECF-B788-42AC-B9E3-FCB3D170534D}" destId="{F3E49833-F3DF-48BA-8713-BF56CD645892}" srcOrd="0" destOrd="0" parTransId="{E76254B7-CA81-40AF-BD5B-0F986F297C4D}" sibTransId="{EB7446F7-EBAD-4043-AD9D-D35868C88F05}"/>
    <dgm:cxn modelId="{54DCFB32-758B-4BA6-95E5-E9925E933D87}" type="presOf" srcId="{0D2EFDF4-32EA-495C-89AE-BE9C29C710BB}" destId="{8213C0C2-DAE2-436D-8C21-45E27183177A}" srcOrd="1" destOrd="0" presId="urn:microsoft.com/office/officeart/2005/8/layout/vProcess5"/>
    <dgm:cxn modelId="{A1ADD861-2AA2-4B77-B569-7399C0D4E1AF}" type="presOf" srcId="{F3E49833-F3DF-48BA-8713-BF56CD645892}" destId="{F71FC782-8E15-4578-A687-9F7B71155091}" srcOrd="1" destOrd="0" presId="urn:microsoft.com/office/officeart/2005/8/layout/vProcess5"/>
    <dgm:cxn modelId="{BED64A68-AC9E-458C-81A4-5E0E483DA593}" type="presOf" srcId="{F3E49833-F3DF-48BA-8713-BF56CD645892}" destId="{2940B8D3-2750-43C8-AA88-78A5E7E163AB}" srcOrd="0" destOrd="0" presId="urn:microsoft.com/office/officeart/2005/8/layout/vProcess5"/>
    <dgm:cxn modelId="{6F2CF254-65C5-48D3-9601-77B12CC3DA2A}" srcId="{3DBECECF-B788-42AC-B9E3-FCB3D170534D}" destId="{3F2B316A-506C-4DAC-A9EA-6822E95C14F8}" srcOrd="1" destOrd="0" parTransId="{7B0FD4BE-3DDD-4EA4-880B-BE3499134443}" sibTransId="{05B0BA03-20F6-4D84-AE6C-EFE039FE57B2}"/>
    <dgm:cxn modelId="{9C88A775-9A15-4A66-BAEB-C30410010E82}" type="presOf" srcId="{3F2B316A-506C-4DAC-A9EA-6822E95C14F8}" destId="{7A49C14F-9B64-4F05-8F08-717CD82027F0}" srcOrd="0" destOrd="0" presId="urn:microsoft.com/office/officeart/2005/8/layout/vProcess5"/>
    <dgm:cxn modelId="{3F997877-2703-4135-8F15-F29EA8C03782}" type="presOf" srcId="{0D2EFDF4-32EA-495C-89AE-BE9C29C710BB}" destId="{5C5318E6-1041-4A81-8484-0AA1F5B4AA8F}" srcOrd="0" destOrd="0" presId="urn:microsoft.com/office/officeart/2005/8/layout/vProcess5"/>
    <dgm:cxn modelId="{B164EA97-2377-4505-A5F9-924558ACBAC2}" type="presOf" srcId="{3F2B316A-506C-4DAC-A9EA-6822E95C14F8}" destId="{BF0860AF-431B-4499-8234-28D9C7F5C2C6}" srcOrd="1" destOrd="0" presId="urn:microsoft.com/office/officeart/2005/8/layout/vProcess5"/>
    <dgm:cxn modelId="{B8CC41A0-F263-4E37-830C-98E39BEBEB68}" type="presOf" srcId="{EB7446F7-EBAD-4043-AD9D-D35868C88F05}" destId="{F63A27E1-C486-4A14-BD7D-83A0975F0A26}" srcOrd="0" destOrd="0" presId="urn:microsoft.com/office/officeart/2005/8/layout/vProcess5"/>
    <dgm:cxn modelId="{53C3E2D2-A318-4575-95CE-2DED998DC17A}" srcId="{3DBECECF-B788-42AC-B9E3-FCB3D170534D}" destId="{0D2EFDF4-32EA-495C-89AE-BE9C29C710BB}" srcOrd="2" destOrd="0" parTransId="{202FED08-E52D-4149-9F68-EDE032151CD6}" sibTransId="{8753EF2C-5A29-4E8C-B37F-C49DF9333DD1}"/>
    <dgm:cxn modelId="{BC0F32E2-102A-46DF-A595-97608FD02FEF}" type="presOf" srcId="{3DBECECF-B788-42AC-B9E3-FCB3D170534D}" destId="{392C2985-E63B-47EF-835E-78680363A68C}" srcOrd="0" destOrd="0" presId="urn:microsoft.com/office/officeart/2005/8/layout/vProcess5"/>
    <dgm:cxn modelId="{1326CF62-6DD8-4BAF-976C-4A79BD904F30}" type="presParOf" srcId="{392C2985-E63B-47EF-835E-78680363A68C}" destId="{3BA4FD63-D22F-481B-822D-1DCA16B1878A}" srcOrd="0" destOrd="0" presId="urn:microsoft.com/office/officeart/2005/8/layout/vProcess5"/>
    <dgm:cxn modelId="{FE7122CB-7A70-49E4-879C-BC547E26437F}" type="presParOf" srcId="{392C2985-E63B-47EF-835E-78680363A68C}" destId="{2940B8D3-2750-43C8-AA88-78A5E7E163AB}" srcOrd="1" destOrd="0" presId="urn:microsoft.com/office/officeart/2005/8/layout/vProcess5"/>
    <dgm:cxn modelId="{5B283BFD-5001-43F0-8C63-EA9842F7143C}" type="presParOf" srcId="{392C2985-E63B-47EF-835E-78680363A68C}" destId="{7A49C14F-9B64-4F05-8F08-717CD82027F0}" srcOrd="2" destOrd="0" presId="urn:microsoft.com/office/officeart/2005/8/layout/vProcess5"/>
    <dgm:cxn modelId="{5B6AAFDA-CC94-4F4B-A303-3446C0C658EA}" type="presParOf" srcId="{392C2985-E63B-47EF-835E-78680363A68C}" destId="{5C5318E6-1041-4A81-8484-0AA1F5B4AA8F}" srcOrd="3" destOrd="0" presId="urn:microsoft.com/office/officeart/2005/8/layout/vProcess5"/>
    <dgm:cxn modelId="{46824D93-AE7F-48B7-BA02-C9135DB14F3F}" type="presParOf" srcId="{392C2985-E63B-47EF-835E-78680363A68C}" destId="{F63A27E1-C486-4A14-BD7D-83A0975F0A26}" srcOrd="4" destOrd="0" presId="urn:microsoft.com/office/officeart/2005/8/layout/vProcess5"/>
    <dgm:cxn modelId="{67126CD4-256A-44EA-9E97-797F5CE5F64E}" type="presParOf" srcId="{392C2985-E63B-47EF-835E-78680363A68C}" destId="{94381D2A-DD04-45D9-B4C1-D560CE0285A0}" srcOrd="5" destOrd="0" presId="urn:microsoft.com/office/officeart/2005/8/layout/vProcess5"/>
    <dgm:cxn modelId="{E0DE6D88-D812-42E0-AC6C-5215F11AD64D}" type="presParOf" srcId="{392C2985-E63B-47EF-835E-78680363A68C}" destId="{F71FC782-8E15-4578-A687-9F7B71155091}" srcOrd="6" destOrd="0" presId="urn:microsoft.com/office/officeart/2005/8/layout/vProcess5"/>
    <dgm:cxn modelId="{D1AA3C02-0E61-4ACB-97EE-AB26E19CDABE}" type="presParOf" srcId="{392C2985-E63B-47EF-835E-78680363A68C}" destId="{BF0860AF-431B-4499-8234-28D9C7F5C2C6}" srcOrd="7" destOrd="0" presId="urn:microsoft.com/office/officeart/2005/8/layout/vProcess5"/>
    <dgm:cxn modelId="{F7ABD9A6-BED9-47DD-B6C7-D3FDC875B30D}" type="presParOf" srcId="{392C2985-E63B-47EF-835E-78680363A68C}" destId="{8213C0C2-DAE2-436D-8C21-45E27183177A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D60C40-68CB-4AC8-B696-BB6D4CD38120}" type="doc">
      <dgm:prSet loTypeId="urn:microsoft.com/office/officeart/2005/8/layout/hProcess6" loCatId="process" qsTypeId="urn:microsoft.com/office/officeart/2005/8/quickstyle/simple1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8605AD01-4DE4-4084-BFFC-4BC11E635CFB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altLang="zh-CN" sz="1600" dirty="0"/>
            <a:t>BDO</a:t>
          </a:r>
          <a:endParaRPr lang="en-US" sz="1600" dirty="0"/>
        </a:p>
      </dgm:t>
    </dgm:pt>
    <dgm:pt modelId="{578E79BB-BE9A-4117-9237-5FB66403168B}" type="parTrans" cxnId="{797A0381-D288-423D-912E-4E56B72C7725}">
      <dgm:prSet/>
      <dgm:spPr/>
      <dgm:t>
        <a:bodyPr/>
        <a:lstStyle/>
        <a:p>
          <a:endParaRPr lang="en-US"/>
        </a:p>
      </dgm:t>
    </dgm:pt>
    <dgm:pt modelId="{10EB0D7A-016C-4396-B6AC-20DBA592FC2A}" type="sibTrans" cxnId="{797A0381-D288-423D-912E-4E56B72C7725}">
      <dgm:prSet/>
      <dgm:spPr/>
      <dgm:t>
        <a:bodyPr/>
        <a:lstStyle/>
        <a:p>
          <a:endParaRPr lang="en-US"/>
        </a:p>
      </dgm:t>
    </dgm:pt>
    <dgm:pt modelId="{F7DC1A37-308D-4569-A898-00E1A1276AEC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altLang="zh-CN" sz="1600" dirty="0"/>
            <a:t>Payment Link</a:t>
          </a:r>
          <a:endParaRPr lang="en-US" sz="1600" dirty="0"/>
        </a:p>
      </dgm:t>
    </dgm:pt>
    <dgm:pt modelId="{38315290-33C7-4B4C-ACC4-D9EDC5ADA65B}" type="parTrans" cxnId="{28AE9518-62CF-46F4-B336-F23F2996A7E9}">
      <dgm:prSet/>
      <dgm:spPr/>
      <dgm:t>
        <a:bodyPr/>
        <a:lstStyle/>
        <a:p>
          <a:endParaRPr lang="en-US"/>
        </a:p>
      </dgm:t>
    </dgm:pt>
    <dgm:pt modelId="{085D0BC7-AC45-4985-B25D-28F9A162A77F}" type="sibTrans" cxnId="{28AE9518-62CF-46F4-B336-F23F2996A7E9}">
      <dgm:prSet/>
      <dgm:spPr/>
      <dgm:t>
        <a:bodyPr/>
        <a:lstStyle/>
        <a:p>
          <a:endParaRPr lang="en-US"/>
        </a:p>
      </dgm:t>
    </dgm:pt>
    <dgm:pt modelId="{BEBC3B8A-3A68-4426-AE5C-5D127EBACA29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sz="1600" dirty="0" err="1"/>
            <a:t>BoC</a:t>
          </a:r>
          <a:r>
            <a:rPr lang="en-US" sz="1600" dirty="0"/>
            <a:t> Bill</a:t>
          </a:r>
        </a:p>
      </dgm:t>
    </dgm:pt>
    <dgm:pt modelId="{54F4F2B5-3F44-4DBD-9611-49345E3FB6B4}" type="parTrans" cxnId="{FB08BD89-59BA-4003-87A9-80D1AFDE28F4}">
      <dgm:prSet/>
      <dgm:spPr/>
      <dgm:t>
        <a:bodyPr/>
        <a:lstStyle/>
        <a:p>
          <a:endParaRPr lang="en-US"/>
        </a:p>
      </dgm:t>
    </dgm:pt>
    <dgm:pt modelId="{EAF08262-813F-474A-9FC3-A7F62EC25ED5}" type="sibTrans" cxnId="{FB08BD89-59BA-4003-87A9-80D1AFDE28F4}">
      <dgm:prSet/>
      <dgm:spPr/>
      <dgm:t>
        <a:bodyPr/>
        <a:lstStyle/>
        <a:p>
          <a:endParaRPr lang="en-US"/>
        </a:p>
      </dgm:t>
    </dgm:pt>
    <dgm:pt modelId="{DE9907BB-7C5D-4156-95A5-FBDEB58B522E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sz="1600" dirty="0"/>
            <a:t>Line Pay</a:t>
          </a:r>
        </a:p>
      </dgm:t>
    </dgm:pt>
    <dgm:pt modelId="{2976B2A9-25FC-43D7-B07B-BB9EE9ABC4CB}" type="parTrans" cxnId="{F33FC864-9B6D-4D2E-B259-F260ECF37E12}">
      <dgm:prSet/>
      <dgm:spPr/>
      <dgm:t>
        <a:bodyPr/>
        <a:lstStyle/>
        <a:p>
          <a:endParaRPr lang="en-US"/>
        </a:p>
      </dgm:t>
    </dgm:pt>
    <dgm:pt modelId="{7D29E878-2E61-45B8-891B-980182640616}" type="sibTrans" cxnId="{F33FC864-9B6D-4D2E-B259-F260ECF37E12}">
      <dgm:prSet/>
      <dgm:spPr/>
      <dgm:t>
        <a:bodyPr/>
        <a:lstStyle/>
        <a:p>
          <a:endParaRPr lang="en-US"/>
        </a:p>
      </dgm:t>
    </dgm:pt>
    <dgm:pt modelId="{A14D7D96-3507-499F-951A-46B100B55842}">
      <dgm:prSet phldrT="[Text]" custT="1"/>
      <dgm:spPr>
        <a:solidFill>
          <a:srgbClr val="FF9933"/>
        </a:solidFill>
      </dgm:spPr>
      <dgm:t>
        <a:bodyPr/>
        <a:lstStyle/>
        <a:p>
          <a:r>
            <a:rPr lang="zh-CN" altLang="en-US" sz="1400" dirty="0"/>
            <a:t>库务署前置</a:t>
          </a:r>
          <a:endParaRPr lang="en-US" sz="1400" dirty="0"/>
        </a:p>
      </dgm:t>
    </dgm:pt>
    <dgm:pt modelId="{4A6A07D0-ACAC-4CF2-A2CE-A240AA545626}" type="parTrans" cxnId="{B953AD11-ED65-4C6C-9D7D-16DCC0C157F1}">
      <dgm:prSet/>
      <dgm:spPr/>
      <dgm:t>
        <a:bodyPr/>
        <a:lstStyle/>
        <a:p>
          <a:endParaRPr lang="en-US"/>
        </a:p>
      </dgm:t>
    </dgm:pt>
    <dgm:pt modelId="{9A44C93B-F07B-4AD9-8DC9-9B65C201DA0F}" type="sibTrans" cxnId="{B953AD11-ED65-4C6C-9D7D-16DCC0C157F1}">
      <dgm:prSet/>
      <dgm:spPr/>
      <dgm:t>
        <a:bodyPr/>
        <a:lstStyle/>
        <a:p>
          <a:endParaRPr lang="en-US"/>
        </a:p>
      </dgm:t>
    </dgm:pt>
    <dgm:pt modelId="{028CE85F-9D29-49B3-A21D-5C71393EF4EC}">
      <dgm:prSet phldrT="[Text]" custT="1"/>
      <dgm:spPr>
        <a:solidFill>
          <a:srgbClr val="FF9933"/>
        </a:solidFill>
      </dgm:spPr>
      <dgm:t>
        <a:bodyPr/>
        <a:lstStyle/>
        <a:p>
          <a:r>
            <a:rPr lang="en-US" sz="1600" dirty="0" err="1"/>
            <a:t>Zyks</a:t>
          </a:r>
          <a:r>
            <a:rPr lang="zh-CN" altLang="en-US" sz="1600" dirty="0"/>
            <a:t>月报</a:t>
          </a:r>
          <a:endParaRPr lang="en-US" sz="1600" dirty="0"/>
        </a:p>
      </dgm:t>
    </dgm:pt>
    <dgm:pt modelId="{8DA4F14E-3FD9-4D19-BA7C-D5AFB4DA2C93}" type="parTrans" cxnId="{5CF5810A-7F32-4976-BCAF-7DA0AC6FF7F5}">
      <dgm:prSet/>
      <dgm:spPr/>
      <dgm:t>
        <a:bodyPr/>
        <a:lstStyle/>
        <a:p>
          <a:endParaRPr lang="en-US"/>
        </a:p>
      </dgm:t>
    </dgm:pt>
    <dgm:pt modelId="{C4650544-AE08-409B-B9F4-22F75F285006}" type="sibTrans" cxnId="{5CF5810A-7F32-4976-BCAF-7DA0AC6FF7F5}">
      <dgm:prSet/>
      <dgm:spPr/>
      <dgm:t>
        <a:bodyPr/>
        <a:lstStyle/>
        <a:p>
          <a:endParaRPr lang="en-US"/>
        </a:p>
      </dgm:t>
    </dgm:pt>
    <dgm:pt modelId="{28577BD4-8A75-422F-9DC0-2388CE3E569E}" type="pres">
      <dgm:prSet presAssocID="{8FD60C40-68CB-4AC8-B696-BB6D4CD38120}" presName="theList" presStyleCnt="0">
        <dgm:presLayoutVars>
          <dgm:dir/>
          <dgm:animLvl val="lvl"/>
          <dgm:resizeHandles val="exact"/>
        </dgm:presLayoutVars>
      </dgm:prSet>
      <dgm:spPr/>
    </dgm:pt>
    <dgm:pt modelId="{69FC4B80-5FB2-447D-A3DB-0505D19DDFBE}" type="pres">
      <dgm:prSet presAssocID="{8605AD01-4DE4-4084-BFFC-4BC11E635CFB}" presName="compNode" presStyleCnt="0"/>
      <dgm:spPr/>
    </dgm:pt>
    <dgm:pt modelId="{7F34D3BD-772A-473B-BE1E-FE1AC54A0CF7}" type="pres">
      <dgm:prSet presAssocID="{8605AD01-4DE4-4084-BFFC-4BC11E635CFB}" presName="noGeometry" presStyleCnt="0"/>
      <dgm:spPr/>
    </dgm:pt>
    <dgm:pt modelId="{855ED6CE-9916-403F-BB36-7CA82C848D70}" type="pres">
      <dgm:prSet presAssocID="{8605AD01-4DE4-4084-BFFC-4BC11E635CFB}" presName="childTextVisible" presStyleLbl="bgAccFollowNode1" presStyleIdx="0" presStyleCnt="6">
        <dgm:presLayoutVars>
          <dgm:bulletEnabled val="1"/>
        </dgm:presLayoutVars>
      </dgm:prSet>
      <dgm:spPr/>
    </dgm:pt>
    <dgm:pt modelId="{4117D1AA-D44C-45E2-9786-23C08EF53AC4}" type="pres">
      <dgm:prSet presAssocID="{8605AD01-4DE4-4084-BFFC-4BC11E635CFB}" presName="childTextHidden" presStyleLbl="bgAccFollowNode1" presStyleIdx="0" presStyleCnt="6"/>
      <dgm:spPr/>
    </dgm:pt>
    <dgm:pt modelId="{3C9F4D6F-7796-49D6-A0A8-A8B54CF3D4AD}" type="pres">
      <dgm:prSet presAssocID="{8605AD01-4DE4-4084-BFFC-4BC11E635CFB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DDFA9C6E-17F9-4F86-9844-ACD6DFABDB13}" type="pres">
      <dgm:prSet presAssocID="{8605AD01-4DE4-4084-BFFC-4BC11E635CFB}" presName="aSpace" presStyleCnt="0"/>
      <dgm:spPr/>
    </dgm:pt>
    <dgm:pt modelId="{72C45B78-8D28-43BA-BB42-276A83A4C1BA}" type="pres">
      <dgm:prSet presAssocID="{F7DC1A37-308D-4569-A898-00E1A1276AEC}" presName="compNode" presStyleCnt="0"/>
      <dgm:spPr/>
    </dgm:pt>
    <dgm:pt modelId="{4F02DB0A-7C61-4DAB-89DF-FCAAD932847F}" type="pres">
      <dgm:prSet presAssocID="{F7DC1A37-308D-4569-A898-00E1A1276AEC}" presName="noGeometry" presStyleCnt="0"/>
      <dgm:spPr/>
    </dgm:pt>
    <dgm:pt modelId="{97FCAB0B-A862-4638-A989-7074A1F6B78D}" type="pres">
      <dgm:prSet presAssocID="{F7DC1A37-308D-4569-A898-00E1A1276AEC}" presName="childTextVisible" presStyleLbl="bgAccFollowNode1" presStyleIdx="1" presStyleCnt="6">
        <dgm:presLayoutVars>
          <dgm:bulletEnabled val="1"/>
        </dgm:presLayoutVars>
      </dgm:prSet>
      <dgm:spPr/>
    </dgm:pt>
    <dgm:pt modelId="{1CC3388D-06CF-417E-B277-E0BECFAA8DD7}" type="pres">
      <dgm:prSet presAssocID="{F7DC1A37-308D-4569-A898-00E1A1276AEC}" presName="childTextHidden" presStyleLbl="bgAccFollowNode1" presStyleIdx="1" presStyleCnt="6"/>
      <dgm:spPr/>
    </dgm:pt>
    <dgm:pt modelId="{1E5C38B6-E7A2-4BC7-8102-D9F5FB2EA4F0}" type="pres">
      <dgm:prSet presAssocID="{F7DC1A37-308D-4569-A898-00E1A1276AEC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916BB284-B32D-440D-952A-AA72BB811C20}" type="pres">
      <dgm:prSet presAssocID="{F7DC1A37-308D-4569-A898-00E1A1276AEC}" presName="aSpace" presStyleCnt="0"/>
      <dgm:spPr/>
    </dgm:pt>
    <dgm:pt modelId="{D8E0829D-EC79-421E-947C-AF29B12AF553}" type="pres">
      <dgm:prSet presAssocID="{BEBC3B8A-3A68-4426-AE5C-5D127EBACA29}" presName="compNode" presStyleCnt="0"/>
      <dgm:spPr/>
    </dgm:pt>
    <dgm:pt modelId="{B8472340-2BF6-4301-8D85-1720637172F7}" type="pres">
      <dgm:prSet presAssocID="{BEBC3B8A-3A68-4426-AE5C-5D127EBACA29}" presName="noGeometry" presStyleCnt="0"/>
      <dgm:spPr/>
    </dgm:pt>
    <dgm:pt modelId="{0BBE9EC1-A2A1-4A3C-8079-38F90D1DB168}" type="pres">
      <dgm:prSet presAssocID="{BEBC3B8A-3A68-4426-AE5C-5D127EBACA29}" presName="childTextVisible" presStyleLbl="bgAccFollowNode1" presStyleIdx="2" presStyleCnt="6">
        <dgm:presLayoutVars>
          <dgm:bulletEnabled val="1"/>
        </dgm:presLayoutVars>
      </dgm:prSet>
      <dgm:spPr/>
    </dgm:pt>
    <dgm:pt modelId="{B97BD663-C7B4-48AB-A42A-E4FE2F6294EC}" type="pres">
      <dgm:prSet presAssocID="{BEBC3B8A-3A68-4426-AE5C-5D127EBACA29}" presName="childTextHidden" presStyleLbl="bgAccFollowNode1" presStyleIdx="2" presStyleCnt="6"/>
      <dgm:spPr/>
    </dgm:pt>
    <dgm:pt modelId="{C987FDE5-C94F-4492-9F81-BDA5220AA29D}" type="pres">
      <dgm:prSet presAssocID="{BEBC3B8A-3A68-4426-AE5C-5D127EBACA29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D462DC6D-3E35-4E1D-A7FE-A2A80055E8EE}" type="pres">
      <dgm:prSet presAssocID="{BEBC3B8A-3A68-4426-AE5C-5D127EBACA29}" presName="aSpace" presStyleCnt="0"/>
      <dgm:spPr/>
    </dgm:pt>
    <dgm:pt modelId="{E1CB0455-D2A4-4A77-8840-9F565C7029BD}" type="pres">
      <dgm:prSet presAssocID="{DE9907BB-7C5D-4156-95A5-FBDEB58B522E}" presName="compNode" presStyleCnt="0"/>
      <dgm:spPr/>
    </dgm:pt>
    <dgm:pt modelId="{27504AD2-1E25-49CB-9369-33D21FA049D3}" type="pres">
      <dgm:prSet presAssocID="{DE9907BB-7C5D-4156-95A5-FBDEB58B522E}" presName="noGeometry" presStyleCnt="0"/>
      <dgm:spPr/>
    </dgm:pt>
    <dgm:pt modelId="{F3F66738-5D2F-4200-A9F7-6CB0F6BF7B75}" type="pres">
      <dgm:prSet presAssocID="{DE9907BB-7C5D-4156-95A5-FBDEB58B522E}" presName="childTextVisible" presStyleLbl="bgAccFollowNode1" presStyleIdx="3" presStyleCnt="6">
        <dgm:presLayoutVars>
          <dgm:bulletEnabled val="1"/>
        </dgm:presLayoutVars>
      </dgm:prSet>
      <dgm:spPr/>
    </dgm:pt>
    <dgm:pt modelId="{A9F66BA5-C0FA-4EB9-9E29-2235EDBECF28}" type="pres">
      <dgm:prSet presAssocID="{DE9907BB-7C5D-4156-95A5-FBDEB58B522E}" presName="childTextHidden" presStyleLbl="bgAccFollowNode1" presStyleIdx="3" presStyleCnt="6"/>
      <dgm:spPr/>
    </dgm:pt>
    <dgm:pt modelId="{199DABFC-5455-4C4C-BE38-8560CC5E3F43}" type="pres">
      <dgm:prSet presAssocID="{DE9907BB-7C5D-4156-95A5-FBDEB58B522E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E269780F-01DA-415E-9D54-775D010497BC}" type="pres">
      <dgm:prSet presAssocID="{DE9907BB-7C5D-4156-95A5-FBDEB58B522E}" presName="aSpace" presStyleCnt="0"/>
      <dgm:spPr/>
    </dgm:pt>
    <dgm:pt modelId="{ABF052EE-2CB3-4130-9151-B9D0976E4856}" type="pres">
      <dgm:prSet presAssocID="{028CE85F-9D29-49B3-A21D-5C71393EF4EC}" presName="compNode" presStyleCnt="0"/>
      <dgm:spPr/>
    </dgm:pt>
    <dgm:pt modelId="{7ABE0624-D413-443B-8BC3-AB9CE75A6B3A}" type="pres">
      <dgm:prSet presAssocID="{028CE85F-9D29-49B3-A21D-5C71393EF4EC}" presName="noGeometry" presStyleCnt="0"/>
      <dgm:spPr/>
    </dgm:pt>
    <dgm:pt modelId="{A14F90F8-745D-416F-95DA-CB22253365CB}" type="pres">
      <dgm:prSet presAssocID="{028CE85F-9D29-49B3-A21D-5C71393EF4EC}" presName="childTextVisible" presStyleLbl="bgAccFollowNode1" presStyleIdx="4" presStyleCnt="6">
        <dgm:presLayoutVars>
          <dgm:bulletEnabled val="1"/>
        </dgm:presLayoutVars>
      </dgm:prSet>
      <dgm:spPr/>
    </dgm:pt>
    <dgm:pt modelId="{D1900302-B840-4983-8B6D-ED74A0ABF3DD}" type="pres">
      <dgm:prSet presAssocID="{028CE85F-9D29-49B3-A21D-5C71393EF4EC}" presName="childTextHidden" presStyleLbl="bgAccFollowNode1" presStyleIdx="4" presStyleCnt="6"/>
      <dgm:spPr/>
    </dgm:pt>
    <dgm:pt modelId="{A2B56DCC-7B8A-49A3-85D4-4B95130894B3}" type="pres">
      <dgm:prSet presAssocID="{028CE85F-9D29-49B3-A21D-5C71393EF4EC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151302F1-8FF6-41BC-9BE9-B650D63B411F}" type="pres">
      <dgm:prSet presAssocID="{028CE85F-9D29-49B3-A21D-5C71393EF4EC}" presName="aSpace" presStyleCnt="0"/>
      <dgm:spPr/>
    </dgm:pt>
    <dgm:pt modelId="{5A0151BC-6DE8-49C9-A493-C43D65C1D2C6}" type="pres">
      <dgm:prSet presAssocID="{A14D7D96-3507-499F-951A-46B100B55842}" presName="compNode" presStyleCnt="0"/>
      <dgm:spPr/>
    </dgm:pt>
    <dgm:pt modelId="{4FE5F65E-E9C0-440C-BAEA-F3CC3CE44177}" type="pres">
      <dgm:prSet presAssocID="{A14D7D96-3507-499F-951A-46B100B55842}" presName="noGeometry" presStyleCnt="0"/>
      <dgm:spPr/>
    </dgm:pt>
    <dgm:pt modelId="{4F34ECA0-4ECA-47CD-A790-87E9454F646C}" type="pres">
      <dgm:prSet presAssocID="{A14D7D96-3507-499F-951A-46B100B55842}" presName="childTextVisible" presStyleLbl="bgAccFollowNode1" presStyleIdx="5" presStyleCnt="6">
        <dgm:presLayoutVars>
          <dgm:bulletEnabled val="1"/>
        </dgm:presLayoutVars>
      </dgm:prSet>
      <dgm:spPr/>
    </dgm:pt>
    <dgm:pt modelId="{D8696353-6D1B-4E8D-B6BE-2BBE9EBCF1C7}" type="pres">
      <dgm:prSet presAssocID="{A14D7D96-3507-499F-951A-46B100B55842}" presName="childTextHidden" presStyleLbl="bgAccFollowNode1" presStyleIdx="5" presStyleCnt="6"/>
      <dgm:spPr/>
    </dgm:pt>
    <dgm:pt modelId="{A58BFF39-FAB8-4F8F-9B32-E2853784758F}" type="pres">
      <dgm:prSet presAssocID="{A14D7D96-3507-499F-951A-46B100B55842}" presName="parentText" presStyleLbl="node1" presStyleIdx="5" presStyleCnt="6">
        <dgm:presLayoutVars>
          <dgm:chMax val="1"/>
          <dgm:bulletEnabled val="1"/>
        </dgm:presLayoutVars>
      </dgm:prSet>
      <dgm:spPr/>
    </dgm:pt>
  </dgm:ptLst>
  <dgm:cxnLst>
    <dgm:cxn modelId="{5CF5810A-7F32-4976-BCAF-7DA0AC6FF7F5}" srcId="{8FD60C40-68CB-4AC8-B696-BB6D4CD38120}" destId="{028CE85F-9D29-49B3-A21D-5C71393EF4EC}" srcOrd="4" destOrd="0" parTransId="{8DA4F14E-3FD9-4D19-BA7C-D5AFB4DA2C93}" sibTransId="{C4650544-AE08-409B-B9F4-22F75F285006}"/>
    <dgm:cxn modelId="{B953AD11-ED65-4C6C-9D7D-16DCC0C157F1}" srcId="{8FD60C40-68CB-4AC8-B696-BB6D4CD38120}" destId="{A14D7D96-3507-499F-951A-46B100B55842}" srcOrd="5" destOrd="0" parTransId="{4A6A07D0-ACAC-4CF2-A2CE-A240AA545626}" sibTransId="{9A44C93B-F07B-4AD9-8DC9-9B65C201DA0F}"/>
    <dgm:cxn modelId="{28AE9518-62CF-46F4-B336-F23F2996A7E9}" srcId="{8FD60C40-68CB-4AC8-B696-BB6D4CD38120}" destId="{F7DC1A37-308D-4569-A898-00E1A1276AEC}" srcOrd="1" destOrd="0" parTransId="{38315290-33C7-4B4C-ACC4-D9EDC5ADA65B}" sibTransId="{085D0BC7-AC45-4985-B25D-28F9A162A77F}"/>
    <dgm:cxn modelId="{BA1D875B-C334-4D08-9364-52D9C07EB11F}" type="presOf" srcId="{F7DC1A37-308D-4569-A898-00E1A1276AEC}" destId="{1E5C38B6-E7A2-4BC7-8102-D9F5FB2EA4F0}" srcOrd="0" destOrd="0" presId="urn:microsoft.com/office/officeart/2005/8/layout/hProcess6"/>
    <dgm:cxn modelId="{F33FC864-9B6D-4D2E-B259-F260ECF37E12}" srcId="{8FD60C40-68CB-4AC8-B696-BB6D4CD38120}" destId="{DE9907BB-7C5D-4156-95A5-FBDEB58B522E}" srcOrd="3" destOrd="0" parTransId="{2976B2A9-25FC-43D7-B07B-BB9EE9ABC4CB}" sibTransId="{7D29E878-2E61-45B8-891B-980182640616}"/>
    <dgm:cxn modelId="{C5C7F777-4D13-40BC-90D8-10673DCF6029}" type="presOf" srcId="{8605AD01-4DE4-4084-BFFC-4BC11E635CFB}" destId="{3C9F4D6F-7796-49D6-A0A8-A8B54CF3D4AD}" srcOrd="0" destOrd="0" presId="urn:microsoft.com/office/officeart/2005/8/layout/hProcess6"/>
    <dgm:cxn modelId="{E4D7CF7E-0F0C-4095-8BE0-3F8D6494C803}" type="presOf" srcId="{DE9907BB-7C5D-4156-95A5-FBDEB58B522E}" destId="{199DABFC-5455-4C4C-BE38-8560CC5E3F43}" srcOrd="0" destOrd="0" presId="urn:microsoft.com/office/officeart/2005/8/layout/hProcess6"/>
    <dgm:cxn modelId="{797A0381-D288-423D-912E-4E56B72C7725}" srcId="{8FD60C40-68CB-4AC8-B696-BB6D4CD38120}" destId="{8605AD01-4DE4-4084-BFFC-4BC11E635CFB}" srcOrd="0" destOrd="0" parTransId="{578E79BB-BE9A-4117-9237-5FB66403168B}" sibTransId="{10EB0D7A-016C-4396-B6AC-20DBA592FC2A}"/>
    <dgm:cxn modelId="{FB08BD89-59BA-4003-87A9-80D1AFDE28F4}" srcId="{8FD60C40-68CB-4AC8-B696-BB6D4CD38120}" destId="{BEBC3B8A-3A68-4426-AE5C-5D127EBACA29}" srcOrd="2" destOrd="0" parTransId="{54F4F2B5-3F44-4DBD-9611-49345E3FB6B4}" sibTransId="{EAF08262-813F-474A-9FC3-A7F62EC25ED5}"/>
    <dgm:cxn modelId="{F78301C7-31DF-442C-8A51-1F32DD1F64C3}" type="presOf" srcId="{A14D7D96-3507-499F-951A-46B100B55842}" destId="{A58BFF39-FAB8-4F8F-9B32-E2853784758F}" srcOrd="0" destOrd="0" presId="urn:microsoft.com/office/officeart/2005/8/layout/hProcess6"/>
    <dgm:cxn modelId="{BA5529D1-353D-4BCA-BFF3-7783D776CD44}" type="presOf" srcId="{BEBC3B8A-3A68-4426-AE5C-5D127EBACA29}" destId="{C987FDE5-C94F-4492-9F81-BDA5220AA29D}" srcOrd="0" destOrd="0" presId="urn:microsoft.com/office/officeart/2005/8/layout/hProcess6"/>
    <dgm:cxn modelId="{4493E6DD-14F6-46E1-BDA1-608425E0D1B4}" type="presOf" srcId="{8FD60C40-68CB-4AC8-B696-BB6D4CD38120}" destId="{28577BD4-8A75-422F-9DC0-2388CE3E569E}" srcOrd="0" destOrd="0" presId="urn:microsoft.com/office/officeart/2005/8/layout/hProcess6"/>
    <dgm:cxn modelId="{72726EDF-02A1-48CC-A262-BB40CE8030E5}" type="presOf" srcId="{028CE85F-9D29-49B3-A21D-5C71393EF4EC}" destId="{A2B56DCC-7B8A-49A3-85D4-4B95130894B3}" srcOrd="0" destOrd="0" presId="urn:microsoft.com/office/officeart/2005/8/layout/hProcess6"/>
    <dgm:cxn modelId="{2D6F9BC8-AB3A-421E-A1DA-36F42CC49220}" type="presParOf" srcId="{28577BD4-8A75-422F-9DC0-2388CE3E569E}" destId="{69FC4B80-5FB2-447D-A3DB-0505D19DDFBE}" srcOrd="0" destOrd="0" presId="urn:microsoft.com/office/officeart/2005/8/layout/hProcess6"/>
    <dgm:cxn modelId="{7A8165A8-7D5D-4F66-9D95-A2BFA7949B51}" type="presParOf" srcId="{69FC4B80-5FB2-447D-A3DB-0505D19DDFBE}" destId="{7F34D3BD-772A-473B-BE1E-FE1AC54A0CF7}" srcOrd="0" destOrd="0" presId="urn:microsoft.com/office/officeart/2005/8/layout/hProcess6"/>
    <dgm:cxn modelId="{7415A699-82A4-44C3-9B59-EE35ED9B16B0}" type="presParOf" srcId="{69FC4B80-5FB2-447D-A3DB-0505D19DDFBE}" destId="{855ED6CE-9916-403F-BB36-7CA82C848D70}" srcOrd="1" destOrd="0" presId="urn:microsoft.com/office/officeart/2005/8/layout/hProcess6"/>
    <dgm:cxn modelId="{C0C6D5CB-00C5-4862-8550-6F30DB72FA84}" type="presParOf" srcId="{69FC4B80-5FB2-447D-A3DB-0505D19DDFBE}" destId="{4117D1AA-D44C-45E2-9786-23C08EF53AC4}" srcOrd="2" destOrd="0" presId="urn:microsoft.com/office/officeart/2005/8/layout/hProcess6"/>
    <dgm:cxn modelId="{C0AC674B-E93B-44AB-BAE1-E9303AF04714}" type="presParOf" srcId="{69FC4B80-5FB2-447D-A3DB-0505D19DDFBE}" destId="{3C9F4D6F-7796-49D6-A0A8-A8B54CF3D4AD}" srcOrd="3" destOrd="0" presId="urn:microsoft.com/office/officeart/2005/8/layout/hProcess6"/>
    <dgm:cxn modelId="{EE06D882-9E00-4603-BB39-5163CC0FC9E5}" type="presParOf" srcId="{28577BD4-8A75-422F-9DC0-2388CE3E569E}" destId="{DDFA9C6E-17F9-4F86-9844-ACD6DFABDB13}" srcOrd="1" destOrd="0" presId="urn:microsoft.com/office/officeart/2005/8/layout/hProcess6"/>
    <dgm:cxn modelId="{2517EBFE-623C-4FF5-B6C6-C51D3075C336}" type="presParOf" srcId="{28577BD4-8A75-422F-9DC0-2388CE3E569E}" destId="{72C45B78-8D28-43BA-BB42-276A83A4C1BA}" srcOrd="2" destOrd="0" presId="urn:microsoft.com/office/officeart/2005/8/layout/hProcess6"/>
    <dgm:cxn modelId="{17C0C893-0050-40C4-AB5C-CC65CD4B49E7}" type="presParOf" srcId="{72C45B78-8D28-43BA-BB42-276A83A4C1BA}" destId="{4F02DB0A-7C61-4DAB-89DF-FCAAD932847F}" srcOrd="0" destOrd="0" presId="urn:microsoft.com/office/officeart/2005/8/layout/hProcess6"/>
    <dgm:cxn modelId="{60264AE9-8FFB-4B5E-9FD3-8A87B991B418}" type="presParOf" srcId="{72C45B78-8D28-43BA-BB42-276A83A4C1BA}" destId="{97FCAB0B-A862-4638-A989-7074A1F6B78D}" srcOrd="1" destOrd="0" presId="urn:microsoft.com/office/officeart/2005/8/layout/hProcess6"/>
    <dgm:cxn modelId="{D27392D8-DC38-40F8-995E-1754AA9EBD1A}" type="presParOf" srcId="{72C45B78-8D28-43BA-BB42-276A83A4C1BA}" destId="{1CC3388D-06CF-417E-B277-E0BECFAA8DD7}" srcOrd="2" destOrd="0" presId="urn:microsoft.com/office/officeart/2005/8/layout/hProcess6"/>
    <dgm:cxn modelId="{15FA0F37-333F-4F4A-8FCC-D47DF9E7F827}" type="presParOf" srcId="{72C45B78-8D28-43BA-BB42-276A83A4C1BA}" destId="{1E5C38B6-E7A2-4BC7-8102-D9F5FB2EA4F0}" srcOrd="3" destOrd="0" presId="urn:microsoft.com/office/officeart/2005/8/layout/hProcess6"/>
    <dgm:cxn modelId="{3F4BD4D0-ADF2-4E9C-B853-86430AFCB75F}" type="presParOf" srcId="{28577BD4-8A75-422F-9DC0-2388CE3E569E}" destId="{916BB284-B32D-440D-952A-AA72BB811C20}" srcOrd="3" destOrd="0" presId="urn:microsoft.com/office/officeart/2005/8/layout/hProcess6"/>
    <dgm:cxn modelId="{65C5F8F9-4646-4153-9393-3FF44FB5F144}" type="presParOf" srcId="{28577BD4-8A75-422F-9DC0-2388CE3E569E}" destId="{D8E0829D-EC79-421E-947C-AF29B12AF553}" srcOrd="4" destOrd="0" presId="urn:microsoft.com/office/officeart/2005/8/layout/hProcess6"/>
    <dgm:cxn modelId="{67AAFDCA-E067-4019-B9DA-2C9FC84780A1}" type="presParOf" srcId="{D8E0829D-EC79-421E-947C-AF29B12AF553}" destId="{B8472340-2BF6-4301-8D85-1720637172F7}" srcOrd="0" destOrd="0" presId="urn:microsoft.com/office/officeart/2005/8/layout/hProcess6"/>
    <dgm:cxn modelId="{B67865C3-80FE-4359-877E-6C2CB728D0ED}" type="presParOf" srcId="{D8E0829D-EC79-421E-947C-AF29B12AF553}" destId="{0BBE9EC1-A2A1-4A3C-8079-38F90D1DB168}" srcOrd="1" destOrd="0" presId="urn:microsoft.com/office/officeart/2005/8/layout/hProcess6"/>
    <dgm:cxn modelId="{77B3A2F4-8FB9-49CD-BAC7-611C19A52586}" type="presParOf" srcId="{D8E0829D-EC79-421E-947C-AF29B12AF553}" destId="{B97BD663-C7B4-48AB-A42A-E4FE2F6294EC}" srcOrd="2" destOrd="0" presId="urn:microsoft.com/office/officeart/2005/8/layout/hProcess6"/>
    <dgm:cxn modelId="{6C038629-CE6C-46A0-B1F3-E4CF31CEB405}" type="presParOf" srcId="{D8E0829D-EC79-421E-947C-AF29B12AF553}" destId="{C987FDE5-C94F-4492-9F81-BDA5220AA29D}" srcOrd="3" destOrd="0" presId="urn:microsoft.com/office/officeart/2005/8/layout/hProcess6"/>
    <dgm:cxn modelId="{58E59F03-88E2-48C4-976A-D06A9225709B}" type="presParOf" srcId="{28577BD4-8A75-422F-9DC0-2388CE3E569E}" destId="{D462DC6D-3E35-4E1D-A7FE-A2A80055E8EE}" srcOrd="5" destOrd="0" presId="urn:microsoft.com/office/officeart/2005/8/layout/hProcess6"/>
    <dgm:cxn modelId="{EDE6D024-680B-4833-90FD-A888A1560763}" type="presParOf" srcId="{28577BD4-8A75-422F-9DC0-2388CE3E569E}" destId="{E1CB0455-D2A4-4A77-8840-9F565C7029BD}" srcOrd="6" destOrd="0" presId="urn:microsoft.com/office/officeart/2005/8/layout/hProcess6"/>
    <dgm:cxn modelId="{B9F7AC9F-6534-4A23-A1EB-45264CE6B9CC}" type="presParOf" srcId="{E1CB0455-D2A4-4A77-8840-9F565C7029BD}" destId="{27504AD2-1E25-49CB-9369-33D21FA049D3}" srcOrd="0" destOrd="0" presId="urn:microsoft.com/office/officeart/2005/8/layout/hProcess6"/>
    <dgm:cxn modelId="{5ED93F4E-1FAF-44D3-8E3C-7959237A0CDC}" type="presParOf" srcId="{E1CB0455-D2A4-4A77-8840-9F565C7029BD}" destId="{F3F66738-5D2F-4200-A9F7-6CB0F6BF7B75}" srcOrd="1" destOrd="0" presId="urn:microsoft.com/office/officeart/2005/8/layout/hProcess6"/>
    <dgm:cxn modelId="{AD7A8682-336F-4CC4-9370-D989C978E362}" type="presParOf" srcId="{E1CB0455-D2A4-4A77-8840-9F565C7029BD}" destId="{A9F66BA5-C0FA-4EB9-9E29-2235EDBECF28}" srcOrd="2" destOrd="0" presId="urn:microsoft.com/office/officeart/2005/8/layout/hProcess6"/>
    <dgm:cxn modelId="{D8D44D26-33A6-46B7-95CA-64635D33BBAA}" type="presParOf" srcId="{E1CB0455-D2A4-4A77-8840-9F565C7029BD}" destId="{199DABFC-5455-4C4C-BE38-8560CC5E3F43}" srcOrd="3" destOrd="0" presId="urn:microsoft.com/office/officeart/2005/8/layout/hProcess6"/>
    <dgm:cxn modelId="{473E47C8-A461-4E97-9470-74FB7063CD0B}" type="presParOf" srcId="{28577BD4-8A75-422F-9DC0-2388CE3E569E}" destId="{E269780F-01DA-415E-9D54-775D010497BC}" srcOrd="7" destOrd="0" presId="urn:microsoft.com/office/officeart/2005/8/layout/hProcess6"/>
    <dgm:cxn modelId="{91DFB3AA-1D13-40D6-9EFC-95B427327652}" type="presParOf" srcId="{28577BD4-8A75-422F-9DC0-2388CE3E569E}" destId="{ABF052EE-2CB3-4130-9151-B9D0976E4856}" srcOrd="8" destOrd="0" presId="urn:microsoft.com/office/officeart/2005/8/layout/hProcess6"/>
    <dgm:cxn modelId="{59760EA8-956F-4957-A12E-D0DBAD14A0AD}" type="presParOf" srcId="{ABF052EE-2CB3-4130-9151-B9D0976E4856}" destId="{7ABE0624-D413-443B-8BC3-AB9CE75A6B3A}" srcOrd="0" destOrd="0" presId="urn:microsoft.com/office/officeart/2005/8/layout/hProcess6"/>
    <dgm:cxn modelId="{83445F52-0A8F-4C4A-8351-8CF718F01AEB}" type="presParOf" srcId="{ABF052EE-2CB3-4130-9151-B9D0976E4856}" destId="{A14F90F8-745D-416F-95DA-CB22253365CB}" srcOrd="1" destOrd="0" presId="urn:microsoft.com/office/officeart/2005/8/layout/hProcess6"/>
    <dgm:cxn modelId="{EA40BABE-A993-45D6-8BA4-8E3B33B85657}" type="presParOf" srcId="{ABF052EE-2CB3-4130-9151-B9D0976E4856}" destId="{D1900302-B840-4983-8B6D-ED74A0ABF3DD}" srcOrd="2" destOrd="0" presId="urn:microsoft.com/office/officeart/2005/8/layout/hProcess6"/>
    <dgm:cxn modelId="{42DAB136-47FF-43DD-96C6-59DDA91481DD}" type="presParOf" srcId="{ABF052EE-2CB3-4130-9151-B9D0976E4856}" destId="{A2B56DCC-7B8A-49A3-85D4-4B95130894B3}" srcOrd="3" destOrd="0" presId="urn:microsoft.com/office/officeart/2005/8/layout/hProcess6"/>
    <dgm:cxn modelId="{5E1713A7-BFDF-4B23-87C5-E2A8EDC0F6B1}" type="presParOf" srcId="{28577BD4-8A75-422F-9DC0-2388CE3E569E}" destId="{151302F1-8FF6-41BC-9BE9-B650D63B411F}" srcOrd="9" destOrd="0" presId="urn:microsoft.com/office/officeart/2005/8/layout/hProcess6"/>
    <dgm:cxn modelId="{B67493DF-CB13-4896-AA9B-EF0F503A6B2B}" type="presParOf" srcId="{28577BD4-8A75-422F-9DC0-2388CE3E569E}" destId="{5A0151BC-6DE8-49C9-A493-C43D65C1D2C6}" srcOrd="10" destOrd="0" presId="urn:microsoft.com/office/officeart/2005/8/layout/hProcess6"/>
    <dgm:cxn modelId="{6B2DAB22-88A6-4CFF-9FCF-3F4558FA11AC}" type="presParOf" srcId="{5A0151BC-6DE8-49C9-A493-C43D65C1D2C6}" destId="{4FE5F65E-E9C0-440C-BAEA-F3CC3CE44177}" srcOrd="0" destOrd="0" presId="urn:microsoft.com/office/officeart/2005/8/layout/hProcess6"/>
    <dgm:cxn modelId="{CA99D377-8BE6-4AA5-A5B6-AD6CB4D7C5C3}" type="presParOf" srcId="{5A0151BC-6DE8-49C9-A493-C43D65C1D2C6}" destId="{4F34ECA0-4ECA-47CD-A790-87E9454F646C}" srcOrd="1" destOrd="0" presId="urn:microsoft.com/office/officeart/2005/8/layout/hProcess6"/>
    <dgm:cxn modelId="{C1DE3841-2FCA-4264-946C-7A2B0D836ED7}" type="presParOf" srcId="{5A0151BC-6DE8-49C9-A493-C43D65C1D2C6}" destId="{D8696353-6D1B-4E8D-B6BE-2BBE9EBCF1C7}" srcOrd="2" destOrd="0" presId="urn:microsoft.com/office/officeart/2005/8/layout/hProcess6"/>
    <dgm:cxn modelId="{7137F334-EF22-482A-9DDC-CB3F519587C9}" type="presParOf" srcId="{5A0151BC-6DE8-49C9-A493-C43D65C1D2C6}" destId="{A58BFF39-FAB8-4F8F-9B32-E2853784758F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40B8D3-2750-43C8-AA88-78A5E7E163AB}">
      <dsp:nvSpPr>
        <dsp:cNvPr id="0" name=""/>
        <dsp:cNvSpPr/>
      </dsp:nvSpPr>
      <dsp:spPr>
        <a:xfrm>
          <a:off x="0" y="0"/>
          <a:ext cx="5046564" cy="842310"/>
        </a:xfrm>
        <a:prstGeom prst="roundRect">
          <a:avLst>
            <a:gd name="adj" fmla="val 10000"/>
          </a:avLst>
        </a:prstGeom>
        <a:solidFill>
          <a:srgbClr val="FF99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	</a:t>
          </a:r>
          <a:r>
            <a:rPr lang="zh-CN" altLang="en-US" sz="32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公司价值观</a:t>
          </a:r>
          <a:endParaRPr lang="en-US" sz="2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670" y="24670"/>
        <a:ext cx="4137647" cy="792970"/>
      </dsp:txXfrm>
    </dsp:sp>
    <dsp:sp modelId="{7A49C14F-9B64-4F05-8F08-717CD82027F0}">
      <dsp:nvSpPr>
        <dsp:cNvPr id="0" name=""/>
        <dsp:cNvSpPr/>
      </dsp:nvSpPr>
      <dsp:spPr>
        <a:xfrm>
          <a:off x="445285" y="982694"/>
          <a:ext cx="5046564" cy="842310"/>
        </a:xfrm>
        <a:prstGeom prst="roundRect">
          <a:avLst>
            <a:gd name="adj" fmla="val 10000"/>
          </a:avLst>
        </a:prstGeom>
        <a:solidFill>
          <a:srgbClr val="FF99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	</a:t>
          </a:r>
          <a:r>
            <a:rPr lang="zh-CN" altLang="en-US" sz="32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工作产出</a:t>
          </a:r>
          <a:endParaRPr lang="en-US" sz="2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469955" y="1007364"/>
        <a:ext cx="4004438" cy="792969"/>
      </dsp:txXfrm>
    </dsp:sp>
    <dsp:sp modelId="{5C5318E6-1041-4A81-8484-0AA1F5B4AA8F}">
      <dsp:nvSpPr>
        <dsp:cNvPr id="0" name=""/>
        <dsp:cNvSpPr/>
      </dsp:nvSpPr>
      <dsp:spPr>
        <a:xfrm>
          <a:off x="890570" y="1965389"/>
          <a:ext cx="5046564" cy="842310"/>
        </a:xfrm>
        <a:prstGeom prst="roundRect">
          <a:avLst>
            <a:gd name="adj" fmla="val 10000"/>
          </a:avLst>
        </a:prstGeom>
        <a:solidFill>
          <a:srgbClr val="FF99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	</a:t>
          </a:r>
          <a:r>
            <a:rPr lang="zh-CN" altLang="en-US" sz="32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未来计划</a:t>
          </a:r>
          <a:endParaRPr lang="en-US" sz="2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915240" y="1990059"/>
        <a:ext cx="4004438" cy="792970"/>
      </dsp:txXfrm>
    </dsp:sp>
    <dsp:sp modelId="{F63A27E1-C486-4A14-BD7D-83A0975F0A26}">
      <dsp:nvSpPr>
        <dsp:cNvPr id="0" name=""/>
        <dsp:cNvSpPr/>
      </dsp:nvSpPr>
      <dsp:spPr>
        <a:xfrm>
          <a:off x="4499063" y="638751"/>
          <a:ext cx="547501" cy="547501"/>
        </a:xfrm>
        <a:prstGeom prst="downArrow">
          <a:avLst>
            <a:gd name="adj1" fmla="val 55000"/>
            <a:gd name="adj2" fmla="val 45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4622251" y="638751"/>
        <a:ext cx="301125" cy="411995"/>
      </dsp:txXfrm>
    </dsp:sp>
    <dsp:sp modelId="{94381D2A-DD04-45D9-B4C1-D560CE0285A0}">
      <dsp:nvSpPr>
        <dsp:cNvPr id="0" name=""/>
        <dsp:cNvSpPr/>
      </dsp:nvSpPr>
      <dsp:spPr>
        <a:xfrm>
          <a:off x="4944348" y="1615831"/>
          <a:ext cx="547501" cy="547501"/>
        </a:xfrm>
        <a:prstGeom prst="downArrow">
          <a:avLst>
            <a:gd name="adj1" fmla="val 55000"/>
            <a:gd name="adj2" fmla="val 45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067536" y="1615831"/>
        <a:ext cx="301125" cy="4119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5ED6CE-9916-403F-BB36-7CA82C848D70}">
      <dsp:nvSpPr>
        <dsp:cNvPr id="0" name=""/>
        <dsp:cNvSpPr/>
      </dsp:nvSpPr>
      <dsp:spPr>
        <a:xfrm>
          <a:off x="384536" y="1962076"/>
          <a:ext cx="1525049" cy="1333085"/>
        </a:xfrm>
        <a:prstGeom prst="rightArrow">
          <a:avLst>
            <a:gd name="adj1" fmla="val 70000"/>
            <a:gd name="adj2" fmla="val 5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9F4D6F-7796-49D6-A0A8-A8B54CF3D4AD}">
      <dsp:nvSpPr>
        <dsp:cNvPr id="0" name=""/>
        <dsp:cNvSpPr/>
      </dsp:nvSpPr>
      <dsp:spPr>
        <a:xfrm>
          <a:off x="3274" y="2247357"/>
          <a:ext cx="762524" cy="762524"/>
        </a:xfrm>
        <a:prstGeom prst="ellipse">
          <a:avLst/>
        </a:prstGeom>
        <a:solidFill>
          <a:srgbClr val="FF99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BDO</a:t>
          </a:r>
          <a:endParaRPr lang="en-US" sz="1600" kern="1200" dirty="0"/>
        </a:p>
      </dsp:txBody>
      <dsp:txXfrm>
        <a:off x="114943" y="2359026"/>
        <a:ext cx="539186" cy="539186"/>
      </dsp:txXfrm>
    </dsp:sp>
    <dsp:sp modelId="{97FCAB0B-A862-4638-A989-7074A1F6B78D}">
      <dsp:nvSpPr>
        <dsp:cNvPr id="0" name=""/>
        <dsp:cNvSpPr/>
      </dsp:nvSpPr>
      <dsp:spPr>
        <a:xfrm>
          <a:off x="2386163" y="1962076"/>
          <a:ext cx="1525049" cy="1333085"/>
        </a:xfrm>
        <a:prstGeom prst="rightArrow">
          <a:avLst>
            <a:gd name="adj1" fmla="val 70000"/>
            <a:gd name="adj2" fmla="val 5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5C38B6-E7A2-4BC7-8102-D9F5FB2EA4F0}">
      <dsp:nvSpPr>
        <dsp:cNvPr id="0" name=""/>
        <dsp:cNvSpPr/>
      </dsp:nvSpPr>
      <dsp:spPr>
        <a:xfrm>
          <a:off x="2004901" y="2247357"/>
          <a:ext cx="762524" cy="762524"/>
        </a:xfrm>
        <a:prstGeom prst="ellipse">
          <a:avLst/>
        </a:prstGeom>
        <a:solidFill>
          <a:srgbClr val="FF99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Payment Link</a:t>
          </a:r>
          <a:endParaRPr lang="en-US" sz="1600" kern="1200" dirty="0"/>
        </a:p>
      </dsp:txBody>
      <dsp:txXfrm>
        <a:off x="2116570" y="2359026"/>
        <a:ext cx="539186" cy="539186"/>
      </dsp:txXfrm>
    </dsp:sp>
    <dsp:sp modelId="{0BBE9EC1-A2A1-4A3C-8079-38F90D1DB168}">
      <dsp:nvSpPr>
        <dsp:cNvPr id="0" name=""/>
        <dsp:cNvSpPr/>
      </dsp:nvSpPr>
      <dsp:spPr>
        <a:xfrm>
          <a:off x="4387790" y="1962076"/>
          <a:ext cx="1525049" cy="1333085"/>
        </a:xfrm>
        <a:prstGeom prst="rightArrow">
          <a:avLst>
            <a:gd name="adj1" fmla="val 70000"/>
            <a:gd name="adj2" fmla="val 5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87FDE5-C94F-4492-9F81-BDA5220AA29D}">
      <dsp:nvSpPr>
        <dsp:cNvPr id="0" name=""/>
        <dsp:cNvSpPr/>
      </dsp:nvSpPr>
      <dsp:spPr>
        <a:xfrm>
          <a:off x="4006528" y="2247357"/>
          <a:ext cx="762524" cy="762524"/>
        </a:xfrm>
        <a:prstGeom prst="ellipse">
          <a:avLst/>
        </a:prstGeom>
        <a:solidFill>
          <a:srgbClr val="FF99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BoC</a:t>
          </a:r>
          <a:r>
            <a:rPr lang="en-US" sz="1600" kern="1200" dirty="0"/>
            <a:t> Bill</a:t>
          </a:r>
        </a:p>
      </dsp:txBody>
      <dsp:txXfrm>
        <a:off x="4118197" y="2359026"/>
        <a:ext cx="539186" cy="539186"/>
      </dsp:txXfrm>
    </dsp:sp>
    <dsp:sp modelId="{F3F66738-5D2F-4200-A9F7-6CB0F6BF7B75}">
      <dsp:nvSpPr>
        <dsp:cNvPr id="0" name=""/>
        <dsp:cNvSpPr/>
      </dsp:nvSpPr>
      <dsp:spPr>
        <a:xfrm>
          <a:off x="6389418" y="1962076"/>
          <a:ext cx="1525049" cy="1333085"/>
        </a:xfrm>
        <a:prstGeom prst="rightArrow">
          <a:avLst>
            <a:gd name="adj1" fmla="val 70000"/>
            <a:gd name="adj2" fmla="val 5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9DABFC-5455-4C4C-BE38-8560CC5E3F43}">
      <dsp:nvSpPr>
        <dsp:cNvPr id="0" name=""/>
        <dsp:cNvSpPr/>
      </dsp:nvSpPr>
      <dsp:spPr>
        <a:xfrm>
          <a:off x="6008155" y="2247357"/>
          <a:ext cx="762524" cy="762524"/>
        </a:xfrm>
        <a:prstGeom prst="ellipse">
          <a:avLst/>
        </a:prstGeom>
        <a:solidFill>
          <a:srgbClr val="FF99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Line Pay</a:t>
          </a:r>
        </a:p>
      </dsp:txBody>
      <dsp:txXfrm>
        <a:off x="6119824" y="2359026"/>
        <a:ext cx="539186" cy="539186"/>
      </dsp:txXfrm>
    </dsp:sp>
    <dsp:sp modelId="{A14F90F8-745D-416F-95DA-CB22253365CB}">
      <dsp:nvSpPr>
        <dsp:cNvPr id="0" name=""/>
        <dsp:cNvSpPr/>
      </dsp:nvSpPr>
      <dsp:spPr>
        <a:xfrm>
          <a:off x="8391045" y="1962076"/>
          <a:ext cx="1525049" cy="1333085"/>
        </a:xfrm>
        <a:prstGeom prst="rightArrow">
          <a:avLst>
            <a:gd name="adj1" fmla="val 70000"/>
            <a:gd name="adj2" fmla="val 5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B56DCC-7B8A-49A3-85D4-4B95130894B3}">
      <dsp:nvSpPr>
        <dsp:cNvPr id="0" name=""/>
        <dsp:cNvSpPr/>
      </dsp:nvSpPr>
      <dsp:spPr>
        <a:xfrm>
          <a:off x="8009782" y="2247357"/>
          <a:ext cx="762524" cy="762524"/>
        </a:xfrm>
        <a:prstGeom prst="ellipse">
          <a:avLst/>
        </a:prstGeom>
        <a:solidFill>
          <a:srgbClr val="FF99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Zyks</a:t>
          </a:r>
          <a:r>
            <a:rPr lang="zh-CN" altLang="en-US" sz="1600" kern="1200" dirty="0"/>
            <a:t>月报</a:t>
          </a:r>
          <a:endParaRPr lang="en-US" sz="1600" kern="1200" dirty="0"/>
        </a:p>
      </dsp:txBody>
      <dsp:txXfrm>
        <a:off x="8121451" y="2359026"/>
        <a:ext cx="539186" cy="539186"/>
      </dsp:txXfrm>
    </dsp:sp>
    <dsp:sp modelId="{4F34ECA0-4ECA-47CD-A790-87E9454F646C}">
      <dsp:nvSpPr>
        <dsp:cNvPr id="0" name=""/>
        <dsp:cNvSpPr/>
      </dsp:nvSpPr>
      <dsp:spPr>
        <a:xfrm>
          <a:off x="10392672" y="1962076"/>
          <a:ext cx="1525049" cy="1333085"/>
        </a:xfrm>
        <a:prstGeom prst="rightArrow">
          <a:avLst>
            <a:gd name="adj1" fmla="val 70000"/>
            <a:gd name="adj2" fmla="val 5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8BFF39-FAB8-4F8F-9B32-E2853784758F}">
      <dsp:nvSpPr>
        <dsp:cNvPr id="0" name=""/>
        <dsp:cNvSpPr/>
      </dsp:nvSpPr>
      <dsp:spPr>
        <a:xfrm>
          <a:off x="10011410" y="2247357"/>
          <a:ext cx="762524" cy="762524"/>
        </a:xfrm>
        <a:prstGeom prst="ellipse">
          <a:avLst/>
        </a:prstGeom>
        <a:solidFill>
          <a:srgbClr val="FF99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库务署前置</a:t>
          </a:r>
          <a:endParaRPr lang="en-US" sz="1400" kern="1200" dirty="0"/>
        </a:p>
      </dsp:txBody>
      <dsp:txXfrm>
        <a:off x="10123079" y="2359026"/>
        <a:ext cx="539186" cy="5391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svg>
</file>

<file path=ppt/media/image107.png>
</file>

<file path=ppt/media/image108.svg>
</file>

<file path=ppt/media/image109.png>
</file>

<file path=ppt/media/image11.jpg>
</file>

<file path=ppt/media/image110.svg>
</file>

<file path=ppt/media/image111.png>
</file>

<file path=ppt/media/image112.svg>
</file>

<file path=ppt/media/image113.png>
</file>

<file path=ppt/media/image114.svg>
</file>

<file path=ppt/media/image115.png>
</file>

<file path=ppt/media/image116.svg>
</file>

<file path=ppt/media/image117.png>
</file>

<file path=ppt/media/image118.svg>
</file>

<file path=ppt/media/image119.png>
</file>

<file path=ppt/media/image12.jpg>
</file>

<file path=ppt/media/image120.svg>
</file>

<file path=ppt/media/image121.png>
</file>

<file path=ppt/media/image122.svg>
</file>

<file path=ppt/media/image123.png>
</file>

<file path=ppt/media/image124.svg>
</file>

<file path=ppt/media/image125.png>
</file>

<file path=ppt/media/image126.svg>
</file>

<file path=ppt/media/image127.png>
</file>

<file path=ppt/media/image128.svg>
</file>

<file path=ppt/media/image129.png>
</file>

<file path=ppt/media/image13.png>
</file>

<file path=ppt/media/image130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jp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svg>
</file>

<file path=ppt/media/image5.jp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jp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jpg>
</file>

<file path=ppt/media/image70.svg>
</file>

<file path=ppt/media/image71.png>
</file>

<file path=ppt/media/image72.svg>
</file>

<file path=ppt/media/image73.pn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jpg>
</file>

<file path=ppt/media/image80.png>
</file>

<file path=ppt/media/image81.svg>
</file>

<file path=ppt/media/image82.png>
</file>

<file path=ppt/media/image83.png>
</file>

<file path=ppt/media/image84.svg>
</file>

<file path=ppt/media/image85.png>
</file>

<file path=ppt/media/image86.png>
</file>

<file path=ppt/media/image87.png>
</file>

<file path=ppt/media/image88.svg>
</file>

<file path=ppt/media/image89.png>
</file>

<file path=ppt/media/image9.jpg>
</file>

<file path=ppt/media/image90.sv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394E3-7FE3-4DE2-85B5-2D49E554E3CF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DF309D-FE19-4253-9909-5D00DBC62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88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261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5091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f342daea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f342daea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美国制裁伊朗的时候，比特币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3930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3351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9cb64db94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9cb64db94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02843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980c974a78_0_2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980c974a78_0_2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8662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9cb64db94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9cb64db94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22348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a6eae13e81_0_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a6eae13e81_0_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153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3a25bf2b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3a25bf2b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1610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a7224b2bb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a7224b2bb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704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19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685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Introducing myself + overviewing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003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正直坦诚：直接且毫无保留的去做事情，例如在需求评审会议上，通常不同部门不同级别的人都会进行商榷。但所有问题与级别无关，都会得到最终的确认。</a:t>
            </a:r>
            <a:endParaRPr lang="en-US" altLang="zh-CN" dirty="0"/>
          </a:p>
          <a:p>
            <a:r>
              <a:rPr lang="zh-CN" altLang="en-US" dirty="0"/>
              <a:t>创新进取：支持拥抱新的技术，由于部门平台组的同事都是使用</a:t>
            </a:r>
            <a:r>
              <a:rPr lang="en-US" altLang="zh-CN" dirty="0"/>
              <a:t>eclipse</a:t>
            </a:r>
            <a:r>
              <a:rPr lang="zh-CN" altLang="en-US" dirty="0"/>
              <a:t>开发环境，但由于自身对</a:t>
            </a:r>
            <a:r>
              <a:rPr lang="en-US" altLang="zh-CN" dirty="0" err="1"/>
              <a:t>Intellij</a:t>
            </a:r>
            <a:r>
              <a:rPr lang="zh-CN" altLang="en-US" dirty="0"/>
              <a:t>更熟悉，而且相对于</a:t>
            </a:r>
            <a:r>
              <a:rPr lang="en-US" altLang="zh-CN" dirty="0"/>
              <a:t>eclipse</a:t>
            </a:r>
            <a:r>
              <a:rPr lang="zh-CN" altLang="en-US" dirty="0"/>
              <a:t>，</a:t>
            </a:r>
            <a:r>
              <a:rPr lang="en-US" altLang="zh-CN" dirty="0" err="1"/>
              <a:t>Intellij</a:t>
            </a:r>
            <a:r>
              <a:rPr lang="zh-CN" altLang="en-US" dirty="0"/>
              <a:t>这个开发工具是目前更主流且好用的。但由于其中启动</a:t>
            </a:r>
            <a:r>
              <a:rPr lang="en-US" altLang="zh-CN" dirty="0"/>
              <a:t>tomcat</a:t>
            </a:r>
            <a:r>
              <a:rPr lang="zh-CN" altLang="en-US" dirty="0"/>
              <a:t>服务的核心逻辑不同，</a:t>
            </a:r>
            <a:r>
              <a:rPr lang="en-US" altLang="zh-CN" dirty="0"/>
              <a:t>eclipse</a:t>
            </a:r>
            <a:r>
              <a:rPr lang="zh-CN" altLang="en-US" dirty="0"/>
              <a:t>上的环境配置直接照搬到</a:t>
            </a:r>
            <a:r>
              <a:rPr lang="en-US" altLang="zh-CN" dirty="0" err="1"/>
              <a:t>intellj</a:t>
            </a:r>
            <a:r>
              <a:rPr lang="zh-CN" altLang="en-US" dirty="0"/>
              <a:t>是无法启动的。与解决</a:t>
            </a:r>
            <a:r>
              <a:rPr lang="en-US" altLang="zh-CN" dirty="0"/>
              <a:t>bug</a:t>
            </a:r>
            <a:r>
              <a:rPr lang="zh-CN" altLang="en-US" dirty="0"/>
              <a:t>不同，因为配置环境出现的问题的描述通常很宽泛甚至是错的，线索也少的可怜。而且即使成功启动服务，其中某些功能可能是在开发特定功能才触发到发现问题。其中由很多次想要放弃，也在日报中书写过绝望。但日报里面收到的支持留言给予了很大的鼓励，最后还是成功是实现了</a:t>
            </a:r>
            <a:endParaRPr lang="en-US" altLang="zh-CN" dirty="0"/>
          </a:p>
          <a:p>
            <a:r>
              <a:rPr lang="zh-CN" altLang="en-US" dirty="0"/>
              <a:t>共担共享：在提测后改</a:t>
            </a:r>
            <a:r>
              <a:rPr lang="en-US" altLang="zh-CN" dirty="0"/>
              <a:t>bug</a:t>
            </a:r>
            <a:r>
              <a:rPr lang="zh-CN" altLang="en-US" dirty="0"/>
              <a:t>的时候最能体现出，例如同事刚好需要忙别的事情，但是测试在群上</a:t>
            </a:r>
            <a:r>
              <a:rPr lang="en-US" altLang="zh-CN" dirty="0"/>
              <a:t>@</a:t>
            </a:r>
            <a:r>
              <a:rPr lang="zh-CN" altLang="en-US" dirty="0"/>
              <a:t>人的时候可以帮忙解答问题。如果出现</a:t>
            </a:r>
            <a:r>
              <a:rPr lang="en-US" altLang="zh-CN" dirty="0"/>
              <a:t>bug</a:t>
            </a:r>
            <a:r>
              <a:rPr lang="zh-CN" altLang="en-US" dirty="0"/>
              <a:t>了首先应该定位并找到解决的办法，而不是说</a:t>
            </a:r>
            <a:r>
              <a:rPr lang="en-US" altLang="zh-CN" dirty="0"/>
              <a:t>bug</a:t>
            </a:r>
            <a:r>
              <a:rPr lang="zh-CN" altLang="en-US" dirty="0"/>
              <a:t>不是自己写的就不去管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48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求真：在</a:t>
            </a:r>
            <a:r>
              <a:rPr lang="en-US" altLang="zh-CN" dirty="0"/>
              <a:t>3</a:t>
            </a:r>
            <a:r>
              <a:rPr lang="zh-CN" altLang="en-US" dirty="0"/>
              <a:t>个月的工作中，印象最深刻的“求真”经历就是平台封装好</a:t>
            </a:r>
            <a:r>
              <a:rPr lang="en-US" altLang="zh-CN" dirty="0"/>
              <a:t>@AbroadExtField</a:t>
            </a:r>
            <a:r>
              <a:rPr lang="zh-CN" altLang="en-US" dirty="0"/>
              <a:t>。由于我们为多个国家提供服务，但服务器的时区和使用我们服务的地点的时区可能相差很远。目前规定的数据库中时间都是跟着东</a:t>
            </a:r>
            <a:r>
              <a:rPr lang="en-US" altLang="zh-CN" dirty="0"/>
              <a:t>8</a:t>
            </a:r>
            <a:r>
              <a:rPr lang="zh-CN" altLang="en-US" dirty="0"/>
              <a:t>区，但是显示出来的时间是根据机构配置时间的。而</a:t>
            </a:r>
            <a:r>
              <a:rPr lang="en-US" altLang="zh-CN" dirty="0"/>
              <a:t>@AbroadExtField</a:t>
            </a:r>
            <a:r>
              <a:rPr lang="zh-CN" altLang="en-US" dirty="0"/>
              <a:t>这个就是方便不需要写死代码，数据库中表的一个字段来转换显示的时区时间。这里面的实现并不是通过</a:t>
            </a:r>
            <a:r>
              <a:rPr lang="en-US" altLang="zh-CN" dirty="0"/>
              <a:t>java</a:t>
            </a:r>
            <a:r>
              <a:rPr lang="zh-CN" altLang="en-US" dirty="0"/>
              <a:t>的反射调用</a:t>
            </a:r>
            <a:r>
              <a:rPr lang="en-US" altLang="zh-CN" dirty="0"/>
              <a:t>get</a:t>
            </a:r>
            <a:r>
              <a:rPr lang="zh-CN" altLang="en-US" dirty="0"/>
              <a:t>方法，而是通过</a:t>
            </a:r>
            <a:r>
              <a:rPr lang="en-US" altLang="zh-CN" dirty="0"/>
              <a:t>get + </a:t>
            </a:r>
            <a:r>
              <a:rPr lang="zh-CN" altLang="en-US" dirty="0"/>
              <a:t>属性名这样结合。但其中代码实现是没办法调用从父类方法来获取父类属性，以至于从父类中继承的属性没有转换时间，但是自身属性的却被转换了。并且发现平台原有的一些时间相关的功能也是有这个问题的。最后是通过</a:t>
            </a:r>
            <a:r>
              <a:rPr lang="en-US" altLang="zh-CN" dirty="0"/>
              <a:t>Override</a:t>
            </a:r>
            <a:r>
              <a:rPr lang="zh-CN" altLang="en-US" dirty="0"/>
              <a:t>父类</a:t>
            </a:r>
            <a:r>
              <a:rPr lang="en-US" altLang="zh-CN" dirty="0"/>
              <a:t>get</a:t>
            </a:r>
            <a:r>
              <a:rPr lang="zh-CN" altLang="en-US" dirty="0"/>
              <a:t>方法来让其找得到这些时间属性然后转换。时间的显示和获取在平台原有代码除了这个</a:t>
            </a:r>
            <a:r>
              <a:rPr lang="en-US" altLang="zh-CN" dirty="0"/>
              <a:t>@AbroadExtField</a:t>
            </a:r>
            <a:r>
              <a:rPr lang="zh-CN" altLang="en-US" dirty="0"/>
              <a:t>这样获取目标时区的方法，还有一个是寻找系统参数配置的时区。深入跟进和查看了这些代码，才解决了测试环境无法复现开发环境的问题。</a:t>
            </a:r>
            <a:endParaRPr lang="en-US" altLang="zh-CN" dirty="0"/>
          </a:p>
          <a:p>
            <a:r>
              <a:rPr lang="zh-CN" altLang="en-US" dirty="0"/>
              <a:t>自驱：今年央行大推</a:t>
            </a:r>
            <a:r>
              <a:rPr lang="en-US" altLang="zh-CN" dirty="0"/>
              <a:t>DCEP</a:t>
            </a:r>
            <a:r>
              <a:rPr lang="zh-CN" altLang="en-US" dirty="0"/>
              <a:t>，相信</a:t>
            </a:r>
            <a:r>
              <a:rPr lang="en-US" altLang="zh-CN" dirty="0"/>
              <a:t>DCEP</a:t>
            </a:r>
            <a:r>
              <a:rPr lang="zh-CN" altLang="en-US" dirty="0"/>
              <a:t>未来不只是对国内，国外的收发单也是会有很大影响，是一个可能的业务增长点。针对</a:t>
            </a:r>
            <a:r>
              <a:rPr lang="en-US" altLang="zh-CN" dirty="0"/>
              <a:t>DCEP</a:t>
            </a:r>
            <a:r>
              <a:rPr lang="zh-CN" altLang="en-US" dirty="0"/>
              <a:t>不仅学习其中政策和</a:t>
            </a:r>
            <a:r>
              <a:rPr lang="en-US" altLang="zh-CN" dirty="0"/>
              <a:t>DCEP</a:t>
            </a:r>
            <a:r>
              <a:rPr lang="zh-CN" altLang="en-US" dirty="0"/>
              <a:t>流通的具体实现。以及可能需要使用的技术进行学习。（</a:t>
            </a:r>
            <a:r>
              <a:rPr lang="en-US" altLang="zh-CN" dirty="0" err="1"/>
              <a:t>ps</a:t>
            </a:r>
            <a:r>
              <a:rPr lang="en-US" altLang="zh-CN" dirty="0"/>
              <a:t> </a:t>
            </a:r>
            <a:r>
              <a:rPr lang="zh-CN" altLang="en-US" dirty="0"/>
              <a:t>参加的分享会，感觉分享的人自己都还没搞懂）</a:t>
            </a:r>
            <a:endParaRPr lang="en-US" altLang="zh-CN" dirty="0"/>
          </a:p>
          <a:p>
            <a:r>
              <a:rPr lang="zh-CN" altLang="en-US" dirty="0"/>
              <a:t>卓越：更可能的靠近卓越，不仅是技术上的精进，另外的是对业务的理解也要更加的深入。每天都与卓越进行靠近</a:t>
            </a:r>
            <a:endParaRPr lang="en-US" altLang="zh-CN" dirty="0"/>
          </a:p>
          <a:p>
            <a:r>
              <a:rPr lang="zh-CN" altLang="en-US" dirty="0"/>
              <a:t>分享：正如前面所说，在配置</a:t>
            </a:r>
            <a:r>
              <a:rPr lang="en-US" altLang="zh-CN" dirty="0" err="1"/>
              <a:t>intellij</a:t>
            </a:r>
            <a:r>
              <a:rPr lang="zh-CN" altLang="en-US" dirty="0"/>
              <a:t>上运行的平台时遇到的问题和解决办法都归档了，写入了海付的</a:t>
            </a:r>
            <a:r>
              <a:rPr lang="en-US" altLang="zh-CN" dirty="0"/>
              <a:t>wiki</a:t>
            </a:r>
            <a:r>
              <a:rPr lang="zh-CN" altLang="en-US" dirty="0"/>
              <a:t>里面。帮助后面的人不需要再重复花费时间在这上面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817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937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培养计划主要是让我更快的熟悉并投入到研发工作，收发单人手非常紧缺。培养计划主要是熟悉主要的业务流程后，尽快投入到研发任务中。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62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问题与支持：数据库自测数据屡次被删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9411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071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602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Flaw: tech + afraid + balance</a:t>
            </a:r>
          </a:p>
          <a:p>
            <a:r>
              <a:rPr lang="en-US" altLang="zh-CN" dirty="0"/>
              <a:t>Advantage: teamwork + always find a way </a:t>
            </a:r>
            <a:r>
              <a:rPr lang="en-US" altLang="zh-CN"/>
              <a:t>+ insistence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285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42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F309D-FE19-4253-9909-5D00DBC62AB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913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9ad6103ff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9ad6103ff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整个分享的内容就是这样线性的进行，其中传统支付我们使用微信作为例子，而区块链支付我们则使用区块链鼻祖</a:t>
            </a:r>
            <a:r>
              <a:rPr lang="en-US" altLang="zh-CN" dirty="0"/>
              <a:t>BTC</a:t>
            </a:r>
            <a:r>
              <a:rPr lang="zh-CN" altLang="en-US" dirty="0"/>
              <a:t>，最后的央行数字货币</a:t>
            </a:r>
            <a:r>
              <a:rPr lang="en-US" altLang="zh-CN" dirty="0"/>
              <a:t>focus on </a:t>
            </a:r>
            <a:r>
              <a:rPr lang="zh-CN" altLang="en-US" dirty="0"/>
              <a:t>我们的数字人民币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400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2411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9454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a6eae13e81_0_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a6eae13e81_0_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9178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980c974a78_0_2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980c974a78_0_2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结合海外</a:t>
            </a:r>
            <a:r>
              <a:rPr lang="en-US" altLang="zh-CN" dirty="0"/>
              <a:t>BU</a:t>
            </a:r>
            <a:r>
              <a:rPr lang="zh-CN" altLang="en-US" dirty="0"/>
              <a:t>经常接触的问题：汇率转换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可以看出中心化的交易，</a:t>
            </a:r>
            <a:r>
              <a:rPr lang="en-US" altLang="zh-CN" dirty="0"/>
              <a:t>1</a:t>
            </a:r>
            <a:r>
              <a:rPr lang="zh-CN" altLang="en-US" dirty="0"/>
              <a:t>）用户间需要通过很长的链路进行交易，中间的节点都可能会收取一定的手续费，这样导致开销不少 </a:t>
            </a:r>
            <a:r>
              <a:rPr lang="en-US" altLang="zh-CN" dirty="0"/>
              <a:t>2</a:t>
            </a:r>
            <a:r>
              <a:rPr lang="zh-CN" altLang="en-US" dirty="0"/>
              <a:t>）由于交易多方的不信任，需要一个中间人来为交易背书，而类似</a:t>
            </a:r>
            <a:r>
              <a:rPr lang="en-US" altLang="zh-CN" dirty="0"/>
              <a:t>SWIFT</a:t>
            </a:r>
            <a:r>
              <a:rPr lang="zh-CN" altLang="en-US" dirty="0"/>
              <a:t>这样掌控着全球银行间金融报文传输的组织，是有可能受到某个国家影响的。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结合事例：美国制裁伊朗，伊朗央行货币大幅贬值，而且没办法接入</a:t>
            </a:r>
            <a:r>
              <a:rPr lang="en-US" altLang="zh-CN" dirty="0"/>
              <a:t>SWIFT</a:t>
            </a:r>
            <a:r>
              <a:rPr lang="zh-CN" altLang="en-US" dirty="0"/>
              <a:t>与全球进行交易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而于此同时，前段时间某种货币的经历了大幅增值，就是比特币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90666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980c974a78_0_2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980c974a78_0_2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有没有可能我们共同使用一种，双方都承认价值的货币。而且双方能直接建立信任发起交易，不会抵赖反悔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3900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97BF9DB-DCE0-4F86-9F90-431335286372}"/>
              </a:ext>
            </a:extLst>
          </p:cNvPr>
          <p:cNvGrpSpPr/>
          <p:nvPr userDrawn="1"/>
        </p:nvGrpSpPr>
        <p:grpSpPr>
          <a:xfrm>
            <a:off x="-223313" y="-379882"/>
            <a:ext cx="12499916" cy="7237882"/>
            <a:chOff x="-223313" y="-379882"/>
            <a:chExt cx="12499916" cy="723788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CD8FA80-E296-45DC-A036-304B1BADD4EE}"/>
                </a:ext>
              </a:extLst>
            </p:cNvPr>
            <p:cNvGrpSpPr/>
            <p:nvPr userDrawn="1"/>
          </p:nvGrpSpPr>
          <p:grpSpPr>
            <a:xfrm>
              <a:off x="-170173" y="-379882"/>
              <a:ext cx="12446776" cy="7237882"/>
              <a:chOff x="-170173" y="-379882"/>
              <a:chExt cx="12446776" cy="7237882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EEB4F52A-E673-452B-BB6C-70211A6927AE}"/>
                  </a:ext>
                </a:extLst>
              </p:cNvPr>
              <p:cNvGrpSpPr/>
              <p:nvPr userDrawn="1"/>
            </p:nvGrpSpPr>
            <p:grpSpPr>
              <a:xfrm rot="10800000">
                <a:off x="0" y="-379882"/>
                <a:ext cx="12276603" cy="7237882"/>
                <a:chOff x="-84604" y="-1"/>
                <a:chExt cx="12276603" cy="7237882"/>
              </a:xfrm>
            </p:grpSpPr>
            <p:pic>
              <p:nvPicPr>
                <p:cNvPr id="9" name="Google Shape;9;p2">
                  <a:extLst>
                    <a:ext uri="{FF2B5EF4-FFF2-40B4-BE49-F238E27FC236}">
                      <a16:creationId xmlns:a16="http://schemas.microsoft.com/office/drawing/2014/main" id="{8C1074D7-74FD-4574-AF21-B2EFFF66B427}"/>
                    </a:ext>
                  </a:extLst>
                </p:cNvPr>
                <p:cNvPicPr preferRelativeResize="0"/>
                <p:nvPr/>
              </p:nvPicPr>
              <p:blipFill rotWithShape="1">
                <a:blip r:embed="rId2">
                  <a:alphaModFix/>
                </a:blip>
                <a:srcRect/>
                <a:stretch/>
              </p:blipFill>
              <p:spPr>
                <a:xfrm rot="10800000">
                  <a:off x="-1" y="-1"/>
                  <a:ext cx="12192000" cy="6858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7BD07AA2-7096-4F06-9389-B9419EEA1056}"/>
                    </a:ext>
                  </a:extLst>
                </p:cNvPr>
                <p:cNvSpPr/>
                <p:nvPr/>
              </p:nvSpPr>
              <p:spPr>
                <a:xfrm rot="17616179">
                  <a:off x="-948859" y="2716632"/>
                  <a:ext cx="4359623" cy="263111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8E62AB14-6470-4A5A-BC14-C56939ADE5DA}"/>
                    </a:ext>
                  </a:extLst>
                </p:cNvPr>
                <p:cNvSpPr/>
                <p:nvPr/>
              </p:nvSpPr>
              <p:spPr>
                <a:xfrm rot="19887032">
                  <a:off x="1282677" y="246513"/>
                  <a:ext cx="4359623" cy="263111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37A02AE8-9716-4993-8E26-05CD52D9C495}"/>
                    </a:ext>
                  </a:extLst>
                </p:cNvPr>
                <p:cNvSpPr/>
                <p:nvPr/>
              </p:nvSpPr>
              <p:spPr>
                <a:xfrm>
                  <a:off x="0" y="3759431"/>
                  <a:ext cx="6564302" cy="263111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96B328FB-A082-42C0-98AF-A0B6AA5ABE1A}"/>
                    </a:ext>
                  </a:extLst>
                </p:cNvPr>
                <p:cNvSpPr/>
                <p:nvPr/>
              </p:nvSpPr>
              <p:spPr>
                <a:xfrm>
                  <a:off x="1230952" y="2355535"/>
                  <a:ext cx="6564302" cy="263111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E1575D7B-CB3B-4CA2-ADBD-9B21B662DCDC}"/>
                    </a:ext>
                  </a:extLst>
                </p:cNvPr>
                <p:cNvSpPr/>
                <p:nvPr/>
              </p:nvSpPr>
              <p:spPr>
                <a:xfrm rot="20001316">
                  <a:off x="1303523" y="4606768"/>
                  <a:ext cx="6564302" cy="263111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74507E57-E229-4705-AF84-96C803DEBC67}"/>
                    </a:ext>
                  </a:extLst>
                </p:cNvPr>
                <p:cNvSpPr/>
                <p:nvPr/>
              </p:nvSpPr>
              <p:spPr>
                <a:xfrm rot="17630460">
                  <a:off x="6604703" y="3488846"/>
                  <a:ext cx="2497135" cy="150651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B77EE255-D555-445F-B2E6-32BC72549F9B}"/>
                    </a:ext>
                  </a:extLst>
                </p:cNvPr>
                <p:cNvSpPr/>
                <p:nvPr/>
              </p:nvSpPr>
              <p:spPr>
                <a:xfrm rot="885988">
                  <a:off x="7340713" y="3075845"/>
                  <a:ext cx="2497135" cy="150651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13B41C95-B395-44C5-A0BE-B554960F8B1D}"/>
                    </a:ext>
                  </a:extLst>
                </p:cNvPr>
                <p:cNvSpPr/>
                <p:nvPr/>
              </p:nvSpPr>
              <p:spPr>
                <a:xfrm>
                  <a:off x="5600609" y="2598"/>
                  <a:ext cx="6564302" cy="348083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FCE4A14-8A4D-4CA7-9E73-6D4436857EE3}"/>
                    </a:ext>
                  </a:extLst>
                </p:cNvPr>
                <p:cNvSpPr/>
                <p:nvPr/>
              </p:nvSpPr>
              <p:spPr>
                <a:xfrm rot="20503120">
                  <a:off x="8753577" y="2917836"/>
                  <a:ext cx="2497135" cy="150651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BD73EB6D-2F0B-4858-9FFD-0640023D78BF}"/>
                    </a:ext>
                  </a:extLst>
                </p:cNvPr>
                <p:cNvSpPr/>
                <p:nvPr/>
              </p:nvSpPr>
              <p:spPr>
                <a:xfrm>
                  <a:off x="0" y="5357442"/>
                  <a:ext cx="2497135" cy="150651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6651607-387E-4134-A897-0A67CC0BA12B}"/>
                  </a:ext>
                </a:extLst>
              </p:cNvPr>
              <p:cNvSpPr/>
              <p:nvPr userDrawn="1"/>
            </p:nvSpPr>
            <p:spPr>
              <a:xfrm rot="11872231">
                <a:off x="-170173" y="167491"/>
                <a:ext cx="4097486" cy="129157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9487A5B-F761-494D-8785-920E30824AF3}"/>
                  </a:ext>
                </a:extLst>
              </p:cNvPr>
              <p:cNvSpPr/>
              <p:nvPr userDrawn="1"/>
            </p:nvSpPr>
            <p:spPr>
              <a:xfrm rot="17511228">
                <a:off x="2363646" y="179639"/>
                <a:ext cx="2218405" cy="129157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4002A559-69CA-434E-916E-4F7E3B4BCE5F}"/>
                  </a:ext>
                </a:extLst>
              </p:cNvPr>
              <p:cNvSpPr/>
              <p:nvPr userDrawn="1"/>
            </p:nvSpPr>
            <p:spPr>
              <a:xfrm>
                <a:off x="1522101" y="18526"/>
                <a:ext cx="2218405" cy="129157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7E22060-6827-47BC-8E89-A1B346824667}"/>
                </a:ext>
              </a:extLst>
            </p:cNvPr>
            <p:cNvSpPr/>
            <p:nvPr userDrawn="1"/>
          </p:nvSpPr>
          <p:spPr>
            <a:xfrm rot="875671">
              <a:off x="-223313" y="1363475"/>
              <a:ext cx="2218405" cy="4941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43B4AC8-E23B-4B9D-8EBD-1B906FDEC5D4}"/>
                </a:ext>
              </a:extLst>
            </p:cNvPr>
            <p:cNvSpPr/>
            <p:nvPr userDrawn="1"/>
          </p:nvSpPr>
          <p:spPr>
            <a:xfrm rot="19953447">
              <a:off x="-203931" y="2065079"/>
              <a:ext cx="2218405" cy="57238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EF34887-61E8-480D-8880-7AC4092824AF}"/>
                </a:ext>
              </a:extLst>
            </p:cNvPr>
            <p:cNvSpPr/>
            <p:nvPr userDrawn="1"/>
          </p:nvSpPr>
          <p:spPr>
            <a:xfrm>
              <a:off x="16335" y="1310096"/>
              <a:ext cx="747837" cy="135785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8679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A1DE1EE-85AD-420A-8BA2-2914D660AB7D}"/>
              </a:ext>
            </a:extLst>
          </p:cNvPr>
          <p:cNvGrpSpPr/>
          <p:nvPr userDrawn="1"/>
        </p:nvGrpSpPr>
        <p:grpSpPr>
          <a:xfrm>
            <a:off x="-1" y="572"/>
            <a:ext cx="12194463" cy="6857428"/>
            <a:chOff x="-1" y="572"/>
            <a:chExt cx="12194463" cy="6857428"/>
          </a:xfrm>
        </p:grpSpPr>
        <p:pic>
          <p:nvPicPr>
            <p:cNvPr id="8" name="Google Shape;40;p9">
              <a:extLst>
                <a:ext uri="{FF2B5EF4-FFF2-40B4-BE49-F238E27FC236}">
                  <a16:creationId xmlns:a16="http://schemas.microsoft.com/office/drawing/2014/main" id="{579ACEF2-BAB6-4805-8085-CC8DB38386C1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 l="89" r="99"/>
            <a:stretch/>
          </p:blipFill>
          <p:spPr>
            <a:xfrm>
              <a:off x="0" y="572"/>
              <a:ext cx="12192000" cy="68574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325AA44-4B7A-4E9B-81AA-74A212312CAD}"/>
                </a:ext>
              </a:extLst>
            </p:cNvPr>
            <p:cNvSpPr/>
            <p:nvPr userDrawn="1"/>
          </p:nvSpPr>
          <p:spPr>
            <a:xfrm rot="4060678">
              <a:off x="7187976" y="685177"/>
              <a:ext cx="2618965" cy="739400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E06885C-463E-4B93-956A-01FD911F0CA4}"/>
                </a:ext>
              </a:extLst>
            </p:cNvPr>
            <p:cNvSpPr/>
            <p:nvPr userDrawn="1"/>
          </p:nvSpPr>
          <p:spPr>
            <a:xfrm rot="5400000">
              <a:off x="7517017" y="2182445"/>
              <a:ext cx="2618965" cy="673100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AC1CE89-2875-4584-AEF4-CC26C0B04ED7}"/>
                </a:ext>
              </a:extLst>
            </p:cNvPr>
            <p:cNvSpPr/>
            <p:nvPr userDrawn="1"/>
          </p:nvSpPr>
          <p:spPr>
            <a:xfrm rot="4353998">
              <a:off x="1670682" y="214984"/>
              <a:ext cx="3702415" cy="619604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AF03872-C2AA-42F2-B966-0B81F599C90F}"/>
                </a:ext>
              </a:extLst>
            </p:cNvPr>
            <p:cNvSpPr/>
            <p:nvPr userDrawn="1"/>
          </p:nvSpPr>
          <p:spPr>
            <a:xfrm rot="5400000">
              <a:off x="2420000" y="-2367899"/>
              <a:ext cx="3586451" cy="842645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742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D288C6D-5612-43DE-8928-8A02E99E86AF}"/>
              </a:ext>
            </a:extLst>
          </p:cNvPr>
          <p:cNvGrpSpPr/>
          <p:nvPr userDrawn="1"/>
        </p:nvGrpSpPr>
        <p:grpSpPr>
          <a:xfrm>
            <a:off x="0" y="3622"/>
            <a:ext cx="12192000" cy="7434636"/>
            <a:chOff x="0" y="3622"/>
            <a:chExt cx="12192000" cy="7434636"/>
          </a:xfrm>
        </p:grpSpPr>
        <p:pic>
          <p:nvPicPr>
            <p:cNvPr id="7" name="Google Shape;53;p11">
              <a:extLst>
                <a:ext uri="{FF2B5EF4-FFF2-40B4-BE49-F238E27FC236}">
                  <a16:creationId xmlns:a16="http://schemas.microsoft.com/office/drawing/2014/main" id="{8327AA5F-9901-43D9-8C1F-32B09DADFD24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3622"/>
              <a:ext cx="12192000" cy="68543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A3CA47-F0B6-4672-8817-B6C1901D8738}"/>
                </a:ext>
              </a:extLst>
            </p:cNvPr>
            <p:cNvSpPr/>
            <p:nvPr userDrawn="1"/>
          </p:nvSpPr>
          <p:spPr>
            <a:xfrm rot="4312217">
              <a:off x="4957689" y="-1635045"/>
              <a:ext cx="2618965" cy="728037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4048E47-41B6-4FC7-B41C-E68B4787D26E}"/>
                </a:ext>
              </a:extLst>
            </p:cNvPr>
            <p:cNvSpPr/>
            <p:nvPr userDrawn="1"/>
          </p:nvSpPr>
          <p:spPr>
            <a:xfrm rot="9606335">
              <a:off x="8590029" y="339970"/>
              <a:ext cx="2215145" cy="709828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14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D288C6D-5612-43DE-8928-8A02E99E86AF}"/>
              </a:ext>
            </a:extLst>
          </p:cNvPr>
          <p:cNvGrpSpPr/>
          <p:nvPr userDrawn="1"/>
        </p:nvGrpSpPr>
        <p:grpSpPr>
          <a:xfrm flipH="1">
            <a:off x="0" y="0"/>
            <a:ext cx="12192000" cy="7434636"/>
            <a:chOff x="0" y="3622"/>
            <a:chExt cx="12192000" cy="7434636"/>
          </a:xfrm>
        </p:grpSpPr>
        <p:pic>
          <p:nvPicPr>
            <p:cNvPr id="7" name="Google Shape;53;p11">
              <a:extLst>
                <a:ext uri="{FF2B5EF4-FFF2-40B4-BE49-F238E27FC236}">
                  <a16:creationId xmlns:a16="http://schemas.microsoft.com/office/drawing/2014/main" id="{8327AA5F-9901-43D9-8C1F-32B09DADFD24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3622"/>
              <a:ext cx="12192000" cy="68543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A3CA47-F0B6-4672-8817-B6C1901D8738}"/>
                </a:ext>
              </a:extLst>
            </p:cNvPr>
            <p:cNvSpPr/>
            <p:nvPr userDrawn="1"/>
          </p:nvSpPr>
          <p:spPr>
            <a:xfrm rot="4312217">
              <a:off x="4957689" y="-1635045"/>
              <a:ext cx="2618965" cy="728037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4048E47-41B6-4FC7-B41C-E68B4787D26E}"/>
                </a:ext>
              </a:extLst>
            </p:cNvPr>
            <p:cNvSpPr/>
            <p:nvPr userDrawn="1"/>
          </p:nvSpPr>
          <p:spPr>
            <a:xfrm rot="9606335">
              <a:off x="8590029" y="339970"/>
              <a:ext cx="2215145" cy="709828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2438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5CE5B2E-E973-450F-B896-B46B3F7D83C0}"/>
              </a:ext>
            </a:extLst>
          </p:cNvPr>
          <p:cNvGrpSpPr/>
          <p:nvPr userDrawn="1"/>
        </p:nvGrpSpPr>
        <p:grpSpPr>
          <a:xfrm>
            <a:off x="-63912" y="-1376648"/>
            <a:ext cx="12255913" cy="8234648"/>
            <a:chOff x="-63912" y="-1376648"/>
            <a:chExt cx="12255913" cy="8234648"/>
          </a:xfrm>
        </p:grpSpPr>
        <p:pic>
          <p:nvPicPr>
            <p:cNvPr id="7" name="Google Shape;125;p22">
              <a:extLst>
                <a:ext uri="{FF2B5EF4-FFF2-40B4-BE49-F238E27FC236}">
                  <a16:creationId xmlns:a16="http://schemas.microsoft.com/office/drawing/2014/main" id="{DF05D98E-1948-4413-AFC5-FB7C230AD088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572"/>
              <a:ext cx="12192000" cy="68574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C157137-A61D-499B-A187-A01FF1EAC474}"/>
                </a:ext>
              </a:extLst>
            </p:cNvPr>
            <p:cNvSpPr/>
            <p:nvPr userDrawn="1"/>
          </p:nvSpPr>
          <p:spPr>
            <a:xfrm rot="17402962" flipH="1">
              <a:off x="4347684" y="-1419882"/>
              <a:ext cx="7193908" cy="728037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EA4E338-8080-4278-B954-4A3BB4CF0814}"/>
                </a:ext>
              </a:extLst>
            </p:cNvPr>
            <p:cNvSpPr/>
            <p:nvPr userDrawn="1"/>
          </p:nvSpPr>
          <p:spPr>
            <a:xfrm rot="17597498" flipH="1">
              <a:off x="45073" y="-317613"/>
              <a:ext cx="7062405" cy="728037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1BB520-7A00-4465-946C-F985C8C8B6FB}"/>
                </a:ext>
              </a:extLst>
            </p:cNvPr>
            <p:cNvSpPr/>
            <p:nvPr userDrawn="1"/>
          </p:nvSpPr>
          <p:spPr>
            <a:xfrm rot="16200000" flipH="1">
              <a:off x="7557070" y="2212309"/>
              <a:ext cx="1989487" cy="728037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8844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5CE5B2E-E973-450F-B896-B46B3F7D83C0}"/>
              </a:ext>
            </a:extLst>
          </p:cNvPr>
          <p:cNvGrpSpPr/>
          <p:nvPr userDrawn="1"/>
        </p:nvGrpSpPr>
        <p:grpSpPr>
          <a:xfrm>
            <a:off x="-63912" y="-1376648"/>
            <a:ext cx="12255913" cy="8234648"/>
            <a:chOff x="-63912" y="-1376648"/>
            <a:chExt cx="12255913" cy="8234648"/>
          </a:xfrm>
        </p:grpSpPr>
        <p:pic>
          <p:nvPicPr>
            <p:cNvPr id="7" name="Google Shape;125;p22">
              <a:extLst>
                <a:ext uri="{FF2B5EF4-FFF2-40B4-BE49-F238E27FC236}">
                  <a16:creationId xmlns:a16="http://schemas.microsoft.com/office/drawing/2014/main" id="{DF05D98E-1948-4413-AFC5-FB7C230AD088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572"/>
              <a:ext cx="12192000" cy="68574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C157137-A61D-499B-A187-A01FF1EAC474}"/>
                </a:ext>
              </a:extLst>
            </p:cNvPr>
            <p:cNvSpPr/>
            <p:nvPr userDrawn="1"/>
          </p:nvSpPr>
          <p:spPr>
            <a:xfrm rot="17402962" flipH="1">
              <a:off x="4347684" y="-1419882"/>
              <a:ext cx="7193908" cy="728037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EA4E338-8080-4278-B954-4A3BB4CF0814}"/>
                </a:ext>
              </a:extLst>
            </p:cNvPr>
            <p:cNvSpPr/>
            <p:nvPr userDrawn="1"/>
          </p:nvSpPr>
          <p:spPr>
            <a:xfrm rot="17597498" flipH="1">
              <a:off x="45073" y="-317613"/>
              <a:ext cx="7062405" cy="728037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1BB520-7A00-4465-946C-F985C8C8B6FB}"/>
                </a:ext>
              </a:extLst>
            </p:cNvPr>
            <p:cNvSpPr/>
            <p:nvPr userDrawn="1"/>
          </p:nvSpPr>
          <p:spPr>
            <a:xfrm rot="16200000" flipH="1">
              <a:off x="7557070" y="2212309"/>
              <a:ext cx="1989487" cy="728037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119356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620646-CC31-4459-8168-7D13D1EC9176}"/>
              </a:ext>
            </a:extLst>
          </p:cNvPr>
          <p:cNvGrpSpPr/>
          <p:nvPr userDrawn="1"/>
        </p:nvGrpSpPr>
        <p:grpSpPr>
          <a:xfrm>
            <a:off x="-2" y="0"/>
            <a:ext cx="12192002" cy="6858001"/>
            <a:chOff x="-2" y="0"/>
            <a:chExt cx="12192002" cy="6858001"/>
          </a:xfrm>
        </p:grpSpPr>
        <p:pic>
          <p:nvPicPr>
            <p:cNvPr id="12" name="Google Shape;140;p23">
              <a:extLst>
                <a:ext uri="{FF2B5EF4-FFF2-40B4-BE49-F238E27FC236}">
                  <a16:creationId xmlns:a16="http://schemas.microsoft.com/office/drawing/2014/main" id="{E8A6368A-B210-4DFD-AE93-D14AEAEC0EAC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 t="59" b="59"/>
            <a:stretch/>
          </p:blipFill>
          <p:spPr>
            <a:xfrm>
              <a:off x="0" y="3622"/>
              <a:ext cx="12192000" cy="68543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6EAB21C-69ED-450F-AEEF-4DC18FED5F90}"/>
                </a:ext>
              </a:extLst>
            </p:cNvPr>
            <p:cNvSpPr/>
            <p:nvPr userDrawn="1"/>
          </p:nvSpPr>
          <p:spPr>
            <a:xfrm rot="17930295" flipH="1">
              <a:off x="6328941" y="1006808"/>
              <a:ext cx="5101067" cy="475420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F3F012A-A66E-414A-9551-F6FBF7C2F5F5}"/>
                </a:ext>
              </a:extLst>
            </p:cNvPr>
            <p:cNvSpPr/>
            <p:nvPr userDrawn="1"/>
          </p:nvSpPr>
          <p:spPr>
            <a:xfrm rot="16200000" flipH="1">
              <a:off x="3854451" y="-1479548"/>
              <a:ext cx="4483098" cy="12192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CE86FBB-C951-4E04-B502-C76749A322CE}"/>
                </a:ext>
              </a:extLst>
            </p:cNvPr>
            <p:cNvSpPr/>
            <p:nvPr userDrawn="1"/>
          </p:nvSpPr>
          <p:spPr>
            <a:xfrm rot="16200000" flipH="1">
              <a:off x="2070099" y="-2070101"/>
              <a:ext cx="3886200" cy="802640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97418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252FF55-0E88-419F-B0AF-50679F25EB2C}"/>
              </a:ext>
            </a:extLst>
          </p:cNvPr>
          <p:cNvGrpSpPr/>
          <p:nvPr userDrawn="1"/>
        </p:nvGrpSpPr>
        <p:grpSpPr>
          <a:xfrm>
            <a:off x="0" y="-409688"/>
            <a:ext cx="12192000" cy="7267688"/>
            <a:chOff x="0" y="-409688"/>
            <a:chExt cx="12192000" cy="7267688"/>
          </a:xfrm>
        </p:grpSpPr>
        <p:pic>
          <p:nvPicPr>
            <p:cNvPr id="12" name="Google Shape;184;p32">
              <a:extLst>
                <a:ext uri="{FF2B5EF4-FFF2-40B4-BE49-F238E27FC236}">
                  <a16:creationId xmlns:a16="http://schemas.microsoft.com/office/drawing/2014/main" id="{EA4851D9-6081-41E6-B55D-9F8BEEA681AB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 t="59" b="59"/>
            <a:stretch/>
          </p:blipFill>
          <p:spPr>
            <a:xfrm>
              <a:off x="0" y="3622"/>
              <a:ext cx="12192000" cy="68543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622122-D289-4A42-9532-905C323E926A}"/>
                </a:ext>
              </a:extLst>
            </p:cNvPr>
            <p:cNvSpPr/>
            <p:nvPr userDrawn="1"/>
          </p:nvSpPr>
          <p:spPr>
            <a:xfrm rot="16200000" flipH="1">
              <a:off x="3548286" y="-1789336"/>
              <a:ext cx="5095428" cy="12192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A8BE691-4BE9-4A31-8183-618B76BAFC2E}"/>
                </a:ext>
              </a:extLst>
            </p:cNvPr>
            <p:cNvSpPr/>
            <p:nvPr userDrawn="1"/>
          </p:nvSpPr>
          <p:spPr>
            <a:xfrm rot="16200000" flipH="1">
              <a:off x="4761136" y="-2710086"/>
              <a:ext cx="2428428" cy="7848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B615DE1-1085-47E6-959D-78915E358DB4}"/>
                </a:ext>
              </a:extLst>
            </p:cNvPr>
            <p:cNvSpPr/>
            <p:nvPr userDrawn="1"/>
          </p:nvSpPr>
          <p:spPr>
            <a:xfrm rot="19383279" flipH="1">
              <a:off x="9404336" y="152170"/>
              <a:ext cx="1473228" cy="285819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539855C-6979-4AF2-B71E-A136BB27EB31}"/>
                </a:ext>
              </a:extLst>
            </p:cNvPr>
            <p:cNvSpPr/>
            <p:nvPr userDrawn="1"/>
          </p:nvSpPr>
          <p:spPr>
            <a:xfrm rot="3832649" flipH="1">
              <a:off x="870835" y="326229"/>
              <a:ext cx="1473228" cy="285819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D0D68C-179D-4993-B01B-61B77C029A51}"/>
                </a:ext>
              </a:extLst>
            </p:cNvPr>
            <p:cNvSpPr/>
            <p:nvPr userDrawn="1"/>
          </p:nvSpPr>
          <p:spPr>
            <a:xfrm rot="20191023" flipH="1">
              <a:off x="2268203" y="-409688"/>
              <a:ext cx="1473228" cy="285819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5183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1848033" y="1820600"/>
            <a:ext cx="4814400" cy="19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1848033" y="3797000"/>
            <a:ext cx="3861600" cy="13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50" name="Google Shape;50;p9"/>
          <p:cNvSpPr/>
          <p:nvPr/>
        </p:nvSpPr>
        <p:spPr>
          <a:xfrm>
            <a:off x="7502902" y="5740936"/>
            <a:ext cx="2721057" cy="938632"/>
          </a:xfrm>
          <a:custGeom>
            <a:avLst/>
            <a:gdLst/>
            <a:ahLst/>
            <a:cxnLst/>
            <a:rect l="l" t="t" r="r" b="b"/>
            <a:pathLst>
              <a:path w="65473" h="22585" extrusionOk="0">
                <a:moveTo>
                  <a:pt x="20761" y="122"/>
                </a:moveTo>
                <a:lnTo>
                  <a:pt x="20700" y="183"/>
                </a:lnTo>
                <a:cubicBezTo>
                  <a:pt x="20791" y="274"/>
                  <a:pt x="20882" y="395"/>
                  <a:pt x="20943" y="395"/>
                </a:cubicBezTo>
                <a:cubicBezTo>
                  <a:pt x="21034" y="395"/>
                  <a:pt x="21156" y="274"/>
                  <a:pt x="21247" y="213"/>
                </a:cubicBezTo>
                <a:lnTo>
                  <a:pt x="21217" y="122"/>
                </a:lnTo>
                <a:close/>
                <a:moveTo>
                  <a:pt x="36202" y="122"/>
                </a:moveTo>
                <a:cubicBezTo>
                  <a:pt x="36080" y="152"/>
                  <a:pt x="35989" y="213"/>
                  <a:pt x="35928" y="274"/>
                </a:cubicBezTo>
                <a:cubicBezTo>
                  <a:pt x="35989" y="335"/>
                  <a:pt x="36080" y="487"/>
                  <a:pt x="36141" y="487"/>
                </a:cubicBezTo>
                <a:cubicBezTo>
                  <a:pt x="36151" y="490"/>
                  <a:pt x="36161" y="491"/>
                  <a:pt x="36172" y="491"/>
                </a:cubicBezTo>
                <a:cubicBezTo>
                  <a:pt x="36259" y="491"/>
                  <a:pt x="36367" y="389"/>
                  <a:pt x="36475" y="335"/>
                </a:cubicBezTo>
                <a:lnTo>
                  <a:pt x="36445" y="213"/>
                </a:lnTo>
                <a:cubicBezTo>
                  <a:pt x="36354" y="183"/>
                  <a:pt x="36263" y="122"/>
                  <a:pt x="36202" y="122"/>
                </a:cubicBezTo>
                <a:close/>
                <a:moveTo>
                  <a:pt x="55625" y="122"/>
                </a:moveTo>
                <a:cubicBezTo>
                  <a:pt x="55594" y="395"/>
                  <a:pt x="55686" y="517"/>
                  <a:pt x="55898" y="517"/>
                </a:cubicBezTo>
                <a:cubicBezTo>
                  <a:pt x="56081" y="517"/>
                  <a:pt x="56172" y="335"/>
                  <a:pt x="56111" y="122"/>
                </a:cubicBezTo>
                <a:close/>
                <a:moveTo>
                  <a:pt x="16384" y="0"/>
                </a:moveTo>
                <a:cubicBezTo>
                  <a:pt x="16262" y="152"/>
                  <a:pt x="16141" y="274"/>
                  <a:pt x="16141" y="335"/>
                </a:cubicBezTo>
                <a:cubicBezTo>
                  <a:pt x="16171" y="426"/>
                  <a:pt x="16323" y="578"/>
                  <a:pt x="16384" y="578"/>
                </a:cubicBezTo>
                <a:cubicBezTo>
                  <a:pt x="16505" y="517"/>
                  <a:pt x="16627" y="426"/>
                  <a:pt x="16657" y="304"/>
                </a:cubicBezTo>
                <a:cubicBezTo>
                  <a:pt x="16657" y="274"/>
                  <a:pt x="16536" y="152"/>
                  <a:pt x="16384" y="0"/>
                </a:cubicBezTo>
                <a:close/>
                <a:moveTo>
                  <a:pt x="51182" y="107"/>
                </a:moveTo>
                <a:cubicBezTo>
                  <a:pt x="51073" y="107"/>
                  <a:pt x="50983" y="150"/>
                  <a:pt x="51005" y="304"/>
                </a:cubicBezTo>
                <a:cubicBezTo>
                  <a:pt x="51035" y="426"/>
                  <a:pt x="51126" y="547"/>
                  <a:pt x="51248" y="578"/>
                </a:cubicBezTo>
                <a:cubicBezTo>
                  <a:pt x="51369" y="578"/>
                  <a:pt x="51491" y="456"/>
                  <a:pt x="51582" y="395"/>
                </a:cubicBezTo>
                <a:lnTo>
                  <a:pt x="51582" y="274"/>
                </a:lnTo>
                <a:cubicBezTo>
                  <a:pt x="51491" y="213"/>
                  <a:pt x="51400" y="152"/>
                  <a:pt x="51309" y="122"/>
                </a:cubicBezTo>
                <a:cubicBezTo>
                  <a:pt x="51267" y="113"/>
                  <a:pt x="51223" y="107"/>
                  <a:pt x="51182" y="107"/>
                </a:cubicBezTo>
                <a:close/>
                <a:moveTo>
                  <a:pt x="11825" y="122"/>
                </a:moveTo>
                <a:cubicBezTo>
                  <a:pt x="11733" y="122"/>
                  <a:pt x="11642" y="304"/>
                  <a:pt x="11551" y="395"/>
                </a:cubicBezTo>
                <a:cubicBezTo>
                  <a:pt x="11642" y="487"/>
                  <a:pt x="11733" y="638"/>
                  <a:pt x="11825" y="638"/>
                </a:cubicBezTo>
                <a:cubicBezTo>
                  <a:pt x="11835" y="641"/>
                  <a:pt x="11846" y="642"/>
                  <a:pt x="11856" y="642"/>
                </a:cubicBezTo>
                <a:cubicBezTo>
                  <a:pt x="11963" y="642"/>
                  <a:pt x="12056" y="506"/>
                  <a:pt x="12250" y="395"/>
                </a:cubicBezTo>
                <a:cubicBezTo>
                  <a:pt x="12037" y="243"/>
                  <a:pt x="11916" y="122"/>
                  <a:pt x="11825" y="122"/>
                </a:cubicBezTo>
                <a:close/>
                <a:moveTo>
                  <a:pt x="31521" y="122"/>
                </a:moveTo>
                <a:cubicBezTo>
                  <a:pt x="31430" y="122"/>
                  <a:pt x="31339" y="304"/>
                  <a:pt x="31247" y="395"/>
                </a:cubicBezTo>
                <a:cubicBezTo>
                  <a:pt x="31339" y="487"/>
                  <a:pt x="31430" y="638"/>
                  <a:pt x="31521" y="638"/>
                </a:cubicBezTo>
                <a:cubicBezTo>
                  <a:pt x="31529" y="641"/>
                  <a:pt x="31537" y="642"/>
                  <a:pt x="31546" y="642"/>
                </a:cubicBezTo>
                <a:cubicBezTo>
                  <a:pt x="31634" y="642"/>
                  <a:pt x="31752" y="506"/>
                  <a:pt x="31946" y="395"/>
                </a:cubicBezTo>
                <a:cubicBezTo>
                  <a:pt x="31734" y="243"/>
                  <a:pt x="31612" y="122"/>
                  <a:pt x="31521" y="122"/>
                </a:cubicBezTo>
                <a:close/>
                <a:moveTo>
                  <a:pt x="26931" y="183"/>
                </a:moveTo>
                <a:cubicBezTo>
                  <a:pt x="26840" y="183"/>
                  <a:pt x="26658" y="365"/>
                  <a:pt x="26658" y="426"/>
                </a:cubicBezTo>
                <a:cubicBezTo>
                  <a:pt x="26688" y="578"/>
                  <a:pt x="26810" y="669"/>
                  <a:pt x="26931" y="730"/>
                </a:cubicBezTo>
                <a:cubicBezTo>
                  <a:pt x="27022" y="730"/>
                  <a:pt x="27144" y="608"/>
                  <a:pt x="27387" y="456"/>
                </a:cubicBezTo>
                <a:cubicBezTo>
                  <a:pt x="27174" y="335"/>
                  <a:pt x="27053" y="183"/>
                  <a:pt x="26931" y="183"/>
                </a:cubicBezTo>
                <a:close/>
                <a:moveTo>
                  <a:pt x="61825" y="335"/>
                </a:moveTo>
                <a:cubicBezTo>
                  <a:pt x="61734" y="335"/>
                  <a:pt x="61673" y="456"/>
                  <a:pt x="61613" y="517"/>
                </a:cubicBezTo>
                <a:cubicBezTo>
                  <a:pt x="61673" y="608"/>
                  <a:pt x="61734" y="730"/>
                  <a:pt x="61825" y="730"/>
                </a:cubicBezTo>
                <a:cubicBezTo>
                  <a:pt x="61886" y="730"/>
                  <a:pt x="61977" y="638"/>
                  <a:pt x="62129" y="547"/>
                </a:cubicBezTo>
                <a:cubicBezTo>
                  <a:pt x="61977" y="426"/>
                  <a:pt x="61886" y="335"/>
                  <a:pt x="61825" y="335"/>
                </a:cubicBezTo>
                <a:close/>
                <a:moveTo>
                  <a:pt x="46719" y="183"/>
                </a:moveTo>
                <a:cubicBezTo>
                  <a:pt x="46567" y="213"/>
                  <a:pt x="46476" y="304"/>
                  <a:pt x="46445" y="456"/>
                </a:cubicBezTo>
                <a:cubicBezTo>
                  <a:pt x="46445" y="547"/>
                  <a:pt x="46597" y="730"/>
                  <a:pt x="46688" y="730"/>
                </a:cubicBezTo>
                <a:cubicBezTo>
                  <a:pt x="46699" y="732"/>
                  <a:pt x="46710" y="734"/>
                  <a:pt x="46720" y="734"/>
                </a:cubicBezTo>
                <a:cubicBezTo>
                  <a:pt x="46832" y="734"/>
                  <a:pt x="46950" y="597"/>
                  <a:pt x="47144" y="487"/>
                </a:cubicBezTo>
                <a:cubicBezTo>
                  <a:pt x="46932" y="335"/>
                  <a:pt x="46810" y="183"/>
                  <a:pt x="46719" y="183"/>
                </a:cubicBezTo>
                <a:close/>
                <a:moveTo>
                  <a:pt x="7286" y="240"/>
                </a:moveTo>
                <a:cubicBezTo>
                  <a:pt x="7279" y="240"/>
                  <a:pt x="7272" y="241"/>
                  <a:pt x="7265" y="243"/>
                </a:cubicBezTo>
                <a:cubicBezTo>
                  <a:pt x="7113" y="274"/>
                  <a:pt x="6992" y="365"/>
                  <a:pt x="6961" y="517"/>
                </a:cubicBezTo>
                <a:cubicBezTo>
                  <a:pt x="6931" y="608"/>
                  <a:pt x="7113" y="821"/>
                  <a:pt x="7235" y="821"/>
                </a:cubicBezTo>
                <a:cubicBezTo>
                  <a:pt x="7326" y="821"/>
                  <a:pt x="7478" y="699"/>
                  <a:pt x="7691" y="547"/>
                </a:cubicBezTo>
                <a:cubicBezTo>
                  <a:pt x="7494" y="407"/>
                  <a:pt x="7375" y="240"/>
                  <a:pt x="7286" y="240"/>
                </a:cubicBezTo>
                <a:close/>
                <a:moveTo>
                  <a:pt x="2675" y="335"/>
                </a:moveTo>
                <a:cubicBezTo>
                  <a:pt x="2554" y="487"/>
                  <a:pt x="2432" y="578"/>
                  <a:pt x="2463" y="638"/>
                </a:cubicBezTo>
                <a:cubicBezTo>
                  <a:pt x="2493" y="760"/>
                  <a:pt x="2554" y="821"/>
                  <a:pt x="2645" y="882"/>
                </a:cubicBezTo>
                <a:cubicBezTo>
                  <a:pt x="2706" y="882"/>
                  <a:pt x="2858" y="760"/>
                  <a:pt x="2858" y="699"/>
                </a:cubicBezTo>
                <a:cubicBezTo>
                  <a:pt x="2858" y="608"/>
                  <a:pt x="2767" y="517"/>
                  <a:pt x="2675" y="335"/>
                </a:cubicBezTo>
                <a:close/>
                <a:moveTo>
                  <a:pt x="42075" y="271"/>
                </a:moveTo>
                <a:cubicBezTo>
                  <a:pt x="41961" y="271"/>
                  <a:pt x="41842" y="466"/>
                  <a:pt x="41643" y="608"/>
                </a:cubicBezTo>
                <a:cubicBezTo>
                  <a:pt x="41886" y="760"/>
                  <a:pt x="42007" y="912"/>
                  <a:pt x="42099" y="912"/>
                </a:cubicBezTo>
                <a:cubicBezTo>
                  <a:pt x="42220" y="912"/>
                  <a:pt x="42342" y="730"/>
                  <a:pt x="42463" y="608"/>
                </a:cubicBezTo>
                <a:cubicBezTo>
                  <a:pt x="42342" y="487"/>
                  <a:pt x="42251" y="304"/>
                  <a:pt x="42099" y="274"/>
                </a:cubicBezTo>
                <a:cubicBezTo>
                  <a:pt x="42091" y="272"/>
                  <a:pt x="42083" y="271"/>
                  <a:pt x="42075" y="271"/>
                </a:cubicBezTo>
                <a:close/>
                <a:moveTo>
                  <a:pt x="22341" y="122"/>
                </a:moveTo>
                <a:cubicBezTo>
                  <a:pt x="22189" y="335"/>
                  <a:pt x="22037" y="487"/>
                  <a:pt x="22037" y="578"/>
                </a:cubicBezTo>
                <a:cubicBezTo>
                  <a:pt x="22037" y="699"/>
                  <a:pt x="22250" y="821"/>
                  <a:pt x="22341" y="942"/>
                </a:cubicBezTo>
                <a:cubicBezTo>
                  <a:pt x="22463" y="821"/>
                  <a:pt x="22645" y="699"/>
                  <a:pt x="22676" y="578"/>
                </a:cubicBezTo>
                <a:cubicBezTo>
                  <a:pt x="22706" y="456"/>
                  <a:pt x="22493" y="335"/>
                  <a:pt x="22341" y="122"/>
                </a:cubicBezTo>
                <a:close/>
                <a:moveTo>
                  <a:pt x="25168" y="942"/>
                </a:moveTo>
                <a:cubicBezTo>
                  <a:pt x="25173" y="942"/>
                  <a:pt x="25178" y="943"/>
                  <a:pt x="25182" y="943"/>
                </a:cubicBezTo>
                <a:lnTo>
                  <a:pt x="25182" y="943"/>
                </a:lnTo>
                <a:cubicBezTo>
                  <a:pt x="25188" y="943"/>
                  <a:pt x="25193" y="942"/>
                  <a:pt x="25199" y="942"/>
                </a:cubicBezTo>
                <a:close/>
                <a:moveTo>
                  <a:pt x="57205" y="335"/>
                </a:moveTo>
                <a:cubicBezTo>
                  <a:pt x="57084" y="365"/>
                  <a:pt x="56901" y="578"/>
                  <a:pt x="56932" y="638"/>
                </a:cubicBezTo>
                <a:cubicBezTo>
                  <a:pt x="56962" y="821"/>
                  <a:pt x="57084" y="942"/>
                  <a:pt x="57236" y="973"/>
                </a:cubicBezTo>
                <a:cubicBezTo>
                  <a:pt x="57357" y="973"/>
                  <a:pt x="57509" y="821"/>
                  <a:pt x="57631" y="730"/>
                </a:cubicBezTo>
                <a:lnTo>
                  <a:pt x="57631" y="578"/>
                </a:lnTo>
                <a:cubicBezTo>
                  <a:pt x="57479" y="487"/>
                  <a:pt x="57357" y="335"/>
                  <a:pt x="57205" y="335"/>
                </a:cubicBezTo>
                <a:close/>
                <a:moveTo>
                  <a:pt x="37591" y="331"/>
                </a:moveTo>
                <a:cubicBezTo>
                  <a:pt x="37584" y="331"/>
                  <a:pt x="37577" y="332"/>
                  <a:pt x="37570" y="335"/>
                </a:cubicBezTo>
                <a:cubicBezTo>
                  <a:pt x="37448" y="335"/>
                  <a:pt x="37235" y="547"/>
                  <a:pt x="37235" y="669"/>
                </a:cubicBezTo>
                <a:cubicBezTo>
                  <a:pt x="37235" y="760"/>
                  <a:pt x="37448" y="973"/>
                  <a:pt x="37570" y="973"/>
                </a:cubicBezTo>
                <a:cubicBezTo>
                  <a:pt x="37579" y="975"/>
                  <a:pt x="37588" y="976"/>
                  <a:pt x="37597" y="976"/>
                </a:cubicBezTo>
                <a:cubicBezTo>
                  <a:pt x="37710" y="976"/>
                  <a:pt x="37822" y="814"/>
                  <a:pt x="37934" y="730"/>
                </a:cubicBezTo>
                <a:lnTo>
                  <a:pt x="37934" y="578"/>
                </a:lnTo>
                <a:cubicBezTo>
                  <a:pt x="37822" y="493"/>
                  <a:pt x="37684" y="331"/>
                  <a:pt x="37591" y="331"/>
                </a:cubicBezTo>
                <a:close/>
                <a:moveTo>
                  <a:pt x="63254" y="638"/>
                </a:moveTo>
                <a:cubicBezTo>
                  <a:pt x="63163" y="790"/>
                  <a:pt x="63072" y="851"/>
                  <a:pt x="63072" y="942"/>
                </a:cubicBezTo>
                <a:cubicBezTo>
                  <a:pt x="63072" y="998"/>
                  <a:pt x="63173" y="1129"/>
                  <a:pt x="63213" y="1129"/>
                </a:cubicBezTo>
                <a:cubicBezTo>
                  <a:pt x="63218" y="1129"/>
                  <a:pt x="63221" y="1128"/>
                  <a:pt x="63224" y="1125"/>
                </a:cubicBezTo>
                <a:cubicBezTo>
                  <a:pt x="63315" y="1125"/>
                  <a:pt x="63406" y="1064"/>
                  <a:pt x="63436" y="973"/>
                </a:cubicBezTo>
                <a:cubicBezTo>
                  <a:pt x="63436" y="882"/>
                  <a:pt x="63345" y="790"/>
                  <a:pt x="63254" y="638"/>
                </a:cubicBezTo>
                <a:close/>
                <a:moveTo>
                  <a:pt x="13101" y="443"/>
                </a:moveTo>
                <a:cubicBezTo>
                  <a:pt x="12938" y="443"/>
                  <a:pt x="12828" y="584"/>
                  <a:pt x="12828" y="790"/>
                </a:cubicBezTo>
                <a:cubicBezTo>
                  <a:pt x="12828" y="1003"/>
                  <a:pt x="12949" y="1155"/>
                  <a:pt x="13162" y="1155"/>
                </a:cubicBezTo>
                <a:cubicBezTo>
                  <a:pt x="13314" y="1155"/>
                  <a:pt x="13466" y="1003"/>
                  <a:pt x="13587" y="912"/>
                </a:cubicBezTo>
                <a:lnTo>
                  <a:pt x="13618" y="730"/>
                </a:lnTo>
                <a:cubicBezTo>
                  <a:pt x="13466" y="638"/>
                  <a:pt x="13344" y="487"/>
                  <a:pt x="13192" y="456"/>
                </a:cubicBezTo>
                <a:cubicBezTo>
                  <a:pt x="13161" y="447"/>
                  <a:pt x="13130" y="443"/>
                  <a:pt x="13101" y="443"/>
                </a:cubicBezTo>
                <a:close/>
                <a:moveTo>
                  <a:pt x="17782" y="395"/>
                </a:moveTo>
                <a:cubicBezTo>
                  <a:pt x="17539" y="395"/>
                  <a:pt x="17387" y="517"/>
                  <a:pt x="17448" y="730"/>
                </a:cubicBezTo>
                <a:cubicBezTo>
                  <a:pt x="17448" y="882"/>
                  <a:pt x="17600" y="1003"/>
                  <a:pt x="17691" y="1125"/>
                </a:cubicBezTo>
                <a:lnTo>
                  <a:pt x="17843" y="1155"/>
                </a:lnTo>
                <a:cubicBezTo>
                  <a:pt x="17934" y="1003"/>
                  <a:pt x="18086" y="882"/>
                  <a:pt x="18116" y="760"/>
                </a:cubicBezTo>
                <a:cubicBezTo>
                  <a:pt x="18147" y="547"/>
                  <a:pt x="17995" y="395"/>
                  <a:pt x="17782" y="395"/>
                </a:cubicBezTo>
                <a:close/>
                <a:moveTo>
                  <a:pt x="52720" y="385"/>
                </a:moveTo>
                <a:cubicBezTo>
                  <a:pt x="52696" y="385"/>
                  <a:pt x="52671" y="388"/>
                  <a:pt x="52646" y="395"/>
                </a:cubicBezTo>
                <a:cubicBezTo>
                  <a:pt x="52494" y="456"/>
                  <a:pt x="52372" y="578"/>
                  <a:pt x="52312" y="730"/>
                </a:cubicBezTo>
                <a:cubicBezTo>
                  <a:pt x="52251" y="942"/>
                  <a:pt x="52433" y="1064"/>
                  <a:pt x="52737" y="1155"/>
                </a:cubicBezTo>
                <a:cubicBezTo>
                  <a:pt x="52828" y="1003"/>
                  <a:pt x="52980" y="882"/>
                  <a:pt x="53011" y="760"/>
                </a:cubicBezTo>
                <a:cubicBezTo>
                  <a:pt x="53038" y="572"/>
                  <a:pt x="52899" y="385"/>
                  <a:pt x="52720" y="385"/>
                </a:cubicBezTo>
                <a:close/>
                <a:moveTo>
                  <a:pt x="32896" y="452"/>
                </a:moveTo>
                <a:cubicBezTo>
                  <a:pt x="32712" y="452"/>
                  <a:pt x="32585" y="596"/>
                  <a:pt x="32585" y="790"/>
                </a:cubicBezTo>
                <a:cubicBezTo>
                  <a:pt x="32585" y="1013"/>
                  <a:pt x="32687" y="1159"/>
                  <a:pt x="32890" y="1159"/>
                </a:cubicBezTo>
                <a:cubicBezTo>
                  <a:pt x="32909" y="1159"/>
                  <a:pt x="32929" y="1158"/>
                  <a:pt x="32950" y="1155"/>
                </a:cubicBezTo>
                <a:cubicBezTo>
                  <a:pt x="33102" y="1094"/>
                  <a:pt x="33223" y="1003"/>
                  <a:pt x="33375" y="882"/>
                </a:cubicBezTo>
                <a:lnTo>
                  <a:pt x="33375" y="730"/>
                </a:lnTo>
                <a:cubicBezTo>
                  <a:pt x="33253" y="638"/>
                  <a:pt x="33102" y="487"/>
                  <a:pt x="32950" y="456"/>
                </a:cubicBezTo>
                <a:cubicBezTo>
                  <a:pt x="32931" y="454"/>
                  <a:pt x="32913" y="452"/>
                  <a:pt x="32896" y="452"/>
                </a:cubicBezTo>
                <a:close/>
                <a:moveTo>
                  <a:pt x="48040" y="483"/>
                </a:moveTo>
                <a:cubicBezTo>
                  <a:pt x="47848" y="483"/>
                  <a:pt x="47694" y="654"/>
                  <a:pt x="47722" y="851"/>
                </a:cubicBezTo>
                <a:cubicBezTo>
                  <a:pt x="47752" y="1034"/>
                  <a:pt x="47904" y="1155"/>
                  <a:pt x="48026" y="1307"/>
                </a:cubicBezTo>
                <a:lnTo>
                  <a:pt x="48178" y="1307"/>
                </a:lnTo>
                <a:cubicBezTo>
                  <a:pt x="48269" y="1155"/>
                  <a:pt x="48451" y="1003"/>
                  <a:pt x="48451" y="851"/>
                </a:cubicBezTo>
                <a:cubicBezTo>
                  <a:pt x="48391" y="699"/>
                  <a:pt x="48269" y="547"/>
                  <a:pt x="48087" y="487"/>
                </a:cubicBezTo>
                <a:cubicBezTo>
                  <a:pt x="48071" y="484"/>
                  <a:pt x="48055" y="483"/>
                  <a:pt x="48040" y="483"/>
                </a:cubicBezTo>
                <a:close/>
                <a:moveTo>
                  <a:pt x="8556" y="544"/>
                </a:moveTo>
                <a:cubicBezTo>
                  <a:pt x="8364" y="544"/>
                  <a:pt x="8207" y="717"/>
                  <a:pt x="8207" y="942"/>
                </a:cubicBezTo>
                <a:cubicBezTo>
                  <a:pt x="8207" y="1146"/>
                  <a:pt x="8378" y="1329"/>
                  <a:pt x="8541" y="1329"/>
                </a:cubicBezTo>
                <a:cubicBezTo>
                  <a:pt x="8572" y="1329"/>
                  <a:pt x="8603" y="1322"/>
                  <a:pt x="8633" y="1307"/>
                </a:cubicBezTo>
                <a:cubicBezTo>
                  <a:pt x="8785" y="1216"/>
                  <a:pt x="8937" y="1125"/>
                  <a:pt x="9059" y="1003"/>
                </a:cubicBezTo>
                <a:lnTo>
                  <a:pt x="9059" y="851"/>
                </a:lnTo>
                <a:cubicBezTo>
                  <a:pt x="8907" y="730"/>
                  <a:pt x="8755" y="578"/>
                  <a:pt x="8603" y="547"/>
                </a:cubicBezTo>
                <a:cubicBezTo>
                  <a:pt x="8587" y="545"/>
                  <a:pt x="8572" y="544"/>
                  <a:pt x="8556" y="544"/>
                </a:cubicBezTo>
                <a:close/>
                <a:moveTo>
                  <a:pt x="28360" y="578"/>
                </a:moveTo>
                <a:cubicBezTo>
                  <a:pt x="28117" y="578"/>
                  <a:pt x="27995" y="730"/>
                  <a:pt x="27934" y="1064"/>
                </a:cubicBezTo>
                <a:cubicBezTo>
                  <a:pt x="28056" y="1125"/>
                  <a:pt x="28208" y="1307"/>
                  <a:pt x="28360" y="1338"/>
                </a:cubicBezTo>
                <a:cubicBezTo>
                  <a:pt x="28573" y="1338"/>
                  <a:pt x="28755" y="1155"/>
                  <a:pt x="28755" y="942"/>
                </a:cubicBezTo>
                <a:cubicBezTo>
                  <a:pt x="28755" y="730"/>
                  <a:pt x="28573" y="578"/>
                  <a:pt x="28360" y="578"/>
                </a:cubicBezTo>
                <a:close/>
                <a:moveTo>
                  <a:pt x="23724" y="602"/>
                </a:moveTo>
                <a:cubicBezTo>
                  <a:pt x="23238" y="602"/>
                  <a:pt x="23220" y="1401"/>
                  <a:pt x="23718" y="1401"/>
                </a:cubicBezTo>
                <a:cubicBezTo>
                  <a:pt x="23734" y="1401"/>
                  <a:pt x="23752" y="1400"/>
                  <a:pt x="23770" y="1398"/>
                </a:cubicBezTo>
                <a:cubicBezTo>
                  <a:pt x="24044" y="1398"/>
                  <a:pt x="24165" y="1277"/>
                  <a:pt x="24196" y="1034"/>
                </a:cubicBezTo>
                <a:cubicBezTo>
                  <a:pt x="24196" y="760"/>
                  <a:pt x="24074" y="608"/>
                  <a:pt x="23800" y="608"/>
                </a:cubicBezTo>
                <a:cubicBezTo>
                  <a:pt x="23774" y="604"/>
                  <a:pt x="23748" y="602"/>
                  <a:pt x="23724" y="602"/>
                </a:cubicBezTo>
                <a:close/>
                <a:moveTo>
                  <a:pt x="43519" y="605"/>
                </a:moveTo>
                <a:cubicBezTo>
                  <a:pt x="43502" y="605"/>
                  <a:pt x="43484" y="606"/>
                  <a:pt x="43466" y="608"/>
                </a:cubicBezTo>
                <a:cubicBezTo>
                  <a:pt x="43448" y="606"/>
                  <a:pt x="43431" y="605"/>
                  <a:pt x="43414" y="605"/>
                </a:cubicBezTo>
                <a:cubicBezTo>
                  <a:pt x="42916" y="605"/>
                  <a:pt x="42934" y="1405"/>
                  <a:pt x="43420" y="1405"/>
                </a:cubicBezTo>
                <a:cubicBezTo>
                  <a:pt x="43445" y="1405"/>
                  <a:pt x="43470" y="1403"/>
                  <a:pt x="43497" y="1398"/>
                </a:cubicBezTo>
                <a:cubicBezTo>
                  <a:pt x="43740" y="1398"/>
                  <a:pt x="43892" y="1246"/>
                  <a:pt x="43892" y="1003"/>
                </a:cubicBezTo>
                <a:cubicBezTo>
                  <a:pt x="43920" y="778"/>
                  <a:pt x="43740" y="605"/>
                  <a:pt x="43519" y="605"/>
                </a:cubicBezTo>
                <a:close/>
                <a:moveTo>
                  <a:pt x="4003" y="725"/>
                </a:moveTo>
                <a:cubicBezTo>
                  <a:pt x="3801" y="725"/>
                  <a:pt x="3678" y="845"/>
                  <a:pt x="3678" y="1064"/>
                </a:cubicBezTo>
                <a:cubicBezTo>
                  <a:pt x="3678" y="1271"/>
                  <a:pt x="3766" y="1412"/>
                  <a:pt x="3942" y="1412"/>
                </a:cubicBezTo>
                <a:cubicBezTo>
                  <a:pt x="3973" y="1412"/>
                  <a:pt x="4007" y="1407"/>
                  <a:pt x="4043" y="1398"/>
                </a:cubicBezTo>
                <a:cubicBezTo>
                  <a:pt x="4165" y="1398"/>
                  <a:pt x="4317" y="1246"/>
                  <a:pt x="4408" y="1155"/>
                </a:cubicBezTo>
                <a:lnTo>
                  <a:pt x="4438" y="1003"/>
                </a:lnTo>
                <a:cubicBezTo>
                  <a:pt x="4317" y="912"/>
                  <a:pt x="4195" y="760"/>
                  <a:pt x="4074" y="730"/>
                </a:cubicBezTo>
                <a:cubicBezTo>
                  <a:pt x="4049" y="727"/>
                  <a:pt x="4025" y="725"/>
                  <a:pt x="4003" y="725"/>
                </a:cubicBezTo>
                <a:close/>
                <a:moveTo>
                  <a:pt x="38937" y="638"/>
                </a:moveTo>
                <a:cubicBezTo>
                  <a:pt x="38573" y="638"/>
                  <a:pt x="38360" y="1064"/>
                  <a:pt x="38603" y="1338"/>
                </a:cubicBezTo>
                <a:cubicBezTo>
                  <a:pt x="38689" y="1434"/>
                  <a:pt x="38801" y="1478"/>
                  <a:pt x="38912" y="1478"/>
                </a:cubicBezTo>
                <a:cubicBezTo>
                  <a:pt x="39115" y="1478"/>
                  <a:pt x="39313" y="1331"/>
                  <a:pt x="39333" y="1094"/>
                </a:cubicBezTo>
                <a:cubicBezTo>
                  <a:pt x="39363" y="851"/>
                  <a:pt x="39181" y="638"/>
                  <a:pt x="38937" y="638"/>
                </a:cubicBezTo>
                <a:close/>
                <a:moveTo>
                  <a:pt x="58664" y="669"/>
                </a:moveTo>
                <a:cubicBezTo>
                  <a:pt x="58421" y="699"/>
                  <a:pt x="58269" y="821"/>
                  <a:pt x="58269" y="1094"/>
                </a:cubicBezTo>
                <a:cubicBezTo>
                  <a:pt x="58269" y="1353"/>
                  <a:pt x="58474" y="1482"/>
                  <a:pt x="58680" y="1482"/>
                </a:cubicBezTo>
                <a:cubicBezTo>
                  <a:pt x="58885" y="1482"/>
                  <a:pt x="59090" y="1353"/>
                  <a:pt x="59090" y="1094"/>
                </a:cubicBezTo>
                <a:cubicBezTo>
                  <a:pt x="59090" y="821"/>
                  <a:pt x="58938" y="699"/>
                  <a:pt x="58664" y="669"/>
                </a:cubicBezTo>
                <a:close/>
                <a:moveTo>
                  <a:pt x="19195" y="696"/>
                </a:moveTo>
                <a:cubicBezTo>
                  <a:pt x="18971" y="696"/>
                  <a:pt x="18785" y="897"/>
                  <a:pt x="18785" y="1125"/>
                </a:cubicBezTo>
                <a:cubicBezTo>
                  <a:pt x="18755" y="1368"/>
                  <a:pt x="18968" y="1581"/>
                  <a:pt x="19211" y="1581"/>
                </a:cubicBezTo>
                <a:cubicBezTo>
                  <a:pt x="19423" y="1581"/>
                  <a:pt x="19636" y="1429"/>
                  <a:pt x="19636" y="1186"/>
                </a:cubicBezTo>
                <a:cubicBezTo>
                  <a:pt x="19667" y="942"/>
                  <a:pt x="19484" y="730"/>
                  <a:pt x="19241" y="699"/>
                </a:cubicBezTo>
                <a:cubicBezTo>
                  <a:pt x="19225" y="697"/>
                  <a:pt x="19210" y="696"/>
                  <a:pt x="19195" y="696"/>
                </a:cubicBezTo>
                <a:close/>
                <a:moveTo>
                  <a:pt x="54105" y="760"/>
                </a:moveTo>
                <a:cubicBezTo>
                  <a:pt x="53877" y="760"/>
                  <a:pt x="53649" y="912"/>
                  <a:pt x="53649" y="1216"/>
                </a:cubicBezTo>
                <a:cubicBezTo>
                  <a:pt x="53649" y="1505"/>
                  <a:pt x="53877" y="1649"/>
                  <a:pt x="54105" y="1649"/>
                </a:cubicBezTo>
                <a:cubicBezTo>
                  <a:pt x="54333" y="1649"/>
                  <a:pt x="54561" y="1505"/>
                  <a:pt x="54561" y="1216"/>
                </a:cubicBezTo>
                <a:cubicBezTo>
                  <a:pt x="54561" y="912"/>
                  <a:pt x="54333" y="760"/>
                  <a:pt x="54105" y="760"/>
                </a:cubicBezTo>
                <a:close/>
                <a:moveTo>
                  <a:pt x="34348" y="760"/>
                </a:moveTo>
                <a:cubicBezTo>
                  <a:pt x="34105" y="760"/>
                  <a:pt x="33892" y="942"/>
                  <a:pt x="33892" y="1216"/>
                </a:cubicBezTo>
                <a:cubicBezTo>
                  <a:pt x="33892" y="1459"/>
                  <a:pt x="34105" y="1672"/>
                  <a:pt x="34348" y="1672"/>
                </a:cubicBezTo>
                <a:cubicBezTo>
                  <a:pt x="34591" y="1642"/>
                  <a:pt x="34773" y="1459"/>
                  <a:pt x="34773" y="1216"/>
                </a:cubicBezTo>
                <a:cubicBezTo>
                  <a:pt x="34773" y="973"/>
                  <a:pt x="34591" y="760"/>
                  <a:pt x="34348" y="760"/>
                </a:cubicBezTo>
                <a:close/>
                <a:moveTo>
                  <a:pt x="49512" y="799"/>
                </a:moveTo>
                <a:cubicBezTo>
                  <a:pt x="49398" y="799"/>
                  <a:pt x="49280" y="844"/>
                  <a:pt x="49181" y="942"/>
                </a:cubicBezTo>
                <a:cubicBezTo>
                  <a:pt x="48885" y="1238"/>
                  <a:pt x="49078" y="1734"/>
                  <a:pt x="49480" y="1734"/>
                </a:cubicBezTo>
                <a:cubicBezTo>
                  <a:pt x="49491" y="1734"/>
                  <a:pt x="49503" y="1734"/>
                  <a:pt x="49515" y="1733"/>
                </a:cubicBezTo>
                <a:cubicBezTo>
                  <a:pt x="49758" y="1733"/>
                  <a:pt x="49971" y="1520"/>
                  <a:pt x="49971" y="1277"/>
                </a:cubicBezTo>
                <a:cubicBezTo>
                  <a:pt x="49971" y="990"/>
                  <a:pt x="49750" y="799"/>
                  <a:pt x="49512" y="799"/>
                </a:cubicBezTo>
                <a:close/>
                <a:moveTo>
                  <a:pt x="14593" y="818"/>
                </a:moveTo>
                <a:cubicBezTo>
                  <a:pt x="13972" y="818"/>
                  <a:pt x="13972" y="1735"/>
                  <a:pt x="14593" y="1735"/>
                </a:cubicBezTo>
                <a:cubicBezTo>
                  <a:pt x="14612" y="1735"/>
                  <a:pt x="14631" y="1734"/>
                  <a:pt x="14651" y="1733"/>
                </a:cubicBezTo>
                <a:cubicBezTo>
                  <a:pt x="14894" y="1733"/>
                  <a:pt x="15077" y="1520"/>
                  <a:pt x="15107" y="1277"/>
                </a:cubicBezTo>
                <a:cubicBezTo>
                  <a:pt x="15077" y="1034"/>
                  <a:pt x="14894" y="821"/>
                  <a:pt x="14621" y="821"/>
                </a:cubicBezTo>
                <a:lnTo>
                  <a:pt x="14651" y="821"/>
                </a:lnTo>
                <a:cubicBezTo>
                  <a:pt x="14631" y="819"/>
                  <a:pt x="14612" y="818"/>
                  <a:pt x="14593" y="818"/>
                </a:cubicBezTo>
                <a:close/>
                <a:moveTo>
                  <a:pt x="29758" y="851"/>
                </a:moveTo>
                <a:cubicBezTo>
                  <a:pt x="29332" y="851"/>
                  <a:pt x="29120" y="1368"/>
                  <a:pt x="29424" y="1672"/>
                </a:cubicBezTo>
                <a:cubicBezTo>
                  <a:pt x="29513" y="1771"/>
                  <a:pt x="29627" y="1815"/>
                  <a:pt x="29743" y="1815"/>
                </a:cubicBezTo>
                <a:cubicBezTo>
                  <a:pt x="29982" y="1815"/>
                  <a:pt x="30224" y="1625"/>
                  <a:pt x="30244" y="1338"/>
                </a:cubicBezTo>
                <a:cubicBezTo>
                  <a:pt x="30214" y="1064"/>
                  <a:pt x="30001" y="882"/>
                  <a:pt x="29758" y="882"/>
                </a:cubicBezTo>
                <a:lnTo>
                  <a:pt x="29758" y="851"/>
                </a:lnTo>
                <a:close/>
                <a:moveTo>
                  <a:pt x="10031" y="851"/>
                </a:moveTo>
                <a:cubicBezTo>
                  <a:pt x="9758" y="851"/>
                  <a:pt x="9514" y="1064"/>
                  <a:pt x="9514" y="1307"/>
                </a:cubicBezTo>
                <a:cubicBezTo>
                  <a:pt x="9493" y="1608"/>
                  <a:pt x="9745" y="1818"/>
                  <a:pt x="10003" y="1818"/>
                </a:cubicBezTo>
                <a:cubicBezTo>
                  <a:pt x="10109" y="1818"/>
                  <a:pt x="10216" y="1782"/>
                  <a:pt x="10305" y="1702"/>
                </a:cubicBezTo>
                <a:cubicBezTo>
                  <a:pt x="10609" y="1398"/>
                  <a:pt x="10426" y="882"/>
                  <a:pt x="10031" y="851"/>
                </a:cubicBezTo>
                <a:close/>
                <a:moveTo>
                  <a:pt x="821" y="1429"/>
                </a:moveTo>
                <a:cubicBezTo>
                  <a:pt x="760" y="1490"/>
                  <a:pt x="639" y="1550"/>
                  <a:pt x="639" y="1642"/>
                </a:cubicBezTo>
                <a:cubicBezTo>
                  <a:pt x="609" y="1733"/>
                  <a:pt x="730" y="1794"/>
                  <a:pt x="821" y="1885"/>
                </a:cubicBezTo>
                <a:cubicBezTo>
                  <a:pt x="912" y="1763"/>
                  <a:pt x="1004" y="1702"/>
                  <a:pt x="1004" y="1611"/>
                </a:cubicBezTo>
                <a:cubicBezTo>
                  <a:pt x="1004" y="1550"/>
                  <a:pt x="882" y="1490"/>
                  <a:pt x="821" y="1429"/>
                </a:cubicBezTo>
                <a:close/>
                <a:moveTo>
                  <a:pt x="25182" y="943"/>
                </a:moveTo>
                <a:cubicBezTo>
                  <a:pt x="24530" y="958"/>
                  <a:pt x="24535" y="1885"/>
                  <a:pt x="25199" y="1885"/>
                </a:cubicBezTo>
                <a:cubicBezTo>
                  <a:pt x="25442" y="1885"/>
                  <a:pt x="25655" y="1672"/>
                  <a:pt x="25655" y="1398"/>
                </a:cubicBezTo>
                <a:cubicBezTo>
                  <a:pt x="25655" y="1159"/>
                  <a:pt x="25449" y="950"/>
                  <a:pt x="25182" y="943"/>
                </a:cubicBezTo>
                <a:close/>
                <a:moveTo>
                  <a:pt x="59986" y="1061"/>
                </a:moveTo>
                <a:cubicBezTo>
                  <a:pt x="59766" y="1061"/>
                  <a:pt x="59607" y="1262"/>
                  <a:pt x="59607" y="1490"/>
                </a:cubicBezTo>
                <a:cubicBezTo>
                  <a:pt x="59607" y="1702"/>
                  <a:pt x="59789" y="1915"/>
                  <a:pt x="60032" y="1915"/>
                </a:cubicBezTo>
                <a:cubicBezTo>
                  <a:pt x="60610" y="1915"/>
                  <a:pt x="60610" y="1064"/>
                  <a:pt x="60032" y="1064"/>
                </a:cubicBezTo>
                <a:cubicBezTo>
                  <a:pt x="60016" y="1062"/>
                  <a:pt x="60001" y="1061"/>
                  <a:pt x="59986" y="1061"/>
                </a:cubicBezTo>
                <a:close/>
                <a:moveTo>
                  <a:pt x="44895" y="942"/>
                </a:moveTo>
                <a:cubicBezTo>
                  <a:pt x="44287" y="942"/>
                  <a:pt x="44226" y="1824"/>
                  <a:pt x="44834" y="1915"/>
                </a:cubicBezTo>
                <a:cubicBezTo>
                  <a:pt x="44854" y="1917"/>
                  <a:pt x="44874" y="1918"/>
                  <a:pt x="44893" y="1918"/>
                </a:cubicBezTo>
                <a:cubicBezTo>
                  <a:pt x="45536" y="1918"/>
                  <a:pt x="45574" y="942"/>
                  <a:pt x="44895" y="942"/>
                </a:cubicBezTo>
                <a:close/>
                <a:moveTo>
                  <a:pt x="5375" y="1002"/>
                </a:moveTo>
                <a:cubicBezTo>
                  <a:pt x="4972" y="1002"/>
                  <a:pt x="4751" y="1498"/>
                  <a:pt x="5046" y="1794"/>
                </a:cubicBezTo>
                <a:cubicBezTo>
                  <a:pt x="5144" y="1913"/>
                  <a:pt x="5277" y="1966"/>
                  <a:pt x="5407" y="1966"/>
                </a:cubicBezTo>
                <a:cubicBezTo>
                  <a:pt x="5641" y="1966"/>
                  <a:pt x="5867" y="1793"/>
                  <a:pt x="5867" y="1520"/>
                </a:cubicBezTo>
                <a:cubicBezTo>
                  <a:pt x="5897" y="1246"/>
                  <a:pt x="5685" y="1034"/>
                  <a:pt x="5411" y="1003"/>
                </a:cubicBezTo>
                <a:cubicBezTo>
                  <a:pt x="5399" y="1002"/>
                  <a:pt x="5387" y="1002"/>
                  <a:pt x="5375" y="1002"/>
                </a:cubicBezTo>
                <a:close/>
                <a:moveTo>
                  <a:pt x="40279" y="1017"/>
                </a:moveTo>
                <a:cubicBezTo>
                  <a:pt x="40039" y="1017"/>
                  <a:pt x="39803" y="1170"/>
                  <a:pt x="39789" y="1490"/>
                </a:cubicBezTo>
                <a:cubicBezTo>
                  <a:pt x="39756" y="1842"/>
                  <a:pt x="40021" y="2034"/>
                  <a:pt x="40286" y="2034"/>
                </a:cubicBezTo>
                <a:cubicBezTo>
                  <a:pt x="40524" y="2034"/>
                  <a:pt x="40763" y="1881"/>
                  <a:pt x="40792" y="1550"/>
                </a:cubicBezTo>
                <a:cubicBezTo>
                  <a:pt x="40808" y="1201"/>
                  <a:pt x="40541" y="1017"/>
                  <a:pt x="40279" y="1017"/>
                </a:cubicBezTo>
                <a:close/>
                <a:moveTo>
                  <a:pt x="20655" y="1061"/>
                </a:moveTo>
                <a:cubicBezTo>
                  <a:pt x="20640" y="1061"/>
                  <a:pt x="20624" y="1062"/>
                  <a:pt x="20609" y="1064"/>
                </a:cubicBezTo>
                <a:cubicBezTo>
                  <a:pt x="20597" y="1063"/>
                  <a:pt x="20585" y="1063"/>
                  <a:pt x="20573" y="1063"/>
                </a:cubicBezTo>
                <a:cubicBezTo>
                  <a:pt x="20140" y="1063"/>
                  <a:pt x="19918" y="1590"/>
                  <a:pt x="20214" y="1915"/>
                </a:cubicBezTo>
                <a:cubicBezTo>
                  <a:pt x="20321" y="2013"/>
                  <a:pt x="20451" y="2057"/>
                  <a:pt x="20577" y="2057"/>
                </a:cubicBezTo>
                <a:cubicBezTo>
                  <a:pt x="20843" y="2057"/>
                  <a:pt x="21095" y="1860"/>
                  <a:pt x="21095" y="1550"/>
                </a:cubicBezTo>
                <a:cubicBezTo>
                  <a:pt x="21095" y="1292"/>
                  <a:pt x="20906" y="1061"/>
                  <a:pt x="20655" y="1061"/>
                </a:cubicBezTo>
                <a:close/>
                <a:moveTo>
                  <a:pt x="35720" y="1124"/>
                </a:moveTo>
                <a:cubicBezTo>
                  <a:pt x="35708" y="1124"/>
                  <a:pt x="35697" y="1124"/>
                  <a:pt x="35685" y="1125"/>
                </a:cubicBezTo>
                <a:cubicBezTo>
                  <a:pt x="35412" y="1125"/>
                  <a:pt x="35168" y="1368"/>
                  <a:pt x="35168" y="1642"/>
                </a:cubicBezTo>
                <a:cubicBezTo>
                  <a:pt x="35168" y="1951"/>
                  <a:pt x="35434" y="2162"/>
                  <a:pt x="35709" y="2162"/>
                </a:cubicBezTo>
                <a:cubicBezTo>
                  <a:pt x="35840" y="2162"/>
                  <a:pt x="35973" y="2114"/>
                  <a:pt x="36080" y="2006"/>
                </a:cubicBezTo>
                <a:cubicBezTo>
                  <a:pt x="36377" y="1680"/>
                  <a:pt x="36153" y="1124"/>
                  <a:pt x="35720" y="1124"/>
                </a:cubicBezTo>
                <a:close/>
                <a:moveTo>
                  <a:pt x="55442" y="1094"/>
                </a:moveTo>
                <a:cubicBezTo>
                  <a:pt x="55169" y="1125"/>
                  <a:pt x="54956" y="1338"/>
                  <a:pt x="54926" y="1642"/>
                </a:cubicBezTo>
                <a:cubicBezTo>
                  <a:pt x="54946" y="1951"/>
                  <a:pt x="55204" y="2162"/>
                  <a:pt x="55472" y="2162"/>
                </a:cubicBezTo>
                <a:cubicBezTo>
                  <a:pt x="55600" y="2162"/>
                  <a:pt x="55730" y="2114"/>
                  <a:pt x="55838" y="2006"/>
                </a:cubicBezTo>
                <a:cubicBezTo>
                  <a:pt x="56172" y="1672"/>
                  <a:pt x="55929" y="1094"/>
                  <a:pt x="55442" y="1094"/>
                </a:cubicBezTo>
                <a:close/>
                <a:moveTo>
                  <a:pt x="15992" y="1159"/>
                </a:moveTo>
                <a:cubicBezTo>
                  <a:pt x="15866" y="1159"/>
                  <a:pt x="15736" y="1204"/>
                  <a:pt x="15624" y="1307"/>
                </a:cubicBezTo>
                <a:cubicBezTo>
                  <a:pt x="15290" y="1642"/>
                  <a:pt x="15502" y="2219"/>
                  <a:pt x="15989" y="2219"/>
                </a:cubicBezTo>
                <a:cubicBezTo>
                  <a:pt x="16262" y="2219"/>
                  <a:pt x="16505" y="2006"/>
                  <a:pt x="16536" y="1702"/>
                </a:cubicBezTo>
                <a:cubicBezTo>
                  <a:pt x="16536" y="1387"/>
                  <a:pt x="16274" y="1159"/>
                  <a:pt x="15992" y="1159"/>
                </a:cubicBezTo>
                <a:close/>
                <a:moveTo>
                  <a:pt x="50883" y="1155"/>
                </a:moveTo>
                <a:cubicBezTo>
                  <a:pt x="50579" y="1155"/>
                  <a:pt x="50366" y="1398"/>
                  <a:pt x="50336" y="1672"/>
                </a:cubicBezTo>
                <a:cubicBezTo>
                  <a:pt x="50336" y="2003"/>
                  <a:pt x="50604" y="2222"/>
                  <a:pt x="50880" y="2222"/>
                </a:cubicBezTo>
                <a:cubicBezTo>
                  <a:pt x="51010" y="2222"/>
                  <a:pt x="51141" y="2174"/>
                  <a:pt x="51248" y="2067"/>
                </a:cubicBezTo>
                <a:cubicBezTo>
                  <a:pt x="51582" y="1733"/>
                  <a:pt x="51339" y="1155"/>
                  <a:pt x="50883" y="1155"/>
                </a:cubicBezTo>
                <a:close/>
                <a:moveTo>
                  <a:pt x="11402" y="1213"/>
                </a:moveTo>
                <a:cubicBezTo>
                  <a:pt x="11272" y="1213"/>
                  <a:pt x="11141" y="1261"/>
                  <a:pt x="11034" y="1368"/>
                </a:cubicBezTo>
                <a:cubicBezTo>
                  <a:pt x="10700" y="1702"/>
                  <a:pt x="10913" y="2280"/>
                  <a:pt x="11399" y="2280"/>
                </a:cubicBezTo>
                <a:cubicBezTo>
                  <a:pt x="11703" y="2280"/>
                  <a:pt x="11946" y="2067"/>
                  <a:pt x="11946" y="1763"/>
                </a:cubicBezTo>
                <a:cubicBezTo>
                  <a:pt x="11946" y="1432"/>
                  <a:pt x="11678" y="1213"/>
                  <a:pt x="11402" y="1213"/>
                </a:cubicBezTo>
                <a:close/>
                <a:moveTo>
                  <a:pt x="31095" y="1216"/>
                </a:moveTo>
                <a:cubicBezTo>
                  <a:pt x="30609" y="1216"/>
                  <a:pt x="30396" y="1794"/>
                  <a:pt x="30731" y="2128"/>
                </a:cubicBezTo>
                <a:cubicBezTo>
                  <a:pt x="30847" y="2234"/>
                  <a:pt x="30985" y="2282"/>
                  <a:pt x="31118" y="2282"/>
                </a:cubicBezTo>
                <a:cubicBezTo>
                  <a:pt x="31402" y="2282"/>
                  <a:pt x="31663" y="2064"/>
                  <a:pt x="31643" y="1733"/>
                </a:cubicBezTo>
                <a:cubicBezTo>
                  <a:pt x="31643" y="1429"/>
                  <a:pt x="31399" y="1216"/>
                  <a:pt x="31095" y="1216"/>
                </a:cubicBezTo>
                <a:close/>
                <a:moveTo>
                  <a:pt x="7600" y="2280"/>
                </a:moveTo>
                <a:lnTo>
                  <a:pt x="7600" y="2310"/>
                </a:lnTo>
                <a:cubicBezTo>
                  <a:pt x="7600" y="2305"/>
                  <a:pt x="7600" y="2300"/>
                  <a:pt x="7600" y="2296"/>
                </a:cubicBezTo>
                <a:lnTo>
                  <a:pt x="7600" y="2296"/>
                </a:lnTo>
                <a:cubicBezTo>
                  <a:pt x="7600" y="2290"/>
                  <a:pt x="7600" y="2285"/>
                  <a:pt x="7600" y="2280"/>
                </a:cubicBezTo>
                <a:close/>
                <a:moveTo>
                  <a:pt x="61400" y="1459"/>
                </a:moveTo>
                <a:lnTo>
                  <a:pt x="61400" y="1490"/>
                </a:lnTo>
                <a:cubicBezTo>
                  <a:pt x="61382" y="1487"/>
                  <a:pt x="61365" y="1486"/>
                  <a:pt x="61347" y="1486"/>
                </a:cubicBezTo>
                <a:cubicBezTo>
                  <a:pt x="61131" y="1486"/>
                  <a:pt x="60977" y="1659"/>
                  <a:pt x="61005" y="1885"/>
                </a:cubicBezTo>
                <a:cubicBezTo>
                  <a:pt x="61005" y="2173"/>
                  <a:pt x="61218" y="2318"/>
                  <a:pt x="61430" y="2318"/>
                </a:cubicBezTo>
                <a:cubicBezTo>
                  <a:pt x="61643" y="2318"/>
                  <a:pt x="61856" y="2173"/>
                  <a:pt x="61856" y="1885"/>
                </a:cubicBezTo>
                <a:cubicBezTo>
                  <a:pt x="61856" y="1642"/>
                  <a:pt x="61643" y="1459"/>
                  <a:pt x="61400" y="1459"/>
                </a:cubicBezTo>
                <a:close/>
                <a:moveTo>
                  <a:pt x="46288" y="1292"/>
                </a:moveTo>
                <a:cubicBezTo>
                  <a:pt x="46008" y="1292"/>
                  <a:pt x="45731" y="1482"/>
                  <a:pt x="45746" y="1854"/>
                </a:cubicBezTo>
                <a:cubicBezTo>
                  <a:pt x="45746" y="2211"/>
                  <a:pt x="46008" y="2386"/>
                  <a:pt x="46276" y="2386"/>
                </a:cubicBezTo>
                <a:cubicBezTo>
                  <a:pt x="46555" y="2386"/>
                  <a:pt x="46840" y="2196"/>
                  <a:pt x="46840" y="1824"/>
                </a:cubicBezTo>
                <a:cubicBezTo>
                  <a:pt x="46825" y="1467"/>
                  <a:pt x="46556" y="1292"/>
                  <a:pt x="46288" y="1292"/>
                </a:cubicBezTo>
                <a:close/>
                <a:moveTo>
                  <a:pt x="2189" y="1611"/>
                </a:moveTo>
                <a:cubicBezTo>
                  <a:pt x="2098" y="1733"/>
                  <a:pt x="1916" y="1854"/>
                  <a:pt x="1885" y="2006"/>
                </a:cubicBezTo>
                <a:cubicBezTo>
                  <a:pt x="1828" y="2205"/>
                  <a:pt x="2011" y="2404"/>
                  <a:pt x="2209" y="2404"/>
                </a:cubicBezTo>
                <a:cubicBezTo>
                  <a:pt x="2222" y="2404"/>
                  <a:pt x="2236" y="2403"/>
                  <a:pt x="2250" y="2401"/>
                </a:cubicBezTo>
                <a:cubicBezTo>
                  <a:pt x="2432" y="2341"/>
                  <a:pt x="2554" y="2219"/>
                  <a:pt x="2615" y="2067"/>
                </a:cubicBezTo>
                <a:cubicBezTo>
                  <a:pt x="2615" y="1915"/>
                  <a:pt x="2463" y="1763"/>
                  <a:pt x="2371" y="1611"/>
                </a:cubicBezTo>
                <a:close/>
                <a:moveTo>
                  <a:pt x="6840" y="1338"/>
                </a:moveTo>
                <a:cubicBezTo>
                  <a:pt x="6536" y="1338"/>
                  <a:pt x="6293" y="1581"/>
                  <a:pt x="6293" y="1885"/>
                </a:cubicBezTo>
                <a:cubicBezTo>
                  <a:pt x="6293" y="2249"/>
                  <a:pt x="6566" y="2432"/>
                  <a:pt x="6840" y="2432"/>
                </a:cubicBezTo>
                <a:cubicBezTo>
                  <a:pt x="7113" y="2432"/>
                  <a:pt x="7387" y="2249"/>
                  <a:pt x="7387" y="1885"/>
                </a:cubicBezTo>
                <a:cubicBezTo>
                  <a:pt x="7387" y="1581"/>
                  <a:pt x="7144" y="1338"/>
                  <a:pt x="6840" y="1338"/>
                </a:cubicBezTo>
                <a:close/>
                <a:moveTo>
                  <a:pt x="26501" y="1336"/>
                </a:moveTo>
                <a:cubicBezTo>
                  <a:pt x="26037" y="1336"/>
                  <a:pt x="25784" y="1924"/>
                  <a:pt x="26111" y="2280"/>
                </a:cubicBezTo>
                <a:cubicBezTo>
                  <a:pt x="26222" y="2401"/>
                  <a:pt x="26364" y="2455"/>
                  <a:pt x="26505" y="2455"/>
                </a:cubicBezTo>
                <a:cubicBezTo>
                  <a:pt x="26786" y="2455"/>
                  <a:pt x="27063" y="2239"/>
                  <a:pt x="27083" y="1915"/>
                </a:cubicBezTo>
                <a:cubicBezTo>
                  <a:pt x="27114" y="1611"/>
                  <a:pt x="26870" y="1338"/>
                  <a:pt x="26536" y="1338"/>
                </a:cubicBezTo>
                <a:cubicBezTo>
                  <a:pt x="26524" y="1337"/>
                  <a:pt x="26513" y="1336"/>
                  <a:pt x="26501" y="1336"/>
                </a:cubicBezTo>
                <a:close/>
                <a:moveTo>
                  <a:pt x="21922" y="1403"/>
                </a:moveTo>
                <a:cubicBezTo>
                  <a:pt x="21794" y="1403"/>
                  <a:pt x="21663" y="1448"/>
                  <a:pt x="21551" y="1550"/>
                </a:cubicBezTo>
                <a:cubicBezTo>
                  <a:pt x="21186" y="1885"/>
                  <a:pt x="21430" y="2493"/>
                  <a:pt x="21916" y="2523"/>
                </a:cubicBezTo>
                <a:cubicBezTo>
                  <a:pt x="21931" y="2525"/>
                  <a:pt x="21947" y="2525"/>
                  <a:pt x="21962" y="2525"/>
                </a:cubicBezTo>
                <a:cubicBezTo>
                  <a:pt x="22247" y="2525"/>
                  <a:pt x="22493" y="2264"/>
                  <a:pt x="22493" y="1976"/>
                </a:cubicBezTo>
                <a:cubicBezTo>
                  <a:pt x="22493" y="1638"/>
                  <a:pt x="22215" y="1403"/>
                  <a:pt x="21922" y="1403"/>
                </a:cubicBezTo>
                <a:close/>
                <a:moveTo>
                  <a:pt x="41704" y="1398"/>
                </a:moveTo>
                <a:lnTo>
                  <a:pt x="41734" y="1429"/>
                </a:lnTo>
                <a:cubicBezTo>
                  <a:pt x="41217" y="1429"/>
                  <a:pt x="40974" y="2037"/>
                  <a:pt x="41308" y="2371"/>
                </a:cubicBezTo>
                <a:cubicBezTo>
                  <a:pt x="41429" y="2491"/>
                  <a:pt x="41576" y="2546"/>
                  <a:pt x="41718" y="2546"/>
                </a:cubicBezTo>
                <a:cubicBezTo>
                  <a:pt x="42008" y="2546"/>
                  <a:pt x="42281" y="2322"/>
                  <a:pt x="42281" y="1976"/>
                </a:cubicBezTo>
                <a:cubicBezTo>
                  <a:pt x="42281" y="1642"/>
                  <a:pt x="42038" y="1398"/>
                  <a:pt x="41704" y="1398"/>
                </a:cubicBezTo>
                <a:close/>
                <a:moveTo>
                  <a:pt x="56841" y="1459"/>
                </a:moveTo>
                <a:lnTo>
                  <a:pt x="56841" y="1490"/>
                </a:lnTo>
                <a:cubicBezTo>
                  <a:pt x="56829" y="1489"/>
                  <a:pt x="56817" y="1489"/>
                  <a:pt x="56805" y="1489"/>
                </a:cubicBezTo>
                <a:cubicBezTo>
                  <a:pt x="56312" y="1489"/>
                  <a:pt x="56059" y="2106"/>
                  <a:pt x="56415" y="2462"/>
                </a:cubicBezTo>
                <a:cubicBezTo>
                  <a:pt x="56531" y="2578"/>
                  <a:pt x="56671" y="2629"/>
                  <a:pt x="56808" y="2629"/>
                </a:cubicBezTo>
                <a:cubicBezTo>
                  <a:pt x="57104" y="2629"/>
                  <a:pt x="57388" y="2390"/>
                  <a:pt x="57388" y="2037"/>
                </a:cubicBezTo>
                <a:cubicBezTo>
                  <a:pt x="57418" y="1733"/>
                  <a:pt x="57145" y="1459"/>
                  <a:pt x="56841" y="1459"/>
                </a:cubicBezTo>
                <a:close/>
                <a:moveTo>
                  <a:pt x="37114" y="1520"/>
                </a:moveTo>
                <a:cubicBezTo>
                  <a:pt x="36627" y="1520"/>
                  <a:pt x="36354" y="2158"/>
                  <a:pt x="36719" y="2523"/>
                </a:cubicBezTo>
                <a:cubicBezTo>
                  <a:pt x="36834" y="2629"/>
                  <a:pt x="36973" y="2677"/>
                  <a:pt x="37111" y="2677"/>
                </a:cubicBezTo>
                <a:cubicBezTo>
                  <a:pt x="37410" y="2677"/>
                  <a:pt x="37701" y="2451"/>
                  <a:pt x="37722" y="2097"/>
                </a:cubicBezTo>
                <a:cubicBezTo>
                  <a:pt x="37722" y="1794"/>
                  <a:pt x="37448" y="1520"/>
                  <a:pt x="37114" y="1520"/>
                </a:cubicBezTo>
                <a:close/>
                <a:moveTo>
                  <a:pt x="17387" y="1520"/>
                </a:moveTo>
                <a:cubicBezTo>
                  <a:pt x="17053" y="1520"/>
                  <a:pt x="16779" y="1794"/>
                  <a:pt x="16809" y="2097"/>
                </a:cubicBezTo>
                <a:cubicBezTo>
                  <a:pt x="16809" y="2451"/>
                  <a:pt x="17093" y="2690"/>
                  <a:pt x="17389" y="2690"/>
                </a:cubicBezTo>
                <a:cubicBezTo>
                  <a:pt x="17527" y="2690"/>
                  <a:pt x="17667" y="2639"/>
                  <a:pt x="17782" y="2523"/>
                </a:cubicBezTo>
                <a:cubicBezTo>
                  <a:pt x="18147" y="2158"/>
                  <a:pt x="17873" y="1520"/>
                  <a:pt x="17387" y="1520"/>
                </a:cubicBezTo>
                <a:close/>
                <a:moveTo>
                  <a:pt x="32554" y="1550"/>
                </a:moveTo>
                <a:cubicBezTo>
                  <a:pt x="32220" y="1581"/>
                  <a:pt x="31946" y="1824"/>
                  <a:pt x="31946" y="2158"/>
                </a:cubicBezTo>
                <a:cubicBezTo>
                  <a:pt x="31946" y="2511"/>
                  <a:pt x="32244" y="2751"/>
                  <a:pt x="32550" y="2751"/>
                </a:cubicBezTo>
                <a:cubicBezTo>
                  <a:pt x="32691" y="2751"/>
                  <a:pt x="32834" y="2699"/>
                  <a:pt x="32950" y="2584"/>
                </a:cubicBezTo>
                <a:cubicBezTo>
                  <a:pt x="33345" y="2219"/>
                  <a:pt x="33071" y="1550"/>
                  <a:pt x="32554" y="1550"/>
                </a:cubicBezTo>
                <a:close/>
                <a:moveTo>
                  <a:pt x="52251" y="1581"/>
                </a:moveTo>
                <a:cubicBezTo>
                  <a:pt x="51916" y="1581"/>
                  <a:pt x="51673" y="1824"/>
                  <a:pt x="51643" y="2158"/>
                </a:cubicBezTo>
                <a:cubicBezTo>
                  <a:pt x="51643" y="2553"/>
                  <a:pt x="51939" y="2751"/>
                  <a:pt x="52236" y="2751"/>
                </a:cubicBezTo>
                <a:cubicBezTo>
                  <a:pt x="52532" y="2751"/>
                  <a:pt x="52828" y="2553"/>
                  <a:pt x="52828" y="2158"/>
                </a:cubicBezTo>
                <a:cubicBezTo>
                  <a:pt x="52828" y="1824"/>
                  <a:pt x="52555" y="1581"/>
                  <a:pt x="52251" y="1581"/>
                </a:cubicBezTo>
                <a:close/>
                <a:moveTo>
                  <a:pt x="62829" y="2006"/>
                </a:moveTo>
                <a:cubicBezTo>
                  <a:pt x="62677" y="2006"/>
                  <a:pt x="62525" y="2189"/>
                  <a:pt x="62373" y="2280"/>
                </a:cubicBezTo>
                <a:lnTo>
                  <a:pt x="62403" y="2432"/>
                </a:lnTo>
                <a:cubicBezTo>
                  <a:pt x="62525" y="2553"/>
                  <a:pt x="62677" y="2736"/>
                  <a:pt x="62829" y="2766"/>
                </a:cubicBezTo>
                <a:cubicBezTo>
                  <a:pt x="63345" y="2766"/>
                  <a:pt x="63345" y="2006"/>
                  <a:pt x="62829" y="2006"/>
                </a:cubicBezTo>
                <a:close/>
                <a:moveTo>
                  <a:pt x="12761" y="1641"/>
                </a:moveTo>
                <a:cubicBezTo>
                  <a:pt x="12238" y="1641"/>
                  <a:pt x="11985" y="2288"/>
                  <a:pt x="12341" y="2645"/>
                </a:cubicBezTo>
                <a:cubicBezTo>
                  <a:pt x="12470" y="2774"/>
                  <a:pt x="12626" y="2832"/>
                  <a:pt x="12776" y="2832"/>
                </a:cubicBezTo>
                <a:cubicBezTo>
                  <a:pt x="13086" y="2832"/>
                  <a:pt x="13375" y="2587"/>
                  <a:pt x="13375" y="2219"/>
                </a:cubicBezTo>
                <a:cubicBezTo>
                  <a:pt x="13375" y="1915"/>
                  <a:pt x="13101" y="1642"/>
                  <a:pt x="12797" y="1642"/>
                </a:cubicBezTo>
                <a:cubicBezTo>
                  <a:pt x="12785" y="1641"/>
                  <a:pt x="12773" y="1641"/>
                  <a:pt x="12761" y="1641"/>
                </a:cubicBezTo>
                <a:close/>
                <a:moveTo>
                  <a:pt x="47656" y="1641"/>
                </a:moveTo>
                <a:cubicBezTo>
                  <a:pt x="47131" y="1641"/>
                  <a:pt x="46849" y="2288"/>
                  <a:pt x="47236" y="2645"/>
                </a:cubicBezTo>
                <a:cubicBezTo>
                  <a:pt x="47356" y="2775"/>
                  <a:pt x="47509" y="2833"/>
                  <a:pt x="47661" y="2833"/>
                </a:cubicBezTo>
                <a:cubicBezTo>
                  <a:pt x="47969" y="2833"/>
                  <a:pt x="48269" y="2596"/>
                  <a:pt x="48269" y="2249"/>
                </a:cubicBezTo>
                <a:cubicBezTo>
                  <a:pt x="48269" y="1915"/>
                  <a:pt x="47995" y="1642"/>
                  <a:pt x="47691" y="1642"/>
                </a:cubicBezTo>
                <a:cubicBezTo>
                  <a:pt x="47679" y="1641"/>
                  <a:pt x="47667" y="1641"/>
                  <a:pt x="47656" y="1641"/>
                </a:cubicBezTo>
                <a:close/>
                <a:moveTo>
                  <a:pt x="8207" y="1672"/>
                </a:moveTo>
                <a:cubicBezTo>
                  <a:pt x="7878" y="1672"/>
                  <a:pt x="7608" y="1967"/>
                  <a:pt x="7600" y="2296"/>
                </a:cubicBezTo>
                <a:lnTo>
                  <a:pt x="7600" y="2296"/>
                </a:lnTo>
                <a:cubicBezTo>
                  <a:pt x="7608" y="2655"/>
                  <a:pt x="7893" y="2892"/>
                  <a:pt x="8198" y="2892"/>
                </a:cubicBezTo>
                <a:cubicBezTo>
                  <a:pt x="8348" y="2892"/>
                  <a:pt x="8504" y="2835"/>
                  <a:pt x="8633" y="2705"/>
                </a:cubicBezTo>
                <a:cubicBezTo>
                  <a:pt x="9028" y="2341"/>
                  <a:pt x="8755" y="1672"/>
                  <a:pt x="8207" y="1672"/>
                </a:cubicBezTo>
                <a:close/>
                <a:moveTo>
                  <a:pt x="27965" y="1672"/>
                </a:moveTo>
                <a:cubicBezTo>
                  <a:pt x="27418" y="1702"/>
                  <a:pt x="27174" y="2341"/>
                  <a:pt x="27539" y="2736"/>
                </a:cubicBezTo>
                <a:cubicBezTo>
                  <a:pt x="27663" y="2850"/>
                  <a:pt x="27811" y="2902"/>
                  <a:pt x="27956" y="2902"/>
                </a:cubicBezTo>
                <a:cubicBezTo>
                  <a:pt x="28272" y="2902"/>
                  <a:pt x="28573" y="2655"/>
                  <a:pt x="28573" y="2280"/>
                </a:cubicBezTo>
                <a:cubicBezTo>
                  <a:pt x="28542" y="1945"/>
                  <a:pt x="28269" y="1702"/>
                  <a:pt x="27965" y="1702"/>
                </a:cubicBezTo>
                <a:lnTo>
                  <a:pt x="27965" y="1672"/>
                </a:lnTo>
                <a:close/>
                <a:moveTo>
                  <a:pt x="3642" y="1912"/>
                </a:moveTo>
                <a:cubicBezTo>
                  <a:pt x="3369" y="1912"/>
                  <a:pt x="3111" y="2123"/>
                  <a:pt x="3131" y="2432"/>
                </a:cubicBezTo>
                <a:cubicBezTo>
                  <a:pt x="3131" y="2705"/>
                  <a:pt x="3344" y="2918"/>
                  <a:pt x="3618" y="2949"/>
                </a:cubicBezTo>
                <a:cubicBezTo>
                  <a:pt x="3629" y="2949"/>
                  <a:pt x="3641" y="2950"/>
                  <a:pt x="3652" y="2950"/>
                </a:cubicBezTo>
                <a:cubicBezTo>
                  <a:pt x="4087" y="2950"/>
                  <a:pt x="4339" y="2393"/>
                  <a:pt x="4013" y="2067"/>
                </a:cubicBezTo>
                <a:cubicBezTo>
                  <a:pt x="3905" y="1959"/>
                  <a:pt x="3772" y="1912"/>
                  <a:pt x="3642" y="1912"/>
                </a:cubicBezTo>
                <a:close/>
                <a:moveTo>
                  <a:pt x="43066" y="1762"/>
                </a:moveTo>
                <a:cubicBezTo>
                  <a:pt x="42542" y="1762"/>
                  <a:pt x="42259" y="2410"/>
                  <a:pt x="42646" y="2797"/>
                </a:cubicBezTo>
                <a:cubicBezTo>
                  <a:pt x="42770" y="2931"/>
                  <a:pt x="42929" y="2991"/>
                  <a:pt x="43085" y="2991"/>
                </a:cubicBezTo>
                <a:cubicBezTo>
                  <a:pt x="43388" y="2991"/>
                  <a:pt x="43679" y="2763"/>
                  <a:pt x="43679" y="2401"/>
                </a:cubicBezTo>
                <a:cubicBezTo>
                  <a:pt x="43679" y="2067"/>
                  <a:pt x="43436" y="1794"/>
                  <a:pt x="43102" y="1763"/>
                </a:cubicBezTo>
                <a:cubicBezTo>
                  <a:pt x="43090" y="1762"/>
                  <a:pt x="43078" y="1762"/>
                  <a:pt x="43066" y="1762"/>
                </a:cubicBezTo>
                <a:close/>
                <a:moveTo>
                  <a:pt x="64227" y="2371"/>
                </a:moveTo>
                <a:cubicBezTo>
                  <a:pt x="64075" y="2584"/>
                  <a:pt x="63923" y="2675"/>
                  <a:pt x="63953" y="2766"/>
                </a:cubicBezTo>
                <a:cubicBezTo>
                  <a:pt x="63984" y="2888"/>
                  <a:pt x="64075" y="3009"/>
                  <a:pt x="64227" y="3040"/>
                </a:cubicBezTo>
                <a:cubicBezTo>
                  <a:pt x="64288" y="3040"/>
                  <a:pt x="64470" y="2888"/>
                  <a:pt x="64470" y="2797"/>
                </a:cubicBezTo>
                <a:cubicBezTo>
                  <a:pt x="64500" y="2705"/>
                  <a:pt x="64348" y="2584"/>
                  <a:pt x="64227" y="2371"/>
                </a:cubicBezTo>
                <a:close/>
                <a:moveTo>
                  <a:pt x="58178" y="1824"/>
                </a:moveTo>
                <a:cubicBezTo>
                  <a:pt x="57874" y="1824"/>
                  <a:pt x="57600" y="2097"/>
                  <a:pt x="57600" y="2432"/>
                </a:cubicBezTo>
                <a:cubicBezTo>
                  <a:pt x="57600" y="2800"/>
                  <a:pt x="57890" y="3044"/>
                  <a:pt x="58199" y="3044"/>
                </a:cubicBezTo>
                <a:cubicBezTo>
                  <a:pt x="58349" y="3044"/>
                  <a:pt x="58505" y="2987"/>
                  <a:pt x="58634" y="2857"/>
                </a:cubicBezTo>
                <a:cubicBezTo>
                  <a:pt x="58999" y="2493"/>
                  <a:pt x="58725" y="1824"/>
                  <a:pt x="58178" y="1824"/>
                </a:cubicBezTo>
                <a:close/>
                <a:moveTo>
                  <a:pt x="23314" y="1824"/>
                </a:moveTo>
                <a:cubicBezTo>
                  <a:pt x="22767" y="1824"/>
                  <a:pt x="22493" y="2493"/>
                  <a:pt x="22889" y="2888"/>
                </a:cubicBezTo>
                <a:cubicBezTo>
                  <a:pt x="23013" y="3012"/>
                  <a:pt x="23165" y="3067"/>
                  <a:pt x="23313" y="3067"/>
                </a:cubicBezTo>
                <a:cubicBezTo>
                  <a:pt x="23636" y="3067"/>
                  <a:pt x="23943" y="2807"/>
                  <a:pt x="23922" y="2432"/>
                </a:cubicBezTo>
                <a:cubicBezTo>
                  <a:pt x="23922" y="2097"/>
                  <a:pt x="23648" y="1824"/>
                  <a:pt x="23314" y="1824"/>
                </a:cubicBezTo>
                <a:close/>
                <a:moveTo>
                  <a:pt x="18724" y="1885"/>
                </a:moveTo>
                <a:cubicBezTo>
                  <a:pt x="18177" y="1915"/>
                  <a:pt x="17904" y="2584"/>
                  <a:pt x="18299" y="2949"/>
                </a:cubicBezTo>
                <a:cubicBezTo>
                  <a:pt x="18423" y="3073"/>
                  <a:pt x="18575" y="3128"/>
                  <a:pt x="18724" y="3128"/>
                </a:cubicBezTo>
                <a:cubicBezTo>
                  <a:pt x="19049" y="3128"/>
                  <a:pt x="19363" y="2867"/>
                  <a:pt x="19363" y="2493"/>
                </a:cubicBezTo>
                <a:cubicBezTo>
                  <a:pt x="19363" y="2158"/>
                  <a:pt x="19059" y="1885"/>
                  <a:pt x="18724" y="1885"/>
                </a:cubicBezTo>
                <a:close/>
                <a:moveTo>
                  <a:pt x="38494" y="1881"/>
                </a:moveTo>
                <a:cubicBezTo>
                  <a:pt x="38341" y="1881"/>
                  <a:pt x="38184" y="1939"/>
                  <a:pt x="38056" y="2067"/>
                </a:cubicBezTo>
                <a:cubicBezTo>
                  <a:pt x="37661" y="2462"/>
                  <a:pt x="37934" y="3131"/>
                  <a:pt x="38482" y="3131"/>
                </a:cubicBezTo>
                <a:cubicBezTo>
                  <a:pt x="38846" y="3131"/>
                  <a:pt x="39120" y="2857"/>
                  <a:pt x="39120" y="2523"/>
                </a:cubicBezTo>
                <a:cubicBezTo>
                  <a:pt x="39120" y="2133"/>
                  <a:pt x="38814" y="1881"/>
                  <a:pt x="38494" y="1881"/>
                </a:cubicBezTo>
                <a:close/>
                <a:moveTo>
                  <a:pt x="426" y="2797"/>
                </a:moveTo>
                <a:cubicBezTo>
                  <a:pt x="335" y="2797"/>
                  <a:pt x="274" y="2918"/>
                  <a:pt x="183" y="2979"/>
                </a:cubicBezTo>
                <a:cubicBezTo>
                  <a:pt x="274" y="3070"/>
                  <a:pt x="335" y="3161"/>
                  <a:pt x="396" y="3192"/>
                </a:cubicBezTo>
                <a:cubicBezTo>
                  <a:pt x="487" y="3192"/>
                  <a:pt x="578" y="3101"/>
                  <a:pt x="700" y="3009"/>
                </a:cubicBezTo>
                <a:cubicBezTo>
                  <a:pt x="578" y="2888"/>
                  <a:pt x="487" y="2797"/>
                  <a:pt x="426" y="2797"/>
                </a:cubicBezTo>
                <a:close/>
                <a:moveTo>
                  <a:pt x="53601" y="1942"/>
                </a:moveTo>
                <a:cubicBezTo>
                  <a:pt x="53448" y="1942"/>
                  <a:pt x="53291" y="2000"/>
                  <a:pt x="53163" y="2128"/>
                </a:cubicBezTo>
                <a:cubicBezTo>
                  <a:pt x="52768" y="2523"/>
                  <a:pt x="53041" y="3192"/>
                  <a:pt x="53619" y="3192"/>
                </a:cubicBezTo>
                <a:cubicBezTo>
                  <a:pt x="53953" y="3192"/>
                  <a:pt x="54257" y="2918"/>
                  <a:pt x="54227" y="2584"/>
                </a:cubicBezTo>
                <a:cubicBezTo>
                  <a:pt x="54227" y="2193"/>
                  <a:pt x="53921" y="1942"/>
                  <a:pt x="53601" y="1942"/>
                </a:cubicBezTo>
                <a:close/>
                <a:moveTo>
                  <a:pt x="33892" y="1945"/>
                </a:moveTo>
                <a:cubicBezTo>
                  <a:pt x="33345" y="1976"/>
                  <a:pt x="33071" y="2645"/>
                  <a:pt x="33466" y="3040"/>
                </a:cubicBezTo>
                <a:cubicBezTo>
                  <a:pt x="33589" y="3153"/>
                  <a:pt x="33739" y="3205"/>
                  <a:pt x="33886" y="3205"/>
                </a:cubicBezTo>
                <a:cubicBezTo>
                  <a:pt x="34213" y="3205"/>
                  <a:pt x="34530" y="2951"/>
                  <a:pt x="34530" y="2553"/>
                </a:cubicBezTo>
                <a:cubicBezTo>
                  <a:pt x="34530" y="2219"/>
                  <a:pt x="34226" y="1945"/>
                  <a:pt x="33892" y="1945"/>
                </a:cubicBezTo>
                <a:close/>
                <a:moveTo>
                  <a:pt x="14147" y="2003"/>
                </a:moveTo>
                <a:cubicBezTo>
                  <a:pt x="13994" y="2003"/>
                  <a:pt x="13837" y="2061"/>
                  <a:pt x="13709" y="2189"/>
                </a:cubicBezTo>
                <a:cubicBezTo>
                  <a:pt x="13322" y="2575"/>
                  <a:pt x="13576" y="3253"/>
                  <a:pt x="14129" y="3253"/>
                </a:cubicBezTo>
                <a:cubicBezTo>
                  <a:pt x="14141" y="3253"/>
                  <a:pt x="14153" y="3253"/>
                  <a:pt x="14165" y="3253"/>
                </a:cubicBezTo>
                <a:cubicBezTo>
                  <a:pt x="14499" y="3253"/>
                  <a:pt x="14773" y="2979"/>
                  <a:pt x="14773" y="2645"/>
                </a:cubicBezTo>
                <a:cubicBezTo>
                  <a:pt x="14773" y="2254"/>
                  <a:pt x="14467" y="2003"/>
                  <a:pt x="14147" y="2003"/>
                </a:cubicBezTo>
                <a:close/>
                <a:moveTo>
                  <a:pt x="29312" y="2065"/>
                </a:moveTo>
                <a:cubicBezTo>
                  <a:pt x="28995" y="2065"/>
                  <a:pt x="28694" y="2329"/>
                  <a:pt x="28694" y="2675"/>
                </a:cubicBezTo>
                <a:lnTo>
                  <a:pt x="28725" y="2645"/>
                </a:lnTo>
                <a:lnTo>
                  <a:pt x="28725" y="2645"/>
                </a:lnTo>
                <a:cubicBezTo>
                  <a:pt x="28682" y="3048"/>
                  <a:pt x="28996" y="3333"/>
                  <a:pt x="29334" y="3333"/>
                </a:cubicBezTo>
                <a:cubicBezTo>
                  <a:pt x="29480" y="3333"/>
                  <a:pt x="29630" y="3280"/>
                  <a:pt x="29758" y="3161"/>
                </a:cubicBezTo>
                <a:cubicBezTo>
                  <a:pt x="30184" y="2797"/>
                  <a:pt x="29940" y="2097"/>
                  <a:pt x="29363" y="2067"/>
                </a:cubicBezTo>
                <a:cubicBezTo>
                  <a:pt x="29346" y="2066"/>
                  <a:pt x="29329" y="2065"/>
                  <a:pt x="29312" y="2065"/>
                </a:cubicBezTo>
                <a:close/>
                <a:moveTo>
                  <a:pt x="49009" y="2065"/>
                </a:moveTo>
                <a:cubicBezTo>
                  <a:pt x="48667" y="2065"/>
                  <a:pt x="48391" y="2358"/>
                  <a:pt x="48391" y="2705"/>
                </a:cubicBezTo>
                <a:lnTo>
                  <a:pt x="48421" y="2675"/>
                </a:lnTo>
                <a:lnTo>
                  <a:pt x="48421" y="2675"/>
                </a:lnTo>
                <a:cubicBezTo>
                  <a:pt x="48400" y="3072"/>
                  <a:pt x="48710" y="3340"/>
                  <a:pt x="49044" y="3340"/>
                </a:cubicBezTo>
                <a:cubicBezTo>
                  <a:pt x="49195" y="3340"/>
                  <a:pt x="49352" y="3285"/>
                  <a:pt x="49485" y="3161"/>
                </a:cubicBezTo>
                <a:cubicBezTo>
                  <a:pt x="49880" y="2766"/>
                  <a:pt x="49606" y="2067"/>
                  <a:pt x="49059" y="2067"/>
                </a:cubicBezTo>
                <a:cubicBezTo>
                  <a:pt x="49042" y="2066"/>
                  <a:pt x="49026" y="2065"/>
                  <a:pt x="49009" y="2065"/>
                </a:cubicBezTo>
                <a:close/>
                <a:moveTo>
                  <a:pt x="9625" y="2156"/>
                </a:moveTo>
                <a:cubicBezTo>
                  <a:pt x="9609" y="2156"/>
                  <a:pt x="9592" y="2157"/>
                  <a:pt x="9575" y="2158"/>
                </a:cubicBezTo>
                <a:cubicBezTo>
                  <a:pt x="9563" y="2158"/>
                  <a:pt x="9551" y="2157"/>
                  <a:pt x="9539" y="2157"/>
                </a:cubicBezTo>
                <a:cubicBezTo>
                  <a:pt x="8985" y="2157"/>
                  <a:pt x="8703" y="2835"/>
                  <a:pt x="9119" y="3222"/>
                </a:cubicBezTo>
                <a:cubicBezTo>
                  <a:pt x="9252" y="3365"/>
                  <a:pt x="9419" y="3429"/>
                  <a:pt x="9583" y="3429"/>
                </a:cubicBezTo>
                <a:cubicBezTo>
                  <a:pt x="9906" y="3429"/>
                  <a:pt x="10214" y="3180"/>
                  <a:pt x="10214" y="2797"/>
                </a:cubicBezTo>
                <a:cubicBezTo>
                  <a:pt x="10214" y="2449"/>
                  <a:pt x="9965" y="2156"/>
                  <a:pt x="9625" y="2156"/>
                </a:cubicBezTo>
                <a:close/>
                <a:moveTo>
                  <a:pt x="44470" y="2128"/>
                </a:moveTo>
                <a:lnTo>
                  <a:pt x="44470" y="2158"/>
                </a:lnTo>
                <a:cubicBezTo>
                  <a:pt x="44457" y="2158"/>
                  <a:pt x="44444" y="2157"/>
                  <a:pt x="44432" y="2157"/>
                </a:cubicBezTo>
                <a:cubicBezTo>
                  <a:pt x="43879" y="2157"/>
                  <a:pt x="43597" y="2806"/>
                  <a:pt x="43983" y="3222"/>
                </a:cubicBezTo>
                <a:cubicBezTo>
                  <a:pt x="44117" y="3367"/>
                  <a:pt x="44286" y="3430"/>
                  <a:pt x="44451" y="3430"/>
                </a:cubicBezTo>
                <a:cubicBezTo>
                  <a:pt x="44772" y="3430"/>
                  <a:pt x="45077" y="3188"/>
                  <a:pt x="45077" y="2827"/>
                </a:cubicBezTo>
                <a:cubicBezTo>
                  <a:pt x="45108" y="2462"/>
                  <a:pt x="44834" y="2128"/>
                  <a:pt x="44470" y="2128"/>
                </a:cubicBezTo>
                <a:close/>
                <a:moveTo>
                  <a:pt x="59637" y="2219"/>
                </a:moveTo>
                <a:cubicBezTo>
                  <a:pt x="59272" y="2219"/>
                  <a:pt x="58999" y="2523"/>
                  <a:pt x="59029" y="2857"/>
                </a:cubicBezTo>
                <a:cubicBezTo>
                  <a:pt x="59029" y="3204"/>
                  <a:pt x="59329" y="3441"/>
                  <a:pt x="59637" y="3441"/>
                </a:cubicBezTo>
                <a:cubicBezTo>
                  <a:pt x="59789" y="3441"/>
                  <a:pt x="59942" y="3383"/>
                  <a:pt x="60063" y="3253"/>
                </a:cubicBezTo>
                <a:cubicBezTo>
                  <a:pt x="60458" y="2857"/>
                  <a:pt x="60154" y="2219"/>
                  <a:pt x="59637" y="2219"/>
                </a:cubicBezTo>
                <a:close/>
                <a:moveTo>
                  <a:pt x="4972" y="2245"/>
                </a:moveTo>
                <a:cubicBezTo>
                  <a:pt x="4817" y="2245"/>
                  <a:pt x="4659" y="2303"/>
                  <a:pt x="4530" y="2432"/>
                </a:cubicBezTo>
                <a:cubicBezTo>
                  <a:pt x="4173" y="2818"/>
                  <a:pt x="4456" y="3466"/>
                  <a:pt x="4980" y="3466"/>
                </a:cubicBezTo>
                <a:cubicBezTo>
                  <a:pt x="4992" y="3466"/>
                  <a:pt x="5004" y="3466"/>
                  <a:pt x="5016" y="3465"/>
                </a:cubicBezTo>
                <a:cubicBezTo>
                  <a:pt x="5350" y="3465"/>
                  <a:pt x="5593" y="3192"/>
                  <a:pt x="5593" y="2857"/>
                </a:cubicBezTo>
                <a:cubicBezTo>
                  <a:pt x="5593" y="2489"/>
                  <a:pt x="5291" y="2245"/>
                  <a:pt x="4972" y="2245"/>
                </a:cubicBezTo>
                <a:close/>
                <a:moveTo>
                  <a:pt x="24737" y="2188"/>
                </a:moveTo>
                <a:cubicBezTo>
                  <a:pt x="24183" y="2188"/>
                  <a:pt x="23899" y="2866"/>
                  <a:pt x="24256" y="3283"/>
                </a:cubicBezTo>
                <a:cubicBezTo>
                  <a:pt x="24389" y="3426"/>
                  <a:pt x="24560" y="3490"/>
                  <a:pt x="24729" y="3490"/>
                </a:cubicBezTo>
                <a:cubicBezTo>
                  <a:pt x="25063" y="3490"/>
                  <a:pt x="25391" y="3241"/>
                  <a:pt x="25411" y="2857"/>
                </a:cubicBezTo>
                <a:cubicBezTo>
                  <a:pt x="25411" y="2493"/>
                  <a:pt x="25138" y="2219"/>
                  <a:pt x="24773" y="2189"/>
                </a:cubicBezTo>
                <a:cubicBezTo>
                  <a:pt x="24761" y="2188"/>
                  <a:pt x="24749" y="2188"/>
                  <a:pt x="24737" y="2188"/>
                </a:cubicBezTo>
                <a:close/>
                <a:moveTo>
                  <a:pt x="20147" y="2279"/>
                </a:moveTo>
                <a:cubicBezTo>
                  <a:pt x="19565" y="2279"/>
                  <a:pt x="19310" y="2987"/>
                  <a:pt x="19697" y="3374"/>
                </a:cubicBezTo>
                <a:cubicBezTo>
                  <a:pt x="19835" y="3512"/>
                  <a:pt x="20002" y="3573"/>
                  <a:pt x="20165" y="3573"/>
                </a:cubicBezTo>
                <a:cubicBezTo>
                  <a:pt x="20503" y="3573"/>
                  <a:pt x="20822" y="3308"/>
                  <a:pt x="20822" y="2918"/>
                </a:cubicBezTo>
                <a:cubicBezTo>
                  <a:pt x="20822" y="2553"/>
                  <a:pt x="20518" y="2280"/>
                  <a:pt x="20183" y="2280"/>
                </a:cubicBezTo>
                <a:cubicBezTo>
                  <a:pt x="20171" y="2279"/>
                  <a:pt x="20159" y="2279"/>
                  <a:pt x="20147" y="2279"/>
                </a:cubicBezTo>
                <a:close/>
                <a:moveTo>
                  <a:pt x="55072" y="2337"/>
                </a:moveTo>
                <a:cubicBezTo>
                  <a:pt x="54791" y="2337"/>
                  <a:pt x="54524" y="2515"/>
                  <a:pt x="54439" y="2797"/>
                </a:cubicBezTo>
                <a:cubicBezTo>
                  <a:pt x="54318" y="3101"/>
                  <a:pt x="54439" y="3435"/>
                  <a:pt x="54743" y="3587"/>
                </a:cubicBezTo>
                <a:lnTo>
                  <a:pt x="54831" y="3637"/>
                </a:lnTo>
                <a:lnTo>
                  <a:pt x="54831" y="3637"/>
                </a:lnTo>
                <a:cubicBezTo>
                  <a:pt x="54873" y="3647"/>
                  <a:pt x="54915" y="3661"/>
                  <a:pt x="54956" y="3678"/>
                </a:cubicBezTo>
                <a:cubicBezTo>
                  <a:pt x="54965" y="3686"/>
                  <a:pt x="54973" y="3694"/>
                  <a:pt x="54982" y="3702"/>
                </a:cubicBezTo>
                <a:lnTo>
                  <a:pt x="54982" y="3702"/>
                </a:lnTo>
                <a:lnTo>
                  <a:pt x="55199" y="3648"/>
                </a:lnTo>
                <a:cubicBezTo>
                  <a:pt x="55929" y="3496"/>
                  <a:pt x="55868" y="2432"/>
                  <a:pt x="55138" y="2341"/>
                </a:cubicBezTo>
                <a:cubicBezTo>
                  <a:pt x="55116" y="2338"/>
                  <a:pt x="55094" y="2337"/>
                  <a:pt x="55072" y="2337"/>
                </a:cubicBezTo>
                <a:close/>
                <a:moveTo>
                  <a:pt x="1816" y="2976"/>
                </a:moveTo>
                <a:cubicBezTo>
                  <a:pt x="1799" y="2976"/>
                  <a:pt x="1781" y="2977"/>
                  <a:pt x="1764" y="2979"/>
                </a:cubicBezTo>
                <a:cubicBezTo>
                  <a:pt x="1748" y="2977"/>
                  <a:pt x="1732" y="2976"/>
                  <a:pt x="1717" y="2976"/>
                </a:cubicBezTo>
                <a:cubicBezTo>
                  <a:pt x="1494" y="2976"/>
                  <a:pt x="1310" y="3177"/>
                  <a:pt x="1338" y="3404"/>
                </a:cubicBezTo>
                <a:cubicBezTo>
                  <a:pt x="1338" y="3693"/>
                  <a:pt x="1551" y="3838"/>
                  <a:pt x="1764" y="3838"/>
                </a:cubicBezTo>
                <a:cubicBezTo>
                  <a:pt x="1976" y="3838"/>
                  <a:pt x="2189" y="3693"/>
                  <a:pt x="2189" y="3404"/>
                </a:cubicBezTo>
                <a:cubicBezTo>
                  <a:pt x="2217" y="3151"/>
                  <a:pt x="2036" y="2976"/>
                  <a:pt x="1816" y="2976"/>
                </a:cubicBezTo>
                <a:close/>
                <a:moveTo>
                  <a:pt x="6346" y="2583"/>
                </a:moveTo>
                <a:cubicBezTo>
                  <a:pt x="5762" y="2583"/>
                  <a:pt x="5450" y="3262"/>
                  <a:pt x="5867" y="3708"/>
                </a:cubicBezTo>
                <a:cubicBezTo>
                  <a:pt x="6000" y="3852"/>
                  <a:pt x="6171" y="3916"/>
                  <a:pt x="6340" y="3916"/>
                </a:cubicBezTo>
                <a:cubicBezTo>
                  <a:pt x="6674" y="3916"/>
                  <a:pt x="7002" y="3666"/>
                  <a:pt x="7022" y="3283"/>
                </a:cubicBezTo>
                <a:cubicBezTo>
                  <a:pt x="7022" y="2888"/>
                  <a:pt x="6748" y="2584"/>
                  <a:pt x="6384" y="2584"/>
                </a:cubicBezTo>
                <a:cubicBezTo>
                  <a:pt x="6371" y="2583"/>
                  <a:pt x="6358" y="2583"/>
                  <a:pt x="6346" y="2583"/>
                </a:cubicBezTo>
                <a:close/>
                <a:moveTo>
                  <a:pt x="60997" y="2761"/>
                </a:moveTo>
                <a:cubicBezTo>
                  <a:pt x="60850" y="2761"/>
                  <a:pt x="60700" y="2818"/>
                  <a:pt x="60579" y="2949"/>
                </a:cubicBezTo>
                <a:cubicBezTo>
                  <a:pt x="60214" y="3313"/>
                  <a:pt x="60488" y="3921"/>
                  <a:pt x="61005" y="3921"/>
                </a:cubicBezTo>
                <a:cubicBezTo>
                  <a:pt x="61339" y="3921"/>
                  <a:pt x="61582" y="3648"/>
                  <a:pt x="61582" y="3344"/>
                </a:cubicBezTo>
                <a:cubicBezTo>
                  <a:pt x="61582" y="2998"/>
                  <a:pt x="61296" y="2761"/>
                  <a:pt x="60997" y="2761"/>
                </a:cubicBezTo>
                <a:close/>
                <a:moveTo>
                  <a:pt x="30670" y="2462"/>
                </a:moveTo>
                <a:cubicBezTo>
                  <a:pt x="30336" y="2493"/>
                  <a:pt x="30062" y="2736"/>
                  <a:pt x="30032" y="3070"/>
                </a:cubicBezTo>
                <a:cubicBezTo>
                  <a:pt x="30001" y="3374"/>
                  <a:pt x="30214" y="3678"/>
                  <a:pt x="30518" y="3769"/>
                </a:cubicBezTo>
                <a:cubicBezTo>
                  <a:pt x="30578" y="3789"/>
                  <a:pt x="30642" y="3799"/>
                  <a:pt x="30706" y="3799"/>
                </a:cubicBezTo>
                <a:cubicBezTo>
                  <a:pt x="30930" y="3799"/>
                  <a:pt x="31159" y="3678"/>
                  <a:pt x="31278" y="3465"/>
                </a:cubicBezTo>
                <a:cubicBezTo>
                  <a:pt x="31308" y="3374"/>
                  <a:pt x="31339" y="3283"/>
                  <a:pt x="31399" y="3222"/>
                </a:cubicBezTo>
                <a:lnTo>
                  <a:pt x="31399" y="3222"/>
                </a:lnTo>
                <a:cubicBezTo>
                  <a:pt x="31285" y="3593"/>
                  <a:pt x="31439" y="3990"/>
                  <a:pt x="31734" y="4213"/>
                </a:cubicBezTo>
                <a:lnTo>
                  <a:pt x="31734" y="4213"/>
                </a:lnTo>
                <a:lnTo>
                  <a:pt x="31795" y="4195"/>
                </a:lnTo>
                <a:lnTo>
                  <a:pt x="31829" y="4225"/>
                </a:lnTo>
                <a:lnTo>
                  <a:pt x="32098" y="4225"/>
                </a:lnTo>
                <a:cubicBezTo>
                  <a:pt x="32494" y="4225"/>
                  <a:pt x="32828" y="3860"/>
                  <a:pt x="32767" y="3435"/>
                </a:cubicBezTo>
                <a:cubicBezTo>
                  <a:pt x="32716" y="3104"/>
                  <a:pt x="32431" y="2859"/>
                  <a:pt x="32126" y="2859"/>
                </a:cubicBezTo>
                <a:cubicBezTo>
                  <a:pt x="32066" y="2859"/>
                  <a:pt x="32006" y="2868"/>
                  <a:pt x="31946" y="2888"/>
                </a:cubicBezTo>
                <a:cubicBezTo>
                  <a:pt x="31734" y="2949"/>
                  <a:pt x="31551" y="3070"/>
                  <a:pt x="31399" y="3222"/>
                </a:cubicBezTo>
                <a:cubicBezTo>
                  <a:pt x="31399" y="3131"/>
                  <a:pt x="31369" y="3070"/>
                  <a:pt x="31339" y="2979"/>
                </a:cubicBezTo>
                <a:cubicBezTo>
                  <a:pt x="31278" y="2675"/>
                  <a:pt x="30974" y="2462"/>
                  <a:pt x="30670" y="2462"/>
                </a:cubicBezTo>
                <a:close/>
                <a:moveTo>
                  <a:pt x="62375" y="3229"/>
                </a:moveTo>
                <a:cubicBezTo>
                  <a:pt x="62103" y="3229"/>
                  <a:pt x="61825" y="3412"/>
                  <a:pt x="61825" y="3769"/>
                </a:cubicBezTo>
                <a:cubicBezTo>
                  <a:pt x="61856" y="4043"/>
                  <a:pt x="62099" y="4256"/>
                  <a:pt x="62373" y="4256"/>
                </a:cubicBezTo>
                <a:cubicBezTo>
                  <a:pt x="62677" y="4256"/>
                  <a:pt x="62889" y="4012"/>
                  <a:pt x="62889" y="3739"/>
                </a:cubicBezTo>
                <a:cubicBezTo>
                  <a:pt x="62889" y="3397"/>
                  <a:pt x="62635" y="3229"/>
                  <a:pt x="62375" y="3229"/>
                </a:cubicBezTo>
                <a:close/>
                <a:moveTo>
                  <a:pt x="3200" y="3216"/>
                </a:moveTo>
                <a:cubicBezTo>
                  <a:pt x="2901" y="3216"/>
                  <a:pt x="2615" y="3453"/>
                  <a:pt x="2615" y="3800"/>
                </a:cubicBezTo>
                <a:cubicBezTo>
                  <a:pt x="2615" y="4134"/>
                  <a:pt x="2888" y="4377"/>
                  <a:pt x="3192" y="4408"/>
                </a:cubicBezTo>
                <a:cubicBezTo>
                  <a:pt x="3739" y="4408"/>
                  <a:pt x="3982" y="3769"/>
                  <a:pt x="3618" y="3404"/>
                </a:cubicBezTo>
                <a:cubicBezTo>
                  <a:pt x="3497" y="3274"/>
                  <a:pt x="3347" y="3216"/>
                  <a:pt x="3200" y="3216"/>
                </a:cubicBezTo>
                <a:close/>
                <a:moveTo>
                  <a:pt x="51126" y="3496"/>
                </a:moveTo>
                <a:lnTo>
                  <a:pt x="51369" y="4134"/>
                </a:lnTo>
                <a:lnTo>
                  <a:pt x="50792" y="4468"/>
                </a:lnTo>
                <a:lnTo>
                  <a:pt x="50457" y="3860"/>
                </a:lnTo>
                <a:lnTo>
                  <a:pt x="51126" y="3496"/>
                </a:lnTo>
                <a:close/>
                <a:moveTo>
                  <a:pt x="56387" y="2702"/>
                </a:moveTo>
                <a:cubicBezTo>
                  <a:pt x="56104" y="2702"/>
                  <a:pt x="55832" y="2907"/>
                  <a:pt x="55746" y="3192"/>
                </a:cubicBezTo>
                <a:cubicBezTo>
                  <a:pt x="55655" y="3496"/>
                  <a:pt x="55777" y="3800"/>
                  <a:pt x="56050" y="3952"/>
                </a:cubicBezTo>
                <a:cubicBezTo>
                  <a:pt x="56187" y="4020"/>
                  <a:pt x="56324" y="4054"/>
                  <a:pt x="56461" y="4054"/>
                </a:cubicBezTo>
                <a:cubicBezTo>
                  <a:pt x="56506" y="4054"/>
                  <a:pt x="56552" y="4050"/>
                  <a:pt x="56597" y="4043"/>
                </a:cubicBezTo>
                <a:cubicBezTo>
                  <a:pt x="56780" y="3952"/>
                  <a:pt x="56932" y="3830"/>
                  <a:pt x="57084" y="3708"/>
                </a:cubicBezTo>
                <a:cubicBezTo>
                  <a:pt x="57084" y="4012"/>
                  <a:pt x="57236" y="4316"/>
                  <a:pt x="57509" y="4468"/>
                </a:cubicBezTo>
                <a:cubicBezTo>
                  <a:pt x="57534" y="4477"/>
                  <a:pt x="57559" y="4488"/>
                  <a:pt x="57583" y="4499"/>
                </a:cubicBezTo>
                <a:lnTo>
                  <a:pt x="57783" y="4499"/>
                </a:lnTo>
                <a:cubicBezTo>
                  <a:pt x="58208" y="4499"/>
                  <a:pt x="58512" y="4164"/>
                  <a:pt x="58482" y="3739"/>
                </a:cubicBezTo>
                <a:cubicBezTo>
                  <a:pt x="58455" y="3369"/>
                  <a:pt x="58153" y="3113"/>
                  <a:pt x="57814" y="3113"/>
                </a:cubicBezTo>
                <a:cubicBezTo>
                  <a:pt x="57764" y="3113"/>
                  <a:pt x="57713" y="3119"/>
                  <a:pt x="57661" y="3131"/>
                </a:cubicBezTo>
                <a:cubicBezTo>
                  <a:pt x="57479" y="3192"/>
                  <a:pt x="57296" y="3313"/>
                  <a:pt x="57114" y="3435"/>
                </a:cubicBezTo>
                <a:cubicBezTo>
                  <a:pt x="57053" y="2949"/>
                  <a:pt x="56841" y="2736"/>
                  <a:pt x="56445" y="2705"/>
                </a:cubicBezTo>
                <a:cubicBezTo>
                  <a:pt x="56426" y="2703"/>
                  <a:pt x="56407" y="2702"/>
                  <a:pt x="56387" y="2702"/>
                </a:cubicBezTo>
                <a:close/>
                <a:moveTo>
                  <a:pt x="11673" y="3556"/>
                </a:moveTo>
                <a:lnTo>
                  <a:pt x="11916" y="4195"/>
                </a:lnTo>
                <a:lnTo>
                  <a:pt x="11308" y="4560"/>
                </a:lnTo>
                <a:lnTo>
                  <a:pt x="10973" y="3921"/>
                </a:lnTo>
                <a:lnTo>
                  <a:pt x="11673" y="3556"/>
                </a:lnTo>
                <a:close/>
                <a:moveTo>
                  <a:pt x="26718" y="3617"/>
                </a:moveTo>
                <a:lnTo>
                  <a:pt x="26992" y="4286"/>
                </a:lnTo>
                <a:lnTo>
                  <a:pt x="26445" y="4560"/>
                </a:lnTo>
                <a:lnTo>
                  <a:pt x="26111" y="4012"/>
                </a:lnTo>
                <a:lnTo>
                  <a:pt x="26718" y="3617"/>
                </a:lnTo>
                <a:close/>
                <a:moveTo>
                  <a:pt x="63771" y="3739"/>
                </a:moveTo>
                <a:cubicBezTo>
                  <a:pt x="63254" y="3769"/>
                  <a:pt x="63254" y="4560"/>
                  <a:pt x="63801" y="4560"/>
                </a:cubicBezTo>
                <a:cubicBezTo>
                  <a:pt x="64075" y="4560"/>
                  <a:pt x="64196" y="4377"/>
                  <a:pt x="64227" y="4134"/>
                </a:cubicBezTo>
                <a:cubicBezTo>
                  <a:pt x="64196" y="3891"/>
                  <a:pt x="64014" y="3739"/>
                  <a:pt x="63771" y="3739"/>
                </a:cubicBezTo>
                <a:close/>
                <a:moveTo>
                  <a:pt x="22159" y="3800"/>
                </a:moveTo>
                <a:lnTo>
                  <a:pt x="22433" y="4438"/>
                </a:lnTo>
                <a:lnTo>
                  <a:pt x="21916" y="4711"/>
                </a:lnTo>
                <a:lnTo>
                  <a:pt x="21551" y="4164"/>
                </a:lnTo>
                <a:lnTo>
                  <a:pt x="22159" y="3800"/>
                </a:lnTo>
                <a:close/>
                <a:moveTo>
                  <a:pt x="65139" y="4377"/>
                </a:moveTo>
                <a:cubicBezTo>
                  <a:pt x="65078" y="4377"/>
                  <a:pt x="64956" y="4499"/>
                  <a:pt x="64987" y="4560"/>
                </a:cubicBezTo>
                <a:cubicBezTo>
                  <a:pt x="65017" y="4651"/>
                  <a:pt x="65078" y="4711"/>
                  <a:pt x="65169" y="4742"/>
                </a:cubicBezTo>
                <a:cubicBezTo>
                  <a:pt x="65260" y="4742"/>
                  <a:pt x="65321" y="4651"/>
                  <a:pt x="65473" y="4529"/>
                </a:cubicBezTo>
                <a:cubicBezTo>
                  <a:pt x="65321" y="4468"/>
                  <a:pt x="65230" y="4377"/>
                  <a:pt x="65139" y="4377"/>
                </a:cubicBezTo>
                <a:close/>
                <a:moveTo>
                  <a:pt x="52433" y="3952"/>
                </a:moveTo>
                <a:lnTo>
                  <a:pt x="52707" y="4560"/>
                </a:lnTo>
                <a:lnTo>
                  <a:pt x="52190" y="4833"/>
                </a:lnTo>
                <a:lnTo>
                  <a:pt x="51856" y="4286"/>
                </a:lnTo>
                <a:lnTo>
                  <a:pt x="52433" y="3952"/>
                </a:lnTo>
                <a:close/>
                <a:moveTo>
                  <a:pt x="13010" y="4012"/>
                </a:moveTo>
                <a:lnTo>
                  <a:pt x="13253" y="4620"/>
                </a:lnTo>
                <a:lnTo>
                  <a:pt x="12736" y="4894"/>
                </a:lnTo>
                <a:lnTo>
                  <a:pt x="12402" y="4347"/>
                </a:lnTo>
                <a:lnTo>
                  <a:pt x="13010" y="4012"/>
                </a:lnTo>
                <a:close/>
                <a:moveTo>
                  <a:pt x="47874" y="4073"/>
                </a:moveTo>
                <a:lnTo>
                  <a:pt x="48147" y="4651"/>
                </a:lnTo>
                <a:lnTo>
                  <a:pt x="47631" y="4924"/>
                </a:lnTo>
                <a:lnTo>
                  <a:pt x="47327" y="4408"/>
                </a:lnTo>
                <a:lnTo>
                  <a:pt x="47874" y="4073"/>
                </a:lnTo>
                <a:close/>
                <a:moveTo>
                  <a:pt x="59215" y="3606"/>
                </a:moveTo>
                <a:cubicBezTo>
                  <a:pt x="58991" y="3606"/>
                  <a:pt x="58768" y="3712"/>
                  <a:pt x="58634" y="3921"/>
                </a:cubicBezTo>
                <a:cubicBezTo>
                  <a:pt x="58452" y="4225"/>
                  <a:pt x="58512" y="4590"/>
                  <a:pt x="58755" y="4803"/>
                </a:cubicBezTo>
                <a:cubicBezTo>
                  <a:pt x="58824" y="4848"/>
                  <a:pt x="58892" y="4893"/>
                  <a:pt x="58960" y="4939"/>
                </a:cubicBezTo>
                <a:lnTo>
                  <a:pt x="58960" y="4939"/>
                </a:lnTo>
                <a:cubicBezTo>
                  <a:pt x="58983" y="4943"/>
                  <a:pt x="59006" y="4948"/>
                  <a:pt x="59029" y="4955"/>
                </a:cubicBezTo>
                <a:cubicBezTo>
                  <a:pt x="59050" y="4964"/>
                  <a:pt x="59070" y="4974"/>
                  <a:pt x="59089" y="4985"/>
                </a:cubicBezTo>
                <a:lnTo>
                  <a:pt x="59303" y="4985"/>
                </a:lnTo>
                <a:cubicBezTo>
                  <a:pt x="59789" y="4955"/>
                  <a:pt x="60063" y="4377"/>
                  <a:pt x="59819" y="3952"/>
                </a:cubicBezTo>
                <a:cubicBezTo>
                  <a:pt x="59680" y="3720"/>
                  <a:pt x="59447" y="3606"/>
                  <a:pt x="59215" y="3606"/>
                </a:cubicBezTo>
                <a:close/>
                <a:moveTo>
                  <a:pt x="8420" y="4164"/>
                </a:moveTo>
                <a:lnTo>
                  <a:pt x="8694" y="4742"/>
                </a:lnTo>
                <a:lnTo>
                  <a:pt x="8177" y="5015"/>
                </a:lnTo>
                <a:lnTo>
                  <a:pt x="7843" y="4468"/>
                </a:lnTo>
                <a:lnTo>
                  <a:pt x="8420" y="4164"/>
                </a:lnTo>
                <a:close/>
                <a:moveTo>
                  <a:pt x="38694" y="4347"/>
                </a:moveTo>
                <a:lnTo>
                  <a:pt x="38998" y="4894"/>
                </a:lnTo>
                <a:lnTo>
                  <a:pt x="38451" y="5167"/>
                </a:lnTo>
                <a:lnTo>
                  <a:pt x="38147" y="4620"/>
                </a:lnTo>
                <a:lnTo>
                  <a:pt x="38694" y="4347"/>
                </a:lnTo>
                <a:close/>
                <a:moveTo>
                  <a:pt x="1316" y="4343"/>
                </a:moveTo>
                <a:cubicBezTo>
                  <a:pt x="1099" y="4343"/>
                  <a:pt x="943" y="4517"/>
                  <a:pt x="943" y="4742"/>
                </a:cubicBezTo>
                <a:cubicBezTo>
                  <a:pt x="914" y="4969"/>
                  <a:pt x="1072" y="5170"/>
                  <a:pt x="1292" y="5170"/>
                </a:cubicBezTo>
                <a:cubicBezTo>
                  <a:pt x="1307" y="5170"/>
                  <a:pt x="1322" y="5169"/>
                  <a:pt x="1338" y="5167"/>
                </a:cubicBezTo>
                <a:cubicBezTo>
                  <a:pt x="1354" y="5169"/>
                  <a:pt x="1369" y="5170"/>
                  <a:pt x="1385" y="5170"/>
                </a:cubicBezTo>
                <a:cubicBezTo>
                  <a:pt x="1608" y="5170"/>
                  <a:pt x="1794" y="4971"/>
                  <a:pt x="1794" y="4772"/>
                </a:cubicBezTo>
                <a:cubicBezTo>
                  <a:pt x="1794" y="4545"/>
                  <a:pt x="1634" y="4344"/>
                  <a:pt x="1415" y="4344"/>
                </a:cubicBezTo>
                <a:cubicBezTo>
                  <a:pt x="1399" y="4344"/>
                  <a:pt x="1384" y="4345"/>
                  <a:pt x="1368" y="4347"/>
                </a:cubicBezTo>
                <a:cubicBezTo>
                  <a:pt x="1351" y="4345"/>
                  <a:pt x="1333" y="4343"/>
                  <a:pt x="1316" y="4343"/>
                </a:cubicBezTo>
                <a:close/>
                <a:moveTo>
                  <a:pt x="53801" y="4408"/>
                </a:moveTo>
                <a:lnTo>
                  <a:pt x="54166" y="5015"/>
                </a:lnTo>
                <a:lnTo>
                  <a:pt x="53558" y="5289"/>
                </a:lnTo>
                <a:lnTo>
                  <a:pt x="53254" y="4681"/>
                </a:lnTo>
                <a:lnTo>
                  <a:pt x="53801" y="4408"/>
                </a:lnTo>
                <a:close/>
                <a:moveTo>
                  <a:pt x="60579" y="4043"/>
                </a:moveTo>
                <a:cubicBezTo>
                  <a:pt x="60214" y="4043"/>
                  <a:pt x="59941" y="4347"/>
                  <a:pt x="59941" y="4711"/>
                </a:cubicBezTo>
                <a:cubicBezTo>
                  <a:pt x="59941" y="5095"/>
                  <a:pt x="60249" y="5344"/>
                  <a:pt x="60580" y="5344"/>
                </a:cubicBezTo>
                <a:cubicBezTo>
                  <a:pt x="60748" y="5344"/>
                  <a:pt x="60922" y="5280"/>
                  <a:pt x="61066" y="5137"/>
                </a:cubicBezTo>
                <a:cubicBezTo>
                  <a:pt x="61461" y="4742"/>
                  <a:pt x="61157" y="4043"/>
                  <a:pt x="60579" y="4043"/>
                </a:cubicBezTo>
                <a:close/>
                <a:moveTo>
                  <a:pt x="14317" y="4468"/>
                </a:moveTo>
                <a:lnTo>
                  <a:pt x="14712" y="5076"/>
                </a:lnTo>
                <a:lnTo>
                  <a:pt x="14104" y="5350"/>
                </a:lnTo>
                <a:lnTo>
                  <a:pt x="13800" y="4772"/>
                </a:lnTo>
                <a:lnTo>
                  <a:pt x="14317" y="4468"/>
                </a:lnTo>
                <a:close/>
                <a:moveTo>
                  <a:pt x="34105" y="4468"/>
                </a:moveTo>
                <a:cubicBezTo>
                  <a:pt x="34196" y="4651"/>
                  <a:pt x="34287" y="4863"/>
                  <a:pt x="34378" y="4985"/>
                </a:cubicBezTo>
                <a:lnTo>
                  <a:pt x="33801" y="5350"/>
                </a:lnTo>
                <a:lnTo>
                  <a:pt x="33497" y="4772"/>
                </a:lnTo>
                <a:lnTo>
                  <a:pt x="34105" y="4468"/>
                </a:lnTo>
                <a:close/>
                <a:moveTo>
                  <a:pt x="49211" y="4529"/>
                </a:moveTo>
                <a:lnTo>
                  <a:pt x="49485" y="5076"/>
                </a:lnTo>
                <a:lnTo>
                  <a:pt x="48968" y="5380"/>
                </a:lnTo>
                <a:lnTo>
                  <a:pt x="48664" y="4833"/>
                </a:lnTo>
                <a:lnTo>
                  <a:pt x="49211" y="4529"/>
                </a:lnTo>
                <a:close/>
                <a:moveTo>
                  <a:pt x="9758" y="4620"/>
                </a:moveTo>
                <a:lnTo>
                  <a:pt x="10031" y="5167"/>
                </a:lnTo>
                <a:lnTo>
                  <a:pt x="9514" y="5441"/>
                </a:lnTo>
                <a:lnTo>
                  <a:pt x="9210" y="4894"/>
                </a:lnTo>
                <a:lnTo>
                  <a:pt x="9758" y="4620"/>
                </a:lnTo>
                <a:close/>
                <a:moveTo>
                  <a:pt x="44652" y="4711"/>
                </a:moveTo>
                <a:lnTo>
                  <a:pt x="44925" y="5228"/>
                </a:lnTo>
                <a:lnTo>
                  <a:pt x="44409" y="5532"/>
                </a:lnTo>
                <a:lnTo>
                  <a:pt x="44105" y="4985"/>
                </a:lnTo>
                <a:lnTo>
                  <a:pt x="44652" y="4711"/>
                </a:lnTo>
                <a:close/>
                <a:moveTo>
                  <a:pt x="24925" y="4681"/>
                </a:moveTo>
                <a:lnTo>
                  <a:pt x="25290" y="5259"/>
                </a:lnTo>
                <a:lnTo>
                  <a:pt x="24652" y="5623"/>
                </a:lnTo>
                <a:lnTo>
                  <a:pt x="24378" y="4955"/>
                </a:lnTo>
                <a:lnTo>
                  <a:pt x="24925" y="4681"/>
                </a:lnTo>
                <a:close/>
                <a:moveTo>
                  <a:pt x="40032" y="4742"/>
                </a:moveTo>
                <a:lnTo>
                  <a:pt x="40396" y="5350"/>
                </a:lnTo>
                <a:lnTo>
                  <a:pt x="39819" y="5623"/>
                </a:lnTo>
                <a:lnTo>
                  <a:pt x="39515" y="5046"/>
                </a:lnTo>
                <a:lnTo>
                  <a:pt x="40032" y="4742"/>
                </a:lnTo>
                <a:close/>
                <a:moveTo>
                  <a:pt x="35472" y="4894"/>
                </a:moveTo>
                <a:lnTo>
                  <a:pt x="35746" y="5411"/>
                </a:lnTo>
                <a:lnTo>
                  <a:pt x="35229" y="5684"/>
                </a:lnTo>
                <a:lnTo>
                  <a:pt x="34956" y="5167"/>
                </a:lnTo>
                <a:lnTo>
                  <a:pt x="35472" y="4894"/>
                </a:lnTo>
                <a:close/>
                <a:moveTo>
                  <a:pt x="61940" y="4528"/>
                </a:moveTo>
                <a:cubicBezTo>
                  <a:pt x="61418" y="4528"/>
                  <a:pt x="61165" y="5145"/>
                  <a:pt x="61521" y="5502"/>
                </a:cubicBezTo>
                <a:cubicBezTo>
                  <a:pt x="61645" y="5636"/>
                  <a:pt x="61801" y="5697"/>
                  <a:pt x="61953" y="5697"/>
                </a:cubicBezTo>
                <a:cubicBezTo>
                  <a:pt x="62250" y="5697"/>
                  <a:pt x="62535" y="5468"/>
                  <a:pt x="62555" y="5107"/>
                </a:cubicBezTo>
                <a:cubicBezTo>
                  <a:pt x="62555" y="4803"/>
                  <a:pt x="62281" y="4529"/>
                  <a:pt x="61977" y="4529"/>
                </a:cubicBezTo>
                <a:cubicBezTo>
                  <a:pt x="61965" y="4528"/>
                  <a:pt x="61952" y="4528"/>
                  <a:pt x="61940" y="4528"/>
                </a:cubicBezTo>
                <a:close/>
                <a:moveTo>
                  <a:pt x="20335" y="4742"/>
                </a:moveTo>
                <a:lnTo>
                  <a:pt x="20639" y="5350"/>
                </a:lnTo>
                <a:lnTo>
                  <a:pt x="20062" y="5715"/>
                </a:lnTo>
                <a:lnTo>
                  <a:pt x="19788" y="5137"/>
                </a:lnTo>
                <a:lnTo>
                  <a:pt x="20335" y="4742"/>
                </a:lnTo>
                <a:close/>
                <a:moveTo>
                  <a:pt x="15789" y="4784"/>
                </a:moveTo>
                <a:lnTo>
                  <a:pt x="16019" y="5502"/>
                </a:lnTo>
                <a:lnTo>
                  <a:pt x="15472" y="5775"/>
                </a:lnTo>
                <a:lnTo>
                  <a:pt x="15138" y="5228"/>
                </a:lnTo>
                <a:lnTo>
                  <a:pt x="15789" y="4784"/>
                </a:lnTo>
                <a:close/>
                <a:moveTo>
                  <a:pt x="50640" y="4894"/>
                </a:moveTo>
                <a:lnTo>
                  <a:pt x="50974" y="5563"/>
                </a:lnTo>
                <a:lnTo>
                  <a:pt x="50366" y="5806"/>
                </a:lnTo>
                <a:lnTo>
                  <a:pt x="50093" y="5259"/>
                </a:lnTo>
                <a:lnTo>
                  <a:pt x="50640" y="4894"/>
                </a:lnTo>
                <a:close/>
                <a:moveTo>
                  <a:pt x="30883" y="5046"/>
                </a:moveTo>
                <a:lnTo>
                  <a:pt x="31187" y="5563"/>
                </a:lnTo>
                <a:lnTo>
                  <a:pt x="30670" y="5836"/>
                </a:lnTo>
                <a:lnTo>
                  <a:pt x="30366" y="5319"/>
                </a:lnTo>
                <a:lnTo>
                  <a:pt x="30883" y="5046"/>
                </a:lnTo>
                <a:close/>
                <a:moveTo>
                  <a:pt x="2827" y="4651"/>
                </a:moveTo>
                <a:cubicBezTo>
                  <a:pt x="2493" y="4651"/>
                  <a:pt x="2219" y="4894"/>
                  <a:pt x="2219" y="5228"/>
                </a:cubicBezTo>
                <a:cubicBezTo>
                  <a:pt x="2198" y="5588"/>
                  <a:pt x="2501" y="5844"/>
                  <a:pt x="2810" y="5844"/>
                </a:cubicBezTo>
                <a:cubicBezTo>
                  <a:pt x="2945" y="5844"/>
                  <a:pt x="3081" y="5795"/>
                  <a:pt x="3192" y="5684"/>
                </a:cubicBezTo>
                <a:cubicBezTo>
                  <a:pt x="3587" y="5319"/>
                  <a:pt x="3344" y="4681"/>
                  <a:pt x="2827" y="4651"/>
                </a:cubicBezTo>
                <a:close/>
                <a:moveTo>
                  <a:pt x="11156" y="4955"/>
                </a:moveTo>
                <a:lnTo>
                  <a:pt x="11521" y="5623"/>
                </a:lnTo>
                <a:lnTo>
                  <a:pt x="10882" y="5867"/>
                </a:lnTo>
                <a:lnTo>
                  <a:pt x="10609" y="5319"/>
                </a:lnTo>
                <a:lnTo>
                  <a:pt x="11156" y="4955"/>
                </a:lnTo>
                <a:close/>
                <a:moveTo>
                  <a:pt x="46080" y="5046"/>
                </a:moveTo>
                <a:lnTo>
                  <a:pt x="46354" y="5623"/>
                </a:lnTo>
                <a:lnTo>
                  <a:pt x="45777" y="5897"/>
                </a:lnTo>
                <a:lnTo>
                  <a:pt x="45503" y="5411"/>
                </a:lnTo>
                <a:lnTo>
                  <a:pt x="46080" y="5046"/>
                </a:lnTo>
                <a:close/>
                <a:moveTo>
                  <a:pt x="6596" y="5107"/>
                </a:moveTo>
                <a:lnTo>
                  <a:pt x="6840" y="5715"/>
                </a:lnTo>
                <a:lnTo>
                  <a:pt x="6293" y="5988"/>
                </a:lnTo>
                <a:lnTo>
                  <a:pt x="5989" y="5502"/>
                </a:lnTo>
                <a:lnTo>
                  <a:pt x="6596" y="5107"/>
                </a:lnTo>
                <a:close/>
                <a:moveTo>
                  <a:pt x="26293" y="5137"/>
                </a:moveTo>
                <a:lnTo>
                  <a:pt x="26658" y="5715"/>
                </a:lnTo>
                <a:lnTo>
                  <a:pt x="26080" y="5988"/>
                </a:lnTo>
                <a:lnTo>
                  <a:pt x="25685" y="5411"/>
                </a:lnTo>
                <a:lnTo>
                  <a:pt x="26293" y="5137"/>
                </a:lnTo>
                <a:close/>
                <a:moveTo>
                  <a:pt x="63315" y="5046"/>
                </a:moveTo>
                <a:cubicBezTo>
                  <a:pt x="62889" y="5046"/>
                  <a:pt x="62677" y="5563"/>
                  <a:pt x="62980" y="5867"/>
                </a:cubicBezTo>
                <a:cubicBezTo>
                  <a:pt x="63075" y="5961"/>
                  <a:pt x="63189" y="6002"/>
                  <a:pt x="63303" y="6002"/>
                </a:cubicBezTo>
                <a:cubicBezTo>
                  <a:pt x="63555" y="6002"/>
                  <a:pt x="63801" y="5795"/>
                  <a:pt x="63801" y="5502"/>
                </a:cubicBezTo>
                <a:cubicBezTo>
                  <a:pt x="63801" y="5259"/>
                  <a:pt x="63588" y="5046"/>
                  <a:pt x="63315" y="5046"/>
                </a:cubicBezTo>
                <a:close/>
                <a:moveTo>
                  <a:pt x="21734" y="5259"/>
                </a:moveTo>
                <a:lnTo>
                  <a:pt x="22007" y="5775"/>
                </a:lnTo>
                <a:lnTo>
                  <a:pt x="21490" y="6049"/>
                </a:lnTo>
                <a:lnTo>
                  <a:pt x="21217" y="5532"/>
                </a:lnTo>
                <a:lnTo>
                  <a:pt x="21734" y="5259"/>
                </a:lnTo>
                <a:close/>
                <a:moveTo>
                  <a:pt x="41491" y="5107"/>
                </a:moveTo>
                <a:lnTo>
                  <a:pt x="41734" y="5775"/>
                </a:lnTo>
                <a:lnTo>
                  <a:pt x="41187" y="6049"/>
                </a:lnTo>
                <a:lnTo>
                  <a:pt x="40822" y="5471"/>
                </a:lnTo>
                <a:lnTo>
                  <a:pt x="41491" y="5107"/>
                </a:lnTo>
                <a:close/>
                <a:moveTo>
                  <a:pt x="56597" y="5319"/>
                </a:moveTo>
                <a:lnTo>
                  <a:pt x="56901" y="5836"/>
                </a:lnTo>
                <a:lnTo>
                  <a:pt x="56354" y="6140"/>
                </a:lnTo>
                <a:lnTo>
                  <a:pt x="56081" y="5623"/>
                </a:lnTo>
                <a:lnTo>
                  <a:pt x="56597" y="5319"/>
                </a:lnTo>
                <a:close/>
                <a:moveTo>
                  <a:pt x="36901" y="5259"/>
                </a:moveTo>
                <a:lnTo>
                  <a:pt x="37235" y="5897"/>
                </a:lnTo>
                <a:lnTo>
                  <a:pt x="36597" y="6170"/>
                </a:lnTo>
                <a:lnTo>
                  <a:pt x="36323" y="5623"/>
                </a:lnTo>
                <a:lnTo>
                  <a:pt x="36901" y="5259"/>
                </a:lnTo>
                <a:close/>
                <a:moveTo>
                  <a:pt x="17144" y="5380"/>
                </a:moveTo>
                <a:lnTo>
                  <a:pt x="17417" y="5897"/>
                </a:lnTo>
                <a:lnTo>
                  <a:pt x="16840" y="6262"/>
                </a:lnTo>
                <a:lnTo>
                  <a:pt x="16566" y="5684"/>
                </a:lnTo>
                <a:lnTo>
                  <a:pt x="17144" y="5380"/>
                </a:lnTo>
                <a:close/>
                <a:moveTo>
                  <a:pt x="32250" y="5471"/>
                </a:moveTo>
                <a:lnTo>
                  <a:pt x="32524" y="5988"/>
                </a:lnTo>
                <a:lnTo>
                  <a:pt x="32007" y="6262"/>
                </a:lnTo>
                <a:lnTo>
                  <a:pt x="31734" y="5745"/>
                </a:lnTo>
                <a:lnTo>
                  <a:pt x="32250" y="5471"/>
                </a:lnTo>
                <a:close/>
                <a:moveTo>
                  <a:pt x="64799" y="5741"/>
                </a:moveTo>
                <a:cubicBezTo>
                  <a:pt x="64790" y="5741"/>
                  <a:pt x="64782" y="5742"/>
                  <a:pt x="64774" y="5745"/>
                </a:cubicBezTo>
                <a:cubicBezTo>
                  <a:pt x="64652" y="5745"/>
                  <a:pt x="64591" y="5897"/>
                  <a:pt x="64470" y="5988"/>
                </a:cubicBezTo>
                <a:cubicBezTo>
                  <a:pt x="64591" y="6079"/>
                  <a:pt x="64652" y="6231"/>
                  <a:pt x="64774" y="6262"/>
                </a:cubicBezTo>
                <a:cubicBezTo>
                  <a:pt x="64784" y="6264"/>
                  <a:pt x="64795" y="6266"/>
                  <a:pt x="64805" y="6266"/>
                </a:cubicBezTo>
                <a:cubicBezTo>
                  <a:pt x="64912" y="6266"/>
                  <a:pt x="65002" y="6127"/>
                  <a:pt x="65169" y="5988"/>
                </a:cubicBezTo>
                <a:cubicBezTo>
                  <a:pt x="65003" y="5877"/>
                  <a:pt x="64887" y="5741"/>
                  <a:pt x="64799" y="5741"/>
                </a:cubicBezTo>
                <a:close/>
                <a:moveTo>
                  <a:pt x="52008" y="5441"/>
                </a:moveTo>
                <a:lnTo>
                  <a:pt x="52372" y="5988"/>
                </a:lnTo>
                <a:lnTo>
                  <a:pt x="51734" y="6322"/>
                </a:lnTo>
                <a:lnTo>
                  <a:pt x="51369" y="5684"/>
                </a:lnTo>
                <a:lnTo>
                  <a:pt x="52008" y="5441"/>
                </a:lnTo>
                <a:close/>
                <a:moveTo>
                  <a:pt x="12554" y="5502"/>
                </a:moveTo>
                <a:lnTo>
                  <a:pt x="12888" y="6049"/>
                </a:lnTo>
                <a:lnTo>
                  <a:pt x="12250" y="6383"/>
                </a:lnTo>
                <a:lnTo>
                  <a:pt x="11916" y="5775"/>
                </a:lnTo>
                <a:lnTo>
                  <a:pt x="12554" y="5502"/>
                </a:lnTo>
                <a:close/>
                <a:moveTo>
                  <a:pt x="27661" y="5532"/>
                </a:moveTo>
                <a:lnTo>
                  <a:pt x="27965" y="6110"/>
                </a:lnTo>
                <a:lnTo>
                  <a:pt x="27478" y="6383"/>
                </a:lnTo>
                <a:lnTo>
                  <a:pt x="27083" y="5806"/>
                </a:lnTo>
                <a:lnTo>
                  <a:pt x="27661" y="5532"/>
                </a:lnTo>
                <a:close/>
                <a:moveTo>
                  <a:pt x="47448" y="5532"/>
                </a:moveTo>
                <a:lnTo>
                  <a:pt x="47722" y="6019"/>
                </a:lnTo>
                <a:lnTo>
                  <a:pt x="47144" y="6414"/>
                </a:lnTo>
                <a:lnTo>
                  <a:pt x="46871" y="5806"/>
                </a:lnTo>
                <a:lnTo>
                  <a:pt x="47448" y="5532"/>
                </a:lnTo>
                <a:close/>
                <a:moveTo>
                  <a:pt x="7964" y="5623"/>
                </a:moveTo>
                <a:lnTo>
                  <a:pt x="8238" y="6110"/>
                </a:lnTo>
                <a:lnTo>
                  <a:pt x="7691" y="6474"/>
                </a:lnTo>
                <a:lnTo>
                  <a:pt x="7417" y="5897"/>
                </a:lnTo>
                <a:lnTo>
                  <a:pt x="7964" y="5623"/>
                </a:lnTo>
                <a:close/>
                <a:moveTo>
                  <a:pt x="23071" y="5684"/>
                </a:moveTo>
                <a:lnTo>
                  <a:pt x="23466" y="6262"/>
                </a:lnTo>
                <a:lnTo>
                  <a:pt x="22858" y="6505"/>
                </a:lnTo>
                <a:lnTo>
                  <a:pt x="22585" y="5958"/>
                </a:lnTo>
                <a:lnTo>
                  <a:pt x="23071" y="5684"/>
                </a:lnTo>
                <a:close/>
                <a:moveTo>
                  <a:pt x="42859" y="5684"/>
                </a:moveTo>
                <a:lnTo>
                  <a:pt x="43132" y="6170"/>
                </a:lnTo>
                <a:lnTo>
                  <a:pt x="42585" y="6535"/>
                </a:lnTo>
                <a:lnTo>
                  <a:pt x="42311" y="5958"/>
                </a:lnTo>
                <a:lnTo>
                  <a:pt x="42859" y="5684"/>
                </a:lnTo>
                <a:close/>
                <a:moveTo>
                  <a:pt x="57996" y="5715"/>
                </a:moveTo>
                <a:lnTo>
                  <a:pt x="58269" y="6262"/>
                </a:lnTo>
                <a:lnTo>
                  <a:pt x="57722" y="6535"/>
                </a:lnTo>
                <a:lnTo>
                  <a:pt x="57448" y="6019"/>
                </a:lnTo>
                <a:lnTo>
                  <a:pt x="57996" y="5715"/>
                </a:lnTo>
                <a:close/>
                <a:moveTo>
                  <a:pt x="869" y="5855"/>
                </a:moveTo>
                <a:cubicBezTo>
                  <a:pt x="709" y="5855"/>
                  <a:pt x="556" y="6016"/>
                  <a:pt x="609" y="6201"/>
                </a:cubicBezTo>
                <a:cubicBezTo>
                  <a:pt x="639" y="6353"/>
                  <a:pt x="791" y="6474"/>
                  <a:pt x="882" y="6626"/>
                </a:cubicBezTo>
                <a:lnTo>
                  <a:pt x="1034" y="6626"/>
                </a:lnTo>
                <a:cubicBezTo>
                  <a:pt x="1125" y="6474"/>
                  <a:pt x="1308" y="6322"/>
                  <a:pt x="1277" y="6201"/>
                </a:cubicBezTo>
                <a:cubicBezTo>
                  <a:pt x="1247" y="6019"/>
                  <a:pt x="1125" y="5897"/>
                  <a:pt x="943" y="5867"/>
                </a:cubicBezTo>
                <a:cubicBezTo>
                  <a:pt x="919" y="5858"/>
                  <a:pt x="894" y="5855"/>
                  <a:pt x="869" y="5855"/>
                </a:cubicBezTo>
                <a:close/>
                <a:moveTo>
                  <a:pt x="18481" y="5836"/>
                </a:moveTo>
                <a:lnTo>
                  <a:pt x="18785" y="6353"/>
                </a:lnTo>
                <a:lnTo>
                  <a:pt x="18268" y="6626"/>
                </a:lnTo>
                <a:lnTo>
                  <a:pt x="17995" y="6110"/>
                </a:lnTo>
                <a:lnTo>
                  <a:pt x="18481" y="5836"/>
                </a:lnTo>
                <a:close/>
                <a:moveTo>
                  <a:pt x="38238" y="5745"/>
                </a:moveTo>
                <a:lnTo>
                  <a:pt x="38603" y="6292"/>
                </a:lnTo>
                <a:lnTo>
                  <a:pt x="37965" y="6626"/>
                </a:lnTo>
                <a:lnTo>
                  <a:pt x="37600" y="6019"/>
                </a:lnTo>
                <a:lnTo>
                  <a:pt x="38238" y="5745"/>
                </a:lnTo>
                <a:close/>
                <a:moveTo>
                  <a:pt x="53375" y="5836"/>
                </a:moveTo>
                <a:lnTo>
                  <a:pt x="53649" y="6383"/>
                </a:lnTo>
                <a:lnTo>
                  <a:pt x="53163" y="6657"/>
                </a:lnTo>
                <a:lnTo>
                  <a:pt x="52798" y="6110"/>
                </a:lnTo>
                <a:lnTo>
                  <a:pt x="53375" y="5836"/>
                </a:lnTo>
                <a:close/>
                <a:moveTo>
                  <a:pt x="13922" y="5927"/>
                </a:moveTo>
                <a:lnTo>
                  <a:pt x="14195" y="6474"/>
                </a:lnTo>
                <a:lnTo>
                  <a:pt x="13709" y="6748"/>
                </a:lnTo>
                <a:lnTo>
                  <a:pt x="13344" y="6170"/>
                </a:lnTo>
                <a:lnTo>
                  <a:pt x="13922" y="5927"/>
                </a:lnTo>
                <a:close/>
                <a:moveTo>
                  <a:pt x="33679" y="5806"/>
                </a:moveTo>
                <a:lnTo>
                  <a:pt x="33953" y="6383"/>
                </a:lnTo>
                <a:lnTo>
                  <a:pt x="33405" y="6748"/>
                </a:lnTo>
                <a:lnTo>
                  <a:pt x="33132" y="6170"/>
                </a:lnTo>
                <a:lnTo>
                  <a:pt x="33679" y="5806"/>
                </a:lnTo>
                <a:close/>
                <a:moveTo>
                  <a:pt x="48786" y="5958"/>
                </a:moveTo>
                <a:lnTo>
                  <a:pt x="49150" y="6505"/>
                </a:lnTo>
                <a:lnTo>
                  <a:pt x="48573" y="6778"/>
                </a:lnTo>
                <a:lnTo>
                  <a:pt x="48299" y="6231"/>
                </a:lnTo>
                <a:lnTo>
                  <a:pt x="48786" y="5958"/>
                </a:lnTo>
                <a:close/>
                <a:moveTo>
                  <a:pt x="60203" y="5367"/>
                </a:moveTo>
                <a:cubicBezTo>
                  <a:pt x="59947" y="5367"/>
                  <a:pt x="59706" y="5516"/>
                  <a:pt x="59576" y="5775"/>
                </a:cubicBezTo>
                <a:cubicBezTo>
                  <a:pt x="59424" y="6079"/>
                  <a:pt x="59515" y="6444"/>
                  <a:pt x="59789" y="6626"/>
                </a:cubicBezTo>
                <a:lnTo>
                  <a:pt x="60032" y="6778"/>
                </a:lnTo>
                <a:lnTo>
                  <a:pt x="60002" y="6748"/>
                </a:lnTo>
                <a:lnTo>
                  <a:pt x="60275" y="6718"/>
                </a:lnTo>
                <a:cubicBezTo>
                  <a:pt x="61005" y="6626"/>
                  <a:pt x="61066" y="5563"/>
                  <a:pt x="60336" y="5380"/>
                </a:cubicBezTo>
                <a:cubicBezTo>
                  <a:pt x="60292" y="5371"/>
                  <a:pt x="60247" y="5367"/>
                  <a:pt x="60203" y="5367"/>
                </a:cubicBezTo>
                <a:close/>
                <a:moveTo>
                  <a:pt x="29089" y="5927"/>
                </a:moveTo>
                <a:lnTo>
                  <a:pt x="29363" y="6505"/>
                </a:lnTo>
                <a:lnTo>
                  <a:pt x="28785" y="6809"/>
                </a:lnTo>
                <a:lnTo>
                  <a:pt x="28542" y="6292"/>
                </a:lnTo>
                <a:lnTo>
                  <a:pt x="29089" y="5927"/>
                </a:lnTo>
                <a:close/>
                <a:moveTo>
                  <a:pt x="9332" y="6019"/>
                </a:moveTo>
                <a:lnTo>
                  <a:pt x="9697" y="6596"/>
                </a:lnTo>
                <a:lnTo>
                  <a:pt x="9119" y="6839"/>
                </a:lnTo>
                <a:lnTo>
                  <a:pt x="8846" y="6292"/>
                </a:lnTo>
                <a:lnTo>
                  <a:pt x="9332" y="6019"/>
                </a:lnTo>
                <a:close/>
                <a:moveTo>
                  <a:pt x="44196" y="6110"/>
                </a:moveTo>
                <a:lnTo>
                  <a:pt x="44500" y="6626"/>
                </a:lnTo>
                <a:lnTo>
                  <a:pt x="43983" y="6900"/>
                </a:lnTo>
                <a:lnTo>
                  <a:pt x="43710" y="6383"/>
                </a:lnTo>
                <a:lnTo>
                  <a:pt x="44196" y="6110"/>
                </a:lnTo>
                <a:close/>
                <a:moveTo>
                  <a:pt x="24530" y="6019"/>
                </a:moveTo>
                <a:lnTo>
                  <a:pt x="24773" y="6657"/>
                </a:lnTo>
                <a:lnTo>
                  <a:pt x="24226" y="6930"/>
                </a:lnTo>
                <a:lnTo>
                  <a:pt x="23892" y="6383"/>
                </a:lnTo>
                <a:lnTo>
                  <a:pt x="24530" y="6019"/>
                </a:lnTo>
                <a:close/>
                <a:moveTo>
                  <a:pt x="19940" y="6140"/>
                </a:moveTo>
                <a:lnTo>
                  <a:pt x="20214" y="6718"/>
                </a:lnTo>
                <a:lnTo>
                  <a:pt x="19636" y="6991"/>
                </a:lnTo>
                <a:lnTo>
                  <a:pt x="19363" y="6505"/>
                </a:lnTo>
                <a:lnTo>
                  <a:pt x="19940" y="6140"/>
                </a:lnTo>
                <a:close/>
                <a:moveTo>
                  <a:pt x="39637" y="6170"/>
                </a:moveTo>
                <a:lnTo>
                  <a:pt x="39910" y="6748"/>
                </a:lnTo>
                <a:lnTo>
                  <a:pt x="39424" y="7022"/>
                </a:lnTo>
                <a:lnTo>
                  <a:pt x="39059" y="6444"/>
                </a:lnTo>
                <a:lnTo>
                  <a:pt x="39637" y="6170"/>
                </a:lnTo>
                <a:close/>
                <a:moveTo>
                  <a:pt x="54804" y="6201"/>
                </a:moveTo>
                <a:lnTo>
                  <a:pt x="55078" y="6778"/>
                </a:lnTo>
                <a:lnTo>
                  <a:pt x="54530" y="7082"/>
                </a:lnTo>
                <a:lnTo>
                  <a:pt x="54257" y="6566"/>
                </a:lnTo>
                <a:lnTo>
                  <a:pt x="54804" y="6201"/>
                </a:lnTo>
                <a:close/>
                <a:moveTo>
                  <a:pt x="61544" y="5866"/>
                </a:moveTo>
                <a:cubicBezTo>
                  <a:pt x="60993" y="5866"/>
                  <a:pt x="60739" y="6514"/>
                  <a:pt x="61096" y="6900"/>
                </a:cubicBezTo>
                <a:cubicBezTo>
                  <a:pt x="61229" y="7033"/>
                  <a:pt x="61393" y="7094"/>
                  <a:pt x="61552" y="7094"/>
                </a:cubicBezTo>
                <a:cubicBezTo>
                  <a:pt x="61865" y="7094"/>
                  <a:pt x="62160" y="6858"/>
                  <a:pt x="62160" y="6474"/>
                </a:cubicBezTo>
                <a:cubicBezTo>
                  <a:pt x="62160" y="6140"/>
                  <a:pt x="61917" y="5867"/>
                  <a:pt x="61582" y="5867"/>
                </a:cubicBezTo>
                <a:cubicBezTo>
                  <a:pt x="61570" y="5866"/>
                  <a:pt x="61557" y="5866"/>
                  <a:pt x="61544" y="5866"/>
                </a:cubicBezTo>
                <a:close/>
                <a:moveTo>
                  <a:pt x="35016" y="6292"/>
                </a:moveTo>
                <a:lnTo>
                  <a:pt x="35412" y="6870"/>
                </a:lnTo>
                <a:lnTo>
                  <a:pt x="34834" y="7143"/>
                </a:lnTo>
                <a:lnTo>
                  <a:pt x="34530" y="6566"/>
                </a:lnTo>
                <a:lnTo>
                  <a:pt x="35016" y="6292"/>
                </a:lnTo>
                <a:close/>
                <a:moveTo>
                  <a:pt x="2321" y="6063"/>
                </a:moveTo>
                <a:cubicBezTo>
                  <a:pt x="2188" y="6063"/>
                  <a:pt x="2053" y="6115"/>
                  <a:pt x="1946" y="6231"/>
                </a:cubicBezTo>
                <a:cubicBezTo>
                  <a:pt x="1581" y="6566"/>
                  <a:pt x="1824" y="7174"/>
                  <a:pt x="2311" y="7174"/>
                </a:cubicBezTo>
                <a:cubicBezTo>
                  <a:pt x="2615" y="7174"/>
                  <a:pt x="2858" y="6930"/>
                  <a:pt x="2858" y="6626"/>
                </a:cubicBezTo>
                <a:cubicBezTo>
                  <a:pt x="2878" y="6296"/>
                  <a:pt x="2604" y="6063"/>
                  <a:pt x="2321" y="6063"/>
                </a:cubicBezTo>
                <a:close/>
                <a:moveTo>
                  <a:pt x="15290" y="6383"/>
                </a:moveTo>
                <a:lnTo>
                  <a:pt x="15563" y="6870"/>
                </a:lnTo>
                <a:lnTo>
                  <a:pt x="15046" y="7174"/>
                </a:lnTo>
                <a:lnTo>
                  <a:pt x="14773" y="6657"/>
                </a:lnTo>
                <a:lnTo>
                  <a:pt x="15290" y="6383"/>
                </a:lnTo>
                <a:close/>
                <a:moveTo>
                  <a:pt x="50154" y="6383"/>
                </a:moveTo>
                <a:lnTo>
                  <a:pt x="50457" y="6930"/>
                </a:lnTo>
                <a:lnTo>
                  <a:pt x="49941" y="7204"/>
                </a:lnTo>
                <a:lnTo>
                  <a:pt x="49576" y="6626"/>
                </a:lnTo>
                <a:lnTo>
                  <a:pt x="50154" y="6383"/>
                </a:lnTo>
                <a:close/>
                <a:moveTo>
                  <a:pt x="10730" y="6444"/>
                </a:moveTo>
                <a:lnTo>
                  <a:pt x="11004" y="6991"/>
                </a:lnTo>
                <a:lnTo>
                  <a:pt x="10518" y="7265"/>
                </a:lnTo>
                <a:lnTo>
                  <a:pt x="10122" y="6718"/>
                </a:lnTo>
                <a:lnTo>
                  <a:pt x="10730" y="6444"/>
                </a:lnTo>
                <a:close/>
                <a:moveTo>
                  <a:pt x="45594" y="6474"/>
                </a:moveTo>
                <a:lnTo>
                  <a:pt x="45868" y="6991"/>
                </a:lnTo>
                <a:lnTo>
                  <a:pt x="45351" y="7265"/>
                </a:lnTo>
                <a:lnTo>
                  <a:pt x="45077" y="6778"/>
                </a:lnTo>
                <a:lnTo>
                  <a:pt x="45594" y="6474"/>
                </a:lnTo>
                <a:close/>
                <a:moveTo>
                  <a:pt x="30487" y="6414"/>
                </a:moveTo>
                <a:lnTo>
                  <a:pt x="30761" y="6900"/>
                </a:lnTo>
                <a:lnTo>
                  <a:pt x="30214" y="7295"/>
                </a:lnTo>
                <a:lnTo>
                  <a:pt x="29940" y="6687"/>
                </a:lnTo>
                <a:lnTo>
                  <a:pt x="30487" y="6414"/>
                </a:lnTo>
                <a:close/>
                <a:moveTo>
                  <a:pt x="25928" y="6535"/>
                </a:moveTo>
                <a:lnTo>
                  <a:pt x="26202" y="7052"/>
                </a:lnTo>
                <a:lnTo>
                  <a:pt x="25624" y="7417"/>
                </a:lnTo>
                <a:lnTo>
                  <a:pt x="25351" y="6839"/>
                </a:lnTo>
                <a:lnTo>
                  <a:pt x="25928" y="6535"/>
                </a:lnTo>
                <a:close/>
                <a:moveTo>
                  <a:pt x="41004" y="6626"/>
                </a:moveTo>
                <a:lnTo>
                  <a:pt x="41278" y="7143"/>
                </a:lnTo>
                <a:lnTo>
                  <a:pt x="40792" y="7417"/>
                </a:lnTo>
                <a:lnTo>
                  <a:pt x="40488" y="6900"/>
                </a:lnTo>
                <a:lnTo>
                  <a:pt x="41004" y="6626"/>
                </a:lnTo>
                <a:close/>
                <a:moveTo>
                  <a:pt x="6110" y="6535"/>
                </a:moveTo>
                <a:lnTo>
                  <a:pt x="6475" y="7143"/>
                </a:lnTo>
                <a:lnTo>
                  <a:pt x="5837" y="7447"/>
                </a:lnTo>
                <a:lnTo>
                  <a:pt x="5563" y="6809"/>
                </a:lnTo>
                <a:lnTo>
                  <a:pt x="6110" y="6535"/>
                </a:lnTo>
                <a:close/>
                <a:moveTo>
                  <a:pt x="62920" y="6436"/>
                </a:moveTo>
                <a:cubicBezTo>
                  <a:pt x="62661" y="6436"/>
                  <a:pt x="62403" y="6611"/>
                  <a:pt x="62403" y="6961"/>
                </a:cubicBezTo>
                <a:cubicBezTo>
                  <a:pt x="62403" y="7310"/>
                  <a:pt x="62661" y="7485"/>
                  <a:pt x="62920" y="7485"/>
                </a:cubicBezTo>
                <a:cubicBezTo>
                  <a:pt x="63178" y="7485"/>
                  <a:pt x="63436" y="7310"/>
                  <a:pt x="63436" y="6961"/>
                </a:cubicBezTo>
                <a:cubicBezTo>
                  <a:pt x="63436" y="6611"/>
                  <a:pt x="63178" y="6436"/>
                  <a:pt x="62920" y="6436"/>
                </a:cubicBezTo>
                <a:close/>
                <a:moveTo>
                  <a:pt x="21308" y="6626"/>
                </a:moveTo>
                <a:lnTo>
                  <a:pt x="21642" y="7204"/>
                </a:lnTo>
                <a:lnTo>
                  <a:pt x="21004" y="7538"/>
                </a:lnTo>
                <a:lnTo>
                  <a:pt x="20761" y="6900"/>
                </a:lnTo>
                <a:lnTo>
                  <a:pt x="21308" y="6626"/>
                </a:lnTo>
                <a:close/>
                <a:moveTo>
                  <a:pt x="36445" y="6718"/>
                </a:moveTo>
                <a:lnTo>
                  <a:pt x="36719" y="7295"/>
                </a:lnTo>
                <a:lnTo>
                  <a:pt x="36232" y="7569"/>
                </a:lnTo>
                <a:lnTo>
                  <a:pt x="35868" y="6991"/>
                </a:lnTo>
                <a:lnTo>
                  <a:pt x="36445" y="6718"/>
                </a:lnTo>
                <a:close/>
                <a:moveTo>
                  <a:pt x="56202" y="6687"/>
                </a:moveTo>
                <a:lnTo>
                  <a:pt x="56476" y="7204"/>
                </a:lnTo>
                <a:lnTo>
                  <a:pt x="55898" y="7569"/>
                </a:lnTo>
                <a:lnTo>
                  <a:pt x="55625" y="6961"/>
                </a:lnTo>
                <a:lnTo>
                  <a:pt x="56202" y="6687"/>
                </a:lnTo>
                <a:close/>
                <a:moveTo>
                  <a:pt x="16749" y="6687"/>
                </a:moveTo>
                <a:lnTo>
                  <a:pt x="17022" y="7265"/>
                </a:lnTo>
                <a:lnTo>
                  <a:pt x="16445" y="7629"/>
                </a:lnTo>
                <a:lnTo>
                  <a:pt x="16171" y="7052"/>
                </a:lnTo>
                <a:lnTo>
                  <a:pt x="16749" y="6687"/>
                </a:lnTo>
                <a:close/>
                <a:moveTo>
                  <a:pt x="3790" y="6381"/>
                </a:moveTo>
                <a:cubicBezTo>
                  <a:pt x="3773" y="6381"/>
                  <a:pt x="3756" y="6382"/>
                  <a:pt x="3739" y="6383"/>
                </a:cubicBezTo>
                <a:cubicBezTo>
                  <a:pt x="3162" y="6383"/>
                  <a:pt x="2888" y="7082"/>
                  <a:pt x="3283" y="7477"/>
                </a:cubicBezTo>
                <a:cubicBezTo>
                  <a:pt x="3421" y="7616"/>
                  <a:pt x="3588" y="7677"/>
                  <a:pt x="3751" y="7677"/>
                </a:cubicBezTo>
                <a:cubicBezTo>
                  <a:pt x="4089" y="7677"/>
                  <a:pt x="4408" y="7412"/>
                  <a:pt x="4408" y="7022"/>
                </a:cubicBezTo>
                <a:cubicBezTo>
                  <a:pt x="4408" y="6674"/>
                  <a:pt x="4132" y="6381"/>
                  <a:pt x="3790" y="6381"/>
                </a:cubicBezTo>
                <a:close/>
                <a:moveTo>
                  <a:pt x="31825" y="6839"/>
                </a:moveTo>
                <a:lnTo>
                  <a:pt x="32190" y="7417"/>
                </a:lnTo>
                <a:lnTo>
                  <a:pt x="31612" y="7690"/>
                </a:lnTo>
                <a:lnTo>
                  <a:pt x="31339" y="7113"/>
                </a:lnTo>
                <a:lnTo>
                  <a:pt x="31825" y="6839"/>
                </a:lnTo>
                <a:close/>
                <a:moveTo>
                  <a:pt x="51613" y="6748"/>
                </a:moveTo>
                <a:lnTo>
                  <a:pt x="51886" y="7326"/>
                </a:lnTo>
                <a:lnTo>
                  <a:pt x="51339" y="7690"/>
                </a:lnTo>
                <a:lnTo>
                  <a:pt x="51065" y="7113"/>
                </a:lnTo>
                <a:lnTo>
                  <a:pt x="51613" y="6748"/>
                </a:lnTo>
                <a:close/>
                <a:moveTo>
                  <a:pt x="64227" y="6961"/>
                </a:moveTo>
                <a:cubicBezTo>
                  <a:pt x="64105" y="7082"/>
                  <a:pt x="63953" y="7234"/>
                  <a:pt x="63953" y="7356"/>
                </a:cubicBezTo>
                <a:cubicBezTo>
                  <a:pt x="63984" y="7508"/>
                  <a:pt x="64105" y="7660"/>
                  <a:pt x="64257" y="7721"/>
                </a:cubicBezTo>
                <a:cubicBezTo>
                  <a:pt x="64285" y="7729"/>
                  <a:pt x="64314" y="7733"/>
                  <a:pt x="64341" y="7733"/>
                </a:cubicBezTo>
                <a:cubicBezTo>
                  <a:pt x="64522" y="7733"/>
                  <a:pt x="64675" y="7571"/>
                  <a:pt x="64622" y="7386"/>
                </a:cubicBezTo>
                <a:cubicBezTo>
                  <a:pt x="64622" y="7234"/>
                  <a:pt x="64470" y="7113"/>
                  <a:pt x="64379" y="6961"/>
                </a:cubicBezTo>
                <a:close/>
                <a:moveTo>
                  <a:pt x="12159" y="6809"/>
                </a:moveTo>
                <a:lnTo>
                  <a:pt x="12432" y="7386"/>
                </a:lnTo>
                <a:lnTo>
                  <a:pt x="11855" y="7751"/>
                </a:lnTo>
                <a:lnTo>
                  <a:pt x="11612" y="7174"/>
                </a:lnTo>
                <a:lnTo>
                  <a:pt x="12159" y="6809"/>
                </a:lnTo>
                <a:close/>
                <a:moveTo>
                  <a:pt x="27266" y="6961"/>
                </a:moveTo>
                <a:lnTo>
                  <a:pt x="27539" y="7477"/>
                </a:lnTo>
                <a:lnTo>
                  <a:pt x="27022" y="7751"/>
                </a:lnTo>
                <a:lnTo>
                  <a:pt x="26749" y="7234"/>
                </a:lnTo>
                <a:lnTo>
                  <a:pt x="27266" y="6961"/>
                </a:lnTo>
                <a:close/>
                <a:moveTo>
                  <a:pt x="7539" y="6930"/>
                </a:moveTo>
                <a:lnTo>
                  <a:pt x="7903" y="7569"/>
                </a:lnTo>
                <a:lnTo>
                  <a:pt x="7265" y="7812"/>
                </a:lnTo>
                <a:lnTo>
                  <a:pt x="6900" y="7295"/>
                </a:lnTo>
                <a:lnTo>
                  <a:pt x="7539" y="6930"/>
                </a:lnTo>
                <a:close/>
                <a:moveTo>
                  <a:pt x="42433" y="6961"/>
                </a:moveTo>
                <a:lnTo>
                  <a:pt x="42707" y="7538"/>
                </a:lnTo>
                <a:lnTo>
                  <a:pt x="42129" y="7812"/>
                </a:lnTo>
                <a:lnTo>
                  <a:pt x="41886" y="7326"/>
                </a:lnTo>
                <a:lnTo>
                  <a:pt x="42433" y="6961"/>
                </a:lnTo>
                <a:close/>
                <a:moveTo>
                  <a:pt x="46992" y="6839"/>
                </a:moveTo>
                <a:lnTo>
                  <a:pt x="47357" y="7447"/>
                </a:lnTo>
                <a:lnTo>
                  <a:pt x="46719" y="7812"/>
                </a:lnTo>
                <a:lnTo>
                  <a:pt x="46476" y="7174"/>
                </a:lnTo>
                <a:lnTo>
                  <a:pt x="46992" y="6839"/>
                </a:lnTo>
                <a:close/>
                <a:moveTo>
                  <a:pt x="548" y="7295"/>
                </a:moveTo>
                <a:cubicBezTo>
                  <a:pt x="426" y="7356"/>
                  <a:pt x="305" y="7447"/>
                  <a:pt x="274" y="7569"/>
                </a:cubicBezTo>
                <a:cubicBezTo>
                  <a:pt x="244" y="7660"/>
                  <a:pt x="426" y="7842"/>
                  <a:pt x="517" y="7842"/>
                </a:cubicBezTo>
                <a:cubicBezTo>
                  <a:pt x="609" y="7842"/>
                  <a:pt x="760" y="7721"/>
                  <a:pt x="973" y="7569"/>
                </a:cubicBezTo>
                <a:cubicBezTo>
                  <a:pt x="760" y="7447"/>
                  <a:pt x="639" y="7295"/>
                  <a:pt x="548" y="7295"/>
                </a:cubicBezTo>
                <a:close/>
                <a:moveTo>
                  <a:pt x="22706" y="7052"/>
                </a:moveTo>
                <a:lnTo>
                  <a:pt x="22980" y="7629"/>
                </a:lnTo>
                <a:lnTo>
                  <a:pt x="22493" y="7903"/>
                </a:lnTo>
                <a:lnTo>
                  <a:pt x="22098" y="7326"/>
                </a:lnTo>
                <a:lnTo>
                  <a:pt x="22706" y="7052"/>
                </a:lnTo>
                <a:close/>
                <a:moveTo>
                  <a:pt x="37874" y="7113"/>
                </a:moveTo>
                <a:lnTo>
                  <a:pt x="38147" y="7690"/>
                </a:lnTo>
                <a:lnTo>
                  <a:pt x="37570" y="7964"/>
                </a:lnTo>
                <a:lnTo>
                  <a:pt x="37296" y="7477"/>
                </a:lnTo>
                <a:lnTo>
                  <a:pt x="37874" y="7113"/>
                </a:lnTo>
                <a:close/>
                <a:moveTo>
                  <a:pt x="57570" y="7113"/>
                </a:moveTo>
                <a:lnTo>
                  <a:pt x="57965" y="7690"/>
                </a:lnTo>
                <a:lnTo>
                  <a:pt x="57357" y="7964"/>
                </a:lnTo>
                <a:lnTo>
                  <a:pt x="57084" y="7386"/>
                </a:lnTo>
                <a:lnTo>
                  <a:pt x="57570" y="7113"/>
                </a:lnTo>
                <a:close/>
                <a:moveTo>
                  <a:pt x="18086" y="7174"/>
                </a:moveTo>
                <a:lnTo>
                  <a:pt x="18451" y="7751"/>
                </a:lnTo>
                <a:lnTo>
                  <a:pt x="17873" y="8025"/>
                </a:lnTo>
                <a:lnTo>
                  <a:pt x="17600" y="7447"/>
                </a:lnTo>
                <a:lnTo>
                  <a:pt x="18086" y="7174"/>
                </a:lnTo>
                <a:close/>
                <a:moveTo>
                  <a:pt x="52980" y="7234"/>
                </a:moveTo>
                <a:lnTo>
                  <a:pt x="53254" y="7751"/>
                </a:lnTo>
                <a:lnTo>
                  <a:pt x="52737" y="8025"/>
                </a:lnTo>
                <a:lnTo>
                  <a:pt x="52464" y="7508"/>
                </a:lnTo>
                <a:lnTo>
                  <a:pt x="52980" y="7234"/>
                </a:lnTo>
                <a:close/>
                <a:moveTo>
                  <a:pt x="13527" y="7295"/>
                </a:moveTo>
                <a:lnTo>
                  <a:pt x="13800" y="7812"/>
                </a:lnTo>
                <a:lnTo>
                  <a:pt x="13284" y="8085"/>
                </a:lnTo>
                <a:lnTo>
                  <a:pt x="13010" y="7599"/>
                </a:lnTo>
                <a:lnTo>
                  <a:pt x="13527" y="7295"/>
                </a:lnTo>
                <a:close/>
                <a:moveTo>
                  <a:pt x="33253" y="7174"/>
                </a:moveTo>
                <a:lnTo>
                  <a:pt x="33618" y="7812"/>
                </a:lnTo>
                <a:lnTo>
                  <a:pt x="32980" y="8085"/>
                </a:lnTo>
                <a:lnTo>
                  <a:pt x="32615" y="7538"/>
                </a:lnTo>
                <a:lnTo>
                  <a:pt x="33253" y="7174"/>
                </a:lnTo>
                <a:close/>
                <a:moveTo>
                  <a:pt x="28633" y="7356"/>
                </a:moveTo>
                <a:lnTo>
                  <a:pt x="28907" y="7903"/>
                </a:lnTo>
                <a:lnTo>
                  <a:pt x="28390" y="8177"/>
                </a:lnTo>
                <a:lnTo>
                  <a:pt x="28117" y="7660"/>
                </a:lnTo>
                <a:lnTo>
                  <a:pt x="28633" y="7356"/>
                </a:lnTo>
                <a:close/>
                <a:moveTo>
                  <a:pt x="48421" y="7356"/>
                </a:moveTo>
                <a:lnTo>
                  <a:pt x="48695" y="7903"/>
                </a:lnTo>
                <a:lnTo>
                  <a:pt x="48208" y="8177"/>
                </a:lnTo>
                <a:lnTo>
                  <a:pt x="47813" y="7629"/>
                </a:lnTo>
                <a:lnTo>
                  <a:pt x="48421" y="7356"/>
                </a:lnTo>
                <a:close/>
                <a:moveTo>
                  <a:pt x="8937" y="7417"/>
                </a:moveTo>
                <a:lnTo>
                  <a:pt x="9210" y="7964"/>
                </a:lnTo>
                <a:lnTo>
                  <a:pt x="8663" y="8298"/>
                </a:lnTo>
                <a:lnTo>
                  <a:pt x="8299" y="7660"/>
                </a:lnTo>
                <a:lnTo>
                  <a:pt x="8937" y="7417"/>
                </a:lnTo>
                <a:close/>
                <a:moveTo>
                  <a:pt x="24044" y="7538"/>
                </a:moveTo>
                <a:lnTo>
                  <a:pt x="24317" y="8055"/>
                </a:lnTo>
                <a:lnTo>
                  <a:pt x="23800" y="8329"/>
                </a:lnTo>
                <a:lnTo>
                  <a:pt x="23527" y="7812"/>
                </a:lnTo>
                <a:lnTo>
                  <a:pt x="24044" y="7538"/>
                </a:lnTo>
                <a:close/>
                <a:moveTo>
                  <a:pt x="43801" y="7477"/>
                </a:moveTo>
                <a:lnTo>
                  <a:pt x="44135" y="8025"/>
                </a:lnTo>
                <a:lnTo>
                  <a:pt x="43497" y="8359"/>
                </a:lnTo>
                <a:lnTo>
                  <a:pt x="43254" y="7721"/>
                </a:lnTo>
                <a:lnTo>
                  <a:pt x="43801" y="7477"/>
                </a:lnTo>
                <a:close/>
                <a:moveTo>
                  <a:pt x="19454" y="7599"/>
                </a:moveTo>
                <a:lnTo>
                  <a:pt x="19819" y="8177"/>
                </a:lnTo>
                <a:lnTo>
                  <a:pt x="19241" y="8450"/>
                </a:lnTo>
                <a:lnTo>
                  <a:pt x="18876" y="7903"/>
                </a:lnTo>
                <a:lnTo>
                  <a:pt x="19454" y="7599"/>
                </a:lnTo>
                <a:close/>
                <a:moveTo>
                  <a:pt x="39241" y="7599"/>
                </a:moveTo>
                <a:lnTo>
                  <a:pt x="39515" y="8085"/>
                </a:lnTo>
                <a:lnTo>
                  <a:pt x="38937" y="8450"/>
                </a:lnTo>
                <a:lnTo>
                  <a:pt x="38664" y="7873"/>
                </a:lnTo>
                <a:lnTo>
                  <a:pt x="39241" y="7599"/>
                </a:lnTo>
                <a:close/>
                <a:moveTo>
                  <a:pt x="54348" y="7660"/>
                </a:moveTo>
                <a:lnTo>
                  <a:pt x="54622" y="8177"/>
                </a:lnTo>
                <a:lnTo>
                  <a:pt x="54105" y="8450"/>
                </a:lnTo>
                <a:lnTo>
                  <a:pt x="53831" y="7964"/>
                </a:lnTo>
                <a:lnTo>
                  <a:pt x="54348" y="7660"/>
                </a:lnTo>
                <a:close/>
                <a:moveTo>
                  <a:pt x="1920" y="7473"/>
                </a:moveTo>
                <a:cubicBezTo>
                  <a:pt x="1664" y="7473"/>
                  <a:pt x="1429" y="7677"/>
                  <a:pt x="1429" y="7964"/>
                </a:cubicBezTo>
                <a:cubicBezTo>
                  <a:pt x="1399" y="8237"/>
                  <a:pt x="1612" y="8481"/>
                  <a:pt x="1916" y="8481"/>
                </a:cubicBezTo>
                <a:cubicBezTo>
                  <a:pt x="2371" y="8481"/>
                  <a:pt x="2584" y="7933"/>
                  <a:pt x="2280" y="7629"/>
                </a:cubicBezTo>
                <a:cubicBezTo>
                  <a:pt x="2171" y="7521"/>
                  <a:pt x="2043" y="7473"/>
                  <a:pt x="1920" y="7473"/>
                </a:cubicBezTo>
                <a:close/>
                <a:moveTo>
                  <a:pt x="14894" y="7721"/>
                </a:moveTo>
                <a:lnTo>
                  <a:pt x="15168" y="8237"/>
                </a:lnTo>
                <a:lnTo>
                  <a:pt x="14651" y="8511"/>
                </a:lnTo>
                <a:lnTo>
                  <a:pt x="14378" y="7994"/>
                </a:lnTo>
                <a:lnTo>
                  <a:pt x="14894" y="7721"/>
                </a:lnTo>
                <a:close/>
                <a:moveTo>
                  <a:pt x="61151" y="7264"/>
                </a:moveTo>
                <a:cubicBezTo>
                  <a:pt x="60596" y="7264"/>
                  <a:pt x="60284" y="7942"/>
                  <a:pt x="60670" y="8329"/>
                </a:cubicBezTo>
                <a:cubicBezTo>
                  <a:pt x="60803" y="8472"/>
                  <a:pt x="60971" y="8536"/>
                  <a:pt x="61134" y="8536"/>
                </a:cubicBezTo>
                <a:cubicBezTo>
                  <a:pt x="61457" y="8536"/>
                  <a:pt x="61765" y="8286"/>
                  <a:pt x="61765" y="7903"/>
                </a:cubicBezTo>
                <a:cubicBezTo>
                  <a:pt x="61795" y="7569"/>
                  <a:pt x="61491" y="7295"/>
                  <a:pt x="61157" y="7295"/>
                </a:cubicBezTo>
                <a:lnTo>
                  <a:pt x="61187" y="7265"/>
                </a:lnTo>
                <a:cubicBezTo>
                  <a:pt x="61175" y="7264"/>
                  <a:pt x="61163" y="7264"/>
                  <a:pt x="61151" y="7264"/>
                </a:cubicBezTo>
                <a:close/>
                <a:moveTo>
                  <a:pt x="49758" y="7781"/>
                </a:moveTo>
                <a:lnTo>
                  <a:pt x="50062" y="8298"/>
                </a:lnTo>
                <a:lnTo>
                  <a:pt x="49515" y="8572"/>
                </a:lnTo>
                <a:lnTo>
                  <a:pt x="49242" y="8085"/>
                </a:lnTo>
                <a:lnTo>
                  <a:pt x="49758" y="7781"/>
                </a:lnTo>
                <a:close/>
                <a:moveTo>
                  <a:pt x="34621" y="7690"/>
                </a:moveTo>
                <a:lnTo>
                  <a:pt x="34895" y="8237"/>
                </a:lnTo>
                <a:lnTo>
                  <a:pt x="34348" y="8602"/>
                </a:lnTo>
                <a:lnTo>
                  <a:pt x="33983" y="7964"/>
                </a:lnTo>
                <a:lnTo>
                  <a:pt x="34621" y="7690"/>
                </a:lnTo>
                <a:close/>
                <a:moveTo>
                  <a:pt x="10274" y="7873"/>
                </a:moveTo>
                <a:lnTo>
                  <a:pt x="10578" y="8389"/>
                </a:lnTo>
                <a:lnTo>
                  <a:pt x="10062" y="8663"/>
                </a:lnTo>
                <a:lnTo>
                  <a:pt x="9788" y="8146"/>
                </a:lnTo>
                <a:lnTo>
                  <a:pt x="10274" y="7873"/>
                </a:lnTo>
                <a:close/>
                <a:moveTo>
                  <a:pt x="30032" y="7721"/>
                </a:moveTo>
                <a:lnTo>
                  <a:pt x="30396" y="8359"/>
                </a:lnTo>
                <a:lnTo>
                  <a:pt x="29758" y="8693"/>
                </a:lnTo>
                <a:lnTo>
                  <a:pt x="29515" y="8055"/>
                </a:lnTo>
                <a:lnTo>
                  <a:pt x="30032" y="7721"/>
                </a:lnTo>
                <a:close/>
                <a:moveTo>
                  <a:pt x="25503" y="7842"/>
                </a:moveTo>
                <a:lnTo>
                  <a:pt x="25776" y="8420"/>
                </a:lnTo>
                <a:lnTo>
                  <a:pt x="25199" y="8724"/>
                </a:lnTo>
                <a:lnTo>
                  <a:pt x="24925" y="8237"/>
                </a:lnTo>
                <a:lnTo>
                  <a:pt x="25503" y="7842"/>
                </a:lnTo>
                <a:close/>
                <a:moveTo>
                  <a:pt x="45169" y="7903"/>
                </a:moveTo>
                <a:lnTo>
                  <a:pt x="45564" y="8450"/>
                </a:lnTo>
                <a:lnTo>
                  <a:pt x="44956" y="8724"/>
                </a:lnTo>
                <a:lnTo>
                  <a:pt x="44591" y="8177"/>
                </a:lnTo>
                <a:lnTo>
                  <a:pt x="45169" y="7903"/>
                </a:lnTo>
                <a:close/>
                <a:moveTo>
                  <a:pt x="40579" y="8025"/>
                </a:moveTo>
                <a:lnTo>
                  <a:pt x="40852" y="8541"/>
                </a:lnTo>
                <a:lnTo>
                  <a:pt x="40366" y="8815"/>
                </a:lnTo>
                <a:lnTo>
                  <a:pt x="40062" y="8298"/>
                </a:lnTo>
                <a:lnTo>
                  <a:pt x="40579" y="8025"/>
                </a:lnTo>
                <a:close/>
                <a:moveTo>
                  <a:pt x="20882" y="7933"/>
                </a:moveTo>
                <a:lnTo>
                  <a:pt x="21156" y="8572"/>
                </a:lnTo>
                <a:lnTo>
                  <a:pt x="20609" y="8845"/>
                </a:lnTo>
                <a:lnTo>
                  <a:pt x="20244" y="8298"/>
                </a:lnTo>
                <a:lnTo>
                  <a:pt x="20882" y="7933"/>
                </a:lnTo>
                <a:close/>
                <a:moveTo>
                  <a:pt x="62525" y="7751"/>
                </a:moveTo>
                <a:cubicBezTo>
                  <a:pt x="61795" y="7751"/>
                  <a:pt x="61795" y="8876"/>
                  <a:pt x="62525" y="8876"/>
                </a:cubicBezTo>
                <a:cubicBezTo>
                  <a:pt x="62829" y="8845"/>
                  <a:pt x="63072" y="8602"/>
                  <a:pt x="63041" y="8298"/>
                </a:cubicBezTo>
                <a:cubicBezTo>
                  <a:pt x="63041" y="8025"/>
                  <a:pt x="62798" y="7781"/>
                  <a:pt x="62525" y="7781"/>
                </a:cubicBezTo>
                <a:lnTo>
                  <a:pt x="62525" y="7751"/>
                </a:lnTo>
                <a:close/>
                <a:moveTo>
                  <a:pt x="55746" y="7994"/>
                </a:moveTo>
                <a:lnTo>
                  <a:pt x="56111" y="8633"/>
                </a:lnTo>
                <a:lnTo>
                  <a:pt x="55473" y="8906"/>
                </a:lnTo>
                <a:lnTo>
                  <a:pt x="55199" y="8359"/>
                </a:lnTo>
                <a:lnTo>
                  <a:pt x="55746" y="7994"/>
                </a:lnTo>
                <a:close/>
                <a:moveTo>
                  <a:pt x="35989" y="8146"/>
                </a:moveTo>
                <a:lnTo>
                  <a:pt x="36293" y="8633"/>
                </a:lnTo>
                <a:lnTo>
                  <a:pt x="35776" y="8936"/>
                </a:lnTo>
                <a:lnTo>
                  <a:pt x="35503" y="8420"/>
                </a:lnTo>
                <a:lnTo>
                  <a:pt x="35989" y="8146"/>
                </a:lnTo>
                <a:close/>
                <a:moveTo>
                  <a:pt x="16323" y="8055"/>
                </a:moveTo>
                <a:lnTo>
                  <a:pt x="16657" y="8693"/>
                </a:lnTo>
                <a:lnTo>
                  <a:pt x="16050" y="8967"/>
                </a:lnTo>
                <a:lnTo>
                  <a:pt x="15776" y="8420"/>
                </a:lnTo>
                <a:lnTo>
                  <a:pt x="16323" y="8055"/>
                </a:lnTo>
                <a:close/>
                <a:moveTo>
                  <a:pt x="51187" y="8116"/>
                </a:moveTo>
                <a:lnTo>
                  <a:pt x="51461" y="8724"/>
                </a:lnTo>
                <a:lnTo>
                  <a:pt x="50913" y="8997"/>
                </a:lnTo>
                <a:lnTo>
                  <a:pt x="50640" y="8511"/>
                </a:lnTo>
                <a:lnTo>
                  <a:pt x="51187" y="8116"/>
                </a:lnTo>
                <a:close/>
                <a:moveTo>
                  <a:pt x="3318" y="7780"/>
                </a:moveTo>
                <a:cubicBezTo>
                  <a:pt x="3306" y="7780"/>
                  <a:pt x="3295" y="7781"/>
                  <a:pt x="3283" y="7781"/>
                </a:cubicBezTo>
                <a:cubicBezTo>
                  <a:pt x="2919" y="7781"/>
                  <a:pt x="2675" y="8025"/>
                  <a:pt x="2645" y="8389"/>
                </a:cubicBezTo>
                <a:cubicBezTo>
                  <a:pt x="2645" y="8758"/>
                  <a:pt x="2948" y="9002"/>
                  <a:pt x="3266" y="9002"/>
                </a:cubicBezTo>
                <a:cubicBezTo>
                  <a:pt x="3421" y="9002"/>
                  <a:pt x="3580" y="8944"/>
                  <a:pt x="3709" y="8815"/>
                </a:cubicBezTo>
                <a:cubicBezTo>
                  <a:pt x="4096" y="8458"/>
                  <a:pt x="3842" y="7780"/>
                  <a:pt x="3318" y="7780"/>
                </a:cubicBezTo>
                <a:close/>
                <a:moveTo>
                  <a:pt x="11733" y="8207"/>
                </a:moveTo>
                <a:lnTo>
                  <a:pt x="12007" y="8784"/>
                </a:lnTo>
                <a:lnTo>
                  <a:pt x="11429" y="9058"/>
                </a:lnTo>
                <a:lnTo>
                  <a:pt x="11156" y="8572"/>
                </a:lnTo>
                <a:lnTo>
                  <a:pt x="11733" y="8207"/>
                </a:lnTo>
                <a:close/>
                <a:moveTo>
                  <a:pt x="31430" y="8207"/>
                </a:moveTo>
                <a:lnTo>
                  <a:pt x="31734" y="8784"/>
                </a:lnTo>
                <a:lnTo>
                  <a:pt x="31217" y="9058"/>
                </a:lnTo>
                <a:lnTo>
                  <a:pt x="30852" y="8481"/>
                </a:lnTo>
                <a:lnTo>
                  <a:pt x="31430" y="8207"/>
                </a:lnTo>
                <a:close/>
                <a:moveTo>
                  <a:pt x="46628" y="8207"/>
                </a:moveTo>
                <a:lnTo>
                  <a:pt x="46871" y="8845"/>
                </a:lnTo>
                <a:lnTo>
                  <a:pt x="46324" y="9119"/>
                </a:lnTo>
                <a:lnTo>
                  <a:pt x="45959" y="8572"/>
                </a:lnTo>
                <a:lnTo>
                  <a:pt x="46628" y="8207"/>
                </a:lnTo>
                <a:close/>
                <a:moveTo>
                  <a:pt x="63829" y="8318"/>
                </a:moveTo>
                <a:cubicBezTo>
                  <a:pt x="63603" y="8318"/>
                  <a:pt x="63440" y="8509"/>
                  <a:pt x="63467" y="8724"/>
                </a:cubicBezTo>
                <a:cubicBezTo>
                  <a:pt x="63436" y="8967"/>
                  <a:pt x="63619" y="9149"/>
                  <a:pt x="63862" y="9149"/>
                </a:cubicBezTo>
                <a:cubicBezTo>
                  <a:pt x="64105" y="9149"/>
                  <a:pt x="64318" y="8936"/>
                  <a:pt x="64288" y="8693"/>
                </a:cubicBezTo>
                <a:cubicBezTo>
                  <a:pt x="64288" y="8481"/>
                  <a:pt x="64105" y="8329"/>
                  <a:pt x="63923" y="8329"/>
                </a:cubicBezTo>
                <a:cubicBezTo>
                  <a:pt x="63891" y="8321"/>
                  <a:pt x="63859" y="8318"/>
                  <a:pt x="63829" y="8318"/>
                </a:cubicBezTo>
                <a:close/>
                <a:moveTo>
                  <a:pt x="1" y="8663"/>
                </a:moveTo>
                <a:lnTo>
                  <a:pt x="1" y="9119"/>
                </a:lnTo>
                <a:lnTo>
                  <a:pt x="122" y="9180"/>
                </a:lnTo>
                <a:lnTo>
                  <a:pt x="335" y="8906"/>
                </a:lnTo>
                <a:lnTo>
                  <a:pt x="1" y="8663"/>
                </a:lnTo>
                <a:close/>
                <a:moveTo>
                  <a:pt x="7083" y="8389"/>
                </a:moveTo>
                <a:lnTo>
                  <a:pt x="7356" y="8906"/>
                </a:lnTo>
                <a:lnTo>
                  <a:pt x="6840" y="9210"/>
                </a:lnTo>
                <a:lnTo>
                  <a:pt x="6566" y="8693"/>
                </a:lnTo>
                <a:lnTo>
                  <a:pt x="7083" y="8389"/>
                </a:lnTo>
                <a:close/>
                <a:moveTo>
                  <a:pt x="26870" y="8329"/>
                </a:moveTo>
                <a:lnTo>
                  <a:pt x="27144" y="8815"/>
                </a:lnTo>
                <a:lnTo>
                  <a:pt x="26566" y="9210"/>
                </a:lnTo>
                <a:lnTo>
                  <a:pt x="26293" y="8633"/>
                </a:lnTo>
                <a:lnTo>
                  <a:pt x="26870" y="8329"/>
                </a:lnTo>
                <a:close/>
                <a:moveTo>
                  <a:pt x="41947" y="8420"/>
                </a:moveTo>
                <a:lnTo>
                  <a:pt x="42311" y="8967"/>
                </a:lnTo>
                <a:lnTo>
                  <a:pt x="41734" y="9240"/>
                </a:lnTo>
                <a:lnTo>
                  <a:pt x="41460" y="8693"/>
                </a:lnTo>
                <a:lnTo>
                  <a:pt x="41947" y="8420"/>
                </a:lnTo>
                <a:close/>
                <a:moveTo>
                  <a:pt x="22281" y="8450"/>
                </a:moveTo>
                <a:lnTo>
                  <a:pt x="22554" y="8967"/>
                </a:lnTo>
                <a:lnTo>
                  <a:pt x="21977" y="9332"/>
                </a:lnTo>
                <a:lnTo>
                  <a:pt x="21703" y="8754"/>
                </a:lnTo>
                <a:lnTo>
                  <a:pt x="22281" y="8450"/>
                </a:lnTo>
                <a:close/>
                <a:moveTo>
                  <a:pt x="37357" y="8541"/>
                </a:moveTo>
                <a:lnTo>
                  <a:pt x="37630" y="9058"/>
                </a:lnTo>
                <a:lnTo>
                  <a:pt x="37144" y="9332"/>
                </a:lnTo>
                <a:lnTo>
                  <a:pt x="36840" y="8815"/>
                </a:lnTo>
                <a:lnTo>
                  <a:pt x="37357" y="8541"/>
                </a:lnTo>
                <a:close/>
                <a:moveTo>
                  <a:pt x="65351" y="8815"/>
                </a:moveTo>
                <a:cubicBezTo>
                  <a:pt x="65230" y="8997"/>
                  <a:pt x="65108" y="9058"/>
                  <a:pt x="65108" y="9149"/>
                </a:cubicBezTo>
                <a:cubicBezTo>
                  <a:pt x="65108" y="9210"/>
                  <a:pt x="65230" y="9271"/>
                  <a:pt x="65291" y="9332"/>
                </a:cubicBezTo>
                <a:cubicBezTo>
                  <a:pt x="65351" y="9301"/>
                  <a:pt x="65412" y="9240"/>
                  <a:pt x="65412" y="9180"/>
                </a:cubicBezTo>
                <a:cubicBezTo>
                  <a:pt x="65412" y="9058"/>
                  <a:pt x="65382" y="8936"/>
                  <a:pt x="65351" y="8815"/>
                </a:cubicBezTo>
                <a:close/>
                <a:moveTo>
                  <a:pt x="57145" y="8511"/>
                </a:moveTo>
                <a:lnTo>
                  <a:pt x="57448" y="9028"/>
                </a:lnTo>
                <a:lnTo>
                  <a:pt x="56871" y="9392"/>
                </a:lnTo>
                <a:lnTo>
                  <a:pt x="56506" y="8754"/>
                </a:lnTo>
                <a:lnTo>
                  <a:pt x="57145" y="8511"/>
                </a:lnTo>
                <a:close/>
                <a:moveTo>
                  <a:pt x="17691" y="8572"/>
                </a:moveTo>
                <a:lnTo>
                  <a:pt x="17964" y="9119"/>
                </a:lnTo>
                <a:lnTo>
                  <a:pt x="17417" y="9453"/>
                </a:lnTo>
                <a:lnTo>
                  <a:pt x="17053" y="8815"/>
                </a:lnTo>
                <a:lnTo>
                  <a:pt x="17691" y="8572"/>
                </a:lnTo>
                <a:close/>
                <a:moveTo>
                  <a:pt x="32798" y="8693"/>
                </a:moveTo>
                <a:lnTo>
                  <a:pt x="33071" y="9180"/>
                </a:lnTo>
                <a:lnTo>
                  <a:pt x="32554" y="9484"/>
                </a:lnTo>
                <a:lnTo>
                  <a:pt x="32281" y="8967"/>
                </a:lnTo>
                <a:lnTo>
                  <a:pt x="32798" y="8693"/>
                </a:lnTo>
                <a:close/>
                <a:moveTo>
                  <a:pt x="52555" y="8602"/>
                </a:moveTo>
                <a:lnTo>
                  <a:pt x="52920" y="9180"/>
                </a:lnTo>
                <a:lnTo>
                  <a:pt x="52281" y="9514"/>
                </a:lnTo>
                <a:lnTo>
                  <a:pt x="52008" y="8876"/>
                </a:lnTo>
                <a:lnTo>
                  <a:pt x="52555" y="8602"/>
                </a:lnTo>
                <a:close/>
                <a:moveTo>
                  <a:pt x="13101" y="8693"/>
                </a:moveTo>
                <a:lnTo>
                  <a:pt x="13435" y="9240"/>
                </a:lnTo>
                <a:lnTo>
                  <a:pt x="12828" y="9605"/>
                </a:lnTo>
                <a:lnTo>
                  <a:pt x="12554" y="8967"/>
                </a:lnTo>
                <a:lnTo>
                  <a:pt x="13101" y="8693"/>
                </a:lnTo>
                <a:close/>
                <a:moveTo>
                  <a:pt x="28208" y="8754"/>
                </a:moveTo>
                <a:lnTo>
                  <a:pt x="28573" y="9332"/>
                </a:lnTo>
                <a:lnTo>
                  <a:pt x="27995" y="9605"/>
                </a:lnTo>
                <a:lnTo>
                  <a:pt x="27691" y="9028"/>
                </a:lnTo>
                <a:lnTo>
                  <a:pt x="28208" y="8754"/>
                </a:lnTo>
                <a:close/>
                <a:moveTo>
                  <a:pt x="47995" y="8754"/>
                </a:moveTo>
                <a:lnTo>
                  <a:pt x="48269" y="9240"/>
                </a:lnTo>
                <a:lnTo>
                  <a:pt x="47691" y="9605"/>
                </a:lnTo>
                <a:lnTo>
                  <a:pt x="47418" y="9028"/>
                </a:lnTo>
                <a:lnTo>
                  <a:pt x="47995" y="8754"/>
                </a:lnTo>
                <a:close/>
                <a:moveTo>
                  <a:pt x="23618" y="8876"/>
                </a:moveTo>
                <a:lnTo>
                  <a:pt x="23922" y="9392"/>
                </a:lnTo>
                <a:lnTo>
                  <a:pt x="23405" y="9666"/>
                </a:lnTo>
                <a:lnTo>
                  <a:pt x="23132" y="9149"/>
                </a:lnTo>
                <a:lnTo>
                  <a:pt x="23618" y="8876"/>
                </a:lnTo>
                <a:close/>
                <a:moveTo>
                  <a:pt x="8542" y="8754"/>
                </a:moveTo>
                <a:lnTo>
                  <a:pt x="8815" y="9332"/>
                </a:lnTo>
                <a:lnTo>
                  <a:pt x="8238" y="9696"/>
                </a:lnTo>
                <a:lnTo>
                  <a:pt x="7964" y="9088"/>
                </a:lnTo>
                <a:lnTo>
                  <a:pt x="8542" y="8754"/>
                </a:lnTo>
                <a:close/>
                <a:moveTo>
                  <a:pt x="43406" y="8754"/>
                </a:moveTo>
                <a:lnTo>
                  <a:pt x="43649" y="9392"/>
                </a:lnTo>
                <a:lnTo>
                  <a:pt x="43132" y="9757"/>
                </a:lnTo>
                <a:lnTo>
                  <a:pt x="42767" y="9119"/>
                </a:lnTo>
                <a:lnTo>
                  <a:pt x="43406" y="8754"/>
                </a:lnTo>
                <a:close/>
                <a:moveTo>
                  <a:pt x="58543" y="8906"/>
                </a:moveTo>
                <a:lnTo>
                  <a:pt x="58847" y="9484"/>
                </a:lnTo>
                <a:lnTo>
                  <a:pt x="58269" y="9757"/>
                </a:lnTo>
                <a:lnTo>
                  <a:pt x="57996" y="9240"/>
                </a:lnTo>
                <a:lnTo>
                  <a:pt x="58543" y="8906"/>
                </a:lnTo>
                <a:close/>
                <a:moveTo>
                  <a:pt x="1490" y="8876"/>
                </a:moveTo>
                <a:cubicBezTo>
                  <a:pt x="1262" y="8876"/>
                  <a:pt x="1034" y="9028"/>
                  <a:pt x="1034" y="9332"/>
                </a:cubicBezTo>
                <a:cubicBezTo>
                  <a:pt x="1064" y="9575"/>
                  <a:pt x="1247" y="9788"/>
                  <a:pt x="1520" y="9788"/>
                </a:cubicBezTo>
                <a:cubicBezTo>
                  <a:pt x="1764" y="9788"/>
                  <a:pt x="1946" y="9575"/>
                  <a:pt x="1946" y="9332"/>
                </a:cubicBezTo>
                <a:cubicBezTo>
                  <a:pt x="1946" y="9028"/>
                  <a:pt x="1718" y="8876"/>
                  <a:pt x="1490" y="8876"/>
                </a:cubicBezTo>
                <a:close/>
                <a:moveTo>
                  <a:pt x="38786" y="8906"/>
                </a:moveTo>
                <a:lnTo>
                  <a:pt x="39150" y="9544"/>
                </a:lnTo>
                <a:lnTo>
                  <a:pt x="38512" y="9788"/>
                </a:lnTo>
                <a:lnTo>
                  <a:pt x="38238" y="9240"/>
                </a:lnTo>
                <a:lnTo>
                  <a:pt x="38786" y="8906"/>
                </a:lnTo>
                <a:close/>
                <a:moveTo>
                  <a:pt x="19059" y="9028"/>
                </a:moveTo>
                <a:lnTo>
                  <a:pt x="19332" y="9544"/>
                </a:lnTo>
                <a:lnTo>
                  <a:pt x="18816" y="9818"/>
                </a:lnTo>
                <a:lnTo>
                  <a:pt x="18542" y="9301"/>
                </a:lnTo>
                <a:lnTo>
                  <a:pt x="19059" y="9028"/>
                </a:lnTo>
                <a:close/>
                <a:moveTo>
                  <a:pt x="34226" y="8997"/>
                </a:moveTo>
                <a:lnTo>
                  <a:pt x="34500" y="9605"/>
                </a:lnTo>
                <a:lnTo>
                  <a:pt x="33953" y="9879"/>
                </a:lnTo>
                <a:lnTo>
                  <a:pt x="33679" y="9392"/>
                </a:lnTo>
                <a:lnTo>
                  <a:pt x="34226" y="8997"/>
                </a:lnTo>
                <a:close/>
                <a:moveTo>
                  <a:pt x="53923" y="9028"/>
                </a:moveTo>
                <a:lnTo>
                  <a:pt x="54287" y="9605"/>
                </a:lnTo>
                <a:lnTo>
                  <a:pt x="53710" y="9879"/>
                </a:lnTo>
                <a:lnTo>
                  <a:pt x="53345" y="9301"/>
                </a:lnTo>
                <a:lnTo>
                  <a:pt x="53923" y="9028"/>
                </a:lnTo>
                <a:close/>
                <a:moveTo>
                  <a:pt x="14469" y="9119"/>
                </a:moveTo>
                <a:lnTo>
                  <a:pt x="14834" y="9666"/>
                </a:lnTo>
                <a:lnTo>
                  <a:pt x="14256" y="9940"/>
                </a:lnTo>
                <a:lnTo>
                  <a:pt x="13891" y="9392"/>
                </a:lnTo>
                <a:lnTo>
                  <a:pt x="14469" y="9119"/>
                </a:lnTo>
                <a:close/>
                <a:moveTo>
                  <a:pt x="49333" y="9149"/>
                </a:moveTo>
                <a:lnTo>
                  <a:pt x="49637" y="9666"/>
                </a:lnTo>
                <a:lnTo>
                  <a:pt x="49120" y="9940"/>
                </a:lnTo>
                <a:lnTo>
                  <a:pt x="48846" y="9453"/>
                </a:lnTo>
                <a:lnTo>
                  <a:pt x="49333" y="9149"/>
                </a:lnTo>
                <a:close/>
                <a:moveTo>
                  <a:pt x="60641" y="8616"/>
                </a:moveTo>
                <a:cubicBezTo>
                  <a:pt x="60416" y="8616"/>
                  <a:pt x="60205" y="8735"/>
                  <a:pt x="60093" y="8936"/>
                </a:cubicBezTo>
                <a:lnTo>
                  <a:pt x="59995" y="9093"/>
                </a:lnTo>
                <a:lnTo>
                  <a:pt x="59995" y="9093"/>
                </a:lnTo>
                <a:cubicBezTo>
                  <a:pt x="59989" y="9121"/>
                  <a:pt x="59981" y="9150"/>
                  <a:pt x="59971" y="9180"/>
                </a:cubicBezTo>
                <a:cubicBezTo>
                  <a:pt x="59971" y="9271"/>
                  <a:pt x="60002" y="9362"/>
                  <a:pt x="60032" y="9453"/>
                </a:cubicBezTo>
                <a:cubicBezTo>
                  <a:pt x="60106" y="9792"/>
                  <a:pt x="60386" y="9959"/>
                  <a:pt x="60666" y="9959"/>
                </a:cubicBezTo>
                <a:cubicBezTo>
                  <a:pt x="60964" y="9959"/>
                  <a:pt x="61262" y="9769"/>
                  <a:pt x="61309" y="9392"/>
                </a:cubicBezTo>
                <a:cubicBezTo>
                  <a:pt x="61370" y="9058"/>
                  <a:pt x="61187" y="8754"/>
                  <a:pt x="60883" y="8663"/>
                </a:cubicBezTo>
                <a:cubicBezTo>
                  <a:pt x="60803" y="8631"/>
                  <a:pt x="60721" y="8616"/>
                  <a:pt x="60641" y="8616"/>
                </a:cubicBezTo>
                <a:close/>
                <a:moveTo>
                  <a:pt x="29636" y="9119"/>
                </a:moveTo>
                <a:lnTo>
                  <a:pt x="29910" y="9757"/>
                </a:lnTo>
                <a:lnTo>
                  <a:pt x="29363" y="10000"/>
                </a:lnTo>
                <a:lnTo>
                  <a:pt x="28998" y="9453"/>
                </a:lnTo>
                <a:lnTo>
                  <a:pt x="29636" y="9119"/>
                </a:lnTo>
                <a:close/>
                <a:moveTo>
                  <a:pt x="9879" y="9240"/>
                </a:moveTo>
                <a:lnTo>
                  <a:pt x="10153" y="9727"/>
                </a:lnTo>
                <a:lnTo>
                  <a:pt x="9636" y="10031"/>
                </a:lnTo>
                <a:lnTo>
                  <a:pt x="9362" y="9514"/>
                </a:lnTo>
                <a:lnTo>
                  <a:pt x="9879" y="9240"/>
                </a:lnTo>
                <a:close/>
                <a:moveTo>
                  <a:pt x="44773" y="9301"/>
                </a:moveTo>
                <a:lnTo>
                  <a:pt x="45047" y="9818"/>
                </a:lnTo>
                <a:lnTo>
                  <a:pt x="44530" y="10092"/>
                </a:lnTo>
                <a:lnTo>
                  <a:pt x="44257" y="9575"/>
                </a:lnTo>
                <a:lnTo>
                  <a:pt x="44773" y="9301"/>
                </a:lnTo>
                <a:close/>
                <a:moveTo>
                  <a:pt x="24986" y="9301"/>
                </a:moveTo>
                <a:lnTo>
                  <a:pt x="25381" y="9879"/>
                </a:lnTo>
                <a:lnTo>
                  <a:pt x="24773" y="10122"/>
                </a:lnTo>
                <a:lnTo>
                  <a:pt x="24500" y="9575"/>
                </a:lnTo>
                <a:lnTo>
                  <a:pt x="24986" y="9301"/>
                </a:lnTo>
                <a:close/>
                <a:moveTo>
                  <a:pt x="20427" y="9423"/>
                </a:moveTo>
                <a:lnTo>
                  <a:pt x="20700" y="9940"/>
                </a:lnTo>
                <a:lnTo>
                  <a:pt x="20183" y="10213"/>
                </a:lnTo>
                <a:lnTo>
                  <a:pt x="19910" y="9727"/>
                </a:lnTo>
                <a:lnTo>
                  <a:pt x="20427" y="9423"/>
                </a:lnTo>
                <a:close/>
                <a:moveTo>
                  <a:pt x="40214" y="9392"/>
                </a:moveTo>
                <a:lnTo>
                  <a:pt x="40548" y="9909"/>
                </a:lnTo>
                <a:lnTo>
                  <a:pt x="39910" y="10274"/>
                </a:lnTo>
                <a:lnTo>
                  <a:pt x="39576" y="9636"/>
                </a:lnTo>
                <a:lnTo>
                  <a:pt x="40214" y="9392"/>
                </a:lnTo>
                <a:close/>
                <a:moveTo>
                  <a:pt x="55321" y="9453"/>
                </a:moveTo>
                <a:lnTo>
                  <a:pt x="55594" y="10000"/>
                </a:lnTo>
                <a:lnTo>
                  <a:pt x="55108" y="10274"/>
                </a:lnTo>
                <a:lnTo>
                  <a:pt x="54713" y="9727"/>
                </a:lnTo>
                <a:lnTo>
                  <a:pt x="55321" y="9453"/>
                </a:lnTo>
                <a:close/>
                <a:moveTo>
                  <a:pt x="62099" y="9088"/>
                </a:moveTo>
                <a:cubicBezTo>
                  <a:pt x="61765" y="9119"/>
                  <a:pt x="61521" y="9362"/>
                  <a:pt x="61521" y="9696"/>
                </a:cubicBezTo>
                <a:cubicBezTo>
                  <a:pt x="61521" y="10042"/>
                  <a:pt x="61808" y="10280"/>
                  <a:pt x="62107" y="10280"/>
                </a:cubicBezTo>
                <a:cubicBezTo>
                  <a:pt x="62254" y="10280"/>
                  <a:pt x="62404" y="10222"/>
                  <a:pt x="62525" y="10092"/>
                </a:cubicBezTo>
                <a:cubicBezTo>
                  <a:pt x="62889" y="9727"/>
                  <a:pt x="62616" y="9088"/>
                  <a:pt x="62099" y="9088"/>
                </a:cubicBezTo>
                <a:close/>
                <a:moveTo>
                  <a:pt x="15837" y="9514"/>
                </a:moveTo>
                <a:lnTo>
                  <a:pt x="16141" y="10092"/>
                </a:lnTo>
                <a:lnTo>
                  <a:pt x="15654" y="10365"/>
                </a:lnTo>
                <a:lnTo>
                  <a:pt x="15259" y="9788"/>
                </a:lnTo>
                <a:lnTo>
                  <a:pt x="15837" y="9514"/>
                </a:lnTo>
                <a:close/>
                <a:moveTo>
                  <a:pt x="35624" y="9484"/>
                </a:moveTo>
                <a:lnTo>
                  <a:pt x="35898" y="10000"/>
                </a:lnTo>
                <a:lnTo>
                  <a:pt x="35320" y="10365"/>
                </a:lnTo>
                <a:lnTo>
                  <a:pt x="35047" y="9788"/>
                </a:lnTo>
                <a:lnTo>
                  <a:pt x="35624" y="9484"/>
                </a:lnTo>
                <a:close/>
                <a:moveTo>
                  <a:pt x="50701" y="9575"/>
                </a:moveTo>
                <a:lnTo>
                  <a:pt x="51096" y="10152"/>
                </a:lnTo>
                <a:lnTo>
                  <a:pt x="50518" y="10426"/>
                </a:lnTo>
                <a:lnTo>
                  <a:pt x="50245" y="9848"/>
                </a:lnTo>
                <a:lnTo>
                  <a:pt x="50701" y="9575"/>
                </a:lnTo>
                <a:close/>
                <a:moveTo>
                  <a:pt x="2858" y="9240"/>
                </a:moveTo>
                <a:cubicBezTo>
                  <a:pt x="2341" y="9240"/>
                  <a:pt x="2068" y="9879"/>
                  <a:pt x="2432" y="10243"/>
                </a:cubicBezTo>
                <a:cubicBezTo>
                  <a:pt x="2561" y="10373"/>
                  <a:pt x="2717" y="10430"/>
                  <a:pt x="2867" y="10430"/>
                </a:cubicBezTo>
                <a:cubicBezTo>
                  <a:pt x="3177" y="10430"/>
                  <a:pt x="3466" y="10186"/>
                  <a:pt x="3466" y="9818"/>
                </a:cubicBezTo>
                <a:cubicBezTo>
                  <a:pt x="3435" y="9514"/>
                  <a:pt x="3192" y="9240"/>
                  <a:pt x="2858" y="9240"/>
                </a:cubicBezTo>
                <a:close/>
                <a:moveTo>
                  <a:pt x="11247" y="9666"/>
                </a:moveTo>
                <a:lnTo>
                  <a:pt x="11642" y="10213"/>
                </a:lnTo>
                <a:lnTo>
                  <a:pt x="11034" y="10487"/>
                </a:lnTo>
                <a:lnTo>
                  <a:pt x="10761" y="9940"/>
                </a:lnTo>
                <a:lnTo>
                  <a:pt x="11247" y="9666"/>
                </a:lnTo>
                <a:close/>
                <a:moveTo>
                  <a:pt x="46141" y="9696"/>
                </a:moveTo>
                <a:lnTo>
                  <a:pt x="46445" y="10213"/>
                </a:lnTo>
                <a:lnTo>
                  <a:pt x="45929" y="10487"/>
                </a:lnTo>
                <a:lnTo>
                  <a:pt x="45625" y="10000"/>
                </a:lnTo>
                <a:lnTo>
                  <a:pt x="46141" y="9696"/>
                </a:lnTo>
                <a:close/>
                <a:moveTo>
                  <a:pt x="31035" y="9666"/>
                </a:moveTo>
                <a:lnTo>
                  <a:pt x="31308" y="10152"/>
                </a:lnTo>
                <a:lnTo>
                  <a:pt x="30761" y="10517"/>
                </a:lnTo>
                <a:lnTo>
                  <a:pt x="30487" y="9940"/>
                </a:lnTo>
                <a:lnTo>
                  <a:pt x="31035" y="9666"/>
                </a:lnTo>
                <a:close/>
                <a:moveTo>
                  <a:pt x="63472" y="9634"/>
                </a:moveTo>
                <a:cubicBezTo>
                  <a:pt x="63460" y="9634"/>
                  <a:pt x="63448" y="9635"/>
                  <a:pt x="63436" y="9636"/>
                </a:cubicBezTo>
                <a:cubicBezTo>
                  <a:pt x="63193" y="9636"/>
                  <a:pt x="62980" y="9848"/>
                  <a:pt x="62980" y="10122"/>
                </a:cubicBezTo>
                <a:cubicBezTo>
                  <a:pt x="63001" y="10402"/>
                  <a:pt x="63231" y="10577"/>
                  <a:pt x="63465" y="10577"/>
                </a:cubicBezTo>
                <a:cubicBezTo>
                  <a:pt x="63586" y="10577"/>
                  <a:pt x="63708" y="10530"/>
                  <a:pt x="63801" y="10426"/>
                </a:cubicBezTo>
                <a:cubicBezTo>
                  <a:pt x="64097" y="10131"/>
                  <a:pt x="63875" y="9634"/>
                  <a:pt x="63472" y="9634"/>
                </a:cubicBezTo>
                <a:close/>
                <a:moveTo>
                  <a:pt x="6688" y="9757"/>
                </a:moveTo>
                <a:lnTo>
                  <a:pt x="6961" y="10274"/>
                </a:lnTo>
                <a:lnTo>
                  <a:pt x="6414" y="10578"/>
                </a:lnTo>
                <a:lnTo>
                  <a:pt x="6141" y="10061"/>
                </a:lnTo>
                <a:lnTo>
                  <a:pt x="6688" y="9757"/>
                </a:lnTo>
                <a:close/>
                <a:moveTo>
                  <a:pt x="26445" y="9666"/>
                </a:moveTo>
                <a:lnTo>
                  <a:pt x="26779" y="10274"/>
                </a:lnTo>
                <a:lnTo>
                  <a:pt x="26171" y="10608"/>
                </a:lnTo>
                <a:lnTo>
                  <a:pt x="25837" y="10000"/>
                </a:lnTo>
                <a:lnTo>
                  <a:pt x="26445" y="9666"/>
                </a:lnTo>
                <a:close/>
                <a:moveTo>
                  <a:pt x="41582" y="9818"/>
                </a:moveTo>
                <a:lnTo>
                  <a:pt x="41855" y="10365"/>
                </a:lnTo>
                <a:lnTo>
                  <a:pt x="41369" y="10639"/>
                </a:lnTo>
                <a:lnTo>
                  <a:pt x="40974" y="10061"/>
                </a:lnTo>
                <a:lnTo>
                  <a:pt x="41582" y="9818"/>
                </a:lnTo>
                <a:close/>
                <a:moveTo>
                  <a:pt x="21855" y="9757"/>
                </a:moveTo>
                <a:lnTo>
                  <a:pt x="22129" y="10335"/>
                </a:lnTo>
                <a:lnTo>
                  <a:pt x="21551" y="10699"/>
                </a:lnTo>
                <a:lnTo>
                  <a:pt x="21278" y="10122"/>
                </a:lnTo>
                <a:lnTo>
                  <a:pt x="21855" y="9757"/>
                </a:lnTo>
                <a:close/>
                <a:moveTo>
                  <a:pt x="36962" y="9909"/>
                </a:moveTo>
                <a:lnTo>
                  <a:pt x="37357" y="10487"/>
                </a:lnTo>
                <a:lnTo>
                  <a:pt x="36779" y="10760"/>
                </a:lnTo>
                <a:lnTo>
                  <a:pt x="36475" y="10183"/>
                </a:lnTo>
                <a:lnTo>
                  <a:pt x="36962" y="9909"/>
                </a:lnTo>
                <a:close/>
                <a:moveTo>
                  <a:pt x="56719" y="9818"/>
                </a:moveTo>
                <a:lnTo>
                  <a:pt x="56993" y="10395"/>
                </a:lnTo>
                <a:lnTo>
                  <a:pt x="56445" y="10760"/>
                </a:lnTo>
                <a:lnTo>
                  <a:pt x="56172" y="10183"/>
                </a:lnTo>
                <a:lnTo>
                  <a:pt x="56719" y="9818"/>
                </a:lnTo>
                <a:close/>
                <a:moveTo>
                  <a:pt x="17296" y="9909"/>
                </a:moveTo>
                <a:lnTo>
                  <a:pt x="17539" y="10487"/>
                </a:lnTo>
                <a:lnTo>
                  <a:pt x="16992" y="10791"/>
                </a:lnTo>
                <a:lnTo>
                  <a:pt x="16718" y="10274"/>
                </a:lnTo>
                <a:lnTo>
                  <a:pt x="17296" y="9909"/>
                </a:lnTo>
                <a:close/>
                <a:moveTo>
                  <a:pt x="52160" y="9940"/>
                </a:moveTo>
                <a:lnTo>
                  <a:pt x="52433" y="10547"/>
                </a:lnTo>
                <a:lnTo>
                  <a:pt x="51886" y="10821"/>
                </a:lnTo>
                <a:lnTo>
                  <a:pt x="51521" y="10274"/>
                </a:lnTo>
                <a:lnTo>
                  <a:pt x="52160" y="9940"/>
                </a:lnTo>
                <a:close/>
                <a:moveTo>
                  <a:pt x="32372" y="10061"/>
                </a:moveTo>
                <a:lnTo>
                  <a:pt x="32646" y="10547"/>
                </a:lnTo>
                <a:lnTo>
                  <a:pt x="32159" y="10851"/>
                </a:lnTo>
                <a:lnTo>
                  <a:pt x="31855" y="10335"/>
                </a:lnTo>
                <a:lnTo>
                  <a:pt x="32372" y="10061"/>
                </a:lnTo>
                <a:close/>
                <a:moveTo>
                  <a:pt x="64835" y="10335"/>
                </a:moveTo>
                <a:cubicBezTo>
                  <a:pt x="64743" y="10335"/>
                  <a:pt x="64561" y="10487"/>
                  <a:pt x="64561" y="10547"/>
                </a:cubicBezTo>
                <a:cubicBezTo>
                  <a:pt x="64591" y="10669"/>
                  <a:pt x="64683" y="10791"/>
                  <a:pt x="64804" y="10851"/>
                </a:cubicBezTo>
                <a:cubicBezTo>
                  <a:pt x="64895" y="10851"/>
                  <a:pt x="65017" y="10730"/>
                  <a:pt x="65230" y="10608"/>
                </a:cubicBezTo>
                <a:cubicBezTo>
                  <a:pt x="65047" y="10456"/>
                  <a:pt x="64926" y="10335"/>
                  <a:pt x="64835" y="10335"/>
                </a:cubicBezTo>
                <a:close/>
                <a:moveTo>
                  <a:pt x="12706" y="10000"/>
                </a:moveTo>
                <a:lnTo>
                  <a:pt x="12949" y="10639"/>
                </a:lnTo>
                <a:lnTo>
                  <a:pt x="12402" y="10912"/>
                </a:lnTo>
                <a:lnTo>
                  <a:pt x="12068" y="10335"/>
                </a:lnTo>
                <a:lnTo>
                  <a:pt x="12706" y="10000"/>
                </a:lnTo>
                <a:close/>
                <a:moveTo>
                  <a:pt x="47539" y="10061"/>
                </a:moveTo>
                <a:lnTo>
                  <a:pt x="47813" y="10639"/>
                </a:lnTo>
                <a:lnTo>
                  <a:pt x="47236" y="10912"/>
                </a:lnTo>
                <a:lnTo>
                  <a:pt x="46992" y="10456"/>
                </a:lnTo>
                <a:lnTo>
                  <a:pt x="47539" y="10061"/>
                </a:lnTo>
                <a:close/>
                <a:moveTo>
                  <a:pt x="27813" y="10122"/>
                </a:moveTo>
                <a:lnTo>
                  <a:pt x="28117" y="10699"/>
                </a:lnTo>
                <a:lnTo>
                  <a:pt x="27630" y="10973"/>
                </a:lnTo>
                <a:lnTo>
                  <a:pt x="27235" y="10395"/>
                </a:lnTo>
                <a:lnTo>
                  <a:pt x="27813" y="10122"/>
                </a:lnTo>
                <a:close/>
                <a:moveTo>
                  <a:pt x="8086" y="10122"/>
                </a:moveTo>
                <a:lnTo>
                  <a:pt x="8359" y="10699"/>
                </a:lnTo>
                <a:lnTo>
                  <a:pt x="7782" y="11003"/>
                </a:lnTo>
                <a:lnTo>
                  <a:pt x="7508" y="10517"/>
                </a:lnTo>
                <a:lnTo>
                  <a:pt x="8086" y="10122"/>
                </a:lnTo>
                <a:close/>
                <a:moveTo>
                  <a:pt x="42980" y="10183"/>
                </a:moveTo>
                <a:lnTo>
                  <a:pt x="43254" y="10760"/>
                </a:lnTo>
                <a:lnTo>
                  <a:pt x="42676" y="11034"/>
                </a:lnTo>
                <a:lnTo>
                  <a:pt x="42433" y="10547"/>
                </a:lnTo>
                <a:lnTo>
                  <a:pt x="42980" y="10183"/>
                </a:lnTo>
                <a:close/>
                <a:moveTo>
                  <a:pt x="23223" y="10274"/>
                </a:moveTo>
                <a:lnTo>
                  <a:pt x="23588" y="10821"/>
                </a:lnTo>
                <a:lnTo>
                  <a:pt x="23010" y="11095"/>
                </a:lnTo>
                <a:lnTo>
                  <a:pt x="22737" y="10547"/>
                </a:lnTo>
                <a:lnTo>
                  <a:pt x="23223" y="10274"/>
                </a:lnTo>
                <a:close/>
                <a:moveTo>
                  <a:pt x="58148" y="10304"/>
                </a:moveTo>
                <a:lnTo>
                  <a:pt x="58452" y="10851"/>
                </a:lnTo>
                <a:lnTo>
                  <a:pt x="57904" y="11125"/>
                </a:lnTo>
                <a:lnTo>
                  <a:pt x="57631" y="10608"/>
                </a:lnTo>
                <a:lnTo>
                  <a:pt x="58148" y="10304"/>
                </a:lnTo>
                <a:close/>
                <a:moveTo>
                  <a:pt x="1004" y="10335"/>
                </a:moveTo>
                <a:cubicBezTo>
                  <a:pt x="912" y="10487"/>
                  <a:pt x="730" y="10639"/>
                  <a:pt x="730" y="10791"/>
                </a:cubicBezTo>
                <a:cubicBezTo>
                  <a:pt x="730" y="11049"/>
                  <a:pt x="920" y="11178"/>
                  <a:pt x="1110" y="11178"/>
                </a:cubicBezTo>
                <a:cubicBezTo>
                  <a:pt x="1300" y="11178"/>
                  <a:pt x="1490" y="11049"/>
                  <a:pt x="1490" y="10791"/>
                </a:cubicBezTo>
                <a:cubicBezTo>
                  <a:pt x="1460" y="10639"/>
                  <a:pt x="1277" y="10487"/>
                  <a:pt x="1156" y="10365"/>
                </a:cubicBezTo>
                <a:lnTo>
                  <a:pt x="1004" y="10335"/>
                </a:lnTo>
                <a:close/>
                <a:moveTo>
                  <a:pt x="38360" y="10335"/>
                </a:moveTo>
                <a:lnTo>
                  <a:pt x="38664" y="10912"/>
                </a:lnTo>
                <a:lnTo>
                  <a:pt x="38147" y="11186"/>
                </a:lnTo>
                <a:lnTo>
                  <a:pt x="37782" y="10608"/>
                </a:lnTo>
                <a:lnTo>
                  <a:pt x="38360" y="10335"/>
                </a:lnTo>
                <a:close/>
                <a:moveTo>
                  <a:pt x="18664" y="10365"/>
                </a:moveTo>
                <a:lnTo>
                  <a:pt x="18937" y="10882"/>
                </a:lnTo>
                <a:lnTo>
                  <a:pt x="18360" y="11247"/>
                </a:lnTo>
                <a:lnTo>
                  <a:pt x="18116" y="10669"/>
                </a:lnTo>
                <a:lnTo>
                  <a:pt x="18664" y="10365"/>
                </a:lnTo>
                <a:close/>
                <a:moveTo>
                  <a:pt x="33770" y="10456"/>
                </a:moveTo>
                <a:lnTo>
                  <a:pt x="34135" y="11034"/>
                </a:lnTo>
                <a:lnTo>
                  <a:pt x="33557" y="11307"/>
                </a:lnTo>
                <a:lnTo>
                  <a:pt x="33284" y="10730"/>
                </a:lnTo>
                <a:lnTo>
                  <a:pt x="33770" y="10456"/>
                </a:lnTo>
                <a:close/>
                <a:moveTo>
                  <a:pt x="53558" y="10456"/>
                </a:moveTo>
                <a:lnTo>
                  <a:pt x="53831" y="10973"/>
                </a:lnTo>
                <a:lnTo>
                  <a:pt x="53254" y="11338"/>
                </a:lnTo>
                <a:lnTo>
                  <a:pt x="52980" y="10730"/>
                </a:lnTo>
                <a:lnTo>
                  <a:pt x="53558" y="10456"/>
                </a:lnTo>
                <a:close/>
                <a:moveTo>
                  <a:pt x="14074" y="10547"/>
                </a:moveTo>
                <a:lnTo>
                  <a:pt x="14347" y="11034"/>
                </a:lnTo>
                <a:lnTo>
                  <a:pt x="13770" y="11399"/>
                </a:lnTo>
                <a:lnTo>
                  <a:pt x="13496" y="10821"/>
                </a:lnTo>
                <a:lnTo>
                  <a:pt x="14074" y="10547"/>
                </a:lnTo>
                <a:close/>
                <a:moveTo>
                  <a:pt x="29180" y="10608"/>
                </a:moveTo>
                <a:lnTo>
                  <a:pt x="29484" y="11095"/>
                </a:lnTo>
                <a:lnTo>
                  <a:pt x="28968" y="11399"/>
                </a:lnTo>
                <a:lnTo>
                  <a:pt x="28664" y="10882"/>
                </a:lnTo>
                <a:lnTo>
                  <a:pt x="29180" y="10608"/>
                </a:lnTo>
                <a:close/>
                <a:moveTo>
                  <a:pt x="48907" y="10547"/>
                </a:moveTo>
                <a:lnTo>
                  <a:pt x="49242" y="11095"/>
                </a:lnTo>
                <a:lnTo>
                  <a:pt x="48634" y="11459"/>
                </a:lnTo>
                <a:lnTo>
                  <a:pt x="48360" y="10821"/>
                </a:lnTo>
                <a:lnTo>
                  <a:pt x="48907" y="10547"/>
                </a:lnTo>
                <a:close/>
                <a:moveTo>
                  <a:pt x="9454" y="10639"/>
                </a:moveTo>
                <a:lnTo>
                  <a:pt x="9788" y="11186"/>
                </a:lnTo>
                <a:lnTo>
                  <a:pt x="9150" y="11520"/>
                </a:lnTo>
                <a:lnTo>
                  <a:pt x="8907" y="10882"/>
                </a:lnTo>
                <a:lnTo>
                  <a:pt x="9454" y="10639"/>
                </a:lnTo>
                <a:close/>
                <a:moveTo>
                  <a:pt x="24591" y="10669"/>
                </a:moveTo>
                <a:lnTo>
                  <a:pt x="24895" y="11247"/>
                </a:lnTo>
                <a:lnTo>
                  <a:pt x="24378" y="11520"/>
                </a:lnTo>
                <a:lnTo>
                  <a:pt x="24013" y="10943"/>
                </a:lnTo>
                <a:lnTo>
                  <a:pt x="24591" y="10669"/>
                </a:lnTo>
                <a:close/>
                <a:moveTo>
                  <a:pt x="44348" y="10639"/>
                </a:moveTo>
                <a:lnTo>
                  <a:pt x="44621" y="11155"/>
                </a:lnTo>
                <a:lnTo>
                  <a:pt x="44074" y="11520"/>
                </a:lnTo>
                <a:lnTo>
                  <a:pt x="43801" y="10943"/>
                </a:lnTo>
                <a:lnTo>
                  <a:pt x="44348" y="10639"/>
                </a:lnTo>
                <a:close/>
                <a:moveTo>
                  <a:pt x="20001" y="10791"/>
                </a:moveTo>
                <a:lnTo>
                  <a:pt x="20366" y="11368"/>
                </a:lnTo>
                <a:lnTo>
                  <a:pt x="19788" y="11642"/>
                </a:lnTo>
                <a:lnTo>
                  <a:pt x="19515" y="11064"/>
                </a:lnTo>
                <a:lnTo>
                  <a:pt x="20001" y="10791"/>
                </a:lnTo>
                <a:close/>
                <a:moveTo>
                  <a:pt x="39758" y="10730"/>
                </a:moveTo>
                <a:lnTo>
                  <a:pt x="40032" y="11307"/>
                </a:lnTo>
                <a:lnTo>
                  <a:pt x="39485" y="11672"/>
                </a:lnTo>
                <a:lnTo>
                  <a:pt x="39211" y="11095"/>
                </a:lnTo>
                <a:lnTo>
                  <a:pt x="39758" y="10730"/>
                </a:lnTo>
                <a:close/>
                <a:moveTo>
                  <a:pt x="54895" y="10851"/>
                </a:moveTo>
                <a:lnTo>
                  <a:pt x="55169" y="11368"/>
                </a:lnTo>
                <a:lnTo>
                  <a:pt x="54682" y="11672"/>
                </a:lnTo>
                <a:lnTo>
                  <a:pt x="54379" y="11155"/>
                </a:lnTo>
                <a:lnTo>
                  <a:pt x="54895" y="10851"/>
                </a:lnTo>
                <a:close/>
                <a:moveTo>
                  <a:pt x="61754" y="10454"/>
                </a:moveTo>
                <a:cubicBezTo>
                  <a:pt x="61738" y="10454"/>
                  <a:pt x="61721" y="10455"/>
                  <a:pt x="61704" y="10456"/>
                </a:cubicBezTo>
                <a:cubicBezTo>
                  <a:pt x="61691" y="10456"/>
                  <a:pt x="61679" y="10455"/>
                  <a:pt x="61666" y="10455"/>
                </a:cubicBezTo>
                <a:cubicBezTo>
                  <a:pt x="61115" y="10455"/>
                  <a:pt x="60862" y="11103"/>
                  <a:pt x="61248" y="11490"/>
                </a:cubicBezTo>
                <a:cubicBezTo>
                  <a:pt x="61377" y="11619"/>
                  <a:pt x="61536" y="11677"/>
                  <a:pt x="61690" y="11677"/>
                </a:cubicBezTo>
                <a:cubicBezTo>
                  <a:pt x="62009" y="11677"/>
                  <a:pt x="62312" y="11432"/>
                  <a:pt x="62312" y="11064"/>
                </a:cubicBezTo>
                <a:cubicBezTo>
                  <a:pt x="62312" y="10718"/>
                  <a:pt x="62065" y="10454"/>
                  <a:pt x="61754" y="10454"/>
                </a:cubicBezTo>
                <a:close/>
                <a:moveTo>
                  <a:pt x="35138" y="10821"/>
                </a:moveTo>
                <a:lnTo>
                  <a:pt x="35472" y="11429"/>
                </a:lnTo>
                <a:lnTo>
                  <a:pt x="34864" y="11702"/>
                </a:lnTo>
                <a:lnTo>
                  <a:pt x="34500" y="11155"/>
                </a:lnTo>
                <a:lnTo>
                  <a:pt x="35138" y="10821"/>
                </a:lnTo>
                <a:close/>
                <a:moveTo>
                  <a:pt x="15442" y="10943"/>
                </a:moveTo>
                <a:lnTo>
                  <a:pt x="15715" y="11459"/>
                </a:lnTo>
                <a:lnTo>
                  <a:pt x="15198" y="11733"/>
                </a:lnTo>
                <a:lnTo>
                  <a:pt x="14925" y="11216"/>
                </a:lnTo>
                <a:lnTo>
                  <a:pt x="15442" y="10943"/>
                </a:lnTo>
                <a:close/>
                <a:moveTo>
                  <a:pt x="2463" y="10639"/>
                </a:moveTo>
                <a:cubicBezTo>
                  <a:pt x="1976" y="10639"/>
                  <a:pt x="1703" y="11216"/>
                  <a:pt x="2068" y="11581"/>
                </a:cubicBezTo>
                <a:cubicBezTo>
                  <a:pt x="2174" y="11698"/>
                  <a:pt x="2309" y="11749"/>
                  <a:pt x="2443" y="11749"/>
                </a:cubicBezTo>
                <a:cubicBezTo>
                  <a:pt x="2729" y="11749"/>
                  <a:pt x="3010" y="11517"/>
                  <a:pt x="3010" y="11186"/>
                </a:cubicBezTo>
                <a:cubicBezTo>
                  <a:pt x="3010" y="10882"/>
                  <a:pt x="2767" y="10639"/>
                  <a:pt x="2463" y="10639"/>
                </a:cubicBezTo>
                <a:close/>
                <a:moveTo>
                  <a:pt x="30609" y="10912"/>
                </a:moveTo>
                <a:lnTo>
                  <a:pt x="30883" y="11520"/>
                </a:lnTo>
                <a:lnTo>
                  <a:pt x="30305" y="11794"/>
                </a:lnTo>
                <a:lnTo>
                  <a:pt x="30032" y="11307"/>
                </a:lnTo>
                <a:lnTo>
                  <a:pt x="30609" y="10912"/>
                </a:lnTo>
                <a:close/>
                <a:moveTo>
                  <a:pt x="50305" y="10973"/>
                </a:moveTo>
                <a:lnTo>
                  <a:pt x="50579" y="11550"/>
                </a:lnTo>
                <a:lnTo>
                  <a:pt x="50093" y="11794"/>
                </a:lnTo>
                <a:lnTo>
                  <a:pt x="49728" y="11247"/>
                </a:lnTo>
                <a:lnTo>
                  <a:pt x="50305" y="10973"/>
                </a:lnTo>
                <a:close/>
                <a:moveTo>
                  <a:pt x="10852" y="11034"/>
                </a:moveTo>
                <a:lnTo>
                  <a:pt x="11125" y="11581"/>
                </a:lnTo>
                <a:lnTo>
                  <a:pt x="10639" y="11854"/>
                </a:lnTo>
                <a:lnTo>
                  <a:pt x="10274" y="11307"/>
                </a:lnTo>
                <a:lnTo>
                  <a:pt x="10852" y="11034"/>
                </a:lnTo>
                <a:close/>
                <a:moveTo>
                  <a:pt x="26019" y="11064"/>
                </a:moveTo>
                <a:lnTo>
                  <a:pt x="26293" y="11642"/>
                </a:lnTo>
                <a:lnTo>
                  <a:pt x="25715" y="11915"/>
                </a:lnTo>
                <a:lnTo>
                  <a:pt x="25472" y="11429"/>
                </a:lnTo>
                <a:lnTo>
                  <a:pt x="26019" y="11064"/>
                </a:lnTo>
                <a:close/>
                <a:moveTo>
                  <a:pt x="45716" y="11064"/>
                </a:moveTo>
                <a:lnTo>
                  <a:pt x="46080" y="11642"/>
                </a:lnTo>
                <a:lnTo>
                  <a:pt x="45473" y="11915"/>
                </a:lnTo>
                <a:lnTo>
                  <a:pt x="45199" y="11338"/>
                </a:lnTo>
                <a:lnTo>
                  <a:pt x="45716" y="11064"/>
                </a:lnTo>
                <a:close/>
                <a:moveTo>
                  <a:pt x="41156" y="11216"/>
                </a:moveTo>
                <a:lnTo>
                  <a:pt x="41430" y="11733"/>
                </a:lnTo>
                <a:lnTo>
                  <a:pt x="40913" y="12006"/>
                </a:lnTo>
                <a:lnTo>
                  <a:pt x="40640" y="11490"/>
                </a:lnTo>
                <a:lnTo>
                  <a:pt x="41156" y="11216"/>
                </a:lnTo>
                <a:close/>
                <a:moveTo>
                  <a:pt x="63072" y="10996"/>
                </a:moveTo>
                <a:cubicBezTo>
                  <a:pt x="62813" y="10996"/>
                  <a:pt x="62555" y="11171"/>
                  <a:pt x="62555" y="11520"/>
                </a:cubicBezTo>
                <a:cubicBezTo>
                  <a:pt x="62540" y="11854"/>
                  <a:pt x="62791" y="12022"/>
                  <a:pt x="63049" y="12022"/>
                </a:cubicBezTo>
                <a:cubicBezTo>
                  <a:pt x="63307" y="12022"/>
                  <a:pt x="63573" y="11854"/>
                  <a:pt x="63588" y="11520"/>
                </a:cubicBezTo>
                <a:cubicBezTo>
                  <a:pt x="63588" y="11171"/>
                  <a:pt x="63330" y="10996"/>
                  <a:pt x="63072" y="10996"/>
                </a:cubicBezTo>
                <a:close/>
                <a:moveTo>
                  <a:pt x="6232" y="11155"/>
                </a:moveTo>
                <a:lnTo>
                  <a:pt x="6627" y="11733"/>
                </a:lnTo>
                <a:lnTo>
                  <a:pt x="6019" y="12037"/>
                </a:lnTo>
                <a:lnTo>
                  <a:pt x="5715" y="11429"/>
                </a:lnTo>
                <a:lnTo>
                  <a:pt x="6232" y="11155"/>
                </a:lnTo>
                <a:close/>
                <a:moveTo>
                  <a:pt x="21430" y="11186"/>
                </a:moveTo>
                <a:lnTo>
                  <a:pt x="21794" y="11794"/>
                </a:lnTo>
                <a:lnTo>
                  <a:pt x="21156" y="12067"/>
                </a:lnTo>
                <a:lnTo>
                  <a:pt x="20791" y="11520"/>
                </a:lnTo>
                <a:lnTo>
                  <a:pt x="21430" y="11186"/>
                </a:lnTo>
                <a:close/>
                <a:moveTo>
                  <a:pt x="56324" y="11216"/>
                </a:moveTo>
                <a:lnTo>
                  <a:pt x="56597" y="11794"/>
                </a:lnTo>
                <a:lnTo>
                  <a:pt x="56020" y="12067"/>
                </a:lnTo>
                <a:lnTo>
                  <a:pt x="55746" y="11581"/>
                </a:lnTo>
                <a:lnTo>
                  <a:pt x="56324" y="11216"/>
                </a:lnTo>
                <a:close/>
                <a:moveTo>
                  <a:pt x="16809" y="11338"/>
                </a:moveTo>
                <a:lnTo>
                  <a:pt x="17083" y="11885"/>
                </a:lnTo>
                <a:lnTo>
                  <a:pt x="16566" y="12158"/>
                </a:lnTo>
                <a:lnTo>
                  <a:pt x="16293" y="11642"/>
                </a:lnTo>
                <a:lnTo>
                  <a:pt x="16809" y="11338"/>
                </a:lnTo>
                <a:close/>
                <a:moveTo>
                  <a:pt x="36567" y="11307"/>
                </a:moveTo>
                <a:lnTo>
                  <a:pt x="36810" y="11854"/>
                </a:lnTo>
                <a:lnTo>
                  <a:pt x="36263" y="12219"/>
                </a:lnTo>
                <a:lnTo>
                  <a:pt x="35928" y="11581"/>
                </a:lnTo>
                <a:lnTo>
                  <a:pt x="36567" y="11307"/>
                </a:lnTo>
                <a:close/>
                <a:moveTo>
                  <a:pt x="51673" y="11429"/>
                </a:moveTo>
                <a:lnTo>
                  <a:pt x="51977" y="11946"/>
                </a:lnTo>
                <a:lnTo>
                  <a:pt x="51461" y="12219"/>
                </a:lnTo>
                <a:lnTo>
                  <a:pt x="51187" y="11702"/>
                </a:lnTo>
                <a:lnTo>
                  <a:pt x="51673" y="11429"/>
                </a:lnTo>
                <a:close/>
                <a:moveTo>
                  <a:pt x="3830" y="10943"/>
                </a:moveTo>
                <a:cubicBezTo>
                  <a:pt x="3253" y="10943"/>
                  <a:pt x="2979" y="11642"/>
                  <a:pt x="3375" y="12037"/>
                </a:cubicBezTo>
                <a:cubicBezTo>
                  <a:pt x="3507" y="12180"/>
                  <a:pt x="3675" y="12244"/>
                  <a:pt x="3838" y="12244"/>
                </a:cubicBezTo>
                <a:cubicBezTo>
                  <a:pt x="4161" y="12244"/>
                  <a:pt x="4469" y="11995"/>
                  <a:pt x="4469" y="11611"/>
                </a:cubicBezTo>
                <a:cubicBezTo>
                  <a:pt x="4498" y="11263"/>
                  <a:pt x="4223" y="10971"/>
                  <a:pt x="3881" y="10971"/>
                </a:cubicBezTo>
                <a:cubicBezTo>
                  <a:pt x="3864" y="10971"/>
                  <a:pt x="3847" y="10972"/>
                  <a:pt x="3830" y="10973"/>
                </a:cubicBezTo>
                <a:lnTo>
                  <a:pt x="3830" y="10943"/>
                </a:lnTo>
                <a:close/>
                <a:moveTo>
                  <a:pt x="12250" y="11490"/>
                </a:moveTo>
                <a:lnTo>
                  <a:pt x="12493" y="12006"/>
                </a:lnTo>
                <a:lnTo>
                  <a:pt x="11977" y="12280"/>
                </a:lnTo>
                <a:lnTo>
                  <a:pt x="11703" y="11763"/>
                </a:lnTo>
                <a:lnTo>
                  <a:pt x="12250" y="11490"/>
                </a:lnTo>
                <a:close/>
                <a:moveTo>
                  <a:pt x="64356" y="11607"/>
                </a:moveTo>
                <a:cubicBezTo>
                  <a:pt x="64176" y="11607"/>
                  <a:pt x="64075" y="11751"/>
                  <a:pt x="64075" y="11946"/>
                </a:cubicBezTo>
                <a:cubicBezTo>
                  <a:pt x="64075" y="12140"/>
                  <a:pt x="64202" y="12284"/>
                  <a:pt x="64386" y="12284"/>
                </a:cubicBezTo>
                <a:cubicBezTo>
                  <a:pt x="64403" y="12284"/>
                  <a:pt x="64421" y="12283"/>
                  <a:pt x="64439" y="12280"/>
                </a:cubicBezTo>
                <a:cubicBezTo>
                  <a:pt x="64561" y="12250"/>
                  <a:pt x="64683" y="12098"/>
                  <a:pt x="64804" y="12006"/>
                </a:cubicBezTo>
                <a:lnTo>
                  <a:pt x="64804" y="11824"/>
                </a:lnTo>
                <a:cubicBezTo>
                  <a:pt x="64683" y="11763"/>
                  <a:pt x="64561" y="11611"/>
                  <a:pt x="64409" y="11611"/>
                </a:cubicBezTo>
                <a:cubicBezTo>
                  <a:pt x="64391" y="11609"/>
                  <a:pt x="64373" y="11607"/>
                  <a:pt x="64356" y="11607"/>
                </a:cubicBezTo>
                <a:close/>
                <a:moveTo>
                  <a:pt x="31977" y="11429"/>
                </a:moveTo>
                <a:lnTo>
                  <a:pt x="32342" y="11976"/>
                </a:lnTo>
                <a:lnTo>
                  <a:pt x="31673" y="12310"/>
                </a:lnTo>
                <a:lnTo>
                  <a:pt x="31430" y="11702"/>
                </a:lnTo>
                <a:lnTo>
                  <a:pt x="31977" y="11429"/>
                </a:lnTo>
                <a:close/>
                <a:moveTo>
                  <a:pt x="47114" y="11490"/>
                </a:moveTo>
                <a:lnTo>
                  <a:pt x="47448" y="12067"/>
                </a:lnTo>
                <a:lnTo>
                  <a:pt x="46901" y="12341"/>
                </a:lnTo>
                <a:lnTo>
                  <a:pt x="46506" y="11763"/>
                </a:lnTo>
                <a:lnTo>
                  <a:pt x="47114" y="11490"/>
                </a:lnTo>
                <a:close/>
                <a:moveTo>
                  <a:pt x="7600" y="11581"/>
                </a:moveTo>
                <a:lnTo>
                  <a:pt x="7964" y="12128"/>
                </a:lnTo>
                <a:lnTo>
                  <a:pt x="7387" y="12402"/>
                </a:lnTo>
                <a:lnTo>
                  <a:pt x="7022" y="11854"/>
                </a:lnTo>
                <a:lnTo>
                  <a:pt x="7600" y="11581"/>
                </a:lnTo>
                <a:close/>
                <a:moveTo>
                  <a:pt x="42494" y="11611"/>
                </a:moveTo>
                <a:lnTo>
                  <a:pt x="42798" y="12128"/>
                </a:lnTo>
                <a:lnTo>
                  <a:pt x="42281" y="12402"/>
                </a:lnTo>
                <a:lnTo>
                  <a:pt x="42007" y="11885"/>
                </a:lnTo>
                <a:lnTo>
                  <a:pt x="42494" y="11611"/>
                </a:lnTo>
                <a:close/>
                <a:moveTo>
                  <a:pt x="27387" y="11550"/>
                </a:moveTo>
                <a:lnTo>
                  <a:pt x="27661" y="12037"/>
                </a:lnTo>
                <a:lnTo>
                  <a:pt x="27114" y="12432"/>
                </a:lnTo>
                <a:lnTo>
                  <a:pt x="26840" y="11824"/>
                </a:lnTo>
                <a:lnTo>
                  <a:pt x="27387" y="11550"/>
                </a:lnTo>
                <a:close/>
                <a:moveTo>
                  <a:pt x="669" y="11854"/>
                </a:moveTo>
                <a:cubicBezTo>
                  <a:pt x="548" y="11854"/>
                  <a:pt x="365" y="12067"/>
                  <a:pt x="396" y="12158"/>
                </a:cubicBezTo>
                <a:cubicBezTo>
                  <a:pt x="426" y="12280"/>
                  <a:pt x="548" y="12402"/>
                  <a:pt x="700" y="12462"/>
                </a:cubicBezTo>
                <a:cubicBezTo>
                  <a:pt x="791" y="12462"/>
                  <a:pt x="943" y="12310"/>
                  <a:pt x="1064" y="12219"/>
                </a:cubicBezTo>
                <a:lnTo>
                  <a:pt x="1034" y="12067"/>
                </a:lnTo>
                <a:cubicBezTo>
                  <a:pt x="912" y="12006"/>
                  <a:pt x="791" y="11854"/>
                  <a:pt x="669" y="11854"/>
                </a:cubicBezTo>
                <a:close/>
                <a:moveTo>
                  <a:pt x="22797" y="11642"/>
                </a:moveTo>
                <a:lnTo>
                  <a:pt x="23071" y="12189"/>
                </a:lnTo>
                <a:lnTo>
                  <a:pt x="22524" y="12554"/>
                </a:lnTo>
                <a:lnTo>
                  <a:pt x="22159" y="11915"/>
                </a:lnTo>
                <a:lnTo>
                  <a:pt x="22797" y="11642"/>
                </a:lnTo>
                <a:close/>
                <a:moveTo>
                  <a:pt x="37934" y="11763"/>
                </a:moveTo>
                <a:lnTo>
                  <a:pt x="38208" y="12280"/>
                </a:lnTo>
                <a:lnTo>
                  <a:pt x="37691" y="12554"/>
                </a:lnTo>
                <a:lnTo>
                  <a:pt x="37418" y="12037"/>
                </a:lnTo>
                <a:lnTo>
                  <a:pt x="37934" y="11763"/>
                </a:lnTo>
                <a:close/>
                <a:moveTo>
                  <a:pt x="57692" y="11702"/>
                </a:moveTo>
                <a:lnTo>
                  <a:pt x="58056" y="12219"/>
                </a:lnTo>
                <a:lnTo>
                  <a:pt x="57388" y="12614"/>
                </a:lnTo>
                <a:lnTo>
                  <a:pt x="57145" y="11976"/>
                </a:lnTo>
                <a:lnTo>
                  <a:pt x="57692" y="11702"/>
                </a:lnTo>
                <a:close/>
                <a:moveTo>
                  <a:pt x="13648" y="11824"/>
                </a:moveTo>
                <a:lnTo>
                  <a:pt x="13922" y="12402"/>
                </a:lnTo>
                <a:lnTo>
                  <a:pt x="13344" y="12675"/>
                </a:lnTo>
                <a:lnTo>
                  <a:pt x="13071" y="12189"/>
                </a:lnTo>
                <a:lnTo>
                  <a:pt x="13648" y="11824"/>
                </a:lnTo>
                <a:close/>
                <a:moveTo>
                  <a:pt x="18208" y="11672"/>
                </a:moveTo>
                <a:lnTo>
                  <a:pt x="18542" y="12310"/>
                </a:lnTo>
                <a:lnTo>
                  <a:pt x="17934" y="12675"/>
                </a:lnTo>
                <a:lnTo>
                  <a:pt x="17660" y="12037"/>
                </a:lnTo>
                <a:lnTo>
                  <a:pt x="18208" y="11672"/>
                </a:lnTo>
                <a:close/>
                <a:moveTo>
                  <a:pt x="33345" y="11854"/>
                </a:moveTo>
                <a:lnTo>
                  <a:pt x="33649" y="12402"/>
                </a:lnTo>
                <a:lnTo>
                  <a:pt x="33132" y="12675"/>
                </a:lnTo>
                <a:lnTo>
                  <a:pt x="32767" y="12128"/>
                </a:lnTo>
                <a:lnTo>
                  <a:pt x="33345" y="11854"/>
                </a:lnTo>
                <a:close/>
                <a:moveTo>
                  <a:pt x="53102" y="11733"/>
                </a:moveTo>
                <a:lnTo>
                  <a:pt x="53375" y="12341"/>
                </a:lnTo>
                <a:lnTo>
                  <a:pt x="52828" y="12675"/>
                </a:lnTo>
                <a:lnTo>
                  <a:pt x="52555" y="12098"/>
                </a:lnTo>
                <a:lnTo>
                  <a:pt x="53102" y="11733"/>
                </a:lnTo>
                <a:close/>
                <a:moveTo>
                  <a:pt x="48543" y="11824"/>
                </a:moveTo>
                <a:lnTo>
                  <a:pt x="48786" y="12462"/>
                </a:lnTo>
                <a:lnTo>
                  <a:pt x="48239" y="12736"/>
                </a:lnTo>
                <a:lnTo>
                  <a:pt x="47904" y="12189"/>
                </a:lnTo>
                <a:lnTo>
                  <a:pt x="48543" y="11824"/>
                </a:lnTo>
                <a:close/>
                <a:moveTo>
                  <a:pt x="28755" y="11976"/>
                </a:moveTo>
                <a:lnTo>
                  <a:pt x="29059" y="12493"/>
                </a:lnTo>
                <a:lnTo>
                  <a:pt x="28542" y="12766"/>
                </a:lnTo>
                <a:lnTo>
                  <a:pt x="28238" y="12250"/>
                </a:lnTo>
                <a:lnTo>
                  <a:pt x="28755" y="11976"/>
                </a:lnTo>
                <a:close/>
                <a:moveTo>
                  <a:pt x="9089" y="11915"/>
                </a:moveTo>
                <a:lnTo>
                  <a:pt x="9332" y="12523"/>
                </a:lnTo>
                <a:lnTo>
                  <a:pt x="8785" y="12797"/>
                </a:lnTo>
                <a:lnTo>
                  <a:pt x="8451" y="12250"/>
                </a:lnTo>
                <a:lnTo>
                  <a:pt x="9089" y="11915"/>
                </a:lnTo>
                <a:close/>
                <a:moveTo>
                  <a:pt x="43922" y="11946"/>
                </a:moveTo>
                <a:lnTo>
                  <a:pt x="44287" y="12584"/>
                </a:lnTo>
                <a:lnTo>
                  <a:pt x="43649" y="12857"/>
                </a:lnTo>
                <a:lnTo>
                  <a:pt x="43375" y="12310"/>
                </a:lnTo>
                <a:lnTo>
                  <a:pt x="43922" y="11946"/>
                </a:lnTo>
                <a:close/>
                <a:moveTo>
                  <a:pt x="24196" y="12098"/>
                </a:moveTo>
                <a:lnTo>
                  <a:pt x="24469" y="12614"/>
                </a:lnTo>
                <a:lnTo>
                  <a:pt x="23952" y="12888"/>
                </a:lnTo>
                <a:lnTo>
                  <a:pt x="23679" y="12371"/>
                </a:lnTo>
                <a:lnTo>
                  <a:pt x="24196" y="12098"/>
                </a:lnTo>
                <a:close/>
                <a:moveTo>
                  <a:pt x="39363" y="12098"/>
                </a:moveTo>
                <a:lnTo>
                  <a:pt x="39637" y="12675"/>
                </a:lnTo>
                <a:lnTo>
                  <a:pt x="39059" y="12949"/>
                </a:lnTo>
                <a:lnTo>
                  <a:pt x="38786" y="12462"/>
                </a:lnTo>
                <a:lnTo>
                  <a:pt x="39363" y="12098"/>
                </a:lnTo>
                <a:close/>
                <a:moveTo>
                  <a:pt x="59090" y="12067"/>
                </a:moveTo>
                <a:lnTo>
                  <a:pt x="59424" y="12706"/>
                </a:lnTo>
                <a:lnTo>
                  <a:pt x="58847" y="12979"/>
                </a:lnTo>
                <a:lnTo>
                  <a:pt x="58482" y="12402"/>
                </a:lnTo>
                <a:lnTo>
                  <a:pt x="59090" y="12067"/>
                </a:lnTo>
                <a:close/>
                <a:moveTo>
                  <a:pt x="19606" y="12189"/>
                </a:moveTo>
                <a:lnTo>
                  <a:pt x="19879" y="12736"/>
                </a:lnTo>
                <a:lnTo>
                  <a:pt x="19393" y="13009"/>
                </a:lnTo>
                <a:lnTo>
                  <a:pt x="19028" y="12462"/>
                </a:lnTo>
                <a:lnTo>
                  <a:pt x="19606" y="12189"/>
                </a:lnTo>
                <a:close/>
                <a:moveTo>
                  <a:pt x="54500" y="12250"/>
                </a:moveTo>
                <a:lnTo>
                  <a:pt x="54774" y="12736"/>
                </a:lnTo>
                <a:lnTo>
                  <a:pt x="54257" y="13040"/>
                </a:lnTo>
                <a:lnTo>
                  <a:pt x="53983" y="12523"/>
                </a:lnTo>
                <a:lnTo>
                  <a:pt x="54500" y="12250"/>
                </a:lnTo>
                <a:close/>
                <a:moveTo>
                  <a:pt x="2031" y="12066"/>
                </a:moveTo>
                <a:cubicBezTo>
                  <a:pt x="1599" y="12066"/>
                  <a:pt x="1377" y="12593"/>
                  <a:pt x="1672" y="12918"/>
                </a:cubicBezTo>
                <a:cubicBezTo>
                  <a:pt x="1775" y="13031"/>
                  <a:pt x="1908" y="13082"/>
                  <a:pt x="2040" y="13082"/>
                </a:cubicBezTo>
                <a:cubicBezTo>
                  <a:pt x="2300" y="13082"/>
                  <a:pt x="2554" y="12886"/>
                  <a:pt x="2554" y="12584"/>
                </a:cubicBezTo>
                <a:cubicBezTo>
                  <a:pt x="2554" y="12310"/>
                  <a:pt x="2341" y="12098"/>
                  <a:pt x="2068" y="12067"/>
                </a:cubicBezTo>
                <a:cubicBezTo>
                  <a:pt x="2055" y="12066"/>
                  <a:pt x="2043" y="12066"/>
                  <a:pt x="2031" y="12066"/>
                </a:cubicBezTo>
                <a:close/>
                <a:moveTo>
                  <a:pt x="34743" y="12310"/>
                </a:moveTo>
                <a:lnTo>
                  <a:pt x="35016" y="12827"/>
                </a:lnTo>
                <a:lnTo>
                  <a:pt x="34500" y="13101"/>
                </a:lnTo>
                <a:lnTo>
                  <a:pt x="34226" y="12584"/>
                </a:lnTo>
                <a:lnTo>
                  <a:pt x="34743" y="12310"/>
                </a:lnTo>
                <a:close/>
                <a:moveTo>
                  <a:pt x="61218" y="11824"/>
                </a:moveTo>
                <a:cubicBezTo>
                  <a:pt x="60822" y="11824"/>
                  <a:pt x="60518" y="12128"/>
                  <a:pt x="60549" y="12523"/>
                </a:cubicBezTo>
                <a:lnTo>
                  <a:pt x="60579" y="12493"/>
                </a:lnTo>
                <a:cubicBezTo>
                  <a:pt x="60579" y="12876"/>
                  <a:pt x="60887" y="13125"/>
                  <a:pt x="61210" y="13125"/>
                </a:cubicBezTo>
                <a:cubicBezTo>
                  <a:pt x="61373" y="13125"/>
                  <a:pt x="61541" y="13061"/>
                  <a:pt x="61673" y="12918"/>
                </a:cubicBezTo>
                <a:cubicBezTo>
                  <a:pt x="62069" y="12523"/>
                  <a:pt x="61765" y="11824"/>
                  <a:pt x="61218" y="11824"/>
                </a:cubicBezTo>
                <a:close/>
                <a:moveTo>
                  <a:pt x="15016" y="12280"/>
                </a:moveTo>
                <a:lnTo>
                  <a:pt x="15290" y="12797"/>
                </a:lnTo>
                <a:lnTo>
                  <a:pt x="14712" y="13161"/>
                </a:lnTo>
                <a:lnTo>
                  <a:pt x="14439" y="12584"/>
                </a:lnTo>
                <a:lnTo>
                  <a:pt x="15016" y="12280"/>
                </a:lnTo>
                <a:close/>
                <a:moveTo>
                  <a:pt x="30092" y="12371"/>
                </a:moveTo>
                <a:lnTo>
                  <a:pt x="30487" y="12949"/>
                </a:lnTo>
                <a:lnTo>
                  <a:pt x="29910" y="13222"/>
                </a:lnTo>
                <a:lnTo>
                  <a:pt x="29606" y="12645"/>
                </a:lnTo>
                <a:lnTo>
                  <a:pt x="30092" y="12371"/>
                </a:lnTo>
                <a:close/>
                <a:moveTo>
                  <a:pt x="49880" y="12371"/>
                </a:moveTo>
                <a:lnTo>
                  <a:pt x="50154" y="12857"/>
                </a:lnTo>
                <a:lnTo>
                  <a:pt x="49606" y="13253"/>
                </a:lnTo>
                <a:lnTo>
                  <a:pt x="49333" y="12645"/>
                </a:lnTo>
                <a:lnTo>
                  <a:pt x="49880" y="12371"/>
                </a:lnTo>
                <a:close/>
                <a:moveTo>
                  <a:pt x="10426" y="12462"/>
                </a:moveTo>
                <a:lnTo>
                  <a:pt x="10700" y="12918"/>
                </a:lnTo>
                <a:lnTo>
                  <a:pt x="10122" y="13313"/>
                </a:lnTo>
                <a:lnTo>
                  <a:pt x="9849" y="12736"/>
                </a:lnTo>
                <a:lnTo>
                  <a:pt x="10426" y="12462"/>
                </a:lnTo>
                <a:close/>
                <a:moveTo>
                  <a:pt x="25563" y="12523"/>
                </a:moveTo>
                <a:lnTo>
                  <a:pt x="25837" y="13009"/>
                </a:lnTo>
                <a:lnTo>
                  <a:pt x="25320" y="13313"/>
                </a:lnTo>
                <a:lnTo>
                  <a:pt x="25047" y="12797"/>
                </a:lnTo>
                <a:lnTo>
                  <a:pt x="25563" y="12523"/>
                </a:lnTo>
                <a:close/>
                <a:moveTo>
                  <a:pt x="45290" y="12462"/>
                </a:moveTo>
                <a:lnTo>
                  <a:pt x="45564" y="13009"/>
                </a:lnTo>
                <a:lnTo>
                  <a:pt x="45017" y="13374"/>
                </a:lnTo>
                <a:lnTo>
                  <a:pt x="44652" y="12736"/>
                </a:lnTo>
                <a:lnTo>
                  <a:pt x="45290" y="12462"/>
                </a:lnTo>
                <a:close/>
                <a:moveTo>
                  <a:pt x="20974" y="12645"/>
                </a:moveTo>
                <a:lnTo>
                  <a:pt x="21247" y="13161"/>
                </a:lnTo>
                <a:lnTo>
                  <a:pt x="20761" y="13435"/>
                </a:lnTo>
                <a:lnTo>
                  <a:pt x="20457" y="12918"/>
                </a:lnTo>
                <a:lnTo>
                  <a:pt x="20974" y="12645"/>
                </a:lnTo>
                <a:close/>
                <a:moveTo>
                  <a:pt x="62646" y="12341"/>
                </a:moveTo>
                <a:cubicBezTo>
                  <a:pt x="62160" y="12341"/>
                  <a:pt x="61917" y="12949"/>
                  <a:pt x="62251" y="13283"/>
                </a:cubicBezTo>
                <a:cubicBezTo>
                  <a:pt x="62368" y="13400"/>
                  <a:pt x="62509" y="13451"/>
                  <a:pt x="62647" y="13451"/>
                </a:cubicBezTo>
                <a:cubicBezTo>
                  <a:pt x="62939" y="13451"/>
                  <a:pt x="63214" y="13219"/>
                  <a:pt x="63193" y="12888"/>
                </a:cubicBezTo>
                <a:cubicBezTo>
                  <a:pt x="63193" y="12584"/>
                  <a:pt x="62950" y="12341"/>
                  <a:pt x="62646" y="12341"/>
                </a:cubicBezTo>
                <a:close/>
                <a:moveTo>
                  <a:pt x="40731" y="12584"/>
                </a:moveTo>
                <a:lnTo>
                  <a:pt x="41065" y="13131"/>
                </a:lnTo>
                <a:lnTo>
                  <a:pt x="40427" y="13496"/>
                </a:lnTo>
                <a:lnTo>
                  <a:pt x="40184" y="12857"/>
                </a:lnTo>
                <a:lnTo>
                  <a:pt x="40731" y="12584"/>
                </a:lnTo>
                <a:close/>
                <a:moveTo>
                  <a:pt x="55807" y="12645"/>
                </a:moveTo>
                <a:lnTo>
                  <a:pt x="56202" y="13222"/>
                </a:lnTo>
                <a:lnTo>
                  <a:pt x="55625" y="13496"/>
                </a:lnTo>
                <a:lnTo>
                  <a:pt x="55321" y="12918"/>
                </a:lnTo>
                <a:lnTo>
                  <a:pt x="55807" y="12645"/>
                </a:lnTo>
                <a:close/>
                <a:moveTo>
                  <a:pt x="16353" y="12706"/>
                </a:moveTo>
                <a:lnTo>
                  <a:pt x="16718" y="13283"/>
                </a:lnTo>
                <a:lnTo>
                  <a:pt x="16141" y="13557"/>
                </a:lnTo>
                <a:lnTo>
                  <a:pt x="15867" y="12979"/>
                </a:lnTo>
                <a:lnTo>
                  <a:pt x="16353" y="12706"/>
                </a:lnTo>
                <a:close/>
                <a:moveTo>
                  <a:pt x="36141" y="12645"/>
                </a:moveTo>
                <a:lnTo>
                  <a:pt x="36415" y="13222"/>
                </a:lnTo>
                <a:lnTo>
                  <a:pt x="35837" y="13587"/>
                </a:lnTo>
                <a:lnTo>
                  <a:pt x="35564" y="13009"/>
                </a:lnTo>
                <a:lnTo>
                  <a:pt x="36141" y="12645"/>
                </a:lnTo>
                <a:close/>
                <a:moveTo>
                  <a:pt x="51278" y="12797"/>
                </a:moveTo>
                <a:lnTo>
                  <a:pt x="51552" y="13283"/>
                </a:lnTo>
                <a:lnTo>
                  <a:pt x="51035" y="13587"/>
                </a:lnTo>
                <a:lnTo>
                  <a:pt x="50761" y="13070"/>
                </a:lnTo>
                <a:lnTo>
                  <a:pt x="51278" y="12797"/>
                </a:lnTo>
                <a:close/>
                <a:moveTo>
                  <a:pt x="3405" y="12341"/>
                </a:moveTo>
                <a:cubicBezTo>
                  <a:pt x="2858" y="12341"/>
                  <a:pt x="2584" y="13009"/>
                  <a:pt x="2979" y="13405"/>
                </a:cubicBezTo>
                <a:cubicBezTo>
                  <a:pt x="3109" y="13534"/>
                  <a:pt x="3267" y="13592"/>
                  <a:pt x="3422" y="13592"/>
                </a:cubicBezTo>
                <a:cubicBezTo>
                  <a:pt x="3740" y="13592"/>
                  <a:pt x="4043" y="13347"/>
                  <a:pt x="4043" y="12979"/>
                </a:cubicBezTo>
                <a:cubicBezTo>
                  <a:pt x="4043" y="12614"/>
                  <a:pt x="3770" y="12341"/>
                  <a:pt x="3405" y="12341"/>
                </a:cubicBezTo>
                <a:close/>
                <a:moveTo>
                  <a:pt x="11825" y="12857"/>
                </a:moveTo>
                <a:lnTo>
                  <a:pt x="12098" y="13374"/>
                </a:lnTo>
                <a:lnTo>
                  <a:pt x="11581" y="13648"/>
                </a:lnTo>
                <a:lnTo>
                  <a:pt x="11308" y="13131"/>
                </a:lnTo>
                <a:lnTo>
                  <a:pt x="11825" y="12857"/>
                </a:lnTo>
                <a:close/>
                <a:moveTo>
                  <a:pt x="31551" y="12706"/>
                </a:moveTo>
                <a:lnTo>
                  <a:pt x="31825" y="13344"/>
                </a:lnTo>
                <a:lnTo>
                  <a:pt x="31278" y="13709"/>
                </a:lnTo>
                <a:lnTo>
                  <a:pt x="30943" y="13070"/>
                </a:lnTo>
                <a:lnTo>
                  <a:pt x="31551" y="12706"/>
                </a:lnTo>
                <a:close/>
                <a:moveTo>
                  <a:pt x="46688" y="12918"/>
                </a:moveTo>
                <a:lnTo>
                  <a:pt x="46962" y="13435"/>
                </a:lnTo>
                <a:lnTo>
                  <a:pt x="46476" y="13709"/>
                </a:lnTo>
                <a:lnTo>
                  <a:pt x="46172" y="13192"/>
                </a:lnTo>
                <a:lnTo>
                  <a:pt x="46688" y="12918"/>
                </a:lnTo>
                <a:close/>
                <a:moveTo>
                  <a:pt x="213" y="13192"/>
                </a:moveTo>
                <a:cubicBezTo>
                  <a:pt x="122" y="13344"/>
                  <a:pt x="1" y="13435"/>
                  <a:pt x="1" y="13496"/>
                </a:cubicBezTo>
                <a:cubicBezTo>
                  <a:pt x="1" y="13587"/>
                  <a:pt x="122" y="13648"/>
                  <a:pt x="183" y="13739"/>
                </a:cubicBezTo>
                <a:cubicBezTo>
                  <a:pt x="244" y="13678"/>
                  <a:pt x="365" y="13617"/>
                  <a:pt x="396" y="13526"/>
                </a:cubicBezTo>
                <a:cubicBezTo>
                  <a:pt x="426" y="13435"/>
                  <a:pt x="305" y="13344"/>
                  <a:pt x="213" y="13192"/>
                </a:cubicBezTo>
                <a:close/>
                <a:moveTo>
                  <a:pt x="63984" y="12918"/>
                </a:moveTo>
                <a:cubicBezTo>
                  <a:pt x="63771" y="12918"/>
                  <a:pt x="63588" y="13101"/>
                  <a:pt x="63588" y="13313"/>
                </a:cubicBezTo>
                <a:lnTo>
                  <a:pt x="63588" y="13344"/>
                </a:lnTo>
                <a:cubicBezTo>
                  <a:pt x="63603" y="13610"/>
                  <a:pt x="63805" y="13739"/>
                  <a:pt x="64004" y="13739"/>
                </a:cubicBezTo>
                <a:cubicBezTo>
                  <a:pt x="64216" y="13739"/>
                  <a:pt x="64425" y="13595"/>
                  <a:pt x="64409" y="13313"/>
                </a:cubicBezTo>
                <a:cubicBezTo>
                  <a:pt x="64409" y="13070"/>
                  <a:pt x="64257" y="12949"/>
                  <a:pt x="63984" y="12918"/>
                </a:cubicBezTo>
                <a:close/>
                <a:moveTo>
                  <a:pt x="26962" y="12857"/>
                </a:moveTo>
                <a:lnTo>
                  <a:pt x="27326" y="13496"/>
                </a:lnTo>
                <a:lnTo>
                  <a:pt x="26688" y="13769"/>
                </a:lnTo>
                <a:lnTo>
                  <a:pt x="26414" y="13222"/>
                </a:lnTo>
                <a:lnTo>
                  <a:pt x="26962" y="12857"/>
                </a:lnTo>
                <a:close/>
                <a:moveTo>
                  <a:pt x="7235" y="12979"/>
                </a:moveTo>
                <a:lnTo>
                  <a:pt x="7508" y="13496"/>
                </a:lnTo>
                <a:lnTo>
                  <a:pt x="6992" y="13800"/>
                </a:lnTo>
                <a:lnTo>
                  <a:pt x="6688" y="13253"/>
                </a:lnTo>
                <a:lnTo>
                  <a:pt x="7235" y="12979"/>
                </a:lnTo>
                <a:close/>
                <a:moveTo>
                  <a:pt x="22402" y="12979"/>
                </a:moveTo>
                <a:lnTo>
                  <a:pt x="22676" y="13557"/>
                </a:lnTo>
                <a:lnTo>
                  <a:pt x="22098" y="13830"/>
                </a:lnTo>
                <a:lnTo>
                  <a:pt x="21825" y="13344"/>
                </a:lnTo>
                <a:lnTo>
                  <a:pt x="22402" y="12979"/>
                </a:lnTo>
                <a:close/>
                <a:moveTo>
                  <a:pt x="42068" y="13009"/>
                </a:moveTo>
                <a:lnTo>
                  <a:pt x="42433" y="13557"/>
                </a:lnTo>
                <a:lnTo>
                  <a:pt x="41855" y="13830"/>
                </a:lnTo>
                <a:lnTo>
                  <a:pt x="41491" y="13283"/>
                </a:lnTo>
                <a:lnTo>
                  <a:pt x="42068" y="13009"/>
                </a:lnTo>
                <a:close/>
                <a:moveTo>
                  <a:pt x="57266" y="13009"/>
                </a:moveTo>
                <a:lnTo>
                  <a:pt x="57540" y="13648"/>
                </a:lnTo>
                <a:lnTo>
                  <a:pt x="56993" y="13891"/>
                </a:lnTo>
                <a:lnTo>
                  <a:pt x="56628" y="13344"/>
                </a:lnTo>
                <a:lnTo>
                  <a:pt x="57266" y="13009"/>
                </a:lnTo>
                <a:close/>
                <a:moveTo>
                  <a:pt x="37539" y="13131"/>
                </a:moveTo>
                <a:lnTo>
                  <a:pt x="37813" y="13648"/>
                </a:lnTo>
                <a:lnTo>
                  <a:pt x="37296" y="13921"/>
                </a:lnTo>
                <a:lnTo>
                  <a:pt x="37023" y="13405"/>
                </a:lnTo>
                <a:lnTo>
                  <a:pt x="37539" y="13131"/>
                </a:lnTo>
                <a:close/>
                <a:moveTo>
                  <a:pt x="17812" y="13070"/>
                </a:moveTo>
                <a:lnTo>
                  <a:pt x="18056" y="13709"/>
                </a:lnTo>
                <a:lnTo>
                  <a:pt x="17509" y="13982"/>
                </a:lnTo>
                <a:lnTo>
                  <a:pt x="17174" y="13435"/>
                </a:lnTo>
                <a:lnTo>
                  <a:pt x="17812" y="13070"/>
                </a:lnTo>
                <a:close/>
                <a:moveTo>
                  <a:pt x="52676" y="13131"/>
                </a:moveTo>
                <a:lnTo>
                  <a:pt x="53041" y="13769"/>
                </a:lnTo>
                <a:lnTo>
                  <a:pt x="52403" y="14013"/>
                </a:lnTo>
                <a:lnTo>
                  <a:pt x="52129" y="13465"/>
                </a:lnTo>
                <a:lnTo>
                  <a:pt x="52676" y="13131"/>
                </a:lnTo>
                <a:close/>
                <a:moveTo>
                  <a:pt x="32950" y="13253"/>
                </a:moveTo>
                <a:lnTo>
                  <a:pt x="33223" y="13769"/>
                </a:lnTo>
                <a:lnTo>
                  <a:pt x="32706" y="14043"/>
                </a:lnTo>
                <a:lnTo>
                  <a:pt x="32433" y="13557"/>
                </a:lnTo>
                <a:lnTo>
                  <a:pt x="32950" y="13253"/>
                </a:lnTo>
                <a:close/>
                <a:moveTo>
                  <a:pt x="13132" y="13253"/>
                </a:moveTo>
                <a:lnTo>
                  <a:pt x="13527" y="13830"/>
                </a:lnTo>
                <a:lnTo>
                  <a:pt x="12919" y="14104"/>
                </a:lnTo>
                <a:lnTo>
                  <a:pt x="12645" y="13526"/>
                </a:lnTo>
                <a:lnTo>
                  <a:pt x="13132" y="13253"/>
                </a:lnTo>
                <a:close/>
                <a:moveTo>
                  <a:pt x="48087" y="13313"/>
                </a:moveTo>
                <a:lnTo>
                  <a:pt x="48360" y="13830"/>
                </a:lnTo>
                <a:lnTo>
                  <a:pt x="47843" y="14134"/>
                </a:lnTo>
                <a:lnTo>
                  <a:pt x="47570" y="13617"/>
                </a:lnTo>
                <a:lnTo>
                  <a:pt x="48087" y="13313"/>
                </a:lnTo>
                <a:close/>
                <a:moveTo>
                  <a:pt x="4795" y="12745"/>
                </a:moveTo>
                <a:cubicBezTo>
                  <a:pt x="4543" y="12745"/>
                  <a:pt x="4288" y="12883"/>
                  <a:pt x="4165" y="13192"/>
                </a:cubicBezTo>
                <a:cubicBezTo>
                  <a:pt x="4043" y="13496"/>
                  <a:pt x="4134" y="13830"/>
                  <a:pt x="4408" y="14013"/>
                </a:cubicBezTo>
                <a:cubicBezTo>
                  <a:pt x="4499" y="14073"/>
                  <a:pt x="4560" y="14104"/>
                  <a:pt x="4651" y="14165"/>
                </a:cubicBezTo>
                <a:cubicBezTo>
                  <a:pt x="4712" y="14165"/>
                  <a:pt x="4803" y="14165"/>
                  <a:pt x="4864" y="14134"/>
                </a:cubicBezTo>
                <a:cubicBezTo>
                  <a:pt x="5198" y="14104"/>
                  <a:pt x="5472" y="13830"/>
                  <a:pt x="5472" y="13526"/>
                </a:cubicBezTo>
                <a:cubicBezTo>
                  <a:pt x="5526" y="13039"/>
                  <a:pt x="5163" y="12745"/>
                  <a:pt x="4795" y="12745"/>
                </a:cubicBezTo>
                <a:close/>
                <a:moveTo>
                  <a:pt x="8603" y="13405"/>
                </a:moveTo>
                <a:lnTo>
                  <a:pt x="8876" y="13921"/>
                </a:lnTo>
                <a:lnTo>
                  <a:pt x="8359" y="14195"/>
                </a:lnTo>
                <a:lnTo>
                  <a:pt x="8086" y="13678"/>
                </a:lnTo>
                <a:lnTo>
                  <a:pt x="8603" y="13405"/>
                </a:lnTo>
                <a:close/>
                <a:moveTo>
                  <a:pt x="28329" y="13344"/>
                </a:moveTo>
                <a:lnTo>
                  <a:pt x="28664" y="13891"/>
                </a:lnTo>
                <a:lnTo>
                  <a:pt x="28025" y="14225"/>
                </a:lnTo>
                <a:lnTo>
                  <a:pt x="27661" y="13617"/>
                </a:lnTo>
                <a:lnTo>
                  <a:pt x="28329" y="13344"/>
                </a:lnTo>
                <a:close/>
                <a:moveTo>
                  <a:pt x="43466" y="13405"/>
                </a:moveTo>
                <a:lnTo>
                  <a:pt x="43740" y="13982"/>
                </a:lnTo>
                <a:lnTo>
                  <a:pt x="43254" y="14256"/>
                </a:lnTo>
                <a:lnTo>
                  <a:pt x="42889" y="13678"/>
                </a:lnTo>
                <a:lnTo>
                  <a:pt x="43466" y="13405"/>
                </a:lnTo>
                <a:close/>
                <a:moveTo>
                  <a:pt x="23770" y="13465"/>
                </a:moveTo>
                <a:lnTo>
                  <a:pt x="24044" y="13952"/>
                </a:lnTo>
                <a:lnTo>
                  <a:pt x="23466" y="14316"/>
                </a:lnTo>
                <a:lnTo>
                  <a:pt x="23193" y="13739"/>
                </a:lnTo>
                <a:lnTo>
                  <a:pt x="23770" y="13465"/>
                </a:lnTo>
                <a:close/>
                <a:moveTo>
                  <a:pt x="38846" y="13526"/>
                </a:moveTo>
                <a:lnTo>
                  <a:pt x="39241" y="14104"/>
                </a:lnTo>
                <a:lnTo>
                  <a:pt x="38634" y="14377"/>
                </a:lnTo>
                <a:lnTo>
                  <a:pt x="38360" y="13800"/>
                </a:lnTo>
                <a:lnTo>
                  <a:pt x="38846" y="13526"/>
                </a:lnTo>
                <a:close/>
                <a:moveTo>
                  <a:pt x="58695" y="13526"/>
                </a:moveTo>
                <a:lnTo>
                  <a:pt x="58968" y="14043"/>
                </a:lnTo>
                <a:lnTo>
                  <a:pt x="58360" y="14408"/>
                </a:lnTo>
                <a:lnTo>
                  <a:pt x="58087" y="13830"/>
                </a:lnTo>
                <a:lnTo>
                  <a:pt x="58695" y="13526"/>
                </a:lnTo>
                <a:close/>
                <a:moveTo>
                  <a:pt x="19180" y="13617"/>
                </a:moveTo>
                <a:lnTo>
                  <a:pt x="19454" y="14104"/>
                </a:lnTo>
                <a:lnTo>
                  <a:pt x="18876" y="14468"/>
                </a:lnTo>
                <a:lnTo>
                  <a:pt x="18633" y="13891"/>
                </a:lnTo>
                <a:lnTo>
                  <a:pt x="19180" y="13617"/>
                </a:lnTo>
                <a:close/>
                <a:moveTo>
                  <a:pt x="34317" y="13678"/>
                </a:moveTo>
                <a:lnTo>
                  <a:pt x="34591" y="14195"/>
                </a:lnTo>
                <a:lnTo>
                  <a:pt x="34105" y="14468"/>
                </a:lnTo>
                <a:lnTo>
                  <a:pt x="33801" y="13952"/>
                </a:lnTo>
                <a:lnTo>
                  <a:pt x="34317" y="13678"/>
                </a:lnTo>
                <a:close/>
                <a:moveTo>
                  <a:pt x="1642" y="13526"/>
                </a:moveTo>
                <a:cubicBezTo>
                  <a:pt x="1216" y="13526"/>
                  <a:pt x="1004" y="14043"/>
                  <a:pt x="1308" y="14347"/>
                </a:cubicBezTo>
                <a:cubicBezTo>
                  <a:pt x="1392" y="14431"/>
                  <a:pt x="1499" y="14469"/>
                  <a:pt x="1607" y="14469"/>
                </a:cubicBezTo>
                <a:cubicBezTo>
                  <a:pt x="1850" y="14469"/>
                  <a:pt x="2098" y="14277"/>
                  <a:pt x="2098" y="13982"/>
                </a:cubicBezTo>
                <a:cubicBezTo>
                  <a:pt x="2098" y="13739"/>
                  <a:pt x="1885" y="13557"/>
                  <a:pt x="1642" y="13526"/>
                </a:cubicBezTo>
                <a:close/>
                <a:moveTo>
                  <a:pt x="54075" y="13617"/>
                </a:moveTo>
                <a:lnTo>
                  <a:pt x="54439" y="14165"/>
                </a:lnTo>
                <a:lnTo>
                  <a:pt x="53801" y="14499"/>
                </a:lnTo>
                <a:lnTo>
                  <a:pt x="53467" y="13891"/>
                </a:lnTo>
                <a:lnTo>
                  <a:pt x="54075" y="13617"/>
                </a:lnTo>
                <a:close/>
                <a:moveTo>
                  <a:pt x="60772" y="13181"/>
                </a:moveTo>
                <a:cubicBezTo>
                  <a:pt x="60512" y="13181"/>
                  <a:pt x="60279" y="13370"/>
                  <a:pt x="60093" y="13769"/>
                </a:cubicBezTo>
                <a:lnTo>
                  <a:pt x="60123" y="13739"/>
                </a:lnTo>
                <a:cubicBezTo>
                  <a:pt x="60123" y="13861"/>
                  <a:pt x="60123" y="13952"/>
                  <a:pt x="60154" y="14043"/>
                </a:cubicBezTo>
                <a:cubicBezTo>
                  <a:pt x="60238" y="14353"/>
                  <a:pt x="60506" y="14533"/>
                  <a:pt x="60811" y="14533"/>
                </a:cubicBezTo>
                <a:cubicBezTo>
                  <a:pt x="60835" y="14533"/>
                  <a:pt x="60859" y="14531"/>
                  <a:pt x="60883" y="14529"/>
                </a:cubicBezTo>
                <a:cubicBezTo>
                  <a:pt x="61643" y="14408"/>
                  <a:pt x="61643" y="13313"/>
                  <a:pt x="60883" y="13192"/>
                </a:cubicBezTo>
                <a:cubicBezTo>
                  <a:pt x="60845" y="13184"/>
                  <a:pt x="60808" y="13181"/>
                  <a:pt x="60772" y="13181"/>
                </a:cubicBezTo>
                <a:close/>
                <a:moveTo>
                  <a:pt x="14621" y="13617"/>
                </a:moveTo>
                <a:lnTo>
                  <a:pt x="14955" y="14225"/>
                </a:lnTo>
                <a:lnTo>
                  <a:pt x="14347" y="14590"/>
                </a:lnTo>
                <a:lnTo>
                  <a:pt x="13983" y="13952"/>
                </a:lnTo>
                <a:lnTo>
                  <a:pt x="14621" y="13617"/>
                </a:lnTo>
                <a:close/>
                <a:moveTo>
                  <a:pt x="29728" y="13769"/>
                </a:moveTo>
                <a:lnTo>
                  <a:pt x="30001" y="14316"/>
                </a:lnTo>
                <a:lnTo>
                  <a:pt x="29515" y="14590"/>
                </a:lnTo>
                <a:lnTo>
                  <a:pt x="29150" y="14013"/>
                </a:lnTo>
                <a:lnTo>
                  <a:pt x="29728" y="13769"/>
                </a:lnTo>
                <a:close/>
                <a:moveTo>
                  <a:pt x="49485" y="13678"/>
                </a:moveTo>
                <a:lnTo>
                  <a:pt x="49758" y="14256"/>
                </a:lnTo>
                <a:lnTo>
                  <a:pt x="49211" y="14620"/>
                </a:lnTo>
                <a:lnTo>
                  <a:pt x="48938" y="14013"/>
                </a:lnTo>
                <a:lnTo>
                  <a:pt x="49485" y="13678"/>
                </a:lnTo>
                <a:close/>
                <a:moveTo>
                  <a:pt x="10031" y="13739"/>
                </a:moveTo>
                <a:lnTo>
                  <a:pt x="10305" y="14316"/>
                </a:lnTo>
                <a:lnTo>
                  <a:pt x="9727" y="14681"/>
                </a:lnTo>
                <a:lnTo>
                  <a:pt x="9454" y="14104"/>
                </a:lnTo>
                <a:lnTo>
                  <a:pt x="10031" y="13739"/>
                </a:lnTo>
                <a:close/>
                <a:moveTo>
                  <a:pt x="44895" y="13800"/>
                </a:moveTo>
                <a:lnTo>
                  <a:pt x="45169" y="14377"/>
                </a:lnTo>
                <a:lnTo>
                  <a:pt x="44591" y="14681"/>
                </a:lnTo>
                <a:lnTo>
                  <a:pt x="44318" y="14195"/>
                </a:lnTo>
                <a:lnTo>
                  <a:pt x="44895" y="13800"/>
                </a:lnTo>
                <a:close/>
                <a:moveTo>
                  <a:pt x="25107" y="13891"/>
                </a:moveTo>
                <a:lnTo>
                  <a:pt x="25472" y="14468"/>
                </a:lnTo>
                <a:lnTo>
                  <a:pt x="24895" y="14742"/>
                </a:lnTo>
                <a:lnTo>
                  <a:pt x="24591" y="14165"/>
                </a:lnTo>
                <a:lnTo>
                  <a:pt x="25107" y="13891"/>
                </a:lnTo>
                <a:close/>
                <a:moveTo>
                  <a:pt x="20578" y="14013"/>
                </a:moveTo>
                <a:lnTo>
                  <a:pt x="20852" y="14529"/>
                </a:lnTo>
                <a:lnTo>
                  <a:pt x="20335" y="14803"/>
                </a:lnTo>
                <a:lnTo>
                  <a:pt x="20062" y="14286"/>
                </a:lnTo>
                <a:lnTo>
                  <a:pt x="20578" y="14013"/>
                </a:lnTo>
                <a:close/>
                <a:moveTo>
                  <a:pt x="40305" y="13891"/>
                </a:moveTo>
                <a:lnTo>
                  <a:pt x="40579" y="14529"/>
                </a:lnTo>
                <a:lnTo>
                  <a:pt x="40032" y="14803"/>
                </a:lnTo>
                <a:lnTo>
                  <a:pt x="39667" y="14225"/>
                </a:lnTo>
                <a:lnTo>
                  <a:pt x="40305" y="13891"/>
                </a:lnTo>
                <a:close/>
                <a:moveTo>
                  <a:pt x="62178" y="13674"/>
                </a:moveTo>
                <a:cubicBezTo>
                  <a:pt x="62033" y="13674"/>
                  <a:pt x="61884" y="13731"/>
                  <a:pt x="61765" y="13861"/>
                </a:cubicBezTo>
                <a:cubicBezTo>
                  <a:pt x="61370" y="14225"/>
                  <a:pt x="61643" y="14864"/>
                  <a:pt x="62160" y="14864"/>
                </a:cubicBezTo>
                <a:cubicBezTo>
                  <a:pt x="62494" y="14864"/>
                  <a:pt x="62768" y="14620"/>
                  <a:pt x="62768" y="14286"/>
                </a:cubicBezTo>
                <a:cubicBezTo>
                  <a:pt x="62768" y="13918"/>
                  <a:pt x="62479" y="13674"/>
                  <a:pt x="62178" y="13674"/>
                </a:cubicBezTo>
                <a:close/>
                <a:moveTo>
                  <a:pt x="35716" y="14043"/>
                </a:moveTo>
                <a:lnTo>
                  <a:pt x="35989" y="14620"/>
                </a:lnTo>
                <a:lnTo>
                  <a:pt x="35412" y="14894"/>
                </a:lnTo>
                <a:lnTo>
                  <a:pt x="35138" y="14408"/>
                </a:lnTo>
                <a:lnTo>
                  <a:pt x="35716" y="14043"/>
                </a:lnTo>
                <a:close/>
                <a:moveTo>
                  <a:pt x="55442" y="14043"/>
                </a:moveTo>
                <a:lnTo>
                  <a:pt x="55716" y="14620"/>
                </a:lnTo>
                <a:lnTo>
                  <a:pt x="55199" y="14894"/>
                </a:lnTo>
                <a:lnTo>
                  <a:pt x="54834" y="14316"/>
                </a:lnTo>
                <a:lnTo>
                  <a:pt x="55442" y="14043"/>
                </a:lnTo>
                <a:close/>
                <a:moveTo>
                  <a:pt x="15958" y="14104"/>
                </a:moveTo>
                <a:lnTo>
                  <a:pt x="16262" y="14681"/>
                </a:lnTo>
                <a:lnTo>
                  <a:pt x="15746" y="14955"/>
                </a:lnTo>
                <a:lnTo>
                  <a:pt x="15381" y="14377"/>
                </a:lnTo>
                <a:lnTo>
                  <a:pt x="15958" y="14104"/>
                </a:lnTo>
                <a:close/>
                <a:moveTo>
                  <a:pt x="50853" y="14134"/>
                </a:moveTo>
                <a:lnTo>
                  <a:pt x="51217" y="14712"/>
                </a:lnTo>
                <a:lnTo>
                  <a:pt x="50640" y="14985"/>
                </a:lnTo>
                <a:lnTo>
                  <a:pt x="50336" y="14408"/>
                </a:lnTo>
                <a:lnTo>
                  <a:pt x="50853" y="14134"/>
                </a:lnTo>
                <a:close/>
                <a:moveTo>
                  <a:pt x="31126" y="14165"/>
                </a:moveTo>
                <a:lnTo>
                  <a:pt x="31399" y="14742"/>
                </a:lnTo>
                <a:lnTo>
                  <a:pt x="30852" y="15016"/>
                </a:lnTo>
                <a:lnTo>
                  <a:pt x="30579" y="14529"/>
                </a:lnTo>
                <a:lnTo>
                  <a:pt x="31126" y="14165"/>
                </a:lnTo>
                <a:close/>
                <a:moveTo>
                  <a:pt x="3040" y="13800"/>
                </a:moveTo>
                <a:cubicBezTo>
                  <a:pt x="2493" y="13800"/>
                  <a:pt x="2189" y="14438"/>
                  <a:pt x="2554" y="14833"/>
                </a:cubicBezTo>
                <a:cubicBezTo>
                  <a:pt x="2683" y="14962"/>
                  <a:pt x="2838" y="15020"/>
                  <a:pt x="2989" y="15020"/>
                </a:cubicBezTo>
                <a:cubicBezTo>
                  <a:pt x="3298" y="15020"/>
                  <a:pt x="3587" y="14776"/>
                  <a:pt x="3587" y="14408"/>
                </a:cubicBezTo>
                <a:cubicBezTo>
                  <a:pt x="3587" y="14104"/>
                  <a:pt x="3344" y="13830"/>
                  <a:pt x="3040" y="13800"/>
                </a:cubicBezTo>
                <a:close/>
                <a:moveTo>
                  <a:pt x="11399" y="14225"/>
                </a:moveTo>
                <a:lnTo>
                  <a:pt x="11733" y="14803"/>
                </a:lnTo>
                <a:lnTo>
                  <a:pt x="11156" y="15046"/>
                </a:lnTo>
                <a:lnTo>
                  <a:pt x="10882" y="14499"/>
                </a:lnTo>
                <a:lnTo>
                  <a:pt x="11399" y="14225"/>
                </a:lnTo>
                <a:close/>
                <a:moveTo>
                  <a:pt x="26506" y="14286"/>
                </a:moveTo>
                <a:lnTo>
                  <a:pt x="26810" y="14864"/>
                </a:lnTo>
                <a:lnTo>
                  <a:pt x="26293" y="15137"/>
                </a:lnTo>
                <a:lnTo>
                  <a:pt x="25928" y="14560"/>
                </a:lnTo>
                <a:lnTo>
                  <a:pt x="26506" y="14286"/>
                </a:lnTo>
                <a:close/>
                <a:moveTo>
                  <a:pt x="46293" y="14286"/>
                </a:moveTo>
                <a:lnTo>
                  <a:pt x="46536" y="14803"/>
                </a:lnTo>
                <a:lnTo>
                  <a:pt x="45989" y="15137"/>
                </a:lnTo>
                <a:lnTo>
                  <a:pt x="45716" y="14560"/>
                </a:lnTo>
                <a:lnTo>
                  <a:pt x="46293" y="14286"/>
                </a:lnTo>
                <a:close/>
                <a:moveTo>
                  <a:pt x="63537" y="14220"/>
                </a:moveTo>
                <a:cubicBezTo>
                  <a:pt x="62958" y="14220"/>
                  <a:pt x="62948" y="15138"/>
                  <a:pt x="63560" y="15138"/>
                </a:cubicBezTo>
                <a:cubicBezTo>
                  <a:pt x="63569" y="15138"/>
                  <a:pt x="63579" y="15138"/>
                  <a:pt x="63588" y="15137"/>
                </a:cubicBezTo>
                <a:cubicBezTo>
                  <a:pt x="64166" y="15137"/>
                  <a:pt x="64196" y="14286"/>
                  <a:pt x="63619" y="14225"/>
                </a:cubicBezTo>
                <a:cubicBezTo>
                  <a:pt x="63591" y="14221"/>
                  <a:pt x="63563" y="14220"/>
                  <a:pt x="63537" y="14220"/>
                </a:cubicBezTo>
                <a:close/>
                <a:moveTo>
                  <a:pt x="21886" y="14408"/>
                </a:moveTo>
                <a:lnTo>
                  <a:pt x="22281" y="14985"/>
                </a:lnTo>
                <a:lnTo>
                  <a:pt x="21673" y="15259"/>
                </a:lnTo>
                <a:lnTo>
                  <a:pt x="21399" y="14681"/>
                </a:lnTo>
                <a:lnTo>
                  <a:pt x="21886" y="14408"/>
                </a:lnTo>
                <a:close/>
                <a:moveTo>
                  <a:pt x="56810" y="14499"/>
                </a:moveTo>
                <a:lnTo>
                  <a:pt x="57114" y="15016"/>
                </a:lnTo>
                <a:lnTo>
                  <a:pt x="56597" y="15289"/>
                </a:lnTo>
                <a:lnTo>
                  <a:pt x="56324" y="14772"/>
                </a:lnTo>
                <a:lnTo>
                  <a:pt x="56810" y="14499"/>
                </a:lnTo>
                <a:close/>
                <a:moveTo>
                  <a:pt x="41673" y="14468"/>
                </a:moveTo>
                <a:lnTo>
                  <a:pt x="41947" y="14955"/>
                </a:lnTo>
                <a:lnTo>
                  <a:pt x="41400" y="15320"/>
                </a:lnTo>
                <a:lnTo>
                  <a:pt x="41126" y="14742"/>
                </a:lnTo>
                <a:lnTo>
                  <a:pt x="41673" y="14468"/>
                </a:lnTo>
                <a:close/>
                <a:moveTo>
                  <a:pt x="17357" y="14560"/>
                </a:moveTo>
                <a:lnTo>
                  <a:pt x="17630" y="15076"/>
                </a:lnTo>
                <a:lnTo>
                  <a:pt x="17113" y="15350"/>
                </a:lnTo>
                <a:lnTo>
                  <a:pt x="16840" y="14833"/>
                </a:lnTo>
                <a:lnTo>
                  <a:pt x="17357" y="14560"/>
                </a:lnTo>
                <a:close/>
                <a:moveTo>
                  <a:pt x="37114" y="14499"/>
                </a:moveTo>
                <a:lnTo>
                  <a:pt x="37478" y="15076"/>
                </a:lnTo>
                <a:lnTo>
                  <a:pt x="36840" y="15411"/>
                </a:lnTo>
                <a:lnTo>
                  <a:pt x="36567" y="14772"/>
                </a:lnTo>
                <a:lnTo>
                  <a:pt x="37114" y="14499"/>
                </a:lnTo>
                <a:close/>
                <a:moveTo>
                  <a:pt x="64981" y="14920"/>
                </a:moveTo>
                <a:cubicBezTo>
                  <a:pt x="64973" y="14920"/>
                  <a:pt x="64964" y="14922"/>
                  <a:pt x="64956" y="14924"/>
                </a:cubicBezTo>
                <a:cubicBezTo>
                  <a:pt x="64865" y="14924"/>
                  <a:pt x="64774" y="15076"/>
                  <a:pt x="64683" y="15168"/>
                </a:cubicBezTo>
                <a:cubicBezTo>
                  <a:pt x="64774" y="15259"/>
                  <a:pt x="64865" y="15380"/>
                  <a:pt x="64956" y="15411"/>
                </a:cubicBezTo>
                <a:cubicBezTo>
                  <a:pt x="65078" y="15411"/>
                  <a:pt x="65169" y="15289"/>
                  <a:pt x="65351" y="15137"/>
                </a:cubicBezTo>
                <a:cubicBezTo>
                  <a:pt x="65185" y="15054"/>
                  <a:pt x="65069" y="14920"/>
                  <a:pt x="64981" y="14920"/>
                </a:cubicBezTo>
                <a:close/>
                <a:moveTo>
                  <a:pt x="52190" y="14590"/>
                </a:moveTo>
                <a:lnTo>
                  <a:pt x="52494" y="15168"/>
                </a:lnTo>
                <a:lnTo>
                  <a:pt x="51977" y="15441"/>
                </a:lnTo>
                <a:lnTo>
                  <a:pt x="51613" y="14864"/>
                </a:lnTo>
                <a:lnTo>
                  <a:pt x="52190" y="14590"/>
                </a:lnTo>
                <a:close/>
                <a:moveTo>
                  <a:pt x="12767" y="14651"/>
                </a:moveTo>
                <a:lnTo>
                  <a:pt x="13071" y="15198"/>
                </a:lnTo>
                <a:lnTo>
                  <a:pt x="12554" y="15472"/>
                </a:lnTo>
                <a:lnTo>
                  <a:pt x="12189" y="14924"/>
                </a:lnTo>
                <a:lnTo>
                  <a:pt x="12767" y="14651"/>
                </a:lnTo>
                <a:close/>
                <a:moveTo>
                  <a:pt x="32524" y="14651"/>
                </a:moveTo>
                <a:lnTo>
                  <a:pt x="32798" y="15137"/>
                </a:lnTo>
                <a:lnTo>
                  <a:pt x="32220" y="15502"/>
                </a:lnTo>
                <a:lnTo>
                  <a:pt x="31946" y="14924"/>
                </a:lnTo>
                <a:lnTo>
                  <a:pt x="32524" y="14651"/>
                </a:lnTo>
                <a:close/>
                <a:moveTo>
                  <a:pt x="47600" y="14712"/>
                </a:moveTo>
                <a:lnTo>
                  <a:pt x="47995" y="15289"/>
                </a:lnTo>
                <a:lnTo>
                  <a:pt x="47418" y="15563"/>
                </a:lnTo>
                <a:lnTo>
                  <a:pt x="47144" y="14985"/>
                </a:lnTo>
                <a:lnTo>
                  <a:pt x="47600" y="14712"/>
                </a:lnTo>
                <a:close/>
                <a:moveTo>
                  <a:pt x="8177" y="14772"/>
                </a:moveTo>
                <a:lnTo>
                  <a:pt x="8542" y="15320"/>
                </a:lnTo>
                <a:lnTo>
                  <a:pt x="7964" y="15593"/>
                </a:lnTo>
                <a:lnTo>
                  <a:pt x="7660" y="15046"/>
                </a:lnTo>
                <a:lnTo>
                  <a:pt x="8177" y="14772"/>
                </a:lnTo>
                <a:close/>
                <a:moveTo>
                  <a:pt x="27934" y="14681"/>
                </a:moveTo>
                <a:lnTo>
                  <a:pt x="28208" y="15289"/>
                </a:lnTo>
                <a:lnTo>
                  <a:pt x="27630" y="15623"/>
                </a:lnTo>
                <a:lnTo>
                  <a:pt x="27357" y="15046"/>
                </a:lnTo>
                <a:lnTo>
                  <a:pt x="27934" y="14681"/>
                </a:lnTo>
                <a:close/>
                <a:moveTo>
                  <a:pt x="43041" y="14833"/>
                </a:moveTo>
                <a:lnTo>
                  <a:pt x="43345" y="15350"/>
                </a:lnTo>
                <a:lnTo>
                  <a:pt x="42828" y="15623"/>
                </a:lnTo>
                <a:lnTo>
                  <a:pt x="42555" y="15107"/>
                </a:lnTo>
                <a:lnTo>
                  <a:pt x="43041" y="14833"/>
                </a:lnTo>
                <a:close/>
                <a:moveTo>
                  <a:pt x="23375" y="14772"/>
                </a:moveTo>
                <a:lnTo>
                  <a:pt x="23709" y="15411"/>
                </a:lnTo>
                <a:lnTo>
                  <a:pt x="23071" y="15654"/>
                </a:lnTo>
                <a:lnTo>
                  <a:pt x="22737" y="15137"/>
                </a:lnTo>
                <a:lnTo>
                  <a:pt x="23375" y="14772"/>
                </a:lnTo>
                <a:close/>
                <a:moveTo>
                  <a:pt x="58269" y="14803"/>
                </a:moveTo>
                <a:lnTo>
                  <a:pt x="58543" y="15411"/>
                </a:lnTo>
                <a:lnTo>
                  <a:pt x="57935" y="15684"/>
                </a:lnTo>
                <a:lnTo>
                  <a:pt x="57692" y="15198"/>
                </a:lnTo>
                <a:lnTo>
                  <a:pt x="58269" y="14803"/>
                </a:lnTo>
                <a:close/>
                <a:moveTo>
                  <a:pt x="1109" y="14982"/>
                </a:moveTo>
                <a:cubicBezTo>
                  <a:pt x="913" y="14982"/>
                  <a:pt x="732" y="15153"/>
                  <a:pt x="760" y="15350"/>
                </a:cubicBezTo>
                <a:cubicBezTo>
                  <a:pt x="760" y="15563"/>
                  <a:pt x="943" y="15745"/>
                  <a:pt x="1156" y="15745"/>
                </a:cubicBezTo>
                <a:cubicBezTo>
                  <a:pt x="1399" y="15745"/>
                  <a:pt x="1520" y="15593"/>
                  <a:pt x="1581" y="15259"/>
                </a:cubicBezTo>
                <a:cubicBezTo>
                  <a:pt x="1460" y="15168"/>
                  <a:pt x="1338" y="15016"/>
                  <a:pt x="1156" y="14985"/>
                </a:cubicBezTo>
                <a:cubicBezTo>
                  <a:pt x="1140" y="14983"/>
                  <a:pt x="1124" y="14982"/>
                  <a:pt x="1109" y="14982"/>
                </a:cubicBezTo>
                <a:close/>
                <a:moveTo>
                  <a:pt x="38482" y="14924"/>
                </a:moveTo>
                <a:lnTo>
                  <a:pt x="38755" y="15472"/>
                </a:lnTo>
                <a:lnTo>
                  <a:pt x="38269" y="15745"/>
                </a:lnTo>
                <a:lnTo>
                  <a:pt x="37904" y="15198"/>
                </a:lnTo>
                <a:lnTo>
                  <a:pt x="38482" y="14924"/>
                </a:lnTo>
                <a:close/>
                <a:moveTo>
                  <a:pt x="18755" y="14924"/>
                </a:moveTo>
                <a:lnTo>
                  <a:pt x="19028" y="15502"/>
                </a:lnTo>
                <a:lnTo>
                  <a:pt x="18451" y="15775"/>
                </a:lnTo>
                <a:lnTo>
                  <a:pt x="18177" y="15289"/>
                </a:lnTo>
                <a:lnTo>
                  <a:pt x="18755" y="14924"/>
                </a:lnTo>
                <a:close/>
                <a:moveTo>
                  <a:pt x="53649" y="14955"/>
                </a:moveTo>
                <a:lnTo>
                  <a:pt x="53923" y="15563"/>
                </a:lnTo>
                <a:lnTo>
                  <a:pt x="53345" y="15836"/>
                </a:lnTo>
                <a:lnTo>
                  <a:pt x="53071" y="15350"/>
                </a:lnTo>
                <a:lnTo>
                  <a:pt x="53649" y="14955"/>
                </a:lnTo>
                <a:close/>
                <a:moveTo>
                  <a:pt x="33861" y="15046"/>
                </a:moveTo>
                <a:lnTo>
                  <a:pt x="34226" y="15593"/>
                </a:lnTo>
                <a:lnTo>
                  <a:pt x="33649" y="15867"/>
                </a:lnTo>
                <a:lnTo>
                  <a:pt x="33375" y="15320"/>
                </a:lnTo>
                <a:lnTo>
                  <a:pt x="33861" y="15046"/>
                </a:lnTo>
                <a:close/>
                <a:moveTo>
                  <a:pt x="14195" y="15046"/>
                </a:moveTo>
                <a:lnTo>
                  <a:pt x="14469" y="15623"/>
                </a:lnTo>
                <a:lnTo>
                  <a:pt x="13891" y="15897"/>
                </a:lnTo>
                <a:lnTo>
                  <a:pt x="13618" y="15411"/>
                </a:lnTo>
                <a:lnTo>
                  <a:pt x="14195" y="15046"/>
                </a:lnTo>
                <a:close/>
                <a:moveTo>
                  <a:pt x="49029" y="15046"/>
                </a:moveTo>
                <a:lnTo>
                  <a:pt x="49363" y="15684"/>
                </a:lnTo>
                <a:lnTo>
                  <a:pt x="48725" y="15927"/>
                </a:lnTo>
                <a:lnTo>
                  <a:pt x="48391" y="15411"/>
                </a:lnTo>
                <a:lnTo>
                  <a:pt x="49029" y="15046"/>
                </a:lnTo>
                <a:close/>
                <a:moveTo>
                  <a:pt x="29332" y="15198"/>
                </a:moveTo>
                <a:lnTo>
                  <a:pt x="29606" y="15684"/>
                </a:lnTo>
                <a:lnTo>
                  <a:pt x="29089" y="15988"/>
                </a:lnTo>
                <a:lnTo>
                  <a:pt x="28816" y="15472"/>
                </a:lnTo>
                <a:lnTo>
                  <a:pt x="29332" y="15198"/>
                </a:lnTo>
                <a:close/>
                <a:moveTo>
                  <a:pt x="9606" y="15107"/>
                </a:moveTo>
                <a:lnTo>
                  <a:pt x="9970" y="15745"/>
                </a:lnTo>
                <a:lnTo>
                  <a:pt x="9302" y="16019"/>
                </a:lnTo>
                <a:lnTo>
                  <a:pt x="8967" y="15472"/>
                </a:lnTo>
                <a:lnTo>
                  <a:pt x="9606" y="15107"/>
                </a:lnTo>
                <a:close/>
                <a:moveTo>
                  <a:pt x="44439" y="15259"/>
                </a:moveTo>
                <a:lnTo>
                  <a:pt x="44713" y="15775"/>
                </a:lnTo>
                <a:lnTo>
                  <a:pt x="44196" y="16049"/>
                </a:lnTo>
                <a:lnTo>
                  <a:pt x="43922" y="15532"/>
                </a:lnTo>
                <a:lnTo>
                  <a:pt x="44439" y="15259"/>
                </a:lnTo>
                <a:close/>
                <a:moveTo>
                  <a:pt x="24743" y="15259"/>
                </a:moveTo>
                <a:lnTo>
                  <a:pt x="24986" y="15806"/>
                </a:lnTo>
                <a:lnTo>
                  <a:pt x="24439" y="16140"/>
                </a:lnTo>
                <a:lnTo>
                  <a:pt x="24104" y="15532"/>
                </a:lnTo>
                <a:lnTo>
                  <a:pt x="24743" y="15259"/>
                </a:lnTo>
                <a:close/>
                <a:moveTo>
                  <a:pt x="39849" y="15380"/>
                </a:moveTo>
                <a:lnTo>
                  <a:pt x="40123" y="15897"/>
                </a:lnTo>
                <a:lnTo>
                  <a:pt x="39637" y="16171"/>
                </a:lnTo>
                <a:lnTo>
                  <a:pt x="39333" y="15684"/>
                </a:lnTo>
                <a:lnTo>
                  <a:pt x="39849" y="15380"/>
                </a:lnTo>
                <a:close/>
                <a:moveTo>
                  <a:pt x="20153" y="15380"/>
                </a:moveTo>
                <a:lnTo>
                  <a:pt x="20518" y="15958"/>
                </a:lnTo>
                <a:lnTo>
                  <a:pt x="19849" y="16292"/>
                </a:lnTo>
                <a:lnTo>
                  <a:pt x="19606" y="15654"/>
                </a:lnTo>
                <a:lnTo>
                  <a:pt x="20153" y="15380"/>
                </a:lnTo>
                <a:close/>
                <a:moveTo>
                  <a:pt x="35260" y="15472"/>
                </a:moveTo>
                <a:lnTo>
                  <a:pt x="35624" y="16019"/>
                </a:lnTo>
                <a:lnTo>
                  <a:pt x="35047" y="16292"/>
                </a:lnTo>
                <a:lnTo>
                  <a:pt x="34682" y="15745"/>
                </a:lnTo>
                <a:lnTo>
                  <a:pt x="35260" y="15472"/>
                </a:lnTo>
                <a:close/>
                <a:moveTo>
                  <a:pt x="55017" y="15441"/>
                </a:moveTo>
                <a:lnTo>
                  <a:pt x="55290" y="15927"/>
                </a:lnTo>
                <a:lnTo>
                  <a:pt x="54713" y="16323"/>
                </a:lnTo>
                <a:lnTo>
                  <a:pt x="54470" y="15715"/>
                </a:lnTo>
                <a:lnTo>
                  <a:pt x="55017" y="15441"/>
                </a:lnTo>
                <a:close/>
                <a:moveTo>
                  <a:pt x="61714" y="15104"/>
                </a:moveTo>
                <a:cubicBezTo>
                  <a:pt x="61403" y="15104"/>
                  <a:pt x="61155" y="15367"/>
                  <a:pt x="61126" y="15684"/>
                </a:cubicBezTo>
                <a:cubicBezTo>
                  <a:pt x="61105" y="16066"/>
                  <a:pt x="61425" y="16330"/>
                  <a:pt x="61754" y="16330"/>
                </a:cubicBezTo>
                <a:cubicBezTo>
                  <a:pt x="61896" y="16330"/>
                  <a:pt x="62041" y="16281"/>
                  <a:pt x="62160" y="16171"/>
                </a:cubicBezTo>
                <a:cubicBezTo>
                  <a:pt x="62585" y="15806"/>
                  <a:pt x="62312" y="15107"/>
                  <a:pt x="61765" y="15107"/>
                </a:cubicBezTo>
                <a:cubicBezTo>
                  <a:pt x="61748" y="15105"/>
                  <a:pt x="61731" y="15104"/>
                  <a:pt x="61714" y="15104"/>
                </a:cubicBezTo>
                <a:close/>
                <a:moveTo>
                  <a:pt x="2578" y="15227"/>
                </a:moveTo>
                <a:cubicBezTo>
                  <a:pt x="2086" y="15227"/>
                  <a:pt x="1863" y="15815"/>
                  <a:pt x="2189" y="16171"/>
                </a:cubicBezTo>
                <a:cubicBezTo>
                  <a:pt x="2299" y="16291"/>
                  <a:pt x="2443" y="16345"/>
                  <a:pt x="2585" y="16345"/>
                </a:cubicBezTo>
                <a:cubicBezTo>
                  <a:pt x="2875" y="16345"/>
                  <a:pt x="3162" y="16122"/>
                  <a:pt x="3162" y="15775"/>
                </a:cubicBezTo>
                <a:cubicBezTo>
                  <a:pt x="3162" y="15472"/>
                  <a:pt x="2919" y="15228"/>
                  <a:pt x="2615" y="15228"/>
                </a:cubicBezTo>
                <a:cubicBezTo>
                  <a:pt x="2602" y="15228"/>
                  <a:pt x="2590" y="15227"/>
                  <a:pt x="2578" y="15227"/>
                </a:cubicBezTo>
                <a:close/>
                <a:moveTo>
                  <a:pt x="15563" y="15502"/>
                </a:moveTo>
                <a:lnTo>
                  <a:pt x="15837" y="15988"/>
                </a:lnTo>
                <a:lnTo>
                  <a:pt x="15259" y="16383"/>
                </a:lnTo>
                <a:lnTo>
                  <a:pt x="14986" y="15806"/>
                </a:lnTo>
                <a:lnTo>
                  <a:pt x="15563" y="15502"/>
                </a:lnTo>
                <a:close/>
                <a:moveTo>
                  <a:pt x="30670" y="15593"/>
                </a:moveTo>
                <a:lnTo>
                  <a:pt x="30974" y="16110"/>
                </a:lnTo>
                <a:lnTo>
                  <a:pt x="30457" y="16383"/>
                </a:lnTo>
                <a:lnTo>
                  <a:pt x="30153" y="15867"/>
                </a:lnTo>
                <a:lnTo>
                  <a:pt x="30670" y="15593"/>
                </a:lnTo>
                <a:close/>
                <a:moveTo>
                  <a:pt x="50427" y="15563"/>
                </a:moveTo>
                <a:lnTo>
                  <a:pt x="50670" y="16079"/>
                </a:lnTo>
                <a:lnTo>
                  <a:pt x="50123" y="16444"/>
                </a:lnTo>
                <a:lnTo>
                  <a:pt x="49789" y="15806"/>
                </a:lnTo>
                <a:lnTo>
                  <a:pt x="50427" y="15563"/>
                </a:lnTo>
                <a:close/>
                <a:moveTo>
                  <a:pt x="10943" y="15623"/>
                </a:moveTo>
                <a:lnTo>
                  <a:pt x="11277" y="16171"/>
                </a:lnTo>
                <a:lnTo>
                  <a:pt x="10730" y="16505"/>
                </a:lnTo>
                <a:lnTo>
                  <a:pt x="10335" y="15867"/>
                </a:lnTo>
                <a:lnTo>
                  <a:pt x="10943" y="15623"/>
                </a:lnTo>
                <a:close/>
                <a:moveTo>
                  <a:pt x="26111" y="15715"/>
                </a:moveTo>
                <a:lnTo>
                  <a:pt x="26384" y="16231"/>
                </a:lnTo>
                <a:lnTo>
                  <a:pt x="25867" y="16505"/>
                </a:lnTo>
                <a:lnTo>
                  <a:pt x="25594" y="16019"/>
                </a:lnTo>
                <a:lnTo>
                  <a:pt x="26111" y="15715"/>
                </a:lnTo>
                <a:close/>
                <a:moveTo>
                  <a:pt x="45807" y="15593"/>
                </a:moveTo>
                <a:lnTo>
                  <a:pt x="46172" y="16231"/>
                </a:lnTo>
                <a:lnTo>
                  <a:pt x="45533" y="16566"/>
                </a:lnTo>
                <a:lnTo>
                  <a:pt x="45290" y="15927"/>
                </a:lnTo>
                <a:lnTo>
                  <a:pt x="45807" y="15593"/>
                </a:lnTo>
                <a:close/>
                <a:moveTo>
                  <a:pt x="63193" y="15593"/>
                </a:moveTo>
                <a:cubicBezTo>
                  <a:pt x="62920" y="15593"/>
                  <a:pt x="62707" y="15806"/>
                  <a:pt x="62707" y="16079"/>
                </a:cubicBezTo>
                <a:cubicBezTo>
                  <a:pt x="62707" y="16414"/>
                  <a:pt x="62958" y="16581"/>
                  <a:pt x="63208" y="16581"/>
                </a:cubicBezTo>
                <a:cubicBezTo>
                  <a:pt x="63459" y="16581"/>
                  <a:pt x="63710" y="16414"/>
                  <a:pt x="63710" y="16079"/>
                </a:cubicBezTo>
                <a:cubicBezTo>
                  <a:pt x="63682" y="15823"/>
                  <a:pt x="63493" y="15621"/>
                  <a:pt x="63245" y="15621"/>
                </a:cubicBezTo>
                <a:cubicBezTo>
                  <a:pt x="63228" y="15621"/>
                  <a:pt x="63211" y="15622"/>
                  <a:pt x="63193" y="15623"/>
                </a:cubicBezTo>
                <a:lnTo>
                  <a:pt x="63193" y="15593"/>
                </a:lnTo>
                <a:close/>
                <a:moveTo>
                  <a:pt x="21521" y="15806"/>
                </a:moveTo>
                <a:lnTo>
                  <a:pt x="21794" y="16383"/>
                </a:lnTo>
                <a:lnTo>
                  <a:pt x="21308" y="16657"/>
                </a:lnTo>
                <a:lnTo>
                  <a:pt x="20943" y="16079"/>
                </a:lnTo>
                <a:lnTo>
                  <a:pt x="21521" y="15806"/>
                </a:lnTo>
                <a:close/>
                <a:moveTo>
                  <a:pt x="41278" y="15715"/>
                </a:moveTo>
                <a:lnTo>
                  <a:pt x="41552" y="16292"/>
                </a:lnTo>
                <a:lnTo>
                  <a:pt x="41004" y="16657"/>
                </a:lnTo>
                <a:lnTo>
                  <a:pt x="40731" y="16079"/>
                </a:lnTo>
                <a:lnTo>
                  <a:pt x="41278" y="15715"/>
                </a:lnTo>
                <a:close/>
                <a:moveTo>
                  <a:pt x="56415" y="15867"/>
                </a:moveTo>
                <a:lnTo>
                  <a:pt x="56689" y="16383"/>
                </a:lnTo>
                <a:lnTo>
                  <a:pt x="56172" y="16657"/>
                </a:lnTo>
                <a:lnTo>
                  <a:pt x="55898" y="16140"/>
                </a:lnTo>
                <a:lnTo>
                  <a:pt x="56415" y="15867"/>
                </a:lnTo>
                <a:close/>
                <a:moveTo>
                  <a:pt x="16931" y="15927"/>
                </a:moveTo>
                <a:lnTo>
                  <a:pt x="17235" y="16444"/>
                </a:lnTo>
                <a:lnTo>
                  <a:pt x="16718" y="16718"/>
                </a:lnTo>
                <a:lnTo>
                  <a:pt x="16445" y="16201"/>
                </a:lnTo>
                <a:lnTo>
                  <a:pt x="16931" y="15927"/>
                </a:lnTo>
                <a:close/>
                <a:moveTo>
                  <a:pt x="36658" y="15836"/>
                </a:moveTo>
                <a:lnTo>
                  <a:pt x="36931" y="16475"/>
                </a:lnTo>
                <a:lnTo>
                  <a:pt x="36384" y="16718"/>
                </a:lnTo>
                <a:lnTo>
                  <a:pt x="36020" y="16171"/>
                </a:lnTo>
                <a:lnTo>
                  <a:pt x="36658" y="15836"/>
                </a:lnTo>
                <a:close/>
                <a:moveTo>
                  <a:pt x="51825" y="15988"/>
                </a:moveTo>
                <a:lnTo>
                  <a:pt x="52099" y="16505"/>
                </a:lnTo>
                <a:lnTo>
                  <a:pt x="51582" y="16779"/>
                </a:lnTo>
                <a:lnTo>
                  <a:pt x="51309" y="16292"/>
                </a:lnTo>
                <a:lnTo>
                  <a:pt x="51825" y="15988"/>
                </a:lnTo>
                <a:close/>
                <a:moveTo>
                  <a:pt x="3932" y="15530"/>
                </a:moveTo>
                <a:cubicBezTo>
                  <a:pt x="3595" y="15530"/>
                  <a:pt x="3321" y="15816"/>
                  <a:pt x="3314" y="16186"/>
                </a:cubicBezTo>
                <a:lnTo>
                  <a:pt x="3314" y="16186"/>
                </a:lnTo>
                <a:cubicBezTo>
                  <a:pt x="3314" y="16181"/>
                  <a:pt x="3314" y="16176"/>
                  <a:pt x="3314" y="16171"/>
                </a:cubicBezTo>
                <a:lnTo>
                  <a:pt x="3314" y="16201"/>
                </a:lnTo>
                <a:cubicBezTo>
                  <a:pt x="3314" y="16196"/>
                  <a:pt x="3314" y="16191"/>
                  <a:pt x="3314" y="16186"/>
                </a:cubicBezTo>
                <a:lnTo>
                  <a:pt x="3314" y="16186"/>
                </a:lnTo>
                <a:cubicBezTo>
                  <a:pt x="3322" y="16567"/>
                  <a:pt x="3637" y="16826"/>
                  <a:pt x="3961" y="16826"/>
                </a:cubicBezTo>
                <a:cubicBezTo>
                  <a:pt x="4119" y="16826"/>
                  <a:pt x="4280" y="16765"/>
                  <a:pt x="4408" y="16627"/>
                </a:cubicBezTo>
                <a:cubicBezTo>
                  <a:pt x="4834" y="16231"/>
                  <a:pt x="4560" y="15532"/>
                  <a:pt x="3982" y="15532"/>
                </a:cubicBezTo>
                <a:cubicBezTo>
                  <a:pt x="3966" y="15531"/>
                  <a:pt x="3949" y="15530"/>
                  <a:pt x="3932" y="15530"/>
                </a:cubicBezTo>
                <a:close/>
                <a:moveTo>
                  <a:pt x="32098" y="15927"/>
                </a:moveTo>
                <a:lnTo>
                  <a:pt x="32433" y="16566"/>
                </a:lnTo>
                <a:lnTo>
                  <a:pt x="31795" y="16839"/>
                </a:lnTo>
                <a:lnTo>
                  <a:pt x="31551" y="16292"/>
                </a:lnTo>
                <a:lnTo>
                  <a:pt x="32098" y="15927"/>
                </a:lnTo>
                <a:close/>
                <a:moveTo>
                  <a:pt x="64500" y="16171"/>
                </a:moveTo>
                <a:cubicBezTo>
                  <a:pt x="64409" y="16292"/>
                  <a:pt x="64227" y="16414"/>
                  <a:pt x="64257" y="16535"/>
                </a:cubicBezTo>
                <a:cubicBezTo>
                  <a:pt x="64288" y="16687"/>
                  <a:pt x="64409" y="16809"/>
                  <a:pt x="64561" y="16839"/>
                </a:cubicBezTo>
                <a:cubicBezTo>
                  <a:pt x="64652" y="16839"/>
                  <a:pt x="64865" y="16657"/>
                  <a:pt x="64865" y="16566"/>
                </a:cubicBezTo>
                <a:cubicBezTo>
                  <a:pt x="64865" y="16444"/>
                  <a:pt x="64713" y="16292"/>
                  <a:pt x="64622" y="16171"/>
                </a:cubicBezTo>
                <a:close/>
                <a:moveTo>
                  <a:pt x="12372" y="16079"/>
                </a:moveTo>
                <a:lnTo>
                  <a:pt x="12645" y="16566"/>
                </a:lnTo>
                <a:lnTo>
                  <a:pt x="12128" y="16870"/>
                </a:lnTo>
                <a:lnTo>
                  <a:pt x="11855" y="16353"/>
                </a:lnTo>
                <a:lnTo>
                  <a:pt x="12372" y="16079"/>
                </a:lnTo>
                <a:close/>
                <a:moveTo>
                  <a:pt x="27539" y="16049"/>
                </a:moveTo>
                <a:lnTo>
                  <a:pt x="27813" y="16627"/>
                </a:lnTo>
                <a:lnTo>
                  <a:pt x="27235" y="16931"/>
                </a:lnTo>
                <a:lnTo>
                  <a:pt x="26962" y="16444"/>
                </a:lnTo>
                <a:lnTo>
                  <a:pt x="27539" y="16049"/>
                </a:lnTo>
                <a:close/>
                <a:moveTo>
                  <a:pt x="47205" y="16110"/>
                </a:moveTo>
                <a:lnTo>
                  <a:pt x="47479" y="16657"/>
                </a:lnTo>
                <a:lnTo>
                  <a:pt x="47023" y="16931"/>
                </a:lnTo>
                <a:lnTo>
                  <a:pt x="46628" y="16353"/>
                </a:lnTo>
                <a:lnTo>
                  <a:pt x="47205" y="16110"/>
                </a:lnTo>
                <a:close/>
                <a:moveTo>
                  <a:pt x="7782" y="16140"/>
                </a:moveTo>
                <a:lnTo>
                  <a:pt x="8055" y="16718"/>
                </a:lnTo>
                <a:lnTo>
                  <a:pt x="7569" y="16991"/>
                </a:lnTo>
                <a:lnTo>
                  <a:pt x="7204" y="16414"/>
                </a:lnTo>
                <a:lnTo>
                  <a:pt x="7782" y="16140"/>
                </a:lnTo>
                <a:close/>
                <a:moveTo>
                  <a:pt x="42646" y="16201"/>
                </a:moveTo>
                <a:lnTo>
                  <a:pt x="42950" y="16718"/>
                </a:lnTo>
                <a:lnTo>
                  <a:pt x="42433" y="16991"/>
                </a:lnTo>
                <a:lnTo>
                  <a:pt x="42159" y="16475"/>
                </a:lnTo>
                <a:lnTo>
                  <a:pt x="42646" y="16201"/>
                </a:lnTo>
                <a:close/>
                <a:moveTo>
                  <a:pt x="730" y="16444"/>
                </a:moveTo>
                <a:cubicBezTo>
                  <a:pt x="609" y="16444"/>
                  <a:pt x="426" y="16627"/>
                  <a:pt x="426" y="16687"/>
                </a:cubicBezTo>
                <a:cubicBezTo>
                  <a:pt x="457" y="16839"/>
                  <a:pt x="578" y="16991"/>
                  <a:pt x="730" y="17052"/>
                </a:cubicBezTo>
                <a:cubicBezTo>
                  <a:pt x="821" y="17052"/>
                  <a:pt x="973" y="16900"/>
                  <a:pt x="1095" y="16839"/>
                </a:cubicBezTo>
                <a:lnTo>
                  <a:pt x="1125" y="16687"/>
                </a:lnTo>
                <a:cubicBezTo>
                  <a:pt x="1004" y="16596"/>
                  <a:pt x="882" y="16444"/>
                  <a:pt x="730" y="16444"/>
                </a:cubicBezTo>
                <a:close/>
                <a:moveTo>
                  <a:pt x="22889" y="16262"/>
                </a:moveTo>
                <a:lnTo>
                  <a:pt x="23162" y="16779"/>
                </a:lnTo>
                <a:lnTo>
                  <a:pt x="22645" y="17052"/>
                </a:lnTo>
                <a:lnTo>
                  <a:pt x="22372" y="16566"/>
                </a:lnTo>
                <a:lnTo>
                  <a:pt x="22889" y="16262"/>
                </a:lnTo>
                <a:close/>
                <a:moveTo>
                  <a:pt x="57783" y="16262"/>
                </a:moveTo>
                <a:lnTo>
                  <a:pt x="58148" y="16839"/>
                </a:lnTo>
                <a:lnTo>
                  <a:pt x="57570" y="17113"/>
                </a:lnTo>
                <a:lnTo>
                  <a:pt x="57266" y="16535"/>
                </a:lnTo>
                <a:lnTo>
                  <a:pt x="57783" y="16262"/>
                </a:lnTo>
                <a:close/>
                <a:moveTo>
                  <a:pt x="18268" y="16353"/>
                </a:moveTo>
                <a:lnTo>
                  <a:pt x="18664" y="16931"/>
                </a:lnTo>
                <a:lnTo>
                  <a:pt x="18086" y="17204"/>
                </a:lnTo>
                <a:lnTo>
                  <a:pt x="17812" y="16627"/>
                </a:lnTo>
                <a:lnTo>
                  <a:pt x="18268" y="16353"/>
                </a:lnTo>
                <a:close/>
                <a:moveTo>
                  <a:pt x="38086" y="16353"/>
                </a:moveTo>
                <a:lnTo>
                  <a:pt x="38330" y="16839"/>
                </a:lnTo>
                <a:lnTo>
                  <a:pt x="37782" y="17204"/>
                </a:lnTo>
                <a:lnTo>
                  <a:pt x="37509" y="16627"/>
                </a:lnTo>
                <a:lnTo>
                  <a:pt x="38086" y="16353"/>
                </a:lnTo>
                <a:close/>
                <a:moveTo>
                  <a:pt x="53163" y="16414"/>
                </a:moveTo>
                <a:lnTo>
                  <a:pt x="53467" y="16931"/>
                </a:lnTo>
                <a:lnTo>
                  <a:pt x="52950" y="17204"/>
                </a:lnTo>
                <a:lnTo>
                  <a:pt x="52646" y="16687"/>
                </a:lnTo>
                <a:lnTo>
                  <a:pt x="53163" y="16414"/>
                </a:lnTo>
                <a:close/>
                <a:moveTo>
                  <a:pt x="13709" y="16475"/>
                </a:moveTo>
                <a:lnTo>
                  <a:pt x="13983" y="16991"/>
                </a:lnTo>
                <a:lnTo>
                  <a:pt x="13466" y="17265"/>
                </a:lnTo>
                <a:lnTo>
                  <a:pt x="13192" y="16748"/>
                </a:lnTo>
                <a:lnTo>
                  <a:pt x="13709" y="16475"/>
                </a:lnTo>
                <a:close/>
                <a:moveTo>
                  <a:pt x="48603" y="16535"/>
                </a:moveTo>
                <a:lnTo>
                  <a:pt x="48877" y="17052"/>
                </a:lnTo>
                <a:lnTo>
                  <a:pt x="48360" y="17326"/>
                </a:lnTo>
                <a:lnTo>
                  <a:pt x="48087" y="16809"/>
                </a:lnTo>
                <a:lnTo>
                  <a:pt x="48603" y="16535"/>
                </a:lnTo>
                <a:close/>
                <a:moveTo>
                  <a:pt x="33497" y="16444"/>
                </a:moveTo>
                <a:lnTo>
                  <a:pt x="33770" y="16991"/>
                </a:lnTo>
                <a:lnTo>
                  <a:pt x="33223" y="17356"/>
                </a:lnTo>
                <a:lnTo>
                  <a:pt x="32858" y="16718"/>
                </a:lnTo>
                <a:lnTo>
                  <a:pt x="33497" y="16444"/>
                </a:lnTo>
                <a:close/>
                <a:moveTo>
                  <a:pt x="9150" y="16627"/>
                </a:moveTo>
                <a:lnTo>
                  <a:pt x="9423" y="17113"/>
                </a:lnTo>
                <a:lnTo>
                  <a:pt x="8907" y="17417"/>
                </a:lnTo>
                <a:lnTo>
                  <a:pt x="8633" y="16900"/>
                </a:lnTo>
                <a:lnTo>
                  <a:pt x="9150" y="16627"/>
                </a:lnTo>
                <a:close/>
                <a:moveTo>
                  <a:pt x="28907" y="16535"/>
                </a:moveTo>
                <a:lnTo>
                  <a:pt x="29241" y="17082"/>
                </a:lnTo>
                <a:lnTo>
                  <a:pt x="28603" y="17447"/>
                </a:lnTo>
                <a:lnTo>
                  <a:pt x="28360" y="16809"/>
                </a:lnTo>
                <a:lnTo>
                  <a:pt x="28907" y="16535"/>
                </a:lnTo>
                <a:close/>
                <a:moveTo>
                  <a:pt x="44014" y="16596"/>
                </a:moveTo>
                <a:lnTo>
                  <a:pt x="44348" y="17174"/>
                </a:lnTo>
                <a:lnTo>
                  <a:pt x="43770" y="17447"/>
                </a:lnTo>
                <a:lnTo>
                  <a:pt x="43497" y="16870"/>
                </a:lnTo>
                <a:lnTo>
                  <a:pt x="44014" y="16596"/>
                </a:lnTo>
                <a:close/>
                <a:moveTo>
                  <a:pt x="24317" y="16596"/>
                </a:moveTo>
                <a:lnTo>
                  <a:pt x="24591" y="17174"/>
                </a:lnTo>
                <a:lnTo>
                  <a:pt x="24013" y="17538"/>
                </a:lnTo>
                <a:lnTo>
                  <a:pt x="23740" y="16961"/>
                </a:lnTo>
                <a:lnTo>
                  <a:pt x="24317" y="16596"/>
                </a:lnTo>
                <a:close/>
                <a:moveTo>
                  <a:pt x="39454" y="16748"/>
                </a:moveTo>
                <a:lnTo>
                  <a:pt x="39728" y="17265"/>
                </a:lnTo>
                <a:lnTo>
                  <a:pt x="39211" y="17538"/>
                </a:lnTo>
                <a:lnTo>
                  <a:pt x="38937" y="17022"/>
                </a:lnTo>
                <a:lnTo>
                  <a:pt x="39454" y="16748"/>
                </a:lnTo>
                <a:close/>
                <a:moveTo>
                  <a:pt x="2106" y="16636"/>
                </a:moveTo>
                <a:cubicBezTo>
                  <a:pt x="1984" y="16636"/>
                  <a:pt x="1861" y="16681"/>
                  <a:pt x="1764" y="16779"/>
                </a:cubicBezTo>
                <a:cubicBezTo>
                  <a:pt x="1460" y="17113"/>
                  <a:pt x="1672" y="17630"/>
                  <a:pt x="2128" y="17630"/>
                </a:cubicBezTo>
                <a:cubicBezTo>
                  <a:pt x="2402" y="17630"/>
                  <a:pt x="2615" y="17417"/>
                  <a:pt x="2615" y="17143"/>
                </a:cubicBezTo>
                <a:cubicBezTo>
                  <a:pt x="2615" y="16834"/>
                  <a:pt x="2363" y="16636"/>
                  <a:pt x="2106" y="16636"/>
                </a:cubicBezTo>
                <a:close/>
                <a:moveTo>
                  <a:pt x="19758" y="16687"/>
                </a:moveTo>
                <a:lnTo>
                  <a:pt x="20001" y="17326"/>
                </a:lnTo>
                <a:lnTo>
                  <a:pt x="19484" y="17660"/>
                </a:lnTo>
                <a:lnTo>
                  <a:pt x="19119" y="17022"/>
                </a:lnTo>
                <a:lnTo>
                  <a:pt x="19758" y="16687"/>
                </a:lnTo>
                <a:close/>
                <a:moveTo>
                  <a:pt x="54591" y="16779"/>
                </a:moveTo>
                <a:lnTo>
                  <a:pt x="54956" y="17417"/>
                </a:lnTo>
                <a:lnTo>
                  <a:pt x="54318" y="17660"/>
                </a:lnTo>
                <a:lnTo>
                  <a:pt x="54044" y="17113"/>
                </a:lnTo>
                <a:lnTo>
                  <a:pt x="54591" y="16779"/>
                </a:lnTo>
                <a:close/>
                <a:moveTo>
                  <a:pt x="34864" y="16900"/>
                </a:moveTo>
                <a:lnTo>
                  <a:pt x="35138" y="17386"/>
                </a:lnTo>
                <a:lnTo>
                  <a:pt x="34621" y="17690"/>
                </a:lnTo>
                <a:lnTo>
                  <a:pt x="34348" y="17174"/>
                </a:lnTo>
                <a:lnTo>
                  <a:pt x="34864" y="16900"/>
                </a:lnTo>
                <a:close/>
                <a:moveTo>
                  <a:pt x="61339" y="16414"/>
                </a:moveTo>
                <a:cubicBezTo>
                  <a:pt x="61009" y="16414"/>
                  <a:pt x="60709" y="16710"/>
                  <a:pt x="60701" y="17068"/>
                </a:cubicBezTo>
                <a:lnTo>
                  <a:pt x="60701" y="17068"/>
                </a:lnTo>
                <a:cubicBezTo>
                  <a:pt x="60701" y="17063"/>
                  <a:pt x="60701" y="17057"/>
                  <a:pt x="60701" y="17052"/>
                </a:cubicBezTo>
                <a:lnTo>
                  <a:pt x="60701" y="17082"/>
                </a:lnTo>
                <a:cubicBezTo>
                  <a:pt x="60701" y="17078"/>
                  <a:pt x="60701" y="17073"/>
                  <a:pt x="60701" y="17068"/>
                </a:cubicBezTo>
                <a:lnTo>
                  <a:pt x="60701" y="17068"/>
                </a:lnTo>
                <a:cubicBezTo>
                  <a:pt x="60709" y="17449"/>
                  <a:pt x="61011" y="17694"/>
                  <a:pt x="61326" y="17694"/>
                </a:cubicBezTo>
                <a:cubicBezTo>
                  <a:pt x="61480" y="17694"/>
                  <a:pt x="61637" y="17636"/>
                  <a:pt x="61765" y="17508"/>
                </a:cubicBezTo>
                <a:cubicBezTo>
                  <a:pt x="62190" y="17143"/>
                  <a:pt x="61917" y="16444"/>
                  <a:pt x="61339" y="16414"/>
                </a:cubicBezTo>
                <a:close/>
                <a:moveTo>
                  <a:pt x="15168" y="16809"/>
                </a:moveTo>
                <a:lnTo>
                  <a:pt x="15502" y="17447"/>
                </a:lnTo>
                <a:lnTo>
                  <a:pt x="14864" y="17721"/>
                </a:lnTo>
                <a:lnTo>
                  <a:pt x="14591" y="17174"/>
                </a:lnTo>
                <a:lnTo>
                  <a:pt x="15168" y="16809"/>
                </a:lnTo>
                <a:close/>
                <a:moveTo>
                  <a:pt x="50032" y="16870"/>
                </a:moveTo>
                <a:lnTo>
                  <a:pt x="50305" y="17447"/>
                </a:lnTo>
                <a:lnTo>
                  <a:pt x="49728" y="17751"/>
                </a:lnTo>
                <a:lnTo>
                  <a:pt x="49454" y="17265"/>
                </a:lnTo>
                <a:lnTo>
                  <a:pt x="50032" y="16870"/>
                </a:lnTo>
                <a:close/>
                <a:moveTo>
                  <a:pt x="30275" y="16961"/>
                </a:moveTo>
                <a:lnTo>
                  <a:pt x="30639" y="17508"/>
                </a:lnTo>
                <a:lnTo>
                  <a:pt x="30032" y="17782"/>
                </a:lnTo>
                <a:lnTo>
                  <a:pt x="29697" y="17234"/>
                </a:lnTo>
                <a:lnTo>
                  <a:pt x="30275" y="16961"/>
                </a:lnTo>
                <a:close/>
                <a:moveTo>
                  <a:pt x="10578" y="16961"/>
                </a:moveTo>
                <a:lnTo>
                  <a:pt x="10852" y="17538"/>
                </a:lnTo>
                <a:lnTo>
                  <a:pt x="10274" y="17812"/>
                </a:lnTo>
                <a:lnTo>
                  <a:pt x="10001" y="17326"/>
                </a:lnTo>
                <a:lnTo>
                  <a:pt x="10578" y="16961"/>
                </a:lnTo>
                <a:close/>
                <a:moveTo>
                  <a:pt x="45473" y="16961"/>
                </a:moveTo>
                <a:lnTo>
                  <a:pt x="45716" y="17599"/>
                </a:lnTo>
                <a:lnTo>
                  <a:pt x="45169" y="17873"/>
                </a:lnTo>
                <a:lnTo>
                  <a:pt x="44834" y="17326"/>
                </a:lnTo>
                <a:lnTo>
                  <a:pt x="45473" y="16961"/>
                </a:lnTo>
                <a:close/>
                <a:moveTo>
                  <a:pt x="25685" y="17082"/>
                </a:moveTo>
                <a:lnTo>
                  <a:pt x="25959" y="17599"/>
                </a:lnTo>
                <a:lnTo>
                  <a:pt x="25472" y="17903"/>
                </a:lnTo>
                <a:lnTo>
                  <a:pt x="25168" y="17356"/>
                </a:lnTo>
                <a:lnTo>
                  <a:pt x="25685" y="17082"/>
                </a:lnTo>
                <a:close/>
                <a:moveTo>
                  <a:pt x="40852" y="17082"/>
                </a:moveTo>
                <a:lnTo>
                  <a:pt x="41217" y="17751"/>
                </a:lnTo>
                <a:lnTo>
                  <a:pt x="40579" y="17994"/>
                </a:lnTo>
                <a:lnTo>
                  <a:pt x="40305" y="17447"/>
                </a:lnTo>
                <a:lnTo>
                  <a:pt x="40852" y="17082"/>
                </a:lnTo>
                <a:close/>
                <a:moveTo>
                  <a:pt x="21126" y="17234"/>
                </a:moveTo>
                <a:lnTo>
                  <a:pt x="21399" y="17751"/>
                </a:lnTo>
                <a:lnTo>
                  <a:pt x="20882" y="18025"/>
                </a:lnTo>
                <a:lnTo>
                  <a:pt x="20609" y="17508"/>
                </a:lnTo>
                <a:lnTo>
                  <a:pt x="21126" y="17234"/>
                </a:lnTo>
                <a:close/>
                <a:moveTo>
                  <a:pt x="62670" y="16960"/>
                </a:moveTo>
                <a:cubicBezTo>
                  <a:pt x="62209" y="16960"/>
                  <a:pt x="61986" y="17517"/>
                  <a:pt x="62312" y="17873"/>
                </a:cubicBezTo>
                <a:cubicBezTo>
                  <a:pt x="62423" y="17984"/>
                  <a:pt x="62562" y="18035"/>
                  <a:pt x="62698" y="18035"/>
                </a:cubicBezTo>
                <a:cubicBezTo>
                  <a:pt x="62970" y="18035"/>
                  <a:pt x="63234" y="17832"/>
                  <a:pt x="63254" y="17508"/>
                </a:cubicBezTo>
                <a:cubicBezTo>
                  <a:pt x="63254" y="17204"/>
                  <a:pt x="63011" y="16961"/>
                  <a:pt x="62707" y="16961"/>
                </a:cubicBezTo>
                <a:cubicBezTo>
                  <a:pt x="62695" y="16960"/>
                  <a:pt x="62682" y="16960"/>
                  <a:pt x="62670" y="16960"/>
                </a:cubicBezTo>
                <a:close/>
                <a:moveTo>
                  <a:pt x="36232" y="17295"/>
                </a:moveTo>
                <a:lnTo>
                  <a:pt x="36506" y="17812"/>
                </a:lnTo>
                <a:lnTo>
                  <a:pt x="35989" y="18086"/>
                </a:lnTo>
                <a:lnTo>
                  <a:pt x="35716" y="17569"/>
                </a:lnTo>
                <a:lnTo>
                  <a:pt x="36232" y="17295"/>
                </a:lnTo>
                <a:close/>
                <a:moveTo>
                  <a:pt x="55989" y="17234"/>
                </a:moveTo>
                <a:lnTo>
                  <a:pt x="56324" y="17782"/>
                </a:lnTo>
                <a:lnTo>
                  <a:pt x="55686" y="18116"/>
                </a:lnTo>
                <a:lnTo>
                  <a:pt x="55351" y="17508"/>
                </a:lnTo>
                <a:lnTo>
                  <a:pt x="55989" y="17234"/>
                </a:lnTo>
                <a:close/>
                <a:moveTo>
                  <a:pt x="16536" y="17326"/>
                </a:moveTo>
                <a:lnTo>
                  <a:pt x="16870" y="17842"/>
                </a:lnTo>
                <a:lnTo>
                  <a:pt x="16232" y="18238"/>
                </a:lnTo>
                <a:lnTo>
                  <a:pt x="15898" y="17599"/>
                </a:lnTo>
                <a:lnTo>
                  <a:pt x="16536" y="17326"/>
                </a:lnTo>
                <a:close/>
                <a:moveTo>
                  <a:pt x="31643" y="17386"/>
                </a:moveTo>
                <a:lnTo>
                  <a:pt x="31946" y="17964"/>
                </a:lnTo>
                <a:lnTo>
                  <a:pt x="31460" y="18238"/>
                </a:lnTo>
                <a:lnTo>
                  <a:pt x="31065" y="17660"/>
                </a:lnTo>
                <a:lnTo>
                  <a:pt x="31643" y="17386"/>
                </a:lnTo>
                <a:close/>
                <a:moveTo>
                  <a:pt x="51430" y="17356"/>
                </a:moveTo>
                <a:lnTo>
                  <a:pt x="51704" y="17873"/>
                </a:lnTo>
                <a:lnTo>
                  <a:pt x="51126" y="18238"/>
                </a:lnTo>
                <a:lnTo>
                  <a:pt x="50853" y="17660"/>
                </a:lnTo>
                <a:lnTo>
                  <a:pt x="51430" y="17356"/>
                </a:lnTo>
                <a:close/>
                <a:moveTo>
                  <a:pt x="3593" y="17021"/>
                </a:moveTo>
                <a:cubicBezTo>
                  <a:pt x="3581" y="17021"/>
                  <a:pt x="3569" y="17021"/>
                  <a:pt x="3557" y="17022"/>
                </a:cubicBezTo>
                <a:cubicBezTo>
                  <a:pt x="3223" y="17022"/>
                  <a:pt x="2949" y="17265"/>
                  <a:pt x="2949" y="17630"/>
                </a:cubicBezTo>
                <a:cubicBezTo>
                  <a:pt x="2949" y="17998"/>
                  <a:pt x="3238" y="18242"/>
                  <a:pt x="3548" y="18242"/>
                </a:cubicBezTo>
                <a:cubicBezTo>
                  <a:pt x="3698" y="18242"/>
                  <a:pt x="3853" y="18184"/>
                  <a:pt x="3982" y="18055"/>
                </a:cubicBezTo>
                <a:cubicBezTo>
                  <a:pt x="4369" y="17669"/>
                  <a:pt x="4116" y="17021"/>
                  <a:pt x="3593" y="17021"/>
                </a:cubicBezTo>
                <a:close/>
                <a:moveTo>
                  <a:pt x="64166" y="17569"/>
                </a:moveTo>
                <a:cubicBezTo>
                  <a:pt x="63953" y="17569"/>
                  <a:pt x="63771" y="17690"/>
                  <a:pt x="63801" y="17934"/>
                </a:cubicBezTo>
                <a:cubicBezTo>
                  <a:pt x="63832" y="18055"/>
                  <a:pt x="63984" y="18177"/>
                  <a:pt x="64044" y="18298"/>
                </a:cubicBezTo>
                <a:lnTo>
                  <a:pt x="64227" y="18298"/>
                </a:lnTo>
                <a:cubicBezTo>
                  <a:pt x="64318" y="18207"/>
                  <a:pt x="64409" y="18055"/>
                  <a:pt x="64470" y="17934"/>
                </a:cubicBezTo>
                <a:cubicBezTo>
                  <a:pt x="64531" y="17721"/>
                  <a:pt x="64379" y="17569"/>
                  <a:pt x="64166" y="17569"/>
                </a:cubicBezTo>
                <a:close/>
                <a:moveTo>
                  <a:pt x="11946" y="17447"/>
                </a:moveTo>
                <a:lnTo>
                  <a:pt x="12220" y="17934"/>
                </a:lnTo>
                <a:lnTo>
                  <a:pt x="11642" y="18329"/>
                </a:lnTo>
                <a:lnTo>
                  <a:pt x="11369" y="17721"/>
                </a:lnTo>
                <a:lnTo>
                  <a:pt x="11946" y="17447"/>
                </a:lnTo>
                <a:close/>
                <a:moveTo>
                  <a:pt x="27053" y="17508"/>
                </a:moveTo>
                <a:lnTo>
                  <a:pt x="27418" y="18086"/>
                </a:lnTo>
                <a:lnTo>
                  <a:pt x="26840" y="18359"/>
                </a:lnTo>
                <a:lnTo>
                  <a:pt x="26536" y="17782"/>
                </a:lnTo>
                <a:lnTo>
                  <a:pt x="27053" y="17508"/>
                </a:lnTo>
                <a:close/>
                <a:moveTo>
                  <a:pt x="46810" y="17508"/>
                </a:moveTo>
                <a:lnTo>
                  <a:pt x="47084" y="17994"/>
                </a:lnTo>
                <a:lnTo>
                  <a:pt x="46536" y="18389"/>
                </a:lnTo>
                <a:lnTo>
                  <a:pt x="46263" y="17782"/>
                </a:lnTo>
                <a:lnTo>
                  <a:pt x="46810" y="17508"/>
                </a:lnTo>
                <a:close/>
                <a:moveTo>
                  <a:pt x="335" y="17903"/>
                </a:moveTo>
                <a:cubicBezTo>
                  <a:pt x="274" y="17964"/>
                  <a:pt x="153" y="18055"/>
                  <a:pt x="122" y="18146"/>
                </a:cubicBezTo>
                <a:cubicBezTo>
                  <a:pt x="122" y="18238"/>
                  <a:pt x="244" y="18268"/>
                  <a:pt x="335" y="18420"/>
                </a:cubicBezTo>
                <a:cubicBezTo>
                  <a:pt x="457" y="18268"/>
                  <a:pt x="548" y="18177"/>
                  <a:pt x="548" y="18116"/>
                </a:cubicBezTo>
                <a:cubicBezTo>
                  <a:pt x="548" y="18025"/>
                  <a:pt x="426" y="17964"/>
                  <a:pt x="335" y="17903"/>
                </a:cubicBezTo>
                <a:close/>
                <a:moveTo>
                  <a:pt x="22463" y="17630"/>
                </a:moveTo>
                <a:lnTo>
                  <a:pt x="22767" y="18146"/>
                </a:lnTo>
                <a:lnTo>
                  <a:pt x="22250" y="18450"/>
                </a:lnTo>
                <a:lnTo>
                  <a:pt x="21946" y="17903"/>
                </a:lnTo>
                <a:lnTo>
                  <a:pt x="22463" y="17630"/>
                </a:lnTo>
                <a:close/>
                <a:moveTo>
                  <a:pt x="42251" y="17599"/>
                </a:moveTo>
                <a:lnTo>
                  <a:pt x="42615" y="18146"/>
                </a:lnTo>
                <a:lnTo>
                  <a:pt x="41947" y="18511"/>
                </a:lnTo>
                <a:lnTo>
                  <a:pt x="41612" y="17873"/>
                </a:lnTo>
                <a:lnTo>
                  <a:pt x="42251" y="17599"/>
                </a:lnTo>
                <a:close/>
                <a:moveTo>
                  <a:pt x="57357" y="17690"/>
                </a:moveTo>
                <a:lnTo>
                  <a:pt x="57661" y="18268"/>
                </a:lnTo>
                <a:lnTo>
                  <a:pt x="57175" y="18541"/>
                </a:lnTo>
                <a:lnTo>
                  <a:pt x="56780" y="17934"/>
                </a:lnTo>
                <a:lnTo>
                  <a:pt x="57357" y="17690"/>
                </a:lnTo>
                <a:close/>
                <a:moveTo>
                  <a:pt x="17873" y="17721"/>
                </a:moveTo>
                <a:lnTo>
                  <a:pt x="18177" y="18298"/>
                </a:lnTo>
                <a:lnTo>
                  <a:pt x="17660" y="18602"/>
                </a:lnTo>
                <a:lnTo>
                  <a:pt x="17296" y="17994"/>
                </a:lnTo>
                <a:lnTo>
                  <a:pt x="17873" y="17721"/>
                </a:lnTo>
                <a:close/>
                <a:moveTo>
                  <a:pt x="37661" y="17630"/>
                </a:moveTo>
                <a:lnTo>
                  <a:pt x="37934" y="18207"/>
                </a:lnTo>
                <a:lnTo>
                  <a:pt x="37357" y="18602"/>
                </a:lnTo>
                <a:lnTo>
                  <a:pt x="37083" y="17994"/>
                </a:lnTo>
                <a:lnTo>
                  <a:pt x="37661" y="17630"/>
                </a:lnTo>
                <a:close/>
                <a:moveTo>
                  <a:pt x="33041" y="17782"/>
                </a:moveTo>
                <a:lnTo>
                  <a:pt x="33345" y="18359"/>
                </a:lnTo>
                <a:lnTo>
                  <a:pt x="32767" y="18663"/>
                </a:lnTo>
                <a:lnTo>
                  <a:pt x="32463" y="18116"/>
                </a:lnTo>
                <a:lnTo>
                  <a:pt x="33041" y="17782"/>
                </a:lnTo>
                <a:close/>
                <a:moveTo>
                  <a:pt x="52768" y="17782"/>
                </a:moveTo>
                <a:lnTo>
                  <a:pt x="53163" y="18359"/>
                </a:lnTo>
                <a:lnTo>
                  <a:pt x="52555" y="18663"/>
                </a:lnTo>
                <a:lnTo>
                  <a:pt x="52281" y="18055"/>
                </a:lnTo>
                <a:lnTo>
                  <a:pt x="52768" y="17782"/>
                </a:lnTo>
                <a:close/>
                <a:moveTo>
                  <a:pt x="48178" y="17903"/>
                </a:moveTo>
                <a:lnTo>
                  <a:pt x="48482" y="18450"/>
                </a:lnTo>
                <a:lnTo>
                  <a:pt x="47965" y="18724"/>
                </a:lnTo>
                <a:lnTo>
                  <a:pt x="47661" y="18177"/>
                </a:lnTo>
                <a:lnTo>
                  <a:pt x="48178" y="17903"/>
                </a:lnTo>
                <a:close/>
                <a:moveTo>
                  <a:pt x="28481" y="17873"/>
                </a:moveTo>
                <a:lnTo>
                  <a:pt x="28816" y="18511"/>
                </a:lnTo>
                <a:lnTo>
                  <a:pt x="28238" y="18785"/>
                </a:lnTo>
                <a:lnTo>
                  <a:pt x="27843" y="18207"/>
                </a:lnTo>
                <a:lnTo>
                  <a:pt x="28481" y="17873"/>
                </a:lnTo>
                <a:close/>
                <a:moveTo>
                  <a:pt x="8724" y="17994"/>
                </a:moveTo>
                <a:lnTo>
                  <a:pt x="9059" y="18511"/>
                </a:lnTo>
                <a:lnTo>
                  <a:pt x="8511" y="18815"/>
                </a:lnTo>
                <a:lnTo>
                  <a:pt x="8207" y="18268"/>
                </a:lnTo>
                <a:lnTo>
                  <a:pt x="8724" y="17994"/>
                </a:lnTo>
                <a:close/>
                <a:moveTo>
                  <a:pt x="23892" y="17994"/>
                </a:moveTo>
                <a:lnTo>
                  <a:pt x="24196" y="18602"/>
                </a:lnTo>
                <a:lnTo>
                  <a:pt x="23588" y="18876"/>
                </a:lnTo>
                <a:lnTo>
                  <a:pt x="23314" y="18329"/>
                </a:lnTo>
                <a:lnTo>
                  <a:pt x="23892" y="17994"/>
                </a:lnTo>
                <a:close/>
                <a:moveTo>
                  <a:pt x="43618" y="17994"/>
                </a:moveTo>
                <a:lnTo>
                  <a:pt x="43922" y="18572"/>
                </a:lnTo>
                <a:lnTo>
                  <a:pt x="43406" y="18876"/>
                </a:lnTo>
                <a:lnTo>
                  <a:pt x="43011" y="18268"/>
                </a:lnTo>
                <a:lnTo>
                  <a:pt x="43618" y="17994"/>
                </a:lnTo>
                <a:close/>
                <a:moveTo>
                  <a:pt x="1680" y="18173"/>
                </a:moveTo>
                <a:cubicBezTo>
                  <a:pt x="1460" y="18173"/>
                  <a:pt x="1277" y="18347"/>
                  <a:pt x="1277" y="18572"/>
                </a:cubicBezTo>
                <a:cubicBezTo>
                  <a:pt x="1308" y="18815"/>
                  <a:pt x="1429" y="18967"/>
                  <a:pt x="1672" y="18997"/>
                </a:cubicBezTo>
                <a:cubicBezTo>
                  <a:pt x="1692" y="18999"/>
                  <a:pt x="1710" y="19000"/>
                  <a:pt x="1728" y="19000"/>
                </a:cubicBezTo>
                <a:cubicBezTo>
                  <a:pt x="2253" y="19000"/>
                  <a:pt x="2291" y="18177"/>
                  <a:pt x="1733" y="18177"/>
                </a:cubicBezTo>
                <a:cubicBezTo>
                  <a:pt x="1715" y="18174"/>
                  <a:pt x="1698" y="18173"/>
                  <a:pt x="1680" y="18173"/>
                </a:cubicBezTo>
                <a:close/>
                <a:moveTo>
                  <a:pt x="19332" y="18146"/>
                </a:moveTo>
                <a:lnTo>
                  <a:pt x="19636" y="18754"/>
                </a:lnTo>
                <a:lnTo>
                  <a:pt x="18998" y="19058"/>
                </a:lnTo>
                <a:lnTo>
                  <a:pt x="18724" y="18481"/>
                </a:lnTo>
                <a:lnTo>
                  <a:pt x="19332" y="18146"/>
                </a:lnTo>
                <a:close/>
                <a:moveTo>
                  <a:pt x="60944" y="17782"/>
                </a:moveTo>
                <a:cubicBezTo>
                  <a:pt x="60579" y="17782"/>
                  <a:pt x="60275" y="18086"/>
                  <a:pt x="60306" y="18450"/>
                </a:cubicBezTo>
                <a:lnTo>
                  <a:pt x="60306" y="18420"/>
                </a:lnTo>
                <a:cubicBezTo>
                  <a:pt x="60306" y="18810"/>
                  <a:pt x="60611" y="19062"/>
                  <a:pt x="60941" y="19062"/>
                </a:cubicBezTo>
                <a:cubicBezTo>
                  <a:pt x="61099" y="19062"/>
                  <a:pt x="61262" y="19004"/>
                  <a:pt x="61400" y="18876"/>
                </a:cubicBezTo>
                <a:cubicBezTo>
                  <a:pt x="61795" y="18481"/>
                  <a:pt x="61521" y="17812"/>
                  <a:pt x="60944" y="17782"/>
                </a:cubicBezTo>
                <a:close/>
                <a:moveTo>
                  <a:pt x="54105" y="18207"/>
                </a:moveTo>
                <a:lnTo>
                  <a:pt x="54409" y="18815"/>
                </a:lnTo>
                <a:lnTo>
                  <a:pt x="53892" y="19089"/>
                </a:lnTo>
                <a:lnTo>
                  <a:pt x="53497" y="18481"/>
                </a:lnTo>
                <a:lnTo>
                  <a:pt x="54105" y="18207"/>
                </a:lnTo>
                <a:close/>
                <a:moveTo>
                  <a:pt x="13344" y="17842"/>
                </a:moveTo>
                <a:cubicBezTo>
                  <a:pt x="13466" y="18146"/>
                  <a:pt x="13618" y="18450"/>
                  <a:pt x="14013" y="18481"/>
                </a:cubicBezTo>
                <a:lnTo>
                  <a:pt x="14712" y="18298"/>
                </a:lnTo>
                <a:lnTo>
                  <a:pt x="15016" y="18876"/>
                </a:lnTo>
                <a:lnTo>
                  <a:pt x="14469" y="19180"/>
                </a:lnTo>
                <a:lnTo>
                  <a:pt x="14013" y="18481"/>
                </a:lnTo>
                <a:cubicBezTo>
                  <a:pt x="13709" y="18511"/>
                  <a:pt x="13344" y="18420"/>
                  <a:pt x="13132" y="18785"/>
                </a:cubicBezTo>
                <a:lnTo>
                  <a:pt x="12797" y="18116"/>
                </a:lnTo>
                <a:lnTo>
                  <a:pt x="13344" y="17842"/>
                </a:lnTo>
                <a:close/>
                <a:moveTo>
                  <a:pt x="44956" y="18481"/>
                </a:moveTo>
                <a:lnTo>
                  <a:pt x="45290" y="18997"/>
                </a:lnTo>
                <a:lnTo>
                  <a:pt x="44713" y="19332"/>
                </a:lnTo>
                <a:lnTo>
                  <a:pt x="44439" y="18754"/>
                </a:lnTo>
                <a:lnTo>
                  <a:pt x="44956" y="18481"/>
                </a:lnTo>
                <a:close/>
                <a:moveTo>
                  <a:pt x="62281" y="18329"/>
                </a:moveTo>
                <a:lnTo>
                  <a:pt x="62281" y="18359"/>
                </a:lnTo>
                <a:cubicBezTo>
                  <a:pt x="61825" y="18359"/>
                  <a:pt x="61613" y="18937"/>
                  <a:pt x="61947" y="19241"/>
                </a:cubicBezTo>
                <a:cubicBezTo>
                  <a:pt x="62055" y="19348"/>
                  <a:pt x="62185" y="19396"/>
                  <a:pt x="62311" y="19396"/>
                </a:cubicBezTo>
                <a:cubicBezTo>
                  <a:pt x="62577" y="19396"/>
                  <a:pt x="62829" y="19185"/>
                  <a:pt x="62829" y="18876"/>
                </a:cubicBezTo>
                <a:cubicBezTo>
                  <a:pt x="62829" y="18572"/>
                  <a:pt x="62585" y="18329"/>
                  <a:pt x="62281" y="18329"/>
                </a:cubicBezTo>
                <a:close/>
                <a:moveTo>
                  <a:pt x="39059" y="18116"/>
                </a:moveTo>
                <a:cubicBezTo>
                  <a:pt x="39181" y="18420"/>
                  <a:pt x="39333" y="18724"/>
                  <a:pt x="39728" y="18754"/>
                </a:cubicBezTo>
                <a:lnTo>
                  <a:pt x="40427" y="18602"/>
                </a:lnTo>
                <a:lnTo>
                  <a:pt x="40731" y="19180"/>
                </a:lnTo>
                <a:lnTo>
                  <a:pt x="40153" y="19514"/>
                </a:lnTo>
                <a:lnTo>
                  <a:pt x="39728" y="18754"/>
                </a:lnTo>
                <a:cubicBezTo>
                  <a:pt x="39424" y="18785"/>
                  <a:pt x="39059" y="18724"/>
                  <a:pt x="38846" y="19058"/>
                </a:cubicBezTo>
                <a:lnTo>
                  <a:pt x="38512" y="18389"/>
                </a:lnTo>
                <a:lnTo>
                  <a:pt x="39059" y="18116"/>
                </a:lnTo>
                <a:close/>
                <a:moveTo>
                  <a:pt x="3131" y="18450"/>
                </a:moveTo>
                <a:cubicBezTo>
                  <a:pt x="2858" y="18450"/>
                  <a:pt x="2615" y="18693"/>
                  <a:pt x="2615" y="18967"/>
                </a:cubicBezTo>
                <a:cubicBezTo>
                  <a:pt x="2594" y="19298"/>
                  <a:pt x="2855" y="19530"/>
                  <a:pt x="3138" y="19530"/>
                </a:cubicBezTo>
                <a:cubicBezTo>
                  <a:pt x="3271" y="19530"/>
                  <a:pt x="3410" y="19479"/>
                  <a:pt x="3526" y="19362"/>
                </a:cubicBezTo>
                <a:cubicBezTo>
                  <a:pt x="3861" y="19028"/>
                  <a:pt x="3618" y="18450"/>
                  <a:pt x="3131" y="18450"/>
                </a:cubicBezTo>
                <a:close/>
                <a:moveTo>
                  <a:pt x="63740" y="18845"/>
                </a:moveTo>
                <a:lnTo>
                  <a:pt x="63588" y="18876"/>
                </a:lnTo>
                <a:cubicBezTo>
                  <a:pt x="63497" y="18997"/>
                  <a:pt x="63376" y="19119"/>
                  <a:pt x="63345" y="19241"/>
                </a:cubicBezTo>
                <a:cubicBezTo>
                  <a:pt x="63284" y="19453"/>
                  <a:pt x="63436" y="19575"/>
                  <a:pt x="63649" y="19605"/>
                </a:cubicBezTo>
                <a:cubicBezTo>
                  <a:pt x="63862" y="19605"/>
                  <a:pt x="64044" y="19453"/>
                  <a:pt x="63984" y="19271"/>
                </a:cubicBezTo>
                <a:cubicBezTo>
                  <a:pt x="63984" y="19119"/>
                  <a:pt x="63832" y="18997"/>
                  <a:pt x="63740" y="18845"/>
                </a:cubicBezTo>
                <a:close/>
                <a:moveTo>
                  <a:pt x="4530" y="18785"/>
                </a:moveTo>
                <a:cubicBezTo>
                  <a:pt x="4195" y="18785"/>
                  <a:pt x="3922" y="19058"/>
                  <a:pt x="3891" y="19393"/>
                </a:cubicBezTo>
                <a:cubicBezTo>
                  <a:pt x="3891" y="19768"/>
                  <a:pt x="4192" y="20015"/>
                  <a:pt x="4508" y="20015"/>
                </a:cubicBezTo>
                <a:cubicBezTo>
                  <a:pt x="4653" y="20015"/>
                  <a:pt x="4801" y="19963"/>
                  <a:pt x="4925" y="19848"/>
                </a:cubicBezTo>
                <a:cubicBezTo>
                  <a:pt x="5320" y="19453"/>
                  <a:pt x="5046" y="18785"/>
                  <a:pt x="4530" y="18785"/>
                </a:cubicBezTo>
                <a:close/>
                <a:moveTo>
                  <a:pt x="1309" y="19693"/>
                </a:moveTo>
                <a:cubicBezTo>
                  <a:pt x="1299" y="19693"/>
                  <a:pt x="1288" y="19694"/>
                  <a:pt x="1277" y="19696"/>
                </a:cubicBezTo>
                <a:cubicBezTo>
                  <a:pt x="1186" y="19696"/>
                  <a:pt x="1095" y="19848"/>
                  <a:pt x="1004" y="19940"/>
                </a:cubicBezTo>
                <a:cubicBezTo>
                  <a:pt x="1125" y="20031"/>
                  <a:pt x="1216" y="20183"/>
                  <a:pt x="1308" y="20213"/>
                </a:cubicBezTo>
                <a:cubicBezTo>
                  <a:pt x="1317" y="20216"/>
                  <a:pt x="1326" y="20217"/>
                  <a:pt x="1335" y="20217"/>
                </a:cubicBezTo>
                <a:cubicBezTo>
                  <a:pt x="1443" y="20217"/>
                  <a:pt x="1534" y="20052"/>
                  <a:pt x="1703" y="19940"/>
                </a:cubicBezTo>
                <a:cubicBezTo>
                  <a:pt x="1536" y="19829"/>
                  <a:pt x="1421" y="19693"/>
                  <a:pt x="1309" y="19693"/>
                </a:cubicBezTo>
                <a:close/>
                <a:moveTo>
                  <a:pt x="60539" y="19238"/>
                </a:moveTo>
                <a:cubicBezTo>
                  <a:pt x="60522" y="19238"/>
                  <a:pt x="60505" y="19239"/>
                  <a:pt x="60488" y="19241"/>
                </a:cubicBezTo>
                <a:cubicBezTo>
                  <a:pt x="59971" y="19241"/>
                  <a:pt x="59728" y="19879"/>
                  <a:pt x="60093" y="20244"/>
                </a:cubicBezTo>
                <a:cubicBezTo>
                  <a:pt x="60214" y="20346"/>
                  <a:pt x="60354" y="20391"/>
                  <a:pt x="60491" y="20391"/>
                </a:cubicBezTo>
                <a:cubicBezTo>
                  <a:pt x="60803" y="20391"/>
                  <a:pt x="61096" y="20156"/>
                  <a:pt x="61096" y="19818"/>
                </a:cubicBezTo>
                <a:cubicBezTo>
                  <a:pt x="61096" y="19501"/>
                  <a:pt x="60850" y="19238"/>
                  <a:pt x="60539" y="19238"/>
                </a:cubicBezTo>
                <a:close/>
                <a:moveTo>
                  <a:pt x="10483" y="19076"/>
                </a:moveTo>
                <a:cubicBezTo>
                  <a:pt x="10269" y="19076"/>
                  <a:pt x="10063" y="19178"/>
                  <a:pt x="9940" y="19362"/>
                </a:cubicBezTo>
                <a:cubicBezTo>
                  <a:pt x="9884" y="19418"/>
                  <a:pt x="9829" y="19499"/>
                  <a:pt x="9773" y="19559"/>
                </a:cubicBezTo>
                <a:lnTo>
                  <a:pt x="9773" y="19559"/>
                </a:lnTo>
                <a:cubicBezTo>
                  <a:pt x="9773" y="19559"/>
                  <a:pt x="9773" y="19559"/>
                  <a:pt x="9773" y="19560"/>
                </a:cubicBezTo>
                <a:lnTo>
                  <a:pt x="9773" y="19560"/>
                </a:lnTo>
                <a:lnTo>
                  <a:pt x="9788" y="19545"/>
                </a:lnTo>
                <a:cubicBezTo>
                  <a:pt x="9788" y="19636"/>
                  <a:pt x="9788" y="19727"/>
                  <a:pt x="9818" y="19818"/>
                </a:cubicBezTo>
                <a:cubicBezTo>
                  <a:pt x="9850" y="20217"/>
                  <a:pt x="10159" y="20424"/>
                  <a:pt x="10472" y="20424"/>
                </a:cubicBezTo>
                <a:cubicBezTo>
                  <a:pt x="10754" y="20424"/>
                  <a:pt x="11039" y="20255"/>
                  <a:pt x="11125" y="19909"/>
                </a:cubicBezTo>
                <a:cubicBezTo>
                  <a:pt x="11217" y="19605"/>
                  <a:pt x="11065" y="19301"/>
                  <a:pt x="10791" y="19149"/>
                </a:cubicBezTo>
                <a:cubicBezTo>
                  <a:pt x="10692" y="19100"/>
                  <a:pt x="10587" y="19076"/>
                  <a:pt x="10483" y="19076"/>
                </a:cubicBezTo>
                <a:close/>
                <a:moveTo>
                  <a:pt x="5885" y="19177"/>
                </a:moveTo>
                <a:cubicBezTo>
                  <a:pt x="5720" y="19177"/>
                  <a:pt x="5549" y="19244"/>
                  <a:pt x="5411" y="19393"/>
                </a:cubicBezTo>
                <a:cubicBezTo>
                  <a:pt x="5016" y="19788"/>
                  <a:pt x="5320" y="20456"/>
                  <a:pt x="5897" y="20456"/>
                </a:cubicBezTo>
                <a:cubicBezTo>
                  <a:pt x="6262" y="20456"/>
                  <a:pt x="6536" y="20152"/>
                  <a:pt x="6505" y="19788"/>
                </a:cubicBezTo>
                <a:cubicBezTo>
                  <a:pt x="6485" y="19411"/>
                  <a:pt x="6195" y="19177"/>
                  <a:pt x="5885" y="19177"/>
                </a:cubicBezTo>
                <a:close/>
                <a:moveTo>
                  <a:pt x="25705" y="19147"/>
                </a:moveTo>
                <a:cubicBezTo>
                  <a:pt x="25688" y="19147"/>
                  <a:pt x="25671" y="19148"/>
                  <a:pt x="25655" y="19149"/>
                </a:cubicBezTo>
                <a:cubicBezTo>
                  <a:pt x="25643" y="19149"/>
                  <a:pt x="25631" y="19148"/>
                  <a:pt x="25619" y="19148"/>
                </a:cubicBezTo>
                <a:cubicBezTo>
                  <a:pt x="25035" y="19148"/>
                  <a:pt x="24751" y="19887"/>
                  <a:pt x="25168" y="20304"/>
                </a:cubicBezTo>
                <a:cubicBezTo>
                  <a:pt x="25305" y="20441"/>
                  <a:pt x="25477" y="20503"/>
                  <a:pt x="25647" y="20503"/>
                </a:cubicBezTo>
                <a:cubicBezTo>
                  <a:pt x="26004" y="20503"/>
                  <a:pt x="26354" y="20230"/>
                  <a:pt x="26354" y="19818"/>
                </a:cubicBezTo>
                <a:cubicBezTo>
                  <a:pt x="26325" y="19441"/>
                  <a:pt x="26047" y="19147"/>
                  <a:pt x="25705" y="19147"/>
                </a:cubicBezTo>
                <a:close/>
                <a:moveTo>
                  <a:pt x="39844" y="2226"/>
                </a:moveTo>
                <a:cubicBezTo>
                  <a:pt x="39651" y="2226"/>
                  <a:pt x="39470" y="2322"/>
                  <a:pt x="39363" y="2493"/>
                </a:cubicBezTo>
                <a:cubicBezTo>
                  <a:pt x="39120" y="2797"/>
                  <a:pt x="39181" y="3253"/>
                  <a:pt x="39515" y="3496"/>
                </a:cubicBezTo>
                <a:lnTo>
                  <a:pt x="38816" y="3830"/>
                </a:lnTo>
                <a:cubicBezTo>
                  <a:pt x="38786" y="3496"/>
                  <a:pt x="38573" y="3222"/>
                  <a:pt x="38238" y="3161"/>
                </a:cubicBezTo>
                <a:cubicBezTo>
                  <a:pt x="38191" y="3151"/>
                  <a:pt x="38144" y="3146"/>
                  <a:pt x="38096" y="3146"/>
                </a:cubicBezTo>
                <a:cubicBezTo>
                  <a:pt x="37865" y="3146"/>
                  <a:pt x="37635" y="3264"/>
                  <a:pt x="37509" y="3465"/>
                </a:cubicBezTo>
                <a:cubicBezTo>
                  <a:pt x="37296" y="3769"/>
                  <a:pt x="37357" y="4195"/>
                  <a:pt x="37630" y="4438"/>
                </a:cubicBezTo>
                <a:lnTo>
                  <a:pt x="37023" y="4803"/>
                </a:lnTo>
                <a:lnTo>
                  <a:pt x="36688" y="4164"/>
                </a:lnTo>
                <a:cubicBezTo>
                  <a:pt x="37144" y="4043"/>
                  <a:pt x="37357" y="3860"/>
                  <a:pt x="37357" y="3465"/>
                </a:cubicBezTo>
                <a:cubicBezTo>
                  <a:pt x="37357" y="3161"/>
                  <a:pt x="37175" y="2888"/>
                  <a:pt x="36901" y="2797"/>
                </a:cubicBezTo>
                <a:cubicBezTo>
                  <a:pt x="36820" y="2764"/>
                  <a:pt x="36736" y="2749"/>
                  <a:pt x="36654" y="2749"/>
                </a:cubicBezTo>
                <a:cubicBezTo>
                  <a:pt x="36431" y="2749"/>
                  <a:pt x="36222" y="2862"/>
                  <a:pt x="36111" y="3040"/>
                </a:cubicBezTo>
                <a:cubicBezTo>
                  <a:pt x="36020" y="3192"/>
                  <a:pt x="35989" y="3374"/>
                  <a:pt x="35989" y="3556"/>
                </a:cubicBezTo>
                <a:cubicBezTo>
                  <a:pt x="36050" y="3739"/>
                  <a:pt x="36111" y="3891"/>
                  <a:pt x="36232" y="4043"/>
                </a:cubicBezTo>
                <a:lnTo>
                  <a:pt x="35655" y="4316"/>
                </a:lnTo>
                <a:lnTo>
                  <a:pt x="35260" y="3739"/>
                </a:lnTo>
                <a:cubicBezTo>
                  <a:pt x="35746" y="3617"/>
                  <a:pt x="35959" y="3404"/>
                  <a:pt x="35959" y="3070"/>
                </a:cubicBezTo>
                <a:cubicBezTo>
                  <a:pt x="35989" y="2766"/>
                  <a:pt x="35807" y="2493"/>
                  <a:pt x="35503" y="2432"/>
                </a:cubicBezTo>
                <a:cubicBezTo>
                  <a:pt x="35421" y="2396"/>
                  <a:pt x="35337" y="2378"/>
                  <a:pt x="35255" y="2378"/>
                </a:cubicBezTo>
                <a:cubicBezTo>
                  <a:pt x="35061" y="2378"/>
                  <a:pt x="34880" y="2474"/>
                  <a:pt x="34773" y="2645"/>
                </a:cubicBezTo>
                <a:cubicBezTo>
                  <a:pt x="34682" y="2797"/>
                  <a:pt x="34652" y="2979"/>
                  <a:pt x="34652" y="3161"/>
                </a:cubicBezTo>
                <a:cubicBezTo>
                  <a:pt x="34712" y="3344"/>
                  <a:pt x="34804" y="3496"/>
                  <a:pt x="34895" y="3617"/>
                </a:cubicBezTo>
                <a:lnTo>
                  <a:pt x="34226" y="3952"/>
                </a:lnTo>
                <a:cubicBezTo>
                  <a:pt x="34226" y="3617"/>
                  <a:pt x="33953" y="3344"/>
                  <a:pt x="33649" y="3313"/>
                </a:cubicBezTo>
                <a:cubicBezTo>
                  <a:pt x="33596" y="3303"/>
                  <a:pt x="33545" y="3298"/>
                  <a:pt x="33495" y="3298"/>
                </a:cubicBezTo>
                <a:cubicBezTo>
                  <a:pt x="33254" y="3298"/>
                  <a:pt x="33045" y="3416"/>
                  <a:pt x="32919" y="3617"/>
                </a:cubicBezTo>
                <a:cubicBezTo>
                  <a:pt x="32737" y="3921"/>
                  <a:pt x="32798" y="4316"/>
                  <a:pt x="33071" y="4590"/>
                </a:cubicBezTo>
                <a:lnTo>
                  <a:pt x="32524" y="4833"/>
                </a:lnTo>
                <a:lnTo>
                  <a:pt x="31829" y="4225"/>
                </a:lnTo>
                <a:lnTo>
                  <a:pt x="31795" y="4225"/>
                </a:lnTo>
                <a:lnTo>
                  <a:pt x="31795" y="4256"/>
                </a:lnTo>
                <a:cubicBezTo>
                  <a:pt x="31774" y="4242"/>
                  <a:pt x="31753" y="4228"/>
                  <a:pt x="31734" y="4213"/>
                </a:cubicBezTo>
                <a:lnTo>
                  <a:pt x="31734" y="4213"/>
                </a:lnTo>
                <a:lnTo>
                  <a:pt x="31004" y="4438"/>
                </a:lnTo>
                <a:cubicBezTo>
                  <a:pt x="30877" y="4021"/>
                  <a:pt x="30664" y="3810"/>
                  <a:pt x="30371" y="3810"/>
                </a:cubicBezTo>
                <a:cubicBezTo>
                  <a:pt x="30172" y="3810"/>
                  <a:pt x="29937" y="3907"/>
                  <a:pt x="29667" y="4104"/>
                </a:cubicBezTo>
                <a:cubicBezTo>
                  <a:pt x="29545" y="3587"/>
                  <a:pt x="29363" y="3374"/>
                  <a:pt x="28998" y="3344"/>
                </a:cubicBezTo>
                <a:cubicBezTo>
                  <a:pt x="28959" y="3336"/>
                  <a:pt x="28919" y="3332"/>
                  <a:pt x="28879" y="3332"/>
                </a:cubicBezTo>
                <a:cubicBezTo>
                  <a:pt x="28612" y="3332"/>
                  <a:pt x="28348" y="3505"/>
                  <a:pt x="28269" y="3769"/>
                </a:cubicBezTo>
                <a:cubicBezTo>
                  <a:pt x="28147" y="4043"/>
                  <a:pt x="28208" y="4377"/>
                  <a:pt x="28481" y="4560"/>
                </a:cubicBezTo>
                <a:cubicBezTo>
                  <a:pt x="28607" y="4660"/>
                  <a:pt x="28754" y="4719"/>
                  <a:pt x="28904" y="4719"/>
                </a:cubicBezTo>
                <a:cubicBezTo>
                  <a:pt x="28936" y="4719"/>
                  <a:pt x="28967" y="4717"/>
                  <a:pt x="28998" y="4711"/>
                </a:cubicBezTo>
                <a:cubicBezTo>
                  <a:pt x="29180" y="4681"/>
                  <a:pt x="29363" y="4620"/>
                  <a:pt x="29515" y="4529"/>
                </a:cubicBezTo>
                <a:lnTo>
                  <a:pt x="29788" y="5107"/>
                </a:lnTo>
                <a:lnTo>
                  <a:pt x="29211" y="5471"/>
                </a:lnTo>
                <a:cubicBezTo>
                  <a:pt x="29056" y="4989"/>
                  <a:pt x="28828" y="4751"/>
                  <a:pt x="28511" y="4751"/>
                </a:cubicBezTo>
                <a:cubicBezTo>
                  <a:pt x="28329" y="4751"/>
                  <a:pt x="28117" y="4830"/>
                  <a:pt x="27873" y="4985"/>
                </a:cubicBezTo>
                <a:lnTo>
                  <a:pt x="27509" y="4347"/>
                </a:lnTo>
                <a:cubicBezTo>
                  <a:pt x="27934" y="4256"/>
                  <a:pt x="28147" y="4043"/>
                  <a:pt x="28177" y="3708"/>
                </a:cubicBezTo>
                <a:cubicBezTo>
                  <a:pt x="28208" y="3404"/>
                  <a:pt x="28056" y="3131"/>
                  <a:pt x="27782" y="3009"/>
                </a:cubicBezTo>
                <a:cubicBezTo>
                  <a:pt x="27689" y="2963"/>
                  <a:pt x="27599" y="2939"/>
                  <a:pt x="27508" y="2939"/>
                </a:cubicBezTo>
                <a:cubicBezTo>
                  <a:pt x="27302" y="2939"/>
                  <a:pt x="27093" y="3060"/>
                  <a:pt x="26840" y="3313"/>
                </a:cubicBezTo>
                <a:cubicBezTo>
                  <a:pt x="26840" y="2949"/>
                  <a:pt x="26627" y="2645"/>
                  <a:pt x="26262" y="2553"/>
                </a:cubicBezTo>
                <a:cubicBezTo>
                  <a:pt x="26215" y="2543"/>
                  <a:pt x="26167" y="2538"/>
                  <a:pt x="26120" y="2538"/>
                </a:cubicBezTo>
                <a:cubicBezTo>
                  <a:pt x="25898" y="2538"/>
                  <a:pt x="25694" y="2651"/>
                  <a:pt x="25594" y="2827"/>
                </a:cubicBezTo>
                <a:cubicBezTo>
                  <a:pt x="25351" y="3161"/>
                  <a:pt x="25411" y="3587"/>
                  <a:pt x="25746" y="3800"/>
                </a:cubicBezTo>
                <a:lnTo>
                  <a:pt x="25077" y="4134"/>
                </a:lnTo>
                <a:cubicBezTo>
                  <a:pt x="25047" y="3800"/>
                  <a:pt x="24773" y="3526"/>
                  <a:pt x="24408" y="3465"/>
                </a:cubicBezTo>
                <a:cubicBezTo>
                  <a:pt x="24385" y="3463"/>
                  <a:pt x="24362" y="3461"/>
                  <a:pt x="24339" y="3461"/>
                </a:cubicBezTo>
                <a:cubicBezTo>
                  <a:pt x="24090" y="3461"/>
                  <a:pt x="23851" y="3610"/>
                  <a:pt x="23740" y="3860"/>
                </a:cubicBezTo>
                <a:cubicBezTo>
                  <a:pt x="23557" y="4164"/>
                  <a:pt x="23618" y="4560"/>
                  <a:pt x="23892" y="4772"/>
                </a:cubicBezTo>
                <a:lnTo>
                  <a:pt x="23284" y="5076"/>
                </a:lnTo>
                <a:lnTo>
                  <a:pt x="22949" y="4499"/>
                </a:lnTo>
                <a:cubicBezTo>
                  <a:pt x="23284" y="4499"/>
                  <a:pt x="23557" y="4225"/>
                  <a:pt x="23618" y="3921"/>
                </a:cubicBezTo>
                <a:cubicBezTo>
                  <a:pt x="23679" y="3617"/>
                  <a:pt x="23527" y="3313"/>
                  <a:pt x="23253" y="3192"/>
                </a:cubicBezTo>
                <a:cubicBezTo>
                  <a:pt x="23148" y="3134"/>
                  <a:pt x="23031" y="3107"/>
                  <a:pt x="22913" y="3107"/>
                </a:cubicBezTo>
                <a:cubicBezTo>
                  <a:pt x="22656" y="3107"/>
                  <a:pt x="22396" y="3236"/>
                  <a:pt x="22250" y="3465"/>
                </a:cubicBezTo>
                <a:cubicBezTo>
                  <a:pt x="22189" y="3009"/>
                  <a:pt x="22007" y="2766"/>
                  <a:pt x="21703" y="2705"/>
                </a:cubicBezTo>
                <a:cubicBezTo>
                  <a:pt x="21652" y="2695"/>
                  <a:pt x="21600" y="2690"/>
                  <a:pt x="21550" y="2690"/>
                </a:cubicBezTo>
                <a:cubicBezTo>
                  <a:pt x="21302" y="2690"/>
                  <a:pt x="21075" y="2812"/>
                  <a:pt x="20974" y="3040"/>
                </a:cubicBezTo>
                <a:cubicBezTo>
                  <a:pt x="20761" y="3344"/>
                  <a:pt x="20852" y="3739"/>
                  <a:pt x="21126" y="3952"/>
                </a:cubicBezTo>
                <a:lnTo>
                  <a:pt x="20427" y="4377"/>
                </a:lnTo>
                <a:cubicBezTo>
                  <a:pt x="20396" y="4043"/>
                  <a:pt x="20275" y="3708"/>
                  <a:pt x="19910" y="3678"/>
                </a:cubicBezTo>
                <a:cubicBezTo>
                  <a:pt x="19606" y="3678"/>
                  <a:pt x="19332" y="3739"/>
                  <a:pt x="19059" y="3830"/>
                </a:cubicBezTo>
                <a:cubicBezTo>
                  <a:pt x="19028" y="3526"/>
                  <a:pt x="18846" y="3283"/>
                  <a:pt x="18572" y="3192"/>
                </a:cubicBezTo>
                <a:cubicBezTo>
                  <a:pt x="18495" y="3164"/>
                  <a:pt x="18415" y="3150"/>
                  <a:pt x="18335" y="3150"/>
                </a:cubicBezTo>
                <a:cubicBezTo>
                  <a:pt x="18068" y="3150"/>
                  <a:pt x="17808" y="3299"/>
                  <a:pt x="17691" y="3556"/>
                </a:cubicBezTo>
                <a:cubicBezTo>
                  <a:pt x="17600" y="3040"/>
                  <a:pt x="17387" y="2797"/>
                  <a:pt x="17022" y="2797"/>
                </a:cubicBezTo>
                <a:cubicBezTo>
                  <a:pt x="16983" y="2789"/>
                  <a:pt x="16944" y="2785"/>
                  <a:pt x="16905" y="2785"/>
                </a:cubicBezTo>
                <a:cubicBezTo>
                  <a:pt x="16643" y="2785"/>
                  <a:pt x="16402" y="2957"/>
                  <a:pt x="16323" y="3222"/>
                </a:cubicBezTo>
                <a:cubicBezTo>
                  <a:pt x="16202" y="3496"/>
                  <a:pt x="16293" y="3830"/>
                  <a:pt x="16566" y="4012"/>
                </a:cubicBezTo>
                <a:cubicBezTo>
                  <a:pt x="16749" y="4104"/>
                  <a:pt x="16931" y="4134"/>
                  <a:pt x="17144" y="4134"/>
                </a:cubicBezTo>
                <a:cubicBezTo>
                  <a:pt x="17296" y="4073"/>
                  <a:pt x="17448" y="3982"/>
                  <a:pt x="17569" y="3860"/>
                </a:cubicBezTo>
                <a:lnTo>
                  <a:pt x="17995" y="4590"/>
                </a:lnTo>
                <a:lnTo>
                  <a:pt x="18937" y="4408"/>
                </a:lnTo>
                <a:lnTo>
                  <a:pt x="19211" y="4955"/>
                </a:lnTo>
                <a:lnTo>
                  <a:pt x="18664" y="5228"/>
                </a:lnTo>
                <a:cubicBezTo>
                  <a:pt x="18572" y="4894"/>
                  <a:pt x="18390" y="4620"/>
                  <a:pt x="17995" y="4590"/>
                </a:cubicBezTo>
                <a:lnTo>
                  <a:pt x="17296" y="4772"/>
                </a:lnTo>
                <a:cubicBezTo>
                  <a:pt x="17130" y="4368"/>
                  <a:pt x="16821" y="4153"/>
                  <a:pt x="16521" y="4153"/>
                </a:cubicBezTo>
                <a:cubicBezTo>
                  <a:pt x="16325" y="4153"/>
                  <a:pt x="16133" y="4245"/>
                  <a:pt x="15989" y="4438"/>
                </a:cubicBezTo>
                <a:cubicBezTo>
                  <a:pt x="15929" y="4498"/>
                  <a:pt x="15882" y="4571"/>
                  <a:pt x="15840" y="4640"/>
                </a:cubicBezTo>
                <a:lnTo>
                  <a:pt x="15840" y="4640"/>
                </a:lnTo>
                <a:cubicBezTo>
                  <a:pt x="15896" y="4315"/>
                  <a:pt x="15770" y="3983"/>
                  <a:pt x="15502" y="3769"/>
                </a:cubicBezTo>
                <a:lnTo>
                  <a:pt x="15472" y="3769"/>
                </a:lnTo>
                <a:lnTo>
                  <a:pt x="15421" y="3740"/>
                </a:lnTo>
                <a:lnTo>
                  <a:pt x="15421" y="3740"/>
                </a:lnTo>
                <a:cubicBezTo>
                  <a:pt x="15448" y="3748"/>
                  <a:pt x="15476" y="3758"/>
                  <a:pt x="15502" y="3769"/>
                </a:cubicBezTo>
                <a:cubicBezTo>
                  <a:pt x="15563" y="3769"/>
                  <a:pt x="15654" y="3739"/>
                  <a:pt x="15746" y="3708"/>
                </a:cubicBezTo>
                <a:cubicBezTo>
                  <a:pt x="16050" y="3617"/>
                  <a:pt x="16262" y="3344"/>
                  <a:pt x="16262" y="3040"/>
                </a:cubicBezTo>
                <a:cubicBezTo>
                  <a:pt x="16232" y="2705"/>
                  <a:pt x="15989" y="2432"/>
                  <a:pt x="15654" y="2401"/>
                </a:cubicBezTo>
                <a:cubicBezTo>
                  <a:pt x="15632" y="2399"/>
                  <a:pt x="15610" y="2398"/>
                  <a:pt x="15588" y="2398"/>
                </a:cubicBezTo>
                <a:cubicBezTo>
                  <a:pt x="15307" y="2398"/>
                  <a:pt x="15040" y="2575"/>
                  <a:pt x="14955" y="2857"/>
                </a:cubicBezTo>
                <a:cubicBezTo>
                  <a:pt x="14834" y="3161"/>
                  <a:pt x="14955" y="3496"/>
                  <a:pt x="15259" y="3648"/>
                </a:cubicBezTo>
                <a:lnTo>
                  <a:pt x="15421" y="3740"/>
                </a:lnTo>
                <a:lnTo>
                  <a:pt x="15421" y="3740"/>
                </a:lnTo>
                <a:cubicBezTo>
                  <a:pt x="15340" y="3716"/>
                  <a:pt x="15256" y="3704"/>
                  <a:pt x="15173" y="3704"/>
                </a:cubicBezTo>
                <a:cubicBezTo>
                  <a:pt x="14905" y="3704"/>
                  <a:pt x="14641" y="3828"/>
                  <a:pt x="14469" y="4043"/>
                </a:cubicBezTo>
                <a:cubicBezTo>
                  <a:pt x="14439" y="3648"/>
                  <a:pt x="14256" y="3344"/>
                  <a:pt x="13922" y="3344"/>
                </a:cubicBezTo>
                <a:cubicBezTo>
                  <a:pt x="13648" y="3374"/>
                  <a:pt x="13344" y="3435"/>
                  <a:pt x="13071" y="3556"/>
                </a:cubicBezTo>
                <a:cubicBezTo>
                  <a:pt x="13071" y="3253"/>
                  <a:pt x="12888" y="3040"/>
                  <a:pt x="12615" y="2949"/>
                </a:cubicBezTo>
                <a:cubicBezTo>
                  <a:pt x="12531" y="2920"/>
                  <a:pt x="12445" y="2907"/>
                  <a:pt x="12360" y="2907"/>
                </a:cubicBezTo>
                <a:cubicBezTo>
                  <a:pt x="12080" y="2907"/>
                  <a:pt x="11820" y="3056"/>
                  <a:pt x="11703" y="3313"/>
                </a:cubicBezTo>
                <a:cubicBezTo>
                  <a:pt x="11581" y="2797"/>
                  <a:pt x="11399" y="2584"/>
                  <a:pt x="11065" y="2553"/>
                </a:cubicBezTo>
                <a:cubicBezTo>
                  <a:pt x="11020" y="2544"/>
                  <a:pt x="10976" y="2540"/>
                  <a:pt x="10933" y="2540"/>
                </a:cubicBezTo>
                <a:cubicBezTo>
                  <a:pt x="10684" y="2540"/>
                  <a:pt x="10474" y="2685"/>
                  <a:pt x="10396" y="2918"/>
                </a:cubicBezTo>
                <a:cubicBezTo>
                  <a:pt x="10335" y="3101"/>
                  <a:pt x="10305" y="3283"/>
                  <a:pt x="10366" y="3435"/>
                </a:cubicBezTo>
                <a:cubicBezTo>
                  <a:pt x="10426" y="3587"/>
                  <a:pt x="10518" y="3708"/>
                  <a:pt x="10639" y="3830"/>
                </a:cubicBezTo>
                <a:lnTo>
                  <a:pt x="9879" y="4104"/>
                </a:lnTo>
                <a:cubicBezTo>
                  <a:pt x="9818" y="3830"/>
                  <a:pt x="9666" y="3496"/>
                  <a:pt x="9332" y="3496"/>
                </a:cubicBezTo>
                <a:cubicBezTo>
                  <a:pt x="9028" y="3526"/>
                  <a:pt x="8755" y="3587"/>
                  <a:pt x="8481" y="3678"/>
                </a:cubicBezTo>
                <a:cubicBezTo>
                  <a:pt x="8481" y="3374"/>
                  <a:pt x="8238" y="3131"/>
                  <a:pt x="7934" y="3101"/>
                </a:cubicBezTo>
                <a:cubicBezTo>
                  <a:pt x="7873" y="3080"/>
                  <a:pt x="7811" y="3071"/>
                  <a:pt x="7750" y="3071"/>
                </a:cubicBezTo>
                <a:cubicBezTo>
                  <a:pt x="7533" y="3071"/>
                  <a:pt x="7323" y="3191"/>
                  <a:pt x="7204" y="3404"/>
                </a:cubicBezTo>
                <a:cubicBezTo>
                  <a:pt x="7022" y="3678"/>
                  <a:pt x="7083" y="3982"/>
                  <a:pt x="7356" y="4347"/>
                </a:cubicBezTo>
                <a:lnTo>
                  <a:pt x="6688" y="4742"/>
                </a:lnTo>
                <a:cubicBezTo>
                  <a:pt x="6657" y="4408"/>
                  <a:pt x="6444" y="4134"/>
                  <a:pt x="6141" y="4043"/>
                </a:cubicBezTo>
                <a:cubicBezTo>
                  <a:pt x="6075" y="4025"/>
                  <a:pt x="6009" y="4016"/>
                  <a:pt x="5944" y="4016"/>
                </a:cubicBezTo>
                <a:cubicBezTo>
                  <a:pt x="5680" y="4016"/>
                  <a:pt x="5436" y="4158"/>
                  <a:pt x="5289" y="4377"/>
                </a:cubicBezTo>
                <a:cubicBezTo>
                  <a:pt x="5259" y="4286"/>
                  <a:pt x="5259" y="4225"/>
                  <a:pt x="5229" y="4134"/>
                </a:cubicBezTo>
                <a:cubicBezTo>
                  <a:pt x="5143" y="3849"/>
                  <a:pt x="4898" y="3645"/>
                  <a:pt x="4618" y="3645"/>
                </a:cubicBezTo>
                <a:cubicBezTo>
                  <a:pt x="4599" y="3645"/>
                  <a:pt x="4579" y="3646"/>
                  <a:pt x="4560" y="3648"/>
                </a:cubicBezTo>
                <a:cubicBezTo>
                  <a:pt x="4540" y="3646"/>
                  <a:pt x="4521" y="3645"/>
                  <a:pt x="4502" y="3645"/>
                </a:cubicBezTo>
                <a:cubicBezTo>
                  <a:pt x="4225" y="3645"/>
                  <a:pt x="4007" y="3848"/>
                  <a:pt x="3922" y="4104"/>
                </a:cubicBezTo>
                <a:cubicBezTo>
                  <a:pt x="3830" y="4408"/>
                  <a:pt x="3952" y="4711"/>
                  <a:pt x="4226" y="4863"/>
                </a:cubicBezTo>
                <a:cubicBezTo>
                  <a:pt x="4256" y="4924"/>
                  <a:pt x="4317" y="4955"/>
                  <a:pt x="4347" y="4985"/>
                </a:cubicBezTo>
                <a:lnTo>
                  <a:pt x="5198" y="4772"/>
                </a:lnTo>
                <a:lnTo>
                  <a:pt x="5472" y="5319"/>
                </a:lnTo>
                <a:lnTo>
                  <a:pt x="4925" y="5654"/>
                </a:lnTo>
                <a:lnTo>
                  <a:pt x="4378" y="4985"/>
                </a:lnTo>
                <a:lnTo>
                  <a:pt x="4165" y="4985"/>
                </a:lnTo>
                <a:cubicBezTo>
                  <a:pt x="3861" y="4985"/>
                  <a:pt x="3587" y="5198"/>
                  <a:pt x="3526" y="5502"/>
                </a:cubicBezTo>
                <a:cubicBezTo>
                  <a:pt x="3435" y="5775"/>
                  <a:pt x="3557" y="6110"/>
                  <a:pt x="3800" y="6231"/>
                </a:cubicBezTo>
                <a:cubicBezTo>
                  <a:pt x="3921" y="6312"/>
                  <a:pt x="4054" y="6351"/>
                  <a:pt x="4183" y="6351"/>
                </a:cubicBezTo>
                <a:cubicBezTo>
                  <a:pt x="4346" y="6351"/>
                  <a:pt x="4502" y="6289"/>
                  <a:pt x="4621" y="6170"/>
                </a:cubicBezTo>
                <a:lnTo>
                  <a:pt x="4742" y="6049"/>
                </a:lnTo>
                <a:lnTo>
                  <a:pt x="5107" y="6748"/>
                </a:lnTo>
                <a:cubicBezTo>
                  <a:pt x="4742" y="6748"/>
                  <a:pt x="4469" y="7022"/>
                  <a:pt x="4438" y="7356"/>
                </a:cubicBezTo>
                <a:cubicBezTo>
                  <a:pt x="4378" y="7629"/>
                  <a:pt x="4499" y="7903"/>
                  <a:pt x="4773" y="8055"/>
                </a:cubicBezTo>
                <a:cubicBezTo>
                  <a:pt x="4890" y="8125"/>
                  <a:pt x="5020" y="8159"/>
                  <a:pt x="5148" y="8159"/>
                </a:cubicBezTo>
                <a:cubicBezTo>
                  <a:pt x="5353" y="8159"/>
                  <a:pt x="5554" y="8071"/>
                  <a:pt x="5685" y="7903"/>
                </a:cubicBezTo>
                <a:lnTo>
                  <a:pt x="5989" y="8481"/>
                </a:lnTo>
                <a:lnTo>
                  <a:pt x="5411" y="8845"/>
                </a:lnTo>
                <a:cubicBezTo>
                  <a:pt x="5381" y="8724"/>
                  <a:pt x="5350" y="8633"/>
                  <a:pt x="5320" y="8541"/>
                </a:cubicBezTo>
                <a:cubicBezTo>
                  <a:pt x="5208" y="8295"/>
                  <a:pt x="4948" y="8148"/>
                  <a:pt x="4685" y="8148"/>
                </a:cubicBezTo>
                <a:cubicBezTo>
                  <a:pt x="4591" y="8148"/>
                  <a:pt x="4496" y="8167"/>
                  <a:pt x="4408" y="8207"/>
                </a:cubicBezTo>
                <a:cubicBezTo>
                  <a:pt x="4074" y="8359"/>
                  <a:pt x="3922" y="8784"/>
                  <a:pt x="4074" y="9119"/>
                </a:cubicBezTo>
                <a:cubicBezTo>
                  <a:pt x="4165" y="9271"/>
                  <a:pt x="4286" y="9392"/>
                  <a:pt x="4408" y="9514"/>
                </a:cubicBezTo>
                <a:cubicBezTo>
                  <a:pt x="4347" y="9514"/>
                  <a:pt x="4256" y="9514"/>
                  <a:pt x="4165" y="9544"/>
                </a:cubicBezTo>
                <a:cubicBezTo>
                  <a:pt x="3830" y="9605"/>
                  <a:pt x="3587" y="9879"/>
                  <a:pt x="3557" y="10183"/>
                </a:cubicBezTo>
                <a:cubicBezTo>
                  <a:pt x="3539" y="10622"/>
                  <a:pt x="3884" y="10885"/>
                  <a:pt x="4235" y="10885"/>
                </a:cubicBezTo>
                <a:cubicBezTo>
                  <a:pt x="4467" y="10885"/>
                  <a:pt x="4701" y="10771"/>
                  <a:pt x="4834" y="10517"/>
                </a:cubicBezTo>
                <a:cubicBezTo>
                  <a:pt x="4985" y="10213"/>
                  <a:pt x="4894" y="9848"/>
                  <a:pt x="4621" y="9666"/>
                </a:cubicBezTo>
                <a:lnTo>
                  <a:pt x="4408" y="9514"/>
                </a:lnTo>
                <a:lnTo>
                  <a:pt x="4408" y="9514"/>
                </a:lnTo>
                <a:cubicBezTo>
                  <a:pt x="4486" y="9537"/>
                  <a:pt x="4567" y="9549"/>
                  <a:pt x="4649" y="9549"/>
                </a:cubicBezTo>
                <a:cubicBezTo>
                  <a:pt x="4888" y="9549"/>
                  <a:pt x="5131" y="9452"/>
                  <a:pt x="5289" y="9271"/>
                </a:cubicBezTo>
                <a:lnTo>
                  <a:pt x="5624" y="9909"/>
                </a:lnTo>
                <a:cubicBezTo>
                  <a:pt x="5289" y="9970"/>
                  <a:pt x="4985" y="10122"/>
                  <a:pt x="4985" y="10456"/>
                </a:cubicBezTo>
                <a:cubicBezTo>
                  <a:pt x="5016" y="10760"/>
                  <a:pt x="5077" y="11034"/>
                  <a:pt x="5168" y="11307"/>
                </a:cubicBezTo>
                <a:cubicBezTo>
                  <a:pt x="4499" y="11368"/>
                  <a:pt x="4317" y="12250"/>
                  <a:pt x="4894" y="12584"/>
                </a:cubicBezTo>
                <a:cubicBezTo>
                  <a:pt x="5006" y="12671"/>
                  <a:pt x="5122" y="12712"/>
                  <a:pt x="5246" y="12712"/>
                </a:cubicBezTo>
                <a:cubicBezTo>
                  <a:pt x="5426" y="12712"/>
                  <a:pt x="5620" y="12624"/>
                  <a:pt x="5837" y="12462"/>
                </a:cubicBezTo>
                <a:lnTo>
                  <a:pt x="6110" y="13009"/>
                </a:lnTo>
                <a:cubicBezTo>
                  <a:pt x="5897" y="13253"/>
                  <a:pt x="5624" y="13435"/>
                  <a:pt x="5563" y="13678"/>
                </a:cubicBezTo>
                <a:cubicBezTo>
                  <a:pt x="5563" y="13952"/>
                  <a:pt x="5593" y="14225"/>
                  <a:pt x="5715" y="14468"/>
                </a:cubicBezTo>
                <a:lnTo>
                  <a:pt x="5137" y="14803"/>
                </a:lnTo>
                <a:lnTo>
                  <a:pt x="4651" y="14165"/>
                </a:lnTo>
                <a:lnTo>
                  <a:pt x="4438" y="14165"/>
                </a:lnTo>
                <a:cubicBezTo>
                  <a:pt x="4417" y="14163"/>
                  <a:pt x="4396" y="14162"/>
                  <a:pt x="4375" y="14162"/>
                </a:cubicBezTo>
                <a:cubicBezTo>
                  <a:pt x="4070" y="14162"/>
                  <a:pt x="3825" y="14366"/>
                  <a:pt x="3739" y="14651"/>
                </a:cubicBezTo>
                <a:cubicBezTo>
                  <a:pt x="3648" y="14955"/>
                  <a:pt x="3770" y="15259"/>
                  <a:pt x="4043" y="15411"/>
                </a:cubicBezTo>
                <a:cubicBezTo>
                  <a:pt x="4150" y="15470"/>
                  <a:pt x="4271" y="15502"/>
                  <a:pt x="4390" y="15502"/>
                </a:cubicBezTo>
                <a:cubicBezTo>
                  <a:pt x="4574" y="15502"/>
                  <a:pt x="4753" y="15425"/>
                  <a:pt x="4864" y="15259"/>
                </a:cubicBezTo>
                <a:cubicBezTo>
                  <a:pt x="4894" y="15228"/>
                  <a:pt x="4925" y="15168"/>
                  <a:pt x="4955" y="15137"/>
                </a:cubicBezTo>
                <a:lnTo>
                  <a:pt x="5289" y="15897"/>
                </a:lnTo>
                <a:cubicBezTo>
                  <a:pt x="4864" y="15988"/>
                  <a:pt x="4651" y="16201"/>
                  <a:pt x="4651" y="16535"/>
                </a:cubicBezTo>
                <a:cubicBezTo>
                  <a:pt x="4590" y="16870"/>
                  <a:pt x="4803" y="17204"/>
                  <a:pt x="5137" y="17295"/>
                </a:cubicBezTo>
                <a:cubicBezTo>
                  <a:pt x="5217" y="17331"/>
                  <a:pt x="5302" y="17348"/>
                  <a:pt x="5387" y="17348"/>
                </a:cubicBezTo>
                <a:cubicBezTo>
                  <a:pt x="5593" y="17348"/>
                  <a:pt x="5799" y="17246"/>
                  <a:pt x="5928" y="17052"/>
                </a:cubicBezTo>
                <a:cubicBezTo>
                  <a:pt x="5989" y="16931"/>
                  <a:pt x="6049" y="16809"/>
                  <a:pt x="6049" y="16657"/>
                </a:cubicBezTo>
                <a:cubicBezTo>
                  <a:pt x="5989" y="16444"/>
                  <a:pt x="5928" y="16231"/>
                  <a:pt x="5837" y="16049"/>
                </a:cubicBezTo>
                <a:lnTo>
                  <a:pt x="6475" y="15593"/>
                </a:lnTo>
                <a:cubicBezTo>
                  <a:pt x="6475" y="15259"/>
                  <a:pt x="6536" y="14924"/>
                  <a:pt x="6201" y="14712"/>
                </a:cubicBezTo>
                <a:lnTo>
                  <a:pt x="6840" y="14377"/>
                </a:lnTo>
                <a:lnTo>
                  <a:pt x="7113" y="14924"/>
                </a:lnTo>
                <a:cubicBezTo>
                  <a:pt x="6840" y="15046"/>
                  <a:pt x="6505" y="15198"/>
                  <a:pt x="6475" y="15593"/>
                </a:cubicBezTo>
                <a:lnTo>
                  <a:pt x="6748" y="16383"/>
                </a:lnTo>
                <a:cubicBezTo>
                  <a:pt x="6019" y="16566"/>
                  <a:pt x="5867" y="17052"/>
                  <a:pt x="6323" y="17721"/>
                </a:cubicBezTo>
                <a:lnTo>
                  <a:pt x="5654" y="18086"/>
                </a:lnTo>
                <a:cubicBezTo>
                  <a:pt x="5563" y="17660"/>
                  <a:pt x="5350" y="17417"/>
                  <a:pt x="4985" y="17386"/>
                </a:cubicBezTo>
                <a:cubicBezTo>
                  <a:pt x="4682" y="17386"/>
                  <a:pt x="4408" y="17569"/>
                  <a:pt x="4317" y="17842"/>
                </a:cubicBezTo>
                <a:cubicBezTo>
                  <a:pt x="4195" y="18146"/>
                  <a:pt x="4317" y="18481"/>
                  <a:pt x="4590" y="18663"/>
                </a:cubicBezTo>
                <a:cubicBezTo>
                  <a:pt x="4697" y="18727"/>
                  <a:pt x="4804" y="18761"/>
                  <a:pt x="4915" y="18761"/>
                </a:cubicBezTo>
                <a:cubicBezTo>
                  <a:pt x="5119" y="18761"/>
                  <a:pt x="5337" y="18646"/>
                  <a:pt x="5593" y="18389"/>
                </a:cubicBezTo>
                <a:lnTo>
                  <a:pt x="5593" y="18389"/>
                </a:lnTo>
                <a:cubicBezTo>
                  <a:pt x="5563" y="18754"/>
                  <a:pt x="5806" y="19089"/>
                  <a:pt x="6141" y="19149"/>
                </a:cubicBezTo>
                <a:cubicBezTo>
                  <a:pt x="6201" y="19170"/>
                  <a:pt x="6265" y="19179"/>
                  <a:pt x="6328" y="19179"/>
                </a:cubicBezTo>
                <a:cubicBezTo>
                  <a:pt x="6553" y="19179"/>
                  <a:pt x="6782" y="19058"/>
                  <a:pt x="6900" y="18845"/>
                </a:cubicBezTo>
                <a:cubicBezTo>
                  <a:pt x="7113" y="18541"/>
                  <a:pt x="7022" y="18146"/>
                  <a:pt x="6748" y="17903"/>
                </a:cubicBezTo>
                <a:lnTo>
                  <a:pt x="7387" y="17599"/>
                </a:lnTo>
                <a:lnTo>
                  <a:pt x="7660" y="18146"/>
                </a:lnTo>
                <a:cubicBezTo>
                  <a:pt x="7326" y="18207"/>
                  <a:pt x="7052" y="18481"/>
                  <a:pt x="7022" y="18815"/>
                </a:cubicBezTo>
                <a:cubicBezTo>
                  <a:pt x="6992" y="19119"/>
                  <a:pt x="7144" y="19393"/>
                  <a:pt x="7417" y="19514"/>
                </a:cubicBezTo>
                <a:cubicBezTo>
                  <a:pt x="7524" y="19573"/>
                  <a:pt x="7638" y="19600"/>
                  <a:pt x="7749" y="19600"/>
                </a:cubicBezTo>
                <a:cubicBezTo>
                  <a:pt x="7986" y="19600"/>
                  <a:pt x="8215" y="19477"/>
                  <a:pt x="8359" y="19271"/>
                </a:cubicBezTo>
                <a:cubicBezTo>
                  <a:pt x="8359" y="19605"/>
                  <a:pt x="8603" y="19879"/>
                  <a:pt x="8937" y="19970"/>
                </a:cubicBezTo>
                <a:cubicBezTo>
                  <a:pt x="8996" y="19986"/>
                  <a:pt x="9055" y="19994"/>
                  <a:pt x="9114" y="19994"/>
                </a:cubicBezTo>
                <a:cubicBezTo>
                  <a:pt x="9384" y="19994"/>
                  <a:pt x="9633" y="19830"/>
                  <a:pt x="9758" y="19605"/>
                </a:cubicBezTo>
                <a:cubicBezTo>
                  <a:pt x="9763" y="19590"/>
                  <a:pt x="9768" y="19575"/>
                  <a:pt x="9773" y="19560"/>
                </a:cubicBezTo>
                <a:lnTo>
                  <a:pt x="9773" y="19560"/>
                </a:lnTo>
                <a:lnTo>
                  <a:pt x="9758" y="19575"/>
                </a:lnTo>
                <a:cubicBezTo>
                  <a:pt x="9763" y="19570"/>
                  <a:pt x="9768" y="19564"/>
                  <a:pt x="9773" y="19559"/>
                </a:cubicBezTo>
                <a:lnTo>
                  <a:pt x="9773" y="19559"/>
                </a:lnTo>
                <a:cubicBezTo>
                  <a:pt x="9870" y="19240"/>
                  <a:pt x="9777" y="18927"/>
                  <a:pt x="9545" y="18724"/>
                </a:cubicBezTo>
                <a:lnTo>
                  <a:pt x="10122" y="18420"/>
                </a:lnTo>
                <a:cubicBezTo>
                  <a:pt x="10332" y="18857"/>
                  <a:pt x="10573" y="19073"/>
                  <a:pt x="10855" y="19073"/>
                </a:cubicBezTo>
                <a:cubicBezTo>
                  <a:pt x="11062" y="19073"/>
                  <a:pt x="11293" y="18956"/>
                  <a:pt x="11551" y="18724"/>
                </a:cubicBezTo>
                <a:cubicBezTo>
                  <a:pt x="11666" y="19201"/>
                  <a:pt x="11936" y="19463"/>
                  <a:pt x="12288" y="19463"/>
                </a:cubicBezTo>
                <a:cubicBezTo>
                  <a:pt x="12495" y="19463"/>
                  <a:pt x="12731" y="19372"/>
                  <a:pt x="12980" y="19180"/>
                </a:cubicBezTo>
                <a:lnTo>
                  <a:pt x="12980" y="19180"/>
                </a:lnTo>
                <a:cubicBezTo>
                  <a:pt x="12949" y="19484"/>
                  <a:pt x="13162" y="19788"/>
                  <a:pt x="13466" y="19909"/>
                </a:cubicBezTo>
                <a:cubicBezTo>
                  <a:pt x="13530" y="19927"/>
                  <a:pt x="13597" y="19935"/>
                  <a:pt x="13663" y="19935"/>
                </a:cubicBezTo>
                <a:cubicBezTo>
                  <a:pt x="13943" y="19935"/>
                  <a:pt x="14225" y="19784"/>
                  <a:pt x="14347" y="19514"/>
                </a:cubicBezTo>
                <a:lnTo>
                  <a:pt x="14347" y="19514"/>
                </a:lnTo>
                <a:cubicBezTo>
                  <a:pt x="14317" y="19879"/>
                  <a:pt x="14560" y="20183"/>
                  <a:pt x="14894" y="20274"/>
                </a:cubicBezTo>
                <a:cubicBezTo>
                  <a:pt x="14956" y="20295"/>
                  <a:pt x="15019" y="20304"/>
                  <a:pt x="15082" y="20304"/>
                </a:cubicBezTo>
                <a:cubicBezTo>
                  <a:pt x="15297" y="20304"/>
                  <a:pt x="15506" y="20189"/>
                  <a:pt x="15624" y="20000"/>
                </a:cubicBezTo>
                <a:cubicBezTo>
                  <a:pt x="15837" y="19696"/>
                  <a:pt x="15776" y="19271"/>
                  <a:pt x="15472" y="19028"/>
                </a:cubicBezTo>
                <a:lnTo>
                  <a:pt x="16080" y="18693"/>
                </a:lnTo>
                <a:lnTo>
                  <a:pt x="16597" y="19332"/>
                </a:lnTo>
                <a:lnTo>
                  <a:pt x="16718" y="19393"/>
                </a:lnTo>
                <a:lnTo>
                  <a:pt x="17569" y="19180"/>
                </a:lnTo>
                <a:lnTo>
                  <a:pt x="17569" y="19180"/>
                </a:lnTo>
                <a:cubicBezTo>
                  <a:pt x="17539" y="19484"/>
                  <a:pt x="17782" y="19757"/>
                  <a:pt x="18086" y="19788"/>
                </a:cubicBezTo>
                <a:cubicBezTo>
                  <a:pt x="18360" y="19757"/>
                  <a:pt x="18633" y="19696"/>
                  <a:pt x="18907" y="19605"/>
                </a:cubicBezTo>
                <a:cubicBezTo>
                  <a:pt x="18937" y="19909"/>
                  <a:pt x="19150" y="20152"/>
                  <a:pt x="19454" y="20213"/>
                </a:cubicBezTo>
                <a:cubicBezTo>
                  <a:pt x="19501" y="20224"/>
                  <a:pt x="19549" y="20229"/>
                  <a:pt x="19596" y="20229"/>
                </a:cubicBezTo>
                <a:cubicBezTo>
                  <a:pt x="19827" y="20229"/>
                  <a:pt x="20057" y="20111"/>
                  <a:pt x="20183" y="19909"/>
                </a:cubicBezTo>
                <a:cubicBezTo>
                  <a:pt x="20396" y="19605"/>
                  <a:pt x="20335" y="19180"/>
                  <a:pt x="20031" y="18967"/>
                </a:cubicBezTo>
                <a:lnTo>
                  <a:pt x="20670" y="18663"/>
                </a:lnTo>
                <a:lnTo>
                  <a:pt x="21065" y="19241"/>
                </a:lnTo>
                <a:cubicBezTo>
                  <a:pt x="20609" y="19362"/>
                  <a:pt x="20396" y="19575"/>
                  <a:pt x="20396" y="19940"/>
                </a:cubicBezTo>
                <a:cubicBezTo>
                  <a:pt x="20366" y="20213"/>
                  <a:pt x="20578" y="20487"/>
                  <a:pt x="20852" y="20578"/>
                </a:cubicBezTo>
                <a:cubicBezTo>
                  <a:pt x="20920" y="20601"/>
                  <a:pt x="20993" y="20612"/>
                  <a:pt x="21065" y="20612"/>
                </a:cubicBezTo>
                <a:cubicBezTo>
                  <a:pt x="21281" y="20612"/>
                  <a:pt x="21498" y="20510"/>
                  <a:pt x="21612" y="20304"/>
                </a:cubicBezTo>
                <a:cubicBezTo>
                  <a:pt x="21825" y="20031"/>
                  <a:pt x="21764" y="19757"/>
                  <a:pt x="21460" y="19362"/>
                </a:cubicBezTo>
                <a:lnTo>
                  <a:pt x="22007" y="19089"/>
                </a:lnTo>
                <a:cubicBezTo>
                  <a:pt x="22250" y="19301"/>
                  <a:pt x="22433" y="19605"/>
                  <a:pt x="22676" y="19636"/>
                </a:cubicBezTo>
                <a:cubicBezTo>
                  <a:pt x="22949" y="19636"/>
                  <a:pt x="23253" y="19605"/>
                  <a:pt x="23496" y="19484"/>
                </a:cubicBezTo>
                <a:cubicBezTo>
                  <a:pt x="23551" y="19863"/>
                  <a:pt x="23873" y="20081"/>
                  <a:pt x="24202" y="20081"/>
                </a:cubicBezTo>
                <a:cubicBezTo>
                  <a:pt x="24427" y="20081"/>
                  <a:pt x="24655" y="19979"/>
                  <a:pt x="24803" y="19757"/>
                </a:cubicBezTo>
                <a:cubicBezTo>
                  <a:pt x="24986" y="19484"/>
                  <a:pt x="24925" y="19210"/>
                  <a:pt x="24652" y="18815"/>
                </a:cubicBezTo>
                <a:lnTo>
                  <a:pt x="25199" y="18572"/>
                </a:lnTo>
                <a:cubicBezTo>
                  <a:pt x="25442" y="18785"/>
                  <a:pt x="25624" y="19058"/>
                  <a:pt x="25867" y="19119"/>
                </a:cubicBezTo>
                <a:cubicBezTo>
                  <a:pt x="26141" y="19119"/>
                  <a:pt x="26414" y="19089"/>
                  <a:pt x="26688" y="18997"/>
                </a:cubicBezTo>
                <a:cubicBezTo>
                  <a:pt x="26718" y="19271"/>
                  <a:pt x="26931" y="19514"/>
                  <a:pt x="27205" y="19575"/>
                </a:cubicBezTo>
                <a:cubicBezTo>
                  <a:pt x="27509" y="19575"/>
                  <a:pt x="27813" y="19514"/>
                  <a:pt x="28086" y="19423"/>
                </a:cubicBezTo>
                <a:cubicBezTo>
                  <a:pt x="28158" y="19802"/>
                  <a:pt x="28488" y="20020"/>
                  <a:pt x="28814" y="20020"/>
                </a:cubicBezTo>
                <a:cubicBezTo>
                  <a:pt x="29037" y="20020"/>
                  <a:pt x="29258" y="19919"/>
                  <a:pt x="29393" y="19696"/>
                </a:cubicBezTo>
                <a:cubicBezTo>
                  <a:pt x="29576" y="19393"/>
                  <a:pt x="29515" y="18997"/>
                  <a:pt x="29241" y="18754"/>
                </a:cubicBezTo>
                <a:lnTo>
                  <a:pt x="29880" y="18450"/>
                </a:lnTo>
                <a:cubicBezTo>
                  <a:pt x="29910" y="18541"/>
                  <a:pt x="29971" y="18663"/>
                  <a:pt x="30032" y="18754"/>
                </a:cubicBezTo>
                <a:cubicBezTo>
                  <a:pt x="30092" y="18845"/>
                  <a:pt x="30153" y="18937"/>
                  <a:pt x="30244" y="19028"/>
                </a:cubicBezTo>
                <a:cubicBezTo>
                  <a:pt x="29758" y="19149"/>
                  <a:pt x="29545" y="19332"/>
                  <a:pt x="29545" y="19696"/>
                </a:cubicBezTo>
                <a:cubicBezTo>
                  <a:pt x="29515" y="20000"/>
                  <a:pt x="29697" y="20274"/>
                  <a:pt x="30001" y="20365"/>
                </a:cubicBezTo>
                <a:cubicBezTo>
                  <a:pt x="30083" y="20401"/>
                  <a:pt x="30167" y="20419"/>
                  <a:pt x="30250" y="20419"/>
                </a:cubicBezTo>
                <a:cubicBezTo>
                  <a:pt x="30445" y="20419"/>
                  <a:pt x="30633" y="20323"/>
                  <a:pt x="30761" y="20152"/>
                </a:cubicBezTo>
                <a:cubicBezTo>
                  <a:pt x="30852" y="20000"/>
                  <a:pt x="30913" y="19818"/>
                  <a:pt x="30883" y="19605"/>
                </a:cubicBezTo>
                <a:cubicBezTo>
                  <a:pt x="30852" y="19453"/>
                  <a:pt x="30761" y="19271"/>
                  <a:pt x="30670" y="19149"/>
                </a:cubicBezTo>
                <a:lnTo>
                  <a:pt x="31187" y="18876"/>
                </a:lnTo>
                <a:lnTo>
                  <a:pt x="31676" y="19423"/>
                </a:lnTo>
                <a:lnTo>
                  <a:pt x="31676" y="19423"/>
                </a:lnTo>
                <a:cubicBezTo>
                  <a:pt x="31695" y="19423"/>
                  <a:pt x="31714" y="19423"/>
                  <a:pt x="31734" y="19423"/>
                </a:cubicBezTo>
                <a:lnTo>
                  <a:pt x="31825" y="19453"/>
                </a:lnTo>
                <a:cubicBezTo>
                  <a:pt x="31855" y="19463"/>
                  <a:pt x="31882" y="19477"/>
                  <a:pt x="31908" y="19493"/>
                </a:cubicBezTo>
                <a:lnTo>
                  <a:pt x="31908" y="19493"/>
                </a:lnTo>
                <a:lnTo>
                  <a:pt x="32646" y="19301"/>
                </a:lnTo>
                <a:cubicBezTo>
                  <a:pt x="32706" y="19636"/>
                  <a:pt x="32980" y="19879"/>
                  <a:pt x="33314" y="19909"/>
                </a:cubicBezTo>
                <a:cubicBezTo>
                  <a:pt x="33337" y="19912"/>
                  <a:pt x="33361" y="19913"/>
                  <a:pt x="33384" y="19913"/>
                </a:cubicBezTo>
                <a:cubicBezTo>
                  <a:pt x="33633" y="19913"/>
                  <a:pt x="33872" y="19765"/>
                  <a:pt x="33983" y="19514"/>
                </a:cubicBezTo>
                <a:cubicBezTo>
                  <a:pt x="34165" y="19210"/>
                  <a:pt x="34105" y="18815"/>
                  <a:pt x="33831" y="18602"/>
                </a:cubicBezTo>
                <a:lnTo>
                  <a:pt x="34439" y="18298"/>
                </a:lnTo>
                <a:lnTo>
                  <a:pt x="34773" y="18876"/>
                </a:lnTo>
                <a:cubicBezTo>
                  <a:pt x="34348" y="18967"/>
                  <a:pt x="34135" y="19180"/>
                  <a:pt x="34135" y="19514"/>
                </a:cubicBezTo>
                <a:cubicBezTo>
                  <a:pt x="34074" y="19818"/>
                  <a:pt x="34226" y="20092"/>
                  <a:pt x="34530" y="20213"/>
                </a:cubicBezTo>
                <a:cubicBezTo>
                  <a:pt x="34621" y="20264"/>
                  <a:pt x="34719" y="20288"/>
                  <a:pt x="34816" y="20288"/>
                </a:cubicBezTo>
                <a:cubicBezTo>
                  <a:pt x="35010" y="20288"/>
                  <a:pt x="35199" y="20193"/>
                  <a:pt x="35320" y="20031"/>
                </a:cubicBezTo>
                <a:cubicBezTo>
                  <a:pt x="35442" y="19879"/>
                  <a:pt x="35503" y="19696"/>
                  <a:pt x="35472" y="19514"/>
                </a:cubicBezTo>
                <a:cubicBezTo>
                  <a:pt x="35442" y="19332"/>
                  <a:pt x="35381" y="19149"/>
                  <a:pt x="35260" y="18997"/>
                </a:cubicBezTo>
                <a:lnTo>
                  <a:pt x="35837" y="18693"/>
                </a:lnTo>
                <a:cubicBezTo>
                  <a:pt x="35898" y="18997"/>
                  <a:pt x="36111" y="19271"/>
                  <a:pt x="36445" y="19332"/>
                </a:cubicBezTo>
                <a:cubicBezTo>
                  <a:pt x="36490" y="19341"/>
                  <a:pt x="36535" y="19345"/>
                  <a:pt x="36581" y="19345"/>
                </a:cubicBezTo>
                <a:cubicBezTo>
                  <a:pt x="36844" y="19345"/>
                  <a:pt x="37110" y="19200"/>
                  <a:pt x="37266" y="18967"/>
                </a:cubicBezTo>
                <a:cubicBezTo>
                  <a:pt x="37327" y="19332"/>
                  <a:pt x="37448" y="19605"/>
                  <a:pt x="37813" y="19727"/>
                </a:cubicBezTo>
                <a:cubicBezTo>
                  <a:pt x="37873" y="19745"/>
                  <a:pt x="37935" y="19753"/>
                  <a:pt x="37998" y="19753"/>
                </a:cubicBezTo>
                <a:cubicBezTo>
                  <a:pt x="38254" y="19753"/>
                  <a:pt x="38518" y="19612"/>
                  <a:pt x="38664" y="19393"/>
                </a:cubicBezTo>
                <a:lnTo>
                  <a:pt x="38664" y="19393"/>
                </a:lnTo>
                <a:cubicBezTo>
                  <a:pt x="38634" y="19757"/>
                  <a:pt x="38877" y="20092"/>
                  <a:pt x="39211" y="20183"/>
                </a:cubicBezTo>
                <a:cubicBezTo>
                  <a:pt x="39276" y="20201"/>
                  <a:pt x="39341" y="20209"/>
                  <a:pt x="39405" y="20209"/>
                </a:cubicBezTo>
                <a:cubicBezTo>
                  <a:pt x="39670" y="20209"/>
                  <a:pt x="39915" y="20063"/>
                  <a:pt x="40062" y="19818"/>
                </a:cubicBezTo>
                <a:lnTo>
                  <a:pt x="40062" y="19818"/>
                </a:lnTo>
                <a:cubicBezTo>
                  <a:pt x="40032" y="20152"/>
                  <a:pt x="40275" y="20487"/>
                  <a:pt x="40640" y="20578"/>
                </a:cubicBezTo>
                <a:cubicBezTo>
                  <a:pt x="40680" y="20587"/>
                  <a:pt x="40722" y="20591"/>
                  <a:pt x="40763" y="20591"/>
                </a:cubicBezTo>
                <a:cubicBezTo>
                  <a:pt x="41000" y="20591"/>
                  <a:pt x="41235" y="20450"/>
                  <a:pt x="41339" y="20244"/>
                </a:cubicBezTo>
                <a:cubicBezTo>
                  <a:pt x="41521" y="19940"/>
                  <a:pt x="41460" y="19696"/>
                  <a:pt x="41156" y="19332"/>
                </a:cubicBezTo>
                <a:lnTo>
                  <a:pt x="41764" y="18997"/>
                </a:lnTo>
                <a:cubicBezTo>
                  <a:pt x="41977" y="19180"/>
                  <a:pt x="42129" y="19514"/>
                  <a:pt x="42372" y="19605"/>
                </a:cubicBezTo>
                <a:cubicBezTo>
                  <a:pt x="42433" y="19625"/>
                  <a:pt x="42495" y="19634"/>
                  <a:pt x="42558" y="19634"/>
                </a:cubicBezTo>
                <a:cubicBezTo>
                  <a:pt x="42780" y="19634"/>
                  <a:pt x="43017" y="19531"/>
                  <a:pt x="43254" y="19484"/>
                </a:cubicBezTo>
                <a:cubicBezTo>
                  <a:pt x="43284" y="19757"/>
                  <a:pt x="43527" y="20000"/>
                  <a:pt x="43801" y="20031"/>
                </a:cubicBezTo>
                <a:cubicBezTo>
                  <a:pt x="44105" y="20000"/>
                  <a:pt x="44378" y="19940"/>
                  <a:pt x="44652" y="19818"/>
                </a:cubicBezTo>
                <a:cubicBezTo>
                  <a:pt x="44652" y="20122"/>
                  <a:pt x="44865" y="20365"/>
                  <a:pt x="45169" y="20426"/>
                </a:cubicBezTo>
                <a:cubicBezTo>
                  <a:pt x="45230" y="20447"/>
                  <a:pt x="45295" y="20456"/>
                  <a:pt x="45360" y="20456"/>
                </a:cubicBezTo>
                <a:cubicBezTo>
                  <a:pt x="45583" y="20456"/>
                  <a:pt x="45811" y="20341"/>
                  <a:pt x="45929" y="20152"/>
                </a:cubicBezTo>
                <a:cubicBezTo>
                  <a:pt x="46111" y="19848"/>
                  <a:pt x="46050" y="19423"/>
                  <a:pt x="45777" y="19210"/>
                </a:cubicBezTo>
                <a:lnTo>
                  <a:pt x="46354" y="18845"/>
                </a:lnTo>
                <a:cubicBezTo>
                  <a:pt x="46506" y="19089"/>
                  <a:pt x="46719" y="19301"/>
                  <a:pt x="46932" y="19484"/>
                </a:cubicBezTo>
                <a:cubicBezTo>
                  <a:pt x="47018" y="19535"/>
                  <a:pt x="47104" y="19558"/>
                  <a:pt x="47189" y="19558"/>
                </a:cubicBezTo>
                <a:cubicBezTo>
                  <a:pt x="47405" y="19558"/>
                  <a:pt x="47617" y="19415"/>
                  <a:pt x="47813" y="19241"/>
                </a:cubicBezTo>
                <a:cubicBezTo>
                  <a:pt x="47904" y="19605"/>
                  <a:pt x="48056" y="19909"/>
                  <a:pt x="48391" y="19909"/>
                </a:cubicBezTo>
                <a:cubicBezTo>
                  <a:pt x="48695" y="19879"/>
                  <a:pt x="48968" y="19818"/>
                  <a:pt x="49242" y="19696"/>
                </a:cubicBezTo>
                <a:cubicBezTo>
                  <a:pt x="49242" y="20031"/>
                  <a:pt x="49485" y="20304"/>
                  <a:pt x="49819" y="20365"/>
                </a:cubicBezTo>
                <a:cubicBezTo>
                  <a:pt x="49864" y="20374"/>
                  <a:pt x="49909" y="20379"/>
                  <a:pt x="49953" y="20379"/>
                </a:cubicBezTo>
                <a:cubicBezTo>
                  <a:pt x="50209" y="20379"/>
                  <a:pt x="50445" y="20234"/>
                  <a:pt x="50549" y="20000"/>
                </a:cubicBezTo>
                <a:cubicBezTo>
                  <a:pt x="50701" y="19696"/>
                  <a:pt x="50609" y="19332"/>
                  <a:pt x="50336" y="19119"/>
                </a:cubicBezTo>
                <a:cubicBezTo>
                  <a:pt x="50305" y="19058"/>
                  <a:pt x="50275" y="19028"/>
                  <a:pt x="50245" y="18967"/>
                </a:cubicBezTo>
                <a:lnTo>
                  <a:pt x="49302" y="19180"/>
                </a:lnTo>
                <a:lnTo>
                  <a:pt x="49029" y="18602"/>
                </a:lnTo>
                <a:lnTo>
                  <a:pt x="49576" y="18329"/>
                </a:lnTo>
                <a:cubicBezTo>
                  <a:pt x="49698" y="18633"/>
                  <a:pt x="49819" y="18967"/>
                  <a:pt x="50245" y="18967"/>
                </a:cubicBezTo>
                <a:lnTo>
                  <a:pt x="51035" y="18724"/>
                </a:lnTo>
                <a:cubicBezTo>
                  <a:pt x="51166" y="19156"/>
                  <a:pt x="51379" y="19379"/>
                  <a:pt x="51687" y="19379"/>
                </a:cubicBezTo>
                <a:cubicBezTo>
                  <a:pt x="51878" y="19379"/>
                  <a:pt x="52105" y="19293"/>
                  <a:pt x="52372" y="19119"/>
                </a:cubicBezTo>
                <a:cubicBezTo>
                  <a:pt x="52504" y="19590"/>
                  <a:pt x="52776" y="19851"/>
                  <a:pt x="53116" y="19851"/>
                </a:cubicBezTo>
                <a:cubicBezTo>
                  <a:pt x="53324" y="19851"/>
                  <a:pt x="53558" y="19753"/>
                  <a:pt x="53801" y="19545"/>
                </a:cubicBezTo>
                <a:cubicBezTo>
                  <a:pt x="53801" y="19879"/>
                  <a:pt x="54044" y="20183"/>
                  <a:pt x="54379" y="20244"/>
                </a:cubicBezTo>
                <a:cubicBezTo>
                  <a:pt x="54425" y="20254"/>
                  <a:pt x="54473" y="20259"/>
                  <a:pt x="54521" y="20259"/>
                </a:cubicBezTo>
                <a:cubicBezTo>
                  <a:pt x="54752" y="20259"/>
                  <a:pt x="54982" y="20141"/>
                  <a:pt x="55108" y="19940"/>
                </a:cubicBezTo>
                <a:cubicBezTo>
                  <a:pt x="55290" y="19605"/>
                  <a:pt x="55230" y="19210"/>
                  <a:pt x="54956" y="18967"/>
                </a:cubicBezTo>
                <a:lnTo>
                  <a:pt x="55564" y="18602"/>
                </a:lnTo>
                <a:lnTo>
                  <a:pt x="55959" y="19241"/>
                </a:lnTo>
                <a:cubicBezTo>
                  <a:pt x="55503" y="19362"/>
                  <a:pt x="55290" y="19575"/>
                  <a:pt x="55290" y="19909"/>
                </a:cubicBezTo>
                <a:cubicBezTo>
                  <a:pt x="55260" y="20213"/>
                  <a:pt x="55442" y="20487"/>
                  <a:pt x="55716" y="20578"/>
                </a:cubicBezTo>
                <a:cubicBezTo>
                  <a:pt x="55798" y="20614"/>
                  <a:pt x="55882" y="20632"/>
                  <a:pt x="55964" y="20632"/>
                </a:cubicBezTo>
                <a:cubicBezTo>
                  <a:pt x="56157" y="20632"/>
                  <a:pt x="56339" y="20536"/>
                  <a:pt x="56445" y="20365"/>
                </a:cubicBezTo>
                <a:cubicBezTo>
                  <a:pt x="56567" y="20213"/>
                  <a:pt x="56628" y="20031"/>
                  <a:pt x="56597" y="19848"/>
                </a:cubicBezTo>
                <a:cubicBezTo>
                  <a:pt x="56567" y="19666"/>
                  <a:pt x="56476" y="19484"/>
                  <a:pt x="56385" y="19362"/>
                </a:cubicBezTo>
                <a:lnTo>
                  <a:pt x="56993" y="19058"/>
                </a:lnTo>
                <a:cubicBezTo>
                  <a:pt x="57084" y="19362"/>
                  <a:pt x="57236" y="19666"/>
                  <a:pt x="57600" y="19666"/>
                </a:cubicBezTo>
                <a:cubicBezTo>
                  <a:pt x="57874" y="19636"/>
                  <a:pt x="58148" y="19575"/>
                  <a:pt x="58421" y="19453"/>
                </a:cubicBezTo>
                <a:lnTo>
                  <a:pt x="58421" y="19453"/>
                </a:lnTo>
                <a:cubicBezTo>
                  <a:pt x="58391" y="19484"/>
                  <a:pt x="58391" y="19514"/>
                  <a:pt x="58421" y="19545"/>
                </a:cubicBezTo>
                <a:cubicBezTo>
                  <a:pt x="58482" y="19848"/>
                  <a:pt x="58755" y="20092"/>
                  <a:pt x="59090" y="20092"/>
                </a:cubicBezTo>
                <a:cubicBezTo>
                  <a:pt x="59363" y="20092"/>
                  <a:pt x="59637" y="19909"/>
                  <a:pt x="59728" y="19636"/>
                </a:cubicBezTo>
                <a:cubicBezTo>
                  <a:pt x="59850" y="19332"/>
                  <a:pt x="59728" y="18967"/>
                  <a:pt x="59455" y="18815"/>
                </a:cubicBezTo>
                <a:lnTo>
                  <a:pt x="59336" y="18736"/>
                </a:lnTo>
                <a:lnTo>
                  <a:pt x="59336" y="18736"/>
                </a:lnTo>
                <a:cubicBezTo>
                  <a:pt x="59414" y="18762"/>
                  <a:pt x="59493" y="18775"/>
                  <a:pt x="59568" y="18775"/>
                </a:cubicBezTo>
                <a:cubicBezTo>
                  <a:pt x="60010" y="18775"/>
                  <a:pt x="60372" y="18356"/>
                  <a:pt x="60245" y="17873"/>
                </a:cubicBezTo>
                <a:cubicBezTo>
                  <a:pt x="60184" y="17721"/>
                  <a:pt x="60093" y="17538"/>
                  <a:pt x="59971" y="17386"/>
                </a:cubicBezTo>
                <a:cubicBezTo>
                  <a:pt x="60397" y="17326"/>
                  <a:pt x="60640" y="17113"/>
                  <a:pt x="60670" y="16779"/>
                </a:cubicBezTo>
                <a:cubicBezTo>
                  <a:pt x="60701" y="16444"/>
                  <a:pt x="60518" y="16140"/>
                  <a:pt x="60245" y="16019"/>
                </a:cubicBezTo>
                <a:cubicBezTo>
                  <a:pt x="60163" y="15986"/>
                  <a:pt x="60080" y="15971"/>
                  <a:pt x="59998" y="15971"/>
                </a:cubicBezTo>
                <a:cubicBezTo>
                  <a:pt x="59773" y="15971"/>
                  <a:pt x="59558" y="16084"/>
                  <a:pt x="59424" y="16262"/>
                </a:cubicBezTo>
                <a:cubicBezTo>
                  <a:pt x="59333" y="16444"/>
                  <a:pt x="59272" y="16627"/>
                  <a:pt x="59303" y="16809"/>
                </a:cubicBezTo>
                <a:cubicBezTo>
                  <a:pt x="59363" y="16961"/>
                  <a:pt x="59424" y="17113"/>
                  <a:pt x="59546" y="17265"/>
                </a:cubicBezTo>
                <a:lnTo>
                  <a:pt x="58877" y="17782"/>
                </a:lnTo>
                <a:cubicBezTo>
                  <a:pt x="58790" y="18130"/>
                  <a:pt x="58925" y="18506"/>
                  <a:pt x="59255" y="18698"/>
                </a:cubicBezTo>
                <a:lnTo>
                  <a:pt x="59255" y="18698"/>
                </a:lnTo>
                <a:lnTo>
                  <a:pt x="59272" y="18693"/>
                </a:lnTo>
                <a:lnTo>
                  <a:pt x="59336" y="18736"/>
                </a:lnTo>
                <a:lnTo>
                  <a:pt x="59336" y="18736"/>
                </a:lnTo>
                <a:cubicBezTo>
                  <a:pt x="59325" y="18732"/>
                  <a:pt x="59314" y="18728"/>
                  <a:pt x="59303" y="18724"/>
                </a:cubicBezTo>
                <a:cubicBezTo>
                  <a:pt x="59286" y="18716"/>
                  <a:pt x="59270" y="18707"/>
                  <a:pt x="59255" y="18698"/>
                </a:cubicBezTo>
                <a:lnTo>
                  <a:pt x="59255" y="18698"/>
                </a:lnTo>
                <a:lnTo>
                  <a:pt x="58452" y="18906"/>
                </a:lnTo>
                <a:lnTo>
                  <a:pt x="58239" y="18450"/>
                </a:lnTo>
                <a:lnTo>
                  <a:pt x="58877" y="17751"/>
                </a:lnTo>
                <a:lnTo>
                  <a:pt x="58604" y="16961"/>
                </a:lnTo>
                <a:cubicBezTo>
                  <a:pt x="58847" y="16809"/>
                  <a:pt x="59029" y="16627"/>
                  <a:pt x="59211" y="16414"/>
                </a:cubicBezTo>
                <a:cubicBezTo>
                  <a:pt x="59333" y="16110"/>
                  <a:pt x="59242" y="15775"/>
                  <a:pt x="58999" y="15593"/>
                </a:cubicBezTo>
                <a:lnTo>
                  <a:pt x="59698" y="15198"/>
                </a:lnTo>
                <a:cubicBezTo>
                  <a:pt x="59759" y="15654"/>
                  <a:pt x="59971" y="15867"/>
                  <a:pt x="60336" y="15897"/>
                </a:cubicBezTo>
                <a:cubicBezTo>
                  <a:pt x="60357" y="15899"/>
                  <a:pt x="60379" y="15900"/>
                  <a:pt x="60399" y="15900"/>
                </a:cubicBezTo>
                <a:cubicBezTo>
                  <a:pt x="61025" y="15900"/>
                  <a:pt x="61322" y="15033"/>
                  <a:pt x="60792" y="14651"/>
                </a:cubicBezTo>
                <a:cubicBezTo>
                  <a:pt x="60668" y="14552"/>
                  <a:pt x="60544" y="14503"/>
                  <a:pt x="60413" y="14503"/>
                </a:cubicBezTo>
                <a:cubicBezTo>
                  <a:pt x="60225" y="14503"/>
                  <a:pt x="60023" y="14605"/>
                  <a:pt x="59789" y="14803"/>
                </a:cubicBezTo>
                <a:lnTo>
                  <a:pt x="59485" y="14225"/>
                </a:lnTo>
                <a:lnTo>
                  <a:pt x="60093" y="13739"/>
                </a:lnTo>
                <a:cubicBezTo>
                  <a:pt x="60214" y="13374"/>
                  <a:pt x="60063" y="12979"/>
                  <a:pt x="59759" y="12766"/>
                </a:cubicBezTo>
                <a:lnTo>
                  <a:pt x="59759" y="12766"/>
                </a:lnTo>
                <a:cubicBezTo>
                  <a:pt x="59777" y="12768"/>
                  <a:pt x="59796" y="12769"/>
                  <a:pt x="59815" y="12769"/>
                </a:cubicBezTo>
                <a:cubicBezTo>
                  <a:pt x="60130" y="12769"/>
                  <a:pt x="60432" y="12535"/>
                  <a:pt x="60518" y="12219"/>
                </a:cubicBezTo>
                <a:cubicBezTo>
                  <a:pt x="60579" y="11946"/>
                  <a:pt x="60488" y="11642"/>
                  <a:pt x="60245" y="11490"/>
                </a:cubicBezTo>
                <a:cubicBezTo>
                  <a:pt x="60121" y="11403"/>
                  <a:pt x="59972" y="11362"/>
                  <a:pt x="59825" y="11362"/>
                </a:cubicBezTo>
                <a:cubicBezTo>
                  <a:pt x="59610" y="11362"/>
                  <a:pt x="59398" y="11449"/>
                  <a:pt x="59272" y="11611"/>
                </a:cubicBezTo>
                <a:lnTo>
                  <a:pt x="58938" y="10943"/>
                </a:lnTo>
                <a:cubicBezTo>
                  <a:pt x="59059" y="10912"/>
                  <a:pt x="59151" y="10851"/>
                  <a:pt x="59272" y="10791"/>
                </a:cubicBezTo>
                <a:cubicBezTo>
                  <a:pt x="59363" y="10730"/>
                  <a:pt x="59455" y="10639"/>
                  <a:pt x="59546" y="10547"/>
                </a:cubicBezTo>
                <a:cubicBezTo>
                  <a:pt x="59637" y="11034"/>
                  <a:pt x="59819" y="11277"/>
                  <a:pt x="60184" y="11307"/>
                </a:cubicBezTo>
                <a:cubicBezTo>
                  <a:pt x="60206" y="11310"/>
                  <a:pt x="60228" y="11311"/>
                  <a:pt x="60250" y="11311"/>
                </a:cubicBezTo>
                <a:cubicBezTo>
                  <a:pt x="60531" y="11311"/>
                  <a:pt x="60799" y="11133"/>
                  <a:pt x="60883" y="10851"/>
                </a:cubicBezTo>
                <a:cubicBezTo>
                  <a:pt x="61005" y="10578"/>
                  <a:pt x="60883" y="10243"/>
                  <a:pt x="60610" y="10092"/>
                </a:cubicBezTo>
                <a:cubicBezTo>
                  <a:pt x="60496" y="10023"/>
                  <a:pt x="60365" y="9989"/>
                  <a:pt x="60216" y="9989"/>
                </a:cubicBezTo>
                <a:cubicBezTo>
                  <a:pt x="60167" y="9989"/>
                  <a:pt x="60116" y="9993"/>
                  <a:pt x="60063" y="10000"/>
                </a:cubicBezTo>
                <a:cubicBezTo>
                  <a:pt x="59911" y="10061"/>
                  <a:pt x="59759" y="10152"/>
                  <a:pt x="59637" y="10243"/>
                </a:cubicBezTo>
                <a:lnTo>
                  <a:pt x="59363" y="9666"/>
                </a:lnTo>
                <a:lnTo>
                  <a:pt x="59971" y="9180"/>
                </a:lnTo>
                <a:lnTo>
                  <a:pt x="59941" y="9180"/>
                </a:lnTo>
                <a:lnTo>
                  <a:pt x="59995" y="9093"/>
                </a:lnTo>
                <a:lnTo>
                  <a:pt x="59995" y="9093"/>
                </a:lnTo>
                <a:cubicBezTo>
                  <a:pt x="60122" y="8543"/>
                  <a:pt x="59750" y="8157"/>
                  <a:pt x="59340" y="8157"/>
                </a:cubicBezTo>
                <a:cubicBezTo>
                  <a:pt x="59287" y="8157"/>
                  <a:pt x="59234" y="8163"/>
                  <a:pt x="59181" y="8177"/>
                </a:cubicBezTo>
                <a:cubicBezTo>
                  <a:pt x="59029" y="8237"/>
                  <a:pt x="58877" y="8298"/>
                  <a:pt x="58725" y="8389"/>
                </a:cubicBezTo>
                <a:lnTo>
                  <a:pt x="58360" y="7781"/>
                </a:lnTo>
                <a:cubicBezTo>
                  <a:pt x="58452" y="7751"/>
                  <a:pt x="58573" y="7690"/>
                  <a:pt x="58695" y="7660"/>
                </a:cubicBezTo>
                <a:cubicBezTo>
                  <a:pt x="58816" y="7569"/>
                  <a:pt x="58907" y="7508"/>
                  <a:pt x="58999" y="7417"/>
                </a:cubicBezTo>
                <a:cubicBezTo>
                  <a:pt x="59029" y="7538"/>
                  <a:pt x="59059" y="7629"/>
                  <a:pt x="59120" y="7751"/>
                </a:cubicBezTo>
                <a:cubicBezTo>
                  <a:pt x="59228" y="7988"/>
                  <a:pt x="59472" y="8133"/>
                  <a:pt x="59725" y="8133"/>
                </a:cubicBezTo>
                <a:cubicBezTo>
                  <a:pt x="59829" y="8133"/>
                  <a:pt x="59934" y="8108"/>
                  <a:pt x="60032" y="8055"/>
                </a:cubicBezTo>
                <a:cubicBezTo>
                  <a:pt x="60366" y="7873"/>
                  <a:pt x="60518" y="7477"/>
                  <a:pt x="60366" y="7143"/>
                </a:cubicBezTo>
                <a:cubicBezTo>
                  <a:pt x="60275" y="7022"/>
                  <a:pt x="60154" y="6870"/>
                  <a:pt x="60032" y="6778"/>
                </a:cubicBezTo>
                <a:cubicBezTo>
                  <a:pt x="59935" y="6743"/>
                  <a:pt x="59837" y="6726"/>
                  <a:pt x="59742" y="6726"/>
                </a:cubicBezTo>
                <a:cubicBezTo>
                  <a:pt x="59513" y="6726"/>
                  <a:pt x="59301" y="6828"/>
                  <a:pt x="59151" y="7022"/>
                </a:cubicBezTo>
                <a:lnTo>
                  <a:pt x="58816" y="6383"/>
                </a:lnTo>
                <a:cubicBezTo>
                  <a:pt x="59120" y="6353"/>
                  <a:pt x="59394" y="6110"/>
                  <a:pt x="59455" y="5775"/>
                </a:cubicBezTo>
                <a:cubicBezTo>
                  <a:pt x="59512" y="5462"/>
                  <a:pt x="59381" y="5148"/>
                  <a:pt x="59089" y="4985"/>
                </a:cubicBezTo>
                <a:lnTo>
                  <a:pt x="59029" y="4985"/>
                </a:lnTo>
                <a:cubicBezTo>
                  <a:pt x="59006" y="4970"/>
                  <a:pt x="58983" y="4954"/>
                  <a:pt x="58960" y="4939"/>
                </a:cubicBezTo>
                <a:lnTo>
                  <a:pt x="58960" y="4939"/>
                </a:lnTo>
                <a:cubicBezTo>
                  <a:pt x="58908" y="4929"/>
                  <a:pt x="58856" y="4924"/>
                  <a:pt x="58804" y="4924"/>
                </a:cubicBezTo>
                <a:cubicBezTo>
                  <a:pt x="58549" y="4924"/>
                  <a:pt x="58306" y="5040"/>
                  <a:pt x="58117" y="5228"/>
                </a:cubicBezTo>
                <a:cubicBezTo>
                  <a:pt x="58089" y="4919"/>
                  <a:pt x="57879" y="4636"/>
                  <a:pt x="57583" y="4499"/>
                </a:cubicBezTo>
                <a:lnTo>
                  <a:pt x="57509" y="4499"/>
                </a:lnTo>
                <a:lnTo>
                  <a:pt x="57509" y="4468"/>
                </a:lnTo>
                <a:lnTo>
                  <a:pt x="56749" y="4681"/>
                </a:lnTo>
                <a:cubicBezTo>
                  <a:pt x="56580" y="4257"/>
                  <a:pt x="56279" y="4070"/>
                  <a:pt x="55969" y="4070"/>
                </a:cubicBezTo>
                <a:cubicBezTo>
                  <a:pt x="55946" y="4070"/>
                  <a:pt x="55922" y="4071"/>
                  <a:pt x="55898" y="4073"/>
                </a:cubicBezTo>
                <a:cubicBezTo>
                  <a:pt x="55534" y="4134"/>
                  <a:pt x="55382" y="4408"/>
                  <a:pt x="55260" y="4681"/>
                </a:cubicBezTo>
                <a:lnTo>
                  <a:pt x="55473" y="5441"/>
                </a:lnTo>
                <a:lnTo>
                  <a:pt x="54956" y="5745"/>
                </a:lnTo>
                <a:lnTo>
                  <a:pt x="54591" y="5137"/>
                </a:lnTo>
                <a:lnTo>
                  <a:pt x="55260" y="4681"/>
                </a:lnTo>
                <a:cubicBezTo>
                  <a:pt x="55348" y="4328"/>
                  <a:pt x="55237" y="3947"/>
                  <a:pt x="54982" y="3702"/>
                </a:cubicBezTo>
                <a:lnTo>
                  <a:pt x="54982" y="3702"/>
                </a:lnTo>
                <a:lnTo>
                  <a:pt x="54956" y="3708"/>
                </a:lnTo>
                <a:lnTo>
                  <a:pt x="54831" y="3637"/>
                </a:lnTo>
                <a:lnTo>
                  <a:pt x="54831" y="3637"/>
                </a:lnTo>
                <a:cubicBezTo>
                  <a:pt x="54764" y="3621"/>
                  <a:pt x="54695" y="3613"/>
                  <a:pt x="54627" y="3613"/>
                </a:cubicBezTo>
                <a:cubicBezTo>
                  <a:pt x="54358" y="3613"/>
                  <a:pt x="54095" y="3736"/>
                  <a:pt x="53923" y="3952"/>
                </a:cubicBezTo>
                <a:cubicBezTo>
                  <a:pt x="53923" y="3617"/>
                  <a:pt x="53710" y="3344"/>
                  <a:pt x="53375" y="3253"/>
                </a:cubicBezTo>
                <a:cubicBezTo>
                  <a:pt x="53310" y="3235"/>
                  <a:pt x="53245" y="3226"/>
                  <a:pt x="53181" y="3226"/>
                </a:cubicBezTo>
                <a:cubicBezTo>
                  <a:pt x="52917" y="3226"/>
                  <a:pt x="52671" y="3372"/>
                  <a:pt x="52524" y="3617"/>
                </a:cubicBezTo>
                <a:cubicBezTo>
                  <a:pt x="52585" y="3283"/>
                  <a:pt x="52372" y="2979"/>
                  <a:pt x="52038" y="2857"/>
                </a:cubicBezTo>
                <a:cubicBezTo>
                  <a:pt x="51974" y="2840"/>
                  <a:pt x="51908" y="2831"/>
                  <a:pt x="51843" y="2831"/>
                </a:cubicBezTo>
                <a:cubicBezTo>
                  <a:pt x="51570" y="2831"/>
                  <a:pt x="51304" y="2982"/>
                  <a:pt x="51157" y="3253"/>
                </a:cubicBezTo>
                <a:cubicBezTo>
                  <a:pt x="51096" y="2736"/>
                  <a:pt x="50883" y="2462"/>
                  <a:pt x="50518" y="2462"/>
                </a:cubicBezTo>
                <a:cubicBezTo>
                  <a:pt x="50483" y="2454"/>
                  <a:pt x="50446" y="2451"/>
                  <a:pt x="50410" y="2451"/>
                </a:cubicBezTo>
                <a:cubicBezTo>
                  <a:pt x="50169" y="2451"/>
                  <a:pt x="49929" y="2619"/>
                  <a:pt x="49850" y="2857"/>
                </a:cubicBezTo>
                <a:cubicBezTo>
                  <a:pt x="49698" y="3192"/>
                  <a:pt x="49819" y="3435"/>
                  <a:pt x="50154" y="3708"/>
                </a:cubicBezTo>
                <a:lnTo>
                  <a:pt x="49333" y="4012"/>
                </a:lnTo>
                <a:cubicBezTo>
                  <a:pt x="49226" y="3587"/>
                  <a:pt x="48996" y="3368"/>
                  <a:pt x="48696" y="3368"/>
                </a:cubicBezTo>
                <a:cubicBezTo>
                  <a:pt x="48482" y="3368"/>
                  <a:pt x="48231" y="3480"/>
                  <a:pt x="47965" y="3708"/>
                </a:cubicBezTo>
                <a:cubicBezTo>
                  <a:pt x="47995" y="3344"/>
                  <a:pt x="47752" y="3009"/>
                  <a:pt x="47418" y="2949"/>
                </a:cubicBezTo>
                <a:cubicBezTo>
                  <a:pt x="47369" y="2940"/>
                  <a:pt x="47320" y="2935"/>
                  <a:pt x="47270" y="2935"/>
                </a:cubicBezTo>
                <a:cubicBezTo>
                  <a:pt x="47002" y="2935"/>
                  <a:pt x="46737" y="3064"/>
                  <a:pt x="46596" y="3291"/>
                </a:cubicBezTo>
                <a:lnTo>
                  <a:pt x="46596" y="3291"/>
                </a:lnTo>
                <a:cubicBezTo>
                  <a:pt x="46597" y="3319"/>
                  <a:pt x="46597" y="3346"/>
                  <a:pt x="46597" y="3374"/>
                </a:cubicBezTo>
                <a:lnTo>
                  <a:pt x="46628" y="3374"/>
                </a:lnTo>
                <a:lnTo>
                  <a:pt x="46536" y="3484"/>
                </a:lnTo>
                <a:lnTo>
                  <a:pt x="46536" y="3484"/>
                </a:lnTo>
                <a:cubicBezTo>
                  <a:pt x="46543" y="3437"/>
                  <a:pt x="46553" y="3390"/>
                  <a:pt x="46567" y="3344"/>
                </a:cubicBezTo>
                <a:cubicBezTo>
                  <a:pt x="46576" y="3325"/>
                  <a:pt x="46586" y="3308"/>
                  <a:pt x="46596" y="3291"/>
                </a:cubicBezTo>
                <a:lnTo>
                  <a:pt x="46596" y="3291"/>
                </a:lnTo>
                <a:cubicBezTo>
                  <a:pt x="46594" y="3227"/>
                  <a:pt x="46588" y="3164"/>
                  <a:pt x="46567" y="3101"/>
                </a:cubicBezTo>
                <a:cubicBezTo>
                  <a:pt x="46519" y="2721"/>
                  <a:pt x="46208" y="2522"/>
                  <a:pt x="45899" y="2522"/>
                </a:cubicBezTo>
                <a:cubicBezTo>
                  <a:pt x="45615" y="2522"/>
                  <a:pt x="45333" y="2690"/>
                  <a:pt x="45260" y="3040"/>
                </a:cubicBezTo>
                <a:cubicBezTo>
                  <a:pt x="45169" y="3344"/>
                  <a:pt x="45351" y="3648"/>
                  <a:pt x="45625" y="3800"/>
                </a:cubicBezTo>
                <a:cubicBezTo>
                  <a:pt x="45721" y="3848"/>
                  <a:pt x="45825" y="3872"/>
                  <a:pt x="45926" y="3872"/>
                </a:cubicBezTo>
                <a:cubicBezTo>
                  <a:pt x="46143" y="3872"/>
                  <a:pt x="46351" y="3763"/>
                  <a:pt x="46476" y="3556"/>
                </a:cubicBezTo>
                <a:lnTo>
                  <a:pt x="46536" y="3484"/>
                </a:lnTo>
                <a:lnTo>
                  <a:pt x="46536" y="3484"/>
                </a:lnTo>
                <a:cubicBezTo>
                  <a:pt x="46498" y="3747"/>
                  <a:pt x="46573" y="4014"/>
                  <a:pt x="46780" y="4195"/>
                </a:cubicBezTo>
                <a:lnTo>
                  <a:pt x="46232" y="4560"/>
                </a:lnTo>
                <a:cubicBezTo>
                  <a:pt x="46050" y="4316"/>
                  <a:pt x="45837" y="4104"/>
                  <a:pt x="45625" y="3921"/>
                </a:cubicBezTo>
                <a:cubicBezTo>
                  <a:pt x="45538" y="3870"/>
                  <a:pt x="45452" y="3847"/>
                  <a:pt x="45367" y="3847"/>
                </a:cubicBezTo>
                <a:cubicBezTo>
                  <a:pt x="45153" y="3847"/>
                  <a:pt x="44948" y="3990"/>
                  <a:pt x="44773" y="4164"/>
                </a:cubicBezTo>
                <a:cubicBezTo>
                  <a:pt x="44663" y="3740"/>
                  <a:pt x="44384" y="3484"/>
                  <a:pt x="44046" y="3484"/>
                </a:cubicBezTo>
                <a:cubicBezTo>
                  <a:pt x="43827" y="3484"/>
                  <a:pt x="43584" y="3591"/>
                  <a:pt x="43345" y="3830"/>
                </a:cubicBezTo>
                <a:lnTo>
                  <a:pt x="43345" y="3678"/>
                </a:lnTo>
                <a:cubicBezTo>
                  <a:pt x="43345" y="3374"/>
                  <a:pt x="43102" y="3101"/>
                  <a:pt x="42798" y="3040"/>
                </a:cubicBezTo>
                <a:cubicBezTo>
                  <a:pt x="42744" y="3024"/>
                  <a:pt x="42690" y="3016"/>
                  <a:pt x="42637" y="3016"/>
                </a:cubicBezTo>
                <a:cubicBezTo>
                  <a:pt x="42391" y="3016"/>
                  <a:pt x="42163" y="3179"/>
                  <a:pt x="42038" y="3404"/>
                </a:cubicBezTo>
                <a:cubicBezTo>
                  <a:pt x="41886" y="3708"/>
                  <a:pt x="41977" y="4043"/>
                  <a:pt x="42220" y="4256"/>
                </a:cubicBezTo>
                <a:cubicBezTo>
                  <a:pt x="42281" y="4316"/>
                  <a:pt x="42311" y="4377"/>
                  <a:pt x="42342" y="4438"/>
                </a:cubicBezTo>
                <a:lnTo>
                  <a:pt x="43314" y="4225"/>
                </a:lnTo>
                <a:lnTo>
                  <a:pt x="43558" y="4803"/>
                </a:lnTo>
                <a:lnTo>
                  <a:pt x="43011" y="5076"/>
                </a:lnTo>
                <a:cubicBezTo>
                  <a:pt x="42950" y="4742"/>
                  <a:pt x="42676" y="4499"/>
                  <a:pt x="42342" y="4438"/>
                </a:cubicBezTo>
                <a:lnTo>
                  <a:pt x="41582" y="4681"/>
                </a:lnTo>
                <a:lnTo>
                  <a:pt x="41248" y="4012"/>
                </a:lnTo>
                <a:cubicBezTo>
                  <a:pt x="41673" y="3921"/>
                  <a:pt x="41886" y="3708"/>
                  <a:pt x="41916" y="3374"/>
                </a:cubicBezTo>
                <a:cubicBezTo>
                  <a:pt x="41947" y="3070"/>
                  <a:pt x="41764" y="2766"/>
                  <a:pt x="41460" y="2675"/>
                </a:cubicBezTo>
                <a:cubicBezTo>
                  <a:pt x="41379" y="2639"/>
                  <a:pt x="41294" y="2621"/>
                  <a:pt x="41211" y="2621"/>
                </a:cubicBezTo>
                <a:cubicBezTo>
                  <a:pt x="41016" y="2621"/>
                  <a:pt x="40828" y="2717"/>
                  <a:pt x="40700" y="2888"/>
                </a:cubicBezTo>
                <a:cubicBezTo>
                  <a:pt x="40609" y="3040"/>
                  <a:pt x="40548" y="3253"/>
                  <a:pt x="40579" y="3435"/>
                </a:cubicBezTo>
                <a:cubicBezTo>
                  <a:pt x="40609" y="3587"/>
                  <a:pt x="40700" y="3769"/>
                  <a:pt x="40792" y="3891"/>
                </a:cubicBezTo>
                <a:lnTo>
                  <a:pt x="40214" y="4195"/>
                </a:lnTo>
                <a:lnTo>
                  <a:pt x="39849" y="3587"/>
                </a:lnTo>
                <a:cubicBezTo>
                  <a:pt x="40305" y="3465"/>
                  <a:pt x="40518" y="3253"/>
                  <a:pt x="40518" y="2918"/>
                </a:cubicBezTo>
                <a:cubicBezTo>
                  <a:pt x="40548" y="2645"/>
                  <a:pt x="40366" y="2371"/>
                  <a:pt x="40093" y="2280"/>
                </a:cubicBezTo>
                <a:cubicBezTo>
                  <a:pt x="40011" y="2244"/>
                  <a:pt x="39927" y="2226"/>
                  <a:pt x="39844" y="2226"/>
                </a:cubicBezTo>
                <a:close/>
                <a:moveTo>
                  <a:pt x="16597" y="19362"/>
                </a:moveTo>
                <a:cubicBezTo>
                  <a:pt x="16505" y="19362"/>
                  <a:pt x="16414" y="19362"/>
                  <a:pt x="16323" y="19393"/>
                </a:cubicBezTo>
                <a:lnTo>
                  <a:pt x="16353" y="19393"/>
                </a:lnTo>
                <a:cubicBezTo>
                  <a:pt x="16019" y="19453"/>
                  <a:pt x="15806" y="19727"/>
                  <a:pt x="15837" y="20061"/>
                </a:cubicBezTo>
                <a:cubicBezTo>
                  <a:pt x="15806" y="20335"/>
                  <a:pt x="16019" y="20608"/>
                  <a:pt x="16323" y="20669"/>
                </a:cubicBezTo>
                <a:cubicBezTo>
                  <a:pt x="16384" y="20689"/>
                  <a:pt x="16446" y="20699"/>
                  <a:pt x="16507" y="20699"/>
                </a:cubicBezTo>
                <a:cubicBezTo>
                  <a:pt x="16724" y="20699"/>
                  <a:pt x="16934" y="20578"/>
                  <a:pt x="17053" y="20365"/>
                </a:cubicBezTo>
                <a:cubicBezTo>
                  <a:pt x="17205" y="20092"/>
                  <a:pt x="17144" y="19757"/>
                  <a:pt x="16931" y="19575"/>
                </a:cubicBezTo>
                <a:cubicBezTo>
                  <a:pt x="16840" y="19514"/>
                  <a:pt x="16779" y="19453"/>
                  <a:pt x="16718" y="19393"/>
                </a:cubicBezTo>
                <a:lnTo>
                  <a:pt x="16597" y="19362"/>
                </a:lnTo>
                <a:close/>
                <a:moveTo>
                  <a:pt x="36213" y="19339"/>
                </a:moveTo>
                <a:cubicBezTo>
                  <a:pt x="35871" y="19339"/>
                  <a:pt x="35533" y="19595"/>
                  <a:pt x="35533" y="20000"/>
                </a:cubicBezTo>
                <a:cubicBezTo>
                  <a:pt x="35503" y="20365"/>
                  <a:pt x="35807" y="20669"/>
                  <a:pt x="36171" y="20700"/>
                </a:cubicBezTo>
                <a:cubicBezTo>
                  <a:pt x="36779" y="20700"/>
                  <a:pt x="37083" y="20000"/>
                  <a:pt x="36688" y="19545"/>
                </a:cubicBezTo>
                <a:cubicBezTo>
                  <a:pt x="36556" y="19403"/>
                  <a:pt x="36384" y="19339"/>
                  <a:pt x="36213" y="19339"/>
                </a:cubicBezTo>
                <a:close/>
                <a:moveTo>
                  <a:pt x="31676" y="19423"/>
                </a:moveTo>
                <a:cubicBezTo>
                  <a:pt x="31582" y="19424"/>
                  <a:pt x="31506" y="19428"/>
                  <a:pt x="31430" y="19453"/>
                </a:cubicBezTo>
                <a:lnTo>
                  <a:pt x="31460" y="19453"/>
                </a:lnTo>
                <a:cubicBezTo>
                  <a:pt x="31156" y="19514"/>
                  <a:pt x="30943" y="19788"/>
                  <a:pt x="30943" y="20092"/>
                </a:cubicBezTo>
                <a:cubicBezTo>
                  <a:pt x="30943" y="20396"/>
                  <a:pt x="31156" y="20639"/>
                  <a:pt x="31460" y="20700"/>
                </a:cubicBezTo>
                <a:cubicBezTo>
                  <a:pt x="31522" y="20720"/>
                  <a:pt x="31585" y="20730"/>
                  <a:pt x="31647" y="20730"/>
                </a:cubicBezTo>
                <a:cubicBezTo>
                  <a:pt x="31861" y="20730"/>
                  <a:pt x="32065" y="20614"/>
                  <a:pt x="32159" y="20426"/>
                </a:cubicBezTo>
                <a:cubicBezTo>
                  <a:pt x="32342" y="20152"/>
                  <a:pt x="32281" y="19818"/>
                  <a:pt x="32068" y="19605"/>
                </a:cubicBezTo>
                <a:cubicBezTo>
                  <a:pt x="32007" y="19565"/>
                  <a:pt x="31960" y="19524"/>
                  <a:pt x="31908" y="19493"/>
                </a:cubicBezTo>
                <a:lnTo>
                  <a:pt x="31908" y="19493"/>
                </a:lnTo>
                <a:lnTo>
                  <a:pt x="31825" y="19514"/>
                </a:lnTo>
                <a:lnTo>
                  <a:pt x="31703" y="19453"/>
                </a:lnTo>
                <a:lnTo>
                  <a:pt x="31676" y="19423"/>
                </a:lnTo>
                <a:close/>
                <a:moveTo>
                  <a:pt x="61833" y="19868"/>
                </a:moveTo>
                <a:cubicBezTo>
                  <a:pt x="61627" y="19868"/>
                  <a:pt x="61461" y="20059"/>
                  <a:pt x="61461" y="20274"/>
                </a:cubicBezTo>
                <a:cubicBezTo>
                  <a:pt x="61430" y="20548"/>
                  <a:pt x="61582" y="20700"/>
                  <a:pt x="61856" y="20730"/>
                </a:cubicBezTo>
                <a:cubicBezTo>
                  <a:pt x="61874" y="20732"/>
                  <a:pt x="61891" y="20733"/>
                  <a:pt x="61909" y="20733"/>
                </a:cubicBezTo>
                <a:cubicBezTo>
                  <a:pt x="62129" y="20733"/>
                  <a:pt x="62312" y="20558"/>
                  <a:pt x="62312" y="20304"/>
                </a:cubicBezTo>
                <a:lnTo>
                  <a:pt x="62312" y="20335"/>
                </a:lnTo>
                <a:cubicBezTo>
                  <a:pt x="62342" y="20092"/>
                  <a:pt x="62160" y="19879"/>
                  <a:pt x="61917" y="19879"/>
                </a:cubicBezTo>
                <a:cubicBezTo>
                  <a:pt x="61888" y="19872"/>
                  <a:pt x="61860" y="19868"/>
                  <a:pt x="61833" y="19868"/>
                </a:cubicBezTo>
                <a:close/>
                <a:moveTo>
                  <a:pt x="2584" y="19909"/>
                </a:moveTo>
                <a:cubicBezTo>
                  <a:pt x="2463" y="20061"/>
                  <a:pt x="2311" y="20213"/>
                  <a:pt x="2280" y="20365"/>
                </a:cubicBezTo>
                <a:cubicBezTo>
                  <a:pt x="2280" y="20624"/>
                  <a:pt x="2470" y="20753"/>
                  <a:pt x="2660" y="20753"/>
                </a:cubicBezTo>
                <a:cubicBezTo>
                  <a:pt x="2850" y="20753"/>
                  <a:pt x="3040" y="20624"/>
                  <a:pt x="3040" y="20365"/>
                </a:cubicBezTo>
                <a:cubicBezTo>
                  <a:pt x="3010" y="20213"/>
                  <a:pt x="2827" y="20061"/>
                  <a:pt x="2736" y="19909"/>
                </a:cubicBezTo>
                <a:close/>
                <a:moveTo>
                  <a:pt x="51376" y="19427"/>
                </a:moveTo>
                <a:cubicBezTo>
                  <a:pt x="51031" y="19427"/>
                  <a:pt x="50701" y="19694"/>
                  <a:pt x="50701" y="20092"/>
                </a:cubicBezTo>
                <a:cubicBezTo>
                  <a:pt x="50701" y="20456"/>
                  <a:pt x="51005" y="20760"/>
                  <a:pt x="51369" y="20760"/>
                </a:cubicBezTo>
                <a:cubicBezTo>
                  <a:pt x="51977" y="20760"/>
                  <a:pt x="52251" y="20031"/>
                  <a:pt x="51825" y="19605"/>
                </a:cubicBezTo>
                <a:cubicBezTo>
                  <a:pt x="51692" y="19482"/>
                  <a:pt x="51533" y="19427"/>
                  <a:pt x="51376" y="19427"/>
                </a:cubicBezTo>
                <a:close/>
                <a:moveTo>
                  <a:pt x="11843" y="19542"/>
                </a:moveTo>
                <a:cubicBezTo>
                  <a:pt x="11677" y="19542"/>
                  <a:pt x="11506" y="19609"/>
                  <a:pt x="11369" y="19757"/>
                </a:cubicBezTo>
                <a:cubicBezTo>
                  <a:pt x="11004" y="20152"/>
                  <a:pt x="11308" y="20821"/>
                  <a:pt x="11855" y="20821"/>
                </a:cubicBezTo>
                <a:cubicBezTo>
                  <a:pt x="12189" y="20791"/>
                  <a:pt x="12463" y="20517"/>
                  <a:pt x="12463" y="20152"/>
                </a:cubicBezTo>
                <a:cubicBezTo>
                  <a:pt x="12443" y="19776"/>
                  <a:pt x="12152" y="19542"/>
                  <a:pt x="11843" y="19542"/>
                </a:cubicBezTo>
                <a:close/>
                <a:moveTo>
                  <a:pt x="46687" y="19497"/>
                </a:moveTo>
                <a:cubicBezTo>
                  <a:pt x="46524" y="19497"/>
                  <a:pt x="46361" y="19558"/>
                  <a:pt x="46232" y="19696"/>
                </a:cubicBezTo>
                <a:cubicBezTo>
                  <a:pt x="45837" y="20122"/>
                  <a:pt x="46141" y="20821"/>
                  <a:pt x="46719" y="20821"/>
                </a:cubicBezTo>
                <a:cubicBezTo>
                  <a:pt x="47084" y="20791"/>
                  <a:pt x="47357" y="20517"/>
                  <a:pt x="47357" y="20152"/>
                </a:cubicBezTo>
                <a:cubicBezTo>
                  <a:pt x="47357" y="19762"/>
                  <a:pt x="47024" y="19497"/>
                  <a:pt x="46687" y="19497"/>
                </a:cubicBezTo>
                <a:close/>
                <a:moveTo>
                  <a:pt x="26985" y="19604"/>
                </a:moveTo>
                <a:cubicBezTo>
                  <a:pt x="26432" y="19604"/>
                  <a:pt x="26150" y="20253"/>
                  <a:pt x="26536" y="20669"/>
                </a:cubicBezTo>
                <a:cubicBezTo>
                  <a:pt x="26664" y="20797"/>
                  <a:pt x="26824" y="20855"/>
                  <a:pt x="26982" y="20855"/>
                </a:cubicBezTo>
                <a:cubicBezTo>
                  <a:pt x="27311" y="20855"/>
                  <a:pt x="27630" y="20604"/>
                  <a:pt x="27630" y="20213"/>
                </a:cubicBezTo>
                <a:cubicBezTo>
                  <a:pt x="27630" y="19879"/>
                  <a:pt x="27357" y="19605"/>
                  <a:pt x="27022" y="19605"/>
                </a:cubicBezTo>
                <a:cubicBezTo>
                  <a:pt x="27010" y="19605"/>
                  <a:pt x="26997" y="19604"/>
                  <a:pt x="26985" y="19604"/>
                </a:cubicBezTo>
                <a:close/>
                <a:moveTo>
                  <a:pt x="7265" y="19605"/>
                </a:moveTo>
                <a:cubicBezTo>
                  <a:pt x="6688" y="19605"/>
                  <a:pt x="6414" y="20274"/>
                  <a:pt x="6809" y="20669"/>
                </a:cubicBezTo>
                <a:cubicBezTo>
                  <a:pt x="6929" y="20798"/>
                  <a:pt x="7084" y="20856"/>
                  <a:pt x="7238" y="20856"/>
                </a:cubicBezTo>
                <a:cubicBezTo>
                  <a:pt x="7556" y="20856"/>
                  <a:pt x="7873" y="20612"/>
                  <a:pt x="7873" y="20244"/>
                </a:cubicBezTo>
                <a:cubicBezTo>
                  <a:pt x="7873" y="19879"/>
                  <a:pt x="7600" y="19605"/>
                  <a:pt x="7265" y="19605"/>
                </a:cubicBezTo>
                <a:close/>
                <a:moveTo>
                  <a:pt x="42135" y="19665"/>
                </a:moveTo>
                <a:cubicBezTo>
                  <a:pt x="42123" y="19665"/>
                  <a:pt x="42111" y="19665"/>
                  <a:pt x="42099" y="19666"/>
                </a:cubicBezTo>
                <a:cubicBezTo>
                  <a:pt x="41764" y="19666"/>
                  <a:pt x="41491" y="19940"/>
                  <a:pt x="41491" y="20304"/>
                </a:cubicBezTo>
                <a:cubicBezTo>
                  <a:pt x="41491" y="20673"/>
                  <a:pt x="41807" y="20917"/>
                  <a:pt x="42135" y="20917"/>
                </a:cubicBezTo>
                <a:cubicBezTo>
                  <a:pt x="42294" y="20917"/>
                  <a:pt x="42456" y="20859"/>
                  <a:pt x="42585" y="20730"/>
                </a:cubicBezTo>
                <a:cubicBezTo>
                  <a:pt x="42972" y="20343"/>
                  <a:pt x="42689" y="19665"/>
                  <a:pt x="42135" y="19665"/>
                </a:cubicBezTo>
                <a:close/>
                <a:moveTo>
                  <a:pt x="63254" y="20426"/>
                </a:moveTo>
                <a:cubicBezTo>
                  <a:pt x="63132" y="20456"/>
                  <a:pt x="63072" y="20608"/>
                  <a:pt x="62980" y="20700"/>
                </a:cubicBezTo>
                <a:cubicBezTo>
                  <a:pt x="63072" y="20791"/>
                  <a:pt x="63163" y="20943"/>
                  <a:pt x="63254" y="20943"/>
                </a:cubicBezTo>
                <a:cubicBezTo>
                  <a:pt x="63376" y="20943"/>
                  <a:pt x="63467" y="20821"/>
                  <a:pt x="63649" y="20669"/>
                </a:cubicBezTo>
                <a:cubicBezTo>
                  <a:pt x="63467" y="20548"/>
                  <a:pt x="63345" y="20426"/>
                  <a:pt x="63254" y="20426"/>
                </a:cubicBezTo>
                <a:close/>
                <a:moveTo>
                  <a:pt x="22382" y="19755"/>
                </a:moveTo>
                <a:cubicBezTo>
                  <a:pt x="22071" y="19755"/>
                  <a:pt x="21825" y="20018"/>
                  <a:pt x="21825" y="20335"/>
                </a:cubicBezTo>
                <a:cubicBezTo>
                  <a:pt x="21804" y="20710"/>
                  <a:pt x="22111" y="20970"/>
                  <a:pt x="22434" y="20970"/>
                </a:cubicBezTo>
                <a:cubicBezTo>
                  <a:pt x="22582" y="20970"/>
                  <a:pt x="22734" y="20915"/>
                  <a:pt x="22858" y="20791"/>
                </a:cubicBezTo>
                <a:cubicBezTo>
                  <a:pt x="23253" y="20426"/>
                  <a:pt x="22980" y="19757"/>
                  <a:pt x="22433" y="19757"/>
                </a:cubicBezTo>
                <a:cubicBezTo>
                  <a:pt x="22416" y="19756"/>
                  <a:pt x="22399" y="19755"/>
                  <a:pt x="22382" y="19755"/>
                </a:cubicBezTo>
                <a:close/>
                <a:moveTo>
                  <a:pt x="57296" y="19727"/>
                </a:moveTo>
                <a:cubicBezTo>
                  <a:pt x="56719" y="19757"/>
                  <a:pt x="56476" y="20426"/>
                  <a:pt x="56871" y="20821"/>
                </a:cubicBezTo>
                <a:cubicBezTo>
                  <a:pt x="56994" y="20935"/>
                  <a:pt x="57143" y="20986"/>
                  <a:pt x="57291" y="20986"/>
                </a:cubicBezTo>
                <a:cubicBezTo>
                  <a:pt x="57617" y="20986"/>
                  <a:pt x="57935" y="20733"/>
                  <a:pt x="57935" y="20335"/>
                </a:cubicBezTo>
                <a:cubicBezTo>
                  <a:pt x="57935" y="20000"/>
                  <a:pt x="57631" y="19727"/>
                  <a:pt x="57296" y="19727"/>
                </a:cubicBezTo>
                <a:close/>
                <a:moveTo>
                  <a:pt x="37533" y="19811"/>
                </a:moveTo>
                <a:cubicBezTo>
                  <a:pt x="37390" y="19811"/>
                  <a:pt x="37242" y="19860"/>
                  <a:pt x="37114" y="19970"/>
                </a:cubicBezTo>
                <a:cubicBezTo>
                  <a:pt x="36719" y="20365"/>
                  <a:pt x="36962" y="21034"/>
                  <a:pt x="37539" y="21034"/>
                </a:cubicBezTo>
                <a:cubicBezTo>
                  <a:pt x="37555" y="21035"/>
                  <a:pt x="37570" y="21036"/>
                  <a:pt x="37586" y="21036"/>
                </a:cubicBezTo>
                <a:cubicBezTo>
                  <a:pt x="37873" y="21036"/>
                  <a:pt x="38147" y="20774"/>
                  <a:pt x="38147" y="20456"/>
                </a:cubicBezTo>
                <a:cubicBezTo>
                  <a:pt x="38168" y="20074"/>
                  <a:pt x="37864" y="19811"/>
                  <a:pt x="37533" y="19811"/>
                </a:cubicBezTo>
                <a:close/>
                <a:moveTo>
                  <a:pt x="17843" y="19818"/>
                </a:moveTo>
                <a:cubicBezTo>
                  <a:pt x="17296" y="19818"/>
                  <a:pt x="17022" y="20487"/>
                  <a:pt x="17417" y="20852"/>
                </a:cubicBezTo>
                <a:cubicBezTo>
                  <a:pt x="17547" y="20981"/>
                  <a:pt x="17702" y="21038"/>
                  <a:pt x="17852" y="21038"/>
                </a:cubicBezTo>
                <a:cubicBezTo>
                  <a:pt x="18162" y="21038"/>
                  <a:pt x="18451" y="20794"/>
                  <a:pt x="18451" y="20426"/>
                </a:cubicBezTo>
                <a:cubicBezTo>
                  <a:pt x="18451" y="20092"/>
                  <a:pt x="18177" y="19818"/>
                  <a:pt x="17843" y="19818"/>
                </a:cubicBezTo>
                <a:close/>
                <a:moveTo>
                  <a:pt x="32941" y="19895"/>
                </a:moveTo>
                <a:cubicBezTo>
                  <a:pt x="32796" y="19895"/>
                  <a:pt x="32648" y="19947"/>
                  <a:pt x="32524" y="20061"/>
                </a:cubicBezTo>
                <a:cubicBezTo>
                  <a:pt x="32159" y="20426"/>
                  <a:pt x="32402" y="21095"/>
                  <a:pt x="32950" y="21095"/>
                </a:cubicBezTo>
                <a:cubicBezTo>
                  <a:pt x="33284" y="21095"/>
                  <a:pt x="33557" y="20852"/>
                  <a:pt x="33557" y="20517"/>
                </a:cubicBezTo>
                <a:cubicBezTo>
                  <a:pt x="33557" y="20142"/>
                  <a:pt x="33257" y="19895"/>
                  <a:pt x="32941" y="19895"/>
                </a:cubicBezTo>
                <a:close/>
                <a:moveTo>
                  <a:pt x="52737" y="19879"/>
                </a:moveTo>
                <a:cubicBezTo>
                  <a:pt x="52190" y="19879"/>
                  <a:pt x="51886" y="20548"/>
                  <a:pt x="52281" y="20943"/>
                </a:cubicBezTo>
                <a:cubicBezTo>
                  <a:pt x="52406" y="21067"/>
                  <a:pt x="52557" y="21122"/>
                  <a:pt x="52707" y="21122"/>
                </a:cubicBezTo>
                <a:cubicBezTo>
                  <a:pt x="53031" y="21122"/>
                  <a:pt x="53345" y="20862"/>
                  <a:pt x="53345" y="20487"/>
                </a:cubicBezTo>
                <a:cubicBezTo>
                  <a:pt x="53345" y="20152"/>
                  <a:pt x="53071" y="19879"/>
                  <a:pt x="52737" y="19879"/>
                </a:cubicBezTo>
                <a:close/>
                <a:moveTo>
                  <a:pt x="13268" y="19985"/>
                </a:moveTo>
                <a:cubicBezTo>
                  <a:pt x="12972" y="19985"/>
                  <a:pt x="12676" y="20183"/>
                  <a:pt x="12676" y="20578"/>
                </a:cubicBezTo>
                <a:cubicBezTo>
                  <a:pt x="12676" y="20973"/>
                  <a:pt x="12972" y="21171"/>
                  <a:pt x="13268" y="21171"/>
                </a:cubicBezTo>
                <a:cubicBezTo>
                  <a:pt x="13565" y="21171"/>
                  <a:pt x="13861" y="20973"/>
                  <a:pt x="13861" y="20578"/>
                </a:cubicBezTo>
                <a:cubicBezTo>
                  <a:pt x="13861" y="20183"/>
                  <a:pt x="13565" y="19985"/>
                  <a:pt x="13268" y="19985"/>
                </a:cubicBezTo>
                <a:close/>
                <a:moveTo>
                  <a:pt x="28395" y="20060"/>
                </a:moveTo>
                <a:cubicBezTo>
                  <a:pt x="28384" y="20060"/>
                  <a:pt x="28372" y="20061"/>
                  <a:pt x="28360" y="20061"/>
                </a:cubicBezTo>
                <a:cubicBezTo>
                  <a:pt x="28056" y="20061"/>
                  <a:pt x="27782" y="20304"/>
                  <a:pt x="27782" y="20639"/>
                </a:cubicBezTo>
                <a:cubicBezTo>
                  <a:pt x="27782" y="20985"/>
                  <a:pt x="28069" y="21208"/>
                  <a:pt x="28368" y="21208"/>
                </a:cubicBezTo>
                <a:cubicBezTo>
                  <a:pt x="28515" y="21208"/>
                  <a:pt x="28665" y="21154"/>
                  <a:pt x="28785" y="21034"/>
                </a:cubicBezTo>
                <a:cubicBezTo>
                  <a:pt x="29142" y="20678"/>
                  <a:pt x="28889" y="20060"/>
                  <a:pt x="28395" y="20060"/>
                </a:cubicBezTo>
                <a:close/>
                <a:moveTo>
                  <a:pt x="4104" y="20304"/>
                </a:moveTo>
                <a:cubicBezTo>
                  <a:pt x="3861" y="20304"/>
                  <a:pt x="3648" y="20517"/>
                  <a:pt x="3648" y="20791"/>
                </a:cubicBezTo>
                <a:cubicBezTo>
                  <a:pt x="3648" y="21004"/>
                  <a:pt x="3830" y="21216"/>
                  <a:pt x="4074" y="21216"/>
                </a:cubicBezTo>
                <a:cubicBezTo>
                  <a:pt x="4317" y="21216"/>
                  <a:pt x="4530" y="21034"/>
                  <a:pt x="4560" y="20791"/>
                </a:cubicBezTo>
                <a:cubicBezTo>
                  <a:pt x="4560" y="20517"/>
                  <a:pt x="4347" y="20335"/>
                  <a:pt x="4104" y="20304"/>
                </a:cubicBezTo>
                <a:close/>
                <a:moveTo>
                  <a:pt x="48124" y="20023"/>
                </a:moveTo>
                <a:cubicBezTo>
                  <a:pt x="47985" y="20023"/>
                  <a:pt x="47842" y="20072"/>
                  <a:pt x="47722" y="20183"/>
                </a:cubicBezTo>
                <a:cubicBezTo>
                  <a:pt x="47357" y="20548"/>
                  <a:pt x="47600" y="21216"/>
                  <a:pt x="48117" y="21216"/>
                </a:cubicBezTo>
                <a:cubicBezTo>
                  <a:pt x="48451" y="21216"/>
                  <a:pt x="48695" y="20973"/>
                  <a:pt x="48725" y="20669"/>
                </a:cubicBezTo>
                <a:lnTo>
                  <a:pt x="48725" y="20639"/>
                </a:lnTo>
                <a:cubicBezTo>
                  <a:pt x="48746" y="20279"/>
                  <a:pt x="48444" y="20023"/>
                  <a:pt x="48124" y="20023"/>
                </a:cubicBezTo>
                <a:close/>
                <a:moveTo>
                  <a:pt x="43573" y="20107"/>
                </a:moveTo>
                <a:cubicBezTo>
                  <a:pt x="43276" y="20107"/>
                  <a:pt x="42980" y="20304"/>
                  <a:pt x="42980" y="20700"/>
                </a:cubicBezTo>
                <a:cubicBezTo>
                  <a:pt x="42980" y="21079"/>
                  <a:pt x="43276" y="21269"/>
                  <a:pt x="43573" y="21269"/>
                </a:cubicBezTo>
                <a:cubicBezTo>
                  <a:pt x="43869" y="21269"/>
                  <a:pt x="44166" y="21079"/>
                  <a:pt x="44166" y="20700"/>
                </a:cubicBezTo>
                <a:cubicBezTo>
                  <a:pt x="44166" y="20304"/>
                  <a:pt x="43869" y="20107"/>
                  <a:pt x="43573" y="20107"/>
                </a:cubicBezTo>
                <a:close/>
                <a:moveTo>
                  <a:pt x="8694" y="20152"/>
                </a:moveTo>
                <a:cubicBezTo>
                  <a:pt x="8359" y="20152"/>
                  <a:pt x="8116" y="20396"/>
                  <a:pt x="8116" y="20700"/>
                </a:cubicBezTo>
                <a:lnTo>
                  <a:pt x="8116" y="20730"/>
                </a:lnTo>
                <a:cubicBezTo>
                  <a:pt x="8137" y="21054"/>
                  <a:pt x="8413" y="21270"/>
                  <a:pt x="8695" y="21270"/>
                </a:cubicBezTo>
                <a:cubicBezTo>
                  <a:pt x="8836" y="21270"/>
                  <a:pt x="8977" y="21216"/>
                  <a:pt x="9089" y="21095"/>
                </a:cubicBezTo>
                <a:cubicBezTo>
                  <a:pt x="9423" y="20760"/>
                  <a:pt x="9180" y="20152"/>
                  <a:pt x="8694" y="20152"/>
                </a:cubicBezTo>
                <a:close/>
                <a:moveTo>
                  <a:pt x="58686" y="20220"/>
                </a:moveTo>
                <a:cubicBezTo>
                  <a:pt x="58549" y="20220"/>
                  <a:pt x="58411" y="20274"/>
                  <a:pt x="58300" y="20396"/>
                </a:cubicBezTo>
                <a:cubicBezTo>
                  <a:pt x="57935" y="20730"/>
                  <a:pt x="58208" y="21307"/>
                  <a:pt x="58695" y="21307"/>
                </a:cubicBezTo>
                <a:cubicBezTo>
                  <a:pt x="58999" y="21307"/>
                  <a:pt x="59211" y="21064"/>
                  <a:pt x="59211" y="20760"/>
                </a:cubicBezTo>
                <a:lnTo>
                  <a:pt x="59242" y="20760"/>
                </a:lnTo>
                <a:cubicBezTo>
                  <a:pt x="59222" y="20436"/>
                  <a:pt x="58958" y="20220"/>
                  <a:pt x="58686" y="20220"/>
                </a:cubicBezTo>
                <a:close/>
                <a:moveTo>
                  <a:pt x="23789" y="20212"/>
                </a:moveTo>
                <a:cubicBezTo>
                  <a:pt x="23657" y="20212"/>
                  <a:pt x="23520" y="20260"/>
                  <a:pt x="23405" y="20365"/>
                </a:cubicBezTo>
                <a:cubicBezTo>
                  <a:pt x="23041" y="20730"/>
                  <a:pt x="23284" y="21307"/>
                  <a:pt x="23800" y="21338"/>
                </a:cubicBezTo>
                <a:cubicBezTo>
                  <a:pt x="24104" y="21338"/>
                  <a:pt x="24348" y="21095"/>
                  <a:pt x="24348" y="20791"/>
                </a:cubicBezTo>
                <a:cubicBezTo>
                  <a:pt x="24348" y="20437"/>
                  <a:pt x="24077" y="20212"/>
                  <a:pt x="23789" y="20212"/>
                </a:cubicBezTo>
                <a:close/>
                <a:moveTo>
                  <a:pt x="19211" y="20274"/>
                </a:moveTo>
                <a:cubicBezTo>
                  <a:pt x="18907" y="20274"/>
                  <a:pt x="18664" y="20517"/>
                  <a:pt x="18664" y="20821"/>
                </a:cubicBezTo>
                <a:cubicBezTo>
                  <a:pt x="18664" y="21152"/>
                  <a:pt x="18931" y="21371"/>
                  <a:pt x="19218" y="21371"/>
                </a:cubicBezTo>
                <a:cubicBezTo>
                  <a:pt x="19352" y="21371"/>
                  <a:pt x="19489" y="21323"/>
                  <a:pt x="19606" y="21216"/>
                </a:cubicBezTo>
                <a:cubicBezTo>
                  <a:pt x="19940" y="20882"/>
                  <a:pt x="19697" y="20274"/>
                  <a:pt x="19211" y="20274"/>
                </a:cubicBezTo>
                <a:close/>
                <a:moveTo>
                  <a:pt x="38980" y="20281"/>
                </a:moveTo>
                <a:cubicBezTo>
                  <a:pt x="38840" y="20281"/>
                  <a:pt x="38694" y="20335"/>
                  <a:pt x="38573" y="20456"/>
                </a:cubicBezTo>
                <a:cubicBezTo>
                  <a:pt x="38238" y="20821"/>
                  <a:pt x="38512" y="21399"/>
                  <a:pt x="38998" y="21399"/>
                </a:cubicBezTo>
                <a:cubicBezTo>
                  <a:pt x="39302" y="21399"/>
                  <a:pt x="39545" y="21125"/>
                  <a:pt x="39545" y="20821"/>
                </a:cubicBezTo>
                <a:cubicBezTo>
                  <a:pt x="39525" y="20497"/>
                  <a:pt x="39262" y="20281"/>
                  <a:pt x="38980" y="20281"/>
                </a:cubicBezTo>
                <a:close/>
                <a:moveTo>
                  <a:pt x="54112" y="20364"/>
                </a:moveTo>
                <a:cubicBezTo>
                  <a:pt x="54099" y="20364"/>
                  <a:pt x="54087" y="20364"/>
                  <a:pt x="54075" y="20365"/>
                </a:cubicBezTo>
                <a:cubicBezTo>
                  <a:pt x="53801" y="20365"/>
                  <a:pt x="53558" y="20608"/>
                  <a:pt x="53527" y="20912"/>
                </a:cubicBezTo>
                <a:lnTo>
                  <a:pt x="53558" y="20912"/>
                </a:lnTo>
                <a:cubicBezTo>
                  <a:pt x="53537" y="21244"/>
                  <a:pt x="53813" y="21462"/>
                  <a:pt x="54106" y="21462"/>
                </a:cubicBezTo>
                <a:cubicBezTo>
                  <a:pt x="54243" y="21462"/>
                  <a:pt x="54384" y="21414"/>
                  <a:pt x="54500" y="21307"/>
                </a:cubicBezTo>
                <a:cubicBezTo>
                  <a:pt x="54826" y="20952"/>
                  <a:pt x="54603" y="20364"/>
                  <a:pt x="54112" y="20364"/>
                </a:cubicBezTo>
                <a:close/>
                <a:moveTo>
                  <a:pt x="14621" y="20456"/>
                </a:moveTo>
                <a:cubicBezTo>
                  <a:pt x="14347" y="20456"/>
                  <a:pt x="14104" y="20669"/>
                  <a:pt x="14104" y="20973"/>
                </a:cubicBezTo>
                <a:cubicBezTo>
                  <a:pt x="14104" y="21289"/>
                  <a:pt x="14367" y="21503"/>
                  <a:pt x="14640" y="21503"/>
                </a:cubicBezTo>
                <a:cubicBezTo>
                  <a:pt x="14761" y="21503"/>
                  <a:pt x="14883" y="21461"/>
                  <a:pt x="14986" y="21368"/>
                </a:cubicBezTo>
                <a:cubicBezTo>
                  <a:pt x="15350" y="21034"/>
                  <a:pt x="15107" y="20456"/>
                  <a:pt x="14621" y="20456"/>
                </a:cubicBezTo>
                <a:close/>
                <a:moveTo>
                  <a:pt x="34398" y="20446"/>
                </a:moveTo>
                <a:cubicBezTo>
                  <a:pt x="34263" y="20446"/>
                  <a:pt x="34125" y="20497"/>
                  <a:pt x="34013" y="20608"/>
                </a:cubicBezTo>
                <a:cubicBezTo>
                  <a:pt x="33679" y="20943"/>
                  <a:pt x="33922" y="21520"/>
                  <a:pt x="34409" y="21520"/>
                </a:cubicBezTo>
                <a:cubicBezTo>
                  <a:pt x="34682" y="21490"/>
                  <a:pt x="34925" y="21247"/>
                  <a:pt x="34925" y="20973"/>
                </a:cubicBezTo>
                <a:cubicBezTo>
                  <a:pt x="34925" y="20649"/>
                  <a:pt x="34669" y="20446"/>
                  <a:pt x="34398" y="20446"/>
                </a:cubicBezTo>
                <a:close/>
                <a:moveTo>
                  <a:pt x="29762" y="20515"/>
                </a:moveTo>
                <a:cubicBezTo>
                  <a:pt x="29078" y="20515"/>
                  <a:pt x="29078" y="21553"/>
                  <a:pt x="29762" y="21553"/>
                </a:cubicBezTo>
                <a:cubicBezTo>
                  <a:pt x="29780" y="21553"/>
                  <a:pt x="29799" y="21552"/>
                  <a:pt x="29819" y="21551"/>
                </a:cubicBezTo>
                <a:cubicBezTo>
                  <a:pt x="29838" y="21552"/>
                  <a:pt x="29857" y="21553"/>
                  <a:pt x="29876" y="21553"/>
                </a:cubicBezTo>
                <a:cubicBezTo>
                  <a:pt x="30560" y="21553"/>
                  <a:pt x="30560" y="20515"/>
                  <a:pt x="29876" y="20515"/>
                </a:cubicBezTo>
                <a:cubicBezTo>
                  <a:pt x="29857" y="20515"/>
                  <a:pt x="29838" y="20516"/>
                  <a:pt x="29819" y="20517"/>
                </a:cubicBezTo>
                <a:cubicBezTo>
                  <a:pt x="29799" y="20516"/>
                  <a:pt x="29780" y="20515"/>
                  <a:pt x="29762" y="20515"/>
                </a:cubicBezTo>
                <a:close/>
                <a:moveTo>
                  <a:pt x="49517" y="20515"/>
                </a:moveTo>
                <a:cubicBezTo>
                  <a:pt x="49388" y="20515"/>
                  <a:pt x="49257" y="20563"/>
                  <a:pt x="49150" y="20669"/>
                </a:cubicBezTo>
                <a:cubicBezTo>
                  <a:pt x="48786" y="21004"/>
                  <a:pt x="49029" y="21551"/>
                  <a:pt x="49515" y="21581"/>
                </a:cubicBezTo>
                <a:cubicBezTo>
                  <a:pt x="49789" y="21551"/>
                  <a:pt x="50032" y="21338"/>
                  <a:pt x="50032" y="21064"/>
                </a:cubicBezTo>
                <a:cubicBezTo>
                  <a:pt x="50053" y="20733"/>
                  <a:pt x="49791" y="20515"/>
                  <a:pt x="49517" y="20515"/>
                </a:cubicBezTo>
                <a:close/>
                <a:moveTo>
                  <a:pt x="10051" y="20623"/>
                </a:moveTo>
                <a:cubicBezTo>
                  <a:pt x="9819" y="20623"/>
                  <a:pt x="9590" y="20776"/>
                  <a:pt x="9575" y="21095"/>
                </a:cubicBezTo>
                <a:cubicBezTo>
                  <a:pt x="9559" y="21429"/>
                  <a:pt x="9819" y="21605"/>
                  <a:pt x="10073" y="21605"/>
                </a:cubicBezTo>
                <a:cubicBezTo>
                  <a:pt x="10305" y="21605"/>
                  <a:pt x="10533" y="21459"/>
                  <a:pt x="10548" y="21155"/>
                </a:cubicBezTo>
                <a:cubicBezTo>
                  <a:pt x="10564" y="20806"/>
                  <a:pt x="10306" y="20623"/>
                  <a:pt x="10051" y="20623"/>
                </a:cubicBezTo>
                <a:close/>
                <a:moveTo>
                  <a:pt x="44925" y="20578"/>
                </a:moveTo>
                <a:cubicBezTo>
                  <a:pt x="44652" y="20578"/>
                  <a:pt x="44409" y="20821"/>
                  <a:pt x="44409" y="21095"/>
                </a:cubicBezTo>
                <a:lnTo>
                  <a:pt x="44439" y="21095"/>
                </a:lnTo>
                <a:cubicBezTo>
                  <a:pt x="44419" y="21404"/>
                  <a:pt x="44663" y="21615"/>
                  <a:pt x="44927" y="21615"/>
                </a:cubicBezTo>
                <a:cubicBezTo>
                  <a:pt x="45053" y="21615"/>
                  <a:pt x="45182" y="21567"/>
                  <a:pt x="45290" y="21459"/>
                </a:cubicBezTo>
                <a:cubicBezTo>
                  <a:pt x="45625" y="21125"/>
                  <a:pt x="45381" y="20578"/>
                  <a:pt x="44925" y="20578"/>
                </a:cubicBezTo>
                <a:close/>
                <a:moveTo>
                  <a:pt x="5437" y="20729"/>
                </a:moveTo>
                <a:cubicBezTo>
                  <a:pt x="5064" y="20729"/>
                  <a:pt x="4872" y="21195"/>
                  <a:pt x="5137" y="21490"/>
                </a:cubicBezTo>
                <a:cubicBezTo>
                  <a:pt x="5228" y="21590"/>
                  <a:pt x="5344" y="21634"/>
                  <a:pt x="5460" y="21634"/>
                </a:cubicBezTo>
                <a:cubicBezTo>
                  <a:pt x="5695" y="21634"/>
                  <a:pt x="5928" y="21451"/>
                  <a:pt x="5928" y="21186"/>
                </a:cubicBezTo>
                <a:cubicBezTo>
                  <a:pt x="5928" y="20943"/>
                  <a:pt x="5715" y="20730"/>
                  <a:pt x="5472" y="20730"/>
                </a:cubicBezTo>
                <a:cubicBezTo>
                  <a:pt x="5460" y="20729"/>
                  <a:pt x="5448" y="20729"/>
                  <a:pt x="5437" y="20729"/>
                </a:cubicBezTo>
                <a:close/>
                <a:moveTo>
                  <a:pt x="60063" y="20821"/>
                </a:moveTo>
                <a:cubicBezTo>
                  <a:pt x="59850" y="20821"/>
                  <a:pt x="59637" y="21004"/>
                  <a:pt x="59637" y="21247"/>
                </a:cubicBezTo>
                <a:cubicBezTo>
                  <a:pt x="59607" y="21459"/>
                  <a:pt x="59789" y="21642"/>
                  <a:pt x="60032" y="21642"/>
                </a:cubicBezTo>
                <a:cubicBezTo>
                  <a:pt x="60048" y="21644"/>
                  <a:pt x="60063" y="21645"/>
                  <a:pt x="60079" y="21645"/>
                </a:cubicBezTo>
                <a:cubicBezTo>
                  <a:pt x="60275" y="21645"/>
                  <a:pt x="60458" y="21474"/>
                  <a:pt x="60458" y="21277"/>
                </a:cubicBezTo>
                <a:cubicBezTo>
                  <a:pt x="60488" y="21004"/>
                  <a:pt x="60306" y="20882"/>
                  <a:pt x="60063" y="20821"/>
                </a:cubicBezTo>
                <a:close/>
                <a:moveTo>
                  <a:pt x="25156" y="20705"/>
                </a:moveTo>
                <a:cubicBezTo>
                  <a:pt x="25045" y="20705"/>
                  <a:pt x="24932" y="20741"/>
                  <a:pt x="24834" y="20821"/>
                </a:cubicBezTo>
                <a:cubicBezTo>
                  <a:pt x="24530" y="21125"/>
                  <a:pt x="24712" y="21642"/>
                  <a:pt x="25168" y="21672"/>
                </a:cubicBezTo>
                <a:cubicBezTo>
                  <a:pt x="25411" y="21672"/>
                  <a:pt x="25624" y="21459"/>
                  <a:pt x="25655" y="21216"/>
                </a:cubicBezTo>
                <a:cubicBezTo>
                  <a:pt x="25676" y="20915"/>
                  <a:pt x="25424" y="20705"/>
                  <a:pt x="25156" y="20705"/>
                </a:cubicBezTo>
                <a:close/>
                <a:moveTo>
                  <a:pt x="40354" y="20746"/>
                </a:moveTo>
                <a:cubicBezTo>
                  <a:pt x="40240" y="20746"/>
                  <a:pt x="40126" y="20788"/>
                  <a:pt x="40032" y="20882"/>
                </a:cubicBezTo>
                <a:cubicBezTo>
                  <a:pt x="39697" y="21186"/>
                  <a:pt x="39910" y="21733"/>
                  <a:pt x="40366" y="21733"/>
                </a:cubicBezTo>
                <a:cubicBezTo>
                  <a:pt x="40609" y="21733"/>
                  <a:pt x="40822" y="21520"/>
                  <a:pt x="40822" y="21277"/>
                </a:cubicBezTo>
                <a:lnTo>
                  <a:pt x="40852" y="21247"/>
                </a:lnTo>
                <a:cubicBezTo>
                  <a:pt x="40852" y="20953"/>
                  <a:pt x="40606" y="20746"/>
                  <a:pt x="40354" y="20746"/>
                </a:cubicBezTo>
                <a:close/>
                <a:moveTo>
                  <a:pt x="20609" y="20852"/>
                </a:moveTo>
                <a:cubicBezTo>
                  <a:pt x="20183" y="20852"/>
                  <a:pt x="19971" y="21338"/>
                  <a:pt x="20244" y="21642"/>
                </a:cubicBezTo>
                <a:cubicBezTo>
                  <a:pt x="20343" y="21741"/>
                  <a:pt x="20464" y="21785"/>
                  <a:pt x="20583" y="21785"/>
                </a:cubicBezTo>
                <a:cubicBezTo>
                  <a:pt x="20830" y="21785"/>
                  <a:pt x="21065" y="21595"/>
                  <a:pt x="21065" y="21307"/>
                </a:cubicBezTo>
                <a:cubicBezTo>
                  <a:pt x="21034" y="21064"/>
                  <a:pt x="20852" y="20852"/>
                  <a:pt x="20609" y="20852"/>
                </a:cubicBezTo>
                <a:close/>
                <a:moveTo>
                  <a:pt x="55453" y="20837"/>
                </a:moveTo>
                <a:cubicBezTo>
                  <a:pt x="55344" y="20837"/>
                  <a:pt x="55233" y="20879"/>
                  <a:pt x="55138" y="20973"/>
                </a:cubicBezTo>
                <a:cubicBezTo>
                  <a:pt x="54834" y="21277"/>
                  <a:pt x="55017" y="21763"/>
                  <a:pt x="55442" y="21794"/>
                </a:cubicBezTo>
                <a:cubicBezTo>
                  <a:pt x="55716" y="21794"/>
                  <a:pt x="55929" y="21581"/>
                  <a:pt x="55929" y="21338"/>
                </a:cubicBezTo>
                <a:cubicBezTo>
                  <a:pt x="55929" y="21044"/>
                  <a:pt x="55697" y="20837"/>
                  <a:pt x="55453" y="20837"/>
                </a:cubicBezTo>
                <a:close/>
                <a:moveTo>
                  <a:pt x="15998" y="20940"/>
                </a:moveTo>
                <a:cubicBezTo>
                  <a:pt x="15749" y="20940"/>
                  <a:pt x="15563" y="21141"/>
                  <a:pt x="15563" y="21368"/>
                </a:cubicBezTo>
                <a:cubicBezTo>
                  <a:pt x="15533" y="21611"/>
                  <a:pt x="15715" y="21794"/>
                  <a:pt x="15958" y="21824"/>
                </a:cubicBezTo>
                <a:cubicBezTo>
                  <a:pt x="15995" y="21831"/>
                  <a:pt x="16030" y="21834"/>
                  <a:pt x="16062" y="21834"/>
                </a:cubicBezTo>
                <a:cubicBezTo>
                  <a:pt x="16605" y="21834"/>
                  <a:pt x="16651" y="20943"/>
                  <a:pt x="16050" y="20943"/>
                </a:cubicBezTo>
                <a:cubicBezTo>
                  <a:pt x="16032" y="20941"/>
                  <a:pt x="16015" y="20940"/>
                  <a:pt x="15998" y="20940"/>
                </a:cubicBezTo>
                <a:close/>
                <a:moveTo>
                  <a:pt x="35776" y="20943"/>
                </a:moveTo>
                <a:cubicBezTo>
                  <a:pt x="35168" y="20943"/>
                  <a:pt x="35168" y="21855"/>
                  <a:pt x="35776" y="21855"/>
                </a:cubicBezTo>
                <a:cubicBezTo>
                  <a:pt x="36020" y="21855"/>
                  <a:pt x="36232" y="21642"/>
                  <a:pt x="36232" y="21399"/>
                </a:cubicBezTo>
                <a:cubicBezTo>
                  <a:pt x="36232" y="21125"/>
                  <a:pt x="36020" y="20943"/>
                  <a:pt x="35776" y="20943"/>
                </a:cubicBezTo>
                <a:close/>
                <a:moveTo>
                  <a:pt x="2219" y="21520"/>
                </a:moveTo>
                <a:cubicBezTo>
                  <a:pt x="2159" y="21520"/>
                  <a:pt x="2037" y="21672"/>
                  <a:pt x="2068" y="21733"/>
                </a:cubicBezTo>
                <a:cubicBezTo>
                  <a:pt x="2098" y="21824"/>
                  <a:pt x="2159" y="21885"/>
                  <a:pt x="2250" y="21915"/>
                </a:cubicBezTo>
                <a:cubicBezTo>
                  <a:pt x="2341" y="21915"/>
                  <a:pt x="2402" y="21824"/>
                  <a:pt x="2554" y="21703"/>
                </a:cubicBezTo>
                <a:cubicBezTo>
                  <a:pt x="2402" y="21611"/>
                  <a:pt x="2311" y="21520"/>
                  <a:pt x="2219" y="21520"/>
                </a:cubicBezTo>
                <a:close/>
                <a:moveTo>
                  <a:pt x="61491" y="21399"/>
                </a:moveTo>
                <a:cubicBezTo>
                  <a:pt x="61370" y="21399"/>
                  <a:pt x="61309" y="21581"/>
                  <a:pt x="61218" y="21672"/>
                </a:cubicBezTo>
                <a:cubicBezTo>
                  <a:pt x="61309" y="21763"/>
                  <a:pt x="61400" y="21885"/>
                  <a:pt x="61491" y="21915"/>
                </a:cubicBezTo>
                <a:cubicBezTo>
                  <a:pt x="61613" y="21915"/>
                  <a:pt x="61704" y="21794"/>
                  <a:pt x="61856" y="21642"/>
                </a:cubicBezTo>
                <a:cubicBezTo>
                  <a:pt x="61673" y="21520"/>
                  <a:pt x="61582" y="21399"/>
                  <a:pt x="61491" y="21399"/>
                </a:cubicBezTo>
                <a:close/>
                <a:moveTo>
                  <a:pt x="50799" y="21023"/>
                </a:moveTo>
                <a:cubicBezTo>
                  <a:pt x="50593" y="21023"/>
                  <a:pt x="50427" y="21214"/>
                  <a:pt x="50427" y="21429"/>
                </a:cubicBezTo>
                <a:cubicBezTo>
                  <a:pt x="50396" y="21756"/>
                  <a:pt x="50644" y="21923"/>
                  <a:pt x="50885" y="21923"/>
                </a:cubicBezTo>
                <a:cubicBezTo>
                  <a:pt x="51114" y="21923"/>
                  <a:pt x="51338" y="21771"/>
                  <a:pt x="51309" y="21459"/>
                </a:cubicBezTo>
                <a:cubicBezTo>
                  <a:pt x="51337" y="21232"/>
                  <a:pt x="51153" y="21031"/>
                  <a:pt x="50929" y="21031"/>
                </a:cubicBezTo>
                <a:cubicBezTo>
                  <a:pt x="50914" y="21031"/>
                  <a:pt x="50899" y="21032"/>
                  <a:pt x="50883" y="21034"/>
                </a:cubicBezTo>
                <a:cubicBezTo>
                  <a:pt x="50855" y="21027"/>
                  <a:pt x="50826" y="21023"/>
                  <a:pt x="50799" y="21023"/>
                </a:cubicBezTo>
                <a:close/>
                <a:moveTo>
                  <a:pt x="11399" y="21125"/>
                </a:moveTo>
                <a:cubicBezTo>
                  <a:pt x="10913" y="21155"/>
                  <a:pt x="10913" y="21885"/>
                  <a:pt x="11399" y="21946"/>
                </a:cubicBezTo>
                <a:cubicBezTo>
                  <a:pt x="11673" y="21946"/>
                  <a:pt x="11794" y="21763"/>
                  <a:pt x="11825" y="21520"/>
                </a:cubicBezTo>
                <a:cubicBezTo>
                  <a:pt x="11794" y="21277"/>
                  <a:pt x="11673" y="21125"/>
                  <a:pt x="11399" y="21125"/>
                </a:cubicBezTo>
                <a:close/>
                <a:moveTo>
                  <a:pt x="31110" y="21122"/>
                </a:moveTo>
                <a:cubicBezTo>
                  <a:pt x="30918" y="21122"/>
                  <a:pt x="30761" y="21293"/>
                  <a:pt x="30761" y="21490"/>
                </a:cubicBezTo>
                <a:cubicBezTo>
                  <a:pt x="30731" y="21733"/>
                  <a:pt x="30943" y="21946"/>
                  <a:pt x="31187" y="21946"/>
                </a:cubicBezTo>
                <a:cubicBezTo>
                  <a:pt x="31202" y="21948"/>
                  <a:pt x="31218" y="21949"/>
                  <a:pt x="31233" y="21949"/>
                </a:cubicBezTo>
                <a:cubicBezTo>
                  <a:pt x="31429" y="21949"/>
                  <a:pt x="31610" y="21776"/>
                  <a:pt x="31582" y="21551"/>
                </a:cubicBezTo>
                <a:cubicBezTo>
                  <a:pt x="31610" y="21323"/>
                  <a:pt x="31452" y="21122"/>
                  <a:pt x="31208" y="21122"/>
                </a:cubicBezTo>
                <a:cubicBezTo>
                  <a:pt x="31191" y="21122"/>
                  <a:pt x="31174" y="21123"/>
                  <a:pt x="31156" y="21125"/>
                </a:cubicBezTo>
                <a:cubicBezTo>
                  <a:pt x="31140" y="21123"/>
                  <a:pt x="31125" y="21122"/>
                  <a:pt x="31110" y="21122"/>
                </a:cubicBezTo>
                <a:close/>
                <a:moveTo>
                  <a:pt x="26597" y="21216"/>
                </a:moveTo>
                <a:cubicBezTo>
                  <a:pt x="26407" y="21216"/>
                  <a:pt x="26217" y="21338"/>
                  <a:pt x="26202" y="21581"/>
                </a:cubicBezTo>
                <a:cubicBezTo>
                  <a:pt x="26202" y="21824"/>
                  <a:pt x="26354" y="21976"/>
                  <a:pt x="26627" y="22007"/>
                </a:cubicBezTo>
                <a:cubicBezTo>
                  <a:pt x="26840" y="22007"/>
                  <a:pt x="27022" y="21794"/>
                  <a:pt x="26992" y="21581"/>
                </a:cubicBezTo>
                <a:cubicBezTo>
                  <a:pt x="26977" y="21338"/>
                  <a:pt x="26787" y="21216"/>
                  <a:pt x="26597" y="21216"/>
                </a:cubicBezTo>
                <a:close/>
                <a:moveTo>
                  <a:pt x="46293" y="21186"/>
                </a:moveTo>
                <a:lnTo>
                  <a:pt x="46293" y="21216"/>
                </a:lnTo>
                <a:cubicBezTo>
                  <a:pt x="46275" y="21214"/>
                  <a:pt x="46257" y="21213"/>
                  <a:pt x="46239" y="21213"/>
                </a:cubicBezTo>
                <a:cubicBezTo>
                  <a:pt x="45734" y="21213"/>
                  <a:pt x="45734" y="22009"/>
                  <a:pt x="46239" y="22009"/>
                </a:cubicBezTo>
                <a:cubicBezTo>
                  <a:pt x="46257" y="22009"/>
                  <a:pt x="46275" y="22009"/>
                  <a:pt x="46293" y="22007"/>
                </a:cubicBezTo>
                <a:cubicBezTo>
                  <a:pt x="46311" y="22009"/>
                  <a:pt x="46329" y="22010"/>
                  <a:pt x="46346" y="22010"/>
                </a:cubicBezTo>
                <a:cubicBezTo>
                  <a:pt x="46562" y="22010"/>
                  <a:pt x="46719" y="21839"/>
                  <a:pt x="46719" y="21642"/>
                </a:cubicBezTo>
                <a:cubicBezTo>
                  <a:pt x="46688" y="21338"/>
                  <a:pt x="46567" y="21186"/>
                  <a:pt x="46293" y="21186"/>
                </a:cubicBezTo>
                <a:close/>
                <a:moveTo>
                  <a:pt x="41658" y="21274"/>
                </a:moveTo>
                <a:cubicBezTo>
                  <a:pt x="41469" y="21274"/>
                  <a:pt x="41339" y="21447"/>
                  <a:pt x="41339" y="21672"/>
                </a:cubicBezTo>
                <a:cubicBezTo>
                  <a:pt x="41339" y="21853"/>
                  <a:pt x="41493" y="22057"/>
                  <a:pt x="41652" y="22057"/>
                </a:cubicBezTo>
                <a:cubicBezTo>
                  <a:pt x="41679" y="22057"/>
                  <a:pt x="41707" y="22050"/>
                  <a:pt x="41734" y="22037"/>
                </a:cubicBezTo>
                <a:cubicBezTo>
                  <a:pt x="41886" y="21946"/>
                  <a:pt x="42038" y="21855"/>
                  <a:pt x="42190" y="21703"/>
                </a:cubicBezTo>
                <a:lnTo>
                  <a:pt x="42159" y="21581"/>
                </a:lnTo>
                <a:cubicBezTo>
                  <a:pt x="42007" y="21459"/>
                  <a:pt x="41855" y="21307"/>
                  <a:pt x="41704" y="21277"/>
                </a:cubicBezTo>
                <a:cubicBezTo>
                  <a:pt x="41688" y="21275"/>
                  <a:pt x="41673" y="21274"/>
                  <a:pt x="41658" y="21274"/>
                </a:cubicBezTo>
                <a:close/>
                <a:moveTo>
                  <a:pt x="21984" y="21364"/>
                </a:moveTo>
                <a:cubicBezTo>
                  <a:pt x="21795" y="21364"/>
                  <a:pt x="21645" y="21508"/>
                  <a:pt x="21673" y="21703"/>
                </a:cubicBezTo>
                <a:cubicBezTo>
                  <a:pt x="21673" y="21925"/>
                  <a:pt x="21749" y="22071"/>
                  <a:pt x="21948" y="22071"/>
                </a:cubicBezTo>
                <a:cubicBezTo>
                  <a:pt x="21967" y="22071"/>
                  <a:pt x="21986" y="22070"/>
                  <a:pt x="22007" y="22067"/>
                </a:cubicBezTo>
                <a:cubicBezTo>
                  <a:pt x="22159" y="22067"/>
                  <a:pt x="22311" y="21915"/>
                  <a:pt x="22433" y="21824"/>
                </a:cubicBezTo>
                <a:lnTo>
                  <a:pt x="22433" y="21672"/>
                </a:lnTo>
                <a:cubicBezTo>
                  <a:pt x="22311" y="21551"/>
                  <a:pt x="22189" y="21399"/>
                  <a:pt x="22037" y="21368"/>
                </a:cubicBezTo>
                <a:cubicBezTo>
                  <a:pt x="22019" y="21366"/>
                  <a:pt x="22001" y="21364"/>
                  <a:pt x="21984" y="21364"/>
                </a:cubicBezTo>
                <a:close/>
                <a:moveTo>
                  <a:pt x="6843" y="21304"/>
                </a:moveTo>
                <a:cubicBezTo>
                  <a:pt x="6832" y="21304"/>
                  <a:pt x="6821" y="21305"/>
                  <a:pt x="6809" y="21307"/>
                </a:cubicBezTo>
                <a:cubicBezTo>
                  <a:pt x="6627" y="21368"/>
                  <a:pt x="6505" y="21490"/>
                  <a:pt x="6475" y="21672"/>
                </a:cubicBezTo>
                <a:cubicBezTo>
                  <a:pt x="6421" y="21887"/>
                  <a:pt x="6581" y="22078"/>
                  <a:pt x="6765" y="22078"/>
                </a:cubicBezTo>
                <a:cubicBezTo>
                  <a:pt x="6790" y="22078"/>
                  <a:pt x="6815" y="22074"/>
                  <a:pt x="6840" y="22067"/>
                </a:cubicBezTo>
                <a:cubicBezTo>
                  <a:pt x="6992" y="22037"/>
                  <a:pt x="7144" y="21855"/>
                  <a:pt x="7296" y="21763"/>
                </a:cubicBezTo>
                <a:lnTo>
                  <a:pt x="7265" y="21581"/>
                </a:lnTo>
                <a:cubicBezTo>
                  <a:pt x="7125" y="21469"/>
                  <a:pt x="6984" y="21304"/>
                  <a:pt x="6843" y="21304"/>
                </a:cubicBezTo>
                <a:close/>
                <a:moveTo>
                  <a:pt x="56810" y="21368"/>
                </a:moveTo>
                <a:cubicBezTo>
                  <a:pt x="56719" y="21520"/>
                  <a:pt x="56537" y="21672"/>
                  <a:pt x="56567" y="21824"/>
                </a:cubicBezTo>
                <a:cubicBezTo>
                  <a:pt x="56597" y="21976"/>
                  <a:pt x="56719" y="22098"/>
                  <a:pt x="56901" y="22128"/>
                </a:cubicBezTo>
                <a:cubicBezTo>
                  <a:pt x="56926" y="22136"/>
                  <a:pt x="56950" y="22140"/>
                  <a:pt x="56975" y="22140"/>
                </a:cubicBezTo>
                <a:cubicBezTo>
                  <a:pt x="57135" y="22140"/>
                  <a:pt x="57288" y="21978"/>
                  <a:pt x="57236" y="21794"/>
                </a:cubicBezTo>
                <a:cubicBezTo>
                  <a:pt x="57205" y="21642"/>
                  <a:pt x="57053" y="21520"/>
                  <a:pt x="56962" y="21368"/>
                </a:cubicBezTo>
                <a:close/>
                <a:moveTo>
                  <a:pt x="37053" y="21368"/>
                </a:moveTo>
                <a:cubicBezTo>
                  <a:pt x="36962" y="21520"/>
                  <a:pt x="36810" y="21642"/>
                  <a:pt x="36810" y="21794"/>
                </a:cubicBezTo>
                <a:cubicBezTo>
                  <a:pt x="36840" y="21946"/>
                  <a:pt x="36962" y="22067"/>
                  <a:pt x="37114" y="22128"/>
                </a:cubicBezTo>
                <a:cubicBezTo>
                  <a:pt x="37147" y="22145"/>
                  <a:pt x="37182" y="22152"/>
                  <a:pt x="37217" y="22152"/>
                </a:cubicBezTo>
                <a:cubicBezTo>
                  <a:pt x="37374" y="22152"/>
                  <a:pt x="37528" y="21998"/>
                  <a:pt x="37478" y="21824"/>
                </a:cubicBezTo>
                <a:cubicBezTo>
                  <a:pt x="37478" y="21672"/>
                  <a:pt x="37327" y="21520"/>
                  <a:pt x="37235" y="21399"/>
                </a:cubicBezTo>
                <a:lnTo>
                  <a:pt x="37053" y="21368"/>
                </a:lnTo>
                <a:close/>
                <a:moveTo>
                  <a:pt x="17387" y="21459"/>
                </a:moveTo>
                <a:cubicBezTo>
                  <a:pt x="17265" y="21581"/>
                  <a:pt x="17113" y="21733"/>
                  <a:pt x="17113" y="21855"/>
                </a:cubicBezTo>
                <a:cubicBezTo>
                  <a:pt x="17098" y="22071"/>
                  <a:pt x="17256" y="22178"/>
                  <a:pt x="17419" y="22178"/>
                </a:cubicBezTo>
                <a:cubicBezTo>
                  <a:pt x="17575" y="22178"/>
                  <a:pt x="17737" y="22079"/>
                  <a:pt x="17752" y="21885"/>
                </a:cubicBezTo>
                <a:cubicBezTo>
                  <a:pt x="17782" y="21763"/>
                  <a:pt x="17600" y="21611"/>
                  <a:pt x="17539" y="21459"/>
                </a:cubicBezTo>
                <a:close/>
                <a:moveTo>
                  <a:pt x="52259" y="21508"/>
                </a:moveTo>
                <a:cubicBezTo>
                  <a:pt x="52085" y="21508"/>
                  <a:pt x="51951" y="21670"/>
                  <a:pt x="51977" y="21855"/>
                </a:cubicBezTo>
                <a:cubicBezTo>
                  <a:pt x="52038" y="22007"/>
                  <a:pt x="52160" y="22128"/>
                  <a:pt x="52312" y="22189"/>
                </a:cubicBezTo>
                <a:cubicBezTo>
                  <a:pt x="52321" y="22191"/>
                  <a:pt x="52330" y="22192"/>
                  <a:pt x="52340" y="22192"/>
                </a:cubicBezTo>
                <a:cubicBezTo>
                  <a:pt x="52456" y="22192"/>
                  <a:pt x="52594" y="22032"/>
                  <a:pt x="52707" y="21976"/>
                </a:cubicBezTo>
                <a:lnTo>
                  <a:pt x="52707" y="21794"/>
                </a:lnTo>
                <a:cubicBezTo>
                  <a:pt x="52585" y="21703"/>
                  <a:pt x="52464" y="21551"/>
                  <a:pt x="52342" y="21520"/>
                </a:cubicBezTo>
                <a:cubicBezTo>
                  <a:pt x="52314" y="21512"/>
                  <a:pt x="52286" y="21508"/>
                  <a:pt x="52259" y="21508"/>
                </a:cubicBezTo>
                <a:close/>
                <a:moveTo>
                  <a:pt x="12858" y="21611"/>
                </a:moveTo>
                <a:cubicBezTo>
                  <a:pt x="12736" y="21611"/>
                  <a:pt x="12615" y="21824"/>
                  <a:pt x="12524" y="21915"/>
                </a:cubicBezTo>
                <a:cubicBezTo>
                  <a:pt x="12645" y="22037"/>
                  <a:pt x="12736" y="22219"/>
                  <a:pt x="12858" y="22250"/>
                </a:cubicBezTo>
                <a:cubicBezTo>
                  <a:pt x="12868" y="22252"/>
                  <a:pt x="12878" y="22253"/>
                  <a:pt x="12887" y="22253"/>
                </a:cubicBezTo>
                <a:cubicBezTo>
                  <a:pt x="13022" y="22253"/>
                  <a:pt x="13115" y="22057"/>
                  <a:pt x="13314" y="21915"/>
                </a:cubicBezTo>
                <a:cubicBezTo>
                  <a:pt x="13101" y="21763"/>
                  <a:pt x="12980" y="21611"/>
                  <a:pt x="12858" y="21611"/>
                </a:cubicBezTo>
                <a:close/>
                <a:moveTo>
                  <a:pt x="32554" y="21611"/>
                </a:moveTo>
                <a:cubicBezTo>
                  <a:pt x="32433" y="21611"/>
                  <a:pt x="32342" y="21824"/>
                  <a:pt x="32220" y="21915"/>
                </a:cubicBezTo>
                <a:cubicBezTo>
                  <a:pt x="32342" y="22037"/>
                  <a:pt x="32433" y="22219"/>
                  <a:pt x="32554" y="22250"/>
                </a:cubicBezTo>
                <a:cubicBezTo>
                  <a:pt x="32566" y="22252"/>
                  <a:pt x="32577" y="22253"/>
                  <a:pt x="32587" y="22253"/>
                </a:cubicBezTo>
                <a:cubicBezTo>
                  <a:pt x="32721" y="22253"/>
                  <a:pt x="32813" y="22084"/>
                  <a:pt x="33010" y="21915"/>
                </a:cubicBezTo>
                <a:cubicBezTo>
                  <a:pt x="32798" y="21763"/>
                  <a:pt x="32676" y="21611"/>
                  <a:pt x="32554" y="21611"/>
                </a:cubicBezTo>
                <a:close/>
                <a:moveTo>
                  <a:pt x="8207" y="21794"/>
                </a:moveTo>
                <a:cubicBezTo>
                  <a:pt x="8086" y="21824"/>
                  <a:pt x="8025" y="21976"/>
                  <a:pt x="7903" y="22067"/>
                </a:cubicBezTo>
                <a:cubicBezTo>
                  <a:pt x="7995" y="22159"/>
                  <a:pt x="8086" y="22341"/>
                  <a:pt x="8177" y="22341"/>
                </a:cubicBezTo>
                <a:cubicBezTo>
                  <a:pt x="8299" y="22341"/>
                  <a:pt x="8420" y="22219"/>
                  <a:pt x="8633" y="22067"/>
                </a:cubicBezTo>
                <a:cubicBezTo>
                  <a:pt x="8451" y="21946"/>
                  <a:pt x="8299" y="21794"/>
                  <a:pt x="8207" y="21794"/>
                </a:cubicBezTo>
                <a:close/>
                <a:moveTo>
                  <a:pt x="27995" y="21703"/>
                </a:moveTo>
                <a:cubicBezTo>
                  <a:pt x="27843" y="21733"/>
                  <a:pt x="27721" y="21824"/>
                  <a:pt x="27661" y="21976"/>
                </a:cubicBezTo>
                <a:cubicBezTo>
                  <a:pt x="27630" y="22098"/>
                  <a:pt x="27813" y="22219"/>
                  <a:pt x="27873" y="22371"/>
                </a:cubicBezTo>
                <a:lnTo>
                  <a:pt x="28025" y="22371"/>
                </a:lnTo>
                <a:cubicBezTo>
                  <a:pt x="28117" y="22250"/>
                  <a:pt x="28269" y="22128"/>
                  <a:pt x="28269" y="22007"/>
                </a:cubicBezTo>
                <a:cubicBezTo>
                  <a:pt x="28269" y="21855"/>
                  <a:pt x="28086" y="21703"/>
                  <a:pt x="27995" y="21703"/>
                </a:cubicBezTo>
                <a:close/>
                <a:moveTo>
                  <a:pt x="47752" y="21703"/>
                </a:moveTo>
                <a:cubicBezTo>
                  <a:pt x="47600" y="21733"/>
                  <a:pt x="47479" y="21855"/>
                  <a:pt x="47418" y="21976"/>
                </a:cubicBezTo>
                <a:cubicBezTo>
                  <a:pt x="47387" y="22098"/>
                  <a:pt x="47570" y="22250"/>
                  <a:pt x="47631" y="22371"/>
                </a:cubicBezTo>
                <a:lnTo>
                  <a:pt x="47783" y="22371"/>
                </a:lnTo>
                <a:cubicBezTo>
                  <a:pt x="47874" y="22250"/>
                  <a:pt x="48026" y="22128"/>
                  <a:pt x="48026" y="22007"/>
                </a:cubicBezTo>
                <a:cubicBezTo>
                  <a:pt x="48026" y="21885"/>
                  <a:pt x="47843" y="21703"/>
                  <a:pt x="47752" y="21703"/>
                </a:cubicBezTo>
                <a:close/>
                <a:moveTo>
                  <a:pt x="3618" y="22007"/>
                </a:moveTo>
                <a:cubicBezTo>
                  <a:pt x="3557" y="22037"/>
                  <a:pt x="3496" y="22159"/>
                  <a:pt x="3405" y="22219"/>
                </a:cubicBezTo>
                <a:cubicBezTo>
                  <a:pt x="3496" y="22280"/>
                  <a:pt x="3557" y="22402"/>
                  <a:pt x="3618" y="22402"/>
                </a:cubicBezTo>
                <a:cubicBezTo>
                  <a:pt x="3678" y="22402"/>
                  <a:pt x="3770" y="22280"/>
                  <a:pt x="3922" y="22189"/>
                </a:cubicBezTo>
                <a:cubicBezTo>
                  <a:pt x="3770" y="22098"/>
                  <a:pt x="3678" y="22007"/>
                  <a:pt x="3618" y="22007"/>
                </a:cubicBezTo>
                <a:close/>
                <a:moveTo>
                  <a:pt x="43126" y="21881"/>
                </a:moveTo>
                <a:cubicBezTo>
                  <a:pt x="43118" y="21881"/>
                  <a:pt x="43110" y="21882"/>
                  <a:pt x="43102" y="21885"/>
                </a:cubicBezTo>
                <a:cubicBezTo>
                  <a:pt x="42980" y="21885"/>
                  <a:pt x="42889" y="22037"/>
                  <a:pt x="42798" y="22098"/>
                </a:cubicBezTo>
                <a:cubicBezTo>
                  <a:pt x="42889" y="22219"/>
                  <a:pt x="42950" y="22371"/>
                  <a:pt x="43071" y="22402"/>
                </a:cubicBezTo>
                <a:cubicBezTo>
                  <a:pt x="43082" y="22404"/>
                  <a:pt x="43092" y="22406"/>
                  <a:pt x="43103" y="22406"/>
                </a:cubicBezTo>
                <a:cubicBezTo>
                  <a:pt x="43210" y="22406"/>
                  <a:pt x="43300" y="22269"/>
                  <a:pt x="43466" y="22159"/>
                </a:cubicBezTo>
                <a:cubicBezTo>
                  <a:pt x="43328" y="22020"/>
                  <a:pt x="43214" y="21881"/>
                  <a:pt x="43126" y="21881"/>
                </a:cubicBezTo>
                <a:close/>
                <a:moveTo>
                  <a:pt x="58269" y="21946"/>
                </a:moveTo>
                <a:cubicBezTo>
                  <a:pt x="58178" y="21946"/>
                  <a:pt x="58087" y="22098"/>
                  <a:pt x="57996" y="22189"/>
                </a:cubicBezTo>
                <a:cubicBezTo>
                  <a:pt x="58087" y="22280"/>
                  <a:pt x="58148" y="22432"/>
                  <a:pt x="58269" y="22462"/>
                </a:cubicBezTo>
                <a:cubicBezTo>
                  <a:pt x="58360" y="22462"/>
                  <a:pt x="58452" y="22341"/>
                  <a:pt x="58634" y="22219"/>
                </a:cubicBezTo>
                <a:cubicBezTo>
                  <a:pt x="58482" y="22098"/>
                  <a:pt x="58360" y="21946"/>
                  <a:pt x="58269" y="21946"/>
                </a:cubicBezTo>
                <a:close/>
                <a:moveTo>
                  <a:pt x="23375" y="21855"/>
                </a:moveTo>
                <a:cubicBezTo>
                  <a:pt x="23284" y="21946"/>
                  <a:pt x="23132" y="22067"/>
                  <a:pt x="23101" y="22159"/>
                </a:cubicBezTo>
                <a:cubicBezTo>
                  <a:pt x="23101" y="22280"/>
                  <a:pt x="23253" y="22371"/>
                  <a:pt x="23405" y="22554"/>
                </a:cubicBezTo>
                <a:cubicBezTo>
                  <a:pt x="23527" y="22341"/>
                  <a:pt x="23648" y="22219"/>
                  <a:pt x="23648" y="22128"/>
                </a:cubicBezTo>
                <a:cubicBezTo>
                  <a:pt x="23648" y="22037"/>
                  <a:pt x="23466" y="21946"/>
                  <a:pt x="23375" y="21855"/>
                </a:cubicBezTo>
                <a:close/>
                <a:moveTo>
                  <a:pt x="14243" y="22124"/>
                </a:moveTo>
                <a:cubicBezTo>
                  <a:pt x="14237" y="22124"/>
                  <a:pt x="14231" y="22125"/>
                  <a:pt x="14226" y="22128"/>
                </a:cubicBezTo>
                <a:cubicBezTo>
                  <a:pt x="14165" y="22128"/>
                  <a:pt x="14074" y="22250"/>
                  <a:pt x="13983" y="22311"/>
                </a:cubicBezTo>
                <a:lnTo>
                  <a:pt x="14226" y="22584"/>
                </a:lnTo>
                <a:cubicBezTo>
                  <a:pt x="14317" y="22462"/>
                  <a:pt x="14469" y="22371"/>
                  <a:pt x="14439" y="22341"/>
                </a:cubicBezTo>
                <a:cubicBezTo>
                  <a:pt x="14411" y="22258"/>
                  <a:pt x="14307" y="22124"/>
                  <a:pt x="14243" y="22124"/>
                </a:cubicBezTo>
                <a:close/>
                <a:moveTo>
                  <a:pt x="18785" y="22007"/>
                </a:moveTo>
                <a:cubicBezTo>
                  <a:pt x="18694" y="22098"/>
                  <a:pt x="18572" y="22189"/>
                  <a:pt x="18542" y="22280"/>
                </a:cubicBezTo>
                <a:cubicBezTo>
                  <a:pt x="18512" y="22402"/>
                  <a:pt x="18664" y="22432"/>
                  <a:pt x="18785" y="22584"/>
                </a:cubicBezTo>
                <a:cubicBezTo>
                  <a:pt x="18937" y="22462"/>
                  <a:pt x="19089" y="22341"/>
                  <a:pt x="19059" y="22311"/>
                </a:cubicBezTo>
                <a:lnTo>
                  <a:pt x="19028" y="22311"/>
                </a:lnTo>
                <a:cubicBezTo>
                  <a:pt x="18968" y="22189"/>
                  <a:pt x="18876" y="22098"/>
                  <a:pt x="18785" y="22007"/>
                </a:cubicBezTo>
                <a:close/>
                <a:moveTo>
                  <a:pt x="33940" y="22124"/>
                </a:moveTo>
                <a:cubicBezTo>
                  <a:pt x="33933" y="22124"/>
                  <a:pt x="33928" y="22125"/>
                  <a:pt x="33922" y="22128"/>
                </a:cubicBezTo>
                <a:cubicBezTo>
                  <a:pt x="33861" y="22128"/>
                  <a:pt x="33770" y="22250"/>
                  <a:pt x="33679" y="22341"/>
                </a:cubicBezTo>
                <a:lnTo>
                  <a:pt x="33922" y="22584"/>
                </a:lnTo>
                <a:cubicBezTo>
                  <a:pt x="34044" y="22462"/>
                  <a:pt x="34165" y="22371"/>
                  <a:pt x="34135" y="22341"/>
                </a:cubicBezTo>
                <a:cubicBezTo>
                  <a:pt x="34107" y="22258"/>
                  <a:pt x="34004" y="22124"/>
                  <a:pt x="33940" y="22124"/>
                </a:cubicBezTo>
                <a:close/>
                <a:moveTo>
                  <a:pt x="38466" y="21942"/>
                </a:moveTo>
                <a:cubicBezTo>
                  <a:pt x="38394" y="21942"/>
                  <a:pt x="38238" y="22105"/>
                  <a:pt x="38238" y="22189"/>
                </a:cubicBezTo>
                <a:cubicBezTo>
                  <a:pt x="38238" y="22280"/>
                  <a:pt x="38360" y="22402"/>
                  <a:pt x="38482" y="22584"/>
                </a:cubicBezTo>
                <a:cubicBezTo>
                  <a:pt x="38603" y="22432"/>
                  <a:pt x="38755" y="22341"/>
                  <a:pt x="38755" y="22250"/>
                </a:cubicBezTo>
                <a:lnTo>
                  <a:pt x="38755" y="22219"/>
                </a:lnTo>
                <a:cubicBezTo>
                  <a:pt x="38694" y="22098"/>
                  <a:pt x="38603" y="22007"/>
                  <a:pt x="38482" y="21946"/>
                </a:cubicBezTo>
                <a:cubicBezTo>
                  <a:pt x="38477" y="21943"/>
                  <a:pt x="38472" y="21942"/>
                  <a:pt x="38466" y="21942"/>
                </a:cubicBezTo>
                <a:close/>
                <a:moveTo>
                  <a:pt x="53649" y="22037"/>
                </a:moveTo>
                <a:cubicBezTo>
                  <a:pt x="53558" y="22037"/>
                  <a:pt x="53467" y="22189"/>
                  <a:pt x="53406" y="22280"/>
                </a:cubicBezTo>
                <a:cubicBezTo>
                  <a:pt x="53375" y="22402"/>
                  <a:pt x="53527" y="22432"/>
                  <a:pt x="53649" y="22584"/>
                </a:cubicBezTo>
                <a:cubicBezTo>
                  <a:pt x="53801" y="22432"/>
                  <a:pt x="53953" y="22341"/>
                  <a:pt x="53923" y="22280"/>
                </a:cubicBezTo>
                <a:cubicBezTo>
                  <a:pt x="53892" y="22159"/>
                  <a:pt x="53740" y="22037"/>
                  <a:pt x="53649" y="2203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9"/>
          <p:cNvSpPr/>
          <p:nvPr/>
        </p:nvSpPr>
        <p:spPr>
          <a:xfrm>
            <a:off x="7502902" y="199465"/>
            <a:ext cx="2721057" cy="938632"/>
          </a:xfrm>
          <a:custGeom>
            <a:avLst/>
            <a:gdLst/>
            <a:ahLst/>
            <a:cxnLst/>
            <a:rect l="l" t="t" r="r" b="b"/>
            <a:pathLst>
              <a:path w="65473" h="22585" extrusionOk="0">
                <a:moveTo>
                  <a:pt x="20761" y="122"/>
                </a:moveTo>
                <a:lnTo>
                  <a:pt x="20700" y="183"/>
                </a:lnTo>
                <a:cubicBezTo>
                  <a:pt x="20791" y="274"/>
                  <a:pt x="20882" y="395"/>
                  <a:pt x="20943" y="395"/>
                </a:cubicBezTo>
                <a:cubicBezTo>
                  <a:pt x="21034" y="395"/>
                  <a:pt x="21156" y="274"/>
                  <a:pt x="21247" y="213"/>
                </a:cubicBezTo>
                <a:lnTo>
                  <a:pt x="21217" y="122"/>
                </a:lnTo>
                <a:close/>
                <a:moveTo>
                  <a:pt x="36202" y="122"/>
                </a:moveTo>
                <a:cubicBezTo>
                  <a:pt x="36080" y="152"/>
                  <a:pt x="35989" y="213"/>
                  <a:pt x="35928" y="274"/>
                </a:cubicBezTo>
                <a:cubicBezTo>
                  <a:pt x="35989" y="335"/>
                  <a:pt x="36080" y="487"/>
                  <a:pt x="36141" y="487"/>
                </a:cubicBezTo>
                <a:cubicBezTo>
                  <a:pt x="36151" y="490"/>
                  <a:pt x="36161" y="491"/>
                  <a:pt x="36172" y="491"/>
                </a:cubicBezTo>
                <a:cubicBezTo>
                  <a:pt x="36259" y="491"/>
                  <a:pt x="36367" y="389"/>
                  <a:pt x="36475" y="335"/>
                </a:cubicBezTo>
                <a:lnTo>
                  <a:pt x="36445" y="213"/>
                </a:lnTo>
                <a:cubicBezTo>
                  <a:pt x="36354" y="183"/>
                  <a:pt x="36263" y="122"/>
                  <a:pt x="36202" y="122"/>
                </a:cubicBezTo>
                <a:close/>
                <a:moveTo>
                  <a:pt x="55625" y="122"/>
                </a:moveTo>
                <a:cubicBezTo>
                  <a:pt x="55594" y="395"/>
                  <a:pt x="55686" y="517"/>
                  <a:pt x="55898" y="517"/>
                </a:cubicBezTo>
                <a:cubicBezTo>
                  <a:pt x="56081" y="517"/>
                  <a:pt x="56172" y="335"/>
                  <a:pt x="56111" y="122"/>
                </a:cubicBezTo>
                <a:close/>
                <a:moveTo>
                  <a:pt x="16384" y="0"/>
                </a:moveTo>
                <a:cubicBezTo>
                  <a:pt x="16262" y="152"/>
                  <a:pt x="16141" y="274"/>
                  <a:pt x="16141" y="335"/>
                </a:cubicBezTo>
                <a:cubicBezTo>
                  <a:pt x="16171" y="426"/>
                  <a:pt x="16323" y="578"/>
                  <a:pt x="16384" y="578"/>
                </a:cubicBezTo>
                <a:cubicBezTo>
                  <a:pt x="16505" y="517"/>
                  <a:pt x="16627" y="426"/>
                  <a:pt x="16657" y="304"/>
                </a:cubicBezTo>
                <a:cubicBezTo>
                  <a:pt x="16657" y="274"/>
                  <a:pt x="16536" y="152"/>
                  <a:pt x="16384" y="0"/>
                </a:cubicBezTo>
                <a:close/>
                <a:moveTo>
                  <a:pt x="51182" y="107"/>
                </a:moveTo>
                <a:cubicBezTo>
                  <a:pt x="51073" y="107"/>
                  <a:pt x="50983" y="150"/>
                  <a:pt x="51005" y="304"/>
                </a:cubicBezTo>
                <a:cubicBezTo>
                  <a:pt x="51035" y="426"/>
                  <a:pt x="51126" y="547"/>
                  <a:pt x="51248" y="578"/>
                </a:cubicBezTo>
                <a:cubicBezTo>
                  <a:pt x="51369" y="578"/>
                  <a:pt x="51491" y="456"/>
                  <a:pt x="51582" y="395"/>
                </a:cubicBezTo>
                <a:lnTo>
                  <a:pt x="51582" y="274"/>
                </a:lnTo>
                <a:cubicBezTo>
                  <a:pt x="51491" y="213"/>
                  <a:pt x="51400" y="152"/>
                  <a:pt x="51309" y="122"/>
                </a:cubicBezTo>
                <a:cubicBezTo>
                  <a:pt x="51267" y="113"/>
                  <a:pt x="51223" y="107"/>
                  <a:pt x="51182" y="107"/>
                </a:cubicBezTo>
                <a:close/>
                <a:moveTo>
                  <a:pt x="11825" y="122"/>
                </a:moveTo>
                <a:cubicBezTo>
                  <a:pt x="11733" y="122"/>
                  <a:pt x="11642" y="304"/>
                  <a:pt x="11551" y="395"/>
                </a:cubicBezTo>
                <a:cubicBezTo>
                  <a:pt x="11642" y="487"/>
                  <a:pt x="11733" y="638"/>
                  <a:pt x="11825" y="638"/>
                </a:cubicBezTo>
                <a:cubicBezTo>
                  <a:pt x="11835" y="641"/>
                  <a:pt x="11846" y="642"/>
                  <a:pt x="11856" y="642"/>
                </a:cubicBezTo>
                <a:cubicBezTo>
                  <a:pt x="11963" y="642"/>
                  <a:pt x="12056" y="506"/>
                  <a:pt x="12250" y="395"/>
                </a:cubicBezTo>
                <a:cubicBezTo>
                  <a:pt x="12037" y="243"/>
                  <a:pt x="11916" y="122"/>
                  <a:pt x="11825" y="122"/>
                </a:cubicBezTo>
                <a:close/>
                <a:moveTo>
                  <a:pt x="31521" y="122"/>
                </a:moveTo>
                <a:cubicBezTo>
                  <a:pt x="31430" y="122"/>
                  <a:pt x="31339" y="304"/>
                  <a:pt x="31247" y="395"/>
                </a:cubicBezTo>
                <a:cubicBezTo>
                  <a:pt x="31339" y="487"/>
                  <a:pt x="31430" y="638"/>
                  <a:pt x="31521" y="638"/>
                </a:cubicBezTo>
                <a:cubicBezTo>
                  <a:pt x="31529" y="641"/>
                  <a:pt x="31537" y="642"/>
                  <a:pt x="31546" y="642"/>
                </a:cubicBezTo>
                <a:cubicBezTo>
                  <a:pt x="31634" y="642"/>
                  <a:pt x="31752" y="506"/>
                  <a:pt x="31946" y="395"/>
                </a:cubicBezTo>
                <a:cubicBezTo>
                  <a:pt x="31734" y="243"/>
                  <a:pt x="31612" y="122"/>
                  <a:pt x="31521" y="122"/>
                </a:cubicBezTo>
                <a:close/>
                <a:moveTo>
                  <a:pt x="26931" y="183"/>
                </a:moveTo>
                <a:cubicBezTo>
                  <a:pt x="26840" y="183"/>
                  <a:pt x="26658" y="365"/>
                  <a:pt x="26658" y="426"/>
                </a:cubicBezTo>
                <a:cubicBezTo>
                  <a:pt x="26688" y="578"/>
                  <a:pt x="26810" y="669"/>
                  <a:pt x="26931" y="730"/>
                </a:cubicBezTo>
                <a:cubicBezTo>
                  <a:pt x="27022" y="730"/>
                  <a:pt x="27144" y="608"/>
                  <a:pt x="27387" y="456"/>
                </a:cubicBezTo>
                <a:cubicBezTo>
                  <a:pt x="27174" y="335"/>
                  <a:pt x="27053" y="183"/>
                  <a:pt x="26931" y="183"/>
                </a:cubicBezTo>
                <a:close/>
                <a:moveTo>
                  <a:pt x="61825" y="335"/>
                </a:moveTo>
                <a:cubicBezTo>
                  <a:pt x="61734" y="335"/>
                  <a:pt x="61673" y="456"/>
                  <a:pt x="61613" y="517"/>
                </a:cubicBezTo>
                <a:cubicBezTo>
                  <a:pt x="61673" y="608"/>
                  <a:pt x="61734" y="730"/>
                  <a:pt x="61825" y="730"/>
                </a:cubicBezTo>
                <a:cubicBezTo>
                  <a:pt x="61886" y="730"/>
                  <a:pt x="61977" y="638"/>
                  <a:pt x="62129" y="547"/>
                </a:cubicBezTo>
                <a:cubicBezTo>
                  <a:pt x="61977" y="426"/>
                  <a:pt x="61886" y="335"/>
                  <a:pt x="61825" y="335"/>
                </a:cubicBezTo>
                <a:close/>
                <a:moveTo>
                  <a:pt x="46719" y="183"/>
                </a:moveTo>
                <a:cubicBezTo>
                  <a:pt x="46567" y="213"/>
                  <a:pt x="46476" y="304"/>
                  <a:pt x="46445" y="456"/>
                </a:cubicBezTo>
                <a:cubicBezTo>
                  <a:pt x="46445" y="547"/>
                  <a:pt x="46597" y="730"/>
                  <a:pt x="46688" y="730"/>
                </a:cubicBezTo>
                <a:cubicBezTo>
                  <a:pt x="46699" y="732"/>
                  <a:pt x="46710" y="734"/>
                  <a:pt x="46720" y="734"/>
                </a:cubicBezTo>
                <a:cubicBezTo>
                  <a:pt x="46832" y="734"/>
                  <a:pt x="46950" y="597"/>
                  <a:pt x="47144" y="487"/>
                </a:cubicBezTo>
                <a:cubicBezTo>
                  <a:pt x="46932" y="335"/>
                  <a:pt x="46810" y="183"/>
                  <a:pt x="46719" y="183"/>
                </a:cubicBezTo>
                <a:close/>
                <a:moveTo>
                  <a:pt x="7286" y="240"/>
                </a:moveTo>
                <a:cubicBezTo>
                  <a:pt x="7279" y="240"/>
                  <a:pt x="7272" y="241"/>
                  <a:pt x="7265" y="243"/>
                </a:cubicBezTo>
                <a:cubicBezTo>
                  <a:pt x="7113" y="274"/>
                  <a:pt x="6992" y="365"/>
                  <a:pt x="6961" y="517"/>
                </a:cubicBezTo>
                <a:cubicBezTo>
                  <a:pt x="6931" y="608"/>
                  <a:pt x="7113" y="821"/>
                  <a:pt x="7235" y="821"/>
                </a:cubicBezTo>
                <a:cubicBezTo>
                  <a:pt x="7326" y="821"/>
                  <a:pt x="7478" y="699"/>
                  <a:pt x="7691" y="547"/>
                </a:cubicBezTo>
                <a:cubicBezTo>
                  <a:pt x="7494" y="407"/>
                  <a:pt x="7375" y="240"/>
                  <a:pt x="7286" y="240"/>
                </a:cubicBezTo>
                <a:close/>
                <a:moveTo>
                  <a:pt x="2675" y="335"/>
                </a:moveTo>
                <a:cubicBezTo>
                  <a:pt x="2554" y="487"/>
                  <a:pt x="2432" y="578"/>
                  <a:pt x="2463" y="638"/>
                </a:cubicBezTo>
                <a:cubicBezTo>
                  <a:pt x="2493" y="760"/>
                  <a:pt x="2554" y="821"/>
                  <a:pt x="2645" y="882"/>
                </a:cubicBezTo>
                <a:cubicBezTo>
                  <a:pt x="2706" y="882"/>
                  <a:pt x="2858" y="760"/>
                  <a:pt x="2858" y="699"/>
                </a:cubicBezTo>
                <a:cubicBezTo>
                  <a:pt x="2858" y="608"/>
                  <a:pt x="2767" y="517"/>
                  <a:pt x="2675" y="335"/>
                </a:cubicBezTo>
                <a:close/>
                <a:moveTo>
                  <a:pt x="42075" y="271"/>
                </a:moveTo>
                <a:cubicBezTo>
                  <a:pt x="41961" y="271"/>
                  <a:pt x="41842" y="466"/>
                  <a:pt x="41643" y="608"/>
                </a:cubicBezTo>
                <a:cubicBezTo>
                  <a:pt x="41886" y="760"/>
                  <a:pt x="42007" y="912"/>
                  <a:pt x="42099" y="912"/>
                </a:cubicBezTo>
                <a:cubicBezTo>
                  <a:pt x="42220" y="912"/>
                  <a:pt x="42342" y="730"/>
                  <a:pt x="42463" y="608"/>
                </a:cubicBezTo>
                <a:cubicBezTo>
                  <a:pt x="42342" y="487"/>
                  <a:pt x="42251" y="304"/>
                  <a:pt x="42099" y="274"/>
                </a:cubicBezTo>
                <a:cubicBezTo>
                  <a:pt x="42091" y="272"/>
                  <a:pt x="42083" y="271"/>
                  <a:pt x="42075" y="271"/>
                </a:cubicBezTo>
                <a:close/>
                <a:moveTo>
                  <a:pt x="22341" y="122"/>
                </a:moveTo>
                <a:cubicBezTo>
                  <a:pt x="22189" y="335"/>
                  <a:pt x="22037" y="487"/>
                  <a:pt x="22037" y="578"/>
                </a:cubicBezTo>
                <a:cubicBezTo>
                  <a:pt x="22037" y="699"/>
                  <a:pt x="22250" y="821"/>
                  <a:pt x="22341" y="942"/>
                </a:cubicBezTo>
                <a:cubicBezTo>
                  <a:pt x="22463" y="821"/>
                  <a:pt x="22645" y="699"/>
                  <a:pt x="22676" y="578"/>
                </a:cubicBezTo>
                <a:cubicBezTo>
                  <a:pt x="22706" y="456"/>
                  <a:pt x="22493" y="335"/>
                  <a:pt x="22341" y="122"/>
                </a:cubicBezTo>
                <a:close/>
                <a:moveTo>
                  <a:pt x="25168" y="942"/>
                </a:moveTo>
                <a:cubicBezTo>
                  <a:pt x="25173" y="942"/>
                  <a:pt x="25178" y="943"/>
                  <a:pt x="25182" y="943"/>
                </a:cubicBezTo>
                <a:lnTo>
                  <a:pt x="25182" y="943"/>
                </a:lnTo>
                <a:cubicBezTo>
                  <a:pt x="25188" y="943"/>
                  <a:pt x="25193" y="942"/>
                  <a:pt x="25199" y="942"/>
                </a:cubicBezTo>
                <a:close/>
                <a:moveTo>
                  <a:pt x="57205" y="335"/>
                </a:moveTo>
                <a:cubicBezTo>
                  <a:pt x="57084" y="365"/>
                  <a:pt x="56901" y="578"/>
                  <a:pt x="56932" y="638"/>
                </a:cubicBezTo>
                <a:cubicBezTo>
                  <a:pt x="56962" y="821"/>
                  <a:pt x="57084" y="942"/>
                  <a:pt x="57236" y="973"/>
                </a:cubicBezTo>
                <a:cubicBezTo>
                  <a:pt x="57357" y="973"/>
                  <a:pt x="57509" y="821"/>
                  <a:pt x="57631" y="730"/>
                </a:cubicBezTo>
                <a:lnTo>
                  <a:pt x="57631" y="578"/>
                </a:lnTo>
                <a:cubicBezTo>
                  <a:pt x="57479" y="487"/>
                  <a:pt x="57357" y="335"/>
                  <a:pt x="57205" y="335"/>
                </a:cubicBezTo>
                <a:close/>
                <a:moveTo>
                  <a:pt x="37591" y="331"/>
                </a:moveTo>
                <a:cubicBezTo>
                  <a:pt x="37584" y="331"/>
                  <a:pt x="37577" y="332"/>
                  <a:pt x="37570" y="335"/>
                </a:cubicBezTo>
                <a:cubicBezTo>
                  <a:pt x="37448" y="335"/>
                  <a:pt x="37235" y="547"/>
                  <a:pt x="37235" y="669"/>
                </a:cubicBezTo>
                <a:cubicBezTo>
                  <a:pt x="37235" y="760"/>
                  <a:pt x="37448" y="973"/>
                  <a:pt x="37570" y="973"/>
                </a:cubicBezTo>
                <a:cubicBezTo>
                  <a:pt x="37579" y="975"/>
                  <a:pt x="37588" y="976"/>
                  <a:pt x="37597" y="976"/>
                </a:cubicBezTo>
                <a:cubicBezTo>
                  <a:pt x="37710" y="976"/>
                  <a:pt x="37822" y="814"/>
                  <a:pt x="37934" y="730"/>
                </a:cubicBezTo>
                <a:lnTo>
                  <a:pt x="37934" y="578"/>
                </a:lnTo>
                <a:cubicBezTo>
                  <a:pt x="37822" y="493"/>
                  <a:pt x="37684" y="331"/>
                  <a:pt x="37591" y="331"/>
                </a:cubicBezTo>
                <a:close/>
                <a:moveTo>
                  <a:pt x="63254" y="638"/>
                </a:moveTo>
                <a:cubicBezTo>
                  <a:pt x="63163" y="790"/>
                  <a:pt x="63072" y="851"/>
                  <a:pt x="63072" y="942"/>
                </a:cubicBezTo>
                <a:cubicBezTo>
                  <a:pt x="63072" y="998"/>
                  <a:pt x="63173" y="1129"/>
                  <a:pt x="63213" y="1129"/>
                </a:cubicBezTo>
                <a:cubicBezTo>
                  <a:pt x="63218" y="1129"/>
                  <a:pt x="63221" y="1128"/>
                  <a:pt x="63224" y="1125"/>
                </a:cubicBezTo>
                <a:cubicBezTo>
                  <a:pt x="63315" y="1125"/>
                  <a:pt x="63406" y="1064"/>
                  <a:pt x="63436" y="973"/>
                </a:cubicBezTo>
                <a:cubicBezTo>
                  <a:pt x="63436" y="882"/>
                  <a:pt x="63345" y="790"/>
                  <a:pt x="63254" y="638"/>
                </a:cubicBezTo>
                <a:close/>
                <a:moveTo>
                  <a:pt x="13101" y="443"/>
                </a:moveTo>
                <a:cubicBezTo>
                  <a:pt x="12938" y="443"/>
                  <a:pt x="12828" y="584"/>
                  <a:pt x="12828" y="790"/>
                </a:cubicBezTo>
                <a:cubicBezTo>
                  <a:pt x="12828" y="1003"/>
                  <a:pt x="12949" y="1155"/>
                  <a:pt x="13162" y="1155"/>
                </a:cubicBezTo>
                <a:cubicBezTo>
                  <a:pt x="13314" y="1155"/>
                  <a:pt x="13466" y="1003"/>
                  <a:pt x="13587" y="912"/>
                </a:cubicBezTo>
                <a:lnTo>
                  <a:pt x="13618" y="730"/>
                </a:lnTo>
                <a:cubicBezTo>
                  <a:pt x="13466" y="638"/>
                  <a:pt x="13344" y="487"/>
                  <a:pt x="13192" y="456"/>
                </a:cubicBezTo>
                <a:cubicBezTo>
                  <a:pt x="13161" y="447"/>
                  <a:pt x="13130" y="443"/>
                  <a:pt x="13101" y="443"/>
                </a:cubicBezTo>
                <a:close/>
                <a:moveTo>
                  <a:pt x="17782" y="395"/>
                </a:moveTo>
                <a:cubicBezTo>
                  <a:pt x="17539" y="395"/>
                  <a:pt x="17387" y="517"/>
                  <a:pt x="17448" y="730"/>
                </a:cubicBezTo>
                <a:cubicBezTo>
                  <a:pt x="17448" y="882"/>
                  <a:pt x="17600" y="1003"/>
                  <a:pt x="17691" y="1125"/>
                </a:cubicBezTo>
                <a:lnTo>
                  <a:pt x="17843" y="1155"/>
                </a:lnTo>
                <a:cubicBezTo>
                  <a:pt x="17934" y="1003"/>
                  <a:pt x="18086" y="882"/>
                  <a:pt x="18116" y="760"/>
                </a:cubicBezTo>
                <a:cubicBezTo>
                  <a:pt x="18147" y="547"/>
                  <a:pt x="17995" y="395"/>
                  <a:pt x="17782" y="395"/>
                </a:cubicBezTo>
                <a:close/>
                <a:moveTo>
                  <a:pt x="52720" y="385"/>
                </a:moveTo>
                <a:cubicBezTo>
                  <a:pt x="52696" y="385"/>
                  <a:pt x="52671" y="388"/>
                  <a:pt x="52646" y="395"/>
                </a:cubicBezTo>
                <a:cubicBezTo>
                  <a:pt x="52494" y="456"/>
                  <a:pt x="52372" y="578"/>
                  <a:pt x="52312" y="730"/>
                </a:cubicBezTo>
                <a:cubicBezTo>
                  <a:pt x="52251" y="942"/>
                  <a:pt x="52433" y="1064"/>
                  <a:pt x="52737" y="1155"/>
                </a:cubicBezTo>
                <a:cubicBezTo>
                  <a:pt x="52828" y="1003"/>
                  <a:pt x="52980" y="882"/>
                  <a:pt x="53011" y="760"/>
                </a:cubicBezTo>
                <a:cubicBezTo>
                  <a:pt x="53038" y="572"/>
                  <a:pt x="52899" y="385"/>
                  <a:pt x="52720" y="385"/>
                </a:cubicBezTo>
                <a:close/>
                <a:moveTo>
                  <a:pt x="32896" y="452"/>
                </a:moveTo>
                <a:cubicBezTo>
                  <a:pt x="32712" y="452"/>
                  <a:pt x="32585" y="596"/>
                  <a:pt x="32585" y="790"/>
                </a:cubicBezTo>
                <a:cubicBezTo>
                  <a:pt x="32585" y="1013"/>
                  <a:pt x="32687" y="1159"/>
                  <a:pt x="32890" y="1159"/>
                </a:cubicBezTo>
                <a:cubicBezTo>
                  <a:pt x="32909" y="1159"/>
                  <a:pt x="32929" y="1158"/>
                  <a:pt x="32950" y="1155"/>
                </a:cubicBezTo>
                <a:cubicBezTo>
                  <a:pt x="33102" y="1094"/>
                  <a:pt x="33223" y="1003"/>
                  <a:pt x="33375" y="882"/>
                </a:cubicBezTo>
                <a:lnTo>
                  <a:pt x="33375" y="730"/>
                </a:lnTo>
                <a:cubicBezTo>
                  <a:pt x="33253" y="638"/>
                  <a:pt x="33102" y="487"/>
                  <a:pt x="32950" y="456"/>
                </a:cubicBezTo>
                <a:cubicBezTo>
                  <a:pt x="32931" y="454"/>
                  <a:pt x="32913" y="452"/>
                  <a:pt x="32896" y="452"/>
                </a:cubicBezTo>
                <a:close/>
                <a:moveTo>
                  <a:pt x="48040" y="483"/>
                </a:moveTo>
                <a:cubicBezTo>
                  <a:pt x="47848" y="483"/>
                  <a:pt x="47694" y="654"/>
                  <a:pt x="47722" y="851"/>
                </a:cubicBezTo>
                <a:cubicBezTo>
                  <a:pt x="47752" y="1034"/>
                  <a:pt x="47904" y="1155"/>
                  <a:pt x="48026" y="1307"/>
                </a:cubicBezTo>
                <a:lnTo>
                  <a:pt x="48178" y="1307"/>
                </a:lnTo>
                <a:cubicBezTo>
                  <a:pt x="48269" y="1155"/>
                  <a:pt x="48451" y="1003"/>
                  <a:pt x="48451" y="851"/>
                </a:cubicBezTo>
                <a:cubicBezTo>
                  <a:pt x="48391" y="699"/>
                  <a:pt x="48269" y="547"/>
                  <a:pt x="48087" y="487"/>
                </a:cubicBezTo>
                <a:cubicBezTo>
                  <a:pt x="48071" y="484"/>
                  <a:pt x="48055" y="483"/>
                  <a:pt x="48040" y="483"/>
                </a:cubicBezTo>
                <a:close/>
                <a:moveTo>
                  <a:pt x="8556" y="544"/>
                </a:moveTo>
                <a:cubicBezTo>
                  <a:pt x="8364" y="544"/>
                  <a:pt x="8207" y="717"/>
                  <a:pt x="8207" y="942"/>
                </a:cubicBezTo>
                <a:cubicBezTo>
                  <a:pt x="8207" y="1146"/>
                  <a:pt x="8378" y="1329"/>
                  <a:pt x="8541" y="1329"/>
                </a:cubicBezTo>
                <a:cubicBezTo>
                  <a:pt x="8572" y="1329"/>
                  <a:pt x="8603" y="1322"/>
                  <a:pt x="8633" y="1307"/>
                </a:cubicBezTo>
                <a:cubicBezTo>
                  <a:pt x="8785" y="1216"/>
                  <a:pt x="8937" y="1125"/>
                  <a:pt x="9059" y="1003"/>
                </a:cubicBezTo>
                <a:lnTo>
                  <a:pt x="9059" y="851"/>
                </a:lnTo>
                <a:cubicBezTo>
                  <a:pt x="8907" y="730"/>
                  <a:pt x="8755" y="578"/>
                  <a:pt x="8603" y="547"/>
                </a:cubicBezTo>
                <a:cubicBezTo>
                  <a:pt x="8587" y="545"/>
                  <a:pt x="8572" y="544"/>
                  <a:pt x="8556" y="544"/>
                </a:cubicBezTo>
                <a:close/>
                <a:moveTo>
                  <a:pt x="28360" y="578"/>
                </a:moveTo>
                <a:cubicBezTo>
                  <a:pt x="28117" y="578"/>
                  <a:pt x="27995" y="730"/>
                  <a:pt x="27934" y="1064"/>
                </a:cubicBezTo>
                <a:cubicBezTo>
                  <a:pt x="28056" y="1125"/>
                  <a:pt x="28208" y="1307"/>
                  <a:pt x="28360" y="1338"/>
                </a:cubicBezTo>
                <a:cubicBezTo>
                  <a:pt x="28573" y="1338"/>
                  <a:pt x="28755" y="1155"/>
                  <a:pt x="28755" y="942"/>
                </a:cubicBezTo>
                <a:cubicBezTo>
                  <a:pt x="28755" y="730"/>
                  <a:pt x="28573" y="578"/>
                  <a:pt x="28360" y="578"/>
                </a:cubicBezTo>
                <a:close/>
                <a:moveTo>
                  <a:pt x="23724" y="602"/>
                </a:moveTo>
                <a:cubicBezTo>
                  <a:pt x="23238" y="602"/>
                  <a:pt x="23220" y="1401"/>
                  <a:pt x="23718" y="1401"/>
                </a:cubicBezTo>
                <a:cubicBezTo>
                  <a:pt x="23734" y="1401"/>
                  <a:pt x="23752" y="1400"/>
                  <a:pt x="23770" y="1398"/>
                </a:cubicBezTo>
                <a:cubicBezTo>
                  <a:pt x="24044" y="1398"/>
                  <a:pt x="24165" y="1277"/>
                  <a:pt x="24196" y="1034"/>
                </a:cubicBezTo>
                <a:cubicBezTo>
                  <a:pt x="24196" y="760"/>
                  <a:pt x="24074" y="608"/>
                  <a:pt x="23800" y="608"/>
                </a:cubicBezTo>
                <a:cubicBezTo>
                  <a:pt x="23774" y="604"/>
                  <a:pt x="23748" y="602"/>
                  <a:pt x="23724" y="602"/>
                </a:cubicBezTo>
                <a:close/>
                <a:moveTo>
                  <a:pt x="43519" y="605"/>
                </a:moveTo>
                <a:cubicBezTo>
                  <a:pt x="43502" y="605"/>
                  <a:pt x="43484" y="606"/>
                  <a:pt x="43466" y="608"/>
                </a:cubicBezTo>
                <a:cubicBezTo>
                  <a:pt x="43448" y="606"/>
                  <a:pt x="43431" y="605"/>
                  <a:pt x="43414" y="605"/>
                </a:cubicBezTo>
                <a:cubicBezTo>
                  <a:pt x="42916" y="605"/>
                  <a:pt x="42934" y="1405"/>
                  <a:pt x="43420" y="1405"/>
                </a:cubicBezTo>
                <a:cubicBezTo>
                  <a:pt x="43445" y="1405"/>
                  <a:pt x="43470" y="1403"/>
                  <a:pt x="43497" y="1398"/>
                </a:cubicBezTo>
                <a:cubicBezTo>
                  <a:pt x="43740" y="1398"/>
                  <a:pt x="43892" y="1246"/>
                  <a:pt x="43892" y="1003"/>
                </a:cubicBezTo>
                <a:cubicBezTo>
                  <a:pt x="43920" y="778"/>
                  <a:pt x="43740" y="605"/>
                  <a:pt x="43519" y="605"/>
                </a:cubicBezTo>
                <a:close/>
                <a:moveTo>
                  <a:pt x="4003" y="725"/>
                </a:moveTo>
                <a:cubicBezTo>
                  <a:pt x="3801" y="725"/>
                  <a:pt x="3678" y="845"/>
                  <a:pt x="3678" y="1064"/>
                </a:cubicBezTo>
                <a:cubicBezTo>
                  <a:pt x="3678" y="1271"/>
                  <a:pt x="3766" y="1412"/>
                  <a:pt x="3942" y="1412"/>
                </a:cubicBezTo>
                <a:cubicBezTo>
                  <a:pt x="3973" y="1412"/>
                  <a:pt x="4007" y="1407"/>
                  <a:pt x="4043" y="1398"/>
                </a:cubicBezTo>
                <a:cubicBezTo>
                  <a:pt x="4165" y="1398"/>
                  <a:pt x="4317" y="1246"/>
                  <a:pt x="4408" y="1155"/>
                </a:cubicBezTo>
                <a:lnTo>
                  <a:pt x="4438" y="1003"/>
                </a:lnTo>
                <a:cubicBezTo>
                  <a:pt x="4317" y="912"/>
                  <a:pt x="4195" y="760"/>
                  <a:pt x="4074" y="730"/>
                </a:cubicBezTo>
                <a:cubicBezTo>
                  <a:pt x="4049" y="727"/>
                  <a:pt x="4025" y="725"/>
                  <a:pt x="4003" y="725"/>
                </a:cubicBezTo>
                <a:close/>
                <a:moveTo>
                  <a:pt x="38937" y="638"/>
                </a:moveTo>
                <a:cubicBezTo>
                  <a:pt x="38573" y="638"/>
                  <a:pt x="38360" y="1064"/>
                  <a:pt x="38603" y="1338"/>
                </a:cubicBezTo>
                <a:cubicBezTo>
                  <a:pt x="38689" y="1434"/>
                  <a:pt x="38801" y="1478"/>
                  <a:pt x="38912" y="1478"/>
                </a:cubicBezTo>
                <a:cubicBezTo>
                  <a:pt x="39115" y="1478"/>
                  <a:pt x="39313" y="1331"/>
                  <a:pt x="39333" y="1094"/>
                </a:cubicBezTo>
                <a:cubicBezTo>
                  <a:pt x="39363" y="851"/>
                  <a:pt x="39181" y="638"/>
                  <a:pt x="38937" y="638"/>
                </a:cubicBezTo>
                <a:close/>
                <a:moveTo>
                  <a:pt x="58664" y="669"/>
                </a:moveTo>
                <a:cubicBezTo>
                  <a:pt x="58421" y="699"/>
                  <a:pt x="58269" y="821"/>
                  <a:pt x="58269" y="1094"/>
                </a:cubicBezTo>
                <a:cubicBezTo>
                  <a:pt x="58269" y="1353"/>
                  <a:pt x="58474" y="1482"/>
                  <a:pt x="58680" y="1482"/>
                </a:cubicBezTo>
                <a:cubicBezTo>
                  <a:pt x="58885" y="1482"/>
                  <a:pt x="59090" y="1353"/>
                  <a:pt x="59090" y="1094"/>
                </a:cubicBezTo>
                <a:cubicBezTo>
                  <a:pt x="59090" y="821"/>
                  <a:pt x="58938" y="699"/>
                  <a:pt x="58664" y="669"/>
                </a:cubicBezTo>
                <a:close/>
                <a:moveTo>
                  <a:pt x="19195" y="696"/>
                </a:moveTo>
                <a:cubicBezTo>
                  <a:pt x="18971" y="696"/>
                  <a:pt x="18785" y="897"/>
                  <a:pt x="18785" y="1125"/>
                </a:cubicBezTo>
                <a:cubicBezTo>
                  <a:pt x="18755" y="1368"/>
                  <a:pt x="18968" y="1581"/>
                  <a:pt x="19211" y="1581"/>
                </a:cubicBezTo>
                <a:cubicBezTo>
                  <a:pt x="19423" y="1581"/>
                  <a:pt x="19636" y="1429"/>
                  <a:pt x="19636" y="1186"/>
                </a:cubicBezTo>
                <a:cubicBezTo>
                  <a:pt x="19667" y="942"/>
                  <a:pt x="19484" y="730"/>
                  <a:pt x="19241" y="699"/>
                </a:cubicBezTo>
                <a:cubicBezTo>
                  <a:pt x="19225" y="697"/>
                  <a:pt x="19210" y="696"/>
                  <a:pt x="19195" y="696"/>
                </a:cubicBezTo>
                <a:close/>
                <a:moveTo>
                  <a:pt x="54105" y="760"/>
                </a:moveTo>
                <a:cubicBezTo>
                  <a:pt x="53877" y="760"/>
                  <a:pt x="53649" y="912"/>
                  <a:pt x="53649" y="1216"/>
                </a:cubicBezTo>
                <a:cubicBezTo>
                  <a:pt x="53649" y="1505"/>
                  <a:pt x="53877" y="1649"/>
                  <a:pt x="54105" y="1649"/>
                </a:cubicBezTo>
                <a:cubicBezTo>
                  <a:pt x="54333" y="1649"/>
                  <a:pt x="54561" y="1505"/>
                  <a:pt x="54561" y="1216"/>
                </a:cubicBezTo>
                <a:cubicBezTo>
                  <a:pt x="54561" y="912"/>
                  <a:pt x="54333" y="760"/>
                  <a:pt x="54105" y="760"/>
                </a:cubicBezTo>
                <a:close/>
                <a:moveTo>
                  <a:pt x="34348" y="760"/>
                </a:moveTo>
                <a:cubicBezTo>
                  <a:pt x="34105" y="760"/>
                  <a:pt x="33892" y="942"/>
                  <a:pt x="33892" y="1216"/>
                </a:cubicBezTo>
                <a:cubicBezTo>
                  <a:pt x="33892" y="1459"/>
                  <a:pt x="34105" y="1672"/>
                  <a:pt x="34348" y="1672"/>
                </a:cubicBezTo>
                <a:cubicBezTo>
                  <a:pt x="34591" y="1642"/>
                  <a:pt x="34773" y="1459"/>
                  <a:pt x="34773" y="1216"/>
                </a:cubicBezTo>
                <a:cubicBezTo>
                  <a:pt x="34773" y="973"/>
                  <a:pt x="34591" y="760"/>
                  <a:pt x="34348" y="760"/>
                </a:cubicBezTo>
                <a:close/>
                <a:moveTo>
                  <a:pt x="49512" y="799"/>
                </a:moveTo>
                <a:cubicBezTo>
                  <a:pt x="49398" y="799"/>
                  <a:pt x="49280" y="844"/>
                  <a:pt x="49181" y="942"/>
                </a:cubicBezTo>
                <a:cubicBezTo>
                  <a:pt x="48885" y="1238"/>
                  <a:pt x="49078" y="1734"/>
                  <a:pt x="49480" y="1734"/>
                </a:cubicBezTo>
                <a:cubicBezTo>
                  <a:pt x="49491" y="1734"/>
                  <a:pt x="49503" y="1734"/>
                  <a:pt x="49515" y="1733"/>
                </a:cubicBezTo>
                <a:cubicBezTo>
                  <a:pt x="49758" y="1733"/>
                  <a:pt x="49971" y="1520"/>
                  <a:pt x="49971" y="1277"/>
                </a:cubicBezTo>
                <a:cubicBezTo>
                  <a:pt x="49971" y="990"/>
                  <a:pt x="49750" y="799"/>
                  <a:pt x="49512" y="799"/>
                </a:cubicBezTo>
                <a:close/>
                <a:moveTo>
                  <a:pt x="14593" y="818"/>
                </a:moveTo>
                <a:cubicBezTo>
                  <a:pt x="13972" y="818"/>
                  <a:pt x="13972" y="1735"/>
                  <a:pt x="14593" y="1735"/>
                </a:cubicBezTo>
                <a:cubicBezTo>
                  <a:pt x="14612" y="1735"/>
                  <a:pt x="14631" y="1734"/>
                  <a:pt x="14651" y="1733"/>
                </a:cubicBezTo>
                <a:cubicBezTo>
                  <a:pt x="14894" y="1733"/>
                  <a:pt x="15077" y="1520"/>
                  <a:pt x="15107" y="1277"/>
                </a:cubicBezTo>
                <a:cubicBezTo>
                  <a:pt x="15077" y="1034"/>
                  <a:pt x="14894" y="821"/>
                  <a:pt x="14621" y="821"/>
                </a:cubicBezTo>
                <a:lnTo>
                  <a:pt x="14651" y="821"/>
                </a:lnTo>
                <a:cubicBezTo>
                  <a:pt x="14631" y="819"/>
                  <a:pt x="14612" y="818"/>
                  <a:pt x="14593" y="818"/>
                </a:cubicBezTo>
                <a:close/>
                <a:moveTo>
                  <a:pt x="29758" y="851"/>
                </a:moveTo>
                <a:cubicBezTo>
                  <a:pt x="29332" y="851"/>
                  <a:pt x="29120" y="1368"/>
                  <a:pt x="29424" y="1672"/>
                </a:cubicBezTo>
                <a:cubicBezTo>
                  <a:pt x="29513" y="1771"/>
                  <a:pt x="29627" y="1815"/>
                  <a:pt x="29743" y="1815"/>
                </a:cubicBezTo>
                <a:cubicBezTo>
                  <a:pt x="29982" y="1815"/>
                  <a:pt x="30224" y="1625"/>
                  <a:pt x="30244" y="1338"/>
                </a:cubicBezTo>
                <a:cubicBezTo>
                  <a:pt x="30214" y="1064"/>
                  <a:pt x="30001" y="882"/>
                  <a:pt x="29758" y="882"/>
                </a:cubicBezTo>
                <a:lnTo>
                  <a:pt x="29758" y="851"/>
                </a:lnTo>
                <a:close/>
                <a:moveTo>
                  <a:pt x="10031" y="851"/>
                </a:moveTo>
                <a:cubicBezTo>
                  <a:pt x="9758" y="851"/>
                  <a:pt x="9514" y="1064"/>
                  <a:pt x="9514" y="1307"/>
                </a:cubicBezTo>
                <a:cubicBezTo>
                  <a:pt x="9493" y="1608"/>
                  <a:pt x="9745" y="1818"/>
                  <a:pt x="10003" y="1818"/>
                </a:cubicBezTo>
                <a:cubicBezTo>
                  <a:pt x="10109" y="1818"/>
                  <a:pt x="10216" y="1782"/>
                  <a:pt x="10305" y="1702"/>
                </a:cubicBezTo>
                <a:cubicBezTo>
                  <a:pt x="10609" y="1398"/>
                  <a:pt x="10426" y="882"/>
                  <a:pt x="10031" y="851"/>
                </a:cubicBezTo>
                <a:close/>
                <a:moveTo>
                  <a:pt x="821" y="1429"/>
                </a:moveTo>
                <a:cubicBezTo>
                  <a:pt x="760" y="1490"/>
                  <a:pt x="639" y="1550"/>
                  <a:pt x="639" y="1642"/>
                </a:cubicBezTo>
                <a:cubicBezTo>
                  <a:pt x="609" y="1733"/>
                  <a:pt x="730" y="1794"/>
                  <a:pt x="821" y="1885"/>
                </a:cubicBezTo>
                <a:cubicBezTo>
                  <a:pt x="912" y="1763"/>
                  <a:pt x="1004" y="1702"/>
                  <a:pt x="1004" y="1611"/>
                </a:cubicBezTo>
                <a:cubicBezTo>
                  <a:pt x="1004" y="1550"/>
                  <a:pt x="882" y="1490"/>
                  <a:pt x="821" y="1429"/>
                </a:cubicBezTo>
                <a:close/>
                <a:moveTo>
                  <a:pt x="25182" y="943"/>
                </a:moveTo>
                <a:cubicBezTo>
                  <a:pt x="24530" y="958"/>
                  <a:pt x="24535" y="1885"/>
                  <a:pt x="25199" y="1885"/>
                </a:cubicBezTo>
                <a:cubicBezTo>
                  <a:pt x="25442" y="1885"/>
                  <a:pt x="25655" y="1672"/>
                  <a:pt x="25655" y="1398"/>
                </a:cubicBezTo>
                <a:cubicBezTo>
                  <a:pt x="25655" y="1159"/>
                  <a:pt x="25449" y="950"/>
                  <a:pt x="25182" y="943"/>
                </a:cubicBezTo>
                <a:close/>
                <a:moveTo>
                  <a:pt x="59986" y="1061"/>
                </a:moveTo>
                <a:cubicBezTo>
                  <a:pt x="59766" y="1061"/>
                  <a:pt x="59607" y="1262"/>
                  <a:pt x="59607" y="1490"/>
                </a:cubicBezTo>
                <a:cubicBezTo>
                  <a:pt x="59607" y="1702"/>
                  <a:pt x="59789" y="1915"/>
                  <a:pt x="60032" y="1915"/>
                </a:cubicBezTo>
                <a:cubicBezTo>
                  <a:pt x="60610" y="1915"/>
                  <a:pt x="60610" y="1064"/>
                  <a:pt x="60032" y="1064"/>
                </a:cubicBezTo>
                <a:cubicBezTo>
                  <a:pt x="60016" y="1062"/>
                  <a:pt x="60001" y="1061"/>
                  <a:pt x="59986" y="1061"/>
                </a:cubicBezTo>
                <a:close/>
                <a:moveTo>
                  <a:pt x="44895" y="942"/>
                </a:moveTo>
                <a:cubicBezTo>
                  <a:pt x="44287" y="942"/>
                  <a:pt x="44226" y="1824"/>
                  <a:pt x="44834" y="1915"/>
                </a:cubicBezTo>
                <a:cubicBezTo>
                  <a:pt x="44854" y="1917"/>
                  <a:pt x="44874" y="1918"/>
                  <a:pt x="44893" y="1918"/>
                </a:cubicBezTo>
                <a:cubicBezTo>
                  <a:pt x="45536" y="1918"/>
                  <a:pt x="45574" y="942"/>
                  <a:pt x="44895" y="942"/>
                </a:cubicBezTo>
                <a:close/>
                <a:moveTo>
                  <a:pt x="5375" y="1002"/>
                </a:moveTo>
                <a:cubicBezTo>
                  <a:pt x="4972" y="1002"/>
                  <a:pt x="4751" y="1498"/>
                  <a:pt x="5046" y="1794"/>
                </a:cubicBezTo>
                <a:cubicBezTo>
                  <a:pt x="5144" y="1913"/>
                  <a:pt x="5277" y="1966"/>
                  <a:pt x="5407" y="1966"/>
                </a:cubicBezTo>
                <a:cubicBezTo>
                  <a:pt x="5641" y="1966"/>
                  <a:pt x="5867" y="1793"/>
                  <a:pt x="5867" y="1520"/>
                </a:cubicBezTo>
                <a:cubicBezTo>
                  <a:pt x="5897" y="1246"/>
                  <a:pt x="5685" y="1034"/>
                  <a:pt x="5411" y="1003"/>
                </a:cubicBezTo>
                <a:cubicBezTo>
                  <a:pt x="5399" y="1002"/>
                  <a:pt x="5387" y="1002"/>
                  <a:pt x="5375" y="1002"/>
                </a:cubicBezTo>
                <a:close/>
                <a:moveTo>
                  <a:pt x="40279" y="1017"/>
                </a:moveTo>
                <a:cubicBezTo>
                  <a:pt x="40039" y="1017"/>
                  <a:pt x="39803" y="1170"/>
                  <a:pt x="39789" y="1490"/>
                </a:cubicBezTo>
                <a:cubicBezTo>
                  <a:pt x="39756" y="1842"/>
                  <a:pt x="40021" y="2034"/>
                  <a:pt x="40286" y="2034"/>
                </a:cubicBezTo>
                <a:cubicBezTo>
                  <a:pt x="40524" y="2034"/>
                  <a:pt x="40763" y="1881"/>
                  <a:pt x="40792" y="1550"/>
                </a:cubicBezTo>
                <a:cubicBezTo>
                  <a:pt x="40808" y="1201"/>
                  <a:pt x="40541" y="1017"/>
                  <a:pt x="40279" y="1017"/>
                </a:cubicBezTo>
                <a:close/>
                <a:moveTo>
                  <a:pt x="20655" y="1061"/>
                </a:moveTo>
                <a:cubicBezTo>
                  <a:pt x="20640" y="1061"/>
                  <a:pt x="20624" y="1062"/>
                  <a:pt x="20609" y="1064"/>
                </a:cubicBezTo>
                <a:cubicBezTo>
                  <a:pt x="20597" y="1063"/>
                  <a:pt x="20585" y="1063"/>
                  <a:pt x="20573" y="1063"/>
                </a:cubicBezTo>
                <a:cubicBezTo>
                  <a:pt x="20140" y="1063"/>
                  <a:pt x="19918" y="1590"/>
                  <a:pt x="20214" y="1915"/>
                </a:cubicBezTo>
                <a:cubicBezTo>
                  <a:pt x="20321" y="2013"/>
                  <a:pt x="20451" y="2057"/>
                  <a:pt x="20577" y="2057"/>
                </a:cubicBezTo>
                <a:cubicBezTo>
                  <a:pt x="20843" y="2057"/>
                  <a:pt x="21095" y="1860"/>
                  <a:pt x="21095" y="1550"/>
                </a:cubicBezTo>
                <a:cubicBezTo>
                  <a:pt x="21095" y="1292"/>
                  <a:pt x="20906" y="1061"/>
                  <a:pt x="20655" y="1061"/>
                </a:cubicBezTo>
                <a:close/>
                <a:moveTo>
                  <a:pt x="35720" y="1124"/>
                </a:moveTo>
                <a:cubicBezTo>
                  <a:pt x="35708" y="1124"/>
                  <a:pt x="35697" y="1124"/>
                  <a:pt x="35685" y="1125"/>
                </a:cubicBezTo>
                <a:cubicBezTo>
                  <a:pt x="35412" y="1125"/>
                  <a:pt x="35168" y="1368"/>
                  <a:pt x="35168" y="1642"/>
                </a:cubicBezTo>
                <a:cubicBezTo>
                  <a:pt x="35168" y="1951"/>
                  <a:pt x="35434" y="2162"/>
                  <a:pt x="35709" y="2162"/>
                </a:cubicBezTo>
                <a:cubicBezTo>
                  <a:pt x="35840" y="2162"/>
                  <a:pt x="35973" y="2114"/>
                  <a:pt x="36080" y="2006"/>
                </a:cubicBezTo>
                <a:cubicBezTo>
                  <a:pt x="36377" y="1680"/>
                  <a:pt x="36153" y="1124"/>
                  <a:pt x="35720" y="1124"/>
                </a:cubicBezTo>
                <a:close/>
                <a:moveTo>
                  <a:pt x="55442" y="1094"/>
                </a:moveTo>
                <a:cubicBezTo>
                  <a:pt x="55169" y="1125"/>
                  <a:pt x="54956" y="1338"/>
                  <a:pt x="54926" y="1642"/>
                </a:cubicBezTo>
                <a:cubicBezTo>
                  <a:pt x="54946" y="1951"/>
                  <a:pt x="55204" y="2162"/>
                  <a:pt x="55472" y="2162"/>
                </a:cubicBezTo>
                <a:cubicBezTo>
                  <a:pt x="55600" y="2162"/>
                  <a:pt x="55730" y="2114"/>
                  <a:pt x="55838" y="2006"/>
                </a:cubicBezTo>
                <a:cubicBezTo>
                  <a:pt x="56172" y="1672"/>
                  <a:pt x="55929" y="1094"/>
                  <a:pt x="55442" y="1094"/>
                </a:cubicBezTo>
                <a:close/>
                <a:moveTo>
                  <a:pt x="15992" y="1159"/>
                </a:moveTo>
                <a:cubicBezTo>
                  <a:pt x="15866" y="1159"/>
                  <a:pt x="15736" y="1204"/>
                  <a:pt x="15624" y="1307"/>
                </a:cubicBezTo>
                <a:cubicBezTo>
                  <a:pt x="15290" y="1642"/>
                  <a:pt x="15502" y="2219"/>
                  <a:pt x="15989" y="2219"/>
                </a:cubicBezTo>
                <a:cubicBezTo>
                  <a:pt x="16262" y="2219"/>
                  <a:pt x="16505" y="2006"/>
                  <a:pt x="16536" y="1702"/>
                </a:cubicBezTo>
                <a:cubicBezTo>
                  <a:pt x="16536" y="1387"/>
                  <a:pt x="16274" y="1159"/>
                  <a:pt x="15992" y="1159"/>
                </a:cubicBezTo>
                <a:close/>
                <a:moveTo>
                  <a:pt x="50883" y="1155"/>
                </a:moveTo>
                <a:cubicBezTo>
                  <a:pt x="50579" y="1155"/>
                  <a:pt x="50366" y="1398"/>
                  <a:pt x="50336" y="1672"/>
                </a:cubicBezTo>
                <a:cubicBezTo>
                  <a:pt x="50336" y="2003"/>
                  <a:pt x="50604" y="2222"/>
                  <a:pt x="50880" y="2222"/>
                </a:cubicBezTo>
                <a:cubicBezTo>
                  <a:pt x="51010" y="2222"/>
                  <a:pt x="51141" y="2174"/>
                  <a:pt x="51248" y="2067"/>
                </a:cubicBezTo>
                <a:cubicBezTo>
                  <a:pt x="51582" y="1733"/>
                  <a:pt x="51339" y="1155"/>
                  <a:pt x="50883" y="1155"/>
                </a:cubicBezTo>
                <a:close/>
                <a:moveTo>
                  <a:pt x="11402" y="1213"/>
                </a:moveTo>
                <a:cubicBezTo>
                  <a:pt x="11272" y="1213"/>
                  <a:pt x="11141" y="1261"/>
                  <a:pt x="11034" y="1368"/>
                </a:cubicBezTo>
                <a:cubicBezTo>
                  <a:pt x="10700" y="1702"/>
                  <a:pt x="10913" y="2280"/>
                  <a:pt x="11399" y="2280"/>
                </a:cubicBezTo>
                <a:cubicBezTo>
                  <a:pt x="11703" y="2280"/>
                  <a:pt x="11946" y="2067"/>
                  <a:pt x="11946" y="1763"/>
                </a:cubicBezTo>
                <a:cubicBezTo>
                  <a:pt x="11946" y="1432"/>
                  <a:pt x="11678" y="1213"/>
                  <a:pt x="11402" y="1213"/>
                </a:cubicBezTo>
                <a:close/>
                <a:moveTo>
                  <a:pt x="31095" y="1216"/>
                </a:moveTo>
                <a:cubicBezTo>
                  <a:pt x="30609" y="1216"/>
                  <a:pt x="30396" y="1794"/>
                  <a:pt x="30731" y="2128"/>
                </a:cubicBezTo>
                <a:cubicBezTo>
                  <a:pt x="30847" y="2234"/>
                  <a:pt x="30985" y="2282"/>
                  <a:pt x="31118" y="2282"/>
                </a:cubicBezTo>
                <a:cubicBezTo>
                  <a:pt x="31402" y="2282"/>
                  <a:pt x="31663" y="2064"/>
                  <a:pt x="31643" y="1733"/>
                </a:cubicBezTo>
                <a:cubicBezTo>
                  <a:pt x="31643" y="1429"/>
                  <a:pt x="31399" y="1216"/>
                  <a:pt x="31095" y="1216"/>
                </a:cubicBezTo>
                <a:close/>
                <a:moveTo>
                  <a:pt x="7600" y="2280"/>
                </a:moveTo>
                <a:lnTo>
                  <a:pt x="7600" y="2310"/>
                </a:lnTo>
                <a:cubicBezTo>
                  <a:pt x="7600" y="2305"/>
                  <a:pt x="7600" y="2300"/>
                  <a:pt x="7600" y="2296"/>
                </a:cubicBezTo>
                <a:lnTo>
                  <a:pt x="7600" y="2296"/>
                </a:lnTo>
                <a:cubicBezTo>
                  <a:pt x="7600" y="2290"/>
                  <a:pt x="7600" y="2285"/>
                  <a:pt x="7600" y="2280"/>
                </a:cubicBezTo>
                <a:close/>
                <a:moveTo>
                  <a:pt x="61400" y="1459"/>
                </a:moveTo>
                <a:lnTo>
                  <a:pt x="61400" y="1490"/>
                </a:lnTo>
                <a:cubicBezTo>
                  <a:pt x="61382" y="1487"/>
                  <a:pt x="61365" y="1486"/>
                  <a:pt x="61347" y="1486"/>
                </a:cubicBezTo>
                <a:cubicBezTo>
                  <a:pt x="61131" y="1486"/>
                  <a:pt x="60977" y="1659"/>
                  <a:pt x="61005" y="1885"/>
                </a:cubicBezTo>
                <a:cubicBezTo>
                  <a:pt x="61005" y="2173"/>
                  <a:pt x="61218" y="2318"/>
                  <a:pt x="61430" y="2318"/>
                </a:cubicBezTo>
                <a:cubicBezTo>
                  <a:pt x="61643" y="2318"/>
                  <a:pt x="61856" y="2173"/>
                  <a:pt x="61856" y="1885"/>
                </a:cubicBezTo>
                <a:cubicBezTo>
                  <a:pt x="61856" y="1642"/>
                  <a:pt x="61643" y="1459"/>
                  <a:pt x="61400" y="1459"/>
                </a:cubicBezTo>
                <a:close/>
                <a:moveTo>
                  <a:pt x="46288" y="1292"/>
                </a:moveTo>
                <a:cubicBezTo>
                  <a:pt x="46008" y="1292"/>
                  <a:pt x="45731" y="1482"/>
                  <a:pt x="45746" y="1854"/>
                </a:cubicBezTo>
                <a:cubicBezTo>
                  <a:pt x="45746" y="2211"/>
                  <a:pt x="46008" y="2386"/>
                  <a:pt x="46276" y="2386"/>
                </a:cubicBezTo>
                <a:cubicBezTo>
                  <a:pt x="46555" y="2386"/>
                  <a:pt x="46840" y="2196"/>
                  <a:pt x="46840" y="1824"/>
                </a:cubicBezTo>
                <a:cubicBezTo>
                  <a:pt x="46825" y="1467"/>
                  <a:pt x="46556" y="1292"/>
                  <a:pt x="46288" y="1292"/>
                </a:cubicBezTo>
                <a:close/>
                <a:moveTo>
                  <a:pt x="2189" y="1611"/>
                </a:moveTo>
                <a:cubicBezTo>
                  <a:pt x="2098" y="1733"/>
                  <a:pt x="1916" y="1854"/>
                  <a:pt x="1885" y="2006"/>
                </a:cubicBezTo>
                <a:cubicBezTo>
                  <a:pt x="1828" y="2205"/>
                  <a:pt x="2011" y="2404"/>
                  <a:pt x="2209" y="2404"/>
                </a:cubicBezTo>
                <a:cubicBezTo>
                  <a:pt x="2222" y="2404"/>
                  <a:pt x="2236" y="2403"/>
                  <a:pt x="2250" y="2401"/>
                </a:cubicBezTo>
                <a:cubicBezTo>
                  <a:pt x="2432" y="2341"/>
                  <a:pt x="2554" y="2219"/>
                  <a:pt x="2615" y="2067"/>
                </a:cubicBezTo>
                <a:cubicBezTo>
                  <a:pt x="2615" y="1915"/>
                  <a:pt x="2463" y="1763"/>
                  <a:pt x="2371" y="1611"/>
                </a:cubicBezTo>
                <a:close/>
                <a:moveTo>
                  <a:pt x="6840" y="1338"/>
                </a:moveTo>
                <a:cubicBezTo>
                  <a:pt x="6536" y="1338"/>
                  <a:pt x="6293" y="1581"/>
                  <a:pt x="6293" y="1885"/>
                </a:cubicBezTo>
                <a:cubicBezTo>
                  <a:pt x="6293" y="2249"/>
                  <a:pt x="6566" y="2432"/>
                  <a:pt x="6840" y="2432"/>
                </a:cubicBezTo>
                <a:cubicBezTo>
                  <a:pt x="7113" y="2432"/>
                  <a:pt x="7387" y="2249"/>
                  <a:pt x="7387" y="1885"/>
                </a:cubicBezTo>
                <a:cubicBezTo>
                  <a:pt x="7387" y="1581"/>
                  <a:pt x="7144" y="1338"/>
                  <a:pt x="6840" y="1338"/>
                </a:cubicBezTo>
                <a:close/>
                <a:moveTo>
                  <a:pt x="26501" y="1336"/>
                </a:moveTo>
                <a:cubicBezTo>
                  <a:pt x="26037" y="1336"/>
                  <a:pt x="25784" y="1924"/>
                  <a:pt x="26111" y="2280"/>
                </a:cubicBezTo>
                <a:cubicBezTo>
                  <a:pt x="26222" y="2401"/>
                  <a:pt x="26364" y="2455"/>
                  <a:pt x="26505" y="2455"/>
                </a:cubicBezTo>
                <a:cubicBezTo>
                  <a:pt x="26786" y="2455"/>
                  <a:pt x="27063" y="2239"/>
                  <a:pt x="27083" y="1915"/>
                </a:cubicBezTo>
                <a:cubicBezTo>
                  <a:pt x="27114" y="1611"/>
                  <a:pt x="26870" y="1338"/>
                  <a:pt x="26536" y="1338"/>
                </a:cubicBezTo>
                <a:cubicBezTo>
                  <a:pt x="26524" y="1337"/>
                  <a:pt x="26513" y="1336"/>
                  <a:pt x="26501" y="1336"/>
                </a:cubicBezTo>
                <a:close/>
                <a:moveTo>
                  <a:pt x="21922" y="1403"/>
                </a:moveTo>
                <a:cubicBezTo>
                  <a:pt x="21794" y="1403"/>
                  <a:pt x="21663" y="1448"/>
                  <a:pt x="21551" y="1550"/>
                </a:cubicBezTo>
                <a:cubicBezTo>
                  <a:pt x="21186" y="1885"/>
                  <a:pt x="21430" y="2493"/>
                  <a:pt x="21916" y="2523"/>
                </a:cubicBezTo>
                <a:cubicBezTo>
                  <a:pt x="21931" y="2525"/>
                  <a:pt x="21947" y="2525"/>
                  <a:pt x="21962" y="2525"/>
                </a:cubicBezTo>
                <a:cubicBezTo>
                  <a:pt x="22247" y="2525"/>
                  <a:pt x="22493" y="2264"/>
                  <a:pt x="22493" y="1976"/>
                </a:cubicBezTo>
                <a:cubicBezTo>
                  <a:pt x="22493" y="1638"/>
                  <a:pt x="22215" y="1403"/>
                  <a:pt x="21922" y="1403"/>
                </a:cubicBezTo>
                <a:close/>
                <a:moveTo>
                  <a:pt x="41704" y="1398"/>
                </a:moveTo>
                <a:lnTo>
                  <a:pt x="41734" y="1429"/>
                </a:lnTo>
                <a:cubicBezTo>
                  <a:pt x="41217" y="1429"/>
                  <a:pt x="40974" y="2037"/>
                  <a:pt x="41308" y="2371"/>
                </a:cubicBezTo>
                <a:cubicBezTo>
                  <a:pt x="41429" y="2491"/>
                  <a:pt x="41576" y="2546"/>
                  <a:pt x="41718" y="2546"/>
                </a:cubicBezTo>
                <a:cubicBezTo>
                  <a:pt x="42008" y="2546"/>
                  <a:pt x="42281" y="2322"/>
                  <a:pt x="42281" y="1976"/>
                </a:cubicBezTo>
                <a:cubicBezTo>
                  <a:pt x="42281" y="1642"/>
                  <a:pt x="42038" y="1398"/>
                  <a:pt x="41704" y="1398"/>
                </a:cubicBezTo>
                <a:close/>
                <a:moveTo>
                  <a:pt x="56841" y="1459"/>
                </a:moveTo>
                <a:lnTo>
                  <a:pt x="56841" y="1490"/>
                </a:lnTo>
                <a:cubicBezTo>
                  <a:pt x="56829" y="1489"/>
                  <a:pt x="56817" y="1489"/>
                  <a:pt x="56805" y="1489"/>
                </a:cubicBezTo>
                <a:cubicBezTo>
                  <a:pt x="56312" y="1489"/>
                  <a:pt x="56059" y="2106"/>
                  <a:pt x="56415" y="2462"/>
                </a:cubicBezTo>
                <a:cubicBezTo>
                  <a:pt x="56531" y="2578"/>
                  <a:pt x="56671" y="2629"/>
                  <a:pt x="56808" y="2629"/>
                </a:cubicBezTo>
                <a:cubicBezTo>
                  <a:pt x="57104" y="2629"/>
                  <a:pt x="57388" y="2390"/>
                  <a:pt x="57388" y="2037"/>
                </a:cubicBezTo>
                <a:cubicBezTo>
                  <a:pt x="57418" y="1733"/>
                  <a:pt x="57145" y="1459"/>
                  <a:pt x="56841" y="1459"/>
                </a:cubicBezTo>
                <a:close/>
                <a:moveTo>
                  <a:pt x="37114" y="1520"/>
                </a:moveTo>
                <a:cubicBezTo>
                  <a:pt x="36627" y="1520"/>
                  <a:pt x="36354" y="2158"/>
                  <a:pt x="36719" y="2523"/>
                </a:cubicBezTo>
                <a:cubicBezTo>
                  <a:pt x="36834" y="2629"/>
                  <a:pt x="36973" y="2677"/>
                  <a:pt x="37111" y="2677"/>
                </a:cubicBezTo>
                <a:cubicBezTo>
                  <a:pt x="37410" y="2677"/>
                  <a:pt x="37701" y="2451"/>
                  <a:pt x="37722" y="2097"/>
                </a:cubicBezTo>
                <a:cubicBezTo>
                  <a:pt x="37722" y="1794"/>
                  <a:pt x="37448" y="1520"/>
                  <a:pt x="37114" y="1520"/>
                </a:cubicBezTo>
                <a:close/>
                <a:moveTo>
                  <a:pt x="17387" y="1520"/>
                </a:moveTo>
                <a:cubicBezTo>
                  <a:pt x="17053" y="1520"/>
                  <a:pt x="16779" y="1794"/>
                  <a:pt x="16809" y="2097"/>
                </a:cubicBezTo>
                <a:cubicBezTo>
                  <a:pt x="16809" y="2451"/>
                  <a:pt x="17093" y="2690"/>
                  <a:pt x="17389" y="2690"/>
                </a:cubicBezTo>
                <a:cubicBezTo>
                  <a:pt x="17527" y="2690"/>
                  <a:pt x="17667" y="2639"/>
                  <a:pt x="17782" y="2523"/>
                </a:cubicBezTo>
                <a:cubicBezTo>
                  <a:pt x="18147" y="2158"/>
                  <a:pt x="17873" y="1520"/>
                  <a:pt x="17387" y="1520"/>
                </a:cubicBezTo>
                <a:close/>
                <a:moveTo>
                  <a:pt x="32554" y="1550"/>
                </a:moveTo>
                <a:cubicBezTo>
                  <a:pt x="32220" y="1581"/>
                  <a:pt x="31946" y="1824"/>
                  <a:pt x="31946" y="2158"/>
                </a:cubicBezTo>
                <a:cubicBezTo>
                  <a:pt x="31946" y="2511"/>
                  <a:pt x="32244" y="2751"/>
                  <a:pt x="32550" y="2751"/>
                </a:cubicBezTo>
                <a:cubicBezTo>
                  <a:pt x="32691" y="2751"/>
                  <a:pt x="32834" y="2699"/>
                  <a:pt x="32950" y="2584"/>
                </a:cubicBezTo>
                <a:cubicBezTo>
                  <a:pt x="33345" y="2219"/>
                  <a:pt x="33071" y="1550"/>
                  <a:pt x="32554" y="1550"/>
                </a:cubicBezTo>
                <a:close/>
                <a:moveTo>
                  <a:pt x="52251" y="1581"/>
                </a:moveTo>
                <a:cubicBezTo>
                  <a:pt x="51916" y="1581"/>
                  <a:pt x="51673" y="1824"/>
                  <a:pt x="51643" y="2158"/>
                </a:cubicBezTo>
                <a:cubicBezTo>
                  <a:pt x="51643" y="2553"/>
                  <a:pt x="51939" y="2751"/>
                  <a:pt x="52236" y="2751"/>
                </a:cubicBezTo>
                <a:cubicBezTo>
                  <a:pt x="52532" y="2751"/>
                  <a:pt x="52828" y="2553"/>
                  <a:pt x="52828" y="2158"/>
                </a:cubicBezTo>
                <a:cubicBezTo>
                  <a:pt x="52828" y="1824"/>
                  <a:pt x="52555" y="1581"/>
                  <a:pt x="52251" y="1581"/>
                </a:cubicBezTo>
                <a:close/>
                <a:moveTo>
                  <a:pt x="62829" y="2006"/>
                </a:moveTo>
                <a:cubicBezTo>
                  <a:pt x="62677" y="2006"/>
                  <a:pt x="62525" y="2189"/>
                  <a:pt x="62373" y="2280"/>
                </a:cubicBezTo>
                <a:lnTo>
                  <a:pt x="62403" y="2432"/>
                </a:lnTo>
                <a:cubicBezTo>
                  <a:pt x="62525" y="2553"/>
                  <a:pt x="62677" y="2736"/>
                  <a:pt x="62829" y="2766"/>
                </a:cubicBezTo>
                <a:cubicBezTo>
                  <a:pt x="63345" y="2766"/>
                  <a:pt x="63345" y="2006"/>
                  <a:pt x="62829" y="2006"/>
                </a:cubicBezTo>
                <a:close/>
                <a:moveTo>
                  <a:pt x="12761" y="1641"/>
                </a:moveTo>
                <a:cubicBezTo>
                  <a:pt x="12238" y="1641"/>
                  <a:pt x="11985" y="2288"/>
                  <a:pt x="12341" y="2645"/>
                </a:cubicBezTo>
                <a:cubicBezTo>
                  <a:pt x="12470" y="2774"/>
                  <a:pt x="12626" y="2832"/>
                  <a:pt x="12776" y="2832"/>
                </a:cubicBezTo>
                <a:cubicBezTo>
                  <a:pt x="13086" y="2832"/>
                  <a:pt x="13375" y="2587"/>
                  <a:pt x="13375" y="2219"/>
                </a:cubicBezTo>
                <a:cubicBezTo>
                  <a:pt x="13375" y="1915"/>
                  <a:pt x="13101" y="1642"/>
                  <a:pt x="12797" y="1642"/>
                </a:cubicBezTo>
                <a:cubicBezTo>
                  <a:pt x="12785" y="1641"/>
                  <a:pt x="12773" y="1641"/>
                  <a:pt x="12761" y="1641"/>
                </a:cubicBezTo>
                <a:close/>
                <a:moveTo>
                  <a:pt x="47656" y="1641"/>
                </a:moveTo>
                <a:cubicBezTo>
                  <a:pt x="47131" y="1641"/>
                  <a:pt x="46849" y="2288"/>
                  <a:pt x="47236" y="2645"/>
                </a:cubicBezTo>
                <a:cubicBezTo>
                  <a:pt x="47356" y="2775"/>
                  <a:pt x="47509" y="2833"/>
                  <a:pt x="47661" y="2833"/>
                </a:cubicBezTo>
                <a:cubicBezTo>
                  <a:pt x="47969" y="2833"/>
                  <a:pt x="48269" y="2596"/>
                  <a:pt x="48269" y="2249"/>
                </a:cubicBezTo>
                <a:cubicBezTo>
                  <a:pt x="48269" y="1915"/>
                  <a:pt x="47995" y="1642"/>
                  <a:pt x="47691" y="1642"/>
                </a:cubicBezTo>
                <a:cubicBezTo>
                  <a:pt x="47679" y="1641"/>
                  <a:pt x="47667" y="1641"/>
                  <a:pt x="47656" y="1641"/>
                </a:cubicBezTo>
                <a:close/>
                <a:moveTo>
                  <a:pt x="8207" y="1672"/>
                </a:moveTo>
                <a:cubicBezTo>
                  <a:pt x="7878" y="1672"/>
                  <a:pt x="7608" y="1967"/>
                  <a:pt x="7600" y="2296"/>
                </a:cubicBezTo>
                <a:lnTo>
                  <a:pt x="7600" y="2296"/>
                </a:lnTo>
                <a:cubicBezTo>
                  <a:pt x="7608" y="2655"/>
                  <a:pt x="7893" y="2892"/>
                  <a:pt x="8198" y="2892"/>
                </a:cubicBezTo>
                <a:cubicBezTo>
                  <a:pt x="8348" y="2892"/>
                  <a:pt x="8504" y="2835"/>
                  <a:pt x="8633" y="2705"/>
                </a:cubicBezTo>
                <a:cubicBezTo>
                  <a:pt x="9028" y="2341"/>
                  <a:pt x="8755" y="1672"/>
                  <a:pt x="8207" y="1672"/>
                </a:cubicBezTo>
                <a:close/>
                <a:moveTo>
                  <a:pt x="27965" y="1672"/>
                </a:moveTo>
                <a:cubicBezTo>
                  <a:pt x="27418" y="1702"/>
                  <a:pt x="27174" y="2341"/>
                  <a:pt x="27539" y="2736"/>
                </a:cubicBezTo>
                <a:cubicBezTo>
                  <a:pt x="27663" y="2850"/>
                  <a:pt x="27811" y="2902"/>
                  <a:pt x="27956" y="2902"/>
                </a:cubicBezTo>
                <a:cubicBezTo>
                  <a:pt x="28272" y="2902"/>
                  <a:pt x="28573" y="2655"/>
                  <a:pt x="28573" y="2280"/>
                </a:cubicBezTo>
                <a:cubicBezTo>
                  <a:pt x="28542" y="1945"/>
                  <a:pt x="28269" y="1702"/>
                  <a:pt x="27965" y="1702"/>
                </a:cubicBezTo>
                <a:lnTo>
                  <a:pt x="27965" y="1672"/>
                </a:lnTo>
                <a:close/>
                <a:moveTo>
                  <a:pt x="3642" y="1912"/>
                </a:moveTo>
                <a:cubicBezTo>
                  <a:pt x="3369" y="1912"/>
                  <a:pt x="3111" y="2123"/>
                  <a:pt x="3131" y="2432"/>
                </a:cubicBezTo>
                <a:cubicBezTo>
                  <a:pt x="3131" y="2705"/>
                  <a:pt x="3344" y="2918"/>
                  <a:pt x="3618" y="2949"/>
                </a:cubicBezTo>
                <a:cubicBezTo>
                  <a:pt x="3629" y="2949"/>
                  <a:pt x="3641" y="2950"/>
                  <a:pt x="3652" y="2950"/>
                </a:cubicBezTo>
                <a:cubicBezTo>
                  <a:pt x="4087" y="2950"/>
                  <a:pt x="4339" y="2393"/>
                  <a:pt x="4013" y="2067"/>
                </a:cubicBezTo>
                <a:cubicBezTo>
                  <a:pt x="3905" y="1959"/>
                  <a:pt x="3772" y="1912"/>
                  <a:pt x="3642" y="1912"/>
                </a:cubicBezTo>
                <a:close/>
                <a:moveTo>
                  <a:pt x="43066" y="1762"/>
                </a:moveTo>
                <a:cubicBezTo>
                  <a:pt x="42542" y="1762"/>
                  <a:pt x="42259" y="2410"/>
                  <a:pt x="42646" y="2797"/>
                </a:cubicBezTo>
                <a:cubicBezTo>
                  <a:pt x="42770" y="2931"/>
                  <a:pt x="42929" y="2991"/>
                  <a:pt x="43085" y="2991"/>
                </a:cubicBezTo>
                <a:cubicBezTo>
                  <a:pt x="43388" y="2991"/>
                  <a:pt x="43679" y="2763"/>
                  <a:pt x="43679" y="2401"/>
                </a:cubicBezTo>
                <a:cubicBezTo>
                  <a:pt x="43679" y="2067"/>
                  <a:pt x="43436" y="1794"/>
                  <a:pt x="43102" y="1763"/>
                </a:cubicBezTo>
                <a:cubicBezTo>
                  <a:pt x="43090" y="1762"/>
                  <a:pt x="43078" y="1762"/>
                  <a:pt x="43066" y="1762"/>
                </a:cubicBezTo>
                <a:close/>
                <a:moveTo>
                  <a:pt x="64227" y="2371"/>
                </a:moveTo>
                <a:cubicBezTo>
                  <a:pt x="64075" y="2584"/>
                  <a:pt x="63923" y="2675"/>
                  <a:pt x="63953" y="2766"/>
                </a:cubicBezTo>
                <a:cubicBezTo>
                  <a:pt x="63984" y="2888"/>
                  <a:pt x="64075" y="3009"/>
                  <a:pt x="64227" y="3040"/>
                </a:cubicBezTo>
                <a:cubicBezTo>
                  <a:pt x="64288" y="3040"/>
                  <a:pt x="64470" y="2888"/>
                  <a:pt x="64470" y="2797"/>
                </a:cubicBezTo>
                <a:cubicBezTo>
                  <a:pt x="64500" y="2705"/>
                  <a:pt x="64348" y="2584"/>
                  <a:pt x="64227" y="2371"/>
                </a:cubicBezTo>
                <a:close/>
                <a:moveTo>
                  <a:pt x="58178" y="1824"/>
                </a:moveTo>
                <a:cubicBezTo>
                  <a:pt x="57874" y="1824"/>
                  <a:pt x="57600" y="2097"/>
                  <a:pt x="57600" y="2432"/>
                </a:cubicBezTo>
                <a:cubicBezTo>
                  <a:pt x="57600" y="2800"/>
                  <a:pt x="57890" y="3044"/>
                  <a:pt x="58199" y="3044"/>
                </a:cubicBezTo>
                <a:cubicBezTo>
                  <a:pt x="58349" y="3044"/>
                  <a:pt x="58505" y="2987"/>
                  <a:pt x="58634" y="2857"/>
                </a:cubicBezTo>
                <a:cubicBezTo>
                  <a:pt x="58999" y="2493"/>
                  <a:pt x="58725" y="1824"/>
                  <a:pt x="58178" y="1824"/>
                </a:cubicBezTo>
                <a:close/>
                <a:moveTo>
                  <a:pt x="23314" y="1824"/>
                </a:moveTo>
                <a:cubicBezTo>
                  <a:pt x="22767" y="1824"/>
                  <a:pt x="22493" y="2493"/>
                  <a:pt x="22889" y="2888"/>
                </a:cubicBezTo>
                <a:cubicBezTo>
                  <a:pt x="23013" y="3012"/>
                  <a:pt x="23165" y="3067"/>
                  <a:pt x="23313" y="3067"/>
                </a:cubicBezTo>
                <a:cubicBezTo>
                  <a:pt x="23636" y="3067"/>
                  <a:pt x="23943" y="2807"/>
                  <a:pt x="23922" y="2432"/>
                </a:cubicBezTo>
                <a:cubicBezTo>
                  <a:pt x="23922" y="2097"/>
                  <a:pt x="23648" y="1824"/>
                  <a:pt x="23314" y="1824"/>
                </a:cubicBezTo>
                <a:close/>
                <a:moveTo>
                  <a:pt x="18724" y="1885"/>
                </a:moveTo>
                <a:cubicBezTo>
                  <a:pt x="18177" y="1915"/>
                  <a:pt x="17904" y="2584"/>
                  <a:pt x="18299" y="2949"/>
                </a:cubicBezTo>
                <a:cubicBezTo>
                  <a:pt x="18423" y="3073"/>
                  <a:pt x="18575" y="3128"/>
                  <a:pt x="18724" y="3128"/>
                </a:cubicBezTo>
                <a:cubicBezTo>
                  <a:pt x="19049" y="3128"/>
                  <a:pt x="19363" y="2867"/>
                  <a:pt x="19363" y="2493"/>
                </a:cubicBezTo>
                <a:cubicBezTo>
                  <a:pt x="19363" y="2158"/>
                  <a:pt x="19059" y="1885"/>
                  <a:pt x="18724" y="1885"/>
                </a:cubicBezTo>
                <a:close/>
                <a:moveTo>
                  <a:pt x="38494" y="1881"/>
                </a:moveTo>
                <a:cubicBezTo>
                  <a:pt x="38341" y="1881"/>
                  <a:pt x="38184" y="1939"/>
                  <a:pt x="38056" y="2067"/>
                </a:cubicBezTo>
                <a:cubicBezTo>
                  <a:pt x="37661" y="2462"/>
                  <a:pt x="37934" y="3131"/>
                  <a:pt x="38482" y="3131"/>
                </a:cubicBezTo>
                <a:cubicBezTo>
                  <a:pt x="38846" y="3131"/>
                  <a:pt x="39120" y="2857"/>
                  <a:pt x="39120" y="2523"/>
                </a:cubicBezTo>
                <a:cubicBezTo>
                  <a:pt x="39120" y="2133"/>
                  <a:pt x="38814" y="1881"/>
                  <a:pt x="38494" y="1881"/>
                </a:cubicBezTo>
                <a:close/>
                <a:moveTo>
                  <a:pt x="426" y="2797"/>
                </a:moveTo>
                <a:cubicBezTo>
                  <a:pt x="335" y="2797"/>
                  <a:pt x="274" y="2918"/>
                  <a:pt x="183" y="2979"/>
                </a:cubicBezTo>
                <a:cubicBezTo>
                  <a:pt x="274" y="3070"/>
                  <a:pt x="335" y="3161"/>
                  <a:pt x="396" y="3192"/>
                </a:cubicBezTo>
                <a:cubicBezTo>
                  <a:pt x="487" y="3192"/>
                  <a:pt x="578" y="3101"/>
                  <a:pt x="700" y="3009"/>
                </a:cubicBezTo>
                <a:cubicBezTo>
                  <a:pt x="578" y="2888"/>
                  <a:pt x="487" y="2797"/>
                  <a:pt x="426" y="2797"/>
                </a:cubicBezTo>
                <a:close/>
                <a:moveTo>
                  <a:pt x="53601" y="1942"/>
                </a:moveTo>
                <a:cubicBezTo>
                  <a:pt x="53448" y="1942"/>
                  <a:pt x="53291" y="2000"/>
                  <a:pt x="53163" y="2128"/>
                </a:cubicBezTo>
                <a:cubicBezTo>
                  <a:pt x="52768" y="2523"/>
                  <a:pt x="53041" y="3192"/>
                  <a:pt x="53619" y="3192"/>
                </a:cubicBezTo>
                <a:cubicBezTo>
                  <a:pt x="53953" y="3192"/>
                  <a:pt x="54257" y="2918"/>
                  <a:pt x="54227" y="2584"/>
                </a:cubicBezTo>
                <a:cubicBezTo>
                  <a:pt x="54227" y="2193"/>
                  <a:pt x="53921" y="1942"/>
                  <a:pt x="53601" y="1942"/>
                </a:cubicBezTo>
                <a:close/>
                <a:moveTo>
                  <a:pt x="33892" y="1945"/>
                </a:moveTo>
                <a:cubicBezTo>
                  <a:pt x="33345" y="1976"/>
                  <a:pt x="33071" y="2645"/>
                  <a:pt x="33466" y="3040"/>
                </a:cubicBezTo>
                <a:cubicBezTo>
                  <a:pt x="33589" y="3153"/>
                  <a:pt x="33739" y="3205"/>
                  <a:pt x="33886" y="3205"/>
                </a:cubicBezTo>
                <a:cubicBezTo>
                  <a:pt x="34213" y="3205"/>
                  <a:pt x="34530" y="2951"/>
                  <a:pt x="34530" y="2553"/>
                </a:cubicBezTo>
                <a:cubicBezTo>
                  <a:pt x="34530" y="2219"/>
                  <a:pt x="34226" y="1945"/>
                  <a:pt x="33892" y="1945"/>
                </a:cubicBezTo>
                <a:close/>
                <a:moveTo>
                  <a:pt x="14147" y="2003"/>
                </a:moveTo>
                <a:cubicBezTo>
                  <a:pt x="13994" y="2003"/>
                  <a:pt x="13837" y="2061"/>
                  <a:pt x="13709" y="2189"/>
                </a:cubicBezTo>
                <a:cubicBezTo>
                  <a:pt x="13322" y="2575"/>
                  <a:pt x="13576" y="3253"/>
                  <a:pt x="14129" y="3253"/>
                </a:cubicBezTo>
                <a:cubicBezTo>
                  <a:pt x="14141" y="3253"/>
                  <a:pt x="14153" y="3253"/>
                  <a:pt x="14165" y="3253"/>
                </a:cubicBezTo>
                <a:cubicBezTo>
                  <a:pt x="14499" y="3253"/>
                  <a:pt x="14773" y="2979"/>
                  <a:pt x="14773" y="2645"/>
                </a:cubicBezTo>
                <a:cubicBezTo>
                  <a:pt x="14773" y="2254"/>
                  <a:pt x="14467" y="2003"/>
                  <a:pt x="14147" y="2003"/>
                </a:cubicBezTo>
                <a:close/>
                <a:moveTo>
                  <a:pt x="29312" y="2065"/>
                </a:moveTo>
                <a:cubicBezTo>
                  <a:pt x="28995" y="2065"/>
                  <a:pt x="28694" y="2329"/>
                  <a:pt x="28694" y="2675"/>
                </a:cubicBezTo>
                <a:lnTo>
                  <a:pt x="28725" y="2645"/>
                </a:lnTo>
                <a:lnTo>
                  <a:pt x="28725" y="2645"/>
                </a:lnTo>
                <a:cubicBezTo>
                  <a:pt x="28682" y="3048"/>
                  <a:pt x="28996" y="3333"/>
                  <a:pt x="29334" y="3333"/>
                </a:cubicBezTo>
                <a:cubicBezTo>
                  <a:pt x="29480" y="3333"/>
                  <a:pt x="29630" y="3280"/>
                  <a:pt x="29758" y="3161"/>
                </a:cubicBezTo>
                <a:cubicBezTo>
                  <a:pt x="30184" y="2797"/>
                  <a:pt x="29940" y="2097"/>
                  <a:pt x="29363" y="2067"/>
                </a:cubicBezTo>
                <a:cubicBezTo>
                  <a:pt x="29346" y="2066"/>
                  <a:pt x="29329" y="2065"/>
                  <a:pt x="29312" y="2065"/>
                </a:cubicBezTo>
                <a:close/>
                <a:moveTo>
                  <a:pt x="49009" y="2065"/>
                </a:moveTo>
                <a:cubicBezTo>
                  <a:pt x="48667" y="2065"/>
                  <a:pt x="48391" y="2358"/>
                  <a:pt x="48391" y="2705"/>
                </a:cubicBezTo>
                <a:lnTo>
                  <a:pt x="48421" y="2675"/>
                </a:lnTo>
                <a:lnTo>
                  <a:pt x="48421" y="2675"/>
                </a:lnTo>
                <a:cubicBezTo>
                  <a:pt x="48400" y="3072"/>
                  <a:pt x="48710" y="3340"/>
                  <a:pt x="49044" y="3340"/>
                </a:cubicBezTo>
                <a:cubicBezTo>
                  <a:pt x="49195" y="3340"/>
                  <a:pt x="49352" y="3285"/>
                  <a:pt x="49485" y="3161"/>
                </a:cubicBezTo>
                <a:cubicBezTo>
                  <a:pt x="49880" y="2766"/>
                  <a:pt x="49606" y="2067"/>
                  <a:pt x="49059" y="2067"/>
                </a:cubicBezTo>
                <a:cubicBezTo>
                  <a:pt x="49042" y="2066"/>
                  <a:pt x="49026" y="2065"/>
                  <a:pt x="49009" y="2065"/>
                </a:cubicBezTo>
                <a:close/>
                <a:moveTo>
                  <a:pt x="9625" y="2156"/>
                </a:moveTo>
                <a:cubicBezTo>
                  <a:pt x="9609" y="2156"/>
                  <a:pt x="9592" y="2157"/>
                  <a:pt x="9575" y="2158"/>
                </a:cubicBezTo>
                <a:cubicBezTo>
                  <a:pt x="9563" y="2158"/>
                  <a:pt x="9551" y="2157"/>
                  <a:pt x="9539" y="2157"/>
                </a:cubicBezTo>
                <a:cubicBezTo>
                  <a:pt x="8985" y="2157"/>
                  <a:pt x="8703" y="2835"/>
                  <a:pt x="9119" y="3222"/>
                </a:cubicBezTo>
                <a:cubicBezTo>
                  <a:pt x="9252" y="3365"/>
                  <a:pt x="9419" y="3429"/>
                  <a:pt x="9583" y="3429"/>
                </a:cubicBezTo>
                <a:cubicBezTo>
                  <a:pt x="9906" y="3429"/>
                  <a:pt x="10214" y="3180"/>
                  <a:pt x="10214" y="2797"/>
                </a:cubicBezTo>
                <a:cubicBezTo>
                  <a:pt x="10214" y="2449"/>
                  <a:pt x="9965" y="2156"/>
                  <a:pt x="9625" y="2156"/>
                </a:cubicBezTo>
                <a:close/>
                <a:moveTo>
                  <a:pt x="44470" y="2128"/>
                </a:moveTo>
                <a:lnTo>
                  <a:pt x="44470" y="2158"/>
                </a:lnTo>
                <a:cubicBezTo>
                  <a:pt x="44457" y="2158"/>
                  <a:pt x="44444" y="2157"/>
                  <a:pt x="44432" y="2157"/>
                </a:cubicBezTo>
                <a:cubicBezTo>
                  <a:pt x="43879" y="2157"/>
                  <a:pt x="43597" y="2806"/>
                  <a:pt x="43983" y="3222"/>
                </a:cubicBezTo>
                <a:cubicBezTo>
                  <a:pt x="44117" y="3367"/>
                  <a:pt x="44286" y="3430"/>
                  <a:pt x="44451" y="3430"/>
                </a:cubicBezTo>
                <a:cubicBezTo>
                  <a:pt x="44772" y="3430"/>
                  <a:pt x="45077" y="3188"/>
                  <a:pt x="45077" y="2827"/>
                </a:cubicBezTo>
                <a:cubicBezTo>
                  <a:pt x="45108" y="2462"/>
                  <a:pt x="44834" y="2128"/>
                  <a:pt x="44470" y="2128"/>
                </a:cubicBezTo>
                <a:close/>
                <a:moveTo>
                  <a:pt x="59637" y="2219"/>
                </a:moveTo>
                <a:cubicBezTo>
                  <a:pt x="59272" y="2219"/>
                  <a:pt x="58999" y="2523"/>
                  <a:pt x="59029" y="2857"/>
                </a:cubicBezTo>
                <a:cubicBezTo>
                  <a:pt x="59029" y="3204"/>
                  <a:pt x="59329" y="3441"/>
                  <a:pt x="59637" y="3441"/>
                </a:cubicBezTo>
                <a:cubicBezTo>
                  <a:pt x="59789" y="3441"/>
                  <a:pt x="59942" y="3383"/>
                  <a:pt x="60063" y="3253"/>
                </a:cubicBezTo>
                <a:cubicBezTo>
                  <a:pt x="60458" y="2857"/>
                  <a:pt x="60154" y="2219"/>
                  <a:pt x="59637" y="2219"/>
                </a:cubicBezTo>
                <a:close/>
                <a:moveTo>
                  <a:pt x="4972" y="2245"/>
                </a:moveTo>
                <a:cubicBezTo>
                  <a:pt x="4817" y="2245"/>
                  <a:pt x="4659" y="2303"/>
                  <a:pt x="4530" y="2432"/>
                </a:cubicBezTo>
                <a:cubicBezTo>
                  <a:pt x="4173" y="2818"/>
                  <a:pt x="4456" y="3466"/>
                  <a:pt x="4980" y="3466"/>
                </a:cubicBezTo>
                <a:cubicBezTo>
                  <a:pt x="4992" y="3466"/>
                  <a:pt x="5004" y="3466"/>
                  <a:pt x="5016" y="3465"/>
                </a:cubicBezTo>
                <a:cubicBezTo>
                  <a:pt x="5350" y="3465"/>
                  <a:pt x="5593" y="3192"/>
                  <a:pt x="5593" y="2857"/>
                </a:cubicBezTo>
                <a:cubicBezTo>
                  <a:pt x="5593" y="2489"/>
                  <a:pt x="5291" y="2245"/>
                  <a:pt x="4972" y="2245"/>
                </a:cubicBezTo>
                <a:close/>
                <a:moveTo>
                  <a:pt x="24737" y="2188"/>
                </a:moveTo>
                <a:cubicBezTo>
                  <a:pt x="24183" y="2188"/>
                  <a:pt x="23899" y="2866"/>
                  <a:pt x="24256" y="3283"/>
                </a:cubicBezTo>
                <a:cubicBezTo>
                  <a:pt x="24389" y="3426"/>
                  <a:pt x="24560" y="3490"/>
                  <a:pt x="24729" y="3490"/>
                </a:cubicBezTo>
                <a:cubicBezTo>
                  <a:pt x="25063" y="3490"/>
                  <a:pt x="25391" y="3241"/>
                  <a:pt x="25411" y="2857"/>
                </a:cubicBezTo>
                <a:cubicBezTo>
                  <a:pt x="25411" y="2493"/>
                  <a:pt x="25138" y="2219"/>
                  <a:pt x="24773" y="2189"/>
                </a:cubicBezTo>
                <a:cubicBezTo>
                  <a:pt x="24761" y="2188"/>
                  <a:pt x="24749" y="2188"/>
                  <a:pt x="24737" y="2188"/>
                </a:cubicBezTo>
                <a:close/>
                <a:moveTo>
                  <a:pt x="20147" y="2279"/>
                </a:moveTo>
                <a:cubicBezTo>
                  <a:pt x="19565" y="2279"/>
                  <a:pt x="19310" y="2987"/>
                  <a:pt x="19697" y="3374"/>
                </a:cubicBezTo>
                <a:cubicBezTo>
                  <a:pt x="19835" y="3512"/>
                  <a:pt x="20002" y="3573"/>
                  <a:pt x="20165" y="3573"/>
                </a:cubicBezTo>
                <a:cubicBezTo>
                  <a:pt x="20503" y="3573"/>
                  <a:pt x="20822" y="3308"/>
                  <a:pt x="20822" y="2918"/>
                </a:cubicBezTo>
                <a:cubicBezTo>
                  <a:pt x="20822" y="2553"/>
                  <a:pt x="20518" y="2280"/>
                  <a:pt x="20183" y="2280"/>
                </a:cubicBezTo>
                <a:cubicBezTo>
                  <a:pt x="20171" y="2279"/>
                  <a:pt x="20159" y="2279"/>
                  <a:pt x="20147" y="2279"/>
                </a:cubicBezTo>
                <a:close/>
                <a:moveTo>
                  <a:pt x="55072" y="2337"/>
                </a:moveTo>
                <a:cubicBezTo>
                  <a:pt x="54791" y="2337"/>
                  <a:pt x="54524" y="2515"/>
                  <a:pt x="54439" y="2797"/>
                </a:cubicBezTo>
                <a:cubicBezTo>
                  <a:pt x="54318" y="3101"/>
                  <a:pt x="54439" y="3435"/>
                  <a:pt x="54743" y="3587"/>
                </a:cubicBezTo>
                <a:lnTo>
                  <a:pt x="54831" y="3637"/>
                </a:lnTo>
                <a:lnTo>
                  <a:pt x="54831" y="3637"/>
                </a:lnTo>
                <a:cubicBezTo>
                  <a:pt x="54873" y="3647"/>
                  <a:pt x="54915" y="3661"/>
                  <a:pt x="54956" y="3678"/>
                </a:cubicBezTo>
                <a:cubicBezTo>
                  <a:pt x="54965" y="3686"/>
                  <a:pt x="54973" y="3694"/>
                  <a:pt x="54982" y="3702"/>
                </a:cubicBezTo>
                <a:lnTo>
                  <a:pt x="54982" y="3702"/>
                </a:lnTo>
                <a:lnTo>
                  <a:pt x="55199" y="3648"/>
                </a:lnTo>
                <a:cubicBezTo>
                  <a:pt x="55929" y="3496"/>
                  <a:pt x="55868" y="2432"/>
                  <a:pt x="55138" y="2341"/>
                </a:cubicBezTo>
                <a:cubicBezTo>
                  <a:pt x="55116" y="2338"/>
                  <a:pt x="55094" y="2337"/>
                  <a:pt x="55072" y="2337"/>
                </a:cubicBezTo>
                <a:close/>
                <a:moveTo>
                  <a:pt x="1816" y="2976"/>
                </a:moveTo>
                <a:cubicBezTo>
                  <a:pt x="1799" y="2976"/>
                  <a:pt x="1781" y="2977"/>
                  <a:pt x="1764" y="2979"/>
                </a:cubicBezTo>
                <a:cubicBezTo>
                  <a:pt x="1748" y="2977"/>
                  <a:pt x="1732" y="2976"/>
                  <a:pt x="1717" y="2976"/>
                </a:cubicBezTo>
                <a:cubicBezTo>
                  <a:pt x="1494" y="2976"/>
                  <a:pt x="1310" y="3177"/>
                  <a:pt x="1338" y="3404"/>
                </a:cubicBezTo>
                <a:cubicBezTo>
                  <a:pt x="1338" y="3693"/>
                  <a:pt x="1551" y="3838"/>
                  <a:pt x="1764" y="3838"/>
                </a:cubicBezTo>
                <a:cubicBezTo>
                  <a:pt x="1976" y="3838"/>
                  <a:pt x="2189" y="3693"/>
                  <a:pt x="2189" y="3404"/>
                </a:cubicBezTo>
                <a:cubicBezTo>
                  <a:pt x="2217" y="3151"/>
                  <a:pt x="2036" y="2976"/>
                  <a:pt x="1816" y="2976"/>
                </a:cubicBezTo>
                <a:close/>
                <a:moveTo>
                  <a:pt x="6346" y="2583"/>
                </a:moveTo>
                <a:cubicBezTo>
                  <a:pt x="5762" y="2583"/>
                  <a:pt x="5450" y="3262"/>
                  <a:pt x="5867" y="3708"/>
                </a:cubicBezTo>
                <a:cubicBezTo>
                  <a:pt x="6000" y="3852"/>
                  <a:pt x="6171" y="3916"/>
                  <a:pt x="6340" y="3916"/>
                </a:cubicBezTo>
                <a:cubicBezTo>
                  <a:pt x="6674" y="3916"/>
                  <a:pt x="7002" y="3666"/>
                  <a:pt x="7022" y="3283"/>
                </a:cubicBezTo>
                <a:cubicBezTo>
                  <a:pt x="7022" y="2888"/>
                  <a:pt x="6748" y="2584"/>
                  <a:pt x="6384" y="2584"/>
                </a:cubicBezTo>
                <a:cubicBezTo>
                  <a:pt x="6371" y="2583"/>
                  <a:pt x="6358" y="2583"/>
                  <a:pt x="6346" y="2583"/>
                </a:cubicBezTo>
                <a:close/>
                <a:moveTo>
                  <a:pt x="60997" y="2761"/>
                </a:moveTo>
                <a:cubicBezTo>
                  <a:pt x="60850" y="2761"/>
                  <a:pt x="60700" y="2818"/>
                  <a:pt x="60579" y="2949"/>
                </a:cubicBezTo>
                <a:cubicBezTo>
                  <a:pt x="60214" y="3313"/>
                  <a:pt x="60488" y="3921"/>
                  <a:pt x="61005" y="3921"/>
                </a:cubicBezTo>
                <a:cubicBezTo>
                  <a:pt x="61339" y="3921"/>
                  <a:pt x="61582" y="3648"/>
                  <a:pt x="61582" y="3344"/>
                </a:cubicBezTo>
                <a:cubicBezTo>
                  <a:pt x="61582" y="2998"/>
                  <a:pt x="61296" y="2761"/>
                  <a:pt x="60997" y="2761"/>
                </a:cubicBezTo>
                <a:close/>
                <a:moveTo>
                  <a:pt x="30670" y="2462"/>
                </a:moveTo>
                <a:cubicBezTo>
                  <a:pt x="30336" y="2493"/>
                  <a:pt x="30062" y="2736"/>
                  <a:pt x="30032" y="3070"/>
                </a:cubicBezTo>
                <a:cubicBezTo>
                  <a:pt x="30001" y="3374"/>
                  <a:pt x="30214" y="3678"/>
                  <a:pt x="30518" y="3769"/>
                </a:cubicBezTo>
                <a:cubicBezTo>
                  <a:pt x="30578" y="3789"/>
                  <a:pt x="30642" y="3799"/>
                  <a:pt x="30706" y="3799"/>
                </a:cubicBezTo>
                <a:cubicBezTo>
                  <a:pt x="30930" y="3799"/>
                  <a:pt x="31159" y="3678"/>
                  <a:pt x="31278" y="3465"/>
                </a:cubicBezTo>
                <a:cubicBezTo>
                  <a:pt x="31308" y="3374"/>
                  <a:pt x="31339" y="3283"/>
                  <a:pt x="31399" y="3222"/>
                </a:cubicBezTo>
                <a:lnTo>
                  <a:pt x="31399" y="3222"/>
                </a:lnTo>
                <a:cubicBezTo>
                  <a:pt x="31285" y="3593"/>
                  <a:pt x="31439" y="3990"/>
                  <a:pt x="31734" y="4213"/>
                </a:cubicBezTo>
                <a:lnTo>
                  <a:pt x="31734" y="4213"/>
                </a:lnTo>
                <a:lnTo>
                  <a:pt x="31795" y="4195"/>
                </a:lnTo>
                <a:lnTo>
                  <a:pt x="31829" y="4225"/>
                </a:lnTo>
                <a:lnTo>
                  <a:pt x="32098" y="4225"/>
                </a:lnTo>
                <a:cubicBezTo>
                  <a:pt x="32494" y="4225"/>
                  <a:pt x="32828" y="3860"/>
                  <a:pt x="32767" y="3435"/>
                </a:cubicBezTo>
                <a:cubicBezTo>
                  <a:pt x="32716" y="3104"/>
                  <a:pt x="32431" y="2859"/>
                  <a:pt x="32126" y="2859"/>
                </a:cubicBezTo>
                <a:cubicBezTo>
                  <a:pt x="32066" y="2859"/>
                  <a:pt x="32006" y="2868"/>
                  <a:pt x="31946" y="2888"/>
                </a:cubicBezTo>
                <a:cubicBezTo>
                  <a:pt x="31734" y="2949"/>
                  <a:pt x="31551" y="3070"/>
                  <a:pt x="31399" y="3222"/>
                </a:cubicBezTo>
                <a:cubicBezTo>
                  <a:pt x="31399" y="3131"/>
                  <a:pt x="31369" y="3070"/>
                  <a:pt x="31339" y="2979"/>
                </a:cubicBezTo>
                <a:cubicBezTo>
                  <a:pt x="31278" y="2675"/>
                  <a:pt x="30974" y="2462"/>
                  <a:pt x="30670" y="2462"/>
                </a:cubicBezTo>
                <a:close/>
                <a:moveTo>
                  <a:pt x="62375" y="3229"/>
                </a:moveTo>
                <a:cubicBezTo>
                  <a:pt x="62103" y="3229"/>
                  <a:pt x="61825" y="3412"/>
                  <a:pt x="61825" y="3769"/>
                </a:cubicBezTo>
                <a:cubicBezTo>
                  <a:pt x="61856" y="4043"/>
                  <a:pt x="62099" y="4256"/>
                  <a:pt x="62373" y="4256"/>
                </a:cubicBezTo>
                <a:cubicBezTo>
                  <a:pt x="62677" y="4256"/>
                  <a:pt x="62889" y="4012"/>
                  <a:pt x="62889" y="3739"/>
                </a:cubicBezTo>
                <a:cubicBezTo>
                  <a:pt x="62889" y="3397"/>
                  <a:pt x="62635" y="3229"/>
                  <a:pt x="62375" y="3229"/>
                </a:cubicBezTo>
                <a:close/>
                <a:moveTo>
                  <a:pt x="3200" y="3216"/>
                </a:moveTo>
                <a:cubicBezTo>
                  <a:pt x="2901" y="3216"/>
                  <a:pt x="2615" y="3453"/>
                  <a:pt x="2615" y="3800"/>
                </a:cubicBezTo>
                <a:cubicBezTo>
                  <a:pt x="2615" y="4134"/>
                  <a:pt x="2888" y="4377"/>
                  <a:pt x="3192" y="4408"/>
                </a:cubicBezTo>
                <a:cubicBezTo>
                  <a:pt x="3739" y="4408"/>
                  <a:pt x="3982" y="3769"/>
                  <a:pt x="3618" y="3404"/>
                </a:cubicBezTo>
                <a:cubicBezTo>
                  <a:pt x="3497" y="3274"/>
                  <a:pt x="3347" y="3216"/>
                  <a:pt x="3200" y="3216"/>
                </a:cubicBezTo>
                <a:close/>
                <a:moveTo>
                  <a:pt x="51126" y="3496"/>
                </a:moveTo>
                <a:lnTo>
                  <a:pt x="51369" y="4134"/>
                </a:lnTo>
                <a:lnTo>
                  <a:pt x="50792" y="4468"/>
                </a:lnTo>
                <a:lnTo>
                  <a:pt x="50457" y="3860"/>
                </a:lnTo>
                <a:lnTo>
                  <a:pt x="51126" y="3496"/>
                </a:lnTo>
                <a:close/>
                <a:moveTo>
                  <a:pt x="56387" y="2702"/>
                </a:moveTo>
                <a:cubicBezTo>
                  <a:pt x="56104" y="2702"/>
                  <a:pt x="55832" y="2907"/>
                  <a:pt x="55746" y="3192"/>
                </a:cubicBezTo>
                <a:cubicBezTo>
                  <a:pt x="55655" y="3496"/>
                  <a:pt x="55777" y="3800"/>
                  <a:pt x="56050" y="3952"/>
                </a:cubicBezTo>
                <a:cubicBezTo>
                  <a:pt x="56187" y="4020"/>
                  <a:pt x="56324" y="4054"/>
                  <a:pt x="56461" y="4054"/>
                </a:cubicBezTo>
                <a:cubicBezTo>
                  <a:pt x="56506" y="4054"/>
                  <a:pt x="56552" y="4050"/>
                  <a:pt x="56597" y="4043"/>
                </a:cubicBezTo>
                <a:cubicBezTo>
                  <a:pt x="56780" y="3952"/>
                  <a:pt x="56932" y="3830"/>
                  <a:pt x="57084" y="3708"/>
                </a:cubicBezTo>
                <a:cubicBezTo>
                  <a:pt x="57084" y="4012"/>
                  <a:pt x="57236" y="4316"/>
                  <a:pt x="57509" y="4468"/>
                </a:cubicBezTo>
                <a:cubicBezTo>
                  <a:pt x="57534" y="4477"/>
                  <a:pt x="57559" y="4488"/>
                  <a:pt x="57583" y="4499"/>
                </a:cubicBezTo>
                <a:lnTo>
                  <a:pt x="57783" y="4499"/>
                </a:lnTo>
                <a:cubicBezTo>
                  <a:pt x="58208" y="4499"/>
                  <a:pt x="58512" y="4164"/>
                  <a:pt x="58482" y="3739"/>
                </a:cubicBezTo>
                <a:cubicBezTo>
                  <a:pt x="58455" y="3369"/>
                  <a:pt x="58153" y="3113"/>
                  <a:pt x="57814" y="3113"/>
                </a:cubicBezTo>
                <a:cubicBezTo>
                  <a:pt x="57764" y="3113"/>
                  <a:pt x="57713" y="3119"/>
                  <a:pt x="57661" y="3131"/>
                </a:cubicBezTo>
                <a:cubicBezTo>
                  <a:pt x="57479" y="3192"/>
                  <a:pt x="57296" y="3313"/>
                  <a:pt x="57114" y="3435"/>
                </a:cubicBezTo>
                <a:cubicBezTo>
                  <a:pt x="57053" y="2949"/>
                  <a:pt x="56841" y="2736"/>
                  <a:pt x="56445" y="2705"/>
                </a:cubicBezTo>
                <a:cubicBezTo>
                  <a:pt x="56426" y="2703"/>
                  <a:pt x="56407" y="2702"/>
                  <a:pt x="56387" y="2702"/>
                </a:cubicBezTo>
                <a:close/>
                <a:moveTo>
                  <a:pt x="11673" y="3556"/>
                </a:moveTo>
                <a:lnTo>
                  <a:pt x="11916" y="4195"/>
                </a:lnTo>
                <a:lnTo>
                  <a:pt x="11308" y="4560"/>
                </a:lnTo>
                <a:lnTo>
                  <a:pt x="10973" y="3921"/>
                </a:lnTo>
                <a:lnTo>
                  <a:pt x="11673" y="3556"/>
                </a:lnTo>
                <a:close/>
                <a:moveTo>
                  <a:pt x="26718" y="3617"/>
                </a:moveTo>
                <a:lnTo>
                  <a:pt x="26992" y="4286"/>
                </a:lnTo>
                <a:lnTo>
                  <a:pt x="26445" y="4560"/>
                </a:lnTo>
                <a:lnTo>
                  <a:pt x="26111" y="4012"/>
                </a:lnTo>
                <a:lnTo>
                  <a:pt x="26718" y="3617"/>
                </a:lnTo>
                <a:close/>
                <a:moveTo>
                  <a:pt x="63771" y="3739"/>
                </a:moveTo>
                <a:cubicBezTo>
                  <a:pt x="63254" y="3769"/>
                  <a:pt x="63254" y="4560"/>
                  <a:pt x="63801" y="4560"/>
                </a:cubicBezTo>
                <a:cubicBezTo>
                  <a:pt x="64075" y="4560"/>
                  <a:pt x="64196" y="4377"/>
                  <a:pt x="64227" y="4134"/>
                </a:cubicBezTo>
                <a:cubicBezTo>
                  <a:pt x="64196" y="3891"/>
                  <a:pt x="64014" y="3739"/>
                  <a:pt x="63771" y="3739"/>
                </a:cubicBezTo>
                <a:close/>
                <a:moveTo>
                  <a:pt x="22159" y="3800"/>
                </a:moveTo>
                <a:lnTo>
                  <a:pt x="22433" y="4438"/>
                </a:lnTo>
                <a:lnTo>
                  <a:pt x="21916" y="4711"/>
                </a:lnTo>
                <a:lnTo>
                  <a:pt x="21551" y="4164"/>
                </a:lnTo>
                <a:lnTo>
                  <a:pt x="22159" y="3800"/>
                </a:lnTo>
                <a:close/>
                <a:moveTo>
                  <a:pt x="65139" y="4377"/>
                </a:moveTo>
                <a:cubicBezTo>
                  <a:pt x="65078" y="4377"/>
                  <a:pt x="64956" y="4499"/>
                  <a:pt x="64987" y="4560"/>
                </a:cubicBezTo>
                <a:cubicBezTo>
                  <a:pt x="65017" y="4651"/>
                  <a:pt x="65078" y="4711"/>
                  <a:pt x="65169" y="4742"/>
                </a:cubicBezTo>
                <a:cubicBezTo>
                  <a:pt x="65260" y="4742"/>
                  <a:pt x="65321" y="4651"/>
                  <a:pt x="65473" y="4529"/>
                </a:cubicBezTo>
                <a:cubicBezTo>
                  <a:pt x="65321" y="4468"/>
                  <a:pt x="65230" y="4377"/>
                  <a:pt x="65139" y="4377"/>
                </a:cubicBezTo>
                <a:close/>
                <a:moveTo>
                  <a:pt x="52433" y="3952"/>
                </a:moveTo>
                <a:lnTo>
                  <a:pt x="52707" y="4560"/>
                </a:lnTo>
                <a:lnTo>
                  <a:pt x="52190" y="4833"/>
                </a:lnTo>
                <a:lnTo>
                  <a:pt x="51856" y="4286"/>
                </a:lnTo>
                <a:lnTo>
                  <a:pt x="52433" y="3952"/>
                </a:lnTo>
                <a:close/>
                <a:moveTo>
                  <a:pt x="13010" y="4012"/>
                </a:moveTo>
                <a:lnTo>
                  <a:pt x="13253" y="4620"/>
                </a:lnTo>
                <a:lnTo>
                  <a:pt x="12736" y="4894"/>
                </a:lnTo>
                <a:lnTo>
                  <a:pt x="12402" y="4347"/>
                </a:lnTo>
                <a:lnTo>
                  <a:pt x="13010" y="4012"/>
                </a:lnTo>
                <a:close/>
                <a:moveTo>
                  <a:pt x="47874" y="4073"/>
                </a:moveTo>
                <a:lnTo>
                  <a:pt x="48147" y="4651"/>
                </a:lnTo>
                <a:lnTo>
                  <a:pt x="47631" y="4924"/>
                </a:lnTo>
                <a:lnTo>
                  <a:pt x="47327" y="4408"/>
                </a:lnTo>
                <a:lnTo>
                  <a:pt x="47874" y="4073"/>
                </a:lnTo>
                <a:close/>
                <a:moveTo>
                  <a:pt x="59215" y="3606"/>
                </a:moveTo>
                <a:cubicBezTo>
                  <a:pt x="58991" y="3606"/>
                  <a:pt x="58768" y="3712"/>
                  <a:pt x="58634" y="3921"/>
                </a:cubicBezTo>
                <a:cubicBezTo>
                  <a:pt x="58452" y="4225"/>
                  <a:pt x="58512" y="4590"/>
                  <a:pt x="58755" y="4803"/>
                </a:cubicBezTo>
                <a:cubicBezTo>
                  <a:pt x="58824" y="4848"/>
                  <a:pt x="58892" y="4893"/>
                  <a:pt x="58960" y="4939"/>
                </a:cubicBezTo>
                <a:lnTo>
                  <a:pt x="58960" y="4939"/>
                </a:lnTo>
                <a:cubicBezTo>
                  <a:pt x="58983" y="4943"/>
                  <a:pt x="59006" y="4948"/>
                  <a:pt x="59029" y="4955"/>
                </a:cubicBezTo>
                <a:cubicBezTo>
                  <a:pt x="59050" y="4964"/>
                  <a:pt x="59070" y="4974"/>
                  <a:pt x="59089" y="4985"/>
                </a:cubicBezTo>
                <a:lnTo>
                  <a:pt x="59303" y="4985"/>
                </a:lnTo>
                <a:cubicBezTo>
                  <a:pt x="59789" y="4955"/>
                  <a:pt x="60063" y="4377"/>
                  <a:pt x="59819" y="3952"/>
                </a:cubicBezTo>
                <a:cubicBezTo>
                  <a:pt x="59680" y="3720"/>
                  <a:pt x="59447" y="3606"/>
                  <a:pt x="59215" y="3606"/>
                </a:cubicBezTo>
                <a:close/>
                <a:moveTo>
                  <a:pt x="8420" y="4164"/>
                </a:moveTo>
                <a:lnTo>
                  <a:pt x="8694" y="4742"/>
                </a:lnTo>
                <a:lnTo>
                  <a:pt x="8177" y="5015"/>
                </a:lnTo>
                <a:lnTo>
                  <a:pt x="7843" y="4468"/>
                </a:lnTo>
                <a:lnTo>
                  <a:pt x="8420" y="4164"/>
                </a:lnTo>
                <a:close/>
                <a:moveTo>
                  <a:pt x="38694" y="4347"/>
                </a:moveTo>
                <a:lnTo>
                  <a:pt x="38998" y="4894"/>
                </a:lnTo>
                <a:lnTo>
                  <a:pt x="38451" y="5167"/>
                </a:lnTo>
                <a:lnTo>
                  <a:pt x="38147" y="4620"/>
                </a:lnTo>
                <a:lnTo>
                  <a:pt x="38694" y="4347"/>
                </a:lnTo>
                <a:close/>
                <a:moveTo>
                  <a:pt x="1316" y="4343"/>
                </a:moveTo>
                <a:cubicBezTo>
                  <a:pt x="1099" y="4343"/>
                  <a:pt x="943" y="4517"/>
                  <a:pt x="943" y="4742"/>
                </a:cubicBezTo>
                <a:cubicBezTo>
                  <a:pt x="914" y="4969"/>
                  <a:pt x="1072" y="5170"/>
                  <a:pt x="1292" y="5170"/>
                </a:cubicBezTo>
                <a:cubicBezTo>
                  <a:pt x="1307" y="5170"/>
                  <a:pt x="1322" y="5169"/>
                  <a:pt x="1338" y="5167"/>
                </a:cubicBezTo>
                <a:cubicBezTo>
                  <a:pt x="1354" y="5169"/>
                  <a:pt x="1369" y="5170"/>
                  <a:pt x="1385" y="5170"/>
                </a:cubicBezTo>
                <a:cubicBezTo>
                  <a:pt x="1608" y="5170"/>
                  <a:pt x="1794" y="4971"/>
                  <a:pt x="1794" y="4772"/>
                </a:cubicBezTo>
                <a:cubicBezTo>
                  <a:pt x="1794" y="4545"/>
                  <a:pt x="1634" y="4344"/>
                  <a:pt x="1415" y="4344"/>
                </a:cubicBezTo>
                <a:cubicBezTo>
                  <a:pt x="1399" y="4344"/>
                  <a:pt x="1384" y="4345"/>
                  <a:pt x="1368" y="4347"/>
                </a:cubicBezTo>
                <a:cubicBezTo>
                  <a:pt x="1351" y="4345"/>
                  <a:pt x="1333" y="4343"/>
                  <a:pt x="1316" y="4343"/>
                </a:cubicBezTo>
                <a:close/>
                <a:moveTo>
                  <a:pt x="53801" y="4408"/>
                </a:moveTo>
                <a:lnTo>
                  <a:pt x="54166" y="5015"/>
                </a:lnTo>
                <a:lnTo>
                  <a:pt x="53558" y="5289"/>
                </a:lnTo>
                <a:lnTo>
                  <a:pt x="53254" y="4681"/>
                </a:lnTo>
                <a:lnTo>
                  <a:pt x="53801" y="4408"/>
                </a:lnTo>
                <a:close/>
                <a:moveTo>
                  <a:pt x="60579" y="4043"/>
                </a:moveTo>
                <a:cubicBezTo>
                  <a:pt x="60214" y="4043"/>
                  <a:pt x="59941" y="4347"/>
                  <a:pt x="59941" y="4711"/>
                </a:cubicBezTo>
                <a:cubicBezTo>
                  <a:pt x="59941" y="5095"/>
                  <a:pt x="60249" y="5344"/>
                  <a:pt x="60580" y="5344"/>
                </a:cubicBezTo>
                <a:cubicBezTo>
                  <a:pt x="60748" y="5344"/>
                  <a:pt x="60922" y="5280"/>
                  <a:pt x="61066" y="5137"/>
                </a:cubicBezTo>
                <a:cubicBezTo>
                  <a:pt x="61461" y="4742"/>
                  <a:pt x="61157" y="4043"/>
                  <a:pt x="60579" y="4043"/>
                </a:cubicBezTo>
                <a:close/>
                <a:moveTo>
                  <a:pt x="14317" y="4468"/>
                </a:moveTo>
                <a:lnTo>
                  <a:pt x="14712" y="5076"/>
                </a:lnTo>
                <a:lnTo>
                  <a:pt x="14104" y="5350"/>
                </a:lnTo>
                <a:lnTo>
                  <a:pt x="13800" y="4772"/>
                </a:lnTo>
                <a:lnTo>
                  <a:pt x="14317" y="4468"/>
                </a:lnTo>
                <a:close/>
                <a:moveTo>
                  <a:pt x="34105" y="4468"/>
                </a:moveTo>
                <a:cubicBezTo>
                  <a:pt x="34196" y="4651"/>
                  <a:pt x="34287" y="4863"/>
                  <a:pt x="34378" y="4985"/>
                </a:cubicBezTo>
                <a:lnTo>
                  <a:pt x="33801" y="5350"/>
                </a:lnTo>
                <a:lnTo>
                  <a:pt x="33497" y="4772"/>
                </a:lnTo>
                <a:lnTo>
                  <a:pt x="34105" y="4468"/>
                </a:lnTo>
                <a:close/>
                <a:moveTo>
                  <a:pt x="49211" y="4529"/>
                </a:moveTo>
                <a:lnTo>
                  <a:pt x="49485" y="5076"/>
                </a:lnTo>
                <a:lnTo>
                  <a:pt x="48968" y="5380"/>
                </a:lnTo>
                <a:lnTo>
                  <a:pt x="48664" y="4833"/>
                </a:lnTo>
                <a:lnTo>
                  <a:pt x="49211" y="4529"/>
                </a:lnTo>
                <a:close/>
                <a:moveTo>
                  <a:pt x="9758" y="4620"/>
                </a:moveTo>
                <a:lnTo>
                  <a:pt x="10031" y="5167"/>
                </a:lnTo>
                <a:lnTo>
                  <a:pt x="9514" y="5441"/>
                </a:lnTo>
                <a:lnTo>
                  <a:pt x="9210" y="4894"/>
                </a:lnTo>
                <a:lnTo>
                  <a:pt x="9758" y="4620"/>
                </a:lnTo>
                <a:close/>
                <a:moveTo>
                  <a:pt x="44652" y="4711"/>
                </a:moveTo>
                <a:lnTo>
                  <a:pt x="44925" y="5228"/>
                </a:lnTo>
                <a:lnTo>
                  <a:pt x="44409" y="5532"/>
                </a:lnTo>
                <a:lnTo>
                  <a:pt x="44105" y="4985"/>
                </a:lnTo>
                <a:lnTo>
                  <a:pt x="44652" y="4711"/>
                </a:lnTo>
                <a:close/>
                <a:moveTo>
                  <a:pt x="24925" y="4681"/>
                </a:moveTo>
                <a:lnTo>
                  <a:pt x="25290" y="5259"/>
                </a:lnTo>
                <a:lnTo>
                  <a:pt x="24652" y="5623"/>
                </a:lnTo>
                <a:lnTo>
                  <a:pt x="24378" y="4955"/>
                </a:lnTo>
                <a:lnTo>
                  <a:pt x="24925" y="4681"/>
                </a:lnTo>
                <a:close/>
                <a:moveTo>
                  <a:pt x="40032" y="4742"/>
                </a:moveTo>
                <a:lnTo>
                  <a:pt x="40396" y="5350"/>
                </a:lnTo>
                <a:lnTo>
                  <a:pt x="39819" y="5623"/>
                </a:lnTo>
                <a:lnTo>
                  <a:pt x="39515" y="5046"/>
                </a:lnTo>
                <a:lnTo>
                  <a:pt x="40032" y="4742"/>
                </a:lnTo>
                <a:close/>
                <a:moveTo>
                  <a:pt x="35472" y="4894"/>
                </a:moveTo>
                <a:lnTo>
                  <a:pt x="35746" y="5411"/>
                </a:lnTo>
                <a:lnTo>
                  <a:pt x="35229" y="5684"/>
                </a:lnTo>
                <a:lnTo>
                  <a:pt x="34956" y="5167"/>
                </a:lnTo>
                <a:lnTo>
                  <a:pt x="35472" y="4894"/>
                </a:lnTo>
                <a:close/>
                <a:moveTo>
                  <a:pt x="61940" y="4528"/>
                </a:moveTo>
                <a:cubicBezTo>
                  <a:pt x="61418" y="4528"/>
                  <a:pt x="61165" y="5145"/>
                  <a:pt x="61521" y="5502"/>
                </a:cubicBezTo>
                <a:cubicBezTo>
                  <a:pt x="61645" y="5636"/>
                  <a:pt x="61801" y="5697"/>
                  <a:pt x="61953" y="5697"/>
                </a:cubicBezTo>
                <a:cubicBezTo>
                  <a:pt x="62250" y="5697"/>
                  <a:pt x="62535" y="5468"/>
                  <a:pt x="62555" y="5107"/>
                </a:cubicBezTo>
                <a:cubicBezTo>
                  <a:pt x="62555" y="4803"/>
                  <a:pt x="62281" y="4529"/>
                  <a:pt x="61977" y="4529"/>
                </a:cubicBezTo>
                <a:cubicBezTo>
                  <a:pt x="61965" y="4528"/>
                  <a:pt x="61952" y="4528"/>
                  <a:pt x="61940" y="4528"/>
                </a:cubicBezTo>
                <a:close/>
                <a:moveTo>
                  <a:pt x="20335" y="4742"/>
                </a:moveTo>
                <a:lnTo>
                  <a:pt x="20639" y="5350"/>
                </a:lnTo>
                <a:lnTo>
                  <a:pt x="20062" y="5715"/>
                </a:lnTo>
                <a:lnTo>
                  <a:pt x="19788" y="5137"/>
                </a:lnTo>
                <a:lnTo>
                  <a:pt x="20335" y="4742"/>
                </a:lnTo>
                <a:close/>
                <a:moveTo>
                  <a:pt x="15789" y="4784"/>
                </a:moveTo>
                <a:lnTo>
                  <a:pt x="16019" y="5502"/>
                </a:lnTo>
                <a:lnTo>
                  <a:pt x="15472" y="5775"/>
                </a:lnTo>
                <a:lnTo>
                  <a:pt x="15138" y="5228"/>
                </a:lnTo>
                <a:lnTo>
                  <a:pt x="15789" y="4784"/>
                </a:lnTo>
                <a:close/>
                <a:moveTo>
                  <a:pt x="50640" y="4894"/>
                </a:moveTo>
                <a:lnTo>
                  <a:pt x="50974" y="5563"/>
                </a:lnTo>
                <a:lnTo>
                  <a:pt x="50366" y="5806"/>
                </a:lnTo>
                <a:lnTo>
                  <a:pt x="50093" y="5259"/>
                </a:lnTo>
                <a:lnTo>
                  <a:pt x="50640" y="4894"/>
                </a:lnTo>
                <a:close/>
                <a:moveTo>
                  <a:pt x="30883" y="5046"/>
                </a:moveTo>
                <a:lnTo>
                  <a:pt x="31187" y="5563"/>
                </a:lnTo>
                <a:lnTo>
                  <a:pt x="30670" y="5836"/>
                </a:lnTo>
                <a:lnTo>
                  <a:pt x="30366" y="5319"/>
                </a:lnTo>
                <a:lnTo>
                  <a:pt x="30883" y="5046"/>
                </a:lnTo>
                <a:close/>
                <a:moveTo>
                  <a:pt x="2827" y="4651"/>
                </a:moveTo>
                <a:cubicBezTo>
                  <a:pt x="2493" y="4651"/>
                  <a:pt x="2219" y="4894"/>
                  <a:pt x="2219" y="5228"/>
                </a:cubicBezTo>
                <a:cubicBezTo>
                  <a:pt x="2198" y="5588"/>
                  <a:pt x="2501" y="5844"/>
                  <a:pt x="2810" y="5844"/>
                </a:cubicBezTo>
                <a:cubicBezTo>
                  <a:pt x="2945" y="5844"/>
                  <a:pt x="3081" y="5795"/>
                  <a:pt x="3192" y="5684"/>
                </a:cubicBezTo>
                <a:cubicBezTo>
                  <a:pt x="3587" y="5319"/>
                  <a:pt x="3344" y="4681"/>
                  <a:pt x="2827" y="4651"/>
                </a:cubicBezTo>
                <a:close/>
                <a:moveTo>
                  <a:pt x="11156" y="4955"/>
                </a:moveTo>
                <a:lnTo>
                  <a:pt x="11521" y="5623"/>
                </a:lnTo>
                <a:lnTo>
                  <a:pt x="10882" y="5867"/>
                </a:lnTo>
                <a:lnTo>
                  <a:pt x="10609" y="5319"/>
                </a:lnTo>
                <a:lnTo>
                  <a:pt x="11156" y="4955"/>
                </a:lnTo>
                <a:close/>
                <a:moveTo>
                  <a:pt x="46080" y="5046"/>
                </a:moveTo>
                <a:lnTo>
                  <a:pt x="46354" y="5623"/>
                </a:lnTo>
                <a:lnTo>
                  <a:pt x="45777" y="5897"/>
                </a:lnTo>
                <a:lnTo>
                  <a:pt x="45503" y="5411"/>
                </a:lnTo>
                <a:lnTo>
                  <a:pt x="46080" y="5046"/>
                </a:lnTo>
                <a:close/>
                <a:moveTo>
                  <a:pt x="6596" y="5107"/>
                </a:moveTo>
                <a:lnTo>
                  <a:pt x="6840" y="5715"/>
                </a:lnTo>
                <a:lnTo>
                  <a:pt x="6293" y="5988"/>
                </a:lnTo>
                <a:lnTo>
                  <a:pt x="5989" y="5502"/>
                </a:lnTo>
                <a:lnTo>
                  <a:pt x="6596" y="5107"/>
                </a:lnTo>
                <a:close/>
                <a:moveTo>
                  <a:pt x="26293" y="5137"/>
                </a:moveTo>
                <a:lnTo>
                  <a:pt x="26658" y="5715"/>
                </a:lnTo>
                <a:lnTo>
                  <a:pt x="26080" y="5988"/>
                </a:lnTo>
                <a:lnTo>
                  <a:pt x="25685" y="5411"/>
                </a:lnTo>
                <a:lnTo>
                  <a:pt x="26293" y="5137"/>
                </a:lnTo>
                <a:close/>
                <a:moveTo>
                  <a:pt x="63315" y="5046"/>
                </a:moveTo>
                <a:cubicBezTo>
                  <a:pt x="62889" y="5046"/>
                  <a:pt x="62677" y="5563"/>
                  <a:pt x="62980" y="5867"/>
                </a:cubicBezTo>
                <a:cubicBezTo>
                  <a:pt x="63075" y="5961"/>
                  <a:pt x="63189" y="6002"/>
                  <a:pt x="63303" y="6002"/>
                </a:cubicBezTo>
                <a:cubicBezTo>
                  <a:pt x="63555" y="6002"/>
                  <a:pt x="63801" y="5795"/>
                  <a:pt x="63801" y="5502"/>
                </a:cubicBezTo>
                <a:cubicBezTo>
                  <a:pt x="63801" y="5259"/>
                  <a:pt x="63588" y="5046"/>
                  <a:pt x="63315" y="5046"/>
                </a:cubicBezTo>
                <a:close/>
                <a:moveTo>
                  <a:pt x="21734" y="5259"/>
                </a:moveTo>
                <a:lnTo>
                  <a:pt x="22007" y="5775"/>
                </a:lnTo>
                <a:lnTo>
                  <a:pt x="21490" y="6049"/>
                </a:lnTo>
                <a:lnTo>
                  <a:pt x="21217" y="5532"/>
                </a:lnTo>
                <a:lnTo>
                  <a:pt x="21734" y="5259"/>
                </a:lnTo>
                <a:close/>
                <a:moveTo>
                  <a:pt x="41491" y="5107"/>
                </a:moveTo>
                <a:lnTo>
                  <a:pt x="41734" y="5775"/>
                </a:lnTo>
                <a:lnTo>
                  <a:pt x="41187" y="6049"/>
                </a:lnTo>
                <a:lnTo>
                  <a:pt x="40822" y="5471"/>
                </a:lnTo>
                <a:lnTo>
                  <a:pt x="41491" y="5107"/>
                </a:lnTo>
                <a:close/>
                <a:moveTo>
                  <a:pt x="56597" y="5319"/>
                </a:moveTo>
                <a:lnTo>
                  <a:pt x="56901" y="5836"/>
                </a:lnTo>
                <a:lnTo>
                  <a:pt x="56354" y="6140"/>
                </a:lnTo>
                <a:lnTo>
                  <a:pt x="56081" y="5623"/>
                </a:lnTo>
                <a:lnTo>
                  <a:pt x="56597" y="5319"/>
                </a:lnTo>
                <a:close/>
                <a:moveTo>
                  <a:pt x="36901" y="5259"/>
                </a:moveTo>
                <a:lnTo>
                  <a:pt x="37235" y="5897"/>
                </a:lnTo>
                <a:lnTo>
                  <a:pt x="36597" y="6170"/>
                </a:lnTo>
                <a:lnTo>
                  <a:pt x="36323" y="5623"/>
                </a:lnTo>
                <a:lnTo>
                  <a:pt x="36901" y="5259"/>
                </a:lnTo>
                <a:close/>
                <a:moveTo>
                  <a:pt x="17144" y="5380"/>
                </a:moveTo>
                <a:lnTo>
                  <a:pt x="17417" y="5897"/>
                </a:lnTo>
                <a:lnTo>
                  <a:pt x="16840" y="6262"/>
                </a:lnTo>
                <a:lnTo>
                  <a:pt x="16566" y="5684"/>
                </a:lnTo>
                <a:lnTo>
                  <a:pt x="17144" y="5380"/>
                </a:lnTo>
                <a:close/>
                <a:moveTo>
                  <a:pt x="32250" y="5471"/>
                </a:moveTo>
                <a:lnTo>
                  <a:pt x="32524" y="5988"/>
                </a:lnTo>
                <a:lnTo>
                  <a:pt x="32007" y="6262"/>
                </a:lnTo>
                <a:lnTo>
                  <a:pt x="31734" y="5745"/>
                </a:lnTo>
                <a:lnTo>
                  <a:pt x="32250" y="5471"/>
                </a:lnTo>
                <a:close/>
                <a:moveTo>
                  <a:pt x="64799" y="5741"/>
                </a:moveTo>
                <a:cubicBezTo>
                  <a:pt x="64790" y="5741"/>
                  <a:pt x="64782" y="5742"/>
                  <a:pt x="64774" y="5745"/>
                </a:cubicBezTo>
                <a:cubicBezTo>
                  <a:pt x="64652" y="5745"/>
                  <a:pt x="64591" y="5897"/>
                  <a:pt x="64470" y="5988"/>
                </a:cubicBezTo>
                <a:cubicBezTo>
                  <a:pt x="64591" y="6079"/>
                  <a:pt x="64652" y="6231"/>
                  <a:pt x="64774" y="6262"/>
                </a:cubicBezTo>
                <a:cubicBezTo>
                  <a:pt x="64784" y="6264"/>
                  <a:pt x="64795" y="6266"/>
                  <a:pt x="64805" y="6266"/>
                </a:cubicBezTo>
                <a:cubicBezTo>
                  <a:pt x="64912" y="6266"/>
                  <a:pt x="65002" y="6127"/>
                  <a:pt x="65169" y="5988"/>
                </a:cubicBezTo>
                <a:cubicBezTo>
                  <a:pt x="65003" y="5877"/>
                  <a:pt x="64887" y="5741"/>
                  <a:pt x="64799" y="5741"/>
                </a:cubicBezTo>
                <a:close/>
                <a:moveTo>
                  <a:pt x="52008" y="5441"/>
                </a:moveTo>
                <a:lnTo>
                  <a:pt x="52372" y="5988"/>
                </a:lnTo>
                <a:lnTo>
                  <a:pt x="51734" y="6322"/>
                </a:lnTo>
                <a:lnTo>
                  <a:pt x="51369" y="5684"/>
                </a:lnTo>
                <a:lnTo>
                  <a:pt x="52008" y="5441"/>
                </a:lnTo>
                <a:close/>
                <a:moveTo>
                  <a:pt x="12554" y="5502"/>
                </a:moveTo>
                <a:lnTo>
                  <a:pt x="12888" y="6049"/>
                </a:lnTo>
                <a:lnTo>
                  <a:pt x="12250" y="6383"/>
                </a:lnTo>
                <a:lnTo>
                  <a:pt x="11916" y="5775"/>
                </a:lnTo>
                <a:lnTo>
                  <a:pt x="12554" y="5502"/>
                </a:lnTo>
                <a:close/>
                <a:moveTo>
                  <a:pt x="27661" y="5532"/>
                </a:moveTo>
                <a:lnTo>
                  <a:pt x="27965" y="6110"/>
                </a:lnTo>
                <a:lnTo>
                  <a:pt x="27478" y="6383"/>
                </a:lnTo>
                <a:lnTo>
                  <a:pt x="27083" y="5806"/>
                </a:lnTo>
                <a:lnTo>
                  <a:pt x="27661" y="5532"/>
                </a:lnTo>
                <a:close/>
                <a:moveTo>
                  <a:pt x="47448" y="5532"/>
                </a:moveTo>
                <a:lnTo>
                  <a:pt x="47722" y="6019"/>
                </a:lnTo>
                <a:lnTo>
                  <a:pt x="47144" y="6414"/>
                </a:lnTo>
                <a:lnTo>
                  <a:pt x="46871" y="5806"/>
                </a:lnTo>
                <a:lnTo>
                  <a:pt x="47448" y="5532"/>
                </a:lnTo>
                <a:close/>
                <a:moveTo>
                  <a:pt x="7964" y="5623"/>
                </a:moveTo>
                <a:lnTo>
                  <a:pt x="8238" y="6110"/>
                </a:lnTo>
                <a:lnTo>
                  <a:pt x="7691" y="6474"/>
                </a:lnTo>
                <a:lnTo>
                  <a:pt x="7417" y="5897"/>
                </a:lnTo>
                <a:lnTo>
                  <a:pt x="7964" y="5623"/>
                </a:lnTo>
                <a:close/>
                <a:moveTo>
                  <a:pt x="23071" y="5684"/>
                </a:moveTo>
                <a:lnTo>
                  <a:pt x="23466" y="6262"/>
                </a:lnTo>
                <a:lnTo>
                  <a:pt x="22858" y="6505"/>
                </a:lnTo>
                <a:lnTo>
                  <a:pt x="22585" y="5958"/>
                </a:lnTo>
                <a:lnTo>
                  <a:pt x="23071" y="5684"/>
                </a:lnTo>
                <a:close/>
                <a:moveTo>
                  <a:pt x="42859" y="5684"/>
                </a:moveTo>
                <a:lnTo>
                  <a:pt x="43132" y="6170"/>
                </a:lnTo>
                <a:lnTo>
                  <a:pt x="42585" y="6535"/>
                </a:lnTo>
                <a:lnTo>
                  <a:pt x="42311" y="5958"/>
                </a:lnTo>
                <a:lnTo>
                  <a:pt x="42859" y="5684"/>
                </a:lnTo>
                <a:close/>
                <a:moveTo>
                  <a:pt x="57996" y="5715"/>
                </a:moveTo>
                <a:lnTo>
                  <a:pt x="58269" y="6262"/>
                </a:lnTo>
                <a:lnTo>
                  <a:pt x="57722" y="6535"/>
                </a:lnTo>
                <a:lnTo>
                  <a:pt x="57448" y="6019"/>
                </a:lnTo>
                <a:lnTo>
                  <a:pt x="57996" y="5715"/>
                </a:lnTo>
                <a:close/>
                <a:moveTo>
                  <a:pt x="869" y="5855"/>
                </a:moveTo>
                <a:cubicBezTo>
                  <a:pt x="709" y="5855"/>
                  <a:pt x="556" y="6016"/>
                  <a:pt x="609" y="6201"/>
                </a:cubicBezTo>
                <a:cubicBezTo>
                  <a:pt x="639" y="6353"/>
                  <a:pt x="791" y="6474"/>
                  <a:pt x="882" y="6626"/>
                </a:cubicBezTo>
                <a:lnTo>
                  <a:pt x="1034" y="6626"/>
                </a:lnTo>
                <a:cubicBezTo>
                  <a:pt x="1125" y="6474"/>
                  <a:pt x="1308" y="6322"/>
                  <a:pt x="1277" y="6201"/>
                </a:cubicBezTo>
                <a:cubicBezTo>
                  <a:pt x="1247" y="6019"/>
                  <a:pt x="1125" y="5897"/>
                  <a:pt x="943" y="5867"/>
                </a:cubicBezTo>
                <a:cubicBezTo>
                  <a:pt x="919" y="5858"/>
                  <a:pt x="894" y="5855"/>
                  <a:pt x="869" y="5855"/>
                </a:cubicBezTo>
                <a:close/>
                <a:moveTo>
                  <a:pt x="18481" y="5836"/>
                </a:moveTo>
                <a:lnTo>
                  <a:pt x="18785" y="6353"/>
                </a:lnTo>
                <a:lnTo>
                  <a:pt x="18268" y="6626"/>
                </a:lnTo>
                <a:lnTo>
                  <a:pt x="17995" y="6110"/>
                </a:lnTo>
                <a:lnTo>
                  <a:pt x="18481" y="5836"/>
                </a:lnTo>
                <a:close/>
                <a:moveTo>
                  <a:pt x="38238" y="5745"/>
                </a:moveTo>
                <a:lnTo>
                  <a:pt x="38603" y="6292"/>
                </a:lnTo>
                <a:lnTo>
                  <a:pt x="37965" y="6626"/>
                </a:lnTo>
                <a:lnTo>
                  <a:pt x="37600" y="6019"/>
                </a:lnTo>
                <a:lnTo>
                  <a:pt x="38238" y="5745"/>
                </a:lnTo>
                <a:close/>
                <a:moveTo>
                  <a:pt x="53375" y="5836"/>
                </a:moveTo>
                <a:lnTo>
                  <a:pt x="53649" y="6383"/>
                </a:lnTo>
                <a:lnTo>
                  <a:pt x="53163" y="6657"/>
                </a:lnTo>
                <a:lnTo>
                  <a:pt x="52798" y="6110"/>
                </a:lnTo>
                <a:lnTo>
                  <a:pt x="53375" y="5836"/>
                </a:lnTo>
                <a:close/>
                <a:moveTo>
                  <a:pt x="13922" y="5927"/>
                </a:moveTo>
                <a:lnTo>
                  <a:pt x="14195" y="6474"/>
                </a:lnTo>
                <a:lnTo>
                  <a:pt x="13709" y="6748"/>
                </a:lnTo>
                <a:lnTo>
                  <a:pt x="13344" y="6170"/>
                </a:lnTo>
                <a:lnTo>
                  <a:pt x="13922" y="5927"/>
                </a:lnTo>
                <a:close/>
                <a:moveTo>
                  <a:pt x="33679" y="5806"/>
                </a:moveTo>
                <a:lnTo>
                  <a:pt x="33953" y="6383"/>
                </a:lnTo>
                <a:lnTo>
                  <a:pt x="33405" y="6748"/>
                </a:lnTo>
                <a:lnTo>
                  <a:pt x="33132" y="6170"/>
                </a:lnTo>
                <a:lnTo>
                  <a:pt x="33679" y="5806"/>
                </a:lnTo>
                <a:close/>
                <a:moveTo>
                  <a:pt x="48786" y="5958"/>
                </a:moveTo>
                <a:lnTo>
                  <a:pt x="49150" y="6505"/>
                </a:lnTo>
                <a:lnTo>
                  <a:pt x="48573" y="6778"/>
                </a:lnTo>
                <a:lnTo>
                  <a:pt x="48299" y="6231"/>
                </a:lnTo>
                <a:lnTo>
                  <a:pt x="48786" y="5958"/>
                </a:lnTo>
                <a:close/>
                <a:moveTo>
                  <a:pt x="60203" y="5367"/>
                </a:moveTo>
                <a:cubicBezTo>
                  <a:pt x="59947" y="5367"/>
                  <a:pt x="59706" y="5516"/>
                  <a:pt x="59576" y="5775"/>
                </a:cubicBezTo>
                <a:cubicBezTo>
                  <a:pt x="59424" y="6079"/>
                  <a:pt x="59515" y="6444"/>
                  <a:pt x="59789" y="6626"/>
                </a:cubicBezTo>
                <a:lnTo>
                  <a:pt x="60032" y="6778"/>
                </a:lnTo>
                <a:lnTo>
                  <a:pt x="60002" y="6748"/>
                </a:lnTo>
                <a:lnTo>
                  <a:pt x="60275" y="6718"/>
                </a:lnTo>
                <a:cubicBezTo>
                  <a:pt x="61005" y="6626"/>
                  <a:pt x="61066" y="5563"/>
                  <a:pt x="60336" y="5380"/>
                </a:cubicBezTo>
                <a:cubicBezTo>
                  <a:pt x="60292" y="5371"/>
                  <a:pt x="60247" y="5367"/>
                  <a:pt x="60203" y="5367"/>
                </a:cubicBezTo>
                <a:close/>
                <a:moveTo>
                  <a:pt x="29089" y="5927"/>
                </a:moveTo>
                <a:lnTo>
                  <a:pt x="29363" y="6505"/>
                </a:lnTo>
                <a:lnTo>
                  <a:pt x="28785" y="6809"/>
                </a:lnTo>
                <a:lnTo>
                  <a:pt x="28542" y="6292"/>
                </a:lnTo>
                <a:lnTo>
                  <a:pt x="29089" y="5927"/>
                </a:lnTo>
                <a:close/>
                <a:moveTo>
                  <a:pt x="9332" y="6019"/>
                </a:moveTo>
                <a:lnTo>
                  <a:pt x="9697" y="6596"/>
                </a:lnTo>
                <a:lnTo>
                  <a:pt x="9119" y="6839"/>
                </a:lnTo>
                <a:lnTo>
                  <a:pt x="8846" y="6292"/>
                </a:lnTo>
                <a:lnTo>
                  <a:pt x="9332" y="6019"/>
                </a:lnTo>
                <a:close/>
                <a:moveTo>
                  <a:pt x="44196" y="6110"/>
                </a:moveTo>
                <a:lnTo>
                  <a:pt x="44500" y="6626"/>
                </a:lnTo>
                <a:lnTo>
                  <a:pt x="43983" y="6900"/>
                </a:lnTo>
                <a:lnTo>
                  <a:pt x="43710" y="6383"/>
                </a:lnTo>
                <a:lnTo>
                  <a:pt x="44196" y="6110"/>
                </a:lnTo>
                <a:close/>
                <a:moveTo>
                  <a:pt x="24530" y="6019"/>
                </a:moveTo>
                <a:lnTo>
                  <a:pt x="24773" y="6657"/>
                </a:lnTo>
                <a:lnTo>
                  <a:pt x="24226" y="6930"/>
                </a:lnTo>
                <a:lnTo>
                  <a:pt x="23892" y="6383"/>
                </a:lnTo>
                <a:lnTo>
                  <a:pt x="24530" y="6019"/>
                </a:lnTo>
                <a:close/>
                <a:moveTo>
                  <a:pt x="19940" y="6140"/>
                </a:moveTo>
                <a:lnTo>
                  <a:pt x="20214" y="6718"/>
                </a:lnTo>
                <a:lnTo>
                  <a:pt x="19636" y="6991"/>
                </a:lnTo>
                <a:lnTo>
                  <a:pt x="19363" y="6505"/>
                </a:lnTo>
                <a:lnTo>
                  <a:pt x="19940" y="6140"/>
                </a:lnTo>
                <a:close/>
                <a:moveTo>
                  <a:pt x="39637" y="6170"/>
                </a:moveTo>
                <a:lnTo>
                  <a:pt x="39910" y="6748"/>
                </a:lnTo>
                <a:lnTo>
                  <a:pt x="39424" y="7022"/>
                </a:lnTo>
                <a:lnTo>
                  <a:pt x="39059" y="6444"/>
                </a:lnTo>
                <a:lnTo>
                  <a:pt x="39637" y="6170"/>
                </a:lnTo>
                <a:close/>
                <a:moveTo>
                  <a:pt x="54804" y="6201"/>
                </a:moveTo>
                <a:lnTo>
                  <a:pt x="55078" y="6778"/>
                </a:lnTo>
                <a:lnTo>
                  <a:pt x="54530" y="7082"/>
                </a:lnTo>
                <a:lnTo>
                  <a:pt x="54257" y="6566"/>
                </a:lnTo>
                <a:lnTo>
                  <a:pt x="54804" y="6201"/>
                </a:lnTo>
                <a:close/>
                <a:moveTo>
                  <a:pt x="61544" y="5866"/>
                </a:moveTo>
                <a:cubicBezTo>
                  <a:pt x="60993" y="5866"/>
                  <a:pt x="60739" y="6514"/>
                  <a:pt x="61096" y="6900"/>
                </a:cubicBezTo>
                <a:cubicBezTo>
                  <a:pt x="61229" y="7033"/>
                  <a:pt x="61393" y="7094"/>
                  <a:pt x="61552" y="7094"/>
                </a:cubicBezTo>
                <a:cubicBezTo>
                  <a:pt x="61865" y="7094"/>
                  <a:pt x="62160" y="6858"/>
                  <a:pt x="62160" y="6474"/>
                </a:cubicBezTo>
                <a:cubicBezTo>
                  <a:pt x="62160" y="6140"/>
                  <a:pt x="61917" y="5867"/>
                  <a:pt x="61582" y="5867"/>
                </a:cubicBezTo>
                <a:cubicBezTo>
                  <a:pt x="61570" y="5866"/>
                  <a:pt x="61557" y="5866"/>
                  <a:pt x="61544" y="5866"/>
                </a:cubicBezTo>
                <a:close/>
                <a:moveTo>
                  <a:pt x="35016" y="6292"/>
                </a:moveTo>
                <a:lnTo>
                  <a:pt x="35412" y="6870"/>
                </a:lnTo>
                <a:lnTo>
                  <a:pt x="34834" y="7143"/>
                </a:lnTo>
                <a:lnTo>
                  <a:pt x="34530" y="6566"/>
                </a:lnTo>
                <a:lnTo>
                  <a:pt x="35016" y="6292"/>
                </a:lnTo>
                <a:close/>
                <a:moveTo>
                  <a:pt x="2321" y="6063"/>
                </a:moveTo>
                <a:cubicBezTo>
                  <a:pt x="2188" y="6063"/>
                  <a:pt x="2053" y="6115"/>
                  <a:pt x="1946" y="6231"/>
                </a:cubicBezTo>
                <a:cubicBezTo>
                  <a:pt x="1581" y="6566"/>
                  <a:pt x="1824" y="7174"/>
                  <a:pt x="2311" y="7174"/>
                </a:cubicBezTo>
                <a:cubicBezTo>
                  <a:pt x="2615" y="7174"/>
                  <a:pt x="2858" y="6930"/>
                  <a:pt x="2858" y="6626"/>
                </a:cubicBezTo>
                <a:cubicBezTo>
                  <a:pt x="2878" y="6296"/>
                  <a:pt x="2604" y="6063"/>
                  <a:pt x="2321" y="6063"/>
                </a:cubicBezTo>
                <a:close/>
                <a:moveTo>
                  <a:pt x="15290" y="6383"/>
                </a:moveTo>
                <a:lnTo>
                  <a:pt x="15563" y="6870"/>
                </a:lnTo>
                <a:lnTo>
                  <a:pt x="15046" y="7174"/>
                </a:lnTo>
                <a:lnTo>
                  <a:pt x="14773" y="6657"/>
                </a:lnTo>
                <a:lnTo>
                  <a:pt x="15290" y="6383"/>
                </a:lnTo>
                <a:close/>
                <a:moveTo>
                  <a:pt x="50154" y="6383"/>
                </a:moveTo>
                <a:lnTo>
                  <a:pt x="50457" y="6930"/>
                </a:lnTo>
                <a:lnTo>
                  <a:pt x="49941" y="7204"/>
                </a:lnTo>
                <a:lnTo>
                  <a:pt x="49576" y="6626"/>
                </a:lnTo>
                <a:lnTo>
                  <a:pt x="50154" y="6383"/>
                </a:lnTo>
                <a:close/>
                <a:moveTo>
                  <a:pt x="10730" y="6444"/>
                </a:moveTo>
                <a:lnTo>
                  <a:pt x="11004" y="6991"/>
                </a:lnTo>
                <a:lnTo>
                  <a:pt x="10518" y="7265"/>
                </a:lnTo>
                <a:lnTo>
                  <a:pt x="10122" y="6718"/>
                </a:lnTo>
                <a:lnTo>
                  <a:pt x="10730" y="6444"/>
                </a:lnTo>
                <a:close/>
                <a:moveTo>
                  <a:pt x="45594" y="6474"/>
                </a:moveTo>
                <a:lnTo>
                  <a:pt x="45868" y="6991"/>
                </a:lnTo>
                <a:lnTo>
                  <a:pt x="45351" y="7265"/>
                </a:lnTo>
                <a:lnTo>
                  <a:pt x="45077" y="6778"/>
                </a:lnTo>
                <a:lnTo>
                  <a:pt x="45594" y="6474"/>
                </a:lnTo>
                <a:close/>
                <a:moveTo>
                  <a:pt x="30487" y="6414"/>
                </a:moveTo>
                <a:lnTo>
                  <a:pt x="30761" y="6900"/>
                </a:lnTo>
                <a:lnTo>
                  <a:pt x="30214" y="7295"/>
                </a:lnTo>
                <a:lnTo>
                  <a:pt x="29940" y="6687"/>
                </a:lnTo>
                <a:lnTo>
                  <a:pt x="30487" y="6414"/>
                </a:lnTo>
                <a:close/>
                <a:moveTo>
                  <a:pt x="25928" y="6535"/>
                </a:moveTo>
                <a:lnTo>
                  <a:pt x="26202" y="7052"/>
                </a:lnTo>
                <a:lnTo>
                  <a:pt x="25624" y="7417"/>
                </a:lnTo>
                <a:lnTo>
                  <a:pt x="25351" y="6839"/>
                </a:lnTo>
                <a:lnTo>
                  <a:pt x="25928" y="6535"/>
                </a:lnTo>
                <a:close/>
                <a:moveTo>
                  <a:pt x="41004" y="6626"/>
                </a:moveTo>
                <a:lnTo>
                  <a:pt x="41278" y="7143"/>
                </a:lnTo>
                <a:lnTo>
                  <a:pt x="40792" y="7417"/>
                </a:lnTo>
                <a:lnTo>
                  <a:pt x="40488" y="6900"/>
                </a:lnTo>
                <a:lnTo>
                  <a:pt x="41004" y="6626"/>
                </a:lnTo>
                <a:close/>
                <a:moveTo>
                  <a:pt x="6110" y="6535"/>
                </a:moveTo>
                <a:lnTo>
                  <a:pt x="6475" y="7143"/>
                </a:lnTo>
                <a:lnTo>
                  <a:pt x="5837" y="7447"/>
                </a:lnTo>
                <a:lnTo>
                  <a:pt x="5563" y="6809"/>
                </a:lnTo>
                <a:lnTo>
                  <a:pt x="6110" y="6535"/>
                </a:lnTo>
                <a:close/>
                <a:moveTo>
                  <a:pt x="62920" y="6436"/>
                </a:moveTo>
                <a:cubicBezTo>
                  <a:pt x="62661" y="6436"/>
                  <a:pt x="62403" y="6611"/>
                  <a:pt x="62403" y="6961"/>
                </a:cubicBezTo>
                <a:cubicBezTo>
                  <a:pt x="62403" y="7310"/>
                  <a:pt x="62661" y="7485"/>
                  <a:pt x="62920" y="7485"/>
                </a:cubicBezTo>
                <a:cubicBezTo>
                  <a:pt x="63178" y="7485"/>
                  <a:pt x="63436" y="7310"/>
                  <a:pt x="63436" y="6961"/>
                </a:cubicBezTo>
                <a:cubicBezTo>
                  <a:pt x="63436" y="6611"/>
                  <a:pt x="63178" y="6436"/>
                  <a:pt x="62920" y="6436"/>
                </a:cubicBezTo>
                <a:close/>
                <a:moveTo>
                  <a:pt x="21308" y="6626"/>
                </a:moveTo>
                <a:lnTo>
                  <a:pt x="21642" y="7204"/>
                </a:lnTo>
                <a:lnTo>
                  <a:pt x="21004" y="7538"/>
                </a:lnTo>
                <a:lnTo>
                  <a:pt x="20761" y="6900"/>
                </a:lnTo>
                <a:lnTo>
                  <a:pt x="21308" y="6626"/>
                </a:lnTo>
                <a:close/>
                <a:moveTo>
                  <a:pt x="36445" y="6718"/>
                </a:moveTo>
                <a:lnTo>
                  <a:pt x="36719" y="7295"/>
                </a:lnTo>
                <a:lnTo>
                  <a:pt x="36232" y="7569"/>
                </a:lnTo>
                <a:lnTo>
                  <a:pt x="35868" y="6991"/>
                </a:lnTo>
                <a:lnTo>
                  <a:pt x="36445" y="6718"/>
                </a:lnTo>
                <a:close/>
                <a:moveTo>
                  <a:pt x="56202" y="6687"/>
                </a:moveTo>
                <a:lnTo>
                  <a:pt x="56476" y="7204"/>
                </a:lnTo>
                <a:lnTo>
                  <a:pt x="55898" y="7569"/>
                </a:lnTo>
                <a:lnTo>
                  <a:pt x="55625" y="6961"/>
                </a:lnTo>
                <a:lnTo>
                  <a:pt x="56202" y="6687"/>
                </a:lnTo>
                <a:close/>
                <a:moveTo>
                  <a:pt x="16749" y="6687"/>
                </a:moveTo>
                <a:lnTo>
                  <a:pt x="17022" y="7265"/>
                </a:lnTo>
                <a:lnTo>
                  <a:pt x="16445" y="7629"/>
                </a:lnTo>
                <a:lnTo>
                  <a:pt x="16171" y="7052"/>
                </a:lnTo>
                <a:lnTo>
                  <a:pt x="16749" y="6687"/>
                </a:lnTo>
                <a:close/>
                <a:moveTo>
                  <a:pt x="3790" y="6381"/>
                </a:moveTo>
                <a:cubicBezTo>
                  <a:pt x="3773" y="6381"/>
                  <a:pt x="3756" y="6382"/>
                  <a:pt x="3739" y="6383"/>
                </a:cubicBezTo>
                <a:cubicBezTo>
                  <a:pt x="3162" y="6383"/>
                  <a:pt x="2888" y="7082"/>
                  <a:pt x="3283" y="7477"/>
                </a:cubicBezTo>
                <a:cubicBezTo>
                  <a:pt x="3421" y="7616"/>
                  <a:pt x="3588" y="7677"/>
                  <a:pt x="3751" y="7677"/>
                </a:cubicBezTo>
                <a:cubicBezTo>
                  <a:pt x="4089" y="7677"/>
                  <a:pt x="4408" y="7412"/>
                  <a:pt x="4408" y="7022"/>
                </a:cubicBezTo>
                <a:cubicBezTo>
                  <a:pt x="4408" y="6674"/>
                  <a:pt x="4132" y="6381"/>
                  <a:pt x="3790" y="6381"/>
                </a:cubicBezTo>
                <a:close/>
                <a:moveTo>
                  <a:pt x="31825" y="6839"/>
                </a:moveTo>
                <a:lnTo>
                  <a:pt x="32190" y="7417"/>
                </a:lnTo>
                <a:lnTo>
                  <a:pt x="31612" y="7690"/>
                </a:lnTo>
                <a:lnTo>
                  <a:pt x="31339" y="7113"/>
                </a:lnTo>
                <a:lnTo>
                  <a:pt x="31825" y="6839"/>
                </a:lnTo>
                <a:close/>
                <a:moveTo>
                  <a:pt x="51613" y="6748"/>
                </a:moveTo>
                <a:lnTo>
                  <a:pt x="51886" y="7326"/>
                </a:lnTo>
                <a:lnTo>
                  <a:pt x="51339" y="7690"/>
                </a:lnTo>
                <a:lnTo>
                  <a:pt x="51065" y="7113"/>
                </a:lnTo>
                <a:lnTo>
                  <a:pt x="51613" y="6748"/>
                </a:lnTo>
                <a:close/>
                <a:moveTo>
                  <a:pt x="64227" y="6961"/>
                </a:moveTo>
                <a:cubicBezTo>
                  <a:pt x="64105" y="7082"/>
                  <a:pt x="63953" y="7234"/>
                  <a:pt x="63953" y="7356"/>
                </a:cubicBezTo>
                <a:cubicBezTo>
                  <a:pt x="63984" y="7508"/>
                  <a:pt x="64105" y="7660"/>
                  <a:pt x="64257" y="7721"/>
                </a:cubicBezTo>
                <a:cubicBezTo>
                  <a:pt x="64285" y="7729"/>
                  <a:pt x="64314" y="7733"/>
                  <a:pt x="64341" y="7733"/>
                </a:cubicBezTo>
                <a:cubicBezTo>
                  <a:pt x="64522" y="7733"/>
                  <a:pt x="64675" y="7571"/>
                  <a:pt x="64622" y="7386"/>
                </a:cubicBezTo>
                <a:cubicBezTo>
                  <a:pt x="64622" y="7234"/>
                  <a:pt x="64470" y="7113"/>
                  <a:pt x="64379" y="6961"/>
                </a:cubicBezTo>
                <a:close/>
                <a:moveTo>
                  <a:pt x="12159" y="6809"/>
                </a:moveTo>
                <a:lnTo>
                  <a:pt x="12432" y="7386"/>
                </a:lnTo>
                <a:lnTo>
                  <a:pt x="11855" y="7751"/>
                </a:lnTo>
                <a:lnTo>
                  <a:pt x="11612" y="7174"/>
                </a:lnTo>
                <a:lnTo>
                  <a:pt x="12159" y="6809"/>
                </a:lnTo>
                <a:close/>
                <a:moveTo>
                  <a:pt x="27266" y="6961"/>
                </a:moveTo>
                <a:lnTo>
                  <a:pt x="27539" y="7477"/>
                </a:lnTo>
                <a:lnTo>
                  <a:pt x="27022" y="7751"/>
                </a:lnTo>
                <a:lnTo>
                  <a:pt x="26749" y="7234"/>
                </a:lnTo>
                <a:lnTo>
                  <a:pt x="27266" y="6961"/>
                </a:lnTo>
                <a:close/>
                <a:moveTo>
                  <a:pt x="7539" y="6930"/>
                </a:moveTo>
                <a:lnTo>
                  <a:pt x="7903" y="7569"/>
                </a:lnTo>
                <a:lnTo>
                  <a:pt x="7265" y="7812"/>
                </a:lnTo>
                <a:lnTo>
                  <a:pt x="6900" y="7295"/>
                </a:lnTo>
                <a:lnTo>
                  <a:pt x="7539" y="6930"/>
                </a:lnTo>
                <a:close/>
                <a:moveTo>
                  <a:pt x="42433" y="6961"/>
                </a:moveTo>
                <a:lnTo>
                  <a:pt x="42707" y="7538"/>
                </a:lnTo>
                <a:lnTo>
                  <a:pt x="42129" y="7812"/>
                </a:lnTo>
                <a:lnTo>
                  <a:pt x="41886" y="7326"/>
                </a:lnTo>
                <a:lnTo>
                  <a:pt x="42433" y="6961"/>
                </a:lnTo>
                <a:close/>
                <a:moveTo>
                  <a:pt x="46992" y="6839"/>
                </a:moveTo>
                <a:lnTo>
                  <a:pt x="47357" y="7447"/>
                </a:lnTo>
                <a:lnTo>
                  <a:pt x="46719" y="7812"/>
                </a:lnTo>
                <a:lnTo>
                  <a:pt x="46476" y="7174"/>
                </a:lnTo>
                <a:lnTo>
                  <a:pt x="46992" y="6839"/>
                </a:lnTo>
                <a:close/>
                <a:moveTo>
                  <a:pt x="548" y="7295"/>
                </a:moveTo>
                <a:cubicBezTo>
                  <a:pt x="426" y="7356"/>
                  <a:pt x="305" y="7447"/>
                  <a:pt x="274" y="7569"/>
                </a:cubicBezTo>
                <a:cubicBezTo>
                  <a:pt x="244" y="7660"/>
                  <a:pt x="426" y="7842"/>
                  <a:pt x="517" y="7842"/>
                </a:cubicBezTo>
                <a:cubicBezTo>
                  <a:pt x="609" y="7842"/>
                  <a:pt x="760" y="7721"/>
                  <a:pt x="973" y="7569"/>
                </a:cubicBezTo>
                <a:cubicBezTo>
                  <a:pt x="760" y="7447"/>
                  <a:pt x="639" y="7295"/>
                  <a:pt x="548" y="7295"/>
                </a:cubicBezTo>
                <a:close/>
                <a:moveTo>
                  <a:pt x="22706" y="7052"/>
                </a:moveTo>
                <a:lnTo>
                  <a:pt x="22980" y="7629"/>
                </a:lnTo>
                <a:lnTo>
                  <a:pt x="22493" y="7903"/>
                </a:lnTo>
                <a:lnTo>
                  <a:pt x="22098" y="7326"/>
                </a:lnTo>
                <a:lnTo>
                  <a:pt x="22706" y="7052"/>
                </a:lnTo>
                <a:close/>
                <a:moveTo>
                  <a:pt x="37874" y="7113"/>
                </a:moveTo>
                <a:lnTo>
                  <a:pt x="38147" y="7690"/>
                </a:lnTo>
                <a:lnTo>
                  <a:pt x="37570" y="7964"/>
                </a:lnTo>
                <a:lnTo>
                  <a:pt x="37296" y="7477"/>
                </a:lnTo>
                <a:lnTo>
                  <a:pt x="37874" y="7113"/>
                </a:lnTo>
                <a:close/>
                <a:moveTo>
                  <a:pt x="57570" y="7113"/>
                </a:moveTo>
                <a:lnTo>
                  <a:pt x="57965" y="7690"/>
                </a:lnTo>
                <a:lnTo>
                  <a:pt x="57357" y="7964"/>
                </a:lnTo>
                <a:lnTo>
                  <a:pt x="57084" y="7386"/>
                </a:lnTo>
                <a:lnTo>
                  <a:pt x="57570" y="7113"/>
                </a:lnTo>
                <a:close/>
                <a:moveTo>
                  <a:pt x="18086" y="7174"/>
                </a:moveTo>
                <a:lnTo>
                  <a:pt x="18451" y="7751"/>
                </a:lnTo>
                <a:lnTo>
                  <a:pt x="17873" y="8025"/>
                </a:lnTo>
                <a:lnTo>
                  <a:pt x="17600" y="7447"/>
                </a:lnTo>
                <a:lnTo>
                  <a:pt x="18086" y="7174"/>
                </a:lnTo>
                <a:close/>
                <a:moveTo>
                  <a:pt x="52980" y="7234"/>
                </a:moveTo>
                <a:lnTo>
                  <a:pt x="53254" y="7751"/>
                </a:lnTo>
                <a:lnTo>
                  <a:pt x="52737" y="8025"/>
                </a:lnTo>
                <a:lnTo>
                  <a:pt x="52464" y="7508"/>
                </a:lnTo>
                <a:lnTo>
                  <a:pt x="52980" y="7234"/>
                </a:lnTo>
                <a:close/>
                <a:moveTo>
                  <a:pt x="13527" y="7295"/>
                </a:moveTo>
                <a:lnTo>
                  <a:pt x="13800" y="7812"/>
                </a:lnTo>
                <a:lnTo>
                  <a:pt x="13284" y="8085"/>
                </a:lnTo>
                <a:lnTo>
                  <a:pt x="13010" y="7599"/>
                </a:lnTo>
                <a:lnTo>
                  <a:pt x="13527" y="7295"/>
                </a:lnTo>
                <a:close/>
                <a:moveTo>
                  <a:pt x="33253" y="7174"/>
                </a:moveTo>
                <a:lnTo>
                  <a:pt x="33618" y="7812"/>
                </a:lnTo>
                <a:lnTo>
                  <a:pt x="32980" y="8085"/>
                </a:lnTo>
                <a:lnTo>
                  <a:pt x="32615" y="7538"/>
                </a:lnTo>
                <a:lnTo>
                  <a:pt x="33253" y="7174"/>
                </a:lnTo>
                <a:close/>
                <a:moveTo>
                  <a:pt x="28633" y="7356"/>
                </a:moveTo>
                <a:lnTo>
                  <a:pt x="28907" y="7903"/>
                </a:lnTo>
                <a:lnTo>
                  <a:pt x="28390" y="8177"/>
                </a:lnTo>
                <a:lnTo>
                  <a:pt x="28117" y="7660"/>
                </a:lnTo>
                <a:lnTo>
                  <a:pt x="28633" y="7356"/>
                </a:lnTo>
                <a:close/>
                <a:moveTo>
                  <a:pt x="48421" y="7356"/>
                </a:moveTo>
                <a:lnTo>
                  <a:pt x="48695" y="7903"/>
                </a:lnTo>
                <a:lnTo>
                  <a:pt x="48208" y="8177"/>
                </a:lnTo>
                <a:lnTo>
                  <a:pt x="47813" y="7629"/>
                </a:lnTo>
                <a:lnTo>
                  <a:pt x="48421" y="7356"/>
                </a:lnTo>
                <a:close/>
                <a:moveTo>
                  <a:pt x="8937" y="7417"/>
                </a:moveTo>
                <a:lnTo>
                  <a:pt x="9210" y="7964"/>
                </a:lnTo>
                <a:lnTo>
                  <a:pt x="8663" y="8298"/>
                </a:lnTo>
                <a:lnTo>
                  <a:pt x="8299" y="7660"/>
                </a:lnTo>
                <a:lnTo>
                  <a:pt x="8937" y="7417"/>
                </a:lnTo>
                <a:close/>
                <a:moveTo>
                  <a:pt x="24044" y="7538"/>
                </a:moveTo>
                <a:lnTo>
                  <a:pt x="24317" y="8055"/>
                </a:lnTo>
                <a:lnTo>
                  <a:pt x="23800" y="8329"/>
                </a:lnTo>
                <a:lnTo>
                  <a:pt x="23527" y="7812"/>
                </a:lnTo>
                <a:lnTo>
                  <a:pt x="24044" y="7538"/>
                </a:lnTo>
                <a:close/>
                <a:moveTo>
                  <a:pt x="43801" y="7477"/>
                </a:moveTo>
                <a:lnTo>
                  <a:pt x="44135" y="8025"/>
                </a:lnTo>
                <a:lnTo>
                  <a:pt x="43497" y="8359"/>
                </a:lnTo>
                <a:lnTo>
                  <a:pt x="43254" y="7721"/>
                </a:lnTo>
                <a:lnTo>
                  <a:pt x="43801" y="7477"/>
                </a:lnTo>
                <a:close/>
                <a:moveTo>
                  <a:pt x="19454" y="7599"/>
                </a:moveTo>
                <a:lnTo>
                  <a:pt x="19819" y="8177"/>
                </a:lnTo>
                <a:lnTo>
                  <a:pt x="19241" y="8450"/>
                </a:lnTo>
                <a:lnTo>
                  <a:pt x="18876" y="7903"/>
                </a:lnTo>
                <a:lnTo>
                  <a:pt x="19454" y="7599"/>
                </a:lnTo>
                <a:close/>
                <a:moveTo>
                  <a:pt x="39241" y="7599"/>
                </a:moveTo>
                <a:lnTo>
                  <a:pt x="39515" y="8085"/>
                </a:lnTo>
                <a:lnTo>
                  <a:pt x="38937" y="8450"/>
                </a:lnTo>
                <a:lnTo>
                  <a:pt x="38664" y="7873"/>
                </a:lnTo>
                <a:lnTo>
                  <a:pt x="39241" y="7599"/>
                </a:lnTo>
                <a:close/>
                <a:moveTo>
                  <a:pt x="54348" y="7660"/>
                </a:moveTo>
                <a:lnTo>
                  <a:pt x="54622" y="8177"/>
                </a:lnTo>
                <a:lnTo>
                  <a:pt x="54105" y="8450"/>
                </a:lnTo>
                <a:lnTo>
                  <a:pt x="53831" y="7964"/>
                </a:lnTo>
                <a:lnTo>
                  <a:pt x="54348" y="7660"/>
                </a:lnTo>
                <a:close/>
                <a:moveTo>
                  <a:pt x="1920" y="7473"/>
                </a:moveTo>
                <a:cubicBezTo>
                  <a:pt x="1664" y="7473"/>
                  <a:pt x="1429" y="7677"/>
                  <a:pt x="1429" y="7964"/>
                </a:cubicBezTo>
                <a:cubicBezTo>
                  <a:pt x="1399" y="8237"/>
                  <a:pt x="1612" y="8481"/>
                  <a:pt x="1916" y="8481"/>
                </a:cubicBezTo>
                <a:cubicBezTo>
                  <a:pt x="2371" y="8481"/>
                  <a:pt x="2584" y="7933"/>
                  <a:pt x="2280" y="7629"/>
                </a:cubicBezTo>
                <a:cubicBezTo>
                  <a:pt x="2171" y="7521"/>
                  <a:pt x="2043" y="7473"/>
                  <a:pt x="1920" y="7473"/>
                </a:cubicBezTo>
                <a:close/>
                <a:moveTo>
                  <a:pt x="14894" y="7721"/>
                </a:moveTo>
                <a:lnTo>
                  <a:pt x="15168" y="8237"/>
                </a:lnTo>
                <a:lnTo>
                  <a:pt x="14651" y="8511"/>
                </a:lnTo>
                <a:lnTo>
                  <a:pt x="14378" y="7994"/>
                </a:lnTo>
                <a:lnTo>
                  <a:pt x="14894" y="7721"/>
                </a:lnTo>
                <a:close/>
                <a:moveTo>
                  <a:pt x="61151" y="7264"/>
                </a:moveTo>
                <a:cubicBezTo>
                  <a:pt x="60596" y="7264"/>
                  <a:pt x="60284" y="7942"/>
                  <a:pt x="60670" y="8329"/>
                </a:cubicBezTo>
                <a:cubicBezTo>
                  <a:pt x="60803" y="8472"/>
                  <a:pt x="60971" y="8536"/>
                  <a:pt x="61134" y="8536"/>
                </a:cubicBezTo>
                <a:cubicBezTo>
                  <a:pt x="61457" y="8536"/>
                  <a:pt x="61765" y="8286"/>
                  <a:pt x="61765" y="7903"/>
                </a:cubicBezTo>
                <a:cubicBezTo>
                  <a:pt x="61795" y="7569"/>
                  <a:pt x="61491" y="7295"/>
                  <a:pt x="61157" y="7295"/>
                </a:cubicBezTo>
                <a:lnTo>
                  <a:pt x="61187" y="7265"/>
                </a:lnTo>
                <a:cubicBezTo>
                  <a:pt x="61175" y="7264"/>
                  <a:pt x="61163" y="7264"/>
                  <a:pt x="61151" y="7264"/>
                </a:cubicBezTo>
                <a:close/>
                <a:moveTo>
                  <a:pt x="49758" y="7781"/>
                </a:moveTo>
                <a:lnTo>
                  <a:pt x="50062" y="8298"/>
                </a:lnTo>
                <a:lnTo>
                  <a:pt x="49515" y="8572"/>
                </a:lnTo>
                <a:lnTo>
                  <a:pt x="49242" y="8085"/>
                </a:lnTo>
                <a:lnTo>
                  <a:pt x="49758" y="7781"/>
                </a:lnTo>
                <a:close/>
                <a:moveTo>
                  <a:pt x="34621" y="7690"/>
                </a:moveTo>
                <a:lnTo>
                  <a:pt x="34895" y="8237"/>
                </a:lnTo>
                <a:lnTo>
                  <a:pt x="34348" y="8602"/>
                </a:lnTo>
                <a:lnTo>
                  <a:pt x="33983" y="7964"/>
                </a:lnTo>
                <a:lnTo>
                  <a:pt x="34621" y="7690"/>
                </a:lnTo>
                <a:close/>
                <a:moveTo>
                  <a:pt x="10274" y="7873"/>
                </a:moveTo>
                <a:lnTo>
                  <a:pt x="10578" y="8389"/>
                </a:lnTo>
                <a:lnTo>
                  <a:pt x="10062" y="8663"/>
                </a:lnTo>
                <a:lnTo>
                  <a:pt x="9788" y="8146"/>
                </a:lnTo>
                <a:lnTo>
                  <a:pt x="10274" y="7873"/>
                </a:lnTo>
                <a:close/>
                <a:moveTo>
                  <a:pt x="30032" y="7721"/>
                </a:moveTo>
                <a:lnTo>
                  <a:pt x="30396" y="8359"/>
                </a:lnTo>
                <a:lnTo>
                  <a:pt x="29758" y="8693"/>
                </a:lnTo>
                <a:lnTo>
                  <a:pt x="29515" y="8055"/>
                </a:lnTo>
                <a:lnTo>
                  <a:pt x="30032" y="7721"/>
                </a:lnTo>
                <a:close/>
                <a:moveTo>
                  <a:pt x="25503" y="7842"/>
                </a:moveTo>
                <a:lnTo>
                  <a:pt x="25776" y="8420"/>
                </a:lnTo>
                <a:lnTo>
                  <a:pt x="25199" y="8724"/>
                </a:lnTo>
                <a:lnTo>
                  <a:pt x="24925" y="8237"/>
                </a:lnTo>
                <a:lnTo>
                  <a:pt x="25503" y="7842"/>
                </a:lnTo>
                <a:close/>
                <a:moveTo>
                  <a:pt x="45169" y="7903"/>
                </a:moveTo>
                <a:lnTo>
                  <a:pt x="45564" y="8450"/>
                </a:lnTo>
                <a:lnTo>
                  <a:pt x="44956" y="8724"/>
                </a:lnTo>
                <a:lnTo>
                  <a:pt x="44591" y="8177"/>
                </a:lnTo>
                <a:lnTo>
                  <a:pt x="45169" y="7903"/>
                </a:lnTo>
                <a:close/>
                <a:moveTo>
                  <a:pt x="40579" y="8025"/>
                </a:moveTo>
                <a:lnTo>
                  <a:pt x="40852" y="8541"/>
                </a:lnTo>
                <a:lnTo>
                  <a:pt x="40366" y="8815"/>
                </a:lnTo>
                <a:lnTo>
                  <a:pt x="40062" y="8298"/>
                </a:lnTo>
                <a:lnTo>
                  <a:pt x="40579" y="8025"/>
                </a:lnTo>
                <a:close/>
                <a:moveTo>
                  <a:pt x="20882" y="7933"/>
                </a:moveTo>
                <a:lnTo>
                  <a:pt x="21156" y="8572"/>
                </a:lnTo>
                <a:lnTo>
                  <a:pt x="20609" y="8845"/>
                </a:lnTo>
                <a:lnTo>
                  <a:pt x="20244" y="8298"/>
                </a:lnTo>
                <a:lnTo>
                  <a:pt x="20882" y="7933"/>
                </a:lnTo>
                <a:close/>
                <a:moveTo>
                  <a:pt x="62525" y="7751"/>
                </a:moveTo>
                <a:cubicBezTo>
                  <a:pt x="61795" y="7751"/>
                  <a:pt x="61795" y="8876"/>
                  <a:pt x="62525" y="8876"/>
                </a:cubicBezTo>
                <a:cubicBezTo>
                  <a:pt x="62829" y="8845"/>
                  <a:pt x="63072" y="8602"/>
                  <a:pt x="63041" y="8298"/>
                </a:cubicBezTo>
                <a:cubicBezTo>
                  <a:pt x="63041" y="8025"/>
                  <a:pt x="62798" y="7781"/>
                  <a:pt x="62525" y="7781"/>
                </a:cubicBezTo>
                <a:lnTo>
                  <a:pt x="62525" y="7751"/>
                </a:lnTo>
                <a:close/>
                <a:moveTo>
                  <a:pt x="55746" y="7994"/>
                </a:moveTo>
                <a:lnTo>
                  <a:pt x="56111" y="8633"/>
                </a:lnTo>
                <a:lnTo>
                  <a:pt x="55473" y="8906"/>
                </a:lnTo>
                <a:lnTo>
                  <a:pt x="55199" y="8359"/>
                </a:lnTo>
                <a:lnTo>
                  <a:pt x="55746" y="7994"/>
                </a:lnTo>
                <a:close/>
                <a:moveTo>
                  <a:pt x="35989" y="8146"/>
                </a:moveTo>
                <a:lnTo>
                  <a:pt x="36293" y="8633"/>
                </a:lnTo>
                <a:lnTo>
                  <a:pt x="35776" y="8936"/>
                </a:lnTo>
                <a:lnTo>
                  <a:pt x="35503" y="8420"/>
                </a:lnTo>
                <a:lnTo>
                  <a:pt x="35989" y="8146"/>
                </a:lnTo>
                <a:close/>
                <a:moveTo>
                  <a:pt x="16323" y="8055"/>
                </a:moveTo>
                <a:lnTo>
                  <a:pt x="16657" y="8693"/>
                </a:lnTo>
                <a:lnTo>
                  <a:pt x="16050" y="8967"/>
                </a:lnTo>
                <a:lnTo>
                  <a:pt x="15776" y="8420"/>
                </a:lnTo>
                <a:lnTo>
                  <a:pt x="16323" y="8055"/>
                </a:lnTo>
                <a:close/>
                <a:moveTo>
                  <a:pt x="51187" y="8116"/>
                </a:moveTo>
                <a:lnTo>
                  <a:pt x="51461" y="8724"/>
                </a:lnTo>
                <a:lnTo>
                  <a:pt x="50913" y="8997"/>
                </a:lnTo>
                <a:lnTo>
                  <a:pt x="50640" y="8511"/>
                </a:lnTo>
                <a:lnTo>
                  <a:pt x="51187" y="8116"/>
                </a:lnTo>
                <a:close/>
                <a:moveTo>
                  <a:pt x="3318" y="7780"/>
                </a:moveTo>
                <a:cubicBezTo>
                  <a:pt x="3306" y="7780"/>
                  <a:pt x="3295" y="7781"/>
                  <a:pt x="3283" y="7781"/>
                </a:cubicBezTo>
                <a:cubicBezTo>
                  <a:pt x="2919" y="7781"/>
                  <a:pt x="2675" y="8025"/>
                  <a:pt x="2645" y="8389"/>
                </a:cubicBezTo>
                <a:cubicBezTo>
                  <a:pt x="2645" y="8758"/>
                  <a:pt x="2948" y="9002"/>
                  <a:pt x="3266" y="9002"/>
                </a:cubicBezTo>
                <a:cubicBezTo>
                  <a:pt x="3421" y="9002"/>
                  <a:pt x="3580" y="8944"/>
                  <a:pt x="3709" y="8815"/>
                </a:cubicBezTo>
                <a:cubicBezTo>
                  <a:pt x="4096" y="8458"/>
                  <a:pt x="3842" y="7780"/>
                  <a:pt x="3318" y="7780"/>
                </a:cubicBezTo>
                <a:close/>
                <a:moveTo>
                  <a:pt x="11733" y="8207"/>
                </a:moveTo>
                <a:lnTo>
                  <a:pt x="12007" y="8784"/>
                </a:lnTo>
                <a:lnTo>
                  <a:pt x="11429" y="9058"/>
                </a:lnTo>
                <a:lnTo>
                  <a:pt x="11156" y="8572"/>
                </a:lnTo>
                <a:lnTo>
                  <a:pt x="11733" y="8207"/>
                </a:lnTo>
                <a:close/>
                <a:moveTo>
                  <a:pt x="31430" y="8207"/>
                </a:moveTo>
                <a:lnTo>
                  <a:pt x="31734" y="8784"/>
                </a:lnTo>
                <a:lnTo>
                  <a:pt x="31217" y="9058"/>
                </a:lnTo>
                <a:lnTo>
                  <a:pt x="30852" y="8481"/>
                </a:lnTo>
                <a:lnTo>
                  <a:pt x="31430" y="8207"/>
                </a:lnTo>
                <a:close/>
                <a:moveTo>
                  <a:pt x="46628" y="8207"/>
                </a:moveTo>
                <a:lnTo>
                  <a:pt x="46871" y="8845"/>
                </a:lnTo>
                <a:lnTo>
                  <a:pt x="46324" y="9119"/>
                </a:lnTo>
                <a:lnTo>
                  <a:pt x="45959" y="8572"/>
                </a:lnTo>
                <a:lnTo>
                  <a:pt x="46628" y="8207"/>
                </a:lnTo>
                <a:close/>
                <a:moveTo>
                  <a:pt x="63829" y="8318"/>
                </a:moveTo>
                <a:cubicBezTo>
                  <a:pt x="63603" y="8318"/>
                  <a:pt x="63440" y="8509"/>
                  <a:pt x="63467" y="8724"/>
                </a:cubicBezTo>
                <a:cubicBezTo>
                  <a:pt x="63436" y="8967"/>
                  <a:pt x="63619" y="9149"/>
                  <a:pt x="63862" y="9149"/>
                </a:cubicBezTo>
                <a:cubicBezTo>
                  <a:pt x="64105" y="9149"/>
                  <a:pt x="64318" y="8936"/>
                  <a:pt x="64288" y="8693"/>
                </a:cubicBezTo>
                <a:cubicBezTo>
                  <a:pt x="64288" y="8481"/>
                  <a:pt x="64105" y="8329"/>
                  <a:pt x="63923" y="8329"/>
                </a:cubicBezTo>
                <a:cubicBezTo>
                  <a:pt x="63891" y="8321"/>
                  <a:pt x="63859" y="8318"/>
                  <a:pt x="63829" y="8318"/>
                </a:cubicBezTo>
                <a:close/>
                <a:moveTo>
                  <a:pt x="1" y="8663"/>
                </a:moveTo>
                <a:lnTo>
                  <a:pt x="1" y="9119"/>
                </a:lnTo>
                <a:lnTo>
                  <a:pt x="122" y="9180"/>
                </a:lnTo>
                <a:lnTo>
                  <a:pt x="335" y="8906"/>
                </a:lnTo>
                <a:lnTo>
                  <a:pt x="1" y="8663"/>
                </a:lnTo>
                <a:close/>
                <a:moveTo>
                  <a:pt x="7083" y="8389"/>
                </a:moveTo>
                <a:lnTo>
                  <a:pt x="7356" y="8906"/>
                </a:lnTo>
                <a:lnTo>
                  <a:pt x="6840" y="9210"/>
                </a:lnTo>
                <a:lnTo>
                  <a:pt x="6566" y="8693"/>
                </a:lnTo>
                <a:lnTo>
                  <a:pt x="7083" y="8389"/>
                </a:lnTo>
                <a:close/>
                <a:moveTo>
                  <a:pt x="26870" y="8329"/>
                </a:moveTo>
                <a:lnTo>
                  <a:pt x="27144" y="8815"/>
                </a:lnTo>
                <a:lnTo>
                  <a:pt x="26566" y="9210"/>
                </a:lnTo>
                <a:lnTo>
                  <a:pt x="26293" y="8633"/>
                </a:lnTo>
                <a:lnTo>
                  <a:pt x="26870" y="8329"/>
                </a:lnTo>
                <a:close/>
                <a:moveTo>
                  <a:pt x="41947" y="8420"/>
                </a:moveTo>
                <a:lnTo>
                  <a:pt x="42311" y="8967"/>
                </a:lnTo>
                <a:lnTo>
                  <a:pt x="41734" y="9240"/>
                </a:lnTo>
                <a:lnTo>
                  <a:pt x="41460" y="8693"/>
                </a:lnTo>
                <a:lnTo>
                  <a:pt x="41947" y="8420"/>
                </a:lnTo>
                <a:close/>
                <a:moveTo>
                  <a:pt x="22281" y="8450"/>
                </a:moveTo>
                <a:lnTo>
                  <a:pt x="22554" y="8967"/>
                </a:lnTo>
                <a:lnTo>
                  <a:pt x="21977" y="9332"/>
                </a:lnTo>
                <a:lnTo>
                  <a:pt x="21703" y="8754"/>
                </a:lnTo>
                <a:lnTo>
                  <a:pt x="22281" y="8450"/>
                </a:lnTo>
                <a:close/>
                <a:moveTo>
                  <a:pt x="37357" y="8541"/>
                </a:moveTo>
                <a:lnTo>
                  <a:pt x="37630" y="9058"/>
                </a:lnTo>
                <a:lnTo>
                  <a:pt x="37144" y="9332"/>
                </a:lnTo>
                <a:lnTo>
                  <a:pt x="36840" y="8815"/>
                </a:lnTo>
                <a:lnTo>
                  <a:pt x="37357" y="8541"/>
                </a:lnTo>
                <a:close/>
                <a:moveTo>
                  <a:pt x="65351" y="8815"/>
                </a:moveTo>
                <a:cubicBezTo>
                  <a:pt x="65230" y="8997"/>
                  <a:pt x="65108" y="9058"/>
                  <a:pt x="65108" y="9149"/>
                </a:cubicBezTo>
                <a:cubicBezTo>
                  <a:pt x="65108" y="9210"/>
                  <a:pt x="65230" y="9271"/>
                  <a:pt x="65291" y="9332"/>
                </a:cubicBezTo>
                <a:cubicBezTo>
                  <a:pt x="65351" y="9301"/>
                  <a:pt x="65412" y="9240"/>
                  <a:pt x="65412" y="9180"/>
                </a:cubicBezTo>
                <a:cubicBezTo>
                  <a:pt x="65412" y="9058"/>
                  <a:pt x="65382" y="8936"/>
                  <a:pt x="65351" y="8815"/>
                </a:cubicBezTo>
                <a:close/>
                <a:moveTo>
                  <a:pt x="57145" y="8511"/>
                </a:moveTo>
                <a:lnTo>
                  <a:pt x="57448" y="9028"/>
                </a:lnTo>
                <a:lnTo>
                  <a:pt x="56871" y="9392"/>
                </a:lnTo>
                <a:lnTo>
                  <a:pt x="56506" y="8754"/>
                </a:lnTo>
                <a:lnTo>
                  <a:pt x="57145" y="8511"/>
                </a:lnTo>
                <a:close/>
                <a:moveTo>
                  <a:pt x="17691" y="8572"/>
                </a:moveTo>
                <a:lnTo>
                  <a:pt x="17964" y="9119"/>
                </a:lnTo>
                <a:lnTo>
                  <a:pt x="17417" y="9453"/>
                </a:lnTo>
                <a:lnTo>
                  <a:pt x="17053" y="8815"/>
                </a:lnTo>
                <a:lnTo>
                  <a:pt x="17691" y="8572"/>
                </a:lnTo>
                <a:close/>
                <a:moveTo>
                  <a:pt x="32798" y="8693"/>
                </a:moveTo>
                <a:lnTo>
                  <a:pt x="33071" y="9180"/>
                </a:lnTo>
                <a:lnTo>
                  <a:pt x="32554" y="9484"/>
                </a:lnTo>
                <a:lnTo>
                  <a:pt x="32281" y="8967"/>
                </a:lnTo>
                <a:lnTo>
                  <a:pt x="32798" y="8693"/>
                </a:lnTo>
                <a:close/>
                <a:moveTo>
                  <a:pt x="52555" y="8602"/>
                </a:moveTo>
                <a:lnTo>
                  <a:pt x="52920" y="9180"/>
                </a:lnTo>
                <a:lnTo>
                  <a:pt x="52281" y="9514"/>
                </a:lnTo>
                <a:lnTo>
                  <a:pt x="52008" y="8876"/>
                </a:lnTo>
                <a:lnTo>
                  <a:pt x="52555" y="8602"/>
                </a:lnTo>
                <a:close/>
                <a:moveTo>
                  <a:pt x="13101" y="8693"/>
                </a:moveTo>
                <a:lnTo>
                  <a:pt x="13435" y="9240"/>
                </a:lnTo>
                <a:lnTo>
                  <a:pt x="12828" y="9605"/>
                </a:lnTo>
                <a:lnTo>
                  <a:pt x="12554" y="8967"/>
                </a:lnTo>
                <a:lnTo>
                  <a:pt x="13101" y="8693"/>
                </a:lnTo>
                <a:close/>
                <a:moveTo>
                  <a:pt x="28208" y="8754"/>
                </a:moveTo>
                <a:lnTo>
                  <a:pt x="28573" y="9332"/>
                </a:lnTo>
                <a:lnTo>
                  <a:pt x="27995" y="9605"/>
                </a:lnTo>
                <a:lnTo>
                  <a:pt x="27691" y="9028"/>
                </a:lnTo>
                <a:lnTo>
                  <a:pt x="28208" y="8754"/>
                </a:lnTo>
                <a:close/>
                <a:moveTo>
                  <a:pt x="47995" y="8754"/>
                </a:moveTo>
                <a:lnTo>
                  <a:pt x="48269" y="9240"/>
                </a:lnTo>
                <a:lnTo>
                  <a:pt x="47691" y="9605"/>
                </a:lnTo>
                <a:lnTo>
                  <a:pt x="47418" y="9028"/>
                </a:lnTo>
                <a:lnTo>
                  <a:pt x="47995" y="8754"/>
                </a:lnTo>
                <a:close/>
                <a:moveTo>
                  <a:pt x="23618" y="8876"/>
                </a:moveTo>
                <a:lnTo>
                  <a:pt x="23922" y="9392"/>
                </a:lnTo>
                <a:lnTo>
                  <a:pt x="23405" y="9666"/>
                </a:lnTo>
                <a:lnTo>
                  <a:pt x="23132" y="9149"/>
                </a:lnTo>
                <a:lnTo>
                  <a:pt x="23618" y="8876"/>
                </a:lnTo>
                <a:close/>
                <a:moveTo>
                  <a:pt x="8542" y="8754"/>
                </a:moveTo>
                <a:lnTo>
                  <a:pt x="8815" y="9332"/>
                </a:lnTo>
                <a:lnTo>
                  <a:pt x="8238" y="9696"/>
                </a:lnTo>
                <a:lnTo>
                  <a:pt x="7964" y="9088"/>
                </a:lnTo>
                <a:lnTo>
                  <a:pt x="8542" y="8754"/>
                </a:lnTo>
                <a:close/>
                <a:moveTo>
                  <a:pt x="43406" y="8754"/>
                </a:moveTo>
                <a:lnTo>
                  <a:pt x="43649" y="9392"/>
                </a:lnTo>
                <a:lnTo>
                  <a:pt x="43132" y="9757"/>
                </a:lnTo>
                <a:lnTo>
                  <a:pt x="42767" y="9119"/>
                </a:lnTo>
                <a:lnTo>
                  <a:pt x="43406" y="8754"/>
                </a:lnTo>
                <a:close/>
                <a:moveTo>
                  <a:pt x="58543" y="8906"/>
                </a:moveTo>
                <a:lnTo>
                  <a:pt x="58847" y="9484"/>
                </a:lnTo>
                <a:lnTo>
                  <a:pt x="58269" y="9757"/>
                </a:lnTo>
                <a:lnTo>
                  <a:pt x="57996" y="9240"/>
                </a:lnTo>
                <a:lnTo>
                  <a:pt x="58543" y="8906"/>
                </a:lnTo>
                <a:close/>
                <a:moveTo>
                  <a:pt x="1490" y="8876"/>
                </a:moveTo>
                <a:cubicBezTo>
                  <a:pt x="1262" y="8876"/>
                  <a:pt x="1034" y="9028"/>
                  <a:pt x="1034" y="9332"/>
                </a:cubicBezTo>
                <a:cubicBezTo>
                  <a:pt x="1064" y="9575"/>
                  <a:pt x="1247" y="9788"/>
                  <a:pt x="1520" y="9788"/>
                </a:cubicBezTo>
                <a:cubicBezTo>
                  <a:pt x="1764" y="9788"/>
                  <a:pt x="1946" y="9575"/>
                  <a:pt x="1946" y="9332"/>
                </a:cubicBezTo>
                <a:cubicBezTo>
                  <a:pt x="1946" y="9028"/>
                  <a:pt x="1718" y="8876"/>
                  <a:pt x="1490" y="8876"/>
                </a:cubicBezTo>
                <a:close/>
                <a:moveTo>
                  <a:pt x="38786" y="8906"/>
                </a:moveTo>
                <a:lnTo>
                  <a:pt x="39150" y="9544"/>
                </a:lnTo>
                <a:lnTo>
                  <a:pt x="38512" y="9788"/>
                </a:lnTo>
                <a:lnTo>
                  <a:pt x="38238" y="9240"/>
                </a:lnTo>
                <a:lnTo>
                  <a:pt x="38786" y="8906"/>
                </a:lnTo>
                <a:close/>
                <a:moveTo>
                  <a:pt x="19059" y="9028"/>
                </a:moveTo>
                <a:lnTo>
                  <a:pt x="19332" y="9544"/>
                </a:lnTo>
                <a:lnTo>
                  <a:pt x="18816" y="9818"/>
                </a:lnTo>
                <a:lnTo>
                  <a:pt x="18542" y="9301"/>
                </a:lnTo>
                <a:lnTo>
                  <a:pt x="19059" y="9028"/>
                </a:lnTo>
                <a:close/>
                <a:moveTo>
                  <a:pt x="34226" y="8997"/>
                </a:moveTo>
                <a:lnTo>
                  <a:pt x="34500" y="9605"/>
                </a:lnTo>
                <a:lnTo>
                  <a:pt x="33953" y="9879"/>
                </a:lnTo>
                <a:lnTo>
                  <a:pt x="33679" y="9392"/>
                </a:lnTo>
                <a:lnTo>
                  <a:pt x="34226" y="8997"/>
                </a:lnTo>
                <a:close/>
                <a:moveTo>
                  <a:pt x="53923" y="9028"/>
                </a:moveTo>
                <a:lnTo>
                  <a:pt x="54287" y="9605"/>
                </a:lnTo>
                <a:lnTo>
                  <a:pt x="53710" y="9879"/>
                </a:lnTo>
                <a:lnTo>
                  <a:pt x="53345" y="9301"/>
                </a:lnTo>
                <a:lnTo>
                  <a:pt x="53923" y="9028"/>
                </a:lnTo>
                <a:close/>
                <a:moveTo>
                  <a:pt x="14469" y="9119"/>
                </a:moveTo>
                <a:lnTo>
                  <a:pt x="14834" y="9666"/>
                </a:lnTo>
                <a:lnTo>
                  <a:pt x="14256" y="9940"/>
                </a:lnTo>
                <a:lnTo>
                  <a:pt x="13891" y="9392"/>
                </a:lnTo>
                <a:lnTo>
                  <a:pt x="14469" y="9119"/>
                </a:lnTo>
                <a:close/>
                <a:moveTo>
                  <a:pt x="49333" y="9149"/>
                </a:moveTo>
                <a:lnTo>
                  <a:pt x="49637" y="9666"/>
                </a:lnTo>
                <a:lnTo>
                  <a:pt x="49120" y="9940"/>
                </a:lnTo>
                <a:lnTo>
                  <a:pt x="48846" y="9453"/>
                </a:lnTo>
                <a:lnTo>
                  <a:pt x="49333" y="9149"/>
                </a:lnTo>
                <a:close/>
                <a:moveTo>
                  <a:pt x="60641" y="8616"/>
                </a:moveTo>
                <a:cubicBezTo>
                  <a:pt x="60416" y="8616"/>
                  <a:pt x="60205" y="8735"/>
                  <a:pt x="60093" y="8936"/>
                </a:cubicBezTo>
                <a:lnTo>
                  <a:pt x="59995" y="9093"/>
                </a:lnTo>
                <a:lnTo>
                  <a:pt x="59995" y="9093"/>
                </a:lnTo>
                <a:cubicBezTo>
                  <a:pt x="59989" y="9121"/>
                  <a:pt x="59981" y="9150"/>
                  <a:pt x="59971" y="9180"/>
                </a:cubicBezTo>
                <a:cubicBezTo>
                  <a:pt x="59971" y="9271"/>
                  <a:pt x="60002" y="9362"/>
                  <a:pt x="60032" y="9453"/>
                </a:cubicBezTo>
                <a:cubicBezTo>
                  <a:pt x="60106" y="9792"/>
                  <a:pt x="60386" y="9959"/>
                  <a:pt x="60666" y="9959"/>
                </a:cubicBezTo>
                <a:cubicBezTo>
                  <a:pt x="60964" y="9959"/>
                  <a:pt x="61262" y="9769"/>
                  <a:pt x="61309" y="9392"/>
                </a:cubicBezTo>
                <a:cubicBezTo>
                  <a:pt x="61370" y="9058"/>
                  <a:pt x="61187" y="8754"/>
                  <a:pt x="60883" y="8663"/>
                </a:cubicBezTo>
                <a:cubicBezTo>
                  <a:pt x="60803" y="8631"/>
                  <a:pt x="60721" y="8616"/>
                  <a:pt x="60641" y="8616"/>
                </a:cubicBezTo>
                <a:close/>
                <a:moveTo>
                  <a:pt x="29636" y="9119"/>
                </a:moveTo>
                <a:lnTo>
                  <a:pt x="29910" y="9757"/>
                </a:lnTo>
                <a:lnTo>
                  <a:pt x="29363" y="10000"/>
                </a:lnTo>
                <a:lnTo>
                  <a:pt x="28998" y="9453"/>
                </a:lnTo>
                <a:lnTo>
                  <a:pt x="29636" y="9119"/>
                </a:lnTo>
                <a:close/>
                <a:moveTo>
                  <a:pt x="9879" y="9240"/>
                </a:moveTo>
                <a:lnTo>
                  <a:pt x="10153" y="9727"/>
                </a:lnTo>
                <a:lnTo>
                  <a:pt x="9636" y="10031"/>
                </a:lnTo>
                <a:lnTo>
                  <a:pt x="9362" y="9514"/>
                </a:lnTo>
                <a:lnTo>
                  <a:pt x="9879" y="9240"/>
                </a:lnTo>
                <a:close/>
                <a:moveTo>
                  <a:pt x="44773" y="9301"/>
                </a:moveTo>
                <a:lnTo>
                  <a:pt x="45047" y="9818"/>
                </a:lnTo>
                <a:lnTo>
                  <a:pt x="44530" y="10092"/>
                </a:lnTo>
                <a:lnTo>
                  <a:pt x="44257" y="9575"/>
                </a:lnTo>
                <a:lnTo>
                  <a:pt x="44773" y="9301"/>
                </a:lnTo>
                <a:close/>
                <a:moveTo>
                  <a:pt x="24986" y="9301"/>
                </a:moveTo>
                <a:lnTo>
                  <a:pt x="25381" y="9879"/>
                </a:lnTo>
                <a:lnTo>
                  <a:pt x="24773" y="10122"/>
                </a:lnTo>
                <a:lnTo>
                  <a:pt x="24500" y="9575"/>
                </a:lnTo>
                <a:lnTo>
                  <a:pt x="24986" y="9301"/>
                </a:lnTo>
                <a:close/>
                <a:moveTo>
                  <a:pt x="20427" y="9423"/>
                </a:moveTo>
                <a:lnTo>
                  <a:pt x="20700" y="9940"/>
                </a:lnTo>
                <a:lnTo>
                  <a:pt x="20183" y="10213"/>
                </a:lnTo>
                <a:lnTo>
                  <a:pt x="19910" y="9727"/>
                </a:lnTo>
                <a:lnTo>
                  <a:pt x="20427" y="9423"/>
                </a:lnTo>
                <a:close/>
                <a:moveTo>
                  <a:pt x="40214" y="9392"/>
                </a:moveTo>
                <a:lnTo>
                  <a:pt x="40548" y="9909"/>
                </a:lnTo>
                <a:lnTo>
                  <a:pt x="39910" y="10274"/>
                </a:lnTo>
                <a:lnTo>
                  <a:pt x="39576" y="9636"/>
                </a:lnTo>
                <a:lnTo>
                  <a:pt x="40214" y="9392"/>
                </a:lnTo>
                <a:close/>
                <a:moveTo>
                  <a:pt x="55321" y="9453"/>
                </a:moveTo>
                <a:lnTo>
                  <a:pt x="55594" y="10000"/>
                </a:lnTo>
                <a:lnTo>
                  <a:pt x="55108" y="10274"/>
                </a:lnTo>
                <a:lnTo>
                  <a:pt x="54713" y="9727"/>
                </a:lnTo>
                <a:lnTo>
                  <a:pt x="55321" y="9453"/>
                </a:lnTo>
                <a:close/>
                <a:moveTo>
                  <a:pt x="62099" y="9088"/>
                </a:moveTo>
                <a:cubicBezTo>
                  <a:pt x="61765" y="9119"/>
                  <a:pt x="61521" y="9362"/>
                  <a:pt x="61521" y="9696"/>
                </a:cubicBezTo>
                <a:cubicBezTo>
                  <a:pt x="61521" y="10042"/>
                  <a:pt x="61808" y="10280"/>
                  <a:pt x="62107" y="10280"/>
                </a:cubicBezTo>
                <a:cubicBezTo>
                  <a:pt x="62254" y="10280"/>
                  <a:pt x="62404" y="10222"/>
                  <a:pt x="62525" y="10092"/>
                </a:cubicBezTo>
                <a:cubicBezTo>
                  <a:pt x="62889" y="9727"/>
                  <a:pt x="62616" y="9088"/>
                  <a:pt x="62099" y="9088"/>
                </a:cubicBezTo>
                <a:close/>
                <a:moveTo>
                  <a:pt x="15837" y="9514"/>
                </a:moveTo>
                <a:lnTo>
                  <a:pt x="16141" y="10092"/>
                </a:lnTo>
                <a:lnTo>
                  <a:pt x="15654" y="10365"/>
                </a:lnTo>
                <a:lnTo>
                  <a:pt x="15259" y="9788"/>
                </a:lnTo>
                <a:lnTo>
                  <a:pt x="15837" y="9514"/>
                </a:lnTo>
                <a:close/>
                <a:moveTo>
                  <a:pt x="35624" y="9484"/>
                </a:moveTo>
                <a:lnTo>
                  <a:pt x="35898" y="10000"/>
                </a:lnTo>
                <a:lnTo>
                  <a:pt x="35320" y="10365"/>
                </a:lnTo>
                <a:lnTo>
                  <a:pt x="35047" y="9788"/>
                </a:lnTo>
                <a:lnTo>
                  <a:pt x="35624" y="9484"/>
                </a:lnTo>
                <a:close/>
                <a:moveTo>
                  <a:pt x="50701" y="9575"/>
                </a:moveTo>
                <a:lnTo>
                  <a:pt x="51096" y="10152"/>
                </a:lnTo>
                <a:lnTo>
                  <a:pt x="50518" y="10426"/>
                </a:lnTo>
                <a:lnTo>
                  <a:pt x="50245" y="9848"/>
                </a:lnTo>
                <a:lnTo>
                  <a:pt x="50701" y="9575"/>
                </a:lnTo>
                <a:close/>
                <a:moveTo>
                  <a:pt x="2858" y="9240"/>
                </a:moveTo>
                <a:cubicBezTo>
                  <a:pt x="2341" y="9240"/>
                  <a:pt x="2068" y="9879"/>
                  <a:pt x="2432" y="10243"/>
                </a:cubicBezTo>
                <a:cubicBezTo>
                  <a:pt x="2561" y="10373"/>
                  <a:pt x="2717" y="10430"/>
                  <a:pt x="2867" y="10430"/>
                </a:cubicBezTo>
                <a:cubicBezTo>
                  <a:pt x="3177" y="10430"/>
                  <a:pt x="3466" y="10186"/>
                  <a:pt x="3466" y="9818"/>
                </a:cubicBezTo>
                <a:cubicBezTo>
                  <a:pt x="3435" y="9514"/>
                  <a:pt x="3192" y="9240"/>
                  <a:pt x="2858" y="9240"/>
                </a:cubicBezTo>
                <a:close/>
                <a:moveTo>
                  <a:pt x="11247" y="9666"/>
                </a:moveTo>
                <a:lnTo>
                  <a:pt x="11642" y="10213"/>
                </a:lnTo>
                <a:lnTo>
                  <a:pt x="11034" y="10487"/>
                </a:lnTo>
                <a:lnTo>
                  <a:pt x="10761" y="9940"/>
                </a:lnTo>
                <a:lnTo>
                  <a:pt x="11247" y="9666"/>
                </a:lnTo>
                <a:close/>
                <a:moveTo>
                  <a:pt x="46141" y="9696"/>
                </a:moveTo>
                <a:lnTo>
                  <a:pt x="46445" y="10213"/>
                </a:lnTo>
                <a:lnTo>
                  <a:pt x="45929" y="10487"/>
                </a:lnTo>
                <a:lnTo>
                  <a:pt x="45625" y="10000"/>
                </a:lnTo>
                <a:lnTo>
                  <a:pt x="46141" y="9696"/>
                </a:lnTo>
                <a:close/>
                <a:moveTo>
                  <a:pt x="31035" y="9666"/>
                </a:moveTo>
                <a:lnTo>
                  <a:pt x="31308" y="10152"/>
                </a:lnTo>
                <a:lnTo>
                  <a:pt x="30761" y="10517"/>
                </a:lnTo>
                <a:lnTo>
                  <a:pt x="30487" y="9940"/>
                </a:lnTo>
                <a:lnTo>
                  <a:pt x="31035" y="9666"/>
                </a:lnTo>
                <a:close/>
                <a:moveTo>
                  <a:pt x="63472" y="9634"/>
                </a:moveTo>
                <a:cubicBezTo>
                  <a:pt x="63460" y="9634"/>
                  <a:pt x="63448" y="9635"/>
                  <a:pt x="63436" y="9636"/>
                </a:cubicBezTo>
                <a:cubicBezTo>
                  <a:pt x="63193" y="9636"/>
                  <a:pt x="62980" y="9848"/>
                  <a:pt x="62980" y="10122"/>
                </a:cubicBezTo>
                <a:cubicBezTo>
                  <a:pt x="63001" y="10402"/>
                  <a:pt x="63231" y="10577"/>
                  <a:pt x="63465" y="10577"/>
                </a:cubicBezTo>
                <a:cubicBezTo>
                  <a:pt x="63586" y="10577"/>
                  <a:pt x="63708" y="10530"/>
                  <a:pt x="63801" y="10426"/>
                </a:cubicBezTo>
                <a:cubicBezTo>
                  <a:pt x="64097" y="10131"/>
                  <a:pt x="63875" y="9634"/>
                  <a:pt x="63472" y="9634"/>
                </a:cubicBezTo>
                <a:close/>
                <a:moveTo>
                  <a:pt x="6688" y="9757"/>
                </a:moveTo>
                <a:lnTo>
                  <a:pt x="6961" y="10274"/>
                </a:lnTo>
                <a:lnTo>
                  <a:pt x="6414" y="10578"/>
                </a:lnTo>
                <a:lnTo>
                  <a:pt x="6141" y="10061"/>
                </a:lnTo>
                <a:lnTo>
                  <a:pt x="6688" y="9757"/>
                </a:lnTo>
                <a:close/>
                <a:moveTo>
                  <a:pt x="26445" y="9666"/>
                </a:moveTo>
                <a:lnTo>
                  <a:pt x="26779" y="10274"/>
                </a:lnTo>
                <a:lnTo>
                  <a:pt x="26171" y="10608"/>
                </a:lnTo>
                <a:lnTo>
                  <a:pt x="25837" y="10000"/>
                </a:lnTo>
                <a:lnTo>
                  <a:pt x="26445" y="9666"/>
                </a:lnTo>
                <a:close/>
                <a:moveTo>
                  <a:pt x="41582" y="9818"/>
                </a:moveTo>
                <a:lnTo>
                  <a:pt x="41855" y="10365"/>
                </a:lnTo>
                <a:lnTo>
                  <a:pt x="41369" y="10639"/>
                </a:lnTo>
                <a:lnTo>
                  <a:pt x="40974" y="10061"/>
                </a:lnTo>
                <a:lnTo>
                  <a:pt x="41582" y="9818"/>
                </a:lnTo>
                <a:close/>
                <a:moveTo>
                  <a:pt x="21855" y="9757"/>
                </a:moveTo>
                <a:lnTo>
                  <a:pt x="22129" y="10335"/>
                </a:lnTo>
                <a:lnTo>
                  <a:pt x="21551" y="10699"/>
                </a:lnTo>
                <a:lnTo>
                  <a:pt x="21278" y="10122"/>
                </a:lnTo>
                <a:lnTo>
                  <a:pt x="21855" y="9757"/>
                </a:lnTo>
                <a:close/>
                <a:moveTo>
                  <a:pt x="36962" y="9909"/>
                </a:moveTo>
                <a:lnTo>
                  <a:pt x="37357" y="10487"/>
                </a:lnTo>
                <a:lnTo>
                  <a:pt x="36779" y="10760"/>
                </a:lnTo>
                <a:lnTo>
                  <a:pt x="36475" y="10183"/>
                </a:lnTo>
                <a:lnTo>
                  <a:pt x="36962" y="9909"/>
                </a:lnTo>
                <a:close/>
                <a:moveTo>
                  <a:pt x="56719" y="9818"/>
                </a:moveTo>
                <a:lnTo>
                  <a:pt x="56993" y="10395"/>
                </a:lnTo>
                <a:lnTo>
                  <a:pt x="56445" y="10760"/>
                </a:lnTo>
                <a:lnTo>
                  <a:pt x="56172" y="10183"/>
                </a:lnTo>
                <a:lnTo>
                  <a:pt x="56719" y="9818"/>
                </a:lnTo>
                <a:close/>
                <a:moveTo>
                  <a:pt x="17296" y="9909"/>
                </a:moveTo>
                <a:lnTo>
                  <a:pt x="17539" y="10487"/>
                </a:lnTo>
                <a:lnTo>
                  <a:pt x="16992" y="10791"/>
                </a:lnTo>
                <a:lnTo>
                  <a:pt x="16718" y="10274"/>
                </a:lnTo>
                <a:lnTo>
                  <a:pt x="17296" y="9909"/>
                </a:lnTo>
                <a:close/>
                <a:moveTo>
                  <a:pt x="52160" y="9940"/>
                </a:moveTo>
                <a:lnTo>
                  <a:pt x="52433" y="10547"/>
                </a:lnTo>
                <a:lnTo>
                  <a:pt x="51886" y="10821"/>
                </a:lnTo>
                <a:lnTo>
                  <a:pt x="51521" y="10274"/>
                </a:lnTo>
                <a:lnTo>
                  <a:pt x="52160" y="9940"/>
                </a:lnTo>
                <a:close/>
                <a:moveTo>
                  <a:pt x="32372" y="10061"/>
                </a:moveTo>
                <a:lnTo>
                  <a:pt x="32646" y="10547"/>
                </a:lnTo>
                <a:lnTo>
                  <a:pt x="32159" y="10851"/>
                </a:lnTo>
                <a:lnTo>
                  <a:pt x="31855" y="10335"/>
                </a:lnTo>
                <a:lnTo>
                  <a:pt x="32372" y="10061"/>
                </a:lnTo>
                <a:close/>
                <a:moveTo>
                  <a:pt x="64835" y="10335"/>
                </a:moveTo>
                <a:cubicBezTo>
                  <a:pt x="64743" y="10335"/>
                  <a:pt x="64561" y="10487"/>
                  <a:pt x="64561" y="10547"/>
                </a:cubicBezTo>
                <a:cubicBezTo>
                  <a:pt x="64591" y="10669"/>
                  <a:pt x="64683" y="10791"/>
                  <a:pt x="64804" y="10851"/>
                </a:cubicBezTo>
                <a:cubicBezTo>
                  <a:pt x="64895" y="10851"/>
                  <a:pt x="65017" y="10730"/>
                  <a:pt x="65230" y="10608"/>
                </a:cubicBezTo>
                <a:cubicBezTo>
                  <a:pt x="65047" y="10456"/>
                  <a:pt x="64926" y="10335"/>
                  <a:pt x="64835" y="10335"/>
                </a:cubicBezTo>
                <a:close/>
                <a:moveTo>
                  <a:pt x="12706" y="10000"/>
                </a:moveTo>
                <a:lnTo>
                  <a:pt x="12949" y="10639"/>
                </a:lnTo>
                <a:lnTo>
                  <a:pt x="12402" y="10912"/>
                </a:lnTo>
                <a:lnTo>
                  <a:pt x="12068" y="10335"/>
                </a:lnTo>
                <a:lnTo>
                  <a:pt x="12706" y="10000"/>
                </a:lnTo>
                <a:close/>
                <a:moveTo>
                  <a:pt x="47539" y="10061"/>
                </a:moveTo>
                <a:lnTo>
                  <a:pt x="47813" y="10639"/>
                </a:lnTo>
                <a:lnTo>
                  <a:pt x="47236" y="10912"/>
                </a:lnTo>
                <a:lnTo>
                  <a:pt x="46992" y="10456"/>
                </a:lnTo>
                <a:lnTo>
                  <a:pt x="47539" y="10061"/>
                </a:lnTo>
                <a:close/>
                <a:moveTo>
                  <a:pt x="27813" y="10122"/>
                </a:moveTo>
                <a:lnTo>
                  <a:pt x="28117" y="10699"/>
                </a:lnTo>
                <a:lnTo>
                  <a:pt x="27630" y="10973"/>
                </a:lnTo>
                <a:lnTo>
                  <a:pt x="27235" y="10395"/>
                </a:lnTo>
                <a:lnTo>
                  <a:pt x="27813" y="10122"/>
                </a:lnTo>
                <a:close/>
                <a:moveTo>
                  <a:pt x="8086" y="10122"/>
                </a:moveTo>
                <a:lnTo>
                  <a:pt x="8359" y="10699"/>
                </a:lnTo>
                <a:lnTo>
                  <a:pt x="7782" y="11003"/>
                </a:lnTo>
                <a:lnTo>
                  <a:pt x="7508" y="10517"/>
                </a:lnTo>
                <a:lnTo>
                  <a:pt x="8086" y="10122"/>
                </a:lnTo>
                <a:close/>
                <a:moveTo>
                  <a:pt x="42980" y="10183"/>
                </a:moveTo>
                <a:lnTo>
                  <a:pt x="43254" y="10760"/>
                </a:lnTo>
                <a:lnTo>
                  <a:pt x="42676" y="11034"/>
                </a:lnTo>
                <a:lnTo>
                  <a:pt x="42433" y="10547"/>
                </a:lnTo>
                <a:lnTo>
                  <a:pt x="42980" y="10183"/>
                </a:lnTo>
                <a:close/>
                <a:moveTo>
                  <a:pt x="23223" y="10274"/>
                </a:moveTo>
                <a:lnTo>
                  <a:pt x="23588" y="10821"/>
                </a:lnTo>
                <a:lnTo>
                  <a:pt x="23010" y="11095"/>
                </a:lnTo>
                <a:lnTo>
                  <a:pt x="22737" y="10547"/>
                </a:lnTo>
                <a:lnTo>
                  <a:pt x="23223" y="10274"/>
                </a:lnTo>
                <a:close/>
                <a:moveTo>
                  <a:pt x="58148" y="10304"/>
                </a:moveTo>
                <a:lnTo>
                  <a:pt x="58452" y="10851"/>
                </a:lnTo>
                <a:lnTo>
                  <a:pt x="57904" y="11125"/>
                </a:lnTo>
                <a:lnTo>
                  <a:pt x="57631" y="10608"/>
                </a:lnTo>
                <a:lnTo>
                  <a:pt x="58148" y="10304"/>
                </a:lnTo>
                <a:close/>
                <a:moveTo>
                  <a:pt x="1004" y="10335"/>
                </a:moveTo>
                <a:cubicBezTo>
                  <a:pt x="912" y="10487"/>
                  <a:pt x="730" y="10639"/>
                  <a:pt x="730" y="10791"/>
                </a:cubicBezTo>
                <a:cubicBezTo>
                  <a:pt x="730" y="11049"/>
                  <a:pt x="920" y="11178"/>
                  <a:pt x="1110" y="11178"/>
                </a:cubicBezTo>
                <a:cubicBezTo>
                  <a:pt x="1300" y="11178"/>
                  <a:pt x="1490" y="11049"/>
                  <a:pt x="1490" y="10791"/>
                </a:cubicBezTo>
                <a:cubicBezTo>
                  <a:pt x="1460" y="10639"/>
                  <a:pt x="1277" y="10487"/>
                  <a:pt x="1156" y="10365"/>
                </a:cubicBezTo>
                <a:lnTo>
                  <a:pt x="1004" y="10335"/>
                </a:lnTo>
                <a:close/>
                <a:moveTo>
                  <a:pt x="38360" y="10335"/>
                </a:moveTo>
                <a:lnTo>
                  <a:pt x="38664" y="10912"/>
                </a:lnTo>
                <a:lnTo>
                  <a:pt x="38147" y="11186"/>
                </a:lnTo>
                <a:lnTo>
                  <a:pt x="37782" y="10608"/>
                </a:lnTo>
                <a:lnTo>
                  <a:pt x="38360" y="10335"/>
                </a:lnTo>
                <a:close/>
                <a:moveTo>
                  <a:pt x="18664" y="10365"/>
                </a:moveTo>
                <a:lnTo>
                  <a:pt x="18937" y="10882"/>
                </a:lnTo>
                <a:lnTo>
                  <a:pt x="18360" y="11247"/>
                </a:lnTo>
                <a:lnTo>
                  <a:pt x="18116" y="10669"/>
                </a:lnTo>
                <a:lnTo>
                  <a:pt x="18664" y="10365"/>
                </a:lnTo>
                <a:close/>
                <a:moveTo>
                  <a:pt x="33770" y="10456"/>
                </a:moveTo>
                <a:lnTo>
                  <a:pt x="34135" y="11034"/>
                </a:lnTo>
                <a:lnTo>
                  <a:pt x="33557" y="11307"/>
                </a:lnTo>
                <a:lnTo>
                  <a:pt x="33284" y="10730"/>
                </a:lnTo>
                <a:lnTo>
                  <a:pt x="33770" y="10456"/>
                </a:lnTo>
                <a:close/>
                <a:moveTo>
                  <a:pt x="53558" y="10456"/>
                </a:moveTo>
                <a:lnTo>
                  <a:pt x="53831" y="10973"/>
                </a:lnTo>
                <a:lnTo>
                  <a:pt x="53254" y="11338"/>
                </a:lnTo>
                <a:lnTo>
                  <a:pt x="52980" y="10730"/>
                </a:lnTo>
                <a:lnTo>
                  <a:pt x="53558" y="10456"/>
                </a:lnTo>
                <a:close/>
                <a:moveTo>
                  <a:pt x="14074" y="10547"/>
                </a:moveTo>
                <a:lnTo>
                  <a:pt x="14347" y="11034"/>
                </a:lnTo>
                <a:lnTo>
                  <a:pt x="13770" y="11399"/>
                </a:lnTo>
                <a:lnTo>
                  <a:pt x="13496" y="10821"/>
                </a:lnTo>
                <a:lnTo>
                  <a:pt x="14074" y="10547"/>
                </a:lnTo>
                <a:close/>
                <a:moveTo>
                  <a:pt x="29180" y="10608"/>
                </a:moveTo>
                <a:lnTo>
                  <a:pt x="29484" y="11095"/>
                </a:lnTo>
                <a:lnTo>
                  <a:pt x="28968" y="11399"/>
                </a:lnTo>
                <a:lnTo>
                  <a:pt x="28664" y="10882"/>
                </a:lnTo>
                <a:lnTo>
                  <a:pt x="29180" y="10608"/>
                </a:lnTo>
                <a:close/>
                <a:moveTo>
                  <a:pt x="48907" y="10547"/>
                </a:moveTo>
                <a:lnTo>
                  <a:pt x="49242" y="11095"/>
                </a:lnTo>
                <a:lnTo>
                  <a:pt x="48634" y="11459"/>
                </a:lnTo>
                <a:lnTo>
                  <a:pt x="48360" y="10821"/>
                </a:lnTo>
                <a:lnTo>
                  <a:pt x="48907" y="10547"/>
                </a:lnTo>
                <a:close/>
                <a:moveTo>
                  <a:pt x="9454" y="10639"/>
                </a:moveTo>
                <a:lnTo>
                  <a:pt x="9788" y="11186"/>
                </a:lnTo>
                <a:lnTo>
                  <a:pt x="9150" y="11520"/>
                </a:lnTo>
                <a:lnTo>
                  <a:pt x="8907" y="10882"/>
                </a:lnTo>
                <a:lnTo>
                  <a:pt x="9454" y="10639"/>
                </a:lnTo>
                <a:close/>
                <a:moveTo>
                  <a:pt x="24591" y="10669"/>
                </a:moveTo>
                <a:lnTo>
                  <a:pt x="24895" y="11247"/>
                </a:lnTo>
                <a:lnTo>
                  <a:pt x="24378" y="11520"/>
                </a:lnTo>
                <a:lnTo>
                  <a:pt x="24013" y="10943"/>
                </a:lnTo>
                <a:lnTo>
                  <a:pt x="24591" y="10669"/>
                </a:lnTo>
                <a:close/>
                <a:moveTo>
                  <a:pt x="44348" y="10639"/>
                </a:moveTo>
                <a:lnTo>
                  <a:pt x="44621" y="11155"/>
                </a:lnTo>
                <a:lnTo>
                  <a:pt x="44074" y="11520"/>
                </a:lnTo>
                <a:lnTo>
                  <a:pt x="43801" y="10943"/>
                </a:lnTo>
                <a:lnTo>
                  <a:pt x="44348" y="10639"/>
                </a:lnTo>
                <a:close/>
                <a:moveTo>
                  <a:pt x="20001" y="10791"/>
                </a:moveTo>
                <a:lnTo>
                  <a:pt x="20366" y="11368"/>
                </a:lnTo>
                <a:lnTo>
                  <a:pt x="19788" y="11642"/>
                </a:lnTo>
                <a:lnTo>
                  <a:pt x="19515" y="11064"/>
                </a:lnTo>
                <a:lnTo>
                  <a:pt x="20001" y="10791"/>
                </a:lnTo>
                <a:close/>
                <a:moveTo>
                  <a:pt x="39758" y="10730"/>
                </a:moveTo>
                <a:lnTo>
                  <a:pt x="40032" y="11307"/>
                </a:lnTo>
                <a:lnTo>
                  <a:pt x="39485" y="11672"/>
                </a:lnTo>
                <a:lnTo>
                  <a:pt x="39211" y="11095"/>
                </a:lnTo>
                <a:lnTo>
                  <a:pt x="39758" y="10730"/>
                </a:lnTo>
                <a:close/>
                <a:moveTo>
                  <a:pt x="54895" y="10851"/>
                </a:moveTo>
                <a:lnTo>
                  <a:pt x="55169" y="11368"/>
                </a:lnTo>
                <a:lnTo>
                  <a:pt x="54682" y="11672"/>
                </a:lnTo>
                <a:lnTo>
                  <a:pt x="54379" y="11155"/>
                </a:lnTo>
                <a:lnTo>
                  <a:pt x="54895" y="10851"/>
                </a:lnTo>
                <a:close/>
                <a:moveTo>
                  <a:pt x="61754" y="10454"/>
                </a:moveTo>
                <a:cubicBezTo>
                  <a:pt x="61738" y="10454"/>
                  <a:pt x="61721" y="10455"/>
                  <a:pt x="61704" y="10456"/>
                </a:cubicBezTo>
                <a:cubicBezTo>
                  <a:pt x="61691" y="10456"/>
                  <a:pt x="61679" y="10455"/>
                  <a:pt x="61666" y="10455"/>
                </a:cubicBezTo>
                <a:cubicBezTo>
                  <a:pt x="61115" y="10455"/>
                  <a:pt x="60862" y="11103"/>
                  <a:pt x="61248" y="11490"/>
                </a:cubicBezTo>
                <a:cubicBezTo>
                  <a:pt x="61377" y="11619"/>
                  <a:pt x="61536" y="11677"/>
                  <a:pt x="61690" y="11677"/>
                </a:cubicBezTo>
                <a:cubicBezTo>
                  <a:pt x="62009" y="11677"/>
                  <a:pt x="62312" y="11432"/>
                  <a:pt x="62312" y="11064"/>
                </a:cubicBezTo>
                <a:cubicBezTo>
                  <a:pt x="62312" y="10718"/>
                  <a:pt x="62065" y="10454"/>
                  <a:pt x="61754" y="10454"/>
                </a:cubicBezTo>
                <a:close/>
                <a:moveTo>
                  <a:pt x="35138" y="10821"/>
                </a:moveTo>
                <a:lnTo>
                  <a:pt x="35472" y="11429"/>
                </a:lnTo>
                <a:lnTo>
                  <a:pt x="34864" y="11702"/>
                </a:lnTo>
                <a:lnTo>
                  <a:pt x="34500" y="11155"/>
                </a:lnTo>
                <a:lnTo>
                  <a:pt x="35138" y="10821"/>
                </a:lnTo>
                <a:close/>
                <a:moveTo>
                  <a:pt x="15442" y="10943"/>
                </a:moveTo>
                <a:lnTo>
                  <a:pt x="15715" y="11459"/>
                </a:lnTo>
                <a:lnTo>
                  <a:pt x="15198" y="11733"/>
                </a:lnTo>
                <a:lnTo>
                  <a:pt x="14925" y="11216"/>
                </a:lnTo>
                <a:lnTo>
                  <a:pt x="15442" y="10943"/>
                </a:lnTo>
                <a:close/>
                <a:moveTo>
                  <a:pt x="2463" y="10639"/>
                </a:moveTo>
                <a:cubicBezTo>
                  <a:pt x="1976" y="10639"/>
                  <a:pt x="1703" y="11216"/>
                  <a:pt x="2068" y="11581"/>
                </a:cubicBezTo>
                <a:cubicBezTo>
                  <a:pt x="2174" y="11698"/>
                  <a:pt x="2309" y="11749"/>
                  <a:pt x="2443" y="11749"/>
                </a:cubicBezTo>
                <a:cubicBezTo>
                  <a:pt x="2729" y="11749"/>
                  <a:pt x="3010" y="11517"/>
                  <a:pt x="3010" y="11186"/>
                </a:cubicBezTo>
                <a:cubicBezTo>
                  <a:pt x="3010" y="10882"/>
                  <a:pt x="2767" y="10639"/>
                  <a:pt x="2463" y="10639"/>
                </a:cubicBezTo>
                <a:close/>
                <a:moveTo>
                  <a:pt x="30609" y="10912"/>
                </a:moveTo>
                <a:lnTo>
                  <a:pt x="30883" y="11520"/>
                </a:lnTo>
                <a:lnTo>
                  <a:pt x="30305" y="11794"/>
                </a:lnTo>
                <a:lnTo>
                  <a:pt x="30032" y="11307"/>
                </a:lnTo>
                <a:lnTo>
                  <a:pt x="30609" y="10912"/>
                </a:lnTo>
                <a:close/>
                <a:moveTo>
                  <a:pt x="50305" y="10973"/>
                </a:moveTo>
                <a:lnTo>
                  <a:pt x="50579" y="11550"/>
                </a:lnTo>
                <a:lnTo>
                  <a:pt x="50093" y="11794"/>
                </a:lnTo>
                <a:lnTo>
                  <a:pt x="49728" y="11247"/>
                </a:lnTo>
                <a:lnTo>
                  <a:pt x="50305" y="10973"/>
                </a:lnTo>
                <a:close/>
                <a:moveTo>
                  <a:pt x="10852" y="11034"/>
                </a:moveTo>
                <a:lnTo>
                  <a:pt x="11125" y="11581"/>
                </a:lnTo>
                <a:lnTo>
                  <a:pt x="10639" y="11854"/>
                </a:lnTo>
                <a:lnTo>
                  <a:pt x="10274" y="11307"/>
                </a:lnTo>
                <a:lnTo>
                  <a:pt x="10852" y="11034"/>
                </a:lnTo>
                <a:close/>
                <a:moveTo>
                  <a:pt x="26019" y="11064"/>
                </a:moveTo>
                <a:lnTo>
                  <a:pt x="26293" y="11642"/>
                </a:lnTo>
                <a:lnTo>
                  <a:pt x="25715" y="11915"/>
                </a:lnTo>
                <a:lnTo>
                  <a:pt x="25472" y="11429"/>
                </a:lnTo>
                <a:lnTo>
                  <a:pt x="26019" y="11064"/>
                </a:lnTo>
                <a:close/>
                <a:moveTo>
                  <a:pt x="45716" y="11064"/>
                </a:moveTo>
                <a:lnTo>
                  <a:pt x="46080" y="11642"/>
                </a:lnTo>
                <a:lnTo>
                  <a:pt x="45473" y="11915"/>
                </a:lnTo>
                <a:lnTo>
                  <a:pt x="45199" y="11338"/>
                </a:lnTo>
                <a:lnTo>
                  <a:pt x="45716" y="11064"/>
                </a:lnTo>
                <a:close/>
                <a:moveTo>
                  <a:pt x="41156" y="11216"/>
                </a:moveTo>
                <a:lnTo>
                  <a:pt x="41430" y="11733"/>
                </a:lnTo>
                <a:lnTo>
                  <a:pt x="40913" y="12006"/>
                </a:lnTo>
                <a:lnTo>
                  <a:pt x="40640" y="11490"/>
                </a:lnTo>
                <a:lnTo>
                  <a:pt x="41156" y="11216"/>
                </a:lnTo>
                <a:close/>
                <a:moveTo>
                  <a:pt x="63072" y="10996"/>
                </a:moveTo>
                <a:cubicBezTo>
                  <a:pt x="62813" y="10996"/>
                  <a:pt x="62555" y="11171"/>
                  <a:pt x="62555" y="11520"/>
                </a:cubicBezTo>
                <a:cubicBezTo>
                  <a:pt x="62540" y="11854"/>
                  <a:pt x="62791" y="12022"/>
                  <a:pt x="63049" y="12022"/>
                </a:cubicBezTo>
                <a:cubicBezTo>
                  <a:pt x="63307" y="12022"/>
                  <a:pt x="63573" y="11854"/>
                  <a:pt x="63588" y="11520"/>
                </a:cubicBezTo>
                <a:cubicBezTo>
                  <a:pt x="63588" y="11171"/>
                  <a:pt x="63330" y="10996"/>
                  <a:pt x="63072" y="10996"/>
                </a:cubicBezTo>
                <a:close/>
                <a:moveTo>
                  <a:pt x="6232" y="11155"/>
                </a:moveTo>
                <a:lnTo>
                  <a:pt x="6627" y="11733"/>
                </a:lnTo>
                <a:lnTo>
                  <a:pt x="6019" y="12037"/>
                </a:lnTo>
                <a:lnTo>
                  <a:pt x="5715" y="11429"/>
                </a:lnTo>
                <a:lnTo>
                  <a:pt x="6232" y="11155"/>
                </a:lnTo>
                <a:close/>
                <a:moveTo>
                  <a:pt x="21430" y="11186"/>
                </a:moveTo>
                <a:lnTo>
                  <a:pt x="21794" y="11794"/>
                </a:lnTo>
                <a:lnTo>
                  <a:pt x="21156" y="12067"/>
                </a:lnTo>
                <a:lnTo>
                  <a:pt x="20791" y="11520"/>
                </a:lnTo>
                <a:lnTo>
                  <a:pt x="21430" y="11186"/>
                </a:lnTo>
                <a:close/>
                <a:moveTo>
                  <a:pt x="56324" y="11216"/>
                </a:moveTo>
                <a:lnTo>
                  <a:pt x="56597" y="11794"/>
                </a:lnTo>
                <a:lnTo>
                  <a:pt x="56020" y="12067"/>
                </a:lnTo>
                <a:lnTo>
                  <a:pt x="55746" y="11581"/>
                </a:lnTo>
                <a:lnTo>
                  <a:pt x="56324" y="11216"/>
                </a:lnTo>
                <a:close/>
                <a:moveTo>
                  <a:pt x="16809" y="11338"/>
                </a:moveTo>
                <a:lnTo>
                  <a:pt x="17083" y="11885"/>
                </a:lnTo>
                <a:lnTo>
                  <a:pt x="16566" y="12158"/>
                </a:lnTo>
                <a:lnTo>
                  <a:pt x="16293" y="11642"/>
                </a:lnTo>
                <a:lnTo>
                  <a:pt x="16809" y="11338"/>
                </a:lnTo>
                <a:close/>
                <a:moveTo>
                  <a:pt x="36567" y="11307"/>
                </a:moveTo>
                <a:lnTo>
                  <a:pt x="36810" y="11854"/>
                </a:lnTo>
                <a:lnTo>
                  <a:pt x="36263" y="12219"/>
                </a:lnTo>
                <a:lnTo>
                  <a:pt x="35928" y="11581"/>
                </a:lnTo>
                <a:lnTo>
                  <a:pt x="36567" y="11307"/>
                </a:lnTo>
                <a:close/>
                <a:moveTo>
                  <a:pt x="51673" y="11429"/>
                </a:moveTo>
                <a:lnTo>
                  <a:pt x="51977" y="11946"/>
                </a:lnTo>
                <a:lnTo>
                  <a:pt x="51461" y="12219"/>
                </a:lnTo>
                <a:lnTo>
                  <a:pt x="51187" y="11702"/>
                </a:lnTo>
                <a:lnTo>
                  <a:pt x="51673" y="11429"/>
                </a:lnTo>
                <a:close/>
                <a:moveTo>
                  <a:pt x="3830" y="10943"/>
                </a:moveTo>
                <a:cubicBezTo>
                  <a:pt x="3253" y="10943"/>
                  <a:pt x="2979" y="11642"/>
                  <a:pt x="3375" y="12037"/>
                </a:cubicBezTo>
                <a:cubicBezTo>
                  <a:pt x="3507" y="12180"/>
                  <a:pt x="3675" y="12244"/>
                  <a:pt x="3838" y="12244"/>
                </a:cubicBezTo>
                <a:cubicBezTo>
                  <a:pt x="4161" y="12244"/>
                  <a:pt x="4469" y="11995"/>
                  <a:pt x="4469" y="11611"/>
                </a:cubicBezTo>
                <a:cubicBezTo>
                  <a:pt x="4498" y="11263"/>
                  <a:pt x="4223" y="10971"/>
                  <a:pt x="3881" y="10971"/>
                </a:cubicBezTo>
                <a:cubicBezTo>
                  <a:pt x="3864" y="10971"/>
                  <a:pt x="3847" y="10972"/>
                  <a:pt x="3830" y="10973"/>
                </a:cubicBezTo>
                <a:lnTo>
                  <a:pt x="3830" y="10943"/>
                </a:lnTo>
                <a:close/>
                <a:moveTo>
                  <a:pt x="12250" y="11490"/>
                </a:moveTo>
                <a:lnTo>
                  <a:pt x="12493" y="12006"/>
                </a:lnTo>
                <a:lnTo>
                  <a:pt x="11977" y="12280"/>
                </a:lnTo>
                <a:lnTo>
                  <a:pt x="11703" y="11763"/>
                </a:lnTo>
                <a:lnTo>
                  <a:pt x="12250" y="11490"/>
                </a:lnTo>
                <a:close/>
                <a:moveTo>
                  <a:pt x="64356" y="11607"/>
                </a:moveTo>
                <a:cubicBezTo>
                  <a:pt x="64176" y="11607"/>
                  <a:pt x="64075" y="11751"/>
                  <a:pt x="64075" y="11946"/>
                </a:cubicBezTo>
                <a:cubicBezTo>
                  <a:pt x="64075" y="12140"/>
                  <a:pt x="64202" y="12284"/>
                  <a:pt x="64386" y="12284"/>
                </a:cubicBezTo>
                <a:cubicBezTo>
                  <a:pt x="64403" y="12284"/>
                  <a:pt x="64421" y="12283"/>
                  <a:pt x="64439" y="12280"/>
                </a:cubicBezTo>
                <a:cubicBezTo>
                  <a:pt x="64561" y="12250"/>
                  <a:pt x="64683" y="12098"/>
                  <a:pt x="64804" y="12006"/>
                </a:cubicBezTo>
                <a:lnTo>
                  <a:pt x="64804" y="11824"/>
                </a:lnTo>
                <a:cubicBezTo>
                  <a:pt x="64683" y="11763"/>
                  <a:pt x="64561" y="11611"/>
                  <a:pt x="64409" y="11611"/>
                </a:cubicBezTo>
                <a:cubicBezTo>
                  <a:pt x="64391" y="11609"/>
                  <a:pt x="64373" y="11607"/>
                  <a:pt x="64356" y="11607"/>
                </a:cubicBezTo>
                <a:close/>
                <a:moveTo>
                  <a:pt x="31977" y="11429"/>
                </a:moveTo>
                <a:lnTo>
                  <a:pt x="32342" y="11976"/>
                </a:lnTo>
                <a:lnTo>
                  <a:pt x="31673" y="12310"/>
                </a:lnTo>
                <a:lnTo>
                  <a:pt x="31430" y="11702"/>
                </a:lnTo>
                <a:lnTo>
                  <a:pt x="31977" y="11429"/>
                </a:lnTo>
                <a:close/>
                <a:moveTo>
                  <a:pt x="47114" y="11490"/>
                </a:moveTo>
                <a:lnTo>
                  <a:pt x="47448" y="12067"/>
                </a:lnTo>
                <a:lnTo>
                  <a:pt x="46901" y="12341"/>
                </a:lnTo>
                <a:lnTo>
                  <a:pt x="46506" y="11763"/>
                </a:lnTo>
                <a:lnTo>
                  <a:pt x="47114" y="11490"/>
                </a:lnTo>
                <a:close/>
                <a:moveTo>
                  <a:pt x="7600" y="11581"/>
                </a:moveTo>
                <a:lnTo>
                  <a:pt x="7964" y="12128"/>
                </a:lnTo>
                <a:lnTo>
                  <a:pt x="7387" y="12402"/>
                </a:lnTo>
                <a:lnTo>
                  <a:pt x="7022" y="11854"/>
                </a:lnTo>
                <a:lnTo>
                  <a:pt x="7600" y="11581"/>
                </a:lnTo>
                <a:close/>
                <a:moveTo>
                  <a:pt x="42494" y="11611"/>
                </a:moveTo>
                <a:lnTo>
                  <a:pt x="42798" y="12128"/>
                </a:lnTo>
                <a:lnTo>
                  <a:pt x="42281" y="12402"/>
                </a:lnTo>
                <a:lnTo>
                  <a:pt x="42007" y="11885"/>
                </a:lnTo>
                <a:lnTo>
                  <a:pt x="42494" y="11611"/>
                </a:lnTo>
                <a:close/>
                <a:moveTo>
                  <a:pt x="27387" y="11550"/>
                </a:moveTo>
                <a:lnTo>
                  <a:pt x="27661" y="12037"/>
                </a:lnTo>
                <a:lnTo>
                  <a:pt x="27114" y="12432"/>
                </a:lnTo>
                <a:lnTo>
                  <a:pt x="26840" y="11824"/>
                </a:lnTo>
                <a:lnTo>
                  <a:pt x="27387" y="11550"/>
                </a:lnTo>
                <a:close/>
                <a:moveTo>
                  <a:pt x="669" y="11854"/>
                </a:moveTo>
                <a:cubicBezTo>
                  <a:pt x="548" y="11854"/>
                  <a:pt x="365" y="12067"/>
                  <a:pt x="396" y="12158"/>
                </a:cubicBezTo>
                <a:cubicBezTo>
                  <a:pt x="426" y="12280"/>
                  <a:pt x="548" y="12402"/>
                  <a:pt x="700" y="12462"/>
                </a:cubicBezTo>
                <a:cubicBezTo>
                  <a:pt x="791" y="12462"/>
                  <a:pt x="943" y="12310"/>
                  <a:pt x="1064" y="12219"/>
                </a:cubicBezTo>
                <a:lnTo>
                  <a:pt x="1034" y="12067"/>
                </a:lnTo>
                <a:cubicBezTo>
                  <a:pt x="912" y="12006"/>
                  <a:pt x="791" y="11854"/>
                  <a:pt x="669" y="11854"/>
                </a:cubicBezTo>
                <a:close/>
                <a:moveTo>
                  <a:pt x="22797" y="11642"/>
                </a:moveTo>
                <a:lnTo>
                  <a:pt x="23071" y="12189"/>
                </a:lnTo>
                <a:lnTo>
                  <a:pt x="22524" y="12554"/>
                </a:lnTo>
                <a:lnTo>
                  <a:pt x="22159" y="11915"/>
                </a:lnTo>
                <a:lnTo>
                  <a:pt x="22797" y="11642"/>
                </a:lnTo>
                <a:close/>
                <a:moveTo>
                  <a:pt x="37934" y="11763"/>
                </a:moveTo>
                <a:lnTo>
                  <a:pt x="38208" y="12280"/>
                </a:lnTo>
                <a:lnTo>
                  <a:pt x="37691" y="12554"/>
                </a:lnTo>
                <a:lnTo>
                  <a:pt x="37418" y="12037"/>
                </a:lnTo>
                <a:lnTo>
                  <a:pt x="37934" y="11763"/>
                </a:lnTo>
                <a:close/>
                <a:moveTo>
                  <a:pt x="57692" y="11702"/>
                </a:moveTo>
                <a:lnTo>
                  <a:pt x="58056" y="12219"/>
                </a:lnTo>
                <a:lnTo>
                  <a:pt x="57388" y="12614"/>
                </a:lnTo>
                <a:lnTo>
                  <a:pt x="57145" y="11976"/>
                </a:lnTo>
                <a:lnTo>
                  <a:pt x="57692" y="11702"/>
                </a:lnTo>
                <a:close/>
                <a:moveTo>
                  <a:pt x="13648" y="11824"/>
                </a:moveTo>
                <a:lnTo>
                  <a:pt x="13922" y="12402"/>
                </a:lnTo>
                <a:lnTo>
                  <a:pt x="13344" y="12675"/>
                </a:lnTo>
                <a:lnTo>
                  <a:pt x="13071" y="12189"/>
                </a:lnTo>
                <a:lnTo>
                  <a:pt x="13648" y="11824"/>
                </a:lnTo>
                <a:close/>
                <a:moveTo>
                  <a:pt x="18208" y="11672"/>
                </a:moveTo>
                <a:lnTo>
                  <a:pt x="18542" y="12310"/>
                </a:lnTo>
                <a:lnTo>
                  <a:pt x="17934" y="12675"/>
                </a:lnTo>
                <a:lnTo>
                  <a:pt x="17660" y="12037"/>
                </a:lnTo>
                <a:lnTo>
                  <a:pt x="18208" y="11672"/>
                </a:lnTo>
                <a:close/>
                <a:moveTo>
                  <a:pt x="33345" y="11854"/>
                </a:moveTo>
                <a:lnTo>
                  <a:pt x="33649" y="12402"/>
                </a:lnTo>
                <a:lnTo>
                  <a:pt x="33132" y="12675"/>
                </a:lnTo>
                <a:lnTo>
                  <a:pt x="32767" y="12128"/>
                </a:lnTo>
                <a:lnTo>
                  <a:pt x="33345" y="11854"/>
                </a:lnTo>
                <a:close/>
                <a:moveTo>
                  <a:pt x="53102" y="11733"/>
                </a:moveTo>
                <a:lnTo>
                  <a:pt x="53375" y="12341"/>
                </a:lnTo>
                <a:lnTo>
                  <a:pt x="52828" y="12675"/>
                </a:lnTo>
                <a:lnTo>
                  <a:pt x="52555" y="12098"/>
                </a:lnTo>
                <a:lnTo>
                  <a:pt x="53102" y="11733"/>
                </a:lnTo>
                <a:close/>
                <a:moveTo>
                  <a:pt x="48543" y="11824"/>
                </a:moveTo>
                <a:lnTo>
                  <a:pt x="48786" y="12462"/>
                </a:lnTo>
                <a:lnTo>
                  <a:pt x="48239" y="12736"/>
                </a:lnTo>
                <a:lnTo>
                  <a:pt x="47904" y="12189"/>
                </a:lnTo>
                <a:lnTo>
                  <a:pt x="48543" y="11824"/>
                </a:lnTo>
                <a:close/>
                <a:moveTo>
                  <a:pt x="28755" y="11976"/>
                </a:moveTo>
                <a:lnTo>
                  <a:pt x="29059" y="12493"/>
                </a:lnTo>
                <a:lnTo>
                  <a:pt x="28542" y="12766"/>
                </a:lnTo>
                <a:lnTo>
                  <a:pt x="28238" y="12250"/>
                </a:lnTo>
                <a:lnTo>
                  <a:pt x="28755" y="11976"/>
                </a:lnTo>
                <a:close/>
                <a:moveTo>
                  <a:pt x="9089" y="11915"/>
                </a:moveTo>
                <a:lnTo>
                  <a:pt x="9332" y="12523"/>
                </a:lnTo>
                <a:lnTo>
                  <a:pt x="8785" y="12797"/>
                </a:lnTo>
                <a:lnTo>
                  <a:pt x="8451" y="12250"/>
                </a:lnTo>
                <a:lnTo>
                  <a:pt x="9089" y="11915"/>
                </a:lnTo>
                <a:close/>
                <a:moveTo>
                  <a:pt x="43922" y="11946"/>
                </a:moveTo>
                <a:lnTo>
                  <a:pt x="44287" y="12584"/>
                </a:lnTo>
                <a:lnTo>
                  <a:pt x="43649" y="12857"/>
                </a:lnTo>
                <a:lnTo>
                  <a:pt x="43375" y="12310"/>
                </a:lnTo>
                <a:lnTo>
                  <a:pt x="43922" y="11946"/>
                </a:lnTo>
                <a:close/>
                <a:moveTo>
                  <a:pt x="24196" y="12098"/>
                </a:moveTo>
                <a:lnTo>
                  <a:pt x="24469" y="12614"/>
                </a:lnTo>
                <a:lnTo>
                  <a:pt x="23952" y="12888"/>
                </a:lnTo>
                <a:lnTo>
                  <a:pt x="23679" y="12371"/>
                </a:lnTo>
                <a:lnTo>
                  <a:pt x="24196" y="12098"/>
                </a:lnTo>
                <a:close/>
                <a:moveTo>
                  <a:pt x="39363" y="12098"/>
                </a:moveTo>
                <a:lnTo>
                  <a:pt x="39637" y="12675"/>
                </a:lnTo>
                <a:lnTo>
                  <a:pt x="39059" y="12949"/>
                </a:lnTo>
                <a:lnTo>
                  <a:pt x="38786" y="12462"/>
                </a:lnTo>
                <a:lnTo>
                  <a:pt x="39363" y="12098"/>
                </a:lnTo>
                <a:close/>
                <a:moveTo>
                  <a:pt x="59090" y="12067"/>
                </a:moveTo>
                <a:lnTo>
                  <a:pt x="59424" y="12706"/>
                </a:lnTo>
                <a:lnTo>
                  <a:pt x="58847" y="12979"/>
                </a:lnTo>
                <a:lnTo>
                  <a:pt x="58482" y="12402"/>
                </a:lnTo>
                <a:lnTo>
                  <a:pt x="59090" y="12067"/>
                </a:lnTo>
                <a:close/>
                <a:moveTo>
                  <a:pt x="19606" y="12189"/>
                </a:moveTo>
                <a:lnTo>
                  <a:pt x="19879" y="12736"/>
                </a:lnTo>
                <a:lnTo>
                  <a:pt x="19393" y="13009"/>
                </a:lnTo>
                <a:lnTo>
                  <a:pt x="19028" y="12462"/>
                </a:lnTo>
                <a:lnTo>
                  <a:pt x="19606" y="12189"/>
                </a:lnTo>
                <a:close/>
                <a:moveTo>
                  <a:pt x="54500" y="12250"/>
                </a:moveTo>
                <a:lnTo>
                  <a:pt x="54774" y="12736"/>
                </a:lnTo>
                <a:lnTo>
                  <a:pt x="54257" y="13040"/>
                </a:lnTo>
                <a:lnTo>
                  <a:pt x="53983" y="12523"/>
                </a:lnTo>
                <a:lnTo>
                  <a:pt x="54500" y="12250"/>
                </a:lnTo>
                <a:close/>
                <a:moveTo>
                  <a:pt x="2031" y="12066"/>
                </a:moveTo>
                <a:cubicBezTo>
                  <a:pt x="1599" y="12066"/>
                  <a:pt x="1377" y="12593"/>
                  <a:pt x="1672" y="12918"/>
                </a:cubicBezTo>
                <a:cubicBezTo>
                  <a:pt x="1775" y="13031"/>
                  <a:pt x="1908" y="13082"/>
                  <a:pt x="2040" y="13082"/>
                </a:cubicBezTo>
                <a:cubicBezTo>
                  <a:pt x="2300" y="13082"/>
                  <a:pt x="2554" y="12886"/>
                  <a:pt x="2554" y="12584"/>
                </a:cubicBezTo>
                <a:cubicBezTo>
                  <a:pt x="2554" y="12310"/>
                  <a:pt x="2341" y="12098"/>
                  <a:pt x="2068" y="12067"/>
                </a:cubicBezTo>
                <a:cubicBezTo>
                  <a:pt x="2055" y="12066"/>
                  <a:pt x="2043" y="12066"/>
                  <a:pt x="2031" y="12066"/>
                </a:cubicBezTo>
                <a:close/>
                <a:moveTo>
                  <a:pt x="34743" y="12310"/>
                </a:moveTo>
                <a:lnTo>
                  <a:pt x="35016" y="12827"/>
                </a:lnTo>
                <a:lnTo>
                  <a:pt x="34500" y="13101"/>
                </a:lnTo>
                <a:lnTo>
                  <a:pt x="34226" y="12584"/>
                </a:lnTo>
                <a:lnTo>
                  <a:pt x="34743" y="12310"/>
                </a:lnTo>
                <a:close/>
                <a:moveTo>
                  <a:pt x="61218" y="11824"/>
                </a:moveTo>
                <a:cubicBezTo>
                  <a:pt x="60822" y="11824"/>
                  <a:pt x="60518" y="12128"/>
                  <a:pt x="60549" y="12523"/>
                </a:cubicBezTo>
                <a:lnTo>
                  <a:pt x="60579" y="12493"/>
                </a:lnTo>
                <a:cubicBezTo>
                  <a:pt x="60579" y="12876"/>
                  <a:pt x="60887" y="13125"/>
                  <a:pt x="61210" y="13125"/>
                </a:cubicBezTo>
                <a:cubicBezTo>
                  <a:pt x="61373" y="13125"/>
                  <a:pt x="61541" y="13061"/>
                  <a:pt x="61673" y="12918"/>
                </a:cubicBezTo>
                <a:cubicBezTo>
                  <a:pt x="62069" y="12523"/>
                  <a:pt x="61765" y="11824"/>
                  <a:pt x="61218" y="11824"/>
                </a:cubicBezTo>
                <a:close/>
                <a:moveTo>
                  <a:pt x="15016" y="12280"/>
                </a:moveTo>
                <a:lnTo>
                  <a:pt x="15290" y="12797"/>
                </a:lnTo>
                <a:lnTo>
                  <a:pt x="14712" y="13161"/>
                </a:lnTo>
                <a:lnTo>
                  <a:pt x="14439" y="12584"/>
                </a:lnTo>
                <a:lnTo>
                  <a:pt x="15016" y="12280"/>
                </a:lnTo>
                <a:close/>
                <a:moveTo>
                  <a:pt x="30092" y="12371"/>
                </a:moveTo>
                <a:lnTo>
                  <a:pt x="30487" y="12949"/>
                </a:lnTo>
                <a:lnTo>
                  <a:pt x="29910" y="13222"/>
                </a:lnTo>
                <a:lnTo>
                  <a:pt x="29606" y="12645"/>
                </a:lnTo>
                <a:lnTo>
                  <a:pt x="30092" y="12371"/>
                </a:lnTo>
                <a:close/>
                <a:moveTo>
                  <a:pt x="49880" y="12371"/>
                </a:moveTo>
                <a:lnTo>
                  <a:pt x="50154" y="12857"/>
                </a:lnTo>
                <a:lnTo>
                  <a:pt x="49606" y="13253"/>
                </a:lnTo>
                <a:lnTo>
                  <a:pt x="49333" y="12645"/>
                </a:lnTo>
                <a:lnTo>
                  <a:pt x="49880" y="12371"/>
                </a:lnTo>
                <a:close/>
                <a:moveTo>
                  <a:pt x="10426" y="12462"/>
                </a:moveTo>
                <a:lnTo>
                  <a:pt x="10700" y="12918"/>
                </a:lnTo>
                <a:lnTo>
                  <a:pt x="10122" y="13313"/>
                </a:lnTo>
                <a:lnTo>
                  <a:pt x="9849" y="12736"/>
                </a:lnTo>
                <a:lnTo>
                  <a:pt x="10426" y="12462"/>
                </a:lnTo>
                <a:close/>
                <a:moveTo>
                  <a:pt x="25563" y="12523"/>
                </a:moveTo>
                <a:lnTo>
                  <a:pt x="25837" y="13009"/>
                </a:lnTo>
                <a:lnTo>
                  <a:pt x="25320" y="13313"/>
                </a:lnTo>
                <a:lnTo>
                  <a:pt x="25047" y="12797"/>
                </a:lnTo>
                <a:lnTo>
                  <a:pt x="25563" y="12523"/>
                </a:lnTo>
                <a:close/>
                <a:moveTo>
                  <a:pt x="45290" y="12462"/>
                </a:moveTo>
                <a:lnTo>
                  <a:pt x="45564" y="13009"/>
                </a:lnTo>
                <a:lnTo>
                  <a:pt x="45017" y="13374"/>
                </a:lnTo>
                <a:lnTo>
                  <a:pt x="44652" y="12736"/>
                </a:lnTo>
                <a:lnTo>
                  <a:pt x="45290" y="12462"/>
                </a:lnTo>
                <a:close/>
                <a:moveTo>
                  <a:pt x="20974" y="12645"/>
                </a:moveTo>
                <a:lnTo>
                  <a:pt x="21247" y="13161"/>
                </a:lnTo>
                <a:lnTo>
                  <a:pt x="20761" y="13435"/>
                </a:lnTo>
                <a:lnTo>
                  <a:pt x="20457" y="12918"/>
                </a:lnTo>
                <a:lnTo>
                  <a:pt x="20974" y="12645"/>
                </a:lnTo>
                <a:close/>
                <a:moveTo>
                  <a:pt x="62646" y="12341"/>
                </a:moveTo>
                <a:cubicBezTo>
                  <a:pt x="62160" y="12341"/>
                  <a:pt x="61917" y="12949"/>
                  <a:pt x="62251" y="13283"/>
                </a:cubicBezTo>
                <a:cubicBezTo>
                  <a:pt x="62368" y="13400"/>
                  <a:pt x="62509" y="13451"/>
                  <a:pt x="62647" y="13451"/>
                </a:cubicBezTo>
                <a:cubicBezTo>
                  <a:pt x="62939" y="13451"/>
                  <a:pt x="63214" y="13219"/>
                  <a:pt x="63193" y="12888"/>
                </a:cubicBezTo>
                <a:cubicBezTo>
                  <a:pt x="63193" y="12584"/>
                  <a:pt x="62950" y="12341"/>
                  <a:pt x="62646" y="12341"/>
                </a:cubicBezTo>
                <a:close/>
                <a:moveTo>
                  <a:pt x="40731" y="12584"/>
                </a:moveTo>
                <a:lnTo>
                  <a:pt x="41065" y="13131"/>
                </a:lnTo>
                <a:lnTo>
                  <a:pt x="40427" y="13496"/>
                </a:lnTo>
                <a:lnTo>
                  <a:pt x="40184" y="12857"/>
                </a:lnTo>
                <a:lnTo>
                  <a:pt x="40731" y="12584"/>
                </a:lnTo>
                <a:close/>
                <a:moveTo>
                  <a:pt x="55807" y="12645"/>
                </a:moveTo>
                <a:lnTo>
                  <a:pt x="56202" y="13222"/>
                </a:lnTo>
                <a:lnTo>
                  <a:pt x="55625" y="13496"/>
                </a:lnTo>
                <a:lnTo>
                  <a:pt x="55321" y="12918"/>
                </a:lnTo>
                <a:lnTo>
                  <a:pt x="55807" y="12645"/>
                </a:lnTo>
                <a:close/>
                <a:moveTo>
                  <a:pt x="16353" y="12706"/>
                </a:moveTo>
                <a:lnTo>
                  <a:pt x="16718" y="13283"/>
                </a:lnTo>
                <a:lnTo>
                  <a:pt x="16141" y="13557"/>
                </a:lnTo>
                <a:lnTo>
                  <a:pt x="15867" y="12979"/>
                </a:lnTo>
                <a:lnTo>
                  <a:pt x="16353" y="12706"/>
                </a:lnTo>
                <a:close/>
                <a:moveTo>
                  <a:pt x="36141" y="12645"/>
                </a:moveTo>
                <a:lnTo>
                  <a:pt x="36415" y="13222"/>
                </a:lnTo>
                <a:lnTo>
                  <a:pt x="35837" y="13587"/>
                </a:lnTo>
                <a:lnTo>
                  <a:pt x="35564" y="13009"/>
                </a:lnTo>
                <a:lnTo>
                  <a:pt x="36141" y="12645"/>
                </a:lnTo>
                <a:close/>
                <a:moveTo>
                  <a:pt x="51278" y="12797"/>
                </a:moveTo>
                <a:lnTo>
                  <a:pt x="51552" y="13283"/>
                </a:lnTo>
                <a:lnTo>
                  <a:pt x="51035" y="13587"/>
                </a:lnTo>
                <a:lnTo>
                  <a:pt x="50761" y="13070"/>
                </a:lnTo>
                <a:lnTo>
                  <a:pt x="51278" y="12797"/>
                </a:lnTo>
                <a:close/>
                <a:moveTo>
                  <a:pt x="3405" y="12341"/>
                </a:moveTo>
                <a:cubicBezTo>
                  <a:pt x="2858" y="12341"/>
                  <a:pt x="2584" y="13009"/>
                  <a:pt x="2979" y="13405"/>
                </a:cubicBezTo>
                <a:cubicBezTo>
                  <a:pt x="3109" y="13534"/>
                  <a:pt x="3267" y="13592"/>
                  <a:pt x="3422" y="13592"/>
                </a:cubicBezTo>
                <a:cubicBezTo>
                  <a:pt x="3740" y="13592"/>
                  <a:pt x="4043" y="13347"/>
                  <a:pt x="4043" y="12979"/>
                </a:cubicBezTo>
                <a:cubicBezTo>
                  <a:pt x="4043" y="12614"/>
                  <a:pt x="3770" y="12341"/>
                  <a:pt x="3405" y="12341"/>
                </a:cubicBezTo>
                <a:close/>
                <a:moveTo>
                  <a:pt x="11825" y="12857"/>
                </a:moveTo>
                <a:lnTo>
                  <a:pt x="12098" y="13374"/>
                </a:lnTo>
                <a:lnTo>
                  <a:pt x="11581" y="13648"/>
                </a:lnTo>
                <a:lnTo>
                  <a:pt x="11308" y="13131"/>
                </a:lnTo>
                <a:lnTo>
                  <a:pt x="11825" y="12857"/>
                </a:lnTo>
                <a:close/>
                <a:moveTo>
                  <a:pt x="31551" y="12706"/>
                </a:moveTo>
                <a:lnTo>
                  <a:pt x="31825" y="13344"/>
                </a:lnTo>
                <a:lnTo>
                  <a:pt x="31278" y="13709"/>
                </a:lnTo>
                <a:lnTo>
                  <a:pt x="30943" y="13070"/>
                </a:lnTo>
                <a:lnTo>
                  <a:pt x="31551" y="12706"/>
                </a:lnTo>
                <a:close/>
                <a:moveTo>
                  <a:pt x="46688" y="12918"/>
                </a:moveTo>
                <a:lnTo>
                  <a:pt x="46962" y="13435"/>
                </a:lnTo>
                <a:lnTo>
                  <a:pt x="46476" y="13709"/>
                </a:lnTo>
                <a:lnTo>
                  <a:pt x="46172" y="13192"/>
                </a:lnTo>
                <a:lnTo>
                  <a:pt x="46688" y="12918"/>
                </a:lnTo>
                <a:close/>
                <a:moveTo>
                  <a:pt x="213" y="13192"/>
                </a:moveTo>
                <a:cubicBezTo>
                  <a:pt x="122" y="13344"/>
                  <a:pt x="1" y="13435"/>
                  <a:pt x="1" y="13496"/>
                </a:cubicBezTo>
                <a:cubicBezTo>
                  <a:pt x="1" y="13587"/>
                  <a:pt x="122" y="13648"/>
                  <a:pt x="183" y="13739"/>
                </a:cubicBezTo>
                <a:cubicBezTo>
                  <a:pt x="244" y="13678"/>
                  <a:pt x="365" y="13617"/>
                  <a:pt x="396" y="13526"/>
                </a:cubicBezTo>
                <a:cubicBezTo>
                  <a:pt x="426" y="13435"/>
                  <a:pt x="305" y="13344"/>
                  <a:pt x="213" y="13192"/>
                </a:cubicBezTo>
                <a:close/>
                <a:moveTo>
                  <a:pt x="63984" y="12918"/>
                </a:moveTo>
                <a:cubicBezTo>
                  <a:pt x="63771" y="12918"/>
                  <a:pt x="63588" y="13101"/>
                  <a:pt x="63588" y="13313"/>
                </a:cubicBezTo>
                <a:lnTo>
                  <a:pt x="63588" y="13344"/>
                </a:lnTo>
                <a:cubicBezTo>
                  <a:pt x="63603" y="13610"/>
                  <a:pt x="63805" y="13739"/>
                  <a:pt x="64004" y="13739"/>
                </a:cubicBezTo>
                <a:cubicBezTo>
                  <a:pt x="64216" y="13739"/>
                  <a:pt x="64425" y="13595"/>
                  <a:pt x="64409" y="13313"/>
                </a:cubicBezTo>
                <a:cubicBezTo>
                  <a:pt x="64409" y="13070"/>
                  <a:pt x="64257" y="12949"/>
                  <a:pt x="63984" y="12918"/>
                </a:cubicBezTo>
                <a:close/>
                <a:moveTo>
                  <a:pt x="26962" y="12857"/>
                </a:moveTo>
                <a:lnTo>
                  <a:pt x="27326" y="13496"/>
                </a:lnTo>
                <a:lnTo>
                  <a:pt x="26688" y="13769"/>
                </a:lnTo>
                <a:lnTo>
                  <a:pt x="26414" y="13222"/>
                </a:lnTo>
                <a:lnTo>
                  <a:pt x="26962" y="12857"/>
                </a:lnTo>
                <a:close/>
                <a:moveTo>
                  <a:pt x="7235" y="12979"/>
                </a:moveTo>
                <a:lnTo>
                  <a:pt x="7508" y="13496"/>
                </a:lnTo>
                <a:lnTo>
                  <a:pt x="6992" y="13800"/>
                </a:lnTo>
                <a:lnTo>
                  <a:pt x="6688" y="13253"/>
                </a:lnTo>
                <a:lnTo>
                  <a:pt x="7235" y="12979"/>
                </a:lnTo>
                <a:close/>
                <a:moveTo>
                  <a:pt x="22402" y="12979"/>
                </a:moveTo>
                <a:lnTo>
                  <a:pt x="22676" y="13557"/>
                </a:lnTo>
                <a:lnTo>
                  <a:pt x="22098" y="13830"/>
                </a:lnTo>
                <a:lnTo>
                  <a:pt x="21825" y="13344"/>
                </a:lnTo>
                <a:lnTo>
                  <a:pt x="22402" y="12979"/>
                </a:lnTo>
                <a:close/>
                <a:moveTo>
                  <a:pt x="42068" y="13009"/>
                </a:moveTo>
                <a:lnTo>
                  <a:pt x="42433" y="13557"/>
                </a:lnTo>
                <a:lnTo>
                  <a:pt x="41855" y="13830"/>
                </a:lnTo>
                <a:lnTo>
                  <a:pt x="41491" y="13283"/>
                </a:lnTo>
                <a:lnTo>
                  <a:pt x="42068" y="13009"/>
                </a:lnTo>
                <a:close/>
                <a:moveTo>
                  <a:pt x="57266" y="13009"/>
                </a:moveTo>
                <a:lnTo>
                  <a:pt x="57540" y="13648"/>
                </a:lnTo>
                <a:lnTo>
                  <a:pt x="56993" y="13891"/>
                </a:lnTo>
                <a:lnTo>
                  <a:pt x="56628" y="13344"/>
                </a:lnTo>
                <a:lnTo>
                  <a:pt x="57266" y="13009"/>
                </a:lnTo>
                <a:close/>
                <a:moveTo>
                  <a:pt x="37539" y="13131"/>
                </a:moveTo>
                <a:lnTo>
                  <a:pt x="37813" y="13648"/>
                </a:lnTo>
                <a:lnTo>
                  <a:pt x="37296" y="13921"/>
                </a:lnTo>
                <a:lnTo>
                  <a:pt x="37023" y="13405"/>
                </a:lnTo>
                <a:lnTo>
                  <a:pt x="37539" y="13131"/>
                </a:lnTo>
                <a:close/>
                <a:moveTo>
                  <a:pt x="17812" y="13070"/>
                </a:moveTo>
                <a:lnTo>
                  <a:pt x="18056" y="13709"/>
                </a:lnTo>
                <a:lnTo>
                  <a:pt x="17509" y="13982"/>
                </a:lnTo>
                <a:lnTo>
                  <a:pt x="17174" y="13435"/>
                </a:lnTo>
                <a:lnTo>
                  <a:pt x="17812" y="13070"/>
                </a:lnTo>
                <a:close/>
                <a:moveTo>
                  <a:pt x="52676" y="13131"/>
                </a:moveTo>
                <a:lnTo>
                  <a:pt x="53041" y="13769"/>
                </a:lnTo>
                <a:lnTo>
                  <a:pt x="52403" y="14013"/>
                </a:lnTo>
                <a:lnTo>
                  <a:pt x="52129" y="13465"/>
                </a:lnTo>
                <a:lnTo>
                  <a:pt x="52676" y="13131"/>
                </a:lnTo>
                <a:close/>
                <a:moveTo>
                  <a:pt x="32950" y="13253"/>
                </a:moveTo>
                <a:lnTo>
                  <a:pt x="33223" y="13769"/>
                </a:lnTo>
                <a:lnTo>
                  <a:pt x="32706" y="14043"/>
                </a:lnTo>
                <a:lnTo>
                  <a:pt x="32433" y="13557"/>
                </a:lnTo>
                <a:lnTo>
                  <a:pt x="32950" y="13253"/>
                </a:lnTo>
                <a:close/>
                <a:moveTo>
                  <a:pt x="13132" y="13253"/>
                </a:moveTo>
                <a:lnTo>
                  <a:pt x="13527" y="13830"/>
                </a:lnTo>
                <a:lnTo>
                  <a:pt x="12919" y="14104"/>
                </a:lnTo>
                <a:lnTo>
                  <a:pt x="12645" y="13526"/>
                </a:lnTo>
                <a:lnTo>
                  <a:pt x="13132" y="13253"/>
                </a:lnTo>
                <a:close/>
                <a:moveTo>
                  <a:pt x="48087" y="13313"/>
                </a:moveTo>
                <a:lnTo>
                  <a:pt x="48360" y="13830"/>
                </a:lnTo>
                <a:lnTo>
                  <a:pt x="47843" y="14134"/>
                </a:lnTo>
                <a:lnTo>
                  <a:pt x="47570" y="13617"/>
                </a:lnTo>
                <a:lnTo>
                  <a:pt x="48087" y="13313"/>
                </a:lnTo>
                <a:close/>
                <a:moveTo>
                  <a:pt x="4795" y="12745"/>
                </a:moveTo>
                <a:cubicBezTo>
                  <a:pt x="4543" y="12745"/>
                  <a:pt x="4288" y="12883"/>
                  <a:pt x="4165" y="13192"/>
                </a:cubicBezTo>
                <a:cubicBezTo>
                  <a:pt x="4043" y="13496"/>
                  <a:pt x="4134" y="13830"/>
                  <a:pt x="4408" y="14013"/>
                </a:cubicBezTo>
                <a:cubicBezTo>
                  <a:pt x="4499" y="14073"/>
                  <a:pt x="4560" y="14104"/>
                  <a:pt x="4651" y="14165"/>
                </a:cubicBezTo>
                <a:cubicBezTo>
                  <a:pt x="4712" y="14165"/>
                  <a:pt x="4803" y="14165"/>
                  <a:pt x="4864" y="14134"/>
                </a:cubicBezTo>
                <a:cubicBezTo>
                  <a:pt x="5198" y="14104"/>
                  <a:pt x="5472" y="13830"/>
                  <a:pt x="5472" y="13526"/>
                </a:cubicBezTo>
                <a:cubicBezTo>
                  <a:pt x="5526" y="13039"/>
                  <a:pt x="5163" y="12745"/>
                  <a:pt x="4795" y="12745"/>
                </a:cubicBezTo>
                <a:close/>
                <a:moveTo>
                  <a:pt x="8603" y="13405"/>
                </a:moveTo>
                <a:lnTo>
                  <a:pt x="8876" y="13921"/>
                </a:lnTo>
                <a:lnTo>
                  <a:pt x="8359" y="14195"/>
                </a:lnTo>
                <a:lnTo>
                  <a:pt x="8086" y="13678"/>
                </a:lnTo>
                <a:lnTo>
                  <a:pt x="8603" y="13405"/>
                </a:lnTo>
                <a:close/>
                <a:moveTo>
                  <a:pt x="28329" y="13344"/>
                </a:moveTo>
                <a:lnTo>
                  <a:pt x="28664" y="13891"/>
                </a:lnTo>
                <a:lnTo>
                  <a:pt x="28025" y="14225"/>
                </a:lnTo>
                <a:lnTo>
                  <a:pt x="27661" y="13617"/>
                </a:lnTo>
                <a:lnTo>
                  <a:pt x="28329" y="13344"/>
                </a:lnTo>
                <a:close/>
                <a:moveTo>
                  <a:pt x="43466" y="13405"/>
                </a:moveTo>
                <a:lnTo>
                  <a:pt x="43740" y="13982"/>
                </a:lnTo>
                <a:lnTo>
                  <a:pt x="43254" y="14256"/>
                </a:lnTo>
                <a:lnTo>
                  <a:pt x="42889" y="13678"/>
                </a:lnTo>
                <a:lnTo>
                  <a:pt x="43466" y="13405"/>
                </a:lnTo>
                <a:close/>
                <a:moveTo>
                  <a:pt x="23770" y="13465"/>
                </a:moveTo>
                <a:lnTo>
                  <a:pt x="24044" y="13952"/>
                </a:lnTo>
                <a:lnTo>
                  <a:pt x="23466" y="14316"/>
                </a:lnTo>
                <a:lnTo>
                  <a:pt x="23193" y="13739"/>
                </a:lnTo>
                <a:lnTo>
                  <a:pt x="23770" y="13465"/>
                </a:lnTo>
                <a:close/>
                <a:moveTo>
                  <a:pt x="38846" y="13526"/>
                </a:moveTo>
                <a:lnTo>
                  <a:pt x="39241" y="14104"/>
                </a:lnTo>
                <a:lnTo>
                  <a:pt x="38634" y="14377"/>
                </a:lnTo>
                <a:lnTo>
                  <a:pt x="38360" y="13800"/>
                </a:lnTo>
                <a:lnTo>
                  <a:pt x="38846" y="13526"/>
                </a:lnTo>
                <a:close/>
                <a:moveTo>
                  <a:pt x="58695" y="13526"/>
                </a:moveTo>
                <a:lnTo>
                  <a:pt x="58968" y="14043"/>
                </a:lnTo>
                <a:lnTo>
                  <a:pt x="58360" y="14408"/>
                </a:lnTo>
                <a:lnTo>
                  <a:pt x="58087" y="13830"/>
                </a:lnTo>
                <a:lnTo>
                  <a:pt x="58695" y="13526"/>
                </a:lnTo>
                <a:close/>
                <a:moveTo>
                  <a:pt x="19180" y="13617"/>
                </a:moveTo>
                <a:lnTo>
                  <a:pt x="19454" y="14104"/>
                </a:lnTo>
                <a:lnTo>
                  <a:pt x="18876" y="14468"/>
                </a:lnTo>
                <a:lnTo>
                  <a:pt x="18633" y="13891"/>
                </a:lnTo>
                <a:lnTo>
                  <a:pt x="19180" y="13617"/>
                </a:lnTo>
                <a:close/>
                <a:moveTo>
                  <a:pt x="34317" y="13678"/>
                </a:moveTo>
                <a:lnTo>
                  <a:pt x="34591" y="14195"/>
                </a:lnTo>
                <a:lnTo>
                  <a:pt x="34105" y="14468"/>
                </a:lnTo>
                <a:lnTo>
                  <a:pt x="33801" y="13952"/>
                </a:lnTo>
                <a:lnTo>
                  <a:pt x="34317" y="13678"/>
                </a:lnTo>
                <a:close/>
                <a:moveTo>
                  <a:pt x="1642" y="13526"/>
                </a:moveTo>
                <a:cubicBezTo>
                  <a:pt x="1216" y="13526"/>
                  <a:pt x="1004" y="14043"/>
                  <a:pt x="1308" y="14347"/>
                </a:cubicBezTo>
                <a:cubicBezTo>
                  <a:pt x="1392" y="14431"/>
                  <a:pt x="1499" y="14469"/>
                  <a:pt x="1607" y="14469"/>
                </a:cubicBezTo>
                <a:cubicBezTo>
                  <a:pt x="1850" y="14469"/>
                  <a:pt x="2098" y="14277"/>
                  <a:pt x="2098" y="13982"/>
                </a:cubicBezTo>
                <a:cubicBezTo>
                  <a:pt x="2098" y="13739"/>
                  <a:pt x="1885" y="13557"/>
                  <a:pt x="1642" y="13526"/>
                </a:cubicBezTo>
                <a:close/>
                <a:moveTo>
                  <a:pt x="54075" y="13617"/>
                </a:moveTo>
                <a:lnTo>
                  <a:pt x="54439" y="14165"/>
                </a:lnTo>
                <a:lnTo>
                  <a:pt x="53801" y="14499"/>
                </a:lnTo>
                <a:lnTo>
                  <a:pt x="53467" y="13891"/>
                </a:lnTo>
                <a:lnTo>
                  <a:pt x="54075" y="13617"/>
                </a:lnTo>
                <a:close/>
                <a:moveTo>
                  <a:pt x="60772" y="13181"/>
                </a:moveTo>
                <a:cubicBezTo>
                  <a:pt x="60512" y="13181"/>
                  <a:pt x="60279" y="13370"/>
                  <a:pt x="60093" y="13769"/>
                </a:cubicBezTo>
                <a:lnTo>
                  <a:pt x="60123" y="13739"/>
                </a:lnTo>
                <a:cubicBezTo>
                  <a:pt x="60123" y="13861"/>
                  <a:pt x="60123" y="13952"/>
                  <a:pt x="60154" y="14043"/>
                </a:cubicBezTo>
                <a:cubicBezTo>
                  <a:pt x="60238" y="14353"/>
                  <a:pt x="60506" y="14533"/>
                  <a:pt x="60811" y="14533"/>
                </a:cubicBezTo>
                <a:cubicBezTo>
                  <a:pt x="60835" y="14533"/>
                  <a:pt x="60859" y="14531"/>
                  <a:pt x="60883" y="14529"/>
                </a:cubicBezTo>
                <a:cubicBezTo>
                  <a:pt x="61643" y="14408"/>
                  <a:pt x="61643" y="13313"/>
                  <a:pt x="60883" y="13192"/>
                </a:cubicBezTo>
                <a:cubicBezTo>
                  <a:pt x="60845" y="13184"/>
                  <a:pt x="60808" y="13181"/>
                  <a:pt x="60772" y="13181"/>
                </a:cubicBezTo>
                <a:close/>
                <a:moveTo>
                  <a:pt x="14621" y="13617"/>
                </a:moveTo>
                <a:lnTo>
                  <a:pt x="14955" y="14225"/>
                </a:lnTo>
                <a:lnTo>
                  <a:pt x="14347" y="14590"/>
                </a:lnTo>
                <a:lnTo>
                  <a:pt x="13983" y="13952"/>
                </a:lnTo>
                <a:lnTo>
                  <a:pt x="14621" y="13617"/>
                </a:lnTo>
                <a:close/>
                <a:moveTo>
                  <a:pt x="29728" y="13769"/>
                </a:moveTo>
                <a:lnTo>
                  <a:pt x="30001" y="14316"/>
                </a:lnTo>
                <a:lnTo>
                  <a:pt x="29515" y="14590"/>
                </a:lnTo>
                <a:lnTo>
                  <a:pt x="29150" y="14013"/>
                </a:lnTo>
                <a:lnTo>
                  <a:pt x="29728" y="13769"/>
                </a:lnTo>
                <a:close/>
                <a:moveTo>
                  <a:pt x="49485" y="13678"/>
                </a:moveTo>
                <a:lnTo>
                  <a:pt x="49758" y="14256"/>
                </a:lnTo>
                <a:lnTo>
                  <a:pt x="49211" y="14620"/>
                </a:lnTo>
                <a:lnTo>
                  <a:pt x="48938" y="14013"/>
                </a:lnTo>
                <a:lnTo>
                  <a:pt x="49485" y="13678"/>
                </a:lnTo>
                <a:close/>
                <a:moveTo>
                  <a:pt x="10031" y="13739"/>
                </a:moveTo>
                <a:lnTo>
                  <a:pt x="10305" y="14316"/>
                </a:lnTo>
                <a:lnTo>
                  <a:pt x="9727" y="14681"/>
                </a:lnTo>
                <a:lnTo>
                  <a:pt x="9454" y="14104"/>
                </a:lnTo>
                <a:lnTo>
                  <a:pt x="10031" y="13739"/>
                </a:lnTo>
                <a:close/>
                <a:moveTo>
                  <a:pt x="44895" y="13800"/>
                </a:moveTo>
                <a:lnTo>
                  <a:pt x="45169" y="14377"/>
                </a:lnTo>
                <a:lnTo>
                  <a:pt x="44591" y="14681"/>
                </a:lnTo>
                <a:lnTo>
                  <a:pt x="44318" y="14195"/>
                </a:lnTo>
                <a:lnTo>
                  <a:pt x="44895" y="13800"/>
                </a:lnTo>
                <a:close/>
                <a:moveTo>
                  <a:pt x="25107" y="13891"/>
                </a:moveTo>
                <a:lnTo>
                  <a:pt x="25472" y="14468"/>
                </a:lnTo>
                <a:lnTo>
                  <a:pt x="24895" y="14742"/>
                </a:lnTo>
                <a:lnTo>
                  <a:pt x="24591" y="14165"/>
                </a:lnTo>
                <a:lnTo>
                  <a:pt x="25107" y="13891"/>
                </a:lnTo>
                <a:close/>
                <a:moveTo>
                  <a:pt x="20578" y="14013"/>
                </a:moveTo>
                <a:lnTo>
                  <a:pt x="20852" y="14529"/>
                </a:lnTo>
                <a:lnTo>
                  <a:pt x="20335" y="14803"/>
                </a:lnTo>
                <a:lnTo>
                  <a:pt x="20062" y="14286"/>
                </a:lnTo>
                <a:lnTo>
                  <a:pt x="20578" y="14013"/>
                </a:lnTo>
                <a:close/>
                <a:moveTo>
                  <a:pt x="40305" y="13891"/>
                </a:moveTo>
                <a:lnTo>
                  <a:pt x="40579" y="14529"/>
                </a:lnTo>
                <a:lnTo>
                  <a:pt x="40032" y="14803"/>
                </a:lnTo>
                <a:lnTo>
                  <a:pt x="39667" y="14225"/>
                </a:lnTo>
                <a:lnTo>
                  <a:pt x="40305" y="13891"/>
                </a:lnTo>
                <a:close/>
                <a:moveTo>
                  <a:pt x="62178" y="13674"/>
                </a:moveTo>
                <a:cubicBezTo>
                  <a:pt x="62033" y="13674"/>
                  <a:pt x="61884" y="13731"/>
                  <a:pt x="61765" y="13861"/>
                </a:cubicBezTo>
                <a:cubicBezTo>
                  <a:pt x="61370" y="14225"/>
                  <a:pt x="61643" y="14864"/>
                  <a:pt x="62160" y="14864"/>
                </a:cubicBezTo>
                <a:cubicBezTo>
                  <a:pt x="62494" y="14864"/>
                  <a:pt x="62768" y="14620"/>
                  <a:pt x="62768" y="14286"/>
                </a:cubicBezTo>
                <a:cubicBezTo>
                  <a:pt x="62768" y="13918"/>
                  <a:pt x="62479" y="13674"/>
                  <a:pt x="62178" y="13674"/>
                </a:cubicBezTo>
                <a:close/>
                <a:moveTo>
                  <a:pt x="35716" y="14043"/>
                </a:moveTo>
                <a:lnTo>
                  <a:pt x="35989" y="14620"/>
                </a:lnTo>
                <a:lnTo>
                  <a:pt x="35412" y="14894"/>
                </a:lnTo>
                <a:lnTo>
                  <a:pt x="35138" y="14408"/>
                </a:lnTo>
                <a:lnTo>
                  <a:pt x="35716" y="14043"/>
                </a:lnTo>
                <a:close/>
                <a:moveTo>
                  <a:pt x="55442" y="14043"/>
                </a:moveTo>
                <a:lnTo>
                  <a:pt x="55716" y="14620"/>
                </a:lnTo>
                <a:lnTo>
                  <a:pt x="55199" y="14894"/>
                </a:lnTo>
                <a:lnTo>
                  <a:pt x="54834" y="14316"/>
                </a:lnTo>
                <a:lnTo>
                  <a:pt x="55442" y="14043"/>
                </a:lnTo>
                <a:close/>
                <a:moveTo>
                  <a:pt x="15958" y="14104"/>
                </a:moveTo>
                <a:lnTo>
                  <a:pt x="16262" y="14681"/>
                </a:lnTo>
                <a:lnTo>
                  <a:pt x="15746" y="14955"/>
                </a:lnTo>
                <a:lnTo>
                  <a:pt x="15381" y="14377"/>
                </a:lnTo>
                <a:lnTo>
                  <a:pt x="15958" y="14104"/>
                </a:lnTo>
                <a:close/>
                <a:moveTo>
                  <a:pt x="50853" y="14134"/>
                </a:moveTo>
                <a:lnTo>
                  <a:pt x="51217" y="14712"/>
                </a:lnTo>
                <a:lnTo>
                  <a:pt x="50640" y="14985"/>
                </a:lnTo>
                <a:lnTo>
                  <a:pt x="50336" y="14408"/>
                </a:lnTo>
                <a:lnTo>
                  <a:pt x="50853" y="14134"/>
                </a:lnTo>
                <a:close/>
                <a:moveTo>
                  <a:pt x="31126" y="14165"/>
                </a:moveTo>
                <a:lnTo>
                  <a:pt x="31399" y="14742"/>
                </a:lnTo>
                <a:lnTo>
                  <a:pt x="30852" y="15016"/>
                </a:lnTo>
                <a:lnTo>
                  <a:pt x="30579" y="14529"/>
                </a:lnTo>
                <a:lnTo>
                  <a:pt x="31126" y="14165"/>
                </a:lnTo>
                <a:close/>
                <a:moveTo>
                  <a:pt x="3040" y="13800"/>
                </a:moveTo>
                <a:cubicBezTo>
                  <a:pt x="2493" y="13800"/>
                  <a:pt x="2189" y="14438"/>
                  <a:pt x="2554" y="14833"/>
                </a:cubicBezTo>
                <a:cubicBezTo>
                  <a:pt x="2683" y="14962"/>
                  <a:pt x="2838" y="15020"/>
                  <a:pt x="2989" y="15020"/>
                </a:cubicBezTo>
                <a:cubicBezTo>
                  <a:pt x="3298" y="15020"/>
                  <a:pt x="3587" y="14776"/>
                  <a:pt x="3587" y="14408"/>
                </a:cubicBezTo>
                <a:cubicBezTo>
                  <a:pt x="3587" y="14104"/>
                  <a:pt x="3344" y="13830"/>
                  <a:pt x="3040" y="13800"/>
                </a:cubicBezTo>
                <a:close/>
                <a:moveTo>
                  <a:pt x="11399" y="14225"/>
                </a:moveTo>
                <a:lnTo>
                  <a:pt x="11733" y="14803"/>
                </a:lnTo>
                <a:lnTo>
                  <a:pt x="11156" y="15046"/>
                </a:lnTo>
                <a:lnTo>
                  <a:pt x="10882" y="14499"/>
                </a:lnTo>
                <a:lnTo>
                  <a:pt x="11399" y="14225"/>
                </a:lnTo>
                <a:close/>
                <a:moveTo>
                  <a:pt x="26506" y="14286"/>
                </a:moveTo>
                <a:lnTo>
                  <a:pt x="26810" y="14864"/>
                </a:lnTo>
                <a:lnTo>
                  <a:pt x="26293" y="15137"/>
                </a:lnTo>
                <a:lnTo>
                  <a:pt x="25928" y="14560"/>
                </a:lnTo>
                <a:lnTo>
                  <a:pt x="26506" y="14286"/>
                </a:lnTo>
                <a:close/>
                <a:moveTo>
                  <a:pt x="46293" y="14286"/>
                </a:moveTo>
                <a:lnTo>
                  <a:pt x="46536" y="14803"/>
                </a:lnTo>
                <a:lnTo>
                  <a:pt x="45989" y="15137"/>
                </a:lnTo>
                <a:lnTo>
                  <a:pt x="45716" y="14560"/>
                </a:lnTo>
                <a:lnTo>
                  <a:pt x="46293" y="14286"/>
                </a:lnTo>
                <a:close/>
                <a:moveTo>
                  <a:pt x="63537" y="14220"/>
                </a:moveTo>
                <a:cubicBezTo>
                  <a:pt x="62958" y="14220"/>
                  <a:pt x="62948" y="15138"/>
                  <a:pt x="63560" y="15138"/>
                </a:cubicBezTo>
                <a:cubicBezTo>
                  <a:pt x="63569" y="15138"/>
                  <a:pt x="63579" y="15138"/>
                  <a:pt x="63588" y="15137"/>
                </a:cubicBezTo>
                <a:cubicBezTo>
                  <a:pt x="64166" y="15137"/>
                  <a:pt x="64196" y="14286"/>
                  <a:pt x="63619" y="14225"/>
                </a:cubicBezTo>
                <a:cubicBezTo>
                  <a:pt x="63591" y="14221"/>
                  <a:pt x="63563" y="14220"/>
                  <a:pt x="63537" y="14220"/>
                </a:cubicBezTo>
                <a:close/>
                <a:moveTo>
                  <a:pt x="21886" y="14408"/>
                </a:moveTo>
                <a:lnTo>
                  <a:pt x="22281" y="14985"/>
                </a:lnTo>
                <a:lnTo>
                  <a:pt x="21673" y="15259"/>
                </a:lnTo>
                <a:lnTo>
                  <a:pt x="21399" y="14681"/>
                </a:lnTo>
                <a:lnTo>
                  <a:pt x="21886" y="14408"/>
                </a:lnTo>
                <a:close/>
                <a:moveTo>
                  <a:pt x="56810" y="14499"/>
                </a:moveTo>
                <a:lnTo>
                  <a:pt x="57114" y="15016"/>
                </a:lnTo>
                <a:lnTo>
                  <a:pt x="56597" y="15289"/>
                </a:lnTo>
                <a:lnTo>
                  <a:pt x="56324" y="14772"/>
                </a:lnTo>
                <a:lnTo>
                  <a:pt x="56810" y="14499"/>
                </a:lnTo>
                <a:close/>
                <a:moveTo>
                  <a:pt x="41673" y="14468"/>
                </a:moveTo>
                <a:lnTo>
                  <a:pt x="41947" y="14955"/>
                </a:lnTo>
                <a:lnTo>
                  <a:pt x="41400" y="15320"/>
                </a:lnTo>
                <a:lnTo>
                  <a:pt x="41126" y="14742"/>
                </a:lnTo>
                <a:lnTo>
                  <a:pt x="41673" y="14468"/>
                </a:lnTo>
                <a:close/>
                <a:moveTo>
                  <a:pt x="17357" y="14560"/>
                </a:moveTo>
                <a:lnTo>
                  <a:pt x="17630" y="15076"/>
                </a:lnTo>
                <a:lnTo>
                  <a:pt x="17113" y="15350"/>
                </a:lnTo>
                <a:lnTo>
                  <a:pt x="16840" y="14833"/>
                </a:lnTo>
                <a:lnTo>
                  <a:pt x="17357" y="14560"/>
                </a:lnTo>
                <a:close/>
                <a:moveTo>
                  <a:pt x="37114" y="14499"/>
                </a:moveTo>
                <a:lnTo>
                  <a:pt x="37478" y="15076"/>
                </a:lnTo>
                <a:lnTo>
                  <a:pt x="36840" y="15411"/>
                </a:lnTo>
                <a:lnTo>
                  <a:pt x="36567" y="14772"/>
                </a:lnTo>
                <a:lnTo>
                  <a:pt x="37114" y="14499"/>
                </a:lnTo>
                <a:close/>
                <a:moveTo>
                  <a:pt x="64981" y="14920"/>
                </a:moveTo>
                <a:cubicBezTo>
                  <a:pt x="64973" y="14920"/>
                  <a:pt x="64964" y="14922"/>
                  <a:pt x="64956" y="14924"/>
                </a:cubicBezTo>
                <a:cubicBezTo>
                  <a:pt x="64865" y="14924"/>
                  <a:pt x="64774" y="15076"/>
                  <a:pt x="64683" y="15168"/>
                </a:cubicBezTo>
                <a:cubicBezTo>
                  <a:pt x="64774" y="15259"/>
                  <a:pt x="64865" y="15380"/>
                  <a:pt x="64956" y="15411"/>
                </a:cubicBezTo>
                <a:cubicBezTo>
                  <a:pt x="65078" y="15411"/>
                  <a:pt x="65169" y="15289"/>
                  <a:pt x="65351" y="15137"/>
                </a:cubicBezTo>
                <a:cubicBezTo>
                  <a:pt x="65185" y="15054"/>
                  <a:pt x="65069" y="14920"/>
                  <a:pt x="64981" y="14920"/>
                </a:cubicBezTo>
                <a:close/>
                <a:moveTo>
                  <a:pt x="52190" y="14590"/>
                </a:moveTo>
                <a:lnTo>
                  <a:pt x="52494" y="15168"/>
                </a:lnTo>
                <a:lnTo>
                  <a:pt x="51977" y="15441"/>
                </a:lnTo>
                <a:lnTo>
                  <a:pt x="51613" y="14864"/>
                </a:lnTo>
                <a:lnTo>
                  <a:pt x="52190" y="14590"/>
                </a:lnTo>
                <a:close/>
                <a:moveTo>
                  <a:pt x="12767" y="14651"/>
                </a:moveTo>
                <a:lnTo>
                  <a:pt x="13071" y="15198"/>
                </a:lnTo>
                <a:lnTo>
                  <a:pt x="12554" y="15472"/>
                </a:lnTo>
                <a:lnTo>
                  <a:pt x="12189" y="14924"/>
                </a:lnTo>
                <a:lnTo>
                  <a:pt x="12767" y="14651"/>
                </a:lnTo>
                <a:close/>
                <a:moveTo>
                  <a:pt x="32524" y="14651"/>
                </a:moveTo>
                <a:lnTo>
                  <a:pt x="32798" y="15137"/>
                </a:lnTo>
                <a:lnTo>
                  <a:pt x="32220" y="15502"/>
                </a:lnTo>
                <a:lnTo>
                  <a:pt x="31946" y="14924"/>
                </a:lnTo>
                <a:lnTo>
                  <a:pt x="32524" y="14651"/>
                </a:lnTo>
                <a:close/>
                <a:moveTo>
                  <a:pt x="47600" y="14712"/>
                </a:moveTo>
                <a:lnTo>
                  <a:pt x="47995" y="15289"/>
                </a:lnTo>
                <a:lnTo>
                  <a:pt x="47418" y="15563"/>
                </a:lnTo>
                <a:lnTo>
                  <a:pt x="47144" y="14985"/>
                </a:lnTo>
                <a:lnTo>
                  <a:pt x="47600" y="14712"/>
                </a:lnTo>
                <a:close/>
                <a:moveTo>
                  <a:pt x="8177" y="14772"/>
                </a:moveTo>
                <a:lnTo>
                  <a:pt x="8542" y="15320"/>
                </a:lnTo>
                <a:lnTo>
                  <a:pt x="7964" y="15593"/>
                </a:lnTo>
                <a:lnTo>
                  <a:pt x="7660" y="15046"/>
                </a:lnTo>
                <a:lnTo>
                  <a:pt x="8177" y="14772"/>
                </a:lnTo>
                <a:close/>
                <a:moveTo>
                  <a:pt x="27934" y="14681"/>
                </a:moveTo>
                <a:lnTo>
                  <a:pt x="28208" y="15289"/>
                </a:lnTo>
                <a:lnTo>
                  <a:pt x="27630" y="15623"/>
                </a:lnTo>
                <a:lnTo>
                  <a:pt x="27357" y="15046"/>
                </a:lnTo>
                <a:lnTo>
                  <a:pt x="27934" y="14681"/>
                </a:lnTo>
                <a:close/>
                <a:moveTo>
                  <a:pt x="43041" y="14833"/>
                </a:moveTo>
                <a:lnTo>
                  <a:pt x="43345" y="15350"/>
                </a:lnTo>
                <a:lnTo>
                  <a:pt x="42828" y="15623"/>
                </a:lnTo>
                <a:lnTo>
                  <a:pt x="42555" y="15107"/>
                </a:lnTo>
                <a:lnTo>
                  <a:pt x="43041" y="14833"/>
                </a:lnTo>
                <a:close/>
                <a:moveTo>
                  <a:pt x="23375" y="14772"/>
                </a:moveTo>
                <a:lnTo>
                  <a:pt x="23709" y="15411"/>
                </a:lnTo>
                <a:lnTo>
                  <a:pt x="23071" y="15654"/>
                </a:lnTo>
                <a:lnTo>
                  <a:pt x="22737" y="15137"/>
                </a:lnTo>
                <a:lnTo>
                  <a:pt x="23375" y="14772"/>
                </a:lnTo>
                <a:close/>
                <a:moveTo>
                  <a:pt x="58269" y="14803"/>
                </a:moveTo>
                <a:lnTo>
                  <a:pt x="58543" y="15411"/>
                </a:lnTo>
                <a:lnTo>
                  <a:pt x="57935" y="15684"/>
                </a:lnTo>
                <a:lnTo>
                  <a:pt x="57692" y="15198"/>
                </a:lnTo>
                <a:lnTo>
                  <a:pt x="58269" y="14803"/>
                </a:lnTo>
                <a:close/>
                <a:moveTo>
                  <a:pt x="1109" y="14982"/>
                </a:moveTo>
                <a:cubicBezTo>
                  <a:pt x="913" y="14982"/>
                  <a:pt x="732" y="15153"/>
                  <a:pt x="760" y="15350"/>
                </a:cubicBezTo>
                <a:cubicBezTo>
                  <a:pt x="760" y="15563"/>
                  <a:pt x="943" y="15745"/>
                  <a:pt x="1156" y="15745"/>
                </a:cubicBezTo>
                <a:cubicBezTo>
                  <a:pt x="1399" y="15745"/>
                  <a:pt x="1520" y="15593"/>
                  <a:pt x="1581" y="15259"/>
                </a:cubicBezTo>
                <a:cubicBezTo>
                  <a:pt x="1460" y="15168"/>
                  <a:pt x="1338" y="15016"/>
                  <a:pt x="1156" y="14985"/>
                </a:cubicBezTo>
                <a:cubicBezTo>
                  <a:pt x="1140" y="14983"/>
                  <a:pt x="1124" y="14982"/>
                  <a:pt x="1109" y="14982"/>
                </a:cubicBezTo>
                <a:close/>
                <a:moveTo>
                  <a:pt x="38482" y="14924"/>
                </a:moveTo>
                <a:lnTo>
                  <a:pt x="38755" y="15472"/>
                </a:lnTo>
                <a:lnTo>
                  <a:pt x="38269" y="15745"/>
                </a:lnTo>
                <a:lnTo>
                  <a:pt x="37904" y="15198"/>
                </a:lnTo>
                <a:lnTo>
                  <a:pt x="38482" y="14924"/>
                </a:lnTo>
                <a:close/>
                <a:moveTo>
                  <a:pt x="18755" y="14924"/>
                </a:moveTo>
                <a:lnTo>
                  <a:pt x="19028" y="15502"/>
                </a:lnTo>
                <a:lnTo>
                  <a:pt x="18451" y="15775"/>
                </a:lnTo>
                <a:lnTo>
                  <a:pt x="18177" y="15289"/>
                </a:lnTo>
                <a:lnTo>
                  <a:pt x="18755" y="14924"/>
                </a:lnTo>
                <a:close/>
                <a:moveTo>
                  <a:pt x="53649" y="14955"/>
                </a:moveTo>
                <a:lnTo>
                  <a:pt x="53923" y="15563"/>
                </a:lnTo>
                <a:lnTo>
                  <a:pt x="53345" y="15836"/>
                </a:lnTo>
                <a:lnTo>
                  <a:pt x="53071" y="15350"/>
                </a:lnTo>
                <a:lnTo>
                  <a:pt x="53649" y="14955"/>
                </a:lnTo>
                <a:close/>
                <a:moveTo>
                  <a:pt x="33861" y="15046"/>
                </a:moveTo>
                <a:lnTo>
                  <a:pt x="34226" y="15593"/>
                </a:lnTo>
                <a:lnTo>
                  <a:pt x="33649" y="15867"/>
                </a:lnTo>
                <a:lnTo>
                  <a:pt x="33375" y="15320"/>
                </a:lnTo>
                <a:lnTo>
                  <a:pt x="33861" y="15046"/>
                </a:lnTo>
                <a:close/>
                <a:moveTo>
                  <a:pt x="14195" y="15046"/>
                </a:moveTo>
                <a:lnTo>
                  <a:pt x="14469" y="15623"/>
                </a:lnTo>
                <a:lnTo>
                  <a:pt x="13891" y="15897"/>
                </a:lnTo>
                <a:lnTo>
                  <a:pt x="13618" y="15411"/>
                </a:lnTo>
                <a:lnTo>
                  <a:pt x="14195" y="15046"/>
                </a:lnTo>
                <a:close/>
                <a:moveTo>
                  <a:pt x="49029" y="15046"/>
                </a:moveTo>
                <a:lnTo>
                  <a:pt x="49363" y="15684"/>
                </a:lnTo>
                <a:lnTo>
                  <a:pt x="48725" y="15927"/>
                </a:lnTo>
                <a:lnTo>
                  <a:pt x="48391" y="15411"/>
                </a:lnTo>
                <a:lnTo>
                  <a:pt x="49029" y="15046"/>
                </a:lnTo>
                <a:close/>
                <a:moveTo>
                  <a:pt x="29332" y="15198"/>
                </a:moveTo>
                <a:lnTo>
                  <a:pt x="29606" y="15684"/>
                </a:lnTo>
                <a:lnTo>
                  <a:pt x="29089" y="15988"/>
                </a:lnTo>
                <a:lnTo>
                  <a:pt x="28816" y="15472"/>
                </a:lnTo>
                <a:lnTo>
                  <a:pt x="29332" y="15198"/>
                </a:lnTo>
                <a:close/>
                <a:moveTo>
                  <a:pt x="9606" y="15107"/>
                </a:moveTo>
                <a:lnTo>
                  <a:pt x="9970" y="15745"/>
                </a:lnTo>
                <a:lnTo>
                  <a:pt x="9302" y="16019"/>
                </a:lnTo>
                <a:lnTo>
                  <a:pt x="8967" y="15472"/>
                </a:lnTo>
                <a:lnTo>
                  <a:pt x="9606" y="15107"/>
                </a:lnTo>
                <a:close/>
                <a:moveTo>
                  <a:pt x="44439" y="15259"/>
                </a:moveTo>
                <a:lnTo>
                  <a:pt x="44713" y="15775"/>
                </a:lnTo>
                <a:lnTo>
                  <a:pt x="44196" y="16049"/>
                </a:lnTo>
                <a:lnTo>
                  <a:pt x="43922" y="15532"/>
                </a:lnTo>
                <a:lnTo>
                  <a:pt x="44439" y="15259"/>
                </a:lnTo>
                <a:close/>
                <a:moveTo>
                  <a:pt x="24743" y="15259"/>
                </a:moveTo>
                <a:lnTo>
                  <a:pt x="24986" y="15806"/>
                </a:lnTo>
                <a:lnTo>
                  <a:pt x="24439" y="16140"/>
                </a:lnTo>
                <a:lnTo>
                  <a:pt x="24104" y="15532"/>
                </a:lnTo>
                <a:lnTo>
                  <a:pt x="24743" y="15259"/>
                </a:lnTo>
                <a:close/>
                <a:moveTo>
                  <a:pt x="39849" y="15380"/>
                </a:moveTo>
                <a:lnTo>
                  <a:pt x="40123" y="15897"/>
                </a:lnTo>
                <a:lnTo>
                  <a:pt x="39637" y="16171"/>
                </a:lnTo>
                <a:lnTo>
                  <a:pt x="39333" y="15684"/>
                </a:lnTo>
                <a:lnTo>
                  <a:pt x="39849" y="15380"/>
                </a:lnTo>
                <a:close/>
                <a:moveTo>
                  <a:pt x="20153" y="15380"/>
                </a:moveTo>
                <a:lnTo>
                  <a:pt x="20518" y="15958"/>
                </a:lnTo>
                <a:lnTo>
                  <a:pt x="19849" y="16292"/>
                </a:lnTo>
                <a:lnTo>
                  <a:pt x="19606" y="15654"/>
                </a:lnTo>
                <a:lnTo>
                  <a:pt x="20153" y="15380"/>
                </a:lnTo>
                <a:close/>
                <a:moveTo>
                  <a:pt x="35260" y="15472"/>
                </a:moveTo>
                <a:lnTo>
                  <a:pt x="35624" y="16019"/>
                </a:lnTo>
                <a:lnTo>
                  <a:pt x="35047" y="16292"/>
                </a:lnTo>
                <a:lnTo>
                  <a:pt x="34682" y="15745"/>
                </a:lnTo>
                <a:lnTo>
                  <a:pt x="35260" y="15472"/>
                </a:lnTo>
                <a:close/>
                <a:moveTo>
                  <a:pt x="55017" y="15441"/>
                </a:moveTo>
                <a:lnTo>
                  <a:pt x="55290" y="15927"/>
                </a:lnTo>
                <a:lnTo>
                  <a:pt x="54713" y="16323"/>
                </a:lnTo>
                <a:lnTo>
                  <a:pt x="54470" y="15715"/>
                </a:lnTo>
                <a:lnTo>
                  <a:pt x="55017" y="15441"/>
                </a:lnTo>
                <a:close/>
                <a:moveTo>
                  <a:pt x="61714" y="15104"/>
                </a:moveTo>
                <a:cubicBezTo>
                  <a:pt x="61403" y="15104"/>
                  <a:pt x="61155" y="15367"/>
                  <a:pt x="61126" y="15684"/>
                </a:cubicBezTo>
                <a:cubicBezTo>
                  <a:pt x="61105" y="16066"/>
                  <a:pt x="61425" y="16330"/>
                  <a:pt x="61754" y="16330"/>
                </a:cubicBezTo>
                <a:cubicBezTo>
                  <a:pt x="61896" y="16330"/>
                  <a:pt x="62041" y="16281"/>
                  <a:pt x="62160" y="16171"/>
                </a:cubicBezTo>
                <a:cubicBezTo>
                  <a:pt x="62585" y="15806"/>
                  <a:pt x="62312" y="15107"/>
                  <a:pt x="61765" y="15107"/>
                </a:cubicBezTo>
                <a:cubicBezTo>
                  <a:pt x="61748" y="15105"/>
                  <a:pt x="61731" y="15104"/>
                  <a:pt x="61714" y="15104"/>
                </a:cubicBezTo>
                <a:close/>
                <a:moveTo>
                  <a:pt x="2578" y="15227"/>
                </a:moveTo>
                <a:cubicBezTo>
                  <a:pt x="2086" y="15227"/>
                  <a:pt x="1863" y="15815"/>
                  <a:pt x="2189" y="16171"/>
                </a:cubicBezTo>
                <a:cubicBezTo>
                  <a:pt x="2299" y="16291"/>
                  <a:pt x="2443" y="16345"/>
                  <a:pt x="2585" y="16345"/>
                </a:cubicBezTo>
                <a:cubicBezTo>
                  <a:pt x="2875" y="16345"/>
                  <a:pt x="3162" y="16122"/>
                  <a:pt x="3162" y="15775"/>
                </a:cubicBezTo>
                <a:cubicBezTo>
                  <a:pt x="3162" y="15472"/>
                  <a:pt x="2919" y="15228"/>
                  <a:pt x="2615" y="15228"/>
                </a:cubicBezTo>
                <a:cubicBezTo>
                  <a:pt x="2602" y="15228"/>
                  <a:pt x="2590" y="15227"/>
                  <a:pt x="2578" y="15227"/>
                </a:cubicBezTo>
                <a:close/>
                <a:moveTo>
                  <a:pt x="15563" y="15502"/>
                </a:moveTo>
                <a:lnTo>
                  <a:pt x="15837" y="15988"/>
                </a:lnTo>
                <a:lnTo>
                  <a:pt x="15259" y="16383"/>
                </a:lnTo>
                <a:lnTo>
                  <a:pt x="14986" y="15806"/>
                </a:lnTo>
                <a:lnTo>
                  <a:pt x="15563" y="15502"/>
                </a:lnTo>
                <a:close/>
                <a:moveTo>
                  <a:pt x="30670" y="15593"/>
                </a:moveTo>
                <a:lnTo>
                  <a:pt x="30974" y="16110"/>
                </a:lnTo>
                <a:lnTo>
                  <a:pt x="30457" y="16383"/>
                </a:lnTo>
                <a:lnTo>
                  <a:pt x="30153" y="15867"/>
                </a:lnTo>
                <a:lnTo>
                  <a:pt x="30670" y="15593"/>
                </a:lnTo>
                <a:close/>
                <a:moveTo>
                  <a:pt x="50427" y="15563"/>
                </a:moveTo>
                <a:lnTo>
                  <a:pt x="50670" y="16079"/>
                </a:lnTo>
                <a:lnTo>
                  <a:pt x="50123" y="16444"/>
                </a:lnTo>
                <a:lnTo>
                  <a:pt x="49789" y="15806"/>
                </a:lnTo>
                <a:lnTo>
                  <a:pt x="50427" y="15563"/>
                </a:lnTo>
                <a:close/>
                <a:moveTo>
                  <a:pt x="10943" y="15623"/>
                </a:moveTo>
                <a:lnTo>
                  <a:pt x="11277" y="16171"/>
                </a:lnTo>
                <a:lnTo>
                  <a:pt x="10730" y="16505"/>
                </a:lnTo>
                <a:lnTo>
                  <a:pt x="10335" y="15867"/>
                </a:lnTo>
                <a:lnTo>
                  <a:pt x="10943" y="15623"/>
                </a:lnTo>
                <a:close/>
                <a:moveTo>
                  <a:pt x="26111" y="15715"/>
                </a:moveTo>
                <a:lnTo>
                  <a:pt x="26384" y="16231"/>
                </a:lnTo>
                <a:lnTo>
                  <a:pt x="25867" y="16505"/>
                </a:lnTo>
                <a:lnTo>
                  <a:pt x="25594" y="16019"/>
                </a:lnTo>
                <a:lnTo>
                  <a:pt x="26111" y="15715"/>
                </a:lnTo>
                <a:close/>
                <a:moveTo>
                  <a:pt x="45807" y="15593"/>
                </a:moveTo>
                <a:lnTo>
                  <a:pt x="46172" y="16231"/>
                </a:lnTo>
                <a:lnTo>
                  <a:pt x="45533" y="16566"/>
                </a:lnTo>
                <a:lnTo>
                  <a:pt x="45290" y="15927"/>
                </a:lnTo>
                <a:lnTo>
                  <a:pt x="45807" y="15593"/>
                </a:lnTo>
                <a:close/>
                <a:moveTo>
                  <a:pt x="63193" y="15593"/>
                </a:moveTo>
                <a:cubicBezTo>
                  <a:pt x="62920" y="15593"/>
                  <a:pt x="62707" y="15806"/>
                  <a:pt x="62707" y="16079"/>
                </a:cubicBezTo>
                <a:cubicBezTo>
                  <a:pt x="62707" y="16414"/>
                  <a:pt x="62958" y="16581"/>
                  <a:pt x="63208" y="16581"/>
                </a:cubicBezTo>
                <a:cubicBezTo>
                  <a:pt x="63459" y="16581"/>
                  <a:pt x="63710" y="16414"/>
                  <a:pt x="63710" y="16079"/>
                </a:cubicBezTo>
                <a:cubicBezTo>
                  <a:pt x="63682" y="15823"/>
                  <a:pt x="63493" y="15621"/>
                  <a:pt x="63245" y="15621"/>
                </a:cubicBezTo>
                <a:cubicBezTo>
                  <a:pt x="63228" y="15621"/>
                  <a:pt x="63211" y="15622"/>
                  <a:pt x="63193" y="15623"/>
                </a:cubicBezTo>
                <a:lnTo>
                  <a:pt x="63193" y="15593"/>
                </a:lnTo>
                <a:close/>
                <a:moveTo>
                  <a:pt x="21521" y="15806"/>
                </a:moveTo>
                <a:lnTo>
                  <a:pt x="21794" y="16383"/>
                </a:lnTo>
                <a:lnTo>
                  <a:pt x="21308" y="16657"/>
                </a:lnTo>
                <a:lnTo>
                  <a:pt x="20943" y="16079"/>
                </a:lnTo>
                <a:lnTo>
                  <a:pt x="21521" y="15806"/>
                </a:lnTo>
                <a:close/>
                <a:moveTo>
                  <a:pt x="41278" y="15715"/>
                </a:moveTo>
                <a:lnTo>
                  <a:pt x="41552" y="16292"/>
                </a:lnTo>
                <a:lnTo>
                  <a:pt x="41004" y="16657"/>
                </a:lnTo>
                <a:lnTo>
                  <a:pt x="40731" y="16079"/>
                </a:lnTo>
                <a:lnTo>
                  <a:pt x="41278" y="15715"/>
                </a:lnTo>
                <a:close/>
                <a:moveTo>
                  <a:pt x="56415" y="15867"/>
                </a:moveTo>
                <a:lnTo>
                  <a:pt x="56689" y="16383"/>
                </a:lnTo>
                <a:lnTo>
                  <a:pt x="56172" y="16657"/>
                </a:lnTo>
                <a:lnTo>
                  <a:pt x="55898" y="16140"/>
                </a:lnTo>
                <a:lnTo>
                  <a:pt x="56415" y="15867"/>
                </a:lnTo>
                <a:close/>
                <a:moveTo>
                  <a:pt x="16931" y="15927"/>
                </a:moveTo>
                <a:lnTo>
                  <a:pt x="17235" y="16444"/>
                </a:lnTo>
                <a:lnTo>
                  <a:pt x="16718" y="16718"/>
                </a:lnTo>
                <a:lnTo>
                  <a:pt x="16445" y="16201"/>
                </a:lnTo>
                <a:lnTo>
                  <a:pt x="16931" y="15927"/>
                </a:lnTo>
                <a:close/>
                <a:moveTo>
                  <a:pt x="36658" y="15836"/>
                </a:moveTo>
                <a:lnTo>
                  <a:pt x="36931" y="16475"/>
                </a:lnTo>
                <a:lnTo>
                  <a:pt x="36384" y="16718"/>
                </a:lnTo>
                <a:lnTo>
                  <a:pt x="36020" y="16171"/>
                </a:lnTo>
                <a:lnTo>
                  <a:pt x="36658" y="15836"/>
                </a:lnTo>
                <a:close/>
                <a:moveTo>
                  <a:pt x="51825" y="15988"/>
                </a:moveTo>
                <a:lnTo>
                  <a:pt x="52099" y="16505"/>
                </a:lnTo>
                <a:lnTo>
                  <a:pt x="51582" y="16779"/>
                </a:lnTo>
                <a:lnTo>
                  <a:pt x="51309" y="16292"/>
                </a:lnTo>
                <a:lnTo>
                  <a:pt x="51825" y="15988"/>
                </a:lnTo>
                <a:close/>
                <a:moveTo>
                  <a:pt x="3932" y="15530"/>
                </a:moveTo>
                <a:cubicBezTo>
                  <a:pt x="3595" y="15530"/>
                  <a:pt x="3321" y="15816"/>
                  <a:pt x="3314" y="16186"/>
                </a:cubicBezTo>
                <a:lnTo>
                  <a:pt x="3314" y="16186"/>
                </a:lnTo>
                <a:cubicBezTo>
                  <a:pt x="3314" y="16181"/>
                  <a:pt x="3314" y="16176"/>
                  <a:pt x="3314" y="16171"/>
                </a:cubicBezTo>
                <a:lnTo>
                  <a:pt x="3314" y="16201"/>
                </a:lnTo>
                <a:cubicBezTo>
                  <a:pt x="3314" y="16196"/>
                  <a:pt x="3314" y="16191"/>
                  <a:pt x="3314" y="16186"/>
                </a:cubicBezTo>
                <a:lnTo>
                  <a:pt x="3314" y="16186"/>
                </a:lnTo>
                <a:cubicBezTo>
                  <a:pt x="3322" y="16567"/>
                  <a:pt x="3637" y="16826"/>
                  <a:pt x="3961" y="16826"/>
                </a:cubicBezTo>
                <a:cubicBezTo>
                  <a:pt x="4119" y="16826"/>
                  <a:pt x="4280" y="16765"/>
                  <a:pt x="4408" y="16627"/>
                </a:cubicBezTo>
                <a:cubicBezTo>
                  <a:pt x="4834" y="16231"/>
                  <a:pt x="4560" y="15532"/>
                  <a:pt x="3982" y="15532"/>
                </a:cubicBezTo>
                <a:cubicBezTo>
                  <a:pt x="3966" y="15531"/>
                  <a:pt x="3949" y="15530"/>
                  <a:pt x="3932" y="15530"/>
                </a:cubicBezTo>
                <a:close/>
                <a:moveTo>
                  <a:pt x="32098" y="15927"/>
                </a:moveTo>
                <a:lnTo>
                  <a:pt x="32433" y="16566"/>
                </a:lnTo>
                <a:lnTo>
                  <a:pt x="31795" y="16839"/>
                </a:lnTo>
                <a:lnTo>
                  <a:pt x="31551" y="16292"/>
                </a:lnTo>
                <a:lnTo>
                  <a:pt x="32098" y="15927"/>
                </a:lnTo>
                <a:close/>
                <a:moveTo>
                  <a:pt x="64500" y="16171"/>
                </a:moveTo>
                <a:cubicBezTo>
                  <a:pt x="64409" y="16292"/>
                  <a:pt x="64227" y="16414"/>
                  <a:pt x="64257" y="16535"/>
                </a:cubicBezTo>
                <a:cubicBezTo>
                  <a:pt x="64288" y="16687"/>
                  <a:pt x="64409" y="16809"/>
                  <a:pt x="64561" y="16839"/>
                </a:cubicBezTo>
                <a:cubicBezTo>
                  <a:pt x="64652" y="16839"/>
                  <a:pt x="64865" y="16657"/>
                  <a:pt x="64865" y="16566"/>
                </a:cubicBezTo>
                <a:cubicBezTo>
                  <a:pt x="64865" y="16444"/>
                  <a:pt x="64713" y="16292"/>
                  <a:pt x="64622" y="16171"/>
                </a:cubicBezTo>
                <a:close/>
                <a:moveTo>
                  <a:pt x="12372" y="16079"/>
                </a:moveTo>
                <a:lnTo>
                  <a:pt x="12645" y="16566"/>
                </a:lnTo>
                <a:lnTo>
                  <a:pt x="12128" y="16870"/>
                </a:lnTo>
                <a:lnTo>
                  <a:pt x="11855" y="16353"/>
                </a:lnTo>
                <a:lnTo>
                  <a:pt x="12372" y="16079"/>
                </a:lnTo>
                <a:close/>
                <a:moveTo>
                  <a:pt x="27539" y="16049"/>
                </a:moveTo>
                <a:lnTo>
                  <a:pt x="27813" y="16627"/>
                </a:lnTo>
                <a:lnTo>
                  <a:pt x="27235" y="16931"/>
                </a:lnTo>
                <a:lnTo>
                  <a:pt x="26962" y="16444"/>
                </a:lnTo>
                <a:lnTo>
                  <a:pt x="27539" y="16049"/>
                </a:lnTo>
                <a:close/>
                <a:moveTo>
                  <a:pt x="47205" y="16110"/>
                </a:moveTo>
                <a:lnTo>
                  <a:pt x="47479" y="16657"/>
                </a:lnTo>
                <a:lnTo>
                  <a:pt x="47023" y="16931"/>
                </a:lnTo>
                <a:lnTo>
                  <a:pt x="46628" y="16353"/>
                </a:lnTo>
                <a:lnTo>
                  <a:pt x="47205" y="16110"/>
                </a:lnTo>
                <a:close/>
                <a:moveTo>
                  <a:pt x="7782" y="16140"/>
                </a:moveTo>
                <a:lnTo>
                  <a:pt x="8055" y="16718"/>
                </a:lnTo>
                <a:lnTo>
                  <a:pt x="7569" y="16991"/>
                </a:lnTo>
                <a:lnTo>
                  <a:pt x="7204" y="16414"/>
                </a:lnTo>
                <a:lnTo>
                  <a:pt x="7782" y="16140"/>
                </a:lnTo>
                <a:close/>
                <a:moveTo>
                  <a:pt x="42646" y="16201"/>
                </a:moveTo>
                <a:lnTo>
                  <a:pt x="42950" y="16718"/>
                </a:lnTo>
                <a:lnTo>
                  <a:pt x="42433" y="16991"/>
                </a:lnTo>
                <a:lnTo>
                  <a:pt x="42159" y="16475"/>
                </a:lnTo>
                <a:lnTo>
                  <a:pt x="42646" y="16201"/>
                </a:lnTo>
                <a:close/>
                <a:moveTo>
                  <a:pt x="730" y="16444"/>
                </a:moveTo>
                <a:cubicBezTo>
                  <a:pt x="609" y="16444"/>
                  <a:pt x="426" y="16627"/>
                  <a:pt x="426" y="16687"/>
                </a:cubicBezTo>
                <a:cubicBezTo>
                  <a:pt x="457" y="16839"/>
                  <a:pt x="578" y="16991"/>
                  <a:pt x="730" y="17052"/>
                </a:cubicBezTo>
                <a:cubicBezTo>
                  <a:pt x="821" y="17052"/>
                  <a:pt x="973" y="16900"/>
                  <a:pt x="1095" y="16839"/>
                </a:cubicBezTo>
                <a:lnTo>
                  <a:pt x="1125" y="16687"/>
                </a:lnTo>
                <a:cubicBezTo>
                  <a:pt x="1004" y="16596"/>
                  <a:pt x="882" y="16444"/>
                  <a:pt x="730" y="16444"/>
                </a:cubicBezTo>
                <a:close/>
                <a:moveTo>
                  <a:pt x="22889" y="16262"/>
                </a:moveTo>
                <a:lnTo>
                  <a:pt x="23162" y="16779"/>
                </a:lnTo>
                <a:lnTo>
                  <a:pt x="22645" y="17052"/>
                </a:lnTo>
                <a:lnTo>
                  <a:pt x="22372" y="16566"/>
                </a:lnTo>
                <a:lnTo>
                  <a:pt x="22889" y="16262"/>
                </a:lnTo>
                <a:close/>
                <a:moveTo>
                  <a:pt x="57783" y="16262"/>
                </a:moveTo>
                <a:lnTo>
                  <a:pt x="58148" y="16839"/>
                </a:lnTo>
                <a:lnTo>
                  <a:pt x="57570" y="17113"/>
                </a:lnTo>
                <a:lnTo>
                  <a:pt x="57266" y="16535"/>
                </a:lnTo>
                <a:lnTo>
                  <a:pt x="57783" y="16262"/>
                </a:lnTo>
                <a:close/>
                <a:moveTo>
                  <a:pt x="18268" y="16353"/>
                </a:moveTo>
                <a:lnTo>
                  <a:pt x="18664" y="16931"/>
                </a:lnTo>
                <a:lnTo>
                  <a:pt x="18086" y="17204"/>
                </a:lnTo>
                <a:lnTo>
                  <a:pt x="17812" y="16627"/>
                </a:lnTo>
                <a:lnTo>
                  <a:pt x="18268" y="16353"/>
                </a:lnTo>
                <a:close/>
                <a:moveTo>
                  <a:pt x="38086" y="16353"/>
                </a:moveTo>
                <a:lnTo>
                  <a:pt x="38330" y="16839"/>
                </a:lnTo>
                <a:lnTo>
                  <a:pt x="37782" y="17204"/>
                </a:lnTo>
                <a:lnTo>
                  <a:pt x="37509" y="16627"/>
                </a:lnTo>
                <a:lnTo>
                  <a:pt x="38086" y="16353"/>
                </a:lnTo>
                <a:close/>
                <a:moveTo>
                  <a:pt x="53163" y="16414"/>
                </a:moveTo>
                <a:lnTo>
                  <a:pt x="53467" y="16931"/>
                </a:lnTo>
                <a:lnTo>
                  <a:pt x="52950" y="17204"/>
                </a:lnTo>
                <a:lnTo>
                  <a:pt x="52646" y="16687"/>
                </a:lnTo>
                <a:lnTo>
                  <a:pt x="53163" y="16414"/>
                </a:lnTo>
                <a:close/>
                <a:moveTo>
                  <a:pt x="13709" y="16475"/>
                </a:moveTo>
                <a:lnTo>
                  <a:pt x="13983" y="16991"/>
                </a:lnTo>
                <a:lnTo>
                  <a:pt x="13466" y="17265"/>
                </a:lnTo>
                <a:lnTo>
                  <a:pt x="13192" y="16748"/>
                </a:lnTo>
                <a:lnTo>
                  <a:pt x="13709" y="16475"/>
                </a:lnTo>
                <a:close/>
                <a:moveTo>
                  <a:pt x="48603" y="16535"/>
                </a:moveTo>
                <a:lnTo>
                  <a:pt x="48877" y="17052"/>
                </a:lnTo>
                <a:lnTo>
                  <a:pt x="48360" y="17326"/>
                </a:lnTo>
                <a:lnTo>
                  <a:pt x="48087" y="16809"/>
                </a:lnTo>
                <a:lnTo>
                  <a:pt x="48603" y="16535"/>
                </a:lnTo>
                <a:close/>
                <a:moveTo>
                  <a:pt x="33497" y="16444"/>
                </a:moveTo>
                <a:lnTo>
                  <a:pt x="33770" y="16991"/>
                </a:lnTo>
                <a:lnTo>
                  <a:pt x="33223" y="17356"/>
                </a:lnTo>
                <a:lnTo>
                  <a:pt x="32858" y="16718"/>
                </a:lnTo>
                <a:lnTo>
                  <a:pt x="33497" y="16444"/>
                </a:lnTo>
                <a:close/>
                <a:moveTo>
                  <a:pt x="9150" y="16627"/>
                </a:moveTo>
                <a:lnTo>
                  <a:pt x="9423" y="17113"/>
                </a:lnTo>
                <a:lnTo>
                  <a:pt x="8907" y="17417"/>
                </a:lnTo>
                <a:lnTo>
                  <a:pt x="8633" y="16900"/>
                </a:lnTo>
                <a:lnTo>
                  <a:pt x="9150" y="16627"/>
                </a:lnTo>
                <a:close/>
                <a:moveTo>
                  <a:pt x="28907" y="16535"/>
                </a:moveTo>
                <a:lnTo>
                  <a:pt x="29241" y="17082"/>
                </a:lnTo>
                <a:lnTo>
                  <a:pt x="28603" y="17447"/>
                </a:lnTo>
                <a:lnTo>
                  <a:pt x="28360" y="16809"/>
                </a:lnTo>
                <a:lnTo>
                  <a:pt x="28907" y="16535"/>
                </a:lnTo>
                <a:close/>
                <a:moveTo>
                  <a:pt x="44014" y="16596"/>
                </a:moveTo>
                <a:lnTo>
                  <a:pt x="44348" y="17174"/>
                </a:lnTo>
                <a:lnTo>
                  <a:pt x="43770" y="17447"/>
                </a:lnTo>
                <a:lnTo>
                  <a:pt x="43497" y="16870"/>
                </a:lnTo>
                <a:lnTo>
                  <a:pt x="44014" y="16596"/>
                </a:lnTo>
                <a:close/>
                <a:moveTo>
                  <a:pt x="24317" y="16596"/>
                </a:moveTo>
                <a:lnTo>
                  <a:pt x="24591" y="17174"/>
                </a:lnTo>
                <a:lnTo>
                  <a:pt x="24013" y="17538"/>
                </a:lnTo>
                <a:lnTo>
                  <a:pt x="23740" y="16961"/>
                </a:lnTo>
                <a:lnTo>
                  <a:pt x="24317" y="16596"/>
                </a:lnTo>
                <a:close/>
                <a:moveTo>
                  <a:pt x="39454" y="16748"/>
                </a:moveTo>
                <a:lnTo>
                  <a:pt x="39728" y="17265"/>
                </a:lnTo>
                <a:lnTo>
                  <a:pt x="39211" y="17538"/>
                </a:lnTo>
                <a:lnTo>
                  <a:pt x="38937" y="17022"/>
                </a:lnTo>
                <a:lnTo>
                  <a:pt x="39454" y="16748"/>
                </a:lnTo>
                <a:close/>
                <a:moveTo>
                  <a:pt x="2106" y="16636"/>
                </a:moveTo>
                <a:cubicBezTo>
                  <a:pt x="1984" y="16636"/>
                  <a:pt x="1861" y="16681"/>
                  <a:pt x="1764" y="16779"/>
                </a:cubicBezTo>
                <a:cubicBezTo>
                  <a:pt x="1460" y="17113"/>
                  <a:pt x="1672" y="17630"/>
                  <a:pt x="2128" y="17630"/>
                </a:cubicBezTo>
                <a:cubicBezTo>
                  <a:pt x="2402" y="17630"/>
                  <a:pt x="2615" y="17417"/>
                  <a:pt x="2615" y="17143"/>
                </a:cubicBezTo>
                <a:cubicBezTo>
                  <a:pt x="2615" y="16834"/>
                  <a:pt x="2363" y="16636"/>
                  <a:pt x="2106" y="16636"/>
                </a:cubicBezTo>
                <a:close/>
                <a:moveTo>
                  <a:pt x="19758" y="16687"/>
                </a:moveTo>
                <a:lnTo>
                  <a:pt x="20001" y="17326"/>
                </a:lnTo>
                <a:lnTo>
                  <a:pt x="19484" y="17660"/>
                </a:lnTo>
                <a:lnTo>
                  <a:pt x="19119" y="17022"/>
                </a:lnTo>
                <a:lnTo>
                  <a:pt x="19758" y="16687"/>
                </a:lnTo>
                <a:close/>
                <a:moveTo>
                  <a:pt x="54591" y="16779"/>
                </a:moveTo>
                <a:lnTo>
                  <a:pt x="54956" y="17417"/>
                </a:lnTo>
                <a:lnTo>
                  <a:pt x="54318" y="17660"/>
                </a:lnTo>
                <a:lnTo>
                  <a:pt x="54044" y="17113"/>
                </a:lnTo>
                <a:lnTo>
                  <a:pt x="54591" y="16779"/>
                </a:lnTo>
                <a:close/>
                <a:moveTo>
                  <a:pt x="34864" y="16900"/>
                </a:moveTo>
                <a:lnTo>
                  <a:pt x="35138" y="17386"/>
                </a:lnTo>
                <a:lnTo>
                  <a:pt x="34621" y="17690"/>
                </a:lnTo>
                <a:lnTo>
                  <a:pt x="34348" y="17174"/>
                </a:lnTo>
                <a:lnTo>
                  <a:pt x="34864" y="16900"/>
                </a:lnTo>
                <a:close/>
                <a:moveTo>
                  <a:pt x="61339" y="16414"/>
                </a:moveTo>
                <a:cubicBezTo>
                  <a:pt x="61009" y="16414"/>
                  <a:pt x="60709" y="16710"/>
                  <a:pt x="60701" y="17068"/>
                </a:cubicBezTo>
                <a:lnTo>
                  <a:pt x="60701" y="17068"/>
                </a:lnTo>
                <a:cubicBezTo>
                  <a:pt x="60701" y="17063"/>
                  <a:pt x="60701" y="17057"/>
                  <a:pt x="60701" y="17052"/>
                </a:cubicBezTo>
                <a:lnTo>
                  <a:pt x="60701" y="17082"/>
                </a:lnTo>
                <a:cubicBezTo>
                  <a:pt x="60701" y="17078"/>
                  <a:pt x="60701" y="17073"/>
                  <a:pt x="60701" y="17068"/>
                </a:cubicBezTo>
                <a:lnTo>
                  <a:pt x="60701" y="17068"/>
                </a:lnTo>
                <a:cubicBezTo>
                  <a:pt x="60709" y="17449"/>
                  <a:pt x="61011" y="17694"/>
                  <a:pt x="61326" y="17694"/>
                </a:cubicBezTo>
                <a:cubicBezTo>
                  <a:pt x="61480" y="17694"/>
                  <a:pt x="61637" y="17636"/>
                  <a:pt x="61765" y="17508"/>
                </a:cubicBezTo>
                <a:cubicBezTo>
                  <a:pt x="62190" y="17143"/>
                  <a:pt x="61917" y="16444"/>
                  <a:pt x="61339" y="16414"/>
                </a:cubicBezTo>
                <a:close/>
                <a:moveTo>
                  <a:pt x="15168" y="16809"/>
                </a:moveTo>
                <a:lnTo>
                  <a:pt x="15502" y="17447"/>
                </a:lnTo>
                <a:lnTo>
                  <a:pt x="14864" y="17721"/>
                </a:lnTo>
                <a:lnTo>
                  <a:pt x="14591" y="17174"/>
                </a:lnTo>
                <a:lnTo>
                  <a:pt x="15168" y="16809"/>
                </a:lnTo>
                <a:close/>
                <a:moveTo>
                  <a:pt x="50032" y="16870"/>
                </a:moveTo>
                <a:lnTo>
                  <a:pt x="50305" y="17447"/>
                </a:lnTo>
                <a:lnTo>
                  <a:pt x="49728" y="17751"/>
                </a:lnTo>
                <a:lnTo>
                  <a:pt x="49454" y="17265"/>
                </a:lnTo>
                <a:lnTo>
                  <a:pt x="50032" y="16870"/>
                </a:lnTo>
                <a:close/>
                <a:moveTo>
                  <a:pt x="30275" y="16961"/>
                </a:moveTo>
                <a:lnTo>
                  <a:pt x="30639" y="17508"/>
                </a:lnTo>
                <a:lnTo>
                  <a:pt x="30032" y="17782"/>
                </a:lnTo>
                <a:lnTo>
                  <a:pt x="29697" y="17234"/>
                </a:lnTo>
                <a:lnTo>
                  <a:pt x="30275" y="16961"/>
                </a:lnTo>
                <a:close/>
                <a:moveTo>
                  <a:pt x="10578" y="16961"/>
                </a:moveTo>
                <a:lnTo>
                  <a:pt x="10852" y="17538"/>
                </a:lnTo>
                <a:lnTo>
                  <a:pt x="10274" y="17812"/>
                </a:lnTo>
                <a:lnTo>
                  <a:pt x="10001" y="17326"/>
                </a:lnTo>
                <a:lnTo>
                  <a:pt x="10578" y="16961"/>
                </a:lnTo>
                <a:close/>
                <a:moveTo>
                  <a:pt x="45473" y="16961"/>
                </a:moveTo>
                <a:lnTo>
                  <a:pt x="45716" y="17599"/>
                </a:lnTo>
                <a:lnTo>
                  <a:pt x="45169" y="17873"/>
                </a:lnTo>
                <a:lnTo>
                  <a:pt x="44834" y="17326"/>
                </a:lnTo>
                <a:lnTo>
                  <a:pt x="45473" y="16961"/>
                </a:lnTo>
                <a:close/>
                <a:moveTo>
                  <a:pt x="25685" y="17082"/>
                </a:moveTo>
                <a:lnTo>
                  <a:pt x="25959" y="17599"/>
                </a:lnTo>
                <a:lnTo>
                  <a:pt x="25472" y="17903"/>
                </a:lnTo>
                <a:lnTo>
                  <a:pt x="25168" y="17356"/>
                </a:lnTo>
                <a:lnTo>
                  <a:pt x="25685" y="17082"/>
                </a:lnTo>
                <a:close/>
                <a:moveTo>
                  <a:pt x="40852" y="17082"/>
                </a:moveTo>
                <a:lnTo>
                  <a:pt x="41217" y="17751"/>
                </a:lnTo>
                <a:lnTo>
                  <a:pt x="40579" y="17994"/>
                </a:lnTo>
                <a:lnTo>
                  <a:pt x="40305" y="17447"/>
                </a:lnTo>
                <a:lnTo>
                  <a:pt x="40852" y="17082"/>
                </a:lnTo>
                <a:close/>
                <a:moveTo>
                  <a:pt x="21126" y="17234"/>
                </a:moveTo>
                <a:lnTo>
                  <a:pt x="21399" y="17751"/>
                </a:lnTo>
                <a:lnTo>
                  <a:pt x="20882" y="18025"/>
                </a:lnTo>
                <a:lnTo>
                  <a:pt x="20609" y="17508"/>
                </a:lnTo>
                <a:lnTo>
                  <a:pt x="21126" y="17234"/>
                </a:lnTo>
                <a:close/>
                <a:moveTo>
                  <a:pt x="62670" y="16960"/>
                </a:moveTo>
                <a:cubicBezTo>
                  <a:pt x="62209" y="16960"/>
                  <a:pt x="61986" y="17517"/>
                  <a:pt x="62312" y="17873"/>
                </a:cubicBezTo>
                <a:cubicBezTo>
                  <a:pt x="62423" y="17984"/>
                  <a:pt x="62562" y="18035"/>
                  <a:pt x="62698" y="18035"/>
                </a:cubicBezTo>
                <a:cubicBezTo>
                  <a:pt x="62970" y="18035"/>
                  <a:pt x="63234" y="17832"/>
                  <a:pt x="63254" y="17508"/>
                </a:cubicBezTo>
                <a:cubicBezTo>
                  <a:pt x="63254" y="17204"/>
                  <a:pt x="63011" y="16961"/>
                  <a:pt x="62707" y="16961"/>
                </a:cubicBezTo>
                <a:cubicBezTo>
                  <a:pt x="62695" y="16960"/>
                  <a:pt x="62682" y="16960"/>
                  <a:pt x="62670" y="16960"/>
                </a:cubicBezTo>
                <a:close/>
                <a:moveTo>
                  <a:pt x="36232" y="17295"/>
                </a:moveTo>
                <a:lnTo>
                  <a:pt x="36506" y="17812"/>
                </a:lnTo>
                <a:lnTo>
                  <a:pt x="35989" y="18086"/>
                </a:lnTo>
                <a:lnTo>
                  <a:pt x="35716" y="17569"/>
                </a:lnTo>
                <a:lnTo>
                  <a:pt x="36232" y="17295"/>
                </a:lnTo>
                <a:close/>
                <a:moveTo>
                  <a:pt x="55989" y="17234"/>
                </a:moveTo>
                <a:lnTo>
                  <a:pt x="56324" y="17782"/>
                </a:lnTo>
                <a:lnTo>
                  <a:pt x="55686" y="18116"/>
                </a:lnTo>
                <a:lnTo>
                  <a:pt x="55351" y="17508"/>
                </a:lnTo>
                <a:lnTo>
                  <a:pt x="55989" y="17234"/>
                </a:lnTo>
                <a:close/>
                <a:moveTo>
                  <a:pt x="16536" y="17326"/>
                </a:moveTo>
                <a:lnTo>
                  <a:pt x="16870" y="17842"/>
                </a:lnTo>
                <a:lnTo>
                  <a:pt x="16232" y="18238"/>
                </a:lnTo>
                <a:lnTo>
                  <a:pt x="15898" y="17599"/>
                </a:lnTo>
                <a:lnTo>
                  <a:pt x="16536" y="17326"/>
                </a:lnTo>
                <a:close/>
                <a:moveTo>
                  <a:pt x="31643" y="17386"/>
                </a:moveTo>
                <a:lnTo>
                  <a:pt x="31946" y="17964"/>
                </a:lnTo>
                <a:lnTo>
                  <a:pt x="31460" y="18238"/>
                </a:lnTo>
                <a:lnTo>
                  <a:pt x="31065" y="17660"/>
                </a:lnTo>
                <a:lnTo>
                  <a:pt x="31643" y="17386"/>
                </a:lnTo>
                <a:close/>
                <a:moveTo>
                  <a:pt x="51430" y="17356"/>
                </a:moveTo>
                <a:lnTo>
                  <a:pt x="51704" y="17873"/>
                </a:lnTo>
                <a:lnTo>
                  <a:pt x="51126" y="18238"/>
                </a:lnTo>
                <a:lnTo>
                  <a:pt x="50853" y="17660"/>
                </a:lnTo>
                <a:lnTo>
                  <a:pt x="51430" y="17356"/>
                </a:lnTo>
                <a:close/>
                <a:moveTo>
                  <a:pt x="3593" y="17021"/>
                </a:moveTo>
                <a:cubicBezTo>
                  <a:pt x="3581" y="17021"/>
                  <a:pt x="3569" y="17021"/>
                  <a:pt x="3557" y="17022"/>
                </a:cubicBezTo>
                <a:cubicBezTo>
                  <a:pt x="3223" y="17022"/>
                  <a:pt x="2949" y="17265"/>
                  <a:pt x="2949" y="17630"/>
                </a:cubicBezTo>
                <a:cubicBezTo>
                  <a:pt x="2949" y="17998"/>
                  <a:pt x="3238" y="18242"/>
                  <a:pt x="3548" y="18242"/>
                </a:cubicBezTo>
                <a:cubicBezTo>
                  <a:pt x="3698" y="18242"/>
                  <a:pt x="3853" y="18184"/>
                  <a:pt x="3982" y="18055"/>
                </a:cubicBezTo>
                <a:cubicBezTo>
                  <a:pt x="4369" y="17669"/>
                  <a:pt x="4116" y="17021"/>
                  <a:pt x="3593" y="17021"/>
                </a:cubicBezTo>
                <a:close/>
                <a:moveTo>
                  <a:pt x="64166" y="17569"/>
                </a:moveTo>
                <a:cubicBezTo>
                  <a:pt x="63953" y="17569"/>
                  <a:pt x="63771" y="17690"/>
                  <a:pt x="63801" y="17934"/>
                </a:cubicBezTo>
                <a:cubicBezTo>
                  <a:pt x="63832" y="18055"/>
                  <a:pt x="63984" y="18177"/>
                  <a:pt x="64044" y="18298"/>
                </a:cubicBezTo>
                <a:lnTo>
                  <a:pt x="64227" y="18298"/>
                </a:lnTo>
                <a:cubicBezTo>
                  <a:pt x="64318" y="18207"/>
                  <a:pt x="64409" y="18055"/>
                  <a:pt x="64470" y="17934"/>
                </a:cubicBezTo>
                <a:cubicBezTo>
                  <a:pt x="64531" y="17721"/>
                  <a:pt x="64379" y="17569"/>
                  <a:pt x="64166" y="17569"/>
                </a:cubicBezTo>
                <a:close/>
                <a:moveTo>
                  <a:pt x="11946" y="17447"/>
                </a:moveTo>
                <a:lnTo>
                  <a:pt x="12220" y="17934"/>
                </a:lnTo>
                <a:lnTo>
                  <a:pt x="11642" y="18329"/>
                </a:lnTo>
                <a:lnTo>
                  <a:pt x="11369" y="17721"/>
                </a:lnTo>
                <a:lnTo>
                  <a:pt x="11946" y="17447"/>
                </a:lnTo>
                <a:close/>
                <a:moveTo>
                  <a:pt x="27053" y="17508"/>
                </a:moveTo>
                <a:lnTo>
                  <a:pt x="27418" y="18086"/>
                </a:lnTo>
                <a:lnTo>
                  <a:pt x="26840" y="18359"/>
                </a:lnTo>
                <a:lnTo>
                  <a:pt x="26536" y="17782"/>
                </a:lnTo>
                <a:lnTo>
                  <a:pt x="27053" y="17508"/>
                </a:lnTo>
                <a:close/>
                <a:moveTo>
                  <a:pt x="46810" y="17508"/>
                </a:moveTo>
                <a:lnTo>
                  <a:pt x="47084" y="17994"/>
                </a:lnTo>
                <a:lnTo>
                  <a:pt x="46536" y="18389"/>
                </a:lnTo>
                <a:lnTo>
                  <a:pt x="46263" y="17782"/>
                </a:lnTo>
                <a:lnTo>
                  <a:pt x="46810" y="17508"/>
                </a:lnTo>
                <a:close/>
                <a:moveTo>
                  <a:pt x="335" y="17903"/>
                </a:moveTo>
                <a:cubicBezTo>
                  <a:pt x="274" y="17964"/>
                  <a:pt x="153" y="18055"/>
                  <a:pt x="122" y="18146"/>
                </a:cubicBezTo>
                <a:cubicBezTo>
                  <a:pt x="122" y="18238"/>
                  <a:pt x="244" y="18268"/>
                  <a:pt x="335" y="18420"/>
                </a:cubicBezTo>
                <a:cubicBezTo>
                  <a:pt x="457" y="18268"/>
                  <a:pt x="548" y="18177"/>
                  <a:pt x="548" y="18116"/>
                </a:cubicBezTo>
                <a:cubicBezTo>
                  <a:pt x="548" y="18025"/>
                  <a:pt x="426" y="17964"/>
                  <a:pt x="335" y="17903"/>
                </a:cubicBezTo>
                <a:close/>
                <a:moveTo>
                  <a:pt x="22463" y="17630"/>
                </a:moveTo>
                <a:lnTo>
                  <a:pt x="22767" y="18146"/>
                </a:lnTo>
                <a:lnTo>
                  <a:pt x="22250" y="18450"/>
                </a:lnTo>
                <a:lnTo>
                  <a:pt x="21946" y="17903"/>
                </a:lnTo>
                <a:lnTo>
                  <a:pt x="22463" y="17630"/>
                </a:lnTo>
                <a:close/>
                <a:moveTo>
                  <a:pt x="42251" y="17599"/>
                </a:moveTo>
                <a:lnTo>
                  <a:pt x="42615" y="18146"/>
                </a:lnTo>
                <a:lnTo>
                  <a:pt x="41947" y="18511"/>
                </a:lnTo>
                <a:lnTo>
                  <a:pt x="41612" y="17873"/>
                </a:lnTo>
                <a:lnTo>
                  <a:pt x="42251" y="17599"/>
                </a:lnTo>
                <a:close/>
                <a:moveTo>
                  <a:pt x="57357" y="17690"/>
                </a:moveTo>
                <a:lnTo>
                  <a:pt x="57661" y="18268"/>
                </a:lnTo>
                <a:lnTo>
                  <a:pt x="57175" y="18541"/>
                </a:lnTo>
                <a:lnTo>
                  <a:pt x="56780" y="17934"/>
                </a:lnTo>
                <a:lnTo>
                  <a:pt x="57357" y="17690"/>
                </a:lnTo>
                <a:close/>
                <a:moveTo>
                  <a:pt x="17873" y="17721"/>
                </a:moveTo>
                <a:lnTo>
                  <a:pt x="18177" y="18298"/>
                </a:lnTo>
                <a:lnTo>
                  <a:pt x="17660" y="18602"/>
                </a:lnTo>
                <a:lnTo>
                  <a:pt x="17296" y="17994"/>
                </a:lnTo>
                <a:lnTo>
                  <a:pt x="17873" y="17721"/>
                </a:lnTo>
                <a:close/>
                <a:moveTo>
                  <a:pt x="37661" y="17630"/>
                </a:moveTo>
                <a:lnTo>
                  <a:pt x="37934" y="18207"/>
                </a:lnTo>
                <a:lnTo>
                  <a:pt x="37357" y="18602"/>
                </a:lnTo>
                <a:lnTo>
                  <a:pt x="37083" y="17994"/>
                </a:lnTo>
                <a:lnTo>
                  <a:pt x="37661" y="17630"/>
                </a:lnTo>
                <a:close/>
                <a:moveTo>
                  <a:pt x="33041" y="17782"/>
                </a:moveTo>
                <a:lnTo>
                  <a:pt x="33345" y="18359"/>
                </a:lnTo>
                <a:lnTo>
                  <a:pt x="32767" y="18663"/>
                </a:lnTo>
                <a:lnTo>
                  <a:pt x="32463" y="18116"/>
                </a:lnTo>
                <a:lnTo>
                  <a:pt x="33041" y="17782"/>
                </a:lnTo>
                <a:close/>
                <a:moveTo>
                  <a:pt x="52768" y="17782"/>
                </a:moveTo>
                <a:lnTo>
                  <a:pt x="53163" y="18359"/>
                </a:lnTo>
                <a:lnTo>
                  <a:pt x="52555" y="18663"/>
                </a:lnTo>
                <a:lnTo>
                  <a:pt x="52281" y="18055"/>
                </a:lnTo>
                <a:lnTo>
                  <a:pt x="52768" y="17782"/>
                </a:lnTo>
                <a:close/>
                <a:moveTo>
                  <a:pt x="48178" y="17903"/>
                </a:moveTo>
                <a:lnTo>
                  <a:pt x="48482" y="18450"/>
                </a:lnTo>
                <a:lnTo>
                  <a:pt x="47965" y="18724"/>
                </a:lnTo>
                <a:lnTo>
                  <a:pt x="47661" y="18177"/>
                </a:lnTo>
                <a:lnTo>
                  <a:pt x="48178" y="17903"/>
                </a:lnTo>
                <a:close/>
                <a:moveTo>
                  <a:pt x="28481" y="17873"/>
                </a:moveTo>
                <a:lnTo>
                  <a:pt x="28816" y="18511"/>
                </a:lnTo>
                <a:lnTo>
                  <a:pt x="28238" y="18785"/>
                </a:lnTo>
                <a:lnTo>
                  <a:pt x="27843" y="18207"/>
                </a:lnTo>
                <a:lnTo>
                  <a:pt x="28481" y="17873"/>
                </a:lnTo>
                <a:close/>
                <a:moveTo>
                  <a:pt x="8724" y="17994"/>
                </a:moveTo>
                <a:lnTo>
                  <a:pt x="9059" y="18511"/>
                </a:lnTo>
                <a:lnTo>
                  <a:pt x="8511" y="18815"/>
                </a:lnTo>
                <a:lnTo>
                  <a:pt x="8207" y="18268"/>
                </a:lnTo>
                <a:lnTo>
                  <a:pt x="8724" y="17994"/>
                </a:lnTo>
                <a:close/>
                <a:moveTo>
                  <a:pt x="23892" y="17994"/>
                </a:moveTo>
                <a:lnTo>
                  <a:pt x="24196" y="18602"/>
                </a:lnTo>
                <a:lnTo>
                  <a:pt x="23588" y="18876"/>
                </a:lnTo>
                <a:lnTo>
                  <a:pt x="23314" y="18329"/>
                </a:lnTo>
                <a:lnTo>
                  <a:pt x="23892" y="17994"/>
                </a:lnTo>
                <a:close/>
                <a:moveTo>
                  <a:pt x="43618" y="17994"/>
                </a:moveTo>
                <a:lnTo>
                  <a:pt x="43922" y="18572"/>
                </a:lnTo>
                <a:lnTo>
                  <a:pt x="43406" y="18876"/>
                </a:lnTo>
                <a:lnTo>
                  <a:pt x="43011" y="18268"/>
                </a:lnTo>
                <a:lnTo>
                  <a:pt x="43618" y="17994"/>
                </a:lnTo>
                <a:close/>
                <a:moveTo>
                  <a:pt x="1680" y="18173"/>
                </a:moveTo>
                <a:cubicBezTo>
                  <a:pt x="1460" y="18173"/>
                  <a:pt x="1277" y="18347"/>
                  <a:pt x="1277" y="18572"/>
                </a:cubicBezTo>
                <a:cubicBezTo>
                  <a:pt x="1308" y="18815"/>
                  <a:pt x="1429" y="18967"/>
                  <a:pt x="1672" y="18997"/>
                </a:cubicBezTo>
                <a:cubicBezTo>
                  <a:pt x="1692" y="18999"/>
                  <a:pt x="1710" y="19000"/>
                  <a:pt x="1728" y="19000"/>
                </a:cubicBezTo>
                <a:cubicBezTo>
                  <a:pt x="2253" y="19000"/>
                  <a:pt x="2291" y="18177"/>
                  <a:pt x="1733" y="18177"/>
                </a:cubicBezTo>
                <a:cubicBezTo>
                  <a:pt x="1715" y="18174"/>
                  <a:pt x="1698" y="18173"/>
                  <a:pt x="1680" y="18173"/>
                </a:cubicBezTo>
                <a:close/>
                <a:moveTo>
                  <a:pt x="19332" y="18146"/>
                </a:moveTo>
                <a:lnTo>
                  <a:pt x="19636" y="18754"/>
                </a:lnTo>
                <a:lnTo>
                  <a:pt x="18998" y="19058"/>
                </a:lnTo>
                <a:lnTo>
                  <a:pt x="18724" y="18481"/>
                </a:lnTo>
                <a:lnTo>
                  <a:pt x="19332" y="18146"/>
                </a:lnTo>
                <a:close/>
                <a:moveTo>
                  <a:pt x="60944" y="17782"/>
                </a:moveTo>
                <a:cubicBezTo>
                  <a:pt x="60579" y="17782"/>
                  <a:pt x="60275" y="18086"/>
                  <a:pt x="60306" y="18450"/>
                </a:cubicBezTo>
                <a:lnTo>
                  <a:pt x="60306" y="18420"/>
                </a:lnTo>
                <a:cubicBezTo>
                  <a:pt x="60306" y="18810"/>
                  <a:pt x="60611" y="19062"/>
                  <a:pt x="60941" y="19062"/>
                </a:cubicBezTo>
                <a:cubicBezTo>
                  <a:pt x="61099" y="19062"/>
                  <a:pt x="61262" y="19004"/>
                  <a:pt x="61400" y="18876"/>
                </a:cubicBezTo>
                <a:cubicBezTo>
                  <a:pt x="61795" y="18481"/>
                  <a:pt x="61521" y="17812"/>
                  <a:pt x="60944" y="17782"/>
                </a:cubicBezTo>
                <a:close/>
                <a:moveTo>
                  <a:pt x="54105" y="18207"/>
                </a:moveTo>
                <a:lnTo>
                  <a:pt x="54409" y="18815"/>
                </a:lnTo>
                <a:lnTo>
                  <a:pt x="53892" y="19089"/>
                </a:lnTo>
                <a:lnTo>
                  <a:pt x="53497" y="18481"/>
                </a:lnTo>
                <a:lnTo>
                  <a:pt x="54105" y="18207"/>
                </a:lnTo>
                <a:close/>
                <a:moveTo>
                  <a:pt x="13344" y="17842"/>
                </a:moveTo>
                <a:cubicBezTo>
                  <a:pt x="13466" y="18146"/>
                  <a:pt x="13618" y="18450"/>
                  <a:pt x="14013" y="18481"/>
                </a:cubicBezTo>
                <a:lnTo>
                  <a:pt x="14712" y="18298"/>
                </a:lnTo>
                <a:lnTo>
                  <a:pt x="15016" y="18876"/>
                </a:lnTo>
                <a:lnTo>
                  <a:pt x="14469" y="19180"/>
                </a:lnTo>
                <a:lnTo>
                  <a:pt x="14013" y="18481"/>
                </a:lnTo>
                <a:cubicBezTo>
                  <a:pt x="13709" y="18511"/>
                  <a:pt x="13344" y="18420"/>
                  <a:pt x="13132" y="18785"/>
                </a:cubicBezTo>
                <a:lnTo>
                  <a:pt x="12797" y="18116"/>
                </a:lnTo>
                <a:lnTo>
                  <a:pt x="13344" y="17842"/>
                </a:lnTo>
                <a:close/>
                <a:moveTo>
                  <a:pt x="44956" y="18481"/>
                </a:moveTo>
                <a:lnTo>
                  <a:pt x="45290" y="18997"/>
                </a:lnTo>
                <a:lnTo>
                  <a:pt x="44713" y="19332"/>
                </a:lnTo>
                <a:lnTo>
                  <a:pt x="44439" y="18754"/>
                </a:lnTo>
                <a:lnTo>
                  <a:pt x="44956" y="18481"/>
                </a:lnTo>
                <a:close/>
                <a:moveTo>
                  <a:pt x="62281" y="18329"/>
                </a:moveTo>
                <a:lnTo>
                  <a:pt x="62281" y="18359"/>
                </a:lnTo>
                <a:cubicBezTo>
                  <a:pt x="61825" y="18359"/>
                  <a:pt x="61613" y="18937"/>
                  <a:pt x="61947" y="19241"/>
                </a:cubicBezTo>
                <a:cubicBezTo>
                  <a:pt x="62055" y="19348"/>
                  <a:pt x="62185" y="19396"/>
                  <a:pt x="62311" y="19396"/>
                </a:cubicBezTo>
                <a:cubicBezTo>
                  <a:pt x="62577" y="19396"/>
                  <a:pt x="62829" y="19185"/>
                  <a:pt x="62829" y="18876"/>
                </a:cubicBezTo>
                <a:cubicBezTo>
                  <a:pt x="62829" y="18572"/>
                  <a:pt x="62585" y="18329"/>
                  <a:pt x="62281" y="18329"/>
                </a:cubicBezTo>
                <a:close/>
                <a:moveTo>
                  <a:pt x="39059" y="18116"/>
                </a:moveTo>
                <a:cubicBezTo>
                  <a:pt x="39181" y="18420"/>
                  <a:pt x="39333" y="18724"/>
                  <a:pt x="39728" y="18754"/>
                </a:cubicBezTo>
                <a:lnTo>
                  <a:pt x="40427" y="18602"/>
                </a:lnTo>
                <a:lnTo>
                  <a:pt x="40731" y="19180"/>
                </a:lnTo>
                <a:lnTo>
                  <a:pt x="40153" y="19514"/>
                </a:lnTo>
                <a:lnTo>
                  <a:pt x="39728" y="18754"/>
                </a:lnTo>
                <a:cubicBezTo>
                  <a:pt x="39424" y="18785"/>
                  <a:pt x="39059" y="18724"/>
                  <a:pt x="38846" y="19058"/>
                </a:cubicBezTo>
                <a:lnTo>
                  <a:pt x="38512" y="18389"/>
                </a:lnTo>
                <a:lnTo>
                  <a:pt x="39059" y="18116"/>
                </a:lnTo>
                <a:close/>
                <a:moveTo>
                  <a:pt x="3131" y="18450"/>
                </a:moveTo>
                <a:cubicBezTo>
                  <a:pt x="2858" y="18450"/>
                  <a:pt x="2615" y="18693"/>
                  <a:pt x="2615" y="18967"/>
                </a:cubicBezTo>
                <a:cubicBezTo>
                  <a:pt x="2594" y="19298"/>
                  <a:pt x="2855" y="19530"/>
                  <a:pt x="3138" y="19530"/>
                </a:cubicBezTo>
                <a:cubicBezTo>
                  <a:pt x="3271" y="19530"/>
                  <a:pt x="3410" y="19479"/>
                  <a:pt x="3526" y="19362"/>
                </a:cubicBezTo>
                <a:cubicBezTo>
                  <a:pt x="3861" y="19028"/>
                  <a:pt x="3618" y="18450"/>
                  <a:pt x="3131" y="18450"/>
                </a:cubicBezTo>
                <a:close/>
                <a:moveTo>
                  <a:pt x="63740" y="18845"/>
                </a:moveTo>
                <a:lnTo>
                  <a:pt x="63588" y="18876"/>
                </a:lnTo>
                <a:cubicBezTo>
                  <a:pt x="63497" y="18997"/>
                  <a:pt x="63376" y="19119"/>
                  <a:pt x="63345" y="19241"/>
                </a:cubicBezTo>
                <a:cubicBezTo>
                  <a:pt x="63284" y="19453"/>
                  <a:pt x="63436" y="19575"/>
                  <a:pt x="63649" y="19605"/>
                </a:cubicBezTo>
                <a:cubicBezTo>
                  <a:pt x="63862" y="19605"/>
                  <a:pt x="64044" y="19453"/>
                  <a:pt x="63984" y="19271"/>
                </a:cubicBezTo>
                <a:cubicBezTo>
                  <a:pt x="63984" y="19119"/>
                  <a:pt x="63832" y="18997"/>
                  <a:pt x="63740" y="18845"/>
                </a:cubicBezTo>
                <a:close/>
                <a:moveTo>
                  <a:pt x="4530" y="18785"/>
                </a:moveTo>
                <a:cubicBezTo>
                  <a:pt x="4195" y="18785"/>
                  <a:pt x="3922" y="19058"/>
                  <a:pt x="3891" y="19393"/>
                </a:cubicBezTo>
                <a:cubicBezTo>
                  <a:pt x="3891" y="19768"/>
                  <a:pt x="4192" y="20015"/>
                  <a:pt x="4508" y="20015"/>
                </a:cubicBezTo>
                <a:cubicBezTo>
                  <a:pt x="4653" y="20015"/>
                  <a:pt x="4801" y="19963"/>
                  <a:pt x="4925" y="19848"/>
                </a:cubicBezTo>
                <a:cubicBezTo>
                  <a:pt x="5320" y="19453"/>
                  <a:pt x="5046" y="18785"/>
                  <a:pt x="4530" y="18785"/>
                </a:cubicBezTo>
                <a:close/>
                <a:moveTo>
                  <a:pt x="1309" y="19693"/>
                </a:moveTo>
                <a:cubicBezTo>
                  <a:pt x="1299" y="19693"/>
                  <a:pt x="1288" y="19694"/>
                  <a:pt x="1277" y="19696"/>
                </a:cubicBezTo>
                <a:cubicBezTo>
                  <a:pt x="1186" y="19696"/>
                  <a:pt x="1095" y="19848"/>
                  <a:pt x="1004" y="19940"/>
                </a:cubicBezTo>
                <a:cubicBezTo>
                  <a:pt x="1125" y="20031"/>
                  <a:pt x="1216" y="20183"/>
                  <a:pt x="1308" y="20213"/>
                </a:cubicBezTo>
                <a:cubicBezTo>
                  <a:pt x="1317" y="20216"/>
                  <a:pt x="1326" y="20217"/>
                  <a:pt x="1335" y="20217"/>
                </a:cubicBezTo>
                <a:cubicBezTo>
                  <a:pt x="1443" y="20217"/>
                  <a:pt x="1534" y="20052"/>
                  <a:pt x="1703" y="19940"/>
                </a:cubicBezTo>
                <a:cubicBezTo>
                  <a:pt x="1536" y="19829"/>
                  <a:pt x="1421" y="19693"/>
                  <a:pt x="1309" y="19693"/>
                </a:cubicBezTo>
                <a:close/>
                <a:moveTo>
                  <a:pt x="60539" y="19238"/>
                </a:moveTo>
                <a:cubicBezTo>
                  <a:pt x="60522" y="19238"/>
                  <a:pt x="60505" y="19239"/>
                  <a:pt x="60488" y="19241"/>
                </a:cubicBezTo>
                <a:cubicBezTo>
                  <a:pt x="59971" y="19241"/>
                  <a:pt x="59728" y="19879"/>
                  <a:pt x="60093" y="20244"/>
                </a:cubicBezTo>
                <a:cubicBezTo>
                  <a:pt x="60214" y="20346"/>
                  <a:pt x="60354" y="20391"/>
                  <a:pt x="60491" y="20391"/>
                </a:cubicBezTo>
                <a:cubicBezTo>
                  <a:pt x="60803" y="20391"/>
                  <a:pt x="61096" y="20156"/>
                  <a:pt x="61096" y="19818"/>
                </a:cubicBezTo>
                <a:cubicBezTo>
                  <a:pt x="61096" y="19501"/>
                  <a:pt x="60850" y="19238"/>
                  <a:pt x="60539" y="19238"/>
                </a:cubicBezTo>
                <a:close/>
                <a:moveTo>
                  <a:pt x="10483" y="19076"/>
                </a:moveTo>
                <a:cubicBezTo>
                  <a:pt x="10269" y="19076"/>
                  <a:pt x="10063" y="19178"/>
                  <a:pt x="9940" y="19362"/>
                </a:cubicBezTo>
                <a:cubicBezTo>
                  <a:pt x="9884" y="19418"/>
                  <a:pt x="9829" y="19499"/>
                  <a:pt x="9773" y="19559"/>
                </a:cubicBezTo>
                <a:lnTo>
                  <a:pt x="9773" y="19559"/>
                </a:lnTo>
                <a:cubicBezTo>
                  <a:pt x="9773" y="19559"/>
                  <a:pt x="9773" y="19559"/>
                  <a:pt x="9773" y="19560"/>
                </a:cubicBezTo>
                <a:lnTo>
                  <a:pt x="9773" y="19560"/>
                </a:lnTo>
                <a:lnTo>
                  <a:pt x="9788" y="19545"/>
                </a:lnTo>
                <a:cubicBezTo>
                  <a:pt x="9788" y="19636"/>
                  <a:pt x="9788" y="19727"/>
                  <a:pt x="9818" y="19818"/>
                </a:cubicBezTo>
                <a:cubicBezTo>
                  <a:pt x="9850" y="20217"/>
                  <a:pt x="10159" y="20424"/>
                  <a:pt x="10472" y="20424"/>
                </a:cubicBezTo>
                <a:cubicBezTo>
                  <a:pt x="10754" y="20424"/>
                  <a:pt x="11039" y="20255"/>
                  <a:pt x="11125" y="19909"/>
                </a:cubicBezTo>
                <a:cubicBezTo>
                  <a:pt x="11217" y="19605"/>
                  <a:pt x="11065" y="19301"/>
                  <a:pt x="10791" y="19149"/>
                </a:cubicBezTo>
                <a:cubicBezTo>
                  <a:pt x="10692" y="19100"/>
                  <a:pt x="10587" y="19076"/>
                  <a:pt x="10483" y="19076"/>
                </a:cubicBezTo>
                <a:close/>
                <a:moveTo>
                  <a:pt x="5885" y="19177"/>
                </a:moveTo>
                <a:cubicBezTo>
                  <a:pt x="5720" y="19177"/>
                  <a:pt x="5549" y="19244"/>
                  <a:pt x="5411" y="19393"/>
                </a:cubicBezTo>
                <a:cubicBezTo>
                  <a:pt x="5016" y="19788"/>
                  <a:pt x="5320" y="20456"/>
                  <a:pt x="5897" y="20456"/>
                </a:cubicBezTo>
                <a:cubicBezTo>
                  <a:pt x="6262" y="20456"/>
                  <a:pt x="6536" y="20152"/>
                  <a:pt x="6505" y="19788"/>
                </a:cubicBezTo>
                <a:cubicBezTo>
                  <a:pt x="6485" y="19411"/>
                  <a:pt x="6195" y="19177"/>
                  <a:pt x="5885" y="19177"/>
                </a:cubicBezTo>
                <a:close/>
                <a:moveTo>
                  <a:pt x="25705" y="19147"/>
                </a:moveTo>
                <a:cubicBezTo>
                  <a:pt x="25688" y="19147"/>
                  <a:pt x="25671" y="19148"/>
                  <a:pt x="25655" y="19149"/>
                </a:cubicBezTo>
                <a:cubicBezTo>
                  <a:pt x="25643" y="19149"/>
                  <a:pt x="25631" y="19148"/>
                  <a:pt x="25619" y="19148"/>
                </a:cubicBezTo>
                <a:cubicBezTo>
                  <a:pt x="25035" y="19148"/>
                  <a:pt x="24751" y="19887"/>
                  <a:pt x="25168" y="20304"/>
                </a:cubicBezTo>
                <a:cubicBezTo>
                  <a:pt x="25305" y="20441"/>
                  <a:pt x="25477" y="20503"/>
                  <a:pt x="25647" y="20503"/>
                </a:cubicBezTo>
                <a:cubicBezTo>
                  <a:pt x="26004" y="20503"/>
                  <a:pt x="26354" y="20230"/>
                  <a:pt x="26354" y="19818"/>
                </a:cubicBezTo>
                <a:cubicBezTo>
                  <a:pt x="26325" y="19441"/>
                  <a:pt x="26047" y="19147"/>
                  <a:pt x="25705" y="19147"/>
                </a:cubicBezTo>
                <a:close/>
                <a:moveTo>
                  <a:pt x="39844" y="2226"/>
                </a:moveTo>
                <a:cubicBezTo>
                  <a:pt x="39651" y="2226"/>
                  <a:pt x="39470" y="2322"/>
                  <a:pt x="39363" y="2493"/>
                </a:cubicBezTo>
                <a:cubicBezTo>
                  <a:pt x="39120" y="2797"/>
                  <a:pt x="39181" y="3253"/>
                  <a:pt x="39515" y="3496"/>
                </a:cubicBezTo>
                <a:lnTo>
                  <a:pt x="38816" y="3830"/>
                </a:lnTo>
                <a:cubicBezTo>
                  <a:pt x="38786" y="3496"/>
                  <a:pt x="38573" y="3222"/>
                  <a:pt x="38238" y="3161"/>
                </a:cubicBezTo>
                <a:cubicBezTo>
                  <a:pt x="38191" y="3151"/>
                  <a:pt x="38144" y="3146"/>
                  <a:pt x="38096" y="3146"/>
                </a:cubicBezTo>
                <a:cubicBezTo>
                  <a:pt x="37865" y="3146"/>
                  <a:pt x="37635" y="3264"/>
                  <a:pt x="37509" y="3465"/>
                </a:cubicBezTo>
                <a:cubicBezTo>
                  <a:pt x="37296" y="3769"/>
                  <a:pt x="37357" y="4195"/>
                  <a:pt x="37630" y="4438"/>
                </a:cubicBezTo>
                <a:lnTo>
                  <a:pt x="37023" y="4803"/>
                </a:lnTo>
                <a:lnTo>
                  <a:pt x="36688" y="4164"/>
                </a:lnTo>
                <a:cubicBezTo>
                  <a:pt x="37144" y="4043"/>
                  <a:pt x="37357" y="3860"/>
                  <a:pt x="37357" y="3465"/>
                </a:cubicBezTo>
                <a:cubicBezTo>
                  <a:pt x="37357" y="3161"/>
                  <a:pt x="37175" y="2888"/>
                  <a:pt x="36901" y="2797"/>
                </a:cubicBezTo>
                <a:cubicBezTo>
                  <a:pt x="36820" y="2764"/>
                  <a:pt x="36736" y="2749"/>
                  <a:pt x="36654" y="2749"/>
                </a:cubicBezTo>
                <a:cubicBezTo>
                  <a:pt x="36431" y="2749"/>
                  <a:pt x="36222" y="2862"/>
                  <a:pt x="36111" y="3040"/>
                </a:cubicBezTo>
                <a:cubicBezTo>
                  <a:pt x="36020" y="3192"/>
                  <a:pt x="35989" y="3374"/>
                  <a:pt x="35989" y="3556"/>
                </a:cubicBezTo>
                <a:cubicBezTo>
                  <a:pt x="36050" y="3739"/>
                  <a:pt x="36111" y="3891"/>
                  <a:pt x="36232" y="4043"/>
                </a:cubicBezTo>
                <a:lnTo>
                  <a:pt x="35655" y="4316"/>
                </a:lnTo>
                <a:lnTo>
                  <a:pt x="35260" y="3739"/>
                </a:lnTo>
                <a:cubicBezTo>
                  <a:pt x="35746" y="3617"/>
                  <a:pt x="35959" y="3404"/>
                  <a:pt x="35959" y="3070"/>
                </a:cubicBezTo>
                <a:cubicBezTo>
                  <a:pt x="35989" y="2766"/>
                  <a:pt x="35807" y="2493"/>
                  <a:pt x="35503" y="2432"/>
                </a:cubicBezTo>
                <a:cubicBezTo>
                  <a:pt x="35421" y="2396"/>
                  <a:pt x="35337" y="2378"/>
                  <a:pt x="35255" y="2378"/>
                </a:cubicBezTo>
                <a:cubicBezTo>
                  <a:pt x="35061" y="2378"/>
                  <a:pt x="34880" y="2474"/>
                  <a:pt x="34773" y="2645"/>
                </a:cubicBezTo>
                <a:cubicBezTo>
                  <a:pt x="34682" y="2797"/>
                  <a:pt x="34652" y="2979"/>
                  <a:pt x="34652" y="3161"/>
                </a:cubicBezTo>
                <a:cubicBezTo>
                  <a:pt x="34712" y="3344"/>
                  <a:pt x="34804" y="3496"/>
                  <a:pt x="34895" y="3617"/>
                </a:cubicBezTo>
                <a:lnTo>
                  <a:pt x="34226" y="3952"/>
                </a:lnTo>
                <a:cubicBezTo>
                  <a:pt x="34226" y="3617"/>
                  <a:pt x="33953" y="3344"/>
                  <a:pt x="33649" y="3313"/>
                </a:cubicBezTo>
                <a:cubicBezTo>
                  <a:pt x="33596" y="3303"/>
                  <a:pt x="33545" y="3298"/>
                  <a:pt x="33495" y="3298"/>
                </a:cubicBezTo>
                <a:cubicBezTo>
                  <a:pt x="33254" y="3298"/>
                  <a:pt x="33045" y="3416"/>
                  <a:pt x="32919" y="3617"/>
                </a:cubicBezTo>
                <a:cubicBezTo>
                  <a:pt x="32737" y="3921"/>
                  <a:pt x="32798" y="4316"/>
                  <a:pt x="33071" y="4590"/>
                </a:cubicBezTo>
                <a:lnTo>
                  <a:pt x="32524" y="4833"/>
                </a:lnTo>
                <a:lnTo>
                  <a:pt x="31829" y="4225"/>
                </a:lnTo>
                <a:lnTo>
                  <a:pt x="31795" y="4225"/>
                </a:lnTo>
                <a:lnTo>
                  <a:pt x="31795" y="4256"/>
                </a:lnTo>
                <a:cubicBezTo>
                  <a:pt x="31774" y="4242"/>
                  <a:pt x="31753" y="4228"/>
                  <a:pt x="31734" y="4213"/>
                </a:cubicBezTo>
                <a:lnTo>
                  <a:pt x="31734" y="4213"/>
                </a:lnTo>
                <a:lnTo>
                  <a:pt x="31004" y="4438"/>
                </a:lnTo>
                <a:cubicBezTo>
                  <a:pt x="30877" y="4021"/>
                  <a:pt x="30664" y="3810"/>
                  <a:pt x="30371" y="3810"/>
                </a:cubicBezTo>
                <a:cubicBezTo>
                  <a:pt x="30172" y="3810"/>
                  <a:pt x="29937" y="3907"/>
                  <a:pt x="29667" y="4104"/>
                </a:cubicBezTo>
                <a:cubicBezTo>
                  <a:pt x="29545" y="3587"/>
                  <a:pt x="29363" y="3374"/>
                  <a:pt x="28998" y="3344"/>
                </a:cubicBezTo>
                <a:cubicBezTo>
                  <a:pt x="28959" y="3336"/>
                  <a:pt x="28919" y="3332"/>
                  <a:pt x="28879" y="3332"/>
                </a:cubicBezTo>
                <a:cubicBezTo>
                  <a:pt x="28612" y="3332"/>
                  <a:pt x="28348" y="3505"/>
                  <a:pt x="28269" y="3769"/>
                </a:cubicBezTo>
                <a:cubicBezTo>
                  <a:pt x="28147" y="4043"/>
                  <a:pt x="28208" y="4377"/>
                  <a:pt x="28481" y="4560"/>
                </a:cubicBezTo>
                <a:cubicBezTo>
                  <a:pt x="28607" y="4660"/>
                  <a:pt x="28754" y="4719"/>
                  <a:pt x="28904" y="4719"/>
                </a:cubicBezTo>
                <a:cubicBezTo>
                  <a:pt x="28936" y="4719"/>
                  <a:pt x="28967" y="4717"/>
                  <a:pt x="28998" y="4711"/>
                </a:cubicBezTo>
                <a:cubicBezTo>
                  <a:pt x="29180" y="4681"/>
                  <a:pt x="29363" y="4620"/>
                  <a:pt x="29515" y="4529"/>
                </a:cubicBezTo>
                <a:lnTo>
                  <a:pt x="29788" y="5107"/>
                </a:lnTo>
                <a:lnTo>
                  <a:pt x="29211" y="5471"/>
                </a:lnTo>
                <a:cubicBezTo>
                  <a:pt x="29056" y="4989"/>
                  <a:pt x="28828" y="4751"/>
                  <a:pt x="28511" y="4751"/>
                </a:cubicBezTo>
                <a:cubicBezTo>
                  <a:pt x="28329" y="4751"/>
                  <a:pt x="28117" y="4830"/>
                  <a:pt x="27873" y="4985"/>
                </a:cubicBezTo>
                <a:lnTo>
                  <a:pt x="27509" y="4347"/>
                </a:lnTo>
                <a:cubicBezTo>
                  <a:pt x="27934" y="4256"/>
                  <a:pt x="28147" y="4043"/>
                  <a:pt x="28177" y="3708"/>
                </a:cubicBezTo>
                <a:cubicBezTo>
                  <a:pt x="28208" y="3404"/>
                  <a:pt x="28056" y="3131"/>
                  <a:pt x="27782" y="3009"/>
                </a:cubicBezTo>
                <a:cubicBezTo>
                  <a:pt x="27689" y="2963"/>
                  <a:pt x="27599" y="2939"/>
                  <a:pt x="27508" y="2939"/>
                </a:cubicBezTo>
                <a:cubicBezTo>
                  <a:pt x="27302" y="2939"/>
                  <a:pt x="27093" y="3060"/>
                  <a:pt x="26840" y="3313"/>
                </a:cubicBezTo>
                <a:cubicBezTo>
                  <a:pt x="26840" y="2949"/>
                  <a:pt x="26627" y="2645"/>
                  <a:pt x="26262" y="2553"/>
                </a:cubicBezTo>
                <a:cubicBezTo>
                  <a:pt x="26215" y="2543"/>
                  <a:pt x="26167" y="2538"/>
                  <a:pt x="26120" y="2538"/>
                </a:cubicBezTo>
                <a:cubicBezTo>
                  <a:pt x="25898" y="2538"/>
                  <a:pt x="25694" y="2651"/>
                  <a:pt x="25594" y="2827"/>
                </a:cubicBezTo>
                <a:cubicBezTo>
                  <a:pt x="25351" y="3161"/>
                  <a:pt x="25411" y="3587"/>
                  <a:pt x="25746" y="3800"/>
                </a:cubicBezTo>
                <a:lnTo>
                  <a:pt x="25077" y="4134"/>
                </a:lnTo>
                <a:cubicBezTo>
                  <a:pt x="25047" y="3800"/>
                  <a:pt x="24773" y="3526"/>
                  <a:pt x="24408" y="3465"/>
                </a:cubicBezTo>
                <a:cubicBezTo>
                  <a:pt x="24385" y="3463"/>
                  <a:pt x="24362" y="3461"/>
                  <a:pt x="24339" y="3461"/>
                </a:cubicBezTo>
                <a:cubicBezTo>
                  <a:pt x="24090" y="3461"/>
                  <a:pt x="23851" y="3610"/>
                  <a:pt x="23740" y="3860"/>
                </a:cubicBezTo>
                <a:cubicBezTo>
                  <a:pt x="23557" y="4164"/>
                  <a:pt x="23618" y="4560"/>
                  <a:pt x="23892" y="4772"/>
                </a:cubicBezTo>
                <a:lnTo>
                  <a:pt x="23284" y="5076"/>
                </a:lnTo>
                <a:lnTo>
                  <a:pt x="22949" y="4499"/>
                </a:lnTo>
                <a:cubicBezTo>
                  <a:pt x="23284" y="4499"/>
                  <a:pt x="23557" y="4225"/>
                  <a:pt x="23618" y="3921"/>
                </a:cubicBezTo>
                <a:cubicBezTo>
                  <a:pt x="23679" y="3617"/>
                  <a:pt x="23527" y="3313"/>
                  <a:pt x="23253" y="3192"/>
                </a:cubicBezTo>
                <a:cubicBezTo>
                  <a:pt x="23148" y="3134"/>
                  <a:pt x="23031" y="3107"/>
                  <a:pt x="22913" y="3107"/>
                </a:cubicBezTo>
                <a:cubicBezTo>
                  <a:pt x="22656" y="3107"/>
                  <a:pt x="22396" y="3236"/>
                  <a:pt x="22250" y="3465"/>
                </a:cubicBezTo>
                <a:cubicBezTo>
                  <a:pt x="22189" y="3009"/>
                  <a:pt x="22007" y="2766"/>
                  <a:pt x="21703" y="2705"/>
                </a:cubicBezTo>
                <a:cubicBezTo>
                  <a:pt x="21652" y="2695"/>
                  <a:pt x="21600" y="2690"/>
                  <a:pt x="21550" y="2690"/>
                </a:cubicBezTo>
                <a:cubicBezTo>
                  <a:pt x="21302" y="2690"/>
                  <a:pt x="21075" y="2812"/>
                  <a:pt x="20974" y="3040"/>
                </a:cubicBezTo>
                <a:cubicBezTo>
                  <a:pt x="20761" y="3344"/>
                  <a:pt x="20852" y="3739"/>
                  <a:pt x="21126" y="3952"/>
                </a:cubicBezTo>
                <a:lnTo>
                  <a:pt x="20427" y="4377"/>
                </a:lnTo>
                <a:cubicBezTo>
                  <a:pt x="20396" y="4043"/>
                  <a:pt x="20275" y="3708"/>
                  <a:pt x="19910" y="3678"/>
                </a:cubicBezTo>
                <a:cubicBezTo>
                  <a:pt x="19606" y="3678"/>
                  <a:pt x="19332" y="3739"/>
                  <a:pt x="19059" y="3830"/>
                </a:cubicBezTo>
                <a:cubicBezTo>
                  <a:pt x="19028" y="3526"/>
                  <a:pt x="18846" y="3283"/>
                  <a:pt x="18572" y="3192"/>
                </a:cubicBezTo>
                <a:cubicBezTo>
                  <a:pt x="18495" y="3164"/>
                  <a:pt x="18415" y="3150"/>
                  <a:pt x="18335" y="3150"/>
                </a:cubicBezTo>
                <a:cubicBezTo>
                  <a:pt x="18068" y="3150"/>
                  <a:pt x="17808" y="3299"/>
                  <a:pt x="17691" y="3556"/>
                </a:cubicBezTo>
                <a:cubicBezTo>
                  <a:pt x="17600" y="3040"/>
                  <a:pt x="17387" y="2797"/>
                  <a:pt x="17022" y="2797"/>
                </a:cubicBezTo>
                <a:cubicBezTo>
                  <a:pt x="16983" y="2789"/>
                  <a:pt x="16944" y="2785"/>
                  <a:pt x="16905" y="2785"/>
                </a:cubicBezTo>
                <a:cubicBezTo>
                  <a:pt x="16643" y="2785"/>
                  <a:pt x="16402" y="2957"/>
                  <a:pt x="16323" y="3222"/>
                </a:cubicBezTo>
                <a:cubicBezTo>
                  <a:pt x="16202" y="3496"/>
                  <a:pt x="16293" y="3830"/>
                  <a:pt x="16566" y="4012"/>
                </a:cubicBezTo>
                <a:cubicBezTo>
                  <a:pt x="16749" y="4104"/>
                  <a:pt x="16931" y="4134"/>
                  <a:pt x="17144" y="4134"/>
                </a:cubicBezTo>
                <a:cubicBezTo>
                  <a:pt x="17296" y="4073"/>
                  <a:pt x="17448" y="3982"/>
                  <a:pt x="17569" y="3860"/>
                </a:cubicBezTo>
                <a:lnTo>
                  <a:pt x="17995" y="4590"/>
                </a:lnTo>
                <a:lnTo>
                  <a:pt x="18937" y="4408"/>
                </a:lnTo>
                <a:lnTo>
                  <a:pt x="19211" y="4955"/>
                </a:lnTo>
                <a:lnTo>
                  <a:pt x="18664" y="5228"/>
                </a:lnTo>
                <a:cubicBezTo>
                  <a:pt x="18572" y="4894"/>
                  <a:pt x="18390" y="4620"/>
                  <a:pt x="17995" y="4590"/>
                </a:cubicBezTo>
                <a:lnTo>
                  <a:pt x="17296" y="4772"/>
                </a:lnTo>
                <a:cubicBezTo>
                  <a:pt x="17130" y="4368"/>
                  <a:pt x="16821" y="4153"/>
                  <a:pt x="16521" y="4153"/>
                </a:cubicBezTo>
                <a:cubicBezTo>
                  <a:pt x="16325" y="4153"/>
                  <a:pt x="16133" y="4245"/>
                  <a:pt x="15989" y="4438"/>
                </a:cubicBezTo>
                <a:cubicBezTo>
                  <a:pt x="15929" y="4498"/>
                  <a:pt x="15882" y="4571"/>
                  <a:pt x="15840" y="4640"/>
                </a:cubicBezTo>
                <a:lnTo>
                  <a:pt x="15840" y="4640"/>
                </a:lnTo>
                <a:cubicBezTo>
                  <a:pt x="15896" y="4315"/>
                  <a:pt x="15770" y="3983"/>
                  <a:pt x="15502" y="3769"/>
                </a:cubicBezTo>
                <a:lnTo>
                  <a:pt x="15472" y="3769"/>
                </a:lnTo>
                <a:lnTo>
                  <a:pt x="15421" y="3740"/>
                </a:lnTo>
                <a:lnTo>
                  <a:pt x="15421" y="3740"/>
                </a:lnTo>
                <a:cubicBezTo>
                  <a:pt x="15448" y="3748"/>
                  <a:pt x="15476" y="3758"/>
                  <a:pt x="15502" y="3769"/>
                </a:cubicBezTo>
                <a:cubicBezTo>
                  <a:pt x="15563" y="3769"/>
                  <a:pt x="15654" y="3739"/>
                  <a:pt x="15746" y="3708"/>
                </a:cubicBezTo>
                <a:cubicBezTo>
                  <a:pt x="16050" y="3617"/>
                  <a:pt x="16262" y="3344"/>
                  <a:pt x="16262" y="3040"/>
                </a:cubicBezTo>
                <a:cubicBezTo>
                  <a:pt x="16232" y="2705"/>
                  <a:pt x="15989" y="2432"/>
                  <a:pt x="15654" y="2401"/>
                </a:cubicBezTo>
                <a:cubicBezTo>
                  <a:pt x="15632" y="2399"/>
                  <a:pt x="15610" y="2398"/>
                  <a:pt x="15588" y="2398"/>
                </a:cubicBezTo>
                <a:cubicBezTo>
                  <a:pt x="15307" y="2398"/>
                  <a:pt x="15040" y="2575"/>
                  <a:pt x="14955" y="2857"/>
                </a:cubicBezTo>
                <a:cubicBezTo>
                  <a:pt x="14834" y="3161"/>
                  <a:pt x="14955" y="3496"/>
                  <a:pt x="15259" y="3648"/>
                </a:cubicBezTo>
                <a:lnTo>
                  <a:pt x="15421" y="3740"/>
                </a:lnTo>
                <a:lnTo>
                  <a:pt x="15421" y="3740"/>
                </a:lnTo>
                <a:cubicBezTo>
                  <a:pt x="15340" y="3716"/>
                  <a:pt x="15256" y="3704"/>
                  <a:pt x="15173" y="3704"/>
                </a:cubicBezTo>
                <a:cubicBezTo>
                  <a:pt x="14905" y="3704"/>
                  <a:pt x="14641" y="3828"/>
                  <a:pt x="14469" y="4043"/>
                </a:cubicBezTo>
                <a:cubicBezTo>
                  <a:pt x="14439" y="3648"/>
                  <a:pt x="14256" y="3344"/>
                  <a:pt x="13922" y="3344"/>
                </a:cubicBezTo>
                <a:cubicBezTo>
                  <a:pt x="13648" y="3374"/>
                  <a:pt x="13344" y="3435"/>
                  <a:pt x="13071" y="3556"/>
                </a:cubicBezTo>
                <a:cubicBezTo>
                  <a:pt x="13071" y="3253"/>
                  <a:pt x="12888" y="3040"/>
                  <a:pt x="12615" y="2949"/>
                </a:cubicBezTo>
                <a:cubicBezTo>
                  <a:pt x="12531" y="2920"/>
                  <a:pt x="12445" y="2907"/>
                  <a:pt x="12360" y="2907"/>
                </a:cubicBezTo>
                <a:cubicBezTo>
                  <a:pt x="12080" y="2907"/>
                  <a:pt x="11820" y="3056"/>
                  <a:pt x="11703" y="3313"/>
                </a:cubicBezTo>
                <a:cubicBezTo>
                  <a:pt x="11581" y="2797"/>
                  <a:pt x="11399" y="2584"/>
                  <a:pt x="11065" y="2553"/>
                </a:cubicBezTo>
                <a:cubicBezTo>
                  <a:pt x="11020" y="2544"/>
                  <a:pt x="10976" y="2540"/>
                  <a:pt x="10933" y="2540"/>
                </a:cubicBezTo>
                <a:cubicBezTo>
                  <a:pt x="10684" y="2540"/>
                  <a:pt x="10474" y="2685"/>
                  <a:pt x="10396" y="2918"/>
                </a:cubicBezTo>
                <a:cubicBezTo>
                  <a:pt x="10335" y="3101"/>
                  <a:pt x="10305" y="3283"/>
                  <a:pt x="10366" y="3435"/>
                </a:cubicBezTo>
                <a:cubicBezTo>
                  <a:pt x="10426" y="3587"/>
                  <a:pt x="10518" y="3708"/>
                  <a:pt x="10639" y="3830"/>
                </a:cubicBezTo>
                <a:lnTo>
                  <a:pt x="9879" y="4104"/>
                </a:lnTo>
                <a:cubicBezTo>
                  <a:pt x="9818" y="3830"/>
                  <a:pt x="9666" y="3496"/>
                  <a:pt x="9332" y="3496"/>
                </a:cubicBezTo>
                <a:cubicBezTo>
                  <a:pt x="9028" y="3526"/>
                  <a:pt x="8755" y="3587"/>
                  <a:pt x="8481" y="3678"/>
                </a:cubicBezTo>
                <a:cubicBezTo>
                  <a:pt x="8481" y="3374"/>
                  <a:pt x="8238" y="3131"/>
                  <a:pt x="7934" y="3101"/>
                </a:cubicBezTo>
                <a:cubicBezTo>
                  <a:pt x="7873" y="3080"/>
                  <a:pt x="7811" y="3071"/>
                  <a:pt x="7750" y="3071"/>
                </a:cubicBezTo>
                <a:cubicBezTo>
                  <a:pt x="7533" y="3071"/>
                  <a:pt x="7323" y="3191"/>
                  <a:pt x="7204" y="3404"/>
                </a:cubicBezTo>
                <a:cubicBezTo>
                  <a:pt x="7022" y="3678"/>
                  <a:pt x="7083" y="3982"/>
                  <a:pt x="7356" y="4347"/>
                </a:cubicBezTo>
                <a:lnTo>
                  <a:pt x="6688" y="4742"/>
                </a:lnTo>
                <a:cubicBezTo>
                  <a:pt x="6657" y="4408"/>
                  <a:pt x="6444" y="4134"/>
                  <a:pt x="6141" y="4043"/>
                </a:cubicBezTo>
                <a:cubicBezTo>
                  <a:pt x="6075" y="4025"/>
                  <a:pt x="6009" y="4016"/>
                  <a:pt x="5944" y="4016"/>
                </a:cubicBezTo>
                <a:cubicBezTo>
                  <a:pt x="5680" y="4016"/>
                  <a:pt x="5436" y="4158"/>
                  <a:pt x="5289" y="4377"/>
                </a:cubicBezTo>
                <a:cubicBezTo>
                  <a:pt x="5259" y="4286"/>
                  <a:pt x="5259" y="4225"/>
                  <a:pt x="5229" y="4134"/>
                </a:cubicBezTo>
                <a:cubicBezTo>
                  <a:pt x="5143" y="3849"/>
                  <a:pt x="4898" y="3645"/>
                  <a:pt x="4618" y="3645"/>
                </a:cubicBezTo>
                <a:cubicBezTo>
                  <a:pt x="4599" y="3645"/>
                  <a:pt x="4579" y="3646"/>
                  <a:pt x="4560" y="3648"/>
                </a:cubicBezTo>
                <a:cubicBezTo>
                  <a:pt x="4540" y="3646"/>
                  <a:pt x="4521" y="3645"/>
                  <a:pt x="4502" y="3645"/>
                </a:cubicBezTo>
                <a:cubicBezTo>
                  <a:pt x="4225" y="3645"/>
                  <a:pt x="4007" y="3848"/>
                  <a:pt x="3922" y="4104"/>
                </a:cubicBezTo>
                <a:cubicBezTo>
                  <a:pt x="3830" y="4408"/>
                  <a:pt x="3952" y="4711"/>
                  <a:pt x="4226" y="4863"/>
                </a:cubicBezTo>
                <a:cubicBezTo>
                  <a:pt x="4256" y="4924"/>
                  <a:pt x="4317" y="4955"/>
                  <a:pt x="4347" y="4985"/>
                </a:cubicBezTo>
                <a:lnTo>
                  <a:pt x="5198" y="4772"/>
                </a:lnTo>
                <a:lnTo>
                  <a:pt x="5472" y="5319"/>
                </a:lnTo>
                <a:lnTo>
                  <a:pt x="4925" y="5654"/>
                </a:lnTo>
                <a:lnTo>
                  <a:pt x="4378" y="4985"/>
                </a:lnTo>
                <a:lnTo>
                  <a:pt x="4165" y="4985"/>
                </a:lnTo>
                <a:cubicBezTo>
                  <a:pt x="3861" y="4985"/>
                  <a:pt x="3587" y="5198"/>
                  <a:pt x="3526" y="5502"/>
                </a:cubicBezTo>
                <a:cubicBezTo>
                  <a:pt x="3435" y="5775"/>
                  <a:pt x="3557" y="6110"/>
                  <a:pt x="3800" y="6231"/>
                </a:cubicBezTo>
                <a:cubicBezTo>
                  <a:pt x="3921" y="6312"/>
                  <a:pt x="4054" y="6351"/>
                  <a:pt x="4183" y="6351"/>
                </a:cubicBezTo>
                <a:cubicBezTo>
                  <a:pt x="4346" y="6351"/>
                  <a:pt x="4502" y="6289"/>
                  <a:pt x="4621" y="6170"/>
                </a:cubicBezTo>
                <a:lnTo>
                  <a:pt x="4742" y="6049"/>
                </a:lnTo>
                <a:lnTo>
                  <a:pt x="5107" y="6748"/>
                </a:lnTo>
                <a:cubicBezTo>
                  <a:pt x="4742" y="6748"/>
                  <a:pt x="4469" y="7022"/>
                  <a:pt x="4438" y="7356"/>
                </a:cubicBezTo>
                <a:cubicBezTo>
                  <a:pt x="4378" y="7629"/>
                  <a:pt x="4499" y="7903"/>
                  <a:pt x="4773" y="8055"/>
                </a:cubicBezTo>
                <a:cubicBezTo>
                  <a:pt x="4890" y="8125"/>
                  <a:pt x="5020" y="8159"/>
                  <a:pt x="5148" y="8159"/>
                </a:cubicBezTo>
                <a:cubicBezTo>
                  <a:pt x="5353" y="8159"/>
                  <a:pt x="5554" y="8071"/>
                  <a:pt x="5685" y="7903"/>
                </a:cubicBezTo>
                <a:lnTo>
                  <a:pt x="5989" y="8481"/>
                </a:lnTo>
                <a:lnTo>
                  <a:pt x="5411" y="8845"/>
                </a:lnTo>
                <a:cubicBezTo>
                  <a:pt x="5381" y="8724"/>
                  <a:pt x="5350" y="8633"/>
                  <a:pt x="5320" y="8541"/>
                </a:cubicBezTo>
                <a:cubicBezTo>
                  <a:pt x="5208" y="8295"/>
                  <a:pt x="4948" y="8148"/>
                  <a:pt x="4685" y="8148"/>
                </a:cubicBezTo>
                <a:cubicBezTo>
                  <a:pt x="4591" y="8148"/>
                  <a:pt x="4496" y="8167"/>
                  <a:pt x="4408" y="8207"/>
                </a:cubicBezTo>
                <a:cubicBezTo>
                  <a:pt x="4074" y="8359"/>
                  <a:pt x="3922" y="8784"/>
                  <a:pt x="4074" y="9119"/>
                </a:cubicBezTo>
                <a:cubicBezTo>
                  <a:pt x="4165" y="9271"/>
                  <a:pt x="4286" y="9392"/>
                  <a:pt x="4408" y="9514"/>
                </a:cubicBezTo>
                <a:cubicBezTo>
                  <a:pt x="4347" y="9514"/>
                  <a:pt x="4256" y="9514"/>
                  <a:pt x="4165" y="9544"/>
                </a:cubicBezTo>
                <a:cubicBezTo>
                  <a:pt x="3830" y="9605"/>
                  <a:pt x="3587" y="9879"/>
                  <a:pt x="3557" y="10183"/>
                </a:cubicBezTo>
                <a:cubicBezTo>
                  <a:pt x="3539" y="10622"/>
                  <a:pt x="3884" y="10885"/>
                  <a:pt x="4235" y="10885"/>
                </a:cubicBezTo>
                <a:cubicBezTo>
                  <a:pt x="4467" y="10885"/>
                  <a:pt x="4701" y="10771"/>
                  <a:pt x="4834" y="10517"/>
                </a:cubicBezTo>
                <a:cubicBezTo>
                  <a:pt x="4985" y="10213"/>
                  <a:pt x="4894" y="9848"/>
                  <a:pt x="4621" y="9666"/>
                </a:cubicBezTo>
                <a:lnTo>
                  <a:pt x="4408" y="9514"/>
                </a:lnTo>
                <a:lnTo>
                  <a:pt x="4408" y="9514"/>
                </a:lnTo>
                <a:cubicBezTo>
                  <a:pt x="4486" y="9537"/>
                  <a:pt x="4567" y="9549"/>
                  <a:pt x="4649" y="9549"/>
                </a:cubicBezTo>
                <a:cubicBezTo>
                  <a:pt x="4888" y="9549"/>
                  <a:pt x="5131" y="9452"/>
                  <a:pt x="5289" y="9271"/>
                </a:cubicBezTo>
                <a:lnTo>
                  <a:pt x="5624" y="9909"/>
                </a:lnTo>
                <a:cubicBezTo>
                  <a:pt x="5289" y="9970"/>
                  <a:pt x="4985" y="10122"/>
                  <a:pt x="4985" y="10456"/>
                </a:cubicBezTo>
                <a:cubicBezTo>
                  <a:pt x="5016" y="10760"/>
                  <a:pt x="5077" y="11034"/>
                  <a:pt x="5168" y="11307"/>
                </a:cubicBezTo>
                <a:cubicBezTo>
                  <a:pt x="4499" y="11368"/>
                  <a:pt x="4317" y="12250"/>
                  <a:pt x="4894" y="12584"/>
                </a:cubicBezTo>
                <a:cubicBezTo>
                  <a:pt x="5006" y="12671"/>
                  <a:pt x="5122" y="12712"/>
                  <a:pt x="5246" y="12712"/>
                </a:cubicBezTo>
                <a:cubicBezTo>
                  <a:pt x="5426" y="12712"/>
                  <a:pt x="5620" y="12624"/>
                  <a:pt x="5837" y="12462"/>
                </a:cubicBezTo>
                <a:lnTo>
                  <a:pt x="6110" y="13009"/>
                </a:lnTo>
                <a:cubicBezTo>
                  <a:pt x="5897" y="13253"/>
                  <a:pt x="5624" y="13435"/>
                  <a:pt x="5563" y="13678"/>
                </a:cubicBezTo>
                <a:cubicBezTo>
                  <a:pt x="5563" y="13952"/>
                  <a:pt x="5593" y="14225"/>
                  <a:pt x="5715" y="14468"/>
                </a:cubicBezTo>
                <a:lnTo>
                  <a:pt x="5137" y="14803"/>
                </a:lnTo>
                <a:lnTo>
                  <a:pt x="4651" y="14165"/>
                </a:lnTo>
                <a:lnTo>
                  <a:pt x="4438" y="14165"/>
                </a:lnTo>
                <a:cubicBezTo>
                  <a:pt x="4417" y="14163"/>
                  <a:pt x="4396" y="14162"/>
                  <a:pt x="4375" y="14162"/>
                </a:cubicBezTo>
                <a:cubicBezTo>
                  <a:pt x="4070" y="14162"/>
                  <a:pt x="3825" y="14366"/>
                  <a:pt x="3739" y="14651"/>
                </a:cubicBezTo>
                <a:cubicBezTo>
                  <a:pt x="3648" y="14955"/>
                  <a:pt x="3770" y="15259"/>
                  <a:pt x="4043" y="15411"/>
                </a:cubicBezTo>
                <a:cubicBezTo>
                  <a:pt x="4150" y="15470"/>
                  <a:pt x="4271" y="15502"/>
                  <a:pt x="4390" y="15502"/>
                </a:cubicBezTo>
                <a:cubicBezTo>
                  <a:pt x="4574" y="15502"/>
                  <a:pt x="4753" y="15425"/>
                  <a:pt x="4864" y="15259"/>
                </a:cubicBezTo>
                <a:cubicBezTo>
                  <a:pt x="4894" y="15228"/>
                  <a:pt x="4925" y="15168"/>
                  <a:pt x="4955" y="15137"/>
                </a:cubicBezTo>
                <a:lnTo>
                  <a:pt x="5289" y="15897"/>
                </a:lnTo>
                <a:cubicBezTo>
                  <a:pt x="4864" y="15988"/>
                  <a:pt x="4651" y="16201"/>
                  <a:pt x="4651" y="16535"/>
                </a:cubicBezTo>
                <a:cubicBezTo>
                  <a:pt x="4590" y="16870"/>
                  <a:pt x="4803" y="17204"/>
                  <a:pt x="5137" y="17295"/>
                </a:cubicBezTo>
                <a:cubicBezTo>
                  <a:pt x="5217" y="17331"/>
                  <a:pt x="5302" y="17348"/>
                  <a:pt x="5387" y="17348"/>
                </a:cubicBezTo>
                <a:cubicBezTo>
                  <a:pt x="5593" y="17348"/>
                  <a:pt x="5799" y="17246"/>
                  <a:pt x="5928" y="17052"/>
                </a:cubicBezTo>
                <a:cubicBezTo>
                  <a:pt x="5989" y="16931"/>
                  <a:pt x="6049" y="16809"/>
                  <a:pt x="6049" y="16657"/>
                </a:cubicBezTo>
                <a:cubicBezTo>
                  <a:pt x="5989" y="16444"/>
                  <a:pt x="5928" y="16231"/>
                  <a:pt x="5837" y="16049"/>
                </a:cubicBezTo>
                <a:lnTo>
                  <a:pt x="6475" y="15593"/>
                </a:lnTo>
                <a:cubicBezTo>
                  <a:pt x="6475" y="15259"/>
                  <a:pt x="6536" y="14924"/>
                  <a:pt x="6201" y="14712"/>
                </a:cubicBezTo>
                <a:lnTo>
                  <a:pt x="6840" y="14377"/>
                </a:lnTo>
                <a:lnTo>
                  <a:pt x="7113" y="14924"/>
                </a:lnTo>
                <a:cubicBezTo>
                  <a:pt x="6840" y="15046"/>
                  <a:pt x="6505" y="15198"/>
                  <a:pt x="6475" y="15593"/>
                </a:cubicBezTo>
                <a:lnTo>
                  <a:pt x="6748" y="16383"/>
                </a:lnTo>
                <a:cubicBezTo>
                  <a:pt x="6019" y="16566"/>
                  <a:pt x="5867" y="17052"/>
                  <a:pt x="6323" y="17721"/>
                </a:cubicBezTo>
                <a:lnTo>
                  <a:pt x="5654" y="18086"/>
                </a:lnTo>
                <a:cubicBezTo>
                  <a:pt x="5563" y="17660"/>
                  <a:pt x="5350" y="17417"/>
                  <a:pt x="4985" y="17386"/>
                </a:cubicBezTo>
                <a:cubicBezTo>
                  <a:pt x="4682" y="17386"/>
                  <a:pt x="4408" y="17569"/>
                  <a:pt x="4317" y="17842"/>
                </a:cubicBezTo>
                <a:cubicBezTo>
                  <a:pt x="4195" y="18146"/>
                  <a:pt x="4317" y="18481"/>
                  <a:pt x="4590" y="18663"/>
                </a:cubicBezTo>
                <a:cubicBezTo>
                  <a:pt x="4697" y="18727"/>
                  <a:pt x="4804" y="18761"/>
                  <a:pt x="4915" y="18761"/>
                </a:cubicBezTo>
                <a:cubicBezTo>
                  <a:pt x="5119" y="18761"/>
                  <a:pt x="5337" y="18646"/>
                  <a:pt x="5593" y="18389"/>
                </a:cubicBezTo>
                <a:lnTo>
                  <a:pt x="5593" y="18389"/>
                </a:lnTo>
                <a:cubicBezTo>
                  <a:pt x="5563" y="18754"/>
                  <a:pt x="5806" y="19089"/>
                  <a:pt x="6141" y="19149"/>
                </a:cubicBezTo>
                <a:cubicBezTo>
                  <a:pt x="6201" y="19170"/>
                  <a:pt x="6265" y="19179"/>
                  <a:pt x="6328" y="19179"/>
                </a:cubicBezTo>
                <a:cubicBezTo>
                  <a:pt x="6553" y="19179"/>
                  <a:pt x="6782" y="19058"/>
                  <a:pt x="6900" y="18845"/>
                </a:cubicBezTo>
                <a:cubicBezTo>
                  <a:pt x="7113" y="18541"/>
                  <a:pt x="7022" y="18146"/>
                  <a:pt x="6748" y="17903"/>
                </a:cubicBezTo>
                <a:lnTo>
                  <a:pt x="7387" y="17599"/>
                </a:lnTo>
                <a:lnTo>
                  <a:pt x="7660" y="18146"/>
                </a:lnTo>
                <a:cubicBezTo>
                  <a:pt x="7326" y="18207"/>
                  <a:pt x="7052" y="18481"/>
                  <a:pt x="7022" y="18815"/>
                </a:cubicBezTo>
                <a:cubicBezTo>
                  <a:pt x="6992" y="19119"/>
                  <a:pt x="7144" y="19393"/>
                  <a:pt x="7417" y="19514"/>
                </a:cubicBezTo>
                <a:cubicBezTo>
                  <a:pt x="7524" y="19573"/>
                  <a:pt x="7638" y="19600"/>
                  <a:pt x="7749" y="19600"/>
                </a:cubicBezTo>
                <a:cubicBezTo>
                  <a:pt x="7986" y="19600"/>
                  <a:pt x="8215" y="19477"/>
                  <a:pt x="8359" y="19271"/>
                </a:cubicBezTo>
                <a:cubicBezTo>
                  <a:pt x="8359" y="19605"/>
                  <a:pt x="8603" y="19879"/>
                  <a:pt x="8937" y="19970"/>
                </a:cubicBezTo>
                <a:cubicBezTo>
                  <a:pt x="8996" y="19986"/>
                  <a:pt x="9055" y="19994"/>
                  <a:pt x="9114" y="19994"/>
                </a:cubicBezTo>
                <a:cubicBezTo>
                  <a:pt x="9384" y="19994"/>
                  <a:pt x="9633" y="19830"/>
                  <a:pt x="9758" y="19605"/>
                </a:cubicBezTo>
                <a:cubicBezTo>
                  <a:pt x="9763" y="19590"/>
                  <a:pt x="9768" y="19575"/>
                  <a:pt x="9773" y="19560"/>
                </a:cubicBezTo>
                <a:lnTo>
                  <a:pt x="9773" y="19560"/>
                </a:lnTo>
                <a:lnTo>
                  <a:pt x="9758" y="19575"/>
                </a:lnTo>
                <a:cubicBezTo>
                  <a:pt x="9763" y="19570"/>
                  <a:pt x="9768" y="19564"/>
                  <a:pt x="9773" y="19559"/>
                </a:cubicBezTo>
                <a:lnTo>
                  <a:pt x="9773" y="19559"/>
                </a:lnTo>
                <a:cubicBezTo>
                  <a:pt x="9870" y="19240"/>
                  <a:pt x="9777" y="18927"/>
                  <a:pt x="9545" y="18724"/>
                </a:cubicBezTo>
                <a:lnTo>
                  <a:pt x="10122" y="18420"/>
                </a:lnTo>
                <a:cubicBezTo>
                  <a:pt x="10332" y="18857"/>
                  <a:pt x="10573" y="19073"/>
                  <a:pt x="10855" y="19073"/>
                </a:cubicBezTo>
                <a:cubicBezTo>
                  <a:pt x="11062" y="19073"/>
                  <a:pt x="11293" y="18956"/>
                  <a:pt x="11551" y="18724"/>
                </a:cubicBezTo>
                <a:cubicBezTo>
                  <a:pt x="11666" y="19201"/>
                  <a:pt x="11936" y="19463"/>
                  <a:pt x="12288" y="19463"/>
                </a:cubicBezTo>
                <a:cubicBezTo>
                  <a:pt x="12495" y="19463"/>
                  <a:pt x="12731" y="19372"/>
                  <a:pt x="12980" y="19180"/>
                </a:cubicBezTo>
                <a:lnTo>
                  <a:pt x="12980" y="19180"/>
                </a:lnTo>
                <a:cubicBezTo>
                  <a:pt x="12949" y="19484"/>
                  <a:pt x="13162" y="19788"/>
                  <a:pt x="13466" y="19909"/>
                </a:cubicBezTo>
                <a:cubicBezTo>
                  <a:pt x="13530" y="19927"/>
                  <a:pt x="13597" y="19935"/>
                  <a:pt x="13663" y="19935"/>
                </a:cubicBezTo>
                <a:cubicBezTo>
                  <a:pt x="13943" y="19935"/>
                  <a:pt x="14225" y="19784"/>
                  <a:pt x="14347" y="19514"/>
                </a:cubicBezTo>
                <a:lnTo>
                  <a:pt x="14347" y="19514"/>
                </a:lnTo>
                <a:cubicBezTo>
                  <a:pt x="14317" y="19879"/>
                  <a:pt x="14560" y="20183"/>
                  <a:pt x="14894" y="20274"/>
                </a:cubicBezTo>
                <a:cubicBezTo>
                  <a:pt x="14956" y="20295"/>
                  <a:pt x="15019" y="20304"/>
                  <a:pt x="15082" y="20304"/>
                </a:cubicBezTo>
                <a:cubicBezTo>
                  <a:pt x="15297" y="20304"/>
                  <a:pt x="15506" y="20189"/>
                  <a:pt x="15624" y="20000"/>
                </a:cubicBezTo>
                <a:cubicBezTo>
                  <a:pt x="15837" y="19696"/>
                  <a:pt x="15776" y="19271"/>
                  <a:pt x="15472" y="19028"/>
                </a:cubicBezTo>
                <a:lnTo>
                  <a:pt x="16080" y="18693"/>
                </a:lnTo>
                <a:lnTo>
                  <a:pt x="16597" y="19332"/>
                </a:lnTo>
                <a:lnTo>
                  <a:pt x="16718" y="19393"/>
                </a:lnTo>
                <a:lnTo>
                  <a:pt x="17569" y="19180"/>
                </a:lnTo>
                <a:lnTo>
                  <a:pt x="17569" y="19180"/>
                </a:lnTo>
                <a:cubicBezTo>
                  <a:pt x="17539" y="19484"/>
                  <a:pt x="17782" y="19757"/>
                  <a:pt x="18086" y="19788"/>
                </a:cubicBezTo>
                <a:cubicBezTo>
                  <a:pt x="18360" y="19757"/>
                  <a:pt x="18633" y="19696"/>
                  <a:pt x="18907" y="19605"/>
                </a:cubicBezTo>
                <a:cubicBezTo>
                  <a:pt x="18937" y="19909"/>
                  <a:pt x="19150" y="20152"/>
                  <a:pt x="19454" y="20213"/>
                </a:cubicBezTo>
                <a:cubicBezTo>
                  <a:pt x="19501" y="20224"/>
                  <a:pt x="19549" y="20229"/>
                  <a:pt x="19596" y="20229"/>
                </a:cubicBezTo>
                <a:cubicBezTo>
                  <a:pt x="19827" y="20229"/>
                  <a:pt x="20057" y="20111"/>
                  <a:pt x="20183" y="19909"/>
                </a:cubicBezTo>
                <a:cubicBezTo>
                  <a:pt x="20396" y="19605"/>
                  <a:pt x="20335" y="19180"/>
                  <a:pt x="20031" y="18967"/>
                </a:cubicBezTo>
                <a:lnTo>
                  <a:pt x="20670" y="18663"/>
                </a:lnTo>
                <a:lnTo>
                  <a:pt x="21065" y="19241"/>
                </a:lnTo>
                <a:cubicBezTo>
                  <a:pt x="20609" y="19362"/>
                  <a:pt x="20396" y="19575"/>
                  <a:pt x="20396" y="19940"/>
                </a:cubicBezTo>
                <a:cubicBezTo>
                  <a:pt x="20366" y="20213"/>
                  <a:pt x="20578" y="20487"/>
                  <a:pt x="20852" y="20578"/>
                </a:cubicBezTo>
                <a:cubicBezTo>
                  <a:pt x="20920" y="20601"/>
                  <a:pt x="20993" y="20612"/>
                  <a:pt x="21065" y="20612"/>
                </a:cubicBezTo>
                <a:cubicBezTo>
                  <a:pt x="21281" y="20612"/>
                  <a:pt x="21498" y="20510"/>
                  <a:pt x="21612" y="20304"/>
                </a:cubicBezTo>
                <a:cubicBezTo>
                  <a:pt x="21825" y="20031"/>
                  <a:pt x="21764" y="19757"/>
                  <a:pt x="21460" y="19362"/>
                </a:cubicBezTo>
                <a:lnTo>
                  <a:pt x="22007" y="19089"/>
                </a:lnTo>
                <a:cubicBezTo>
                  <a:pt x="22250" y="19301"/>
                  <a:pt x="22433" y="19605"/>
                  <a:pt x="22676" y="19636"/>
                </a:cubicBezTo>
                <a:cubicBezTo>
                  <a:pt x="22949" y="19636"/>
                  <a:pt x="23253" y="19605"/>
                  <a:pt x="23496" y="19484"/>
                </a:cubicBezTo>
                <a:cubicBezTo>
                  <a:pt x="23551" y="19863"/>
                  <a:pt x="23873" y="20081"/>
                  <a:pt x="24202" y="20081"/>
                </a:cubicBezTo>
                <a:cubicBezTo>
                  <a:pt x="24427" y="20081"/>
                  <a:pt x="24655" y="19979"/>
                  <a:pt x="24803" y="19757"/>
                </a:cubicBezTo>
                <a:cubicBezTo>
                  <a:pt x="24986" y="19484"/>
                  <a:pt x="24925" y="19210"/>
                  <a:pt x="24652" y="18815"/>
                </a:cubicBezTo>
                <a:lnTo>
                  <a:pt x="25199" y="18572"/>
                </a:lnTo>
                <a:cubicBezTo>
                  <a:pt x="25442" y="18785"/>
                  <a:pt x="25624" y="19058"/>
                  <a:pt x="25867" y="19119"/>
                </a:cubicBezTo>
                <a:cubicBezTo>
                  <a:pt x="26141" y="19119"/>
                  <a:pt x="26414" y="19089"/>
                  <a:pt x="26688" y="18997"/>
                </a:cubicBezTo>
                <a:cubicBezTo>
                  <a:pt x="26718" y="19271"/>
                  <a:pt x="26931" y="19514"/>
                  <a:pt x="27205" y="19575"/>
                </a:cubicBezTo>
                <a:cubicBezTo>
                  <a:pt x="27509" y="19575"/>
                  <a:pt x="27813" y="19514"/>
                  <a:pt x="28086" y="19423"/>
                </a:cubicBezTo>
                <a:cubicBezTo>
                  <a:pt x="28158" y="19802"/>
                  <a:pt x="28488" y="20020"/>
                  <a:pt x="28814" y="20020"/>
                </a:cubicBezTo>
                <a:cubicBezTo>
                  <a:pt x="29037" y="20020"/>
                  <a:pt x="29258" y="19919"/>
                  <a:pt x="29393" y="19696"/>
                </a:cubicBezTo>
                <a:cubicBezTo>
                  <a:pt x="29576" y="19393"/>
                  <a:pt x="29515" y="18997"/>
                  <a:pt x="29241" y="18754"/>
                </a:cubicBezTo>
                <a:lnTo>
                  <a:pt x="29880" y="18450"/>
                </a:lnTo>
                <a:cubicBezTo>
                  <a:pt x="29910" y="18541"/>
                  <a:pt x="29971" y="18663"/>
                  <a:pt x="30032" y="18754"/>
                </a:cubicBezTo>
                <a:cubicBezTo>
                  <a:pt x="30092" y="18845"/>
                  <a:pt x="30153" y="18937"/>
                  <a:pt x="30244" y="19028"/>
                </a:cubicBezTo>
                <a:cubicBezTo>
                  <a:pt x="29758" y="19149"/>
                  <a:pt x="29545" y="19332"/>
                  <a:pt x="29545" y="19696"/>
                </a:cubicBezTo>
                <a:cubicBezTo>
                  <a:pt x="29515" y="20000"/>
                  <a:pt x="29697" y="20274"/>
                  <a:pt x="30001" y="20365"/>
                </a:cubicBezTo>
                <a:cubicBezTo>
                  <a:pt x="30083" y="20401"/>
                  <a:pt x="30167" y="20419"/>
                  <a:pt x="30250" y="20419"/>
                </a:cubicBezTo>
                <a:cubicBezTo>
                  <a:pt x="30445" y="20419"/>
                  <a:pt x="30633" y="20323"/>
                  <a:pt x="30761" y="20152"/>
                </a:cubicBezTo>
                <a:cubicBezTo>
                  <a:pt x="30852" y="20000"/>
                  <a:pt x="30913" y="19818"/>
                  <a:pt x="30883" y="19605"/>
                </a:cubicBezTo>
                <a:cubicBezTo>
                  <a:pt x="30852" y="19453"/>
                  <a:pt x="30761" y="19271"/>
                  <a:pt x="30670" y="19149"/>
                </a:cubicBezTo>
                <a:lnTo>
                  <a:pt x="31187" y="18876"/>
                </a:lnTo>
                <a:lnTo>
                  <a:pt x="31676" y="19423"/>
                </a:lnTo>
                <a:lnTo>
                  <a:pt x="31676" y="19423"/>
                </a:lnTo>
                <a:cubicBezTo>
                  <a:pt x="31695" y="19423"/>
                  <a:pt x="31714" y="19423"/>
                  <a:pt x="31734" y="19423"/>
                </a:cubicBezTo>
                <a:lnTo>
                  <a:pt x="31825" y="19453"/>
                </a:lnTo>
                <a:cubicBezTo>
                  <a:pt x="31855" y="19463"/>
                  <a:pt x="31882" y="19477"/>
                  <a:pt x="31908" y="19493"/>
                </a:cubicBezTo>
                <a:lnTo>
                  <a:pt x="31908" y="19493"/>
                </a:lnTo>
                <a:lnTo>
                  <a:pt x="32646" y="19301"/>
                </a:lnTo>
                <a:cubicBezTo>
                  <a:pt x="32706" y="19636"/>
                  <a:pt x="32980" y="19879"/>
                  <a:pt x="33314" y="19909"/>
                </a:cubicBezTo>
                <a:cubicBezTo>
                  <a:pt x="33337" y="19912"/>
                  <a:pt x="33361" y="19913"/>
                  <a:pt x="33384" y="19913"/>
                </a:cubicBezTo>
                <a:cubicBezTo>
                  <a:pt x="33633" y="19913"/>
                  <a:pt x="33872" y="19765"/>
                  <a:pt x="33983" y="19514"/>
                </a:cubicBezTo>
                <a:cubicBezTo>
                  <a:pt x="34165" y="19210"/>
                  <a:pt x="34105" y="18815"/>
                  <a:pt x="33831" y="18602"/>
                </a:cubicBezTo>
                <a:lnTo>
                  <a:pt x="34439" y="18298"/>
                </a:lnTo>
                <a:lnTo>
                  <a:pt x="34773" y="18876"/>
                </a:lnTo>
                <a:cubicBezTo>
                  <a:pt x="34348" y="18967"/>
                  <a:pt x="34135" y="19180"/>
                  <a:pt x="34135" y="19514"/>
                </a:cubicBezTo>
                <a:cubicBezTo>
                  <a:pt x="34074" y="19818"/>
                  <a:pt x="34226" y="20092"/>
                  <a:pt x="34530" y="20213"/>
                </a:cubicBezTo>
                <a:cubicBezTo>
                  <a:pt x="34621" y="20264"/>
                  <a:pt x="34719" y="20288"/>
                  <a:pt x="34816" y="20288"/>
                </a:cubicBezTo>
                <a:cubicBezTo>
                  <a:pt x="35010" y="20288"/>
                  <a:pt x="35199" y="20193"/>
                  <a:pt x="35320" y="20031"/>
                </a:cubicBezTo>
                <a:cubicBezTo>
                  <a:pt x="35442" y="19879"/>
                  <a:pt x="35503" y="19696"/>
                  <a:pt x="35472" y="19514"/>
                </a:cubicBezTo>
                <a:cubicBezTo>
                  <a:pt x="35442" y="19332"/>
                  <a:pt x="35381" y="19149"/>
                  <a:pt x="35260" y="18997"/>
                </a:cubicBezTo>
                <a:lnTo>
                  <a:pt x="35837" y="18693"/>
                </a:lnTo>
                <a:cubicBezTo>
                  <a:pt x="35898" y="18997"/>
                  <a:pt x="36111" y="19271"/>
                  <a:pt x="36445" y="19332"/>
                </a:cubicBezTo>
                <a:cubicBezTo>
                  <a:pt x="36490" y="19341"/>
                  <a:pt x="36535" y="19345"/>
                  <a:pt x="36581" y="19345"/>
                </a:cubicBezTo>
                <a:cubicBezTo>
                  <a:pt x="36844" y="19345"/>
                  <a:pt x="37110" y="19200"/>
                  <a:pt x="37266" y="18967"/>
                </a:cubicBezTo>
                <a:cubicBezTo>
                  <a:pt x="37327" y="19332"/>
                  <a:pt x="37448" y="19605"/>
                  <a:pt x="37813" y="19727"/>
                </a:cubicBezTo>
                <a:cubicBezTo>
                  <a:pt x="37873" y="19745"/>
                  <a:pt x="37935" y="19753"/>
                  <a:pt x="37998" y="19753"/>
                </a:cubicBezTo>
                <a:cubicBezTo>
                  <a:pt x="38254" y="19753"/>
                  <a:pt x="38518" y="19612"/>
                  <a:pt x="38664" y="19393"/>
                </a:cubicBezTo>
                <a:lnTo>
                  <a:pt x="38664" y="19393"/>
                </a:lnTo>
                <a:cubicBezTo>
                  <a:pt x="38634" y="19757"/>
                  <a:pt x="38877" y="20092"/>
                  <a:pt x="39211" y="20183"/>
                </a:cubicBezTo>
                <a:cubicBezTo>
                  <a:pt x="39276" y="20201"/>
                  <a:pt x="39341" y="20209"/>
                  <a:pt x="39405" y="20209"/>
                </a:cubicBezTo>
                <a:cubicBezTo>
                  <a:pt x="39670" y="20209"/>
                  <a:pt x="39915" y="20063"/>
                  <a:pt x="40062" y="19818"/>
                </a:cubicBezTo>
                <a:lnTo>
                  <a:pt x="40062" y="19818"/>
                </a:lnTo>
                <a:cubicBezTo>
                  <a:pt x="40032" y="20152"/>
                  <a:pt x="40275" y="20487"/>
                  <a:pt x="40640" y="20578"/>
                </a:cubicBezTo>
                <a:cubicBezTo>
                  <a:pt x="40680" y="20587"/>
                  <a:pt x="40722" y="20591"/>
                  <a:pt x="40763" y="20591"/>
                </a:cubicBezTo>
                <a:cubicBezTo>
                  <a:pt x="41000" y="20591"/>
                  <a:pt x="41235" y="20450"/>
                  <a:pt x="41339" y="20244"/>
                </a:cubicBezTo>
                <a:cubicBezTo>
                  <a:pt x="41521" y="19940"/>
                  <a:pt x="41460" y="19696"/>
                  <a:pt x="41156" y="19332"/>
                </a:cubicBezTo>
                <a:lnTo>
                  <a:pt x="41764" y="18997"/>
                </a:lnTo>
                <a:cubicBezTo>
                  <a:pt x="41977" y="19180"/>
                  <a:pt x="42129" y="19514"/>
                  <a:pt x="42372" y="19605"/>
                </a:cubicBezTo>
                <a:cubicBezTo>
                  <a:pt x="42433" y="19625"/>
                  <a:pt x="42495" y="19634"/>
                  <a:pt x="42558" y="19634"/>
                </a:cubicBezTo>
                <a:cubicBezTo>
                  <a:pt x="42780" y="19634"/>
                  <a:pt x="43017" y="19531"/>
                  <a:pt x="43254" y="19484"/>
                </a:cubicBezTo>
                <a:cubicBezTo>
                  <a:pt x="43284" y="19757"/>
                  <a:pt x="43527" y="20000"/>
                  <a:pt x="43801" y="20031"/>
                </a:cubicBezTo>
                <a:cubicBezTo>
                  <a:pt x="44105" y="20000"/>
                  <a:pt x="44378" y="19940"/>
                  <a:pt x="44652" y="19818"/>
                </a:cubicBezTo>
                <a:cubicBezTo>
                  <a:pt x="44652" y="20122"/>
                  <a:pt x="44865" y="20365"/>
                  <a:pt x="45169" y="20426"/>
                </a:cubicBezTo>
                <a:cubicBezTo>
                  <a:pt x="45230" y="20447"/>
                  <a:pt x="45295" y="20456"/>
                  <a:pt x="45360" y="20456"/>
                </a:cubicBezTo>
                <a:cubicBezTo>
                  <a:pt x="45583" y="20456"/>
                  <a:pt x="45811" y="20341"/>
                  <a:pt x="45929" y="20152"/>
                </a:cubicBezTo>
                <a:cubicBezTo>
                  <a:pt x="46111" y="19848"/>
                  <a:pt x="46050" y="19423"/>
                  <a:pt x="45777" y="19210"/>
                </a:cubicBezTo>
                <a:lnTo>
                  <a:pt x="46354" y="18845"/>
                </a:lnTo>
                <a:cubicBezTo>
                  <a:pt x="46506" y="19089"/>
                  <a:pt x="46719" y="19301"/>
                  <a:pt x="46932" y="19484"/>
                </a:cubicBezTo>
                <a:cubicBezTo>
                  <a:pt x="47018" y="19535"/>
                  <a:pt x="47104" y="19558"/>
                  <a:pt x="47189" y="19558"/>
                </a:cubicBezTo>
                <a:cubicBezTo>
                  <a:pt x="47405" y="19558"/>
                  <a:pt x="47617" y="19415"/>
                  <a:pt x="47813" y="19241"/>
                </a:cubicBezTo>
                <a:cubicBezTo>
                  <a:pt x="47904" y="19605"/>
                  <a:pt x="48056" y="19909"/>
                  <a:pt x="48391" y="19909"/>
                </a:cubicBezTo>
                <a:cubicBezTo>
                  <a:pt x="48695" y="19879"/>
                  <a:pt x="48968" y="19818"/>
                  <a:pt x="49242" y="19696"/>
                </a:cubicBezTo>
                <a:cubicBezTo>
                  <a:pt x="49242" y="20031"/>
                  <a:pt x="49485" y="20304"/>
                  <a:pt x="49819" y="20365"/>
                </a:cubicBezTo>
                <a:cubicBezTo>
                  <a:pt x="49864" y="20374"/>
                  <a:pt x="49909" y="20379"/>
                  <a:pt x="49953" y="20379"/>
                </a:cubicBezTo>
                <a:cubicBezTo>
                  <a:pt x="50209" y="20379"/>
                  <a:pt x="50445" y="20234"/>
                  <a:pt x="50549" y="20000"/>
                </a:cubicBezTo>
                <a:cubicBezTo>
                  <a:pt x="50701" y="19696"/>
                  <a:pt x="50609" y="19332"/>
                  <a:pt x="50336" y="19119"/>
                </a:cubicBezTo>
                <a:cubicBezTo>
                  <a:pt x="50305" y="19058"/>
                  <a:pt x="50275" y="19028"/>
                  <a:pt x="50245" y="18967"/>
                </a:cubicBezTo>
                <a:lnTo>
                  <a:pt x="49302" y="19180"/>
                </a:lnTo>
                <a:lnTo>
                  <a:pt x="49029" y="18602"/>
                </a:lnTo>
                <a:lnTo>
                  <a:pt x="49576" y="18329"/>
                </a:lnTo>
                <a:cubicBezTo>
                  <a:pt x="49698" y="18633"/>
                  <a:pt x="49819" y="18967"/>
                  <a:pt x="50245" y="18967"/>
                </a:cubicBezTo>
                <a:lnTo>
                  <a:pt x="51035" y="18724"/>
                </a:lnTo>
                <a:cubicBezTo>
                  <a:pt x="51166" y="19156"/>
                  <a:pt x="51379" y="19379"/>
                  <a:pt x="51687" y="19379"/>
                </a:cubicBezTo>
                <a:cubicBezTo>
                  <a:pt x="51878" y="19379"/>
                  <a:pt x="52105" y="19293"/>
                  <a:pt x="52372" y="19119"/>
                </a:cubicBezTo>
                <a:cubicBezTo>
                  <a:pt x="52504" y="19590"/>
                  <a:pt x="52776" y="19851"/>
                  <a:pt x="53116" y="19851"/>
                </a:cubicBezTo>
                <a:cubicBezTo>
                  <a:pt x="53324" y="19851"/>
                  <a:pt x="53558" y="19753"/>
                  <a:pt x="53801" y="19545"/>
                </a:cubicBezTo>
                <a:cubicBezTo>
                  <a:pt x="53801" y="19879"/>
                  <a:pt x="54044" y="20183"/>
                  <a:pt x="54379" y="20244"/>
                </a:cubicBezTo>
                <a:cubicBezTo>
                  <a:pt x="54425" y="20254"/>
                  <a:pt x="54473" y="20259"/>
                  <a:pt x="54521" y="20259"/>
                </a:cubicBezTo>
                <a:cubicBezTo>
                  <a:pt x="54752" y="20259"/>
                  <a:pt x="54982" y="20141"/>
                  <a:pt x="55108" y="19940"/>
                </a:cubicBezTo>
                <a:cubicBezTo>
                  <a:pt x="55290" y="19605"/>
                  <a:pt x="55230" y="19210"/>
                  <a:pt x="54956" y="18967"/>
                </a:cubicBezTo>
                <a:lnTo>
                  <a:pt x="55564" y="18602"/>
                </a:lnTo>
                <a:lnTo>
                  <a:pt x="55959" y="19241"/>
                </a:lnTo>
                <a:cubicBezTo>
                  <a:pt x="55503" y="19362"/>
                  <a:pt x="55290" y="19575"/>
                  <a:pt x="55290" y="19909"/>
                </a:cubicBezTo>
                <a:cubicBezTo>
                  <a:pt x="55260" y="20213"/>
                  <a:pt x="55442" y="20487"/>
                  <a:pt x="55716" y="20578"/>
                </a:cubicBezTo>
                <a:cubicBezTo>
                  <a:pt x="55798" y="20614"/>
                  <a:pt x="55882" y="20632"/>
                  <a:pt x="55964" y="20632"/>
                </a:cubicBezTo>
                <a:cubicBezTo>
                  <a:pt x="56157" y="20632"/>
                  <a:pt x="56339" y="20536"/>
                  <a:pt x="56445" y="20365"/>
                </a:cubicBezTo>
                <a:cubicBezTo>
                  <a:pt x="56567" y="20213"/>
                  <a:pt x="56628" y="20031"/>
                  <a:pt x="56597" y="19848"/>
                </a:cubicBezTo>
                <a:cubicBezTo>
                  <a:pt x="56567" y="19666"/>
                  <a:pt x="56476" y="19484"/>
                  <a:pt x="56385" y="19362"/>
                </a:cubicBezTo>
                <a:lnTo>
                  <a:pt x="56993" y="19058"/>
                </a:lnTo>
                <a:cubicBezTo>
                  <a:pt x="57084" y="19362"/>
                  <a:pt x="57236" y="19666"/>
                  <a:pt x="57600" y="19666"/>
                </a:cubicBezTo>
                <a:cubicBezTo>
                  <a:pt x="57874" y="19636"/>
                  <a:pt x="58148" y="19575"/>
                  <a:pt x="58421" y="19453"/>
                </a:cubicBezTo>
                <a:lnTo>
                  <a:pt x="58421" y="19453"/>
                </a:lnTo>
                <a:cubicBezTo>
                  <a:pt x="58391" y="19484"/>
                  <a:pt x="58391" y="19514"/>
                  <a:pt x="58421" y="19545"/>
                </a:cubicBezTo>
                <a:cubicBezTo>
                  <a:pt x="58482" y="19848"/>
                  <a:pt x="58755" y="20092"/>
                  <a:pt x="59090" y="20092"/>
                </a:cubicBezTo>
                <a:cubicBezTo>
                  <a:pt x="59363" y="20092"/>
                  <a:pt x="59637" y="19909"/>
                  <a:pt x="59728" y="19636"/>
                </a:cubicBezTo>
                <a:cubicBezTo>
                  <a:pt x="59850" y="19332"/>
                  <a:pt x="59728" y="18967"/>
                  <a:pt x="59455" y="18815"/>
                </a:cubicBezTo>
                <a:lnTo>
                  <a:pt x="59336" y="18736"/>
                </a:lnTo>
                <a:lnTo>
                  <a:pt x="59336" y="18736"/>
                </a:lnTo>
                <a:cubicBezTo>
                  <a:pt x="59414" y="18762"/>
                  <a:pt x="59493" y="18775"/>
                  <a:pt x="59568" y="18775"/>
                </a:cubicBezTo>
                <a:cubicBezTo>
                  <a:pt x="60010" y="18775"/>
                  <a:pt x="60372" y="18356"/>
                  <a:pt x="60245" y="17873"/>
                </a:cubicBezTo>
                <a:cubicBezTo>
                  <a:pt x="60184" y="17721"/>
                  <a:pt x="60093" y="17538"/>
                  <a:pt x="59971" y="17386"/>
                </a:cubicBezTo>
                <a:cubicBezTo>
                  <a:pt x="60397" y="17326"/>
                  <a:pt x="60640" y="17113"/>
                  <a:pt x="60670" y="16779"/>
                </a:cubicBezTo>
                <a:cubicBezTo>
                  <a:pt x="60701" y="16444"/>
                  <a:pt x="60518" y="16140"/>
                  <a:pt x="60245" y="16019"/>
                </a:cubicBezTo>
                <a:cubicBezTo>
                  <a:pt x="60163" y="15986"/>
                  <a:pt x="60080" y="15971"/>
                  <a:pt x="59998" y="15971"/>
                </a:cubicBezTo>
                <a:cubicBezTo>
                  <a:pt x="59773" y="15971"/>
                  <a:pt x="59558" y="16084"/>
                  <a:pt x="59424" y="16262"/>
                </a:cubicBezTo>
                <a:cubicBezTo>
                  <a:pt x="59333" y="16444"/>
                  <a:pt x="59272" y="16627"/>
                  <a:pt x="59303" y="16809"/>
                </a:cubicBezTo>
                <a:cubicBezTo>
                  <a:pt x="59363" y="16961"/>
                  <a:pt x="59424" y="17113"/>
                  <a:pt x="59546" y="17265"/>
                </a:cubicBezTo>
                <a:lnTo>
                  <a:pt x="58877" y="17782"/>
                </a:lnTo>
                <a:cubicBezTo>
                  <a:pt x="58790" y="18130"/>
                  <a:pt x="58925" y="18506"/>
                  <a:pt x="59255" y="18698"/>
                </a:cubicBezTo>
                <a:lnTo>
                  <a:pt x="59255" y="18698"/>
                </a:lnTo>
                <a:lnTo>
                  <a:pt x="59272" y="18693"/>
                </a:lnTo>
                <a:lnTo>
                  <a:pt x="59336" y="18736"/>
                </a:lnTo>
                <a:lnTo>
                  <a:pt x="59336" y="18736"/>
                </a:lnTo>
                <a:cubicBezTo>
                  <a:pt x="59325" y="18732"/>
                  <a:pt x="59314" y="18728"/>
                  <a:pt x="59303" y="18724"/>
                </a:cubicBezTo>
                <a:cubicBezTo>
                  <a:pt x="59286" y="18716"/>
                  <a:pt x="59270" y="18707"/>
                  <a:pt x="59255" y="18698"/>
                </a:cubicBezTo>
                <a:lnTo>
                  <a:pt x="59255" y="18698"/>
                </a:lnTo>
                <a:lnTo>
                  <a:pt x="58452" y="18906"/>
                </a:lnTo>
                <a:lnTo>
                  <a:pt x="58239" y="18450"/>
                </a:lnTo>
                <a:lnTo>
                  <a:pt x="58877" y="17751"/>
                </a:lnTo>
                <a:lnTo>
                  <a:pt x="58604" y="16961"/>
                </a:lnTo>
                <a:cubicBezTo>
                  <a:pt x="58847" y="16809"/>
                  <a:pt x="59029" y="16627"/>
                  <a:pt x="59211" y="16414"/>
                </a:cubicBezTo>
                <a:cubicBezTo>
                  <a:pt x="59333" y="16110"/>
                  <a:pt x="59242" y="15775"/>
                  <a:pt x="58999" y="15593"/>
                </a:cubicBezTo>
                <a:lnTo>
                  <a:pt x="59698" y="15198"/>
                </a:lnTo>
                <a:cubicBezTo>
                  <a:pt x="59759" y="15654"/>
                  <a:pt x="59971" y="15867"/>
                  <a:pt x="60336" y="15897"/>
                </a:cubicBezTo>
                <a:cubicBezTo>
                  <a:pt x="60357" y="15899"/>
                  <a:pt x="60379" y="15900"/>
                  <a:pt x="60399" y="15900"/>
                </a:cubicBezTo>
                <a:cubicBezTo>
                  <a:pt x="61025" y="15900"/>
                  <a:pt x="61322" y="15033"/>
                  <a:pt x="60792" y="14651"/>
                </a:cubicBezTo>
                <a:cubicBezTo>
                  <a:pt x="60668" y="14552"/>
                  <a:pt x="60544" y="14503"/>
                  <a:pt x="60413" y="14503"/>
                </a:cubicBezTo>
                <a:cubicBezTo>
                  <a:pt x="60225" y="14503"/>
                  <a:pt x="60023" y="14605"/>
                  <a:pt x="59789" y="14803"/>
                </a:cubicBezTo>
                <a:lnTo>
                  <a:pt x="59485" y="14225"/>
                </a:lnTo>
                <a:lnTo>
                  <a:pt x="60093" y="13739"/>
                </a:lnTo>
                <a:cubicBezTo>
                  <a:pt x="60214" y="13374"/>
                  <a:pt x="60063" y="12979"/>
                  <a:pt x="59759" y="12766"/>
                </a:cubicBezTo>
                <a:lnTo>
                  <a:pt x="59759" y="12766"/>
                </a:lnTo>
                <a:cubicBezTo>
                  <a:pt x="59777" y="12768"/>
                  <a:pt x="59796" y="12769"/>
                  <a:pt x="59815" y="12769"/>
                </a:cubicBezTo>
                <a:cubicBezTo>
                  <a:pt x="60130" y="12769"/>
                  <a:pt x="60432" y="12535"/>
                  <a:pt x="60518" y="12219"/>
                </a:cubicBezTo>
                <a:cubicBezTo>
                  <a:pt x="60579" y="11946"/>
                  <a:pt x="60488" y="11642"/>
                  <a:pt x="60245" y="11490"/>
                </a:cubicBezTo>
                <a:cubicBezTo>
                  <a:pt x="60121" y="11403"/>
                  <a:pt x="59972" y="11362"/>
                  <a:pt x="59825" y="11362"/>
                </a:cubicBezTo>
                <a:cubicBezTo>
                  <a:pt x="59610" y="11362"/>
                  <a:pt x="59398" y="11449"/>
                  <a:pt x="59272" y="11611"/>
                </a:cubicBezTo>
                <a:lnTo>
                  <a:pt x="58938" y="10943"/>
                </a:lnTo>
                <a:cubicBezTo>
                  <a:pt x="59059" y="10912"/>
                  <a:pt x="59151" y="10851"/>
                  <a:pt x="59272" y="10791"/>
                </a:cubicBezTo>
                <a:cubicBezTo>
                  <a:pt x="59363" y="10730"/>
                  <a:pt x="59455" y="10639"/>
                  <a:pt x="59546" y="10547"/>
                </a:cubicBezTo>
                <a:cubicBezTo>
                  <a:pt x="59637" y="11034"/>
                  <a:pt x="59819" y="11277"/>
                  <a:pt x="60184" y="11307"/>
                </a:cubicBezTo>
                <a:cubicBezTo>
                  <a:pt x="60206" y="11310"/>
                  <a:pt x="60228" y="11311"/>
                  <a:pt x="60250" y="11311"/>
                </a:cubicBezTo>
                <a:cubicBezTo>
                  <a:pt x="60531" y="11311"/>
                  <a:pt x="60799" y="11133"/>
                  <a:pt x="60883" y="10851"/>
                </a:cubicBezTo>
                <a:cubicBezTo>
                  <a:pt x="61005" y="10578"/>
                  <a:pt x="60883" y="10243"/>
                  <a:pt x="60610" y="10092"/>
                </a:cubicBezTo>
                <a:cubicBezTo>
                  <a:pt x="60496" y="10023"/>
                  <a:pt x="60365" y="9989"/>
                  <a:pt x="60216" y="9989"/>
                </a:cubicBezTo>
                <a:cubicBezTo>
                  <a:pt x="60167" y="9989"/>
                  <a:pt x="60116" y="9993"/>
                  <a:pt x="60063" y="10000"/>
                </a:cubicBezTo>
                <a:cubicBezTo>
                  <a:pt x="59911" y="10061"/>
                  <a:pt x="59759" y="10152"/>
                  <a:pt x="59637" y="10243"/>
                </a:cubicBezTo>
                <a:lnTo>
                  <a:pt x="59363" y="9666"/>
                </a:lnTo>
                <a:lnTo>
                  <a:pt x="59971" y="9180"/>
                </a:lnTo>
                <a:lnTo>
                  <a:pt x="59941" y="9180"/>
                </a:lnTo>
                <a:lnTo>
                  <a:pt x="59995" y="9093"/>
                </a:lnTo>
                <a:lnTo>
                  <a:pt x="59995" y="9093"/>
                </a:lnTo>
                <a:cubicBezTo>
                  <a:pt x="60122" y="8543"/>
                  <a:pt x="59750" y="8157"/>
                  <a:pt x="59340" y="8157"/>
                </a:cubicBezTo>
                <a:cubicBezTo>
                  <a:pt x="59287" y="8157"/>
                  <a:pt x="59234" y="8163"/>
                  <a:pt x="59181" y="8177"/>
                </a:cubicBezTo>
                <a:cubicBezTo>
                  <a:pt x="59029" y="8237"/>
                  <a:pt x="58877" y="8298"/>
                  <a:pt x="58725" y="8389"/>
                </a:cubicBezTo>
                <a:lnTo>
                  <a:pt x="58360" y="7781"/>
                </a:lnTo>
                <a:cubicBezTo>
                  <a:pt x="58452" y="7751"/>
                  <a:pt x="58573" y="7690"/>
                  <a:pt x="58695" y="7660"/>
                </a:cubicBezTo>
                <a:cubicBezTo>
                  <a:pt x="58816" y="7569"/>
                  <a:pt x="58907" y="7508"/>
                  <a:pt x="58999" y="7417"/>
                </a:cubicBezTo>
                <a:cubicBezTo>
                  <a:pt x="59029" y="7538"/>
                  <a:pt x="59059" y="7629"/>
                  <a:pt x="59120" y="7751"/>
                </a:cubicBezTo>
                <a:cubicBezTo>
                  <a:pt x="59228" y="7988"/>
                  <a:pt x="59472" y="8133"/>
                  <a:pt x="59725" y="8133"/>
                </a:cubicBezTo>
                <a:cubicBezTo>
                  <a:pt x="59829" y="8133"/>
                  <a:pt x="59934" y="8108"/>
                  <a:pt x="60032" y="8055"/>
                </a:cubicBezTo>
                <a:cubicBezTo>
                  <a:pt x="60366" y="7873"/>
                  <a:pt x="60518" y="7477"/>
                  <a:pt x="60366" y="7143"/>
                </a:cubicBezTo>
                <a:cubicBezTo>
                  <a:pt x="60275" y="7022"/>
                  <a:pt x="60154" y="6870"/>
                  <a:pt x="60032" y="6778"/>
                </a:cubicBezTo>
                <a:cubicBezTo>
                  <a:pt x="59935" y="6743"/>
                  <a:pt x="59837" y="6726"/>
                  <a:pt x="59742" y="6726"/>
                </a:cubicBezTo>
                <a:cubicBezTo>
                  <a:pt x="59513" y="6726"/>
                  <a:pt x="59301" y="6828"/>
                  <a:pt x="59151" y="7022"/>
                </a:cubicBezTo>
                <a:lnTo>
                  <a:pt x="58816" y="6383"/>
                </a:lnTo>
                <a:cubicBezTo>
                  <a:pt x="59120" y="6353"/>
                  <a:pt x="59394" y="6110"/>
                  <a:pt x="59455" y="5775"/>
                </a:cubicBezTo>
                <a:cubicBezTo>
                  <a:pt x="59512" y="5462"/>
                  <a:pt x="59381" y="5148"/>
                  <a:pt x="59089" y="4985"/>
                </a:cubicBezTo>
                <a:lnTo>
                  <a:pt x="59029" y="4985"/>
                </a:lnTo>
                <a:cubicBezTo>
                  <a:pt x="59006" y="4970"/>
                  <a:pt x="58983" y="4954"/>
                  <a:pt x="58960" y="4939"/>
                </a:cubicBezTo>
                <a:lnTo>
                  <a:pt x="58960" y="4939"/>
                </a:lnTo>
                <a:cubicBezTo>
                  <a:pt x="58908" y="4929"/>
                  <a:pt x="58856" y="4924"/>
                  <a:pt x="58804" y="4924"/>
                </a:cubicBezTo>
                <a:cubicBezTo>
                  <a:pt x="58549" y="4924"/>
                  <a:pt x="58306" y="5040"/>
                  <a:pt x="58117" y="5228"/>
                </a:cubicBezTo>
                <a:cubicBezTo>
                  <a:pt x="58089" y="4919"/>
                  <a:pt x="57879" y="4636"/>
                  <a:pt x="57583" y="4499"/>
                </a:cubicBezTo>
                <a:lnTo>
                  <a:pt x="57509" y="4499"/>
                </a:lnTo>
                <a:lnTo>
                  <a:pt x="57509" y="4468"/>
                </a:lnTo>
                <a:lnTo>
                  <a:pt x="56749" y="4681"/>
                </a:lnTo>
                <a:cubicBezTo>
                  <a:pt x="56580" y="4257"/>
                  <a:pt x="56279" y="4070"/>
                  <a:pt x="55969" y="4070"/>
                </a:cubicBezTo>
                <a:cubicBezTo>
                  <a:pt x="55946" y="4070"/>
                  <a:pt x="55922" y="4071"/>
                  <a:pt x="55898" y="4073"/>
                </a:cubicBezTo>
                <a:cubicBezTo>
                  <a:pt x="55534" y="4134"/>
                  <a:pt x="55382" y="4408"/>
                  <a:pt x="55260" y="4681"/>
                </a:cubicBezTo>
                <a:lnTo>
                  <a:pt x="55473" y="5441"/>
                </a:lnTo>
                <a:lnTo>
                  <a:pt x="54956" y="5745"/>
                </a:lnTo>
                <a:lnTo>
                  <a:pt x="54591" y="5137"/>
                </a:lnTo>
                <a:lnTo>
                  <a:pt x="55260" y="4681"/>
                </a:lnTo>
                <a:cubicBezTo>
                  <a:pt x="55348" y="4328"/>
                  <a:pt x="55237" y="3947"/>
                  <a:pt x="54982" y="3702"/>
                </a:cubicBezTo>
                <a:lnTo>
                  <a:pt x="54982" y="3702"/>
                </a:lnTo>
                <a:lnTo>
                  <a:pt x="54956" y="3708"/>
                </a:lnTo>
                <a:lnTo>
                  <a:pt x="54831" y="3637"/>
                </a:lnTo>
                <a:lnTo>
                  <a:pt x="54831" y="3637"/>
                </a:lnTo>
                <a:cubicBezTo>
                  <a:pt x="54764" y="3621"/>
                  <a:pt x="54695" y="3613"/>
                  <a:pt x="54627" y="3613"/>
                </a:cubicBezTo>
                <a:cubicBezTo>
                  <a:pt x="54358" y="3613"/>
                  <a:pt x="54095" y="3736"/>
                  <a:pt x="53923" y="3952"/>
                </a:cubicBezTo>
                <a:cubicBezTo>
                  <a:pt x="53923" y="3617"/>
                  <a:pt x="53710" y="3344"/>
                  <a:pt x="53375" y="3253"/>
                </a:cubicBezTo>
                <a:cubicBezTo>
                  <a:pt x="53310" y="3235"/>
                  <a:pt x="53245" y="3226"/>
                  <a:pt x="53181" y="3226"/>
                </a:cubicBezTo>
                <a:cubicBezTo>
                  <a:pt x="52917" y="3226"/>
                  <a:pt x="52671" y="3372"/>
                  <a:pt x="52524" y="3617"/>
                </a:cubicBezTo>
                <a:cubicBezTo>
                  <a:pt x="52585" y="3283"/>
                  <a:pt x="52372" y="2979"/>
                  <a:pt x="52038" y="2857"/>
                </a:cubicBezTo>
                <a:cubicBezTo>
                  <a:pt x="51974" y="2840"/>
                  <a:pt x="51908" y="2831"/>
                  <a:pt x="51843" y="2831"/>
                </a:cubicBezTo>
                <a:cubicBezTo>
                  <a:pt x="51570" y="2831"/>
                  <a:pt x="51304" y="2982"/>
                  <a:pt x="51157" y="3253"/>
                </a:cubicBezTo>
                <a:cubicBezTo>
                  <a:pt x="51096" y="2736"/>
                  <a:pt x="50883" y="2462"/>
                  <a:pt x="50518" y="2462"/>
                </a:cubicBezTo>
                <a:cubicBezTo>
                  <a:pt x="50483" y="2454"/>
                  <a:pt x="50446" y="2451"/>
                  <a:pt x="50410" y="2451"/>
                </a:cubicBezTo>
                <a:cubicBezTo>
                  <a:pt x="50169" y="2451"/>
                  <a:pt x="49929" y="2619"/>
                  <a:pt x="49850" y="2857"/>
                </a:cubicBezTo>
                <a:cubicBezTo>
                  <a:pt x="49698" y="3192"/>
                  <a:pt x="49819" y="3435"/>
                  <a:pt x="50154" y="3708"/>
                </a:cubicBezTo>
                <a:lnTo>
                  <a:pt x="49333" y="4012"/>
                </a:lnTo>
                <a:cubicBezTo>
                  <a:pt x="49226" y="3587"/>
                  <a:pt x="48996" y="3368"/>
                  <a:pt x="48696" y="3368"/>
                </a:cubicBezTo>
                <a:cubicBezTo>
                  <a:pt x="48482" y="3368"/>
                  <a:pt x="48231" y="3480"/>
                  <a:pt x="47965" y="3708"/>
                </a:cubicBezTo>
                <a:cubicBezTo>
                  <a:pt x="47995" y="3344"/>
                  <a:pt x="47752" y="3009"/>
                  <a:pt x="47418" y="2949"/>
                </a:cubicBezTo>
                <a:cubicBezTo>
                  <a:pt x="47369" y="2940"/>
                  <a:pt x="47320" y="2935"/>
                  <a:pt x="47270" y="2935"/>
                </a:cubicBezTo>
                <a:cubicBezTo>
                  <a:pt x="47002" y="2935"/>
                  <a:pt x="46737" y="3064"/>
                  <a:pt x="46596" y="3291"/>
                </a:cubicBezTo>
                <a:lnTo>
                  <a:pt x="46596" y="3291"/>
                </a:lnTo>
                <a:cubicBezTo>
                  <a:pt x="46597" y="3319"/>
                  <a:pt x="46597" y="3346"/>
                  <a:pt x="46597" y="3374"/>
                </a:cubicBezTo>
                <a:lnTo>
                  <a:pt x="46628" y="3374"/>
                </a:lnTo>
                <a:lnTo>
                  <a:pt x="46536" y="3484"/>
                </a:lnTo>
                <a:lnTo>
                  <a:pt x="46536" y="3484"/>
                </a:lnTo>
                <a:cubicBezTo>
                  <a:pt x="46543" y="3437"/>
                  <a:pt x="46553" y="3390"/>
                  <a:pt x="46567" y="3344"/>
                </a:cubicBezTo>
                <a:cubicBezTo>
                  <a:pt x="46576" y="3325"/>
                  <a:pt x="46586" y="3308"/>
                  <a:pt x="46596" y="3291"/>
                </a:cubicBezTo>
                <a:lnTo>
                  <a:pt x="46596" y="3291"/>
                </a:lnTo>
                <a:cubicBezTo>
                  <a:pt x="46594" y="3227"/>
                  <a:pt x="46588" y="3164"/>
                  <a:pt x="46567" y="3101"/>
                </a:cubicBezTo>
                <a:cubicBezTo>
                  <a:pt x="46519" y="2721"/>
                  <a:pt x="46208" y="2522"/>
                  <a:pt x="45899" y="2522"/>
                </a:cubicBezTo>
                <a:cubicBezTo>
                  <a:pt x="45615" y="2522"/>
                  <a:pt x="45333" y="2690"/>
                  <a:pt x="45260" y="3040"/>
                </a:cubicBezTo>
                <a:cubicBezTo>
                  <a:pt x="45169" y="3344"/>
                  <a:pt x="45351" y="3648"/>
                  <a:pt x="45625" y="3800"/>
                </a:cubicBezTo>
                <a:cubicBezTo>
                  <a:pt x="45721" y="3848"/>
                  <a:pt x="45825" y="3872"/>
                  <a:pt x="45926" y="3872"/>
                </a:cubicBezTo>
                <a:cubicBezTo>
                  <a:pt x="46143" y="3872"/>
                  <a:pt x="46351" y="3763"/>
                  <a:pt x="46476" y="3556"/>
                </a:cubicBezTo>
                <a:lnTo>
                  <a:pt x="46536" y="3484"/>
                </a:lnTo>
                <a:lnTo>
                  <a:pt x="46536" y="3484"/>
                </a:lnTo>
                <a:cubicBezTo>
                  <a:pt x="46498" y="3747"/>
                  <a:pt x="46573" y="4014"/>
                  <a:pt x="46780" y="4195"/>
                </a:cubicBezTo>
                <a:lnTo>
                  <a:pt x="46232" y="4560"/>
                </a:lnTo>
                <a:cubicBezTo>
                  <a:pt x="46050" y="4316"/>
                  <a:pt x="45837" y="4104"/>
                  <a:pt x="45625" y="3921"/>
                </a:cubicBezTo>
                <a:cubicBezTo>
                  <a:pt x="45538" y="3870"/>
                  <a:pt x="45452" y="3847"/>
                  <a:pt x="45367" y="3847"/>
                </a:cubicBezTo>
                <a:cubicBezTo>
                  <a:pt x="45153" y="3847"/>
                  <a:pt x="44948" y="3990"/>
                  <a:pt x="44773" y="4164"/>
                </a:cubicBezTo>
                <a:cubicBezTo>
                  <a:pt x="44663" y="3740"/>
                  <a:pt x="44384" y="3484"/>
                  <a:pt x="44046" y="3484"/>
                </a:cubicBezTo>
                <a:cubicBezTo>
                  <a:pt x="43827" y="3484"/>
                  <a:pt x="43584" y="3591"/>
                  <a:pt x="43345" y="3830"/>
                </a:cubicBezTo>
                <a:lnTo>
                  <a:pt x="43345" y="3678"/>
                </a:lnTo>
                <a:cubicBezTo>
                  <a:pt x="43345" y="3374"/>
                  <a:pt x="43102" y="3101"/>
                  <a:pt x="42798" y="3040"/>
                </a:cubicBezTo>
                <a:cubicBezTo>
                  <a:pt x="42744" y="3024"/>
                  <a:pt x="42690" y="3016"/>
                  <a:pt x="42637" y="3016"/>
                </a:cubicBezTo>
                <a:cubicBezTo>
                  <a:pt x="42391" y="3016"/>
                  <a:pt x="42163" y="3179"/>
                  <a:pt x="42038" y="3404"/>
                </a:cubicBezTo>
                <a:cubicBezTo>
                  <a:pt x="41886" y="3708"/>
                  <a:pt x="41977" y="4043"/>
                  <a:pt x="42220" y="4256"/>
                </a:cubicBezTo>
                <a:cubicBezTo>
                  <a:pt x="42281" y="4316"/>
                  <a:pt x="42311" y="4377"/>
                  <a:pt x="42342" y="4438"/>
                </a:cubicBezTo>
                <a:lnTo>
                  <a:pt x="43314" y="4225"/>
                </a:lnTo>
                <a:lnTo>
                  <a:pt x="43558" y="4803"/>
                </a:lnTo>
                <a:lnTo>
                  <a:pt x="43011" y="5076"/>
                </a:lnTo>
                <a:cubicBezTo>
                  <a:pt x="42950" y="4742"/>
                  <a:pt x="42676" y="4499"/>
                  <a:pt x="42342" y="4438"/>
                </a:cubicBezTo>
                <a:lnTo>
                  <a:pt x="41582" y="4681"/>
                </a:lnTo>
                <a:lnTo>
                  <a:pt x="41248" y="4012"/>
                </a:lnTo>
                <a:cubicBezTo>
                  <a:pt x="41673" y="3921"/>
                  <a:pt x="41886" y="3708"/>
                  <a:pt x="41916" y="3374"/>
                </a:cubicBezTo>
                <a:cubicBezTo>
                  <a:pt x="41947" y="3070"/>
                  <a:pt x="41764" y="2766"/>
                  <a:pt x="41460" y="2675"/>
                </a:cubicBezTo>
                <a:cubicBezTo>
                  <a:pt x="41379" y="2639"/>
                  <a:pt x="41294" y="2621"/>
                  <a:pt x="41211" y="2621"/>
                </a:cubicBezTo>
                <a:cubicBezTo>
                  <a:pt x="41016" y="2621"/>
                  <a:pt x="40828" y="2717"/>
                  <a:pt x="40700" y="2888"/>
                </a:cubicBezTo>
                <a:cubicBezTo>
                  <a:pt x="40609" y="3040"/>
                  <a:pt x="40548" y="3253"/>
                  <a:pt x="40579" y="3435"/>
                </a:cubicBezTo>
                <a:cubicBezTo>
                  <a:pt x="40609" y="3587"/>
                  <a:pt x="40700" y="3769"/>
                  <a:pt x="40792" y="3891"/>
                </a:cubicBezTo>
                <a:lnTo>
                  <a:pt x="40214" y="4195"/>
                </a:lnTo>
                <a:lnTo>
                  <a:pt x="39849" y="3587"/>
                </a:lnTo>
                <a:cubicBezTo>
                  <a:pt x="40305" y="3465"/>
                  <a:pt x="40518" y="3253"/>
                  <a:pt x="40518" y="2918"/>
                </a:cubicBezTo>
                <a:cubicBezTo>
                  <a:pt x="40548" y="2645"/>
                  <a:pt x="40366" y="2371"/>
                  <a:pt x="40093" y="2280"/>
                </a:cubicBezTo>
                <a:cubicBezTo>
                  <a:pt x="40011" y="2244"/>
                  <a:pt x="39927" y="2226"/>
                  <a:pt x="39844" y="2226"/>
                </a:cubicBezTo>
                <a:close/>
                <a:moveTo>
                  <a:pt x="16597" y="19362"/>
                </a:moveTo>
                <a:cubicBezTo>
                  <a:pt x="16505" y="19362"/>
                  <a:pt x="16414" y="19362"/>
                  <a:pt x="16323" y="19393"/>
                </a:cubicBezTo>
                <a:lnTo>
                  <a:pt x="16353" y="19393"/>
                </a:lnTo>
                <a:cubicBezTo>
                  <a:pt x="16019" y="19453"/>
                  <a:pt x="15806" y="19727"/>
                  <a:pt x="15837" y="20061"/>
                </a:cubicBezTo>
                <a:cubicBezTo>
                  <a:pt x="15806" y="20335"/>
                  <a:pt x="16019" y="20608"/>
                  <a:pt x="16323" y="20669"/>
                </a:cubicBezTo>
                <a:cubicBezTo>
                  <a:pt x="16384" y="20689"/>
                  <a:pt x="16446" y="20699"/>
                  <a:pt x="16507" y="20699"/>
                </a:cubicBezTo>
                <a:cubicBezTo>
                  <a:pt x="16724" y="20699"/>
                  <a:pt x="16934" y="20578"/>
                  <a:pt x="17053" y="20365"/>
                </a:cubicBezTo>
                <a:cubicBezTo>
                  <a:pt x="17205" y="20092"/>
                  <a:pt x="17144" y="19757"/>
                  <a:pt x="16931" y="19575"/>
                </a:cubicBezTo>
                <a:cubicBezTo>
                  <a:pt x="16840" y="19514"/>
                  <a:pt x="16779" y="19453"/>
                  <a:pt x="16718" y="19393"/>
                </a:cubicBezTo>
                <a:lnTo>
                  <a:pt x="16597" y="19362"/>
                </a:lnTo>
                <a:close/>
                <a:moveTo>
                  <a:pt x="36213" y="19339"/>
                </a:moveTo>
                <a:cubicBezTo>
                  <a:pt x="35871" y="19339"/>
                  <a:pt x="35533" y="19595"/>
                  <a:pt x="35533" y="20000"/>
                </a:cubicBezTo>
                <a:cubicBezTo>
                  <a:pt x="35503" y="20365"/>
                  <a:pt x="35807" y="20669"/>
                  <a:pt x="36171" y="20700"/>
                </a:cubicBezTo>
                <a:cubicBezTo>
                  <a:pt x="36779" y="20700"/>
                  <a:pt x="37083" y="20000"/>
                  <a:pt x="36688" y="19545"/>
                </a:cubicBezTo>
                <a:cubicBezTo>
                  <a:pt x="36556" y="19403"/>
                  <a:pt x="36384" y="19339"/>
                  <a:pt x="36213" y="19339"/>
                </a:cubicBezTo>
                <a:close/>
                <a:moveTo>
                  <a:pt x="31676" y="19423"/>
                </a:moveTo>
                <a:cubicBezTo>
                  <a:pt x="31582" y="19424"/>
                  <a:pt x="31506" y="19428"/>
                  <a:pt x="31430" y="19453"/>
                </a:cubicBezTo>
                <a:lnTo>
                  <a:pt x="31460" y="19453"/>
                </a:lnTo>
                <a:cubicBezTo>
                  <a:pt x="31156" y="19514"/>
                  <a:pt x="30943" y="19788"/>
                  <a:pt x="30943" y="20092"/>
                </a:cubicBezTo>
                <a:cubicBezTo>
                  <a:pt x="30943" y="20396"/>
                  <a:pt x="31156" y="20639"/>
                  <a:pt x="31460" y="20700"/>
                </a:cubicBezTo>
                <a:cubicBezTo>
                  <a:pt x="31522" y="20720"/>
                  <a:pt x="31585" y="20730"/>
                  <a:pt x="31647" y="20730"/>
                </a:cubicBezTo>
                <a:cubicBezTo>
                  <a:pt x="31861" y="20730"/>
                  <a:pt x="32065" y="20614"/>
                  <a:pt x="32159" y="20426"/>
                </a:cubicBezTo>
                <a:cubicBezTo>
                  <a:pt x="32342" y="20152"/>
                  <a:pt x="32281" y="19818"/>
                  <a:pt x="32068" y="19605"/>
                </a:cubicBezTo>
                <a:cubicBezTo>
                  <a:pt x="32007" y="19565"/>
                  <a:pt x="31960" y="19524"/>
                  <a:pt x="31908" y="19493"/>
                </a:cubicBezTo>
                <a:lnTo>
                  <a:pt x="31908" y="19493"/>
                </a:lnTo>
                <a:lnTo>
                  <a:pt x="31825" y="19514"/>
                </a:lnTo>
                <a:lnTo>
                  <a:pt x="31703" y="19453"/>
                </a:lnTo>
                <a:lnTo>
                  <a:pt x="31676" y="19423"/>
                </a:lnTo>
                <a:close/>
                <a:moveTo>
                  <a:pt x="61833" y="19868"/>
                </a:moveTo>
                <a:cubicBezTo>
                  <a:pt x="61627" y="19868"/>
                  <a:pt x="61461" y="20059"/>
                  <a:pt x="61461" y="20274"/>
                </a:cubicBezTo>
                <a:cubicBezTo>
                  <a:pt x="61430" y="20548"/>
                  <a:pt x="61582" y="20700"/>
                  <a:pt x="61856" y="20730"/>
                </a:cubicBezTo>
                <a:cubicBezTo>
                  <a:pt x="61874" y="20732"/>
                  <a:pt x="61891" y="20733"/>
                  <a:pt x="61909" y="20733"/>
                </a:cubicBezTo>
                <a:cubicBezTo>
                  <a:pt x="62129" y="20733"/>
                  <a:pt x="62312" y="20558"/>
                  <a:pt x="62312" y="20304"/>
                </a:cubicBezTo>
                <a:lnTo>
                  <a:pt x="62312" y="20335"/>
                </a:lnTo>
                <a:cubicBezTo>
                  <a:pt x="62342" y="20092"/>
                  <a:pt x="62160" y="19879"/>
                  <a:pt x="61917" y="19879"/>
                </a:cubicBezTo>
                <a:cubicBezTo>
                  <a:pt x="61888" y="19872"/>
                  <a:pt x="61860" y="19868"/>
                  <a:pt x="61833" y="19868"/>
                </a:cubicBezTo>
                <a:close/>
                <a:moveTo>
                  <a:pt x="2584" y="19909"/>
                </a:moveTo>
                <a:cubicBezTo>
                  <a:pt x="2463" y="20061"/>
                  <a:pt x="2311" y="20213"/>
                  <a:pt x="2280" y="20365"/>
                </a:cubicBezTo>
                <a:cubicBezTo>
                  <a:pt x="2280" y="20624"/>
                  <a:pt x="2470" y="20753"/>
                  <a:pt x="2660" y="20753"/>
                </a:cubicBezTo>
                <a:cubicBezTo>
                  <a:pt x="2850" y="20753"/>
                  <a:pt x="3040" y="20624"/>
                  <a:pt x="3040" y="20365"/>
                </a:cubicBezTo>
                <a:cubicBezTo>
                  <a:pt x="3010" y="20213"/>
                  <a:pt x="2827" y="20061"/>
                  <a:pt x="2736" y="19909"/>
                </a:cubicBezTo>
                <a:close/>
                <a:moveTo>
                  <a:pt x="51376" y="19427"/>
                </a:moveTo>
                <a:cubicBezTo>
                  <a:pt x="51031" y="19427"/>
                  <a:pt x="50701" y="19694"/>
                  <a:pt x="50701" y="20092"/>
                </a:cubicBezTo>
                <a:cubicBezTo>
                  <a:pt x="50701" y="20456"/>
                  <a:pt x="51005" y="20760"/>
                  <a:pt x="51369" y="20760"/>
                </a:cubicBezTo>
                <a:cubicBezTo>
                  <a:pt x="51977" y="20760"/>
                  <a:pt x="52251" y="20031"/>
                  <a:pt x="51825" y="19605"/>
                </a:cubicBezTo>
                <a:cubicBezTo>
                  <a:pt x="51692" y="19482"/>
                  <a:pt x="51533" y="19427"/>
                  <a:pt x="51376" y="19427"/>
                </a:cubicBezTo>
                <a:close/>
                <a:moveTo>
                  <a:pt x="11843" y="19542"/>
                </a:moveTo>
                <a:cubicBezTo>
                  <a:pt x="11677" y="19542"/>
                  <a:pt x="11506" y="19609"/>
                  <a:pt x="11369" y="19757"/>
                </a:cubicBezTo>
                <a:cubicBezTo>
                  <a:pt x="11004" y="20152"/>
                  <a:pt x="11308" y="20821"/>
                  <a:pt x="11855" y="20821"/>
                </a:cubicBezTo>
                <a:cubicBezTo>
                  <a:pt x="12189" y="20791"/>
                  <a:pt x="12463" y="20517"/>
                  <a:pt x="12463" y="20152"/>
                </a:cubicBezTo>
                <a:cubicBezTo>
                  <a:pt x="12443" y="19776"/>
                  <a:pt x="12152" y="19542"/>
                  <a:pt x="11843" y="19542"/>
                </a:cubicBezTo>
                <a:close/>
                <a:moveTo>
                  <a:pt x="46687" y="19497"/>
                </a:moveTo>
                <a:cubicBezTo>
                  <a:pt x="46524" y="19497"/>
                  <a:pt x="46361" y="19558"/>
                  <a:pt x="46232" y="19696"/>
                </a:cubicBezTo>
                <a:cubicBezTo>
                  <a:pt x="45837" y="20122"/>
                  <a:pt x="46141" y="20821"/>
                  <a:pt x="46719" y="20821"/>
                </a:cubicBezTo>
                <a:cubicBezTo>
                  <a:pt x="47084" y="20791"/>
                  <a:pt x="47357" y="20517"/>
                  <a:pt x="47357" y="20152"/>
                </a:cubicBezTo>
                <a:cubicBezTo>
                  <a:pt x="47357" y="19762"/>
                  <a:pt x="47024" y="19497"/>
                  <a:pt x="46687" y="19497"/>
                </a:cubicBezTo>
                <a:close/>
                <a:moveTo>
                  <a:pt x="26985" y="19604"/>
                </a:moveTo>
                <a:cubicBezTo>
                  <a:pt x="26432" y="19604"/>
                  <a:pt x="26150" y="20253"/>
                  <a:pt x="26536" y="20669"/>
                </a:cubicBezTo>
                <a:cubicBezTo>
                  <a:pt x="26664" y="20797"/>
                  <a:pt x="26824" y="20855"/>
                  <a:pt x="26982" y="20855"/>
                </a:cubicBezTo>
                <a:cubicBezTo>
                  <a:pt x="27311" y="20855"/>
                  <a:pt x="27630" y="20604"/>
                  <a:pt x="27630" y="20213"/>
                </a:cubicBezTo>
                <a:cubicBezTo>
                  <a:pt x="27630" y="19879"/>
                  <a:pt x="27357" y="19605"/>
                  <a:pt x="27022" y="19605"/>
                </a:cubicBezTo>
                <a:cubicBezTo>
                  <a:pt x="27010" y="19605"/>
                  <a:pt x="26997" y="19604"/>
                  <a:pt x="26985" y="19604"/>
                </a:cubicBezTo>
                <a:close/>
                <a:moveTo>
                  <a:pt x="7265" y="19605"/>
                </a:moveTo>
                <a:cubicBezTo>
                  <a:pt x="6688" y="19605"/>
                  <a:pt x="6414" y="20274"/>
                  <a:pt x="6809" y="20669"/>
                </a:cubicBezTo>
                <a:cubicBezTo>
                  <a:pt x="6929" y="20798"/>
                  <a:pt x="7084" y="20856"/>
                  <a:pt x="7238" y="20856"/>
                </a:cubicBezTo>
                <a:cubicBezTo>
                  <a:pt x="7556" y="20856"/>
                  <a:pt x="7873" y="20612"/>
                  <a:pt x="7873" y="20244"/>
                </a:cubicBezTo>
                <a:cubicBezTo>
                  <a:pt x="7873" y="19879"/>
                  <a:pt x="7600" y="19605"/>
                  <a:pt x="7265" y="19605"/>
                </a:cubicBezTo>
                <a:close/>
                <a:moveTo>
                  <a:pt x="42135" y="19665"/>
                </a:moveTo>
                <a:cubicBezTo>
                  <a:pt x="42123" y="19665"/>
                  <a:pt x="42111" y="19665"/>
                  <a:pt x="42099" y="19666"/>
                </a:cubicBezTo>
                <a:cubicBezTo>
                  <a:pt x="41764" y="19666"/>
                  <a:pt x="41491" y="19940"/>
                  <a:pt x="41491" y="20304"/>
                </a:cubicBezTo>
                <a:cubicBezTo>
                  <a:pt x="41491" y="20673"/>
                  <a:pt x="41807" y="20917"/>
                  <a:pt x="42135" y="20917"/>
                </a:cubicBezTo>
                <a:cubicBezTo>
                  <a:pt x="42294" y="20917"/>
                  <a:pt x="42456" y="20859"/>
                  <a:pt x="42585" y="20730"/>
                </a:cubicBezTo>
                <a:cubicBezTo>
                  <a:pt x="42972" y="20343"/>
                  <a:pt x="42689" y="19665"/>
                  <a:pt x="42135" y="19665"/>
                </a:cubicBezTo>
                <a:close/>
                <a:moveTo>
                  <a:pt x="63254" y="20426"/>
                </a:moveTo>
                <a:cubicBezTo>
                  <a:pt x="63132" y="20456"/>
                  <a:pt x="63072" y="20608"/>
                  <a:pt x="62980" y="20700"/>
                </a:cubicBezTo>
                <a:cubicBezTo>
                  <a:pt x="63072" y="20791"/>
                  <a:pt x="63163" y="20943"/>
                  <a:pt x="63254" y="20943"/>
                </a:cubicBezTo>
                <a:cubicBezTo>
                  <a:pt x="63376" y="20943"/>
                  <a:pt x="63467" y="20821"/>
                  <a:pt x="63649" y="20669"/>
                </a:cubicBezTo>
                <a:cubicBezTo>
                  <a:pt x="63467" y="20548"/>
                  <a:pt x="63345" y="20426"/>
                  <a:pt x="63254" y="20426"/>
                </a:cubicBezTo>
                <a:close/>
                <a:moveTo>
                  <a:pt x="22382" y="19755"/>
                </a:moveTo>
                <a:cubicBezTo>
                  <a:pt x="22071" y="19755"/>
                  <a:pt x="21825" y="20018"/>
                  <a:pt x="21825" y="20335"/>
                </a:cubicBezTo>
                <a:cubicBezTo>
                  <a:pt x="21804" y="20710"/>
                  <a:pt x="22111" y="20970"/>
                  <a:pt x="22434" y="20970"/>
                </a:cubicBezTo>
                <a:cubicBezTo>
                  <a:pt x="22582" y="20970"/>
                  <a:pt x="22734" y="20915"/>
                  <a:pt x="22858" y="20791"/>
                </a:cubicBezTo>
                <a:cubicBezTo>
                  <a:pt x="23253" y="20426"/>
                  <a:pt x="22980" y="19757"/>
                  <a:pt x="22433" y="19757"/>
                </a:cubicBezTo>
                <a:cubicBezTo>
                  <a:pt x="22416" y="19756"/>
                  <a:pt x="22399" y="19755"/>
                  <a:pt x="22382" y="19755"/>
                </a:cubicBezTo>
                <a:close/>
                <a:moveTo>
                  <a:pt x="57296" y="19727"/>
                </a:moveTo>
                <a:cubicBezTo>
                  <a:pt x="56719" y="19757"/>
                  <a:pt x="56476" y="20426"/>
                  <a:pt x="56871" y="20821"/>
                </a:cubicBezTo>
                <a:cubicBezTo>
                  <a:pt x="56994" y="20935"/>
                  <a:pt x="57143" y="20986"/>
                  <a:pt x="57291" y="20986"/>
                </a:cubicBezTo>
                <a:cubicBezTo>
                  <a:pt x="57617" y="20986"/>
                  <a:pt x="57935" y="20733"/>
                  <a:pt x="57935" y="20335"/>
                </a:cubicBezTo>
                <a:cubicBezTo>
                  <a:pt x="57935" y="20000"/>
                  <a:pt x="57631" y="19727"/>
                  <a:pt x="57296" y="19727"/>
                </a:cubicBezTo>
                <a:close/>
                <a:moveTo>
                  <a:pt x="37533" y="19811"/>
                </a:moveTo>
                <a:cubicBezTo>
                  <a:pt x="37390" y="19811"/>
                  <a:pt x="37242" y="19860"/>
                  <a:pt x="37114" y="19970"/>
                </a:cubicBezTo>
                <a:cubicBezTo>
                  <a:pt x="36719" y="20365"/>
                  <a:pt x="36962" y="21034"/>
                  <a:pt x="37539" y="21034"/>
                </a:cubicBezTo>
                <a:cubicBezTo>
                  <a:pt x="37555" y="21035"/>
                  <a:pt x="37570" y="21036"/>
                  <a:pt x="37586" y="21036"/>
                </a:cubicBezTo>
                <a:cubicBezTo>
                  <a:pt x="37873" y="21036"/>
                  <a:pt x="38147" y="20774"/>
                  <a:pt x="38147" y="20456"/>
                </a:cubicBezTo>
                <a:cubicBezTo>
                  <a:pt x="38168" y="20074"/>
                  <a:pt x="37864" y="19811"/>
                  <a:pt x="37533" y="19811"/>
                </a:cubicBezTo>
                <a:close/>
                <a:moveTo>
                  <a:pt x="17843" y="19818"/>
                </a:moveTo>
                <a:cubicBezTo>
                  <a:pt x="17296" y="19818"/>
                  <a:pt x="17022" y="20487"/>
                  <a:pt x="17417" y="20852"/>
                </a:cubicBezTo>
                <a:cubicBezTo>
                  <a:pt x="17547" y="20981"/>
                  <a:pt x="17702" y="21038"/>
                  <a:pt x="17852" y="21038"/>
                </a:cubicBezTo>
                <a:cubicBezTo>
                  <a:pt x="18162" y="21038"/>
                  <a:pt x="18451" y="20794"/>
                  <a:pt x="18451" y="20426"/>
                </a:cubicBezTo>
                <a:cubicBezTo>
                  <a:pt x="18451" y="20092"/>
                  <a:pt x="18177" y="19818"/>
                  <a:pt x="17843" y="19818"/>
                </a:cubicBezTo>
                <a:close/>
                <a:moveTo>
                  <a:pt x="32941" y="19895"/>
                </a:moveTo>
                <a:cubicBezTo>
                  <a:pt x="32796" y="19895"/>
                  <a:pt x="32648" y="19947"/>
                  <a:pt x="32524" y="20061"/>
                </a:cubicBezTo>
                <a:cubicBezTo>
                  <a:pt x="32159" y="20426"/>
                  <a:pt x="32402" y="21095"/>
                  <a:pt x="32950" y="21095"/>
                </a:cubicBezTo>
                <a:cubicBezTo>
                  <a:pt x="33284" y="21095"/>
                  <a:pt x="33557" y="20852"/>
                  <a:pt x="33557" y="20517"/>
                </a:cubicBezTo>
                <a:cubicBezTo>
                  <a:pt x="33557" y="20142"/>
                  <a:pt x="33257" y="19895"/>
                  <a:pt x="32941" y="19895"/>
                </a:cubicBezTo>
                <a:close/>
                <a:moveTo>
                  <a:pt x="52737" y="19879"/>
                </a:moveTo>
                <a:cubicBezTo>
                  <a:pt x="52190" y="19879"/>
                  <a:pt x="51886" y="20548"/>
                  <a:pt x="52281" y="20943"/>
                </a:cubicBezTo>
                <a:cubicBezTo>
                  <a:pt x="52406" y="21067"/>
                  <a:pt x="52557" y="21122"/>
                  <a:pt x="52707" y="21122"/>
                </a:cubicBezTo>
                <a:cubicBezTo>
                  <a:pt x="53031" y="21122"/>
                  <a:pt x="53345" y="20862"/>
                  <a:pt x="53345" y="20487"/>
                </a:cubicBezTo>
                <a:cubicBezTo>
                  <a:pt x="53345" y="20152"/>
                  <a:pt x="53071" y="19879"/>
                  <a:pt x="52737" y="19879"/>
                </a:cubicBezTo>
                <a:close/>
                <a:moveTo>
                  <a:pt x="13268" y="19985"/>
                </a:moveTo>
                <a:cubicBezTo>
                  <a:pt x="12972" y="19985"/>
                  <a:pt x="12676" y="20183"/>
                  <a:pt x="12676" y="20578"/>
                </a:cubicBezTo>
                <a:cubicBezTo>
                  <a:pt x="12676" y="20973"/>
                  <a:pt x="12972" y="21171"/>
                  <a:pt x="13268" y="21171"/>
                </a:cubicBezTo>
                <a:cubicBezTo>
                  <a:pt x="13565" y="21171"/>
                  <a:pt x="13861" y="20973"/>
                  <a:pt x="13861" y="20578"/>
                </a:cubicBezTo>
                <a:cubicBezTo>
                  <a:pt x="13861" y="20183"/>
                  <a:pt x="13565" y="19985"/>
                  <a:pt x="13268" y="19985"/>
                </a:cubicBezTo>
                <a:close/>
                <a:moveTo>
                  <a:pt x="28395" y="20060"/>
                </a:moveTo>
                <a:cubicBezTo>
                  <a:pt x="28384" y="20060"/>
                  <a:pt x="28372" y="20061"/>
                  <a:pt x="28360" y="20061"/>
                </a:cubicBezTo>
                <a:cubicBezTo>
                  <a:pt x="28056" y="20061"/>
                  <a:pt x="27782" y="20304"/>
                  <a:pt x="27782" y="20639"/>
                </a:cubicBezTo>
                <a:cubicBezTo>
                  <a:pt x="27782" y="20985"/>
                  <a:pt x="28069" y="21208"/>
                  <a:pt x="28368" y="21208"/>
                </a:cubicBezTo>
                <a:cubicBezTo>
                  <a:pt x="28515" y="21208"/>
                  <a:pt x="28665" y="21154"/>
                  <a:pt x="28785" y="21034"/>
                </a:cubicBezTo>
                <a:cubicBezTo>
                  <a:pt x="29142" y="20678"/>
                  <a:pt x="28889" y="20060"/>
                  <a:pt x="28395" y="20060"/>
                </a:cubicBezTo>
                <a:close/>
                <a:moveTo>
                  <a:pt x="4104" y="20304"/>
                </a:moveTo>
                <a:cubicBezTo>
                  <a:pt x="3861" y="20304"/>
                  <a:pt x="3648" y="20517"/>
                  <a:pt x="3648" y="20791"/>
                </a:cubicBezTo>
                <a:cubicBezTo>
                  <a:pt x="3648" y="21004"/>
                  <a:pt x="3830" y="21216"/>
                  <a:pt x="4074" y="21216"/>
                </a:cubicBezTo>
                <a:cubicBezTo>
                  <a:pt x="4317" y="21216"/>
                  <a:pt x="4530" y="21034"/>
                  <a:pt x="4560" y="20791"/>
                </a:cubicBezTo>
                <a:cubicBezTo>
                  <a:pt x="4560" y="20517"/>
                  <a:pt x="4347" y="20335"/>
                  <a:pt x="4104" y="20304"/>
                </a:cubicBezTo>
                <a:close/>
                <a:moveTo>
                  <a:pt x="48124" y="20023"/>
                </a:moveTo>
                <a:cubicBezTo>
                  <a:pt x="47985" y="20023"/>
                  <a:pt x="47842" y="20072"/>
                  <a:pt x="47722" y="20183"/>
                </a:cubicBezTo>
                <a:cubicBezTo>
                  <a:pt x="47357" y="20548"/>
                  <a:pt x="47600" y="21216"/>
                  <a:pt x="48117" y="21216"/>
                </a:cubicBezTo>
                <a:cubicBezTo>
                  <a:pt x="48451" y="21216"/>
                  <a:pt x="48695" y="20973"/>
                  <a:pt x="48725" y="20669"/>
                </a:cubicBezTo>
                <a:lnTo>
                  <a:pt x="48725" y="20639"/>
                </a:lnTo>
                <a:cubicBezTo>
                  <a:pt x="48746" y="20279"/>
                  <a:pt x="48444" y="20023"/>
                  <a:pt x="48124" y="20023"/>
                </a:cubicBezTo>
                <a:close/>
                <a:moveTo>
                  <a:pt x="43573" y="20107"/>
                </a:moveTo>
                <a:cubicBezTo>
                  <a:pt x="43276" y="20107"/>
                  <a:pt x="42980" y="20304"/>
                  <a:pt x="42980" y="20700"/>
                </a:cubicBezTo>
                <a:cubicBezTo>
                  <a:pt x="42980" y="21079"/>
                  <a:pt x="43276" y="21269"/>
                  <a:pt x="43573" y="21269"/>
                </a:cubicBezTo>
                <a:cubicBezTo>
                  <a:pt x="43869" y="21269"/>
                  <a:pt x="44166" y="21079"/>
                  <a:pt x="44166" y="20700"/>
                </a:cubicBezTo>
                <a:cubicBezTo>
                  <a:pt x="44166" y="20304"/>
                  <a:pt x="43869" y="20107"/>
                  <a:pt x="43573" y="20107"/>
                </a:cubicBezTo>
                <a:close/>
                <a:moveTo>
                  <a:pt x="8694" y="20152"/>
                </a:moveTo>
                <a:cubicBezTo>
                  <a:pt x="8359" y="20152"/>
                  <a:pt x="8116" y="20396"/>
                  <a:pt x="8116" y="20700"/>
                </a:cubicBezTo>
                <a:lnTo>
                  <a:pt x="8116" y="20730"/>
                </a:lnTo>
                <a:cubicBezTo>
                  <a:pt x="8137" y="21054"/>
                  <a:pt x="8413" y="21270"/>
                  <a:pt x="8695" y="21270"/>
                </a:cubicBezTo>
                <a:cubicBezTo>
                  <a:pt x="8836" y="21270"/>
                  <a:pt x="8977" y="21216"/>
                  <a:pt x="9089" y="21095"/>
                </a:cubicBezTo>
                <a:cubicBezTo>
                  <a:pt x="9423" y="20760"/>
                  <a:pt x="9180" y="20152"/>
                  <a:pt x="8694" y="20152"/>
                </a:cubicBezTo>
                <a:close/>
                <a:moveTo>
                  <a:pt x="58686" y="20220"/>
                </a:moveTo>
                <a:cubicBezTo>
                  <a:pt x="58549" y="20220"/>
                  <a:pt x="58411" y="20274"/>
                  <a:pt x="58300" y="20396"/>
                </a:cubicBezTo>
                <a:cubicBezTo>
                  <a:pt x="57935" y="20730"/>
                  <a:pt x="58208" y="21307"/>
                  <a:pt x="58695" y="21307"/>
                </a:cubicBezTo>
                <a:cubicBezTo>
                  <a:pt x="58999" y="21307"/>
                  <a:pt x="59211" y="21064"/>
                  <a:pt x="59211" y="20760"/>
                </a:cubicBezTo>
                <a:lnTo>
                  <a:pt x="59242" y="20760"/>
                </a:lnTo>
                <a:cubicBezTo>
                  <a:pt x="59222" y="20436"/>
                  <a:pt x="58958" y="20220"/>
                  <a:pt x="58686" y="20220"/>
                </a:cubicBezTo>
                <a:close/>
                <a:moveTo>
                  <a:pt x="23789" y="20212"/>
                </a:moveTo>
                <a:cubicBezTo>
                  <a:pt x="23657" y="20212"/>
                  <a:pt x="23520" y="20260"/>
                  <a:pt x="23405" y="20365"/>
                </a:cubicBezTo>
                <a:cubicBezTo>
                  <a:pt x="23041" y="20730"/>
                  <a:pt x="23284" y="21307"/>
                  <a:pt x="23800" y="21338"/>
                </a:cubicBezTo>
                <a:cubicBezTo>
                  <a:pt x="24104" y="21338"/>
                  <a:pt x="24348" y="21095"/>
                  <a:pt x="24348" y="20791"/>
                </a:cubicBezTo>
                <a:cubicBezTo>
                  <a:pt x="24348" y="20437"/>
                  <a:pt x="24077" y="20212"/>
                  <a:pt x="23789" y="20212"/>
                </a:cubicBezTo>
                <a:close/>
                <a:moveTo>
                  <a:pt x="19211" y="20274"/>
                </a:moveTo>
                <a:cubicBezTo>
                  <a:pt x="18907" y="20274"/>
                  <a:pt x="18664" y="20517"/>
                  <a:pt x="18664" y="20821"/>
                </a:cubicBezTo>
                <a:cubicBezTo>
                  <a:pt x="18664" y="21152"/>
                  <a:pt x="18931" y="21371"/>
                  <a:pt x="19218" y="21371"/>
                </a:cubicBezTo>
                <a:cubicBezTo>
                  <a:pt x="19352" y="21371"/>
                  <a:pt x="19489" y="21323"/>
                  <a:pt x="19606" y="21216"/>
                </a:cubicBezTo>
                <a:cubicBezTo>
                  <a:pt x="19940" y="20882"/>
                  <a:pt x="19697" y="20274"/>
                  <a:pt x="19211" y="20274"/>
                </a:cubicBezTo>
                <a:close/>
                <a:moveTo>
                  <a:pt x="38980" y="20281"/>
                </a:moveTo>
                <a:cubicBezTo>
                  <a:pt x="38840" y="20281"/>
                  <a:pt x="38694" y="20335"/>
                  <a:pt x="38573" y="20456"/>
                </a:cubicBezTo>
                <a:cubicBezTo>
                  <a:pt x="38238" y="20821"/>
                  <a:pt x="38512" y="21399"/>
                  <a:pt x="38998" y="21399"/>
                </a:cubicBezTo>
                <a:cubicBezTo>
                  <a:pt x="39302" y="21399"/>
                  <a:pt x="39545" y="21125"/>
                  <a:pt x="39545" y="20821"/>
                </a:cubicBezTo>
                <a:cubicBezTo>
                  <a:pt x="39525" y="20497"/>
                  <a:pt x="39262" y="20281"/>
                  <a:pt x="38980" y="20281"/>
                </a:cubicBezTo>
                <a:close/>
                <a:moveTo>
                  <a:pt x="54112" y="20364"/>
                </a:moveTo>
                <a:cubicBezTo>
                  <a:pt x="54099" y="20364"/>
                  <a:pt x="54087" y="20364"/>
                  <a:pt x="54075" y="20365"/>
                </a:cubicBezTo>
                <a:cubicBezTo>
                  <a:pt x="53801" y="20365"/>
                  <a:pt x="53558" y="20608"/>
                  <a:pt x="53527" y="20912"/>
                </a:cubicBezTo>
                <a:lnTo>
                  <a:pt x="53558" y="20912"/>
                </a:lnTo>
                <a:cubicBezTo>
                  <a:pt x="53537" y="21244"/>
                  <a:pt x="53813" y="21462"/>
                  <a:pt x="54106" y="21462"/>
                </a:cubicBezTo>
                <a:cubicBezTo>
                  <a:pt x="54243" y="21462"/>
                  <a:pt x="54384" y="21414"/>
                  <a:pt x="54500" y="21307"/>
                </a:cubicBezTo>
                <a:cubicBezTo>
                  <a:pt x="54826" y="20952"/>
                  <a:pt x="54603" y="20364"/>
                  <a:pt x="54112" y="20364"/>
                </a:cubicBezTo>
                <a:close/>
                <a:moveTo>
                  <a:pt x="14621" y="20456"/>
                </a:moveTo>
                <a:cubicBezTo>
                  <a:pt x="14347" y="20456"/>
                  <a:pt x="14104" y="20669"/>
                  <a:pt x="14104" y="20973"/>
                </a:cubicBezTo>
                <a:cubicBezTo>
                  <a:pt x="14104" y="21289"/>
                  <a:pt x="14367" y="21503"/>
                  <a:pt x="14640" y="21503"/>
                </a:cubicBezTo>
                <a:cubicBezTo>
                  <a:pt x="14761" y="21503"/>
                  <a:pt x="14883" y="21461"/>
                  <a:pt x="14986" y="21368"/>
                </a:cubicBezTo>
                <a:cubicBezTo>
                  <a:pt x="15350" y="21034"/>
                  <a:pt x="15107" y="20456"/>
                  <a:pt x="14621" y="20456"/>
                </a:cubicBezTo>
                <a:close/>
                <a:moveTo>
                  <a:pt x="34398" y="20446"/>
                </a:moveTo>
                <a:cubicBezTo>
                  <a:pt x="34263" y="20446"/>
                  <a:pt x="34125" y="20497"/>
                  <a:pt x="34013" y="20608"/>
                </a:cubicBezTo>
                <a:cubicBezTo>
                  <a:pt x="33679" y="20943"/>
                  <a:pt x="33922" y="21520"/>
                  <a:pt x="34409" y="21520"/>
                </a:cubicBezTo>
                <a:cubicBezTo>
                  <a:pt x="34682" y="21490"/>
                  <a:pt x="34925" y="21247"/>
                  <a:pt x="34925" y="20973"/>
                </a:cubicBezTo>
                <a:cubicBezTo>
                  <a:pt x="34925" y="20649"/>
                  <a:pt x="34669" y="20446"/>
                  <a:pt x="34398" y="20446"/>
                </a:cubicBezTo>
                <a:close/>
                <a:moveTo>
                  <a:pt x="29762" y="20515"/>
                </a:moveTo>
                <a:cubicBezTo>
                  <a:pt x="29078" y="20515"/>
                  <a:pt x="29078" y="21553"/>
                  <a:pt x="29762" y="21553"/>
                </a:cubicBezTo>
                <a:cubicBezTo>
                  <a:pt x="29780" y="21553"/>
                  <a:pt x="29799" y="21552"/>
                  <a:pt x="29819" y="21551"/>
                </a:cubicBezTo>
                <a:cubicBezTo>
                  <a:pt x="29838" y="21552"/>
                  <a:pt x="29857" y="21553"/>
                  <a:pt x="29876" y="21553"/>
                </a:cubicBezTo>
                <a:cubicBezTo>
                  <a:pt x="30560" y="21553"/>
                  <a:pt x="30560" y="20515"/>
                  <a:pt x="29876" y="20515"/>
                </a:cubicBezTo>
                <a:cubicBezTo>
                  <a:pt x="29857" y="20515"/>
                  <a:pt x="29838" y="20516"/>
                  <a:pt x="29819" y="20517"/>
                </a:cubicBezTo>
                <a:cubicBezTo>
                  <a:pt x="29799" y="20516"/>
                  <a:pt x="29780" y="20515"/>
                  <a:pt x="29762" y="20515"/>
                </a:cubicBezTo>
                <a:close/>
                <a:moveTo>
                  <a:pt x="49517" y="20515"/>
                </a:moveTo>
                <a:cubicBezTo>
                  <a:pt x="49388" y="20515"/>
                  <a:pt x="49257" y="20563"/>
                  <a:pt x="49150" y="20669"/>
                </a:cubicBezTo>
                <a:cubicBezTo>
                  <a:pt x="48786" y="21004"/>
                  <a:pt x="49029" y="21551"/>
                  <a:pt x="49515" y="21581"/>
                </a:cubicBezTo>
                <a:cubicBezTo>
                  <a:pt x="49789" y="21551"/>
                  <a:pt x="50032" y="21338"/>
                  <a:pt x="50032" y="21064"/>
                </a:cubicBezTo>
                <a:cubicBezTo>
                  <a:pt x="50053" y="20733"/>
                  <a:pt x="49791" y="20515"/>
                  <a:pt x="49517" y="20515"/>
                </a:cubicBezTo>
                <a:close/>
                <a:moveTo>
                  <a:pt x="10051" y="20623"/>
                </a:moveTo>
                <a:cubicBezTo>
                  <a:pt x="9819" y="20623"/>
                  <a:pt x="9590" y="20776"/>
                  <a:pt x="9575" y="21095"/>
                </a:cubicBezTo>
                <a:cubicBezTo>
                  <a:pt x="9559" y="21429"/>
                  <a:pt x="9819" y="21605"/>
                  <a:pt x="10073" y="21605"/>
                </a:cubicBezTo>
                <a:cubicBezTo>
                  <a:pt x="10305" y="21605"/>
                  <a:pt x="10533" y="21459"/>
                  <a:pt x="10548" y="21155"/>
                </a:cubicBezTo>
                <a:cubicBezTo>
                  <a:pt x="10564" y="20806"/>
                  <a:pt x="10306" y="20623"/>
                  <a:pt x="10051" y="20623"/>
                </a:cubicBezTo>
                <a:close/>
                <a:moveTo>
                  <a:pt x="44925" y="20578"/>
                </a:moveTo>
                <a:cubicBezTo>
                  <a:pt x="44652" y="20578"/>
                  <a:pt x="44409" y="20821"/>
                  <a:pt x="44409" y="21095"/>
                </a:cubicBezTo>
                <a:lnTo>
                  <a:pt x="44439" y="21095"/>
                </a:lnTo>
                <a:cubicBezTo>
                  <a:pt x="44419" y="21404"/>
                  <a:pt x="44663" y="21615"/>
                  <a:pt x="44927" y="21615"/>
                </a:cubicBezTo>
                <a:cubicBezTo>
                  <a:pt x="45053" y="21615"/>
                  <a:pt x="45182" y="21567"/>
                  <a:pt x="45290" y="21459"/>
                </a:cubicBezTo>
                <a:cubicBezTo>
                  <a:pt x="45625" y="21125"/>
                  <a:pt x="45381" y="20578"/>
                  <a:pt x="44925" y="20578"/>
                </a:cubicBezTo>
                <a:close/>
                <a:moveTo>
                  <a:pt x="5437" y="20729"/>
                </a:moveTo>
                <a:cubicBezTo>
                  <a:pt x="5064" y="20729"/>
                  <a:pt x="4872" y="21195"/>
                  <a:pt x="5137" y="21490"/>
                </a:cubicBezTo>
                <a:cubicBezTo>
                  <a:pt x="5228" y="21590"/>
                  <a:pt x="5344" y="21634"/>
                  <a:pt x="5460" y="21634"/>
                </a:cubicBezTo>
                <a:cubicBezTo>
                  <a:pt x="5695" y="21634"/>
                  <a:pt x="5928" y="21451"/>
                  <a:pt x="5928" y="21186"/>
                </a:cubicBezTo>
                <a:cubicBezTo>
                  <a:pt x="5928" y="20943"/>
                  <a:pt x="5715" y="20730"/>
                  <a:pt x="5472" y="20730"/>
                </a:cubicBezTo>
                <a:cubicBezTo>
                  <a:pt x="5460" y="20729"/>
                  <a:pt x="5448" y="20729"/>
                  <a:pt x="5437" y="20729"/>
                </a:cubicBezTo>
                <a:close/>
                <a:moveTo>
                  <a:pt x="60063" y="20821"/>
                </a:moveTo>
                <a:cubicBezTo>
                  <a:pt x="59850" y="20821"/>
                  <a:pt x="59637" y="21004"/>
                  <a:pt x="59637" y="21247"/>
                </a:cubicBezTo>
                <a:cubicBezTo>
                  <a:pt x="59607" y="21459"/>
                  <a:pt x="59789" y="21642"/>
                  <a:pt x="60032" y="21642"/>
                </a:cubicBezTo>
                <a:cubicBezTo>
                  <a:pt x="60048" y="21644"/>
                  <a:pt x="60063" y="21645"/>
                  <a:pt x="60079" y="21645"/>
                </a:cubicBezTo>
                <a:cubicBezTo>
                  <a:pt x="60275" y="21645"/>
                  <a:pt x="60458" y="21474"/>
                  <a:pt x="60458" y="21277"/>
                </a:cubicBezTo>
                <a:cubicBezTo>
                  <a:pt x="60488" y="21004"/>
                  <a:pt x="60306" y="20882"/>
                  <a:pt x="60063" y="20821"/>
                </a:cubicBezTo>
                <a:close/>
                <a:moveTo>
                  <a:pt x="25156" y="20705"/>
                </a:moveTo>
                <a:cubicBezTo>
                  <a:pt x="25045" y="20705"/>
                  <a:pt x="24932" y="20741"/>
                  <a:pt x="24834" y="20821"/>
                </a:cubicBezTo>
                <a:cubicBezTo>
                  <a:pt x="24530" y="21125"/>
                  <a:pt x="24712" y="21642"/>
                  <a:pt x="25168" y="21672"/>
                </a:cubicBezTo>
                <a:cubicBezTo>
                  <a:pt x="25411" y="21672"/>
                  <a:pt x="25624" y="21459"/>
                  <a:pt x="25655" y="21216"/>
                </a:cubicBezTo>
                <a:cubicBezTo>
                  <a:pt x="25676" y="20915"/>
                  <a:pt x="25424" y="20705"/>
                  <a:pt x="25156" y="20705"/>
                </a:cubicBezTo>
                <a:close/>
                <a:moveTo>
                  <a:pt x="40354" y="20746"/>
                </a:moveTo>
                <a:cubicBezTo>
                  <a:pt x="40240" y="20746"/>
                  <a:pt x="40126" y="20788"/>
                  <a:pt x="40032" y="20882"/>
                </a:cubicBezTo>
                <a:cubicBezTo>
                  <a:pt x="39697" y="21186"/>
                  <a:pt x="39910" y="21733"/>
                  <a:pt x="40366" y="21733"/>
                </a:cubicBezTo>
                <a:cubicBezTo>
                  <a:pt x="40609" y="21733"/>
                  <a:pt x="40822" y="21520"/>
                  <a:pt x="40822" y="21277"/>
                </a:cubicBezTo>
                <a:lnTo>
                  <a:pt x="40852" y="21247"/>
                </a:lnTo>
                <a:cubicBezTo>
                  <a:pt x="40852" y="20953"/>
                  <a:pt x="40606" y="20746"/>
                  <a:pt x="40354" y="20746"/>
                </a:cubicBezTo>
                <a:close/>
                <a:moveTo>
                  <a:pt x="20609" y="20852"/>
                </a:moveTo>
                <a:cubicBezTo>
                  <a:pt x="20183" y="20852"/>
                  <a:pt x="19971" y="21338"/>
                  <a:pt x="20244" y="21642"/>
                </a:cubicBezTo>
                <a:cubicBezTo>
                  <a:pt x="20343" y="21741"/>
                  <a:pt x="20464" y="21785"/>
                  <a:pt x="20583" y="21785"/>
                </a:cubicBezTo>
                <a:cubicBezTo>
                  <a:pt x="20830" y="21785"/>
                  <a:pt x="21065" y="21595"/>
                  <a:pt x="21065" y="21307"/>
                </a:cubicBezTo>
                <a:cubicBezTo>
                  <a:pt x="21034" y="21064"/>
                  <a:pt x="20852" y="20852"/>
                  <a:pt x="20609" y="20852"/>
                </a:cubicBezTo>
                <a:close/>
                <a:moveTo>
                  <a:pt x="55453" y="20837"/>
                </a:moveTo>
                <a:cubicBezTo>
                  <a:pt x="55344" y="20837"/>
                  <a:pt x="55233" y="20879"/>
                  <a:pt x="55138" y="20973"/>
                </a:cubicBezTo>
                <a:cubicBezTo>
                  <a:pt x="54834" y="21277"/>
                  <a:pt x="55017" y="21763"/>
                  <a:pt x="55442" y="21794"/>
                </a:cubicBezTo>
                <a:cubicBezTo>
                  <a:pt x="55716" y="21794"/>
                  <a:pt x="55929" y="21581"/>
                  <a:pt x="55929" y="21338"/>
                </a:cubicBezTo>
                <a:cubicBezTo>
                  <a:pt x="55929" y="21044"/>
                  <a:pt x="55697" y="20837"/>
                  <a:pt x="55453" y="20837"/>
                </a:cubicBezTo>
                <a:close/>
                <a:moveTo>
                  <a:pt x="15998" y="20940"/>
                </a:moveTo>
                <a:cubicBezTo>
                  <a:pt x="15749" y="20940"/>
                  <a:pt x="15563" y="21141"/>
                  <a:pt x="15563" y="21368"/>
                </a:cubicBezTo>
                <a:cubicBezTo>
                  <a:pt x="15533" y="21611"/>
                  <a:pt x="15715" y="21794"/>
                  <a:pt x="15958" y="21824"/>
                </a:cubicBezTo>
                <a:cubicBezTo>
                  <a:pt x="15995" y="21831"/>
                  <a:pt x="16030" y="21834"/>
                  <a:pt x="16062" y="21834"/>
                </a:cubicBezTo>
                <a:cubicBezTo>
                  <a:pt x="16605" y="21834"/>
                  <a:pt x="16651" y="20943"/>
                  <a:pt x="16050" y="20943"/>
                </a:cubicBezTo>
                <a:cubicBezTo>
                  <a:pt x="16032" y="20941"/>
                  <a:pt x="16015" y="20940"/>
                  <a:pt x="15998" y="20940"/>
                </a:cubicBezTo>
                <a:close/>
                <a:moveTo>
                  <a:pt x="35776" y="20943"/>
                </a:moveTo>
                <a:cubicBezTo>
                  <a:pt x="35168" y="20943"/>
                  <a:pt x="35168" y="21855"/>
                  <a:pt x="35776" y="21855"/>
                </a:cubicBezTo>
                <a:cubicBezTo>
                  <a:pt x="36020" y="21855"/>
                  <a:pt x="36232" y="21642"/>
                  <a:pt x="36232" y="21399"/>
                </a:cubicBezTo>
                <a:cubicBezTo>
                  <a:pt x="36232" y="21125"/>
                  <a:pt x="36020" y="20943"/>
                  <a:pt x="35776" y="20943"/>
                </a:cubicBezTo>
                <a:close/>
                <a:moveTo>
                  <a:pt x="2219" y="21520"/>
                </a:moveTo>
                <a:cubicBezTo>
                  <a:pt x="2159" y="21520"/>
                  <a:pt x="2037" y="21672"/>
                  <a:pt x="2068" y="21733"/>
                </a:cubicBezTo>
                <a:cubicBezTo>
                  <a:pt x="2098" y="21824"/>
                  <a:pt x="2159" y="21885"/>
                  <a:pt x="2250" y="21915"/>
                </a:cubicBezTo>
                <a:cubicBezTo>
                  <a:pt x="2341" y="21915"/>
                  <a:pt x="2402" y="21824"/>
                  <a:pt x="2554" y="21703"/>
                </a:cubicBezTo>
                <a:cubicBezTo>
                  <a:pt x="2402" y="21611"/>
                  <a:pt x="2311" y="21520"/>
                  <a:pt x="2219" y="21520"/>
                </a:cubicBezTo>
                <a:close/>
                <a:moveTo>
                  <a:pt x="61491" y="21399"/>
                </a:moveTo>
                <a:cubicBezTo>
                  <a:pt x="61370" y="21399"/>
                  <a:pt x="61309" y="21581"/>
                  <a:pt x="61218" y="21672"/>
                </a:cubicBezTo>
                <a:cubicBezTo>
                  <a:pt x="61309" y="21763"/>
                  <a:pt x="61400" y="21885"/>
                  <a:pt x="61491" y="21915"/>
                </a:cubicBezTo>
                <a:cubicBezTo>
                  <a:pt x="61613" y="21915"/>
                  <a:pt x="61704" y="21794"/>
                  <a:pt x="61856" y="21642"/>
                </a:cubicBezTo>
                <a:cubicBezTo>
                  <a:pt x="61673" y="21520"/>
                  <a:pt x="61582" y="21399"/>
                  <a:pt x="61491" y="21399"/>
                </a:cubicBezTo>
                <a:close/>
                <a:moveTo>
                  <a:pt x="50799" y="21023"/>
                </a:moveTo>
                <a:cubicBezTo>
                  <a:pt x="50593" y="21023"/>
                  <a:pt x="50427" y="21214"/>
                  <a:pt x="50427" y="21429"/>
                </a:cubicBezTo>
                <a:cubicBezTo>
                  <a:pt x="50396" y="21756"/>
                  <a:pt x="50644" y="21923"/>
                  <a:pt x="50885" y="21923"/>
                </a:cubicBezTo>
                <a:cubicBezTo>
                  <a:pt x="51114" y="21923"/>
                  <a:pt x="51338" y="21771"/>
                  <a:pt x="51309" y="21459"/>
                </a:cubicBezTo>
                <a:cubicBezTo>
                  <a:pt x="51337" y="21232"/>
                  <a:pt x="51153" y="21031"/>
                  <a:pt x="50929" y="21031"/>
                </a:cubicBezTo>
                <a:cubicBezTo>
                  <a:pt x="50914" y="21031"/>
                  <a:pt x="50899" y="21032"/>
                  <a:pt x="50883" y="21034"/>
                </a:cubicBezTo>
                <a:cubicBezTo>
                  <a:pt x="50855" y="21027"/>
                  <a:pt x="50826" y="21023"/>
                  <a:pt x="50799" y="21023"/>
                </a:cubicBezTo>
                <a:close/>
                <a:moveTo>
                  <a:pt x="11399" y="21125"/>
                </a:moveTo>
                <a:cubicBezTo>
                  <a:pt x="10913" y="21155"/>
                  <a:pt x="10913" y="21885"/>
                  <a:pt x="11399" y="21946"/>
                </a:cubicBezTo>
                <a:cubicBezTo>
                  <a:pt x="11673" y="21946"/>
                  <a:pt x="11794" y="21763"/>
                  <a:pt x="11825" y="21520"/>
                </a:cubicBezTo>
                <a:cubicBezTo>
                  <a:pt x="11794" y="21277"/>
                  <a:pt x="11673" y="21125"/>
                  <a:pt x="11399" y="21125"/>
                </a:cubicBezTo>
                <a:close/>
                <a:moveTo>
                  <a:pt x="31110" y="21122"/>
                </a:moveTo>
                <a:cubicBezTo>
                  <a:pt x="30918" y="21122"/>
                  <a:pt x="30761" y="21293"/>
                  <a:pt x="30761" y="21490"/>
                </a:cubicBezTo>
                <a:cubicBezTo>
                  <a:pt x="30731" y="21733"/>
                  <a:pt x="30943" y="21946"/>
                  <a:pt x="31187" y="21946"/>
                </a:cubicBezTo>
                <a:cubicBezTo>
                  <a:pt x="31202" y="21948"/>
                  <a:pt x="31218" y="21949"/>
                  <a:pt x="31233" y="21949"/>
                </a:cubicBezTo>
                <a:cubicBezTo>
                  <a:pt x="31429" y="21949"/>
                  <a:pt x="31610" y="21776"/>
                  <a:pt x="31582" y="21551"/>
                </a:cubicBezTo>
                <a:cubicBezTo>
                  <a:pt x="31610" y="21323"/>
                  <a:pt x="31452" y="21122"/>
                  <a:pt x="31208" y="21122"/>
                </a:cubicBezTo>
                <a:cubicBezTo>
                  <a:pt x="31191" y="21122"/>
                  <a:pt x="31174" y="21123"/>
                  <a:pt x="31156" y="21125"/>
                </a:cubicBezTo>
                <a:cubicBezTo>
                  <a:pt x="31140" y="21123"/>
                  <a:pt x="31125" y="21122"/>
                  <a:pt x="31110" y="21122"/>
                </a:cubicBezTo>
                <a:close/>
                <a:moveTo>
                  <a:pt x="26597" y="21216"/>
                </a:moveTo>
                <a:cubicBezTo>
                  <a:pt x="26407" y="21216"/>
                  <a:pt x="26217" y="21338"/>
                  <a:pt x="26202" y="21581"/>
                </a:cubicBezTo>
                <a:cubicBezTo>
                  <a:pt x="26202" y="21824"/>
                  <a:pt x="26354" y="21976"/>
                  <a:pt x="26627" y="22007"/>
                </a:cubicBezTo>
                <a:cubicBezTo>
                  <a:pt x="26840" y="22007"/>
                  <a:pt x="27022" y="21794"/>
                  <a:pt x="26992" y="21581"/>
                </a:cubicBezTo>
                <a:cubicBezTo>
                  <a:pt x="26977" y="21338"/>
                  <a:pt x="26787" y="21216"/>
                  <a:pt x="26597" y="21216"/>
                </a:cubicBezTo>
                <a:close/>
                <a:moveTo>
                  <a:pt x="46293" y="21186"/>
                </a:moveTo>
                <a:lnTo>
                  <a:pt x="46293" y="21216"/>
                </a:lnTo>
                <a:cubicBezTo>
                  <a:pt x="46275" y="21214"/>
                  <a:pt x="46257" y="21213"/>
                  <a:pt x="46239" y="21213"/>
                </a:cubicBezTo>
                <a:cubicBezTo>
                  <a:pt x="45734" y="21213"/>
                  <a:pt x="45734" y="22009"/>
                  <a:pt x="46239" y="22009"/>
                </a:cubicBezTo>
                <a:cubicBezTo>
                  <a:pt x="46257" y="22009"/>
                  <a:pt x="46275" y="22009"/>
                  <a:pt x="46293" y="22007"/>
                </a:cubicBezTo>
                <a:cubicBezTo>
                  <a:pt x="46311" y="22009"/>
                  <a:pt x="46329" y="22010"/>
                  <a:pt x="46346" y="22010"/>
                </a:cubicBezTo>
                <a:cubicBezTo>
                  <a:pt x="46562" y="22010"/>
                  <a:pt x="46719" y="21839"/>
                  <a:pt x="46719" y="21642"/>
                </a:cubicBezTo>
                <a:cubicBezTo>
                  <a:pt x="46688" y="21338"/>
                  <a:pt x="46567" y="21186"/>
                  <a:pt x="46293" y="21186"/>
                </a:cubicBezTo>
                <a:close/>
                <a:moveTo>
                  <a:pt x="41658" y="21274"/>
                </a:moveTo>
                <a:cubicBezTo>
                  <a:pt x="41469" y="21274"/>
                  <a:pt x="41339" y="21447"/>
                  <a:pt x="41339" y="21672"/>
                </a:cubicBezTo>
                <a:cubicBezTo>
                  <a:pt x="41339" y="21853"/>
                  <a:pt x="41493" y="22057"/>
                  <a:pt x="41652" y="22057"/>
                </a:cubicBezTo>
                <a:cubicBezTo>
                  <a:pt x="41679" y="22057"/>
                  <a:pt x="41707" y="22050"/>
                  <a:pt x="41734" y="22037"/>
                </a:cubicBezTo>
                <a:cubicBezTo>
                  <a:pt x="41886" y="21946"/>
                  <a:pt x="42038" y="21855"/>
                  <a:pt x="42190" y="21703"/>
                </a:cubicBezTo>
                <a:lnTo>
                  <a:pt x="42159" y="21581"/>
                </a:lnTo>
                <a:cubicBezTo>
                  <a:pt x="42007" y="21459"/>
                  <a:pt x="41855" y="21307"/>
                  <a:pt x="41704" y="21277"/>
                </a:cubicBezTo>
                <a:cubicBezTo>
                  <a:pt x="41688" y="21275"/>
                  <a:pt x="41673" y="21274"/>
                  <a:pt x="41658" y="21274"/>
                </a:cubicBezTo>
                <a:close/>
                <a:moveTo>
                  <a:pt x="21984" y="21364"/>
                </a:moveTo>
                <a:cubicBezTo>
                  <a:pt x="21795" y="21364"/>
                  <a:pt x="21645" y="21508"/>
                  <a:pt x="21673" y="21703"/>
                </a:cubicBezTo>
                <a:cubicBezTo>
                  <a:pt x="21673" y="21925"/>
                  <a:pt x="21749" y="22071"/>
                  <a:pt x="21948" y="22071"/>
                </a:cubicBezTo>
                <a:cubicBezTo>
                  <a:pt x="21967" y="22071"/>
                  <a:pt x="21986" y="22070"/>
                  <a:pt x="22007" y="22067"/>
                </a:cubicBezTo>
                <a:cubicBezTo>
                  <a:pt x="22159" y="22067"/>
                  <a:pt x="22311" y="21915"/>
                  <a:pt x="22433" y="21824"/>
                </a:cubicBezTo>
                <a:lnTo>
                  <a:pt x="22433" y="21672"/>
                </a:lnTo>
                <a:cubicBezTo>
                  <a:pt x="22311" y="21551"/>
                  <a:pt x="22189" y="21399"/>
                  <a:pt x="22037" y="21368"/>
                </a:cubicBezTo>
                <a:cubicBezTo>
                  <a:pt x="22019" y="21366"/>
                  <a:pt x="22001" y="21364"/>
                  <a:pt x="21984" y="21364"/>
                </a:cubicBezTo>
                <a:close/>
                <a:moveTo>
                  <a:pt x="6843" y="21304"/>
                </a:moveTo>
                <a:cubicBezTo>
                  <a:pt x="6832" y="21304"/>
                  <a:pt x="6821" y="21305"/>
                  <a:pt x="6809" y="21307"/>
                </a:cubicBezTo>
                <a:cubicBezTo>
                  <a:pt x="6627" y="21368"/>
                  <a:pt x="6505" y="21490"/>
                  <a:pt x="6475" y="21672"/>
                </a:cubicBezTo>
                <a:cubicBezTo>
                  <a:pt x="6421" y="21887"/>
                  <a:pt x="6581" y="22078"/>
                  <a:pt x="6765" y="22078"/>
                </a:cubicBezTo>
                <a:cubicBezTo>
                  <a:pt x="6790" y="22078"/>
                  <a:pt x="6815" y="22074"/>
                  <a:pt x="6840" y="22067"/>
                </a:cubicBezTo>
                <a:cubicBezTo>
                  <a:pt x="6992" y="22037"/>
                  <a:pt x="7144" y="21855"/>
                  <a:pt x="7296" y="21763"/>
                </a:cubicBezTo>
                <a:lnTo>
                  <a:pt x="7265" y="21581"/>
                </a:lnTo>
                <a:cubicBezTo>
                  <a:pt x="7125" y="21469"/>
                  <a:pt x="6984" y="21304"/>
                  <a:pt x="6843" y="21304"/>
                </a:cubicBezTo>
                <a:close/>
                <a:moveTo>
                  <a:pt x="56810" y="21368"/>
                </a:moveTo>
                <a:cubicBezTo>
                  <a:pt x="56719" y="21520"/>
                  <a:pt x="56537" y="21672"/>
                  <a:pt x="56567" y="21824"/>
                </a:cubicBezTo>
                <a:cubicBezTo>
                  <a:pt x="56597" y="21976"/>
                  <a:pt x="56719" y="22098"/>
                  <a:pt x="56901" y="22128"/>
                </a:cubicBezTo>
                <a:cubicBezTo>
                  <a:pt x="56926" y="22136"/>
                  <a:pt x="56950" y="22140"/>
                  <a:pt x="56975" y="22140"/>
                </a:cubicBezTo>
                <a:cubicBezTo>
                  <a:pt x="57135" y="22140"/>
                  <a:pt x="57288" y="21978"/>
                  <a:pt x="57236" y="21794"/>
                </a:cubicBezTo>
                <a:cubicBezTo>
                  <a:pt x="57205" y="21642"/>
                  <a:pt x="57053" y="21520"/>
                  <a:pt x="56962" y="21368"/>
                </a:cubicBezTo>
                <a:close/>
                <a:moveTo>
                  <a:pt x="37053" y="21368"/>
                </a:moveTo>
                <a:cubicBezTo>
                  <a:pt x="36962" y="21520"/>
                  <a:pt x="36810" y="21642"/>
                  <a:pt x="36810" y="21794"/>
                </a:cubicBezTo>
                <a:cubicBezTo>
                  <a:pt x="36840" y="21946"/>
                  <a:pt x="36962" y="22067"/>
                  <a:pt x="37114" y="22128"/>
                </a:cubicBezTo>
                <a:cubicBezTo>
                  <a:pt x="37147" y="22145"/>
                  <a:pt x="37182" y="22152"/>
                  <a:pt x="37217" y="22152"/>
                </a:cubicBezTo>
                <a:cubicBezTo>
                  <a:pt x="37374" y="22152"/>
                  <a:pt x="37528" y="21998"/>
                  <a:pt x="37478" y="21824"/>
                </a:cubicBezTo>
                <a:cubicBezTo>
                  <a:pt x="37478" y="21672"/>
                  <a:pt x="37327" y="21520"/>
                  <a:pt x="37235" y="21399"/>
                </a:cubicBezTo>
                <a:lnTo>
                  <a:pt x="37053" y="21368"/>
                </a:lnTo>
                <a:close/>
                <a:moveTo>
                  <a:pt x="17387" y="21459"/>
                </a:moveTo>
                <a:cubicBezTo>
                  <a:pt x="17265" y="21581"/>
                  <a:pt x="17113" y="21733"/>
                  <a:pt x="17113" y="21855"/>
                </a:cubicBezTo>
                <a:cubicBezTo>
                  <a:pt x="17098" y="22071"/>
                  <a:pt x="17256" y="22178"/>
                  <a:pt x="17419" y="22178"/>
                </a:cubicBezTo>
                <a:cubicBezTo>
                  <a:pt x="17575" y="22178"/>
                  <a:pt x="17737" y="22079"/>
                  <a:pt x="17752" y="21885"/>
                </a:cubicBezTo>
                <a:cubicBezTo>
                  <a:pt x="17782" y="21763"/>
                  <a:pt x="17600" y="21611"/>
                  <a:pt x="17539" y="21459"/>
                </a:cubicBezTo>
                <a:close/>
                <a:moveTo>
                  <a:pt x="52259" y="21508"/>
                </a:moveTo>
                <a:cubicBezTo>
                  <a:pt x="52085" y="21508"/>
                  <a:pt x="51951" y="21670"/>
                  <a:pt x="51977" y="21855"/>
                </a:cubicBezTo>
                <a:cubicBezTo>
                  <a:pt x="52038" y="22007"/>
                  <a:pt x="52160" y="22128"/>
                  <a:pt x="52312" y="22189"/>
                </a:cubicBezTo>
                <a:cubicBezTo>
                  <a:pt x="52321" y="22191"/>
                  <a:pt x="52330" y="22192"/>
                  <a:pt x="52340" y="22192"/>
                </a:cubicBezTo>
                <a:cubicBezTo>
                  <a:pt x="52456" y="22192"/>
                  <a:pt x="52594" y="22032"/>
                  <a:pt x="52707" y="21976"/>
                </a:cubicBezTo>
                <a:lnTo>
                  <a:pt x="52707" y="21794"/>
                </a:lnTo>
                <a:cubicBezTo>
                  <a:pt x="52585" y="21703"/>
                  <a:pt x="52464" y="21551"/>
                  <a:pt x="52342" y="21520"/>
                </a:cubicBezTo>
                <a:cubicBezTo>
                  <a:pt x="52314" y="21512"/>
                  <a:pt x="52286" y="21508"/>
                  <a:pt x="52259" y="21508"/>
                </a:cubicBezTo>
                <a:close/>
                <a:moveTo>
                  <a:pt x="12858" y="21611"/>
                </a:moveTo>
                <a:cubicBezTo>
                  <a:pt x="12736" y="21611"/>
                  <a:pt x="12615" y="21824"/>
                  <a:pt x="12524" y="21915"/>
                </a:cubicBezTo>
                <a:cubicBezTo>
                  <a:pt x="12645" y="22037"/>
                  <a:pt x="12736" y="22219"/>
                  <a:pt x="12858" y="22250"/>
                </a:cubicBezTo>
                <a:cubicBezTo>
                  <a:pt x="12868" y="22252"/>
                  <a:pt x="12878" y="22253"/>
                  <a:pt x="12887" y="22253"/>
                </a:cubicBezTo>
                <a:cubicBezTo>
                  <a:pt x="13022" y="22253"/>
                  <a:pt x="13115" y="22057"/>
                  <a:pt x="13314" y="21915"/>
                </a:cubicBezTo>
                <a:cubicBezTo>
                  <a:pt x="13101" y="21763"/>
                  <a:pt x="12980" y="21611"/>
                  <a:pt x="12858" y="21611"/>
                </a:cubicBezTo>
                <a:close/>
                <a:moveTo>
                  <a:pt x="32554" y="21611"/>
                </a:moveTo>
                <a:cubicBezTo>
                  <a:pt x="32433" y="21611"/>
                  <a:pt x="32342" y="21824"/>
                  <a:pt x="32220" y="21915"/>
                </a:cubicBezTo>
                <a:cubicBezTo>
                  <a:pt x="32342" y="22037"/>
                  <a:pt x="32433" y="22219"/>
                  <a:pt x="32554" y="22250"/>
                </a:cubicBezTo>
                <a:cubicBezTo>
                  <a:pt x="32566" y="22252"/>
                  <a:pt x="32577" y="22253"/>
                  <a:pt x="32587" y="22253"/>
                </a:cubicBezTo>
                <a:cubicBezTo>
                  <a:pt x="32721" y="22253"/>
                  <a:pt x="32813" y="22084"/>
                  <a:pt x="33010" y="21915"/>
                </a:cubicBezTo>
                <a:cubicBezTo>
                  <a:pt x="32798" y="21763"/>
                  <a:pt x="32676" y="21611"/>
                  <a:pt x="32554" y="21611"/>
                </a:cubicBezTo>
                <a:close/>
                <a:moveTo>
                  <a:pt x="8207" y="21794"/>
                </a:moveTo>
                <a:cubicBezTo>
                  <a:pt x="8086" y="21824"/>
                  <a:pt x="8025" y="21976"/>
                  <a:pt x="7903" y="22067"/>
                </a:cubicBezTo>
                <a:cubicBezTo>
                  <a:pt x="7995" y="22159"/>
                  <a:pt x="8086" y="22341"/>
                  <a:pt x="8177" y="22341"/>
                </a:cubicBezTo>
                <a:cubicBezTo>
                  <a:pt x="8299" y="22341"/>
                  <a:pt x="8420" y="22219"/>
                  <a:pt x="8633" y="22067"/>
                </a:cubicBezTo>
                <a:cubicBezTo>
                  <a:pt x="8451" y="21946"/>
                  <a:pt x="8299" y="21794"/>
                  <a:pt x="8207" y="21794"/>
                </a:cubicBezTo>
                <a:close/>
                <a:moveTo>
                  <a:pt x="27995" y="21703"/>
                </a:moveTo>
                <a:cubicBezTo>
                  <a:pt x="27843" y="21733"/>
                  <a:pt x="27721" y="21824"/>
                  <a:pt x="27661" y="21976"/>
                </a:cubicBezTo>
                <a:cubicBezTo>
                  <a:pt x="27630" y="22098"/>
                  <a:pt x="27813" y="22219"/>
                  <a:pt x="27873" y="22371"/>
                </a:cubicBezTo>
                <a:lnTo>
                  <a:pt x="28025" y="22371"/>
                </a:lnTo>
                <a:cubicBezTo>
                  <a:pt x="28117" y="22250"/>
                  <a:pt x="28269" y="22128"/>
                  <a:pt x="28269" y="22007"/>
                </a:cubicBezTo>
                <a:cubicBezTo>
                  <a:pt x="28269" y="21855"/>
                  <a:pt x="28086" y="21703"/>
                  <a:pt x="27995" y="21703"/>
                </a:cubicBezTo>
                <a:close/>
                <a:moveTo>
                  <a:pt x="47752" y="21703"/>
                </a:moveTo>
                <a:cubicBezTo>
                  <a:pt x="47600" y="21733"/>
                  <a:pt x="47479" y="21855"/>
                  <a:pt x="47418" y="21976"/>
                </a:cubicBezTo>
                <a:cubicBezTo>
                  <a:pt x="47387" y="22098"/>
                  <a:pt x="47570" y="22250"/>
                  <a:pt x="47631" y="22371"/>
                </a:cubicBezTo>
                <a:lnTo>
                  <a:pt x="47783" y="22371"/>
                </a:lnTo>
                <a:cubicBezTo>
                  <a:pt x="47874" y="22250"/>
                  <a:pt x="48026" y="22128"/>
                  <a:pt x="48026" y="22007"/>
                </a:cubicBezTo>
                <a:cubicBezTo>
                  <a:pt x="48026" y="21885"/>
                  <a:pt x="47843" y="21703"/>
                  <a:pt x="47752" y="21703"/>
                </a:cubicBezTo>
                <a:close/>
                <a:moveTo>
                  <a:pt x="3618" y="22007"/>
                </a:moveTo>
                <a:cubicBezTo>
                  <a:pt x="3557" y="22037"/>
                  <a:pt x="3496" y="22159"/>
                  <a:pt x="3405" y="22219"/>
                </a:cubicBezTo>
                <a:cubicBezTo>
                  <a:pt x="3496" y="22280"/>
                  <a:pt x="3557" y="22402"/>
                  <a:pt x="3618" y="22402"/>
                </a:cubicBezTo>
                <a:cubicBezTo>
                  <a:pt x="3678" y="22402"/>
                  <a:pt x="3770" y="22280"/>
                  <a:pt x="3922" y="22189"/>
                </a:cubicBezTo>
                <a:cubicBezTo>
                  <a:pt x="3770" y="22098"/>
                  <a:pt x="3678" y="22007"/>
                  <a:pt x="3618" y="22007"/>
                </a:cubicBezTo>
                <a:close/>
                <a:moveTo>
                  <a:pt x="43126" y="21881"/>
                </a:moveTo>
                <a:cubicBezTo>
                  <a:pt x="43118" y="21881"/>
                  <a:pt x="43110" y="21882"/>
                  <a:pt x="43102" y="21885"/>
                </a:cubicBezTo>
                <a:cubicBezTo>
                  <a:pt x="42980" y="21885"/>
                  <a:pt x="42889" y="22037"/>
                  <a:pt x="42798" y="22098"/>
                </a:cubicBezTo>
                <a:cubicBezTo>
                  <a:pt x="42889" y="22219"/>
                  <a:pt x="42950" y="22371"/>
                  <a:pt x="43071" y="22402"/>
                </a:cubicBezTo>
                <a:cubicBezTo>
                  <a:pt x="43082" y="22404"/>
                  <a:pt x="43092" y="22406"/>
                  <a:pt x="43103" y="22406"/>
                </a:cubicBezTo>
                <a:cubicBezTo>
                  <a:pt x="43210" y="22406"/>
                  <a:pt x="43300" y="22269"/>
                  <a:pt x="43466" y="22159"/>
                </a:cubicBezTo>
                <a:cubicBezTo>
                  <a:pt x="43328" y="22020"/>
                  <a:pt x="43214" y="21881"/>
                  <a:pt x="43126" y="21881"/>
                </a:cubicBezTo>
                <a:close/>
                <a:moveTo>
                  <a:pt x="58269" y="21946"/>
                </a:moveTo>
                <a:cubicBezTo>
                  <a:pt x="58178" y="21946"/>
                  <a:pt x="58087" y="22098"/>
                  <a:pt x="57996" y="22189"/>
                </a:cubicBezTo>
                <a:cubicBezTo>
                  <a:pt x="58087" y="22280"/>
                  <a:pt x="58148" y="22432"/>
                  <a:pt x="58269" y="22462"/>
                </a:cubicBezTo>
                <a:cubicBezTo>
                  <a:pt x="58360" y="22462"/>
                  <a:pt x="58452" y="22341"/>
                  <a:pt x="58634" y="22219"/>
                </a:cubicBezTo>
                <a:cubicBezTo>
                  <a:pt x="58482" y="22098"/>
                  <a:pt x="58360" y="21946"/>
                  <a:pt x="58269" y="21946"/>
                </a:cubicBezTo>
                <a:close/>
                <a:moveTo>
                  <a:pt x="23375" y="21855"/>
                </a:moveTo>
                <a:cubicBezTo>
                  <a:pt x="23284" y="21946"/>
                  <a:pt x="23132" y="22067"/>
                  <a:pt x="23101" y="22159"/>
                </a:cubicBezTo>
                <a:cubicBezTo>
                  <a:pt x="23101" y="22280"/>
                  <a:pt x="23253" y="22371"/>
                  <a:pt x="23405" y="22554"/>
                </a:cubicBezTo>
                <a:cubicBezTo>
                  <a:pt x="23527" y="22341"/>
                  <a:pt x="23648" y="22219"/>
                  <a:pt x="23648" y="22128"/>
                </a:cubicBezTo>
                <a:cubicBezTo>
                  <a:pt x="23648" y="22037"/>
                  <a:pt x="23466" y="21946"/>
                  <a:pt x="23375" y="21855"/>
                </a:cubicBezTo>
                <a:close/>
                <a:moveTo>
                  <a:pt x="14243" y="22124"/>
                </a:moveTo>
                <a:cubicBezTo>
                  <a:pt x="14237" y="22124"/>
                  <a:pt x="14231" y="22125"/>
                  <a:pt x="14226" y="22128"/>
                </a:cubicBezTo>
                <a:cubicBezTo>
                  <a:pt x="14165" y="22128"/>
                  <a:pt x="14074" y="22250"/>
                  <a:pt x="13983" y="22311"/>
                </a:cubicBezTo>
                <a:lnTo>
                  <a:pt x="14226" y="22584"/>
                </a:lnTo>
                <a:cubicBezTo>
                  <a:pt x="14317" y="22462"/>
                  <a:pt x="14469" y="22371"/>
                  <a:pt x="14439" y="22341"/>
                </a:cubicBezTo>
                <a:cubicBezTo>
                  <a:pt x="14411" y="22258"/>
                  <a:pt x="14307" y="22124"/>
                  <a:pt x="14243" y="22124"/>
                </a:cubicBezTo>
                <a:close/>
                <a:moveTo>
                  <a:pt x="18785" y="22007"/>
                </a:moveTo>
                <a:cubicBezTo>
                  <a:pt x="18694" y="22098"/>
                  <a:pt x="18572" y="22189"/>
                  <a:pt x="18542" y="22280"/>
                </a:cubicBezTo>
                <a:cubicBezTo>
                  <a:pt x="18512" y="22402"/>
                  <a:pt x="18664" y="22432"/>
                  <a:pt x="18785" y="22584"/>
                </a:cubicBezTo>
                <a:cubicBezTo>
                  <a:pt x="18937" y="22462"/>
                  <a:pt x="19089" y="22341"/>
                  <a:pt x="19059" y="22311"/>
                </a:cubicBezTo>
                <a:lnTo>
                  <a:pt x="19028" y="22311"/>
                </a:lnTo>
                <a:cubicBezTo>
                  <a:pt x="18968" y="22189"/>
                  <a:pt x="18876" y="22098"/>
                  <a:pt x="18785" y="22007"/>
                </a:cubicBezTo>
                <a:close/>
                <a:moveTo>
                  <a:pt x="33940" y="22124"/>
                </a:moveTo>
                <a:cubicBezTo>
                  <a:pt x="33933" y="22124"/>
                  <a:pt x="33928" y="22125"/>
                  <a:pt x="33922" y="22128"/>
                </a:cubicBezTo>
                <a:cubicBezTo>
                  <a:pt x="33861" y="22128"/>
                  <a:pt x="33770" y="22250"/>
                  <a:pt x="33679" y="22341"/>
                </a:cubicBezTo>
                <a:lnTo>
                  <a:pt x="33922" y="22584"/>
                </a:lnTo>
                <a:cubicBezTo>
                  <a:pt x="34044" y="22462"/>
                  <a:pt x="34165" y="22371"/>
                  <a:pt x="34135" y="22341"/>
                </a:cubicBezTo>
                <a:cubicBezTo>
                  <a:pt x="34107" y="22258"/>
                  <a:pt x="34004" y="22124"/>
                  <a:pt x="33940" y="22124"/>
                </a:cubicBezTo>
                <a:close/>
                <a:moveTo>
                  <a:pt x="38466" y="21942"/>
                </a:moveTo>
                <a:cubicBezTo>
                  <a:pt x="38394" y="21942"/>
                  <a:pt x="38238" y="22105"/>
                  <a:pt x="38238" y="22189"/>
                </a:cubicBezTo>
                <a:cubicBezTo>
                  <a:pt x="38238" y="22280"/>
                  <a:pt x="38360" y="22402"/>
                  <a:pt x="38482" y="22584"/>
                </a:cubicBezTo>
                <a:cubicBezTo>
                  <a:pt x="38603" y="22432"/>
                  <a:pt x="38755" y="22341"/>
                  <a:pt x="38755" y="22250"/>
                </a:cubicBezTo>
                <a:lnTo>
                  <a:pt x="38755" y="22219"/>
                </a:lnTo>
                <a:cubicBezTo>
                  <a:pt x="38694" y="22098"/>
                  <a:pt x="38603" y="22007"/>
                  <a:pt x="38482" y="21946"/>
                </a:cubicBezTo>
                <a:cubicBezTo>
                  <a:pt x="38477" y="21943"/>
                  <a:pt x="38472" y="21942"/>
                  <a:pt x="38466" y="21942"/>
                </a:cubicBezTo>
                <a:close/>
                <a:moveTo>
                  <a:pt x="53649" y="22037"/>
                </a:moveTo>
                <a:cubicBezTo>
                  <a:pt x="53558" y="22037"/>
                  <a:pt x="53467" y="22189"/>
                  <a:pt x="53406" y="22280"/>
                </a:cubicBezTo>
                <a:cubicBezTo>
                  <a:pt x="53375" y="22402"/>
                  <a:pt x="53527" y="22432"/>
                  <a:pt x="53649" y="22584"/>
                </a:cubicBezTo>
                <a:cubicBezTo>
                  <a:pt x="53801" y="22432"/>
                  <a:pt x="53953" y="22341"/>
                  <a:pt x="53923" y="22280"/>
                </a:cubicBezTo>
                <a:cubicBezTo>
                  <a:pt x="53892" y="22159"/>
                  <a:pt x="53740" y="22037"/>
                  <a:pt x="53649" y="2203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371027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078400" y="3119184"/>
            <a:ext cx="603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320600" y="1914267"/>
            <a:ext cx="1550800" cy="8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321000" y="4445567"/>
            <a:ext cx="3550000" cy="8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3"/>
          <p:cNvSpPr/>
          <p:nvPr/>
        </p:nvSpPr>
        <p:spPr>
          <a:xfrm flipH="1">
            <a:off x="7325532" y="1"/>
            <a:ext cx="4866467" cy="2487983"/>
          </a:xfrm>
          <a:custGeom>
            <a:avLst/>
            <a:gdLst/>
            <a:ahLst/>
            <a:cxnLst/>
            <a:rect l="l" t="t" r="r" b="b"/>
            <a:pathLst>
              <a:path w="163286" h="83480" extrusionOk="0">
                <a:moveTo>
                  <a:pt x="51779" y="32"/>
                </a:moveTo>
                <a:cubicBezTo>
                  <a:pt x="51906" y="190"/>
                  <a:pt x="52001" y="380"/>
                  <a:pt x="52096" y="570"/>
                </a:cubicBezTo>
                <a:cubicBezTo>
                  <a:pt x="52159" y="760"/>
                  <a:pt x="52191" y="950"/>
                  <a:pt x="52159" y="1172"/>
                </a:cubicBezTo>
                <a:cubicBezTo>
                  <a:pt x="52064" y="1805"/>
                  <a:pt x="51462" y="2185"/>
                  <a:pt x="50829" y="2059"/>
                </a:cubicBezTo>
                <a:cubicBezTo>
                  <a:pt x="50195" y="1900"/>
                  <a:pt x="49815" y="1204"/>
                  <a:pt x="50069" y="570"/>
                </a:cubicBezTo>
                <a:cubicBezTo>
                  <a:pt x="50132" y="380"/>
                  <a:pt x="50259" y="190"/>
                  <a:pt x="50354" y="32"/>
                </a:cubicBezTo>
                <a:close/>
                <a:moveTo>
                  <a:pt x="34361" y="32"/>
                </a:moveTo>
                <a:cubicBezTo>
                  <a:pt x="34234" y="222"/>
                  <a:pt x="34139" y="380"/>
                  <a:pt x="34076" y="602"/>
                </a:cubicBezTo>
                <a:cubicBezTo>
                  <a:pt x="33949" y="1014"/>
                  <a:pt x="34108" y="1457"/>
                  <a:pt x="34456" y="1710"/>
                </a:cubicBezTo>
                <a:cubicBezTo>
                  <a:pt x="34836" y="1995"/>
                  <a:pt x="35311" y="2059"/>
                  <a:pt x="35723" y="1837"/>
                </a:cubicBezTo>
                <a:cubicBezTo>
                  <a:pt x="36103" y="1647"/>
                  <a:pt x="36356" y="1235"/>
                  <a:pt x="36293" y="792"/>
                </a:cubicBezTo>
                <a:cubicBezTo>
                  <a:pt x="36261" y="539"/>
                  <a:pt x="36198" y="285"/>
                  <a:pt x="36103" y="32"/>
                </a:cubicBezTo>
                <a:close/>
                <a:moveTo>
                  <a:pt x="42278" y="32"/>
                </a:moveTo>
                <a:cubicBezTo>
                  <a:pt x="42215" y="190"/>
                  <a:pt x="42120" y="349"/>
                  <a:pt x="42088" y="539"/>
                </a:cubicBezTo>
                <a:cubicBezTo>
                  <a:pt x="41930" y="982"/>
                  <a:pt x="42057" y="1457"/>
                  <a:pt x="42405" y="1742"/>
                </a:cubicBezTo>
                <a:cubicBezTo>
                  <a:pt x="42785" y="2059"/>
                  <a:pt x="43323" y="2090"/>
                  <a:pt x="43735" y="1837"/>
                </a:cubicBezTo>
                <a:cubicBezTo>
                  <a:pt x="44115" y="1615"/>
                  <a:pt x="44305" y="1140"/>
                  <a:pt x="44242" y="697"/>
                </a:cubicBezTo>
                <a:cubicBezTo>
                  <a:pt x="44178" y="475"/>
                  <a:pt x="44115" y="254"/>
                  <a:pt x="44020" y="32"/>
                </a:cubicBezTo>
                <a:close/>
                <a:moveTo>
                  <a:pt x="58429" y="32"/>
                </a:moveTo>
                <a:cubicBezTo>
                  <a:pt x="58334" y="190"/>
                  <a:pt x="58208" y="317"/>
                  <a:pt x="58113" y="475"/>
                </a:cubicBezTo>
                <a:cubicBezTo>
                  <a:pt x="57859" y="919"/>
                  <a:pt x="57954" y="1489"/>
                  <a:pt x="58366" y="1837"/>
                </a:cubicBezTo>
                <a:cubicBezTo>
                  <a:pt x="58714" y="2154"/>
                  <a:pt x="59253" y="2185"/>
                  <a:pt x="59665" y="1900"/>
                </a:cubicBezTo>
                <a:cubicBezTo>
                  <a:pt x="60076" y="1584"/>
                  <a:pt x="60235" y="1014"/>
                  <a:pt x="60013" y="570"/>
                </a:cubicBezTo>
                <a:cubicBezTo>
                  <a:pt x="59918" y="380"/>
                  <a:pt x="59791" y="222"/>
                  <a:pt x="59696" y="32"/>
                </a:cubicBezTo>
                <a:close/>
                <a:moveTo>
                  <a:pt x="26285" y="32"/>
                </a:moveTo>
                <a:cubicBezTo>
                  <a:pt x="26222" y="159"/>
                  <a:pt x="26159" y="317"/>
                  <a:pt x="26095" y="475"/>
                </a:cubicBezTo>
                <a:cubicBezTo>
                  <a:pt x="25969" y="950"/>
                  <a:pt x="26159" y="1457"/>
                  <a:pt x="26570" y="1710"/>
                </a:cubicBezTo>
                <a:cubicBezTo>
                  <a:pt x="26950" y="1995"/>
                  <a:pt x="27520" y="1964"/>
                  <a:pt x="27900" y="1647"/>
                </a:cubicBezTo>
                <a:cubicBezTo>
                  <a:pt x="28280" y="1362"/>
                  <a:pt x="28407" y="824"/>
                  <a:pt x="28217" y="380"/>
                </a:cubicBezTo>
                <a:cubicBezTo>
                  <a:pt x="28185" y="254"/>
                  <a:pt x="28122" y="127"/>
                  <a:pt x="28027" y="32"/>
                </a:cubicBezTo>
                <a:close/>
                <a:moveTo>
                  <a:pt x="18210" y="32"/>
                </a:moveTo>
                <a:cubicBezTo>
                  <a:pt x="18178" y="222"/>
                  <a:pt x="18146" y="380"/>
                  <a:pt x="18115" y="570"/>
                </a:cubicBezTo>
                <a:cubicBezTo>
                  <a:pt x="18051" y="1014"/>
                  <a:pt x="18241" y="1457"/>
                  <a:pt x="18653" y="1679"/>
                </a:cubicBezTo>
                <a:cubicBezTo>
                  <a:pt x="19001" y="1932"/>
                  <a:pt x="19476" y="1900"/>
                  <a:pt x="19825" y="1679"/>
                </a:cubicBezTo>
                <a:cubicBezTo>
                  <a:pt x="20237" y="1457"/>
                  <a:pt x="20427" y="982"/>
                  <a:pt x="20332" y="539"/>
                </a:cubicBezTo>
                <a:cubicBezTo>
                  <a:pt x="20268" y="349"/>
                  <a:pt x="20205" y="190"/>
                  <a:pt x="20110" y="32"/>
                </a:cubicBezTo>
                <a:close/>
                <a:moveTo>
                  <a:pt x="66663" y="32"/>
                </a:moveTo>
                <a:cubicBezTo>
                  <a:pt x="66537" y="159"/>
                  <a:pt x="66378" y="254"/>
                  <a:pt x="66283" y="412"/>
                </a:cubicBezTo>
                <a:cubicBezTo>
                  <a:pt x="65903" y="824"/>
                  <a:pt x="65935" y="1425"/>
                  <a:pt x="66315" y="1837"/>
                </a:cubicBezTo>
                <a:cubicBezTo>
                  <a:pt x="66727" y="2217"/>
                  <a:pt x="67328" y="2217"/>
                  <a:pt x="67740" y="1837"/>
                </a:cubicBezTo>
                <a:cubicBezTo>
                  <a:pt x="68152" y="1457"/>
                  <a:pt x="68184" y="824"/>
                  <a:pt x="67835" y="412"/>
                </a:cubicBezTo>
                <a:cubicBezTo>
                  <a:pt x="67708" y="285"/>
                  <a:pt x="67582" y="159"/>
                  <a:pt x="67455" y="32"/>
                </a:cubicBezTo>
                <a:close/>
                <a:moveTo>
                  <a:pt x="10292" y="32"/>
                </a:moveTo>
                <a:cubicBezTo>
                  <a:pt x="10229" y="190"/>
                  <a:pt x="10197" y="380"/>
                  <a:pt x="10166" y="570"/>
                </a:cubicBezTo>
                <a:cubicBezTo>
                  <a:pt x="10102" y="1204"/>
                  <a:pt x="10609" y="1742"/>
                  <a:pt x="11243" y="1774"/>
                </a:cubicBezTo>
                <a:cubicBezTo>
                  <a:pt x="11876" y="1805"/>
                  <a:pt x="12383" y="1267"/>
                  <a:pt x="12351" y="634"/>
                </a:cubicBezTo>
                <a:cubicBezTo>
                  <a:pt x="12319" y="412"/>
                  <a:pt x="12288" y="222"/>
                  <a:pt x="12193" y="32"/>
                </a:cubicBezTo>
                <a:close/>
                <a:moveTo>
                  <a:pt x="2375" y="32"/>
                </a:moveTo>
                <a:cubicBezTo>
                  <a:pt x="2312" y="222"/>
                  <a:pt x="2249" y="412"/>
                  <a:pt x="2217" y="634"/>
                </a:cubicBezTo>
                <a:cubicBezTo>
                  <a:pt x="2217" y="1204"/>
                  <a:pt x="2692" y="1679"/>
                  <a:pt x="3262" y="1710"/>
                </a:cubicBezTo>
                <a:cubicBezTo>
                  <a:pt x="3864" y="1742"/>
                  <a:pt x="4402" y="1267"/>
                  <a:pt x="4402" y="634"/>
                </a:cubicBezTo>
                <a:cubicBezTo>
                  <a:pt x="4402" y="444"/>
                  <a:pt x="4339" y="222"/>
                  <a:pt x="4275" y="32"/>
                </a:cubicBezTo>
                <a:close/>
                <a:moveTo>
                  <a:pt x="68405" y="32"/>
                </a:moveTo>
                <a:cubicBezTo>
                  <a:pt x="68405" y="190"/>
                  <a:pt x="68405" y="349"/>
                  <a:pt x="68405" y="507"/>
                </a:cubicBezTo>
                <a:cubicBezTo>
                  <a:pt x="68627" y="1520"/>
                  <a:pt x="70020" y="1615"/>
                  <a:pt x="70369" y="634"/>
                </a:cubicBezTo>
                <a:cubicBezTo>
                  <a:pt x="70432" y="444"/>
                  <a:pt x="70464" y="254"/>
                  <a:pt x="70464" y="32"/>
                </a:cubicBezTo>
                <a:close/>
                <a:moveTo>
                  <a:pt x="52412" y="32"/>
                </a:moveTo>
                <a:cubicBezTo>
                  <a:pt x="52444" y="254"/>
                  <a:pt x="52476" y="475"/>
                  <a:pt x="52571" y="697"/>
                </a:cubicBezTo>
                <a:cubicBezTo>
                  <a:pt x="52729" y="1077"/>
                  <a:pt x="53109" y="1299"/>
                  <a:pt x="53521" y="1267"/>
                </a:cubicBezTo>
                <a:cubicBezTo>
                  <a:pt x="53932" y="1299"/>
                  <a:pt x="54344" y="1045"/>
                  <a:pt x="54502" y="634"/>
                </a:cubicBezTo>
                <a:cubicBezTo>
                  <a:pt x="54566" y="444"/>
                  <a:pt x="54597" y="222"/>
                  <a:pt x="54629" y="32"/>
                </a:cubicBezTo>
                <a:close/>
                <a:moveTo>
                  <a:pt x="76322" y="32"/>
                </a:moveTo>
                <a:cubicBezTo>
                  <a:pt x="76354" y="222"/>
                  <a:pt x="76386" y="444"/>
                  <a:pt x="76449" y="634"/>
                </a:cubicBezTo>
                <a:cubicBezTo>
                  <a:pt x="76544" y="1045"/>
                  <a:pt x="76924" y="1330"/>
                  <a:pt x="77368" y="1330"/>
                </a:cubicBezTo>
                <a:cubicBezTo>
                  <a:pt x="77843" y="1330"/>
                  <a:pt x="78223" y="1014"/>
                  <a:pt x="78349" y="570"/>
                </a:cubicBezTo>
                <a:cubicBezTo>
                  <a:pt x="78381" y="380"/>
                  <a:pt x="78381" y="222"/>
                  <a:pt x="78381" y="32"/>
                </a:cubicBezTo>
                <a:close/>
                <a:moveTo>
                  <a:pt x="60330" y="32"/>
                </a:moveTo>
                <a:cubicBezTo>
                  <a:pt x="60361" y="222"/>
                  <a:pt x="60393" y="380"/>
                  <a:pt x="60456" y="570"/>
                </a:cubicBezTo>
                <a:cubicBezTo>
                  <a:pt x="60583" y="982"/>
                  <a:pt x="60995" y="1299"/>
                  <a:pt x="61470" y="1299"/>
                </a:cubicBezTo>
                <a:cubicBezTo>
                  <a:pt x="61913" y="1299"/>
                  <a:pt x="62325" y="982"/>
                  <a:pt x="62451" y="570"/>
                </a:cubicBezTo>
                <a:cubicBezTo>
                  <a:pt x="62515" y="380"/>
                  <a:pt x="62546" y="222"/>
                  <a:pt x="62546" y="32"/>
                </a:cubicBezTo>
                <a:close/>
                <a:moveTo>
                  <a:pt x="84398" y="32"/>
                </a:moveTo>
                <a:cubicBezTo>
                  <a:pt x="84398" y="190"/>
                  <a:pt x="84398" y="349"/>
                  <a:pt x="84430" y="507"/>
                </a:cubicBezTo>
                <a:cubicBezTo>
                  <a:pt x="84461" y="982"/>
                  <a:pt x="84873" y="1362"/>
                  <a:pt x="85380" y="1362"/>
                </a:cubicBezTo>
                <a:cubicBezTo>
                  <a:pt x="85887" y="1362"/>
                  <a:pt x="86330" y="950"/>
                  <a:pt x="86298" y="412"/>
                </a:cubicBezTo>
                <a:cubicBezTo>
                  <a:pt x="86330" y="285"/>
                  <a:pt x="86298" y="159"/>
                  <a:pt x="86298" y="32"/>
                </a:cubicBezTo>
                <a:close/>
                <a:moveTo>
                  <a:pt x="36419" y="32"/>
                </a:moveTo>
                <a:cubicBezTo>
                  <a:pt x="36388" y="539"/>
                  <a:pt x="36736" y="1014"/>
                  <a:pt x="37243" y="1140"/>
                </a:cubicBezTo>
                <a:cubicBezTo>
                  <a:pt x="37560" y="1235"/>
                  <a:pt x="37940" y="1172"/>
                  <a:pt x="38225" y="982"/>
                </a:cubicBezTo>
                <a:cubicBezTo>
                  <a:pt x="38541" y="760"/>
                  <a:pt x="38700" y="412"/>
                  <a:pt x="38636" y="32"/>
                </a:cubicBezTo>
                <a:close/>
                <a:moveTo>
                  <a:pt x="44337" y="32"/>
                </a:moveTo>
                <a:cubicBezTo>
                  <a:pt x="44368" y="222"/>
                  <a:pt x="44432" y="380"/>
                  <a:pt x="44495" y="570"/>
                </a:cubicBezTo>
                <a:cubicBezTo>
                  <a:pt x="44653" y="982"/>
                  <a:pt x="45097" y="1235"/>
                  <a:pt x="45540" y="1204"/>
                </a:cubicBezTo>
                <a:cubicBezTo>
                  <a:pt x="45983" y="1204"/>
                  <a:pt x="46364" y="950"/>
                  <a:pt x="46522" y="539"/>
                </a:cubicBezTo>
                <a:cubicBezTo>
                  <a:pt x="46617" y="380"/>
                  <a:pt x="46649" y="190"/>
                  <a:pt x="46712" y="32"/>
                </a:cubicBezTo>
                <a:close/>
                <a:moveTo>
                  <a:pt x="28502" y="32"/>
                </a:moveTo>
                <a:cubicBezTo>
                  <a:pt x="28439" y="317"/>
                  <a:pt x="28566" y="634"/>
                  <a:pt x="28787" y="792"/>
                </a:cubicBezTo>
                <a:cubicBezTo>
                  <a:pt x="28977" y="950"/>
                  <a:pt x="29167" y="1077"/>
                  <a:pt x="29389" y="1109"/>
                </a:cubicBezTo>
                <a:cubicBezTo>
                  <a:pt x="29927" y="1235"/>
                  <a:pt x="30466" y="919"/>
                  <a:pt x="30656" y="412"/>
                </a:cubicBezTo>
                <a:cubicBezTo>
                  <a:pt x="30687" y="285"/>
                  <a:pt x="30719" y="159"/>
                  <a:pt x="30719" y="32"/>
                </a:cubicBezTo>
                <a:close/>
                <a:moveTo>
                  <a:pt x="92474" y="32"/>
                </a:moveTo>
                <a:cubicBezTo>
                  <a:pt x="92442" y="222"/>
                  <a:pt x="92442" y="380"/>
                  <a:pt x="92442" y="570"/>
                </a:cubicBezTo>
                <a:cubicBezTo>
                  <a:pt x="92474" y="1014"/>
                  <a:pt x="92854" y="1330"/>
                  <a:pt x="93297" y="1330"/>
                </a:cubicBezTo>
                <a:cubicBezTo>
                  <a:pt x="93740" y="1362"/>
                  <a:pt x="94152" y="1045"/>
                  <a:pt x="94215" y="570"/>
                </a:cubicBezTo>
                <a:cubicBezTo>
                  <a:pt x="94215" y="380"/>
                  <a:pt x="94215" y="222"/>
                  <a:pt x="94215" y="32"/>
                </a:cubicBezTo>
                <a:close/>
                <a:moveTo>
                  <a:pt x="100549" y="32"/>
                </a:moveTo>
                <a:cubicBezTo>
                  <a:pt x="100518" y="159"/>
                  <a:pt x="100486" y="285"/>
                  <a:pt x="100454" y="412"/>
                </a:cubicBezTo>
                <a:cubicBezTo>
                  <a:pt x="100359" y="1330"/>
                  <a:pt x="102228" y="1330"/>
                  <a:pt x="102101" y="412"/>
                </a:cubicBezTo>
                <a:cubicBezTo>
                  <a:pt x="102069" y="285"/>
                  <a:pt x="102038" y="159"/>
                  <a:pt x="101974" y="32"/>
                </a:cubicBezTo>
                <a:close/>
                <a:moveTo>
                  <a:pt x="20585" y="32"/>
                </a:moveTo>
                <a:cubicBezTo>
                  <a:pt x="20522" y="570"/>
                  <a:pt x="20870" y="855"/>
                  <a:pt x="21313" y="1014"/>
                </a:cubicBezTo>
                <a:cubicBezTo>
                  <a:pt x="21725" y="1172"/>
                  <a:pt x="22232" y="1014"/>
                  <a:pt x="22485" y="665"/>
                </a:cubicBezTo>
                <a:cubicBezTo>
                  <a:pt x="22612" y="444"/>
                  <a:pt x="22707" y="254"/>
                  <a:pt x="22802" y="32"/>
                </a:cubicBezTo>
                <a:close/>
                <a:moveTo>
                  <a:pt x="12509" y="32"/>
                </a:moveTo>
                <a:cubicBezTo>
                  <a:pt x="12573" y="190"/>
                  <a:pt x="12668" y="349"/>
                  <a:pt x="12763" y="507"/>
                </a:cubicBezTo>
                <a:cubicBezTo>
                  <a:pt x="13016" y="919"/>
                  <a:pt x="13523" y="1109"/>
                  <a:pt x="13966" y="982"/>
                </a:cubicBezTo>
                <a:cubicBezTo>
                  <a:pt x="14441" y="887"/>
                  <a:pt x="14758" y="507"/>
                  <a:pt x="14726" y="32"/>
                </a:cubicBezTo>
                <a:close/>
                <a:moveTo>
                  <a:pt x="108625" y="32"/>
                </a:moveTo>
                <a:cubicBezTo>
                  <a:pt x="108562" y="190"/>
                  <a:pt x="108530" y="317"/>
                  <a:pt x="108498" y="475"/>
                </a:cubicBezTo>
                <a:cubicBezTo>
                  <a:pt x="108372" y="1520"/>
                  <a:pt x="109987" y="1615"/>
                  <a:pt x="109987" y="570"/>
                </a:cubicBezTo>
                <a:cubicBezTo>
                  <a:pt x="109955" y="380"/>
                  <a:pt x="109923" y="222"/>
                  <a:pt x="109892" y="32"/>
                </a:cubicBezTo>
                <a:close/>
                <a:moveTo>
                  <a:pt x="4592" y="32"/>
                </a:moveTo>
                <a:cubicBezTo>
                  <a:pt x="4624" y="127"/>
                  <a:pt x="4655" y="222"/>
                  <a:pt x="4719" y="317"/>
                </a:cubicBezTo>
                <a:cubicBezTo>
                  <a:pt x="5130" y="1140"/>
                  <a:pt x="6270" y="1109"/>
                  <a:pt x="6682" y="317"/>
                </a:cubicBezTo>
                <a:cubicBezTo>
                  <a:pt x="6714" y="222"/>
                  <a:pt x="6777" y="127"/>
                  <a:pt x="6809" y="32"/>
                </a:cubicBezTo>
                <a:close/>
                <a:moveTo>
                  <a:pt x="116859" y="32"/>
                </a:moveTo>
                <a:cubicBezTo>
                  <a:pt x="116764" y="159"/>
                  <a:pt x="116701" y="285"/>
                  <a:pt x="116637" y="444"/>
                </a:cubicBezTo>
                <a:cubicBezTo>
                  <a:pt x="116511" y="697"/>
                  <a:pt x="116606" y="982"/>
                  <a:pt x="116827" y="1140"/>
                </a:cubicBezTo>
                <a:cubicBezTo>
                  <a:pt x="117017" y="1330"/>
                  <a:pt x="117334" y="1362"/>
                  <a:pt x="117556" y="1204"/>
                </a:cubicBezTo>
                <a:cubicBezTo>
                  <a:pt x="117809" y="1077"/>
                  <a:pt x="117904" y="792"/>
                  <a:pt x="117841" y="539"/>
                </a:cubicBezTo>
                <a:cubicBezTo>
                  <a:pt x="117809" y="349"/>
                  <a:pt x="117714" y="190"/>
                  <a:pt x="117651" y="32"/>
                </a:cubicBezTo>
                <a:close/>
                <a:moveTo>
                  <a:pt x="94849" y="32"/>
                </a:moveTo>
                <a:cubicBezTo>
                  <a:pt x="94976" y="190"/>
                  <a:pt x="95102" y="349"/>
                  <a:pt x="95261" y="475"/>
                </a:cubicBezTo>
                <a:cubicBezTo>
                  <a:pt x="95482" y="602"/>
                  <a:pt x="95767" y="634"/>
                  <a:pt x="96021" y="507"/>
                </a:cubicBezTo>
                <a:cubicBezTo>
                  <a:pt x="96242" y="412"/>
                  <a:pt x="96464" y="317"/>
                  <a:pt x="96432" y="32"/>
                </a:cubicBezTo>
                <a:close/>
                <a:moveTo>
                  <a:pt x="158820" y="32"/>
                </a:moveTo>
                <a:cubicBezTo>
                  <a:pt x="158820" y="95"/>
                  <a:pt x="158820" y="127"/>
                  <a:pt x="158852" y="190"/>
                </a:cubicBezTo>
                <a:cubicBezTo>
                  <a:pt x="158884" y="475"/>
                  <a:pt x="159137" y="697"/>
                  <a:pt x="159422" y="697"/>
                </a:cubicBezTo>
                <a:cubicBezTo>
                  <a:pt x="159707" y="697"/>
                  <a:pt x="159929" y="507"/>
                  <a:pt x="159992" y="254"/>
                </a:cubicBezTo>
                <a:cubicBezTo>
                  <a:pt x="160024" y="190"/>
                  <a:pt x="160055" y="95"/>
                  <a:pt x="160087" y="32"/>
                </a:cubicBezTo>
                <a:close/>
                <a:moveTo>
                  <a:pt x="70939" y="32"/>
                </a:moveTo>
                <a:cubicBezTo>
                  <a:pt x="71065" y="254"/>
                  <a:pt x="71287" y="412"/>
                  <a:pt x="71540" y="475"/>
                </a:cubicBezTo>
                <a:cubicBezTo>
                  <a:pt x="71984" y="634"/>
                  <a:pt x="72459" y="444"/>
                  <a:pt x="72681" y="32"/>
                </a:cubicBezTo>
                <a:close/>
                <a:moveTo>
                  <a:pt x="63021" y="32"/>
                </a:moveTo>
                <a:cubicBezTo>
                  <a:pt x="63148" y="349"/>
                  <a:pt x="63433" y="539"/>
                  <a:pt x="63750" y="507"/>
                </a:cubicBezTo>
                <a:cubicBezTo>
                  <a:pt x="64067" y="570"/>
                  <a:pt x="64383" y="444"/>
                  <a:pt x="64573" y="190"/>
                </a:cubicBezTo>
                <a:cubicBezTo>
                  <a:pt x="64605" y="159"/>
                  <a:pt x="64605" y="95"/>
                  <a:pt x="64605" y="32"/>
                </a:cubicBezTo>
                <a:close/>
                <a:moveTo>
                  <a:pt x="79014" y="32"/>
                </a:moveTo>
                <a:cubicBezTo>
                  <a:pt x="79046" y="127"/>
                  <a:pt x="79078" y="222"/>
                  <a:pt x="79109" y="317"/>
                </a:cubicBezTo>
                <a:cubicBezTo>
                  <a:pt x="79363" y="539"/>
                  <a:pt x="79679" y="602"/>
                  <a:pt x="79996" y="539"/>
                </a:cubicBezTo>
                <a:cubicBezTo>
                  <a:pt x="80281" y="507"/>
                  <a:pt x="80534" y="317"/>
                  <a:pt x="80598" y="32"/>
                </a:cubicBezTo>
                <a:close/>
                <a:moveTo>
                  <a:pt x="86932" y="32"/>
                </a:moveTo>
                <a:cubicBezTo>
                  <a:pt x="87027" y="317"/>
                  <a:pt x="87312" y="539"/>
                  <a:pt x="87628" y="539"/>
                </a:cubicBezTo>
                <a:cubicBezTo>
                  <a:pt x="87945" y="602"/>
                  <a:pt x="88230" y="475"/>
                  <a:pt x="88452" y="254"/>
                </a:cubicBezTo>
                <a:cubicBezTo>
                  <a:pt x="88483" y="190"/>
                  <a:pt x="88515" y="95"/>
                  <a:pt x="88515" y="32"/>
                </a:cubicBezTo>
                <a:close/>
                <a:moveTo>
                  <a:pt x="102924" y="32"/>
                </a:moveTo>
                <a:cubicBezTo>
                  <a:pt x="103083" y="444"/>
                  <a:pt x="103526" y="634"/>
                  <a:pt x="103938" y="507"/>
                </a:cubicBezTo>
                <a:cubicBezTo>
                  <a:pt x="104160" y="444"/>
                  <a:pt x="104381" y="349"/>
                  <a:pt x="104350" y="32"/>
                </a:cubicBezTo>
                <a:close/>
                <a:moveTo>
                  <a:pt x="47029" y="32"/>
                </a:moveTo>
                <a:cubicBezTo>
                  <a:pt x="47789" y="634"/>
                  <a:pt x="48105" y="634"/>
                  <a:pt x="48770" y="32"/>
                </a:cubicBezTo>
                <a:close/>
                <a:moveTo>
                  <a:pt x="150903" y="32"/>
                </a:moveTo>
                <a:cubicBezTo>
                  <a:pt x="150903" y="95"/>
                  <a:pt x="150935" y="127"/>
                  <a:pt x="150935" y="190"/>
                </a:cubicBezTo>
                <a:cubicBezTo>
                  <a:pt x="151030" y="444"/>
                  <a:pt x="151220" y="634"/>
                  <a:pt x="151505" y="602"/>
                </a:cubicBezTo>
                <a:cubicBezTo>
                  <a:pt x="151790" y="602"/>
                  <a:pt x="152043" y="317"/>
                  <a:pt x="152012" y="32"/>
                </a:cubicBezTo>
                <a:close/>
                <a:moveTo>
                  <a:pt x="55104" y="32"/>
                </a:moveTo>
                <a:cubicBezTo>
                  <a:pt x="55231" y="349"/>
                  <a:pt x="55579" y="539"/>
                  <a:pt x="55928" y="475"/>
                </a:cubicBezTo>
                <a:cubicBezTo>
                  <a:pt x="56244" y="507"/>
                  <a:pt x="56561" y="317"/>
                  <a:pt x="56688" y="32"/>
                </a:cubicBezTo>
                <a:close/>
                <a:moveTo>
                  <a:pt x="111000" y="32"/>
                </a:moveTo>
                <a:cubicBezTo>
                  <a:pt x="111032" y="285"/>
                  <a:pt x="111253" y="507"/>
                  <a:pt x="111538" y="507"/>
                </a:cubicBezTo>
                <a:cubicBezTo>
                  <a:pt x="111792" y="570"/>
                  <a:pt x="112045" y="475"/>
                  <a:pt x="112204" y="254"/>
                </a:cubicBezTo>
                <a:cubicBezTo>
                  <a:pt x="112235" y="190"/>
                  <a:pt x="112267" y="95"/>
                  <a:pt x="112267" y="32"/>
                </a:cubicBezTo>
                <a:close/>
                <a:moveTo>
                  <a:pt x="39270" y="32"/>
                </a:moveTo>
                <a:cubicBezTo>
                  <a:pt x="39270" y="64"/>
                  <a:pt x="39270" y="95"/>
                  <a:pt x="39301" y="95"/>
                </a:cubicBezTo>
                <a:cubicBezTo>
                  <a:pt x="39460" y="317"/>
                  <a:pt x="39713" y="444"/>
                  <a:pt x="39966" y="380"/>
                </a:cubicBezTo>
                <a:cubicBezTo>
                  <a:pt x="40251" y="380"/>
                  <a:pt x="40568" y="349"/>
                  <a:pt x="40695" y="32"/>
                </a:cubicBezTo>
                <a:close/>
                <a:moveTo>
                  <a:pt x="119076" y="32"/>
                </a:moveTo>
                <a:cubicBezTo>
                  <a:pt x="119234" y="444"/>
                  <a:pt x="119456" y="570"/>
                  <a:pt x="119804" y="475"/>
                </a:cubicBezTo>
                <a:cubicBezTo>
                  <a:pt x="119994" y="412"/>
                  <a:pt x="120152" y="254"/>
                  <a:pt x="120184" y="32"/>
                </a:cubicBezTo>
                <a:close/>
                <a:moveTo>
                  <a:pt x="31352" y="32"/>
                </a:moveTo>
                <a:cubicBezTo>
                  <a:pt x="31384" y="222"/>
                  <a:pt x="31542" y="285"/>
                  <a:pt x="31669" y="317"/>
                </a:cubicBezTo>
                <a:cubicBezTo>
                  <a:pt x="32081" y="444"/>
                  <a:pt x="32492" y="349"/>
                  <a:pt x="32777" y="32"/>
                </a:cubicBezTo>
                <a:close/>
                <a:moveTo>
                  <a:pt x="126993" y="32"/>
                </a:moveTo>
                <a:cubicBezTo>
                  <a:pt x="127025" y="64"/>
                  <a:pt x="127056" y="127"/>
                  <a:pt x="127088" y="159"/>
                </a:cubicBezTo>
                <a:cubicBezTo>
                  <a:pt x="127183" y="349"/>
                  <a:pt x="127373" y="444"/>
                  <a:pt x="127595" y="444"/>
                </a:cubicBezTo>
                <a:cubicBezTo>
                  <a:pt x="127816" y="444"/>
                  <a:pt x="128038" y="254"/>
                  <a:pt x="128101" y="32"/>
                </a:cubicBezTo>
                <a:close/>
                <a:moveTo>
                  <a:pt x="142986" y="32"/>
                </a:moveTo>
                <a:cubicBezTo>
                  <a:pt x="143049" y="159"/>
                  <a:pt x="143144" y="285"/>
                  <a:pt x="143239" y="412"/>
                </a:cubicBezTo>
                <a:cubicBezTo>
                  <a:pt x="143556" y="634"/>
                  <a:pt x="143841" y="475"/>
                  <a:pt x="143936" y="32"/>
                </a:cubicBezTo>
                <a:close/>
                <a:moveTo>
                  <a:pt x="135069" y="32"/>
                </a:moveTo>
                <a:cubicBezTo>
                  <a:pt x="135069" y="95"/>
                  <a:pt x="135100" y="190"/>
                  <a:pt x="135164" y="254"/>
                </a:cubicBezTo>
                <a:cubicBezTo>
                  <a:pt x="135512" y="602"/>
                  <a:pt x="135765" y="539"/>
                  <a:pt x="136019" y="32"/>
                </a:cubicBezTo>
                <a:close/>
                <a:moveTo>
                  <a:pt x="23435" y="32"/>
                </a:moveTo>
                <a:cubicBezTo>
                  <a:pt x="23910" y="380"/>
                  <a:pt x="24132" y="380"/>
                  <a:pt x="24544" y="32"/>
                </a:cubicBezTo>
                <a:close/>
                <a:moveTo>
                  <a:pt x="15518" y="32"/>
                </a:moveTo>
                <a:cubicBezTo>
                  <a:pt x="15835" y="285"/>
                  <a:pt x="16310" y="285"/>
                  <a:pt x="16626" y="32"/>
                </a:cubicBezTo>
                <a:close/>
                <a:moveTo>
                  <a:pt x="7759" y="32"/>
                </a:moveTo>
                <a:cubicBezTo>
                  <a:pt x="7949" y="190"/>
                  <a:pt x="8234" y="190"/>
                  <a:pt x="8392" y="32"/>
                </a:cubicBezTo>
                <a:close/>
                <a:moveTo>
                  <a:pt x="16468" y="3927"/>
                </a:moveTo>
                <a:cubicBezTo>
                  <a:pt x="16500" y="4529"/>
                  <a:pt x="16975" y="5004"/>
                  <a:pt x="17576" y="5036"/>
                </a:cubicBezTo>
                <a:cubicBezTo>
                  <a:pt x="18210" y="5036"/>
                  <a:pt x="18748" y="4497"/>
                  <a:pt x="18716" y="3864"/>
                </a:cubicBezTo>
                <a:cubicBezTo>
                  <a:pt x="18716" y="3262"/>
                  <a:pt x="18210" y="2787"/>
                  <a:pt x="17608" y="2756"/>
                </a:cubicBezTo>
                <a:cubicBezTo>
                  <a:pt x="16975" y="2756"/>
                  <a:pt x="16468" y="3294"/>
                  <a:pt x="16468" y="3927"/>
                </a:cubicBezTo>
                <a:close/>
                <a:moveTo>
                  <a:pt x="17260" y="6302"/>
                </a:moveTo>
                <a:cubicBezTo>
                  <a:pt x="17291" y="6936"/>
                  <a:pt x="17798" y="7411"/>
                  <a:pt x="18400" y="7379"/>
                </a:cubicBezTo>
                <a:cubicBezTo>
                  <a:pt x="19065" y="7379"/>
                  <a:pt x="19571" y="6841"/>
                  <a:pt x="19508" y="6176"/>
                </a:cubicBezTo>
                <a:cubicBezTo>
                  <a:pt x="19445" y="5574"/>
                  <a:pt x="18938" y="5131"/>
                  <a:pt x="18336" y="5131"/>
                </a:cubicBezTo>
                <a:cubicBezTo>
                  <a:pt x="17735" y="5194"/>
                  <a:pt x="17260" y="5701"/>
                  <a:pt x="17260" y="6302"/>
                </a:cubicBezTo>
                <a:close/>
                <a:moveTo>
                  <a:pt x="15993" y="8171"/>
                </a:moveTo>
                <a:cubicBezTo>
                  <a:pt x="16595" y="8203"/>
                  <a:pt x="17101" y="7728"/>
                  <a:pt x="17133" y="7126"/>
                </a:cubicBezTo>
                <a:cubicBezTo>
                  <a:pt x="17165" y="6461"/>
                  <a:pt x="16658" y="5922"/>
                  <a:pt x="15993" y="5922"/>
                </a:cubicBezTo>
                <a:cubicBezTo>
                  <a:pt x="15391" y="5954"/>
                  <a:pt x="14916" y="6461"/>
                  <a:pt x="14884" y="7062"/>
                </a:cubicBezTo>
                <a:cubicBezTo>
                  <a:pt x="14884" y="7664"/>
                  <a:pt x="15391" y="8171"/>
                  <a:pt x="15993" y="8171"/>
                </a:cubicBezTo>
                <a:close/>
                <a:moveTo>
                  <a:pt x="33538" y="5131"/>
                </a:moveTo>
                <a:cubicBezTo>
                  <a:pt x="34171" y="5162"/>
                  <a:pt x="34709" y="4656"/>
                  <a:pt x="34678" y="4022"/>
                </a:cubicBezTo>
                <a:cubicBezTo>
                  <a:pt x="34678" y="3389"/>
                  <a:pt x="34203" y="2914"/>
                  <a:pt x="33601" y="2882"/>
                </a:cubicBezTo>
                <a:cubicBezTo>
                  <a:pt x="32968" y="2882"/>
                  <a:pt x="32429" y="3389"/>
                  <a:pt x="32429" y="4022"/>
                </a:cubicBezTo>
                <a:cubicBezTo>
                  <a:pt x="32429" y="4624"/>
                  <a:pt x="32904" y="5131"/>
                  <a:pt x="33538" y="5131"/>
                </a:cubicBezTo>
                <a:close/>
                <a:moveTo>
                  <a:pt x="24480" y="3927"/>
                </a:moveTo>
                <a:cubicBezTo>
                  <a:pt x="24480" y="4561"/>
                  <a:pt x="24987" y="5067"/>
                  <a:pt x="25620" y="5067"/>
                </a:cubicBezTo>
                <a:cubicBezTo>
                  <a:pt x="26222" y="5036"/>
                  <a:pt x="26697" y="4561"/>
                  <a:pt x="26729" y="3959"/>
                </a:cubicBezTo>
                <a:cubicBezTo>
                  <a:pt x="26729" y="3326"/>
                  <a:pt x="26222" y="2819"/>
                  <a:pt x="25589" y="2819"/>
                </a:cubicBezTo>
                <a:cubicBezTo>
                  <a:pt x="24987" y="2819"/>
                  <a:pt x="24480" y="3326"/>
                  <a:pt x="24480" y="3927"/>
                </a:cubicBezTo>
                <a:close/>
                <a:moveTo>
                  <a:pt x="38003" y="4846"/>
                </a:moveTo>
                <a:cubicBezTo>
                  <a:pt x="38003" y="5447"/>
                  <a:pt x="38478" y="5954"/>
                  <a:pt x="39111" y="5954"/>
                </a:cubicBezTo>
                <a:cubicBezTo>
                  <a:pt x="39713" y="5986"/>
                  <a:pt x="40220" y="5511"/>
                  <a:pt x="40251" y="4909"/>
                </a:cubicBezTo>
                <a:cubicBezTo>
                  <a:pt x="40283" y="4244"/>
                  <a:pt x="39776" y="3737"/>
                  <a:pt x="39111" y="3706"/>
                </a:cubicBezTo>
                <a:cubicBezTo>
                  <a:pt x="38510" y="3737"/>
                  <a:pt x="38035" y="4244"/>
                  <a:pt x="38003" y="4846"/>
                </a:cubicBezTo>
                <a:close/>
                <a:moveTo>
                  <a:pt x="14093" y="4687"/>
                </a:moveTo>
                <a:cubicBezTo>
                  <a:pt x="14093" y="5289"/>
                  <a:pt x="14568" y="5796"/>
                  <a:pt x="15169" y="5827"/>
                </a:cubicBezTo>
                <a:cubicBezTo>
                  <a:pt x="15803" y="5859"/>
                  <a:pt x="16341" y="5352"/>
                  <a:pt x="16341" y="4687"/>
                </a:cubicBezTo>
                <a:cubicBezTo>
                  <a:pt x="16341" y="4054"/>
                  <a:pt x="15835" y="3547"/>
                  <a:pt x="15201" y="3547"/>
                </a:cubicBezTo>
                <a:cubicBezTo>
                  <a:pt x="14599" y="3579"/>
                  <a:pt x="14124" y="4086"/>
                  <a:pt x="14093" y="4687"/>
                </a:cubicBezTo>
                <a:close/>
                <a:moveTo>
                  <a:pt x="24797" y="444"/>
                </a:moveTo>
                <a:cubicBezTo>
                  <a:pt x="24195" y="444"/>
                  <a:pt x="23688" y="950"/>
                  <a:pt x="23688" y="1552"/>
                </a:cubicBezTo>
                <a:cubicBezTo>
                  <a:pt x="23688" y="2185"/>
                  <a:pt x="24195" y="2692"/>
                  <a:pt x="24829" y="2692"/>
                </a:cubicBezTo>
                <a:cubicBezTo>
                  <a:pt x="25430" y="2661"/>
                  <a:pt x="25905" y="2185"/>
                  <a:pt x="25937" y="1584"/>
                </a:cubicBezTo>
                <a:cubicBezTo>
                  <a:pt x="25937" y="950"/>
                  <a:pt x="25430" y="444"/>
                  <a:pt x="24797" y="444"/>
                </a:cubicBezTo>
                <a:close/>
                <a:moveTo>
                  <a:pt x="31637" y="1615"/>
                </a:moveTo>
                <a:cubicBezTo>
                  <a:pt x="31637" y="2217"/>
                  <a:pt x="32112" y="2724"/>
                  <a:pt x="32714" y="2724"/>
                </a:cubicBezTo>
                <a:cubicBezTo>
                  <a:pt x="33379" y="2756"/>
                  <a:pt x="33886" y="2249"/>
                  <a:pt x="33886" y="1615"/>
                </a:cubicBezTo>
                <a:cubicBezTo>
                  <a:pt x="33886" y="950"/>
                  <a:pt x="33348" y="444"/>
                  <a:pt x="32714" y="475"/>
                </a:cubicBezTo>
                <a:cubicBezTo>
                  <a:pt x="32112" y="507"/>
                  <a:pt x="31637" y="1014"/>
                  <a:pt x="31637" y="1615"/>
                </a:cubicBezTo>
                <a:close/>
                <a:moveTo>
                  <a:pt x="40695" y="2819"/>
                </a:moveTo>
                <a:cubicBezTo>
                  <a:pt x="41296" y="2819"/>
                  <a:pt x="41803" y="2375"/>
                  <a:pt x="41835" y="1774"/>
                </a:cubicBezTo>
                <a:cubicBezTo>
                  <a:pt x="41867" y="1109"/>
                  <a:pt x="41391" y="570"/>
                  <a:pt x="40758" y="539"/>
                </a:cubicBezTo>
                <a:cubicBezTo>
                  <a:pt x="40156" y="539"/>
                  <a:pt x="39650" y="1014"/>
                  <a:pt x="39586" y="1615"/>
                </a:cubicBezTo>
                <a:cubicBezTo>
                  <a:pt x="39555" y="2249"/>
                  <a:pt x="40030" y="2787"/>
                  <a:pt x="40695" y="2819"/>
                </a:cubicBezTo>
                <a:close/>
                <a:moveTo>
                  <a:pt x="37211" y="2471"/>
                </a:moveTo>
                <a:cubicBezTo>
                  <a:pt x="37211" y="3072"/>
                  <a:pt x="37686" y="3579"/>
                  <a:pt x="38288" y="3611"/>
                </a:cubicBezTo>
                <a:cubicBezTo>
                  <a:pt x="38953" y="3642"/>
                  <a:pt x="39460" y="3104"/>
                  <a:pt x="39460" y="2471"/>
                </a:cubicBezTo>
                <a:cubicBezTo>
                  <a:pt x="39460" y="1837"/>
                  <a:pt x="38953" y="1330"/>
                  <a:pt x="38320" y="1330"/>
                </a:cubicBezTo>
                <a:cubicBezTo>
                  <a:pt x="37686" y="1362"/>
                  <a:pt x="37211" y="1869"/>
                  <a:pt x="37211" y="2471"/>
                </a:cubicBezTo>
                <a:close/>
                <a:moveTo>
                  <a:pt x="29262" y="2375"/>
                </a:moveTo>
                <a:cubicBezTo>
                  <a:pt x="29231" y="3009"/>
                  <a:pt x="29769" y="3547"/>
                  <a:pt x="30402" y="3516"/>
                </a:cubicBezTo>
                <a:cubicBezTo>
                  <a:pt x="31004" y="3516"/>
                  <a:pt x="31511" y="3041"/>
                  <a:pt x="31511" y="2439"/>
                </a:cubicBezTo>
                <a:cubicBezTo>
                  <a:pt x="31542" y="1774"/>
                  <a:pt x="31004" y="1267"/>
                  <a:pt x="30371" y="1267"/>
                </a:cubicBezTo>
                <a:cubicBezTo>
                  <a:pt x="29769" y="1267"/>
                  <a:pt x="29262" y="1742"/>
                  <a:pt x="29262" y="2375"/>
                </a:cubicBezTo>
                <a:close/>
                <a:moveTo>
                  <a:pt x="22390" y="3484"/>
                </a:moveTo>
                <a:cubicBezTo>
                  <a:pt x="22992" y="3484"/>
                  <a:pt x="23498" y="3009"/>
                  <a:pt x="23530" y="2407"/>
                </a:cubicBezTo>
                <a:cubicBezTo>
                  <a:pt x="23530" y="1774"/>
                  <a:pt x="23023" y="1235"/>
                  <a:pt x="22390" y="1235"/>
                </a:cubicBezTo>
                <a:cubicBezTo>
                  <a:pt x="21788" y="1235"/>
                  <a:pt x="21282" y="1710"/>
                  <a:pt x="21250" y="2312"/>
                </a:cubicBezTo>
                <a:cubicBezTo>
                  <a:pt x="21250" y="2946"/>
                  <a:pt x="21757" y="3484"/>
                  <a:pt x="22390" y="3484"/>
                </a:cubicBezTo>
                <a:close/>
                <a:moveTo>
                  <a:pt x="34804" y="3199"/>
                </a:moveTo>
                <a:cubicBezTo>
                  <a:pt x="34773" y="3801"/>
                  <a:pt x="35248" y="4307"/>
                  <a:pt x="35849" y="4339"/>
                </a:cubicBezTo>
                <a:cubicBezTo>
                  <a:pt x="36483" y="4402"/>
                  <a:pt x="37053" y="3896"/>
                  <a:pt x="37053" y="3262"/>
                </a:cubicBezTo>
                <a:cubicBezTo>
                  <a:pt x="37053" y="2629"/>
                  <a:pt x="36546" y="2090"/>
                  <a:pt x="35913" y="2090"/>
                </a:cubicBezTo>
                <a:cubicBezTo>
                  <a:pt x="35311" y="2090"/>
                  <a:pt x="34836" y="2597"/>
                  <a:pt x="34804" y="3199"/>
                </a:cubicBezTo>
                <a:close/>
                <a:moveTo>
                  <a:pt x="26855" y="3231"/>
                </a:moveTo>
                <a:cubicBezTo>
                  <a:pt x="26855" y="3864"/>
                  <a:pt x="27394" y="4339"/>
                  <a:pt x="28027" y="4307"/>
                </a:cubicBezTo>
                <a:cubicBezTo>
                  <a:pt x="28661" y="4276"/>
                  <a:pt x="29104" y="3769"/>
                  <a:pt x="29104" y="3167"/>
                </a:cubicBezTo>
                <a:cubicBezTo>
                  <a:pt x="29072" y="2534"/>
                  <a:pt x="28534" y="2027"/>
                  <a:pt x="27900" y="2059"/>
                </a:cubicBezTo>
                <a:cubicBezTo>
                  <a:pt x="27299" y="2090"/>
                  <a:pt x="26824" y="2629"/>
                  <a:pt x="26855" y="3231"/>
                </a:cubicBezTo>
                <a:close/>
                <a:moveTo>
                  <a:pt x="10134" y="8646"/>
                </a:moveTo>
                <a:cubicBezTo>
                  <a:pt x="10102" y="9279"/>
                  <a:pt x="10609" y="9754"/>
                  <a:pt x="11211" y="9754"/>
                </a:cubicBezTo>
                <a:cubicBezTo>
                  <a:pt x="11813" y="9786"/>
                  <a:pt x="12319" y="9279"/>
                  <a:pt x="12351" y="8678"/>
                </a:cubicBezTo>
                <a:cubicBezTo>
                  <a:pt x="12351" y="8044"/>
                  <a:pt x="11844" y="7538"/>
                  <a:pt x="11211" y="7538"/>
                </a:cubicBezTo>
                <a:cubicBezTo>
                  <a:pt x="10609" y="7538"/>
                  <a:pt x="10134" y="8044"/>
                  <a:pt x="10134" y="8646"/>
                </a:cubicBezTo>
                <a:close/>
                <a:moveTo>
                  <a:pt x="35628" y="5606"/>
                </a:moveTo>
                <a:cubicBezTo>
                  <a:pt x="35596" y="6207"/>
                  <a:pt x="36071" y="6746"/>
                  <a:pt x="36673" y="6746"/>
                </a:cubicBezTo>
                <a:cubicBezTo>
                  <a:pt x="37306" y="6777"/>
                  <a:pt x="37845" y="6271"/>
                  <a:pt x="37845" y="5637"/>
                </a:cubicBezTo>
                <a:cubicBezTo>
                  <a:pt x="37813" y="5036"/>
                  <a:pt x="37338" y="4529"/>
                  <a:pt x="36736" y="4529"/>
                </a:cubicBezTo>
                <a:cubicBezTo>
                  <a:pt x="36134" y="4529"/>
                  <a:pt x="35628" y="5004"/>
                  <a:pt x="35628" y="5606"/>
                </a:cubicBezTo>
                <a:close/>
                <a:moveTo>
                  <a:pt x="31131" y="3674"/>
                </a:moveTo>
                <a:cubicBezTo>
                  <a:pt x="30497" y="3706"/>
                  <a:pt x="29991" y="4244"/>
                  <a:pt x="30022" y="4877"/>
                </a:cubicBezTo>
                <a:cubicBezTo>
                  <a:pt x="30054" y="5479"/>
                  <a:pt x="30561" y="5954"/>
                  <a:pt x="31162" y="5922"/>
                </a:cubicBezTo>
                <a:cubicBezTo>
                  <a:pt x="31764" y="5922"/>
                  <a:pt x="32271" y="5416"/>
                  <a:pt x="32271" y="4814"/>
                </a:cubicBezTo>
                <a:cubicBezTo>
                  <a:pt x="32271" y="4181"/>
                  <a:pt x="31764" y="3674"/>
                  <a:pt x="31131" y="3674"/>
                </a:cubicBezTo>
                <a:close/>
                <a:moveTo>
                  <a:pt x="12509" y="7854"/>
                </a:moveTo>
                <a:cubicBezTo>
                  <a:pt x="12478" y="8456"/>
                  <a:pt x="12984" y="8963"/>
                  <a:pt x="13586" y="8963"/>
                </a:cubicBezTo>
                <a:cubicBezTo>
                  <a:pt x="14188" y="8994"/>
                  <a:pt x="14694" y="8488"/>
                  <a:pt x="14726" y="7886"/>
                </a:cubicBezTo>
                <a:cubicBezTo>
                  <a:pt x="14726" y="7253"/>
                  <a:pt x="14219" y="6746"/>
                  <a:pt x="13586" y="6746"/>
                </a:cubicBezTo>
                <a:cubicBezTo>
                  <a:pt x="12984" y="6746"/>
                  <a:pt x="12509" y="7253"/>
                  <a:pt x="12509" y="7854"/>
                </a:cubicBezTo>
                <a:close/>
                <a:moveTo>
                  <a:pt x="41518" y="5162"/>
                </a:moveTo>
                <a:cubicBezTo>
                  <a:pt x="42120" y="5162"/>
                  <a:pt x="42627" y="4687"/>
                  <a:pt x="42627" y="4054"/>
                </a:cubicBezTo>
                <a:cubicBezTo>
                  <a:pt x="42627" y="3452"/>
                  <a:pt x="42152" y="2946"/>
                  <a:pt x="41550" y="2914"/>
                </a:cubicBezTo>
                <a:cubicBezTo>
                  <a:pt x="40885" y="2914"/>
                  <a:pt x="40378" y="3452"/>
                  <a:pt x="40378" y="4086"/>
                </a:cubicBezTo>
                <a:cubicBezTo>
                  <a:pt x="40410" y="4687"/>
                  <a:pt x="40916" y="5162"/>
                  <a:pt x="41518" y="5162"/>
                </a:cubicBezTo>
                <a:close/>
                <a:moveTo>
                  <a:pt x="20015" y="4244"/>
                </a:moveTo>
                <a:cubicBezTo>
                  <a:pt x="20648" y="4212"/>
                  <a:pt x="21123" y="3737"/>
                  <a:pt x="21155" y="3136"/>
                </a:cubicBezTo>
                <a:cubicBezTo>
                  <a:pt x="21187" y="1552"/>
                  <a:pt x="18811" y="1584"/>
                  <a:pt x="18875" y="3167"/>
                </a:cubicBezTo>
                <a:cubicBezTo>
                  <a:pt x="18906" y="3769"/>
                  <a:pt x="19413" y="4244"/>
                  <a:pt x="20015" y="4244"/>
                </a:cubicBezTo>
                <a:close/>
                <a:moveTo>
                  <a:pt x="12858" y="4307"/>
                </a:moveTo>
                <a:cubicBezTo>
                  <a:pt x="12256" y="4307"/>
                  <a:pt x="11749" y="4751"/>
                  <a:pt x="11718" y="5352"/>
                </a:cubicBezTo>
                <a:cubicBezTo>
                  <a:pt x="11654" y="6017"/>
                  <a:pt x="12129" y="6556"/>
                  <a:pt x="12794" y="6556"/>
                </a:cubicBezTo>
                <a:cubicBezTo>
                  <a:pt x="13396" y="6587"/>
                  <a:pt x="13903" y="6112"/>
                  <a:pt x="13934" y="5511"/>
                </a:cubicBezTo>
                <a:cubicBezTo>
                  <a:pt x="13966" y="4877"/>
                  <a:pt x="13491" y="4339"/>
                  <a:pt x="12858" y="4307"/>
                </a:cubicBezTo>
                <a:close/>
                <a:moveTo>
                  <a:pt x="19666" y="5511"/>
                </a:moveTo>
                <a:cubicBezTo>
                  <a:pt x="19698" y="6144"/>
                  <a:pt x="20205" y="6651"/>
                  <a:pt x="20838" y="6651"/>
                </a:cubicBezTo>
                <a:cubicBezTo>
                  <a:pt x="21440" y="6619"/>
                  <a:pt x="21915" y="6144"/>
                  <a:pt x="21915" y="5542"/>
                </a:cubicBezTo>
                <a:cubicBezTo>
                  <a:pt x="21947" y="4941"/>
                  <a:pt x="21472" y="4434"/>
                  <a:pt x="20870" y="4402"/>
                </a:cubicBezTo>
                <a:cubicBezTo>
                  <a:pt x="20237" y="4371"/>
                  <a:pt x="19698" y="4877"/>
                  <a:pt x="19666" y="5511"/>
                </a:cubicBezTo>
                <a:close/>
                <a:moveTo>
                  <a:pt x="22042" y="4719"/>
                </a:moveTo>
                <a:cubicBezTo>
                  <a:pt x="22073" y="5352"/>
                  <a:pt x="22580" y="5859"/>
                  <a:pt x="23213" y="5859"/>
                </a:cubicBezTo>
                <a:cubicBezTo>
                  <a:pt x="23815" y="5827"/>
                  <a:pt x="24290" y="5352"/>
                  <a:pt x="24322" y="4751"/>
                </a:cubicBezTo>
                <a:cubicBezTo>
                  <a:pt x="24322" y="4086"/>
                  <a:pt x="23783" y="3579"/>
                  <a:pt x="23150" y="3611"/>
                </a:cubicBezTo>
                <a:cubicBezTo>
                  <a:pt x="22548" y="3642"/>
                  <a:pt x="22073" y="4117"/>
                  <a:pt x="22042" y="4719"/>
                </a:cubicBezTo>
                <a:close/>
                <a:moveTo>
                  <a:pt x="8012" y="5891"/>
                </a:moveTo>
                <a:cubicBezTo>
                  <a:pt x="7411" y="5922"/>
                  <a:pt x="6904" y="6429"/>
                  <a:pt x="6904" y="7031"/>
                </a:cubicBezTo>
                <a:cubicBezTo>
                  <a:pt x="6904" y="7664"/>
                  <a:pt x="7442" y="8171"/>
                  <a:pt x="8076" y="8139"/>
                </a:cubicBezTo>
                <a:cubicBezTo>
                  <a:pt x="8677" y="8108"/>
                  <a:pt x="9152" y="7601"/>
                  <a:pt x="9152" y="6999"/>
                </a:cubicBezTo>
                <a:cubicBezTo>
                  <a:pt x="9121" y="6366"/>
                  <a:pt x="8614" y="5891"/>
                  <a:pt x="8012" y="5891"/>
                </a:cubicBezTo>
                <a:close/>
                <a:moveTo>
                  <a:pt x="26380" y="5257"/>
                </a:moveTo>
                <a:cubicBezTo>
                  <a:pt x="24860" y="5162"/>
                  <a:pt x="24829" y="7506"/>
                  <a:pt x="26349" y="7474"/>
                </a:cubicBezTo>
                <a:cubicBezTo>
                  <a:pt x="26982" y="7474"/>
                  <a:pt x="27457" y="6967"/>
                  <a:pt x="27457" y="6366"/>
                </a:cubicBezTo>
                <a:cubicBezTo>
                  <a:pt x="27489" y="5764"/>
                  <a:pt x="26982" y="5257"/>
                  <a:pt x="26380" y="5257"/>
                </a:cubicBezTo>
                <a:close/>
                <a:moveTo>
                  <a:pt x="16848" y="2597"/>
                </a:moveTo>
                <a:cubicBezTo>
                  <a:pt x="17450" y="2597"/>
                  <a:pt x="17956" y="2122"/>
                  <a:pt x="17956" y="1520"/>
                </a:cubicBezTo>
                <a:cubicBezTo>
                  <a:pt x="17988" y="855"/>
                  <a:pt x="17450" y="349"/>
                  <a:pt x="16816" y="349"/>
                </a:cubicBezTo>
                <a:cubicBezTo>
                  <a:pt x="16215" y="380"/>
                  <a:pt x="15740" y="887"/>
                  <a:pt x="15708" y="1489"/>
                </a:cubicBezTo>
                <a:cubicBezTo>
                  <a:pt x="15740" y="2090"/>
                  <a:pt x="16246" y="2597"/>
                  <a:pt x="16848" y="2597"/>
                </a:cubicBezTo>
                <a:close/>
                <a:moveTo>
                  <a:pt x="27647" y="5542"/>
                </a:moveTo>
                <a:cubicBezTo>
                  <a:pt x="27647" y="6144"/>
                  <a:pt x="28122" y="6651"/>
                  <a:pt x="28724" y="6682"/>
                </a:cubicBezTo>
                <a:cubicBezTo>
                  <a:pt x="29357" y="6682"/>
                  <a:pt x="29896" y="6176"/>
                  <a:pt x="29896" y="5542"/>
                </a:cubicBezTo>
                <a:cubicBezTo>
                  <a:pt x="29864" y="4941"/>
                  <a:pt x="29357" y="4434"/>
                  <a:pt x="28756" y="4434"/>
                </a:cubicBezTo>
                <a:cubicBezTo>
                  <a:pt x="28154" y="4434"/>
                  <a:pt x="27647" y="4941"/>
                  <a:pt x="27647" y="5542"/>
                </a:cubicBezTo>
                <a:close/>
                <a:moveTo>
                  <a:pt x="30814" y="7189"/>
                </a:moveTo>
                <a:cubicBezTo>
                  <a:pt x="30814" y="7791"/>
                  <a:pt x="31321" y="8298"/>
                  <a:pt x="31922" y="8298"/>
                </a:cubicBezTo>
                <a:cubicBezTo>
                  <a:pt x="32524" y="8298"/>
                  <a:pt x="33031" y="7823"/>
                  <a:pt x="33063" y="7221"/>
                </a:cubicBezTo>
                <a:cubicBezTo>
                  <a:pt x="33063" y="6587"/>
                  <a:pt x="32556" y="6081"/>
                  <a:pt x="31922" y="6049"/>
                </a:cubicBezTo>
                <a:cubicBezTo>
                  <a:pt x="31289" y="6081"/>
                  <a:pt x="30814" y="6587"/>
                  <a:pt x="30814" y="7189"/>
                </a:cubicBezTo>
                <a:close/>
                <a:moveTo>
                  <a:pt x="6429" y="9058"/>
                </a:moveTo>
                <a:cubicBezTo>
                  <a:pt x="5827" y="9058"/>
                  <a:pt x="5320" y="9533"/>
                  <a:pt x="5289" y="10134"/>
                </a:cubicBezTo>
                <a:cubicBezTo>
                  <a:pt x="5257" y="10736"/>
                  <a:pt x="5700" y="11243"/>
                  <a:pt x="6334" y="11306"/>
                </a:cubicBezTo>
                <a:cubicBezTo>
                  <a:pt x="6967" y="11369"/>
                  <a:pt x="7506" y="10863"/>
                  <a:pt x="7506" y="10198"/>
                </a:cubicBezTo>
                <a:cubicBezTo>
                  <a:pt x="7506" y="9596"/>
                  <a:pt x="7031" y="9089"/>
                  <a:pt x="6429" y="9058"/>
                </a:cubicBezTo>
                <a:close/>
                <a:moveTo>
                  <a:pt x="7727" y="9374"/>
                </a:moveTo>
                <a:cubicBezTo>
                  <a:pt x="7696" y="10008"/>
                  <a:pt x="8171" y="10514"/>
                  <a:pt x="8772" y="10514"/>
                </a:cubicBezTo>
                <a:cubicBezTo>
                  <a:pt x="9406" y="10514"/>
                  <a:pt x="9944" y="10008"/>
                  <a:pt x="9944" y="9374"/>
                </a:cubicBezTo>
                <a:cubicBezTo>
                  <a:pt x="9912" y="8773"/>
                  <a:pt x="9406" y="8298"/>
                  <a:pt x="8804" y="8266"/>
                </a:cubicBezTo>
                <a:cubicBezTo>
                  <a:pt x="8202" y="8298"/>
                  <a:pt x="7727" y="8773"/>
                  <a:pt x="7727" y="9374"/>
                </a:cubicBezTo>
                <a:close/>
                <a:moveTo>
                  <a:pt x="9311" y="6271"/>
                </a:moveTo>
                <a:cubicBezTo>
                  <a:pt x="9311" y="6872"/>
                  <a:pt x="9817" y="7348"/>
                  <a:pt x="10451" y="7348"/>
                </a:cubicBezTo>
                <a:cubicBezTo>
                  <a:pt x="11053" y="7348"/>
                  <a:pt x="11559" y="6872"/>
                  <a:pt x="11559" y="6239"/>
                </a:cubicBezTo>
                <a:cubicBezTo>
                  <a:pt x="11559" y="5606"/>
                  <a:pt x="11021" y="5099"/>
                  <a:pt x="10387" y="5099"/>
                </a:cubicBezTo>
                <a:cubicBezTo>
                  <a:pt x="9786" y="5131"/>
                  <a:pt x="9311" y="5637"/>
                  <a:pt x="9342" y="6271"/>
                </a:cubicBezTo>
                <a:close/>
                <a:moveTo>
                  <a:pt x="23942" y="6049"/>
                </a:moveTo>
                <a:cubicBezTo>
                  <a:pt x="23340" y="6049"/>
                  <a:pt x="22865" y="6556"/>
                  <a:pt x="22833" y="7158"/>
                </a:cubicBezTo>
                <a:cubicBezTo>
                  <a:pt x="22865" y="7791"/>
                  <a:pt x="23403" y="8298"/>
                  <a:pt x="24037" y="8266"/>
                </a:cubicBezTo>
                <a:cubicBezTo>
                  <a:pt x="24639" y="8234"/>
                  <a:pt x="25114" y="7696"/>
                  <a:pt x="25082" y="7094"/>
                </a:cubicBezTo>
                <a:cubicBezTo>
                  <a:pt x="25082" y="6492"/>
                  <a:pt x="24544" y="6017"/>
                  <a:pt x="23942" y="6049"/>
                </a:cubicBezTo>
                <a:close/>
                <a:moveTo>
                  <a:pt x="13301" y="2280"/>
                </a:moveTo>
                <a:cubicBezTo>
                  <a:pt x="13333" y="2914"/>
                  <a:pt x="13808" y="3389"/>
                  <a:pt x="14441" y="3389"/>
                </a:cubicBezTo>
                <a:cubicBezTo>
                  <a:pt x="15074" y="3389"/>
                  <a:pt x="15581" y="2851"/>
                  <a:pt x="15550" y="2217"/>
                </a:cubicBezTo>
                <a:cubicBezTo>
                  <a:pt x="15518" y="1615"/>
                  <a:pt x="15011" y="1140"/>
                  <a:pt x="14409" y="1140"/>
                </a:cubicBezTo>
                <a:cubicBezTo>
                  <a:pt x="13776" y="1172"/>
                  <a:pt x="13301" y="1679"/>
                  <a:pt x="13301" y="2280"/>
                </a:cubicBezTo>
                <a:close/>
                <a:moveTo>
                  <a:pt x="41201" y="6556"/>
                </a:moveTo>
                <a:cubicBezTo>
                  <a:pt x="41265" y="7158"/>
                  <a:pt x="41803" y="7633"/>
                  <a:pt x="42405" y="7569"/>
                </a:cubicBezTo>
                <a:cubicBezTo>
                  <a:pt x="43007" y="7538"/>
                  <a:pt x="43450" y="6999"/>
                  <a:pt x="43387" y="6366"/>
                </a:cubicBezTo>
                <a:cubicBezTo>
                  <a:pt x="43355" y="5764"/>
                  <a:pt x="42817" y="5321"/>
                  <a:pt x="42215" y="5384"/>
                </a:cubicBezTo>
                <a:cubicBezTo>
                  <a:pt x="41613" y="5416"/>
                  <a:pt x="41138" y="5954"/>
                  <a:pt x="41201" y="6556"/>
                </a:cubicBezTo>
                <a:close/>
                <a:moveTo>
                  <a:pt x="34298" y="5257"/>
                </a:moveTo>
                <a:cubicBezTo>
                  <a:pt x="33696" y="5289"/>
                  <a:pt x="33221" y="5796"/>
                  <a:pt x="33253" y="6397"/>
                </a:cubicBezTo>
                <a:cubicBezTo>
                  <a:pt x="33221" y="7062"/>
                  <a:pt x="33791" y="7569"/>
                  <a:pt x="34424" y="7506"/>
                </a:cubicBezTo>
                <a:cubicBezTo>
                  <a:pt x="35026" y="7474"/>
                  <a:pt x="35501" y="6936"/>
                  <a:pt x="35469" y="6334"/>
                </a:cubicBezTo>
                <a:cubicBezTo>
                  <a:pt x="35438" y="5732"/>
                  <a:pt x="34931" y="5257"/>
                  <a:pt x="34298" y="5257"/>
                </a:cubicBezTo>
                <a:close/>
                <a:moveTo>
                  <a:pt x="19160" y="7601"/>
                </a:moveTo>
                <a:cubicBezTo>
                  <a:pt x="18558" y="7601"/>
                  <a:pt x="18083" y="8076"/>
                  <a:pt x="18083" y="8678"/>
                </a:cubicBezTo>
                <a:cubicBezTo>
                  <a:pt x="18083" y="9279"/>
                  <a:pt x="18558" y="9786"/>
                  <a:pt x="19160" y="9818"/>
                </a:cubicBezTo>
                <a:cubicBezTo>
                  <a:pt x="19793" y="9818"/>
                  <a:pt x="20300" y="9279"/>
                  <a:pt x="20300" y="8646"/>
                </a:cubicBezTo>
                <a:cubicBezTo>
                  <a:pt x="20300" y="8044"/>
                  <a:pt x="19762" y="7569"/>
                  <a:pt x="19160" y="7601"/>
                </a:cubicBezTo>
                <a:close/>
                <a:moveTo>
                  <a:pt x="3199" y="9691"/>
                </a:moveTo>
                <a:cubicBezTo>
                  <a:pt x="3800" y="9691"/>
                  <a:pt x="4307" y="9216"/>
                  <a:pt x="4339" y="8614"/>
                </a:cubicBezTo>
                <a:cubicBezTo>
                  <a:pt x="4370" y="8013"/>
                  <a:pt x="3895" y="7474"/>
                  <a:pt x="3294" y="7474"/>
                </a:cubicBezTo>
                <a:cubicBezTo>
                  <a:pt x="2660" y="7443"/>
                  <a:pt x="2122" y="7918"/>
                  <a:pt x="2122" y="8551"/>
                </a:cubicBezTo>
                <a:cubicBezTo>
                  <a:pt x="2122" y="9153"/>
                  <a:pt x="2597" y="9659"/>
                  <a:pt x="3199" y="9691"/>
                </a:cubicBezTo>
                <a:close/>
                <a:moveTo>
                  <a:pt x="0" y="10071"/>
                </a:moveTo>
                <a:cubicBezTo>
                  <a:pt x="222" y="10324"/>
                  <a:pt x="507" y="10451"/>
                  <a:pt x="823" y="10483"/>
                </a:cubicBezTo>
                <a:cubicBezTo>
                  <a:pt x="1425" y="10483"/>
                  <a:pt x="1932" y="10008"/>
                  <a:pt x="1963" y="9406"/>
                </a:cubicBezTo>
                <a:cubicBezTo>
                  <a:pt x="1995" y="8804"/>
                  <a:pt x="1552" y="8298"/>
                  <a:pt x="918" y="8266"/>
                </a:cubicBezTo>
                <a:cubicBezTo>
                  <a:pt x="570" y="8234"/>
                  <a:pt x="222" y="8393"/>
                  <a:pt x="0" y="8646"/>
                </a:cubicBezTo>
                <a:close/>
                <a:moveTo>
                  <a:pt x="17893" y="9469"/>
                </a:moveTo>
                <a:cubicBezTo>
                  <a:pt x="17893" y="8868"/>
                  <a:pt x="17386" y="8393"/>
                  <a:pt x="16785" y="8393"/>
                </a:cubicBezTo>
                <a:cubicBezTo>
                  <a:pt x="16151" y="8361"/>
                  <a:pt x="15613" y="8899"/>
                  <a:pt x="15676" y="9533"/>
                </a:cubicBezTo>
                <a:cubicBezTo>
                  <a:pt x="15708" y="10134"/>
                  <a:pt x="16215" y="10609"/>
                  <a:pt x="16816" y="10609"/>
                </a:cubicBezTo>
                <a:cubicBezTo>
                  <a:pt x="17418" y="10578"/>
                  <a:pt x="17893" y="10071"/>
                  <a:pt x="17893" y="9469"/>
                </a:cubicBezTo>
                <a:close/>
                <a:moveTo>
                  <a:pt x="20458" y="7918"/>
                </a:moveTo>
                <a:cubicBezTo>
                  <a:pt x="20458" y="8519"/>
                  <a:pt x="20933" y="8994"/>
                  <a:pt x="21535" y="9026"/>
                </a:cubicBezTo>
                <a:cubicBezTo>
                  <a:pt x="22168" y="9026"/>
                  <a:pt x="22675" y="8488"/>
                  <a:pt x="22675" y="7854"/>
                </a:cubicBezTo>
                <a:cubicBezTo>
                  <a:pt x="22643" y="7253"/>
                  <a:pt x="22137" y="6777"/>
                  <a:pt x="21535" y="6809"/>
                </a:cubicBezTo>
                <a:cubicBezTo>
                  <a:pt x="20933" y="6809"/>
                  <a:pt x="20427" y="7284"/>
                  <a:pt x="20458" y="7918"/>
                </a:cubicBezTo>
                <a:close/>
                <a:moveTo>
                  <a:pt x="4560" y="7791"/>
                </a:moveTo>
                <a:cubicBezTo>
                  <a:pt x="4529" y="8393"/>
                  <a:pt x="5035" y="8899"/>
                  <a:pt x="5637" y="8899"/>
                </a:cubicBezTo>
                <a:cubicBezTo>
                  <a:pt x="6239" y="8899"/>
                  <a:pt x="6746" y="8424"/>
                  <a:pt x="6777" y="7823"/>
                </a:cubicBezTo>
                <a:cubicBezTo>
                  <a:pt x="6777" y="7189"/>
                  <a:pt x="6270" y="6651"/>
                  <a:pt x="5637" y="6682"/>
                </a:cubicBezTo>
                <a:cubicBezTo>
                  <a:pt x="5035" y="6682"/>
                  <a:pt x="4529" y="7158"/>
                  <a:pt x="4560" y="7791"/>
                </a:cubicBezTo>
                <a:close/>
                <a:moveTo>
                  <a:pt x="12066" y="4181"/>
                </a:moveTo>
                <a:cubicBezTo>
                  <a:pt x="12668" y="4181"/>
                  <a:pt x="13174" y="3706"/>
                  <a:pt x="13174" y="3072"/>
                </a:cubicBezTo>
                <a:cubicBezTo>
                  <a:pt x="13174" y="2471"/>
                  <a:pt x="12699" y="1964"/>
                  <a:pt x="12098" y="1932"/>
                </a:cubicBezTo>
                <a:cubicBezTo>
                  <a:pt x="11464" y="1932"/>
                  <a:pt x="10926" y="2439"/>
                  <a:pt x="10926" y="3104"/>
                </a:cubicBezTo>
                <a:cubicBezTo>
                  <a:pt x="10958" y="3706"/>
                  <a:pt x="11464" y="4181"/>
                  <a:pt x="12066" y="4181"/>
                </a:cubicBezTo>
                <a:close/>
                <a:moveTo>
                  <a:pt x="38795" y="7221"/>
                </a:moveTo>
                <a:cubicBezTo>
                  <a:pt x="38763" y="7823"/>
                  <a:pt x="39238" y="8361"/>
                  <a:pt x="39840" y="8393"/>
                </a:cubicBezTo>
                <a:cubicBezTo>
                  <a:pt x="40473" y="8393"/>
                  <a:pt x="40980" y="7918"/>
                  <a:pt x="41011" y="7316"/>
                </a:cubicBezTo>
                <a:cubicBezTo>
                  <a:pt x="41011" y="6682"/>
                  <a:pt x="40536" y="6176"/>
                  <a:pt x="39935" y="6176"/>
                </a:cubicBezTo>
                <a:cubicBezTo>
                  <a:pt x="39301" y="6144"/>
                  <a:pt x="38795" y="6619"/>
                  <a:pt x="38795" y="7221"/>
                </a:cubicBezTo>
                <a:close/>
                <a:moveTo>
                  <a:pt x="4814" y="4307"/>
                </a:moveTo>
                <a:cubicBezTo>
                  <a:pt x="4212" y="4307"/>
                  <a:pt x="3737" y="4814"/>
                  <a:pt x="3769" y="5416"/>
                </a:cubicBezTo>
                <a:cubicBezTo>
                  <a:pt x="3769" y="6017"/>
                  <a:pt x="4244" y="6524"/>
                  <a:pt x="4845" y="6524"/>
                </a:cubicBezTo>
                <a:cubicBezTo>
                  <a:pt x="5479" y="6492"/>
                  <a:pt x="5985" y="5986"/>
                  <a:pt x="5985" y="5352"/>
                </a:cubicBezTo>
                <a:cubicBezTo>
                  <a:pt x="5922" y="4751"/>
                  <a:pt x="5415" y="4276"/>
                  <a:pt x="4814" y="4307"/>
                </a:cubicBezTo>
                <a:close/>
                <a:moveTo>
                  <a:pt x="2502" y="7316"/>
                </a:moveTo>
                <a:cubicBezTo>
                  <a:pt x="3104" y="7284"/>
                  <a:pt x="3579" y="6809"/>
                  <a:pt x="3610" y="6207"/>
                </a:cubicBezTo>
                <a:cubicBezTo>
                  <a:pt x="3579" y="5574"/>
                  <a:pt x="3072" y="5067"/>
                  <a:pt x="2439" y="5099"/>
                </a:cubicBezTo>
                <a:cubicBezTo>
                  <a:pt x="1805" y="5131"/>
                  <a:pt x="1362" y="5637"/>
                  <a:pt x="1393" y="6239"/>
                </a:cubicBezTo>
                <a:cubicBezTo>
                  <a:pt x="1393" y="6841"/>
                  <a:pt x="1900" y="7316"/>
                  <a:pt x="2502" y="7316"/>
                </a:cubicBezTo>
                <a:close/>
                <a:moveTo>
                  <a:pt x="45762" y="5732"/>
                </a:moveTo>
                <a:cubicBezTo>
                  <a:pt x="45793" y="5099"/>
                  <a:pt x="45318" y="4592"/>
                  <a:pt x="44717" y="4592"/>
                </a:cubicBezTo>
                <a:cubicBezTo>
                  <a:pt x="44083" y="4561"/>
                  <a:pt x="43577" y="5036"/>
                  <a:pt x="43545" y="5637"/>
                </a:cubicBezTo>
                <a:cubicBezTo>
                  <a:pt x="43545" y="6271"/>
                  <a:pt x="44020" y="6777"/>
                  <a:pt x="44622" y="6809"/>
                </a:cubicBezTo>
                <a:cubicBezTo>
                  <a:pt x="45255" y="6809"/>
                  <a:pt x="45762" y="6334"/>
                  <a:pt x="45762" y="5732"/>
                </a:cubicBezTo>
                <a:close/>
                <a:moveTo>
                  <a:pt x="29579" y="6872"/>
                </a:moveTo>
                <a:cubicBezTo>
                  <a:pt x="28977" y="6841"/>
                  <a:pt x="28471" y="7316"/>
                  <a:pt x="28471" y="7918"/>
                </a:cubicBezTo>
                <a:cubicBezTo>
                  <a:pt x="28407" y="8519"/>
                  <a:pt x="28882" y="9058"/>
                  <a:pt x="29484" y="9058"/>
                </a:cubicBezTo>
                <a:cubicBezTo>
                  <a:pt x="30117" y="9121"/>
                  <a:pt x="30656" y="8614"/>
                  <a:pt x="30687" y="7981"/>
                </a:cubicBezTo>
                <a:cubicBezTo>
                  <a:pt x="30656" y="7379"/>
                  <a:pt x="30181" y="6872"/>
                  <a:pt x="29579" y="6872"/>
                </a:cubicBezTo>
                <a:close/>
                <a:moveTo>
                  <a:pt x="7157" y="13650"/>
                </a:moveTo>
                <a:cubicBezTo>
                  <a:pt x="7759" y="13713"/>
                  <a:pt x="8297" y="13206"/>
                  <a:pt x="8297" y="12605"/>
                </a:cubicBezTo>
                <a:cubicBezTo>
                  <a:pt x="8297" y="12003"/>
                  <a:pt x="7822" y="11464"/>
                  <a:pt x="7221" y="11464"/>
                </a:cubicBezTo>
                <a:cubicBezTo>
                  <a:pt x="6619" y="11464"/>
                  <a:pt x="6112" y="11908"/>
                  <a:pt x="6080" y="12541"/>
                </a:cubicBezTo>
                <a:cubicBezTo>
                  <a:pt x="6080" y="13143"/>
                  <a:pt x="6556" y="13650"/>
                  <a:pt x="7157" y="13650"/>
                </a:cubicBezTo>
                <a:close/>
                <a:moveTo>
                  <a:pt x="3990" y="12098"/>
                </a:moveTo>
                <a:cubicBezTo>
                  <a:pt x="4624" y="12098"/>
                  <a:pt x="5130" y="11623"/>
                  <a:pt x="5130" y="11021"/>
                </a:cubicBezTo>
                <a:cubicBezTo>
                  <a:pt x="5162" y="10388"/>
                  <a:pt x="4624" y="9849"/>
                  <a:pt x="3990" y="9881"/>
                </a:cubicBezTo>
                <a:cubicBezTo>
                  <a:pt x="3389" y="9881"/>
                  <a:pt x="2914" y="10388"/>
                  <a:pt x="2914" y="10989"/>
                </a:cubicBezTo>
                <a:cubicBezTo>
                  <a:pt x="2914" y="11591"/>
                  <a:pt x="3389" y="12066"/>
                  <a:pt x="3990" y="12098"/>
                </a:cubicBezTo>
                <a:close/>
                <a:moveTo>
                  <a:pt x="13301" y="10229"/>
                </a:moveTo>
                <a:cubicBezTo>
                  <a:pt x="13269" y="10831"/>
                  <a:pt x="13776" y="11338"/>
                  <a:pt x="14378" y="11338"/>
                </a:cubicBezTo>
                <a:cubicBezTo>
                  <a:pt x="14979" y="11338"/>
                  <a:pt x="15486" y="10894"/>
                  <a:pt x="15518" y="10293"/>
                </a:cubicBezTo>
                <a:cubicBezTo>
                  <a:pt x="15518" y="9659"/>
                  <a:pt x="15011" y="9121"/>
                  <a:pt x="14378" y="9121"/>
                </a:cubicBezTo>
                <a:cubicBezTo>
                  <a:pt x="13776" y="9121"/>
                  <a:pt x="13301" y="9628"/>
                  <a:pt x="13301" y="10229"/>
                </a:cubicBezTo>
                <a:close/>
                <a:moveTo>
                  <a:pt x="4782" y="12256"/>
                </a:moveTo>
                <a:cubicBezTo>
                  <a:pt x="4180" y="12288"/>
                  <a:pt x="3705" y="12763"/>
                  <a:pt x="3705" y="13396"/>
                </a:cubicBezTo>
                <a:cubicBezTo>
                  <a:pt x="3737" y="13998"/>
                  <a:pt x="4244" y="14473"/>
                  <a:pt x="4845" y="14441"/>
                </a:cubicBezTo>
                <a:cubicBezTo>
                  <a:pt x="5447" y="14473"/>
                  <a:pt x="5954" y="13935"/>
                  <a:pt x="5922" y="13333"/>
                </a:cubicBezTo>
                <a:cubicBezTo>
                  <a:pt x="5890" y="12731"/>
                  <a:pt x="5415" y="12225"/>
                  <a:pt x="4782" y="12256"/>
                </a:cubicBezTo>
                <a:close/>
                <a:moveTo>
                  <a:pt x="27109" y="7633"/>
                </a:moveTo>
                <a:cubicBezTo>
                  <a:pt x="26507" y="7633"/>
                  <a:pt x="26032" y="8139"/>
                  <a:pt x="26032" y="8741"/>
                </a:cubicBezTo>
                <a:cubicBezTo>
                  <a:pt x="26064" y="9343"/>
                  <a:pt x="26539" y="9849"/>
                  <a:pt x="27172" y="9849"/>
                </a:cubicBezTo>
                <a:cubicBezTo>
                  <a:pt x="27774" y="9818"/>
                  <a:pt x="28249" y="9311"/>
                  <a:pt x="28249" y="8709"/>
                </a:cubicBezTo>
                <a:cubicBezTo>
                  <a:pt x="28249" y="8108"/>
                  <a:pt x="27742" y="7601"/>
                  <a:pt x="27109" y="7633"/>
                </a:cubicBezTo>
                <a:close/>
                <a:moveTo>
                  <a:pt x="7347" y="5732"/>
                </a:moveTo>
                <a:cubicBezTo>
                  <a:pt x="7949" y="5669"/>
                  <a:pt x="8392" y="5162"/>
                  <a:pt x="8392" y="4561"/>
                </a:cubicBezTo>
                <a:cubicBezTo>
                  <a:pt x="8361" y="3927"/>
                  <a:pt x="7791" y="3452"/>
                  <a:pt x="7157" y="3516"/>
                </a:cubicBezTo>
                <a:cubicBezTo>
                  <a:pt x="6556" y="3547"/>
                  <a:pt x="6112" y="4086"/>
                  <a:pt x="6175" y="4719"/>
                </a:cubicBezTo>
                <a:cubicBezTo>
                  <a:pt x="6207" y="5321"/>
                  <a:pt x="6746" y="5764"/>
                  <a:pt x="7347" y="5732"/>
                </a:cubicBezTo>
                <a:close/>
                <a:moveTo>
                  <a:pt x="9659" y="4972"/>
                </a:moveTo>
                <a:cubicBezTo>
                  <a:pt x="10261" y="4972"/>
                  <a:pt x="10767" y="4466"/>
                  <a:pt x="10767" y="3864"/>
                </a:cubicBezTo>
                <a:cubicBezTo>
                  <a:pt x="10767" y="3262"/>
                  <a:pt x="10292" y="2756"/>
                  <a:pt x="9691" y="2724"/>
                </a:cubicBezTo>
                <a:cubicBezTo>
                  <a:pt x="9026" y="2724"/>
                  <a:pt x="8519" y="3262"/>
                  <a:pt x="8551" y="3896"/>
                </a:cubicBezTo>
                <a:cubicBezTo>
                  <a:pt x="8551" y="4497"/>
                  <a:pt x="9057" y="4972"/>
                  <a:pt x="9659" y="4972"/>
                </a:cubicBezTo>
                <a:close/>
                <a:moveTo>
                  <a:pt x="1615" y="10641"/>
                </a:moveTo>
                <a:cubicBezTo>
                  <a:pt x="1013" y="10641"/>
                  <a:pt x="507" y="11116"/>
                  <a:pt x="507" y="11718"/>
                </a:cubicBezTo>
                <a:cubicBezTo>
                  <a:pt x="507" y="12320"/>
                  <a:pt x="982" y="12826"/>
                  <a:pt x="1583" y="12858"/>
                </a:cubicBezTo>
                <a:cubicBezTo>
                  <a:pt x="2217" y="12858"/>
                  <a:pt x="2724" y="12351"/>
                  <a:pt x="2724" y="11718"/>
                </a:cubicBezTo>
                <a:cubicBezTo>
                  <a:pt x="2724" y="11116"/>
                  <a:pt x="2217" y="10609"/>
                  <a:pt x="1615" y="10641"/>
                </a:cubicBezTo>
                <a:close/>
                <a:moveTo>
                  <a:pt x="45033" y="3294"/>
                </a:moveTo>
                <a:cubicBezTo>
                  <a:pt x="45033" y="2661"/>
                  <a:pt x="44527" y="2185"/>
                  <a:pt x="43925" y="2185"/>
                </a:cubicBezTo>
                <a:cubicBezTo>
                  <a:pt x="43292" y="2217"/>
                  <a:pt x="42817" y="2692"/>
                  <a:pt x="42785" y="3294"/>
                </a:cubicBezTo>
                <a:cubicBezTo>
                  <a:pt x="42817" y="3927"/>
                  <a:pt x="43323" y="4434"/>
                  <a:pt x="43957" y="4434"/>
                </a:cubicBezTo>
                <a:cubicBezTo>
                  <a:pt x="44558" y="4402"/>
                  <a:pt x="45033" y="3896"/>
                  <a:pt x="45033" y="3294"/>
                </a:cubicBezTo>
                <a:close/>
                <a:moveTo>
                  <a:pt x="37560" y="9121"/>
                </a:moveTo>
                <a:cubicBezTo>
                  <a:pt x="38161" y="9089"/>
                  <a:pt x="38636" y="8583"/>
                  <a:pt x="38636" y="7981"/>
                </a:cubicBezTo>
                <a:cubicBezTo>
                  <a:pt x="38605" y="7379"/>
                  <a:pt x="38098" y="6904"/>
                  <a:pt x="37496" y="6904"/>
                </a:cubicBezTo>
                <a:cubicBezTo>
                  <a:pt x="36863" y="6936"/>
                  <a:pt x="36388" y="7443"/>
                  <a:pt x="36419" y="8044"/>
                </a:cubicBezTo>
                <a:cubicBezTo>
                  <a:pt x="36419" y="8646"/>
                  <a:pt x="36926" y="9121"/>
                  <a:pt x="37560" y="9121"/>
                </a:cubicBezTo>
                <a:close/>
                <a:moveTo>
                  <a:pt x="7759" y="1457"/>
                </a:moveTo>
                <a:cubicBezTo>
                  <a:pt x="7759" y="2059"/>
                  <a:pt x="8266" y="2566"/>
                  <a:pt x="8867" y="2566"/>
                </a:cubicBezTo>
                <a:cubicBezTo>
                  <a:pt x="9469" y="2566"/>
                  <a:pt x="9944" y="2059"/>
                  <a:pt x="9976" y="1457"/>
                </a:cubicBezTo>
                <a:cubicBezTo>
                  <a:pt x="9976" y="824"/>
                  <a:pt x="9469" y="317"/>
                  <a:pt x="8804" y="349"/>
                </a:cubicBezTo>
                <a:cubicBezTo>
                  <a:pt x="8202" y="349"/>
                  <a:pt x="7727" y="855"/>
                  <a:pt x="7759" y="1457"/>
                </a:cubicBezTo>
                <a:close/>
                <a:moveTo>
                  <a:pt x="0" y="13333"/>
                </a:moveTo>
                <a:cubicBezTo>
                  <a:pt x="222" y="13111"/>
                  <a:pt x="348" y="12826"/>
                  <a:pt x="348" y="12541"/>
                </a:cubicBezTo>
                <a:cubicBezTo>
                  <a:pt x="348" y="12225"/>
                  <a:pt x="222" y="11940"/>
                  <a:pt x="0" y="11718"/>
                </a:cubicBezTo>
                <a:close/>
                <a:moveTo>
                  <a:pt x="0" y="16025"/>
                </a:moveTo>
                <a:cubicBezTo>
                  <a:pt x="32" y="16025"/>
                  <a:pt x="32" y="16025"/>
                  <a:pt x="32" y="16025"/>
                </a:cubicBezTo>
                <a:cubicBezTo>
                  <a:pt x="633" y="15993"/>
                  <a:pt x="1140" y="15518"/>
                  <a:pt x="1140" y="14885"/>
                </a:cubicBezTo>
                <a:cubicBezTo>
                  <a:pt x="1140" y="14283"/>
                  <a:pt x="633" y="13776"/>
                  <a:pt x="32" y="13808"/>
                </a:cubicBezTo>
                <a:lnTo>
                  <a:pt x="0" y="13808"/>
                </a:lnTo>
                <a:close/>
                <a:moveTo>
                  <a:pt x="48739" y="634"/>
                </a:moveTo>
                <a:cubicBezTo>
                  <a:pt x="48105" y="602"/>
                  <a:pt x="47630" y="1077"/>
                  <a:pt x="47599" y="1710"/>
                </a:cubicBezTo>
                <a:cubicBezTo>
                  <a:pt x="47599" y="2344"/>
                  <a:pt x="48105" y="2851"/>
                  <a:pt x="48739" y="2851"/>
                </a:cubicBezTo>
                <a:cubicBezTo>
                  <a:pt x="49340" y="2819"/>
                  <a:pt x="49815" y="2312"/>
                  <a:pt x="49847" y="1710"/>
                </a:cubicBezTo>
                <a:cubicBezTo>
                  <a:pt x="49815" y="1109"/>
                  <a:pt x="49340" y="634"/>
                  <a:pt x="48739" y="634"/>
                </a:cubicBezTo>
                <a:close/>
                <a:moveTo>
                  <a:pt x="21250" y="10324"/>
                </a:moveTo>
                <a:cubicBezTo>
                  <a:pt x="21250" y="10926"/>
                  <a:pt x="21757" y="11433"/>
                  <a:pt x="22358" y="11433"/>
                </a:cubicBezTo>
                <a:cubicBezTo>
                  <a:pt x="22992" y="11401"/>
                  <a:pt x="23467" y="10894"/>
                  <a:pt x="23435" y="10293"/>
                </a:cubicBezTo>
                <a:cubicBezTo>
                  <a:pt x="23435" y="9691"/>
                  <a:pt x="22928" y="9184"/>
                  <a:pt x="22327" y="9216"/>
                </a:cubicBezTo>
                <a:cubicBezTo>
                  <a:pt x="21725" y="9216"/>
                  <a:pt x="21250" y="9723"/>
                  <a:pt x="21250" y="10324"/>
                </a:cubicBezTo>
                <a:close/>
                <a:moveTo>
                  <a:pt x="23625" y="9501"/>
                </a:moveTo>
                <a:cubicBezTo>
                  <a:pt x="23625" y="10103"/>
                  <a:pt x="24100" y="10609"/>
                  <a:pt x="24702" y="10641"/>
                </a:cubicBezTo>
                <a:cubicBezTo>
                  <a:pt x="25304" y="10641"/>
                  <a:pt x="25810" y="10166"/>
                  <a:pt x="25842" y="9564"/>
                </a:cubicBezTo>
                <a:cubicBezTo>
                  <a:pt x="25842" y="8931"/>
                  <a:pt x="25367" y="8424"/>
                  <a:pt x="24765" y="8424"/>
                </a:cubicBezTo>
                <a:cubicBezTo>
                  <a:pt x="24164" y="8393"/>
                  <a:pt x="23625" y="8868"/>
                  <a:pt x="23625" y="9501"/>
                </a:cubicBezTo>
                <a:close/>
                <a:moveTo>
                  <a:pt x="18843" y="11084"/>
                </a:moveTo>
                <a:cubicBezTo>
                  <a:pt x="18843" y="11686"/>
                  <a:pt x="19318" y="12193"/>
                  <a:pt x="19920" y="12225"/>
                </a:cubicBezTo>
                <a:cubicBezTo>
                  <a:pt x="20522" y="12225"/>
                  <a:pt x="21028" y="11718"/>
                  <a:pt x="21060" y="11116"/>
                </a:cubicBezTo>
                <a:cubicBezTo>
                  <a:pt x="21060" y="10514"/>
                  <a:pt x="20553" y="10008"/>
                  <a:pt x="19952" y="10008"/>
                </a:cubicBezTo>
                <a:cubicBezTo>
                  <a:pt x="19350" y="9976"/>
                  <a:pt x="18843" y="10483"/>
                  <a:pt x="18843" y="11084"/>
                </a:cubicBezTo>
                <a:close/>
                <a:moveTo>
                  <a:pt x="2407" y="13048"/>
                </a:moveTo>
                <a:cubicBezTo>
                  <a:pt x="1805" y="13048"/>
                  <a:pt x="1298" y="13523"/>
                  <a:pt x="1298" y="14125"/>
                </a:cubicBezTo>
                <a:cubicBezTo>
                  <a:pt x="1298" y="14758"/>
                  <a:pt x="1773" y="15233"/>
                  <a:pt x="2375" y="15233"/>
                </a:cubicBezTo>
                <a:cubicBezTo>
                  <a:pt x="3009" y="15265"/>
                  <a:pt x="3515" y="14758"/>
                  <a:pt x="3515" y="14156"/>
                </a:cubicBezTo>
                <a:cubicBezTo>
                  <a:pt x="3515" y="13555"/>
                  <a:pt x="3009" y="13048"/>
                  <a:pt x="2407" y="13048"/>
                </a:cubicBezTo>
                <a:close/>
                <a:moveTo>
                  <a:pt x="0" y="8076"/>
                </a:moveTo>
                <a:cubicBezTo>
                  <a:pt x="32" y="8076"/>
                  <a:pt x="63" y="8076"/>
                  <a:pt x="95" y="8076"/>
                </a:cubicBezTo>
                <a:cubicBezTo>
                  <a:pt x="697" y="8044"/>
                  <a:pt x="1172" y="7538"/>
                  <a:pt x="1172" y="6936"/>
                </a:cubicBezTo>
                <a:cubicBezTo>
                  <a:pt x="1172" y="6334"/>
                  <a:pt x="697" y="5827"/>
                  <a:pt x="63" y="5859"/>
                </a:cubicBezTo>
                <a:cubicBezTo>
                  <a:pt x="63" y="5859"/>
                  <a:pt x="32" y="5859"/>
                  <a:pt x="0" y="5859"/>
                </a:cubicBezTo>
                <a:close/>
                <a:moveTo>
                  <a:pt x="18685" y="11876"/>
                </a:moveTo>
                <a:cubicBezTo>
                  <a:pt x="18685" y="11274"/>
                  <a:pt x="18178" y="10768"/>
                  <a:pt x="17576" y="10768"/>
                </a:cubicBezTo>
                <a:cubicBezTo>
                  <a:pt x="16975" y="10736"/>
                  <a:pt x="16468" y="11211"/>
                  <a:pt x="16468" y="11844"/>
                </a:cubicBezTo>
                <a:cubicBezTo>
                  <a:pt x="16468" y="12446"/>
                  <a:pt x="16943" y="12953"/>
                  <a:pt x="17545" y="12953"/>
                </a:cubicBezTo>
                <a:cubicBezTo>
                  <a:pt x="18146" y="12953"/>
                  <a:pt x="18653" y="12478"/>
                  <a:pt x="18685" y="11876"/>
                </a:cubicBezTo>
                <a:close/>
                <a:moveTo>
                  <a:pt x="47409" y="2534"/>
                </a:moveTo>
                <a:cubicBezTo>
                  <a:pt x="47440" y="1932"/>
                  <a:pt x="46965" y="1425"/>
                  <a:pt x="46332" y="1425"/>
                </a:cubicBezTo>
                <a:cubicBezTo>
                  <a:pt x="45698" y="1394"/>
                  <a:pt x="45192" y="1900"/>
                  <a:pt x="45192" y="2534"/>
                </a:cubicBezTo>
                <a:cubicBezTo>
                  <a:pt x="45192" y="3136"/>
                  <a:pt x="45698" y="3611"/>
                  <a:pt x="46300" y="3642"/>
                </a:cubicBezTo>
                <a:cubicBezTo>
                  <a:pt x="46902" y="3642"/>
                  <a:pt x="47377" y="3136"/>
                  <a:pt x="47409" y="2534"/>
                </a:cubicBezTo>
                <a:close/>
                <a:moveTo>
                  <a:pt x="6460" y="3357"/>
                </a:moveTo>
                <a:cubicBezTo>
                  <a:pt x="7062" y="3357"/>
                  <a:pt x="7569" y="2882"/>
                  <a:pt x="7601" y="2280"/>
                </a:cubicBezTo>
                <a:cubicBezTo>
                  <a:pt x="7601" y="1647"/>
                  <a:pt x="7126" y="1140"/>
                  <a:pt x="6524" y="1140"/>
                </a:cubicBezTo>
                <a:cubicBezTo>
                  <a:pt x="5890" y="1109"/>
                  <a:pt x="5384" y="1584"/>
                  <a:pt x="5384" y="2185"/>
                </a:cubicBezTo>
                <a:cubicBezTo>
                  <a:pt x="5352" y="2819"/>
                  <a:pt x="5827" y="3326"/>
                  <a:pt x="6460" y="3357"/>
                </a:cubicBezTo>
                <a:close/>
                <a:moveTo>
                  <a:pt x="2090" y="16563"/>
                </a:moveTo>
                <a:cubicBezTo>
                  <a:pt x="2122" y="17165"/>
                  <a:pt x="2629" y="17640"/>
                  <a:pt x="3262" y="17608"/>
                </a:cubicBezTo>
                <a:cubicBezTo>
                  <a:pt x="3864" y="17577"/>
                  <a:pt x="4339" y="17070"/>
                  <a:pt x="4275" y="16436"/>
                </a:cubicBezTo>
                <a:cubicBezTo>
                  <a:pt x="4244" y="15866"/>
                  <a:pt x="3769" y="15423"/>
                  <a:pt x="3167" y="15423"/>
                </a:cubicBezTo>
                <a:cubicBezTo>
                  <a:pt x="2565" y="15455"/>
                  <a:pt x="2090" y="15961"/>
                  <a:pt x="2090" y="16563"/>
                </a:cubicBezTo>
                <a:close/>
                <a:moveTo>
                  <a:pt x="0" y="18083"/>
                </a:moveTo>
                <a:cubicBezTo>
                  <a:pt x="697" y="18780"/>
                  <a:pt x="1900" y="18273"/>
                  <a:pt x="1900" y="17292"/>
                </a:cubicBezTo>
                <a:cubicBezTo>
                  <a:pt x="1837" y="16690"/>
                  <a:pt x="1362" y="16215"/>
                  <a:pt x="760" y="16215"/>
                </a:cubicBezTo>
                <a:cubicBezTo>
                  <a:pt x="475" y="16215"/>
                  <a:pt x="190" y="16341"/>
                  <a:pt x="0" y="16531"/>
                </a:cubicBezTo>
                <a:close/>
                <a:moveTo>
                  <a:pt x="25557" y="13016"/>
                </a:moveTo>
                <a:cubicBezTo>
                  <a:pt x="26159" y="13016"/>
                  <a:pt x="26634" y="12510"/>
                  <a:pt x="26602" y="11876"/>
                </a:cubicBezTo>
                <a:cubicBezTo>
                  <a:pt x="26570" y="11306"/>
                  <a:pt x="26095" y="10863"/>
                  <a:pt x="25525" y="10831"/>
                </a:cubicBezTo>
                <a:cubicBezTo>
                  <a:pt x="24924" y="10831"/>
                  <a:pt x="24449" y="11338"/>
                  <a:pt x="24417" y="11940"/>
                </a:cubicBezTo>
                <a:cubicBezTo>
                  <a:pt x="24449" y="12541"/>
                  <a:pt x="24924" y="13016"/>
                  <a:pt x="25557" y="13016"/>
                </a:cubicBezTo>
                <a:close/>
                <a:moveTo>
                  <a:pt x="47092" y="3832"/>
                </a:moveTo>
                <a:cubicBezTo>
                  <a:pt x="46490" y="3832"/>
                  <a:pt x="45983" y="4307"/>
                  <a:pt x="45983" y="4941"/>
                </a:cubicBezTo>
                <a:cubicBezTo>
                  <a:pt x="45983" y="5542"/>
                  <a:pt x="46490" y="6017"/>
                  <a:pt x="47092" y="6049"/>
                </a:cubicBezTo>
                <a:cubicBezTo>
                  <a:pt x="47694" y="6049"/>
                  <a:pt x="48200" y="5542"/>
                  <a:pt x="48169" y="4941"/>
                </a:cubicBezTo>
                <a:cubicBezTo>
                  <a:pt x="48200" y="4307"/>
                  <a:pt x="47694" y="3832"/>
                  <a:pt x="47092" y="3832"/>
                </a:cubicBezTo>
                <a:close/>
                <a:moveTo>
                  <a:pt x="0" y="5384"/>
                </a:moveTo>
                <a:cubicBezTo>
                  <a:pt x="222" y="5194"/>
                  <a:pt x="348" y="4909"/>
                  <a:pt x="380" y="4624"/>
                </a:cubicBezTo>
                <a:cubicBezTo>
                  <a:pt x="380" y="4276"/>
                  <a:pt x="253" y="3959"/>
                  <a:pt x="0" y="3769"/>
                </a:cubicBezTo>
                <a:close/>
                <a:moveTo>
                  <a:pt x="48359" y="4212"/>
                </a:moveTo>
                <a:cubicBezTo>
                  <a:pt x="48422" y="4814"/>
                  <a:pt x="48929" y="5257"/>
                  <a:pt x="49530" y="5226"/>
                </a:cubicBezTo>
                <a:cubicBezTo>
                  <a:pt x="50132" y="5194"/>
                  <a:pt x="50607" y="4687"/>
                  <a:pt x="50544" y="4054"/>
                </a:cubicBezTo>
                <a:cubicBezTo>
                  <a:pt x="50512" y="3452"/>
                  <a:pt x="50005" y="3009"/>
                  <a:pt x="49404" y="3041"/>
                </a:cubicBezTo>
                <a:cubicBezTo>
                  <a:pt x="48802" y="3072"/>
                  <a:pt x="48327" y="3611"/>
                  <a:pt x="48359" y="4212"/>
                </a:cubicBezTo>
                <a:close/>
                <a:moveTo>
                  <a:pt x="602" y="3769"/>
                </a:moveTo>
                <a:cubicBezTo>
                  <a:pt x="602" y="4371"/>
                  <a:pt x="1077" y="4877"/>
                  <a:pt x="1678" y="4909"/>
                </a:cubicBezTo>
                <a:cubicBezTo>
                  <a:pt x="2280" y="4877"/>
                  <a:pt x="2787" y="4402"/>
                  <a:pt x="2787" y="3801"/>
                </a:cubicBezTo>
                <a:cubicBezTo>
                  <a:pt x="2819" y="3199"/>
                  <a:pt x="2312" y="2692"/>
                  <a:pt x="1710" y="2692"/>
                </a:cubicBezTo>
                <a:cubicBezTo>
                  <a:pt x="1108" y="2661"/>
                  <a:pt x="602" y="3167"/>
                  <a:pt x="602" y="3769"/>
                </a:cubicBezTo>
                <a:close/>
                <a:moveTo>
                  <a:pt x="51842" y="4434"/>
                </a:moveTo>
                <a:cubicBezTo>
                  <a:pt x="52444" y="4466"/>
                  <a:pt x="52951" y="3959"/>
                  <a:pt x="52982" y="3357"/>
                </a:cubicBezTo>
                <a:cubicBezTo>
                  <a:pt x="52982" y="2787"/>
                  <a:pt x="52539" y="2280"/>
                  <a:pt x="51937" y="2249"/>
                </a:cubicBezTo>
                <a:cubicBezTo>
                  <a:pt x="51336" y="2217"/>
                  <a:pt x="50829" y="2692"/>
                  <a:pt x="50797" y="3294"/>
                </a:cubicBezTo>
                <a:cubicBezTo>
                  <a:pt x="50766" y="3896"/>
                  <a:pt x="51241" y="4434"/>
                  <a:pt x="51842" y="4434"/>
                </a:cubicBezTo>
                <a:close/>
                <a:moveTo>
                  <a:pt x="2977" y="2977"/>
                </a:moveTo>
                <a:cubicBezTo>
                  <a:pt x="2977" y="3611"/>
                  <a:pt x="3452" y="4086"/>
                  <a:pt x="4054" y="4117"/>
                </a:cubicBezTo>
                <a:cubicBezTo>
                  <a:pt x="4687" y="4086"/>
                  <a:pt x="5162" y="3611"/>
                  <a:pt x="5194" y="2977"/>
                </a:cubicBezTo>
                <a:cubicBezTo>
                  <a:pt x="5162" y="2375"/>
                  <a:pt x="4687" y="1900"/>
                  <a:pt x="4054" y="1900"/>
                </a:cubicBezTo>
                <a:cubicBezTo>
                  <a:pt x="3452" y="1869"/>
                  <a:pt x="2945" y="2375"/>
                  <a:pt x="2977" y="2977"/>
                </a:cubicBezTo>
                <a:close/>
                <a:moveTo>
                  <a:pt x="30339" y="11433"/>
                </a:moveTo>
                <a:cubicBezTo>
                  <a:pt x="30941" y="11433"/>
                  <a:pt x="31416" y="10926"/>
                  <a:pt x="31384" y="10324"/>
                </a:cubicBezTo>
                <a:cubicBezTo>
                  <a:pt x="31384" y="9723"/>
                  <a:pt x="30909" y="9279"/>
                  <a:pt x="30339" y="9248"/>
                </a:cubicBezTo>
                <a:cubicBezTo>
                  <a:pt x="29737" y="9248"/>
                  <a:pt x="29231" y="9723"/>
                  <a:pt x="29199" y="10356"/>
                </a:cubicBezTo>
                <a:cubicBezTo>
                  <a:pt x="29199" y="10958"/>
                  <a:pt x="29706" y="11464"/>
                  <a:pt x="30339" y="11433"/>
                </a:cubicBezTo>
                <a:close/>
                <a:moveTo>
                  <a:pt x="47884" y="8393"/>
                </a:moveTo>
                <a:cubicBezTo>
                  <a:pt x="48485" y="8393"/>
                  <a:pt x="48992" y="7886"/>
                  <a:pt x="48960" y="7284"/>
                </a:cubicBezTo>
                <a:cubicBezTo>
                  <a:pt x="48960" y="6682"/>
                  <a:pt x="48454" y="6176"/>
                  <a:pt x="47852" y="6207"/>
                </a:cubicBezTo>
                <a:cubicBezTo>
                  <a:pt x="47250" y="6239"/>
                  <a:pt x="46807" y="6714"/>
                  <a:pt x="46807" y="7284"/>
                </a:cubicBezTo>
                <a:cubicBezTo>
                  <a:pt x="46807" y="7886"/>
                  <a:pt x="47282" y="8393"/>
                  <a:pt x="47884" y="8393"/>
                </a:cubicBezTo>
                <a:close/>
                <a:moveTo>
                  <a:pt x="53172" y="2534"/>
                </a:moveTo>
                <a:cubicBezTo>
                  <a:pt x="53172" y="3136"/>
                  <a:pt x="53647" y="3642"/>
                  <a:pt x="54281" y="3642"/>
                </a:cubicBezTo>
                <a:cubicBezTo>
                  <a:pt x="54851" y="3642"/>
                  <a:pt x="55294" y="3167"/>
                  <a:pt x="55358" y="2597"/>
                </a:cubicBezTo>
                <a:cubicBezTo>
                  <a:pt x="55358" y="1995"/>
                  <a:pt x="54883" y="1489"/>
                  <a:pt x="54281" y="1457"/>
                </a:cubicBezTo>
                <a:cubicBezTo>
                  <a:pt x="53679" y="1457"/>
                  <a:pt x="53172" y="1932"/>
                  <a:pt x="53172" y="2534"/>
                </a:cubicBezTo>
                <a:close/>
                <a:moveTo>
                  <a:pt x="5605" y="16848"/>
                </a:moveTo>
                <a:cubicBezTo>
                  <a:pt x="6207" y="16848"/>
                  <a:pt x="6682" y="16341"/>
                  <a:pt x="6651" y="15708"/>
                </a:cubicBezTo>
                <a:cubicBezTo>
                  <a:pt x="6619" y="15106"/>
                  <a:pt x="6112" y="14631"/>
                  <a:pt x="5510" y="14695"/>
                </a:cubicBezTo>
                <a:cubicBezTo>
                  <a:pt x="4909" y="14726"/>
                  <a:pt x="4465" y="15201"/>
                  <a:pt x="4465" y="15771"/>
                </a:cubicBezTo>
                <a:cubicBezTo>
                  <a:pt x="4465" y="16405"/>
                  <a:pt x="5004" y="16880"/>
                  <a:pt x="5605" y="16848"/>
                </a:cubicBezTo>
                <a:close/>
                <a:moveTo>
                  <a:pt x="9596" y="10704"/>
                </a:moveTo>
                <a:cubicBezTo>
                  <a:pt x="8994" y="10736"/>
                  <a:pt x="8487" y="11211"/>
                  <a:pt x="8519" y="11844"/>
                </a:cubicBezTo>
                <a:cubicBezTo>
                  <a:pt x="8519" y="12446"/>
                  <a:pt x="9026" y="12921"/>
                  <a:pt x="9627" y="12921"/>
                </a:cubicBezTo>
                <a:cubicBezTo>
                  <a:pt x="10229" y="12890"/>
                  <a:pt x="10736" y="12415"/>
                  <a:pt x="10736" y="11781"/>
                </a:cubicBezTo>
                <a:cubicBezTo>
                  <a:pt x="10704" y="11179"/>
                  <a:pt x="10197" y="10704"/>
                  <a:pt x="9596" y="10704"/>
                </a:cubicBezTo>
                <a:close/>
                <a:moveTo>
                  <a:pt x="49182" y="6556"/>
                </a:moveTo>
                <a:cubicBezTo>
                  <a:pt x="49214" y="7158"/>
                  <a:pt x="49689" y="7633"/>
                  <a:pt x="50322" y="7601"/>
                </a:cubicBezTo>
                <a:cubicBezTo>
                  <a:pt x="50924" y="7569"/>
                  <a:pt x="51367" y="7062"/>
                  <a:pt x="51336" y="6429"/>
                </a:cubicBezTo>
                <a:cubicBezTo>
                  <a:pt x="51304" y="5859"/>
                  <a:pt x="50829" y="5416"/>
                  <a:pt x="50259" y="5416"/>
                </a:cubicBezTo>
                <a:cubicBezTo>
                  <a:pt x="49625" y="5447"/>
                  <a:pt x="49150" y="5922"/>
                  <a:pt x="49182" y="6556"/>
                </a:cubicBezTo>
                <a:close/>
                <a:moveTo>
                  <a:pt x="26824" y="11179"/>
                </a:moveTo>
                <a:cubicBezTo>
                  <a:pt x="26855" y="11781"/>
                  <a:pt x="27362" y="12256"/>
                  <a:pt x="27995" y="12225"/>
                </a:cubicBezTo>
                <a:cubicBezTo>
                  <a:pt x="28597" y="12225"/>
                  <a:pt x="29072" y="11686"/>
                  <a:pt x="29009" y="11084"/>
                </a:cubicBezTo>
                <a:cubicBezTo>
                  <a:pt x="28977" y="10483"/>
                  <a:pt x="28502" y="10039"/>
                  <a:pt x="27932" y="10039"/>
                </a:cubicBezTo>
                <a:cubicBezTo>
                  <a:pt x="27330" y="10071"/>
                  <a:pt x="26824" y="10546"/>
                  <a:pt x="26824" y="11179"/>
                </a:cubicBezTo>
                <a:close/>
                <a:moveTo>
                  <a:pt x="11971" y="9913"/>
                </a:moveTo>
                <a:cubicBezTo>
                  <a:pt x="11369" y="9944"/>
                  <a:pt x="10862" y="10419"/>
                  <a:pt x="10894" y="11053"/>
                </a:cubicBezTo>
                <a:cubicBezTo>
                  <a:pt x="10894" y="11654"/>
                  <a:pt x="11401" y="12130"/>
                  <a:pt x="12003" y="12130"/>
                </a:cubicBezTo>
                <a:cubicBezTo>
                  <a:pt x="12604" y="12098"/>
                  <a:pt x="13111" y="11623"/>
                  <a:pt x="13111" y="10989"/>
                </a:cubicBezTo>
                <a:cubicBezTo>
                  <a:pt x="13079" y="10388"/>
                  <a:pt x="12573" y="9913"/>
                  <a:pt x="11971" y="9913"/>
                </a:cubicBezTo>
                <a:close/>
                <a:moveTo>
                  <a:pt x="14061" y="12605"/>
                </a:moveTo>
                <a:cubicBezTo>
                  <a:pt x="14029" y="13206"/>
                  <a:pt x="14504" y="13713"/>
                  <a:pt x="15106" y="13745"/>
                </a:cubicBezTo>
                <a:cubicBezTo>
                  <a:pt x="15708" y="13745"/>
                  <a:pt x="16215" y="13301"/>
                  <a:pt x="16246" y="12700"/>
                </a:cubicBezTo>
                <a:cubicBezTo>
                  <a:pt x="16278" y="12066"/>
                  <a:pt x="15803" y="11591"/>
                  <a:pt x="15201" y="11559"/>
                </a:cubicBezTo>
                <a:cubicBezTo>
                  <a:pt x="14568" y="11528"/>
                  <a:pt x="14061" y="12003"/>
                  <a:pt x="14061" y="12605"/>
                </a:cubicBezTo>
                <a:close/>
                <a:moveTo>
                  <a:pt x="35089" y="9913"/>
                </a:moveTo>
                <a:cubicBezTo>
                  <a:pt x="35691" y="9913"/>
                  <a:pt x="36198" y="9438"/>
                  <a:pt x="36198" y="8836"/>
                </a:cubicBezTo>
                <a:cubicBezTo>
                  <a:pt x="36198" y="8203"/>
                  <a:pt x="35723" y="7728"/>
                  <a:pt x="35121" y="7696"/>
                </a:cubicBezTo>
                <a:cubicBezTo>
                  <a:pt x="34519" y="7696"/>
                  <a:pt x="34013" y="8171"/>
                  <a:pt x="34013" y="8773"/>
                </a:cubicBezTo>
                <a:cubicBezTo>
                  <a:pt x="33981" y="9406"/>
                  <a:pt x="34488" y="9913"/>
                  <a:pt x="35089" y="9913"/>
                </a:cubicBezTo>
                <a:close/>
                <a:moveTo>
                  <a:pt x="17260" y="14283"/>
                </a:moveTo>
                <a:cubicBezTo>
                  <a:pt x="17291" y="14885"/>
                  <a:pt x="17766" y="15360"/>
                  <a:pt x="18400" y="15360"/>
                </a:cubicBezTo>
                <a:cubicBezTo>
                  <a:pt x="19825" y="15328"/>
                  <a:pt x="19793" y="13175"/>
                  <a:pt x="18368" y="13175"/>
                </a:cubicBezTo>
                <a:cubicBezTo>
                  <a:pt x="17766" y="13175"/>
                  <a:pt x="17260" y="13681"/>
                  <a:pt x="17260" y="14283"/>
                </a:cubicBezTo>
                <a:close/>
                <a:moveTo>
                  <a:pt x="43070" y="7759"/>
                </a:moveTo>
                <a:cubicBezTo>
                  <a:pt x="42468" y="7759"/>
                  <a:pt x="41962" y="8234"/>
                  <a:pt x="41962" y="8868"/>
                </a:cubicBezTo>
                <a:cubicBezTo>
                  <a:pt x="41962" y="9469"/>
                  <a:pt x="42468" y="9944"/>
                  <a:pt x="43070" y="9944"/>
                </a:cubicBezTo>
                <a:cubicBezTo>
                  <a:pt x="43672" y="9913"/>
                  <a:pt x="44115" y="9469"/>
                  <a:pt x="44147" y="8868"/>
                </a:cubicBezTo>
                <a:cubicBezTo>
                  <a:pt x="44147" y="8266"/>
                  <a:pt x="43672" y="7759"/>
                  <a:pt x="43070" y="7759"/>
                </a:cubicBezTo>
                <a:close/>
                <a:moveTo>
                  <a:pt x="12826" y="12351"/>
                </a:moveTo>
                <a:cubicBezTo>
                  <a:pt x="12193" y="12320"/>
                  <a:pt x="11686" y="12795"/>
                  <a:pt x="11686" y="13428"/>
                </a:cubicBezTo>
                <a:cubicBezTo>
                  <a:pt x="11686" y="14030"/>
                  <a:pt x="12161" y="14536"/>
                  <a:pt x="12763" y="14536"/>
                </a:cubicBezTo>
                <a:cubicBezTo>
                  <a:pt x="13364" y="14536"/>
                  <a:pt x="13839" y="14061"/>
                  <a:pt x="13871" y="13491"/>
                </a:cubicBezTo>
                <a:cubicBezTo>
                  <a:pt x="13903" y="12890"/>
                  <a:pt x="13428" y="12383"/>
                  <a:pt x="12826" y="12351"/>
                </a:cubicBezTo>
                <a:close/>
                <a:moveTo>
                  <a:pt x="19635" y="13491"/>
                </a:moveTo>
                <a:cubicBezTo>
                  <a:pt x="19666" y="14093"/>
                  <a:pt x="20173" y="14568"/>
                  <a:pt x="20775" y="14568"/>
                </a:cubicBezTo>
                <a:cubicBezTo>
                  <a:pt x="21345" y="14536"/>
                  <a:pt x="21788" y="14061"/>
                  <a:pt x="21820" y="13491"/>
                </a:cubicBezTo>
                <a:cubicBezTo>
                  <a:pt x="21820" y="12890"/>
                  <a:pt x="21345" y="12415"/>
                  <a:pt x="20743" y="12383"/>
                </a:cubicBezTo>
                <a:cubicBezTo>
                  <a:pt x="20110" y="12383"/>
                  <a:pt x="19635" y="12890"/>
                  <a:pt x="19635" y="13491"/>
                </a:cubicBezTo>
                <a:close/>
                <a:moveTo>
                  <a:pt x="55579" y="1837"/>
                </a:moveTo>
                <a:cubicBezTo>
                  <a:pt x="55611" y="2439"/>
                  <a:pt x="56118" y="2914"/>
                  <a:pt x="56751" y="2882"/>
                </a:cubicBezTo>
                <a:cubicBezTo>
                  <a:pt x="57321" y="2851"/>
                  <a:pt x="57764" y="2344"/>
                  <a:pt x="57764" y="1774"/>
                </a:cubicBezTo>
                <a:cubicBezTo>
                  <a:pt x="57733" y="1204"/>
                  <a:pt x="57258" y="729"/>
                  <a:pt x="56688" y="697"/>
                </a:cubicBezTo>
                <a:cubicBezTo>
                  <a:pt x="56086" y="729"/>
                  <a:pt x="55579" y="1204"/>
                  <a:pt x="55579" y="1837"/>
                </a:cubicBezTo>
                <a:close/>
                <a:moveTo>
                  <a:pt x="39586" y="9628"/>
                </a:moveTo>
                <a:cubicBezTo>
                  <a:pt x="39586" y="10229"/>
                  <a:pt x="40093" y="10736"/>
                  <a:pt x="40695" y="10736"/>
                </a:cubicBezTo>
                <a:cubicBezTo>
                  <a:pt x="41296" y="10704"/>
                  <a:pt x="41772" y="10198"/>
                  <a:pt x="41772" y="9596"/>
                </a:cubicBezTo>
                <a:cubicBezTo>
                  <a:pt x="41740" y="9026"/>
                  <a:pt x="41296" y="8583"/>
                  <a:pt x="40695" y="8551"/>
                </a:cubicBezTo>
                <a:cubicBezTo>
                  <a:pt x="40093" y="8519"/>
                  <a:pt x="39586" y="9026"/>
                  <a:pt x="39586" y="9628"/>
                </a:cubicBezTo>
                <a:close/>
                <a:moveTo>
                  <a:pt x="45445" y="9184"/>
                </a:moveTo>
                <a:cubicBezTo>
                  <a:pt x="46427" y="9184"/>
                  <a:pt x="46934" y="8044"/>
                  <a:pt x="46237" y="7348"/>
                </a:cubicBezTo>
                <a:cubicBezTo>
                  <a:pt x="45572" y="6651"/>
                  <a:pt x="44400" y="7094"/>
                  <a:pt x="44368" y="8076"/>
                </a:cubicBezTo>
                <a:cubicBezTo>
                  <a:pt x="44368" y="8678"/>
                  <a:pt x="44843" y="9184"/>
                  <a:pt x="45445" y="9184"/>
                </a:cubicBezTo>
                <a:close/>
                <a:moveTo>
                  <a:pt x="23118" y="11591"/>
                </a:moveTo>
                <a:cubicBezTo>
                  <a:pt x="22517" y="11623"/>
                  <a:pt x="22042" y="12130"/>
                  <a:pt x="22042" y="12731"/>
                </a:cubicBezTo>
                <a:cubicBezTo>
                  <a:pt x="22073" y="13301"/>
                  <a:pt x="22548" y="13745"/>
                  <a:pt x="23118" y="13776"/>
                </a:cubicBezTo>
                <a:cubicBezTo>
                  <a:pt x="23720" y="13776"/>
                  <a:pt x="24227" y="13301"/>
                  <a:pt x="24227" y="12700"/>
                </a:cubicBezTo>
                <a:cubicBezTo>
                  <a:pt x="24227" y="12066"/>
                  <a:pt x="23720" y="11591"/>
                  <a:pt x="23118" y="11591"/>
                </a:cubicBezTo>
                <a:close/>
                <a:moveTo>
                  <a:pt x="31637" y="9564"/>
                </a:moveTo>
                <a:cubicBezTo>
                  <a:pt x="31606" y="10166"/>
                  <a:pt x="32081" y="10673"/>
                  <a:pt x="32714" y="10673"/>
                </a:cubicBezTo>
                <a:cubicBezTo>
                  <a:pt x="33316" y="10704"/>
                  <a:pt x="33823" y="10229"/>
                  <a:pt x="33823" y="9628"/>
                </a:cubicBezTo>
                <a:cubicBezTo>
                  <a:pt x="33823" y="9026"/>
                  <a:pt x="33348" y="8519"/>
                  <a:pt x="32746" y="8488"/>
                </a:cubicBezTo>
                <a:cubicBezTo>
                  <a:pt x="32144" y="8488"/>
                  <a:pt x="31637" y="8963"/>
                  <a:pt x="31637" y="9564"/>
                </a:cubicBezTo>
                <a:close/>
                <a:moveTo>
                  <a:pt x="0" y="2027"/>
                </a:moveTo>
                <a:cubicBezTo>
                  <a:pt x="222" y="2312"/>
                  <a:pt x="538" y="2502"/>
                  <a:pt x="918" y="2502"/>
                </a:cubicBezTo>
                <a:cubicBezTo>
                  <a:pt x="1520" y="2471"/>
                  <a:pt x="1995" y="1995"/>
                  <a:pt x="1995" y="1362"/>
                </a:cubicBezTo>
                <a:cubicBezTo>
                  <a:pt x="1963" y="760"/>
                  <a:pt x="1457" y="285"/>
                  <a:pt x="855" y="317"/>
                </a:cubicBezTo>
                <a:cubicBezTo>
                  <a:pt x="507" y="349"/>
                  <a:pt x="190" y="507"/>
                  <a:pt x="0" y="792"/>
                </a:cubicBezTo>
                <a:close/>
                <a:moveTo>
                  <a:pt x="10356" y="15265"/>
                </a:moveTo>
                <a:cubicBezTo>
                  <a:pt x="10989" y="15296"/>
                  <a:pt x="11464" y="14790"/>
                  <a:pt x="11433" y="14156"/>
                </a:cubicBezTo>
                <a:cubicBezTo>
                  <a:pt x="11433" y="13586"/>
                  <a:pt x="10989" y="13111"/>
                  <a:pt x="10387" y="13111"/>
                </a:cubicBezTo>
                <a:cubicBezTo>
                  <a:pt x="9786" y="13080"/>
                  <a:pt x="9279" y="13555"/>
                  <a:pt x="9247" y="14188"/>
                </a:cubicBezTo>
                <a:cubicBezTo>
                  <a:pt x="9247" y="14790"/>
                  <a:pt x="9754" y="15265"/>
                  <a:pt x="10356" y="15265"/>
                </a:cubicBezTo>
                <a:close/>
                <a:moveTo>
                  <a:pt x="6904" y="14948"/>
                </a:moveTo>
                <a:cubicBezTo>
                  <a:pt x="6872" y="15550"/>
                  <a:pt x="7379" y="16056"/>
                  <a:pt x="7981" y="16056"/>
                </a:cubicBezTo>
                <a:cubicBezTo>
                  <a:pt x="8551" y="16088"/>
                  <a:pt x="9026" y="15613"/>
                  <a:pt x="9057" y="15043"/>
                </a:cubicBezTo>
                <a:cubicBezTo>
                  <a:pt x="9121" y="14441"/>
                  <a:pt x="8646" y="13903"/>
                  <a:pt x="8044" y="13903"/>
                </a:cubicBezTo>
                <a:cubicBezTo>
                  <a:pt x="7411" y="13871"/>
                  <a:pt x="6904" y="14346"/>
                  <a:pt x="6904" y="14948"/>
                </a:cubicBezTo>
                <a:close/>
                <a:moveTo>
                  <a:pt x="38288" y="11528"/>
                </a:moveTo>
                <a:cubicBezTo>
                  <a:pt x="38921" y="11496"/>
                  <a:pt x="39396" y="10958"/>
                  <a:pt x="39333" y="10356"/>
                </a:cubicBezTo>
                <a:cubicBezTo>
                  <a:pt x="39270" y="9406"/>
                  <a:pt x="38098" y="8994"/>
                  <a:pt x="37465" y="9723"/>
                </a:cubicBezTo>
                <a:cubicBezTo>
                  <a:pt x="36831" y="10419"/>
                  <a:pt x="37338" y="11528"/>
                  <a:pt x="38288" y="11528"/>
                </a:cubicBezTo>
                <a:close/>
                <a:moveTo>
                  <a:pt x="47345" y="10483"/>
                </a:moveTo>
                <a:cubicBezTo>
                  <a:pt x="47377" y="8994"/>
                  <a:pt x="45160" y="8994"/>
                  <a:pt x="45192" y="10483"/>
                </a:cubicBezTo>
                <a:cubicBezTo>
                  <a:pt x="45192" y="11053"/>
                  <a:pt x="45635" y="11528"/>
                  <a:pt x="46237" y="11559"/>
                </a:cubicBezTo>
                <a:cubicBezTo>
                  <a:pt x="46839" y="11559"/>
                  <a:pt x="47314" y="11084"/>
                  <a:pt x="47345" y="10483"/>
                </a:cubicBezTo>
                <a:close/>
                <a:moveTo>
                  <a:pt x="42785" y="11274"/>
                </a:moveTo>
                <a:cubicBezTo>
                  <a:pt x="42785" y="12225"/>
                  <a:pt x="43925" y="12700"/>
                  <a:pt x="44590" y="12035"/>
                </a:cubicBezTo>
                <a:cubicBezTo>
                  <a:pt x="45287" y="11369"/>
                  <a:pt x="44843" y="10229"/>
                  <a:pt x="43893" y="10198"/>
                </a:cubicBezTo>
                <a:cubicBezTo>
                  <a:pt x="43292" y="10166"/>
                  <a:pt x="42785" y="10641"/>
                  <a:pt x="42785" y="11274"/>
                </a:cubicBezTo>
                <a:close/>
                <a:moveTo>
                  <a:pt x="41455" y="10989"/>
                </a:moveTo>
                <a:cubicBezTo>
                  <a:pt x="40473" y="10989"/>
                  <a:pt x="40030" y="12161"/>
                  <a:pt x="40726" y="12826"/>
                </a:cubicBezTo>
                <a:cubicBezTo>
                  <a:pt x="41391" y="13491"/>
                  <a:pt x="42532" y="13016"/>
                  <a:pt x="42563" y="12066"/>
                </a:cubicBezTo>
                <a:cubicBezTo>
                  <a:pt x="42532" y="11464"/>
                  <a:pt x="42057" y="10958"/>
                  <a:pt x="41455" y="10989"/>
                </a:cubicBezTo>
                <a:close/>
                <a:moveTo>
                  <a:pt x="0" y="21155"/>
                </a:moveTo>
                <a:cubicBezTo>
                  <a:pt x="158" y="20933"/>
                  <a:pt x="222" y="20712"/>
                  <a:pt x="222" y="20458"/>
                </a:cubicBezTo>
                <a:cubicBezTo>
                  <a:pt x="222" y="20237"/>
                  <a:pt x="158" y="20015"/>
                  <a:pt x="0" y="19825"/>
                </a:cubicBezTo>
                <a:close/>
                <a:moveTo>
                  <a:pt x="56403" y="4181"/>
                </a:moveTo>
                <a:cubicBezTo>
                  <a:pt x="56403" y="5606"/>
                  <a:pt x="58556" y="5606"/>
                  <a:pt x="58556" y="4181"/>
                </a:cubicBezTo>
                <a:cubicBezTo>
                  <a:pt x="58524" y="3579"/>
                  <a:pt x="58081" y="3136"/>
                  <a:pt x="57479" y="3104"/>
                </a:cubicBezTo>
                <a:cubicBezTo>
                  <a:pt x="56878" y="3104"/>
                  <a:pt x="56403" y="3579"/>
                  <a:pt x="56403" y="4181"/>
                </a:cubicBezTo>
                <a:close/>
                <a:moveTo>
                  <a:pt x="26349" y="15391"/>
                </a:moveTo>
                <a:cubicBezTo>
                  <a:pt x="27774" y="15360"/>
                  <a:pt x="27710" y="13206"/>
                  <a:pt x="26285" y="13238"/>
                </a:cubicBezTo>
                <a:cubicBezTo>
                  <a:pt x="24860" y="13270"/>
                  <a:pt x="24892" y="15423"/>
                  <a:pt x="26349" y="15391"/>
                </a:cubicBezTo>
                <a:close/>
                <a:moveTo>
                  <a:pt x="48644" y="10799"/>
                </a:moveTo>
                <a:cubicBezTo>
                  <a:pt x="50132" y="10799"/>
                  <a:pt x="50069" y="8583"/>
                  <a:pt x="48612" y="8646"/>
                </a:cubicBezTo>
                <a:cubicBezTo>
                  <a:pt x="47155" y="8646"/>
                  <a:pt x="47187" y="10831"/>
                  <a:pt x="48644" y="10799"/>
                </a:cubicBezTo>
                <a:close/>
                <a:moveTo>
                  <a:pt x="20458" y="15866"/>
                </a:moveTo>
                <a:cubicBezTo>
                  <a:pt x="20427" y="16848"/>
                  <a:pt x="21598" y="17323"/>
                  <a:pt x="22295" y="16658"/>
                </a:cubicBezTo>
                <a:cubicBezTo>
                  <a:pt x="22960" y="15961"/>
                  <a:pt x="22485" y="14821"/>
                  <a:pt x="21503" y="14821"/>
                </a:cubicBezTo>
                <a:cubicBezTo>
                  <a:pt x="20933" y="14821"/>
                  <a:pt x="20458" y="15296"/>
                  <a:pt x="20458" y="15866"/>
                </a:cubicBezTo>
                <a:close/>
                <a:moveTo>
                  <a:pt x="22833" y="15106"/>
                </a:moveTo>
                <a:cubicBezTo>
                  <a:pt x="22865" y="16531"/>
                  <a:pt x="24987" y="16500"/>
                  <a:pt x="24987" y="15075"/>
                </a:cubicBezTo>
                <a:cubicBezTo>
                  <a:pt x="24955" y="14505"/>
                  <a:pt x="24480" y="14061"/>
                  <a:pt x="23910" y="14030"/>
                </a:cubicBezTo>
                <a:cubicBezTo>
                  <a:pt x="23308" y="14030"/>
                  <a:pt x="22833" y="14505"/>
                  <a:pt x="22833" y="15106"/>
                </a:cubicBezTo>
                <a:close/>
                <a:moveTo>
                  <a:pt x="12509" y="15803"/>
                </a:moveTo>
                <a:cubicBezTo>
                  <a:pt x="12446" y="17260"/>
                  <a:pt x="14631" y="17292"/>
                  <a:pt x="14631" y="15835"/>
                </a:cubicBezTo>
                <a:cubicBezTo>
                  <a:pt x="14631" y="14441"/>
                  <a:pt x="12541" y="14378"/>
                  <a:pt x="12509" y="15803"/>
                </a:cubicBezTo>
                <a:close/>
                <a:moveTo>
                  <a:pt x="5067" y="18812"/>
                </a:moveTo>
                <a:cubicBezTo>
                  <a:pt x="4909" y="17387"/>
                  <a:pt x="2755" y="17608"/>
                  <a:pt x="2914" y="19065"/>
                </a:cubicBezTo>
                <a:cubicBezTo>
                  <a:pt x="3072" y="20490"/>
                  <a:pt x="5225" y="20268"/>
                  <a:pt x="5067" y="18812"/>
                </a:cubicBezTo>
                <a:close/>
                <a:moveTo>
                  <a:pt x="475" y="19730"/>
                </a:moveTo>
                <a:cubicBezTo>
                  <a:pt x="475" y="20332"/>
                  <a:pt x="1013" y="20838"/>
                  <a:pt x="1615" y="20807"/>
                </a:cubicBezTo>
                <a:cubicBezTo>
                  <a:pt x="3040" y="20807"/>
                  <a:pt x="3040" y="18685"/>
                  <a:pt x="1615" y="18653"/>
                </a:cubicBezTo>
                <a:cubicBezTo>
                  <a:pt x="1013" y="18622"/>
                  <a:pt x="507" y="19128"/>
                  <a:pt x="475" y="19730"/>
                </a:cubicBezTo>
                <a:close/>
                <a:moveTo>
                  <a:pt x="6365" y="17102"/>
                </a:moveTo>
                <a:cubicBezTo>
                  <a:pt x="4940" y="17038"/>
                  <a:pt x="4909" y="19223"/>
                  <a:pt x="6334" y="19223"/>
                </a:cubicBezTo>
                <a:cubicBezTo>
                  <a:pt x="7791" y="19255"/>
                  <a:pt x="7822" y="17070"/>
                  <a:pt x="6365" y="17102"/>
                </a:cubicBezTo>
                <a:close/>
                <a:moveTo>
                  <a:pt x="14853" y="14980"/>
                </a:moveTo>
                <a:cubicBezTo>
                  <a:pt x="14789" y="16436"/>
                  <a:pt x="17006" y="16500"/>
                  <a:pt x="17006" y="15043"/>
                </a:cubicBezTo>
                <a:cubicBezTo>
                  <a:pt x="17038" y="13650"/>
                  <a:pt x="14948" y="13586"/>
                  <a:pt x="14853" y="14980"/>
                </a:cubicBezTo>
                <a:close/>
                <a:moveTo>
                  <a:pt x="50005" y="8931"/>
                </a:moveTo>
                <a:cubicBezTo>
                  <a:pt x="49974" y="9501"/>
                  <a:pt x="50449" y="9976"/>
                  <a:pt x="51019" y="10008"/>
                </a:cubicBezTo>
                <a:cubicBezTo>
                  <a:pt x="52001" y="10039"/>
                  <a:pt x="52507" y="8868"/>
                  <a:pt x="51842" y="8171"/>
                </a:cubicBezTo>
                <a:cubicBezTo>
                  <a:pt x="51177" y="7474"/>
                  <a:pt x="50005" y="7949"/>
                  <a:pt x="50005" y="8931"/>
                </a:cubicBezTo>
                <a:close/>
                <a:moveTo>
                  <a:pt x="28597" y="12510"/>
                </a:moveTo>
                <a:cubicBezTo>
                  <a:pt x="27172" y="12573"/>
                  <a:pt x="27330" y="14758"/>
                  <a:pt x="28756" y="14631"/>
                </a:cubicBezTo>
                <a:cubicBezTo>
                  <a:pt x="30212" y="14536"/>
                  <a:pt x="30054" y="12351"/>
                  <a:pt x="28597" y="12510"/>
                </a:cubicBezTo>
                <a:close/>
                <a:moveTo>
                  <a:pt x="51621" y="5764"/>
                </a:moveTo>
                <a:cubicBezTo>
                  <a:pt x="51621" y="7189"/>
                  <a:pt x="53774" y="7158"/>
                  <a:pt x="53742" y="5732"/>
                </a:cubicBezTo>
                <a:cubicBezTo>
                  <a:pt x="53711" y="4307"/>
                  <a:pt x="51589" y="4339"/>
                  <a:pt x="51621" y="5764"/>
                </a:cubicBezTo>
                <a:close/>
                <a:moveTo>
                  <a:pt x="34804" y="11211"/>
                </a:moveTo>
                <a:cubicBezTo>
                  <a:pt x="34804" y="11813"/>
                  <a:pt x="35343" y="12320"/>
                  <a:pt x="35944" y="12256"/>
                </a:cubicBezTo>
                <a:cubicBezTo>
                  <a:pt x="36546" y="12225"/>
                  <a:pt x="36989" y="11749"/>
                  <a:pt x="36958" y="11148"/>
                </a:cubicBezTo>
                <a:cubicBezTo>
                  <a:pt x="36958" y="10578"/>
                  <a:pt x="36483" y="10103"/>
                  <a:pt x="35913" y="10103"/>
                </a:cubicBezTo>
                <a:cubicBezTo>
                  <a:pt x="35279" y="10103"/>
                  <a:pt x="34773" y="10609"/>
                  <a:pt x="34804" y="11211"/>
                </a:cubicBezTo>
                <a:close/>
                <a:moveTo>
                  <a:pt x="55168" y="6049"/>
                </a:moveTo>
                <a:cubicBezTo>
                  <a:pt x="56561" y="5859"/>
                  <a:pt x="56339" y="3769"/>
                  <a:pt x="54946" y="3896"/>
                </a:cubicBezTo>
                <a:cubicBezTo>
                  <a:pt x="53552" y="4054"/>
                  <a:pt x="53742" y="6144"/>
                  <a:pt x="55168" y="6049"/>
                </a:cubicBezTo>
                <a:close/>
                <a:moveTo>
                  <a:pt x="32397" y="11971"/>
                </a:moveTo>
                <a:cubicBezTo>
                  <a:pt x="32397" y="12953"/>
                  <a:pt x="33569" y="13428"/>
                  <a:pt x="34234" y="12731"/>
                </a:cubicBezTo>
                <a:cubicBezTo>
                  <a:pt x="34931" y="12035"/>
                  <a:pt x="34393" y="10863"/>
                  <a:pt x="33443" y="10894"/>
                </a:cubicBezTo>
                <a:cubicBezTo>
                  <a:pt x="32841" y="10926"/>
                  <a:pt x="32397" y="11401"/>
                  <a:pt x="32397" y="11971"/>
                </a:cubicBezTo>
                <a:close/>
                <a:moveTo>
                  <a:pt x="53394" y="7062"/>
                </a:moveTo>
                <a:cubicBezTo>
                  <a:pt x="52064" y="7158"/>
                  <a:pt x="52064" y="9153"/>
                  <a:pt x="53426" y="9216"/>
                </a:cubicBezTo>
                <a:cubicBezTo>
                  <a:pt x="54914" y="9279"/>
                  <a:pt x="54914" y="6967"/>
                  <a:pt x="53394" y="7062"/>
                </a:cubicBezTo>
                <a:close/>
                <a:moveTo>
                  <a:pt x="58778" y="3421"/>
                </a:moveTo>
                <a:cubicBezTo>
                  <a:pt x="58746" y="4371"/>
                  <a:pt x="59918" y="4877"/>
                  <a:pt x="60583" y="4212"/>
                </a:cubicBezTo>
                <a:cubicBezTo>
                  <a:pt x="61280" y="3516"/>
                  <a:pt x="60773" y="2344"/>
                  <a:pt x="59823" y="2375"/>
                </a:cubicBezTo>
                <a:cubicBezTo>
                  <a:pt x="59253" y="2375"/>
                  <a:pt x="58778" y="2851"/>
                  <a:pt x="58778" y="3421"/>
                </a:cubicBezTo>
                <a:close/>
                <a:moveTo>
                  <a:pt x="31099" y="11686"/>
                </a:moveTo>
                <a:cubicBezTo>
                  <a:pt x="30149" y="11718"/>
                  <a:pt x="29674" y="12890"/>
                  <a:pt x="30371" y="13523"/>
                </a:cubicBezTo>
                <a:cubicBezTo>
                  <a:pt x="31067" y="14188"/>
                  <a:pt x="32207" y="13681"/>
                  <a:pt x="32176" y="12731"/>
                </a:cubicBezTo>
                <a:cubicBezTo>
                  <a:pt x="32144" y="12130"/>
                  <a:pt x="31669" y="11686"/>
                  <a:pt x="31099" y="11686"/>
                </a:cubicBezTo>
                <a:close/>
                <a:moveTo>
                  <a:pt x="8741" y="16278"/>
                </a:moveTo>
                <a:cubicBezTo>
                  <a:pt x="7791" y="16310"/>
                  <a:pt x="7347" y="17482"/>
                  <a:pt x="8044" y="18147"/>
                </a:cubicBezTo>
                <a:cubicBezTo>
                  <a:pt x="8772" y="18780"/>
                  <a:pt x="9912" y="18242"/>
                  <a:pt x="9849" y="17292"/>
                </a:cubicBezTo>
                <a:cubicBezTo>
                  <a:pt x="9817" y="16722"/>
                  <a:pt x="9311" y="16278"/>
                  <a:pt x="8741" y="16278"/>
                </a:cubicBezTo>
                <a:close/>
                <a:moveTo>
                  <a:pt x="44653" y="14695"/>
                </a:moveTo>
                <a:cubicBezTo>
                  <a:pt x="45223" y="14663"/>
                  <a:pt x="45698" y="14188"/>
                  <a:pt x="45698" y="13618"/>
                </a:cubicBezTo>
                <a:cubicBezTo>
                  <a:pt x="45667" y="13048"/>
                  <a:pt x="45192" y="12573"/>
                  <a:pt x="44622" y="12573"/>
                </a:cubicBezTo>
                <a:cubicBezTo>
                  <a:pt x="44052" y="12605"/>
                  <a:pt x="43577" y="13080"/>
                  <a:pt x="43577" y="13650"/>
                </a:cubicBezTo>
                <a:cubicBezTo>
                  <a:pt x="43608" y="14220"/>
                  <a:pt x="44083" y="14695"/>
                  <a:pt x="44653" y="14695"/>
                </a:cubicBezTo>
                <a:close/>
                <a:moveTo>
                  <a:pt x="10071" y="16595"/>
                </a:moveTo>
                <a:cubicBezTo>
                  <a:pt x="10039" y="18020"/>
                  <a:pt x="12193" y="18052"/>
                  <a:pt x="12224" y="16626"/>
                </a:cubicBezTo>
                <a:cubicBezTo>
                  <a:pt x="12256" y="15201"/>
                  <a:pt x="10102" y="15170"/>
                  <a:pt x="10071" y="16595"/>
                </a:cubicBezTo>
                <a:close/>
                <a:moveTo>
                  <a:pt x="62293" y="1584"/>
                </a:moveTo>
                <a:cubicBezTo>
                  <a:pt x="60868" y="1520"/>
                  <a:pt x="60805" y="3642"/>
                  <a:pt x="62230" y="3674"/>
                </a:cubicBezTo>
                <a:cubicBezTo>
                  <a:pt x="62800" y="3706"/>
                  <a:pt x="63275" y="3231"/>
                  <a:pt x="63306" y="2661"/>
                </a:cubicBezTo>
                <a:cubicBezTo>
                  <a:pt x="63338" y="2090"/>
                  <a:pt x="62863" y="1615"/>
                  <a:pt x="62293" y="1584"/>
                </a:cubicBezTo>
                <a:close/>
                <a:moveTo>
                  <a:pt x="2344" y="21060"/>
                </a:moveTo>
                <a:cubicBezTo>
                  <a:pt x="1742" y="21092"/>
                  <a:pt x="1298" y="21567"/>
                  <a:pt x="1298" y="22137"/>
                </a:cubicBezTo>
                <a:cubicBezTo>
                  <a:pt x="1330" y="22707"/>
                  <a:pt x="1805" y="23182"/>
                  <a:pt x="2407" y="23150"/>
                </a:cubicBezTo>
                <a:cubicBezTo>
                  <a:pt x="3800" y="23119"/>
                  <a:pt x="3737" y="21028"/>
                  <a:pt x="2344" y="21060"/>
                </a:cubicBezTo>
                <a:close/>
                <a:moveTo>
                  <a:pt x="4719" y="20268"/>
                </a:moveTo>
                <a:cubicBezTo>
                  <a:pt x="4117" y="20300"/>
                  <a:pt x="3674" y="20775"/>
                  <a:pt x="3674" y="21345"/>
                </a:cubicBezTo>
                <a:cubicBezTo>
                  <a:pt x="3705" y="21915"/>
                  <a:pt x="4180" y="22390"/>
                  <a:pt x="4782" y="22359"/>
                </a:cubicBezTo>
                <a:cubicBezTo>
                  <a:pt x="6175" y="22359"/>
                  <a:pt x="6112" y="20205"/>
                  <a:pt x="4719" y="20268"/>
                </a:cubicBezTo>
                <a:close/>
                <a:moveTo>
                  <a:pt x="18051" y="16658"/>
                </a:moveTo>
                <a:cubicBezTo>
                  <a:pt x="18051" y="17260"/>
                  <a:pt x="18526" y="17703"/>
                  <a:pt x="19096" y="17703"/>
                </a:cubicBezTo>
                <a:cubicBezTo>
                  <a:pt x="20522" y="17672"/>
                  <a:pt x="20458" y="15550"/>
                  <a:pt x="19065" y="15581"/>
                </a:cubicBezTo>
                <a:cubicBezTo>
                  <a:pt x="18495" y="15613"/>
                  <a:pt x="18051" y="16088"/>
                  <a:pt x="18051" y="16658"/>
                </a:cubicBezTo>
                <a:close/>
                <a:moveTo>
                  <a:pt x="38003" y="12826"/>
                </a:moveTo>
                <a:cubicBezTo>
                  <a:pt x="38003" y="13776"/>
                  <a:pt x="39175" y="14220"/>
                  <a:pt x="39808" y="13523"/>
                </a:cubicBezTo>
                <a:cubicBezTo>
                  <a:pt x="40473" y="12858"/>
                  <a:pt x="39966" y="11718"/>
                  <a:pt x="39016" y="11749"/>
                </a:cubicBezTo>
                <a:cubicBezTo>
                  <a:pt x="38446" y="11749"/>
                  <a:pt x="37971" y="12225"/>
                  <a:pt x="38003" y="12826"/>
                </a:cubicBezTo>
                <a:close/>
                <a:moveTo>
                  <a:pt x="15360" y="18242"/>
                </a:moveTo>
                <a:cubicBezTo>
                  <a:pt x="15360" y="17672"/>
                  <a:pt x="14916" y="17197"/>
                  <a:pt x="14346" y="17165"/>
                </a:cubicBezTo>
                <a:cubicBezTo>
                  <a:pt x="12921" y="17133"/>
                  <a:pt x="12889" y="19287"/>
                  <a:pt x="14314" y="19287"/>
                </a:cubicBezTo>
                <a:cubicBezTo>
                  <a:pt x="14916" y="19287"/>
                  <a:pt x="15360" y="18812"/>
                  <a:pt x="15360" y="18242"/>
                </a:cubicBezTo>
                <a:close/>
                <a:moveTo>
                  <a:pt x="36673" y="14663"/>
                </a:moveTo>
                <a:cubicBezTo>
                  <a:pt x="38035" y="14663"/>
                  <a:pt x="38098" y="12636"/>
                  <a:pt x="36736" y="12541"/>
                </a:cubicBezTo>
                <a:cubicBezTo>
                  <a:pt x="36134" y="12510"/>
                  <a:pt x="35628" y="12985"/>
                  <a:pt x="35628" y="13586"/>
                </a:cubicBezTo>
                <a:cubicBezTo>
                  <a:pt x="35628" y="14188"/>
                  <a:pt x="36071" y="14631"/>
                  <a:pt x="36673" y="14663"/>
                </a:cubicBezTo>
                <a:close/>
                <a:moveTo>
                  <a:pt x="55833" y="6334"/>
                </a:moveTo>
                <a:cubicBezTo>
                  <a:pt x="54883" y="6334"/>
                  <a:pt x="54439" y="7474"/>
                  <a:pt x="55104" y="8139"/>
                </a:cubicBezTo>
                <a:cubicBezTo>
                  <a:pt x="55769" y="8804"/>
                  <a:pt x="56878" y="8329"/>
                  <a:pt x="56878" y="7379"/>
                </a:cubicBezTo>
                <a:cubicBezTo>
                  <a:pt x="56909" y="6809"/>
                  <a:pt x="56434" y="6334"/>
                  <a:pt x="55833" y="6334"/>
                </a:cubicBezTo>
                <a:close/>
                <a:moveTo>
                  <a:pt x="0" y="23942"/>
                </a:moveTo>
                <a:cubicBezTo>
                  <a:pt x="570" y="23910"/>
                  <a:pt x="982" y="23467"/>
                  <a:pt x="982" y="22929"/>
                </a:cubicBezTo>
                <a:cubicBezTo>
                  <a:pt x="1013" y="22359"/>
                  <a:pt x="570" y="21884"/>
                  <a:pt x="0" y="21852"/>
                </a:cubicBezTo>
                <a:close/>
                <a:moveTo>
                  <a:pt x="15676" y="17450"/>
                </a:moveTo>
                <a:cubicBezTo>
                  <a:pt x="15676" y="18020"/>
                  <a:pt x="16151" y="18495"/>
                  <a:pt x="16721" y="18495"/>
                </a:cubicBezTo>
                <a:cubicBezTo>
                  <a:pt x="18115" y="18495"/>
                  <a:pt x="18115" y="16373"/>
                  <a:pt x="16721" y="16373"/>
                </a:cubicBezTo>
                <a:cubicBezTo>
                  <a:pt x="16120" y="16373"/>
                  <a:pt x="15676" y="16848"/>
                  <a:pt x="15676" y="17450"/>
                </a:cubicBezTo>
                <a:close/>
                <a:moveTo>
                  <a:pt x="33221" y="14378"/>
                </a:moveTo>
                <a:cubicBezTo>
                  <a:pt x="33189" y="15771"/>
                  <a:pt x="35311" y="15803"/>
                  <a:pt x="35311" y="14410"/>
                </a:cubicBezTo>
                <a:cubicBezTo>
                  <a:pt x="35343" y="13808"/>
                  <a:pt x="34868" y="13333"/>
                  <a:pt x="34298" y="13333"/>
                </a:cubicBezTo>
                <a:cubicBezTo>
                  <a:pt x="33696" y="13301"/>
                  <a:pt x="33221" y="13776"/>
                  <a:pt x="33221" y="14378"/>
                </a:cubicBezTo>
                <a:close/>
                <a:moveTo>
                  <a:pt x="30846" y="15170"/>
                </a:moveTo>
                <a:cubicBezTo>
                  <a:pt x="30846" y="15740"/>
                  <a:pt x="31321" y="16215"/>
                  <a:pt x="31922" y="16183"/>
                </a:cubicBezTo>
                <a:cubicBezTo>
                  <a:pt x="32492" y="16183"/>
                  <a:pt x="32968" y="15708"/>
                  <a:pt x="32936" y="15106"/>
                </a:cubicBezTo>
                <a:cubicBezTo>
                  <a:pt x="32936" y="14536"/>
                  <a:pt x="32461" y="14061"/>
                  <a:pt x="31891" y="14093"/>
                </a:cubicBezTo>
                <a:cubicBezTo>
                  <a:pt x="31289" y="14093"/>
                  <a:pt x="30814" y="14568"/>
                  <a:pt x="30846" y="15170"/>
                </a:cubicBezTo>
                <a:close/>
                <a:moveTo>
                  <a:pt x="6080" y="20585"/>
                </a:moveTo>
                <a:cubicBezTo>
                  <a:pt x="6112" y="21979"/>
                  <a:pt x="8234" y="21979"/>
                  <a:pt x="8234" y="20553"/>
                </a:cubicBezTo>
                <a:cubicBezTo>
                  <a:pt x="8202" y="19128"/>
                  <a:pt x="6080" y="19160"/>
                  <a:pt x="6080" y="20585"/>
                </a:cubicBezTo>
                <a:close/>
                <a:moveTo>
                  <a:pt x="9501" y="18717"/>
                </a:moveTo>
                <a:cubicBezTo>
                  <a:pt x="8931" y="18748"/>
                  <a:pt x="8456" y="19223"/>
                  <a:pt x="8456" y="19793"/>
                </a:cubicBezTo>
                <a:cubicBezTo>
                  <a:pt x="8519" y="21218"/>
                  <a:pt x="10641" y="21155"/>
                  <a:pt x="10609" y="19730"/>
                </a:cubicBezTo>
                <a:cubicBezTo>
                  <a:pt x="10577" y="19160"/>
                  <a:pt x="10071" y="18717"/>
                  <a:pt x="9501" y="18717"/>
                </a:cubicBezTo>
                <a:close/>
                <a:moveTo>
                  <a:pt x="11939" y="17925"/>
                </a:moveTo>
                <a:cubicBezTo>
                  <a:pt x="11369" y="17925"/>
                  <a:pt x="10894" y="18400"/>
                  <a:pt x="10894" y="18970"/>
                </a:cubicBezTo>
                <a:cubicBezTo>
                  <a:pt x="10894" y="20363"/>
                  <a:pt x="12984" y="20363"/>
                  <a:pt x="12984" y="18970"/>
                </a:cubicBezTo>
                <a:cubicBezTo>
                  <a:pt x="12984" y="18400"/>
                  <a:pt x="12509" y="17925"/>
                  <a:pt x="11939" y="17925"/>
                </a:cubicBezTo>
                <a:close/>
                <a:moveTo>
                  <a:pt x="57163" y="6619"/>
                </a:moveTo>
                <a:cubicBezTo>
                  <a:pt x="57163" y="7189"/>
                  <a:pt x="57638" y="7664"/>
                  <a:pt x="58239" y="7633"/>
                </a:cubicBezTo>
                <a:cubicBezTo>
                  <a:pt x="59158" y="7601"/>
                  <a:pt x="59601" y="6492"/>
                  <a:pt x="58936" y="5827"/>
                </a:cubicBezTo>
                <a:cubicBezTo>
                  <a:pt x="58271" y="5194"/>
                  <a:pt x="57163" y="5669"/>
                  <a:pt x="57163" y="6619"/>
                </a:cubicBezTo>
                <a:close/>
                <a:moveTo>
                  <a:pt x="28407" y="15898"/>
                </a:moveTo>
                <a:cubicBezTo>
                  <a:pt x="28407" y="16468"/>
                  <a:pt x="28851" y="16975"/>
                  <a:pt x="29452" y="16975"/>
                </a:cubicBezTo>
                <a:cubicBezTo>
                  <a:pt x="30022" y="17007"/>
                  <a:pt x="30497" y="16531"/>
                  <a:pt x="30529" y="15961"/>
                </a:cubicBezTo>
                <a:cubicBezTo>
                  <a:pt x="30561" y="15391"/>
                  <a:pt x="30086" y="14916"/>
                  <a:pt x="29516" y="14885"/>
                </a:cubicBezTo>
                <a:cubicBezTo>
                  <a:pt x="28946" y="14853"/>
                  <a:pt x="28439" y="15328"/>
                  <a:pt x="28439" y="15898"/>
                </a:cubicBezTo>
                <a:close/>
                <a:moveTo>
                  <a:pt x="49404" y="11053"/>
                </a:moveTo>
                <a:cubicBezTo>
                  <a:pt x="48834" y="11053"/>
                  <a:pt x="48359" y="11528"/>
                  <a:pt x="48390" y="12130"/>
                </a:cubicBezTo>
                <a:cubicBezTo>
                  <a:pt x="48390" y="12700"/>
                  <a:pt x="48865" y="13143"/>
                  <a:pt x="49467" y="13143"/>
                </a:cubicBezTo>
                <a:cubicBezTo>
                  <a:pt x="50037" y="13111"/>
                  <a:pt x="50481" y="12636"/>
                  <a:pt x="50481" y="12066"/>
                </a:cubicBezTo>
                <a:cubicBezTo>
                  <a:pt x="50449" y="11496"/>
                  <a:pt x="49974" y="11053"/>
                  <a:pt x="49404" y="11053"/>
                </a:cubicBezTo>
                <a:close/>
                <a:moveTo>
                  <a:pt x="48042" y="12858"/>
                </a:moveTo>
                <a:cubicBezTo>
                  <a:pt x="48042" y="12256"/>
                  <a:pt x="47535" y="11813"/>
                  <a:pt x="46965" y="11844"/>
                </a:cubicBezTo>
                <a:cubicBezTo>
                  <a:pt x="46395" y="11876"/>
                  <a:pt x="45952" y="12351"/>
                  <a:pt x="45952" y="12921"/>
                </a:cubicBezTo>
                <a:cubicBezTo>
                  <a:pt x="45983" y="13491"/>
                  <a:pt x="46490" y="13935"/>
                  <a:pt x="47060" y="13935"/>
                </a:cubicBezTo>
                <a:cubicBezTo>
                  <a:pt x="47630" y="13903"/>
                  <a:pt x="48074" y="13428"/>
                  <a:pt x="48042" y="12858"/>
                </a:cubicBezTo>
                <a:close/>
                <a:moveTo>
                  <a:pt x="25747" y="17513"/>
                </a:moveTo>
                <a:cubicBezTo>
                  <a:pt x="25747" y="16912"/>
                  <a:pt x="25304" y="16436"/>
                  <a:pt x="24702" y="16436"/>
                </a:cubicBezTo>
                <a:cubicBezTo>
                  <a:pt x="24132" y="16436"/>
                  <a:pt x="23657" y="16880"/>
                  <a:pt x="23625" y="17450"/>
                </a:cubicBezTo>
                <a:cubicBezTo>
                  <a:pt x="23625" y="18020"/>
                  <a:pt x="24100" y="18495"/>
                  <a:pt x="24670" y="18527"/>
                </a:cubicBezTo>
                <a:cubicBezTo>
                  <a:pt x="25240" y="18527"/>
                  <a:pt x="25715" y="18083"/>
                  <a:pt x="25747" y="17513"/>
                </a:cubicBezTo>
                <a:close/>
                <a:moveTo>
                  <a:pt x="22327" y="17228"/>
                </a:moveTo>
                <a:cubicBezTo>
                  <a:pt x="21725" y="17228"/>
                  <a:pt x="21250" y="17703"/>
                  <a:pt x="21250" y="18273"/>
                </a:cubicBezTo>
                <a:cubicBezTo>
                  <a:pt x="21282" y="18875"/>
                  <a:pt x="21757" y="19318"/>
                  <a:pt x="22358" y="19318"/>
                </a:cubicBezTo>
                <a:cubicBezTo>
                  <a:pt x="22897" y="19287"/>
                  <a:pt x="23340" y="18843"/>
                  <a:pt x="23340" y="18305"/>
                </a:cubicBezTo>
                <a:cubicBezTo>
                  <a:pt x="23372" y="17703"/>
                  <a:pt x="22897" y="17228"/>
                  <a:pt x="22327" y="17228"/>
                </a:cubicBezTo>
                <a:close/>
                <a:moveTo>
                  <a:pt x="27077" y="15676"/>
                </a:moveTo>
                <a:cubicBezTo>
                  <a:pt x="26475" y="15708"/>
                  <a:pt x="26032" y="16183"/>
                  <a:pt x="26064" y="16753"/>
                </a:cubicBezTo>
                <a:cubicBezTo>
                  <a:pt x="26095" y="17355"/>
                  <a:pt x="26570" y="17798"/>
                  <a:pt x="27140" y="17767"/>
                </a:cubicBezTo>
                <a:cubicBezTo>
                  <a:pt x="27710" y="17735"/>
                  <a:pt x="28154" y="17260"/>
                  <a:pt x="28154" y="16690"/>
                </a:cubicBezTo>
                <a:cubicBezTo>
                  <a:pt x="28122" y="16120"/>
                  <a:pt x="27647" y="15676"/>
                  <a:pt x="27077" y="15676"/>
                </a:cubicBezTo>
                <a:close/>
                <a:moveTo>
                  <a:pt x="41170" y="14410"/>
                </a:moveTo>
                <a:cubicBezTo>
                  <a:pt x="41170" y="15011"/>
                  <a:pt x="41645" y="15455"/>
                  <a:pt x="42215" y="15486"/>
                </a:cubicBezTo>
                <a:cubicBezTo>
                  <a:pt x="42785" y="15486"/>
                  <a:pt x="43260" y="15011"/>
                  <a:pt x="43260" y="14441"/>
                </a:cubicBezTo>
                <a:cubicBezTo>
                  <a:pt x="43260" y="13840"/>
                  <a:pt x="42817" y="13365"/>
                  <a:pt x="42215" y="13365"/>
                </a:cubicBezTo>
                <a:cubicBezTo>
                  <a:pt x="41645" y="13365"/>
                  <a:pt x="41201" y="13840"/>
                  <a:pt x="41170" y="14410"/>
                </a:cubicBezTo>
                <a:close/>
                <a:moveTo>
                  <a:pt x="54186" y="9533"/>
                </a:moveTo>
                <a:cubicBezTo>
                  <a:pt x="53616" y="9533"/>
                  <a:pt x="53141" y="10008"/>
                  <a:pt x="53172" y="10609"/>
                </a:cubicBezTo>
                <a:cubicBezTo>
                  <a:pt x="53204" y="11148"/>
                  <a:pt x="53647" y="11591"/>
                  <a:pt x="54217" y="11591"/>
                </a:cubicBezTo>
                <a:cubicBezTo>
                  <a:pt x="54787" y="11591"/>
                  <a:pt x="55263" y="11116"/>
                  <a:pt x="55263" y="10546"/>
                </a:cubicBezTo>
                <a:cubicBezTo>
                  <a:pt x="55263" y="9944"/>
                  <a:pt x="54756" y="9501"/>
                  <a:pt x="54186" y="9533"/>
                </a:cubicBezTo>
                <a:close/>
                <a:moveTo>
                  <a:pt x="56624" y="8741"/>
                </a:moveTo>
                <a:cubicBezTo>
                  <a:pt x="56023" y="8709"/>
                  <a:pt x="55548" y="9184"/>
                  <a:pt x="55548" y="9754"/>
                </a:cubicBezTo>
                <a:cubicBezTo>
                  <a:pt x="55548" y="10324"/>
                  <a:pt x="56023" y="10799"/>
                  <a:pt x="56624" y="10799"/>
                </a:cubicBezTo>
                <a:cubicBezTo>
                  <a:pt x="57163" y="10768"/>
                  <a:pt x="57606" y="10356"/>
                  <a:pt x="57638" y="9786"/>
                </a:cubicBezTo>
                <a:cubicBezTo>
                  <a:pt x="57638" y="9216"/>
                  <a:pt x="57194" y="8741"/>
                  <a:pt x="56624" y="8741"/>
                </a:cubicBezTo>
                <a:close/>
                <a:moveTo>
                  <a:pt x="51779" y="10261"/>
                </a:moveTo>
                <a:cubicBezTo>
                  <a:pt x="51177" y="10293"/>
                  <a:pt x="50734" y="10768"/>
                  <a:pt x="50766" y="11369"/>
                </a:cubicBezTo>
                <a:cubicBezTo>
                  <a:pt x="50797" y="11908"/>
                  <a:pt x="51241" y="12351"/>
                  <a:pt x="51811" y="12351"/>
                </a:cubicBezTo>
                <a:cubicBezTo>
                  <a:pt x="52381" y="12320"/>
                  <a:pt x="52856" y="11876"/>
                  <a:pt x="52856" y="11274"/>
                </a:cubicBezTo>
                <a:cubicBezTo>
                  <a:pt x="52824" y="10704"/>
                  <a:pt x="52349" y="10229"/>
                  <a:pt x="51779" y="10261"/>
                </a:cubicBezTo>
                <a:close/>
                <a:moveTo>
                  <a:pt x="38795" y="15233"/>
                </a:moveTo>
                <a:cubicBezTo>
                  <a:pt x="38826" y="15835"/>
                  <a:pt x="39301" y="16278"/>
                  <a:pt x="39903" y="16278"/>
                </a:cubicBezTo>
                <a:cubicBezTo>
                  <a:pt x="40473" y="16246"/>
                  <a:pt x="40916" y="15740"/>
                  <a:pt x="40885" y="15170"/>
                </a:cubicBezTo>
                <a:cubicBezTo>
                  <a:pt x="40853" y="14600"/>
                  <a:pt x="40378" y="14156"/>
                  <a:pt x="39840" y="14156"/>
                </a:cubicBezTo>
                <a:cubicBezTo>
                  <a:pt x="39270" y="14188"/>
                  <a:pt x="38795" y="14663"/>
                  <a:pt x="38795" y="15233"/>
                </a:cubicBezTo>
                <a:close/>
                <a:moveTo>
                  <a:pt x="0" y="26000"/>
                </a:moveTo>
                <a:cubicBezTo>
                  <a:pt x="222" y="26191"/>
                  <a:pt x="507" y="26317"/>
                  <a:pt x="792" y="26317"/>
                </a:cubicBezTo>
                <a:cubicBezTo>
                  <a:pt x="1362" y="26286"/>
                  <a:pt x="1805" y="25779"/>
                  <a:pt x="1773" y="25209"/>
                </a:cubicBezTo>
                <a:cubicBezTo>
                  <a:pt x="1742" y="24639"/>
                  <a:pt x="1267" y="24227"/>
                  <a:pt x="728" y="24259"/>
                </a:cubicBezTo>
                <a:cubicBezTo>
                  <a:pt x="443" y="24259"/>
                  <a:pt x="190" y="24354"/>
                  <a:pt x="0" y="24544"/>
                </a:cubicBezTo>
                <a:close/>
                <a:moveTo>
                  <a:pt x="34963" y="15740"/>
                </a:moveTo>
                <a:cubicBezTo>
                  <a:pt x="34361" y="15803"/>
                  <a:pt x="33981" y="16310"/>
                  <a:pt x="34044" y="16880"/>
                </a:cubicBezTo>
                <a:cubicBezTo>
                  <a:pt x="34108" y="17482"/>
                  <a:pt x="34646" y="17862"/>
                  <a:pt x="35216" y="17767"/>
                </a:cubicBezTo>
                <a:cubicBezTo>
                  <a:pt x="35754" y="17703"/>
                  <a:pt x="36134" y="17228"/>
                  <a:pt x="36103" y="16658"/>
                </a:cubicBezTo>
                <a:cubicBezTo>
                  <a:pt x="36039" y="16088"/>
                  <a:pt x="35533" y="15676"/>
                  <a:pt x="34963" y="15740"/>
                </a:cubicBezTo>
                <a:close/>
                <a:moveTo>
                  <a:pt x="3072" y="25525"/>
                </a:moveTo>
                <a:cubicBezTo>
                  <a:pt x="3642" y="25557"/>
                  <a:pt x="4117" y="25145"/>
                  <a:pt x="4149" y="24607"/>
                </a:cubicBezTo>
                <a:cubicBezTo>
                  <a:pt x="4180" y="24005"/>
                  <a:pt x="3737" y="23499"/>
                  <a:pt x="3135" y="23499"/>
                </a:cubicBezTo>
                <a:cubicBezTo>
                  <a:pt x="2565" y="23467"/>
                  <a:pt x="2090" y="23942"/>
                  <a:pt x="2090" y="24512"/>
                </a:cubicBezTo>
                <a:cubicBezTo>
                  <a:pt x="2090" y="25082"/>
                  <a:pt x="2534" y="25525"/>
                  <a:pt x="3072" y="25525"/>
                </a:cubicBezTo>
                <a:close/>
                <a:moveTo>
                  <a:pt x="64637" y="2882"/>
                </a:moveTo>
                <a:cubicBezTo>
                  <a:pt x="65207" y="2882"/>
                  <a:pt x="65682" y="2407"/>
                  <a:pt x="65682" y="1805"/>
                </a:cubicBezTo>
                <a:cubicBezTo>
                  <a:pt x="65650" y="1235"/>
                  <a:pt x="65175" y="792"/>
                  <a:pt x="64605" y="792"/>
                </a:cubicBezTo>
                <a:cubicBezTo>
                  <a:pt x="64035" y="824"/>
                  <a:pt x="63591" y="1267"/>
                  <a:pt x="63591" y="1837"/>
                </a:cubicBezTo>
                <a:cubicBezTo>
                  <a:pt x="63591" y="2407"/>
                  <a:pt x="64035" y="2882"/>
                  <a:pt x="64637" y="2882"/>
                </a:cubicBezTo>
                <a:close/>
                <a:moveTo>
                  <a:pt x="19888" y="18020"/>
                </a:moveTo>
                <a:cubicBezTo>
                  <a:pt x="19318" y="18020"/>
                  <a:pt x="18843" y="18495"/>
                  <a:pt x="18843" y="19097"/>
                </a:cubicBezTo>
                <a:cubicBezTo>
                  <a:pt x="18875" y="19667"/>
                  <a:pt x="19381" y="20110"/>
                  <a:pt x="19952" y="20110"/>
                </a:cubicBezTo>
                <a:cubicBezTo>
                  <a:pt x="20490" y="20078"/>
                  <a:pt x="20933" y="19635"/>
                  <a:pt x="20933" y="19065"/>
                </a:cubicBezTo>
                <a:cubicBezTo>
                  <a:pt x="20933" y="18495"/>
                  <a:pt x="20458" y="18020"/>
                  <a:pt x="19888" y="18020"/>
                </a:cubicBezTo>
                <a:close/>
                <a:moveTo>
                  <a:pt x="60646" y="6841"/>
                </a:moveTo>
                <a:cubicBezTo>
                  <a:pt x="61216" y="6841"/>
                  <a:pt x="61691" y="6334"/>
                  <a:pt x="61660" y="5764"/>
                </a:cubicBezTo>
                <a:cubicBezTo>
                  <a:pt x="61660" y="5194"/>
                  <a:pt x="61185" y="4751"/>
                  <a:pt x="60646" y="4751"/>
                </a:cubicBezTo>
                <a:cubicBezTo>
                  <a:pt x="60076" y="4751"/>
                  <a:pt x="59570" y="5226"/>
                  <a:pt x="59570" y="5796"/>
                </a:cubicBezTo>
                <a:cubicBezTo>
                  <a:pt x="59601" y="6366"/>
                  <a:pt x="60076" y="6841"/>
                  <a:pt x="60646" y="6841"/>
                </a:cubicBezTo>
                <a:close/>
                <a:moveTo>
                  <a:pt x="60361" y="8171"/>
                </a:moveTo>
                <a:cubicBezTo>
                  <a:pt x="60330" y="8741"/>
                  <a:pt x="60773" y="9184"/>
                  <a:pt x="61311" y="9216"/>
                </a:cubicBezTo>
                <a:cubicBezTo>
                  <a:pt x="61881" y="9279"/>
                  <a:pt x="62388" y="8836"/>
                  <a:pt x="62388" y="8234"/>
                </a:cubicBezTo>
                <a:cubicBezTo>
                  <a:pt x="62420" y="7664"/>
                  <a:pt x="61945" y="7189"/>
                  <a:pt x="61375" y="7189"/>
                </a:cubicBezTo>
                <a:cubicBezTo>
                  <a:pt x="60836" y="7189"/>
                  <a:pt x="60393" y="7633"/>
                  <a:pt x="60361" y="8171"/>
                </a:cubicBezTo>
                <a:close/>
                <a:moveTo>
                  <a:pt x="16468" y="19762"/>
                </a:moveTo>
                <a:cubicBezTo>
                  <a:pt x="16436" y="20363"/>
                  <a:pt x="16880" y="20838"/>
                  <a:pt x="17481" y="20838"/>
                </a:cubicBezTo>
                <a:cubicBezTo>
                  <a:pt x="18051" y="20838"/>
                  <a:pt x="18526" y="20395"/>
                  <a:pt x="18526" y="19793"/>
                </a:cubicBezTo>
                <a:cubicBezTo>
                  <a:pt x="18495" y="19255"/>
                  <a:pt x="18083" y="18812"/>
                  <a:pt x="17545" y="18780"/>
                </a:cubicBezTo>
                <a:cubicBezTo>
                  <a:pt x="16975" y="18748"/>
                  <a:pt x="16468" y="19192"/>
                  <a:pt x="16468" y="19762"/>
                </a:cubicBezTo>
                <a:close/>
                <a:moveTo>
                  <a:pt x="11686" y="21377"/>
                </a:moveTo>
                <a:cubicBezTo>
                  <a:pt x="11654" y="21947"/>
                  <a:pt x="12098" y="22422"/>
                  <a:pt x="12668" y="22422"/>
                </a:cubicBezTo>
                <a:cubicBezTo>
                  <a:pt x="13238" y="22422"/>
                  <a:pt x="13713" y="21979"/>
                  <a:pt x="13744" y="21377"/>
                </a:cubicBezTo>
                <a:cubicBezTo>
                  <a:pt x="13713" y="20807"/>
                  <a:pt x="13238" y="20332"/>
                  <a:pt x="12668" y="20363"/>
                </a:cubicBezTo>
                <a:cubicBezTo>
                  <a:pt x="12098" y="20395"/>
                  <a:pt x="11654" y="20838"/>
                  <a:pt x="11686" y="21377"/>
                </a:cubicBezTo>
                <a:close/>
                <a:moveTo>
                  <a:pt x="36419" y="16025"/>
                </a:moveTo>
                <a:cubicBezTo>
                  <a:pt x="36388" y="16595"/>
                  <a:pt x="36894" y="17070"/>
                  <a:pt x="37465" y="17038"/>
                </a:cubicBezTo>
                <a:cubicBezTo>
                  <a:pt x="38003" y="17038"/>
                  <a:pt x="38446" y="16595"/>
                  <a:pt x="38478" y="16056"/>
                </a:cubicBezTo>
                <a:cubicBezTo>
                  <a:pt x="38478" y="15455"/>
                  <a:pt x="38035" y="14980"/>
                  <a:pt x="37465" y="14948"/>
                </a:cubicBezTo>
                <a:cubicBezTo>
                  <a:pt x="36863" y="14948"/>
                  <a:pt x="36388" y="15423"/>
                  <a:pt x="36419" y="16025"/>
                </a:cubicBezTo>
                <a:close/>
                <a:moveTo>
                  <a:pt x="53996" y="12953"/>
                </a:moveTo>
                <a:cubicBezTo>
                  <a:pt x="54027" y="13523"/>
                  <a:pt x="54471" y="13935"/>
                  <a:pt x="55009" y="13935"/>
                </a:cubicBezTo>
                <a:cubicBezTo>
                  <a:pt x="55579" y="13935"/>
                  <a:pt x="56023" y="13491"/>
                  <a:pt x="56023" y="12921"/>
                </a:cubicBezTo>
                <a:cubicBezTo>
                  <a:pt x="56023" y="12351"/>
                  <a:pt x="55548" y="11876"/>
                  <a:pt x="54946" y="11908"/>
                </a:cubicBezTo>
                <a:cubicBezTo>
                  <a:pt x="54407" y="11940"/>
                  <a:pt x="53964" y="12415"/>
                  <a:pt x="53996" y="12953"/>
                </a:cubicBezTo>
                <a:close/>
                <a:moveTo>
                  <a:pt x="24069" y="20712"/>
                </a:moveTo>
                <a:cubicBezTo>
                  <a:pt x="24100" y="20173"/>
                  <a:pt x="23657" y="19698"/>
                  <a:pt x="23118" y="19667"/>
                </a:cubicBezTo>
                <a:cubicBezTo>
                  <a:pt x="22548" y="19635"/>
                  <a:pt x="22042" y="20110"/>
                  <a:pt x="22042" y="20680"/>
                </a:cubicBezTo>
                <a:cubicBezTo>
                  <a:pt x="22073" y="21250"/>
                  <a:pt x="22517" y="21694"/>
                  <a:pt x="23055" y="21694"/>
                </a:cubicBezTo>
                <a:cubicBezTo>
                  <a:pt x="23593" y="21694"/>
                  <a:pt x="24069" y="21282"/>
                  <a:pt x="24069" y="20712"/>
                </a:cubicBezTo>
                <a:close/>
                <a:moveTo>
                  <a:pt x="63021" y="6049"/>
                </a:moveTo>
                <a:cubicBezTo>
                  <a:pt x="63591" y="6017"/>
                  <a:pt x="64067" y="5542"/>
                  <a:pt x="64035" y="4972"/>
                </a:cubicBezTo>
                <a:cubicBezTo>
                  <a:pt x="64003" y="4371"/>
                  <a:pt x="63528" y="3927"/>
                  <a:pt x="62926" y="3991"/>
                </a:cubicBezTo>
                <a:cubicBezTo>
                  <a:pt x="62388" y="4022"/>
                  <a:pt x="61976" y="4466"/>
                  <a:pt x="61945" y="5004"/>
                </a:cubicBezTo>
                <a:cubicBezTo>
                  <a:pt x="61976" y="5574"/>
                  <a:pt x="62451" y="6049"/>
                  <a:pt x="63021" y="6049"/>
                </a:cubicBezTo>
                <a:close/>
                <a:moveTo>
                  <a:pt x="57954" y="8963"/>
                </a:moveTo>
                <a:cubicBezTo>
                  <a:pt x="57986" y="9564"/>
                  <a:pt x="58461" y="10008"/>
                  <a:pt x="59063" y="10008"/>
                </a:cubicBezTo>
                <a:cubicBezTo>
                  <a:pt x="59601" y="9976"/>
                  <a:pt x="60045" y="9501"/>
                  <a:pt x="60013" y="8963"/>
                </a:cubicBezTo>
                <a:cubicBezTo>
                  <a:pt x="60045" y="8361"/>
                  <a:pt x="59538" y="7918"/>
                  <a:pt x="58968" y="7949"/>
                </a:cubicBezTo>
                <a:cubicBezTo>
                  <a:pt x="58398" y="7981"/>
                  <a:pt x="57986" y="8424"/>
                  <a:pt x="57954" y="8963"/>
                </a:cubicBezTo>
                <a:close/>
                <a:moveTo>
                  <a:pt x="64415" y="4276"/>
                </a:moveTo>
                <a:cubicBezTo>
                  <a:pt x="64383" y="4814"/>
                  <a:pt x="64827" y="5257"/>
                  <a:pt x="65397" y="5289"/>
                </a:cubicBezTo>
                <a:cubicBezTo>
                  <a:pt x="65967" y="5289"/>
                  <a:pt x="66442" y="4814"/>
                  <a:pt x="66473" y="4244"/>
                </a:cubicBezTo>
                <a:cubicBezTo>
                  <a:pt x="66442" y="3674"/>
                  <a:pt x="65967" y="3199"/>
                  <a:pt x="65365" y="3231"/>
                </a:cubicBezTo>
                <a:cubicBezTo>
                  <a:pt x="64827" y="3262"/>
                  <a:pt x="64383" y="3706"/>
                  <a:pt x="64415" y="4276"/>
                </a:cubicBezTo>
                <a:close/>
                <a:moveTo>
                  <a:pt x="7886" y="23942"/>
                </a:moveTo>
                <a:cubicBezTo>
                  <a:pt x="8424" y="23974"/>
                  <a:pt x="8899" y="23562"/>
                  <a:pt x="8931" y="22992"/>
                </a:cubicBezTo>
                <a:cubicBezTo>
                  <a:pt x="8962" y="22422"/>
                  <a:pt x="8519" y="21915"/>
                  <a:pt x="7917" y="21915"/>
                </a:cubicBezTo>
                <a:cubicBezTo>
                  <a:pt x="7347" y="21915"/>
                  <a:pt x="6872" y="22359"/>
                  <a:pt x="6872" y="22960"/>
                </a:cubicBezTo>
                <a:cubicBezTo>
                  <a:pt x="6872" y="23499"/>
                  <a:pt x="7316" y="23942"/>
                  <a:pt x="7886" y="23942"/>
                </a:cubicBezTo>
                <a:close/>
                <a:moveTo>
                  <a:pt x="9311" y="22137"/>
                </a:moveTo>
                <a:cubicBezTo>
                  <a:pt x="9279" y="22707"/>
                  <a:pt x="9691" y="23182"/>
                  <a:pt x="10261" y="23214"/>
                </a:cubicBezTo>
                <a:cubicBezTo>
                  <a:pt x="10831" y="23245"/>
                  <a:pt x="11338" y="22802"/>
                  <a:pt x="11369" y="22232"/>
                </a:cubicBezTo>
                <a:cubicBezTo>
                  <a:pt x="11369" y="21630"/>
                  <a:pt x="10894" y="21155"/>
                  <a:pt x="10324" y="21155"/>
                </a:cubicBezTo>
                <a:cubicBezTo>
                  <a:pt x="9754" y="21155"/>
                  <a:pt x="9311" y="21599"/>
                  <a:pt x="9311" y="22137"/>
                </a:cubicBezTo>
                <a:close/>
                <a:moveTo>
                  <a:pt x="5542" y="24734"/>
                </a:moveTo>
                <a:cubicBezTo>
                  <a:pt x="6112" y="24734"/>
                  <a:pt x="6556" y="24290"/>
                  <a:pt x="6556" y="23752"/>
                </a:cubicBezTo>
                <a:cubicBezTo>
                  <a:pt x="6556" y="23150"/>
                  <a:pt x="6080" y="22675"/>
                  <a:pt x="5510" y="22707"/>
                </a:cubicBezTo>
                <a:cubicBezTo>
                  <a:pt x="4940" y="22739"/>
                  <a:pt x="4529" y="23182"/>
                  <a:pt x="4497" y="23720"/>
                </a:cubicBezTo>
                <a:cubicBezTo>
                  <a:pt x="4497" y="24290"/>
                  <a:pt x="4972" y="24765"/>
                  <a:pt x="5542" y="24734"/>
                </a:cubicBezTo>
                <a:close/>
                <a:moveTo>
                  <a:pt x="32651" y="16500"/>
                </a:moveTo>
                <a:cubicBezTo>
                  <a:pt x="32112" y="16500"/>
                  <a:pt x="31637" y="16943"/>
                  <a:pt x="31637" y="17513"/>
                </a:cubicBezTo>
                <a:cubicBezTo>
                  <a:pt x="31574" y="18083"/>
                  <a:pt x="32049" y="18590"/>
                  <a:pt x="32651" y="18558"/>
                </a:cubicBezTo>
                <a:cubicBezTo>
                  <a:pt x="33189" y="18590"/>
                  <a:pt x="33664" y="18147"/>
                  <a:pt x="33696" y="17608"/>
                </a:cubicBezTo>
                <a:cubicBezTo>
                  <a:pt x="33696" y="17007"/>
                  <a:pt x="33221" y="16531"/>
                  <a:pt x="32651" y="16500"/>
                </a:cubicBezTo>
                <a:close/>
                <a:moveTo>
                  <a:pt x="29262" y="18337"/>
                </a:moveTo>
                <a:cubicBezTo>
                  <a:pt x="29231" y="18875"/>
                  <a:pt x="29674" y="19350"/>
                  <a:pt x="30212" y="19350"/>
                </a:cubicBezTo>
                <a:cubicBezTo>
                  <a:pt x="30814" y="19382"/>
                  <a:pt x="31289" y="18938"/>
                  <a:pt x="31321" y="18368"/>
                </a:cubicBezTo>
                <a:cubicBezTo>
                  <a:pt x="31289" y="17767"/>
                  <a:pt x="30814" y="17323"/>
                  <a:pt x="30244" y="17323"/>
                </a:cubicBezTo>
                <a:cubicBezTo>
                  <a:pt x="29706" y="17323"/>
                  <a:pt x="29262" y="17767"/>
                  <a:pt x="29262" y="18337"/>
                </a:cubicBezTo>
                <a:close/>
                <a:moveTo>
                  <a:pt x="15074" y="21630"/>
                </a:moveTo>
                <a:cubicBezTo>
                  <a:pt x="15676" y="21630"/>
                  <a:pt x="16151" y="21187"/>
                  <a:pt x="16151" y="20585"/>
                </a:cubicBezTo>
                <a:cubicBezTo>
                  <a:pt x="16120" y="20047"/>
                  <a:pt x="15676" y="19603"/>
                  <a:pt x="15138" y="19572"/>
                </a:cubicBezTo>
                <a:cubicBezTo>
                  <a:pt x="14568" y="19540"/>
                  <a:pt x="14093" y="20015"/>
                  <a:pt x="14093" y="20617"/>
                </a:cubicBezTo>
                <a:cubicBezTo>
                  <a:pt x="14093" y="21155"/>
                  <a:pt x="14536" y="21630"/>
                  <a:pt x="15074" y="21630"/>
                </a:cubicBezTo>
                <a:close/>
                <a:moveTo>
                  <a:pt x="49214" y="14505"/>
                </a:moveTo>
                <a:cubicBezTo>
                  <a:pt x="49182" y="15043"/>
                  <a:pt x="49625" y="15518"/>
                  <a:pt x="50164" y="15550"/>
                </a:cubicBezTo>
                <a:cubicBezTo>
                  <a:pt x="50734" y="15550"/>
                  <a:pt x="51241" y="15106"/>
                  <a:pt x="51241" y="14505"/>
                </a:cubicBezTo>
                <a:cubicBezTo>
                  <a:pt x="51241" y="13935"/>
                  <a:pt x="50766" y="13491"/>
                  <a:pt x="50195" y="13491"/>
                </a:cubicBezTo>
                <a:cubicBezTo>
                  <a:pt x="49625" y="13491"/>
                  <a:pt x="49214" y="13966"/>
                  <a:pt x="49214" y="14505"/>
                </a:cubicBezTo>
                <a:close/>
                <a:moveTo>
                  <a:pt x="25462" y="20902"/>
                </a:moveTo>
                <a:cubicBezTo>
                  <a:pt x="26032" y="20933"/>
                  <a:pt x="26475" y="20490"/>
                  <a:pt x="26475" y="19920"/>
                </a:cubicBezTo>
                <a:cubicBezTo>
                  <a:pt x="26539" y="19350"/>
                  <a:pt x="26064" y="18875"/>
                  <a:pt x="25494" y="18875"/>
                </a:cubicBezTo>
                <a:cubicBezTo>
                  <a:pt x="24924" y="18875"/>
                  <a:pt x="24480" y="19287"/>
                  <a:pt x="24449" y="19857"/>
                </a:cubicBezTo>
                <a:cubicBezTo>
                  <a:pt x="24449" y="20427"/>
                  <a:pt x="24892" y="20902"/>
                  <a:pt x="25462" y="20902"/>
                </a:cubicBezTo>
                <a:close/>
                <a:moveTo>
                  <a:pt x="27869" y="20142"/>
                </a:moveTo>
                <a:cubicBezTo>
                  <a:pt x="28407" y="20110"/>
                  <a:pt x="28851" y="19667"/>
                  <a:pt x="28882" y="19128"/>
                </a:cubicBezTo>
                <a:cubicBezTo>
                  <a:pt x="28882" y="18558"/>
                  <a:pt x="28439" y="18052"/>
                  <a:pt x="27837" y="18083"/>
                </a:cubicBezTo>
                <a:cubicBezTo>
                  <a:pt x="27299" y="18083"/>
                  <a:pt x="26855" y="18527"/>
                  <a:pt x="26824" y="19065"/>
                </a:cubicBezTo>
                <a:cubicBezTo>
                  <a:pt x="26824" y="19635"/>
                  <a:pt x="27299" y="20110"/>
                  <a:pt x="27869" y="20142"/>
                </a:cubicBezTo>
                <a:close/>
                <a:moveTo>
                  <a:pt x="42975" y="15835"/>
                </a:moveTo>
                <a:cubicBezTo>
                  <a:pt x="42437" y="15835"/>
                  <a:pt x="41993" y="16278"/>
                  <a:pt x="41993" y="16817"/>
                </a:cubicBezTo>
                <a:cubicBezTo>
                  <a:pt x="41993" y="17418"/>
                  <a:pt x="42468" y="17862"/>
                  <a:pt x="43038" y="17862"/>
                </a:cubicBezTo>
                <a:cubicBezTo>
                  <a:pt x="43608" y="17862"/>
                  <a:pt x="44052" y="17355"/>
                  <a:pt x="44020" y="16785"/>
                </a:cubicBezTo>
                <a:cubicBezTo>
                  <a:pt x="43988" y="16246"/>
                  <a:pt x="43545" y="15803"/>
                  <a:pt x="42975" y="15835"/>
                </a:cubicBezTo>
                <a:close/>
                <a:moveTo>
                  <a:pt x="67772" y="4466"/>
                </a:moveTo>
                <a:cubicBezTo>
                  <a:pt x="68342" y="4497"/>
                  <a:pt x="68817" y="4022"/>
                  <a:pt x="68817" y="3452"/>
                </a:cubicBezTo>
                <a:cubicBezTo>
                  <a:pt x="68785" y="2882"/>
                  <a:pt x="68342" y="2471"/>
                  <a:pt x="67803" y="2439"/>
                </a:cubicBezTo>
                <a:cubicBezTo>
                  <a:pt x="67233" y="2439"/>
                  <a:pt x="66758" y="2914"/>
                  <a:pt x="66790" y="3484"/>
                </a:cubicBezTo>
                <a:cubicBezTo>
                  <a:pt x="66790" y="4022"/>
                  <a:pt x="67233" y="4466"/>
                  <a:pt x="67772" y="4466"/>
                </a:cubicBezTo>
                <a:close/>
                <a:moveTo>
                  <a:pt x="52602" y="12700"/>
                </a:moveTo>
                <a:cubicBezTo>
                  <a:pt x="52064" y="12700"/>
                  <a:pt x="51589" y="13111"/>
                  <a:pt x="51589" y="13681"/>
                </a:cubicBezTo>
                <a:cubicBezTo>
                  <a:pt x="51557" y="14220"/>
                  <a:pt x="52001" y="14695"/>
                  <a:pt x="52539" y="14726"/>
                </a:cubicBezTo>
                <a:cubicBezTo>
                  <a:pt x="53109" y="14758"/>
                  <a:pt x="53616" y="14283"/>
                  <a:pt x="53616" y="13713"/>
                </a:cubicBezTo>
                <a:cubicBezTo>
                  <a:pt x="53616" y="13175"/>
                  <a:pt x="53172" y="12700"/>
                  <a:pt x="52602" y="12700"/>
                </a:cubicBezTo>
                <a:close/>
                <a:moveTo>
                  <a:pt x="63782" y="8424"/>
                </a:moveTo>
                <a:cubicBezTo>
                  <a:pt x="64320" y="8456"/>
                  <a:pt x="64795" y="8013"/>
                  <a:pt x="64795" y="7474"/>
                </a:cubicBezTo>
                <a:cubicBezTo>
                  <a:pt x="64827" y="6872"/>
                  <a:pt x="64352" y="6397"/>
                  <a:pt x="63782" y="6397"/>
                </a:cubicBezTo>
                <a:cubicBezTo>
                  <a:pt x="63243" y="6429"/>
                  <a:pt x="62800" y="6872"/>
                  <a:pt x="62768" y="7411"/>
                </a:cubicBezTo>
                <a:cubicBezTo>
                  <a:pt x="62768" y="7981"/>
                  <a:pt x="63211" y="8424"/>
                  <a:pt x="63782" y="8424"/>
                </a:cubicBezTo>
                <a:close/>
                <a:moveTo>
                  <a:pt x="70179" y="3674"/>
                </a:moveTo>
                <a:cubicBezTo>
                  <a:pt x="70749" y="3674"/>
                  <a:pt x="71192" y="3262"/>
                  <a:pt x="71224" y="2692"/>
                </a:cubicBezTo>
                <a:cubicBezTo>
                  <a:pt x="71224" y="2122"/>
                  <a:pt x="70749" y="1647"/>
                  <a:pt x="70179" y="1647"/>
                </a:cubicBezTo>
                <a:cubicBezTo>
                  <a:pt x="69640" y="1679"/>
                  <a:pt x="69197" y="2122"/>
                  <a:pt x="69197" y="2692"/>
                </a:cubicBezTo>
                <a:cubicBezTo>
                  <a:pt x="69197" y="3231"/>
                  <a:pt x="69640" y="3674"/>
                  <a:pt x="70179" y="3674"/>
                </a:cubicBezTo>
                <a:close/>
                <a:moveTo>
                  <a:pt x="66220" y="7633"/>
                </a:moveTo>
                <a:cubicBezTo>
                  <a:pt x="66790" y="7633"/>
                  <a:pt x="67233" y="7189"/>
                  <a:pt x="67233" y="6619"/>
                </a:cubicBezTo>
                <a:cubicBezTo>
                  <a:pt x="67202" y="6081"/>
                  <a:pt x="66790" y="5637"/>
                  <a:pt x="66220" y="5606"/>
                </a:cubicBezTo>
                <a:cubicBezTo>
                  <a:pt x="65650" y="5606"/>
                  <a:pt x="65175" y="6081"/>
                  <a:pt x="65207" y="6682"/>
                </a:cubicBezTo>
                <a:cubicBezTo>
                  <a:pt x="65238" y="7221"/>
                  <a:pt x="65682" y="7664"/>
                  <a:pt x="66220" y="7633"/>
                </a:cubicBezTo>
                <a:close/>
                <a:moveTo>
                  <a:pt x="71572" y="1932"/>
                </a:moveTo>
                <a:cubicBezTo>
                  <a:pt x="71572" y="2471"/>
                  <a:pt x="72015" y="2914"/>
                  <a:pt x="72554" y="2914"/>
                </a:cubicBezTo>
                <a:cubicBezTo>
                  <a:pt x="73124" y="2946"/>
                  <a:pt x="73567" y="2502"/>
                  <a:pt x="73599" y="1964"/>
                </a:cubicBezTo>
                <a:cubicBezTo>
                  <a:pt x="73599" y="1394"/>
                  <a:pt x="73156" y="919"/>
                  <a:pt x="72554" y="919"/>
                </a:cubicBezTo>
                <a:cubicBezTo>
                  <a:pt x="72015" y="919"/>
                  <a:pt x="71572" y="1362"/>
                  <a:pt x="71572" y="1932"/>
                </a:cubicBezTo>
                <a:close/>
                <a:moveTo>
                  <a:pt x="38256" y="17387"/>
                </a:moveTo>
                <a:cubicBezTo>
                  <a:pt x="37686" y="17355"/>
                  <a:pt x="37243" y="17798"/>
                  <a:pt x="37211" y="18337"/>
                </a:cubicBezTo>
                <a:cubicBezTo>
                  <a:pt x="37179" y="18907"/>
                  <a:pt x="37623" y="19382"/>
                  <a:pt x="38161" y="19382"/>
                </a:cubicBezTo>
                <a:cubicBezTo>
                  <a:pt x="38763" y="19413"/>
                  <a:pt x="39238" y="18970"/>
                  <a:pt x="39238" y="18400"/>
                </a:cubicBezTo>
                <a:cubicBezTo>
                  <a:pt x="39238" y="17830"/>
                  <a:pt x="38795" y="17387"/>
                  <a:pt x="38256" y="17387"/>
                </a:cubicBezTo>
                <a:close/>
                <a:moveTo>
                  <a:pt x="56371" y="12130"/>
                </a:moveTo>
                <a:cubicBezTo>
                  <a:pt x="56371" y="12700"/>
                  <a:pt x="56783" y="13143"/>
                  <a:pt x="57321" y="13175"/>
                </a:cubicBezTo>
                <a:cubicBezTo>
                  <a:pt x="57923" y="13206"/>
                  <a:pt x="58398" y="12731"/>
                  <a:pt x="58398" y="12161"/>
                </a:cubicBezTo>
                <a:cubicBezTo>
                  <a:pt x="58366" y="11623"/>
                  <a:pt x="57954" y="11179"/>
                  <a:pt x="57384" y="11148"/>
                </a:cubicBezTo>
                <a:cubicBezTo>
                  <a:pt x="56846" y="11148"/>
                  <a:pt x="56403" y="11591"/>
                  <a:pt x="56371" y="12130"/>
                </a:cubicBezTo>
                <a:close/>
                <a:moveTo>
                  <a:pt x="48802" y="15233"/>
                </a:moveTo>
                <a:cubicBezTo>
                  <a:pt x="48834" y="14695"/>
                  <a:pt x="48359" y="14220"/>
                  <a:pt x="47820" y="14251"/>
                </a:cubicBezTo>
                <a:cubicBezTo>
                  <a:pt x="47250" y="14251"/>
                  <a:pt x="46807" y="14695"/>
                  <a:pt x="46775" y="15233"/>
                </a:cubicBezTo>
                <a:cubicBezTo>
                  <a:pt x="46775" y="15835"/>
                  <a:pt x="47250" y="16310"/>
                  <a:pt x="47852" y="16278"/>
                </a:cubicBezTo>
                <a:cubicBezTo>
                  <a:pt x="48390" y="16278"/>
                  <a:pt x="48834" y="15803"/>
                  <a:pt x="48802" y="15233"/>
                </a:cubicBezTo>
                <a:close/>
                <a:moveTo>
                  <a:pt x="39586" y="17672"/>
                </a:moveTo>
                <a:cubicBezTo>
                  <a:pt x="39618" y="18242"/>
                  <a:pt x="40093" y="18653"/>
                  <a:pt x="40663" y="18590"/>
                </a:cubicBezTo>
                <a:cubicBezTo>
                  <a:pt x="41201" y="18558"/>
                  <a:pt x="41645" y="18115"/>
                  <a:pt x="41613" y="17545"/>
                </a:cubicBezTo>
                <a:cubicBezTo>
                  <a:pt x="41581" y="16975"/>
                  <a:pt x="41075" y="16531"/>
                  <a:pt x="40505" y="16595"/>
                </a:cubicBezTo>
                <a:cubicBezTo>
                  <a:pt x="39966" y="16626"/>
                  <a:pt x="39555" y="17133"/>
                  <a:pt x="39586" y="17672"/>
                </a:cubicBezTo>
                <a:close/>
                <a:moveTo>
                  <a:pt x="21693" y="21409"/>
                </a:moveTo>
                <a:cubicBezTo>
                  <a:pt x="21693" y="20838"/>
                  <a:pt x="21218" y="20427"/>
                  <a:pt x="20680" y="20427"/>
                </a:cubicBezTo>
                <a:cubicBezTo>
                  <a:pt x="20142" y="20427"/>
                  <a:pt x="19666" y="20870"/>
                  <a:pt x="19666" y="21440"/>
                </a:cubicBezTo>
                <a:cubicBezTo>
                  <a:pt x="19666" y="22010"/>
                  <a:pt x="20173" y="22454"/>
                  <a:pt x="20743" y="22454"/>
                </a:cubicBezTo>
                <a:cubicBezTo>
                  <a:pt x="21282" y="22422"/>
                  <a:pt x="21725" y="21947"/>
                  <a:pt x="21693" y="21409"/>
                </a:cubicBezTo>
                <a:close/>
                <a:moveTo>
                  <a:pt x="46427" y="16056"/>
                </a:moveTo>
                <a:cubicBezTo>
                  <a:pt x="46459" y="15486"/>
                  <a:pt x="45983" y="15043"/>
                  <a:pt x="45445" y="15043"/>
                </a:cubicBezTo>
                <a:cubicBezTo>
                  <a:pt x="44875" y="15043"/>
                  <a:pt x="44432" y="15455"/>
                  <a:pt x="44400" y="16025"/>
                </a:cubicBezTo>
                <a:cubicBezTo>
                  <a:pt x="44400" y="16595"/>
                  <a:pt x="44875" y="17070"/>
                  <a:pt x="45445" y="17070"/>
                </a:cubicBezTo>
                <a:cubicBezTo>
                  <a:pt x="46015" y="17070"/>
                  <a:pt x="46459" y="16595"/>
                  <a:pt x="46427" y="16056"/>
                </a:cubicBezTo>
                <a:close/>
                <a:moveTo>
                  <a:pt x="17260" y="22264"/>
                </a:moveTo>
                <a:cubicBezTo>
                  <a:pt x="17291" y="22802"/>
                  <a:pt x="17735" y="23245"/>
                  <a:pt x="18273" y="23245"/>
                </a:cubicBezTo>
                <a:cubicBezTo>
                  <a:pt x="18843" y="23214"/>
                  <a:pt x="19286" y="22802"/>
                  <a:pt x="19286" y="22232"/>
                </a:cubicBezTo>
                <a:cubicBezTo>
                  <a:pt x="19286" y="21662"/>
                  <a:pt x="18811" y="21187"/>
                  <a:pt x="18241" y="21218"/>
                </a:cubicBezTo>
                <a:cubicBezTo>
                  <a:pt x="17671" y="21250"/>
                  <a:pt x="17260" y="21694"/>
                  <a:pt x="17260" y="22264"/>
                </a:cubicBezTo>
                <a:close/>
                <a:moveTo>
                  <a:pt x="15866" y="24037"/>
                </a:moveTo>
                <a:cubicBezTo>
                  <a:pt x="16436" y="24037"/>
                  <a:pt x="16880" y="23594"/>
                  <a:pt x="16911" y="23055"/>
                </a:cubicBezTo>
                <a:cubicBezTo>
                  <a:pt x="16911" y="22485"/>
                  <a:pt x="16468" y="22042"/>
                  <a:pt x="15930" y="22010"/>
                </a:cubicBezTo>
                <a:cubicBezTo>
                  <a:pt x="15360" y="22010"/>
                  <a:pt x="14916" y="22422"/>
                  <a:pt x="14884" y="22992"/>
                </a:cubicBezTo>
                <a:cubicBezTo>
                  <a:pt x="14884" y="23530"/>
                  <a:pt x="15328" y="24005"/>
                  <a:pt x="15866" y="24037"/>
                </a:cubicBezTo>
                <a:close/>
                <a:moveTo>
                  <a:pt x="0" y="28914"/>
                </a:moveTo>
                <a:cubicBezTo>
                  <a:pt x="95" y="28756"/>
                  <a:pt x="127" y="28629"/>
                  <a:pt x="127" y="28471"/>
                </a:cubicBezTo>
                <a:cubicBezTo>
                  <a:pt x="127" y="28312"/>
                  <a:pt x="95" y="28122"/>
                  <a:pt x="0" y="27964"/>
                </a:cubicBezTo>
                <a:close/>
                <a:moveTo>
                  <a:pt x="32429" y="19888"/>
                </a:moveTo>
                <a:cubicBezTo>
                  <a:pt x="32397" y="20458"/>
                  <a:pt x="32841" y="20933"/>
                  <a:pt x="33411" y="20933"/>
                </a:cubicBezTo>
                <a:cubicBezTo>
                  <a:pt x="33949" y="20965"/>
                  <a:pt x="34424" y="20522"/>
                  <a:pt x="34424" y="19952"/>
                </a:cubicBezTo>
                <a:cubicBezTo>
                  <a:pt x="34519" y="18590"/>
                  <a:pt x="32461" y="18527"/>
                  <a:pt x="32429" y="19888"/>
                </a:cubicBezTo>
                <a:close/>
                <a:moveTo>
                  <a:pt x="59823" y="12383"/>
                </a:moveTo>
                <a:cubicBezTo>
                  <a:pt x="60393" y="12351"/>
                  <a:pt x="60836" y="11908"/>
                  <a:pt x="60805" y="11338"/>
                </a:cubicBezTo>
                <a:cubicBezTo>
                  <a:pt x="60773" y="10799"/>
                  <a:pt x="60298" y="10356"/>
                  <a:pt x="59760" y="10356"/>
                </a:cubicBezTo>
                <a:cubicBezTo>
                  <a:pt x="59221" y="10419"/>
                  <a:pt x="58778" y="10863"/>
                  <a:pt x="58778" y="11433"/>
                </a:cubicBezTo>
                <a:cubicBezTo>
                  <a:pt x="58809" y="11971"/>
                  <a:pt x="59285" y="12383"/>
                  <a:pt x="59823" y="12383"/>
                </a:cubicBezTo>
                <a:close/>
                <a:moveTo>
                  <a:pt x="62166" y="11591"/>
                </a:moveTo>
                <a:cubicBezTo>
                  <a:pt x="62736" y="11591"/>
                  <a:pt x="63180" y="11148"/>
                  <a:pt x="63180" y="10578"/>
                </a:cubicBezTo>
                <a:cubicBezTo>
                  <a:pt x="63148" y="10039"/>
                  <a:pt x="62705" y="9596"/>
                  <a:pt x="62166" y="9564"/>
                </a:cubicBezTo>
                <a:cubicBezTo>
                  <a:pt x="61628" y="9596"/>
                  <a:pt x="61185" y="10039"/>
                  <a:pt x="61153" y="10609"/>
                </a:cubicBezTo>
                <a:cubicBezTo>
                  <a:pt x="61185" y="11148"/>
                  <a:pt x="61628" y="11591"/>
                  <a:pt x="62166" y="11591"/>
                </a:cubicBezTo>
                <a:close/>
                <a:moveTo>
                  <a:pt x="75024" y="2122"/>
                </a:moveTo>
                <a:cubicBezTo>
                  <a:pt x="75562" y="2122"/>
                  <a:pt x="76006" y="1647"/>
                  <a:pt x="76006" y="1109"/>
                </a:cubicBezTo>
                <a:cubicBezTo>
                  <a:pt x="76006" y="570"/>
                  <a:pt x="75531" y="127"/>
                  <a:pt x="74961" y="159"/>
                </a:cubicBezTo>
                <a:cubicBezTo>
                  <a:pt x="74422" y="159"/>
                  <a:pt x="73979" y="602"/>
                  <a:pt x="73979" y="1140"/>
                </a:cubicBezTo>
                <a:cubicBezTo>
                  <a:pt x="74011" y="1710"/>
                  <a:pt x="74454" y="2122"/>
                  <a:pt x="75024" y="2122"/>
                </a:cubicBezTo>
                <a:close/>
                <a:moveTo>
                  <a:pt x="30022" y="20712"/>
                </a:moveTo>
                <a:cubicBezTo>
                  <a:pt x="30022" y="21282"/>
                  <a:pt x="30466" y="21725"/>
                  <a:pt x="31036" y="21725"/>
                </a:cubicBezTo>
                <a:cubicBezTo>
                  <a:pt x="31574" y="21725"/>
                  <a:pt x="32017" y="21282"/>
                  <a:pt x="32017" y="20712"/>
                </a:cubicBezTo>
                <a:cubicBezTo>
                  <a:pt x="32017" y="19382"/>
                  <a:pt x="30022" y="19382"/>
                  <a:pt x="30022" y="20712"/>
                </a:cubicBezTo>
                <a:close/>
                <a:moveTo>
                  <a:pt x="1520" y="28692"/>
                </a:moveTo>
                <a:cubicBezTo>
                  <a:pt x="2058" y="28692"/>
                  <a:pt x="2534" y="28249"/>
                  <a:pt x="2534" y="27711"/>
                </a:cubicBezTo>
                <a:cubicBezTo>
                  <a:pt x="2534" y="27141"/>
                  <a:pt x="2090" y="26697"/>
                  <a:pt x="1552" y="26666"/>
                </a:cubicBezTo>
                <a:cubicBezTo>
                  <a:pt x="982" y="26697"/>
                  <a:pt x="538" y="27109"/>
                  <a:pt x="507" y="27679"/>
                </a:cubicBezTo>
                <a:cubicBezTo>
                  <a:pt x="538" y="28217"/>
                  <a:pt x="950" y="28661"/>
                  <a:pt x="1520" y="28692"/>
                </a:cubicBezTo>
                <a:close/>
                <a:moveTo>
                  <a:pt x="27235" y="22232"/>
                </a:moveTo>
                <a:cubicBezTo>
                  <a:pt x="27204" y="21662"/>
                  <a:pt x="26729" y="21250"/>
                  <a:pt x="26159" y="21282"/>
                </a:cubicBezTo>
                <a:cubicBezTo>
                  <a:pt x="24892" y="21345"/>
                  <a:pt x="24955" y="23277"/>
                  <a:pt x="26254" y="23277"/>
                </a:cubicBezTo>
                <a:cubicBezTo>
                  <a:pt x="26792" y="23245"/>
                  <a:pt x="27235" y="22770"/>
                  <a:pt x="27235" y="22232"/>
                </a:cubicBezTo>
                <a:close/>
                <a:moveTo>
                  <a:pt x="27647" y="21504"/>
                </a:moveTo>
                <a:cubicBezTo>
                  <a:pt x="27647" y="22042"/>
                  <a:pt x="28090" y="22485"/>
                  <a:pt x="28629" y="22517"/>
                </a:cubicBezTo>
                <a:cubicBezTo>
                  <a:pt x="29167" y="22517"/>
                  <a:pt x="29642" y="22074"/>
                  <a:pt x="29642" y="21535"/>
                </a:cubicBezTo>
                <a:cubicBezTo>
                  <a:pt x="29674" y="20205"/>
                  <a:pt x="27679" y="20173"/>
                  <a:pt x="27647" y="21504"/>
                </a:cubicBezTo>
                <a:close/>
                <a:moveTo>
                  <a:pt x="5320" y="26127"/>
                </a:moveTo>
                <a:cubicBezTo>
                  <a:pt x="5352" y="27426"/>
                  <a:pt x="7347" y="27394"/>
                  <a:pt x="7316" y="26095"/>
                </a:cubicBezTo>
                <a:cubicBezTo>
                  <a:pt x="7284" y="24765"/>
                  <a:pt x="5320" y="24797"/>
                  <a:pt x="5320" y="26127"/>
                </a:cubicBezTo>
                <a:close/>
                <a:moveTo>
                  <a:pt x="69989" y="5067"/>
                </a:moveTo>
                <a:cubicBezTo>
                  <a:pt x="69989" y="5637"/>
                  <a:pt x="70432" y="6081"/>
                  <a:pt x="71002" y="6081"/>
                </a:cubicBezTo>
                <a:cubicBezTo>
                  <a:pt x="71857" y="6049"/>
                  <a:pt x="72300" y="5004"/>
                  <a:pt x="71667" y="4402"/>
                </a:cubicBezTo>
                <a:cubicBezTo>
                  <a:pt x="71065" y="3769"/>
                  <a:pt x="70020" y="4212"/>
                  <a:pt x="69989" y="5067"/>
                </a:cubicBezTo>
                <a:close/>
                <a:moveTo>
                  <a:pt x="35849" y="18178"/>
                </a:moveTo>
                <a:cubicBezTo>
                  <a:pt x="35279" y="18147"/>
                  <a:pt x="34804" y="18590"/>
                  <a:pt x="34804" y="19160"/>
                </a:cubicBezTo>
                <a:cubicBezTo>
                  <a:pt x="34773" y="19698"/>
                  <a:pt x="35216" y="20173"/>
                  <a:pt x="35786" y="20173"/>
                </a:cubicBezTo>
                <a:cubicBezTo>
                  <a:pt x="36324" y="20205"/>
                  <a:pt x="36799" y="19762"/>
                  <a:pt x="36831" y="19192"/>
                </a:cubicBezTo>
                <a:cubicBezTo>
                  <a:pt x="36831" y="18653"/>
                  <a:pt x="36388" y="18178"/>
                  <a:pt x="35849" y="18178"/>
                </a:cubicBezTo>
                <a:close/>
                <a:moveTo>
                  <a:pt x="3927" y="27901"/>
                </a:moveTo>
                <a:cubicBezTo>
                  <a:pt x="4465" y="27869"/>
                  <a:pt x="4909" y="27426"/>
                  <a:pt x="4909" y="26887"/>
                </a:cubicBezTo>
                <a:cubicBezTo>
                  <a:pt x="4877" y="26317"/>
                  <a:pt x="4434" y="25905"/>
                  <a:pt x="3895" y="25874"/>
                </a:cubicBezTo>
                <a:cubicBezTo>
                  <a:pt x="3325" y="25905"/>
                  <a:pt x="2914" y="26381"/>
                  <a:pt x="2914" y="26919"/>
                </a:cubicBezTo>
                <a:cubicBezTo>
                  <a:pt x="2914" y="27457"/>
                  <a:pt x="3389" y="27901"/>
                  <a:pt x="3927" y="27901"/>
                </a:cubicBezTo>
                <a:close/>
                <a:moveTo>
                  <a:pt x="46205" y="19413"/>
                </a:moveTo>
                <a:cubicBezTo>
                  <a:pt x="47060" y="19382"/>
                  <a:pt x="47472" y="18337"/>
                  <a:pt x="46839" y="17703"/>
                </a:cubicBezTo>
                <a:cubicBezTo>
                  <a:pt x="46237" y="17102"/>
                  <a:pt x="45192" y="17545"/>
                  <a:pt x="45192" y="18432"/>
                </a:cubicBezTo>
                <a:cubicBezTo>
                  <a:pt x="45192" y="18970"/>
                  <a:pt x="45635" y="19413"/>
                  <a:pt x="46205" y="19413"/>
                </a:cubicBezTo>
                <a:close/>
                <a:moveTo>
                  <a:pt x="52412" y="16056"/>
                </a:moveTo>
                <a:cubicBezTo>
                  <a:pt x="52381" y="16595"/>
                  <a:pt x="52824" y="17070"/>
                  <a:pt x="53362" y="17102"/>
                </a:cubicBezTo>
                <a:cubicBezTo>
                  <a:pt x="54249" y="17133"/>
                  <a:pt x="54724" y="16056"/>
                  <a:pt x="54122" y="15423"/>
                </a:cubicBezTo>
                <a:cubicBezTo>
                  <a:pt x="53521" y="14758"/>
                  <a:pt x="52444" y="15170"/>
                  <a:pt x="52412" y="16056"/>
                </a:cubicBezTo>
                <a:close/>
                <a:moveTo>
                  <a:pt x="43798" y="20205"/>
                </a:moveTo>
                <a:cubicBezTo>
                  <a:pt x="44337" y="20205"/>
                  <a:pt x="44812" y="19762"/>
                  <a:pt x="44812" y="19223"/>
                </a:cubicBezTo>
                <a:cubicBezTo>
                  <a:pt x="44812" y="18685"/>
                  <a:pt x="44400" y="18242"/>
                  <a:pt x="43862" y="18242"/>
                </a:cubicBezTo>
                <a:cubicBezTo>
                  <a:pt x="42500" y="18147"/>
                  <a:pt x="42437" y="20205"/>
                  <a:pt x="43798" y="20205"/>
                </a:cubicBezTo>
                <a:close/>
                <a:moveTo>
                  <a:pt x="49594" y="17672"/>
                </a:moveTo>
                <a:cubicBezTo>
                  <a:pt x="49562" y="16817"/>
                  <a:pt x="48517" y="16373"/>
                  <a:pt x="47915" y="16975"/>
                </a:cubicBezTo>
                <a:cubicBezTo>
                  <a:pt x="47282" y="17608"/>
                  <a:pt x="47694" y="18653"/>
                  <a:pt x="48580" y="18685"/>
                </a:cubicBezTo>
                <a:cubicBezTo>
                  <a:pt x="49119" y="18685"/>
                  <a:pt x="49594" y="18242"/>
                  <a:pt x="49594" y="17672"/>
                </a:cubicBezTo>
                <a:close/>
                <a:moveTo>
                  <a:pt x="23847" y="22074"/>
                </a:moveTo>
                <a:cubicBezTo>
                  <a:pt x="22992" y="22042"/>
                  <a:pt x="22517" y="23119"/>
                  <a:pt x="23150" y="23752"/>
                </a:cubicBezTo>
                <a:cubicBezTo>
                  <a:pt x="23752" y="24385"/>
                  <a:pt x="24829" y="23974"/>
                  <a:pt x="24860" y="23087"/>
                </a:cubicBezTo>
                <a:cubicBezTo>
                  <a:pt x="24829" y="22517"/>
                  <a:pt x="24417" y="22074"/>
                  <a:pt x="23847" y="22074"/>
                </a:cubicBezTo>
                <a:close/>
                <a:moveTo>
                  <a:pt x="49974" y="16880"/>
                </a:moveTo>
                <a:cubicBezTo>
                  <a:pt x="50005" y="17767"/>
                  <a:pt x="51082" y="18178"/>
                  <a:pt x="51684" y="17545"/>
                </a:cubicBezTo>
                <a:cubicBezTo>
                  <a:pt x="52286" y="16943"/>
                  <a:pt x="51842" y="15898"/>
                  <a:pt x="50987" y="15866"/>
                </a:cubicBezTo>
                <a:cubicBezTo>
                  <a:pt x="50417" y="15898"/>
                  <a:pt x="49974" y="16341"/>
                  <a:pt x="49974" y="16912"/>
                </a:cubicBezTo>
                <a:close/>
                <a:moveTo>
                  <a:pt x="58176" y="15550"/>
                </a:moveTo>
                <a:cubicBezTo>
                  <a:pt x="59506" y="15518"/>
                  <a:pt x="59475" y="13555"/>
                  <a:pt x="58176" y="13555"/>
                </a:cubicBezTo>
                <a:cubicBezTo>
                  <a:pt x="57606" y="13586"/>
                  <a:pt x="57163" y="14030"/>
                  <a:pt x="57194" y="14600"/>
                </a:cubicBezTo>
                <a:cubicBezTo>
                  <a:pt x="57226" y="15106"/>
                  <a:pt x="57669" y="15518"/>
                  <a:pt x="58176" y="15550"/>
                </a:cubicBezTo>
                <a:close/>
                <a:moveTo>
                  <a:pt x="54787" y="15328"/>
                </a:moveTo>
                <a:cubicBezTo>
                  <a:pt x="54787" y="16183"/>
                  <a:pt x="55801" y="16626"/>
                  <a:pt x="56434" y="16025"/>
                </a:cubicBezTo>
                <a:cubicBezTo>
                  <a:pt x="57068" y="15423"/>
                  <a:pt x="56656" y="14378"/>
                  <a:pt x="55801" y="14346"/>
                </a:cubicBezTo>
                <a:cubicBezTo>
                  <a:pt x="55263" y="14315"/>
                  <a:pt x="54787" y="14758"/>
                  <a:pt x="54787" y="15328"/>
                </a:cubicBezTo>
                <a:close/>
                <a:moveTo>
                  <a:pt x="21440" y="22865"/>
                </a:moveTo>
                <a:cubicBezTo>
                  <a:pt x="20553" y="22865"/>
                  <a:pt x="20110" y="23942"/>
                  <a:pt x="20743" y="24544"/>
                </a:cubicBezTo>
                <a:cubicBezTo>
                  <a:pt x="21377" y="25177"/>
                  <a:pt x="22422" y="24734"/>
                  <a:pt x="22422" y="23847"/>
                </a:cubicBezTo>
                <a:cubicBezTo>
                  <a:pt x="22422" y="23309"/>
                  <a:pt x="21978" y="22865"/>
                  <a:pt x="21440" y="22865"/>
                </a:cubicBezTo>
                <a:close/>
                <a:moveTo>
                  <a:pt x="41423" y="20997"/>
                </a:moveTo>
                <a:cubicBezTo>
                  <a:pt x="42278" y="20965"/>
                  <a:pt x="42690" y="19888"/>
                  <a:pt x="42057" y="19287"/>
                </a:cubicBezTo>
                <a:cubicBezTo>
                  <a:pt x="41423" y="18685"/>
                  <a:pt x="40410" y="19128"/>
                  <a:pt x="40410" y="20015"/>
                </a:cubicBezTo>
                <a:cubicBezTo>
                  <a:pt x="40410" y="20553"/>
                  <a:pt x="40853" y="20997"/>
                  <a:pt x="41423" y="20997"/>
                </a:cubicBezTo>
                <a:close/>
                <a:moveTo>
                  <a:pt x="73409" y="3326"/>
                </a:moveTo>
                <a:cubicBezTo>
                  <a:pt x="72047" y="3262"/>
                  <a:pt x="72047" y="5289"/>
                  <a:pt x="73377" y="5257"/>
                </a:cubicBezTo>
                <a:cubicBezTo>
                  <a:pt x="74676" y="5257"/>
                  <a:pt x="74676" y="3357"/>
                  <a:pt x="73409" y="3326"/>
                </a:cubicBezTo>
                <a:close/>
                <a:moveTo>
                  <a:pt x="39048" y="19825"/>
                </a:moveTo>
                <a:cubicBezTo>
                  <a:pt x="38193" y="19793"/>
                  <a:pt x="37718" y="20838"/>
                  <a:pt x="38320" y="21472"/>
                </a:cubicBezTo>
                <a:cubicBezTo>
                  <a:pt x="38921" y="22105"/>
                  <a:pt x="39966" y="21725"/>
                  <a:pt x="39998" y="20838"/>
                </a:cubicBezTo>
                <a:cubicBezTo>
                  <a:pt x="40030" y="20300"/>
                  <a:pt x="39586" y="19857"/>
                  <a:pt x="39048" y="19825"/>
                </a:cubicBezTo>
                <a:close/>
                <a:moveTo>
                  <a:pt x="60520" y="12795"/>
                </a:moveTo>
                <a:cubicBezTo>
                  <a:pt x="60013" y="12795"/>
                  <a:pt x="59570" y="13206"/>
                  <a:pt x="59570" y="13745"/>
                </a:cubicBezTo>
                <a:cubicBezTo>
                  <a:pt x="59538" y="15043"/>
                  <a:pt x="61501" y="15075"/>
                  <a:pt x="61533" y="13776"/>
                </a:cubicBezTo>
                <a:cubicBezTo>
                  <a:pt x="61533" y="13206"/>
                  <a:pt x="61090" y="12763"/>
                  <a:pt x="60520" y="12795"/>
                </a:cubicBezTo>
                <a:close/>
                <a:moveTo>
                  <a:pt x="68595" y="4877"/>
                </a:moveTo>
                <a:cubicBezTo>
                  <a:pt x="67708" y="4877"/>
                  <a:pt x="67265" y="5954"/>
                  <a:pt x="67898" y="6587"/>
                </a:cubicBezTo>
                <a:cubicBezTo>
                  <a:pt x="68500" y="7189"/>
                  <a:pt x="69577" y="6746"/>
                  <a:pt x="69577" y="5891"/>
                </a:cubicBezTo>
                <a:cubicBezTo>
                  <a:pt x="69577" y="5321"/>
                  <a:pt x="69134" y="4877"/>
                  <a:pt x="68595" y="4877"/>
                </a:cubicBezTo>
                <a:close/>
                <a:moveTo>
                  <a:pt x="13491" y="24765"/>
                </a:moveTo>
                <a:cubicBezTo>
                  <a:pt x="14378" y="24734"/>
                  <a:pt x="14789" y="23689"/>
                  <a:pt x="14188" y="23055"/>
                </a:cubicBezTo>
                <a:cubicBezTo>
                  <a:pt x="13554" y="22454"/>
                  <a:pt x="12478" y="22897"/>
                  <a:pt x="12509" y="23784"/>
                </a:cubicBezTo>
                <a:cubicBezTo>
                  <a:pt x="12478" y="24322"/>
                  <a:pt x="12953" y="24765"/>
                  <a:pt x="13491" y="24765"/>
                </a:cubicBezTo>
                <a:close/>
                <a:moveTo>
                  <a:pt x="75752" y="4497"/>
                </a:moveTo>
                <a:cubicBezTo>
                  <a:pt x="76322" y="4529"/>
                  <a:pt x="76766" y="4086"/>
                  <a:pt x="76766" y="3547"/>
                </a:cubicBezTo>
                <a:cubicBezTo>
                  <a:pt x="76702" y="2280"/>
                  <a:pt x="74866" y="2280"/>
                  <a:pt x="74802" y="3547"/>
                </a:cubicBezTo>
                <a:cubicBezTo>
                  <a:pt x="74802" y="4086"/>
                  <a:pt x="75214" y="4497"/>
                  <a:pt x="75752" y="4497"/>
                </a:cubicBezTo>
                <a:close/>
                <a:moveTo>
                  <a:pt x="19033" y="25557"/>
                </a:moveTo>
                <a:cubicBezTo>
                  <a:pt x="19603" y="25589"/>
                  <a:pt x="20047" y="25145"/>
                  <a:pt x="20047" y="24607"/>
                </a:cubicBezTo>
                <a:cubicBezTo>
                  <a:pt x="20015" y="23309"/>
                  <a:pt x="18083" y="23309"/>
                  <a:pt x="18083" y="24607"/>
                </a:cubicBezTo>
                <a:cubicBezTo>
                  <a:pt x="18083" y="25145"/>
                  <a:pt x="18526" y="25557"/>
                  <a:pt x="19033" y="25557"/>
                </a:cubicBezTo>
                <a:close/>
                <a:moveTo>
                  <a:pt x="62958" y="13966"/>
                </a:moveTo>
                <a:cubicBezTo>
                  <a:pt x="63496" y="13966"/>
                  <a:pt x="63940" y="13523"/>
                  <a:pt x="63940" y="12985"/>
                </a:cubicBezTo>
                <a:cubicBezTo>
                  <a:pt x="63940" y="12478"/>
                  <a:pt x="63496" y="12035"/>
                  <a:pt x="62990" y="12035"/>
                </a:cubicBezTo>
                <a:cubicBezTo>
                  <a:pt x="62420" y="12035"/>
                  <a:pt x="61976" y="12478"/>
                  <a:pt x="61976" y="13016"/>
                </a:cubicBezTo>
                <a:cubicBezTo>
                  <a:pt x="62008" y="13555"/>
                  <a:pt x="62420" y="13966"/>
                  <a:pt x="62958" y="13966"/>
                </a:cubicBezTo>
                <a:close/>
                <a:moveTo>
                  <a:pt x="78159" y="3706"/>
                </a:moveTo>
                <a:cubicBezTo>
                  <a:pt x="78698" y="3706"/>
                  <a:pt x="79109" y="3294"/>
                  <a:pt x="79141" y="2787"/>
                </a:cubicBezTo>
                <a:cubicBezTo>
                  <a:pt x="79173" y="1425"/>
                  <a:pt x="77146" y="1457"/>
                  <a:pt x="77178" y="2787"/>
                </a:cubicBezTo>
                <a:cubicBezTo>
                  <a:pt x="77209" y="3326"/>
                  <a:pt x="77653" y="3737"/>
                  <a:pt x="78159" y="3706"/>
                </a:cubicBezTo>
                <a:close/>
                <a:moveTo>
                  <a:pt x="11084" y="23562"/>
                </a:moveTo>
                <a:cubicBezTo>
                  <a:pt x="10197" y="23594"/>
                  <a:pt x="9786" y="24670"/>
                  <a:pt x="10419" y="25272"/>
                </a:cubicBezTo>
                <a:cubicBezTo>
                  <a:pt x="11053" y="25874"/>
                  <a:pt x="12098" y="25430"/>
                  <a:pt x="12098" y="24544"/>
                </a:cubicBezTo>
                <a:cubicBezTo>
                  <a:pt x="12098" y="24005"/>
                  <a:pt x="11654" y="23562"/>
                  <a:pt x="11084" y="23562"/>
                </a:cubicBezTo>
                <a:close/>
                <a:moveTo>
                  <a:pt x="0" y="31828"/>
                </a:moveTo>
                <a:cubicBezTo>
                  <a:pt x="507" y="31764"/>
                  <a:pt x="887" y="31353"/>
                  <a:pt x="887" y="30846"/>
                </a:cubicBezTo>
                <a:cubicBezTo>
                  <a:pt x="855" y="30339"/>
                  <a:pt x="507" y="29927"/>
                  <a:pt x="0" y="29896"/>
                </a:cubicBezTo>
                <a:close/>
                <a:moveTo>
                  <a:pt x="9691" y="25304"/>
                </a:moveTo>
                <a:cubicBezTo>
                  <a:pt x="9627" y="24417"/>
                  <a:pt x="8551" y="24037"/>
                  <a:pt x="7981" y="24670"/>
                </a:cubicBezTo>
                <a:cubicBezTo>
                  <a:pt x="7379" y="25335"/>
                  <a:pt x="7854" y="26381"/>
                  <a:pt x="8741" y="26349"/>
                </a:cubicBezTo>
                <a:cubicBezTo>
                  <a:pt x="9279" y="26317"/>
                  <a:pt x="9722" y="25842"/>
                  <a:pt x="9691" y="25304"/>
                </a:cubicBezTo>
                <a:close/>
                <a:moveTo>
                  <a:pt x="34139" y="21377"/>
                </a:moveTo>
                <a:cubicBezTo>
                  <a:pt x="33284" y="21440"/>
                  <a:pt x="32936" y="22517"/>
                  <a:pt x="33569" y="23055"/>
                </a:cubicBezTo>
                <a:cubicBezTo>
                  <a:pt x="34203" y="23625"/>
                  <a:pt x="35216" y="23150"/>
                  <a:pt x="35184" y="22295"/>
                </a:cubicBezTo>
                <a:cubicBezTo>
                  <a:pt x="35184" y="21757"/>
                  <a:pt x="34709" y="21345"/>
                  <a:pt x="34139" y="21377"/>
                </a:cubicBezTo>
                <a:close/>
                <a:moveTo>
                  <a:pt x="63591" y="9818"/>
                </a:moveTo>
                <a:cubicBezTo>
                  <a:pt x="63560" y="10673"/>
                  <a:pt x="64605" y="11148"/>
                  <a:pt x="65238" y="10546"/>
                </a:cubicBezTo>
                <a:cubicBezTo>
                  <a:pt x="65903" y="9976"/>
                  <a:pt x="65523" y="8899"/>
                  <a:pt x="64637" y="8868"/>
                </a:cubicBezTo>
                <a:cubicBezTo>
                  <a:pt x="64098" y="8804"/>
                  <a:pt x="63623" y="9248"/>
                  <a:pt x="63591" y="9818"/>
                </a:cubicBezTo>
                <a:close/>
                <a:moveTo>
                  <a:pt x="66980" y="8076"/>
                </a:moveTo>
                <a:cubicBezTo>
                  <a:pt x="65713" y="8044"/>
                  <a:pt x="65650" y="9976"/>
                  <a:pt x="66917" y="10008"/>
                </a:cubicBezTo>
                <a:cubicBezTo>
                  <a:pt x="68247" y="10071"/>
                  <a:pt x="68310" y="8108"/>
                  <a:pt x="66980" y="8076"/>
                </a:cubicBezTo>
                <a:close/>
                <a:moveTo>
                  <a:pt x="35628" y="21567"/>
                </a:moveTo>
                <a:cubicBezTo>
                  <a:pt x="35628" y="22137"/>
                  <a:pt x="36103" y="22580"/>
                  <a:pt x="36673" y="22517"/>
                </a:cubicBezTo>
                <a:cubicBezTo>
                  <a:pt x="37528" y="22454"/>
                  <a:pt x="37876" y="21409"/>
                  <a:pt x="37243" y="20838"/>
                </a:cubicBezTo>
                <a:cubicBezTo>
                  <a:pt x="36609" y="20268"/>
                  <a:pt x="35596" y="20712"/>
                  <a:pt x="35628" y="21567"/>
                </a:cubicBezTo>
                <a:close/>
                <a:moveTo>
                  <a:pt x="68405" y="8266"/>
                </a:moveTo>
                <a:cubicBezTo>
                  <a:pt x="68405" y="8836"/>
                  <a:pt x="68880" y="9248"/>
                  <a:pt x="69450" y="9216"/>
                </a:cubicBezTo>
                <a:cubicBezTo>
                  <a:pt x="70274" y="9153"/>
                  <a:pt x="70654" y="8108"/>
                  <a:pt x="70020" y="7538"/>
                </a:cubicBezTo>
                <a:cubicBezTo>
                  <a:pt x="69387" y="6967"/>
                  <a:pt x="68374" y="7411"/>
                  <a:pt x="68405" y="8266"/>
                </a:cubicBezTo>
                <a:close/>
                <a:moveTo>
                  <a:pt x="3737" y="29294"/>
                </a:moveTo>
                <a:cubicBezTo>
                  <a:pt x="3737" y="29832"/>
                  <a:pt x="4149" y="30276"/>
                  <a:pt x="4687" y="30276"/>
                </a:cubicBezTo>
                <a:cubicBezTo>
                  <a:pt x="5194" y="30276"/>
                  <a:pt x="5637" y="29896"/>
                  <a:pt x="5669" y="29357"/>
                </a:cubicBezTo>
                <a:cubicBezTo>
                  <a:pt x="5700" y="28819"/>
                  <a:pt x="5257" y="28344"/>
                  <a:pt x="4687" y="28344"/>
                </a:cubicBezTo>
                <a:cubicBezTo>
                  <a:pt x="4180" y="28344"/>
                  <a:pt x="3737" y="28787"/>
                  <a:pt x="3737" y="29294"/>
                </a:cubicBezTo>
                <a:close/>
                <a:moveTo>
                  <a:pt x="65333" y="13175"/>
                </a:moveTo>
                <a:cubicBezTo>
                  <a:pt x="65872" y="13175"/>
                  <a:pt x="66283" y="12763"/>
                  <a:pt x="66315" y="12225"/>
                </a:cubicBezTo>
                <a:cubicBezTo>
                  <a:pt x="66315" y="11686"/>
                  <a:pt x="65840" y="11243"/>
                  <a:pt x="65302" y="11243"/>
                </a:cubicBezTo>
                <a:cubicBezTo>
                  <a:pt x="64763" y="11274"/>
                  <a:pt x="64352" y="11718"/>
                  <a:pt x="64383" y="12225"/>
                </a:cubicBezTo>
                <a:cubicBezTo>
                  <a:pt x="64383" y="12763"/>
                  <a:pt x="64827" y="13175"/>
                  <a:pt x="65333" y="13175"/>
                </a:cubicBezTo>
                <a:close/>
                <a:moveTo>
                  <a:pt x="81991" y="1204"/>
                </a:moveTo>
                <a:cubicBezTo>
                  <a:pt x="81991" y="1710"/>
                  <a:pt x="82403" y="2154"/>
                  <a:pt x="82910" y="2154"/>
                </a:cubicBezTo>
                <a:cubicBezTo>
                  <a:pt x="83448" y="2185"/>
                  <a:pt x="83891" y="1774"/>
                  <a:pt x="83923" y="1267"/>
                </a:cubicBezTo>
                <a:cubicBezTo>
                  <a:pt x="83923" y="697"/>
                  <a:pt x="83511" y="254"/>
                  <a:pt x="82941" y="222"/>
                </a:cubicBezTo>
                <a:cubicBezTo>
                  <a:pt x="82435" y="254"/>
                  <a:pt x="81991" y="665"/>
                  <a:pt x="81991" y="1204"/>
                </a:cubicBezTo>
                <a:close/>
                <a:moveTo>
                  <a:pt x="14283" y="25209"/>
                </a:moveTo>
                <a:cubicBezTo>
                  <a:pt x="13744" y="25209"/>
                  <a:pt x="13333" y="25652"/>
                  <a:pt x="13301" y="26159"/>
                </a:cubicBezTo>
                <a:cubicBezTo>
                  <a:pt x="13301" y="26729"/>
                  <a:pt x="13776" y="27172"/>
                  <a:pt x="14314" y="27141"/>
                </a:cubicBezTo>
                <a:cubicBezTo>
                  <a:pt x="14853" y="27141"/>
                  <a:pt x="15264" y="26697"/>
                  <a:pt x="15233" y="26159"/>
                </a:cubicBezTo>
                <a:cubicBezTo>
                  <a:pt x="15233" y="25620"/>
                  <a:pt x="14789" y="25209"/>
                  <a:pt x="14283" y="25209"/>
                </a:cubicBezTo>
                <a:close/>
                <a:moveTo>
                  <a:pt x="74201" y="7664"/>
                </a:moveTo>
                <a:cubicBezTo>
                  <a:pt x="74739" y="7633"/>
                  <a:pt x="75151" y="7221"/>
                  <a:pt x="75119" y="6682"/>
                </a:cubicBezTo>
                <a:cubicBezTo>
                  <a:pt x="75119" y="6176"/>
                  <a:pt x="74676" y="5732"/>
                  <a:pt x="74169" y="5732"/>
                </a:cubicBezTo>
                <a:cubicBezTo>
                  <a:pt x="73599" y="5764"/>
                  <a:pt x="73187" y="6207"/>
                  <a:pt x="73187" y="6777"/>
                </a:cubicBezTo>
                <a:cubicBezTo>
                  <a:pt x="73251" y="7284"/>
                  <a:pt x="73694" y="7696"/>
                  <a:pt x="74201" y="7664"/>
                </a:cubicBezTo>
                <a:close/>
                <a:moveTo>
                  <a:pt x="2280" y="29104"/>
                </a:moveTo>
                <a:cubicBezTo>
                  <a:pt x="1742" y="29104"/>
                  <a:pt x="1330" y="29547"/>
                  <a:pt x="1298" y="30054"/>
                </a:cubicBezTo>
                <a:cubicBezTo>
                  <a:pt x="1330" y="30592"/>
                  <a:pt x="1742" y="31004"/>
                  <a:pt x="2249" y="31036"/>
                </a:cubicBezTo>
                <a:cubicBezTo>
                  <a:pt x="2819" y="31036"/>
                  <a:pt x="3262" y="30592"/>
                  <a:pt x="3262" y="30022"/>
                </a:cubicBezTo>
                <a:cubicBezTo>
                  <a:pt x="3230" y="29484"/>
                  <a:pt x="2787" y="29072"/>
                  <a:pt x="2280" y="29104"/>
                </a:cubicBezTo>
                <a:close/>
                <a:moveTo>
                  <a:pt x="80566" y="982"/>
                </a:moveTo>
                <a:cubicBezTo>
                  <a:pt x="80028" y="982"/>
                  <a:pt x="79616" y="1425"/>
                  <a:pt x="79616" y="1964"/>
                </a:cubicBezTo>
                <a:cubicBezTo>
                  <a:pt x="79616" y="2502"/>
                  <a:pt x="80059" y="2946"/>
                  <a:pt x="80629" y="2914"/>
                </a:cubicBezTo>
                <a:cubicBezTo>
                  <a:pt x="81168" y="2882"/>
                  <a:pt x="81580" y="2439"/>
                  <a:pt x="81548" y="1932"/>
                </a:cubicBezTo>
                <a:cubicBezTo>
                  <a:pt x="81516" y="1394"/>
                  <a:pt x="81104" y="982"/>
                  <a:pt x="80566" y="982"/>
                </a:cubicBezTo>
                <a:close/>
                <a:moveTo>
                  <a:pt x="31827" y="22169"/>
                </a:moveTo>
                <a:cubicBezTo>
                  <a:pt x="31321" y="22137"/>
                  <a:pt x="30877" y="22549"/>
                  <a:pt x="30846" y="23087"/>
                </a:cubicBezTo>
                <a:cubicBezTo>
                  <a:pt x="30814" y="23657"/>
                  <a:pt x="31257" y="24100"/>
                  <a:pt x="31827" y="24100"/>
                </a:cubicBezTo>
                <a:cubicBezTo>
                  <a:pt x="32366" y="24100"/>
                  <a:pt x="32777" y="23657"/>
                  <a:pt x="32777" y="23150"/>
                </a:cubicBezTo>
                <a:cubicBezTo>
                  <a:pt x="32777" y="22612"/>
                  <a:pt x="32366" y="22200"/>
                  <a:pt x="31827" y="22169"/>
                </a:cubicBezTo>
                <a:close/>
                <a:moveTo>
                  <a:pt x="42183" y="23340"/>
                </a:moveTo>
                <a:cubicBezTo>
                  <a:pt x="42690" y="23340"/>
                  <a:pt x="43133" y="22929"/>
                  <a:pt x="43133" y="22422"/>
                </a:cubicBezTo>
                <a:cubicBezTo>
                  <a:pt x="43165" y="21884"/>
                  <a:pt x="42753" y="21440"/>
                  <a:pt x="42215" y="21409"/>
                </a:cubicBezTo>
                <a:cubicBezTo>
                  <a:pt x="41677" y="21409"/>
                  <a:pt x="41233" y="21852"/>
                  <a:pt x="41201" y="22390"/>
                </a:cubicBezTo>
                <a:cubicBezTo>
                  <a:pt x="41233" y="22929"/>
                  <a:pt x="41645" y="23340"/>
                  <a:pt x="42183" y="23340"/>
                </a:cubicBezTo>
                <a:close/>
                <a:moveTo>
                  <a:pt x="16690" y="26349"/>
                </a:moveTo>
                <a:cubicBezTo>
                  <a:pt x="17196" y="26349"/>
                  <a:pt x="17640" y="25905"/>
                  <a:pt x="17608" y="25399"/>
                </a:cubicBezTo>
                <a:cubicBezTo>
                  <a:pt x="17640" y="24860"/>
                  <a:pt x="17165" y="24385"/>
                  <a:pt x="16626" y="24417"/>
                </a:cubicBezTo>
                <a:cubicBezTo>
                  <a:pt x="16088" y="24449"/>
                  <a:pt x="15676" y="24860"/>
                  <a:pt x="15676" y="25367"/>
                </a:cubicBezTo>
                <a:cubicBezTo>
                  <a:pt x="15676" y="25937"/>
                  <a:pt x="16120" y="26381"/>
                  <a:pt x="16690" y="26349"/>
                </a:cubicBezTo>
                <a:close/>
                <a:moveTo>
                  <a:pt x="71794" y="8424"/>
                </a:moveTo>
                <a:cubicBezTo>
                  <a:pt x="73092" y="8361"/>
                  <a:pt x="72966" y="6397"/>
                  <a:pt x="71667" y="6492"/>
                </a:cubicBezTo>
                <a:cubicBezTo>
                  <a:pt x="70432" y="6587"/>
                  <a:pt x="70527" y="8488"/>
                  <a:pt x="71794" y="8424"/>
                </a:cubicBezTo>
                <a:close/>
                <a:moveTo>
                  <a:pt x="8551" y="27711"/>
                </a:moveTo>
                <a:cubicBezTo>
                  <a:pt x="8519" y="28217"/>
                  <a:pt x="8931" y="28661"/>
                  <a:pt x="9437" y="28692"/>
                </a:cubicBezTo>
                <a:cubicBezTo>
                  <a:pt x="9976" y="28724"/>
                  <a:pt x="10451" y="28281"/>
                  <a:pt x="10451" y="27711"/>
                </a:cubicBezTo>
                <a:cubicBezTo>
                  <a:pt x="10451" y="27204"/>
                  <a:pt x="10039" y="26761"/>
                  <a:pt x="9501" y="26761"/>
                </a:cubicBezTo>
                <a:cubicBezTo>
                  <a:pt x="8994" y="26761"/>
                  <a:pt x="8551" y="27172"/>
                  <a:pt x="8551" y="27711"/>
                </a:cubicBezTo>
                <a:close/>
                <a:moveTo>
                  <a:pt x="30402" y="23879"/>
                </a:moveTo>
                <a:cubicBezTo>
                  <a:pt x="30402" y="23340"/>
                  <a:pt x="29959" y="22929"/>
                  <a:pt x="29452" y="22929"/>
                </a:cubicBezTo>
                <a:cubicBezTo>
                  <a:pt x="28882" y="22929"/>
                  <a:pt x="28439" y="23404"/>
                  <a:pt x="28471" y="23942"/>
                </a:cubicBezTo>
                <a:cubicBezTo>
                  <a:pt x="28502" y="24480"/>
                  <a:pt x="28946" y="24860"/>
                  <a:pt x="29484" y="24860"/>
                </a:cubicBezTo>
                <a:cubicBezTo>
                  <a:pt x="29991" y="24829"/>
                  <a:pt x="30402" y="24385"/>
                  <a:pt x="30402" y="23879"/>
                </a:cubicBezTo>
                <a:close/>
                <a:moveTo>
                  <a:pt x="11813" y="26000"/>
                </a:moveTo>
                <a:cubicBezTo>
                  <a:pt x="11274" y="26032"/>
                  <a:pt x="10894" y="26476"/>
                  <a:pt x="10926" y="27014"/>
                </a:cubicBezTo>
                <a:cubicBezTo>
                  <a:pt x="10926" y="27552"/>
                  <a:pt x="11401" y="27996"/>
                  <a:pt x="11971" y="27932"/>
                </a:cubicBezTo>
                <a:cubicBezTo>
                  <a:pt x="12478" y="27869"/>
                  <a:pt x="12858" y="27426"/>
                  <a:pt x="12826" y="26887"/>
                </a:cubicBezTo>
                <a:cubicBezTo>
                  <a:pt x="12794" y="26381"/>
                  <a:pt x="12351" y="26000"/>
                  <a:pt x="11813" y="26000"/>
                </a:cubicBezTo>
                <a:close/>
                <a:moveTo>
                  <a:pt x="50797" y="19318"/>
                </a:moveTo>
                <a:cubicBezTo>
                  <a:pt x="50797" y="19825"/>
                  <a:pt x="51241" y="20268"/>
                  <a:pt x="51747" y="20268"/>
                </a:cubicBezTo>
                <a:cubicBezTo>
                  <a:pt x="52317" y="20268"/>
                  <a:pt x="52729" y="19793"/>
                  <a:pt x="52729" y="19255"/>
                </a:cubicBezTo>
                <a:cubicBezTo>
                  <a:pt x="52697" y="18717"/>
                  <a:pt x="52254" y="18337"/>
                  <a:pt x="51747" y="18337"/>
                </a:cubicBezTo>
                <a:cubicBezTo>
                  <a:pt x="51209" y="18337"/>
                  <a:pt x="50797" y="18780"/>
                  <a:pt x="50797" y="19318"/>
                </a:cubicBezTo>
                <a:close/>
                <a:moveTo>
                  <a:pt x="53172" y="18495"/>
                </a:moveTo>
                <a:cubicBezTo>
                  <a:pt x="53172" y="19002"/>
                  <a:pt x="53584" y="19445"/>
                  <a:pt x="54091" y="19477"/>
                </a:cubicBezTo>
                <a:cubicBezTo>
                  <a:pt x="54661" y="19477"/>
                  <a:pt x="55104" y="19033"/>
                  <a:pt x="55104" y="18495"/>
                </a:cubicBezTo>
                <a:cubicBezTo>
                  <a:pt x="55073" y="17957"/>
                  <a:pt x="54661" y="17545"/>
                  <a:pt x="54122" y="17545"/>
                </a:cubicBezTo>
                <a:cubicBezTo>
                  <a:pt x="53616" y="17545"/>
                  <a:pt x="53172" y="17957"/>
                  <a:pt x="53172" y="18495"/>
                </a:cubicBezTo>
                <a:close/>
                <a:moveTo>
                  <a:pt x="57511" y="17735"/>
                </a:moveTo>
                <a:cubicBezTo>
                  <a:pt x="57511" y="17197"/>
                  <a:pt x="57099" y="16753"/>
                  <a:pt x="56561" y="16753"/>
                </a:cubicBezTo>
                <a:cubicBezTo>
                  <a:pt x="56023" y="16753"/>
                  <a:pt x="55611" y="17165"/>
                  <a:pt x="55579" y="17703"/>
                </a:cubicBezTo>
                <a:cubicBezTo>
                  <a:pt x="55611" y="18242"/>
                  <a:pt x="56023" y="18653"/>
                  <a:pt x="56529" y="18685"/>
                </a:cubicBezTo>
                <a:cubicBezTo>
                  <a:pt x="57068" y="18685"/>
                  <a:pt x="57511" y="18242"/>
                  <a:pt x="57511" y="17735"/>
                </a:cubicBezTo>
                <a:close/>
                <a:moveTo>
                  <a:pt x="46015" y="20870"/>
                </a:moveTo>
                <a:cubicBezTo>
                  <a:pt x="46015" y="21409"/>
                  <a:pt x="46459" y="21820"/>
                  <a:pt x="46997" y="21820"/>
                </a:cubicBezTo>
                <a:cubicBezTo>
                  <a:pt x="47504" y="21789"/>
                  <a:pt x="47947" y="21377"/>
                  <a:pt x="47947" y="20838"/>
                </a:cubicBezTo>
                <a:cubicBezTo>
                  <a:pt x="47915" y="20300"/>
                  <a:pt x="47472" y="19857"/>
                  <a:pt x="46902" y="19857"/>
                </a:cubicBezTo>
                <a:cubicBezTo>
                  <a:pt x="46395" y="19920"/>
                  <a:pt x="45983" y="20363"/>
                  <a:pt x="46015" y="20870"/>
                </a:cubicBezTo>
                <a:close/>
                <a:moveTo>
                  <a:pt x="48390" y="20047"/>
                </a:moveTo>
                <a:cubicBezTo>
                  <a:pt x="48390" y="20553"/>
                  <a:pt x="48802" y="20997"/>
                  <a:pt x="49309" y="21028"/>
                </a:cubicBezTo>
                <a:cubicBezTo>
                  <a:pt x="49847" y="21028"/>
                  <a:pt x="50290" y="20617"/>
                  <a:pt x="50322" y="20078"/>
                </a:cubicBezTo>
                <a:cubicBezTo>
                  <a:pt x="50322" y="19540"/>
                  <a:pt x="49879" y="19097"/>
                  <a:pt x="49340" y="19065"/>
                </a:cubicBezTo>
                <a:cubicBezTo>
                  <a:pt x="48802" y="19097"/>
                  <a:pt x="48390" y="19508"/>
                  <a:pt x="48390" y="20047"/>
                </a:cubicBezTo>
                <a:close/>
                <a:moveTo>
                  <a:pt x="38795" y="23214"/>
                </a:moveTo>
                <a:cubicBezTo>
                  <a:pt x="38826" y="23720"/>
                  <a:pt x="39270" y="24132"/>
                  <a:pt x="39808" y="24132"/>
                </a:cubicBezTo>
                <a:cubicBezTo>
                  <a:pt x="40315" y="24132"/>
                  <a:pt x="40758" y="23657"/>
                  <a:pt x="40726" y="23150"/>
                </a:cubicBezTo>
                <a:cubicBezTo>
                  <a:pt x="40695" y="22612"/>
                  <a:pt x="40251" y="22200"/>
                  <a:pt x="39745" y="22200"/>
                </a:cubicBezTo>
                <a:cubicBezTo>
                  <a:pt x="39206" y="22232"/>
                  <a:pt x="38795" y="22675"/>
                  <a:pt x="38795" y="23214"/>
                </a:cubicBezTo>
                <a:close/>
                <a:moveTo>
                  <a:pt x="66822" y="11401"/>
                </a:moveTo>
                <a:cubicBezTo>
                  <a:pt x="66790" y="11940"/>
                  <a:pt x="67233" y="12383"/>
                  <a:pt x="67740" y="12383"/>
                </a:cubicBezTo>
                <a:cubicBezTo>
                  <a:pt x="68279" y="12383"/>
                  <a:pt x="68690" y="11940"/>
                  <a:pt x="68722" y="11433"/>
                </a:cubicBezTo>
                <a:cubicBezTo>
                  <a:pt x="68722" y="10894"/>
                  <a:pt x="68279" y="10483"/>
                  <a:pt x="67772" y="10483"/>
                </a:cubicBezTo>
                <a:cubicBezTo>
                  <a:pt x="67233" y="10451"/>
                  <a:pt x="66790" y="10894"/>
                  <a:pt x="66822" y="11401"/>
                </a:cubicBezTo>
                <a:close/>
                <a:moveTo>
                  <a:pt x="7062" y="27552"/>
                </a:moveTo>
                <a:cubicBezTo>
                  <a:pt x="6524" y="27584"/>
                  <a:pt x="6112" y="27996"/>
                  <a:pt x="6112" y="28534"/>
                </a:cubicBezTo>
                <a:cubicBezTo>
                  <a:pt x="6112" y="29041"/>
                  <a:pt x="6556" y="29484"/>
                  <a:pt x="7062" y="29484"/>
                </a:cubicBezTo>
                <a:cubicBezTo>
                  <a:pt x="7601" y="29484"/>
                  <a:pt x="8044" y="29009"/>
                  <a:pt x="8044" y="28471"/>
                </a:cubicBezTo>
                <a:cubicBezTo>
                  <a:pt x="8012" y="27964"/>
                  <a:pt x="7569" y="27552"/>
                  <a:pt x="7062" y="27552"/>
                </a:cubicBezTo>
                <a:close/>
                <a:moveTo>
                  <a:pt x="57954" y="16943"/>
                </a:moveTo>
                <a:cubicBezTo>
                  <a:pt x="57954" y="17482"/>
                  <a:pt x="58398" y="17925"/>
                  <a:pt x="58904" y="17925"/>
                </a:cubicBezTo>
                <a:cubicBezTo>
                  <a:pt x="59443" y="17925"/>
                  <a:pt x="59886" y="17482"/>
                  <a:pt x="59886" y="16975"/>
                </a:cubicBezTo>
                <a:cubicBezTo>
                  <a:pt x="59886" y="16436"/>
                  <a:pt x="59475" y="15993"/>
                  <a:pt x="58936" y="16025"/>
                </a:cubicBezTo>
                <a:cubicBezTo>
                  <a:pt x="58398" y="15993"/>
                  <a:pt x="57986" y="16436"/>
                  <a:pt x="57954" y="16943"/>
                </a:cubicBezTo>
                <a:close/>
                <a:moveTo>
                  <a:pt x="44558" y="22580"/>
                </a:moveTo>
                <a:cubicBezTo>
                  <a:pt x="45065" y="22612"/>
                  <a:pt x="45508" y="22169"/>
                  <a:pt x="45508" y="21662"/>
                </a:cubicBezTo>
                <a:cubicBezTo>
                  <a:pt x="45540" y="21123"/>
                  <a:pt x="45128" y="20712"/>
                  <a:pt x="44590" y="20648"/>
                </a:cubicBezTo>
                <a:cubicBezTo>
                  <a:pt x="44052" y="20648"/>
                  <a:pt x="43608" y="21092"/>
                  <a:pt x="43577" y="21630"/>
                </a:cubicBezTo>
                <a:cubicBezTo>
                  <a:pt x="43608" y="22169"/>
                  <a:pt x="44020" y="22580"/>
                  <a:pt x="44558" y="22580"/>
                </a:cubicBezTo>
                <a:close/>
                <a:moveTo>
                  <a:pt x="61311" y="17133"/>
                </a:moveTo>
                <a:cubicBezTo>
                  <a:pt x="61850" y="17133"/>
                  <a:pt x="62261" y="16722"/>
                  <a:pt x="62293" y="16183"/>
                </a:cubicBezTo>
                <a:cubicBezTo>
                  <a:pt x="62293" y="15676"/>
                  <a:pt x="61881" y="15233"/>
                  <a:pt x="61375" y="15233"/>
                </a:cubicBezTo>
                <a:cubicBezTo>
                  <a:pt x="60836" y="15201"/>
                  <a:pt x="60393" y="15613"/>
                  <a:pt x="60393" y="16151"/>
                </a:cubicBezTo>
                <a:cubicBezTo>
                  <a:pt x="60393" y="16658"/>
                  <a:pt x="60773" y="17102"/>
                  <a:pt x="61311" y="17133"/>
                </a:cubicBezTo>
                <a:close/>
                <a:moveTo>
                  <a:pt x="69197" y="10673"/>
                </a:moveTo>
                <a:cubicBezTo>
                  <a:pt x="69165" y="11179"/>
                  <a:pt x="69609" y="11623"/>
                  <a:pt x="70115" y="11591"/>
                </a:cubicBezTo>
                <a:cubicBezTo>
                  <a:pt x="70654" y="11623"/>
                  <a:pt x="71065" y="11179"/>
                  <a:pt x="71097" y="10673"/>
                </a:cubicBezTo>
                <a:cubicBezTo>
                  <a:pt x="71065" y="10134"/>
                  <a:pt x="70654" y="9723"/>
                  <a:pt x="70147" y="9723"/>
                </a:cubicBezTo>
                <a:cubicBezTo>
                  <a:pt x="69609" y="9723"/>
                  <a:pt x="69197" y="10134"/>
                  <a:pt x="69197" y="10673"/>
                </a:cubicBezTo>
                <a:close/>
                <a:moveTo>
                  <a:pt x="76512" y="6872"/>
                </a:moveTo>
                <a:cubicBezTo>
                  <a:pt x="77019" y="6904"/>
                  <a:pt x="77494" y="6461"/>
                  <a:pt x="77494" y="5954"/>
                </a:cubicBezTo>
                <a:cubicBezTo>
                  <a:pt x="77494" y="5416"/>
                  <a:pt x="77083" y="4972"/>
                  <a:pt x="76576" y="4941"/>
                </a:cubicBezTo>
                <a:cubicBezTo>
                  <a:pt x="76037" y="4972"/>
                  <a:pt x="75626" y="5352"/>
                  <a:pt x="75594" y="5891"/>
                </a:cubicBezTo>
                <a:cubicBezTo>
                  <a:pt x="75562" y="6397"/>
                  <a:pt x="75974" y="6841"/>
                  <a:pt x="76512" y="6872"/>
                </a:cubicBezTo>
                <a:close/>
                <a:moveTo>
                  <a:pt x="37370" y="24892"/>
                </a:moveTo>
                <a:cubicBezTo>
                  <a:pt x="37876" y="24924"/>
                  <a:pt x="38320" y="24512"/>
                  <a:pt x="38351" y="24005"/>
                </a:cubicBezTo>
                <a:cubicBezTo>
                  <a:pt x="38351" y="23467"/>
                  <a:pt x="37940" y="23024"/>
                  <a:pt x="37433" y="23024"/>
                </a:cubicBezTo>
                <a:cubicBezTo>
                  <a:pt x="36894" y="22992"/>
                  <a:pt x="36483" y="23404"/>
                  <a:pt x="36451" y="23942"/>
                </a:cubicBezTo>
                <a:cubicBezTo>
                  <a:pt x="36419" y="24449"/>
                  <a:pt x="36831" y="24892"/>
                  <a:pt x="37370" y="24892"/>
                </a:cubicBezTo>
                <a:close/>
                <a:moveTo>
                  <a:pt x="23720" y="25494"/>
                </a:moveTo>
                <a:cubicBezTo>
                  <a:pt x="23720" y="26000"/>
                  <a:pt x="24132" y="26444"/>
                  <a:pt x="24670" y="26444"/>
                </a:cubicBezTo>
                <a:cubicBezTo>
                  <a:pt x="25177" y="26412"/>
                  <a:pt x="25589" y="26000"/>
                  <a:pt x="25620" y="25462"/>
                </a:cubicBezTo>
                <a:cubicBezTo>
                  <a:pt x="25589" y="24955"/>
                  <a:pt x="25177" y="24512"/>
                  <a:pt x="24639" y="24544"/>
                </a:cubicBezTo>
                <a:cubicBezTo>
                  <a:pt x="24132" y="24512"/>
                  <a:pt x="23688" y="24955"/>
                  <a:pt x="23720" y="25494"/>
                </a:cubicBezTo>
                <a:close/>
                <a:moveTo>
                  <a:pt x="32587" y="24575"/>
                </a:moveTo>
                <a:cubicBezTo>
                  <a:pt x="32049" y="24607"/>
                  <a:pt x="31637" y="25050"/>
                  <a:pt x="31669" y="25557"/>
                </a:cubicBezTo>
                <a:cubicBezTo>
                  <a:pt x="31701" y="26064"/>
                  <a:pt x="32112" y="26444"/>
                  <a:pt x="32587" y="26444"/>
                </a:cubicBezTo>
                <a:cubicBezTo>
                  <a:pt x="33126" y="26444"/>
                  <a:pt x="33538" y="26032"/>
                  <a:pt x="33538" y="25494"/>
                </a:cubicBezTo>
                <a:cubicBezTo>
                  <a:pt x="33538" y="24987"/>
                  <a:pt x="33094" y="24575"/>
                  <a:pt x="32587" y="24575"/>
                </a:cubicBezTo>
                <a:close/>
                <a:moveTo>
                  <a:pt x="34994" y="23784"/>
                </a:moveTo>
                <a:cubicBezTo>
                  <a:pt x="34456" y="23784"/>
                  <a:pt x="34044" y="24195"/>
                  <a:pt x="34044" y="24702"/>
                </a:cubicBezTo>
                <a:cubicBezTo>
                  <a:pt x="34044" y="25240"/>
                  <a:pt x="34456" y="25652"/>
                  <a:pt x="34963" y="25684"/>
                </a:cubicBezTo>
                <a:cubicBezTo>
                  <a:pt x="35501" y="25652"/>
                  <a:pt x="35913" y="25240"/>
                  <a:pt x="35944" y="24734"/>
                </a:cubicBezTo>
                <a:cubicBezTo>
                  <a:pt x="35913" y="24195"/>
                  <a:pt x="35501" y="23784"/>
                  <a:pt x="34994" y="23784"/>
                </a:cubicBezTo>
                <a:close/>
                <a:moveTo>
                  <a:pt x="27014" y="23720"/>
                </a:moveTo>
                <a:cubicBezTo>
                  <a:pt x="26475" y="23720"/>
                  <a:pt x="26064" y="24164"/>
                  <a:pt x="26064" y="24702"/>
                </a:cubicBezTo>
                <a:cubicBezTo>
                  <a:pt x="26095" y="25209"/>
                  <a:pt x="26507" y="25652"/>
                  <a:pt x="27045" y="25652"/>
                </a:cubicBezTo>
                <a:cubicBezTo>
                  <a:pt x="27552" y="25620"/>
                  <a:pt x="27964" y="25177"/>
                  <a:pt x="27995" y="24670"/>
                </a:cubicBezTo>
                <a:cubicBezTo>
                  <a:pt x="27964" y="24132"/>
                  <a:pt x="27552" y="23720"/>
                  <a:pt x="27014" y="23720"/>
                </a:cubicBezTo>
                <a:close/>
                <a:moveTo>
                  <a:pt x="72522" y="10799"/>
                </a:moveTo>
                <a:cubicBezTo>
                  <a:pt x="73061" y="10831"/>
                  <a:pt x="73504" y="10388"/>
                  <a:pt x="73472" y="9849"/>
                </a:cubicBezTo>
                <a:cubicBezTo>
                  <a:pt x="73472" y="9343"/>
                  <a:pt x="73029" y="8931"/>
                  <a:pt x="72522" y="8931"/>
                </a:cubicBezTo>
                <a:cubicBezTo>
                  <a:pt x="72015" y="8963"/>
                  <a:pt x="71635" y="9343"/>
                  <a:pt x="71604" y="9849"/>
                </a:cubicBezTo>
                <a:cubicBezTo>
                  <a:pt x="71572" y="10356"/>
                  <a:pt x="72015" y="10799"/>
                  <a:pt x="72522" y="10799"/>
                </a:cubicBezTo>
                <a:close/>
                <a:moveTo>
                  <a:pt x="19888" y="27932"/>
                </a:moveTo>
                <a:cubicBezTo>
                  <a:pt x="20427" y="27932"/>
                  <a:pt x="20838" y="27489"/>
                  <a:pt x="20775" y="26951"/>
                </a:cubicBezTo>
                <a:cubicBezTo>
                  <a:pt x="20775" y="26444"/>
                  <a:pt x="20363" y="26064"/>
                  <a:pt x="19857" y="26064"/>
                </a:cubicBezTo>
                <a:cubicBezTo>
                  <a:pt x="19318" y="26095"/>
                  <a:pt x="18906" y="26507"/>
                  <a:pt x="18906" y="27046"/>
                </a:cubicBezTo>
                <a:cubicBezTo>
                  <a:pt x="18938" y="27552"/>
                  <a:pt x="19381" y="27964"/>
                  <a:pt x="19888" y="27932"/>
                </a:cubicBezTo>
                <a:close/>
                <a:moveTo>
                  <a:pt x="67613" y="13808"/>
                </a:moveTo>
                <a:cubicBezTo>
                  <a:pt x="67613" y="14315"/>
                  <a:pt x="68025" y="14758"/>
                  <a:pt x="68564" y="14758"/>
                </a:cubicBezTo>
                <a:cubicBezTo>
                  <a:pt x="69039" y="14758"/>
                  <a:pt x="69450" y="14378"/>
                  <a:pt x="69482" y="13871"/>
                </a:cubicBezTo>
                <a:cubicBezTo>
                  <a:pt x="69482" y="13333"/>
                  <a:pt x="69070" y="12921"/>
                  <a:pt x="68532" y="12890"/>
                </a:cubicBezTo>
                <a:cubicBezTo>
                  <a:pt x="68057" y="12921"/>
                  <a:pt x="67645" y="13301"/>
                  <a:pt x="67613" y="13808"/>
                </a:cubicBezTo>
                <a:close/>
                <a:moveTo>
                  <a:pt x="23150" y="26127"/>
                </a:moveTo>
                <a:cubicBezTo>
                  <a:pt x="23118" y="25620"/>
                  <a:pt x="22675" y="25240"/>
                  <a:pt x="22168" y="25272"/>
                </a:cubicBezTo>
                <a:cubicBezTo>
                  <a:pt x="21662" y="25304"/>
                  <a:pt x="21250" y="25779"/>
                  <a:pt x="21282" y="26286"/>
                </a:cubicBezTo>
                <a:cubicBezTo>
                  <a:pt x="21313" y="26824"/>
                  <a:pt x="21788" y="27204"/>
                  <a:pt x="22327" y="27141"/>
                </a:cubicBezTo>
                <a:cubicBezTo>
                  <a:pt x="22865" y="27109"/>
                  <a:pt x="23245" y="26634"/>
                  <a:pt x="23150" y="26127"/>
                </a:cubicBezTo>
                <a:close/>
                <a:moveTo>
                  <a:pt x="58271" y="20142"/>
                </a:moveTo>
                <a:cubicBezTo>
                  <a:pt x="58271" y="19635"/>
                  <a:pt x="57859" y="19192"/>
                  <a:pt x="57353" y="19192"/>
                </a:cubicBezTo>
                <a:cubicBezTo>
                  <a:pt x="56814" y="19192"/>
                  <a:pt x="56403" y="19635"/>
                  <a:pt x="56403" y="20142"/>
                </a:cubicBezTo>
                <a:cubicBezTo>
                  <a:pt x="56434" y="20648"/>
                  <a:pt x="56814" y="21028"/>
                  <a:pt x="57321" y="21060"/>
                </a:cubicBezTo>
                <a:cubicBezTo>
                  <a:pt x="57828" y="21092"/>
                  <a:pt x="58271" y="20680"/>
                  <a:pt x="58271" y="20142"/>
                </a:cubicBezTo>
                <a:close/>
                <a:moveTo>
                  <a:pt x="11718" y="29326"/>
                </a:moveTo>
                <a:cubicBezTo>
                  <a:pt x="11718" y="29864"/>
                  <a:pt x="12129" y="30276"/>
                  <a:pt x="12668" y="30276"/>
                </a:cubicBezTo>
                <a:cubicBezTo>
                  <a:pt x="13174" y="30276"/>
                  <a:pt x="13554" y="29864"/>
                  <a:pt x="13586" y="29389"/>
                </a:cubicBezTo>
                <a:cubicBezTo>
                  <a:pt x="13586" y="28851"/>
                  <a:pt x="13174" y="28439"/>
                  <a:pt x="12636" y="28407"/>
                </a:cubicBezTo>
                <a:cubicBezTo>
                  <a:pt x="12129" y="28439"/>
                  <a:pt x="11749" y="28819"/>
                  <a:pt x="11718" y="29326"/>
                </a:cubicBezTo>
                <a:close/>
                <a:moveTo>
                  <a:pt x="14093" y="28566"/>
                </a:moveTo>
                <a:cubicBezTo>
                  <a:pt x="14093" y="29072"/>
                  <a:pt x="14536" y="29484"/>
                  <a:pt x="15043" y="29484"/>
                </a:cubicBezTo>
                <a:cubicBezTo>
                  <a:pt x="15550" y="29484"/>
                  <a:pt x="15993" y="29041"/>
                  <a:pt x="15961" y="28534"/>
                </a:cubicBezTo>
                <a:cubicBezTo>
                  <a:pt x="15930" y="28027"/>
                  <a:pt x="15550" y="27647"/>
                  <a:pt x="15043" y="27616"/>
                </a:cubicBezTo>
                <a:cubicBezTo>
                  <a:pt x="14536" y="27616"/>
                  <a:pt x="14093" y="28027"/>
                  <a:pt x="14093" y="28566"/>
                </a:cubicBezTo>
                <a:close/>
                <a:moveTo>
                  <a:pt x="74866" y="10008"/>
                </a:moveTo>
                <a:cubicBezTo>
                  <a:pt x="75404" y="10039"/>
                  <a:pt x="75847" y="9596"/>
                  <a:pt x="75847" y="9089"/>
                </a:cubicBezTo>
                <a:cubicBezTo>
                  <a:pt x="75847" y="8583"/>
                  <a:pt x="75436" y="8171"/>
                  <a:pt x="74961" y="8139"/>
                </a:cubicBezTo>
                <a:cubicBezTo>
                  <a:pt x="74422" y="8139"/>
                  <a:pt x="74011" y="8551"/>
                  <a:pt x="73979" y="9089"/>
                </a:cubicBezTo>
                <a:cubicBezTo>
                  <a:pt x="73979" y="9564"/>
                  <a:pt x="74391" y="9976"/>
                  <a:pt x="74866" y="10008"/>
                </a:cubicBezTo>
                <a:close/>
                <a:moveTo>
                  <a:pt x="59760" y="18400"/>
                </a:moveTo>
                <a:cubicBezTo>
                  <a:pt x="59221" y="18400"/>
                  <a:pt x="58778" y="18812"/>
                  <a:pt x="58778" y="19350"/>
                </a:cubicBezTo>
                <a:cubicBezTo>
                  <a:pt x="58809" y="19825"/>
                  <a:pt x="59189" y="20237"/>
                  <a:pt x="59696" y="20268"/>
                </a:cubicBezTo>
                <a:cubicBezTo>
                  <a:pt x="60171" y="20268"/>
                  <a:pt x="60615" y="19888"/>
                  <a:pt x="60646" y="19413"/>
                </a:cubicBezTo>
                <a:cubicBezTo>
                  <a:pt x="60678" y="18875"/>
                  <a:pt x="60266" y="18432"/>
                  <a:pt x="59760" y="18400"/>
                </a:cubicBezTo>
                <a:close/>
                <a:moveTo>
                  <a:pt x="63718" y="14441"/>
                </a:moveTo>
                <a:cubicBezTo>
                  <a:pt x="63180" y="14441"/>
                  <a:pt x="62800" y="14916"/>
                  <a:pt x="62831" y="15423"/>
                </a:cubicBezTo>
                <a:cubicBezTo>
                  <a:pt x="62831" y="15930"/>
                  <a:pt x="63243" y="16310"/>
                  <a:pt x="63750" y="16341"/>
                </a:cubicBezTo>
                <a:cubicBezTo>
                  <a:pt x="64288" y="16310"/>
                  <a:pt x="64700" y="15898"/>
                  <a:pt x="64700" y="15360"/>
                </a:cubicBezTo>
                <a:cubicBezTo>
                  <a:pt x="64700" y="14821"/>
                  <a:pt x="64257" y="14410"/>
                  <a:pt x="63718" y="14441"/>
                </a:cubicBezTo>
                <a:close/>
                <a:moveTo>
                  <a:pt x="78033" y="5162"/>
                </a:moveTo>
                <a:cubicBezTo>
                  <a:pt x="78033" y="5669"/>
                  <a:pt x="78476" y="6112"/>
                  <a:pt x="79014" y="6049"/>
                </a:cubicBezTo>
                <a:cubicBezTo>
                  <a:pt x="79489" y="6049"/>
                  <a:pt x="79901" y="5637"/>
                  <a:pt x="79901" y="5131"/>
                </a:cubicBezTo>
                <a:cubicBezTo>
                  <a:pt x="79901" y="4624"/>
                  <a:pt x="79489" y="4181"/>
                  <a:pt x="78951" y="4181"/>
                </a:cubicBezTo>
                <a:cubicBezTo>
                  <a:pt x="78413" y="4181"/>
                  <a:pt x="78001" y="4624"/>
                  <a:pt x="78033" y="5162"/>
                </a:cubicBezTo>
                <a:close/>
                <a:moveTo>
                  <a:pt x="47725" y="22327"/>
                </a:moveTo>
                <a:cubicBezTo>
                  <a:pt x="47250" y="22327"/>
                  <a:pt x="46839" y="22739"/>
                  <a:pt x="46839" y="23245"/>
                </a:cubicBezTo>
                <a:cubicBezTo>
                  <a:pt x="46839" y="23784"/>
                  <a:pt x="47250" y="24195"/>
                  <a:pt x="47789" y="24195"/>
                </a:cubicBezTo>
                <a:cubicBezTo>
                  <a:pt x="48295" y="24164"/>
                  <a:pt x="48675" y="23752"/>
                  <a:pt x="48707" y="23277"/>
                </a:cubicBezTo>
                <a:cubicBezTo>
                  <a:pt x="48707" y="22739"/>
                  <a:pt x="48264" y="22295"/>
                  <a:pt x="47725" y="22327"/>
                </a:cubicBezTo>
                <a:close/>
                <a:moveTo>
                  <a:pt x="49214" y="22454"/>
                </a:moveTo>
                <a:cubicBezTo>
                  <a:pt x="49214" y="22960"/>
                  <a:pt x="49594" y="23372"/>
                  <a:pt x="50100" y="23404"/>
                </a:cubicBezTo>
                <a:cubicBezTo>
                  <a:pt x="50639" y="23404"/>
                  <a:pt x="51051" y="22992"/>
                  <a:pt x="51082" y="22454"/>
                </a:cubicBezTo>
                <a:cubicBezTo>
                  <a:pt x="51082" y="21947"/>
                  <a:pt x="50639" y="21504"/>
                  <a:pt x="50100" y="21535"/>
                </a:cubicBezTo>
                <a:cubicBezTo>
                  <a:pt x="49594" y="21567"/>
                  <a:pt x="49214" y="21979"/>
                  <a:pt x="49214" y="22454"/>
                </a:cubicBezTo>
                <a:close/>
                <a:moveTo>
                  <a:pt x="0" y="33886"/>
                </a:moveTo>
                <a:cubicBezTo>
                  <a:pt x="158" y="34044"/>
                  <a:pt x="380" y="34171"/>
                  <a:pt x="633" y="34171"/>
                </a:cubicBezTo>
                <a:cubicBezTo>
                  <a:pt x="1140" y="34171"/>
                  <a:pt x="1583" y="33759"/>
                  <a:pt x="1583" y="33253"/>
                </a:cubicBezTo>
                <a:cubicBezTo>
                  <a:pt x="1615" y="32714"/>
                  <a:pt x="1172" y="32303"/>
                  <a:pt x="665" y="32303"/>
                </a:cubicBezTo>
                <a:cubicBezTo>
                  <a:pt x="412" y="32303"/>
                  <a:pt x="190" y="32398"/>
                  <a:pt x="0" y="32556"/>
                </a:cubicBezTo>
                <a:close/>
                <a:moveTo>
                  <a:pt x="53996" y="20902"/>
                </a:moveTo>
                <a:cubicBezTo>
                  <a:pt x="54027" y="21409"/>
                  <a:pt x="54407" y="21820"/>
                  <a:pt x="54914" y="21820"/>
                </a:cubicBezTo>
                <a:cubicBezTo>
                  <a:pt x="55453" y="21820"/>
                  <a:pt x="55864" y="21377"/>
                  <a:pt x="55864" y="20870"/>
                </a:cubicBezTo>
                <a:cubicBezTo>
                  <a:pt x="55833" y="20332"/>
                  <a:pt x="55389" y="19920"/>
                  <a:pt x="54851" y="19952"/>
                </a:cubicBezTo>
                <a:cubicBezTo>
                  <a:pt x="54376" y="19983"/>
                  <a:pt x="53996" y="20395"/>
                  <a:pt x="53996" y="20902"/>
                </a:cubicBezTo>
                <a:close/>
                <a:moveTo>
                  <a:pt x="51621" y="21694"/>
                </a:moveTo>
                <a:cubicBezTo>
                  <a:pt x="51621" y="22169"/>
                  <a:pt x="52032" y="22580"/>
                  <a:pt x="52539" y="22612"/>
                </a:cubicBezTo>
                <a:cubicBezTo>
                  <a:pt x="53046" y="22612"/>
                  <a:pt x="53489" y="22200"/>
                  <a:pt x="53489" y="21662"/>
                </a:cubicBezTo>
                <a:cubicBezTo>
                  <a:pt x="53489" y="21123"/>
                  <a:pt x="53046" y="20712"/>
                  <a:pt x="52507" y="20743"/>
                </a:cubicBezTo>
                <a:cubicBezTo>
                  <a:pt x="52001" y="20775"/>
                  <a:pt x="51621" y="21187"/>
                  <a:pt x="51621" y="21694"/>
                </a:cubicBezTo>
                <a:close/>
                <a:moveTo>
                  <a:pt x="6365" y="31701"/>
                </a:moveTo>
                <a:cubicBezTo>
                  <a:pt x="6397" y="31163"/>
                  <a:pt x="5954" y="30751"/>
                  <a:pt x="5415" y="30751"/>
                </a:cubicBezTo>
                <a:cubicBezTo>
                  <a:pt x="4940" y="30782"/>
                  <a:pt x="4529" y="31163"/>
                  <a:pt x="4529" y="31669"/>
                </a:cubicBezTo>
                <a:cubicBezTo>
                  <a:pt x="4529" y="32208"/>
                  <a:pt x="4940" y="32619"/>
                  <a:pt x="5479" y="32619"/>
                </a:cubicBezTo>
                <a:cubicBezTo>
                  <a:pt x="5954" y="32588"/>
                  <a:pt x="6365" y="32208"/>
                  <a:pt x="6365" y="31701"/>
                </a:cubicBezTo>
                <a:close/>
                <a:moveTo>
                  <a:pt x="70907" y="13966"/>
                </a:moveTo>
                <a:cubicBezTo>
                  <a:pt x="71414" y="13966"/>
                  <a:pt x="71857" y="13555"/>
                  <a:pt x="71857" y="13016"/>
                </a:cubicBezTo>
                <a:cubicBezTo>
                  <a:pt x="71825" y="12541"/>
                  <a:pt x="71414" y="12130"/>
                  <a:pt x="70939" y="12130"/>
                </a:cubicBezTo>
                <a:cubicBezTo>
                  <a:pt x="70432" y="12130"/>
                  <a:pt x="70052" y="12510"/>
                  <a:pt x="69989" y="12985"/>
                </a:cubicBezTo>
                <a:cubicBezTo>
                  <a:pt x="69989" y="13523"/>
                  <a:pt x="70369" y="13935"/>
                  <a:pt x="70907" y="13966"/>
                </a:cubicBezTo>
                <a:close/>
                <a:moveTo>
                  <a:pt x="3104" y="31543"/>
                </a:moveTo>
                <a:cubicBezTo>
                  <a:pt x="2565" y="31543"/>
                  <a:pt x="2122" y="31954"/>
                  <a:pt x="2154" y="32493"/>
                </a:cubicBezTo>
                <a:cubicBezTo>
                  <a:pt x="2154" y="32999"/>
                  <a:pt x="2565" y="33379"/>
                  <a:pt x="3040" y="33411"/>
                </a:cubicBezTo>
                <a:cubicBezTo>
                  <a:pt x="3547" y="33411"/>
                  <a:pt x="3959" y="33031"/>
                  <a:pt x="3990" y="32524"/>
                </a:cubicBezTo>
                <a:cubicBezTo>
                  <a:pt x="4022" y="32018"/>
                  <a:pt x="3610" y="31543"/>
                  <a:pt x="3104" y="31543"/>
                </a:cubicBezTo>
                <a:close/>
                <a:moveTo>
                  <a:pt x="17450" y="28724"/>
                </a:moveTo>
                <a:cubicBezTo>
                  <a:pt x="17956" y="28756"/>
                  <a:pt x="18400" y="28312"/>
                  <a:pt x="18368" y="27774"/>
                </a:cubicBezTo>
                <a:cubicBezTo>
                  <a:pt x="18368" y="27267"/>
                  <a:pt x="17925" y="26856"/>
                  <a:pt x="17418" y="26887"/>
                </a:cubicBezTo>
                <a:cubicBezTo>
                  <a:pt x="16911" y="26887"/>
                  <a:pt x="16531" y="27299"/>
                  <a:pt x="16500" y="27774"/>
                </a:cubicBezTo>
                <a:cubicBezTo>
                  <a:pt x="16500" y="28312"/>
                  <a:pt x="16911" y="28724"/>
                  <a:pt x="17450" y="28724"/>
                </a:cubicBezTo>
                <a:close/>
                <a:moveTo>
                  <a:pt x="65207" y="14631"/>
                </a:moveTo>
                <a:cubicBezTo>
                  <a:pt x="65207" y="15138"/>
                  <a:pt x="65618" y="15581"/>
                  <a:pt x="66157" y="15550"/>
                </a:cubicBezTo>
                <a:cubicBezTo>
                  <a:pt x="66663" y="15550"/>
                  <a:pt x="67075" y="15106"/>
                  <a:pt x="67075" y="14600"/>
                </a:cubicBezTo>
                <a:cubicBezTo>
                  <a:pt x="67043" y="14093"/>
                  <a:pt x="66632" y="13713"/>
                  <a:pt x="66157" y="13681"/>
                </a:cubicBezTo>
                <a:cubicBezTo>
                  <a:pt x="65618" y="13681"/>
                  <a:pt x="65207" y="14093"/>
                  <a:pt x="65207" y="14631"/>
                </a:cubicBezTo>
                <a:close/>
                <a:moveTo>
                  <a:pt x="81326" y="3452"/>
                </a:moveTo>
                <a:cubicBezTo>
                  <a:pt x="80819" y="3421"/>
                  <a:pt x="80376" y="3864"/>
                  <a:pt x="80408" y="4402"/>
                </a:cubicBezTo>
                <a:cubicBezTo>
                  <a:pt x="80408" y="4877"/>
                  <a:pt x="80788" y="5289"/>
                  <a:pt x="81295" y="5289"/>
                </a:cubicBezTo>
                <a:cubicBezTo>
                  <a:pt x="81801" y="5321"/>
                  <a:pt x="82245" y="4909"/>
                  <a:pt x="82276" y="4402"/>
                </a:cubicBezTo>
                <a:cubicBezTo>
                  <a:pt x="82276" y="3864"/>
                  <a:pt x="81865" y="3452"/>
                  <a:pt x="81326" y="3452"/>
                </a:cubicBezTo>
                <a:close/>
                <a:moveTo>
                  <a:pt x="29262" y="26317"/>
                </a:moveTo>
                <a:cubicBezTo>
                  <a:pt x="29262" y="26824"/>
                  <a:pt x="29674" y="27204"/>
                  <a:pt x="30149" y="27236"/>
                </a:cubicBezTo>
                <a:cubicBezTo>
                  <a:pt x="30687" y="27236"/>
                  <a:pt x="31131" y="26824"/>
                  <a:pt x="31131" y="26286"/>
                </a:cubicBezTo>
                <a:cubicBezTo>
                  <a:pt x="31099" y="25810"/>
                  <a:pt x="30719" y="25399"/>
                  <a:pt x="30212" y="25367"/>
                </a:cubicBezTo>
                <a:cubicBezTo>
                  <a:pt x="29706" y="25367"/>
                  <a:pt x="29262" y="25779"/>
                  <a:pt x="29262" y="26317"/>
                </a:cubicBezTo>
                <a:close/>
                <a:moveTo>
                  <a:pt x="45318" y="24924"/>
                </a:moveTo>
                <a:cubicBezTo>
                  <a:pt x="45825" y="24955"/>
                  <a:pt x="46237" y="24575"/>
                  <a:pt x="46269" y="24069"/>
                </a:cubicBezTo>
                <a:cubicBezTo>
                  <a:pt x="46332" y="23530"/>
                  <a:pt x="45920" y="23087"/>
                  <a:pt x="45382" y="23087"/>
                </a:cubicBezTo>
                <a:cubicBezTo>
                  <a:pt x="44843" y="23055"/>
                  <a:pt x="44400" y="23499"/>
                  <a:pt x="44400" y="24005"/>
                </a:cubicBezTo>
                <a:cubicBezTo>
                  <a:pt x="44432" y="24512"/>
                  <a:pt x="44812" y="24924"/>
                  <a:pt x="45318" y="24924"/>
                </a:cubicBezTo>
                <a:close/>
                <a:moveTo>
                  <a:pt x="88578" y="2946"/>
                </a:moveTo>
                <a:cubicBezTo>
                  <a:pt x="89813" y="2914"/>
                  <a:pt x="89718" y="1014"/>
                  <a:pt x="88452" y="1140"/>
                </a:cubicBezTo>
                <a:cubicBezTo>
                  <a:pt x="87977" y="1172"/>
                  <a:pt x="87597" y="1584"/>
                  <a:pt x="87597" y="2090"/>
                </a:cubicBezTo>
                <a:cubicBezTo>
                  <a:pt x="87660" y="2597"/>
                  <a:pt x="88072" y="2977"/>
                  <a:pt x="88578" y="2946"/>
                </a:cubicBezTo>
                <a:close/>
                <a:moveTo>
                  <a:pt x="9342" y="30117"/>
                </a:moveTo>
                <a:cubicBezTo>
                  <a:pt x="9311" y="30624"/>
                  <a:pt x="9722" y="31068"/>
                  <a:pt x="10261" y="31068"/>
                </a:cubicBezTo>
                <a:cubicBezTo>
                  <a:pt x="10736" y="31068"/>
                  <a:pt x="11148" y="30656"/>
                  <a:pt x="11148" y="30181"/>
                </a:cubicBezTo>
                <a:cubicBezTo>
                  <a:pt x="11179" y="29642"/>
                  <a:pt x="10767" y="29231"/>
                  <a:pt x="10229" y="29199"/>
                </a:cubicBezTo>
                <a:cubicBezTo>
                  <a:pt x="9754" y="29231"/>
                  <a:pt x="9342" y="29611"/>
                  <a:pt x="9342" y="30117"/>
                </a:cubicBezTo>
                <a:close/>
                <a:moveTo>
                  <a:pt x="26919" y="27077"/>
                </a:moveTo>
                <a:cubicBezTo>
                  <a:pt x="26919" y="27552"/>
                  <a:pt x="27299" y="27964"/>
                  <a:pt x="27805" y="27964"/>
                </a:cubicBezTo>
                <a:cubicBezTo>
                  <a:pt x="28312" y="27996"/>
                  <a:pt x="28756" y="27552"/>
                  <a:pt x="28724" y="27046"/>
                </a:cubicBezTo>
                <a:cubicBezTo>
                  <a:pt x="28724" y="26507"/>
                  <a:pt x="28280" y="26095"/>
                  <a:pt x="27774" y="26127"/>
                </a:cubicBezTo>
                <a:cubicBezTo>
                  <a:pt x="27267" y="26159"/>
                  <a:pt x="26887" y="26571"/>
                  <a:pt x="26919" y="27077"/>
                </a:cubicBezTo>
                <a:close/>
                <a:moveTo>
                  <a:pt x="42975" y="23879"/>
                </a:moveTo>
                <a:cubicBezTo>
                  <a:pt x="42468" y="23879"/>
                  <a:pt x="42025" y="24290"/>
                  <a:pt x="42057" y="24829"/>
                </a:cubicBezTo>
                <a:cubicBezTo>
                  <a:pt x="42057" y="25335"/>
                  <a:pt x="42468" y="25715"/>
                  <a:pt x="42975" y="25715"/>
                </a:cubicBezTo>
                <a:cubicBezTo>
                  <a:pt x="44178" y="25715"/>
                  <a:pt x="44210" y="23910"/>
                  <a:pt x="42975" y="23879"/>
                </a:cubicBezTo>
                <a:close/>
                <a:moveTo>
                  <a:pt x="6967" y="30941"/>
                </a:moveTo>
                <a:cubicBezTo>
                  <a:pt x="6967" y="31416"/>
                  <a:pt x="7379" y="31828"/>
                  <a:pt x="7854" y="31828"/>
                </a:cubicBezTo>
                <a:cubicBezTo>
                  <a:pt x="8392" y="31828"/>
                  <a:pt x="8804" y="31384"/>
                  <a:pt x="8772" y="30846"/>
                </a:cubicBezTo>
                <a:cubicBezTo>
                  <a:pt x="8772" y="29611"/>
                  <a:pt x="6872" y="29674"/>
                  <a:pt x="6967" y="30941"/>
                </a:cubicBezTo>
                <a:close/>
                <a:moveTo>
                  <a:pt x="61216" y="18527"/>
                </a:moveTo>
                <a:cubicBezTo>
                  <a:pt x="61216" y="19033"/>
                  <a:pt x="61596" y="19445"/>
                  <a:pt x="62071" y="19477"/>
                </a:cubicBezTo>
                <a:cubicBezTo>
                  <a:pt x="62926" y="19540"/>
                  <a:pt x="63401" y="18527"/>
                  <a:pt x="62831" y="17925"/>
                </a:cubicBezTo>
                <a:cubicBezTo>
                  <a:pt x="62261" y="17292"/>
                  <a:pt x="61216" y="17703"/>
                  <a:pt x="61216" y="18527"/>
                </a:cubicBezTo>
                <a:close/>
                <a:moveTo>
                  <a:pt x="63591" y="17798"/>
                </a:moveTo>
                <a:cubicBezTo>
                  <a:pt x="63591" y="19002"/>
                  <a:pt x="65397" y="19033"/>
                  <a:pt x="65397" y="17830"/>
                </a:cubicBezTo>
                <a:cubicBezTo>
                  <a:pt x="65460" y="16563"/>
                  <a:pt x="63560" y="16563"/>
                  <a:pt x="63591" y="17798"/>
                </a:cubicBezTo>
                <a:close/>
                <a:moveTo>
                  <a:pt x="82815" y="3611"/>
                </a:moveTo>
                <a:cubicBezTo>
                  <a:pt x="82815" y="4149"/>
                  <a:pt x="83290" y="4561"/>
                  <a:pt x="83828" y="4497"/>
                </a:cubicBezTo>
                <a:cubicBezTo>
                  <a:pt x="84303" y="4466"/>
                  <a:pt x="84683" y="4054"/>
                  <a:pt x="84683" y="3547"/>
                </a:cubicBezTo>
                <a:cubicBezTo>
                  <a:pt x="84651" y="3072"/>
                  <a:pt x="84240" y="2661"/>
                  <a:pt x="83765" y="2661"/>
                </a:cubicBezTo>
                <a:cubicBezTo>
                  <a:pt x="83226" y="2661"/>
                  <a:pt x="82783" y="3072"/>
                  <a:pt x="82815" y="3611"/>
                </a:cubicBezTo>
                <a:close/>
                <a:moveTo>
                  <a:pt x="72427" y="12225"/>
                </a:moveTo>
                <a:cubicBezTo>
                  <a:pt x="72427" y="12731"/>
                  <a:pt x="72807" y="13111"/>
                  <a:pt x="73282" y="13175"/>
                </a:cubicBezTo>
                <a:cubicBezTo>
                  <a:pt x="74517" y="13175"/>
                  <a:pt x="74549" y="11369"/>
                  <a:pt x="73346" y="11338"/>
                </a:cubicBezTo>
                <a:cubicBezTo>
                  <a:pt x="72839" y="11338"/>
                  <a:pt x="72459" y="11749"/>
                  <a:pt x="72427" y="12225"/>
                </a:cubicBezTo>
                <a:close/>
                <a:moveTo>
                  <a:pt x="35723" y="26222"/>
                </a:moveTo>
                <a:cubicBezTo>
                  <a:pt x="34931" y="26254"/>
                  <a:pt x="34551" y="27267"/>
                  <a:pt x="35153" y="27806"/>
                </a:cubicBezTo>
                <a:cubicBezTo>
                  <a:pt x="35754" y="28376"/>
                  <a:pt x="36736" y="27901"/>
                  <a:pt x="36704" y="27077"/>
                </a:cubicBezTo>
                <a:cubicBezTo>
                  <a:pt x="36641" y="26602"/>
                  <a:pt x="36229" y="26222"/>
                  <a:pt x="35723" y="26222"/>
                </a:cubicBezTo>
                <a:close/>
                <a:moveTo>
                  <a:pt x="40473" y="24670"/>
                </a:moveTo>
                <a:cubicBezTo>
                  <a:pt x="39998" y="24734"/>
                  <a:pt x="39618" y="25145"/>
                  <a:pt x="39618" y="25620"/>
                </a:cubicBezTo>
                <a:cubicBezTo>
                  <a:pt x="39650" y="26159"/>
                  <a:pt x="40125" y="26539"/>
                  <a:pt x="40631" y="26507"/>
                </a:cubicBezTo>
                <a:cubicBezTo>
                  <a:pt x="41138" y="26476"/>
                  <a:pt x="41518" y="26032"/>
                  <a:pt x="41486" y="25557"/>
                </a:cubicBezTo>
                <a:cubicBezTo>
                  <a:pt x="41455" y="25019"/>
                  <a:pt x="41011" y="24639"/>
                  <a:pt x="40473" y="24670"/>
                </a:cubicBezTo>
                <a:close/>
                <a:moveTo>
                  <a:pt x="37275" y="26349"/>
                </a:moveTo>
                <a:cubicBezTo>
                  <a:pt x="37275" y="26856"/>
                  <a:pt x="37686" y="27236"/>
                  <a:pt x="38193" y="27267"/>
                </a:cubicBezTo>
                <a:cubicBezTo>
                  <a:pt x="38700" y="27267"/>
                  <a:pt x="39111" y="26824"/>
                  <a:pt x="39111" y="26286"/>
                </a:cubicBezTo>
                <a:cubicBezTo>
                  <a:pt x="39048" y="25779"/>
                  <a:pt x="38636" y="25399"/>
                  <a:pt x="38161" y="25430"/>
                </a:cubicBezTo>
                <a:cubicBezTo>
                  <a:pt x="37655" y="25462"/>
                  <a:pt x="37275" y="25874"/>
                  <a:pt x="37275" y="26349"/>
                </a:cubicBezTo>
                <a:close/>
                <a:moveTo>
                  <a:pt x="86140" y="3706"/>
                </a:moveTo>
                <a:cubicBezTo>
                  <a:pt x="86647" y="3674"/>
                  <a:pt x="87058" y="3294"/>
                  <a:pt x="87058" y="2787"/>
                </a:cubicBezTo>
                <a:cubicBezTo>
                  <a:pt x="87058" y="2280"/>
                  <a:pt x="86615" y="1869"/>
                  <a:pt x="86077" y="1869"/>
                </a:cubicBezTo>
                <a:cubicBezTo>
                  <a:pt x="85602" y="1869"/>
                  <a:pt x="85190" y="2280"/>
                  <a:pt x="85190" y="2787"/>
                </a:cubicBezTo>
                <a:cubicBezTo>
                  <a:pt x="85190" y="3294"/>
                  <a:pt x="85633" y="3737"/>
                  <a:pt x="86140" y="3706"/>
                </a:cubicBezTo>
                <a:close/>
                <a:moveTo>
                  <a:pt x="54819" y="23340"/>
                </a:moveTo>
                <a:cubicBezTo>
                  <a:pt x="54851" y="24132"/>
                  <a:pt x="55833" y="24512"/>
                  <a:pt x="56403" y="23910"/>
                </a:cubicBezTo>
                <a:cubicBezTo>
                  <a:pt x="56941" y="23309"/>
                  <a:pt x="56498" y="22359"/>
                  <a:pt x="55674" y="22390"/>
                </a:cubicBezTo>
                <a:cubicBezTo>
                  <a:pt x="55199" y="22422"/>
                  <a:pt x="54819" y="22834"/>
                  <a:pt x="54819" y="23340"/>
                </a:cubicBezTo>
                <a:close/>
                <a:moveTo>
                  <a:pt x="58081" y="21599"/>
                </a:moveTo>
                <a:cubicBezTo>
                  <a:pt x="57258" y="21599"/>
                  <a:pt x="56878" y="22612"/>
                  <a:pt x="57479" y="23150"/>
                </a:cubicBezTo>
                <a:cubicBezTo>
                  <a:pt x="58049" y="23720"/>
                  <a:pt x="59031" y="23277"/>
                  <a:pt x="58999" y="22485"/>
                </a:cubicBezTo>
                <a:cubicBezTo>
                  <a:pt x="58968" y="21979"/>
                  <a:pt x="58556" y="21599"/>
                  <a:pt x="58081" y="21599"/>
                </a:cubicBezTo>
                <a:close/>
                <a:moveTo>
                  <a:pt x="90954" y="2154"/>
                </a:moveTo>
                <a:cubicBezTo>
                  <a:pt x="91429" y="2122"/>
                  <a:pt x="91840" y="1710"/>
                  <a:pt x="91840" y="1235"/>
                </a:cubicBezTo>
                <a:cubicBezTo>
                  <a:pt x="91777" y="0"/>
                  <a:pt x="89940" y="64"/>
                  <a:pt x="90004" y="1299"/>
                </a:cubicBezTo>
                <a:cubicBezTo>
                  <a:pt x="90035" y="1805"/>
                  <a:pt x="90447" y="2154"/>
                  <a:pt x="90954" y="2154"/>
                </a:cubicBezTo>
                <a:close/>
                <a:moveTo>
                  <a:pt x="77336" y="7411"/>
                </a:moveTo>
                <a:cubicBezTo>
                  <a:pt x="76512" y="7411"/>
                  <a:pt x="76101" y="8393"/>
                  <a:pt x="76702" y="8963"/>
                </a:cubicBezTo>
                <a:cubicBezTo>
                  <a:pt x="77273" y="9533"/>
                  <a:pt x="78254" y="9121"/>
                  <a:pt x="78254" y="8329"/>
                </a:cubicBezTo>
                <a:cubicBezTo>
                  <a:pt x="78254" y="7823"/>
                  <a:pt x="77843" y="7411"/>
                  <a:pt x="77336" y="7411"/>
                </a:cubicBezTo>
                <a:close/>
                <a:moveTo>
                  <a:pt x="538" y="35660"/>
                </a:moveTo>
                <a:cubicBezTo>
                  <a:pt x="570" y="36135"/>
                  <a:pt x="982" y="36546"/>
                  <a:pt x="1457" y="36546"/>
                </a:cubicBezTo>
                <a:cubicBezTo>
                  <a:pt x="1963" y="36515"/>
                  <a:pt x="2344" y="36135"/>
                  <a:pt x="2375" y="35628"/>
                </a:cubicBezTo>
                <a:cubicBezTo>
                  <a:pt x="2344" y="35153"/>
                  <a:pt x="1932" y="34741"/>
                  <a:pt x="1457" y="34741"/>
                </a:cubicBezTo>
                <a:cubicBezTo>
                  <a:pt x="950" y="34741"/>
                  <a:pt x="570" y="35153"/>
                  <a:pt x="538" y="35660"/>
                </a:cubicBezTo>
                <a:close/>
                <a:moveTo>
                  <a:pt x="52412" y="24069"/>
                </a:moveTo>
                <a:cubicBezTo>
                  <a:pt x="52412" y="24860"/>
                  <a:pt x="53362" y="25272"/>
                  <a:pt x="53932" y="24702"/>
                </a:cubicBezTo>
                <a:cubicBezTo>
                  <a:pt x="54502" y="24132"/>
                  <a:pt x="54122" y="23182"/>
                  <a:pt x="53331" y="23182"/>
                </a:cubicBezTo>
                <a:cubicBezTo>
                  <a:pt x="52824" y="23182"/>
                  <a:pt x="52412" y="23562"/>
                  <a:pt x="52412" y="24069"/>
                </a:cubicBezTo>
                <a:close/>
                <a:moveTo>
                  <a:pt x="24512" y="27869"/>
                </a:moveTo>
                <a:cubicBezTo>
                  <a:pt x="24512" y="28692"/>
                  <a:pt x="25525" y="29041"/>
                  <a:pt x="26064" y="28471"/>
                </a:cubicBezTo>
                <a:cubicBezTo>
                  <a:pt x="26634" y="27869"/>
                  <a:pt x="26159" y="26887"/>
                  <a:pt x="25367" y="26951"/>
                </a:cubicBezTo>
                <a:cubicBezTo>
                  <a:pt x="24860" y="26951"/>
                  <a:pt x="24480" y="27362"/>
                  <a:pt x="24512" y="27869"/>
                </a:cubicBezTo>
                <a:close/>
                <a:moveTo>
                  <a:pt x="59601" y="21757"/>
                </a:moveTo>
                <a:cubicBezTo>
                  <a:pt x="59633" y="22264"/>
                  <a:pt x="60013" y="22644"/>
                  <a:pt x="60520" y="22644"/>
                </a:cubicBezTo>
                <a:cubicBezTo>
                  <a:pt x="61026" y="22644"/>
                  <a:pt x="61406" y="22232"/>
                  <a:pt x="61406" y="21757"/>
                </a:cubicBezTo>
                <a:cubicBezTo>
                  <a:pt x="61406" y="20553"/>
                  <a:pt x="59601" y="20553"/>
                  <a:pt x="59601" y="21757"/>
                </a:cubicBezTo>
                <a:close/>
                <a:moveTo>
                  <a:pt x="67803" y="17007"/>
                </a:moveTo>
                <a:cubicBezTo>
                  <a:pt x="67835" y="16500"/>
                  <a:pt x="67423" y="16088"/>
                  <a:pt x="66948" y="16088"/>
                </a:cubicBezTo>
                <a:cubicBezTo>
                  <a:pt x="66125" y="16056"/>
                  <a:pt x="65682" y="17038"/>
                  <a:pt x="66252" y="17640"/>
                </a:cubicBezTo>
                <a:cubicBezTo>
                  <a:pt x="66822" y="18210"/>
                  <a:pt x="67803" y="17830"/>
                  <a:pt x="67803" y="17007"/>
                </a:cubicBezTo>
                <a:close/>
                <a:moveTo>
                  <a:pt x="34234" y="27932"/>
                </a:moveTo>
                <a:cubicBezTo>
                  <a:pt x="34266" y="27426"/>
                  <a:pt x="33854" y="27014"/>
                  <a:pt x="33348" y="27014"/>
                </a:cubicBezTo>
                <a:cubicBezTo>
                  <a:pt x="32524" y="27014"/>
                  <a:pt x="32112" y="27996"/>
                  <a:pt x="32682" y="28566"/>
                </a:cubicBezTo>
                <a:cubicBezTo>
                  <a:pt x="33284" y="29136"/>
                  <a:pt x="34266" y="28724"/>
                  <a:pt x="34234" y="27932"/>
                </a:cubicBezTo>
                <a:close/>
                <a:moveTo>
                  <a:pt x="78793" y="7538"/>
                </a:moveTo>
                <a:cubicBezTo>
                  <a:pt x="78793" y="8361"/>
                  <a:pt x="79774" y="8741"/>
                  <a:pt x="80344" y="8171"/>
                </a:cubicBezTo>
                <a:cubicBezTo>
                  <a:pt x="80914" y="7601"/>
                  <a:pt x="80503" y="6651"/>
                  <a:pt x="79711" y="6651"/>
                </a:cubicBezTo>
                <a:cubicBezTo>
                  <a:pt x="79204" y="6619"/>
                  <a:pt x="78793" y="7031"/>
                  <a:pt x="78793" y="7538"/>
                </a:cubicBezTo>
                <a:close/>
                <a:moveTo>
                  <a:pt x="20648" y="28534"/>
                </a:moveTo>
                <a:cubicBezTo>
                  <a:pt x="20142" y="28502"/>
                  <a:pt x="19730" y="28914"/>
                  <a:pt x="19698" y="29389"/>
                </a:cubicBezTo>
                <a:cubicBezTo>
                  <a:pt x="19730" y="30529"/>
                  <a:pt x="21408" y="30592"/>
                  <a:pt x="21503" y="29452"/>
                </a:cubicBezTo>
                <a:cubicBezTo>
                  <a:pt x="21535" y="28977"/>
                  <a:pt x="21123" y="28566"/>
                  <a:pt x="20648" y="28534"/>
                </a:cubicBezTo>
                <a:close/>
                <a:moveTo>
                  <a:pt x="75689" y="10609"/>
                </a:moveTo>
                <a:cubicBezTo>
                  <a:pt x="75182" y="10609"/>
                  <a:pt x="74802" y="11021"/>
                  <a:pt x="74802" y="11528"/>
                </a:cubicBezTo>
                <a:cubicBezTo>
                  <a:pt x="74802" y="12320"/>
                  <a:pt x="75784" y="12731"/>
                  <a:pt x="76354" y="12161"/>
                </a:cubicBezTo>
                <a:cubicBezTo>
                  <a:pt x="76924" y="11559"/>
                  <a:pt x="76512" y="10609"/>
                  <a:pt x="75689" y="10609"/>
                </a:cubicBezTo>
                <a:close/>
                <a:moveTo>
                  <a:pt x="84556" y="6872"/>
                </a:moveTo>
                <a:cubicBezTo>
                  <a:pt x="85063" y="6872"/>
                  <a:pt x="85443" y="6461"/>
                  <a:pt x="85411" y="5954"/>
                </a:cubicBezTo>
                <a:cubicBezTo>
                  <a:pt x="85411" y="5479"/>
                  <a:pt x="85031" y="5099"/>
                  <a:pt x="84556" y="5099"/>
                </a:cubicBezTo>
                <a:cubicBezTo>
                  <a:pt x="84050" y="5099"/>
                  <a:pt x="83638" y="5511"/>
                  <a:pt x="83638" y="5986"/>
                </a:cubicBezTo>
                <a:cubicBezTo>
                  <a:pt x="83638" y="6492"/>
                  <a:pt x="84050" y="6904"/>
                  <a:pt x="84556" y="6872"/>
                </a:cubicBezTo>
                <a:close/>
                <a:moveTo>
                  <a:pt x="30086" y="28724"/>
                </a:moveTo>
                <a:cubicBezTo>
                  <a:pt x="30117" y="29199"/>
                  <a:pt x="30529" y="29611"/>
                  <a:pt x="31036" y="29579"/>
                </a:cubicBezTo>
                <a:cubicBezTo>
                  <a:pt x="31542" y="29547"/>
                  <a:pt x="31922" y="29104"/>
                  <a:pt x="31859" y="28597"/>
                </a:cubicBezTo>
                <a:cubicBezTo>
                  <a:pt x="31764" y="27457"/>
                  <a:pt x="30054" y="27552"/>
                  <a:pt x="30086" y="28724"/>
                </a:cubicBezTo>
                <a:close/>
                <a:moveTo>
                  <a:pt x="23023" y="29547"/>
                </a:moveTo>
                <a:cubicBezTo>
                  <a:pt x="23530" y="29547"/>
                  <a:pt x="23942" y="29136"/>
                  <a:pt x="23910" y="28661"/>
                </a:cubicBezTo>
                <a:cubicBezTo>
                  <a:pt x="23973" y="27426"/>
                  <a:pt x="22137" y="27394"/>
                  <a:pt x="22137" y="28629"/>
                </a:cubicBezTo>
                <a:cubicBezTo>
                  <a:pt x="22105" y="29136"/>
                  <a:pt x="22517" y="29547"/>
                  <a:pt x="23023" y="29547"/>
                </a:cubicBezTo>
                <a:close/>
                <a:moveTo>
                  <a:pt x="2977" y="34868"/>
                </a:moveTo>
                <a:cubicBezTo>
                  <a:pt x="3009" y="35374"/>
                  <a:pt x="3420" y="35755"/>
                  <a:pt x="3895" y="35755"/>
                </a:cubicBezTo>
                <a:cubicBezTo>
                  <a:pt x="4370" y="35723"/>
                  <a:pt x="4750" y="35343"/>
                  <a:pt x="4750" y="34868"/>
                </a:cubicBezTo>
                <a:cubicBezTo>
                  <a:pt x="4750" y="34361"/>
                  <a:pt x="4370" y="33949"/>
                  <a:pt x="3864" y="33949"/>
                </a:cubicBezTo>
                <a:cubicBezTo>
                  <a:pt x="3357" y="33949"/>
                  <a:pt x="2977" y="34361"/>
                  <a:pt x="2977" y="34868"/>
                </a:cubicBezTo>
                <a:close/>
                <a:moveTo>
                  <a:pt x="50956" y="23942"/>
                </a:moveTo>
                <a:cubicBezTo>
                  <a:pt x="50481" y="23910"/>
                  <a:pt x="50069" y="24290"/>
                  <a:pt x="50037" y="24797"/>
                </a:cubicBezTo>
                <a:cubicBezTo>
                  <a:pt x="50005" y="25304"/>
                  <a:pt x="50385" y="25715"/>
                  <a:pt x="50892" y="25715"/>
                </a:cubicBezTo>
                <a:cubicBezTo>
                  <a:pt x="51399" y="25747"/>
                  <a:pt x="51811" y="25367"/>
                  <a:pt x="51811" y="24860"/>
                </a:cubicBezTo>
                <a:cubicBezTo>
                  <a:pt x="51842" y="24385"/>
                  <a:pt x="51462" y="23942"/>
                  <a:pt x="50956" y="23942"/>
                </a:cubicBezTo>
                <a:close/>
                <a:moveTo>
                  <a:pt x="45255" y="26444"/>
                </a:moveTo>
                <a:cubicBezTo>
                  <a:pt x="45255" y="26951"/>
                  <a:pt x="45667" y="27331"/>
                  <a:pt x="46174" y="27299"/>
                </a:cubicBezTo>
                <a:cubicBezTo>
                  <a:pt x="46680" y="27299"/>
                  <a:pt x="47060" y="26887"/>
                  <a:pt x="47029" y="26381"/>
                </a:cubicBezTo>
                <a:cubicBezTo>
                  <a:pt x="47029" y="25905"/>
                  <a:pt x="46585" y="25494"/>
                  <a:pt x="46110" y="25525"/>
                </a:cubicBezTo>
                <a:cubicBezTo>
                  <a:pt x="45603" y="25557"/>
                  <a:pt x="45223" y="25969"/>
                  <a:pt x="45255" y="26444"/>
                </a:cubicBezTo>
                <a:close/>
                <a:moveTo>
                  <a:pt x="68405" y="16215"/>
                </a:moveTo>
                <a:cubicBezTo>
                  <a:pt x="68405" y="16722"/>
                  <a:pt x="68817" y="17102"/>
                  <a:pt x="69292" y="17102"/>
                </a:cubicBezTo>
                <a:cubicBezTo>
                  <a:pt x="69799" y="17102"/>
                  <a:pt x="70179" y="16690"/>
                  <a:pt x="70179" y="16215"/>
                </a:cubicBezTo>
                <a:cubicBezTo>
                  <a:pt x="70179" y="15708"/>
                  <a:pt x="69799" y="15296"/>
                  <a:pt x="69292" y="15328"/>
                </a:cubicBezTo>
                <a:cubicBezTo>
                  <a:pt x="68785" y="15328"/>
                  <a:pt x="68405" y="15708"/>
                  <a:pt x="68405" y="16215"/>
                </a:cubicBezTo>
                <a:close/>
                <a:moveTo>
                  <a:pt x="81231" y="6714"/>
                </a:moveTo>
                <a:cubicBezTo>
                  <a:pt x="81200" y="7221"/>
                  <a:pt x="81580" y="7633"/>
                  <a:pt x="82086" y="7633"/>
                </a:cubicBezTo>
                <a:cubicBezTo>
                  <a:pt x="82593" y="7664"/>
                  <a:pt x="83005" y="7284"/>
                  <a:pt x="83005" y="6777"/>
                </a:cubicBezTo>
                <a:cubicBezTo>
                  <a:pt x="83036" y="6271"/>
                  <a:pt x="82656" y="5859"/>
                  <a:pt x="82150" y="5859"/>
                </a:cubicBezTo>
                <a:cubicBezTo>
                  <a:pt x="81643" y="5827"/>
                  <a:pt x="81231" y="6207"/>
                  <a:pt x="81231" y="6714"/>
                </a:cubicBezTo>
                <a:close/>
                <a:moveTo>
                  <a:pt x="62863" y="20078"/>
                </a:moveTo>
                <a:cubicBezTo>
                  <a:pt x="62388" y="20078"/>
                  <a:pt x="61976" y="20490"/>
                  <a:pt x="61976" y="20997"/>
                </a:cubicBezTo>
                <a:cubicBezTo>
                  <a:pt x="62040" y="22169"/>
                  <a:pt x="63782" y="22137"/>
                  <a:pt x="63782" y="20965"/>
                </a:cubicBezTo>
                <a:cubicBezTo>
                  <a:pt x="63782" y="20458"/>
                  <a:pt x="63370" y="20078"/>
                  <a:pt x="62863" y="20078"/>
                </a:cubicBezTo>
                <a:close/>
                <a:moveTo>
                  <a:pt x="47630" y="25620"/>
                </a:moveTo>
                <a:cubicBezTo>
                  <a:pt x="47599" y="26127"/>
                  <a:pt x="48010" y="26539"/>
                  <a:pt x="48517" y="26507"/>
                </a:cubicBezTo>
                <a:cubicBezTo>
                  <a:pt x="49024" y="26539"/>
                  <a:pt x="49435" y="26127"/>
                  <a:pt x="49404" y="25620"/>
                </a:cubicBezTo>
                <a:cubicBezTo>
                  <a:pt x="49404" y="25114"/>
                  <a:pt x="49024" y="24734"/>
                  <a:pt x="48517" y="24734"/>
                </a:cubicBezTo>
                <a:cubicBezTo>
                  <a:pt x="48010" y="24734"/>
                  <a:pt x="47599" y="25145"/>
                  <a:pt x="47630" y="25620"/>
                </a:cubicBezTo>
                <a:close/>
                <a:moveTo>
                  <a:pt x="5352" y="34108"/>
                </a:moveTo>
                <a:cubicBezTo>
                  <a:pt x="5384" y="34614"/>
                  <a:pt x="5764" y="34994"/>
                  <a:pt x="6270" y="34994"/>
                </a:cubicBezTo>
                <a:cubicBezTo>
                  <a:pt x="6777" y="34963"/>
                  <a:pt x="7157" y="34551"/>
                  <a:pt x="7126" y="34044"/>
                </a:cubicBezTo>
                <a:cubicBezTo>
                  <a:pt x="7094" y="33601"/>
                  <a:pt x="6714" y="33221"/>
                  <a:pt x="6270" y="33221"/>
                </a:cubicBezTo>
                <a:cubicBezTo>
                  <a:pt x="5764" y="33189"/>
                  <a:pt x="5352" y="33601"/>
                  <a:pt x="5352" y="34108"/>
                </a:cubicBezTo>
                <a:close/>
                <a:moveTo>
                  <a:pt x="64415" y="20142"/>
                </a:moveTo>
                <a:cubicBezTo>
                  <a:pt x="64415" y="20617"/>
                  <a:pt x="64795" y="21060"/>
                  <a:pt x="65270" y="21060"/>
                </a:cubicBezTo>
                <a:cubicBezTo>
                  <a:pt x="65777" y="21060"/>
                  <a:pt x="66188" y="20680"/>
                  <a:pt x="66188" y="20173"/>
                </a:cubicBezTo>
                <a:cubicBezTo>
                  <a:pt x="66188" y="19698"/>
                  <a:pt x="65840" y="19318"/>
                  <a:pt x="65365" y="19287"/>
                </a:cubicBezTo>
                <a:cubicBezTo>
                  <a:pt x="64858" y="19255"/>
                  <a:pt x="64447" y="19635"/>
                  <a:pt x="64415" y="20142"/>
                </a:cubicBezTo>
                <a:close/>
                <a:moveTo>
                  <a:pt x="43703" y="28059"/>
                </a:moveTo>
                <a:cubicBezTo>
                  <a:pt x="44178" y="28091"/>
                  <a:pt x="44622" y="27679"/>
                  <a:pt x="44622" y="27172"/>
                </a:cubicBezTo>
                <a:cubicBezTo>
                  <a:pt x="44622" y="26697"/>
                  <a:pt x="44210" y="26286"/>
                  <a:pt x="43735" y="26286"/>
                </a:cubicBezTo>
                <a:cubicBezTo>
                  <a:pt x="43260" y="26286"/>
                  <a:pt x="42848" y="26634"/>
                  <a:pt x="42848" y="27109"/>
                </a:cubicBezTo>
                <a:cubicBezTo>
                  <a:pt x="42817" y="27616"/>
                  <a:pt x="43197" y="28027"/>
                  <a:pt x="43703" y="28059"/>
                </a:cubicBezTo>
                <a:close/>
                <a:moveTo>
                  <a:pt x="41391" y="28851"/>
                </a:moveTo>
                <a:cubicBezTo>
                  <a:pt x="42595" y="28819"/>
                  <a:pt x="42500" y="26982"/>
                  <a:pt x="41296" y="27077"/>
                </a:cubicBezTo>
                <a:cubicBezTo>
                  <a:pt x="40821" y="27109"/>
                  <a:pt x="40441" y="27521"/>
                  <a:pt x="40473" y="27964"/>
                </a:cubicBezTo>
                <a:cubicBezTo>
                  <a:pt x="40473" y="28471"/>
                  <a:pt x="40885" y="28851"/>
                  <a:pt x="41391" y="28851"/>
                </a:cubicBezTo>
                <a:close/>
                <a:moveTo>
                  <a:pt x="71730" y="16341"/>
                </a:moveTo>
                <a:cubicBezTo>
                  <a:pt x="72237" y="16310"/>
                  <a:pt x="72617" y="15898"/>
                  <a:pt x="72586" y="15391"/>
                </a:cubicBezTo>
                <a:cubicBezTo>
                  <a:pt x="72586" y="14948"/>
                  <a:pt x="72174" y="14568"/>
                  <a:pt x="71699" y="14568"/>
                </a:cubicBezTo>
                <a:cubicBezTo>
                  <a:pt x="71224" y="14568"/>
                  <a:pt x="70812" y="14980"/>
                  <a:pt x="70812" y="15486"/>
                </a:cubicBezTo>
                <a:cubicBezTo>
                  <a:pt x="70844" y="15961"/>
                  <a:pt x="71255" y="16341"/>
                  <a:pt x="71730" y="16341"/>
                </a:cubicBezTo>
                <a:close/>
                <a:moveTo>
                  <a:pt x="18210" y="31068"/>
                </a:moveTo>
                <a:cubicBezTo>
                  <a:pt x="19445" y="31099"/>
                  <a:pt x="19445" y="29231"/>
                  <a:pt x="18210" y="29294"/>
                </a:cubicBezTo>
                <a:cubicBezTo>
                  <a:pt x="17735" y="29294"/>
                  <a:pt x="17355" y="29674"/>
                  <a:pt x="17355" y="30149"/>
                </a:cubicBezTo>
                <a:cubicBezTo>
                  <a:pt x="17323" y="30656"/>
                  <a:pt x="17735" y="31068"/>
                  <a:pt x="18210" y="31068"/>
                </a:cubicBezTo>
                <a:close/>
                <a:moveTo>
                  <a:pt x="13459" y="32651"/>
                </a:moveTo>
                <a:cubicBezTo>
                  <a:pt x="13966" y="32651"/>
                  <a:pt x="14346" y="32239"/>
                  <a:pt x="14314" y="31733"/>
                </a:cubicBezTo>
                <a:cubicBezTo>
                  <a:pt x="14314" y="31258"/>
                  <a:pt x="13934" y="30909"/>
                  <a:pt x="13459" y="30877"/>
                </a:cubicBezTo>
                <a:cubicBezTo>
                  <a:pt x="12984" y="30877"/>
                  <a:pt x="12573" y="31258"/>
                  <a:pt x="12541" y="31764"/>
                </a:cubicBezTo>
                <a:cubicBezTo>
                  <a:pt x="12573" y="32239"/>
                  <a:pt x="12953" y="32651"/>
                  <a:pt x="13459" y="32651"/>
                </a:cubicBezTo>
                <a:close/>
                <a:moveTo>
                  <a:pt x="15835" y="30086"/>
                </a:moveTo>
                <a:cubicBezTo>
                  <a:pt x="15360" y="30086"/>
                  <a:pt x="14948" y="30466"/>
                  <a:pt x="14916" y="30973"/>
                </a:cubicBezTo>
                <a:cubicBezTo>
                  <a:pt x="14916" y="31479"/>
                  <a:pt x="15328" y="31859"/>
                  <a:pt x="15835" y="31859"/>
                </a:cubicBezTo>
                <a:cubicBezTo>
                  <a:pt x="16310" y="31859"/>
                  <a:pt x="16690" y="31479"/>
                  <a:pt x="16721" y="31036"/>
                </a:cubicBezTo>
                <a:cubicBezTo>
                  <a:pt x="16753" y="30529"/>
                  <a:pt x="16341" y="30086"/>
                  <a:pt x="15835" y="30086"/>
                </a:cubicBezTo>
                <a:close/>
                <a:moveTo>
                  <a:pt x="11908" y="32524"/>
                </a:moveTo>
                <a:cubicBezTo>
                  <a:pt x="11939" y="32049"/>
                  <a:pt x="11528" y="31638"/>
                  <a:pt x="11021" y="31638"/>
                </a:cubicBezTo>
                <a:cubicBezTo>
                  <a:pt x="10577" y="31638"/>
                  <a:pt x="10166" y="31986"/>
                  <a:pt x="10166" y="32461"/>
                </a:cubicBezTo>
                <a:cubicBezTo>
                  <a:pt x="10134" y="32968"/>
                  <a:pt x="10514" y="33379"/>
                  <a:pt x="10989" y="33411"/>
                </a:cubicBezTo>
                <a:cubicBezTo>
                  <a:pt x="11496" y="33411"/>
                  <a:pt x="11908" y="33031"/>
                  <a:pt x="11908" y="32524"/>
                </a:cubicBezTo>
                <a:close/>
                <a:moveTo>
                  <a:pt x="27710" y="29421"/>
                </a:moveTo>
                <a:cubicBezTo>
                  <a:pt x="27679" y="29927"/>
                  <a:pt x="28059" y="30339"/>
                  <a:pt x="28566" y="30339"/>
                </a:cubicBezTo>
                <a:cubicBezTo>
                  <a:pt x="29009" y="30371"/>
                  <a:pt x="29421" y="29991"/>
                  <a:pt x="29452" y="29547"/>
                </a:cubicBezTo>
                <a:cubicBezTo>
                  <a:pt x="29484" y="29041"/>
                  <a:pt x="29104" y="28629"/>
                  <a:pt x="28629" y="28566"/>
                </a:cubicBezTo>
                <a:cubicBezTo>
                  <a:pt x="28122" y="28566"/>
                  <a:pt x="27710" y="28946"/>
                  <a:pt x="27710" y="29421"/>
                </a:cubicBezTo>
                <a:close/>
                <a:moveTo>
                  <a:pt x="86900" y="6081"/>
                </a:moveTo>
                <a:cubicBezTo>
                  <a:pt x="87407" y="6081"/>
                  <a:pt x="87818" y="5701"/>
                  <a:pt x="87787" y="5194"/>
                </a:cubicBezTo>
                <a:cubicBezTo>
                  <a:pt x="87787" y="4719"/>
                  <a:pt x="87407" y="4339"/>
                  <a:pt x="86963" y="4307"/>
                </a:cubicBezTo>
                <a:cubicBezTo>
                  <a:pt x="86457" y="4307"/>
                  <a:pt x="86045" y="4687"/>
                  <a:pt x="86013" y="5194"/>
                </a:cubicBezTo>
                <a:cubicBezTo>
                  <a:pt x="86013" y="5669"/>
                  <a:pt x="86425" y="6081"/>
                  <a:pt x="86900" y="6081"/>
                </a:cubicBezTo>
                <a:close/>
                <a:moveTo>
                  <a:pt x="8614" y="32429"/>
                </a:moveTo>
                <a:cubicBezTo>
                  <a:pt x="8139" y="32461"/>
                  <a:pt x="7727" y="32873"/>
                  <a:pt x="7759" y="33379"/>
                </a:cubicBezTo>
                <a:cubicBezTo>
                  <a:pt x="7822" y="33823"/>
                  <a:pt x="8202" y="34171"/>
                  <a:pt x="8646" y="34203"/>
                </a:cubicBezTo>
                <a:cubicBezTo>
                  <a:pt x="9152" y="34203"/>
                  <a:pt x="9532" y="33791"/>
                  <a:pt x="9532" y="33284"/>
                </a:cubicBezTo>
                <a:cubicBezTo>
                  <a:pt x="9532" y="32809"/>
                  <a:pt x="9121" y="32398"/>
                  <a:pt x="8614" y="32429"/>
                </a:cubicBezTo>
                <a:close/>
                <a:moveTo>
                  <a:pt x="38953" y="27901"/>
                </a:moveTo>
                <a:cubicBezTo>
                  <a:pt x="38446" y="27869"/>
                  <a:pt x="38035" y="28281"/>
                  <a:pt x="38035" y="28787"/>
                </a:cubicBezTo>
                <a:cubicBezTo>
                  <a:pt x="38066" y="29262"/>
                  <a:pt x="38446" y="29611"/>
                  <a:pt x="38921" y="29642"/>
                </a:cubicBezTo>
                <a:cubicBezTo>
                  <a:pt x="39428" y="29642"/>
                  <a:pt x="39840" y="29231"/>
                  <a:pt x="39808" y="28724"/>
                </a:cubicBezTo>
                <a:cubicBezTo>
                  <a:pt x="39808" y="28249"/>
                  <a:pt x="39428" y="27869"/>
                  <a:pt x="38953" y="27901"/>
                </a:cubicBezTo>
                <a:close/>
                <a:moveTo>
                  <a:pt x="54059" y="27331"/>
                </a:moveTo>
                <a:cubicBezTo>
                  <a:pt x="54534" y="27362"/>
                  <a:pt x="54914" y="27014"/>
                  <a:pt x="54978" y="26539"/>
                </a:cubicBezTo>
                <a:cubicBezTo>
                  <a:pt x="55009" y="26032"/>
                  <a:pt x="54629" y="25620"/>
                  <a:pt x="54122" y="25589"/>
                </a:cubicBezTo>
                <a:cubicBezTo>
                  <a:pt x="53647" y="25557"/>
                  <a:pt x="53236" y="25969"/>
                  <a:pt x="53204" y="26476"/>
                </a:cubicBezTo>
                <a:cubicBezTo>
                  <a:pt x="53236" y="26919"/>
                  <a:pt x="53584" y="27299"/>
                  <a:pt x="54059" y="27331"/>
                </a:cubicBezTo>
                <a:close/>
                <a:moveTo>
                  <a:pt x="25335" y="30212"/>
                </a:moveTo>
                <a:cubicBezTo>
                  <a:pt x="25304" y="30687"/>
                  <a:pt x="25652" y="31099"/>
                  <a:pt x="26127" y="31131"/>
                </a:cubicBezTo>
                <a:cubicBezTo>
                  <a:pt x="26634" y="31163"/>
                  <a:pt x="27045" y="30782"/>
                  <a:pt x="27077" y="30276"/>
                </a:cubicBezTo>
                <a:cubicBezTo>
                  <a:pt x="27077" y="29801"/>
                  <a:pt x="26697" y="29389"/>
                  <a:pt x="26190" y="29389"/>
                </a:cubicBezTo>
                <a:cubicBezTo>
                  <a:pt x="25715" y="29389"/>
                  <a:pt x="25335" y="29769"/>
                  <a:pt x="25335" y="30212"/>
                </a:cubicBezTo>
                <a:close/>
                <a:moveTo>
                  <a:pt x="48454" y="28027"/>
                </a:moveTo>
                <a:cubicBezTo>
                  <a:pt x="48422" y="28502"/>
                  <a:pt x="48770" y="28882"/>
                  <a:pt x="49245" y="28914"/>
                </a:cubicBezTo>
                <a:cubicBezTo>
                  <a:pt x="49752" y="28946"/>
                  <a:pt x="50164" y="28566"/>
                  <a:pt x="50195" y="28059"/>
                </a:cubicBezTo>
                <a:cubicBezTo>
                  <a:pt x="50195" y="27552"/>
                  <a:pt x="49784" y="27172"/>
                  <a:pt x="49277" y="27172"/>
                </a:cubicBezTo>
                <a:cubicBezTo>
                  <a:pt x="48834" y="27172"/>
                  <a:pt x="48454" y="27552"/>
                  <a:pt x="48454" y="28027"/>
                </a:cubicBezTo>
                <a:close/>
                <a:moveTo>
                  <a:pt x="50829" y="27236"/>
                </a:moveTo>
                <a:cubicBezTo>
                  <a:pt x="50797" y="27711"/>
                  <a:pt x="51177" y="28091"/>
                  <a:pt x="51652" y="28122"/>
                </a:cubicBezTo>
                <a:cubicBezTo>
                  <a:pt x="52127" y="28154"/>
                  <a:pt x="52539" y="27742"/>
                  <a:pt x="52571" y="27267"/>
                </a:cubicBezTo>
                <a:cubicBezTo>
                  <a:pt x="52539" y="26761"/>
                  <a:pt x="52127" y="26381"/>
                  <a:pt x="51652" y="26381"/>
                </a:cubicBezTo>
                <a:cubicBezTo>
                  <a:pt x="51177" y="26412"/>
                  <a:pt x="50829" y="26792"/>
                  <a:pt x="50829" y="27236"/>
                </a:cubicBezTo>
                <a:close/>
                <a:moveTo>
                  <a:pt x="77241" y="10673"/>
                </a:moveTo>
                <a:cubicBezTo>
                  <a:pt x="77241" y="11179"/>
                  <a:pt x="77621" y="11591"/>
                  <a:pt x="78128" y="11591"/>
                </a:cubicBezTo>
                <a:cubicBezTo>
                  <a:pt x="78603" y="11591"/>
                  <a:pt x="79014" y="11179"/>
                  <a:pt x="79014" y="10704"/>
                </a:cubicBezTo>
                <a:cubicBezTo>
                  <a:pt x="79014" y="10229"/>
                  <a:pt x="78634" y="9849"/>
                  <a:pt x="78159" y="9849"/>
                </a:cubicBezTo>
                <a:cubicBezTo>
                  <a:pt x="77684" y="9786"/>
                  <a:pt x="77241" y="10198"/>
                  <a:pt x="77241" y="10673"/>
                </a:cubicBezTo>
                <a:close/>
                <a:moveTo>
                  <a:pt x="74961" y="14631"/>
                </a:moveTo>
                <a:cubicBezTo>
                  <a:pt x="74961" y="14156"/>
                  <a:pt x="74549" y="13808"/>
                  <a:pt x="74106" y="13808"/>
                </a:cubicBezTo>
                <a:cubicBezTo>
                  <a:pt x="73599" y="13808"/>
                  <a:pt x="73187" y="14188"/>
                  <a:pt x="73187" y="14695"/>
                </a:cubicBezTo>
                <a:cubicBezTo>
                  <a:pt x="73219" y="15201"/>
                  <a:pt x="73662" y="15581"/>
                  <a:pt x="74137" y="15550"/>
                </a:cubicBezTo>
                <a:cubicBezTo>
                  <a:pt x="74612" y="15518"/>
                  <a:pt x="74961" y="15106"/>
                  <a:pt x="74961" y="14631"/>
                </a:cubicBezTo>
                <a:close/>
                <a:moveTo>
                  <a:pt x="67645" y="18558"/>
                </a:moveTo>
                <a:cubicBezTo>
                  <a:pt x="67170" y="18558"/>
                  <a:pt x="66790" y="18938"/>
                  <a:pt x="66790" y="19413"/>
                </a:cubicBezTo>
                <a:cubicBezTo>
                  <a:pt x="66790" y="19920"/>
                  <a:pt x="67202" y="20300"/>
                  <a:pt x="67708" y="20300"/>
                </a:cubicBezTo>
                <a:cubicBezTo>
                  <a:pt x="68184" y="20268"/>
                  <a:pt x="68532" y="19888"/>
                  <a:pt x="68564" y="19413"/>
                </a:cubicBezTo>
                <a:cubicBezTo>
                  <a:pt x="68564" y="18938"/>
                  <a:pt x="68152" y="18527"/>
                  <a:pt x="67645" y="18558"/>
                </a:cubicBezTo>
                <a:close/>
                <a:moveTo>
                  <a:pt x="79648" y="9944"/>
                </a:moveTo>
                <a:cubicBezTo>
                  <a:pt x="79648" y="10419"/>
                  <a:pt x="80028" y="10799"/>
                  <a:pt x="80503" y="10799"/>
                </a:cubicBezTo>
                <a:cubicBezTo>
                  <a:pt x="80978" y="10799"/>
                  <a:pt x="81390" y="10388"/>
                  <a:pt x="81358" y="9881"/>
                </a:cubicBezTo>
                <a:cubicBezTo>
                  <a:pt x="81358" y="9374"/>
                  <a:pt x="80914" y="9026"/>
                  <a:pt x="80408" y="9058"/>
                </a:cubicBezTo>
                <a:cubicBezTo>
                  <a:pt x="79964" y="9089"/>
                  <a:pt x="79616" y="9501"/>
                  <a:pt x="79648" y="9944"/>
                </a:cubicBezTo>
                <a:close/>
                <a:moveTo>
                  <a:pt x="88452" y="4434"/>
                </a:moveTo>
                <a:cubicBezTo>
                  <a:pt x="88452" y="4909"/>
                  <a:pt x="88863" y="5289"/>
                  <a:pt x="89307" y="5289"/>
                </a:cubicBezTo>
                <a:cubicBezTo>
                  <a:pt x="89813" y="5289"/>
                  <a:pt x="90225" y="4877"/>
                  <a:pt x="90225" y="4371"/>
                </a:cubicBezTo>
                <a:cubicBezTo>
                  <a:pt x="90194" y="3927"/>
                  <a:pt x="89813" y="3547"/>
                  <a:pt x="89338" y="3547"/>
                </a:cubicBezTo>
                <a:cubicBezTo>
                  <a:pt x="88832" y="3547"/>
                  <a:pt x="88452" y="3959"/>
                  <a:pt x="88452" y="4434"/>
                </a:cubicBezTo>
                <a:close/>
                <a:moveTo>
                  <a:pt x="70052" y="17767"/>
                </a:moveTo>
                <a:cubicBezTo>
                  <a:pt x="69577" y="17767"/>
                  <a:pt x="69229" y="18147"/>
                  <a:pt x="69229" y="18622"/>
                </a:cubicBezTo>
                <a:cubicBezTo>
                  <a:pt x="69229" y="19128"/>
                  <a:pt x="69640" y="19508"/>
                  <a:pt x="70115" y="19508"/>
                </a:cubicBezTo>
                <a:cubicBezTo>
                  <a:pt x="70590" y="19477"/>
                  <a:pt x="70939" y="19097"/>
                  <a:pt x="70939" y="18622"/>
                </a:cubicBezTo>
                <a:cubicBezTo>
                  <a:pt x="70970" y="18147"/>
                  <a:pt x="70559" y="17735"/>
                  <a:pt x="70052" y="17767"/>
                </a:cubicBezTo>
                <a:close/>
                <a:moveTo>
                  <a:pt x="46902" y="29642"/>
                </a:moveTo>
                <a:cubicBezTo>
                  <a:pt x="47377" y="29642"/>
                  <a:pt x="47757" y="29294"/>
                  <a:pt x="47757" y="28819"/>
                </a:cubicBezTo>
                <a:cubicBezTo>
                  <a:pt x="47757" y="28312"/>
                  <a:pt x="47345" y="27932"/>
                  <a:pt x="46870" y="27932"/>
                </a:cubicBezTo>
                <a:cubicBezTo>
                  <a:pt x="46395" y="27964"/>
                  <a:pt x="46015" y="28344"/>
                  <a:pt x="46047" y="28819"/>
                </a:cubicBezTo>
                <a:cubicBezTo>
                  <a:pt x="46047" y="29294"/>
                  <a:pt x="46427" y="29674"/>
                  <a:pt x="46902" y="29642"/>
                </a:cubicBezTo>
                <a:close/>
                <a:moveTo>
                  <a:pt x="61311" y="23277"/>
                </a:moveTo>
                <a:cubicBezTo>
                  <a:pt x="60836" y="23245"/>
                  <a:pt x="60456" y="23594"/>
                  <a:pt x="60425" y="24069"/>
                </a:cubicBezTo>
                <a:cubicBezTo>
                  <a:pt x="60393" y="24575"/>
                  <a:pt x="60805" y="24987"/>
                  <a:pt x="61280" y="25019"/>
                </a:cubicBezTo>
                <a:cubicBezTo>
                  <a:pt x="61786" y="24987"/>
                  <a:pt x="62166" y="24607"/>
                  <a:pt x="62198" y="24100"/>
                </a:cubicBezTo>
                <a:cubicBezTo>
                  <a:pt x="62166" y="23625"/>
                  <a:pt x="61786" y="23277"/>
                  <a:pt x="61311" y="23277"/>
                </a:cubicBezTo>
                <a:close/>
                <a:moveTo>
                  <a:pt x="57384" y="25747"/>
                </a:moveTo>
                <a:cubicBezTo>
                  <a:pt x="57416" y="25272"/>
                  <a:pt x="57036" y="24860"/>
                  <a:pt x="56561" y="24860"/>
                </a:cubicBezTo>
                <a:cubicBezTo>
                  <a:pt x="56086" y="24829"/>
                  <a:pt x="55643" y="25209"/>
                  <a:pt x="55643" y="25684"/>
                </a:cubicBezTo>
                <a:cubicBezTo>
                  <a:pt x="55643" y="26191"/>
                  <a:pt x="56023" y="26571"/>
                  <a:pt x="56529" y="26602"/>
                </a:cubicBezTo>
                <a:cubicBezTo>
                  <a:pt x="57004" y="26571"/>
                  <a:pt x="57353" y="26191"/>
                  <a:pt x="57384" y="25747"/>
                </a:cubicBezTo>
                <a:close/>
                <a:moveTo>
                  <a:pt x="66062" y="21725"/>
                </a:moveTo>
                <a:cubicBezTo>
                  <a:pt x="65587" y="21725"/>
                  <a:pt x="65207" y="22137"/>
                  <a:pt x="65238" y="22612"/>
                </a:cubicBezTo>
                <a:cubicBezTo>
                  <a:pt x="65238" y="23055"/>
                  <a:pt x="65618" y="23435"/>
                  <a:pt x="66093" y="23467"/>
                </a:cubicBezTo>
                <a:cubicBezTo>
                  <a:pt x="66600" y="23435"/>
                  <a:pt x="66980" y="23024"/>
                  <a:pt x="66948" y="22517"/>
                </a:cubicBezTo>
                <a:cubicBezTo>
                  <a:pt x="66917" y="22074"/>
                  <a:pt x="66537" y="21694"/>
                  <a:pt x="66062" y="21725"/>
                </a:cubicBezTo>
                <a:close/>
                <a:moveTo>
                  <a:pt x="75657" y="13903"/>
                </a:moveTo>
                <a:cubicBezTo>
                  <a:pt x="75657" y="14378"/>
                  <a:pt x="76037" y="14758"/>
                  <a:pt x="76512" y="14758"/>
                </a:cubicBezTo>
                <a:cubicBezTo>
                  <a:pt x="76988" y="14726"/>
                  <a:pt x="77336" y="14346"/>
                  <a:pt x="77368" y="13903"/>
                </a:cubicBezTo>
                <a:cubicBezTo>
                  <a:pt x="77368" y="13396"/>
                  <a:pt x="76956" y="12985"/>
                  <a:pt x="76449" y="13016"/>
                </a:cubicBezTo>
                <a:cubicBezTo>
                  <a:pt x="76006" y="13048"/>
                  <a:pt x="75626" y="13428"/>
                  <a:pt x="75657" y="13903"/>
                </a:cubicBezTo>
                <a:close/>
                <a:moveTo>
                  <a:pt x="22928" y="31004"/>
                </a:moveTo>
                <a:cubicBezTo>
                  <a:pt x="22897" y="31479"/>
                  <a:pt x="23277" y="31859"/>
                  <a:pt x="23752" y="31859"/>
                </a:cubicBezTo>
                <a:cubicBezTo>
                  <a:pt x="24259" y="31891"/>
                  <a:pt x="24670" y="31479"/>
                  <a:pt x="24639" y="30973"/>
                </a:cubicBezTo>
                <a:cubicBezTo>
                  <a:pt x="24607" y="30529"/>
                  <a:pt x="24227" y="30149"/>
                  <a:pt x="23783" y="30149"/>
                </a:cubicBezTo>
                <a:cubicBezTo>
                  <a:pt x="23308" y="30149"/>
                  <a:pt x="22928" y="30529"/>
                  <a:pt x="22928" y="31004"/>
                </a:cubicBezTo>
                <a:close/>
                <a:moveTo>
                  <a:pt x="93265" y="2851"/>
                </a:moveTo>
                <a:cubicBezTo>
                  <a:pt x="93234" y="3326"/>
                  <a:pt x="93614" y="3706"/>
                  <a:pt x="94089" y="3737"/>
                </a:cubicBezTo>
                <a:cubicBezTo>
                  <a:pt x="94532" y="3737"/>
                  <a:pt x="94944" y="3389"/>
                  <a:pt x="94976" y="2946"/>
                </a:cubicBezTo>
                <a:cubicBezTo>
                  <a:pt x="95007" y="2439"/>
                  <a:pt x="94627" y="2027"/>
                  <a:pt x="94120" y="1995"/>
                </a:cubicBezTo>
                <a:cubicBezTo>
                  <a:pt x="93645" y="1995"/>
                  <a:pt x="93265" y="2375"/>
                  <a:pt x="93265" y="2851"/>
                </a:cubicBezTo>
                <a:close/>
                <a:moveTo>
                  <a:pt x="59760" y="24955"/>
                </a:moveTo>
                <a:cubicBezTo>
                  <a:pt x="59791" y="24480"/>
                  <a:pt x="59411" y="24069"/>
                  <a:pt x="58936" y="24069"/>
                </a:cubicBezTo>
                <a:cubicBezTo>
                  <a:pt x="58461" y="24005"/>
                  <a:pt x="58018" y="24385"/>
                  <a:pt x="58018" y="24892"/>
                </a:cubicBezTo>
                <a:cubicBezTo>
                  <a:pt x="58018" y="25399"/>
                  <a:pt x="58398" y="25779"/>
                  <a:pt x="58904" y="25810"/>
                </a:cubicBezTo>
                <a:cubicBezTo>
                  <a:pt x="59348" y="25779"/>
                  <a:pt x="59728" y="25399"/>
                  <a:pt x="59760" y="24955"/>
                </a:cubicBezTo>
                <a:close/>
                <a:moveTo>
                  <a:pt x="37433" y="29484"/>
                </a:moveTo>
                <a:cubicBezTo>
                  <a:pt x="37433" y="29009"/>
                  <a:pt x="37053" y="28629"/>
                  <a:pt x="36578" y="28661"/>
                </a:cubicBezTo>
                <a:cubicBezTo>
                  <a:pt x="36103" y="28661"/>
                  <a:pt x="35691" y="29009"/>
                  <a:pt x="35691" y="29484"/>
                </a:cubicBezTo>
                <a:cubicBezTo>
                  <a:pt x="35691" y="29991"/>
                  <a:pt x="36103" y="30371"/>
                  <a:pt x="36578" y="30371"/>
                </a:cubicBezTo>
                <a:cubicBezTo>
                  <a:pt x="37053" y="30371"/>
                  <a:pt x="37433" y="29959"/>
                  <a:pt x="37433" y="29484"/>
                </a:cubicBezTo>
                <a:close/>
                <a:moveTo>
                  <a:pt x="43672" y="29579"/>
                </a:moveTo>
                <a:cubicBezTo>
                  <a:pt x="43640" y="30054"/>
                  <a:pt x="44020" y="30434"/>
                  <a:pt x="44495" y="30434"/>
                </a:cubicBezTo>
                <a:cubicBezTo>
                  <a:pt x="44970" y="30466"/>
                  <a:pt x="45382" y="30054"/>
                  <a:pt x="45382" y="29547"/>
                </a:cubicBezTo>
                <a:cubicBezTo>
                  <a:pt x="45350" y="29104"/>
                  <a:pt x="44970" y="28724"/>
                  <a:pt x="44527" y="28724"/>
                </a:cubicBezTo>
                <a:cubicBezTo>
                  <a:pt x="44052" y="28724"/>
                  <a:pt x="43672" y="29104"/>
                  <a:pt x="43672" y="29579"/>
                </a:cubicBezTo>
                <a:close/>
                <a:moveTo>
                  <a:pt x="62831" y="23340"/>
                </a:moveTo>
                <a:cubicBezTo>
                  <a:pt x="62831" y="23815"/>
                  <a:pt x="63211" y="24195"/>
                  <a:pt x="63687" y="24227"/>
                </a:cubicBezTo>
                <a:cubicBezTo>
                  <a:pt x="64130" y="24195"/>
                  <a:pt x="64510" y="23815"/>
                  <a:pt x="64542" y="23372"/>
                </a:cubicBezTo>
                <a:cubicBezTo>
                  <a:pt x="64573" y="22865"/>
                  <a:pt x="64162" y="22454"/>
                  <a:pt x="63655" y="22485"/>
                </a:cubicBezTo>
                <a:cubicBezTo>
                  <a:pt x="63180" y="22485"/>
                  <a:pt x="62800" y="22865"/>
                  <a:pt x="62831" y="23340"/>
                </a:cubicBezTo>
                <a:close/>
                <a:moveTo>
                  <a:pt x="34994" y="30276"/>
                </a:moveTo>
                <a:cubicBezTo>
                  <a:pt x="34994" y="29801"/>
                  <a:pt x="34583" y="29421"/>
                  <a:pt x="34139" y="29452"/>
                </a:cubicBezTo>
                <a:cubicBezTo>
                  <a:pt x="33664" y="29452"/>
                  <a:pt x="33284" y="29832"/>
                  <a:pt x="33284" y="30307"/>
                </a:cubicBezTo>
                <a:cubicBezTo>
                  <a:pt x="33284" y="30782"/>
                  <a:pt x="33696" y="31194"/>
                  <a:pt x="34203" y="31163"/>
                </a:cubicBezTo>
                <a:cubicBezTo>
                  <a:pt x="34678" y="31131"/>
                  <a:pt x="35026" y="30719"/>
                  <a:pt x="34994" y="30276"/>
                </a:cubicBezTo>
                <a:close/>
                <a:moveTo>
                  <a:pt x="19001" y="33443"/>
                </a:moveTo>
                <a:cubicBezTo>
                  <a:pt x="19445" y="33443"/>
                  <a:pt x="19825" y="33063"/>
                  <a:pt x="19825" y="32588"/>
                </a:cubicBezTo>
                <a:cubicBezTo>
                  <a:pt x="19825" y="32113"/>
                  <a:pt x="19445" y="31733"/>
                  <a:pt x="19001" y="31733"/>
                </a:cubicBezTo>
                <a:cubicBezTo>
                  <a:pt x="18526" y="31764"/>
                  <a:pt x="18146" y="32113"/>
                  <a:pt x="18146" y="32588"/>
                </a:cubicBezTo>
                <a:cubicBezTo>
                  <a:pt x="18146" y="33063"/>
                  <a:pt x="18526" y="33443"/>
                  <a:pt x="19001" y="33443"/>
                </a:cubicBezTo>
                <a:close/>
                <a:moveTo>
                  <a:pt x="42152" y="31226"/>
                </a:moveTo>
                <a:cubicBezTo>
                  <a:pt x="42595" y="31226"/>
                  <a:pt x="42975" y="30814"/>
                  <a:pt x="42943" y="30339"/>
                </a:cubicBezTo>
                <a:cubicBezTo>
                  <a:pt x="42912" y="29864"/>
                  <a:pt x="42532" y="29516"/>
                  <a:pt x="42057" y="29516"/>
                </a:cubicBezTo>
                <a:cubicBezTo>
                  <a:pt x="41613" y="29547"/>
                  <a:pt x="41233" y="29959"/>
                  <a:pt x="41265" y="30402"/>
                </a:cubicBezTo>
                <a:cubicBezTo>
                  <a:pt x="41265" y="30877"/>
                  <a:pt x="41677" y="31258"/>
                  <a:pt x="42152" y="31226"/>
                </a:cubicBezTo>
                <a:close/>
                <a:moveTo>
                  <a:pt x="96464" y="2914"/>
                </a:moveTo>
                <a:cubicBezTo>
                  <a:pt x="96939" y="2946"/>
                  <a:pt x="97351" y="2566"/>
                  <a:pt x="97351" y="2090"/>
                </a:cubicBezTo>
                <a:cubicBezTo>
                  <a:pt x="97351" y="1615"/>
                  <a:pt x="96971" y="1235"/>
                  <a:pt x="96496" y="1235"/>
                </a:cubicBezTo>
                <a:cubicBezTo>
                  <a:pt x="96021" y="1204"/>
                  <a:pt x="95641" y="1584"/>
                  <a:pt x="95641" y="2059"/>
                </a:cubicBezTo>
                <a:cubicBezTo>
                  <a:pt x="95609" y="2534"/>
                  <a:pt x="95989" y="2914"/>
                  <a:pt x="96464" y="2914"/>
                </a:cubicBezTo>
                <a:close/>
                <a:moveTo>
                  <a:pt x="20553" y="31828"/>
                </a:moveTo>
                <a:cubicBezTo>
                  <a:pt x="20553" y="32303"/>
                  <a:pt x="20965" y="32683"/>
                  <a:pt x="21440" y="32651"/>
                </a:cubicBezTo>
                <a:cubicBezTo>
                  <a:pt x="21883" y="32651"/>
                  <a:pt x="22263" y="32271"/>
                  <a:pt x="22263" y="31796"/>
                </a:cubicBezTo>
                <a:cubicBezTo>
                  <a:pt x="22232" y="31321"/>
                  <a:pt x="21852" y="30941"/>
                  <a:pt x="21377" y="30941"/>
                </a:cubicBezTo>
                <a:cubicBezTo>
                  <a:pt x="20902" y="30973"/>
                  <a:pt x="20553" y="31353"/>
                  <a:pt x="20553" y="31828"/>
                </a:cubicBezTo>
                <a:close/>
                <a:moveTo>
                  <a:pt x="72459" y="16975"/>
                </a:moveTo>
                <a:cubicBezTo>
                  <a:pt x="71984" y="16975"/>
                  <a:pt x="71604" y="17355"/>
                  <a:pt x="71604" y="17830"/>
                </a:cubicBezTo>
                <a:cubicBezTo>
                  <a:pt x="71604" y="18305"/>
                  <a:pt x="72015" y="18717"/>
                  <a:pt x="72491" y="18685"/>
                </a:cubicBezTo>
                <a:cubicBezTo>
                  <a:pt x="72966" y="18653"/>
                  <a:pt x="73346" y="18273"/>
                  <a:pt x="73314" y="17798"/>
                </a:cubicBezTo>
                <a:cubicBezTo>
                  <a:pt x="73314" y="17355"/>
                  <a:pt x="72934" y="16975"/>
                  <a:pt x="72459" y="16975"/>
                </a:cubicBezTo>
                <a:close/>
                <a:moveTo>
                  <a:pt x="82941" y="10008"/>
                </a:moveTo>
                <a:cubicBezTo>
                  <a:pt x="83416" y="10008"/>
                  <a:pt x="83765" y="9628"/>
                  <a:pt x="83765" y="9153"/>
                </a:cubicBezTo>
                <a:cubicBezTo>
                  <a:pt x="83765" y="8678"/>
                  <a:pt x="83385" y="8298"/>
                  <a:pt x="82941" y="8298"/>
                </a:cubicBezTo>
                <a:cubicBezTo>
                  <a:pt x="82435" y="8298"/>
                  <a:pt x="82023" y="8709"/>
                  <a:pt x="82055" y="9216"/>
                </a:cubicBezTo>
                <a:cubicBezTo>
                  <a:pt x="82086" y="9659"/>
                  <a:pt x="82466" y="10039"/>
                  <a:pt x="82941" y="10008"/>
                </a:cubicBezTo>
                <a:close/>
                <a:moveTo>
                  <a:pt x="57226" y="27236"/>
                </a:moveTo>
                <a:cubicBezTo>
                  <a:pt x="56783" y="27267"/>
                  <a:pt x="56403" y="27647"/>
                  <a:pt x="56403" y="28122"/>
                </a:cubicBezTo>
                <a:cubicBezTo>
                  <a:pt x="56434" y="28566"/>
                  <a:pt x="56814" y="28946"/>
                  <a:pt x="57289" y="28946"/>
                </a:cubicBezTo>
                <a:cubicBezTo>
                  <a:pt x="57764" y="28914"/>
                  <a:pt x="58113" y="28534"/>
                  <a:pt x="58113" y="28059"/>
                </a:cubicBezTo>
                <a:cubicBezTo>
                  <a:pt x="58081" y="27584"/>
                  <a:pt x="57701" y="27236"/>
                  <a:pt x="57226" y="27236"/>
                </a:cubicBezTo>
                <a:close/>
                <a:moveTo>
                  <a:pt x="67613" y="21789"/>
                </a:moveTo>
                <a:cubicBezTo>
                  <a:pt x="67613" y="22264"/>
                  <a:pt x="67993" y="22644"/>
                  <a:pt x="68437" y="22644"/>
                </a:cubicBezTo>
                <a:cubicBezTo>
                  <a:pt x="68944" y="22644"/>
                  <a:pt x="69324" y="22232"/>
                  <a:pt x="69324" y="21757"/>
                </a:cubicBezTo>
                <a:cubicBezTo>
                  <a:pt x="69292" y="21282"/>
                  <a:pt x="68912" y="20933"/>
                  <a:pt x="68437" y="20933"/>
                </a:cubicBezTo>
                <a:cubicBezTo>
                  <a:pt x="67993" y="20933"/>
                  <a:pt x="67613" y="21313"/>
                  <a:pt x="67613" y="21789"/>
                </a:cubicBezTo>
                <a:close/>
                <a:moveTo>
                  <a:pt x="54851" y="28027"/>
                </a:moveTo>
                <a:cubicBezTo>
                  <a:pt x="54376" y="28059"/>
                  <a:pt x="54027" y="28439"/>
                  <a:pt x="54027" y="28914"/>
                </a:cubicBezTo>
                <a:cubicBezTo>
                  <a:pt x="54059" y="29389"/>
                  <a:pt x="54471" y="29737"/>
                  <a:pt x="54914" y="29737"/>
                </a:cubicBezTo>
                <a:cubicBezTo>
                  <a:pt x="55389" y="29706"/>
                  <a:pt x="55769" y="29294"/>
                  <a:pt x="55738" y="28851"/>
                </a:cubicBezTo>
                <a:cubicBezTo>
                  <a:pt x="55706" y="28376"/>
                  <a:pt x="55326" y="27996"/>
                  <a:pt x="54851" y="28027"/>
                </a:cubicBezTo>
                <a:close/>
                <a:moveTo>
                  <a:pt x="31732" y="30244"/>
                </a:moveTo>
                <a:cubicBezTo>
                  <a:pt x="31289" y="30276"/>
                  <a:pt x="30909" y="30656"/>
                  <a:pt x="30909" y="31131"/>
                </a:cubicBezTo>
                <a:cubicBezTo>
                  <a:pt x="30941" y="31574"/>
                  <a:pt x="31321" y="31954"/>
                  <a:pt x="31796" y="31954"/>
                </a:cubicBezTo>
                <a:cubicBezTo>
                  <a:pt x="32271" y="31923"/>
                  <a:pt x="32651" y="31543"/>
                  <a:pt x="32619" y="31068"/>
                </a:cubicBezTo>
                <a:cubicBezTo>
                  <a:pt x="32619" y="30592"/>
                  <a:pt x="32207" y="30212"/>
                  <a:pt x="31732" y="30244"/>
                </a:cubicBezTo>
                <a:close/>
                <a:moveTo>
                  <a:pt x="72396" y="20237"/>
                </a:moveTo>
                <a:cubicBezTo>
                  <a:pt x="72396" y="20712"/>
                  <a:pt x="72776" y="21092"/>
                  <a:pt x="73251" y="21092"/>
                </a:cubicBezTo>
                <a:cubicBezTo>
                  <a:pt x="74359" y="21060"/>
                  <a:pt x="74391" y="19445"/>
                  <a:pt x="73282" y="19413"/>
                </a:cubicBezTo>
                <a:cubicBezTo>
                  <a:pt x="72839" y="19413"/>
                  <a:pt x="72427" y="19762"/>
                  <a:pt x="72396" y="20237"/>
                </a:cubicBezTo>
                <a:close/>
                <a:moveTo>
                  <a:pt x="70020" y="20965"/>
                </a:moveTo>
                <a:cubicBezTo>
                  <a:pt x="70020" y="21440"/>
                  <a:pt x="70400" y="21820"/>
                  <a:pt x="70844" y="21852"/>
                </a:cubicBezTo>
                <a:cubicBezTo>
                  <a:pt x="71319" y="21852"/>
                  <a:pt x="71699" y="21472"/>
                  <a:pt x="71730" y="21028"/>
                </a:cubicBezTo>
                <a:cubicBezTo>
                  <a:pt x="71730" y="20553"/>
                  <a:pt x="71350" y="20173"/>
                  <a:pt x="70907" y="20142"/>
                </a:cubicBezTo>
                <a:cubicBezTo>
                  <a:pt x="70432" y="20142"/>
                  <a:pt x="70052" y="20522"/>
                  <a:pt x="70020" y="20965"/>
                </a:cubicBezTo>
                <a:close/>
                <a:moveTo>
                  <a:pt x="69229" y="23372"/>
                </a:moveTo>
                <a:cubicBezTo>
                  <a:pt x="68785" y="23372"/>
                  <a:pt x="68405" y="23784"/>
                  <a:pt x="68405" y="24227"/>
                </a:cubicBezTo>
                <a:cubicBezTo>
                  <a:pt x="68437" y="24702"/>
                  <a:pt x="68849" y="25082"/>
                  <a:pt x="69324" y="25050"/>
                </a:cubicBezTo>
                <a:cubicBezTo>
                  <a:pt x="69767" y="25019"/>
                  <a:pt x="70084" y="24639"/>
                  <a:pt x="70115" y="24195"/>
                </a:cubicBezTo>
                <a:cubicBezTo>
                  <a:pt x="70084" y="23752"/>
                  <a:pt x="69704" y="23372"/>
                  <a:pt x="69229" y="23372"/>
                </a:cubicBezTo>
                <a:close/>
                <a:moveTo>
                  <a:pt x="85285" y="7506"/>
                </a:moveTo>
                <a:cubicBezTo>
                  <a:pt x="84810" y="7538"/>
                  <a:pt x="84430" y="7918"/>
                  <a:pt x="84430" y="8393"/>
                </a:cubicBezTo>
                <a:cubicBezTo>
                  <a:pt x="84461" y="8836"/>
                  <a:pt x="84841" y="9216"/>
                  <a:pt x="85285" y="9216"/>
                </a:cubicBezTo>
                <a:cubicBezTo>
                  <a:pt x="85760" y="9216"/>
                  <a:pt x="86140" y="8836"/>
                  <a:pt x="86140" y="8361"/>
                </a:cubicBezTo>
                <a:cubicBezTo>
                  <a:pt x="86108" y="7886"/>
                  <a:pt x="85728" y="7506"/>
                  <a:pt x="85285" y="7506"/>
                </a:cubicBezTo>
                <a:close/>
                <a:moveTo>
                  <a:pt x="14156" y="34994"/>
                </a:moveTo>
                <a:cubicBezTo>
                  <a:pt x="14631" y="34994"/>
                  <a:pt x="15011" y="34646"/>
                  <a:pt x="15043" y="34171"/>
                </a:cubicBezTo>
                <a:cubicBezTo>
                  <a:pt x="15043" y="33696"/>
                  <a:pt x="14694" y="33316"/>
                  <a:pt x="14219" y="33284"/>
                </a:cubicBezTo>
                <a:cubicBezTo>
                  <a:pt x="13776" y="33284"/>
                  <a:pt x="13364" y="33633"/>
                  <a:pt x="13333" y="34108"/>
                </a:cubicBezTo>
                <a:cubicBezTo>
                  <a:pt x="13364" y="34583"/>
                  <a:pt x="13713" y="34963"/>
                  <a:pt x="14156" y="34994"/>
                </a:cubicBezTo>
                <a:close/>
                <a:moveTo>
                  <a:pt x="3769" y="37275"/>
                </a:moveTo>
                <a:cubicBezTo>
                  <a:pt x="3769" y="37718"/>
                  <a:pt x="4149" y="38130"/>
                  <a:pt x="4624" y="38130"/>
                </a:cubicBezTo>
                <a:cubicBezTo>
                  <a:pt x="5099" y="38130"/>
                  <a:pt x="5479" y="37750"/>
                  <a:pt x="5479" y="37275"/>
                </a:cubicBezTo>
                <a:cubicBezTo>
                  <a:pt x="5479" y="36800"/>
                  <a:pt x="5099" y="36420"/>
                  <a:pt x="4624" y="36420"/>
                </a:cubicBezTo>
                <a:cubicBezTo>
                  <a:pt x="4149" y="36420"/>
                  <a:pt x="3769" y="36800"/>
                  <a:pt x="3769" y="37275"/>
                </a:cubicBezTo>
                <a:close/>
                <a:moveTo>
                  <a:pt x="78033" y="13111"/>
                </a:moveTo>
                <a:cubicBezTo>
                  <a:pt x="78001" y="14220"/>
                  <a:pt x="79679" y="14251"/>
                  <a:pt x="79711" y="13143"/>
                </a:cubicBezTo>
                <a:cubicBezTo>
                  <a:pt x="79711" y="12668"/>
                  <a:pt x="79363" y="12288"/>
                  <a:pt x="78888" y="12256"/>
                </a:cubicBezTo>
                <a:cubicBezTo>
                  <a:pt x="78444" y="12256"/>
                  <a:pt x="78064" y="12636"/>
                  <a:pt x="78033" y="13111"/>
                </a:cubicBezTo>
                <a:close/>
                <a:moveTo>
                  <a:pt x="2249" y="37211"/>
                </a:moveTo>
                <a:cubicBezTo>
                  <a:pt x="1773" y="37180"/>
                  <a:pt x="1393" y="37591"/>
                  <a:pt x="1393" y="38066"/>
                </a:cubicBezTo>
                <a:cubicBezTo>
                  <a:pt x="1393" y="38541"/>
                  <a:pt x="1773" y="38921"/>
                  <a:pt x="2249" y="38921"/>
                </a:cubicBezTo>
                <a:cubicBezTo>
                  <a:pt x="2724" y="38921"/>
                  <a:pt x="3104" y="38541"/>
                  <a:pt x="3104" y="38066"/>
                </a:cubicBezTo>
                <a:cubicBezTo>
                  <a:pt x="3104" y="37591"/>
                  <a:pt x="2724" y="37211"/>
                  <a:pt x="2249" y="37211"/>
                </a:cubicBezTo>
                <a:close/>
                <a:moveTo>
                  <a:pt x="0" y="39650"/>
                </a:moveTo>
                <a:cubicBezTo>
                  <a:pt x="412" y="39586"/>
                  <a:pt x="697" y="39206"/>
                  <a:pt x="697" y="38795"/>
                </a:cubicBezTo>
                <a:cubicBezTo>
                  <a:pt x="697" y="38415"/>
                  <a:pt x="412" y="38035"/>
                  <a:pt x="0" y="37971"/>
                </a:cubicBezTo>
                <a:close/>
                <a:moveTo>
                  <a:pt x="40568" y="31004"/>
                </a:moveTo>
                <a:cubicBezTo>
                  <a:pt x="40441" y="29896"/>
                  <a:pt x="38763" y="30117"/>
                  <a:pt x="38890" y="31194"/>
                </a:cubicBezTo>
                <a:cubicBezTo>
                  <a:pt x="38985" y="32366"/>
                  <a:pt x="40726" y="32176"/>
                  <a:pt x="40568" y="31004"/>
                </a:cubicBezTo>
                <a:close/>
                <a:moveTo>
                  <a:pt x="90827" y="3642"/>
                </a:moveTo>
                <a:cubicBezTo>
                  <a:pt x="90827" y="4117"/>
                  <a:pt x="91207" y="4529"/>
                  <a:pt x="91682" y="4529"/>
                </a:cubicBezTo>
                <a:cubicBezTo>
                  <a:pt x="92125" y="4529"/>
                  <a:pt x="92537" y="4181"/>
                  <a:pt x="92569" y="3706"/>
                </a:cubicBezTo>
                <a:cubicBezTo>
                  <a:pt x="92600" y="3199"/>
                  <a:pt x="92189" y="2787"/>
                  <a:pt x="91682" y="2787"/>
                </a:cubicBezTo>
                <a:cubicBezTo>
                  <a:pt x="91239" y="2787"/>
                  <a:pt x="90859" y="3167"/>
                  <a:pt x="90827" y="3642"/>
                </a:cubicBezTo>
                <a:close/>
                <a:moveTo>
                  <a:pt x="11813" y="34076"/>
                </a:moveTo>
                <a:cubicBezTo>
                  <a:pt x="11053" y="34076"/>
                  <a:pt x="10704" y="34994"/>
                  <a:pt x="11211" y="35533"/>
                </a:cubicBezTo>
                <a:cubicBezTo>
                  <a:pt x="11749" y="36071"/>
                  <a:pt x="12668" y="35691"/>
                  <a:pt x="12668" y="34931"/>
                </a:cubicBezTo>
                <a:cubicBezTo>
                  <a:pt x="12668" y="34488"/>
                  <a:pt x="12288" y="34108"/>
                  <a:pt x="11813" y="34076"/>
                </a:cubicBezTo>
                <a:close/>
                <a:moveTo>
                  <a:pt x="59696" y="26444"/>
                </a:moveTo>
                <a:cubicBezTo>
                  <a:pt x="59221" y="26444"/>
                  <a:pt x="58841" y="26792"/>
                  <a:pt x="58841" y="27267"/>
                </a:cubicBezTo>
                <a:cubicBezTo>
                  <a:pt x="58809" y="27742"/>
                  <a:pt x="59189" y="28122"/>
                  <a:pt x="59665" y="28154"/>
                </a:cubicBezTo>
                <a:cubicBezTo>
                  <a:pt x="60108" y="28154"/>
                  <a:pt x="60520" y="27774"/>
                  <a:pt x="60520" y="27331"/>
                </a:cubicBezTo>
                <a:cubicBezTo>
                  <a:pt x="60551" y="26856"/>
                  <a:pt x="60171" y="26444"/>
                  <a:pt x="59696" y="26444"/>
                </a:cubicBezTo>
                <a:close/>
                <a:moveTo>
                  <a:pt x="75721" y="17038"/>
                </a:moveTo>
                <a:cubicBezTo>
                  <a:pt x="75689" y="15898"/>
                  <a:pt x="73979" y="15993"/>
                  <a:pt x="74042" y="17102"/>
                </a:cubicBezTo>
                <a:cubicBezTo>
                  <a:pt x="74042" y="17577"/>
                  <a:pt x="74454" y="17957"/>
                  <a:pt x="74897" y="17925"/>
                </a:cubicBezTo>
                <a:cubicBezTo>
                  <a:pt x="75372" y="17893"/>
                  <a:pt x="75752" y="17513"/>
                  <a:pt x="75721" y="17038"/>
                </a:cubicBezTo>
                <a:close/>
                <a:moveTo>
                  <a:pt x="62895" y="26539"/>
                </a:moveTo>
                <a:cubicBezTo>
                  <a:pt x="62895" y="26064"/>
                  <a:pt x="62515" y="25684"/>
                  <a:pt x="62040" y="25684"/>
                </a:cubicBezTo>
                <a:cubicBezTo>
                  <a:pt x="61596" y="25684"/>
                  <a:pt x="61216" y="26064"/>
                  <a:pt x="61216" y="26539"/>
                </a:cubicBezTo>
                <a:cubicBezTo>
                  <a:pt x="61216" y="27014"/>
                  <a:pt x="61596" y="27394"/>
                  <a:pt x="62040" y="27394"/>
                </a:cubicBezTo>
                <a:cubicBezTo>
                  <a:pt x="62515" y="27394"/>
                  <a:pt x="62895" y="27014"/>
                  <a:pt x="62895" y="26539"/>
                </a:cubicBezTo>
                <a:close/>
                <a:moveTo>
                  <a:pt x="63623" y="25779"/>
                </a:moveTo>
                <a:cubicBezTo>
                  <a:pt x="63655" y="26254"/>
                  <a:pt x="64035" y="26602"/>
                  <a:pt x="64510" y="26602"/>
                </a:cubicBezTo>
                <a:cubicBezTo>
                  <a:pt x="64953" y="26571"/>
                  <a:pt x="65333" y="26191"/>
                  <a:pt x="65302" y="25715"/>
                </a:cubicBezTo>
                <a:cubicBezTo>
                  <a:pt x="65270" y="24607"/>
                  <a:pt x="63591" y="24670"/>
                  <a:pt x="63623" y="25779"/>
                </a:cubicBezTo>
                <a:close/>
                <a:moveTo>
                  <a:pt x="65998" y="24955"/>
                </a:moveTo>
                <a:cubicBezTo>
                  <a:pt x="65998" y="26032"/>
                  <a:pt x="67645" y="26095"/>
                  <a:pt x="67677" y="24987"/>
                </a:cubicBezTo>
                <a:cubicBezTo>
                  <a:pt x="67740" y="23847"/>
                  <a:pt x="65998" y="23784"/>
                  <a:pt x="65998" y="24955"/>
                </a:cubicBezTo>
                <a:close/>
                <a:moveTo>
                  <a:pt x="17450" y="33379"/>
                </a:moveTo>
                <a:cubicBezTo>
                  <a:pt x="17481" y="32208"/>
                  <a:pt x="15740" y="32208"/>
                  <a:pt x="15771" y="33379"/>
                </a:cubicBezTo>
                <a:cubicBezTo>
                  <a:pt x="15771" y="34488"/>
                  <a:pt x="17450" y="34488"/>
                  <a:pt x="17450" y="33379"/>
                </a:cubicBezTo>
                <a:close/>
                <a:moveTo>
                  <a:pt x="80471" y="12351"/>
                </a:moveTo>
                <a:cubicBezTo>
                  <a:pt x="80471" y="12826"/>
                  <a:pt x="80883" y="13175"/>
                  <a:pt x="81358" y="13175"/>
                </a:cubicBezTo>
                <a:cubicBezTo>
                  <a:pt x="81801" y="13111"/>
                  <a:pt x="82118" y="12731"/>
                  <a:pt x="82118" y="12320"/>
                </a:cubicBezTo>
                <a:cubicBezTo>
                  <a:pt x="82086" y="11876"/>
                  <a:pt x="81738" y="11528"/>
                  <a:pt x="81295" y="11496"/>
                </a:cubicBezTo>
                <a:cubicBezTo>
                  <a:pt x="80819" y="11496"/>
                  <a:pt x="80439" y="11876"/>
                  <a:pt x="80471" y="12351"/>
                </a:cubicBezTo>
                <a:close/>
                <a:moveTo>
                  <a:pt x="7031" y="35628"/>
                </a:moveTo>
                <a:cubicBezTo>
                  <a:pt x="6556" y="35660"/>
                  <a:pt x="6175" y="36040"/>
                  <a:pt x="6175" y="36515"/>
                </a:cubicBezTo>
                <a:cubicBezTo>
                  <a:pt x="6207" y="36958"/>
                  <a:pt x="6556" y="37306"/>
                  <a:pt x="6999" y="37306"/>
                </a:cubicBezTo>
                <a:cubicBezTo>
                  <a:pt x="7474" y="37306"/>
                  <a:pt x="7886" y="36958"/>
                  <a:pt x="7886" y="36483"/>
                </a:cubicBezTo>
                <a:cubicBezTo>
                  <a:pt x="7886" y="36008"/>
                  <a:pt x="7474" y="35628"/>
                  <a:pt x="7031" y="35628"/>
                </a:cubicBezTo>
                <a:close/>
                <a:moveTo>
                  <a:pt x="9374" y="34836"/>
                </a:moveTo>
                <a:cubicBezTo>
                  <a:pt x="8899" y="34868"/>
                  <a:pt x="8551" y="35248"/>
                  <a:pt x="8551" y="35723"/>
                </a:cubicBezTo>
                <a:cubicBezTo>
                  <a:pt x="8582" y="36166"/>
                  <a:pt x="8962" y="36515"/>
                  <a:pt x="9406" y="36515"/>
                </a:cubicBezTo>
                <a:cubicBezTo>
                  <a:pt x="9849" y="36515"/>
                  <a:pt x="10261" y="36166"/>
                  <a:pt x="10261" y="35691"/>
                </a:cubicBezTo>
                <a:cubicBezTo>
                  <a:pt x="10261" y="35216"/>
                  <a:pt x="9849" y="34836"/>
                  <a:pt x="9374" y="34836"/>
                </a:cubicBezTo>
                <a:close/>
                <a:moveTo>
                  <a:pt x="37275" y="32746"/>
                </a:moveTo>
                <a:cubicBezTo>
                  <a:pt x="38035" y="32778"/>
                  <a:pt x="38446" y="31891"/>
                  <a:pt x="37908" y="31353"/>
                </a:cubicBezTo>
                <a:cubicBezTo>
                  <a:pt x="37370" y="30782"/>
                  <a:pt x="36483" y="31163"/>
                  <a:pt x="36483" y="31923"/>
                </a:cubicBezTo>
                <a:cubicBezTo>
                  <a:pt x="36514" y="32366"/>
                  <a:pt x="36831" y="32714"/>
                  <a:pt x="37275" y="32746"/>
                </a:cubicBezTo>
                <a:close/>
                <a:moveTo>
                  <a:pt x="29357" y="31068"/>
                </a:moveTo>
                <a:cubicBezTo>
                  <a:pt x="28249" y="31036"/>
                  <a:pt x="28217" y="32683"/>
                  <a:pt x="29326" y="32714"/>
                </a:cubicBezTo>
                <a:cubicBezTo>
                  <a:pt x="30434" y="32746"/>
                  <a:pt x="30466" y="31068"/>
                  <a:pt x="29357" y="31068"/>
                </a:cubicBezTo>
                <a:close/>
                <a:moveTo>
                  <a:pt x="71604" y="24259"/>
                </a:moveTo>
                <a:cubicBezTo>
                  <a:pt x="72079" y="24259"/>
                  <a:pt x="72459" y="23879"/>
                  <a:pt x="72459" y="23404"/>
                </a:cubicBezTo>
                <a:cubicBezTo>
                  <a:pt x="72459" y="22960"/>
                  <a:pt x="72110" y="22612"/>
                  <a:pt x="71667" y="22580"/>
                </a:cubicBezTo>
                <a:cubicBezTo>
                  <a:pt x="70559" y="22549"/>
                  <a:pt x="70495" y="24195"/>
                  <a:pt x="71604" y="24259"/>
                </a:cubicBezTo>
                <a:close/>
                <a:moveTo>
                  <a:pt x="59601" y="29737"/>
                </a:moveTo>
                <a:cubicBezTo>
                  <a:pt x="59633" y="30181"/>
                  <a:pt x="59981" y="30529"/>
                  <a:pt x="60425" y="30561"/>
                </a:cubicBezTo>
                <a:cubicBezTo>
                  <a:pt x="61185" y="30561"/>
                  <a:pt x="61565" y="29642"/>
                  <a:pt x="61026" y="29104"/>
                </a:cubicBezTo>
                <a:cubicBezTo>
                  <a:pt x="60456" y="28566"/>
                  <a:pt x="59570" y="28977"/>
                  <a:pt x="59601" y="29737"/>
                </a:cubicBezTo>
                <a:close/>
                <a:moveTo>
                  <a:pt x="58081" y="31321"/>
                </a:moveTo>
                <a:cubicBezTo>
                  <a:pt x="58556" y="31289"/>
                  <a:pt x="58904" y="30909"/>
                  <a:pt x="58873" y="30434"/>
                </a:cubicBezTo>
                <a:cubicBezTo>
                  <a:pt x="58841" y="29991"/>
                  <a:pt x="58461" y="29674"/>
                  <a:pt x="58018" y="29674"/>
                </a:cubicBezTo>
                <a:cubicBezTo>
                  <a:pt x="56909" y="29706"/>
                  <a:pt x="56973" y="31353"/>
                  <a:pt x="58081" y="31321"/>
                </a:cubicBezTo>
                <a:close/>
                <a:moveTo>
                  <a:pt x="98934" y="2122"/>
                </a:moveTo>
                <a:cubicBezTo>
                  <a:pt x="100106" y="2122"/>
                  <a:pt x="100011" y="317"/>
                  <a:pt x="98839" y="444"/>
                </a:cubicBezTo>
                <a:cubicBezTo>
                  <a:pt x="98396" y="507"/>
                  <a:pt x="98047" y="855"/>
                  <a:pt x="98047" y="1299"/>
                </a:cubicBezTo>
                <a:cubicBezTo>
                  <a:pt x="98079" y="1774"/>
                  <a:pt x="98459" y="2122"/>
                  <a:pt x="98934" y="2122"/>
                </a:cubicBezTo>
                <a:close/>
                <a:moveTo>
                  <a:pt x="52444" y="30466"/>
                </a:moveTo>
                <a:cubicBezTo>
                  <a:pt x="53616" y="30561"/>
                  <a:pt x="53711" y="28787"/>
                  <a:pt x="52539" y="28787"/>
                </a:cubicBezTo>
                <a:cubicBezTo>
                  <a:pt x="51367" y="28692"/>
                  <a:pt x="51272" y="30466"/>
                  <a:pt x="52444" y="30466"/>
                </a:cubicBezTo>
                <a:close/>
                <a:moveTo>
                  <a:pt x="86868" y="7601"/>
                </a:moveTo>
                <a:cubicBezTo>
                  <a:pt x="86900" y="8741"/>
                  <a:pt x="88642" y="8646"/>
                  <a:pt x="88515" y="7506"/>
                </a:cubicBezTo>
                <a:cubicBezTo>
                  <a:pt x="88452" y="6397"/>
                  <a:pt x="86805" y="6492"/>
                  <a:pt x="86868" y="7601"/>
                </a:cubicBezTo>
                <a:close/>
                <a:moveTo>
                  <a:pt x="34899" y="31891"/>
                </a:moveTo>
                <a:cubicBezTo>
                  <a:pt x="34171" y="31923"/>
                  <a:pt x="33854" y="32778"/>
                  <a:pt x="34361" y="33316"/>
                </a:cubicBezTo>
                <a:cubicBezTo>
                  <a:pt x="34868" y="33823"/>
                  <a:pt x="35754" y="33443"/>
                  <a:pt x="35754" y="32714"/>
                </a:cubicBezTo>
                <a:cubicBezTo>
                  <a:pt x="35754" y="32271"/>
                  <a:pt x="35374" y="31891"/>
                  <a:pt x="34899" y="31891"/>
                </a:cubicBezTo>
                <a:close/>
                <a:moveTo>
                  <a:pt x="50132" y="31258"/>
                </a:moveTo>
                <a:cubicBezTo>
                  <a:pt x="51241" y="31226"/>
                  <a:pt x="51209" y="29579"/>
                  <a:pt x="50100" y="29579"/>
                </a:cubicBezTo>
                <a:cubicBezTo>
                  <a:pt x="48960" y="29579"/>
                  <a:pt x="48992" y="31321"/>
                  <a:pt x="50132" y="31258"/>
                </a:cubicBezTo>
                <a:close/>
                <a:moveTo>
                  <a:pt x="47662" y="30402"/>
                </a:moveTo>
                <a:cubicBezTo>
                  <a:pt x="46934" y="30402"/>
                  <a:pt x="46585" y="31321"/>
                  <a:pt x="47155" y="31828"/>
                </a:cubicBezTo>
                <a:cubicBezTo>
                  <a:pt x="47694" y="32303"/>
                  <a:pt x="48549" y="31891"/>
                  <a:pt x="48517" y="31163"/>
                </a:cubicBezTo>
                <a:cubicBezTo>
                  <a:pt x="48485" y="30719"/>
                  <a:pt x="48105" y="30371"/>
                  <a:pt x="47662" y="30402"/>
                </a:cubicBezTo>
                <a:close/>
                <a:moveTo>
                  <a:pt x="89275" y="6809"/>
                </a:moveTo>
                <a:cubicBezTo>
                  <a:pt x="89243" y="7284"/>
                  <a:pt x="89623" y="7664"/>
                  <a:pt x="90099" y="7633"/>
                </a:cubicBezTo>
                <a:cubicBezTo>
                  <a:pt x="91175" y="7633"/>
                  <a:pt x="91144" y="5986"/>
                  <a:pt x="90067" y="6017"/>
                </a:cubicBezTo>
                <a:cubicBezTo>
                  <a:pt x="89623" y="6017"/>
                  <a:pt x="89275" y="6366"/>
                  <a:pt x="89275" y="6809"/>
                </a:cubicBezTo>
                <a:close/>
                <a:moveTo>
                  <a:pt x="27014" y="33443"/>
                </a:moveTo>
                <a:cubicBezTo>
                  <a:pt x="28122" y="33443"/>
                  <a:pt x="28059" y="31733"/>
                  <a:pt x="26950" y="31828"/>
                </a:cubicBezTo>
                <a:cubicBezTo>
                  <a:pt x="26507" y="31828"/>
                  <a:pt x="26159" y="32176"/>
                  <a:pt x="26159" y="32619"/>
                </a:cubicBezTo>
                <a:cubicBezTo>
                  <a:pt x="26159" y="33094"/>
                  <a:pt x="26539" y="33474"/>
                  <a:pt x="27014" y="33443"/>
                </a:cubicBezTo>
                <a:close/>
                <a:moveTo>
                  <a:pt x="64415" y="28122"/>
                </a:moveTo>
                <a:cubicBezTo>
                  <a:pt x="64383" y="28597"/>
                  <a:pt x="64763" y="29009"/>
                  <a:pt x="65238" y="29009"/>
                </a:cubicBezTo>
                <a:cubicBezTo>
                  <a:pt x="65967" y="29009"/>
                  <a:pt x="66347" y="28122"/>
                  <a:pt x="65840" y="27584"/>
                </a:cubicBezTo>
                <a:cubicBezTo>
                  <a:pt x="65333" y="27046"/>
                  <a:pt x="64447" y="27394"/>
                  <a:pt x="64415" y="28122"/>
                </a:cubicBezTo>
                <a:close/>
                <a:moveTo>
                  <a:pt x="62040" y="28946"/>
                </a:moveTo>
                <a:cubicBezTo>
                  <a:pt x="62071" y="30054"/>
                  <a:pt x="63718" y="29959"/>
                  <a:pt x="63655" y="28882"/>
                </a:cubicBezTo>
                <a:cubicBezTo>
                  <a:pt x="63655" y="28439"/>
                  <a:pt x="63275" y="28091"/>
                  <a:pt x="62863" y="28091"/>
                </a:cubicBezTo>
                <a:cubicBezTo>
                  <a:pt x="62388" y="28091"/>
                  <a:pt x="62008" y="28471"/>
                  <a:pt x="62040" y="28946"/>
                </a:cubicBezTo>
                <a:close/>
                <a:moveTo>
                  <a:pt x="76449" y="16246"/>
                </a:moveTo>
                <a:cubicBezTo>
                  <a:pt x="76417" y="16722"/>
                  <a:pt x="76798" y="17133"/>
                  <a:pt x="77273" y="17133"/>
                </a:cubicBezTo>
                <a:cubicBezTo>
                  <a:pt x="78001" y="17133"/>
                  <a:pt x="78381" y="16246"/>
                  <a:pt x="77874" y="15708"/>
                </a:cubicBezTo>
                <a:cubicBezTo>
                  <a:pt x="77368" y="15170"/>
                  <a:pt x="76481" y="15518"/>
                  <a:pt x="76449" y="16246"/>
                </a:cubicBezTo>
                <a:close/>
                <a:moveTo>
                  <a:pt x="92505" y="5226"/>
                </a:moveTo>
                <a:cubicBezTo>
                  <a:pt x="92062" y="5194"/>
                  <a:pt x="91682" y="5542"/>
                  <a:pt x="91682" y="5986"/>
                </a:cubicBezTo>
                <a:cubicBezTo>
                  <a:pt x="91650" y="6461"/>
                  <a:pt x="92030" y="6872"/>
                  <a:pt x="92505" y="6841"/>
                </a:cubicBezTo>
                <a:cubicBezTo>
                  <a:pt x="92949" y="6841"/>
                  <a:pt x="93297" y="6492"/>
                  <a:pt x="93297" y="6049"/>
                </a:cubicBezTo>
                <a:cubicBezTo>
                  <a:pt x="93329" y="5606"/>
                  <a:pt x="92949" y="5226"/>
                  <a:pt x="92505" y="5226"/>
                </a:cubicBezTo>
                <a:close/>
                <a:moveTo>
                  <a:pt x="0" y="41772"/>
                </a:moveTo>
                <a:cubicBezTo>
                  <a:pt x="158" y="41930"/>
                  <a:pt x="380" y="42057"/>
                  <a:pt x="633" y="42025"/>
                </a:cubicBezTo>
                <a:cubicBezTo>
                  <a:pt x="1108" y="42025"/>
                  <a:pt x="1488" y="41645"/>
                  <a:pt x="1425" y="41170"/>
                </a:cubicBezTo>
                <a:cubicBezTo>
                  <a:pt x="1425" y="40727"/>
                  <a:pt x="1045" y="40410"/>
                  <a:pt x="602" y="40410"/>
                </a:cubicBezTo>
                <a:cubicBezTo>
                  <a:pt x="380" y="40410"/>
                  <a:pt x="158" y="40505"/>
                  <a:pt x="0" y="40695"/>
                </a:cubicBezTo>
                <a:close/>
                <a:moveTo>
                  <a:pt x="69989" y="25779"/>
                </a:moveTo>
                <a:cubicBezTo>
                  <a:pt x="69545" y="25779"/>
                  <a:pt x="69197" y="26127"/>
                  <a:pt x="69197" y="26571"/>
                </a:cubicBezTo>
                <a:cubicBezTo>
                  <a:pt x="69197" y="27046"/>
                  <a:pt x="69577" y="27426"/>
                  <a:pt x="70052" y="27394"/>
                </a:cubicBezTo>
                <a:cubicBezTo>
                  <a:pt x="70495" y="27362"/>
                  <a:pt x="70844" y="26982"/>
                  <a:pt x="70812" y="26539"/>
                </a:cubicBezTo>
                <a:cubicBezTo>
                  <a:pt x="70812" y="26095"/>
                  <a:pt x="70432" y="25747"/>
                  <a:pt x="69989" y="25779"/>
                </a:cubicBezTo>
                <a:close/>
                <a:moveTo>
                  <a:pt x="68437" y="27394"/>
                </a:moveTo>
                <a:cubicBezTo>
                  <a:pt x="68469" y="26951"/>
                  <a:pt x="68120" y="26571"/>
                  <a:pt x="67677" y="26539"/>
                </a:cubicBezTo>
                <a:cubicBezTo>
                  <a:pt x="66537" y="26507"/>
                  <a:pt x="66505" y="28249"/>
                  <a:pt x="67677" y="28186"/>
                </a:cubicBezTo>
                <a:cubicBezTo>
                  <a:pt x="68089" y="28186"/>
                  <a:pt x="68437" y="27806"/>
                  <a:pt x="68437" y="27394"/>
                </a:cubicBezTo>
                <a:close/>
                <a:moveTo>
                  <a:pt x="74866" y="19445"/>
                </a:moveTo>
                <a:cubicBezTo>
                  <a:pt x="74866" y="19888"/>
                  <a:pt x="75214" y="20268"/>
                  <a:pt x="75657" y="20268"/>
                </a:cubicBezTo>
                <a:cubicBezTo>
                  <a:pt x="76132" y="20300"/>
                  <a:pt x="76512" y="19888"/>
                  <a:pt x="76481" y="19413"/>
                </a:cubicBezTo>
                <a:cubicBezTo>
                  <a:pt x="76449" y="18368"/>
                  <a:pt x="74866" y="18400"/>
                  <a:pt x="74866" y="19445"/>
                </a:cubicBezTo>
                <a:close/>
                <a:moveTo>
                  <a:pt x="53299" y="32841"/>
                </a:moveTo>
                <a:cubicBezTo>
                  <a:pt x="53742" y="32841"/>
                  <a:pt x="54091" y="32493"/>
                  <a:pt x="54091" y="32049"/>
                </a:cubicBezTo>
                <a:cubicBezTo>
                  <a:pt x="54091" y="31606"/>
                  <a:pt x="53711" y="31226"/>
                  <a:pt x="53299" y="31226"/>
                </a:cubicBezTo>
                <a:cubicBezTo>
                  <a:pt x="52824" y="31226"/>
                  <a:pt x="52444" y="31606"/>
                  <a:pt x="52444" y="32081"/>
                </a:cubicBezTo>
                <a:cubicBezTo>
                  <a:pt x="52476" y="32524"/>
                  <a:pt x="52856" y="32841"/>
                  <a:pt x="53299" y="32841"/>
                </a:cubicBezTo>
                <a:close/>
                <a:moveTo>
                  <a:pt x="46110" y="31986"/>
                </a:moveTo>
                <a:cubicBezTo>
                  <a:pt x="46142" y="31543"/>
                  <a:pt x="45793" y="31163"/>
                  <a:pt x="45350" y="31131"/>
                </a:cubicBezTo>
                <a:cubicBezTo>
                  <a:pt x="44210" y="31068"/>
                  <a:pt x="44178" y="32809"/>
                  <a:pt x="45350" y="32778"/>
                </a:cubicBezTo>
                <a:cubicBezTo>
                  <a:pt x="45762" y="32778"/>
                  <a:pt x="46110" y="32429"/>
                  <a:pt x="46110" y="31986"/>
                </a:cubicBezTo>
                <a:close/>
                <a:moveTo>
                  <a:pt x="55611" y="32049"/>
                </a:moveTo>
                <a:cubicBezTo>
                  <a:pt x="56086" y="32081"/>
                  <a:pt x="56466" y="31701"/>
                  <a:pt x="56466" y="31226"/>
                </a:cubicBezTo>
                <a:cubicBezTo>
                  <a:pt x="56403" y="30212"/>
                  <a:pt x="54851" y="30212"/>
                  <a:pt x="54819" y="31258"/>
                </a:cubicBezTo>
                <a:cubicBezTo>
                  <a:pt x="54819" y="31701"/>
                  <a:pt x="55168" y="32049"/>
                  <a:pt x="55611" y="32049"/>
                </a:cubicBezTo>
                <a:close/>
                <a:moveTo>
                  <a:pt x="24607" y="32619"/>
                </a:moveTo>
                <a:cubicBezTo>
                  <a:pt x="24164" y="32588"/>
                  <a:pt x="23783" y="32936"/>
                  <a:pt x="23752" y="33379"/>
                </a:cubicBezTo>
                <a:cubicBezTo>
                  <a:pt x="23720" y="33854"/>
                  <a:pt x="24100" y="34234"/>
                  <a:pt x="24575" y="34234"/>
                </a:cubicBezTo>
                <a:cubicBezTo>
                  <a:pt x="25019" y="34234"/>
                  <a:pt x="25367" y="33886"/>
                  <a:pt x="25367" y="33443"/>
                </a:cubicBezTo>
                <a:cubicBezTo>
                  <a:pt x="25399" y="32999"/>
                  <a:pt x="25050" y="32619"/>
                  <a:pt x="24607" y="32619"/>
                </a:cubicBezTo>
                <a:close/>
                <a:moveTo>
                  <a:pt x="61216" y="32904"/>
                </a:moveTo>
                <a:cubicBezTo>
                  <a:pt x="61660" y="32873"/>
                  <a:pt x="62008" y="32556"/>
                  <a:pt x="62040" y="32113"/>
                </a:cubicBezTo>
                <a:cubicBezTo>
                  <a:pt x="62040" y="31638"/>
                  <a:pt x="61660" y="31258"/>
                  <a:pt x="61185" y="31258"/>
                </a:cubicBezTo>
                <a:cubicBezTo>
                  <a:pt x="60741" y="31289"/>
                  <a:pt x="60425" y="31669"/>
                  <a:pt x="60425" y="32081"/>
                </a:cubicBezTo>
                <a:cubicBezTo>
                  <a:pt x="60425" y="32524"/>
                  <a:pt x="60773" y="32873"/>
                  <a:pt x="61216" y="32904"/>
                </a:cubicBezTo>
                <a:close/>
                <a:moveTo>
                  <a:pt x="22992" y="34203"/>
                </a:moveTo>
                <a:cubicBezTo>
                  <a:pt x="22992" y="33759"/>
                  <a:pt x="22612" y="33411"/>
                  <a:pt x="22168" y="33411"/>
                </a:cubicBezTo>
                <a:cubicBezTo>
                  <a:pt x="21757" y="33411"/>
                  <a:pt x="21377" y="33759"/>
                  <a:pt x="21377" y="34203"/>
                </a:cubicBezTo>
                <a:cubicBezTo>
                  <a:pt x="21377" y="34678"/>
                  <a:pt x="21788" y="35058"/>
                  <a:pt x="22232" y="35026"/>
                </a:cubicBezTo>
                <a:cubicBezTo>
                  <a:pt x="22675" y="34994"/>
                  <a:pt x="23023" y="34614"/>
                  <a:pt x="22992" y="34203"/>
                </a:cubicBezTo>
                <a:close/>
                <a:moveTo>
                  <a:pt x="2185" y="40442"/>
                </a:moveTo>
                <a:cubicBezTo>
                  <a:pt x="2185" y="40885"/>
                  <a:pt x="2534" y="41265"/>
                  <a:pt x="3009" y="41233"/>
                </a:cubicBezTo>
                <a:cubicBezTo>
                  <a:pt x="3420" y="41233"/>
                  <a:pt x="3800" y="40885"/>
                  <a:pt x="3800" y="40442"/>
                </a:cubicBezTo>
                <a:cubicBezTo>
                  <a:pt x="3832" y="39998"/>
                  <a:pt x="3420" y="39618"/>
                  <a:pt x="2977" y="39618"/>
                </a:cubicBezTo>
                <a:cubicBezTo>
                  <a:pt x="2534" y="39650"/>
                  <a:pt x="2185" y="39998"/>
                  <a:pt x="2185" y="40442"/>
                </a:cubicBezTo>
                <a:close/>
                <a:moveTo>
                  <a:pt x="94881" y="4434"/>
                </a:moveTo>
                <a:cubicBezTo>
                  <a:pt x="94437" y="4434"/>
                  <a:pt x="94057" y="4782"/>
                  <a:pt x="94057" y="5226"/>
                </a:cubicBezTo>
                <a:cubicBezTo>
                  <a:pt x="94025" y="5669"/>
                  <a:pt x="94406" y="6081"/>
                  <a:pt x="94881" y="6049"/>
                </a:cubicBezTo>
                <a:cubicBezTo>
                  <a:pt x="95324" y="6049"/>
                  <a:pt x="95672" y="5669"/>
                  <a:pt x="95672" y="5257"/>
                </a:cubicBezTo>
                <a:cubicBezTo>
                  <a:pt x="95672" y="4814"/>
                  <a:pt x="95324" y="4434"/>
                  <a:pt x="94881" y="4434"/>
                </a:cubicBezTo>
                <a:close/>
                <a:moveTo>
                  <a:pt x="73219" y="22612"/>
                </a:moveTo>
                <a:cubicBezTo>
                  <a:pt x="73219" y="23372"/>
                  <a:pt x="74106" y="23720"/>
                  <a:pt x="74644" y="23214"/>
                </a:cubicBezTo>
                <a:cubicBezTo>
                  <a:pt x="75151" y="22675"/>
                  <a:pt x="74771" y="21789"/>
                  <a:pt x="74042" y="21820"/>
                </a:cubicBezTo>
                <a:cubicBezTo>
                  <a:pt x="73599" y="21820"/>
                  <a:pt x="73251" y="22169"/>
                  <a:pt x="73219" y="22612"/>
                </a:cubicBezTo>
                <a:close/>
                <a:moveTo>
                  <a:pt x="82846" y="11528"/>
                </a:moveTo>
                <a:cubicBezTo>
                  <a:pt x="82846" y="11971"/>
                  <a:pt x="83195" y="12320"/>
                  <a:pt x="83638" y="12351"/>
                </a:cubicBezTo>
                <a:cubicBezTo>
                  <a:pt x="84113" y="12351"/>
                  <a:pt x="84493" y="11971"/>
                  <a:pt x="84493" y="11528"/>
                </a:cubicBezTo>
                <a:cubicBezTo>
                  <a:pt x="84461" y="11084"/>
                  <a:pt x="84113" y="10736"/>
                  <a:pt x="83670" y="10736"/>
                </a:cubicBezTo>
                <a:cubicBezTo>
                  <a:pt x="83226" y="10736"/>
                  <a:pt x="82846" y="11084"/>
                  <a:pt x="82846" y="11528"/>
                </a:cubicBezTo>
                <a:close/>
                <a:moveTo>
                  <a:pt x="42088" y="32778"/>
                </a:moveTo>
                <a:cubicBezTo>
                  <a:pt x="42120" y="33221"/>
                  <a:pt x="42468" y="33569"/>
                  <a:pt x="42912" y="33569"/>
                </a:cubicBezTo>
                <a:cubicBezTo>
                  <a:pt x="43355" y="33569"/>
                  <a:pt x="43703" y="33189"/>
                  <a:pt x="43703" y="32746"/>
                </a:cubicBezTo>
                <a:cubicBezTo>
                  <a:pt x="43703" y="32303"/>
                  <a:pt x="43323" y="31923"/>
                  <a:pt x="42848" y="31954"/>
                </a:cubicBezTo>
                <a:cubicBezTo>
                  <a:pt x="42405" y="31986"/>
                  <a:pt x="42057" y="32366"/>
                  <a:pt x="42088" y="32778"/>
                </a:cubicBezTo>
                <a:close/>
                <a:moveTo>
                  <a:pt x="79648" y="14695"/>
                </a:moveTo>
                <a:cubicBezTo>
                  <a:pt x="79204" y="14695"/>
                  <a:pt x="78856" y="15075"/>
                  <a:pt x="78856" y="15486"/>
                </a:cubicBezTo>
                <a:cubicBezTo>
                  <a:pt x="78856" y="15930"/>
                  <a:pt x="79204" y="16310"/>
                  <a:pt x="79648" y="16310"/>
                </a:cubicBezTo>
                <a:cubicBezTo>
                  <a:pt x="80123" y="16310"/>
                  <a:pt x="80503" y="15930"/>
                  <a:pt x="80471" y="15455"/>
                </a:cubicBezTo>
                <a:cubicBezTo>
                  <a:pt x="80471" y="15011"/>
                  <a:pt x="80091" y="14663"/>
                  <a:pt x="79648" y="14695"/>
                </a:cubicBezTo>
                <a:close/>
                <a:moveTo>
                  <a:pt x="50892" y="33633"/>
                </a:moveTo>
                <a:cubicBezTo>
                  <a:pt x="51336" y="33633"/>
                  <a:pt x="51684" y="33253"/>
                  <a:pt x="51652" y="32809"/>
                </a:cubicBezTo>
                <a:cubicBezTo>
                  <a:pt x="51652" y="32366"/>
                  <a:pt x="51304" y="32018"/>
                  <a:pt x="50861" y="32018"/>
                </a:cubicBezTo>
                <a:cubicBezTo>
                  <a:pt x="50385" y="32018"/>
                  <a:pt x="50005" y="32429"/>
                  <a:pt x="50037" y="32873"/>
                </a:cubicBezTo>
                <a:cubicBezTo>
                  <a:pt x="50069" y="33316"/>
                  <a:pt x="50449" y="33664"/>
                  <a:pt x="50892" y="33633"/>
                </a:cubicBezTo>
                <a:close/>
                <a:moveTo>
                  <a:pt x="65207" y="30497"/>
                </a:moveTo>
                <a:cubicBezTo>
                  <a:pt x="65207" y="30941"/>
                  <a:pt x="65523" y="31321"/>
                  <a:pt x="65967" y="31353"/>
                </a:cubicBezTo>
                <a:cubicBezTo>
                  <a:pt x="66442" y="31384"/>
                  <a:pt x="66822" y="31004"/>
                  <a:pt x="66822" y="30529"/>
                </a:cubicBezTo>
                <a:cubicBezTo>
                  <a:pt x="66822" y="30086"/>
                  <a:pt x="66473" y="29737"/>
                  <a:pt x="66030" y="29737"/>
                </a:cubicBezTo>
                <a:cubicBezTo>
                  <a:pt x="65587" y="29706"/>
                  <a:pt x="65207" y="30054"/>
                  <a:pt x="65207" y="30497"/>
                </a:cubicBezTo>
                <a:close/>
                <a:moveTo>
                  <a:pt x="70812" y="27869"/>
                </a:moveTo>
                <a:cubicBezTo>
                  <a:pt x="70369" y="27869"/>
                  <a:pt x="69989" y="28249"/>
                  <a:pt x="69989" y="28724"/>
                </a:cubicBezTo>
                <a:cubicBezTo>
                  <a:pt x="69957" y="29167"/>
                  <a:pt x="70305" y="29579"/>
                  <a:pt x="70780" y="29642"/>
                </a:cubicBezTo>
                <a:cubicBezTo>
                  <a:pt x="71825" y="29547"/>
                  <a:pt x="71889" y="28027"/>
                  <a:pt x="70812" y="27869"/>
                </a:cubicBezTo>
                <a:close/>
                <a:moveTo>
                  <a:pt x="62831" y="31353"/>
                </a:moveTo>
                <a:cubicBezTo>
                  <a:pt x="62831" y="31796"/>
                  <a:pt x="63211" y="32144"/>
                  <a:pt x="63655" y="32144"/>
                </a:cubicBezTo>
                <a:cubicBezTo>
                  <a:pt x="64098" y="32144"/>
                  <a:pt x="64478" y="31733"/>
                  <a:pt x="64447" y="31289"/>
                </a:cubicBezTo>
                <a:cubicBezTo>
                  <a:pt x="64415" y="30846"/>
                  <a:pt x="64035" y="30497"/>
                  <a:pt x="63591" y="30529"/>
                </a:cubicBezTo>
                <a:cubicBezTo>
                  <a:pt x="63148" y="30529"/>
                  <a:pt x="62831" y="30909"/>
                  <a:pt x="62831" y="31353"/>
                </a:cubicBezTo>
                <a:close/>
                <a:moveTo>
                  <a:pt x="71604" y="25779"/>
                </a:moveTo>
                <a:cubicBezTo>
                  <a:pt x="71604" y="26222"/>
                  <a:pt x="71952" y="26571"/>
                  <a:pt x="72396" y="26602"/>
                </a:cubicBezTo>
                <a:cubicBezTo>
                  <a:pt x="72839" y="26602"/>
                  <a:pt x="73251" y="26222"/>
                  <a:pt x="73251" y="25779"/>
                </a:cubicBezTo>
                <a:cubicBezTo>
                  <a:pt x="73219" y="25335"/>
                  <a:pt x="72871" y="24987"/>
                  <a:pt x="72427" y="24987"/>
                </a:cubicBezTo>
                <a:cubicBezTo>
                  <a:pt x="71984" y="24987"/>
                  <a:pt x="71635" y="25335"/>
                  <a:pt x="71604" y="25779"/>
                </a:cubicBezTo>
                <a:close/>
                <a:moveTo>
                  <a:pt x="58809" y="32049"/>
                </a:moveTo>
                <a:cubicBezTo>
                  <a:pt x="58366" y="32081"/>
                  <a:pt x="58049" y="32461"/>
                  <a:pt x="58049" y="32904"/>
                </a:cubicBezTo>
                <a:cubicBezTo>
                  <a:pt x="58049" y="33348"/>
                  <a:pt x="58429" y="33696"/>
                  <a:pt x="58873" y="33664"/>
                </a:cubicBezTo>
                <a:cubicBezTo>
                  <a:pt x="59316" y="33664"/>
                  <a:pt x="59665" y="33284"/>
                  <a:pt x="59665" y="32841"/>
                </a:cubicBezTo>
                <a:cubicBezTo>
                  <a:pt x="59633" y="32398"/>
                  <a:pt x="59253" y="32049"/>
                  <a:pt x="58809" y="32049"/>
                </a:cubicBezTo>
                <a:close/>
                <a:moveTo>
                  <a:pt x="69229" y="29737"/>
                </a:moveTo>
                <a:cubicBezTo>
                  <a:pt x="69229" y="29294"/>
                  <a:pt x="68849" y="28914"/>
                  <a:pt x="68405" y="28946"/>
                </a:cubicBezTo>
                <a:cubicBezTo>
                  <a:pt x="67962" y="28946"/>
                  <a:pt x="67613" y="29326"/>
                  <a:pt x="67613" y="29769"/>
                </a:cubicBezTo>
                <a:cubicBezTo>
                  <a:pt x="67645" y="30212"/>
                  <a:pt x="67993" y="30561"/>
                  <a:pt x="68437" y="30561"/>
                </a:cubicBezTo>
                <a:cubicBezTo>
                  <a:pt x="68880" y="30529"/>
                  <a:pt x="69229" y="30181"/>
                  <a:pt x="69229" y="29737"/>
                </a:cubicBezTo>
                <a:close/>
                <a:moveTo>
                  <a:pt x="19001" y="34963"/>
                </a:moveTo>
                <a:cubicBezTo>
                  <a:pt x="18970" y="35406"/>
                  <a:pt x="19318" y="35755"/>
                  <a:pt x="19762" y="35786"/>
                </a:cubicBezTo>
                <a:cubicBezTo>
                  <a:pt x="20205" y="35786"/>
                  <a:pt x="20553" y="35438"/>
                  <a:pt x="20585" y="34994"/>
                </a:cubicBezTo>
                <a:cubicBezTo>
                  <a:pt x="20585" y="34551"/>
                  <a:pt x="20237" y="34171"/>
                  <a:pt x="19793" y="34171"/>
                </a:cubicBezTo>
                <a:cubicBezTo>
                  <a:pt x="19350" y="34171"/>
                  <a:pt x="18970" y="34519"/>
                  <a:pt x="19001" y="34963"/>
                </a:cubicBezTo>
                <a:close/>
                <a:moveTo>
                  <a:pt x="97287" y="5289"/>
                </a:moveTo>
                <a:cubicBezTo>
                  <a:pt x="97731" y="5289"/>
                  <a:pt x="98079" y="4909"/>
                  <a:pt x="98079" y="4466"/>
                </a:cubicBezTo>
                <a:cubicBezTo>
                  <a:pt x="98079" y="4022"/>
                  <a:pt x="97699" y="3674"/>
                  <a:pt x="97256" y="3674"/>
                </a:cubicBezTo>
                <a:cubicBezTo>
                  <a:pt x="96812" y="3706"/>
                  <a:pt x="96464" y="4054"/>
                  <a:pt x="96464" y="4497"/>
                </a:cubicBezTo>
                <a:cubicBezTo>
                  <a:pt x="96496" y="4941"/>
                  <a:pt x="96844" y="5289"/>
                  <a:pt x="97287" y="5289"/>
                </a:cubicBezTo>
                <a:close/>
                <a:moveTo>
                  <a:pt x="39745" y="33506"/>
                </a:moveTo>
                <a:cubicBezTo>
                  <a:pt x="39713" y="33949"/>
                  <a:pt x="40061" y="34329"/>
                  <a:pt x="40505" y="34361"/>
                </a:cubicBezTo>
                <a:cubicBezTo>
                  <a:pt x="40916" y="34361"/>
                  <a:pt x="41296" y="34013"/>
                  <a:pt x="41328" y="33569"/>
                </a:cubicBezTo>
                <a:cubicBezTo>
                  <a:pt x="41328" y="33126"/>
                  <a:pt x="40980" y="32778"/>
                  <a:pt x="40536" y="32746"/>
                </a:cubicBezTo>
                <a:cubicBezTo>
                  <a:pt x="40125" y="32714"/>
                  <a:pt x="39745" y="33063"/>
                  <a:pt x="39745" y="33506"/>
                </a:cubicBezTo>
                <a:close/>
                <a:moveTo>
                  <a:pt x="78033" y="17862"/>
                </a:moveTo>
                <a:cubicBezTo>
                  <a:pt x="77589" y="17862"/>
                  <a:pt x="77241" y="18242"/>
                  <a:pt x="77273" y="18685"/>
                </a:cubicBezTo>
                <a:cubicBezTo>
                  <a:pt x="77273" y="19128"/>
                  <a:pt x="77621" y="19477"/>
                  <a:pt x="78064" y="19477"/>
                </a:cubicBezTo>
                <a:cubicBezTo>
                  <a:pt x="78508" y="19445"/>
                  <a:pt x="78856" y="19097"/>
                  <a:pt x="78856" y="18653"/>
                </a:cubicBezTo>
                <a:cubicBezTo>
                  <a:pt x="78856" y="18210"/>
                  <a:pt x="78476" y="17862"/>
                  <a:pt x="78033" y="17862"/>
                </a:cubicBezTo>
                <a:close/>
                <a:moveTo>
                  <a:pt x="5415" y="40442"/>
                </a:moveTo>
                <a:cubicBezTo>
                  <a:pt x="5859" y="40442"/>
                  <a:pt x="6239" y="40061"/>
                  <a:pt x="6207" y="39618"/>
                </a:cubicBezTo>
                <a:cubicBezTo>
                  <a:pt x="6207" y="39175"/>
                  <a:pt x="5827" y="38826"/>
                  <a:pt x="5384" y="38826"/>
                </a:cubicBezTo>
                <a:cubicBezTo>
                  <a:pt x="4972" y="38858"/>
                  <a:pt x="4592" y="39206"/>
                  <a:pt x="4592" y="39650"/>
                </a:cubicBezTo>
                <a:cubicBezTo>
                  <a:pt x="4624" y="40093"/>
                  <a:pt x="4972" y="40442"/>
                  <a:pt x="5415" y="40442"/>
                </a:cubicBezTo>
                <a:close/>
                <a:moveTo>
                  <a:pt x="49277" y="33601"/>
                </a:moveTo>
                <a:cubicBezTo>
                  <a:pt x="49277" y="33158"/>
                  <a:pt x="48929" y="32778"/>
                  <a:pt x="48485" y="32809"/>
                </a:cubicBezTo>
                <a:cubicBezTo>
                  <a:pt x="48042" y="32778"/>
                  <a:pt x="47694" y="33126"/>
                  <a:pt x="47662" y="33569"/>
                </a:cubicBezTo>
                <a:cubicBezTo>
                  <a:pt x="47662" y="34013"/>
                  <a:pt x="48010" y="34361"/>
                  <a:pt x="48454" y="34393"/>
                </a:cubicBezTo>
                <a:cubicBezTo>
                  <a:pt x="48897" y="34393"/>
                  <a:pt x="49277" y="34044"/>
                  <a:pt x="49277" y="33601"/>
                </a:cubicBezTo>
                <a:close/>
                <a:moveTo>
                  <a:pt x="32524" y="34266"/>
                </a:moveTo>
                <a:cubicBezTo>
                  <a:pt x="32968" y="34266"/>
                  <a:pt x="33316" y="33918"/>
                  <a:pt x="33316" y="33474"/>
                </a:cubicBezTo>
                <a:cubicBezTo>
                  <a:pt x="33316" y="33031"/>
                  <a:pt x="32968" y="32651"/>
                  <a:pt x="32524" y="32651"/>
                </a:cubicBezTo>
                <a:cubicBezTo>
                  <a:pt x="32081" y="32651"/>
                  <a:pt x="31732" y="32999"/>
                  <a:pt x="31701" y="33443"/>
                </a:cubicBezTo>
                <a:cubicBezTo>
                  <a:pt x="31701" y="33886"/>
                  <a:pt x="32081" y="34266"/>
                  <a:pt x="32524" y="34266"/>
                </a:cubicBezTo>
                <a:close/>
                <a:moveTo>
                  <a:pt x="56466" y="34456"/>
                </a:moveTo>
                <a:cubicBezTo>
                  <a:pt x="56909" y="34456"/>
                  <a:pt x="57258" y="34076"/>
                  <a:pt x="57226" y="33633"/>
                </a:cubicBezTo>
                <a:cubicBezTo>
                  <a:pt x="57194" y="33189"/>
                  <a:pt x="56846" y="32841"/>
                  <a:pt x="56403" y="32873"/>
                </a:cubicBezTo>
                <a:cubicBezTo>
                  <a:pt x="55959" y="32904"/>
                  <a:pt x="55611" y="33253"/>
                  <a:pt x="55643" y="33696"/>
                </a:cubicBezTo>
                <a:cubicBezTo>
                  <a:pt x="55674" y="34139"/>
                  <a:pt x="56023" y="34488"/>
                  <a:pt x="56466" y="34456"/>
                </a:cubicBezTo>
                <a:close/>
                <a:moveTo>
                  <a:pt x="74042" y="25050"/>
                </a:moveTo>
                <a:cubicBezTo>
                  <a:pt x="74074" y="25494"/>
                  <a:pt x="74422" y="25842"/>
                  <a:pt x="74866" y="25842"/>
                </a:cubicBezTo>
                <a:cubicBezTo>
                  <a:pt x="75277" y="25810"/>
                  <a:pt x="75626" y="25462"/>
                  <a:pt x="75626" y="25050"/>
                </a:cubicBezTo>
                <a:cubicBezTo>
                  <a:pt x="75657" y="24607"/>
                  <a:pt x="75277" y="24259"/>
                  <a:pt x="74834" y="24259"/>
                </a:cubicBezTo>
                <a:cubicBezTo>
                  <a:pt x="74391" y="24227"/>
                  <a:pt x="74042" y="24607"/>
                  <a:pt x="74042" y="25050"/>
                </a:cubicBezTo>
                <a:close/>
                <a:moveTo>
                  <a:pt x="69165" y="32968"/>
                </a:moveTo>
                <a:cubicBezTo>
                  <a:pt x="69609" y="32936"/>
                  <a:pt x="69957" y="32588"/>
                  <a:pt x="69989" y="32144"/>
                </a:cubicBezTo>
                <a:cubicBezTo>
                  <a:pt x="69957" y="31733"/>
                  <a:pt x="69640" y="31416"/>
                  <a:pt x="69229" y="31384"/>
                </a:cubicBezTo>
                <a:cubicBezTo>
                  <a:pt x="68785" y="31353"/>
                  <a:pt x="68405" y="31669"/>
                  <a:pt x="68405" y="32113"/>
                </a:cubicBezTo>
                <a:cubicBezTo>
                  <a:pt x="68374" y="32556"/>
                  <a:pt x="68722" y="32936"/>
                  <a:pt x="69165" y="32968"/>
                </a:cubicBezTo>
                <a:close/>
                <a:moveTo>
                  <a:pt x="66030" y="32936"/>
                </a:moveTo>
                <a:cubicBezTo>
                  <a:pt x="65998" y="33379"/>
                  <a:pt x="66347" y="33728"/>
                  <a:pt x="66790" y="33759"/>
                </a:cubicBezTo>
                <a:cubicBezTo>
                  <a:pt x="67233" y="33728"/>
                  <a:pt x="67582" y="33379"/>
                  <a:pt x="67613" y="32936"/>
                </a:cubicBezTo>
                <a:cubicBezTo>
                  <a:pt x="67582" y="32524"/>
                  <a:pt x="67265" y="32208"/>
                  <a:pt x="66853" y="32176"/>
                </a:cubicBezTo>
                <a:cubicBezTo>
                  <a:pt x="66410" y="32144"/>
                  <a:pt x="66030" y="32493"/>
                  <a:pt x="66030" y="32936"/>
                </a:cubicBezTo>
                <a:close/>
                <a:moveTo>
                  <a:pt x="76449" y="21092"/>
                </a:moveTo>
                <a:cubicBezTo>
                  <a:pt x="76006" y="21060"/>
                  <a:pt x="75626" y="21409"/>
                  <a:pt x="75626" y="21852"/>
                </a:cubicBezTo>
                <a:cubicBezTo>
                  <a:pt x="75626" y="22295"/>
                  <a:pt x="75974" y="22675"/>
                  <a:pt x="76417" y="22675"/>
                </a:cubicBezTo>
                <a:cubicBezTo>
                  <a:pt x="76861" y="22675"/>
                  <a:pt x="77209" y="22327"/>
                  <a:pt x="77241" y="21884"/>
                </a:cubicBezTo>
                <a:cubicBezTo>
                  <a:pt x="77241" y="21440"/>
                  <a:pt x="76861" y="21092"/>
                  <a:pt x="76449" y="21092"/>
                </a:cubicBezTo>
                <a:close/>
                <a:moveTo>
                  <a:pt x="86108" y="10008"/>
                </a:moveTo>
                <a:cubicBezTo>
                  <a:pt x="85665" y="9976"/>
                  <a:pt x="85285" y="10293"/>
                  <a:pt x="85285" y="10736"/>
                </a:cubicBezTo>
                <a:cubicBezTo>
                  <a:pt x="85253" y="11179"/>
                  <a:pt x="85602" y="11559"/>
                  <a:pt x="86045" y="11591"/>
                </a:cubicBezTo>
                <a:cubicBezTo>
                  <a:pt x="86488" y="11591"/>
                  <a:pt x="86837" y="11274"/>
                  <a:pt x="86900" y="10831"/>
                </a:cubicBezTo>
                <a:cubicBezTo>
                  <a:pt x="86900" y="10388"/>
                  <a:pt x="86552" y="10008"/>
                  <a:pt x="86108" y="10008"/>
                </a:cubicBezTo>
                <a:close/>
                <a:moveTo>
                  <a:pt x="74011" y="28154"/>
                </a:moveTo>
                <a:cubicBezTo>
                  <a:pt x="73979" y="27711"/>
                  <a:pt x="73567" y="27362"/>
                  <a:pt x="73124" y="27426"/>
                </a:cubicBezTo>
                <a:cubicBezTo>
                  <a:pt x="72712" y="27457"/>
                  <a:pt x="72396" y="27806"/>
                  <a:pt x="72427" y="28217"/>
                </a:cubicBezTo>
                <a:cubicBezTo>
                  <a:pt x="72427" y="28661"/>
                  <a:pt x="72807" y="29009"/>
                  <a:pt x="73251" y="29009"/>
                </a:cubicBezTo>
                <a:cubicBezTo>
                  <a:pt x="73694" y="28977"/>
                  <a:pt x="74042" y="28597"/>
                  <a:pt x="74011" y="28154"/>
                </a:cubicBezTo>
                <a:close/>
                <a:moveTo>
                  <a:pt x="17418" y="34994"/>
                </a:moveTo>
                <a:cubicBezTo>
                  <a:pt x="16943" y="34963"/>
                  <a:pt x="16595" y="35343"/>
                  <a:pt x="16626" y="35786"/>
                </a:cubicBezTo>
                <a:cubicBezTo>
                  <a:pt x="16626" y="36198"/>
                  <a:pt x="16975" y="36546"/>
                  <a:pt x="17386" y="36578"/>
                </a:cubicBezTo>
                <a:cubicBezTo>
                  <a:pt x="17830" y="36578"/>
                  <a:pt x="18178" y="36230"/>
                  <a:pt x="18210" y="35786"/>
                </a:cubicBezTo>
                <a:cubicBezTo>
                  <a:pt x="18210" y="35343"/>
                  <a:pt x="17861" y="34963"/>
                  <a:pt x="17418" y="34994"/>
                </a:cubicBezTo>
                <a:close/>
                <a:moveTo>
                  <a:pt x="70812" y="31384"/>
                </a:moveTo>
                <a:cubicBezTo>
                  <a:pt x="70844" y="31828"/>
                  <a:pt x="71192" y="32176"/>
                  <a:pt x="71635" y="32144"/>
                </a:cubicBezTo>
                <a:cubicBezTo>
                  <a:pt x="72079" y="32113"/>
                  <a:pt x="72396" y="31764"/>
                  <a:pt x="72364" y="31321"/>
                </a:cubicBezTo>
                <a:cubicBezTo>
                  <a:pt x="72332" y="30909"/>
                  <a:pt x="72015" y="30592"/>
                  <a:pt x="71604" y="30592"/>
                </a:cubicBezTo>
                <a:cubicBezTo>
                  <a:pt x="71160" y="30592"/>
                  <a:pt x="70812" y="30941"/>
                  <a:pt x="70812" y="31384"/>
                </a:cubicBezTo>
                <a:close/>
                <a:moveTo>
                  <a:pt x="6999" y="38890"/>
                </a:moveTo>
                <a:cubicBezTo>
                  <a:pt x="6999" y="39333"/>
                  <a:pt x="7379" y="39681"/>
                  <a:pt x="7822" y="39681"/>
                </a:cubicBezTo>
                <a:cubicBezTo>
                  <a:pt x="8234" y="39681"/>
                  <a:pt x="8551" y="39333"/>
                  <a:pt x="8582" y="38921"/>
                </a:cubicBezTo>
                <a:cubicBezTo>
                  <a:pt x="8582" y="38478"/>
                  <a:pt x="8234" y="38098"/>
                  <a:pt x="7791" y="38098"/>
                </a:cubicBezTo>
                <a:cubicBezTo>
                  <a:pt x="7347" y="38098"/>
                  <a:pt x="6999" y="38446"/>
                  <a:pt x="6999" y="38890"/>
                </a:cubicBezTo>
                <a:close/>
                <a:moveTo>
                  <a:pt x="14979" y="35786"/>
                </a:moveTo>
                <a:cubicBezTo>
                  <a:pt x="14536" y="35786"/>
                  <a:pt x="14188" y="36166"/>
                  <a:pt x="14219" y="36610"/>
                </a:cubicBezTo>
                <a:cubicBezTo>
                  <a:pt x="14251" y="37021"/>
                  <a:pt x="14568" y="37338"/>
                  <a:pt x="14979" y="37370"/>
                </a:cubicBezTo>
                <a:cubicBezTo>
                  <a:pt x="15423" y="37338"/>
                  <a:pt x="15771" y="36990"/>
                  <a:pt x="15771" y="36546"/>
                </a:cubicBezTo>
                <a:cubicBezTo>
                  <a:pt x="15771" y="36103"/>
                  <a:pt x="15391" y="35755"/>
                  <a:pt x="14979" y="35786"/>
                </a:cubicBezTo>
                <a:close/>
                <a:moveTo>
                  <a:pt x="99694" y="4497"/>
                </a:moveTo>
                <a:cubicBezTo>
                  <a:pt x="100138" y="4466"/>
                  <a:pt x="100486" y="4086"/>
                  <a:pt x="100423" y="3642"/>
                </a:cubicBezTo>
                <a:cubicBezTo>
                  <a:pt x="100423" y="3231"/>
                  <a:pt x="100074" y="2914"/>
                  <a:pt x="99663" y="2914"/>
                </a:cubicBezTo>
                <a:cubicBezTo>
                  <a:pt x="99219" y="2914"/>
                  <a:pt x="98871" y="3262"/>
                  <a:pt x="98839" y="3706"/>
                </a:cubicBezTo>
                <a:cubicBezTo>
                  <a:pt x="98871" y="4149"/>
                  <a:pt x="99251" y="4497"/>
                  <a:pt x="99694" y="4497"/>
                </a:cubicBezTo>
                <a:close/>
                <a:moveTo>
                  <a:pt x="45287" y="34393"/>
                </a:moveTo>
                <a:cubicBezTo>
                  <a:pt x="45287" y="34836"/>
                  <a:pt x="45667" y="35184"/>
                  <a:pt x="46110" y="35153"/>
                </a:cubicBezTo>
                <a:cubicBezTo>
                  <a:pt x="46490" y="35121"/>
                  <a:pt x="46839" y="34804"/>
                  <a:pt x="46839" y="34393"/>
                </a:cubicBezTo>
                <a:cubicBezTo>
                  <a:pt x="46870" y="33981"/>
                  <a:pt x="46522" y="33601"/>
                  <a:pt x="46079" y="33601"/>
                </a:cubicBezTo>
                <a:cubicBezTo>
                  <a:pt x="45635" y="33601"/>
                  <a:pt x="45287" y="33949"/>
                  <a:pt x="45287" y="34393"/>
                </a:cubicBezTo>
                <a:close/>
                <a:moveTo>
                  <a:pt x="38130" y="33569"/>
                </a:moveTo>
                <a:cubicBezTo>
                  <a:pt x="37686" y="33538"/>
                  <a:pt x="37306" y="33886"/>
                  <a:pt x="37338" y="34329"/>
                </a:cubicBezTo>
                <a:cubicBezTo>
                  <a:pt x="37338" y="34773"/>
                  <a:pt x="37686" y="35121"/>
                  <a:pt x="38130" y="35121"/>
                </a:cubicBezTo>
                <a:cubicBezTo>
                  <a:pt x="38541" y="35089"/>
                  <a:pt x="38858" y="34804"/>
                  <a:pt x="38890" y="34393"/>
                </a:cubicBezTo>
                <a:cubicBezTo>
                  <a:pt x="38921" y="33949"/>
                  <a:pt x="38573" y="33569"/>
                  <a:pt x="38130" y="33569"/>
                </a:cubicBezTo>
                <a:close/>
                <a:moveTo>
                  <a:pt x="1457" y="44368"/>
                </a:moveTo>
                <a:cubicBezTo>
                  <a:pt x="1868" y="44368"/>
                  <a:pt x="2185" y="44020"/>
                  <a:pt x="2217" y="43608"/>
                </a:cubicBezTo>
                <a:cubicBezTo>
                  <a:pt x="2185" y="43165"/>
                  <a:pt x="1837" y="42817"/>
                  <a:pt x="1393" y="42817"/>
                </a:cubicBezTo>
                <a:cubicBezTo>
                  <a:pt x="982" y="42848"/>
                  <a:pt x="633" y="43165"/>
                  <a:pt x="633" y="43577"/>
                </a:cubicBezTo>
                <a:cubicBezTo>
                  <a:pt x="633" y="44052"/>
                  <a:pt x="1013" y="44400"/>
                  <a:pt x="1457" y="44368"/>
                </a:cubicBezTo>
                <a:close/>
                <a:moveTo>
                  <a:pt x="61976" y="33728"/>
                </a:moveTo>
                <a:cubicBezTo>
                  <a:pt x="61533" y="33728"/>
                  <a:pt x="61185" y="34108"/>
                  <a:pt x="61248" y="34551"/>
                </a:cubicBezTo>
                <a:cubicBezTo>
                  <a:pt x="61248" y="34963"/>
                  <a:pt x="61596" y="35279"/>
                  <a:pt x="62008" y="35311"/>
                </a:cubicBezTo>
                <a:cubicBezTo>
                  <a:pt x="62451" y="35279"/>
                  <a:pt x="62800" y="34931"/>
                  <a:pt x="62800" y="34488"/>
                </a:cubicBezTo>
                <a:cubicBezTo>
                  <a:pt x="62800" y="34044"/>
                  <a:pt x="62420" y="33696"/>
                  <a:pt x="61976" y="33728"/>
                </a:cubicBezTo>
                <a:close/>
                <a:moveTo>
                  <a:pt x="26950" y="35089"/>
                </a:moveTo>
                <a:cubicBezTo>
                  <a:pt x="26982" y="35533"/>
                  <a:pt x="27362" y="35850"/>
                  <a:pt x="27805" y="35818"/>
                </a:cubicBezTo>
                <a:cubicBezTo>
                  <a:pt x="28217" y="35786"/>
                  <a:pt x="28534" y="35438"/>
                  <a:pt x="28502" y="35026"/>
                </a:cubicBezTo>
                <a:cubicBezTo>
                  <a:pt x="28502" y="34614"/>
                  <a:pt x="28154" y="34266"/>
                  <a:pt x="27742" y="34266"/>
                </a:cubicBezTo>
                <a:cubicBezTo>
                  <a:pt x="27299" y="34266"/>
                  <a:pt x="26950" y="34646"/>
                  <a:pt x="26950" y="35089"/>
                </a:cubicBezTo>
                <a:close/>
                <a:moveTo>
                  <a:pt x="30181" y="35058"/>
                </a:moveTo>
                <a:cubicBezTo>
                  <a:pt x="30624" y="35026"/>
                  <a:pt x="30972" y="34646"/>
                  <a:pt x="30941" y="34203"/>
                </a:cubicBezTo>
                <a:cubicBezTo>
                  <a:pt x="30909" y="33791"/>
                  <a:pt x="30592" y="33474"/>
                  <a:pt x="30181" y="33443"/>
                </a:cubicBezTo>
                <a:cubicBezTo>
                  <a:pt x="29737" y="33474"/>
                  <a:pt x="29357" y="33823"/>
                  <a:pt x="29357" y="34266"/>
                </a:cubicBezTo>
                <a:cubicBezTo>
                  <a:pt x="29357" y="34709"/>
                  <a:pt x="29737" y="35058"/>
                  <a:pt x="30181" y="35058"/>
                </a:cubicBezTo>
                <a:close/>
                <a:moveTo>
                  <a:pt x="50861" y="35248"/>
                </a:moveTo>
                <a:cubicBezTo>
                  <a:pt x="50892" y="35691"/>
                  <a:pt x="51272" y="36008"/>
                  <a:pt x="51716" y="35976"/>
                </a:cubicBezTo>
                <a:cubicBezTo>
                  <a:pt x="52127" y="35945"/>
                  <a:pt x="52444" y="35596"/>
                  <a:pt x="52412" y="35184"/>
                </a:cubicBezTo>
                <a:cubicBezTo>
                  <a:pt x="52381" y="34773"/>
                  <a:pt x="52064" y="34424"/>
                  <a:pt x="51652" y="34424"/>
                </a:cubicBezTo>
                <a:cubicBezTo>
                  <a:pt x="51209" y="34424"/>
                  <a:pt x="50861" y="34804"/>
                  <a:pt x="50861" y="35248"/>
                </a:cubicBezTo>
                <a:close/>
                <a:moveTo>
                  <a:pt x="60361" y="35279"/>
                </a:moveTo>
                <a:cubicBezTo>
                  <a:pt x="60361" y="34836"/>
                  <a:pt x="59981" y="34488"/>
                  <a:pt x="59538" y="34519"/>
                </a:cubicBezTo>
                <a:cubicBezTo>
                  <a:pt x="59158" y="34551"/>
                  <a:pt x="58809" y="34868"/>
                  <a:pt x="58809" y="35279"/>
                </a:cubicBezTo>
                <a:cubicBezTo>
                  <a:pt x="58809" y="35723"/>
                  <a:pt x="59158" y="36071"/>
                  <a:pt x="59601" y="36071"/>
                </a:cubicBezTo>
                <a:cubicBezTo>
                  <a:pt x="60045" y="36071"/>
                  <a:pt x="60393" y="35691"/>
                  <a:pt x="60361" y="35279"/>
                </a:cubicBezTo>
                <a:close/>
                <a:moveTo>
                  <a:pt x="82086" y="13935"/>
                </a:moveTo>
                <a:cubicBezTo>
                  <a:pt x="81643" y="13903"/>
                  <a:pt x="81295" y="14283"/>
                  <a:pt x="81295" y="14726"/>
                </a:cubicBezTo>
                <a:cubicBezTo>
                  <a:pt x="81295" y="15138"/>
                  <a:pt x="81675" y="15486"/>
                  <a:pt x="82118" y="15518"/>
                </a:cubicBezTo>
                <a:cubicBezTo>
                  <a:pt x="82530" y="15486"/>
                  <a:pt x="82846" y="15138"/>
                  <a:pt x="82846" y="14726"/>
                </a:cubicBezTo>
                <a:cubicBezTo>
                  <a:pt x="82878" y="14283"/>
                  <a:pt x="82530" y="13935"/>
                  <a:pt x="82086" y="13935"/>
                </a:cubicBezTo>
                <a:close/>
                <a:moveTo>
                  <a:pt x="63623" y="33791"/>
                </a:moveTo>
                <a:cubicBezTo>
                  <a:pt x="63655" y="34203"/>
                  <a:pt x="64003" y="34519"/>
                  <a:pt x="64415" y="34488"/>
                </a:cubicBezTo>
                <a:cubicBezTo>
                  <a:pt x="64858" y="34456"/>
                  <a:pt x="65207" y="34108"/>
                  <a:pt x="65175" y="33664"/>
                </a:cubicBezTo>
                <a:cubicBezTo>
                  <a:pt x="65143" y="33221"/>
                  <a:pt x="64763" y="32904"/>
                  <a:pt x="64320" y="32936"/>
                </a:cubicBezTo>
                <a:cubicBezTo>
                  <a:pt x="63877" y="32968"/>
                  <a:pt x="63560" y="33348"/>
                  <a:pt x="63623" y="33791"/>
                </a:cubicBezTo>
                <a:close/>
                <a:moveTo>
                  <a:pt x="76449" y="24195"/>
                </a:moveTo>
                <a:cubicBezTo>
                  <a:pt x="76417" y="24639"/>
                  <a:pt x="76766" y="25019"/>
                  <a:pt x="77209" y="25019"/>
                </a:cubicBezTo>
                <a:cubicBezTo>
                  <a:pt x="77621" y="25019"/>
                  <a:pt x="77938" y="24702"/>
                  <a:pt x="78001" y="24290"/>
                </a:cubicBezTo>
                <a:cubicBezTo>
                  <a:pt x="78033" y="23847"/>
                  <a:pt x="77684" y="23467"/>
                  <a:pt x="77241" y="23467"/>
                </a:cubicBezTo>
                <a:cubicBezTo>
                  <a:pt x="76829" y="23467"/>
                  <a:pt x="76481" y="23784"/>
                  <a:pt x="76449" y="24195"/>
                </a:cubicBezTo>
                <a:close/>
                <a:moveTo>
                  <a:pt x="87692" y="10008"/>
                </a:moveTo>
                <a:cubicBezTo>
                  <a:pt x="87692" y="10451"/>
                  <a:pt x="88040" y="10799"/>
                  <a:pt x="88483" y="10768"/>
                </a:cubicBezTo>
                <a:cubicBezTo>
                  <a:pt x="88895" y="10768"/>
                  <a:pt x="89212" y="10419"/>
                  <a:pt x="89243" y="10008"/>
                </a:cubicBezTo>
                <a:cubicBezTo>
                  <a:pt x="89243" y="9596"/>
                  <a:pt x="88895" y="9216"/>
                  <a:pt x="88452" y="9216"/>
                </a:cubicBezTo>
                <a:cubicBezTo>
                  <a:pt x="88008" y="9216"/>
                  <a:pt x="87660" y="9564"/>
                  <a:pt x="87692" y="10008"/>
                </a:cubicBezTo>
                <a:close/>
                <a:moveTo>
                  <a:pt x="80471" y="17133"/>
                </a:moveTo>
                <a:cubicBezTo>
                  <a:pt x="80028" y="17133"/>
                  <a:pt x="79679" y="17482"/>
                  <a:pt x="79679" y="17925"/>
                </a:cubicBezTo>
                <a:cubicBezTo>
                  <a:pt x="79711" y="18337"/>
                  <a:pt x="80028" y="18653"/>
                  <a:pt x="80439" y="18685"/>
                </a:cubicBezTo>
                <a:cubicBezTo>
                  <a:pt x="80851" y="18717"/>
                  <a:pt x="81200" y="18400"/>
                  <a:pt x="81231" y="17988"/>
                </a:cubicBezTo>
                <a:cubicBezTo>
                  <a:pt x="81263" y="17545"/>
                  <a:pt x="80914" y="17133"/>
                  <a:pt x="80471" y="17133"/>
                </a:cubicBezTo>
                <a:close/>
                <a:moveTo>
                  <a:pt x="76354" y="27426"/>
                </a:moveTo>
                <a:cubicBezTo>
                  <a:pt x="76386" y="26982"/>
                  <a:pt x="76006" y="26602"/>
                  <a:pt x="75562" y="26634"/>
                </a:cubicBezTo>
                <a:cubicBezTo>
                  <a:pt x="75151" y="26634"/>
                  <a:pt x="74834" y="26982"/>
                  <a:pt x="74802" y="27394"/>
                </a:cubicBezTo>
                <a:cubicBezTo>
                  <a:pt x="74802" y="27837"/>
                  <a:pt x="75182" y="28186"/>
                  <a:pt x="75594" y="28186"/>
                </a:cubicBezTo>
                <a:cubicBezTo>
                  <a:pt x="76037" y="28186"/>
                  <a:pt x="76354" y="27837"/>
                  <a:pt x="76354" y="27426"/>
                </a:cubicBezTo>
                <a:close/>
                <a:moveTo>
                  <a:pt x="54059" y="35184"/>
                </a:moveTo>
                <a:cubicBezTo>
                  <a:pt x="54502" y="35216"/>
                  <a:pt x="54851" y="34836"/>
                  <a:pt x="54819" y="34393"/>
                </a:cubicBezTo>
                <a:cubicBezTo>
                  <a:pt x="54819" y="33949"/>
                  <a:pt x="54471" y="33601"/>
                  <a:pt x="54027" y="33633"/>
                </a:cubicBezTo>
                <a:cubicBezTo>
                  <a:pt x="53616" y="33664"/>
                  <a:pt x="53299" y="33981"/>
                  <a:pt x="53267" y="34393"/>
                </a:cubicBezTo>
                <a:cubicBezTo>
                  <a:pt x="53267" y="34836"/>
                  <a:pt x="53616" y="35184"/>
                  <a:pt x="54059" y="35184"/>
                </a:cubicBezTo>
                <a:close/>
                <a:moveTo>
                  <a:pt x="10958" y="38003"/>
                </a:moveTo>
                <a:cubicBezTo>
                  <a:pt x="10926" y="37591"/>
                  <a:pt x="10577" y="37275"/>
                  <a:pt x="10166" y="37306"/>
                </a:cubicBezTo>
                <a:cubicBezTo>
                  <a:pt x="9722" y="37338"/>
                  <a:pt x="9406" y="37718"/>
                  <a:pt x="9406" y="38161"/>
                </a:cubicBezTo>
                <a:cubicBezTo>
                  <a:pt x="9437" y="38573"/>
                  <a:pt x="9817" y="38921"/>
                  <a:pt x="10261" y="38858"/>
                </a:cubicBezTo>
                <a:cubicBezTo>
                  <a:pt x="10704" y="38858"/>
                  <a:pt x="11053" y="38446"/>
                  <a:pt x="10958" y="38003"/>
                </a:cubicBezTo>
                <a:close/>
                <a:moveTo>
                  <a:pt x="12573" y="36515"/>
                </a:moveTo>
                <a:cubicBezTo>
                  <a:pt x="12129" y="36515"/>
                  <a:pt x="11781" y="36895"/>
                  <a:pt x="11781" y="37306"/>
                </a:cubicBezTo>
                <a:cubicBezTo>
                  <a:pt x="11781" y="37750"/>
                  <a:pt x="12161" y="38098"/>
                  <a:pt x="12604" y="38098"/>
                </a:cubicBezTo>
                <a:cubicBezTo>
                  <a:pt x="13016" y="38066"/>
                  <a:pt x="13364" y="37750"/>
                  <a:pt x="13364" y="37338"/>
                </a:cubicBezTo>
                <a:cubicBezTo>
                  <a:pt x="13364" y="36895"/>
                  <a:pt x="13016" y="36515"/>
                  <a:pt x="12573" y="36515"/>
                </a:cubicBezTo>
                <a:close/>
                <a:moveTo>
                  <a:pt x="101309" y="2946"/>
                </a:moveTo>
                <a:cubicBezTo>
                  <a:pt x="101309" y="3389"/>
                  <a:pt x="101689" y="3737"/>
                  <a:pt x="102133" y="3674"/>
                </a:cubicBezTo>
                <a:cubicBezTo>
                  <a:pt x="102544" y="3642"/>
                  <a:pt x="102861" y="3326"/>
                  <a:pt x="102861" y="2914"/>
                </a:cubicBezTo>
                <a:cubicBezTo>
                  <a:pt x="102861" y="2471"/>
                  <a:pt x="102513" y="2122"/>
                  <a:pt x="102069" y="2122"/>
                </a:cubicBezTo>
                <a:cubicBezTo>
                  <a:pt x="101626" y="2122"/>
                  <a:pt x="101278" y="2502"/>
                  <a:pt x="101309" y="2946"/>
                </a:cubicBezTo>
                <a:close/>
                <a:moveTo>
                  <a:pt x="43703" y="34393"/>
                </a:moveTo>
                <a:cubicBezTo>
                  <a:pt x="43260" y="34393"/>
                  <a:pt x="42912" y="34741"/>
                  <a:pt x="42912" y="35184"/>
                </a:cubicBezTo>
                <a:cubicBezTo>
                  <a:pt x="42943" y="35596"/>
                  <a:pt x="43260" y="35945"/>
                  <a:pt x="43672" y="35945"/>
                </a:cubicBezTo>
                <a:cubicBezTo>
                  <a:pt x="44115" y="35945"/>
                  <a:pt x="44463" y="35564"/>
                  <a:pt x="44463" y="35121"/>
                </a:cubicBezTo>
                <a:cubicBezTo>
                  <a:pt x="44432" y="34741"/>
                  <a:pt x="44115" y="34393"/>
                  <a:pt x="43703" y="34393"/>
                </a:cubicBezTo>
                <a:close/>
                <a:moveTo>
                  <a:pt x="66790" y="35343"/>
                </a:moveTo>
                <a:cubicBezTo>
                  <a:pt x="66790" y="35755"/>
                  <a:pt x="67138" y="36071"/>
                  <a:pt x="67518" y="36103"/>
                </a:cubicBezTo>
                <a:cubicBezTo>
                  <a:pt x="67962" y="36103"/>
                  <a:pt x="68310" y="35755"/>
                  <a:pt x="68310" y="35311"/>
                </a:cubicBezTo>
                <a:cubicBezTo>
                  <a:pt x="68310" y="34899"/>
                  <a:pt x="67993" y="34583"/>
                  <a:pt x="67582" y="34551"/>
                </a:cubicBezTo>
                <a:cubicBezTo>
                  <a:pt x="67138" y="34551"/>
                  <a:pt x="66790" y="34899"/>
                  <a:pt x="66790" y="35343"/>
                </a:cubicBezTo>
                <a:close/>
                <a:moveTo>
                  <a:pt x="78064" y="21092"/>
                </a:moveTo>
                <a:cubicBezTo>
                  <a:pt x="78064" y="21504"/>
                  <a:pt x="78413" y="21820"/>
                  <a:pt x="78824" y="21852"/>
                </a:cubicBezTo>
                <a:cubicBezTo>
                  <a:pt x="79268" y="21852"/>
                  <a:pt x="79616" y="21504"/>
                  <a:pt x="79616" y="21060"/>
                </a:cubicBezTo>
                <a:cubicBezTo>
                  <a:pt x="79584" y="20648"/>
                  <a:pt x="79268" y="20332"/>
                  <a:pt x="78856" y="20300"/>
                </a:cubicBezTo>
                <a:cubicBezTo>
                  <a:pt x="78413" y="20300"/>
                  <a:pt x="78064" y="20648"/>
                  <a:pt x="78064" y="21092"/>
                </a:cubicBezTo>
                <a:close/>
                <a:moveTo>
                  <a:pt x="64415" y="36135"/>
                </a:moveTo>
                <a:cubicBezTo>
                  <a:pt x="64415" y="36546"/>
                  <a:pt x="64763" y="36863"/>
                  <a:pt x="65175" y="36895"/>
                </a:cubicBezTo>
                <a:cubicBezTo>
                  <a:pt x="65587" y="36895"/>
                  <a:pt x="65935" y="36546"/>
                  <a:pt x="65935" y="36103"/>
                </a:cubicBezTo>
                <a:cubicBezTo>
                  <a:pt x="65935" y="35691"/>
                  <a:pt x="65618" y="35374"/>
                  <a:pt x="65207" y="35343"/>
                </a:cubicBezTo>
                <a:cubicBezTo>
                  <a:pt x="64763" y="35343"/>
                  <a:pt x="64415" y="35691"/>
                  <a:pt x="64415" y="36135"/>
                </a:cubicBezTo>
                <a:close/>
                <a:moveTo>
                  <a:pt x="85221" y="13903"/>
                </a:moveTo>
                <a:cubicBezTo>
                  <a:pt x="85190" y="13491"/>
                  <a:pt x="84841" y="13175"/>
                  <a:pt x="84430" y="13175"/>
                </a:cubicBezTo>
                <a:cubicBezTo>
                  <a:pt x="83986" y="13206"/>
                  <a:pt x="83670" y="13586"/>
                  <a:pt x="83701" y="13998"/>
                </a:cubicBezTo>
                <a:cubicBezTo>
                  <a:pt x="83733" y="14410"/>
                  <a:pt x="84050" y="14726"/>
                  <a:pt x="84461" y="14726"/>
                </a:cubicBezTo>
                <a:cubicBezTo>
                  <a:pt x="84905" y="14726"/>
                  <a:pt x="85253" y="14346"/>
                  <a:pt x="85221" y="13903"/>
                </a:cubicBezTo>
                <a:close/>
                <a:moveTo>
                  <a:pt x="90859" y="9976"/>
                </a:moveTo>
                <a:cubicBezTo>
                  <a:pt x="91302" y="9976"/>
                  <a:pt x="91650" y="9628"/>
                  <a:pt x="91650" y="9184"/>
                </a:cubicBezTo>
                <a:cubicBezTo>
                  <a:pt x="91619" y="8773"/>
                  <a:pt x="91302" y="8456"/>
                  <a:pt x="90890" y="8424"/>
                </a:cubicBezTo>
                <a:cubicBezTo>
                  <a:pt x="90479" y="8424"/>
                  <a:pt x="90130" y="8741"/>
                  <a:pt x="90099" y="9153"/>
                </a:cubicBezTo>
                <a:cubicBezTo>
                  <a:pt x="90067" y="9596"/>
                  <a:pt x="90415" y="9976"/>
                  <a:pt x="90859" y="9976"/>
                </a:cubicBezTo>
                <a:close/>
                <a:moveTo>
                  <a:pt x="73187" y="30561"/>
                </a:moveTo>
                <a:cubicBezTo>
                  <a:pt x="73187" y="31004"/>
                  <a:pt x="73536" y="31353"/>
                  <a:pt x="73979" y="31353"/>
                </a:cubicBezTo>
                <a:cubicBezTo>
                  <a:pt x="74391" y="31353"/>
                  <a:pt x="74707" y="31004"/>
                  <a:pt x="74739" y="30592"/>
                </a:cubicBezTo>
                <a:cubicBezTo>
                  <a:pt x="74739" y="30181"/>
                  <a:pt x="74454" y="29832"/>
                  <a:pt x="74042" y="29801"/>
                </a:cubicBezTo>
                <a:cubicBezTo>
                  <a:pt x="73599" y="29769"/>
                  <a:pt x="73219" y="30117"/>
                  <a:pt x="73187" y="30561"/>
                </a:cubicBezTo>
                <a:close/>
                <a:moveTo>
                  <a:pt x="24575" y="35850"/>
                </a:moveTo>
                <a:cubicBezTo>
                  <a:pt x="24607" y="36230"/>
                  <a:pt x="24955" y="36546"/>
                  <a:pt x="25367" y="36578"/>
                </a:cubicBezTo>
                <a:cubicBezTo>
                  <a:pt x="25779" y="36578"/>
                  <a:pt x="26127" y="36198"/>
                  <a:pt x="26127" y="35755"/>
                </a:cubicBezTo>
                <a:cubicBezTo>
                  <a:pt x="26095" y="35343"/>
                  <a:pt x="25715" y="34994"/>
                  <a:pt x="25272" y="35026"/>
                </a:cubicBezTo>
                <a:cubicBezTo>
                  <a:pt x="24892" y="35089"/>
                  <a:pt x="24575" y="35438"/>
                  <a:pt x="24575" y="35850"/>
                </a:cubicBezTo>
                <a:close/>
                <a:moveTo>
                  <a:pt x="69989" y="33759"/>
                </a:moveTo>
                <a:cubicBezTo>
                  <a:pt x="69545" y="33759"/>
                  <a:pt x="69197" y="34108"/>
                  <a:pt x="69197" y="34551"/>
                </a:cubicBezTo>
                <a:cubicBezTo>
                  <a:pt x="69229" y="34963"/>
                  <a:pt x="69545" y="35279"/>
                  <a:pt x="69957" y="35311"/>
                </a:cubicBezTo>
                <a:cubicBezTo>
                  <a:pt x="70369" y="35311"/>
                  <a:pt x="70749" y="34963"/>
                  <a:pt x="70749" y="34519"/>
                </a:cubicBezTo>
                <a:cubicBezTo>
                  <a:pt x="70717" y="34108"/>
                  <a:pt x="70400" y="33791"/>
                  <a:pt x="69989" y="33759"/>
                </a:cubicBezTo>
                <a:close/>
                <a:moveTo>
                  <a:pt x="106883" y="2122"/>
                </a:moveTo>
                <a:cubicBezTo>
                  <a:pt x="107295" y="2090"/>
                  <a:pt x="107612" y="1774"/>
                  <a:pt x="107643" y="1362"/>
                </a:cubicBezTo>
                <a:cubicBezTo>
                  <a:pt x="107612" y="950"/>
                  <a:pt x="107295" y="634"/>
                  <a:pt x="106883" y="634"/>
                </a:cubicBezTo>
                <a:cubicBezTo>
                  <a:pt x="105838" y="570"/>
                  <a:pt x="105838" y="2185"/>
                  <a:pt x="106883" y="2122"/>
                </a:cubicBezTo>
                <a:close/>
                <a:moveTo>
                  <a:pt x="3769" y="43608"/>
                </a:moveTo>
                <a:cubicBezTo>
                  <a:pt x="4434" y="43608"/>
                  <a:pt x="4782" y="42785"/>
                  <a:pt x="4307" y="42310"/>
                </a:cubicBezTo>
                <a:cubicBezTo>
                  <a:pt x="3832" y="41835"/>
                  <a:pt x="3009" y="42183"/>
                  <a:pt x="3009" y="42848"/>
                </a:cubicBezTo>
                <a:cubicBezTo>
                  <a:pt x="3009" y="43260"/>
                  <a:pt x="3357" y="43608"/>
                  <a:pt x="3769" y="43608"/>
                </a:cubicBezTo>
                <a:close/>
                <a:moveTo>
                  <a:pt x="54819" y="37591"/>
                </a:moveTo>
                <a:cubicBezTo>
                  <a:pt x="55801" y="37560"/>
                  <a:pt x="55801" y="36103"/>
                  <a:pt x="54819" y="36071"/>
                </a:cubicBezTo>
                <a:cubicBezTo>
                  <a:pt x="53774" y="36040"/>
                  <a:pt x="53774" y="37623"/>
                  <a:pt x="54819" y="37591"/>
                </a:cubicBezTo>
                <a:close/>
                <a:moveTo>
                  <a:pt x="48454" y="36040"/>
                </a:moveTo>
                <a:cubicBezTo>
                  <a:pt x="48485" y="36451"/>
                  <a:pt x="48834" y="36768"/>
                  <a:pt x="49245" y="36768"/>
                </a:cubicBezTo>
                <a:cubicBezTo>
                  <a:pt x="49657" y="36736"/>
                  <a:pt x="49974" y="36420"/>
                  <a:pt x="50005" y="36008"/>
                </a:cubicBezTo>
                <a:cubicBezTo>
                  <a:pt x="49974" y="35564"/>
                  <a:pt x="49625" y="35216"/>
                  <a:pt x="49182" y="35216"/>
                </a:cubicBezTo>
                <a:cubicBezTo>
                  <a:pt x="48770" y="35279"/>
                  <a:pt x="48454" y="35628"/>
                  <a:pt x="48454" y="36040"/>
                </a:cubicBezTo>
                <a:close/>
                <a:moveTo>
                  <a:pt x="23720" y="36578"/>
                </a:moveTo>
                <a:cubicBezTo>
                  <a:pt x="23688" y="36166"/>
                  <a:pt x="23372" y="35850"/>
                  <a:pt x="22960" y="35818"/>
                </a:cubicBezTo>
                <a:cubicBezTo>
                  <a:pt x="22517" y="35850"/>
                  <a:pt x="22168" y="36198"/>
                  <a:pt x="22200" y="36641"/>
                </a:cubicBezTo>
                <a:cubicBezTo>
                  <a:pt x="22232" y="37053"/>
                  <a:pt x="22580" y="37370"/>
                  <a:pt x="22960" y="37370"/>
                </a:cubicBezTo>
                <a:cubicBezTo>
                  <a:pt x="23372" y="37338"/>
                  <a:pt x="23688" y="36990"/>
                  <a:pt x="23720" y="36578"/>
                </a:cubicBezTo>
                <a:close/>
                <a:moveTo>
                  <a:pt x="72396" y="34551"/>
                </a:moveTo>
                <a:cubicBezTo>
                  <a:pt x="72807" y="34551"/>
                  <a:pt x="73124" y="34203"/>
                  <a:pt x="73156" y="33791"/>
                </a:cubicBezTo>
                <a:cubicBezTo>
                  <a:pt x="73156" y="33348"/>
                  <a:pt x="72776" y="32999"/>
                  <a:pt x="72332" y="32999"/>
                </a:cubicBezTo>
                <a:cubicBezTo>
                  <a:pt x="71920" y="33063"/>
                  <a:pt x="71635" y="33379"/>
                  <a:pt x="71604" y="33791"/>
                </a:cubicBezTo>
                <a:cubicBezTo>
                  <a:pt x="71635" y="34203"/>
                  <a:pt x="71984" y="34551"/>
                  <a:pt x="72396" y="34551"/>
                </a:cubicBezTo>
                <a:close/>
                <a:moveTo>
                  <a:pt x="76354" y="29072"/>
                </a:moveTo>
                <a:cubicBezTo>
                  <a:pt x="75942" y="29072"/>
                  <a:pt x="75626" y="29421"/>
                  <a:pt x="75626" y="29832"/>
                </a:cubicBezTo>
                <a:cubicBezTo>
                  <a:pt x="75626" y="30877"/>
                  <a:pt x="77209" y="30814"/>
                  <a:pt x="77114" y="29801"/>
                </a:cubicBezTo>
                <a:cubicBezTo>
                  <a:pt x="77114" y="29389"/>
                  <a:pt x="76766" y="29072"/>
                  <a:pt x="76354" y="29072"/>
                </a:cubicBezTo>
                <a:close/>
                <a:moveTo>
                  <a:pt x="77241" y="26634"/>
                </a:moveTo>
                <a:cubicBezTo>
                  <a:pt x="77241" y="27046"/>
                  <a:pt x="77558" y="27394"/>
                  <a:pt x="77969" y="27426"/>
                </a:cubicBezTo>
                <a:cubicBezTo>
                  <a:pt x="78381" y="27426"/>
                  <a:pt x="78729" y="27141"/>
                  <a:pt x="78761" y="26729"/>
                </a:cubicBezTo>
                <a:cubicBezTo>
                  <a:pt x="78888" y="25652"/>
                  <a:pt x="77209" y="25557"/>
                  <a:pt x="77241" y="26634"/>
                </a:cubicBezTo>
                <a:close/>
                <a:moveTo>
                  <a:pt x="82086" y="17102"/>
                </a:moveTo>
                <a:cubicBezTo>
                  <a:pt x="82086" y="17513"/>
                  <a:pt x="82403" y="17862"/>
                  <a:pt x="82815" y="17893"/>
                </a:cubicBezTo>
                <a:cubicBezTo>
                  <a:pt x="83480" y="17893"/>
                  <a:pt x="83860" y="17102"/>
                  <a:pt x="83385" y="16595"/>
                </a:cubicBezTo>
                <a:cubicBezTo>
                  <a:pt x="82910" y="16120"/>
                  <a:pt x="82086" y="16436"/>
                  <a:pt x="82086" y="17102"/>
                </a:cubicBezTo>
                <a:close/>
                <a:moveTo>
                  <a:pt x="5447" y="42088"/>
                </a:moveTo>
                <a:cubicBezTo>
                  <a:pt x="5479" y="42500"/>
                  <a:pt x="5827" y="42817"/>
                  <a:pt x="6239" y="42785"/>
                </a:cubicBezTo>
                <a:cubicBezTo>
                  <a:pt x="6872" y="42753"/>
                  <a:pt x="7157" y="41930"/>
                  <a:pt x="6682" y="41518"/>
                </a:cubicBezTo>
                <a:cubicBezTo>
                  <a:pt x="6207" y="41075"/>
                  <a:pt x="5415" y="41423"/>
                  <a:pt x="5447" y="42088"/>
                </a:cubicBezTo>
                <a:close/>
                <a:moveTo>
                  <a:pt x="78856" y="23435"/>
                </a:moveTo>
                <a:cubicBezTo>
                  <a:pt x="78856" y="23847"/>
                  <a:pt x="79173" y="24195"/>
                  <a:pt x="79584" y="24227"/>
                </a:cubicBezTo>
                <a:cubicBezTo>
                  <a:pt x="79996" y="24195"/>
                  <a:pt x="80344" y="23879"/>
                  <a:pt x="80376" y="23499"/>
                </a:cubicBezTo>
                <a:cubicBezTo>
                  <a:pt x="80376" y="23087"/>
                  <a:pt x="80059" y="22739"/>
                  <a:pt x="79648" y="22707"/>
                </a:cubicBezTo>
                <a:cubicBezTo>
                  <a:pt x="79236" y="22675"/>
                  <a:pt x="78888" y="22992"/>
                  <a:pt x="78856" y="23435"/>
                </a:cubicBezTo>
                <a:close/>
                <a:moveTo>
                  <a:pt x="57226" y="36800"/>
                </a:moveTo>
                <a:cubicBezTo>
                  <a:pt x="57638" y="36831"/>
                  <a:pt x="57986" y="36515"/>
                  <a:pt x="57986" y="36103"/>
                </a:cubicBezTo>
                <a:cubicBezTo>
                  <a:pt x="58018" y="35660"/>
                  <a:pt x="57669" y="35279"/>
                  <a:pt x="57226" y="35279"/>
                </a:cubicBezTo>
                <a:cubicBezTo>
                  <a:pt x="56783" y="35279"/>
                  <a:pt x="56434" y="35628"/>
                  <a:pt x="56434" y="36071"/>
                </a:cubicBezTo>
                <a:cubicBezTo>
                  <a:pt x="56466" y="36483"/>
                  <a:pt x="56814" y="36800"/>
                  <a:pt x="57226" y="36800"/>
                </a:cubicBezTo>
                <a:close/>
                <a:moveTo>
                  <a:pt x="35723" y="35850"/>
                </a:moveTo>
                <a:cubicBezTo>
                  <a:pt x="36166" y="35850"/>
                  <a:pt x="36514" y="35501"/>
                  <a:pt x="36514" y="35058"/>
                </a:cubicBezTo>
                <a:cubicBezTo>
                  <a:pt x="36483" y="34646"/>
                  <a:pt x="36134" y="34329"/>
                  <a:pt x="35723" y="34329"/>
                </a:cubicBezTo>
                <a:cubicBezTo>
                  <a:pt x="35279" y="34329"/>
                  <a:pt x="34931" y="34678"/>
                  <a:pt x="34963" y="35121"/>
                </a:cubicBezTo>
                <a:cubicBezTo>
                  <a:pt x="34994" y="35533"/>
                  <a:pt x="35311" y="35881"/>
                  <a:pt x="35723" y="35850"/>
                </a:cubicBezTo>
                <a:close/>
                <a:moveTo>
                  <a:pt x="93234" y="9216"/>
                </a:moveTo>
                <a:cubicBezTo>
                  <a:pt x="93614" y="9216"/>
                  <a:pt x="93962" y="8899"/>
                  <a:pt x="94025" y="8488"/>
                </a:cubicBezTo>
                <a:cubicBezTo>
                  <a:pt x="94025" y="8044"/>
                  <a:pt x="93677" y="7696"/>
                  <a:pt x="93234" y="7696"/>
                </a:cubicBezTo>
                <a:cubicBezTo>
                  <a:pt x="92822" y="7696"/>
                  <a:pt x="92505" y="8044"/>
                  <a:pt x="92474" y="8456"/>
                </a:cubicBezTo>
                <a:cubicBezTo>
                  <a:pt x="92474" y="8868"/>
                  <a:pt x="92822" y="9184"/>
                  <a:pt x="93234" y="9216"/>
                </a:cubicBezTo>
                <a:close/>
                <a:moveTo>
                  <a:pt x="74011" y="32999"/>
                </a:moveTo>
                <a:cubicBezTo>
                  <a:pt x="74011" y="33411"/>
                  <a:pt x="74359" y="33728"/>
                  <a:pt x="74771" y="33759"/>
                </a:cubicBezTo>
                <a:cubicBezTo>
                  <a:pt x="75752" y="33728"/>
                  <a:pt x="75752" y="32239"/>
                  <a:pt x="74771" y="32239"/>
                </a:cubicBezTo>
                <a:cubicBezTo>
                  <a:pt x="74359" y="32239"/>
                  <a:pt x="74011" y="32588"/>
                  <a:pt x="74011" y="32999"/>
                </a:cubicBezTo>
                <a:close/>
                <a:moveTo>
                  <a:pt x="104445" y="2914"/>
                </a:moveTo>
                <a:cubicBezTo>
                  <a:pt x="104888" y="2946"/>
                  <a:pt x="105236" y="2566"/>
                  <a:pt x="105236" y="2122"/>
                </a:cubicBezTo>
                <a:cubicBezTo>
                  <a:pt x="105205" y="1710"/>
                  <a:pt x="104888" y="1394"/>
                  <a:pt x="104476" y="1394"/>
                </a:cubicBezTo>
                <a:cubicBezTo>
                  <a:pt x="104033" y="1362"/>
                  <a:pt x="103653" y="1742"/>
                  <a:pt x="103685" y="2185"/>
                </a:cubicBezTo>
                <a:cubicBezTo>
                  <a:pt x="103685" y="2597"/>
                  <a:pt x="104033" y="2914"/>
                  <a:pt x="104445" y="2914"/>
                </a:cubicBezTo>
                <a:close/>
                <a:moveTo>
                  <a:pt x="20553" y="38130"/>
                </a:moveTo>
                <a:cubicBezTo>
                  <a:pt x="21250" y="38161"/>
                  <a:pt x="21598" y="37338"/>
                  <a:pt x="21123" y="36863"/>
                </a:cubicBezTo>
                <a:cubicBezTo>
                  <a:pt x="20648" y="36388"/>
                  <a:pt x="19825" y="36705"/>
                  <a:pt x="19825" y="37370"/>
                </a:cubicBezTo>
                <a:cubicBezTo>
                  <a:pt x="19825" y="37781"/>
                  <a:pt x="20142" y="38130"/>
                  <a:pt x="20553" y="38130"/>
                </a:cubicBezTo>
                <a:close/>
                <a:moveTo>
                  <a:pt x="62008" y="36895"/>
                </a:moveTo>
                <a:cubicBezTo>
                  <a:pt x="62040" y="37940"/>
                  <a:pt x="63623" y="37845"/>
                  <a:pt x="63528" y="36800"/>
                </a:cubicBezTo>
                <a:cubicBezTo>
                  <a:pt x="63496" y="36388"/>
                  <a:pt x="63116" y="36071"/>
                  <a:pt x="62705" y="36103"/>
                </a:cubicBezTo>
                <a:cubicBezTo>
                  <a:pt x="62293" y="36135"/>
                  <a:pt x="61976" y="36483"/>
                  <a:pt x="62008" y="36895"/>
                </a:cubicBezTo>
                <a:close/>
                <a:moveTo>
                  <a:pt x="51684" y="37623"/>
                </a:moveTo>
                <a:cubicBezTo>
                  <a:pt x="51684" y="38035"/>
                  <a:pt x="52032" y="38383"/>
                  <a:pt x="52476" y="38351"/>
                </a:cubicBezTo>
                <a:cubicBezTo>
                  <a:pt x="52887" y="38351"/>
                  <a:pt x="53204" y="38003"/>
                  <a:pt x="53172" y="37591"/>
                </a:cubicBezTo>
                <a:cubicBezTo>
                  <a:pt x="53077" y="36641"/>
                  <a:pt x="51716" y="36705"/>
                  <a:pt x="51684" y="37623"/>
                </a:cubicBezTo>
                <a:close/>
                <a:moveTo>
                  <a:pt x="8614" y="41993"/>
                </a:moveTo>
                <a:cubicBezTo>
                  <a:pt x="9247" y="41962"/>
                  <a:pt x="9532" y="41170"/>
                  <a:pt x="9057" y="40727"/>
                </a:cubicBezTo>
                <a:cubicBezTo>
                  <a:pt x="8582" y="40283"/>
                  <a:pt x="7822" y="40632"/>
                  <a:pt x="7822" y="41265"/>
                </a:cubicBezTo>
                <a:cubicBezTo>
                  <a:pt x="7854" y="41677"/>
                  <a:pt x="8202" y="42025"/>
                  <a:pt x="8614" y="41993"/>
                </a:cubicBezTo>
                <a:close/>
                <a:moveTo>
                  <a:pt x="86837" y="12415"/>
                </a:moveTo>
                <a:cubicBezTo>
                  <a:pt x="85855" y="12446"/>
                  <a:pt x="85918" y="13935"/>
                  <a:pt x="86900" y="13903"/>
                </a:cubicBezTo>
                <a:cubicBezTo>
                  <a:pt x="87312" y="13903"/>
                  <a:pt x="87628" y="13555"/>
                  <a:pt x="87597" y="13143"/>
                </a:cubicBezTo>
                <a:cubicBezTo>
                  <a:pt x="87597" y="12731"/>
                  <a:pt x="87248" y="12415"/>
                  <a:pt x="86837" y="12415"/>
                </a:cubicBezTo>
                <a:close/>
                <a:moveTo>
                  <a:pt x="46110" y="36768"/>
                </a:moveTo>
                <a:cubicBezTo>
                  <a:pt x="46110" y="37433"/>
                  <a:pt x="46934" y="37750"/>
                  <a:pt x="47409" y="37275"/>
                </a:cubicBezTo>
                <a:cubicBezTo>
                  <a:pt x="47852" y="36768"/>
                  <a:pt x="47504" y="35976"/>
                  <a:pt x="46839" y="36008"/>
                </a:cubicBezTo>
                <a:cubicBezTo>
                  <a:pt x="46427" y="36008"/>
                  <a:pt x="46110" y="36356"/>
                  <a:pt x="46110" y="36768"/>
                </a:cubicBezTo>
                <a:close/>
                <a:moveTo>
                  <a:pt x="98079" y="6112"/>
                </a:moveTo>
                <a:cubicBezTo>
                  <a:pt x="97066" y="6081"/>
                  <a:pt x="97002" y="7569"/>
                  <a:pt x="98016" y="7601"/>
                </a:cubicBezTo>
                <a:cubicBezTo>
                  <a:pt x="98396" y="7601"/>
                  <a:pt x="98744" y="7316"/>
                  <a:pt x="98776" y="6904"/>
                </a:cubicBezTo>
                <a:cubicBezTo>
                  <a:pt x="98776" y="6492"/>
                  <a:pt x="98459" y="6144"/>
                  <a:pt x="98079" y="6112"/>
                </a:cubicBezTo>
                <a:close/>
                <a:moveTo>
                  <a:pt x="70020" y="36958"/>
                </a:moveTo>
                <a:cubicBezTo>
                  <a:pt x="69989" y="37623"/>
                  <a:pt x="70812" y="37971"/>
                  <a:pt x="71287" y="37496"/>
                </a:cubicBezTo>
                <a:cubicBezTo>
                  <a:pt x="71762" y="37021"/>
                  <a:pt x="71445" y="36198"/>
                  <a:pt x="70780" y="36198"/>
                </a:cubicBezTo>
                <a:cubicBezTo>
                  <a:pt x="70369" y="36198"/>
                  <a:pt x="70020" y="36546"/>
                  <a:pt x="70020" y="36958"/>
                </a:cubicBezTo>
                <a:close/>
                <a:moveTo>
                  <a:pt x="30149" y="36673"/>
                </a:moveTo>
                <a:cubicBezTo>
                  <a:pt x="30149" y="37085"/>
                  <a:pt x="30497" y="37401"/>
                  <a:pt x="30909" y="37401"/>
                </a:cubicBezTo>
                <a:cubicBezTo>
                  <a:pt x="31542" y="37370"/>
                  <a:pt x="31859" y="36610"/>
                  <a:pt x="31384" y="36135"/>
                </a:cubicBezTo>
                <a:cubicBezTo>
                  <a:pt x="30941" y="35691"/>
                  <a:pt x="30149" y="36008"/>
                  <a:pt x="30149" y="36673"/>
                </a:cubicBezTo>
                <a:close/>
                <a:moveTo>
                  <a:pt x="81200" y="21028"/>
                </a:moveTo>
                <a:cubicBezTo>
                  <a:pt x="81865" y="21060"/>
                  <a:pt x="82213" y="20237"/>
                  <a:pt x="81770" y="19762"/>
                </a:cubicBezTo>
                <a:cubicBezTo>
                  <a:pt x="81295" y="19287"/>
                  <a:pt x="80471" y="19603"/>
                  <a:pt x="80471" y="20268"/>
                </a:cubicBezTo>
                <a:cubicBezTo>
                  <a:pt x="80471" y="20680"/>
                  <a:pt x="80788" y="21028"/>
                  <a:pt x="81200" y="21028"/>
                </a:cubicBezTo>
                <a:close/>
                <a:moveTo>
                  <a:pt x="73124" y="35406"/>
                </a:moveTo>
                <a:cubicBezTo>
                  <a:pt x="72712" y="35438"/>
                  <a:pt x="72396" y="35755"/>
                  <a:pt x="72396" y="36166"/>
                </a:cubicBezTo>
                <a:cubicBezTo>
                  <a:pt x="72396" y="37148"/>
                  <a:pt x="73852" y="37148"/>
                  <a:pt x="73884" y="36166"/>
                </a:cubicBezTo>
                <a:cubicBezTo>
                  <a:pt x="73884" y="35755"/>
                  <a:pt x="73536" y="35406"/>
                  <a:pt x="73124" y="35406"/>
                </a:cubicBezTo>
                <a:close/>
                <a:moveTo>
                  <a:pt x="94912" y="7664"/>
                </a:moveTo>
                <a:cubicBezTo>
                  <a:pt x="94912" y="8329"/>
                  <a:pt x="95736" y="8678"/>
                  <a:pt x="96179" y="8203"/>
                </a:cubicBezTo>
                <a:cubicBezTo>
                  <a:pt x="96654" y="7728"/>
                  <a:pt x="96337" y="6904"/>
                  <a:pt x="95641" y="6904"/>
                </a:cubicBezTo>
                <a:cubicBezTo>
                  <a:pt x="95229" y="6936"/>
                  <a:pt x="94912" y="7253"/>
                  <a:pt x="94912" y="7664"/>
                </a:cubicBezTo>
                <a:close/>
                <a:moveTo>
                  <a:pt x="65967" y="39238"/>
                </a:moveTo>
                <a:cubicBezTo>
                  <a:pt x="66917" y="39206"/>
                  <a:pt x="66948" y="37813"/>
                  <a:pt x="65998" y="37750"/>
                </a:cubicBezTo>
                <a:cubicBezTo>
                  <a:pt x="64953" y="37655"/>
                  <a:pt x="64922" y="39301"/>
                  <a:pt x="65967" y="39238"/>
                </a:cubicBezTo>
                <a:close/>
                <a:moveTo>
                  <a:pt x="40536" y="35945"/>
                </a:moveTo>
                <a:cubicBezTo>
                  <a:pt x="40568" y="36641"/>
                  <a:pt x="41391" y="36926"/>
                  <a:pt x="41835" y="36420"/>
                </a:cubicBezTo>
                <a:cubicBezTo>
                  <a:pt x="42278" y="35913"/>
                  <a:pt x="41898" y="35121"/>
                  <a:pt x="41233" y="35184"/>
                </a:cubicBezTo>
                <a:cubicBezTo>
                  <a:pt x="40821" y="35184"/>
                  <a:pt x="40473" y="35533"/>
                  <a:pt x="40536" y="35945"/>
                </a:cubicBezTo>
                <a:close/>
                <a:moveTo>
                  <a:pt x="67613" y="37750"/>
                </a:moveTo>
                <a:cubicBezTo>
                  <a:pt x="67613" y="38161"/>
                  <a:pt x="67962" y="38478"/>
                  <a:pt x="68374" y="38478"/>
                </a:cubicBezTo>
                <a:cubicBezTo>
                  <a:pt x="69355" y="38478"/>
                  <a:pt x="69355" y="36958"/>
                  <a:pt x="68342" y="36990"/>
                </a:cubicBezTo>
                <a:cubicBezTo>
                  <a:pt x="67930" y="36990"/>
                  <a:pt x="67613" y="37338"/>
                  <a:pt x="67613" y="37750"/>
                </a:cubicBezTo>
                <a:close/>
                <a:moveTo>
                  <a:pt x="0" y="47472"/>
                </a:moveTo>
                <a:cubicBezTo>
                  <a:pt x="317" y="47377"/>
                  <a:pt x="538" y="47060"/>
                  <a:pt x="507" y="46712"/>
                </a:cubicBezTo>
                <a:cubicBezTo>
                  <a:pt x="507" y="46427"/>
                  <a:pt x="317" y="46142"/>
                  <a:pt x="0" y="46047"/>
                </a:cubicBezTo>
                <a:close/>
                <a:moveTo>
                  <a:pt x="63528" y="40030"/>
                </a:moveTo>
                <a:cubicBezTo>
                  <a:pt x="63940" y="40030"/>
                  <a:pt x="64288" y="39713"/>
                  <a:pt x="64288" y="39301"/>
                </a:cubicBezTo>
                <a:cubicBezTo>
                  <a:pt x="64288" y="38890"/>
                  <a:pt x="63972" y="38541"/>
                  <a:pt x="63560" y="38541"/>
                </a:cubicBezTo>
                <a:cubicBezTo>
                  <a:pt x="63180" y="38541"/>
                  <a:pt x="62863" y="38858"/>
                  <a:pt x="62831" y="39238"/>
                </a:cubicBezTo>
                <a:cubicBezTo>
                  <a:pt x="62800" y="39650"/>
                  <a:pt x="63116" y="39998"/>
                  <a:pt x="63528" y="40030"/>
                </a:cubicBezTo>
                <a:close/>
                <a:moveTo>
                  <a:pt x="57954" y="37718"/>
                </a:moveTo>
                <a:cubicBezTo>
                  <a:pt x="57511" y="37750"/>
                  <a:pt x="57194" y="38098"/>
                  <a:pt x="57226" y="38510"/>
                </a:cubicBezTo>
                <a:cubicBezTo>
                  <a:pt x="57321" y="39460"/>
                  <a:pt x="58746" y="39396"/>
                  <a:pt x="58714" y="38446"/>
                </a:cubicBezTo>
                <a:cubicBezTo>
                  <a:pt x="58714" y="38003"/>
                  <a:pt x="58366" y="37686"/>
                  <a:pt x="57954" y="37718"/>
                </a:cubicBezTo>
                <a:close/>
                <a:moveTo>
                  <a:pt x="59665" y="37686"/>
                </a:moveTo>
                <a:cubicBezTo>
                  <a:pt x="59696" y="38351"/>
                  <a:pt x="60488" y="38636"/>
                  <a:pt x="60931" y="38161"/>
                </a:cubicBezTo>
                <a:cubicBezTo>
                  <a:pt x="61375" y="37655"/>
                  <a:pt x="61026" y="36895"/>
                  <a:pt x="60361" y="36926"/>
                </a:cubicBezTo>
                <a:cubicBezTo>
                  <a:pt x="59950" y="36926"/>
                  <a:pt x="59633" y="37275"/>
                  <a:pt x="59665" y="37686"/>
                </a:cubicBezTo>
                <a:close/>
                <a:moveTo>
                  <a:pt x="89243" y="13111"/>
                </a:moveTo>
                <a:cubicBezTo>
                  <a:pt x="89655" y="13111"/>
                  <a:pt x="90004" y="12763"/>
                  <a:pt x="89972" y="12351"/>
                </a:cubicBezTo>
                <a:cubicBezTo>
                  <a:pt x="89940" y="11940"/>
                  <a:pt x="89655" y="11654"/>
                  <a:pt x="89275" y="11623"/>
                </a:cubicBezTo>
                <a:cubicBezTo>
                  <a:pt x="88863" y="11623"/>
                  <a:pt x="88515" y="11940"/>
                  <a:pt x="88515" y="12351"/>
                </a:cubicBezTo>
                <a:cubicBezTo>
                  <a:pt x="88515" y="12763"/>
                  <a:pt x="88832" y="13111"/>
                  <a:pt x="89243" y="13111"/>
                </a:cubicBezTo>
                <a:close/>
                <a:moveTo>
                  <a:pt x="76449" y="32208"/>
                </a:moveTo>
                <a:cubicBezTo>
                  <a:pt x="76449" y="32619"/>
                  <a:pt x="76798" y="32968"/>
                  <a:pt x="77209" y="32936"/>
                </a:cubicBezTo>
                <a:cubicBezTo>
                  <a:pt x="77621" y="32904"/>
                  <a:pt x="77938" y="32556"/>
                  <a:pt x="77906" y="32144"/>
                </a:cubicBezTo>
                <a:cubicBezTo>
                  <a:pt x="77874" y="31764"/>
                  <a:pt x="77558" y="31479"/>
                  <a:pt x="77178" y="31479"/>
                </a:cubicBezTo>
                <a:cubicBezTo>
                  <a:pt x="76766" y="31448"/>
                  <a:pt x="76417" y="31796"/>
                  <a:pt x="76449" y="32208"/>
                </a:cubicBezTo>
                <a:close/>
                <a:moveTo>
                  <a:pt x="78033" y="29041"/>
                </a:moveTo>
                <a:cubicBezTo>
                  <a:pt x="78033" y="29452"/>
                  <a:pt x="78381" y="29801"/>
                  <a:pt x="78793" y="29769"/>
                </a:cubicBezTo>
                <a:cubicBezTo>
                  <a:pt x="79204" y="29769"/>
                  <a:pt x="79521" y="29389"/>
                  <a:pt x="79489" y="28977"/>
                </a:cubicBezTo>
                <a:cubicBezTo>
                  <a:pt x="79458" y="28597"/>
                  <a:pt x="79141" y="28312"/>
                  <a:pt x="78761" y="28312"/>
                </a:cubicBezTo>
                <a:cubicBezTo>
                  <a:pt x="78349" y="28281"/>
                  <a:pt x="78033" y="28629"/>
                  <a:pt x="78033" y="29041"/>
                </a:cubicBezTo>
                <a:close/>
                <a:moveTo>
                  <a:pt x="43703" y="37528"/>
                </a:moveTo>
                <a:cubicBezTo>
                  <a:pt x="43703" y="37940"/>
                  <a:pt x="44020" y="38256"/>
                  <a:pt x="44432" y="38288"/>
                </a:cubicBezTo>
                <a:cubicBezTo>
                  <a:pt x="44812" y="38288"/>
                  <a:pt x="45128" y="38003"/>
                  <a:pt x="45160" y="37623"/>
                </a:cubicBezTo>
                <a:cubicBezTo>
                  <a:pt x="45192" y="37211"/>
                  <a:pt x="44907" y="36831"/>
                  <a:pt x="44495" y="36800"/>
                </a:cubicBezTo>
                <a:cubicBezTo>
                  <a:pt x="44083" y="36800"/>
                  <a:pt x="43735" y="37116"/>
                  <a:pt x="43703" y="37496"/>
                </a:cubicBezTo>
                <a:close/>
                <a:moveTo>
                  <a:pt x="38161" y="36768"/>
                </a:moveTo>
                <a:cubicBezTo>
                  <a:pt x="38193" y="37180"/>
                  <a:pt x="38573" y="37496"/>
                  <a:pt x="38985" y="37433"/>
                </a:cubicBezTo>
                <a:cubicBezTo>
                  <a:pt x="39365" y="37401"/>
                  <a:pt x="39650" y="37085"/>
                  <a:pt x="39618" y="36673"/>
                </a:cubicBezTo>
                <a:cubicBezTo>
                  <a:pt x="39618" y="36261"/>
                  <a:pt x="39270" y="35945"/>
                  <a:pt x="38858" y="35976"/>
                </a:cubicBezTo>
                <a:cubicBezTo>
                  <a:pt x="38446" y="36008"/>
                  <a:pt x="38130" y="36356"/>
                  <a:pt x="38161" y="36768"/>
                </a:cubicBezTo>
                <a:close/>
                <a:moveTo>
                  <a:pt x="17418" y="38193"/>
                </a:moveTo>
                <a:cubicBezTo>
                  <a:pt x="17450" y="38605"/>
                  <a:pt x="17830" y="38921"/>
                  <a:pt x="18241" y="38858"/>
                </a:cubicBezTo>
                <a:cubicBezTo>
                  <a:pt x="18653" y="38826"/>
                  <a:pt x="18938" y="38446"/>
                  <a:pt x="18875" y="38035"/>
                </a:cubicBezTo>
                <a:cubicBezTo>
                  <a:pt x="18843" y="37655"/>
                  <a:pt x="18495" y="37370"/>
                  <a:pt x="18115" y="37401"/>
                </a:cubicBezTo>
                <a:cubicBezTo>
                  <a:pt x="17703" y="37433"/>
                  <a:pt x="17386" y="37781"/>
                  <a:pt x="17418" y="38193"/>
                </a:cubicBezTo>
                <a:close/>
                <a:moveTo>
                  <a:pt x="85285" y="15581"/>
                </a:moveTo>
                <a:cubicBezTo>
                  <a:pt x="84905" y="15581"/>
                  <a:pt x="84556" y="15866"/>
                  <a:pt x="84525" y="16246"/>
                </a:cubicBezTo>
                <a:cubicBezTo>
                  <a:pt x="84493" y="16658"/>
                  <a:pt x="84810" y="17038"/>
                  <a:pt x="85221" y="17070"/>
                </a:cubicBezTo>
                <a:cubicBezTo>
                  <a:pt x="85602" y="17070"/>
                  <a:pt x="85918" y="16785"/>
                  <a:pt x="85982" y="16405"/>
                </a:cubicBezTo>
                <a:cubicBezTo>
                  <a:pt x="86013" y="15993"/>
                  <a:pt x="85697" y="15613"/>
                  <a:pt x="85285" y="15581"/>
                </a:cubicBezTo>
                <a:close/>
                <a:moveTo>
                  <a:pt x="1425" y="46015"/>
                </a:moveTo>
                <a:cubicBezTo>
                  <a:pt x="1457" y="46427"/>
                  <a:pt x="1805" y="46744"/>
                  <a:pt x="2217" y="46744"/>
                </a:cubicBezTo>
                <a:cubicBezTo>
                  <a:pt x="2597" y="46712"/>
                  <a:pt x="2882" y="46395"/>
                  <a:pt x="2882" y="46015"/>
                </a:cubicBezTo>
                <a:cubicBezTo>
                  <a:pt x="2882" y="45635"/>
                  <a:pt x="2597" y="45319"/>
                  <a:pt x="2217" y="45287"/>
                </a:cubicBezTo>
                <a:cubicBezTo>
                  <a:pt x="1773" y="45287"/>
                  <a:pt x="1425" y="45604"/>
                  <a:pt x="1425" y="46015"/>
                </a:cubicBezTo>
                <a:close/>
                <a:moveTo>
                  <a:pt x="60456" y="40061"/>
                </a:moveTo>
                <a:cubicBezTo>
                  <a:pt x="60456" y="40473"/>
                  <a:pt x="60773" y="40790"/>
                  <a:pt x="61153" y="40790"/>
                </a:cubicBezTo>
                <a:cubicBezTo>
                  <a:pt x="61565" y="40822"/>
                  <a:pt x="61913" y="40505"/>
                  <a:pt x="61913" y="40061"/>
                </a:cubicBezTo>
                <a:cubicBezTo>
                  <a:pt x="61913" y="39681"/>
                  <a:pt x="61596" y="39365"/>
                  <a:pt x="61216" y="39333"/>
                </a:cubicBezTo>
                <a:cubicBezTo>
                  <a:pt x="60805" y="39333"/>
                  <a:pt x="60456" y="39650"/>
                  <a:pt x="60456" y="40061"/>
                </a:cubicBezTo>
                <a:close/>
                <a:moveTo>
                  <a:pt x="10989" y="39776"/>
                </a:moveTo>
                <a:cubicBezTo>
                  <a:pt x="10577" y="39776"/>
                  <a:pt x="10229" y="40125"/>
                  <a:pt x="10261" y="40537"/>
                </a:cubicBezTo>
                <a:cubicBezTo>
                  <a:pt x="10261" y="40917"/>
                  <a:pt x="10577" y="41233"/>
                  <a:pt x="10958" y="41233"/>
                </a:cubicBezTo>
                <a:cubicBezTo>
                  <a:pt x="11369" y="41265"/>
                  <a:pt x="11718" y="40917"/>
                  <a:pt x="11718" y="40505"/>
                </a:cubicBezTo>
                <a:cubicBezTo>
                  <a:pt x="11718" y="40093"/>
                  <a:pt x="11401" y="39776"/>
                  <a:pt x="10989" y="39776"/>
                </a:cubicBezTo>
                <a:close/>
                <a:moveTo>
                  <a:pt x="102133" y="5289"/>
                </a:moveTo>
                <a:cubicBezTo>
                  <a:pt x="102133" y="5701"/>
                  <a:pt x="102449" y="6049"/>
                  <a:pt x="102861" y="6049"/>
                </a:cubicBezTo>
                <a:cubicBezTo>
                  <a:pt x="103241" y="6049"/>
                  <a:pt x="103558" y="5732"/>
                  <a:pt x="103558" y="5352"/>
                </a:cubicBezTo>
                <a:cubicBezTo>
                  <a:pt x="103621" y="4972"/>
                  <a:pt x="103336" y="4656"/>
                  <a:pt x="102924" y="4624"/>
                </a:cubicBezTo>
                <a:cubicBezTo>
                  <a:pt x="102544" y="4561"/>
                  <a:pt x="102164" y="4877"/>
                  <a:pt x="102133" y="5289"/>
                </a:cubicBezTo>
                <a:close/>
                <a:moveTo>
                  <a:pt x="12636" y="39681"/>
                </a:moveTo>
                <a:cubicBezTo>
                  <a:pt x="12604" y="40093"/>
                  <a:pt x="12921" y="40410"/>
                  <a:pt x="13301" y="40442"/>
                </a:cubicBezTo>
                <a:cubicBezTo>
                  <a:pt x="13713" y="40473"/>
                  <a:pt x="14093" y="40156"/>
                  <a:pt x="14093" y="39745"/>
                </a:cubicBezTo>
                <a:cubicBezTo>
                  <a:pt x="14124" y="39333"/>
                  <a:pt x="13776" y="38985"/>
                  <a:pt x="13364" y="38985"/>
                </a:cubicBezTo>
                <a:cubicBezTo>
                  <a:pt x="12984" y="38985"/>
                  <a:pt x="12668" y="39301"/>
                  <a:pt x="12636" y="39681"/>
                </a:cubicBezTo>
                <a:close/>
                <a:moveTo>
                  <a:pt x="15803" y="38193"/>
                </a:moveTo>
                <a:cubicBezTo>
                  <a:pt x="15391" y="38193"/>
                  <a:pt x="15043" y="38510"/>
                  <a:pt x="15043" y="38921"/>
                </a:cubicBezTo>
                <a:cubicBezTo>
                  <a:pt x="15043" y="39333"/>
                  <a:pt x="15391" y="39681"/>
                  <a:pt x="15803" y="39650"/>
                </a:cubicBezTo>
                <a:cubicBezTo>
                  <a:pt x="16183" y="39650"/>
                  <a:pt x="16500" y="39365"/>
                  <a:pt x="16500" y="38953"/>
                </a:cubicBezTo>
                <a:cubicBezTo>
                  <a:pt x="16531" y="38541"/>
                  <a:pt x="16215" y="38193"/>
                  <a:pt x="15803" y="38193"/>
                </a:cubicBezTo>
                <a:close/>
                <a:moveTo>
                  <a:pt x="33348" y="36641"/>
                </a:moveTo>
                <a:cubicBezTo>
                  <a:pt x="34361" y="36578"/>
                  <a:pt x="34298" y="35058"/>
                  <a:pt x="33284" y="35153"/>
                </a:cubicBezTo>
                <a:cubicBezTo>
                  <a:pt x="32271" y="35184"/>
                  <a:pt x="32366" y="36705"/>
                  <a:pt x="33348" y="36641"/>
                </a:cubicBezTo>
                <a:close/>
                <a:moveTo>
                  <a:pt x="81263" y="22707"/>
                </a:moveTo>
                <a:cubicBezTo>
                  <a:pt x="81295" y="23119"/>
                  <a:pt x="81643" y="23435"/>
                  <a:pt x="82055" y="23435"/>
                </a:cubicBezTo>
                <a:cubicBezTo>
                  <a:pt x="82435" y="23404"/>
                  <a:pt x="82720" y="23087"/>
                  <a:pt x="82720" y="22707"/>
                </a:cubicBezTo>
                <a:cubicBezTo>
                  <a:pt x="82720" y="22264"/>
                  <a:pt x="82371" y="21947"/>
                  <a:pt x="81960" y="21979"/>
                </a:cubicBezTo>
                <a:cubicBezTo>
                  <a:pt x="81580" y="22010"/>
                  <a:pt x="81263" y="22327"/>
                  <a:pt x="81263" y="22707"/>
                </a:cubicBezTo>
                <a:close/>
                <a:moveTo>
                  <a:pt x="75562" y="36135"/>
                </a:moveTo>
                <a:cubicBezTo>
                  <a:pt x="75942" y="36135"/>
                  <a:pt x="76291" y="35786"/>
                  <a:pt x="76291" y="35406"/>
                </a:cubicBezTo>
                <a:cubicBezTo>
                  <a:pt x="76291" y="34994"/>
                  <a:pt x="75942" y="34678"/>
                  <a:pt x="75531" y="34678"/>
                </a:cubicBezTo>
                <a:cubicBezTo>
                  <a:pt x="75151" y="34709"/>
                  <a:pt x="74834" y="34994"/>
                  <a:pt x="74834" y="35374"/>
                </a:cubicBezTo>
                <a:cubicBezTo>
                  <a:pt x="74802" y="35786"/>
                  <a:pt x="75151" y="36135"/>
                  <a:pt x="75562" y="36135"/>
                </a:cubicBezTo>
                <a:close/>
                <a:moveTo>
                  <a:pt x="80376" y="26602"/>
                </a:moveTo>
                <a:cubicBezTo>
                  <a:pt x="80788" y="26602"/>
                  <a:pt x="81104" y="26286"/>
                  <a:pt x="81104" y="25874"/>
                </a:cubicBezTo>
                <a:cubicBezTo>
                  <a:pt x="81104" y="25494"/>
                  <a:pt x="80819" y="25145"/>
                  <a:pt x="80439" y="25145"/>
                </a:cubicBezTo>
                <a:cubicBezTo>
                  <a:pt x="80028" y="25114"/>
                  <a:pt x="79679" y="25430"/>
                  <a:pt x="79648" y="25842"/>
                </a:cubicBezTo>
                <a:cubicBezTo>
                  <a:pt x="79648" y="26254"/>
                  <a:pt x="79964" y="26602"/>
                  <a:pt x="80376" y="26602"/>
                </a:cubicBezTo>
                <a:close/>
                <a:moveTo>
                  <a:pt x="27805" y="37433"/>
                </a:moveTo>
                <a:cubicBezTo>
                  <a:pt x="27805" y="37845"/>
                  <a:pt x="28154" y="38161"/>
                  <a:pt x="28566" y="38161"/>
                </a:cubicBezTo>
                <a:cubicBezTo>
                  <a:pt x="28946" y="38130"/>
                  <a:pt x="29231" y="37813"/>
                  <a:pt x="29262" y="37433"/>
                </a:cubicBezTo>
                <a:cubicBezTo>
                  <a:pt x="29262" y="37021"/>
                  <a:pt x="28914" y="36705"/>
                  <a:pt x="28502" y="36705"/>
                </a:cubicBezTo>
                <a:cubicBezTo>
                  <a:pt x="28122" y="36705"/>
                  <a:pt x="27805" y="37021"/>
                  <a:pt x="27805" y="37433"/>
                </a:cubicBezTo>
                <a:close/>
                <a:moveTo>
                  <a:pt x="99726" y="6081"/>
                </a:moveTo>
                <a:cubicBezTo>
                  <a:pt x="99726" y="6492"/>
                  <a:pt x="100074" y="6841"/>
                  <a:pt x="100486" y="6809"/>
                </a:cubicBezTo>
                <a:cubicBezTo>
                  <a:pt x="100898" y="6777"/>
                  <a:pt x="101214" y="6429"/>
                  <a:pt x="101183" y="6017"/>
                </a:cubicBezTo>
                <a:cubicBezTo>
                  <a:pt x="101151" y="5637"/>
                  <a:pt x="100834" y="5352"/>
                  <a:pt x="100454" y="5352"/>
                </a:cubicBezTo>
                <a:cubicBezTo>
                  <a:pt x="100043" y="5352"/>
                  <a:pt x="99694" y="5669"/>
                  <a:pt x="99726" y="6081"/>
                </a:cubicBezTo>
                <a:close/>
                <a:moveTo>
                  <a:pt x="49277" y="38351"/>
                </a:moveTo>
                <a:cubicBezTo>
                  <a:pt x="49277" y="38763"/>
                  <a:pt x="49594" y="39080"/>
                  <a:pt x="50005" y="39111"/>
                </a:cubicBezTo>
                <a:cubicBezTo>
                  <a:pt x="50417" y="39111"/>
                  <a:pt x="50702" y="38795"/>
                  <a:pt x="50734" y="38415"/>
                </a:cubicBezTo>
                <a:cubicBezTo>
                  <a:pt x="50766" y="38035"/>
                  <a:pt x="50481" y="37686"/>
                  <a:pt x="50100" y="37655"/>
                </a:cubicBezTo>
                <a:cubicBezTo>
                  <a:pt x="49689" y="37623"/>
                  <a:pt x="49309" y="37940"/>
                  <a:pt x="49277" y="38351"/>
                </a:cubicBezTo>
                <a:close/>
                <a:moveTo>
                  <a:pt x="79584" y="30751"/>
                </a:moveTo>
                <a:cubicBezTo>
                  <a:pt x="79204" y="30719"/>
                  <a:pt x="78856" y="31004"/>
                  <a:pt x="78856" y="31384"/>
                </a:cubicBezTo>
                <a:cubicBezTo>
                  <a:pt x="78824" y="31828"/>
                  <a:pt x="79141" y="32176"/>
                  <a:pt x="79553" y="32176"/>
                </a:cubicBezTo>
                <a:cubicBezTo>
                  <a:pt x="79933" y="32144"/>
                  <a:pt x="80249" y="31859"/>
                  <a:pt x="80281" y="31448"/>
                </a:cubicBezTo>
                <a:cubicBezTo>
                  <a:pt x="80281" y="31068"/>
                  <a:pt x="79964" y="30751"/>
                  <a:pt x="79584" y="30751"/>
                </a:cubicBezTo>
                <a:close/>
                <a:moveTo>
                  <a:pt x="105205" y="5257"/>
                </a:moveTo>
                <a:cubicBezTo>
                  <a:pt x="105585" y="5257"/>
                  <a:pt x="105933" y="4972"/>
                  <a:pt x="105933" y="4592"/>
                </a:cubicBezTo>
                <a:cubicBezTo>
                  <a:pt x="105965" y="4181"/>
                  <a:pt x="105680" y="3864"/>
                  <a:pt x="105300" y="3832"/>
                </a:cubicBezTo>
                <a:cubicBezTo>
                  <a:pt x="104888" y="3801"/>
                  <a:pt x="104540" y="4117"/>
                  <a:pt x="104508" y="4529"/>
                </a:cubicBezTo>
                <a:cubicBezTo>
                  <a:pt x="104508" y="4909"/>
                  <a:pt x="104825" y="5226"/>
                  <a:pt x="105205" y="5257"/>
                </a:cubicBezTo>
                <a:close/>
                <a:moveTo>
                  <a:pt x="36514" y="38225"/>
                </a:moveTo>
                <a:cubicBezTo>
                  <a:pt x="36894" y="38225"/>
                  <a:pt x="37211" y="37908"/>
                  <a:pt x="37211" y="37528"/>
                </a:cubicBezTo>
                <a:cubicBezTo>
                  <a:pt x="37211" y="37116"/>
                  <a:pt x="36863" y="36768"/>
                  <a:pt x="36451" y="36768"/>
                </a:cubicBezTo>
                <a:cubicBezTo>
                  <a:pt x="36039" y="36800"/>
                  <a:pt x="35723" y="37148"/>
                  <a:pt x="35786" y="37560"/>
                </a:cubicBezTo>
                <a:cubicBezTo>
                  <a:pt x="35786" y="37940"/>
                  <a:pt x="36134" y="38225"/>
                  <a:pt x="36514" y="38225"/>
                </a:cubicBezTo>
                <a:close/>
                <a:moveTo>
                  <a:pt x="55579" y="38478"/>
                </a:moveTo>
                <a:cubicBezTo>
                  <a:pt x="55199" y="38510"/>
                  <a:pt x="54883" y="38795"/>
                  <a:pt x="54883" y="39175"/>
                </a:cubicBezTo>
                <a:cubicBezTo>
                  <a:pt x="54883" y="39618"/>
                  <a:pt x="55199" y="39935"/>
                  <a:pt x="55611" y="39935"/>
                </a:cubicBezTo>
                <a:cubicBezTo>
                  <a:pt x="56023" y="39903"/>
                  <a:pt x="56308" y="39618"/>
                  <a:pt x="56339" y="39238"/>
                </a:cubicBezTo>
                <a:cubicBezTo>
                  <a:pt x="56339" y="38795"/>
                  <a:pt x="55991" y="38478"/>
                  <a:pt x="55579" y="38478"/>
                </a:cubicBezTo>
                <a:close/>
                <a:moveTo>
                  <a:pt x="71540" y="38605"/>
                </a:moveTo>
                <a:cubicBezTo>
                  <a:pt x="71129" y="38605"/>
                  <a:pt x="70780" y="38921"/>
                  <a:pt x="70780" y="39333"/>
                </a:cubicBezTo>
                <a:cubicBezTo>
                  <a:pt x="70812" y="39713"/>
                  <a:pt x="71097" y="40030"/>
                  <a:pt x="71477" y="40061"/>
                </a:cubicBezTo>
                <a:cubicBezTo>
                  <a:pt x="71889" y="40061"/>
                  <a:pt x="72237" y="39745"/>
                  <a:pt x="72237" y="39333"/>
                </a:cubicBezTo>
                <a:cubicBezTo>
                  <a:pt x="72237" y="38953"/>
                  <a:pt x="71920" y="38636"/>
                  <a:pt x="71540" y="38605"/>
                </a:cubicBezTo>
                <a:close/>
                <a:moveTo>
                  <a:pt x="69165" y="40853"/>
                </a:moveTo>
                <a:cubicBezTo>
                  <a:pt x="69577" y="40822"/>
                  <a:pt x="69894" y="40473"/>
                  <a:pt x="69862" y="40061"/>
                </a:cubicBezTo>
                <a:cubicBezTo>
                  <a:pt x="69830" y="39681"/>
                  <a:pt x="69482" y="39396"/>
                  <a:pt x="69102" y="39396"/>
                </a:cubicBezTo>
                <a:cubicBezTo>
                  <a:pt x="68690" y="39428"/>
                  <a:pt x="68374" y="39776"/>
                  <a:pt x="68405" y="40188"/>
                </a:cubicBezTo>
                <a:cubicBezTo>
                  <a:pt x="68469" y="40568"/>
                  <a:pt x="68785" y="40853"/>
                  <a:pt x="69165" y="40853"/>
                </a:cubicBezTo>
                <a:close/>
                <a:moveTo>
                  <a:pt x="66758" y="40220"/>
                </a:moveTo>
                <a:cubicBezTo>
                  <a:pt x="66378" y="40188"/>
                  <a:pt x="66030" y="40473"/>
                  <a:pt x="66030" y="40853"/>
                </a:cubicBezTo>
                <a:cubicBezTo>
                  <a:pt x="65998" y="41297"/>
                  <a:pt x="66315" y="41645"/>
                  <a:pt x="66727" y="41645"/>
                </a:cubicBezTo>
                <a:cubicBezTo>
                  <a:pt x="67138" y="41613"/>
                  <a:pt x="67423" y="41297"/>
                  <a:pt x="67455" y="40917"/>
                </a:cubicBezTo>
                <a:cubicBezTo>
                  <a:pt x="67455" y="40537"/>
                  <a:pt x="67138" y="40220"/>
                  <a:pt x="66758" y="40220"/>
                </a:cubicBezTo>
                <a:close/>
                <a:moveTo>
                  <a:pt x="91682" y="10926"/>
                </a:moveTo>
                <a:cubicBezTo>
                  <a:pt x="91270" y="10894"/>
                  <a:pt x="90954" y="11211"/>
                  <a:pt x="90954" y="11591"/>
                </a:cubicBezTo>
                <a:cubicBezTo>
                  <a:pt x="90954" y="12003"/>
                  <a:pt x="91270" y="12351"/>
                  <a:pt x="91682" y="12351"/>
                </a:cubicBezTo>
                <a:cubicBezTo>
                  <a:pt x="92062" y="12320"/>
                  <a:pt x="92379" y="12003"/>
                  <a:pt x="92379" y="11623"/>
                </a:cubicBezTo>
                <a:cubicBezTo>
                  <a:pt x="92379" y="11211"/>
                  <a:pt x="92062" y="10894"/>
                  <a:pt x="91682" y="10926"/>
                </a:cubicBezTo>
                <a:close/>
                <a:moveTo>
                  <a:pt x="77906" y="33918"/>
                </a:moveTo>
                <a:cubicBezTo>
                  <a:pt x="77494" y="33918"/>
                  <a:pt x="77209" y="34234"/>
                  <a:pt x="77209" y="34646"/>
                </a:cubicBezTo>
                <a:cubicBezTo>
                  <a:pt x="77209" y="35026"/>
                  <a:pt x="77526" y="35343"/>
                  <a:pt x="77906" y="35343"/>
                </a:cubicBezTo>
                <a:cubicBezTo>
                  <a:pt x="78349" y="35311"/>
                  <a:pt x="78666" y="34994"/>
                  <a:pt x="78634" y="34551"/>
                </a:cubicBezTo>
                <a:cubicBezTo>
                  <a:pt x="78603" y="34171"/>
                  <a:pt x="78286" y="33886"/>
                  <a:pt x="77906" y="33918"/>
                </a:cubicBezTo>
                <a:close/>
                <a:moveTo>
                  <a:pt x="42057" y="39048"/>
                </a:moveTo>
                <a:cubicBezTo>
                  <a:pt x="42468" y="39048"/>
                  <a:pt x="42785" y="38731"/>
                  <a:pt x="42785" y="38351"/>
                </a:cubicBezTo>
                <a:cubicBezTo>
                  <a:pt x="42785" y="37971"/>
                  <a:pt x="42468" y="37623"/>
                  <a:pt x="42088" y="37623"/>
                </a:cubicBezTo>
                <a:cubicBezTo>
                  <a:pt x="41677" y="37623"/>
                  <a:pt x="41360" y="37940"/>
                  <a:pt x="41360" y="38351"/>
                </a:cubicBezTo>
                <a:cubicBezTo>
                  <a:pt x="41360" y="38731"/>
                  <a:pt x="41677" y="39048"/>
                  <a:pt x="42057" y="39048"/>
                </a:cubicBezTo>
                <a:close/>
                <a:moveTo>
                  <a:pt x="34108" y="37560"/>
                </a:moveTo>
                <a:cubicBezTo>
                  <a:pt x="33728" y="37560"/>
                  <a:pt x="33411" y="37876"/>
                  <a:pt x="33411" y="38256"/>
                </a:cubicBezTo>
                <a:cubicBezTo>
                  <a:pt x="33411" y="38636"/>
                  <a:pt x="33696" y="38953"/>
                  <a:pt x="34076" y="38953"/>
                </a:cubicBezTo>
                <a:cubicBezTo>
                  <a:pt x="34488" y="38953"/>
                  <a:pt x="34804" y="38636"/>
                  <a:pt x="34804" y="38225"/>
                </a:cubicBezTo>
                <a:cubicBezTo>
                  <a:pt x="34804" y="37845"/>
                  <a:pt x="34488" y="37560"/>
                  <a:pt x="34108" y="37560"/>
                </a:cubicBezTo>
                <a:close/>
                <a:moveTo>
                  <a:pt x="73947" y="37876"/>
                </a:moveTo>
                <a:cubicBezTo>
                  <a:pt x="73567" y="37845"/>
                  <a:pt x="73219" y="38161"/>
                  <a:pt x="73219" y="38541"/>
                </a:cubicBezTo>
                <a:cubicBezTo>
                  <a:pt x="73187" y="38953"/>
                  <a:pt x="73536" y="39301"/>
                  <a:pt x="73947" y="39301"/>
                </a:cubicBezTo>
                <a:cubicBezTo>
                  <a:pt x="74327" y="39270"/>
                  <a:pt x="74644" y="38953"/>
                  <a:pt x="74644" y="38573"/>
                </a:cubicBezTo>
                <a:cubicBezTo>
                  <a:pt x="74644" y="38193"/>
                  <a:pt x="74327" y="37876"/>
                  <a:pt x="73947" y="37876"/>
                </a:cubicBezTo>
                <a:close/>
                <a:moveTo>
                  <a:pt x="82910" y="19572"/>
                </a:moveTo>
                <a:cubicBezTo>
                  <a:pt x="82941" y="19952"/>
                  <a:pt x="83258" y="20268"/>
                  <a:pt x="83638" y="20268"/>
                </a:cubicBezTo>
                <a:cubicBezTo>
                  <a:pt x="84018" y="20237"/>
                  <a:pt x="84366" y="19920"/>
                  <a:pt x="84366" y="19508"/>
                </a:cubicBezTo>
                <a:cubicBezTo>
                  <a:pt x="84335" y="19097"/>
                  <a:pt x="83955" y="18780"/>
                  <a:pt x="83543" y="18812"/>
                </a:cubicBezTo>
                <a:cubicBezTo>
                  <a:pt x="83163" y="18843"/>
                  <a:pt x="82878" y="19192"/>
                  <a:pt x="82910" y="19572"/>
                </a:cubicBezTo>
                <a:close/>
                <a:moveTo>
                  <a:pt x="26127" y="38921"/>
                </a:moveTo>
                <a:cubicBezTo>
                  <a:pt x="26507" y="38921"/>
                  <a:pt x="26792" y="38605"/>
                  <a:pt x="26824" y="38225"/>
                </a:cubicBezTo>
                <a:cubicBezTo>
                  <a:pt x="26824" y="37845"/>
                  <a:pt x="26539" y="37528"/>
                  <a:pt x="26159" y="37528"/>
                </a:cubicBezTo>
                <a:cubicBezTo>
                  <a:pt x="25715" y="37496"/>
                  <a:pt x="25399" y="37813"/>
                  <a:pt x="25399" y="38256"/>
                </a:cubicBezTo>
                <a:cubicBezTo>
                  <a:pt x="25430" y="38605"/>
                  <a:pt x="25747" y="38921"/>
                  <a:pt x="26127" y="38921"/>
                </a:cubicBezTo>
                <a:close/>
                <a:moveTo>
                  <a:pt x="80471" y="28217"/>
                </a:moveTo>
                <a:cubicBezTo>
                  <a:pt x="80439" y="28597"/>
                  <a:pt x="80756" y="28914"/>
                  <a:pt x="81104" y="28946"/>
                </a:cubicBezTo>
                <a:cubicBezTo>
                  <a:pt x="81548" y="28977"/>
                  <a:pt x="81865" y="28661"/>
                  <a:pt x="81865" y="28249"/>
                </a:cubicBezTo>
                <a:cubicBezTo>
                  <a:pt x="81865" y="27837"/>
                  <a:pt x="81580" y="27552"/>
                  <a:pt x="81168" y="27552"/>
                </a:cubicBezTo>
                <a:cubicBezTo>
                  <a:pt x="80788" y="27521"/>
                  <a:pt x="80471" y="27837"/>
                  <a:pt x="80471" y="28217"/>
                </a:cubicBezTo>
                <a:close/>
                <a:moveTo>
                  <a:pt x="47630" y="38478"/>
                </a:moveTo>
                <a:cubicBezTo>
                  <a:pt x="47250" y="38478"/>
                  <a:pt x="46934" y="38763"/>
                  <a:pt x="46934" y="39175"/>
                </a:cubicBezTo>
                <a:cubicBezTo>
                  <a:pt x="46934" y="39586"/>
                  <a:pt x="47282" y="39903"/>
                  <a:pt x="47694" y="39871"/>
                </a:cubicBezTo>
                <a:cubicBezTo>
                  <a:pt x="48074" y="39840"/>
                  <a:pt x="48359" y="39523"/>
                  <a:pt x="48327" y="39143"/>
                </a:cubicBezTo>
                <a:cubicBezTo>
                  <a:pt x="48327" y="38763"/>
                  <a:pt x="48010" y="38446"/>
                  <a:pt x="47630" y="38478"/>
                </a:cubicBezTo>
                <a:close/>
                <a:moveTo>
                  <a:pt x="58081" y="40822"/>
                </a:moveTo>
                <a:cubicBezTo>
                  <a:pt x="58049" y="41202"/>
                  <a:pt x="58366" y="41518"/>
                  <a:pt x="58746" y="41518"/>
                </a:cubicBezTo>
                <a:cubicBezTo>
                  <a:pt x="59158" y="41550"/>
                  <a:pt x="59506" y="41202"/>
                  <a:pt x="59475" y="40790"/>
                </a:cubicBezTo>
                <a:cubicBezTo>
                  <a:pt x="59443" y="40410"/>
                  <a:pt x="59126" y="40125"/>
                  <a:pt x="58746" y="40125"/>
                </a:cubicBezTo>
                <a:cubicBezTo>
                  <a:pt x="58366" y="40125"/>
                  <a:pt x="58081" y="40442"/>
                  <a:pt x="58081" y="40822"/>
                </a:cubicBezTo>
                <a:close/>
                <a:moveTo>
                  <a:pt x="81960" y="31353"/>
                </a:moveTo>
                <a:cubicBezTo>
                  <a:pt x="82340" y="31353"/>
                  <a:pt x="82656" y="31036"/>
                  <a:pt x="82656" y="30656"/>
                </a:cubicBezTo>
                <a:cubicBezTo>
                  <a:pt x="82656" y="30307"/>
                  <a:pt x="82371" y="29991"/>
                  <a:pt x="82023" y="29959"/>
                </a:cubicBezTo>
                <a:cubicBezTo>
                  <a:pt x="81643" y="29959"/>
                  <a:pt x="81295" y="30244"/>
                  <a:pt x="81263" y="30624"/>
                </a:cubicBezTo>
                <a:cubicBezTo>
                  <a:pt x="81263" y="31004"/>
                  <a:pt x="81580" y="31321"/>
                  <a:pt x="81960" y="31353"/>
                </a:cubicBezTo>
                <a:close/>
                <a:moveTo>
                  <a:pt x="87660" y="14885"/>
                </a:moveTo>
                <a:cubicBezTo>
                  <a:pt x="87248" y="14853"/>
                  <a:pt x="86932" y="15170"/>
                  <a:pt x="86932" y="15550"/>
                </a:cubicBezTo>
                <a:cubicBezTo>
                  <a:pt x="86900" y="15930"/>
                  <a:pt x="87217" y="16278"/>
                  <a:pt x="87597" y="16278"/>
                </a:cubicBezTo>
                <a:cubicBezTo>
                  <a:pt x="87977" y="16278"/>
                  <a:pt x="88293" y="15993"/>
                  <a:pt x="88325" y="15613"/>
                </a:cubicBezTo>
                <a:cubicBezTo>
                  <a:pt x="88357" y="15201"/>
                  <a:pt x="88040" y="14885"/>
                  <a:pt x="87660" y="14885"/>
                </a:cubicBezTo>
                <a:close/>
                <a:moveTo>
                  <a:pt x="0" y="49625"/>
                </a:moveTo>
                <a:cubicBezTo>
                  <a:pt x="127" y="49784"/>
                  <a:pt x="317" y="49879"/>
                  <a:pt x="538" y="49879"/>
                </a:cubicBezTo>
                <a:cubicBezTo>
                  <a:pt x="918" y="49879"/>
                  <a:pt x="1235" y="49562"/>
                  <a:pt x="1235" y="49182"/>
                </a:cubicBezTo>
                <a:cubicBezTo>
                  <a:pt x="1235" y="48802"/>
                  <a:pt x="918" y="48485"/>
                  <a:pt x="538" y="48485"/>
                </a:cubicBezTo>
                <a:cubicBezTo>
                  <a:pt x="348" y="48485"/>
                  <a:pt x="127" y="48580"/>
                  <a:pt x="0" y="48739"/>
                </a:cubicBezTo>
                <a:close/>
                <a:moveTo>
                  <a:pt x="75594" y="37813"/>
                </a:moveTo>
                <a:cubicBezTo>
                  <a:pt x="75626" y="38193"/>
                  <a:pt x="75942" y="38478"/>
                  <a:pt x="76322" y="38478"/>
                </a:cubicBezTo>
                <a:cubicBezTo>
                  <a:pt x="76702" y="38478"/>
                  <a:pt x="77019" y="38161"/>
                  <a:pt x="76988" y="37750"/>
                </a:cubicBezTo>
                <a:cubicBezTo>
                  <a:pt x="76988" y="37370"/>
                  <a:pt x="76671" y="37053"/>
                  <a:pt x="76291" y="37085"/>
                </a:cubicBezTo>
                <a:cubicBezTo>
                  <a:pt x="75911" y="37085"/>
                  <a:pt x="75594" y="37401"/>
                  <a:pt x="75594" y="37813"/>
                </a:cubicBezTo>
                <a:close/>
                <a:moveTo>
                  <a:pt x="3864" y="45255"/>
                </a:moveTo>
                <a:cubicBezTo>
                  <a:pt x="3895" y="45635"/>
                  <a:pt x="4212" y="45920"/>
                  <a:pt x="4592" y="45920"/>
                </a:cubicBezTo>
                <a:cubicBezTo>
                  <a:pt x="5004" y="45920"/>
                  <a:pt x="5320" y="45572"/>
                  <a:pt x="5289" y="45160"/>
                </a:cubicBezTo>
                <a:cubicBezTo>
                  <a:pt x="5257" y="44780"/>
                  <a:pt x="4909" y="44495"/>
                  <a:pt x="4529" y="44527"/>
                </a:cubicBezTo>
                <a:cubicBezTo>
                  <a:pt x="4149" y="44558"/>
                  <a:pt x="3864" y="44875"/>
                  <a:pt x="3864" y="45255"/>
                </a:cubicBezTo>
                <a:close/>
                <a:moveTo>
                  <a:pt x="69925" y="43228"/>
                </a:moveTo>
                <a:cubicBezTo>
                  <a:pt x="70305" y="43228"/>
                  <a:pt x="70622" y="42912"/>
                  <a:pt x="70622" y="42532"/>
                </a:cubicBezTo>
                <a:cubicBezTo>
                  <a:pt x="70622" y="42152"/>
                  <a:pt x="70337" y="41867"/>
                  <a:pt x="69989" y="41835"/>
                </a:cubicBezTo>
                <a:cubicBezTo>
                  <a:pt x="69609" y="41835"/>
                  <a:pt x="69260" y="42120"/>
                  <a:pt x="69229" y="42500"/>
                </a:cubicBezTo>
                <a:cubicBezTo>
                  <a:pt x="69229" y="42880"/>
                  <a:pt x="69545" y="43197"/>
                  <a:pt x="69925" y="43228"/>
                </a:cubicBezTo>
                <a:close/>
                <a:moveTo>
                  <a:pt x="52476" y="39998"/>
                </a:moveTo>
                <a:cubicBezTo>
                  <a:pt x="52476" y="40378"/>
                  <a:pt x="52792" y="40695"/>
                  <a:pt x="53172" y="40727"/>
                </a:cubicBezTo>
                <a:cubicBezTo>
                  <a:pt x="53552" y="40727"/>
                  <a:pt x="53869" y="40410"/>
                  <a:pt x="53901" y="40030"/>
                </a:cubicBezTo>
                <a:cubicBezTo>
                  <a:pt x="53932" y="39618"/>
                  <a:pt x="53584" y="39270"/>
                  <a:pt x="53172" y="39301"/>
                </a:cubicBezTo>
                <a:cubicBezTo>
                  <a:pt x="52792" y="39301"/>
                  <a:pt x="52476" y="39618"/>
                  <a:pt x="52476" y="39998"/>
                </a:cubicBezTo>
                <a:close/>
                <a:moveTo>
                  <a:pt x="72332" y="42437"/>
                </a:moveTo>
                <a:cubicBezTo>
                  <a:pt x="72712" y="42405"/>
                  <a:pt x="72997" y="42088"/>
                  <a:pt x="72997" y="41708"/>
                </a:cubicBezTo>
                <a:cubicBezTo>
                  <a:pt x="72966" y="41297"/>
                  <a:pt x="72617" y="41012"/>
                  <a:pt x="72237" y="41043"/>
                </a:cubicBezTo>
                <a:cubicBezTo>
                  <a:pt x="71889" y="41107"/>
                  <a:pt x="71604" y="41392"/>
                  <a:pt x="71604" y="41740"/>
                </a:cubicBezTo>
                <a:cubicBezTo>
                  <a:pt x="71635" y="42120"/>
                  <a:pt x="71952" y="42437"/>
                  <a:pt x="72332" y="42437"/>
                </a:cubicBezTo>
                <a:close/>
                <a:moveTo>
                  <a:pt x="80376" y="34519"/>
                </a:moveTo>
                <a:cubicBezTo>
                  <a:pt x="80756" y="34488"/>
                  <a:pt x="81041" y="34171"/>
                  <a:pt x="81041" y="33791"/>
                </a:cubicBezTo>
                <a:cubicBezTo>
                  <a:pt x="81009" y="33411"/>
                  <a:pt x="80693" y="33126"/>
                  <a:pt x="80313" y="33126"/>
                </a:cubicBezTo>
                <a:cubicBezTo>
                  <a:pt x="79933" y="33158"/>
                  <a:pt x="79648" y="33474"/>
                  <a:pt x="79648" y="33854"/>
                </a:cubicBezTo>
                <a:cubicBezTo>
                  <a:pt x="79679" y="34234"/>
                  <a:pt x="79996" y="34519"/>
                  <a:pt x="80376" y="34519"/>
                </a:cubicBezTo>
                <a:close/>
                <a:moveTo>
                  <a:pt x="106946" y="3737"/>
                </a:moveTo>
                <a:cubicBezTo>
                  <a:pt x="106946" y="4117"/>
                  <a:pt x="107263" y="4434"/>
                  <a:pt x="107643" y="4466"/>
                </a:cubicBezTo>
                <a:cubicBezTo>
                  <a:pt x="108023" y="4434"/>
                  <a:pt x="108340" y="4117"/>
                  <a:pt x="108340" y="3737"/>
                </a:cubicBezTo>
                <a:cubicBezTo>
                  <a:pt x="108340" y="3357"/>
                  <a:pt x="108023" y="3041"/>
                  <a:pt x="107643" y="3041"/>
                </a:cubicBezTo>
                <a:cubicBezTo>
                  <a:pt x="107263" y="3041"/>
                  <a:pt x="106946" y="3357"/>
                  <a:pt x="106946" y="3737"/>
                </a:cubicBezTo>
                <a:close/>
                <a:moveTo>
                  <a:pt x="63655" y="41645"/>
                </a:moveTo>
                <a:cubicBezTo>
                  <a:pt x="63655" y="42057"/>
                  <a:pt x="63972" y="42373"/>
                  <a:pt x="64352" y="42342"/>
                </a:cubicBezTo>
                <a:cubicBezTo>
                  <a:pt x="64732" y="42342"/>
                  <a:pt x="65048" y="42057"/>
                  <a:pt x="65048" y="41677"/>
                </a:cubicBezTo>
                <a:cubicBezTo>
                  <a:pt x="65048" y="41265"/>
                  <a:pt x="64732" y="40980"/>
                  <a:pt x="64352" y="40948"/>
                </a:cubicBezTo>
                <a:cubicBezTo>
                  <a:pt x="63972" y="40948"/>
                  <a:pt x="63655" y="41265"/>
                  <a:pt x="63655" y="41645"/>
                </a:cubicBezTo>
                <a:close/>
                <a:moveTo>
                  <a:pt x="61976" y="41772"/>
                </a:moveTo>
                <a:cubicBezTo>
                  <a:pt x="61565" y="41740"/>
                  <a:pt x="61248" y="42057"/>
                  <a:pt x="61248" y="42437"/>
                </a:cubicBezTo>
                <a:cubicBezTo>
                  <a:pt x="61248" y="42817"/>
                  <a:pt x="61501" y="43102"/>
                  <a:pt x="61881" y="43133"/>
                </a:cubicBezTo>
                <a:cubicBezTo>
                  <a:pt x="62261" y="43165"/>
                  <a:pt x="62610" y="42880"/>
                  <a:pt x="62641" y="42500"/>
                </a:cubicBezTo>
                <a:cubicBezTo>
                  <a:pt x="62641" y="42120"/>
                  <a:pt x="62356" y="41772"/>
                  <a:pt x="61976" y="41772"/>
                </a:cubicBezTo>
                <a:close/>
                <a:moveTo>
                  <a:pt x="6967" y="45129"/>
                </a:moveTo>
                <a:cubicBezTo>
                  <a:pt x="7347" y="45129"/>
                  <a:pt x="7632" y="44812"/>
                  <a:pt x="7632" y="44432"/>
                </a:cubicBezTo>
                <a:cubicBezTo>
                  <a:pt x="7664" y="44052"/>
                  <a:pt x="7347" y="43735"/>
                  <a:pt x="6967" y="43735"/>
                </a:cubicBezTo>
                <a:cubicBezTo>
                  <a:pt x="6556" y="43735"/>
                  <a:pt x="6270" y="44052"/>
                  <a:pt x="6239" y="44432"/>
                </a:cubicBezTo>
                <a:cubicBezTo>
                  <a:pt x="6270" y="44812"/>
                  <a:pt x="6556" y="45129"/>
                  <a:pt x="6967" y="45129"/>
                </a:cubicBezTo>
                <a:close/>
                <a:moveTo>
                  <a:pt x="83733" y="21884"/>
                </a:moveTo>
                <a:cubicBezTo>
                  <a:pt x="83701" y="22264"/>
                  <a:pt x="84018" y="22612"/>
                  <a:pt x="84398" y="22612"/>
                </a:cubicBezTo>
                <a:cubicBezTo>
                  <a:pt x="84810" y="22612"/>
                  <a:pt x="85095" y="22295"/>
                  <a:pt x="85095" y="21884"/>
                </a:cubicBezTo>
                <a:cubicBezTo>
                  <a:pt x="85095" y="21535"/>
                  <a:pt x="84810" y="21250"/>
                  <a:pt x="84461" y="21218"/>
                </a:cubicBezTo>
                <a:cubicBezTo>
                  <a:pt x="84081" y="21187"/>
                  <a:pt x="83733" y="21504"/>
                  <a:pt x="83733" y="21884"/>
                </a:cubicBezTo>
                <a:close/>
                <a:moveTo>
                  <a:pt x="23720" y="39713"/>
                </a:moveTo>
                <a:cubicBezTo>
                  <a:pt x="24100" y="39713"/>
                  <a:pt x="24417" y="39428"/>
                  <a:pt x="24417" y="39048"/>
                </a:cubicBezTo>
                <a:cubicBezTo>
                  <a:pt x="24449" y="38668"/>
                  <a:pt x="24164" y="38320"/>
                  <a:pt x="23752" y="38320"/>
                </a:cubicBezTo>
                <a:cubicBezTo>
                  <a:pt x="23372" y="38288"/>
                  <a:pt x="23055" y="38605"/>
                  <a:pt x="23023" y="38985"/>
                </a:cubicBezTo>
                <a:cubicBezTo>
                  <a:pt x="23023" y="39365"/>
                  <a:pt x="23340" y="39681"/>
                  <a:pt x="23720" y="39713"/>
                </a:cubicBezTo>
                <a:close/>
                <a:moveTo>
                  <a:pt x="36609" y="39903"/>
                </a:moveTo>
                <a:cubicBezTo>
                  <a:pt x="36609" y="40283"/>
                  <a:pt x="36958" y="40600"/>
                  <a:pt x="37338" y="40568"/>
                </a:cubicBezTo>
                <a:cubicBezTo>
                  <a:pt x="37686" y="40505"/>
                  <a:pt x="37971" y="40220"/>
                  <a:pt x="37971" y="39840"/>
                </a:cubicBezTo>
                <a:cubicBezTo>
                  <a:pt x="37908" y="39491"/>
                  <a:pt x="37655" y="39206"/>
                  <a:pt x="37275" y="39206"/>
                </a:cubicBezTo>
                <a:cubicBezTo>
                  <a:pt x="36894" y="39206"/>
                  <a:pt x="36578" y="39523"/>
                  <a:pt x="36609" y="39903"/>
                </a:cubicBezTo>
                <a:close/>
                <a:moveTo>
                  <a:pt x="14188" y="41423"/>
                </a:moveTo>
                <a:cubicBezTo>
                  <a:pt x="13839" y="41423"/>
                  <a:pt x="13523" y="41677"/>
                  <a:pt x="13491" y="42025"/>
                </a:cubicBezTo>
                <a:cubicBezTo>
                  <a:pt x="13459" y="42405"/>
                  <a:pt x="13744" y="42753"/>
                  <a:pt x="14124" y="42785"/>
                </a:cubicBezTo>
                <a:cubicBezTo>
                  <a:pt x="14504" y="42785"/>
                  <a:pt x="14821" y="42468"/>
                  <a:pt x="14853" y="42088"/>
                </a:cubicBezTo>
                <a:cubicBezTo>
                  <a:pt x="14821" y="41740"/>
                  <a:pt x="14536" y="41455"/>
                  <a:pt x="14188" y="41423"/>
                </a:cubicBezTo>
                <a:close/>
                <a:moveTo>
                  <a:pt x="93329" y="10863"/>
                </a:moveTo>
                <a:cubicBezTo>
                  <a:pt x="93360" y="11243"/>
                  <a:pt x="93677" y="11528"/>
                  <a:pt x="94057" y="11528"/>
                </a:cubicBezTo>
                <a:cubicBezTo>
                  <a:pt x="94437" y="11496"/>
                  <a:pt x="94754" y="11179"/>
                  <a:pt x="94722" y="10799"/>
                </a:cubicBezTo>
                <a:cubicBezTo>
                  <a:pt x="94722" y="10419"/>
                  <a:pt x="94374" y="10103"/>
                  <a:pt x="93994" y="10134"/>
                </a:cubicBezTo>
                <a:cubicBezTo>
                  <a:pt x="93614" y="10166"/>
                  <a:pt x="93329" y="10483"/>
                  <a:pt x="93329" y="10863"/>
                </a:cubicBezTo>
                <a:close/>
                <a:moveTo>
                  <a:pt x="82086" y="25050"/>
                </a:moveTo>
                <a:cubicBezTo>
                  <a:pt x="82086" y="25430"/>
                  <a:pt x="82371" y="25747"/>
                  <a:pt x="82751" y="25779"/>
                </a:cubicBezTo>
                <a:cubicBezTo>
                  <a:pt x="83131" y="25810"/>
                  <a:pt x="83480" y="25494"/>
                  <a:pt x="83480" y="25114"/>
                </a:cubicBezTo>
                <a:cubicBezTo>
                  <a:pt x="83511" y="24734"/>
                  <a:pt x="83226" y="24385"/>
                  <a:pt x="82815" y="24385"/>
                </a:cubicBezTo>
                <a:cubicBezTo>
                  <a:pt x="82435" y="24354"/>
                  <a:pt x="82118" y="24670"/>
                  <a:pt x="82086" y="25050"/>
                </a:cubicBezTo>
                <a:close/>
                <a:moveTo>
                  <a:pt x="109322" y="2946"/>
                </a:moveTo>
                <a:cubicBezTo>
                  <a:pt x="109322" y="3357"/>
                  <a:pt x="109607" y="3674"/>
                  <a:pt x="110018" y="3674"/>
                </a:cubicBezTo>
                <a:cubicBezTo>
                  <a:pt x="110367" y="3706"/>
                  <a:pt x="110683" y="3421"/>
                  <a:pt x="110715" y="3072"/>
                </a:cubicBezTo>
                <a:cubicBezTo>
                  <a:pt x="110747" y="2661"/>
                  <a:pt x="110462" y="2312"/>
                  <a:pt x="110082" y="2280"/>
                </a:cubicBezTo>
                <a:cubicBezTo>
                  <a:pt x="109702" y="2280"/>
                  <a:pt x="109353" y="2566"/>
                  <a:pt x="109322" y="2946"/>
                </a:cubicBezTo>
                <a:close/>
                <a:moveTo>
                  <a:pt x="96432" y="9343"/>
                </a:moveTo>
                <a:cubicBezTo>
                  <a:pt x="96052" y="9343"/>
                  <a:pt x="95736" y="9691"/>
                  <a:pt x="95767" y="10071"/>
                </a:cubicBezTo>
                <a:cubicBezTo>
                  <a:pt x="95799" y="10419"/>
                  <a:pt x="96084" y="10704"/>
                  <a:pt x="96432" y="10736"/>
                </a:cubicBezTo>
                <a:cubicBezTo>
                  <a:pt x="96812" y="10736"/>
                  <a:pt x="97129" y="10419"/>
                  <a:pt x="97129" y="10039"/>
                </a:cubicBezTo>
                <a:cubicBezTo>
                  <a:pt x="97129" y="9659"/>
                  <a:pt x="96812" y="9343"/>
                  <a:pt x="96432" y="9343"/>
                </a:cubicBezTo>
                <a:close/>
                <a:moveTo>
                  <a:pt x="50797" y="40093"/>
                </a:moveTo>
                <a:cubicBezTo>
                  <a:pt x="50417" y="40125"/>
                  <a:pt x="50100" y="40442"/>
                  <a:pt x="50132" y="40822"/>
                </a:cubicBezTo>
                <a:cubicBezTo>
                  <a:pt x="50164" y="41202"/>
                  <a:pt x="50481" y="41487"/>
                  <a:pt x="50861" y="41487"/>
                </a:cubicBezTo>
                <a:cubicBezTo>
                  <a:pt x="51209" y="41455"/>
                  <a:pt x="51494" y="41138"/>
                  <a:pt x="51494" y="40790"/>
                </a:cubicBezTo>
                <a:cubicBezTo>
                  <a:pt x="51494" y="40410"/>
                  <a:pt x="51177" y="40093"/>
                  <a:pt x="50797" y="40093"/>
                </a:cubicBezTo>
                <a:close/>
                <a:moveTo>
                  <a:pt x="55706" y="41645"/>
                </a:moveTo>
                <a:cubicBezTo>
                  <a:pt x="55706" y="42025"/>
                  <a:pt x="56054" y="42342"/>
                  <a:pt x="56434" y="42310"/>
                </a:cubicBezTo>
                <a:cubicBezTo>
                  <a:pt x="56783" y="42278"/>
                  <a:pt x="57068" y="41993"/>
                  <a:pt x="57099" y="41645"/>
                </a:cubicBezTo>
                <a:cubicBezTo>
                  <a:pt x="57068" y="41233"/>
                  <a:pt x="56783" y="40917"/>
                  <a:pt x="56403" y="40917"/>
                </a:cubicBezTo>
                <a:cubicBezTo>
                  <a:pt x="55991" y="40917"/>
                  <a:pt x="55706" y="41265"/>
                  <a:pt x="55706" y="41645"/>
                </a:cubicBezTo>
                <a:close/>
                <a:moveTo>
                  <a:pt x="78033" y="36958"/>
                </a:moveTo>
                <a:cubicBezTo>
                  <a:pt x="78033" y="37370"/>
                  <a:pt x="78318" y="37686"/>
                  <a:pt x="78729" y="37686"/>
                </a:cubicBezTo>
                <a:cubicBezTo>
                  <a:pt x="79109" y="37655"/>
                  <a:pt x="79394" y="37338"/>
                  <a:pt x="79394" y="36958"/>
                </a:cubicBezTo>
                <a:cubicBezTo>
                  <a:pt x="79394" y="36610"/>
                  <a:pt x="79109" y="36325"/>
                  <a:pt x="78761" y="36293"/>
                </a:cubicBezTo>
                <a:cubicBezTo>
                  <a:pt x="78381" y="36293"/>
                  <a:pt x="78033" y="36578"/>
                  <a:pt x="78033" y="36958"/>
                </a:cubicBezTo>
                <a:close/>
                <a:moveTo>
                  <a:pt x="8709" y="43640"/>
                </a:moveTo>
                <a:cubicBezTo>
                  <a:pt x="8677" y="44052"/>
                  <a:pt x="8994" y="44368"/>
                  <a:pt x="9374" y="44368"/>
                </a:cubicBezTo>
                <a:cubicBezTo>
                  <a:pt x="9754" y="44368"/>
                  <a:pt x="10071" y="44052"/>
                  <a:pt x="10071" y="43672"/>
                </a:cubicBezTo>
                <a:cubicBezTo>
                  <a:pt x="10039" y="43323"/>
                  <a:pt x="9754" y="43038"/>
                  <a:pt x="9406" y="42975"/>
                </a:cubicBezTo>
                <a:cubicBezTo>
                  <a:pt x="9026" y="42975"/>
                  <a:pt x="8709" y="43260"/>
                  <a:pt x="8709" y="43640"/>
                </a:cubicBezTo>
                <a:close/>
                <a:moveTo>
                  <a:pt x="2914" y="47694"/>
                </a:moveTo>
                <a:cubicBezTo>
                  <a:pt x="2027" y="47757"/>
                  <a:pt x="2090" y="49119"/>
                  <a:pt x="2977" y="49087"/>
                </a:cubicBezTo>
                <a:cubicBezTo>
                  <a:pt x="3357" y="49055"/>
                  <a:pt x="3610" y="48770"/>
                  <a:pt x="3642" y="48390"/>
                </a:cubicBezTo>
                <a:cubicBezTo>
                  <a:pt x="3642" y="48010"/>
                  <a:pt x="3325" y="47694"/>
                  <a:pt x="2914" y="47694"/>
                </a:cubicBezTo>
                <a:close/>
                <a:moveTo>
                  <a:pt x="83511" y="26792"/>
                </a:moveTo>
                <a:cubicBezTo>
                  <a:pt x="82593" y="26856"/>
                  <a:pt x="82656" y="28217"/>
                  <a:pt x="83575" y="28186"/>
                </a:cubicBezTo>
                <a:cubicBezTo>
                  <a:pt x="83923" y="28154"/>
                  <a:pt x="84208" y="27837"/>
                  <a:pt x="84240" y="27489"/>
                </a:cubicBezTo>
                <a:cubicBezTo>
                  <a:pt x="84208" y="27109"/>
                  <a:pt x="83891" y="26792"/>
                  <a:pt x="83511" y="26792"/>
                </a:cubicBezTo>
                <a:close/>
                <a:moveTo>
                  <a:pt x="38953" y="39143"/>
                </a:moveTo>
                <a:cubicBezTo>
                  <a:pt x="38953" y="39523"/>
                  <a:pt x="39301" y="39840"/>
                  <a:pt x="39681" y="39808"/>
                </a:cubicBezTo>
                <a:cubicBezTo>
                  <a:pt x="40030" y="39808"/>
                  <a:pt x="40315" y="39523"/>
                  <a:pt x="40346" y="39143"/>
                </a:cubicBezTo>
                <a:cubicBezTo>
                  <a:pt x="40346" y="38763"/>
                  <a:pt x="40061" y="38446"/>
                  <a:pt x="39650" y="38446"/>
                </a:cubicBezTo>
                <a:cubicBezTo>
                  <a:pt x="39270" y="38415"/>
                  <a:pt x="38953" y="38731"/>
                  <a:pt x="38953" y="39143"/>
                </a:cubicBezTo>
                <a:close/>
                <a:moveTo>
                  <a:pt x="85982" y="19445"/>
                </a:moveTo>
                <a:cubicBezTo>
                  <a:pt x="86362" y="19445"/>
                  <a:pt x="86678" y="19128"/>
                  <a:pt x="86678" y="18748"/>
                </a:cubicBezTo>
                <a:cubicBezTo>
                  <a:pt x="86678" y="18368"/>
                  <a:pt x="86362" y="18052"/>
                  <a:pt x="85982" y="18052"/>
                </a:cubicBezTo>
                <a:cubicBezTo>
                  <a:pt x="85633" y="18052"/>
                  <a:pt x="85348" y="18337"/>
                  <a:pt x="85316" y="18717"/>
                </a:cubicBezTo>
                <a:cubicBezTo>
                  <a:pt x="85285" y="19097"/>
                  <a:pt x="85602" y="19413"/>
                  <a:pt x="85982" y="19445"/>
                </a:cubicBezTo>
                <a:close/>
                <a:moveTo>
                  <a:pt x="31669" y="39745"/>
                </a:moveTo>
                <a:cubicBezTo>
                  <a:pt x="32049" y="39745"/>
                  <a:pt x="32366" y="39428"/>
                  <a:pt x="32397" y="39048"/>
                </a:cubicBezTo>
                <a:cubicBezTo>
                  <a:pt x="32366" y="38668"/>
                  <a:pt x="32081" y="38351"/>
                  <a:pt x="31669" y="38351"/>
                </a:cubicBezTo>
                <a:cubicBezTo>
                  <a:pt x="31321" y="38351"/>
                  <a:pt x="31036" y="38636"/>
                  <a:pt x="31004" y="39016"/>
                </a:cubicBezTo>
                <a:cubicBezTo>
                  <a:pt x="31004" y="39396"/>
                  <a:pt x="31289" y="39713"/>
                  <a:pt x="31669" y="39745"/>
                </a:cubicBezTo>
                <a:close/>
                <a:moveTo>
                  <a:pt x="44527" y="39966"/>
                </a:moveTo>
                <a:cubicBezTo>
                  <a:pt x="44558" y="40378"/>
                  <a:pt x="44875" y="40663"/>
                  <a:pt x="45255" y="40632"/>
                </a:cubicBezTo>
                <a:cubicBezTo>
                  <a:pt x="45667" y="40632"/>
                  <a:pt x="45952" y="40283"/>
                  <a:pt x="45920" y="39903"/>
                </a:cubicBezTo>
                <a:cubicBezTo>
                  <a:pt x="45888" y="39555"/>
                  <a:pt x="45572" y="39270"/>
                  <a:pt x="45223" y="39270"/>
                </a:cubicBezTo>
                <a:cubicBezTo>
                  <a:pt x="44843" y="39270"/>
                  <a:pt x="44527" y="39586"/>
                  <a:pt x="44527" y="39966"/>
                </a:cubicBezTo>
                <a:close/>
                <a:moveTo>
                  <a:pt x="67518" y="42595"/>
                </a:moveTo>
                <a:cubicBezTo>
                  <a:pt x="67138" y="42595"/>
                  <a:pt x="66822" y="42912"/>
                  <a:pt x="66822" y="43292"/>
                </a:cubicBezTo>
                <a:cubicBezTo>
                  <a:pt x="66853" y="43672"/>
                  <a:pt x="67170" y="43988"/>
                  <a:pt x="67550" y="43957"/>
                </a:cubicBezTo>
                <a:cubicBezTo>
                  <a:pt x="67898" y="43925"/>
                  <a:pt x="68184" y="43672"/>
                  <a:pt x="68215" y="43323"/>
                </a:cubicBezTo>
                <a:cubicBezTo>
                  <a:pt x="68215" y="42912"/>
                  <a:pt x="67898" y="42627"/>
                  <a:pt x="67518" y="42595"/>
                </a:cubicBezTo>
                <a:close/>
                <a:moveTo>
                  <a:pt x="20617" y="39776"/>
                </a:moveTo>
                <a:cubicBezTo>
                  <a:pt x="20648" y="40156"/>
                  <a:pt x="20965" y="40442"/>
                  <a:pt x="21345" y="40442"/>
                </a:cubicBezTo>
                <a:cubicBezTo>
                  <a:pt x="21725" y="40410"/>
                  <a:pt x="22042" y="40093"/>
                  <a:pt x="22010" y="39713"/>
                </a:cubicBezTo>
                <a:cubicBezTo>
                  <a:pt x="21978" y="39365"/>
                  <a:pt x="21693" y="39080"/>
                  <a:pt x="21345" y="39080"/>
                </a:cubicBezTo>
                <a:cubicBezTo>
                  <a:pt x="20933" y="39080"/>
                  <a:pt x="20648" y="39396"/>
                  <a:pt x="20617" y="39776"/>
                </a:cubicBezTo>
                <a:close/>
                <a:moveTo>
                  <a:pt x="74042" y="40917"/>
                </a:moveTo>
                <a:cubicBezTo>
                  <a:pt x="74042" y="41297"/>
                  <a:pt x="74327" y="41613"/>
                  <a:pt x="74707" y="41645"/>
                </a:cubicBezTo>
                <a:cubicBezTo>
                  <a:pt x="75309" y="41645"/>
                  <a:pt x="75657" y="40948"/>
                  <a:pt x="75246" y="40473"/>
                </a:cubicBezTo>
                <a:cubicBezTo>
                  <a:pt x="74834" y="40030"/>
                  <a:pt x="74074" y="40315"/>
                  <a:pt x="74042" y="40917"/>
                </a:cubicBezTo>
                <a:close/>
                <a:moveTo>
                  <a:pt x="90004" y="14125"/>
                </a:moveTo>
                <a:cubicBezTo>
                  <a:pt x="89433" y="14156"/>
                  <a:pt x="89148" y="14853"/>
                  <a:pt x="89592" y="15265"/>
                </a:cubicBezTo>
                <a:cubicBezTo>
                  <a:pt x="90004" y="15676"/>
                  <a:pt x="90700" y="15391"/>
                  <a:pt x="90732" y="14790"/>
                </a:cubicBezTo>
                <a:cubicBezTo>
                  <a:pt x="90732" y="14410"/>
                  <a:pt x="90384" y="14093"/>
                  <a:pt x="90004" y="14125"/>
                </a:cubicBezTo>
                <a:close/>
                <a:moveTo>
                  <a:pt x="48390" y="42247"/>
                </a:moveTo>
                <a:cubicBezTo>
                  <a:pt x="48739" y="42247"/>
                  <a:pt x="49024" y="41962"/>
                  <a:pt x="49087" y="41613"/>
                </a:cubicBezTo>
                <a:cubicBezTo>
                  <a:pt x="49087" y="41233"/>
                  <a:pt x="48770" y="40917"/>
                  <a:pt x="48390" y="40917"/>
                </a:cubicBezTo>
                <a:cubicBezTo>
                  <a:pt x="48010" y="40917"/>
                  <a:pt x="47725" y="41233"/>
                  <a:pt x="47725" y="41613"/>
                </a:cubicBezTo>
                <a:cubicBezTo>
                  <a:pt x="47757" y="41962"/>
                  <a:pt x="48042" y="42247"/>
                  <a:pt x="48390" y="42247"/>
                </a:cubicBezTo>
                <a:close/>
                <a:moveTo>
                  <a:pt x="82751" y="33696"/>
                </a:moveTo>
                <a:cubicBezTo>
                  <a:pt x="83100" y="33664"/>
                  <a:pt x="83385" y="33379"/>
                  <a:pt x="83385" y="33031"/>
                </a:cubicBezTo>
                <a:cubicBezTo>
                  <a:pt x="83353" y="32683"/>
                  <a:pt x="83068" y="32398"/>
                  <a:pt x="82720" y="32366"/>
                </a:cubicBezTo>
                <a:cubicBezTo>
                  <a:pt x="81833" y="32366"/>
                  <a:pt x="81833" y="33696"/>
                  <a:pt x="82751" y="33696"/>
                </a:cubicBezTo>
                <a:close/>
                <a:moveTo>
                  <a:pt x="100581" y="8488"/>
                </a:moveTo>
                <a:cubicBezTo>
                  <a:pt x="100581" y="9089"/>
                  <a:pt x="101309" y="9406"/>
                  <a:pt x="101721" y="8963"/>
                </a:cubicBezTo>
                <a:cubicBezTo>
                  <a:pt x="102133" y="8519"/>
                  <a:pt x="101816" y="7791"/>
                  <a:pt x="101214" y="7823"/>
                </a:cubicBezTo>
                <a:cubicBezTo>
                  <a:pt x="100866" y="7854"/>
                  <a:pt x="100581" y="8139"/>
                  <a:pt x="100581" y="8488"/>
                </a:cubicBezTo>
                <a:close/>
                <a:moveTo>
                  <a:pt x="112457" y="2882"/>
                </a:moveTo>
                <a:cubicBezTo>
                  <a:pt x="112837" y="2851"/>
                  <a:pt x="113122" y="2534"/>
                  <a:pt x="113122" y="2154"/>
                </a:cubicBezTo>
                <a:cubicBezTo>
                  <a:pt x="113090" y="1805"/>
                  <a:pt x="112805" y="1520"/>
                  <a:pt x="112457" y="1520"/>
                </a:cubicBezTo>
                <a:cubicBezTo>
                  <a:pt x="112077" y="1489"/>
                  <a:pt x="111760" y="1805"/>
                  <a:pt x="111760" y="2185"/>
                </a:cubicBezTo>
                <a:cubicBezTo>
                  <a:pt x="111760" y="2566"/>
                  <a:pt x="112077" y="2882"/>
                  <a:pt x="112457" y="2882"/>
                </a:cubicBezTo>
                <a:close/>
                <a:moveTo>
                  <a:pt x="98174" y="9248"/>
                </a:moveTo>
                <a:cubicBezTo>
                  <a:pt x="98142" y="9628"/>
                  <a:pt x="98427" y="9944"/>
                  <a:pt x="98839" y="9976"/>
                </a:cubicBezTo>
                <a:cubicBezTo>
                  <a:pt x="99726" y="9976"/>
                  <a:pt x="99726" y="8583"/>
                  <a:pt x="98808" y="8614"/>
                </a:cubicBezTo>
                <a:cubicBezTo>
                  <a:pt x="98459" y="8614"/>
                  <a:pt x="98174" y="8899"/>
                  <a:pt x="98174" y="9248"/>
                </a:cubicBezTo>
                <a:close/>
                <a:moveTo>
                  <a:pt x="18970" y="41233"/>
                </a:moveTo>
                <a:cubicBezTo>
                  <a:pt x="19888" y="41202"/>
                  <a:pt x="19857" y="39840"/>
                  <a:pt x="18938" y="39871"/>
                </a:cubicBezTo>
                <a:cubicBezTo>
                  <a:pt x="18558" y="39903"/>
                  <a:pt x="18273" y="40188"/>
                  <a:pt x="18273" y="40537"/>
                </a:cubicBezTo>
                <a:cubicBezTo>
                  <a:pt x="18241" y="40917"/>
                  <a:pt x="18590" y="41233"/>
                  <a:pt x="18970" y="41233"/>
                </a:cubicBezTo>
                <a:close/>
                <a:moveTo>
                  <a:pt x="53964" y="41740"/>
                </a:moveTo>
                <a:cubicBezTo>
                  <a:pt x="53552" y="41740"/>
                  <a:pt x="53267" y="42088"/>
                  <a:pt x="53331" y="42468"/>
                </a:cubicBezTo>
                <a:cubicBezTo>
                  <a:pt x="53394" y="43387"/>
                  <a:pt x="54756" y="43228"/>
                  <a:pt x="54629" y="42342"/>
                </a:cubicBezTo>
                <a:cubicBezTo>
                  <a:pt x="54597" y="41993"/>
                  <a:pt x="54312" y="41708"/>
                  <a:pt x="53964" y="41740"/>
                </a:cubicBezTo>
                <a:close/>
                <a:moveTo>
                  <a:pt x="11084" y="42912"/>
                </a:moveTo>
                <a:cubicBezTo>
                  <a:pt x="11084" y="43830"/>
                  <a:pt x="12446" y="43798"/>
                  <a:pt x="12414" y="42880"/>
                </a:cubicBezTo>
                <a:cubicBezTo>
                  <a:pt x="12414" y="41962"/>
                  <a:pt x="11021" y="41993"/>
                  <a:pt x="11084" y="42912"/>
                </a:cubicBezTo>
                <a:close/>
                <a:moveTo>
                  <a:pt x="77114" y="40885"/>
                </a:moveTo>
                <a:cubicBezTo>
                  <a:pt x="78001" y="40853"/>
                  <a:pt x="77969" y="39523"/>
                  <a:pt x="77083" y="39523"/>
                </a:cubicBezTo>
                <a:cubicBezTo>
                  <a:pt x="76196" y="39555"/>
                  <a:pt x="76196" y="40885"/>
                  <a:pt x="77114" y="40885"/>
                </a:cubicBezTo>
                <a:close/>
                <a:moveTo>
                  <a:pt x="42880" y="40061"/>
                </a:moveTo>
                <a:cubicBezTo>
                  <a:pt x="42278" y="40030"/>
                  <a:pt x="41993" y="40758"/>
                  <a:pt x="42405" y="41170"/>
                </a:cubicBezTo>
                <a:cubicBezTo>
                  <a:pt x="42817" y="41613"/>
                  <a:pt x="43545" y="41297"/>
                  <a:pt x="43545" y="40695"/>
                </a:cubicBezTo>
                <a:cubicBezTo>
                  <a:pt x="43513" y="40346"/>
                  <a:pt x="43228" y="40061"/>
                  <a:pt x="42880" y="40061"/>
                </a:cubicBezTo>
                <a:close/>
                <a:moveTo>
                  <a:pt x="16531" y="40695"/>
                </a:moveTo>
                <a:cubicBezTo>
                  <a:pt x="15930" y="40695"/>
                  <a:pt x="15676" y="41392"/>
                  <a:pt x="16088" y="41803"/>
                </a:cubicBezTo>
                <a:cubicBezTo>
                  <a:pt x="16500" y="42215"/>
                  <a:pt x="17196" y="41962"/>
                  <a:pt x="17228" y="41360"/>
                </a:cubicBezTo>
                <a:cubicBezTo>
                  <a:pt x="17228" y="40980"/>
                  <a:pt x="16911" y="40663"/>
                  <a:pt x="16531" y="40695"/>
                </a:cubicBezTo>
                <a:close/>
                <a:moveTo>
                  <a:pt x="114167" y="1394"/>
                </a:moveTo>
                <a:cubicBezTo>
                  <a:pt x="114135" y="1742"/>
                  <a:pt x="114420" y="2059"/>
                  <a:pt x="114769" y="2059"/>
                </a:cubicBezTo>
                <a:cubicBezTo>
                  <a:pt x="115149" y="2090"/>
                  <a:pt x="115465" y="1774"/>
                  <a:pt x="115465" y="1394"/>
                </a:cubicBezTo>
                <a:cubicBezTo>
                  <a:pt x="115465" y="1014"/>
                  <a:pt x="115180" y="729"/>
                  <a:pt x="114800" y="729"/>
                </a:cubicBezTo>
                <a:cubicBezTo>
                  <a:pt x="114452" y="729"/>
                  <a:pt x="114167" y="1014"/>
                  <a:pt x="114167" y="1394"/>
                </a:cubicBezTo>
                <a:close/>
                <a:moveTo>
                  <a:pt x="81104" y="36895"/>
                </a:moveTo>
                <a:cubicBezTo>
                  <a:pt x="81485" y="36895"/>
                  <a:pt x="81738" y="36578"/>
                  <a:pt x="81738" y="36230"/>
                </a:cubicBezTo>
                <a:cubicBezTo>
                  <a:pt x="81738" y="35311"/>
                  <a:pt x="80344" y="35374"/>
                  <a:pt x="80439" y="36293"/>
                </a:cubicBezTo>
                <a:cubicBezTo>
                  <a:pt x="80471" y="36641"/>
                  <a:pt x="80756" y="36926"/>
                  <a:pt x="81104" y="36895"/>
                </a:cubicBezTo>
                <a:close/>
                <a:moveTo>
                  <a:pt x="29294" y="39175"/>
                </a:moveTo>
                <a:cubicBezTo>
                  <a:pt x="28661" y="39175"/>
                  <a:pt x="28375" y="39935"/>
                  <a:pt x="28851" y="40346"/>
                </a:cubicBezTo>
                <a:cubicBezTo>
                  <a:pt x="29326" y="40758"/>
                  <a:pt x="30022" y="40378"/>
                  <a:pt x="29959" y="39776"/>
                </a:cubicBezTo>
                <a:cubicBezTo>
                  <a:pt x="29927" y="39428"/>
                  <a:pt x="29642" y="39143"/>
                  <a:pt x="29294" y="39175"/>
                </a:cubicBezTo>
                <a:close/>
                <a:moveTo>
                  <a:pt x="85158" y="24987"/>
                </a:moveTo>
                <a:cubicBezTo>
                  <a:pt x="85506" y="24987"/>
                  <a:pt x="85823" y="24702"/>
                  <a:pt x="85823" y="24354"/>
                </a:cubicBezTo>
                <a:cubicBezTo>
                  <a:pt x="85887" y="23435"/>
                  <a:pt x="84493" y="23404"/>
                  <a:pt x="84525" y="24322"/>
                </a:cubicBezTo>
                <a:cubicBezTo>
                  <a:pt x="84525" y="24702"/>
                  <a:pt x="84810" y="24987"/>
                  <a:pt x="85158" y="24987"/>
                </a:cubicBezTo>
                <a:close/>
                <a:moveTo>
                  <a:pt x="103621" y="7031"/>
                </a:moveTo>
                <a:cubicBezTo>
                  <a:pt x="103241" y="7062"/>
                  <a:pt x="102988" y="7316"/>
                  <a:pt x="102956" y="7696"/>
                </a:cubicBezTo>
                <a:cubicBezTo>
                  <a:pt x="102956" y="8076"/>
                  <a:pt x="103273" y="8361"/>
                  <a:pt x="103653" y="8361"/>
                </a:cubicBezTo>
                <a:cubicBezTo>
                  <a:pt x="104001" y="8329"/>
                  <a:pt x="104286" y="8013"/>
                  <a:pt x="104286" y="7664"/>
                </a:cubicBezTo>
                <a:cubicBezTo>
                  <a:pt x="104255" y="7316"/>
                  <a:pt x="103970" y="7062"/>
                  <a:pt x="103621" y="7031"/>
                </a:cubicBezTo>
                <a:close/>
                <a:moveTo>
                  <a:pt x="59601" y="43893"/>
                </a:moveTo>
                <a:cubicBezTo>
                  <a:pt x="60171" y="43862"/>
                  <a:pt x="60425" y="43165"/>
                  <a:pt x="60013" y="42753"/>
                </a:cubicBezTo>
                <a:cubicBezTo>
                  <a:pt x="59601" y="42373"/>
                  <a:pt x="58904" y="42658"/>
                  <a:pt x="58904" y="43228"/>
                </a:cubicBezTo>
                <a:cubicBezTo>
                  <a:pt x="58873" y="43608"/>
                  <a:pt x="59189" y="43925"/>
                  <a:pt x="59601" y="43893"/>
                </a:cubicBezTo>
                <a:close/>
                <a:moveTo>
                  <a:pt x="50956" y="43165"/>
                </a:moveTo>
                <a:cubicBezTo>
                  <a:pt x="50956" y="43513"/>
                  <a:pt x="51241" y="43830"/>
                  <a:pt x="51589" y="43830"/>
                </a:cubicBezTo>
                <a:cubicBezTo>
                  <a:pt x="51969" y="43798"/>
                  <a:pt x="52254" y="43513"/>
                  <a:pt x="52254" y="43165"/>
                </a:cubicBezTo>
                <a:cubicBezTo>
                  <a:pt x="52254" y="42817"/>
                  <a:pt x="51969" y="42532"/>
                  <a:pt x="51621" y="42500"/>
                </a:cubicBezTo>
                <a:cubicBezTo>
                  <a:pt x="51241" y="42500"/>
                  <a:pt x="50956" y="42817"/>
                  <a:pt x="50956" y="43165"/>
                </a:cubicBezTo>
                <a:close/>
                <a:moveTo>
                  <a:pt x="87755" y="17957"/>
                </a:moveTo>
                <a:cubicBezTo>
                  <a:pt x="87755" y="18305"/>
                  <a:pt x="88040" y="18590"/>
                  <a:pt x="88388" y="18590"/>
                </a:cubicBezTo>
                <a:cubicBezTo>
                  <a:pt x="88768" y="18622"/>
                  <a:pt x="89053" y="18337"/>
                  <a:pt x="89085" y="17988"/>
                </a:cubicBezTo>
                <a:cubicBezTo>
                  <a:pt x="89085" y="17102"/>
                  <a:pt x="87755" y="17070"/>
                  <a:pt x="87755" y="17957"/>
                </a:cubicBezTo>
                <a:close/>
                <a:moveTo>
                  <a:pt x="34868" y="41328"/>
                </a:moveTo>
                <a:cubicBezTo>
                  <a:pt x="35248" y="41297"/>
                  <a:pt x="35501" y="41012"/>
                  <a:pt x="35501" y="40663"/>
                </a:cubicBezTo>
                <a:cubicBezTo>
                  <a:pt x="35501" y="40283"/>
                  <a:pt x="35184" y="39998"/>
                  <a:pt x="34836" y="40030"/>
                </a:cubicBezTo>
                <a:cubicBezTo>
                  <a:pt x="34488" y="40030"/>
                  <a:pt x="34203" y="40346"/>
                  <a:pt x="34203" y="40695"/>
                </a:cubicBezTo>
                <a:cubicBezTo>
                  <a:pt x="34234" y="41043"/>
                  <a:pt x="34519" y="41328"/>
                  <a:pt x="34868" y="41328"/>
                </a:cubicBezTo>
                <a:close/>
                <a:moveTo>
                  <a:pt x="91745" y="14030"/>
                </a:moveTo>
                <a:cubicBezTo>
                  <a:pt x="91777" y="14378"/>
                  <a:pt x="92094" y="14663"/>
                  <a:pt x="92442" y="14631"/>
                </a:cubicBezTo>
                <a:cubicBezTo>
                  <a:pt x="92822" y="14600"/>
                  <a:pt x="93075" y="14315"/>
                  <a:pt x="93075" y="13966"/>
                </a:cubicBezTo>
                <a:cubicBezTo>
                  <a:pt x="93044" y="13586"/>
                  <a:pt x="92727" y="13333"/>
                  <a:pt x="92379" y="13333"/>
                </a:cubicBezTo>
                <a:cubicBezTo>
                  <a:pt x="92030" y="13365"/>
                  <a:pt x="91745" y="13681"/>
                  <a:pt x="91745" y="14030"/>
                </a:cubicBezTo>
                <a:close/>
                <a:moveTo>
                  <a:pt x="78856" y="39396"/>
                </a:moveTo>
                <a:cubicBezTo>
                  <a:pt x="78856" y="39745"/>
                  <a:pt x="79141" y="40030"/>
                  <a:pt x="79489" y="40061"/>
                </a:cubicBezTo>
                <a:cubicBezTo>
                  <a:pt x="79838" y="40061"/>
                  <a:pt x="80154" y="39776"/>
                  <a:pt x="80154" y="39428"/>
                </a:cubicBezTo>
                <a:cubicBezTo>
                  <a:pt x="80186" y="39080"/>
                  <a:pt x="79901" y="38763"/>
                  <a:pt x="79521" y="38763"/>
                </a:cubicBezTo>
                <a:cubicBezTo>
                  <a:pt x="79173" y="38731"/>
                  <a:pt x="78856" y="39016"/>
                  <a:pt x="78856" y="39396"/>
                </a:cubicBezTo>
                <a:close/>
                <a:moveTo>
                  <a:pt x="64447" y="44052"/>
                </a:moveTo>
                <a:cubicBezTo>
                  <a:pt x="64415" y="44907"/>
                  <a:pt x="65682" y="44970"/>
                  <a:pt x="65745" y="44115"/>
                </a:cubicBezTo>
                <a:cubicBezTo>
                  <a:pt x="65840" y="43228"/>
                  <a:pt x="64447" y="43133"/>
                  <a:pt x="64447" y="44052"/>
                </a:cubicBezTo>
                <a:close/>
                <a:moveTo>
                  <a:pt x="84303" y="29199"/>
                </a:moveTo>
                <a:cubicBezTo>
                  <a:pt x="83955" y="29231"/>
                  <a:pt x="83701" y="29547"/>
                  <a:pt x="83670" y="29896"/>
                </a:cubicBezTo>
                <a:cubicBezTo>
                  <a:pt x="83701" y="30244"/>
                  <a:pt x="84018" y="30529"/>
                  <a:pt x="84366" y="30529"/>
                </a:cubicBezTo>
                <a:cubicBezTo>
                  <a:pt x="84715" y="30497"/>
                  <a:pt x="85000" y="30181"/>
                  <a:pt x="85000" y="29832"/>
                </a:cubicBezTo>
                <a:cubicBezTo>
                  <a:pt x="84968" y="29484"/>
                  <a:pt x="84651" y="29199"/>
                  <a:pt x="84303" y="29199"/>
                </a:cubicBezTo>
                <a:close/>
                <a:moveTo>
                  <a:pt x="39776" y="41487"/>
                </a:moveTo>
                <a:cubicBezTo>
                  <a:pt x="39776" y="41835"/>
                  <a:pt x="40061" y="42120"/>
                  <a:pt x="40441" y="42152"/>
                </a:cubicBezTo>
                <a:cubicBezTo>
                  <a:pt x="40790" y="42152"/>
                  <a:pt x="41075" y="41867"/>
                  <a:pt x="41075" y="41518"/>
                </a:cubicBezTo>
                <a:cubicBezTo>
                  <a:pt x="41106" y="41170"/>
                  <a:pt x="40821" y="40853"/>
                  <a:pt x="40441" y="40853"/>
                </a:cubicBezTo>
                <a:cubicBezTo>
                  <a:pt x="40093" y="40853"/>
                  <a:pt x="39808" y="41138"/>
                  <a:pt x="39776" y="41487"/>
                </a:cubicBezTo>
                <a:close/>
                <a:moveTo>
                  <a:pt x="70020" y="44938"/>
                </a:moveTo>
                <a:cubicBezTo>
                  <a:pt x="70052" y="45287"/>
                  <a:pt x="70337" y="45540"/>
                  <a:pt x="70717" y="45540"/>
                </a:cubicBezTo>
                <a:cubicBezTo>
                  <a:pt x="71065" y="45540"/>
                  <a:pt x="71350" y="45224"/>
                  <a:pt x="71319" y="44875"/>
                </a:cubicBezTo>
                <a:cubicBezTo>
                  <a:pt x="71287" y="44527"/>
                  <a:pt x="71002" y="44242"/>
                  <a:pt x="70654" y="44242"/>
                </a:cubicBezTo>
                <a:cubicBezTo>
                  <a:pt x="70305" y="44273"/>
                  <a:pt x="70052" y="44590"/>
                  <a:pt x="70020" y="44938"/>
                </a:cubicBezTo>
                <a:close/>
                <a:moveTo>
                  <a:pt x="62768" y="45509"/>
                </a:moveTo>
                <a:cubicBezTo>
                  <a:pt x="63116" y="45509"/>
                  <a:pt x="63401" y="45192"/>
                  <a:pt x="63370" y="44812"/>
                </a:cubicBezTo>
                <a:cubicBezTo>
                  <a:pt x="63338" y="44463"/>
                  <a:pt x="63053" y="44178"/>
                  <a:pt x="62673" y="44210"/>
                </a:cubicBezTo>
                <a:cubicBezTo>
                  <a:pt x="62325" y="44242"/>
                  <a:pt x="62071" y="44527"/>
                  <a:pt x="62071" y="44907"/>
                </a:cubicBezTo>
                <a:cubicBezTo>
                  <a:pt x="62103" y="45255"/>
                  <a:pt x="62388" y="45540"/>
                  <a:pt x="62768" y="45509"/>
                </a:cubicBezTo>
                <a:close/>
                <a:moveTo>
                  <a:pt x="26254" y="40568"/>
                </a:moveTo>
                <a:cubicBezTo>
                  <a:pt x="26222" y="40948"/>
                  <a:pt x="26539" y="41233"/>
                  <a:pt x="26887" y="41233"/>
                </a:cubicBezTo>
                <a:cubicBezTo>
                  <a:pt x="27267" y="41265"/>
                  <a:pt x="27552" y="40980"/>
                  <a:pt x="27552" y="40600"/>
                </a:cubicBezTo>
                <a:cubicBezTo>
                  <a:pt x="27552" y="40251"/>
                  <a:pt x="27299" y="39935"/>
                  <a:pt x="26919" y="39935"/>
                </a:cubicBezTo>
                <a:cubicBezTo>
                  <a:pt x="26570" y="39935"/>
                  <a:pt x="26254" y="40220"/>
                  <a:pt x="26254" y="40568"/>
                </a:cubicBezTo>
                <a:close/>
                <a:moveTo>
                  <a:pt x="4687" y="47630"/>
                </a:moveTo>
                <a:cubicBezTo>
                  <a:pt x="4687" y="47979"/>
                  <a:pt x="4940" y="48264"/>
                  <a:pt x="5320" y="48295"/>
                </a:cubicBezTo>
                <a:cubicBezTo>
                  <a:pt x="5669" y="48295"/>
                  <a:pt x="5954" y="48010"/>
                  <a:pt x="5985" y="47662"/>
                </a:cubicBezTo>
                <a:cubicBezTo>
                  <a:pt x="5985" y="47314"/>
                  <a:pt x="5732" y="46997"/>
                  <a:pt x="5352" y="46997"/>
                </a:cubicBezTo>
                <a:cubicBezTo>
                  <a:pt x="5004" y="46965"/>
                  <a:pt x="4687" y="47250"/>
                  <a:pt x="4687" y="47630"/>
                </a:cubicBezTo>
                <a:close/>
                <a:moveTo>
                  <a:pt x="86615" y="26729"/>
                </a:moveTo>
                <a:cubicBezTo>
                  <a:pt x="86615" y="26381"/>
                  <a:pt x="86330" y="26064"/>
                  <a:pt x="85982" y="26064"/>
                </a:cubicBezTo>
                <a:cubicBezTo>
                  <a:pt x="85633" y="26064"/>
                  <a:pt x="85380" y="26286"/>
                  <a:pt x="85348" y="26634"/>
                </a:cubicBezTo>
                <a:cubicBezTo>
                  <a:pt x="85285" y="26982"/>
                  <a:pt x="85538" y="27299"/>
                  <a:pt x="85918" y="27331"/>
                </a:cubicBezTo>
                <a:cubicBezTo>
                  <a:pt x="86267" y="27362"/>
                  <a:pt x="86583" y="27077"/>
                  <a:pt x="86615" y="26729"/>
                </a:cubicBezTo>
                <a:close/>
                <a:moveTo>
                  <a:pt x="24575" y="42025"/>
                </a:moveTo>
                <a:cubicBezTo>
                  <a:pt x="24924" y="41993"/>
                  <a:pt x="25209" y="41677"/>
                  <a:pt x="25177" y="41328"/>
                </a:cubicBezTo>
                <a:cubicBezTo>
                  <a:pt x="25145" y="41012"/>
                  <a:pt x="24860" y="40758"/>
                  <a:pt x="24544" y="40727"/>
                </a:cubicBezTo>
                <a:cubicBezTo>
                  <a:pt x="24195" y="40727"/>
                  <a:pt x="23878" y="41043"/>
                  <a:pt x="23910" y="41392"/>
                </a:cubicBezTo>
                <a:cubicBezTo>
                  <a:pt x="23878" y="41740"/>
                  <a:pt x="24195" y="42057"/>
                  <a:pt x="24575" y="41993"/>
                </a:cubicBezTo>
                <a:close/>
                <a:moveTo>
                  <a:pt x="86773" y="21757"/>
                </a:moveTo>
                <a:cubicBezTo>
                  <a:pt x="87153" y="21789"/>
                  <a:pt x="87438" y="21504"/>
                  <a:pt x="87438" y="21123"/>
                </a:cubicBezTo>
                <a:cubicBezTo>
                  <a:pt x="87438" y="20775"/>
                  <a:pt x="87153" y="20458"/>
                  <a:pt x="86805" y="20458"/>
                </a:cubicBezTo>
                <a:cubicBezTo>
                  <a:pt x="86457" y="20458"/>
                  <a:pt x="86140" y="20743"/>
                  <a:pt x="86140" y="21092"/>
                </a:cubicBezTo>
                <a:cubicBezTo>
                  <a:pt x="86108" y="21472"/>
                  <a:pt x="86425" y="21757"/>
                  <a:pt x="86773" y="21757"/>
                </a:cubicBezTo>
                <a:close/>
                <a:moveTo>
                  <a:pt x="56498" y="44020"/>
                </a:moveTo>
                <a:cubicBezTo>
                  <a:pt x="56466" y="44368"/>
                  <a:pt x="56751" y="44685"/>
                  <a:pt x="57131" y="44685"/>
                </a:cubicBezTo>
                <a:cubicBezTo>
                  <a:pt x="57479" y="44717"/>
                  <a:pt x="57796" y="44432"/>
                  <a:pt x="57796" y="44052"/>
                </a:cubicBezTo>
                <a:cubicBezTo>
                  <a:pt x="57828" y="43703"/>
                  <a:pt x="57543" y="43387"/>
                  <a:pt x="57163" y="43387"/>
                </a:cubicBezTo>
                <a:cubicBezTo>
                  <a:pt x="56814" y="43355"/>
                  <a:pt x="56498" y="43640"/>
                  <a:pt x="56498" y="44020"/>
                </a:cubicBezTo>
                <a:close/>
                <a:moveTo>
                  <a:pt x="73092" y="43450"/>
                </a:moveTo>
                <a:cubicBezTo>
                  <a:pt x="72712" y="43482"/>
                  <a:pt x="72459" y="43767"/>
                  <a:pt x="72459" y="44147"/>
                </a:cubicBezTo>
                <a:cubicBezTo>
                  <a:pt x="72459" y="44495"/>
                  <a:pt x="72776" y="44780"/>
                  <a:pt x="73124" y="44748"/>
                </a:cubicBezTo>
                <a:cubicBezTo>
                  <a:pt x="73472" y="44748"/>
                  <a:pt x="73757" y="44432"/>
                  <a:pt x="73757" y="44083"/>
                </a:cubicBezTo>
                <a:cubicBezTo>
                  <a:pt x="73726" y="43735"/>
                  <a:pt x="73441" y="43482"/>
                  <a:pt x="73092" y="43450"/>
                </a:cubicBezTo>
                <a:close/>
                <a:moveTo>
                  <a:pt x="1330" y="50892"/>
                </a:moveTo>
                <a:cubicBezTo>
                  <a:pt x="982" y="50924"/>
                  <a:pt x="697" y="51209"/>
                  <a:pt x="697" y="51589"/>
                </a:cubicBezTo>
                <a:cubicBezTo>
                  <a:pt x="728" y="51937"/>
                  <a:pt x="1013" y="52191"/>
                  <a:pt x="1362" y="52191"/>
                </a:cubicBezTo>
                <a:cubicBezTo>
                  <a:pt x="1710" y="52159"/>
                  <a:pt x="1963" y="51906"/>
                  <a:pt x="1963" y="51557"/>
                </a:cubicBezTo>
                <a:cubicBezTo>
                  <a:pt x="1963" y="51209"/>
                  <a:pt x="1678" y="50924"/>
                  <a:pt x="1330" y="50892"/>
                </a:cubicBezTo>
                <a:close/>
                <a:moveTo>
                  <a:pt x="54154" y="44812"/>
                </a:moveTo>
                <a:cubicBezTo>
                  <a:pt x="54154" y="45160"/>
                  <a:pt x="54439" y="45445"/>
                  <a:pt x="54819" y="45414"/>
                </a:cubicBezTo>
                <a:cubicBezTo>
                  <a:pt x="55168" y="45382"/>
                  <a:pt x="55421" y="45097"/>
                  <a:pt x="55421" y="44748"/>
                </a:cubicBezTo>
                <a:cubicBezTo>
                  <a:pt x="55389" y="44400"/>
                  <a:pt x="55104" y="44178"/>
                  <a:pt x="54787" y="44178"/>
                </a:cubicBezTo>
                <a:cubicBezTo>
                  <a:pt x="54407" y="44147"/>
                  <a:pt x="54122" y="44463"/>
                  <a:pt x="54154" y="44812"/>
                </a:cubicBezTo>
                <a:close/>
                <a:moveTo>
                  <a:pt x="45382" y="42342"/>
                </a:moveTo>
                <a:cubicBezTo>
                  <a:pt x="45382" y="42690"/>
                  <a:pt x="45698" y="43007"/>
                  <a:pt x="46047" y="42943"/>
                </a:cubicBezTo>
                <a:cubicBezTo>
                  <a:pt x="46395" y="42943"/>
                  <a:pt x="46649" y="42690"/>
                  <a:pt x="46680" y="42373"/>
                </a:cubicBezTo>
                <a:cubicBezTo>
                  <a:pt x="46680" y="41993"/>
                  <a:pt x="46395" y="41708"/>
                  <a:pt x="46047" y="41677"/>
                </a:cubicBezTo>
                <a:cubicBezTo>
                  <a:pt x="45667" y="41677"/>
                  <a:pt x="45382" y="41993"/>
                  <a:pt x="45382" y="42342"/>
                </a:cubicBezTo>
                <a:close/>
                <a:moveTo>
                  <a:pt x="77906" y="43197"/>
                </a:moveTo>
                <a:cubicBezTo>
                  <a:pt x="78254" y="43197"/>
                  <a:pt x="78508" y="42912"/>
                  <a:pt x="78539" y="42563"/>
                </a:cubicBezTo>
                <a:cubicBezTo>
                  <a:pt x="78508" y="42183"/>
                  <a:pt x="78191" y="41930"/>
                  <a:pt x="77843" y="41962"/>
                </a:cubicBezTo>
                <a:cubicBezTo>
                  <a:pt x="77526" y="41962"/>
                  <a:pt x="77273" y="42247"/>
                  <a:pt x="77273" y="42563"/>
                </a:cubicBezTo>
                <a:cubicBezTo>
                  <a:pt x="77241" y="42912"/>
                  <a:pt x="77526" y="43197"/>
                  <a:pt x="77906" y="43197"/>
                </a:cubicBezTo>
                <a:close/>
                <a:moveTo>
                  <a:pt x="68342" y="45065"/>
                </a:moveTo>
                <a:cubicBezTo>
                  <a:pt x="67993" y="45065"/>
                  <a:pt x="67708" y="45319"/>
                  <a:pt x="67645" y="45667"/>
                </a:cubicBezTo>
                <a:cubicBezTo>
                  <a:pt x="67677" y="46015"/>
                  <a:pt x="67898" y="46269"/>
                  <a:pt x="68215" y="46332"/>
                </a:cubicBezTo>
                <a:cubicBezTo>
                  <a:pt x="68595" y="46364"/>
                  <a:pt x="68912" y="46110"/>
                  <a:pt x="68944" y="45762"/>
                </a:cubicBezTo>
                <a:cubicBezTo>
                  <a:pt x="68975" y="45382"/>
                  <a:pt x="68690" y="45065"/>
                  <a:pt x="68342" y="45033"/>
                </a:cubicBezTo>
                <a:close/>
                <a:moveTo>
                  <a:pt x="31859" y="41518"/>
                </a:moveTo>
                <a:cubicBezTo>
                  <a:pt x="31891" y="41867"/>
                  <a:pt x="32207" y="42120"/>
                  <a:pt x="32556" y="42088"/>
                </a:cubicBezTo>
                <a:cubicBezTo>
                  <a:pt x="32904" y="42057"/>
                  <a:pt x="33158" y="41740"/>
                  <a:pt x="33094" y="41392"/>
                </a:cubicBezTo>
                <a:cubicBezTo>
                  <a:pt x="33063" y="41043"/>
                  <a:pt x="32777" y="40822"/>
                  <a:pt x="32461" y="40853"/>
                </a:cubicBezTo>
                <a:cubicBezTo>
                  <a:pt x="32112" y="40853"/>
                  <a:pt x="31827" y="41138"/>
                  <a:pt x="31859" y="41518"/>
                </a:cubicBezTo>
                <a:close/>
                <a:moveTo>
                  <a:pt x="7126" y="46870"/>
                </a:moveTo>
                <a:cubicBezTo>
                  <a:pt x="7157" y="47250"/>
                  <a:pt x="7442" y="47504"/>
                  <a:pt x="7791" y="47472"/>
                </a:cubicBezTo>
                <a:cubicBezTo>
                  <a:pt x="8139" y="47440"/>
                  <a:pt x="8361" y="47187"/>
                  <a:pt x="8392" y="46839"/>
                </a:cubicBezTo>
                <a:cubicBezTo>
                  <a:pt x="8392" y="46490"/>
                  <a:pt x="8076" y="46205"/>
                  <a:pt x="7727" y="46237"/>
                </a:cubicBezTo>
                <a:cubicBezTo>
                  <a:pt x="7379" y="46205"/>
                  <a:pt x="7094" y="46522"/>
                  <a:pt x="7126" y="46870"/>
                </a:cubicBezTo>
                <a:close/>
                <a:moveTo>
                  <a:pt x="106028" y="7601"/>
                </a:moveTo>
                <a:cubicBezTo>
                  <a:pt x="106376" y="7569"/>
                  <a:pt x="106661" y="7316"/>
                  <a:pt x="106693" y="6967"/>
                </a:cubicBezTo>
                <a:cubicBezTo>
                  <a:pt x="106661" y="6619"/>
                  <a:pt x="106376" y="6302"/>
                  <a:pt x="106028" y="6302"/>
                </a:cubicBezTo>
                <a:cubicBezTo>
                  <a:pt x="105680" y="6302"/>
                  <a:pt x="105395" y="6587"/>
                  <a:pt x="105395" y="6936"/>
                </a:cubicBezTo>
                <a:cubicBezTo>
                  <a:pt x="105395" y="7284"/>
                  <a:pt x="105680" y="7569"/>
                  <a:pt x="106028" y="7601"/>
                </a:cubicBezTo>
                <a:close/>
                <a:moveTo>
                  <a:pt x="108403" y="5542"/>
                </a:moveTo>
                <a:cubicBezTo>
                  <a:pt x="108023" y="5511"/>
                  <a:pt x="107738" y="5827"/>
                  <a:pt x="107770" y="6207"/>
                </a:cubicBezTo>
                <a:cubicBezTo>
                  <a:pt x="107802" y="6524"/>
                  <a:pt x="108055" y="6777"/>
                  <a:pt x="108372" y="6809"/>
                </a:cubicBezTo>
                <a:cubicBezTo>
                  <a:pt x="108752" y="6809"/>
                  <a:pt x="109037" y="6524"/>
                  <a:pt x="109037" y="6176"/>
                </a:cubicBezTo>
                <a:cubicBezTo>
                  <a:pt x="109037" y="5796"/>
                  <a:pt x="108752" y="5511"/>
                  <a:pt x="108403" y="5542"/>
                </a:cubicBezTo>
                <a:close/>
                <a:moveTo>
                  <a:pt x="113217" y="3991"/>
                </a:moveTo>
                <a:cubicBezTo>
                  <a:pt x="112869" y="3991"/>
                  <a:pt x="112584" y="4244"/>
                  <a:pt x="112584" y="4592"/>
                </a:cubicBezTo>
                <a:cubicBezTo>
                  <a:pt x="112584" y="4941"/>
                  <a:pt x="112869" y="5257"/>
                  <a:pt x="113217" y="5226"/>
                </a:cubicBezTo>
                <a:cubicBezTo>
                  <a:pt x="113565" y="5194"/>
                  <a:pt x="113819" y="4941"/>
                  <a:pt x="113819" y="4592"/>
                </a:cubicBezTo>
                <a:cubicBezTo>
                  <a:pt x="113787" y="4276"/>
                  <a:pt x="113534" y="4022"/>
                  <a:pt x="113217" y="3991"/>
                </a:cubicBezTo>
                <a:close/>
                <a:moveTo>
                  <a:pt x="94215" y="13270"/>
                </a:moveTo>
                <a:cubicBezTo>
                  <a:pt x="94215" y="13618"/>
                  <a:pt x="94532" y="13903"/>
                  <a:pt x="94881" y="13871"/>
                </a:cubicBezTo>
                <a:cubicBezTo>
                  <a:pt x="95197" y="13840"/>
                  <a:pt x="95451" y="13555"/>
                  <a:pt x="95451" y="13238"/>
                </a:cubicBezTo>
                <a:cubicBezTo>
                  <a:pt x="95451" y="12890"/>
                  <a:pt x="95166" y="12605"/>
                  <a:pt x="94817" y="12605"/>
                </a:cubicBezTo>
                <a:cubicBezTo>
                  <a:pt x="94437" y="12605"/>
                  <a:pt x="94184" y="12921"/>
                  <a:pt x="94215" y="13270"/>
                </a:cubicBezTo>
                <a:close/>
                <a:moveTo>
                  <a:pt x="59696" y="45604"/>
                </a:moveTo>
                <a:cubicBezTo>
                  <a:pt x="59665" y="45952"/>
                  <a:pt x="59950" y="46269"/>
                  <a:pt x="60330" y="46269"/>
                </a:cubicBezTo>
                <a:cubicBezTo>
                  <a:pt x="60678" y="46237"/>
                  <a:pt x="60963" y="45952"/>
                  <a:pt x="60963" y="45604"/>
                </a:cubicBezTo>
                <a:cubicBezTo>
                  <a:pt x="60931" y="45287"/>
                  <a:pt x="60678" y="45002"/>
                  <a:pt x="60361" y="45002"/>
                </a:cubicBezTo>
                <a:cubicBezTo>
                  <a:pt x="59981" y="44970"/>
                  <a:pt x="59696" y="45255"/>
                  <a:pt x="59696" y="45604"/>
                </a:cubicBezTo>
                <a:close/>
                <a:moveTo>
                  <a:pt x="12541" y="45920"/>
                </a:moveTo>
                <a:cubicBezTo>
                  <a:pt x="12889" y="45920"/>
                  <a:pt x="13143" y="45635"/>
                  <a:pt x="13143" y="45319"/>
                </a:cubicBezTo>
                <a:cubicBezTo>
                  <a:pt x="13143" y="44938"/>
                  <a:pt x="12858" y="44653"/>
                  <a:pt x="12478" y="44685"/>
                </a:cubicBezTo>
                <a:cubicBezTo>
                  <a:pt x="12161" y="44717"/>
                  <a:pt x="11908" y="45002"/>
                  <a:pt x="11908" y="45319"/>
                </a:cubicBezTo>
                <a:cubicBezTo>
                  <a:pt x="11939" y="45667"/>
                  <a:pt x="12224" y="45920"/>
                  <a:pt x="12541" y="45920"/>
                </a:cubicBezTo>
                <a:close/>
                <a:moveTo>
                  <a:pt x="82878" y="35469"/>
                </a:moveTo>
                <a:cubicBezTo>
                  <a:pt x="82910" y="35818"/>
                  <a:pt x="83195" y="36103"/>
                  <a:pt x="83543" y="36071"/>
                </a:cubicBezTo>
                <a:cubicBezTo>
                  <a:pt x="83891" y="36040"/>
                  <a:pt x="84145" y="35723"/>
                  <a:pt x="84113" y="35374"/>
                </a:cubicBezTo>
                <a:cubicBezTo>
                  <a:pt x="84113" y="35058"/>
                  <a:pt x="83828" y="34804"/>
                  <a:pt x="83480" y="34836"/>
                </a:cubicBezTo>
                <a:cubicBezTo>
                  <a:pt x="83131" y="34836"/>
                  <a:pt x="82846" y="35121"/>
                  <a:pt x="82878" y="35469"/>
                </a:cubicBezTo>
                <a:close/>
                <a:moveTo>
                  <a:pt x="74834" y="43387"/>
                </a:moveTo>
                <a:cubicBezTo>
                  <a:pt x="74866" y="43735"/>
                  <a:pt x="75151" y="44020"/>
                  <a:pt x="75531" y="44020"/>
                </a:cubicBezTo>
                <a:cubicBezTo>
                  <a:pt x="75879" y="43957"/>
                  <a:pt x="76132" y="43672"/>
                  <a:pt x="76101" y="43292"/>
                </a:cubicBezTo>
                <a:cubicBezTo>
                  <a:pt x="76069" y="42975"/>
                  <a:pt x="75784" y="42722"/>
                  <a:pt x="75467" y="42722"/>
                </a:cubicBezTo>
                <a:cubicBezTo>
                  <a:pt x="75119" y="42722"/>
                  <a:pt x="74802" y="43038"/>
                  <a:pt x="74834" y="43387"/>
                </a:cubicBezTo>
                <a:close/>
                <a:moveTo>
                  <a:pt x="81928" y="38003"/>
                </a:moveTo>
                <a:cubicBezTo>
                  <a:pt x="81548" y="37971"/>
                  <a:pt x="81263" y="38256"/>
                  <a:pt x="81263" y="38636"/>
                </a:cubicBezTo>
                <a:cubicBezTo>
                  <a:pt x="81263" y="38953"/>
                  <a:pt x="81516" y="39206"/>
                  <a:pt x="81865" y="39238"/>
                </a:cubicBezTo>
                <a:cubicBezTo>
                  <a:pt x="82213" y="39270"/>
                  <a:pt x="82498" y="38953"/>
                  <a:pt x="82498" y="38605"/>
                </a:cubicBezTo>
                <a:cubicBezTo>
                  <a:pt x="82498" y="38288"/>
                  <a:pt x="82245" y="38003"/>
                  <a:pt x="81928" y="38003"/>
                </a:cubicBezTo>
                <a:close/>
                <a:moveTo>
                  <a:pt x="85126" y="31669"/>
                </a:moveTo>
                <a:cubicBezTo>
                  <a:pt x="84810" y="31638"/>
                  <a:pt x="84525" y="31923"/>
                  <a:pt x="84525" y="32239"/>
                </a:cubicBezTo>
                <a:cubicBezTo>
                  <a:pt x="84493" y="32588"/>
                  <a:pt x="84778" y="32904"/>
                  <a:pt x="85126" y="32904"/>
                </a:cubicBezTo>
                <a:cubicBezTo>
                  <a:pt x="85475" y="32904"/>
                  <a:pt x="85760" y="32588"/>
                  <a:pt x="85760" y="32239"/>
                </a:cubicBezTo>
                <a:cubicBezTo>
                  <a:pt x="85728" y="31923"/>
                  <a:pt x="85475" y="31669"/>
                  <a:pt x="85126" y="31669"/>
                </a:cubicBezTo>
                <a:close/>
                <a:moveTo>
                  <a:pt x="65872" y="47092"/>
                </a:moveTo>
                <a:cubicBezTo>
                  <a:pt x="66220" y="47124"/>
                  <a:pt x="66505" y="46870"/>
                  <a:pt x="66505" y="46522"/>
                </a:cubicBezTo>
                <a:cubicBezTo>
                  <a:pt x="66537" y="46174"/>
                  <a:pt x="66252" y="45857"/>
                  <a:pt x="65903" y="45857"/>
                </a:cubicBezTo>
                <a:cubicBezTo>
                  <a:pt x="65555" y="45857"/>
                  <a:pt x="65270" y="46174"/>
                  <a:pt x="65270" y="46522"/>
                </a:cubicBezTo>
                <a:cubicBezTo>
                  <a:pt x="65302" y="46839"/>
                  <a:pt x="65555" y="47092"/>
                  <a:pt x="65872" y="47092"/>
                </a:cubicBezTo>
                <a:close/>
                <a:moveTo>
                  <a:pt x="43577" y="42500"/>
                </a:moveTo>
                <a:cubicBezTo>
                  <a:pt x="43260" y="42532"/>
                  <a:pt x="43007" y="42785"/>
                  <a:pt x="43007" y="43133"/>
                </a:cubicBezTo>
                <a:cubicBezTo>
                  <a:pt x="43007" y="43482"/>
                  <a:pt x="43292" y="43767"/>
                  <a:pt x="43672" y="43735"/>
                </a:cubicBezTo>
                <a:cubicBezTo>
                  <a:pt x="43988" y="43703"/>
                  <a:pt x="44242" y="43418"/>
                  <a:pt x="44210" y="43070"/>
                </a:cubicBezTo>
                <a:cubicBezTo>
                  <a:pt x="44178" y="42753"/>
                  <a:pt x="43925" y="42500"/>
                  <a:pt x="43577" y="42500"/>
                </a:cubicBezTo>
                <a:close/>
                <a:moveTo>
                  <a:pt x="21503" y="42183"/>
                </a:moveTo>
                <a:cubicBezTo>
                  <a:pt x="21503" y="42500"/>
                  <a:pt x="21757" y="42785"/>
                  <a:pt x="22073" y="42785"/>
                </a:cubicBezTo>
                <a:cubicBezTo>
                  <a:pt x="22453" y="42817"/>
                  <a:pt x="22738" y="42532"/>
                  <a:pt x="22738" y="42152"/>
                </a:cubicBezTo>
                <a:cubicBezTo>
                  <a:pt x="22738" y="41803"/>
                  <a:pt x="22422" y="41550"/>
                  <a:pt x="22073" y="41550"/>
                </a:cubicBezTo>
                <a:cubicBezTo>
                  <a:pt x="21757" y="41582"/>
                  <a:pt x="21503" y="41835"/>
                  <a:pt x="21503" y="42183"/>
                </a:cubicBezTo>
                <a:close/>
                <a:moveTo>
                  <a:pt x="110208" y="5352"/>
                </a:moveTo>
                <a:cubicBezTo>
                  <a:pt x="110177" y="5701"/>
                  <a:pt x="110462" y="5986"/>
                  <a:pt x="110842" y="5986"/>
                </a:cubicBezTo>
                <a:cubicBezTo>
                  <a:pt x="111158" y="5986"/>
                  <a:pt x="111412" y="5732"/>
                  <a:pt x="111443" y="5384"/>
                </a:cubicBezTo>
                <a:cubicBezTo>
                  <a:pt x="111475" y="5036"/>
                  <a:pt x="111158" y="4751"/>
                  <a:pt x="110810" y="4751"/>
                </a:cubicBezTo>
                <a:cubicBezTo>
                  <a:pt x="110462" y="4751"/>
                  <a:pt x="110208" y="5004"/>
                  <a:pt x="110208" y="5352"/>
                </a:cubicBezTo>
                <a:close/>
                <a:moveTo>
                  <a:pt x="86963" y="23562"/>
                </a:moveTo>
                <a:cubicBezTo>
                  <a:pt x="86963" y="23910"/>
                  <a:pt x="87280" y="24164"/>
                  <a:pt x="87660" y="24132"/>
                </a:cubicBezTo>
                <a:cubicBezTo>
                  <a:pt x="87977" y="24132"/>
                  <a:pt x="88230" y="23815"/>
                  <a:pt x="88198" y="23499"/>
                </a:cubicBezTo>
                <a:cubicBezTo>
                  <a:pt x="88198" y="23182"/>
                  <a:pt x="87913" y="22897"/>
                  <a:pt x="87597" y="22897"/>
                </a:cubicBezTo>
                <a:cubicBezTo>
                  <a:pt x="87248" y="22897"/>
                  <a:pt x="86963" y="23214"/>
                  <a:pt x="86963" y="23562"/>
                </a:cubicBezTo>
                <a:close/>
                <a:moveTo>
                  <a:pt x="97161" y="11844"/>
                </a:moveTo>
                <a:cubicBezTo>
                  <a:pt x="96812" y="11844"/>
                  <a:pt x="96559" y="12161"/>
                  <a:pt x="96591" y="12541"/>
                </a:cubicBezTo>
                <a:cubicBezTo>
                  <a:pt x="96622" y="12858"/>
                  <a:pt x="96907" y="13080"/>
                  <a:pt x="97256" y="13048"/>
                </a:cubicBezTo>
                <a:cubicBezTo>
                  <a:pt x="97572" y="13048"/>
                  <a:pt x="97826" y="12763"/>
                  <a:pt x="97826" y="12446"/>
                </a:cubicBezTo>
                <a:cubicBezTo>
                  <a:pt x="97826" y="12098"/>
                  <a:pt x="97509" y="11813"/>
                  <a:pt x="97161" y="11844"/>
                </a:cubicBezTo>
                <a:close/>
                <a:moveTo>
                  <a:pt x="90162" y="17133"/>
                </a:moveTo>
                <a:cubicBezTo>
                  <a:pt x="90130" y="17450"/>
                  <a:pt x="90384" y="17735"/>
                  <a:pt x="90700" y="17767"/>
                </a:cubicBezTo>
                <a:cubicBezTo>
                  <a:pt x="91080" y="17830"/>
                  <a:pt x="91397" y="17545"/>
                  <a:pt x="91397" y="17197"/>
                </a:cubicBezTo>
                <a:cubicBezTo>
                  <a:pt x="91429" y="16848"/>
                  <a:pt x="91175" y="16563"/>
                  <a:pt x="90859" y="16531"/>
                </a:cubicBezTo>
                <a:cubicBezTo>
                  <a:pt x="90510" y="16500"/>
                  <a:pt x="90194" y="16785"/>
                  <a:pt x="90162" y="17133"/>
                </a:cubicBezTo>
                <a:close/>
                <a:moveTo>
                  <a:pt x="58556" y="46395"/>
                </a:moveTo>
                <a:cubicBezTo>
                  <a:pt x="58524" y="46079"/>
                  <a:pt x="58271" y="45825"/>
                  <a:pt x="57954" y="45794"/>
                </a:cubicBezTo>
                <a:cubicBezTo>
                  <a:pt x="57606" y="45794"/>
                  <a:pt x="57321" y="46110"/>
                  <a:pt x="57321" y="46459"/>
                </a:cubicBezTo>
                <a:cubicBezTo>
                  <a:pt x="57353" y="46775"/>
                  <a:pt x="57638" y="47029"/>
                  <a:pt x="57954" y="47029"/>
                </a:cubicBezTo>
                <a:cubicBezTo>
                  <a:pt x="58271" y="46997"/>
                  <a:pt x="58524" y="46744"/>
                  <a:pt x="58556" y="46395"/>
                </a:cubicBezTo>
                <a:close/>
                <a:moveTo>
                  <a:pt x="37433" y="42310"/>
                </a:moveTo>
                <a:cubicBezTo>
                  <a:pt x="37465" y="42658"/>
                  <a:pt x="37750" y="42943"/>
                  <a:pt x="38130" y="42912"/>
                </a:cubicBezTo>
                <a:cubicBezTo>
                  <a:pt x="38446" y="42880"/>
                  <a:pt x="38700" y="42595"/>
                  <a:pt x="38668" y="42278"/>
                </a:cubicBezTo>
                <a:cubicBezTo>
                  <a:pt x="38668" y="41962"/>
                  <a:pt x="38415" y="41677"/>
                  <a:pt x="38098" y="41677"/>
                </a:cubicBezTo>
                <a:cubicBezTo>
                  <a:pt x="37718" y="41677"/>
                  <a:pt x="37433" y="41962"/>
                  <a:pt x="37433" y="42310"/>
                </a:cubicBezTo>
                <a:close/>
                <a:moveTo>
                  <a:pt x="16721" y="43767"/>
                </a:moveTo>
                <a:cubicBezTo>
                  <a:pt x="16753" y="44083"/>
                  <a:pt x="17006" y="44337"/>
                  <a:pt x="17355" y="44337"/>
                </a:cubicBezTo>
                <a:cubicBezTo>
                  <a:pt x="17703" y="44305"/>
                  <a:pt x="17956" y="43988"/>
                  <a:pt x="17925" y="43640"/>
                </a:cubicBezTo>
                <a:cubicBezTo>
                  <a:pt x="17893" y="43323"/>
                  <a:pt x="17608" y="43070"/>
                  <a:pt x="17260" y="43102"/>
                </a:cubicBezTo>
                <a:cubicBezTo>
                  <a:pt x="16943" y="43133"/>
                  <a:pt x="16690" y="43418"/>
                  <a:pt x="16721" y="43767"/>
                </a:cubicBezTo>
                <a:close/>
                <a:moveTo>
                  <a:pt x="14979" y="43893"/>
                </a:moveTo>
                <a:cubicBezTo>
                  <a:pt x="14663" y="43862"/>
                  <a:pt x="14378" y="44115"/>
                  <a:pt x="14346" y="44463"/>
                </a:cubicBezTo>
                <a:cubicBezTo>
                  <a:pt x="14314" y="44812"/>
                  <a:pt x="14599" y="45129"/>
                  <a:pt x="14948" y="45129"/>
                </a:cubicBezTo>
                <a:cubicBezTo>
                  <a:pt x="15264" y="45129"/>
                  <a:pt x="15550" y="44843"/>
                  <a:pt x="15550" y="44527"/>
                </a:cubicBezTo>
                <a:cubicBezTo>
                  <a:pt x="15581" y="44210"/>
                  <a:pt x="15328" y="43925"/>
                  <a:pt x="14979" y="43893"/>
                </a:cubicBezTo>
                <a:close/>
                <a:moveTo>
                  <a:pt x="19128" y="42912"/>
                </a:moveTo>
                <a:cubicBezTo>
                  <a:pt x="19128" y="43260"/>
                  <a:pt x="19381" y="43513"/>
                  <a:pt x="19698" y="43545"/>
                </a:cubicBezTo>
                <a:cubicBezTo>
                  <a:pt x="20047" y="43545"/>
                  <a:pt x="20363" y="43292"/>
                  <a:pt x="20363" y="42912"/>
                </a:cubicBezTo>
                <a:cubicBezTo>
                  <a:pt x="20363" y="42563"/>
                  <a:pt x="20047" y="42278"/>
                  <a:pt x="19698" y="42310"/>
                </a:cubicBezTo>
                <a:cubicBezTo>
                  <a:pt x="19381" y="42310"/>
                  <a:pt x="19128" y="42595"/>
                  <a:pt x="19128" y="42912"/>
                </a:cubicBezTo>
                <a:close/>
                <a:moveTo>
                  <a:pt x="9532" y="46079"/>
                </a:moveTo>
                <a:cubicBezTo>
                  <a:pt x="9564" y="46427"/>
                  <a:pt x="9881" y="46680"/>
                  <a:pt x="10229" y="46680"/>
                </a:cubicBezTo>
                <a:cubicBezTo>
                  <a:pt x="10546" y="46649"/>
                  <a:pt x="10799" y="46364"/>
                  <a:pt x="10767" y="46047"/>
                </a:cubicBezTo>
                <a:cubicBezTo>
                  <a:pt x="10767" y="45667"/>
                  <a:pt x="10451" y="45414"/>
                  <a:pt x="10102" y="45445"/>
                </a:cubicBezTo>
                <a:cubicBezTo>
                  <a:pt x="9786" y="45477"/>
                  <a:pt x="9532" y="45762"/>
                  <a:pt x="9532" y="46079"/>
                </a:cubicBezTo>
                <a:close/>
                <a:moveTo>
                  <a:pt x="114990" y="3864"/>
                </a:moveTo>
                <a:cubicBezTo>
                  <a:pt x="115022" y="4181"/>
                  <a:pt x="115307" y="4434"/>
                  <a:pt x="115624" y="4434"/>
                </a:cubicBezTo>
                <a:cubicBezTo>
                  <a:pt x="115972" y="4402"/>
                  <a:pt x="116225" y="4117"/>
                  <a:pt x="116225" y="3801"/>
                </a:cubicBezTo>
                <a:cubicBezTo>
                  <a:pt x="116194" y="3452"/>
                  <a:pt x="115909" y="3199"/>
                  <a:pt x="115592" y="3199"/>
                </a:cubicBezTo>
                <a:cubicBezTo>
                  <a:pt x="115244" y="3231"/>
                  <a:pt x="114990" y="3516"/>
                  <a:pt x="114990" y="3864"/>
                </a:cubicBezTo>
                <a:close/>
                <a:moveTo>
                  <a:pt x="86140" y="29104"/>
                </a:moveTo>
                <a:cubicBezTo>
                  <a:pt x="86140" y="29421"/>
                  <a:pt x="86393" y="29706"/>
                  <a:pt x="86710" y="29737"/>
                </a:cubicBezTo>
                <a:cubicBezTo>
                  <a:pt x="87090" y="29737"/>
                  <a:pt x="87375" y="29452"/>
                  <a:pt x="87375" y="29104"/>
                </a:cubicBezTo>
                <a:cubicBezTo>
                  <a:pt x="87343" y="28756"/>
                  <a:pt x="87090" y="28502"/>
                  <a:pt x="86742" y="28502"/>
                </a:cubicBezTo>
                <a:cubicBezTo>
                  <a:pt x="86425" y="28502"/>
                  <a:pt x="86140" y="28756"/>
                  <a:pt x="86140" y="29104"/>
                </a:cubicBezTo>
                <a:close/>
                <a:moveTo>
                  <a:pt x="0" y="55294"/>
                </a:moveTo>
                <a:cubicBezTo>
                  <a:pt x="190" y="55199"/>
                  <a:pt x="317" y="54978"/>
                  <a:pt x="317" y="54788"/>
                </a:cubicBezTo>
                <a:cubicBezTo>
                  <a:pt x="317" y="54566"/>
                  <a:pt x="190" y="54344"/>
                  <a:pt x="0" y="54249"/>
                </a:cubicBezTo>
                <a:close/>
                <a:moveTo>
                  <a:pt x="80281" y="42405"/>
                </a:moveTo>
                <a:cubicBezTo>
                  <a:pt x="80629" y="42373"/>
                  <a:pt x="80883" y="42088"/>
                  <a:pt x="80883" y="41772"/>
                </a:cubicBezTo>
                <a:cubicBezTo>
                  <a:pt x="80883" y="41423"/>
                  <a:pt x="80566" y="41138"/>
                  <a:pt x="80186" y="41170"/>
                </a:cubicBezTo>
                <a:cubicBezTo>
                  <a:pt x="79869" y="41202"/>
                  <a:pt x="79616" y="41487"/>
                  <a:pt x="79648" y="41835"/>
                </a:cubicBezTo>
                <a:cubicBezTo>
                  <a:pt x="79679" y="42152"/>
                  <a:pt x="79964" y="42405"/>
                  <a:pt x="80281" y="42405"/>
                </a:cubicBezTo>
                <a:close/>
                <a:moveTo>
                  <a:pt x="63560" y="47852"/>
                </a:moveTo>
                <a:cubicBezTo>
                  <a:pt x="63877" y="47820"/>
                  <a:pt x="64130" y="47567"/>
                  <a:pt x="64130" y="47219"/>
                </a:cubicBezTo>
                <a:cubicBezTo>
                  <a:pt x="64098" y="46902"/>
                  <a:pt x="63845" y="46649"/>
                  <a:pt x="63528" y="46617"/>
                </a:cubicBezTo>
                <a:cubicBezTo>
                  <a:pt x="63180" y="46649"/>
                  <a:pt x="62895" y="46934"/>
                  <a:pt x="62895" y="47282"/>
                </a:cubicBezTo>
                <a:cubicBezTo>
                  <a:pt x="62926" y="47630"/>
                  <a:pt x="63211" y="47852"/>
                  <a:pt x="63560" y="47852"/>
                </a:cubicBezTo>
                <a:close/>
                <a:moveTo>
                  <a:pt x="29452" y="42183"/>
                </a:moveTo>
                <a:cubicBezTo>
                  <a:pt x="29452" y="42500"/>
                  <a:pt x="29674" y="42785"/>
                  <a:pt x="30022" y="42817"/>
                </a:cubicBezTo>
                <a:cubicBezTo>
                  <a:pt x="30371" y="42848"/>
                  <a:pt x="30687" y="42563"/>
                  <a:pt x="30687" y="42215"/>
                </a:cubicBezTo>
                <a:cubicBezTo>
                  <a:pt x="30687" y="41867"/>
                  <a:pt x="30402" y="41613"/>
                  <a:pt x="30086" y="41613"/>
                </a:cubicBezTo>
                <a:cubicBezTo>
                  <a:pt x="29737" y="41582"/>
                  <a:pt x="29484" y="41835"/>
                  <a:pt x="29452" y="42183"/>
                </a:cubicBezTo>
                <a:close/>
                <a:moveTo>
                  <a:pt x="61058" y="47440"/>
                </a:moveTo>
                <a:cubicBezTo>
                  <a:pt x="60298" y="47504"/>
                  <a:pt x="60393" y="48675"/>
                  <a:pt x="61185" y="48612"/>
                </a:cubicBezTo>
                <a:cubicBezTo>
                  <a:pt x="61976" y="48549"/>
                  <a:pt x="61850" y="47377"/>
                  <a:pt x="61058" y="47440"/>
                </a:cubicBezTo>
                <a:close/>
                <a:moveTo>
                  <a:pt x="117999" y="2439"/>
                </a:moveTo>
                <a:cubicBezTo>
                  <a:pt x="117682" y="2439"/>
                  <a:pt x="117429" y="2661"/>
                  <a:pt x="117366" y="3009"/>
                </a:cubicBezTo>
                <a:cubicBezTo>
                  <a:pt x="117397" y="3326"/>
                  <a:pt x="117619" y="3579"/>
                  <a:pt x="117967" y="3642"/>
                </a:cubicBezTo>
                <a:cubicBezTo>
                  <a:pt x="118284" y="3642"/>
                  <a:pt x="118537" y="3389"/>
                  <a:pt x="118569" y="3072"/>
                </a:cubicBezTo>
                <a:cubicBezTo>
                  <a:pt x="118601" y="2724"/>
                  <a:pt x="118347" y="2471"/>
                  <a:pt x="117999" y="2439"/>
                </a:cubicBezTo>
                <a:close/>
                <a:moveTo>
                  <a:pt x="82720" y="41613"/>
                </a:moveTo>
                <a:cubicBezTo>
                  <a:pt x="83511" y="41582"/>
                  <a:pt x="83416" y="40346"/>
                  <a:pt x="82593" y="40442"/>
                </a:cubicBezTo>
                <a:cubicBezTo>
                  <a:pt x="82308" y="40473"/>
                  <a:pt x="82086" y="40727"/>
                  <a:pt x="82086" y="41043"/>
                </a:cubicBezTo>
                <a:cubicBezTo>
                  <a:pt x="82118" y="41360"/>
                  <a:pt x="82371" y="41613"/>
                  <a:pt x="82720" y="41613"/>
                </a:cubicBezTo>
                <a:close/>
                <a:moveTo>
                  <a:pt x="49214" y="43355"/>
                </a:moveTo>
                <a:cubicBezTo>
                  <a:pt x="48865" y="43323"/>
                  <a:pt x="48580" y="43577"/>
                  <a:pt x="48580" y="43925"/>
                </a:cubicBezTo>
                <a:cubicBezTo>
                  <a:pt x="48549" y="44242"/>
                  <a:pt x="48802" y="44558"/>
                  <a:pt x="49150" y="44558"/>
                </a:cubicBezTo>
                <a:cubicBezTo>
                  <a:pt x="49499" y="44590"/>
                  <a:pt x="49815" y="44305"/>
                  <a:pt x="49815" y="43957"/>
                </a:cubicBezTo>
                <a:cubicBezTo>
                  <a:pt x="49815" y="43608"/>
                  <a:pt x="49530" y="43355"/>
                  <a:pt x="49214" y="43355"/>
                </a:cubicBezTo>
                <a:close/>
                <a:moveTo>
                  <a:pt x="88578" y="20363"/>
                </a:moveTo>
                <a:cubicBezTo>
                  <a:pt x="88578" y="20743"/>
                  <a:pt x="88895" y="20997"/>
                  <a:pt x="89243" y="20965"/>
                </a:cubicBezTo>
                <a:cubicBezTo>
                  <a:pt x="89592" y="20965"/>
                  <a:pt x="89845" y="20680"/>
                  <a:pt x="89813" y="20363"/>
                </a:cubicBezTo>
                <a:cubicBezTo>
                  <a:pt x="89813" y="20015"/>
                  <a:pt x="89560" y="19762"/>
                  <a:pt x="89243" y="19730"/>
                </a:cubicBezTo>
                <a:cubicBezTo>
                  <a:pt x="88863" y="19730"/>
                  <a:pt x="88578" y="20015"/>
                  <a:pt x="88578" y="20363"/>
                </a:cubicBezTo>
                <a:close/>
                <a:moveTo>
                  <a:pt x="73251" y="46522"/>
                </a:moveTo>
                <a:cubicBezTo>
                  <a:pt x="73251" y="47314"/>
                  <a:pt x="74454" y="47314"/>
                  <a:pt x="74454" y="46522"/>
                </a:cubicBezTo>
                <a:cubicBezTo>
                  <a:pt x="74422" y="45730"/>
                  <a:pt x="73251" y="45730"/>
                  <a:pt x="73251" y="46522"/>
                </a:cubicBezTo>
                <a:close/>
                <a:moveTo>
                  <a:pt x="3167" y="50829"/>
                </a:moveTo>
                <a:cubicBezTo>
                  <a:pt x="3167" y="51177"/>
                  <a:pt x="3452" y="51431"/>
                  <a:pt x="3769" y="51399"/>
                </a:cubicBezTo>
                <a:cubicBezTo>
                  <a:pt x="4085" y="51399"/>
                  <a:pt x="4339" y="51146"/>
                  <a:pt x="4339" y="50797"/>
                </a:cubicBezTo>
                <a:cubicBezTo>
                  <a:pt x="4370" y="50449"/>
                  <a:pt x="4054" y="50164"/>
                  <a:pt x="3705" y="50196"/>
                </a:cubicBezTo>
                <a:cubicBezTo>
                  <a:pt x="3357" y="50227"/>
                  <a:pt x="3135" y="50512"/>
                  <a:pt x="3167" y="50829"/>
                </a:cubicBezTo>
                <a:close/>
                <a:moveTo>
                  <a:pt x="162051" y="1774"/>
                </a:moveTo>
                <a:cubicBezTo>
                  <a:pt x="162051" y="2090"/>
                  <a:pt x="162336" y="2344"/>
                  <a:pt x="162652" y="2344"/>
                </a:cubicBezTo>
                <a:cubicBezTo>
                  <a:pt x="162937" y="2312"/>
                  <a:pt x="163191" y="2090"/>
                  <a:pt x="163222" y="1805"/>
                </a:cubicBezTo>
                <a:cubicBezTo>
                  <a:pt x="163286" y="982"/>
                  <a:pt x="162051" y="950"/>
                  <a:pt x="162051" y="1774"/>
                </a:cubicBezTo>
                <a:close/>
                <a:moveTo>
                  <a:pt x="51747" y="45572"/>
                </a:moveTo>
                <a:cubicBezTo>
                  <a:pt x="51747" y="45920"/>
                  <a:pt x="52001" y="46174"/>
                  <a:pt x="52349" y="46205"/>
                </a:cubicBezTo>
                <a:cubicBezTo>
                  <a:pt x="52666" y="46205"/>
                  <a:pt x="52951" y="45952"/>
                  <a:pt x="52951" y="45604"/>
                </a:cubicBezTo>
                <a:cubicBezTo>
                  <a:pt x="52982" y="45255"/>
                  <a:pt x="52697" y="44970"/>
                  <a:pt x="52349" y="44970"/>
                </a:cubicBezTo>
                <a:cubicBezTo>
                  <a:pt x="52001" y="44970"/>
                  <a:pt x="51747" y="45255"/>
                  <a:pt x="51747" y="45572"/>
                </a:cubicBezTo>
                <a:close/>
                <a:moveTo>
                  <a:pt x="85887" y="35248"/>
                </a:moveTo>
                <a:cubicBezTo>
                  <a:pt x="86710" y="35248"/>
                  <a:pt x="86647" y="34013"/>
                  <a:pt x="85823" y="34076"/>
                </a:cubicBezTo>
                <a:cubicBezTo>
                  <a:pt x="85538" y="34076"/>
                  <a:pt x="85285" y="34329"/>
                  <a:pt x="85285" y="34646"/>
                </a:cubicBezTo>
                <a:cubicBezTo>
                  <a:pt x="85285" y="34963"/>
                  <a:pt x="85538" y="35248"/>
                  <a:pt x="85887" y="35248"/>
                </a:cubicBezTo>
                <a:close/>
                <a:moveTo>
                  <a:pt x="101404" y="10894"/>
                </a:moveTo>
                <a:cubicBezTo>
                  <a:pt x="101404" y="11243"/>
                  <a:pt x="101689" y="11496"/>
                  <a:pt x="102006" y="11496"/>
                </a:cubicBezTo>
                <a:cubicBezTo>
                  <a:pt x="102513" y="11464"/>
                  <a:pt x="102766" y="10831"/>
                  <a:pt x="102386" y="10483"/>
                </a:cubicBezTo>
                <a:cubicBezTo>
                  <a:pt x="102006" y="10134"/>
                  <a:pt x="101373" y="10388"/>
                  <a:pt x="101404" y="10894"/>
                </a:cubicBezTo>
                <a:close/>
                <a:moveTo>
                  <a:pt x="93234" y="15803"/>
                </a:moveTo>
                <a:cubicBezTo>
                  <a:pt x="92442" y="15771"/>
                  <a:pt x="92379" y="16975"/>
                  <a:pt x="93170" y="17007"/>
                </a:cubicBezTo>
                <a:cubicBezTo>
                  <a:pt x="93962" y="17038"/>
                  <a:pt x="94025" y="15835"/>
                  <a:pt x="93234" y="15803"/>
                </a:cubicBezTo>
                <a:close/>
                <a:moveTo>
                  <a:pt x="75689" y="45762"/>
                </a:moveTo>
                <a:cubicBezTo>
                  <a:pt x="75721" y="46269"/>
                  <a:pt x="76322" y="46490"/>
                  <a:pt x="76702" y="46142"/>
                </a:cubicBezTo>
                <a:cubicBezTo>
                  <a:pt x="77051" y="45762"/>
                  <a:pt x="76766" y="45129"/>
                  <a:pt x="76259" y="45160"/>
                </a:cubicBezTo>
                <a:cubicBezTo>
                  <a:pt x="75911" y="45160"/>
                  <a:pt x="75657" y="45414"/>
                  <a:pt x="75689" y="45762"/>
                </a:cubicBezTo>
                <a:close/>
                <a:moveTo>
                  <a:pt x="71509" y="46744"/>
                </a:moveTo>
                <a:cubicBezTo>
                  <a:pt x="71160" y="46712"/>
                  <a:pt x="70875" y="46965"/>
                  <a:pt x="70875" y="47314"/>
                </a:cubicBezTo>
                <a:cubicBezTo>
                  <a:pt x="70875" y="47630"/>
                  <a:pt x="71160" y="47915"/>
                  <a:pt x="71477" y="47915"/>
                </a:cubicBezTo>
                <a:cubicBezTo>
                  <a:pt x="71794" y="47915"/>
                  <a:pt x="72047" y="47662"/>
                  <a:pt x="72047" y="47377"/>
                </a:cubicBezTo>
                <a:cubicBezTo>
                  <a:pt x="72079" y="47029"/>
                  <a:pt x="71825" y="46744"/>
                  <a:pt x="71509" y="46744"/>
                </a:cubicBezTo>
                <a:close/>
                <a:moveTo>
                  <a:pt x="35659" y="43640"/>
                </a:moveTo>
                <a:cubicBezTo>
                  <a:pt x="36483" y="43640"/>
                  <a:pt x="36451" y="42405"/>
                  <a:pt x="35628" y="42468"/>
                </a:cubicBezTo>
                <a:cubicBezTo>
                  <a:pt x="35311" y="42468"/>
                  <a:pt x="35058" y="42722"/>
                  <a:pt x="35058" y="43070"/>
                </a:cubicBezTo>
                <a:cubicBezTo>
                  <a:pt x="35058" y="43387"/>
                  <a:pt x="35343" y="43640"/>
                  <a:pt x="35659" y="43640"/>
                </a:cubicBezTo>
                <a:close/>
                <a:moveTo>
                  <a:pt x="46205" y="44717"/>
                </a:moveTo>
                <a:cubicBezTo>
                  <a:pt x="46174" y="45540"/>
                  <a:pt x="47377" y="45540"/>
                  <a:pt x="47345" y="44717"/>
                </a:cubicBezTo>
                <a:cubicBezTo>
                  <a:pt x="47314" y="43988"/>
                  <a:pt x="46237" y="43988"/>
                  <a:pt x="46205" y="44717"/>
                </a:cubicBezTo>
                <a:close/>
                <a:moveTo>
                  <a:pt x="84335" y="38446"/>
                </a:moveTo>
                <a:cubicBezTo>
                  <a:pt x="85095" y="38383"/>
                  <a:pt x="85031" y="37243"/>
                  <a:pt x="84271" y="37275"/>
                </a:cubicBezTo>
                <a:cubicBezTo>
                  <a:pt x="83955" y="37275"/>
                  <a:pt x="83701" y="37560"/>
                  <a:pt x="83701" y="37908"/>
                </a:cubicBezTo>
                <a:cubicBezTo>
                  <a:pt x="83733" y="38225"/>
                  <a:pt x="84018" y="38478"/>
                  <a:pt x="84335" y="38446"/>
                </a:cubicBezTo>
                <a:close/>
                <a:moveTo>
                  <a:pt x="91619" y="19002"/>
                </a:moveTo>
                <a:cubicBezTo>
                  <a:pt x="91302" y="18970"/>
                  <a:pt x="91049" y="19192"/>
                  <a:pt x="91017" y="19508"/>
                </a:cubicBezTo>
                <a:cubicBezTo>
                  <a:pt x="90954" y="19857"/>
                  <a:pt x="91239" y="20142"/>
                  <a:pt x="91555" y="20142"/>
                </a:cubicBezTo>
                <a:cubicBezTo>
                  <a:pt x="91904" y="20173"/>
                  <a:pt x="92157" y="19888"/>
                  <a:pt x="92157" y="19572"/>
                </a:cubicBezTo>
                <a:cubicBezTo>
                  <a:pt x="92157" y="19255"/>
                  <a:pt x="91904" y="19002"/>
                  <a:pt x="91619" y="19002"/>
                </a:cubicBezTo>
                <a:close/>
                <a:moveTo>
                  <a:pt x="69102" y="47504"/>
                </a:moveTo>
                <a:cubicBezTo>
                  <a:pt x="68754" y="47472"/>
                  <a:pt x="68469" y="47725"/>
                  <a:pt x="68469" y="48074"/>
                </a:cubicBezTo>
                <a:cubicBezTo>
                  <a:pt x="68469" y="48359"/>
                  <a:pt x="68690" y="48612"/>
                  <a:pt x="68975" y="48644"/>
                </a:cubicBezTo>
                <a:cubicBezTo>
                  <a:pt x="69324" y="48675"/>
                  <a:pt x="69609" y="48454"/>
                  <a:pt x="69640" y="48137"/>
                </a:cubicBezTo>
                <a:cubicBezTo>
                  <a:pt x="69672" y="47789"/>
                  <a:pt x="69419" y="47504"/>
                  <a:pt x="69102" y="47504"/>
                </a:cubicBezTo>
                <a:close/>
                <a:moveTo>
                  <a:pt x="98998" y="11686"/>
                </a:moveTo>
                <a:cubicBezTo>
                  <a:pt x="99029" y="12003"/>
                  <a:pt x="99314" y="12256"/>
                  <a:pt x="99663" y="12256"/>
                </a:cubicBezTo>
                <a:cubicBezTo>
                  <a:pt x="100454" y="12225"/>
                  <a:pt x="100391" y="11021"/>
                  <a:pt x="99599" y="11053"/>
                </a:cubicBezTo>
                <a:cubicBezTo>
                  <a:pt x="99251" y="11084"/>
                  <a:pt x="98998" y="11369"/>
                  <a:pt x="98998" y="11686"/>
                </a:cubicBezTo>
                <a:close/>
                <a:moveTo>
                  <a:pt x="27679" y="42437"/>
                </a:moveTo>
                <a:cubicBezTo>
                  <a:pt x="26855" y="42437"/>
                  <a:pt x="26919" y="43672"/>
                  <a:pt x="27742" y="43577"/>
                </a:cubicBezTo>
                <a:cubicBezTo>
                  <a:pt x="28059" y="43577"/>
                  <a:pt x="28312" y="43292"/>
                  <a:pt x="28312" y="42975"/>
                </a:cubicBezTo>
                <a:cubicBezTo>
                  <a:pt x="28280" y="42658"/>
                  <a:pt x="27995" y="42405"/>
                  <a:pt x="27679" y="42437"/>
                </a:cubicBezTo>
                <a:close/>
                <a:moveTo>
                  <a:pt x="88325" y="25335"/>
                </a:moveTo>
                <a:cubicBezTo>
                  <a:pt x="87533" y="25335"/>
                  <a:pt x="87565" y="26539"/>
                  <a:pt x="88357" y="26476"/>
                </a:cubicBezTo>
                <a:cubicBezTo>
                  <a:pt x="89180" y="26507"/>
                  <a:pt x="89117" y="25272"/>
                  <a:pt x="88325" y="25335"/>
                </a:cubicBezTo>
                <a:close/>
                <a:moveTo>
                  <a:pt x="38256" y="44653"/>
                </a:moveTo>
                <a:cubicBezTo>
                  <a:pt x="38256" y="44970"/>
                  <a:pt x="38478" y="45224"/>
                  <a:pt x="38795" y="45224"/>
                </a:cubicBezTo>
                <a:cubicBezTo>
                  <a:pt x="39111" y="45255"/>
                  <a:pt x="39365" y="45002"/>
                  <a:pt x="39396" y="44685"/>
                </a:cubicBezTo>
                <a:cubicBezTo>
                  <a:pt x="39365" y="44368"/>
                  <a:pt x="39143" y="44147"/>
                  <a:pt x="38858" y="44083"/>
                </a:cubicBezTo>
                <a:cubicBezTo>
                  <a:pt x="38541" y="44083"/>
                  <a:pt x="38256" y="44337"/>
                  <a:pt x="38256" y="44653"/>
                </a:cubicBezTo>
                <a:close/>
                <a:moveTo>
                  <a:pt x="80471" y="44178"/>
                </a:moveTo>
                <a:cubicBezTo>
                  <a:pt x="80471" y="44463"/>
                  <a:pt x="80724" y="44717"/>
                  <a:pt x="81009" y="44748"/>
                </a:cubicBezTo>
                <a:cubicBezTo>
                  <a:pt x="81326" y="44780"/>
                  <a:pt x="81611" y="44527"/>
                  <a:pt x="81611" y="44210"/>
                </a:cubicBezTo>
                <a:cubicBezTo>
                  <a:pt x="81611" y="43893"/>
                  <a:pt x="81390" y="43672"/>
                  <a:pt x="81104" y="43608"/>
                </a:cubicBezTo>
                <a:cubicBezTo>
                  <a:pt x="80788" y="43608"/>
                  <a:pt x="80503" y="43862"/>
                  <a:pt x="80471" y="44178"/>
                </a:cubicBezTo>
                <a:close/>
                <a:moveTo>
                  <a:pt x="41265" y="43323"/>
                </a:moveTo>
                <a:cubicBezTo>
                  <a:pt x="40536" y="43355"/>
                  <a:pt x="40473" y="44368"/>
                  <a:pt x="41170" y="44495"/>
                </a:cubicBezTo>
                <a:cubicBezTo>
                  <a:pt x="41962" y="44590"/>
                  <a:pt x="42057" y="43387"/>
                  <a:pt x="41265" y="43323"/>
                </a:cubicBezTo>
                <a:close/>
                <a:moveTo>
                  <a:pt x="104413" y="10673"/>
                </a:moveTo>
                <a:cubicBezTo>
                  <a:pt x="104730" y="10673"/>
                  <a:pt x="104983" y="10451"/>
                  <a:pt x="104983" y="10134"/>
                </a:cubicBezTo>
                <a:cubicBezTo>
                  <a:pt x="105015" y="9818"/>
                  <a:pt x="104730" y="9533"/>
                  <a:pt x="104413" y="9533"/>
                </a:cubicBezTo>
                <a:cubicBezTo>
                  <a:pt x="104065" y="9533"/>
                  <a:pt x="103811" y="9818"/>
                  <a:pt x="103843" y="10166"/>
                </a:cubicBezTo>
                <a:cubicBezTo>
                  <a:pt x="103843" y="10451"/>
                  <a:pt x="104096" y="10704"/>
                  <a:pt x="104413" y="10673"/>
                </a:cubicBezTo>
                <a:close/>
                <a:moveTo>
                  <a:pt x="54946" y="47219"/>
                </a:moveTo>
                <a:cubicBezTo>
                  <a:pt x="54978" y="47947"/>
                  <a:pt x="56086" y="47947"/>
                  <a:pt x="56086" y="47219"/>
                </a:cubicBezTo>
                <a:cubicBezTo>
                  <a:pt x="56086" y="46902"/>
                  <a:pt x="55833" y="46617"/>
                  <a:pt x="55516" y="46617"/>
                </a:cubicBezTo>
                <a:cubicBezTo>
                  <a:pt x="55199" y="46617"/>
                  <a:pt x="54946" y="46902"/>
                  <a:pt x="54946" y="47219"/>
                </a:cubicBezTo>
                <a:close/>
                <a:moveTo>
                  <a:pt x="2154" y="53394"/>
                </a:moveTo>
                <a:cubicBezTo>
                  <a:pt x="1805" y="53394"/>
                  <a:pt x="1552" y="53647"/>
                  <a:pt x="1552" y="53996"/>
                </a:cubicBezTo>
                <a:cubicBezTo>
                  <a:pt x="1552" y="54281"/>
                  <a:pt x="1805" y="54534"/>
                  <a:pt x="2090" y="54534"/>
                </a:cubicBezTo>
                <a:cubicBezTo>
                  <a:pt x="2407" y="54534"/>
                  <a:pt x="2660" y="54312"/>
                  <a:pt x="2692" y="54027"/>
                </a:cubicBezTo>
                <a:cubicBezTo>
                  <a:pt x="2724" y="53711"/>
                  <a:pt x="2470" y="53426"/>
                  <a:pt x="2154" y="53394"/>
                </a:cubicBezTo>
                <a:close/>
                <a:moveTo>
                  <a:pt x="119836" y="2280"/>
                </a:moveTo>
                <a:cubicBezTo>
                  <a:pt x="119836" y="2597"/>
                  <a:pt x="120089" y="2882"/>
                  <a:pt x="120437" y="2851"/>
                </a:cubicBezTo>
                <a:cubicBezTo>
                  <a:pt x="120754" y="2851"/>
                  <a:pt x="120976" y="2566"/>
                  <a:pt x="120976" y="2249"/>
                </a:cubicBezTo>
                <a:cubicBezTo>
                  <a:pt x="120944" y="1932"/>
                  <a:pt x="120722" y="1710"/>
                  <a:pt x="120406" y="1679"/>
                </a:cubicBezTo>
                <a:cubicBezTo>
                  <a:pt x="120089" y="1679"/>
                  <a:pt x="119804" y="1964"/>
                  <a:pt x="119836" y="2280"/>
                </a:cubicBezTo>
                <a:close/>
                <a:moveTo>
                  <a:pt x="122749" y="2059"/>
                </a:moveTo>
                <a:cubicBezTo>
                  <a:pt x="123098" y="2059"/>
                  <a:pt x="123351" y="1774"/>
                  <a:pt x="123351" y="1457"/>
                </a:cubicBezTo>
                <a:cubicBezTo>
                  <a:pt x="123319" y="982"/>
                  <a:pt x="122718" y="760"/>
                  <a:pt x="122369" y="1109"/>
                </a:cubicBezTo>
                <a:cubicBezTo>
                  <a:pt x="122021" y="1457"/>
                  <a:pt x="122274" y="2059"/>
                  <a:pt x="122749" y="2059"/>
                </a:cubicBezTo>
                <a:close/>
                <a:moveTo>
                  <a:pt x="95577" y="15043"/>
                </a:moveTo>
                <a:cubicBezTo>
                  <a:pt x="95261" y="15043"/>
                  <a:pt x="95007" y="15296"/>
                  <a:pt x="95007" y="15581"/>
                </a:cubicBezTo>
                <a:cubicBezTo>
                  <a:pt x="95007" y="15930"/>
                  <a:pt x="95261" y="16183"/>
                  <a:pt x="95609" y="16183"/>
                </a:cubicBezTo>
                <a:cubicBezTo>
                  <a:pt x="95926" y="16183"/>
                  <a:pt x="96179" y="15898"/>
                  <a:pt x="96147" y="15550"/>
                </a:cubicBezTo>
                <a:cubicBezTo>
                  <a:pt x="96116" y="15265"/>
                  <a:pt x="95862" y="15043"/>
                  <a:pt x="95577" y="15043"/>
                </a:cubicBezTo>
                <a:close/>
                <a:moveTo>
                  <a:pt x="90004" y="22169"/>
                </a:moveTo>
                <a:cubicBezTo>
                  <a:pt x="89655" y="22169"/>
                  <a:pt x="89370" y="22390"/>
                  <a:pt x="89370" y="22739"/>
                </a:cubicBezTo>
                <a:cubicBezTo>
                  <a:pt x="89370" y="23467"/>
                  <a:pt x="90479" y="23530"/>
                  <a:pt x="90542" y="22802"/>
                </a:cubicBezTo>
                <a:cubicBezTo>
                  <a:pt x="90574" y="22454"/>
                  <a:pt x="90320" y="22200"/>
                  <a:pt x="90004" y="22169"/>
                </a:cubicBezTo>
                <a:close/>
                <a:moveTo>
                  <a:pt x="49404" y="46364"/>
                </a:moveTo>
                <a:cubicBezTo>
                  <a:pt x="49404" y="46649"/>
                  <a:pt x="49625" y="46902"/>
                  <a:pt x="49910" y="46934"/>
                </a:cubicBezTo>
                <a:cubicBezTo>
                  <a:pt x="50259" y="46965"/>
                  <a:pt x="50544" y="46712"/>
                  <a:pt x="50544" y="46395"/>
                </a:cubicBezTo>
                <a:cubicBezTo>
                  <a:pt x="50544" y="46079"/>
                  <a:pt x="50322" y="45825"/>
                  <a:pt x="50037" y="45794"/>
                </a:cubicBezTo>
                <a:cubicBezTo>
                  <a:pt x="49720" y="45762"/>
                  <a:pt x="49435" y="46015"/>
                  <a:pt x="49404" y="46364"/>
                </a:cubicBezTo>
                <a:close/>
                <a:moveTo>
                  <a:pt x="33253" y="43260"/>
                </a:moveTo>
                <a:cubicBezTo>
                  <a:pt x="32936" y="43292"/>
                  <a:pt x="32714" y="43513"/>
                  <a:pt x="32682" y="43830"/>
                </a:cubicBezTo>
                <a:cubicBezTo>
                  <a:pt x="32714" y="44147"/>
                  <a:pt x="32968" y="44432"/>
                  <a:pt x="33316" y="44400"/>
                </a:cubicBezTo>
                <a:cubicBezTo>
                  <a:pt x="33601" y="44368"/>
                  <a:pt x="33854" y="44147"/>
                  <a:pt x="33854" y="43830"/>
                </a:cubicBezTo>
                <a:cubicBezTo>
                  <a:pt x="33854" y="43513"/>
                  <a:pt x="33569" y="43260"/>
                  <a:pt x="33253" y="43260"/>
                </a:cubicBezTo>
                <a:close/>
                <a:moveTo>
                  <a:pt x="25304" y="43228"/>
                </a:moveTo>
                <a:cubicBezTo>
                  <a:pt x="24955" y="43228"/>
                  <a:pt x="24702" y="43482"/>
                  <a:pt x="24702" y="43830"/>
                </a:cubicBezTo>
                <a:cubicBezTo>
                  <a:pt x="24734" y="44115"/>
                  <a:pt x="24955" y="44368"/>
                  <a:pt x="25272" y="44368"/>
                </a:cubicBezTo>
                <a:cubicBezTo>
                  <a:pt x="25589" y="44368"/>
                  <a:pt x="25874" y="44115"/>
                  <a:pt x="25842" y="43767"/>
                </a:cubicBezTo>
                <a:cubicBezTo>
                  <a:pt x="25842" y="43482"/>
                  <a:pt x="25589" y="43228"/>
                  <a:pt x="25304" y="43228"/>
                </a:cubicBezTo>
                <a:close/>
                <a:moveTo>
                  <a:pt x="5542" y="50069"/>
                </a:moveTo>
                <a:cubicBezTo>
                  <a:pt x="5574" y="50417"/>
                  <a:pt x="5890" y="50639"/>
                  <a:pt x="6207" y="50576"/>
                </a:cubicBezTo>
                <a:cubicBezTo>
                  <a:pt x="6524" y="50544"/>
                  <a:pt x="6714" y="50291"/>
                  <a:pt x="6714" y="49974"/>
                </a:cubicBezTo>
                <a:cubicBezTo>
                  <a:pt x="6682" y="49657"/>
                  <a:pt x="6397" y="49404"/>
                  <a:pt x="6080" y="49435"/>
                </a:cubicBezTo>
                <a:cubicBezTo>
                  <a:pt x="5732" y="49467"/>
                  <a:pt x="5510" y="49752"/>
                  <a:pt x="5542" y="50069"/>
                </a:cubicBezTo>
                <a:close/>
                <a:moveTo>
                  <a:pt x="78666" y="45572"/>
                </a:moveTo>
                <a:cubicBezTo>
                  <a:pt x="78983" y="45540"/>
                  <a:pt x="79236" y="45287"/>
                  <a:pt x="79204" y="44938"/>
                </a:cubicBezTo>
                <a:cubicBezTo>
                  <a:pt x="79173" y="44178"/>
                  <a:pt x="78033" y="44242"/>
                  <a:pt x="78064" y="44970"/>
                </a:cubicBezTo>
                <a:cubicBezTo>
                  <a:pt x="78064" y="45319"/>
                  <a:pt x="78318" y="45572"/>
                  <a:pt x="78666" y="45572"/>
                </a:cubicBezTo>
                <a:close/>
                <a:moveTo>
                  <a:pt x="86932" y="31479"/>
                </a:moveTo>
                <a:cubicBezTo>
                  <a:pt x="86900" y="31828"/>
                  <a:pt x="87185" y="32081"/>
                  <a:pt x="87533" y="32049"/>
                </a:cubicBezTo>
                <a:cubicBezTo>
                  <a:pt x="87818" y="32081"/>
                  <a:pt x="88072" y="31828"/>
                  <a:pt x="88072" y="31543"/>
                </a:cubicBezTo>
                <a:cubicBezTo>
                  <a:pt x="88103" y="31194"/>
                  <a:pt x="87850" y="30909"/>
                  <a:pt x="87533" y="30909"/>
                </a:cubicBezTo>
                <a:cubicBezTo>
                  <a:pt x="87185" y="30877"/>
                  <a:pt x="86932" y="31163"/>
                  <a:pt x="86932" y="31479"/>
                </a:cubicBezTo>
                <a:close/>
                <a:moveTo>
                  <a:pt x="106218" y="9311"/>
                </a:moveTo>
                <a:cubicBezTo>
                  <a:pt x="106186" y="9596"/>
                  <a:pt x="106408" y="9849"/>
                  <a:pt x="106725" y="9881"/>
                </a:cubicBezTo>
                <a:cubicBezTo>
                  <a:pt x="107041" y="9913"/>
                  <a:pt x="107358" y="9691"/>
                  <a:pt x="107358" y="9343"/>
                </a:cubicBezTo>
                <a:cubicBezTo>
                  <a:pt x="107358" y="9026"/>
                  <a:pt x="107105" y="8741"/>
                  <a:pt x="106756" y="8741"/>
                </a:cubicBezTo>
                <a:cubicBezTo>
                  <a:pt x="106471" y="8741"/>
                  <a:pt x="106218" y="8994"/>
                  <a:pt x="106218" y="9311"/>
                </a:cubicBezTo>
                <a:close/>
                <a:moveTo>
                  <a:pt x="86678" y="36483"/>
                </a:moveTo>
                <a:cubicBezTo>
                  <a:pt x="86362" y="36515"/>
                  <a:pt x="86140" y="36736"/>
                  <a:pt x="86108" y="37053"/>
                </a:cubicBezTo>
                <a:cubicBezTo>
                  <a:pt x="86108" y="37338"/>
                  <a:pt x="86330" y="37623"/>
                  <a:pt x="86647" y="37623"/>
                </a:cubicBezTo>
                <a:cubicBezTo>
                  <a:pt x="86963" y="37655"/>
                  <a:pt x="87248" y="37370"/>
                  <a:pt x="87248" y="37053"/>
                </a:cubicBezTo>
                <a:cubicBezTo>
                  <a:pt x="87217" y="36736"/>
                  <a:pt x="86963" y="36515"/>
                  <a:pt x="86678" y="36483"/>
                </a:cubicBezTo>
                <a:close/>
                <a:moveTo>
                  <a:pt x="88547" y="28312"/>
                </a:moveTo>
                <a:cubicBezTo>
                  <a:pt x="88547" y="28629"/>
                  <a:pt x="88800" y="28851"/>
                  <a:pt x="89117" y="28882"/>
                </a:cubicBezTo>
                <a:cubicBezTo>
                  <a:pt x="89402" y="28882"/>
                  <a:pt x="89687" y="28661"/>
                  <a:pt x="89687" y="28376"/>
                </a:cubicBezTo>
                <a:cubicBezTo>
                  <a:pt x="89718" y="28027"/>
                  <a:pt x="89433" y="27742"/>
                  <a:pt x="89117" y="27742"/>
                </a:cubicBezTo>
                <a:cubicBezTo>
                  <a:pt x="88800" y="27774"/>
                  <a:pt x="88578" y="28027"/>
                  <a:pt x="88547" y="28312"/>
                </a:cubicBezTo>
                <a:close/>
                <a:moveTo>
                  <a:pt x="63687" y="49657"/>
                </a:moveTo>
                <a:cubicBezTo>
                  <a:pt x="63718" y="49942"/>
                  <a:pt x="63940" y="50196"/>
                  <a:pt x="64257" y="50227"/>
                </a:cubicBezTo>
                <a:cubicBezTo>
                  <a:pt x="64573" y="50227"/>
                  <a:pt x="64858" y="49942"/>
                  <a:pt x="64827" y="49625"/>
                </a:cubicBezTo>
                <a:cubicBezTo>
                  <a:pt x="64795" y="49309"/>
                  <a:pt x="64542" y="49087"/>
                  <a:pt x="64257" y="49119"/>
                </a:cubicBezTo>
                <a:cubicBezTo>
                  <a:pt x="63940" y="49119"/>
                  <a:pt x="63718" y="49372"/>
                  <a:pt x="63687" y="49657"/>
                </a:cubicBezTo>
                <a:close/>
                <a:moveTo>
                  <a:pt x="109163" y="7949"/>
                </a:moveTo>
                <a:cubicBezTo>
                  <a:pt x="108878" y="7981"/>
                  <a:pt x="108625" y="8234"/>
                  <a:pt x="108625" y="8519"/>
                </a:cubicBezTo>
                <a:cubicBezTo>
                  <a:pt x="108625" y="8868"/>
                  <a:pt x="108910" y="9121"/>
                  <a:pt x="109258" y="9089"/>
                </a:cubicBezTo>
                <a:cubicBezTo>
                  <a:pt x="109543" y="9058"/>
                  <a:pt x="109797" y="8804"/>
                  <a:pt x="109765" y="8488"/>
                </a:cubicBezTo>
                <a:cubicBezTo>
                  <a:pt x="109733" y="8171"/>
                  <a:pt x="109480" y="7949"/>
                  <a:pt x="109163" y="7949"/>
                </a:cubicBezTo>
                <a:close/>
                <a:moveTo>
                  <a:pt x="8519" y="49784"/>
                </a:moveTo>
                <a:cubicBezTo>
                  <a:pt x="8836" y="49784"/>
                  <a:pt x="9089" y="49562"/>
                  <a:pt x="9089" y="49245"/>
                </a:cubicBezTo>
                <a:cubicBezTo>
                  <a:pt x="9121" y="48960"/>
                  <a:pt x="8899" y="48675"/>
                  <a:pt x="8582" y="48644"/>
                </a:cubicBezTo>
                <a:cubicBezTo>
                  <a:pt x="8266" y="48644"/>
                  <a:pt x="7981" y="48897"/>
                  <a:pt x="7949" y="49214"/>
                </a:cubicBezTo>
                <a:cubicBezTo>
                  <a:pt x="7981" y="49530"/>
                  <a:pt x="8202" y="49752"/>
                  <a:pt x="8519" y="49784"/>
                </a:cubicBezTo>
                <a:close/>
                <a:moveTo>
                  <a:pt x="66125" y="48834"/>
                </a:moveTo>
                <a:cubicBezTo>
                  <a:pt x="66093" y="49119"/>
                  <a:pt x="66315" y="49404"/>
                  <a:pt x="66600" y="49435"/>
                </a:cubicBezTo>
                <a:cubicBezTo>
                  <a:pt x="66948" y="49467"/>
                  <a:pt x="67233" y="49245"/>
                  <a:pt x="67265" y="48897"/>
                </a:cubicBezTo>
                <a:cubicBezTo>
                  <a:pt x="67265" y="48612"/>
                  <a:pt x="67043" y="48359"/>
                  <a:pt x="66758" y="48295"/>
                </a:cubicBezTo>
                <a:cubicBezTo>
                  <a:pt x="66442" y="48264"/>
                  <a:pt x="66125" y="48485"/>
                  <a:pt x="66125" y="48834"/>
                </a:cubicBezTo>
                <a:close/>
                <a:moveTo>
                  <a:pt x="97952" y="14283"/>
                </a:moveTo>
                <a:cubicBezTo>
                  <a:pt x="97667" y="14283"/>
                  <a:pt x="97414" y="14536"/>
                  <a:pt x="97446" y="14853"/>
                </a:cubicBezTo>
                <a:cubicBezTo>
                  <a:pt x="97446" y="15138"/>
                  <a:pt x="97731" y="15391"/>
                  <a:pt x="98016" y="15391"/>
                </a:cubicBezTo>
                <a:cubicBezTo>
                  <a:pt x="98332" y="15360"/>
                  <a:pt x="98554" y="15106"/>
                  <a:pt x="98522" y="14790"/>
                </a:cubicBezTo>
                <a:cubicBezTo>
                  <a:pt x="98522" y="14505"/>
                  <a:pt x="98269" y="14251"/>
                  <a:pt x="97952" y="14283"/>
                </a:cubicBezTo>
                <a:close/>
                <a:moveTo>
                  <a:pt x="0" y="57353"/>
                </a:moveTo>
                <a:cubicBezTo>
                  <a:pt x="95" y="57574"/>
                  <a:pt x="348" y="57701"/>
                  <a:pt x="570" y="57669"/>
                </a:cubicBezTo>
                <a:cubicBezTo>
                  <a:pt x="887" y="57638"/>
                  <a:pt x="1077" y="57353"/>
                  <a:pt x="1045" y="57068"/>
                </a:cubicBezTo>
                <a:cubicBezTo>
                  <a:pt x="1013" y="56751"/>
                  <a:pt x="728" y="56561"/>
                  <a:pt x="443" y="56593"/>
                </a:cubicBezTo>
                <a:cubicBezTo>
                  <a:pt x="253" y="56593"/>
                  <a:pt x="63" y="56751"/>
                  <a:pt x="0" y="56909"/>
                </a:cubicBezTo>
                <a:close/>
                <a:moveTo>
                  <a:pt x="30877" y="45160"/>
                </a:moveTo>
                <a:cubicBezTo>
                  <a:pt x="31162" y="45192"/>
                  <a:pt x="31416" y="44938"/>
                  <a:pt x="31416" y="44622"/>
                </a:cubicBezTo>
                <a:cubicBezTo>
                  <a:pt x="31416" y="44337"/>
                  <a:pt x="31162" y="44083"/>
                  <a:pt x="30846" y="44083"/>
                </a:cubicBezTo>
                <a:cubicBezTo>
                  <a:pt x="30561" y="44083"/>
                  <a:pt x="30307" y="44337"/>
                  <a:pt x="30307" y="44622"/>
                </a:cubicBezTo>
                <a:cubicBezTo>
                  <a:pt x="30307" y="44938"/>
                  <a:pt x="30561" y="45160"/>
                  <a:pt x="30877" y="45160"/>
                </a:cubicBezTo>
                <a:close/>
                <a:moveTo>
                  <a:pt x="22928" y="45129"/>
                </a:moveTo>
                <a:cubicBezTo>
                  <a:pt x="23245" y="45097"/>
                  <a:pt x="23467" y="44843"/>
                  <a:pt x="23467" y="44558"/>
                </a:cubicBezTo>
                <a:cubicBezTo>
                  <a:pt x="23467" y="44210"/>
                  <a:pt x="23182" y="43957"/>
                  <a:pt x="22833" y="43988"/>
                </a:cubicBezTo>
                <a:cubicBezTo>
                  <a:pt x="22548" y="44020"/>
                  <a:pt x="22327" y="44305"/>
                  <a:pt x="22327" y="44590"/>
                </a:cubicBezTo>
                <a:cubicBezTo>
                  <a:pt x="22390" y="44907"/>
                  <a:pt x="22643" y="45129"/>
                  <a:pt x="22928" y="45129"/>
                </a:cubicBezTo>
                <a:close/>
                <a:moveTo>
                  <a:pt x="19952" y="45350"/>
                </a:moveTo>
                <a:cubicBezTo>
                  <a:pt x="19952" y="45635"/>
                  <a:pt x="20173" y="45889"/>
                  <a:pt x="20490" y="45889"/>
                </a:cubicBezTo>
                <a:cubicBezTo>
                  <a:pt x="20775" y="45889"/>
                  <a:pt x="21028" y="45635"/>
                  <a:pt x="21060" y="45350"/>
                </a:cubicBezTo>
                <a:cubicBezTo>
                  <a:pt x="21060" y="45033"/>
                  <a:pt x="20807" y="44812"/>
                  <a:pt x="20490" y="44812"/>
                </a:cubicBezTo>
                <a:cubicBezTo>
                  <a:pt x="20205" y="44780"/>
                  <a:pt x="19952" y="45033"/>
                  <a:pt x="19952" y="45350"/>
                </a:cubicBezTo>
                <a:close/>
                <a:moveTo>
                  <a:pt x="44400" y="44938"/>
                </a:moveTo>
                <a:cubicBezTo>
                  <a:pt x="44115" y="44938"/>
                  <a:pt x="43862" y="45192"/>
                  <a:pt x="43862" y="45477"/>
                </a:cubicBezTo>
                <a:cubicBezTo>
                  <a:pt x="43830" y="45794"/>
                  <a:pt x="44052" y="46047"/>
                  <a:pt x="44368" y="46079"/>
                </a:cubicBezTo>
                <a:cubicBezTo>
                  <a:pt x="44685" y="46079"/>
                  <a:pt x="44970" y="45825"/>
                  <a:pt x="44970" y="45477"/>
                </a:cubicBezTo>
                <a:cubicBezTo>
                  <a:pt x="44938" y="45192"/>
                  <a:pt x="44717" y="44938"/>
                  <a:pt x="44400" y="44938"/>
                </a:cubicBezTo>
                <a:close/>
                <a:moveTo>
                  <a:pt x="124618" y="665"/>
                </a:moveTo>
                <a:cubicBezTo>
                  <a:pt x="124618" y="950"/>
                  <a:pt x="124839" y="1204"/>
                  <a:pt x="125156" y="1235"/>
                </a:cubicBezTo>
                <a:cubicBezTo>
                  <a:pt x="125441" y="1267"/>
                  <a:pt x="125695" y="1045"/>
                  <a:pt x="125726" y="729"/>
                </a:cubicBezTo>
                <a:cubicBezTo>
                  <a:pt x="125758" y="444"/>
                  <a:pt x="125536" y="159"/>
                  <a:pt x="125220" y="159"/>
                </a:cubicBezTo>
                <a:cubicBezTo>
                  <a:pt x="124934" y="127"/>
                  <a:pt x="124649" y="349"/>
                  <a:pt x="124618" y="665"/>
                </a:cubicBezTo>
                <a:close/>
                <a:moveTo>
                  <a:pt x="58176" y="48865"/>
                </a:moveTo>
                <a:cubicBezTo>
                  <a:pt x="58208" y="49150"/>
                  <a:pt x="58429" y="49372"/>
                  <a:pt x="58714" y="49404"/>
                </a:cubicBezTo>
                <a:cubicBezTo>
                  <a:pt x="59063" y="49372"/>
                  <a:pt x="59316" y="49087"/>
                  <a:pt x="59285" y="48770"/>
                </a:cubicBezTo>
                <a:cubicBezTo>
                  <a:pt x="59253" y="48454"/>
                  <a:pt x="58968" y="48232"/>
                  <a:pt x="58683" y="48264"/>
                </a:cubicBezTo>
                <a:cubicBezTo>
                  <a:pt x="58398" y="48295"/>
                  <a:pt x="58144" y="48549"/>
                  <a:pt x="58176" y="48865"/>
                </a:cubicBezTo>
                <a:close/>
                <a:moveTo>
                  <a:pt x="17576" y="46142"/>
                </a:moveTo>
                <a:cubicBezTo>
                  <a:pt x="17576" y="46427"/>
                  <a:pt x="17830" y="46680"/>
                  <a:pt x="18115" y="46680"/>
                </a:cubicBezTo>
                <a:cubicBezTo>
                  <a:pt x="18431" y="46680"/>
                  <a:pt x="18653" y="46427"/>
                  <a:pt x="18685" y="46142"/>
                </a:cubicBezTo>
                <a:cubicBezTo>
                  <a:pt x="18653" y="45825"/>
                  <a:pt x="18400" y="45604"/>
                  <a:pt x="18115" y="45604"/>
                </a:cubicBezTo>
                <a:cubicBezTo>
                  <a:pt x="17798" y="45604"/>
                  <a:pt x="17576" y="45825"/>
                  <a:pt x="17576" y="46142"/>
                </a:cubicBezTo>
                <a:close/>
                <a:moveTo>
                  <a:pt x="53109" y="47409"/>
                </a:moveTo>
                <a:cubicBezTo>
                  <a:pt x="52824" y="47409"/>
                  <a:pt x="52602" y="47662"/>
                  <a:pt x="52602" y="47979"/>
                </a:cubicBezTo>
                <a:cubicBezTo>
                  <a:pt x="52602" y="48264"/>
                  <a:pt x="52856" y="48517"/>
                  <a:pt x="53172" y="48485"/>
                </a:cubicBezTo>
                <a:cubicBezTo>
                  <a:pt x="53489" y="48485"/>
                  <a:pt x="53711" y="48232"/>
                  <a:pt x="53679" y="47915"/>
                </a:cubicBezTo>
                <a:cubicBezTo>
                  <a:pt x="53679" y="47630"/>
                  <a:pt x="53426" y="47377"/>
                  <a:pt x="53109" y="47409"/>
                </a:cubicBezTo>
                <a:close/>
                <a:moveTo>
                  <a:pt x="10894" y="49024"/>
                </a:moveTo>
                <a:cubicBezTo>
                  <a:pt x="11211" y="49024"/>
                  <a:pt x="11464" y="48802"/>
                  <a:pt x="11464" y="48485"/>
                </a:cubicBezTo>
                <a:cubicBezTo>
                  <a:pt x="11464" y="48200"/>
                  <a:pt x="11243" y="47947"/>
                  <a:pt x="10958" y="47915"/>
                </a:cubicBezTo>
                <a:cubicBezTo>
                  <a:pt x="10641" y="47884"/>
                  <a:pt x="10356" y="48137"/>
                  <a:pt x="10356" y="48485"/>
                </a:cubicBezTo>
                <a:cubicBezTo>
                  <a:pt x="10356" y="48770"/>
                  <a:pt x="10609" y="49024"/>
                  <a:pt x="10894" y="49024"/>
                </a:cubicBezTo>
                <a:close/>
                <a:moveTo>
                  <a:pt x="87723" y="33886"/>
                </a:moveTo>
                <a:cubicBezTo>
                  <a:pt x="87755" y="34203"/>
                  <a:pt x="87977" y="34456"/>
                  <a:pt x="88293" y="34456"/>
                </a:cubicBezTo>
                <a:cubicBezTo>
                  <a:pt x="88578" y="34456"/>
                  <a:pt x="88832" y="34203"/>
                  <a:pt x="88832" y="33918"/>
                </a:cubicBezTo>
                <a:cubicBezTo>
                  <a:pt x="88832" y="33601"/>
                  <a:pt x="88610" y="33348"/>
                  <a:pt x="88293" y="33348"/>
                </a:cubicBezTo>
                <a:cubicBezTo>
                  <a:pt x="88008" y="33348"/>
                  <a:pt x="87755" y="33601"/>
                  <a:pt x="87723" y="33886"/>
                </a:cubicBezTo>
                <a:close/>
                <a:moveTo>
                  <a:pt x="85031" y="39681"/>
                </a:moveTo>
                <a:cubicBezTo>
                  <a:pt x="84746" y="39681"/>
                  <a:pt x="84493" y="39935"/>
                  <a:pt x="84493" y="40251"/>
                </a:cubicBezTo>
                <a:cubicBezTo>
                  <a:pt x="84493" y="40537"/>
                  <a:pt x="84746" y="40790"/>
                  <a:pt x="85031" y="40790"/>
                </a:cubicBezTo>
                <a:cubicBezTo>
                  <a:pt x="85380" y="40790"/>
                  <a:pt x="85633" y="40505"/>
                  <a:pt x="85633" y="40188"/>
                </a:cubicBezTo>
                <a:cubicBezTo>
                  <a:pt x="85570" y="39903"/>
                  <a:pt x="85316" y="39681"/>
                  <a:pt x="85031" y="39681"/>
                </a:cubicBezTo>
                <a:close/>
                <a:moveTo>
                  <a:pt x="111570" y="7221"/>
                </a:moveTo>
                <a:cubicBezTo>
                  <a:pt x="111253" y="7221"/>
                  <a:pt x="111032" y="7474"/>
                  <a:pt x="111000" y="7791"/>
                </a:cubicBezTo>
                <a:cubicBezTo>
                  <a:pt x="111032" y="8076"/>
                  <a:pt x="111285" y="8329"/>
                  <a:pt x="111570" y="8329"/>
                </a:cubicBezTo>
                <a:cubicBezTo>
                  <a:pt x="111887" y="8329"/>
                  <a:pt x="112140" y="8076"/>
                  <a:pt x="112109" y="7759"/>
                </a:cubicBezTo>
                <a:cubicBezTo>
                  <a:pt x="112109" y="7474"/>
                  <a:pt x="111855" y="7221"/>
                  <a:pt x="111570" y="7221"/>
                </a:cubicBezTo>
                <a:close/>
                <a:moveTo>
                  <a:pt x="74612" y="48359"/>
                </a:moveTo>
                <a:cubicBezTo>
                  <a:pt x="74327" y="48390"/>
                  <a:pt x="74074" y="48644"/>
                  <a:pt x="74106" y="48929"/>
                </a:cubicBezTo>
                <a:cubicBezTo>
                  <a:pt x="74106" y="49245"/>
                  <a:pt x="74359" y="49467"/>
                  <a:pt x="74676" y="49435"/>
                </a:cubicBezTo>
                <a:cubicBezTo>
                  <a:pt x="74961" y="49435"/>
                  <a:pt x="75214" y="49182"/>
                  <a:pt x="75182" y="48865"/>
                </a:cubicBezTo>
                <a:cubicBezTo>
                  <a:pt x="75151" y="48580"/>
                  <a:pt x="74897" y="48359"/>
                  <a:pt x="74612" y="48359"/>
                </a:cubicBezTo>
                <a:close/>
                <a:moveTo>
                  <a:pt x="90225" y="25177"/>
                </a:moveTo>
                <a:cubicBezTo>
                  <a:pt x="90225" y="25462"/>
                  <a:pt x="90479" y="25715"/>
                  <a:pt x="90764" y="25684"/>
                </a:cubicBezTo>
                <a:cubicBezTo>
                  <a:pt x="91049" y="25684"/>
                  <a:pt x="91302" y="25430"/>
                  <a:pt x="91302" y="25145"/>
                </a:cubicBezTo>
                <a:cubicBezTo>
                  <a:pt x="91270" y="24829"/>
                  <a:pt x="91049" y="24607"/>
                  <a:pt x="90732" y="24607"/>
                </a:cubicBezTo>
                <a:cubicBezTo>
                  <a:pt x="90447" y="24607"/>
                  <a:pt x="90225" y="24860"/>
                  <a:pt x="90225" y="25177"/>
                </a:cubicBezTo>
                <a:close/>
                <a:moveTo>
                  <a:pt x="71730" y="49752"/>
                </a:moveTo>
                <a:cubicBezTo>
                  <a:pt x="71762" y="50069"/>
                  <a:pt x="72047" y="50259"/>
                  <a:pt x="72332" y="50227"/>
                </a:cubicBezTo>
                <a:cubicBezTo>
                  <a:pt x="72649" y="50196"/>
                  <a:pt x="72839" y="49911"/>
                  <a:pt x="72807" y="49625"/>
                </a:cubicBezTo>
                <a:cubicBezTo>
                  <a:pt x="72776" y="49340"/>
                  <a:pt x="72491" y="49119"/>
                  <a:pt x="72205" y="49150"/>
                </a:cubicBezTo>
                <a:cubicBezTo>
                  <a:pt x="71889" y="49182"/>
                  <a:pt x="71699" y="49467"/>
                  <a:pt x="71730" y="49752"/>
                </a:cubicBezTo>
                <a:close/>
                <a:moveTo>
                  <a:pt x="3959" y="53204"/>
                </a:moveTo>
                <a:cubicBezTo>
                  <a:pt x="3959" y="53489"/>
                  <a:pt x="4212" y="53742"/>
                  <a:pt x="4529" y="53711"/>
                </a:cubicBezTo>
                <a:cubicBezTo>
                  <a:pt x="4814" y="53711"/>
                  <a:pt x="5067" y="53457"/>
                  <a:pt x="5067" y="53141"/>
                </a:cubicBezTo>
                <a:cubicBezTo>
                  <a:pt x="5035" y="52856"/>
                  <a:pt x="4782" y="52634"/>
                  <a:pt x="4465" y="52634"/>
                </a:cubicBezTo>
                <a:cubicBezTo>
                  <a:pt x="4180" y="52666"/>
                  <a:pt x="3959" y="52887"/>
                  <a:pt x="3959" y="53204"/>
                </a:cubicBezTo>
                <a:close/>
                <a:moveTo>
                  <a:pt x="157079" y="1457"/>
                </a:moveTo>
                <a:cubicBezTo>
                  <a:pt x="157395" y="1457"/>
                  <a:pt x="157617" y="1204"/>
                  <a:pt x="157585" y="887"/>
                </a:cubicBezTo>
                <a:cubicBezTo>
                  <a:pt x="157554" y="602"/>
                  <a:pt x="157300" y="380"/>
                  <a:pt x="157015" y="380"/>
                </a:cubicBezTo>
                <a:cubicBezTo>
                  <a:pt x="156730" y="412"/>
                  <a:pt x="156509" y="665"/>
                  <a:pt x="156509" y="950"/>
                </a:cubicBezTo>
                <a:cubicBezTo>
                  <a:pt x="156540" y="1267"/>
                  <a:pt x="156794" y="1489"/>
                  <a:pt x="157079" y="1457"/>
                </a:cubicBezTo>
                <a:close/>
                <a:moveTo>
                  <a:pt x="47029" y="47155"/>
                </a:moveTo>
                <a:cubicBezTo>
                  <a:pt x="47029" y="47440"/>
                  <a:pt x="47282" y="47694"/>
                  <a:pt x="47599" y="47662"/>
                </a:cubicBezTo>
                <a:cubicBezTo>
                  <a:pt x="47884" y="47662"/>
                  <a:pt x="48105" y="47409"/>
                  <a:pt x="48105" y="47092"/>
                </a:cubicBezTo>
                <a:cubicBezTo>
                  <a:pt x="48105" y="46807"/>
                  <a:pt x="47852" y="46585"/>
                  <a:pt x="47535" y="46585"/>
                </a:cubicBezTo>
                <a:cubicBezTo>
                  <a:pt x="47250" y="46585"/>
                  <a:pt x="46997" y="46839"/>
                  <a:pt x="47029" y="47155"/>
                </a:cubicBezTo>
                <a:close/>
                <a:moveTo>
                  <a:pt x="92379" y="22517"/>
                </a:moveTo>
                <a:cubicBezTo>
                  <a:pt x="92664" y="22517"/>
                  <a:pt x="92917" y="22264"/>
                  <a:pt x="92917" y="21979"/>
                </a:cubicBezTo>
                <a:cubicBezTo>
                  <a:pt x="92885" y="21662"/>
                  <a:pt x="92632" y="21440"/>
                  <a:pt x="92347" y="21440"/>
                </a:cubicBezTo>
                <a:cubicBezTo>
                  <a:pt x="92062" y="21472"/>
                  <a:pt x="91872" y="21694"/>
                  <a:pt x="91840" y="21979"/>
                </a:cubicBezTo>
                <a:cubicBezTo>
                  <a:pt x="91809" y="22264"/>
                  <a:pt x="92062" y="22517"/>
                  <a:pt x="92379" y="22517"/>
                </a:cubicBezTo>
                <a:close/>
                <a:moveTo>
                  <a:pt x="12794" y="47694"/>
                </a:moveTo>
                <a:cubicBezTo>
                  <a:pt x="12794" y="47979"/>
                  <a:pt x="13048" y="48232"/>
                  <a:pt x="13333" y="48232"/>
                </a:cubicBezTo>
                <a:cubicBezTo>
                  <a:pt x="13649" y="48200"/>
                  <a:pt x="13871" y="47979"/>
                  <a:pt x="13903" y="47662"/>
                </a:cubicBezTo>
                <a:cubicBezTo>
                  <a:pt x="13871" y="47377"/>
                  <a:pt x="13618" y="47124"/>
                  <a:pt x="13333" y="47124"/>
                </a:cubicBezTo>
                <a:cubicBezTo>
                  <a:pt x="13016" y="47124"/>
                  <a:pt x="12794" y="47377"/>
                  <a:pt x="12794" y="47694"/>
                </a:cubicBezTo>
                <a:close/>
                <a:moveTo>
                  <a:pt x="93455" y="18780"/>
                </a:moveTo>
                <a:cubicBezTo>
                  <a:pt x="93455" y="19097"/>
                  <a:pt x="93709" y="19318"/>
                  <a:pt x="93994" y="19318"/>
                </a:cubicBezTo>
                <a:cubicBezTo>
                  <a:pt x="94310" y="19318"/>
                  <a:pt x="94532" y="19065"/>
                  <a:pt x="94532" y="18780"/>
                </a:cubicBezTo>
                <a:cubicBezTo>
                  <a:pt x="94532" y="18463"/>
                  <a:pt x="94279" y="18242"/>
                  <a:pt x="93994" y="18242"/>
                </a:cubicBezTo>
                <a:cubicBezTo>
                  <a:pt x="93677" y="18242"/>
                  <a:pt x="93455" y="18495"/>
                  <a:pt x="93455" y="18780"/>
                </a:cubicBezTo>
                <a:close/>
                <a:moveTo>
                  <a:pt x="89940" y="31226"/>
                </a:moveTo>
                <a:cubicBezTo>
                  <a:pt x="90225" y="31226"/>
                  <a:pt x="90479" y="30973"/>
                  <a:pt x="90447" y="30656"/>
                </a:cubicBezTo>
                <a:cubicBezTo>
                  <a:pt x="90415" y="30402"/>
                  <a:pt x="90225" y="30181"/>
                  <a:pt x="89940" y="30149"/>
                </a:cubicBezTo>
                <a:cubicBezTo>
                  <a:pt x="89655" y="30149"/>
                  <a:pt x="89402" y="30402"/>
                  <a:pt x="89370" y="30687"/>
                </a:cubicBezTo>
                <a:cubicBezTo>
                  <a:pt x="89370" y="31004"/>
                  <a:pt x="89623" y="31226"/>
                  <a:pt x="89940" y="31226"/>
                </a:cubicBezTo>
                <a:close/>
                <a:moveTo>
                  <a:pt x="55769" y="49594"/>
                </a:moveTo>
                <a:cubicBezTo>
                  <a:pt x="55801" y="49911"/>
                  <a:pt x="56054" y="50132"/>
                  <a:pt x="56371" y="50101"/>
                </a:cubicBezTo>
                <a:cubicBezTo>
                  <a:pt x="56624" y="50069"/>
                  <a:pt x="56846" y="49847"/>
                  <a:pt x="56846" y="49594"/>
                </a:cubicBezTo>
                <a:cubicBezTo>
                  <a:pt x="56846" y="49277"/>
                  <a:pt x="56593" y="49055"/>
                  <a:pt x="56308" y="49055"/>
                </a:cubicBezTo>
                <a:cubicBezTo>
                  <a:pt x="56023" y="49055"/>
                  <a:pt x="55769" y="49309"/>
                  <a:pt x="55769" y="49594"/>
                </a:cubicBezTo>
                <a:close/>
                <a:moveTo>
                  <a:pt x="27964" y="45350"/>
                </a:moveTo>
                <a:cubicBezTo>
                  <a:pt x="27964" y="45635"/>
                  <a:pt x="28185" y="45889"/>
                  <a:pt x="28471" y="45920"/>
                </a:cubicBezTo>
                <a:cubicBezTo>
                  <a:pt x="28756" y="45920"/>
                  <a:pt x="28977" y="45730"/>
                  <a:pt x="29009" y="45445"/>
                </a:cubicBezTo>
                <a:cubicBezTo>
                  <a:pt x="29041" y="45160"/>
                  <a:pt x="28851" y="44875"/>
                  <a:pt x="28534" y="44843"/>
                </a:cubicBezTo>
                <a:cubicBezTo>
                  <a:pt x="28249" y="44812"/>
                  <a:pt x="27995" y="45033"/>
                  <a:pt x="27964" y="45350"/>
                </a:cubicBezTo>
                <a:close/>
                <a:moveTo>
                  <a:pt x="78888" y="47345"/>
                </a:moveTo>
                <a:cubicBezTo>
                  <a:pt x="78888" y="47630"/>
                  <a:pt x="79141" y="47884"/>
                  <a:pt x="79426" y="47884"/>
                </a:cubicBezTo>
                <a:cubicBezTo>
                  <a:pt x="79711" y="47884"/>
                  <a:pt x="79933" y="47694"/>
                  <a:pt x="79964" y="47409"/>
                </a:cubicBezTo>
                <a:cubicBezTo>
                  <a:pt x="79996" y="47124"/>
                  <a:pt x="79774" y="46839"/>
                  <a:pt x="79458" y="46839"/>
                </a:cubicBezTo>
                <a:cubicBezTo>
                  <a:pt x="79173" y="46807"/>
                  <a:pt x="78919" y="47060"/>
                  <a:pt x="78888" y="47345"/>
                </a:cubicBezTo>
                <a:close/>
                <a:moveTo>
                  <a:pt x="83416" y="42848"/>
                </a:moveTo>
                <a:cubicBezTo>
                  <a:pt x="83131" y="42880"/>
                  <a:pt x="82910" y="43102"/>
                  <a:pt x="82878" y="43387"/>
                </a:cubicBezTo>
                <a:cubicBezTo>
                  <a:pt x="82878" y="43703"/>
                  <a:pt x="83131" y="43925"/>
                  <a:pt x="83416" y="43925"/>
                </a:cubicBezTo>
                <a:cubicBezTo>
                  <a:pt x="83733" y="43957"/>
                  <a:pt x="83986" y="43703"/>
                  <a:pt x="83955" y="43387"/>
                </a:cubicBezTo>
                <a:cubicBezTo>
                  <a:pt x="83955" y="43102"/>
                  <a:pt x="83733" y="42848"/>
                  <a:pt x="83416" y="42848"/>
                </a:cubicBezTo>
                <a:close/>
                <a:moveTo>
                  <a:pt x="113439" y="6999"/>
                </a:moveTo>
                <a:cubicBezTo>
                  <a:pt x="113439" y="7316"/>
                  <a:pt x="113692" y="7538"/>
                  <a:pt x="114009" y="7506"/>
                </a:cubicBezTo>
                <a:cubicBezTo>
                  <a:pt x="114294" y="7506"/>
                  <a:pt x="114547" y="7253"/>
                  <a:pt x="114515" y="6967"/>
                </a:cubicBezTo>
                <a:cubicBezTo>
                  <a:pt x="114515" y="6682"/>
                  <a:pt x="114262" y="6429"/>
                  <a:pt x="113977" y="6429"/>
                </a:cubicBezTo>
                <a:cubicBezTo>
                  <a:pt x="113660" y="6461"/>
                  <a:pt x="113439" y="6714"/>
                  <a:pt x="113439" y="6999"/>
                </a:cubicBezTo>
                <a:close/>
                <a:moveTo>
                  <a:pt x="15169" y="46870"/>
                </a:moveTo>
                <a:cubicBezTo>
                  <a:pt x="15138" y="47155"/>
                  <a:pt x="15391" y="47409"/>
                  <a:pt x="15676" y="47409"/>
                </a:cubicBezTo>
                <a:cubicBezTo>
                  <a:pt x="15993" y="47440"/>
                  <a:pt x="16246" y="47187"/>
                  <a:pt x="16246" y="46902"/>
                </a:cubicBezTo>
                <a:cubicBezTo>
                  <a:pt x="16246" y="46617"/>
                  <a:pt x="16025" y="46364"/>
                  <a:pt x="15708" y="46332"/>
                </a:cubicBezTo>
                <a:cubicBezTo>
                  <a:pt x="15423" y="46332"/>
                  <a:pt x="15169" y="46554"/>
                  <a:pt x="15169" y="46870"/>
                </a:cubicBezTo>
                <a:close/>
                <a:moveTo>
                  <a:pt x="76512" y="48137"/>
                </a:moveTo>
                <a:cubicBezTo>
                  <a:pt x="76512" y="48422"/>
                  <a:pt x="76766" y="48675"/>
                  <a:pt x="77051" y="48675"/>
                </a:cubicBezTo>
                <a:cubicBezTo>
                  <a:pt x="77336" y="48675"/>
                  <a:pt x="77558" y="48485"/>
                  <a:pt x="77589" y="48200"/>
                </a:cubicBezTo>
                <a:cubicBezTo>
                  <a:pt x="77621" y="47915"/>
                  <a:pt x="77399" y="47630"/>
                  <a:pt x="77083" y="47630"/>
                </a:cubicBezTo>
                <a:cubicBezTo>
                  <a:pt x="76798" y="47599"/>
                  <a:pt x="76544" y="47820"/>
                  <a:pt x="76512" y="48137"/>
                </a:cubicBezTo>
                <a:close/>
                <a:moveTo>
                  <a:pt x="160182" y="2027"/>
                </a:moveTo>
                <a:cubicBezTo>
                  <a:pt x="159897" y="2027"/>
                  <a:pt x="159675" y="2312"/>
                  <a:pt x="159675" y="2597"/>
                </a:cubicBezTo>
                <a:cubicBezTo>
                  <a:pt x="159707" y="2914"/>
                  <a:pt x="159992" y="3104"/>
                  <a:pt x="160277" y="3072"/>
                </a:cubicBezTo>
                <a:cubicBezTo>
                  <a:pt x="160562" y="3041"/>
                  <a:pt x="160752" y="2819"/>
                  <a:pt x="160752" y="2534"/>
                </a:cubicBezTo>
                <a:cubicBezTo>
                  <a:pt x="160752" y="2249"/>
                  <a:pt x="160499" y="1995"/>
                  <a:pt x="160182" y="2027"/>
                </a:cubicBezTo>
                <a:close/>
                <a:moveTo>
                  <a:pt x="69830" y="51019"/>
                </a:moveTo>
                <a:cubicBezTo>
                  <a:pt x="70115" y="51019"/>
                  <a:pt x="70369" y="50797"/>
                  <a:pt x="70400" y="50481"/>
                </a:cubicBezTo>
                <a:cubicBezTo>
                  <a:pt x="70369" y="50196"/>
                  <a:pt x="70147" y="49942"/>
                  <a:pt x="69830" y="49942"/>
                </a:cubicBezTo>
                <a:cubicBezTo>
                  <a:pt x="69577" y="49974"/>
                  <a:pt x="69355" y="50164"/>
                  <a:pt x="69324" y="50449"/>
                </a:cubicBezTo>
                <a:cubicBezTo>
                  <a:pt x="69292" y="50734"/>
                  <a:pt x="69514" y="51019"/>
                  <a:pt x="69830" y="51019"/>
                </a:cubicBezTo>
                <a:close/>
                <a:moveTo>
                  <a:pt x="61913" y="49879"/>
                </a:moveTo>
                <a:cubicBezTo>
                  <a:pt x="61596" y="49879"/>
                  <a:pt x="61375" y="50101"/>
                  <a:pt x="61343" y="50417"/>
                </a:cubicBezTo>
                <a:cubicBezTo>
                  <a:pt x="61375" y="50702"/>
                  <a:pt x="61628" y="50956"/>
                  <a:pt x="61913" y="50956"/>
                </a:cubicBezTo>
                <a:cubicBezTo>
                  <a:pt x="62198" y="50924"/>
                  <a:pt x="62388" y="50734"/>
                  <a:pt x="62420" y="50449"/>
                </a:cubicBezTo>
                <a:cubicBezTo>
                  <a:pt x="62451" y="50132"/>
                  <a:pt x="62230" y="49879"/>
                  <a:pt x="61913" y="49879"/>
                </a:cubicBezTo>
                <a:close/>
                <a:moveTo>
                  <a:pt x="41993" y="46839"/>
                </a:moveTo>
                <a:cubicBezTo>
                  <a:pt x="42310" y="46807"/>
                  <a:pt x="42532" y="46554"/>
                  <a:pt x="42532" y="46269"/>
                </a:cubicBezTo>
                <a:cubicBezTo>
                  <a:pt x="42500" y="45952"/>
                  <a:pt x="42247" y="45730"/>
                  <a:pt x="41930" y="45762"/>
                </a:cubicBezTo>
                <a:cubicBezTo>
                  <a:pt x="41677" y="45762"/>
                  <a:pt x="41455" y="46015"/>
                  <a:pt x="41455" y="46269"/>
                </a:cubicBezTo>
                <a:cubicBezTo>
                  <a:pt x="41455" y="46585"/>
                  <a:pt x="41708" y="46839"/>
                  <a:pt x="41993" y="46839"/>
                </a:cubicBezTo>
                <a:close/>
                <a:moveTo>
                  <a:pt x="45160" y="48422"/>
                </a:moveTo>
                <a:cubicBezTo>
                  <a:pt x="45445" y="48422"/>
                  <a:pt x="45667" y="48232"/>
                  <a:pt x="45698" y="47979"/>
                </a:cubicBezTo>
                <a:cubicBezTo>
                  <a:pt x="45825" y="47250"/>
                  <a:pt x="44653" y="47155"/>
                  <a:pt x="44685" y="47915"/>
                </a:cubicBezTo>
                <a:cubicBezTo>
                  <a:pt x="44685" y="48200"/>
                  <a:pt x="44907" y="48422"/>
                  <a:pt x="45160" y="48422"/>
                </a:cubicBezTo>
                <a:close/>
                <a:moveTo>
                  <a:pt x="26064" y="46712"/>
                </a:moveTo>
                <a:cubicBezTo>
                  <a:pt x="26349" y="46680"/>
                  <a:pt x="26570" y="46490"/>
                  <a:pt x="26602" y="46205"/>
                </a:cubicBezTo>
                <a:cubicBezTo>
                  <a:pt x="26602" y="45920"/>
                  <a:pt x="26380" y="45667"/>
                  <a:pt x="26064" y="45635"/>
                </a:cubicBezTo>
                <a:cubicBezTo>
                  <a:pt x="25779" y="45667"/>
                  <a:pt x="25557" y="45920"/>
                  <a:pt x="25557" y="46205"/>
                </a:cubicBezTo>
                <a:cubicBezTo>
                  <a:pt x="25589" y="46459"/>
                  <a:pt x="25810" y="46680"/>
                  <a:pt x="26064" y="46712"/>
                </a:cubicBezTo>
                <a:close/>
                <a:moveTo>
                  <a:pt x="99884" y="14093"/>
                </a:moveTo>
                <a:cubicBezTo>
                  <a:pt x="99884" y="14378"/>
                  <a:pt x="100138" y="14631"/>
                  <a:pt x="100454" y="14600"/>
                </a:cubicBezTo>
                <a:cubicBezTo>
                  <a:pt x="100708" y="14568"/>
                  <a:pt x="100929" y="14378"/>
                  <a:pt x="100929" y="14093"/>
                </a:cubicBezTo>
                <a:cubicBezTo>
                  <a:pt x="100929" y="13808"/>
                  <a:pt x="100708" y="13555"/>
                  <a:pt x="100423" y="13523"/>
                </a:cubicBezTo>
                <a:cubicBezTo>
                  <a:pt x="100138" y="13555"/>
                  <a:pt x="99884" y="13776"/>
                  <a:pt x="99884" y="14093"/>
                </a:cubicBezTo>
                <a:close/>
                <a:moveTo>
                  <a:pt x="116384" y="6714"/>
                </a:moveTo>
                <a:cubicBezTo>
                  <a:pt x="116701" y="6714"/>
                  <a:pt x="116922" y="6429"/>
                  <a:pt x="116891" y="6144"/>
                </a:cubicBezTo>
                <a:cubicBezTo>
                  <a:pt x="116859" y="5859"/>
                  <a:pt x="116637" y="5669"/>
                  <a:pt x="116352" y="5669"/>
                </a:cubicBezTo>
                <a:cubicBezTo>
                  <a:pt x="116067" y="5669"/>
                  <a:pt x="115814" y="5922"/>
                  <a:pt x="115814" y="6207"/>
                </a:cubicBezTo>
                <a:cubicBezTo>
                  <a:pt x="115845" y="6524"/>
                  <a:pt x="116099" y="6746"/>
                  <a:pt x="116384" y="6714"/>
                </a:cubicBezTo>
                <a:close/>
                <a:moveTo>
                  <a:pt x="50195" y="48739"/>
                </a:moveTo>
                <a:cubicBezTo>
                  <a:pt x="50195" y="49055"/>
                  <a:pt x="50481" y="49277"/>
                  <a:pt x="50766" y="49277"/>
                </a:cubicBezTo>
                <a:cubicBezTo>
                  <a:pt x="51051" y="49245"/>
                  <a:pt x="51241" y="49024"/>
                  <a:pt x="51272" y="48739"/>
                </a:cubicBezTo>
                <a:cubicBezTo>
                  <a:pt x="51241" y="48454"/>
                  <a:pt x="50987" y="48200"/>
                  <a:pt x="50702" y="48200"/>
                </a:cubicBezTo>
                <a:cubicBezTo>
                  <a:pt x="50417" y="48232"/>
                  <a:pt x="50227" y="48454"/>
                  <a:pt x="50195" y="48739"/>
                </a:cubicBezTo>
                <a:close/>
                <a:moveTo>
                  <a:pt x="35913" y="45477"/>
                </a:moveTo>
                <a:cubicBezTo>
                  <a:pt x="35913" y="45762"/>
                  <a:pt x="36166" y="46015"/>
                  <a:pt x="36483" y="45984"/>
                </a:cubicBezTo>
                <a:cubicBezTo>
                  <a:pt x="36736" y="45984"/>
                  <a:pt x="36958" y="45762"/>
                  <a:pt x="36989" y="45477"/>
                </a:cubicBezTo>
                <a:cubicBezTo>
                  <a:pt x="36989" y="45192"/>
                  <a:pt x="36736" y="44938"/>
                  <a:pt x="36451" y="44938"/>
                </a:cubicBezTo>
                <a:cubicBezTo>
                  <a:pt x="36134" y="44907"/>
                  <a:pt x="35913" y="45160"/>
                  <a:pt x="35913" y="45477"/>
                </a:cubicBezTo>
                <a:close/>
                <a:moveTo>
                  <a:pt x="154672" y="2249"/>
                </a:moveTo>
                <a:cubicBezTo>
                  <a:pt x="154957" y="2217"/>
                  <a:pt x="155178" y="1964"/>
                  <a:pt x="155147" y="1647"/>
                </a:cubicBezTo>
                <a:cubicBezTo>
                  <a:pt x="155115" y="1394"/>
                  <a:pt x="154893" y="1204"/>
                  <a:pt x="154608" y="1204"/>
                </a:cubicBezTo>
                <a:cubicBezTo>
                  <a:pt x="154355" y="1235"/>
                  <a:pt x="154133" y="1457"/>
                  <a:pt x="154102" y="1710"/>
                </a:cubicBezTo>
                <a:cubicBezTo>
                  <a:pt x="154102" y="1995"/>
                  <a:pt x="154355" y="2249"/>
                  <a:pt x="154672" y="2249"/>
                </a:cubicBezTo>
                <a:close/>
                <a:moveTo>
                  <a:pt x="6936" y="51906"/>
                </a:moveTo>
                <a:cubicBezTo>
                  <a:pt x="6239" y="51842"/>
                  <a:pt x="6175" y="52919"/>
                  <a:pt x="6872" y="52951"/>
                </a:cubicBezTo>
                <a:cubicBezTo>
                  <a:pt x="7569" y="52982"/>
                  <a:pt x="7632" y="51937"/>
                  <a:pt x="6936" y="51906"/>
                </a:cubicBezTo>
                <a:close/>
                <a:moveTo>
                  <a:pt x="67455" y="51811"/>
                </a:moveTo>
                <a:cubicBezTo>
                  <a:pt x="67772" y="51811"/>
                  <a:pt x="68025" y="51557"/>
                  <a:pt x="67993" y="51272"/>
                </a:cubicBezTo>
                <a:cubicBezTo>
                  <a:pt x="67962" y="50987"/>
                  <a:pt x="67772" y="50766"/>
                  <a:pt x="67487" y="50734"/>
                </a:cubicBezTo>
                <a:cubicBezTo>
                  <a:pt x="67202" y="50766"/>
                  <a:pt x="66948" y="50987"/>
                  <a:pt x="66948" y="51304"/>
                </a:cubicBezTo>
                <a:cubicBezTo>
                  <a:pt x="66948" y="51557"/>
                  <a:pt x="67170" y="51811"/>
                  <a:pt x="67455" y="51811"/>
                </a:cubicBezTo>
                <a:close/>
                <a:moveTo>
                  <a:pt x="88578" y="36293"/>
                </a:moveTo>
                <a:cubicBezTo>
                  <a:pt x="88578" y="36546"/>
                  <a:pt x="88800" y="36768"/>
                  <a:pt x="89085" y="36768"/>
                </a:cubicBezTo>
                <a:cubicBezTo>
                  <a:pt x="89782" y="36831"/>
                  <a:pt x="89782" y="35723"/>
                  <a:pt x="89053" y="35786"/>
                </a:cubicBezTo>
                <a:cubicBezTo>
                  <a:pt x="88800" y="35786"/>
                  <a:pt x="88578" y="36008"/>
                  <a:pt x="88578" y="36293"/>
                </a:cubicBezTo>
                <a:close/>
                <a:moveTo>
                  <a:pt x="121166" y="4149"/>
                </a:moveTo>
                <a:cubicBezTo>
                  <a:pt x="120501" y="4149"/>
                  <a:pt x="120501" y="5162"/>
                  <a:pt x="121166" y="5162"/>
                </a:cubicBezTo>
                <a:cubicBezTo>
                  <a:pt x="121894" y="5194"/>
                  <a:pt x="121894" y="4086"/>
                  <a:pt x="121166" y="4149"/>
                </a:cubicBezTo>
                <a:close/>
                <a:moveTo>
                  <a:pt x="95831" y="18052"/>
                </a:moveTo>
                <a:cubicBezTo>
                  <a:pt x="95862" y="18305"/>
                  <a:pt x="96084" y="18527"/>
                  <a:pt x="96337" y="18558"/>
                </a:cubicBezTo>
                <a:cubicBezTo>
                  <a:pt x="96654" y="18558"/>
                  <a:pt x="96876" y="18305"/>
                  <a:pt x="96907" y="18020"/>
                </a:cubicBezTo>
                <a:cubicBezTo>
                  <a:pt x="96876" y="17767"/>
                  <a:pt x="96686" y="17545"/>
                  <a:pt x="96401" y="17513"/>
                </a:cubicBezTo>
                <a:cubicBezTo>
                  <a:pt x="96116" y="17513"/>
                  <a:pt x="95862" y="17735"/>
                  <a:pt x="95831" y="18052"/>
                </a:cubicBezTo>
                <a:close/>
                <a:moveTo>
                  <a:pt x="87438" y="38953"/>
                </a:moveTo>
                <a:cubicBezTo>
                  <a:pt x="86773" y="38921"/>
                  <a:pt x="86773" y="39935"/>
                  <a:pt x="87438" y="39935"/>
                </a:cubicBezTo>
                <a:cubicBezTo>
                  <a:pt x="88167" y="40030"/>
                  <a:pt x="88167" y="38890"/>
                  <a:pt x="87438" y="38953"/>
                </a:cubicBezTo>
                <a:close/>
                <a:moveTo>
                  <a:pt x="118252" y="5447"/>
                </a:moveTo>
                <a:cubicBezTo>
                  <a:pt x="118252" y="5732"/>
                  <a:pt x="118474" y="5954"/>
                  <a:pt x="118759" y="5954"/>
                </a:cubicBezTo>
                <a:cubicBezTo>
                  <a:pt x="119044" y="5986"/>
                  <a:pt x="119297" y="5732"/>
                  <a:pt x="119297" y="5416"/>
                </a:cubicBezTo>
                <a:cubicBezTo>
                  <a:pt x="119297" y="5162"/>
                  <a:pt x="119076" y="4941"/>
                  <a:pt x="118791" y="4941"/>
                </a:cubicBezTo>
                <a:cubicBezTo>
                  <a:pt x="118506" y="4909"/>
                  <a:pt x="118252" y="5162"/>
                  <a:pt x="118252" y="5447"/>
                </a:cubicBezTo>
                <a:close/>
                <a:moveTo>
                  <a:pt x="102259" y="13301"/>
                </a:moveTo>
                <a:cubicBezTo>
                  <a:pt x="102259" y="13586"/>
                  <a:pt x="102513" y="13808"/>
                  <a:pt x="102766" y="13808"/>
                </a:cubicBezTo>
                <a:cubicBezTo>
                  <a:pt x="103083" y="13808"/>
                  <a:pt x="103305" y="13555"/>
                  <a:pt x="103305" y="13238"/>
                </a:cubicBezTo>
                <a:cubicBezTo>
                  <a:pt x="103273" y="12985"/>
                  <a:pt x="103051" y="12763"/>
                  <a:pt x="102798" y="12731"/>
                </a:cubicBezTo>
                <a:cubicBezTo>
                  <a:pt x="102481" y="12763"/>
                  <a:pt x="102259" y="13016"/>
                  <a:pt x="102259" y="13301"/>
                </a:cubicBezTo>
                <a:close/>
                <a:moveTo>
                  <a:pt x="126011" y="2597"/>
                </a:moveTo>
                <a:cubicBezTo>
                  <a:pt x="125726" y="2597"/>
                  <a:pt x="125505" y="2787"/>
                  <a:pt x="125473" y="3072"/>
                </a:cubicBezTo>
                <a:cubicBezTo>
                  <a:pt x="125410" y="3737"/>
                  <a:pt x="126423" y="3801"/>
                  <a:pt x="126486" y="3136"/>
                </a:cubicBezTo>
                <a:cubicBezTo>
                  <a:pt x="126486" y="2882"/>
                  <a:pt x="126296" y="2629"/>
                  <a:pt x="126011" y="2597"/>
                </a:cubicBezTo>
                <a:close/>
                <a:moveTo>
                  <a:pt x="91555" y="27014"/>
                </a:moveTo>
                <a:cubicBezTo>
                  <a:pt x="91270" y="27014"/>
                  <a:pt x="91049" y="27236"/>
                  <a:pt x="91049" y="27489"/>
                </a:cubicBezTo>
                <a:cubicBezTo>
                  <a:pt x="91017" y="27806"/>
                  <a:pt x="91270" y="28059"/>
                  <a:pt x="91555" y="28059"/>
                </a:cubicBezTo>
                <a:cubicBezTo>
                  <a:pt x="91840" y="28027"/>
                  <a:pt x="92062" y="27806"/>
                  <a:pt x="92062" y="27521"/>
                </a:cubicBezTo>
                <a:cubicBezTo>
                  <a:pt x="92030" y="27236"/>
                  <a:pt x="91840" y="27014"/>
                  <a:pt x="91555" y="27014"/>
                </a:cubicBezTo>
                <a:close/>
                <a:moveTo>
                  <a:pt x="105205" y="11971"/>
                </a:moveTo>
                <a:cubicBezTo>
                  <a:pt x="104920" y="11971"/>
                  <a:pt x="104698" y="12193"/>
                  <a:pt x="104698" y="12478"/>
                </a:cubicBezTo>
                <a:cubicBezTo>
                  <a:pt x="104666" y="12763"/>
                  <a:pt x="104920" y="13016"/>
                  <a:pt x="105236" y="12985"/>
                </a:cubicBezTo>
                <a:cubicBezTo>
                  <a:pt x="105490" y="12953"/>
                  <a:pt x="105711" y="12731"/>
                  <a:pt x="105711" y="12478"/>
                </a:cubicBezTo>
                <a:cubicBezTo>
                  <a:pt x="105680" y="12193"/>
                  <a:pt x="105458" y="12003"/>
                  <a:pt x="105205" y="11971"/>
                </a:cubicBezTo>
                <a:close/>
                <a:moveTo>
                  <a:pt x="23657" y="46459"/>
                </a:moveTo>
                <a:cubicBezTo>
                  <a:pt x="22960" y="46459"/>
                  <a:pt x="22992" y="47472"/>
                  <a:pt x="23657" y="47472"/>
                </a:cubicBezTo>
                <a:cubicBezTo>
                  <a:pt x="23942" y="47440"/>
                  <a:pt x="24164" y="47219"/>
                  <a:pt x="24164" y="46965"/>
                </a:cubicBezTo>
                <a:cubicBezTo>
                  <a:pt x="24132" y="46680"/>
                  <a:pt x="23910" y="46459"/>
                  <a:pt x="23657" y="46459"/>
                </a:cubicBezTo>
                <a:close/>
                <a:moveTo>
                  <a:pt x="8804" y="51652"/>
                </a:moveTo>
                <a:cubicBezTo>
                  <a:pt x="8772" y="52096"/>
                  <a:pt x="9311" y="52317"/>
                  <a:pt x="9659" y="52001"/>
                </a:cubicBezTo>
                <a:cubicBezTo>
                  <a:pt x="9976" y="51684"/>
                  <a:pt x="9754" y="51146"/>
                  <a:pt x="9279" y="51146"/>
                </a:cubicBezTo>
                <a:cubicBezTo>
                  <a:pt x="9026" y="51146"/>
                  <a:pt x="8804" y="51367"/>
                  <a:pt x="8772" y="51652"/>
                </a:cubicBezTo>
                <a:close/>
                <a:moveTo>
                  <a:pt x="94247" y="21218"/>
                </a:moveTo>
                <a:cubicBezTo>
                  <a:pt x="94279" y="21504"/>
                  <a:pt x="94501" y="21694"/>
                  <a:pt x="94786" y="21694"/>
                </a:cubicBezTo>
                <a:cubicBezTo>
                  <a:pt x="95451" y="21662"/>
                  <a:pt x="95387" y="20648"/>
                  <a:pt x="94722" y="20712"/>
                </a:cubicBezTo>
                <a:cubicBezTo>
                  <a:pt x="94437" y="20712"/>
                  <a:pt x="94247" y="20965"/>
                  <a:pt x="94247" y="21218"/>
                </a:cubicBezTo>
                <a:close/>
                <a:moveTo>
                  <a:pt x="65555" y="52001"/>
                </a:moveTo>
                <a:cubicBezTo>
                  <a:pt x="65523" y="51716"/>
                  <a:pt x="65302" y="51526"/>
                  <a:pt x="65048" y="51526"/>
                </a:cubicBezTo>
                <a:cubicBezTo>
                  <a:pt x="64763" y="51557"/>
                  <a:pt x="64573" y="51779"/>
                  <a:pt x="64573" y="52064"/>
                </a:cubicBezTo>
                <a:cubicBezTo>
                  <a:pt x="64573" y="52317"/>
                  <a:pt x="64827" y="52539"/>
                  <a:pt x="65080" y="52539"/>
                </a:cubicBezTo>
                <a:cubicBezTo>
                  <a:pt x="65365" y="52507"/>
                  <a:pt x="65555" y="52286"/>
                  <a:pt x="65555" y="52001"/>
                </a:cubicBezTo>
                <a:close/>
                <a:moveTo>
                  <a:pt x="92664" y="24417"/>
                </a:moveTo>
                <a:cubicBezTo>
                  <a:pt x="92695" y="24702"/>
                  <a:pt x="92949" y="24892"/>
                  <a:pt x="93234" y="24860"/>
                </a:cubicBezTo>
                <a:cubicBezTo>
                  <a:pt x="93487" y="24829"/>
                  <a:pt x="93677" y="24575"/>
                  <a:pt x="93677" y="24290"/>
                </a:cubicBezTo>
                <a:cubicBezTo>
                  <a:pt x="93550" y="23657"/>
                  <a:pt x="92600" y="23784"/>
                  <a:pt x="92664" y="24417"/>
                </a:cubicBezTo>
                <a:close/>
                <a:moveTo>
                  <a:pt x="123066" y="3896"/>
                </a:moveTo>
                <a:cubicBezTo>
                  <a:pt x="123066" y="4149"/>
                  <a:pt x="123319" y="4371"/>
                  <a:pt x="123573" y="4371"/>
                </a:cubicBezTo>
                <a:cubicBezTo>
                  <a:pt x="123858" y="4339"/>
                  <a:pt x="124048" y="4149"/>
                  <a:pt x="124079" y="3864"/>
                </a:cubicBezTo>
                <a:cubicBezTo>
                  <a:pt x="124079" y="3579"/>
                  <a:pt x="123826" y="3326"/>
                  <a:pt x="123509" y="3357"/>
                </a:cubicBezTo>
                <a:cubicBezTo>
                  <a:pt x="123256" y="3389"/>
                  <a:pt x="123034" y="3611"/>
                  <a:pt x="123066" y="3896"/>
                </a:cubicBezTo>
                <a:close/>
                <a:moveTo>
                  <a:pt x="59981" y="51241"/>
                </a:moveTo>
                <a:cubicBezTo>
                  <a:pt x="60013" y="50956"/>
                  <a:pt x="59791" y="50734"/>
                  <a:pt x="59538" y="50702"/>
                </a:cubicBezTo>
                <a:cubicBezTo>
                  <a:pt x="59221" y="50671"/>
                  <a:pt x="58968" y="50892"/>
                  <a:pt x="58968" y="51209"/>
                </a:cubicBezTo>
                <a:cubicBezTo>
                  <a:pt x="58999" y="51462"/>
                  <a:pt x="59189" y="51684"/>
                  <a:pt x="59475" y="51684"/>
                </a:cubicBezTo>
                <a:cubicBezTo>
                  <a:pt x="59728" y="51716"/>
                  <a:pt x="59981" y="51494"/>
                  <a:pt x="59981" y="51241"/>
                </a:cubicBezTo>
                <a:close/>
                <a:moveTo>
                  <a:pt x="53426" y="50354"/>
                </a:moveTo>
                <a:cubicBezTo>
                  <a:pt x="53426" y="50987"/>
                  <a:pt x="54376" y="51051"/>
                  <a:pt x="54439" y="50386"/>
                </a:cubicBezTo>
                <a:cubicBezTo>
                  <a:pt x="54471" y="49752"/>
                  <a:pt x="53489" y="49689"/>
                  <a:pt x="53426" y="50354"/>
                </a:cubicBezTo>
                <a:close/>
                <a:moveTo>
                  <a:pt x="128386" y="1805"/>
                </a:moveTo>
                <a:cubicBezTo>
                  <a:pt x="128101" y="1805"/>
                  <a:pt x="127880" y="2027"/>
                  <a:pt x="127848" y="2280"/>
                </a:cubicBezTo>
                <a:cubicBezTo>
                  <a:pt x="127848" y="2566"/>
                  <a:pt x="128070" y="2787"/>
                  <a:pt x="128323" y="2819"/>
                </a:cubicBezTo>
                <a:cubicBezTo>
                  <a:pt x="128608" y="2819"/>
                  <a:pt x="128830" y="2597"/>
                  <a:pt x="128861" y="2344"/>
                </a:cubicBezTo>
                <a:cubicBezTo>
                  <a:pt x="128861" y="2059"/>
                  <a:pt x="128640" y="1837"/>
                  <a:pt x="128386" y="1805"/>
                </a:cubicBezTo>
                <a:close/>
                <a:moveTo>
                  <a:pt x="107612" y="12225"/>
                </a:moveTo>
                <a:cubicBezTo>
                  <a:pt x="107865" y="12193"/>
                  <a:pt x="108087" y="11971"/>
                  <a:pt x="108087" y="11718"/>
                </a:cubicBezTo>
                <a:cubicBezTo>
                  <a:pt x="108023" y="11053"/>
                  <a:pt x="107041" y="11116"/>
                  <a:pt x="107073" y="11781"/>
                </a:cubicBezTo>
                <a:cubicBezTo>
                  <a:pt x="107105" y="12035"/>
                  <a:pt x="107326" y="12256"/>
                  <a:pt x="107612" y="12225"/>
                </a:cubicBezTo>
                <a:close/>
                <a:moveTo>
                  <a:pt x="149098" y="1362"/>
                </a:moveTo>
                <a:cubicBezTo>
                  <a:pt x="149383" y="1362"/>
                  <a:pt x="149573" y="1140"/>
                  <a:pt x="149573" y="855"/>
                </a:cubicBezTo>
                <a:cubicBezTo>
                  <a:pt x="149541" y="602"/>
                  <a:pt x="149320" y="380"/>
                  <a:pt x="149035" y="412"/>
                </a:cubicBezTo>
                <a:cubicBezTo>
                  <a:pt x="148813" y="444"/>
                  <a:pt x="148623" y="634"/>
                  <a:pt x="148623" y="887"/>
                </a:cubicBezTo>
                <a:cubicBezTo>
                  <a:pt x="148623" y="1140"/>
                  <a:pt x="148845" y="1362"/>
                  <a:pt x="149098" y="1362"/>
                </a:cubicBezTo>
                <a:close/>
                <a:moveTo>
                  <a:pt x="47852" y="49594"/>
                </a:moveTo>
                <a:cubicBezTo>
                  <a:pt x="47915" y="49879"/>
                  <a:pt x="48169" y="50069"/>
                  <a:pt x="48422" y="50037"/>
                </a:cubicBezTo>
                <a:cubicBezTo>
                  <a:pt x="48675" y="49974"/>
                  <a:pt x="48865" y="49752"/>
                  <a:pt x="48834" y="49467"/>
                </a:cubicBezTo>
                <a:cubicBezTo>
                  <a:pt x="48802" y="49214"/>
                  <a:pt x="48549" y="49024"/>
                  <a:pt x="48295" y="49055"/>
                </a:cubicBezTo>
                <a:cubicBezTo>
                  <a:pt x="48010" y="49087"/>
                  <a:pt x="47820" y="49340"/>
                  <a:pt x="47852" y="49594"/>
                </a:cubicBezTo>
                <a:close/>
                <a:moveTo>
                  <a:pt x="110018" y="10451"/>
                </a:moveTo>
                <a:cubicBezTo>
                  <a:pt x="109765" y="10451"/>
                  <a:pt x="109512" y="10641"/>
                  <a:pt x="109480" y="10926"/>
                </a:cubicBezTo>
                <a:cubicBezTo>
                  <a:pt x="109480" y="11179"/>
                  <a:pt x="109702" y="11401"/>
                  <a:pt x="109955" y="11433"/>
                </a:cubicBezTo>
                <a:cubicBezTo>
                  <a:pt x="110240" y="11433"/>
                  <a:pt x="110462" y="11243"/>
                  <a:pt x="110493" y="10989"/>
                </a:cubicBezTo>
                <a:cubicBezTo>
                  <a:pt x="110493" y="10704"/>
                  <a:pt x="110303" y="10483"/>
                  <a:pt x="110018" y="10451"/>
                </a:cubicBezTo>
                <a:close/>
                <a:moveTo>
                  <a:pt x="20775" y="47725"/>
                </a:moveTo>
                <a:cubicBezTo>
                  <a:pt x="20807" y="48010"/>
                  <a:pt x="21028" y="48232"/>
                  <a:pt x="21282" y="48232"/>
                </a:cubicBezTo>
                <a:cubicBezTo>
                  <a:pt x="21535" y="48232"/>
                  <a:pt x="21725" y="48042"/>
                  <a:pt x="21757" y="47820"/>
                </a:cubicBezTo>
                <a:cubicBezTo>
                  <a:pt x="21788" y="47535"/>
                  <a:pt x="21598" y="47282"/>
                  <a:pt x="21313" y="47250"/>
                </a:cubicBezTo>
                <a:cubicBezTo>
                  <a:pt x="21060" y="47250"/>
                  <a:pt x="20807" y="47472"/>
                  <a:pt x="20775" y="47725"/>
                </a:cubicBezTo>
                <a:close/>
                <a:moveTo>
                  <a:pt x="130730" y="1014"/>
                </a:moveTo>
                <a:cubicBezTo>
                  <a:pt x="130477" y="1045"/>
                  <a:pt x="130287" y="1267"/>
                  <a:pt x="130287" y="1552"/>
                </a:cubicBezTo>
                <a:cubicBezTo>
                  <a:pt x="130287" y="1805"/>
                  <a:pt x="130540" y="2027"/>
                  <a:pt x="130793" y="2027"/>
                </a:cubicBezTo>
                <a:cubicBezTo>
                  <a:pt x="131078" y="1995"/>
                  <a:pt x="131268" y="1774"/>
                  <a:pt x="131268" y="1489"/>
                </a:cubicBezTo>
                <a:cubicBezTo>
                  <a:pt x="131237" y="1235"/>
                  <a:pt x="131015" y="1014"/>
                  <a:pt x="130730" y="1014"/>
                </a:cubicBezTo>
                <a:close/>
                <a:moveTo>
                  <a:pt x="11243" y="50861"/>
                </a:moveTo>
                <a:cubicBezTo>
                  <a:pt x="11243" y="51146"/>
                  <a:pt x="11464" y="51336"/>
                  <a:pt x="11749" y="51336"/>
                </a:cubicBezTo>
                <a:cubicBezTo>
                  <a:pt x="12003" y="51304"/>
                  <a:pt x="12161" y="51114"/>
                  <a:pt x="12193" y="50861"/>
                </a:cubicBezTo>
                <a:cubicBezTo>
                  <a:pt x="12193" y="50576"/>
                  <a:pt x="11971" y="50354"/>
                  <a:pt x="11718" y="50354"/>
                </a:cubicBezTo>
                <a:cubicBezTo>
                  <a:pt x="11433" y="50354"/>
                  <a:pt x="11211" y="50576"/>
                  <a:pt x="11243" y="50861"/>
                </a:cubicBezTo>
                <a:close/>
                <a:moveTo>
                  <a:pt x="91809" y="29927"/>
                </a:moveTo>
                <a:cubicBezTo>
                  <a:pt x="91809" y="30181"/>
                  <a:pt x="91999" y="30434"/>
                  <a:pt x="92284" y="30434"/>
                </a:cubicBezTo>
                <a:cubicBezTo>
                  <a:pt x="92569" y="30434"/>
                  <a:pt x="92790" y="30212"/>
                  <a:pt x="92790" y="29927"/>
                </a:cubicBezTo>
                <a:cubicBezTo>
                  <a:pt x="92759" y="29706"/>
                  <a:pt x="92569" y="29484"/>
                  <a:pt x="92347" y="29484"/>
                </a:cubicBezTo>
                <a:cubicBezTo>
                  <a:pt x="92062" y="29421"/>
                  <a:pt x="91840" y="29642"/>
                  <a:pt x="91809" y="29927"/>
                </a:cubicBezTo>
                <a:close/>
                <a:moveTo>
                  <a:pt x="792" y="59538"/>
                </a:moveTo>
                <a:cubicBezTo>
                  <a:pt x="792" y="59823"/>
                  <a:pt x="1013" y="60045"/>
                  <a:pt x="1298" y="60045"/>
                </a:cubicBezTo>
                <a:cubicBezTo>
                  <a:pt x="1932" y="60045"/>
                  <a:pt x="1932" y="59094"/>
                  <a:pt x="1330" y="59063"/>
                </a:cubicBezTo>
                <a:cubicBezTo>
                  <a:pt x="1045" y="59031"/>
                  <a:pt x="792" y="59253"/>
                  <a:pt x="792" y="59538"/>
                </a:cubicBezTo>
                <a:close/>
                <a:moveTo>
                  <a:pt x="42278" y="48675"/>
                </a:moveTo>
                <a:cubicBezTo>
                  <a:pt x="42278" y="48960"/>
                  <a:pt x="42500" y="49182"/>
                  <a:pt x="42753" y="49182"/>
                </a:cubicBezTo>
                <a:cubicBezTo>
                  <a:pt x="43007" y="49182"/>
                  <a:pt x="43228" y="49024"/>
                  <a:pt x="43260" y="48770"/>
                </a:cubicBezTo>
                <a:cubicBezTo>
                  <a:pt x="43292" y="48517"/>
                  <a:pt x="43102" y="48264"/>
                  <a:pt x="42817" y="48200"/>
                </a:cubicBezTo>
                <a:cubicBezTo>
                  <a:pt x="42563" y="48200"/>
                  <a:pt x="42342" y="48390"/>
                  <a:pt x="42278" y="48675"/>
                </a:cubicBezTo>
                <a:close/>
                <a:moveTo>
                  <a:pt x="18400" y="48517"/>
                </a:moveTo>
                <a:cubicBezTo>
                  <a:pt x="18400" y="48802"/>
                  <a:pt x="18653" y="48992"/>
                  <a:pt x="18906" y="48992"/>
                </a:cubicBezTo>
                <a:cubicBezTo>
                  <a:pt x="19160" y="48960"/>
                  <a:pt x="19350" y="48770"/>
                  <a:pt x="19350" y="48517"/>
                </a:cubicBezTo>
                <a:cubicBezTo>
                  <a:pt x="19350" y="48232"/>
                  <a:pt x="19128" y="48010"/>
                  <a:pt x="18875" y="48010"/>
                </a:cubicBezTo>
                <a:cubicBezTo>
                  <a:pt x="18590" y="48042"/>
                  <a:pt x="18368" y="48264"/>
                  <a:pt x="18400" y="48517"/>
                </a:cubicBezTo>
                <a:close/>
                <a:moveTo>
                  <a:pt x="84715" y="45857"/>
                </a:moveTo>
                <a:cubicBezTo>
                  <a:pt x="84715" y="45572"/>
                  <a:pt x="84525" y="45350"/>
                  <a:pt x="84240" y="45319"/>
                </a:cubicBezTo>
                <a:cubicBezTo>
                  <a:pt x="83955" y="45319"/>
                  <a:pt x="83733" y="45540"/>
                  <a:pt x="83733" y="45825"/>
                </a:cubicBezTo>
                <a:cubicBezTo>
                  <a:pt x="83733" y="46047"/>
                  <a:pt x="83923" y="46269"/>
                  <a:pt x="84176" y="46300"/>
                </a:cubicBezTo>
                <a:cubicBezTo>
                  <a:pt x="84430" y="46332"/>
                  <a:pt x="84683" y="46142"/>
                  <a:pt x="84715" y="45857"/>
                </a:cubicBezTo>
                <a:close/>
                <a:moveTo>
                  <a:pt x="2850" y="55896"/>
                </a:moveTo>
                <a:cubicBezTo>
                  <a:pt x="2597" y="55864"/>
                  <a:pt x="2375" y="56118"/>
                  <a:pt x="2375" y="56371"/>
                </a:cubicBezTo>
                <a:cubicBezTo>
                  <a:pt x="2375" y="56846"/>
                  <a:pt x="2914" y="57068"/>
                  <a:pt x="3230" y="56751"/>
                </a:cubicBezTo>
                <a:cubicBezTo>
                  <a:pt x="3547" y="56434"/>
                  <a:pt x="3325" y="55864"/>
                  <a:pt x="2850" y="55896"/>
                </a:cubicBezTo>
                <a:close/>
                <a:moveTo>
                  <a:pt x="36736" y="47789"/>
                </a:moveTo>
                <a:cubicBezTo>
                  <a:pt x="36704" y="48074"/>
                  <a:pt x="36894" y="48295"/>
                  <a:pt x="37179" y="48327"/>
                </a:cubicBezTo>
                <a:cubicBezTo>
                  <a:pt x="37465" y="48327"/>
                  <a:pt x="37686" y="48105"/>
                  <a:pt x="37686" y="47852"/>
                </a:cubicBezTo>
                <a:cubicBezTo>
                  <a:pt x="37686" y="47599"/>
                  <a:pt x="37496" y="47377"/>
                  <a:pt x="37243" y="47377"/>
                </a:cubicBezTo>
                <a:cubicBezTo>
                  <a:pt x="36989" y="47314"/>
                  <a:pt x="36736" y="47535"/>
                  <a:pt x="36736" y="47789"/>
                </a:cubicBezTo>
                <a:close/>
                <a:moveTo>
                  <a:pt x="157364" y="3357"/>
                </a:moveTo>
                <a:cubicBezTo>
                  <a:pt x="157364" y="3642"/>
                  <a:pt x="157585" y="3864"/>
                  <a:pt x="157870" y="3832"/>
                </a:cubicBezTo>
                <a:cubicBezTo>
                  <a:pt x="158535" y="3832"/>
                  <a:pt x="158504" y="2819"/>
                  <a:pt x="157839" y="2851"/>
                </a:cubicBezTo>
                <a:cubicBezTo>
                  <a:pt x="157554" y="2851"/>
                  <a:pt x="157332" y="3072"/>
                  <a:pt x="157364" y="3357"/>
                </a:cubicBezTo>
                <a:close/>
                <a:moveTo>
                  <a:pt x="90669" y="33601"/>
                </a:moveTo>
                <a:cubicBezTo>
                  <a:pt x="90954" y="33633"/>
                  <a:pt x="91175" y="33411"/>
                  <a:pt x="91207" y="33158"/>
                </a:cubicBezTo>
                <a:cubicBezTo>
                  <a:pt x="91239" y="32873"/>
                  <a:pt x="91017" y="32619"/>
                  <a:pt x="90732" y="32619"/>
                </a:cubicBezTo>
                <a:cubicBezTo>
                  <a:pt x="90479" y="32588"/>
                  <a:pt x="90225" y="32809"/>
                  <a:pt x="90225" y="33094"/>
                </a:cubicBezTo>
                <a:cubicBezTo>
                  <a:pt x="90194" y="33348"/>
                  <a:pt x="90415" y="33601"/>
                  <a:pt x="90669" y="33601"/>
                </a:cubicBezTo>
                <a:close/>
                <a:moveTo>
                  <a:pt x="34044" y="45762"/>
                </a:moveTo>
                <a:cubicBezTo>
                  <a:pt x="33601" y="45762"/>
                  <a:pt x="33379" y="46269"/>
                  <a:pt x="33664" y="46585"/>
                </a:cubicBezTo>
                <a:cubicBezTo>
                  <a:pt x="33981" y="46902"/>
                  <a:pt x="34519" y="46712"/>
                  <a:pt x="34519" y="46269"/>
                </a:cubicBezTo>
                <a:cubicBezTo>
                  <a:pt x="34551" y="45984"/>
                  <a:pt x="34329" y="45762"/>
                  <a:pt x="34044" y="45762"/>
                </a:cubicBezTo>
                <a:close/>
                <a:moveTo>
                  <a:pt x="81358" y="46585"/>
                </a:moveTo>
                <a:cubicBezTo>
                  <a:pt x="81358" y="46870"/>
                  <a:pt x="81580" y="47092"/>
                  <a:pt x="81833" y="47060"/>
                </a:cubicBezTo>
                <a:cubicBezTo>
                  <a:pt x="82561" y="47092"/>
                  <a:pt x="82530" y="45984"/>
                  <a:pt x="81801" y="46079"/>
                </a:cubicBezTo>
                <a:cubicBezTo>
                  <a:pt x="81548" y="46079"/>
                  <a:pt x="81326" y="46300"/>
                  <a:pt x="81358" y="46585"/>
                </a:cubicBezTo>
                <a:close/>
                <a:moveTo>
                  <a:pt x="31162" y="46997"/>
                </a:moveTo>
                <a:cubicBezTo>
                  <a:pt x="31162" y="47282"/>
                  <a:pt x="31384" y="47504"/>
                  <a:pt x="31669" y="47504"/>
                </a:cubicBezTo>
                <a:cubicBezTo>
                  <a:pt x="31954" y="47472"/>
                  <a:pt x="32144" y="47250"/>
                  <a:pt x="32144" y="46965"/>
                </a:cubicBezTo>
                <a:cubicBezTo>
                  <a:pt x="32144" y="46712"/>
                  <a:pt x="31922" y="46522"/>
                  <a:pt x="31669" y="46522"/>
                </a:cubicBezTo>
                <a:cubicBezTo>
                  <a:pt x="31416" y="46490"/>
                  <a:pt x="31162" y="46712"/>
                  <a:pt x="31162" y="46997"/>
                </a:cubicBezTo>
                <a:close/>
                <a:moveTo>
                  <a:pt x="39618" y="47567"/>
                </a:moveTo>
                <a:cubicBezTo>
                  <a:pt x="40283" y="47567"/>
                  <a:pt x="40283" y="46585"/>
                  <a:pt x="39618" y="46585"/>
                </a:cubicBezTo>
                <a:cubicBezTo>
                  <a:pt x="38953" y="46585"/>
                  <a:pt x="38953" y="47567"/>
                  <a:pt x="39618" y="47567"/>
                </a:cubicBezTo>
                <a:close/>
                <a:moveTo>
                  <a:pt x="85887" y="43133"/>
                </a:moveTo>
                <a:cubicBezTo>
                  <a:pt x="86520" y="43102"/>
                  <a:pt x="86488" y="42120"/>
                  <a:pt x="85823" y="42152"/>
                </a:cubicBezTo>
                <a:cubicBezTo>
                  <a:pt x="85538" y="42152"/>
                  <a:pt x="85316" y="42405"/>
                  <a:pt x="85348" y="42690"/>
                </a:cubicBezTo>
                <a:cubicBezTo>
                  <a:pt x="85348" y="42943"/>
                  <a:pt x="85602" y="43165"/>
                  <a:pt x="85887" y="43133"/>
                </a:cubicBezTo>
                <a:close/>
                <a:moveTo>
                  <a:pt x="72522" y="52127"/>
                </a:moveTo>
                <a:cubicBezTo>
                  <a:pt x="72554" y="52412"/>
                  <a:pt x="72776" y="52602"/>
                  <a:pt x="73061" y="52602"/>
                </a:cubicBezTo>
                <a:cubicBezTo>
                  <a:pt x="73314" y="52571"/>
                  <a:pt x="73536" y="52317"/>
                  <a:pt x="73504" y="52064"/>
                </a:cubicBezTo>
                <a:cubicBezTo>
                  <a:pt x="73472" y="51811"/>
                  <a:pt x="73251" y="51621"/>
                  <a:pt x="73029" y="51621"/>
                </a:cubicBezTo>
                <a:cubicBezTo>
                  <a:pt x="72744" y="51621"/>
                  <a:pt x="72522" y="51842"/>
                  <a:pt x="72522" y="52127"/>
                </a:cubicBezTo>
                <a:close/>
                <a:moveTo>
                  <a:pt x="151790" y="2471"/>
                </a:moveTo>
                <a:cubicBezTo>
                  <a:pt x="151790" y="2724"/>
                  <a:pt x="151980" y="2946"/>
                  <a:pt x="152233" y="2946"/>
                </a:cubicBezTo>
                <a:cubicBezTo>
                  <a:pt x="152518" y="2946"/>
                  <a:pt x="152740" y="2724"/>
                  <a:pt x="152740" y="2471"/>
                </a:cubicBezTo>
                <a:cubicBezTo>
                  <a:pt x="152708" y="2185"/>
                  <a:pt x="152487" y="1995"/>
                  <a:pt x="152202" y="1995"/>
                </a:cubicBezTo>
                <a:cubicBezTo>
                  <a:pt x="151980" y="2027"/>
                  <a:pt x="151790" y="2249"/>
                  <a:pt x="151790" y="2471"/>
                </a:cubicBezTo>
                <a:close/>
                <a:moveTo>
                  <a:pt x="29262" y="47345"/>
                </a:moveTo>
                <a:cubicBezTo>
                  <a:pt x="29009" y="47314"/>
                  <a:pt x="28787" y="47504"/>
                  <a:pt x="28787" y="47757"/>
                </a:cubicBezTo>
                <a:cubicBezTo>
                  <a:pt x="28756" y="48010"/>
                  <a:pt x="28946" y="48232"/>
                  <a:pt x="29199" y="48264"/>
                </a:cubicBezTo>
                <a:cubicBezTo>
                  <a:pt x="29484" y="48264"/>
                  <a:pt x="29706" y="48074"/>
                  <a:pt x="29706" y="47789"/>
                </a:cubicBezTo>
                <a:cubicBezTo>
                  <a:pt x="29706" y="47535"/>
                  <a:pt x="29516" y="47345"/>
                  <a:pt x="29262" y="47345"/>
                </a:cubicBezTo>
                <a:close/>
                <a:moveTo>
                  <a:pt x="62230" y="52824"/>
                </a:moveTo>
                <a:cubicBezTo>
                  <a:pt x="62230" y="53077"/>
                  <a:pt x="62420" y="53267"/>
                  <a:pt x="62673" y="53299"/>
                </a:cubicBezTo>
                <a:cubicBezTo>
                  <a:pt x="62926" y="53299"/>
                  <a:pt x="63180" y="53077"/>
                  <a:pt x="63180" y="52824"/>
                </a:cubicBezTo>
                <a:cubicBezTo>
                  <a:pt x="63148" y="52539"/>
                  <a:pt x="62926" y="52317"/>
                  <a:pt x="62641" y="52349"/>
                </a:cubicBezTo>
                <a:cubicBezTo>
                  <a:pt x="62388" y="52381"/>
                  <a:pt x="62230" y="52571"/>
                  <a:pt x="62230" y="52824"/>
                </a:cubicBezTo>
                <a:close/>
                <a:moveTo>
                  <a:pt x="114769" y="9849"/>
                </a:moveTo>
                <a:cubicBezTo>
                  <a:pt x="115022" y="9849"/>
                  <a:pt x="115212" y="9659"/>
                  <a:pt x="115244" y="9438"/>
                </a:cubicBezTo>
                <a:cubicBezTo>
                  <a:pt x="115244" y="9153"/>
                  <a:pt x="115054" y="8931"/>
                  <a:pt x="114769" y="8931"/>
                </a:cubicBezTo>
                <a:cubicBezTo>
                  <a:pt x="114515" y="8931"/>
                  <a:pt x="114294" y="9184"/>
                  <a:pt x="114325" y="9438"/>
                </a:cubicBezTo>
                <a:cubicBezTo>
                  <a:pt x="114325" y="9691"/>
                  <a:pt x="114547" y="9881"/>
                  <a:pt x="114769" y="9849"/>
                </a:cubicBezTo>
                <a:close/>
                <a:moveTo>
                  <a:pt x="98301" y="17260"/>
                </a:moveTo>
                <a:cubicBezTo>
                  <a:pt x="98332" y="17513"/>
                  <a:pt x="98554" y="17735"/>
                  <a:pt x="98808" y="17735"/>
                </a:cubicBezTo>
                <a:cubicBezTo>
                  <a:pt x="99093" y="17703"/>
                  <a:pt x="99283" y="17450"/>
                  <a:pt x="99283" y="17197"/>
                </a:cubicBezTo>
                <a:cubicBezTo>
                  <a:pt x="99251" y="16943"/>
                  <a:pt x="99029" y="16785"/>
                  <a:pt x="98808" y="16753"/>
                </a:cubicBezTo>
                <a:cubicBezTo>
                  <a:pt x="98522" y="16753"/>
                  <a:pt x="98301" y="16975"/>
                  <a:pt x="98301" y="17260"/>
                </a:cubicBezTo>
                <a:close/>
                <a:moveTo>
                  <a:pt x="75404" y="51811"/>
                </a:moveTo>
                <a:cubicBezTo>
                  <a:pt x="75689" y="51811"/>
                  <a:pt x="75911" y="51589"/>
                  <a:pt x="75911" y="51336"/>
                </a:cubicBezTo>
                <a:cubicBezTo>
                  <a:pt x="75911" y="51082"/>
                  <a:pt x="75752" y="50861"/>
                  <a:pt x="75499" y="50861"/>
                </a:cubicBezTo>
                <a:cubicBezTo>
                  <a:pt x="75214" y="50797"/>
                  <a:pt x="74992" y="50987"/>
                  <a:pt x="74929" y="51272"/>
                </a:cubicBezTo>
                <a:cubicBezTo>
                  <a:pt x="74929" y="51526"/>
                  <a:pt x="75119" y="51779"/>
                  <a:pt x="75404" y="51811"/>
                </a:cubicBezTo>
                <a:close/>
                <a:moveTo>
                  <a:pt x="138267" y="1647"/>
                </a:moveTo>
                <a:cubicBezTo>
                  <a:pt x="138299" y="1869"/>
                  <a:pt x="138489" y="2059"/>
                  <a:pt x="138742" y="2059"/>
                </a:cubicBezTo>
                <a:cubicBezTo>
                  <a:pt x="139027" y="2059"/>
                  <a:pt x="139217" y="1805"/>
                  <a:pt x="139186" y="1520"/>
                </a:cubicBezTo>
                <a:cubicBezTo>
                  <a:pt x="139122" y="1299"/>
                  <a:pt x="138901" y="1109"/>
                  <a:pt x="138679" y="1140"/>
                </a:cubicBezTo>
                <a:cubicBezTo>
                  <a:pt x="138426" y="1172"/>
                  <a:pt x="138235" y="1394"/>
                  <a:pt x="138267" y="1647"/>
                </a:cubicBezTo>
                <a:close/>
                <a:moveTo>
                  <a:pt x="132662" y="792"/>
                </a:moveTo>
                <a:cubicBezTo>
                  <a:pt x="132693" y="1077"/>
                  <a:pt x="132915" y="1267"/>
                  <a:pt x="133200" y="1267"/>
                </a:cubicBezTo>
                <a:cubicBezTo>
                  <a:pt x="133453" y="1235"/>
                  <a:pt x="133643" y="982"/>
                  <a:pt x="133612" y="697"/>
                </a:cubicBezTo>
                <a:cubicBezTo>
                  <a:pt x="133580" y="475"/>
                  <a:pt x="133390" y="285"/>
                  <a:pt x="133137" y="285"/>
                </a:cubicBezTo>
                <a:cubicBezTo>
                  <a:pt x="132852" y="285"/>
                  <a:pt x="132630" y="539"/>
                  <a:pt x="132662" y="792"/>
                </a:cubicBezTo>
                <a:close/>
                <a:moveTo>
                  <a:pt x="77843" y="50037"/>
                </a:moveTo>
                <a:cubicBezTo>
                  <a:pt x="77558" y="50037"/>
                  <a:pt x="77336" y="50259"/>
                  <a:pt x="77304" y="50512"/>
                </a:cubicBezTo>
                <a:cubicBezTo>
                  <a:pt x="77336" y="50797"/>
                  <a:pt x="77558" y="51019"/>
                  <a:pt x="77811" y="51019"/>
                </a:cubicBezTo>
                <a:cubicBezTo>
                  <a:pt x="78064" y="51019"/>
                  <a:pt x="78254" y="50829"/>
                  <a:pt x="78286" y="50576"/>
                </a:cubicBezTo>
                <a:cubicBezTo>
                  <a:pt x="78318" y="50291"/>
                  <a:pt x="78096" y="50069"/>
                  <a:pt x="77843" y="50037"/>
                </a:cubicBezTo>
                <a:close/>
                <a:moveTo>
                  <a:pt x="14124" y="49625"/>
                </a:moveTo>
                <a:cubicBezTo>
                  <a:pt x="13871" y="49594"/>
                  <a:pt x="13649" y="49784"/>
                  <a:pt x="13618" y="50006"/>
                </a:cubicBezTo>
                <a:cubicBezTo>
                  <a:pt x="13554" y="50291"/>
                  <a:pt x="13776" y="50544"/>
                  <a:pt x="14061" y="50544"/>
                </a:cubicBezTo>
                <a:cubicBezTo>
                  <a:pt x="14283" y="50576"/>
                  <a:pt x="14504" y="50386"/>
                  <a:pt x="14568" y="50164"/>
                </a:cubicBezTo>
                <a:cubicBezTo>
                  <a:pt x="14568" y="49879"/>
                  <a:pt x="14378" y="49625"/>
                  <a:pt x="14124" y="49625"/>
                </a:cubicBezTo>
                <a:close/>
                <a:moveTo>
                  <a:pt x="112362" y="9691"/>
                </a:moveTo>
                <a:cubicBezTo>
                  <a:pt x="112109" y="9659"/>
                  <a:pt x="111887" y="9881"/>
                  <a:pt x="111887" y="10166"/>
                </a:cubicBezTo>
                <a:cubicBezTo>
                  <a:pt x="111887" y="10419"/>
                  <a:pt x="112077" y="10609"/>
                  <a:pt x="112299" y="10641"/>
                </a:cubicBezTo>
                <a:cubicBezTo>
                  <a:pt x="112584" y="10641"/>
                  <a:pt x="112837" y="10451"/>
                  <a:pt x="112837" y="10198"/>
                </a:cubicBezTo>
                <a:cubicBezTo>
                  <a:pt x="112869" y="9913"/>
                  <a:pt x="112647" y="9691"/>
                  <a:pt x="112362" y="9691"/>
                </a:cubicBezTo>
                <a:close/>
                <a:moveTo>
                  <a:pt x="140642" y="792"/>
                </a:moveTo>
                <a:cubicBezTo>
                  <a:pt x="140611" y="1077"/>
                  <a:pt x="140832" y="1299"/>
                  <a:pt x="141117" y="1299"/>
                </a:cubicBezTo>
                <a:cubicBezTo>
                  <a:pt x="141371" y="1267"/>
                  <a:pt x="141561" y="1077"/>
                  <a:pt x="141561" y="824"/>
                </a:cubicBezTo>
                <a:cubicBezTo>
                  <a:pt x="141561" y="602"/>
                  <a:pt x="141402" y="380"/>
                  <a:pt x="141149" y="349"/>
                </a:cubicBezTo>
                <a:cubicBezTo>
                  <a:pt x="140896" y="317"/>
                  <a:pt x="140642" y="507"/>
                  <a:pt x="140642" y="792"/>
                </a:cubicBezTo>
                <a:close/>
                <a:moveTo>
                  <a:pt x="93899" y="27236"/>
                </a:moveTo>
                <a:cubicBezTo>
                  <a:pt x="94152" y="27236"/>
                  <a:pt x="94342" y="27077"/>
                  <a:pt x="94374" y="26824"/>
                </a:cubicBezTo>
                <a:cubicBezTo>
                  <a:pt x="94406" y="26539"/>
                  <a:pt x="94184" y="26317"/>
                  <a:pt x="93930" y="26317"/>
                </a:cubicBezTo>
                <a:cubicBezTo>
                  <a:pt x="93677" y="26317"/>
                  <a:pt x="93487" y="26476"/>
                  <a:pt x="93455" y="26729"/>
                </a:cubicBezTo>
                <a:cubicBezTo>
                  <a:pt x="93424" y="27014"/>
                  <a:pt x="93645" y="27236"/>
                  <a:pt x="93899" y="27236"/>
                </a:cubicBezTo>
                <a:close/>
                <a:moveTo>
                  <a:pt x="16500" y="49752"/>
                </a:moveTo>
                <a:cubicBezTo>
                  <a:pt x="16753" y="49784"/>
                  <a:pt x="16975" y="49562"/>
                  <a:pt x="16975" y="49309"/>
                </a:cubicBezTo>
                <a:cubicBezTo>
                  <a:pt x="16975" y="49055"/>
                  <a:pt x="16753" y="48802"/>
                  <a:pt x="16468" y="48834"/>
                </a:cubicBezTo>
                <a:cubicBezTo>
                  <a:pt x="16215" y="48834"/>
                  <a:pt x="15993" y="49087"/>
                  <a:pt x="16025" y="49340"/>
                </a:cubicBezTo>
                <a:cubicBezTo>
                  <a:pt x="16056" y="49594"/>
                  <a:pt x="16246" y="49784"/>
                  <a:pt x="16500" y="49752"/>
                </a:cubicBezTo>
                <a:close/>
                <a:moveTo>
                  <a:pt x="5257" y="56086"/>
                </a:moveTo>
                <a:cubicBezTo>
                  <a:pt x="5542" y="56086"/>
                  <a:pt x="5764" y="55864"/>
                  <a:pt x="5764" y="55611"/>
                </a:cubicBezTo>
                <a:cubicBezTo>
                  <a:pt x="5795" y="55358"/>
                  <a:pt x="5605" y="55136"/>
                  <a:pt x="5352" y="55136"/>
                </a:cubicBezTo>
                <a:cubicBezTo>
                  <a:pt x="5099" y="55073"/>
                  <a:pt x="4845" y="55263"/>
                  <a:pt x="4814" y="55548"/>
                </a:cubicBezTo>
                <a:cubicBezTo>
                  <a:pt x="4782" y="55801"/>
                  <a:pt x="5004" y="56054"/>
                  <a:pt x="5257" y="56086"/>
                </a:cubicBezTo>
                <a:close/>
                <a:moveTo>
                  <a:pt x="103590" y="16151"/>
                </a:moveTo>
                <a:cubicBezTo>
                  <a:pt x="103843" y="16120"/>
                  <a:pt x="104033" y="15930"/>
                  <a:pt x="104033" y="15676"/>
                </a:cubicBezTo>
                <a:cubicBezTo>
                  <a:pt x="104001" y="15423"/>
                  <a:pt x="103811" y="15233"/>
                  <a:pt x="103558" y="15233"/>
                </a:cubicBezTo>
                <a:cubicBezTo>
                  <a:pt x="103305" y="15265"/>
                  <a:pt x="103114" y="15455"/>
                  <a:pt x="103114" y="15708"/>
                </a:cubicBezTo>
                <a:cubicBezTo>
                  <a:pt x="103146" y="15961"/>
                  <a:pt x="103336" y="16151"/>
                  <a:pt x="103590" y="16151"/>
                </a:cubicBezTo>
                <a:close/>
                <a:moveTo>
                  <a:pt x="101183" y="15993"/>
                </a:moveTo>
                <a:cubicBezTo>
                  <a:pt x="100929" y="15993"/>
                  <a:pt x="100708" y="16151"/>
                  <a:pt x="100708" y="16405"/>
                </a:cubicBezTo>
                <a:cubicBezTo>
                  <a:pt x="100676" y="16690"/>
                  <a:pt x="100898" y="16912"/>
                  <a:pt x="101151" y="16912"/>
                </a:cubicBezTo>
                <a:cubicBezTo>
                  <a:pt x="101436" y="16912"/>
                  <a:pt x="101626" y="16690"/>
                  <a:pt x="101626" y="16405"/>
                </a:cubicBezTo>
                <a:cubicBezTo>
                  <a:pt x="101626" y="16183"/>
                  <a:pt x="101404" y="15993"/>
                  <a:pt x="101183" y="15993"/>
                </a:cubicBezTo>
                <a:close/>
                <a:moveTo>
                  <a:pt x="92632" y="32303"/>
                </a:moveTo>
                <a:cubicBezTo>
                  <a:pt x="92632" y="32556"/>
                  <a:pt x="92822" y="32746"/>
                  <a:pt x="93075" y="32778"/>
                </a:cubicBezTo>
                <a:cubicBezTo>
                  <a:pt x="93297" y="32778"/>
                  <a:pt x="93519" y="32588"/>
                  <a:pt x="93550" y="32334"/>
                </a:cubicBezTo>
                <a:cubicBezTo>
                  <a:pt x="93550" y="32113"/>
                  <a:pt x="93360" y="31891"/>
                  <a:pt x="93107" y="31859"/>
                </a:cubicBezTo>
                <a:cubicBezTo>
                  <a:pt x="92854" y="31859"/>
                  <a:pt x="92664" y="32049"/>
                  <a:pt x="92632" y="32303"/>
                </a:cubicBezTo>
                <a:close/>
                <a:moveTo>
                  <a:pt x="146691" y="2090"/>
                </a:moveTo>
                <a:cubicBezTo>
                  <a:pt x="146913" y="2122"/>
                  <a:pt x="147135" y="1932"/>
                  <a:pt x="147135" y="1679"/>
                </a:cubicBezTo>
                <a:cubicBezTo>
                  <a:pt x="147166" y="1394"/>
                  <a:pt x="146944" y="1172"/>
                  <a:pt x="146691" y="1172"/>
                </a:cubicBezTo>
                <a:cubicBezTo>
                  <a:pt x="146406" y="1172"/>
                  <a:pt x="146216" y="1425"/>
                  <a:pt x="146216" y="1679"/>
                </a:cubicBezTo>
                <a:cubicBezTo>
                  <a:pt x="146248" y="1932"/>
                  <a:pt x="146438" y="2090"/>
                  <a:pt x="146691" y="2090"/>
                </a:cubicBezTo>
                <a:close/>
                <a:moveTo>
                  <a:pt x="117176" y="9058"/>
                </a:moveTo>
                <a:cubicBezTo>
                  <a:pt x="117397" y="9058"/>
                  <a:pt x="117619" y="8868"/>
                  <a:pt x="117619" y="8614"/>
                </a:cubicBezTo>
                <a:cubicBezTo>
                  <a:pt x="117651" y="7949"/>
                  <a:pt x="116637" y="7981"/>
                  <a:pt x="116701" y="8646"/>
                </a:cubicBezTo>
                <a:cubicBezTo>
                  <a:pt x="116701" y="8899"/>
                  <a:pt x="116922" y="9089"/>
                  <a:pt x="117176" y="9058"/>
                </a:cubicBezTo>
                <a:close/>
                <a:moveTo>
                  <a:pt x="82150" y="49024"/>
                </a:moveTo>
                <a:cubicBezTo>
                  <a:pt x="82150" y="49245"/>
                  <a:pt x="82371" y="49467"/>
                  <a:pt x="82625" y="49435"/>
                </a:cubicBezTo>
                <a:cubicBezTo>
                  <a:pt x="82846" y="49435"/>
                  <a:pt x="83036" y="49214"/>
                  <a:pt x="83068" y="48992"/>
                </a:cubicBezTo>
                <a:cubicBezTo>
                  <a:pt x="83036" y="48707"/>
                  <a:pt x="82815" y="48517"/>
                  <a:pt x="82530" y="48517"/>
                </a:cubicBezTo>
                <a:cubicBezTo>
                  <a:pt x="82308" y="48549"/>
                  <a:pt x="82150" y="48770"/>
                  <a:pt x="82150" y="49024"/>
                </a:cubicBezTo>
                <a:close/>
                <a:moveTo>
                  <a:pt x="88293" y="41392"/>
                </a:moveTo>
                <a:cubicBezTo>
                  <a:pt x="88008" y="41360"/>
                  <a:pt x="87787" y="41582"/>
                  <a:pt x="87787" y="41867"/>
                </a:cubicBezTo>
                <a:cubicBezTo>
                  <a:pt x="87787" y="42088"/>
                  <a:pt x="87977" y="42310"/>
                  <a:pt x="88198" y="42310"/>
                </a:cubicBezTo>
                <a:cubicBezTo>
                  <a:pt x="88452" y="42342"/>
                  <a:pt x="88673" y="42183"/>
                  <a:pt x="88705" y="41930"/>
                </a:cubicBezTo>
                <a:cubicBezTo>
                  <a:pt x="88768" y="41677"/>
                  <a:pt x="88578" y="41423"/>
                  <a:pt x="88293" y="41392"/>
                </a:cubicBezTo>
                <a:close/>
                <a:moveTo>
                  <a:pt x="56656" y="51969"/>
                </a:moveTo>
                <a:cubicBezTo>
                  <a:pt x="56624" y="52191"/>
                  <a:pt x="56783" y="52412"/>
                  <a:pt x="57036" y="52444"/>
                </a:cubicBezTo>
                <a:cubicBezTo>
                  <a:pt x="57321" y="52476"/>
                  <a:pt x="57574" y="52286"/>
                  <a:pt x="57574" y="52032"/>
                </a:cubicBezTo>
                <a:cubicBezTo>
                  <a:pt x="57574" y="51747"/>
                  <a:pt x="57384" y="51526"/>
                  <a:pt x="57099" y="51526"/>
                </a:cubicBezTo>
                <a:cubicBezTo>
                  <a:pt x="56846" y="51526"/>
                  <a:pt x="56656" y="51716"/>
                  <a:pt x="56656" y="51969"/>
                </a:cubicBezTo>
                <a:close/>
                <a:moveTo>
                  <a:pt x="40378" y="49911"/>
                </a:moveTo>
                <a:cubicBezTo>
                  <a:pt x="40631" y="49911"/>
                  <a:pt x="40853" y="49720"/>
                  <a:pt x="40853" y="49467"/>
                </a:cubicBezTo>
                <a:cubicBezTo>
                  <a:pt x="40853" y="49245"/>
                  <a:pt x="40663" y="49024"/>
                  <a:pt x="40410" y="48992"/>
                </a:cubicBezTo>
                <a:cubicBezTo>
                  <a:pt x="40188" y="48992"/>
                  <a:pt x="39966" y="49182"/>
                  <a:pt x="39935" y="49435"/>
                </a:cubicBezTo>
                <a:cubicBezTo>
                  <a:pt x="39935" y="49689"/>
                  <a:pt x="40125" y="49879"/>
                  <a:pt x="40378" y="49911"/>
                </a:cubicBezTo>
                <a:close/>
                <a:moveTo>
                  <a:pt x="79774" y="49752"/>
                </a:moveTo>
                <a:cubicBezTo>
                  <a:pt x="79743" y="49974"/>
                  <a:pt x="79901" y="50196"/>
                  <a:pt x="80154" y="50227"/>
                </a:cubicBezTo>
                <a:cubicBezTo>
                  <a:pt x="80439" y="50259"/>
                  <a:pt x="80661" y="50069"/>
                  <a:pt x="80693" y="49815"/>
                </a:cubicBezTo>
                <a:cubicBezTo>
                  <a:pt x="80693" y="49530"/>
                  <a:pt x="80503" y="49309"/>
                  <a:pt x="80218" y="49309"/>
                </a:cubicBezTo>
                <a:cubicBezTo>
                  <a:pt x="79964" y="49309"/>
                  <a:pt x="79774" y="49499"/>
                  <a:pt x="79774" y="49752"/>
                </a:cubicBezTo>
                <a:close/>
                <a:moveTo>
                  <a:pt x="119582" y="8266"/>
                </a:moveTo>
                <a:cubicBezTo>
                  <a:pt x="119836" y="8266"/>
                  <a:pt x="120026" y="8044"/>
                  <a:pt x="120026" y="7791"/>
                </a:cubicBezTo>
                <a:cubicBezTo>
                  <a:pt x="119994" y="7538"/>
                  <a:pt x="119804" y="7348"/>
                  <a:pt x="119551" y="7348"/>
                </a:cubicBezTo>
                <a:cubicBezTo>
                  <a:pt x="119297" y="7379"/>
                  <a:pt x="119107" y="7601"/>
                  <a:pt x="119107" y="7823"/>
                </a:cubicBezTo>
                <a:cubicBezTo>
                  <a:pt x="119139" y="8076"/>
                  <a:pt x="119329" y="8266"/>
                  <a:pt x="119582" y="8266"/>
                </a:cubicBezTo>
                <a:close/>
                <a:moveTo>
                  <a:pt x="3199" y="58746"/>
                </a:moveTo>
                <a:cubicBezTo>
                  <a:pt x="3230" y="58999"/>
                  <a:pt x="3420" y="59189"/>
                  <a:pt x="3642" y="59221"/>
                </a:cubicBezTo>
                <a:cubicBezTo>
                  <a:pt x="3895" y="59221"/>
                  <a:pt x="4117" y="59031"/>
                  <a:pt x="4117" y="58778"/>
                </a:cubicBezTo>
                <a:cubicBezTo>
                  <a:pt x="4117" y="58524"/>
                  <a:pt x="3927" y="58303"/>
                  <a:pt x="3674" y="58303"/>
                </a:cubicBezTo>
                <a:cubicBezTo>
                  <a:pt x="3420" y="58303"/>
                  <a:pt x="3230" y="58493"/>
                  <a:pt x="3199" y="58746"/>
                </a:cubicBezTo>
                <a:close/>
                <a:moveTo>
                  <a:pt x="89370" y="38668"/>
                </a:moveTo>
                <a:cubicBezTo>
                  <a:pt x="89338" y="38921"/>
                  <a:pt x="89528" y="39143"/>
                  <a:pt x="89782" y="39143"/>
                </a:cubicBezTo>
                <a:cubicBezTo>
                  <a:pt x="90067" y="39206"/>
                  <a:pt x="90320" y="38985"/>
                  <a:pt x="90289" y="38700"/>
                </a:cubicBezTo>
                <a:cubicBezTo>
                  <a:pt x="90320" y="38446"/>
                  <a:pt x="90130" y="38256"/>
                  <a:pt x="89877" y="38225"/>
                </a:cubicBezTo>
                <a:cubicBezTo>
                  <a:pt x="89623" y="38193"/>
                  <a:pt x="89370" y="38415"/>
                  <a:pt x="89370" y="38668"/>
                </a:cubicBezTo>
                <a:close/>
                <a:moveTo>
                  <a:pt x="67772" y="53616"/>
                </a:moveTo>
                <a:cubicBezTo>
                  <a:pt x="67772" y="53869"/>
                  <a:pt x="67930" y="54059"/>
                  <a:pt x="68184" y="54122"/>
                </a:cubicBezTo>
                <a:cubicBezTo>
                  <a:pt x="68437" y="54122"/>
                  <a:pt x="68690" y="53932"/>
                  <a:pt x="68690" y="53647"/>
                </a:cubicBezTo>
                <a:cubicBezTo>
                  <a:pt x="68690" y="53077"/>
                  <a:pt x="67835" y="53046"/>
                  <a:pt x="67772" y="53616"/>
                </a:cubicBezTo>
                <a:close/>
                <a:moveTo>
                  <a:pt x="70685" y="52412"/>
                </a:moveTo>
                <a:cubicBezTo>
                  <a:pt x="70400" y="52381"/>
                  <a:pt x="70179" y="52602"/>
                  <a:pt x="70179" y="52856"/>
                </a:cubicBezTo>
                <a:cubicBezTo>
                  <a:pt x="70179" y="53109"/>
                  <a:pt x="70369" y="53299"/>
                  <a:pt x="70590" y="53331"/>
                </a:cubicBezTo>
                <a:cubicBezTo>
                  <a:pt x="70875" y="53362"/>
                  <a:pt x="71097" y="53141"/>
                  <a:pt x="71097" y="52856"/>
                </a:cubicBezTo>
                <a:cubicBezTo>
                  <a:pt x="71129" y="52602"/>
                  <a:pt x="70939" y="52412"/>
                  <a:pt x="70685" y="52412"/>
                </a:cubicBezTo>
                <a:close/>
                <a:moveTo>
                  <a:pt x="34804" y="48169"/>
                </a:moveTo>
                <a:cubicBezTo>
                  <a:pt x="34551" y="48200"/>
                  <a:pt x="34361" y="48390"/>
                  <a:pt x="34361" y="48644"/>
                </a:cubicBezTo>
                <a:cubicBezTo>
                  <a:pt x="34393" y="48897"/>
                  <a:pt x="34583" y="49087"/>
                  <a:pt x="34836" y="49087"/>
                </a:cubicBezTo>
                <a:cubicBezTo>
                  <a:pt x="35089" y="49055"/>
                  <a:pt x="35279" y="48865"/>
                  <a:pt x="35279" y="48612"/>
                </a:cubicBezTo>
                <a:cubicBezTo>
                  <a:pt x="35248" y="48359"/>
                  <a:pt x="35058" y="48169"/>
                  <a:pt x="34804" y="48169"/>
                </a:cubicBezTo>
                <a:close/>
                <a:moveTo>
                  <a:pt x="86172" y="45002"/>
                </a:moveTo>
                <a:cubicBezTo>
                  <a:pt x="86172" y="45255"/>
                  <a:pt x="86362" y="45477"/>
                  <a:pt x="86615" y="45477"/>
                </a:cubicBezTo>
                <a:cubicBezTo>
                  <a:pt x="86837" y="45509"/>
                  <a:pt x="87058" y="45319"/>
                  <a:pt x="87090" y="45065"/>
                </a:cubicBezTo>
                <a:cubicBezTo>
                  <a:pt x="87090" y="44780"/>
                  <a:pt x="86900" y="44558"/>
                  <a:pt x="86615" y="44558"/>
                </a:cubicBezTo>
                <a:cubicBezTo>
                  <a:pt x="86362" y="44590"/>
                  <a:pt x="86172" y="44780"/>
                  <a:pt x="86172" y="45002"/>
                </a:cubicBezTo>
                <a:close/>
                <a:moveTo>
                  <a:pt x="45477" y="50259"/>
                </a:moveTo>
                <a:cubicBezTo>
                  <a:pt x="45445" y="50829"/>
                  <a:pt x="46300" y="50924"/>
                  <a:pt x="46395" y="50354"/>
                </a:cubicBezTo>
                <a:cubicBezTo>
                  <a:pt x="46427" y="50101"/>
                  <a:pt x="46237" y="49847"/>
                  <a:pt x="45952" y="49847"/>
                </a:cubicBezTo>
                <a:cubicBezTo>
                  <a:pt x="45698" y="49815"/>
                  <a:pt x="45508" y="50006"/>
                  <a:pt x="45477" y="50259"/>
                </a:cubicBezTo>
                <a:close/>
                <a:moveTo>
                  <a:pt x="96717" y="20427"/>
                </a:moveTo>
                <a:cubicBezTo>
                  <a:pt x="96717" y="20648"/>
                  <a:pt x="96907" y="20870"/>
                  <a:pt x="97161" y="20870"/>
                </a:cubicBezTo>
                <a:cubicBezTo>
                  <a:pt x="97414" y="20870"/>
                  <a:pt x="97636" y="20617"/>
                  <a:pt x="97636" y="20363"/>
                </a:cubicBezTo>
                <a:cubicBezTo>
                  <a:pt x="97604" y="20110"/>
                  <a:pt x="97382" y="19952"/>
                  <a:pt x="97129" y="19952"/>
                </a:cubicBezTo>
                <a:cubicBezTo>
                  <a:pt x="96907" y="19952"/>
                  <a:pt x="96686" y="20173"/>
                  <a:pt x="96717" y="20427"/>
                </a:cubicBezTo>
                <a:close/>
                <a:moveTo>
                  <a:pt x="91017" y="35501"/>
                </a:moveTo>
                <a:cubicBezTo>
                  <a:pt x="91017" y="35723"/>
                  <a:pt x="91207" y="35945"/>
                  <a:pt x="91429" y="35945"/>
                </a:cubicBezTo>
                <a:cubicBezTo>
                  <a:pt x="91714" y="35945"/>
                  <a:pt x="91935" y="35755"/>
                  <a:pt x="91935" y="35469"/>
                </a:cubicBezTo>
                <a:cubicBezTo>
                  <a:pt x="91904" y="35216"/>
                  <a:pt x="91682" y="34994"/>
                  <a:pt x="91429" y="35026"/>
                </a:cubicBezTo>
                <a:cubicBezTo>
                  <a:pt x="91175" y="35058"/>
                  <a:pt x="90985" y="35248"/>
                  <a:pt x="91017" y="35501"/>
                </a:cubicBezTo>
                <a:close/>
                <a:moveTo>
                  <a:pt x="51051" y="51177"/>
                </a:moveTo>
                <a:cubicBezTo>
                  <a:pt x="51082" y="51462"/>
                  <a:pt x="51304" y="51652"/>
                  <a:pt x="51589" y="51621"/>
                </a:cubicBezTo>
                <a:cubicBezTo>
                  <a:pt x="51811" y="51589"/>
                  <a:pt x="52001" y="51367"/>
                  <a:pt x="51969" y="51146"/>
                </a:cubicBezTo>
                <a:cubicBezTo>
                  <a:pt x="51969" y="50861"/>
                  <a:pt x="51716" y="50671"/>
                  <a:pt x="51462" y="50702"/>
                </a:cubicBezTo>
                <a:cubicBezTo>
                  <a:pt x="51241" y="50734"/>
                  <a:pt x="51051" y="50956"/>
                  <a:pt x="51051" y="51177"/>
                </a:cubicBezTo>
                <a:close/>
                <a:moveTo>
                  <a:pt x="154988" y="4117"/>
                </a:moveTo>
                <a:cubicBezTo>
                  <a:pt x="154988" y="4371"/>
                  <a:pt x="155210" y="4561"/>
                  <a:pt x="155432" y="4561"/>
                </a:cubicBezTo>
                <a:cubicBezTo>
                  <a:pt x="155717" y="4529"/>
                  <a:pt x="155907" y="4307"/>
                  <a:pt x="155875" y="4022"/>
                </a:cubicBezTo>
                <a:cubicBezTo>
                  <a:pt x="155843" y="3801"/>
                  <a:pt x="155622" y="3642"/>
                  <a:pt x="155400" y="3642"/>
                </a:cubicBezTo>
                <a:cubicBezTo>
                  <a:pt x="155147" y="3674"/>
                  <a:pt x="154957" y="3896"/>
                  <a:pt x="154988" y="4117"/>
                </a:cubicBezTo>
                <a:close/>
                <a:moveTo>
                  <a:pt x="95071" y="23594"/>
                </a:moveTo>
                <a:cubicBezTo>
                  <a:pt x="95102" y="23847"/>
                  <a:pt x="95324" y="24037"/>
                  <a:pt x="95546" y="24037"/>
                </a:cubicBezTo>
                <a:cubicBezTo>
                  <a:pt x="95831" y="24005"/>
                  <a:pt x="96021" y="23784"/>
                  <a:pt x="95989" y="23499"/>
                </a:cubicBezTo>
                <a:cubicBezTo>
                  <a:pt x="95957" y="23245"/>
                  <a:pt x="95736" y="23087"/>
                  <a:pt x="95482" y="23119"/>
                </a:cubicBezTo>
                <a:cubicBezTo>
                  <a:pt x="95229" y="23150"/>
                  <a:pt x="95071" y="23372"/>
                  <a:pt x="95071" y="23594"/>
                </a:cubicBezTo>
                <a:close/>
                <a:moveTo>
                  <a:pt x="54249" y="52761"/>
                </a:moveTo>
                <a:cubicBezTo>
                  <a:pt x="54281" y="53014"/>
                  <a:pt x="54471" y="53204"/>
                  <a:pt x="54724" y="53204"/>
                </a:cubicBezTo>
                <a:cubicBezTo>
                  <a:pt x="54978" y="53172"/>
                  <a:pt x="55136" y="52951"/>
                  <a:pt x="55136" y="52729"/>
                </a:cubicBezTo>
                <a:cubicBezTo>
                  <a:pt x="55136" y="52476"/>
                  <a:pt x="54914" y="52286"/>
                  <a:pt x="54661" y="52286"/>
                </a:cubicBezTo>
                <a:cubicBezTo>
                  <a:pt x="54407" y="52317"/>
                  <a:pt x="54217" y="52539"/>
                  <a:pt x="54249" y="52761"/>
                </a:cubicBezTo>
                <a:close/>
                <a:moveTo>
                  <a:pt x="7252" y="54819"/>
                </a:moveTo>
                <a:cubicBezTo>
                  <a:pt x="7252" y="55073"/>
                  <a:pt x="7474" y="55263"/>
                  <a:pt x="7696" y="55263"/>
                </a:cubicBezTo>
                <a:cubicBezTo>
                  <a:pt x="8361" y="55263"/>
                  <a:pt x="8329" y="54281"/>
                  <a:pt x="7664" y="54344"/>
                </a:cubicBezTo>
                <a:cubicBezTo>
                  <a:pt x="7442" y="54376"/>
                  <a:pt x="7252" y="54566"/>
                  <a:pt x="7252" y="54819"/>
                </a:cubicBezTo>
                <a:close/>
                <a:moveTo>
                  <a:pt x="136335" y="2787"/>
                </a:moveTo>
                <a:cubicBezTo>
                  <a:pt x="136589" y="2787"/>
                  <a:pt x="136747" y="2566"/>
                  <a:pt x="136747" y="2344"/>
                </a:cubicBezTo>
                <a:cubicBezTo>
                  <a:pt x="136747" y="2090"/>
                  <a:pt x="136525" y="1900"/>
                  <a:pt x="136272" y="1932"/>
                </a:cubicBezTo>
                <a:cubicBezTo>
                  <a:pt x="136050" y="1932"/>
                  <a:pt x="135860" y="2122"/>
                  <a:pt x="135860" y="2375"/>
                </a:cubicBezTo>
                <a:cubicBezTo>
                  <a:pt x="135892" y="2629"/>
                  <a:pt x="136082" y="2819"/>
                  <a:pt x="136335" y="2787"/>
                </a:cubicBezTo>
                <a:close/>
                <a:moveTo>
                  <a:pt x="65397" y="54407"/>
                </a:moveTo>
                <a:cubicBezTo>
                  <a:pt x="65397" y="54661"/>
                  <a:pt x="65587" y="54851"/>
                  <a:pt x="65808" y="54883"/>
                </a:cubicBezTo>
                <a:cubicBezTo>
                  <a:pt x="66062" y="54883"/>
                  <a:pt x="66283" y="54724"/>
                  <a:pt x="66315" y="54471"/>
                </a:cubicBezTo>
                <a:cubicBezTo>
                  <a:pt x="66315" y="54249"/>
                  <a:pt x="66125" y="54027"/>
                  <a:pt x="65903" y="54027"/>
                </a:cubicBezTo>
                <a:cubicBezTo>
                  <a:pt x="65650" y="53996"/>
                  <a:pt x="65428" y="54154"/>
                  <a:pt x="65397" y="54407"/>
                </a:cubicBezTo>
                <a:close/>
                <a:moveTo>
                  <a:pt x="94279" y="29167"/>
                </a:moveTo>
                <a:cubicBezTo>
                  <a:pt x="94279" y="29389"/>
                  <a:pt x="94501" y="29579"/>
                  <a:pt x="94722" y="29579"/>
                </a:cubicBezTo>
                <a:cubicBezTo>
                  <a:pt x="94944" y="29579"/>
                  <a:pt x="95102" y="29389"/>
                  <a:pt x="95134" y="29199"/>
                </a:cubicBezTo>
                <a:cubicBezTo>
                  <a:pt x="95166" y="28946"/>
                  <a:pt x="94976" y="28724"/>
                  <a:pt x="94722" y="28724"/>
                </a:cubicBezTo>
                <a:cubicBezTo>
                  <a:pt x="94469" y="28724"/>
                  <a:pt x="94279" y="28914"/>
                  <a:pt x="94279" y="29167"/>
                </a:cubicBezTo>
                <a:close/>
                <a:moveTo>
                  <a:pt x="121958" y="6651"/>
                </a:moveTo>
                <a:cubicBezTo>
                  <a:pt x="121736" y="6619"/>
                  <a:pt x="121514" y="6809"/>
                  <a:pt x="121483" y="7062"/>
                </a:cubicBezTo>
                <a:cubicBezTo>
                  <a:pt x="121514" y="7284"/>
                  <a:pt x="121673" y="7443"/>
                  <a:pt x="121863" y="7506"/>
                </a:cubicBezTo>
                <a:cubicBezTo>
                  <a:pt x="122464" y="7601"/>
                  <a:pt x="122591" y="6682"/>
                  <a:pt x="121958" y="6651"/>
                </a:cubicBezTo>
                <a:close/>
                <a:moveTo>
                  <a:pt x="1615" y="61945"/>
                </a:moveTo>
                <a:cubicBezTo>
                  <a:pt x="1647" y="62198"/>
                  <a:pt x="1837" y="62388"/>
                  <a:pt x="2090" y="62356"/>
                </a:cubicBezTo>
                <a:cubicBezTo>
                  <a:pt x="2312" y="62325"/>
                  <a:pt x="2470" y="62166"/>
                  <a:pt x="2470" y="61945"/>
                </a:cubicBezTo>
                <a:cubicBezTo>
                  <a:pt x="2470" y="61691"/>
                  <a:pt x="2280" y="61501"/>
                  <a:pt x="2027" y="61501"/>
                </a:cubicBezTo>
                <a:cubicBezTo>
                  <a:pt x="1805" y="61501"/>
                  <a:pt x="1615" y="61691"/>
                  <a:pt x="1615" y="61945"/>
                </a:cubicBezTo>
                <a:close/>
                <a:moveTo>
                  <a:pt x="60266" y="53172"/>
                </a:moveTo>
                <a:cubicBezTo>
                  <a:pt x="60013" y="53172"/>
                  <a:pt x="59823" y="53362"/>
                  <a:pt x="59823" y="53616"/>
                </a:cubicBezTo>
                <a:cubicBezTo>
                  <a:pt x="59823" y="53869"/>
                  <a:pt x="60013" y="54059"/>
                  <a:pt x="60266" y="54059"/>
                </a:cubicBezTo>
                <a:cubicBezTo>
                  <a:pt x="60520" y="54059"/>
                  <a:pt x="60710" y="53869"/>
                  <a:pt x="60710" y="53616"/>
                </a:cubicBezTo>
                <a:cubicBezTo>
                  <a:pt x="60710" y="53362"/>
                  <a:pt x="60520" y="53172"/>
                  <a:pt x="60266" y="53172"/>
                </a:cubicBezTo>
                <a:close/>
                <a:moveTo>
                  <a:pt x="75752" y="53742"/>
                </a:moveTo>
                <a:cubicBezTo>
                  <a:pt x="75784" y="54312"/>
                  <a:pt x="76639" y="54281"/>
                  <a:pt x="76607" y="53711"/>
                </a:cubicBezTo>
                <a:cubicBezTo>
                  <a:pt x="76576" y="53457"/>
                  <a:pt x="76386" y="53299"/>
                  <a:pt x="76132" y="53299"/>
                </a:cubicBezTo>
                <a:cubicBezTo>
                  <a:pt x="75911" y="53362"/>
                  <a:pt x="75752" y="53521"/>
                  <a:pt x="75752" y="53742"/>
                </a:cubicBezTo>
                <a:close/>
                <a:moveTo>
                  <a:pt x="144316" y="2882"/>
                </a:moveTo>
                <a:cubicBezTo>
                  <a:pt x="144569" y="2882"/>
                  <a:pt x="144759" y="2661"/>
                  <a:pt x="144728" y="2407"/>
                </a:cubicBezTo>
                <a:cubicBezTo>
                  <a:pt x="144728" y="2185"/>
                  <a:pt x="144538" y="1995"/>
                  <a:pt x="144284" y="1995"/>
                </a:cubicBezTo>
                <a:cubicBezTo>
                  <a:pt x="144063" y="1995"/>
                  <a:pt x="143873" y="2217"/>
                  <a:pt x="143873" y="2439"/>
                </a:cubicBezTo>
                <a:cubicBezTo>
                  <a:pt x="143873" y="2692"/>
                  <a:pt x="144063" y="2882"/>
                  <a:pt x="144316" y="2882"/>
                </a:cubicBezTo>
                <a:close/>
                <a:moveTo>
                  <a:pt x="9659" y="54027"/>
                </a:moveTo>
                <a:cubicBezTo>
                  <a:pt x="9659" y="54249"/>
                  <a:pt x="9849" y="54439"/>
                  <a:pt x="10102" y="54439"/>
                </a:cubicBezTo>
                <a:cubicBezTo>
                  <a:pt x="10324" y="54439"/>
                  <a:pt x="10482" y="54249"/>
                  <a:pt x="10514" y="54027"/>
                </a:cubicBezTo>
                <a:cubicBezTo>
                  <a:pt x="10577" y="53426"/>
                  <a:pt x="9627" y="53394"/>
                  <a:pt x="9659" y="54027"/>
                </a:cubicBezTo>
                <a:close/>
                <a:moveTo>
                  <a:pt x="73789" y="54914"/>
                </a:moveTo>
                <a:cubicBezTo>
                  <a:pt x="74011" y="54914"/>
                  <a:pt x="74201" y="54756"/>
                  <a:pt x="74232" y="54534"/>
                </a:cubicBezTo>
                <a:cubicBezTo>
                  <a:pt x="74264" y="54281"/>
                  <a:pt x="74074" y="54091"/>
                  <a:pt x="73821" y="54059"/>
                </a:cubicBezTo>
                <a:cubicBezTo>
                  <a:pt x="73567" y="54059"/>
                  <a:pt x="73377" y="54249"/>
                  <a:pt x="73377" y="54502"/>
                </a:cubicBezTo>
                <a:cubicBezTo>
                  <a:pt x="73409" y="54724"/>
                  <a:pt x="73567" y="54883"/>
                  <a:pt x="73789" y="54914"/>
                </a:cubicBezTo>
                <a:close/>
                <a:moveTo>
                  <a:pt x="84588" y="48232"/>
                </a:moveTo>
                <a:cubicBezTo>
                  <a:pt x="84588" y="48454"/>
                  <a:pt x="84810" y="48644"/>
                  <a:pt x="85063" y="48612"/>
                </a:cubicBezTo>
                <a:cubicBezTo>
                  <a:pt x="85285" y="48580"/>
                  <a:pt x="85475" y="48359"/>
                  <a:pt x="85443" y="48137"/>
                </a:cubicBezTo>
                <a:cubicBezTo>
                  <a:pt x="85411" y="47915"/>
                  <a:pt x="85221" y="47757"/>
                  <a:pt x="85000" y="47757"/>
                </a:cubicBezTo>
                <a:cubicBezTo>
                  <a:pt x="84746" y="47757"/>
                  <a:pt x="84556" y="47979"/>
                  <a:pt x="84588" y="48232"/>
                </a:cubicBezTo>
                <a:close/>
                <a:moveTo>
                  <a:pt x="88578" y="44210"/>
                </a:moveTo>
                <a:cubicBezTo>
                  <a:pt x="88578" y="44463"/>
                  <a:pt x="88800" y="44653"/>
                  <a:pt x="89022" y="44653"/>
                </a:cubicBezTo>
                <a:cubicBezTo>
                  <a:pt x="89243" y="44622"/>
                  <a:pt x="89402" y="44463"/>
                  <a:pt x="89433" y="44242"/>
                </a:cubicBezTo>
                <a:cubicBezTo>
                  <a:pt x="89433" y="43988"/>
                  <a:pt x="89243" y="43798"/>
                  <a:pt x="88990" y="43798"/>
                </a:cubicBezTo>
                <a:cubicBezTo>
                  <a:pt x="88768" y="43830"/>
                  <a:pt x="88610" y="43988"/>
                  <a:pt x="88578" y="44210"/>
                </a:cubicBezTo>
                <a:close/>
                <a:moveTo>
                  <a:pt x="26444" y="48612"/>
                </a:moveTo>
                <a:cubicBezTo>
                  <a:pt x="26412" y="48834"/>
                  <a:pt x="26634" y="49055"/>
                  <a:pt x="26887" y="49024"/>
                </a:cubicBezTo>
                <a:cubicBezTo>
                  <a:pt x="27109" y="49024"/>
                  <a:pt x="27299" y="48834"/>
                  <a:pt x="27330" y="48580"/>
                </a:cubicBezTo>
                <a:cubicBezTo>
                  <a:pt x="27299" y="48327"/>
                  <a:pt x="27109" y="48137"/>
                  <a:pt x="26855" y="48137"/>
                </a:cubicBezTo>
                <a:cubicBezTo>
                  <a:pt x="26602" y="48137"/>
                  <a:pt x="26412" y="48359"/>
                  <a:pt x="26444" y="48612"/>
                </a:cubicBezTo>
                <a:close/>
                <a:moveTo>
                  <a:pt x="37971" y="49815"/>
                </a:moveTo>
                <a:cubicBezTo>
                  <a:pt x="37718" y="49847"/>
                  <a:pt x="37528" y="50069"/>
                  <a:pt x="37560" y="50322"/>
                </a:cubicBezTo>
                <a:cubicBezTo>
                  <a:pt x="37591" y="50512"/>
                  <a:pt x="37781" y="50671"/>
                  <a:pt x="38003" y="50671"/>
                </a:cubicBezTo>
                <a:cubicBezTo>
                  <a:pt x="38256" y="50671"/>
                  <a:pt x="38446" y="50449"/>
                  <a:pt x="38415" y="50196"/>
                </a:cubicBezTo>
                <a:cubicBezTo>
                  <a:pt x="38383" y="49974"/>
                  <a:pt x="38193" y="49815"/>
                  <a:pt x="37971" y="49815"/>
                </a:cubicBezTo>
                <a:close/>
                <a:moveTo>
                  <a:pt x="105933" y="15328"/>
                </a:moveTo>
                <a:cubicBezTo>
                  <a:pt x="106186" y="15328"/>
                  <a:pt x="106376" y="15138"/>
                  <a:pt x="106376" y="14885"/>
                </a:cubicBezTo>
                <a:cubicBezTo>
                  <a:pt x="106376" y="14505"/>
                  <a:pt x="105901" y="14315"/>
                  <a:pt x="105648" y="14600"/>
                </a:cubicBezTo>
                <a:cubicBezTo>
                  <a:pt x="105363" y="14885"/>
                  <a:pt x="105553" y="15328"/>
                  <a:pt x="105933" y="15328"/>
                </a:cubicBezTo>
                <a:close/>
                <a:moveTo>
                  <a:pt x="12921" y="53267"/>
                </a:moveTo>
                <a:cubicBezTo>
                  <a:pt x="12921" y="52697"/>
                  <a:pt x="12098" y="52697"/>
                  <a:pt x="12066" y="53236"/>
                </a:cubicBezTo>
                <a:cubicBezTo>
                  <a:pt x="12098" y="53457"/>
                  <a:pt x="12224" y="53647"/>
                  <a:pt x="12446" y="53679"/>
                </a:cubicBezTo>
                <a:cubicBezTo>
                  <a:pt x="12699" y="53679"/>
                  <a:pt x="12889" y="53521"/>
                  <a:pt x="12921" y="53267"/>
                </a:cubicBezTo>
                <a:close/>
                <a:moveTo>
                  <a:pt x="14853" y="52064"/>
                </a:moveTo>
                <a:cubicBezTo>
                  <a:pt x="14631" y="52064"/>
                  <a:pt x="14473" y="52222"/>
                  <a:pt x="14441" y="52444"/>
                </a:cubicBezTo>
                <a:cubicBezTo>
                  <a:pt x="14441" y="52697"/>
                  <a:pt x="14663" y="52887"/>
                  <a:pt x="14884" y="52887"/>
                </a:cubicBezTo>
                <a:cubicBezTo>
                  <a:pt x="15138" y="52856"/>
                  <a:pt x="15296" y="52666"/>
                  <a:pt x="15296" y="52412"/>
                </a:cubicBezTo>
                <a:cubicBezTo>
                  <a:pt x="15264" y="52191"/>
                  <a:pt x="15074" y="52064"/>
                  <a:pt x="14853" y="52064"/>
                </a:cubicBezTo>
                <a:close/>
                <a:moveTo>
                  <a:pt x="90637" y="40632"/>
                </a:moveTo>
                <a:cubicBezTo>
                  <a:pt x="90384" y="40632"/>
                  <a:pt x="90194" y="40853"/>
                  <a:pt x="90225" y="41075"/>
                </a:cubicBezTo>
                <a:cubicBezTo>
                  <a:pt x="90225" y="41645"/>
                  <a:pt x="91049" y="41645"/>
                  <a:pt x="91049" y="41075"/>
                </a:cubicBezTo>
                <a:cubicBezTo>
                  <a:pt x="91080" y="40853"/>
                  <a:pt x="90890" y="40632"/>
                  <a:pt x="90637" y="40632"/>
                </a:cubicBezTo>
                <a:close/>
                <a:moveTo>
                  <a:pt x="51906" y="53552"/>
                </a:moveTo>
                <a:cubicBezTo>
                  <a:pt x="51906" y="53774"/>
                  <a:pt x="52096" y="53932"/>
                  <a:pt x="52317" y="53964"/>
                </a:cubicBezTo>
                <a:cubicBezTo>
                  <a:pt x="52539" y="53932"/>
                  <a:pt x="52697" y="53774"/>
                  <a:pt x="52729" y="53552"/>
                </a:cubicBezTo>
                <a:cubicBezTo>
                  <a:pt x="52729" y="53299"/>
                  <a:pt x="52539" y="53109"/>
                  <a:pt x="52286" y="53109"/>
                </a:cubicBezTo>
                <a:cubicBezTo>
                  <a:pt x="52064" y="53141"/>
                  <a:pt x="51906" y="53331"/>
                  <a:pt x="51906" y="53552"/>
                </a:cubicBezTo>
                <a:close/>
                <a:moveTo>
                  <a:pt x="95926" y="26032"/>
                </a:moveTo>
                <a:cubicBezTo>
                  <a:pt x="95957" y="26602"/>
                  <a:pt x="96812" y="26507"/>
                  <a:pt x="96749" y="25937"/>
                </a:cubicBezTo>
                <a:cubicBezTo>
                  <a:pt x="96717" y="25747"/>
                  <a:pt x="96559" y="25557"/>
                  <a:pt x="96337" y="25557"/>
                </a:cubicBezTo>
                <a:cubicBezTo>
                  <a:pt x="96084" y="25557"/>
                  <a:pt x="95894" y="25779"/>
                  <a:pt x="95926" y="26032"/>
                </a:cubicBezTo>
                <a:close/>
                <a:moveTo>
                  <a:pt x="91840" y="37940"/>
                </a:moveTo>
                <a:cubicBezTo>
                  <a:pt x="91840" y="38161"/>
                  <a:pt x="92062" y="38351"/>
                  <a:pt x="92315" y="38320"/>
                </a:cubicBezTo>
                <a:cubicBezTo>
                  <a:pt x="92537" y="38288"/>
                  <a:pt x="92695" y="38066"/>
                  <a:pt x="92664" y="37845"/>
                </a:cubicBezTo>
                <a:cubicBezTo>
                  <a:pt x="92632" y="37623"/>
                  <a:pt x="92442" y="37465"/>
                  <a:pt x="92252" y="37465"/>
                </a:cubicBezTo>
                <a:cubicBezTo>
                  <a:pt x="91999" y="37465"/>
                  <a:pt x="91809" y="37686"/>
                  <a:pt x="91840" y="37940"/>
                </a:cubicBezTo>
                <a:close/>
                <a:moveTo>
                  <a:pt x="6049" y="57543"/>
                </a:moveTo>
                <a:cubicBezTo>
                  <a:pt x="5795" y="57574"/>
                  <a:pt x="5637" y="57796"/>
                  <a:pt x="5669" y="58049"/>
                </a:cubicBezTo>
                <a:cubicBezTo>
                  <a:pt x="5764" y="58556"/>
                  <a:pt x="6524" y="58493"/>
                  <a:pt x="6492" y="57954"/>
                </a:cubicBezTo>
                <a:cubicBezTo>
                  <a:pt x="6492" y="57701"/>
                  <a:pt x="6302" y="57511"/>
                  <a:pt x="6049" y="57543"/>
                </a:cubicBezTo>
                <a:close/>
                <a:moveTo>
                  <a:pt x="141466" y="3231"/>
                </a:moveTo>
                <a:cubicBezTo>
                  <a:pt x="141497" y="3452"/>
                  <a:pt x="141687" y="3642"/>
                  <a:pt x="141941" y="3642"/>
                </a:cubicBezTo>
                <a:cubicBezTo>
                  <a:pt x="142131" y="3611"/>
                  <a:pt x="142289" y="3452"/>
                  <a:pt x="142321" y="3231"/>
                </a:cubicBezTo>
                <a:cubicBezTo>
                  <a:pt x="142289" y="2977"/>
                  <a:pt x="142099" y="2819"/>
                  <a:pt x="141846" y="2819"/>
                </a:cubicBezTo>
                <a:cubicBezTo>
                  <a:pt x="141656" y="2851"/>
                  <a:pt x="141497" y="3009"/>
                  <a:pt x="141466" y="3231"/>
                </a:cubicBezTo>
                <a:close/>
                <a:moveTo>
                  <a:pt x="133897" y="2724"/>
                </a:moveTo>
                <a:cubicBezTo>
                  <a:pt x="133643" y="2756"/>
                  <a:pt x="133485" y="2977"/>
                  <a:pt x="133517" y="3231"/>
                </a:cubicBezTo>
                <a:cubicBezTo>
                  <a:pt x="133548" y="3421"/>
                  <a:pt x="133738" y="3579"/>
                  <a:pt x="133960" y="3547"/>
                </a:cubicBezTo>
                <a:cubicBezTo>
                  <a:pt x="134182" y="3547"/>
                  <a:pt x="134340" y="3357"/>
                  <a:pt x="134372" y="3136"/>
                </a:cubicBezTo>
                <a:cubicBezTo>
                  <a:pt x="134340" y="2914"/>
                  <a:pt x="134150" y="2724"/>
                  <a:pt x="133897" y="2724"/>
                </a:cubicBezTo>
                <a:close/>
                <a:moveTo>
                  <a:pt x="43133" y="51051"/>
                </a:moveTo>
                <a:cubicBezTo>
                  <a:pt x="43102" y="51589"/>
                  <a:pt x="43925" y="51684"/>
                  <a:pt x="43988" y="51114"/>
                </a:cubicBezTo>
                <a:cubicBezTo>
                  <a:pt x="44020" y="50576"/>
                  <a:pt x="43228" y="50512"/>
                  <a:pt x="43133" y="51051"/>
                </a:cubicBezTo>
                <a:close/>
                <a:moveTo>
                  <a:pt x="31986" y="49404"/>
                </a:moveTo>
                <a:cubicBezTo>
                  <a:pt x="31986" y="49625"/>
                  <a:pt x="32176" y="49847"/>
                  <a:pt x="32429" y="49847"/>
                </a:cubicBezTo>
                <a:cubicBezTo>
                  <a:pt x="32619" y="49815"/>
                  <a:pt x="32809" y="49657"/>
                  <a:pt x="32809" y="49435"/>
                </a:cubicBezTo>
                <a:cubicBezTo>
                  <a:pt x="32873" y="48897"/>
                  <a:pt x="32017" y="48834"/>
                  <a:pt x="31986" y="49404"/>
                </a:cubicBezTo>
                <a:close/>
                <a:moveTo>
                  <a:pt x="93455" y="34709"/>
                </a:moveTo>
                <a:cubicBezTo>
                  <a:pt x="93455" y="34963"/>
                  <a:pt x="93645" y="35153"/>
                  <a:pt x="93899" y="35153"/>
                </a:cubicBezTo>
                <a:cubicBezTo>
                  <a:pt x="94089" y="35153"/>
                  <a:pt x="94279" y="34963"/>
                  <a:pt x="94310" y="34773"/>
                </a:cubicBezTo>
                <a:cubicBezTo>
                  <a:pt x="94310" y="34203"/>
                  <a:pt x="93487" y="34171"/>
                  <a:pt x="93455" y="34709"/>
                </a:cubicBezTo>
                <a:close/>
                <a:moveTo>
                  <a:pt x="108403" y="14536"/>
                </a:moveTo>
                <a:cubicBezTo>
                  <a:pt x="108625" y="14505"/>
                  <a:pt x="108815" y="14283"/>
                  <a:pt x="108783" y="14030"/>
                </a:cubicBezTo>
                <a:cubicBezTo>
                  <a:pt x="108752" y="13840"/>
                  <a:pt x="108562" y="13681"/>
                  <a:pt x="108340" y="13681"/>
                </a:cubicBezTo>
                <a:cubicBezTo>
                  <a:pt x="107802" y="13745"/>
                  <a:pt x="107833" y="14568"/>
                  <a:pt x="108403" y="14536"/>
                </a:cubicBezTo>
                <a:close/>
                <a:moveTo>
                  <a:pt x="97541" y="22802"/>
                </a:moveTo>
                <a:cubicBezTo>
                  <a:pt x="97541" y="23024"/>
                  <a:pt x="97699" y="23214"/>
                  <a:pt x="97921" y="23245"/>
                </a:cubicBezTo>
                <a:cubicBezTo>
                  <a:pt x="98142" y="23245"/>
                  <a:pt x="98332" y="23087"/>
                  <a:pt x="98364" y="22865"/>
                </a:cubicBezTo>
                <a:cubicBezTo>
                  <a:pt x="98364" y="22612"/>
                  <a:pt x="98206" y="22390"/>
                  <a:pt x="97952" y="22390"/>
                </a:cubicBezTo>
                <a:cubicBezTo>
                  <a:pt x="97731" y="22422"/>
                  <a:pt x="97572" y="22580"/>
                  <a:pt x="97541" y="22802"/>
                </a:cubicBezTo>
                <a:close/>
                <a:moveTo>
                  <a:pt x="412" y="65523"/>
                </a:moveTo>
                <a:cubicBezTo>
                  <a:pt x="950" y="65492"/>
                  <a:pt x="982" y="64732"/>
                  <a:pt x="475" y="64668"/>
                </a:cubicBezTo>
                <a:cubicBezTo>
                  <a:pt x="222" y="64668"/>
                  <a:pt x="0" y="64858"/>
                  <a:pt x="0" y="65112"/>
                </a:cubicBezTo>
                <a:cubicBezTo>
                  <a:pt x="32" y="65333"/>
                  <a:pt x="222" y="65492"/>
                  <a:pt x="412" y="65523"/>
                </a:cubicBezTo>
                <a:close/>
                <a:moveTo>
                  <a:pt x="99568" y="19192"/>
                </a:moveTo>
                <a:cubicBezTo>
                  <a:pt x="99314" y="19160"/>
                  <a:pt x="99093" y="19350"/>
                  <a:pt x="99124" y="19603"/>
                </a:cubicBezTo>
                <a:cubicBezTo>
                  <a:pt x="99093" y="19825"/>
                  <a:pt x="99283" y="20015"/>
                  <a:pt x="99504" y="20047"/>
                </a:cubicBezTo>
                <a:cubicBezTo>
                  <a:pt x="100074" y="20078"/>
                  <a:pt x="100138" y="19223"/>
                  <a:pt x="99568" y="19192"/>
                </a:cubicBezTo>
                <a:close/>
                <a:moveTo>
                  <a:pt x="70970" y="55263"/>
                </a:moveTo>
                <a:cubicBezTo>
                  <a:pt x="71002" y="55484"/>
                  <a:pt x="71160" y="55674"/>
                  <a:pt x="71350" y="55706"/>
                </a:cubicBezTo>
                <a:cubicBezTo>
                  <a:pt x="71604" y="55706"/>
                  <a:pt x="71794" y="55516"/>
                  <a:pt x="71825" y="55263"/>
                </a:cubicBezTo>
                <a:cubicBezTo>
                  <a:pt x="71794" y="54724"/>
                  <a:pt x="70970" y="54724"/>
                  <a:pt x="70970" y="55263"/>
                </a:cubicBezTo>
                <a:close/>
                <a:moveTo>
                  <a:pt x="112742" y="12605"/>
                </a:moveTo>
                <a:cubicBezTo>
                  <a:pt x="112774" y="12795"/>
                  <a:pt x="112932" y="12985"/>
                  <a:pt x="113154" y="12985"/>
                </a:cubicBezTo>
                <a:cubicBezTo>
                  <a:pt x="113407" y="12985"/>
                  <a:pt x="113597" y="12763"/>
                  <a:pt x="113565" y="12510"/>
                </a:cubicBezTo>
                <a:cubicBezTo>
                  <a:pt x="113534" y="12288"/>
                  <a:pt x="113312" y="12130"/>
                  <a:pt x="113122" y="12161"/>
                </a:cubicBezTo>
                <a:cubicBezTo>
                  <a:pt x="112900" y="12193"/>
                  <a:pt x="112742" y="12383"/>
                  <a:pt x="112742" y="12605"/>
                </a:cubicBezTo>
                <a:close/>
                <a:moveTo>
                  <a:pt x="19255" y="50924"/>
                </a:moveTo>
                <a:cubicBezTo>
                  <a:pt x="19255" y="51146"/>
                  <a:pt x="19413" y="51304"/>
                  <a:pt x="19635" y="51336"/>
                </a:cubicBezTo>
                <a:cubicBezTo>
                  <a:pt x="19888" y="51336"/>
                  <a:pt x="20110" y="51146"/>
                  <a:pt x="20078" y="50892"/>
                </a:cubicBezTo>
                <a:cubicBezTo>
                  <a:pt x="20015" y="50386"/>
                  <a:pt x="19255" y="50417"/>
                  <a:pt x="19255" y="50924"/>
                </a:cubicBezTo>
                <a:close/>
                <a:moveTo>
                  <a:pt x="110335" y="13365"/>
                </a:moveTo>
                <a:cubicBezTo>
                  <a:pt x="110335" y="13586"/>
                  <a:pt x="110525" y="13776"/>
                  <a:pt x="110747" y="13776"/>
                </a:cubicBezTo>
                <a:cubicBezTo>
                  <a:pt x="111000" y="13776"/>
                  <a:pt x="111158" y="13555"/>
                  <a:pt x="111158" y="13301"/>
                </a:cubicBezTo>
                <a:cubicBezTo>
                  <a:pt x="111127" y="13080"/>
                  <a:pt x="110937" y="12921"/>
                  <a:pt x="110715" y="12953"/>
                </a:cubicBezTo>
                <a:cubicBezTo>
                  <a:pt x="110493" y="12953"/>
                  <a:pt x="110335" y="13143"/>
                  <a:pt x="110335" y="13365"/>
                </a:cubicBezTo>
                <a:close/>
                <a:moveTo>
                  <a:pt x="86963" y="47440"/>
                </a:moveTo>
                <a:cubicBezTo>
                  <a:pt x="86995" y="47662"/>
                  <a:pt x="87153" y="47820"/>
                  <a:pt x="87375" y="47852"/>
                </a:cubicBezTo>
                <a:cubicBezTo>
                  <a:pt x="87597" y="47852"/>
                  <a:pt x="87787" y="47662"/>
                  <a:pt x="87787" y="47409"/>
                </a:cubicBezTo>
                <a:cubicBezTo>
                  <a:pt x="87755" y="47187"/>
                  <a:pt x="87597" y="47029"/>
                  <a:pt x="87375" y="47060"/>
                </a:cubicBezTo>
                <a:cubicBezTo>
                  <a:pt x="87153" y="47060"/>
                  <a:pt x="86995" y="47219"/>
                  <a:pt x="86963" y="47440"/>
                </a:cubicBezTo>
                <a:close/>
                <a:moveTo>
                  <a:pt x="49150" y="51494"/>
                </a:moveTo>
                <a:cubicBezTo>
                  <a:pt x="48897" y="51494"/>
                  <a:pt x="48707" y="51716"/>
                  <a:pt x="48739" y="51969"/>
                </a:cubicBezTo>
                <a:cubicBezTo>
                  <a:pt x="48770" y="52317"/>
                  <a:pt x="49214" y="52444"/>
                  <a:pt x="49467" y="52191"/>
                </a:cubicBezTo>
                <a:cubicBezTo>
                  <a:pt x="49720" y="51906"/>
                  <a:pt x="49499" y="51494"/>
                  <a:pt x="49150" y="51494"/>
                </a:cubicBezTo>
                <a:close/>
                <a:moveTo>
                  <a:pt x="80598" y="52159"/>
                </a:moveTo>
                <a:cubicBezTo>
                  <a:pt x="80629" y="52381"/>
                  <a:pt x="80788" y="52571"/>
                  <a:pt x="81009" y="52571"/>
                </a:cubicBezTo>
                <a:cubicBezTo>
                  <a:pt x="81263" y="52571"/>
                  <a:pt x="81453" y="52349"/>
                  <a:pt x="81421" y="52096"/>
                </a:cubicBezTo>
                <a:cubicBezTo>
                  <a:pt x="81390" y="51874"/>
                  <a:pt x="81200" y="51716"/>
                  <a:pt x="80978" y="51747"/>
                </a:cubicBezTo>
                <a:cubicBezTo>
                  <a:pt x="80756" y="51747"/>
                  <a:pt x="80598" y="51937"/>
                  <a:pt x="80598" y="52159"/>
                </a:cubicBezTo>
                <a:close/>
                <a:moveTo>
                  <a:pt x="78634" y="53362"/>
                </a:moveTo>
                <a:cubicBezTo>
                  <a:pt x="78856" y="53331"/>
                  <a:pt x="79046" y="53109"/>
                  <a:pt x="79014" y="52887"/>
                </a:cubicBezTo>
                <a:cubicBezTo>
                  <a:pt x="78983" y="52666"/>
                  <a:pt x="78793" y="52507"/>
                  <a:pt x="78571" y="52507"/>
                </a:cubicBezTo>
                <a:cubicBezTo>
                  <a:pt x="78033" y="52571"/>
                  <a:pt x="78064" y="53394"/>
                  <a:pt x="78634" y="53362"/>
                </a:cubicBezTo>
                <a:close/>
                <a:moveTo>
                  <a:pt x="57448" y="54344"/>
                </a:moveTo>
                <a:cubicBezTo>
                  <a:pt x="57416" y="54566"/>
                  <a:pt x="57606" y="54788"/>
                  <a:pt x="57859" y="54788"/>
                </a:cubicBezTo>
                <a:cubicBezTo>
                  <a:pt x="58081" y="54788"/>
                  <a:pt x="58239" y="54629"/>
                  <a:pt x="58271" y="54407"/>
                </a:cubicBezTo>
                <a:cubicBezTo>
                  <a:pt x="58303" y="54154"/>
                  <a:pt x="58113" y="53964"/>
                  <a:pt x="57859" y="53932"/>
                </a:cubicBezTo>
                <a:cubicBezTo>
                  <a:pt x="57638" y="53964"/>
                  <a:pt x="57479" y="54122"/>
                  <a:pt x="57448" y="54344"/>
                </a:cubicBezTo>
                <a:close/>
                <a:moveTo>
                  <a:pt x="101943" y="19255"/>
                </a:moveTo>
                <a:cubicBezTo>
                  <a:pt x="102164" y="19255"/>
                  <a:pt x="102354" y="19097"/>
                  <a:pt x="102354" y="18875"/>
                </a:cubicBezTo>
                <a:cubicBezTo>
                  <a:pt x="102354" y="18653"/>
                  <a:pt x="102196" y="18463"/>
                  <a:pt x="101974" y="18463"/>
                </a:cubicBezTo>
                <a:cubicBezTo>
                  <a:pt x="101753" y="18432"/>
                  <a:pt x="101531" y="18653"/>
                  <a:pt x="101531" y="18875"/>
                </a:cubicBezTo>
                <a:cubicBezTo>
                  <a:pt x="101563" y="19097"/>
                  <a:pt x="101753" y="19255"/>
                  <a:pt x="101943" y="19255"/>
                </a:cubicBezTo>
                <a:close/>
                <a:moveTo>
                  <a:pt x="149858" y="2851"/>
                </a:moveTo>
                <a:cubicBezTo>
                  <a:pt x="149668" y="2819"/>
                  <a:pt x="149446" y="2977"/>
                  <a:pt x="149446" y="3199"/>
                </a:cubicBezTo>
                <a:cubicBezTo>
                  <a:pt x="149383" y="3579"/>
                  <a:pt x="149826" y="3832"/>
                  <a:pt x="150111" y="3579"/>
                </a:cubicBezTo>
                <a:cubicBezTo>
                  <a:pt x="150396" y="3357"/>
                  <a:pt x="150270" y="2882"/>
                  <a:pt x="149858" y="2851"/>
                </a:cubicBezTo>
                <a:close/>
                <a:moveTo>
                  <a:pt x="24480" y="48929"/>
                </a:moveTo>
                <a:cubicBezTo>
                  <a:pt x="24259" y="48897"/>
                  <a:pt x="24069" y="49055"/>
                  <a:pt x="24037" y="49277"/>
                </a:cubicBezTo>
                <a:cubicBezTo>
                  <a:pt x="23973" y="49657"/>
                  <a:pt x="24417" y="49911"/>
                  <a:pt x="24702" y="49657"/>
                </a:cubicBezTo>
                <a:cubicBezTo>
                  <a:pt x="25019" y="49435"/>
                  <a:pt x="24860" y="48929"/>
                  <a:pt x="24480" y="48929"/>
                </a:cubicBezTo>
                <a:close/>
                <a:moveTo>
                  <a:pt x="124364" y="5859"/>
                </a:moveTo>
                <a:cubicBezTo>
                  <a:pt x="124143" y="5827"/>
                  <a:pt x="123953" y="6017"/>
                  <a:pt x="123953" y="6207"/>
                </a:cubicBezTo>
                <a:cubicBezTo>
                  <a:pt x="123889" y="6461"/>
                  <a:pt x="124079" y="6682"/>
                  <a:pt x="124333" y="6682"/>
                </a:cubicBezTo>
                <a:cubicBezTo>
                  <a:pt x="124903" y="6714"/>
                  <a:pt x="124934" y="5891"/>
                  <a:pt x="124364" y="5859"/>
                </a:cubicBezTo>
                <a:close/>
                <a:moveTo>
                  <a:pt x="30022" y="49784"/>
                </a:moveTo>
                <a:cubicBezTo>
                  <a:pt x="29832" y="49815"/>
                  <a:pt x="29642" y="49974"/>
                  <a:pt x="29642" y="50196"/>
                </a:cubicBezTo>
                <a:cubicBezTo>
                  <a:pt x="29611" y="50417"/>
                  <a:pt x="29832" y="50639"/>
                  <a:pt x="30054" y="50607"/>
                </a:cubicBezTo>
                <a:cubicBezTo>
                  <a:pt x="30276" y="50607"/>
                  <a:pt x="30434" y="50417"/>
                  <a:pt x="30434" y="50196"/>
                </a:cubicBezTo>
                <a:cubicBezTo>
                  <a:pt x="30402" y="49974"/>
                  <a:pt x="30244" y="49815"/>
                  <a:pt x="30022" y="49784"/>
                </a:cubicBezTo>
                <a:close/>
                <a:moveTo>
                  <a:pt x="68975" y="55643"/>
                </a:moveTo>
                <a:cubicBezTo>
                  <a:pt x="68785" y="55674"/>
                  <a:pt x="68627" y="55864"/>
                  <a:pt x="68595" y="56086"/>
                </a:cubicBezTo>
                <a:cubicBezTo>
                  <a:pt x="68627" y="56308"/>
                  <a:pt x="68849" y="56498"/>
                  <a:pt x="69070" y="56466"/>
                </a:cubicBezTo>
                <a:cubicBezTo>
                  <a:pt x="69292" y="56434"/>
                  <a:pt x="69450" y="56244"/>
                  <a:pt x="69419" y="56023"/>
                </a:cubicBezTo>
                <a:cubicBezTo>
                  <a:pt x="69387" y="55801"/>
                  <a:pt x="69197" y="55643"/>
                  <a:pt x="69007" y="55643"/>
                </a:cubicBezTo>
                <a:close/>
                <a:moveTo>
                  <a:pt x="46744" y="52286"/>
                </a:moveTo>
                <a:cubicBezTo>
                  <a:pt x="46554" y="52286"/>
                  <a:pt x="46364" y="52444"/>
                  <a:pt x="46332" y="52666"/>
                </a:cubicBezTo>
                <a:cubicBezTo>
                  <a:pt x="46300" y="52887"/>
                  <a:pt x="46459" y="53077"/>
                  <a:pt x="46680" y="53077"/>
                </a:cubicBezTo>
                <a:cubicBezTo>
                  <a:pt x="46934" y="53109"/>
                  <a:pt x="47124" y="52951"/>
                  <a:pt x="47155" y="52697"/>
                </a:cubicBezTo>
                <a:cubicBezTo>
                  <a:pt x="47124" y="52476"/>
                  <a:pt x="46965" y="52317"/>
                  <a:pt x="46744" y="52286"/>
                </a:cubicBezTo>
                <a:close/>
                <a:moveTo>
                  <a:pt x="8487" y="57606"/>
                </a:moveTo>
                <a:cubicBezTo>
                  <a:pt x="8677" y="57606"/>
                  <a:pt x="8867" y="57416"/>
                  <a:pt x="8867" y="57194"/>
                </a:cubicBezTo>
                <a:cubicBezTo>
                  <a:pt x="8836" y="56973"/>
                  <a:pt x="8646" y="56814"/>
                  <a:pt x="8456" y="56846"/>
                </a:cubicBezTo>
                <a:cubicBezTo>
                  <a:pt x="8234" y="56846"/>
                  <a:pt x="8044" y="57036"/>
                  <a:pt x="8076" y="57226"/>
                </a:cubicBezTo>
                <a:cubicBezTo>
                  <a:pt x="8076" y="57448"/>
                  <a:pt x="8266" y="57606"/>
                  <a:pt x="8487" y="57606"/>
                </a:cubicBezTo>
                <a:close/>
                <a:moveTo>
                  <a:pt x="129146" y="4307"/>
                </a:moveTo>
                <a:cubicBezTo>
                  <a:pt x="128893" y="4307"/>
                  <a:pt x="128703" y="4529"/>
                  <a:pt x="128735" y="4782"/>
                </a:cubicBezTo>
                <a:cubicBezTo>
                  <a:pt x="128766" y="4972"/>
                  <a:pt x="128925" y="5162"/>
                  <a:pt x="129146" y="5131"/>
                </a:cubicBezTo>
                <a:cubicBezTo>
                  <a:pt x="129368" y="5131"/>
                  <a:pt x="129558" y="4972"/>
                  <a:pt x="129558" y="4751"/>
                </a:cubicBezTo>
                <a:cubicBezTo>
                  <a:pt x="129558" y="4497"/>
                  <a:pt x="129368" y="4307"/>
                  <a:pt x="129146" y="4307"/>
                </a:cubicBezTo>
                <a:close/>
                <a:moveTo>
                  <a:pt x="22105" y="49720"/>
                </a:moveTo>
                <a:cubicBezTo>
                  <a:pt x="21883" y="49720"/>
                  <a:pt x="21693" y="49879"/>
                  <a:pt x="21662" y="50101"/>
                </a:cubicBezTo>
                <a:cubicBezTo>
                  <a:pt x="21662" y="50322"/>
                  <a:pt x="21788" y="50512"/>
                  <a:pt x="22010" y="50544"/>
                </a:cubicBezTo>
                <a:cubicBezTo>
                  <a:pt x="22263" y="50576"/>
                  <a:pt x="22485" y="50386"/>
                  <a:pt x="22485" y="50132"/>
                </a:cubicBezTo>
                <a:cubicBezTo>
                  <a:pt x="22485" y="49911"/>
                  <a:pt x="22327" y="49752"/>
                  <a:pt x="22105" y="49720"/>
                </a:cubicBezTo>
                <a:close/>
                <a:moveTo>
                  <a:pt x="152613" y="4877"/>
                </a:moveTo>
                <a:cubicBezTo>
                  <a:pt x="152582" y="5099"/>
                  <a:pt x="152772" y="5289"/>
                  <a:pt x="152993" y="5289"/>
                </a:cubicBezTo>
                <a:cubicBezTo>
                  <a:pt x="153183" y="5321"/>
                  <a:pt x="153405" y="5162"/>
                  <a:pt x="153405" y="4941"/>
                </a:cubicBezTo>
                <a:cubicBezTo>
                  <a:pt x="153437" y="4687"/>
                  <a:pt x="153247" y="4466"/>
                  <a:pt x="153025" y="4466"/>
                </a:cubicBezTo>
                <a:cubicBezTo>
                  <a:pt x="152803" y="4466"/>
                  <a:pt x="152613" y="4656"/>
                  <a:pt x="152613" y="4877"/>
                </a:cubicBezTo>
                <a:close/>
                <a:moveTo>
                  <a:pt x="115529" y="11369"/>
                </a:moveTo>
                <a:cubicBezTo>
                  <a:pt x="115307" y="11369"/>
                  <a:pt x="115117" y="11559"/>
                  <a:pt x="115117" y="11781"/>
                </a:cubicBezTo>
                <a:cubicBezTo>
                  <a:pt x="115149" y="12003"/>
                  <a:pt x="115307" y="12161"/>
                  <a:pt x="115529" y="12193"/>
                </a:cubicBezTo>
                <a:cubicBezTo>
                  <a:pt x="115750" y="12161"/>
                  <a:pt x="115909" y="12003"/>
                  <a:pt x="115909" y="11781"/>
                </a:cubicBezTo>
                <a:cubicBezTo>
                  <a:pt x="115940" y="11559"/>
                  <a:pt x="115750" y="11369"/>
                  <a:pt x="115529" y="11369"/>
                </a:cubicBezTo>
                <a:close/>
                <a:moveTo>
                  <a:pt x="126708" y="5067"/>
                </a:moveTo>
                <a:cubicBezTo>
                  <a:pt x="126486" y="5099"/>
                  <a:pt x="126328" y="5257"/>
                  <a:pt x="126328" y="5479"/>
                </a:cubicBezTo>
                <a:cubicBezTo>
                  <a:pt x="126296" y="5859"/>
                  <a:pt x="126771" y="6049"/>
                  <a:pt x="127025" y="5764"/>
                </a:cubicBezTo>
                <a:cubicBezTo>
                  <a:pt x="127310" y="5479"/>
                  <a:pt x="127088" y="5036"/>
                  <a:pt x="126708" y="5067"/>
                </a:cubicBezTo>
                <a:close/>
                <a:moveTo>
                  <a:pt x="131522" y="3516"/>
                </a:moveTo>
                <a:cubicBezTo>
                  <a:pt x="131268" y="3516"/>
                  <a:pt x="131078" y="3737"/>
                  <a:pt x="131110" y="3991"/>
                </a:cubicBezTo>
                <a:cubicBezTo>
                  <a:pt x="131142" y="4181"/>
                  <a:pt x="131300" y="4371"/>
                  <a:pt x="131522" y="4339"/>
                </a:cubicBezTo>
                <a:cubicBezTo>
                  <a:pt x="131743" y="4339"/>
                  <a:pt x="131933" y="4181"/>
                  <a:pt x="131933" y="3959"/>
                </a:cubicBezTo>
                <a:cubicBezTo>
                  <a:pt x="131933" y="3706"/>
                  <a:pt x="131743" y="3516"/>
                  <a:pt x="131522" y="3516"/>
                </a:cubicBezTo>
                <a:close/>
                <a:moveTo>
                  <a:pt x="55104" y="55168"/>
                </a:moveTo>
                <a:cubicBezTo>
                  <a:pt x="55104" y="55389"/>
                  <a:pt x="55294" y="55548"/>
                  <a:pt x="55516" y="55548"/>
                </a:cubicBezTo>
                <a:cubicBezTo>
                  <a:pt x="55706" y="55548"/>
                  <a:pt x="55864" y="55358"/>
                  <a:pt x="55864" y="55136"/>
                </a:cubicBezTo>
                <a:cubicBezTo>
                  <a:pt x="55864" y="54914"/>
                  <a:pt x="55674" y="54756"/>
                  <a:pt x="55453" y="54788"/>
                </a:cubicBezTo>
                <a:cubicBezTo>
                  <a:pt x="55263" y="54788"/>
                  <a:pt x="55073" y="54978"/>
                  <a:pt x="55104" y="55168"/>
                </a:cubicBezTo>
                <a:close/>
                <a:moveTo>
                  <a:pt x="40758" y="51906"/>
                </a:moveTo>
                <a:cubicBezTo>
                  <a:pt x="40790" y="52096"/>
                  <a:pt x="40948" y="52254"/>
                  <a:pt x="41170" y="52254"/>
                </a:cubicBezTo>
                <a:cubicBezTo>
                  <a:pt x="41391" y="52254"/>
                  <a:pt x="41550" y="52064"/>
                  <a:pt x="41550" y="51842"/>
                </a:cubicBezTo>
                <a:cubicBezTo>
                  <a:pt x="41518" y="51621"/>
                  <a:pt x="41360" y="51462"/>
                  <a:pt x="41138" y="51494"/>
                </a:cubicBezTo>
                <a:cubicBezTo>
                  <a:pt x="40916" y="51494"/>
                  <a:pt x="40758" y="51684"/>
                  <a:pt x="40758" y="51906"/>
                </a:cubicBezTo>
                <a:close/>
                <a:moveTo>
                  <a:pt x="63845" y="55168"/>
                </a:moveTo>
                <a:cubicBezTo>
                  <a:pt x="63845" y="54946"/>
                  <a:pt x="63655" y="54788"/>
                  <a:pt x="63433" y="54788"/>
                </a:cubicBezTo>
                <a:cubicBezTo>
                  <a:pt x="63053" y="54788"/>
                  <a:pt x="62863" y="55231"/>
                  <a:pt x="63148" y="55516"/>
                </a:cubicBezTo>
                <a:cubicBezTo>
                  <a:pt x="63433" y="55769"/>
                  <a:pt x="63877" y="55548"/>
                  <a:pt x="63845" y="55168"/>
                </a:cubicBezTo>
                <a:close/>
                <a:moveTo>
                  <a:pt x="83416" y="51779"/>
                </a:moveTo>
                <a:cubicBezTo>
                  <a:pt x="83638" y="51747"/>
                  <a:pt x="83796" y="51557"/>
                  <a:pt x="83765" y="51336"/>
                </a:cubicBezTo>
                <a:cubicBezTo>
                  <a:pt x="83765" y="51114"/>
                  <a:pt x="83575" y="50956"/>
                  <a:pt x="83353" y="50956"/>
                </a:cubicBezTo>
                <a:cubicBezTo>
                  <a:pt x="83131" y="50987"/>
                  <a:pt x="82973" y="51177"/>
                  <a:pt x="82973" y="51367"/>
                </a:cubicBezTo>
                <a:cubicBezTo>
                  <a:pt x="83005" y="51589"/>
                  <a:pt x="83195" y="51779"/>
                  <a:pt x="83416" y="51779"/>
                </a:cubicBezTo>
                <a:close/>
                <a:moveTo>
                  <a:pt x="66632" y="57194"/>
                </a:moveTo>
                <a:cubicBezTo>
                  <a:pt x="66853" y="57194"/>
                  <a:pt x="67012" y="57004"/>
                  <a:pt x="66980" y="56783"/>
                </a:cubicBezTo>
                <a:cubicBezTo>
                  <a:pt x="66948" y="56593"/>
                  <a:pt x="66822" y="56434"/>
                  <a:pt x="66632" y="56434"/>
                </a:cubicBezTo>
                <a:cubicBezTo>
                  <a:pt x="66410" y="56434"/>
                  <a:pt x="66220" y="56593"/>
                  <a:pt x="66220" y="56814"/>
                </a:cubicBezTo>
                <a:cubicBezTo>
                  <a:pt x="66220" y="57036"/>
                  <a:pt x="66410" y="57194"/>
                  <a:pt x="66632" y="57194"/>
                </a:cubicBezTo>
                <a:close/>
                <a:moveTo>
                  <a:pt x="91049" y="43513"/>
                </a:moveTo>
                <a:cubicBezTo>
                  <a:pt x="91049" y="43735"/>
                  <a:pt x="91239" y="43893"/>
                  <a:pt x="91460" y="43862"/>
                </a:cubicBezTo>
                <a:cubicBezTo>
                  <a:pt x="91967" y="43798"/>
                  <a:pt x="91904" y="43070"/>
                  <a:pt x="91429" y="43102"/>
                </a:cubicBezTo>
                <a:cubicBezTo>
                  <a:pt x="91207" y="43102"/>
                  <a:pt x="91017" y="43292"/>
                  <a:pt x="91049" y="43513"/>
                </a:cubicBezTo>
                <a:close/>
                <a:moveTo>
                  <a:pt x="58651" y="56403"/>
                </a:moveTo>
                <a:cubicBezTo>
                  <a:pt x="58461" y="56434"/>
                  <a:pt x="58303" y="56561"/>
                  <a:pt x="58271" y="56751"/>
                </a:cubicBezTo>
                <a:cubicBezTo>
                  <a:pt x="58271" y="56973"/>
                  <a:pt x="58429" y="57131"/>
                  <a:pt x="58651" y="57163"/>
                </a:cubicBezTo>
                <a:cubicBezTo>
                  <a:pt x="58841" y="57131"/>
                  <a:pt x="58999" y="57004"/>
                  <a:pt x="59031" y="56814"/>
                </a:cubicBezTo>
                <a:cubicBezTo>
                  <a:pt x="59031" y="56593"/>
                  <a:pt x="58873" y="56434"/>
                  <a:pt x="58651" y="56403"/>
                </a:cubicBezTo>
                <a:close/>
                <a:moveTo>
                  <a:pt x="147071" y="4086"/>
                </a:moveTo>
                <a:cubicBezTo>
                  <a:pt x="147071" y="4307"/>
                  <a:pt x="147261" y="4466"/>
                  <a:pt x="147483" y="4466"/>
                </a:cubicBezTo>
                <a:cubicBezTo>
                  <a:pt x="147705" y="4434"/>
                  <a:pt x="147863" y="4276"/>
                  <a:pt x="147863" y="4054"/>
                </a:cubicBezTo>
                <a:cubicBezTo>
                  <a:pt x="147863" y="3832"/>
                  <a:pt x="147673" y="3642"/>
                  <a:pt x="147451" y="3674"/>
                </a:cubicBezTo>
                <a:cubicBezTo>
                  <a:pt x="147230" y="3674"/>
                  <a:pt x="147071" y="3864"/>
                  <a:pt x="147071" y="4086"/>
                </a:cubicBezTo>
                <a:close/>
                <a:moveTo>
                  <a:pt x="93075" y="40695"/>
                </a:moveTo>
                <a:cubicBezTo>
                  <a:pt x="93297" y="40695"/>
                  <a:pt x="93455" y="40505"/>
                  <a:pt x="93424" y="40283"/>
                </a:cubicBezTo>
                <a:cubicBezTo>
                  <a:pt x="93392" y="40093"/>
                  <a:pt x="93265" y="39935"/>
                  <a:pt x="93075" y="39935"/>
                </a:cubicBezTo>
                <a:cubicBezTo>
                  <a:pt x="92854" y="39935"/>
                  <a:pt x="92664" y="40093"/>
                  <a:pt x="92664" y="40315"/>
                </a:cubicBezTo>
                <a:cubicBezTo>
                  <a:pt x="92664" y="40537"/>
                  <a:pt x="92854" y="40695"/>
                  <a:pt x="93075" y="40695"/>
                </a:cubicBezTo>
                <a:close/>
                <a:moveTo>
                  <a:pt x="150586" y="6049"/>
                </a:moveTo>
                <a:cubicBezTo>
                  <a:pt x="150808" y="6081"/>
                  <a:pt x="150998" y="5891"/>
                  <a:pt x="151030" y="5669"/>
                </a:cubicBezTo>
                <a:cubicBezTo>
                  <a:pt x="150998" y="5479"/>
                  <a:pt x="150871" y="5352"/>
                  <a:pt x="150681" y="5289"/>
                </a:cubicBezTo>
                <a:cubicBezTo>
                  <a:pt x="150460" y="5289"/>
                  <a:pt x="150270" y="5447"/>
                  <a:pt x="150270" y="5669"/>
                </a:cubicBezTo>
                <a:cubicBezTo>
                  <a:pt x="150270" y="5859"/>
                  <a:pt x="150396" y="6017"/>
                  <a:pt x="150586" y="6049"/>
                </a:cubicBezTo>
                <a:close/>
                <a:moveTo>
                  <a:pt x="60678" y="56023"/>
                </a:moveTo>
                <a:cubicBezTo>
                  <a:pt x="60678" y="56213"/>
                  <a:pt x="60868" y="56371"/>
                  <a:pt x="61090" y="56371"/>
                </a:cubicBezTo>
                <a:cubicBezTo>
                  <a:pt x="61280" y="56371"/>
                  <a:pt x="61470" y="56181"/>
                  <a:pt x="61438" y="55959"/>
                </a:cubicBezTo>
                <a:cubicBezTo>
                  <a:pt x="61438" y="55738"/>
                  <a:pt x="61248" y="55579"/>
                  <a:pt x="61058" y="55611"/>
                </a:cubicBezTo>
                <a:cubicBezTo>
                  <a:pt x="60836" y="55611"/>
                  <a:pt x="60646" y="55801"/>
                  <a:pt x="60678" y="56023"/>
                </a:cubicBezTo>
                <a:close/>
                <a:moveTo>
                  <a:pt x="94247" y="37116"/>
                </a:moveTo>
                <a:cubicBezTo>
                  <a:pt x="94279" y="37338"/>
                  <a:pt x="94437" y="37496"/>
                  <a:pt x="94659" y="37496"/>
                </a:cubicBezTo>
                <a:cubicBezTo>
                  <a:pt x="94881" y="37465"/>
                  <a:pt x="95039" y="37275"/>
                  <a:pt x="95007" y="37053"/>
                </a:cubicBezTo>
                <a:cubicBezTo>
                  <a:pt x="94976" y="36863"/>
                  <a:pt x="94817" y="36736"/>
                  <a:pt x="94627" y="36736"/>
                </a:cubicBezTo>
                <a:cubicBezTo>
                  <a:pt x="94406" y="36736"/>
                  <a:pt x="94247" y="36895"/>
                  <a:pt x="94247" y="37116"/>
                </a:cubicBezTo>
                <a:close/>
                <a:moveTo>
                  <a:pt x="139122" y="4022"/>
                </a:moveTo>
                <a:cubicBezTo>
                  <a:pt x="139154" y="4212"/>
                  <a:pt x="139344" y="4402"/>
                  <a:pt x="139534" y="4371"/>
                </a:cubicBezTo>
                <a:cubicBezTo>
                  <a:pt x="139756" y="4339"/>
                  <a:pt x="139914" y="4149"/>
                  <a:pt x="139914" y="3959"/>
                </a:cubicBezTo>
                <a:cubicBezTo>
                  <a:pt x="139882" y="3737"/>
                  <a:pt x="139692" y="3579"/>
                  <a:pt x="139471" y="3579"/>
                </a:cubicBezTo>
                <a:cubicBezTo>
                  <a:pt x="139281" y="3611"/>
                  <a:pt x="139122" y="3801"/>
                  <a:pt x="139122" y="4022"/>
                </a:cubicBezTo>
                <a:close/>
                <a:moveTo>
                  <a:pt x="27235" y="50987"/>
                </a:moveTo>
                <a:cubicBezTo>
                  <a:pt x="27267" y="51209"/>
                  <a:pt x="27457" y="51367"/>
                  <a:pt x="27679" y="51336"/>
                </a:cubicBezTo>
                <a:cubicBezTo>
                  <a:pt x="27869" y="51304"/>
                  <a:pt x="27995" y="51146"/>
                  <a:pt x="27995" y="50956"/>
                </a:cubicBezTo>
                <a:cubicBezTo>
                  <a:pt x="27995" y="50766"/>
                  <a:pt x="27837" y="50576"/>
                  <a:pt x="27615" y="50576"/>
                </a:cubicBezTo>
                <a:cubicBezTo>
                  <a:pt x="27394" y="50576"/>
                  <a:pt x="27235" y="50766"/>
                  <a:pt x="27235" y="50987"/>
                </a:cubicBezTo>
                <a:close/>
                <a:moveTo>
                  <a:pt x="85411" y="50607"/>
                </a:moveTo>
                <a:cubicBezTo>
                  <a:pt x="85443" y="50829"/>
                  <a:pt x="85602" y="50987"/>
                  <a:pt x="85823" y="50987"/>
                </a:cubicBezTo>
                <a:cubicBezTo>
                  <a:pt x="86045" y="50987"/>
                  <a:pt x="86203" y="50797"/>
                  <a:pt x="86172" y="50576"/>
                </a:cubicBezTo>
                <a:cubicBezTo>
                  <a:pt x="86172" y="50386"/>
                  <a:pt x="86013" y="50227"/>
                  <a:pt x="85823" y="50227"/>
                </a:cubicBezTo>
                <a:cubicBezTo>
                  <a:pt x="85602" y="50227"/>
                  <a:pt x="85411" y="50386"/>
                  <a:pt x="85411" y="50607"/>
                </a:cubicBezTo>
                <a:close/>
                <a:moveTo>
                  <a:pt x="119931" y="10198"/>
                </a:moveTo>
                <a:cubicBezTo>
                  <a:pt x="119931" y="10419"/>
                  <a:pt x="120089" y="10609"/>
                  <a:pt x="120311" y="10609"/>
                </a:cubicBezTo>
                <a:cubicBezTo>
                  <a:pt x="120532" y="10609"/>
                  <a:pt x="120691" y="10451"/>
                  <a:pt x="120691" y="10229"/>
                </a:cubicBezTo>
                <a:cubicBezTo>
                  <a:pt x="120691" y="10039"/>
                  <a:pt x="120564" y="9881"/>
                  <a:pt x="120374" y="9849"/>
                </a:cubicBezTo>
                <a:cubicBezTo>
                  <a:pt x="120152" y="9818"/>
                  <a:pt x="119962" y="9976"/>
                  <a:pt x="119931" y="10198"/>
                </a:cubicBezTo>
                <a:close/>
                <a:moveTo>
                  <a:pt x="17291" y="52096"/>
                </a:moveTo>
                <a:cubicBezTo>
                  <a:pt x="17481" y="52064"/>
                  <a:pt x="17671" y="51906"/>
                  <a:pt x="17703" y="51716"/>
                </a:cubicBezTo>
                <a:cubicBezTo>
                  <a:pt x="17703" y="51462"/>
                  <a:pt x="17513" y="51272"/>
                  <a:pt x="17260" y="51272"/>
                </a:cubicBezTo>
                <a:cubicBezTo>
                  <a:pt x="17038" y="51304"/>
                  <a:pt x="16880" y="51462"/>
                  <a:pt x="16880" y="51684"/>
                </a:cubicBezTo>
                <a:cubicBezTo>
                  <a:pt x="16911" y="51906"/>
                  <a:pt x="17070" y="52064"/>
                  <a:pt x="17291" y="52096"/>
                </a:cubicBezTo>
                <a:close/>
                <a:moveTo>
                  <a:pt x="95102" y="31543"/>
                </a:moveTo>
                <a:cubicBezTo>
                  <a:pt x="95102" y="31764"/>
                  <a:pt x="95261" y="31954"/>
                  <a:pt x="95451" y="31986"/>
                </a:cubicBezTo>
                <a:cubicBezTo>
                  <a:pt x="95704" y="31986"/>
                  <a:pt x="95894" y="31796"/>
                  <a:pt x="95926" y="31574"/>
                </a:cubicBezTo>
                <a:cubicBezTo>
                  <a:pt x="95894" y="31353"/>
                  <a:pt x="95736" y="31194"/>
                  <a:pt x="95514" y="31163"/>
                </a:cubicBezTo>
                <a:cubicBezTo>
                  <a:pt x="95292" y="31163"/>
                  <a:pt x="95102" y="31321"/>
                  <a:pt x="95102" y="31543"/>
                </a:cubicBezTo>
                <a:close/>
                <a:moveTo>
                  <a:pt x="2470" y="64288"/>
                </a:moveTo>
                <a:cubicBezTo>
                  <a:pt x="2439" y="64510"/>
                  <a:pt x="2629" y="64700"/>
                  <a:pt x="2850" y="64732"/>
                </a:cubicBezTo>
                <a:cubicBezTo>
                  <a:pt x="3009" y="64700"/>
                  <a:pt x="3167" y="64573"/>
                  <a:pt x="3199" y="64383"/>
                </a:cubicBezTo>
                <a:cubicBezTo>
                  <a:pt x="3230" y="64193"/>
                  <a:pt x="3104" y="64003"/>
                  <a:pt x="2914" y="63971"/>
                </a:cubicBezTo>
                <a:cubicBezTo>
                  <a:pt x="2692" y="63940"/>
                  <a:pt x="2502" y="64066"/>
                  <a:pt x="2470" y="64288"/>
                </a:cubicBezTo>
                <a:close/>
                <a:moveTo>
                  <a:pt x="4085" y="61185"/>
                </a:moveTo>
                <a:cubicBezTo>
                  <a:pt x="4085" y="61406"/>
                  <a:pt x="4275" y="61565"/>
                  <a:pt x="4465" y="61565"/>
                </a:cubicBezTo>
                <a:cubicBezTo>
                  <a:pt x="4687" y="61565"/>
                  <a:pt x="4845" y="61375"/>
                  <a:pt x="4845" y="61153"/>
                </a:cubicBezTo>
                <a:cubicBezTo>
                  <a:pt x="4845" y="60963"/>
                  <a:pt x="4655" y="60773"/>
                  <a:pt x="4465" y="60805"/>
                </a:cubicBezTo>
                <a:cubicBezTo>
                  <a:pt x="4244" y="60805"/>
                  <a:pt x="4054" y="60963"/>
                  <a:pt x="4085" y="61185"/>
                </a:cubicBezTo>
                <a:close/>
                <a:moveTo>
                  <a:pt x="49530" y="54344"/>
                </a:moveTo>
                <a:cubicBezTo>
                  <a:pt x="49530" y="54566"/>
                  <a:pt x="49720" y="54724"/>
                  <a:pt x="49942" y="54693"/>
                </a:cubicBezTo>
                <a:cubicBezTo>
                  <a:pt x="50132" y="54693"/>
                  <a:pt x="50259" y="54534"/>
                  <a:pt x="50290" y="54344"/>
                </a:cubicBezTo>
                <a:cubicBezTo>
                  <a:pt x="50290" y="54122"/>
                  <a:pt x="50132" y="53964"/>
                  <a:pt x="49910" y="53932"/>
                </a:cubicBezTo>
                <a:cubicBezTo>
                  <a:pt x="49689" y="53932"/>
                  <a:pt x="49530" y="54122"/>
                  <a:pt x="49530" y="54344"/>
                </a:cubicBezTo>
                <a:close/>
                <a:moveTo>
                  <a:pt x="117556" y="10958"/>
                </a:moveTo>
                <a:cubicBezTo>
                  <a:pt x="117524" y="11148"/>
                  <a:pt x="117682" y="11338"/>
                  <a:pt x="117904" y="11369"/>
                </a:cubicBezTo>
                <a:cubicBezTo>
                  <a:pt x="118126" y="11401"/>
                  <a:pt x="118284" y="11243"/>
                  <a:pt x="118316" y="11021"/>
                </a:cubicBezTo>
                <a:cubicBezTo>
                  <a:pt x="118347" y="10799"/>
                  <a:pt x="118189" y="10609"/>
                  <a:pt x="117967" y="10609"/>
                </a:cubicBezTo>
                <a:cubicBezTo>
                  <a:pt x="117777" y="10578"/>
                  <a:pt x="117556" y="10736"/>
                  <a:pt x="117556" y="10958"/>
                </a:cubicBezTo>
                <a:close/>
                <a:moveTo>
                  <a:pt x="97097" y="27964"/>
                </a:moveTo>
                <a:cubicBezTo>
                  <a:pt x="96876" y="27964"/>
                  <a:pt x="96717" y="28154"/>
                  <a:pt x="96717" y="28376"/>
                </a:cubicBezTo>
                <a:cubicBezTo>
                  <a:pt x="96717" y="28566"/>
                  <a:pt x="96844" y="28724"/>
                  <a:pt x="97034" y="28724"/>
                </a:cubicBezTo>
                <a:cubicBezTo>
                  <a:pt x="97256" y="28756"/>
                  <a:pt x="97446" y="28597"/>
                  <a:pt x="97477" y="28376"/>
                </a:cubicBezTo>
                <a:cubicBezTo>
                  <a:pt x="97477" y="28186"/>
                  <a:pt x="97319" y="27996"/>
                  <a:pt x="97097" y="27964"/>
                </a:cubicBezTo>
                <a:close/>
                <a:moveTo>
                  <a:pt x="145076" y="5194"/>
                </a:moveTo>
                <a:cubicBezTo>
                  <a:pt x="145298" y="5162"/>
                  <a:pt x="145456" y="4972"/>
                  <a:pt x="145424" y="4751"/>
                </a:cubicBezTo>
                <a:cubicBezTo>
                  <a:pt x="145393" y="4592"/>
                  <a:pt x="145234" y="4434"/>
                  <a:pt x="145044" y="4434"/>
                </a:cubicBezTo>
                <a:cubicBezTo>
                  <a:pt x="144823" y="4434"/>
                  <a:pt x="144664" y="4624"/>
                  <a:pt x="144696" y="4846"/>
                </a:cubicBezTo>
                <a:cubicBezTo>
                  <a:pt x="144728" y="5036"/>
                  <a:pt x="144886" y="5194"/>
                  <a:pt x="145076" y="5194"/>
                </a:cubicBezTo>
                <a:close/>
                <a:moveTo>
                  <a:pt x="103938" y="18052"/>
                </a:moveTo>
                <a:cubicBezTo>
                  <a:pt x="103938" y="18273"/>
                  <a:pt x="104128" y="18432"/>
                  <a:pt x="104350" y="18432"/>
                </a:cubicBezTo>
                <a:cubicBezTo>
                  <a:pt x="104508" y="18463"/>
                  <a:pt x="104698" y="18305"/>
                  <a:pt x="104698" y="18115"/>
                </a:cubicBezTo>
                <a:cubicBezTo>
                  <a:pt x="104730" y="17893"/>
                  <a:pt x="104571" y="17703"/>
                  <a:pt x="104350" y="17703"/>
                </a:cubicBezTo>
                <a:cubicBezTo>
                  <a:pt x="104128" y="17672"/>
                  <a:pt x="103970" y="17830"/>
                  <a:pt x="103938" y="18052"/>
                </a:cubicBezTo>
                <a:close/>
                <a:moveTo>
                  <a:pt x="35659" y="51431"/>
                </a:moveTo>
                <a:cubicBezTo>
                  <a:pt x="35881" y="51399"/>
                  <a:pt x="36008" y="51209"/>
                  <a:pt x="35976" y="50987"/>
                </a:cubicBezTo>
                <a:cubicBezTo>
                  <a:pt x="35976" y="50766"/>
                  <a:pt x="35786" y="50639"/>
                  <a:pt x="35564" y="50671"/>
                </a:cubicBezTo>
                <a:cubicBezTo>
                  <a:pt x="35343" y="50671"/>
                  <a:pt x="35184" y="50892"/>
                  <a:pt x="35216" y="51082"/>
                </a:cubicBezTo>
                <a:cubicBezTo>
                  <a:pt x="35248" y="51304"/>
                  <a:pt x="35438" y="51462"/>
                  <a:pt x="35659" y="51431"/>
                </a:cubicBezTo>
                <a:close/>
                <a:moveTo>
                  <a:pt x="81421" y="54597"/>
                </a:moveTo>
                <a:cubicBezTo>
                  <a:pt x="81421" y="54756"/>
                  <a:pt x="81580" y="54914"/>
                  <a:pt x="81770" y="54914"/>
                </a:cubicBezTo>
                <a:cubicBezTo>
                  <a:pt x="81960" y="54914"/>
                  <a:pt x="82086" y="54756"/>
                  <a:pt x="82118" y="54566"/>
                </a:cubicBezTo>
                <a:cubicBezTo>
                  <a:pt x="82118" y="54376"/>
                  <a:pt x="81928" y="54186"/>
                  <a:pt x="81738" y="54217"/>
                </a:cubicBezTo>
                <a:cubicBezTo>
                  <a:pt x="81548" y="54249"/>
                  <a:pt x="81421" y="54407"/>
                  <a:pt x="81421" y="54597"/>
                </a:cubicBezTo>
                <a:close/>
                <a:moveTo>
                  <a:pt x="93455" y="42722"/>
                </a:moveTo>
                <a:cubicBezTo>
                  <a:pt x="93455" y="42912"/>
                  <a:pt x="93614" y="43038"/>
                  <a:pt x="93804" y="43038"/>
                </a:cubicBezTo>
                <a:cubicBezTo>
                  <a:pt x="93994" y="43007"/>
                  <a:pt x="94120" y="42880"/>
                  <a:pt x="94152" y="42690"/>
                </a:cubicBezTo>
                <a:cubicBezTo>
                  <a:pt x="94152" y="42468"/>
                  <a:pt x="93962" y="42310"/>
                  <a:pt x="93740" y="42342"/>
                </a:cubicBezTo>
                <a:cubicBezTo>
                  <a:pt x="93550" y="42373"/>
                  <a:pt x="93424" y="42532"/>
                  <a:pt x="93455" y="42722"/>
                </a:cubicBezTo>
                <a:close/>
                <a:moveTo>
                  <a:pt x="136715" y="4751"/>
                </a:moveTo>
                <a:cubicBezTo>
                  <a:pt x="136715" y="4941"/>
                  <a:pt x="136842" y="5099"/>
                  <a:pt x="137032" y="5131"/>
                </a:cubicBezTo>
                <a:cubicBezTo>
                  <a:pt x="137254" y="5162"/>
                  <a:pt x="137444" y="5004"/>
                  <a:pt x="137475" y="4782"/>
                </a:cubicBezTo>
                <a:cubicBezTo>
                  <a:pt x="137475" y="4592"/>
                  <a:pt x="137349" y="4434"/>
                  <a:pt x="137159" y="4402"/>
                </a:cubicBezTo>
                <a:cubicBezTo>
                  <a:pt x="136937" y="4371"/>
                  <a:pt x="136747" y="4529"/>
                  <a:pt x="136715" y="4751"/>
                </a:cubicBezTo>
                <a:close/>
                <a:moveTo>
                  <a:pt x="6492" y="60361"/>
                </a:moveTo>
                <a:cubicBezTo>
                  <a:pt x="6460" y="60551"/>
                  <a:pt x="6587" y="60710"/>
                  <a:pt x="6777" y="60741"/>
                </a:cubicBezTo>
                <a:cubicBezTo>
                  <a:pt x="6999" y="60773"/>
                  <a:pt x="7189" y="60583"/>
                  <a:pt x="7189" y="60361"/>
                </a:cubicBezTo>
                <a:cubicBezTo>
                  <a:pt x="7189" y="60171"/>
                  <a:pt x="7031" y="60045"/>
                  <a:pt x="6841" y="60013"/>
                </a:cubicBezTo>
                <a:cubicBezTo>
                  <a:pt x="6651" y="60013"/>
                  <a:pt x="6492" y="60171"/>
                  <a:pt x="6492" y="60361"/>
                </a:cubicBezTo>
                <a:close/>
                <a:moveTo>
                  <a:pt x="98332" y="25177"/>
                </a:moveTo>
                <a:cubicBezTo>
                  <a:pt x="98332" y="25367"/>
                  <a:pt x="98459" y="25525"/>
                  <a:pt x="98649" y="25557"/>
                </a:cubicBezTo>
                <a:cubicBezTo>
                  <a:pt x="98871" y="25589"/>
                  <a:pt x="99093" y="25430"/>
                  <a:pt x="99093" y="25209"/>
                </a:cubicBezTo>
                <a:cubicBezTo>
                  <a:pt x="99061" y="24987"/>
                  <a:pt x="98903" y="24797"/>
                  <a:pt x="98681" y="24829"/>
                </a:cubicBezTo>
                <a:cubicBezTo>
                  <a:pt x="98491" y="24829"/>
                  <a:pt x="98332" y="24987"/>
                  <a:pt x="98332" y="25177"/>
                </a:cubicBezTo>
                <a:close/>
                <a:moveTo>
                  <a:pt x="131965" y="6302"/>
                </a:moveTo>
                <a:cubicBezTo>
                  <a:pt x="131933" y="6461"/>
                  <a:pt x="132092" y="6619"/>
                  <a:pt x="132250" y="6651"/>
                </a:cubicBezTo>
                <a:cubicBezTo>
                  <a:pt x="132472" y="6682"/>
                  <a:pt x="132662" y="6524"/>
                  <a:pt x="132662" y="6302"/>
                </a:cubicBezTo>
                <a:cubicBezTo>
                  <a:pt x="132662" y="6112"/>
                  <a:pt x="132503" y="5986"/>
                  <a:pt x="132313" y="5954"/>
                </a:cubicBezTo>
                <a:cubicBezTo>
                  <a:pt x="132123" y="5954"/>
                  <a:pt x="131997" y="6112"/>
                  <a:pt x="131965" y="6302"/>
                </a:cubicBezTo>
                <a:close/>
                <a:moveTo>
                  <a:pt x="63845" y="57606"/>
                </a:moveTo>
                <a:cubicBezTo>
                  <a:pt x="63877" y="57796"/>
                  <a:pt x="64003" y="57954"/>
                  <a:pt x="64193" y="57986"/>
                </a:cubicBezTo>
                <a:cubicBezTo>
                  <a:pt x="64415" y="57986"/>
                  <a:pt x="64605" y="57828"/>
                  <a:pt x="64605" y="57606"/>
                </a:cubicBezTo>
                <a:cubicBezTo>
                  <a:pt x="64605" y="57131"/>
                  <a:pt x="63845" y="57131"/>
                  <a:pt x="63845" y="57606"/>
                </a:cubicBezTo>
                <a:close/>
                <a:moveTo>
                  <a:pt x="100359" y="21630"/>
                </a:moveTo>
                <a:cubicBezTo>
                  <a:pt x="100138" y="21630"/>
                  <a:pt x="99948" y="21820"/>
                  <a:pt x="99948" y="22010"/>
                </a:cubicBezTo>
                <a:cubicBezTo>
                  <a:pt x="99948" y="22232"/>
                  <a:pt x="100138" y="22390"/>
                  <a:pt x="100328" y="22390"/>
                </a:cubicBezTo>
                <a:cubicBezTo>
                  <a:pt x="100518" y="22390"/>
                  <a:pt x="100676" y="22264"/>
                  <a:pt x="100708" y="22074"/>
                </a:cubicBezTo>
                <a:cubicBezTo>
                  <a:pt x="100739" y="21852"/>
                  <a:pt x="100581" y="21662"/>
                  <a:pt x="100359" y="21662"/>
                </a:cubicBezTo>
                <a:close/>
                <a:moveTo>
                  <a:pt x="108752" y="16500"/>
                </a:moveTo>
                <a:cubicBezTo>
                  <a:pt x="108752" y="16690"/>
                  <a:pt x="108878" y="16848"/>
                  <a:pt x="109068" y="16880"/>
                </a:cubicBezTo>
                <a:cubicBezTo>
                  <a:pt x="109290" y="16912"/>
                  <a:pt x="109480" y="16722"/>
                  <a:pt x="109480" y="16500"/>
                </a:cubicBezTo>
                <a:cubicBezTo>
                  <a:pt x="109480" y="16310"/>
                  <a:pt x="109322" y="16183"/>
                  <a:pt x="109132" y="16183"/>
                </a:cubicBezTo>
                <a:cubicBezTo>
                  <a:pt x="108942" y="16151"/>
                  <a:pt x="108783" y="16310"/>
                  <a:pt x="108752" y="16500"/>
                </a:cubicBezTo>
                <a:close/>
                <a:moveTo>
                  <a:pt x="74581" y="57258"/>
                </a:moveTo>
                <a:cubicBezTo>
                  <a:pt x="74771" y="57258"/>
                  <a:pt x="74929" y="57131"/>
                  <a:pt x="74961" y="56941"/>
                </a:cubicBezTo>
                <a:cubicBezTo>
                  <a:pt x="74992" y="56719"/>
                  <a:pt x="74802" y="56529"/>
                  <a:pt x="74581" y="56529"/>
                </a:cubicBezTo>
                <a:cubicBezTo>
                  <a:pt x="74391" y="56529"/>
                  <a:pt x="74232" y="56688"/>
                  <a:pt x="74232" y="56909"/>
                </a:cubicBezTo>
                <a:cubicBezTo>
                  <a:pt x="74232" y="57099"/>
                  <a:pt x="74391" y="57258"/>
                  <a:pt x="74581" y="57258"/>
                </a:cubicBezTo>
                <a:close/>
                <a:moveTo>
                  <a:pt x="25272" y="51399"/>
                </a:moveTo>
                <a:cubicBezTo>
                  <a:pt x="25082" y="51367"/>
                  <a:pt x="24924" y="51494"/>
                  <a:pt x="24892" y="51684"/>
                </a:cubicBezTo>
                <a:cubicBezTo>
                  <a:pt x="24829" y="51906"/>
                  <a:pt x="24987" y="52096"/>
                  <a:pt x="25209" y="52127"/>
                </a:cubicBezTo>
                <a:cubicBezTo>
                  <a:pt x="25399" y="52127"/>
                  <a:pt x="25557" y="52001"/>
                  <a:pt x="25589" y="51842"/>
                </a:cubicBezTo>
                <a:cubicBezTo>
                  <a:pt x="25620" y="51621"/>
                  <a:pt x="25494" y="51431"/>
                  <a:pt x="25272" y="51399"/>
                </a:cubicBezTo>
                <a:close/>
                <a:moveTo>
                  <a:pt x="106376" y="17260"/>
                </a:moveTo>
                <a:cubicBezTo>
                  <a:pt x="106376" y="17450"/>
                  <a:pt x="106503" y="17640"/>
                  <a:pt x="106693" y="17640"/>
                </a:cubicBezTo>
                <a:cubicBezTo>
                  <a:pt x="106915" y="17672"/>
                  <a:pt x="107105" y="17482"/>
                  <a:pt x="107105" y="17292"/>
                </a:cubicBezTo>
                <a:cubicBezTo>
                  <a:pt x="107105" y="17070"/>
                  <a:pt x="106915" y="16880"/>
                  <a:pt x="106693" y="16912"/>
                </a:cubicBezTo>
                <a:cubicBezTo>
                  <a:pt x="106503" y="16912"/>
                  <a:pt x="106376" y="17070"/>
                  <a:pt x="106376" y="17260"/>
                </a:cubicBezTo>
                <a:close/>
                <a:moveTo>
                  <a:pt x="96242" y="33601"/>
                </a:moveTo>
                <a:cubicBezTo>
                  <a:pt x="96052" y="33601"/>
                  <a:pt x="95894" y="33759"/>
                  <a:pt x="95894" y="33949"/>
                </a:cubicBezTo>
                <a:cubicBezTo>
                  <a:pt x="95894" y="34139"/>
                  <a:pt x="96052" y="34298"/>
                  <a:pt x="96242" y="34298"/>
                </a:cubicBezTo>
                <a:cubicBezTo>
                  <a:pt x="96464" y="34298"/>
                  <a:pt x="96622" y="34108"/>
                  <a:pt x="96591" y="33918"/>
                </a:cubicBezTo>
                <a:cubicBezTo>
                  <a:pt x="96591" y="33728"/>
                  <a:pt x="96432" y="33569"/>
                  <a:pt x="96242" y="33601"/>
                </a:cubicBezTo>
                <a:close/>
                <a:moveTo>
                  <a:pt x="76988" y="55738"/>
                </a:moveTo>
                <a:cubicBezTo>
                  <a:pt x="76798" y="55738"/>
                  <a:pt x="76639" y="55896"/>
                  <a:pt x="76639" y="56086"/>
                </a:cubicBezTo>
                <a:cubicBezTo>
                  <a:pt x="76607" y="56308"/>
                  <a:pt x="76798" y="56498"/>
                  <a:pt x="77019" y="56466"/>
                </a:cubicBezTo>
                <a:cubicBezTo>
                  <a:pt x="77209" y="56434"/>
                  <a:pt x="77336" y="56276"/>
                  <a:pt x="77336" y="56086"/>
                </a:cubicBezTo>
                <a:cubicBezTo>
                  <a:pt x="77336" y="55896"/>
                  <a:pt x="77178" y="55738"/>
                  <a:pt x="76988" y="55738"/>
                </a:cubicBezTo>
                <a:close/>
                <a:moveTo>
                  <a:pt x="53109" y="55611"/>
                </a:moveTo>
                <a:cubicBezTo>
                  <a:pt x="52919" y="55579"/>
                  <a:pt x="52729" y="55706"/>
                  <a:pt x="52729" y="55896"/>
                </a:cubicBezTo>
                <a:cubicBezTo>
                  <a:pt x="52697" y="56118"/>
                  <a:pt x="52856" y="56308"/>
                  <a:pt x="53077" y="56308"/>
                </a:cubicBezTo>
                <a:cubicBezTo>
                  <a:pt x="53267" y="56308"/>
                  <a:pt x="53426" y="56149"/>
                  <a:pt x="53426" y="55959"/>
                </a:cubicBezTo>
                <a:cubicBezTo>
                  <a:pt x="53426" y="55769"/>
                  <a:pt x="53299" y="55611"/>
                  <a:pt x="53109" y="55611"/>
                </a:cubicBezTo>
                <a:close/>
                <a:moveTo>
                  <a:pt x="127151" y="7918"/>
                </a:moveTo>
                <a:cubicBezTo>
                  <a:pt x="127183" y="8108"/>
                  <a:pt x="127341" y="8266"/>
                  <a:pt x="127531" y="8266"/>
                </a:cubicBezTo>
                <a:cubicBezTo>
                  <a:pt x="127721" y="8266"/>
                  <a:pt x="127911" y="8076"/>
                  <a:pt x="127880" y="7854"/>
                </a:cubicBezTo>
                <a:cubicBezTo>
                  <a:pt x="127848" y="7664"/>
                  <a:pt x="127721" y="7538"/>
                  <a:pt x="127531" y="7506"/>
                </a:cubicBezTo>
                <a:cubicBezTo>
                  <a:pt x="127310" y="7538"/>
                  <a:pt x="127151" y="7728"/>
                  <a:pt x="127151" y="7918"/>
                </a:cubicBezTo>
                <a:close/>
                <a:moveTo>
                  <a:pt x="129907" y="6746"/>
                </a:moveTo>
                <a:cubicBezTo>
                  <a:pt x="129717" y="6746"/>
                  <a:pt x="129558" y="6904"/>
                  <a:pt x="129527" y="7094"/>
                </a:cubicBezTo>
                <a:cubicBezTo>
                  <a:pt x="129527" y="7253"/>
                  <a:pt x="129653" y="7443"/>
                  <a:pt x="129843" y="7443"/>
                </a:cubicBezTo>
                <a:cubicBezTo>
                  <a:pt x="130065" y="7474"/>
                  <a:pt x="130255" y="7316"/>
                  <a:pt x="130255" y="7094"/>
                </a:cubicBezTo>
                <a:cubicBezTo>
                  <a:pt x="130223" y="6904"/>
                  <a:pt x="130097" y="6777"/>
                  <a:pt x="129907" y="6746"/>
                </a:cubicBezTo>
                <a:close/>
                <a:moveTo>
                  <a:pt x="95071" y="39491"/>
                </a:moveTo>
                <a:cubicBezTo>
                  <a:pt x="95039" y="39966"/>
                  <a:pt x="95736" y="40030"/>
                  <a:pt x="95767" y="39555"/>
                </a:cubicBezTo>
                <a:cubicBezTo>
                  <a:pt x="95799" y="39080"/>
                  <a:pt x="95102" y="39016"/>
                  <a:pt x="95071" y="39491"/>
                </a:cubicBezTo>
                <a:close/>
                <a:moveTo>
                  <a:pt x="13238" y="55991"/>
                </a:moveTo>
                <a:cubicBezTo>
                  <a:pt x="13396" y="55991"/>
                  <a:pt x="13586" y="55864"/>
                  <a:pt x="13586" y="55674"/>
                </a:cubicBezTo>
                <a:cubicBezTo>
                  <a:pt x="13618" y="55484"/>
                  <a:pt x="13491" y="55326"/>
                  <a:pt x="13301" y="55294"/>
                </a:cubicBezTo>
                <a:cubicBezTo>
                  <a:pt x="13111" y="55263"/>
                  <a:pt x="12889" y="55421"/>
                  <a:pt x="12889" y="55611"/>
                </a:cubicBezTo>
                <a:cubicBezTo>
                  <a:pt x="12889" y="55801"/>
                  <a:pt x="13048" y="55959"/>
                  <a:pt x="13238" y="55991"/>
                </a:cubicBezTo>
                <a:close/>
                <a:moveTo>
                  <a:pt x="84145" y="53426"/>
                </a:moveTo>
                <a:cubicBezTo>
                  <a:pt x="83955" y="53457"/>
                  <a:pt x="83828" y="53616"/>
                  <a:pt x="83828" y="53806"/>
                </a:cubicBezTo>
                <a:cubicBezTo>
                  <a:pt x="83860" y="53996"/>
                  <a:pt x="84018" y="54122"/>
                  <a:pt x="84208" y="54122"/>
                </a:cubicBezTo>
                <a:cubicBezTo>
                  <a:pt x="84683" y="54059"/>
                  <a:pt x="84620" y="53394"/>
                  <a:pt x="84145" y="53426"/>
                </a:cubicBezTo>
                <a:close/>
                <a:moveTo>
                  <a:pt x="125125" y="9026"/>
                </a:moveTo>
                <a:cubicBezTo>
                  <a:pt x="125315" y="8994"/>
                  <a:pt x="125473" y="8836"/>
                  <a:pt x="125473" y="8646"/>
                </a:cubicBezTo>
                <a:cubicBezTo>
                  <a:pt x="125473" y="8424"/>
                  <a:pt x="125283" y="8266"/>
                  <a:pt x="125061" y="8298"/>
                </a:cubicBezTo>
                <a:cubicBezTo>
                  <a:pt x="124871" y="8329"/>
                  <a:pt x="124744" y="8488"/>
                  <a:pt x="124744" y="8678"/>
                </a:cubicBezTo>
                <a:cubicBezTo>
                  <a:pt x="124776" y="8868"/>
                  <a:pt x="124934" y="9026"/>
                  <a:pt x="125125" y="9026"/>
                </a:cubicBezTo>
                <a:close/>
                <a:moveTo>
                  <a:pt x="89750" y="46269"/>
                </a:moveTo>
                <a:cubicBezTo>
                  <a:pt x="89560" y="46300"/>
                  <a:pt x="89433" y="46459"/>
                  <a:pt x="89433" y="46649"/>
                </a:cubicBezTo>
                <a:cubicBezTo>
                  <a:pt x="89433" y="46870"/>
                  <a:pt x="89623" y="47029"/>
                  <a:pt x="89845" y="47029"/>
                </a:cubicBezTo>
                <a:cubicBezTo>
                  <a:pt x="90035" y="46997"/>
                  <a:pt x="90162" y="46839"/>
                  <a:pt x="90194" y="46649"/>
                </a:cubicBezTo>
                <a:cubicBezTo>
                  <a:pt x="90162" y="46427"/>
                  <a:pt x="89972" y="46269"/>
                  <a:pt x="89750" y="46269"/>
                </a:cubicBezTo>
                <a:close/>
                <a:moveTo>
                  <a:pt x="44020" y="53457"/>
                </a:moveTo>
                <a:cubicBezTo>
                  <a:pt x="43988" y="53647"/>
                  <a:pt x="44115" y="53837"/>
                  <a:pt x="44305" y="53869"/>
                </a:cubicBezTo>
                <a:cubicBezTo>
                  <a:pt x="44495" y="53869"/>
                  <a:pt x="44685" y="53742"/>
                  <a:pt x="44717" y="53552"/>
                </a:cubicBezTo>
                <a:cubicBezTo>
                  <a:pt x="44812" y="53046"/>
                  <a:pt x="44020" y="52951"/>
                  <a:pt x="44020" y="53457"/>
                </a:cubicBezTo>
                <a:close/>
                <a:moveTo>
                  <a:pt x="111507" y="16088"/>
                </a:moveTo>
                <a:cubicBezTo>
                  <a:pt x="111697" y="16088"/>
                  <a:pt x="111855" y="15961"/>
                  <a:pt x="111887" y="15771"/>
                </a:cubicBezTo>
                <a:cubicBezTo>
                  <a:pt x="111918" y="15296"/>
                  <a:pt x="111190" y="15265"/>
                  <a:pt x="111158" y="15740"/>
                </a:cubicBezTo>
                <a:cubicBezTo>
                  <a:pt x="111190" y="15930"/>
                  <a:pt x="111317" y="16056"/>
                  <a:pt x="111507" y="16088"/>
                </a:cubicBezTo>
                <a:close/>
                <a:moveTo>
                  <a:pt x="79014" y="55294"/>
                </a:moveTo>
                <a:cubicBezTo>
                  <a:pt x="79014" y="55484"/>
                  <a:pt x="79173" y="55643"/>
                  <a:pt x="79363" y="55674"/>
                </a:cubicBezTo>
                <a:cubicBezTo>
                  <a:pt x="79584" y="55706"/>
                  <a:pt x="79774" y="55516"/>
                  <a:pt x="79774" y="55294"/>
                </a:cubicBezTo>
                <a:cubicBezTo>
                  <a:pt x="79743" y="55104"/>
                  <a:pt x="79584" y="54978"/>
                  <a:pt x="79394" y="54946"/>
                </a:cubicBezTo>
                <a:cubicBezTo>
                  <a:pt x="79204" y="54946"/>
                  <a:pt x="79046" y="55104"/>
                  <a:pt x="79014" y="55294"/>
                </a:cubicBezTo>
                <a:close/>
                <a:moveTo>
                  <a:pt x="61786" y="58746"/>
                </a:moveTo>
                <a:cubicBezTo>
                  <a:pt x="62103" y="58778"/>
                  <a:pt x="62261" y="58429"/>
                  <a:pt x="62071" y="58176"/>
                </a:cubicBezTo>
                <a:cubicBezTo>
                  <a:pt x="61881" y="57954"/>
                  <a:pt x="61501" y="58081"/>
                  <a:pt x="61470" y="58366"/>
                </a:cubicBezTo>
                <a:cubicBezTo>
                  <a:pt x="61470" y="58556"/>
                  <a:pt x="61596" y="58714"/>
                  <a:pt x="61786" y="58746"/>
                </a:cubicBezTo>
                <a:close/>
                <a:moveTo>
                  <a:pt x="855" y="67487"/>
                </a:moveTo>
                <a:cubicBezTo>
                  <a:pt x="855" y="67677"/>
                  <a:pt x="982" y="67835"/>
                  <a:pt x="1172" y="67835"/>
                </a:cubicBezTo>
                <a:cubicBezTo>
                  <a:pt x="1678" y="67898"/>
                  <a:pt x="1710" y="67138"/>
                  <a:pt x="1203" y="67170"/>
                </a:cubicBezTo>
                <a:cubicBezTo>
                  <a:pt x="1013" y="67170"/>
                  <a:pt x="887" y="67297"/>
                  <a:pt x="855" y="67487"/>
                </a:cubicBezTo>
                <a:close/>
                <a:moveTo>
                  <a:pt x="38763" y="53046"/>
                </a:moveTo>
                <a:cubicBezTo>
                  <a:pt x="38953" y="53046"/>
                  <a:pt x="39111" y="52887"/>
                  <a:pt x="39143" y="52697"/>
                </a:cubicBezTo>
                <a:cubicBezTo>
                  <a:pt x="39143" y="52507"/>
                  <a:pt x="39016" y="52349"/>
                  <a:pt x="38826" y="52317"/>
                </a:cubicBezTo>
                <a:cubicBezTo>
                  <a:pt x="38605" y="52286"/>
                  <a:pt x="38415" y="52444"/>
                  <a:pt x="38415" y="52666"/>
                </a:cubicBezTo>
                <a:cubicBezTo>
                  <a:pt x="38415" y="52856"/>
                  <a:pt x="38573" y="53014"/>
                  <a:pt x="38763" y="53046"/>
                </a:cubicBezTo>
                <a:close/>
                <a:moveTo>
                  <a:pt x="10482" y="56403"/>
                </a:moveTo>
                <a:cubicBezTo>
                  <a:pt x="10419" y="56909"/>
                  <a:pt x="11211" y="56973"/>
                  <a:pt x="11243" y="56466"/>
                </a:cubicBezTo>
                <a:cubicBezTo>
                  <a:pt x="11274" y="56244"/>
                  <a:pt x="11084" y="56054"/>
                  <a:pt x="10862" y="56054"/>
                </a:cubicBezTo>
                <a:cubicBezTo>
                  <a:pt x="10672" y="56054"/>
                  <a:pt x="10514" y="56213"/>
                  <a:pt x="10482" y="56403"/>
                </a:cubicBezTo>
                <a:close/>
                <a:moveTo>
                  <a:pt x="122369" y="9469"/>
                </a:moveTo>
                <a:cubicBezTo>
                  <a:pt x="122401" y="9659"/>
                  <a:pt x="122528" y="9818"/>
                  <a:pt x="122718" y="9818"/>
                </a:cubicBezTo>
                <a:cubicBezTo>
                  <a:pt x="122939" y="9818"/>
                  <a:pt x="123129" y="9628"/>
                  <a:pt x="123098" y="9406"/>
                </a:cubicBezTo>
                <a:cubicBezTo>
                  <a:pt x="123098" y="9184"/>
                  <a:pt x="122876" y="9026"/>
                  <a:pt x="122654" y="9058"/>
                </a:cubicBezTo>
                <a:cubicBezTo>
                  <a:pt x="122496" y="9121"/>
                  <a:pt x="122338" y="9279"/>
                  <a:pt x="122369" y="9469"/>
                </a:cubicBezTo>
                <a:close/>
                <a:moveTo>
                  <a:pt x="32841" y="51779"/>
                </a:moveTo>
                <a:cubicBezTo>
                  <a:pt x="32841" y="51969"/>
                  <a:pt x="32999" y="52127"/>
                  <a:pt x="33189" y="52127"/>
                </a:cubicBezTo>
                <a:cubicBezTo>
                  <a:pt x="33379" y="52159"/>
                  <a:pt x="33569" y="51969"/>
                  <a:pt x="33569" y="51747"/>
                </a:cubicBezTo>
                <a:cubicBezTo>
                  <a:pt x="33538" y="51589"/>
                  <a:pt x="33379" y="51431"/>
                  <a:pt x="33189" y="51431"/>
                </a:cubicBezTo>
                <a:cubicBezTo>
                  <a:pt x="32999" y="51462"/>
                  <a:pt x="32841" y="51589"/>
                  <a:pt x="32841" y="51779"/>
                </a:cubicBezTo>
                <a:close/>
                <a:moveTo>
                  <a:pt x="47504" y="55421"/>
                </a:moveTo>
                <a:cubicBezTo>
                  <a:pt x="47694" y="55453"/>
                  <a:pt x="47852" y="55294"/>
                  <a:pt x="47852" y="55104"/>
                </a:cubicBezTo>
                <a:cubicBezTo>
                  <a:pt x="47884" y="54914"/>
                  <a:pt x="47725" y="54756"/>
                  <a:pt x="47567" y="54724"/>
                </a:cubicBezTo>
                <a:cubicBezTo>
                  <a:pt x="47377" y="54724"/>
                  <a:pt x="47187" y="54851"/>
                  <a:pt x="47187" y="55041"/>
                </a:cubicBezTo>
                <a:cubicBezTo>
                  <a:pt x="47155" y="55231"/>
                  <a:pt x="47314" y="55421"/>
                  <a:pt x="47504" y="55421"/>
                </a:cubicBezTo>
                <a:close/>
                <a:moveTo>
                  <a:pt x="135037" y="5574"/>
                </a:moveTo>
                <a:cubicBezTo>
                  <a:pt x="135069" y="5384"/>
                  <a:pt x="134910" y="5226"/>
                  <a:pt x="134720" y="5226"/>
                </a:cubicBezTo>
                <a:cubicBezTo>
                  <a:pt x="134530" y="5194"/>
                  <a:pt x="134372" y="5321"/>
                  <a:pt x="134309" y="5511"/>
                </a:cubicBezTo>
                <a:cubicBezTo>
                  <a:pt x="134309" y="5732"/>
                  <a:pt x="134467" y="5922"/>
                  <a:pt x="134689" y="5922"/>
                </a:cubicBezTo>
                <a:cubicBezTo>
                  <a:pt x="134879" y="5922"/>
                  <a:pt x="135037" y="5764"/>
                  <a:pt x="135037" y="5574"/>
                </a:cubicBezTo>
                <a:close/>
                <a:moveTo>
                  <a:pt x="22833" y="52887"/>
                </a:moveTo>
                <a:cubicBezTo>
                  <a:pt x="23023" y="52887"/>
                  <a:pt x="23182" y="52729"/>
                  <a:pt x="23182" y="52539"/>
                </a:cubicBezTo>
                <a:cubicBezTo>
                  <a:pt x="23150" y="52349"/>
                  <a:pt x="22992" y="52191"/>
                  <a:pt x="22802" y="52191"/>
                </a:cubicBezTo>
                <a:cubicBezTo>
                  <a:pt x="22612" y="52222"/>
                  <a:pt x="22485" y="52381"/>
                  <a:pt x="22485" y="52571"/>
                </a:cubicBezTo>
                <a:cubicBezTo>
                  <a:pt x="22485" y="52761"/>
                  <a:pt x="22643" y="52919"/>
                  <a:pt x="22833" y="52887"/>
                </a:cubicBezTo>
                <a:close/>
                <a:moveTo>
                  <a:pt x="86235" y="53014"/>
                </a:moveTo>
                <a:cubicBezTo>
                  <a:pt x="86235" y="53204"/>
                  <a:pt x="86425" y="53331"/>
                  <a:pt x="86615" y="53299"/>
                </a:cubicBezTo>
                <a:cubicBezTo>
                  <a:pt x="86773" y="53267"/>
                  <a:pt x="86868" y="53141"/>
                  <a:pt x="86900" y="52982"/>
                </a:cubicBezTo>
                <a:cubicBezTo>
                  <a:pt x="86868" y="52792"/>
                  <a:pt x="86742" y="52666"/>
                  <a:pt x="86552" y="52634"/>
                </a:cubicBezTo>
                <a:cubicBezTo>
                  <a:pt x="86362" y="52666"/>
                  <a:pt x="86235" y="52824"/>
                  <a:pt x="86235" y="53014"/>
                </a:cubicBezTo>
                <a:close/>
                <a:moveTo>
                  <a:pt x="30782" y="52919"/>
                </a:moveTo>
                <a:cubicBezTo>
                  <a:pt x="30972" y="52951"/>
                  <a:pt x="31162" y="52792"/>
                  <a:pt x="31162" y="52602"/>
                </a:cubicBezTo>
                <a:cubicBezTo>
                  <a:pt x="31162" y="52412"/>
                  <a:pt x="31004" y="52254"/>
                  <a:pt x="30814" y="52254"/>
                </a:cubicBezTo>
                <a:cubicBezTo>
                  <a:pt x="30656" y="52254"/>
                  <a:pt x="30529" y="52381"/>
                  <a:pt x="30466" y="52539"/>
                </a:cubicBezTo>
                <a:cubicBezTo>
                  <a:pt x="30466" y="52729"/>
                  <a:pt x="30592" y="52887"/>
                  <a:pt x="30782" y="52919"/>
                </a:cubicBezTo>
                <a:close/>
                <a:moveTo>
                  <a:pt x="15645" y="55231"/>
                </a:moveTo>
                <a:cubicBezTo>
                  <a:pt x="16120" y="55231"/>
                  <a:pt x="16120" y="54502"/>
                  <a:pt x="15645" y="54534"/>
                </a:cubicBezTo>
                <a:cubicBezTo>
                  <a:pt x="15233" y="54566"/>
                  <a:pt x="15233" y="55168"/>
                  <a:pt x="15645" y="55231"/>
                </a:cubicBezTo>
                <a:close/>
                <a:moveTo>
                  <a:pt x="147895" y="6461"/>
                </a:moveTo>
                <a:cubicBezTo>
                  <a:pt x="147926" y="6651"/>
                  <a:pt x="148085" y="6777"/>
                  <a:pt x="148275" y="6746"/>
                </a:cubicBezTo>
                <a:cubicBezTo>
                  <a:pt x="148433" y="6714"/>
                  <a:pt x="148528" y="6587"/>
                  <a:pt x="148560" y="6429"/>
                </a:cubicBezTo>
                <a:cubicBezTo>
                  <a:pt x="148560" y="5954"/>
                  <a:pt x="147831" y="5986"/>
                  <a:pt x="147895" y="6461"/>
                </a:cubicBezTo>
                <a:close/>
                <a:moveTo>
                  <a:pt x="17703" y="54091"/>
                </a:moveTo>
                <a:cubicBezTo>
                  <a:pt x="17703" y="54281"/>
                  <a:pt x="17861" y="54439"/>
                  <a:pt x="18051" y="54439"/>
                </a:cubicBezTo>
                <a:cubicBezTo>
                  <a:pt x="18210" y="54407"/>
                  <a:pt x="18368" y="54281"/>
                  <a:pt x="18368" y="54122"/>
                </a:cubicBezTo>
                <a:cubicBezTo>
                  <a:pt x="18431" y="53647"/>
                  <a:pt x="17703" y="53584"/>
                  <a:pt x="17703" y="54091"/>
                </a:cubicBezTo>
                <a:close/>
                <a:moveTo>
                  <a:pt x="41613" y="54281"/>
                </a:moveTo>
                <a:cubicBezTo>
                  <a:pt x="41645" y="54471"/>
                  <a:pt x="41803" y="54597"/>
                  <a:pt x="41993" y="54597"/>
                </a:cubicBezTo>
                <a:cubicBezTo>
                  <a:pt x="42152" y="54534"/>
                  <a:pt x="42278" y="54407"/>
                  <a:pt x="42278" y="54249"/>
                </a:cubicBezTo>
                <a:cubicBezTo>
                  <a:pt x="42278" y="54059"/>
                  <a:pt x="42120" y="53901"/>
                  <a:pt x="41930" y="53901"/>
                </a:cubicBezTo>
                <a:cubicBezTo>
                  <a:pt x="41740" y="53932"/>
                  <a:pt x="41613" y="54091"/>
                  <a:pt x="41613" y="54281"/>
                </a:cubicBezTo>
                <a:close/>
                <a:moveTo>
                  <a:pt x="55928" y="57543"/>
                </a:moveTo>
                <a:cubicBezTo>
                  <a:pt x="55959" y="57954"/>
                  <a:pt x="56593" y="57954"/>
                  <a:pt x="56624" y="57543"/>
                </a:cubicBezTo>
                <a:cubicBezTo>
                  <a:pt x="56624" y="57353"/>
                  <a:pt x="56466" y="57194"/>
                  <a:pt x="56276" y="57194"/>
                </a:cubicBezTo>
                <a:cubicBezTo>
                  <a:pt x="56086" y="57194"/>
                  <a:pt x="55928" y="57353"/>
                  <a:pt x="55928" y="57543"/>
                </a:cubicBezTo>
                <a:close/>
                <a:moveTo>
                  <a:pt x="100771" y="24385"/>
                </a:moveTo>
                <a:cubicBezTo>
                  <a:pt x="100771" y="24575"/>
                  <a:pt x="100929" y="24734"/>
                  <a:pt x="101119" y="24734"/>
                </a:cubicBezTo>
                <a:cubicBezTo>
                  <a:pt x="101309" y="24734"/>
                  <a:pt x="101468" y="24575"/>
                  <a:pt x="101468" y="24385"/>
                </a:cubicBezTo>
                <a:cubicBezTo>
                  <a:pt x="101436" y="23974"/>
                  <a:pt x="100834" y="23974"/>
                  <a:pt x="100771" y="24385"/>
                </a:cubicBezTo>
                <a:close/>
                <a:moveTo>
                  <a:pt x="72142" y="57321"/>
                </a:moveTo>
                <a:cubicBezTo>
                  <a:pt x="71857" y="57353"/>
                  <a:pt x="71730" y="57733"/>
                  <a:pt x="71984" y="57923"/>
                </a:cubicBezTo>
                <a:cubicBezTo>
                  <a:pt x="72205" y="58113"/>
                  <a:pt x="72554" y="57923"/>
                  <a:pt x="72522" y="57638"/>
                </a:cubicBezTo>
                <a:cubicBezTo>
                  <a:pt x="72522" y="57448"/>
                  <a:pt x="72332" y="57289"/>
                  <a:pt x="72142" y="57321"/>
                </a:cubicBezTo>
                <a:close/>
                <a:moveTo>
                  <a:pt x="20110" y="53299"/>
                </a:moveTo>
                <a:cubicBezTo>
                  <a:pt x="20110" y="53489"/>
                  <a:pt x="20268" y="53647"/>
                  <a:pt x="20458" y="53647"/>
                </a:cubicBezTo>
                <a:cubicBezTo>
                  <a:pt x="20870" y="53584"/>
                  <a:pt x="20870" y="52982"/>
                  <a:pt x="20458" y="52951"/>
                </a:cubicBezTo>
                <a:cubicBezTo>
                  <a:pt x="20268" y="52951"/>
                  <a:pt x="20110" y="53109"/>
                  <a:pt x="20110" y="53299"/>
                </a:cubicBezTo>
                <a:close/>
                <a:moveTo>
                  <a:pt x="102418" y="21218"/>
                </a:moveTo>
                <a:cubicBezTo>
                  <a:pt x="102386" y="21504"/>
                  <a:pt x="102734" y="21694"/>
                  <a:pt x="102956" y="21504"/>
                </a:cubicBezTo>
                <a:cubicBezTo>
                  <a:pt x="103210" y="21313"/>
                  <a:pt x="103083" y="20933"/>
                  <a:pt x="102766" y="20902"/>
                </a:cubicBezTo>
                <a:cubicBezTo>
                  <a:pt x="102576" y="20870"/>
                  <a:pt x="102418" y="21028"/>
                  <a:pt x="102418" y="21218"/>
                </a:cubicBezTo>
                <a:close/>
                <a:moveTo>
                  <a:pt x="118411" y="13396"/>
                </a:moveTo>
                <a:cubicBezTo>
                  <a:pt x="118411" y="13586"/>
                  <a:pt x="118569" y="13745"/>
                  <a:pt x="118759" y="13713"/>
                </a:cubicBezTo>
                <a:cubicBezTo>
                  <a:pt x="118917" y="13713"/>
                  <a:pt x="119044" y="13586"/>
                  <a:pt x="119076" y="13428"/>
                </a:cubicBezTo>
                <a:cubicBezTo>
                  <a:pt x="119139" y="12953"/>
                  <a:pt x="118411" y="12921"/>
                  <a:pt x="118411" y="13396"/>
                </a:cubicBezTo>
                <a:close/>
                <a:moveTo>
                  <a:pt x="92157" y="46205"/>
                </a:moveTo>
                <a:cubicBezTo>
                  <a:pt x="92347" y="46205"/>
                  <a:pt x="92505" y="46047"/>
                  <a:pt x="92505" y="45857"/>
                </a:cubicBezTo>
                <a:cubicBezTo>
                  <a:pt x="92505" y="45699"/>
                  <a:pt x="92379" y="45540"/>
                  <a:pt x="92220" y="45509"/>
                </a:cubicBezTo>
                <a:cubicBezTo>
                  <a:pt x="92030" y="45477"/>
                  <a:pt x="91872" y="45635"/>
                  <a:pt x="91840" y="45825"/>
                </a:cubicBezTo>
                <a:cubicBezTo>
                  <a:pt x="91809" y="46015"/>
                  <a:pt x="91967" y="46174"/>
                  <a:pt x="92157" y="46205"/>
                </a:cubicBezTo>
                <a:close/>
                <a:moveTo>
                  <a:pt x="116004" y="14156"/>
                </a:moveTo>
                <a:cubicBezTo>
                  <a:pt x="115940" y="14568"/>
                  <a:pt x="116574" y="14663"/>
                  <a:pt x="116637" y="14251"/>
                </a:cubicBezTo>
                <a:cubicBezTo>
                  <a:pt x="116669" y="14061"/>
                  <a:pt x="116542" y="13903"/>
                  <a:pt x="116384" y="13840"/>
                </a:cubicBezTo>
                <a:cubicBezTo>
                  <a:pt x="116194" y="13840"/>
                  <a:pt x="116004" y="13966"/>
                  <a:pt x="116004" y="14156"/>
                </a:cubicBezTo>
                <a:close/>
                <a:moveTo>
                  <a:pt x="97066" y="36008"/>
                </a:moveTo>
                <a:cubicBezTo>
                  <a:pt x="96876" y="36008"/>
                  <a:pt x="96717" y="36166"/>
                  <a:pt x="96717" y="36356"/>
                </a:cubicBezTo>
                <a:cubicBezTo>
                  <a:pt x="96717" y="36515"/>
                  <a:pt x="96844" y="36641"/>
                  <a:pt x="97002" y="36673"/>
                </a:cubicBezTo>
                <a:cubicBezTo>
                  <a:pt x="97161" y="36705"/>
                  <a:pt x="97351" y="36578"/>
                  <a:pt x="97382" y="36388"/>
                </a:cubicBezTo>
                <a:cubicBezTo>
                  <a:pt x="97382" y="36198"/>
                  <a:pt x="97256" y="36040"/>
                  <a:pt x="97066" y="36008"/>
                </a:cubicBezTo>
                <a:close/>
                <a:moveTo>
                  <a:pt x="113565" y="14948"/>
                </a:moveTo>
                <a:cubicBezTo>
                  <a:pt x="113597" y="15360"/>
                  <a:pt x="114199" y="15360"/>
                  <a:pt x="114262" y="14948"/>
                </a:cubicBezTo>
                <a:cubicBezTo>
                  <a:pt x="114262" y="14758"/>
                  <a:pt x="114104" y="14600"/>
                  <a:pt x="113914" y="14600"/>
                </a:cubicBezTo>
                <a:cubicBezTo>
                  <a:pt x="113724" y="14600"/>
                  <a:pt x="113565" y="14758"/>
                  <a:pt x="113565" y="14948"/>
                </a:cubicBezTo>
                <a:close/>
                <a:moveTo>
                  <a:pt x="70147" y="58398"/>
                </a:moveTo>
                <a:cubicBezTo>
                  <a:pt x="70115" y="58239"/>
                  <a:pt x="69957" y="58081"/>
                  <a:pt x="69767" y="58113"/>
                </a:cubicBezTo>
                <a:cubicBezTo>
                  <a:pt x="69355" y="58176"/>
                  <a:pt x="69419" y="58778"/>
                  <a:pt x="69830" y="58778"/>
                </a:cubicBezTo>
                <a:cubicBezTo>
                  <a:pt x="70020" y="58778"/>
                  <a:pt x="70179" y="58588"/>
                  <a:pt x="70147" y="58398"/>
                </a:cubicBezTo>
                <a:close/>
                <a:moveTo>
                  <a:pt x="67392" y="59570"/>
                </a:moveTo>
                <a:cubicBezTo>
                  <a:pt x="67582" y="59570"/>
                  <a:pt x="67740" y="59411"/>
                  <a:pt x="67740" y="59221"/>
                </a:cubicBezTo>
                <a:cubicBezTo>
                  <a:pt x="67708" y="59031"/>
                  <a:pt x="67550" y="58904"/>
                  <a:pt x="67360" y="58904"/>
                </a:cubicBezTo>
                <a:cubicBezTo>
                  <a:pt x="67202" y="58936"/>
                  <a:pt x="67075" y="59063"/>
                  <a:pt x="67075" y="59221"/>
                </a:cubicBezTo>
                <a:cubicBezTo>
                  <a:pt x="67075" y="59411"/>
                  <a:pt x="67202" y="59570"/>
                  <a:pt x="67392" y="59570"/>
                </a:cubicBezTo>
                <a:close/>
                <a:moveTo>
                  <a:pt x="87850" y="49784"/>
                </a:moveTo>
                <a:cubicBezTo>
                  <a:pt x="87755" y="50259"/>
                  <a:pt x="88483" y="50322"/>
                  <a:pt x="88515" y="49847"/>
                </a:cubicBezTo>
                <a:cubicBezTo>
                  <a:pt x="88547" y="49657"/>
                  <a:pt x="88420" y="49499"/>
                  <a:pt x="88230" y="49467"/>
                </a:cubicBezTo>
                <a:cubicBezTo>
                  <a:pt x="88040" y="49435"/>
                  <a:pt x="87850" y="49594"/>
                  <a:pt x="87850" y="49784"/>
                </a:cubicBezTo>
                <a:close/>
                <a:moveTo>
                  <a:pt x="90257" y="49055"/>
                </a:moveTo>
                <a:cubicBezTo>
                  <a:pt x="90289" y="49245"/>
                  <a:pt x="90447" y="49372"/>
                  <a:pt x="90637" y="49340"/>
                </a:cubicBezTo>
                <a:cubicBezTo>
                  <a:pt x="90795" y="49309"/>
                  <a:pt x="90890" y="49182"/>
                  <a:pt x="90922" y="49024"/>
                </a:cubicBezTo>
                <a:cubicBezTo>
                  <a:pt x="90922" y="48549"/>
                  <a:pt x="90194" y="48580"/>
                  <a:pt x="90257" y="49055"/>
                </a:cubicBezTo>
                <a:close/>
                <a:moveTo>
                  <a:pt x="99156" y="27616"/>
                </a:moveTo>
                <a:cubicBezTo>
                  <a:pt x="99156" y="27806"/>
                  <a:pt x="99346" y="27964"/>
                  <a:pt x="99536" y="27932"/>
                </a:cubicBezTo>
                <a:cubicBezTo>
                  <a:pt x="99694" y="27901"/>
                  <a:pt x="99821" y="27774"/>
                  <a:pt x="99853" y="27616"/>
                </a:cubicBezTo>
                <a:cubicBezTo>
                  <a:pt x="99853" y="27426"/>
                  <a:pt x="99694" y="27267"/>
                  <a:pt x="99504" y="27267"/>
                </a:cubicBezTo>
                <a:cubicBezTo>
                  <a:pt x="99314" y="27267"/>
                  <a:pt x="99156" y="27426"/>
                  <a:pt x="99156" y="27616"/>
                </a:cubicBezTo>
                <a:close/>
                <a:moveTo>
                  <a:pt x="97541" y="30814"/>
                </a:moveTo>
                <a:cubicBezTo>
                  <a:pt x="97572" y="31099"/>
                  <a:pt x="97952" y="31226"/>
                  <a:pt x="98142" y="31004"/>
                </a:cubicBezTo>
                <a:cubicBezTo>
                  <a:pt x="98332" y="30751"/>
                  <a:pt x="98142" y="30402"/>
                  <a:pt x="97857" y="30434"/>
                </a:cubicBezTo>
                <a:cubicBezTo>
                  <a:pt x="97667" y="30434"/>
                  <a:pt x="97509" y="30624"/>
                  <a:pt x="97541" y="30814"/>
                </a:cubicBezTo>
                <a:close/>
                <a:moveTo>
                  <a:pt x="50385" y="56688"/>
                </a:moveTo>
                <a:cubicBezTo>
                  <a:pt x="50354" y="56878"/>
                  <a:pt x="50512" y="57036"/>
                  <a:pt x="50702" y="57036"/>
                </a:cubicBezTo>
                <a:cubicBezTo>
                  <a:pt x="50861" y="57036"/>
                  <a:pt x="50987" y="56878"/>
                  <a:pt x="51019" y="56719"/>
                </a:cubicBezTo>
                <a:cubicBezTo>
                  <a:pt x="51019" y="56561"/>
                  <a:pt x="50924" y="56403"/>
                  <a:pt x="50766" y="56371"/>
                </a:cubicBezTo>
                <a:cubicBezTo>
                  <a:pt x="50576" y="56339"/>
                  <a:pt x="50385" y="56498"/>
                  <a:pt x="50385" y="56688"/>
                </a:cubicBezTo>
                <a:close/>
                <a:moveTo>
                  <a:pt x="4940" y="63528"/>
                </a:moveTo>
                <a:cubicBezTo>
                  <a:pt x="4909" y="63940"/>
                  <a:pt x="5510" y="63971"/>
                  <a:pt x="5574" y="63560"/>
                </a:cubicBezTo>
                <a:cubicBezTo>
                  <a:pt x="5605" y="63148"/>
                  <a:pt x="4940" y="63085"/>
                  <a:pt x="4940" y="63528"/>
                </a:cubicBezTo>
                <a:close/>
                <a:moveTo>
                  <a:pt x="9279" y="59918"/>
                </a:moveTo>
                <a:cubicBezTo>
                  <a:pt x="9469" y="59886"/>
                  <a:pt x="9596" y="59728"/>
                  <a:pt x="9564" y="59538"/>
                </a:cubicBezTo>
                <a:cubicBezTo>
                  <a:pt x="9564" y="59380"/>
                  <a:pt x="9406" y="59253"/>
                  <a:pt x="9247" y="59253"/>
                </a:cubicBezTo>
                <a:cubicBezTo>
                  <a:pt x="9057" y="59253"/>
                  <a:pt x="8931" y="59411"/>
                  <a:pt x="8931" y="59601"/>
                </a:cubicBezTo>
                <a:cubicBezTo>
                  <a:pt x="8931" y="59791"/>
                  <a:pt x="9089" y="59918"/>
                  <a:pt x="9279" y="59918"/>
                </a:cubicBezTo>
                <a:close/>
                <a:moveTo>
                  <a:pt x="104825" y="20585"/>
                </a:moveTo>
                <a:cubicBezTo>
                  <a:pt x="104920" y="20680"/>
                  <a:pt x="105015" y="20743"/>
                  <a:pt x="105141" y="20775"/>
                </a:cubicBezTo>
                <a:cubicBezTo>
                  <a:pt x="105331" y="20807"/>
                  <a:pt x="105490" y="20617"/>
                  <a:pt x="105458" y="20427"/>
                </a:cubicBezTo>
                <a:cubicBezTo>
                  <a:pt x="105426" y="20268"/>
                  <a:pt x="105268" y="20173"/>
                  <a:pt x="105110" y="20173"/>
                </a:cubicBezTo>
                <a:cubicBezTo>
                  <a:pt x="104920" y="20142"/>
                  <a:pt x="104793" y="20332"/>
                  <a:pt x="104825" y="20585"/>
                </a:cubicBezTo>
                <a:close/>
                <a:moveTo>
                  <a:pt x="59126" y="59158"/>
                </a:moveTo>
                <a:cubicBezTo>
                  <a:pt x="59126" y="59348"/>
                  <a:pt x="59316" y="59475"/>
                  <a:pt x="59475" y="59475"/>
                </a:cubicBezTo>
                <a:cubicBezTo>
                  <a:pt x="59633" y="59443"/>
                  <a:pt x="59760" y="59284"/>
                  <a:pt x="59760" y="59126"/>
                </a:cubicBezTo>
                <a:cubicBezTo>
                  <a:pt x="59728" y="58968"/>
                  <a:pt x="59633" y="58841"/>
                  <a:pt x="59475" y="58841"/>
                </a:cubicBezTo>
                <a:cubicBezTo>
                  <a:pt x="59285" y="58841"/>
                  <a:pt x="59126" y="58968"/>
                  <a:pt x="59126" y="59158"/>
                </a:cubicBezTo>
                <a:close/>
                <a:moveTo>
                  <a:pt x="36324" y="53077"/>
                </a:moveTo>
                <a:cubicBezTo>
                  <a:pt x="36134" y="53109"/>
                  <a:pt x="36008" y="53299"/>
                  <a:pt x="36039" y="53457"/>
                </a:cubicBezTo>
                <a:cubicBezTo>
                  <a:pt x="36071" y="53616"/>
                  <a:pt x="36198" y="53742"/>
                  <a:pt x="36356" y="53742"/>
                </a:cubicBezTo>
                <a:cubicBezTo>
                  <a:pt x="36546" y="53742"/>
                  <a:pt x="36704" y="53584"/>
                  <a:pt x="36704" y="53394"/>
                </a:cubicBezTo>
                <a:cubicBezTo>
                  <a:pt x="36673" y="53204"/>
                  <a:pt x="36514" y="53077"/>
                  <a:pt x="36324" y="53077"/>
                </a:cubicBezTo>
                <a:close/>
                <a:moveTo>
                  <a:pt x="140579" y="6397"/>
                </a:moveTo>
                <a:cubicBezTo>
                  <a:pt x="140611" y="6207"/>
                  <a:pt x="140452" y="6049"/>
                  <a:pt x="140262" y="6081"/>
                </a:cubicBezTo>
                <a:cubicBezTo>
                  <a:pt x="139882" y="6081"/>
                  <a:pt x="139851" y="6619"/>
                  <a:pt x="140199" y="6714"/>
                </a:cubicBezTo>
                <a:cubicBezTo>
                  <a:pt x="140389" y="6746"/>
                  <a:pt x="140579" y="6619"/>
                  <a:pt x="140579" y="6397"/>
                </a:cubicBezTo>
                <a:close/>
                <a:moveTo>
                  <a:pt x="120722" y="12605"/>
                </a:moveTo>
                <a:cubicBezTo>
                  <a:pt x="120881" y="12731"/>
                  <a:pt x="120976" y="12858"/>
                  <a:pt x="121071" y="12921"/>
                </a:cubicBezTo>
                <a:cubicBezTo>
                  <a:pt x="121261" y="12921"/>
                  <a:pt x="121451" y="12795"/>
                  <a:pt x="121419" y="12605"/>
                </a:cubicBezTo>
                <a:cubicBezTo>
                  <a:pt x="121419" y="12415"/>
                  <a:pt x="121229" y="12225"/>
                  <a:pt x="121071" y="12288"/>
                </a:cubicBezTo>
                <a:cubicBezTo>
                  <a:pt x="120944" y="12351"/>
                  <a:pt x="120849" y="12478"/>
                  <a:pt x="120722" y="12605"/>
                </a:cubicBezTo>
                <a:close/>
                <a:moveTo>
                  <a:pt x="142352" y="5637"/>
                </a:moveTo>
                <a:cubicBezTo>
                  <a:pt x="142352" y="5827"/>
                  <a:pt x="142542" y="5954"/>
                  <a:pt x="142733" y="5922"/>
                </a:cubicBezTo>
                <a:cubicBezTo>
                  <a:pt x="142891" y="5922"/>
                  <a:pt x="143018" y="5764"/>
                  <a:pt x="143018" y="5606"/>
                </a:cubicBezTo>
                <a:cubicBezTo>
                  <a:pt x="143018" y="5416"/>
                  <a:pt x="142859" y="5257"/>
                  <a:pt x="142669" y="5257"/>
                </a:cubicBezTo>
                <a:cubicBezTo>
                  <a:pt x="142479" y="5257"/>
                  <a:pt x="142321" y="5447"/>
                  <a:pt x="142352" y="5637"/>
                </a:cubicBezTo>
                <a:close/>
                <a:moveTo>
                  <a:pt x="2058" y="70179"/>
                </a:moveTo>
                <a:cubicBezTo>
                  <a:pt x="2122" y="70115"/>
                  <a:pt x="2249" y="70020"/>
                  <a:pt x="2312" y="69925"/>
                </a:cubicBezTo>
                <a:cubicBezTo>
                  <a:pt x="2375" y="69767"/>
                  <a:pt x="2185" y="69577"/>
                  <a:pt x="1995" y="69577"/>
                </a:cubicBezTo>
                <a:cubicBezTo>
                  <a:pt x="1837" y="69577"/>
                  <a:pt x="1710" y="69704"/>
                  <a:pt x="1710" y="69862"/>
                </a:cubicBezTo>
                <a:cubicBezTo>
                  <a:pt x="1710" y="70052"/>
                  <a:pt x="1837" y="70179"/>
                  <a:pt x="2058" y="70179"/>
                </a:cubicBezTo>
                <a:close/>
                <a:moveTo>
                  <a:pt x="145836" y="7506"/>
                </a:moveTo>
                <a:cubicBezTo>
                  <a:pt x="145994" y="7538"/>
                  <a:pt x="146121" y="7411"/>
                  <a:pt x="146153" y="7253"/>
                </a:cubicBezTo>
                <a:cubicBezTo>
                  <a:pt x="146153" y="7094"/>
                  <a:pt x="146026" y="6936"/>
                  <a:pt x="145868" y="6904"/>
                </a:cubicBezTo>
                <a:cubicBezTo>
                  <a:pt x="145709" y="6904"/>
                  <a:pt x="145551" y="7031"/>
                  <a:pt x="145551" y="7189"/>
                </a:cubicBezTo>
                <a:cubicBezTo>
                  <a:pt x="145519" y="7379"/>
                  <a:pt x="145646" y="7506"/>
                  <a:pt x="145836" y="7506"/>
                </a:cubicBezTo>
                <a:close/>
                <a:moveTo>
                  <a:pt x="135575" y="8234"/>
                </a:moveTo>
                <a:cubicBezTo>
                  <a:pt x="135639" y="8139"/>
                  <a:pt x="135702" y="8013"/>
                  <a:pt x="135765" y="7918"/>
                </a:cubicBezTo>
                <a:cubicBezTo>
                  <a:pt x="135797" y="7759"/>
                  <a:pt x="135607" y="7633"/>
                  <a:pt x="135449" y="7633"/>
                </a:cubicBezTo>
                <a:cubicBezTo>
                  <a:pt x="135290" y="7664"/>
                  <a:pt x="135195" y="7791"/>
                  <a:pt x="135195" y="7949"/>
                </a:cubicBezTo>
                <a:cubicBezTo>
                  <a:pt x="135227" y="8139"/>
                  <a:pt x="135385" y="8266"/>
                  <a:pt x="135575" y="8234"/>
                </a:cubicBezTo>
                <a:close/>
                <a:moveTo>
                  <a:pt x="77748" y="58809"/>
                </a:moveTo>
                <a:cubicBezTo>
                  <a:pt x="77906" y="58841"/>
                  <a:pt x="78064" y="58714"/>
                  <a:pt x="78064" y="58556"/>
                </a:cubicBezTo>
                <a:cubicBezTo>
                  <a:pt x="78064" y="58366"/>
                  <a:pt x="77938" y="58239"/>
                  <a:pt x="77779" y="58208"/>
                </a:cubicBezTo>
                <a:cubicBezTo>
                  <a:pt x="77621" y="58208"/>
                  <a:pt x="77494" y="58334"/>
                  <a:pt x="77463" y="58493"/>
                </a:cubicBezTo>
                <a:cubicBezTo>
                  <a:pt x="77463" y="58651"/>
                  <a:pt x="77589" y="58809"/>
                  <a:pt x="77748" y="58809"/>
                </a:cubicBezTo>
                <a:close/>
                <a:moveTo>
                  <a:pt x="123224" y="11940"/>
                </a:moveTo>
                <a:cubicBezTo>
                  <a:pt x="123319" y="12035"/>
                  <a:pt x="123414" y="12098"/>
                  <a:pt x="123541" y="12161"/>
                </a:cubicBezTo>
                <a:cubicBezTo>
                  <a:pt x="123699" y="12193"/>
                  <a:pt x="123858" y="11971"/>
                  <a:pt x="123826" y="11813"/>
                </a:cubicBezTo>
                <a:cubicBezTo>
                  <a:pt x="123794" y="11654"/>
                  <a:pt x="123636" y="11528"/>
                  <a:pt x="123478" y="11559"/>
                </a:cubicBezTo>
                <a:cubicBezTo>
                  <a:pt x="123288" y="11591"/>
                  <a:pt x="123193" y="11781"/>
                  <a:pt x="123224" y="11940"/>
                </a:cubicBezTo>
                <a:close/>
                <a:moveTo>
                  <a:pt x="88990" y="52634"/>
                </a:moveTo>
                <a:cubicBezTo>
                  <a:pt x="89117" y="52444"/>
                  <a:pt x="89243" y="52349"/>
                  <a:pt x="89275" y="52254"/>
                </a:cubicBezTo>
                <a:cubicBezTo>
                  <a:pt x="89307" y="52064"/>
                  <a:pt x="89117" y="51906"/>
                  <a:pt x="88927" y="51937"/>
                </a:cubicBezTo>
                <a:cubicBezTo>
                  <a:pt x="88768" y="51937"/>
                  <a:pt x="88642" y="52096"/>
                  <a:pt x="88673" y="52254"/>
                </a:cubicBezTo>
                <a:cubicBezTo>
                  <a:pt x="88768" y="52381"/>
                  <a:pt x="88863" y="52507"/>
                  <a:pt x="88990" y="52634"/>
                </a:cubicBezTo>
                <a:close/>
                <a:moveTo>
                  <a:pt x="3325" y="66727"/>
                </a:moveTo>
                <a:cubicBezTo>
                  <a:pt x="3325" y="66885"/>
                  <a:pt x="3452" y="67012"/>
                  <a:pt x="3610" y="67012"/>
                </a:cubicBezTo>
                <a:cubicBezTo>
                  <a:pt x="3769" y="67043"/>
                  <a:pt x="3927" y="66917"/>
                  <a:pt x="3959" y="66758"/>
                </a:cubicBezTo>
                <a:cubicBezTo>
                  <a:pt x="3959" y="66537"/>
                  <a:pt x="3800" y="66378"/>
                  <a:pt x="3610" y="66410"/>
                </a:cubicBezTo>
                <a:cubicBezTo>
                  <a:pt x="3452" y="66410"/>
                  <a:pt x="3325" y="66568"/>
                  <a:pt x="3325" y="66727"/>
                </a:cubicBezTo>
                <a:close/>
                <a:moveTo>
                  <a:pt x="103210" y="23594"/>
                </a:moveTo>
                <a:cubicBezTo>
                  <a:pt x="103210" y="23815"/>
                  <a:pt x="103336" y="23942"/>
                  <a:pt x="103495" y="23942"/>
                </a:cubicBezTo>
                <a:cubicBezTo>
                  <a:pt x="103653" y="23942"/>
                  <a:pt x="103780" y="23815"/>
                  <a:pt x="103811" y="23657"/>
                </a:cubicBezTo>
                <a:cubicBezTo>
                  <a:pt x="103811" y="23499"/>
                  <a:pt x="103621" y="23309"/>
                  <a:pt x="103463" y="23340"/>
                </a:cubicBezTo>
                <a:cubicBezTo>
                  <a:pt x="103336" y="23404"/>
                  <a:pt x="103273" y="23530"/>
                  <a:pt x="103210" y="23594"/>
                </a:cubicBezTo>
                <a:close/>
                <a:moveTo>
                  <a:pt x="45128" y="55579"/>
                </a:moveTo>
                <a:cubicBezTo>
                  <a:pt x="44938" y="55548"/>
                  <a:pt x="44812" y="55674"/>
                  <a:pt x="44812" y="55864"/>
                </a:cubicBezTo>
                <a:cubicBezTo>
                  <a:pt x="44812" y="56023"/>
                  <a:pt x="44907" y="56149"/>
                  <a:pt x="45065" y="56181"/>
                </a:cubicBezTo>
                <a:cubicBezTo>
                  <a:pt x="45255" y="56213"/>
                  <a:pt x="45413" y="56054"/>
                  <a:pt x="45413" y="55864"/>
                </a:cubicBezTo>
                <a:cubicBezTo>
                  <a:pt x="45413" y="55706"/>
                  <a:pt x="45287" y="55579"/>
                  <a:pt x="45128" y="55579"/>
                </a:cubicBezTo>
                <a:close/>
                <a:moveTo>
                  <a:pt x="98269" y="33189"/>
                </a:moveTo>
                <a:cubicBezTo>
                  <a:pt x="98396" y="33284"/>
                  <a:pt x="98522" y="33379"/>
                  <a:pt x="98681" y="33443"/>
                </a:cubicBezTo>
                <a:cubicBezTo>
                  <a:pt x="98839" y="33474"/>
                  <a:pt x="98998" y="33316"/>
                  <a:pt x="98966" y="33158"/>
                </a:cubicBezTo>
                <a:cubicBezTo>
                  <a:pt x="98966" y="32936"/>
                  <a:pt x="98776" y="32778"/>
                  <a:pt x="98617" y="32841"/>
                </a:cubicBezTo>
                <a:cubicBezTo>
                  <a:pt x="98491" y="32904"/>
                  <a:pt x="98396" y="33031"/>
                  <a:pt x="98269" y="33189"/>
                </a:cubicBezTo>
                <a:close/>
                <a:moveTo>
                  <a:pt x="33696" y="54122"/>
                </a:moveTo>
                <a:cubicBezTo>
                  <a:pt x="33696" y="54344"/>
                  <a:pt x="33791" y="54471"/>
                  <a:pt x="33949" y="54502"/>
                </a:cubicBezTo>
                <a:cubicBezTo>
                  <a:pt x="34108" y="54502"/>
                  <a:pt x="34234" y="54407"/>
                  <a:pt x="34298" y="54281"/>
                </a:cubicBezTo>
                <a:cubicBezTo>
                  <a:pt x="34329" y="54091"/>
                  <a:pt x="34171" y="53869"/>
                  <a:pt x="34013" y="53901"/>
                </a:cubicBezTo>
                <a:cubicBezTo>
                  <a:pt x="33886" y="53932"/>
                  <a:pt x="33791" y="54059"/>
                  <a:pt x="33696" y="54122"/>
                </a:cubicBezTo>
                <a:close/>
                <a:moveTo>
                  <a:pt x="27995" y="53426"/>
                </a:moveTo>
                <a:cubicBezTo>
                  <a:pt x="28122" y="53521"/>
                  <a:pt x="28280" y="53616"/>
                  <a:pt x="28407" y="53679"/>
                </a:cubicBezTo>
                <a:cubicBezTo>
                  <a:pt x="28597" y="53711"/>
                  <a:pt x="28756" y="53489"/>
                  <a:pt x="28692" y="53299"/>
                </a:cubicBezTo>
                <a:cubicBezTo>
                  <a:pt x="28692" y="53141"/>
                  <a:pt x="28502" y="53014"/>
                  <a:pt x="28344" y="53077"/>
                </a:cubicBezTo>
                <a:cubicBezTo>
                  <a:pt x="28217" y="53172"/>
                  <a:pt x="28090" y="53299"/>
                  <a:pt x="27995" y="53426"/>
                </a:cubicBezTo>
                <a:close/>
                <a:moveTo>
                  <a:pt x="133073" y="9121"/>
                </a:moveTo>
                <a:cubicBezTo>
                  <a:pt x="133200" y="9026"/>
                  <a:pt x="133295" y="8868"/>
                  <a:pt x="133390" y="8741"/>
                </a:cubicBezTo>
                <a:cubicBezTo>
                  <a:pt x="133422" y="8614"/>
                  <a:pt x="133263" y="8456"/>
                  <a:pt x="133137" y="8456"/>
                </a:cubicBezTo>
                <a:cubicBezTo>
                  <a:pt x="132947" y="8424"/>
                  <a:pt x="132820" y="8551"/>
                  <a:pt x="132820" y="8709"/>
                </a:cubicBezTo>
                <a:cubicBezTo>
                  <a:pt x="132883" y="8868"/>
                  <a:pt x="132978" y="8994"/>
                  <a:pt x="133073" y="9121"/>
                </a:cubicBezTo>
                <a:close/>
                <a:moveTo>
                  <a:pt x="79838" y="57764"/>
                </a:moveTo>
                <a:cubicBezTo>
                  <a:pt x="79838" y="57923"/>
                  <a:pt x="79996" y="58049"/>
                  <a:pt x="80154" y="58018"/>
                </a:cubicBezTo>
                <a:cubicBezTo>
                  <a:pt x="80313" y="58018"/>
                  <a:pt x="80471" y="57891"/>
                  <a:pt x="80439" y="57701"/>
                </a:cubicBezTo>
                <a:cubicBezTo>
                  <a:pt x="80408" y="57543"/>
                  <a:pt x="80281" y="57416"/>
                  <a:pt x="80123" y="57416"/>
                </a:cubicBezTo>
                <a:cubicBezTo>
                  <a:pt x="79964" y="57448"/>
                  <a:pt x="79838" y="57574"/>
                  <a:pt x="79838" y="57764"/>
                </a:cubicBezTo>
                <a:close/>
                <a:moveTo>
                  <a:pt x="97541" y="38731"/>
                </a:moveTo>
                <a:cubicBezTo>
                  <a:pt x="97541" y="38921"/>
                  <a:pt x="97699" y="39048"/>
                  <a:pt x="97857" y="39016"/>
                </a:cubicBezTo>
                <a:cubicBezTo>
                  <a:pt x="98016" y="38985"/>
                  <a:pt x="98111" y="38890"/>
                  <a:pt x="98142" y="38763"/>
                </a:cubicBezTo>
                <a:cubicBezTo>
                  <a:pt x="98142" y="38605"/>
                  <a:pt x="98016" y="38446"/>
                  <a:pt x="97857" y="38446"/>
                </a:cubicBezTo>
                <a:cubicBezTo>
                  <a:pt x="97667" y="38446"/>
                  <a:pt x="97541" y="38573"/>
                  <a:pt x="97541" y="38731"/>
                </a:cubicBezTo>
                <a:close/>
                <a:moveTo>
                  <a:pt x="92695" y="48359"/>
                </a:moveTo>
                <a:cubicBezTo>
                  <a:pt x="92759" y="48454"/>
                  <a:pt x="92885" y="48517"/>
                  <a:pt x="92980" y="48549"/>
                </a:cubicBezTo>
                <a:cubicBezTo>
                  <a:pt x="93139" y="48580"/>
                  <a:pt x="93265" y="48422"/>
                  <a:pt x="93265" y="48264"/>
                </a:cubicBezTo>
                <a:cubicBezTo>
                  <a:pt x="93234" y="48105"/>
                  <a:pt x="93107" y="47979"/>
                  <a:pt x="92949" y="47979"/>
                </a:cubicBezTo>
                <a:cubicBezTo>
                  <a:pt x="92759" y="48010"/>
                  <a:pt x="92632" y="48169"/>
                  <a:pt x="92695" y="48359"/>
                </a:cubicBezTo>
                <a:close/>
                <a:moveTo>
                  <a:pt x="100201" y="30276"/>
                </a:moveTo>
                <a:cubicBezTo>
                  <a:pt x="100423" y="30276"/>
                  <a:pt x="100549" y="30181"/>
                  <a:pt x="100581" y="29991"/>
                </a:cubicBezTo>
                <a:cubicBezTo>
                  <a:pt x="100581" y="29832"/>
                  <a:pt x="100454" y="29706"/>
                  <a:pt x="100296" y="29674"/>
                </a:cubicBezTo>
                <a:cubicBezTo>
                  <a:pt x="100169" y="29674"/>
                  <a:pt x="99979" y="29801"/>
                  <a:pt x="100011" y="29959"/>
                </a:cubicBezTo>
                <a:cubicBezTo>
                  <a:pt x="100043" y="30086"/>
                  <a:pt x="100106" y="30181"/>
                  <a:pt x="100201" y="30276"/>
                </a:cubicBezTo>
                <a:close/>
                <a:moveTo>
                  <a:pt x="7632" y="62356"/>
                </a:moveTo>
                <a:cubicBezTo>
                  <a:pt x="7506" y="62515"/>
                  <a:pt x="7379" y="62610"/>
                  <a:pt x="7347" y="62736"/>
                </a:cubicBezTo>
                <a:cubicBezTo>
                  <a:pt x="7284" y="62895"/>
                  <a:pt x="7474" y="63053"/>
                  <a:pt x="7664" y="63053"/>
                </a:cubicBezTo>
                <a:cubicBezTo>
                  <a:pt x="7822" y="63053"/>
                  <a:pt x="7981" y="62895"/>
                  <a:pt x="7917" y="62736"/>
                </a:cubicBezTo>
                <a:cubicBezTo>
                  <a:pt x="7854" y="62610"/>
                  <a:pt x="7727" y="62483"/>
                  <a:pt x="7632" y="62356"/>
                </a:cubicBezTo>
                <a:close/>
                <a:moveTo>
                  <a:pt x="72712" y="59981"/>
                </a:moveTo>
                <a:cubicBezTo>
                  <a:pt x="72681" y="60203"/>
                  <a:pt x="72807" y="60330"/>
                  <a:pt x="72966" y="60361"/>
                </a:cubicBezTo>
                <a:cubicBezTo>
                  <a:pt x="73124" y="60361"/>
                  <a:pt x="73251" y="60235"/>
                  <a:pt x="73282" y="60076"/>
                </a:cubicBezTo>
                <a:cubicBezTo>
                  <a:pt x="73282" y="59950"/>
                  <a:pt x="73124" y="59760"/>
                  <a:pt x="72997" y="59791"/>
                </a:cubicBezTo>
                <a:cubicBezTo>
                  <a:pt x="72902" y="59823"/>
                  <a:pt x="72776" y="59886"/>
                  <a:pt x="72712" y="59981"/>
                </a:cubicBezTo>
                <a:close/>
                <a:moveTo>
                  <a:pt x="64732" y="60045"/>
                </a:moveTo>
                <a:cubicBezTo>
                  <a:pt x="64795" y="60140"/>
                  <a:pt x="64890" y="60235"/>
                  <a:pt x="65017" y="60266"/>
                </a:cubicBezTo>
                <a:cubicBezTo>
                  <a:pt x="65143" y="60330"/>
                  <a:pt x="65302" y="60171"/>
                  <a:pt x="65333" y="60013"/>
                </a:cubicBezTo>
                <a:cubicBezTo>
                  <a:pt x="65333" y="59855"/>
                  <a:pt x="65207" y="59696"/>
                  <a:pt x="65048" y="59696"/>
                </a:cubicBezTo>
                <a:cubicBezTo>
                  <a:pt x="64858" y="59696"/>
                  <a:pt x="64732" y="59791"/>
                  <a:pt x="64732" y="60045"/>
                </a:cubicBezTo>
                <a:close/>
                <a:moveTo>
                  <a:pt x="94532" y="44812"/>
                </a:moveTo>
                <a:cubicBezTo>
                  <a:pt x="94437" y="44875"/>
                  <a:pt x="94342" y="44970"/>
                  <a:pt x="94279" y="45097"/>
                </a:cubicBezTo>
                <a:cubicBezTo>
                  <a:pt x="94247" y="45224"/>
                  <a:pt x="94406" y="45382"/>
                  <a:pt x="94564" y="45414"/>
                </a:cubicBezTo>
                <a:cubicBezTo>
                  <a:pt x="94722" y="45414"/>
                  <a:pt x="94849" y="45287"/>
                  <a:pt x="94881" y="45129"/>
                </a:cubicBezTo>
                <a:cubicBezTo>
                  <a:pt x="94881" y="44970"/>
                  <a:pt x="94786" y="44812"/>
                  <a:pt x="94532" y="44812"/>
                </a:cubicBezTo>
                <a:close/>
                <a:moveTo>
                  <a:pt x="137855" y="7569"/>
                </a:moveTo>
                <a:cubicBezTo>
                  <a:pt x="137982" y="7411"/>
                  <a:pt x="138140" y="7348"/>
                  <a:pt x="138204" y="7221"/>
                </a:cubicBezTo>
                <a:cubicBezTo>
                  <a:pt x="138267" y="7094"/>
                  <a:pt x="138077" y="6872"/>
                  <a:pt x="137887" y="6872"/>
                </a:cubicBezTo>
                <a:cubicBezTo>
                  <a:pt x="137729" y="6872"/>
                  <a:pt x="137602" y="6999"/>
                  <a:pt x="137602" y="7158"/>
                </a:cubicBezTo>
                <a:cubicBezTo>
                  <a:pt x="137665" y="7316"/>
                  <a:pt x="137729" y="7443"/>
                  <a:pt x="137855" y="7569"/>
                </a:cubicBezTo>
                <a:close/>
                <a:moveTo>
                  <a:pt x="53869" y="57923"/>
                </a:moveTo>
                <a:cubicBezTo>
                  <a:pt x="53742" y="58081"/>
                  <a:pt x="53616" y="58176"/>
                  <a:pt x="53552" y="58303"/>
                </a:cubicBezTo>
                <a:cubicBezTo>
                  <a:pt x="53521" y="58461"/>
                  <a:pt x="53711" y="58619"/>
                  <a:pt x="53901" y="58619"/>
                </a:cubicBezTo>
                <a:cubicBezTo>
                  <a:pt x="54059" y="58619"/>
                  <a:pt x="54186" y="58461"/>
                  <a:pt x="54154" y="58303"/>
                </a:cubicBezTo>
                <a:cubicBezTo>
                  <a:pt x="54059" y="58176"/>
                  <a:pt x="53964" y="58049"/>
                  <a:pt x="53869" y="57923"/>
                </a:cubicBezTo>
                <a:close/>
                <a:moveTo>
                  <a:pt x="109923" y="18495"/>
                </a:moveTo>
                <a:cubicBezTo>
                  <a:pt x="109797" y="18622"/>
                  <a:pt x="109702" y="18748"/>
                  <a:pt x="109607" y="18875"/>
                </a:cubicBezTo>
                <a:cubicBezTo>
                  <a:pt x="109575" y="19002"/>
                  <a:pt x="109733" y="19160"/>
                  <a:pt x="109892" y="19192"/>
                </a:cubicBezTo>
                <a:cubicBezTo>
                  <a:pt x="110050" y="19192"/>
                  <a:pt x="110208" y="19065"/>
                  <a:pt x="110177" y="18907"/>
                </a:cubicBezTo>
                <a:cubicBezTo>
                  <a:pt x="110113" y="18780"/>
                  <a:pt x="110018" y="18622"/>
                  <a:pt x="109923" y="18495"/>
                </a:cubicBezTo>
                <a:close/>
                <a:moveTo>
                  <a:pt x="48359" y="57194"/>
                </a:moveTo>
                <a:cubicBezTo>
                  <a:pt x="48137" y="57194"/>
                  <a:pt x="48010" y="57321"/>
                  <a:pt x="47979" y="57479"/>
                </a:cubicBezTo>
                <a:cubicBezTo>
                  <a:pt x="47979" y="57638"/>
                  <a:pt x="48105" y="57764"/>
                  <a:pt x="48264" y="57796"/>
                </a:cubicBezTo>
                <a:cubicBezTo>
                  <a:pt x="48422" y="57796"/>
                  <a:pt x="48580" y="57669"/>
                  <a:pt x="48549" y="57511"/>
                </a:cubicBezTo>
                <a:cubicBezTo>
                  <a:pt x="48517" y="57416"/>
                  <a:pt x="48454" y="57289"/>
                  <a:pt x="48359" y="57194"/>
                </a:cubicBezTo>
                <a:close/>
                <a:moveTo>
                  <a:pt x="107136" y="19698"/>
                </a:moveTo>
                <a:cubicBezTo>
                  <a:pt x="107263" y="19825"/>
                  <a:pt x="107390" y="19920"/>
                  <a:pt x="107548" y="19983"/>
                </a:cubicBezTo>
                <a:cubicBezTo>
                  <a:pt x="107675" y="20015"/>
                  <a:pt x="107833" y="19857"/>
                  <a:pt x="107833" y="19698"/>
                </a:cubicBezTo>
                <a:cubicBezTo>
                  <a:pt x="107833" y="19508"/>
                  <a:pt x="107675" y="19318"/>
                  <a:pt x="107485" y="19382"/>
                </a:cubicBezTo>
                <a:cubicBezTo>
                  <a:pt x="107390" y="19445"/>
                  <a:pt x="107295" y="19572"/>
                  <a:pt x="107136" y="19698"/>
                </a:cubicBezTo>
                <a:close/>
                <a:moveTo>
                  <a:pt x="125916" y="11433"/>
                </a:moveTo>
                <a:cubicBezTo>
                  <a:pt x="126043" y="11338"/>
                  <a:pt x="126106" y="11179"/>
                  <a:pt x="126170" y="11053"/>
                </a:cubicBezTo>
                <a:cubicBezTo>
                  <a:pt x="126201" y="10894"/>
                  <a:pt x="126043" y="10768"/>
                  <a:pt x="125885" y="10799"/>
                </a:cubicBezTo>
                <a:cubicBezTo>
                  <a:pt x="125726" y="10799"/>
                  <a:pt x="125568" y="10958"/>
                  <a:pt x="125600" y="11084"/>
                </a:cubicBezTo>
                <a:cubicBezTo>
                  <a:pt x="125695" y="11211"/>
                  <a:pt x="125821" y="11338"/>
                  <a:pt x="125916" y="11433"/>
                </a:cubicBezTo>
                <a:close/>
                <a:moveTo>
                  <a:pt x="75056" y="59189"/>
                </a:moveTo>
                <a:cubicBezTo>
                  <a:pt x="75056" y="59443"/>
                  <a:pt x="75182" y="59570"/>
                  <a:pt x="75341" y="59570"/>
                </a:cubicBezTo>
                <a:cubicBezTo>
                  <a:pt x="75499" y="59570"/>
                  <a:pt x="75626" y="59475"/>
                  <a:pt x="75657" y="59316"/>
                </a:cubicBezTo>
                <a:cubicBezTo>
                  <a:pt x="75689" y="59126"/>
                  <a:pt x="75499" y="58936"/>
                  <a:pt x="75341" y="58968"/>
                </a:cubicBezTo>
                <a:cubicBezTo>
                  <a:pt x="75214" y="58999"/>
                  <a:pt x="75119" y="59126"/>
                  <a:pt x="75056" y="59189"/>
                </a:cubicBezTo>
                <a:close/>
                <a:moveTo>
                  <a:pt x="101879" y="27109"/>
                </a:moveTo>
                <a:cubicBezTo>
                  <a:pt x="102038" y="27109"/>
                  <a:pt x="102164" y="26951"/>
                  <a:pt x="102164" y="26792"/>
                </a:cubicBezTo>
                <a:cubicBezTo>
                  <a:pt x="102133" y="26634"/>
                  <a:pt x="102006" y="26507"/>
                  <a:pt x="101848" y="26507"/>
                </a:cubicBezTo>
                <a:cubicBezTo>
                  <a:pt x="101689" y="26539"/>
                  <a:pt x="101594" y="26666"/>
                  <a:pt x="101594" y="26824"/>
                </a:cubicBezTo>
                <a:cubicBezTo>
                  <a:pt x="101594" y="26982"/>
                  <a:pt x="101721" y="27109"/>
                  <a:pt x="101879" y="27109"/>
                </a:cubicBezTo>
                <a:close/>
                <a:moveTo>
                  <a:pt x="31289" y="55073"/>
                </a:moveTo>
                <a:cubicBezTo>
                  <a:pt x="31352" y="55104"/>
                  <a:pt x="31416" y="55231"/>
                  <a:pt x="31511" y="55263"/>
                </a:cubicBezTo>
                <a:cubicBezTo>
                  <a:pt x="31669" y="55326"/>
                  <a:pt x="31859" y="55199"/>
                  <a:pt x="31859" y="55009"/>
                </a:cubicBezTo>
                <a:cubicBezTo>
                  <a:pt x="31859" y="54883"/>
                  <a:pt x="31764" y="54756"/>
                  <a:pt x="31637" y="54724"/>
                </a:cubicBezTo>
                <a:cubicBezTo>
                  <a:pt x="31479" y="54661"/>
                  <a:pt x="31321" y="54819"/>
                  <a:pt x="31289" y="55073"/>
                </a:cubicBezTo>
                <a:close/>
                <a:moveTo>
                  <a:pt x="42468" y="56656"/>
                </a:moveTo>
                <a:cubicBezTo>
                  <a:pt x="42468" y="56814"/>
                  <a:pt x="42595" y="56941"/>
                  <a:pt x="42753" y="56941"/>
                </a:cubicBezTo>
                <a:cubicBezTo>
                  <a:pt x="42912" y="56941"/>
                  <a:pt x="43038" y="56783"/>
                  <a:pt x="43007" y="56624"/>
                </a:cubicBezTo>
                <a:cubicBezTo>
                  <a:pt x="43007" y="56498"/>
                  <a:pt x="42880" y="56403"/>
                  <a:pt x="42753" y="56403"/>
                </a:cubicBezTo>
                <a:cubicBezTo>
                  <a:pt x="42595" y="56371"/>
                  <a:pt x="42468" y="56498"/>
                  <a:pt x="42468" y="56656"/>
                </a:cubicBezTo>
                <a:close/>
                <a:moveTo>
                  <a:pt x="23593" y="54629"/>
                </a:moveTo>
                <a:cubicBezTo>
                  <a:pt x="23530" y="54724"/>
                  <a:pt x="23403" y="54788"/>
                  <a:pt x="23340" y="54914"/>
                </a:cubicBezTo>
                <a:cubicBezTo>
                  <a:pt x="23308" y="55041"/>
                  <a:pt x="23467" y="55231"/>
                  <a:pt x="23625" y="55168"/>
                </a:cubicBezTo>
                <a:cubicBezTo>
                  <a:pt x="23720" y="55136"/>
                  <a:pt x="23815" y="55073"/>
                  <a:pt x="23878" y="54978"/>
                </a:cubicBezTo>
                <a:cubicBezTo>
                  <a:pt x="23942" y="54819"/>
                  <a:pt x="23815" y="54661"/>
                  <a:pt x="23593" y="54629"/>
                </a:cubicBezTo>
                <a:close/>
                <a:moveTo>
                  <a:pt x="21218" y="55453"/>
                </a:moveTo>
                <a:cubicBezTo>
                  <a:pt x="20870" y="55421"/>
                  <a:pt x="20838" y="55959"/>
                  <a:pt x="21155" y="55991"/>
                </a:cubicBezTo>
                <a:cubicBezTo>
                  <a:pt x="21313" y="55991"/>
                  <a:pt x="21472" y="55896"/>
                  <a:pt x="21472" y="55738"/>
                </a:cubicBezTo>
                <a:cubicBezTo>
                  <a:pt x="21472" y="55579"/>
                  <a:pt x="21345" y="55453"/>
                  <a:pt x="21218" y="55453"/>
                </a:cubicBezTo>
                <a:close/>
                <a:moveTo>
                  <a:pt x="105553" y="22897"/>
                </a:moveTo>
                <a:cubicBezTo>
                  <a:pt x="105743" y="22992"/>
                  <a:pt x="105838" y="23119"/>
                  <a:pt x="105965" y="23119"/>
                </a:cubicBezTo>
                <a:cubicBezTo>
                  <a:pt x="106028" y="23119"/>
                  <a:pt x="106155" y="22929"/>
                  <a:pt x="106155" y="22834"/>
                </a:cubicBezTo>
                <a:cubicBezTo>
                  <a:pt x="106155" y="22675"/>
                  <a:pt x="105996" y="22549"/>
                  <a:pt x="105838" y="22612"/>
                </a:cubicBezTo>
                <a:cubicBezTo>
                  <a:pt x="105743" y="22644"/>
                  <a:pt x="105680" y="22770"/>
                  <a:pt x="105553" y="22897"/>
                </a:cubicBezTo>
                <a:close/>
                <a:moveTo>
                  <a:pt x="51114" y="59126"/>
                </a:moveTo>
                <a:cubicBezTo>
                  <a:pt x="51304" y="59253"/>
                  <a:pt x="51399" y="59380"/>
                  <a:pt x="51526" y="59380"/>
                </a:cubicBezTo>
                <a:cubicBezTo>
                  <a:pt x="51652" y="59411"/>
                  <a:pt x="51747" y="59284"/>
                  <a:pt x="51747" y="59126"/>
                </a:cubicBezTo>
                <a:cubicBezTo>
                  <a:pt x="51779" y="58999"/>
                  <a:pt x="51621" y="58809"/>
                  <a:pt x="51494" y="58841"/>
                </a:cubicBezTo>
                <a:cubicBezTo>
                  <a:pt x="51367" y="58873"/>
                  <a:pt x="51272" y="58999"/>
                  <a:pt x="51114" y="59126"/>
                </a:cubicBezTo>
                <a:close/>
                <a:moveTo>
                  <a:pt x="91080" y="51462"/>
                </a:moveTo>
                <a:cubicBezTo>
                  <a:pt x="91112" y="51779"/>
                  <a:pt x="91587" y="51779"/>
                  <a:pt x="91619" y="51462"/>
                </a:cubicBezTo>
                <a:cubicBezTo>
                  <a:pt x="91619" y="51304"/>
                  <a:pt x="91492" y="51177"/>
                  <a:pt x="91334" y="51177"/>
                </a:cubicBezTo>
                <a:cubicBezTo>
                  <a:pt x="91175" y="51146"/>
                  <a:pt x="91049" y="51304"/>
                  <a:pt x="91080" y="51462"/>
                </a:cubicBezTo>
                <a:close/>
                <a:moveTo>
                  <a:pt x="70274" y="60836"/>
                </a:moveTo>
                <a:cubicBezTo>
                  <a:pt x="70305" y="61058"/>
                  <a:pt x="70464" y="61185"/>
                  <a:pt x="70622" y="61121"/>
                </a:cubicBezTo>
                <a:cubicBezTo>
                  <a:pt x="70717" y="61058"/>
                  <a:pt x="70780" y="60963"/>
                  <a:pt x="70812" y="60868"/>
                </a:cubicBezTo>
                <a:cubicBezTo>
                  <a:pt x="70844" y="60710"/>
                  <a:pt x="70685" y="60520"/>
                  <a:pt x="70559" y="60583"/>
                </a:cubicBezTo>
                <a:cubicBezTo>
                  <a:pt x="70432" y="60646"/>
                  <a:pt x="70337" y="60773"/>
                  <a:pt x="70274" y="60836"/>
                </a:cubicBezTo>
                <a:close/>
                <a:moveTo>
                  <a:pt x="45920" y="58651"/>
                </a:moveTo>
                <a:cubicBezTo>
                  <a:pt x="46015" y="58461"/>
                  <a:pt x="46142" y="58366"/>
                  <a:pt x="46174" y="58239"/>
                </a:cubicBezTo>
                <a:cubicBezTo>
                  <a:pt x="46142" y="58113"/>
                  <a:pt x="46047" y="58018"/>
                  <a:pt x="45920" y="58018"/>
                </a:cubicBezTo>
                <a:cubicBezTo>
                  <a:pt x="45762" y="58018"/>
                  <a:pt x="45603" y="58176"/>
                  <a:pt x="45635" y="58303"/>
                </a:cubicBezTo>
                <a:cubicBezTo>
                  <a:pt x="45667" y="58429"/>
                  <a:pt x="45793" y="58493"/>
                  <a:pt x="45920" y="58651"/>
                </a:cubicBezTo>
                <a:close/>
                <a:moveTo>
                  <a:pt x="141117" y="9026"/>
                </a:moveTo>
                <a:cubicBezTo>
                  <a:pt x="141212" y="8963"/>
                  <a:pt x="141276" y="8899"/>
                  <a:pt x="141307" y="8804"/>
                </a:cubicBezTo>
                <a:cubicBezTo>
                  <a:pt x="141371" y="8678"/>
                  <a:pt x="141212" y="8488"/>
                  <a:pt x="141054" y="8519"/>
                </a:cubicBezTo>
                <a:cubicBezTo>
                  <a:pt x="140959" y="8551"/>
                  <a:pt x="140864" y="8614"/>
                  <a:pt x="140801" y="8741"/>
                </a:cubicBezTo>
                <a:cubicBezTo>
                  <a:pt x="140737" y="8868"/>
                  <a:pt x="140896" y="9026"/>
                  <a:pt x="141117" y="9026"/>
                </a:cubicBezTo>
                <a:close/>
                <a:moveTo>
                  <a:pt x="62325" y="60805"/>
                </a:moveTo>
                <a:cubicBezTo>
                  <a:pt x="62356" y="60963"/>
                  <a:pt x="62483" y="61090"/>
                  <a:pt x="62673" y="61058"/>
                </a:cubicBezTo>
                <a:cubicBezTo>
                  <a:pt x="62800" y="61026"/>
                  <a:pt x="62895" y="60900"/>
                  <a:pt x="62863" y="60773"/>
                </a:cubicBezTo>
                <a:cubicBezTo>
                  <a:pt x="62863" y="60615"/>
                  <a:pt x="62768" y="60520"/>
                  <a:pt x="62641" y="60520"/>
                </a:cubicBezTo>
                <a:cubicBezTo>
                  <a:pt x="62451" y="60488"/>
                  <a:pt x="62325" y="60615"/>
                  <a:pt x="62325" y="60805"/>
                </a:cubicBezTo>
                <a:close/>
                <a:moveTo>
                  <a:pt x="25747" y="54154"/>
                </a:moveTo>
                <a:cubicBezTo>
                  <a:pt x="25779" y="54312"/>
                  <a:pt x="25905" y="54439"/>
                  <a:pt x="26064" y="54407"/>
                </a:cubicBezTo>
                <a:cubicBezTo>
                  <a:pt x="26222" y="54376"/>
                  <a:pt x="26349" y="54249"/>
                  <a:pt x="26317" y="54059"/>
                </a:cubicBezTo>
                <a:cubicBezTo>
                  <a:pt x="26285" y="53932"/>
                  <a:pt x="26159" y="53837"/>
                  <a:pt x="26032" y="53837"/>
                </a:cubicBezTo>
                <a:cubicBezTo>
                  <a:pt x="25874" y="53837"/>
                  <a:pt x="25747" y="53996"/>
                  <a:pt x="25747" y="54154"/>
                </a:cubicBezTo>
                <a:close/>
                <a:moveTo>
                  <a:pt x="11654" y="58429"/>
                </a:moveTo>
                <a:cubicBezTo>
                  <a:pt x="11496" y="58619"/>
                  <a:pt x="11369" y="58683"/>
                  <a:pt x="11338" y="58809"/>
                </a:cubicBezTo>
                <a:cubicBezTo>
                  <a:pt x="11274" y="58968"/>
                  <a:pt x="11433" y="59094"/>
                  <a:pt x="11591" y="59126"/>
                </a:cubicBezTo>
                <a:cubicBezTo>
                  <a:pt x="11781" y="59126"/>
                  <a:pt x="11939" y="59031"/>
                  <a:pt x="11908" y="58873"/>
                </a:cubicBezTo>
                <a:cubicBezTo>
                  <a:pt x="11844" y="58714"/>
                  <a:pt x="11749" y="58556"/>
                  <a:pt x="11654" y="58429"/>
                </a:cubicBezTo>
                <a:close/>
                <a:moveTo>
                  <a:pt x="148686" y="8899"/>
                </a:moveTo>
                <a:cubicBezTo>
                  <a:pt x="148781" y="8994"/>
                  <a:pt x="148908" y="9058"/>
                  <a:pt x="149035" y="9089"/>
                </a:cubicBezTo>
                <a:cubicBezTo>
                  <a:pt x="149193" y="9089"/>
                  <a:pt x="149288" y="8994"/>
                  <a:pt x="149288" y="8836"/>
                </a:cubicBezTo>
                <a:cubicBezTo>
                  <a:pt x="149288" y="8678"/>
                  <a:pt x="149098" y="8519"/>
                  <a:pt x="148971" y="8583"/>
                </a:cubicBezTo>
                <a:cubicBezTo>
                  <a:pt x="148876" y="8646"/>
                  <a:pt x="148813" y="8773"/>
                  <a:pt x="148686" y="8899"/>
                </a:cubicBezTo>
                <a:close/>
                <a:moveTo>
                  <a:pt x="5732" y="65935"/>
                </a:moveTo>
                <a:cubicBezTo>
                  <a:pt x="5732" y="66157"/>
                  <a:pt x="5922" y="66252"/>
                  <a:pt x="6080" y="66220"/>
                </a:cubicBezTo>
                <a:cubicBezTo>
                  <a:pt x="6207" y="66188"/>
                  <a:pt x="6302" y="66093"/>
                  <a:pt x="6270" y="65935"/>
                </a:cubicBezTo>
                <a:cubicBezTo>
                  <a:pt x="6270" y="65777"/>
                  <a:pt x="6112" y="65682"/>
                  <a:pt x="5954" y="65713"/>
                </a:cubicBezTo>
                <a:cubicBezTo>
                  <a:pt x="5859" y="65745"/>
                  <a:pt x="5764" y="65872"/>
                  <a:pt x="5732" y="65935"/>
                </a:cubicBezTo>
                <a:close/>
                <a:moveTo>
                  <a:pt x="143081" y="8044"/>
                </a:moveTo>
                <a:cubicBezTo>
                  <a:pt x="143208" y="8139"/>
                  <a:pt x="143303" y="8234"/>
                  <a:pt x="143398" y="8266"/>
                </a:cubicBezTo>
                <a:cubicBezTo>
                  <a:pt x="143588" y="8298"/>
                  <a:pt x="143714" y="8171"/>
                  <a:pt x="143714" y="8013"/>
                </a:cubicBezTo>
                <a:cubicBezTo>
                  <a:pt x="143683" y="7854"/>
                  <a:pt x="143556" y="7728"/>
                  <a:pt x="143398" y="7759"/>
                </a:cubicBezTo>
                <a:cubicBezTo>
                  <a:pt x="143271" y="7791"/>
                  <a:pt x="143208" y="7918"/>
                  <a:pt x="143081" y="8044"/>
                </a:cubicBezTo>
                <a:close/>
                <a:moveTo>
                  <a:pt x="56751" y="59981"/>
                </a:moveTo>
                <a:cubicBezTo>
                  <a:pt x="56783" y="60045"/>
                  <a:pt x="56878" y="60140"/>
                  <a:pt x="56973" y="60203"/>
                </a:cubicBezTo>
                <a:cubicBezTo>
                  <a:pt x="57131" y="60266"/>
                  <a:pt x="57289" y="60140"/>
                  <a:pt x="57289" y="59981"/>
                </a:cubicBezTo>
                <a:cubicBezTo>
                  <a:pt x="57321" y="59855"/>
                  <a:pt x="57226" y="59728"/>
                  <a:pt x="57099" y="59696"/>
                </a:cubicBezTo>
                <a:cubicBezTo>
                  <a:pt x="56909" y="59665"/>
                  <a:pt x="56751" y="59791"/>
                  <a:pt x="56751" y="59981"/>
                </a:cubicBezTo>
                <a:close/>
                <a:moveTo>
                  <a:pt x="82276" y="56941"/>
                </a:moveTo>
                <a:cubicBezTo>
                  <a:pt x="82276" y="57131"/>
                  <a:pt x="82435" y="57226"/>
                  <a:pt x="82593" y="57226"/>
                </a:cubicBezTo>
                <a:cubicBezTo>
                  <a:pt x="82720" y="57194"/>
                  <a:pt x="82846" y="57099"/>
                  <a:pt x="82846" y="56973"/>
                </a:cubicBezTo>
                <a:cubicBezTo>
                  <a:pt x="82846" y="56783"/>
                  <a:pt x="82720" y="56656"/>
                  <a:pt x="82561" y="56656"/>
                </a:cubicBezTo>
                <a:cubicBezTo>
                  <a:pt x="82403" y="56656"/>
                  <a:pt x="82276" y="56783"/>
                  <a:pt x="82276" y="56973"/>
                </a:cubicBezTo>
                <a:close/>
                <a:moveTo>
                  <a:pt x="18558" y="56498"/>
                </a:moveTo>
                <a:cubicBezTo>
                  <a:pt x="18590" y="56561"/>
                  <a:pt x="18685" y="56688"/>
                  <a:pt x="18780" y="56719"/>
                </a:cubicBezTo>
                <a:cubicBezTo>
                  <a:pt x="18938" y="56751"/>
                  <a:pt x="19096" y="56656"/>
                  <a:pt x="19096" y="56498"/>
                </a:cubicBezTo>
                <a:cubicBezTo>
                  <a:pt x="19128" y="56339"/>
                  <a:pt x="19033" y="56244"/>
                  <a:pt x="18875" y="56213"/>
                </a:cubicBezTo>
                <a:cubicBezTo>
                  <a:pt x="18716" y="56181"/>
                  <a:pt x="18558" y="56276"/>
                  <a:pt x="18558" y="56498"/>
                </a:cubicBezTo>
                <a:close/>
                <a:moveTo>
                  <a:pt x="128038" y="10356"/>
                </a:moveTo>
                <a:cubicBezTo>
                  <a:pt x="128133" y="10451"/>
                  <a:pt x="128228" y="10514"/>
                  <a:pt x="128355" y="10546"/>
                </a:cubicBezTo>
                <a:cubicBezTo>
                  <a:pt x="128481" y="10578"/>
                  <a:pt x="128608" y="10356"/>
                  <a:pt x="128576" y="10198"/>
                </a:cubicBezTo>
                <a:cubicBezTo>
                  <a:pt x="128576" y="10071"/>
                  <a:pt x="128450" y="9976"/>
                  <a:pt x="128291" y="10008"/>
                </a:cubicBezTo>
                <a:cubicBezTo>
                  <a:pt x="128133" y="10008"/>
                  <a:pt x="127975" y="10198"/>
                  <a:pt x="128038" y="10356"/>
                </a:cubicBezTo>
                <a:close/>
                <a:moveTo>
                  <a:pt x="99314" y="35818"/>
                </a:moveTo>
                <a:cubicBezTo>
                  <a:pt x="99568" y="35850"/>
                  <a:pt x="99726" y="35691"/>
                  <a:pt x="99694" y="35564"/>
                </a:cubicBezTo>
                <a:cubicBezTo>
                  <a:pt x="99694" y="35406"/>
                  <a:pt x="99568" y="35311"/>
                  <a:pt x="99441" y="35311"/>
                </a:cubicBezTo>
                <a:cubicBezTo>
                  <a:pt x="99283" y="35279"/>
                  <a:pt x="99093" y="35438"/>
                  <a:pt x="99156" y="35564"/>
                </a:cubicBezTo>
                <a:cubicBezTo>
                  <a:pt x="99188" y="35660"/>
                  <a:pt x="99251" y="35755"/>
                  <a:pt x="99314" y="35818"/>
                </a:cubicBezTo>
                <a:close/>
                <a:moveTo>
                  <a:pt x="84936" y="55833"/>
                </a:moveTo>
                <a:cubicBezTo>
                  <a:pt x="84810" y="55959"/>
                  <a:pt x="84715" y="56054"/>
                  <a:pt x="84683" y="56149"/>
                </a:cubicBezTo>
                <a:cubicBezTo>
                  <a:pt x="84651" y="56308"/>
                  <a:pt x="84778" y="56466"/>
                  <a:pt x="84936" y="56466"/>
                </a:cubicBezTo>
                <a:cubicBezTo>
                  <a:pt x="85095" y="56466"/>
                  <a:pt x="85221" y="56308"/>
                  <a:pt x="85190" y="56149"/>
                </a:cubicBezTo>
                <a:cubicBezTo>
                  <a:pt x="85158" y="56054"/>
                  <a:pt x="85031" y="55959"/>
                  <a:pt x="84936" y="55833"/>
                </a:cubicBezTo>
                <a:close/>
                <a:moveTo>
                  <a:pt x="14061" y="57764"/>
                </a:moveTo>
                <a:cubicBezTo>
                  <a:pt x="13903" y="57764"/>
                  <a:pt x="13776" y="57891"/>
                  <a:pt x="13776" y="58049"/>
                </a:cubicBezTo>
                <a:cubicBezTo>
                  <a:pt x="13744" y="58176"/>
                  <a:pt x="13839" y="58303"/>
                  <a:pt x="13966" y="58303"/>
                </a:cubicBezTo>
                <a:cubicBezTo>
                  <a:pt x="14124" y="58366"/>
                  <a:pt x="14283" y="58239"/>
                  <a:pt x="14314" y="58081"/>
                </a:cubicBezTo>
                <a:cubicBezTo>
                  <a:pt x="14346" y="57923"/>
                  <a:pt x="14219" y="57796"/>
                  <a:pt x="14061" y="57764"/>
                </a:cubicBezTo>
                <a:close/>
                <a:moveTo>
                  <a:pt x="130413" y="9438"/>
                </a:moveTo>
                <a:cubicBezTo>
                  <a:pt x="130413" y="9659"/>
                  <a:pt x="130572" y="9818"/>
                  <a:pt x="130698" y="9786"/>
                </a:cubicBezTo>
                <a:cubicBezTo>
                  <a:pt x="130857" y="9786"/>
                  <a:pt x="130952" y="9659"/>
                  <a:pt x="130952" y="9533"/>
                </a:cubicBezTo>
                <a:cubicBezTo>
                  <a:pt x="130952" y="9374"/>
                  <a:pt x="130825" y="9216"/>
                  <a:pt x="130667" y="9248"/>
                </a:cubicBezTo>
                <a:cubicBezTo>
                  <a:pt x="130572" y="9279"/>
                  <a:pt x="130508" y="9343"/>
                  <a:pt x="130413" y="9438"/>
                </a:cubicBezTo>
                <a:close/>
                <a:moveTo>
                  <a:pt x="39523" y="55326"/>
                </a:moveTo>
                <a:cubicBezTo>
                  <a:pt x="39681" y="55326"/>
                  <a:pt x="39808" y="55231"/>
                  <a:pt x="39840" y="55041"/>
                </a:cubicBezTo>
                <a:cubicBezTo>
                  <a:pt x="39840" y="54883"/>
                  <a:pt x="39713" y="54756"/>
                  <a:pt x="39555" y="54756"/>
                </a:cubicBezTo>
                <a:cubicBezTo>
                  <a:pt x="39396" y="54724"/>
                  <a:pt x="39238" y="54851"/>
                  <a:pt x="39238" y="55009"/>
                </a:cubicBezTo>
                <a:cubicBezTo>
                  <a:pt x="39206" y="55168"/>
                  <a:pt x="39365" y="55326"/>
                  <a:pt x="39523" y="55326"/>
                </a:cubicBezTo>
                <a:close/>
                <a:moveTo>
                  <a:pt x="68247" y="61945"/>
                </a:moveTo>
                <a:cubicBezTo>
                  <a:pt x="68310" y="61850"/>
                  <a:pt x="68374" y="61723"/>
                  <a:pt x="68437" y="61596"/>
                </a:cubicBezTo>
                <a:cubicBezTo>
                  <a:pt x="68437" y="61438"/>
                  <a:pt x="68342" y="61343"/>
                  <a:pt x="68184" y="61343"/>
                </a:cubicBezTo>
                <a:cubicBezTo>
                  <a:pt x="68025" y="61343"/>
                  <a:pt x="67867" y="61533"/>
                  <a:pt x="67930" y="61660"/>
                </a:cubicBezTo>
                <a:cubicBezTo>
                  <a:pt x="67993" y="61755"/>
                  <a:pt x="68120" y="61818"/>
                  <a:pt x="68247" y="61945"/>
                </a:cubicBezTo>
                <a:close/>
                <a:moveTo>
                  <a:pt x="96179" y="41487"/>
                </a:moveTo>
                <a:cubicBezTo>
                  <a:pt x="96084" y="41613"/>
                  <a:pt x="95989" y="41772"/>
                  <a:pt x="95926" y="41930"/>
                </a:cubicBezTo>
                <a:cubicBezTo>
                  <a:pt x="95894" y="42088"/>
                  <a:pt x="96052" y="42183"/>
                  <a:pt x="96242" y="42183"/>
                </a:cubicBezTo>
                <a:cubicBezTo>
                  <a:pt x="96401" y="42183"/>
                  <a:pt x="96559" y="42025"/>
                  <a:pt x="96496" y="41867"/>
                </a:cubicBezTo>
                <a:cubicBezTo>
                  <a:pt x="96432" y="41740"/>
                  <a:pt x="96306" y="41613"/>
                  <a:pt x="96179" y="41487"/>
                </a:cubicBezTo>
                <a:close/>
                <a:moveTo>
                  <a:pt x="16151" y="57258"/>
                </a:moveTo>
                <a:cubicBezTo>
                  <a:pt x="16215" y="57479"/>
                  <a:pt x="16373" y="57574"/>
                  <a:pt x="16531" y="57479"/>
                </a:cubicBezTo>
                <a:cubicBezTo>
                  <a:pt x="16658" y="57448"/>
                  <a:pt x="16721" y="57321"/>
                  <a:pt x="16658" y="57194"/>
                </a:cubicBezTo>
                <a:cubicBezTo>
                  <a:pt x="16626" y="57036"/>
                  <a:pt x="16436" y="56941"/>
                  <a:pt x="16310" y="57036"/>
                </a:cubicBezTo>
                <a:cubicBezTo>
                  <a:pt x="16215" y="57068"/>
                  <a:pt x="16183" y="57194"/>
                  <a:pt x="16151" y="57258"/>
                </a:cubicBezTo>
                <a:close/>
                <a:moveTo>
                  <a:pt x="48739" y="59886"/>
                </a:moveTo>
                <a:cubicBezTo>
                  <a:pt x="48865" y="60013"/>
                  <a:pt x="48929" y="60108"/>
                  <a:pt x="49024" y="60171"/>
                </a:cubicBezTo>
                <a:cubicBezTo>
                  <a:pt x="49150" y="60203"/>
                  <a:pt x="49340" y="60045"/>
                  <a:pt x="49309" y="59886"/>
                </a:cubicBezTo>
                <a:cubicBezTo>
                  <a:pt x="49309" y="59760"/>
                  <a:pt x="49214" y="59665"/>
                  <a:pt x="49055" y="59665"/>
                </a:cubicBezTo>
                <a:cubicBezTo>
                  <a:pt x="48960" y="59696"/>
                  <a:pt x="48865" y="59791"/>
                  <a:pt x="48739" y="59886"/>
                </a:cubicBezTo>
                <a:close/>
                <a:moveTo>
                  <a:pt x="36799" y="55801"/>
                </a:moveTo>
                <a:cubicBezTo>
                  <a:pt x="36926" y="55928"/>
                  <a:pt x="36989" y="56054"/>
                  <a:pt x="37084" y="56086"/>
                </a:cubicBezTo>
                <a:cubicBezTo>
                  <a:pt x="37243" y="56118"/>
                  <a:pt x="37401" y="56023"/>
                  <a:pt x="37433" y="55864"/>
                </a:cubicBezTo>
                <a:cubicBezTo>
                  <a:pt x="37433" y="55674"/>
                  <a:pt x="37306" y="55548"/>
                  <a:pt x="37148" y="55579"/>
                </a:cubicBezTo>
                <a:cubicBezTo>
                  <a:pt x="37053" y="55611"/>
                  <a:pt x="36958" y="55706"/>
                  <a:pt x="36799" y="55801"/>
                </a:cubicBezTo>
                <a:close/>
                <a:moveTo>
                  <a:pt x="127" y="73092"/>
                </a:moveTo>
                <a:cubicBezTo>
                  <a:pt x="127" y="73250"/>
                  <a:pt x="253" y="73377"/>
                  <a:pt x="412" y="73345"/>
                </a:cubicBezTo>
                <a:cubicBezTo>
                  <a:pt x="728" y="73314"/>
                  <a:pt x="728" y="72870"/>
                  <a:pt x="412" y="72839"/>
                </a:cubicBezTo>
                <a:cubicBezTo>
                  <a:pt x="253" y="72807"/>
                  <a:pt x="127" y="72934"/>
                  <a:pt x="127" y="73092"/>
                </a:cubicBezTo>
                <a:close/>
                <a:moveTo>
                  <a:pt x="108625" y="22074"/>
                </a:moveTo>
                <a:cubicBezTo>
                  <a:pt x="108467" y="21947"/>
                  <a:pt x="108403" y="21852"/>
                  <a:pt x="108277" y="21820"/>
                </a:cubicBezTo>
                <a:cubicBezTo>
                  <a:pt x="108150" y="21789"/>
                  <a:pt x="108055" y="21915"/>
                  <a:pt x="108023" y="22042"/>
                </a:cubicBezTo>
                <a:cubicBezTo>
                  <a:pt x="107992" y="22169"/>
                  <a:pt x="108182" y="22359"/>
                  <a:pt x="108308" y="22327"/>
                </a:cubicBezTo>
                <a:cubicBezTo>
                  <a:pt x="108403" y="22295"/>
                  <a:pt x="108467" y="22169"/>
                  <a:pt x="108625" y="22074"/>
                </a:cubicBezTo>
                <a:close/>
                <a:moveTo>
                  <a:pt x="112045" y="18115"/>
                </a:moveTo>
                <a:cubicBezTo>
                  <a:pt x="112045" y="18305"/>
                  <a:pt x="112172" y="18432"/>
                  <a:pt x="112330" y="18400"/>
                </a:cubicBezTo>
                <a:cubicBezTo>
                  <a:pt x="112489" y="18400"/>
                  <a:pt x="112584" y="18305"/>
                  <a:pt x="112584" y="18178"/>
                </a:cubicBezTo>
                <a:cubicBezTo>
                  <a:pt x="112615" y="18052"/>
                  <a:pt x="112520" y="17925"/>
                  <a:pt x="112394" y="17893"/>
                </a:cubicBezTo>
                <a:cubicBezTo>
                  <a:pt x="112235" y="17862"/>
                  <a:pt x="112077" y="17957"/>
                  <a:pt x="112045" y="18115"/>
                </a:cubicBezTo>
                <a:close/>
                <a:moveTo>
                  <a:pt x="101056" y="32746"/>
                </a:moveTo>
                <a:cubicBezTo>
                  <a:pt x="101183" y="32588"/>
                  <a:pt x="101278" y="32493"/>
                  <a:pt x="101309" y="32398"/>
                </a:cubicBezTo>
                <a:cubicBezTo>
                  <a:pt x="101309" y="32271"/>
                  <a:pt x="101214" y="32176"/>
                  <a:pt x="101056" y="32144"/>
                </a:cubicBezTo>
                <a:cubicBezTo>
                  <a:pt x="100898" y="32144"/>
                  <a:pt x="100739" y="32303"/>
                  <a:pt x="100803" y="32429"/>
                </a:cubicBezTo>
                <a:cubicBezTo>
                  <a:pt x="100834" y="32524"/>
                  <a:pt x="100961" y="32619"/>
                  <a:pt x="101056" y="32746"/>
                </a:cubicBezTo>
                <a:close/>
                <a:moveTo>
                  <a:pt x="114642" y="17038"/>
                </a:moveTo>
                <a:cubicBezTo>
                  <a:pt x="114579" y="17197"/>
                  <a:pt x="114484" y="17292"/>
                  <a:pt x="114452" y="17387"/>
                </a:cubicBezTo>
                <a:cubicBezTo>
                  <a:pt x="114452" y="17513"/>
                  <a:pt x="114579" y="17640"/>
                  <a:pt x="114737" y="17608"/>
                </a:cubicBezTo>
                <a:cubicBezTo>
                  <a:pt x="114864" y="17577"/>
                  <a:pt x="114990" y="17482"/>
                  <a:pt x="114927" y="17323"/>
                </a:cubicBezTo>
                <a:cubicBezTo>
                  <a:pt x="114895" y="17228"/>
                  <a:pt x="114800" y="17165"/>
                  <a:pt x="114642" y="17038"/>
                </a:cubicBezTo>
                <a:close/>
                <a:moveTo>
                  <a:pt x="124586" y="14283"/>
                </a:moveTo>
                <a:cubicBezTo>
                  <a:pt x="124459" y="14125"/>
                  <a:pt x="124364" y="14030"/>
                  <a:pt x="124269" y="13998"/>
                </a:cubicBezTo>
                <a:cubicBezTo>
                  <a:pt x="124174" y="13966"/>
                  <a:pt x="124016" y="14125"/>
                  <a:pt x="124048" y="14220"/>
                </a:cubicBezTo>
                <a:cubicBezTo>
                  <a:pt x="124079" y="14315"/>
                  <a:pt x="124143" y="14441"/>
                  <a:pt x="124238" y="14441"/>
                </a:cubicBezTo>
                <a:cubicBezTo>
                  <a:pt x="124333" y="14441"/>
                  <a:pt x="124428" y="14346"/>
                  <a:pt x="124586" y="14283"/>
                </a:cubicBezTo>
                <a:close/>
                <a:moveTo>
                  <a:pt x="29136" y="55389"/>
                </a:moveTo>
                <a:cubicBezTo>
                  <a:pt x="29072" y="55579"/>
                  <a:pt x="28977" y="55674"/>
                  <a:pt x="28977" y="55769"/>
                </a:cubicBezTo>
                <a:cubicBezTo>
                  <a:pt x="28977" y="55928"/>
                  <a:pt x="29104" y="56023"/>
                  <a:pt x="29231" y="55991"/>
                </a:cubicBezTo>
                <a:cubicBezTo>
                  <a:pt x="29389" y="55991"/>
                  <a:pt x="29484" y="55864"/>
                  <a:pt x="29421" y="55706"/>
                </a:cubicBezTo>
                <a:cubicBezTo>
                  <a:pt x="29389" y="55611"/>
                  <a:pt x="29294" y="55548"/>
                  <a:pt x="29136" y="55389"/>
                </a:cubicBezTo>
                <a:close/>
                <a:moveTo>
                  <a:pt x="98237" y="41107"/>
                </a:moveTo>
                <a:cubicBezTo>
                  <a:pt x="98396" y="41233"/>
                  <a:pt x="98459" y="41328"/>
                  <a:pt x="98554" y="41392"/>
                </a:cubicBezTo>
                <a:cubicBezTo>
                  <a:pt x="98712" y="41423"/>
                  <a:pt x="98839" y="41297"/>
                  <a:pt x="98839" y="41170"/>
                </a:cubicBezTo>
                <a:cubicBezTo>
                  <a:pt x="98839" y="41012"/>
                  <a:pt x="98776" y="40885"/>
                  <a:pt x="98617" y="40917"/>
                </a:cubicBezTo>
                <a:cubicBezTo>
                  <a:pt x="98522" y="40917"/>
                  <a:pt x="98427" y="41012"/>
                  <a:pt x="98237" y="41107"/>
                </a:cubicBezTo>
                <a:close/>
                <a:moveTo>
                  <a:pt x="86995" y="55358"/>
                </a:moveTo>
                <a:cubicBezTo>
                  <a:pt x="87153" y="55484"/>
                  <a:pt x="87217" y="55579"/>
                  <a:pt x="87312" y="55643"/>
                </a:cubicBezTo>
                <a:cubicBezTo>
                  <a:pt x="87470" y="55674"/>
                  <a:pt x="87597" y="55548"/>
                  <a:pt x="87597" y="55421"/>
                </a:cubicBezTo>
                <a:cubicBezTo>
                  <a:pt x="87597" y="55263"/>
                  <a:pt x="87533" y="55136"/>
                  <a:pt x="87375" y="55168"/>
                </a:cubicBezTo>
                <a:cubicBezTo>
                  <a:pt x="87280" y="55168"/>
                  <a:pt x="87185" y="55263"/>
                  <a:pt x="86995" y="55358"/>
                </a:cubicBezTo>
                <a:close/>
                <a:moveTo>
                  <a:pt x="146311" y="9691"/>
                </a:moveTo>
                <a:cubicBezTo>
                  <a:pt x="146438" y="9754"/>
                  <a:pt x="146564" y="9818"/>
                  <a:pt x="146691" y="9849"/>
                </a:cubicBezTo>
                <a:cubicBezTo>
                  <a:pt x="146818" y="9881"/>
                  <a:pt x="146913" y="9723"/>
                  <a:pt x="146881" y="9596"/>
                </a:cubicBezTo>
                <a:cubicBezTo>
                  <a:pt x="146849" y="9438"/>
                  <a:pt x="146754" y="9343"/>
                  <a:pt x="146596" y="9406"/>
                </a:cubicBezTo>
                <a:cubicBezTo>
                  <a:pt x="146501" y="9438"/>
                  <a:pt x="146438" y="9564"/>
                  <a:pt x="146311" y="9691"/>
                </a:cubicBezTo>
                <a:close/>
                <a:moveTo>
                  <a:pt x="99061" y="43545"/>
                </a:moveTo>
                <a:cubicBezTo>
                  <a:pt x="99219" y="43640"/>
                  <a:pt x="99314" y="43703"/>
                  <a:pt x="99409" y="43735"/>
                </a:cubicBezTo>
                <a:cubicBezTo>
                  <a:pt x="99473" y="43735"/>
                  <a:pt x="99568" y="43608"/>
                  <a:pt x="99599" y="43545"/>
                </a:cubicBezTo>
                <a:cubicBezTo>
                  <a:pt x="99631" y="43418"/>
                  <a:pt x="99504" y="43260"/>
                  <a:pt x="99378" y="43292"/>
                </a:cubicBezTo>
                <a:cubicBezTo>
                  <a:pt x="99283" y="43355"/>
                  <a:pt x="99156" y="43450"/>
                  <a:pt x="99061" y="43545"/>
                </a:cubicBezTo>
                <a:close/>
                <a:moveTo>
                  <a:pt x="855" y="75436"/>
                </a:moveTo>
                <a:cubicBezTo>
                  <a:pt x="1013" y="75562"/>
                  <a:pt x="1077" y="75689"/>
                  <a:pt x="1172" y="75689"/>
                </a:cubicBezTo>
                <a:cubicBezTo>
                  <a:pt x="1330" y="75689"/>
                  <a:pt x="1425" y="75562"/>
                  <a:pt x="1393" y="75436"/>
                </a:cubicBezTo>
                <a:cubicBezTo>
                  <a:pt x="1393" y="75372"/>
                  <a:pt x="1267" y="75246"/>
                  <a:pt x="1203" y="75246"/>
                </a:cubicBezTo>
                <a:cubicBezTo>
                  <a:pt x="1108" y="75277"/>
                  <a:pt x="1013" y="75341"/>
                  <a:pt x="855" y="75436"/>
                </a:cubicBezTo>
                <a:close/>
                <a:moveTo>
                  <a:pt x="121546" y="14980"/>
                </a:moveTo>
                <a:cubicBezTo>
                  <a:pt x="121704" y="15106"/>
                  <a:pt x="121768" y="15233"/>
                  <a:pt x="121863" y="15233"/>
                </a:cubicBezTo>
                <a:cubicBezTo>
                  <a:pt x="121989" y="15296"/>
                  <a:pt x="122148" y="15201"/>
                  <a:pt x="122148" y="15043"/>
                </a:cubicBezTo>
                <a:cubicBezTo>
                  <a:pt x="122148" y="14916"/>
                  <a:pt x="122084" y="14790"/>
                  <a:pt x="121926" y="14790"/>
                </a:cubicBezTo>
                <a:cubicBezTo>
                  <a:pt x="121831" y="14790"/>
                  <a:pt x="121736" y="14885"/>
                  <a:pt x="121546" y="14980"/>
                </a:cubicBezTo>
                <a:close/>
                <a:moveTo>
                  <a:pt x="26792" y="56878"/>
                </a:moveTo>
                <a:cubicBezTo>
                  <a:pt x="26887" y="56719"/>
                  <a:pt x="27014" y="56624"/>
                  <a:pt x="27014" y="56529"/>
                </a:cubicBezTo>
                <a:cubicBezTo>
                  <a:pt x="27014" y="56371"/>
                  <a:pt x="26887" y="56276"/>
                  <a:pt x="26760" y="56308"/>
                </a:cubicBezTo>
                <a:cubicBezTo>
                  <a:pt x="26697" y="56339"/>
                  <a:pt x="26570" y="56434"/>
                  <a:pt x="26570" y="56498"/>
                </a:cubicBezTo>
                <a:cubicBezTo>
                  <a:pt x="26602" y="56624"/>
                  <a:pt x="26665" y="56688"/>
                  <a:pt x="26792" y="56878"/>
                </a:cubicBezTo>
                <a:close/>
                <a:moveTo>
                  <a:pt x="102639" y="29547"/>
                </a:moveTo>
                <a:cubicBezTo>
                  <a:pt x="102766" y="29421"/>
                  <a:pt x="102861" y="29357"/>
                  <a:pt x="102893" y="29262"/>
                </a:cubicBezTo>
                <a:cubicBezTo>
                  <a:pt x="102924" y="29104"/>
                  <a:pt x="102829" y="29009"/>
                  <a:pt x="102703" y="29009"/>
                </a:cubicBezTo>
                <a:cubicBezTo>
                  <a:pt x="102544" y="28977"/>
                  <a:pt x="102449" y="29072"/>
                  <a:pt x="102449" y="29199"/>
                </a:cubicBezTo>
                <a:cubicBezTo>
                  <a:pt x="102449" y="29294"/>
                  <a:pt x="102544" y="29389"/>
                  <a:pt x="102639" y="29547"/>
                </a:cubicBezTo>
                <a:close/>
                <a:moveTo>
                  <a:pt x="34709" y="56244"/>
                </a:moveTo>
                <a:cubicBezTo>
                  <a:pt x="34614" y="56434"/>
                  <a:pt x="34519" y="56529"/>
                  <a:pt x="34519" y="56624"/>
                </a:cubicBezTo>
                <a:cubicBezTo>
                  <a:pt x="34519" y="56751"/>
                  <a:pt x="34646" y="56878"/>
                  <a:pt x="34773" y="56814"/>
                </a:cubicBezTo>
                <a:cubicBezTo>
                  <a:pt x="34899" y="56814"/>
                  <a:pt x="35026" y="56688"/>
                  <a:pt x="34963" y="56561"/>
                </a:cubicBezTo>
                <a:cubicBezTo>
                  <a:pt x="34963" y="56466"/>
                  <a:pt x="34836" y="56403"/>
                  <a:pt x="34709" y="56244"/>
                </a:cubicBezTo>
                <a:close/>
                <a:moveTo>
                  <a:pt x="100264" y="37623"/>
                </a:moveTo>
                <a:cubicBezTo>
                  <a:pt x="100106" y="37750"/>
                  <a:pt x="100011" y="37813"/>
                  <a:pt x="99979" y="37908"/>
                </a:cubicBezTo>
                <a:cubicBezTo>
                  <a:pt x="99916" y="38035"/>
                  <a:pt x="100043" y="38161"/>
                  <a:pt x="100169" y="38193"/>
                </a:cubicBezTo>
                <a:cubicBezTo>
                  <a:pt x="100296" y="38225"/>
                  <a:pt x="100454" y="38130"/>
                  <a:pt x="100454" y="37971"/>
                </a:cubicBezTo>
                <a:cubicBezTo>
                  <a:pt x="100454" y="37876"/>
                  <a:pt x="100328" y="37781"/>
                  <a:pt x="100264" y="37623"/>
                </a:cubicBezTo>
                <a:close/>
                <a:moveTo>
                  <a:pt x="95799" y="49911"/>
                </a:moveTo>
                <a:cubicBezTo>
                  <a:pt x="95989" y="50006"/>
                  <a:pt x="96084" y="50101"/>
                  <a:pt x="96179" y="50101"/>
                </a:cubicBezTo>
                <a:cubicBezTo>
                  <a:pt x="96242" y="50101"/>
                  <a:pt x="96337" y="49974"/>
                  <a:pt x="96369" y="49911"/>
                </a:cubicBezTo>
                <a:cubicBezTo>
                  <a:pt x="96401" y="49815"/>
                  <a:pt x="96242" y="49625"/>
                  <a:pt x="96147" y="49657"/>
                </a:cubicBezTo>
                <a:cubicBezTo>
                  <a:pt x="96021" y="49689"/>
                  <a:pt x="95957" y="49784"/>
                  <a:pt x="95799" y="49911"/>
                </a:cubicBezTo>
                <a:close/>
                <a:moveTo>
                  <a:pt x="93424" y="50639"/>
                </a:moveTo>
                <a:cubicBezTo>
                  <a:pt x="93582" y="50734"/>
                  <a:pt x="93645" y="50861"/>
                  <a:pt x="93772" y="50861"/>
                </a:cubicBezTo>
                <a:cubicBezTo>
                  <a:pt x="93899" y="50892"/>
                  <a:pt x="94025" y="50766"/>
                  <a:pt x="94025" y="50639"/>
                </a:cubicBezTo>
                <a:cubicBezTo>
                  <a:pt x="93994" y="50512"/>
                  <a:pt x="93930" y="50386"/>
                  <a:pt x="93772" y="50417"/>
                </a:cubicBezTo>
                <a:cubicBezTo>
                  <a:pt x="93677" y="50417"/>
                  <a:pt x="93582" y="50544"/>
                  <a:pt x="93424" y="50639"/>
                </a:cubicBezTo>
                <a:close/>
                <a:moveTo>
                  <a:pt x="119171" y="15771"/>
                </a:moveTo>
                <a:cubicBezTo>
                  <a:pt x="119297" y="15898"/>
                  <a:pt x="119361" y="15993"/>
                  <a:pt x="119456" y="16025"/>
                </a:cubicBezTo>
                <a:cubicBezTo>
                  <a:pt x="119582" y="16056"/>
                  <a:pt x="119709" y="15961"/>
                  <a:pt x="119709" y="15835"/>
                </a:cubicBezTo>
                <a:cubicBezTo>
                  <a:pt x="119709" y="15708"/>
                  <a:pt x="119646" y="15581"/>
                  <a:pt x="119519" y="15581"/>
                </a:cubicBezTo>
                <a:cubicBezTo>
                  <a:pt x="119424" y="15581"/>
                  <a:pt x="119329" y="15676"/>
                  <a:pt x="119171" y="15771"/>
                </a:cubicBezTo>
                <a:close/>
                <a:moveTo>
                  <a:pt x="106345" y="25240"/>
                </a:moveTo>
                <a:cubicBezTo>
                  <a:pt x="106471" y="25367"/>
                  <a:pt x="106566" y="25462"/>
                  <a:pt x="106661" y="25494"/>
                </a:cubicBezTo>
                <a:cubicBezTo>
                  <a:pt x="106756" y="25525"/>
                  <a:pt x="106915" y="25367"/>
                  <a:pt x="106883" y="25272"/>
                </a:cubicBezTo>
                <a:cubicBezTo>
                  <a:pt x="106851" y="25177"/>
                  <a:pt x="106756" y="25082"/>
                  <a:pt x="106693" y="25082"/>
                </a:cubicBezTo>
                <a:cubicBezTo>
                  <a:pt x="106598" y="25082"/>
                  <a:pt x="106503" y="25145"/>
                  <a:pt x="106345" y="25240"/>
                </a:cubicBezTo>
                <a:close/>
                <a:moveTo>
                  <a:pt x="128735" y="12668"/>
                </a:moveTo>
                <a:cubicBezTo>
                  <a:pt x="128893" y="12795"/>
                  <a:pt x="128988" y="12890"/>
                  <a:pt x="129083" y="12890"/>
                </a:cubicBezTo>
                <a:cubicBezTo>
                  <a:pt x="129146" y="12890"/>
                  <a:pt x="129241" y="12795"/>
                  <a:pt x="129305" y="12731"/>
                </a:cubicBezTo>
                <a:cubicBezTo>
                  <a:pt x="129336" y="12636"/>
                  <a:pt x="129210" y="12446"/>
                  <a:pt x="129083" y="12446"/>
                </a:cubicBezTo>
                <a:cubicBezTo>
                  <a:pt x="128988" y="12478"/>
                  <a:pt x="128893" y="12573"/>
                  <a:pt x="128735" y="12668"/>
                </a:cubicBezTo>
                <a:close/>
                <a:moveTo>
                  <a:pt x="104255" y="26381"/>
                </a:moveTo>
                <a:cubicBezTo>
                  <a:pt x="104381" y="26222"/>
                  <a:pt x="104476" y="26159"/>
                  <a:pt x="104508" y="26064"/>
                </a:cubicBezTo>
                <a:cubicBezTo>
                  <a:pt x="104540" y="25937"/>
                  <a:pt x="104445" y="25779"/>
                  <a:pt x="104318" y="25779"/>
                </a:cubicBezTo>
                <a:cubicBezTo>
                  <a:pt x="104160" y="25779"/>
                  <a:pt x="104033" y="25842"/>
                  <a:pt x="104065" y="26000"/>
                </a:cubicBezTo>
                <a:cubicBezTo>
                  <a:pt x="104065" y="26095"/>
                  <a:pt x="104160" y="26191"/>
                  <a:pt x="104255" y="26381"/>
                </a:cubicBezTo>
                <a:close/>
                <a:moveTo>
                  <a:pt x="97002" y="44052"/>
                </a:moveTo>
                <a:cubicBezTo>
                  <a:pt x="96781" y="44083"/>
                  <a:pt x="96717" y="44178"/>
                  <a:pt x="96717" y="44337"/>
                </a:cubicBezTo>
                <a:cubicBezTo>
                  <a:pt x="96749" y="44463"/>
                  <a:pt x="96844" y="44558"/>
                  <a:pt x="97002" y="44558"/>
                </a:cubicBezTo>
                <a:cubicBezTo>
                  <a:pt x="97129" y="44527"/>
                  <a:pt x="97256" y="44400"/>
                  <a:pt x="97192" y="44273"/>
                </a:cubicBezTo>
                <a:cubicBezTo>
                  <a:pt x="97161" y="44210"/>
                  <a:pt x="97066" y="44115"/>
                  <a:pt x="97002" y="44052"/>
                </a:cubicBezTo>
                <a:close/>
                <a:moveTo>
                  <a:pt x="126360" y="13428"/>
                </a:moveTo>
                <a:cubicBezTo>
                  <a:pt x="126518" y="13523"/>
                  <a:pt x="126613" y="13618"/>
                  <a:pt x="126708" y="13650"/>
                </a:cubicBezTo>
                <a:cubicBezTo>
                  <a:pt x="126771" y="13650"/>
                  <a:pt x="126898" y="13555"/>
                  <a:pt x="126898" y="13491"/>
                </a:cubicBezTo>
                <a:cubicBezTo>
                  <a:pt x="126961" y="13365"/>
                  <a:pt x="126866" y="13206"/>
                  <a:pt x="126740" y="13206"/>
                </a:cubicBezTo>
                <a:cubicBezTo>
                  <a:pt x="126645" y="13206"/>
                  <a:pt x="126550" y="13333"/>
                  <a:pt x="126360" y="13428"/>
                </a:cubicBezTo>
                <a:close/>
                <a:moveTo>
                  <a:pt x="97446" y="46775"/>
                </a:moveTo>
                <a:cubicBezTo>
                  <a:pt x="97572" y="46839"/>
                  <a:pt x="97699" y="46870"/>
                  <a:pt x="97857" y="46870"/>
                </a:cubicBezTo>
                <a:cubicBezTo>
                  <a:pt x="97921" y="46870"/>
                  <a:pt x="97984" y="46712"/>
                  <a:pt x="97984" y="46649"/>
                </a:cubicBezTo>
                <a:cubicBezTo>
                  <a:pt x="97984" y="46522"/>
                  <a:pt x="97826" y="46427"/>
                  <a:pt x="97699" y="46459"/>
                </a:cubicBezTo>
                <a:cubicBezTo>
                  <a:pt x="97636" y="46522"/>
                  <a:pt x="97572" y="46649"/>
                  <a:pt x="97446" y="46775"/>
                </a:cubicBezTo>
                <a:close/>
                <a:moveTo>
                  <a:pt x="138299" y="9533"/>
                </a:moveTo>
                <a:cubicBezTo>
                  <a:pt x="138457" y="9659"/>
                  <a:pt x="138521" y="9754"/>
                  <a:pt x="138616" y="9786"/>
                </a:cubicBezTo>
                <a:cubicBezTo>
                  <a:pt x="138742" y="9849"/>
                  <a:pt x="138869" y="9723"/>
                  <a:pt x="138869" y="9596"/>
                </a:cubicBezTo>
                <a:cubicBezTo>
                  <a:pt x="138901" y="9469"/>
                  <a:pt x="138837" y="9311"/>
                  <a:pt x="138679" y="9343"/>
                </a:cubicBezTo>
                <a:cubicBezTo>
                  <a:pt x="138584" y="9343"/>
                  <a:pt x="138489" y="9438"/>
                  <a:pt x="138299" y="9533"/>
                </a:cubicBezTo>
                <a:close/>
                <a:moveTo>
                  <a:pt x="89402" y="54566"/>
                </a:moveTo>
                <a:cubicBezTo>
                  <a:pt x="89528" y="54693"/>
                  <a:pt x="89592" y="54788"/>
                  <a:pt x="89687" y="54819"/>
                </a:cubicBezTo>
                <a:cubicBezTo>
                  <a:pt x="89813" y="54851"/>
                  <a:pt x="89972" y="54756"/>
                  <a:pt x="89940" y="54629"/>
                </a:cubicBezTo>
                <a:cubicBezTo>
                  <a:pt x="89972" y="54502"/>
                  <a:pt x="89877" y="54376"/>
                  <a:pt x="89750" y="54376"/>
                </a:cubicBezTo>
                <a:cubicBezTo>
                  <a:pt x="89655" y="54376"/>
                  <a:pt x="89560" y="54471"/>
                  <a:pt x="89402" y="54566"/>
                </a:cubicBezTo>
                <a:close/>
                <a:moveTo>
                  <a:pt x="95387" y="47124"/>
                </a:moveTo>
                <a:cubicBezTo>
                  <a:pt x="95292" y="47250"/>
                  <a:pt x="95197" y="47345"/>
                  <a:pt x="95134" y="47472"/>
                </a:cubicBezTo>
                <a:cubicBezTo>
                  <a:pt x="95102" y="47599"/>
                  <a:pt x="95261" y="47725"/>
                  <a:pt x="95387" y="47725"/>
                </a:cubicBezTo>
                <a:cubicBezTo>
                  <a:pt x="95514" y="47725"/>
                  <a:pt x="95672" y="47599"/>
                  <a:pt x="95641" y="47472"/>
                </a:cubicBezTo>
                <a:cubicBezTo>
                  <a:pt x="95546" y="47345"/>
                  <a:pt x="95482" y="47250"/>
                  <a:pt x="95387" y="47124"/>
                </a:cubicBezTo>
                <a:close/>
                <a:moveTo>
                  <a:pt x="92189" y="53457"/>
                </a:moveTo>
                <a:cubicBezTo>
                  <a:pt x="92062" y="53616"/>
                  <a:pt x="91935" y="53711"/>
                  <a:pt x="91904" y="53806"/>
                </a:cubicBezTo>
                <a:cubicBezTo>
                  <a:pt x="91872" y="53901"/>
                  <a:pt x="91999" y="54059"/>
                  <a:pt x="92125" y="54027"/>
                </a:cubicBezTo>
                <a:cubicBezTo>
                  <a:pt x="92220" y="53996"/>
                  <a:pt x="92347" y="53932"/>
                  <a:pt x="92347" y="53869"/>
                </a:cubicBezTo>
                <a:cubicBezTo>
                  <a:pt x="92347" y="53742"/>
                  <a:pt x="92252" y="53647"/>
                  <a:pt x="92189" y="53457"/>
                </a:cubicBezTo>
                <a:close/>
                <a:moveTo>
                  <a:pt x="10039" y="61691"/>
                </a:moveTo>
                <a:cubicBezTo>
                  <a:pt x="9944" y="61786"/>
                  <a:pt x="9881" y="61881"/>
                  <a:pt x="9786" y="62008"/>
                </a:cubicBezTo>
                <a:cubicBezTo>
                  <a:pt x="9754" y="62135"/>
                  <a:pt x="9912" y="62261"/>
                  <a:pt x="10039" y="62261"/>
                </a:cubicBezTo>
                <a:cubicBezTo>
                  <a:pt x="10197" y="62230"/>
                  <a:pt x="10324" y="62135"/>
                  <a:pt x="10292" y="62008"/>
                </a:cubicBezTo>
                <a:cubicBezTo>
                  <a:pt x="10261" y="61913"/>
                  <a:pt x="10166" y="61818"/>
                  <a:pt x="10039" y="61691"/>
                </a:cubicBezTo>
                <a:close/>
                <a:moveTo>
                  <a:pt x="14504" y="60393"/>
                </a:moveTo>
                <a:cubicBezTo>
                  <a:pt x="14599" y="60488"/>
                  <a:pt x="14726" y="60583"/>
                  <a:pt x="14853" y="60646"/>
                </a:cubicBezTo>
                <a:cubicBezTo>
                  <a:pt x="14948" y="60678"/>
                  <a:pt x="15074" y="60520"/>
                  <a:pt x="15043" y="60393"/>
                </a:cubicBezTo>
                <a:cubicBezTo>
                  <a:pt x="15011" y="60330"/>
                  <a:pt x="14916" y="60203"/>
                  <a:pt x="14853" y="60203"/>
                </a:cubicBezTo>
                <a:cubicBezTo>
                  <a:pt x="14758" y="60235"/>
                  <a:pt x="14663" y="60298"/>
                  <a:pt x="14504" y="60393"/>
                </a:cubicBezTo>
                <a:close/>
                <a:moveTo>
                  <a:pt x="85411" y="58524"/>
                </a:moveTo>
                <a:cubicBezTo>
                  <a:pt x="85570" y="58651"/>
                  <a:pt x="85633" y="58746"/>
                  <a:pt x="85728" y="58778"/>
                </a:cubicBezTo>
                <a:cubicBezTo>
                  <a:pt x="85792" y="58778"/>
                  <a:pt x="85918" y="58683"/>
                  <a:pt x="85950" y="58619"/>
                </a:cubicBezTo>
                <a:cubicBezTo>
                  <a:pt x="85982" y="58493"/>
                  <a:pt x="85918" y="58334"/>
                  <a:pt x="85760" y="58334"/>
                </a:cubicBezTo>
                <a:cubicBezTo>
                  <a:pt x="85665" y="58334"/>
                  <a:pt x="85570" y="58429"/>
                  <a:pt x="85411" y="58524"/>
                </a:cubicBezTo>
                <a:close/>
                <a:moveTo>
                  <a:pt x="65745" y="62040"/>
                </a:moveTo>
                <a:cubicBezTo>
                  <a:pt x="65650" y="62230"/>
                  <a:pt x="65555" y="62325"/>
                  <a:pt x="65555" y="62420"/>
                </a:cubicBezTo>
                <a:cubicBezTo>
                  <a:pt x="65523" y="62546"/>
                  <a:pt x="65650" y="62673"/>
                  <a:pt x="65808" y="62641"/>
                </a:cubicBezTo>
                <a:cubicBezTo>
                  <a:pt x="65935" y="62610"/>
                  <a:pt x="66062" y="62515"/>
                  <a:pt x="65998" y="62388"/>
                </a:cubicBezTo>
                <a:cubicBezTo>
                  <a:pt x="65967" y="62261"/>
                  <a:pt x="65872" y="62198"/>
                  <a:pt x="65745" y="62040"/>
                </a:cubicBezTo>
                <a:close/>
                <a:moveTo>
                  <a:pt x="57479" y="62388"/>
                </a:moveTo>
                <a:cubicBezTo>
                  <a:pt x="57669" y="62483"/>
                  <a:pt x="57764" y="62578"/>
                  <a:pt x="57859" y="62578"/>
                </a:cubicBezTo>
                <a:cubicBezTo>
                  <a:pt x="57923" y="62578"/>
                  <a:pt x="58049" y="62451"/>
                  <a:pt x="58049" y="62388"/>
                </a:cubicBezTo>
                <a:cubicBezTo>
                  <a:pt x="58081" y="62230"/>
                  <a:pt x="57954" y="62103"/>
                  <a:pt x="57828" y="62135"/>
                </a:cubicBezTo>
                <a:cubicBezTo>
                  <a:pt x="57733" y="62135"/>
                  <a:pt x="57638" y="62261"/>
                  <a:pt x="57511" y="62388"/>
                </a:cubicBezTo>
                <a:close/>
                <a:moveTo>
                  <a:pt x="54629" y="61058"/>
                </a:moveTo>
                <a:cubicBezTo>
                  <a:pt x="54756" y="60931"/>
                  <a:pt x="54883" y="60836"/>
                  <a:pt x="54883" y="60741"/>
                </a:cubicBezTo>
                <a:cubicBezTo>
                  <a:pt x="54914" y="60615"/>
                  <a:pt x="54819" y="60520"/>
                  <a:pt x="54661" y="60520"/>
                </a:cubicBezTo>
                <a:cubicBezTo>
                  <a:pt x="54534" y="60488"/>
                  <a:pt x="54407" y="60583"/>
                  <a:pt x="54407" y="60741"/>
                </a:cubicBezTo>
                <a:cubicBezTo>
                  <a:pt x="54407" y="60836"/>
                  <a:pt x="54534" y="60931"/>
                  <a:pt x="54661" y="61058"/>
                </a:cubicBezTo>
                <a:close/>
                <a:moveTo>
                  <a:pt x="4339" y="69482"/>
                </a:moveTo>
                <a:cubicBezTo>
                  <a:pt x="4465" y="69324"/>
                  <a:pt x="4592" y="69260"/>
                  <a:pt x="4624" y="69165"/>
                </a:cubicBezTo>
                <a:cubicBezTo>
                  <a:pt x="4655" y="69007"/>
                  <a:pt x="4560" y="68880"/>
                  <a:pt x="4402" y="68880"/>
                </a:cubicBezTo>
                <a:cubicBezTo>
                  <a:pt x="4244" y="68880"/>
                  <a:pt x="4117" y="68944"/>
                  <a:pt x="4149" y="69102"/>
                </a:cubicBezTo>
                <a:cubicBezTo>
                  <a:pt x="4149" y="69197"/>
                  <a:pt x="4244" y="69292"/>
                  <a:pt x="4339" y="69482"/>
                </a:cubicBezTo>
                <a:close/>
                <a:moveTo>
                  <a:pt x="37623" y="58239"/>
                </a:moveTo>
                <a:cubicBezTo>
                  <a:pt x="37718" y="58303"/>
                  <a:pt x="37845" y="58366"/>
                  <a:pt x="37971" y="58429"/>
                </a:cubicBezTo>
                <a:cubicBezTo>
                  <a:pt x="38130" y="58429"/>
                  <a:pt x="38193" y="58271"/>
                  <a:pt x="38161" y="58144"/>
                </a:cubicBezTo>
                <a:cubicBezTo>
                  <a:pt x="38130" y="58081"/>
                  <a:pt x="38003" y="57986"/>
                  <a:pt x="37940" y="57986"/>
                </a:cubicBezTo>
                <a:cubicBezTo>
                  <a:pt x="37845" y="58018"/>
                  <a:pt x="37781" y="58113"/>
                  <a:pt x="37623" y="58239"/>
                </a:cubicBezTo>
                <a:close/>
                <a:moveTo>
                  <a:pt x="12446" y="60900"/>
                </a:moveTo>
                <a:cubicBezTo>
                  <a:pt x="12319" y="61026"/>
                  <a:pt x="12224" y="61090"/>
                  <a:pt x="12193" y="61185"/>
                </a:cubicBezTo>
                <a:cubicBezTo>
                  <a:pt x="12161" y="61311"/>
                  <a:pt x="12256" y="61438"/>
                  <a:pt x="12383" y="61438"/>
                </a:cubicBezTo>
                <a:cubicBezTo>
                  <a:pt x="12541" y="61470"/>
                  <a:pt x="12668" y="61375"/>
                  <a:pt x="12636" y="61248"/>
                </a:cubicBezTo>
                <a:cubicBezTo>
                  <a:pt x="12636" y="61153"/>
                  <a:pt x="12541" y="61058"/>
                  <a:pt x="12446" y="60900"/>
                </a:cubicBezTo>
                <a:close/>
                <a:moveTo>
                  <a:pt x="117112" y="16246"/>
                </a:moveTo>
                <a:cubicBezTo>
                  <a:pt x="116986" y="16373"/>
                  <a:pt x="116891" y="16468"/>
                  <a:pt x="116859" y="16563"/>
                </a:cubicBezTo>
                <a:cubicBezTo>
                  <a:pt x="116859" y="16722"/>
                  <a:pt x="116954" y="16817"/>
                  <a:pt x="117112" y="16817"/>
                </a:cubicBezTo>
                <a:cubicBezTo>
                  <a:pt x="117239" y="16817"/>
                  <a:pt x="117397" y="16690"/>
                  <a:pt x="117366" y="16563"/>
                </a:cubicBezTo>
                <a:cubicBezTo>
                  <a:pt x="117302" y="16436"/>
                  <a:pt x="117207" y="16341"/>
                  <a:pt x="117112" y="16246"/>
                </a:cubicBezTo>
                <a:close/>
                <a:moveTo>
                  <a:pt x="8456" y="65492"/>
                </a:moveTo>
                <a:cubicBezTo>
                  <a:pt x="8551" y="65333"/>
                  <a:pt x="8646" y="65238"/>
                  <a:pt x="8677" y="65143"/>
                </a:cubicBezTo>
                <a:cubicBezTo>
                  <a:pt x="8677" y="65017"/>
                  <a:pt x="8551" y="64922"/>
                  <a:pt x="8392" y="64953"/>
                </a:cubicBezTo>
                <a:cubicBezTo>
                  <a:pt x="8234" y="64953"/>
                  <a:pt x="8139" y="65048"/>
                  <a:pt x="8171" y="65207"/>
                </a:cubicBezTo>
                <a:cubicBezTo>
                  <a:pt x="8202" y="65302"/>
                  <a:pt x="8329" y="65365"/>
                  <a:pt x="8456" y="65492"/>
                </a:cubicBezTo>
                <a:close/>
                <a:moveTo>
                  <a:pt x="60266" y="61311"/>
                </a:moveTo>
                <a:cubicBezTo>
                  <a:pt x="60045" y="61343"/>
                  <a:pt x="59981" y="61438"/>
                  <a:pt x="59981" y="61596"/>
                </a:cubicBezTo>
                <a:cubicBezTo>
                  <a:pt x="60013" y="61723"/>
                  <a:pt x="60140" y="61818"/>
                  <a:pt x="60266" y="61818"/>
                </a:cubicBezTo>
                <a:cubicBezTo>
                  <a:pt x="60393" y="61786"/>
                  <a:pt x="60520" y="61660"/>
                  <a:pt x="60488" y="61533"/>
                </a:cubicBezTo>
                <a:cubicBezTo>
                  <a:pt x="60425" y="61470"/>
                  <a:pt x="60361" y="61375"/>
                  <a:pt x="60266" y="61311"/>
                </a:cubicBezTo>
                <a:close/>
                <a:moveTo>
                  <a:pt x="83131" y="59316"/>
                </a:moveTo>
                <a:cubicBezTo>
                  <a:pt x="83131" y="59506"/>
                  <a:pt x="83258" y="59601"/>
                  <a:pt x="83385" y="59538"/>
                </a:cubicBezTo>
                <a:cubicBezTo>
                  <a:pt x="83480" y="59506"/>
                  <a:pt x="83543" y="59443"/>
                  <a:pt x="83575" y="59348"/>
                </a:cubicBezTo>
                <a:cubicBezTo>
                  <a:pt x="83606" y="59221"/>
                  <a:pt x="83480" y="59094"/>
                  <a:pt x="83353" y="59126"/>
                </a:cubicBezTo>
                <a:cubicBezTo>
                  <a:pt x="83258" y="59158"/>
                  <a:pt x="83163" y="59284"/>
                  <a:pt x="83131" y="59316"/>
                </a:cubicBezTo>
                <a:close/>
                <a:moveTo>
                  <a:pt x="43450" y="59253"/>
                </a:moveTo>
                <a:cubicBezTo>
                  <a:pt x="43640" y="59221"/>
                  <a:pt x="43735" y="59094"/>
                  <a:pt x="43703" y="58999"/>
                </a:cubicBezTo>
                <a:cubicBezTo>
                  <a:pt x="43640" y="58904"/>
                  <a:pt x="43577" y="58841"/>
                  <a:pt x="43482" y="58809"/>
                </a:cubicBezTo>
                <a:cubicBezTo>
                  <a:pt x="43355" y="58778"/>
                  <a:pt x="43228" y="58904"/>
                  <a:pt x="43260" y="59031"/>
                </a:cubicBezTo>
                <a:cubicBezTo>
                  <a:pt x="43292" y="59126"/>
                  <a:pt x="43418" y="59189"/>
                  <a:pt x="43450" y="59253"/>
                </a:cubicBezTo>
                <a:close/>
                <a:moveTo>
                  <a:pt x="76132" y="61375"/>
                </a:moveTo>
                <a:cubicBezTo>
                  <a:pt x="76037" y="61501"/>
                  <a:pt x="75911" y="61596"/>
                  <a:pt x="75911" y="61691"/>
                </a:cubicBezTo>
                <a:cubicBezTo>
                  <a:pt x="75911" y="62008"/>
                  <a:pt x="76386" y="62008"/>
                  <a:pt x="76386" y="61691"/>
                </a:cubicBezTo>
                <a:cubicBezTo>
                  <a:pt x="76386" y="61596"/>
                  <a:pt x="76259" y="61501"/>
                  <a:pt x="76132" y="61375"/>
                </a:cubicBezTo>
                <a:close/>
                <a:moveTo>
                  <a:pt x="80978" y="60425"/>
                </a:moveTo>
                <a:cubicBezTo>
                  <a:pt x="81073" y="60266"/>
                  <a:pt x="81168" y="60171"/>
                  <a:pt x="81168" y="60076"/>
                </a:cubicBezTo>
                <a:cubicBezTo>
                  <a:pt x="81168" y="59918"/>
                  <a:pt x="81041" y="59855"/>
                  <a:pt x="80914" y="59886"/>
                </a:cubicBezTo>
                <a:cubicBezTo>
                  <a:pt x="80756" y="59886"/>
                  <a:pt x="80661" y="60013"/>
                  <a:pt x="80693" y="60140"/>
                </a:cubicBezTo>
                <a:cubicBezTo>
                  <a:pt x="80724" y="60235"/>
                  <a:pt x="80851" y="60298"/>
                  <a:pt x="80978" y="60425"/>
                </a:cubicBezTo>
                <a:close/>
                <a:moveTo>
                  <a:pt x="78223" y="60900"/>
                </a:moveTo>
                <a:cubicBezTo>
                  <a:pt x="78381" y="60995"/>
                  <a:pt x="78444" y="61090"/>
                  <a:pt x="78571" y="61121"/>
                </a:cubicBezTo>
                <a:cubicBezTo>
                  <a:pt x="78698" y="61153"/>
                  <a:pt x="78793" y="61058"/>
                  <a:pt x="78824" y="60900"/>
                </a:cubicBezTo>
                <a:cubicBezTo>
                  <a:pt x="78824" y="60773"/>
                  <a:pt x="78698" y="60646"/>
                  <a:pt x="78571" y="60678"/>
                </a:cubicBezTo>
                <a:cubicBezTo>
                  <a:pt x="78476" y="60678"/>
                  <a:pt x="78381" y="60773"/>
                  <a:pt x="78223" y="60900"/>
                </a:cubicBezTo>
                <a:close/>
                <a:moveTo>
                  <a:pt x="87882" y="57733"/>
                </a:moveTo>
                <a:cubicBezTo>
                  <a:pt x="87945" y="57954"/>
                  <a:pt x="88072" y="58018"/>
                  <a:pt x="88198" y="57954"/>
                </a:cubicBezTo>
                <a:cubicBezTo>
                  <a:pt x="88262" y="57923"/>
                  <a:pt x="88325" y="57859"/>
                  <a:pt x="88357" y="57764"/>
                </a:cubicBezTo>
                <a:cubicBezTo>
                  <a:pt x="88388" y="57638"/>
                  <a:pt x="88230" y="57511"/>
                  <a:pt x="88135" y="57543"/>
                </a:cubicBezTo>
                <a:cubicBezTo>
                  <a:pt x="88040" y="57606"/>
                  <a:pt x="87945" y="57669"/>
                  <a:pt x="87882" y="57764"/>
                </a:cubicBezTo>
                <a:close/>
                <a:moveTo>
                  <a:pt x="39998" y="57479"/>
                </a:moveTo>
                <a:cubicBezTo>
                  <a:pt x="40156" y="57574"/>
                  <a:pt x="40251" y="57669"/>
                  <a:pt x="40346" y="57669"/>
                </a:cubicBezTo>
                <a:cubicBezTo>
                  <a:pt x="40505" y="57669"/>
                  <a:pt x="40568" y="57574"/>
                  <a:pt x="40536" y="57416"/>
                </a:cubicBezTo>
                <a:cubicBezTo>
                  <a:pt x="40536" y="57289"/>
                  <a:pt x="40441" y="57163"/>
                  <a:pt x="40315" y="57226"/>
                </a:cubicBezTo>
                <a:cubicBezTo>
                  <a:pt x="40220" y="57258"/>
                  <a:pt x="40125" y="57353"/>
                  <a:pt x="39998" y="57479"/>
                </a:cubicBezTo>
                <a:close/>
                <a:moveTo>
                  <a:pt x="2787" y="71984"/>
                </a:moveTo>
                <a:cubicBezTo>
                  <a:pt x="2692" y="72110"/>
                  <a:pt x="2565" y="72205"/>
                  <a:pt x="2565" y="72300"/>
                </a:cubicBezTo>
                <a:cubicBezTo>
                  <a:pt x="2565" y="72427"/>
                  <a:pt x="2660" y="72554"/>
                  <a:pt x="2787" y="72522"/>
                </a:cubicBezTo>
                <a:cubicBezTo>
                  <a:pt x="2945" y="72554"/>
                  <a:pt x="3040" y="72427"/>
                  <a:pt x="3040" y="72300"/>
                </a:cubicBezTo>
                <a:cubicBezTo>
                  <a:pt x="3009" y="72205"/>
                  <a:pt x="2914" y="72110"/>
                  <a:pt x="2787" y="71984"/>
                </a:cubicBezTo>
                <a:close/>
                <a:moveTo>
                  <a:pt x="24100" y="57321"/>
                </a:moveTo>
                <a:cubicBezTo>
                  <a:pt x="24259" y="57416"/>
                  <a:pt x="24322" y="57543"/>
                  <a:pt x="24417" y="57543"/>
                </a:cubicBezTo>
                <a:cubicBezTo>
                  <a:pt x="24480" y="57543"/>
                  <a:pt x="24607" y="57448"/>
                  <a:pt x="24639" y="57384"/>
                </a:cubicBezTo>
                <a:cubicBezTo>
                  <a:pt x="24702" y="57289"/>
                  <a:pt x="24544" y="57099"/>
                  <a:pt x="24449" y="57099"/>
                </a:cubicBezTo>
                <a:cubicBezTo>
                  <a:pt x="24354" y="57131"/>
                  <a:pt x="24259" y="57226"/>
                  <a:pt x="24100" y="57321"/>
                </a:cubicBezTo>
                <a:close/>
                <a:moveTo>
                  <a:pt x="131458" y="12225"/>
                </a:moveTo>
                <a:cubicBezTo>
                  <a:pt x="131585" y="12066"/>
                  <a:pt x="131680" y="11971"/>
                  <a:pt x="131712" y="11876"/>
                </a:cubicBezTo>
                <a:cubicBezTo>
                  <a:pt x="131712" y="11749"/>
                  <a:pt x="131585" y="11623"/>
                  <a:pt x="131458" y="11654"/>
                </a:cubicBezTo>
                <a:cubicBezTo>
                  <a:pt x="131363" y="11686"/>
                  <a:pt x="131268" y="11813"/>
                  <a:pt x="131268" y="11876"/>
                </a:cubicBezTo>
                <a:cubicBezTo>
                  <a:pt x="131268" y="11971"/>
                  <a:pt x="131363" y="12066"/>
                  <a:pt x="131458" y="12225"/>
                </a:cubicBezTo>
                <a:close/>
                <a:moveTo>
                  <a:pt x="136240" y="10578"/>
                </a:moveTo>
                <a:cubicBezTo>
                  <a:pt x="136430" y="10546"/>
                  <a:pt x="136525" y="10388"/>
                  <a:pt x="136462" y="10293"/>
                </a:cubicBezTo>
                <a:cubicBezTo>
                  <a:pt x="136430" y="10198"/>
                  <a:pt x="136335" y="10166"/>
                  <a:pt x="136240" y="10166"/>
                </a:cubicBezTo>
                <a:cubicBezTo>
                  <a:pt x="136145" y="10166"/>
                  <a:pt x="136050" y="10293"/>
                  <a:pt x="136050" y="10356"/>
                </a:cubicBezTo>
                <a:cubicBezTo>
                  <a:pt x="136114" y="10451"/>
                  <a:pt x="136177" y="10514"/>
                  <a:pt x="136240" y="10578"/>
                </a:cubicBezTo>
                <a:close/>
                <a:moveTo>
                  <a:pt x="52222" y="61216"/>
                </a:moveTo>
                <a:cubicBezTo>
                  <a:pt x="52127" y="61311"/>
                  <a:pt x="52032" y="61375"/>
                  <a:pt x="52032" y="61470"/>
                </a:cubicBezTo>
                <a:cubicBezTo>
                  <a:pt x="51969" y="61565"/>
                  <a:pt x="52127" y="61723"/>
                  <a:pt x="52222" y="61723"/>
                </a:cubicBezTo>
                <a:cubicBezTo>
                  <a:pt x="52381" y="61723"/>
                  <a:pt x="52476" y="61596"/>
                  <a:pt x="52444" y="61470"/>
                </a:cubicBezTo>
                <a:cubicBezTo>
                  <a:pt x="52412" y="61375"/>
                  <a:pt x="52317" y="61311"/>
                  <a:pt x="52222" y="61216"/>
                </a:cubicBezTo>
                <a:close/>
                <a:moveTo>
                  <a:pt x="113122" y="20870"/>
                </a:moveTo>
                <a:cubicBezTo>
                  <a:pt x="113185" y="20743"/>
                  <a:pt x="113249" y="20617"/>
                  <a:pt x="113312" y="20490"/>
                </a:cubicBezTo>
                <a:cubicBezTo>
                  <a:pt x="113280" y="20332"/>
                  <a:pt x="113154" y="20268"/>
                  <a:pt x="113027" y="20300"/>
                </a:cubicBezTo>
                <a:cubicBezTo>
                  <a:pt x="112932" y="20363"/>
                  <a:pt x="112837" y="20458"/>
                  <a:pt x="112869" y="20522"/>
                </a:cubicBezTo>
                <a:cubicBezTo>
                  <a:pt x="112869" y="20617"/>
                  <a:pt x="112995" y="20712"/>
                  <a:pt x="113122" y="20870"/>
                </a:cubicBezTo>
                <a:close/>
                <a:moveTo>
                  <a:pt x="17038" y="59791"/>
                </a:moveTo>
                <a:cubicBezTo>
                  <a:pt x="17101" y="59823"/>
                  <a:pt x="17228" y="59855"/>
                  <a:pt x="17323" y="59855"/>
                </a:cubicBezTo>
                <a:cubicBezTo>
                  <a:pt x="17355" y="59823"/>
                  <a:pt x="17418" y="59665"/>
                  <a:pt x="17386" y="59601"/>
                </a:cubicBezTo>
                <a:cubicBezTo>
                  <a:pt x="17355" y="59506"/>
                  <a:pt x="17260" y="59475"/>
                  <a:pt x="17165" y="59475"/>
                </a:cubicBezTo>
                <a:cubicBezTo>
                  <a:pt x="17038" y="59475"/>
                  <a:pt x="16975" y="59633"/>
                  <a:pt x="17038" y="59791"/>
                </a:cubicBezTo>
                <a:close/>
                <a:moveTo>
                  <a:pt x="41106" y="59506"/>
                </a:moveTo>
                <a:cubicBezTo>
                  <a:pt x="41011" y="59665"/>
                  <a:pt x="40916" y="59760"/>
                  <a:pt x="40916" y="59855"/>
                </a:cubicBezTo>
                <a:cubicBezTo>
                  <a:pt x="40916" y="59918"/>
                  <a:pt x="41043" y="60013"/>
                  <a:pt x="41106" y="60013"/>
                </a:cubicBezTo>
                <a:cubicBezTo>
                  <a:pt x="41170" y="60013"/>
                  <a:pt x="41296" y="59918"/>
                  <a:pt x="41296" y="59855"/>
                </a:cubicBezTo>
                <a:cubicBezTo>
                  <a:pt x="41296" y="59760"/>
                  <a:pt x="41201" y="59665"/>
                  <a:pt x="41106" y="59506"/>
                </a:cubicBezTo>
                <a:close/>
                <a:moveTo>
                  <a:pt x="110367" y="21345"/>
                </a:moveTo>
                <a:cubicBezTo>
                  <a:pt x="110493" y="21440"/>
                  <a:pt x="110620" y="21504"/>
                  <a:pt x="110747" y="21535"/>
                </a:cubicBezTo>
                <a:cubicBezTo>
                  <a:pt x="110873" y="21535"/>
                  <a:pt x="110968" y="21409"/>
                  <a:pt x="110937" y="21282"/>
                </a:cubicBezTo>
                <a:cubicBezTo>
                  <a:pt x="110873" y="21187"/>
                  <a:pt x="110778" y="21092"/>
                  <a:pt x="110715" y="21092"/>
                </a:cubicBezTo>
                <a:cubicBezTo>
                  <a:pt x="110620" y="21123"/>
                  <a:pt x="110525" y="21218"/>
                  <a:pt x="110367" y="21345"/>
                </a:cubicBezTo>
                <a:close/>
                <a:moveTo>
                  <a:pt x="105363" y="28407"/>
                </a:moveTo>
                <a:cubicBezTo>
                  <a:pt x="105268" y="28344"/>
                  <a:pt x="105173" y="28281"/>
                  <a:pt x="105078" y="28217"/>
                </a:cubicBezTo>
                <a:cubicBezTo>
                  <a:pt x="104951" y="28217"/>
                  <a:pt x="104825" y="28376"/>
                  <a:pt x="104888" y="28471"/>
                </a:cubicBezTo>
                <a:cubicBezTo>
                  <a:pt x="104920" y="28566"/>
                  <a:pt x="105015" y="28661"/>
                  <a:pt x="105078" y="28661"/>
                </a:cubicBezTo>
                <a:cubicBezTo>
                  <a:pt x="105173" y="28629"/>
                  <a:pt x="105236" y="28502"/>
                  <a:pt x="105363" y="28407"/>
                </a:cubicBezTo>
                <a:close/>
                <a:moveTo>
                  <a:pt x="6460" y="68278"/>
                </a:moveTo>
                <a:cubicBezTo>
                  <a:pt x="6619" y="68437"/>
                  <a:pt x="6682" y="68532"/>
                  <a:pt x="6777" y="68563"/>
                </a:cubicBezTo>
                <a:cubicBezTo>
                  <a:pt x="6904" y="68595"/>
                  <a:pt x="7062" y="68468"/>
                  <a:pt x="7031" y="68342"/>
                </a:cubicBezTo>
                <a:cubicBezTo>
                  <a:pt x="6999" y="68247"/>
                  <a:pt x="6904" y="68120"/>
                  <a:pt x="6841" y="68120"/>
                </a:cubicBezTo>
                <a:cubicBezTo>
                  <a:pt x="6746" y="68120"/>
                  <a:pt x="6651" y="68215"/>
                  <a:pt x="6460" y="68278"/>
                </a:cubicBezTo>
                <a:close/>
                <a:moveTo>
                  <a:pt x="71319" y="63465"/>
                </a:moveTo>
                <a:cubicBezTo>
                  <a:pt x="71509" y="63433"/>
                  <a:pt x="71635" y="63275"/>
                  <a:pt x="71540" y="63148"/>
                </a:cubicBezTo>
                <a:cubicBezTo>
                  <a:pt x="71509" y="63085"/>
                  <a:pt x="71414" y="63053"/>
                  <a:pt x="71319" y="63021"/>
                </a:cubicBezTo>
                <a:cubicBezTo>
                  <a:pt x="71255" y="63053"/>
                  <a:pt x="71129" y="63180"/>
                  <a:pt x="71129" y="63243"/>
                </a:cubicBezTo>
                <a:cubicBezTo>
                  <a:pt x="71192" y="63306"/>
                  <a:pt x="71255" y="63401"/>
                  <a:pt x="71319" y="63465"/>
                </a:cubicBezTo>
                <a:close/>
                <a:moveTo>
                  <a:pt x="101499" y="34741"/>
                </a:moveTo>
                <a:cubicBezTo>
                  <a:pt x="101658" y="34868"/>
                  <a:pt x="101721" y="34963"/>
                  <a:pt x="101816" y="34994"/>
                </a:cubicBezTo>
                <a:cubicBezTo>
                  <a:pt x="101943" y="35026"/>
                  <a:pt x="102101" y="34868"/>
                  <a:pt x="102069" y="34773"/>
                </a:cubicBezTo>
                <a:cubicBezTo>
                  <a:pt x="102038" y="34678"/>
                  <a:pt x="101943" y="34551"/>
                  <a:pt x="101879" y="34551"/>
                </a:cubicBezTo>
                <a:cubicBezTo>
                  <a:pt x="101784" y="34551"/>
                  <a:pt x="101689" y="34646"/>
                  <a:pt x="101499" y="34741"/>
                </a:cubicBezTo>
                <a:close/>
                <a:moveTo>
                  <a:pt x="115497" y="19445"/>
                </a:moveTo>
                <a:cubicBezTo>
                  <a:pt x="115402" y="19572"/>
                  <a:pt x="115307" y="19603"/>
                  <a:pt x="115275" y="19698"/>
                </a:cubicBezTo>
                <a:cubicBezTo>
                  <a:pt x="115275" y="19825"/>
                  <a:pt x="115370" y="19952"/>
                  <a:pt x="115497" y="19952"/>
                </a:cubicBezTo>
                <a:cubicBezTo>
                  <a:pt x="115624" y="19952"/>
                  <a:pt x="115750" y="19793"/>
                  <a:pt x="115687" y="19698"/>
                </a:cubicBezTo>
                <a:cubicBezTo>
                  <a:pt x="115655" y="19635"/>
                  <a:pt x="115592" y="19572"/>
                  <a:pt x="115497" y="19445"/>
                </a:cubicBezTo>
                <a:close/>
                <a:moveTo>
                  <a:pt x="29674" y="58144"/>
                </a:moveTo>
                <a:cubicBezTo>
                  <a:pt x="29801" y="58239"/>
                  <a:pt x="29832" y="58334"/>
                  <a:pt x="29927" y="58366"/>
                </a:cubicBezTo>
                <a:cubicBezTo>
                  <a:pt x="30022" y="58398"/>
                  <a:pt x="30181" y="58271"/>
                  <a:pt x="30149" y="58144"/>
                </a:cubicBezTo>
                <a:cubicBezTo>
                  <a:pt x="30117" y="58049"/>
                  <a:pt x="30054" y="57986"/>
                  <a:pt x="29959" y="57986"/>
                </a:cubicBezTo>
                <a:cubicBezTo>
                  <a:pt x="29896" y="57954"/>
                  <a:pt x="29801" y="58049"/>
                  <a:pt x="29674" y="58144"/>
                </a:cubicBezTo>
                <a:close/>
                <a:moveTo>
                  <a:pt x="5447" y="71477"/>
                </a:moveTo>
                <a:cubicBezTo>
                  <a:pt x="5384" y="71382"/>
                  <a:pt x="5289" y="71350"/>
                  <a:pt x="5162" y="71287"/>
                </a:cubicBezTo>
                <a:cubicBezTo>
                  <a:pt x="5035" y="71287"/>
                  <a:pt x="4909" y="71445"/>
                  <a:pt x="4972" y="71540"/>
                </a:cubicBezTo>
                <a:cubicBezTo>
                  <a:pt x="5004" y="71604"/>
                  <a:pt x="5130" y="71730"/>
                  <a:pt x="5162" y="71699"/>
                </a:cubicBezTo>
                <a:cubicBezTo>
                  <a:pt x="5257" y="71699"/>
                  <a:pt x="5320" y="71572"/>
                  <a:pt x="5479" y="71477"/>
                </a:cubicBezTo>
                <a:close/>
                <a:moveTo>
                  <a:pt x="32397" y="57606"/>
                </a:moveTo>
                <a:cubicBezTo>
                  <a:pt x="32461" y="57543"/>
                  <a:pt x="32524" y="57479"/>
                  <a:pt x="32587" y="57384"/>
                </a:cubicBezTo>
                <a:cubicBezTo>
                  <a:pt x="32587" y="57321"/>
                  <a:pt x="32492" y="57194"/>
                  <a:pt x="32397" y="57194"/>
                </a:cubicBezTo>
                <a:cubicBezTo>
                  <a:pt x="32302" y="57194"/>
                  <a:pt x="32207" y="57226"/>
                  <a:pt x="32176" y="57321"/>
                </a:cubicBezTo>
                <a:cubicBezTo>
                  <a:pt x="32112" y="57416"/>
                  <a:pt x="32207" y="57574"/>
                  <a:pt x="32397" y="57606"/>
                </a:cubicBezTo>
                <a:close/>
                <a:moveTo>
                  <a:pt x="133517" y="11116"/>
                </a:moveTo>
                <a:cubicBezTo>
                  <a:pt x="133707" y="11211"/>
                  <a:pt x="133802" y="11306"/>
                  <a:pt x="133897" y="11306"/>
                </a:cubicBezTo>
                <a:cubicBezTo>
                  <a:pt x="133960" y="11306"/>
                  <a:pt x="134055" y="11211"/>
                  <a:pt x="134087" y="11116"/>
                </a:cubicBezTo>
                <a:cubicBezTo>
                  <a:pt x="134119" y="11021"/>
                  <a:pt x="133960" y="10831"/>
                  <a:pt x="133865" y="10863"/>
                </a:cubicBezTo>
                <a:cubicBezTo>
                  <a:pt x="133770" y="10894"/>
                  <a:pt x="133675" y="10989"/>
                  <a:pt x="133517" y="11116"/>
                </a:cubicBezTo>
                <a:close/>
                <a:moveTo>
                  <a:pt x="63085" y="63180"/>
                </a:moveTo>
                <a:cubicBezTo>
                  <a:pt x="63243" y="63306"/>
                  <a:pt x="63338" y="63401"/>
                  <a:pt x="63433" y="63401"/>
                </a:cubicBezTo>
                <a:cubicBezTo>
                  <a:pt x="63496" y="63401"/>
                  <a:pt x="63591" y="63306"/>
                  <a:pt x="63623" y="63211"/>
                </a:cubicBezTo>
                <a:cubicBezTo>
                  <a:pt x="63687" y="63116"/>
                  <a:pt x="63528" y="62926"/>
                  <a:pt x="63433" y="62958"/>
                </a:cubicBezTo>
                <a:cubicBezTo>
                  <a:pt x="63306" y="62990"/>
                  <a:pt x="63243" y="63085"/>
                  <a:pt x="63085" y="63180"/>
                </a:cubicBezTo>
                <a:close/>
                <a:moveTo>
                  <a:pt x="73409" y="62451"/>
                </a:moveTo>
                <a:cubicBezTo>
                  <a:pt x="73567" y="62546"/>
                  <a:pt x="73662" y="62641"/>
                  <a:pt x="73757" y="62641"/>
                </a:cubicBezTo>
                <a:cubicBezTo>
                  <a:pt x="73821" y="62641"/>
                  <a:pt x="73916" y="62515"/>
                  <a:pt x="73947" y="62451"/>
                </a:cubicBezTo>
                <a:cubicBezTo>
                  <a:pt x="73979" y="62325"/>
                  <a:pt x="73821" y="62198"/>
                  <a:pt x="73694" y="62230"/>
                </a:cubicBezTo>
                <a:cubicBezTo>
                  <a:pt x="73599" y="62261"/>
                  <a:pt x="73536" y="62356"/>
                  <a:pt x="73409" y="62451"/>
                </a:cubicBezTo>
                <a:close/>
                <a:moveTo>
                  <a:pt x="103400" y="31321"/>
                </a:moveTo>
                <a:cubicBezTo>
                  <a:pt x="103336" y="31416"/>
                  <a:pt x="103305" y="31511"/>
                  <a:pt x="103241" y="31606"/>
                </a:cubicBezTo>
                <a:cubicBezTo>
                  <a:pt x="103241" y="31733"/>
                  <a:pt x="103400" y="31859"/>
                  <a:pt x="103495" y="31796"/>
                </a:cubicBezTo>
                <a:cubicBezTo>
                  <a:pt x="103558" y="31764"/>
                  <a:pt x="103685" y="31669"/>
                  <a:pt x="103653" y="31606"/>
                </a:cubicBezTo>
                <a:cubicBezTo>
                  <a:pt x="103653" y="31511"/>
                  <a:pt x="103526" y="31448"/>
                  <a:pt x="103400" y="31321"/>
                </a:cubicBezTo>
                <a:close/>
                <a:moveTo>
                  <a:pt x="98554" y="49372"/>
                </a:moveTo>
                <a:cubicBezTo>
                  <a:pt x="98649" y="49245"/>
                  <a:pt x="98744" y="49182"/>
                  <a:pt x="98776" y="49119"/>
                </a:cubicBezTo>
                <a:cubicBezTo>
                  <a:pt x="98776" y="48960"/>
                  <a:pt x="98649" y="48865"/>
                  <a:pt x="98491" y="48897"/>
                </a:cubicBezTo>
                <a:cubicBezTo>
                  <a:pt x="98427" y="48960"/>
                  <a:pt x="98364" y="49024"/>
                  <a:pt x="98364" y="49119"/>
                </a:cubicBezTo>
                <a:cubicBezTo>
                  <a:pt x="98364" y="49214"/>
                  <a:pt x="98459" y="49277"/>
                  <a:pt x="98554" y="49372"/>
                </a:cubicBezTo>
                <a:close/>
                <a:moveTo>
                  <a:pt x="86488" y="61248"/>
                </a:moveTo>
                <a:cubicBezTo>
                  <a:pt x="86583" y="61121"/>
                  <a:pt x="86710" y="61058"/>
                  <a:pt x="86710" y="60995"/>
                </a:cubicBezTo>
                <a:cubicBezTo>
                  <a:pt x="86678" y="60900"/>
                  <a:pt x="86615" y="60836"/>
                  <a:pt x="86552" y="60805"/>
                </a:cubicBezTo>
                <a:cubicBezTo>
                  <a:pt x="86457" y="60805"/>
                  <a:pt x="86362" y="60868"/>
                  <a:pt x="86330" y="60963"/>
                </a:cubicBezTo>
                <a:cubicBezTo>
                  <a:pt x="86330" y="61026"/>
                  <a:pt x="86393" y="61121"/>
                  <a:pt x="86488" y="61248"/>
                </a:cubicBezTo>
                <a:close/>
                <a:moveTo>
                  <a:pt x="68975" y="63750"/>
                </a:moveTo>
                <a:cubicBezTo>
                  <a:pt x="68849" y="63845"/>
                  <a:pt x="68754" y="63908"/>
                  <a:pt x="68754" y="64003"/>
                </a:cubicBezTo>
                <a:cubicBezTo>
                  <a:pt x="68754" y="64098"/>
                  <a:pt x="68817" y="64162"/>
                  <a:pt x="68880" y="64225"/>
                </a:cubicBezTo>
                <a:cubicBezTo>
                  <a:pt x="69007" y="64288"/>
                  <a:pt x="69165" y="64130"/>
                  <a:pt x="69165" y="64035"/>
                </a:cubicBezTo>
                <a:cubicBezTo>
                  <a:pt x="69134" y="63940"/>
                  <a:pt x="69039" y="63876"/>
                  <a:pt x="68975" y="63750"/>
                </a:cubicBezTo>
                <a:close/>
                <a:moveTo>
                  <a:pt x="107168" y="27616"/>
                </a:moveTo>
                <a:cubicBezTo>
                  <a:pt x="107295" y="27711"/>
                  <a:pt x="107358" y="27837"/>
                  <a:pt x="107421" y="27837"/>
                </a:cubicBezTo>
                <a:cubicBezTo>
                  <a:pt x="107675" y="27869"/>
                  <a:pt x="107707" y="27521"/>
                  <a:pt x="107485" y="27457"/>
                </a:cubicBezTo>
                <a:cubicBezTo>
                  <a:pt x="107421" y="27457"/>
                  <a:pt x="107326" y="27521"/>
                  <a:pt x="107168" y="27616"/>
                </a:cubicBezTo>
                <a:close/>
                <a:moveTo>
                  <a:pt x="55358" y="62831"/>
                </a:moveTo>
                <a:cubicBezTo>
                  <a:pt x="55294" y="62926"/>
                  <a:pt x="55231" y="63021"/>
                  <a:pt x="55199" y="63116"/>
                </a:cubicBezTo>
                <a:cubicBezTo>
                  <a:pt x="55168" y="63243"/>
                  <a:pt x="55358" y="63370"/>
                  <a:pt x="55453" y="63306"/>
                </a:cubicBezTo>
                <a:cubicBezTo>
                  <a:pt x="55548" y="63243"/>
                  <a:pt x="55579" y="63180"/>
                  <a:pt x="55579" y="63085"/>
                </a:cubicBezTo>
                <a:cubicBezTo>
                  <a:pt x="55579" y="62990"/>
                  <a:pt x="55484" y="62926"/>
                  <a:pt x="55358" y="62831"/>
                </a:cubicBezTo>
                <a:close/>
                <a:moveTo>
                  <a:pt x="79046" y="63433"/>
                </a:moveTo>
                <a:cubicBezTo>
                  <a:pt x="79204" y="63465"/>
                  <a:pt x="79331" y="63528"/>
                  <a:pt x="79394" y="63496"/>
                </a:cubicBezTo>
                <a:cubicBezTo>
                  <a:pt x="79458" y="63433"/>
                  <a:pt x="79489" y="63338"/>
                  <a:pt x="79458" y="63243"/>
                </a:cubicBezTo>
                <a:cubicBezTo>
                  <a:pt x="79458" y="63116"/>
                  <a:pt x="79331" y="63053"/>
                  <a:pt x="79236" y="63148"/>
                </a:cubicBezTo>
                <a:cubicBezTo>
                  <a:pt x="79173" y="63180"/>
                  <a:pt x="79141" y="63275"/>
                  <a:pt x="79046" y="63433"/>
                </a:cubicBezTo>
                <a:close/>
                <a:moveTo>
                  <a:pt x="119994" y="18210"/>
                </a:moveTo>
                <a:cubicBezTo>
                  <a:pt x="120121" y="18273"/>
                  <a:pt x="120216" y="18368"/>
                  <a:pt x="120279" y="18368"/>
                </a:cubicBezTo>
                <a:cubicBezTo>
                  <a:pt x="120342" y="18368"/>
                  <a:pt x="120469" y="18242"/>
                  <a:pt x="120469" y="18178"/>
                </a:cubicBezTo>
                <a:cubicBezTo>
                  <a:pt x="120437" y="18083"/>
                  <a:pt x="120374" y="18020"/>
                  <a:pt x="120279" y="17988"/>
                </a:cubicBezTo>
                <a:cubicBezTo>
                  <a:pt x="120216" y="17988"/>
                  <a:pt x="120121" y="18083"/>
                  <a:pt x="119994" y="18210"/>
                </a:cubicBezTo>
                <a:close/>
                <a:moveTo>
                  <a:pt x="104191" y="33728"/>
                </a:moveTo>
                <a:cubicBezTo>
                  <a:pt x="104128" y="33854"/>
                  <a:pt x="104033" y="33949"/>
                  <a:pt x="104033" y="34013"/>
                </a:cubicBezTo>
                <a:cubicBezTo>
                  <a:pt x="104033" y="34076"/>
                  <a:pt x="104128" y="34139"/>
                  <a:pt x="104191" y="34203"/>
                </a:cubicBezTo>
                <a:cubicBezTo>
                  <a:pt x="104255" y="34139"/>
                  <a:pt x="104381" y="34076"/>
                  <a:pt x="104381" y="34013"/>
                </a:cubicBezTo>
                <a:cubicBezTo>
                  <a:pt x="104381" y="33949"/>
                  <a:pt x="104286" y="33854"/>
                  <a:pt x="104191" y="33728"/>
                </a:cubicBezTo>
                <a:close/>
                <a:moveTo>
                  <a:pt x="81453" y="62483"/>
                </a:moveTo>
                <a:cubicBezTo>
                  <a:pt x="81580" y="62578"/>
                  <a:pt x="81643" y="62705"/>
                  <a:pt x="81706" y="62705"/>
                </a:cubicBezTo>
                <a:cubicBezTo>
                  <a:pt x="81801" y="62673"/>
                  <a:pt x="81865" y="62610"/>
                  <a:pt x="81896" y="62546"/>
                </a:cubicBezTo>
                <a:cubicBezTo>
                  <a:pt x="81896" y="62451"/>
                  <a:pt x="81833" y="62356"/>
                  <a:pt x="81738" y="62325"/>
                </a:cubicBezTo>
                <a:cubicBezTo>
                  <a:pt x="81675" y="62325"/>
                  <a:pt x="81580" y="62420"/>
                  <a:pt x="81453" y="62483"/>
                </a:cubicBezTo>
                <a:close/>
                <a:moveTo>
                  <a:pt x="102354" y="37243"/>
                </a:moveTo>
                <a:cubicBezTo>
                  <a:pt x="102481" y="37306"/>
                  <a:pt x="102576" y="37401"/>
                  <a:pt x="102639" y="37370"/>
                </a:cubicBezTo>
                <a:cubicBezTo>
                  <a:pt x="102734" y="37338"/>
                  <a:pt x="102798" y="37275"/>
                  <a:pt x="102829" y="37180"/>
                </a:cubicBezTo>
                <a:cubicBezTo>
                  <a:pt x="102861" y="37053"/>
                  <a:pt x="102671" y="36926"/>
                  <a:pt x="102576" y="36990"/>
                </a:cubicBezTo>
                <a:cubicBezTo>
                  <a:pt x="102481" y="37021"/>
                  <a:pt x="102449" y="37116"/>
                  <a:pt x="102354" y="37243"/>
                </a:cubicBezTo>
                <a:close/>
                <a:moveTo>
                  <a:pt x="12921" y="63591"/>
                </a:moveTo>
                <a:cubicBezTo>
                  <a:pt x="13048" y="63686"/>
                  <a:pt x="13111" y="63813"/>
                  <a:pt x="13174" y="63813"/>
                </a:cubicBezTo>
                <a:cubicBezTo>
                  <a:pt x="13269" y="63813"/>
                  <a:pt x="13333" y="63718"/>
                  <a:pt x="13396" y="63655"/>
                </a:cubicBezTo>
                <a:cubicBezTo>
                  <a:pt x="13364" y="63591"/>
                  <a:pt x="13301" y="63465"/>
                  <a:pt x="13238" y="63433"/>
                </a:cubicBezTo>
                <a:cubicBezTo>
                  <a:pt x="13174" y="63433"/>
                  <a:pt x="13079" y="63528"/>
                  <a:pt x="12921" y="63591"/>
                </a:cubicBezTo>
                <a:close/>
                <a:moveTo>
                  <a:pt x="99884" y="45984"/>
                </a:moveTo>
                <a:cubicBezTo>
                  <a:pt x="100011" y="46047"/>
                  <a:pt x="100106" y="46142"/>
                  <a:pt x="100169" y="46142"/>
                </a:cubicBezTo>
                <a:cubicBezTo>
                  <a:pt x="100264" y="46110"/>
                  <a:pt x="100328" y="46047"/>
                  <a:pt x="100359" y="45952"/>
                </a:cubicBezTo>
                <a:cubicBezTo>
                  <a:pt x="100391" y="45794"/>
                  <a:pt x="100264" y="45699"/>
                  <a:pt x="100138" y="45730"/>
                </a:cubicBezTo>
                <a:cubicBezTo>
                  <a:pt x="100043" y="45762"/>
                  <a:pt x="99979" y="45857"/>
                  <a:pt x="99884" y="45984"/>
                </a:cubicBezTo>
                <a:close/>
                <a:moveTo>
                  <a:pt x="76671" y="64066"/>
                </a:moveTo>
                <a:cubicBezTo>
                  <a:pt x="76798" y="64162"/>
                  <a:pt x="76861" y="64257"/>
                  <a:pt x="76924" y="64257"/>
                </a:cubicBezTo>
                <a:cubicBezTo>
                  <a:pt x="77019" y="64225"/>
                  <a:pt x="77083" y="64162"/>
                  <a:pt x="77114" y="64066"/>
                </a:cubicBezTo>
                <a:cubicBezTo>
                  <a:pt x="77083" y="63971"/>
                  <a:pt x="77019" y="63908"/>
                  <a:pt x="76924" y="63876"/>
                </a:cubicBezTo>
                <a:cubicBezTo>
                  <a:pt x="76861" y="63876"/>
                  <a:pt x="76798" y="63971"/>
                  <a:pt x="76671" y="64066"/>
                </a:cubicBezTo>
                <a:close/>
                <a:moveTo>
                  <a:pt x="44273" y="61723"/>
                </a:moveTo>
                <a:cubicBezTo>
                  <a:pt x="44368" y="61596"/>
                  <a:pt x="44463" y="61501"/>
                  <a:pt x="44463" y="61438"/>
                </a:cubicBezTo>
                <a:cubicBezTo>
                  <a:pt x="44432" y="61216"/>
                  <a:pt x="44115" y="61216"/>
                  <a:pt x="44083" y="61470"/>
                </a:cubicBezTo>
                <a:cubicBezTo>
                  <a:pt x="44083" y="61533"/>
                  <a:pt x="44178" y="61596"/>
                  <a:pt x="44273" y="61723"/>
                </a:cubicBezTo>
                <a:close/>
                <a:moveTo>
                  <a:pt x="101468" y="42722"/>
                </a:moveTo>
                <a:cubicBezTo>
                  <a:pt x="101594" y="42817"/>
                  <a:pt x="101689" y="42912"/>
                  <a:pt x="101753" y="42912"/>
                </a:cubicBezTo>
                <a:cubicBezTo>
                  <a:pt x="101816" y="42912"/>
                  <a:pt x="101943" y="42785"/>
                  <a:pt x="101943" y="42722"/>
                </a:cubicBezTo>
                <a:cubicBezTo>
                  <a:pt x="101911" y="42627"/>
                  <a:pt x="101848" y="42563"/>
                  <a:pt x="101753" y="42532"/>
                </a:cubicBezTo>
                <a:cubicBezTo>
                  <a:pt x="101689" y="42532"/>
                  <a:pt x="101594" y="42627"/>
                  <a:pt x="101468" y="42722"/>
                </a:cubicBezTo>
                <a:close/>
                <a:moveTo>
                  <a:pt x="83828" y="61691"/>
                </a:moveTo>
                <a:cubicBezTo>
                  <a:pt x="83955" y="61818"/>
                  <a:pt x="84018" y="61913"/>
                  <a:pt x="84081" y="61913"/>
                </a:cubicBezTo>
                <a:cubicBezTo>
                  <a:pt x="84176" y="61881"/>
                  <a:pt x="84240" y="61818"/>
                  <a:pt x="84271" y="61755"/>
                </a:cubicBezTo>
                <a:cubicBezTo>
                  <a:pt x="84271" y="61660"/>
                  <a:pt x="84208" y="61565"/>
                  <a:pt x="84113" y="61533"/>
                </a:cubicBezTo>
                <a:cubicBezTo>
                  <a:pt x="84050" y="61533"/>
                  <a:pt x="83955" y="61628"/>
                  <a:pt x="83828" y="61691"/>
                </a:cubicBezTo>
                <a:close/>
                <a:moveTo>
                  <a:pt x="100961" y="40632"/>
                </a:moveTo>
                <a:cubicBezTo>
                  <a:pt x="101056" y="40537"/>
                  <a:pt x="101183" y="40473"/>
                  <a:pt x="101183" y="40410"/>
                </a:cubicBezTo>
                <a:cubicBezTo>
                  <a:pt x="101183" y="40315"/>
                  <a:pt x="101151" y="40220"/>
                  <a:pt x="101056" y="40156"/>
                </a:cubicBezTo>
                <a:cubicBezTo>
                  <a:pt x="100961" y="40093"/>
                  <a:pt x="100771" y="40220"/>
                  <a:pt x="100803" y="40346"/>
                </a:cubicBezTo>
                <a:cubicBezTo>
                  <a:pt x="100803" y="40410"/>
                  <a:pt x="100866" y="40505"/>
                  <a:pt x="100961" y="40632"/>
                </a:cubicBezTo>
                <a:close/>
                <a:moveTo>
                  <a:pt x="60995" y="63655"/>
                </a:moveTo>
                <a:cubicBezTo>
                  <a:pt x="60900" y="63781"/>
                  <a:pt x="60805" y="63845"/>
                  <a:pt x="60805" y="63908"/>
                </a:cubicBezTo>
                <a:cubicBezTo>
                  <a:pt x="60805" y="64003"/>
                  <a:pt x="60868" y="64098"/>
                  <a:pt x="60931" y="64130"/>
                </a:cubicBezTo>
                <a:cubicBezTo>
                  <a:pt x="61058" y="64193"/>
                  <a:pt x="61216" y="64035"/>
                  <a:pt x="61185" y="63940"/>
                </a:cubicBezTo>
                <a:cubicBezTo>
                  <a:pt x="61153" y="63813"/>
                  <a:pt x="61058" y="63718"/>
                  <a:pt x="60995" y="63655"/>
                </a:cubicBezTo>
                <a:close/>
                <a:moveTo>
                  <a:pt x="108783" y="24449"/>
                </a:moveTo>
                <a:cubicBezTo>
                  <a:pt x="108910" y="24544"/>
                  <a:pt x="108942" y="24639"/>
                  <a:pt x="109037" y="24670"/>
                </a:cubicBezTo>
                <a:cubicBezTo>
                  <a:pt x="109132" y="24734"/>
                  <a:pt x="109227" y="24670"/>
                  <a:pt x="109258" y="24544"/>
                </a:cubicBezTo>
                <a:cubicBezTo>
                  <a:pt x="109322" y="24417"/>
                  <a:pt x="109227" y="24259"/>
                  <a:pt x="109100" y="24290"/>
                </a:cubicBezTo>
                <a:cubicBezTo>
                  <a:pt x="108973" y="24322"/>
                  <a:pt x="108878" y="24385"/>
                  <a:pt x="108783" y="24449"/>
                </a:cubicBezTo>
                <a:close/>
                <a:moveTo>
                  <a:pt x="9184" y="67835"/>
                </a:moveTo>
                <a:cubicBezTo>
                  <a:pt x="9279" y="67708"/>
                  <a:pt x="9374" y="67613"/>
                  <a:pt x="9342" y="67550"/>
                </a:cubicBezTo>
                <a:cubicBezTo>
                  <a:pt x="9342" y="67487"/>
                  <a:pt x="9247" y="67423"/>
                  <a:pt x="9184" y="67360"/>
                </a:cubicBezTo>
                <a:cubicBezTo>
                  <a:pt x="9121" y="67423"/>
                  <a:pt x="8994" y="67487"/>
                  <a:pt x="8994" y="67550"/>
                </a:cubicBezTo>
                <a:cubicBezTo>
                  <a:pt x="8994" y="67613"/>
                  <a:pt x="9089" y="67708"/>
                  <a:pt x="9184" y="67835"/>
                </a:cubicBezTo>
                <a:close/>
                <a:moveTo>
                  <a:pt x="111222" y="23720"/>
                </a:moveTo>
                <a:cubicBezTo>
                  <a:pt x="111348" y="23815"/>
                  <a:pt x="111443" y="23910"/>
                  <a:pt x="111507" y="23879"/>
                </a:cubicBezTo>
                <a:cubicBezTo>
                  <a:pt x="111602" y="23847"/>
                  <a:pt x="111665" y="23752"/>
                  <a:pt x="111665" y="23657"/>
                </a:cubicBezTo>
                <a:cubicBezTo>
                  <a:pt x="111633" y="23594"/>
                  <a:pt x="111538" y="23530"/>
                  <a:pt x="111475" y="23499"/>
                </a:cubicBezTo>
                <a:cubicBezTo>
                  <a:pt x="111412" y="23499"/>
                  <a:pt x="111348" y="23625"/>
                  <a:pt x="111222" y="23720"/>
                </a:cubicBezTo>
                <a:close/>
                <a:moveTo>
                  <a:pt x="19350" y="58904"/>
                </a:moveTo>
                <a:cubicBezTo>
                  <a:pt x="19476" y="58999"/>
                  <a:pt x="19540" y="59094"/>
                  <a:pt x="19635" y="59063"/>
                </a:cubicBezTo>
                <a:cubicBezTo>
                  <a:pt x="19730" y="59031"/>
                  <a:pt x="19793" y="58968"/>
                  <a:pt x="19825" y="58873"/>
                </a:cubicBezTo>
                <a:cubicBezTo>
                  <a:pt x="19857" y="58746"/>
                  <a:pt x="19698" y="58619"/>
                  <a:pt x="19571" y="58683"/>
                </a:cubicBezTo>
                <a:cubicBezTo>
                  <a:pt x="19508" y="58714"/>
                  <a:pt x="19445" y="58809"/>
                  <a:pt x="19350" y="58904"/>
                </a:cubicBezTo>
                <a:close/>
                <a:moveTo>
                  <a:pt x="3579" y="74422"/>
                </a:moveTo>
                <a:cubicBezTo>
                  <a:pt x="3484" y="74549"/>
                  <a:pt x="3389" y="74612"/>
                  <a:pt x="3357" y="74676"/>
                </a:cubicBezTo>
                <a:cubicBezTo>
                  <a:pt x="3325" y="74802"/>
                  <a:pt x="3420" y="74897"/>
                  <a:pt x="3515" y="74897"/>
                </a:cubicBezTo>
                <a:cubicBezTo>
                  <a:pt x="3610" y="74866"/>
                  <a:pt x="3705" y="74802"/>
                  <a:pt x="3737" y="74739"/>
                </a:cubicBezTo>
                <a:cubicBezTo>
                  <a:pt x="3737" y="74676"/>
                  <a:pt x="3674" y="74581"/>
                  <a:pt x="3579" y="74422"/>
                </a:cubicBezTo>
                <a:close/>
                <a:moveTo>
                  <a:pt x="143936" y="10419"/>
                </a:moveTo>
                <a:cubicBezTo>
                  <a:pt x="144063" y="10483"/>
                  <a:pt x="144126" y="10578"/>
                  <a:pt x="144221" y="10609"/>
                </a:cubicBezTo>
                <a:cubicBezTo>
                  <a:pt x="144348" y="10641"/>
                  <a:pt x="144443" y="10483"/>
                  <a:pt x="144411" y="10356"/>
                </a:cubicBezTo>
                <a:cubicBezTo>
                  <a:pt x="144411" y="10229"/>
                  <a:pt x="144316" y="10166"/>
                  <a:pt x="144189" y="10198"/>
                </a:cubicBezTo>
                <a:cubicBezTo>
                  <a:pt x="144126" y="10229"/>
                  <a:pt x="144063" y="10324"/>
                  <a:pt x="143936" y="10419"/>
                </a:cubicBezTo>
                <a:close/>
                <a:moveTo>
                  <a:pt x="90225" y="57068"/>
                </a:moveTo>
                <a:cubicBezTo>
                  <a:pt x="90352" y="57131"/>
                  <a:pt x="90447" y="57226"/>
                  <a:pt x="90510" y="57194"/>
                </a:cubicBezTo>
                <a:cubicBezTo>
                  <a:pt x="90605" y="57163"/>
                  <a:pt x="90669" y="57099"/>
                  <a:pt x="90700" y="57004"/>
                </a:cubicBezTo>
                <a:cubicBezTo>
                  <a:pt x="90732" y="56909"/>
                  <a:pt x="90574" y="56783"/>
                  <a:pt x="90447" y="56814"/>
                </a:cubicBezTo>
                <a:cubicBezTo>
                  <a:pt x="90384" y="56878"/>
                  <a:pt x="90320" y="56941"/>
                  <a:pt x="90225" y="57068"/>
                </a:cubicBezTo>
                <a:close/>
                <a:moveTo>
                  <a:pt x="92949" y="55959"/>
                </a:moveTo>
                <a:cubicBezTo>
                  <a:pt x="92854" y="56054"/>
                  <a:pt x="92759" y="56118"/>
                  <a:pt x="92727" y="56213"/>
                </a:cubicBezTo>
                <a:cubicBezTo>
                  <a:pt x="92695" y="56308"/>
                  <a:pt x="92822" y="56466"/>
                  <a:pt x="92949" y="56403"/>
                </a:cubicBezTo>
                <a:cubicBezTo>
                  <a:pt x="93044" y="56371"/>
                  <a:pt x="93107" y="56308"/>
                  <a:pt x="93107" y="56213"/>
                </a:cubicBezTo>
                <a:cubicBezTo>
                  <a:pt x="93107" y="56149"/>
                  <a:pt x="93012" y="56054"/>
                  <a:pt x="92949" y="55959"/>
                </a:cubicBezTo>
                <a:close/>
                <a:moveTo>
                  <a:pt x="139154" y="11971"/>
                </a:moveTo>
                <a:cubicBezTo>
                  <a:pt x="139281" y="12066"/>
                  <a:pt x="139376" y="12161"/>
                  <a:pt x="139439" y="12161"/>
                </a:cubicBezTo>
                <a:cubicBezTo>
                  <a:pt x="139534" y="12130"/>
                  <a:pt x="139597" y="12066"/>
                  <a:pt x="139629" y="11971"/>
                </a:cubicBezTo>
                <a:cubicBezTo>
                  <a:pt x="139629" y="11908"/>
                  <a:pt x="139502" y="11781"/>
                  <a:pt x="139439" y="11781"/>
                </a:cubicBezTo>
                <a:cubicBezTo>
                  <a:pt x="139376" y="11781"/>
                  <a:pt x="139281" y="11876"/>
                  <a:pt x="139154" y="11971"/>
                </a:cubicBezTo>
                <a:close/>
                <a:moveTo>
                  <a:pt x="21978" y="57796"/>
                </a:moveTo>
                <a:cubicBezTo>
                  <a:pt x="21883" y="57891"/>
                  <a:pt x="21820" y="57986"/>
                  <a:pt x="21788" y="58081"/>
                </a:cubicBezTo>
                <a:cubicBezTo>
                  <a:pt x="21757" y="58208"/>
                  <a:pt x="21947" y="58334"/>
                  <a:pt x="22073" y="58271"/>
                </a:cubicBezTo>
                <a:cubicBezTo>
                  <a:pt x="22168" y="58271"/>
                  <a:pt x="22232" y="58144"/>
                  <a:pt x="22168" y="58049"/>
                </a:cubicBezTo>
                <a:cubicBezTo>
                  <a:pt x="22168" y="57954"/>
                  <a:pt x="22073" y="57891"/>
                  <a:pt x="21978" y="57796"/>
                </a:cubicBezTo>
                <a:close/>
                <a:moveTo>
                  <a:pt x="96654" y="52254"/>
                </a:moveTo>
                <a:cubicBezTo>
                  <a:pt x="96749" y="52349"/>
                  <a:pt x="96844" y="52444"/>
                  <a:pt x="96907" y="52444"/>
                </a:cubicBezTo>
                <a:cubicBezTo>
                  <a:pt x="97002" y="52444"/>
                  <a:pt x="97066" y="52381"/>
                  <a:pt x="97129" y="52317"/>
                </a:cubicBezTo>
                <a:cubicBezTo>
                  <a:pt x="97192" y="52191"/>
                  <a:pt x="97034" y="52032"/>
                  <a:pt x="96907" y="52064"/>
                </a:cubicBezTo>
                <a:cubicBezTo>
                  <a:pt x="96844" y="52096"/>
                  <a:pt x="96781" y="52159"/>
                  <a:pt x="96654" y="52254"/>
                </a:cubicBezTo>
                <a:close/>
                <a:moveTo>
                  <a:pt x="74232" y="64827"/>
                </a:moveTo>
                <a:cubicBezTo>
                  <a:pt x="74359" y="64922"/>
                  <a:pt x="74422" y="65048"/>
                  <a:pt x="74486" y="65048"/>
                </a:cubicBezTo>
                <a:cubicBezTo>
                  <a:pt x="74739" y="65080"/>
                  <a:pt x="74802" y="64700"/>
                  <a:pt x="74549" y="64668"/>
                </a:cubicBezTo>
                <a:cubicBezTo>
                  <a:pt x="74486" y="64668"/>
                  <a:pt x="74391" y="64732"/>
                  <a:pt x="74232" y="64827"/>
                </a:cubicBezTo>
                <a:close/>
                <a:moveTo>
                  <a:pt x="99314" y="51209"/>
                </a:moveTo>
                <a:cubicBezTo>
                  <a:pt x="99219" y="51336"/>
                  <a:pt x="99156" y="51431"/>
                  <a:pt x="99156" y="51494"/>
                </a:cubicBezTo>
                <a:cubicBezTo>
                  <a:pt x="99188" y="51589"/>
                  <a:pt x="99283" y="51652"/>
                  <a:pt x="99378" y="51652"/>
                </a:cubicBezTo>
                <a:cubicBezTo>
                  <a:pt x="99473" y="51684"/>
                  <a:pt x="99568" y="51557"/>
                  <a:pt x="99536" y="51462"/>
                </a:cubicBezTo>
                <a:cubicBezTo>
                  <a:pt x="99504" y="51367"/>
                  <a:pt x="99409" y="51336"/>
                  <a:pt x="99314" y="51209"/>
                </a:cubicBezTo>
                <a:close/>
                <a:moveTo>
                  <a:pt x="88578" y="60235"/>
                </a:moveTo>
                <a:cubicBezTo>
                  <a:pt x="88705" y="60298"/>
                  <a:pt x="88800" y="60330"/>
                  <a:pt x="88927" y="60361"/>
                </a:cubicBezTo>
                <a:cubicBezTo>
                  <a:pt x="89022" y="60393"/>
                  <a:pt x="89117" y="60266"/>
                  <a:pt x="89085" y="60171"/>
                </a:cubicBezTo>
                <a:cubicBezTo>
                  <a:pt x="89053" y="60076"/>
                  <a:pt x="88958" y="60013"/>
                  <a:pt x="88863" y="60013"/>
                </a:cubicBezTo>
                <a:cubicBezTo>
                  <a:pt x="88800" y="60013"/>
                  <a:pt x="88737" y="60108"/>
                  <a:pt x="88578" y="60235"/>
                </a:cubicBezTo>
                <a:close/>
                <a:moveTo>
                  <a:pt x="58334" y="64732"/>
                </a:moveTo>
                <a:cubicBezTo>
                  <a:pt x="58461" y="64827"/>
                  <a:pt x="58556" y="64922"/>
                  <a:pt x="58619" y="64922"/>
                </a:cubicBezTo>
                <a:cubicBezTo>
                  <a:pt x="58683" y="64922"/>
                  <a:pt x="58778" y="64795"/>
                  <a:pt x="58778" y="64732"/>
                </a:cubicBezTo>
                <a:cubicBezTo>
                  <a:pt x="58778" y="64637"/>
                  <a:pt x="58683" y="64573"/>
                  <a:pt x="58588" y="64542"/>
                </a:cubicBezTo>
                <a:cubicBezTo>
                  <a:pt x="58524" y="64542"/>
                  <a:pt x="58461" y="64637"/>
                  <a:pt x="58334" y="64732"/>
                </a:cubicBezTo>
                <a:close/>
                <a:moveTo>
                  <a:pt x="46649" y="60393"/>
                </a:moveTo>
                <a:cubicBezTo>
                  <a:pt x="46585" y="60456"/>
                  <a:pt x="46522" y="60551"/>
                  <a:pt x="46490" y="60678"/>
                </a:cubicBezTo>
                <a:cubicBezTo>
                  <a:pt x="46459" y="60773"/>
                  <a:pt x="46617" y="60900"/>
                  <a:pt x="46744" y="60836"/>
                </a:cubicBezTo>
                <a:cubicBezTo>
                  <a:pt x="46870" y="60836"/>
                  <a:pt x="46934" y="60710"/>
                  <a:pt x="46870" y="60615"/>
                </a:cubicBezTo>
                <a:cubicBezTo>
                  <a:pt x="46839" y="60551"/>
                  <a:pt x="46775" y="60488"/>
                  <a:pt x="46649" y="60393"/>
                </a:cubicBezTo>
                <a:close/>
                <a:moveTo>
                  <a:pt x="66537" y="65048"/>
                </a:moveTo>
                <a:cubicBezTo>
                  <a:pt x="66632" y="64922"/>
                  <a:pt x="66758" y="64858"/>
                  <a:pt x="66758" y="64795"/>
                </a:cubicBezTo>
                <a:cubicBezTo>
                  <a:pt x="66727" y="64700"/>
                  <a:pt x="66663" y="64637"/>
                  <a:pt x="66600" y="64605"/>
                </a:cubicBezTo>
                <a:cubicBezTo>
                  <a:pt x="66505" y="64605"/>
                  <a:pt x="66410" y="64668"/>
                  <a:pt x="66378" y="64763"/>
                </a:cubicBezTo>
                <a:cubicBezTo>
                  <a:pt x="66378" y="64827"/>
                  <a:pt x="66442" y="64922"/>
                  <a:pt x="66537" y="65048"/>
                </a:cubicBezTo>
                <a:close/>
                <a:moveTo>
                  <a:pt x="10514" y="64383"/>
                </a:moveTo>
                <a:cubicBezTo>
                  <a:pt x="10641" y="64478"/>
                  <a:pt x="10704" y="64573"/>
                  <a:pt x="10767" y="64573"/>
                </a:cubicBezTo>
                <a:cubicBezTo>
                  <a:pt x="10894" y="64637"/>
                  <a:pt x="11053" y="64478"/>
                  <a:pt x="10989" y="64352"/>
                </a:cubicBezTo>
                <a:cubicBezTo>
                  <a:pt x="10958" y="64257"/>
                  <a:pt x="10862" y="64193"/>
                  <a:pt x="10767" y="64193"/>
                </a:cubicBezTo>
                <a:cubicBezTo>
                  <a:pt x="10704" y="64193"/>
                  <a:pt x="10641" y="64288"/>
                  <a:pt x="10514" y="64383"/>
                </a:cubicBezTo>
                <a:close/>
                <a:moveTo>
                  <a:pt x="35501" y="58714"/>
                </a:moveTo>
                <a:cubicBezTo>
                  <a:pt x="35406" y="58873"/>
                  <a:pt x="35343" y="58936"/>
                  <a:pt x="35343" y="59031"/>
                </a:cubicBezTo>
                <a:cubicBezTo>
                  <a:pt x="35374" y="59094"/>
                  <a:pt x="35469" y="59126"/>
                  <a:pt x="35564" y="59189"/>
                </a:cubicBezTo>
                <a:cubicBezTo>
                  <a:pt x="35628" y="59126"/>
                  <a:pt x="35723" y="59031"/>
                  <a:pt x="35723" y="58968"/>
                </a:cubicBezTo>
                <a:cubicBezTo>
                  <a:pt x="35723" y="58904"/>
                  <a:pt x="35596" y="58841"/>
                  <a:pt x="35501" y="58714"/>
                </a:cubicBezTo>
                <a:close/>
                <a:moveTo>
                  <a:pt x="94215" y="53109"/>
                </a:moveTo>
                <a:cubicBezTo>
                  <a:pt x="94374" y="53172"/>
                  <a:pt x="94469" y="53267"/>
                  <a:pt x="94532" y="53236"/>
                </a:cubicBezTo>
                <a:cubicBezTo>
                  <a:pt x="94627" y="53204"/>
                  <a:pt x="94691" y="53141"/>
                  <a:pt x="94691" y="53046"/>
                </a:cubicBezTo>
                <a:cubicBezTo>
                  <a:pt x="94722" y="52919"/>
                  <a:pt x="94596" y="52824"/>
                  <a:pt x="94469" y="52887"/>
                </a:cubicBezTo>
                <a:cubicBezTo>
                  <a:pt x="94374" y="52919"/>
                  <a:pt x="94342" y="53014"/>
                  <a:pt x="94215" y="53109"/>
                </a:cubicBezTo>
                <a:close/>
                <a:moveTo>
                  <a:pt x="117904" y="19255"/>
                </a:moveTo>
                <a:cubicBezTo>
                  <a:pt x="117967" y="19128"/>
                  <a:pt x="118062" y="19033"/>
                  <a:pt x="118062" y="18970"/>
                </a:cubicBezTo>
                <a:cubicBezTo>
                  <a:pt x="118031" y="18875"/>
                  <a:pt x="117904" y="18843"/>
                  <a:pt x="117841" y="18780"/>
                </a:cubicBezTo>
                <a:cubicBezTo>
                  <a:pt x="117777" y="18843"/>
                  <a:pt x="117682" y="18938"/>
                  <a:pt x="117682" y="19002"/>
                </a:cubicBezTo>
                <a:cubicBezTo>
                  <a:pt x="117682" y="19065"/>
                  <a:pt x="117809" y="19128"/>
                  <a:pt x="117904" y="19255"/>
                </a:cubicBezTo>
                <a:close/>
                <a:moveTo>
                  <a:pt x="141909" y="10894"/>
                </a:moveTo>
                <a:cubicBezTo>
                  <a:pt x="141782" y="11021"/>
                  <a:pt x="141687" y="11084"/>
                  <a:pt x="141687" y="11148"/>
                </a:cubicBezTo>
                <a:cubicBezTo>
                  <a:pt x="141687" y="11243"/>
                  <a:pt x="141751" y="11338"/>
                  <a:pt x="141846" y="11369"/>
                </a:cubicBezTo>
                <a:cubicBezTo>
                  <a:pt x="141941" y="11401"/>
                  <a:pt x="142036" y="11306"/>
                  <a:pt x="142036" y="11211"/>
                </a:cubicBezTo>
                <a:cubicBezTo>
                  <a:pt x="142004" y="11084"/>
                  <a:pt x="141941" y="10989"/>
                  <a:pt x="141909" y="10894"/>
                </a:cubicBezTo>
                <a:close/>
                <a:moveTo>
                  <a:pt x="122401" y="17450"/>
                </a:moveTo>
                <a:cubicBezTo>
                  <a:pt x="122496" y="17482"/>
                  <a:pt x="122591" y="17545"/>
                  <a:pt x="122686" y="17577"/>
                </a:cubicBezTo>
                <a:cubicBezTo>
                  <a:pt x="122749" y="17577"/>
                  <a:pt x="122844" y="17450"/>
                  <a:pt x="122813" y="17418"/>
                </a:cubicBezTo>
                <a:cubicBezTo>
                  <a:pt x="122781" y="17355"/>
                  <a:pt x="122718" y="17228"/>
                  <a:pt x="122654" y="17228"/>
                </a:cubicBezTo>
                <a:cubicBezTo>
                  <a:pt x="122591" y="17228"/>
                  <a:pt x="122528" y="17323"/>
                  <a:pt x="122401" y="17450"/>
                </a:cubicBezTo>
                <a:close/>
                <a:moveTo>
                  <a:pt x="38700" y="60361"/>
                </a:moveTo>
                <a:cubicBezTo>
                  <a:pt x="38636" y="60456"/>
                  <a:pt x="38573" y="60551"/>
                  <a:pt x="38541" y="60646"/>
                </a:cubicBezTo>
                <a:cubicBezTo>
                  <a:pt x="38510" y="60678"/>
                  <a:pt x="38636" y="60805"/>
                  <a:pt x="38668" y="60773"/>
                </a:cubicBezTo>
                <a:cubicBezTo>
                  <a:pt x="38731" y="60773"/>
                  <a:pt x="38858" y="60710"/>
                  <a:pt x="38858" y="60646"/>
                </a:cubicBezTo>
                <a:cubicBezTo>
                  <a:pt x="38890" y="60583"/>
                  <a:pt x="38795" y="60488"/>
                  <a:pt x="38700" y="60361"/>
                </a:cubicBezTo>
                <a:close/>
                <a:moveTo>
                  <a:pt x="94469" y="60805"/>
                </a:moveTo>
                <a:cubicBezTo>
                  <a:pt x="94406" y="60868"/>
                  <a:pt x="94342" y="60963"/>
                  <a:pt x="94310" y="61058"/>
                </a:cubicBezTo>
                <a:cubicBezTo>
                  <a:pt x="94310" y="61058"/>
                  <a:pt x="94406" y="61153"/>
                  <a:pt x="94469" y="61153"/>
                </a:cubicBezTo>
                <a:cubicBezTo>
                  <a:pt x="94564" y="61185"/>
                  <a:pt x="94691" y="61121"/>
                  <a:pt x="94627" y="60995"/>
                </a:cubicBezTo>
                <a:cubicBezTo>
                  <a:pt x="94627" y="60931"/>
                  <a:pt x="94564" y="60900"/>
                  <a:pt x="94469" y="60805"/>
                </a:cubicBezTo>
                <a:close/>
                <a:moveTo>
                  <a:pt x="18051" y="62325"/>
                </a:moveTo>
                <a:cubicBezTo>
                  <a:pt x="18115" y="62166"/>
                  <a:pt x="18178" y="62103"/>
                  <a:pt x="18178" y="62008"/>
                </a:cubicBezTo>
                <a:cubicBezTo>
                  <a:pt x="18178" y="61976"/>
                  <a:pt x="18051" y="61881"/>
                  <a:pt x="18020" y="61881"/>
                </a:cubicBezTo>
                <a:cubicBezTo>
                  <a:pt x="17956" y="61913"/>
                  <a:pt x="17830" y="61976"/>
                  <a:pt x="17830" y="62040"/>
                </a:cubicBezTo>
                <a:cubicBezTo>
                  <a:pt x="17830" y="62103"/>
                  <a:pt x="17925" y="62198"/>
                  <a:pt x="18051" y="62325"/>
                </a:cubicBezTo>
                <a:close/>
                <a:moveTo>
                  <a:pt x="49879" y="62008"/>
                </a:moveTo>
                <a:cubicBezTo>
                  <a:pt x="49784" y="62135"/>
                  <a:pt x="49689" y="62230"/>
                  <a:pt x="49689" y="62293"/>
                </a:cubicBezTo>
                <a:cubicBezTo>
                  <a:pt x="49689" y="62356"/>
                  <a:pt x="49815" y="62420"/>
                  <a:pt x="49879" y="62483"/>
                </a:cubicBezTo>
                <a:cubicBezTo>
                  <a:pt x="49942" y="62420"/>
                  <a:pt x="50037" y="62356"/>
                  <a:pt x="50037" y="62261"/>
                </a:cubicBezTo>
                <a:cubicBezTo>
                  <a:pt x="50037" y="62198"/>
                  <a:pt x="49942" y="62135"/>
                  <a:pt x="49879" y="62008"/>
                </a:cubicBezTo>
                <a:close/>
                <a:moveTo>
                  <a:pt x="15550" y="63116"/>
                </a:moveTo>
                <a:cubicBezTo>
                  <a:pt x="15645" y="62990"/>
                  <a:pt x="15771" y="62895"/>
                  <a:pt x="15740" y="62831"/>
                </a:cubicBezTo>
                <a:cubicBezTo>
                  <a:pt x="15740" y="62768"/>
                  <a:pt x="15645" y="62705"/>
                  <a:pt x="15550" y="62673"/>
                </a:cubicBezTo>
                <a:cubicBezTo>
                  <a:pt x="15518" y="62673"/>
                  <a:pt x="15423" y="62768"/>
                  <a:pt x="15423" y="62800"/>
                </a:cubicBezTo>
                <a:cubicBezTo>
                  <a:pt x="15423" y="62895"/>
                  <a:pt x="15486" y="62958"/>
                  <a:pt x="15550" y="63116"/>
                </a:cubicBezTo>
                <a:close/>
                <a:moveTo>
                  <a:pt x="47219" y="63021"/>
                </a:moveTo>
                <a:cubicBezTo>
                  <a:pt x="47314" y="63116"/>
                  <a:pt x="47345" y="63211"/>
                  <a:pt x="47409" y="63211"/>
                </a:cubicBezTo>
                <a:cubicBezTo>
                  <a:pt x="47504" y="63243"/>
                  <a:pt x="47630" y="63211"/>
                  <a:pt x="47630" y="63085"/>
                </a:cubicBezTo>
                <a:cubicBezTo>
                  <a:pt x="47630" y="63021"/>
                  <a:pt x="47535" y="62926"/>
                  <a:pt x="47504" y="62926"/>
                </a:cubicBezTo>
                <a:cubicBezTo>
                  <a:pt x="47377" y="62958"/>
                  <a:pt x="47282" y="62990"/>
                  <a:pt x="47219" y="63021"/>
                </a:cubicBezTo>
                <a:close/>
                <a:moveTo>
                  <a:pt x="52824" y="63971"/>
                </a:moveTo>
                <a:cubicBezTo>
                  <a:pt x="52951" y="64035"/>
                  <a:pt x="53046" y="64098"/>
                  <a:pt x="53046" y="64066"/>
                </a:cubicBezTo>
                <a:cubicBezTo>
                  <a:pt x="53109" y="64003"/>
                  <a:pt x="53141" y="63908"/>
                  <a:pt x="53172" y="63845"/>
                </a:cubicBezTo>
                <a:cubicBezTo>
                  <a:pt x="53172" y="63813"/>
                  <a:pt x="53014" y="63718"/>
                  <a:pt x="52982" y="63750"/>
                </a:cubicBezTo>
                <a:cubicBezTo>
                  <a:pt x="52919" y="63813"/>
                  <a:pt x="52856" y="63876"/>
                  <a:pt x="52824" y="63971"/>
                </a:cubicBezTo>
                <a:close/>
                <a:moveTo>
                  <a:pt x="72205" y="65365"/>
                </a:moveTo>
                <a:cubicBezTo>
                  <a:pt x="72079" y="65492"/>
                  <a:pt x="71984" y="65555"/>
                  <a:pt x="71984" y="65618"/>
                </a:cubicBezTo>
                <a:cubicBezTo>
                  <a:pt x="71984" y="65713"/>
                  <a:pt x="72079" y="65777"/>
                  <a:pt x="72142" y="65808"/>
                </a:cubicBezTo>
                <a:cubicBezTo>
                  <a:pt x="72174" y="65840"/>
                  <a:pt x="72300" y="65745"/>
                  <a:pt x="72300" y="65682"/>
                </a:cubicBezTo>
                <a:cubicBezTo>
                  <a:pt x="72300" y="65618"/>
                  <a:pt x="72269" y="65523"/>
                  <a:pt x="72205" y="65365"/>
                </a:cubicBezTo>
                <a:close/>
                <a:moveTo>
                  <a:pt x="69514" y="66473"/>
                </a:moveTo>
                <a:cubicBezTo>
                  <a:pt x="69577" y="66505"/>
                  <a:pt x="69704" y="66537"/>
                  <a:pt x="69799" y="66537"/>
                </a:cubicBezTo>
                <a:cubicBezTo>
                  <a:pt x="69830" y="66537"/>
                  <a:pt x="69894" y="66410"/>
                  <a:pt x="69894" y="66378"/>
                </a:cubicBezTo>
                <a:cubicBezTo>
                  <a:pt x="69894" y="66252"/>
                  <a:pt x="69767" y="66188"/>
                  <a:pt x="69672" y="66252"/>
                </a:cubicBezTo>
                <a:cubicBezTo>
                  <a:pt x="69609" y="66283"/>
                  <a:pt x="69577" y="66347"/>
                  <a:pt x="69514" y="66473"/>
                </a:cubicBezTo>
                <a:close/>
                <a:moveTo>
                  <a:pt x="6239" y="73884"/>
                </a:moveTo>
                <a:cubicBezTo>
                  <a:pt x="6080" y="73821"/>
                  <a:pt x="6017" y="73757"/>
                  <a:pt x="5922" y="73757"/>
                </a:cubicBezTo>
                <a:cubicBezTo>
                  <a:pt x="5890" y="73757"/>
                  <a:pt x="5795" y="73884"/>
                  <a:pt x="5795" y="73916"/>
                </a:cubicBezTo>
                <a:cubicBezTo>
                  <a:pt x="5827" y="73979"/>
                  <a:pt x="5890" y="74074"/>
                  <a:pt x="5954" y="74106"/>
                </a:cubicBezTo>
                <a:cubicBezTo>
                  <a:pt x="6017" y="74106"/>
                  <a:pt x="6112" y="74011"/>
                  <a:pt x="6239" y="73884"/>
                </a:cubicBezTo>
                <a:close/>
                <a:moveTo>
                  <a:pt x="105838" y="30529"/>
                </a:moveTo>
                <a:cubicBezTo>
                  <a:pt x="105743" y="30687"/>
                  <a:pt x="105680" y="30751"/>
                  <a:pt x="105648" y="30846"/>
                </a:cubicBezTo>
                <a:cubicBezTo>
                  <a:pt x="105648" y="30877"/>
                  <a:pt x="105775" y="30973"/>
                  <a:pt x="105806" y="30973"/>
                </a:cubicBezTo>
                <a:cubicBezTo>
                  <a:pt x="105870" y="30941"/>
                  <a:pt x="105996" y="30877"/>
                  <a:pt x="105996" y="30814"/>
                </a:cubicBezTo>
                <a:cubicBezTo>
                  <a:pt x="105996" y="30751"/>
                  <a:pt x="105933" y="30687"/>
                  <a:pt x="105838" y="30529"/>
                </a:cubicBezTo>
                <a:close/>
                <a:moveTo>
                  <a:pt x="134657" y="13238"/>
                </a:moveTo>
                <a:cubicBezTo>
                  <a:pt x="134594" y="13333"/>
                  <a:pt x="134530" y="13428"/>
                  <a:pt x="134467" y="13555"/>
                </a:cubicBezTo>
                <a:cubicBezTo>
                  <a:pt x="134467" y="13586"/>
                  <a:pt x="134562" y="13650"/>
                  <a:pt x="134625" y="13681"/>
                </a:cubicBezTo>
                <a:cubicBezTo>
                  <a:pt x="134689" y="13681"/>
                  <a:pt x="134815" y="13586"/>
                  <a:pt x="134815" y="13586"/>
                </a:cubicBezTo>
                <a:cubicBezTo>
                  <a:pt x="134784" y="13460"/>
                  <a:pt x="134720" y="13333"/>
                  <a:pt x="134657" y="13238"/>
                </a:cubicBezTo>
                <a:close/>
                <a:moveTo>
                  <a:pt x="102766" y="45065"/>
                </a:moveTo>
                <a:cubicBezTo>
                  <a:pt x="102671" y="45033"/>
                  <a:pt x="102576" y="45002"/>
                  <a:pt x="102481" y="45002"/>
                </a:cubicBezTo>
                <a:cubicBezTo>
                  <a:pt x="102449" y="45033"/>
                  <a:pt x="102418" y="45129"/>
                  <a:pt x="102386" y="45192"/>
                </a:cubicBezTo>
                <a:cubicBezTo>
                  <a:pt x="102449" y="45224"/>
                  <a:pt x="102544" y="45255"/>
                  <a:pt x="102608" y="45287"/>
                </a:cubicBezTo>
                <a:cubicBezTo>
                  <a:pt x="102671" y="45287"/>
                  <a:pt x="102703" y="45160"/>
                  <a:pt x="102766" y="45065"/>
                </a:cubicBezTo>
                <a:close/>
                <a:moveTo>
                  <a:pt x="100898" y="48517"/>
                </a:moveTo>
                <a:cubicBezTo>
                  <a:pt x="100993" y="48454"/>
                  <a:pt x="101024" y="48390"/>
                  <a:pt x="101088" y="48295"/>
                </a:cubicBezTo>
                <a:cubicBezTo>
                  <a:pt x="101088" y="48264"/>
                  <a:pt x="100993" y="48169"/>
                  <a:pt x="100961" y="48169"/>
                </a:cubicBezTo>
                <a:cubicBezTo>
                  <a:pt x="100834" y="48137"/>
                  <a:pt x="100739" y="48200"/>
                  <a:pt x="100739" y="48327"/>
                </a:cubicBezTo>
                <a:cubicBezTo>
                  <a:pt x="100771" y="48390"/>
                  <a:pt x="100834" y="48422"/>
                  <a:pt x="100898" y="48517"/>
                </a:cubicBezTo>
                <a:close/>
                <a:moveTo>
                  <a:pt x="137095" y="12890"/>
                </a:moveTo>
                <a:cubicBezTo>
                  <a:pt x="137127" y="12858"/>
                  <a:pt x="137222" y="12795"/>
                  <a:pt x="137222" y="12731"/>
                </a:cubicBezTo>
                <a:cubicBezTo>
                  <a:pt x="137254" y="12636"/>
                  <a:pt x="137159" y="12541"/>
                  <a:pt x="137064" y="12573"/>
                </a:cubicBezTo>
                <a:cubicBezTo>
                  <a:pt x="136969" y="12573"/>
                  <a:pt x="136937" y="12700"/>
                  <a:pt x="136874" y="12795"/>
                </a:cubicBezTo>
                <a:close/>
                <a:moveTo>
                  <a:pt x="97446" y="54724"/>
                </a:moveTo>
                <a:cubicBezTo>
                  <a:pt x="97572" y="54788"/>
                  <a:pt x="97667" y="54883"/>
                  <a:pt x="97731" y="54851"/>
                </a:cubicBezTo>
                <a:cubicBezTo>
                  <a:pt x="97794" y="54819"/>
                  <a:pt x="97857" y="54724"/>
                  <a:pt x="97889" y="54661"/>
                </a:cubicBezTo>
                <a:cubicBezTo>
                  <a:pt x="97826" y="54597"/>
                  <a:pt x="97762" y="54502"/>
                  <a:pt x="97699" y="54502"/>
                </a:cubicBezTo>
                <a:cubicBezTo>
                  <a:pt x="97636" y="54502"/>
                  <a:pt x="97572" y="54597"/>
                  <a:pt x="97446" y="54724"/>
                </a:cubicBezTo>
                <a:close/>
                <a:moveTo>
                  <a:pt x="96084" y="57574"/>
                </a:moveTo>
                <a:cubicBezTo>
                  <a:pt x="96021" y="57701"/>
                  <a:pt x="95894" y="57796"/>
                  <a:pt x="95926" y="57859"/>
                </a:cubicBezTo>
                <a:cubicBezTo>
                  <a:pt x="95926" y="57923"/>
                  <a:pt x="96021" y="57986"/>
                  <a:pt x="96116" y="58049"/>
                </a:cubicBezTo>
                <a:cubicBezTo>
                  <a:pt x="96147" y="57986"/>
                  <a:pt x="96274" y="57923"/>
                  <a:pt x="96274" y="57828"/>
                </a:cubicBezTo>
                <a:cubicBezTo>
                  <a:pt x="96274" y="57764"/>
                  <a:pt x="96179" y="57701"/>
                  <a:pt x="96084" y="57574"/>
                </a:cubicBezTo>
                <a:close/>
                <a:moveTo>
                  <a:pt x="93677" y="58398"/>
                </a:moveTo>
                <a:cubicBezTo>
                  <a:pt x="93582" y="58524"/>
                  <a:pt x="93519" y="58556"/>
                  <a:pt x="93519" y="58619"/>
                </a:cubicBezTo>
                <a:cubicBezTo>
                  <a:pt x="93487" y="58778"/>
                  <a:pt x="93614" y="58809"/>
                  <a:pt x="93709" y="58778"/>
                </a:cubicBezTo>
                <a:cubicBezTo>
                  <a:pt x="93772" y="58778"/>
                  <a:pt x="93867" y="58683"/>
                  <a:pt x="93835" y="58651"/>
                </a:cubicBezTo>
                <a:cubicBezTo>
                  <a:pt x="93804" y="58556"/>
                  <a:pt x="93740" y="58493"/>
                  <a:pt x="93677" y="58398"/>
                </a:cubicBezTo>
                <a:close/>
                <a:moveTo>
                  <a:pt x="91302" y="59601"/>
                </a:moveTo>
                <a:cubicBezTo>
                  <a:pt x="91365" y="59538"/>
                  <a:pt x="91429" y="59475"/>
                  <a:pt x="91460" y="59380"/>
                </a:cubicBezTo>
                <a:cubicBezTo>
                  <a:pt x="91492" y="59348"/>
                  <a:pt x="91397" y="59253"/>
                  <a:pt x="91334" y="59253"/>
                </a:cubicBezTo>
                <a:cubicBezTo>
                  <a:pt x="91239" y="59221"/>
                  <a:pt x="91112" y="59284"/>
                  <a:pt x="91144" y="59411"/>
                </a:cubicBezTo>
                <a:cubicBezTo>
                  <a:pt x="91144" y="59475"/>
                  <a:pt x="91207" y="59506"/>
                  <a:pt x="91302" y="59601"/>
                </a:cubicBezTo>
                <a:close/>
                <a:moveTo>
                  <a:pt x="32904" y="59728"/>
                </a:moveTo>
                <a:cubicBezTo>
                  <a:pt x="32999" y="59855"/>
                  <a:pt x="33094" y="59950"/>
                  <a:pt x="33126" y="59950"/>
                </a:cubicBezTo>
                <a:cubicBezTo>
                  <a:pt x="33221" y="59950"/>
                  <a:pt x="33284" y="59855"/>
                  <a:pt x="33348" y="59791"/>
                </a:cubicBezTo>
                <a:cubicBezTo>
                  <a:pt x="33348" y="59760"/>
                  <a:pt x="33253" y="59633"/>
                  <a:pt x="33221" y="59633"/>
                </a:cubicBezTo>
                <a:cubicBezTo>
                  <a:pt x="33126" y="59601"/>
                  <a:pt x="33031" y="59665"/>
                  <a:pt x="32904" y="59728"/>
                </a:cubicBezTo>
                <a:close/>
                <a:moveTo>
                  <a:pt x="92664" y="64193"/>
                </a:moveTo>
                <a:cubicBezTo>
                  <a:pt x="92727" y="64257"/>
                  <a:pt x="92790" y="64320"/>
                  <a:pt x="92854" y="64320"/>
                </a:cubicBezTo>
                <a:cubicBezTo>
                  <a:pt x="92949" y="64320"/>
                  <a:pt x="93044" y="64225"/>
                  <a:pt x="92980" y="64130"/>
                </a:cubicBezTo>
                <a:cubicBezTo>
                  <a:pt x="92949" y="64066"/>
                  <a:pt x="92854" y="64035"/>
                  <a:pt x="92790" y="64035"/>
                </a:cubicBezTo>
                <a:cubicBezTo>
                  <a:pt x="92759" y="64066"/>
                  <a:pt x="92727" y="64130"/>
                  <a:pt x="92664" y="64193"/>
                </a:cubicBezTo>
                <a:close/>
                <a:moveTo>
                  <a:pt x="50671" y="64510"/>
                </a:moveTo>
                <a:cubicBezTo>
                  <a:pt x="50576" y="64542"/>
                  <a:pt x="50512" y="64573"/>
                  <a:pt x="50481" y="64637"/>
                </a:cubicBezTo>
                <a:cubicBezTo>
                  <a:pt x="50481" y="64700"/>
                  <a:pt x="50512" y="64763"/>
                  <a:pt x="50544" y="64827"/>
                </a:cubicBezTo>
                <a:cubicBezTo>
                  <a:pt x="50639" y="64890"/>
                  <a:pt x="50797" y="64795"/>
                  <a:pt x="50766" y="64700"/>
                </a:cubicBezTo>
                <a:cubicBezTo>
                  <a:pt x="50766" y="64637"/>
                  <a:pt x="50702" y="64573"/>
                  <a:pt x="50671" y="64510"/>
                </a:cubicBezTo>
                <a:close/>
                <a:moveTo>
                  <a:pt x="103178" y="47599"/>
                </a:moveTo>
                <a:cubicBezTo>
                  <a:pt x="103210" y="47630"/>
                  <a:pt x="103305" y="47662"/>
                  <a:pt x="103368" y="47694"/>
                </a:cubicBezTo>
                <a:cubicBezTo>
                  <a:pt x="103463" y="47694"/>
                  <a:pt x="103526" y="47567"/>
                  <a:pt x="103463" y="47504"/>
                </a:cubicBezTo>
                <a:cubicBezTo>
                  <a:pt x="103431" y="47440"/>
                  <a:pt x="103368" y="47409"/>
                  <a:pt x="103305" y="47409"/>
                </a:cubicBezTo>
                <a:cubicBezTo>
                  <a:pt x="103241" y="47440"/>
                  <a:pt x="103210" y="47535"/>
                  <a:pt x="103146" y="47599"/>
                </a:cubicBezTo>
                <a:close/>
                <a:moveTo>
                  <a:pt x="11528" y="66568"/>
                </a:moveTo>
                <a:cubicBezTo>
                  <a:pt x="11464" y="66663"/>
                  <a:pt x="11464" y="66758"/>
                  <a:pt x="11433" y="66853"/>
                </a:cubicBezTo>
                <a:cubicBezTo>
                  <a:pt x="11464" y="66917"/>
                  <a:pt x="11559" y="66948"/>
                  <a:pt x="11623" y="66980"/>
                </a:cubicBezTo>
                <a:cubicBezTo>
                  <a:pt x="11654" y="66885"/>
                  <a:pt x="11686" y="66822"/>
                  <a:pt x="11718" y="66727"/>
                </a:cubicBezTo>
                <a:cubicBezTo>
                  <a:pt x="11718" y="66695"/>
                  <a:pt x="11623" y="66663"/>
                  <a:pt x="11528" y="66568"/>
                </a:cubicBezTo>
                <a:close/>
                <a:moveTo>
                  <a:pt x="67392" y="67012"/>
                </a:moveTo>
                <a:cubicBezTo>
                  <a:pt x="67297" y="67075"/>
                  <a:pt x="67233" y="67107"/>
                  <a:pt x="67202" y="67138"/>
                </a:cubicBezTo>
                <a:cubicBezTo>
                  <a:pt x="67170" y="67233"/>
                  <a:pt x="67265" y="67360"/>
                  <a:pt x="67360" y="67328"/>
                </a:cubicBezTo>
                <a:cubicBezTo>
                  <a:pt x="67423" y="67297"/>
                  <a:pt x="67487" y="67265"/>
                  <a:pt x="67487" y="67202"/>
                </a:cubicBezTo>
                <a:cubicBezTo>
                  <a:pt x="67487" y="67138"/>
                  <a:pt x="67423" y="67075"/>
                  <a:pt x="67392" y="67012"/>
                </a:cubicBezTo>
                <a:close/>
                <a:moveTo>
                  <a:pt x="27299" y="58904"/>
                </a:moveTo>
                <a:cubicBezTo>
                  <a:pt x="27425" y="58999"/>
                  <a:pt x="27520" y="59094"/>
                  <a:pt x="27584" y="59094"/>
                </a:cubicBezTo>
                <a:cubicBezTo>
                  <a:pt x="27647" y="59063"/>
                  <a:pt x="27710" y="58968"/>
                  <a:pt x="27742" y="58873"/>
                </a:cubicBezTo>
                <a:cubicBezTo>
                  <a:pt x="27742" y="58873"/>
                  <a:pt x="27647" y="58746"/>
                  <a:pt x="27615" y="58746"/>
                </a:cubicBezTo>
                <a:cubicBezTo>
                  <a:pt x="27520" y="58778"/>
                  <a:pt x="27457" y="58841"/>
                  <a:pt x="27299" y="58904"/>
                </a:cubicBezTo>
                <a:close/>
                <a:moveTo>
                  <a:pt x="20427" y="61090"/>
                </a:moveTo>
                <a:cubicBezTo>
                  <a:pt x="20332" y="61121"/>
                  <a:pt x="20268" y="61153"/>
                  <a:pt x="20237" y="61216"/>
                </a:cubicBezTo>
                <a:cubicBezTo>
                  <a:pt x="20173" y="61311"/>
                  <a:pt x="20300" y="61438"/>
                  <a:pt x="20395" y="61406"/>
                </a:cubicBezTo>
                <a:cubicBezTo>
                  <a:pt x="20458" y="61406"/>
                  <a:pt x="20490" y="61343"/>
                  <a:pt x="20522" y="61280"/>
                </a:cubicBezTo>
                <a:cubicBezTo>
                  <a:pt x="20522" y="61216"/>
                  <a:pt x="20458" y="61153"/>
                  <a:pt x="20427" y="61090"/>
                </a:cubicBezTo>
                <a:close/>
                <a:moveTo>
                  <a:pt x="95261" y="55168"/>
                </a:moveTo>
                <a:cubicBezTo>
                  <a:pt x="95197" y="55326"/>
                  <a:pt x="95102" y="55453"/>
                  <a:pt x="95134" y="55484"/>
                </a:cubicBezTo>
                <a:cubicBezTo>
                  <a:pt x="95197" y="55548"/>
                  <a:pt x="95292" y="55579"/>
                  <a:pt x="95387" y="55579"/>
                </a:cubicBezTo>
                <a:cubicBezTo>
                  <a:pt x="95419" y="55579"/>
                  <a:pt x="95482" y="55453"/>
                  <a:pt x="95482" y="55421"/>
                </a:cubicBezTo>
                <a:cubicBezTo>
                  <a:pt x="95451" y="55358"/>
                  <a:pt x="95356" y="55294"/>
                  <a:pt x="95261" y="55168"/>
                </a:cubicBezTo>
                <a:close/>
                <a:moveTo>
                  <a:pt x="36071" y="61406"/>
                </a:moveTo>
                <a:cubicBezTo>
                  <a:pt x="36134" y="61438"/>
                  <a:pt x="36229" y="61470"/>
                  <a:pt x="36293" y="61501"/>
                </a:cubicBezTo>
                <a:cubicBezTo>
                  <a:pt x="36388" y="61533"/>
                  <a:pt x="36483" y="61438"/>
                  <a:pt x="36483" y="61343"/>
                </a:cubicBezTo>
                <a:cubicBezTo>
                  <a:pt x="36451" y="61280"/>
                  <a:pt x="36388" y="61216"/>
                  <a:pt x="36324" y="61216"/>
                </a:cubicBezTo>
                <a:cubicBezTo>
                  <a:pt x="36261" y="61216"/>
                  <a:pt x="36198" y="61280"/>
                  <a:pt x="36071" y="61406"/>
                </a:cubicBezTo>
                <a:close/>
                <a:moveTo>
                  <a:pt x="91872" y="61786"/>
                </a:moveTo>
                <a:cubicBezTo>
                  <a:pt x="91935" y="61850"/>
                  <a:pt x="91967" y="61913"/>
                  <a:pt x="91999" y="61945"/>
                </a:cubicBezTo>
                <a:cubicBezTo>
                  <a:pt x="92062" y="61945"/>
                  <a:pt x="92125" y="61881"/>
                  <a:pt x="92189" y="61850"/>
                </a:cubicBezTo>
                <a:cubicBezTo>
                  <a:pt x="92157" y="61786"/>
                  <a:pt x="92094" y="61723"/>
                  <a:pt x="92062" y="61660"/>
                </a:cubicBezTo>
                <a:close/>
                <a:moveTo>
                  <a:pt x="42120" y="62261"/>
                </a:moveTo>
                <a:cubicBezTo>
                  <a:pt x="42025" y="62198"/>
                  <a:pt x="41962" y="62103"/>
                  <a:pt x="41898" y="62103"/>
                </a:cubicBezTo>
                <a:cubicBezTo>
                  <a:pt x="41867" y="62103"/>
                  <a:pt x="41772" y="62198"/>
                  <a:pt x="41772" y="62230"/>
                </a:cubicBezTo>
                <a:cubicBezTo>
                  <a:pt x="41803" y="62325"/>
                  <a:pt x="41835" y="62356"/>
                  <a:pt x="41898" y="62388"/>
                </a:cubicBezTo>
                <a:cubicBezTo>
                  <a:pt x="41962" y="62388"/>
                  <a:pt x="42025" y="62325"/>
                  <a:pt x="42120" y="62261"/>
                </a:cubicBezTo>
                <a:close/>
                <a:moveTo>
                  <a:pt x="89655" y="62736"/>
                </a:moveTo>
                <a:cubicBezTo>
                  <a:pt x="89718" y="62673"/>
                  <a:pt x="89782" y="62641"/>
                  <a:pt x="89813" y="62610"/>
                </a:cubicBezTo>
                <a:cubicBezTo>
                  <a:pt x="89845" y="62515"/>
                  <a:pt x="89750" y="62388"/>
                  <a:pt x="89655" y="62420"/>
                </a:cubicBezTo>
                <a:cubicBezTo>
                  <a:pt x="89592" y="62451"/>
                  <a:pt x="89560" y="62515"/>
                  <a:pt x="89528" y="62578"/>
                </a:cubicBezTo>
                <a:cubicBezTo>
                  <a:pt x="89528" y="62610"/>
                  <a:pt x="89592" y="62673"/>
                  <a:pt x="89655" y="62736"/>
                </a:cubicBezTo>
                <a:close/>
                <a:moveTo>
                  <a:pt x="109860" y="26666"/>
                </a:moveTo>
                <a:cubicBezTo>
                  <a:pt x="109797" y="26729"/>
                  <a:pt x="109733" y="26792"/>
                  <a:pt x="109733" y="26856"/>
                </a:cubicBezTo>
                <a:cubicBezTo>
                  <a:pt x="109733" y="26887"/>
                  <a:pt x="109828" y="26982"/>
                  <a:pt x="109860" y="26982"/>
                </a:cubicBezTo>
                <a:cubicBezTo>
                  <a:pt x="109923" y="26982"/>
                  <a:pt x="109987" y="26919"/>
                  <a:pt x="110018" y="26856"/>
                </a:cubicBezTo>
                <a:cubicBezTo>
                  <a:pt x="110018" y="26792"/>
                  <a:pt x="109923" y="26729"/>
                  <a:pt x="109860" y="26666"/>
                </a:cubicBezTo>
                <a:close/>
                <a:moveTo>
                  <a:pt x="113629" y="22960"/>
                </a:moveTo>
                <a:cubicBezTo>
                  <a:pt x="113755" y="23024"/>
                  <a:pt x="113787" y="23087"/>
                  <a:pt x="113850" y="23119"/>
                </a:cubicBezTo>
                <a:cubicBezTo>
                  <a:pt x="113977" y="23119"/>
                  <a:pt x="114040" y="23024"/>
                  <a:pt x="114009" y="22929"/>
                </a:cubicBezTo>
                <a:cubicBezTo>
                  <a:pt x="114009" y="22865"/>
                  <a:pt x="113914" y="22770"/>
                  <a:pt x="113882" y="22770"/>
                </a:cubicBezTo>
                <a:cubicBezTo>
                  <a:pt x="113787" y="22834"/>
                  <a:pt x="113724" y="22897"/>
                  <a:pt x="113629" y="22960"/>
                </a:cubicBezTo>
                <a:close/>
                <a:moveTo>
                  <a:pt x="116099" y="22137"/>
                </a:moveTo>
                <a:cubicBezTo>
                  <a:pt x="116162" y="22200"/>
                  <a:pt x="116194" y="22264"/>
                  <a:pt x="116257" y="22295"/>
                </a:cubicBezTo>
                <a:cubicBezTo>
                  <a:pt x="116320" y="22327"/>
                  <a:pt x="116447" y="22232"/>
                  <a:pt x="116416" y="22137"/>
                </a:cubicBezTo>
                <a:cubicBezTo>
                  <a:pt x="116384" y="22074"/>
                  <a:pt x="116352" y="22010"/>
                  <a:pt x="116257" y="22010"/>
                </a:cubicBezTo>
                <a:cubicBezTo>
                  <a:pt x="116225" y="22010"/>
                  <a:pt x="116162" y="22074"/>
                  <a:pt x="116099" y="22137"/>
                </a:cubicBezTo>
                <a:close/>
                <a:moveTo>
                  <a:pt x="7506" y="70970"/>
                </a:moveTo>
                <a:cubicBezTo>
                  <a:pt x="7632" y="70907"/>
                  <a:pt x="7696" y="70875"/>
                  <a:pt x="7727" y="70812"/>
                </a:cubicBezTo>
                <a:cubicBezTo>
                  <a:pt x="7791" y="70717"/>
                  <a:pt x="7727" y="70622"/>
                  <a:pt x="7632" y="70590"/>
                </a:cubicBezTo>
                <a:cubicBezTo>
                  <a:pt x="7569" y="70590"/>
                  <a:pt x="7474" y="70654"/>
                  <a:pt x="7442" y="70685"/>
                </a:cubicBezTo>
                <a:cubicBezTo>
                  <a:pt x="7474" y="70780"/>
                  <a:pt x="7474" y="70875"/>
                  <a:pt x="7506" y="70970"/>
                </a:cubicBezTo>
                <a:close/>
                <a:moveTo>
                  <a:pt x="4149" y="77082"/>
                </a:moveTo>
                <a:cubicBezTo>
                  <a:pt x="4212" y="77146"/>
                  <a:pt x="4244" y="77209"/>
                  <a:pt x="4307" y="77241"/>
                </a:cubicBezTo>
                <a:cubicBezTo>
                  <a:pt x="4402" y="77272"/>
                  <a:pt x="4529" y="77177"/>
                  <a:pt x="4497" y="77082"/>
                </a:cubicBezTo>
                <a:cubicBezTo>
                  <a:pt x="4465" y="77019"/>
                  <a:pt x="4402" y="76956"/>
                  <a:pt x="4339" y="76956"/>
                </a:cubicBezTo>
                <a:cubicBezTo>
                  <a:pt x="4275" y="76956"/>
                  <a:pt x="4212" y="77019"/>
                  <a:pt x="4149" y="77082"/>
                </a:cubicBezTo>
                <a:close/>
                <a:moveTo>
                  <a:pt x="1710" y="77874"/>
                </a:moveTo>
                <a:cubicBezTo>
                  <a:pt x="1805" y="77969"/>
                  <a:pt x="1837" y="78032"/>
                  <a:pt x="1900" y="78032"/>
                </a:cubicBezTo>
                <a:cubicBezTo>
                  <a:pt x="2027" y="78096"/>
                  <a:pt x="2090" y="77969"/>
                  <a:pt x="2090" y="77874"/>
                </a:cubicBezTo>
                <a:cubicBezTo>
                  <a:pt x="2090" y="77811"/>
                  <a:pt x="1995" y="77716"/>
                  <a:pt x="1963" y="77716"/>
                </a:cubicBezTo>
                <a:cubicBezTo>
                  <a:pt x="1868" y="77747"/>
                  <a:pt x="1773" y="77811"/>
                  <a:pt x="1710" y="77874"/>
                </a:cubicBezTo>
                <a:close/>
                <a:moveTo>
                  <a:pt x="103146" y="39491"/>
                </a:moveTo>
                <a:cubicBezTo>
                  <a:pt x="103241" y="39618"/>
                  <a:pt x="103273" y="39681"/>
                  <a:pt x="103336" y="39745"/>
                </a:cubicBezTo>
                <a:lnTo>
                  <a:pt x="103558" y="39586"/>
                </a:lnTo>
                <a:cubicBezTo>
                  <a:pt x="103495" y="39523"/>
                  <a:pt x="103431" y="39428"/>
                  <a:pt x="103336" y="39396"/>
                </a:cubicBezTo>
                <a:cubicBezTo>
                  <a:pt x="103305" y="39396"/>
                  <a:pt x="103241" y="39460"/>
                  <a:pt x="103146" y="39491"/>
                </a:cubicBezTo>
                <a:close/>
                <a:moveTo>
                  <a:pt x="106440" y="33189"/>
                </a:moveTo>
                <a:cubicBezTo>
                  <a:pt x="106471" y="33284"/>
                  <a:pt x="106503" y="33348"/>
                  <a:pt x="106566" y="33379"/>
                </a:cubicBezTo>
                <a:cubicBezTo>
                  <a:pt x="106661" y="33411"/>
                  <a:pt x="106788" y="33348"/>
                  <a:pt x="106756" y="33221"/>
                </a:cubicBezTo>
                <a:cubicBezTo>
                  <a:pt x="106756" y="33158"/>
                  <a:pt x="106693" y="33126"/>
                  <a:pt x="106630" y="33094"/>
                </a:cubicBezTo>
                <a:cubicBezTo>
                  <a:pt x="106566" y="33094"/>
                  <a:pt x="106503" y="33158"/>
                  <a:pt x="106440" y="33189"/>
                </a:cubicBezTo>
                <a:close/>
                <a:moveTo>
                  <a:pt x="64763" y="68025"/>
                </a:moveTo>
                <a:lnTo>
                  <a:pt x="64985" y="68088"/>
                </a:lnTo>
                <a:cubicBezTo>
                  <a:pt x="65017" y="68025"/>
                  <a:pt x="65017" y="67993"/>
                  <a:pt x="65048" y="67930"/>
                </a:cubicBezTo>
                <a:cubicBezTo>
                  <a:pt x="65048" y="67898"/>
                  <a:pt x="64953" y="67867"/>
                  <a:pt x="64922" y="67867"/>
                </a:cubicBezTo>
                <a:cubicBezTo>
                  <a:pt x="64890" y="67898"/>
                  <a:pt x="64827" y="67962"/>
                  <a:pt x="64763" y="68025"/>
                </a:cubicBezTo>
                <a:close/>
                <a:moveTo>
                  <a:pt x="83163" y="67328"/>
                </a:moveTo>
                <a:lnTo>
                  <a:pt x="83290" y="67392"/>
                </a:lnTo>
                <a:lnTo>
                  <a:pt x="83353" y="67233"/>
                </a:lnTo>
                <a:cubicBezTo>
                  <a:pt x="83290" y="67233"/>
                  <a:pt x="83258" y="67202"/>
                  <a:pt x="83226" y="67233"/>
                </a:cubicBezTo>
                <a:cubicBezTo>
                  <a:pt x="83195" y="67233"/>
                  <a:pt x="83195" y="67297"/>
                  <a:pt x="83163" y="67328"/>
                </a:cubicBezTo>
                <a:close/>
                <a:moveTo>
                  <a:pt x="30434" y="60520"/>
                </a:moveTo>
                <a:cubicBezTo>
                  <a:pt x="30656" y="60615"/>
                  <a:pt x="30719" y="60678"/>
                  <a:pt x="30751" y="60646"/>
                </a:cubicBezTo>
                <a:cubicBezTo>
                  <a:pt x="30814" y="60646"/>
                  <a:pt x="30846" y="60583"/>
                  <a:pt x="30877" y="60520"/>
                </a:cubicBezTo>
                <a:cubicBezTo>
                  <a:pt x="30846" y="60456"/>
                  <a:pt x="30782" y="60425"/>
                  <a:pt x="30719" y="60393"/>
                </a:cubicBezTo>
                <a:cubicBezTo>
                  <a:pt x="30656" y="60393"/>
                  <a:pt x="30592" y="60456"/>
                  <a:pt x="30434" y="60520"/>
                </a:cubicBezTo>
                <a:close/>
                <a:moveTo>
                  <a:pt x="22612" y="60520"/>
                </a:moveTo>
                <a:cubicBezTo>
                  <a:pt x="22707" y="60583"/>
                  <a:pt x="22770" y="60646"/>
                  <a:pt x="22802" y="60615"/>
                </a:cubicBezTo>
                <a:cubicBezTo>
                  <a:pt x="22865" y="60615"/>
                  <a:pt x="22897" y="60520"/>
                  <a:pt x="22928" y="60488"/>
                </a:cubicBezTo>
                <a:cubicBezTo>
                  <a:pt x="22865" y="60456"/>
                  <a:pt x="22833" y="60361"/>
                  <a:pt x="22770" y="60393"/>
                </a:cubicBezTo>
                <a:cubicBezTo>
                  <a:pt x="22738" y="60393"/>
                  <a:pt x="22675" y="60456"/>
                  <a:pt x="22612" y="60520"/>
                </a:cubicBezTo>
                <a:close/>
                <a:moveTo>
                  <a:pt x="59189" y="67107"/>
                </a:moveTo>
                <a:cubicBezTo>
                  <a:pt x="59253" y="67170"/>
                  <a:pt x="59285" y="67233"/>
                  <a:pt x="59348" y="67265"/>
                </a:cubicBezTo>
                <a:cubicBezTo>
                  <a:pt x="59380" y="67265"/>
                  <a:pt x="59475" y="67233"/>
                  <a:pt x="59475" y="67202"/>
                </a:cubicBezTo>
                <a:cubicBezTo>
                  <a:pt x="59475" y="67138"/>
                  <a:pt x="59443" y="67075"/>
                  <a:pt x="59411" y="67043"/>
                </a:cubicBezTo>
                <a:cubicBezTo>
                  <a:pt x="59380" y="67012"/>
                  <a:pt x="59285" y="67075"/>
                  <a:pt x="59189" y="67107"/>
                </a:cubicBezTo>
                <a:close/>
                <a:moveTo>
                  <a:pt x="56149" y="65365"/>
                </a:moveTo>
                <a:cubicBezTo>
                  <a:pt x="56118" y="65460"/>
                  <a:pt x="56054" y="65523"/>
                  <a:pt x="56086" y="65555"/>
                </a:cubicBezTo>
                <a:cubicBezTo>
                  <a:pt x="56086" y="65587"/>
                  <a:pt x="56181" y="65650"/>
                  <a:pt x="56213" y="65682"/>
                </a:cubicBezTo>
                <a:cubicBezTo>
                  <a:pt x="56244" y="65618"/>
                  <a:pt x="56339" y="65555"/>
                  <a:pt x="56308" y="65523"/>
                </a:cubicBezTo>
                <a:cubicBezTo>
                  <a:pt x="56308" y="65460"/>
                  <a:pt x="56244" y="65428"/>
                  <a:pt x="56149" y="65365"/>
                </a:cubicBezTo>
                <a:close/>
                <a:moveTo>
                  <a:pt x="64162" y="65745"/>
                </a:moveTo>
                <a:cubicBezTo>
                  <a:pt x="64225" y="65682"/>
                  <a:pt x="64288" y="65618"/>
                  <a:pt x="64288" y="65587"/>
                </a:cubicBezTo>
                <a:cubicBezTo>
                  <a:pt x="64320" y="65460"/>
                  <a:pt x="64193" y="65397"/>
                  <a:pt x="64098" y="65428"/>
                </a:cubicBezTo>
                <a:cubicBezTo>
                  <a:pt x="64035" y="65460"/>
                  <a:pt x="64003" y="65523"/>
                  <a:pt x="64003" y="65618"/>
                </a:cubicBezTo>
                <a:cubicBezTo>
                  <a:pt x="64003" y="65650"/>
                  <a:pt x="64098" y="65682"/>
                  <a:pt x="64162" y="65745"/>
                </a:cubicBezTo>
                <a:close/>
                <a:moveTo>
                  <a:pt x="28407" y="61153"/>
                </a:moveTo>
                <a:cubicBezTo>
                  <a:pt x="28344" y="61216"/>
                  <a:pt x="28312" y="61248"/>
                  <a:pt x="28249" y="61311"/>
                </a:cubicBezTo>
                <a:cubicBezTo>
                  <a:pt x="28249" y="61343"/>
                  <a:pt x="28280" y="61438"/>
                  <a:pt x="28312" y="61438"/>
                </a:cubicBezTo>
                <a:cubicBezTo>
                  <a:pt x="28375" y="61406"/>
                  <a:pt x="28439" y="61406"/>
                  <a:pt x="28502" y="61375"/>
                </a:cubicBezTo>
                <a:cubicBezTo>
                  <a:pt x="28471" y="61311"/>
                  <a:pt x="28439" y="61248"/>
                  <a:pt x="28407" y="61153"/>
                </a:cubicBezTo>
                <a:close/>
                <a:moveTo>
                  <a:pt x="80788" y="68088"/>
                </a:moveTo>
                <a:cubicBezTo>
                  <a:pt x="80819" y="68120"/>
                  <a:pt x="80851" y="68152"/>
                  <a:pt x="80883" y="68183"/>
                </a:cubicBezTo>
                <a:cubicBezTo>
                  <a:pt x="80914" y="68152"/>
                  <a:pt x="80946" y="68088"/>
                  <a:pt x="80978" y="68057"/>
                </a:cubicBezTo>
                <a:cubicBezTo>
                  <a:pt x="80946" y="68025"/>
                  <a:pt x="80914" y="67993"/>
                  <a:pt x="80851" y="67993"/>
                </a:cubicBezTo>
                <a:cubicBezTo>
                  <a:pt x="80851" y="68025"/>
                  <a:pt x="80819" y="68057"/>
                  <a:pt x="80788" y="68088"/>
                </a:cubicBezTo>
                <a:close/>
                <a:moveTo>
                  <a:pt x="82498" y="64732"/>
                </a:moveTo>
                <a:cubicBezTo>
                  <a:pt x="82435" y="64795"/>
                  <a:pt x="82371" y="64827"/>
                  <a:pt x="82371" y="64890"/>
                </a:cubicBezTo>
                <a:cubicBezTo>
                  <a:pt x="82371" y="64953"/>
                  <a:pt x="82435" y="64985"/>
                  <a:pt x="82466" y="65048"/>
                </a:cubicBezTo>
                <a:cubicBezTo>
                  <a:pt x="82498" y="65017"/>
                  <a:pt x="82593" y="64985"/>
                  <a:pt x="82593" y="64922"/>
                </a:cubicBezTo>
                <a:cubicBezTo>
                  <a:pt x="82625" y="64890"/>
                  <a:pt x="82561" y="64827"/>
                  <a:pt x="82498" y="64732"/>
                </a:cubicBezTo>
                <a:close/>
                <a:moveTo>
                  <a:pt x="85697" y="66410"/>
                </a:moveTo>
                <a:lnTo>
                  <a:pt x="85602" y="66505"/>
                </a:lnTo>
                <a:cubicBezTo>
                  <a:pt x="85633" y="66537"/>
                  <a:pt x="85697" y="66568"/>
                  <a:pt x="85728" y="66632"/>
                </a:cubicBezTo>
                <a:cubicBezTo>
                  <a:pt x="85760" y="66568"/>
                  <a:pt x="85792" y="66537"/>
                  <a:pt x="85792" y="66505"/>
                </a:cubicBezTo>
                <a:cubicBezTo>
                  <a:pt x="85760" y="66473"/>
                  <a:pt x="85728" y="66442"/>
                  <a:pt x="85697" y="66410"/>
                </a:cubicBezTo>
                <a:close/>
                <a:moveTo>
                  <a:pt x="62610" y="68848"/>
                </a:moveTo>
                <a:cubicBezTo>
                  <a:pt x="62610" y="68785"/>
                  <a:pt x="62641" y="68753"/>
                  <a:pt x="62673" y="68722"/>
                </a:cubicBezTo>
                <a:lnTo>
                  <a:pt x="62515" y="68658"/>
                </a:lnTo>
                <a:cubicBezTo>
                  <a:pt x="62515" y="68690"/>
                  <a:pt x="62483" y="68753"/>
                  <a:pt x="62483" y="68753"/>
                </a:cubicBezTo>
                <a:cubicBezTo>
                  <a:pt x="62515" y="68785"/>
                  <a:pt x="62546" y="68817"/>
                  <a:pt x="62610" y="68848"/>
                </a:cubicBezTo>
                <a:close/>
                <a:moveTo>
                  <a:pt x="23498" y="62895"/>
                </a:moveTo>
                <a:cubicBezTo>
                  <a:pt x="23530" y="62926"/>
                  <a:pt x="23530" y="62958"/>
                  <a:pt x="23562" y="62958"/>
                </a:cubicBezTo>
                <a:cubicBezTo>
                  <a:pt x="23593" y="62926"/>
                  <a:pt x="23625" y="62863"/>
                  <a:pt x="23688" y="62831"/>
                </a:cubicBezTo>
                <a:cubicBezTo>
                  <a:pt x="23625" y="62800"/>
                  <a:pt x="23593" y="62768"/>
                  <a:pt x="23530" y="62768"/>
                </a:cubicBezTo>
                <a:cubicBezTo>
                  <a:pt x="23530" y="62800"/>
                  <a:pt x="23498" y="62863"/>
                  <a:pt x="23498" y="62895"/>
                </a:cubicBezTo>
                <a:close/>
                <a:moveTo>
                  <a:pt x="61755" y="66537"/>
                </a:moveTo>
                <a:cubicBezTo>
                  <a:pt x="61818" y="66473"/>
                  <a:pt x="61913" y="66442"/>
                  <a:pt x="61913" y="66378"/>
                </a:cubicBezTo>
                <a:cubicBezTo>
                  <a:pt x="61913" y="66347"/>
                  <a:pt x="61850" y="66252"/>
                  <a:pt x="61786" y="66252"/>
                </a:cubicBezTo>
                <a:cubicBezTo>
                  <a:pt x="61723" y="66252"/>
                  <a:pt x="61660" y="66283"/>
                  <a:pt x="61660" y="66347"/>
                </a:cubicBezTo>
                <a:cubicBezTo>
                  <a:pt x="61628" y="66378"/>
                  <a:pt x="61691" y="66473"/>
                  <a:pt x="61755" y="66537"/>
                </a:cubicBezTo>
                <a:close/>
                <a:moveTo>
                  <a:pt x="87248" y="63528"/>
                </a:moveTo>
                <a:cubicBezTo>
                  <a:pt x="87312" y="63465"/>
                  <a:pt x="87375" y="63433"/>
                  <a:pt x="87375" y="63370"/>
                </a:cubicBezTo>
                <a:cubicBezTo>
                  <a:pt x="87375" y="63338"/>
                  <a:pt x="87312" y="63243"/>
                  <a:pt x="87280" y="63243"/>
                </a:cubicBezTo>
                <a:cubicBezTo>
                  <a:pt x="87217" y="63243"/>
                  <a:pt x="87153" y="63275"/>
                  <a:pt x="87122" y="63338"/>
                </a:cubicBezTo>
                <a:cubicBezTo>
                  <a:pt x="87122" y="63370"/>
                  <a:pt x="87185" y="63433"/>
                  <a:pt x="87248" y="63528"/>
                </a:cubicBezTo>
                <a:close/>
                <a:moveTo>
                  <a:pt x="13998" y="65872"/>
                </a:moveTo>
                <a:lnTo>
                  <a:pt x="13839" y="65935"/>
                </a:lnTo>
                <a:cubicBezTo>
                  <a:pt x="13871" y="65998"/>
                  <a:pt x="13903" y="66062"/>
                  <a:pt x="13934" y="66125"/>
                </a:cubicBezTo>
                <a:cubicBezTo>
                  <a:pt x="13966" y="66125"/>
                  <a:pt x="14061" y="66093"/>
                  <a:pt x="14061" y="66062"/>
                </a:cubicBezTo>
                <a:cubicBezTo>
                  <a:pt x="14061" y="65998"/>
                  <a:pt x="14029" y="65935"/>
                  <a:pt x="13998" y="65872"/>
                </a:cubicBezTo>
                <a:close/>
                <a:moveTo>
                  <a:pt x="14663" y="68437"/>
                </a:moveTo>
                <a:lnTo>
                  <a:pt x="14758" y="68500"/>
                </a:lnTo>
                <a:lnTo>
                  <a:pt x="14821" y="68342"/>
                </a:lnTo>
                <a:cubicBezTo>
                  <a:pt x="14789" y="68342"/>
                  <a:pt x="14726" y="68310"/>
                  <a:pt x="14726" y="68342"/>
                </a:cubicBezTo>
                <a:cubicBezTo>
                  <a:pt x="14694" y="68342"/>
                  <a:pt x="14663" y="68405"/>
                  <a:pt x="14663" y="68437"/>
                </a:cubicBezTo>
                <a:close/>
                <a:moveTo>
                  <a:pt x="44938" y="63781"/>
                </a:moveTo>
                <a:cubicBezTo>
                  <a:pt x="45002" y="63876"/>
                  <a:pt x="45002" y="63908"/>
                  <a:pt x="45033" y="63940"/>
                </a:cubicBezTo>
                <a:cubicBezTo>
                  <a:pt x="45097" y="63908"/>
                  <a:pt x="45128" y="63876"/>
                  <a:pt x="45192" y="63813"/>
                </a:cubicBezTo>
                <a:cubicBezTo>
                  <a:pt x="45192" y="63813"/>
                  <a:pt x="45128" y="63718"/>
                  <a:pt x="45128" y="63718"/>
                </a:cubicBezTo>
                <a:cubicBezTo>
                  <a:pt x="45065" y="63750"/>
                  <a:pt x="45002" y="63750"/>
                  <a:pt x="44938" y="63781"/>
                </a:cubicBezTo>
                <a:close/>
                <a:moveTo>
                  <a:pt x="79933" y="65682"/>
                </a:moveTo>
                <a:cubicBezTo>
                  <a:pt x="79996" y="65745"/>
                  <a:pt x="80028" y="65840"/>
                  <a:pt x="80091" y="65840"/>
                </a:cubicBezTo>
                <a:cubicBezTo>
                  <a:pt x="80154" y="65808"/>
                  <a:pt x="80218" y="65777"/>
                  <a:pt x="80218" y="65713"/>
                </a:cubicBezTo>
                <a:cubicBezTo>
                  <a:pt x="80249" y="65682"/>
                  <a:pt x="80154" y="65587"/>
                  <a:pt x="80123" y="65587"/>
                </a:cubicBezTo>
                <a:cubicBezTo>
                  <a:pt x="80059" y="65555"/>
                  <a:pt x="80028" y="65618"/>
                  <a:pt x="79933" y="65682"/>
                </a:cubicBezTo>
                <a:close/>
                <a:moveTo>
                  <a:pt x="9659" y="69925"/>
                </a:moveTo>
                <a:cubicBezTo>
                  <a:pt x="9881" y="70052"/>
                  <a:pt x="9944" y="70115"/>
                  <a:pt x="9976" y="70084"/>
                </a:cubicBezTo>
                <a:cubicBezTo>
                  <a:pt x="10039" y="70084"/>
                  <a:pt x="10071" y="69989"/>
                  <a:pt x="10102" y="69957"/>
                </a:cubicBezTo>
                <a:cubicBezTo>
                  <a:pt x="10039" y="69925"/>
                  <a:pt x="10007" y="69862"/>
                  <a:pt x="9944" y="69830"/>
                </a:cubicBezTo>
                <a:cubicBezTo>
                  <a:pt x="9849" y="69862"/>
                  <a:pt x="9754" y="69862"/>
                  <a:pt x="9659" y="69925"/>
                </a:cubicBezTo>
                <a:close/>
                <a:moveTo>
                  <a:pt x="60045" y="69545"/>
                </a:moveTo>
                <a:lnTo>
                  <a:pt x="60140" y="69609"/>
                </a:lnTo>
                <a:cubicBezTo>
                  <a:pt x="60171" y="69577"/>
                  <a:pt x="60203" y="69514"/>
                  <a:pt x="60235" y="69482"/>
                </a:cubicBezTo>
                <a:cubicBezTo>
                  <a:pt x="60203" y="69450"/>
                  <a:pt x="60140" y="69419"/>
                  <a:pt x="60108" y="69419"/>
                </a:cubicBezTo>
                <a:cubicBezTo>
                  <a:pt x="60076" y="69450"/>
                  <a:pt x="60076" y="69514"/>
                  <a:pt x="60045" y="69545"/>
                </a:cubicBezTo>
                <a:close/>
                <a:moveTo>
                  <a:pt x="84715" y="64162"/>
                </a:moveTo>
                <a:cubicBezTo>
                  <a:pt x="84810" y="64225"/>
                  <a:pt x="84873" y="64288"/>
                  <a:pt x="84905" y="64288"/>
                </a:cubicBezTo>
                <a:cubicBezTo>
                  <a:pt x="84968" y="64257"/>
                  <a:pt x="85000" y="64193"/>
                  <a:pt x="85000" y="64130"/>
                </a:cubicBezTo>
                <a:cubicBezTo>
                  <a:pt x="85000" y="64066"/>
                  <a:pt x="84936" y="64035"/>
                  <a:pt x="84873" y="64035"/>
                </a:cubicBezTo>
                <a:cubicBezTo>
                  <a:pt x="84810" y="64035"/>
                  <a:pt x="84778" y="64098"/>
                  <a:pt x="84715" y="64162"/>
                </a:cubicBezTo>
                <a:close/>
                <a:moveTo>
                  <a:pt x="104666" y="44400"/>
                </a:moveTo>
                <a:cubicBezTo>
                  <a:pt x="104825" y="44432"/>
                  <a:pt x="104888" y="44495"/>
                  <a:pt x="104951" y="44495"/>
                </a:cubicBezTo>
                <a:cubicBezTo>
                  <a:pt x="105015" y="44463"/>
                  <a:pt x="105046" y="44400"/>
                  <a:pt x="105110" y="44368"/>
                </a:cubicBezTo>
                <a:cubicBezTo>
                  <a:pt x="105078" y="44337"/>
                  <a:pt x="105015" y="44242"/>
                  <a:pt x="104983" y="44242"/>
                </a:cubicBezTo>
                <a:cubicBezTo>
                  <a:pt x="104920" y="44210"/>
                  <a:pt x="104856" y="44273"/>
                  <a:pt x="104666" y="44400"/>
                </a:cubicBezTo>
                <a:close/>
                <a:moveTo>
                  <a:pt x="104350" y="41993"/>
                </a:moveTo>
                <a:cubicBezTo>
                  <a:pt x="104286" y="41930"/>
                  <a:pt x="104255" y="41835"/>
                  <a:pt x="104191" y="41835"/>
                </a:cubicBezTo>
                <a:cubicBezTo>
                  <a:pt x="104128" y="41835"/>
                  <a:pt x="104065" y="41898"/>
                  <a:pt x="104033" y="41930"/>
                </a:cubicBezTo>
                <a:cubicBezTo>
                  <a:pt x="104001" y="42025"/>
                  <a:pt x="104065" y="42152"/>
                  <a:pt x="104191" y="42120"/>
                </a:cubicBezTo>
                <a:cubicBezTo>
                  <a:pt x="104255" y="42120"/>
                  <a:pt x="104286" y="42057"/>
                  <a:pt x="104350" y="41993"/>
                </a:cubicBezTo>
                <a:close/>
                <a:moveTo>
                  <a:pt x="106408" y="41202"/>
                </a:moveTo>
                <a:lnTo>
                  <a:pt x="106630" y="41297"/>
                </a:lnTo>
                <a:cubicBezTo>
                  <a:pt x="106661" y="41265"/>
                  <a:pt x="106661" y="41202"/>
                  <a:pt x="106693" y="41138"/>
                </a:cubicBezTo>
                <a:cubicBezTo>
                  <a:pt x="106661" y="41107"/>
                  <a:pt x="106630" y="41075"/>
                  <a:pt x="106566" y="41075"/>
                </a:cubicBezTo>
                <a:cubicBezTo>
                  <a:pt x="106503" y="41107"/>
                  <a:pt x="106471" y="41170"/>
                  <a:pt x="106408" y="41202"/>
                </a:cubicBezTo>
                <a:close/>
                <a:moveTo>
                  <a:pt x="105838" y="38636"/>
                </a:moveTo>
                <a:cubicBezTo>
                  <a:pt x="105775" y="38700"/>
                  <a:pt x="105711" y="38731"/>
                  <a:pt x="105680" y="38795"/>
                </a:cubicBezTo>
                <a:cubicBezTo>
                  <a:pt x="105648" y="38826"/>
                  <a:pt x="105711" y="38921"/>
                  <a:pt x="105743" y="38921"/>
                </a:cubicBezTo>
                <a:cubicBezTo>
                  <a:pt x="105806" y="38890"/>
                  <a:pt x="105838" y="38890"/>
                  <a:pt x="105901" y="38858"/>
                </a:cubicBezTo>
                <a:cubicBezTo>
                  <a:pt x="105870" y="38795"/>
                  <a:pt x="105870" y="38731"/>
                  <a:pt x="105838" y="38636"/>
                </a:cubicBezTo>
                <a:close/>
                <a:moveTo>
                  <a:pt x="108087" y="38003"/>
                </a:moveTo>
                <a:lnTo>
                  <a:pt x="108150" y="38098"/>
                </a:lnTo>
                <a:lnTo>
                  <a:pt x="108277" y="37971"/>
                </a:lnTo>
                <a:cubicBezTo>
                  <a:pt x="108213" y="37971"/>
                  <a:pt x="108182" y="37908"/>
                  <a:pt x="108150" y="37940"/>
                </a:cubicBezTo>
                <a:cubicBezTo>
                  <a:pt x="108118" y="37940"/>
                  <a:pt x="108087" y="37971"/>
                  <a:pt x="108087" y="38003"/>
                </a:cubicBezTo>
                <a:close/>
                <a:moveTo>
                  <a:pt x="104983" y="36578"/>
                </a:moveTo>
                <a:cubicBezTo>
                  <a:pt x="105046" y="36515"/>
                  <a:pt x="105110" y="36483"/>
                  <a:pt x="105110" y="36420"/>
                </a:cubicBezTo>
                <a:cubicBezTo>
                  <a:pt x="105110" y="36388"/>
                  <a:pt x="105046" y="36325"/>
                  <a:pt x="105015" y="36261"/>
                </a:cubicBezTo>
                <a:cubicBezTo>
                  <a:pt x="104951" y="36325"/>
                  <a:pt x="104888" y="36325"/>
                  <a:pt x="104856" y="36388"/>
                </a:cubicBezTo>
                <a:cubicBezTo>
                  <a:pt x="104856" y="36420"/>
                  <a:pt x="104920" y="36483"/>
                  <a:pt x="104983" y="36610"/>
                </a:cubicBezTo>
                <a:close/>
                <a:moveTo>
                  <a:pt x="112267" y="25969"/>
                </a:moveTo>
                <a:lnTo>
                  <a:pt x="112140" y="26064"/>
                </a:lnTo>
                <a:cubicBezTo>
                  <a:pt x="112172" y="26127"/>
                  <a:pt x="112204" y="26159"/>
                  <a:pt x="112235" y="26222"/>
                </a:cubicBezTo>
                <a:cubicBezTo>
                  <a:pt x="112267" y="26222"/>
                  <a:pt x="112362" y="26159"/>
                  <a:pt x="112362" y="26159"/>
                </a:cubicBezTo>
                <a:cubicBezTo>
                  <a:pt x="112330" y="26095"/>
                  <a:pt x="112299" y="26032"/>
                  <a:pt x="112267" y="25969"/>
                </a:cubicBezTo>
                <a:close/>
                <a:moveTo>
                  <a:pt x="121198" y="20648"/>
                </a:moveTo>
                <a:lnTo>
                  <a:pt x="121134" y="20490"/>
                </a:lnTo>
                <a:cubicBezTo>
                  <a:pt x="121071" y="20522"/>
                  <a:pt x="121008" y="20553"/>
                  <a:pt x="120976" y="20585"/>
                </a:cubicBezTo>
                <a:cubicBezTo>
                  <a:pt x="120944" y="20617"/>
                  <a:pt x="121008" y="20680"/>
                  <a:pt x="121008" y="20712"/>
                </a:cubicBezTo>
                <a:close/>
                <a:moveTo>
                  <a:pt x="125853" y="18907"/>
                </a:moveTo>
                <a:lnTo>
                  <a:pt x="125758" y="19002"/>
                </a:lnTo>
                <a:lnTo>
                  <a:pt x="125885" y="19128"/>
                </a:lnTo>
                <a:cubicBezTo>
                  <a:pt x="125916" y="19065"/>
                  <a:pt x="125948" y="19033"/>
                  <a:pt x="125948" y="19002"/>
                </a:cubicBezTo>
                <a:cubicBezTo>
                  <a:pt x="125948" y="18970"/>
                  <a:pt x="125885" y="18938"/>
                  <a:pt x="125853" y="18907"/>
                </a:cubicBezTo>
                <a:close/>
                <a:moveTo>
                  <a:pt x="128323" y="18210"/>
                </a:moveTo>
                <a:lnTo>
                  <a:pt x="128228" y="18115"/>
                </a:lnTo>
                <a:lnTo>
                  <a:pt x="128133" y="18273"/>
                </a:lnTo>
                <a:cubicBezTo>
                  <a:pt x="128196" y="18273"/>
                  <a:pt x="128228" y="18337"/>
                  <a:pt x="128260" y="18305"/>
                </a:cubicBezTo>
                <a:cubicBezTo>
                  <a:pt x="128291" y="18305"/>
                  <a:pt x="128291" y="18242"/>
                  <a:pt x="128323" y="18210"/>
                </a:cubicBezTo>
                <a:close/>
                <a:moveTo>
                  <a:pt x="125061" y="16468"/>
                </a:moveTo>
                <a:cubicBezTo>
                  <a:pt x="124998" y="16531"/>
                  <a:pt x="124934" y="16563"/>
                  <a:pt x="124934" y="16626"/>
                </a:cubicBezTo>
                <a:cubicBezTo>
                  <a:pt x="124934" y="16690"/>
                  <a:pt x="124966" y="16753"/>
                  <a:pt x="125029" y="16785"/>
                </a:cubicBezTo>
                <a:cubicBezTo>
                  <a:pt x="125125" y="16848"/>
                  <a:pt x="125251" y="16722"/>
                  <a:pt x="125220" y="16626"/>
                </a:cubicBezTo>
                <a:cubicBezTo>
                  <a:pt x="125188" y="16563"/>
                  <a:pt x="125125" y="16531"/>
                  <a:pt x="125061" y="16468"/>
                </a:cubicBezTo>
                <a:close/>
                <a:moveTo>
                  <a:pt x="127626" y="15866"/>
                </a:moveTo>
                <a:cubicBezTo>
                  <a:pt x="127563" y="15803"/>
                  <a:pt x="127531" y="15708"/>
                  <a:pt x="127468" y="15708"/>
                </a:cubicBezTo>
                <a:cubicBezTo>
                  <a:pt x="127405" y="15708"/>
                  <a:pt x="127341" y="15771"/>
                  <a:pt x="127310" y="15803"/>
                </a:cubicBezTo>
                <a:cubicBezTo>
                  <a:pt x="127278" y="15930"/>
                  <a:pt x="127341" y="16025"/>
                  <a:pt x="127468" y="15993"/>
                </a:cubicBezTo>
                <a:cubicBezTo>
                  <a:pt x="127531" y="15993"/>
                  <a:pt x="127563" y="15930"/>
                  <a:pt x="127626" y="15866"/>
                </a:cubicBezTo>
                <a:close/>
                <a:moveTo>
                  <a:pt x="129558" y="15011"/>
                </a:moveTo>
                <a:cubicBezTo>
                  <a:pt x="129748" y="15138"/>
                  <a:pt x="129780" y="15201"/>
                  <a:pt x="129843" y="15201"/>
                </a:cubicBezTo>
                <a:cubicBezTo>
                  <a:pt x="129938" y="15233"/>
                  <a:pt x="130065" y="15106"/>
                  <a:pt x="130002" y="15011"/>
                </a:cubicBezTo>
                <a:cubicBezTo>
                  <a:pt x="129970" y="14948"/>
                  <a:pt x="129875" y="14916"/>
                  <a:pt x="129812" y="14916"/>
                </a:cubicBezTo>
                <a:cubicBezTo>
                  <a:pt x="129748" y="14948"/>
                  <a:pt x="129653" y="14980"/>
                  <a:pt x="129558" y="15011"/>
                </a:cubicBezTo>
                <a:close/>
                <a:moveTo>
                  <a:pt x="132060" y="14251"/>
                </a:moveTo>
                <a:cubicBezTo>
                  <a:pt x="132092" y="14346"/>
                  <a:pt x="132123" y="14441"/>
                  <a:pt x="132187" y="14441"/>
                </a:cubicBezTo>
                <a:cubicBezTo>
                  <a:pt x="132250" y="14441"/>
                  <a:pt x="132313" y="14410"/>
                  <a:pt x="132377" y="14378"/>
                </a:cubicBezTo>
                <a:cubicBezTo>
                  <a:pt x="132440" y="14315"/>
                  <a:pt x="132345" y="14156"/>
                  <a:pt x="132250" y="14156"/>
                </a:cubicBezTo>
                <a:cubicBezTo>
                  <a:pt x="132187" y="14188"/>
                  <a:pt x="132092" y="14220"/>
                  <a:pt x="132060" y="14251"/>
                </a:cubicBezTo>
                <a:close/>
                <a:moveTo>
                  <a:pt x="25367" y="59728"/>
                </a:moveTo>
                <a:cubicBezTo>
                  <a:pt x="25272" y="59665"/>
                  <a:pt x="25240" y="59570"/>
                  <a:pt x="25177" y="59570"/>
                </a:cubicBezTo>
                <a:cubicBezTo>
                  <a:pt x="25114" y="59570"/>
                  <a:pt x="25050" y="59601"/>
                  <a:pt x="25019" y="59665"/>
                </a:cubicBezTo>
                <a:cubicBezTo>
                  <a:pt x="24987" y="59760"/>
                  <a:pt x="25082" y="59886"/>
                  <a:pt x="25177" y="59855"/>
                </a:cubicBezTo>
                <a:cubicBezTo>
                  <a:pt x="25240" y="59823"/>
                  <a:pt x="25272" y="59791"/>
                  <a:pt x="25367" y="59728"/>
                </a:cubicBezTo>
                <a:close/>
                <a:moveTo>
                  <a:pt x="3420" y="82688"/>
                </a:moveTo>
                <a:lnTo>
                  <a:pt x="3515" y="82751"/>
                </a:lnTo>
                <a:cubicBezTo>
                  <a:pt x="3547" y="82719"/>
                  <a:pt x="3579" y="82656"/>
                  <a:pt x="3610" y="82624"/>
                </a:cubicBezTo>
                <a:cubicBezTo>
                  <a:pt x="3547" y="82593"/>
                  <a:pt x="3515" y="82561"/>
                  <a:pt x="3484" y="82561"/>
                </a:cubicBezTo>
                <a:cubicBezTo>
                  <a:pt x="3452" y="82593"/>
                  <a:pt x="3452" y="82656"/>
                  <a:pt x="3420" y="82688"/>
                </a:cubicBezTo>
                <a:close/>
                <a:moveTo>
                  <a:pt x="158" y="81073"/>
                </a:moveTo>
                <a:cubicBezTo>
                  <a:pt x="253" y="81136"/>
                  <a:pt x="317" y="81199"/>
                  <a:pt x="348" y="81168"/>
                </a:cubicBezTo>
                <a:cubicBezTo>
                  <a:pt x="412" y="81168"/>
                  <a:pt x="443" y="81104"/>
                  <a:pt x="475" y="81041"/>
                </a:cubicBezTo>
                <a:cubicBezTo>
                  <a:pt x="475" y="81009"/>
                  <a:pt x="380" y="80914"/>
                  <a:pt x="317" y="80946"/>
                </a:cubicBezTo>
                <a:cubicBezTo>
                  <a:pt x="285" y="80946"/>
                  <a:pt x="222" y="81009"/>
                  <a:pt x="158" y="81073"/>
                </a:cubicBezTo>
                <a:close/>
                <a:moveTo>
                  <a:pt x="2597" y="80218"/>
                </a:moveTo>
                <a:cubicBezTo>
                  <a:pt x="2629" y="80281"/>
                  <a:pt x="2660" y="80344"/>
                  <a:pt x="2660" y="80344"/>
                </a:cubicBezTo>
                <a:cubicBezTo>
                  <a:pt x="2724" y="80344"/>
                  <a:pt x="2787" y="80313"/>
                  <a:pt x="2819" y="80249"/>
                </a:cubicBezTo>
                <a:cubicBezTo>
                  <a:pt x="2850" y="80249"/>
                  <a:pt x="2787" y="80154"/>
                  <a:pt x="2755" y="80154"/>
                </a:cubicBezTo>
                <a:cubicBezTo>
                  <a:pt x="2692" y="80154"/>
                  <a:pt x="2629" y="80186"/>
                  <a:pt x="2597" y="80218"/>
                </a:cubicBezTo>
                <a:close/>
                <a:moveTo>
                  <a:pt x="109132" y="32461"/>
                </a:moveTo>
                <a:cubicBezTo>
                  <a:pt x="109100" y="32429"/>
                  <a:pt x="109100" y="32366"/>
                  <a:pt x="109068" y="32366"/>
                </a:cubicBezTo>
                <a:cubicBezTo>
                  <a:pt x="109037" y="32334"/>
                  <a:pt x="108973" y="32366"/>
                  <a:pt x="108942" y="32398"/>
                </a:cubicBezTo>
                <a:cubicBezTo>
                  <a:pt x="108973" y="32429"/>
                  <a:pt x="108973" y="32461"/>
                  <a:pt x="109005" y="32524"/>
                </a:cubicBezTo>
                <a:close/>
                <a:moveTo>
                  <a:pt x="108277" y="29959"/>
                </a:moveTo>
                <a:lnTo>
                  <a:pt x="108150" y="30022"/>
                </a:lnTo>
                <a:cubicBezTo>
                  <a:pt x="108182" y="30086"/>
                  <a:pt x="108213" y="30117"/>
                  <a:pt x="108245" y="30181"/>
                </a:cubicBezTo>
                <a:cubicBezTo>
                  <a:pt x="108245" y="30181"/>
                  <a:pt x="108340" y="30117"/>
                  <a:pt x="108340" y="30117"/>
                </a:cubicBezTo>
                <a:cubicBezTo>
                  <a:pt x="108340" y="30054"/>
                  <a:pt x="108308" y="29991"/>
                  <a:pt x="108277" y="29959"/>
                </a:cubicBezTo>
                <a:close/>
                <a:moveTo>
                  <a:pt x="110525" y="29231"/>
                </a:moveTo>
                <a:lnTo>
                  <a:pt x="110588" y="29357"/>
                </a:lnTo>
                <a:cubicBezTo>
                  <a:pt x="110620" y="29326"/>
                  <a:pt x="110683" y="29326"/>
                  <a:pt x="110683" y="29294"/>
                </a:cubicBezTo>
                <a:cubicBezTo>
                  <a:pt x="110715" y="29262"/>
                  <a:pt x="110683" y="29199"/>
                  <a:pt x="110652" y="29199"/>
                </a:cubicBezTo>
                <a:cubicBezTo>
                  <a:pt x="110620" y="29167"/>
                  <a:pt x="110557" y="29199"/>
                  <a:pt x="110525" y="29231"/>
                </a:cubicBezTo>
                <a:close/>
                <a:moveTo>
                  <a:pt x="118696" y="21250"/>
                </a:moveTo>
                <a:lnTo>
                  <a:pt x="118537" y="21313"/>
                </a:lnTo>
                <a:cubicBezTo>
                  <a:pt x="118569" y="21345"/>
                  <a:pt x="118601" y="21409"/>
                  <a:pt x="118632" y="21472"/>
                </a:cubicBezTo>
                <a:cubicBezTo>
                  <a:pt x="118632" y="21472"/>
                  <a:pt x="118727" y="21440"/>
                  <a:pt x="118727" y="21409"/>
                </a:cubicBezTo>
                <a:cubicBezTo>
                  <a:pt x="118727" y="21345"/>
                  <a:pt x="118727" y="21282"/>
                  <a:pt x="118696" y="21218"/>
                </a:cubicBezTo>
                <a:close/>
                <a:moveTo>
                  <a:pt x="130540" y="17482"/>
                </a:moveTo>
                <a:cubicBezTo>
                  <a:pt x="130572" y="17513"/>
                  <a:pt x="130635" y="17577"/>
                  <a:pt x="130635" y="17577"/>
                </a:cubicBezTo>
                <a:cubicBezTo>
                  <a:pt x="130667" y="17545"/>
                  <a:pt x="130698" y="17482"/>
                  <a:pt x="130762" y="17450"/>
                </a:cubicBezTo>
                <a:cubicBezTo>
                  <a:pt x="130698" y="17418"/>
                  <a:pt x="130667" y="17387"/>
                  <a:pt x="130635" y="17387"/>
                </a:cubicBezTo>
                <a:cubicBezTo>
                  <a:pt x="130603" y="17418"/>
                  <a:pt x="130572" y="17450"/>
                  <a:pt x="130540" y="17482"/>
                </a:cubicBezTo>
                <a:close/>
                <a:moveTo>
                  <a:pt x="107390" y="35691"/>
                </a:moveTo>
                <a:cubicBezTo>
                  <a:pt x="107421" y="35660"/>
                  <a:pt x="107485" y="35660"/>
                  <a:pt x="107485" y="35628"/>
                </a:cubicBezTo>
                <a:cubicBezTo>
                  <a:pt x="107516" y="35596"/>
                  <a:pt x="107485" y="35533"/>
                  <a:pt x="107453" y="35533"/>
                </a:cubicBezTo>
                <a:cubicBezTo>
                  <a:pt x="107421" y="35501"/>
                  <a:pt x="107358" y="35533"/>
                  <a:pt x="107326" y="35564"/>
                </a:cubicBezTo>
                <a:cubicBezTo>
                  <a:pt x="107358" y="35596"/>
                  <a:pt x="107358" y="35628"/>
                  <a:pt x="107390" y="35691"/>
                </a:cubicBezTo>
                <a:close/>
                <a:moveTo>
                  <a:pt x="133042" y="16595"/>
                </a:moveTo>
                <a:lnTo>
                  <a:pt x="132915" y="16690"/>
                </a:lnTo>
                <a:cubicBezTo>
                  <a:pt x="132978" y="16722"/>
                  <a:pt x="133010" y="16753"/>
                  <a:pt x="133073" y="16785"/>
                </a:cubicBezTo>
                <a:cubicBezTo>
                  <a:pt x="133073" y="16753"/>
                  <a:pt x="133137" y="16722"/>
                  <a:pt x="133105" y="16690"/>
                </a:cubicBezTo>
                <a:cubicBezTo>
                  <a:pt x="133105" y="16658"/>
                  <a:pt x="133042" y="16626"/>
                  <a:pt x="133010" y="16595"/>
                </a:cubicBezTo>
                <a:close/>
                <a:moveTo>
                  <a:pt x="87945" y="65808"/>
                </a:moveTo>
                <a:cubicBezTo>
                  <a:pt x="88008" y="65808"/>
                  <a:pt x="88040" y="65872"/>
                  <a:pt x="88072" y="65872"/>
                </a:cubicBezTo>
                <a:cubicBezTo>
                  <a:pt x="88103" y="65808"/>
                  <a:pt x="88135" y="65777"/>
                  <a:pt x="88135" y="65713"/>
                </a:cubicBezTo>
                <a:cubicBezTo>
                  <a:pt x="88103" y="65713"/>
                  <a:pt x="88040" y="65682"/>
                  <a:pt x="88040" y="65682"/>
                </a:cubicBezTo>
                <a:cubicBezTo>
                  <a:pt x="88008" y="65713"/>
                  <a:pt x="87977" y="65777"/>
                  <a:pt x="87945" y="65808"/>
                </a:cubicBezTo>
                <a:close/>
                <a:moveTo>
                  <a:pt x="8392" y="73029"/>
                </a:moveTo>
                <a:cubicBezTo>
                  <a:pt x="8329" y="73029"/>
                  <a:pt x="8297" y="73060"/>
                  <a:pt x="8234" y="73060"/>
                </a:cubicBezTo>
                <a:cubicBezTo>
                  <a:pt x="8266" y="73124"/>
                  <a:pt x="8297" y="73187"/>
                  <a:pt x="8329" y="73250"/>
                </a:cubicBezTo>
                <a:cubicBezTo>
                  <a:pt x="8361" y="73219"/>
                  <a:pt x="8424" y="73219"/>
                  <a:pt x="8424" y="73187"/>
                </a:cubicBezTo>
                <a:cubicBezTo>
                  <a:pt x="8424" y="73124"/>
                  <a:pt x="8424" y="73060"/>
                  <a:pt x="8392" y="73029"/>
                </a:cubicBezTo>
                <a:close/>
                <a:moveTo>
                  <a:pt x="77558" y="66442"/>
                </a:moveTo>
                <a:cubicBezTo>
                  <a:pt x="77589" y="66505"/>
                  <a:pt x="77621" y="66568"/>
                  <a:pt x="77653" y="66600"/>
                </a:cubicBezTo>
                <a:cubicBezTo>
                  <a:pt x="77684" y="66568"/>
                  <a:pt x="77748" y="66537"/>
                  <a:pt x="77779" y="66473"/>
                </a:cubicBezTo>
                <a:cubicBezTo>
                  <a:pt x="77811" y="66473"/>
                  <a:pt x="77748" y="66378"/>
                  <a:pt x="77716" y="66378"/>
                </a:cubicBezTo>
                <a:cubicBezTo>
                  <a:pt x="77684" y="66410"/>
                  <a:pt x="77621" y="66410"/>
                  <a:pt x="77558" y="66442"/>
                </a:cubicBezTo>
                <a:close/>
                <a:moveTo>
                  <a:pt x="54597" y="68595"/>
                </a:moveTo>
                <a:lnTo>
                  <a:pt x="54471" y="68658"/>
                </a:lnTo>
                <a:cubicBezTo>
                  <a:pt x="54502" y="68690"/>
                  <a:pt x="54502" y="68722"/>
                  <a:pt x="54534" y="68785"/>
                </a:cubicBezTo>
                <a:cubicBezTo>
                  <a:pt x="54566" y="68753"/>
                  <a:pt x="54629" y="68753"/>
                  <a:pt x="54661" y="68722"/>
                </a:cubicBezTo>
                <a:cubicBezTo>
                  <a:pt x="54661" y="68690"/>
                  <a:pt x="54629" y="68627"/>
                  <a:pt x="54597" y="68595"/>
                </a:cubicBezTo>
                <a:close/>
                <a:moveTo>
                  <a:pt x="86457" y="69039"/>
                </a:moveTo>
                <a:lnTo>
                  <a:pt x="86520" y="68944"/>
                </a:lnTo>
                <a:lnTo>
                  <a:pt x="86362" y="68848"/>
                </a:lnTo>
                <a:cubicBezTo>
                  <a:pt x="86362" y="68912"/>
                  <a:pt x="86362" y="68944"/>
                  <a:pt x="86330" y="68975"/>
                </a:cubicBezTo>
                <a:close/>
                <a:moveTo>
                  <a:pt x="90510" y="64827"/>
                </a:moveTo>
                <a:cubicBezTo>
                  <a:pt x="90447" y="64858"/>
                  <a:pt x="90352" y="64922"/>
                  <a:pt x="90384" y="64922"/>
                </a:cubicBezTo>
                <a:cubicBezTo>
                  <a:pt x="90384" y="64985"/>
                  <a:pt x="90415" y="65048"/>
                  <a:pt x="90479" y="65080"/>
                </a:cubicBezTo>
                <a:cubicBezTo>
                  <a:pt x="90479" y="65080"/>
                  <a:pt x="90574" y="65017"/>
                  <a:pt x="90574" y="65017"/>
                </a:cubicBezTo>
                <a:cubicBezTo>
                  <a:pt x="90574" y="64953"/>
                  <a:pt x="90542" y="64890"/>
                  <a:pt x="90510" y="64827"/>
                </a:cubicBezTo>
                <a:close/>
                <a:moveTo>
                  <a:pt x="78571" y="68880"/>
                </a:moveTo>
                <a:cubicBezTo>
                  <a:pt x="78539" y="68848"/>
                  <a:pt x="78539" y="68785"/>
                  <a:pt x="78508" y="68753"/>
                </a:cubicBezTo>
                <a:cubicBezTo>
                  <a:pt x="78476" y="68753"/>
                  <a:pt x="78413" y="68785"/>
                  <a:pt x="78381" y="68817"/>
                </a:cubicBezTo>
                <a:cubicBezTo>
                  <a:pt x="78413" y="68848"/>
                  <a:pt x="78413" y="68880"/>
                  <a:pt x="78444" y="68944"/>
                </a:cubicBezTo>
                <a:close/>
                <a:moveTo>
                  <a:pt x="48264" y="65302"/>
                </a:moveTo>
                <a:cubicBezTo>
                  <a:pt x="48200" y="65365"/>
                  <a:pt x="48137" y="65397"/>
                  <a:pt x="48137" y="65397"/>
                </a:cubicBezTo>
                <a:cubicBezTo>
                  <a:pt x="48169" y="65460"/>
                  <a:pt x="48200" y="65523"/>
                  <a:pt x="48232" y="65555"/>
                </a:cubicBezTo>
                <a:cubicBezTo>
                  <a:pt x="48264" y="65555"/>
                  <a:pt x="48327" y="65523"/>
                  <a:pt x="48359" y="65492"/>
                </a:cubicBezTo>
                <a:cubicBezTo>
                  <a:pt x="48327" y="65428"/>
                  <a:pt x="48295" y="65365"/>
                  <a:pt x="48264" y="65302"/>
                </a:cubicBezTo>
                <a:close/>
                <a:moveTo>
                  <a:pt x="16246" y="65238"/>
                </a:moveTo>
                <a:cubicBezTo>
                  <a:pt x="16310" y="65270"/>
                  <a:pt x="16373" y="65302"/>
                  <a:pt x="16436" y="65333"/>
                </a:cubicBezTo>
                <a:cubicBezTo>
                  <a:pt x="16436" y="65302"/>
                  <a:pt x="16500" y="65238"/>
                  <a:pt x="16468" y="65207"/>
                </a:cubicBezTo>
                <a:cubicBezTo>
                  <a:pt x="16436" y="65175"/>
                  <a:pt x="16405" y="65143"/>
                  <a:pt x="16341" y="65112"/>
                </a:cubicBezTo>
                <a:cubicBezTo>
                  <a:pt x="16310" y="65143"/>
                  <a:pt x="16278" y="65175"/>
                  <a:pt x="16246" y="65238"/>
                </a:cubicBezTo>
                <a:close/>
                <a:moveTo>
                  <a:pt x="33949" y="62040"/>
                </a:moveTo>
                <a:cubicBezTo>
                  <a:pt x="33886" y="62071"/>
                  <a:pt x="33823" y="62103"/>
                  <a:pt x="33791" y="62103"/>
                </a:cubicBezTo>
                <a:cubicBezTo>
                  <a:pt x="33823" y="62166"/>
                  <a:pt x="33854" y="62230"/>
                  <a:pt x="33886" y="62261"/>
                </a:cubicBezTo>
                <a:cubicBezTo>
                  <a:pt x="33918" y="62261"/>
                  <a:pt x="34013" y="62230"/>
                  <a:pt x="34013" y="62198"/>
                </a:cubicBezTo>
                <a:cubicBezTo>
                  <a:pt x="34013" y="62166"/>
                  <a:pt x="33981" y="62103"/>
                  <a:pt x="33949" y="62040"/>
                </a:cubicBezTo>
                <a:close/>
                <a:moveTo>
                  <a:pt x="25937" y="62040"/>
                </a:moveTo>
                <a:lnTo>
                  <a:pt x="25842" y="62135"/>
                </a:lnTo>
                <a:cubicBezTo>
                  <a:pt x="25905" y="62166"/>
                  <a:pt x="25937" y="62198"/>
                  <a:pt x="26000" y="62230"/>
                </a:cubicBezTo>
                <a:cubicBezTo>
                  <a:pt x="26000" y="62198"/>
                  <a:pt x="26064" y="62135"/>
                  <a:pt x="26032" y="62135"/>
                </a:cubicBezTo>
                <a:cubicBezTo>
                  <a:pt x="26032" y="62071"/>
                  <a:pt x="25969" y="62071"/>
                  <a:pt x="25937" y="62040"/>
                </a:cubicBezTo>
                <a:close/>
                <a:moveTo>
                  <a:pt x="53679" y="66252"/>
                </a:moveTo>
                <a:lnTo>
                  <a:pt x="53774" y="66378"/>
                </a:lnTo>
                <a:lnTo>
                  <a:pt x="53932" y="66283"/>
                </a:lnTo>
                <a:cubicBezTo>
                  <a:pt x="53901" y="66252"/>
                  <a:pt x="53901" y="66188"/>
                  <a:pt x="53869" y="66188"/>
                </a:cubicBezTo>
                <a:cubicBezTo>
                  <a:pt x="53806" y="66188"/>
                  <a:pt x="53742" y="66220"/>
                  <a:pt x="53679" y="66252"/>
                </a:cubicBezTo>
                <a:close/>
                <a:moveTo>
                  <a:pt x="72902" y="67930"/>
                </a:moveTo>
                <a:lnTo>
                  <a:pt x="72776" y="67993"/>
                </a:lnTo>
                <a:lnTo>
                  <a:pt x="72934" y="68120"/>
                </a:lnTo>
                <a:cubicBezTo>
                  <a:pt x="72966" y="68088"/>
                  <a:pt x="72997" y="68025"/>
                  <a:pt x="72997" y="67993"/>
                </a:cubicBezTo>
                <a:cubicBezTo>
                  <a:pt x="72997" y="67962"/>
                  <a:pt x="72934" y="67930"/>
                  <a:pt x="72902" y="67898"/>
                </a:cubicBezTo>
                <a:close/>
                <a:moveTo>
                  <a:pt x="39555" y="63116"/>
                </a:moveTo>
                <a:cubicBezTo>
                  <a:pt x="39555" y="63053"/>
                  <a:pt x="39586" y="62990"/>
                  <a:pt x="39586" y="62926"/>
                </a:cubicBezTo>
                <a:cubicBezTo>
                  <a:pt x="39586" y="62926"/>
                  <a:pt x="39460" y="62895"/>
                  <a:pt x="39460" y="62895"/>
                </a:cubicBezTo>
                <a:cubicBezTo>
                  <a:pt x="39428" y="62958"/>
                  <a:pt x="39396" y="62990"/>
                  <a:pt x="39396" y="63053"/>
                </a:cubicBezTo>
                <a:cubicBezTo>
                  <a:pt x="39396" y="63053"/>
                  <a:pt x="39491" y="63085"/>
                  <a:pt x="39555" y="63116"/>
                </a:cubicBezTo>
                <a:close/>
                <a:moveTo>
                  <a:pt x="75214" y="67170"/>
                </a:moveTo>
                <a:lnTo>
                  <a:pt x="75246" y="67328"/>
                </a:lnTo>
                <a:lnTo>
                  <a:pt x="75436" y="67233"/>
                </a:lnTo>
                <a:cubicBezTo>
                  <a:pt x="75404" y="67202"/>
                  <a:pt x="75372" y="67138"/>
                  <a:pt x="75341" y="67138"/>
                </a:cubicBezTo>
                <a:cubicBezTo>
                  <a:pt x="75309" y="67107"/>
                  <a:pt x="75246" y="67170"/>
                  <a:pt x="75214" y="67170"/>
                </a:cubicBezTo>
                <a:close/>
                <a:moveTo>
                  <a:pt x="6682" y="76354"/>
                </a:moveTo>
                <a:cubicBezTo>
                  <a:pt x="6714" y="76354"/>
                  <a:pt x="6777" y="76354"/>
                  <a:pt x="6809" y="76322"/>
                </a:cubicBezTo>
                <a:cubicBezTo>
                  <a:pt x="6809" y="76291"/>
                  <a:pt x="6777" y="76196"/>
                  <a:pt x="6746" y="76196"/>
                </a:cubicBezTo>
                <a:cubicBezTo>
                  <a:pt x="6714" y="76196"/>
                  <a:pt x="6682" y="76227"/>
                  <a:pt x="6619" y="76259"/>
                </a:cubicBezTo>
                <a:cubicBezTo>
                  <a:pt x="6651" y="76291"/>
                  <a:pt x="6682" y="76322"/>
                  <a:pt x="6682" y="76354"/>
                </a:cubicBezTo>
                <a:close/>
                <a:moveTo>
                  <a:pt x="88863" y="68057"/>
                </a:moveTo>
                <a:lnTo>
                  <a:pt x="88768" y="68152"/>
                </a:lnTo>
                <a:cubicBezTo>
                  <a:pt x="88800" y="68183"/>
                  <a:pt x="88832" y="68215"/>
                  <a:pt x="88895" y="68247"/>
                </a:cubicBezTo>
                <a:cubicBezTo>
                  <a:pt x="88927" y="68215"/>
                  <a:pt x="88958" y="68152"/>
                  <a:pt x="88927" y="68120"/>
                </a:cubicBezTo>
                <a:cubicBezTo>
                  <a:pt x="88927" y="68088"/>
                  <a:pt x="88895" y="68088"/>
                  <a:pt x="88863" y="68057"/>
                </a:cubicBezTo>
                <a:close/>
                <a:moveTo>
                  <a:pt x="29009" y="63781"/>
                </a:moveTo>
                <a:cubicBezTo>
                  <a:pt x="29072" y="63781"/>
                  <a:pt x="29136" y="63781"/>
                  <a:pt x="29199" y="63781"/>
                </a:cubicBezTo>
                <a:cubicBezTo>
                  <a:pt x="29199" y="63781"/>
                  <a:pt x="29199" y="63686"/>
                  <a:pt x="29199" y="63655"/>
                </a:cubicBezTo>
                <a:cubicBezTo>
                  <a:pt x="29167" y="63655"/>
                  <a:pt x="29104" y="63623"/>
                  <a:pt x="29072" y="63623"/>
                </a:cubicBezTo>
                <a:cubicBezTo>
                  <a:pt x="29041" y="63623"/>
                  <a:pt x="29041" y="63686"/>
                  <a:pt x="29009" y="63781"/>
                </a:cubicBezTo>
                <a:close/>
                <a:moveTo>
                  <a:pt x="68152" y="69672"/>
                </a:moveTo>
                <a:lnTo>
                  <a:pt x="68184" y="69577"/>
                </a:lnTo>
                <a:cubicBezTo>
                  <a:pt x="68120" y="69577"/>
                  <a:pt x="68089" y="69577"/>
                  <a:pt x="68057" y="69577"/>
                </a:cubicBezTo>
                <a:cubicBezTo>
                  <a:pt x="68025" y="69577"/>
                  <a:pt x="68025" y="69609"/>
                  <a:pt x="68025" y="69640"/>
                </a:cubicBezTo>
                <a:close/>
                <a:moveTo>
                  <a:pt x="116954" y="24512"/>
                </a:moveTo>
                <a:cubicBezTo>
                  <a:pt x="116986" y="24512"/>
                  <a:pt x="117017" y="24575"/>
                  <a:pt x="117017" y="24575"/>
                </a:cubicBezTo>
                <a:cubicBezTo>
                  <a:pt x="117049" y="24575"/>
                  <a:pt x="117081" y="24544"/>
                  <a:pt x="117112" y="24512"/>
                </a:cubicBezTo>
                <a:cubicBezTo>
                  <a:pt x="117112" y="24480"/>
                  <a:pt x="117081" y="24449"/>
                  <a:pt x="117081" y="24449"/>
                </a:cubicBezTo>
                <a:cubicBezTo>
                  <a:pt x="117049" y="24449"/>
                  <a:pt x="116986" y="24480"/>
                  <a:pt x="116954" y="24512"/>
                </a:cubicBezTo>
                <a:close/>
                <a:moveTo>
                  <a:pt x="119392" y="23784"/>
                </a:moveTo>
                <a:lnTo>
                  <a:pt x="119487" y="23847"/>
                </a:lnTo>
                <a:cubicBezTo>
                  <a:pt x="119487" y="23815"/>
                  <a:pt x="119519" y="23752"/>
                  <a:pt x="119519" y="23720"/>
                </a:cubicBezTo>
                <a:cubicBezTo>
                  <a:pt x="119519" y="23689"/>
                  <a:pt x="119487" y="23689"/>
                  <a:pt x="119456" y="23657"/>
                </a:cubicBezTo>
                <a:cubicBezTo>
                  <a:pt x="119424" y="23720"/>
                  <a:pt x="119424" y="23752"/>
                  <a:pt x="119392" y="23784"/>
                </a:cubicBezTo>
                <a:close/>
                <a:moveTo>
                  <a:pt x="12383" y="69102"/>
                </a:moveTo>
                <a:cubicBezTo>
                  <a:pt x="12351" y="69134"/>
                  <a:pt x="12319" y="69134"/>
                  <a:pt x="12288" y="69165"/>
                </a:cubicBezTo>
                <a:cubicBezTo>
                  <a:pt x="12351" y="69197"/>
                  <a:pt x="12383" y="69197"/>
                  <a:pt x="12414" y="69229"/>
                </a:cubicBezTo>
                <a:cubicBezTo>
                  <a:pt x="12446" y="69229"/>
                  <a:pt x="12478" y="69165"/>
                  <a:pt x="12478" y="69165"/>
                </a:cubicBezTo>
                <a:cubicBezTo>
                  <a:pt x="12446" y="69134"/>
                  <a:pt x="12414" y="69102"/>
                  <a:pt x="12383" y="69102"/>
                </a:cubicBezTo>
                <a:close/>
                <a:moveTo>
                  <a:pt x="70590" y="68817"/>
                </a:moveTo>
                <a:lnTo>
                  <a:pt x="70527" y="68753"/>
                </a:lnTo>
                <a:cubicBezTo>
                  <a:pt x="70495" y="68785"/>
                  <a:pt x="70464" y="68817"/>
                  <a:pt x="70432" y="68848"/>
                </a:cubicBezTo>
                <a:cubicBezTo>
                  <a:pt x="70432" y="68848"/>
                  <a:pt x="70495" y="68880"/>
                  <a:pt x="70495" y="68880"/>
                </a:cubicBezTo>
                <a:cubicBezTo>
                  <a:pt x="70527" y="68880"/>
                  <a:pt x="70559" y="68848"/>
                  <a:pt x="70590" y="68817"/>
                </a:cubicBezTo>
                <a:close/>
                <a:moveTo>
                  <a:pt x="114579" y="25304"/>
                </a:moveTo>
                <a:cubicBezTo>
                  <a:pt x="114610" y="25304"/>
                  <a:pt x="114642" y="25367"/>
                  <a:pt x="114674" y="25367"/>
                </a:cubicBezTo>
                <a:cubicBezTo>
                  <a:pt x="114674" y="25367"/>
                  <a:pt x="114705" y="25304"/>
                  <a:pt x="114737" y="25272"/>
                </a:cubicBezTo>
                <a:cubicBezTo>
                  <a:pt x="114737" y="25272"/>
                  <a:pt x="114705" y="25240"/>
                  <a:pt x="114705" y="25240"/>
                </a:cubicBezTo>
                <a:cubicBezTo>
                  <a:pt x="114642" y="25240"/>
                  <a:pt x="114610" y="25272"/>
                  <a:pt x="114579" y="25304"/>
                </a:cubicBezTo>
                <a:close/>
                <a:moveTo>
                  <a:pt x="121799" y="22960"/>
                </a:moveTo>
                <a:cubicBezTo>
                  <a:pt x="121831" y="22992"/>
                  <a:pt x="121831" y="22992"/>
                  <a:pt x="121831" y="23024"/>
                </a:cubicBezTo>
                <a:cubicBezTo>
                  <a:pt x="121863" y="22992"/>
                  <a:pt x="121863" y="22992"/>
                  <a:pt x="121863" y="22960"/>
                </a:cubicBezTo>
                <a:cubicBezTo>
                  <a:pt x="121863" y="22929"/>
                  <a:pt x="121863" y="22929"/>
                  <a:pt x="121831" y="22897"/>
                </a:cubicBezTo>
                <a:cubicBezTo>
                  <a:pt x="121831" y="22929"/>
                  <a:pt x="121799" y="22960"/>
                  <a:pt x="121799" y="22960"/>
                </a:cubicBezTo>
                <a:close/>
                <a:moveTo>
                  <a:pt x="17165" y="67645"/>
                </a:moveTo>
                <a:lnTo>
                  <a:pt x="17196" y="67645"/>
                </a:lnTo>
                <a:cubicBezTo>
                  <a:pt x="17196" y="67613"/>
                  <a:pt x="17228" y="67613"/>
                  <a:pt x="17228" y="67582"/>
                </a:cubicBezTo>
                <a:close/>
                <a:moveTo>
                  <a:pt x="56973" y="67835"/>
                </a:moveTo>
                <a:cubicBezTo>
                  <a:pt x="56941" y="67867"/>
                  <a:pt x="56941" y="67867"/>
                  <a:pt x="56909" y="67898"/>
                </a:cubicBezTo>
                <a:cubicBezTo>
                  <a:pt x="56941" y="67930"/>
                  <a:pt x="56973" y="67930"/>
                  <a:pt x="57004" y="67962"/>
                </a:cubicBezTo>
                <a:cubicBezTo>
                  <a:pt x="57036" y="67962"/>
                  <a:pt x="57068" y="67930"/>
                  <a:pt x="57068" y="67898"/>
                </a:cubicBezTo>
                <a:cubicBezTo>
                  <a:pt x="57036" y="67867"/>
                  <a:pt x="57004" y="67867"/>
                  <a:pt x="56973" y="67835"/>
                </a:cubicBezTo>
                <a:close/>
                <a:moveTo>
                  <a:pt x="109797" y="34773"/>
                </a:moveTo>
                <a:cubicBezTo>
                  <a:pt x="109797" y="34804"/>
                  <a:pt x="109765" y="34804"/>
                  <a:pt x="109765" y="34836"/>
                </a:cubicBezTo>
                <a:cubicBezTo>
                  <a:pt x="109797" y="34899"/>
                  <a:pt x="109828" y="34899"/>
                  <a:pt x="109828" y="34836"/>
                </a:cubicBezTo>
                <a:cubicBezTo>
                  <a:pt x="109828" y="34804"/>
                  <a:pt x="109797" y="34804"/>
                  <a:pt x="109797" y="34773"/>
                </a:cubicBezTo>
                <a:close/>
                <a:moveTo>
                  <a:pt x="112172" y="33949"/>
                </a:moveTo>
                <a:cubicBezTo>
                  <a:pt x="112172" y="33981"/>
                  <a:pt x="112140" y="34013"/>
                  <a:pt x="112140" y="34044"/>
                </a:cubicBezTo>
                <a:cubicBezTo>
                  <a:pt x="112172" y="34044"/>
                  <a:pt x="112172" y="34076"/>
                  <a:pt x="112204" y="34076"/>
                </a:cubicBezTo>
                <a:close/>
                <a:moveTo>
                  <a:pt x="111348" y="31669"/>
                </a:moveTo>
                <a:lnTo>
                  <a:pt x="111412" y="31733"/>
                </a:lnTo>
                <a:cubicBezTo>
                  <a:pt x="111412" y="31701"/>
                  <a:pt x="111443" y="31669"/>
                  <a:pt x="111443" y="31669"/>
                </a:cubicBezTo>
                <a:cubicBezTo>
                  <a:pt x="111443" y="31638"/>
                  <a:pt x="111412" y="31638"/>
                  <a:pt x="111380" y="31606"/>
                </a:cubicBezTo>
                <a:close/>
                <a:moveTo>
                  <a:pt x="113059" y="28439"/>
                </a:moveTo>
                <a:lnTo>
                  <a:pt x="112995" y="28407"/>
                </a:lnTo>
                <a:lnTo>
                  <a:pt x="112995" y="28502"/>
                </a:lnTo>
                <a:cubicBezTo>
                  <a:pt x="112995" y="28502"/>
                  <a:pt x="113027" y="28502"/>
                  <a:pt x="113059" y="28502"/>
                </a:cubicBezTo>
                <a:cubicBezTo>
                  <a:pt x="113059" y="28471"/>
                  <a:pt x="113059" y="28471"/>
                  <a:pt x="113059" y="28439"/>
                </a:cubicBezTo>
                <a:close/>
                <a:moveTo>
                  <a:pt x="135480" y="15835"/>
                </a:moveTo>
                <a:cubicBezTo>
                  <a:pt x="135449" y="15835"/>
                  <a:pt x="135385" y="15866"/>
                  <a:pt x="135385" y="15898"/>
                </a:cubicBezTo>
                <a:cubicBezTo>
                  <a:pt x="135385" y="15930"/>
                  <a:pt x="135417" y="15961"/>
                  <a:pt x="135449" y="15993"/>
                </a:cubicBezTo>
                <a:cubicBezTo>
                  <a:pt x="135449" y="15993"/>
                  <a:pt x="135512" y="15961"/>
                  <a:pt x="135512" y="15961"/>
                </a:cubicBezTo>
                <a:cubicBezTo>
                  <a:pt x="135512" y="15898"/>
                  <a:pt x="135480" y="15866"/>
                  <a:pt x="135480" y="15835"/>
                </a:cubicBezTo>
                <a:close/>
                <a:moveTo>
                  <a:pt x="11464" y="74739"/>
                </a:moveTo>
                <a:cubicBezTo>
                  <a:pt x="11464" y="74739"/>
                  <a:pt x="11496" y="74771"/>
                  <a:pt x="11496" y="74802"/>
                </a:cubicBezTo>
                <a:cubicBezTo>
                  <a:pt x="11496" y="74771"/>
                  <a:pt x="11528" y="74739"/>
                  <a:pt x="11528" y="74739"/>
                </a:cubicBezTo>
                <a:cubicBezTo>
                  <a:pt x="11528" y="74707"/>
                  <a:pt x="11496" y="74676"/>
                  <a:pt x="11496" y="74676"/>
                </a:cubicBezTo>
                <a:cubicBezTo>
                  <a:pt x="11464" y="74676"/>
                  <a:pt x="11464" y="74707"/>
                  <a:pt x="11464" y="74739"/>
                </a:cubicBezTo>
                <a:close/>
                <a:moveTo>
                  <a:pt x="1013" y="83416"/>
                </a:moveTo>
                <a:cubicBezTo>
                  <a:pt x="1045" y="83416"/>
                  <a:pt x="1077" y="83480"/>
                  <a:pt x="1108" y="83480"/>
                </a:cubicBezTo>
                <a:cubicBezTo>
                  <a:pt x="1140" y="83480"/>
                  <a:pt x="1140" y="83416"/>
                  <a:pt x="1172" y="83385"/>
                </a:cubicBezTo>
                <a:cubicBezTo>
                  <a:pt x="1172" y="83385"/>
                  <a:pt x="1140" y="83353"/>
                  <a:pt x="1140" y="83353"/>
                </a:cubicBezTo>
                <a:cubicBezTo>
                  <a:pt x="1077" y="83353"/>
                  <a:pt x="1045" y="83385"/>
                  <a:pt x="1013" y="83416"/>
                </a:cubicBezTo>
                <a:close/>
                <a:moveTo>
                  <a:pt x="9912" y="77937"/>
                </a:moveTo>
                <a:cubicBezTo>
                  <a:pt x="9944" y="77906"/>
                  <a:pt x="9944" y="77906"/>
                  <a:pt x="9944" y="77874"/>
                </a:cubicBezTo>
                <a:cubicBezTo>
                  <a:pt x="9944" y="77874"/>
                  <a:pt x="9912" y="77874"/>
                  <a:pt x="9881" y="77842"/>
                </a:cubicBezTo>
                <a:cubicBezTo>
                  <a:pt x="9881" y="77874"/>
                  <a:pt x="9881" y="77906"/>
                  <a:pt x="9881" y="77906"/>
                </a:cubicBezTo>
                <a:cubicBezTo>
                  <a:pt x="9881" y="77937"/>
                  <a:pt x="9912" y="77937"/>
                  <a:pt x="9912" y="77937"/>
                </a:cubicBezTo>
                <a:close/>
                <a:moveTo>
                  <a:pt x="5162" y="79394"/>
                </a:moveTo>
                <a:cubicBezTo>
                  <a:pt x="5130" y="79426"/>
                  <a:pt x="5067" y="79458"/>
                  <a:pt x="5067" y="79489"/>
                </a:cubicBezTo>
                <a:cubicBezTo>
                  <a:pt x="5099" y="79521"/>
                  <a:pt x="5130" y="79553"/>
                  <a:pt x="5162" y="79584"/>
                </a:cubicBezTo>
                <a:cubicBezTo>
                  <a:pt x="5162" y="79584"/>
                  <a:pt x="5194" y="79553"/>
                  <a:pt x="5194" y="79553"/>
                </a:cubicBezTo>
                <a:cubicBezTo>
                  <a:pt x="5194" y="79489"/>
                  <a:pt x="5162" y="79458"/>
                  <a:pt x="5162" y="79394"/>
                </a:cubicBezTo>
                <a:close/>
                <a:moveTo>
                  <a:pt x="81611" y="70495"/>
                </a:moveTo>
                <a:lnTo>
                  <a:pt x="81643" y="70495"/>
                </a:lnTo>
                <a:lnTo>
                  <a:pt x="81675" y="70432"/>
                </a:lnTo>
                <a:close/>
                <a:moveTo>
                  <a:pt x="124206" y="22074"/>
                </a:moveTo>
                <a:cubicBezTo>
                  <a:pt x="124206" y="22105"/>
                  <a:pt x="124174" y="22137"/>
                  <a:pt x="124174" y="22169"/>
                </a:cubicBezTo>
                <a:cubicBezTo>
                  <a:pt x="124206" y="22169"/>
                  <a:pt x="124206" y="22200"/>
                  <a:pt x="124238" y="22200"/>
                </a:cubicBezTo>
                <a:cubicBezTo>
                  <a:pt x="124238" y="22169"/>
                  <a:pt x="124238" y="22137"/>
                  <a:pt x="124206" y="22074"/>
                </a:cubicBezTo>
                <a:close/>
                <a:moveTo>
                  <a:pt x="79236" y="71287"/>
                </a:moveTo>
                <a:lnTo>
                  <a:pt x="79268" y="71287"/>
                </a:lnTo>
                <a:cubicBezTo>
                  <a:pt x="79268" y="71255"/>
                  <a:pt x="79299" y="71255"/>
                  <a:pt x="79299" y="71224"/>
                </a:cubicBezTo>
                <a:close/>
                <a:moveTo>
                  <a:pt x="71287" y="71160"/>
                </a:moveTo>
                <a:lnTo>
                  <a:pt x="71224" y="71192"/>
                </a:lnTo>
                <a:lnTo>
                  <a:pt x="71319" y="71255"/>
                </a:lnTo>
                <a:cubicBezTo>
                  <a:pt x="71319" y="71224"/>
                  <a:pt x="71350" y="71192"/>
                  <a:pt x="71350" y="71192"/>
                </a:cubicBezTo>
                <a:cubicBezTo>
                  <a:pt x="71350" y="71192"/>
                  <a:pt x="71319" y="71160"/>
                  <a:pt x="71287" y="71160"/>
                </a:cubicBezTo>
                <a:close/>
                <a:moveTo>
                  <a:pt x="123446" y="19698"/>
                </a:moveTo>
                <a:cubicBezTo>
                  <a:pt x="123414" y="19730"/>
                  <a:pt x="123383" y="19762"/>
                  <a:pt x="123383" y="19793"/>
                </a:cubicBezTo>
                <a:cubicBezTo>
                  <a:pt x="123383" y="19825"/>
                  <a:pt x="123414" y="19857"/>
                  <a:pt x="123446" y="19888"/>
                </a:cubicBezTo>
                <a:cubicBezTo>
                  <a:pt x="123478" y="19888"/>
                  <a:pt x="123509" y="19857"/>
                  <a:pt x="123509" y="19857"/>
                </a:cubicBezTo>
                <a:cubicBezTo>
                  <a:pt x="123478" y="19793"/>
                  <a:pt x="123478" y="19762"/>
                  <a:pt x="123446" y="19698"/>
                </a:cubicBezTo>
                <a:close/>
                <a:moveTo>
                  <a:pt x="76829" y="72079"/>
                </a:moveTo>
                <a:lnTo>
                  <a:pt x="76893" y="72079"/>
                </a:lnTo>
                <a:cubicBezTo>
                  <a:pt x="76893" y="72047"/>
                  <a:pt x="76893" y="72047"/>
                  <a:pt x="76924" y="72015"/>
                </a:cubicBezTo>
                <a:close/>
                <a:moveTo>
                  <a:pt x="68880" y="72015"/>
                </a:moveTo>
                <a:lnTo>
                  <a:pt x="68912" y="72015"/>
                </a:lnTo>
                <a:cubicBezTo>
                  <a:pt x="68944" y="72015"/>
                  <a:pt x="68944" y="71984"/>
                  <a:pt x="68944" y="71952"/>
                </a:cubicBezTo>
                <a:cubicBezTo>
                  <a:pt x="68912" y="71952"/>
                  <a:pt x="68912" y="71952"/>
                  <a:pt x="68880" y="71952"/>
                </a:cubicBezTo>
                <a:cubicBezTo>
                  <a:pt x="68880" y="71952"/>
                  <a:pt x="68880" y="71984"/>
                  <a:pt x="68880" y="72015"/>
                </a:cubicBezTo>
                <a:close/>
                <a:moveTo>
                  <a:pt x="10831" y="72332"/>
                </a:moveTo>
                <a:cubicBezTo>
                  <a:pt x="10799" y="72300"/>
                  <a:pt x="10799" y="72269"/>
                  <a:pt x="10767" y="72269"/>
                </a:cubicBezTo>
                <a:cubicBezTo>
                  <a:pt x="10736" y="72269"/>
                  <a:pt x="10704" y="72300"/>
                  <a:pt x="10672" y="72332"/>
                </a:cubicBezTo>
                <a:cubicBezTo>
                  <a:pt x="10672" y="72332"/>
                  <a:pt x="10704" y="72395"/>
                  <a:pt x="10704" y="72395"/>
                </a:cubicBezTo>
                <a:cubicBezTo>
                  <a:pt x="10767" y="72364"/>
                  <a:pt x="10799" y="72364"/>
                  <a:pt x="10831" y="72332"/>
                </a:cubicBezTo>
                <a:close/>
                <a:moveTo>
                  <a:pt x="58493" y="72712"/>
                </a:moveTo>
                <a:cubicBezTo>
                  <a:pt x="58493" y="72712"/>
                  <a:pt x="58524" y="72712"/>
                  <a:pt x="58524" y="72712"/>
                </a:cubicBezTo>
                <a:lnTo>
                  <a:pt x="58556" y="72649"/>
                </a:lnTo>
                <a:close/>
                <a:moveTo>
                  <a:pt x="66410" y="72807"/>
                </a:moveTo>
                <a:lnTo>
                  <a:pt x="66473" y="72807"/>
                </a:lnTo>
                <a:lnTo>
                  <a:pt x="66473" y="72744"/>
                </a:lnTo>
                <a:cubicBezTo>
                  <a:pt x="66473" y="72744"/>
                  <a:pt x="66442" y="72744"/>
                  <a:pt x="66410" y="72744"/>
                </a:cubicBezTo>
                <a:cubicBezTo>
                  <a:pt x="66410" y="72775"/>
                  <a:pt x="66410" y="72775"/>
                  <a:pt x="66410" y="72807"/>
                </a:cubicBezTo>
                <a:close/>
                <a:moveTo>
                  <a:pt x="18685" y="64478"/>
                </a:moveTo>
                <a:lnTo>
                  <a:pt x="18811" y="64510"/>
                </a:lnTo>
                <a:cubicBezTo>
                  <a:pt x="18811" y="64478"/>
                  <a:pt x="18811" y="64447"/>
                  <a:pt x="18811" y="64383"/>
                </a:cubicBezTo>
                <a:cubicBezTo>
                  <a:pt x="18811" y="64383"/>
                  <a:pt x="18780" y="64383"/>
                  <a:pt x="18748" y="64352"/>
                </a:cubicBezTo>
                <a:cubicBezTo>
                  <a:pt x="18716" y="64415"/>
                  <a:pt x="18716" y="64447"/>
                  <a:pt x="18685" y="64478"/>
                </a:cubicBezTo>
                <a:close/>
                <a:moveTo>
                  <a:pt x="42595" y="64637"/>
                </a:moveTo>
                <a:lnTo>
                  <a:pt x="42690" y="64700"/>
                </a:lnTo>
                <a:cubicBezTo>
                  <a:pt x="42722" y="64637"/>
                  <a:pt x="42722" y="64605"/>
                  <a:pt x="42722" y="64573"/>
                </a:cubicBezTo>
                <a:cubicBezTo>
                  <a:pt x="42722" y="64542"/>
                  <a:pt x="42690" y="64542"/>
                  <a:pt x="42658" y="64510"/>
                </a:cubicBezTo>
                <a:close/>
                <a:moveTo>
                  <a:pt x="34678" y="64573"/>
                </a:moveTo>
                <a:lnTo>
                  <a:pt x="34709" y="64605"/>
                </a:lnTo>
                <a:cubicBezTo>
                  <a:pt x="34741" y="64573"/>
                  <a:pt x="34741" y="64542"/>
                  <a:pt x="34773" y="64510"/>
                </a:cubicBezTo>
                <a:cubicBezTo>
                  <a:pt x="34741" y="64510"/>
                  <a:pt x="34709" y="64510"/>
                  <a:pt x="34709" y="64510"/>
                </a:cubicBezTo>
                <a:cubicBezTo>
                  <a:pt x="34678" y="64542"/>
                  <a:pt x="34678" y="64542"/>
                  <a:pt x="34678" y="64573"/>
                </a:cubicBezTo>
                <a:close/>
                <a:moveTo>
                  <a:pt x="40220" y="65428"/>
                </a:moveTo>
                <a:lnTo>
                  <a:pt x="40315" y="65460"/>
                </a:lnTo>
                <a:cubicBezTo>
                  <a:pt x="40346" y="65428"/>
                  <a:pt x="40346" y="65397"/>
                  <a:pt x="40346" y="65333"/>
                </a:cubicBezTo>
                <a:cubicBezTo>
                  <a:pt x="40346" y="65333"/>
                  <a:pt x="40315" y="65333"/>
                  <a:pt x="40283" y="65302"/>
                </a:cubicBezTo>
                <a:cubicBezTo>
                  <a:pt x="40251" y="65365"/>
                  <a:pt x="40251" y="65397"/>
                  <a:pt x="40220" y="65428"/>
                </a:cubicBezTo>
                <a:close/>
                <a:moveTo>
                  <a:pt x="32239" y="65365"/>
                </a:moveTo>
                <a:lnTo>
                  <a:pt x="32302" y="65365"/>
                </a:lnTo>
                <a:cubicBezTo>
                  <a:pt x="32302" y="65333"/>
                  <a:pt x="32271" y="65302"/>
                  <a:pt x="32239" y="65302"/>
                </a:cubicBezTo>
                <a:cubicBezTo>
                  <a:pt x="32239" y="65302"/>
                  <a:pt x="32207" y="65333"/>
                  <a:pt x="32207" y="65333"/>
                </a:cubicBezTo>
                <a:close/>
                <a:moveTo>
                  <a:pt x="31447" y="62926"/>
                </a:moveTo>
                <a:cubicBezTo>
                  <a:pt x="31479" y="62958"/>
                  <a:pt x="31511" y="63021"/>
                  <a:pt x="31511" y="63021"/>
                </a:cubicBezTo>
                <a:cubicBezTo>
                  <a:pt x="31574" y="62990"/>
                  <a:pt x="31606" y="62990"/>
                  <a:pt x="31637" y="62958"/>
                </a:cubicBezTo>
                <a:cubicBezTo>
                  <a:pt x="31606" y="62926"/>
                  <a:pt x="31606" y="62895"/>
                  <a:pt x="31574" y="62895"/>
                </a:cubicBezTo>
                <a:cubicBezTo>
                  <a:pt x="31542" y="62895"/>
                  <a:pt x="31479" y="62926"/>
                  <a:pt x="31447" y="62926"/>
                </a:cubicBezTo>
                <a:close/>
                <a:moveTo>
                  <a:pt x="21187" y="63560"/>
                </a:moveTo>
                <a:cubicBezTo>
                  <a:pt x="21155" y="63591"/>
                  <a:pt x="21092" y="63623"/>
                  <a:pt x="21092" y="63655"/>
                </a:cubicBezTo>
                <a:cubicBezTo>
                  <a:pt x="21092" y="63686"/>
                  <a:pt x="21155" y="63718"/>
                  <a:pt x="21187" y="63750"/>
                </a:cubicBezTo>
                <a:cubicBezTo>
                  <a:pt x="21187" y="63750"/>
                  <a:pt x="21218" y="63718"/>
                  <a:pt x="21218" y="63686"/>
                </a:cubicBezTo>
                <a:cubicBezTo>
                  <a:pt x="21218" y="63655"/>
                  <a:pt x="21187" y="63623"/>
                  <a:pt x="21187" y="63560"/>
                </a:cubicBezTo>
                <a:close/>
                <a:moveTo>
                  <a:pt x="37116" y="63845"/>
                </a:moveTo>
                <a:lnTo>
                  <a:pt x="37148" y="63750"/>
                </a:lnTo>
                <a:cubicBezTo>
                  <a:pt x="37116" y="63718"/>
                  <a:pt x="37053" y="63718"/>
                  <a:pt x="37021" y="63750"/>
                </a:cubicBezTo>
                <a:cubicBezTo>
                  <a:pt x="37021" y="63750"/>
                  <a:pt x="37021" y="63781"/>
                  <a:pt x="36989" y="63781"/>
                </a:cubicBezTo>
                <a:close/>
                <a:moveTo>
                  <a:pt x="19540" y="66822"/>
                </a:moveTo>
                <a:lnTo>
                  <a:pt x="19571" y="66885"/>
                </a:lnTo>
                <a:cubicBezTo>
                  <a:pt x="19571" y="66853"/>
                  <a:pt x="19603" y="66853"/>
                  <a:pt x="19603" y="66822"/>
                </a:cubicBezTo>
                <a:cubicBezTo>
                  <a:pt x="19603" y="66790"/>
                  <a:pt x="19571" y="66790"/>
                  <a:pt x="19540" y="66758"/>
                </a:cubicBezTo>
                <a:close/>
                <a:moveTo>
                  <a:pt x="35469" y="66948"/>
                </a:moveTo>
                <a:lnTo>
                  <a:pt x="35533" y="66980"/>
                </a:lnTo>
                <a:cubicBezTo>
                  <a:pt x="35533" y="66948"/>
                  <a:pt x="35533" y="66917"/>
                  <a:pt x="35533" y="66885"/>
                </a:cubicBezTo>
                <a:cubicBezTo>
                  <a:pt x="35533" y="66885"/>
                  <a:pt x="35501" y="66885"/>
                  <a:pt x="35501" y="66917"/>
                </a:cubicBezTo>
                <a:cubicBezTo>
                  <a:pt x="35469" y="66917"/>
                  <a:pt x="35469" y="66948"/>
                  <a:pt x="35469" y="66948"/>
                </a:cubicBezTo>
                <a:close/>
                <a:moveTo>
                  <a:pt x="51336" y="67075"/>
                </a:moveTo>
                <a:cubicBezTo>
                  <a:pt x="51336" y="67107"/>
                  <a:pt x="51367" y="67107"/>
                  <a:pt x="51399" y="67138"/>
                </a:cubicBezTo>
                <a:cubicBezTo>
                  <a:pt x="51431" y="67107"/>
                  <a:pt x="51462" y="67075"/>
                  <a:pt x="51462" y="67043"/>
                </a:cubicBezTo>
                <a:cubicBezTo>
                  <a:pt x="51494" y="67043"/>
                  <a:pt x="51431" y="67012"/>
                  <a:pt x="51431" y="67012"/>
                </a:cubicBezTo>
                <a:cubicBezTo>
                  <a:pt x="51399" y="67012"/>
                  <a:pt x="51367" y="67043"/>
                  <a:pt x="51304" y="67075"/>
                </a:cubicBezTo>
                <a:close/>
                <a:moveTo>
                  <a:pt x="45762" y="66252"/>
                </a:moveTo>
                <a:lnTo>
                  <a:pt x="45857" y="66315"/>
                </a:lnTo>
                <a:cubicBezTo>
                  <a:pt x="45857" y="66283"/>
                  <a:pt x="45888" y="66252"/>
                  <a:pt x="45888" y="66220"/>
                </a:cubicBezTo>
                <a:cubicBezTo>
                  <a:pt x="45888" y="66188"/>
                  <a:pt x="45857" y="66188"/>
                  <a:pt x="45857" y="66157"/>
                </a:cubicBezTo>
                <a:close/>
                <a:moveTo>
                  <a:pt x="37940" y="66125"/>
                </a:moveTo>
                <a:lnTo>
                  <a:pt x="37876" y="66093"/>
                </a:lnTo>
                <a:cubicBezTo>
                  <a:pt x="37876" y="66125"/>
                  <a:pt x="37876" y="66157"/>
                  <a:pt x="37876" y="66188"/>
                </a:cubicBezTo>
                <a:cubicBezTo>
                  <a:pt x="37908" y="66188"/>
                  <a:pt x="37940" y="66188"/>
                  <a:pt x="37940" y="66157"/>
                </a:cubicBezTo>
                <a:cubicBezTo>
                  <a:pt x="37940" y="66157"/>
                  <a:pt x="37940" y="66125"/>
                  <a:pt x="37940" y="66125"/>
                </a:cubicBezTo>
                <a:close/>
                <a:moveTo>
                  <a:pt x="29959" y="66125"/>
                </a:moveTo>
                <a:lnTo>
                  <a:pt x="29896" y="66093"/>
                </a:lnTo>
                <a:lnTo>
                  <a:pt x="29864" y="66188"/>
                </a:lnTo>
                <a:cubicBezTo>
                  <a:pt x="29896" y="66157"/>
                  <a:pt x="29896" y="66157"/>
                  <a:pt x="29927" y="66157"/>
                </a:cubicBezTo>
                <a:cubicBezTo>
                  <a:pt x="29927" y="66157"/>
                  <a:pt x="29927" y="66125"/>
                  <a:pt x="29959" y="661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0" y="4370019"/>
            <a:ext cx="4866467" cy="2487983"/>
          </a:xfrm>
          <a:custGeom>
            <a:avLst/>
            <a:gdLst/>
            <a:ahLst/>
            <a:cxnLst/>
            <a:rect l="l" t="t" r="r" b="b"/>
            <a:pathLst>
              <a:path w="163286" h="83480" extrusionOk="0">
                <a:moveTo>
                  <a:pt x="51779" y="32"/>
                </a:moveTo>
                <a:cubicBezTo>
                  <a:pt x="51906" y="190"/>
                  <a:pt x="52001" y="380"/>
                  <a:pt x="52096" y="570"/>
                </a:cubicBezTo>
                <a:cubicBezTo>
                  <a:pt x="52159" y="760"/>
                  <a:pt x="52191" y="950"/>
                  <a:pt x="52159" y="1172"/>
                </a:cubicBezTo>
                <a:cubicBezTo>
                  <a:pt x="52064" y="1805"/>
                  <a:pt x="51462" y="2185"/>
                  <a:pt x="50829" y="2059"/>
                </a:cubicBezTo>
                <a:cubicBezTo>
                  <a:pt x="50195" y="1900"/>
                  <a:pt x="49815" y="1204"/>
                  <a:pt x="50069" y="570"/>
                </a:cubicBezTo>
                <a:cubicBezTo>
                  <a:pt x="50132" y="380"/>
                  <a:pt x="50259" y="190"/>
                  <a:pt x="50354" y="32"/>
                </a:cubicBezTo>
                <a:close/>
                <a:moveTo>
                  <a:pt x="34361" y="32"/>
                </a:moveTo>
                <a:cubicBezTo>
                  <a:pt x="34234" y="222"/>
                  <a:pt x="34139" y="380"/>
                  <a:pt x="34076" y="602"/>
                </a:cubicBezTo>
                <a:cubicBezTo>
                  <a:pt x="33949" y="1014"/>
                  <a:pt x="34108" y="1457"/>
                  <a:pt x="34456" y="1710"/>
                </a:cubicBezTo>
                <a:cubicBezTo>
                  <a:pt x="34836" y="1995"/>
                  <a:pt x="35311" y="2059"/>
                  <a:pt x="35723" y="1837"/>
                </a:cubicBezTo>
                <a:cubicBezTo>
                  <a:pt x="36103" y="1647"/>
                  <a:pt x="36356" y="1235"/>
                  <a:pt x="36293" y="792"/>
                </a:cubicBezTo>
                <a:cubicBezTo>
                  <a:pt x="36261" y="539"/>
                  <a:pt x="36198" y="285"/>
                  <a:pt x="36103" y="32"/>
                </a:cubicBezTo>
                <a:close/>
                <a:moveTo>
                  <a:pt x="42278" y="32"/>
                </a:moveTo>
                <a:cubicBezTo>
                  <a:pt x="42215" y="190"/>
                  <a:pt x="42120" y="349"/>
                  <a:pt x="42088" y="539"/>
                </a:cubicBezTo>
                <a:cubicBezTo>
                  <a:pt x="41930" y="982"/>
                  <a:pt x="42057" y="1457"/>
                  <a:pt x="42405" y="1742"/>
                </a:cubicBezTo>
                <a:cubicBezTo>
                  <a:pt x="42785" y="2059"/>
                  <a:pt x="43323" y="2090"/>
                  <a:pt x="43735" y="1837"/>
                </a:cubicBezTo>
                <a:cubicBezTo>
                  <a:pt x="44115" y="1615"/>
                  <a:pt x="44305" y="1140"/>
                  <a:pt x="44242" y="697"/>
                </a:cubicBezTo>
                <a:cubicBezTo>
                  <a:pt x="44178" y="475"/>
                  <a:pt x="44115" y="254"/>
                  <a:pt x="44020" y="32"/>
                </a:cubicBezTo>
                <a:close/>
                <a:moveTo>
                  <a:pt x="58429" y="32"/>
                </a:moveTo>
                <a:cubicBezTo>
                  <a:pt x="58334" y="190"/>
                  <a:pt x="58208" y="317"/>
                  <a:pt x="58113" y="475"/>
                </a:cubicBezTo>
                <a:cubicBezTo>
                  <a:pt x="57859" y="919"/>
                  <a:pt x="57954" y="1489"/>
                  <a:pt x="58366" y="1837"/>
                </a:cubicBezTo>
                <a:cubicBezTo>
                  <a:pt x="58714" y="2154"/>
                  <a:pt x="59253" y="2185"/>
                  <a:pt x="59665" y="1900"/>
                </a:cubicBezTo>
                <a:cubicBezTo>
                  <a:pt x="60076" y="1584"/>
                  <a:pt x="60235" y="1014"/>
                  <a:pt x="60013" y="570"/>
                </a:cubicBezTo>
                <a:cubicBezTo>
                  <a:pt x="59918" y="380"/>
                  <a:pt x="59791" y="222"/>
                  <a:pt x="59696" y="32"/>
                </a:cubicBezTo>
                <a:close/>
                <a:moveTo>
                  <a:pt x="26285" y="32"/>
                </a:moveTo>
                <a:cubicBezTo>
                  <a:pt x="26222" y="159"/>
                  <a:pt x="26159" y="317"/>
                  <a:pt x="26095" y="475"/>
                </a:cubicBezTo>
                <a:cubicBezTo>
                  <a:pt x="25969" y="950"/>
                  <a:pt x="26159" y="1457"/>
                  <a:pt x="26570" y="1710"/>
                </a:cubicBezTo>
                <a:cubicBezTo>
                  <a:pt x="26950" y="1995"/>
                  <a:pt x="27520" y="1964"/>
                  <a:pt x="27900" y="1647"/>
                </a:cubicBezTo>
                <a:cubicBezTo>
                  <a:pt x="28280" y="1362"/>
                  <a:pt x="28407" y="824"/>
                  <a:pt x="28217" y="380"/>
                </a:cubicBezTo>
                <a:cubicBezTo>
                  <a:pt x="28185" y="254"/>
                  <a:pt x="28122" y="127"/>
                  <a:pt x="28027" y="32"/>
                </a:cubicBezTo>
                <a:close/>
                <a:moveTo>
                  <a:pt x="18210" y="32"/>
                </a:moveTo>
                <a:cubicBezTo>
                  <a:pt x="18178" y="222"/>
                  <a:pt x="18146" y="380"/>
                  <a:pt x="18115" y="570"/>
                </a:cubicBezTo>
                <a:cubicBezTo>
                  <a:pt x="18051" y="1014"/>
                  <a:pt x="18241" y="1457"/>
                  <a:pt x="18653" y="1679"/>
                </a:cubicBezTo>
                <a:cubicBezTo>
                  <a:pt x="19001" y="1932"/>
                  <a:pt x="19476" y="1900"/>
                  <a:pt x="19825" y="1679"/>
                </a:cubicBezTo>
                <a:cubicBezTo>
                  <a:pt x="20237" y="1457"/>
                  <a:pt x="20427" y="982"/>
                  <a:pt x="20332" y="539"/>
                </a:cubicBezTo>
                <a:cubicBezTo>
                  <a:pt x="20268" y="349"/>
                  <a:pt x="20205" y="190"/>
                  <a:pt x="20110" y="32"/>
                </a:cubicBezTo>
                <a:close/>
                <a:moveTo>
                  <a:pt x="66663" y="32"/>
                </a:moveTo>
                <a:cubicBezTo>
                  <a:pt x="66537" y="159"/>
                  <a:pt x="66378" y="254"/>
                  <a:pt x="66283" y="412"/>
                </a:cubicBezTo>
                <a:cubicBezTo>
                  <a:pt x="65903" y="824"/>
                  <a:pt x="65935" y="1425"/>
                  <a:pt x="66315" y="1837"/>
                </a:cubicBezTo>
                <a:cubicBezTo>
                  <a:pt x="66727" y="2217"/>
                  <a:pt x="67328" y="2217"/>
                  <a:pt x="67740" y="1837"/>
                </a:cubicBezTo>
                <a:cubicBezTo>
                  <a:pt x="68152" y="1457"/>
                  <a:pt x="68184" y="824"/>
                  <a:pt x="67835" y="412"/>
                </a:cubicBezTo>
                <a:cubicBezTo>
                  <a:pt x="67708" y="285"/>
                  <a:pt x="67582" y="159"/>
                  <a:pt x="67455" y="32"/>
                </a:cubicBezTo>
                <a:close/>
                <a:moveTo>
                  <a:pt x="10292" y="32"/>
                </a:moveTo>
                <a:cubicBezTo>
                  <a:pt x="10229" y="190"/>
                  <a:pt x="10197" y="380"/>
                  <a:pt x="10166" y="570"/>
                </a:cubicBezTo>
                <a:cubicBezTo>
                  <a:pt x="10102" y="1204"/>
                  <a:pt x="10609" y="1742"/>
                  <a:pt x="11243" y="1774"/>
                </a:cubicBezTo>
                <a:cubicBezTo>
                  <a:pt x="11876" y="1805"/>
                  <a:pt x="12383" y="1267"/>
                  <a:pt x="12351" y="634"/>
                </a:cubicBezTo>
                <a:cubicBezTo>
                  <a:pt x="12319" y="412"/>
                  <a:pt x="12288" y="222"/>
                  <a:pt x="12193" y="32"/>
                </a:cubicBezTo>
                <a:close/>
                <a:moveTo>
                  <a:pt x="2375" y="32"/>
                </a:moveTo>
                <a:cubicBezTo>
                  <a:pt x="2312" y="222"/>
                  <a:pt x="2249" y="412"/>
                  <a:pt x="2217" y="634"/>
                </a:cubicBezTo>
                <a:cubicBezTo>
                  <a:pt x="2217" y="1204"/>
                  <a:pt x="2692" y="1679"/>
                  <a:pt x="3262" y="1710"/>
                </a:cubicBezTo>
                <a:cubicBezTo>
                  <a:pt x="3864" y="1742"/>
                  <a:pt x="4402" y="1267"/>
                  <a:pt x="4402" y="634"/>
                </a:cubicBezTo>
                <a:cubicBezTo>
                  <a:pt x="4402" y="444"/>
                  <a:pt x="4339" y="222"/>
                  <a:pt x="4275" y="32"/>
                </a:cubicBezTo>
                <a:close/>
                <a:moveTo>
                  <a:pt x="68405" y="32"/>
                </a:moveTo>
                <a:cubicBezTo>
                  <a:pt x="68405" y="190"/>
                  <a:pt x="68405" y="349"/>
                  <a:pt x="68405" y="507"/>
                </a:cubicBezTo>
                <a:cubicBezTo>
                  <a:pt x="68627" y="1520"/>
                  <a:pt x="70020" y="1615"/>
                  <a:pt x="70369" y="634"/>
                </a:cubicBezTo>
                <a:cubicBezTo>
                  <a:pt x="70432" y="444"/>
                  <a:pt x="70464" y="254"/>
                  <a:pt x="70464" y="32"/>
                </a:cubicBezTo>
                <a:close/>
                <a:moveTo>
                  <a:pt x="52412" y="32"/>
                </a:moveTo>
                <a:cubicBezTo>
                  <a:pt x="52444" y="254"/>
                  <a:pt x="52476" y="475"/>
                  <a:pt x="52571" y="697"/>
                </a:cubicBezTo>
                <a:cubicBezTo>
                  <a:pt x="52729" y="1077"/>
                  <a:pt x="53109" y="1299"/>
                  <a:pt x="53521" y="1267"/>
                </a:cubicBezTo>
                <a:cubicBezTo>
                  <a:pt x="53932" y="1299"/>
                  <a:pt x="54344" y="1045"/>
                  <a:pt x="54502" y="634"/>
                </a:cubicBezTo>
                <a:cubicBezTo>
                  <a:pt x="54566" y="444"/>
                  <a:pt x="54597" y="222"/>
                  <a:pt x="54629" y="32"/>
                </a:cubicBezTo>
                <a:close/>
                <a:moveTo>
                  <a:pt x="76322" y="32"/>
                </a:moveTo>
                <a:cubicBezTo>
                  <a:pt x="76354" y="222"/>
                  <a:pt x="76386" y="444"/>
                  <a:pt x="76449" y="634"/>
                </a:cubicBezTo>
                <a:cubicBezTo>
                  <a:pt x="76544" y="1045"/>
                  <a:pt x="76924" y="1330"/>
                  <a:pt x="77368" y="1330"/>
                </a:cubicBezTo>
                <a:cubicBezTo>
                  <a:pt x="77843" y="1330"/>
                  <a:pt x="78223" y="1014"/>
                  <a:pt x="78349" y="570"/>
                </a:cubicBezTo>
                <a:cubicBezTo>
                  <a:pt x="78381" y="380"/>
                  <a:pt x="78381" y="222"/>
                  <a:pt x="78381" y="32"/>
                </a:cubicBezTo>
                <a:close/>
                <a:moveTo>
                  <a:pt x="60330" y="32"/>
                </a:moveTo>
                <a:cubicBezTo>
                  <a:pt x="60361" y="222"/>
                  <a:pt x="60393" y="380"/>
                  <a:pt x="60456" y="570"/>
                </a:cubicBezTo>
                <a:cubicBezTo>
                  <a:pt x="60583" y="982"/>
                  <a:pt x="60995" y="1299"/>
                  <a:pt x="61470" y="1299"/>
                </a:cubicBezTo>
                <a:cubicBezTo>
                  <a:pt x="61913" y="1299"/>
                  <a:pt x="62325" y="982"/>
                  <a:pt x="62451" y="570"/>
                </a:cubicBezTo>
                <a:cubicBezTo>
                  <a:pt x="62515" y="380"/>
                  <a:pt x="62546" y="222"/>
                  <a:pt x="62546" y="32"/>
                </a:cubicBezTo>
                <a:close/>
                <a:moveTo>
                  <a:pt x="84398" y="32"/>
                </a:moveTo>
                <a:cubicBezTo>
                  <a:pt x="84398" y="190"/>
                  <a:pt x="84398" y="349"/>
                  <a:pt x="84430" y="507"/>
                </a:cubicBezTo>
                <a:cubicBezTo>
                  <a:pt x="84461" y="982"/>
                  <a:pt x="84873" y="1362"/>
                  <a:pt x="85380" y="1362"/>
                </a:cubicBezTo>
                <a:cubicBezTo>
                  <a:pt x="85887" y="1362"/>
                  <a:pt x="86330" y="950"/>
                  <a:pt x="86298" y="412"/>
                </a:cubicBezTo>
                <a:cubicBezTo>
                  <a:pt x="86330" y="285"/>
                  <a:pt x="86298" y="159"/>
                  <a:pt x="86298" y="32"/>
                </a:cubicBezTo>
                <a:close/>
                <a:moveTo>
                  <a:pt x="36419" y="32"/>
                </a:moveTo>
                <a:cubicBezTo>
                  <a:pt x="36388" y="539"/>
                  <a:pt x="36736" y="1014"/>
                  <a:pt x="37243" y="1140"/>
                </a:cubicBezTo>
                <a:cubicBezTo>
                  <a:pt x="37560" y="1235"/>
                  <a:pt x="37940" y="1172"/>
                  <a:pt x="38225" y="982"/>
                </a:cubicBezTo>
                <a:cubicBezTo>
                  <a:pt x="38541" y="760"/>
                  <a:pt x="38700" y="412"/>
                  <a:pt x="38636" y="32"/>
                </a:cubicBezTo>
                <a:close/>
                <a:moveTo>
                  <a:pt x="44337" y="32"/>
                </a:moveTo>
                <a:cubicBezTo>
                  <a:pt x="44368" y="222"/>
                  <a:pt x="44432" y="380"/>
                  <a:pt x="44495" y="570"/>
                </a:cubicBezTo>
                <a:cubicBezTo>
                  <a:pt x="44653" y="982"/>
                  <a:pt x="45097" y="1235"/>
                  <a:pt x="45540" y="1204"/>
                </a:cubicBezTo>
                <a:cubicBezTo>
                  <a:pt x="45983" y="1204"/>
                  <a:pt x="46364" y="950"/>
                  <a:pt x="46522" y="539"/>
                </a:cubicBezTo>
                <a:cubicBezTo>
                  <a:pt x="46617" y="380"/>
                  <a:pt x="46649" y="190"/>
                  <a:pt x="46712" y="32"/>
                </a:cubicBezTo>
                <a:close/>
                <a:moveTo>
                  <a:pt x="28502" y="32"/>
                </a:moveTo>
                <a:cubicBezTo>
                  <a:pt x="28439" y="317"/>
                  <a:pt x="28566" y="634"/>
                  <a:pt x="28787" y="792"/>
                </a:cubicBezTo>
                <a:cubicBezTo>
                  <a:pt x="28977" y="950"/>
                  <a:pt x="29167" y="1077"/>
                  <a:pt x="29389" y="1109"/>
                </a:cubicBezTo>
                <a:cubicBezTo>
                  <a:pt x="29927" y="1235"/>
                  <a:pt x="30466" y="919"/>
                  <a:pt x="30656" y="412"/>
                </a:cubicBezTo>
                <a:cubicBezTo>
                  <a:pt x="30687" y="285"/>
                  <a:pt x="30719" y="159"/>
                  <a:pt x="30719" y="32"/>
                </a:cubicBezTo>
                <a:close/>
                <a:moveTo>
                  <a:pt x="92474" y="32"/>
                </a:moveTo>
                <a:cubicBezTo>
                  <a:pt x="92442" y="222"/>
                  <a:pt x="92442" y="380"/>
                  <a:pt x="92442" y="570"/>
                </a:cubicBezTo>
                <a:cubicBezTo>
                  <a:pt x="92474" y="1014"/>
                  <a:pt x="92854" y="1330"/>
                  <a:pt x="93297" y="1330"/>
                </a:cubicBezTo>
                <a:cubicBezTo>
                  <a:pt x="93740" y="1362"/>
                  <a:pt x="94152" y="1045"/>
                  <a:pt x="94215" y="570"/>
                </a:cubicBezTo>
                <a:cubicBezTo>
                  <a:pt x="94215" y="380"/>
                  <a:pt x="94215" y="222"/>
                  <a:pt x="94215" y="32"/>
                </a:cubicBezTo>
                <a:close/>
                <a:moveTo>
                  <a:pt x="100549" y="32"/>
                </a:moveTo>
                <a:cubicBezTo>
                  <a:pt x="100518" y="159"/>
                  <a:pt x="100486" y="285"/>
                  <a:pt x="100454" y="412"/>
                </a:cubicBezTo>
                <a:cubicBezTo>
                  <a:pt x="100359" y="1330"/>
                  <a:pt x="102228" y="1330"/>
                  <a:pt x="102101" y="412"/>
                </a:cubicBezTo>
                <a:cubicBezTo>
                  <a:pt x="102069" y="285"/>
                  <a:pt x="102038" y="159"/>
                  <a:pt x="101974" y="32"/>
                </a:cubicBezTo>
                <a:close/>
                <a:moveTo>
                  <a:pt x="20585" y="32"/>
                </a:moveTo>
                <a:cubicBezTo>
                  <a:pt x="20522" y="570"/>
                  <a:pt x="20870" y="855"/>
                  <a:pt x="21313" y="1014"/>
                </a:cubicBezTo>
                <a:cubicBezTo>
                  <a:pt x="21725" y="1172"/>
                  <a:pt x="22232" y="1014"/>
                  <a:pt x="22485" y="665"/>
                </a:cubicBezTo>
                <a:cubicBezTo>
                  <a:pt x="22612" y="444"/>
                  <a:pt x="22707" y="254"/>
                  <a:pt x="22802" y="32"/>
                </a:cubicBezTo>
                <a:close/>
                <a:moveTo>
                  <a:pt x="12509" y="32"/>
                </a:moveTo>
                <a:cubicBezTo>
                  <a:pt x="12573" y="190"/>
                  <a:pt x="12668" y="349"/>
                  <a:pt x="12763" y="507"/>
                </a:cubicBezTo>
                <a:cubicBezTo>
                  <a:pt x="13016" y="919"/>
                  <a:pt x="13523" y="1109"/>
                  <a:pt x="13966" y="982"/>
                </a:cubicBezTo>
                <a:cubicBezTo>
                  <a:pt x="14441" y="887"/>
                  <a:pt x="14758" y="507"/>
                  <a:pt x="14726" y="32"/>
                </a:cubicBezTo>
                <a:close/>
                <a:moveTo>
                  <a:pt x="108625" y="32"/>
                </a:moveTo>
                <a:cubicBezTo>
                  <a:pt x="108562" y="190"/>
                  <a:pt x="108530" y="317"/>
                  <a:pt x="108498" y="475"/>
                </a:cubicBezTo>
                <a:cubicBezTo>
                  <a:pt x="108372" y="1520"/>
                  <a:pt x="109987" y="1615"/>
                  <a:pt x="109987" y="570"/>
                </a:cubicBezTo>
                <a:cubicBezTo>
                  <a:pt x="109955" y="380"/>
                  <a:pt x="109923" y="222"/>
                  <a:pt x="109892" y="32"/>
                </a:cubicBezTo>
                <a:close/>
                <a:moveTo>
                  <a:pt x="4592" y="32"/>
                </a:moveTo>
                <a:cubicBezTo>
                  <a:pt x="4624" y="127"/>
                  <a:pt x="4655" y="222"/>
                  <a:pt x="4719" y="317"/>
                </a:cubicBezTo>
                <a:cubicBezTo>
                  <a:pt x="5130" y="1140"/>
                  <a:pt x="6270" y="1109"/>
                  <a:pt x="6682" y="317"/>
                </a:cubicBezTo>
                <a:cubicBezTo>
                  <a:pt x="6714" y="222"/>
                  <a:pt x="6777" y="127"/>
                  <a:pt x="6809" y="32"/>
                </a:cubicBezTo>
                <a:close/>
                <a:moveTo>
                  <a:pt x="116859" y="32"/>
                </a:moveTo>
                <a:cubicBezTo>
                  <a:pt x="116764" y="159"/>
                  <a:pt x="116701" y="285"/>
                  <a:pt x="116637" y="444"/>
                </a:cubicBezTo>
                <a:cubicBezTo>
                  <a:pt x="116511" y="697"/>
                  <a:pt x="116606" y="982"/>
                  <a:pt x="116827" y="1140"/>
                </a:cubicBezTo>
                <a:cubicBezTo>
                  <a:pt x="117017" y="1330"/>
                  <a:pt x="117334" y="1362"/>
                  <a:pt x="117556" y="1204"/>
                </a:cubicBezTo>
                <a:cubicBezTo>
                  <a:pt x="117809" y="1077"/>
                  <a:pt x="117904" y="792"/>
                  <a:pt x="117841" y="539"/>
                </a:cubicBezTo>
                <a:cubicBezTo>
                  <a:pt x="117809" y="349"/>
                  <a:pt x="117714" y="190"/>
                  <a:pt x="117651" y="32"/>
                </a:cubicBezTo>
                <a:close/>
                <a:moveTo>
                  <a:pt x="94849" y="32"/>
                </a:moveTo>
                <a:cubicBezTo>
                  <a:pt x="94976" y="190"/>
                  <a:pt x="95102" y="349"/>
                  <a:pt x="95261" y="475"/>
                </a:cubicBezTo>
                <a:cubicBezTo>
                  <a:pt x="95482" y="602"/>
                  <a:pt x="95767" y="634"/>
                  <a:pt x="96021" y="507"/>
                </a:cubicBezTo>
                <a:cubicBezTo>
                  <a:pt x="96242" y="412"/>
                  <a:pt x="96464" y="317"/>
                  <a:pt x="96432" y="32"/>
                </a:cubicBezTo>
                <a:close/>
                <a:moveTo>
                  <a:pt x="158820" y="32"/>
                </a:moveTo>
                <a:cubicBezTo>
                  <a:pt x="158820" y="95"/>
                  <a:pt x="158820" y="127"/>
                  <a:pt x="158852" y="190"/>
                </a:cubicBezTo>
                <a:cubicBezTo>
                  <a:pt x="158884" y="475"/>
                  <a:pt x="159137" y="697"/>
                  <a:pt x="159422" y="697"/>
                </a:cubicBezTo>
                <a:cubicBezTo>
                  <a:pt x="159707" y="697"/>
                  <a:pt x="159929" y="507"/>
                  <a:pt x="159992" y="254"/>
                </a:cubicBezTo>
                <a:cubicBezTo>
                  <a:pt x="160024" y="190"/>
                  <a:pt x="160055" y="95"/>
                  <a:pt x="160087" y="32"/>
                </a:cubicBezTo>
                <a:close/>
                <a:moveTo>
                  <a:pt x="70939" y="32"/>
                </a:moveTo>
                <a:cubicBezTo>
                  <a:pt x="71065" y="254"/>
                  <a:pt x="71287" y="412"/>
                  <a:pt x="71540" y="475"/>
                </a:cubicBezTo>
                <a:cubicBezTo>
                  <a:pt x="71984" y="634"/>
                  <a:pt x="72459" y="444"/>
                  <a:pt x="72681" y="32"/>
                </a:cubicBezTo>
                <a:close/>
                <a:moveTo>
                  <a:pt x="63021" y="32"/>
                </a:moveTo>
                <a:cubicBezTo>
                  <a:pt x="63148" y="349"/>
                  <a:pt x="63433" y="539"/>
                  <a:pt x="63750" y="507"/>
                </a:cubicBezTo>
                <a:cubicBezTo>
                  <a:pt x="64067" y="570"/>
                  <a:pt x="64383" y="444"/>
                  <a:pt x="64573" y="190"/>
                </a:cubicBezTo>
                <a:cubicBezTo>
                  <a:pt x="64605" y="159"/>
                  <a:pt x="64605" y="95"/>
                  <a:pt x="64605" y="32"/>
                </a:cubicBezTo>
                <a:close/>
                <a:moveTo>
                  <a:pt x="79014" y="32"/>
                </a:moveTo>
                <a:cubicBezTo>
                  <a:pt x="79046" y="127"/>
                  <a:pt x="79078" y="222"/>
                  <a:pt x="79109" y="317"/>
                </a:cubicBezTo>
                <a:cubicBezTo>
                  <a:pt x="79363" y="539"/>
                  <a:pt x="79679" y="602"/>
                  <a:pt x="79996" y="539"/>
                </a:cubicBezTo>
                <a:cubicBezTo>
                  <a:pt x="80281" y="507"/>
                  <a:pt x="80534" y="317"/>
                  <a:pt x="80598" y="32"/>
                </a:cubicBezTo>
                <a:close/>
                <a:moveTo>
                  <a:pt x="86932" y="32"/>
                </a:moveTo>
                <a:cubicBezTo>
                  <a:pt x="87027" y="317"/>
                  <a:pt x="87312" y="539"/>
                  <a:pt x="87628" y="539"/>
                </a:cubicBezTo>
                <a:cubicBezTo>
                  <a:pt x="87945" y="602"/>
                  <a:pt x="88230" y="475"/>
                  <a:pt x="88452" y="254"/>
                </a:cubicBezTo>
                <a:cubicBezTo>
                  <a:pt x="88483" y="190"/>
                  <a:pt x="88515" y="95"/>
                  <a:pt x="88515" y="32"/>
                </a:cubicBezTo>
                <a:close/>
                <a:moveTo>
                  <a:pt x="102924" y="32"/>
                </a:moveTo>
                <a:cubicBezTo>
                  <a:pt x="103083" y="444"/>
                  <a:pt x="103526" y="634"/>
                  <a:pt x="103938" y="507"/>
                </a:cubicBezTo>
                <a:cubicBezTo>
                  <a:pt x="104160" y="444"/>
                  <a:pt x="104381" y="349"/>
                  <a:pt x="104350" y="32"/>
                </a:cubicBezTo>
                <a:close/>
                <a:moveTo>
                  <a:pt x="47029" y="32"/>
                </a:moveTo>
                <a:cubicBezTo>
                  <a:pt x="47789" y="634"/>
                  <a:pt x="48105" y="634"/>
                  <a:pt x="48770" y="32"/>
                </a:cubicBezTo>
                <a:close/>
                <a:moveTo>
                  <a:pt x="150903" y="32"/>
                </a:moveTo>
                <a:cubicBezTo>
                  <a:pt x="150903" y="95"/>
                  <a:pt x="150935" y="127"/>
                  <a:pt x="150935" y="190"/>
                </a:cubicBezTo>
                <a:cubicBezTo>
                  <a:pt x="151030" y="444"/>
                  <a:pt x="151220" y="634"/>
                  <a:pt x="151505" y="602"/>
                </a:cubicBezTo>
                <a:cubicBezTo>
                  <a:pt x="151790" y="602"/>
                  <a:pt x="152043" y="317"/>
                  <a:pt x="152012" y="32"/>
                </a:cubicBezTo>
                <a:close/>
                <a:moveTo>
                  <a:pt x="55104" y="32"/>
                </a:moveTo>
                <a:cubicBezTo>
                  <a:pt x="55231" y="349"/>
                  <a:pt x="55579" y="539"/>
                  <a:pt x="55928" y="475"/>
                </a:cubicBezTo>
                <a:cubicBezTo>
                  <a:pt x="56244" y="507"/>
                  <a:pt x="56561" y="317"/>
                  <a:pt x="56688" y="32"/>
                </a:cubicBezTo>
                <a:close/>
                <a:moveTo>
                  <a:pt x="111000" y="32"/>
                </a:moveTo>
                <a:cubicBezTo>
                  <a:pt x="111032" y="285"/>
                  <a:pt x="111253" y="507"/>
                  <a:pt x="111538" y="507"/>
                </a:cubicBezTo>
                <a:cubicBezTo>
                  <a:pt x="111792" y="570"/>
                  <a:pt x="112045" y="475"/>
                  <a:pt x="112204" y="254"/>
                </a:cubicBezTo>
                <a:cubicBezTo>
                  <a:pt x="112235" y="190"/>
                  <a:pt x="112267" y="95"/>
                  <a:pt x="112267" y="32"/>
                </a:cubicBezTo>
                <a:close/>
                <a:moveTo>
                  <a:pt x="39270" y="32"/>
                </a:moveTo>
                <a:cubicBezTo>
                  <a:pt x="39270" y="64"/>
                  <a:pt x="39270" y="95"/>
                  <a:pt x="39301" y="95"/>
                </a:cubicBezTo>
                <a:cubicBezTo>
                  <a:pt x="39460" y="317"/>
                  <a:pt x="39713" y="444"/>
                  <a:pt x="39966" y="380"/>
                </a:cubicBezTo>
                <a:cubicBezTo>
                  <a:pt x="40251" y="380"/>
                  <a:pt x="40568" y="349"/>
                  <a:pt x="40695" y="32"/>
                </a:cubicBezTo>
                <a:close/>
                <a:moveTo>
                  <a:pt x="119076" y="32"/>
                </a:moveTo>
                <a:cubicBezTo>
                  <a:pt x="119234" y="444"/>
                  <a:pt x="119456" y="570"/>
                  <a:pt x="119804" y="475"/>
                </a:cubicBezTo>
                <a:cubicBezTo>
                  <a:pt x="119994" y="412"/>
                  <a:pt x="120152" y="254"/>
                  <a:pt x="120184" y="32"/>
                </a:cubicBezTo>
                <a:close/>
                <a:moveTo>
                  <a:pt x="31352" y="32"/>
                </a:moveTo>
                <a:cubicBezTo>
                  <a:pt x="31384" y="222"/>
                  <a:pt x="31542" y="285"/>
                  <a:pt x="31669" y="317"/>
                </a:cubicBezTo>
                <a:cubicBezTo>
                  <a:pt x="32081" y="444"/>
                  <a:pt x="32492" y="349"/>
                  <a:pt x="32777" y="32"/>
                </a:cubicBezTo>
                <a:close/>
                <a:moveTo>
                  <a:pt x="126993" y="32"/>
                </a:moveTo>
                <a:cubicBezTo>
                  <a:pt x="127025" y="64"/>
                  <a:pt x="127056" y="127"/>
                  <a:pt x="127088" y="159"/>
                </a:cubicBezTo>
                <a:cubicBezTo>
                  <a:pt x="127183" y="349"/>
                  <a:pt x="127373" y="444"/>
                  <a:pt x="127595" y="444"/>
                </a:cubicBezTo>
                <a:cubicBezTo>
                  <a:pt x="127816" y="444"/>
                  <a:pt x="128038" y="254"/>
                  <a:pt x="128101" y="32"/>
                </a:cubicBezTo>
                <a:close/>
                <a:moveTo>
                  <a:pt x="142986" y="32"/>
                </a:moveTo>
                <a:cubicBezTo>
                  <a:pt x="143049" y="159"/>
                  <a:pt x="143144" y="285"/>
                  <a:pt x="143239" y="412"/>
                </a:cubicBezTo>
                <a:cubicBezTo>
                  <a:pt x="143556" y="634"/>
                  <a:pt x="143841" y="475"/>
                  <a:pt x="143936" y="32"/>
                </a:cubicBezTo>
                <a:close/>
                <a:moveTo>
                  <a:pt x="135069" y="32"/>
                </a:moveTo>
                <a:cubicBezTo>
                  <a:pt x="135069" y="95"/>
                  <a:pt x="135100" y="190"/>
                  <a:pt x="135164" y="254"/>
                </a:cubicBezTo>
                <a:cubicBezTo>
                  <a:pt x="135512" y="602"/>
                  <a:pt x="135765" y="539"/>
                  <a:pt x="136019" y="32"/>
                </a:cubicBezTo>
                <a:close/>
                <a:moveTo>
                  <a:pt x="23435" y="32"/>
                </a:moveTo>
                <a:cubicBezTo>
                  <a:pt x="23910" y="380"/>
                  <a:pt x="24132" y="380"/>
                  <a:pt x="24544" y="32"/>
                </a:cubicBezTo>
                <a:close/>
                <a:moveTo>
                  <a:pt x="15518" y="32"/>
                </a:moveTo>
                <a:cubicBezTo>
                  <a:pt x="15835" y="285"/>
                  <a:pt x="16310" y="285"/>
                  <a:pt x="16626" y="32"/>
                </a:cubicBezTo>
                <a:close/>
                <a:moveTo>
                  <a:pt x="7759" y="32"/>
                </a:moveTo>
                <a:cubicBezTo>
                  <a:pt x="7949" y="190"/>
                  <a:pt x="8234" y="190"/>
                  <a:pt x="8392" y="32"/>
                </a:cubicBezTo>
                <a:close/>
                <a:moveTo>
                  <a:pt x="16468" y="3927"/>
                </a:moveTo>
                <a:cubicBezTo>
                  <a:pt x="16500" y="4529"/>
                  <a:pt x="16975" y="5004"/>
                  <a:pt x="17576" y="5036"/>
                </a:cubicBezTo>
                <a:cubicBezTo>
                  <a:pt x="18210" y="5036"/>
                  <a:pt x="18748" y="4497"/>
                  <a:pt x="18716" y="3864"/>
                </a:cubicBezTo>
                <a:cubicBezTo>
                  <a:pt x="18716" y="3262"/>
                  <a:pt x="18210" y="2787"/>
                  <a:pt x="17608" y="2756"/>
                </a:cubicBezTo>
                <a:cubicBezTo>
                  <a:pt x="16975" y="2756"/>
                  <a:pt x="16468" y="3294"/>
                  <a:pt x="16468" y="3927"/>
                </a:cubicBezTo>
                <a:close/>
                <a:moveTo>
                  <a:pt x="17260" y="6302"/>
                </a:moveTo>
                <a:cubicBezTo>
                  <a:pt x="17291" y="6936"/>
                  <a:pt x="17798" y="7411"/>
                  <a:pt x="18400" y="7379"/>
                </a:cubicBezTo>
                <a:cubicBezTo>
                  <a:pt x="19065" y="7379"/>
                  <a:pt x="19571" y="6841"/>
                  <a:pt x="19508" y="6176"/>
                </a:cubicBezTo>
                <a:cubicBezTo>
                  <a:pt x="19445" y="5574"/>
                  <a:pt x="18938" y="5131"/>
                  <a:pt x="18336" y="5131"/>
                </a:cubicBezTo>
                <a:cubicBezTo>
                  <a:pt x="17735" y="5194"/>
                  <a:pt x="17260" y="5701"/>
                  <a:pt x="17260" y="6302"/>
                </a:cubicBezTo>
                <a:close/>
                <a:moveTo>
                  <a:pt x="15993" y="8171"/>
                </a:moveTo>
                <a:cubicBezTo>
                  <a:pt x="16595" y="8203"/>
                  <a:pt x="17101" y="7728"/>
                  <a:pt x="17133" y="7126"/>
                </a:cubicBezTo>
                <a:cubicBezTo>
                  <a:pt x="17165" y="6461"/>
                  <a:pt x="16658" y="5922"/>
                  <a:pt x="15993" y="5922"/>
                </a:cubicBezTo>
                <a:cubicBezTo>
                  <a:pt x="15391" y="5954"/>
                  <a:pt x="14916" y="6461"/>
                  <a:pt x="14884" y="7062"/>
                </a:cubicBezTo>
                <a:cubicBezTo>
                  <a:pt x="14884" y="7664"/>
                  <a:pt x="15391" y="8171"/>
                  <a:pt x="15993" y="8171"/>
                </a:cubicBezTo>
                <a:close/>
                <a:moveTo>
                  <a:pt x="33538" y="5131"/>
                </a:moveTo>
                <a:cubicBezTo>
                  <a:pt x="34171" y="5162"/>
                  <a:pt x="34709" y="4656"/>
                  <a:pt x="34678" y="4022"/>
                </a:cubicBezTo>
                <a:cubicBezTo>
                  <a:pt x="34678" y="3389"/>
                  <a:pt x="34203" y="2914"/>
                  <a:pt x="33601" y="2882"/>
                </a:cubicBezTo>
                <a:cubicBezTo>
                  <a:pt x="32968" y="2882"/>
                  <a:pt x="32429" y="3389"/>
                  <a:pt x="32429" y="4022"/>
                </a:cubicBezTo>
                <a:cubicBezTo>
                  <a:pt x="32429" y="4624"/>
                  <a:pt x="32904" y="5131"/>
                  <a:pt x="33538" y="5131"/>
                </a:cubicBezTo>
                <a:close/>
                <a:moveTo>
                  <a:pt x="24480" y="3927"/>
                </a:moveTo>
                <a:cubicBezTo>
                  <a:pt x="24480" y="4561"/>
                  <a:pt x="24987" y="5067"/>
                  <a:pt x="25620" y="5067"/>
                </a:cubicBezTo>
                <a:cubicBezTo>
                  <a:pt x="26222" y="5036"/>
                  <a:pt x="26697" y="4561"/>
                  <a:pt x="26729" y="3959"/>
                </a:cubicBezTo>
                <a:cubicBezTo>
                  <a:pt x="26729" y="3326"/>
                  <a:pt x="26222" y="2819"/>
                  <a:pt x="25589" y="2819"/>
                </a:cubicBezTo>
                <a:cubicBezTo>
                  <a:pt x="24987" y="2819"/>
                  <a:pt x="24480" y="3326"/>
                  <a:pt x="24480" y="3927"/>
                </a:cubicBezTo>
                <a:close/>
                <a:moveTo>
                  <a:pt x="38003" y="4846"/>
                </a:moveTo>
                <a:cubicBezTo>
                  <a:pt x="38003" y="5447"/>
                  <a:pt x="38478" y="5954"/>
                  <a:pt x="39111" y="5954"/>
                </a:cubicBezTo>
                <a:cubicBezTo>
                  <a:pt x="39713" y="5986"/>
                  <a:pt x="40220" y="5511"/>
                  <a:pt x="40251" y="4909"/>
                </a:cubicBezTo>
                <a:cubicBezTo>
                  <a:pt x="40283" y="4244"/>
                  <a:pt x="39776" y="3737"/>
                  <a:pt x="39111" y="3706"/>
                </a:cubicBezTo>
                <a:cubicBezTo>
                  <a:pt x="38510" y="3737"/>
                  <a:pt x="38035" y="4244"/>
                  <a:pt x="38003" y="4846"/>
                </a:cubicBezTo>
                <a:close/>
                <a:moveTo>
                  <a:pt x="14093" y="4687"/>
                </a:moveTo>
                <a:cubicBezTo>
                  <a:pt x="14093" y="5289"/>
                  <a:pt x="14568" y="5796"/>
                  <a:pt x="15169" y="5827"/>
                </a:cubicBezTo>
                <a:cubicBezTo>
                  <a:pt x="15803" y="5859"/>
                  <a:pt x="16341" y="5352"/>
                  <a:pt x="16341" y="4687"/>
                </a:cubicBezTo>
                <a:cubicBezTo>
                  <a:pt x="16341" y="4054"/>
                  <a:pt x="15835" y="3547"/>
                  <a:pt x="15201" y="3547"/>
                </a:cubicBezTo>
                <a:cubicBezTo>
                  <a:pt x="14599" y="3579"/>
                  <a:pt x="14124" y="4086"/>
                  <a:pt x="14093" y="4687"/>
                </a:cubicBezTo>
                <a:close/>
                <a:moveTo>
                  <a:pt x="24797" y="444"/>
                </a:moveTo>
                <a:cubicBezTo>
                  <a:pt x="24195" y="444"/>
                  <a:pt x="23688" y="950"/>
                  <a:pt x="23688" y="1552"/>
                </a:cubicBezTo>
                <a:cubicBezTo>
                  <a:pt x="23688" y="2185"/>
                  <a:pt x="24195" y="2692"/>
                  <a:pt x="24829" y="2692"/>
                </a:cubicBezTo>
                <a:cubicBezTo>
                  <a:pt x="25430" y="2661"/>
                  <a:pt x="25905" y="2185"/>
                  <a:pt x="25937" y="1584"/>
                </a:cubicBezTo>
                <a:cubicBezTo>
                  <a:pt x="25937" y="950"/>
                  <a:pt x="25430" y="444"/>
                  <a:pt x="24797" y="444"/>
                </a:cubicBezTo>
                <a:close/>
                <a:moveTo>
                  <a:pt x="31637" y="1615"/>
                </a:moveTo>
                <a:cubicBezTo>
                  <a:pt x="31637" y="2217"/>
                  <a:pt x="32112" y="2724"/>
                  <a:pt x="32714" y="2724"/>
                </a:cubicBezTo>
                <a:cubicBezTo>
                  <a:pt x="33379" y="2756"/>
                  <a:pt x="33886" y="2249"/>
                  <a:pt x="33886" y="1615"/>
                </a:cubicBezTo>
                <a:cubicBezTo>
                  <a:pt x="33886" y="950"/>
                  <a:pt x="33348" y="444"/>
                  <a:pt x="32714" y="475"/>
                </a:cubicBezTo>
                <a:cubicBezTo>
                  <a:pt x="32112" y="507"/>
                  <a:pt x="31637" y="1014"/>
                  <a:pt x="31637" y="1615"/>
                </a:cubicBezTo>
                <a:close/>
                <a:moveTo>
                  <a:pt x="40695" y="2819"/>
                </a:moveTo>
                <a:cubicBezTo>
                  <a:pt x="41296" y="2819"/>
                  <a:pt x="41803" y="2375"/>
                  <a:pt x="41835" y="1774"/>
                </a:cubicBezTo>
                <a:cubicBezTo>
                  <a:pt x="41867" y="1109"/>
                  <a:pt x="41391" y="570"/>
                  <a:pt x="40758" y="539"/>
                </a:cubicBezTo>
                <a:cubicBezTo>
                  <a:pt x="40156" y="539"/>
                  <a:pt x="39650" y="1014"/>
                  <a:pt x="39586" y="1615"/>
                </a:cubicBezTo>
                <a:cubicBezTo>
                  <a:pt x="39555" y="2249"/>
                  <a:pt x="40030" y="2787"/>
                  <a:pt x="40695" y="2819"/>
                </a:cubicBezTo>
                <a:close/>
                <a:moveTo>
                  <a:pt x="37211" y="2471"/>
                </a:moveTo>
                <a:cubicBezTo>
                  <a:pt x="37211" y="3072"/>
                  <a:pt x="37686" y="3579"/>
                  <a:pt x="38288" y="3611"/>
                </a:cubicBezTo>
                <a:cubicBezTo>
                  <a:pt x="38953" y="3642"/>
                  <a:pt x="39460" y="3104"/>
                  <a:pt x="39460" y="2471"/>
                </a:cubicBezTo>
                <a:cubicBezTo>
                  <a:pt x="39460" y="1837"/>
                  <a:pt x="38953" y="1330"/>
                  <a:pt x="38320" y="1330"/>
                </a:cubicBezTo>
                <a:cubicBezTo>
                  <a:pt x="37686" y="1362"/>
                  <a:pt x="37211" y="1869"/>
                  <a:pt x="37211" y="2471"/>
                </a:cubicBezTo>
                <a:close/>
                <a:moveTo>
                  <a:pt x="29262" y="2375"/>
                </a:moveTo>
                <a:cubicBezTo>
                  <a:pt x="29231" y="3009"/>
                  <a:pt x="29769" y="3547"/>
                  <a:pt x="30402" y="3516"/>
                </a:cubicBezTo>
                <a:cubicBezTo>
                  <a:pt x="31004" y="3516"/>
                  <a:pt x="31511" y="3041"/>
                  <a:pt x="31511" y="2439"/>
                </a:cubicBezTo>
                <a:cubicBezTo>
                  <a:pt x="31542" y="1774"/>
                  <a:pt x="31004" y="1267"/>
                  <a:pt x="30371" y="1267"/>
                </a:cubicBezTo>
                <a:cubicBezTo>
                  <a:pt x="29769" y="1267"/>
                  <a:pt x="29262" y="1742"/>
                  <a:pt x="29262" y="2375"/>
                </a:cubicBezTo>
                <a:close/>
                <a:moveTo>
                  <a:pt x="22390" y="3484"/>
                </a:moveTo>
                <a:cubicBezTo>
                  <a:pt x="22992" y="3484"/>
                  <a:pt x="23498" y="3009"/>
                  <a:pt x="23530" y="2407"/>
                </a:cubicBezTo>
                <a:cubicBezTo>
                  <a:pt x="23530" y="1774"/>
                  <a:pt x="23023" y="1235"/>
                  <a:pt x="22390" y="1235"/>
                </a:cubicBezTo>
                <a:cubicBezTo>
                  <a:pt x="21788" y="1235"/>
                  <a:pt x="21282" y="1710"/>
                  <a:pt x="21250" y="2312"/>
                </a:cubicBezTo>
                <a:cubicBezTo>
                  <a:pt x="21250" y="2946"/>
                  <a:pt x="21757" y="3484"/>
                  <a:pt x="22390" y="3484"/>
                </a:cubicBezTo>
                <a:close/>
                <a:moveTo>
                  <a:pt x="34804" y="3199"/>
                </a:moveTo>
                <a:cubicBezTo>
                  <a:pt x="34773" y="3801"/>
                  <a:pt x="35248" y="4307"/>
                  <a:pt x="35849" y="4339"/>
                </a:cubicBezTo>
                <a:cubicBezTo>
                  <a:pt x="36483" y="4402"/>
                  <a:pt x="37053" y="3896"/>
                  <a:pt x="37053" y="3262"/>
                </a:cubicBezTo>
                <a:cubicBezTo>
                  <a:pt x="37053" y="2629"/>
                  <a:pt x="36546" y="2090"/>
                  <a:pt x="35913" y="2090"/>
                </a:cubicBezTo>
                <a:cubicBezTo>
                  <a:pt x="35311" y="2090"/>
                  <a:pt x="34836" y="2597"/>
                  <a:pt x="34804" y="3199"/>
                </a:cubicBezTo>
                <a:close/>
                <a:moveTo>
                  <a:pt x="26855" y="3231"/>
                </a:moveTo>
                <a:cubicBezTo>
                  <a:pt x="26855" y="3864"/>
                  <a:pt x="27394" y="4339"/>
                  <a:pt x="28027" y="4307"/>
                </a:cubicBezTo>
                <a:cubicBezTo>
                  <a:pt x="28661" y="4276"/>
                  <a:pt x="29104" y="3769"/>
                  <a:pt x="29104" y="3167"/>
                </a:cubicBezTo>
                <a:cubicBezTo>
                  <a:pt x="29072" y="2534"/>
                  <a:pt x="28534" y="2027"/>
                  <a:pt x="27900" y="2059"/>
                </a:cubicBezTo>
                <a:cubicBezTo>
                  <a:pt x="27299" y="2090"/>
                  <a:pt x="26824" y="2629"/>
                  <a:pt x="26855" y="3231"/>
                </a:cubicBezTo>
                <a:close/>
                <a:moveTo>
                  <a:pt x="10134" y="8646"/>
                </a:moveTo>
                <a:cubicBezTo>
                  <a:pt x="10102" y="9279"/>
                  <a:pt x="10609" y="9754"/>
                  <a:pt x="11211" y="9754"/>
                </a:cubicBezTo>
                <a:cubicBezTo>
                  <a:pt x="11813" y="9786"/>
                  <a:pt x="12319" y="9279"/>
                  <a:pt x="12351" y="8678"/>
                </a:cubicBezTo>
                <a:cubicBezTo>
                  <a:pt x="12351" y="8044"/>
                  <a:pt x="11844" y="7538"/>
                  <a:pt x="11211" y="7538"/>
                </a:cubicBezTo>
                <a:cubicBezTo>
                  <a:pt x="10609" y="7538"/>
                  <a:pt x="10134" y="8044"/>
                  <a:pt x="10134" y="8646"/>
                </a:cubicBezTo>
                <a:close/>
                <a:moveTo>
                  <a:pt x="35628" y="5606"/>
                </a:moveTo>
                <a:cubicBezTo>
                  <a:pt x="35596" y="6207"/>
                  <a:pt x="36071" y="6746"/>
                  <a:pt x="36673" y="6746"/>
                </a:cubicBezTo>
                <a:cubicBezTo>
                  <a:pt x="37306" y="6777"/>
                  <a:pt x="37845" y="6271"/>
                  <a:pt x="37845" y="5637"/>
                </a:cubicBezTo>
                <a:cubicBezTo>
                  <a:pt x="37813" y="5036"/>
                  <a:pt x="37338" y="4529"/>
                  <a:pt x="36736" y="4529"/>
                </a:cubicBezTo>
                <a:cubicBezTo>
                  <a:pt x="36134" y="4529"/>
                  <a:pt x="35628" y="5004"/>
                  <a:pt x="35628" y="5606"/>
                </a:cubicBezTo>
                <a:close/>
                <a:moveTo>
                  <a:pt x="31131" y="3674"/>
                </a:moveTo>
                <a:cubicBezTo>
                  <a:pt x="30497" y="3706"/>
                  <a:pt x="29991" y="4244"/>
                  <a:pt x="30022" y="4877"/>
                </a:cubicBezTo>
                <a:cubicBezTo>
                  <a:pt x="30054" y="5479"/>
                  <a:pt x="30561" y="5954"/>
                  <a:pt x="31162" y="5922"/>
                </a:cubicBezTo>
                <a:cubicBezTo>
                  <a:pt x="31764" y="5922"/>
                  <a:pt x="32271" y="5416"/>
                  <a:pt x="32271" y="4814"/>
                </a:cubicBezTo>
                <a:cubicBezTo>
                  <a:pt x="32271" y="4181"/>
                  <a:pt x="31764" y="3674"/>
                  <a:pt x="31131" y="3674"/>
                </a:cubicBezTo>
                <a:close/>
                <a:moveTo>
                  <a:pt x="12509" y="7854"/>
                </a:moveTo>
                <a:cubicBezTo>
                  <a:pt x="12478" y="8456"/>
                  <a:pt x="12984" y="8963"/>
                  <a:pt x="13586" y="8963"/>
                </a:cubicBezTo>
                <a:cubicBezTo>
                  <a:pt x="14188" y="8994"/>
                  <a:pt x="14694" y="8488"/>
                  <a:pt x="14726" y="7886"/>
                </a:cubicBezTo>
                <a:cubicBezTo>
                  <a:pt x="14726" y="7253"/>
                  <a:pt x="14219" y="6746"/>
                  <a:pt x="13586" y="6746"/>
                </a:cubicBezTo>
                <a:cubicBezTo>
                  <a:pt x="12984" y="6746"/>
                  <a:pt x="12509" y="7253"/>
                  <a:pt x="12509" y="7854"/>
                </a:cubicBezTo>
                <a:close/>
                <a:moveTo>
                  <a:pt x="41518" y="5162"/>
                </a:moveTo>
                <a:cubicBezTo>
                  <a:pt x="42120" y="5162"/>
                  <a:pt x="42627" y="4687"/>
                  <a:pt x="42627" y="4054"/>
                </a:cubicBezTo>
                <a:cubicBezTo>
                  <a:pt x="42627" y="3452"/>
                  <a:pt x="42152" y="2946"/>
                  <a:pt x="41550" y="2914"/>
                </a:cubicBezTo>
                <a:cubicBezTo>
                  <a:pt x="40885" y="2914"/>
                  <a:pt x="40378" y="3452"/>
                  <a:pt x="40378" y="4086"/>
                </a:cubicBezTo>
                <a:cubicBezTo>
                  <a:pt x="40410" y="4687"/>
                  <a:pt x="40916" y="5162"/>
                  <a:pt x="41518" y="5162"/>
                </a:cubicBezTo>
                <a:close/>
                <a:moveTo>
                  <a:pt x="20015" y="4244"/>
                </a:moveTo>
                <a:cubicBezTo>
                  <a:pt x="20648" y="4212"/>
                  <a:pt x="21123" y="3737"/>
                  <a:pt x="21155" y="3136"/>
                </a:cubicBezTo>
                <a:cubicBezTo>
                  <a:pt x="21187" y="1552"/>
                  <a:pt x="18811" y="1584"/>
                  <a:pt x="18875" y="3167"/>
                </a:cubicBezTo>
                <a:cubicBezTo>
                  <a:pt x="18906" y="3769"/>
                  <a:pt x="19413" y="4244"/>
                  <a:pt x="20015" y="4244"/>
                </a:cubicBezTo>
                <a:close/>
                <a:moveTo>
                  <a:pt x="12858" y="4307"/>
                </a:moveTo>
                <a:cubicBezTo>
                  <a:pt x="12256" y="4307"/>
                  <a:pt x="11749" y="4751"/>
                  <a:pt x="11718" y="5352"/>
                </a:cubicBezTo>
                <a:cubicBezTo>
                  <a:pt x="11654" y="6017"/>
                  <a:pt x="12129" y="6556"/>
                  <a:pt x="12794" y="6556"/>
                </a:cubicBezTo>
                <a:cubicBezTo>
                  <a:pt x="13396" y="6587"/>
                  <a:pt x="13903" y="6112"/>
                  <a:pt x="13934" y="5511"/>
                </a:cubicBezTo>
                <a:cubicBezTo>
                  <a:pt x="13966" y="4877"/>
                  <a:pt x="13491" y="4339"/>
                  <a:pt x="12858" y="4307"/>
                </a:cubicBezTo>
                <a:close/>
                <a:moveTo>
                  <a:pt x="19666" y="5511"/>
                </a:moveTo>
                <a:cubicBezTo>
                  <a:pt x="19698" y="6144"/>
                  <a:pt x="20205" y="6651"/>
                  <a:pt x="20838" y="6651"/>
                </a:cubicBezTo>
                <a:cubicBezTo>
                  <a:pt x="21440" y="6619"/>
                  <a:pt x="21915" y="6144"/>
                  <a:pt x="21915" y="5542"/>
                </a:cubicBezTo>
                <a:cubicBezTo>
                  <a:pt x="21947" y="4941"/>
                  <a:pt x="21472" y="4434"/>
                  <a:pt x="20870" y="4402"/>
                </a:cubicBezTo>
                <a:cubicBezTo>
                  <a:pt x="20237" y="4371"/>
                  <a:pt x="19698" y="4877"/>
                  <a:pt x="19666" y="5511"/>
                </a:cubicBezTo>
                <a:close/>
                <a:moveTo>
                  <a:pt x="22042" y="4719"/>
                </a:moveTo>
                <a:cubicBezTo>
                  <a:pt x="22073" y="5352"/>
                  <a:pt x="22580" y="5859"/>
                  <a:pt x="23213" y="5859"/>
                </a:cubicBezTo>
                <a:cubicBezTo>
                  <a:pt x="23815" y="5827"/>
                  <a:pt x="24290" y="5352"/>
                  <a:pt x="24322" y="4751"/>
                </a:cubicBezTo>
                <a:cubicBezTo>
                  <a:pt x="24322" y="4086"/>
                  <a:pt x="23783" y="3579"/>
                  <a:pt x="23150" y="3611"/>
                </a:cubicBezTo>
                <a:cubicBezTo>
                  <a:pt x="22548" y="3642"/>
                  <a:pt x="22073" y="4117"/>
                  <a:pt x="22042" y="4719"/>
                </a:cubicBezTo>
                <a:close/>
                <a:moveTo>
                  <a:pt x="8012" y="5891"/>
                </a:moveTo>
                <a:cubicBezTo>
                  <a:pt x="7411" y="5922"/>
                  <a:pt x="6904" y="6429"/>
                  <a:pt x="6904" y="7031"/>
                </a:cubicBezTo>
                <a:cubicBezTo>
                  <a:pt x="6904" y="7664"/>
                  <a:pt x="7442" y="8171"/>
                  <a:pt x="8076" y="8139"/>
                </a:cubicBezTo>
                <a:cubicBezTo>
                  <a:pt x="8677" y="8108"/>
                  <a:pt x="9152" y="7601"/>
                  <a:pt x="9152" y="6999"/>
                </a:cubicBezTo>
                <a:cubicBezTo>
                  <a:pt x="9121" y="6366"/>
                  <a:pt x="8614" y="5891"/>
                  <a:pt x="8012" y="5891"/>
                </a:cubicBezTo>
                <a:close/>
                <a:moveTo>
                  <a:pt x="26380" y="5257"/>
                </a:moveTo>
                <a:cubicBezTo>
                  <a:pt x="24860" y="5162"/>
                  <a:pt x="24829" y="7506"/>
                  <a:pt x="26349" y="7474"/>
                </a:cubicBezTo>
                <a:cubicBezTo>
                  <a:pt x="26982" y="7474"/>
                  <a:pt x="27457" y="6967"/>
                  <a:pt x="27457" y="6366"/>
                </a:cubicBezTo>
                <a:cubicBezTo>
                  <a:pt x="27489" y="5764"/>
                  <a:pt x="26982" y="5257"/>
                  <a:pt x="26380" y="5257"/>
                </a:cubicBezTo>
                <a:close/>
                <a:moveTo>
                  <a:pt x="16848" y="2597"/>
                </a:moveTo>
                <a:cubicBezTo>
                  <a:pt x="17450" y="2597"/>
                  <a:pt x="17956" y="2122"/>
                  <a:pt x="17956" y="1520"/>
                </a:cubicBezTo>
                <a:cubicBezTo>
                  <a:pt x="17988" y="855"/>
                  <a:pt x="17450" y="349"/>
                  <a:pt x="16816" y="349"/>
                </a:cubicBezTo>
                <a:cubicBezTo>
                  <a:pt x="16215" y="380"/>
                  <a:pt x="15740" y="887"/>
                  <a:pt x="15708" y="1489"/>
                </a:cubicBezTo>
                <a:cubicBezTo>
                  <a:pt x="15740" y="2090"/>
                  <a:pt x="16246" y="2597"/>
                  <a:pt x="16848" y="2597"/>
                </a:cubicBezTo>
                <a:close/>
                <a:moveTo>
                  <a:pt x="27647" y="5542"/>
                </a:moveTo>
                <a:cubicBezTo>
                  <a:pt x="27647" y="6144"/>
                  <a:pt x="28122" y="6651"/>
                  <a:pt x="28724" y="6682"/>
                </a:cubicBezTo>
                <a:cubicBezTo>
                  <a:pt x="29357" y="6682"/>
                  <a:pt x="29896" y="6176"/>
                  <a:pt x="29896" y="5542"/>
                </a:cubicBezTo>
                <a:cubicBezTo>
                  <a:pt x="29864" y="4941"/>
                  <a:pt x="29357" y="4434"/>
                  <a:pt x="28756" y="4434"/>
                </a:cubicBezTo>
                <a:cubicBezTo>
                  <a:pt x="28154" y="4434"/>
                  <a:pt x="27647" y="4941"/>
                  <a:pt x="27647" y="5542"/>
                </a:cubicBezTo>
                <a:close/>
                <a:moveTo>
                  <a:pt x="30814" y="7189"/>
                </a:moveTo>
                <a:cubicBezTo>
                  <a:pt x="30814" y="7791"/>
                  <a:pt x="31321" y="8298"/>
                  <a:pt x="31922" y="8298"/>
                </a:cubicBezTo>
                <a:cubicBezTo>
                  <a:pt x="32524" y="8298"/>
                  <a:pt x="33031" y="7823"/>
                  <a:pt x="33063" y="7221"/>
                </a:cubicBezTo>
                <a:cubicBezTo>
                  <a:pt x="33063" y="6587"/>
                  <a:pt x="32556" y="6081"/>
                  <a:pt x="31922" y="6049"/>
                </a:cubicBezTo>
                <a:cubicBezTo>
                  <a:pt x="31289" y="6081"/>
                  <a:pt x="30814" y="6587"/>
                  <a:pt x="30814" y="7189"/>
                </a:cubicBezTo>
                <a:close/>
                <a:moveTo>
                  <a:pt x="6429" y="9058"/>
                </a:moveTo>
                <a:cubicBezTo>
                  <a:pt x="5827" y="9058"/>
                  <a:pt x="5320" y="9533"/>
                  <a:pt x="5289" y="10134"/>
                </a:cubicBezTo>
                <a:cubicBezTo>
                  <a:pt x="5257" y="10736"/>
                  <a:pt x="5700" y="11243"/>
                  <a:pt x="6334" y="11306"/>
                </a:cubicBezTo>
                <a:cubicBezTo>
                  <a:pt x="6967" y="11369"/>
                  <a:pt x="7506" y="10863"/>
                  <a:pt x="7506" y="10198"/>
                </a:cubicBezTo>
                <a:cubicBezTo>
                  <a:pt x="7506" y="9596"/>
                  <a:pt x="7031" y="9089"/>
                  <a:pt x="6429" y="9058"/>
                </a:cubicBezTo>
                <a:close/>
                <a:moveTo>
                  <a:pt x="7727" y="9374"/>
                </a:moveTo>
                <a:cubicBezTo>
                  <a:pt x="7696" y="10008"/>
                  <a:pt x="8171" y="10514"/>
                  <a:pt x="8772" y="10514"/>
                </a:cubicBezTo>
                <a:cubicBezTo>
                  <a:pt x="9406" y="10514"/>
                  <a:pt x="9944" y="10008"/>
                  <a:pt x="9944" y="9374"/>
                </a:cubicBezTo>
                <a:cubicBezTo>
                  <a:pt x="9912" y="8773"/>
                  <a:pt x="9406" y="8298"/>
                  <a:pt x="8804" y="8266"/>
                </a:cubicBezTo>
                <a:cubicBezTo>
                  <a:pt x="8202" y="8298"/>
                  <a:pt x="7727" y="8773"/>
                  <a:pt x="7727" y="9374"/>
                </a:cubicBezTo>
                <a:close/>
                <a:moveTo>
                  <a:pt x="9311" y="6271"/>
                </a:moveTo>
                <a:cubicBezTo>
                  <a:pt x="9311" y="6872"/>
                  <a:pt x="9817" y="7348"/>
                  <a:pt x="10451" y="7348"/>
                </a:cubicBezTo>
                <a:cubicBezTo>
                  <a:pt x="11053" y="7348"/>
                  <a:pt x="11559" y="6872"/>
                  <a:pt x="11559" y="6239"/>
                </a:cubicBezTo>
                <a:cubicBezTo>
                  <a:pt x="11559" y="5606"/>
                  <a:pt x="11021" y="5099"/>
                  <a:pt x="10387" y="5099"/>
                </a:cubicBezTo>
                <a:cubicBezTo>
                  <a:pt x="9786" y="5131"/>
                  <a:pt x="9311" y="5637"/>
                  <a:pt x="9342" y="6271"/>
                </a:cubicBezTo>
                <a:close/>
                <a:moveTo>
                  <a:pt x="23942" y="6049"/>
                </a:moveTo>
                <a:cubicBezTo>
                  <a:pt x="23340" y="6049"/>
                  <a:pt x="22865" y="6556"/>
                  <a:pt x="22833" y="7158"/>
                </a:cubicBezTo>
                <a:cubicBezTo>
                  <a:pt x="22865" y="7791"/>
                  <a:pt x="23403" y="8298"/>
                  <a:pt x="24037" y="8266"/>
                </a:cubicBezTo>
                <a:cubicBezTo>
                  <a:pt x="24639" y="8234"/>
                  <a:pt x="25114" y="7696"/>
                  <a:pt x="25082" y="7094"/>
                </a:cubicBezTo>
                <a:cubicBezTo>
                  <a:pt x="25082" y="6492"/>
                  <a:pt x="24544" y="6017"/>
                  <a:pt x="23942" y="6049"/>
                </a:cubicBezTo>
                <a:close/>
                <a:moveTo>
                  <a:pt x="13301" y="2280"/>
                </a:moveTo>
                <a:cubicBezTo>
                  <a:pt x="13333" y="2914"/>
                  <a:pt x="13808" y="3389"/>
                  <a:pt x="14441" y="3389"/>
                </a:cubicBezTo>
                <a:cubicBezTo>
                  <a:pt x="15074" y="3389"/>
                  <a:pt x="15581" y="2851"/>
                  <a:pt x="15550" y="2217"/>
                </a:cubicBezTo>
                <a:cubicBezTo>
                  <a:pt x="15518" y="1615"/>
                  <a:pt x="15011" y="1140"/>
                  <a:pt x="14409" y="1140"/>
                </a:cubicBezTo>
                <a:cubicBezTo>
                  <a:pt x="13776" y="1172"/>
                  <a:pt x="13301" y="1679"/>
                  <a:pt x="13301" y="2280"/>
                </a:cubicBezTo>
                <a:close/>
                <a:moveTo>
                  <a:pt x="41201" y="6556"/>
                </a:moveTo>
                <a:cubicBezTo>
                  <a:pt x="41265" y="7158"/>
                  <a:pt x="41803" y="7633"/>
                  <a:pt x="42405" y="7569"/>
                </a:cubicBezTo>
                <a:cubicBezTo>
                  <a:pt x="43007" y="7538"/>
                  <a:pt x="43450" y="6999"/>
                  <a:pt x="43387" y="6366"/>
                </a:cubicBezTo>
                <a:cubicBezTo>
                  <a:pt x="43355" y="5764"/>
                  <a:pt x="42817" y="5321"/>
                  <a:pt x="42215" y="5384"/>
                </a:cubicBezTo>
                <a:cubicBezTo>
                  <a:pt x="41613" y="5416"/>
                  <a:pt x="41138" y="5954"/>
                  <a:pt x="41201" y="6556"/>
                </a:cubicBezTo>
                <a:close/>
                <a:moveTo>
                  <a:pt x="34298" y="5257"/>
                </a:moveTo>
                <a:cubicBezTo>
                  <a:pt x="33696" y="5289"/>
                  <a:pt x="33221" y="5796"/>
                  <a:pt x="33253" y="6397"/>
                </a:cubicBezTo>
                <a:cubicBezTo>
                  <a:pt x="33221" y="7062"/>
                  <a:pt x="33791" y="7569"/>
                  <a:pt x="34424" y="7506"/>
                </a:cubicBezTo>
                <a:cubicBezTo>
                  <a:pt x="35026" y="7474"/>
                  <a:pt x="35501" y="6936"/>
                  <a:pt x="35469" y="6334"/>
                </a:cubicBezTo>
                <a:cubicBezTo>
                  <a:pt x="35438" y="5732"/>
                  <a:pt x="34931" y="5257"/>
                  <a:pt x="34298" y="5257"/>
                </a:cubicBezTo>
                <a:close/>
                <a:moveTo>
                  <a:pt x="19160" y="7601"/>
                </a:moveTo>
                <a:cubicBezTo>
                  <a:pt x="18558" y="7601"/>
                  <a:pt x="18083" y="8076"/>
                  <a:pt x="18083" y="8678"/>
                </a:cubicBezTo>
                <a:cubicBezTo>
                  <a:pt x="18083" y="9279"/>
                  <a:pt x="18558" y="9786"/>
                  <a:pt x="19160" y="9818"/>
                </a:cubicBezTo>
                <a:cubicBezTo>
                  <a:pt x="19793" y="9818"/>
                  <a:pt x="20300" y="9279"/>
                  <a:pt x="20300" y="8646"/>
                </a:cubicBezTo>
                <a:cubicBezTo>
                  <a:pt x="20300" y="8044"/>
                  <a:pt x="19762" y="7569"/>
                  <a:pt x="19160" y="7601"/>
                </a:cubicBezTo>
                <a:close/>
                <a:moveTo>
                  <a:pt x="3199" y="9691"/>
                </a:moveTo>
                <a:cubicBezTo>
                  <a:pt x="3800" y="9691"/>
                  <a:pt x="4307" y="9216"/>
                  <a:pt x="4339" y="8614"/>
                </a:cubicBezTo>
                <a:cubicBezTo>
                  <a:pt x="4370" y="8013"/>
                  <a:pt x="3895" y="7474"/>
                  <a:pt x="3294" y="7474"/>
                </a:cubicBezTo>
                <a:cubicBezTo>
                  <a:pt x="2660" y="7443"/>
                  <a:pt x="2122" y="7918"/>
                  <a:pt x="2122" y="8551"/>
                </a:cubicBezTo>
                <a:cubicBezTo>
                  <a:pt x="2122" y="9153"/>
                  <a:pt x="2597" y="9659"/>
                  <a:pt x="3199" y="9691"/>
                </a:cubicBezTo>
                <a:close/>
                <a:moveTo>
                  <a:pt x="0" y="10071"/>
                </a:moveTo>
                <a:cubicBezTo>
                  <a:pt x="222" y="10324"/>
                  <a:pt x="507" y="10451"/>
                  <a:pt x="823" y="10483"/>
                </a:cubicBezTo>
                <a:cubicBezTo>
                  <a:pt x="1425" y="10483"/>
                  <a:pt x="1932" y="10008"/>
                  <a:pt x="1963" y="9406"/>
                </a:cubicBezTo>
                <a:cubicBezTo>
                  <a:pt x="1995" y="8804"/>
                  <a:pt x="1552" y="8298"/>
                  <a:pt x="918" y="8266"/>
                </a:cubicBezTo>
                <a:cubicBezTo>
                  <a:pt x="570" y="8234"/>
                  <a:pt x="222" y="8393"/>
                  <a:pt x="0" y="8646"/>
                </a:cubicBezTo>
                <a:close/>
                <a:moveTo>
                  <a:pt x="17893" y="9469"/>
                </a:moveTo>
                <a:cubicBezTo>
                  <a:pt x="17893" y="8868"/>
                  <a:pt x="17386" y="8393"/>
                  <a:pt x="16785" y="8393"/>
                </a:cubicBezTo>
                <a:cubicBezTo>
                  <a:pt x="16151" y="8361"/>
                  <a:pt x="15613" y="8899"/>
                  <a:pt x="15676" y="9533"/>
                </a:cubicBezTo>
                <a:cubicBezTo>
                  <a:pt x="15708" y="10134"/>
                  <a:pt x="16215" y="10609"/>
                  <a:pt x="16816" y="10609"/>
                </a:cubicBezTo>
                <a:cubicBezTo>
                  <a:pt x="17418" y="10578"/>
                  <a:pt x="17893" y="10071"/>
                  <a:pt x="17893" y="9469"/>
                </a:cubicBezTo>
                <a:close/>
                <a:moveTo>
                  <a:pt x="20458" y="7918"/>
                </a:moveTo>
                <a:cubicBezTo>
                  <a:pt x="20458" y="8519"/>
                  <a:pt x="20933" y="8994"/>
                  <a:pt x="21535" y="9026"/>
                </a:cubicBezTo>
                <a:cubicBezTo>
                  <a:pt x="22168" y="9026"/>
                  <a:pt x="22675" y="8488"/>
                  <a:pt x="22675" y="7854"/>
                </a:cubicBezTo>
                <a:cubicBezTo>
                  <a:pt x="22643" y="7253"/>
                  <a:pt x="22137" y="6777"/>
                  <a:pt x="21535" y="6809"/>
                </a:cubicBezTo>
                <a:cubicBezTo>
                  <a:pt x="20933" y="6809"/>
                  <a:pt x="20427" y="7284"/>
                  <a:pt x="20458" y="7918"/>
                </a:cubicBezTo>
                <a:close/>
                <a:moveTo>
                  <a:pt x="4560" y="7791"/>
                </a:moveTo>
                <a:cubicBezTo>
                  <a:pt x="4529" y="8393"/>
                  <a:pt x="5035" y="8899"/>
                  <a:pt x="5637" y="8899"/>
                </a:cubicBezTo>
                <a:cubicBezTo>
                  <a:pt x="6239" y="8899"/>
                  <a:pt x="6746" y="8424"/>
                  <a:pt x="6777" y="7823"/>
                </a:cubicBezTo>
                <a:cubicBezTo>
                  <a:pt x="6777" y="7189"/>
                  <a:pt x="6270" y="6651"/>
                  <a:pt x="5637" y="6682"/>
                </a:cubicBezTo>
                <a:cubicBezTo>
                  <a:pt x="5035" y="6682"/>
                  <a:pt x="4529" y="7158"/>
                  <a:pt x="4560" y="7791"/>
                </a:cubicBezTo>
                <a:close/>
                <a:moveTo>
                  <a:pt x="12066" y="4181"/>
                </a:moveTo>
                <a:cubicBezTo>
                  <a:pt x="12668" y="4181"/>
                  <a:pt x="13174" y="3706"/>
                  <a:pt x="13174" y="3072"/>
                </a:cubicBezTo>
                <a:cubicBezTo>
                  <a:pt x="13174" y="2471"/>
                  <a:pt x="12699" y="1964"/>
                  <a:pt x="12098" y="1932"/>
                </a:cubicBezTo>
                <a:cubicBezTo>
                  <a:pt x="11464" y="1932"/>
                  <a:pt x="10926" y="2439"/>
                  <a:pt x="10926" y="3104"/>
                </a:cubicBezTo>
                <a:cubicBezTo>
                  <a:pt x="10958" y="3706"/>
                  <a:pt x="11464" y="4181"/>
                  <a:pt x="12066" y="4181"/>
                </a:cubicBezTo>
                <a:close/>
                <a:moveTo>
                  <a:pt x="38795" y="7221"/>
                </a:moveTo>
                <a:cubicBezTo>
                  <a:pt x="38763" y="7823"/>
                  <a:pt x="39238" y="8361"/>
                  <a:pt x="39840" y="8393"/>
                </a:cubicBezTo>
                <a:cubicBezTo>
                  <a:pt x="40473" y="8393"/>
                  <a:pt x="40980" y="7918"/>
                  <a:pt x="41011" y="7316"/>
                </a:cubicBezTo>
                <a:cubicBezTo>
                  <a:pt x="41011" y="6682"/>
                  <a:pt x="40536" y="6176"/>
                  <a:pt x="39935" y="6176"/>
                </a:cubicBezTo>
                <a:cubicBezTo>
                  <a:pt x="39301" y="6144"/>
                  <a:pt x="38795" y="6619"/>
                  <a:pt x="38795" y="7221"/>
                </a:cubicBezTo>
                <a:close/>
                <a:moveTo>
                  <a:pt x="4814" y="4307"/>
                </a:moveTo>
                <a:cubicBezTo>
                  <a:pt x="4212" y="4307"/>
                  <a:pt x="3737" y="4814"/>
                  <a:pt x="3769" y="5416"/>
                </a:cubicBezTo>
                <a:cubicBezTo>
                  <a:pt x="3769" y="6017"/>
                  <a:pt x="4244" y="6524"/>
                  <a:pt x="4845" y="6524"/>
                </a:cubicBezTo>
                <a:cubicBezTo>
                  <a:pt x="5479" y="6492"/>
                  <a:pt x="5985" y="5986"/>
                  <a:pt x="5985" y="5352"/>
                </a:cubicBezTo>
                <a:cubicBezTo>
                  <a:pt x="5922" y="4751"/>
                  <a:pt x="5415" y="4276"/>
                  <a:pt x="4814" y="4307"/>
                </a:cubicBezTo>
                <a:close/>
                <a:moveTo>
                  <a:pt x="2502" y="7316"/>
                </a:moveTo>
                <a:cubicBezTo>
                  <a:pt x="3104" y="7284"/>
                  <a:pt x="3579" y="6809"/>
                  <a:pt x="3610" y="6207"/>
                </a:cubicBezTo>
                <a:cubicBezTo>
                  <a:pt x="3579" y="5574"/>
                  <a:pt x="3072" y="5067"/>
                  <a:pt x="2439" y="5099"/>
                </a:cubicBezTo>
                <a:cubicBezTo>
                  <a:pt x="1805" y="5131"/>
                  <a:pt x="1362" y="5637"/>
                  <a:pt x="1393" y="6239"/>
                </a:cubicBezTo>
                <a:cubicBezTo>
                  <a:pt x="1393" y="6841"/>
                  <a:pt x="1900" y="7316"/>
                  <a:pt x="2502" y="7316"/>
                </a:cubicBezTo>
                <a:close/>
                <a:moveTo>
                  <a:pt x="45762" y="5732"/>
                </a:moveTo>
                <a:cubicBezTo>
                  <a:pt x="45793" y="5099"/>
                  <a:pt x="45318" y="4592"/>
                  <a:pt x="44717" y="4592"/>
                </a:cubicBezTo>
                <a:cubicBezTo>
                  <a:pt x="44083" y="4561"/>
                  <a:pt x="43577" y="5036"/>
                  <a:pt x="43545" y="5637"/>
                </a:cubicBezTo>
                <a:cubicBezTo>
                  <a:pt x="43545" y="6271"/>
                  <a:pt x="44020" y="6777"/>
                  <a:pt x="44622" y="6809"/>
                </a:cubicBezTo>
                <a:cubicBezTo>
                  <a:pt x="45255" y="6809"/>
                  <a:pt x="45762" y="6334"/>
                  <a:pt x="45762" y="5732"/>
                </a:cubicBezTo>
                <a:close/>
                <a:moveTo>
                  <a:pt x="29579" y="6872"/>
                </a:moveTo>
                <a:cubicBezTo>
                  <a:pt x="28977" y="6841"/>
                  <a:pt x="28471" y="7316"/>
                  <a:pt x="28471" y="7918"/>
                </a:cubicBezTo>
                <a:cubicBezTo>
                  <a:pt x="28407" y="8519"/>
                  <a:pt x="28882" y="9058"/>
                  <a:pt x="29484" y="9058"/>
                </a:cubicBezTo>
                <a:cubicBezTo>
                  <a:pt x="30117" y="9121"/>
                  <a:pt x="30656" y="8614"/>
                  <a:pt x="30687" y="7981"/>
                </a:cubicBezTo>
                <a:cubicBezTo>
                  <a:pt x="30656" y="7379"/>
                  <a:pt x="30181" y="6872"/>
                  <a:pt x="29579" y="6872"/>
                </a:cubicBezTo>
                <a:close/>
                <a:moveTo>
                  <a:pt x="7157" y="13650"/>
                </a:moveTo>
                <a:cubicBezTo>
                  <a:pt x="7759" y="13713"/>
                  <a:pt x="8297" y="13206"/>
                  <a:pt x="8297" y="12605"/>
                </a:cubicBezTo>
                <a:cubicBezTo>
                  <a:pt x="8297" y="12003"/>
                  <a:pt x="7822" y="11464"/>
                  <a:pt x="7221" y="11464"/>
                </a:cubicBezTo>
                <a:cubicBezTo>
                  <a:pt x="6619" y="11464"/>
                  <a:pt x="6112" y="11908"/>
                  <a:pt x="6080" y="12541"/>
                </a:cubicBezTo>
                <a:cubicBezTo>
                  <a:pt x="6080" y="13143"/>
                  <a:pt x="6556" y="13650"/>
                  <a:pt x="7157" y="13650"/>
                </a:cubicBezTo>
                <a:close/>
                <a:moveTo>
                  <a:pt x="3990" y="12098"/>
                </a:moveTo>
                <a:cubicBezTo>
                  <a:pt x="4624" y="12098"/>
                  <a:pt x="5130" y="11623"/>
                  <a:pt x="5130" y="11021"/>
                </a:cubicBezTo>
                <a:cubicBezTo>
                  <a:pt x="5162" y="10388"/>
                  <a:pt x="4624" y="9849"/>
                  <a:pt x="3990" y="9881"/>
                </a:cubicBezTo>
                <a:cubicBezTo>
                  <a:pt x="3389" y="9881"/>
                  <a:pt x="2914" y="10388"/>
                  <a:pt x="2914" y="10989"/>
                </a:cubicBezTo>
                <a:cubicBezTo>
                  <a:pt x="2914" y="11591"/>
                  <a:pt x="3389" y="12066"/>
                  <a:pt x="3990" y="12098"/>
                </a:cubicBezTo>
                <a:close/>
                <a:moveTo>
                  <a:pt x="13301" y="10229"/>
                </a:moveTo>
                <a:cubicBezTo>
                  <a:pt x="13269" y="10831"/>
                  <a:pt x="13776" y="11338"/>
                  <a:pt x="14378" y="11338"/>
                </a:cubicBezTo>
                <a:cubicBezTo>
                  <a:pt x="14979" y="11338"/>
                  <a:pt x="15486" y="10894"/>
                  <a:pt x="15518" y="10293"/>
                </a:cubicBezTo>
                <a:cubicBezTo>
                  <a:pt x="15518" y="9659"/>
                  <a:pt x="15011" y="9121"/>
                  <a:pt x="14378" y="9121"/>
                </a:cubicBezTo>
                <a:cubicBezTo>
                  <a:pt x="13776" y="9121"/>
                  <a:pt x="13301" y="9628"/>
                  <a:pt x="13301" y="10229"/>
                </a:cubicBezTo>
                <a:close/>
                <a:moveTo>
                  <a:pt x="4782" y="12256"/>
                </a:moveTo>
                <a:cubicBezTo>
                  <a:pt x="4180" y="12288"/>
                  <a:pt x="3705" y="12763"/>
                  <a:pt x="3705" y="13396"/>
                </a:cubicBezTo>
                <a:cubicBezTo>
                  <a:pt x="3737" y="13998"/>
                  <a:pt x="4244" y="14473"/>
                  <a:pt x="4845" y="14441"/>
                </a:cubicBezTo>
                <a:cubicBezTo>
                  <a:pt x="5447" y="14473"/>
                  <a:pt x="5954" y="13935"/>
                  <a:pt x="5922" y="13333"/>
                </a:cubicBezTo>
                <a:cubicBezTo>
                  <a:pt x="5890" y="12731"/>
                  <a:pt x="5415" y="12225"/>
                  <a:pt x="4782" y="12256"/>
                </a:cubicBezTo>
                <a:close/>
                <a:moveTo>
                  <a:pt x="27109" y="7633"/>
                </a:moveTo>
                <a:cubicBezTo>
                  <a:pt x="26507" y="7633"/>
                  <a:pt x="26032" y="8139"/>
                  <a:pt x="26032" y="8741"/>
                </a:cubicBezTo>
                <a:cubicBezTo>
                  <a:pt x="26064" y="9343"/>
                  <a:pt x="26539" y="9849"/>
                  <a:pt x="27172" y="9849"/>
                </a:cubicBezTo>
                <a:cubicBezTo>
                  <a:pt x="27774" y="9818"/>
                  <a:pt x="28249" y="9311"/>
                  <a:pt x="28249" y="8709"/>
                </a:cubicBezTo>
                <a:cubicBezTo>
                  <a:pt x="28249" y="8108"/>
                  <a:pt x="27742" y="7601"/>
                  <a:pt x="27109" y="7633"/>
                </a:cubicBezTo>
                <a:close/>
                <a:moveTo>
                  <a:pt x="7347" y="5732"/>
                </a:moveTo>
                <a:cubicBezTo>
                  <a:pt x="7949" y="5669"/>
                  <a:pt x="8392" y="5162"/>
                  <a:pt x="8392" y="4561"/>
                </a:cubicBezTo>
                <a:cubicBezTo>
                  <a:pt x="8361" y="3927"/>
                  <a:pt x="7791" y="3452"/>
                  <a:pt x="7157" y="3516"/>
                </a:cubicBezTo>
                <a:cubicBezTo>
                  <a:pt x="6556" y="3547"/>
                  <a:pt x="6112" y="4086"/>
                  <a:pt x="6175" y="4719"/>
                </a:cubicBezTo>
                <a:cubicBezTo>
                  <a:pt x="6207" y="5321"/>
                  <a:pt x="6746" y="5764"/>
                  <a:pt x="7347" y="5732"/>
                </a:cubicBezTo>
                <a:close/>
                <a:moveTo>
                  <a:pt x="9659" y="4972"/>
                </a:moveTo>
                <a:cubicBezTo>
                  <a:pt x="10261" y="4972"/>
                  <a:pt x="10767" y="4466"/>
                  <a:pt x="10767" y="3864"/>
                </a:cubicBezTo>
                <a:cubicBezTo>
                  <a:pt x="10767" y="3262"/>
                  <a:pt x="10292" y="2756"/>
                  <a:pt x="9691" y="2724"/>
                </a:cubicBezTo>
                <a:cubicBezTo>
                  <a:pt x="9026" y="2724"/>
                  <a:pt x="8519" y="3262"/>
                  <a:pt x="8551" y="3896"/>
                </a:cubicBezTo>
                <a:cubicBezTo>
                  <a:pt x="8551" y="4497"/>
                  <a:pt x="9057" y="4972"/>
                  <a:pt x="9659" y="4972"/>
                </a:cubicBezTo>
                <a:close/>
                <a:moveTo>
                  <a:pt x="1615" y="10641"/>
                </a:moveTo>
                <a:cubicBezTo>
                  <a:pt x="1013" y="10641"/>
                  <a:pt x="507" y="11116"/>
                  <a:pt x="507" y="11718"/>
                </a:cubicBezTo>
                <a:cubicBezTo>
                  <a:pt x="507" y="12320"/>
                  <a:pt x="982" y="12826"/>
                  <a:pt x="1583" y="12858"/>
                </a:cubicBezTo>
                <a:cubicBezTo>
                  <a:pt x="2217" y="12858"/>
                  <a:pt x="2724" y="12351"/>
                  <a:pt x="2724" y="11718"/>
                </a:cubicBezTo>
                <a:cubicBezTo>
                  <a:pt x="2724" y="11116"/>
                  <a:pt x="2217" y="10609"/>
                  <a:pt x="1615" y="10641"/>
                </a:cubicBezTo>
                <a:close/>
                <a:moveTo>
                  <a:pt x="45033" y="3294"/>
                </a:moveTo>
                <a:cubicBezTo>
                  <a:pt x="45033" y="2661"/>
                  <a:pt x="44527" y="2185"/>
                  <a:pt x="43925" y="2185"/>
                </a:cubicBezTo>
                <a:cubicBezTo>
                  <a:pt x="43292" y="2217"/>
                  <a:pt x="42817" y="2692"/>
                  <a:pt x="42785" y="3294"/>
                </a:cubicBezTo>
                <a:cubicBezTo>
                  <a:pt x="42817" y="3927"/>
                  <a:pt x="43323" y="4434"/>
                  <a:pt x="43957" y="4434"/>
                </a:cubicBezTo>
                <a:cubicBezTo>
                  <a:pt x="44558" y="4402"/>
                  <a:pt x="45033" y="3896"/>
                  <a:pt x="45033" y="3294"/>
                </a:cubicBezTo>
                <a:close/>
                <a:moveTo>
                  <a:pt x="37560" y="9121"/>
                </a:moveTo>
                <a:cubicBezTo>
                  <a:pt x="38161" y="9089"/>
                  <a:pt x="38636" y="8583"/>
                  <a:pt x="38636" y="7981"/>
                </a:cubicBezTo>
                <a:cubicBezTo>
                  <a:pt x="38605" y="7379"/>
                  <a:pt x="38098" y="6904"/>
                  <a:pt x="37496" y="6904"/>
                </a:cubicBezTo>
                <a:cubicBezTo>
                  <a:pt x="36863" y="6936"/>
                  <a:pt x="36388" y="7443"/>
                  <a:pt x="36419" y="8044"/>
                </a:cubicBezTo>
                <a:cubicBezTo>
                  <a:pt x="36419" y="8646"/>
                  <a:pt x="36926" y="9121"/>
                  <a:pt x="37560" y="9121"/>
                </a:cubicBezTo>
                <a:close/>
                <a:moveTo>
                  <a:pt x="7759" y="1457"/>
                </a:moveTo>
                <a:cubicBezTo>
                  <a:pt x="7759" y="2059"/>
                  <a:pt x="8266" y="2566"/>
                  <a:pt x="8867" y="2566"/>
                </a:cubicBezTo>
                <a:cubicBezTo>
                  <a:pt x="9469" y="2566"/>
                  <a:pt x="9944" y="2059"/>
                  <a:pt x="9976" y="1457"/>
                </a:cubicBezTo>
                <a:cubicBezTo>
                  <a:pt x="9976" y="824"/>
                  <a:pt x="9469" y="317"/>
                  <a:pt x="8804" y="349"/>
                </a:cubicBezTo>
                <a:cubicBezTo>
                  <a:pt x="8202" y="349"/>
                  <a:pt x="7727" y="855"/>
                  <a:pt x="7759" y="1457"/>
                </a:cubicBezTo>
                <a:close/>
                <a:moveTo>
                  <a:pt x="0" y="13333"/>
                </a:moveTo>
                <a:cubicBezTo>
                  <a:pt x="222" y="13111"/>
                  <a:pt x="348" y="12826"/>
                  <a:pt x="348" y="12541"/>
                </a:cubicBezTo>
                <a:cubicBezTo>
                  <a:pt x="348" y="12225"/>
                  <a:pt x="222" y="11940"/>
                  <a:pt x="0" y="11718"/>
                </a:cubicBezTo>
                <a:close/>
                <a:moveTo>
                  <a:pt x="0" y="16025"/>
                </a:moveTo>
                <a:cubicBezTo>
                  <a:pt x="32" y="16025"/>
                  <a:pt x="32" y="16025"/>
                  <a:pt x="32" y="16025"/>
                </a:cubicBezTo>
                <a:cubicBezTo>
                  <a:pt x="633" y="15993"/>
                  <a:pt x="1140" y="15518"/>
                  <a:pt x="1140" y="14885"/>
                </a:cubicBezTo>
                <a:cubicBezTo>
                  <a:pt x="1140" y="14283"/>
                  <a:pt x="633" y="13776"/>
                  <a:pt x="32" y="13808"/>
                </a:cubicBezTo>
                <a:lnTo>
                  <a:pt x="0" y="13808"/>
                </a:lnTo>
                <a:close/>
                <a:moveTo>
                  <a:pt x="48739" y="634"/>
                </a:moveTo>
                <a:cubicBezTo>
                  <a:pt x="48105" y="602"/>
                  <a:pt x="47630" y="1077"/>
                  <a:pt x="47599" y="1710"/>
                </a:cubicBezTo>
                <a:cubicBezTo>
                  <a:pt x="47599" y="2344"/>
                  <a:pt x="48105" y="2851"/>
                  <a:pt x="48739" y="2851"/>
                </a:cubicBezTo>
                <a:cubicBezTo>
                  <a:pt x="49340" y="2819"/>
                  <a:pt x="49815" y="2312"/>
                  <a:pt x="49847" y="1710"/>
                </a:cubicBezTo>
                <a:cubicBezTo>
                  <a:pt x="49815" y="1109"/>
                  <a:pt x="49340" y="634"/>
                  <a:pt x="48739" y="634"/>
                </a:cubicBezTo>
                <a:close/>
                <a:moveTo>
                  <a:pt x="21250" y="10324"/>
                </a:moveTo>
                <a:cubicBezTo>
                  <a:pt x="21250" y="10926"/>
                  <a:pt x="21757" y="11433"/>
                  <a:pt x="22358" y="11433"/>
                </a:cubicBezTo>
                <a:cubicBezTo>
                  <a:pt x="22992" y="11401"/>
                  <a:pt x="23467" y="10894"/>
                  <a:pt x="23435" y="10293"/>
                </a:cubicBezTo>
                <a:cubicBezTo>
                  <a:pt x="23435" y="9691"/>
                  <a:pt x="22928" y="9184"/>
                  <a:pt x="22327" y="9216"/>
                </a:cubicBezTo>
                <a:cubicBezTo>
                  <a:pt x="21725" y="9216"/>
                  <a:pt x="21250" y="9723"/>
                  <a:pt x="21250" y="10324"/>
                </a:cubicBezTo>
                <a:close/>
                <a:moveTo>
                  <a:pt x="23625" y="9501"/>
                </a:moveTo>
                <a:cubicBezTo>
                  <a:pt x="23625" y="10103"/>
                  <a:pt x="24100" y="10609"/>
                  <a:pt x="24702" y="10641"/>
                </a:cubicBezTo>
                <a:cubicBezTo>
                  <a:pt x="25304" y="10641"/>
                  <a:pt x="25810" y="10166"/>
                  <a:pt x="25842" y="9564"/>
                </a:cubicBezTo>
                <a:cubicBezTo>
                  <a:pt x="25842" y="8931"/>
                  <a:pt x="25367" y="8424"/>
                  <a:pt x="24765" y="8424"/>
                </a:cubicBezTo>
                <a:cubicBezTo>
                  <a:pt x="24164" y="8393"/>
                  <a:pt x="23625" y="8868"/>
                  <a:pt x="23625" y="9501"/>
                </a:cubicBezTo>
                <a:close/>
                <a:moveTo>
                  <a:pt x="18843" y="11084"/>
                </a:moveTo>
                <a:cubicBezTo>
                  <a:pt x="18843" y="11686"/>
                  <a:pt x="19318" y="12193"/>
                  <a:pt x="19920" y="12225"/>
                </a:cubicBezTo>
                <a:cubicBezTo>
                  <a:pt x="20522" y="12225"/>
                  <a:pt x="21028" y="11718"/>
                  <a:pt x="21060" y="11116"/>
                </a:cubicBezTo>
                <a:cubicBezTo>
                  <a:pt x="21060" y="10514"/>
                  <a:pt x="20553" y="10008"/>
                  <a:pt x="19952" y="10008"/>
                </a:cubicBezTo>
                <a:cubicBezTo>
                  <a:pt x="19350" y="9976"/>
                  <a:pt x="18843" y="10483"/>
                  <a:pt x="18843" y="11084"/>
                </a:cubicBezTo>
                <a:close/>
                <a:moveTo>
                  <a:pt x="2407" y="13048"/>
                </a:moveTo>
                <a:cubicBezTo>
                  <a:pt x="1805" y="13048"/>
                  <a:pt x="1298" y="13523"/>
                  <a:pt x="1298" y="14125"/>
                </a:cubicBezTo>
                <a:cubicBezTo>
                  <a:pt x="1298" y="14758"/>
                  <a:pt x="1773" y="15233"/>
                  <a:pt x="2375" y="15233"/>
                </a:cubicBezTo>
                <a:cubicBezTo>
                  <a:pt x="3009" y="15265"/>
                  <a:pt x="3515" y="14758"/>
                  <a:pt x="3515" y="14156"/>
                </a:cubicBezTo>
                <a:cubicBezTo>
                  <a:pt x="3515" y="13555"/>
                  <a:pt x="3009" y="13048"/>
                  <a:pt x="2407" y="13048"/>
                </a:cubicBezTo>
                <a:close/>
                <a:moveTo>
                  <a:pt x="0" y="8076"/>
                </a:moveTo>
                <a:cubicBezTo>
                  <a:pt x="32" y="8076"/>
                  <a:pt x="63" y="8076"/>
                  <a:pt x="95" y="8076"/>
                </a:cubicBezTo>
                <a:cubicBezTo>
                  <a:pt x="697" y="8044"/>
                  <a:pt x="1172" y="7538"/>
                  <a:pt x="1172" y="6936"/>
                </a:cubicBezTo>
                <a:cubicBezTo>
                  <a:pt x="1172" y="6334"/>
                  <a:pt x="697" y="5827"/>
                  <a:pt x="63" y="5859"/>
                </a:cubicBezTo>
                <a:cubicBezTo>
                  <a:pt x="63" y="5859"/>
                  <a:pt x="32" y="5859"/>
                  <a:pt x="0" y="5859"/>
                </a:cubicBezTo>
                <a:close/>
                <a:moveTo>
                  <a:pt x="18685" y="11876"/>
                </a:moveTo>
                <a:cubicBezTo>
                  <a:pt x="18685" y="11274"/>
                  <a:pt x="18178" y="10768"/>
                  <a:pt x="17576" y="10768"/>
                </a:cubicBezTo>
                <a:cubicBezTo>
                  <a:pt x="16975" y="10736"/>
                  <a:pt x="16468" y="11211"/>
                  <a:pt x="16468" y="11844"/>
                </a:cubicBezTo>
                <a:cubicBezTo>
                  <a:pt x="16468" y="12446"/>
                  <a:pt x="16943" y="12953"/>
                  <a:pt x="17545" y="12953"/>
                </a:cubicBezTo>
                <a:cubicBezTo>
                  <a:pt x="18146" y="12953"/>
                  <a:pt x="18653" y="12478"/>
                  <a:pt x="18685" y="11876"/>
                </a:cubicBezTo>
                <a:close/>
                <a:moveTo>
                  <a:pt x="47409" y="2534"/>
                </a:moveTo>
                <a:cubicBezTo>
                  <a:pt x="47440" y="1932"/>
                  <a:pt x="46965" y="1425"/>
                  <a:pt x="46332" y="1425"/>
                </a:cubicBezTo>
                <a:cubicBezTo>
                  <a:pt x="45698" y="1394"/>
                  <a:pt x="45192" y="1900"/>
                  <a:pt x="45192" y="2534"/>
                </a:cubicBezTo>
                <a:cubicBezTo>
                  <a:pt x="45192" y="3136"/>
                  <a:pt x="45698" y="3611"/>
                  <a:pt x="46300" y="3642"/>
                </a:cubicBezTo>
                <a:cubicBezTo>
                  <a:pt x="46902" y="3642"/>
                  <a:pt x="47377" y="3136"/>
                  <a:pt x="47409" y="2534"/>
                </a:cubicBezTo>
                <a:close/>
                <a:moveTo>
                  <a:pt x="6460" y="3357"/>
                </a:moveTo>
                <a:cubicBezTo>
                  <a:pt x="7062" y="3357"/>
                  <a:pt x="7569" y="2882"/>
                  <a:pt x="7601" y="2280"/>
                </a:cubicBezTo>
                <a:cubicBezTo>
                  <a:pt x="7601" y="1647"/>
                  <a:pt x="7126" y="1140"/>
                  <a:pt x="6524" y="1140"/>
                </a:cubicBezTo>
                <a:cubicBezTo>
                  <a:pt x="5890" y="1109"/>
                  <a:pt x="5384" y="1584"/>
                  <a:pt x="5384" y="2185"/>
                </a:cubicBezTo>
                <a:cubicBezTo>
                  <a:pt x="5352" y="2819"/>
                  <a:pt x="5827" y="3326"/>
                  <a:pt x="6460" y="3357"/>
                </a:cubicBezTo>
                <a:close/>
                <a:moveTo>
                  <a:pt x="2090" y="16563"/>
                </a:moveTo>
                <a:cubicBezTo>
                  <a:pt x="2122" y="17165"/>
                  <a:pt x="2629" y="17640"/>
                  <a:pt x="3262" y="17608"/>
                </a:cubicBezTo>
                <a:cubicBezTo>
                  <a:pt x="3864" y="17577"/>
                  <a:pt x="4339" y="17070"/>
                  <a:pt x="4275" y="16436"/>
                </a:cubicBezTo>
                <a:cubicBezTo>
                  <a:pt x="4244" y="15866"/>
                  <a:pt x="3769" y="15423"/>
                  <a:pt x="3167" y="15423"/>
                </a:cubicBezTo>
                <a:cubicBezTo>
                  <a:pt x="2565" y="15455"/>
                  <a:pt x="2090" y="15961"/>
                  <a:pt x="2090" y="16563"/>
                </a:cubicBezTo>
                <a:close/>
                <a:moveTo>
                  <a:pt x="0" y="18083"/>
                </a:moveTo>
                <a:cubicBezTo>
                  <a:pt x="697" y="18780"/>
                  <a:pt x="1900" y="18273"/>
                  <a:pt x="1900" y="17292"/>
                </a:cubicBezTo>
                <a:cubicBezTo>
                  <a:pt x="1837" y="16690"/>
                  <a:pt x="1362" y="16215"/>
                  <a:pt x="760" y="16215"/>
                </a:cubicBezTo>
                <a:cubicBezTo>
                  <a:pt x="475" y="16215"/>
                  <a:pt x="190" y="16341"/>
                  <a:pt x="0" y="16531"/>
                </a:cubicBezTo>
                <a:close/>
                <a:moveTo>
                  <a:pt x="25557" y="13016"/>
                </a:moveTo>
                <a:cubicBezTo>
                  <a:pt x="26159" y="13016"/>
                  <a:pt x="26634" y="12510"/>
                  <a:pt x="26602" y="11876"/>
                </a:cubicBezTo>
                <a:cubicBezTo>
                  <a:pt x="26570" y="11306"/>
                  <a:pt x="26095" y="10863"/>
                  <a:pt x="25525" y="10831"/>
                </a:cubicBezTo>
                <a:cubicBezTo>
                  <a:pt x="24924" y="10831"/>
                  <a:pt x="24449" y="11338"/>
                  <a:pt x="24417" y="11940"/>
                </a:cubicBezTo>
                <a:cubicBezTo>
                  <a:pt x="24449" y="12541"/>
                  <a:pt x="24924" y="13016"/>
                  <a:pt x="25557" y="13016"/>
                </a:cubicBezTo>
                <a:close/>
                <a:moveTo>
                  <a:pt x="47092" y="3832"/>
                </a:moveTo>
                <a:cubicBezTo>
                  <a:pt x="46490" y="3832"/>
                  <a:pt x="45983" y="4307"/>
                  <a:pt x="45983" y="4941"/>
                </a:cubicBezTo>
                <a:cubicBezTo>
                  <a:pt x="45983" y="5542"/>
                  <a:pt x="46490" y="6017"/>
                  <a:pt x="47092" y="6049"/>
                </a:cubicBezTo>
                <a:cubicBezTo>
                  <a:pt x="47694" y="6049"/>
                  <a:pt x="48200" y="5542"/>
                  <a:pt x="48169" y="4941"/>
                </a:cubicBezTo>
                <a:cubicBezTo>
                  <a:pt x="48200" y="4307"/>
                  <a:pt x="47694" y="3832"/>
                  <a:pt x="47092" y="3832"/>
                </a:cubicBezTo>
                <a:close/>
                <a:moveTo>
                  <a:pt x="0" y="5384"/>
                </a:moveTo>
                <a:cubicBezTo>
                  <a:pt x="222" y="5194"/>
                  <a:pt x="348" y="4909"/>
                  <a:pt x="380" y="4624"/>
                </a:cubicBezTo>
                <a:cubicBezTo>
                  <a:pt x="380" y="4276"/>
                  <a:pt x="253" y="3959"/>
                  <a:pt x="0" y="3769"/>
                </a:cubicBezTo>
                <a:close/>
                <a:moveTo>
                  <a:pt x="48359" y="4212"/>
                </a:moveTo>
                <a:cubicBezTo>
                  <a:pt x="48422" y="4814"/>
                  <a:pt x="48929" y="5257"/>
                  <a:pt x="49530" y="5226"/>
                </a:cubicBezTo>
                <a:cubicBezTo>
                  <a:pt x="50132" y="5194"/>
                  <a:pt x="50607" y="4687"/>
                  <a:pt x="50544" y="4054"/>
                </a:cubicBezTo>
                <a:cubicBezTo>
                  <a:pt x="50512" y="3452"/>
                  <a:pt x="50005" y="3009"/>
                  <a:pt x="49404" y="3041"/>
                </a:cubicBezTo>
                <a:cubicBezTo>
                  <a:pt x="48802" y="3072"/>
                  <a:pt x="48327" y="3611"/>
                  <a:pt x="48359" y="4212"/>
                </a:cubicBezTo>
                <a:close/>
                <a:moveTo>
                  <a:pt x="602" y="3769"/>
                </a:moveTo>
                <a:cubicBezTo>
                  <a:pt x="602" y="4371"/>
                  <a:pt x="1077" y="4877"/>
                  <a:pt x="1678" y="4909"/>
                </a:cubicBezTo>
                <a:cubicBezTo>
                  <a:pt x="2280" y="4877"/>
                  <a:pt x="2787" y="4402"/>
                  <a:pt x="2787" y="3801"/>
                </a:cubicBezTo>
                <a:cubicBezTo>
                  <a:pt x="2819" y="3199"/>
                  <a:pt x="2312" y="2692"/>
                  <a:pt x="1710" y="2692"/>
                </a:cubicBezTo>
                <a:cubicBezTo>
                  <a:pt x="1108" y="2661"/>
                  <a:pt x="602" y="3167"/>
                  <a:pt x="602" y="3769"/>
                </a:cubicBezTo>
                <a:close/>
                <a:moveTo>
                  <a:pt x="51842" y="4434"/>
                </a:moveTo>
                <a:cubicBezTo>
                  <a:pt x="52444" y="4466"/>
                  <a:pt x="52951" y="3959"/>
                  <a:pt x="52982" y="3357"/>
                </a:cubicBezTo>
                <a:cubicBezTo>
                  <a:pt x="52982" y="2787"/>
                  <a:pt x="52539" y="2280"/>
                  <a:pt x="51937" y="2249"/>
                </a:cubicBezTo>
                <a:cubicBezTo>
                  <a:pt x="51336" y="2217"/>
                  <a:pt x="50829" y="2692"/>
                  <a:pt x="50797" y="3294"/>
                </a:cubicBezTo>
                <a:cubicBezTo>
                  <a:pt x="50766" y="3896"/>
                  <a:pt x="51241" y="4434"/>
                  <a:pt x="51842" y="4434"/>
                </a:cubicBezTo>
                <a:close/>
                <a:moveTo>
                  <a:pt x="2977" y="2977"/>
                </a:moveTo>
                <a:cubicBezTo>
                  <a:pt x="2977" y="3611"/>
                  <a:pt x="3452" y="4086"/>
                  <a:pt x="4054" y="4117"/>
                </a:cubicBezTo>
                <a:cubicBezTo>
                  <a:pt x="4687" y="4086"/>
                  <a:pt x="5162" y="3611"/>
                  <a:pt x="5194" y="2977"/>
                </a:cubicBezTo>
                <a:cubicBezTo>
                  <a:pt x="5162" y="2375"/>
                  <a:pt x="4687" y="1900"/>
                  <a:pt x="4054" y="1900"/>
                </a:cubicBezTo>
                <a:cubicBezTo>
                  <a:pt x="3452" y="1869"/>
                  <a:pt x="2945" y="2375"/>
                  <a:pt x="2977" y="2977"/>
                </a:cubicBezTo>
                <a:close/>
                <a:moveTo>
                  <a:pt x="30339" y="11433"/>
                </a:moveTo>
                <a:cubicBezTo>
                  <a:pt x="30941" y="11433"/>
                  <a:pt x="31416" y="10926"/>
                  <a:pt x="31384" y="10324"/>
                </a:cubicBezTo>
                <a:cubicBezTo>
                  <a:pt x="31384" y="9723"/>
                  <a:pt x="30909" y="9279"/>
                  <a:pt x="30339" y="9248"/>
                </a:cubicBezTo>
                <a:cubicBezTo>
                  <a:pt x="29737" y="9248"/>
                  <a:pt x="29231" y="9723"/>
                  <a:pt x="29199" y="10356"/>
                </a:cubicBezTo>
                <a:cubicBezTo>
                  <a:pt x="29199" y="10958"/>
                  <a:pt x="29706" y="11464"/>
                  <a:pt x="30339" y="11433"/>
                </a:cubicBezTo>
                <a:close/>
                <a:moveTo>
                  <a:pt x="47884" y="8393"/>
                </a:moveTo>
                <a:cubicBezTo>
                  <a:pt x="48485" y="8393"/>
                  <a:pt x="48992" y="7886"/>
                  <a:pt x="48960" y="7284"/>
                </a:cubicBezTo>
                <a:cubicBezTo>
                  <a:pt x="48960" y="6682"/>
                  <a:pt x="48454" y="6176"/>
                  <a:pt x="47852" y="6207"/>
                </a:cubicBezTo>
                <a:cubicBezTo>
                  <a:pt x="47250" y="6239"/>
                  <a:pt x="46807" y="6714"/>
                  <a:pt x="46807" y="7284"/>
                </a:cubicBezTo>
                <a:cubicBezTo>
                  <a:pt x="46807" y="7886"/>
                  <a:pt x="47282" y="8393"/>
                  <a:pt x="47884" y="8393"/>
                </a:cubicBezTo>
                <a:close/>
                <a:moveTo>
                  <a:pt x="53172" y="2534"/>
                </a:moveTo>
                <a:cubicBezTo>
                  <a:pt x="53172" y="3136"/>
                  <a:pt x="53647" y="3642"/>
                  <a:pt x="54281" y="3642"/>
                </a:cubicBezTo>
                <a:cubicBezTo>
                  <a:pt x="54851" y="3642"/>
                  <a:pt x="55294" y="3167"/>
                  <a:pt x="55358" y="2597"/>
                </a:cubicBezTo>
                <a:cubicBezTo>
                  <a:pt x="55358" y="1995"/>
                  <a:pt x="54883" y="1489"/>
                  <a:pt x="54281" y="1457"/>
                </a:cubicBezTo>
                <a:cubicBezTo>
                  <a:pt x="53679" y="1457"/>
                  <a:pt x="53172" y="1932"/>
                  <a:pt x="53172" y="2534"/>
                </a:cubicBezTo>
                <a:close/>
                <a:moveTo>
                  <a:pt x="5605" y="16848"/>
                </a:moveTo>
                <a:cubicBezTo>
                  <a:pt x="6207" y="16848"/>
                  <a:pt x="6682" y="16341"/>
                  <a:pt x="6651" y="15708"/>
                </a:cubicBezTo>
                <a:cubicBezTo>
                  <a:pt x="6619" y="15106"/>
                  <a:pt x="6112" y="14631"/>
                  <a:pt x="5510" y="14695"/>
                </a:cubicBezTo>
                <a:cubicBezTo>
                  <a:pt x="4909" y="14726"/>
                  <a:pt x="4465" y="15201"/>
                  <a:pt x="4465" y="15771"/>
                </a:cubicBezTo>
                <a:cubicBezTo>
                  <a:pt x="4465" y="16405"/>
                  <a:pt x="5004" y="16880"/>
                  <a:pt x="5605" y="16848"/>
                </a:cubicBezTo>
                <a:close/>
                <a:moveTo>
                  <a:pt x="9596" y="10704"/>
                </a:moveTo>
                <a:cubicBezTo>
                  <a:pt x="8994" y="10736"/>
                  <a:pt x="8487" y="11211"/>
                  <a:pt x="8519" y="11844"/>
                </a:cubicBezTo>
                <a:cubicBezTo>
                  <a:pt x="8519" y="12446"/>
                  <a:pt x="9026" y="12921"/>
                  <a:pt x="9627" y="12921"/>
                </a:cubicBezTo>
                <a:cubicBezTo>
                  <a:pt x="10229" y="12890"/>
                  <a:pt x="10736" y="12415"/>
                  <a:pt x="10736" y="11781"/>
                </a:cubicBezTo>
                <a:cubicBezTo>
                  <a:pt x="10704" y="11179"/>
                  <a:pt x="10197" y="10704"/>
                  <a:pt x="9596" y="10704"/>
                </a:cubicBezTo>
                <a:close/>
                <a:moveTo>
                  <a:pt x="49182" y="6556"/>
                </a:moveTo>
                <a:cubicBezTo>
                  <a:pt x="49214" y="7158"/>
                  <a:pt x="49689" y="7633"/>
                  <a:pt x="50322" y="7601"/>
                </a:cubicBezTo>
                <a:cubicBezTo>
                  <a:pt x="50924" y="7569"/>
                  <a:pt x="51367" y="7062"/>
                  <a:pt x="51336" y="6429"/>
                </a:cubicBezTo>
                <a:cubicBezTo>
                  <a:pt x="51304" y="5859"/>
                  <a:pt x="50829" y="5416"/>
                  <a:pt x="50259" y="5416"/>
                </a:cubicBezTo>
                <a:cubicBezTo>
                  <a:pt x="49625" y="5447"/>
                  <a:pt x="49150" y="5922"/>
                  <a:pt x="49182" y="6556"/>
                </a:cubicBezTo>
                <a:close/>
                <a:moveTo>
                  <a:pt x="26824" y="11179"/>
                </a:moveTo>
                <a:cubicBezTo>
                  <a:pt x="26855" y="11781"/>
                  <a:pt x="27362" y="12256"/>
                  <a:pt x="27995" y="12225"/>
                </a:cubicBezTo>
                <a:cubicBezTo>
                  <a:pt x="28597" y="12225"/>
                  <a:pt x="29072" y="11686"/>
                  <a:pt x="29009" y="11084"/>
                </a:cubicBezTo>
                <a:cubicBezTo>
                  <a:pt x="28977" y="10483"/>
                  <a:pt x="28502" y="10039"/>
                  <a:pt x="27932" y="10039"/>
                </a:cubicBezTo>
                <a:cubicBezTo>
                  <a:pt x="27330" y="10071"/>
                  <a:pt x="26824" y="10546"/>
                  <a:pt x="26824" y="11179"/>
                </a:cubicBezTo>
                <a:close/>
                <a:moveTo>
                  <a:pt x="11971" y="9913"/>
                </a:moveTo>
                <a:cubicBezTo>
                  <a:pt x="11369" y="9944"/>
                  <a:pt x="10862" y="10419"/>
                  <a:pt x="10894" y="11053"/>
                </a:cubicBezTo>
                <a:cubicBezTo>
                  <a:pt x="10894" y="11654"/>
                  <a:pt x="11401" y="12130"/>
                  <a:pt x="12003" y="12130"/>
                </a:cubicBezTo>
                <a:cubicBezTo>
                  <a:pt x="12604" y="12098"/>
                  <a:pt x="13111" y="11623"/>
                  <a:pt x="13111" y="10989"/>
                </a:cubicBezTo>
                <a:cubicBezTo>
                  <a:pt x="13079" y="10388"/>
                  <a:pt x="12573" y="9913"/>
                  <a:pt x="11971" y="9913"/>
                </a:cubicBezTo>
                <a:close/>
                <a:moveTo>
                  <a:pt x="14061" y="12605"/>
                </a:moveTo>
                <a:cubicBezTo>
                  <a:pt x="14029" y="13206"/>
                  <a:pt x="14504" y="13713"/>
                  <a:pt x="15106" y="13745"/>
                </a:cubicBezTo>
                <a:cubicBezTo>
                  <a:pt x="15708" y="13745"/>
                  <a:pt x="16215" y="13301"/>
                  <a:pt x="16246" y="12700"/>
                </a:cubicBezTo>
                <a:cubicBezTo>
                  <a:pt x="16278" y="12066"/>
                  <a:pt x="15803" y="11591"/>
                  <a:pt x="15201" y="11559"/>
                </a:cubicBezTo>
                <a:cubicBezTo>
                  <a:pt x="14568" y="11528"/>
                  <a:pt x="14061" y="12003"/>
                  <a:pt x="14061" y="12605"/>
                </a:cubicBezTo>
                <a:close/>
                <a:moveTo>
                  <a:pt x="35089" y="9913"/>
                </a:moveTo>
                <a:cubicBezTo>
                  <a:pt x="35691" y="9913"/>
                  <a:pt x="36198" y="9438"/>
                  <a:pt x="36198" y="8836"/>
                </a:cubicBezTo>
                <a:cubicBezTo>
                  <a:pt x="36198" y="8203"/>
                  <a:pt x="35723" y="7728"/>
                  <a:pt x="35121" y="7696"/>
                </a:cubicBezTo>
                <a:cubicBezTo>
                  <a:pt x="34519" y="7696"/>
                  <a:pt x="34013" y="8171"/>
                  <a:pt x="34013" y="8773"/>
                </a:cubicBezTo>
                <a:cubicBezTo>
                  <a:pt x="33981" y="9406"/>
                  <a:pt x="34488" y="9913"/>
                  <a:pt x="35089" y="9913"/>
                </a:cubicBezTo>
                <a:close/>
                <a:moveTo>
                  <a:pt x="17260" y="14283"/>
                </a:moveTo>
                <a:cubicBezTo>
                  <a:pt x="17291" y="14885"/>
                  <a:pt x="17766" y="15360"/>
                  <a:pt x="18400" y="15360"/>
                </a:cubicBezTo>
                <a:cubicBezTo>
                  <a:pt x="19825" y="15328"/>
                  <a:pt x="19793" y="13175"/>
                  <a:pt x="18368" y="13175"/>
                </a:cubicBezTo>
                <a:cubicBezTo>
                  <a:pt x="17766" y="13175"/>
                  <a:pt x="17260" y="13681"/>
                  <a:pt x="17260" y="14283"/>
                </a:cubicBezTo>
                <a:close/>
                <a:moveTo>
                  <a:pt x="43070" y="7759"/>
                </a:moveTo>
                <a:cubicBezTo>
                  <a:pt x="42468" y="7759"/>
                  <a:pt x="41962" y="8234"/>
                  <a:pt x="41962" y="8868"/>
                </a:cubicBezTo>
                <a:cubicBezTo>
                  <a:pt x="41962" y="9469"/>
                  <a:pt x="42468" y="9944"/>
                  <a:pt x="43070" y="9944"/>
                </a:cubicBezTo>
                <a:cubicBezTo>
                  <a:pt x="43672" y="9913"/>
                  <a:pt x="44115" y="9469"/>
                  <a:pt x="44147" y="8868"/>
                </a:cubicBezTo>
                <a:cubicBezTo>
                  <a:pt x="44147" y="8266"/>
                  <a:pt x="43672" y="7759"/>
                  <a:pt x="43070" y="7759"/>
                </a:cubicBezTo>
                <a:close/>
                <a:moveTo>
                  <a:pt x="12826" y="12351"/>
                </a:moveTo>
                <a:cubicBezTo>
                  <a:pt x="12193" y="12320"/>
                  <a:pt x="11686" y="12795"/>
                  <a:pt x="11686" y="13428"/>
                </a:cubicBezTo>
                <a:cubicBezTo>
                  <a:pt x="11686" y="14030"/>
                  <a:pt x="12161" y="14536"/>
                  <a:pt x="12763" y="14536"/>
                </a:cubicBezTo>
                <a:cubicBezTo>
                  <a:pt x="13364" y="14536"/>
                  <a:pt x="13839" y="14061"/>
                  <a:pt x="13871" y="13491"/>
                </a:cubicBezTo>
                <a:cubicBezTo>
                  <a:pt x="13903" y="12890"/>
                  <a:pt x="13428" y="12383"/>
                  <a:pt x="12826" y="12351"/>
                </a:cubicBezTo>
                <a:close/>
                <a:moveTo>
                  <a:pt x="19635" y="13491"/>
                </a:moveTo>
                <a:cubicBezTo>
                  <a:pt x="19666" y="14093"/>
                  <a:pt x="20173" y="14568"/>
                  <a:pt x="20775" y="14568"/>
                </a:cubicBezTo>
                <a:cubicBezTo>
                  <a:pt x="21345" y="14536"/>
                  <a:pt x="21788" y="14061"/>
                  <a:pt x="21820" y="13491"/>
                </a:cubicBezTo>
                <a:cubicBezTo>
                  <a:pt x="21820" y="12890"/>
                  <a:pt x="21345" y="12415"/>
                  <a:pt x="20743" y="12383"/>
                </a:cubicBezTo>
                <a:cubicBezTo>
                  <a:pt x="20110" y="12383"/>
                  <a:pt x="19635" y="12890"/>
                  <a:pt x="19635" y="13491"/>
                </a:cubicBezTo>
                <a:close/>
                <a:moveTo>
                  <a:pt x="55579" y="1837"/>
                </a:moveTo>
                <a:cubicBezTo>
                  <a:pt x="55611" y="2439"/>
                  <a:pt x="56118" y="2914"/>
                  <a:pt x="56751" y="2882"/>
                </a:cubicBezTo>
                <a:cubicBezTo>
                  <a:pt x="57321" y="2851"/>
                  <a:pt x="57764" y="2344"/>
                  <a:pt x="57764" y="1774"/>
                </a:cubicBezTo>
                <a:cubicBezTo>
                  <a:pt x="57733" y="1204"/>
                  <a:pt x="57258" y="729"/>
                  <a:pt x="56688" y="697"/>
                </a:cubicBezTo>
                <a:cubicBezTo>
                  <a:pt x="56086" y="729"/>
                  <a:pt x="55579" y="1204"/>
                  <a:pt x="55579" y="1837"/>
                </a:cubicBezTo>
                <a:close/>
                <a:moveTo>
                  <a:pt x="39586" y="9628"/>
                </a:moveTo>
                <a:cubicBezTo>
                  <a:pt x="39586" y="10229"/>
                  <a:pt x="40093" y="10736"/>
                  <a:pt x="40695" y="10736"/>
                </a:cubicBezTo>
                <a:cubicBezTo>
                  <a:pt x="41296" y="10704"/>
                  <a:pt x="41772" y="10198"/>
                  <a:pt x="41772" y="9596"/>
                </a:cubicBezTo>
                <a:cubicBezTo>
                  <a:pt x="41740" y="9026"/>
                  <a:pt x="41296" y="8583"/>
                  <a:pt x="40695" y="8551"/>
                </a:cubicBezTo>
                <a:cubicBezTo>
                  <a:pt x="40093" y="8519"/>
                  <a:pt x="39586" y="9026"/>
                  <a:pt x="39586" y="9628"/>
                </a:cubicBezTo>
                <a:close/>
                <a:moveTo>
                  <a:pt x="45445" y="9184"/>
                </a:moveTo>
                <a:cubicBezTo>
                  <a:pt x="46427" y="9184"/>
                  <a:pt x="46934" y="8044"/>
                  <a:pt x="46237" y="7348"/>
                </a:cubicBezTo>
                <a:cubicBezTo>
                  <a:pt x="45572" y="6651"/>
                  <a:pt x="44400" y="7094"/>
                  <a:pt x="44368" y="8076"/>
                </a:cubicBezTo>
                <a:cubicBezTo>
                  <a:pt x="44368" y="8678"/>
                  <a:pt x="44843" y="9184"/>
                  <a:pt x="45445" y="9184"/>
                </a:cubicBezTo>
                <a:close/>
                <a:moveTo>
                  <a:pt x="23118" y="11591"/>
                </a:moveTo>
                <a:cubicBezTo>
                  <a:pt x="22517" y="11623"/>
                  <a:pt x="22042" y="12130"/>
                  <a:pt x="22042" y="12731"/>
                </a:cubicBezTo>
                <a:cubicBezTo>
                  <a:pt x="22073" y="13301"/>
                  <a:pt x="22548" y="13745"/>
                  <a:pt x="23118" y="13776"/>
                </a:cubicBezTo>
                <a:cubicBezTo>
                  <a:pt x="23720" y="13776"/>
                  <a:pt x="24227" y="13301"/>
                  <a:pt x="24227" y="12700"/>
                </a:cubicBezTo>
                <a:cubicBezTo>
                  <a:pt x="24227" y="12066"/>
                  <a:pt x="23720" y="11591"/>
                  <a:pt x="23118" y="11591"/>
                </a:cubicBezTo>
                <a:close/>
                <a:moveTo>
                  <a:pt x="31637" y="9564"/>
                </a:moveTo>
                <a:cubicBezTo>
                  <a:pt x="31606" y="10166"/>
                  <a:pt x="32081" y="10673"/>
                  <a:pt x="32714" y="10673"/>
                </a:cubicBezTo>
                <a:cubicBezTo>
                  <a:pt x="33316" y="10704"/>
                  <a:pt x="33823" y="10229"/>
                  <a:pt x="33823" y="9628"/>
                </a:cubicBezTo>
                <a:cubicBezTo>
                  <a:pt x="33823" y="9026"/>
                  <a:pt x="33348" y="8519"/>
                  <a:pt x="32746" y="8488"/>
                </a:cubicBezTo>
                <a:cubicBezTo>
                  <a:pt x="32144" y="8488"/>
                  <a:pt x="31637" y="8963"/>
                  <a:pt x="31637" y="9564"/>
                </a:cubicBezTo>
                <a:close/>
                <a:moveTo>
                  <a:pt x="0" y="2027"/>
                </a:moveTo>
                <a:cubicBezTo>
                  <a:pt x="222" y="2312"/>
                  <a:pt x="538" y="2502"/>
                  <a:pt x="918" y="2502"/>
                </a:cubicBezTo>
                <a:cubicBezTo>
                  <a:pt x="1520" y="2471"/>
                  <a:pt x="1995" y="1995"/>
                  <a:pt x="1995" y="1362"/>
                </a:cubicBezTo>
                <a:cubicBezTo>
                  <a:pt x="1963" y="760"/>
                  <a:pt x="1457" y="285"/>
                  <a:pt x="855" y="317"/>
                </a:cubicBezTo>
                <a:cubicBezTo>
                  <a:pt x="507" y="349"/>
                  <a:pt x="190" y="507"/>
                  <a:pt x="0" y="792"/>
                </a:cubicBezTo>
                <a:close/>
                <a:moveTo>
                  <a:pt x="10356" y="15265"/>
                </a:moveTo>
                <a:cubicBezTo>
                  <a:pt x="10989" y="15296"/>
                  <a:pt x="11464" y="14790"/>
                  <a:pt x="11433" y="14156"/>
                </a:cubicBezTo>
                <a:cubicBezTo>
                  <a:pt x="11433" y="13586"/>
                  <a:pt x="10989" y="13111"/>
                  <a:pt x="10387" y="13111"/>
                </a:cubicBezTo>
                <a:cubicBezTo>
                  <a:pt x="9786" y="13080"/>
                  <a:pt x="9279" y="13555"/>
                  <a:pt x="9247" y="14188"/>
                </a:cubicBezTo>
                <a:cubicBezTo>
                  <a:pt x="9247" y="14790"/>
                  <a:pt x="9754" y="15265"/>
                  <a:pt x="10356" y="15265"/>
                </a:cubicBezTo>
                <a:close/>
                <a:moveTo>
                  <a:pt x="6904" y="14948"/>
                </a:moveTo>
                <a:cubicBezTo>
                  <a:pt x="6872" y="15550"/>
                  <a:pt x="7379" y="16056"/>
                  <a:pt x="7981" y="16056"/>
                </a:cubicBezTo>
                <a:cubicBezTo>
                  <a:pt x="8551" y="16088"/>
                  <a:pt x="9026" y="15613"/>
                  <a:pt x="9057" y="15043"/>
                </a:cubicBezTo>
                <a:cubicBezTo>
                  <a:pt x="9121" y="14441"/>
                  <a:pt x="8646" y="13903"/>
                  <a:pt x="8044" y="13903"/>
                </a:cubicBezTo>
                <a:cubicBezTo>
                  <a:pt x="7411" y="13871"/>
                  <a:pt x="6904" y="14346"/>
                  <a:pt x="6904" y="14948"/>
                </a:cubicBezTo>
                <a:close/>
                <a:moveTo>
                  <a:pt x="38288" y="11528"/>
                </a:moveTo>
                <a:cubicBezTo>
                  <a:pt x="38921" y="11496"/>
                  <a:pt x="39396" y="10958"/>
                  <a:pt x="39333" y="10356"/>
                </a:cubicBezTo>
                <a:cubicBezTo>
                  <a:pt x="39270" y="9406"/>
                  <a:pt x="38098" y="8994"/>
                  <a:pt x="37465" y="9723"/>
                </a:cubicBezTo>
                <a:cubicBezTo>
                  <a:pt x="36831" y="10419"/>
                  <a:pt x="37338" y="11528"/>
                  <a:pt x="38288" y="11528"/>
                </a:cubicBezTo>
                <a:close/>
                <a:moveTo>
                  <a:pt x="47345" y="10483"/>
                </a:moveTo>
                <a:cubicBezTo>
                  <a:pt x="47377" y="8994"/>
                  <a:pt x="45160" y="8994"/>
                  <a:pt x="45192" y="10483"/>
                </a:cubicBezTo>
                <a:cubicBezTo>
                  <a:pt x="45192" y="11053"/>
                  <a:pt x="45635" y="11528"/>
                  <a:pt x="46237" y="11559"/>
                </a:cubicBezTo>
                <a:cubicBezTo>
                  <a:pt x="46839" y="11559"/>
                  <a:pt x="47314" y="11084"/>
                  <a:pt x="47345" y="10483"/>
                </a:cubicBezTo>
                <a:close/>
                <a:moveTo>
                  <a:pt x="42785" y="11274"/>
                </a:moveTo>
                <a:cubicBezTo>
                  <a:pt x="42785" y="12225"/>
                  <a:pt x="43925" y="12700"/>
                  <a:pt x="44590" y="12035"/>
                </a:cubicBezTo>
                <a:cubicBezTo>
                  <a:pt x="45287" y="11369"/>
                  <a:pt x="44843" y="10229"/>
                  <a:pt x="43893" y="10198"/>
                </a:cubicBezTo>
                <a:cubicBezTo>
                  <a:pt x="43292" y="10166"/>
                  <a:pt x="42785" y="10641"/>
                  <a:pt x="42785" y="11274"/>
                </a:cubicBezTo>
                <a:close/>
                <a:moveTo>
                  <a:pt x="41455" y="10989"/>
                </a:moveTo>
                <a:cubicBezTo>
                  <a:pt x="40473" y="10989"/>
                  <a:pt x="40030" y="12161"/>
                  <a:pt x="40726" y="12826"/>
                </a:cubicBezTo>
                <a:cubicBezTo>
                  <a:pt x="41391" y="13491"/>
                  <a:pt x="42532" y="13016"/>
                  <a:pt x="42563" y="12066"/>
                </a:cubicBezTo>
                <a:cubicBezTo>
                  <a:pt x="42532" y="11464"/>
                  <a:pt x="42057" y="10958"/>
                  <a:pt x="41455" y="10989"/>
                </a:cubicBezTo>
                <a:close/>
                <a:moveTo>
                  <a:pt x="0" y="21155"/>
                </a:moveTo>
                <a:cubicBezTo>
                  <a:pt x="158" y="20933"/>
                  <a:pt x="222" y="20712"/>
                  <a:pt x="222" y="20458"/>
                </a:cubicBezTo>
                <a:cubicBezTo>
                  <a:pt x="222" y="20237"/>
                  <a:pt x="158" y="20015"/>
                  <a:pt x="0" y="19825"/>
                </a:cubicBezTo>
                <a:close/>
                <a:moveTo>
                  <a:pt x="56403" y="4181"/>
                </a:moveTo>
                <a:cubicBezTo>
                  <a:pt x="56403" y="5606"/>
                  <a:pt x="58556" y="5606"/>
                  <a:pt x="58556" y="4181"/>
                </a:cubicBezTo>
                <a:cubicBezTo>
                  <a:pt x="58524" y="3579"/>
                  <a:pt x="58081" y="3136"/>
                  <a:pt x="57479" y="3104"/>
                </a:cubicBezTo>
                <a:cubicBezTo>
                  <a:pt x="56878" y="3104"/>
                  <a:pt x="56403" y="3579"/>
                  <a:pt x="56403" y="4181"/>
                </a:cubicBezTo>
                <a:close/>
                <a:moveTo>
                  <a:pt x="26349" y="15391"/>
                </a:moveTo>
                <a:cubicBezTo>
                  <a:pt x="27774" y="15360"/>
                  <a:pt x="27710" y="13206"/>
                  <a:pt x="26285" y="13238"/>
                </a:cubicBezTo>
                <a:cubicBezTo>
                  <a:pt x="24860" y="13270"/>
                  <a:pt x="24892" y="15423"/>
                  <a:pt x="26349" y="15391"/>
                </a:cubicBezTo>
                <a:close/>
                <a:moveTo>
                  <a:pt x="48644" y="10799"/>
                </a:moveTo>
                <a:cubicBezTo>
                  <a:pt x="50132" y="10799"/>
                  <a:pt x="50069" y="8583"/>
                  <a:pt x="48612" y="8646"/>
                </a:cubicBezTo>
                <a:cubicBezTo>
                  <a:pt x="47155" y="8646"/>
                  <a:pt x="47187" y="10831"/>
                  <a:pt x="48644" y="10799"/>
                </a:cubicBezTo>
                <a:close/>
                <a:moveTo>
                  <a:pt x="20458" y="15866"/>
                </a:moveTo>
                <a:cubicBezTo>
                  <a:pt x="20427" y="16848"/>
                  <a:pt x="21598" y="17323"/>
                  <a:pt x="22295" y="16658"/>
                </a:cubicBezTo>
                <a:cubicBezTo>
                  <a:pt x="22960" y="15961"/>
                  <a:pt x="22485" y="14821"/>
                  <a:pt x="21503" y="14821"/>
                </a:cubicBezTo>
                <a:cubicBezTo>
                  <a:pt x="20933" y="14821"/>
                  <a:pt x="20458" y="15296"/>
                  <a:pt x="20458" y="15866"/>
                </a:cubicBezTo>
                <a:close/>
                <a:moveTo>
                  <a:pt x="22833" y="15106"/>
                </a:moveTo>
                <a:cubicBezTo>
                  <a:pt x="22865" y="16531"/>
                  <a:pt x="24987" y="16500"/>
                  <a:pt x="24987" y="15075"/>
                </a:cubicBezTo>
                <a:cubicBezTo>
                  <a:pt x="24955" y="14505"/>
                  <a:pt x="24480" y="14061"/>
                  <a:pt x="23910" y="14030"/>
                </a:cubicBezTo>
                <a:cubicBezTo>
                  <a:pt x="23308" y="14030"/>
                  <a:pt x="22833" y="14505"/>
                  <a:pt x="22833" y="15106"/>
                </a:cubicBezTo>
                <a:close/>
                <a:moveTo>
                  <a:pt x="12509" y="15803"/>
                </a:moveTo>
                <a:cubicBezTo>
                  <a:pt x="12446" y="17260"/>
                  <a:pt x="14631" y="17292"/>
                  <a:pt x="14631" y="15835"/>
                </a:cubicBezTo>
                <a:cubicBezTo>
                  <a:pt x="14631" y="14441"/>
                  <a:pt x="12541" y="14378"/>
                  <a:pt x="12509" y="15803"/>
                </a:cubicBezTo>
                <a:close/>
                <a:moveTo>
                  <a:pt x="5067" y="18812"/>
                </a:moveTo>
                <a:cubicBezTo>
                  <a:pt x="4909" y="17387"/>
                  <a:pt x="2755" y="17608"/>
                  <a:pt x="2914" y="19065"/>
                </a:cubicBezTo>
                <a:cubicBezTo>
                  <a:pt x="3072" y="20490"/>
                  <a:pt x="5225" y="20268"/>
                  <a:pt x="5067" y="18812"/>
                </a:cubicBezTo>
                <a:close/>
                <a:moveTo>
                  <a:pt x="475" y="19730"/>
                </a:moveTo>
                <a:cubicBezTo>
                  <a:pt x="475" y="20332"/>
                  <a:pt x="1013" y="20838"/>
                  <a:pt x="1615" y="20807"/>
                </a:cubicBezTo>
                <a:cubicBezTo>
                  <a:pt x="3040" y="20807"/>
                  <a:pt x="3040" y="18685"/>
                  <a:pt x="1615" y="18653"/>
                </a:cubicBezTo>
                <a:cubicBezTo>
                  <a:pt x="1013" y="18622"/>
                  <a:pt x="507" y="19128"/>
                  <a:pt x="475" y="19730"/>
                </a:cubicBezTo>
                <a:close/>
                <a:moveTo>
                  <a:pt x="6365" y="17102"/>
                </a:moveTo>
                <a:cubicBezTo>
                  <a:pt x="4940" y="17038"/>
                  <a:pt x="4909" y="19223"/>
                  <a:pt x="6334" y="19223"/>
                </a:cubicBezTo>
                <a:cubicBezTo>
                  <a:pt x="7791" y="19255"/>
                  <a:pt x="7822" y="17070"/>
                  <a:pt x="6365" y="17102"/>
                </a:cubicBezTo>
                <a:close/>
                <a:moveTo>
                  <a:pt x="14853" y="14980"/>
                </a:moveTo>
                <a:cubicBezTo>
                  <a:pt x="14789" y="16436"/>
                  <a:pt x="17006" y="16500"/>
                  <a:pt x="17006" y="15043"/>
                </a:cubicBezTo>
                <a:cubicBezTo>
                  <a:pt x="17038" y="13650"/>
                  <a:pt x="14948" y="13586"/>
                  <a:pt x="14853" y="14980"/>
                </a:cubicBezTo>
                <a:close/>
                <a:moveTo>
                  <a:pt x="50005" y="8931"/>
                </a:moveTo>
                <a:cubicBezTo>
                  <a:pt x="49974" y="9501"/>
                  <a:pt x="50449" y="9976"/>
                  <a:pt x="51019" y="10008"/>
                </a:cubicBezTo>
                <a:cubicBezTo>
                  <a:pt x="52001" y="10039"/>
                  <a:pt x="52507" y="8868"/>
                  <a:pt x="51842" y="8171"/>
                </a:cubicBezTo>
                <a:cubicBezTo>
                  <a:pt x="51177" y="7474"/>
                  <a:pt x="50005" y="7949"/>
                  <a:pt x="50005" y="8931"/>
                </a:cubicBezTo>
                <a:close/>
                <a:moveTo>
                  <a:pt x="28597" y="12510"/>
                </a:moveTo>
                <a:cubicBezTo>
                  <a:pt x="27172" y="12573"/>
                  <a:pt x="27330" y="14758"/>
                  <a:pt x="28756" y="14631"/>
                </a:cubicBezTo>
                <a:cubicBezTo>
                  <a:pt x="30212" y="14536"/>
                  <a:pt x="30054" y="12351"/>
                  <a:pt x="28597" y="12510"/>
                </a:cubicBezTo>
                <a:close/>
                <a:moveTo>
                  <a:pt x="51621" y="5764"/>
                </a:moveTo>
                <a:cubicBezTo>
                  <a:pt x="51621" y="7189"/>
                  <a:pt x="53774" y="7158"/>
                  <a:pt x="53742" y="5732"/>
                </a:cubicBezTo>
                <a:cubicBezTo>
                  <a:pt x="53711" y="4307"/>
                  <a:pt x="51589" y="4339"/>
                  <a:pt x="51621" y="5764"/>
                </a:cubicBezTo>
                <a:close/>
                <a:moveTo>
                  <a:pt x="34804" y="11211"/>
                </a:moveTo>
                <a:cubicBezTo>
                  <a:pt x="34804" y="11813"/>
                  <a:pt x="35343" y="12320"/>
                  <a:pt x="35944" y="12256"/>
                </a:cubicBezTo>
                <a:cubicBezTo>
                  <a:pt x="36546" y="12225"/>
                  <a:pt x="36989" y="11749"/>
                  <a:pt x="36958" y="11148"/>
                </a:cubicBezTo>
                <a:cubicBezTo>
                  <a:pt x="36958" y="10578"/>
                  <a:pt x="36483" y="10103"/>
                  <a:pt x="35913" y="10103"/>
                </a:cubicBezTo>
                <a:cubicBezTo>
                  <a:pt x="35279" y="10103"/>
                  <a:pt x="34773" y="10609"/>
                  <a:pt x="34804" y="11211"/>
                </a:cubicBezTo>
                <a:close/>
                <a:moveTo>
                  <a:pt x="55168" y="6049"/>
                </a:moveTo>
                <a:cubicBezTo>
                  <a:pt x="56561" y="5859"/>
                  <a:pt x="56339" y="3769"/>
                  <a:pt x="54946" y="3896"/>
                </a:cubicBezTo>
                <a:cubicBezTo>
                  <a:pt x="53552" y="4054"/>
                  <a:pt x="53742" y="6144"/>
                  <a:pt x="55168" y="6049"/>
                </a:cubicBezTo>
                <a:close/>
                <a:moveTo>
                  <a:pt x="32397" y="11971"/>
                </a:moveTo>
                <a:cubicBezTo>
                  <a:pt x="32397" y="12953"/>
                  <a:pt x="33569" y="13428"/>
                  <a:pt x="34234" y="12731"/>
                </a:cubicBezTo>
                <a:cubicBezTo>
                  <a:pt x="34931" y="12035"/>
                  <a:pt x="34393" y="10863"/>
                  <a:pt x="33443" y="10894"/>
                </a:cubicBezTo>
                <a:cubicBezTo>
                  <a:pt x="32841" y="10926"/>
                  <a:pt x="32397" y="11401"/>
                  <a:pt x="32397" y="11971"/>
                </a:cubicBezTo>
                <a:close/>
                <a:moveTo>
                  <a:pt x="53394" y="7062"/>
                </a:moveTo>
                <a:cubicBezTo>
                  <a:pt x="52064" y="7158"/>
                  <a:pt x="52064" y="9153"/>
                  <a:pt x="53426" y="9216"/>
                </a:cubicBezTo>
                <a:cubicBezTo>
                  <a:pt x="54914" y="9279"/>
                  <a:pt x="54914" y="6967"/>
                  <a:pt x="53394" y="7062"/>
                </a:cubicBezTo>
                <a:close/>
                <a:moveTo>
                  <a:pt x="58778" y="3421"/>
                </a:moveTo>
                <a:cubicBezTo>
                  <a:pt x="58746" y="4371"/>
                  <a:pt x="59918" y="4877"/>
                  <a:pt x="60583" y="4212"/>
                </a:cubicBezTo>
                <a:cubicBezTo>
                  <a:pt x="61280" y="3516"/>
                  <a:pt x="60773" y="2344"/>
                  <a:pt x="59823" y="2375"/>
                </a:cubicBezTo>
                <a:cubicBezTo>
                  <a:pt x="59253" y="2375"/>
                  <a:pt x="58778" y="2851"/>
                  <a:pt x="58778" y="3421"/>
                </a:cubicBezTo>
                <a:close/>
                <a:moveTo>
                  <a:pt x="31099" y="11686"/>
                </a:moveTo>
                <a:cubicBezTo>
                  <a:pt x="30149" y="11718"/>
                  <a:pt x="29674" y="12890"/>
                  <a:pt x="30371" y="13523"/>
                </a:cubicBezTo>
                <a:cubicBezTo>
                  <a:pt x="31067" y="14188"/>
                  <a:pt x="32207" y="13681"/>
                  <a:pt x="32176" y="12731"/>
                </a:cubicBezTo>
                <a:cubicBezTo>
                  <a:pt x="32144" y="12130"/>
                  <a:pt x="31669" y="11686"/>
                  <a:pt x="31099" y="11686"/>
                </a:cubicBezTo>
                <a:close/>
                <a:moveTo>
                  <a:pt x="8741" y="16278"/>
                </a:moveTo>
                <a:cubicBezTo>
                  <a:pt x="7791" y="16310"/>
                  <a:pt x="7347" y="17482"/>
                  <a:pt x="8044" y="18147"/>
                </a:cubicBezTo>
                <a:cubicBezTo>
                  <a:pt x="8772" y="18780"/>
                  <a:pt x="9912" y="18242"/>
                  <a:pt x="9849" y="17292"/>
                </a:cubicBezTo>
                <a:cubicBezTo>
                  <a:pt x="9817" y="16722"/>
                  <a:pt x="9311" y="16278"/>
                  <a:pt x="8741" y="16278"/>
                </a:cubicBezTo>
                <a:close/>
                <a:moveTo>
                  <a:pt x="44653" y="14695"/>
                </a:moveTo>
                <a:cubicBezTo>
                  <a:pt x="45223" y="14663"/>
                  <a:pt x="45698" y="14188"/>
                  <a:pt x="45698" y="13618"/>
                </a:cubicBezTo>
                <a:cubicBezTo>
                  <a:pt x="45667" y="13048"/>
                  <a:pt x="45192" y="12573"/>
                  <a:pt x="44622" y="12573"/>
                </a:cubicBezTo>
                <a:cubicBezTo>
                  <a:pt x="44052" y="12605"/>
                  <a:pt x="43577" y="13080"/>
                  <a:pt x="43577" y="13650"/>
                </a:cubicBezTo>
                <a:cubicBezTo>
                  <a:pt x="43608" y="14220"/>
                  <a:pt x="44083" y="14695"/>
                  <a:pt x="44653" y="14695"/>
                </a:cubicBezTo>
                <a:close/>
                <a:moveTo>
                  <a:pt x="10071" y="16595"/>
                </a:moveTo>
                <a:cubicBezTo>
                  <a:pt x="10039" y="18020"/>
                  <a:pt x="12193" y="18052"/>
                  <a:pt x="12224" y="16626"/>
                </a:cubicBezTo>
                <a:cubicBezTo>
                  <a:pt x="12256" y="15201"/>
                  <a:pt x="10102" y="15170"/>
                  <a:pt x="10071" y="16595"/>
                </a:cubicBezTo>
                <a:close/>
                <a:moveTo>
                  <a:pt x="62293" y="1584"/>
                </a:moveTo>
                <a:cubicBezTo>
                  <a:pt x="60868" y="1520"/>
                  <a:pt x="60805" y="3642"/>
                  <a:pt x="62230" y="3674"/>
                </a:cubicBezTo>
                <a:cubicBezTo>
                  <a:pt x="62800" y="3706"/>
                  <a:pt x="63275" y="3231"/>
                  <a:pt x="63306" y="2661"/>
                </a:cubicBezTo>
                <a:cubicBezTo>
                  <a:pt x="63338" y="2090"/>
                  <a:pt x="62863" y="1615"/>
                  <a:pt x="62293" y="1584"/>
                </a:cubicBezTo>
                <a:close/>
                <a:moveTo>
                  <a:pt x="2344" y="21060"/>
                </a:moveTo>
                <a:cubicBezTo>
                  <a:pt x="1742" y="21092"/>
                  <a:pt x="1298" y="21567"/>
                  <a:pt x="1298" y="22137"/>
                </a:cubicBezTo>
                <a:cubicBezTo>
                  <a:pt x="1330" y="22707"/>
                  <a:pt x="1805" y="23182"/>
                  <a:pt x="2407" y="23150"/>
                </a:cubicBezTo>
                <a:cubicBezTo>
                  <a:pt x="3800" y="23119"/>
                  <a:pt x="3737" y="21028"/>
                  <a:pt x="2344" y="21060"/>
                </a:cubicBezTo>
                <a:close/>
                <a:moveTo>
                  <a:pt x="4719" y="20268"/>
                </a:moveTo>
                <a:cubicBezTo>
                  <a:pt x="4117" y="20300"/>
                  <a:pt x="3674" y="20775"/>
                  <a:pt x="3674" y="21345"/>
                </a:cubicBezTo>
                <a:cubicBezTo>
                  <a:pt x="3705" y="21915"/>
                  <a:pt x="4180" y="22390"/>
                  <a:pt x="4782" y="22359"/>
                </a:cubicBezTo>
                <a:cubicBezTo>
                  <a:pt x="6175" y="22359"/>
                  <a:pt x="6112" y="20205"/>
                  <a:pt x="4719" y="20268"/>
                </a:cubicBezTo>
                <a:close/>
                <a:moveTo>
                  <a:pt x="18051" y="16658"/>
                </a:moveTo>
                <a:cubicBezTo>
                  <a:pt x="18051" y="17260"/>
                  <a:pt x="18526" y="17703"/>
                  <a:pt x="19096" y="17703"/>
                </a:cubicBezTo>
                <a:cubicBezTo>
                  <a:pt x="20522" y="17672"/>
                  <a:pt x="20458" y="15550"/>
                  <a:pt x="19065" y="15581"/>
                </a:cubicBezTo>
                <a:cubicBezTo>
                  <a:pt x="18495" y="15613"/>
                  <a:pt x="18051" y="16088"/>
                  <a:pt x="18051" y="16658"/>
                </a:cubicBezTo>
                <a:close/>
                <a:moveTo>
                  <a:pt x="38003" y="12826"/>
                </a:moveTo>
                <a:cubicBezTo>
                  <a:pt x="38003" y="13776"/>
                  <a:pt x="39175" y="14220"/>
                  <a:pt x="39808" y="13523"/>
                </a:cubicBezTo>
                <a:cubicBezTo>
                  <a:pt x="40473" y="12858"/>
                  <a:pt x="39966" y="11718"/>
                  <a:pt x="39016" y="11749"/>
                </a:cubicBezTo>
                <a:cubicBezTo>
                  <a:pt x="38446" y="11749"/>
                  <a:pt x="37971" y="12225"/>
                  <a:pt x="38003" y="12826"/>
                </a:cubicBezTo>
                <a:close/>
                <a:moveTo>
                  <a:pt x="15360" y="18242"/>
                </a:moveTo>
                <a:cubicBezTo>
                  <a:pt x="15360" y="17672"/>
                  <a:pt x="14916" y="17197"/>
                  <a:pt x="14346" y="17165"/>
                </a:cubicBezTo>
                <a:cubicBezTo>
                  <a:pt x="12921" y="17133"/>
                  <a:pt x="12889" y="19287"/>
                  <a:pt x="14314" y="19287"/>
                </a:cubicBezTo>
                <a:cubicBezTo>
                  <a:pt x="14916" y="19287"/>
                  <a:pt x="15360" y="18812"/>
                  <a:pt x="15360" y="18242"/>
                </a:cubicBezTo>
                <a:close/>
                <a:moveTo>
                  <a:pt x="36673" y="14663"/>
                </a:moveTo>
                <a:cubicBezTo>
                  <a:pt x="38035" y="14663"/>
                  <a:pt x="38098" y="12636"/>
                  <a:pt x="36736" y="12541"/>
                </a:cubicBezTo>
                <a:cubicBezTo>
                  <a:pt x="36134" y="12510"/>
                  <a:pt x="35628" y="12985"/>
                  <a:pt x="35628" y="13586"/>
                </a:cubicBezTo>
                <a:cubicBezTo>
                  <a:pt x="35628" y="14188"/>
                  <a:pt x="36071" y="14631"/>
                  <a:pt x="36673" y="14663"/>
                </a:cubicBezTo>
                <a:close/>
                <a:moveTo>
                  <a:pt x="55833" y="6334"/>
                </a:moveTo>
                <a:cubicBezTo>
                  <a:pt x="54883" y="6334"/>
                  <a:pt x="54439" y="7474"/>
                  <a:pt x="55104" y="8139"/>
                </a:cubicBezTo>
                <a:cubicBezTo>
                  <a:pt x="55769" y="8804"/>
                  <a:pt x="56878" y="8329"/>
                  <a:pt x="56878" y="7379"/>
                </a:cubicBezTo>
                <a:cubicBezTo>
                  <a:pt x="56909" y="6809"/>
                  <a:pt x="56434" y="6334"/>
                  <a:pt x="55833" y="6334"/>
                </a:cubicBezTo>
                <a:close/>
                <a:moveTo>
                  <a:pt x="0" y="23942"/>
                </a:moveTo>
                <a:cubicBezTo>
                  <a:pt x="570" y="23910"/>
                  <a:pt x="982" y="23467"/>
                  <a:pt x="982" y="22929"/>
                </a:cubicBezTo>
                <a:cubicBezTo>
                  <a:pt x="1013" y="22359"/>
                  <a:pt x="570" y="21884"/>
                  <a:pt x="0" y="21852"/>
                </a:cubicBezTo>
                <a:close/>
                <a:moveTo>
                  <a:pt x="15676" y="17450"/>
                </a:moveTo>
                <a:cubicBezTo>
                  <a:pt x="15676" y="18020"/>
                  <a:pt x="16151" y="18495"/>
                  <a:pt x="16721" y="18495"/>
                </a:cubicBezTo>
                <a:cubicBezTo>
                  <a:pt x="18115" y="18495"/>
                  <a:pt x="18115" y="16373"/>
                  <a:pt x="16721" y="16373"/>
                </a:cubicBezTo>
                <a:cubicBezTo>
                  <a:pt x="16120" y="16373"/>
                  <a:pt x="15676" y="16848"/>
                  <a:pt x="15676" y="17450"/>
                </a:cubicBezTo>
                <a:close/>
                <a:moveTo>
                  <a:pt x="33221" y="14378"/>
                </a:moveTo>
                <a:cubicBezTo>
                  <a:pt x="33189" y="15771"/>
                  <a:pt x="35311" y="15803"/>
                  <a:pt x="35311" y="14410"/>
                </a:cubicBezTo>
                <a:cubicBezTo>
                  <a:pt x="35343" y="13808"/>
                  <a:pt x="34868" y="13333"/>
                  <a:pt x="34298" y="13333"/>
                </a:cubicBezTo>
                <a:cubicBezTo>
                  <a:pt x="33696" y="13301"/>
                  <a:pt x="33221" y="13776"/>
                  <a:pt x="33221" y="14378"/>
                </a:cubicBezTo>
                <a:close/>
                <a:moveTo>
                  <a:pt x="30846" y="15170"/>
                </a:moveTo>
                <a:cubicBezTo>
                  <a:pt x="30846" y="15740"/>
                  <a:pt x="31321" y="16215"/>
                  <a:pt x="31922" y="16183"/>
                </a:cubicBezTo>
                <a:cubicBezTo>
                  <a:pt x="32492" y="16183"/>
                  <a:pt x="32968" y="15708"/>
                  <a:pt x="32936" y="15106"/>
                </a:cubicBezTo>
                <a:cubicBezTo>
                  <a:pt x="32936" y="14536"/>
                  <a:pt x="32461" y="14061"/>
                  <a:pt x="31891" y="14093"/>
                </a:cubicBezTo>
                <a:cubicBezTo>
                  <a:pt x="31289" y="14093"/>
                  <a:pt x="30814" y="14568"/>
                  <a:pt x="30846" y="15170"/>
                </a:cubicBezTo>
                <a:close/>
                <a:moveTo>
                  <a:pt x="6080" y="20585"/>
                </a:moveTo>
                <a:cubicBezTo>
                  <a:pt x="6112" y="21979"/>
                  <a:pt x="8234" y="21979"/>
                  <a:pt x="8234" y="20553"/>
                </a:cubicBezTo>
                <a:cubicBezTo>
                  <a:pt x="8202" y="19128"/>
                  <a:pt x="6080" y="19160"/>
                  <a:pt x="6080" y="20585"/>
                </a:cubicBezTo>
                <a:close/>
                <a:moveTo>
                  <a:pt x="9501" y="18717"/>
                </a:moveTo>
                <a:cubicBezTo>
                  <a:pt x="8931" y="18748"/>
                  <a:pt x="8456" y="19223"/>
                  <a:pt x="8456" y="19793"/>
                </a:cubicBezTo>
                <a:cubicBezTo>
                  <a:pt x="8519" y="21218"/>
                  <a:pt x="10641" y="21155"/>
                  <a:pt x="10609" y="19730"/>
                </a:cubicBezTo>
                <a:cubicBezTo>
                  <a:pt x="10577" y="19160"/>
                  <a:pt x="10071" y="18717"/>
                  <a:pt x="9501" y="18717"/>
                </a:cubicBezTo>
                <a:close/>
                <a:moveTo>
                  <a:pt x="11939" y="17925"/>
                </a:moveTo>
                <a:cubicBezTo>
                  <a:pt x="11369" y="17925"/>
                  <a:pt x="10894" y="18400"/>
                  <a:pt x="10894" y="18970"/>
                </a:cubicBezTo>
                <a:cubicBezTo>
                  <a:pt x="10894" y="20363"/>
                  <a:pt x="12984" y="20363"/>
                  <a:pt x="12984" y="18970"/>
                </a:cubicBezTo>
                <a:cubicBezTo>
                  <a:pt x="12984" y="18400"/>
                  <a:pt x="12509" y="17925"/>
                  <a:pt x="11939" y="17925"/>
                </a:cubicBezTo>
                <a:close/>
                <a:moveTo>
                  <a:pt x="57163" y="6619"/>
                </a:moveTo>
                <a:cubicBezTo>
                  <a:pt x="57163" y="7189"/>
                  <a:pt x="57638" y="7664"/>
                  <a:pt x="58239" y="7633"/>
                </a:cubicBezTo>
                <a:cubicBezTo>
                  <a:pt x="59158" y="7601"/>
                  <a:pt x="59601" y="6492"/>
                  <a:pt x="58936" y="5827"/>
                </a:cubicBezTo>
                <a:cubicBezTo>
                  <a:pt x="58271" y="5194"/>
                  <a:pt x="57163" y="5669"/>
                  <a:pt x="57163" y="6619"/>
                </a:cubicBezTo>
                <a:close/>
                <a:moveTo>
                  <a:pt x="28407" y="15898"/>
                </a:moveTo>
                <a:cubicBezTo>
                  <a:pt x="28407" y="16468"/>
                  <a:pt x="28851" y="16975"/>
                  <a:pt x="29452" y="16975"/>
                </a:cubicBezTo>
                <a:cubicBezTo>
                  <a:pt x="30022" y="17007"/>
                  <a:pt x="30497" y="16531"/>
                  <a:pt x="30529" y="15961"/>
                </a:cubicBezTo>
                <a:cubicBezTo>
                  <a:pt x="30561" y="15391"/>
                  <a:pt x="30086" y="14916"/>
                  <a:pt x="29516" y="14885"/>
                </a:cubicBezTo>
                <a:cubicBezTo>
                  <a:pt x="28946" y="14853"/>
                  <a:pt x="28439" y="15328"/>
                  <a:pt x="28439" y="15898"/>
                </a:cubicBezTo>
                <a:close/>
                <a:moveTo>
                  <a:pt x="49404" y="11053"/>
                </a:moveTo>
                <a:cubicBezTo>
                  <a:pt x="48834" y="11053"/>
                  <a:pt x="48359" y="11528"/>
                  <a:pt x="48390" y="12130"/>
                </a:cubicBezTo>
                <a:cubicBezTo>
                  <a:pt x="48390" y="12700"/>
                  <a:pt x="48865" y="13143"/>
                  <a:pt x="49467" y="13143"/>
                </a:cubicBezTo>
                <a:cubicBezTo>
                  <a:pt x="50037" y="13111"/>
                  <a:pt x="50481" y="12636"/>
                  <a:pt x="50481" y="12066"/>
                </a:cubicBezTo>
                <a:cubicBezTo>
                  <a:pt x="50449" y="11496"/>
                  <a:pt x="49974" y="11053"/>
                  <a:pt x="49404" y="11053"/>
                </a:cubicBezTo>
                <a:close/>
                <a:moveTo>
                  <a:pt x="48042" y="12858"/>
                </a:moveTo>
                <a:cubicBezTo>
                  <a:pt x="48042" y="12256"/>
                  <a:pt x="47535" y="11813"/>
                  <a:pt x="46965" y="11844"/>
                </a:cubicBezTo>
                <a:cubicBezTo>
                  <a:pt x="46395" y="11876"/>
                  <a:pt x="45952" y="12351"/>
                  <a:pt x="45952" y="12921"/>
                </a:cubicBezTo>
                <a:cubicBezTo>
                  <a:pt x="45983" y="13491"/>
                  <a:pt x="46490" y="13935"/>
                  <a:pt x="47060" y="13935"/>
                </a:cubicBezTo>
                <a:cubicBezTo>
                  <a:pt x="47630" y="13903"/>
                  <a:pt x="48074" y="13428"/>
                  <a:pt x="48042" y="12858"/>
                </a:cubicBezTo>
                <a:close/>
                <a:moveTo>
                  <a:pt x="25747" y="17513"/>
                </a:moveTo>
                <a:cubicBezTo>
                  <a:pt x="25747" y="16912"/>
                  <a:pt x="25304" y="16436"/>
                  <a:pt x="24702" y="16436"/>
                </a:cubicBezTo>
                <a:cubicBezTo>
                  <a:pt x="24132" y="16436"/>
                  <a:pt x="23657" y="16880"/>
                  <a:pt x="23625" y="17450"/>
                </a:cubicBezTo>
                <a:cubicBezTo>
                  <a:pt x="23625" y="18020"/>
                  <a:pt x="24100" y="18495"/>
                  <a:pt x="24670" y="18527"/>
                </a:cubicBezTo>
                <a:cubicBezTo>
                  <a:pt x="25240" y="18527"/>
                  <a:pt x="25715" y="18083"/>
                  <a:pt x="25747" y="17513"/>
                </a:cubicBezTo>
                <a:close/>
                <a:moveTo>
                  <a:pt x="22327" y="17228"/>
                </a:moveTo>
                <a:cubicBezTo>
                  <a:pt x="21725" y="17228"/>
                  <a:pt x="21250" y="17703"/>
                  <a:pt x="21250" y="18273"/>
                </a:cubicBezTo>
                <a:cubicBezTo>
                  <a:pt x="21282" y="18875"/>
                  <a:pt x="21757" y="19318"/>
                  <a:pt x="22358" y="19318"/>
                </a:cubicBezTo>
                <a:cubicBezTo>
                  <a:pt x="22897" y="19287"/>
                  <a:pt x="23340" y="18843"/>
                  <a:pt x="23340" y="18305"/>
                </a:cubicBezTo>
                <a:cubicBezTo>
                  <a:pt x="23372" y="17703"/>
                  <a:pt x="22897" y="17228"/>
                  <a:pt x="22327" y="17228"/>
                </a:cubicBezTo>
                <a:close/>
                <a:moveTo>
                  <a:pt x="27077" y="15676"/>
                </a:moveTo>
                <a:cubicBezTo>
                  <a:pt x="26475" y="15708"/>
                  <a:pt x="26032" y="16183"/>
                  <a:pt x="26064" y="16753"/>
                </a:cubicBezTo>
                <a:cubicBezTo>
                  <a:pt x="26095" y="17355"/>
                  <a:pt x="26570" y="17798"/>
                  <a:pt x="27140" y="17767"/>
                </a:cubicBezTo>
                <a:cubicBezTo>
                  <a:pt x="27710" y="17735"/>
                  <a:pt x="28154" y="17260"/>
                  <a:pt x="28154" y="16690"/>
                </a:cubicBezTo>
                <a:cubicBezTo>
                  <a:pt x="28122" y="16120"/>
                  <a:pt x="27647" y="15676"/>
                  <a:pt x="27077" y="15676"/>
                </a:cubicBezTo>
                <a:close/>
                <a:moveTo>
                  <a:pt x="41170" y="14410"/>
                </a:moveTo>
                <a:cubicBezTo>
                  <a:pt x="41170" y="15011"/>
                  <a:pt x="41645" y="15455"/>
                  <a:pt x="42215" y="15486"/>
                </a:cubicBezTo>
                <a:cubicBezTo>
                  <a:pt x="42785" y="15486"/>
                  <a:pt x="43260" y="15011"/>
                  <a:pt x="43260" y="14441"/>
                </a:cubicBezTo>
                <a:cubicBezTo>
                  <a:pt x="43260" y="13840"/>
                  <a:pt x="42817" y="13365"/>
                  <a:pt x="42215" y="13365"/>
                </a:cubicBezTo>
                <a:cubicBezTo>
                  <a:pt x="41645" y="13365"/>
                  <a:pt x="41201" y="13840"/>
                  <a:pt x="41170" y="14410"/>
                </a:cubicBezTo>
                <a:close/>
                <a:moveTo>
                  <a:pt x="54186" y="9533"/>
                </a:moveTo>
                <a:cubicBezTo>
                  <a:pt x="53616" y="9533"/>
                  <a:pt x="53141" y="10008"/>
                  <a:pt x="53172" y="10609"/>
                </a:cubicBezTo>
                <a:cubicBezTo>
                  <a:pt x="53204" y="11148"/>
                  <a:pt x="53647" y="11591"/>
                  <a:pt x="54217" y="11591"/>
                </a:cubicBezTo>
                <a:cubicBezTo>
                  <a:pt x="54787" y="11591"/>
                  <a:pt x="55263" y="11116"/>
                  <a:pt x="55263" y="10546"/>
                </a:cubicBezTo>
                <a:cubicBezTo>
                  <a:pt x="55263" y="9944"/>
                  <a:pt x="54756" y="9501"/>
                  <a:pt x="54186" y="9533"/>
                </a:cubicBezTo>
                <a:close/>
                <a:moveTo>
                  <a:pt x="56624" y="8741"/>
                </a:moveTo>
                <a:cubicBezTo>
                  <a:pt x="56023" y="8709"/>
                  <a:pt x="55548" y="9184"/>
                  <a:pt x="55548" y="9754"/>
                </a:cubicBezTo>
                <a:cubicBezTo>
                  <a:pt x="55548" y="10324"/>
                  <a:pt x="56023" y="10799"/>
                  <a:pt x="56624" y="10799"/>
                </a:cubicBezTo>
                <a:cubicBezTo>
                  <a:pt x="57163" y="10768"/>
                  <a:pt x="57606" y="10356"/>
                  <a:pt x="57638" y="9786"/>
                </a:cubicBezTo>
                <a:cubicBezTo>
                  <a:pt x="57638" y="9216"/>
                  <a:pt x="57194" y="8741"/>
                  <a:pt x="56624" y="8741"/>
                </a:cubicBezTo>
                <a:close/>
                <a:moveTo>
                  <a:pt x="51779" y="10261"/>
                </a:moveTo>
                <a:cubicBezTo>
                  <a:pt x="51177" y="10293"/>
                  <a:pt x="50734" y="10768"/>
                  <a:pt x="50766" y="11369"/>
                </a:cubicBezTo>
                <a:cubicBezTo>
                  <a:pt x="50797" y="11908"/>
                  <a:pt x="51241" y="12351"/>
                  <a:pt x="51811" y="12351"/>
                </a:cubicBezTo>
                <a:cubicBezTo>
                  <a:pt x="52381" y="12320"/>
                  <a:pt x="52856" y="11876"/>
                  <a:pt x="52856" y="11274"/>
                </a:cubicBezTo>
                <a:cubicBezTo>
                  <a:pt x="52824" y="10704"/>
                  <a:pt x="52349" y="10229"/>
                  <a:pt x="51779" y="10261"/>
                </a:cubicBezTo>
                <a:close/>
                <a:moveTo>
                  <a:pt x="38795" y="15233"/>
                </a:moveTo>
                <a:cubicBezTo>
                  <a:pt x="38826" y="15835"/>
                  <a:pt x="39301" y="16278"/>
                  <a:pt x="39903" y="16278"/>
                </a:cubicBezTo>
                <a:cubicBezTo>
                  <a:pt x="40473" y="16246"/>
                  <a:pt x="40916" y="15740"/>
                  <a:pt x="40885" y="15170"/>
                </a:cubicBezTo>
                <a:cubicBezTo>
                  <a:pt x="40853" y="14600"/>
                  <a:pt x="40378" y="14156"/>
                  <a:pt x="39840" y="14156"/>
                </a:cubicBezTo>
                <a:cubicBezTo>
                  <a:pt x="39270" y="14188"/>
                  <a:pt x="38795" y="14663"/>
                  <a:pt x="38795" y="15233"/>
                </a:cubicBezTo>
                <a:close/>
                <a:moveTo>
                  <a:pt x="0" y="26000"/>
                </a:moveTo>
                <a:cubicBezTo>
                  <a:pt x="222" y="26191"/>
                  <a:pt x="507" y="26317"/>
                  <a:pt x="792" y="26317"/>
                </a:cubicBezTo>
                <a:cubicBezTo>
                  <a:pt x="1362" y="26286"/>
                  <a:pt x="1805" y="25779"/>
                  <a:pt x="1773" y="25209"/>
                </a:cubicBezTo>
                <a:cubicBezTo>
                  <a:pt x="1742" y="24639"/>
                  <a:pt x="1267" y="24227"/>
                  <a:pt x="728" y="24259"/>
                </a:cubicBezTo>
                <a:cubicBezTo>
                  <a:pt x="443" y="24259"/>
                  <a:pt x="190" y="24354"/>
                  <a:pt x="0" y="24544"/>
                </a:cubicBezTo>
                <a:close/>
                <a:moveTo>
                  <a:pt x="34963" y="15740"/>
                </a:moveTo>
                <a:cubicBezTo>
                  <a:pt x="34361" y="15803"/>
                  <a:pt x="33981" y="16310"/>
                  <a:pt x="34044" y="16880"/>
                </a:cubicBezTo>
                <a:cubicBezTo>
                  <a:pt x="34108" y="17482"/>
                  <a:pt x="34646" y="17862"/>
                  <a:pt x="35216" y="17767"/>
                </a:cubicBezTo>
                <a:cubicBezTo>
                  <a:pt x="35754" y="17703"/>
                  <a:pt x="36134" y="17228"/>
                  <a:pt x="36103" y="16658"/>
                </a:cubicBezTo>
                <a:cubicBezTo>
                  <a:pt x="36039" y="16088"/>
                  <a:pt x="35533" y="15676"/>
                  <a:pt x="34963" y="15740"/>
                </a:cubicBezTo>
                <a:close/>
                <a:moveTo>
                  <a:pt x="3072" y="25525"/>
                </a:moveTo>
                <a:cubicBezTo>
                  <a:pt x="3642" y="25557"/>
                  <a:pt x="4117" y="25145"/>
                  <a:pt x="4149" y="24607"/>
                </a:cubicBezTo>
                <a:cubicBezTo>
                  <a:pt x="4180" y="24005"/>
                  <a:pt x="3737" y="23499"/>
                  <a:pt x="3135" y="23499"/>
                </a:cubicBezTo>
                <a:cubicBezTo>
                  <a:pt x="2565" y="23467"/>
                  <a:pt x="2090" y="23942"/>
                  <a:pt x="2090" y="24512"/>
                </a:cubicBezTo>
                <a:cubicBezTo>
                  <a:pt x="2090" y="25082"/>
                  <a:pt x="2534" y="25525"/>
                  <a:pt x="3072" y="25525"/>
                </a:cubicBezTo>
                <a:close/>
                <a:moveTo>
                  <a:pt x="64637" y="2882"/>
                </a:moveTo>
                <a:cubicBezTo>
                  <a:pt x="65207" y="2882"/>
                  <a:pt x="65682" y="2407"/>
                  <a:pt x="65682" y="1805"/>
                </a:cubicBezTo>
                <a:cubicBezTo>
                  <a:pt x="65650" y="1235"/>
                  <a:pt x="65175" y="792"/>
                  <a:pt x="64605" y="792"/>
                </a:cubicBezTo>
                <a:cubicBezTo>
                  <a:pt x="64035" y="824"/>
                  <a:pt x="63591" y="1267"/>
                  <a:pt x="63591" y="1837"/>
                </a:cubicBezTo>
                <a:cubicBezTo>
                  <a:pt x="63591" y="2407"/>
                  <a:pt x="64035" y="2882"/>
                  <a:pt x="64637" y="2882"/>
                </a:cubicBezTo>
                <a:close/>
                <a:moveTo>
                  <a:pt x="19888" y="18020"/>
                </a:moveTo>
                <a:cubicBezTo>
                  <a:pt x="19318" y="18020"/>
                  <a:pt x="18843" y="18495"/>
                  <a:pt x="18843" y="19097"/>
                </a:cubicBezTo>
                <a:cubicBezTo>
                  <a:pt x="18875" y="19667"/>
                  <a:pt x="19381" y="20110"/>
                  <a:pt x="19952" y="20110"/>
                </a:cubicBezTo>
                <a:cubicBezTo>
                  <a:pt x="20490" y="20078"/>
                  <a:pt x="20933" y="19635"/>
                  <a:pt x="20933" y="19065"/>
                </a:cubicBezTo>
                <a:cubicBezTo>
                  <a:pt x="20933" y="18495"/>
                  <a:pt x="20458" y="18020"/>
                  <a:pt x="19888" y="18020"/>
                </a:cubicBezTo>
                <a:close/>
                <a:moveTo>
                  <a:pt x="60646" y="6841"/>
                </a:moveTo>
                <a:cubicBezTo>
                  <a:pt x="61216" y="6841"/>
                  <a:pt x="61691" y="6334"/>
                  <a:pt x="61660" y="5764"/>
                </a:cubicBezTo>
                <a:cubicBezTo>
                  <a:pt x="61660" y="5194"/>
                  <a:pt x="61185" y="4751"/>
                  <a:pt x="60646" y="4751"/>
                </a:cubicBezTo>
                <a:cubicBezTo>
                  <a:pt x="60076" y="4751"/>
                  <a:pt x="59570" y="5226"/>
                  <a:pt x="59570" y="5796"/>
                </a:cubicBezTo>
                <a:cubicBezTo>
                  <a:pt x="59601" y="6366"/>
                  <a:pt x="60076" y="6841"/>
                  <a:pt x="60646" y="6841"/>
                </a:cubicBezTo>
                <a:close/>
                <a:moveTo>
                  <a:pt x="60361" y="8171"/>
                </a:moveTo>
                <a:cubicBezTo>
                  <a:pt x="60330" y="8741"/>
                  <a:pt x="60773" y="9184"/>
                  <a:pt x="61311" y="9216"/>
                </a:cubicBezTo>
                <a:cubicBezTo>
                  <a:pt x="61881" y="9279"/>
                  <a:pt x="62388" y="8836"/>
                  <a:pt x="62388" y="8234"/>
                </a:cubicBezTo>
                <a:cubicBezTo>
                  <a:pt x="62420" y="7664"/>
                  <a:pt x="61945" y="7189"/>
                  <a:pt x="61375" y="7189"/>
                </a:cubicBezTo>
                <a:cubicBezTo>
                  <a:pt x="60836" y="7189"/>
                  <a:pt x="60393" y="7633"/>
                  <a:pt x="60361" y="8171"/>
                </a:cubicBezTo>
                <a:close/>
                <a:moveTo>
                  <a:pt x="16468" y="19762"/>
                </a:moveTo>
                <a:cubicBezTo>
                  <a:pt x="16436" y="20363"/>
                  <a:pt x="16880" y="20838"/>
                  <a:pt x="17481" y="20838"/>
                </a:cubicBezTo>
                <a:cubicBezTo>
                  <a:pt x="18051" y="20838"/>
                  <a:pt x="18526" y="20395"/>
                  <a:pt x="18526" y="19793"/>
                </a:cubicBezTo>
                <a:cubicBezTo>
                  <a:pt x="18495" y="19255"/>
                  <a:pt x="18083" y="18812"/>
                  <a:pt x="17545" y="18780"/>
                </a:cubicBezTo>
                <a:cubicBezTo>
                  <a:pt x="16975" y="18748"/>
                  <a:pt x="16468" y="19192"/>
                  <a:pt x="16468" y="19762"/>
                </a:cubicBezTo>
                <a:close/>
                <a:moveTo>
                  <a:pt x="11686" y="21377"/>
                </a:moveTo>
                <a:cubicBezTo>
                  <a:pt x="11654" y="21947"/>
                  <a:pt x="12098" y="22422"/>
                  <a:pt x="12668" y="22422"/>
                </a:cubicBezTo>
                <a:cubicBezTo>
                  <a:pt x="13238" y="22422"/>
                  <a:pt x="13713" y="21979"/>
                  <a:pt x="13744" y="21377"/>
                </a:cubicBezTo>
                <a:cubicBezTo>
                  <a:pt x="13713" y="20807"/>
                  <a:pt x="13238" y="20332"/>
                  <a:pt x="12668" y="20363"/>
                </a:cubicBezTo>
                <a:cubicBezTo>
                  <a:pt x="12098" y="20395"/>
                  <a:pt x="11654" y="20838"/>
                  <a:pt x="11686" y="21377"/>
                </a:cubicBezTo>
                <a:close/>
                <a:moveTo>
                  <a:pt x="36419" y="16025"/>
                </a:moveTo>
                <a:cubicBezTo>
                  <a:pt x="36388" y="16595"/>
                  <a:pt x="36894" y="17070"/>
                  <a:pt x="37465" y="17038"/>
                </a:cubicBezTo>
                <a:cubicBezTo>
                  <a:pt x="38003" y="17038"/>
                  <a:pt x="38446" y="16595"/>
                  <a:pt x="38478" y="16056"/>
                </a:cubicBezTo>
                <a:cubicBezTo>
                  <a:pt x="38478" y="15455"/>
                  <a:pt x="38035" y="14980"/>
                  <a:pt x="37465" y="14948"/>
                </a:cubicBezTo>
                <a:cubicBezTo>
                  <a:pt x="36863" y="14948"/>
                  <a:pt x="36388" y="15423"/>
                  <a:pt x="36419" y="16025"/>
                </a:cubicBezTo>
                <a:close/>
                <a:moveTo>
                  <a:pt x="53996" y="12953"/>
                </a:moveTo>
                <a:cubicBezTo>
                  <a:pt x="54027" y="13523"/>
                  <a:pt x="54471" y="13935"/>
                  <a:pt x="55009" y="13935"/>
                </a:cubicBezTo>
                <a:cubicBezTo>
                  <a:pt x="55579" y="13935"/>
                  <a:pt x="56023" y="13491"/>
                  <a:pt x="56023" y="12921"/>
                </a:cubicBezTo>
                <a:cubicBezTo>
                  <a:pt x="56023" y="12351"/>
                  <a:pt x="55548" y="11876"/>
                  <a:pt x="54946" y="11908"/>
                </a:cubicBezTo>
                <a:cubicBezTo>
                  <a:pt x="54407" y="11940"/>
                  <a:pt x="53964" y="12415"/>
                  <a:pt x="53996" y="12953"/>
                </a:cubicBezTo>
                <a:close/>
                <a:moveTo>
                  <a:pt x="24069" y="20712"/>
                </a:moveTo>
                <a:cubicBezTo>
                  <a:pt x="24100" y="20173"/>
                  <a:pt x="23657" y="19698"/>
                  <a:pt x="23118" y="19667"/>
                </a:cubicBezTo>
                <a:cubicBezTo>
                  <a:pt x="22548" y="19635"/>
                  <a:pt x="22042" y="20110"/>
                  <a:pt x="22042" y="20680"/>
                </a:cubicBezTo>
                <a:cubicBezTo>
                  <a:pt x="22073" y="21250"/>
                  <a:pt x="22517" y="21694"/>
                  <a:pt x="23055" y="21694"/>
                </a:cubicBezTo>
                <a:cubicBezTo>
                  <a:pt x="23593" y="21694"/>
                  <a:pt x="24069" y="21282"/>
                  <a:pt x="24069" y="20712"/>
                </a:cubicBezTo>
                <a:close/>
                <a:moveTo>
                  <a:pt x="63021" y="6049"/>
                </a:moveTo>
                <a:cubicBezTo>
                  <a:pt x="63591" y="6017"/>
                  <a:pt x="64067" y="5542"/>
                  <a:pt x="64035" y="4972"/>
                </a:cubicBezTo>
                <a:cubicBezTo>
                  <a:pt x="64003" y="4371"/>
                  <a:pt x="63528" y="3927"/>
                  <a:pt x="62926" y="3991"/>
                </a:cubicBezTo>
                <a:cubicBezTo>
                  <a:pt x="62388" y="4022"/>
                  <a:pt x="61976" y="4466"/>
                  <a:pt x="61945" y="5004"/>
                </a:cubicBezTo>
                <a:cubicBezTo>
                  <a:pt x="61976" y="5574"/>
                  <a:pt x="62451" y="6049"/>
                  <a:pt x="63021" y="6049"/>
                </a:cubicBezTo>
                <a:close/>
                <a:moveTo>
                  <a:pt x="57954" y="8963"/>
                </a:moveTo>
                <a:cubicBezTo>
                  <a:pt x="57986" y="9564"/>
                  <a:pt x="58461" y="10008"/>
                  <a:pt x="59063" y="10008"/>
                </a:cubicBezTo>
                <a:cubicBezTo>
                  <a:pt x="59601" y="9976"/>
                  <a:pt x="60045" y="9501"/>
                  <a:pt x="60013" y="8963"/>
                </a:cubicBezTo>
                <a:cubicBezTo>
                  <a:pt x="60045" y="8361"/>
                  <a:pt x="59538" y="7918"/>
                  <a:pt x="58968" y="7949"/>
                </a:cubicBezTo>
                <a:cubicBezTo>
                  <a:pt x="58398" y="7981"/>
                  <a:pt x="57986" y="8424"/>
                  <a:pt x="57954" y="8963"/>
                </a:cubicBezTo>
                <a:close/>
                <a:moveTo>
                  <a:pt x="64415" y="4276"/>
                </a:moveTo>
                <a:cubicBezTo>
                  <a:pt x="64383" y="4814"/>
                  <a:pt x="64827" y="5257"/>
                  <a:pt x="65397" y="5289"/>
                </a:cubicBezTo>
                <a:cubicBezTo>
                  <a:pt x="65967" y="5289"/>
                  <a:pt x="66442" y="4814"/>
                  <a:pt x="66473" y="4244"/>
                </a:cubicBezTo>
                <a:cubicBezTo>
                  <a:pt x="66442" y="3674"/>
                  <a:pt x="65967" y="3199"/>
                  <a:pt x="65365" y="3231"/>
                </a:cubicBezTo>
                <a:cubicBezTo>
                  <a:pt x="64827" y="3262"/>
                  <a:pt x="64383" y="3706"/>
                  <a:pt x="64415" y="4276"/>
                </a:cubicBezTo>
                <a:close/>
                <a:moveTo>
                  <a:pt x="7886" y="23942"/>
                </a:moveTo>
                <a:cubicBezTo>
                  <a:pt x="8424" y="23974"/>
                  <a:pt x="8899" y="23562"/>
                  <a:pt x="8931" y="22992"/>
                </a:cubicBezTo>
                <a:cubicBezTo>
                  <a:pt x="8962" y="22422"/>
                  <a:pt x="8519" y="21915"/>
                  <a:pt x="7917" y="21915"/>
                </a:cubicBezTo>
                <a:cubicBezTo>
                  <a:pt x="7347" y="21915"/>
                  <a:pt x="6872" y="22359"/>
                  <a:pt x="6872" y="22960"/>
                </a:cubicBezTo>
                <a:cubicBezTo>
                  <a:pt x="6872" y="23499"/>
                  <a:pt x="7316" y="23942"/>
                  <a:pt x="7886" y="23942"/>
                </a:cubicBezTo>
                <a:close/>
                <a:moveTo>
                  <a:pt x="9311" y="22137"/>
                </a:moveTo>
                <a:cubicBezTo>
                  <a:pt x="9279" y="22707"/>
                  <a:pt x="9691" y="23182"/>
                  <a:pt x="10261" y="23214"/>
                </a:cubicBezTo>
                <a:cubicBezTo>
                  <a:pt x="10831" y="23245"/>
                  <a:pt x="11338" y="22802"/>
                  <a:pt x="11369" y="22232"/>
                </a:cubicBezTo>
                <a:cubicBezTo>
                  <a:pt x="11369" y="21630"/>
                  <a:pt x="10894" y="21155"/>
                  <a:pt x="10324" y="21155"/>
                </a:cubicBezTo>
                <a:cubicBezTo>
                  <a:pt x="9754" y="21155"/>
                  <a:pt x="9311" y="21599"/>
                  <a:pt x="9311" y="22137"/>
                </a:cubicBezTo>
                <a:close/>
                <a:moveTo>
                  <a:pt x="5542" y="24734"/>
                </a:moveTo>
                <a:cubicBezTo>
                  <a:pt x="6112" y="24734"/>
                  <a:pt x="6556" y="24290"/>
                  <a:pt x="6556" y="23752"/>
                </a:cubicBezTo>
                <a:cubicBezTo>
                  <a:pt x="6556" y="23150"/>
                  <a:pt x="6080" y="22675"/>
                  <a:pt x="5510" y="22707"/>
                </a:cubicBezTo>
                <a:cubicBezTo>
                  <a:pt x="4940" y="22739"/>
                  <a:pt x="4529" y="23182"/>
                  <a:pt x="4497" y="23720"/>
                </a:cubicBezTo>
                <a:cubicBezTo>
                  <a:pt x="4497" y="24290"/>
                  <a:pt x="4972" y="24765"/>
                  <a:pt x="5542" y="24734"/>
                </a:cubicBezTo>
                <a:close/>
                <a:moveTo>
                  <a:pt x="32651" y="16500"/>
                </a:moveTo>
                <a:cubicBezTo>
                  <a:pt x="32112" y="16500"/>
                  <a:pt x="31637" y="16943"/>
                  <a:pt x="31637" y="17513"/>
                </a:cubicBezTo>
                <a:cubicBezTo>
                  <a:pt x="31574" y="18083"/>
                  <a:pt x="32049" y="18590"/>
                  <a:pt x="32651" y="18558"/>
                </a:cubicBezTo>
                <a:cubicBezTo>
                  <a:pt x="33189" y="18590"/>
                  <a:pt x="33664" y="18147"/>
                  <a:pt x="33696" y="17608"/>
                </a:cubicBezTo>
                <a:cubicBezTo>
                  <a:pt x="33696" y="17007"/>
                  <a:pt x="33221" y="16531"/>
                  <a:pt x="32651" y="16500"/>
                </a:cubicBezTo>
                <a:close/>
                <a:moveTo>
                  <a:pt x="29262" y="18337"/>
                </a:moveTo>
                <a:cubicBezTo>
                  <a:pt x="29231" y="18875"/>
                  <a:pt x="29674" y="19350"/>
                  <a:pt x="30212" y="19350"/>
                </a:cubicBezTo>
                <a:cubicBezTo>
                  <a:pt x="30814" y="19382"/>
                  <a:pt x="31289" y="18938"/>
                  <a:pt x="31321" y="18368"/>
                </a:cubicBezTo>
                <a:cubicBezTo>
                  <a:pt x="31289" y="17767"/>
                  <a:pt x="30814" y="17323"/>
                  <a:pt x="30244" y="17323"/>
                </a:cubicBezTo>
                <a:cubicBezTo>
                  <a:pt x="29706" y="17323"/>
                  <a:pt x="29262" y="17767"/>
                  <a:pt x="29262" y="18337"/>
                </a:cubicBezTo>
                <a:close/>
                <a:moveTo>
                  <a:pt x="15074" y="21630"/>
                </a:moveTo>
                <a:cubicBezTo>
                  <a:pt x="15676" y="21630"/>
                  <a:pt x="16151" y="21187"/>
                  <a:pt x="16151" y="20585"/>
                </a:cubicBezTo>
                <a:cubicBezTo>
                  <a:pt x="16120" y="20047"/>
                  <a:pt x="15676" y="19603"/>
                  <a:pt x="15138" y="19572"/>
                </a:cubicBezTo>
                <a:cubicBezTo>
                  <a:pt x="14568" y="19540"/>
                  <a:pt x="14093" y="20015"/>
                  <a:pt x="14093" y="20617"/>
                </a:cubicBezTo>
                <a:cubicBezTo>
                  <a:pt x="14093" y="21155"/>
                  <a:pt x="14536" y="21630"/>
                  <a:pt x="15074" y="21630"/>
                </a:cubicBezTo>
                <a:close/>
                <a:moveTo>
                  <a:pt x="49214" y="14505"/>
                </a:moveTo>
                <a:cubicBezTo>
                  <a:pt x="49182" y="15043"/>
                  <a:pt x="49625" y="15518"/>
                  <a:pt x="50164" y="15550"/>
                </a:cubicBezTo>
                <a:cubicBezTo>
                  <a:pt x="50734" y="15550"/>
                  <a:pt x="51241" y="15106"/>
                  <a:pt x="51241" y="14505"/>
                </a:cubicBezTo>
                <a:cubicBezTo>
                  <a:pt x="51241" y="13935"/>
                  <a:pt x="50766" y="13491"/>
                  <a:pt x="50195" y="13491"/>
                </a:cubicBezTo>
                <a:cubicBezTo>
                  <a:pt x="49625" y="13491"/>
                  <a:pt x="49214" y="13966"/>
                  <a:pt x="49214" y="14505"/>
                </a:cubicBezTo>
                <a:close/>
                <a:moveTo>
                  <a:pt x="25462" y="20902"/>
                </a:moveTo>
                <a:cubicBezTo>
                  <a:pt x="26032" y="20933"/>
                  <a:pt x="26475" y="20490"/>
                  <a:pt x="26475" y="19920"/>
                </a:cubicBezTo>
                <a:cubicBezTo>
                  <a:pt x="26539" y="19350"/>
                  <a:pt x="26064" y="18875"/>
                  <a:pt x="25494" y="18875"/>
                </a:cubicBezTo>
                <a:cubicBezTo>
                  <a:pt x="24924" y="18875"/>
                  <a:pt x="24480" y="19287"/>
                  <a:pt x="24449" y="19857"/>
                </a:cubicBezTo>
                <a:cubicBezTo>
                  <a:pt x="24449" y="20427"/>
                  <a:pt x="24892" y="20902"/>
                  <a:pt x="25462" y="20902"/>
                </a:cubicBezTo>
                <a:close/>
                <a:moveTo>
                  <a:pt x="27869" y="20142"/>
                </a:moveTo>
                <a:cubicBezTo>
                  <a:pt x="28407" y="20110"/>
                  <a:pt x="28851" y="19667"/>
                  <a:pt x="28882" y="19128"/>
                </a:cubicBezTo>
                <a:cubicBezTo>
                  <a:pt x="28882" y="18558"/>
                  <a:pt x="28439" y="18052"/>
                  <a:pt x="27837" y="18083"/>
                </a:cubicBezTo>
                <a:cubicBezTo>
                  <a:pt x="27299" y="18083"/>
                  <a:pt x="26855" y="18527"/>
                  <a:pt x="26824" y="19065"/>
                </a:cubicBezTo>
                <a:cubicBezTo>
                  <a:pt x="26824" y="19635"/>
                  <a:pt x="27299" y="20110"/>
                  <a:pt x="27869" y="20142"/>
                </a:cubicBezTo>
                <a:close/>
                <a:moveTo>
                  <a:pt x="42975" y="15835"/>
                </a:moveTo>
                <a:cubicBezTo>
                  <a:pt x="42437" y="15835"/>
                  <a:pt x="41993" y="16278"/>
                  <a:pt x="41993" y="16817"/>
                </a:cubicBezTo>
                <a:cubicBezTo>
                  <a:pt x="41993" y="17418"/>
                  <a:pt x="42468" y="17862"/>
                  <a:pt x="43038" y="17862"/>
                </a:cubicBezTo>
                <a:cubicBezTo>
                  <a:pt x="43608" y="17862"/>
                  <a:pt x="44052" y="17355"/>
                  <a:pt x="44020" y="16785"/>
                </a:cubicBezTo>
                <a:cubicBezTo>
                  <a:pt x="43988" y="16246"/>
                  <a:pt x="43545" y="15803"/>
                  <a:pt x="42975" y="15835"/>
                </a:cubicBezTo>
                <a:close/>
                <a:moveTo>
                  <a:pt x="67772" y="4466"/>
                </a:moveTo>
                <a:cubicBezTo>
                  <a:pt x="68342" y="4497"/>
                  <a:pt x="68817" y="4022"/>
                  <a:pt x="68817" y="3452"/>
                </a:cubicBezTo>
                <a:cubicBezTo>
                  <a:pt x="68785" y="2882"/>
                  <a:pt x="68342" y="2471"/>
                  <a:pt x="67803" y="2439"/>
                </a:cubicBezTo>
                <a:cubicBezTo>
                  <a:pt x="67233" y="2439"/>
                  <a:pt x="66758" y="2914"/>
                  <a:pt x="66790" y="3484"/>
                </a:cubicBezTo>
                <a:cubicBezTo>
                  <a:pt x="66790" y="4022"/>
                  <a:pt x="67233" y="4466"/>
                  <a:pt x="67772" y="4466"/>
                </a:cubicBezTo>
                <a:close/>
                <a:moveTo>
                  <a:pt x="52602" y="12700"/>
                </a:moveTo>
                <a:cubicBezTo>
                  <a:pt x="52064" y="12700"/>
                  <a:pt x="51589" y="13111"/>
                  <a:pt x="51589" y="13681"/>
                </a:cubicBezTo>
                <a:cubicBezTo>
                  <a:pt x="51557" y="14220"/>
                  <a:pt x="52001" y="14695"/>
                  <a:pt x="52539" y="14726"/>
                </a:cubicBezTo>
                <a:cubicBezTo>
                  <a:pt x="53109" y="14758"/>
                  <a:pt x="53616" y="14283"/>
                  <a:pt x="53616" y="13713"/>
                </a:cubicBezTo>
                <a:cubicBezTo>
                  <a:pt x="53616" y="13175"/>
                  <a:pt x="53172" y="12700"/>
                  <a:pt x="52602" y="12700"/>
                </a:cubicBezTo>
                <a:close/>
                <a:moveTo>
                  <a:pt x="63782" y="8424"/>
                </a:moveTo>
                <a:cubicBezTo>
                  <a:pt x="64320" y="8456"/>
                  <a:pt x="64795" y="8013"/>
                  <a:pt x="64795" y="7474"/>
                </a:cubicBezTo>
                <a:cubicBezTo>
                  <a:pt x="64827" y="6872"/>
                  <a:pt x="64352" y="6397"/>
                  <a:pt x="63782" y="6397"/>
                </a:cubicBezTo>
                <a:cubicBezTo>
                  <a:pt x="63243" y="6429"/>
                  <a:pt x="62800" y="6872"/>
                  <a:pt x="62768" y="7411"/>
                </a:cubicBezTo>
                <a:cubicBezTo>
                  <a:pt x="62768" y="7981"/>
                  <a:pt x="63211" y="8424"/>
                  <a:pt x="63782" y="8424"/>
                </a:cubicBezTo>
                <a:close/>
                <a:moveTo>
                  <a:pt x="70179" y="3674"/>
                </a:moveTo>
                <a:cubicBezTo>
                  <a:pt x="70749" y="3674"/>
                  <a:pt x="71192" y="3262"/>
                  <a:pt x="71224" y="2692"/>
                </a:cubicBezTo>
                <a:cubicBezTo>
                  <a:pt x="71224" y="2122"/>
                  <a:pt x="70749" y="1647"/>
                  <a:pt x="70179" y="1647"/>
                </a:cubicBezTo>
                <a:cubicBezTo>
                  <a:pt x="69640" y="1679"/>
                  <a:pt x="69197" y="2122"/>
                  <a:pt x="69197" y="2692"/>
                </a:cubicBezTo>
                <a:cubicBezTo>
                  <a:pt x="69197" y="3231"/>
                  <a:pt x="69640" y="3674"/>
                  <a:pt x="70179" y="3674"/>
                </a:cubicBezTo>
                <a:close/>
                <a:moveTo>
                  <a:pt x="66220" y="7633"/>
                </a:moveTo>
                <a:cubicBezTo>
                  <a:pt x="66790" y="7633"/>
                  <a:pt x="67233" y="7189"/>
                  <a:pt x="67233" y="6619"/>
                </a:cubicBezTo>
                <a:cubicBezTo>
                  <a:pt x="67202" y="6081"/>
                  <a:pt x="66790" y="5637"/>
                  <a:pt x="66220" y="5606"/>
                </a:cubicBezTo>
                <a:cubicBezTo>
                  <a:pt x="65650" y="5606"/>
                  <a:pt x="65175" y="6081"/>
                  <a:pt x="65207" y="6682"/>
                </a:cubicBezTo>
                <a:cubicBezTo>
                  <a:pt x="65238" y="7221"/>
                  <a:pt x="65682" y="7664"/>
                  <a:pt x="66220" y="7633"/>
                </a:cubicBezTo>
                <a:close/>
                <a:moveTo>
                  <a:pt x="71572" y="1932"/>
                </a:moveTo>
                <a:cubicBezTo>
                  <a:pt x="71572" y="2471"/>
                  <a:pt x="72015" y="2914"/>
                  <a:pt x="72554" y="2914"/>
                </a:cubicBezTo>
                <a:cubicBezTo>
                  <a:pt x="73124" y="2946"/>
                  <a:pt x="73567" y="2502"/>
                  <a:pt x="73599" y="1964"/>
                </a:cubicBezTo>
                <a:cubicBezTo>
                  <a:pt x="73599" y="1394"/>
                  <a:pt x="73156" y="919"/>
                  <a:pt x="72554" y="919"/>
                </a:cubicBezTo>
                <a:cubicBezTo>
                  <a:pt x="72015" y="919"/>
                  <a:pt x="71572" y="1362"/>
                  <a:pt x="71572" y="1932"/>
                </a:cubicBezTo>
                <a:close/>
                <a:moveTo>
                  <a:pt x="38256" y="17387"/>
                </a:moveTo>
                <a:cubicBezTo>
                  <a:pt x="37686" y="17355"/>
                  <a:pt x="37243" y="17798"/>
                  <a:pt x="37211" y="18337"/>
                </a:cubicBezTo>
                <a:cubicBezTo>
                  <a:pt x="37179" y="18907"/>
                  <a:pt x="37623" y="19382"/>
                  <a:pt x="38161" y="19382"/>
                </a:cubicBezTo>
                <a:cubicBezTo>
                  <a:pt x="38763" y="19413"/>
                  <a:pt x="39238" y="18970"/>
                  <a:pt x="39238" y="18400"/>
                </a:cubicBezTo>
                <a:cubicBezTo>
                  <a:pt x="39238" y="17830"/>
                  <a:pt x="38795" y="17387"/>
                  <a:pt x="38256" y="17387"/>
                </a:cubicBezTo>
                <a:close/>
                <a:moveTo>
                  <a:pt x="56371" y="12130"/>
                </a:moveTo>
                <a:cubicBezTo>
                  <a:pt x="56371" y="12700"/>
                  <a:pt x="56783" y="13143"/>
                  <a:pt x="57321" y="13175"/>
                </a:cubicBezTo>
                <a:cubicBezTo>
                  <a:pt x="57923" y="13206"/>
                  <a:pt x="58398" y="12731"/>
                  <a:pt x="58398" y="12161"/>
                </a:cubicBezTo>
                <a:cubicBezTo>
                  <a:pt x="58366" y="11623"/>
                  <a:pt x="57954" y="11179"/>
                  <a:pt x="57384" y="11148"/>
                </a:cubicBezTo>
                <a:cubicBezTo>
                  <a:pt x="56846" y="11148"/>
                  <a:pt x="56403" y="11591"/>
                  <a:pt x="56371" y="12130"/>
                </a:cubicBezTo>
                <a:close/>
                <a:moveTo>
                  <a:pt x="48802" y="15233"/>
                </a:moveTo>
                <a:cubicBezTo>
                  <a:pt x="48834" y="14695"/>
                  <a:pt x="48359" y="14220"/>
                  <a:pt x="47820" y="14251"/>
                </a:cubicBezTo>
                <a:cubicBezTo>
                  <a:pt x="47250" y="14251"/>
                  <a:pt x="46807" y="14695"/>
                  <a:pt x="46775" y="15233"/>
                </a:cubicBezTo>
                <a:cubicBezTo>
                  <a:pt x="46775" y="15835"/>
                  <a:pt x="47250" y="16310"/>
                  <a:pt x="47852" y="16278"/>
                </a:cubicBezTo>
                <a:cubicBezTo>
                  <a:pt x="48390" y="16278"/>
                  <a:pt x="48834" y="15803"/>
                  <a:pt x="48802" y="15233"/>
                </a:cubicBezTo>
                <a:close/>
                <a:moveTo>
                  <a:pt x="39586" y="17672"/>
                </a:moveTo>
                <a:cubicBezTo>
                  <a:pt x="39618" y="18242"/>
                  <a:pt x="40093" y="18653"/>
                  <a:pt x="40663" y="18590"/>
                </a:cubicBezTo>
                <a:cubicBezTo>
                  <a:pt x="41201" y="18558"/>
                  <a:pt x="41645" y="18115"/>
                  <a:pt x="41613" y="17545"/>
                </a:cubicBezTo>
                <a:cubicBezTo>
                  <a:pt x="41581" y="16975"/>
                  <a:pt x="41075" y="16531"/>
                  <a:pt x="40505" y="16595"/>
                </a:cubicBezTo>
                <a:cubicBezTo>
                  <a:pt x="39966" y="16626"/>
                  <a:pt x="39555" y="17133"/>
                  <a:pt x="39586" y="17672"/>
                </a:cubicBezTo>
                <a:close/>
                <a:moveTo>
                  <a:pt x="21693" y="21409"/>
                </a:moveTo>
                <a:cubicBezTo>
                  <a:pt x="21693" y="20838"/>
                  <a:pt x="21218" y="20427"/>
                  <a:pt x="20680" y="20427"/>
                </a:cubicBezTo>
                <a:cubicBezTo>
                  <a:pt x="20142" y="20427"/>
                  <a:pt x="19666" y="20870"/>
                  <a:pt x="19666" y="21440"/>
                </a:cubicBezTo>
                <a:cubicBezTo>
                  <a:pt x="19666" y="22010"/>
                  <a:pt x="20173" y="22454"/>
                  <a:pt x="20743" y="22454"/>
                </a:cubicBezTo>
                <a:cubicBezTo>
                  <a:pt x="21282" y="22422"/>
                  <a:pt x="21725" y="21947"/>
                  <a:pt x="21693" y="21409"/>
                </a:cubicBezTo>
                <a:close/>
                <a:moveTo>
                  <a:pt x="46427" y="16056"/>
                </a:moveTo>
                <a:cubicBezTo>
                  <a:pt x="46459" y="15486"/>
                  <a:pt x="45983" y="15043"/>
                  <a:pt x="45445" y="15043"/>
                </a:cubicBezTo>
                <a:cubicBezTo>
                  <a:pt x="44875" y="15043"/>
                  <a:pt x="44432" y="15455"/>
                  <a:pt x="44400" y="16025"/>
                </a:cubicBezTo>
                <a:cubicBezTo>
                  <a:pt x="44400" y="16595"/>
                  <a:pt x="44875" y="17070"/>
                  <a:pt x="45445" y="17070"/>
                </a:cubicBezTo>
                <a:cubicBezTo>
                  <a:pt x="46015" y="17070"/>
                  <a:pt x="46459" y="16595"/>
                  <a:pt x="46427" y="16056"/>
                </a:cubicBezTo>
                <a:close/>
                <a:moveTo>
                  <a:pt x="17260" y="22264"/>
                </a:moveTo>
                <a:cubicBezTo>
                  <a:pt x="17291" y="22802"/>
                  <a:pt x="17735" y="23245"/>
                  <a:pt x="18273" y="23245"/>
                </a:cubicBezTo>
                <a:cubicBezTo>
                  <a:pt x="18843" y="23214"/>
                  <a:pt x="19286" y="22802"/>
                  <a:pt x="19286" y="22232"/>
                </a:cubicBezTo>
                <a:cubicBezTo>
                  <a:pt x="19286" y="21662"/>
                  <a:pt x="18811" y="21187"/>
                  <a:pt x="18241" y="21218"/>
                </a:cubicBezTo>
                <a:cubicBezTo>
                  <a:pt x="17671" y="21250"/>
                  <a:pt x="17260" y="21694"/>
                  <a:pt x="17260" y="22264"/>
                </a:cubicBezTo>
                <a:close/>
                <a:moveTo>
                  <a:pt x="15866" y="24037"/>
                </a:moveTo>
                <a:cubicBezTo>
                  <a:pt x="16436" y="24037"/>
                  <a:pt x="16880" y="23594"/>
                  <a:pt x="16911" y="23055"/>
                </a:cubicBezTo>
                <a:cubicBezTo>
                  <a:pt x="16911" y="22485"/>
                  <a:pt x="16468" y="22042"/>
                  <a:pt x="15930" y="22010"/>
                </a:cubicBezTo>
                <a:cubicBezTo>
                  <a:pt x="15360" y="22010"/>
                  <a:pt x="14916" y="22422"/>
                  <a:pt x="14884" y="22992"/>
                </a:cubicBezTo>
                <a:cubicBezTo>
                  <a:pt x="14884" y="23530"/>
                  <a:pt x="15328" y="24005"/>
                  <a:pt x="15866" y="24037"/>
                </a:cubicBezTo>
                <a:close/>
                <a:moveTo>
                  <a:pt x="0" y="28914"/>
                </a:moveTo>
                <a:cubicBezTo>
                  <a:pt x="95" y="28756"/>
                  <a:pt x="127" y="28629"/>
                  <a:pt x="127" y="28471"/>
                </a:cubicBezTo>
                <a:cubicBezTo>
                  <a:pt x="127" y="28312"/>
                  <a:pt x="95" y="28122"/>
                  <a:pt x="0" y="27964"/>
                </a:cubicBezTo>
                <a:close/>
                <a:moveTo>
                  <a:pt x="32429" y="19888"/>
                </a:moveTo>
                <a:cubicBezTo>
                  <a:pt x="32397" y="20458"/>
                  <a:pt x="32841" y="20933"/>
                  <a:pt x="33411" y="20933"/>
                </a:cubicBezTo>
                <a:cubicBezTo>
                  <a:pt x="33949" y="20965"/>
                  <a:pt x="34424" y="20522"/>
                  <a:pt x="34424" y="19952"/>
                </a:cubicBezTo>
                <a:cubicBezTo>
                  <a:pt x="34519" y="18590"/>
                  <a:pt x="32461" y="18527"/>
                  <a:pt x="32429" y="19888"/>
                </a:cubicBezTo>
                <a:close/>
                <a:moveTo>
                  <a:pt x="59823" y="12383"/>
                </a:moveTo>
                <a:cubicBezTo>
                  <a:pt x="60393" y="12351"/>
                  <a:pt x="60836" y="11908"/>
                  <a:pt x="60805" y="11338"/>
                </a:cubicBezTo>
                <a:cubicBezTo>
                  <a:pt x="60773" y="10799"/>
                  <a:pt x="60298" y="10356"/>
                  <a:pt x="59760" y="10356"/>
                </a:cubicBezTo>
                <a:cubicBezTo>
                  <a:pt x="59221" y="10419"/>
                  <a:pt x="58778" y="10863"/>
                  <a:pt x="58778" y="11433"/>
                </a:cubicBezTo>
                <a:cubicBezTo>
                  <a:pt x="58809" y="11971"/>
                  <a:pt x="59285" y="12383"/>
                  <a:pt x="59823" y="12383"/>
                </a:cubicBezTo>
                <a:close/>
                <a:moveTo>
                  <a:pt x="62166" y="11591"/>
                </a:moveTo>
                <a:cubicBezTo>
                  <a:pt x="62736" y="11591"/>
                  <a:pt x="63180" y="11148"/>
                  <a:pt x="63180" y="10578"/>
                </a:cubicBezTo>
                <a:cubicBezTo>
                  <a:pt x="63148" y="10039"/>
                  <a:pt x="62705" y="9596"/>
                  <a:pt x="62166" y="9564"/>
                </a:cubicBezTo>
                <a:cubicBezTo>
                  <a:pt x="61628" y="9596"/>
                  <a:pt x="61185" y="10039"/>
                  <a:pt x="61153" y="10609"/>
                </a:cubicBezTo>
                <a:cubicBezTo>
                  <a:pt x="61185" y="11148"/>
                  <a:pt x="61628" y="11591"/>
                  <a:pt x="62166" y="11591"/>
                </a:cubicBezTo>
                <a:close/>
                <a:moveTo>
                  <a:pt x="75024" y="2122"/>
                </a:moveTo>
                <a:cubicBezTo>
                  <a:pt x="75562" y="2122"/>
                  <a:pt x="76006" y="1647"/>
                  <a:pt x="76006" y="1109"/>
                </a:cubicBezTo>
                <a:cubicBezTo>
                  <a:pt x="76006" y="570"/>
                  <a:pt x="75531" y="127"/>
                  <a:pt x="74961" y="159"/>
                </a:cubicBezTo>
                <a:cubicBezTo>
                  <a:pt x="74422" y="159"/>
                  <a:pt x="73979" y="602"/>
                  <a:pt x="73979" y="1140"/>
                </a:cubicBezTo>
                <a:cubicBezTo>
                  <a:pt x="74011" y="1710"/>
                  <a:pt x="74454" y="2122"/>
                  <a:pt x="75024" y="2122"/>
                </a:cubicBezTo>
                <a:close/>
                <a:moveTo>
                  <a:pt x="30022" y="20712"/>
                </a:moveTo>
                <a:cubicBezTo>
                  <a:pt x="30022" y="21282"/>
                  <a:pt x="30466" y="21725"/>
                  <a:pt x="31036" y="21725"/>
                </a:cubicBezTo>
                <a:cubicBezTo>
                  <a:pt x="31574" y="21725"/>
                  <a:pt x="32017" y="21282"/>
                  <a:pt x="32017" y="20712"/>
                </a:cubicBezTo>
                <a:cubicBezTo>
                  <a:pt x="32017" y="19382"/>
                  <a:pt x="30022" y="19382"/>
                  <a:pt x="30022" y="20712"/>
                </a:cubicBezTo>
                <a:close/>
                <a:moveTo>
                  <a:pt x="1520" y="28692"/>
                </a:moveTo>
                <a:cubicBezTo>
                  <a:pt x="2058" y="28692"/>
                  <a:pt x="2534" y="28249"/>
                  <a:pt x="2534" y="27711"/>
                </a:cubicBezTo>
                <a:cubicBezTo>
                  <a:pt x="2534" y="27141"/>
                  <a:pt x="2090" y="26697"/>
                  <a:pt x="1552" y="26666"/>
                </a:cubicBezTo>
                <a:cubicBezTo>
                  <a:pt x="982" y="26697"/>
                  <a:pt x="538" y="27109"/>
                  <a:pt x="507" y="27679"/>
                </a:cubicBezTo>
                <a:cubicBezTo>
                  <a:pt x="538" y="28217"/>
                  <a:pt x="950" y="28661"/>
                  <a:pt x="1520" y="28692"/>
                </a:cubicBezTo>
                <a:close/>
                <a:moveTo>
                  <a:pt x="27235" y="22232"/>
                </a:moveTo>
                <a:cubicBezTo>
                  <a:pt x="27204" y="21662"/>
                  <a:pt x="26729" y="21250"/>
                  <a:pt x="26159" y="21282"/>
                </a:cubicBezTo>
                <a:cubicBezTo>
                  <a:pt x="24892" y="21345"/>
                  <a:pt x="24955" y="23277"/>
                  <a:pt x="26254" y="23277"/>
                </a:cubicBezTo>
                <a:cubicBezTo>
                  <a:pt x="26792" y="23245"/>
                  <a:pt x="27235" y="22770"/>
                  <a:pt x="27235" y="22232"/>
                </a:cubicBezTo>
                <a:close/>
                <a:moveTo>
                  <a:pt x="27647" y="21504"/>
                </a:moveTo>
                <a:cubicBezTo>
                  <a:pt x="27647" y="22042"/>
                  <a:pt x="28090" y="22485"/>
                  <a:pt x="28629" y="22517"/>
                </a:cubicBezTo>
                <a:cubicBezTo>
                  <a:pt x="29167" y="22517"/>
                  <a:pt x="29642" y="22074"/>
                  <a:pt x="29642" y="21535"/>
                </a:cubicBezTo>
                <a:cubicBezTo>
                  <a:pt x="29674" y="20205"/>
                  <a:pt x="27679" y="20173"/>
                  <a:pt x="27647" y="21504"/>
                </a:cubicBezTo>
                <a:close/>
                <a:moveTo>
                  <a:pt x="5320" y="26127"/>
                </a:moveTo>
                <a:cubicBezTo>
                  <a:pt x="5352" y="27426"/>
                  <a:pt x="7347" y="27394"/>
                  <a:pt x="7316" y="26095"/>
                </a:cubicBezTo>
                <a:cubicBezTo>
                  <a:pt x="7284" y="24765"/>
                  <a:pt x="5320" y="24797"/>
                  <a:pt x="5320" y="26127"/>
                </a:cubicBezTo>
                <a:close/>
                <a:moveTo>
                  <a:pt x="69989" y="5067"/>
                </a:moveTo>
                <a:cubicBezTo>
                  <a:pt x="69989" y="5637"/>
                  <a:pt x="70432" y="6081"/>
                  <a:pt x="71002" y="6081"/>
                </a:cubicBezTo>
                <a:cubicBezTo>
                  <a:pt x="71857" y="6049"/>
                  <a:pt x="72300" y="5004"/>
                  <a:pt x="71667" y="4402"/>
                </a:cubicBezTo>
                <a:cubicBezTo>
                  <a:pt x="71065" y="3769"/>
                  <a:pt x="70020" y="4212"/>
                  <a:pt x="69989" y="5067"/>
                </a:cubicBezTo>
                <a:close/>
                <a:moveTo>
                  <a:pt x="35849" y="18178"/>
                </a:moveTo>
                <a:cubicBezTo>
                  <a:pt x="35279" y="18147"/>
                  <a:pt x="34804" y="18590"/>
                  <a:pt x="34804" y="19160"/>
                </a:cubicBezTo>
                <a:cubicBezTo>
                  <a:pt x="34773" y="19698"/>
                  <a:pt x="35216" y="20173"/>
                  <a:pt x="35786" y="20173"/>
                </a:cubicBezTo>
                <a:cubicBezTo>
                  <a:pt x="36324" y="20205"/>
                  <a:pt x="36799" y="19762"/>
                  <a:pt x="36831" y="19192"/>
                </a:cubicBezTo>
                <a:cubicBezTo>
                  <a:pt x="36831" y="18653"/>
                  <a:pt x="36388" y="18178"/>
                  <a:pt x="35849" y="18178"/>
                </a:cubicBezTo>
                <a:close/>
                <a:moveTo>
                  <a:pt x="3927" y="27901"/>
                </a:moveTo>
                <a:cubicBezTo>
                  <a:pt x="4465" y="27869"/>
                  <a:pt x="4909" y="27426"/>
                  <a:pt x="4909" y="26887"/>
                </a:cubicBezTo>
                <a:cubicBezTo>
                  <a:pt x="4877" y="26317"/>
                  <a:pt x="4434" y="25905"/>
                  <a:pt x="3895" y="25874"/>
                </a:cubicBezTo>
                <a:cubicBezTo>
                  <a:pt x="3325" y="25905"/>
                  <a:pt x="2914" y="26381"/>
                  <a:pt x="2914" y="26919"/>
                </a:cubicBezTo>
                <a:cubicBezTo>
                  <a:pt x="2914" y="27457"/>
                  <a:pt x="3389" y="27901"/>
                  <a:pt x="3927" y="27901"/>
                </a:cubicBezTo>
                <a:close/>
                <a:moveTo>
                  <a:pt x="46205" y="19413"/>
                </a:moveTo>
                <a:cubicBezTo>
                  <a:pt x="47060" y="19382"/>
                  <a:pt x="47472" y="18337"/>
                  <a:pt x="46839" y="17703"/>
                </a:cubicBezTo>
                <a:cubicBezTo>
                  <a:pt x="46237" y="17102"/>
                  <a:pt x="45192" y="17545"/>
                  <a:pt x="45192" y="18432"/>
                </a:cubicBezTo>
                <a:cubicBezTo>
                  <a:pt x="45192" y="18970"/>
                  <a:pt x="45635" y="19413"/>
                  <a:pt x="46205" y="19413"/>
                </a:cubicBezTo>
                <a:close/>
                <a:moveTo>
                  <a:pt x="52412" y="16056"/>
                </a:moveTo>
                <a:cubicBezTo>
                  <a:pt x="52381" y="16595"/>
                  <a:pt x="52824" y="17070"/>
                  <a:pt x="53362" y="17102"/>
                </a:cubicBezTo>
                <a:cubicBezTo>
                  <a:pt x="54249" y="17133"/>
                  <a:pt x="54724" y="16056"/>
                  <a:pt x="54122" y="15423"/>
                </a:cubicBezTo>
                <a:cubicBezTo>
                  <a:pt x="53521" y="14758"/>
                  <a:pt x="52444" y="15170"/>
                  <a:pt x="52412" y="16056"/>
                </a:cubicBezTo>
                <a:close/>
                <a:moveTo>
                  <a:pt x="43798" y="20205"/>
                </a:moveTo>
                <a:cubicBezTo>
                  <a:pt x="44337" y="20205"/>
                  <a:pt x="44812" y="19762"/>
                  <a:pt x="44812" y="19223"/>
                </a:cubicBezTo>
                <a:cubicBezTo>
                  <a:pt x="44812" y="18685"/>
                  <a:pt x="44400" y="18242"/>
                  <a:pt x="43862" y="18242"/>
                </a:cubicBezTo>
                <a:cubicBezTo>
                  <a:pt x="42500" y="18147"/>
                  <a:pt x="42437" y="20205"/>
                  <a:pt x="43798" y="20205"/>
                </a:cubicBezTo>
                <a:close/>
                <a:moveTo>
                  <a:pt x="49594" y="17672"/>
                </a:moveTo>
                <a:cubicBezTo>
                  <a:pt x="49562" y="16817"/>
                  <a:pt x="48517" y="16373"/>
                  <a:pt x="47915" y="16975"/>
                </a:cubicBezTo>
                <a:cubicBezTo>
                  <a:pt x="47282" y="17608"/>
                  <a:pt x="47694" y="18653"/>
                  <a:pt x="48580" y="18685"/>
                </a:cubicBezTo>
                <a:cubicBezTo>
                  <a:pt x="49119" y="18685"/>
                  <a:pt x="49594" y="18242"/>
                  <a:pt x="49594" y="17672"/>
                </a:cubicBezTo>
                <a:close/>
                <a:moveTo>
                  <a:pt x="23847" y="22074"/>
                </a:moveTo>
                <a:cubicBezTo>
                  <a:pt x="22992" y="22042"/>
                  <a:pt x="22517" y="23119"/>
                  <a:pt x="23150" y="23752"/>
                </a:cubicBezTo>
                <a:cubicBezTo>
                  <a:pt x="23752" y="24385"/>
                  <a:pt x="24829" y="23974"/>
                  <a:pt x="24860" y="23087"/>
                </a:cubicBezTo>
                <a:cubicBezTo>
                  <a:pt x="24829" y="22517"/>
                  <a:pt x="24417" y="22074"/>
                  <a:pt x="23847" y="22074"/>
                </a:cubicBezTo>
                <a:close/>
                <a:moveTo>
                  <a:pt x="49974" y="16880"/>
                </a:moveTo>
                <a:cubicBezTo>
                  <a:pt x="50005" y="17767"/>
                  <a:pt x="51082" y="18178"/>
                  <a:pt x="51684" y="17545"/>
                </a:cubicBezTo>
                <a:cubicBezTo>
                  <a:pt x="52286" y="16943"/>
                  <a:pt x="51842" y="15898"/>
                  <a:pt x="50987" y="15866"/>
                </a:cubicBezTo>
                <a:cubicBezTo>
                  <a:pt x="50417" y="15898"/>
                  <a:pt x="49974" y="16341"/>
                  <a:pt x="49974" y="16912"/>
                </a:cubicBezTo>
                <a:close/>
                <a:moveTo>
                  <a:pt x="58176" y="15550"/>
                </a:moveTo>
                <a:cubicBezTo>
                  <a:pt x="59506" y="15518"/>
                  <a:pt x="59475" y="13555"/>
                  <a:pt x="58176" y="13555"/>
                </a:cubicBezTo>
                <a:cubicBezTo>
                  <a:pt x="57606" y="13586"/>
                  <a:pt x="57163" y="14030"/>
                  <a:pt x="57194" y="14600"/>
                </a:cubicBezTo>
                <a:cubicBezTo>
                  <a:pt x="57226" y="15106"/>
                  <a:pt x="57669" y="15518"/>
                  <a:pt x="58176" y="15550"/>
                </a:cubicBezTo>
                <a:close/>
                <a:moveTo>
                  <a:pt x="54787" y="15328"/>
                </a:moveTo>
                <a:cubicBezTo>
                  <a:pt x="54787" y="16183"/>
                  <a:pt x="55801" y="16626"/>
                  <a:pt x="56434" y="16025"/>
                </a:cubicBezTo>
                <a:cubicBezTo>
                  <a:pt x="57068" y="15423"/>
                  <a:pt x="56656" y="14378"/>
                  <a:pt x="55801" y="14346"/>
                </a:cubicBezTo>
                <a:cubicBezTo>
                  <a:pt x="55263" y="14315"/>
                  <a:pt x="54787" y="14758"/>
                  <a:pt x="54787" y="15328"/>
                </a:cubicBezTo>
                <a:close/>
                <a:moveTo>
                  <a:pt x="21440" y="22865"/>
                </a:moveTo>
                <a:cubicBezTo>
                  <a:pt x="20553" y="22865"/>
                  <a:pt x="20110" y="23942"/>
                  <a:pt x="20743" y="24544"/>
                </a:cubicBezTo>
                <a:cubicBezTo>
                  <a:pt x="21377" y="25177"/>
                  <a:pt x="22422" y="24734"/>
                  <a:pt x="22422" y="23847"/>
                </a:cubicBezTo>
                <a:cubicBezTo>
                  <a:pt x="22422" y="23309"/>
                  <a:pt x="21978" y="22865"/>
                  <a:pt x="21440" y="22865"/>
                </a:cubicBezTo>
                <a:close/>
                <a:moveTo>
                  <a:pt x="41423" y="20997"/>
                </a:moveTo>
                <a:cubicBezTo>
                  <a:pt x="42278" y="20965"/>
                  <a:pt x="42690" y="19888"/>
                  <a:pt x="42057" y="19287"/>
                </a:cubicBezTo>
                <a:cubicBezTo>
                  <a:pt x="41423" y="18685"/>
                  <a:pt x="40410" y="19128"/>
                  <a:pt x="40410" y="20015"/>
                </a:cubicBezTo>
                <a:cubicBezTo>
                  <a:pt x="40410" y="20553"/>
                  <a:pt x="40853" y="20997"/>
                  <a:pt x="41423" y="20997"/>
                </a:cubicBezTo>
                <a:close/>
                <a:moveTo>
                  <a:pt x="73409" y="3326"/>
                </a:moveTo>
                <a:cubicBezTo>
                  <a:pt x="72047" y="3262"/>
                  <a:pt x="72047" y="5289"/>
                  <a:pt x="73377" y="5257"/>
                </a:cubicBezTo>
                <a:cubicBezTo>
                  <a:pt x="74676" y="5257"/>
                  <a:pt x="74676" y="3357"/>
                  <a:pt x="73409" y="3326"/>
                </a:cubicBezTo>
                <a:close/>
                <a:moveTo>
                  <a:pt x="39048" y="19825"/>
                </a:moveTo>
                <a:cubicBezTo>
                  <a:pt x="38193" y="19793"/>
                  <a:pt x="37718" y="20838"/>
                  <a:pt x="38320" y="21472"/>
                </a:cubicBezTo>
                <a:cubicBezTo>
                  <a:pt x="38921" y="22105"/>
                  <a:pt x="39966" y="21725"/>
                  <a:pt x="39998" y="20838"/>
                </a:cubicBezTo>
                <a:cubicBezTo>
                  <a:pt x="40030" y="20300"/>
                  <a:pt x="39586" y="19857"/>
                  <a:pt x="39048" y="19825"/>
                </a:cubicBezTo>
                <a:close/>
                <a:moveTo>
                  <a:pt x="60520" y="12795"/>
                </a:moveTo>
                <a:cubicBezTo>
                  <a:pt x="60013" y="12795"/>
                  <a:pt x="59570" y="13206"/>
                  <a:pt x="59570" y="13745"/>
                </a:cubicBezTo>
                <a:cubicBezTo>
                  <a:pt x="59538" y="15043"/>
                  <a:pt x="61501" y="15075"/>
                  <a:pt x="61533" y="13776"/>
                </a:cubicBezTo>
                <a:cubicBezTo>
                  <a:pt x="61533" y="13206"/>
                  <a:pt x="61090" y="12763"/>
                  <a:pt x="60520" y="12795"/>
                </a:cubicBezTo>
                <a:close/>
                <a:moveTo>
                  <a:pt x="68595" y="4877"/>
                </a:moveTo>
                <a:cubicBezTo>
                  <a:pt x="67708" y="4877"/>
                  <a:pt x="67265" y="5954"/>
                  <a:pt x="67898" y="6587"/>
                </a:cubicBezTo>
                <a:cubicBezTo>
                  <a:pt x="68500" y="7189"/>
                  <a:pt x="69577" y="6746"/>
                  <a:pt x="69577" y="5891"/>
                </a:cubicBezTo>
                <a:cubicBezTo>
                  <a:pt x="69577" y="5321"/>
                  <a:pt x="69134" y="4877"/>
                  <a:pt x="68595" y="4877"/>
                </a:cubicBezTo>
                <a:close/>
                <a:moveTo>
                  <a:pt x="13491" y="24765"/>
                </a:moveTo>
                <a:cubicBezTo>
                  <a:pt x="14378" y="24734"/>
                  <a:pt x="14789" y="23689"/>
                  <a:pt x="14188" y="23055"/>
                </a:cubicBezTo>
                <a:cubicBezTo>
                  <a:pt x="13554" y="22454"/>
                  <a:pt x="12478" y="22897"/>
                  <a:pt x="12509" y="23784"/>
                </a:cubicBezTo>
                <a:cubicBezTo>
                  <a:pt x="12478" y="24322"/>
                  <a:pt x="12953" y="24765"/>
                  <a:pt x="13491" y="24765"/>
                </a:cubicBezTo>
                <a:close/>
                <a:moveTo>
                  <a:pt x="75752" y="4497"/>
                </a:moveTo>
                <a:cubicBezTo>
                  <a:pt x="76322" y="4529"/>
                  <a:pt x="76766" y="4086"/>
                  <a:pt x="76766" y="3547"/>
                </a:cubicBezTo>
                <a:cubicBezTo>
                  <a:pt x="76702" y="2280"/>
                  <a:pt x="74866" y="2280"/>
                  <a:pt x="74802" y="3547"/>
                </a:cubicBezTo>
                <a:cubicBezTo>
                  <a:pt x="74802" y="4086"/>
                  <a:pt x="75214" y="4497"/>
                  <a:pt x="75752" y="4497"/>
                </a:cubicBezTo>
                <a:close/>
                <a:moveTo>
                  <a:pt x="19033" y="25557"/>
                </a:moveTo>
                <a:cubicBezTo>
                  <a:pt x="19603" y="25589"/>
                  <a:pt x="20047" y="25145"/>
                  <a:pt x="20047" y="24607"/>
                </a:cubicBezTo>
                <a:cubicBezTo>
                  <a:pt x="20015" y="23309"/>
                  <a:pt x="18083" y="23309"/>
                  <a:pt x="18083" y="24607"/>
                </a:cubicBezTo>
                <a:cubicBezTo>
                  <a:pt x="18083" y="25145"/>
                  <a:pt x="18526" y="25557"/>
                  <a:pt x="19033" y="25557"/>
                </a:cubicBezTo>
                <a:close/>
                <a:moveTo>
                  <a:pt x="62958" y="13966"/>
                </a:moveTo>
                <a:cubicBezTo>
                  <a:pt x="63496" y="13966"/>
                  <a:pt x="63940" y="13523"/>
                  <a:pt x="63940" y="12985"/>
                </a:cubicBezTo>
                <a:cubicBezTo>
                  <a:pt x="63940" y="12478"/>
                  <a:pt x="63496" y="12035"/>
                  <a:pt x="62990" y="12035"/>
                </a:cubicBezTo>
                <a:cubicBezTo>
                  <a:pt x="62420" y="12035"/>
                  <a:pt x="61976" y="12478"/>
                  <a:pt x="61976" y="13016"/>
                </a:cubicBezTo>
                <a:cubicBezTo>
                  <a:pt x="62008" y="13555"/>
                  <a:pt x="62420" y="13966"/>
                  <a:pt x="62958" y="13966"/>
                </a:cubicBezTo>
                <a:close/>
                <a:moveTo>
                  <a:pt x="78159" y="3706"/>
                </a:moveTo>
                <a:cubicBezTo>
                  <a:pt x="78698" y="3706"/>
                  <a:pt x="79109" y="3294"/>
                  <a:pt x="79141" y="2787"/>
                </a:cubicBezTo>
                <a:cubicBezTo>
                  <a:pt x="79173" y="1425"/>
                  <a:pt x="77146" y="1457"/>
                  <a:pt x="77178" y="2787"/>
                </a:cubicBezTo>
                <a:cubicBezTo>
                  <a:pt x="77209" y="3326"/>
                  <a:pt x="77653" y="3737"/>
                  <a:pt x="78159" y="3706"/>
                </a:cubicBezTo>
                <a:close/>
                <a:moveTo>
                  <a:pt x="11084" y="23562"/>
                </a:moveTo>
                <a:cubicBezTo>
                  <a:pt x="10197" y="23594"/>
                  <a:pt x="9786" y="24670"/>
                  <a:pt x="10419" y="25272"/>
                </a:cubicBezTo>
                <a:cubicBezTo>
                  <a:pt x="11053" y="25874"/>
                  <a:pt x="12098" y="25430"/>
                  <a:pt x="12098" y="24544"/>
                </a:cubicBezTo>
                <a:cubicBezTo>
                  <a:pt x="12098" y="24005"/>
                  <a:pt x="11654" y="23562"/>
                  <a:pt x="11084" y="23562"/>
                </a:cubicBezTo>
                <a:close/>
                <a:moveTo>
                  <a:pt x="0" y="31828"/>
                </a:moveTo>
                <a:cubicBezTo>
                  <a:pt x="507" y="31764"/>
                  <a:pt x="887" y="31353"/>
                  <a:pt x="887" y="30846"/>
                </a:cubicBezTo>
                <a:cubicBezTo>
                  <a:pt x="855" y="30339"/>
                  <a:pt x="507" y="29927"/>
                  <a:pt x="0" y="29896"/>
                </a:cubicBezTo>
                <a:close/>
                <a:moveTo>
                  <a:pt x="9691" y="25304"/>
                </a:moveTo>
                <a:cubicBezTo>
                  <a:pt x="9627" y="24417"/>
                  <a:pt x="8551" y="24037"/>
                  <a:pt x="7981" y="24670"/>
                </a:cubicBezTo>
                <a:cubicBezTo>
                  <a:pt x="7379" y="25335"/>
                  <a:pt x="7854" y="26381"/>
                  <a:pt x="8741" y="26349"/>
                </a:cubicBezTo>
                <a:cubicBezTo>
                  <a:pt x="9279" y="26317"/>
                  <a:pt x="9722" y="25842"/>
                  <a:pt x="9691" y="25304"/>
                </a:cubicBezTo>
                <a:close/>
                <a:moveTo>
                  <a:pt x="34139" y="21377"/>
                </a:moveTo>
                <a:cubicBezTo>
                  <a:pt x="33284" y="21440"/>
                  <a:pt x="32936" y="22517"/>
                  <a:pt x="33569" y="23055"/>
                </a:cubicBezTo>
                <a:cubicBezTo>
                  <a:pt x="34203" y="23625"/>
                  <a:pt x="35216" y="23150"/>
                  <a:pt x="35184" y="22295"/>
                </a:cubicBezTo>
                <a:cubicBezTo>
                  <a:pt x="35184" y="21757"/>
                  <a:pt x="34709" y="21345"/>
                  <a:pt x="34139" y="21377"/>
                </a:cubicBezTo>
                <a:close/>
                <a:moveTo>
                  <a:pt x="63591" y="9818"/>
                </a:moveTo>
                <a:cubicBezTo>
                  <a:pt x="63560" y="10673"/>
                  <a:pt x="64605" y="11148"/>
                  <a:pt x="65238" y="10546"/>
                </a:cubicBezTo>
                <a:cubicBezTo>
                  <a:pt x="65903" y="9976"/>
                  <a:pt x="65523" y="8899"/>
                  <a:pt x="64637" y="8868"/>
                </a:cubicBezTo>
                <a:cubicBezTo>
                  <a:pt x="64098" y="8804"/>
                  <a:pt x="63623" y="9248"/>
                  <a:pt x="63591" y="9818"/>
                </a:cubicBezTo>
                <a:close/>
                <a:moveTo>
                  <a:pt x="66980" y="8076"/>
                </a:moveTo>
                <a:cubicBezTo>
                  <a:pt x="65713" y="8044"/>
                  <a:pt x="65650" y="9976"/>
                  <a:pt x="66917" y="10008"/>
                </a:cubicBezTo>
                <a:cubicBezTo>
                  <a:pt x="68247" y="10071"/>
                  <a:pt x="68310" y="8108"/>
                  <a:pt x="66980" y="8076"/>
                </a:cubicBezTo>
                <a:close/>
                <a:moveTo>
                  <a:pt x="35628" y="21567"/>
                </a:moveTo>
                <a:cubicBezTo>
                  <a:pt x="35628" y="22137"/>
                  <a:pt x="36103" y="22580"/>
                  <a:pt x="36673" y="22517"/>
                </a:cubicBezTo>
                <a:cubicBezTo>
                  <a:pt x="37528" y="22454"/>
                  <a:pt x="37876" y="21409"/>
                  <a:pt x="37243" y="20838"/>
                </a:cubicBezTo>
                <a:cubicBezTo>
                  <a:pt x="36609" y="20268"/>
                  <a:pt x="35596" y="20712"/>
                  <a:pt x="35628" y="21567"/>
                </a:cubicBezTo>
                <a:close/>
                <a:moveTo>
                  <a:pt x="68405" y="8266"/>
                </a:moveTo>
                <a:cubicBezTo>
                  <a:pt x="68405" y="8836"/>
                  <a:pt x="68880" y="9248"/>
                  <a:pt x="69450" y="9216"/>
                </a:cubicBezTo>
                <a:cubicBezTo>
                  <a:pt x="70274" y="9153"/>
                  <a:pt x="70654" y="8108"/>
                  <a:pt x="70020" y="7538"/>
                </a:cubicBezTo>
                <a:cubicBezTo>
                  <a:pt x="69387" y="6967"/>
                  <a:pt x="68374" y="7411"/>
                  <a:pt x="68405" y="8266"/>
                </a:cubicBezTo>
                <a:close/>
                <a:moveTo>
                  <a:pt x="3737" y="29294"/>
                </a:moveTo>
                <a:cubicBezTo>
                  <a:pt x="3737" y="29832"/>
                  <a:pt x="4149" y="30276"/>
                  <a:pt x="4687" y="30276"/>
                </a:cubicBezTo>
                <a:cubicBezTo>
                  <a:pt x="5194" y="30276"/>
                  <a:pt x="5637" y="29896"/>
                  <a:pt x="5669" y="29357"/>
                </a:cubicBezTo>
                <a:cubicBezTo>
                  <a:pt x="5700" y="28819"/>
                  <a:pt x="5257" y="28344"/>
                  <a:pt x="4687" y="28344"/>
                </a:cubicBezTo>
                <a:cubicBezTo>
                  <a:pt x="4180" y="28344"/>
                  <a:pt x="3737" y="28787"/>
                  <a:pt x="3737" y="29294"/>
                </a:cubicBezTo>
                <a:close/>
                <a:moveTo>
                  <a:pt x="65333" y="13175"/>
                </a:moveTo>
                <a:cubicBezTo>
                  <a:pt x="65872" y="13175"/>
                  <a:pt x="66283" y="12763"/>
                  <a:pt x="66315" y="12225"/>
                </a:cubicBezTo>
                <a:cubicBezTo>
                  <a:pt x="66315" y="11686"/>
                  <a:pt x="65840" y="11243"/>
                  <a:pt x="65302" y="11243"/>
                </a:cubicBezTo>
                <a:cubicBezTo>
                  <a:pt x="64763" y="11274"/>
                  <a:pt x="64352" y="11718"/>
                  <a:pt x="64383" y="12225"/>
                </a:cubicBezTo>
                <a:cubicBezTo>
                  <a:pt x="64383" y="12763"/>
                  <a:pt x="64827" y="13175"/>
                  <a:pt x="65333" y="13175"/>
                </a:cubicBezTo>
                <a:close/>
                <a:moveTo>
                  <a:pt x="81991" y="1204"/>
                </a:moveTo>
                <a:cubicBezTo>
                  <a:pt x="81991" y="1710"/>
                  <a:pt x="82403" y="2154"/>
                  <a:pt x="82910" y="2154"/>
                </a:cubicBezTo>
                <a:cubicBezTo>
                  <a:pt x="83448" y="2185"/>
                  <a:pt x="83891" y="1774"/>
                  <a:pt x="83923" y="1267"/>
                </a:cubicBezTo>
                <a:cubicBezTo>
                  <a:pt x="83923" y="697"/>
                  <a:pt x="83511" y="254"/>
                  <a:pt x="82941" y="222"/>
                </a:cubicBezTo>
                <a:cubicBezTo>
                  <a:pt x="82435" y="254"/>
                  <a:pt x="81991" y="665"/>
                  <a:pt x="81991" y="1204"/>
                </a:cubicBezTo>
                <a:close/>
                <a:moveTo>
                  <a:pt x="14283" y="25209"/>
                </a:moveTo>
                <a:cubicBezTo>
                  <a:pt x="13744" y="25209"/>
                  <a:pt x="13333" y="25652"/>
                  <a:pt x="13301" y="26159"/>
                </a:cubicBezTo>
                <a:cubicBezTo>
                  <a:pt x="13301" y="26729"/>
                  <a:pt x="13776" y="27172"/>
                  <a:pt x="14314" y="27141"/>
                </a:cubicBezTo>
                <a:cubicBezTo>
                  <a:pt x="14853" y="27141"/>
                  <a:pt x="15264" y="26697"/>
                  <a:pt x="15233" y="26159"/>
                </a:cubicBezTo>
                <a:cubicBezTo>
                  <a:pt x="15233" y="25620"/>
                  <a:pt x="14789" y="25209"/>
                  <a:pt x="14283" y="25209"/>
                </a:cubicBezTo>
                <a:close/>
                <a:moveTo>
                  <a:pt x="74201" y="7664"/>
                </a:moveTo>
                <a:cubicBezTo>
                  <a:pt x="74739" y="7633"/>
                  <a:pt x="75151" y="7221"/>
                  <a:pt x="75119" y="6682"/>
                </a:cubicBezTo>
                <a:cubicBezTo>
                  <a:pt x="75119" y="6176"/>
                  <a:pt x="74676" y="5732"/>
                  <a:pt x="74169" y="5732"/>
                </a:cubicBezTo>
                <a:cubicBezTo>
                  <a:pt x="73599" y="5764"/>
                  <a:pt x="73187" y="6207"/>
                  <a:pt x="73187" y="6777"/>
                </a:cubicBezTo>
                <a:cubicBezTo>
                  <a:pt x="73251" y="7284"/>
                  <a:pt x="73694" y="7696"/>
                  <a:pt x="74201" y="7664"/>
                </a:cubicBezTo>
                <a:close/>
                <a:moveTo>
                  <a:pt x="2280" y="29104"/>
                </a:moveTo>
                <a:cubicBezTo>
                  <a:pt x="1742" y="29104"/>
                  <a:pt x="1330" y="29547"/>
                  <a:pt x="1298" y="30054"/>
                </a:cubicBezTo>
                <a:cubicBezTo>
                  <a:pt x="1330" y="30592"/>
                  <a:pt x="1742" y="31004"/>
                  <a:pt x="2249" y="31036"/>
                </a:cubicBezTo>
                <a:cubicBezTo>
                  <a:pt x="2819" y="31036"/>
                  <a:pt x="3262" y="30592"/>
                  <a:pt x="3262" y="30022"/>
                </a:cubicBezTo>
                <a:cubicBezTo>
                  <a:pt x="3230" y="29484"/>
                  <a:pt x="2787" y="29072"/>
                  <a:pt x="2280" y="29104"/>
                </a:cubicBezTo>
                <a:close/>
                <a:moveTo>
                  <a:pt x="80566" y="982"/>
                </a:moveTo>
                <a:cubicBezTo>
                  <a:pt x="80028" y="982"/>
                  <a:pt x="79616" y="1425"/>
                  <a:pt x="79616" y="1964"/>
                </a:cubicBezTo>
                <a:cubicBezTo>
                  <a:pt x="79616" y="2502"/>
                  <a:pt x="80059" y="2946"/>
                  <a:pt x="80629" y="2914"/>
                </a:cubicBezTo>
                <a:cubicBezTo>
                  <a:pt x="81168" y="2882"/>
                  <a:pt x="81580" y="2439"/>
                  <a:pt x="81548" y="1932"/>
                </a:cubicBezTo>
                <a:cubicBezTo>
                  <a:pt x="81516" y="1394"/>
                  <a:pt x="81104" y="982"/>
                  <a:pt x="80566" y="982"/>
                </a:cubicBezTo>
                <a:close/>
                <a:moveTo>
                  <a:pt x="31827" y="22169"/>
                </a:moveTo>
                <a:cubicBezTo>
                  <a:pt x="31321" y="22137"/>
                  <a:pt x="30877" y="22549"/>
                  <a:pt x="30846" y="23087"/>
                </a:cubicBezTo>
                <a:cubicBezTo>
                  <a:pt x="30814" y="23657"/>
                  <a:pt x="31257" y="24100"/>
                  <a:pt x="31827" y="24100"/>
                </a:cubicBezTo>
                <a:cubicBezTo>
                  <a:pt x="32366" y="24100"/>
                  <a:pt x="32777" y="23657"/>
                  <a:pt x="32777" y="23150"/>
                </a:cubicBezTo>
                <a:cubicBezTo>
                  <a:pt x="32777" y="22612"/>
                  <a:pt x="32366" y="22200"/>
                  <a:pt x="31827" y="22169"/>
                </a:cubicBezTo>
                <a:close/>
                <a:moveTo>
                  <a:pt x="42183" y="23340"/>
                </a:moveTo>
                <a:cubicBezTo>
                  <a:pt x="42690" y="23340"/>
                  <a:pt x="43133" y="22929"/>
                  <a:pt x="43133" y="22422"/>
                </a:cubicBezTo>
                <a:cubicBezTo>
                  <a:pt x="43165" y="21884"/>
                  <a:pt x="42753" y="21440"/>
                  <a:pt x="42215" y="21409"/>
                </a:cubicBezTo>
                <a:cubicBezTo>
                  <a:pt x="41677" y="21409"/>
                  <a:pt x="41233" y="21852"/>
                  <a:pt x="41201" y="22390"/>
                </a:cubicBezTo>
                <a:cubicBezTo>
                  <a:pt x="41233" y="22929"/>
                  <a:pt x="41645" y="23340"/>
                  <a:pt x="42183" y="23340"/>
                </a:cubicBezTo>
                <a:close/>
                <a:moveTo>
                  <a:pt x="16690" y="26349"/>
                </a:moveTo>
                <a:cubicBezTo>
                  <a:pt x="17196" y="26349"/>
                  <a:pt x="17640" y="25905"/>
                  <a:pt x="17608" y="25399"/>
                </a:cubicBezTo>
                <a:cubicBezTo>
                  <a:pt x="17640" y="24860"/>
                  <a:pt x="17165" y="24385"/>
                  <a:pt x="16626" y="24417"/>
                </a:cubicBezTo>
                <a:cubicBezTo>
                  <a:pt x="16088" y="24449"/>
                  <a:pt x="15676" y="24860"/>
                  <a:pt x="15676" y="25367"/>
                </a:cubicBezTo>
                <a:cubicBezTo>
                  <a:pt x="15676" y="25937"/>
                  <a:pt x="16120" y="26381"/>
                  <a:pt x="16690" y="26349"/>
                </a:cubicBezTo>
                <a:close/>
                <a:moveTo>
                  <a:pt x="71794" y="8424"/>
                </a:moveTo>
                <a:cubicBezTo>
                  <a:pt x="73092" y="8361"/>
                  <a:pt x="72966" y="6397"/>
                  <a:pt x="71667" y="6492"/>
                </a:cubicBezTo>
                <a:cubicBezTo>
                  <a:pt x="70432" y="6587"/>
                  <a:pt x="70527" y="8488"/>
                  <a:pt x="71794" y="8424"/>
                </a:cubicBezTo>
                <a:close/>
                <a:moveTo>
                  <a:pt x="8551" y="27711"/>
                </a:moveTo>
                <a:cubicBezTo>
                  <a:pt x="8519" y="28217"/>
                  <a:pt x="8931" y="28661"/>
                  <a:pt x="9437" y="28692"/>
                </a:cubicBezTo>
                <a:cubicBezTo>
                  <a:pt x="9976" y="28724"/>
                  <a:pt x="10451" y="28281"/>
                  <a:pt x="10451" y="27711"/>
                </a:cubicBezTo>
                <a:cubicBezTo>
                  <a:pt x="10451" y="27204"/>
                  <a:pt x="10039" y="26761"/>
                  <a:pt x="9501" y="26761"/>
                </a:cubicBezTo>
                <a:cubicBezTo>
                  <a:pt x="8994" y="26761"/>
                  <a:pt x="8551" y="27172"/>
                  <a:pt x="8551" y="27711"/>
                </a:cubicBezTo>
                <a:close/>
                <a:moveTo>
                  <a:pt x="30402" y="23879"/>
                </a:moveTo>
                <a:cubicBezTo>
                  <a:pt x="30402" y="23340"/>
                  <a:pt x="29959" y="22929"/>
                  <a:pt x="29452" y="22929"/>
                </a:cubicBezTo>
                <a:cubicBezTo>
                  <a:pt x="28882" y="22929"/>
                  <a:pt x="28439" y="23404"/>
                  <a:pt x="28471" y="23942"/>
                </a:cubicBezTo>
                <a:cubicBezTo>
                  <a:pt x="28502" y="24480"/>
                  <a:pt x="28946" y="24860"/>
                  <a:pt x="29484" y="24860"/>
                </a:cubicBezTo>
                <a:cubicBezTo>
                  <a:pt x="29991" y="24829"/>
                  <a:pt x="30402" y="24385"/>
                  <a:pt x="30402" y="23879"/>
                </a:cubicBezTo>
                <a:close/>
                <a:moveTo>
                  <a:pt x="11813" y="26000"/>
                </a:moveTo>
                <a:cubicBezTo>
                  <a:pt x="11274" y="26032"/>
                  <a:pt x="10894" y="26476"/>
                  <a:pt x="10926" y="27014"/>
                </a:cubicBezTo>
                <a:cubicBezTo>
                  <a:pt x="10926" y="27552"/>
                  <a:pt x="11401" y="27996"/>
                  <a:pt x="11971" y="27932"/>
                </a:cubicBezTo>
                <a:cubicBezTo>
                  <a:pt x="12478" y="27869"/>
                  <a:pt x="12858" y="27426"/>
                  <a:pt x="12826" y="26887"/>
                </a:cubicBezTo>
                <a:cubicBezTo>
                  <a:pt x="12794" y="26381"/>
                  <a:pt x="12351" y="26000"/>
                  <a:pt x="11813" y="26000"/>
                </a:cubicBezTo>
                <a:close/>
                <a:moveTo>
                  <a:pt x="50797" y="19318"/>
                </a:moveTo>
                <a:cubicBezTo>
                  <a:pt x="50797" y="19825"/>
                  <a:pt x="51241" y="20268"/>
                  <a:pt x="51747" y="20268"/>
                </a:cubicBezTo>
                <a:cubicBezTo>
                  <a:pt x="52317" y="20268"/>
                  <a:pt x="52729" y="19793"/>
                  <a:pt x="52729" y="19255"/>
                </a:cubicBezTo>
                <a:cubicBezTo>
                  <a:pt x="52697" y="18717"/>
                  <a:pt x="52254" y="18337"/>
                  <a:pt x="51747" y="18337"/>
                </a:cubicBezTo>
                <a:cubicBezTo>
                  <a:pt x="51209" y="18337"/>
                  <a:pt x="50797" y="18780"/>
                  <a:pt x="50797" y="19318"/>
                </a:cubicBezTo>
                <a:close/>
                <a:moveTo>
                  <a:pt x="53172" y="18495"/>
                </a:moveTo>
                <a:cubicBezTo>
                  <a:pt x="53172" y="19002"/>
                  <a:pt x="53584" y="19445"/>
                  <a:pt x="54091" y="19477"/>
                </a:cubicBezTo>
                <a:cubicBezTo>
                  <a:pt x="54661" y="19477"/>
                  <a:pt x="55104" y="19033"/>
                  <a:pt x="55104" y="18495"/>
                </a:cubicBezTo>
                <a:cubicBezTo>
                  <a:pt x="55073" y="17957"/>
                  <a:pt x="54661" y="17545"/>
                  <a:pt x="54122" y="17545"/>
                </a:cubicBezTo>
                <a:cubicBezTo>
                  <a:pt x="53616" y="17545"/>
                  <a:pt x="53172" y="17957"/>
                  <a:pt x="53172" y="18495"/>
                </a:cubicBezTo>
                <a:close/>
                <a:moveTo>
                  <a:pt x="57511" y="17735"/>
                </a:moveTo>
                <a:cubicBezTo>
                  <a:pt x="57511" y="17197"/>
                  <a:pt x="57099" y="16753"/>
                  <a:pt x="56561" y="16753"/>
                </a:cubicBezTo>
                <a:cubicBezTo>
                  <a:pt x="56023" y="16753"/>
                  <a:pt x="55611" y="17165"/>
                  <a:pt x="55579" y="17703"/>
                </a:cubicBezTo>
                <a:cubicBezTo>
                  <a:pt x="55611" y="18242"/>
                  <a:pt x="56023" y="18653"/>
                  <a:pt x="56529" y="18685"/>
                </a:cubicBezTo>
                <a:cubicBezTo>
                  <a:pt x="57068" y="18685"/>
                  <a:pt x="57511" y="18242"/>
                  <a:pt x="57511" y="17735"/>
                </a:cubicBezTo>
                <a:close/>
                <a:moveTo>
                  <a:pt x="46015" y="20870"/>
                </a:moveTo>
                <a:cubicBezTo>
                  <a:pt x="46015" y="21409"/>
                  <a:pt x="46459" y="21820"/>
                  <a:pt x="46997" y="21820"/>
                </a:cubicBezTo>
                <a:cubicBezTo>
                  <a:pt x="47504" y="21789"/>
                  <a:pt x="47947" y="21377"/>
                  <a:pt x="47947" y="20838"/>
                </a:cubicBezTo>
                <a:cubicBezTo>
                  <a:pt x="47915" y="20300"/>
                  <a:pt x="47472" y="19857"/>
                  <a:pt x="46902" y="19857"/>
                </a:cubicBezTo>
                <a:cubicBezTo>
                  <a:pt x="46395" y="19920"/>
                  <a:pt x="45983" y="20363"/>
                  <a:pt x="46015" y="20870"/>
                </a:cubicBezTo>
                <a:close/>
                <a:moveTo>
                  <a:pt x="48390" y="20047"/>
                </a:moveTo>
                <a:cubicBezTo>
                  <a:pt x="48390" y="20553"/>
                  <a:pt x="48802" y="20997"/>
                  <a:pt x="49309" y="21028"/>
                </a:cubicBezTo>
                <a:cubicBezTo>
                  <a:pt x="49847" y="21028"/>
                  <a:pt x="50290" y="20617"/>
                  <a:pt x="50322" y="20078"/>
                </a:cubicBezTo>
                <a:cubicBezTo>
                  <a:pt x="50322" y="19540"/>
                  <a:pt x="49879" y="19097"/>
                  <a:pt x="49340" y="19065"/>
                </a:cubicBezTo>
                <a:cubicBezTo>
                  <a:pt x="48802" y="19097"/>
                  <a:pt x="48390" y="19508"/>
                  <a:pt x="48390" y="20047"/>
                </a:cubicBezTo>
                <a:close/>
                <a:moveTo>
                  <a:pt x="38795" y="23214"/>
                </a:moveTo>
                <a:cubicBezTo>
                  <a:pt x="38826" y="23720"/>
                  <a:pt x="39270" y="24132"/>
                  <a:pt x="39808" y="24132"/>
                </a:cubicBezTo>
                <a:cubicBezTo>
                  <a:pt x="40315" y="24132"/>
                  <a:pt x="40758" y="23657"/>
                  <a:pt x="40726" y="23150"/>
                </a:cubicBezTo>
                <a:cubicBezTo>
                  <a:pt x="40695" y="22612"/>
                  <a:pt x="40251" y="22200"/>
                  <a:pt x="39745" y="22200"/>
                </a:cubicBezTo>
                <a:cubicBezTo>
                  <a:pt x="39206" y="22232"/>
                  <a:pt x="38795" y="22675"/>
                  <a:pt x="38795" y="23214"/>
                </a:cubicBezTo>
                <a:close/>
                <a:moveTo>
                  <a:pt x="66822" y="11401"/>
                </a:moveTo>
                <a:cubicBezTo>
                  <a:pt x="66790" y="11940"/>
                  <a:pt x="67233" y="12383"/>
                  <a:pt x="67740" y="12383"/>
                </a:cubicBezTo>
                <a:cubicBezTo>
                  <a:pt x="68279" y="12383"/>
                  <a:pt x="68690" y="11940"/>
                  <a:pt x="68722" y="11433"/>
                </a:cubicBezTo>
                <a:cubicBezTo>
                  <a:pt x="68722" y="10894"/>
                  <a:pt x="68279" y="10483"/>
                  <a:pt x="67772" y="10483"/>
                </a:cubicBezTo>
                <a:cubicBezTo>
                  <a:pt x="67233" y="10451"/>
                  <a:pt x="66790" y="10894"/>
                  <a:pt x="66822" y="11401"/>
                </a:cubicBezTo>
                <a:close/>
                <a:moveTo>
                  <a:pt x="7062" y="27552"/>
                </a:moveTo>
                <a:cubicBezTo>
                  <a:pt x="6524" y="27584"/>
                  <a:pt x="6112" y="27996"/>
                  <a:pt x="6112" y="28534"/>
                </a:cubicBezTo>
                <a:cubicBezTo>
                  <a:pt x="6112" y="29041"/>
                  <a:pt x="6556" y="29484"/>
                  <a:pt x="7062" y="29484"/>
                </a:cubicBezTo>
                <a:cubicBezTo>
                  <a:pt x="7601" y="29484"/>
                  <a:pt x="8044" y="29009"/>
                  <a:pt x="8044" y="28471"/>
                </a:cubicBezTo>
                <a:cubicBezTo>
                  <a:pt x="8012" y="27964"/>
                  <a:pt x="7569" y="27552"/>
                  <a:pt x="7062" y="27552"/>
                </a:cubicBezTo>
                <a:close/>
                <a:moveTo>
                  <a:pt x="57954" y="16943"/>
                </a:moveTo>
                <a:cubicBezTo>
                  <a:pt x="57954" y="17482"/>
                  <a:pt x="58398" y="17925"/>
                  <a:pt x="58904" y="17925"/>
                </a:cubicBezTo>
                <a:cubicBezTo>
                  <a:pt x="59443" y="17925"/>
                  <a:pt x="59886" y="17482"/>
                  <a:pt x="59886" y="16975"/>
                </a:cubicBezTo>
                <a:cubicBezTo>
                  <a:pt x="59886" y="16436"/>
                  <a:pt x="59475" y="15993"/>
                  <a:pt x="58936" y="16025"/>
                </a:cubicBezTo>
                <a:cubicBezTo>
                  <a:pt x="58398" y="15993"/>
                  <a:pt x="57986" y="16436"/>
                  <a:pt x="57954" y="16943"/>
                </a:cubicBezTo>
                <a:close/>
                <a:moveTo>
                  <a:pt x="44558" y="22580"/>
                </a:moveTo>
                <a:cubicBezTo>
                  <a:pt x="45065" y="22612"/>
                  <a:pt x="45508" y="22169"/>
                  <a:pt x="45508" y="21662"/>
                </a:cubicBezTo>
                <a:cubicBezTo>
                  <a:pt x="45540" y="21123"/>
                  <a:pt x="45128" y="20712"/>
                  <a:pt x="44590" y="20648"/>
                </a:cubicBezTo>
                <a:cubicBezTo>
                  <a:pt x="44052" y="20648"/>
                  <a:pt x="43608" y="21092"/>
                  <a:pt x="43577" y="21630"/>
                </a:cubicBezTo>
                <a:cubicBezTo>
                  <a:pt x="43608" y="22169"/>
                  <a:pt x="44020" y="22580"/>
                  <a:pt x="44558" y="22580"/>
                </a:cubicBezTo>
                <a:close/>
                <a:moveTo>
                  <a:pt x="61311" y="17133"/>
                </a:moveTo>
                <a:cubicBezTo>
                  <a:pt x="61850" y="17133"/>
                  <a:pt x="62261" y="16722"/>
                  <a:pt x="62293" y="16183"/>
                </a:cubicBezTo>
                <a:cubicBezTo>
                  <a:pt x="62293" y="15676"/>
                  <a:pt x="61881" y="15233"/>
                  <a:pt x="61375" y="15233"/>
                </a:cubicBezTo>
                <a:cubicBezTo>
                  <a:pt x="60836" y="15201"/>
                  <a:pt x="60393" y="15613"/>
                  <a:pt x="60393" y="16151"/>
                </a:cubicBezTo>
                <a:cubicBezTo>
                  <a:pt x="60393" y="16658"/>
                  <a:pt x="60773" y="17102"/>
                  <a:pt x="61311" y="17133"/>
                </a:cubicBezTo>
                <a:close/>
                <a:moveTo>
                  <a:pt x="69197" y="10673"/>
                </a:moveTo>
                <a:cubicBezTo>
                  <a:pt x="69165" y="11179"/>
                  <a:pt x="69609" y="11623"/>
                  <a:pt x="70115" y="11591"/>
                </a:cubicBezTo>
                <a:cubicBezTo>
                  <a:pt x="70654" y="11623"/>
                  <a:pt x="71065" y="11179"/>
                  <a:pt x="71097" y="10673"/>
                </a:cubicBezTo>
                <a:cubicBezTo>
                  <a:pt x="71065" y="10134"/>
                  <a:pt x="70654" y="9723"/>
                  <a:pt x="70147" y="9723"/>
                </a:cubicBezTo>
                <a:cubicBezTo>
                  <a:pt x="69609" y="9723"/>
                  <a:pt x="69197" y="10134"/>
                  <a:pt x="69197" y="10673"/>
                </a:cubicBezTo>
                <a:close/>
                <a:moveTo>
                  <a:pt x="76512" y="6872"/>
                </a:moveTo>
                <a:cubicBezTo>
                  <a:pt x="77019" y="6904"/>
                  <a:pt x="77494" y="6461"/>
                  <a:pt x="77494" y="5954"/>
                </a:cubicBezTo>
                <a:cubicBezTo>
                  <a:pt x="77494" y="5416"/>
                  <a:pt x="77083" y="4972"/>
                  <a:pt x="76576" y="4941"/>
                </a:cubicBezTo>
                <a:cubicBezTo>
                  <a:pt x="76037" y="4972"/>
                  <a:pt x="75626" y="5352"/>
                  <a:pt x="75594" y="5891"/>
                </a:cubicBezTo>
                <a:cubicBezTo>
                  <a:pt x="75562" y="6397"/>
                  <a:pt x="75974" y="6841"/>
                  <a:pt x="76512" y="6872"/>
                </a:cubicBezTo>
                <a:close/>
                <a:moveTo>
                  <a:pt x="37370" y="24892"/>
                </a:moveTo>
                <a:cubicBezTo>
                  <a:pt x="37876" y="24924"/>
                  <a:pt x="38320" y="24512"/>
                  <a:pt x="38351" y="24005"/>
                </a:cubicBezTo>
                <a:cubicBezTo>
                  <a:pt x="38351" y="23467"/>
                  <a:pt x="37940" y="23024"/>
                  <a:pt x="37433" y="23024"/>
                </a:cubicBezTo>
                <a:cubicBezTo>
                  <a:pt x="36894" y="22992"/>
                  <a:pt x="36483" y="23404"/>
                  <a:pt x="36451" y="23942"/>
                </a:cubicBezTo>
                <a:cubicBezTo>
                  <a:pt x="36419" y="24449"/>
                  <a:pt x="36831" y="24892"/>
                  <a:pt x="37370" y="24892"/>
                </a:cubicBezTo>
                <a:close/>
                <a:moveTo>
                  <a:pt x="23720" y="25494"/>
                </a:moveTo>
                <a:cubicBezTo>
                  <a:pt x="23720" y="26000"/>
                  <a:pt x="24132" y="26444"/>
                  <a:pt x="24670" y="26444"/>
                </a:cubicBezTo>
                <a:cubicBezTo>
                  <a:pt x="25177" y="26412"/>
                  <a:pt x="25589" y="26000"/>
                  <a:pt x="25620" y="25462"/>
                </a:cubicBezTo>
                <a:cubicBezTo>
                  <a:pt x="25589" y="24955"/>
                  <a:pt x="25177" y="24512"/>
                  <a:pt x="24639" y="24544"/>
                </a:cubicBezTo>
                <a:cubicBezTo>
                  <a:pt x="24132" y="24512"/>
                  <a:pt x="23688" y="24955"/>
                  <a:pt x="23720" y="25494"/>
                </a:cubicBezTo>
                <a:close/>
                <a:moveTo>
                  <a:pt x="32587" y="24575"/>
                </a:moveTo>
                <a:cubicBezTo>
                  <a:pt x="32049" y="24607"/>
                  <a:pt x="31637" y="25050"/>
                  <a:pt x="31669" y="25557"/>
                </a:cubicBezTo>
                <a:cubicBezTo>
                  <a:pt x="31701" y="26064"/>
                  <a:pt x="32112" y="26444"/>
                  <a:pt x="32587" y="26444"/>
                </a:cubicBezTo>
                <a:cubicBezTo>
                  <a:pt x="33126" y="26444"/>
                  <a:pt x="33538" y="26032"/>
                  <a:pt x="33538" y="25494"/>
                </a:cubicBezTo>
                <a:cubicBezTo>
                  <a:pt x="33538" y="24987"/>
                  <a:pt x="33094" y="24575"/>
                  <a:pt x="32587" y="24575"/>
                </a:cubicBezTo>
                <a:close/>
                <a:moveTo>
                  <a:pt x="34994" y="23784"/>
                </a:moveTo>
                <a:cubicBezTo>
                  <a:pt x="34456" y="23784"/>
                  <a:pt x="34044" y="24195"/>
                  <a:pt x="34044" y="24702"/>
                </a:cubicBezTo>
                <a:cubicBezTo>
                  <a:pt x="34044" y="25240"/>
                  <a:pt x="34456" y="25652"/>
                  <a:pt x="34963" y="25684"/>
                </a:cubicBezTo>
                <a:cubicBezTo>
                  <a:pt x="35501" y="25652"/>
                  <a:pt x="35913" y="25240"/>
                  <a:pt x="35944" y="24734"/>
                </a:cubicBezTo>
                <a:cubicBezTo>
                  <a:pt x="35913" y="24195"/>
                  <a:pt x="35501" y="23784"/>
                  <a:pt x="34994" y="23784"/>
                </a:cubicBezTo>
                <a:close/>
                <a:moveTo>
                  <a:pt x="27014" y="23720"/>
                </a:moveTo>
                <a:cubicBezTo>
                  <a:pt x="26475" y="23720"/>
                  <a:pt x="26064" y="24164"/>
                  <a:pt x="26064" y="24702"/>
                </a:cubicBezTo>
                <a:cubicBezTo>
                  <a:pt x="26095" y="25209"/>
                  <a:pt x="26507" y="25652"/>
                  <a:pt x="27045" y="25652"/>
                </a:cubicBezTo>
                <a:cubicBezTo>
                  <a:pt x="27552" y="25620"/>
                  <a:pt x="27964" y="25177"/>
                  <a:pt x="27995" y="24670"/>
                </a:cubicBezTo>
                <a:cubicBezTo>
                  <a:pt x="27964" y="24132"/>
                  <a:pt x="27552" y="23720"/>
                  <a:pt x="27014" y="23720"/>
                </a:cubicBezTo>
                <a:close/>
                <a:moveTo>
                  <a:pt x="72522" y="10799"/>
                </a:moveTo>
                <a:cubicBezTo>
                  <a:pt x="73061" y="10831"/>
                  <a:pt x="73504" y="10388"/>
                  <a:pt x="73472" y="9849"/>
                </a:cubicBezTo>
                <a:cubicBezTo>
                  <a:pt x="73472" y="9343"/>
                  <a:pt x="73029" y="8931"/>
                  <a:pt x="72522" y="8931"/>
                </a:cubicBezTo>
                <a:cubicBezTo>
                  <a:pt x="72015" y="8963"/>
                  <a:pt x="71635" y="9343"/>
                  <a:pt x="71604" y="9849"/>
                </a:cubicBezTo>
                <a:cubicBezTo>
                  <a:pt x="71572" y="10356"/>
                  <a:pt x="72015" y="10799"/>
                  <a:pt x="72522" y="10799"/>
                </a:cubicBezTo>
                <a:close/>
                <a:moveTo>
                  <a:pt x="19888" y="27932"/>
                </a:moveTo>
                <a:cubicBezTo>
                  <a:pt x="20427" y="27932"/>
                  <a:pt x="20838" y="27489"/>
                  <a:pt x="20775" y="26951"/>
                </a:cubicBezTo>
                <a:cubicBezTo>
                  <a:pt x="20775" y="26444"/>
                  <a:pt x="20363" y="26064"/>
                  <a:pt x="19857" y="26064"/>
                </a:cubicBezTo>
                <a:cubicBezTo>
                  <a:pt x="19318" y="26095"/>
                  <a:pt x="18906" y="26507"/>
                  <a:pt x="18906" y="27046"/>
                </a:cubicBezTo>
                <a:cubicBezTo>
                  <a:pt x="18938" y="27552"/>
                  <a:pt x="19381" y="27964"/>
                  <a:pt x="19888" y="27932"/>
                </a:cubicBezTo>
                <a:close/>
                <a:moveTo>
                  <a:pt x="67613" y="13808"/>
                </a:moveTo>
                <a:cubicBezTo>
                  <a:pt x="67613" y="14315"/>
                  <a:pt x="68025" y="14758"/>
                  <a:pt x="68564" y="14758"/>
                </a:cubicBezTo>
                <a:cubicBezTo>
                  <a:pt x="69039" y="14758"/>
                  <a:pt x="69450" y="14378"/>
                  <a:pt x="69482" y="13871"/>
                </a:cubicBezTo>
                <a:cubicBezTo>
                  <a:pt x="69482" y="13333"/>
                  <a:pt x="69070" y="12921"/>
                  <a:pt x="68532" y="12890"/>
                </a:cubicBezTo>
                <a:cubicBezTo>
                  <a:pt x="68057" y="12921"/>
                  <a:pt x="67645" y="13301"/>
                  <a:pt x="67613" y="13808"/>
                </a:cubicBezTo>
                <a:close/>
                <a:moveTo>
                  <a:pt x="23150" y="26127"/>
                </a:moveTo>
                <a:cubicBezTo>
                  <a:pt x="23118" y="25620"/>
                  <a:pt x="22675" y="25240"/>
                  <a:pt x="22168" y="25272"/>
                </a:cubicBezTo>
                <a:cubicBezTo>
                  <a:pt x="21662" y="25304"/>
                  <a:pt x="21250" y="25779"/>
                  <a:pt x="21282" y="26286"/>
                </a:cubicBezTo>
                <a:cubicBezTo>
                  <a:pt x="21313" y="26824"/>
                  <a:pt x="21788" y="27204"/>
                  <a:pt x="22327" y="27141"/>
                </a:cubicBezTo>
                <a:cubicBezTo>
                  <a:pt x="22865" y="27109"/>
                  <a:pt x="23245" y="26634"/>
                  <a:pt x="23150" y="26127"/>
                </a:cubicBezTo>
                <a:close/>
                <a:moveTo>
                  <a:pt x="58271" y="20142"/>
                </a:moveTo>
                <a:cubicBezTo>
                  <a:pt x="58271" y="19635"/>
                  <a:pt x="57859" y="19192"/>
                  <a:pt x="57353" y="19192"/>
                </a:cubicBezTo>
                <a:cubicBezTo>
                  <a:pt x="56814" y="19192"/>
                  <a:pt x="56403" y="19635"/>
                  <a:pt x="56403" y="20142"/>
                </a:cubicBezTo>
                <a:cubicBezTo>
                  <a:pt x="56434" y="20648"/>
                  <a:pt x="56814" y="21028"/>
                  <a:pt x="57321" y="21060"/>
                </a:cubicBezTo>
                <a:cubicBezTo>
                  <a:pt x="57828" y="21092"/>
                  <a:pt x="58271" y="20680"/>
                  <a:pt x="58271" y="20142"/>
                </a:cubicBezTo>
                <a:close/>
                <a:moveTo>
                  <a:pt x="11718" y="29326"/>
                </a:moveTo>
                <a:cubicBezTo>
                  <a:pt x="11718" y="29864"/>
                  <a:pt x="12129" y="30276"/>
                  <a:pt x="12668" y="30276"/>
                </a:cubicBezTo>
                <a:cubicBezTo>
                  <a:pt x="13174" y="30276"/>
                  <a:pt x="13554" y="29864"/>
                  <a:pt x="13586" y="29389"/>
                </a:cubicBezTo>
                <a:cubicBezTo>
                  <a:pt x="13586" y="28851"/>
                  <a:pt x="13174" y="28439"/>
                  <a:pt x="12636" y="28407"/>
                </a:cubicBezTo>
                <a:cubicBezTo>
                  <a:pt x="12129" y="28439"/>
                  <a:pt x="11749" y="28819"/>
                  <a:pt x="11718" y="29326"/>
                </a:cubicBezTo>
                <a:close/>
                <a:moveTo>
                  <a:pt x="14093" y="28566"/>
                </a:moveTo>
                <a:cubicBezTo>
                  <a:pt x="14093" y="29072"/>
                  <a:pt x="14536" y="29484"/>
                  <a:pt x="15043" y="29484"/>
                </a:cubicBezTo>
                <a:cubicBezTo>
                  <a:pt x="15550" y="29484"/>
                  <a:pt x="15993" y="29041"/>
                  <a:pt x="15961" y="28534"/>
                </a:cubicBezTo>
                <a:cubicBezTo>
                  <a:pt x="15930" y="28027"/>
                  <a:pt x="15550" y="27647"/>
                  <a:pt x="15043" y="27616"/>
                </a:cubicBezTo>
                <a:cubicBezTo>
                  <a:pt x="14536" y="27616"/>
                  <a:pt x="14093" y="28027"/>
                  <a:pt x="14093" y="28566"/>
                </a:cubicBezTo>
                <a:close/>
                <a:moveTo>
                  <a:pt x="74866" y="10008"/>
                </a:moveTo>
                <a:cubicBezTo>
                  <a:pt x="75404" y="10039"/>
                  <a:pt x="75847" y="9596"/>
                  <a:pt x="75847" y="9089"/>
                </a:cubicBezTo>
                <a:cubicBezTo>
                  <a:pt x="75847" y="8583"/>
                  <a:pt x="75436" y="8171"/>
                  <a:pt x="74961" y="8139"/>
                </a:cubicBezTo>
                <a:cubicBezTo>
                  <a:pt x="74422" y="8139"/>
                  <a:pt x="74011" y="8551"/>
                  <a:pt x="73979" y="9089"/>
                </a:cubicBezTo>
                <a:cubicBezTo>
                  <a:pt x="73979" y="9564"/>
                  <a:pt x="74391" y="9976"/>
                  <a:pt x="74866" y="10008"/>
                </a:cubicBezTo>
                <a:close/>
                <a:moveTo>
                  <a:pt x="59760" y="18400"/>
                </a:moveTo>
                <a:cubicBezTo>
                  <a:pt x="59221" y="18400"/>
                  <a:pt x="58778" y="18812"/>
                  <a:pt x="58778" y="19350"/>
                </a:cubicBezTo>
                <a:cubicBezTo>
                  <a:pt x="58809" y="19825"/>
                  <a:pt x="59189" y="20237"/>
                  <a:pt x="59696" y="20268"/>
                </a:cubicBezTo>
                <a:cubicBezTo>
                  <a:pt x="60171" y="20268"/>
                  <a:pt x="60615" y="19888"/>
                  <a:pt x="60646" y="19413"/>
                </a:cubicBezTo>
                <a:cubicBezTo>
                  <a:pt x="60678" y="18875"/>
                  <a:pt x="60266" y="18432"/>
                  <a:pt x="59760" y="18400"/>
                </a:cubicBezTo>
                <a:close/>
                <a:moveTo>
                  <a:pt x="63718" y="14441"/>
                </a:moveTo>
                <a:cubicBezTo>
                  <a:pt x="63180" y="14441"/>
                  <a:pt x="62800" y="14916"/>
                  <a:pt x="62831" y="15423"/>
                </a:cubicBezTo>
                <a:cubicBezTo>
                  <a:pt x="62831" y="15930"/>
                  <a:pt x="63243" y="16310"/>
                  <a:pt x="63750" y="16341"/>
                </a:cubicBezTo>
                <a:cubicBezTo>
                  <a:pt x="64288" y="16310"/>
                  <a:pt x="64700" y="15898"/>
                  <a:pt x="64700" y="15360"/>
                </a:cubicBezTo>
                <a:cubicBezTo>
                  <a:pt x="64700" y="14821"/>
                  <a:pt x="64257" y="14410"/>
                  <a:pt x="63718" y="14441"/>
                </a:cubicBezTo>
                <a:close/>
                <a:moveTo>
                  <a:pt x="78033" y="5162"/>
                </a:moveTo>
                <a:cubicBezTo>
                  <a:pt x="78033" y="5669"/>
                  <a:pt x="78476" y="6112"/>
                  <a:pt x="79014" y="6049"/>
                </a:cubicBezTo>
                <a:cubicBezTo>
                  <a:pt x="79489" y="6049"/>
                  <a:pt x="79901" y="5637"/>
                  <a:pt x="79901" y="5131"/>
                </a:cubicBezTo>
                <a:cubicBezTo>
                  <a:pt x="79901" y="4624"/>
                  <a:pt x="79489" y="4181"/>
                  <a:pt x="78951" y="4181"/>
                </a:cubicBezTo>
                <a:cubicBezTo>
                  <a:pt x="78413" y="4181"/>
                  <a:pt x="78001" y="4624"/>
                  <a:pt x="78033" y="5162"/>
                </a:cubicBezTo>
                <a:close/>
                <a:moveTo>
                  <a:pt x="47725" y="22327"/>
                </a:moveTo>
                <a:cubicBezTo>
                  <a:pt x="47250" y="22327"/>
                  <a:pt x="46839" y="22739"/>
                  <a:pt x="46839" y="23245"/>
                </a:cubicBezTo>
                <a:cubicBezTo>
                  <a:pt x="46839" y="23784"/>
                  <a:pt x="47250" y="24195"/>
                  <a:pt x="47789" y="24195"/>
                </a:cubicBezTo>
                <a:cubicBezTo>
                  <a:pt x="48295" y="24164"/>
                  <a:pt x="48675" y="23752"/>
                  <a:pt x="48707" y="23277"/>
                </a:cubicBezTo>
                <a:cubicBezTo>
                  <a:pt x="48707" y="22739"/>
                  <a:pt x="48264" y="22295"/>
                  <a:pt x="47725" y="22327"/>
                </a:cubicBezTo>
                <a:close/>
                <a:moveTo>
                  <a:pt x="49214" y="22454"/>
                </a:moveTo>
                <a:cubicBezTo>
                  <a:pt x="49214" y="22960"/>
                  <a:pt x="49594" y="23372"/>
                  <a:pt x="50100" y="23404"/>
                </a:cubicBezTo>
                <a:cubicBezTo>
                  <a:pt x="50639" y="23404"/>
                  <a:pt x="51051" y="22992"/>
                  <a:pt x="51082" y="22454"/>
                </a:cubicBezTo>
                <a:cubicBezTo>
                  <a:pt x="51082" y="21947"/>
                  <a:pt x="50639" y="21504"/>
                  <a:pt x="50100" y="21535"/>
                </a:cubicBezTo>
                <a:cubicBezTo>
                  <a:pt x="49594" y="21567"/>
                  <a:pt x="49214" y="21979"/>
                  <a:pt x="49214" y="22454"/>
                </a:cubicBezTo>
                <a:close/>
                <a:moveTo>
                  <a:pt x="0" y="33886"/>
                </a:moveTo>
                <a:cubicBezTo>
                  <a:pt x="158" y="34044"/>
                  <a:pt x="380" y="34171"/>
                  <a:pt x="633" y="34171"/>
                </a:cubicBezTo>
                <a:cubicBezTo>
                  <a:pt x="1140" y="34171"/>
                  <a:pt x="1583" y="33759"/>
                  <a:pt x="1583" y="33253"/>
                </a:cubicBezTo>
                <a:cubicBezTo>
                  <a:pt x="1615" y="32714"/>
                  <a:pt x="1172" y="32303"/>
                  <a:pt x="665" y="32303"/>
                </a:cubicBezTo>
                <a:cubicBezTo>
                  <a:pt x="412" y="32303"/>
                  <a:pt x="190" y="32398"/>
                  <a:pt x="0" y="32556"/>
                </a:cubicBezTo>
                <a:close/>
                <a:moveTo>
                  <a:pt x="53996" y="20902"/>
                </a:moveTo>
                <a:cubicBezTo>
                  <a:pt x="54027" y="21409"/>
                  <a:pt x="54407" y="21820"/>
                  <a:pt x="54914" y="21820"/>
                </a:cubicBezTo>
                <a:cubicBezTo>
                  <a:pt x="55453" y="21820"/>
                  <a:pt x="55864" y="21377"/>
                  <a:pt x="55864" y="20870"/>
                </a:cubicBezTo>
                <a:cubicBezTo>
                  <a:pt x="55833" y="20332"/>
                  <a:pt x="55389" y="19920"/>
                  <a:pt x="54851" y="19952"/>
                </a:cubicBezTo>
                <a:cubicBezTo>
                  <a:pt x="54376" y="19983"/>
                  <a:pt x="53996" y="20395"/>
                  <a:pt x="53996" y="20902"/>
                </a:cubicBezTo>
                <a:close/>
                <a:moveTo>
                  <a:pt x="51621" y="21694"/>
                </a:moveTo>
                <a:cubicBezTo>
                  <a:pt x="51621" y="22169"/>
                  <a:pt x="52032" y="22580"/>
                  <a:pt x="52539" y="22612"/>
                </a:cubicBezTo>
                <a:cubicBezTo>
                  <a:pt x="53046" y="22612"/>
                  <a:pt x="53489" y="22200"/>
                  <a:pt x="53489" y="21662"/>
                </a:cubicBezTo>
                <a:cubicBezTo>
                  <a:pt x="53489" y="21123"/>
                  <a:pt x="53046" y="20712"/>
                  <a:pt x="52507" y="20743"/>
                </a:cubicBezTo>
                <a:cubicBezTo>
                  <a:pt x="52001" y="20775"/>
                  <a:pt x="51621" y="21187"/>
                  <a:pt x="51621" y="21694"/>
                </a:cubicBezTo>
                <a:close/>
                <a:moveTo>
                  <a:pt x="6365" y="31701"/>
                </a:moveTo>
                <a:cubicBezTo>
                  <a:pt x="6397" y="31163"/>
                  <a:pt x="5954" y="30751"/>
                  <a:pt x="5415" y="30751"/>
                </a:cubicBezTo>
                <a:cubicBezTo>
                  <a:pt x="4940" y="30782"/>
                  <a:pt x="4529" y="31163"/>
                  <a:pt x="4529" y="31669"/>
                </a:cubicBezTo>
                <a:cubicBezTo>
                  <a:pt x="4529" y="32208"/>
                  <a:pt x="4940" y="32619"/>
                  <a:pt x="5479" y="32619"/>
                </a:cubicBezTo>
                <a:cubicBezTo>
                  <a:pt x="5954" y="32588"/>
                  <a:pt x="6365" y="32208"/>
                  <a:pt x="6365" y="31701"/>
                </a:cubicBezTo>
                <a:close/>
                <a:moveTo>
                  <a:pt x="70907" y="13966"/>
                </a:moveTo>
                <a:cubicBezTo>
                  <a:pt x="71414" y="13966"/>
                  <a:pt x="71857" y="13555"/>
                  <a:pt x="71857" y="13016"/>
                </a:cubicBezTo>
                <a:cubicBezTo>
                  <a:pt x="71825" y="12541"/>
                  <a:pt x="71414" y="12130"/>
                  <a:pt x="70939" y="12130"/>
                </a:cubicBezTo>
                <a:cubicBezTo>
                  <a:pt x="70432" y="12130"/>
                  <a:pt x="70052" y="12510"/>
                  <a:pt x="69989" y="12985"/>
                </a:cubicBezTo>
                <a:cubicBezTo>
                  <a:pt x="69989" y="13523"/>
                  <a:pt x="70369" y="13935"/>
                  <a:pt x="70907" y="13966"/>
                </a:cubicBezTo>
                <a:close/>
                <a:moveTo>
                  <a:pt x="3104" y="31543"/>
                </a:moveTo>
                <a:cubicBezTo>
                  <a:pt x="2565" y="31543"/>
                  <a:pt x="2122" y="31954"/>
                  <a:pt x="2154" y="32493"/>
                </a:cubicBezTo>
                <a:cubicBezTo>
                  <a:pt x="2154" y="32999"/>
                  <a:pt x="2565" y="33379"/>
                  <a:pt x="3040" y="33411"/>
                </a:cubicBezTo>
                <a:cubicBezTo>
                  <a:pt x="3547" y="33411"/>
                  <a:pt x="3959" y="33031"/>
                  <a:pt x="3990" y="32524"/>
                </a:cubicBezTo>
                <a:cubicBezTo>
                  <a:pt x="4022" y="32018"/>
                  <a:pt x="3610" y="31543"/>
                  <a:pt x="3104" y="31543"/>
                </a:cubicBezTo>
                <a:close/>
                <a:moveTo>
                  <a:pt x="17450" y="28724"/>
                </a:moveTo>
                <a:cubicBezTo>
                  <a:pt x="17956" y="28756"/>
                  <a:pt x="18400" y="28312"/>
                  <a:pt x="18368" y="27774"/>
                </a:cubicBezTo>
                <a:cubicBezTo>
                  <a:pt x="18368" y="27267"/>
                  <a:pt x="17925" y="26856"/>
                  <a:pt x="17418" y="26887"/>
                </a:cubicBezTo>
                <a:cubicBezTo>
                  <a:pt x="16911" y="26887"/>
                  <a:pt x="16531" y="27299"/>
                  <a:pt x="16500" y="27774"/>
                </a:cubicBezTo>
                <a:cubicBezTo>
                  <a:pt x="16500" y="28312"/>
                  <a:pt x="16911" y="28724"/>
                  <a:pt x="17450" y="28724"/>
                </a:cubicBezTo>
                <a:close/>
                <a:moveTo>
                  <a:pt x="65207" y="14631"/>
                </a:moveTo>
                <a:cubicBezTo>
                  <a:pt x="65207" y="15138"/>
                  <a:pt x="65618" y="15581"/>
                  <a:pt x="66157" y="15550"/>
                </a:cubicBezTo>
                <a:cubicBezTo>
                  <a:pt x="66663" y="15550"/>
                  <a:pt x="67075" y="15106"/>
                  <a:pt x="67075" y="14600"/>
                </a:cubicBezTo>
                <a:cubicBezTo>
                  <a:pt x="67043" y="14093"/>
                  <a:pt x="66632" y="13713"/>
                  <a:pt x="66157" y="13681"/>
                </a:cubicBezTo>
                <a:cubicBezTo>
                  <a:pt x="65618" y="13681"/>
                  <a:pt x="65207" y="14093"/>
                  <a:pt x="65207" y="14631"/>
                </a:cubicBezTo>
                <a:close/>
                <a:moveTo>
                  <a:pt x="81326" y="3452"/>
                </a:moveTo>
                <a:cubicBezTo>
                  <a:pt x="80819" y="3421"/>
                  <a:pt x="80376" y="3864"/>
                  <a:pt x="80408" y="4402"/>
                </a:cubicBezTo>
                <a:cubicBezTo>
                  <a:pt x="80408" y="4877"/>
                  <a:pt x="80788" y="5289"/>
                  <a:pt x="81295" y="5289"/>
                </a:cubicBezTo>
                <a:cubicBezTo>
                  <a:pt x="81801" y="5321"/>
                  <a:pt x="82245" y="4909"/>
                  <a:pt x="82276" y="4402"/>
                </a:cubicBezTo>
                <a:cubicBezTo>
                  <a:pt x="82276" y="3864"/>
                  <a:pt x="81865" y="3452"/>
                  <a:pt x="81326" y="3452"/>
                </a:cubicBezTo>
                <a:close/>
                <a:moveTo>
                  <a:pt x="29262" y="26317"/>
                </a:moveTo>
                <a:cubicBezTo>
                  <a:pt x="29262" y="26824"/>
                  <a:pt x="29674" y="27204"/>
                  <a:pt x="30149" y="27236"/>
                </a:cubicBezTo>
                <a:cubicBezTo>
                  <a:pt x="30687" y="27236"/>
                  <a:pt x="31131" y="26824"/>
                  <a:pt x="31131" y="26286"/>
                </a:cubicBezTo>
                <a:cubicBezTo>
                  <a:pt x="31099" y="25810"/>
                  <a:pt x="30719" y="25399"/>
                  <a:pt x="30212" y="25367"/>
                </a:cubicBezTo>
                <a:cubicBezTo>
                  <a:pt x="29706" y="25367"/>
                  <a:pt x="29262" y="25779"/>
                  <a:pt x="29262" y="26317"/>
                </a:cubicBezTo>
                <a:close/>
                <a:moveTo>
                  <a:pt x="45318" y="24924"/>
                </a:moveTo>
                <a:cubicBezTo>
                  <a:pt x="45825" y="24955"/>
                  <a:pt x="46237" y="24575"/>
                  <a:pt x="46269" y="24069"/>
                </a:cubicBezTo>
                <a:cubicBezTo>
                  <a:pt x="46332" y="23530"/>
                  <a:pt x="45920" y="23087"/>
                  <a:pt x="45382" y="23087"/>
                </a:cubicBezTo>
                <a:cubicBezTo>
                  <a:pt x="44843" y="23055"/>
                  <a:pt x="44400" y="23499"/>
                  <a:pt x="44400" y="24005"/>
                </a:cubicBezTo>
                <a:cubicBezTo>
                  <a:pt x="44432" y="24512"/>
                  <a:pt x="44812" y="24924"/>
                  <a:pt x="45318" y="24924"/>
                </a:cubicBezTo>
                <a:close/>
                <a:moveTo>
                  <a:pt x="88578" y="2946"/>
                </a:moveTo>
                <a:cubicBezTo>
                  <a:pt x="89813" y="2914"/>
                  <a:pt x="89718" y="1014"/>
                  <a:pt x="88452" y="1140"/>
                </a:cubicBezTo>
                <a:cubicBezTo>
                  <a:pt x="87977" y="1172"/>
                  <a:pt x="87597" y="1584"/>
                  <a:pt x="87597" y="2090"/>
                </a:cubicBezTo>
                <a:cubicBezTo>
                  <a:pt x="87660" y="2597"/>
                  <a:pt x="88072" y="2977"/>
                  <a:pt x="88578" y="2946"/>
                </a:cubicBezTo>
                <a:close/>
                <a:moveTo>
                  <a:pt x="9342" y="30117"/>
                </a:moveTo>
                <a:cubicBezTo>
                  <a:pt x="9311" y="30624"/>
                  <a:pt x="9722" y="31068"/>
                  <a:pt x="10261" y="31068"/>
                </a:cubicBezTo>
                <a:cubicBezTo>
                  <a:pt x="10736" y="31068"/>
                  <a:pt x="11148" y="30656"/>
                  <a:pt x="11148" y="30181"/>
                </a:cubicBezTo>
                <a:cubicBezTo>
                  <a:pt x="11179" y="29642"/>
                  <a:pt x="10767" y="29231"/>
                  <a:pt x="10229" y="29199"/>
                </a:cubicBezTo>
                <a:cubicBezTo>
                  <a:pt x="9754" y="29231"/>
                  <a:pt x="9342" y="29611"/>
                  <a:pt x="9342" y="30117"/>
                </a:cubicBezTo>
                <a:close/>
                <a:moveTo>
                  <a:pt x="26919" y="27077"/>
                </a:moveTo>
                <a:cubicBezTo>
                  <a:pt x="26919" y="27552"/>
                  <a:pt x="27299" y="27964"/>
                  <a:pt x="27805" y="27964"/>
                </a:cubicBezTo>
                <a:cubicBezTo>
                  <a:pt x="28312" y="27996"/>
                  <a:pt x="28756" y="27552"/>
                  <a:pt x="28724" y="27046"/>
                </a:cubicBezTo>
                <a:cubicBezTo>
                  <a:pt x="28724" y="26507"/>
                  <a:pt x="28280" y="26095"/>
                  <a:pt x="27774" y="26127"/>
                </a:cubicBezTo>
                <a:cubicBezTo>
                  <a:pt x="27267" y="26159"/>
                  <a:pt x="26887" y="26571"/>
                  <a:pt x="26919" y="27077"/>
                </a:cubicBezTo>
                <a:close/>
                <a:moveTo>
                  <a:pt x="42975" y="23879"/>
                </a:moveTo>
                <a:cubicBezTo>
                  <a:pt x="42468" y="23879"/>
                  <a:pt x="42025" y="24290"/>
                  <a:pt x="42057" y="24829"/>
                </a:cubicBezTo>
                <a:cubicBezTo>
                  <a:pt x="42057" y="25335"/>
                  <a:pt x="42468" y="25715"/>
                  <a:pt x="42975" y="25715"/>
                </a:cubicBezTo>
                <a:cubicBezTo>
                  <a:pt x="44178" y="25715"/>
                  <a:pt x="44210" y="23910"/>
                  <a:pt x="42975" y="23879"/>
                </a:cubicBezTo>
                <a:close/>
                <a:moveTo>
                  <a:pt x="6967" y="30941"/>
                </a:moveTo>
                <a:cubicBezTo>
                  <a:pt x="6967" y="31416"/>
                  <a:pt x="7379" y="31828"/>
                  <a:pt x="7854" y="31828"/>
                </a:cubicBezTo>
                <a:cubicBezTo>
                  <a:pt x="8392" y="31828"/>
                  <a:pt x="8804" y="31384"/>
                  <a:pt x="8772" y="30846"/>
                </a:cubicBezTo>
                <a:cubicBezTo>
                  <a:pt x="8772" y="29611"/>
                  <a:pt x="6872" y="29674"/>
                  <a:pt x="6967" y="30941"/>
                </a:cubicBezTo>
                <a:close/>
                <a:moveTo>
                  <a:pt x="61216" y="18527"/>
                </a:moveTo>
                <a:cubicBezTo>
                  <a:pt x="61216" y="19033"/>
                  <a:pt x="61596" y="19445"/>
                  <a:pt x="62071" y="19477"/>
                </a:cubicBezTo>
                <a:cubicBezTo>
                  <a:pt x="62926" y="19540"/>
                  <a:pt x="63401" y="18527"/>
                  <a:pt x="62831" y="17925"/>
                </a:cubicBezTo>
                <a:cubicBezTo>
                  <a:pt x="62261" y="17292"/>
                  <a:pt x="61216" y="17703"/>
                  <a:pt x="61216" y="18527"/>
                </a:cubicBezTo>
                <a:close/>
                <a:moveTo>
                  <a:pt x="63591" y="17798"/>
                </a:moveTo>
                <a:cubicBezTo>
                  <a:pt x="63591" y="19002"/>
                  <a:pt x="65397" y="19033"/>
                  <a:pt x="65397" y="17830"/>
                </a:cubicBezTo>
                <a:cubicBezTo>
                  <a:pt x="65460" y="16563"/>
                  <a:pt x="63560" y="16563"/>
                  <a:pt x="63591" y="17798"/>
                </a:cubicBezTo>
                <a:close/>
                <a:moveTo>
                  <a:pt x="82815" y="3611"/>
                </a:moveTo>
                <a:cubicBezTo>
                  <a:pt x="82815" y="4149"/>
                  <a:pt x="83290" y="4561"/>
                  <a:pt x="83828" y="4497"/>
                </a:cubicBezTo>
                <a:cubicBezTo>
                  <a:pt x="84303" y="4466"/>
                  <a:pt x="84683" y="4054"/>
                  <a:pt x="84683" y="3547"/>
                </a:cubicBezTo>
                <a:cubicBezTo>
                  <a:pt x="84651" y="3072"/>
                  <a:pt x="84240" y="2661"/>
                  <a:pt x="83765" y="2661"/>
                </a:cubicBezTo>
                <a:cubicBezTo>
                  <a:pt x="83226" y="2661"/>
                  <a:pt x="82783" y="3072"/>
                  <a:pt x="82815" y="3611"/>
                </a:cubicBezTo>
                <a:close/>
                <a:moveTo>
                  <a:pt x="72427" y="12225"/>
                </a:moveTo>
                <a:cubicBezTo>
                  <a:pt x="72427" y="12731"/>
                  <a:pt x="72807" y="13111"/>
                  <a:pt x="73282" y="13175"/>
                </a:cubicBezTo>
                <a:cubicBezTo>
                  <a:pt x="74517" y="13175"/>
                  <a:pt x="74549" y="11369"/>
                  <a:pt x="73346" y="11338"/>
                </a:cubicBezTo>
                <a:cubicBezTo>
                  <a:pt x="72839" y="11338"/>
                  <a:pt x="72459" y="11749"/>
                  <a:pt x="72427" y="12225"/>
                </a:cubicBezTo>
                <a:close/>
                <a:moveTo>
                  <a:pt x="35723" y="26222"/>
                </a:moveTo>
                <a:cubicBezTo>
                  <a:pt x="34931" y="26254"/>
                  <a:pt x="34551" y="27267"/>
                  <a:pt x="35153" y="27806"/>
                </a:cubicBezTo>
                <a:cubicBezTo>
                  <a:pt x="35754" y="28376"/>
                  <a:pt x="36736" y="27901"/>
                  <a:pt x="36704" y="27077"/>
                </a:cubicBezTo>
                <a:cubicBezTo>
                  <a:pt x="36641" y="26602"/>
                  <a:pt x="36229" y="26222"/>
                  <a:pt x="35723" y="26222"/>
                </a:cubicBezTo>
                <a:close/>
                <a:moveTo>
                  <a:pt x="40473" y="24670"/>
                </a:moveTo>
                <a:cubicBezTo>
                  <a:pt x="39998" y="24734"/>
                  <a:pt x="39618" y="25145"/>
                  <a:pt x="39618" y="25620"/>
                </a:cubicBezTo>
                <a:cubicBezTo>
                  <a:pt x="39650" y="26159"/>
                  <a:pt x="40125" y="26539"/>
                  <a:pt x="40631" y="26507"/>
                </a:cubicBezTo>
                <a:cubicBezTo>
                  <a:pt x="41138" y="26476"/>
                  <a:pt x="41518" y="26032"/>
                  <a:pt x="41486" y="25557"/>
                </a:cubicBezTo>
                <a:cubicBezTo>
                  <a:pt x="41455" y="25019"/>
                  <a:pt x="41011" y="24639"/>
                  <a:pt x="40473" y="24670"/>
                </a:cubicBezTo>
                <a:close/>
                <a:moveTo>
                  <a:pt x="37275" y="26349"/>
                </a:moveTo>
                <a:cubicBezTo>
                  <a:pt x="37275" y="26856"/>
                  <a:pt x="37686" y="27236"/>
                  <a:pt x="38193" y="27267"/>
                </a:cubicBezTo>
                <a:cubicBezTo>
                  <a:pt x="38700" y="27267"/>
                  <a:pt x="39111" y="26824"/>
                  <a:pt x="39111" y="26286"/>
                </a:cubicBezTo>
                <a:cubicBezTo>
                  <a:pt x="39048" y="25779"/>
                  <a:pt x="38636" y="25399"/>
                  <a:pt x="38161" y="25430"/>
                </a:cubicBezTo>
                <a:cubicBezTo>
                  <a:pt x="37655" y="25462"/>
                  <a:pt x="37275" y="25874"/>
                  <a:pt x="37275" y="26349"/>
                </a:cubicBezTo>
                <a:close/>
                <a:moveTo>
                  <a:pt x="86140" y="3706"/>
                </a:moveTo>
                <a:cubicBezTo>
                  <a:pt x="86647" y="3674"/>
                  <a:pt x="87058" y="3294"/>
                  <a:pt x="87058" y="2787"/>
                </a:cubicBezTo>
                <a:cubicBezTo>
                  <a:pt x="87058" y="2280"/>
                  <a:pt x="86615" y="1869"/>
                  <a:pt x="86077" y="1869"/>
                </a:cubicBezTo>
                <a:cubicBezTo>
                  <a:pt x="85602" y="1869"/>
                  <a:pt x="85190" y="2280"/>
                  <a:pt x="85190" y="2787"/>
                </a:cubicBezTo>
                <a:cubicBezTo>
                  <a:pt x="85190" y="3294"/>
                  <a:pt x="85633" y="3737"/>
                  <a:pt x="86140" y="3706"/>
                </a:cubicBezTo>
                <a:close/>
                <a:moveTo>
                  <a:pt x="54819" y="23340"/>
                </a:moveTo>
                <a:cubicBezTo>
                  <a:pt x="54851" y="24132"/>
                  <a:pt x="55833" y="24512"/>
                  <a:pt x="56403" y="23910"/>
                </a:cubicBezTo>
                <a:cubicBezTo>
                  <a:pt x="56941" y="23309"/>
                  <a:pt x="56498" y="22359"/>
                  <a:pt x="55674" y="22390"/>
                </a:cubicBezTo>
                <a:cubicBezTo>
                  <a:pt x="55199" y="22422"/>
                  <a:pt x="54819" y="22834"/>
                  <a:pt x="54819" y="23340"/>
                </a:cubicBezTo>
                <a:close/>
                <a:moveTo>
                  <a:pt x="58081" y="21599"/>
                </a:moveTo>
                <a:cubicBezTo>
                  <a:pt x="57258" y="21599"/>
                  <a:pt x="56878" y="22612"/>
                  <a:pt x="57479" y="23150"/>
                </a:cubicBezTo>
                <a:cubicBezTo>
                  <a:pt x="58049" y="23720"/>
                  <a:pt x="59031" y="23277"/>
                  <a:pt x="58999" y="22485"/>
                </a:cubicBezTo>
                <a:cubicBezTo>
                  <a:pt x="58968" y="21979"/>
                  <a:pt x="58556" y="21599"/>
                  <a:pt x="58081" y="21599"/>
                </a:cubicBezTo>
                <a:close/>
                <a:moveTo>
                  <a:pt x="90954" y="2154"/>
                </a:moveTo>
                <a:cubicBezTo>
                  <a:pt x="91429" y="2122"/>
                  <a:pt x="91840" y="1710"/>
                  <a:pt x="91840" y="1235"/>
                </a:cubicBezTo>
                <a:cubicBezTo>
                  <a:pt x="91777" y="0"/>
                  <a:pt x="89940" y="64"/>
                  <a:pt x="90004" y="1299"/>
                </a:cubicBezTo>
                <a:cubicBezTo>
                  <a:pt x="90035" y="1805"/>
                  <a:pt x="90447" y="2154"/>
                  <a:pt x="90954" y="2154"/>
                </a:cubicBezTo>
                <a:close/>
                <a:moveTo>
                  <a:pt x="77336" y="7411"/>
                </a:moveTo>
                <a:cubicBezTo>
                  <a:pt x="76512" y="7411"/>
                  <a:pt x="76101" y="8393"/>
                  <a:pt x="76702" y="8963"/>
                </a:cubicBezTo>
                <a:cubicBezTo>
                  <a:pt x="77273" y="9533"/>
                  <a:pt x="78254" y="9121"/>
                  <a:pt x="78254" y="8329"/>
                </a:cubicBezTo>
                <a:cubicBezTo>
                  <a:pt x="78254" y="7823"/>
                  <a:pt x="77843" y="7411"/>
                  <a:pt x="77336" y="7411"/>
                </a:cubicBezTo>
                <a:close/>
                <a:moveTo>
                  <a:pt x="538" y="35660"/>
                </a:moveTo>
                <a:cubicBezTo>
                  <a:pt x="570" y="36135"/>
                  <a:pt x="982" y="36546"/>
                  <a:pt x="1457" y="36546"/>
                </a:cubicBezTo>
                <a:cubicBezTo>
                  <a:pt x="1963" y="36515"/>
                  <a:pt x="2344" y="36135"/>
                  <a:pt x="2375" y="35628"/>
                </a:cubicBezTo>
                <a:cubicBezTo>
                  <a:pt x="2344" y="35153"/>
                  <a:pt x="1932" y="34741"/>
                  <a:pt x="1457" y="34741"/>
                </a:cubicBezTo>
                <a:cubicBezTo>
                  <a:pt x="950" y="34741"/>
                  <a:pt x="570" y="35153"/>
                  <a:pt x="538" y="35660"/>
                </a:cubicBezTo>
                <a:close/>
                <a:moveTo>
                  <a:pt x="52412" y="24069"/>
                </a:moveTo>
                <a:cubicBezTo>
                  <a:pt x="52412" y="24860"/>
                  <a:pt x="53362" y="25272"/>
                  <a:pt x="53932" y="24702"/>
                </a:cubicBezTo>
                <a:cubicBezTo>
                  <a:pt x="54502" y="24132"/>
                  <a:pt x="54122" y="23182"/>
                  <a:pt x="53331" y="23182"/>
                </a:cubicBezTo>
                <a:cubicBezTo>
                  <a:pt x="52824" y="23182"/>
                  <a:pt x="52412" y="23562"/>
                  <a:pt x="52412" y="24069"/>
                </a:cubicBezTo>
                <a:close/>
                <a:moveTo>
                  <a:pt x="24512" y="27869"/>
                </a:moveTo>
                <a:cubicBezTo>
                  <a:pt x="24512" y="28692"/>
                  <a:pt x="25525" y="29041"/>
                  <a:pt x="26064" y="28471"/>
                </a:cubicBezTo>
                <a:cubicBezTo>
                  <a:pt x="26634" y="27869"/>
                  <a:pt x="26159" y="26887"/>
                  <a:pt x="25367" y="26951"/>
                </a:cubicBezTo>
                <a:cubicBezTo>
                  <a:pt x="24860" y="26951"/>
                  <a:pt x="24480" y="27362"/>
                  <a:pt x="24512" y="27869"/>
                </a:cubicBezTo>
                <a:close/>
                <a:moveTo>
                  <a:pt x="59601" y="21757"/>
                </a:moveTo>
                <a:cubicBezTo>
                  <a:pt x="59633" y="22264"/>
                  <a:pt x="60013" y="22644"/>
                  <a:pt x="60520" y="22644"/>
                </a:cubicBezTo>
                <a:cubicBezTo>
                  <a:pt x="61026" y="22644"/>
                  <a:pt x="61406" y="22232"/>
                  <a:pt x="61406" y="21757"/>
                </a:cubicBezTo>
                <a:cubicBezTo>
                  <a:pt x="61406" y="20553"/>
                  <a:pt x="59601" y="20553"/>
                  <a:pt x="59601" y="21757"/>
                </a:cubicBezTo>
                <a:close/>
                <a:moveTo>
                  <a:pt x="67803" y="17007"/>
                </a:moveTo>
                <a:cubicBezTo>
                  <a:pt x="67835" y="16500"/>
                  <a:pt x="67423" y="16088"/>
                  <a:pt x="66948" y="16088"/>
                </a:cubicBezTo>
                <a:cubicBezTo>
                  <a:pt x="66125" y="16056"/>
                  <a:pt x="65682" y="17038"/>
                  <a:pt x="66252" y="17640"/>
                </a:cubicBezTo>
                <a:cubicBezTo>
                  <a:pt x="66822" y="18210"/>
                  <a:pt x="67803" y="17830"/>
                  <a:pt x="67803" y="17007"/>
                </a:cubicBezTo>
                <a:close/>
                <a:moveTo>
                  <a:pt x="34234" y="27932"/>
                </a:moveTo>
                <a:cubicBezTo>
                  <a:pt x="34266" y="27426"/>
                  <a:pt x="33854" y="27014"/>
                  <a:pt x="33348" y="27014"/>
                </a:cubicBezTo>
                <a:cubicBezTo>
                  <a:pt x="32524" y="27014"/>
                  <a:pt x="32112" y="27996"/>
                  <a:pt x="32682" y="28566"/>
                </a:cubicBezTo>
                <a:cubicBezTo>
                  <a:pt x="33284" y="29136"/>
                  <a:pt x="34266" y="28724"/>
                  <a:pt x="34234" y="27932"/>
                </a:cubicBezTo>
                <a:close/>
                <a:moveTo>
                  <a:pt x="78793" y="7538"/>
                </a:moveTo>
                <a:cubicBezTo>
                  <a:pt x="78793" y="8361"/>
                  <a:pt x="79774" y="8741"/>
                  <a:pt x="80344" y="8171"/>
                </a:cubicBezTo>
                <a:cubicBezTo>
                  <a:pt x="80914" y="7601"/>
                  <a:pt x="80503" y="6651"/>
                  <a:pt x="79711" y="6651"/>
                </a:cubicBezTo>
                <a:cubicBezTo>
                  <a:pt x="79204" y="6619"/>
                  <a:pt x="78793" y="7031"/>
                  <a:pt x="78793" y="7538"/>
                </a:cubicBezTo>
                <a:close/>
                <a:moveTo>
                  <a:pt x="20648" y="28534"/>
                </a:moveTo>
                <a:cubicBezTo>
                  <a:pt x="20142" y="28502"/>
                  <a:pt x="19730" y="28914"/>
                  <a:pt x="19698" y="29389"/>
                </a:cubicBezTo>
                <a:cubicBezTo>
                  <a:pt x="19730" y="30529"/>
                  <a:pt x="21408" y="30592"/>
                  <a:pt x="21503" y="29452"/>
                </a:cubicBezTo>
                <a:cubicBezTo>
                  <a:pt x="21535" y="28977"/>
                  <a:pt x="21123" y="28566"/>
                  <a:pt x="20648" y="28534"/>
                </a:cubicBezTo>
                <a:close/>
                <a:moveTo>
                  <a:pt x="75689" y="10609"/>
                </a:moveTo>
                <a:cubicBezTo>
                  <a:pt x="75182" y="10609"/>
                  <a:pt x="74802" y="11021"/>
                  <a:pt x="74802" y="11528"/>
                </a:cubicBezTo>
                <a:cubicBezTo>
                  <a:pt x="74802" y="12320"/>
                  <a:pt x="75784" y="12731"/>
                  <a:pt x="76354" y="12161"/>
                </a:cubicBezTo>
                <a:cubicBezTo>
                  <a:pt x="76924" y="11559"/>
                  <a:pt x="76512" y="10609"/>
                  <a:pt x="75689" y="10609"/>
                </a:cubicBezTo>
                <a:close/>
                <a:moveTo>
                  <a:pt x="84556" y="6872"/>
                </a:moveTo>
                <a:cubicBezTo>
                  <a:pt x="85063" y="6872"/>
                  <a:pt x="85443" y="6461"/>
                  <a:pt x="85411" y="5954"/>
                </a:cubicBezTo>
                <a:cubicBezTo>
                  <a:pt x="85411" y="5479"/>
                  <a:pt x="85031" y="5099"/>
                  <a:pt x="84556" y="5099"/>
                </a:cubicBezTo>
                <a:cubicBezTo>
                  <a:pt x="84050" y="5099"/>
                  <a:pt x="83638" y="5511"/>
                  <a:pt x="83638" y="5986"/>
                </a:cubicBezTo>
                <a:cubicBezTo>
                  <a:pt x="83638" y="6492"/>
                  <a:pt x="84050" y="6904"/>
                  <a:pt x="84556" y="6872"/>
                </a:cubicBezTo>
                <a:close/>
                <a:moveTo>
                  <a:pt x="30086" y="28724"/>
                </a:moveTo>
                <a:cubicBezTo>
                  <a:pt x="30117" y="29199"/>
                  <a:pt x="30529" y="29611"/>
                  <a:pt x="31036" y="29579"/>
                </a:cubicBezTo>
                <a:cubicBezTo>
                  <a:pt x="31542" y="29547"/>
                  <a:pt x="31922" y="29104"/>
                  <a:pt x="31859" y="28597"/>
                </a:cubicBezTo>
                <a:cubicBezTo>
                  <a:pt x="31764" y="27457"/>
                  <a:pt x="30054" y="27552"/>
                  <a:pt x="30086" y="28724"/>
                </a:cubicBezTo>
                <a:close/>
                <a:moveTo>
                  <a:pt x="23023" y="29547"/>
                </a:moveTo>
                <a:cubicBezTo>
                  <a:pt x="23530" y="29547"/>
                  <a:pt x="23942" y="29136"/>
                  <a:pt x="23910" y="28661"/>
                </a:cubicBezTo>
                <a:cubicBezTo>
                  <a:pt x="23973" y="27426"/>
                  <a:pt x="22137" y="27394"/>
                  <a:pt x="22137" y="28629"/>
                </a:cubicBezTo>
                <a:cubicBezTo>
                  <a:pt x="22105" y="29136"/>
                  <a:pt x="22517" y="29547"/>
                  <a:pt x="23023" y="29547"/>
                </a:cubicBezTo>
                <a:close/>
                <a:moveTo>
                  <a:pt x="2977" y="34868"/>
                </a:moveTo>
                <a:cubicBezTo>
                  <a:pt x="3009" y="35374"/>
                  <a:pt x="3420" y="35755"/>
                  <a:pt x="3895" y="35755"/>
                </a:cubicBezTo>
                <a:cubicBezTo>
                  <a:pt x="4370" y="35723"/>
                  <a:pt x="4750" y="35343"/>
                  <a:pt x="4750" y="34868"/>
                </a:cubicBezTo>
                <a:cubicBezTo>
                  <a:pt x="4750" y="34361"/>
                  <a:pt x="4370" y="33949"/>
                  <a:pt x="3864" y="33949"/>
                </a:cubicBezTo>
                <a:cubicBezTo>
                  <a:pt x="3357" y="33949"/>
                  <a:pt x="2977" y="34361"/>
                  <a:pt x="2977" y="34868"/>
                </a:cubicBezTo>
                <a:close/>
                <a:moveTo>
                  <a:pt x="50956" y="23942"/>
                </a:moveTo>
                <a:cubicBezTo>
                  <a:pt x="50481" y="23910"/>
                  <a:pt x="50069" y="24290"/>
                  <a:pt x="50037" y="24797"/>
                </a:cubicBezTo>
                <a:cubicBezTo>
                  <a:pt x="50005" y="25304"/>
                  <a:pt x="50385" y="25715"/>
                  <a:pt x="50892" y="25715"/>
                </a:cubicBezTo>
                <a:cubicBezTo>
                  <a:pt x="51399" y="25747"/>
                  <a:pt x="51811" y="25367"/>
                  <a:pt x="51811" y="24860"/>
                </a:cubicBezTo>
                <a:cubicBezTo>
                  <a:pt x="51842" y="24385"/>
                  <a:pt x="51462" y="23942"/>
                  <a:pt x="50956" y="23942"/>
                </a:cubicBezTo>
                <a:close/>
                <a:moveTo>
                  <a:pt x="45255" y="26444"/>
                </a:moveTo>
                <a:cubicBezTo>
                  <a:pt x="45255" y="26951"/>
                  <a:pt x="45667" y="27331"/>
                  <a:pt x="46174" y="27299"/>
                </a:cubicBezTo>
                <a:cubicBezTo>
                  <a:pt x="46680" y="27299"/>
                  <a:pt x="47060" y="26887"/>
                  <a:pt x="47029" y="26381"/>
                </a:cubicBezTo>
                <a:cubicBezTo>
                  <a:pt x="47029" y="25905"/>
                  <a:pt x="46585" y="25494"/>
                  <a:pt x="46110" y="25525"/>
                </a:cubicBezTo>
                <a:cubicBezTo>
                  <a:pt x="45603" y="25557"/>
                  <a:pt x="45223" y="25969"/>
                  <a:pt x="45255" y="26444"/>
                </a:cubicBezTo>
                <a:close/>
                <a:moveTo>
                  <a:pt x="68405" y="16215"/>
                </a:moveTo>
                <a:cubicBezTo>
                  <a:pt x="68405" y="16722"/>
                  <a:pt x="68817" y="17102"/>
                  <a:pt x="69292" y="17102"/>
                </a:cubicBezTo>
                <a:cubicBezTo>
                  <a:pt x="69799" y="17102"/>
                  <a:pt x="70179" y="16690"/>
                  <a:pt x="70179" y="16215"/>
                </a:cubicBezTo>
                <a:cubicBezTo>
                  <a:pt x="70179" y="15708"/>
                  <a:pt x="69799" y="15296"/>
                  <a:pt x="69292" y="15328"/>
                </a:cubicBezTo>
                <a:cubicBezTo>
                  <a:pt x="68785" y="15328"/>
                  <a:pt x="68405" y="15708"/>
                  <a:pt x="68405" y="16215"/>
                </a:cubicBezTo>
                <a:close/>
                <a:moveTo>
                  <a:pt x="81231" y="6714"/>
                </a:moveTo>
                <a:cubicBezTo>
                  <a:pt x="81200" y="7221"/>
                  <a:pt x="81580" y="7633"/>
                  <a:pt x="82086" y="7633"/>
                </a:cubicBezTo>
                <a:cubicBezTo>
                  <a:pt x="82593" y="7664"/>
                  <a:pt x="83005" y="7284"/>
                  <a:pt x="83005" y="6777"/>
                </a:cubicBezTo>
                <a:cubicBezTo>
                  <a:pt x="83036" y="6271"/>
                  <a:pt x="82656" y="5859"/>
                  <a:pt x="82150" y="5859"/>
                </a:cubicBezTo>
                <a:cubicBezTo>
                  <a:pt x="81643" y="5827"/>
                  <a:pt x="81231" y="6207"/>
                  <a:pt x="81231" y="6714"/>
                </a:cubicBezTo>
                <a:close/>
                <a:moveTo>
                  <a:pt x="62863" y="20078"/>
                </a:moveTo>
                <a:cubicBezTo>
                  <a:pt x="62388" y="20078"/>
                  <a:pt x="61976" y="20490"/>
                  <a:pt x="61976" y="20997"/>
                </a:cubicBezTo>
                <a:cubicBezTo>
                  <a:pt x="62040" y="22169"/>
                  <a:pt x="63782" y="22137"/>
                  <a:pt x="63782" y="20965"/>
                </a:cubicBezTo>
                <a:cubicBezTo>
                  <a:pt x="63782" y="20458"/>
                  <a:pt x="63370" y="20078"/>
                  <a:pt x="62863" y="20078"/>
                </a:cubicBezTo>
                <a:close/>
                <a:moveTo>
                  <a:pt x="47630" y="25620"/>
                </a:moveTo>
                <a:cubicBezTo>
                  <a:pt x="47599" y="26127"/>
                  <a:pt x="48010" y="26539"/>
                  <a:pt x="48517" y="26507"/>
                </a:cubicBezTo>
                <a:cubicBezTo>
                  <a:pt x="49024" y="26539"/>
                  <a:pt x="49435" y="26127"/>
                  <a:pt x="49404" y="25620"/>
                </a:cubicBezTo>
                <a:cubicBezTo>
                  <a:pt x="49404" y="25114"/>
                  <a:pt x="49024" y="24734"/>
                  <a:pt x="48517" y="24734"/>
                </a:cubicBezTo>
                <a:cubicBezTo>
                  <a:pt x="48010" y="24734"/>
                  <a:pt x="47599" y="25145"/>
                  <a:pt x="47630" y="25620"/>
                </a:cubicBezTo>
                <a:close/>
                <a:moveTo>
                  <a:pt x="5352" y="34108"/>
                </a:moveTo>
                <a:cubicBezTo>
                  <a:pt x="5384" y="34614"/>
                  <a:pt x="5764" y="34994"/>
                  <a:pt x="6270" y="34994"/>
                </a:cubicBezTo>
                <a:cubicBezTo>
                  <a:pt x="6777" y="34963"/>
                  <a:pt x="7157" y="34551"/>
                  <a:pt x="7126" y="34044"/>
                </a:cubicBezTo>
                <a:cubicBezTo>
                  <a:pt x="7094" y="33601"/>
                  <a:pt x="6714" y="33221"/>
                  <a:pt x="6270" y="33221"/>
                </a:cubicBezTo>
                <a:cubicBezTo>
                  <a:pt x="5764" y="33189"/>
                  <a:pt x="5352" y="33601"/>
                  <a:pt x="5352" y="34108"/>
                </a:cubicBezTo>
                <a:close/>
                <a:moveTo>
                  <a:pt x="64415" y="20142"/>
                </a:moveTo>
                <a:cubicBezTo>
                  <a:pt x="64415" y="20617"/>
                  <a:pt x="64795" y="21060"/>
                  <a:pt x="65270" y="21060"/>
                </a:cubicBezTo>
                <a:cubicBezTo>
                  <a:pt x="65777" y="21060"/>
                  <a:pt x="66188" y="20680"/>
                  <a:pt x="66188" y="20173"/>
                </a:cubicBezTo>
                <a:cubicBezTo>
                  <a:pt x="66188" y="19698"/>
                  <a:pt x="65840" y="19318"/>
                  <a:pt x="65365" y="19287"/>
                </a:cubicBezTo>
                <a:cubicBezTo>
                  <a:pt x="64858" y="19255"/>
                  <a:pt x="64447" y="19635"/>
                  <a:pt x="64415" y="20142"/>
                </a:cubicBezTo>
                <a:close/>
                <a:moveTo>
                  <a:pt x="43703" y="28059"/>
                </a:moveTo>
                <a:cubicBezTo>
                  <a:pt x="44178" y="28091"/>
                  <a:pt x="44622" y="27679"/>
                  <a:pt x="44622" y="27172"/>
                </a:cubicBezTo>
                <a:cubicBezTo>
                  <a:pt x="44622" y="26697"/>
                  <a:pt x="44210" y="26286"/>
                  <a:pt x="43735" y="26286"/>
                </a:cubicBezTo>
                <a:cubicBezTo>
                  <a:pt x="43260" y="26286"/>
                  <a:pt x="42848" y="26634"/>
                  <a:pt x="42848" y="27109"/>
                </a:cubicBezTo>
                <a:cubicBezTo>
                  <a:pt x="42817" y="27616"/>
                  <a:pt x="43197" y="28027"/>
                  <a:pt x="43703" y="28059"/>
                </a:cubicBezTo>
                <a:close/>
                <a:moveTo>
                  <a:pt x="41391" y="28851"/>
                </a:moveTo>
                <a:cubicBezTo>
                  <a:pt x="42595" y="28819"/>
                  <a:pt x="42500" y="26982"/>
                  <a:pt x="41296" y="27077"/>
                </a:cubicBezTo>
                <a:cubicBezTo>
                  <a:pt x="40821" y="27109"/>
                  <a:pt x="40441" y="27521"/>
                  <a:pt x="40473" y="27964"/>
                </a:cubicBezTo>
                <a:cubicBezTo>
                  <a:pt x="40473" y="28471"/>
                  <a:pt x="40885" y="28851"/>
                  <a:pt x="41391" y="28851"/>
                </a:cubicBezTo>
                <a:close/>
                <a:moveTo>
                  <a:pt x="71730" y="16341"/>
                </a:moveTo>
                <a:cubicBezTo>
                  <a:pt x="72237" y="16310"/>
                  <a:pt x="72617" y="15898"/>
                  <a:pt x="72586" y="15391"/>
                </a:cubicBezTo>
                <a:cubicBezTo>
                  <a:pt x="72586" y="14948"/>
                  <a:pt x="72174" y="14568"/>
                  <a:pt x="71699" y="14568"/>
                </a:cubicBezTo>
                <a:cubicBezTo>
                  <a:pt x="71224" y="14568"/>
                  <a:pt x="70812" y="14980"/>
                  <a:pt x="70812" y="15486"/>
                </a:cubicBezTo>
                <a:cubicBezTo>
                  <a:pt x="70844" y="15961"/>
                  <a:pt x="71255" y="16341"/>
                  <a:pt x="71730" y="16341"/>
                </a:cubicBezTo>
                <a:close/>
                <a:moveTo>
                  <a:pt x="18210" y="31068"/>
                </a:moveTo>
                <a:cubicBezTo>
                  <a:pt x="19445" y="31099"/>
                  <a:pt x="19445" y="29231"/>
                  <a:pt x="18210" y="29294"/>
                </a:cubicBezTo>
                <a:cubicBezTo>
                  <a:pt x="17735" y="29294"/>
                  <a:pt x="17355" y="29674"/>
                  <a:pt x="17355" y="30149"/>
                </a:cubicBezTo>
                <a:cubicBezTo>
                  <a:pt x="17323" y="30656"/>
                  <a:pt x="17735" y="31068"/>
                  <a:pt x="18210" y="31068"/>
                </a:cubicBezTo>
                <a:close/>
                <a:moveTo>
                  <a:pt x="13459" y="32651"/>
                </a:moveTo>
                <a:cubicBezTo>
                  <a:pt x="13966" y="32651"/>
                  <a:pt x="14346" y="32239"/>
                  <a:pt x="14314" y="31733"/>
                </a:cubicBezTo>
                <a:cubicBezTo>
                  <a:pt x="14314" y="31258"/>
                  <a:pt x="13934" y="30909"/>
                  <a:pt x="13459" y="30877"/>
                </a:cubicBezTo>
                <a:cubicBezTo>
                  <a:pt x="12984" y="30877"/>
                  <a:pt x="12573" y="31258"/>
                  <a:pt x="12541" y="31764"/>
                </a:cubicBezTo>
                <a:cubicBezTo>
                  <a:pt x="12573" y="32239"/>
                  <a:pt x="12953" y="32651"/>
                  <a:pt x="13459" y="32651"/>
                </a:cubicBezTo>
                <a:close/>
                <a:moveTo>
                  <a:pt x="15835" y="30086"/>
                </a:moveTo>
                <a:cubicBezTo>
                  <a:pt x="15360" y="30086"/>
                  <a:pt x="14948" y="30466"/>
                  <a:pt x="14916" y="30973"/>
                </a:cubicBezTo>
                <a:cubicBezTo>
                  <a:pt x="14916" y="31479"/>
                  <a:pt x="15328" y="31859"/>
                  <a:pt x="15835" y="31859"/>
                </a:cubicBezTo>
                <a:cubicBezTo>
                  <a:pt x="16310" y="31859"/>
                  <a:pt x="16690" y="31479"/>
                  <a:pt x="16721" y="31036"/>
                </a:cubicBezTo>
                <a:cubicBezTo>
                  <a:pt x="16753" y="30529"/>
                  <a:pt x="16341" y="30086"/>
                  <a:pt x="15835" y="30086"/>
                </a:cubicBezTo>
                <a:close/>
                <a:moveTo>
                  <a:pt x="11908" y="32524"/>
                </a:moveTo>
                <a:cubicBezTo>
                  <a:pt x="11939" y="32049"/>
                  <a:pt x="11528" y="31638"/>
                  <a:pt x="11021" y="31638"/>
                </a:cubicBezTo>
                <a:cubicBezTo>
                  <a:pt x="10577" y="31638"/>
                  <a:pt x="10166" y="31986"/>
                  <a:pt x="10166" y="32461"/>
                </a:cubicBezTo>
                <a:cubicBezTo>
                  <a:pt x="10134" y="32968"/>
                  <a:pt x="10514" y="33379"/>
                  <a:pt x="10989" y="33411"/>
                </a:cubicBezTo>
                <a:cubicBezTo>
                  <a:pt x="11496" y="33411"/>
                  <a:pt x="11908" y="33031"/>
                  <a:pt x="11908" y="32524"/>
                </a:cubicBezTo>
                <a:close/>
                <a:moveTo>
                  <a:pt x="27710" y="29421"/>
                </a:moveTo>
                <a:cubicBezTo>
                  <a:pt x="27679" y="29927"/>
                  <a:pt x="28059" y="30339"/>
                  <a:pt x="28566" y="30339"/>
                </a:cubicBezTo>
                <a:cubicBezTo>
                  <a:pt x="29009" y="30371"/>
                  <a:pt x="29421" y="29991"/>
                  <a:pt x="29452" y="29547"/>
                </a:cubicBezTo>
                <a:cubicBezTo>
                  <a:pt x="29484" y="29041"/>
                  <a:pt x="29104" y="28629"/>
                  <a:pt x="28629" y="28566"/>
                </a:cubicBezTo>
                <a:cubicBezTo>
                  <a:pt x="28122" y="28566"/>
                  <a:pt x="27710" y="28946"/>
                  <a:pt x="27710" y="29421"/>
                </a:cubicBezTo>
                <a:close/>
                <a:moveTo>
                  <a:pt x="86900" y="6081"/>
                </a:moveTo>
                <a:cubicBezTo>
                  <a:pt x="87407" y="6081"/>
                  <a:pt x="87818" y="5701"/>
                  <a:pt x="87787" y="5194"/>
                </a:cubicBezTo>
                <a:cubicBezTo>
                  <a:pt x="87787" y="4719"/>
                  <a:pt x="87407" y="4339"/>
                  <a:pt x="86963" y="4307"/>
                </a:cubicBezTo>
                <a:cubicBezTo>
                  <a:pt x="86457" y="4307"/>
                  <a:pt x="86045" y="4687"/>
                  <a:pt x="86013" y="5194"/>
                </a:cubicBezTo>
                <a:cubicBezTo>
                  <a:pt x="86013" y="5669"/>
                  <a:pt x="86425" y="6081"/>
                  <a:pt x="86900" y="6081"/>
                </a:cubicBezTo>
                <a:close/>
                <a:moveTo>
                  <a:pt x="8614" y="32429"/>
                </a:moveTo>
                <a:cubicBezTo>
                  <a:pt x="8139" y="32461"/>
                  <a:pt x="7727" y="32873"/>
                  <a:pt x="7759" y="33379"/>
                </a:cubicBezTo>
                <a:cubicBezTo>
                  <a:pt x="7822" y="33823"/>
                  <a:pt x="8202" y="34171"/>
                  <a:pt x="8646" y="34203"/>
                </a:cubicBezTo>
                <a:cubicBezTo>
                  <a:pt x="9152" y="34203"/>
                  <a:pt x="9532" y="33791"/>
                  <a:pt x="9532" y="33284"/>
                </a:cubicBezTo>
                <a:cubicBezTo>
                  <a:pt x="9532" y="32809"/>
                  <a:pt x="9121" y="32398"/>
                  <a:pt x="8614" y="32429"/>
                </a:cubicBezTo>
                <a:close/>
                <a:moveTo>
                  <a:pt x="38953" y="27901"/>
                </a:moveTo>
                <a:cubicBezTo>
                  <a:pt x="38446" y="27869"/>
                  <a:pt x="38035" y="28281"/>
                  <a:pt x="38035" y="28787"/>
                </a:cubicBezTo>
                <a:cubicBezTo>
                  <a:pt x="38066" y="29262"/>
                  <a:pt x="38446" y="29611"/>
                  <a:pt x="38921" y="29642"/>
                </a:cubicBezTo>
                <a:cubicBezTo>
                  <a:pt x="39428" y="29642"/>
                  <a:pt x="39840" y="29231"/>
                  <a:pt x="39808" y="28724"/>
                </a:cubicBezTo>
                <a:cubicBezTo>
                  <a:pt x="39808" y="28249"/>
                  <a:pt x="39428" y="27869"/>
                  <a:pt x="38953" y="27901"/>
                </a:cubicBezTo>
                <a:close/>
                <a:moveTo>
                  <a:pt x="54059" y="27331"/>
                </a:moveTo>
                <a:cubicBezTo>
                  <a:pt x="54534" y="27362"/>
                  <a:pt x="54914" y="27014"/>
                  <a:pt x="54978" y="26539"/>
                </a:cubicBezTo>
                <a:cubicBezTo>
                  <a:pt x="55009" y="26032"/>
                  <a:pt x="54629" y="25620"/>
                  <a:pt x="54122" y="25589"/>
                </a:cubicBezTo>
                <a:cubicBezTo>
                  <a:pt x="53647" y="25557"/>
                  <a:pt x="53236" y="25969"/>
                  <a:pt x="53204" y="26476"/>
                </a:cubicBezTo>
                <a:cubicBezTo>
                  <a:pt x="53236" y="26919"/>
                  <a:pt x="53584" y="27299"/>
                  <a:pt x="54059" y="27331"/>
                </a:cubicBezTo>
                <a:close/>
                <a:moveTo>
                  <a:pt x="25335" y="30212"/>
                </a:moveTo>
                <a:cubicBezTo>
                  <a:pt x="25304" y="30687"/>
                  <a:pt x="25652" y="31099"/>
                  <a:pt x="26127" y="31131"/>
                </a:cubicBezTo>
                <a:cubicBezTo>
                  <a:pt x="26634" y="31163"/>
                  <a:pt x="27045" y="30782"/>
                  <a:pt x="27077" y="30276"/>
                </a:cubicBezTo>
                <a:cubicBezTo>
                  <a:pt x="27077" y="29801"/>
                  <a:pt x="26697" y="29389"/>
                  <a:pt x="26190" y="29389"/>
                </a:cubicBezTo>
                <a:cubicBezTo>
                  <a:pt x="25715" y="29389"/>
                  <a:pt x="25335" y="29769"/>
                  <a:pt x="25335" y="30212"/>
                </a:cubicBezTo>
                <a:close/>
                <a:moveTo>
                  <a:pt x="48454" y="28027"/>
                </a:moveTo>
                <a:cubicBezTo>
                  <a:pt x="48422" y="28502"/>
                  <a:pt x="48770" y="28882"/>
                  <a:pt x="49245" y="28914"/>
                </a:cubicBezTo>
                <a:cubicBezTo>
                  <a:pt x="49752" y="28946"/>
                  <a:pt x="50164" y="28566"/>
                  <a:pt x="50195" y="28059"/>
                </a:cubicBezTo>
                <a:cubicBezTo>
                  <a:pt x="50195" y="27552"/>
                  <a:pt x="49784" y="27172"/>
                  <a:pt x="49277" y="27172"/>
                </a:cubicBezTo>
                <a:cubicBezTo>
                  <a:pt x="48834" y="27172"/>
                  <a:pt x="48454" y="27552"/>
                  <a:pt x="48454" y="28027"/>
                </a:cubicBezTo>
                <a:close/>
                <a:moveTo>
                  <a:pt x="50829" y="27236"/>
                </a:moveTo>
                <a:cubicBezTo>
                  <a:pt x="50797" y="27711"/>
                  <a:pt x="51177" y="28091"/>
                  <a:pt x="51652" y="28122"/>
                </a:cubicBezTo>
                <a:cubicBezTo>
                  <a:pt x="52127" y="28154"/>
                  <a:pt x="52539" y="27742"/>
                  <a:pt x="52571" y="27267"/>
                </a:cubicBezTo>
                <a:cubicBezTo>
                  <a:pt x="52539" y="26761"/>
                  <a:pt x="52127" y="26381"/>
                  <a:pt x="51652" y="26381"/>
                </a:cubicBezTo>
                <a:cubicBezTo>
                  <a:pt x="51177" y="26412"/>
                  <a:pt x="50829" y="26792"/>
                  <a:pt x="50829" y="27236"/>
                </a:cubicBezTo>
                <a:close/>
                <a:moveTo>
                  <a:pt x="77241" y="10673"/>
                </a:moveTo>
                <a:cubicBezTo>
                  <a:pt x="77241" y="11179"/>
                  <a:pt x="77621" y="11591"/>
                  <a:pt x="78128" y="11591"/>
                </a:cubicBezTo>
                <a:cubicBezTo>
                  <a:pt x="78603" y="11591"/>
                  <a:pt x="79014" y="11179"/>
                  <a:pt x="79014" y="10704"/>
                </a:cubicBezTo>
                <a:cubicBezTo>
                  <a:pt x="79014" y="10229"/>
                  <a:pt x="78634" y="9849"/>
                  <a:pt x="78159" y="9849"/>
                </a:cubicBezTo>
                <a:cubicBezTo>
                  <a:pt x="77684" y="9786"/>
                  <a:pt x="77241" y="10198"/>
                  <a:pt x="77241" y="10673"/>
                </a:cubicBezTo>
                <a:close/>
                <a:moveTo>
                  <a:pt x="74961" y="14631"/>
                </a:moveTo>
                <a:cubicBezTo>
                  <a:pt x="74961" y="14156"/>
                  <a:pt x="74549" y="13808"/>
                  <a:pt x="74106" y="13808"/>
                </a:cubicBezTo>
                <a:cubicBezTo>
                  <a:pt x="73599" y="13808"/>
                  <a:pt x="73187" y="14188"/>
                  <a:pt x="73187" y="14695"/>
                </a:cubicBezTo>
                <a:cubicBezTo>
                  <a:pt x="73219" y="15201"/>
                  <a:pt x="73662" y="15581"/>
                  <a:pt x="74137" y="15550"/>
                </a:cubicBezTo>
                <a:cubicBezTo>
                  <a:pt x="74612" y="15518"/>
                  <a:pt x="74961" y="15106"/>
                  <a:pt x="74961" y="14631"/>
                </a:cubicBezTo>
                <a:close/>
                <a:moveTo>
                  <a:pt x="67645" y="18558"/>
                </a:moveTo>
                <a:cubicBezTo>
                  <a:pt x="67170" y="18558"/>
                  <a:pt x="66790" y="18938"/>
                  <a:pt x="66790" y="19413"/>
                </a:cubicBezTo>
                <a:cubicBezTo>
                  <a:pt x="66790" y="19920"/>
                  <a:pt x="67202" y="20300"/>
                  <a:pt x="67708" y="20300"/>
                </a:cubicBezTo>
                <a:cubicBezTo>
                  <a:pt x="68184" y="20268"/>
                  <a:pt x="68532" y="19888"/>
                  <a:pt x="68564" y="19413"/>
                </a:cubicBezTo>
                <a:cubicBezTo>
                  <a:pt x="68564" y="18938"/>
                  <a:pt x="68152" y="18527"/>
                  <a:pt x="67645" y="18558"/>
                </a:cubicBezTo>
                <a:close/>
                <a:moveTo>
                  <a:pt x="79648" y="9944"/>
                </a:moveTo>
                <a:cubicBezTo>
                  <a:pt x="79648" y="10419"/>
                  <a:pt x="80028" y="10799"/>
                  <a:pt x="80503" y="10799"/>
                </a:cubicBezTo>
                <a:cubicBezTo>
                  <a:pt x="80978" y="10799"/>
                  <a:pt x="81390" y="10388"/>
                  <a:pt x="81358" y="9881"/>
                </a:cubicBezTo>
                <a:cubicBezTo>
                  <a:pt x="81358" y="9374"/>
                  <a:pt x="80914" y="9026"/>
                  <a:pt x="80408" y="9058"/>
                </a:cubicBezTo>
                <a:cubicBezTo>
                  <a:pt x="79964" y="9089"/>
                  <a:pt x="79616" y="9501"/>
                  <a:pt x="79648" y="9944"/>
                </a:cubicBezTo>
                <a:close/>
                <a:moveTo>
                  <a:pt x="88452" y="4434"/>
                </a:moveTo>
                <a:cubicBezTo>
                  <a:pt x="88452" y="4909"/>
                  <a:pt x="88863" y="5289"/>
                  <a:pt x="89307" y="5289"/>
                </a:cubicBezTo>
                <a:cubicBezTo>
                  <a:pt x="89813" y="5289"/>
                  <a:pt x="90225" y="4877"/>
                  <a:pt x="90225" y="4371"/>
                </a:cubicBezTo>
                <a:cubicBezTo>
                  <a:pt x="90194" y="3927"/>
                  <a:pt x="89813" y="3547"/>
                  <a:pt x="89338" y="3547"/>
                </a:cubicBezTo>
                <a:cubicBezTo>
                  <a:pt x="88832" y="3547"/>
                  <a:pt x="88452" y="3959"/>
                  <a:pt x="88452" y="4434"/>
                </a:cubicBezTo>
                <a:close/>
                <a:moveTo>
                  <a:pt x="70052" y="17767"/>
                </a:moveTo>
                <a:cubicBezTo>
                  <a:pt x="69577" y="17767"/>
                  <a:pt x="69229" y="18147"/>
                  <a:pt x="69229" y="18622"/>
                </a:cubicBezTo>
                <a:cubicBezTo>
                  <a:pt x="69229" y="19128"/>
                  <a:pt x="69640" y="19508"/>
                  <a:pt x="70115" y="19508"/>
                </a:cubicBezTo>
                <a:cubicBezTo>
                  <a:pt x="70590" y="19477"/>
                  <a:pt x="70939" y="19097"/>
                  <a:pt x="70939" y="18622"/>
                </a:cubicBezTo>
                <a:cubicBezTo>
                  <a:pt x="70970" y="18147"/>
                  <a:pt x="70559" y="17735"/>
                  <a:pt x="70052" y="17767"/>
                </a:cubicBezTo>
                <a:close/>
                <a:moveTo>
                  <a:pt x="46902" y="29642"/>
                </a:moveTo>
                <a:cubicBezTo>
                  <a:pt x="47377" y="29642"/>
                  <a:pt x="47757" y="29294"/>
                  <a:pt x="47757" y="28819"/>
                </a:cubicBezTo>
                <a:cubicBezTo>
                  <a:pt x="47757" y="28312"/>
                  <a:pt x="47345" y="27932"/>
                  <a:pt x="46870" y="27932"/>
                </a:cubicBezTo>
                <a:cubicBezTo>
                  <a:pt x="46395" y="27964"/>
                  <a:pt x="46015" y="28344"/>
                  <a:pt x="46047" y="28819"/>
                </a:cubicBezTo>
                <a:cubicBezTo>
                  <a:pt x="46047" y="29294"/>
                  <a:pt x="46427" y="29674"/>
                  <a:pt x="46902" y="29642"/>
                </a:cubicBezTo>
                <a:close/>
                <a:moveTo>
                  <a:pt x="61311" y="23277"/>
                </a:moveTo>
                <a:cubicBezTo>
                  <a:pt x="60836" y="23245"/>
                  <a:pt x="60456" y="23594"/>
                  <a:pt x="60425" y="24069"/>
                </a:cubicBezTo>
                <a:cubicBezTo>
                  <a:pt x="60393" y="24575"/>
                  <a:pt x="60805" y="24987"/>
                  <a:pt x="61280" y="25019"/>
                </a:cubicBezTo>
                <a:cubicBezTo>
                  <a:pt x="61786" y="24987"/>
                  <a:pt x="62166" y="24607"/>
                  <a:pt x="62198" y="24100"/>
                </a:cubicBezTo>
                <a:cubicBezTo>
                  <a:pt x="62166" y="23625"/>
                  <a:pt x="61786" y="23277"/>
                  <a:pt x="61311" y="23277"/>
                </a:cubicBezTo>
                <a:close/>
                <a:moveTo>
                  <a:pt x="57384" y="25747"/>
                </a:moveTo>
                <a:cubicBezTo>
                  <a:pt x="57416" y="25272"/>
                  <a:pt x="57036" y="24860"/>
                  <a:pt x="56561" y="24860"/>
                </a:cubicBezTo>
                <a:cubicBezTo>
                  <a:pt x="56086" y="24829"/>
                  <a:pt x="55643" y="25209"/>
                  <a:pt x="55643" y="25684"/>
                </a:cubicBezTo>
                <a:cubicBezTo>
                  <a:pt x="55643" y="26191"/>
                  <a:pt x="56023" y="26571"/>
                  <a:pt x="56529" y="26602"/>
                </a:cubicBezTo>
                <a:cubicBezTo>
                  <a:pt x="57004" y="26571"/>
                  <a:pt x="57353" y="26191"/>
                  <a:pt x="57384" y="25747"/>
                </a:cubicBezTo>
                <a:close/>
                <a:moveTo>
                  <a:pt x="66062" y="21725"/>
                </a:moveTo>
                <a:cubicBezTo>
                  <a:pt x="65587" y="21725"/>
                  <a:pt x="65207" y="22137"/>
                  <a:pt x="65238" y="22612"/>
                </a:cubicBezTo>
                <a:cubicBezTo>
                  <a:pt x="65238" y="23055"/>
                  <a:pt x="65618" y="23435"/>
                  <a:pt x="66093" y="23467"/>
                </a:cubicBezTo>
                <a:cubicBezTo>
                  <a:pt x="66600" y="23435"/>
                  <a:pt x="66980" y="23024"/>
                  <a:pt x="66948" y="22517"/>
                </a:cubicBezTo>
                <a:cubicBezTo>
                  <a:pt x="66917" y="22074"/>
                  <a:pt x="66537" y="21694"/>
                  <a:pt x="66062" y="21725"/>
                </a:cubicBezTo>
                <a:close/>
                <a:moveTo>
                  <a:pt x="75657" y="13903"/>
                </a:moveTo>
                <a:cubicBezTo>
                  <a:pt x="75657" y="14378"/>
                  <a:pt x="76037" y="14758"/>
                  <a:pt x="76512" y="14758"/>
                </a:cubicBezTo>
                <a:cubicBezTo>
                  <a:pt x="76988" y="14726"/>
                  <a:pt x="77336" y="14346"/>
                  <a:pt x="77368" y="13903"/>
                </a:cubicBezTo>
                <a:cubicBezTo>
                  <a:pt x="77368" y="13396"/>
                  <a:pt x="76956" y="12985"/>
                  <a:pt x="76449" y="13016"/>
                </a:cubicBezTo>
                <a:cubicBezTo>
                  <a:pt x="76006" y="13048"/>
                  <a:pt x="75626" y="13428"/>
                  <a:pt x="75657" y="13903"/>
                </a:cubicBezTo>
                <a:close/>
                <a:moveTo>
                  <a:pt x="22928" y="31004"/>
                </a:moveTo>
                <a:cubicBezTo>
                  <a:pt x="22897" y="31479"/>
                  <a:pt x="23277" y="31859"/>
                  <a:pt x="23752" y="31859"/>
                </a:cubicBezTo>
                <a:cubicBezTo>
                  <a:pt x="24259" y="31891"/>
                  <a:pt x="24670" y="31479"/>
                  <a:pt x="24639" y="30973"/>
                </a:cubicBezTo>
                <a:cubicBezTo>
                  <a:pt x="24607" y="30529"/>
                  <a:pt x="24227" y="30149"/>
                  <a:pt x="23783" y="30149"/>
                </a:cubicBezTo>
                <a:cubicBezTo>
                  <a:pt x="23308" y="30149"/>
                  <a:pt x="22928" y="30529"/>
                  <a:pt x="22928" y="31004"/>
                </a:cubicBezTo>
                <a:close/>
                <a:moveTo>
                  <a:pt x="93265" y="2851"/>
                </a:moveTo>
                <a:cubicBezTo>
                  <a:pt x="93234" y="3326"/>
                  <a:pt x="93614" y="3706"/>
                  <a:pt x="94089" y="3737"/>
                </a:cubicBezTo>
                <a:cubicBezTo>
                  <a:pt x="94532" y="3737"/>
                  <a:pt x="94944" y="3389"/>
                  <a:pt x="94976" y="2946"/>
                </a:cubicBezTo>
                <a:cubicBezTo>
                  <a:pt x="95007" y="2439"/>
                  <a:pt x="94627" y="2027"/>
                  <a:pt x="94120" y="1995"/>
                </a:cubicBezTo>
                <a:cubicBezTo>
                  <a:pt x="93645" y="1995"/>
                  <a:pt x="93265" y="2375"/>
                  <a:pt x="93265" y="2851"/>
                </a:cubicBezTo>
                <a:close/>
                <a:moveTo>
                  <a:pt x="59760" y="24955"/>
                </a:moveTo>
                <a:cubicBezTo>
                  <a:pt x="59791" y="24480"/>
                  <a:pt x="59411" y="24069"/>
                  <a:pt x="58936" y="24069"/>
                </a:cubicBezTo>
                <a:cubicBezTo>
                  <a:pt x="58461" y="24005"/>
                  <a:pt x="58018" y="24385"/>
                  <a:pt x="58018" y="24892"/>
                </a:cubicBezTo>
                <a:cubicBezTo>
                  <a:pt x="58018" y="25399"/>
                  <a:pt x="58398" y="25779"/>
                  <a:pt x="58904" y="25810"/>
                </a:cubicBezTo>
                <a:cubicBezTo>
                  <a:pt x="59348" y="25779"/>
                  <a:pt x="59728" y="25399"/>
                  <a:pt x="59760" y="24955"/>
                </a:cubicBezTo>
                <a:close/>
                <a:moveTo>
                  <a:pt x="37433" y="29484"/>
                </a:moveTo>
                <a:cubicBezTo>
                  <a:pt x="37433" y="29009"/>
                  <a:pt x="37053" y="28629"/>
                  <a:pt x="36578" y="28661"/>
                </a:cubicBezTo>
                <a:cubicBezTo>
                  <a:pt x="36103" y="28661"/>
                  <a:pt x="35691" y="29009"/>
                  <a:pt x="35691" y="29484"/>
                </a:cubicBezTo>
                <a:cubicBezTo>
                  <a:pt x="35691" y="29991"/>
                  <a:pt x="36103" y="30371"/>
                  <a:pt x="36578" y="30371"/>
                </a:cubicBezTo>
                <a:cubicBezTo>
                  <a:pt x="37053" y="30371"/>
                  <a:pt x="37433" y="29959"/>
                  <a:pt x="37433" y="29484"/>
                </a:cubicBezTo>
                <a:close/>
                <a:moveTo>
                  <a:pt x="43672" y="29579"/>
                </a:moveTo>
                <a:cubicBezTo>
                  <a:pt x="43640" y="30054"/>
                  <a:pt x="44020" y="30434"/>
                  <a:pt x="44495" y="30434"/>
                </a:cubicBezTo>
                <a:cubicBezTo>
                  <a:pt x="44970" y="30466"/>
                  <a:pt x="45382" y="30054"/>
                  <a:pt x="45382" y="29547"/>
                </a:cubicBezTo>
                <a:cubicBezTo>
                  <a:pt x="45350" y="29104"/>
                  <a:pt x="44970" y="28724"/>
                  <a:pt x="44527" y="28724"/>
                </a:cubicBezTo>
                <a:cubicBezTo>
                  <a:pt x="44052" y="28724"/>
                  <a:pt x="43672" y="29104"/>
                  <a:pt x="43672" y="29579"/>
                </a:cubicBezTo>
                <a:close/>
                <a:moveTo>
                  <a:pt x="62831" y="23340"/>
                </a:moveTo>
                <a:cubicBezTo>
                  <a:pt x="62831" y="23815"/>
                  <a:pt x="63211" y="24195"/>
                  <a:pt x="63687" y="24227"/>
                </a:cubicBezTo>
                <a:cubicBezTo>
                  <a:pt x="64130" y="24195"/>
                  <a:pt x="64510" y="23815"/>
                  <a:pt x="64542" y="23372"/>
                </a:cubicBezTo>
                <a:cubicBezTo>
                  <a:pt x="64573" y="22865"/>
                  <a:pt x="64162" y="22454"/>
                  <a:pt x="63655" y="22485"/>
                </a:cubicBezTo>
                <a:cubicBezTo>
                  <a:pt x="63180" y="22485"/>
                  <a:pt x="62800" y="22865"/>
                  <a:pt x="62831" y="23340"/>
                </a:cubicBezTo>
                <a:close/>
                <a:moveTo>
                  <a:pt x="34994" y="30276"/>
                </a:moveTo>
                <a:cubicBezTo>
                  <a:pt x="34994" y="29801"/>
                  <a:pt x="34583" y="29421"/>
                  <a:pt x="34139" y="29452"/>
                </a:cubicBezTo>
                <a:cubicBezTo>
                  <a:pt x="33664" y="29452"/>
                  <a:pt x="33284" y="29832"/>
                  <a:pt x="33284" y="30307"/>
                </a:cubicBezTo>
                <a:cubicBezTo>
                  <a:pt x="33284" y="30782"/>
                  <a:pt x="33696" y="31194"/>
                  <a:pt x="34203" y="31163"/>
                </a:cubicBezTo>
                <a:cubicBezTo>
                  <a:pt x="34678" y="31131"/>
                  <a:pt x="35026" y="30719"/>
                  <a:pt x="34994" y="30276"/>
                </a:cubicBezTo>
                <a:close/>
                <a:moveTo>
                  <a:pt x="19001" y="33443"/>
                </a:moveTo>
                <a:cubicBezTo>
                  <a:pt x="19445" y="33443"/>
                  <a:pt x="19825" y="33063"/>
                  <a:pt x="19825" y="32588"/>
                </a:cubicBezTo>
                <a:cubicBezTo>
                  <a:pt x="19825" y="32113"/>
                  <a:pt x="19445" y="31733"/>
                  <a:pt x="19001" y="31733"/>
                </a:cubicBezTo>
                <a:cubicBezTo>
                  <a:pt x="18526" y="31764"/>
                  <a:pt x="18146" y="32113"/>
                  <a:pt x="18146" y="32588"/>
                </a:cubicBezTo>
                <a:cubicBezTo>
                  <a:pt x="18146" y="33063"/>
                  <a:pt x="18526" y="33443"/>
                  <a:pt x="19001" y="33443"/>
                </a:cubicBezTo>
                <a:close/>
                <a:moveTo>
                  <a:pt x="42152" y="31226"/>
                </a:moveTo>
                <a:cubicBezTo>
                  <a:pt x="42595" y="31226"/>
                  <a:pt x="42975" y="30814"/>
                  <a:pt x="42943" y="30339"/>
                </a:cubicBezTo>
                <a:cubicBezTo>
                  <a:pt x="42912" y="29864"/>
                  <a:pt x="42532" y="29516"/>
                  <a:pt x="42057" y="29516"/>
                </a:cubicBezTo>
                <a:cubicBezTo>
                  <a:pt x="41613" y="29547"/>
                  <a:pt x="41233" y="29959"/>
                  <a:pt x="41265" y="30402"/>
                </a:cubicBezTo>
                <a:cubicBezTo>
                  <a:pt x="41265" y="30877"/>
                  <a:pt x="41677" y="31258"/>
                  <a:pt x="42152" y="31226"/>
                </a:cubicBezTo>
                <a:close/>
                <a:moveTo>
                  <a:pt x="96464" y="2914"/>
                </a:moveTo>
                <a:cubicBezTo>
                  <a:pt x="96939" y="2946"/>
                  <a:pt x="97351" y="2566"/>
                  <a:pt x="97351" y="2090"/>
                </a:cubicBezTo>
                <a:cubicBezTo>
                  <a:pt x="97351" y="1615"/>
                  <a:pt x="96971" y="1235"/>
                  <a:pt x="96496" y="1235"/>
                </a:cubicBezTo>
                <a:cubicBezTo>
                  <a:pt x="96021" y="1204"/>
                  <a:pt x="95641" y="1584"/>
                  <a:pt x="95641" y="2059"/>
                </a:cubicBezTo>
                <a:cubicBezTo>
                  <a:pt x="95609" y="2534"/>
                  <a:pt x="95989" y="2914"/>
                  <a:pt x="96464" y="2914"/>
                </a:cubicBezTo>
                <a:close/>
                <a:moveTo>
                  <a:pt x="20553" y="31828"/>
                </a:moveTo>
                <a:cubicBezTo>
                  <a:pt x="20553" y="32303"/>
                  <a:pt x="20965" y="32683"/>
                  <a:pt x="21440" y="32651"/>
                </a:cubicBezTo>
                <a:cubicBezTo>
                  <a:pt x="21883" y="32651"/>
                  <a:pt x="22263" y="32271"/>
                  <a:pt x="22263" y="31796"/>
                </a:cubicBezTo>
                <a:cubicBezTo>
                  <a:pt x="22232" y="31321"/>
                  <a:pt x="21852" y="30941"/>
                  <a:pt x="21377" y="30941"/>
                </a:cubicBezTo>
                <a:cubicBezTo>
                  <a:pt x="20902" y="30973"/>
                  <a:pt x="20553" y="31353"/>
                  <a:pt x="20553" y="31828"/>
                </a:cubicBezTo>
                <a:close/>
                <a:moveTo>
                  <a:pt x="72459" y="16975"/>
                </a:moveTo>
                <a:cubicBezTo>
                  <a:pt x="71984" y="16975"/>
                  <a:pt x="71604" y="17355"/>
                  <a:pt x="71604" y="17830"/>
                </a:cubicBezTo>
                <a:cubicBezTo>
                  <a:pt x="71604" y="18305"/>
                  <a:pt x="72015" y="18717"/>
                  <a:pt x="72491" y="18685"/>
                </a:cubicBezTo>
                <a:cubicBezTo>
                  <a:pt x="72966" y="18653"/>
                  <a:pt x="73346" y="18273"/>
                  <a:pt x="73314" y="17798"/>
                </a:cubicBezTo>
                <a:cubicBezTo>
                  <a:pt x="73314" y="17355"/>
                  <a:pt x="72934" y="16975"/>
                  <a:pt x="72459" y="16975"/>
                </a:cubicBezTo>
                <a:close/>
                <a:moveTo>
                  <a:pt x="82941" y="10008"/>
                </a:moveTo>
                <a:cubicBezTo>
                  <a:pt x="83416" y="10008"/>
                  <a:pt x="83765" y="9628"/>
                  <a:pt x="83765" y="9153"/>
                </a:cubicBezTo>
                <a:cubicBezTo>
                  <a:pt x="83765" y="8678"/>
                  <a:pt x="83385" y="8298"/>
                  <a:pt x="82941" y="8298"/>
                </a:cubicBezTo>
                <a:cubicBezTo>
                  <a:pt x="82435" y="8298"/>
                  <a:pt x="82023" y="8709"/>
                  <a:pt x="82055" y="9216"/>
                </a:cubicBezTo>
                <a:cubicBezTo>
                  <a:pt x="82086" y="9659"/>
                  <a:pt x="82466" y="10039"/>
                  <a:pt x="82941" y="10008"/>
                </a:cubicBezTo>
                <a:close/>
                <a:moveTo>
                  <a:pt x="57226" y="27236"/>
                </a:moveTo>
                <a:cubicBezTo>
                  <a:pt x="56783" y="27267"/>
                  <a:pt x="56403" y="27647"/>
                  <a:pt x="56403" y="28122"/>
                </a:cubicBezTo>
                <a:cubicBezTo>
                  <a:pt x="56434" y="28566"/>
                  <a:pt x="56814" y="28946"/>
                  <a:pt x="57289" y="28946"/>
                </a:cubicBezTo>
                <a:cubicBezTo>
                  <a:pt x="57764" y="28914"/>
                  <a:pt x="58113" y="28534"/>
                  <a:pt x="58113" y="28059"/>
                </a:cubicBezTo>
                <a:cubicBezTo>
                  <a:pt x="58081" y="27584"/>
                  <a:pt x="57701" y="27236"/>
                  <a:pt x="57226" y="27236"/>
                </a:cubicBezTo>
                <a:close/>
                <a:moveTo>
                  <a:pt x="67613" y="21789"/>
                </a:moveTo>
                <a:cubicBezTo>
                  <a:pt x="67613" y="22264"/>
                  <a:pt x="67993" y="22644"/>
                  <a:pt x="68437" y="22644"/>
                </a:cubicBezTo>
                <a:cubicBezTo>
                  <a:pt x="68944" y="22644"/>
                  <a:pt x="69324" y="22232"/>
                  <a:pt x="69324" y="21757"/>
                </a:cubicBezTo>
                <a:cubicBezTo>
                  <a:pt x="69292" y="21282"/>
                  <a:pt x="68912" y="20933"/>
                  <a:pt x="68437" y="20933"/>
                </a:cubicBezTo>
                <a:cubicBezTo>
                  <a:pt x="67993" y="20933"/>
                  <a:pt x="67613" y="21313"/>
                  <a:pt x="67613" y="21789"/>
                </a:cubicBezTo>
                <a:close/>
                <a:moveTo>
                  <a:pt x="54851" y="28027"/>
                </a:moveTo>
                <a:cubicBezTo>
                  <a:pt x="54376" y="28059"/>
                  <a:pt x="54027" y="28439"/>
                  <a:pt x="54027" y="28914"/>
                </a:cubicBezTo>
                <a:cubicBezTo>
                  <a:pt x="54059" y="29389"/>
                  <a:pt x="54471" y="29737"/>
                  <a:pt x="54914" y="29737"/>
                </a:cubicBezTo>
                <a:cubicBezTo>
                  <a:pt x="55389" y="29706"/>
                  <a:pt x="55769" y="29294"/>
                  <a:pt x="55738" y="28851"/>
                </a:cubicBezTo>
                <a:cubicBezTo>
                  <a:pt x="55706" y="28376"/>
                  <a:pt x="55326" y="27996"/>
                  <a:pt x="54851" y="28027"/>
                </a:cubicBezTo>
                <a:close/>
                <a:moveTo>
                  <a:pt x="31732" y="30244"/>
                </a:moveTo>
                <a:cubicBezTo>
                  <a:pt x="31289" y="30276"/>
                  <a:pt x="30909" y="30656"/>
                  <a:pt x="30909" y="31131"/>
                </a:cubicBezTo>
                <a:cubicBezTo>
                  <a:pt x="30941" y="31574"/>
                  <a:pt x="31321" y="31954"/>
                  <a:pt x="31796" y="31954"/>
                </a:cubicBezTo>
                <a:cubicBezTo>
                  <a:pt x="32271" y="31923"/>
                  <a:pt x="32651" y="31543"/>
                  <a:pt x="32619" y="31068"/>
                </a:cubicBezTo>
                <a:cubicBezTo>
                  <a:pt x="32619" y="30592"/>
                  <a:pt x="32207" y="30212"/>
                  <a:pt x="31732" y="30244"/>
                </a:cubicBezTo>
                <a:close/>
                <a:moveTo>
                  <a:pt x="72396" y="20237"/>
                </a:moveTo>
                <a:cubicBezTo>
                  <a:pt x="72396" y="20712"/>
                  <a:pt x="72776" y="21092"/>
                  <a:pt x="73251" y="21092"/>
                </a:cubicBezTo>
                <a:cubicBezTo>
                  <a:pt x="74359" y="21060"/>
                  <a:pt x="74391" y="19445"/>
                  <a:pt x="73282" y="19413"/>
                </a:cubicBezTo>
                <a:cubicBezTo>
                  <a:pt x="72839" y="19413"/>
                  <a:pt x="72427" y="19762"/>
                  <a:pt x="72396" y="20237"/>
                </a:cubicBezTo>
                <a:close/>
                <a:moveTo>
                  <a:pt x="70020" y="20965"/>
                </a:moveTo>
                <a:cubicBezTo>
                  <a:pt x="70020" y="21440"/>
                  <a:pt x="70400" y="21820"/>
                  <a:pt x="70844" y="21852"/>
                </a:cubicBezTo>
                <a:cubicBezTo>
                  <a:pt x="71319" y="21852"/>
                  <a:pt x="71699" y="21472"/>
                  <a:pt x="71730" y="21028"/>
                </a:cubicBezTo>
                <a:cubicBezTo>
                  <a:pt x="71730" y="20553"/>
                  <a:pt x="71350" y="20173"/>
                  <a:pt x="70907" y="20142"/>
                </a:cubicBezTo>
                <a:cubicBezTo>
                  <a:pt x="70432" y="20142"/>
                  <a:pt x="70052" y="20522"/>
                  <a:pt x="70020" y="20965"/>
                </a:cubicBezTo>
                <a:close/>
                <a:moveTo>
                  <a:pt x="69229" y="23372"/>
                </a:moveTo>
                <a:cubicBezTo>
                  <a:pt x="68785" y="23372"/>
                  <a:pt x="68405" y="23784"/>
                  <a:pt x="68405" y="24227"/>
                </a:cubicBezTo>
                <a:cubicBezTo>
                  <a:pt x="68437" y="24702"/>
                  <a:pt x="68849" y="25082"/>
                  <a:pt x="69324" y="25050"/>
                </a:cubicBezTo>
                <a:cubicBezTo>
                  <a:pt x="69767" y="25019"/>
                  <a:pt x="70084" y="24639"/>
                  <a:pt x="70115" y="24195"/>
                </a:cubicBezTo>
                <a:cubicBezTo>
                  <a:pt x="70084" y="23752"/>
                  <a:pt x="69704" y="23372"/>
                  <a:pt x="69229" y="23372"/>
                </a:cubicBezTo>
                <a:close/>
                <a:moveTo>
                  <a:pt x="85285" y="7506"/>
                </a:moveTo>
                <a:cubicBezTo>
                  <a:pt x="84810" y="7538"/>
                  <a:pt x="84430" y="7918"/>
                  <a:pt x="84430" y="8393"/>
                </a:cubicBezTo>
                <a:cubicBezTo>
                  <a:pt x="84461" y="8836"/>
                  <a:pt x="84841" y="9216"/>
                  <a:pt x="85285" y="9216"/>
                </a:cubicBezTo>
                <a:cubicBezTo>
                  <a:pt x="85760" y="9216"/>
                  <a:pt x="86140" y="8836"/>
                  <a:pt x="86140" y="8361"/>
                </a:cubicBezTo>
                <a:cubicBezTo>
                  <a:pt x="86108" y="7886"/>
                  <a:pt x="85728" y="7506"/>
                  <a:pt x="85285" y="7506"/>
                </a:cubicBezTo>
                <a:close/>
                <a:moveTo>
                  <a:pt x="14156" y="34994"/>
                </a:moveTo>
                <a:cubicBezTo>
                  <a:pt x="14631" y="34994"/>
                  <a:pt x="15011" y="34646"/>
                  <a:pt x="15043" y="34171"/>
                </a:cubicBezTo>
                <a:cubicBezTo>
                  <a:pt x="15043" y="33696"/>
                  <a:pt x="14694" y="33316"/>
                  <a:pt x="14219" y="33284"/>
                </a:cubicBezTo>
                <a:cubicBezTo>
                  <a:pt x="13776" y="33284"/>
                  <a:pt x="13364" y="33633"/>
                  <a:pt x="13333" y="34108"/>
                </a:cubicBezTo>
                <a:cubicBezTo>
                  <a:pt x="13364" y="34583"/>
                  <a:pt x="13713" y="34963"/>
                  <a:pt x="14156" y="34994"/>
                </a:cubicBezTo>
                <a:close/>
                <a:moveTo>
                  <a:pt x="3769" y="37275"/>
                </a:moveTo>
                <a:cubicBezTo>
                  <a:pt x="3769" y="37718"/>
                  <a:pt x="4149" y="38130"/>
                  <a:pt x="4624" y="38130"/>
                </a:cubicBezTo>
                <a:cubicBezTo>
                  <a:pt x="5099" y="38130"/>
                  <a:pt x="5479" y="37750"/>
                  <a:pt x="5479" y="37275"/>
                </a:cubicBezTo>
                <a:cubicBezTo>
                  <a:pt x="5479" y="36800"/>
                  <a:pt x="5099" y="36420"/>
                  <a:pt x="4624" y="36420"/>
                </a:cubicBezTo>
                <a:cubicBezTo>
                  <a:pt x="4149" y="36420"/>
                  <a:pt x="3769" y="36800"/>
                  <a:pt x="3769" y="37275"/>
                </a:cubicBezTo>
                <a:close/>
                <a:moveTo>
                  <a:pt x="78033" y="13111"/>
                </a:moveTo>
                <a:cubicBezTo>
                  <a:pt x="78001" y="14220"/>
                  <a:pt x="79679" y="14251"/>
                  <a:pt x="79711" y="13143"/>
                </a:cubicBezTo>
                <a:cubicBezTo>
                  <a:pt x="79711" y="12668"/>
                  <a:pt x="79363" y="12288"/>
                  <a:pt x="78888" y="12256"/>
                </a:cubicBezTo>
                <a:cubicBezTo>
                  <a:pt x="78444" y="12256"/>
                  <a:pt x="78064" y="12636"/>
                  <a:pt x="78033" y="13111"/>
                </a:cubicBezTo>
                <a:close/>
                <a:moveTo>
                  <a:pt x="2249" y="37211"/>
                </a:moveTo>
                <a:cubicBezTo>
                  <a:pt x="1773" y="37180"/>
                  <a:pt x="1393" y="37591"/>
                  <a:pt x="1393" y="38066"/>
                </a:cubicBezTo>
                <a:cubicBezTo>
                  <a:pt x="1393" y="38541"/>
                  <a:pt x="1773" y="38921"/>
                  <a:pt x="2249" y="38921"/>
                </a:cubicBezTo>
                <a:cubicBezTo>
                  <a:pt x="2724" y="38921"/>
                  <a:pt x="3104" y="38541"/>
                  <a:pt x="3104" y="38066"/>
                </a:cubicBezTo>
                <a:cubicBezTo>
                  <a:pt x="3104" y="37591"/>
                  <a:pt x="2724" y="37211"/>
                  <a:pt x="2249" y="37211"/>
                </a:cubicBezTo>
                <a:close/>
                <a:moveTo>
                  <a:pt x="0" y="39650"/>
                </a:moveTo>
                <a:cubicBezTo>
                  <a:pt x="412" y="39586"/>
                  <a:pt x="697" y="39206"/>
                  <a:pt x="697" y="38795"/>
                </a:cubicBezTo>
                <a:cubicBezTo>
                  <a:pt x="697" y="38415"/>
                  <a:pt x="412" y="38035"/>
                  <a:pt x="0" y="37971"/>
                </a:cubicBezTo>
                <a:close/>
                <a:moveTo>
                  <a:pt x="40568" y="31004"/>
                </a:moveTo>
                <a:cubicBezTo>
                  <a:pt x="40441" y="29896"/>
                  <a:pt x="38763" y="30117"/>
                  <a:pt x="38890" y="31194"/>
                </a:cubicBezTo>
                <a:cubicBezTo>
                  <a:pt x="38985" y="32366"/>
                  <a:pt x="40726" y="32176"/>
                  <a:pt x="40568" y="31004"/>
                </a:cubicBezTo>
                <a:close/>
                <a:moveTo>
                  <a:pt x="90827" y="3642"/>
                </a:moveTo>
                <a:cubicBezTo>
                  <a:pt x="90827" y="4117"/>
                  <a:pt x="91207" y="4529"/>
                  <a:pt x="91682" y="4529"/>
                </a:cubicBezTo>
                <a:cubicBezTo>
                  <a:pt x="92125" y="4529"/>
                  <a:pt x="92537" y="4181"/>
                  <a:pt x="92569" y="3706"/>
                </a:cubicBezTo>
                <a:cubicBezTo>
                  <a:pt x="92600" y="3199"/>
                  <a:pt x="92189" y="2787"/>
                  <a:pt x="91682" y="2787"/>
                </a:cubicBezTo>
                <a:cubicBezTo>
                  <a:pt x="91239" y="2787"/>
                  <a:pt x="90859" y="3167"/>
                  <a:pt x="90827" y="3642"/>
                </a:cubicBezTo>
                <a:close/>
                <a:moveTo>
                  <a:pt x="11813" y="34076"/>
                </a:moveTo>
                <a:cubicBezTo>
                  <a:pt x="11053" y="34076"/>
                  <a:pt x="10704" y="34994"/>
                  <a:pt x="11211" y="35533"/>
                </a:cubicBezTo>
                <a:cubicBezTo>
                  <a:pt x="11749" y="36071"/>
                  <a:pt x="12668" y="35691"/>
                  <a:pt x="12668" y="34931"/>
                </a:cubicBezTo>
                <a:cubicBezTo>
                  <a:pt x="12668" y="34488"/>
                  <a:pt x="12288" y="34108"/>
                  <a:pt x="11813" y="34076"/>
                </a:cubicBezTo>
                <a:close/>
                <a:moveTo>
                  <a:pt x="59696" y="26444"/>
                </a:moveTo>
                <a:cubicBezTo>
                  <a:pt x="59221" y="26444"/>
                  <a:pt x="58841" y="26792"/>
                  <a:pt x="58841" y="27267"/>
                </a:cubicBezTo>
                <a:cubicBezTo>
                  <a:pt x="58809" y="27742"/>
                  <a:pt x="59189" y="28122"/>
                  <a:pt x="59665" y="28154"/>
                </a:cubicBezTo>
                <a:cubicBezTo>
                  <a:pt x="60108" y="28154"/>
                  <a:pt x="60520" y="27774"/>
                  <a:pt x="60520" y="27331"/>
                </a:cubicBezTo>
                <a:cubicBezTo>
                  <a:pt x="60551" y="26856"/>
                  <a:pt x="60171" y="26444"/>
                  <a:pt x="59696" y="26444"/>
                </a:cubicBezTo>
                <a:close/>
                <a:moveTo>
                  <a:pt x="75721" y="17038"/>
                </a:moveTo>
                <a:cubicBezTo>
                  <a:pt x="75689" y="15898"/>
                  <a:pt x="73979" y="15993"/>
                  <a:pt x="74042" y="17102"/>
                </a:cubicBezTo>
                <a:cubicBezTo>
                  <a:pt x="74042" y="17577"/>
                  <a:pt x="74454" y="17957"/>
                  <a:pt x="74897" y="17925"/>
                </a:cubicBezTo>
                <a:cubicBezTo>
                  <a:pt x="75372" y="17893"/>
                  <a:pt x="75752" y="17513"/>
                  <a:pt x="75721" y="17038"/>
                </a:cubicBezTo>
                <a:close/>
                <a:moveTo>
                  <a:pt x="62895" y="26539"/>
                </a:moveTo>
                <a:cubicBezTo>
                  <a:pt x="62895" y="26064"/>
                  <a:pt x="62515" y="25684"/>
                  <a:pt x="62040" y="25684"/>
                </a:cubicBezTo>
                <a:cubicBezTo>
                  <a:pt x="61596" y="25684"/>
                  <a:pt x="61216" y="26064"/>
                  <a:pt x="61216" y="26539"/>
                </a:cubicBezTo>
                <a:cubicBezTo>
                  <a:pt x="61216" y="27014"/>
                  <a:pt x="61596" y="27394"/>
                  <a:pt x="62040" y="27394"/>
                </a:cubicBezTo>
                <a:cubicBezTo>
                  <a:pt x="62515" y="27394"/>
                  <a:pt x="62895" y="27014"/>
                  <a:pt x="62895" y="26539"/>
                </a:cubicBezTo>
                <a:close/>
                <a:moveTo>
                  <a:pt x="63623" y="25779"/>
                </a:moveTo>
                <a:cubicBezTo>
                  <a:pt x="63655" y="26254"/>
                  <a:pt x="64035" y="26602"/>
                  <a:pt x="64510" y="26602"/>
                </a:cubicBezTo>
                <a:cubicBezTo>
                  <a:pt x="64953" y="26571"/>
                  <a:pt x="65333" y="26191"/>
                  <a:pt x="65302" y="25715"/>
                </a:cubicBezTo>
                <a:cubicBezTo>
                  <a:pt x="65270" y="24607"/>
                  <a:pt x="63591" y="24670"/>
                  <a:pt x="63623" y="25779"/>
                </a:cubicBezTo>
                <a:close/>
                <a:moveTo>
                  <a:pt x="65998" y="24955"/>
                </a:moveTo>
                <a:cubicBezTo>
                  <a:pt x="65998" y="26032"/>
                  <a:pt x="67645" y="26095"/>
                  <a:pt x="67677" y="24987"/>
                </a:cubicBezTo>
                <a:cubicBezTo>
                  <a:pt x="67740" y="23847"/>
                  <a:pt x="65998" y="23784"/>
                  <a:pt x="65998" y="24955"/>
                </a:cubicBezTo>
                <a:close/>
                <a:moveTo>
                  <a:pt x="17450" y="33379"/>
                </a:moveTo>
                <a:cubicBezTo>
                  <a:pt x="17481" y="32208"/>
                  <a:pt x="15740" y="32208"/>
                  <a:pt x="15771" y="33379"/>
                </a:cubicBezTo>
                <a:cubicBezTo>
                  <a:pt x="15771" y="34488"/>
                  <a:pt x="17450" y="34488"/>
                  <a:pt x="17450" y="33379"/>
                </a:cubicBezTo>
                <a:close/>
                <a:moveTo>
                  <a:pt x="80471" y="12351"/>
                </a:moveTo>
                <a:cubicBezTo>
                  <a:pt x="80471" y="12826"/>
                  <a:pt x="80883" y="13175"/>
                  <a:pt x="81358" y="13175"/>
                </a:cubicBezTo>
                <a:cubicBezTo>
                  <a:pt x="81801" y="13111"/>
                  <a:pt x="82118" y="12731"/>
                  <a:pt x="82118" y="12320"/>
                </a:cubicBezTo>
                <a:cubicBezTo>
                  <a:pt x="82086" y="11876"/>
                  <a:pt x="81738" y="11528"/>
                  <a:pt x="81295" y="11496"/>
                </a:cubicBezTo>
                <a:cubicBezTo>
                  <a:pt x="80819" y="11496"/>
                  <a:pt x="80439" y="11876"/>
                  <a:pt x="80471" y="12351"/>
                </a:cubicBezTo>
                <a:close/>
                <a:moveTo>
                  <a:pt x="7031" y="35628"/>
                </a:moveTo>
                <a:cubicBezTo>
                  <a:pt x="6556" y="35660"/>
                  <a:pt x="6175" y="36040"/>
                  <a:pt x="6175" y="36515"/>
                </a:cubicBezTo>
                <a:cubicBezTo>
                  <a:pt x="6207" y="36958"/>
                  <a:pt x="6556" y="37306"/>
                  <a:pt x="6999" y="37306"/>
                </a:cubicBezTo>
                <a:cubicBezTo>
                  <a:pt x="7474" y="37306"/>
                  <a:pt x="7886" y="36958"/>
                  <a:pt x="7886" y="36483"/>
                </a:cubicBezTo>
                <a:cubicBezTo>
                  <a:pt x="7886" y="36008"/>
                  <a:pt x="7474" y="35628"/>
                  <a:pt x="7031" y="35628"/>
                </a:cubicBezTo>
                <a:close/>
                <a:moveTo>
                  <a:pt x="9374" y="34836"/>
                </a:moveTo>
                <a:cubicBezTo>
                  <a:pt x="8899" y="34868"/>
                  <a:pt x="8551" y="35248"/>
                  <a:pt x="8551" y="35723"/>
                </a:cubicBezTo>
                <a:cubicBezTo>
                  <a:pt x="8582" y="36166"/>
                  <a:pt x="8962" y="36515"/>
                  <a:pt x="9406" y="36515"/>
                </a:cubicBezTo>
                <a:cubicBezTo>
                  <a:pt x="9849" y="36515"/>
                  <a:pt x="10261" y="36166"/>
                  <a:pt x="10261" y="35691"/>
                </a:cubicBezTo>
                <a:cubicBezTo>
                  <a:pt x="10261" y="35216"/>
                  <a:pt x="9849" y="34836"/>
                  <a:pt x="9374" y="34836"/>
                </a:cubicBezTo>
                <a:close/>
                <a:moveTo>
                  <a:pt x="37275" y="32746"/>
                </a:moveTo>
                <a:cubicBezTo>
                  <a:pt x="38035" y="32778"/>
                  <a:pt x="38446" y="31891"/>
                  <a:pt x="37908" y="31353"/>
                </a:cubicBezTo>
                <a:cubicBezTo>
                  <a:pt x="37370" y="30782"/>
                  <a:pt x="36483" y="31163"/>
                  <a:pt x="36483" y="31923"/>
                </a:cubicBezTo>
                <a:cubicBezTo>
                  <a:pt x="36514" y="32366"/>
                  <a:pt x="36831" y="32714"/>
                  <a:pt x="37275" y="32746"/>
                </a:cubicBezTo>
                <a:close/>
                <a:moveTo>
                  <a:pt x="29357" y="31068"/>
                </a:moveTo>
                <a:cubicBezTo>
                  <a:pt x="28249" y="31036"/>
                  <a:pt x="28217" y="32683"/>
                  <a:pt x="29326" y="32714"/>
                </a:cubicBezTo>
                <a:cubicBezTo>
                  <a:pt x="30434" y="32746"/>
                  <a:pt x="30466" y="31068"/>
                  <a:pt x="29357" y="31068"/>
                </a:cubicBezTo>
                <a:close/>
                <a:moveTo>
                  <a:pt x="71604" y="24259"/>
                </a:moveTo>
                <a:cubicBezTo>
                  <a:pt x="72079" y="24259"/>
                  <a:pt x="72459" y="23879"/>
                  <a:pt x="72459" y="23404"/>
                </a:cubicBezTo>
                <a:cubicBezTo>
                  <a:pt x="72459" y="22960"/>
                  <a:pt x="72110" y="22612"/>
                  <a:pt x="71667" y="22580"/>
                </a:cubicBezTo>
                <a:cubicBezTo>
                  <a:pt x="70559" y="22549"/>
                  <a:pt x="70495" y="24195"/>
                  <a:pt x="71604" y="24259"/>
                </a:cubicBezTo>
                <a:close/>
                <a:moveTo>
                  <a:pt x="59601" y="29737"/>
                </a:moveTo>
                <a:cubicBezTo>
                  <a:pt x="59633" y="30181"/>
                  <a:pt x="59981" y="30529"/>
                  <a:pt x="60425" y="30561"/>
                </a:cubicBezTo>
                <a:cubicBezTo>
                  <a:pt x="61185" y="30561"/>
                  <a:pt x="61565" y="29642"/>
                  <a:pt x="61026" y="29104"/>
                </a:cubicBezTo>
                <a:cubicBezTo>
                  <a:pt x="60456" y="28566"/>
                  <a:pt x="59570" y="28977"/>
                  <a:pt x="59601" y="29737"/>
                </a:cubicBezTo>
                <a:close/>
                <a:moveTo>
                  <a:pt x="58081" y="31321"/>
                </a:moveTo>
                <a:cubicBezTo>
                  <a:pt x="58556" y="31289"/>
                  <a:pt x="58904" y="30909"/>
                  <a:pt x="58873" y="30434"/>
                </a:cubicBezTo>
                <a:cubicBezTo>
                  <a:pt x="58841" y="29991"/>
                  <a:pt x="58461" y="29674"/>
                  <a:pt x="58018" y="29674"/>
                </a:cubicBezTo>
                <a:cubicBezTo>
                  <a:pt x="56909" y="29706"/>
                  <a:pt x="56973" y="31353"/>
                  <a:pt x="58081" y="31321"/>
                </a:cubicBezTo>
                <a:close/>
                <a:moveTo>
                  <a:pt x="98934" y="2122"/>
                </a:moveTo>
                <a:cubicBezTo>
                  <a:pt x="100106" y="2122"/>
                  <a:pt x="100011" y="317"/>
                  <a:pt x="98839" y="444"/>
                </a:cubicBezTo>
                <a:cubicBezTo>
                  <a:pt x="98396" y="507"/>
                  <a:pt x="98047" y="855"/>
                  <a:pt x="98047" y="1299"/>
                </a:cubicBezTo>
                <a:cubicBezTo>
                  <a:pt x="98079" y="1774"/>
                  <a:pt x="98459" y="2122"/>
                  <a:pt x="98934" y="2122"/>
                </a:cubicBezTo>
                <a:close/>
                <a:moveTo>
                  <a:pt x="52444" y="30466"/>
                </a:moveTo>
                <a:cubicBezTo>
                  <a:pt x="53616" y="30561"/>
                  <a:pt x="53711" y="28787"/>
                  <a:pt x="52539" y="28787"/>
                </a:cubicBezTo>
                <a:cubicBezTo>
                  <a:pt x="51367" y="28692"/>
                  <a:pt x="51272" y="30466"/>
                  <a:pt x="52444" y="30466"/>
                </a:cubicBezTo>
                <a:close/>
                <a:moveTo>
                  <a:pt x="86868" y="7601"/>
                </a:moveTo>
                <a:cubicBezTo>
                  <a:pt x="86900" y="8741"/>
                  <a:pt x="88642" y="8646"/>
                  <a:pt x="88515" y="7506"/>
                </a:cubicBezTo>
                <a:cubicBezTo>
                  <a:pt x="88452" y="6397"/>
                  <a:pt x="86805" y="6492"/>
                  <a:pt x="86868" y="7601"/>
                </a:cubicBezTo>
                <a:close/>
                <a:moveTo>
                  <a:pt x="34899" y="31891"/>
                </a:moveTo>
                <a:cubicBezTo>
                  <a:pt x="34171" y="31923"/>
                  <a:pt x="33854" y="32778"/>
                  <a:pt x="34361" y="33316"/>
                </a:cubicBezTo>
                <a:cubicBezTo>
                  <a:pt x="34868" y="33823"/>
                  <a:pt x="35754" y="33443"/>
                  <a:pt x="35754" y="32714"/>
                </a:cubicBezTo>
                <a:cubicBezTo>
                  <a:pt x="35754" y="32271"/>
                  <a:pt x="35374" y="31891"/>
                  <a:pt x="34899" y="31891"/>
                </a:cubicBezTo>
                <a:close/>
                <a:moveTo>
                  <a:pt x="50132" y="31258"/>
                </a:moveTo>
                <a:cubicBezTo>
                  <a:pt x="51241" y="31226"/>
                  <a:pt x="51209" y="29579"/>
                  <a:pt x="50100" y="29579"/>
                </a:cubicBezTo>
                <a:cubicBezTo>
                  <a:pt x="48960" y="29579"/>
                  <a:pt x="48992" y="31321"/>
                  <a:pt x="50132" y="31258"/>
                </a:cubicBezTo>
                <a:close/>
                <a:moveTo>
                  <a:pt x="47662" y="30402"/>
                </a:moveTo>
                <a:cubicBezTo>
                  <a:pt x="46934" y="30402"/>
                  <a:pt x="46585" y="31321"/>
                  <a:pt x="47155" y="31828"/>
                </a:cubicBezTo>
                <a:cubicBezTo>
                  <a:pt x="47694" y="32303"/>
                  <a:pt x="48549" y="31891"/>
                  <a:pt x="48517" y="31163"/>
                </a:cubicBezTo>
                <a:cubicBezTo>
                  <a:pt x="48485" y="30719"/>
                  <a:pt x="48105" y="30371"/>
                  <a:pt x="47662" y="30402"/>
                </a:cubicBezTo>
                <a:close/>
                <a:moveTo>
                  <a:pt x="89275" y="6809"/>
                </a:moveTo>
                <a:cubicBezTo>
                  <a:pt x="89243" y="7284"/>
                  <a:pt x="89623" y="7664"/>
                  <a:pt x="90099" y="7633"/>
                </a:cubicBezTo>
                <a:cubicBezTo>
                  <a:pt x="91175" y="7633"/>
                  <a:pt x="91144" y="5986"/>
                  <a:pt x="90067" y="6017"/>
                </a:cubicBezTo>
                <a:cubicBezTo>
                  <a:pt x="89623" y="6017"/>
                  <a:pt x="89275" y="6366"/>
                  <a:pt x="89275" y="6809"/>
                </a:cubicBezTo>
                <a:close/>
                <a:moveTo>
                  <a:pt x="27014" y="33443"/>
                </a:moveTo>
                <a:cubicBezTo>
                  <a:pt x="28122" y="33443"/>
                  <a:pt x="28059" y="31733"/>
                  <a:pt x="26950" y="31828"/>
                </a:cubicBezTo>
                <a:cubicBezTo>
                  <a:pt x="26507" y="31828"/>
                  <a:pt x="26159" y="32176"/>
                  <a:pt x="26159" y="32619"/>
                </a:cubicBezTo>
                <a:cubicBezTo>
                  <a:pt x="26159" y="33094"/>
                  <a:pt x="26539" y="33474"/>
                  <a:pt x="27014" y="33443"/>
                </a:cubicBezTo>
                <a:close/>
                <a:moveTo>
                  <a:pt x="64415" y="28122"/>
                </a:moveTo>
                <a:cubicBezTo>
                  <a:pt x="64383" y="28597"/>
                  <a:pt x="64763" y="29009"/>
                  <a:pt x="65238" y="29009"/>
                </a:cubicBezTo>
                <a:cubicBezTo>
                  <a:pt x="65967" y="29009"/>
                  <a:pt x="66347" y="28122"/>
                  <a:pt x="65840" y="27584"/>
                </a:cubicBezTo>
                <a:cubicBezTo>
                  <a:pt x="65333" y="27046"/>
                  <a:pt x="64447" y="27394"/>
                  <a:pt x="64415" y="28122"/>
                </a:cubicBezTo>
                <a:close/>
                <a:moveTo>
                  <a:pt x="62040" y="28946"/>
                </a:moveTo>
                <a:cubicBezTo>
                  <a:pt x="62071" y="30054"/>
                  <a:pt x="63718" y="29959"/>
                  <a:pt x="63655" y="28882"/>
                </a:cubicBezTo>
                <a:cubicBezTo>
                  <a:pt x="63655" y="28439"/>
                  <a:pt x="63275" y="28091"/>
                  <a:pt x="62863" y="28091"/>
                </a:cubicBezTo>
                <a:cubicBezTo>
                  <a:pt x="62388" y="28091"/>
                  <a:pt x="62008" y="28471"/>
                  <a:pt x="62040" y="28946"/>
                </a:cubicBezTo>
                <a:close/>
                <a:moveTo>
                  <a:pt x="76449" y="16246"/>
                </a:moveTo>
                <a:cubicBezTo>
                  <a:pt x="76417" y="16722"/>
                  <a:pt x="76798" y="17133"/>
                  <a:pt x="77273" y="17133"/>
                </a:cubicBezTo>
                <a:cubicBezTo>
                  <a:pt x="78001" y="17133"/>
                  <a:pt x="78381" y="16246"/>
                  <a:pt x="77874" y="15708"/>
                </a:cubicBezTo>
                <a:cubicBezTo>
                  <a:pt x="77368" y="15170"/>
                  <a:pt x="76481" y="15518"/>
                  <a:pt x="76449" y="16246"/>
                </a:cubicBezTo>
                <a:close/>
                <a:moveTo>
                  <a:pt x="92505" y="5226"/>
                </a:moveTo>
                <a:cubicBezTo>
                  <a:pt x="92062" y="5194"/>
                  <a:pt x="91682" y="5542"/>
                  <a:pt x="91682" y="5986"/>
                </a:cubicBezTo>
                <a:cubicBezTo>
                  <a:pt x="91650" y="6461"/>
                  <a:pt x="92030" y="6872"/>
                  <a:pt x="92505" y="6841"/>
                </a:cubicBezTo>
                <a:cubicBezTo>
                  <a:pt x="92949" y="6841"/>
                  <a:pt x="93297" y="6492"/>
                  <a:pt x="93297" y="6049"/>
                </a:cubicBezTo>
                <a:cubicBezTo>
                  <a:pt x="93329" y="5606"/>
                  <a:pt x="92949" y="5226"/>
                  <a:pt x="92505" y="5226"/>
                </a:cubicBezTo>
                <a:close/>
                <a:moveTo>
                  <a:pt x="0" y="41772"/>
                </a:moveTo>
                <a:cubicBezTo>
                  <a:pt x="158" y="41930"/>
                  <a:pt x="380" y="42057"/>
                  <a:pt x="633" y="42025"/>
                </a:cubicBezTo>
                <a:cubicBezTo>
                  <a:pt x="1108" y="42025"/>
                  <a:pt x="1488" y="41645"/>
                  <a:pt x="1425" y="41170"/>
                </a:cubicBezTo>
                <a:cubicBezTo>
                  <a:pt x="1425" y="40727"/>
                  <a:pt x="1045" y="40410"/>
                  <a:pt x="602" y="40410"/>
                </a:cubicBezTo>
                <a:cubicBezTo>
                  <a:pt x="380" y="40410"/>
                  <a:pt x="158" y="40505"/>
                  <a:pt x="0" y="40695"/>
                </a:cubicBezTo>
                <a:close/>
                <a:moveTo>
                  <a:pt x="69989" y="25779"/>
                </a:moveTo>
                <a:cubicBezTo>
                  <a:pt x="69545" y="25779"/>
                  <a:pt x="69197" y="26127"/>
                  <a:pt x="69197" y="26571"/>
                </a:cubicBezTo>
                <a:cubicBezTo>
                  <a:pt x="69197" y="27046"/>
                  <a:pt x="69577" y="27426"/>
                  <a:pt x="70052" y="27394"/>
                </a:cubicBezTo>
                <a:cubicBezTo>
                  <a:pt x="70495" y="27362"/>
                  <a:pt x="70844" y="26982"/>
                  <a:pt x="70812" y="26539"/>
                </a:cubicBezTo>
                <a:cubicBezTo>
                  <a:pt x="70812" y="26095"/>
                  <a:pt x="70432" y="25747"/>
                  <a:pt x="69989" y="25779"/>
                </a:cubicBezTo>
                <a:close/>
                <a:moveTo>
                  <a:pt x="68437" y="27394"/>
                </a:moveTo>
                <a:cubicBezTo>
                  <a:pt x="68469" y="26951"/>
                  <a:pt x="68120" y="26571"/>
                  <a:pt x="67677" y="26539"/>
                </a:cubicBezTo>
                <a:cubicBezTo>
                  <a:pt x="66537" y="26507"/>
                  <a:pt x="66505" y="28249"/>
                  <a:pt x="67677" y="28186"/>
                </a:cubicBezTo>
                <a:cubicBezTo>
                  <a:pt x="68089" y="28186"/>
                  <a:pt x="68437" y="27806"/>
                  <a:pt x="68437" y="27394"/>
                </a:cubicBezTo>
                <a:close/>
                <a:moveTo>
                  <a:pt x="74866" y="19445"/>
                </a:moveTo>
                <a:cubicBezTo>
                  <a:pt x="74866" y="19888"/>
                  <a:pt x="75214" y="20268"/>
                  <a:pt x="75657" y="20268"/>
                </a:cubicBezTo>
                <a:cubicBezTo>
                  <a:pt x="76132" y="20300"/>
                  <a:pt x="76512" y="19888"/>
                  <a:pt x="76481" y="19413"/>
                </a:cubicBezTo>
                <a:cubicBezTo>
                  <a:pt x="76449" y="18368"/>
                  <a:pt x="74866" y="18400"/>
                  <a:pt x="74866" y="19445"/>
                </a:cubicBezTo>
                <a:close/>
                <a:moveTo>
                  <a:pt x="53299" y="32841"/>
                </a:moveTo>
                <a:cubicBezTo>
                  <a:pt x="53742" y="32841"/>
                  <a:pt x="54091" y="32493"/>
                  <a:pt x="54091" y="32049"/>
                </a:cubicBezTo>
                <a:cubicBezTo>
                  <a:pt x="54091" y="31606"/>
                  <a:pt x="53711" y="31226"/>
                  <a:pt x="53299" y="31226"/>
                </a:cubicBezTo>
                <a:cubicBezTo>
                  <a:pt x="52824" y="31226"/>
                  <a:pt x="52444" y="31606"/>
                  <a:pt x="52444" y="32081"/>
                </a:cubicBezTo>
                <a:cubicBezTo>
                  <a:pt x="52476" y="32524"/>
                  <a:pt x="52856" y="32841"/>
                  <a:pt x="53299" y="32841"/>
                </a:cubicBezTo>
                <a:close/>
                <a:moveTo>
                  <a:pt x="46110" y="31986"/>
                </a:moveTo>
                <a:cubicBezTo>
                  <a:pt x="46142" y="31543"/>
                  <a:pt x="45793" y="31163"/>
                  <a:pt x="45350" y="31131"/>
                </a:cubicBezTo>
                <a:cubicBezTo>
                  <a:pt x="44210" y="31068"/>
                  <a:pt x="44178" y="32809"/>
                  <a:pt x="45350" y="32778"/>
                </a:cubicBezTo>
                <a:cubicBezTo>
                  <a:pt x="45762" y="32778"/>
                  <a:pt x="46110" y="32429"/>
                  <a:pt x="46110" y="31986"/>
                </a:cubicBezTo>
                <a:close/>
                <a:moveTo>
                  <a:pt x="55611" y="32049"/>
                </a:moveTo>
                <a:cubicBezTo>
                  <a:pt x="56086" y="32081"/>
                  <a:pt x="56466" y="31701"/>
                  <a:pt x="56466" y="31226"/>
                </a:cubicBezTo>
                <a:cubicBezTo>
                  <a:pt x="56403" y="30212"/>
                  <a:pt x="54851" y="30212"/>
                  <a:pt x="54819" y="31258"/>
                </a:cubicBezTo>
                <a:cubicBezTo>
                  <a:pt x="54819" y="31701"/>
                  <a:pt x="55168" y="32049"/>
                  <a:pt x="55611" y="32049"/>
                </a:cubicBezTo>
                <a:close/>
                <a:moveTo>
                  <a:pt x="24607" y="32619"/>
                </a:moveTo>
                <a:cubicBezTo>
                  <a:pt x="24164" y="32588"/>
                  <a:pt x="23783" y="32936"/>
                  <a:pt x="23752" y="33379"/>
                </a:cubicBezTo>
                <a:cubicBezTo>
                  <a:pt x="23720" y="33854"/>
                  <a:pt x="24100" y="34234"/>
                  <a:pt x="24575" y="34234"/>
                </a:cubicBezTo>
                <a:cubicBezTo>
                  <a:pt x="25019" y="34234"/>
                  <a:pt x="25367" y="33886"/>
                  <a:pt x="25367" y="33443"/>
                </a:cubicBezTo>
                <a:cubicBezTo>
                  <a:pt x="25399" y="32999"/>
                  <a:pt x="25050" y="32619"/>
                  <a:pt x="24607" y="32619"/>
                </a:cubicBezTo>
                <a:close/>
                <a:moveTo>
                  <a:pt x="61216" y="32904"/>
                </a:moveTo>
                <a:cubicBezTo>
                  <a:pt x="61660" y="32873"/>
                  <a:pt x="62008" y="32556"/>
                  <a:pt x="62040" y="32113"/>
                </a:cubicBezTo>
                <a:cubicBezTo>
                  <a:pt x="62040" y="31638"/>
                  <a:pt x="61660" y="31258"/>
                  <a:pt x="61185" y="31258"/>
                </a:cubicBezTo>
                <a:cubicBezTo>
                  <a:pt x="60741" y="31289"/>
                  <a:pt x="60425" y="31669"/>
                  <a:pt x="60425" y="32081"/>
                </a:cubicBezTo>
                <a:cubicBezTo>
                  <a:pt x="60425" y="32524"/>
                  <a:pt x="60773" y="32873"/>
                  <a:pt x="61216" y="32904"/>
                </a:cubicBezTo>
                <a:close/>
                <a:moveTo>
                  <a:pt x="22992" y="34203"/>
                </a:moveTo>
                <a:cubicBezTo>
                  <a:pt x="22992" y="33759"/>
                  <a:pt x="22612" y="33411"/>
                  <a:pt x="22168" y="33411"/>
                </a:cubicBezTo>
                <a:cubicBezTo>
                  <a:pt x="21757" y="33411"/>
                  <a:pt x="21377" y="33759"/>
                  <a:pt x="21377" y="34203"/>
                </a:cubicBezTo>
                <a:cubicBezTo>
                  <a:pt x="21377" y="34678"/>
                  <a:pt x="21788" y="35058"/>
                  <a:pt x="22232" y="35026"/>
                </a:cubicBezTo>
                <a:cubicBezTo>
                  <a:pt x="22675" y="34994"/>
                  <a:pt x="23023" y="34614"/>
                  <a:pt x="22992" y="34203"/>
                </a:cubicBezTo>
                <a:close/>
                <a:moveTo>
                  <a:pt x="2185" y="40442"/>
                </a:moveTo>
                <a:cubicBezTo>
                  <a:pt x="2185" y="40885"/>
                  <a:pt x="2534" y="41265"/>
                  <a:pt x="3009" y="41233"/>
                </a:cubicBezTo>
                <a:cubicBezTo>
                  <a:pt x="3420" y="41233"/>
                  <a:pt x="3800" y="40885"/>
                  <a:pt x="3800" y="40442"/>
                </a:cubicBezTo>
                <a:cubicBezTo>
                  <a:pt x="3832" y="39998"/>
                  <a:pt x="3420" y="39618"/>
                  <a:pt x="2977" y="39618"/>
                </a:cubicBezTo>
                <a:cubicBezTo>
                  <a:pt x="2534" y="39650"/>
                  <a:pt x="2185" y="39998"/>
                  <a:pt x="2185" y="40442"/>
                </a:cubicBezTo>
                <a:close/>
                <a:moveTo>
                  <a:pt x="94881" y="4434"/>
                </a:moveTo>
                <a:cubicBezTo>
                  <a:pt x="94437" y="4434"/>
                  <a:pt x="94057" y="4782"/>
                  <a:pt x="94057" y="5226"/>
                </a:cubicBezTo>
                <a:cubicBezTo>
                  <a:pt x="94025" y="5669"/>
                  <a:pt x="94406" y="6081"/>
                  <a:pt x="94881" y="6049"/>
                </a:cubicBezTo>
                <a:cubicBezTo>
                  <a:pt x="95324" y="6049"/>
                  <a:pt x="95672" y="5669"/>
                  <a:pt x="95672" y="5257"/>
                </a:cubicBezTo>
                <a:cubicBezTo>
                  <a:pt x="95672" y="4814"/>
                  <a:pt x="95324" y="4434"/>
                  <a:pt x="94881" y="4434"/>
                </a:cubicBezTo>
                <a:close/>
                <a:moveTo>
                  <a:pt x="73219" y="22612"/>
                </a:moveTo>
                <a:cubicBezTo>
                  <a:pt x="73219" y="23372"/>
                  <a:pt x="74106" y="23720"/>
                  <a:pt x="74644" y="23214"/>
                </a:cubicBezTo>
                <a:cubicBezTo>
                  <a:pt x="75151" y="22675"/>
                  <a:pt x="74771" y="21789"/>
                  <a:pt x="74042" y="21820"/>
                </a:cubicBezTo>
                <a:cubicBezTo>
                  <a:pt x="73599" y="21820"/>
                  <a:pt x="73251" y="22169"/>
                  <a:pt x="73219" y="22612"/>
                </a:cubicBezTo>
                <a:close/>
                <a:moveTo>
                  <a:pt x="82846" y="11528"/>
                </a:moveTo>
                <a:cubicBezTo>
                  <a:pt x="82846" y="11971"/>
                  <a:pt x="83195" y="12320"/>
                  <a:pt x="83638" y="12351"/>
                </a:cubicBezTo>
                <a:cubicBezTo>
                  <a:pt x="84113" y="12351"/>
                  <a:pt x="84493" y="11971"/>
                  <a:pt x="84493" y="11528"/>
                </a:cubicBezTo>
                <a:cubicBezTo>
                  <a:pt x="84461" y="11084"/>
                  <a:pt x="84113" y="10736"/>
                  <a:pt x="83670" y="10736"/>
                </a:cubicBezTo>
                <a:cubicBezTo>
                  <a:pt x="83226" y="10736"/>
                  <a:pt x="82846" y="11084"/>
                  <a:pt x="82846" y="11528"/>
                </a:cubicBezTo>
                <a:close/>
                <a:moveTo>
                  <a:pt x="42088" y="32778"/>
                </a:moveTo>
                <a:cubicBezTo>
                  <a:pt x="42120" y="33221"/>
                  <a:pt x="42468" y="33569"/>
                  <a:pt x="42912" y="33569"/>
                </a:cubicBezTo>
                <a:cubicBezTo>
                  <a:pt x="43355" y="33569"/>
                  <a:pt x="43703" y="33189"/>
                  <a:pt x="43703" y="32746"/>
                </a:cubicBezTo>
                <a:cubicBezTo>
                  <a:pt x="43703" y="32303"/>
                  <a:pt x="43323" y="31923"/>
                  <a:pt x="42848" y="31954"/>
                </a:cubicBezTo>
                <a:cubicBezTo>
                  <a:pt x="42405" y="31986"/>
                  <a:pt x="42057" y="32366"/>
                  <a:pt x="42088" y="32778"/>
                </a:cubicBezTo>
                <a:close/>
                <a:moveTo>
                  <a:pt x="79648" y="14695"/>
                </a:moveTo>
                <a:cubicBezTo>
                  <a:pt x="79204" y="14695"/>
                  <a:pt x="78856" y="15075"/>
                  <a:pt x="78856" y="15486"/>
                </a:cubicBezTo>
                <a:cubicBezTo>
                  <a:pt x="78856" y="15930"/>
                  <a:pt x="79204" y="16310"/>
                  <a:pt x="79648" y="16310"/>
                </a:cubicBezTo>
                <a:cubicBezTo>
                  <a:pt x="80123" y="16310"/>
                  <a:pt x="80503" y="15930"/>
                  <a:pt x="80471" y="15455"/>
                </a:cubicBezTo>
                <a:cubicBezTo>
                  <a:pt x="80471" y="15011"/>
                  <a:pt x="80091" y="14663"/>
                  <a:pt x="79648" y="14695"/>
                </a:cubicBezTo>
                <a:close/>
                <a:moveTo>
                  <a:pt x="50892" y="33633"/>
                </a:moveTo>
                <a:cubicBezTo>
                  <a:pt x="51336" y="33633"/>
                  <a:pt x="51684" y="33253"/>
                  <a:pt x="51652" y="32809"/>
                </a:cubicBezTo>
                <a:cubicBezTo>
                  <a:pt x="51652" y="32366"/>
                  <a:pt x="51304" y="32018"/>
                  <a:pt x="50861" y="32018"/>
                </a:cubicBezTo>
                <a:cubicBezTo>
                  <a:pt x="50385" y="32018"/>
                  <a:pt x="50005" y="32429"/>
                  <a:pt x="50037" y="32873"/>
                </a:cubicBezTo>
                <a:cubicBezTo>
                  <a:pt x="50069" y="33316"/>
                  <a:pt x="50449" y="33664"/>
                  <a:pt x="50892" y="33633"/>
                </a:cubicBezTo>
                <a:close/>
                <a:moveTo>
                  <a:pt x="65207" y="30497"/>
                </a:moveTo>
                <a:cubicBezTo>
                  <a:pt x="65207" y="30941"/>
                  <a:pt x="65523" y="31321"/>
                  <a:pt x="65967" y="31353"/>
                </a:cubicBezTo>
                <a:cubicBezTo>
                  <a:pt x="66442" y="31384"/>
                  <a:pt x="66822" y="31004"/>
                  <a:pt x="66822" y="30529"/>
                </a:cubicBezTo>
                <a:cubicBezTo>
                  <a:pt x="66822" y="30086"/>
                  <a:pt x="66473" y="29737"/>
                  <a:pt x="66030" y="29737"/>
                </a:cubicBezTo>
                <a:cubicBezTo>
                  <a:pt x="65587" y="29706"/>
                  <a:pt x="65207" y="30054"/>
                  <a:pt x="65207" y="30497"/>
                </a:cubicBezTo>
                <a:close/>
                <a:moveTo>
                  <a:pt x="70812" y="27869"/>
                </a:moveTo>
                <a:cubicBezTo>
                  <a:pt x="70369" y="27869"/>
                  <a:pt x="69989" y="28249"/>
                  <a:pt x="69989" y="28724"/>
                </a:cubicBezTo>
                <a:cubicBezTo>
                  <a:pt x="69957" y="29167"/>
                  <a:pt x="70305" y="29579"/>
                  <a:pt x="70780" y="29642"/>
                </a:cubicBezTo>
                <a:cubicBezTo>
                  <a:pt x="71825" y="29547"/>
                  <a:pt x="71889" y="28027"/>
                  <a:pt x="70812" y="27869"/>
                </a:cubicBezTo>
                <a:close/>
                <a:moveTo>
                  <a:pt x="62831" y="31353"/>
                </a:moveTo>
                <a:cubicBezTo>
                  <a:pt x="62831" y="31796"/>
                  <a:pt x="63211" y="32144"/>
                  <a:pt x="63655" y="32144"/>
                </a:cubicBezTo>
                <a:cubicBezTo>
                  <a:pt x="64098" y="32144"/>
                  <a:pt x="64478" y="31733"/>
                  <a:pt x="64447" y="31289"/>
                </a:cubicBezTo>
                <a:cubicBezTo>
                  <a:pt x="64415" y="30846"/>
                  <a:pt x="64035" y="30497"/>
                  <a:pt x="63591" y="30529"/>
                </a:cubicBezTo>
                <a:cubicBezTo>
                  <a:pt x="63148" y="30529"/>
                  <a:pt x="62831" y="30909"/>
                  <a:pt x="62831" y="31353"/>
                </a:cubicBezTo>
                <a:close/>
                <a:moveTo>
                  <a:pt x="71604" y="25779"/>
                </a:moveTo>
                <a:cubicBezTo>
                  <a:pt x="71604" y="26222"/>
                  <a:pt x="71952" y="26571"/>
                  <a:pt x="72396" y="26602"/>
                </a:cubicBezTo>
                <a:cubicBezTo>
                  <a:pt x="72839" y="26602"/>
                  <a:pt x="73251" y="26222"/>
                  <a:pt x="73251" y="25779"/>
                </a:cubicBezTo>
                <a:cubicBezTo>
                  <a:pt x="73219" y="25335"/>
                  <a:pt x="72871" y="24987"/>
                  <a:pt x="72427" y="24987"/>
                </a:cubicBezTo>
                <a:cubicBezTo>
                  <a:pt x="71984" y="24987"/>
                  <a:pt x="71635" y="25335"/>
                  <a:pt x="71604" y="25779"/>
                </a:cubicBezTo>
                <a:close/>
                <a:moveTo>
                  <a:pt x="58809" y="32049"/>
                </a:moveTo>
                <a:cubicBezTo>
                  <a:pt x="58366" y="32081"/>
                  <a:pt x="58049" y="32461"/>
                  <a:pt x="58049" y="32904"/>
                </a:cubicBezTo>
                <a:cubicBezTo>
                  <a:pt x="58049" y="33348"/>
                  <a:pt x="58429" y="33696"/>
                  <a:pt x="58873" y="33664"/>
                </a:cubicBezTo>
                <a:cubicBezTo>
                  <a:pt x="59316" y="33664"/>
                  <a:pt x="59665" y="33284"/>
                  <a:pt x="59665" y="32841"/>
                </a:cubicBezTo>
                <a:cubicBezTo>
                  <a:pt x="59633" y="32398"/>
                  <a:pt x="59253" y="32049"/>
                  <a:pt x="58809" y="32049"/>
                </a:cubicBezTo>
                <a:close/>
                <a:moveTo>
                  <a:pt x="69229" y="29737"/>
                </a:moveTo>
                <a:cubicBezTo>
                  <a:pt x="69229" y="29294"/>
                  <a:pt x="68849" y="28914"/>
                  <a:pt x="68405" y="28946"/>
                </a:cubicBezTo>
                <a:cubicBezTo>
                  <a:pt x="67962" y="28946"/>
                  <a:pt x="67613" y="29326"/>
                  <a:pt x="67613" y="29769"/>
                </a:cubicBezTo>
                <a:cubicBezTo>
                  <a:pt x="67645" y="30212"/>
                  <a:pt x="67993" y="30561"/>
                  <a:pt x="68437" y="30561"/>
                </a:cubicBezTo>
                <a:cubicBezTo>
                  <a:pt x="68880" y="30529"/>
                  <a:pt x="69229" y="30181"/>
                  <a:pt x="69229" y="29737"/>
                </a:cubicBezTo>
                <a:close/>
                <a:moveTo>
                  <a:pt x="19001" y="34963"/>
                </a:moveTo>
                <a:cubicBezTo>
                  <a:pt x="18970" y="35406"/>
                  <a:pt x="19318" y="35755"/>
                  <a:pt x="19762" y="35786"/>
                </a:cubicBezTo>
                <a:cubicBezTo>
                  <a:pt x="20205" y="35786"/>
                  <a:pt x="20553" y="35438"/>
                  <a:pt x="20585" y="34994"/>
                </a:cubicBezTo>
                <a:cubicBezTo>
                  <a:pt x="20585" y="34551"/>
                  <a:pt x="20237" y="34171"/>
                  <a:pt x="19793" y="34171"/>
                </a:cubicBezTo>
                <a:cubicBezTo>
                  <a:pt x="19350" y="34171"/>
                  <a:pt x="18970" y="34519"/>
                  <a:pt x="19001" y="34963"/>
                </a:cubicBezTo>
                <a:close/>
                <a:moveTo>
                  <a:pt x="97287" y="5289"/>
                </a:moveTo>
                <a:cubicBezTo>
                  <a:pt x="97731" y="5289"/>
                  <a:pt x="98079" y="4909"/>
                  <a:pt x="98079" y="4466"/>
                </a:cubicBezTo>
                <a:cubicBezTo>
                  <a:pt x="98079" y="4022"/>
                  <a:pt x="97699" y="3674"/>
                  <a:pt x="97256" y="3674"/>
                </a:cubicBezTo>
                <a:cubicBezTo>
                  <a:pt x="96812" y="3706"/>
                  <a:pt x="96464" y="4054"/>
                  <a:pt x="96464" y="4497"/>
                </a:cubicBezTo>
                <a:cubicBezTo>
                  <a:pt x="96496" y="4941"/>
                  <a:pt x="96844" y="5289"/>
                  <a:pt x="97287" y="5289"/>
                </a:cubicBezTo>
                <a:close/>
                <a:moveTo>
                  <a:pt x="39745" y="33506"/>
                </a:moveTo>
                <a:cubicBezTo>
                  <a:pt x="39713" y="33949"/>
                  <a:pt x="40061" y="34329"/>
                  <a:pt x="40505" y="34361"/>
                </a:cubicBezTo>
                <a:cubicBezTo>
                  <a:pt x="40916" y="34361"/>
                  <a:pt x="41296" y="34013"/>
                  <a:pt x="41328" y="33569"/>
                </a:cubicBezTo>
                <a:cubicBezTo>
                  <a:pt x="41328" y="33126"/>
                  <a:pt x="40980" y="32778"/>
                  <a:pt x="40536" y="32746"/>
                </a:cubicBezTo>
                <a:cubicBezTo>
                  <a:pt x="40125" y="32714"/>
                  <a:pt x="39745" y="33063"/>
                  <a:pt x="39745" y="33506"/>
                </a:cubicBezTo>
                <a:close/>
                <a:moveTo>
                  <a:pt x="78033" y="17862"/>
                </a:moveTo>
                <a:cubicBezTo>
                  <a:pt x="77589" y="17862"/>
                  <a:pt x="77241" y="18242"/>
                  <a:pt x="77273" y="18685"/>
                </a:cubicBezTo>
                <a:cubicBezTo>
                  <a:pt x="77273" y="19128"/>
                  <a:pt x="77621" y="19477"/>
                  <a:pt x="78064" y="19477"/>
                </a:cubicBezTo>
                <a:cubicBezTo>
                  <a:pt x="78508" y="19445"/>
                  <a:pt x="78856" y="19097"/>
                  <a:pt x="78856" y="18653"/>
                </a:cubicBezTo>
                <a:cubicBezTo>
                  <a:pt x="78856" y="18210"/>
                  <a:pt x="78476" y="17862"/>
                  <a:pt x="78033" y="17862"/>
                </a:cubicBezTo>
                <a:close/>
                <a:moveTo>
                  <a:pt x="5415" y="40442"/>
                </a:moveTo>
                <a:cubicBezTo>
                  <a:pt x="5859" y="40442"/>
                  <a:pt x="6239" y="40061"/>
                  <a:pt x="6207" y="39618"/>
                </a:cubicBezTo>
                <a:cubicBezTo>
                  <a:pt x="6207" y="39175"/>
                  <a:pt x="5827" y="38826"/>
                  <a:pt x="5384" y="38826"/>
                </a:cubicBezTo>
                <a:cubicBezTo>
                  <a:pt x="4972" y="38858"/>
                  <a:pt x="4592" y="39206"/>
                  <a:pt x="4592" y="39650"/>
                </a:cubicBezTo>
                <a:cubicBezTo>
                  <a:pt x="4624" y="40093"/>
                  <a:pt x="4972" y="40442"/>
                  <a:pt x="5415" y="40442"/>
                </a:cubicBezTo>
                <a:close/>
                <a:moveTo>
                  <a:pt x="49277" y="33601"/>
                </a:moveTo>
                <a:cubicBezTo>
                  <a:pt x="49277" y="33158"/>
                  <a:pt x="48929" y="32778"/>
                  <a:pt x="48485" y="32809"/>
                </a:cubicBezTo>
                <a:cubicBezTo>
                  <a:pt x="48042" y="32778"/>
                  <a:pt x="47694" y="33126"/>
                  <a:pt x="47662" y="33569"/>
                </a:cubicBezTo>
                <a:cubicBezTo>
                  <a:pt x="47662" y="34013"/>
                  <a:pt x="48010" y="34361"/>
                  <a:pt x="48454" y="34393"/>
                </a:cubicBezTo>
                <a:cubicBezTo>
                  <a:pt x="48897" y="34393"/>
                  <a:pt x="49277" y="34044"/>
                  <a:pt x="49277" y="33601"/>
                </a:cubicBezTo>
                <a:close/>
                <a:moveTo>
                  <a:pt x="32524" y="34266"/>
                </a:moveTo>
                <a:cubicBezTo>
                  <a:pt x="32968" y="34266"/>
                  <a:pt x="33316" y="33918"/>
                  <a:pt x="33316" y="33474"/>
                </a:cubicBezTo>
                <a:cubicBezTo>
                  <a:pt x="33316" y="33031"/>
                  <a:pt x="32968" y="32651"/>
                  <a:pt x="32524" y="32651"/>
                </a:cubicBezTo>
                <a:cubicBezTo>
                  <a:pt x="32081" y="32651"/>
                  <a:pt x="31732" y="32999"/>
                  <a:pt x="31701" y="33443"/>
                </a:cubicBezTo>
                <a:cubicBezTo>
                  <a:pt x="31701" y="33886"/>
                  <a:pt x="32081" y="34266"/>
                  <a:pt x="32524" y="34266"/>
                </a:cubicBezTo>
                <a:close/>
                <a:moveTo>
                  <a:pt x="56466" y="34456"/>
                </a:moveTo>
                <a:cubicBezTo>
                  <a:pt x="56909" y="34456"/>
                  <a:pt x="57258" y="34076"/>
                  <a:pt x="57226" y="33633"/>
                </a:cubicBezTo>
                <a:cubicBezTo>
                  <a:pt x="57194" y="33189"/>
                  <a:pt x="56846" y="32841"/>
                  <a:pt x="56403" y="32873"/>
                </a:cubicBezTo>
                <a:cubicBezTo>
                  <a:pt x="55959" y="32904"/>
                  <a:pt x="55611" y="33253"/>
                  <a:pt x="55643" y="33696"/>
                </a:cubicBezTo>
                <a:cubicBezTo>
                  <a:pt x="55674" y="34139"/>
                  <a:pt x="56023" y="34488"/>
                  <a:pt x="56466" y="34456"/>
                </a:cubicBezTo>
                <a:close/>
                <a:moveTo>
                  <a:pt x="74042" y="25050"/>
                </a:moveTo>
                <a:cubicBezTo>
                  <a:pt x="74074" y="25494"/>
                  <a:pt x="74422" y="25842"/>
                  <a:pt x="74866" y="25842"/>
                </a:cubicBezTo>
                <a:cubicBezTo>
                  <a:pt x="75277" y="25810"/>
                  <a:pt x="75626" y="25462"/>
                  <a:pt x="75626" y="25050"/>
                </a:cubicBezTo>
                <a:cubicBezTo>
                  <a:pt x="75657" y="24607"/>
                  <a:pt x="75277" y="24259"/>
                  <a:pt x="74834" y="24259"/>
                </a:cubicBezTo>
                <a:cubicBezTo>
                  <a:pt x="74391" y="24227"/>
                  <a:pt x="74042" y="24607"/>
                  <a:pt x="74042" y="25050"/>
                </a:cubicBezTo>
                <a:close/>
                <a:moveTo>
                  <a:pt x="69165" y="32968"/>
                </a:moveTo>
                <a:cubicBezTo>
                  <a:pt x="69609" y="32936"/>
                  <a:pt x="69957" y="32588"/>
                  <a:pt x="69989" y="32144"/>
                </a:cubicBezTo>
                <a:cubicBezTo>
                  <a:pt x="69957" y="31733"/>
                  <a:pt x="69640" y="31416"/>
                  <a:pt x="69229" y="31384"/>
                </a:cubicBezTo>
                <a:cubicBezTo>
                  <a:pt x="68785" y="31353"/>
                  <a:pt x="68405" y="31669"/>
                  <a:pt x="68405" y="32113"/>
                </a:cubicBezTo>
                <a:cubicBezTo>
                  <a:pt x="68374" y="32556"/>
                  <a:pt x="68722" y="32936"/>
                  <a:pt x="69165" y="32968"/>
                </a:cubicBezTo>
                <a:close/>
                <a:moveTo>
                  <a:pt x="66030" y="32936"/>
                </a:moveTo>
                <a:cubicBezTo>
                  <a:pt x="65998" y="33379"/>
                  <a:pt x="66347" y="33728"/>
                  <a:pt x="66790" y="33759"/>
                </a:cubicBezTo>
                <a:cubicBezTo>
                  <a:pt x="67233" y="33728"/>
                  <a:pt x="67582" y="33379"/>
                  <a:pt x="67613" y="32936"/>
                </a:cubicBezTo>
                <a:cubicBezTo>
                  <a:pt x="67582" y="32524"/>
                  <a:pt x="67265" y="32208"/>
                  <a:pt x="66853" y="32176"/>
                </a:cubicBezTo>
                <a:cubicBezTo>
                  <a:pt x="66410" y="32144"/>
                  <a:pt x="66030" y="32493"/>
                  <a:pt x="66030" y="32936"/>
                </a:cubicBezTo>
                <a:close/>
                <a:moveTo>
                  <a:pt x="76449" y="21092"/>
                </a:moveTo>
                <a:cubicBezTo>
                  <a:pt x="76006" y="21060"/>
                  <a:pt x="75626" y="21409"/>
                  <a:pt x="75626" y="21852"/>
                </a:cubicBezTo>
                <a:cubicBezTo>
                  <a:pt x="75626" y="22295"/>
                  <a:pt x="75974" y="22675"/>
                  <a:pt x="76417" y="22675"/>
                </a:cubicBezTo>
                <a:cubicBezTo>
                  <a:pt x="76861" y="22675"/>
                  <a:pt x="77209" y="22327"/>
                  <a:pt x="77241" y="21884"/>
                </a:cubicBezTo>
                <a:cubicBezTo>
                  <a:pt x="77241" y="21440"/>
                  <a:pt x="76861" y="21092"/>
                  <a:pt x="76449" y="21092"/>
                </a:cubicBezTo>
                <a:close/>
                <a:moveTo>
                  <a:pt x="86108" y="10008"/>
                </a:moveTo>
                <a:cubicBezTo>
                  <a:pt x="85665" y="9976"/>
                  <a:pt x="85285" y="10293"/>
                  <a:pt x="85285" y="10736"/>
                </a:cubicBezTo>
                <a:cubicBezTo>
                  <a:pt x="85253" y="11179"/>
                  <a:pt x="85602" y="11559"/>
                  <a:pt x="86045" y="11591"/>
                </a:cubicBezTo>
                <a:cubicBezTo>
                  <a:pt x="86488" y="11591"/>
                  <a:pt x="86837" y="11274"/>
                  <a:pt x="86900" y="10831"/>
                </a:cubicBezTo>
                <a:cubicBezTo>
                  <a:pt x="86900" y="10388"/>
                  <a:pt x="86552" y="10008"/>
                  <a:pt x="86108" y="10008"/>
                </a:cubicBezTo>
                <a:close/>
                <a:moveTo>
                  <a:pt x="74011" y="28154"/>
                </a:moveTo>
                <a:cubicBezTo>
                  <a:pt x="73979" y="27711"/>
                  <a:pt x="73567" y="27362"/>
                  <a:pt x="73124" y="27426"/>
                </a:cubicBezTo>
                <a:cubicBezTo>
                  <a:pt x="72712" y="27457"/>
                  <a:pt x="72396" y="27806"/>
                  <a:pt x="72427" y="28217"/>
                </a:cubicBezTo>
                <a:cubicBezTo>
                  <a:pt x="72427" y="28661"/>
                  <a:pt x="72807" y="29009"/>
                  <a:pt x="73251" y="29009"/>
                </a:cubicBezTo>
                <a:cubicBezTo>
                  <a:pt x="73694" y="28977"/>
                  <a:pt x="74042" y="28597"/>
                  <a:pt x="74011" y="28154"/>
                </a:cubicBezTo>
                <a:close/>
                <a:moveTo>
                  <a:pt x="17418" y="34994"/>
                </a:moveTo>
                <a:cubicBezTo>
                  <a:pt x="16943" y="34963"/>
                  <a:pt x="16595" y="35343"/>
                  <a:pt x="16626" y="35786"/>
                </a:cubicBezTo>
                <a:cubicBezTo>
                  <a:pt x="16626" y="36198"/>
                  <a:pt x="16975" y="36546"/>
                  <a:pt x="17386" y="36578"/>
                </a:cubicBezTo>
                <a:cubicBezTo>
                  <a:pt x="17830" y="36578"/>
                  <a:pt x="18178" y="36230"/>
                  <a:pt x="18210" y="35786"/>
                </a:cubicBezTo>
                <a:cubicBezTo>
                  <a:pt x="18210" y="35343"/>
                  <a:pt x="17861" y="34963"/>
                  <a:pt x="17418" y="34994"/>
                </a:cubicBezTo>
                <a:close/>
                <a:moveTo>
                  <a:pt x="70812" y="31384"/>
                </a:moveTo>
                <a:cubicBezTo>
                  <a:pt x="70844" y="31828"/>
                  <a:pt x="71192" y="32176"/>
                  <a:pt x="71635" y="32144"/>
                </a:cubicBezTo>
                <a:cubicBezTo>
                  <a:pt x="72079" y="32113"/>
                  <a:pt x="72396" y="31764"/>
                  <a:pt x="72364" y="31321"/>
                </a:cubicBezTo>
                <a:cubicBezTo>
                  <a:pt x="72332" y="30909"/>
                  <a:pt x="72015" y="30592"/>
                  <a:pt x="71604" y="30592"/>
                </a:cubicBezTo>
                <a:cubicBezTo>
                  <a:pt x="71160" y="30592"/>
                  <a:pt x="70812" y="30941"/>
                  <a:pt x="70812" y="31384"/>
                </a:cubicBezTo>
                <a:close/>
                <a:moveTo>
                  <a:pt x="6999" y="38890"/>
                </a:moveTo>
                <a:cubicBezTo>
                  <a:pt x="6999" y="39333"/>
                  <a:pt x="7379" y="39681"/>
                  <a:pt x="7822" y="39681"/>
                </a:cubicBezTo>
                <a:cubicBezTo>
                  <a:pt x="8234" y="39681"/>
                  <a:pt x="8551" y="39333"/>
                  <a:pt x="8582" y="38921"/>
                </a:cubicBezTo>
                <a:cubicBezTo>
                  <a:pt x="8582" y="38478"/>
                  <a:pt x="8234" y="38098"/>
                  <a:pt x="7791" y="38098"/>
                </a:cubicBezTo>
                <a:cubicBezTo>
                  <a:pt x="7347" y="38098"/>
                  <a:pt x="6999" y="38446"/>
                  <a:pt x="6999" y="38890"/>
                </a:cubicBezTo>
                <a:close/>
                <a:moveTo>
                  <a:pt x="14979" y="35786"/>
                </a:moveTo>
                <a:cubicBezTo>
                  <a:pt x="14536" y="35786"/>
                  <a:pt x="14188" y="36166"/>
                  <a:pt x="14219" y="36610"/>
                </a:cubicBezTo>
                <a:cubicBezTo>
                  <a:pt x="14251" y="37021"/>
                  <a:pt x="14568" y="37338"/>
                  <a:pt x="14979" y="37370"/>
                </a:cubicBezTo>
                <a:cubicBezTo>
                  <a:pt x="15423" y="37338"/>
                  <a:pt x="15771" y="36990"/>
                  <a:pt x="15771" y="36546"/>
                </a:cubicBezTo>
                <a:cubicBezTo>
                  <a:pt x="15771" y="36103"/>
                  <a:pt x="15391" y="35755"/>
                  <a:pt x="14979" y="35786"/>
                </a:cubicBezTo>
                <a:close/>
                <a:moveTo>
                  <a:pt x="99694" y="4497"/>
                </a:moveTo>
                <a:cubicBezTo>
                  <a:pt x="100138" y="4466"/>
                  <a:pt x="100486" y="4086"/>
                  <a:pt x="100423" y="3642"/>
                </a:cubicBezTo>
                <a:cubicBezTo>
                  <a:pt x="100423" y="3231"/>
                  <a:pt x="100074" y="2914"/>
                  <a:pt x="99663" y="2914"/>
                </a:cubicBezTo>
                <a:cubicBezTo>
                  <a:pt x="99219" y="2914"/>
                  <a:pt x="98871" y="3262"/>
                  <a:pt x="98839" y="3706"/>
                </a:cubicBezTo>
                <a:cubicBezTo>
                  <a:pt x="98871" y="4149"/>
                  <a:pt x="99251" y="4497"/>
                  <a:pt x="99694" y="4497"/>
                </a:cubicBezTo>
                <a:close/>
                <a:moveTo>
                  <a:pt x="45287" y="34393"/>
                </a:moveTo>
                <a:cubicBezTo>
                  <a:pt x="45287" y="34836"/>
                  <a:pt x="45667" y="35184"/>
                  <a:pt x="46110" y="35153"/>
                </a:cubicBezTo>
                <a:cubicBezTo>
                  <a:pt x="46490" y="35121"/>
                  <a:pt x="46839" y="34804"/>
                  <a:pt x="46839" y="34393"/>
                </a:cubicBezTo>
                <a:cubicBezTo>
                  <a:pt x="46870" y="33981"/>
                  <a:pt x="46522" y="33601"/>
                  <a:pt x="46079" y="33601"/>
                </a:cubicBezTo>
                <a:cubicBezTo>
                  <a:pt x="45635" y="33601"/>
                  <a:pt x="45287" y="33949"/>
                  <a:pt x="45287" y="34393"/>
                </a:cubicBezTo>
                <a:close/>
                <a:moveTo>
                  <a:pt x="38130" y="33569"/>
                </a:moveTo>
                <a:cubicBezTo>
                  <a:pt x="37686" y="33538"/>
                  <a:pt x="37306" y="33886"/>
                  <a:pt x="37338" y="34329"/>
                </a:cubicBezTo>
                <a:cubicBezTo>
                  <a:pt x="37338" y="34773"/>
                  <a:pt x="37686" y="35121"/>
                  <a:pt x="38130" y="35121"/>
                </a:cubicBezTo>
                <a:cubicBezTo>
                  <a:pt x="38541" y="35089"/>
                  <a:pt x="38858" y="34804"/>
                  <a:pt x="38890" y="34393"/>
                </a:cubicBezTo>
                <a:cubicBezTo>
                  <a:pt x="38921" y="33949"/>
                  <a:pt x="38573" y="33569"/>
                  <a:pt x="38130" y="33569"/>
                </a:cubicBezTo>
                <a:close/>
                <a:moveTo>
                  <a:pt x="1457" y="44368"/>
                </a:moveTo>
                <a:cubicBezTo>
                  <a:pt x="1868" y="44368"/>
                  <a:pt x="2185" y="44020"/>
                  <a:pt x="2217" y="43608"/>
                </a:cubicBezTo>
                <a:cubicBezTo>
                  <a:pt x="2185" y="43165"/>
                  <a:pt x="1837" y="42817"/>
                  <a:pt x="1393" y="42817"/>
                </a:cubicBezTo>
                <a:cubicBezTo>
                  <a:pt x="982" y="42848"/>
                  <a:pt x="633" y="43165"/>
                  <a:pt x="633" y="43577"/>
                </a:cubicBezTo>
                <a:cubicBezTo>
                  <a:pt x="633" y="44052"/>
                  <a:pt x="1013" y="44400"/>
                  <a:pt x="1457" y="44368"/>
                </a:cubicBezTo>
                <a:close/>
                <a:moveTo>
                  <a:pt x="61976" y="33728"/>
                </a:moveTo>
                <a:cubicBezTo>
                  <a:pt x="61533" y="33728"/>
                  <a:pt x="61185" y="34108"/>
                  <a:pt x="61248" y="34551"/>
                </a:cubicBezTo>
                <a:cubicBezTo>
                  <a:pt x="61248" y="34963"/>
                  <a:pt x="61596" y="35279"/>
                  <a:pt x="62008" y="35311"/>
                </a:cubicBezTo>
                <a:cubicBezTo>
                  <a:pt x="62451" y="35279"/>
                  <a:pt x="62800" y="34931"/>
                  <a:pt x="62800" y="34488"/>
                </a:cubicBezTo>
                <a:cubicBezTo>
                  <a:pt x="62800" y="34044"/>
                  <a:pt x="62420" y="33696"/>
                  <a:pt x="61976" y="33728"/>
                </a:cubicBezTo>
                <a:close/>
                <a:moveTo>
                  <a:pt x="26950" y="35089"/>
                </a:moveTo>
                <a:cubicBezTo>
                  <a:pt x="26982" y="35533"/>
                  <a:pt x="27362" y="35850"/>
                  <a:pt x="27805" y="35818"/>
                </a:cubicBezTo>
                <a:cubicBezTo>
                  <a:pt x="28217" y="35786"/>
                  <a:pt x="28534" y="35438"/>
                  <a:pt x="28502" y="35026"/>
                </a:cubicBezTo>
                <a:cubicBezTo>
                  <a:pt x="28502" y="34614"/>
                  <a:pt x="28154" y="34266"/>
                  <a:pt x="27742" y="34266"/>
                </a:cubicBezTo>
                <a:cubicBezTo>
                  <a:pt x="27299" y="34266"/>
                  <a:pt x="26950" y="34646"/>
                  <a:pt x="26950" y="35089"/>
                </a:cubicBezTo>
                <a:close/>
                <a:moveTo>
                  <a:pt x="30181" y="35058"/>
                </a:moveTo>
                <a:cubicBezTo>
                  <a:pt x="30624" y="35026"/>
                  <a:pt x="30972" y="34646"/>
                  <a:pt x="30941" y="34203"/>
                </a:cubicBezTo>
                <a:cubicBezTo>
                  <a:pt x="30909" y="33791"/>
                  <a:pt x="30592" y="33474"/>
                  <a:pt x="30181" y="33443"/>
                </a:cubicBezTo>
                <a:cubicBezTo>
                  <a:pt x="29737" y="33474"/>
                  <a:pt x="29357" y="33823"/>
                  <a:pt x="29357" y="34266"/>
                </a:cubicBezTo>
                <a:cubicBezTo>
                  <a:pt x="29357" y="34709"/>
                  <a:pt x="29737" y="35058"/>
                  <a:pt x="30181" y="35058"/>
                </a:cubicBezTo>
                <a:close/>
                <a:moveTo>
                  <a:pt x="50861" y="35248"/>
                </a:moveTo>
                <a:cubicBezTo>
                  <a:pt x="50892" y="35691"/>
                  <a:pt x="51272" y="36008"/>
                  <a:pt x="51716" y="35976"/>
                </a:cubicBezTo>
                <a:cubicBezTo>
                  <a:pt x="52127" y="35945"/>
                  <a:pt x="52444" y="35596"/>
                  <a:pt x="52412" y="35184"/>
                </a:cubicBezTo>
                <a:cubicBezTo>
                  <a:pt x="52381" y="34773"/>
                  <a:pt x="52064" y="34424"/>
                  <a:pt x="51652" y="34424"/>
                </a:cubicBezTo>
                <a:cubicBezTo>
                  <a:pt x="51209" y="34424"/>
                  <a:pt x="50861" y="34804"/>
                  <a:pt x="50861" y="35248"/>
                </a:cubicBezTo>
                <a:close/>
                <a:moveTo>
                  <a:pt x="60361" y="35279"/>
                </a:moveTo>
                <a:cubicBezTo>
                  <a:pt x="60361" y="34836"/>
                  <a:pt x="59981" y="34488"/>
                  <a:pt x="59538" y="34519"/>
                </a:cubicBezTo>
                <a:cubicBezTo>
                  <a:pt x="59158" y="34551"/>
                  <a:pt x="58809" y="34868"/>
                  <a:pt x="58809" y="35279"/>
                </a:cubicBezTo>
                <a:cubicBezTo>
                  <a:pt x="58809" y="35723"/>
                  <a:pt x="59158" y="36071"/>
                  <a:pt x="59601" y="36071"/>
                </a:cubicBezTo>
                <a:cubicBezTo>
                  <a:pt x="60045" y="36071"/>
                  <a:pt x="60393" y="35691"/>
                  <a:pt x="60361" y="35279"/>
                </a:cubicBezTo>
                <a:close/>
                <a:moveTo>
                  <a:pt x="82086" y="13935"/>
                </a:moveTo>
                <a:cubicBezTo>
                  <a:pt x="81643" y="13903"/>
                  <a:pt x="81295" y="14283"/>
                  <a:pt x="81295" y="14726"/>
                </a:cubicBezTo>
                <a:cubicBezTo>
                  <a:pt x="81295" y="15138"/>
                  <a:pt x="81675" y="15486"/>
                  <a:pt x="82118" y="15518"/>
                </a:cubicBezTo>
                <a:cubicBezTo>
                  <a:pt x="82530" y="15486"/>
                  <a:pt x="82846" y="15138"/>
                  <a:pt x="82846" y="14726"/>
                </a:cubicBezTo>
                <a:cubicBezTo>
                  <a:pt x="82878" y="14283"/>
                  <a:pt x="82530" y="13935"/>
                  <a:pt x="82086" y="13935"/>
                </a:cubicBezTo>
                <a:close/>
                <a:moveTo>
                  <a:pt x="63623" y="33791"/>
                </a:moveTo>
                <a:cubicBezTo>
                  <a:pt x="63655" y="34203"/>
                  <a:pt x="64003" y="34519"/>
                  <a:pt x="64415" y="34488"/>
                </a:cubicBezTo>
                <a:cubicBezTo>
                  <a:pt x="64858" y="34456"/>
                  <a:pt x="65207" y="34108"/>
                  <a:pt x="65175" y="33664"/>
                </a:cubicBezTo>
                <a:cubicBezTo>
                  <a:pt x="65143" y="33221"/>
                  <a:pt x="64763" y="32904"/>
                  <a:pt x="64320" y="32936"/>
                </a:cubicBezTo>
                <a:cubicBezTo>
                  <a:pt x="63877" y="32968"/>
                  <a:pt x="63560" y="33348"/>
                  <a:pt x="63623" y="33791"/>
                </a:cubicBezTo>
                <a:close/>
                <a:moveTo>
                  <a:pt x="76449" y="24195"/>
                </a:moveTo>
                <a:cubicBezTo>
                  <a:pt x="76417" y="24639"/>
                  <a:pt x="76766" y="25019"/>
                  <a:pt x="77209" y="25019"/>
                </a:cubicBezTo>
                <a:cubicBezTo>
                  <a:pt x="77621" y="25019"/>
                  <a:pt x="77938" y="24702"/>
                  <a:pt x="78001" y="24290"/>
                </a:cubicBezTo>
                <a:cubicBezTo>
                  <a:pt x="78033" y="23847"/>
                  <a:pt x="77684" y="23467"/>
                  <a:pt x="77241" y="23467"/>
                </a:cubicBezTo>
                <a:cubicBezTo>
                  <a:pt x="76829" y="23467"/>
                  <a:pt x="76481" y="23784"/>
                  <a:pt x="76449" y="24195"/>
                </a:cubicBezTo>
                <a:close/>
                <a:moveTo>
                  <a:pt x="87692" y="10008"/>
                </a:moveTo>
                <a:cubicBezTo>
                  <a:pt x="87692" y="10451"/>
                  <a:pt x="88040" y="10799"/>
                  <a:pt x="88483" y="10768"/>
                </a:cubicBezTo>
                <a:cubicBezTo>
                  <a:pt x="88895" y="10768"/>
                  <a:pt x="89212" y="10419"/>
                  <a:pt x="89243" y="10008"/>
                </a:cubicBezTo>
                <a:cubicBezTo>
                  <a:pt x="89243" y="9596"/>
                  <a:pt x="88895" y="9216"/>
                  <a:pt x="88452" y="9216"/>
                </a:cubicBezTo>
                <a:cubicBezTo>
                  <a:pt x="88008" y="9216"/>
                  <a:pt x="87660" y="9564"/>
                  <a:pt x="87692" y="10008"/>
                </a:cubicBezTo>
                <a:close/>
                <a:moveTo>
                  <a:pt x="80471" y="17133"/>
                </a:moveTo>
                <a:cubicBezTo>
                  <a:pt x="80028" y="17133"/>
                  <a:pt x="79679" y="17482"/>
                  <a:pt x="79679" y="17925"/>
                </a:cubicBezTo>
                <a:cubicBezTo>
                  <a:pt x="79711" y="18337"/>
                  <a:pt x="80028" y="18653"/>
                  <a:pt x="80439" y="18685"/>
                </a:cubicBezTo>
                <a:cubicBezTo>
                  <a:pt x="80851" y="18717"/>
                  <a:pt x="81200" y="18400"/>
                  <a:pt x="81231" y="17988"/>
                </a:cubicBezTo>
                <a:cubicBezTo>
                  <a:pt x="81263" y="17545"/>
                  <a:pt x="80914" y="17133"/>
                  <a:pt x="80471" y="17133"/>
                </a:cubicBezTo>
                <a:close/>
                <a:moveTo>
                  <a:pt x="76354" y="27426"/>
                </a:moveTo>
                <a:cubicBezTo>
                  <a:pt x="76386" y="26982"/>
                  <a:pt x="76006" y="26602"/>
                  <a:pt x="75562" y="26634"/>
                </a:cubicBezTo>
                <a:cubicBezTo>
                  <a:pt x="75151" y="26634"/>
                  <a:pt x="74834" y="26982"/>
                  <a:pt x="74802" y="27394"/>
                </a:cubicBezTo>
                <a:cubicBezTo>
                  <a:pt x="74802" y="27837"/>
                  <a:pt x="75182" y="28186"/>
                  <a:pt x="75594" y="28186"/>
                </a:cubicBezTo>
                <a:cubicBezTo>
                  <a:pt x="76037" y="28186"/>
                  <a:pt x="76354" y="27837"/>
                  <a:pt x="76354" y="27426"/>
                </a:cubicBezTo>
                <a:close/>
                <a:moveTo>
                  <a:pt x="54059" y="35184"/>
                </a:moveTo>
                <a:cubicBezTo>
                  <a:pt x="54502" y="35216"/>
                  <a:pt x="54851" y="34836"/>
                  <a:pt x="54819" y="34393"/>
                </a:cubicBezTo>
                <a:cubicBezTo>
                  <a:pt x="54819" y="33949"/>
                  <a:pt x="54471" y="33601"/>
                  <a:pt x="54027" y="33633"/>
                </a:cubicBezTo>
                <a:cubicBezTo>
                  <a:pt x="53616" y="33664"/>
                  <a:pt x="53299" y="33981"/>
                  <a:pt x="53267" y="34393"/>
                </a:cubicBezTo>
                <a:cubicBezTo>
                  <a:pt x="53267" y="34836"/>
                  <a:pt x="53616" y="35184"/>
                  <a:pt x="54059" y="35184"/>
                </a:cubicBezTo>
                <a:close/>
                <a:moveTo>
                  <a:pt x="10958" y="38003"/>
                </a:moveTo>
                <a:cubicBezTo>
                  <a:pt x="10926" y="37591"/>
                  <a:pt x="10577" y="37275"/>
                  <a:pt x="10166" y="37306"/>
                </a:cubicBezTo>
                <a:cubicBezTo>
                  <a:pt x="9722" y="37338"/>
                  <a:pt x="9406" y="37718"/>
                  <a:pt x="9406" y="38161"/>
                </a:cubicBezTo>
                <a:cubicBezTo>
                  <a:pt x="9437" y="38573"/>
                  <a:pt x="9817" y="38921"/>
                  <a:pt x="10261" y="38858"/>
                </a:cubicBezTo>
                <a:cubicBezTo>
                  <a:pt x="10704" y="38858"/>
                  <a:pt x="11053" y="38446"/>
                  <a:pt x="10958" y="38003"/>
                </a:cubicBezTo>
                <a:close/>
                <a:moveTo>
                  <a:pt x="12573" y="36515"/>
                </a:moveTo>
                <a:cubicBezTo>
                  <a:pt x="12129" y="36515"/>
                  <a:pt x="11781" y="36895"/>
                  <a:pt x="11781" y="37306"/>
                </a:cubicBezTo>
                <a:cubicBezTo>
                  <a:pt x="11781" y="37750"/>
                  <a:pt x="12161" y="38098"/>
                  <a:pt x="12604" y="38098"/>
                </a:cubicBezTo>
                <a:cubicBezTo>
                  <a:pt x="13016" y="38066"/>
                  <a:pt x="13364" y="37750"/>
                  <a:pt x="13364" y="37338"/>
                </a:cubicBezTo>
                <a:cubicBezTo>
                  <a:pt x="13364" y="36895"/>
                  <a:pt x="13016" y="36515"/>
                  <a:pt x="12573" y="36515"/>
                </a:cubicBezTo>
                <a:close/>
                <a:moveTo>
                  <a:pt x="101309" y="2946"/>
                </a:moveTo>
                <a:cubicBezTo>
                  <a:pt x="101309" y="3389"/>
                  <a:pt x="101689" y="3737"/>
                  <a:pt x="102133" y="3674"/>
                </a:cubicBezTo>
                <a:cubicBezTo>
                  <a:pt x="102544" y="3642"/>
                  <a:pt x="102861" y="3326"/>
                  <a:pt x="102861" y="2914"/>
                </a:cubicBezTo>
                <a:cubicBezTo>
                  <a:pt x="102861" y="2471"/>
                  <a:pt x="102513" y="2122"/>
                  <a:pt x="102069" y="2122"/>
                </a:cubicBezTo>
                <a:cubicBezTo>
                  <a:pt x="101626" y="2122"/>
                  <a:pt x="101278" y="2502"/>
                  <a:pt x="101309" y="2946"/>
                </a:cubicBezTo>
                <a:close/>
                <a:moveTo>
                  <a:pt x="43703" y="34393"/>
                </a:moveTo>
                <a:cubicBezTo>
                  <a:pt x="43260" y="34393"/>
                  <a:pt x="42912" y="34741"/>
                  <a:pt x="42912" y="35184"/>
                </a:cubicBezTo>
                <a:cubicBezTo>
                  <a:pt x="42943" y="35596"/>
                  <a:pt x="43260" y="35945"/>
                  <a:pt x="43672" y="35945"/>
                </a:cubicBezTo>
                <a:cubicBezTo>
                  <a:pt x="44115" y="35945"/>
                  <a:pt x="44463" y="35564"/>
                  <a:pt x="44463" y="35121"/>
                </a:cubicBezTo>
                <a:cubicBezTo>
                  <a:pt x="44432" y="34741"/>
                  <a:pt x="44115" y="34393"/>
                  <a:pt x="43703" y="34393"/>
                </a:cubicBezTo>
                <a:close/>
                <a:moveTo>
                  <a:pt x="66790" y="35343"/>
                </a:moveTo>
                <a:cubicBezTo>
                  <a:pt x="66790" y="35755"/>
                  <a:pt x="67138" y="36071"/>
                  <a:pt x="67518" y="36103"/>
                </a:cubicBezTo>
                <a:cubicBezTo>
                  <a:pt x="67962" y="36103"/>
                  <a:pt x="68310" y="35755"/>
                  <a:pt x="68310" y="35311"/>
                </a:cubicBezTo>
                <a:cubicBezTo>
                  <a:pt x="68310" y="34899"/>
                  <a:pt x="67993" y="34583"/>
                  <a:pt x="67582" y="34551"/>
                </a:cubicBezTo>
                <a:cubicBezTo>
                  <a:pt x="67138" y="34551"/>
                  <a:pt x="66790" y="34899"/>
                  <a:pt x="66790" y="35343"/>
                </a:cubicBezTo>
                <a:close/>
                <a:moveTo>
                  <a:pt x="78064" y="21092"/>
                </a:moveTo>
                <a:cubicBezTo>
                  <a:pt x="78064" y="21504"/>
                  <a:pt x="78413" y="21820"/>
                  <a:pt x="78824" y="21852"/>
                </a:cubicBezTo>
                <a:cubicBezTo>
                  <a:pt x="79268" y="21852"/>
                  <a:pt x="79616" y="21504"/>
                  <a:pt x="79616" y="21060"/>
                </a:cubicBezTo>
                <a:cubicBezTo>
                  <a:pt x="79584" y="20648"/>
                  <a:pt x="79268" y="20332"/>
                  <a:pt x="78856" y="20300"/>
                </a:cubicBezTo>
                <a:cubicBezTo>
                  <a:pt x="78413" y="20300"/>
                  <a:pt x="78064" y="20648"/>
                  <a:pt x="78064" y="21092"/>
                </a:cubicBezTo>
                <a:close/>
                <a:moveTo>
                  <a:pt x="64415" y="36135"/>
                </a:moveTo>
                <a:cubicBezTo>
                  <a:pt x="64415" y="36546"/>
                  <a:pt x="64763" y="36863"/>
                  <a:pt x="65175" y="36895"/>
                </a:cubicBezTo>
                <a:cubicBezTo>
                  <a:pt x="65587" y="36895"/>
                  <a:pt x="65935" y="36546"/>
                  <a:pt x="65935" y="36103"/>
                </a:cubicBezTo>
                <a:cubicBezTo>
                  <a:pt x="65935" y="35691"/>
                  <a:pt x="65618" y="35374"/>
                  <a:pt x="65207" y="35343"/>
                </a:cubicBezTo>
                <a:cubicBezTo>
                  <a:pt x="64763" y="35343"/>
                  <a:pt x="64415" y="35691"/>
                  <a:pt x="64415" y="36135"/>
                </a:cubicBezTo>
                <a:close/>
                <a:moveTo>
                  <a:pt x="85221" y="13903"/>
                </a:moveTo>
                <a:cubicBezTo>
                  <a:pt x="85190" y="13491"/>
                  <a:pt x="84841" y="13175"/>
                  <a:pt x="84430" y="13175"/>
                </a:cubicBezTo>
                <a:cubicBezTo>
                  <a:pt x="83986" y="13206"/>
                  <a:pt x="83670" y="13586"/>
                  <a:pt x="83701" y="13998"/>
                </a:cubicBezTo>
                <a:cubicBezTo>
                  <a:pt x="83733" y="14410"/>
                  <a:pt x="84050" y="14726"/>
                  <a:pt x="84461" y="14726"/>
                </a:cubicBezTo>
                <a:cubicBezTo>
                  <a:pt x="84905" y="14726"/>
                  <a:pt x="85253" y="14346"/>
                  <a:pt x="85221" y="13903"/>
                </a:cubicBezTo>
                <a:close/>
                <a:moveTo>
                  <a:pt x="90859" y="9976"/>
                </a:moveTo>
                <a:cubicBezTo>
                  <a:pt x="91302" y="9976"/>
                  <a:pt x="91650" y="9628"/>
                  <a:pt x="91650" y="9184"/>
                </a:cubicBezTo>
                <a:cubicBezTo>
                  <a:pt x="91619" y="8773"/>
                  <a:pt x="91302" y="8456"/>
                  <a:pt x="90890" y="8424"/>
                </a:cubicBezTo>
                <a:cubicBezTo>
                  <a:pt x="90479" y="8424"/>
                  <a:pt x="90130" y="8741"/>
                  <a:pt x="90099" y="9153"/>
                </a:cubicBezTo>
                <a:cubicBezTo>
                  <a:pt x="90067" y="9596"/>
                  <a:pt x="90415" y="9976"/>
                  <a:pt x="90859" y="9976"/>
                </a:cubicBezTo>
                <a:close/>
                <a:moveTo>
                  <a:pt x="73187" y="30561"/>
                </a:moveTo>
                <a:cubicBezTo>
                  <a:pt x="73187" y="31004"/>
                  <a:pt x="73536" y="31353"/>
                  <a:pt x="73979" y="31353"/>
                </a:cubicBezTo>
                <a:cubicBezTo>
                  <a:pt x="74391" y="31353"/>
                  <a:pt x="74707" y="31004"/>
                  <a:pt x="74739" y="30592"/>
                </a:cubicBezTo>
                <a:cubicBezTo>
                  <a:pt x="74739" y="30181"/>
                  <a:pt x="74454" y="29832"/>
                  <a:pt x="74042" y="29801"/>
                </a:cubicBezTo>
                <a:cubicBezTo>
                  <a:pt x="73599" y="29769"/>
                  <a:pt x="73219" y="30117"/>
                  <a:pt x="73187" y="30561"/>
                </a:cubicBezTo>
                <a:close/>
                <a:moveTo>
                  <a:pt x="24575" y="35850"/>
                </a:moveTo>
                <a:cubicBezTo>
                  <a:pt x="24607" y="36230"/>
                  <a:pt x="24955" y="36546"/>
                  <a:pt x="25367" y="36578"/>
                </a:cubicBezTo>
                <a:cubicBezTo>
                  <a:pt x="25779" y="36578"/>
                  <a:pt x="26127" y="36198"/>
                  <a:pt x="26127" y="35755"/>
                </a:cubicBezTo>
                <a:cubicBezTo>
                  <a:pt x="26095" y="35343"/>
                  <a:pt x="25715" y="34994"/>
                  <a:pt x="25272" y="35026"/>
                </a:cubicBezTo>
                <a:cubicBezTo>
                  <a:pt x="24892" y="35089"/>
                  <a:pt x="24575" y="35438"/>
                  <a:pt x="24575" y="35850"/>
                </a:cubicBezTo>
                <a:close/>
                <a:moveTo>
                  <a:pt x="69989" y="33759"/>
                </a:moveTo>
                <a:cubicBezTo>
                  <a:pt x="69545" y="33759"/>
                  <a:pt x="69197" y="34108"/>
                  <a:pt x="69197" y="34551"/>
                </a:cubicBezTo>
                <a:cubicBezTo>
                  <a:pt x="69229" y="34963"/>
                  <a:pt x="69545" y="35279"/>
                  <a:pt x="69957" y="35311"/>
                </a:cubicBezTo>
                <a:cubicBezTo>
                  <a:pt x="70369" y="35311"/>
                  <a:pt x="70749" y="34963"/>
                  <a:pt x="70749" y="34519"/>
                </a:cubicBezTo>
                <a:cubicBezTo>
                  <a:pt x="70717" y="34108"/>
                  <a:pt x="70400" y="33791"/>
                  <a:pt x="69989" y="33759"/>
                </a:cubicBezTo>
                <a:close/>
                <a:moveTo>
                  <a:pt x="106883" y="2122"/>
                </a:moveTo>
                <a:cubicBezTo>
                  <a:pt x="107295" y="2090"/>
                  <a:pt x="107612" y="1774"/>
                  <a:pt x="107643" y="1362"/>
                </a:cubicBezTo>
                <a:cubicBezTo>
                  <a:pt x="107612" y="950"/>
                  <a:pt x="107295" y="634"/>
                  <a:pt x="106883" y="634"/>
                </a:cubicBezTo>
                <a:cubicBezTo>
                  <a:pt x="105838" y="570"/>
                  <a:pt x="105838" y="2185"/>
                  <a:pt x="106883" y="2122"/>
                </a:cubicBezTo>
                <a:close/>
                <a:moveTo>
                  <a:pt x="3769" y="43608"/>
                </a:moveTo>
                <a:cubicBezTo>
                  <a:pt x="4434" y="43608"/>
                  <a:pt x="4782" y="42785"/>
                  <a:pt x="4307" y="42310"/>
                </a:cubicBezTo>
                <a:cubicBezTo>
                  <a:pt x="3832" y="41835"/>
                  <a:pt x="3009" y="42183"/>
                  <a:pt x="3009" y="42848"/>
                </a:cubicBezTo>
                <a:cubicBezTo>
                  <a:pt x="3009" y="43260"/>
                  <a:pt x="3357" y="43608"/>
                  <a:pt x="3769" y="43608"/>
                </a:cubicBezTo>
                <a:close/>
                <a:moveTo>
                  <a:pt x="54819" y="37591"/>
                </a:moveTo>
                <a:cubicBezTo>
                  <a:pt x="55801" y="37560"/>
                  <a:pt x="55801" y="36103"/>
                  <a:pt x="54819" y="36071"/>
                </a:cubicBezTo>
                <a:cubicBezTo>
                  <a:pt x="53774" y="36040"/>
                  <a:pt x="53774" y="37623"/>
                  <a:pt x="54819" y="37591"/>
                </a:cubicBezTo>
                <a:close/>
                <a:moveTo>
                  <a:pt x="48454" y="36040"/>
                </a:moveTo>
                <a:cubicBezTo>
                  <a:pt x="48485" y="36451"/>
                  <a:pt x="48834" y="36768"/>
                  <a:pt x="49245" y="36768"/>
                </a:cubicBezTo>
                <a:cubicBezTo>
                  <a:pt x="49657" y="36736"/>
                  <a:pt x="49974" y="36420"/>
                  <a:pt x="50005" y="36008"/>
                </a:cubicBezTo>
                <a:cubicBezTo>
                  <a:pt x="49974" y="35564"/>
                  <a:pt x="49625" y="35216"/>
                  <a:pt x="49182" y="35216"/>
                </a:cubicBezTo>
                <a:cubicBezTo>
                  <a:pt x="48770" y="35279"/>
                  <a:pt x="48454" y="35628"/>
                  <a:pt x="48454" y="36040"/>
                </a:cubicBezTo>
                <a:close/>
                <a:moveTo>
                  <a:pt x="23720" y="36578"/>
                </a:moveTo>
                <a:cubicBezTo>
                  <a:pt x="23688" y="36166"/>
                  <a:pt x="23372" y="35850"/>
                  <a:pt x="22960" y="35818"/>
                </a:cubicBezTo>
                <a:cubicBezTo>
                  <a:pt x="22517" y="35850"/>
                  <a:pt x="22168" y="36198"/>
                  <a:pt x="22200" y="36641"/>
                </a:cubicBezTo>
                <a:cubicBezTo>
                  <a:pt x="22232" y="37053"/>
                  <a:pt x="22580" y="37370"/>
                  <a:pt x="22960" y="37370"/>
                </a:cubicBezTo>
                <a:cubicBezTo>
                  <a:pt x="23372" y="37338"/>
                  <a:pt x="23688" y="36990"/>
                  <a:pt x="23720" y="36578"/>
                </a:cubicBezTo>
                <a:close/>
                <a:moveTo>
                  <a:pt x="72396" y="34551"/>
                </a:moveTo>
                <a:cubicBezTo>
                  <a:pt x="72807" y="34551"/>
                  <a:pt x="73124" y="34203"/>
                  <a:pt x="73156" y="33791"/>
                </a:cubicBezTo>
                <a:cubicBezTo>
                  <a:pt x="73156" y="33348"/>
                  <a:pt x="72776" y="32999"/>
                  <a:pt x="72332" y="32999"/>
                </a:cubicBezTo>
                <a:cubicBezTo>
                  <a:pt x="71920" y="33063"/>
                  <a:pt x="71635" y="33379"/>
                  <a:pt x="71604" y="33791"/>
                </a:cubicBezTo>
                <a:cubicBezTo>
                  <a:pt x="71635" y="34203"/>
                  <a:pt x="71984" y="34551"/>
                  <a:pt x="72396" y="34551"/>
                </a:cubicBezTo>
                <a:close/>
                <a:moveTo>
                  <a:pt x="76354" y="29072"/>
                </a:moveTo>
                <a:cubicBezTo>
                  <a:pt x="75942" y="29072"/>
                  <a:pt x="75626" y="29421"/>
                  <a:pt x="75626" y="29832"/>
                </a:cubicBezTo>
                <a:cubicBezTo>
                  <a:pt x="75626" y="30877"/>
                  <a:pt x="77209" y="30814"/>
                  <a:pt x="77114" y="29801"/>
                </a:cubicBezTo>
                <a:cubicBezTo>
                  <a:pt x="77114" y="29389"/>
                  <a:pt x="76766" y="29072"/>
                  <a:pt x="76354" y="29072"/>
                </a:cubicBezTo>
                <a:close/>
                <a:moveTo>
                  <a:pt x="77241" y="26634"/>
                </a:moveTo>
                <a:cubicBezTo>
                  <a:pt x="77241" y="27046"/>
                  <a:pt x="77558" y="27394"/>
                  <a:pt x="77969" y="27426"/>
                </a:cubicBezTo>
                <a:cubicBezTo>
                  <a:pt x="78381" y="27426"/>
                  <a:pt x="78729" y="27141"/>
                  <a:pt x="78761" y="26729"/>
                </a:cubicBezTo>
                <a:cubicBezTo>
                  <a:pt x="78888" y="25652"/>
                  <a:pt x="77209" y="25557"/>
                  <a:pt x="77241" y="26634"/>
                </a:cubicBezTo>
                <a:close/>
                <a:moveTo>
                  <a:pt x="82086" y="17102"/>
                </a:moveTo>
                <a:cubicBezTo>
                  <a:pt x="82086" y="17513"/>
                  <a:pt x="82403" y="17862"/>
                  <a:pt x="82815" y="17893"/>
                </a:cubicBezTo>
                <a:cubicBezTo>
                  <a:pt x="83480" y="17893"/>
                  <a:pt x="83860" y="17102"/>
                  <a:pt x="83385" y="16595"/>
                </a:cubicBezTo>
                <a:cubicBezTo>
                  <a:pt x="82910" y="16120"/>
                  <a:pt x="82086" y="16436"/>
                  <a:pt x="82086" y="17102"/>
                </a:cubicBezTo>
                <a:close/>
                <a:moveTo>
                  <a:pt x="5447" y="42088"/>
                </a:moveTo>
                <a:cubicBezTo>
                  <a:pt x="5479" y="42500"/>
                  <a:pt x="5827" y="42817"/>
                  <a:pt x="6239" y="42785"/>
                </a:cubicBezTo>
                <a:cubicBezTo>
                  <a:pt x="6872" y="42753"/>
                  <a:pt x="7157" y="41930"/>
                  <a:pt x="6682" y="41518"/>
                </a:cubicBezTo>
                <a:cubicBezTo>
                  <a:pt x="6207" y="41075"/>
                  <a:pt x="5415" y="41423"/>
                  <a:pt x="5447" y="42088"/>
                </a:cubicBezTo>
                <a:close/>
                <a:moveTo>
                  <a:pt x="78856" y="23435"/>
                </a:moveTo>
                <a:cubicBezTo>
                  <a:pt x="78856" y="23847"/>
                  <a:pt x="79173" y="24195"/>
                  <a:pt x="79584" y="24227"/>
                </a:cubicBezTo>
                <a:cubicBezTo>
                  <a:pt x="79996" y="24195"/>
                  <a:pt x="80344" y="23879"/>
                  <a:pt x="80376" y="23499"/>
                </a:cubicBezTo>
                <a:cubicBezTo>
                  <a:pt x="80376" y="23087"/>
                  <a:pt x="80059" y="22739"/>
                  <a:pt x="79648" y="22707"/>
                </a:cubicBezTo>
                <a:cubicBezTo>
                  <a:pt x="79236" y="22675"/>
                  <a:pt x="78888" y="22992"/>
                  <a:pt x="78856" y="23435"/>
                </a:cubicBezTo>
                <a:close/>
                <a:moveTo>
                  <a:pt x="57226" y="36800"/>
                </a:moveTo>
                <a:cubicBezTo>
                  <a:pt x="57638" y="36831"/>
                  <a:pt x="57986" y="36515"/>
                  <a:pt x="57986" y="36103"/>
                </a:cubicBezTo>
                <a:cubicBezTo>
                  <a:pt x="58018" y="35660"/>
                  <a:pt x="57669" y="35279"/>
                  <a:pt x="57226" y="35279"/>
                </a:cubicBezTo>
                <a:cubicBezTo>
                  <a:pt x="56783" y="35279"/>
                  <a:pt x="56434" y="35628"/>
                  <a:pt x="56434" y="36071"/>
                </a:cubicBezTo>
                <a:cubicBezTo>
                  <a:pt x="56466" y="36483"/>
                  <a:pt x="56814" y="36800"/>
                  <a:pt x="57226" y="36800"/>
                </a:cubicBezTo>
                <a:close/>
                <a:moveTo>
                  <a:pt x="35723" y="35850"/>
                </a:moveTo>
                <a:cubicBezTo>
                  <a:pt x="36166" y="35850"/>
                  <a:pt x="36514" y="35501"/>
                  <a:pt x="36514" y="35058"/>
                </a:cubicBezTo>
                <a:cubicBezTo>
                  <a:pt x="36483" y="34646"/>
                  <a:pt x="36134" y="34329"/>
                  <a:pt x="35723" y="34329"/>
                </a:cubicBezTo>
                <a:cubicBezTo>
                  <a:pt x="35279" y="34329"/>
                  <a:pt x="34931" y="34678"/>
                  <a:pt x="34963" y="35121"/>
                </a:cubicBezTo>
                <a:cubicBezTo>
                  <a:pt x="34994" y="35533"/>
                  <a:pt x="35311" y="35881"/>
                  <a:pt x="35723" y="35850"/>
                </a:cubicBezTo>
                <a:close/>
                <a:moveTo>
                  <a:pt x="93234" y="9216"/>
                </a:moveTo>
                <a:cubicBezTo>
                  <a:pt x="93614" y="9216"/>
                  <a:pt x="93962" y="8899"/>
                  <a:pt x="94025" y="8488"/>
                </a:cubicBezTo>
                <a:cubicBezTo>
                  <a:pt x="94025" y="8044"/>
                  <a:pt x="93677" y="7696"/>
                  <a:pt x="93234" y="7696"/>
                </a:cubicBezTo>
                <a:cubicBezTo>
                  <a:pt x="92822" y="7696"/>
                  <a:pt x="92505" y="8044"/>
                  <a:pt x="92474" y="8456"/>
                </a:cubicBezTo>
                <a:cubicBezTo>
                  <a:pt x="92474" y="8868"/>
                  <a:pt x="92822" y="9184"/>
                  <a:pt x="93234" y="9216"/>
                </a:cubicBezTo>
                <a:close/>
                <a:moveTo>
                  <a:pt x="74011" y="32999"/>
                </a:moveTo>
                <a:cubicBezTo>
                  <a:pt x="74011" y="33411"/>
                  <a:pt x="74359" y="33728"/>
                  <a:pt x="74771" y="33759"/>
                </a:cubicBezTo>
                <a:cubicBezTo>
                  <a:pt x="75752" y="33728"/>
                  <a:pt x="75752" y="32239"/>
                  <a:pt x="74771" y="32239"/>
                </a:cubicBezTo>
                <a:cubicBezTo>
                  <a:pt x="74359" y="32239"/>
                  <a:pt x="74011" y="32588"/>
                  <a:pt x="74011" y="32999"/>
                </a:cubicBezTo>
                <a:close/>
                <a:moveTo>
                  <a:pt x="104445" y="2914"/>
                </a:moveTo>
                <a:cubicBezTo>
                  <a:pt x="104888" y="2946"/>
                  <a:pt x="105236" y="2566"/>
                  <a:pt x="105236" y="2122"/>
                </a:cubicBezTo>
                <a:cubicBezTo>
                  <a:pt x="105205" y="1710"/>
                  <a:pt x="104888" y="1394"/>
                  <a:pt x="104476" y="1394"/>
                </a:cubicBezTo>
                <a:cubicBezTo>
                  <a:pt x="104033" y="1362"/>
                  <a:pt x="103653" y="1742"/>
                  <a:pt x="103685" y="2185"/>
                </a:cubicBezTo>
                <a:cubicBezTo>
                  <a:pt x="103685" y="2597"/>
                  <a:pt x="104033" y="2914"/>
                  <a:pt x="104445" y="2914"/>
                </a:cubicBezTo>
                <a:close/>
                <a:moveTo>
                  <a:pt x="20553" y="38130"/>
                </a:moveTo>
                <a:cubicBezTo>
                  <a:pt x="21250" y="38161"/>
                  <a:pt x="21598" y="37338"/>
                  <a:pt x="21123" y="36863"/>
                </a:cubicBezTo>
                <a:cubicBezTo>
                  <a:pt x="20648" y="36388"/>
                  <a:pt x="19825" y="36705"/>
                  <a:pt x="19825" y="37370"/>
                </a:cubicBezTo>
                <a:cubicBezTo>
                  <a:pt x="19825" y="37781"/>
                  <a:pt x="20142" y="38130"/>
                  <a:pt x="20553" y="38130"/>
                </a:cubicBezTo>
                <a:close/>
                <a:moveTo>
                  <a:pt x="62008" y="36895"/>
                </a:moveTo>
                <a:cubicBezTo>
                  <a:pt x="62040" y="37940"/>
                  <a:pt x="63623" y="37845"/>
                  <a:pt x="63528" y="36800"/>
                </a:cubicBezTo>
                <a:cubicBezTo>
                  <a:pt x="63496" y="36388"/>
                  <a:pt x="63116" y="36071"/>
                  <a:pt x="62705" y="36103"/>
                </a:cubicBezTo>
                <a:cubicBezTo>
                  <a:pt x="62293" y="36135"/>
                  <a:pt x="61976" y="36483"/>
                  <a:pt x="62008" y="36895"/>
                </a:cubicBezTo>
                <a:close/>
                <a:moveTo>
                  <a:pt x="51684" y="37623"/>
                </a:moveTo>
                <a:cubicBezTo>
                  <a:pt x="51684" y="38035"/>
                  <a:pt x="52032" y="38383"/>
                  <a:pt x="52476" y="38351"/>
                </a:cubicBezTo>
                <a:cubicBezTo>
                  <a:pt x="52887" y="38351"/>
                  <a:pt x="53204" y="38003"/>
                  <a:pt x="53172" y="37591"/>
                </a:cubicBezTo>
                <a:cubicBezTo>
                  <a:pt x="53077" y="36641"/>
                  <a:pt x="51716" y="36705"/>
                  <a:pt x="51684" y="37623"/>
                </a:cubicBezTo>
                <a:close/>
                <a:moveTo>
                  <a:pt x="8614" y="41993"/>
                </a:moveTo>
                <a:cubicBezTo>
                  <a:pt x="9247" y="41962"/>
                  <a:pt x="9532" y="41170"/>
                  <a:pt x="9057" y="40727"/>
                </a:cubicBezTo>
                <a:cubicBezTo>
                  <a:pt x="8582" y="40283"/>
                  <a:pt x="7822" y="40632"/>
                  <a:pt x="7822" y="41265"/>
                </a:cubicBezTo>
                <a:cubicBezTo>
                  <a:pt x="7854" y="41677"/>
                  <a:pt x="8202" y="42025"/>
                  <a:pt x="8614" y="41993"/>
                </a:cubicBezTo>
                <a:close/>
                <a:moveTo>
                  <a:pt x="86837" y="12415"/>
                </a:moveTo>
                <a:cubicBezTo>
                  <a:pt x="85855" y="12446"/>
                  <a:pt x="85918" y="13935"/>
                  <a:pt x="86900" y="13903"/>
                </a:cubicBezTo>
                <a:cubicBezTo>
                  <a:pt x="87312" y="13903"/>
                  <a:pt x="87628" y="13555"/>
                  <a:pt x="87597" y="13143"/>
                </a:cubicBezTo>
                <a:cubicBezTo>
                  <a:pt x="87597" y="12731"/>
                  <a:pt x="87248" y="12415"/>
                  <a:pt x="86837" y="12415"/>
                </a:cubicBezTo>
                <a:close/>
                <a:moveTo>
                  <a:pt x="46110" y="36768"/>
                </a:moveTo>
                <a:cubicBezTo>
                  <a:pt x="46110" y="37433"/>
                  <a:pt x="46934" y="37750"/>
                  <a:pt x="47409" y="37275"/>
                </a:cubicBezTo>
                <a:cubicBezTo>
                  <a:pt x="47852" y="36768"/>
                  <a:pt x="47504" y="35976"/>
                  <a:pt x="46839" y="36008"/>
                </a:cubicBezTo>
                <a:cubicBezTo>
                  <a:pt x="46427" y="36008"/>
                  <a:pt x="46110" y="36356"/>
                  <a:pt x="46110" y="36768"/>
                </a:cubicBezTo>
                <a:close/>
                <a:moveTo>
                  <a:pt x="98079" y="6112"/>
                </a:moveTo>
                <a:cubicBezTo>
                  <a:pt x="97066" y="6081"/>
                  <a:pt x="97002" y="7569"/>
                  <a:pt x="98016" y="7601"/>
                </a:cubicBezTo>
                <a:cubicBezTo>
                  <a:pt x="98396" y="7601"/>
                  <a:pt x="98744" y="7316"/>
                  <a:pt x="98776" y="6904"/>
                </a:cubicBezTo>
                <a:cubicBezTo>
                  <a:pt x="98776" y="6492"/>
                  <a:pt x="98459" y="6144"/>
                  <a:pt x="98079" y="6112"/>
                </a:cubicBezTo>
                <a:close/>
                <a:moveTo>
                  <a:pt x="70020" y="36958"/>
                </a:moveTo>
                <a:cubicBezTo>
                  <a:pt x="69989" y="37623"/>
                  <a:pt x="70812" y="37971"/>
                  <a:pt x="71287" y="37496"/>
                </a:cubicBezTo>
                <a:cubicBezTo>
                  <a:pt x="71762" y="37021"/>
                  <a:pt x="71445" y="36198"/>
                  <a:pt x="70780" y="36198"/>
                </a:cubicBezTo>
                <a:cubicBezTo>
                  <a:pt x="70369" y="36198"/>
                  <a:pt x="70020" y="36546"/>
                  <a:pt x="70020" y="36958"/>
                </a:cubicBezTo>
                <a:close/>
                <a:moveTo>
                  <a:pt x="30149" y="36673"/>
                </a:moveTo>
                <a:cubicBezTo>
                  <a:pt x="30149" y="37085"/>
                  <a:pt x="30497" y="37401"/>
                  <a:pt x="30909" y="37401"/>
                </a:cubicBezTo>
                <a:cubicBezTo>
                  <a:pt x="31542" y="37370"/>
                  <a:pt x="31859" y="36610"/>
                  <a:pt x="31384" y="36135"/>
                </a:cubicBezTo>
                <a:cubicBezTo>
                  <a:pt x="30941" y="35691"/>
                  <a:pt x="30149" y="36008"/>
                  <a:pt x="30149" y="36673"/>
                </a:cubicBezTo>
                <a:close/>
                <a:moveTo>
                  <a:pt x="81200" y="21028"/>
                </a:moveTo>
                <a:cubicBezTo>
                  <a:pt x="81865" y="21060"/>
                  <a:pt x="82213" y="20237"/>
                  <a:pt x="81770" y="19762"/>
                </a:cubicBezTo>
                <a:cubicBezTo>
                  <a:pt x="81295" y="19287"/>
                  <a:pt x="80471" y="19603"/>
                  <a:pt x="80471" y="20268"/>
                </a:cubicBezTo>
                <a:cubicBezTo>
                  <a:pt x="80471" y="20680"/>
                  <a:pt x="80788" y="21028"/>
                  <a:pt x="81200" y="21028"/>
                </a:cubicBezTo>
                <a:close/>
                <a:moveTo>
                  <a:pt x="73124" y="35406"/>
                </a:moveTo>
                <a:cubicBezTo>
                  <a:pt x="72712" y="35438"/>
                  <a:pt x="72396" y="35755"/>
                  <a:pt x="72396" y="36166"/>
                </a:cubicBezTo>
                <a:cubicBezTo>
                  <a:pt x="72396" y="37148"/>
                  <a:pt x="73852" y="37148"/>
                  <a:pt x="73884" y="36166"/>
                </a:cubicBezTo>
                <a:cubicBezTo>
                  <a:pt x="73884" y="35755"/>
                  <a:pt x="73536" y="35406"/>
                  <a:pt x="73124" y="35406"/>
                </a:cubicBezTo>
                <a:close/>
                <a:moveTo>
                  <a:pt x="94912" y="7664"/>
                </a:moveTo>
                <a:cubicBezTo>
                  <a:pt x="94912" y="8329"/>
                  <a:pt x="95736" y="8678"/>
                  <a:pt x="96179" y="8203"/>
                </a:cubicBezTo>
                <a:cubicBezTo>
                  <a:pt x="96654" y="7728"/>
                  <a:pt x="96337" y="6904"/>
                  <a:pt x="95641" y="6904"/>
                </a:cubicBezTo>
                <a:cubicBezTo>
                  <a:pt x="95229" y="6936"/>
                  <a:pt x="94912" y="7253"/>
                  <a:pt x="94912" y="7664"/>
                </a:cubicBezTo>
                <a:close/>
                <a:moveTo>
                  <a:pt x="65967" y="39238"/>
                </a:moveTo>
                <a:cubicBezTo>
                  <a:pt x="66917" y="39206"/>
                  <a:pt x="66948" y="37813"/>
                  <a:pt x="65998" y="37750"/>
                </a:cubicBezTo>
                <a:cubicBezTo>
                  <a:pt x="64953" y="37655"/>
                  <a:pt x="64922" y="39301"/>
                  <a:pt x="65967" y="39238"/>
                </a:cubicBezTo>
                <a:close/>
                <a:moveTo>
                  <a:pt x="40536" y="35945"/>
                </a:moveTo>
                <a:cubicBezTo>
                  <a:pt x="40568" y="36641"/>
                  <a:pt x="41391" y="36926"/>
                  <a:pt x="41835" y="36420"/>
                </a:cubicBezTo>
                <a:cubicBezTo>
                  <a:pt x="42278" y="35913"/>
                  <a:pt x="41898" y="35121"/>
                  <a:pt x="41233" y="35184"/>
                </a:cubicBezTo>
                <a:cubicBezTo>
                  <a:pt x="40821" y="35184"/>
                  <a:pt x="40473" y="35533"/>
                  <a:pt x="40536" y="35945"/>
                </a:cubicBezTo>
                <a:close/>
                <a:moveTo>
                  <a:pt x="67613" y="37750"/>
                </a:moveTo>
                <a:cubicBezTo>
                  <a:pt x="67613" y="38161"/>
                  <a:pt x="67962" y="38478"/>
                  <a:pt x="68374" y="38478"/>
                </a:cubicBezTo>
                <a:cubicBezTo>
                  <a:pt x="69355" y="38478"/>
                  <a:pt x="69355" y="36958"/>
                  <a:pt x="68342" y="36990"/>
                </a:cubicBezTo>
                <a:cubicBezTo>
                  <a:pt x="67930" y="36990"/>
                  <a:pt x="67613" y="37338"/>
                  <a:pt x="67613" y="37750"/>
                </a:cubicBezTo>
                <a:close/>
                <a:moveTo>
                  <a:pt x="0" y="47472"/>
                </a:moveTo>
                <a:cubicBezTo>
                  <a:pt x="317" y="47377"/>
                  <a:pt x="538" y="47060"/>
                  <a:pt x="507" y="46712"/>
                </a:cubicBezTo>
                <a:cubicBezTo>
                  <a:pt x="507" y="46427"/>
                  <a:pt x="317" y="46142"/>
                  <a:pt x="0" y="46047"/>
                </a:cubicBezTo>
                <a:close/>
                <a:moveTo>
                  <a:pt x="63528" y="40030"/>
                </a:moveTo>
                <a:cubicBezTo>
                  <a:pt x="63940" y="40030"/>
                  <a:pt x="64288" y="39713"/>
                  <a:pt x="64288" y="39301"/>
                </a:cubicBezTo>
                <a:cubicBezTo>
                  <a:pt x="64288" y="38890"/>
                  <a:pt x="63972" y="38541"/>
                  <a:pt x="63560" y="38541"/>
                </a:cubicBezTo>
                <a:cubicBezTo>
                  <a:pt x="63180" y="38541"/>
                  <a:pt x="62863" y="38858"/>
                  <a:pt x="62831" y="39238"/>
                </a:cubicBezTo>
                <a:cubicBezTo>
                  <a:pt x="62800" y="39650"/>
                  <a:pt x="63116" y="39998"/>
                  <a:pt x="63528" y="40030"/>
                </a:cubicBezTo>
                <a:close/>
                <a:moveTo>
                  <a:pt x="57954" y="37718"/>
                </a:moveTo>
                <a:cubicBezTo>
                  <a:pt x="57511" y="37750"/>
                  <a:pt x="57194" y="38098"/>
                  <a:pt x="57226" y="38510"/>
                </a:cubicBezTo>
                <a:cubicBezTo>
                  <a:pt x="57321" y="39460"/>
                  <a:pt x="58746" y="39396"/>
                  <a:pt x="58714" y="38446"/>
                </a:cubicBezTo>
                <a:cubicBezTo>
                  <a:pt x="58714" y="38003"/>
                  <a:pt x="58366" y="37686"/>
                  <a:pt x="57954" y="37718"/>
                </a:cubicBezTo>
                <a:close/>
                <a:moveTo>
                  <a:pt x="59665" y="37686"/>
                </a:moveTo>
                <a:cubicBezTo>
                  <a:pt x="59696" y="38351"/>
                  <a:pt x="60488" y="38636"/>
                  <a:pt x="60931" y="38161"/>
                </a:cubicBezTo>
                <a:cubicBezTo>
                  <a:pt x="61375" y="37655"/>
                  <a:pt x="61026" y="36895"/>
                  <a:pt x="60361" y="36926"/>
                </a:cubicBezTo>
                <a:cubicBezTo>
                  <a:pt x="59950" y="36926"/>
                  <a:pt x="59633" y="37275"/>
                  <a:pt x="59665" y="37686"/>
                </a:cubicBezTo>
                <a:close/>
                <a:moveTo>
                  <a:pt x="89243" y="13111"/>
                </a:moveTo>
                <a:cubicBezTo>
                  <a:pt x="89655" y="13111"/>
                  <a:pt x="90004" y="12763"/>
                  <a:pt x="89972" y="12351"/>
                </a:cubicBezTo>
                <a:cubicBezTo>
                  <a:pt x="89940" y="11940"/>
                  <a:pt x="89655" y="11654"/>
                  <a:pt x="89275" y="11623"/>
                </a:cubicBezTo>
                <a:cubicBezTo>
                  <a:pt x="88863" y="11623"/>
                  <a:pt x="88515" y="11940"/>
                  <a:pt x="88515" y="12351"/>
                </a:cubicBezTo>
                <a:cubicBezTo>
                  <a:pt x="88515" y="12763"/>
                  <a:pt x="88832" y="13111"/>
                  <a:pt x="89243" y="13111"/>
                </a:cubicBezTo>
                <a:close/>
                <a:moveTo>
                  <a:pt x="76449" y="32208"/>
                </a:moveTo>
                <a:cubicBezTo>
                  <a:pt x="76449" y="32619"/>
                  <a:pt x="76798" y="32968"/>
                  <a:pt x="77209" y="32936"/>
                </a:cubicBezTo>
                <a:cubicBezTo>
                  <a:pt x="77621" y="32904"/>
                  <a:pt x="77938" y="32556"/>
                  <a:pt x="77906" y="32144"/>
                </a:cubicBezTo>
                <a:cubicBezTo>
                  <a:pt x="77874" y="31764"/>
                  <a:pt x="77558" y="31479"/>
                  <a:pt x="77178" y="31479"/>
                </a:cubicBezTo>
                <a:cubicBezTo>
                  <a:pt x="76766" y="31448"/>
                  <a:pt x="76417" y="31796"/>
                  <a:pt x="76449" y="32208"/>
                </a:cubicBezTo>
                <a:close/>
                <a:moveTo>
                  <a:pt x="78033" y="29041"/>
                </a:moveTo>
                <a:cubicBezTo>
                  <a:pt x="78033" y="29452"/>
                  <a:pt x="78381" y="29801"/>
                  <a:pt x="78793" y="29769"/>
                </a:cubicBezTo>
                <a:cubicBezTo>
                  <a:pt x="79204" y="29769"/>
                  <a:pt x="79521" y="29389"/>
                  <a:pt x="79489" y="28977"/>
                </a:cubicBezTo>
                <a:cubicBezTo>
                  <a:pt x="79458" y="28597"/>
                  <a:pt x="79141" y="28312"/>
                  <a:pt x="78761" y="28312"/>
                </a:cubicBezTo>
                <a:cubicBezTo>
                  <a:pt x="78349" y="28281"/>
                  <a:pt x="78033" y="28629"/>
                  <a:pt x="78033" y="29041"/>
                </a:cubicBezTo>
                <a:close/>
                <a:moveTo>
                  <a:pt x="43703" y="37528"/>
                </a:moveTo>
                <a:cubicBezTo>
                  <a:pt x="43703" y="37940"/>
                  <a:pt x="44020" y="38256"/>
                  <a:pt x="44432" y="38288"/>
                </a:cubicBezTo>
                <a:cubicBezTo>
                  <a:pt x="44812" y="38288"/>
                  <a:pt x="45128" y="38003"/>
                  <a:pt x="45160" y="37623"/>
                </a:cubicBezTo>
                <a:cubicBezTo>
                  <a:pt x="45192" y="37211"/>
                  <a:pt x="44907" y="36831"/>
                  <a:pt x="44495" y="36800"/>
                </a:cubicBezTo>
                <a:cubicBezTo>
                  <a:pt x="44083" y="36800"/>
                  <a:pt x="43735" y="37116"/>
                  <a:pt x="43703" y="37496"/>
                </a:cubicBezTo>
                <a:close/>
                <a:moveTo>
                  <a:pt x="38161" y="36768"/>
                </a:moveTo>
                <a:cubicBezTo>
                  <a:pt x="38193" y="37180"/>
                  <a:pt x="38573" y="37496"/>
                  <a:pt x="38985" y="37433"/>
                </a:cubicBezTo>
                <a:cubicBezTo>
                  <a:pt x="39365" y="37401"/>
                  <a:pt x="39650" y="37085"/>
                  <a:pt x="39618" y="36673"/>
                </a:cubicBezTo>
                <a:cubicBezTo>
                  <a:pt x="39618" y="36261"/>
                  <a:pt x="39270" y="35945"/>
                  <a:pt x="38858" y="35976"/>
                </a:cubicBezTo>
                <a:cubicBezTo>
                  <a:pt x="38446" y="36008"/>
                  <a:pt x="38130" y="36356"/>
                  <a:pt x="38161" y="36768"/>
                </a:cubicBezTo>
                <a:close/>
                <a:moveTo>
                  <a:pt x="17418" y="38193"/>
                </a:moveTo>
                <a:cubicBezTo>
                  <a:pt x="17450" y="38605"/>
                  <a:pt x="17830" y="38921"/>
                  <a:pt x="18241" y="38858"/>
                </a:cubicBezTo>
                <a:cubicBezTo>
                  <a:pt x="18653" y="38826"/>
                  <a:pt x="18938" y="38446"/>
                  <a:pt x="18875" y="38035"/>
                </a:cubicBezTo>
                <a:cubicBezTo>
                  <a:pt x="18843" y="37655"/>
                  <a:pt x="18495" y="37370"/>
                  <a:pt x="18115" y="37401"/>
                </a:cubicBezTo>
                <a:cubicBezTo>
                  <a:pt x="17703" y="37433"/>
                  <a:pt x="17386" y="37781"/>
                  <a:pt x="17418" y="38193"/>
                </a:cubicBezTo>
                <a:close/>
                <a:moveTo>
                  <a:pt x="85285" y="15581"/>
                </a:moveTo>
                <a:cubicBezTo>
                  <a:pt x="84905" y="15581"/>
                  <a:pt x="84556" y="15866"/>
                  <a:pt x="84525" y="16246"/>
                </a:cubicBezTo>
                <a:cubicBezTo>
                  <a:pt x="84493" y="16658"/>
                  <a:pt x="84810" y="17038"/>
                  <a:pt x="85221" y="17070"/>
                </a:cubicBezTo>
                <a:cubicBezTo>
                  <a:pt x="85602" y="17070"/>
                  <a:pt x="85918" y="16785"/>
                  <a:pt x="85982" y="16405"/>
                </a:cubicBezTo>
                <a:cubicBezTo>
                  <a:pt x="86013" y="15993"/>
                  <a:pt x="85697" y="15613"/>
                  <a:pt x="85285" y="15581"/>
                </a:cubicBezTo>
                <a:close/>
                <a:moveTo>
                  <a:pt x="1425" y="46015"/>
                </a:moveTo>
                <a:cubicBezTo>
                  <a:pt x="1457" y="46427"/>
                  <a:pt x="1805" y="46744"/>
                  <a:pt x="2217" y="46744"/>
                </a:cubicBezTo>
                <a:cubicBezTo>
                  <a:pt x="2597" y="46712"/>
                  <a:pt x="2882" y="46395"/>
                  <a:pt x="2882" y="46015"/>
                </a:cubicBezTo>
                <a:cubicBezTo>
                  <a:pt x="2882" y="45635"/>
                  <a:pt x="2597" y="45319"/>
                  <a:pt x="2217" y="45287"/>
                </a:cubicBezTo>
                <a:cubicBezTo>
                  <a:pt x="1773" y="45287"/>
                  <a:pt x="1425" y="45604"/>
                  <a:pt x="1425" y="46015"/>
                </a:cubicBezTo>
                <a:close/>
                <a:moveTo>
                  <a:pt x="60456" y="40061"/>
                </a:moveTo>
                <a:cubicBezTo>
                  <a:pt x="60456" y="40473"/>
                  <a:pt x="60773" y="40790"/>
                  <a:pt x="61153" y="40790"/>
                </a:cubicBezTo>
                <a:cubicBezTo>
                  <a:pt x="61565" y="40822"/>
                  <a:pt x="61913" y="40505"/>
                  <a:pt x="61913" y="40061"/>
                </a:cubicBezTo>
                <a:cubicBezTo>
                  <a:pt x="61913" y="39681"/>
                  <a:pt x="61596" y="39365"/>
                  <a:pt x="61216" y="39333"/>
                </a:cubicBezTo>
                <a:cubicBezTo>
                  <a:pt x="60805" y="39333"/>
                  <a:pt x="60456" y="39650"/>
                  <a:pt x="60456" y="40061"/>
                </a:cubicBezTo>
                <a:close/>
                <a:moveTo>
                  <a:pt x="10989" y="39776"/>
                </a:moveTo>
                <a:cubicBezTo>
                  <a:pt x="10577" y="39776"/>
                  <a:pt x="10229" y="40125"/>
                  <a:pt x="10261" y="40537"/>
                </a:cubicBezTo>
                <a:cubicBezTo>
                  <a:pt x="10261" y="40917"/>
                  <a:pt x="10577" y="41233"/>
                  <a:pt x="10958" y="41233"/>
                </a:cubicBezTo>
                <a:cubicBezTo>
                  <a:pt x="11369" y="41265"/>
                  <a:pt x="11718" y="40917"/>
                  <a:pt x="11718" y="40505"/>
                </a:cubicBezTo>
                <a:cubicBezTo>
                  <a:pt x="11718" y="40093"/>
                  <a:pt x="11401" y="39776"/>
                  <a:pt x="10989" y="39776"/>
                </a:cubicBezTo>
                <a:close/>
                <a:moveTo>
                  <a:pt x="102133" y="5289"/>
                </a:moveTo>
                <a:cubicBezTo>
                  <a:pt x="102133" y="5701"/>
                  <a:pt x="102449" y="6049"/>
                  <a:pt x="102861" y="6049"/>
                </a:cubicBezTo>
                <a:cubicBezTo>
                  <a:pt x="103241" y="6049"/>
                  <a:pt x="103558" y="5732"/>
                  <a:pt x="103558" y="5352"/>
                </a:cubicBezTo>
                <a:cubicBezTo>
                  <a:pt x="103621" y="4972"/>
                  <a:pt x="103336" y="4656"/>
                  <a:pt x="102924" y="4624"/>
                </a:cubicBezTo>
                <a:cubicBezTo>
                  <a:pt x="102544" y="4561"/>
                  <a:pt x="102164" y="4877"/>
                  <a:pt x="102133" y="5289"/>
                </a:cubicBezTo>
                <a:close/>
                <a:moveTo>
                  <a:pt x="12636" y="39681"/>
                </a:moveTo>
                <a:cubicBezTo>
                  <a:pt x="12604" y="40093"/>
                  <a:pt x="12921" y="40410"/>
                  <a:pt x="13301" y="40442"/>
                </a:cubicBezTo>
                <a:cubicBezTo>
                  <a:pt x="13713" y="40473"/>
                  <a:pt x="14093" y="40156"/>
                  <a:pt x="14093" y="39745"/>
                </a:cubicBezTo>
                <a:cubicBezTo>
                  <a:pt x="14124" y="39333"/>
                  <a:pt x="13776" y="38985"/>
                  <a:pt x="13364" y="38985"/>
                </a:cubicBezTo>
                <a:cubicBezTo>
                  <a:pt x="12984" y="38985"/>
                  <a:pt x="12668" y="39301"/>
                  <a:pt x="12636" y="39681"/>
                </a:cubicBezTo>
                <a:close/>
                <a:moveTo>
                  <a:pt x="15803" y="38193"/>
                </a:moveTo>
                <a:cubicBezTo>
                  <a:pt x="15391" y="38193"/>
                  <a:pt x="15043" y="38510"/>
                  <a:pt x="15043" y="38921"/>
                </a:cubicBezTo>
                <a:cubicBezTo>
                  <a:pt x="15043" y="39333"/>
                  <a:pt x="15391" y="39681"/>
                  <a:pt x="15803" y="39650"/>
                </a:cubicBezTo>
                <a:cubicBezTo>
                  <a:pt x="16183" y="39650"/>
                  <a:pt x="16500" y="39365"/>
                  <a:pt x="16500" y="38953"/>
                </a:cubicBezTo>
                <a:cubicBezTo>
                  <a:pt x="16531" y="38541"/>
                  <a:pt x="16215" y="38193"/>
                  <a:pt x="15803" y="38193"/>
                </a:cubicBezTo>
                <a:close/>
                <a:moveTo>
                  <a:pt x="33348" y="36641"/>
                </a:moveTo>
                <a:cubicBezTo>
                  <a:pt x="34361" y="36578"/>
                  <a:pt x="34298" y="35058"/>
                  <a:pt x="33284" y="35153"/>
                </a:cubicBezTo>
                <a:cubicBezTo>
                  <a:pt x="32271" y="35184"/>
                  <a:pt x="32366" y="36705"/>
                  <a:pt x="33348" y="36641"/>
                </a:cubicBezTo>
                <a:close/>
                <a:moveTo>
                  <a:pt x="81263" y="22707"/>
                </a:moveTo>
                <a:cubicBezTo>
                  <a:pt x="81295" y="23119"/>
                  <a:pt x="81643" y="23435"/>
                  <a:pt x="82055" y="23435"/>
                </a:cubicBezTo>
                <a:cubicBezTo>
                  <a:pt x="82435" y="23404"/>
                  <a:pt x="82720" y="23087"/>
                  <a:pt x="82720" y="22707"/>
                </a:cubicBezTo>
                <a:cubicBezTo>
                  <a:pt x="82720" y="22264"/>
                  <a:pt x="82371" y="21947"/>
                  <a:pt x="81960" y="21979"/>
                </a:cubicBezTo>
                <a:cubicBezTo>
                  <a:pt x="81580" y="22010"/>
                  <a:pt x="81263" y="22327"/>
                  <a:pt x="81263" y="22707"/>
                </a:cubicBezTo>
                <a:close/>
                <a:moveTo>
                  <a:pt x="75562" y="36135"/>
                </a:moveTo>
                <a:cubicBezTo>
                  <a:pt x="75942" y="36135"/>
                  <a:pt x="76291" y="35786"/>
                  <a:pt x="76291" y="35406"/>
                </a:cubicBezTo>
                <a:cubicBezTo>
                  <a:pt x="76291" y="34994"/>
                  <a:pt x="75942" y="34678"/>
                  <a:pt x="75531" y="34678"/>
                </a:cubicBezTo>
                <a:cubicBezTo>
                  <a:pt x="75151" y="34709"/>
                  <a:pt x="74834" y="34994"/>
                  <a:pt x="74834" y="35374"/>
                </a:cubicBezTo>
                <a:cubicBezTo>
                  <a:pt x="74802" y="35786"/>
                  <a:pt x="75151" y="36135"/>
                  <a:pt x="75562" y="36135"/>
                </a:cubicBezTo>
                <a:close/>
                <a:moveTo>
                  <a:pt x="80376" y="26602"/>
                </a:moveTo>
                <a:cubicBezTo>
                  <a:pt x="80788" y="26602"/>
                  <a:pt x="81104" y="26286"/>
                  <a:pt x="81104" y="25874"/>
                </a:cubicBezTo>
                <a:cubicBezTo>
                  <a:pt x="81104" y="25494"/>
                  <a:pt x="80819" y="25145"/>
                  <a:pt x="80439" y="25145"/>
                </a:cubicBezTo>
                <a:cubicBezTo>
                  <a:pt x="80028" y="25114"/>
                  <a:pt x="79679" y="25430"/>
                  <a:pt x="79648" y="25842"/>
                </a:cubicBezTo>
                <a:cubicBezTo>
                  <a:pt x="79648" y="26254"/>
                  <a:pt x="79964" y="26602"/>
                  <a:pt x="80376" y="26602"/>
                </a:cubicBezTo>
                <a:close/>
                <a:moveTo>
                  <a:pt x="27805" y="37433"/>
                </a:moveTo>
                <a:cubicBezTo>
                  <a:pt x="27805" y="37845"/>
                  <a:pt x="28154" y="38161"/>
                  <a:pt x="28566" y="38161"/>
                </a:cubicBezTo>
                <a:cubicBezTo>
                  <a:pt x="28946" y="38130"/>
                  <a:pt x="29231" y="37813"/>
                  <a:pt x="29262" y="37433"/>
                </a:cubicBezTo>
                <a:cubicBezTo>
                  <a:pt x="29262" y="37021"/>
                  <a:pt x="28914" y="36705"/>
                  <a:pt x="28502" y="36705"/>
                </a:cubicBezTo>
                <a:cubicBezTo>
                  <a:pt x="28122" y="36705"/>
                  <a:pt x="27805" y="37021"/>
                  <a:pt x="27805" y="37433"/>
                </a:cubicBezTo>
                <a:close/>
                <a:moveTo>
                  <a:pt x="99726" y="6081"/>
                </a:moveTo>
                <a:cubicBezTo>
                  <a:pt x="99726" y="6492"/>
                  <a:pt x="100074" y="6841"/>
                  <a:pt x="100486" y="6809"/>
                </a:cubicBezTo>
                <a:cubicBezTo>
                  <a:pt x="100898" y="6777"/>
                  <a:pt x="101214" y="6429"/>
                  <a:pt x="101183" y="6017"/>
                </a:cubicBezTo>
                <a:cubicBezTo>
                  <a:pt x="101151" y="5637"/>
                  <a:pt x="100834" y="5352"/>
                  <a:pt x="100454" y="5352"/>
                </a:cubicBezTo>
                <a:cubicBezTo>
                  <a:pt x="100043" y="5352"/>
                  <a:pt x="99694" y="5669"/>
                  <a:pt x="99726" y="6081"/>
                </a:cubicBezTo>
                <a:close/>
                <a:moveTo>
                  <a:pt x="49277" y="38351"/>
                </a:moveTo>
                <a:cubicBezTo>
                  <a:pt x="49277" y="38763"/>
                  <a:pt x="49594" y="39080"/>
                  <a:pt x="50005" y="39111"/>
                </a:cubicBezTo>
                <a:cubicBezTo>
                  <a:pt x="50417" y="39111"/>
                  <a:pt x="50702" y="38795"/>
                  <a:pt x="50734" y="38415"/>
                </a:cubicBezTo>
                <a:cubicBezTo>
                  <a:pt x="50766" y="38035"/>
                  <a:pt x="50481" y="37686"/>
                  <a:pt x="50100" y="37655"/>
                </a:cubicBezTo>
                <a:cubicBezTo>
                  <a:pt x="49689" y="37623"/>
                  <a:pt x="49309" y="37940"/>
                  <a:pt x="49277" y="38351"/>
                </a:cubicBezTo>
                <a:close/>
                <a:moveTo>
                  <a:pt x="79584" y="30751"/>
                </a:moveTo>
                <a:cubicBezTo>
                  <a:pt x="79204" y="30719"/>
                  <a:pt x="78856" y="31004"/>
                  <a:pt x="78856" y="31384"/>
                </a:cubicBezTo>
                <a:cubicBezTo>
                  <a:pt x="78824" y="31828"/>
                  <a:pt x="79141" y="32176"/>
                  <a:pt x="79553" y="32176"/>
                </a:cubicBezTo>
                <a:cubicBezTo>
                  <a:pt x="79933" y="32144"/>
                  <a:pt x="80249" y="31859"/>
                  <a:pt x="80281" y="31448"/>
                </a:cubicBezTo>
                <a:cubicBezTo>
                  <a:pt x="80281" y="31068"/>
                  <a:pt x="79964" y="30751"/>
                  <a:pt x="79584" y="30751"/>
                </a:cubicBezTo>
                <a:close/>
                <a:moveTo>
                  <a:pt x="105205" y="5257"/>
                </a:moveTo>
                <a:cubicBezTo>
                  <a:pt x="105585" y="5257"/>
                  <a:pt x="105933" y="4972"/>
                  <a:pt x="105933" y="4592"/>
                </a:cubicBezTo>
                <a:cubicBezTo>
                  <a:pt x="105965" y="4181"/>
                  <a:pt x="105680" y="3864"/>
                  <a:pt x="105300" y="3832"/>
                </a:cubicBezTo>
                <a:cubicBezTo>
                  <a:pt x="104888" y="3801"/>
                  <a:pt x="104540" y="4117"/>
                  <a:pt x="104508" y="4529"/>
                </a:cubicBezTo>
                <a:cubicBezTo>
                  <a:pt x="104508" y="4909"/>
                  <a:pt x="104825" y="5226"/>
                  <a:pt x="105205" y="5257"/>
                </a:cubicBezTo>
                <a:close/>
                <a:moveTo>
                  <a:pt x="36514" y="38225"/>
                </a:moveTo>
                <a:cubicBezTo>
                  <a:pt x="36894" y="38225"/>
                  <a:pt x="37211" y="37908"/>
                  <a:pt x="37211" y="37528"/>
                </a:cubicBezTo>
                <a:cubicBezTo>
                  <a:pt x="37211" y="37116"/>
                  <a:pt x="36863" y="36768"/>
                  <a:pt x="36451" y="36768"/>
                </a:cubicBezTo>
                <a:cubicBezTo>
                  <a:pt x="36039" y="36800"/>
                  <a:pt x="35723" y="37148"/>
                  <a:pt x="35786" y="37560"/>
                </a:cubicBezTo>
                <a:cubicBezTo>
                  <a:pt x="35786" y="37940"/>
                  <a:pt x="36134" y="38225"/>
                  <a:pt x="36514" y="38225"/>
                </a:cubicBezTo>
                <a:close/>
                <a:moveTo>
                  <a:pt x="55579" y="38478"/>
                </a:moveTo>
                <a:cubicBezTo>
                  <a:pt x="55199" y="38510"/>
                  <a:pt x="54883" y="38795"/>
                  <a:pt x="54883" y="39175"/>
                </a:cubicBezTo>
                <a:cubicBezTo>
                  <a:pt x="54883" y="39618"/>
                  <a:pt x="55199" y="39935"/>
                  <a:pt x="55611" y="39935"/>
                </a:cubicBezTo>
                <a:cubicBezTo>
                  <a:pt x="56023" y="39903"/>
                  <a:pt x="56308" y="39618"/>
                  <a:pt x="56339" y="39238"/>
                </a:cubicBezTo>
                <a:cubicBezTo>
                  <a:pt x="56339" y="38795"/>
                  <a:pt x="55991" y="38478"/>
                  <a:pt x="55579" y="38478"/>
                </a:cubicBezTo>
                <a:close/>
                <a:moveTo>
                  <a:pt x="71540" y="38605"/>
                </a:moveTo>
                <a:cubicBezTo>
                  <a:pt x="71129" y="38605"/>
                  <a:pt x="70780" y="38921"/>
                  <a:pt x="70780" y="39333"/>
                </a:cubicBezTo>
                <a:cubicBezTo>
                  <a:pt x="70812" y="39713"/>
                  <a:pt x="71097" y="40030"/>
                  <a:pt x="71477" y="40061"/>
                </a:cubicBezTo>
                <a:cubicBezTo>
                  <a:pt x="71889" y="40061"/>
                  <a:pt x="72237" y="39745"/>
                  <a:pt x="72237" y="39333"/>
                </a:cubicBezTo>
                <a:cubicBezTo>
                  <a:pt x="72237" y="38953"/>
                  <a:pt x="71920" y="38636"/>
                  <a:pt x="71540" y="38605"/>
                </a:cubicBezTo>
                <a:close/>
                <a:moveTo>
                  <a:pt x="69165" y="40853"/>
                </a:moveTo>
                <a:cubicBezTo>
                  <a:pt x="69577" y="40822"/>
                  <a:pt x="69894" y="40473"/>
                  <a:pt x="69862" y="40061"/>
                </a:cubicBezTo>
                <a:cubicBezTo>
                  <a:pt x="69830" y="39681"/>
                  <a:pt x="69482" y="39396"/>
                  <a:pt x="69102" y="39396"/>
                </a:cubicBezTo>
                <a:cubicBezTo>
                  <a:pt x="68690" y="39428"/>
                  <a:pt x="68374" y="39776"/>
                  <a:pt x="68405" y="40188"/>
                </a:cubicBezTo>
                <a:cubicBezTo>
                  <a:pt x="68469" y="40568"/>
                  <a:pt x="68785" y="40853"/>
                  <a:pt x="69165" y="40853"/>
                </a:cubicBezTo>
                <a:close/>
                <a:moveTo>
                  <a:pt x="66758" y="40220"/>
                </a:moveTo>
                <a:cubicBezTo>
                  <a:pt x="66378" y="40188"/>
                  <a:pt x="66030" y="40473"/>
                  <a:pt x="66030" y="40853"/>
                </a:cubicBezTo>
                <a:cubicBezTo>
                  <a:pt x="65998" y="41297"/>
                  <a:pt x="66315" y="41645"/>
                  <a:pt x="66727" y="41645"/>
                </a:cubicBezTo>
                <a:cubicBezTo>
                  <a:pt x="67138" y="41613"/>
                  <a:pt x="67423" y="41297"/>
                  <a:pt x="67455" y="40917"/>
                </a:cubicBezTo>
                <a:cubicBezTo>
                  <a:pt x="67455" y="40537"/>
                  <a:pt x="67138" y="40220"/>
                  <a:pt x="66758" y="40220"/>
                </a:cubicBezTo>
                <a:close/>
                <a:moveTo>
                  <a:pt x="91682" y="10926"/>
                </a:moveTo>
                <a:cubicBezTo>
                  <a:pt x="91270" y="10894"/>
                  <a:pt x="90954" y="11211"/>
                  <a:pt x="90954" y="11591"/>
                </a:cubicBezTo>
                <a:cubicBezTo>
                  <a:pt x="90954" y="12003"/>
                  <a:pt x="91270" y="12351"/>
                  <a:pt x="91682" y="12351"/>
                </a:cubicBezTo>
                <a:cubicBezTo>
                  <a:pt x="92062" y="12320"/>
                  <a:pt x="92379" y="12003"/>
                  <a:pt x="92379" y="11623"/>
                </a:cubicBezTo>
                <a:cubicBezTo>
                  <a:pt x="92379" y="11211"/>
                  <a:pt x="92062" y="10894"/>
                  <a:pt x="91682" y="10926"/>
                </a:cubicBezTo>
                <a:close/>
                <a:moveTo>
                  <a:pt x="77906" y="33918"/>
                </a:moveTo>
                <a:cubicBezTo>
                  <a:pt x="77494" y="33918"/>
                  <a:pt x="77209" y="34234"/>
                  <a:pt x="77209" y="34646"/>
                </a:cubicBezTo>
                <a:cubicBezTo>
                  <a:pt x="77209" y="35026"/>
                  <a:pt x="77526" y="35343"/>
                  <a:pt x="77906" y="35343"/>
                </a:cubicBezTo>
                <a:cubicBezTo>
                  <a:pt x="78349" y="35311"/>
                  <a:pt x="78666" y="34994"/>
                  <a:pt x="78634" y="34551"/>
                </a:cubicBezTo>
                <a:cubicBezTo>
                  <a:pt x="78603" y="34171"/>
                  <a:pt x="78286" y="33886"/>
                  <a:pt x="77906" y="33918"/>
                </a:cubicBezTo>
                <a:close/>
                <a:moveTo>
                  <a:pt x="42057" y="39048"/>
                </a:moveTo>
                <a:cubicBezTo>
                  <a:pt x="42468" y="39048"/>
                  <a:pt x="42785" y="38731"/>
                  <a:pt x="42785" y="38351"/>
                </a:cubicBezTo>
                <a:cubicBezTo>
                  <a:pt x="42785" y="37971"/>
                  <a:pt x="42468" y="37623"/>
                  <a:pt x="42088" y="37623"/>
                </a:cubicBezTo>
                <a:cubicBezTo>
                  <a:pt x="41677" y="37623"/>
                  <a:pt x="41360" y="37940"/>
                  <a:pt x="41360" y="38351"/>
                </a:cubicBezTo>
                <a:cubicBezTo>
                  <a:pt x="41360" y="38731"/>
                  <a:pt x="41677" y="39048"/>
                  <a:pt x="42057" y="39048"/>
                </a:cubicBezTo>
                <a:close/>
                <a:moveTo>
                  <a:pt x="34108" y="37560"/>
                </a:moveTo>
                <a:cubicBezTo>
                  <a:pt x="33728" y="37560"/>
                  <a:pt x="33411" y="37876"/>
                  <a:pt x="33411" y="38256"/>
                </a:cubicBezTo>
                <a:cubicBezTo>
                  <a:pt x="33411" y="38636"/>
                  <a:pt x="33696" y="38953"/>
                  <a:pt x="34076" y="38953"/>
                </a:cubicBezTo>
                <a:cubicBezTo>
                  <a:pt x="34488" y="38953"/>
                  <a:pt x="34804" y="38636"/>
                  <a:pt x="34804" y="38225"/>
                </a:cubicBezTo>
                <a:cubicBezTo>
                  <a:pt x="34804" y="37845"/>
                  <a:pt x="34488" y="37560"/>
                  <a:pt x="34108" y="37560"/>
                </a:cubicBezTo>
                <a:close/>
                <a:moveTo>
                  <a:pt x="73947" y="37876"/>
                </a:moveTo>
                <a:cubicBezTo>
                  <a:pt x="73567" y="37845"/>
                  <a:pt x="73219" y="38161"/>
                  <a:pt x="73219" y="38541"/>
                </a:cubicBezTo>
                <a:cubicBezTo>
                  <a:pt x="73187" y="38953"/>
                  <a:pt x="73536" y="39301"/>
                  <a:pt x="73947" y="39301"/>
                </a:cubicBezTo>
                <a:cubicBezTo>
                  <a:pt x="74327" y="39270"/>
                  <a:pt x="74644" y="38953"/>
                  <a:pt x="74644" y="38573"/>
                </a:cubicBezTo>
                <a:cubicBezTo>
                  <a:pt x="74644" y="38193"/>
                  <a:pt x="74327" y="37876"/>
                  <a:pt x="73947" y="37876"/>
                </a:cubicBezTo>
                <a:close/>
                <a:moveTo>
                  <a:pt x="82910" y="19572"/>
                </a:moveTo>
                <a:cubicBezTo>
                  <a:pt x="82941" y="19952"/>
                  <a:pt x="83258" y="20268"/>
                  <a:pt x="83638" y="20268"/>
                </a:cubicBezTo>
                <a:cubicBezTo>
                  <a:pt x="84018" y="20237"/>
                  <a:pt x="84366" y="19920"/>
                  <a:pt x="84366" y="19508"/>
                </a:cubicBezTo>
                <a:cubicBezTo>
                  <a:pt x="84335" y="19097"/>
                  <a:pt x="83955" y="18780"/>
                  <a:pt x="83543" y="18812"/>
                </a:cubicBezTo>
                <a:cubicBezTo>
                  <a:pt x="83163" y="18843"/>
                  <a:pt x="82878" y="19192"/>
                  <a:pt x="82910" y="19572"/>
                </a:cubicBezTo>
                <a:close/>
                <a:moveTo>
                  <a:pt x="26127" y="38921"/>
                </a:moveTo>
                <a:cubicBezTo>
                  <a:pt x="26507" y="38921"/>
                  <a:pt x="26792" y="38605"/>
                  <a:pt x="26824" y="38225"/>
                </a:cubicBezTo>
                <a:cubicBezTo>
                  <a:pt x="26824" y="37845"/>
                  <a:pt x="26539" y="37528"/>
                  <a:pt x="26159" y="37528"/>
                </a:cubicBezTo>
                <a:cubicBezTo>
                  <a:pt x="25715" y="37496"/>
                  <a:pt x="25399" y="37813"/>
                  <a:pt x="25399" y="38256"/>
                </a:cubicBezTo>
                <a:cubicBezTo>
                  <a:pt x="25430" y="38605"/>
                  <a:pt x="25747" y="38921"/>
                  <a:pt x="26127" y="38921"/>
                </a:cubicBezTo>
                <a:close/>
                <a:moveTo>
                  <a:pt x="80471" y="28217"/>
                </a:moveTo>
                <a:cubicBezTo>
                  <a:pt x="80439" y="28597"/>
                  <a:pt x="80756" y="28914"/>
                  <a:pt x="81104" y="28946"/>
                </a:cubicBezTo>
                <a:cubicBezTo>
                  <a:pt x="81548" y="28977"/>
                  <a:pt x="81865" y="28661"/>
                  <a:pt x="81865" y="28249"/>
                </a:cubicBezTo>
                <a:cubicBezTo>
                  <a:pt x="81865" y="27837"/>
                  <a:pt x="81580" y="27552"/>
                  <a:pt x="81168" y="27552"/>
                </a:cubicBezTo>
                <a:cubicBezTo>
                  <a:pt x="80788" y="27521"/>
                  <a:pt x="80471" y="27837"/>
                  <a:pt x="80471" y="28217"/>
                </a:cubicBezTo>
                <a:close/>
                <a:moveTo>
                  <a:pt x="47630" y="38478"/>
                </a:moveTo>
                <a:cubicBezTo>
                  <a:pt x="47250" y="38478"/>
                  <a:pt x="46934" y="38763"/>
                  <a:pt x="46934" y="39175"/>
                </a:cubicBezTo>
                <a:cubicBezTo>
                  <a:pt x="46934" y="39586"/>
                  <a:pt x="47282" y="39903"/>
                  <a:pt x="47694" y="39871"/>
                </a:cubicBezTo>
                <a:cubicBezTo>
                  <a:pt x="48074" y="39840"/>
                  <a:pt x="48359" y="39523"/>
                  <a:pt x="48327" y="39143"/>
                </a:cubicBezTo>
                <a:cubicBezTo>
                  <a:pt x="48327" y="38763"/>
                  <a:pt x="48010" y="38446"/>
                  <a:pt x="47630" y="38478"/>
                </a:cubicBezTo>
                <a:close/>
                <a:moveTo>
                  <a:pt x="58081" y="40822"/>
                </a:moveTo>
                <a:cubicBezTo>
                  <a:pt x="58049" y="41202"/>
                  <a:pt x="58366" y="41518"/>
                  <a:pt x="58746" y="41518"/>
                </a:cubicBezTo>
                <a:cubicBezTo>
                  <a:pt x="59158" y="41550"/>
                  <a:pt x="59506" y="41202"/>
                  <a:pt x="59475" y="40790"/>
                </a:cubicBezTo>
                <a:cubicBezTo>
                  <a:pt x="59443" y="40410"/>
                  <a:pt x="59126" y="40125"/>
                  <a:pt x="58746" y="40125"/>
                </a:cubicBezTo>
                <a:cubicBezTo>
                  <a:pt x="58366" y="40125"/>
                  <a:pt x="58081" y="40442"/>
                  <a:pt x="58081" y="40822"/>
                </a:cubicBezTo>
                <a:close/>
                <a:moveTo>
                  <a:pt x="81960" y="31353"/>
                </a:moveTo>
                <a:cubicBezTo>
                  <a:pt x="82340" y="31353"/>
                  <a:pt x="82656" y="31036"/>
                  <a:pt x="82656" y="30656"/>
                </a:cubicBezTo>
                <a:cubicBezTo>
                  <a:pt x="82656" y="30307"/>
                  <a:pt x="82371" y="29991"/>
                  <a:pt x="82023" y="29959"/>
                </a:cubicBezTo>
                <a:cubicBezTo>
                  <a:pt x="81643" y="29959"/>
                  <a:pt x="81295" y="30244"/>
                  <a:pt x="81263" y="30624"/>
                </a:cubicBezTo>
                <a:cubicBezTo>
                  <a:pt x="81263" y="31004"/>
                  <a:pt x="81580" y="31321"/>
                  <a:pt x="81960" y="31353"/>
                </a:cubicBezTo>
                <a:close/>
                <a:moveTo>
                  <a:pt x="87660" y="14885"/>
                </a:moveTo>
                <a:cubicBezTo>
                  <a:pt x="87248" y="14853"/>
                  <a:pt x="86932" y="15170"/>
                  <a:pt x="86932" y="15550"/>
                </a:cubicBezTo>
                <a:cubicBezTo>
                  <a:pt x="86900" y="15930"/>
                  <a:pt x="87217" y="16278"/>
                  <a:pt x="87597" y="16278"/>
                </a:cubicBezTo>
                <a:cubicBezTo>
                  <a:pt x="87977" y="16278"/>
                  <a:pt x="88293" y="15993"/>
                  <a:pt x="88325" y="15613"/>
                </a:cubicBezTo>
                <a:cubicBezTo>
                  <a:pt x="88357" y="15201"/>
                  <a:pt x="88040" y="14885"/>
                  <a:pt x="87660" y="14885"/>
                </a:cubicBezTo>
                <a:close/>
                <a:moveTo>
                  <a:pt x="0" y="49625"/>
                </a:moveTo>
                <a:cubicBezTo>
                  <a:pt x="127" y="49784"/>
                  <a:pt x="317" y="49879"/>
                  <a:pt x="538" y="49879"/>
                </a:cubicBezTo>
                <a:cubicBezTo>
                  <a:pt x="918" y="49879"/>
                  <a:pt x="1235" y="49562"/>
                  <a:pt x="1235" y="49182"/>
                </a:cubicBezTo>
                <a:cubicBezTo>
                  <a:pt x="1235" y="48802"/>
                  <a:pt x="918" y="48485"/>
                  <a:pt x="538" y="48485"/>
                </a:cubicBezTo>
                <a:cubicBezTo>
                  <a:pt x="348" y="48485"/>
                  <a:pt x="127" y="48580"/>
                  <a:pt x="0" y="48739"/>
                </a:cubicBezTo>
                <a:close/>
                <a:moveTo>
                  <a:pt x="75594" y="37813"/>
                </a:moveTo>
                <a:cubicBezTo>
                  <a:pt x="75626" y="38193"/>
                  <a:pt x="75942" y="38478"/>
                  <a:pt x="76322" y="38478"/>
                </a:cubicBezTo>
                <a:cubicBezTo>
                  <a:pt x="76702" y="38478"/>
                  <a:pt x="77019" y="38161"/>
                  <a:pt x="76988" y="37750"/>
                </a:cubicBezTo>
                <a:cubicBezTo>
                  <a:pt x="76988" y="37370"/>
                  <a:pt x="76671" y="37053"/>
                  <a:pt x="76291" y="37085"/>
                </a:cubicBezTo>
                <a:cubicBezTo>
                  <a:pt x="75911" y="37085"/>
                  <a:pt x="75594" y="37401"/>
                  <a:pt x="75594" y="37813"/>
                </a:cubicBezTo>
                <a:close/>
                <a:moveTo>
                  <a:pt x="3864" y="45255"/>
                </a:moveTo>
                <a:cubicBezTo>
                  <a:pt x="3895" y="45635"/>
                  <a:pt x="4212" y="45920"/>
                  <a:pt x="4592" y="45920"/>
                </a:cubicBezTo>
                <a:cubicBezTo>
                  <a:pt x="5004" y="45920"/>
                  <a:pt x="5320" y="45572"/>
                  <a:pt x="5289" y="45160"/>
                </a:cubicBezTo>
                <a:cubicBezTo>
                  <a:pt x="5257" y="44780"/>
                  <a:pt x="4909" y="44495"/>
                  <a:pt x="4529" y="44527"/>
                </a:cubicBezTo>
                <a:cubicBezTo>
                  <a:pt x="4149" y="44558"/>
                  <a:pt x="3864" y="44875"/>
                  <a:pt x="3864" y="45255"/>
                </a:cubicBezTo>
                <a:close/>
                <a:moveTo>
                  <a:pt x="69925" y="43228"/>
                </a:moveTo>
                <a:cubicBezTo>
                  <a:pt x="70305" y="43228"/>
                  <a:pt x="70622" y="42912"/>
                  <a:pt x="70622" y="42532"/>
                </a:cubicBezTo>
                <a:cubicBezTo>
                  <a:pt x="70622" y="42152"/>
                  <a:pt x="70337" y="41867"/>
                  <a:pt x="69989" y="41835"/>
                </a:cubicBezTo>
                <a:cubicBezTo>
                  <a:pt x="69609" y="41835"/>
                  <a:pt x="69260" y="42120"/>
                  <a:pt x="69229" y="42500"/>
                </a:cubicBezTo>
                <a:cubicBezTo>
                  <a:pt x="69229" y="42880"/>
                  <a:pt x="69545" y="43197"/>
                  <a:pt x="69925" y="43228"/>
                </a:cubicBezTo>
                <a:close/>
                <a:moveTo>
                  <a:pt x="52476" y="39998"/>
                </a:moveTo>
                <a:cubicBezTo>
                  <a:pt x="52476" y="40378"/>
                  <a:pt x="52792" y="40695"/>
                  <a:pt x="53172" y="40727"/>
                </a:cubicBezTo>
                <a:cubicBezTo>
                  <a:pt x="53552" y="40727"/>
                  <a:pt x="53869" y="40410"/>
                  <a:pt x="53901" y="40030"/>
                </a:cubicBezTo>
                <a:cubicBezTo>
                  <a:pt x="53932" y="39618"/>
                  <a:pt x="53584" y="39270"/>
                  <a:pt x="53172" y="39301"/>
                </a:cubicBezTo>
                <a:cubicBezTo>
                  <a:pt x="52792" y="39301"/>
                  <a:pt x="52476" y="39618"/>
                  <a:pt x="52476" y="39998"/>
                </a:cubicBezTo>
                <a:close/>
                <a:moveTo>
                  <a:pt x="72332" y="42437"/>
                </a:moveTo>
                <a:cubicBezTo>
                  <a:pt x="72712" y="42405"/>
                  <a:pt x="72997" y="42088"/>
                  <a:pt x="72997" y="41708"/>
                </a:cubicBezTo>
                <a:cubicBezTo>
                  <a:pt x="72966" y="41297"/>
                  <a:pt x="72617" y="41012"/>
                  <a:pt x="72237" y="41043"/>
                </a:cubicBezTo>
                <a:cubicBezTo>
                  <a:pt x="71889" y="41107"/>
                  <a:pt x="71604" y="41392"/>
                  <a:pt x="71604" y="41740"/>
                </a:cubicBezTo>
                <a:cubicBezTo>
                  <a:pt x="71635" y="42120"/>
                  <a:pt x="71952" y="42437"/>
                  <a:pt x="72332" y="42437"/>
                </a:cubicBezTo>
                <a:close/>
                <a:moveTo>
                  <a:pt x="80376" y="34519"/>
                </a:moveTo>
                <a:cubicBezTo>
                  <a:pt x="80756" y="34488"/>
                  <a:pt x="81041" y="34171"/>
                  <a:pt x="81041" y="33791"/>
                </a:cubicBezTo>
                <a:cubicBezTo>
                  <a:pt x="81009" y="33411"/>
                  <a:pt x="80693" y="33126"/>
                  <a:pt x="80313" y="33126"/>
                </a:cubicBezTo>
                <a:cubicBezTo>
                  <a:pt x="79933" y="33158"/>
                  <a:pt x="79648" y="33474"/>
                  <a:pt x="79648" y="33854"/>
                </a:cubicBezTo>
                <a:cubicBezTo>
                  <a:pt x="79679" y="34234"/>
                  <a:pt x="79996" y="34519"/>
                  <a:pt x="80376" y="34519"/>
                </a:cubicBezTo>
                <a:close/>
                <a:moveTo>
                  <a:pt x="106946" y="3737"/>
                </a:moveTo>
                <a:cubicBezTo>
                  <a:pt x="106946" y="4117"/>
                  <a:pt x="107263" y="4434"/>
                  <a:pt x="107643" y="4466"/>
                </a:cubicBezTo>
                <a:cubicBezTo>
                  <a:pt x="108023" y="4434"/>
                  <a:pt x="108340" y="4117"/>
                  <a:pt x="108340" y="3737"/>
                </a:cubicBezTo>
                <a:cubicBezTo>
                  <a:pt x="108340" y="3357"/>
                  <a:pt x="108023" y="3041"/>
                  <a:pt x="107643" y="3041"/>
                </a:cubicBezTo>
                <a:cubicBezTo>
                  <a:pt x="107263" y="3041"/>
                  <a:pt x="106946" y="3357"/>
                  <a:pt x="106946" y="3737"/>
                </a:cubicBezTo>
                <a:close/>
                <a:moveTo>
                  <a:pt x="63655" y="41645"/>
                </a:moveTo>
                <a:cubicBezTo>
                  <a:pt x="63655" y="42057"/>
                  <a:pt x="63972" y="42373"/>
                  <a:pt x="64352" y="42342"/>
                </a:cubicBezTo>
                <a:cubicBezTo>
                  <a:pt x="64732" y="42342"/>
                  <a:pt x="65048" y="42057"/>
                  <a:pt x="65048" y="41677"/>
                </a:cubicBezTo>
                <a:cubicBezTo>
                  <a:pt x="65048" y="41265"/>
                  <a:pt x="64732" y="40980"/>
                  <a:pt x="64352" y="40948"/>
                </a:cubicBezTo>
                <a:cubicBezTo>
                  <a:pt x="63972" y="40948"/>
                  <a:pt x="63655" y="41265"/>
                  <a:pt x="63655" y="41645"/>
                </a:cubicBezTo>
                <a:close/>
                <a:moveTo>
                  <a:pt x="61976" y="41772"/>
                </a:moveTo>
                <a:cubicBezTo>
                  <a:pt x="61565" y="41740"/>
                  <a:pt x="61248" y="42057"/>
                  <a:pt x="61248" y="42437"/>
                </a:cubicBezTo>
                <a:cubicBezTo>
                  <a:pt x="61248" y="42817"/>
                  <a:pt x="61501" y="43102"/>
                  <a:pt x="61881" y="43133"/>
                </a:cubicBezTo>
                <a:cubicBezTo>
                  <a:pt x="62261" y="43165"/>
                  <a:pt x="62610" y="42880"/>
                  <a:pt x="62641" y="42500"/>
                </a:cubicBezTo>
                <a:cubicBezTo>
                  <a:pt x="62641" y="42120"/>
                  <a:pt x="62356" y="41772"/>
                  <a:pt x="61976" y="41772"/>
                </a:cubicBezTo>
                <a:close/>
                <a:moveTo>
                  <a:pt x="6967" y="45129"/>
                </a:moveTo>
                <a:cubicBezTo>
                  <a:pt x="7347" y="45129"/>
                  <a:pt x="7632" y="44812"/>
                  <a:pt x="7632" y="44432"/>
                </a:cubicBezTo>
                <a:cubicBezTo>
                  <a:pt x="7664" y="44052"/>
                  <a:pt x="7347" y="43735"/>
                  <a:pt x="6967" y="43735"/>
                </a:cubicBezTo>
                <a:cubicBezTo>
                  <a:pt x="6556" y="43735"/>
                  <a:pt x="6270" y="44052"/>
                  <a:pt x="6239" y="44432"/>
                </a:cubicBezTo>
                <a:cubicBezTo>
                  <a:pt x="6270" y="44812"/>
                  <a:pt x="6556" y="45129"/>
                  <a:pt x="6967" y="45129"/>
                </a:cubicBezTo>
                <a:close/>
                <a:moveTo>
                  <a:pt x="83733" y="21884"/>
                </a:moveTo>
                <a:cubicBezTo>
                  <a:pt x="83701" y="22264"/>
                  <a:pt x="84018" y="22612"/>
                  <a:pt x="84398" y="22612"/>
                </a:cubicBezTo>
                <a:cubicBezTo>
                  <a:pt x="84810" y="22612"/>
                  <a:pt x="85095" y="22295"/>
                  <a:pt x="85095" y="21884"/>
                </a:cubicBezTo>
                <a:cubicBezTo>
                  <a:pt x="85095" y="21535"/>
                  <a:pt x="84810" y="21250"/>
                  <a:pt x="84461" y="21218"/>
                </a:cubicBezTo>
                <a:cubicBezTo>
                  <a:pt x="84081" y="21187"/>
                  <a:pt x="83733" y="21504"/>
                  <a:pt x="83733" y="21884"/>
                </a:cubicBezTo>
                <a:close/>
                <a:moveTo>
                  <a:pt x="23720" y="39713"/>
                </a:moveTo>
                <a:cubicBezTo>
                  <a:pt x="24100" y="39713"/>
                  <a:pt x="24417" y="39428"/>
                  <a:pt x="24417" y="39048"/>
                </a:cubicBezTo>
                <a:cubicBezTo>
                  <a:pt x="24449" y="38668"/>
                  <a:pt x="24164" y="38320"/>
                  <a:pt x="23752" y="38320"/>
                </a:cubicBezTo>
                <a:cubicBezTo>
                  <a:pt x="23372" y="38288"/>
                  <a:pt x="23055" y="38605"/>
                  <a:pt x="23023" y="38985"/>
                </a:cubicBezTo>
                <a:cubicBezTo>
                  <a:pt x="23023" y="39365"/>
                  <a:pt x="23340" y="39681"/>
                  <a:pt x="23720" y="39713"/>
                </a:cubicBezTo>
                <a:close/>
                <a:moveTo>
                  <a:pt x="36609" y="39903"/>
                </a:moveTo>
                <a:cubicBezTo>
                  <a:pt x="36609" y="40283"/>
                  <a:pt x="36958" y="40600"/>
                  <a:pt x="37338" y="40568"/>
                </a:cubicBezTo>
                <a:cubicBezTo>
                  <a:pt x="37686" y="40505"/>
                  <a:pt x="37971" y="40220"/>
                  <a:pt x="37971" y="39840"/>
                </a:cubicBezTo>
                <a:cubicBezTo>
                  <a:pt x="37908" y="39491"/>
                  <a:pt x="37655" y="39206"/>
                  <a:pt x="37275" y="39206"/>
                </a:cubicBezTo>
                <a:cubicBezTo>
                  <a:pt x="36894" y="39206"/>
                  <a:pt x="36578" y="39523"/>
                  <a:pt x="36609" y="39903"/>
                </a:cubicBezTo>
                <a:close/>
                <a:moveTo>
                  <a:pt x="14188" y="41423"/>
                </a:moveTo>
                <a:cubicBezTo>
                  <a:pt x="13839" y="41423"/>
                  <a:pt x="13523" y="41677"/>
                  <a:pt x="13491" y="42025"/>
                </a:cubicBezTo>
                <a:cubicBezTo>
                  <a:pt x="13459" y="42405"/>
                  <a:pt x="13744" y="42753"/>
                  <a:pt x="14124" y="42785"/>
                </a:cubicBezTo>
                <a:cubicBezTo>
                  <a:pt x="14504" y="42785"/>
                  <a:pt x="14821" y="42468"/>
                  <a:pt x="14853" y="42088"/>
                </a:cubicBezTo>
                <a:cubicBezTo>
                  <a:pt x="14821" y="41740"/>
                  <a:pt x="14536" y="41455"/>
                  <a:pt x="14188" y="41423"/>
                </a:cubicBezTo>
                <a:close/>
                <a:moveTo>
                  <a:pt x="93329" y="10863"/>
                </a:moveTo>
                <a:cubicBezTo>
                  <a:pt x="93360" y="11243"/>
                  <a:pt x="93677" y="11528"/>
                  <a:pt x="94057" y="11528"/>
                </a:cubicBezTo>
                <a:cubicBezTo>
                  <a:pt x="94437" y="11496"/>
                  <a:pt x="94754" y="11179"/>
                  <a:pt x="94722" y="10799"/>
                </a:cubicBezTo>
                <a:cubicBezTo>
                  <a:pt x="94722" y="10419"/>
                  <a:pt x="94374" y="10103"/>
                  <a:pt x="93994" y="10134"/>
                </a:cubicBezTo>
                <a:cubicBezTo>
                  <a:pt x="93614" y="10166"/>
                  <a:pt x="93329" y="10483"/>
                  <a:pt x="93329" y="10863"/>
                </a:cubicBezTo>
                <a:close/>
                <a:moveTo>
                  <a:pt x="82086" y="25050"/>
                </a:moveTo>
                <a:cubicBezTo>
                  <a:pt x="82086" y="25430"/>
                  <a:pt x="82371" y="25747"/>
                  <a:pt x="82751" y="25779"/>
                </a:cubicBezTo>
                <a:cubicBezTo>
                  <a:pt x="83131" y="25810"/>
                  <a:pt x="83480" y="25494"/>
                  <a:pt x="83480" y="25114"/>
                </a:cubicBezTo>
                <a:cubicBezTo>
                  <a:pt x="83511" y="24734"/>
                  <a:pt x="83226" y="24385"/>
                  <a:pt x="82815" y="24385"/>
                </a:cubicBezTo>
                <a:cubicBezTo>
                  <a:pt x="82435" y="24354"/>
                  <a:pt x="82118" y="24670"/>
                  <a:pt x="82086" y="25050"/>
                </a:cubicBezTo>
                <a:close/>
                <a:moveTo>
                  <a:pt x="109322" y="2946"/>
                </a:moveTo>
                <a:cubicBezTo>
                  <a:pt x="109322" y="3357"/>
                  <a:pt x="109607" y="3674"/>
                  <a:pt x="110018" y="3674"/>
                </a:cubicBezTo>
                <a:cubicBezTo>
                  <a:pt x="110367" y="3706"/>
                  <a:pt x="110683" y="3421"/>
                  <a:pt x="110715" y="3072"/>
                </a:cubicBezTo>
                <a:cubicBezTo>
                  <a:pt x="110747" y="2661"/>
                  <a:pt x="110462" y="2312"/>
                  <a:pt x="110082" y="2280"/>
                </a:cubicBezTo>
                <a:cubicBezTo>
                  <a:pt x="109702" y="2280"/>
                  <a:pt x="109353" y="2566"/>
                  <a:pt x="109322" y="2946"/>
                </a:cubicBezTo>
                <a:close/>
                <a:moveTo>
                  <a:pt x="96432" y="9343"/>
                </a:moveTo>
                <a:cubicBezTo>
                  <a:pt x="96052" y="9343"/>
                  <a:pt x="95736" y="9691"/>
                  <a:pt x="95767" y="10071"/>
                </a:cubicBezTo>
                <a:cubicBezTo>
                  <a:pt x="95799" y="10419"/>
                  <a:pt x="96084" y="10704"/>
                  <a:pt x="96432" y="10736"/>
                </a:cubicBezTo>
                <a:cubicBezTo>
                  <a:pt x="96812" y="10736"/>
                  <a:pt x="97129" y="10419"/>
                  <a:pt x="97129" y="10039"/>
                </a:cubicBezTo>
                <a:cubicBezTo>
                  <a:pt x="97129" y="9659"/>
                  <a:pt x="96812" y="9343"/>
                  <a:pt x="96432" y="9343"/>
                </a:cubicBezTo>
                <a:close/>
                <a:moveTo>
                  <a:pt x="50797" y="40093"/>
                </a:moveTo>
                <a:cubicBezTo>
                  <a:pt x="50417" y="40125"/>
                  <a:pt x="50100" y="40442"/>
                  <a:pt x="50132" y="40822"/>
                </a:cubicBezTo>
                <a:cubicBezTo>
                  <a:pt x="50164" y="41202"/>
                  <a:pt x="50481" y="41487"/>
                  <a:pt x="50861" y="41487"/>
                </a:cubicBezTo>
                <a:cubicBezTo>
                  <a:pt x="51209" y="41455"/>
                  <a:pt x="51494" y="41138"/>
                  <a:pt x="51494" y="40790"/>
                </a:cubicBezTo>
                <a:cubicBezTo>
                  <a:pt x="51494" y="40410"/>
                  <a:pt x="51177" y="40093"/>
                  <a:pt x="50797" y="40093"/>
                </a:cubicBezTo>
                <a:close/>
                <a:moveTo>
                  <a:pt x="55706" y="41645"/>
                </a:moveTo>
                <a:cubicBezTo>
                  <a:pt x="55706" y="42025"/>
                  <a:pt x="56054" y="42342"/>
                  <a:pt x="56434" y="42310"/>
                </a:cubicBezTo>
                <a:cubicBezTo>
                  <a:pt x="56783" y="42278"/>
                  <a:pt x="57068" y="41993"/>
                  <a:pt x="57099" y="41645"/>
                </a:cubicBezTo>
                <a:cubicBezTo>
                  <a:pt x="57068" y="41233"/>
                  <a:pt x="56783" y="40917"/>
                  <a:pt x="56403" y="40917"/>
                </a:cubicBezTo>
                <a:cubicBezTo>
                  <a:pt x="55991" y="40917"/>
                  <a:pt x="55706" y="41265"/>
                  <a:pt x="55706" y="41645"/>
                </a:cubicBezTo>
                <a:close/>
                <a:moveTo>
                  <a:pt x="78033" y="36958"/>
                </a:moveTo>
                <a:cubicBezTo>
                  <a:pt x="78033" y="37370"/>
                  <a:pt x="78318" y="37686"/>
                  <a:pt x="78729" y="37686"/>
                </a:cubicBezTo>
                <a:cubicBezTo>
                  <a:pt x="79109" y="37655"/>
                  <a:pt x="79394" y="37338"/>
                  <a:pt x="79394" y="36958"/>
                </a:cubicBezTo>
                <a:cubicBezTo>
                  <a:pt x="79394" y="36610"/>
                  <a:pt x="79109" y="36325"/>
                  <a:pt x="78761" y="36293"/>
                </a:cubicBezTo>
                <a:cubicBezTo>
                  <a:pt x="78381" y="36293"/>
                  <a:pt x="78033" y="36578"/>
                  <a:pt x="78033" y="36958"/>
                </a:cubicBezTo>
                <a:close/>
                <a:moveTo>
                  <a:pt x="8709" y="43640"/>
                </a:moveTo>
                <a:cubicBezTo>
                  <a:pt x="8677" y="44052"/>
                  <a:pt x="8994" y="44368"/>
                  <a:pt x="9374" y="44368"/>
                </a:cubicBezTo>
                <a:cubicBezTo>
                  <a:pt x="9754" y="44368"/>
                  <a:pt x="10071" y="44052"/>
                  <a:pt x="10071" y="43672"/>
                </a:cubicBezTo>
                <a:cubicBezTo>
                  <a:pt x="10039" y="43323"/>
                  <a:pt x="9754" y="43038"/>
                  <a:pt x="9406" y="42975"/>
                </a:cubicBezTo>
                <a:cubicBezTo>
                  <a:pt x="9026" y="42975"/>
                  <a:pt x="8709" y="43260"/>
                  <a:pt x="8709" y="43640"/>
                </a:cubicBezTo>
                <a:close/>
                <a:moveTo>
                  <a:pt x="2914" y="47694"/>
                </a:moveTo>
                <a:cubicBezTo>
                  <a:pt x="2027" y="47757"/>
                  <a:pt x="2090" y="49119"/>
                  <a:pt x="2977" y="49087"/>
                </a:cubicBezTo>
                <a:cubicBezTo>
                  <a:pt x="3357" y="49055"/>
                  <a:pt x="3610" y="48770"/>
                  <a:pt x="3642" y="48390"/>
                </a:cubicBezTo>
                <a:cubicBezTo>
                  <a:pt x="3642" y="48010"/>
                  <a:pt x="3325" y="47694"/>
                  <a:pt x="2914" y="47694"/>
                </a:cubicBezTo>
                <a:close/>
                <a:moveTo>
                  <a:pt x="83511" y="26792"/>
                </a:moveTo>
                <a:cubicBezTo>
                  <a:pt x="82593" y="26856"/>
                  <a:pt x="82656" y="28217"/>
                  <a:pt x="83575" y="28186"/>
                </a:cubicBezTo>
                <a:cubicBezTo>
                  <a:pt x="83923" y="28154"/>
                  <a:pt x="84208" y="27837"/>
                  <a:pt x="84240" y="27489"/>
                </a:cubicBezTo>
                <a:cubicBezTo>
                  <a:pt x="84208" y="27109"/>
                  <a:pt x="83891" y="26792"/>
                  <a:pt x="83511" y="26792"/>
                </a:cubicBezTo>
                <a:close/>
                <a:moveTo>
                  <a:pt x="38953" y="39143"/>
                </a:moveTo>
                <a:cubicBezTo>
                  <a:pt x="38953" y="39523"/>
                  <a:pt x="39301" y="39840"/>
                  <a:pt x="39681" y="39808"/>
                </a:cubicBezTo>
                <a:cubicBezTo>
                  <a:pt x="40030" y="39808"/>
                  <a:pt x="40315" y="39523"/>
                  <a:pt x="40346" y="39143"/>
                </a:cubicBezTo>
                <a:cubicBezTo>
                  <a:pt x="40346" y="38763"/>
                  <a:pt x="40061" y="38446"/>
                  <a:pt x="39650" y="38446"/>
                </a:cubicBezTo>
                <a:cubicBezTo>
                  <a:pt x="39270" y="38415"/>
                  <a:pt x="38953" y="38731"/>
                  <a:pt x="38953" y="39143"/>
                </a:cubicBezTo>
                <a:close/>
                <a:moveTo>
                  <a:pt x="85982" y="19445"/>
                </a:moveTo>
                <a:cubicBezTo>
                  <a:pt x="86362" y="19445"/>
                  <a:pt x="86678" y="19128"/>
                  <a:pt x="86678" y="18748"/>
                </a:cubicBezTo>
                <a:cubicBezTo>
                  <a:pt x="86678" y="18368"/>
                  <a:pt x="86362" y="18052"/>
                  <a:pt x="85982" y="18052"/>
                </a:cubicBezTo>
                <a:cubicBezTo>
                  <a:pt x="85633" y="18052"/>
                  <a:pt x="85348" y="18337"/>
                  <a:pt x="85316" y="18717"/>
                </a:cubicBezTo>
                <a:cubicBezTo>
                  <a:pt x="85285" y="19097"/>
                  <a:pt x="85602" y="19413"/>
                  <a:pt x="85982" y="19445"/>
                </a:cubicBezTo>
                <a:close/>
                <a:moveTo>
                  <a:pt x="31669" y="39745"/>
                </a:moveTo>
                <a:cubicBezTo>
                  <a:pt x="32049" y="39745"/>
                  <a:pt x="32366" y="39428"/>
                  <a:pt x="32397" y="39048"/>
                </a:cubicBezTo>
                <a:cubicBezTo>
                  <a:pt x="32366" y="38668"/>
                  <a:pt x="32081" y="38351"/>
                  <a:pt x="31669" y="38351"/>
                </a:cubicBezTo>
                <a:cubicBezTo>
                  <a:pt x="31321" y="38351"/>
                  <a:pt x="31036" y="38636"/>
                  <a:pt x="31004" y="39016"/>
                </a:cubicBezTo>
                <a:cubicBezTo>
                  <a:pt x="31004" y="39396"/>
                  <a:pt x="31289" y="39713"/>
                  <a:pt x="31669" y="39745"/>
                </a:cubicBezTo>
                <a:close/>
                <a:moveTo>
                  <a:pt x="44527" y="39966"/>
                </a:moveTo>
                <a:cubicBezTo>
                  <a:pt x="44558" y="40378"/>
                  <a:pt x="44875" y="40663"/>
                  <a:pt x="45255" y="40632"/>
                </a:cubicBezTo>
                <a:cubicBezTo>
                  <a:pt x="45667" y="40632"/>
                  <a:pt x="45952" y="40283"/>
                  <a:pt x="45920" y="39903"/>
                </a:cubicBezTo>
                <a:cubicBezTo>
                  <a:pt x="45888" y="39555"/>
                  <a:pt x="45572" y="39270"/>
                  <a:pt x="45223" y="39270"/>
                </a:cubicBezTo>
                <a:cubicBezTo>
                  <a:pt x="44843" y="39270"/>
                  <a:pt x="44527" y="39586"/>
                  <a:pt x="44527" y="39966"/>
                </a:cubicBezTo>
                <a:close/>
                <a:moveTo>
                  <a:pt x="67518" y="42595"/>
                </a:moveTo>
                <a:cubicBezTo>
                  <a:pt x="67138" y="42595"/>
                  <a:pt x="66822" y="42912"/>
                  <a:pt x="66822" y="43292"/>
                </a:cubicBezTo>
                <a:cubicBezTo>
                  <a:pt x="66853" y="43672"/>
                  <a:pt x="67170" y="43988"/>
                  <a:pt x="67550" y="43957"/>
                </a:cubicBezTo>
                <a:cubicBezTo>
                  <a:pt x="67898" y="43925"/>
                  <a:pt x="68184" y="43672"/>
                  <a:pt x="68215" y="43323"/>
                </a:cubicBezTo>
                <a:cubicBezTo>
                  <a:pt x="68215" y="42912"/>
                  <a:pt x="67898" y="42627"/>
                  <a:pt x="67518" y="42595"/>
                </a:cubicBezTo>
                <a:close/>
                <a:moveTo>
                  <a:pt x="20617" y="39776"/>
                </a:moveTo>
                <a:cubicBezTo>
                  <a:pt x="20648" y="40156"/>
                  <a:pt x="20965" y="40442"/>
                  <a:pt x="21345" y="40442"/>
                </a:cubicBezTo>
                <a:cubicBezTo>
                  <a:pt x="21725" y="40410"/>
                  <a:pt x="22042" y="40093"/>
                  <a:pt x="22010" y="39713"/>
                </a:cubicBezTo>
                <a:cubicBezTo>
                  <a:pt x="21978" y="39365"/>
                  <a:pt x="21693" y="39080"/>
                  <a:pt x="21345" y="39080"/>
                </a:cubicBezTo>
                <a:cubicBezTo>
                  <a:pt x="20933" y="39080"/>
                  <a:pt x="20648" y="39396"/>
                  <a:pt x="20617" y="39776"/>
                </a:cubicBezTo>
                <a:close/>
                <a:moveTo>
                  <a:pt x="74042" y="40917"/>
                </a:moveTo>
                <a:cubicBezTo>
                  <a:pt x="74042" y="41297"/>
                  <a:pt x="74327" y="41613"/>
                  <a:pt x="74707" y="41645"/>
                </a:cubicBezTo>
                <a:cubicBezTo>
                  <a:pt x="75309" y="41645"/>
                  <a:pt x="75657" y="40948"/>
                  <a:pt x="75246" y="40473"/>
                </a:cubicBezTo>
                <a:cubicBezTo>
                  <a:pt x="74834" y="40030"/>
                  <a:pt x="74074" y="40315"/>
                  <a:pt x="74042" y="40917"/>
                </a:cubicBezTo>
                <a:close/>
                <a:moveTo>
                  <a:pt x="90004" y="14125"/>
                </a:moveTo>
                <a:cubicBezTo>
                  <a:pt x="89433" y="14156"/>
                  <a:pt x="89148" y="14853"/>
                  <a:pt x="89592" y="15265"/>
                </a:cubicBezTo>
                <a:cubicBezTo>
                  <a:pt x="90004" y="15676"/>
                  <a:pt x="90700" y="15391"/>
                  <a:pt x="90732" y="14790"/>
                </a:cubicBezTo>
                <a:cubicBezTo>
                  <a:pt x="90732" y="14410"/>
                  <a:pt x="90384" y="14093"/>
                  <a:pt x="90004" y="14125"/>
                </a:cubicBezTo>
                <a:close/>
                <a:moveTo>
                  <a:pt x="48390" y="42247"/>
                </a:moveTo>
                <a:cubicBezTo>
                  <a:pt x="48739" y="42247"/>
                  <a:pt x="49024" y="41962"/>
                  <a:pt x="49087" y="41613"/>
                </a:cubicBezTo>
                <a:cubicBezTo>
                  <a:pt x="49087" y="41233"/>
                  <a:pt x="48770" y="40917"/>
                  <a:pt x="48390" y="40917"/>
                </a:cubicBezTo>
                <a:cubicBezTo>
                  <a:pt x="48010" y="40917"/>
                  <a:pt x="47725" y="41233"/>
                  <a:pt x="47725" y="41613"/>
                </a:cubicBezTo>
                <a:cubicBezTo>
                  <a:pt x="47757" y="41962"/>
                  <a:pt x="48042" y="42247"/>
                  <a:pt x="48390" y="42247"/>
                </a:cubicBezTo>
                <a:close/>
                <a:moveTo>
                  <a:pt x="82751" y="33696"/>
                </a:moveTo>
                <a:cubicBezTo>
                  <a:pt x="83100" y="33664"/>
                  <a:pt x="83385" y="33379"/>
                  <a:pt x="83385" y="33031"/>
                </a:cubicBezTo>
                <a:cubicBezTo>
                  <a:pt x="83353" y="32683"/>
                  <a:pt x="83068" y="32398"/>
                  <a:pt x="82720" y="32366"/>
                </a:cubicBezTo>
                <a:cubicBezTo>
                  <a:pt x="81833" y="32366"/>
                  <a:pt x="81833" y="33696"/>
                  <a:pt x="82751" y="33696"/>
                </a:cubicBezTo>
                <a:close/>
                <a:moveTo>
                  <a:pt x="100581" y="8488"/>
                </a:moveTo>
                <a:cubicBezTo>
                  <a:pt x="100581" y="9089"/>
                  <a:pt x="101309" y="9406"/>
                  <a:pt x="101721" y="8963"/>
                </a:cubicBezTo>
                <a:cubicBezTo>
                  <a:pt x="102133" y="8519"/>
                  <a:pt x="101816" y="7791"/>
                  <a:pt x="101214" y="7823"/>
                </a:cubicBezTo>
                <a:cubicBezTo>
                  <a:pt x="100866" y="7854"/>
                  <a:pt x="100581" y="8139"/>
                  <a:pt x="100581" y="8488"/>
                </a:cubicBezTo>
                <a:close/>
                <a:moveTo>
                  <a:pt x="112457" y="2882"/>
                </a:moveTo>
                <a:cubicBezTo>
                  <a:pt x="112837" y="2851"/>
                  <a:pt x="113122" y="2534"/>
                  <a:pt x="113122" y="2154"/>
                </a:cubicBezTo>
                <a:cubicBezTo>
                  <a:pt x="113090" y="1805"/>
                  <a:pt x="112805" y="1520"/>
                  <a:pt x="112457" y="1520"/>
                </a:cubicBezTo>
                <a:cubicBezTo>
                  <a:pt x="112077" y="1489"/>
                  <a:pt x="111760" y="1805"/>
                  <a:pt x="111760" y="2185"/>
                </a:cubicBezTo>
                <a:cubicBezTo>
                  <a:pt x="111760" y="2566"/>
                  <a:pt x="112077" y="2882"/>
                  <a:pt x="112457" y="2882"/>
                </a:cubicBezTo>
                <a:close/>
                <a:moveTo>
                  <a:pt x="98174" y="9248"/>
                </a:moveTo>
                <a:cubicBezTo>
                  <a:pt x="98142" y="9628"/>
                  <a:pt x="98427" y="9944"/>
                  <a:pt x="98839" y="9976"/>
                </a:cubicBezTo>
                <a:cubicBezTo>
                  <a:pt x="99726" y="9976"/>
                  <a:pt x="99726" y="8583"/>
                  <a:pt x="98808" y="8614"/>
                </a:cubicBezTo>
                <a:cubicBezTo>
                  <a:pt x="98459" y="8614"/>
                  <a:pt x="98174" y="8899"/>
                  <a:pt x="98174" y="9248"/>
                </a:cubicBezTo>
                <a:close/>
                <a:moveTo>
                  <a:pt x="18970" y="41233"/>
                </a:moveTo>
                <a:cubicBezTo>
                  <a:pt x="19888" y="41202"/>
                  <a:pt x="19857" y="39840"/>
                  <a:pt x="18938" y="39871"/>
                </a:cubicBezTo>
                <a:cubicBezTo>
                  <a:pt x="18558" y="39903"/>
                  <a:pt x="18273" y="40188"/>
                  <a:pt x="18273" y="40537"/>
                </a:cubicBezTo>
                <a:cubicBezTo>
                  <a:pt x="18241" y="40917"/>
                  <a:pt x="18590" y="41233"/>
                  <a:pt x="18970" y="41233"/>
                </a:cubicBezTo>
                <a:close/>
                <a:moveTo>
                  <a:pt x="53964" y="41740"/>
                </a:moveTo>
                <a:cubicBezTo>
                  <a:pt x="53552" y="41740"/>
                  <a:pt x="53267" y="42088"/>
                  <a:pt x="53331" y="42468"/>
                </a:cubicBezTo>
                <a:cubicBezTo>
                  <a:pt x="53394" y="43387"/>
                  <a:pt x="54756" y="43228"/>
                  <a:pt x="54629" y="42342"/>
                </a:cubicBezTo>
                <a:cubicBezTo>
                  <a:pt x="54597" y="41993"/>
                  <a:pt x="54312" y="41708"/>
                  <a:pt x="53964" y="41740"/>
                </a:cubicBezTo>
                <a:close/>
                <a:moveTo>
                  <a:pt x="11084" y="42912"/>
                </a:moveTo>
                <a:cubicBezTo>
                  <a:pt x="11084" y="43830"/>
                  <a:pt x="12446" y="43798"/>
                  <a:pt x="12414" y="42880"/>
                </a:cubicBezTo>
                <a:cubicBezTo>
                  <a:pt x="12414" y="41962"/>
                  <a:pt x="11021" y="41993"/>
                  <a:pt x="11084" y="42912"/>
                </a:cubicBezTo>
                <a:close/>
                <a:moveTo>
                  <a:pt x="77114" y="40885"/>
                </a:moveTo>
                <a:cubicBezTo>
                  <a:pt x="78001" y="40853"/>
                  <a:pt x="77969" y="39523"/>
                  <a:pt x="77083" y="39523"/>
                </a:cubicBezTo>
                <a:cubicBezTo>
                  <a:pt x="76196" y="39555"/>
                  <a:pt x="76196" y="40885"/>
                  <a:pt x="77114" y="40885"/>
                </a:cubicBezTo>
                <a:close/>
                <a:moveTo>
                  <a:pt x="42880" y="40061"/>
                </a:moveTo>
                <a:cubicBezTo>
                  <a:pt x="42278" y="40030"/>
                  <a:pt x="41993" y="40758"/>
                  <a:pt x="42405" y="41170"/>
                </a:cubicBezTo>
                <a:cubicBezTo>
                  <a:pt x="42817" y="41613"/>
                  <a:pt x="43545" y="41297"/>
                  <a:pt x="43545" y="40695"/>
                </a:cubicBezTo>
                <a:cubicBezTo>
                  <a:pt x="43513" y="40346"/>
                  <a:pt x="43228" y="40061"/>
                  <a:pt x="42880" y="40061"/>
                </a:cubicBezTo>
                <a:close/>
                <a:moveTo>
                  <a:pt x="16531" y="40695"/>
                </a:moveTo>
                <a:cubicBezTo>
                  <a:pt x="15930" y="40695"/>
                  <a:pt x="15676" y="41392"/>
                  <a:pt x="16088" y="41803"/>
                </a:cubicBezTo>
                <a:cubicBezTo>
                  <a:pt x="16500" y="42215"/>
                  <a:pt x="17196" y="41962"/>
                  <a:pt x="17228" y="41360"/>
                </a:cubicBezTo>
                <a:cubicBezTo>
                  <a:pt x="17228" y="40980"/>
                  <a:pt x="16911" y="40663"/>
                  <a:pt x="16531" y="40695"/>
                </a:cubicBezTo>
                <a:close/>
                <a:moveTo>
                  <a:pt x="114167" y="1394"/>
                </a:moveTo>
                <a:cubicBezTo>
                  <a:pt x="114135" y="1742"/>
                  <a:pt x="114420" y="2059"/>
                  <a:pt x="114769" y="2059"/>
                </a:cubicBezTo>
                <a:cubicBezTo>
                  <a:pt x="115149" y="2090"/>
                  <a:pt x="115465" y="1774"/>
                  <a:pt x="115465" y="1394"/>
                </a:cubicBezTo>
                <a:cubicBezTo>
                  <a:pt x="115465" y="1014"/>
                  <a:pt x="115180" y="729"/>
                  <a:pt x="114800" y="729"/>
                </a:cubicBezTo>
                <a:cubicBezTo>
                  <a:pt x="114452" y="729"/>
                  <a:pt x="114167" y="1014"/>
                  <a:pt x="114167" y="1394"/>
                </a:cubicBezTo>
                <a:close/>
                <a:moveTo>
                  <a:pt x="81104" y="36895"/>
                </a:moveTo>
                <a:cubicBezTo>
                  <a:pt x="81485" y="36895"/>
                  <a:pt x="81738" y="36578"/>
                  <a:pt x="81738" y="36230"/>
                </a:cubicBezTo>
                <a:cubicBezTo>
                  <a:pt x="81738" y="35311"/>
                  <a:pt x="80344" y="35374"/>
                  <a:pt x="80439" y="36293"/>
                </a:cubicBezTo>
                <a:cubicBezTo>
                  <a:pt x="80471" y="36641"/>
                  <a:pt x="80756" y="36926"/>
                  <a:pt x="81104" y="36895"/>
                </a:cubicBezTo>
                <a:close/>
                <a:moveTo>
                  <a:pt x="29294" y="39175"/>
                </a:moveTo>
                <a:cubicBezTo>
                  <a:pt x="28661" y="39175"/>
                  <a:pt x="28375" y="39935"/>
                  <a:pt x="28851" y="40346"/>
                </a:cubicBezTo>
                <a:cubicBezTo>
                  <a:pt x="29326" y="40758"/>
                  <a:pt x="30022" y="40378"/>
                  <a:pt x="29959" y="39776"/>
                </a:cubicBezTo>
                <a:cubicBezTo>
                  <a:pt x="29927" y="39428"/>
                  <a:pt x="29642" y="39143"/>
                  <a:pt x="29294" y="39175"/>
                </a:cubicBezTo>
                <a:close/>
                <a:moveTo>
                  <a:pt x="85158" y="24987"/>
                </a:moveTo>
                <a:cubicBezTo>
                  <a:pt x="85506" y="24987"/>
                  <a:pt x="85823" y="24702"/>
                  <a:pt x="85823" y="24354"/>
                </a:cubicBezTo>
                <a:cubicBezTo>
                  <a:pt x="85887" y="23435"/>
                  <a:pt x="84493" y="23404"/>
                  <a:pt x="84525" y="24322"/>
                </a:cubicBezTo>
                <a:cubicBezTo>
                  <a:pt x="84525" y="24702"/>
                  <a:pt x="84810" y="24987"/>
                  <a:pt x="85158" y="24987"/>
                </a:cubicBezTo>
                <a:close/>
                <a:moveTo>
                  <a:pt x="103621" y="7031"/>
                </a:moveTo>
                <a:cubicBezTo>
                  <a:pt x="103241" y="7062"/>
                  <a:pt x="102988" y="7316"/>
                  <a:pt x="102956" y="7696"/>
                </a:cubicBezTo>
                <a:cubicBezTo>
                  <a:pt x="102956" y="8076"/>
                  <a:pt x="103273" y="8361"/>
                  <a:pt x="103653" y="8361"/>
                </a:cubicBezTo>
                <a:cubicBezTo>
                  <a:pt x="104001" y="8329"/>
                  <a:pt x="104286" y="8013"/>
                  <a:pt x="104286" y="7664"/>
                </a:cubicBezTo>
                <a:cubicBezTo>
                  <a:pt x="104255" y="7316"/>
                  <a:pt x="103970" y="7062"/>
                  <a:pt x="103621" y="7031"/>
                </a:cubicBezTo>
                <a:close/>
                <a:moveTo>
                  <a:pt x="59601" y="43893"/>
                </a:moveTo>
                <a:cubicBezTo>
                  <a:pt x="60171" y="43862"/>
                  <a:pt x="60425" y="43165"/>
                  <a:pt x="60013" y="42753"/>
                </a:cubicBezTo>
                <a:cubicBezTo>
                  <a:pt x="59601" y="42373"/>
                  <a:pt x="58904" y="42658"/>
                  <a:pt x="58904" y="43228"/>
                </a:cubicBezTo>
                <a:cubicBezTo>
                  <a:pt x="58873" y="43608"/>
                  <a:pt x="59189" y="43925"/>
                  <a:pt x="59601" y="43893"/>
                </a:cubicBezTo>
                <a:close/>
                <a:moveTo>
                  <a:pt x="50956" y="43165"/>
                </a:moveTo>
                <a:cubicBezTo>
                  <a:pt x="50956" y="43513"/>
                  <a:pt x="51241" y="43830"/>
                  <a:pt x="51589" y="43830"/>
                </a:cubicBezTo>
                <a:cubicBezTo>
                  <a:pt x="51969" y="43798"/>
                  <a:pt x="52254" y="43513"/>
                  <a:pt x="52254" y="43165"/>
                </a:cubicBezTo>
                <a:cubicBezTo>
                  <a:pt x="52254" y="42817"/>
                  <a:pt x="51969" y="42532"/>
                  <a:pt x="51621" y="42500"/>
                </a:cubicBezTo>
                <a:cubicBezTo>
                  <a:pt x="51241" y="42500"/>
                  <a:pt x="50956" y="42817"/>
                  <a:pt x="50956" y="43165"/>
                </a:cubicBezTo>
                <a:close/>
                <a:moveTo>
                  <a:pt x="87755" y="17957"/>
                </a:moveTo>
                <a:cubicBezTo>
                  <a:pt x="87755" y="18305"/>
                  <a:pt x="88040" y="18590"/>
                  <a:pt x="88388" y="18590"/>
                </a:cubicBezTo>
                <a:cubicBezTo>
                  <a:pt x="88768" y="18622"/>
                  <a:pt x="89053" y="18337"/>
                  <a:pt x="89085" y="17988"/>
                </a:cubicBezTo>
                <a:cubicBezTo>
                  <a:pt x="89085" y="17102"/>
                  <a:pt x="87755" y="17070"/>
                  <a:pt x="87755" y="17957"/>
                </a:cubicBezTo>
                <a:close/>
                <a:moveTo>
                  <a:pt x="34868" y="41328"/>
                </a:moveTo>
                <a:cubicBezTo>
                  <a:pt x="35248" y="41297"/>
                  <a:pt x="35501" y="41012"/>
                  <a:pt x="35501" y="40663"/>
                </a:cubicBezTo>
                <a:cubicBezTo>
                  <a:pt x="35501" y="40283"/>
                  <a:pt x="35184" y="39998"/>
                  <a:pt x="34836" y="40030"/>
                </a:cubicBezTo>
                <a:cubicBezTo>
                  <a:pt x="34488" y="40030"/>
                  <a:pt x="34203" y="40346"/>
                  <a:pt x="34203" y="40695"/>
                </a:cubicBezTo>
                <a:cubicBezTo>
                  <a:pt x="34234" y="41043"/>
                  <a:pt x="34519" y="41328"/>
                  <a:pt x="34868" y="41328"/>
                </a:cubicBezTo>
                <a:close/>
                <a:moveTo>
                  <a:pt x="91745" y="14030"/>
                </a:moveTo>
                <a:cubicBezTo>
                  <a:pt x="91777" y="14378"/>
                  <a:pt x="92094" y="14663"/>
                  <a:pt x="92442" y="14631"/>
                </a:cubicBezTo>
                <a:cubicBezTo>
                  <a:pt x="92822" y="14600"/>
                  <a:pt x="93075" y="14315"/>
                  <a:pt x="93075" y="13966"/>
                </a:cubicBezTo>
                <a:cubicBezTo>
                  <a:pt x="93044" y="13586"/>
                  <a:pt x="92727" y="13333"/>
                  <a:pt x="92379" y="13333"/>
                </a:cubicBezTo>
                <a:cubicBezTo>
                  <a:pt x="92030" y="13365"/>
                  <a:pt x="91745" y="13681"/>
                  <a:pt x="91745" y="14030"/>
                </a:cubicBezTo>
                <a:close/>
                <a:moveTo>
                  <a:pt x="78856" y="39396"/>
                </a:moveTo>
                <a:cubicBezTo>
                  <a:pt x="78856" y="39745"/>
                  <a:pt x="79141" y="40030"/>
                  <a:pt x="79489" y="40061"/>
                </a:cubicBezTo>
                <a:cubicBezTo>
                  <a:pt x="79838" y="40061"/>
                  <a:pt x="80154" y="39776"/>
                  <a:pt x="80154" y="39428"/>
                </a:cubicBezTo>
                <a:cubicBezTo>
                  <a:pt x="80186" y="39080"/>
                  <a:pt x="79901" y="38763"/>
                  <a:pt x="79521" y="38763"/>
                </a:cubicBezTo>
                <a:cubicBezTo>
                  <a:pt x="79173" y="38731"/>
                  <a:pt x="78856" y="39016"/>
                  <a:pt x="78856" y="39396"/>
                </a:cubicBezTo>
                <a:close/>
                <a:moveTo>
                  <a:pt x="64447" y="44052"/>
                </a:moveTo>
                <a:cubicBezTo>
                  <a:pt x="64415" y="44907"/>
                  <a:pt x="65682" y="44970"/>
                  <a:pt x="65745" y="44115"/>
                </a:cubicBezTo>
                <a:cubicBezTo>
                  <a:pt x="65840" y="43228"/>
                  <a:pt x="64447" y="43133"/>
                  <a:pt x="64447" y="44052"/>
                </a:cubicBezTo>
                <a:close/>
                <a:moveTo>
                  <a:pt x="84303" y="29199"/>
                </a:moveTo>
                <a:cubicBezTo>
                  <a:pt x="83955" y="29231"/>
                  <a:pt x="83701" y="29547"/>
                  <a:pt x="83670" y="29896"/>
                </a:cubicBezTo>
                <a:cubicBezTo>
                  <a:pt x="83701" y="30244"/>
                  <a:pt x="84018" y="30529"/>
                  <a:pt x="84366" y="30529"/>
                </a:cubicBezTo>
                <a:cubicBezTo>
                  <a:pt x="84715" y="30497"/>
                  <a:pt x="85000" y="30181"/>
                  <a:pt x="85000" y="29832"/>
                </a:cubicBezTo>
                <a:cubicBezTo>
                  <a:pt x="84968" y="29484"/>
                  <a:pt x="84651" y="29199"/>
                  <a:pt x="84303" y="29199"/>
                </a:cubicBezTo>
                <a:close/>
                <a:moveTo>
                  <a:pt x="39776" y="41487"/>
                </a:moveTo>
                <a:cubicBezTo>
                  <a:pt x="39776" y="41835"/>
                  <a:pt x="40061" y="42120"/>
                  <a:pt x="40441" y="42152"/>
                </a:cubicBezTo>
                <a:cubicBezTo>
                  <a:pt x="40790" y="42152"/>
                  <a:pt x="41075" y="41867"/>
                  <a:pt x="41075" y="41518"/>
                </a:cubicBezTo>
                <a:cubicBezTo>
                  <a:pt x="41106" y="41170"/>
                  <a:pt x="40821" y="40853"/>
                  <a:pt x="40441" y="40853"/>
                </a:cubicBezTo>
                <a:cubicBezTo>
                  <a:pt x="40093" y="40853"/>
                  <a:pt x="39808" y="41138"/>
                  <a:pt x="39776" y="41487"/>
                </a:cubicBezTo>
                <a:close/>
                <a:moveTo>
                  <a:pt x="70020" y="44938"/>
                </a:moveTo>
                <a:cubicBezTo>
                  <a:pt x="70052" y="45287"/>
                  <a:pt x="70337" y="45540"/>
                  <a:pt x="70717" y="45540"/>
                </a:cubicBezTo>
                <a:cubicBezTo>
                  <a:pt x="71065" y="45540"/>
                  <a:pt x="71350" y="45224"/>
                  <a:pt x="71319" y="44875"/>
                </a:cubicBezTo>
                <a:cubicBezTo>
                  <a:pt x="71287" y="44527"/>
                  <a:pt x="71002" y="44242"/>
                  <a:pt x="70654" y="44242"/>
                </a:cubicBezTo>
                <a:cubicBezTo>
                  <a:pt x="70305" y="44273"/>
                  <a:pt x="70052" y="44590"/>
                  <a:pt x="70020" y="44938"/>
                </a:cubicBezTo>
                <a:close/>
                <a:moveTo>
                  <a:pt x="62768" y="45509"/>
                </a:moveTo>
                <a:cubicBezTo>
                  <a:pt x="63116" y="45509"/>
                  <a:pt x="63401" y="45192"/>
                  <a:pt x="63370" y="44812"/>
                </a:cubicBezTo>
                <a:cubicBezTo>
                  <a:pt x="63338" y="44463"/>
                  <a:pt x="63053" y="44178"/>
                  <a:pt x="62673" y="44210"/>
                </a:cubicBezTo>
                <a:cubicBezTo>
                  <a:pt x="62325" y="44242"/>
                  <a:pt x="62071" y="44527"/>
                  <a:pt x="62071" y="44907"/>
                </a:cubicBezTo>
                <a:cubicBezTo>
                  <a:pt x="62103" y="45255"/>
                  <a:pt x="62388" y="45540"/>
                  <a:pt x="62768" y="45509"/>
                </a:cubicBezTo>
                <a:close/>
                <a:moveTo>
                  <a:pt x="26254" y="40568"/>
                </a:moveTo>
                <a:cubicBezTo>
                  <a:pt x="26222" y="40948"/>
                  <a:pt x="26539" y="41233"/>
                  <a:pt x="26887" y="41233"/>
                </a:cubicBezTo>
                <a:cubicBezTo>
                  <a:pt x="27267" y="41265"/>
                  <a:pt x="27552" y="40980"/>
                  <a:pt x="27552" y="40600"/>
                </a:cubicBezTo>
                <a:cubicBezTo>
                  <a:pt x="27552" y="40251"/>
                  <a:pt x="27299" y="39935"/>
                  <a:pt x="26919" y="39935"/>
                </a:cubicBezTo>
                <a:cubicBezTo>
                  <a:pt x="26570" y="39935"/>
                  <a:pt x="26254" y="40220"/>
                  <a:pt x="26254" y="40568"/>
                </a:cubicBezTo>
                <a:close/>
                <a:moveTo>
                  <a:pt x="4687" y="47630"/>
                </a:moveTo>
                <a:cubicBezTo>
                  <a:pt x="4687" y="47979"/>
                  <a:pt x="4940" y="48264"/>
                  <a:pt x="5320" y="48295"/>
                </a:cubicBezTo>
                <a:cubicBezTo>
                  <a:pt x="5669" y="48295"/>
                  <a:pt x="5954" y="48010"/>
                  <a:pt x="5985" y="47662"/>
                </a:cubicBezTo>
                <a:cubicBezTo>
                  <a:pt x="5985" y="47314"/>
                  <a:pt x="5732" y="46997"/>
                  <a:pt x="5352" y="46997"/>
                </a:cubicBezTo>
                <a:cubicBezTo>
                  <a:pt x="5004" y="46965"/>
                  <a:pt x="4687" y="47250"/>
                  <a:pt x="4687" y="47630"/>
                </a:cubicBezTo>
                <a:close/>
                <a:moveTo>
                  <a:pt x="86615" y="26729"/>
                </a:moveTo>
                <a:cubicBezTo>
                  <a:pt x="86615" y="26381"/>
                  <a:pt x="86330" y="26064"/>
                  <a:pt x="85982" y="26064"/>
                </a:cubicBezTo>
                <a:cubicBezTo>
                  <a:pt x="85633" y="26064"/>
                  <a:pt x="85380" y="26286"/>
                  <a:pt x="85348" y="26634"/>
                </a:cubicBezTo>
                <a:cubicBezTo>
                  <a:pt x="85285" y="26982"/>
                  <a:pt x="85538" y="27299"/>
                  <a:pt x="85918" y="27331"/>
                </a:cubicBezTo>
                <a:cubicBezTo>
                  <a:pt x="86267" y="27362"/>
                  <a:pt x="86583" y="27077"/>
                  <a:pt x="86615" y="26729"/>
                </a:cubicBezTo>
                <a:close/>
                <a:moveTo>
                  <a:pt x="24575" y="42025"/>
                </a:moveTo>
                <a:cubicBezTo>
                  <a:pt x="24924" y="41993"/>
                  <a:pt x="25209" y="41677"/>
                  <a:pt x="25177" y="41328"/>
                </a:cubicBezTo>
                <a:cubicBezTo>
                  <a:pt x="25145" y="41012"/>
                  <a:pt x="24860" y="40758"/>
                  <a:pt x="24544" y="40727"/>
                </a:cubicBezTo>
                <a:cubicBezTo>
                  <a:pt x="24195" y="40727"/>
                  <a:pt x="23878" y="41043"/>
                  <a:pt x="23910" y="41392"/>
                </a:cubicBezTo>
                <a:cubicBezTo>
                  <a:pt x="23878" y="41740"/>
                  <a:pt x="24195" y="42057"/>
                  <a:pt x="24575" y="41993"/>
                </a:cubicBezTo>
                <a:close/>
                <a:moveTo>
                  <a:pt x="86773" y="21757"/>
                </a:moveTo>
                <a:cubicBezTo>
                  <a:pt x="87153" y="21789"/>
                  <a:pt x="87438" y="21504"/>
                  <a:pt x="87438" y="21123"/>
                </a:cubicBezTo>
                <a:cubicBezTo>
                  <a:pt x="87438" y="20775"/>
                  <a:pt x="87153" y="20458"/>
                  <a:pt x="86805" y="20458"/>
                </a:cubicBezTo>
                <a:cubicBezTo>
                  <a:pt x="86457" y="20458"/>
                  <a:pt x="86140" y="20743"/>
                  <a:pt x="86140" y="21092"/>
                </a:cubicBezTo>
                <a:cubicBezTo>
                  <a:pt x="86108" y="21472"/>
                  <a:pt x="86425" y="21757"/>
                  <a:pt x="86773" y="21757"/>
                </a:cubicBezTo>
                <a:close/>
                <a:moveTo>
                  <a:pt x="56498" y="44020"/>
                </a:moveTo>
                <a:cubicBezTo>
                  <a:pt x="56466" y="44368"/>
                  <a:pt x="56751" y="44685"/>
                  <a:pt x="57131" y="44685"/>
                </a:cubicBezTo>
                <a:cubicBezTo>
                  <a:pt x="57479" y="44717"/>
                  <a:pt x="57796" y="44432"/>
                  <a:pt x="57796" y="44052"/>
                </a:cubicBezTo>
                <a:cubicBezTo>
                  <a:pt x="57828" y="43703"/>
                  <a:pt x="57543" y="43387"/>
                  <a:pt x="57163" y="43387"/>
                </a:cubicBezTo>
                <a:cubicBezTo>
                  <a:pt x="56814" y="43355"/>
                  <a:pt x="56498" y="43640"/>
                  <a:pt x="56498" y="44020"/>
                </a:cubicBezTo>
                <a:close/>
                <a:moveTo>
                  <a:pt x="73092" y="43450"/>
                </a:moveTo>
                <a:cubicBezTo>
                  <a:pt x="72712" y="43482"/>
                  <a:pt x="72459" y="43767"/>
                  <a:pt x="72459" y="44147"/>
                </a:cubicBezTo>
                <a:cubicBezTo>
                  <a:pt x="72459" y="44495"/>
                  <a:pt x="72776" y="44780"/>
                  <a:pt x="73124" y="44748"/>
                </a:cubicBezTo>
                <a:cubicBezTo>
                  <a:pt x="73472" y="44748"/>
                  <a:pt x="73757" y="44432"/>
                  <a:pt x="73757" y="44083"/>
                </a:cubicBezTo>
                <a:cubicBezTo>
                  <a:pt x="73726" y="43735"/>
                  <a:pt x="73441" y="43482"/>
                  <a:pt x="73092" y="43450"/>
                </a:cubicBezTo>
                <a:close/>
                <a:moveTo>
                  <a:pt x="1330" y="50892"/>
                </a:moveTo>
                <a:cubicBezTo>
                  <a:pt x="982" y="50924"/>
                  <a:pt x="697" y="51209"/>
                  <a:pt x="697" y="51589"/>
                </a:cubicBezTo>
                <a:cubicBezTo>
                  <a:pt x="728" y="51937"/>
                  <a:pt x="1013" y="52191"/>
                  <a:pt x="1362" y="52191"/>
                </a:cubicBezTo>
                <a:cubicBezTo>
                  <a:pt x="1710" y="52159"/>
                  <a:pt x="1963" y="51906"/>
                  <a:pt x="1963" y="51557"/>
                </a:cubicBezTo>
                <a:cubicBezTo>
                  <a:pt x="1963" y="51209"/>
                  <a:pt x="1678" y="50924"/>
                  <a:pt x="1330" y="50892"/>
                </a:cubicBezTo>
                <a:close/>
                <a:moveTo>
                  <a:pt x="54154" y="44812"/>
                </a:moveTo>
                <a:cubicBezTo>
                  <a:pt x="54154" y="45160"/>
                  <a:pt x="54439" y="45445"/>
                  <a:pt x="54819" y="45414"/>
                </a:cubicBezTo>
                <a:cubicBezTo>
                  <a:pt x="55168" y="45382"/>
                  <a:pt x="55421" y="45097"/>
                  <a:pt x="55421" y="44748"/>
                </a:cubicBezTo>
                <a:cubicBezTo>
                  <a:pt x="55389" y="44400"/>
                  <a:pt x="55104" y="44178"/>
                  <a:pt x="54787" y="44178"/>
                </a:cubicBezTo>
                <a:cubicBezTo>
                  <a:pt x="54407" y="44147"/>
                  <a:pt x="54122" y="44463"/>
                  <a:pt x="54154" y="44812"/>
                </a:cubicBezTo>
                <a:close/>
                <a:moveTo>
                  <a:pt x="45382" y="42342"/>
                </a:moveTo>
                <a:cubicBezTo>
                  <a:pt x="45382" y="42690"/>
                  <a:pt x="45698" y="43007"/>
                  <a:pt x="46047" y="42943"/>
                </a:cubicBezTo>
                <a:cubicBezTo>
                  <a:pt x="46395" y="42943"/>
                  <a:pt x="46649" y="42690"/>
                  <a:pt x="46680" y="42373"/>
                </a:cubicBezTo>
                <a:cubicBezTo>
                  <a:pt x="46680" y="41993"/>
                  <a:pt x="46395" y="41708"/>
                  <a:pt x="46047" y="41677"/>
                </a:cubicBezTo>
                <a:cubicBezTo>
                  <a:pt x="45667" y="41677"/>
                  <a:pt x="45382" y="41993"/>
                  <a:pt x="45382" y="42342"/>
                </a:cubicBezTo>
                <a:close/>
                <a:moveTo>
                  <a:pt x="77906" y="43197"/>
                </a:moveTo>
                <a:cubicBezTo>
                  <a:pt x="78254" y="43197"/>
                  <a:pt x="78508" y="42912"/>
                  <a:pt x="78539" y="42563"/>
                </a:cubicBezTo>
                <a:cubicBezTo>
                  <a:pt x="78508" y="42183"/>
                  <a:pt x="78191" y="41930"/>
                  <a:pt x="77843" y="41962"/>
                </a:cubicBezTo>
                <a:cubicBezTo>
                  <a:pt x="77526" y="41962"/>
                  <a:pt x="77273" y="42247"/>
                  <a:pt x="77273" y="42563"/>
                </a:cubicBezTo>
                <a:cubicBezTo>
                  <a:pt x="77241" y="42912"/>
                  <a:pt x="77526" y="43197"/>
                  <a:pt x="77906" y="43197"/>
                </a:cubicBezTo>
                <a:close/>
                <a:moveTo>
                  <a:pt x="68342" y="45065"/>
                </a:moveTo>
                <a:cubicBezTo>
                  <a:pt x="67993" y="45065"/>
                  <a:pt x="67708" y="45319"/>
                  <a:pt x="67645" y="45667"/>
                </a:cubicBezTo>
                <a:cubicBezTo>
                  <a:pt x="67677" y="46015"/>
                  <a:pt x="67898" y="46269"/>
                  <a:pt x="68215" y="46332"/>
                </a:cubicBezTo>
                <a:cubicBezTo>
                  <a:pt x="68595" y="46364"/>
                  <a:pt x="68912" y="46110"/>
                  <a:pt x="68944" y="45762"/>
                </a:cubicBezTo>
                <a:cubicBezTo>
                  <a:pt x="68975" y="45382"/>
                  <a:pt x="68690" y="45065"/>
                  <a:pt x="68342" y="45033"/>
                </a:cubicBezTo>
                <a:close/>
                <a:moveTo>
                  <a:pt x="31859" y="41518"/>
                </a:moveTo>
                <a:cubicBezTo>
                  <a:pt x="31891" y="41867"/>
                  <a:pt x="32207" y="42120"/>
                  <a:pt x="32556" y="42088"/>
                </a:cubicBezTo>
                <a:cubicBezTo>
                  <a:pt x="32904" y="42057"/>
                  <a:pt x="33158" y="41740"/>
                  <a:pt x="33094" y="41392"/>
                </a:cubicBezTo>
                <a:cubicBezTo>
                  <a:pt x="33063" y="41043"/>
                  <a:pt x="32777" y="40822"/>
                  <a:pt x="32461" y="40853"/>
                </a:cubicBezTo>
                <a:cubicBezTo>
                  <a:pt x="32112" y="40853"/>
                  <a:pt x="31827" y="41138"/>
                  <a:pt x="31859" y="41518"/>
                </a:cubicBezTo>
                <a:close/>
                <a:moveTo>
                  <a:pt x="7126" y="46870"/>
                </a:moveTo>
                <a:cubicBezTo>
                  <a:pt x="7157" y="47250"/>
                  <a:pt x="7442" y="47504"/>
                  <a:pt x="7791" y="47472"/>
                </a:cubicBezTo>
                <a:cubicBezTo>
                  <a:pt x="8139" y="47440"/>
                  <a:pt x="8361" y="47187"/>
                  <a:pt x="8392" y="46839"/>
                </a:cubicBezTo>
                <a:cubicBezTo>
                  <a:pt x="8392" y="46490"/>
                  <a:pt x="8076" y="46205"/>
                  <a:pt x="7727" y="46237"/>
                </a:cubicBezTo>
                <a:cubicBezTo>
                  <a:pt x="7379" y="46205"/>
                  <a:pt x="7094" y="46522"/>
                  <a:pt x="7126" y="46870"/>
                </a:cubicBezTo>
                <a:close/>
                <a:moveTo>
                  <a:pt x="106028" y="7601"/>
                </a:moveTo>
                <a:cubicBezTo>
                  <a:pt x="106376" y="7569"/>
                  <a:pt x="106661" y="7316"/>
                  <a:pt x="106693" y="6967"/>
                </a:cubicBezTo>
                <a:cubicBezTo>
                  <a:pt x="106661" y="6619"/>
                  <a:pt x="106376" y="6302"/>
                  <a:pt x="106028" y="6302"/>
                </a:cubicBezTo>
                <a:cubicBezTo>
                  <a:pt x="105680" y="6302"/>
                  <a:pt x="105395" y="6587"/>
                  <a:pt x="105395" y="6936"/>
                </a:cubicBezTo>
                <a:cubicBezTo>
                  <a:pt x="105395" y="7284"/>
                  <a:pt x="105680" y="7569"/>
                  <a:pt x="106028" y="7601"/>
                </a:cubicBezTo>
                <a:close/>
                <a:moveTo>
                  <a:pt x="108403" y="5542"/>
                </a:moveTo>
                <a:cubicBezTo>
                  <a:pt x="108023" y="5511"/>
                  <a:pt x="107738" y="5827"/>
                  <a:pt x="107770" y="6207"/>
                </a:cubicBezTo>
                <a:cubicBezTo>
                  <a:pt x="107802" y="6524"/>
                  <a:pt x="108055" y="6777"/>
                  <a:pt x="108372" y="6809"/>
                </a:cubicBezTo>
                <a:cubicBezTo>
                  <a:pt x="108752" y="6809"/>
                  <a:pt x="109037" y="6524"/>
                  <a:pt x="109037" y="6176"/>
                </a:cubicBezTo>
                <a:cubicBezTo>
                  <a:pt x="109037" y="5796"/>
                  <a:pt x="108752" y="5511"/>
                  <a:pt x="108403" y="5542"/>
                </a:cubicBezTo>
                <a:close/>
                <a:moveTo>
                  <a:pt x="113217" y="3991"/>
                </a:moveTo>
                <a:cubicBezTo>
                  <a:pt x="112869" y="3991"/>
                  <a:pt x="112584" y="4244"/>
                  <a:pt x="112584" y="4592"/>
                </a:cubicBezTo>
                <a:cubicBezTo>
                  <a:pt x="112584" y="4941"/>
                  <a:pt x="112869" y="5257"/>
                  <a:pt x="113217" y="5226"/>
                </a:cubicBezTo>
                <a:cubicBezTo>
                  <a:pt x="113565" y="5194"/>
                  <a:pt x="113819" y="4941"/>
                  <a:pt x="113819" y="4592"/>
                </a:cubicBezTo>
                <a:cubicBezTo>
                  <a:pt x="113787" y="4276"/>
                  <a:pt x="113534" y="4022"/>
                  <a:pt x="113217" y="3991"/>
                </a:cubicBezTo>
                <a:close/>
                <a:moveTo>
                  <a:pt x="94215" y="13270"/>
                </a:moveTo>
                <a:cubicBezTo>
                  <a:pt x="94215" y="13618"/>
                  <a:pt x="94532" y="13903"/>
                  <a:pt x="94881" y="13871"/>
                </a:cubicBezTo>
                <a:cubicBezTo>
                  <a:pt x="95197" y="13840"/>
                  <a:pt x="95451" y="13555"/>
                  <a:pt x="95451" y="13238"/>
                </a:cubicBezTo>
                <a:cubicBezTo>
                  <a:pt x="95451" y="12890"/>
                  <a:pt x="95166" y="12605"/>
                  <a:pt x="94817" y="12605"/>
                </a:cubicBezTo>
                <a:cubicBezTo>
                  <a:pt x="94437" y="12605"/>
                  <a:pt x="94184" y="12921"/>
                  <a:pt x="94215" y="13270"/>
                </a:cubicBezTo>
                <a:close/>
                <a:moveTo>
                  <a:pt x="59696" y="45604"/>
                </a:moveTo>
                <a:cubicBezTo>
                  <a:pt x="59665" y="45952"/>
                  <a:pt x="59950" y="46269"/>
                  <a:pt x="60330" y="46269"/>
                </a:cubicBezTo>
                <a:cubicBezTo>
                  <a:pt x="60678" y="46237"/>
                  <a:pt x="60963" y="45952"/>
                  <a:pt x="60963" y="45604"/>
                </a:cubicBezTo>
                <a:cubicBezTo>
                  <a:pt x="60931" y="45287"/>
                  <a:pt x="60678" y="45002"/>
                  <a:pt x="60361" y="45002"/>
                </a:cubicBezTo>
                <a:cubicBezTo>
                  <a:pt x="59981" y="44970"/>
                  <a:pt x="59696" y="45255"/>
                  <a:pt x="59696" y="45604"/>
                </a:cubicBezTo>
                <a:close/>
                <a:moveTo>
                  <a:pt x="12541" y="45920"/>
                </a:moveTo>
                <a:cubicBezTo>
                  <a:pt x="12889" y="45920"/>
                  <a:pt x="13143" y="45635"/>
                  <a:pt x="13143" y="45319"/>
                </a:cubicBezTo>
                <a:cubicBezTo>
                  <a:pt x="13143" y="44938"/>
                  <a:pt x="12858" y="44653"/>
                  <a:pt x="12478" y="44685"/>
                </a:cubicBezTo>
                <a:cubicBezTo>
                  <a:pt x="12161" y="44717"/>
                  <a:pt x="11908" y="45002"/>
                  <a:pt x="11908" y="45319"/>
                </a:cubicBezTo>
                <a:cubicBezTo>
                  <a:pt x="11939" y="45667"/>
                  <a:pt x="12224" y="45920"/>
                  <a:pt x="12541" y="45920"/>
                </a:cubicBezTo>
                <a:close/>
                <a:moveTo>
                  <a:pt x="82878" y="35469"/>
                </a:moveTo>
                <a:cubicBezTo>
                  <a:pt x="82910" y="35818"/>
                  <a:pt x="83195" y="36103"/>
                  <a:pt x="83543" y="36071"/>
                </a:cubicBezTo>
                <a:cubicBezTo>
                  <a:pt x="83891" y="36040"/>
                  <a:pt x="84145" y="35723"/>
                  <a:pt x="84113" y="35374"/>
                </a:cubicBezTo>
                <a:cubicBezTo>
                  <a:pt x="84113" y="35058"/>
                  <a:pt x="83828" y="34804"/>
                  <a:pt x="83480" y="34836"/>
                </a:cubicBezTo>
                <a:cubicBezTo>
                  <a:pt x="83131" y="34836"/>
                  <a:pt x="82846" y="35121"/>
                  <a:pt x="82878" y="35469"/>
                </a:cubicBezTo>
                <a:close/>
                <a:moveTo>
                  <a:pt x="74834" y="43387"/>
                </a:moveTo>
                <a:cubicBezTo>
                  <a:pt x="74866" y="43735"/>
                  <a:pt x="75151" y="44020"/>
                  <a:pt x="75531" y="44020"/>
                </a:cubicBezTo>
                <a:cubicBezTo>
                  <a:pt x="75879" y="43957"/>
                  <a:pt x="76132" y="43672"/>
                  <a:pt x="76101" y="43292"/>
                </a:cubicBezTo>
                <a:cubicBezTo>
                  <a:pt x="76069" y="42975"/>
                  <a:pt x="75784" y="42722"/>
                  <a:pt x="75467" y="42722"/>
                </a:cubicBezTo>
                <a:cubicBezTo>
                  <a:pt x="75119" y="42722"/>
                  <a:pt x="74802" y="43038"/>
                  <a:pt x="74834" y="43387"/>
                </a:cubicBezTo>
                <a:close/>
                <a:moveTo>
                  <a:pt x="81928" y="38003"/>
                </a:moveTo>
                <a:cubicBezTo>
                  <a:pt x="81548" y="37971"/>
                  <a:pt x="81263" y="38256"/>
                  <a:pt x="81263" y="38636"/>
                </a:cubicBezTo>
                <a:cubicBezTo>
                  <a:pt x="81263" y="38953"/>
                  <a:pt x="81516" y="39206"/>
                  <a:pt x="81865" y="39238"/>
                </a:cubicBezTo>
                <a:cubicBezTo>
                  <a:pt x="82213" y="39270"/>
                  <a:pt x="82498" y="38953"/>
                  <a:pt x="82498" y="38605"/>
                </a:cubicBezTo>
                <a:cubicBezTo>
                  <a:pt x="82498" y="38288"/>
                  <a:pt x="82245" y="38003"/>
                  <a:pt x="81928" y="38003"/>
                </a:cubicBezTo>
                <a:close/>
                <a:moveTo>
                  <a:pt x="85126" y="31669"/>
                </a:moveTo>
                <a:cubicBezTo>
                  <a:pt x="84810" y="31638"/>
                  <a:pt x="84525" y="31923"/>
                  <a:pt x="84525" y="32239"/>
                </a:cubicBezTo>
                <a:cubicBezTo>
                  <a:pt x="84493" y="32588"/>
                  <a:pt x="84778" y="32904"/>
                  <a:pt x="85126" y="32904"/>
                </a:cubicBezTo>
                <a:cubicBezTo>
                  <a:pt x="85475" y="32904"/>
                  <a:pt x="85760" y="32588"/>
                  <a:pt x="85760" y="32239"/>
                </a:cubicBezTo>
                <a:cubicBezTo>
                  <a:pt x="85728" y="31923"/>
                  <a:pt x="85475" y="31669"/>
                  <a:pt x="85126" y="31669"/>
                </a:cubicBezTo>
                <a:close/>
                <a:moveTo>
                  <a:pt x="65872" y="47092"/>
                </a:moveTo>
                <a:cubicBezTo>
                  <a:pt x="66220" y="47124"/>
                  <a:pt x="66505" y="46870"/>
                  <a:pt x="66505" y="46522"/>
                </a:cubicBezTo>
                <a:cubicBezTo>
                  <a:pt x="66537" y="46174"/>
                  <a:pt x="66252" y="45857"/>
                  <a:pt x="65903" y="45857"/>
                </a:cubicBezTo>
                <a:cubicBezTo>
                  <a:pt x="65555" y="45857"/>
                  <a:pt x="65270" y="46174"/>
                  <a:pt x="65270" y="46522"/>
                </a:cubicBezTo>
                <a:cubicBezTo>
                  <a:pt x="65302" y="46839"/>
                  <a:pt x="65555" y="47092"/>
                  <a:pt x="65872" y="47092"/>
                </a:cubicBezTo>
                <a:close/>
                <a:moveTo>
                  <a:pt x="43577" y="42500"/>
                </a:moveTo>
                <a:cubicBezTo>
                  <a:pt x="43260" y="42532"/>
                  <a:pt x="43007" y="42785"/>
                  <a:pt x="43007" y="43133"/>
                </a:cubicBezTo>
                <a:cubicBezTo>
                  <a:pt x="43007" y="43482"/>
                  <a:pt x="43292" y="43767"/>
                  <a:pt x="43672" y="43735"/>
                </a:cubicBezTo>
                <a:cubicBezTo>
                  <a:pt x="43988" y="43703"/>
                  <a:pt x="44242" y="43418"/>
                  <a:pt x="44210" y="43070"/>
                </a:cubicBezTo>
                <a:cubicBezTo>
                  <a:pt x="44178" y="42753"/>
                  <a:pt x="43925" y="42500"/>
                  <a:pt x="43577" y="42500"/>
                </a:cubicBezTo>
                <a:close/>
                <a:moveTo>
                  <a:pt x="21503" y="42183"/>
                </a:moveTo>
                <a:cubicBezTo>
                  <a:pt x="21503" y="42500"/>
                  <a:pt x="21757" y="42785"/>
                  <a:pt x="22073" y="42785"/>
                </a:cubicBezTo>
                <a:cubicBezTo>
                  <a:pt x="22453" y="42817"/>
                  <a:pt x="22738" y="42532"/>
                  <a:pt x="22738" y="42152"/>
                </a:cubicBezTo>
                <a:cubicBezTo>
                  <a:pt x="22738" y="41803"/>
                  <a:pt x="22422" y="41550"/>
                  <a:pt x="22073" y="41550"/>
                </a:cubicBezTo>
                <a:cubicBezTo>
                  <a:pt x="21757" y="41582"/>
                  <a:pt x="21503" y="41835"/>
                  <a:pt x="21503" y="42183"/>
                </a:cubicBezTo>
                <a:close/>
                <a:moveTo>
                  <a:pt x="110208" y="5352"/>
                </a:moveTo>
                <a:cubicBezTo>
                  <a:pt x="110177" y="5701"/>
                  <a:pt x="110462" y="5986"/>
                  <a:pt x="110842" y="5986"/>
                </a:cubicBezTo>
                <a:cubicBezTo>
                  <a:pt x="111158" y="5986"/>
                  <a:pt x="111412" y="5732"/>
                  <a:pt x="111443" y="5384"/>
                </a:cubicBezTo>
                <a:cubicBezTo>
                  <a:pt x="111475" y="5036"/>
                  <a:pt x="111158" y="4751"/>
                  <a:pt x="110810" y="4751"/>
                </a:cubicBezTo>
                <a:cubicBezTo>
                  <a:pt x="110462" y="4751"/>
                  <a:pt x="110208" y="5004"/>
                  <a:pt x="110208" y="5352"/>
                </a:cubicBezTo>
                <a:close/>
                <a:moveTo>
                  <a:pt x="86963" y="23562"/>
                </a:moveTo>
                <a:cubicBezTo>
                  <a:pt x="86963" y="23910"/>
                  <a:pt x="87280" y="24164"/>
                  <a:pt x="87660" y="24132"/>
                </a:cubicBezTo>
                <a:cubicBezTo>
                  <a:pt x="87977" y="24132"/>
                  <a:pt x="88230" y="23815"/>
                  <a:pt x="88198" y="23499"/>
                </a:cubicBezTo>
                <a:cubicBezTo>
                  <a:pt x="88198" y="23182"/>
                  <a:pt x="87913" y="22897"/>
                  <a:pt x="87597" y="22897"/>
                </a:cubicBezTo>
                <a:cubicBezTo>
                  <a:pt x="87248" y="22897"/>
                  <a:pt x="86963" y="23214"/>
                  <a:pt x="86963" y="23562"/>
                </a:cubicBezTo>
                <a:close/>
                <a:moveTo>
                  <a:pt x="97161" y="11844"/>
                </a:moveTo>
                <a:cubicBezTo>
                  <a:pt x="96812" y="11844"/>
                  <a:pt x="96559" y="12161"/>
                  <a:pt x="96591" y="12541"/>
                </a:cubicBezTo>
                <a:cubicBezTo>
                  <a:pt x="96622" y="12858"/>
                  <a:pt x="96907" y="13080"/>
                  <a:pt x="97256" y="13048"/>
                </a:cubicBezTo>
                <a:cubicBezTo>
                  <a:pt x="97572" y="13048"/>
                  <a:pt x="97826" y="12763"/>
                  <a:pt x="97826" y="12446"/>
                </a:cubicBezTo>
                <a:cubicBezTo>
                  <a:pt x="97826" y="12098"/>
                  <a:pt x="97509" y="11813"/>
                  <a:pt x="97161" y="11844"/>
                </a:cubicBezTo>
                <a:close/>
                <a:moveTo>
                  <a:pt x="90162" y="17133"/>
                </a:moveTo>
                <a:cubicBezTo>
                  <a:pt x="90130" y="17450"/>
                  <a:pt x="90384" y="17735"/>
                  <a:pt x="90700" y="17767"/>
                </a:cubicBezTo>
                <a:cubicBezTo>
                  <a:pt x="91080" y="17830"/>
                  <a:pt x="91397" y="17545"/>
                  <a:pt x="91397" y="17197"/>
                </a:cubicBezTo>
                <a:cubicBezTo>
                  <a:pt x="91429" y="16848"/>
                  <a:pt x="91175" y="16563"/>
                  <a:pt x="90859" y="16531"/>
                </a:cubicBezTo>
                <a:cubicBezTo>
                  <a:pt x="90510" y="16500"/>
                  <a:pt x="90194" y="16785"/>
                  <a:pt x="90162" y="17133"/>
                </a:cubicBezTo>
                <a:close/>
                <a:moveTo>
                  <a:pt x="58556" y="46395"/>
                </a:moveTo>
                <a:cubicBezTo>
                  <a:pt x="58524" y="46079"/>
                  <a:pt x="58271" y="45825"/>
                  <a:pt x="57954" y="45794"/>
                </a:cubicBezTo>
                <a:cubicBezTo>
                  <a:pt x="57606" y="45794"/>
                  <a:pt x="57321" y="46110"/>
                  <a:pt x="57321" y="46459"/>
                </a:cubicBezTo>
                <a:cubicBezTo>
                  <a:pt x="57353" y="46775"/>
                  <a:pt x="57638" y="47029"/>
                  <a:pt x="57954" y="47029"/>
                </a:cubicBezTo>
                <a:cubicBezTo>
                  <a:pt x="58271" y="46997"/>
                  <a:pt x="58524" y="46744"/>
                  <a:pt x="58556" y="46395"/>
                </a:cubicBezTo>
                <a:close/>
                <a:moveTo>
                  <a:pt x="37433" y="42310"/>
                </a:moveTo>
                <a:cubicBezTo>
                  <a:pt x="37465" y="42658"/>
                  <a:pt x="37750" y="42943"/>
                  <a:pt x="38130" y="42912"/>
                </a:cubicBezTo>
                <a:cubicBezTo>
                  <a:pt x="38446" y="42880"/>
                  <a:pt x="38700" y="42595"/>
                  <a:pt x="38668" y="42278"/>
                </a:cubicBezTo>
                <a:cubicBezTo>
                  <a:pt x="38668" y="41962"/>
                  <a:pt x="38415" y="41677"/>
                  <a:pt x="38098" y="41677"/>
                </a:cubicBezTo>
                <a:cubicBezTo>
                  <a:pt x="37718" y="41677"/>
                  <a:pt x="37433" y="41962"/>
                  <a:pt x="37433" y="42310"/>
                </a:cubicBezTo>
                <a:close/>
                <a:moveTo>
                  <a:pt x="16721" y="43767"/>
                </a:moveTo>
                <a:cubicBezTo>
                  <a:pt x="16753" y="44083"/>
                  <a:pt x="17006" y="44337"/>
                  <a:pt x="17355" y="44337"/>
                </a:cubicBezTo>
                <a:cubicBezTo>
                  <a:pt x="17703" y="44305"/>
                  <a:pt x="17956" y="43988"/>
                  <a:pt x="17925" y="43640"/>
                </a:cubicBezTo>
                <a:cubicBezTo>
                  <a:pt x="17893" y="43323"/>
                  <a:pt x="17608" y="43070"/>
                  <a:pt x="17260" y="43102"/>
                </a:cubicBezTo>
                <a:cubicBezTo>
                  <a:pt x="16943" y="43133"/>
                  <a:pt x="16690" y="43418"/>
                  <a:pt x="16721" y="43767"/>
                </a:cubicBezTo>
                <a:close/>
                <a:moveTo>
                  <a:pt x="14979" y="43893"/>
                </a:moveTo>
                <a:cubicBezTo>
                  <a:pt x="14663" y="43862"/>
                  <a:pt x="14378" y="44115"/>
                  <a:pt x="14346" y="44463"/>
                </a:cubicBezTo>
                <a:cubicBezTo>
                  <a:pt x="14314" y="44812"/>
                  <a:pt x="14599" y="45129"/>
                  <a:pt x="14948" y="45129"/>
                </a:cubicBezTo>
                <a:cubicBezTo>
                  <a:pt x="15264" y="45129"/>
                  <a:pt x="15550" y="44843"/>
                  <a:pt x="15550" y="44527"/>
                </a:cubicBezTo>
                <a:cubicBezTo>
                  <a:pt x="15581" y="44210"/>
                  <a:pt x="15328" y="43925"/>
                  <a:pt x="14979" y="43893"/>
                </a:cubicBezTo>
                <a:close/>
                <a:moveTo>
                  <a:pt x="19128" y="42912"/>
                </a:moveTo>
                <a:cubicBezTo>
                  <a:pt x="19128" y="43260"/>
                  <a:pt x="19381" y="43513"/>
                  <a:pt x="19698" y="43545"/>
                </a:cubicBezTo>
                <a:cubicBezTo>
                  <a:pt x="20047" y="43545"/>
                  <a:pt x="20363" y="43292"/>
                  <a:pt x="20363" y="42912"/>
                </a:cubicBezTo>
                <a:cubicBezTo>
                  <a:pt x="20363" y="42563"/>
                  <a:pt x="20047" y="42278"/>
                  <a:pt x="19698" y="42310"/>
                </a:cubicBezTo>
                <a:cubicBezTo>
                  <a:pt x="19381" y="42310"/>
                  <a:pt x="19128" y="42595"/>
                  <a:pt x="19128" y="42912"/>
                </a:cubicBezTo>
                <a:close/>
                <a:moveTo>
                  <a:pt x="9532" y="46079"/>
                </a:moveTo>
                <a:cubicBezTo>
                  <a:pt x="9564" y="46427"/>
                  <a:pt x="9881" y="46680"/>
                  <a:pt x="10229" y="46680"/>
                </a:cubicBezTo>
                <a:cubicBezTo>
                  <a:pt x="10546" y="46649"/>
                  <a:pt x="10799" y="46364"/>
                  <a:pt x="10767" y="46047"/>
                </a:cubicBezTo>
                <a:cubicBezTo>
                  <a:pt x="10767" y="45667"/>
                  <a:pt x="10451" y="45414"/>
                  <a:pt x="10102" y="45445"/>
                </a:cubicBezTo>
                <a:cubicBezTo>
                  <a:pt x="9786" y="45477"/>
                  <a:pt x="9532" y="45762"/>
                  <a:pt x="9532" y="46079"/>
                </a:cubicBezTo>
                <a:close/>
                <a:moveTo>
                  <a:pt x="114990" y="3864"/>
                </a:moveTo>
                <a:cubicBezTo>
                  <a:pt x="115022" y="4181"/>
                  <a:pt x="115307" y="4434"/>
                  <a:pt x="115624" y="4434"/>
                </a:cubicBezTo>
                <a:cubicBezTo>
                  <a:pt x="115972" y="4402"/>
                  <a:pt x="116225" y="4117"/>
                  <a:pt x="116225" y="3801"/>
                </a:cubicBezTo>
                <a:cubicBezTo>
                  <a:pt x="116194" y="3452"/>
                  <a:pt x="115909" y="3199"/>
                  <a:pt x="115592" y="3199"/>
                </a:cubicBezTo>
                <a:cubicBezTo>
                  <a:pt x="115244" y="3231"/>
                  <a:pt x="114990" y="3516"/>
                  <a:pt x="114990" y="3864"/>
                </a:cubicBezTo>
                <a:close/>
                <a:moveTo>
                  <a:pt x="86140" y="29104"/>
                </a:moveTo>
                <a:cubicBezTo>
                  <a:pt x="86140" y="29421"/>
                  <a:pt x="86393" y="29706"/>
                  <a:pt x="86710" y="29737"/>
                </a:cubicBezTo>
                <a:cubicBezTo>
                  <a:pt x="87090" y="29737"/>
                  <a:pt x="87375" y="29452"/>
                  <a:pt x="87375" y="29104"/>
                </a:cubicBezTo>
                <a:cubicBezTo>
                  <a:pt x="87343" y="28756"/>
                  <a:pt x="87090" y="28502"/>
                  <a:pt x="86742" y="28502"/>
                </a:cubicBezTo>
                <a:cubicBezTo>
                  <a:pt x="86425" y="28502"/>
                  <a:pt x="86140" y="28756"/>
                  <a:pt x="86140" y="29104"/>
                </a:cubicBezTo>
                <a:close/>
                <a:moveTo>
                  <a:pt x="0" y="55294"/>
                </a:moveTo>
                <a:cubicBezTo>
                  <a:pt x="190" y="55199"/>
                  <a:pt x="317" y="54978"/>
                  <a:pt x="317" y="54788"/>
                </a:cubicBezTo>
                <a:cubicBezTo>
                  <a:pt x="317" y="54566"/>
                  <a:pt x="190" y="54344"/>
                  <a:pt x="0" y="54249"/>
                </a:cubicBezTo>
                <a:close/>
                <a:moveTo>
                  <a:pt x="80281" y="42405"/>
                </a:moveTo>
                <a:cubicBezTo>
                  <a:pt x="80629" y="42373"/>
                  <a:pt x="80883" y="42088"/>
                  <a:pt x="80883" y="41772"/>
                </a:cubicBezTo>
                <a:cubicBezTo>
                  <a:pt x="80883" y="41423"/>
                  <a:pt x="80566" y="41138"/>
                  <a:pt x="80186" y="41170"/>
                </a:cubicBezTo>
                <a:cubicBezTo>
                  <a:pt x="79869" y="41202"/>
                  <a:pt x="79616" y="41487"/>
                  <a:pt x="79648" y="41835"/>
                </a:cubicBezTo>
                <a:cubicBezTo>
                  <a:pt x="79679" y="42152"/>
                  <a:pt x="79964" y="42405"/>
                  <a:pt x="80281" y="42405"/>
                </a:cubicBezTo>
                <a:close/>
                <a:moveTo>
                  <a:pt x="63560" y="47852"/>
                </a:moveTo>
                <a:cubicBezTo>
                  <a:pt x="63877" y="47820"/>
                  <a:pt x="64130" y="47567"/>
                  <a:pt x="64130" y="47219"/>
                </a:cubicBezTo>
                <a:cubicBezTo>
                  <a:pt x="64098" y="46902"/>
                  <a:pt x="63845" y="46649"/>
                  <a:pt x="63528" y="46617"/>
                </a:cubicBezTo>
                <a:cubicBezTo>
                  <a:pt x="63180" y="46649"/>
                  <a:pt x="62895" y="46934"/>
                  <a:pt x="62895" y="47282"/>
                </a:cubicBezTo>
                <a:cubicBezTo>
                  <a:pt x="62926" y="47630"/>
                  <a:pt x="63211" y="47852"/>
                  <a:pt x="63560" y="47852"/>
                </a:cubicBezTo>
                <a:close/>
                <a:moveTo>
                  <a:pt x="29452" y="42183"/>
                </a:moveTo>
                <a:cubicBezTo>
                  <a:pt x="29452" y="42500"/>
                  <a:pt x="29674" y="42785"/>
                  <a:pt x="30022" y="42817"/>
                </a:cubicBezTo>
                <a:cubicBezTo>
                  <a:pt x="30371" y="42848"/>
                  <a:pt x="30687" y="42563"/>
                  <a:pt x="30687" y="42215"/>
                </a:cubicBezTo>
                <a:cubicBezTo>
                  <a:pt x="30687" y="41867"/>
                  <a:pt x="30402" y="41613"/>
                  <a:pt x="30086" y="41613"/>
                </a:cubicBezTo>
                <a:cubicBezTo>
                  <a:pt x="29737" y="41582"/>
                  <a:pt x="29484" y="41835"/>
                  <a:pt x="29452" y="42183"/>
                </a:cubicBezTo>
                <a:close/>
                <a:moveTo>
                  <a:pt x="61058" y="47440"/>
                </a:moveTo>
                <a:cubicBezTo>
                  <a:pt x="60298" y="47504"/>
                  <a:pt x="60393" y="48675"/>
                  <a:pt x="61185" y="48612"/>
                </a:cubicBezTo>
                <a:cubicBezTo>
                  <a:pt x="61976" y="48549"/>
                  <a:pt x="61850" y="47377"/>
                  <a:pt x="61058" y="47440"/>
                </a:cubicBezTo>
                <a:close/>
                <a:moveTo>
                  <a:pt x="117999" y="2439"/>
                </a:moveTo>
                <a:cubicBezTo>
                  <a:pt x="117682" y="2439"/>
                  <a:pt x="117429" y="2661"/>
                  <a:pt x="117366" y="3009"/>
                </a:cubicBezTo>
                <a:cubicBezTo>
                  <a:pt x="117397" y="3326"/>
                  <a:pt x="117619" y="3579"/>
                  <a:pt x="117967" y="3642"/>
                </a:cubicBezTo>
                <a:cubicBezTo>
                  <a:pt x="118284" y="3642"/>
                  <a:pt x="118537" y="3389"/>
                  <a:pt x="118569" y="3072"/>
                </a:cubicBezTo>
                <a:cubicBezTo>
                  <a:pt x="118601" y="2724"/>
                  <a:pt x="118347" y="2471"/>
                  <a:pt x="117999" y="2439"/>
                </a:cubicBezTo>
                <a:close/>
                <a:moveTo>
                  <a:pt x="82720" y="41613"/>
                </a:moveTo>
                <a:cubicBezTo>
                  <a:pt x="83511" y="41582"/>
                  <a:pt x="83416" y="40346"/>
                  <a:pt x="82593" y="40442"/>
                </a:cubicBezTo>
                <a:cubicBezTo>
                  <a:pt x="82308" y="40473"/>
                  <a:pt x="82086" y="40727"/>
                  <a:pt x="82086" y="41043"/>
                </a:cubicBezTo>
                <a:cubicBezTo>
                  <a:pt x="82118" y="41360"/>
                  <a:pt x="82371" y="41613"/>
                  <a:pt x="82720" y="41613"/>
                </a:cubicBezTo>
                <a:close/>
                <a:moveTo>
                  <a:pt x="49214" y="43355"/>
                </a:moveTo>
                <a:cubicBezTo>
                  <a:pt x="48865" y="43323"/>
                  <a:pt x="48580" y="43577"/>
                  <a:pt x="48580" y="43925"/>
                </a:cubicBezTo>
                <a:cubicBezTo>
                  <a:pt x="48549" y="44242"/>
                  <a:pt x="48802" y="44558"/>
                  <a:pt x="49150" y="44558"/>
                </a:cubicBezTo>
                <a:cubicBezTo>
                  <a:pt x="49499" y="44590"/>
                  <a:pt x="49815" y="44305"/>
                  <a:pt x="49815" y="43957"/>
                </a:cubicBezTo>
                <a:cubicBezTo>
                  <a:pt x="49815" y="43608"/>
                  <a:pt x="49530" y="43355"/>
                  <a:pt x="49214" y="43355"/>
                </a:cubicBezTo>
                <a:close/>
                <a:moveTo>
                  <a:pt x="88578" y="20363"/>
                </a:moveTo>
                <a:cubicBezTo>
                  <a:pt x="88578" y="20743"/>
                  <a:pt x="88895" y="20997"/>
                  <a:pt x="89243" y="20965"/>
                </a:cubicBezTo>
                <a:cubicBezTo>
                  <a:pt x="89592" y="20965"/>
                  <a:pt x="89845" y="20680"/>
                  <a:pt x="89813" y="20363"/>
                </a:cubicBezTo>
                <a:cubicBezTo>
                  <a:pt x="89813" y="20015"/>
                  <a:pt x="89560" y="19762"/>
                  <a:pt x="89243" y="19730"/>
                </a:cubicBezTo>
                <a:cubicBezTo>
                  <a:pt x="88863" y="19730"/>
                  <a:pt x="88578" y="20015"/>
                  <a:pt x="88578" y="20363"/>
                </a:cubicBezTo>
                <a:close/>
                <a:moveTo>
                  <a:pt x="73251" y="46522"/>
                </a:moveTo>
                <a:cubicBezTo>
                  <a:pt x="73251" y="47314"/>
                  <a:pt x="74454" y="47314"/>
                  <a:pt x="74454" y="46522"/>
                </a:cubicBezTo>
                <a:cubicBezTo>
                  <a:pt x="74422" y="45730"/>
                  <a:pt x="73251" y="45730"/>
                  <a:pt x="73251" y="46522"/>
                </a:cubicBezTo>
                <a:close/>
                <a:moveTo>
                  <a:pt x="3167" y="50829"/>
                </a:moveTo>
                <a:cubicBezTo>
                  <a:pt x="3167" y="51177"/>
                  <a:pt x="3452" y="51431"/>
                  <a:pt x="3769" y="51399"/>
                </a:cubicBezTo>
                <a:cubicBezTo>
                  <a:pt x="4085" y="51399"/>
                  <a:pt x="4339" y="51146"/>
                  <a:pt x="4339" y="50797"/>
                </a:cubicBezTo>
                <a:cubicBezTo>
                  <a:pt x="4370" y="50449"/>
                  <a:pt x="4054" y="50164"/>
                  <a:pt x="3705" y="50196"/>
                </a:cubicBezTo>
                <a:cubicBezTo>
                  <a:pt x="3357" y="50227"/>
                  <a:pt x="3135" y="50512"/>
                  <a:pt x="3167" y="50829"/>
                </a:cubicBezTo>
                <a:close/>
                <a:moveTo>
                  <a:pt x="162051" y="1774"/>
                </a:moveTo>
                <a:cubicBezTo>
                  <a:pt x="162051" y="2090"/>
                  <a:pt x="162336" y="2344"/>
                  <a:pt x="162652" y="2344"/>
                </a:cubicBezTo>
                <a:cubicBezTo>
                  <a:pt x="162937" y="2312"/>
                  <a:pt x="163191" y="2090"/>
                  <a:pt x="163222" y="1805"/>
                </a:cubicBezTo>
                <a:cubicBezTo>
                  <a:pt x="163286" y="982"/>
                  <a:pt x="162051" y="950"/>
                  <a:pt x="162051" y="1774"/>
                </a:cubicBezTo>
                <a:close/>
                <a:moveTo>
                  <a:pt x="51747" y="45572"/>
                </a:moveTo>
                <a:cubicBezTo>
                  <a:pt x="51747" y="45920"/>
                  <a:pt x="52001" y="46174"/>
                  <a:pt x="52349" y="46205"/>
                </a:cubicBezTo>
                <a:cubicBezTo>
                  <a:pt x="52666" y="46205"/>
                  <a:pt x="52951" y="45952"/>
                  <a:pt x="52951" y="45604"/>
                </a:cubicBezTo>
                <a:cubicBezTo>
                  <a:pt x="52982" y="45255"/>
                  <a:pt x="52697" y="44970"/>
                  <a:pt x="52349" y="44970"/>
                </a:cubicBezTo>
                <a:cubicBezTo>
                  <a:pt x="52001" y="44970"/>
                  <a:pt x="51747" y="45255"/>
                  <a:pt x="51747" y="45572"/>
                </a:cubicBezTo>
                <a:close/>
                <a:moveTo>
                  <a:pt x="85887" y="35248"/>
                </a:moveTo>
                <a:cubicBezTo>
                  <a:pt x="86710" y="35248"/>
                  <a:pt x="86647" y="34013"/>
                  <a:pt x="85823" y="34076"/>
                </a:cubicBezTo>
                <a:cubicBezTo>
                  <a:pt x="85538" y="34076"/>
                  <a:pt x="85285" y="34329"/>
                  <a:pt x="85285" y="34646"/>
                </a:cubicBezTo>
                <a:cubicBezTo>
                  <a:pt x="85285" y="34963"/>
                  <a:pt x="85538" y="35248"/>
                  <a:pt x="85887" y="35248"/>
                </a:cubicBezTo>
                <a:close/>
                <a:moveTo>
                  <a:pt x="101404" y="10894"/>
                </a:moveTo>
                <a:cubicBezTo>
                  <a:pt x="101404" y="11243"/>
                  <a:pt x="101689" y="11496"/>
                  <a:pt x="102006" y="11496"/>
                </a:cubicBezTo>
                <a:cubicBezTo>
                  <a:pt x="102513" y="11464"/>
                  <a:pt x="102766" y="10831"/>
                  <a:pt x="102386" y="10483"/>
                </a:cubicBezTo>
                <a:cubicBezTo>
                  <a:pt x="102006" y="10134"/>
                  <a:pt x="101373" y="10388"/>
                  <a:pt x="101404" y="10894"/>
                </a:cubicBezTo>
                <a:close/>
                <a:moveTo>
                  <a:pt x="93234" y="15803"/>
                </a:moveTo>
                <a:cubicBezTo>
                  <a:pt x="92442" y="15771"/>
                  <a:pt x="92379" y="16975"/>
                  <a:pt x="93170" y="17007"/>
                </a:cubicBezTo>
                <a:cubicBezTo>
                  <a:pt x="93962" y="17038"/>
                  <a:pt x="94025" y="15835"/>
                  <a:pt x="93234" y="15803"/>
                </a:cubicBezTo>
                <a:close/>
                <a:moveTo>
                  <a:pt x="75689" y="45762"/>
                </a:moveTo>
                <a:cubicBezTo>
                  <a:pt x="75721" y="46269"/>
                  <a:pt x="76322" y="46490"/>
                  <a:pt x="76702" y="46142"/>
                </a:cubicBezTo>
                <a:cubicBezTo>
                  <a:pt x="77051" y="45762"/>
                  <a:pt x="76766" y="45129"/>
                  <a:pt x="76259" y="45160"/>
                </a:cubicBezTo>
                <a:cubicBezTo>
                  <a:pt x="75911" y="45160"/>
                  <a:pt x="75657" y="45414"/>
                  <a:pt x="75689" y="45762"/>
                </a:cubicBezTo>
                <a:close/>
                <a:moveTo>
                  <a:pt x="71509" y="46744"/>
                </a:moveTo>
                <a:cubicBezTo>
                  <a:pt x="71160" y="46712"/>
                  <a:pt x="70875" y="46965"/>
                  <a:pt x="70875" y="47314"/>
                </a:cubicBezTo>
                <a:cubicBezTo>
                  <a:pt x="70875" y="47630"/>
                  <a:pt x="71160" y="47915"/>
                  <a:pt x="71477" y="47915"/>
                </a:cubicBezTo>
                <a:cubicBezTo>
                  <a:pt x="71794" y="47915"/>
                  <a:pt x="72047" y="47662"/>
                  <a:pt x="72047" y="47377"/>
                </a:cubicBezTo>
                <a:cubicBezTo>
                  <a:pt x="72079" y="47029"/>
                  <a:pt x="71825" y="46744"/>
                  <a:pt x="71509" y="46744"/>
                </a:cubicBezTo>
                <a:close/>
                <a:moveTo>
                  <a:pt x="35659" y="43640"/>
                </a:moveTo>
                <a:cubicBezTo>
                  <a:pt x="36483" y="43640"/>
                  <a:pt x="36451" y="42405"/>
                  <a:pt x="35628" y="42468"/>
                </a:cubicBezTo>
                <a:cubicBezTo>
                  <a:pt x="35311" y="42468"/>
                  <a:pt x="35058" y="42722"/>
                  <a:pt x="35058" y="43070"/>
                </a:cubicBezTo>
                <a:cubicBezTo>
                  <a:pt x="35058" y="43387"/>
                  <a:pt x="35343" y="43640"/>
                  <a:pt x="35659" y="43640"/>
                </a:cubicBezTo>
                <a:close/>
                <a:moveTo>
                  <a:pt x="46205" y="44717"/>
                </a:moveTo>
                <a:cubicBezTo>
                  <a:pt x="46174" y="45540"/>
                  <a:pt x="47377" y="45540"/>
                  <a:pt x="47345" y="44717"/>
                </a:cubicBezTo>
                <a:cubicBezTo>
                  <a:pt x="47314" y="43988"/>
                  <a:pt x="46237" y="43988"/>
                  <a:pt x="46205" y="44717"/>
                </a:cubicBezTo>
                <a:close/>
                <a:moveTo>
                  <a:pt x="84335" y="38446"/>
                </a:moveTo>
                <a:cubicBezTo>
                  <a:pt x="85095" y="38383"/>
                  <a:pt x="85031" y="37243"/>
                  <a:pt x="84271" y="37275"/>
                </a:cubicBezTo>
                <a:cubicBezTo>
                  <a:pt x="83955" y="37275"/>
                  <a:pt x="83701" y="37560"/>
                  <a:pt x="83701" y="37908"/>
                </a:cubicBezTo>
                <a:cubicBezTo>
                  <a:pt x="83733" y="38225"/>
                  <a:pt x="84018" y="38478"/>
                  <a:pt x="84335" y="38446"/>
                </a:cubicBezTo>
                <a:close/>
                <a:moveTo>
                  <a:pt x="91619" y="19002"/>
                </a:moveTo>
                <a:cubicBezTo>
                  <a:pt x="91302" y="18970"/>
                  <a:pt x="91049" y="19192"/>
                  <a:pt x="91017" y="19508"/>
                </a:cubicBezTo>
                <a:cubicBezTo>
                  <a:pt x="90954" y="19857"/>
                  <a:pt x="91239" y="20142"/>
                  <a:pt x="91555" y="20142"/>
                </a:cubicBezTo>
                <a:cubicBezTo>
                  <a:pt x="91904" y="20173"/>
                  <a:pt x="92157" y="19888"/>
                  <a:pt x="92157" y="19572"/>
                </a:cubicBezTo>
                <a:cubicBezTo>
                  <a:pt x="92157" y="19255"/>
                  <a:pt x="91904" y="19002"/>
                  <a:pt x="91619" y="19002"/>
                </a:cubicBezTo>
                <a:close/>
                <a:moveTo>
                  <a:pt x="69102" y="47504"/>
                </a:moveTo>
                <a:cubicBezTo>
                  <a:pt x="68754" y="47472"/>
                  <a:pt x="68469" y="47725"/>
                  <a:pt x="68469" y="48074"/>
                </a:cubicBezTo>
                <a:cubicBezTo>
                  <a:pt x="68469" y="48359"/>
                  <a:pt x="68690" y="48612"/>
                  <a:pt x="68975" y="48644"/>
                </a:cubicBezTo>
                <a:cubicBezTo>
                  <a:pt x="69324" y="48675"/>
                  <a:pt x="69609" y="48454"/>
                  <a:pt x="69640" y="48137"/>
                </a:cubicBezTo>
                <a:cubicBezTo>
                  <a:pt x="69672" y="47789"/>
                  <a:pt x="69419" y="47504"/>
                  <a:pt x="69102" y="47504"/>
                </a:cubicBezTo>
                <a:close/>
                <a:moveTo>
                  <a:pt x="98998" y="11686"/>
                </a:moveTo>
                <a:cubicBezTo>
                  <a:pt x="99029" y="12003"/>
                  <a:pt x="99314" y="12256"/>
                  <a:pt x="99663" y="12256"/>
                </a:cubicBezTo>
                <a:cubicBezTo>
                  <a:pt x="100454" y="12225"/>
                  <a:pt x="100391" y="11021"/>
                  <a:pt x="99599" y="11053"/>
                </a:cubicBezTo>
                <a:cubicBezTo>
                  <a:pt x="99251" y="11084"/>
                  <a:pt x="98998" y="11369"/>
                  <a:pt x="98998" y="11686"/>
                </a:cubicBezTo>
                <a:close/>
                <a:moveTo>
                  <a:pt x="27679" y="42437"/>
                </a:moveTo>
                <a:cubicBezTo>
                  <a:pt x="26855" y="42437"/>
                  <a:pt x="26919" y="43672"/>
                  <a:pt x="27742" y="43577"/>
                </a:cubicBezTo>
                <a:cubicBezTo>
                  <a:pt x="28059" y="43577"/>
                  <a:pt x="28312" y="43292"/>
                  <a:pt x="28312" y="42975"/>
                </a:cubicBezTo>
                <a:cubicBezTo>
                  <a:pt x="28280" y="42658"/>
                  <a:pt x="27995" y="42405"/>
                  <a:pt x="27679" y="42437"/>
                </a:cubicBezTo>
                <a:close/>
                <a:moveTo>
                  <a:pt x="88325" y="25335"/>
                </a:moveTo>
                <a:cubicBezTo>
                  <a:pt x="87533" y="25335"/>
                  <a:pt x="87565" y="26539"/>
                  <a:pt x="88357" y="26476"/>
                </a:cubicBezTo>
                <a:cubicBezTo>
                  <a:pt x="89180" y="26507"/>
                  <a:pt x="89117" y="25272"/>
                  <a:pt x="88325" y="25335"/>
                </a:cubicBezTo>
                <a:close/>
                <a:moveTo>
                  <a:pt x="38256" y="44653"/>
                </a:moveTo>
                <a:cubicBezTo>
                  <a:pt x="38256" y="44970"/>
                  <a:pt x="38478" y="45224"/>
                  <a:pt x="38795" y="45224"/>
                </a:cubicBezTo>
                <a:cubicBezTo>
                  <a:pt x="39111" y="45255"/>
                  <a:pt x="39365" y="45002"/>
                  <a:pt x="39396" y="44685"/>
                </a:cubicBezTo>
                <a:cubicBezTo>
                  <a:pt x="39365" y="44368"/>
                  <a:pt x="39143" y="44147"/>
                  <a:pt x="38858" y="44083"/>
                </a:cubicBezTo>
                <a:cubicBezTo>
                  <a:pt x="38541" y="44083"/>
                  <a:pt x="38256" y="44337"/>
                  <a:pt x="38256" y="44653"/>
                </a:cubicBezTo>
                <a:close/>
                <a:moveTo>
                  <a:pt x="80471" y="44178"/>
                </a:moveTo>
                <a:cubicBezTo>
                  <a:pt x="80471" y="44463"/>
                  <a:pt x="80724" y="44717"/>
                  <a:pt x="81009" y="44748"/>
                </a:cubicBezTo>
                <a:cubicBezTo>
                  <a:pt x="81326" y="44780"/>
                  <a:pt x="81611" y="44527"/>
                  <a:pt x="81611" y="44210"/>
                </a:cubicBezTo>
                <a:cubicBezTo>
                  <a:pt x="81611" y="43893"/>
                  <a:pt x="81390" y="43672"/>
                  <a:pt x="81104" y="43608"/>
                </a:cubicBezTo>
                <a:cubicBezTo>
                  <a:pt x="80788" y="43608"/>
                  <a:pt x="80503" y="43862"/>
                  <a:pt x="80471" y="44178"/>
                </a:cubicBezTo>
                <a:close/>
                <a:moveTo>
                  <a:pt x="41265" y="43323"/>
                </a:moveTo>
                <a:cubicBezTo>
                  <a:pt x="40536" y="43355"/>
                  <a:pt x="40473" y="44368"/>
                  <a:pt x="41170" y="44495"/>
                </a:cubicBezTo>
                <a:cubicBezTo>
                  <a:pt x="41962" y="44590"/>
                  <a:pt x="42057" y="43387"/>
                  <a:pt x="41265" y="43323"/>
                </a:cubicBezTo>
                <a:close/>
                <a:moveTo>
                  <a:pt x="104413" y="10673"/>
                </a:moveTo>
                <a:cubicBezTo>
                  <a:pt x="104730" y="10673"/>
                  <a:pt x="104983" y="10451"/>
                  <a:pt x="104983" y="10134"/>
                </a:cubicBezTo>
                <a:cubicBezTo>
                  <a:pt x="105015" y="9818"/>
                  <a:pt x="104730" y="9533"/>
                  <a:pt x="104413" y="9533"/>
                </a:cubicBezTo>
                <a:cubicBezTo>
                  <a:pt x="104065" y="9533"/>
                  <a:pt x="103811" y="9818"/>
                  <a:pt x="103843" y="10166"/>
                </a:cubicBezTo>
                <a:cubicBezTo>
                  <a:pt x="103843" y="10451"/>
                  <a:pt x="104096" y="10704"/>
                  <a:pt x="104413" y="10673"/>
                </a:cubicBezTo>
                <a:close/>
                <a:moveTo>
                  <a:pt x="54946" y="47219"/>
                </a:moveTo>
                <a:cubicBezTo>
                  <a:pt x="54978" y="47947"/>
                  <a:pt x="56086" y="47947"/>
                  <a:pt x="56086" y="47219"/>
                </a:cubicBezTo>
                <a:cubicBezTo>
                  <a:pt x="56086" y="46902"/>
                  <a:pt x="55833" y="46617"/>
                  <a:pt x="55516" y="46617"/>
                </a:cubicBezTo>
                <a:cubicBezTo>
                  <a:pt x="55199" y="46617"/>
                  <a:pt x="54946" y="46902"/>
                  <a:pt x="54946" y="47219"/>
                </a:cubicBezTo>
                <a:close/>
                <a:moveTo>
                  <a:pt x="2154" y="53394"/>
                </a:moveTo>
                <a:cubicBezTo>
                  <a:pt x="1805" y="53394"/>
                  <a:pt x="1552" y="53647"/>
                  <a:pt x="1552" y="53996"/>
                </a:cubicBezTo>
                <a:cubicBezTo>
                  <a:pt x="1552" y="54281"/>
                  <a:pt x="1805" y="54534"/>
                  <a:pt x="2090" y="54534"/>
                </a:cubicBezTo>
                <a:cubicBezTo>
                  <a:pt x="2407" y="54534"/>
                  <a:pt x="2660" y="54312"/>
                  <a:pt x="2692" y="54027"/>
                </a:cubicBezTo>
                <a:cubicBezTo>
                  <a:pt x="2724" y="53711"/>
                  <a:pt x="2470" y="53426"/>
                  <a:pt x="2154" y="53394"/>
                </a:cubicBezTo>
                <a:close/>
                <a:moveTo>
                  <a:pt x="119836" y="2280"/>
                </a:moveTo>
                <a:cubicBezTo>
                  <a:pt x="119836" y="2597"/>
                  <a:pt x="120089" y="2882"/>
                  <a:pt x="120437" y="2851"/>
                </a:cubicBezTo>
                <a:cubicBezTo>
                  <a:pt x="120754" y="2851"/>
                  <a:pt x="120976" y="2566"/>
                  <a:pt x="120976" y="2249"/>
                </a:cubicBezTo>
                <a:cubicBezTo>
                  <a:pt x="120944" y="1932"/>
                  <a:pt x="120722" y="1710"/>
                  <a:pt x="120406" y="1679"/>
                </a:cubicBezTo>
                <a:cubicBezTo>
                  <a:pt x="120089" y="1679"/>
                  <a:pt x="119804" y="1964"/>
                  <a:pt x="119836" y="2280"/>
                </a:cubicBezTo>
                <a:close/>
                <a:moveTo>
                  <a:pt x="122749" y="2059"/>
                </a:moveTo>
                <a:cubicBezTo>
                  <a:pt x="123098" y="2059"/>
                  <a:pt x="123351" y="1774"/>
                  <a:pt x="123351" y="1457"/>
                </a:cubicBezTo>
                <a:cubicBezTo>
                  <a:pt x="123319" y="982"/>
                  <a:pt x="122718" y="760"/>
                  <a:pt x="122369" y="1109"/>
                </a:cubicBezTo>
                <a:cubicBezTo>
                  <a:pt x="122021" y="1457"/>
                  <a:pt x="122274" y="2059"/>
                  <a:pt x="122749" y="2059"/>
                </a:cubicBezTo>
                <a:close/>
                <a:moveTo>
                  <a:pt x="95577" y="15043"/>
                </a:moveTo>
                <a:cubicBezTo>
                  <a:pt x="95261" y="15043"/>
                  <a:pt x="95007" y="15296"/>
                  <a:pt x="95007" y="15581"/>
                </a:cubicBezTo>
                <a:cubicBezTo>
                  <a:pt x="95007" y="15930"/>
                  <a:pt x="95261" y="16183"/>
                  <a:pt x="95609" y="16183"/>
                </a:cubicBezTo>
                <a:cubicBezTo>
                  <a:pt x="95926" y="16183"/>
                  <a:pt x="96179" y="15898"/>
                  <a:pt x="96147" y="15550"/>
                </a:cubicBezTo>
                <a:cubicBezTo>
                  <a:pt x="96116" y="15265"/>
                  <a:pt x="95862" y="15043"/>
                  <a:pt x="95577" y="15043"/>
                </a:cubicBezTo>
                <a:close/>
                <a:moveTo>
                  <a:pt x="90004" y="22169"/>
                </a:moveTo>
                <a:cubicBezTo>
                  <a:pt x="89655" y="22169"/>
                  <a:pt x="89370" y="22390"/>
                  <a:pt x="89370" y="22739"/>
                </a:cubicBezTo>
                <a:cubicBezTo>
                  <a:pt x="89370" y="23467"/>
                  <a:pt x="90479" y="23530"/>
                  <a:pt x="90542" y="22802"/>
                </a:cubicBezTo>
                <a:cubicBezTo>
                  <a:pt x="90574" y="22454"/>
                  <a:pt x="90320" y="22200"/>
                  <a:pt x="90004" y="22169"/>
                </a:cubicBezTo>
                <a:close/>
                <a:moveTo>
                  <a:pt x="49404" y="46364"/>
                </a:moveTo>
                <a:cubicBezTo>
                  <a:pt x="49404" y="46649"/>
                  <a:pt x="49625" y="46902"/>
                  <a:pt x="49910" y="46934"/>
                </a:cubicBezTo>
                <a:cubicBezTo>
                  <a:pt x="50259" y="46965"/>
                  <a:pt x="50544" y="46712"/>
                  <a:pt x="50544" y="46395"/>
                </a:cubicBezTo>
                <a:cubicBezTo>
                  <a:pt x="50544" y="46079"/>
                  <a:pt x="50322" y="45825"/>
                  <a:pt x="50037" y="45794"/>
                </a:cubicBezTo>
                <a:cubicBezTo>
                  <a:pt x="49720" y="45762"/>
                  <a:pt x="49435" y="46015"/>
                  <a:pt x="49404" y="46364"/>
                </a:cubicBezTo>
                <a:close/>
                <a:moveTo>
                  <a:pt x="33253" y="43260"/>
                </a:moveTo>
                <a:cubicBezTo>
                  <a:pt x="32936" y="43292"/>
                  <a:pt x="32714" y="43513"/>
                  <a:pt x="32682" y="43830"/>
                </a:cubicBezTo>
                <a:cubicBezTo>
                  <a:pt x="32714" y="44147"/>
                  <a:pt x="32968" y="44432"/>
                  <a:pt x="33316" y="44400"/>
                </a:cubicBezTo>
                <a:cubicBezTo>
                  <a:pt x="33601" y="44368"/>
                  <a:pt x="33854" y="44147"/>
                  <a:pt x="33854" y="43830"/>
                </a:cubicBezTo>
                <a:cubicBezTo>
                  <a:pt x="33854" y="43513"/>
                  <a:pt x="33569" y="43260"/>
                  <a:pt x="33253" y="43260"/>
                </a:cubicBezTo>
                <a:close/>
                <a:moveTo>
                  <a:pt x="25304" y="43228"/>
                </a:moveTo>
                <a:cubicBezTo>
                  <a:pt x="24955" y="43228"/>
                  <a:pt x="24702" y="43482"/>
                  <a:pt x="24702" y="43830"/>
                </a:cubicBezTo>
                <a:cubicBezTo>
                  <a:pt x="24734" y="44115"/>
                  <a:pt x="24955" y="44368"/>
                  <a:pt x="25272" y="44368"/>
                </a:cubicBezTo>
                <a:cubicBezTo>
                  <a:pt x="25589" y="44368"/>
                  <a:pt x="25874" y="44115"/>
                  <a:pt x="25842" y="43767"/>
                </a:cubicBezTo>
                <a:cubicBezTo>
                  <a:pt x="25842" y="43482"/>
                  <a:pt x="25589" y="43228"/>
                  <a:pt x="25304" y="43228"/>
                </a:cubicBezTo>
                <a:close/>
                <a:moveTo>
                  <a:pt x="5542" y="50069"/>
                </a:moveTo>
                <a:cubicBezTo>
                  <a:pt x="5574" y="50417"/>
                  <a:pt x="5890" y="50639"/>
                  <a:pt x="6207" y="50576"/>
                </a:cubicBezTo>
                <a:cubicBezTo>
                  <a:pt x="6524" y="50544"/>
                  <a:pt x="6714" y="50291"/>
                  <a:pt x="6714" y="49974"/>
                </a:cubicBezTo>
                <a:cubicBezTo>
                  <a:pt x="6682" y="49657"/>
                  <a:pt x="6397" y="49404"/>
                  <a:pt x="6080" y="49435"/>
                </a:cubicBezTo>
                <a:cubicBezTo>
                  <a:pt x="5732" y="49467"/>
                  <a:pt x="5510" y="49752"/>
                  <a:pt x="5542" y="50069"/>
                </a:cubicBezTo>
                <a:close/>
                <a:moveTo>
                  <a:pt x="78666" y="45572"/>
                </a:moveTo>
                <a:cubicBezTo>
                  <a:pt x="78983" y="45540"/>
                  <a:pt x="79236" y="45287"/>
                  <a:pt x="79204" y="44938"/>
                </a:cubicBezTo>
                <a:cubicBezTo>
                  <a:pt x="79173" y="44178"/>
                  <a:pt x="78033" y="44242"/>
                  <a:pt x="78064" y="44970"/>
                </a:cubicBezTo>
                <a:cubicBezTo>
                  <a:pt x="78064" y="45319"/>
                  <a:pt x="78318" y="45572"/>
                  <a:pt x="78666" y="45572"/>
                </a:cubicBezTo>
                <a:close/>
                <a:moveTo>
                  <a:pt x="86932" y="31479"/>
                </a:moveTo>
                <a:cubicBezTo>
                  <a:pt x="86900" y="31828"/>
                  <a:pt x="87185" y="32081"/>
                  <a:pt x="87533" y="32049"/>
                </a:cubicBezTo>
                <a:cubicBezTo>
                  <a:pt x="87818" y="32081"/>
                  <a:pt x="88072" y="31828"/>
                  <a:pt x="88072" y="31543"/>
                </a:cubicBezTo>
                <a:cubicBezTo>
                  <a:pt x="88103" y="31194"/>
                  <a:pt x="87850" y="30909"/>
                  <a:pt x="87533" y="30909"/>
                </a:cubicBezTo>
                <a:cubicBezTo>
                  <a:pt x="87185" y="30877"/>
                  <a:pt x="86932" y="31163"/>
                  <a:pt x="86932" y="31479"/>
                </a:cubicBezTo>
                <a:close/>
                <a:moveTo>
                  <a:pt x="106218" y="9311"/>
                </a:moveTo>
                <a:cubicBezTo>
                  <a:pt x="106186" y="9596"/>
                  <a:pt x="106408" y="9849"/>
                  <a:pt x="106725" y="9881"/>
                </a:cubicBezTo>
                <a:cubicBezTo>
                  <a:pt x="107041" y="9913"/>
                  <a:pt x="107358" y="9691"/>
                  <a:pt x="107358" y="9343"/>
                </a:cubicBezTo>
                <a:cubicBezTo>
                  <a:pt x="107358" y="9026"/>
                  <a:pt x="107105" y="8741"/>
                  <a:pt x="106756" y="8741"/>
                </a:cubicBezTo>
                <a:cubicBezTo>
                  <a:pt x="106471" y="8741"/>
                  <a:pt x="106218" y="8994"/>
                  <a:pt x="106218" y="9311"/>
                </a:cubicBezTo>
                <a:close/>
                <a:moveTo>
                  <a:pt x="86678" y="36483"/>
                </a:moveTo>
                <a:cubicBezTo>
                  <a:pt x="86362" y="36515"/>
                  <a:pt x="86140" y="36736"/>
                  <a:pt x="86108" y="37053"/>
                </a:cubicBezTo>
                <a:cubicBezTo>
                  <a:pt x="86108" y="37338"/>
                  <a:pt x="86330" y="37623"/>
                  <a:pt x="86647" y="37623"/>
                </a:cubicBezTo>
                <a:cubicBezTo>
                  <a:pt x="86963" y="37655"/>
                  <a:pt x="87248" y="37370"/>
                  <a:pt x="87248" y="37053"/>
                </a:cubicBezTo>
                <a:cubicBezTo>
                  <a:pt x="87217" y="36736"/>
                  <a:pt x="86963" y="36515"/>
                  <a:pt x="86678" y="36483"/>
                </a:cubicBezTo>
                <a:close/>
                <a:moveTo>
                  <a:pt x="88547" y="28312"/>
                </a:moveTo>
                <a:cubicBezTo>
                  <a:pt x="88547" y="28629"/>
                  <a:pt x="88800" y="28851"/>
                  <a:pt x="89117" y="28882"/>
                </a:cubicBezTo>
                <a:cubicBezTo>
                  <a:pt x="89402" y="28882"/>
                  <a:pt x="89687" y="28661"/>
                  <a:pt x="89687" y="28376"/>
                </a:cubicBezTo>
                <a:cubicBezTo>
                  <a:pt x="89718" y="28027"/>
                  <a:pt x="89433" y="27742"/>
                  <a:pt x="89117" y="27742"/>
                </a:cubicBezTo>
                <a:cubicBezTo>
                  <a:pt x="88800" y="27774"/>
                  <a:pt x="88578" y="28027"/>
                  <a:pt x="88547" y="28312"/>
                </a:cubicBezTo>
                <a:close/>
                <a:moveTo>
                  <a:pt x="63687" y="49657"/>
                </a:moveTo>
                <a:cubicBezTo>
                  <a:pt x="63718" y="49942"/>
                  <a:pt x="63940" y="50196"/>
                  <a:pt x="64257" y="50227"/>
                </a:cubicBezTo>
                <a:cubicBezTo>
                  <a:pt x="64573" y="50227"/>
                  <a:pt x="64858" y="49942"/>
                  <a:pt x="64827" y="49625"/>
                </a:cubicBezTo>
                <a:cubicBezTo>
                  <a:pt x="64795" y="49309"/>
                  <a:pt x="64542" y="49087"/>
                  <a:pt x="64257" y="49119"/>
                </a:cubicBezTo>
                <a:cubicBezTo>
                  <a:pt x="63940" y="49119"/>
                  <a:pt x="63718" y="49372"/>
                  <a:pt x="63687" y="49657"/>
                </a:cubicBezTo>
                <a:close/>
                <a:moveTo>
                  <a:pt x="109163" y="7949"/>
                </a:moveTo>
                <a:cubicBezTo>
                  <a:pt x="108878" y="7981"/>
                  <a:pt x="108625" y="8234"/>
                  <a:pt x="108625" y="8519"/>
                </a:cubicBezTo>
                <a:cubicBezTo>
                  <a:pt x="108625" y="8868"/>
                  <a:pt x="108910" y="9121"/>
                  <a:pt x="109258" y="9089"/>
                </a:cubicBezTo>
                <a:cubicBezTo>
                  <a:pt x="109543" y="9058"/>
                  <a:pt x="109797" y="8804"/>
                  <a:pt x="109765" y="8488"/>
                </a:cubicBezTo>
                <a:cubicBezTo>
                  <a:pt x="109733" y="8171"/>
                  <a:pt x="109480" y="7949"/>
                  <a:pt x="109163" y="7949"/>
                </a:cubicBezTo>
                <a:close/>
                <a:moveTo>
                  <a:pt x="8519" y="49784"/>
                </a:moveTo>
                <a:cubicBezTo>
                  <a:pt x="8836" y="49784"/>
                  <a:pt x="9089" y="49562"/>
                  <a:pt x="9089" y="49245"/>
                </a:cubicBezTo>
                <a:cubicBezTo>
                  <a:pt x="9121" y="48960"/>
                  <a:pt x="8899" y="48675"/>
                  <a:pt x="8582" y="48644"/>
                </a:cubicBezTo>
                <a:cubicBezTo>
                  <a:pt x="8266" y="48644"/>
                  <a:pt x="7981" y="48897"/>
                  <a:pt x="7949" y="49214"/>
                </a:cubicBezTo>
                <a:cubicBezTo>
                  <a:pt x="7981" y="49530"/>
                  <a:pt x="8202" y="49752"/>
                  <a:pt x="8519" y="49784"/>
                </a:cubicBezTo>
                <a:close/>
                <a:moveTo>
                  <a:pt x="66125" y="48834"/>
                </a:moveTo>
                <a:cubicBezTo>
                  <a:pt x="66093" y="49119"/>
                  <a:pt x="66315" y="49404"/>
                  <a:pt x="66600" y="49435"/>
                </a:cubicBezTo>
                <a:cubicBezTo>
                  <a:pt x="66948" y="49467"/>
                  <a:pt x="67233" y="49245"/>
                  <a:pt x="67265" y="48897"/>
                </a:cubicBezTo>
                <a:cubicBezTo>
                  <a:pt x="67265" y="48612"/>
                  <a:pt x="67043" y="48359"/>
                  <a:pt x="66758" y="48295"/>
                </a:cubicBezTo>
                <a:cubicBezTo>
                  <a:pt x="66442" y="48264"/>
                  <a:pt x="66125" y="48485"/>
                  <a:pt x="66125" y="48834"/>
                </a:cubicBezTo>
                <a:close/>
                <a:moveTo>
                  <a:pt x="97952" y="14283"/>
                </a:moveTo>
                <a:cubicBezTo>
                  <a:pt x="97667" y="14283"/>
                  <a:pt x="97414" y="14536"/>
                  <a:pt x="97446" y="14853"/>
                </a:cubicBezTo>
                <a:cubicBezTo>
                  <a:pt x="97446" y="15138"/>
                  <a:pt x="97731" y="15391"/>
                  <a:pt x="98016" y="15391"/>
                </a:cubicBezTo>
                <a:cubicBezTo>
                  <a:pt x="98332" y="15360"/>
                  <a:pt x="98554" y="15106"/>
                  <a:pt x="98522" y="14790"/>
                </a:cubicBezTo>
                <a:cubicBezTo>
                  <a:pt x="98522" y="14505"/>
                  <a:pt x="98269" y="14251"/>
                  <a:pt x="97952" y="14283"/>
                </a:cubicBezTo>
                <a:close/>
                <a:moveTo>
                  <a:pt x="0" y="57353"/>
                </a:moveTo>
                <a:cubicBezTo>
                  <a:pt x="95" y="57574"/>
                  <a:pt x="348" y="57701"/>
                  <a:pt x="570" y="57669"/>
                </a:cubicBezTo>
                <a:cubicBezTo>
                  <a:pt x="887" y="57638"/>
                  <a:pt x="1077" y="57353"/>
                  <a:pt x="1045" y="57068"/>
                </a:cubicBezTo>
                <a:cubicBezTo>
                  <a:pt x="1013" y="56751"/>
                  <a:pt x="728" y="56561"/>
                  <a:pt x="443" y="56593"/>
                </a:cubicBezTo>
                <a:cubicBezTo>
                  <a:pt x="253" y="56593"/>
                  <a:pt x="63" y="56751"/>
                  <a:pt x="0" y="56909"/>
                </a:cubicBezTo>
                <a:close/>
                <a:moveTo>
                  <a:pt x="30877" y="45160"/>
                </a:moveTo>
                <a:cubicBezTo>
                  <a:pt x="31162" y="45192"/>
                  <a:pt x="31416" y="44938"/>
                  <a:pt x="31416" y="44622"/>
                </a:cubicBezTo>
                <a:cubicBezTo>
                  <a:pt x="31416" y="44337"/>
                  <a:pt x="31162" y="44083"/>
                  <a:pt x="30846" y="44083"/>
                </a:cubicBezTo>
                <a:cubicBezTo>
                  <a:pt x="30561" y="44083"/>
                  <a:pt x="30307" y="44337"/>
                  <a:pt x="30307" y="44622"/>
                </a:cubicBezTo>
                <a:cubicBezTo>
                  <a:pt x="30307" y="44938"/>
                  <a:pt x="30561" y="45160"/>
                  <a:pt x="30877" y="45160"/>
                </a:cubicBezTo>
                <a:close/>
                <a:moveTo>
                  <a:pt x="22928" y="45129"/>
                </a:moveTo>
                <a:cubicBezTo>
                  <a:pt x="23245" y="45097"/>
                  <a:pt x="23467" y="44843"/>
                  <a:pt x="23467" y="44558"/>
                </a:cubicBezTo>
                <a:cubicBezTo>
                  <a:pt x="23467" y="44210"/>
                  <a:pt x="23182" y="43957"/>
                  <a:pt x="22833" y="43988"/>
                </a:cubicBezTo>
                <a:cubicBezTo>
                  <a:pt x="22548" y="44020"/>
                  <a:pt x="22327" y="44305"/>
                  <a:pt x="22327" y="44590"/>
                </a:cubicBezTo>
                <a:cubicBezTo>
                  <a:pt x="22390" y="44907"/>
                  <a:pt x="22643" y="45129"/>
                  <a:pt x="22928" y="45129"/>
                </a:cubicBezTo>
                <a:close/>
                <a:moveTo>
                  <a:pt x="19952" y="45350"/>
                </a:moveTo>
                <a:cubicBezTo>
                  <a:pt x="19952" y="45635"/>
                  <a:pt x="20173" y="45889"/>
                  <a:pt x="20490" y="45889"/>
                </a:cubicBezTo>
                <a:cubicBezTo>
                  <a:pt x="20775" y="45889"/>
                  <a:pt x="21028" y="45635"/>
                  <a:pt x="21060" y="45350"/>
                </a:cubicBezTo>
                <a:cubicBezTo>
                  <a:pt x="21060" y="45033"/>
                  <a:pt x="20807" y="44812"/>
                  <a:pt x="20490" y="44812"/>
                </a:cubicBezTo>
                <a:cubicBezTo>
                  <a:pt x="20205" y="44780"/>
                  <a:pt x="19952" y="45033"/>
                  <a:pt x="19952" y="45350"/>
                </a:cubicBezTo>
                <a:close/>
                <a:moveTo>
                  <a:pt x="44400" y="44938"/>
                </a:moveTo>
                <a:cubicBezTo>
                  <a:pt x="44115" y="44938"/>
                  <a:pt x="43862" y="45192"/>
                  <a:pt x="43862" y="45477"/>
                </a:cubicBezTo>
                <a:cubicBezTo>
                  <a:pt x="43830" y="45794"/>
                  <a:pt x="44052" y="46047"/>
                  <a:pt x="44368" y="46079"/>
                </a:cubicBezTo>
                <a:cubicBezTo>
                  <a:pt x="44685" y="46079"/>
                  <a:pt x="44970" y="45825"/>
                  <a:pt x="44970" y="45477"/>
                </a:cubicBezTo>
                <a:cubicBezTo>
                  <a:pt x="44938" y="45192"/>
                  <a:pt x="44717" y="44938"/>
                  <a:pt x="44400" y="44938"/>
                </a:cubicBezTo>
                <a:close/>
                <a:moveTo>
                  <a:pt x="124618" y="665"/>
                </a:moveTo>
                <a:cubicBezTo>
                  <a:pt x="124618" y="950"/>
                  <a:pt x="124839" y="1204"/>
                  <a:pt x="125156" y="1235"/>
                </a:cubicBezTo>
                <a:cubicBezTo>
                  <a:pt x="125441" y="1267"/>
                  <a:pt x="125695" y="1045"/>
                  <a:pt x="125726" y="729"/>
                </a:cubicBezTo>
                <a:cubicBezTo>
                  <a:pt x="125758" y="444"/>
                  <a:pt x="125536" y="159"/>
                  <a:pt x="125220" y="159"/>
                </a:cubicBezTo>
                <a:cubicBezTo>
                  <a:pt x="124934" y="127"/>
                  <a:pt x="124649" y="349"/>
                  <a:pt x="124618" y="665"/>
                </a:cubicBezTo>
                <a:close/>
                <a:moveTo>
                  <a:pt x="58176" y="48865"/>
                </a:moveTo>
                <a:cubicBezTo>
                  <a:pt x="58208" y="49150"/>
                  <a:pt x="58429" y="49372"/>
                  <a:pt x="58714" y="49404"/>
                </a:cubicBezTo>
                <a:cubicBezTo>
                  <a:pt x="59063" y="49372"/>
                  <a:pt x="59316" y="49087"/>
                  <a:pt x="59285" y="48770"/>
                </a:cubicBezTo>
                <a:cubicBezTo>
                  <a:pt x="59253" y="48454"/>
                  <a:pt x="58968" y="48232"/>
                  <a:pt x="58683" y="48264"/>
                </a:cubicBezTo>
                <a:cubicBezTo>
                  <a:pt x="58398" y="48295"/>
                  <a:pt x="58144" y="48549"/>
                  <a:pt x="58176" y="48865"/>
                </a:cubicBezTo>
                <a:close/>
                <a:moveTo>
                  <a:pt x="17576" y="46142"/>
                </a:moveTo>
                <a:cubicBezTo>
                  <a:pt x="17576" y="46427"/>
                  <a:pt x="17830" y="46680"/>
                  <a:pt x="18115" y="46680"/>
                </a:cubicBezTo>
                <a:cubicBezTo>
                  <a:pt x="18431" y="46680"/>
                  <a:pt x="18653" y="46427"/>
                  <a:pt x="18685" y="46142"/>
                </a:cubicBezTo>
                <a:cubicBezTo>
                  <a:pt x="18653" y="45825"/>
                  <a:pt x="18400" y="45604"/>
                  <a:pt x="18115" y="45604"/>
                </a:cubicBezTo>
                <a:cubicBezTo>
                  <a:pt x="17798" y="45604"/>
                  <a:pt x="17576" y="45825"/>
                  <a:pt x="17576" y="46142"/>
                </a:cubicBezTo>
                <a:close/>
                <a:moveTo>
                  <a:pt x="53109" y="47409"/>
                </a:moveTo>
                <a:cubicBezTo>
                  <a:pt x="52824" y="47409"/>
                  <a:pt x="52602" y="47662"/>
                  <a:pt x="52602" y="47979"/>
                </a:cubicBezTo>
                <a:cubicBezTo>
                  <a:pt x="52602" y="48264"/>
                  <a:pt x="52856" y="48517"/>
                  <a:pt x="53172" y="48485"/>
                </a:cubicBezTo>
                <a:cubicBezTo>
                  <a:pt x="53489" y="48485"/>
                  <a:pt x="53711" y="48232"/>
                  <a:pt x="53679" y="47915"/>
                </a:cubicBezTo>
                <a:cubicBezTo>
                  <a:pt x="53679" y="47630"/>
                  <a:pt x="53426" y="47377"/>
                  <a:pt x="53109" y="47409"/>
                </a:cubicBezTo>
                <a:close/>
                <a:moveTo>
                  <a:pt x="10894" y="49024"/>
                </a:moveTo>
                <a:cubicBezTo>
                  <a:pt x="11211" y="49024"/>
                  <a:pt x="11464" y="48802"/>
                  <a:pt x="11464" y="48485"/>
                </a:cubicBezTo>
                <a:cubicBezTo>
                  <a:pt x="11464" y="48200"/>
                  <a:pt x="11243" y="47947"/>
                  <a:pt x="10958" y="47915"/>
                </a:cubicBezTo>
                <a:cubicBezTo>
                  <a:pt x="10641" y="47884"/>
                  <a:pt x="10356" y="48137"/>
                  <a:pt x="10356" y="48485"/>
                </a:cubicBezTo>
                <a:cubicBezTo>
                  <a:pt x="10356" y="48770"/>
                  <a:pt x="10609" y="49024"/>
                  <a:pt x="10894" y="49024"/>
                </a:cubicBezTo>
                <a:close/>
                <a:moveTo>
                  <a:pt x="87723" y="33886"/>
                </a:moveTo>
                <a:cubicBezTo>
                  <a:pt x="87755" y="34203"/>
                  <a:pt x="87977" y="34456"/>
                  <a:pt x="88293" y="34456"/>
                </a:cubicBezTo>
                <a:cubicBezTo>
                  <a:pt x="88578" y="34456"/>
                  <a:pt x="88832" y="34203"/>
                  <a:pt x="88832" y="33918"/>
                </a:cubicBezTo>
                <a:cubicBezTo>
                  <a:pt x="88832" y="33601"/>
                  <a:pt x="88610" y="33348"/>
                  <a:pt x="88293" y="33348"/>
                </a:cubicBezTo>
                <a:cubicBezTo>
                  <a:pt x="88008" y="33348"/>
                  <a:pt x="87755" y="33601"/>
                  <a:pt x="87723" y="33886"/>
                </a:cubicBezTo>
                <a:close/>
                <a:moveTo>
                  <a:pt x="85031" y="39681"/>
                </a:moveTo>
                <a:cubicBezTo>
                  <a:pt x="84746" y="39681"/>
                  <a:pt x="84493" y="39935"/>
                  <a:pt x="84493" y="40251"/>
                </a:cubicBezTo>
                <a:cubicBezTo>
                  <a:pt x="84493" y="40537"/>
                  <a:pt x="84746" y="40790"/>
                  <a:pt x="85031" y="40790"/>
                </a:cubicBezTo>
                <a:cubicBezTo>
                  <a:pt x="85380" y="40790"/>
                  <a:pt x="85633" y="40505"/>
                  <a:pt x="85633" y="40188"/>
                </a:cubicBezTo>
                <a:cubicBezTo>
                  <a:pt x="85570" y="39903"/>
                  <a:pt x="85316" y="39681"/>
                  <a:pt x="85031" y="39681"/>
                </a:cubicBezTo>
                <a:close/>
                <a:moveTo>
                  <a:pt x="111570" y="7221"/>
                </a:moveTo>
                <a:cubicBezTo>
                  <a:pt x="111253" y="7221"/>
                  <a:pt x="111032" y="7474"/>
                  <a:pt x="111000" y="7791"/>
                </a:cubicBezTo>
                <a:cubicBezTo>
                  <a:pt x="111032" y="8076"/>
                  <a:pt x="111285" y="8329"/>
                  <a:pt x="111570" y="8329"/>
                </a:cubicBezTo>
                <a:cubicBezTo>
                  <a:pt x="111887" y="8329"/>
                  <a:pt x="112140" y="8076"/>
                  <a:pt x="112109" y="7759"/>
                </a:cubicBezTo>
                <a:cubicBezTo>
                  <a:pt x="112109" y="7474"/>
                  <a:pt x="111855" y="7221"/>
                  <a:pt x="111570" y="7221"/>
                </a:cubicBezTo>
                <a:close/>
                <a:moveTo>
                  <a:pt x="74612" y="48359"/>
                </a:moveTo>
                <a:cubicBezTo>
                  <a:pt x="74327" y="48390"/>
                  <a:pt x="74074" y="48644"/>
                  <a:pt x="74106" y="48929"/>
                </a:cubicBezTo>
                <a:cubicBezTo>
                  <a:pt x="74106" y="49245"/>
                  <a:pt x="74359" y="49467"/>
                  <a:pt x="74676" y="49435"/>
                </a:cubicBezTo>
                <a:cubicBezTo>
                  <a:pt x="74961" y="49435"/>
                  <a:pt x="75214" y="49182"/>
                  <a:pt x="75182" y="48865"/>
                </a:cubicBezTo>
                <a:cubicBezTo>
                  <a:pt x="75151" y="48580"/>
                  <a:pt x="74897" y="48359"/>
                  <a:pt x="74612" y="48359"/>
                </a:cubicBezTo>
                <a:close/>
                <a:moveTo>
                  <a:pt x="90225" y="25177"/>
                </a:moveTo>
                <a:cubicBezTo>
                  <a:pt x="90225" y="25462"/>
                  <a:pt x="90479" y="25715"/>
                  <a:pt x="90764" y="25684"/>
                </a:cubicBezTo>
                <a:cubicBezTo>
                  <a:pt x="91049" y="25684"/>
                  <a:pt x="91302" y="25430"/>
                  <a:pt x="91302" y="25145"/>
                </a:cubicBezTo>
                <a:cubicBezTo>
                  <a:pt x="91270" y="24829"/>
                  <a:pt x="91049" y="24607"/>
                  <a:pt x="90732" y="24607"/>
                </a:cubicBezTo>
                <a:cubicBezTo>
                  <a:pt x="90447" y="24607"/>
                  <a:pt x="90225" y="24860"/>
                  <a:pt x="90225" y="25177"/>
                </a:cubicBezTo>
                <a:close/>
                <a:moveTo>
                  <a:pt x="71730" y="49752"/>
                </a:moveTo>
                <a:cubicBezTo>
                  <a:pt x="71762" y="50069"/>
                  <a:pt x="72047" y="50259"/>
                  <a:pt x="72332" y="50227"/>
                </a:cubicBezTo>
                <a:cubicBezTo>
                  <a:pt x="72649" y="50196"/>
                  <a:pt x="72839" y="49911"/>
                  <a:pt x="72807" y="49625"/>
                </a:cubicBezTo>
                <a:cubicBezTo>
                  <a:pt x="72776" y="49340"/>
                  <a:pt x="72491" y="49119"/>
                  <a:pt x="72205" y="49150"/>
                </a:cubicBezTo>
                <a:cubicBezTo>
                  <a:pt x="71889" y="49182"/>
                  <a:pt x="71699" y="49467"/>
                  <a:pt x="71730" y="49752"/>
                </a:cubicBezTo>
                <a:close/>
                <a:moveTo>
                  <a:pt x="3959" y="53204"/>
                </a:moveTo>
                <a:cubicBezTo>
                  <a:pt x="3959" y="53489"/>
                  <a:pt x="4212" y="53742"/>
                  <a:pt x="4529" y="53711"/>
                </a:cubicBezTo>
                <a:cubicBezTo>
                  <a:pt x="4814" y="53711"/>
                  <a:pt x="5067" y="53457"/>
                  <a:pt x="5067" y="53141"/>
                </a:cubicBezTo>
                <a:cubicBezTo>
                  <a:pt x="5035" y="52856"/>
                  <a:pt x="4782" y="52634"/>
                  <a:pt x="4465" y="52634"/>
                </a:cubicBezTo>
                <a:cubicBezTo>
                  <a:pt x="4180" y="52666"/>
                  <a:pt x="3959" y="52887"/>
                  <a:pt x="3959" y="53204"/>
                </a:cubicBezTo>
                <a:close/>
                <a:moveTo>
                  <a:pt x="157079" y="1457"/>
                </a:moveTo>
                <a:cubicBezTo>
                  <a:pt x="157395" y="1457"/>
                  <a:pt x="157617" y="1204"/>
                  <a:pt x="157585" y="887"/>
                </a:cubicBezTo>
                <a:cubicBezTo>
                  <a:pt x="157554" y="602"/>
                  <a:pt x="157300" y="380"/>
                  <a:pt x="157015" y="380"/>
                </a:cubicBezTo>
                <a:cubicBezTo>
                  <a:pt x="156730" y="412"/>
                  <a:pt x="156509" y="665"/>
                  <a:pt x="156509" y="950"/>
                </a:cubicBezTo>
                <a:cubicBezTo>
                  <a:pt x="156540" y="1267"/>
                  <a:pt x="156794" y="1489"/>
                  <a:pt x="157079" y="1457"/>
                </a:cubicBezTo>
                <a:close/>
                <a:moveTo>
                  <a:pt x="47029" y="47155"/>
                </a:moveTo>
                <a:cubicBezTo>
                  <a:pt x="47029" y="47440"/>
                  <a:pt x="47282" y="47694"/>
                  <a:pt x="47599" y="47662"/>
                </a:cubicBezTo>
                <a:cubicBezTo>
                  <a:pt x="47884" y="47662"/>
                  <a:pt x="48105" y="47409"/>
                  <a:pt x="48105" y="47092"/>
                </a:cubicBezTo>
                <a:cubicBezTo>
                  <a:pt x="48105" y="46807"/>
                  <a:pt x="47852" y="46585"/>
                  <a:pt x="47535" y="46585"/>
                </a:cubicBezTo>
                <a:cubicBezTo>
                  <a:pt x="47250" y="46585"/>
                  <a:pt x="46997" y="46839"/>
                  <a:pt x="47029" y="47155"/>
                </a:cubicBezTo>
                <a:close/>
                <a:moveTo>
                  <a:pt x="92379" y="22517"/>
                </a:moveTo>
                <a:cubicBezTo>
                  <a:pt x="92664" y="22517"/>
                  <a:pt x="92917" y="22264"/>
                  <a:pt x="92917" y="21979"/>
                </a:cubicBezTo>
                <a:cubicBezTo>
                  <a:pt x="92885" y="21662"/>
                  <a:pt x="92632" y="21440"/>
                  <a:pt x="92347" y="21440"/>
                </a:cubicBezTo>
                <a:cubicBezTo>
                  <a:pt x="92062" y="21472"/>
                  <a:pt x="91872" y="21694"/>
                  <a:pt x="91840" y="21979"/>
                </a:cubicBezTo>
                <a:cubicBezTo>
                  <a:pt x="91809" y="22264"/>
                  <a:pt x="92062" y="22517"/>
                  <a:pt x="92379" y="22517"/>
                </a:cubicBezTo>
                <a:close/>
                <a:moveTo>
                  <a:pt x="12794" y="47694"/>
                </a:moveTo>
                <a:cubicBezTo>
                  <a:pt x="12794" y="47979"/>
                  <a:pt x="13048" y="48232"/>
                  <a:pt x="13333" y="48232"/>
                </a:cubicBezTo>
                <a:cubicBezTo>
                  <a:pt x="13649" y="48200"/>
                  <a:pt x="13871" y="47979"/>
                  <a:pt x="13903" y="47662"/>
                </a:cubicBezTo>
                <a:cubicBezTo>
                  <a:pt x="13871" y="47377"/>
                  <a:pt x="13618" y="47124"/>
                  <a:pt x="13333" y="47124"/>
                </a:cubicBezTo>
                <a:cubicBezTo>
                  <a:pt x="13016" y="47124"/>
                  <a:pt x="12794" y="47377"/>
                  <a:pt x="12794" y="47694"/>
                </a:cubicBezTo>
                <a:close/>
                <a:moveTo>
                  <a:pt x="93455" y="18780"/>
                </a:moveTo>
                <a:cubicBezTo>
                  <a:pt x="93455" y="19097"/>
                  <a:pt x="93709" y="19318"/>
                  <a:pt x="93994" y="19318"/>
                </a:cubicBezTo>
                <a:cubicBezTo>
                  <a:pt x="94310" y="19318"/>
                  <a:pt x="94532" y="19065"/>
                  <a:pt x="94532" y="18780"/>
                </a:cubicBezTo>
                <a:cubicBezTo>
                  <a:pt x="94532" y="18463"/>
                  <a:pt x="94279" y="18242"/>
                  <a:pt x="93994" y="18242"/>
                </a:cubicBezTo>
                <a:cubicBezTo>
                  <a:pt x="93677" y="18242"/>
                  <a:pt x="93455" y="18495"/>
                  <a:pt x="93455" y="18780"/>
                </a:cubicBezTo>
                <a:close/>
                <a:moveTo>
                  <a:pt x="89940" y="31226"/>
                </a:moveTo>
                <a:cubicBezTo>
                  <a:pt x="90225" y="31226"/>
                  <a:pt x="90479" y="30973"/>
                  <a:pt x="90447" y="30656"/>
                </a:cubicBezTo>
                <a:cubicBezTo>
                  <a:pt x="90415" y="30402"/>
                  <a:pt x="90225" y="30181"/>
                  <a:pt x="89940" y="30149"/>
                </a:cubicBezTo>
                <a:cubicBezTo>
                  <a:pt x="89655" y="30149"/>
                  <a:pt x="89402" y="30402"/>
                  <a:pt x="89370" y="30687"/>
                </a:cubicBezTo>
                <a:cubicBezTo>
                  <a:pt x="89370" y="31004"/>
                  <a:pt x="89623" y="31226"/>
                  <a:pt x="89940" y="31226"/>
                </a:cubicBezTo>
                <a:close/>
                <a:moveTo>
                  <a:pt x="55769" y="49594"/>
                </a:moveTo>
                <a:cubicBezTo>
                  <a:pt x="55801" y="49911"/>
                  <a:pt x="56054" y="50132"/>
                  <a:pt x="56371" y="50101"/>
                </a:cubicBezTo>
                <a:cubicBezTo>
                  <a:pt x="56624" y="50069"/>
                  <a:pt x="56846" y="49847"/>
                  <a:pt x="56846" y="49594"/>
                </a:cubicBezTo>
                <a:cubicBezTo>
                  <a:pt x="56846" y="49277"/>
                  <a:pt x="56593" y="49055"/>
                  <a:pt x="56308" y="49055"/>
                </a:cubicBezTo>
                <a:cubicBezTo>
                  <a:pt x="56023" y="49055"/>
                  <a:pt x="55769" y="49309"/>
                  <a:pt x="55769" y="49594"/>
                </a:cubicBezTo>
                <a:close/>
                <a:moveTo>
                  <a:pt x="27964" y="45350"/>
                </a:moveTo>
                <a:cubicBezTo>
                  <a:pt x="27964" y="45635"/>
                  <a:pt x="28185" y="45889"/>
                  <a:pt x="28471" y="45920"/>
                </a:cubicBezTo>
                <a:cubicBezTo>
                  <a:pt x="28756" y="45920"/>
                  <a:pt x="28977" y="45730"/>
                  <a:pt x="29009" y="45445"/>
                </a:cubicBezTo>
                <a:cubicBezTo>
                  <a:pt x="29041" y="45160"/>
                  <a:pt x="28851" y="44875"/>
                  <a:pt x="28534" y="44843"/>
                </a:cubicBezTo>
                <a:cubicBezTo>
                  <a:pt x="28249" y="44812"/>
                  <a:pt x="27995" y="45033"/>
                  <a:pt x="27964" y="45350"/>
                </a:cubicBezTo>
                <a:close/>
                <a:moveTo>
                  <a:pt x="78888" y="47345"/>
                </a:moveTo>
                <a:cubicBezTo>
                  <a:pt x="78888" y="47630"/>
                  <a:pt x="79141" y="47884"/>
                  <a:pt x="79426" y="47884"/>
                </a:cubicBezTo>
                <a:cubicBezTo>
                  <a:pt x="79711" y="47884"/>
                  <a:pt x="79933" y="47694"/>
                  <a:pt x="79964" y="47409"/>
                </a:cubicBezTo>
                <a:cubicBezTo>
                  <a:pt x="79996" y="47124"/>
                  <a:pt x="79774" y="46839"/>
                  <a:pt x="79458" y="46839"/>
                </a:cubicBezTo>
                <a:cubicBezTo>
                  <a:pt x="79173" y="46807"/>
                  <a:pt x="78919" y="47060"/>
                  <a:pt x="78888" y="47345"/>
                </a:cubicBezTo>
                <a:close/>
                <a:moveTo>
                  <a:pt x="83416" y="42848"/>
                </a:moveTo>
                <a:cubicBezTo>
                  <a:pt x="83131" y="42880"/>
                  <a:pt x="82910" y="43102"/>
                  <a:pt x="82878" y="43387"/>
                </a:cubicBezTo>
                <a:cubicBezTo>
                  <a:pt x="82878" y="43703"/>
                  <a:pt x="83131" y="43925"/>
                  <a:pt x="83416" y="43925"/>
                </a:cubicBezTo>
                <a:cubicBezTo>
                  <a:pt x="83733" y="43957"/>
                  <a:pt x="83986" y="43703"/>
                  <a:pt x="83955" y="43387"/>
                </a:cubicBezTo>
                <a:cubicBezTo>
                  <a:pt x="83955" y="43102"/>
                  <a:pt x="83733" y="42848"/>
                  <a:pt x="83416" y="42848"/>
                </a:cubicBezTo>
                <a:close/>
                <a:moveTo>
                  <a:pt x="113439" y="6999"/>
                </a:moveTo>
                <a:cubicBezTo>
                  <a:pt x="113439" y="7316"/>
                  <a:pt x="113692" y="7538"/>
                  <a:pt x="114009" y="7506"/>
                </a:cubicBezTo>
                <a:cubicBezTo>
                  <a:pt x="114294" y="7506"/>
                  <a:pt x="114547" y="7253"/>
                  <a:pt x="114515" y="6967"/>
                </a:cubicBezTo>
                <a:cubicBezTo>
                  <a:pt x="114515" y="6682"/>
                  <a:pt x="114262" y="6429"/>
                  <a:pt x="113977" y="6429"/>
                </a:cubicBezTo>
                <a:cubicBezTo>
                  <a:pt x="113660" y="6461"/>
                  <a:pt x="113439" y="6714"/>
                  <a:pt x="113439" y="6999"/>
                </a:cubicBezTo>
                <a:close/>
                <a:moveTo>
                  <a:pt x="15169" y="46870"/>
                </a:moveTo>
                <a:cubicBezTo>
                  <a:pt x="15138" y="47155"/>
                  <a:pt x="15391" y="47409"/>
                  <a:pt x="15676" y="47409"/>
                </a:cubicBezTo>
                <a:cubicBezTo>
                  <a:pt x="15993" y="47440"/>
                  <a:pt x="16246" y="47187"/>
                  <a:pt x="16246" y="46902"/>
                </a:cubicBezTo>
                <a:cubicBezTo>
                  <a:pt x="16246" y="46617"/>
                  <a:pt x="16025" y="46364"/>
                  <a:pt x="15708" y="46332"/>
                </a:cubicBezTo>
                <a:cubicBezTo>
                  <a:pt x="15423" y="46332"/>
                  <a:pt x="15169" y="46554"/>
                  <a:pt x="15169" y="46870"/>
                </a:cubicBezTo>
                <a:close/>
                <a:moveTo>
                  <a:pt x="76512" y="48137"/>
                </a:moveTo>
                <a:cubicBezTo>
                  <a:pt x="76512" y="48422"/>
                  <a:pt x="76766" y="48675"/>
                  <a:pt x="77051" y="48675"/>
                </a:cubicBezTo>
                <a:cubicBezTo>
                  <a:pt x="77336" y="48675"/>
                  <a:pt x="77558" y="48485"/>
                  <a:pt x="77589" y="48200"/>
                </a:cubicBezTo>
                <a:cubicBezTo>
                  <a:pt x="77621" y="47915"/>
                  <a:pt x="77399" y="47630"/>
                  <a:pt x="77083" y="47630"/>
                </a:cubicBezTo>
                <a:cubicBezTo>
                  <a:pt x="76798" y="47599"/>
                  <a:pt x="76544" y="47820"/>
                  <a:pt x="76512" y="48137"/>
                </a:cubicBezTo>
                <a:close/>
                <a:moveTo>
                  <a:pt x="160182" y="2027"/>
                </a:moveTo>
                <a:cubicBezTo>
                  <a:pt x="159897" y="2027"/>
                  <a:pt x="159675" y="2312"/>
                  <a:pt x="159675" y="2597"/>
                </a:cubicBezTo>
                <a:cubicBezTo>
                  <a:pt x="159707" y="2914"/>
                  <a:pt x="159992" y="3104"/>
                  <a:pt x="160277" y="3072"/>
                </a:cubicBezTo>
                <a:cubicBezTo>
                  <a:pt x="160562" y="3041"/>
                  <a:pt x="160752" y="2819"/>
                  <a:pt x="160752" y="2534"/>
                </a:cubicBezTo>
                <a:cubicBezTo>
                  <a:pt x="160752" y="2249"/>
                  <a:pt x="160499" y="1995"/>
                  <a:pt x="160182" y="2027"/>
                </a:cubicBezTo>
                <a:close/>
                <a:moveTo>
                  <a:pt x="69830" y="51019"/>
                </a:moveTo>
                <a:cubicBezTo>
                  <a:pt x="70115" y="51019"/>
                  <a:pt x="70369" y="50797"/>
                  <a:pt x="70400" y="50481"/>
                </a:cubicBezTo>
                <a:cubicBezTo>
                  <a:pt x="70369" y="50196"/>
                  <a:pt x="70147" y="49942"/>
                  <a:pt x="69830" y="49942"/>
                </a:cubicBezTo>
                <a:cubicBezTo>
                  <a:pt x="69577" y="49974"/>
                  <a:pt x="69355" y="50164"/>
                  <a:pt x="69324" y="50449"/>
                </a:cubicBezTo>
                <a:cubicBezTo>
                  <a:pt x="69292" y="50734"/>
                  <a:pt x="69514" y="51019"/>
                  <a:pt x="69830" y="51019"/>
                </a:cubicBezTo>
                <a:close/>
                <a:moveTo>
                  <a:pt x="61913" y="49879"/>
                </a:moveTo>
                <a:cubicBezTo>
                  <a:pt x="61596" y="49879"/>
                  <a:pt x="61375" y="50101"/>
                  <a:pt x="61343" y="50417"/>
                </a:cubicBezTo>
                <a:cubicBezTo>
                  <a:pt x="61375" y="50702"/>
                  <a:pt x="61628" y="50956"/>
                  <a:pt x="61913" y="50956"/>
                </a:cubicBezTo>
                <a:cubicBezTo>
                  <a:pt x="62198" y="50924"/>
                  <a:pt x="62388" y="50734"/>
                  <a:pt x="62420" y="50449"/>
                </a:cubicBezTo>
                <a:cubicBezTo>
                  <a:pt x="62451" y="50132"/>
                  <a:pt x="62230" y="49879"/>
                  <a:pt x="61913" y="49879"/>
                </a:cubicBezTo>
                <a:close/>
                <a:moveTo>
                  <a:pt x="41993" y="46839"/>
                </a:moveTo>
                <a:cubicBezTo>
                  <a:pt x="42310" y="46807"/>
                  <a:pt x="42532" y="46554"/>
                  <a:pt x="42532" y="46269"/>
                </a:cubicBezTo>
                <a:cubicBezTo>
                  <a:pt x="42500" y="45952"/>
                  <a:pt x="42247" y="45730"/>
                  <a:pt x="41930" y="45762"/>
                </a:cubicBezTo>
                <a:cubicBezTo>
                  <a:pt x="41677" y="45762"/>
                  <a:pt x="41455" y="46015"/>
                  <a:pt x="41455" y="46269"/>
                </a:cubicBezTo>
                <a:cubicBezTo>
                  <a:pt x="41455" y="46585"/>
                  <a:pt x="41708" y="46839"/>
                  <a:pt x="41993" y="46839"/>
                </a:cubicBezTo>
                <a:close/>
                <a:moveTo>
                  <a:pt x="45160" y="48422"/>
                </a:moveTo>
                <a:cubicBezTo>
                  <a:pt x="45445" y="48422"/>
                  <a:pt x="45667" y="48232"/>
                  <a:pt x="45698" y="47979"/>
                </a:cubicBezTo>
                <a:cubicBezTo>
                  <a:pt x="45825" y="47250"/>
                  <a:pt x="44653" y="47155"/>
                  <a:pt x="44685" y="47915"/>
                </a:cubicBezTo>
                <a:cubicBezTo>
                  <a:pt x="44685" y="48200"/>
                  <a:pt x="44907" y="48422"/>
                  <a:pt x="45160" y="48422"/>
                </a:cubicBezTo>
                <a:close/>
                <a:moveTo>
                  <a:pt x="26064" y="46712"/>
                </a:moveTo>
                <a:cubicBezTo>
                  <a:pt x="26349" y="46680"/>
                  <a:pt x="26570" y="46490"/>
                  <a:pt x="26602" y="46205"/>
                </a:cubicBezTo>
                <a:cubicBezTo>
                  <a:pt x="26602" y="45920"/>
                  <a:pt x="26380" y="45667"/>
                  <a:pt x="26064" y="45635"/>
                </a:cubicBezTo>
                <a:cubicBezTo>
                  <a:pt x="25779" y="45667"/>
                  <a:pt x="25557" y="45920"/>
                  <a:pt x="25557" y="46205"/>
                </a:cubicBezTo>
                <a:cubicBezTo>
                  <a:pt x="25589" y="46459"/>
                  <a:pt x="25810" y="46680"/>
                  <a:pt x="26064" y="46712"/>
                </a:cubicBezTo>
                <a:close/>
                <a:moveTo>
                  <a:pt x="99884" y="14093"/>
                </a:moveTo>
                <a:cubicBezTo>
                  <a:pt x="99884" y="14378"/>
                  <a:pt x="100138" y="14631"/>
                  <a:pt x="100454" y="14600"/>
                </a:cubicBezTo>
                <a:cubicBezTo>
                  <a:pt x="100708" y="14568"/>
                  <a:pt x="100929" y="14378"/>
                  <a:pt x="100929" y="14093"/>
                </a:cubicBezTo>
                <a:cubicBezTo>
                  <a:pt x="100929" y="13808"/>
                  <a:pt x="100708" y="13555"/>
                  <a:pt x="100423" y="13523"/>
                </a:cubicBezTo>
                <a:cubicBezTo>
                  <a:pt x="100138" y="13555"/>
                  <a:pt x="99884" y="13776"/>
                  <a:pt x="99884" y="14093"/>
                </a:cubicBezTo>
                <a:close/>
                <a:moveTo>
                  <a:pt x="116384" y="6714"/>
                </a:moveTo>
                <a:cubicBezTo>
                  <a:pt x="116701" y="6714"/>
                  <a:pt x="116922" y="6429"/>
                  <a:pt x="116891" y="6144"/>
                </a:cubicBezTo>
                <a:cubicBezTo>
                  <a:pt x="116859" y="5859"/>
                  <a:pt x="116637" y="5669"/>
                  <a:pt x="116352" y="5669"/>
                </a:cubicBezTo>
                <a:cubicBezTo>
                  <a:pt x="116067" y="5669"/>
                  <a:pt x="115814" y="5922"/>
                  <a:pt x="115814" y="6207"/>
                </a:cubicBezTo>
                <a:cubicBezTo>
                  <a:pt x="115845" y="6524"/>
                  <a:pt x="116099" y="6746"/>
                  <a:pt x="116384" y="6714"/>
                </a:cubicBezTo>
                <a:close/>
                <a:moveTo>
                  <a:pt x="50195" y="48739"/>
                </a:moveTo>
                <a:cubicBezTo>
                  <a:pt x="50195" y="49055"/>
                  <a:pt x="50481" y="49277"/>
                  <a:pt x="50766" y="49277"/>
                </a:cubicBezTo>
                <a:cubicBezTo>
                  <a:pt x="51051" y="49245"/>
                  <a:pt x="51241" y="49024"/>
                  <a:pt x="51272" y="48739"/>
                </a:cubicBezTo>
                <a:cubicBezTo>
                  <a:pt x="51241" y="48454"/>
                  <a:pt x="50987" y="48200"/>
                  <a:pt x="50702" y="48200"/>
                </a:cubicBezTo>
                <a:cubicBezTo>
                  <a:pt x="50417" y="48232"/>
                  <a:pt x="50227" y="48454"/>
                  <a:pt x="50195" y="48739"/>
                </a:cubicBezTo>
                <a:close/>
                <a:moveTo>
                  <a:pt x="35913" y="45477"/>
                </a:moveTo>
                <a:cubicBezTo>
                  <a:pt x="35913" y="45762"/>
                  <a:pt x="36166" y="46015"/>
                  <a:pt x="36483" y="45984"/>
                </a:cubicBezTo>
                <a:cubicBezTo>
                  <a:pt x="36736" y="45984"/>
                  <a:pt x="36958" y="45762"/>
                  <a:pt x="36989" y="45477"/>
                </a:cubicBezTo>
                <a:cubicBezTo>
                  <a:pt x="36989" y="45192"/>
                  <a:pt x="36736" y="44938"/>
                  <a:pt x="36451" y="44938"/>
                </a:cubicBezTo>
                <a:cubicBezTo>
                  <a:pt x="36134" y="44907"/>
                  <a:pt x="35913" y="45160"/>
                  <a:pt x="35913" y="45477"/>
                </a:cubicBezTo>
                <a:close/>
                <a:moveTo>
                  <a:pt x="154672" y="2249"/>
                </a:moveTo>
                <a:cubicBezTo>
                  <a:pt x="154957" y="2217"/>
                  <a:pt x="155178" y="1964"/>
                  <a:pt x="155147" y="1647"/>
                </a:cubicBezTo>
                <a:cubicBezTo>
                  <a:pt x="155115" y="1394"/>
                  <a:pt x="154893" y="1204"/>
                  <a:pt x="154608" y="1204"/>
                </a:cubicBezTo>
                <a:cubicBezTo>
                  <a:pt x="154355" y="1235"/>
                  <a:pt x="154133" y="1457"/>
                  <a:pt x="154102" y="1710"/>
                </a:cubicBezTo>
                <a:cubicBezTo>
                  <a:pt x="154102" y="1995"/>
                  <a:pt x="154355" y="2249"/>
                  <a:pt x="154672" y="2249"/>
                </a:cubicBezTo>
                <a:close/>
                <a:moveTo>
                  <a:pt x="6936" y="51906"/>
                </a:moveTo>
                <a:cubicBezTo>
                  <a:pt x="6239" y="51842"/>
                  <a:pt x="6175" y="52919"/>
                  <a:pt x="6872" y="52951"/>
                </a:cubicBezTo>
                <a:cubicBezTo>
                  <a:pt x="7569" y="52982"/>
                  <a:pt x="7632" y="51937"/>
                  <a:pt x="6936" y="51906"/>
                </a:cubicBezTo>
                <a:close/>
                <a:moveTo>
                  <a:pt x="67455" y="51811"/>
                </a:moveTo>
                <a:cubicBezTo>
                  <a:pt x="67772" y="51811"/>
                  <a:pt x="68025" y="51557"/>
                  <a:pt x="67993" y="51272"/>
                </a:cubicBezTo>
                <a:cubicBezTo>
                  <a:pt x="67962" y="50987"/>
                  <a:pt x="67772" y="50766"/>
                  <a:pt x="67487" y="50734"/>
                </a:cubicBezTo>
                <a:cubicBezTo>
                  <a:pt x="67202" y="50766"/>
                  <a:pt x="66948" y="50987"/>
                  <a:pt x="66948" y="51304"/>
                </a:cubicBezTo>
                <a:cubicBezTo>
                  <a:pt x="66948" y="51557"/>
                  <a:pt x="67170" y="51811"/>
                  <a:pt x="67455" y="51811"/>
                </a:cubicBezTo>
                <a:close/>
                <a:moveTo>
                  <a:pt x="88578" y="36293"/>
                </a:moveTo>
                <a:cubicBezTo>
                  <a:pt x="88578" y="36546"/>
                  <a:pt x="88800" y="36768"/>
                  <a:pt x="89085" y="36768"/>
                </a:cubicBezTo>
                <a:cubicBezTo>
                  <a:pt x="89782" y="36831"/>
                  <a:pt x="89782" y="35723"/>
                  <a:pt x="89053" y="35786"/>
                </a:cubicBezTo>
                <a:cubicBezTo>
                  <a:pt x="88800" y="35786"/>
                  <a:pt x="88578" y="36008"/>
                  <a:pt x="88578" y="36293"/>
                </a:cubicBezTo>
                <a:close/>
                <a:moveTo>
                  <a:pt x="121166" y="4149"/>
                </a:moveTo>
                <a:cubicBezTo>
                  <a:pt x="120501" y="4149"/>
                  <a:pt x="120501" y="5162"/>
                  <a:pt x="121166" y="5162"/>
                </a:cubicBezTo>
                <a:cubicBezTo>
                  <a:pt x="121894" y="5194"/>
                  <a:pt x="121894" y="4086"/>
                  <a:pt x="121166" y="4149"/>
                </a:cubicBezTo>
                <a:close/>
                <a:moveTo>
                  <a:pt x="95831" y="18052"/>
                </a:moveTo>
                <a:cubicBezTo>
                  <a:pt x="95862" y="18305"/>
                  <a:pt x="96084" y="18527"/>
                  <a:pt x="96337" y="18558"/>
                </a:cubicBezTo>
                <a:cubicBezTo>
                  <a:pt x="96654" y="18558"/>
                  <a:pt x="96876" y="18305"/>
                  <a:pt x="96907" y="18020"/>
                </a:cubicBezTo>
                <a:cubicBezTo>
                  <a:pt x="96876" y="17767"/>
                  <a:pt x="96686" y="17545"/>
                  <a:pt x="96401" y="17513"/>
                </a:cubicBezTo>
                <a:cubicBezTo>
                  <a:pt x="96116" y="17513"/>
                  <a:pt x="95862" y="17735"/>
                  <a:pt x="95831" y="18052"/>
                </a:cubicBezTo>
                <a:close/>
                <a:moveTo>
                  <a:pt x="87438" y="38953"/>
                </a:moveTo>
                <a:cubicBezTo>
                  <a:pt x="86773" y="38921"/>
                  <a:pt x="86773" y="39935"/>
                  <a:pt x="87438" y="39935"/>
                </a:cubicBezTo>
                <a:cubicBezTo>
                  <a:pt x="88167" y="40030"/>
                  <a:pt x="88167" y="38890"/>
                  <a:pt x="87438" y="38953"/>
                </a:cubicBezTo>
                <a:close/>
                <a:moveTo>
                  <a:pt x="118252" y="5447"/>
                </a:moveTo>
                <a:cubicBezTo>
                  <a:pt x="118252" y="5732"/>
                  <a:pt x="118474" y="5954"/>
                  <a:pt x="118759" y="5954"/>
                </a:cubicBezTo>
                <a:cubicBezTo>
                  <a:pt x="119044" y="5986"/>
                  <a:pt x="119297" y="5732"/>
                  <a:pt x="119297" y="5416"/>
                </a:cubicBezTo>
                <a:cubicBezTo>
                  <a:pt x="119297" y="5162"/>
                  <a:pt x="119076" y="4941"/>
                  <a:pt x="118791" y="4941"/>
                </a:cubicBezTo>
                <a:cubicBezTo>
                  <a:pt x="118506" y="4909"/>
                  <a:pt x="118252" y="5162"/>
                  <a:pt x="118252" y="5447"/>
                </a:cubicBezTo>
                <a:close/>
                <a:moveTo>
                  <a:pt x="102259" y="13301"/>
                </a:moveTo>
                <a:cubicBezTo>
                  <a:pt x="102259" y="13586"/>
                  <a:pt x="102513" y="13808"/>
                  <a:pt x="102766" y="13808"/>
                </a:cubicBezTo>
                <a:cubicBezTo>
                  <a:pt x="103083" y="13808"/>
                  <a:pt x="103305" y="13555"/>
                  <a:pt x="103305" y="13238"/>
                </a:cubicBezTo>
                <a:cubicBezTo>
                  <a:pt x="103273" y="12985"/>
                  <a:pt x="103051" y="12763"/>
                  <a:pt x="102798" y="12731"/>
                </a:cubicBezTo>
                <a:cubicBezTo>
                  <a:pt x="102481" y="12763"/>
                  <a:pt x="102259" y="13016"/>
                  <a:pt x="102259" y="13301"/>
                </a:cubicBezTo>
                <a:close/>
                <a:moveTo>
                  <a:pt x="126011" y="2597"/>
                </a:moveTo>
                <a:cubicBezTo>
                  <a:pt x="125726" y="2597"/>
                  <a:pt x="125505" y="2787"/>
                  <a:pt x="125473" y="3072"/>
                </a:cubicBezTo>
                <a:cubicBezTo>
                  <a:pt x="125410" y="3737"/>
                  <a:pt x="126423" y="3801"/>
                  <a:pt x="126486" y="3136"/>
                </a:cubicBezTo>
                <a:cubicBezTo>
                  <a:pt x="126486" y="2882"/>
                  <a:pt x="126296" y="2629"/>
                  <a:pt x="126011" y="2597"/>
                </a:cubicBezTo>
                <a:close/>
                <a:moveTo>
                  <a:pt x="91555" y="27014"/>
                </a:moveTo>
                <a:cubicBezTo>
                  <a:pt x="91270" y="27014"/>
                  <a:pt x="91049" y="27236"/>
                  <a:pt x="91049" y="27489"/>
                </a:cubicBezTo>
                <a:cubicBezTo>
                  <a:pt x="91017" y="27806"/>
                  <a:pt x="91270" y="28059"/>
                  <a:pt x="91555" y="28059"/>
                </a:cubicBezTo>
                <a:cubicBezTo>
                  <a:pt x="91840" y="28027"/>
                  <a:pt x="92062" y="27806"/>
                  <a:pt x="92062" y="27521"/>
                </a:cubicBezTo>
                <a:cubicBezTo>
                  <a:pt x="92030" y="27236"/>
                  <a:pt x="91840" y="27014"/>
                  <a:pt x="91555" y="27014"/>
                </a:cubicBezTo>
                <a:close/>
                <a:moveTo>
                  <a:pt x="105205" y="11971"/>
                </a:moveTo>
                <a:cubicBezTo>
                  <a:pt x="104920" y="11971"/>
                  <a:pt x="104698" y="12193"/>
                  <a:pt x="104698" y="12478"/>
                </a:cubicBezTo>
                <a:cubicBezTo>
                  <a:pt x="104666" y="12763"/>
                  <a:pt x="104920" y="13016"/>
                  <a:pt x="105236" y="12985"/>
                </a:cubicBezTo>
                <a:cubicBezTo>
                  <a:pt x="105490" y="12953"/>
                  <a:pt x="105711" y="12731"/>
                  <a:pt x="105711" y="12478"/>
                </a:cubicBezTo>
                <a:cubicBezTo>
                  <a:pt x="105680" y="12193"/>
                  <a:pt x="105458" y="12003"/>
                  <a:pt x="105205" y="11971"/>
                </a:cubicBezTo>
                <a:close/>
                <a:moveTo>
                  <a:pt x="23657" y="46459"/>
                </a:moveTo>
                <a:cubicBezTo>
                  <a:pt x="22960" y="46459"/>
                  <a:pt x="22992" y="47472"/>
                  <a:pt x="23657" y="47472"/>
                </a:cubicBezTo>
                <a:cubicBezTo>
                  <a:pt x="23942" y="47440"/>
                  <a:pt x="24164" y="47219"/>
                  <a:pt x="24164" y="46965"/>
                </a:cubicBezTo>
                <a:cubicBezTo>
                  <a:pt x="24132" y="46680"/>
                  <a:pt x="23910" y="46459"/>
                  <a:pt x="23657" y="46459"/>
                </a:cubicBezTo>
                <a:close/>
                <a:moveTo>
                  <a:pt x="8804" y="51652"/>
                </a:moveTo>
                <a:cubicBezTo>
                  <a:pt x="8772" y="52096"/>
                  <a:pt x="9311" y="52317"/>
                  <a:pt x="9659" y="52001"/>
                </a:cubicBezTo>
                <a:cubicBezTo>
                  <a:pt x="9976" y="51684"/>
                  <a:pt x="9754" y="51146"/>
                  <a:pt x="9279" y="51146"/>
                </a:cubicBezTo>
                <a:cubicBezTo>
                  <a:pt x="9026" y="51146"/>
                  <a:pt x="8804" y="51367"/>
                  <a:pt x="8772" y="51652"/>
                </a:cubicBezTo>
                <a:close/>
                <a:moveTo>
                  <a:pt x="94247" y="21218"/>
                </a:moveTo>
                <a:cubicBezTo>
                  <a:pt x="94279" y="21504"/>
                  <a:pt x="94501" y="21694"/>
                  <a:pt x="94786" y="21694"/>
                </a:cubicBezTo>
                <a:cubicBezTo>
                  <a:pt x="95451" y="21662"/>
                  <a:pt x="95387" y="20648"/>
                  <a:pt x="94722" y="20712"/>
                </a:cubicBezTo>
                <a:cubicBezTo>
                  <a:pt x="94437" y="20712"/>
                  <a:pt x="94247" y="20965"/>
                  <a:pt x="94247" y="21218"/>
                </a:cubicBezTo>
                <a:close/>
                <a:moveTo>
                  <a:pt x="65555" y="52001"/>
                </a:moveTo>
                <a:cubicBezTo>
                  <a:pt x="65523" y="51716"/>
                  <a:pt x="65302" y="51526"/>
                  <a:pt x="65048" y="51526"/>
                </a:cubicBezTo>
                <a:cubicBezTo>
                  <a:pt x="64763" y="51557"/>
                  <a:pt x="64573" y="51779"/>
                  <a:pt x="64573" y="52064"/>
                </a:cubicBezTo>
                <a:cubicBezTo>
                  <a:pt x="64573" y="52317"/>
                  <a:pt x="64827" y="52539"/>
                  <a:pt x="65080" y="52539"/>
                </a:cubicBezTo>
                <a:cubicBezTo>
                  <a:pt x="65365" y="52507"/>
                  <a:pt x="65555" y="52286"/>
                  <a:pt x="65555" y="52001"/>
                </a:cubicBezTo>
                <a:close/>
                <a:moveTo>
                  <a:pt x="92664" y="24417"/>
                </a:moveTo>
                <a:cubicBezTo>
                  <a:pt x="92695" y="24702"/>
                  <a:pt x="92949" y="24892"/>
                  <a:pt x="93234" y="24860"/>
                </a:cubicBezTo>
                <a:cubicBezTo>
                  <a:pt x="93487" y="24829"/>
                  <a:pt x="93677" y="24575"/>
                  <a:pt x="93677" y="24290"/>
                </a:cubicBezTo>
                <a:cubicBezTo>
                  <a:pt x="93550" y="23657"/>
                  <a:pt x="92600" y="23784"/>
                  <a:pt x="92664" y="24417"/>
                </a:cubicBezTo>
                <a:close/>
                <a:moveTo>
                  <a:pt x="123066" y="3896"/>
                </a:moveTo>
                <a:cubicBezTo>
                  <a:pt x="123066" y="4149"/>
                  <a:pt x="123319" y="4371"/>
                  <a:pt x="123573" y="4371"/>
                </a:cubicBezTo>
                <a:cubicBezTo>
                  <a:pt x="123858" y="4339"/>
                  <a:pt x="124048" y="4149"/>
                  <a:pt x="124079" y="3864"/>
                </a:cubicBezTo>
                <a:cubicBezTo>
                  <a:pt x="124079" y="3579"/>
                  <a:pt x="123826" y="3326"/>
                  <a:pt x="123509" y="3357"/>
                </a:cubicBezTo>
                <a:cubicBezTo>
                  <a:pt x="123256" y="3389"/>
                  <a:pt x="123034" y="3611"/>
                  <a:pt x="123066" y="3896"/>
                </a:cubicBezTo>
                <a:close/>
                <a:moveTo>
                  <a:pt x="59981" y="51241"/>
                </a:moveTo>
                <a:cubicBezTo>
                  <a:pt x="60013" y="50956"/>
                  <a:pt x="59791" y="50734"/>
                  <a:pt x="59538" y="50702"/>
                </a:cubicBezTo>
                <a:cubicBezTo>
                  <a:pt x="59221" y="50671"/>
                  <a:pt x="58968" y="50892"/>
                  <a:pt x="58968" y="51209"/>
                </a:cubicBezTo>
                <a:cubicBezTo>
                  <a:pt x="58999" y="51462"/>
                  <a:pt x="59189" y="51684"/>
                  <a:pt x="59475" y="51684"/>
                </a:cubicBezTo>
                <a:cubicBezTo>
                  <a:pt x="59728" y="51716"/>
                  <a:pt x="59981" y="51494"/>
                  <a:pt x="59981" y="51241"/>
                </a:cubicBezTo>
                <a:close/>
                <a:moveTo>
                  <a:pt x="53426" y="50354"/>
                </a:moveTo>
                <a:cubicBezTo>
                  <a:pt x="53426" y="50987"/>
                  <a:pt x="54376" y="51051"/>
                  <a:pt x="54439" y="50386"/>
                </a:cubicBezTo>
                <a:cubicBezTo>
                  <a:pt x="54471" y="49752"/>
                  <a:pt x="53489" y="49689"/>
                  <a:pt x="53426" y="50354"/>
                </a:cubicBezTo>
                <a:close/>
                <a:moveTo>
                  <a:pt x="128386" y="1805"/>
                </a:moveTo>
                <a:cubicBezTo>
                  <a:pt x="128101" y="1805"/>
                  <a:pt x="127880" y="2027"/>
                  <a:pt x="127848" y="2280"/>
                </a:cubicBezTo>
                <a:cubicBezTo>
                  <a:pt x="127848" y="2566"/>
                  <a:pt x="128070" y="2787"/>
                  <a:pt x="128323" y="2819"/>
                </a:cubicBezTo>
                <a:cubicBezTo>
                  <a:pt x="128608" y="2819"/>
                  <a:pt x="128830" y="2597"/>
                  <a:pt x="128861" y="2344"/>
                </a:cubicBezTo>
                <a:cubicBezTo>
                  <a:pt x="128861" y="2059"/>
                  <a:pt x="128640" y="1837"/>
                  <a:pt x="128386" y="1805"/>
                </a:cubicBezTo>
                <a:close/>
                <a:moveTo>
                  <a:pt x="107612" y="12225"/>
                </a:moveTo>
                <a:cubicBezTo>
                  <a:pt x="107865" y="12193"/>
                  <a:pt x="108087" y="11971"/>
                  <a:pt x="108087" y="11718"/>
                </a:cubicBezTo>
                <a:cubicBezTo>
                  <a:pt x="108023" y="11053"/>
                  <a:pt x="107041" y="11116"/>
                  <a:pt x="107073" y="11781"/>
                </a:cubicBezTo>
                <a:cubicBezTo>
                  <a:pt x="107105" y="12035"/>
                  <a:pt x="107326" y="12256"/>
                  <a:pt x="107612" y="12225"/>
                </a:cubicBezTo>
                <a:close/>
                <a:moveTo>
                  <a:pt x="149098" y="1362"/>
                </a:moveTo>
                <a:cubicBezTo>
                  <a:pt x="149383" y="1362"/>
                  <a:pt x="149573" y="1140"/>
                  <a:pt x="149573" y="855"/>
                </a:cubicBezTo>
                <a:cubicBezTo>
                  <a:pt x="149541" y="602"/>
                  <a:pt x="149320" y="380"/>
                  <a:pt x="149035" y="412"/>
                </a:cubicBezTo>
                <a:cubicBezTo>
                  <a:pt x="148813" y="444"/>
                  <a:pt x="148623" y="634"/>
                  <a:pt x="148623" y="887"/>
                </a:cubicBezTo>
                <a:cubicBezTo>
                  <a:pt x="148623" y="1140"/>
                  <a:pt x="148845" y="1362"/>
                  <a:pt x="149098" y="1362"/>
                </a:cubicBezTo>
                <a:close/>
                <a:moveTo>
                  <a:pt x="47852" y="49594"/>
                </a:moveTo>
                <a:cubicBezTo>
                  <a:pt x="47915" y="49879"/>
                  <a:pt x="48169" y="50069"/>
                  <a:pt x="48422" y="50037"/>
                </a:cubicBezTo>
                <a:cubicBezTo>
                  <a:pt x="48675" y="49974"/>
                  <a:pt x="48865" y="49752"/>
                  <a:pt x="48834" y="49467"/>
                </a:cubicBezTo>
                <a:cubicBezTo>
                  <a:pt x="48802" y="49214"/>
                  <a:pt x="48549" y="49024"/>
                  <a:pt x="48295" y="49055"/>
                </a:cubicBezTo>
                <a:cubicBezTo>
                  <a:pt x="48010" y="49087"/>
                  <a:pt x="47820" y="49340"/>
                  <a:pt x="47852" y="49594"/>
                </a:cubicBezTo>
                <a:close/>
                <a:moveTo>
                  <a:pt x="110018" y="10451"/>
                </a:moveTo>
                <a:cubicBezTo>
                  <a:pt x="109765" y="10451"/>
                  <a:pt x="109512" y="10641"/>
                  <a:pt x="109480" y="10926"/>
                </a:cubicBezTo>
                <a:cubicBezTo>
                  <a:pt x="109480" y="11179"/>
                  <a:pt x="109702" y="11401"/>
                  <a:pt x="109955" y="11433"/>
                </a:cubicBezTo>
                <a:cubicBezTo>
                  <a:pt x="110240" y="11433"/>
                  <a:pt x="110462" y="11243"/>
                  <a:pt x="110493" y="10989"/>
                </a:cubicBezTo>
                <a:cubicBezTo>
                  <a:pt x="110493" y="10704"/>
                  <a:pt x="110303" y="10483"/>
                  <a:pt x="110018" y="10451"/>
                </a:cubicBezTo>
                <a:close/>
                <a:moveTo>
                  <a:pt x="20775" y="47725"/>
                </a:moveTo>
                <a:cubicBezTo>
                  <a:pt x="20807" y="48010"/>
                  <a:pt x="21028" y="48232"/>
                  <a:pt x="21282" y="48232"/>
                </a:cubicBezTo>
                <a:cubicBezTo>
                  <a:pt x="21535" y="48232"/>
                  <a:pt x="21725" y="48042"/>
                  <a:pt x="21757" y="47820"/>
                </a:cubicBezTo>
                <a:cubicBezTo>
                  <a:pt x="21788" y="47535"/>
                  <a:pt x="21598" y="47282"/>
                  <a:pt x="21313" y="47250"/>
                </a:cubicBezTo>
                <a:cubicBezTo>
                  <a:pt x="21060" y="47250"/>
                  <a:pt x="20807" y="47472"/>
                  <a:pt x="20775" y="47725"/>
                </a:cubicBezTo>
                <a:close/>
                <a:moveTo>
                  <a:pt x="130730" y="1014"/>
                </a:moveTo>
                <a:cubicBezTo>
                  <a:pt x="130477" y="1045"/>
                  <a:pt x="130287" y="1267"/>
                  <a:pt x="130287" y="1552"/>
                </a:cubicBezTo>
                <a:cubicBezTo>
                  <a:pt x="130287" y="1805"/>
                  <a:pt x="130540" y="2027"/>
                  <a:pt x="130793" y="2027"/>
                </a:cubicBezTo>
                <a:cubicBezTo>
                  <a:pt x="131078" y="1995"/>
                  <a:pt x="131268" y="1774"/>
                  <a:pt x="131268" y="1489"/>
                </a:cubicBezTo>
                <a:cubicBezTo>
                  <a:pt x="131237" y="1235"/>
                  <a:pt x="131015" y="1014"/>
                  <a:pt x="130730" y="1014"/>
                </a:cubicBezTo>
                <a:close/>
                <a:moveTo>
                  <a:pt x="11243" y="50861"/>
                </a:moveTo>
                <a:cubicBezTo>
                  <a:pt x="11243" y="51146"/>
                  <a:pt x="11464" y="51336"/>
                  <a:pt x="11749" y="51336"/>
                </a:cubicBezTo>
                <a:cubicBezTo>
                  <a:pt x="12003" y="51304"/>
                  <a:pt x="12161" y="51114"/>
                  <a:pt x="12193" y="50861"/>
                </a:cubicBezTo>
                <a:cubicBezTo>
                  <a:pt x="12193" y="50576"/>
                  <a:pt x="11971" y="50354"/>
                  <a:pt x="11718" y="50354"/>
                </a:cubicBezTo>
                <a:cubicBezTo>
                  <a:pt x="11433" y="50354"/>
                  <a:pt x="11211" y="50576"/>
                  <a:pt x="11243" y="50861"/>
                </a:cubicBezTo>
                <a:close/>
                <a:moveTo>
                  <a:pt x="91809" y="29927"/>
                </a:moveTo>
                <a:cubicBezTo>
                  <a:pt x="91809" y="30181"/>
                  <a:pt x="91999" y="30434"/>
                  <a:pt x="92284" y="30434"/>
                </a:cubicBezTo>
                <a:cubicBezTo>
                  <a:pt x="92569" y="30434"/>
                  <a:pt x="92790" y="30212"/>
                  <a:pt x="92790" y="29927"/>
                </a:cubicBezTo>
                <a:cubicBezTo>
                  <a:pt x="92759" y="29706"/>
                  <a:pt x="92569" y="29484"/>
                  <a:pt x="92347" y="29484"/>
                </a:cubicBezTo>
                <a:cubicBezTo>
                  <a:pt x="92062" y="29421"/>
                  <a:pt x="91840" y="29642"/>
                  <a:pt x="91809" y="29927"/>
                </a:cubicBezTo>
                <a:close/>
                <a:moveTo>
                  <a:pt x="792" y="59538"/>
                </a:moveTo>
                <a:cubicBezTo>
                  <a:pt x="792" y="59823"/>
                  <a:pt x="1013" y="60045"/>
                  <a:pt x="1298" y="60045"/>
                </a:cubicBezTo>
                <a:cubicBezTo>
                  <a:pt x="1932" y="60045"/>
                  <a:pt x="1932" y="59094"/>
                  <a:pt x="1330" y="59063"/>
                </a:cubicBezTo>
                <a:cubicBezTo>
                  <a:pt x="1045" y="59031"/>
                  <a:pt x="792" y="59253"/>
                  <a:pt x="792" y="59538"/>
                </a:cubicBezTo>
                <a:close/>
                <a:moveTo>
                  <a:pt x="42278" y="48675"/>
                </a:moveTo>
                <a:cubicBezTo>
                  <a:pt x="42278" y="48960"/>
                  <a:pt x="42500" y="49182"/>
                  <a:pt x="42753" y="49182"/>
                </a:cubicBezTo>
                <a:cubicBezTo>
                  <a:pt x="43007" y="49182"/>
                  <a:pt x="43228" y="49024"/>
                  <a:pt x="43260" y="48770"/>
                </a:cubicBezTo>
                <a:cubicBezTo>
                  <a:pt x="43292" y="48517"/>
                  <a:pt x="43102" y="48264"/>
                  <a:pt x="42817" y="48200"/>
                </a:cubicBezTo>
                <a:cubicBezTo>
                  <a:pt x="42563" y="48200"/>
                  <a:pt x="42342" y="48390"/>
                  <a:pt x="42278" y="48675"/>
                </a:cubicBezTo>
                <a:close/>
                <a:moveTo>
                  <a:pt x="18400" y="48517"/>
                </a:moveTo>
                <a:cubicBezTo>
                  <a:pt x="18400" y="48802"/>
                  <a:pt x="18653" y="48992"/>
                  <a:pt x="18906" y="48992"/>
                </a:cubicBezTo>
                <a:cubicBezTo>
                  <a:pt x="19160" y="48960"/>
                  <a:pt x="19350" y="48770"/>
                  <a:pt x="19350" y="48517"/>
                </a:cubicBezTo>
                <a:cubicBezTo>
                  <a:pt x="19350" y="48232"/>
                  <a:pt x="19128" y="48010"/>
                  <a:pt x="18875" y="48010"/>
                </a:cubicBezTo>
                <a:cubicBezTo>
                  <a:pt x="18590" y="48042"/>
                  <a:pt x="18368" y="48264"/>
                  <a:pt x="18400" y="48517"/>
                </a:cubicBezTo>
                <a:close/>
                <a:moveTo>
                  <a:pt x="84715" y="45857"/>
                </a:moveTo>
                <a:cubicBezTo>
                  <a:pt x="84715" y="45572"/>
                  <a:pt x="84525" y="45350"/>
                  <a:pt x="84240" y="45319"/>
                </a:cubicBezTo>
                <a:cubicBezTo>
                  <a:pt x="83955" y="45319"/>
                  <a:pt x="83733" y="45540"/>
                  <a:pt x="83733" y="45825"/>
                </a:cubicBezTo>
                <a:cubicBezTo>
                  <a:pt x="83733" y="46047"/>
                  <a:pt x="83923" y="46269"/>
                  <a:pt x="84176" y="46300"/>
                </a:cubicBezTo>
                <a:cubicBezTo>
                  <a:pt x="84430" y="46332"/>
                  <a:pt x="84683" y="46142"/>
                  <a:pt x="84715" y="45857"/>
                </a:cubicBezTo>
                <a:close/>
                <a:moveTo>
                  <a:pt x="2850" y="55896"/>
                </a:moveTo>
                <a:cubicBezTo>
                  <a:pt x="2597" y="55864"/>
                  <a:pt x="2375" y="56118"/>
                  <a:pt x="2375" y="56371"/>
                </a:cubicBezTo>
                <a:cubicBezTo>
                  <a:pt x="2375" y="56846"/>
                  <a:pt x="2914" y="57068"/>
                  <a:pt x="3230" y="56751"/>
                </a:cubicBezTo>
                <a:cubicBezTo>
                  <a:pt x="3547" y="56434"/>
                  <a:pt x="3325" y="55864"/>
                  <a:pt x="2850" y="55896"/>
                </a:cubicBezTo>
                <a:close/>
                <a:moveTo>
                  <a:pt x="36736" y="47789"/>
                </a:moveTo>
                <a:cubicBezTo>
                  <a:pt x="36704" y="48074"/>
                  <a:pt x="36894" y="48295"/>
                  <a:pt x="37179" y="48327"/>
                </a:cubicBezTo>
                <a:cubicBezTo>
                  <a:pt x="37465" y="48327"/>
                  <a:pt x="37686" y="48105"/>
                  <a:pt x="37686" y="47852"/>
                </a:cubicBezTo>
                <a:cubicBezTo>
                  <a:pt x="37686" y="47599"/>
                  <a:pt x="37496" y="47377"/>
                  <a:pt x="37243" y="47377"/>
                </a:cubicBezTo>
                <a:cubicBezTo>
                  <a:pt x="36989" y="47314"/>
                  <a:pt x="36736" y="47535"/>
                  <a:pt x="36736" y="47789"/>
                </a:cubicBezTo>
                <a:close/>
                <a:moveTo>
                  <a:pt x="157364" y="3357"/>
                </a:moveTo>
                <a:cubicBezTo>
                  <a:pt x="157364" y="3642"/>
                  <a:pt x="157585" y="3864"/>
                  <a:pt x="157870" y="3832"/>
                </a:cubicBezTo>
                <a:cubicBezTo>
                  <a:pt x="158535" y="3832"/>
                  <a:pt x="158504" y="2819"/>
                  <a:pt x="157839" y="2851"/>
                </a:cubicBezTo>
                <a:cubicBezTo>
                  <a:pt x="157554" y="2851"/>
                  <a:pt x="157332" y="3072"/>
                  <a:pt x="157364" y="3357"/>
                </a:cubicBezTo>
                <a:close/>
                <a:moveTo>
                  <a:pt x="90669" y="33601"/>
                </a:moveTo>
                <a:cubicBezTo>
                  <a:pt x="90954" y="33633"/>
                  <a:pt x="91175" y="33411"/>
                  <a:pt x="91207" y="33158"/>
                </a:cubicBezTo>
                <a:cubicBezTo>
                  <a:pt x="91239" y="32873"/>
                  <a:pt x="91017" y="32619"/>
                  <a:pt x="90732" y="32619"/>
                </a:cubicBezTo>
                <a:cubicBezTo>
                  <a:pt x="90479" y="32588"/>
                  <a:pt x="90225" y="32809"/>
                  <a:pt x="90225" y="33094"/>
                </a:cubicBezTo>
                <a:cubicBezTo>
                  <a:pt x="90194" y="33348"/>
                  <a:pt x="90415" y="33601"/>
                  <a:pt x="90669" y="33601"/>
                </a:cubicBezTo>
                <a:close/>
                <a:moveTo>
                  <a:pt x="34044" y="45762"/>
                </a:moveTo>
                <a:cubicBezTo>
                  <a:pt x="33601" y="45762"/>
                  <a:pt x="33379" y="46269"/>
                  <a:pt x="33664" y="46585"/>
                </a:cubicBezTo>
                <a:cubicBezTo>
                  <a:pt x="33981" y="46902"/>
                  <a:pt x="34519" y="46712"/>
                  <a:pt x="34519" y="46269"/>
                </a:cubicBezTo>
                <a:cubicBezTo>
                  <a:pt x="34551" y="45984"/>
                  <a:pt x="34329" y="45762"/>
                  <a:pt x="34044" y="45762"/>
                </a:cubicBezTo>
                <a:close/>
                <a:moveTo>
                  <a:pt x="81358" y="46585"/>
                </a:moveTo>
                <a:cubicBezTo>
                  <a:pt x="81358" y="46870"/>
                  <a:pt x="81580" y="47092"/>
                  <a:pt x="81833" y="47060"/>
                </a:cubicBezTo>
                <a:cubicBezTo>
                  <a:pt x="82561" y="47092"/>
                  <a:pt x="82530" y="45984"/>
                  <a:pt x="81801" y="46079"/>
                </a:cubicBezTo>
                <a:cubicBezTo>
                  <a:pt x="81548" y="46079"/>
                  <a:pt x="81326" y="46300"/>
                  <a:pt x="81358" y="46585"/>
                </a:cubicBezTo>
                <a:close/>
                <a:moveTo>
                  <a:pt x="31162" y="46997"/>
                </a:moveTo>
                <a:cubicBezTo>
                  <a:pt x="31162" y="47282"/>
                  <a:pt x="31384" y="47504"/>
                  <a:pt x="31669" y="47504"/>
                </a:cubicBezTo>
                <a:cubicBezTo>
                  <a:pt x="31954" y="47472"/>
                  <a:pt x="32144" y="47250"/>
                  <a:pt x="32144" y="46965"/>
                </a:cubicBezTo>
                <a:cubicBezTo>
                  <a:pt x="32144" y="46712"/>
                  <a:pt x="31922" y="46522"/>
                  <a:pt x="31669" y="46522"/>
                </a:cubicBezTo>
                <a:cubicBezTo>
                  <a:pt x="31416" y="46490"/>
                  <a:pt x="31162" y="46712"/>
                  <a:pt x="31162" y="46997"/>
                </a:cubicBezTo>
                <a:close/>
                <a:moveTo>
                  <a:pt x="39618" y="47567"/>
                </a:moveTo>
                <a:cubicBezTo>
                  <a:pt x="40283" y="47567"/>
                  <a:pt x="40283" y="46585"/>
                  <a:pt x="39618" y="46585"/>
                </a:cubicBezTo>
                <a:cubicBezTo>
                  <a:pt x="38953" y="46585"/>
                  <a:pt x="38953" y="47567"/>
                  <a:pt x="39618" y="47567"/>
                </a:cubicBezTo>
                <a:close/>
                <a:moveTo>
                  <a:pt x="85887" y="43133"/>
                </a:moveTo>
                <a:cubicBezTo>
                  <a:pt x="86520" y="43102"/>
                  <a:pt x="86488" y="42120"/>
                  <a:pt x="85823" y="42152"/>
                </a:cubicBezTo>
                <a:cubicBezTo>
                  <a:pt x="85538" y="42152"/>
                  <a:pt x="85316" y="42405"/>
                  <a:pt x="85348" y="42690"/>
                </a:cubicBezTo>
                <a:cubicBezTo>
                  <a:pt x="85348" y="42943"/>
                  <a:pt x="85602" y="43165"/>
                  <a:pt x="85887" y="43133"/>
                </a:cubicBezTo>
                <a:close/>
                <a:moveTo>
                  <a:pt x="72522" y="52127"/>
                </a:moveTo>
                <a:cubicBezTo>
                  <a:pt x="72554" y="52412"/>
                  <a:pt x="72776" y="52602"/>
                  <a:pt x="73061" y="52602"/>
                </a:cubicBezTo>
                <a:cubicBezTo>
                  <a:pt x="73314" y="52571"/>
                  <a:pt x="73536" y="52317"/>
                  <a:pt x="73504" y="52064"/>
                </a:cubicBezTo>
                <a:cubicBezTo>
                  <a:pt x="73472" y="51811"/>
                  <a:pt x="73251" y="51621"/>
                  <a:pt x="73029" y="51621"/>
                </a:cubicBezTo>
                <a:cubicBezTo>
                  <a:pt x="72744" y="51621"/>
                  <a:pt x="72522" y="51842"/>
                  <a:pt x="72522" y="52127"/>
                </a:cubicBezTo>
                <a:close/>
                <a:moveTo>
                  <a:pt x="151790" y="2471"/>
                </a:moveTo>
                <a:cubicBezTo>
                  <a:pt x="151790" y="2724"/>
                  <a:pt x="151980" y="2946"/>
                  <a:pt x="152233" y="2946"/>
                </a:cubicBezTo>
                <a:cubicBezTo>
                  <a:pt x="152518" y="2946"/>
                  <a:pt x="152740" y="2724"/>
                  <a:pt x="152740" y="2471"/>
                </a:cubicBezTo>
                <a:cubicBezTo>
                  <a:pt x="152708" y="2185"/>
                  <a:pt x="152487" y="1995"/>
                  <a:pt x="152202" y="1995"/>
                </a:cubicBezTo>
                <a:cubicBezTo>
                  <a:pt x="151980" y="2027"/>
                  <a:pt x="151790" y="2249"/>
                  <a:pt x="151790" y="2471"/>
                </a:cubicBezTo>
                <a:close/>
                <a:moveTo>
                  <a:pt x="29262" y="47345"/>
                </a:moveTo>
                <a:cubicBezTo>
                  <a:pt x="29009" y="47314"/>
                  <a:pt x="28787" y="47504"/>
                  <a:pt x="28787" y="47757"/>
                </a:cubicBezTo>
                <a:cubicBezTo>
                  <a:pt x="28756" y="48010"/>
                  <a:pt x="28946" y="48232"/>
                  <a:pt x="29199" y="48264"/>
                </a:cubicBezTo>
                <a:cubicBezTo>
                  <a:pt x="29484" y="48264"/>
                  <a:pt x="29706" y="48074"/>
                  <a:pt x="29706" y="47789"/>
                </a:cubicBezTo>
                <a:cubicBezTo>
                  <a:pt x="29706" y="47535"/>
                  <a:pt x="29516" y="47345"/>
                  <a:pt x="29262" y="47345"/>
                </a:cubicBezTo>
                <a:close/>
                <a:moveTo>
                  <a:pt x="62230" y="52824"/>
                </a:moveTo>
                <a:cubicBezTo>
                  <a:pt x="62230" y="53077"/>
                  <a:pt x="62420" y="53267"/>
                  <a:pt x="62673" y="53299"/>
                </a:cubicBezTo>
                <a:cubicBezTo>
                  <a:pt x="62926" y="53299"/>
                  <a:pt x="63180" y="53077"/>
                  <a:pt x="63180" y="52824"/>
                </a:cubicBezTo>
                <a:cubicBezTo>
                  <a:pt x="63148" y="52539"/>
                  <a:pt x="62926" y="52317"/>
                  <a:pt x="62641" y="52349"/>
                </a:cubicBezTo>
                <a:cubicBezTo>
                  <a:pt x="62388" y="52381"/>
                  <a:pt x="62230" y="52571"/>
                  <a:pt x="62230" y="52824"/>
                </a:cubicBezTo>
                <a:close/>
                <a:moveTo>
                  <a:pt x="114769" y="9849"/>
                </a:moveTo>
                <a:cubicBezTo>
                  <a:pt x="115022" y="9849"/>
                  <a:pt x="115212" y="9659"/>
                  <a:pt x="115244" y="9438"/>
                </a:cubicBezTo>
                <a:cubicBezTo>
                  <a:pt x="115244" y="9153"/>
                  <a:pt x="115054" y="8931"/>
                  <a:pt x="114769" y="8931"/>
                </a:cubicBezTo>
                <a:cubicBezTo>
                  <a:pt x="114515" y="8931"/>
                  <a:pt x="114294" y="9184"/>
                  <a:pt x="114325" y="9438"/>
                </a:cubicBezTo>
                <a:cubicBezTo>
                  <a:pt x="114325" y="9691"/>
                  <a:pt x="114547" y="9881"/>
                  <a:pt x="114769" y="9849"/>
                </a:cubicBezTo>
                <a:close/>
                <a:moveTo>
                  <a:pt x="98301" y="17260"/>
                </a:moveTo>
                <a:cubicBezTo>
                  <a:pt x="98332" y="17513"/>
                  <a:pt x="98554" y="17735"/>
                  <a:pt x="98808" y="17735"/>
                </a:cubicBezTo>
                <a:cubicBezTo>
                  <a:pt x="99093" y="17703"/>
                  <a:pt x="99283" y="17450"/>
                  <a:pt x="99283" y="17197"/>
                </a:cubicBezTo>
                <a:cubicBezTo>
                  <a:pt x="99251" y="16943"/>
                  <a:pt x="99029" y="16785"/>
                  <a:pt x="98808" y="16753"/>
                </a:cubicBezTo>
                <a:cubicBezTo>
                  <a:pt x="98522" y="16753"/>
                  <a:pt x="98301" y="16975"/>
                  <a:pt x="98301" y="17260"/>
                </a:cubicBezTo>
                <a:close/>
                <a:moveTo>
                  <a:pt x="75404" y="51811"/>
                </a:moveTo>
                <a:cubicBezTo>
                  <a:pt x="75689" y="51811"/>
                  <a:pt x="75911" y="51589"/>
                  <a:pt x="75911" y="51336"/>
                </a:cubicBezTo>
                <a:cubicBezTo>
                  <a:pt x="75911" y="51082"/>
                  <a:pt x="75752" y="50861"/>
                  <a:pt x="75499" y="50861"/>
                </a:cubicBezTo>
                <a:cubicBezTo>
                  <a:pt x="75214" y="50797"/>
                  <a:pt x="74992" y="50987"/>
                  <a:pt x="74929" y="51272"/>
                </a:cubicBezTo>
                <a:cubicBezTo>
                  <a:pt x="74929" y="51526"/>
                  <a:pt x="75119" y="51779"/>
                  <a:pt x="75404" y="51811"/>
                </a:cubicBezTo>
                <a:close/>
                <a:moveTo>
                  <a:pt x="138267" y="1647"/>
                </a:moveTo>
                <a:cubicBezTo>
                  <a:pt x="138299" y="1869"/>
                  <a:pt x="138489" y="2059"/>
                  <a:pt x="138742" y="2059"/>
                </a:cubicBezTo>
                <a:cubicBezTo>
                  <a:pt x="139027" y="2059"/>
                  <a:pt x="139217" y="1805"/>
                  <a:pt x="139186" y="1520"/>
                </a:cubicBezTo>
                <a:cubicBezTo>
                  <a:pt x="139122" y="1299"/>
                  <a:pt x="138901" y="1109"/>
                  <a:pt x="138679" y="1140"/>
                </a:cubicBezTo>
                <a:cubicBezTo>
                  <a:pt x="138426" y="1172"/>
                  <a:pt x="138235" y="1394"/>
                  <a:pt x="138267" y="1647"/>
                </a:cubicBezTo>
                <a:close/>
                <a:moveTo>
                  <a:pt x="132662" y="792"/>
                </a:moveTo>
                <a:cubicBezTo>
                  <a:pt x="132693" y="1077"/>
                  <a:pt x="132915" y="1267"/>
                  <a:pt x="133200" y="1267"/>
                </a:cubicBezTo>
                <a:cubicBezTo>
                  <a:pt x="133453" y="1235"/>
                  <a:pt x="133643" y="982"/>
                  <a:pt x="133612" y="697"/>
                </a:cubicBezTo>
                <a:cubicBezTo>
                  <a:pt x="133580" y="475"/>
                  <a:pt x="133390" y="285"/>
                  <a:pt x="133137" y="285"/>
                </a:cubicBezTo>
                <a:cubicBezTo>
                  <a:pt x="132852" y="285"/>
                  <a:pt x="132630" y="539"/>
                  <a:pt x="132662" y="792"/>
                </a:cubicBezTo>
                <a:close/>
                <a:moveTo>
                  <a:pt x="77843" y="50037"/>
                </a:moveTo>
                <a:cubicBezTo>
                  <a:pt x="77558" y="50037"/>
                  <a:pt x="77336" y="50259"/>
                  <a:pt x="77304" y="50512"/>
                </a:cubicBezTo>
                <a:cubicBezTo>
                  <a:pt x="77336" y="50797"/>
                  <a:pt x="77558" y="51019"/>
                  <a:pt x="77811" y="51019"/>
                </a:cubicBezTo>
                <a:cubicBezTo>
                  <a:pt x="78064" y="51019"/>
                  <a:pt x="78254" y="50829"/>
                  <a:pt x="78286" y="50576"/>
                </a:cubicBezTo>
                <a:cubicBezTo>
                  <a:pt x="78318" y="50291"/>
                  <a:pt x="78096" y="50069"/>
                  <a:pt x="77843" y="50037"/>
                </a:cubicBezTo>
                <a:close/>
                <a:moveTo>
                  <a:pt x="14124" y="49625"/>
                </a:moveTo>
                <a:cubicBezTo>
                  <a:pt x="13871" y="49594"/>
                  <a:pt x="13649" y="49784"/>
                  <a:pt x="13618" y="50006"/>
                </a:cubicBezTo>
                <a:cubicBezTo>
                  <a:pt x="13554" y="50291"/>
                  <a:pt x="13776" y="50544"/>
                  <a:pt x="14061" y="50544"/>
                </a:cubicBezTo>
                <a:cubicBezTo>
                  <a:pt x="14283" y="50576"/>
                  <a:pt x="14504" y="50386"/>
                  <a:pt x="14568" y="50164"/>
                </a:cubicBezTo>
                <a:cubicBezTo>
                  <a:pt x="14568" y="49879"/>
                  <a:pt x="14378" y="49625"/>
                  <a:pt x="14124" y="49625"/>
                </a:cubicBezTo>
                <a:close/>
                <a:moveTo>
                  <a:pt x="112362" y="9691"/>
                </a:moveTo>
                <a:cubicBezTo>
                  <a:pt x="112109" y="9659"/>
                  <a:pt x="111887" y="9881"/>
                  <a:pt x="111887" y="10166"/>
                </a:cubicBezTo>
                <a:cubicBezTo>
                  <a:pt x="111887" y="10419"/>
                  <a:pt x="112077" y="10609"/>
                  <a:pt x="112299" y="10641"/>
                </a:cubicBezTo>
                <a:cubicBezTo>
                  <a:pt x="112584" y="10641"/>
                  <a:pt x="112837" y="10451"/>
                  <a:pt x="112837" y="10198"/>
                </a:cubicBezTo>
                <a:cubicBezTo>
                  <a:pt x="112869" y="9913"/>
                  <a:pt x="112647" y="9691"/>
                  <a:pt x="112362" y="9691"/>
                </a:cubicBezTo>
                <a:close/>
                <a:moveTo>
                  <a:pt x="140642" y="792"/>
                </a:moveTo>
                <a:cubicBezTo>
                  <a:pt x="140611" y="1077"/>
                  <a:pt x="140832" y="1299"/>
                  <a:pt x="141117" y="1299"/>
                </a:cubicBezTo>
                <a:cubicBezTo>
                  <a:pt x="141371" y="1267"/>
                  <a:pt x="141561" y="1077"/>
                  <a:pt x="141561" y="824"/>
                </a:cubicBezTo>
                <a:cubicBezTo>
                  <a:pt x="141561" y="602"/>
                  <a:pt x="141402" y="380"/>
                  <a:pt x="141149" y="349"/>
                </a:cubicBezTo>
                <a:cubicBezTo>
                  <a:pt x="140896" y="317"/>
                  <a:pt x="140642" y="507"/>
                  <a:pt x="140642" y="792"/>
                </a:cubicBezTo>
                <a:close/>
                <a:moveTo>
                  <a:pt x="93899" y="27236"/>
                </a:moveTo>
                <a:cubicBezTo>
                  <a:pt x="94152" y="27236"/>
                  <a:pt x="94342" y="27077"/>
                  <a:pt x="94374" y="26824"/>
                </a:cubicBezTo>
                <a:cubicBezTo>
                  <a:pt x="94406" y="26539"/>
                  <a:pt x="94184" y="26317"/>
                  <a:pt x="93930" y="26317"/>
                </a:cubicBezTo>
                <a:cubicBezTo>
                  <a:pt x="93677" y="26317"/>
                  <a:pt x="93487" y="26476"/>
                  <a:pt x="93455" y="26729"/>
                </a:cubicBezTo>
                <a:cubicBezTo>
                  <a:pt x="93424" y="27014"/>
                  <a:pt x="93645" y="27236"/>
                  <a:pt x="93899" y="27236"/>
                </a:cubicBezTo>
                <a:close/>
                <a:moveTo>
                  <a:pt x="16500" y="49752"/>
                </a:moveTo>
                <a:cubicBezTo>
                  <a:pt x="16753" y="49784"/>
                  <a:pt x="16975" y="49562"/>
                  <a:pt x="16975" y="49309"/>
                </a:cubicBezTo>
                <a:cubicBezTo>
                  <a:pt x="16975" y="49055"/>
                  <a:pt x="16753" y="48802"/>
                  <a:pt x="16468" y="48834"/>
                </a:cubicBezTo>
                <a:cubicBezTo>
                  <a:pt x="16215" y="48834"/>
                  <a:pt x="15993" y="49087"/>
                  <a:pt x="16025" y="49340"/>
                </a:cubicBezTo>
                <a:cubicBezTo>
                  <a:pt x="16056" y="49594"/>
                  <a:pt x="16246" y="49784"/>
                  <a:pt x="16500" y="49752"/>
                </a:cubicBezTo>
                <a:close/>
                <a:moveTo>
                  <a:pt x="5257" y="56086"/>
                </a:moveTo>
                <a:cubicBezTo>
                  <a:pt x="5542" y="56086"/>
                  <a:pt x="5764" y="55864"/>
                  <a:pt x="5764" y="55611"/>
                </a:cubicBezTo>
                <a:cubicBezTo>
                  <a:pt x="5795" y="55358"/>
                  <a:pt x="5605" y="55136"/>
                  <a:pt x="5352" y="55136"/>
                </a:cubicBezTo>
                <a:cubicBezTo>
                  <a:pt x="5099" y="55073"/>
                  <a:pt x="4845" y="55263"/>
                  <a:pt x="4814" y="55548"/>
                </a:cubicBezTo>
                <a:cubicBezTo>
                  <a:pt x="4782" y="55801"/>
                  <a:pt x="5004" y="56054"/>
                  <a:pt x="5257" y="56086"/>
                </a:cubicBezTo>
                <a:close/>
                <a:moveTo>
                  <a:pt x="103590" y="16151"/>
                </a:moveTo>
                <a:cubicBezTo>
                  <a:pt x="103843" y="16120"/>
                  <a:pt x="104033" y="15930"/>
                  <a:pt x="104033" y="15676"/>
                </a:cubicBezTo>
                <a:cubicBezTo>
                  <a:pt x="104001" y="15423"/>
                  <a:pt x="103811" y="15233"/>
                  <a:pt x="103558" y="15233"/>
                </a:cubicBezTo>
                <a:cubicBezTo>
                  <a:pt x="103305" y="15265"/>
                  <a:pt x="103114" y="15455"/>
                  <a:pt x="103114" y="15708"/>
                </a:cubicBezTo>
                <a:cubicBezTo>
                  <a:pt x="103146" y="15961"/>
                  <a:pt x="103336" y="16151"/>
                  <a:pt x="103590" y="16151"/>
                </a:cubicBezTo>
                <a:close/>
                <a:moveTo>
                  <a:pt x="101183" y="15993"/>
                </a:moveTo>
                <a:cubicBezTo>
                  <a:pt x="100929" y="15993"/>
                  <a:pt x="100708" y="16151"/>
                  <a:pt x="100708" y="16405"/>
                </a:cubicBezTo>
                <a:cubicBezTo>
                  <a:pt x="100676" y="16690"/>
                  <a:pt x="100898" y="16912"/>
                  <a:pt x="101151" y="16912"/>
                </a:cubicBezTo>
                <a:cubicBezTo>
                  <a:pt x="101436" y="16912"/>
                  <a:pt x="101626" y="16690"/>
                  <a:pt x="101626" y="16405"/>
                </a:cubicBezTo>
                <a:cubicBezTo>
                  <a:pt x="101626" y="16183"/>
                  <a:pt x="101404" y="15993"/>
                  <a:pt x="101183" y="15993"/>
                </a:cubicBezTo>
                <a:close/>
                <a:moveTo>
                  <a:pt x="92632" y="32303"/>
                </a:moveTo>
                <a:cubicBezTo>
                  <a:pt x="92632" y="32556"/>
                  <a:pt x="92822" y="32746"/>
                  <a:pt x="93075" y="32778"/>
                </a:cubicBezTo>
                <a:cubicBezTo>
                  <a:pt x="93297" y="32778"/>
                  <a:pt x="93519" y="32588"/>
                  <a:pt x="93550" y="32334"/>
                </a:cubicBezTo>
                <a:cubicBezTo>
                  <a:pt x="93550" y="32113"/>
                  <a:pt x="93360" y="31891"/>
                  <a:pt x="93107" y="31859"/>
                </a:cubicBezTo>
                <a:cubicBezTo>
                  <a:pt x="92854" y="31859"/>
                  <a:pt x="92664" y="32049"/>
                  <a:pt x="92632" y="32303"/>
                </a:cubicBezTo>
                <a:close/>
                <a:moveTo>
                  <a:pt x="146691" y="2090"/>
                </a:moveTo>
                <a:cubicBezTo>
                  <a:pt x="146913" y="2122"/>
                  <a:pt x="147135" y="1932"/>
                  <a:pt x="147135" y="1679"/>
                </a:cubicBezTo>
                <a:cubicBezTo>
                  <a:pt x="147166" y="1394"/>
                  <a:pt x="146944" y="1172"/>
                  <a:pt x="146691" y="1172"/>
                </a:cubicBezTo>
                <a:cubicBezTo>
                  <a:pt x="146406" y="1172"/>
                  <a:pt x="146216" y="1425"/>
                  <a:pt x="146216" y="1679"/>
                </a:cubicBezTo>
                <a:cubicBezTo>
                  <a:pt x="146248" y="1932"/>
                  <a:pt x="146438" y="2090"/>
                  <a:pt x="146691" y="2090"/>
                </a:cubicBezTo>
                <a:close/>
                <a:moveTo>
                  <a:pt x="117176" y="9058"/>
                </a:moveTo>
                <a:cubicBezTo>
                  <a:pt x="117397" y="9058"/>
                  <a:pt x="117619" y="8868"/>
                  <a:pt x="117619" y="8614"/>
                </a:cubicBezTo>
                <a:cubicBezTo>
                  <a:pt x="117651" y="7949"/>
                  <a:pt x="116637" y="7981"/>
                  <a:pt x="116701" y="8646"/>
                </a:cubicBezTo>
                <a:cubicBezTo>
                  <a:pt x="116701" y="8899"/>
                  <a:pt x="116922" y="9089"/>
                  <a:pt x="117176" y="9058"/>
                </a:cubicBezTo>
                <a:close/>
                <a:moveTo>
                  <a:pt x="82150" y="49024"/>
                </a:moveTo>
                <a:cubicBezTo>
                  <a:pt x="82150" y="49245"/>
                  <a:pt x="82371" y="49467"/>
                  <a:pt x="82625" y="49435"/>
                </a:cubicBezTo>
                <a:cubicBezTo>
                  <a:pt x="82846" y="49435"/>
                  <a:pt x="83036" y="49214"/>
                  <a:pt x="83068" y="48992"/>
                </a:cubicBezTo>
                <a:cubicBezTo>
                  <a:pt x="83036" y="48707"/>
                  <a:pt x="82815" y="48517"/>
                  <a:pt x="82530" y="48517"/>
                </a:cubicBezTo>
                <a:cubicBezTo>
                  <a:pt x="82308" y="48549"/>
                  <a:pt x="82150" y="48770"/>
                  <a:pt x="82150" y="49024"/>
                </a:cubicBezTo>
                <a:close/>
                <a:moveTo>
                  <a:pt x="88293" y="41392"/>
                </a:moveTo>
                <a:cubicBezTo>
                  <a:pt x="88008" y="41360"/>
                  <a:pt x="87787" y="41582"/>
                  <a:pt x="87787" y="41867"/>
                </a:cubicBezTo>
                <a:cubicBezTo>
                  <a:pt x="87787" y="42088"/>
                  <a:pt x="87977" y="42310"/>
                  <a:pt x="88198" y="42310"/>
                </a:cubicBezTo>
                <a:cubicBezTo>
                  <a:pt x="88452" y="42342"/>
                  <a:pt x="88673" y="42183"/>
                  <a:pt x="88705" y="41930"/>
                </a:cubicBezTo>
                <a:cubicBezTo>
                  <a:pt x="88768" y="41677"/>
                  <a:pt x="88578" y="41423"/>
                  <a:pt x="88293" y="41392"/>
                </a:cubicBezTo>
                <a:close/>
                <a:moveTo>
                  <a:pt x="56656" y="51969"/>
                </a:moveTo>
                <a:cubicBezTo>
                  <a:pt x="56624" y="52191"/>
                  <a:pt x="56783" y="52412"/>
                  <a:pt x="57036" y="52444"/>
                </a:cubicBezTo>
                <a:cubicBezTo>
                  <a:pt x="57321" y="52476"/>
                  <a:pt x="57574" y="52286"/>
                  <a:pt x="57574" y="52032"/>
                </a:cubicBezTo>
                <a:cubicBezTo>
                  <a:pt x="57574" y="51747"/>
                  <a:pt x="57384" y="51526"/>
                  <a:pt x="57099" y="51526"/>
                </a:cubicBezTo>
                <a:cubicBezTo>
                  <a:pt x="56846" y="51526"/>
                  <a:pt x="56656" y="51716"/>
                  <a:pt x="56656" y="51969"/>
                </a:cubicBezTo>
                <a:close/>
                <a:moveTo>
                  <a:pt x="40378" y="49911"/>
                </a:moveTo>
                <a:cubicBezTo>
                  <a:pt x="40631" y="49911"/>
                  <a:pt x="40853" y="49720"/>
                  <a:pt x="40853" y="49467"/>
                </a:cubicBezTo>
                <a:cubicBezTo>
                  <a:pt x="40853" y="49245"/>
                  <a:pt x="40663" y="49024"/>
                  <a:pt x="40410" y="48992"/>
                </a:cubicBezTo>
                <a:cubicBezTo>
                  <a:pt x="40188" y="48992"/>
                  <a:pt x="39966" y="49182"/>
                  <a:pt x="39935" y="49435"/>
                </a:cubicBezTo>
                <a:cubicBezTo>
                  <a:pt x="39935" y="49689"/>
                  <a:pt x="40125" y="49879"/>
                  <a:pt x="40378" y="49911"/>
                </a:cubicBezTo>
                <a:close/>
                <a:moveTo>
                  <a:pt x="79774" y="49752"/>
                </a:moveTo>
                <a:cubicBezTo>
                  <a:pt x="79743" y="49974"/>
                  <a:pt x="79901" y="50196"/>
                  <a:pt x="80154" y="50227"/>
                </a:cubicBezTo>
                <a:cubicBezTo>
                  <a:pt x="80439" y="50259"/>
                  <a:pt x="80661" y="50069"/>
                  <a:pt x="80693" y="49815"/>
                </a:cubicBezTo>
                <a:cubicBezTo>
                  <a:pt x="80693" y="49530"/>
                  <a:pt x="80503" y="49309"/>
                  <a:pt x="80218" y="49309"/>
                </a:cubicBezTo>
                <a:cubicBezTo>
                  <a:pt x="79964" y="49309"/>
                  <a:pt x="79774" y="49499"/>
                  <a:pt x="79774" y="49752"/>
                </a:cubicBezTo>
                <a:close/>
                <a:moveTo>
                  <a:pt x="119582" y="8266"/>
                </a:moveTo>
                <a:cubicBezTo>
                  <a:pt x="119836" y="8266"/>
                  <a:pt x="120026" y="8044"/>
                  <a:pt x="120026" y="7791"/>
                </a:cubicBezTo>
                <a:cubicBezTo>
                  <a:pt x="119994" y="7538"/>
                  <a:pt x="119804" y="7348"/>
                  <a:pt x="119551" y="7348"/>
                </a:cubicBezTo>
                <a:cubicBezTo>
                  <a:pt x="119297" y="7379"/>
                  <a:pt x="119107" y="7601"/>
                  <a:pt x="119107" y="7823"/>
                </a:cubicBezTo>
                <a:cubicBezTo>
                  <a:pt x="119139" y="8076"/>
                  <a:pt x="119329" y="8266"/>
                  <a:pt x="119582" y="8266"/>
                </a:cubicBezTo>
                <a:close/>
                <a:moveTo>
                  <a:pt x="3199" y="58746"/>
                </a:moveTo>
                <a:cubicBezTo>
                  <a:pt x="3230" y="58999"/>
                  <a:pt x="3420" y="59189"/>
                  <a:pt x="3642" y="59221"/>
                </a:cubicBezTo>
                <a:cubicBezTo>
                  <a:pt x="3895" y="59221"/>
                  <a:pt x="4117" y="59031"/>
                  <a:pt x="4117" y="58778"/>
                </a:cubicBezTo>
                <a:cubicBezTo>
                  <a:pt x="4117" y="58524"/>
                  <a:pt x="3927" y="58303"/>
                  <a:pt x="3674" y="58303"/>
                </a:cubicBezTo>
                <a:cubicBezTo>
                  <a:pt x="3420" y="58303"/>
                  <a:pt x="3230" y="58493"/>
                  <a:pt x="3199" y="58746"/>
                </a:cubicBezTo>
                <a:close/>
                <a:moveTo>
                  <a:pt x="89370" y="38668"/>
                </a:moveTo>
                <a:cubicBezTo>
                  <a:pt x="89338" y="38921"/>
                  <a:pt x="89528" y="39143"/>
                  <a:pt x="89782" y="39143"/>
                </a:cubicBezTo>
                <a:cubicBezTo>
                  <a:pt x="90067" y="39206"/>
                  <a:pt x="90320" y="38985"/>
                  <a:pt x="90289" y="38700"/>
                </a:cubicBezTo>
                <a:cubicBezTo>
                  <a:pt x="90320" y="38446"/>
                  <a:pt x="90130" y="38256"/>
                  <a:pt x="89877" y="38225"/>
                </a:cubicBezTo>
                <a:cubicBezTo>
                  <a:pt x="89623" y="38193"/>
                  <a:pt x="89370" y="38415"/>
                  <a:pt x="89370" y="38668"/>
                </a:cubicBezTo>
                <a:close/>
                <a:moveTo>
                  <a:pt x="67772" y="53616"/>
                </a:moveTo>
                <a:cubicBezTo>
                  <a:pt x="67772" y="53869"/>
                  <a:pt x="67930" y="54059"/>
                  <a:pt x="68184" y="54122"/>
                </a:cubicBezTo>
                <a:cubicBezTo>
                  <a:pt x="68437" y="54122"/>
                  <a:pt x="68690" y="53932"/>
                  <a:pt x="68690" y="53647"/>
                </a:cubicBezTo>
                <a:cubicBezTo>
                  <a:pt x="68690" y="53077"/>
                  <a:pt x="67835" y="53046"/>
                  <a:pt x="67772" y="53616"/>
                </a:cubicBezTo>
                <a:close/>
                <a:moveTo>
                  <a:pt x="70685" y="52412"/>
                </a:moveTo>
                <a:cubicBezTo>
                  <a:pt x="70400" y="52381"/>
                  <a:pt x="70179" y="52602"/>
                  <a:pt x="70179" y="52856"/>
                </a:cubicBezTo>
                <a:cubicBezTo>
                  <a:pt x="70179" y="53109"/>
                  <a:pt x="70369" y="53299"/>
                  <a:pt x="70590" y="53331"/>
                </a:cubicBezTo>
                <a:cubicBezTo>
                  <a:pt x="70875" y="53362"/>
                  <a:pt x="71097" y="53141"/>
                  <a:pt x="71097" y="52856"/>
                </a:cubicBezTo>
                <a:cubicBezTo>
                  <a:pt x="71129" y="52602"/>
                  <a:pt x="70939" y="52412"/>
                  <a:pt x="70685" y="52412"/>
                </a:cubicBezTo>
                <a:close/>
                <a:moveTo>
                  <a:pt x="34804" y="48169"/>
                </a:moveTo>
                <a:cubicBezTo>
                  <a:pt x="34551" y="48200"/>
                  <a:pt x="34361" y="48390"/>
                  <a:pt x="34361" y="48644"/>
                </a:cubicBezTo>
                <a:cubicBezTo>
                  <a:pt x="34393" y="48897"/>
                  <a:pt x="34583" y="49087"/>
                  <a:pt x="34836" y="49087"/>
                </a:cubicBezTo>
                <a:cubicBezTo>
                  <a:pt x="35089" y="49055"/>
                  <a:pt x="35279" y="48865"/>
                  <a:pt x="35279" y="48612"/>
                </a:cubicBezTo>
                <a:cubicBezTo>
                  <a:pt x="35248" y="48359"/>
                  <a:pt x="35058" y="48169"/>
                  <a:pt x="34804" y="48169"/>
                </a:cubicBezTo>
                <a:close/>
                <a:moveTo>
                  <a:pt x="86172" y="45002"/>
                </a:moveTo>
                <a:cubicBezTo>
                  <a:pt x="86172" y="45255"/>
                  <a:pt x="86362" y="45477"/>
                  <a:pt x="86615" y="45477"/>
                </a:cubicBezTo>
                <a:cubicBezTo>
                  <a:pt x="86837" y="45509"/>
                  <a:pt x="87058" y="45319"/>
                  <a:pt x="87090" y="45065"/>
                </a:cubicBezTo>
                <a:cubicBezTo>
                  <a:pt x="87090" y="44780"/>
                  <a:pt x="86900" y="44558"/>
                  <a:pt x="86615" y="44558"/>
                </a:cubicBezTo>
                <a:cubicBezTo>
                  <a:pt x="86362" y="44590"/>
                  <a:pt x="86172" y="44780"/>
                  <a:pt x="86172" y="45002"/>
                </a:cubicBezTo>
                <a:close/>
                <a:moveTo>
                  <a:pt x="45477" y="50259"/>
                </a:moveTo>
                <a:cubicBezTo>
                  <a:pt x="45445" y="50829"/>
                  <a:pt x="46300" y="50924"/>
                  <a:pt x="46395" y="50354"/>
                </a:cubicBezTo>
                <a:cubicBezTo>
                  <a:pt x="46427" y="50101"/>
                  <a:pt x="46237" y="49847"/>
                  <a:pt x="45952" y="49847"/>
                </a:cubicBezTo>
                <a:cubicBezTo>
                  <a:pt x="45698" y="49815"/>
                  <a:pt x="45508" y="50006"/>
                  <a:pt x="45477" y="50259"/>
                </a:cubicBezTo>
                <a:close/>
                <a:moveTo>
                  <a:pt x="96717" y="20427"/>
                </a:moveTo>
                <a:cubicBezTo>
                  <a:pt x="96717" y="20648"/>
                  <a:pt x="96907" y="20870"/>
                  <a:pt x="97161" y="20870"/>
                </a:cubicBezTo>
                <a:cubicBezTo>
                  <a:pt x="97414" y="20870"/>
                  <a:pt x="97636" y="20617"/>
                  <a:pt x="97636" y="20363"/>
                </a:cubicBezTo>
                <a:cubicBezTo>
                  <a:pt x="97604" y="20110"/>
                  <a:pt x="97382" y="19952"/>
                  <a:pt x="97129" y="19952"/>
                </a:cubicBezTo>
                <a:cubicBezTo>
                  <a:pt x="96907" y="19952"/>
                  <a:pt x="96686" y="20173"/>
                  <a:pt x="96717" y="20427"/>
                </a:cubicBezTo>
                <a:close/>
                <a:moveTo>
                  <a:pt x="91017" y="35501"/>
                </a:moveTo>
                <a:cubicBezTo>
                  <a:pt x="91017" y="35723"/>
                  <a:pt x="91207" y="35945"/>
                  <a:pt x="91429" y="35945"/>
                </a:cubicBezTo>
                <a:cubicBezTo>
                  <a:pt x="91714" y="35945"/>
                  <a:pt x="91935" y="35755"/>
                  <a:pt x="91935" y="35469"/>
                </a:cubicBezTo>
                <a:cubicBezTo>
                  <a:pt x="91904" y="35216"/>
                  <a:pt x="91682" y="34994"/>
                  <a:pt x="91429" y="35026"/>
                </a:cubicBezTo>
                <a:cubicBezTo>
                  <a:pt x="91175" y="35058"/>
                  <a:pt x="90985" y="35248"/>
                  <a:pt x="91017" y="35501"/>
                </a:cubicBezTo>
                <a:close/>
                <a:moveTo>
                  <a:pt x="51051" y="51177"/>
                </a:moveTo>
                <a:cubicBezTo>
                  <a:pt x="51082" y="51462"/>
                  <a:pt x="51304" y="51652"/>
                  <a:pt x="51589" y="51621"/>
                </a:cubicBezTo>
                <a:cubicBezTo>
                  <a:pt x="51811" y="51589"/>
                  <a:pt x="52001" y="51367"/>
                  <a:pt x="51969" y="51146"/>
                </a:cubicBezTo>
                <a:cubicBezTo>
                  <a:pt x="51969" y="50861"/>
                  <a:pt x="51716" y="50671"/>
                  <a:pt x="51462" y="50702"/>
                </a:cubicBezTo>
                <a:cubicBezTo>
                  <a:pt x="51241" y="50734"/>
                  <a:pt x="51051" y="50956"/>
                  <a:pt x="51051" y="51177"/>
                </a:cubicBezTo>
                <a:close/>
                <a:moveTo>
                  <a:pt x="154988" y="4117"/>
                </a:moveTo>
                <a:cubicBezTo>
                  <a:pt x="154988" y="4371"/>
                  <a:pt x="155210" y="4561"/>
                  <a:pt x="155432" y="4561"/>
                </a:cubicBezTo>
                <a:cubicBezTo>
                  <a:pt x="155717" y="4529"/>
                  <a:pt x="155907" y="4307"/>
                  <a:pt x="155875" y="4022"/>
                </a:cubicBezTo>
                <a:cubicBezTo>
                  <a:pt x="155843" y="3801"/>
                  <a:pt x="155622" y="3642"/>
                  <a:pt x="155400" y="3642"/>
                </a:cubicBezTo>
                <a:cubicBezTo>
                  <a:pt x="155147" y="3674"/>
                  <a:pt x="154957" y="3896"/>
                  <a:pt x="154988" y="4117"/>
                </a:cubicBezTo>
                <a:close/>
                <a:moveTo>
                  <a:pt x="95071" y="23594"/>
                </a:moveTo>
                <a:cubicBezTo>
                  <a:pt x="95102" y="23847"/>
                  <a:pt x="95324" y="24037"/>
                  <a:pt x="95546" y="24037"/>
                </a:cubicBezTo>
                <a:cubicBezTo>
                  <a:pt x="95831" y="24005"/>
                  <a:pt x="96021" y="23784"/>
                  <a:pt x="95989" y="23499"/>
                </a:cubicBezTo>
                <a:cubicBezTo>
                  <a:pt x="95957" y="23245"/>
                  <a:pt x="95736" y="23087"/>
                  <a:pt x="95482" y="23119"/>
                </a:cubicBezTo>
                <a:cubicBezTo>
                  <a:pt x="95229" y="23150"/>
                  <a:pt x="95071" y="23372"/>
                  <a:pt x="95071" y="23594"/>
                </a:cubicBezTo>
                <a:close/>
                <a:moveTo>
                  <a:pt x="54249" y="52761"/>
                </a:moveTo>
                <a:cubicBezTo>
                  <a:pt x="54281" y="53014"/>
                  <a:pt x="54471" y="53204"/>
                  <a:pt x="54724" y="53204"/>
                </a:cubicBezTo>
                <a:cubicBezTo>
                  <a:pt x="54978" y="53172"/>
                  <a:pt x="55136" y="52951"/>
                  <a:pt x="55136" y="52729"/>
                </a:cubicBezTo>
                <a:cubicBezTo>
                  <a:pt x="55136" y="52476"/>
                  <a:pt x="54914" y="52286"/>
                  <a:pt x="54661" y="52286"/>
                </a:cubicBezTo>
                <a:cubicBezTo>
                  <a:pt x="54407" y="52317"/>
                  <a:pt x="54217" y="52539"/>
                  <a:pt x="54249" y="52761"/>
                </a:cubicBezTo>
                <a:close/>
                <a:moveTo>
                  <a:pt x="7252" y="54819"/>
                </a:moveTo>
                <a:cubicBezTo>
                  <a:pt x="7252" y="55073"/>
                  <a:pt x="7474" y="55263"/>
                  <a:pt x="7696" y="55263"/>
                </a:cubicBezTo>
                <a:cubicBezTo>
                  <a:pt x="8361" y="55263"/>
                  <a:pt x="8329" y="54281"/>
                  <a:pt x="7664" y="54344"/>
                </a:cubicBezTo>
                <a:cubicBezTo>
                  <a:pt x="7442" y="54376"/>
                  <a:pt x="7252" y="54566"/>
                  <a:pt x="7252" y="54819"/>
                </a:cubicBezTo>
                <a:close/>
                <a:moveTo>
                  <a:pt x="136335" y="2787"/>
                </a:moveTo>
                <a:cubicBezTo>
                  <a:pt x="136589" y="2787"/>
                  <a:pt x="136747" y="2566"/>
                  <a:pt x="136747" y="2344"/>
                </a:cubicBezTo>
                <a:cubicBezTo>
                  <a:pt x="136747" y="2090"/>
                  <a:pt x="136525" y="1900"/>
                  <a:pt x="136272" y="1932"/>
                </a:cubicBezTo>
                <a:cubicBezTo>
                  <a:pt x="136050" y="1932"/>
                  <a:pt x="135860" y="2122"/>
                  <a:pt x="135860" y="2375"/>
                </a:cubicBezTo>
                <a:cubicBezTo>
                  <a:pt x="135892" y="2629"/>
                  <a:pt x="136082" y="2819"/>
                  <a:pt x="136335" y="2787"/>
                </a:cubicBezTo>
                <a:close/>
                <a:moveTo>
                  <a:pt x="65397" y="54407"/>
                </a:moveTo>
                <a:cubicBezTo>
                  <a:pt x="65397" y="54661"/>
                  <a:pt x="65587" y="54851"/>
                  <a:pt x="65808" y="54883"/>
                </a:cubicBezTo>
                <a:cubicBezTo>
                  <a:pt x="66062" y="54883"/>
                  <a:pt x="66283" y="54724"/>
                  <a:pt x="66315" y="54471"/>
                </a:cubicBezTo>
                <a:cubicBezTo>
                  <a:pt x="66315" y="54249"/>
                  <a:pt x="66125" y="54027"/>
                  <a:pt x="65903" y="54027"/>
                </a:cubicBezTo>
                <a:cubicBezTo>
                  <a:pt x="65650" y="53996"/>
                  <a:pt x="65428" y="54154"/>
                  <a:pt x="65397" y="54407"/>
                </a:cubicBezTo>
                <a:close/>
                <a:moveTo>
                  <a:pt x="94279" y="29167"/>
                </a:moveTo>
                <a:cubicBezTo>
                  <a:pt x="94279" y="29389"/>
                  <a:pt x="94501" y="29579"/>
                  <a:pt x="94722" y="29579"/>
                </a:cubicBezTo>
                <a:cubicBezTo>
                  <a:pt x="94944" y="29579"/>
                  <a:pt x="95102" y="29389"/>
                  <a:pt x="95134" y="29199"/>
                </a:cubicBezTo>
                <a:cubicBezTo>
                  <a:pt x="95166" y="28946"/>
                  <a:pt x="94976" y="28724"/>
                  <a:pt x="94722" y="28724"/>
                </a:cubicBezTo>
                <a:cubicBezTo>
                  <a:pt x="94469" y="28724"/>
                  <a:pt x="94279" y="28914"/>
                  <a:pt x="94279" y="29167"/>
                </a:cubicBezTo>
                <a:close/>
                <a:moveTo>
                  <a:pt x="121958" y="6651"/>
                </a:moveTo>
                <a:cubicBezTo>
                  <a:pt x="121736" y="6619"/>
                  <a:pt x="121514" y="6809"/>
                  <a:pt x="121483" y="7062"/>
                </a:cubicBezTo>
                <a:cubicBezTo>
                  <a:pt x="121514" y="7284"/>
                  <a:pt x="121673" y="7443"/>
                  <a:pt x="121863" y="7506"/>
                </a:cubicBezTo>
                <a:cubicBezTo>
                  <a:pt x="122464" y="7601"/>
                  <a:pt x="122591" y="6682"/>
                  <a:pt x="121958" y="6651"/>
                </a:cubicBezTo>
                <a:close/>
                <a:moveTo>
                  <a:pt x="1615" y="61945"/>
                </a:moveTo>
                <a:cubicBezTo>
                  <a:pt x="1647" y="62198"/>
                  <a:pt x="1837" y="62388"/>
                  <a:pt x="2090" y="62356"/>
                </a:cubicBezTo>
                <a:cubicBezTo>
                  <a:pt x="2312" y="62325"/>
                  <a:pt x="2470" y="62166"/>
                  <a:pt x="2470" y="61945"/>
                </a:cubicBezTo>
                <a:cubicBezTo>
                  <a:pt x="2470" y="61691"/>
                  <a:pt x="2280" y="61501"/>
                  <a:pt x="2027" y="61501"/>
                </a:cubicBezTo>
                <a:cubicBezTo>
                  <a:pt x="1805" y="61501"/>
                  <a:pt x="1615" y="61691"/>
                  <a:pt x="1615" y="61945"/>
                </a:cubicBezTo>
                <a:close/>
                <a:moveTo>
                  <a:pt x="60266" y="53172"/>
                </a:moveTo>
                <a:cubicBezTo>
                  <a:pt x="60013" y="53172"/>
                  <a:pt x="59823" y="53362"/>
                  <a:pt x="59823" y="53616"/>
                </a:cubicBezTo>
                <a:cubicBezTo>
                  <a:pt x="59823" y="53869"/>
                  <a:pt x="60013" y="54059"/>
                  <a:pt x="60266" y="54059"/>
                </a:cubicBezTo>
                <a:cubicBezTo>
                  <a:pt x="60520" y="54059"/>
                  <a:pt x="60710" y="53869"/>
                  <a:pt x="60710" y="53616"/>
                </a:cubicBezTo>
                <a:cubicBezTo>
                  <a:pt x="60710" y="53362"/>
                  <a:pt x="60520" y="53172"/>
                  <a:pt x="60266" y="53172"/>
                </a:cubicBezTo>
                <a:close/>
                <a:moveTo>
                  <a:pt x="75752" y="53742"/>
                </a:moveTo>
                <a:cubicBezTo>
                  <a:pt x="75784" y="54312"/>
                  <a:pt x="76639" y="54281"/>
                  <a:pt x="76607" y="53711"/>
                </a:cubicBezTo>
                <a:cubicBezTo>
                  <a:pt x="76576" y="53457"/>
                  <a:pt x="76386" y="53299"/>
                  <a:pt x="76132" y="53299"/>
                </a:cubicBezTo>
                <a:cubicBezTo>
                  <a:pt x="75911" y="53362"/>
                  <a:pt x="75752" y="53521"/>
                  <a:pt x="75752" y="53742"/>
                </a:cubicBezTo>
                <a:close/>
                <a:moveTo>
                  <a:pt x="144316" y="2882"/>
                </a:moveTo>
                <a:cubicBezTo>
                  <a:pt x="144569" y="2882"/>
                  <a:pt x="144759" y="2661"/>
                  <a:pt x="144728" y="2407"/>
                </a:cubicBezTo>
                <a:cubicBezTo>
                  <a:pt x="144728" y="2185"/>
                  <a:pt x="144538" y="1995"/>
                  <a:pt x="144284" y="1995"/>
                </a:cubicBezTo>
                <a:cubicBezTo>
                  <a:pt x="144063" y="1995"/>
                  <a:pt x="143873" y="2217"/>
                  <a:pt x="143873" y="2439"/>
                </a:cubicBezTo>
                <a:cubicBezTo>
                  <a:pt x="143873" y="2692"/>
                  <a:pt x="144063" y="2882"/>
                  <a:pt x="144316" y="2882"/>
                </a:cubicBezTo>
                <a:close/>
                <a:moveTo>
                  <a:pt x="9659" y="54027"/>
                </a:moveTo>
                <a:cubicBezTo>
                  <a:pt x="9659" y="54249"/>
                  <a:pt x="9849" y="54439"/>
                  <a:pt x="10102" y="54439"/>
                </a:cubicBezTo>
                <a:cubicBezTo>
                  <a:pt x="10324" y="54439"/>
                  <a:pt x="10482" y="54249"/>
                  <a:pt x="10514" y="54027"/>
                </a:cubicBezTo>
                <a:cubicBezTo>
                  <a:pt x="10577" y="53426"/>
                  <a:pt x="9627" y="53394"/>
                  <a:pt x="9659" y="54027"/>
                </a:cubicBezTo>
                <a:close/>
                <a:moveTo>
                  <a:pt x="73789" y="54914"/>
                </a:moveTo>
                <a:cubicBezTo>
                  <a:pt x="74011" y="54914"/>
                  <a:pt x="74201" y="54756"/>
                  <a:pt x="74232" y="54534"/>
                </a:cubicBezTo>
                <a:cubicBezTo>
                  <a:pt x="74264" y="54281"/>
                  <a:pt x="74074" y="54091"/>
                  <a:pt x="73821" y="54059"/>
                </a:cubicBezTo>
                <a:cubicBezTo>
                  <a:pt x="73567" y="54059"/>
                  <a:pt x="73377" y="54249"/>
                  <a:pt x="73377" y="54502"/>
                </a:cubicBezTo>
                <a:cubicBezTo>
                  <a:pt x="73409" y="54724"/>
                  <a:pt x="73567" y="54883"/>
                  <a:pt x="73789" y="54914"/>
                </a:cubicBezTo>
                <a:close/>
                <a:moveTo>
                  <a:pt x="84588" y="48232"/>
                </a:moveTo>
                <a:cubicBezTo>
                  <a:pt x="84588" y="48454"/>
                  <a:pt x="84810" y="48644"/>
                  <a:pt x="85063" y="48612"/>
                </a:cubicBezTo>
                <a:cubicBezTo>
                  <a:pt x="85285" y="48580"/>
                  <a:pt x="85475" y="48359"/>
                  <a:pt x="85443" y="48137"/>
                </a:cubicBezTo>
                <a:cubicBezTo>
                  <a:pt x="85411" y="47915"/>
                  <a:pt x="85221" y="47757"/>
                  <a:pt x="85000" y="47757"/>
                </a:cubicBezTo>
                <a:cubicBezTo>
                  <a:pt x="84746" y="47757"/>
                  <a:pt x="84556" y="47979"/>
                  <a:pt x="84588" y="48232"/>
                </a:cubicBezTo>
                <a:close/>
                <a:moveTo>
                  <a:pt x="88578" y="44210"/>
                </a:moveTo>
                <a:cubicBezTo>
                  <a:pt x="88578" y="44463"/>
                  <a:pt x="88800" y="44653"/>
                  <a:pt x="89022" y="44653"/>
                </a:cubicBezTo>
                <a:cubicBezTo>
                  <a:pt x="89243" y="44622"/>
                  <a:pt x="89402" y="44463"/>
                  <a:pt x="89433" y="44242"/>
                </a:cubicBezTo>
                <a:cubicBezTo>
                  <a:pt x="89433" y="43988"/>
                  <a:pt x="89243" y="43798"/>
                  <a:pt x="88990" y="43798"/>
                </a:cubicBezTo>
                <a:cubicBezTo>
                  <a:pt x="88768" y="43830"/>
                  <a:pt x="88610" y="43988"/>
                  <a:pt x="88578" y="44210"/>
                </a:cubicBezTo>
                <a:close/>
                <a:moveTo>
                  <a:pt x="26444" y="48612"/>
                </a:moveTo>
                <a:cubicBezTo>
                  <a:pt x="26412" y="48834"/>
                  <a:pt x="26634" y="49055"/>
                  <a:pt x="26887" y="49024"/>
                </a:cubicBezTo>
                <a:cubicBezTo>
                  <a:pt x="27109" y="49024"/>
                  <a:pt x="27299" y="48834"/>
                  <a:pt x="27330" y="48580"/>
                </a:cubicBezTo>
                <a:cubicBezTo>
                  <a:pt x="27299" y="48327"/>
                  <a:pt x="27109" y="48137"/>
                  <a:pt x="26855" y="48137"/>
                </a:cubicBezTo>
                <a:cubicBezTo>
                  <a:pt x="26602" y="48137"/>
                  <a:pt x="26412" y="48359"/>
                  <a:pt x="26444" y="48612"/>
                </a:cubicBezTo>
                <a:close/>
                <a:moveTo>
                  <a:pt x="37971" y="49815"/>
                </a:moveTo>
                <a:cubicBezTo>
                  <a:pt x="37718" y="49847"/>
                  <a:pt x="37528" y="50069"/>
                  <a:pt x="37560" y="50322"/>
                </a:cubicBezTo>
                <a:cubicBezTo>
                  <a:pt x="37591" y="50512"/>
                  <a:pt x="37781" y="50671"/>
                  <a:pt x="38003" y="50671"/>
                </a:cubicBezTo>
                <a:cubicBezTo>
                  <a:pt x="38256" y="50671"/>
                  <a:pt x="38446" y="50449"/>
                  <a:pt x="38415" y="50196"/>
                </a:cubicBezTo>
                <a:cubicBezTo>
                  <a:pt x="38383" y="49974"/>
                  <a:pt x="38193" y="49815"/>
                  <a:pt x="37971" y="49815"/>
                </a:cubicBezTo>
                <a:close/>
                <a:moveTo>
                  <a:pt x="105933" y="15328"/>
                </a:moveTo>
                <a:cubicBezTo>
                  <a:pt x="106186" y="15328"/>
                  <a:pt x="106376" y="15138"/>
                  <a:pt x="106376" y="14885"/>
                </a:cubicBezTo>
                <a:cubicBezTo>
                  <a:pt x="106376" y="14505"/>
                  <a:pt x="105901" y="14315"/>
                  <a:pt x="105648" y="14600"/>
                </a:cubicBezTo>
                <a:cubicBezTo>
                  <a:pt x="105363" y="14885"/>
                  <a:pt x="105553" y="15328"/>
                  <a:pt x="105933" y="15328"/>
                </a:cubicBezTo>
                <a:close/>
                <a:moveTo>
                  <a:pt x="12921" y="53267"/>
                </a:moveTo>
                <a:cubicBezTo>
                  <a:pt x="12921" y="52697"/>
                  <a:pt x="12098" y="52697"/>
                  <a:pt x="12066" y="53236"/>
                </a:cubicBezTo>
                <a:cubicBezTo>
                  <a:pt x="12098" y="53457"/>
                  <a:pt x="12224" y="53647"/>
                  <a:pt x="12446" y="53679"/>
                </a:cubicBezTo>
                <a:cubicBezTo>
                  <a:pt x="12699" y="53679"/>
                  <a:pt x="12889" y="53521"/>
                  <a:pt x="12921" y="53267"/>
                </a:cubicBezTo>
                <a:close/>
                <a:moveTo>
                  <a:pt x="14853" y="52064"/>
                </a:moveTo>
                <a:cubicBezTo>
                  <a:pt x="14631" y="52064"/>
                  <a:pt x="14473" y="52222"/>
                  <a:pt x="14441" y="52444"/>
                </a:cubicBezTo>
                <a:cubicBezTo>
                  <a:pt x="14441" y="52697"/>
                  <a:pt x="14663" y="52887"/>
                  <a:pt x="14884" y="52887"/>
                </a:cubicBezTo>
                <a:cubicBezTo>
                  <a:pt x="15138" y="52856"/>
                  <a:pt x="15296" y="52666"/>
                  <a:pt x="15296" y="52412"/>
                </a:cubicBezTo>
                <a:cubicBezTo>
                  <a:pt x="15264" y="52191"/>
                  <a:pt x="15074" y="52064"/>
                  <a:pt x="14853" y="52064"/>
                </a:cubicBezTo>
                <a:close/>
                <a:moveTo>
                  <a:pt x="90637" y="40632"/>
                </a:moveTo>
                <a:cubicBezTo>
                  <a:pt x="90384" y="40632"/>
                  <a:pt x="90194" y="40853"/>
                  <a:pt x="90225" y="41075"/>
                </a:cubicBezTo>
                <a:cubicBezTo>
                  <a:pt x="90225" y="41645"/>
                  <a:pt x="91049" y="41645"/>
                  <a:pt x="91049" y="41075"/>
                </a:cubicBezTo>
                <a:cubicBezTo>
                  <a:pt x="91080" y="40853"/>
                  <a:pt x="90890" y="40632"/>
                  <a:pt x="90637" y="40632"/>
                </a:cubicBezTo>
                <a:close/>
                <a:moveTo>
                  <a:pt x="51906" y="53552"/>
                </a:moveTo>
                <a:cubicBezTo>
                  <a:pt x="51906" y="53774"/>
                  <a:pt x="52096" y="53932"/>
                  <a:pt x="52317" y="53964"/>
                </a:cubicBezTo>
                <a:cubicBezTo>
                  <a:pt x="52539" y="53932"/>
                  <a:pt x="52697" y="53774"/>
                  <a:pt x="52729" y="53552"/>
                </a:cubicBezTo>
                <a:cubicBezTo>
                  <a:pt x="52729" y="53299"/>
                  <a:pt x="52539" y="53109"/>
                  <a:pt x="52286" y="53109"/>
                </a:cubicBezTo>
                <a:cubicBezTo>
                  <a:pt x="52064" y="53141"/>
                  <a:pt x="51906" y="53331"/>
                  <a:pt x="51906" y="53552"/>
                </a:cubicBezTo>
                <a:close/>
                <a:moveTo>
                  <a:pt x="95926" y="26032"/>
                </a:moveTo>
                <a:cubicBezTo>
                  <a:pt x="95957" y="26602"/>
                  <a:pt x="96812" y="26507"/>
                  <a:pt x="96749" y="25937"/>
                </a:cubicBezTo>
                <a:cubicBezTo>
                  <a:pt x="96717" y="25747"/>
                  <a:pt x="96559" y="25557"/>
                  <a:pt x="96337" y="25557"/>
                </a:cubicBezTo>
                <a:cubicBezTo>
                  <a:pt x="96084" y="25557"/>
                  <a:pt x="95894" y="25779"/>
                  <a:pt x="95926" y="26032"/>
                </a:cubicBezTo>
                <a:close/>
                <a:moveTo>
                  <a:pt x="91840" y="37940"/>
                </a:moveTo>
                <a:cubicBezTo>
                  <a:pt x="91840" y="38161"/>
                  <a:pt x="92062" y="38351"/>
                  <a:pt x="92315" y="38320"/>
                </a:cubicBezTo>
                <a:cubicBezTo>
                  <a:pt x="92537" y="38288"/>
                  <a:pt x="92695" y="38066"/>
                  <a:pt x="92664" y="37845"/>
                </a:cubicBezTo>
                <a:cubicBezTo>
                  <a:pt x="92632" y="37623"/>
                  <a:pt x="92442" y="37465"/>
                  <a:pt x="92252" y="37465"/>
                </a:cubicBezTo>
                <a:cubicBezTo>
                  <a:pt x="91999" y="37465"/>
                  <a:pt x="91809" y="37686"/>
                  <a:pt x="91840" y="37940"/>
                </a:cubicBezTo>
                <a:close/>
                <a:moveTo>
                  <a:pt x="6049" y="57543"/>
                </a:moveTo>
                <a:cubicBezTo>
                  <a:pt x="5795" y="57574"/>
                  <a:pt x="5637" y="57796"/>
                  <a:pt x="5669" y="58049"/>
                </a:cubicBezTo>
                <a:cubicBezTo>
                  <a:pt x="5764" y="58556"/>
                  <a:pt x="6524" y="58493"/>
                  <a:pt x="6492" y="57954"/>
                </a:cubicBezTo>
                <a:cubicBezTo>
                  <a:pt x="6492" y="57701"/>
                  <a:pt x="6302" y="57511"/>
                  <a:pt x="6049" y="57543"/>
                </a:cubicBezTo>
                <a:close/>
                <a:moveTo>
                  <a:pt x="141466" y="3231"/>
                </a:moveTo>
                <a:cubicBezTo>
                  <a:pt x="141497" y="3452"/>
                  <a:pt x="141687" y="3642"/>
                  <a:pt x="141941" y="3642"/>
                </a:cubicBezTo>
                <a:cubicBezTo>
                  <a:pt x="142131" y="3611"/>
                  <a:pt x="142289" y="3452"/>
                  <a:pt x="142321" y="3231"/>
                </a:cubicBezTo>
                <a:cubicBezTo>
                  <a:pt x="142289" y="2977"/>
                  <a:pt x="142099" y="2819"/>
                  <a:pt x="141846" y="2819"/>
                </a:cubicBezTo>
                <a:cubicBezTo>
                  <a:pt x="141656" y="2851"/>
                  <a:pt x="141497" y="3009"/>
                  <a:pt x="141466" y="3231"/>
                </a:cubicBezTo>
                <a:close/>
                <a:moveTo>
                  <a:pt x="133897" y="2724"/>
                </a:moveTo>
                <a:cubicBezTo>
                  <a:pt x="133643" y="2756"/>
                  <a:pt x="133485" y="2977"/>
                  <a:pt x="133517" y="3231"/>
                </a:cubicBezTo>
                <a:cubicBezTo>
                  <a:pt x="133548" y="3421"/>
                  <a:pt x="133738" y="3579"/>
                  <a:pt x="133960" y="3547"/>
                </a:cubicBezTo>
                <a:cubicBezTo>
                  <a:pt x="134182" y="3547"/>
                  <a:pt x="134340" y="3357"/>
                  <a:pt x="134372" y="3136"/>
                </a:cubicBezTo>
                <a:cubicBezTo>
                  <a:pt x="134340" y="2914"/>
                  <a:pt x="134150" y="2724"/>
                  <a:pt x="133897" y="2724"/>
                </a:cubicBezTo>
                <a:close/>
                <a:moveTo>
                  <a:pt x="43133" y="51051"/>
                </a:moveTo>
                <a:cubicBezTo>
                  <a:pt x="43102" y="51589"/>
                  <a:pt x="43925" y="51684"/>
                  <a:pt x="43988" y="51114"/>
                </a:cubicBezTo>
                <a:cubicBezTo>
                  <a:pt x="44020" y="50576"/>
                  <a:pt x="43228" y="50512"/>
                  <a:pt x="43133" y="51051"/>
                </a:cubicBezTo>
                <a:close/>
                <a:moveTo>
                  <a:pt x="31986" y="49404"/>
                </a:moveTo>
                <a:cubicBezTo>
                  <a:pt x="31986" y="49625"/>
                  <a:pt x="32176" y="49847"/>
                  <a:pt x="32429" y="49847"/>
                </a:cubicBezTo>
                <a:cubicBezTo>
                  <a:pt x="32619" y="49815"/>
                  <a:pt x="32809" y="49657"/>
                  <a:pt x="32809" y="49435"/>
                </a:cubicBezTo>
                <a:cubicBezTo>
                  <a:pt x="32873" y="48897"/>
                  <a:pt x="32017" y="48834"/>
                  <a:pt x="31986" y="49404"/>
                </a:cubicBezTo>
                <a:close/>
                <a:moveTo>
                  <a:pt x="93455" y="34709"/>
                </a:moveTo>
                <a:cubicBezTo>
                  <a:pt x="93455" y="34963"/>
                  <a:pt x="93645" y="35153"/>
                  <a:pt x="93899" y="35153"/>
                </a:cubicBezTo>
                <a:cubicBezTo>
                  <a:pt x="94089" y="35153"/>
                  <a:pt x="94279" y="34963"/>
                  <a:pt x="94310" y="34773"/>
                </a:cubicBezTo>
                <a:cubicBezTo>
                  <a:pt x="94310" y="34203"/>
                  <a:pt x="93487" y="34171"/>
                  <a:pt x="93455" y="34709"/>
                </a:cubicBezTo>
                <a:close/>
                <a:moveTo>
                  <a:pt x="108403" y="14536"/>
                </a:moveTo>
                <a:cubicBezTo>
                  <a:pt x="108625" y="14505"/>
                  <a:pt x="108815" y="14283"/>
                  <a:pt x="108783" y="14030"/>
                </a:cubicBezTo>
                <a:cubicBezTo>
                  <a:pt x="108752" y="13840"/>
                  <a:pt x="108562" y="13681"/>
                  <a:pt x="108340" y="13681"/>
                </a:cubicBezTo>
                <a:cubicBezTo>
                  <a:pt x="107802" y="13745"/>
                  <a:pt x="107833" y="14568"/>
                  <a:pt x="108403" y="14536"/>
                </a:cubicBezTo>
                <a:close/>
                <a:moveTo>
                  <a:pt x="97541" y="22802"/>
                </a:moveTo>
                <a:cubicBezTo>
                  <a:pt x="97541" y="23024"/>
                  <a:pt x="97699" y="23214"/>
                  <a:pt x="97921" y="23245"/>
                </a:cubicBezTo>
                <a:cubicBezTo>
                  <a:pt x="98142" y="23245"/>
                  <a:pt x="98332" y="23087"/>
                  <a:pt x="98364" y="22865"/>
                </a:cubicBezTo>
                <a:cubicBezTo>
                  <a:pt x="98364" y="22612"/>
                  <a:pt x="98206" y="22390"/>
                  <a:pt x="97952" y="22390"/>
                </a:cubicBezTo>
                <a:cubicBezTo>
                  <a:pt x="97731" y="22422"/>
                  <a:pt x="97572" y="22580"/>
                  <a:pt x="97541" y="22802"/>
                </a:cubicBezTo>
                <a:close/>
                <a:moveTo>
                  <a:pt x="412" y="65523"/>
                </a:moveTo>
                <a:cubicBezTo>
                  <a:pt x="950" y="65492"/>
                  <a:pt x="982" y="64732"/>
                  <a:pt x="475" y="64668"/>
                </a:cubicBezTo>
                <a:cubicBezTo>
                  <a:pt x="222" y="64668"/>
                  <a:pt x="0" y="64858"/>
                  <a:pt x="0" y="65112"/>
                </a:cubicBezTo>
                <a:cubicBezTo>
                  <a:pt x="32" y="65333"/>
                  <a:pt x="222" y="65492"/>
                  <a:pt x="412" y="65523"/>
                </a:cubicBezTo>
                <a:close/>
                <a:moveTo>
                  <a:pt x="99568" y="19192"/>
                </a:moveTo>
                <a:cubicBezTo>
                  <a:pt x="99314" y="19160"/>
                  <a:pt x="99093" y="19350"/>
                  <a:pt x="99124" y="19603"/>
                </a:cubicBezTo>
                <a:cubicBezTo>
                  <a:pt x="99093" y="19825"/>
                  <a:pt x="99283" y="20015"/>
                  <a:pt x="99504" y="20047"/>
                </a:cubicBezTo>
                <a:cubicBezTo>
                  <a:pt x="100074" y="20078"/>
                  <a:pt x="100138" y="19223"/>
                  <a:pt x="99568" y="19192"/>
                </a:cubicBezTo>
                <a:close/>
                <a:moveTo>
                  <a:pt x="70970" y="55263"/>
                </a:moveTo>
                <a:cubicBezTo>
                  <a:pt x="71002" y="55484"/>
                  <a:pt x="71160" y="55674"/>
                  <a:pt x="71350" y="55706"/>
                </a:cubicBezTo>
                <a:cubicBezTo>
                  <a:pt x="71604" y="55706"/>
                  <a:pt x="71794" y="55516"/>
                  <a:pt x="71825" y="55263"/>
                </a:cubicBezTo>
                <a:cubicBezTo>
                  <a:pt x="71794" y="54724"/>
                  <a:pt x="70970" y="54724"/>
                  <a:pt x="70970" y="55263"/>
                </a:cubicBezTo>
                <a:close/>
                <a:moveTo>
                  <a:pt x="112742" y="12605"/>
                </a:moveTo>
                <a:cubicBezTo>
                  <a:pt x="112774" y="12795"/>
                  <a:pt x="112932" y="12985"/>
                  <a:pt x="113154" y="12985"/>
                </a:cubicBezTo>
                <a:cubicBezTo>
                  <a:pt x="113407" y="12985"/>
                  <a:pt x="113597" y="12763"/>
                  <a:pt x="113565" y="12510"/>
                </a:cubicBezTo>
                <a:cubicBezTo>
                  <a:pt x="113534" y="12288"/>
                  <a:pt x="113312" y="12130"/>
                  <a:pt x="113122" y="12161"/>
                </a:cubicBezTo>
                <a:cubicBezTo>
                  <a:pt x="112900" y="12193"/>
                  <a:pt x="112742" y="12383"/>
                  <a:pt x="112742" y="12605"/>
                </a:cubicBezTo>
                <a:close/>
                <a:moveTo>
                  <a:pt x="19255" y="50924"/>
                </a:moveTo>
                <a:cubicBezTo>
                  <a:pt x="19255" y="51146"/>
                  <a:pt x="19413" y="51304"/>
                  <a:pt x="19635" y="51336"/>
                </a:cubicBezTo>
                <a:cubicBezTo>
                  <a:pt x="19888" y="51336"/>
                  <a:pt x="20110" y="51146"/>
                  <a:pt x="20078" y="50892"/>
                </a:cubicBezTo>
                <a:cubicBezTo>
                  <a:pt x="20015" y="50386"/>
                  <a:pt x="19255" y="50417"/>
                  <a:pt x="19255" y="50924"/>
                </a:cubicBezTo>
                <a:close/>
                <a:moveTo>
                  <a:pt x="110335" y="13365"/>
                </a:moveTo>
                <a:cubicBezTo>
                  <a:pt x="110335" y="13586"/>
                  <a:pt x="110525" y="13776"/>
                  <a:pt x="110747" y="13776"/>
                </a:cubicBezTo>
                <a:cubicBezTo>
                  <a:pt x="111000" y="13776"/>
                  <a:pt x="111158" y="13555"/>
                  <a:pt x="111158" y="13301"/>
                </a:cubicBezTo>
                <a:cubicBezTo>
                  <a:pt x="111127" y="13080"/>
                  <a:pt x="110937" y="12921"/>
                  <a:pt x="110715" y="12953"/>
                </a:cubicBezTo>
                <a:cubicBezTo>
                  <a:pt x="110493" y="12953"/>
                  <a:pt x="110335" y="13143"/>
                  <a:pt x="110335" y="13365"/>
                </a:cubicBezTo>
                <a:close/>
                <a:moveTo>
                  <a:pt x="86963" y="47440"/>
                </a:moveTo>
                <a:cubicBezTo>
                  <a:pt x="86995" y="47662"/>
                  <a:pt x="87153" y="47820"/>
                  <a:pt x="87375" y="47852"/>
                </a:cubicBezTo>
                <a:cubicBezTo>
                  <a:pt x="87597" y="47852"/>
                  <a:pt x="87787" y="47662"/>
                  <a:pt x="87787" y="47409"/>
                </a:cubicBezTo>
                <a:cubicBezTo>
                  <a:pt x="87755" y="47187"/>
                  <a:pt x="87597" y="47029"/>
                  <a:pt x="87375" y="47060"/>
                </a:cubicBezTo>
                <a:cubicBezTo>
                  <a:pt x="87153" y="47060"/>
                  <a:pt x="86995" y="47219"/>
                  <a:pt x="86963" y="47440"/>
                </a:cubicBezTo>
                <a:close/>
                <a:moveTo>
                  <a:pt x="49150" y="51494"/>
                </a:moveTo>
                <a:cubicBezTo>
                  <a:pt x="48897" y="51494"/>
                  <a:pt x="48707" y="51716"/>
                  <a:pt x="48739" y="51969"/>
                </a:cubicBezTo>
                <a:cubicBezTo>
                  <a:pt x="48770" y="52317"/>
                  <a:pt x="49214" y="52444"/>
                  <a:pt x="49467" y="52191"/>
                </a:cubicBezTo>
                <a:cubicBezTo>
                  <a:pt x="49720" y="51906"/>
                  <a:pt x="49499" y="51494"/>
                  <a:pt x="49150" y="51494"/>
                </a:cubicBezTo>
                <a:close/>
                <a:moveTo>
                  <a:pt x="80598" y="52159"/>
                </a:moveTo>
                <a:cubicBezTo>
                  <a:pt x="80629" y="52381"/>
                  <a:pt x="80788" y="52571"/>
                  <a:pt x="81009" y="52571"/>
                </a:cubicBezTo>
                <a:cubicBezTo>
                  <a:pt x="81263" y="52571"/>
                  <a:pt x="81453" y="52349"/>
                  <a:pt x="81421" y="52096"/>
                </a:cubicBezTo>
                <a:cubicBezTo>
                  <a:pt x="81390" y="51874"/>
                  <a:pt x="81200" y="51716"/>
                  <a:pt x="80978" y="51747"/>
                </a:cubicBezTo>
                <a:cubicBezTo>
                  <a:pt x="80756" y="51747"/>
                  <a:pt x="80598" y="51937"/>
                  <a:pt x="80598" y="52159"/>
                </a:cubicBezTo>
                <a:close/>
                <a:moveTo>
                  <a:pt x="78634" y="53362"/>
                </a:moveTo>
                <a:cubicBezTo>
                  <a:pt x="78856" y="53331"/>
                  <a:pt x="79046" y="53109"/>
                  <a:pt x="79014" y="52887"/>
                </a:cubicBezTo>
                <a:cubicBezTo>
                  <a:pt x="78983" y="52666"/>
                  <a:pt x="78793" y="52507"/>
                  <a:pt x="78571" y="52507"/>
                </a:cubicBezTo>
                <a:cubicBezTo>
                  <a:pt x="78033" y="52571"/>
                  <a:pt x="78064" y="53394"/>
                  <a:pt x="78634" y="53362"/>
                </a:cubicBezTo>
                <a:close/>
                <a:moveTo>
                  <a:pt x="57448" y="54344"/>
                </a:moveTo>
                <a:cubicBezTo>
                  <a:pt x="57416" y="54566"/>
                  <a:pt x="57606" y="54788"/>
                  <a:pt x="57859" y="54788"/>
                </a:cubicBezTo>
                <a:cubicBezTo>
                  <a:pt x="58081" y="54788"/>
                  <a:pt x="58239" y="54629"/>
                  <a:pt x="58271" y="54407"/>
                </a:cubicBezTo>
                <a:cubicBezTo>
                  <a:pt x="58303" y="54154"/>
                  <a:pt x="58113" y="53964"/>
                  <a:pt x="57859" y="53932"/>
                </a:cubicBezTo>
                <a:cubicBezTo>
                  <a:pt x="57638" y="53964"/>
                  <a:pt x="57479" y="54122"/>
                  <a:pt x="57448" y="54344"/>
                </a:cubicBezTo>
                <a:close/>
                <a:moveTo>
                  <a:pt x="101943" y="19255"/>
                </a:moveTo>
                <a:cubicBezTo>
                  <a:pt x="102164" y="19255"/>
                  <a:pt x="102354" y="19097"/>
                  <a:pt x="102354" y="18875"/>
                </a:cubicBezTo>
                <a:cubicBezTo>
                  <a:pt x="102354" y="18653"/>
                  <a:pt x="102196" y="18463"/>
                  <a:pt x="101974" y="18463"/>
                </a:cubicBezTo>
                <a:cubicBezTo>
                  <a:pt x="101753" y="18432"/>
                  <a:pt x="101531" y="18653"/>
                  <a:pt x="101531" y="18875"/>
                </a:cubicBezTo>
                <a:cubicBezTo>
                  <a:pt x="101563" y="19097"/>
                  <a:pt x="101753" y="19255"/>
                  <a:pt x="101943" y="19255"/>
                </a:cubicBezTo>
                <a:close/>
                <a:moveTo>
                  <a:pt x="149858" y="2851"/>
                </a:moveTo>
                <a:cubicBezTo>
                  <a:pt x="149668" y="2819"/>
                  <a:pt x="149446" y="2977"/>
                  <a:pt x="149446" y="3199"/>
                </a:cubicBezTo>
                <a:cubicBezTo>
                  <a:pt x="149383" y="3579"/>
                  <a:pt x="149826" y="3832"/>
                  <a:pt x="150111" y="3579"/>
                </a:cubicBezTo>
                <a:cubicBezTo>
                  <a:pt x="150396" y="3357"/>
                  <a:pt x="150270" y="2882"/>
                  <a:pt x="149858" y="2851"/>
                </a:cubicBezTo>
                <a:close/>
                <a:moveTo>
                  <a:pt x="24480" y="48929"/>
                </a:moveTo>
                <a:cubicBezTo>
                  <a:pt x="24259" y="48897"/>
                  <a:pt x="24069" y="49055"/>
                  <a:pt x="24037" y="49277"/>
                </a:cubicBezTo>
                <a:cubicBezTo>
                  <a:pt x="23973" y="49657"/>
                  <a:pt x="24417" y="49911"/>
                  <a:pt x="24702" y="49657"/>
                </a:cubicBezTo>
                <a:cubicBezTo>
                  <a:pt x="25019" y="49435"/>
                  <a:pt x="24860" y="48929"/>
                  <a:pt x="24480" y="48929"/>
                </a:cubicBezTo>
                <a:close/>
                <a:moveTo>
                  <a:pt x="124364" y="5859"/>
                </a:moveTo>
                <a:cubicBezTo>
                  <a:pt x="124143" y="5827"/>
                  <a:pt x="123953" y="6017"/>
                  <a:pt x="123953" y="6207"/>
                </a:cubicBezTo>
                <a:cubicBezTo>
                  <a:pt x="123889" y="6461"/>
                  <a:pt x="124079" y="6682"/>
                  <a:pt x="124333" y="6682"/>
                </a:cubicBezTo>
                <a:cubicBezTo>
                  <a:pt x="124903" y="6714"/>
                  <a:pt x="124934" y="5891"/>
                  <a:pt x="124364" y="5859"/>
                </a:cubicBezTo>
                <a:close/>
                <a:moveTo>
                  <a:pt x="30022" y="49784"/>
                </a:moveTo>
                <a:cubicBezTo>
                  <a:pt x="29832" y="49815"/>
                  <a:pt x="29642" y="49974"/>
                  <a:pt x="29642" y="50196"/>
                </a:cubicBezTo>
                <a:cubicBezTo>
                  <a:pt x="29611" y="50417"/>
                  <a:pt x="29832" y="50639"/>
                  <a:pt x="30054" y="50607"/>
                </a:cubicBezTo>
                <a:cubicBezTo>
                  <a:pt x="30276" y="50607"/>
                  <a:pt x="30434" y="50417"/>
                  <a:pt x="30434" y="50196"/>
                </a:cubicBezTo>
                <a:cubicBezTo>
                  <a:pt x="30402" y="49974"/>
                  <a:pt x="30244" y="49815"/>
                  <a:pt x="30022" y="49784"/>
                </a:cubicBezTo>
                <a:close/>
                <a:moveTo>
                  <a:pt x="68975" y="55643"/>
                </a:moveTo>
                <a:cubicBezTo>
                  <a:pt x="68785" y="55674"/>
                  <a:pt x="68627" y="55864"/>
                  <a:pt x="68595" y="56086"/>
                </a:cubicBezTo>
                <a:cubicBezTo>
                  <a:pt x="68627" y="56308"/>
                  <a:pt x="68849" y="56498"/>
                  <a:pt x="69070" y="56466"/>
                </a:cubicBezTo>
                <a:cubicBezTo>
                  <a:pt x="69292" y="56434"/>
                  <a:pt x="69450" y="56244"/>
                  <a:pt x="69419" y="56023"/>
                </a:cubicBezTo>
                <a:cubicBezTo>
                  <a:pt x="69387" y="55801"/>
                  <a:pt x="69197" y="55643"/>
                  <a:pt x="69007" y="55643"/>
                </a:cubicBezTo>
                <a:close/>
                <a:moveTo>
                  <a:pt x="46744" y="52286"/>
                </a:moveTo>
                <a:cubicBezTo>
                  <a:pt x="46554" y="52286"/>
                  <a:pt x="46364" y="52444"/>
                  <a:pt x="46332" y="52666"/>
                </a:cubicBezTo>
                <a:cubicBezTo>
                  <a:pt x="46300" y="52887"/>
                  <a:pt x="46459" y="53077"/>
                  <a:pt x="46680" y="53077"/>
                </a:cubicBezTo>
                <a:cubicBezTo>
                  <a:pt x="46934" y="53109"/>
                  <a:pt x="47124" y="52951"/>
                  <a:pt x="47155" y="52697"/>
                </a:cubicBezTo>
                <a:cubicBezTo>
                  <a:pt x="47124" y="52476"/>
                  <a:pt x="46965" y="52317"/>
                  <a:pt x="46744" y="52286"/>
                </a:cubicBezTo>
                <a:close/>
                <a:moveTo>
                  <a:pt x="8487" y="57606"/>
                </a:moveTo>
                <a:cubicBezTo>
                  <a:pt x="8677" y="57606"/>
                  <a:pt x="8867" y="57416"/>
                  <a:pt x="8867" y="57194"/>
                </a:cubicBezTo>
                <a:cubicBezTo>
                  <a:pt x="8836" y="56973"/>
                  <a:pt x="8646" y="56814"/>
                  <a:pt x="8456" y="56846"/>
                </a:cubicBezTo>
                <a:cubicBezTo>
                  <a:pt x="8234" y="56846"/>
                  <a:pt x="8044" y="57036"/>
                  <a:pt x="8076" y="57226"/>
                </a:cubicBezTo>
                <a:cubicBezTo>
                  <a:pt x="8076" y="57448"/>
                  <a:pt x="8266" y="57606"/>
                  <a:pt x="8487" y="57606"/>
                </a:cubicBezTo>
                <a:close/>
                <a:moveTo>
                  <a:pt x="129146" y="4307"/>
                </a:moveTo>
                <a:cubicBezTo>
                  <a:pt x="128893" y="4307"/>
                  <a:pt x="128703" y="4529"/>
                  <a:pt x="128735" y="4782"/>
                </a:cubicBezTo>
                <a:cubicBezTo>
                  <a:pt x="128766" y="4972"/>
                  <a:pt x="128925" y="5162"/>
                  <a:pt x="129146" y="5131"/>
                </a:cubicBezTo>
                <a:cubicBezTo>
                  <a:pt x="129368" y="5131"/>
                  <a:pt x="129558" y="4972"/>
                  <a:pt x="129558" y="4751"/>
                </a:cubicBezTo>
                <a:cubicBezTo>
                  <a:pt x="129558" y="4497"/>
                  <a:pt x="129368" y="4307"/>
                  <a:pt x="129146" y="4307"/>
                </a:cubicBezTo>
                <a:close/>
                <a:moveTo>
                  <a:pt x="22105" y="49720"/>
                </a:moveTo>
                <a:cubicBezTo>
                  <a:pt x="21883" y="49720"/>
                  <a:pt x="21693" y="49879"/>
                  <a:pt x="21662" y="50101"/>
                </a:cubicBezTo>
                <a:cubicBezTo>
                  <a:pt x="21662" y="50322"/>
                  <a:pt x="21788" y="50512"/>
                  <a:pt x="22010" y="50544"/>
                </a:cubicBezTo>
                <a:cubicBezTo>
                  <a:pt x="22263" y="50576"/>
                  <a:pt x="22485" y="50386"/>
                  <a:pt x="22485" y="50132"/>
                </a:cubicBezTo>
                <a:cubicBezTo>
                  <a:pt x="22485" y="49911"/>
                  <a:pt x="22327" y="49752"/>
                  <a:pt x="22105" y="49720"/>
                </a:cubicBezTo>
                <a:close/>
                <a:moveTo>
                  <a:pt x="152613" y="4877"/>
                </a:moveTo>
                <a:cubicBezTo>
                  <a:pt x="152582" y="5099"/>
                  <a:pt x="152772" y="5289"/>
                  <a:pt x="152993" y="5289"/>
                </a:cubicBezTo>
                <a:cubicBezTo>
                  <a:pt x="153183" y="5321"/>
                  <a:pt x="153405" y="5162"/>
                  <a:pt x="153405" y="4941"/>
                </a:cubicBezTo>
                <a:cubicBezTo>
                  <a:pt x="153437" y="4687"/>
                  <a:pt x="153247" y="4466"/>
                  <a:pt x="153025" y="4466"/>
                </a:cubicBezTo>
                <a:cubicBezTo>
                  <a:pt x="152803" y="4466"/>
                  <a:pt x="152613" y="4656"/>
                  <a:pt x="152613" y="4877"/>
                </a:cubicBezTo>
                <a:close/>
                <a:moveTo>
                  <a:pt x="115529" y="11369"/>
                </a:moveTo>
                <a:cubicBezTo>
                  <a:pt x="115307" y="11369"/>
                  <a:pt x="115117" y="11559"/>
                  <a:pt x="115117" y="11781"/>
                </a:cubicBezTo>
                <a:cubicBezTo>
                  <a:pt x="115149" y="12003"/>
                  <a:pt x="115307" y="12161"/>
                  <a:pt x="115529" y="12193"/>
                </a:cubicBezTo>
                <a:cubicBezTo>
                  <a:pt x="115750" y="12161"/>
                  <a:pt x="115909" y="12003"/>
                  <a:pt x="115909" y="11781"/>
                </a:cubicBezTo>
                <a:cubicBezTo>
                  <a:pt x="115940" y="11559"/>
                  <a:pt x="115750" y="11369"/>
                  <a:pt x="115529" y="11369"/>
                </a:cubicBezTo>
                <a:close/>
                <a:moveTo>
                  <a:pt x="126708" y="5067"/>
                </a:moveTo>
                <a:cubicBezTo>
                  <a:pt x="126486" y="5099"/>
                  <a:pt x="126328" y="5257"/>
                  <a:pt x="126328" y="5479"/>
                </a:cubicBezTo>
                <a:cubicBezTo>
                  <a:pt x="126296" y="5859"/>
                  <a:pt x="126771" y="6049"/>
                  <a:pt x="127025" y="5764"/>
                </a:cubicBezTo>
                <a:cubicBezTo>
                  <a:pt x="127310" y="5479"/>
                  <a:pt x="127088" y="5036"/>
                  <a:pt x="126708" y="5067"/>
                </a:cubicBezTo>
                <a:close/>
                <a:moveTo>
                  <a:pt x="131522" y="3516"/>
                </a:moveTo>
                <a:cubicBezTo>
                  <a:pt x="131268" y="3516"/>
                  <a:pt x="131078" y="3737"/>
                  <a:pt x="131110" y="3991"/>
                </a:cubicBezTo>
                <a:cubicBezTo>
                  <a:pt x="131142" y="4181"/>
                  <a:pt x="131300" y="4371"/>
                  <a:pt x="131522" y="4339"/>
                </a:cubicBezTo>
                <a:cubicBezTo>
                  <a:pt x="131743" y="4339"/>
                  <a:pt x="131933" y="4181"/>
                  <a:pt x="131933" y="3959"/>
                </a:cubicBezTo>
                <a:cubicBezTo>
                  <a:pt x="131933" y="3706"/>
                  <a:pt x="131743" y="3516"/>
                  <a:pt x="131522" y="3516"/>
                </a:cubicBezTo>
                <a:close/>
                <a:moveTo>
                  <a:pt x="55104" y="55168"/>
                </a:moveTo>
                <a:cubicBezTo>
                  <a:pt x="55104" y="55389"/>
                  <a:pt x="55294" y="55548"/>
                  <a:pt x="55516" y="55548"/>
                </a:cubicBezTo>
                <a:cubicBezTo>
                  <a:pt x="55706" y="55548"/>
                  <a:pt x="55864" y="55358"/>
                  <a:pt x="55864" y="55136"/>
                </a:cubicBezTo>
                <a:cubicBezTo>
                  <a:pt x="55864" y="54914"/>
                  <a:pt x="55674" y="54756"/>
                  <a:pt x="55453" y="54788"/>
                </a:cubicBezTo>
                <a:cubicBezTo>
                  <a:pt x="55263" y="54788"/>
                  <a:pt x="55073" y="54978"/>
                  <a:pt x="55104" y="55168"/>
                </a:cubicBezTo>
                <a:close/>
                <a:moveTo>
                  <a:pt x="40758" y="51906"/>
                </a:moveTo>
                <a:cubicBezTo>
                  <a:pt x="40790" y="52096"/>
                  <a:pt x="40948" y="52254"/>
                  <a:pt x="41170" y="52254"/>
                </a:cubicBezTo>
                <a:cubicBezTo>
                  <a:pt x="41391" y="52254"/>
                  <a:pt x="41550" y="52064"/>
                  <a:pt x="41550" y="51842"/>
                </a:cubicBezTo>
                <a:cubicBezTo>
                  <a:pt x="41518" y="51621"/>
                  <a:pt x="41360" y="51462"/>
                  <a:pt x="41138" y="51494"/>
                </a:cubicBezTo>
                <a:cubicBezTo>
                  <a:pt x="40916" y="51494"/>
                  <a:pt x="40758" y="51684"/>
                  <a:pt x="40758" y="51906"/>
                </a:cubicBezTo>
                <a:close/>
                <a:moveTo>
                  <a:pt x="63845" y="55168"/>
                </a:moveTo>
                <a:cubicBezTo>
                  <a:pt x="63845" y="54946"/>
                  <a:pt x="63655" y="54788"/>
                  <a:pt x="63433" y="54788"/>
                </a:cubicBezTo>
                <a:cubicBezTo>
                  <a:pt x="63053" y="54788"/>
                  <a:pt x="62863" y="55231"/>
                  <a:pt x="63148" y="55516"/>
                </a:cubicBezTo>
                <a:cubicBezTo>
                  <a:pt x="63433" y="55769"/>
                  <a:pt x="63877" y="55548"/>
                  <a:pt x="63845" y="55168"/>
                </a:cubicBezTo>
                <a:close/>
                <a:moveTo>
                  <a:pt x="83416" y="51779"/>
                </a:moveTo>
                <a:cubicBezTo>
                  <a:pt x="83638" y="51747"/>
                  <a:pt x="83796" y="51557"/>
                  <a:pt x="83765" y="51336"/>
                </a:cubicBezTo>
                <a:cubicBezTo>
                  <a:pt x="83765" y="51114"/>
                  <a:pt x="83575" y="50956"/>
                  <a:pt x="83353" y="50956"/>
                </a:cubicBezTo>
                <a:cubicBezTo>
                  <a:pt x="83131" y="50987"/>
                  <a:pt x="82973" y="51177"/>
                  <a:pt x="82973" y="51367"/>
                </a:cubicBezTo>
                <a:cubicBezTo>
                  <a:pt x="83005" y="51589"/>
                  <a:pt x="83195" y="51779"/>
                  <a:pt x="83416" y="51779"/>
                </a:cubicBezTo>
                <a:close/>
                <a:moveTo>
                  <a:pt x="66632" y="57194"/>
                </a:moveTo>
                <a:cubicBezTo>
                  <a:pt x="66853" y="57194"/>
                  <a:pt x="67012" y="57004"/>
                  <a:pt x="66980" y="56783"/>
                </a:cubicBezTo>
                <a:cubicBezTo>
                  <a:pt x="66948" y="56593"/>
                  <a:pt x="66822" y="56434"/>
                  <a:pt x="66632" y="56434"/>
                </a:cubicBezTo>
                <a:cubicBezTo>
                  <a:pt x="66410" y="56434"/>
                  <a:pt x="66220" y="56593"/>
                  <a:pt x="66220" y="56814"/>
                </a:cubicBezTo>
                <a:cubicBezTo>
                  <a:pt x="66220" y="57036"/>
                  <a:pt x="66410" y="57194"/>
                  <a:pt x="66632" y="57194"/>
                </a:cubicBezTo>
                <a:close/>
                <a:moveTo>
                  <a:pt x="91049" y="43513"/>
                </a:moveTo>
                <a:cubicBezTo>
                  <a:pt x="91049" y="43735"/>
                  <a:pt x="91239" y="43893"/>
                  <a:pt x="91460" y="43862"/>
                </a:cubicBezTo>
                <a:cubicBezTo>
                  <a:pt x="91967" y="43798"/>
                  <a:pt x="91904" y="43070"/>
                  <a:pt x="91429" y="43102"/>
                </a:cubicBezTo>
                <a:cubicBezTo>
                  <a:pt x="91207" y="43102"/>
                  <a:pt x="91017" y="43292"/>
                  <a:pt x="91049" y="43513"/>
                </a:cubicBezTo>
                <a:close/>
                <a:moveTo>
                  <a:pt x="58651" y="56403"/>
                </a:moveTo>
                <a:cubicBezTo>
                  <a:pt x="58461" y="56434"/>
                  <a:pt x="58303" y="56561"/>
                  <a:pt x="58271" y="56751"/>
                </a:cubicBezTo>
                <a:cubicBezTo>
                  <a:pt x="58271" y="56973"/>
                  <a:pt x="58429" y="57131"/>
                  <a:pt x="58651" y="57163"/>
                </a:cubicBezTo>
                <a:cubicBezTo>
                  <a:pt x="58841" y="57131"/>
                  <a:pt x="58999" y="57004"/>
                  <a:pt x="59031" y="56814"/>
                </a:cubicBezTo>
                <a:cubicBezTo>
                  <a:pt x="59031" y="56593"/>
                  <a:pt x="58873" y="56434"/>
                  <a:pt x="58651" y="56403"/>
                </a:cubicBezTo>
                <a:close/>
                <a:moveTo>
                  <a:pt x="147071" y="4086"/>
                </a:moveTo>
                <a:cubicBezTo>
                  <a:pt x="147071" y="4307"/>
                  <a:pt x="147261" y="4466"/>
                  <a:pt x="147483" y="4466"/>
                </a:cubicBezTo>
                <a:cubicBezTo>
                  <a:pt x="147705" y="4434"/>
                  <a:pt x="147863" y="4276"/>
                  <a:pt x="147863" y="4054"/>
                </a:cubicBezTo>
                <a:cubicBezTo>
                  <a:pt x="147863" y="3832"/>
                  <a:pt x="147673" y="3642"/>
                  <a:pt x="147451" y="3674"/>
                </a:cubicBezTo>
                <a:cubicBezTo>
                  <a:pt x="147230" y="3674"/>
                  <a:pt x="147071" y="3864"/>
                  <a:pt x="147071" y="4086"/>
                </a:cubicBezTo>
                <a:close/>
                <a:moveTo>
                  <a:pt x="93075" y="40695"/>
                </a:moveTo>
                <a:cubicBezTo>
                  <a:pt x="93297" y="40695"/>
                  <a:pt x="93455" y="40505"/>
                  <a:pt x="93424" y="40283"/>
                </a:cubicBezTo>
                <a:cubicBezTo>
                  <a:pt x="93392" y="40093"/>
                  <a:pt x="93265" y="39935"/>
                  <a:pt x="93075" y="39935"/>
                </a:cubicBezTo>
                <a:cubicBezTo>
                  <a:pt x="92854" y="39935"/>
                  <a:pt x="92664" y="40093"/>
                  <a:pt x="92664" y="40315"/>
                </a:cubicBezTo>
                <a:cubicBezTo>
                  <a:pt x="92664" y="40537"/>
                  <a:pt x="92854" y="40695"/>
                  <a:pt x="93075" y="40695"/>
                </a:cubicBezTo>
                <a:close/>
                <a:moveTo>
                  <a:pt x="150586" y="6049"/>
                </a:moveTo>
                <a:cubicBezTo>
                  <a:pt x="150808" y="6081"/>
                  <a:pt x="150998" y="5891"/>
                  <a:pt x="151030" y="5669"/>
                </a:cubicBezTo>
                <a:cubicBezTo>
                  <a:pt x="150998" y="5479"/>
                  <a:pt x="150871" y="5352"/>
                  <a:pt x="150681" y="5289"/>
                </a:cubicBezTo>
                <a:cubicBezTo>
                  <a:pt x="150460" y="5289"/>
                  <a:pt x="150270" y="5447"/>
                  <a:pt x="150270" y="5669"/>
                </a:cubicBezTo>
                <a:cubicBezTo>
                  <a:pt x="150270" y="5859"/>
                  <a:pt x="150396" y="6017"/>
                  <a:pt x="150586" y="6049"/>
                </a:cubicBezTo>
                <a:close/>
                <a:moveTo>
                  <a:pt x="60678" y="56023"/>
                </a:moveTo>
                <a:cubicBezTo>
                  <a:pt x="60678" y="56213"/>
                  <a:pt x="60868" y="56371"/>
                  <a:pt x="61090" y="56371"/>
                </a:cubicBezTo>
                <a:cubicBezTo>
                  <a:pt x="61280" y="56371"/>
                  <a:pt x="61470" y="56181"/>
                  <a:pt x="61438" y="55959"/>
                </a:cubicBezTo>
                <a:cubicBezTo>
                  <a:pt x="61438" y="55738"/>
                  <a:pt x="61248" y="55579"/>
                  <a:pt x="61058" y="55611"/>
                </a:cubicBezTo>
                <a:cubicBezTo>
                  <a:pt x="60836" y="55611"/>
                  <a:pt x="60646" y="55801"/>
                  <a:pt x="60678" y="56023"/>
                </a:cubicBezTo>
                <a:close/>
                <a:moveTo>
                  <a:pt x="94247" y="37116"/>
                </a:moveTo>
                <a:cubicBezTo>
                  <a:pt x="94279" y="37338"/>
                  <a:pt x="94437" y="37496"/>
                  <a:pt x="94659" y="37496"/>
                </a:cubicBezTo>
                <a:cubicBezTo>
                  <a:pt x="94881" y="37465"/>
                  <a:pt x="95039" y="37275"/>
                  <a:pt x="95007" y="37053"/>
                </a:cubicBezTo>
                <a:cubicBezTo>
                  <a:pt x="94976" y="36863"/>
                  <a:pt x="94817" y="36736"/>
                  <a:pt x="94627" y="36736"/>
                </a:cubicBezTo>
                <a:cubicBezTo>
                  <a:pt x="94406" y="36736"/>
                  <a:pt x="94247" y="36895"/>
                  <a:pt x="94247" y="37116"/>
                </a:cubicBezTo>
                <a:close/>
                <a:moveTo>
                  <a:pt x="139122" y="4022"/>
                </a:moveTo>
                <a:cubicBezTo>
                  <a:pt x="139154" y="4212"/>
                  <a:pt x="139344" y="4402"/>
                  <a:pt x="139534" y="4371"/>
                </a:cubicBezTo>
                <a:cubicBezTo>
                  <a:pt x="139756" y="4339"/>
                  <a:pt x="139914" y="4149"/>
                  <a:pt x="139914" y="3959"/>
                </a:cubicBezTo>
                <a:cubicBezTo>
                  <a:pt x="139882" y="3737"/>
                  <a:pt x="139692" y="3579"/>
                  <a:pt x="139471" y="3579"/>
                </a:cubicBezTo>
                <a:cubicBezTo>
                  <a:pt x="139281" y="3611"/>
                  <a:pt x="139122" y="3801"/>
                  <a:pt x="139122" y="4022"/>
                </a:cubicBezTo>
                <a:close/>
                <a:moveTo>
                  <a:pt x="27235" y="50987"/>
                </a:moveTo>
                <a:cubicBezTo>
                  <a:pt x="27267" y="51209"/>
                  <a:pt x="27457" y="51367"/>
                  <a:pt x="27679" y="51336"/>
                </a:cubicBezTo>
                <a:cubicBezTo>
                  <a:pt x="27869" y="51304"/>
                  <a:pt x="27995" y="51146"/>
                  <a:pt x="27995" y="50956"/>
                </a:cubicBezTo>
                <a:cubicBezTo>
                  <a:pt x="27995" y="50766"/>
                  <a:pt x="27837" y="50576"/>
                  <a:pt x="27615" y="50576"/>
                </a:cubicBezTo>
                <a:cubicBezTo>
                  <a:pt x="27394" y="50576"/>
                  <a:pt x="27235" y="50766"/>
                  <a:pt x="27235" y="50987"/>
                </a:cubicBezTo>
                <a:close/>
                <a:moveTo>
                  <a:pt x="85411" y="50607"/>
                </a:moveTo>
                <a:cubicBezTo>
                  <a:pt x="85443" y="50829"/>
                  <a:pt x="85602" y="50987"/>
                  <a:pt x="85823" y="50987"/>
                </a:cubicBezTo>
                <a:cubicBezTo>
                  <a:pt x="86045" y="50987"/>
                  <a:pt x="86203" y="50797"/>
                  <a:pt x="86172" y="50576"/>
                </a:cubicBezTo>
                <a:cubicBezTo>
                  <a:pt x="86172" y="50386"/>
                  <a:pt x="86013" y="50227"/>
                  <a:pt x="85823" y="50227"/>
                </a:cubicBezTo>
                <a:cubicBezTo>
                  <a:pt x="85602" y="50227"/>
                  <a:pt x="85411" y="50386"/>
                  <a:pt x="85411" y="50607"/>
                </a:cubicBezTo>
                <a:close/>
                <a:moveTo>
                  <a:pt x="119931" y="10198"/>
                </a:moveTo>
                <a:cubicBezTo>
                  <a:pt x="119931" y="10419"/>
                  <a:pt x="120089" y="10609"/>
                  <a:pt x="120311" y="10609"/>
                </a:cubicBezTo>
                <a:cubicBezTo>
                  <a:pt x="120532" y="10609"/>
                  <a:pt x="120691" y="10451"/>
                  <a:pt x="120691" y="10229"/>
                </a:cubicBezTo>
                <a:cubicBezTo>
                  <a:pt x="120691" y="10039"/>
                  <a:pt x="120564" y="9881"/>
                  <a:pt x="120374" y="9849"/>
                </a:cubicBezTo>
                <a:cubicBezTo>
                  <a:pt x="120152" y="9818"/>
                  <a:pt x="119962" y="9976"/>
                  <a:pt x="119931" y="10198"/>
                </a:cubicBezTo>
                <a:close/>
                <a:moveTo>
                  <a:pt x="17291" y="52096"/>
                </a:moveTo>
                <a:cubicBezTo>
                  <a:pt x="17481" y="52064"/>
                  <a:pt x="17671" y="51906"/>
                  <a:pt x="17703" y="51716"/>
                </a:cubicBezTo>
                <a:cubicBezTo>
                  <a:pt x="17703" y="51462"/>
                  <a:pt x="17513" y="51272"/>
                  <a:pt x="17260" y="51272"/>
                </a:cubicBezTo>
                <a:cubicBezTo>
                  <a:pt x="17038" y="51304"/>
                  <a:pt x="16880" y="51462"/>
                  <a:pt x="16880" y="51684"/>
                </a:cubicBezTo>
                <a:cubicBezTo>
                  <a:pt x="16911" y="51906"/>
                  <a:pt x="17070" y="52064"/>
                  <a:pt x="17291" y="52096"/>
                </a:cubicBezTo>
                <a:close/>
                <a:moveTo>
                  <a:pt x="95102" y="31543"/>
                </a:moveTo>
                <a:cubicBezTo>
                  <a:pt x="95102" y="31764"/>
                  <a:pt x="95261" y="31954"/>
                  <a:pt x="95451" y="31986"/>
                </a:cubicBezTo>
                <a:cubicBezTo>
                  <a:pt x="95704" y="31986"/>
                  <a:pt x="95894" y="31796"/>
                  <a:pt x="95926" y="31574"/>
                </a:cubicBezTo>
                <a:cubicBezTo>
                  <a:pt x="95894" y="31353"/>
                  <a:pt x="95736" y="31194"/>
                  <a:pt x="95514" y="31163"/>
                </a:cubicBezTo>
                <a:cubicBezTo>
                  <a:pt x="95292" y="31163"/>
                  <a:pt x="95102" y="31321"/>
                  <a:pt x="95102" y="31543"/>
                </a:cubicBezTo>
                <a:close/>
                <a:moveTo>
                  <a:pt x="2470" y="64288"/>
                </a:moveTo>
                <a:cubicBezTo>
                  <a:pt x="2439" y="64510"/>
                  <a:pt x="2629" y="64700"/>
                  <a:pt x="2850" y="64732"/>
                </a:cubicBezTo>
                <a:cubicBezTo>
                  <a:pt x="3009" y="64700"/>
                  <a:pt x="3167" y="64573"/>
                  <a:pt x="3199" y="64383"/>
                </a:cubicBezTo>
                <a:cubicBezTo>
                  <a:pt x="3230" y="64193"/>
                  <a:pt x="3104" y="64003"/>
                  <a:pt x="2914" y="63971"/>
                </a:cubicBezTo>
                <a:cubicBezTo>
                  <a:pt x="2692" y="63940"/>
                  <a:pt x="2502" y="64066"/>
                  <a:pt x="2470" y="64288"/>
                </a:cubicBezTo>
                <a:close/>
                <a:moveTo>
                  <a:pt x="4085" y="61185"/>
                </a:moveTo>
                <a:cubicBezTo>
                  <a:pt x="4085" y="61406"/>
                  <a:pt x="4275" y="61565"/>
                  <a:pt x="4465" y="61565"/>
                </a:cubicBezTo>
                <a:cubicBezTo>
                  <a:pt x="4687" y="61565"/>
                  <a:pt x="4845" y="61375"/>
                  <a:pt x="4845" y="61153"/>
                </a:cubicBezTo>
                <a:cubicBezTo>
                  <a:pt x="4845" y="60963"/>
                  <a:pt x="4655" y="60773"/>
                  <a:pt x="4465" y="60805"/>
                </a:cubicBezTo>
                <a:cubicBezTo>
                  <a:pt x="4244" y="60805"/>
                  <a:pt x="4054" y="60963"/>
                  <a:pt x="4085" y="61185"/>
                </a:cubicBezTo>
                <a:close/>
                <a:moveTo>
                  <a:pt x="49530" y="54344"/>
                </a:moveTo>
                <a:cubicBezTo>
                  <a:pt x="49530" y="54566"/>
                  <a:pt x="49720" y="54724"/>
                  <a:pt x="49942" y="54693"/>
                </a:cubicBezTo>
                <a:cubicBezTo>
                  <a:pt x="50132" y="54693"/>
                  <a:pt x="50259" y="54534"/>
                  <a:pt x="50290" y="54344"/>
                </a:cubicBezTo>
                <a:cubicBezTo>
                  <a:pt x="50290" y="54122"/>
                  <a:pt x="50132" y="53964"/>
                  <a:pt x="49910" y="53932"/>
                </a:cubicBezTo>
                <a:cubicBezTo>
                  <a:pt x="49689" y="53932"/>
                  <a:pt x="49530" y="54122"/>
                  <a:pt x="49530" y="54344"/>
                </a:cubicBezTo>
                <a:close/>
                <a:moveTo>
                  <a:pt x="117556" y="10958"/>
                </a:moveTo>
                <a:cubicBezTo>
                  <a:pt x="117524" y="11148"/>
                  <a:pt x="117682" y="11338"/>
                  <a:pt x="117904" y="11369"/>
                </a:cubicBezTo>
                <a:cubicBezTo>
                  <a:pt x="118126" y="11401"/>
                  <a:pt x="118284" y="11243"/>
                  <a:pt x="118316" y="11021"/>
                </a:cubicBezTo>
                <a:cubicBezTo>
                  <a:pt x="118347" y="10799"/>
                  <a:pt x="118189" y="10609"/>
                  <a:pt x="117967" y="10609"/>
                </a:cubicBezTo>
                <a:cubicBezTo>
                  <a:pt x="117777" y="10578"/>
                  <a:pt x="117556" y="10736"/>
                  <a:pt x="117556" y="10958"/>
                </a:cubicBezTo>
                <a:close/>
                <a:moveTo>
                  <a:pt x="97097" y="27964"/>
                </a:moveTo>
                <a:cubicBezTo>
                  <a:pt x="96876" y="27964"/>
                  <a:pt x="96717" y="28154"/>
                  <a:pt x="96717" y="28376"/>
                </a:cubicBezTo>
                <a:cubicBezTo>
                  <a:pt x="96717" y="28566"/>
                  <a:pt x="96844" y="28724"/>
                  <a:pt x="97034" y="28724"/>
                </a:cubicBezTo>
                <a:cubicBezTo>
                  <a:pt x="97256" y="28756"/>
                  <a:pt x="97446" y="28597"/>
                  <a:pt x="97477" y="28376"/>
                </a:cubicBezTo>
                <a:cubicBezTo>
                  <a:pt x="97477" y="28186"/>
                  <a:pt x="97319" y="27996"/>
                  <a:pt x="97097" y="27964"/>
                </a:cubicBezTo>
                <a:close/>
                <a:moveTo>
                  <a:pt x="145076" y="5194"/>
                </a:moveTo>
                <a:cubicBezTo>
                  <a:pt x="145298" y="5162"/>
                  <a:pt x="145456" y="4972"/>
                  <a:pt x="145424" y="4751"/>
                </a:cubicBezTo>
                <a:cubicBezTo>
                  <a:pt x="145393" y="4592"/>
                  <a:pt x="145234" y="4434"/>
                  <a:pt x="145044" y="4434"/>
                </a:cubicBezTo>
                <a:cubicBezTo>
                  <a:pt x="144823" y="4434"/>
                  <a:pt x="144664" y="4624"/>
                  <a:pt x="144696" y="4846"/>
                </a:cubicBezTo>
                <a:cubicBezTo>
                  <a:pt x="144728" y="5036"/>
                  <a:pt x="144886" y="5194"/>
                  <a:pt x="145076" y="5194"/>
                </a:cubicBezTo>
                <a:close/>
                <a:moveTo>
                  <a:pt x="103938" y="18052"/>
                </a:moveTo>
                <a:cubicBezTo>
                  <a:pt x="103938" y="18273"/>
                  <a:pt x="104128" y="18432"/>
                  <a:pt x="104350" y="18432"/>
                </a:cubicBezTo>
                <a:cubicBezTo>
                  <a:pt x="104508" y="18463"/>
                  <a:pt x="104698" y="18305"/>
                  <a:pt x="104698" y="18115"/>
                </a:cubicBezTo>
                <a:cubicBezTo>
                  <a:pt x="104730" y="17893"/>
                  <a:pt x="104571" y="17703"/>
                  <a:pt x="104350" y="17703"/>
                </a:cubicBezTo>
                <a:cubicBezTo>
                  <a:pt x="104128" y="17672"/>
                  <a:pt x="103970" y="17830"/>
                  <a:pt x="103938" y="18052"/>
                </a:cubicBezTo>
                <a:close/>
                <a:moveTo>
                  <a:pt x="35659" y="51431"/>
                </a:moveTo>
                <a:cubicBezTo>
                  <a:pt x="35881" y="51399"/>
                  <a:pt x="36008" y="51209"/>
                  <a:pt x="35976" y="50987"/>
                </a:cubicBezTo>
                <a:cubicBezTo>
                  <a:pt x="35976" y="50766"/>
                  <a:pt x="35786" y="50639"/>
                  <a:pt x="35564" y="50671"/>
                </a:cubicBezTo>
                <a:cubicBezTo>
                  <a:pt x="35343" y="50671"/>
                  <a:pt x="35184" y="50892"/>
                  <a:pt x="35216" y="51082"/>
                </a:cubicBezTo>
                <a:cubicBezTo>
                  <a:pt x="35248" y="51304"/>
                  <a:pt x="35438" y="51462"/>
                  <a:pt x="35659" y="51431"/>
                </a:cubicBezTo>
                <a:close/>
                <a:moveTo>
                  <a:pt x="81421" y="54597"/>
                </a:moveTo>
                <a:cubicBezTo>
                  <a:pt x="81421" y="54756"/>
                  <a:pt x="81580" y="54914"/>
                  <a:pt x="81770" y="54914"/>
                </a:cubicBezTo>
                <a:cubicBezTo>
                  <a:pt x="81960" y="54914"/>
                  <a:pt x="82086" y="54756"/>
                  <a:pt x="82118" y="54566"/>
                </a:cubicBezTo>
                <a:cubicBezTo>
                  <a:pt x="82118" y="54376"/>
                  <a:pt x="81928" y="54186"/>
                  <a:pt x="81738" y="54217"/>
                </a:cubicBezTo>
                <a:cubicBezTo>
                  <a:pt x="81548" y="54249"/>
                  <a:pt x="81421" y="54407"/>
                  <a:pt x="81421" y="54597"/>
                </a:cubicBezTo>
                <a:close/>
                <a:moveTo>
                  <a:pt x="93455" y="42722"/>
                </a:moveTo>
                <a:cubicBezTo>
                  <a:pt x="93455" y="42912"/>
                  <a:pt x="93614" y="43038"/>
                  <a:pt x="93804" y="43038"/>
                </a:cubicBezTo>
                <a:cubicBezTo>
                  <a:pt x="93994" y="43007"/>
                  <a:pt x="94120" y="42880"/>
                  <a:pt x="94152" y="42690"/>
                </a:cubicBezTo>
                <a:cubicBezTo>
                  <a:pt x="94152" y="42468"/>
                  <a:pt x="93962" y="42310"/>
                  <a:pt x="93740" y="42342"/>
                </a:cubicBezTo>
                <a:cubicBezTo>
                  <a:pt x="93550" y="42373"/>
                  <a:pt x="93424" y="42532"/>
                  <a:pt x="93455" y="42722"/>
                </a:cubicBezTo>
                <a:close/>
                <a:moveTo>
                  <a:pt x="136715" y="4751"/>
                </a:moveTo>
                <a:cubicBezTo>
                  <a:pt x="136715" y="4941"/>
                  <a:pt x="136842" y="5099"/>
                  <a:pt x="137032" y="5131"/>
                </a:cubicBezTo>
                <a:cubicBezTo>
                  <a:pt x="137254" y="5162"/>
                  <a:pt x="137444" y="5004"/>
                  <a:pt x="137475" y="4782"/>
                </a:cubicBezTo>
                <a:cubicBezTo>
                  <a:pt x="137475" y="4592"/>
                  <a:pt x="137349" y="4434"/>
                  <a:pt x="137159" y="4402"/>
                </a:cubicBezTo>
                <a:cubicBezTo>
                  <a:pt x="136937" y="4371"/>
                  <a:pt x="136747" y="4529"/>
                  <a:pt x="136715" y="4751"/>
                </a:cubicBezTo>
                <a:close/>
                <a:moveTo>
                  <a:pt x="6492" y="60361"/>
                </a:moveTo>
                <a:cubicBezTo>
                  <a:pt x="6460" y="60551"/>
                  <a:pt x="6587" y="60710"/>
                  <a:pt x="6777" y="60741"/>
                </a:cubicBezTo>
                <a:cubicBezTo>
                  <a:pt x="6999" y="60773"/>
                  <a:pt x="7189" y="60583"/>
                  <a:pt x="7189" y="60361"/>
                </a:cubicBezTo>
                <a:cubicBezTo>
                  <a:pt x="7189" y="60171"/>
                  <a:pt x="7031" y="60045"/>
                  <a:pt x="6841" y="60013"/>
                </a:cubicBezTo>
                <a:cubicBezTo>
                  <a:pt x="6651" y="60013"/>
                  <a:pt x="6492" y="60171"/>
                  <a:pt x="6492" y="60361"/>
                </a:cubicBezTo>
                <a:close/>
                <a:moveTo>
                  <a:pt x="98332" y="25177"/>
                </a:moveTo>
                <a:cubicBezTo>
                  <a:pt x="98332" y="25367"/>
                  <a:pt x="98459" y="25525"/>
                  <a:pt x="98649" y="25557"/>
                </a:cubicBezTo>
                <a:cubicBezTo>
                  <a:pt x="98871" y="25589"/>
                  <a:pt x="99093" y="25430"/>
                  <a:pt x="99093" y="25209"/>
                </a:cubicBezTo>
                <a:cubicBezTo>
                  <a:pt x="99061" y="24987"/>
                  <a:pt x="98903" y="24797"/>
                  <a:pt x="98681" y="24829"/>
                </a:cubicBezTo>
                <a:cubicBezTo>
                  <a:pt x="98491" y="24829"/>
                  <a:pt x="98332" y="24987"/>
                  <a:pt x="98332" y="25177"/>
                </a:cubicBezTo>
                <a:close/>
                <a:moveTo>
                  <a:pt x="131965" y="6302"/>
                </a:moveTo>
                <a:cubicBezTo>
                  <a:pt x="131933" y="6461"/>
                  <a:pt x="132092" y="6619"/>
                  <a:pt x="132250" y="6651"/>
                </a:cubicBezTo>
                <a:cubicBezTo>
                  <a:pt x="132472" y="6682"/>
                  <a:pt x="132662" y="6524"/>
                  <a:pt x="132662" y="6302"/>
                </a:cubicBezTo>
                <a:cubicBezTo>
                  <a:pt x="132662" y="6112"/>
                  <a:pt x="132503" y="5986"/>
                  <a:pt x="132313" y="5954"/>
                </a:cubicBezTo>
                <a:cubicBezTo>
                  <a:pt x="132123" y="5954"/>
                  <a:pt x="131997" y="6112"/>
                  <a:pt x="131965" y="6302"/>
                </a:cubicBezTo>
                <a:close/>
                <a:moveTo>
                  <a:pt x="63845" y="57606"/>
                </a:moveTo>
                <a:cubicBezTo>
                  <a:pt x="63877" y="57796"/>
                  <a:pt x="64003" y="57954"/>
                  <a:pt x="64193" y="57986"/>
                </a:cubicBezTo>
                <a:cubicBezTo>
                  <a:pt x="64415" y="57986"/>
                  <a:pt x="64605" y="57828"/>
                  <a:pt x="64605" y="57606"/>
                </a:cubicBezTo>
                <a:cubicBezTo>
                  <a:pt x="64605" y="57131"/>
                  <a:pt x="63845" y="57131"/>
                  <a:pt x="63845" y="57606"/>
                </a:cubicBezTo>
                <a:close/>
                <a:moveTo>
                  <a:pt x="100359" y="21630"/>
                </a:moveTo>
                <a:cubicBezTo>
                  <a:pt x="100138" y="21630"/>
                  <a:pt x="99948" y="21820"/>
                  <a:pt x="99948" y="22010"/>
                </a:cubicBezTo>
                <a:cubicBezTo>
                  <a:pt x="99948" y="22232"/>
                  <a:pt x="100138" y="22390"/>
                  <a:pt x="100328" y="22390"/>
                </a:cubicBezTo>
                <a:cubicBezTo>
                  <a:pt x="100518" y="22390"/>
                  <a:pt x="100676" y="22264"/>
                  <a:pt x="100708" y="22074"/>
                </a:cubicBezTo>
                <a:cubicBezTo>
                  <a:pt x="100739" y="21852"/>
                  <a:pt x="100581" y="21662"/>
                  <a:pt x="100359" y="21662"/>
                </a:cubicBezTo>
                <a:close/>
                <a:moveTo>
                  <a:pt x="108752" y="16500"/>
                </a:moveTo>
                <a:cubicBezTo>
                  <a:pt x="108752" y="16690"/>
                  <a:pt x="108878" y="16848"/>
                  <a:pt x="109068" y="16880"/>
                </a:cubicBezTo>
                <a:cubicBezTo>
                  <a:pt x="109290" y="16912"/>
                  <a:pt x="109480" y="16722"/>
                  <a:pt x="109480" y="16500"/>
                </a:cubicBezTo>
                <a:cubicBezTo>
                  <a:pt x="109480" y="16310"/>
                  <a:pt x="109322" y="16183"/>
                  <a:pt x="109132" y="16183"/>
                </a:cubicBezTo>
                <a:cubicBezTo>
                  <a:pt x="108942" y="16151"/>
                  <a:pt x="108783" y="16310"/>
                  <a:pt x="108752" y="16500"/>
                </a:cubicBezTo>
                <a:close/>
                <a:moveTo>
                  <a:pt x="74581" y="57258"/>
                </a:moveTo>
                <a:cubicBezTo>
                  <a:pt x="74771" y="57258"/>
                  <a:pt x="74929" y="57131"/>
                  <a:pt x="74961" y="56941"/>
                </a:cubicBezTo>
                <a:cubicBezTo>
                  <a:pt x="74992" y="56719"/>
                  <a:pt x="74802" y="56529"/>
                  <a:pt x="74581" y="56529"/>
                </a:cubicBezTo>
                <a:cubicBezTo>
                  <a:pt x="74391" y="56529"/>
                  <a:pt x="74232" y="56688"/>
                  <a:pt x="74232" y="56909"/>
                </a:cubicBezTo>
                <a:cubicBezTo>
                  <a:pt x="74232" y="57099"/>
                  <a:pt x="74391" y="57258"/>
                  <a:pt x="74581" y="57258"/>
                </a:cubicBezTo>
                <a:close/>
                <a:moveTo>
                  <a:pt x="25272" y="51399"/>
                </a:moveTo>
                <a:cubicBezTo>
                  <a:pt x="25082" y="51367"/>
                  <a:pt x="24924" y="51494"/>
                  <a:pt x="24892" y="51684"/>
                </a:cubicBezTo>
                <a:cubicBezTo>
                  <a:pt x="24829" y="51906"/>
                  <a:pt x="24987" y="52096"/>
                  <a:pt x="25209" y="52127"/>
                </a:cubicBezTo>
                <a:cubicBezTo>
                  <a:pt x="25399" y="52127"/>
                  <a:pt x="25557" y="52001"/>
                  <a:pt x="25589" y="51842"/>
                </a:cubicBezTo>
                <a:cubicBezTo>
                  <a:pt x="25620" y="51621"/>
                  <a:pt x="25494" y="51431"/>
                  <a:pt x="25272" y="51399"/>
                </a:cubicBezTo>
                <a:close/>
                <a:moveTo>
                  <a:pt x="106376" y="17260"/>
                </a:moveTo>
                <a:cubicBezTo>
                  <a:pt x="106376" y="17450"/>
                  <a:pt x="106503" y="17640"/>
                  <a:pt x="106693" y="17640"/>
                </a:cubicBezTo>
                <a:cubicBezTo>
                  <a:pt x="106915" y="17672"/>
                  <a:pt x="107105" y="17482"/>
                  <a:pt x="107105" y="17292"/>
                </a:cubicBezTo>
                <a:cubicBezTo>
                  <a:pt x="107105" y="17070"/>
                  <a:pt x="106915" y="16880"/>
                  <a:pt x="106693" y="16912"/>
                </a:cubicBezTo>
                <a:cubicBezTo>
                  <a:pt x="106503" y="16912"/>
                  <a:pt x="106376" y="17070"/>
                  <a:pt x="106376" y="17260"/>
                </a:cubicBezTo>
                <a:close/>
                <a:moveTo>
                  <a:pt x="96242" y="33601"/>
                </a:moveTo>
                <a:cubicBezTo>
                  <a:pt x="96052" y="33601"/>
                  <a:pt x="95894" y="33759"/>
                  <a:pt x="95894" y="33949"/>
                </a:cubicBezTo>
                <a:cubicBezTo>
                  <a:pt x="95894" y="34139"/>
                  <a:pt x="96052" y="34298"/>
                  <a:pt x="96242" y="34298"/>
                </a:cubicBezTo>
                <a:cubicBezTo>
                  <a:pt x="96464" y="34298"/>
                  <a:pt x="96622" y="34108"/>
                  <a:pt x="96591" y="33918"/>
                </a:cubicBezTo>
                <a:cubicBezTo>
                  <a:pt x="96591" y="33728"/>
                  <a:pt x="96432" y="33569"/>
                  <a:pt x="96242" y="33601"/>
                </a:cubicBezTo>
                <a:close/>
                <a:moveTo>
                  <a:pt x="76988" y="55738"/>
                </a:moveTo>
                <a:cubicBezTo>
                  <a:pt x="76798" y="55738"/>
                  <a:pt x="76639" y="55896"/>
                  <a:pt x="76639" y="56086"/>
                </a:cubicBezTo>
                <a:cubicBezTo>
                  <a:pt x="76607" y="56308"/>
                  <a:pt x="76798" y="56498"/>
                  <a:pt x="77019" y="56466"/>
                </a:cubicBezTo>
                <a:cubicBezTo>
                  <a:pt x="77209" y="56434"/>
                  <a:pt x="77336" y="56276"/>
                  <a:pt x="77336" y="56086"/>
                </a:cubicBezTo>
                <a:cubicBezTo>
                  <a:pt x="77336" y="55896"/>
                  <a:pt x="77178" y="55738"/>
                  <a:pt x="76988" y="55738"/>
                </a:cubicBezTo>
                <a:close/>
                <a:moveTo>
                  <a:pt x="53109" y="55611"/>
                </a:moveTo>
                <a:cubicBezTo>
                  <a:pt x="52919" y="55579"/>
                  <a:pt x="52729" y="55706"/>
                  <a:pt x="52729" y="55896"/>
                </a:cubicBezTo>
                <a:cubicBezTo>
                  <a:pt x="52697" y="56118"/>
                  <a:pt x="52856" y="56308"/>
                  <a:pt x="53077" y="56308"/>
                </a:cubicBezTo>
                <a:cubicBezTo>
                  <a:pt x="53267" y="56308"/>
                  <a:pt x="53426" y="56149"/>
                  <a:pt x="53426" y="55959"/>
                </a:cubicBezTo>
                <a:cubicBezTo>
                  <a:pt x="53426" y="55769"/>
                  <a:pt x="53299" y="55611"/>
                  <a:pt x="53109" y="55611"/>
                </a:cubicBezTo>
                <a:close/>
                <a:moveTo>
                  <a:pt x="127151" y="7918"/>
                </a:moveTo>
                <a:cubicBezTo>
                  <a:pt x="127183" y="8108"/>
                  <a:pt x="127341" y="8266"/>
                  <a:pt x="127531" y="8266"/>
                </a:cubicBezTo>
                <a:cubicBezTo>
                  <a:pt x="127721" y="8266"/>
                  <a:pt x="127911" y="8076"/>
                  <a:pt x="127880" y="7854"/>
                </a:cubicBezTo>
                <a:cubicBezTo>
                  <a:pt x="127848" y="7664"/>
                  <a:pt x="127721" y="7538"/>
                  <a:pt x="127531" y="7506"/>
                </a:cubicBezTo>
                <a:cubicBezTo>
                  <a:pt x="127310" y="7538"/>
                  <a:pt x="127151" y="7728"/>
                  <a:pt x="127151" y="7918"/>
                </a:cubicBezTo>
                <a:close/>
                <a:moveTo>
                  <a:pt x="129907" y="6746"/>
                </a:moveTo>
                <a:cubicBezTo>
                  <a:pt x="129717" y="6746"/>
                  <a:pt x="129558" y="6904"/>
                  <a:pt x="129527" y="7094"/>
                </a:cubicBezTo>
                <a:cubicBezTo>
                  <a:pt x="129527" y="7253"/>
                  <a:pt x="129653" y="7443"/>
                  <a:pt x="129843" y="7443"/>
                </a:cubicBezTo>
                <a:cubicBezTo>
                  <a:pt x="130065" y="7474"/>
                  <a:pt x="130255" y="7316"/>
                  <a:pt x="130255" y="7094"/>
                </a:cubicBezTo>
                <a:cubicBezTo>
                  <a:pt x="130223" y="6904"/>
                  <a:pt x="130097" y="6777"/>
                  <a:pt x="129907" y="6746"/>
                </a:cubicBezTo>
                <a:close/>
                <a:moveTo>
                  <a:pt x="95071" y="39491"/>
                </a:moveTo>
                <a:cubicBezTo>
                  <a:pt x="95039" y="39966"/>
                  <a:pt x="95736" y="40030"/>
                  <a:pt x="95767" y="39555"/>
                </a:cubicBezTo>
                <a:cubicBezTo>
                  <a:pt x="95799" y="39080"/>
                  <a:pt x="95102" y="39016"/>
                  <a:pt x="95071" y="39491"/>
                </a:cubicBezTo>
                <a:close/>
                <a:moveTo>
                  <a:pt x="13238" y="55991"/>
                </a:moveTo>
                <a:cubicBezTo>
                  <a:pt x="13396" y="55991"/>
                  <a:pt x="13586" y="55864"/>
                  <a:pt x="13586" y="55674"/>
                </a:cubicBezTo>
                <a:cubicBezTo>
                  <a:pt x="13618" y="55484"/>
                  <a:pt x="13491" y="55326"/>
                  <a:pt x="13301" y="55294"/>
                </a:cubicBezTo>
                <a:cubicBezTo>
                  <a:pt x="13111" y="55263"/>
                  <a:pt x="12889" y="55421"/>
                  <a:pt x="12889" y="55611"/>
                </a:cubicBezTo>
                <a:cubicBezTo>
                  <a:pt x="12889" y="55801"/>
                  <a:pt x="13048" y="55959"/>
                  <a:pt x="13238" y="55991"/>
                </a:cubicBezTo>
                <a:close/>
                <a:moveTo>
                  <a:pt x="84145" y="53426"/>
                </a:moveTo>
                <a:cubicBezTo>
                  <a:pt x="83955" y="53457"/>
                  <a:pt x="83828" y="53616"/>
                  <a:pt x="83828" y="53806"/>
                </a:cubicBezTo>
                <a:cubicBezTo>
                  <a:pt x="83860" y="53996"/>
                  <a:pt x="84018" y="54122"/>
                  <a:pt x="84208" y="54122"/>
                </a:cubicBezTo>
                <a:cubicBezTo>
                  <a:pt x="84683" y="54059"/>
                  <a:pt x="84620" y="53394"/>
                  <a:pt x="84145" y="53426"/>
                </a:cubicBezTo>
                <a:close/>
                <a:moveTo>
                  <a:pt x="125125" y="9026"/>
                </a:moveTo>
                <a:cubicBezTo>
                  <a:pt x="125315" y="8994"/>
                  <a:pt x="125473" y="8836"/>
                  <a:pt x="125473" y="8646"/>
                </a:cubicBezTo>
                <a:cubicBezTo>
                  <a:pt x="125473" y="8424"/>
                  <a:pt x="125283" y="8266"/>
                  <a:pt x="125061" y="8298"/>
                </a:cubicBezTo>
                <a:cubicBezTo>
                  <a:pt x="124871" y="8329"/>
                  <a:pt x="124744" y="8488"/>
                  <a:pt x="124744" y="8678"/>
                </a:cubicBezTo>
                <a:cubicBezTo>
                  <a:pt x="124776" y="8868"/>
                  <a:pt x="124934" y="9026"/>
                  <a:pt x="125125" y="9026"/>
                </a:cubicBezTo>
                <a:close/>
                <a:moveTo>
                  <a:pt x="89750" y="46269"/>
                </a:moveTo>
                <a:cubicBezTo>
                  <a:pt x="89560" y="46300"/>
                  <a:pt x="89433" y="46459"/>
                  <a:pt x="89433" y="46649"/>
                </a:cubicBezTo>
                <a:cubicBezTo>
                  <a:pt x="89433" y="46870"/>
                  <a:pt x="89623" y="47029"/>
                  <a:pt x="89845" y="47029"/>
                </a:cubicBezTo>
                <a:cubicBezTo>
                  <a:pt x="90035" y="46997"/>
                  <a:pt x="90162" y="46839"/>
                  <a:pt x="90194" y="46649"/>
                </a:cubicBezTo>
                <a:cubicBezTo>
                  <a:pt x="90162" y="46427"/>
                  <a:pt x="89972" y="46269"/>
                  <a:pt x="89750" y="46269"/>
                </a:cubicBezTo>
                <a:close/>
                <a:moveTo>
                  <a:pt x="44020" y="53457"/>
                </a:moveTo>
                <a:cubicBezTo>
                  <a:pt x="43988" y="53647"/>
                  <a:pt x="44115" y="53837"/>
                  <a:pt x="44305" y="53869"/>
                </a:cubicBezTo>
                <a:cubicBezTo>
                  <a:pt x="44495" y="53869"/>
                  <a:pt x="44685" y="53742"/>
                  <a:pt x="44717" y="53552"/>
                </a:cubicBezTo>
                <a:cubicBezTo>
                  <a:pt x="44812" y="53046"/>
                  <a:pt x="44020" y="52951"/>
                  <a:pt x="44020" y="53457"/>
                </a:cubicBezTo>
                <a:close/>
                <a:moveTo>
                  <a:pt x="111507" y="16088"/>
                </a:moveTo>
                <a:cubicBezTo>
                  <a:pt x="111697" y="16088"/>
                  <a:pt x="111855" y="15961"/>
                  <a:pt x="111887" y="15771"/>
                </a:cubicBezTo>
                <a:cubicBezTo>
                  <a:pt x="111918" y="15296"/>
                  <a:pt x="111190" y="15265"/>
                  <a:pt x="111158" y="15740"/>
                </a:cubicBezTo>
                <a:cubicBezTo>
                  <a:pt x="111190" y="15930"/>
                  <a:pt x="111317" y="16056"/>
                  <a:pt x="111507" y="16088"/>
                </a:cubicBezTo>
                <a:close/>
                <a:moveTo>
                  <a:pt x="79014" y="55294"/>
                </a:moveTo>
                <a:cubicBezTo>
                  <a:pt x="79014" y="55484"/>
                  <a:pt x="79173" y="55643"/>
                  <a:pt x="79363" y="55674"/>
                </a:cubicBezTo>
                <a:cubicBezTo>
                  <a:pt x="79584" y="55706"/>
                  <a:pt x="79774" y="55516"/>
                  <a:pt x="79774" y="55294"/>
                </a:cubicBezTo>
                <a:cubicBezTo>
                  <a:pt x="79743" y="55104"/>
                  <a:pt x="79584" y="54978"/>
                  <a:pt x="79394" y="54946"/>
                </a:cubicBezTo>
                <a:cubicBezTo>
                  <a:pt x="79204" y="54946"/>
                  <a:pt x="79046" y="55104"/>
                  <a:pt x="79014" y="55294"/>
                </a:cubicBezTo>
                <a:close/>
                <a:moveTo>
                  <a:pt x="61786" y="58746"/>
                </a:moveTo>
                <a:cubicBezTo>
                  <a:pt x="62103" y="58778"/>
                  <a:pt x="62261" y="58429"/>
                  <a:pt x="62071" y="58176"/>
                </a:cubicBezTo>
                <a:cubicBezTo>
                  <a:pt x="61881" y="57954"/>
                  <a:pt x="61501" y="58081"/>
                  <a:pt x="61470" y="58366"/>
                </a:cubicBezTo>
                <a:cubicBezTo>
                  <a:pt x="61470" y="58556"/>
                  <a:pt x="61596" y="58714"/>
                  <a:pt x="61786" y="58746"/>
                </a:cubicBezTo>
                <a:close/>
                <a:moveTo>
                  <a:pt x="855" y="67487"/>
                </a:moveTo>
                <a:cubicBezTo>
                  <a:pt x="855" y="67677"/>
                  <a:pt x="982" y="67835"/>
                  <a:pt x="1172" y="67835"/>
                </a:cubicBezTo>
                <a:cubicBezTo>
                  <a:pt x="1678" y="67898"/>
                  <a:pt x="1710" y="67138"/>
                  <a:pt x="1203" y="67170"/>
                </a:cubicBezTo>
                <a:cubicBezTo>
                  <a:pt x="1013" y="67170"/>
                  <a:pt x="887" y="67297"/>
                  <a:pt x="855" y="67487"/>
                </a:cubicBezTo>
                <a:close/>
                <a:moveTo>
                  <a:pt x="38763" y="53046"/>
                </a:moveTo>
                <a:cubicBezTo>
                  <a:pt x="38953" y="53046"/>
                  <a:pt x="39111" y="52887"/>
                  <a:pt x="39143" y="52697"/>
                </a:cubicBezTo>
                <a:cubicBezTo>
                  <a:pt x="39143" y="52507"/>
                  <a:pt x="39016" y="52349"/>
                  <a:pt x="38826" y="52317"/>
                </a:cubicBezTo>
                <a:cubicBezTo>
                  <a:pt x="38605" y="52286"/>
                  <a:pt x="38415" y="52444"/>
                  <a:pt x="38415" y="52666"/>
                </a:cubicBezTo>
                <a:cubicBezTo>
                  <a:pt x="38415" y="52856"/>
                  <a:pt x="38573" y="53014"/>
                  <a:pt x="38763" y="53046"/>
                </a:cubicBezTo>
                <a:close/>
                <a:moveTo>
                  <a:pt x="10482" y="56403"/>
                </a:moveTo>
                <a:cubicBezTo>
                  <a:pt x="10419" y="56909"/>
                  <a:pt x="11211" y="56973"/>
                  <a:pt x="11243" y="56466"/>
                </a:cubicBezTo>
                <a:cubicBezTo>
                  <a:pt x="11274" y="56244"/>
                  <a:pt x="11084" y="56054"/>
                  <a:pt x="10862" y="56054"/>
                </a:cubicBezTo>
                <a:cubicBezTo>
                  <a:pt x="10672" y="56054"/>
                  <a:pt x="10514" y="56213"/>
                  <a:pt x="10482" y="56403"/>
                </a:cubicBezTo>
                <a:close/>
                <a:moveTo>
                  <a:pt x="122369" y="9469"/>
                </a:moveTo>
                <a:cubicBezTo>
                  <a:pt x="122401" y="9659"/>
                  <a:pt x="122528" y="9818"/>
                  <a:pt x="122718" y="9818"/>
                </a:cubicBezTo>
                <a:cubicBezTo>
                  <a:pt x="122939" y="9818"/>
                  <a:pt x="123129" y="9628"/>
                  <a:pt x="123098" y="9406"/>
                </a:cubicBezTo>
                <a:cubicBezTo>
                  <a:pt x="123098" y="9184"/>
                  <a:pt x="122876" y="9026"/>
                  <a:pt x="122654" y="9058"/>
                </a:cubicBezTo>
                <a:cubicBezTo>
                  <a:pt x="122496" y="9121"/>
                  <a:pt x="122338" y="9279"/>
                  <a:pt x="122369" y="9469"/>
                </a:cubicBezTo>
                <a:close/>
                <a:moveTo>
                  <a:pt x="32841" y="51779"/>
                </a:moveTo>
                <a:cubicBezTo>
                  <a:pt x="32841" y="51969"/>
                  <a:pt x="32999" y="52127"/>
                  <a:pt x="33189" y="52127"/>
                </a:cubicBezTo>
                <a:cubicBezTo>
                  <a:pt x="33379" y="52159"/>
                  <a:pt x="33569" y="51969"/>
                  <a:pt x="33569" y="51747"/>
                </a:cubicBezTo>
                <a:cubicBezTo>
                  <a:pt x="33538" y="51589"/>
                  <a:pt x="33379" y="51431"/>
                  <a:pt x="33189" y="51431"/>
                </a:cubicBezTo>
                <a:cubicBezTo>
                  <a:pt x="32999" y="51462"/>
                  <a:pt x="32841" y="51589"/>
                  <a:pt x="32841" y="51779"/>
                </a:cubicBezTo>
                <a:close/>
                <a:moveTo>
                  <a:pt x="47504" y="55421"/>
                </a:moveTo>
                <a:cubicBezTo>
                  <a:pt x="47694" y="55453"/>
                  <a:pt x="47852" y="55294"/>
                  <a:pt x="47852" y="55104"/>
                </a:cubicBezTo>
                <a:cubicBezTo>
                  <a:pt x="47884" y="54914"/>
                  <a:pt x="47725" y="54756"/>
                  <a:pt x="47567" y="54724"/>
                </a:cubicBezTo>
                <a:cubicBezTo>
                  <a:pt x="47377" y="54724"/>
                  <a:pt x="47187" y="54851"/>
                  <a:pt x="47187" y="55041"/>
                </a:cubicBezTo>
                <a:cubicBezTo>
                  <a:pt x="47155" y="55231"/>
                  <a:pt x="47314" y="55421"/>
                  <a:pt x="47504" y="55421"/>
                </a:cubicBezTo>
                <a:close/>
                <a:moveTo>
                  <a:pt x="135037" y="5574"/>
                </a:moveTo>
                <a:cubicBezTo>
                  <a:pt x="135069" y="5384"/>
                  <a:pt x="134910" y="5226"/>
                  <a:pt x="134720" y="5226"/>
                </a:cubicBezTo>
                <a:cubicBezTo>
                  <a:pt x="134530" y="5194"/>
                  <a:pt x="134372" y="5321"/>
                  <a:pt x="134309" y="5511"/>
                </a:cubicBezTo>
                <a:cubicBezTo>
                  <a:pt x="134309" y="5732"/>
                  <a:pt x="134467" y="5922"/>
                  <a:pt x="134689" y="5922"/>
                </a:cubicBezTo>
                <a:cubicBezTo>
                  <a:pt x="134879" y="5922"/>
                  <a:pt x="135037" y="5764"/>
                  <a:pt x="135037" y="5574"/>
                </a:cubicBezTo>
                <a:close/>
                <a:moveTo>
                  <a:pt x="22833" y="52887"/>
                </a:moveTo>
                <a:cubicBezTo>
                  <a:pt x="23023" y="52887"/>
                  <a:pt x="23182" y="52729"/>
                  <a:pt x="23182" y="52539"/>
                </a:cubicBezTo>
                <a:cubicBezTo>
                  <a:pt x="23150" y="52349"/>
                  <a:pt x="22992" y="52191"/>
                  <a:pt x="22802" y="52191"/>
                </a:cubicBezTo>
                <a:cubicBezTo>
                  <a:pt x="22612" y="52222"/>
                  <a:pt x="22485" y="52381"/>
                  <a:pt x="22485" y="52571"/>
                </a:cubicBezTo>
                <a:cubicBezTo>
                  <a:pt x="22485" y="52761"/>
                  <a:pt x="22643" y="52919"/>
                  <a:pt x="22833" y="52887"/>
                </a:cubicBezTo>
                <a:close/>
                <a:moveTo>
                  <a:pt x="86235" y="53014"/>
                </a:moveTo>
                <a:cubicBezTo>
                  <a:pt x="86235" y="53204"/>
                  <a:pt x="86425" y="53331"/>
                  <a:pt x="86615" y="53299"/>
                </a:cubicBezTo>
                <a:cubicBezTo>
                  <a:pt x="86773" y="53267"/>
                  <a:pt x="86868" y="53141"/>
                  <a:pt x="86900" y="52982"/>
                </a:cubicBezTo>
                <a:cubicBezTo>
                  <a:pt x="86868" y="52792"/>
                  <a:pt x="86742" y="52666"/>
                  <a:pt x="86552" y="52634"/>
                </a:cubicBezTo>
                <a:cubicBezTo>
                  <a:pt x="86362" y="52666"/>
                  <a:pt x="86235" y="52824"/>
                  <a:pt x="86235" y="53014"/>
                </a:cubicBezTo>
                <a:close/>
                <a:moveTo>
                  <a:pt x="30782" y="52919"/>
                </a:moveTo>
                <a:cubicBezTo>
                  <a:pt x="30972" y="52951"/>
                  <a:pt x="31162" y="52792"/>
                  <a:pt x="31162" y="52602"/>
                </a:cubicBezTo>
                <a:cubicBezTo>
                  <a:pt x="31162" y="52412"/>
                  <a:pt x="31004" y="52254"/>
                  <a:pt x="30814" y="52254"/>
                </a:cubicBezTo>
                <a:cubicBezTo>
                  <a:pt x="30656" y="52254"/>
                  <a:pt x="30529" y="52381"/>
                  <a:pt x="30466" y="52539"/>
                </a:cubicBezTo>
                <a:cubicBezTo>
                  <a:pt x="30466" y="52729"/>
                  <a:pt x="30592" y="52887"/>
                  <a:pt x="30782" y="52919"/>
                </a:cubicBezTo>
                <a:close/>
                <a:moveTo>
                  <a:pt x="15645" y="55231"/>
                </a:moveTo>
                <a:cubicBezTo>
                  <a:pt x="16120" y="55231"/>
                  <a:pt x="16120" y="54502"/>
                  <a:pt x="15645" y="54534"/>
                </a:cubicBezTo>
                <a:cubicBezTo>
                  <a:pt x="15233" y="54566"/>
                  <a:pt x="15233" y="55168"/>
                  <a:pt x="15645" y="55231"/>
                </a:cubicBezTo>
                <a:close/>
                <a:moveTo>
                  <a:pt x="147895" y="6461"/>
                </a:moveTo>
                <a:cubicBezTo>
                  <a:pt x="147926" y="6651"/>
                  <a:pt x="148085" y="6777"/>
                  <a:pt x="148275" y="6746"/>
                </a:cubicBezTo>
                <a:cubicBezTo>
                  <a:pt x="148433" y="6714"/>
                  <a:pt x="148528" y="6587"/>
                  <a:pt x="148560" y="6429"/>
                </a:cubicBezTo>
                <a:cubicBezTo>
                  <a:pt x="148560" y="5954"/>
                  <a:pt x="147831" y="5986"/>
                  <a:pt x="147895" y="6461"/>
                </a:cubicBezTo>
                <a:close/>
                <a:moveTo>
                  <a:pt x="17703" y="54091"/>
                </a:moveTo>
                <a:cubicBezTo>
                  <a:pt x="17703" y="54281"/>
                  <a:pt x="17861" y="54439"/>
                  <a:pt x="18051" y="54439"/>
                </a:cubicBezTo>
                <a:cubicBezTo>
                  <a:pt x="18210" y="54407"/>
                  <a:pt x="18368" y="54281"/>
                  <a:pt x="18368" y="54122"/>
                </a:cubicBezTo>
                <a:cubicBezTo>
                  <a:pt x="18431" y="53647"/>
                  <a:pt x="17703" y="53584"/>
                  <a:pt x="17703" y="54091"/>
                </a:cubicBezTo>
                <a:close/>
                <a:moveTo>
                  <a:pt x="41613" y="54281"/>
                </a:moveTo>
                <a:cubicBezTo>
                  <a:pt x="41645" y="54471"/>
                  <a:pt x="41803" y="54597"/>
                  <a:pt x="41993" y="54597"/>
                </a:cubicBezTo>
                <a:cubicBezTo>
                  <a:pt x="42152" y="54534"/>
                  <a:pt x="42278" y="54407"/>
                  <a:pt x="42278" y="54249"/>
                </a:cubicBezTo>
                <a:cubicBezTo>
                  <a:pt x="42278" y="54059"/>
                  <a:pt x="42120" y="53901"/>
                  <a:pt x="41930" y="53901"/>
                </a:cubicBezTo>
                <a:cubicBezTo>
                  <a:pt x="41740" y="53932"/>
                  <a:pt x="41613" y="54091"/>
                  <a:pt x="41613" y="54281"/>
                </a:cubicBezTo>
                <a:close/>
                <a:moveTo>
                  <a:pt x="55928" y="57543"/>
                </a:moveTo>
                <a:cubicBezTo>
                  <a:pt x="55959" y="57954"/>
                  <a:pt x="56593" y="57954"/>
                  <a:pt x="56624" y="57543"/>
                </a:cubicBezTo>
                <a:cubicBezTo>
                  <a:pt x="56624" y="57353"/>
                  <a:pt x="56466" y="57194"/>
                  <a:pt x="56276" y="57194"/>
                </a:cubicBezTo>
                <a:cubicBezTo>
                  <a:pt x="56086" y="57194"/>
                  <a:pt x="55928" y="57353"/>
                  <a:pt x="55928" y="57543"/>
                </a:cubicBezTo>
                <a:close/>
                <a:moveTo>
                  <a:pt x="100771" y="24385"/>
                </a:moveTo>
                <a:cubicBezTo>
                  <a:pt x="100771" y="24575"/>
                  <a:pt x="100929" y="24734"/>
                  <a:pt x="101119" y="24734"/>
                </a:cubicBezTo>
                <a:cubicBezTo>
                  <a:pt x="101309" y="24734"/>
                  <a:pt x="101468" y="24575"/>
                  <a:pt x="101468" y="24385"/>
                </a:cubicBezTo>
                <a:cubicBezTo>
                  <a:pt x="101436" y="23974"/>
                  <a:pt x="100834" y="23974"/>
                  <a:pt x="100771" y="24385"/>
                </a:cubicBezTo>
                <a:close/>
                <a:moveTo>
                  <a:pt x="72142" y="57321"/>
                </a:moveTo>
                <a:cubicBezTo>
                  <a:pt x="71857" y="57353"/>
                  <a:pt x="71730" y="57733"/>
                  <a:pt x="71984" y="57923"/>
                </a:cubicBezTo>
                <a:cubicBezTo>
                  <a:pt x="72205" y="58113"/>
                  <a:pt x="72554" y="57923"/>
                  <a:pt x="72522" y="57638"/>
                </a:cubicBezTo>
                <a:cubicBezTo>
                  <a:pt x="72522" y="57448"/>
                  <a:pt x="72332" y="57289"/>
                  <a:pt x="72142" y="57321"/>
                </a:cubicBezTo>
                <a:close/>
                <a:moveTo>
                  <a:pt x="20110" y="53299"/>
                </a:moveTo>
                <a:cubicBezTo>
                  <a:pt x="20110" y="53489"/>
                  <a:pt x="20268" y="53647"/>
                  <a:pt x="20458" y="53647"/>
                </a:cubicBezTo>
                <a:cubicBezTo>
                  <a:pt x="20870" y="53584"/>
                  <a:pt x="20870" y="52982"/>
                  <a:pt x="20458" y="52951"/>
                </a:cubicBezTo>
                <a:cubicBezTo>
                  <a:pt x="20268" y="52951"/>
                  <a:pt x="20110" y="53109"/>
                  <a:pt x="20110" y="53299"/>
                </a:cubicBezTo>
                <a:close/>
                <a:moveTo>
                  <a:pt x="102418" y="21218"/>
                </a:moveTo>
                <a:cubicBezTo>
                  <a:pt x="102386" y="21504"/>
                  <a:pt x="102734" y="21694"/>
                  <a:pt x="102956" y="21504"/>
                </a:cubicBezTo>
                <a:cubicBezTo>
                  <a:pt x="103210" y="21313"/>
                  <a:pt x="103083" y="20933"/>
                  <a:pt x="102766" y="20902"/>
                </a:cubicBezTo>
                <a:cubicBezTo>
                  <a:pt x="102576" y="20870"/>
                  <a:pt x="102418" y="21028"/>
                  <a:pt x="102418" y="21218"/>
                </a:cubicBezTo>
                <a:close/>
                <a:moveTo>
                  <a:pt x="118411" y="13396"/>
                </a:moveTo>
                <a:cubicBezTo>
                  <a:pt x="118411" y="13586"/>
                  <a:pt x="118569" y="13745"/>
                  <a:pt x="118759" y="13713"/>
                </a:cubicBezTo>
                <a:cubicBezTo>
                  <a:pt x="118917" y="13713"/>
                  <a:pt x="119044" y="13586"/>
                  <a:pt x="119076" y="13428"/>
                </a:cubicBezTo>
                <a:cubicBezTo>
                  <a:pt x="119139" y="12953"/>
                  <a:pt x="118411" y="12921"/>
                  <a:pt x="118411" y="13396"/>
                </a:cubicBezTo>
                <a:close/>
                <a:moveTo>
                  <a:pt x="92157" y="46205"/>
                </a:moveTo>
                <a:cubicBezTo>
                  <a:pt x="92347" y="46205"/>
                  <a:pt x="92505" y="46047"/>
                  <a:pt x="92505" y="45857"/>
                </a:cubicBezTo>
                <a:cubicBezTo>
                  <a:pt x="92505" y="45699"/>
                  <a:pt x="92379" y="45540"/>
                  <a:pt x="92220" y="45509"/>
                </a:cubicBezTo>
                <a:cubicBezTo>
                  <a:pt x="92030" y="45477"/>
                  <a:pt x="91872" y="45635"/>
                  <a:pt x="91840" y="45825"/>
                </a:cubicBezTo>
                <a:cubicBezTo>
                  <a:pt x="91809" y="46015"/>
                  <a:pt x="91967" y="46174"/>
                  <a:pt x="92157" y="46205"/>
                </a:cubicBezTo>
                <a:close/>
                <a:moveTo>
                  <a:pt x="116004" y="14156"/>
                </a:moveTo>
                <a:cubicBezTo>
                  <a:pt x="115940" y="14568"/>
                  <a:pt x="116574" y="14663"/>
                  <a:pt x="116637" y="14251"/>
                </a:cubicBezTo>
                <a:cubicBezTo>
                  <a:pt x="116669" y="14061"/>
                  <a:pt x="116542" y="13903"/>
                  <a:pt x="116384" y="13840"/>
                </a:cubicBezTo>
                <a:cubicBezTo>
                  <a:pt x="116194" y="13840"/>
                  <a:pt x="116004" y="13966"/>
                  <a:pt x="116004" y="14156"/>
                </a:cubicBezTo>
                <a:close/>
                <a:moveTo>
                  <a:pt x="97066" y="36008"/>
                </a:moveTo>
                <a:cubicBezTo>
                  <a:pt x="96876" y="36008"/>
                  <a:pt x="96717" y="36166"/>
                  <a:pt x="96717" y="36356"/>
                </a:cubicBezTo>
                <a:cubicBezTo>
                  <a:pt x="96717" y="36515"/>
                  <a:pt x="96844" y="36641"/>
                  <a:pt x="97002" y="36673"/>
                </a:cubicBezTo>
                <a:cubicBezTo>
                  <a:pt x="97161" y="36705"/>
                  <a:pt x="97351" y="36578"/>
                  <a:pt x="97382" y="36388"/>
                </a:cubicBezTo>
                <a:cubicBezTo>
                  <a:pt x="97382" y="36198"/>
                  <a:pt x="97256" y="36040"/>
                  <a:pt x="97066" y="36008"/>
                </a:cubicBezTo>
                <a:close/>
                <a:moveTo>
                  <a:pt x="113565" y="14948"/>
                </a:moveTo>
                <a:cubicBezTo>
                  <a:pt x="113597" y="15360"/>
                  <a:pt x="114199" y="15360"/>
                  <a:pt x="114262" y="14948"/>
                </a:cubicBezTo>
                <a:cubicBezTo>
                  <a:pt x="114262" y="14758"/>
                  <a:pt x="114104" y="14600"/>
                  <a:pt x="113914" y="14600"/>
                </a:cubicBezTo>
                <a:cubicBezTo>
                  <a:pt x="113724" y="14600"/>
                  <a:pt x="113565" y="14758"/>
                  <a:pt x="113565" y="14948"/>
                </a:cubicBezTo>
                <a:close/>
                <a:moveTo>
                  <a:pt x="70147" y="58398"/>
                </a:moveTo>
                <a:cubicBezTo>
                  <a:pt x="70115" y="58239"/>
                  <a:pt x="69957" y="58081"/>
                  <a:pt x="69767" y="58113"/>
                </a:cubicBezTo>
                <a:cubicBezTo>
                  <a:pt x="69355" y="58176"/>
                  <a:pt x="69419" y="58778"/>
                  <a:pt x="69830" y="58778"/>
                </a:cubicBezTo>
                <a:cubicBezTo>
                  <a:pt x="70020" y="58778"/>
                  <a:pt x="70179" y="58588"/>
                  <a:pt x="70147" y="58398"/>
                </a:cubicBezTo>
                <a:close/>
                <a:moveTo>
                  <a:pt x="67392" y="59570"/>
                </a:moveTo>
                <a:cubicBezTo>
                  <a:pt x="67582" y="59570"/>
                  <a:pt x="67740" y="59411"/>
                  <a:pt x="67740" y="59221"/>
                </a:cubicBezTo>
                <a:cubicBezTo>
                  <a:pt x="67708" y="59031"/>
                  <a:pt x="67550" y="58904"/>
                  <a:pt x="67360" y="58904"/>
                </a:cubicBezTo>
                <a:cubicBezTo>
                  <a:pt x="67202" y="58936"/>
                  <a:pt x="67075" y="59063"/>
                  <a:pt x="67075" y="59221"/>
                </a:cubicBezTo>
                <a:cubicBezTo>
                  <a:pt x="67075" y="59411"/>
                  <a:pt x="67202" y="59570"/>
                  <a:pt x="67392" y="59570"/>
                </a:cubicBezTo>
                <a:close/>
                <a:moveTo>
                  <a:pt x="87850" y="49784"/>
                </a:moveTo>
                <a:cubicBezTo>
                  <a:pt x="87755" y="50259"/>
                  <a:pt x="88483" y="50322"/>
                  <a:pt x="88515" y="49847"/>
                </a:cubicBezTo>
                <a:cubicBezTo>
                  <a:pt x="88547" y="49657"/>
                  <a:pt x="88420" y="49499"/>
                  <a:pt x="88230" y="49467"/>
                </a:cubicBezTo>
                <a:cubicBezTo>
                  <a:pt x="88040" y="49435"/>
                  <a:pt x="87850" y="49594"/>
                  <a:pt x="87850" y="49784"/>
                </a:cubicBezTo>
                <a:close/>
                <a:moveTo>
                  <a:pt x="90257" y="49055"/>
                </a:moveTo>
                <a:cubicBezTo>
                  <a:pt x="90289" y="49245"/>
                  <a:pt x="90447" y="49372"/>
                  <a:pt x="90637" y="49340"/>
                </a:cubicBezTo>
                <a:cubicBezTo>
                  <a:pt x="90795" y="49309"/>
                  <a:pt x="90890" y="49182"/>
                  <a:pt x="90922" y="49024"/>
                </a:cubicBezTo>
                <a:cubicBezTo>
                  <a:pt x="90922" y="48549"/>
                  <a:pt x="90194" y="48580"/>
                  <a:pt x="90257" y="49055"/>
                </a:cubicBezTo>
                <a:close/>
                <a:moveTo>
                  <a:pt x="99156" y="27616"/>
                </a:moveTo>
                <a:cubicBezTo>
                  <a:pt x="99156" y="27806"/>
                  <a:pt x="99346" y="27964"/>
                  <a:pt x="99536" y="27932"/>
                </a:cubicBezTo>
                <a:cubicBezTo>
                  <a:pt x="99694" y="27901"/>
                  <a:pt x="99821" y="27774"/>
                  <a:pt x="99853" y="27616"/>
                </a:cubicBezTo>
                <a:cubicBezTo>
                  <a:pt x="99853" y="27426"/>
                  <a:pt x="99694" y="27267"/>
                  <a:pt x="99504" y="27267"/>
                </a:cubicBezTo>
                <a:cubicBezTo>
                  <a:pt x="99314" y="27267"/>
                  <a:pt x="99156" y="27426"/>
                  <a:pt x="99156" y="27616"/>
                </a:cubicBezTo>
                <a:close/>
                <a:moveTo>
                  <a:pt x="97541" y="30814"/>
                </a:moveTo>
                <a:cubicBezTo>
                  <a:pt x="97572" y="31099"/>
                  <a:pt x="97952" y="31226"/>
                  <a:pt x="98142" y="31004"/>
                </a:cubicBezTo>
                <a:cubicBezTo>
                  <a:pt x="98332" y="30751"/>
                  <a:pt x="98142" y="30402"/>
                  <a:pt x="97857" y="30434"/>
                </a:cubicBezTo>
                <a:cubicBezTo>
                  <a:pt x="97667" y="30434"/>
                  <a:pt x="97509" y="30624"/>
                  <a:pt x="97541" y="30814"/>
                </a:cubicBezTo>
                <a:close/>
                <a:moveTo>
                  <a:pt x="50385" y="56688"/>
                </a:moveTo>
                <a:cubicBezTo>
                  <a:pt x="50354" y="56878"/>
                  <a:pt x="50512" y="57036"/>
                  <a:pt x="50702" y="57036"/>
                </a:cubicBezTo>
                <a:cubicBezTo>
                  <a:pt x="50861" y="57036"/>
                  <a:pt x="50987" y="56878"/>
                  <a:pt x="51019" y="56719"/>
                </a:cubicBezTo>
                <a:cubicBezTo>
                  <a:pt x="51019" y="56561"/>
                  <a:pt x="50924" y="56403"/>
                  <a:pt x="50766" y="56371"/>
                </a:cubicBezTo>
                <a:cubicBezTo>
                  <a:pt x="50576" y="56339"/>
                  <a:pt x="50385" y="56498"/>
                  <a:pt x="50385" y="56688"/>
                </a:cubicBezTo>
                <a:close/>
                <a:moveTo>
                  <a:pt x="4940" y="63528"/>
                </a:moveTo>
                <a:cubicBezTo>
                  <a:pt x="4909" y="63940"/>
                  <a:pt x="5510" y="63971"/>
                  <a:pt x="5574" y="63560"/>
                </a:cubicBezTo>
                <a:cubicBezTo>
                  <a:pt x="5605" y="63148"/>
                  <a:pt x="4940" y="63085"/>
                  <a:pt x="4940" y="63528"/>
                </a:cubicBezTo>
                <a:close/>
                <a:moveTo>
                  <a:pt x="9279" y="59918"/>
                </a:moveTo>
                <a:cubicBezTo>
                  <a:pt x="9469" y="59886"/>
                  <a:pt x="9596" y="59728"/>
                  <a:pt x="9564" y="59538"/>
                </a:cubicBezTo>
                <a:cubicBezTo>
                  <a:pt x="9564" y="59380"/>
                  <a:pt x="9406" y="59253"/>
                  <a:pt x="9247" y="59253"/>
                </a:cubicBezTo>
                <a:cubicBezTo>
                  <a:pt x="9057" y="59253"/>
                  <a:pt x="8931" y="59411"/>
                  <a:pt x="8931" y="59601"/>
                </a:cubicBezTo>
                <a:cubicBezTo>
                  <a:pt x="8931" y="59791"/>
                  <a:pt x="9089" y="59918"/>
                  <a:pt x="9279" y="59918"/>
                </a:cubicBezTo>
                <a:close/>
                <a:moveTo>
                  <a:pt x="104825" y="20585"/>
                </a:moveTo>
                <a:cubicBezTo>
                  <a:pt x="104920" y="20680"/>
                  <a:pt x="105015" y="20743"/>
                  <a:pt x="105141" y="20775"/>
                </a:cubicBezTo>
                <a:cubicBezTo>
                  <a:pt x="105331" y="20807"/>
                  <a:pt x="105490" y="20617"/>
                  <a:pt x="105458" y="20427"/>
                </a:cubicBezTo>
                <a:cubicBezTo>
                  <a:pt x="105426" y="20268"/>
                  <a:pt x="105268" y="20173"/>
                  <a:pt x="105110" y="20173"/>
                </a:cubicBezTo>
                <a:cubicBezTo>
                  <a:pt x="104920" y="20142"/>
                  <a:pt x="104793" y="20332"/>
                  <a:pt x="104825" y="20585"/>
                </a:cubicBezTo>
                <a:close/>
                <a:moveTo>
                  <a:pt x="59126" y="59158"/>
                </a:moveTo>
                <a:cubicBezTo>
                  <a:pt x="59126" y="59348"/>
                  <a:pt x="59316" y="59475"/>
                  <a:pt x="59475" y="59475"/>
                </a:cubicBezTo>
                <a:cubicBezTo>
                  <a:pt x="59633" y="59443"/>
                  <a:pt x="59760" y="59284"/>
                  <a:pt x="59760" y="59126"/>
                </a:cubicBezTo>
                <a:cubicBezTo>
                  <a:pt x="59728" y="58968"/>
                  <a:pt x="59633" y="58841"/>
                  <a:pt x="59475" y="58841"/>
                </a:cubicBezTo>
                <a:cubicBezTo>
                  <a:pt x="59285" y="58841"/>
                  <a:pt x="59126" y="58968"/>
                  <a:pt x="59126" y="59158"/>
                </a:cubicBezTo>
                <a:close/>
                <a:moveTo>
                  <a:pt x="36324" y="53077"/>
                </a:moveTo>
                <a:cubicBezTo>
                  <a:pt x="36134" y="53109"/>
                  <a:pt x="36008" y="53299"/>
                  <a:pt x="36039" y="53457"/>
                </a:cubicBezTo>
                <a:cubicBezTo>
                  <a:pt x="36071" y="53616"/>
                  <a:pt x="36198" y="53742"/>
                  <a:pt x="36356" y="53742"/>
                </a:cubicBezTo>
                <a:cubicBezTo>
                  <a:pt x="36546" y="53742"/>
                  <a:pt x="36704" y="53584"/>
                  <a:pt x="36704" y="53394"/>
                </a:cubicBezTo>
                <a:cubicBezTo>
                  <a:pt x="36673" y="53204"/>
                  <a:pt x="36514" y="53077"/>
                  <a:pt x="36324" y="53077"/>
                </a:cubicBezTo>
                <a:close/>
                <a:moveTo>
                  <a:pt x="140579" y="6397"/>
                </a:moveTo>
                <a:cubicBezTo>
                  <a:pt x="140611" y="6207"/>
                  <a:pt x="140452" y="6049"/>
                  <a:pt x="140262" y="6081"/>
                </a:cubicBezTo>
                <a:cubicBezTo>
                  <a:pt x="139882" y="6081"/>
                  <a:pt x="139851" y="6619"/>
                  <a:pt x="140199" y="6714"/>
                </a:cubicBezTo>
                <a:cubicBezTo>
                  <a:pt x="140389" y="6746"/>
                  <a:pt x="140579" y="6619"/>
                  <a:pt x="140579" y="6397"/>
                </a:cubicBezTo>
                <a:close/>
                <a:moveTo>
                  <a:pt x="120722" y="12605"/>
                </a:moveTo>
                <a:cubicBezTo>
                  <a:pt x="120881" y="12731"/>
                  <a:pt x="120976" y="12858"/>
                  <a:pt x="121071" y="12921"/>
                </a:cubicBezTo>
                <a:cubicBezTo>
                  <a:pt x="121261" y="12921"/>
                  <a:pt x="121451" y="12795"/>
                  <a:pt x="121419" y="12605"/>
                </a:cubicBezTo>
                <a:cubicBezTo>
                  <a:pt x="121419" y="12415"/>
                  <a:pt x="121229" y="12225"/>
                  <a:pt x="121071" y="12288"/>
                </a:cubicBezTo>
                <a:cubicBezTo>
                  <a:pt x="120944" y="12351"/>
                  <a:pt x="120849" y="12478"/>
                  <a:pt x="120722" y="12605"/>
                </a:cubicBezTo>
                <a:close/>
                <a:moveTo>
                  <a:pt x="142352" y="5637"/>
                </a:moveTo>
                <a:cubicBezTo>
                  <a:pt x="142352" y="5827"/>
                  <a:pt x="142542" y="5954"/>
                  <a:pt x="142733" y="5922"/>
                </a:cubicBezTo>
                <a:cubicBezTo>
                  <a:pt x="142891" y="5922"/>
                  <a:pt x="143018" y="5764"/>
                  <a:pt x="143018" y="5606"/>
                </a:cubicBezTo>
                <a:cubicBezTo>
                  <a:pt x="143018" y="5416"/>
                  <a:pt x="142859" y="5257"/>
                  <a:pt x="142669" y="5257"/>
                </a:cubicBezTo>
                <a:cubicBezTo>
                  <a:pt x="142479" y="5257"/>
                  <a:pt x="142321" y="5447"/>
                  <a:pt x="142352" y="5637"/>
                </a:cubicBezTo>
                <a:close/>
                <a:moveTo>
                  <a:pt x="2058" y="70179"/>
                </a:moveTo>
                <a:cubicBezTo>
                  <a:pt x="2122" y="70115"/>
                  <a:pt x="2249" y="70020"/>
                  <a:pt x="2312" y="69925"/>
                </a:cubicBezTo>
                <a:cubicBezTo>
                  <a:pt x="2375" y="69767"/>
                  <a:pt x="2185" y="69577"/>
                  <a:pt x="1995" y="69577"/>
                </a:cubicBezTo>
                <a:cubicBezTo>
                  <a:pt x="1837" y="69577"/>
                  <a:pt x="1710" y="69704"/>
                  <a:pt x="1710" y="69862"/>
                </a:cubicBezTo>
                <a:cubicBezTo>
                  <a:pt x="1710" y="70052"/>
                  <a:pt x="1837" y="70179"/>
                  <a:pt x="2058" y="70179"/>
                </a:cubicBezTo>
                <a:close/>
                <a:moveTo>
                  <a:pt x="145836" y="7506"/>
                </a:moveTo>
                <a:cubicBezTo>
                  <a:pt x="145994" y="7538"/>
                  <a:pt x="146121" y="7411"/>
                  <a:pt x="146153" y="7253"/>
                </a:cubicBezTo>
                <a:cubicBezTo>
                  <a:pt x="146153" y="7094"/>
                  <a:pt x="146026" y="6936"/>
                  <a:pt x="145868" y="6904"/>
                </a:cubicBezTo>
                <a:cubicBezTo>
                  <a:pt x="145709" y="6904"/>
                  <a:pt x="145551" y="7031"/>
                  <a:pt x="145551" y="7189"/>
                </a:cubicBezTo>
                <a:cubicBezTo>
                  <a:pt x="145519" y="7379"/>
                  <a:pt x="145646" y="7506"/>
                  <a:pt x="145836" y="7506"/>
                </a:cubicBezTo>
                <a:close/>
                <a:moveTo>
                  <a:pt x="135575" y="8234"/>
                </a:moveTo>
                <a:cubicBezTo>
                  <a:pt x="135639" y="8139"/>
                  <a:pt x="135702" y="8013"/>
                  <a:pt x="135765" y="7918"/>
                </a:cubicBezTo>
                <a:cubicBezTo>
                  <a:pt x="135797" y="7759"/>
                  <a:pt x="135607" y="7633"/>
                  <a:pt x="135449" y="7633"/>
                </a:cubicBezTo>
                <a:cubicBezTo>
                  <a:pt x="135290" y="7664"/>
                  <a:pt x="135195" y="7791"/>
                  <a:pt x="135195" y="7949"/>
                </a:cubicBezTo>
                <a:cubicBezTo>
                  <a:pt x="135227" y="8139"/>
                  <a:pt x="135385" y="8266"/>
                  <a:pt x="135575" y="8234"/>
                </a:cubicBezTo>
                <a:close/>
                <a:moveTo>
                  <a:pt x="77748" y="58809"/>
                </a:moveTo>
                <a:cubicBezTo>
                  <a:pt x="77906" y="58841"/>
                  <a:pt x="78064" y="58714"/>
                  <a:pt x="78064" y="58556"/>
                </a:cubicBezTo>
                <a:cubicBezTo>
                  <a:pt x="78064" y="58366"/>
                  <a:pt x="77938" y="58239"/>
                  <a:pt x="77779" y="58208"/>
                </a:cubicBezTo>
                <a:cubicBezTo>
                  <a:pt x="77621" y="58208"/>
                  <a:pt x="77494" y="58334"/>
                  <a:pt x="77463" y="58493"/>
                </a:cubicBezTo>
                <a:cubicBezTo>
                  <a:pt x="77463" y="58651"/>
                  <a:pt x="77589" y="58809"/>
                  <a:pt x="77748" y="58809"/>
                </a:cubicBezTo>
                <a:close/>
                <a:moveTo>
                  <a:pt x="123224" y="11940"/>
                </a:moveTo>
                <a:cubicBezTo>
                  <a:pt x="123319" y="12035"/>
                  <a:pt x="123414" y="12098"/>
                  <a:pt x="123541" y="12161"/>
                </a:cubicBezTo>
                <a:cubicBezTo>
                  <a:pt x="123699" y="12193"/>
                  <a:pt x="123858" y="11971"/>
                  <a:pt x="123826" y="11813"/>
                </a:cubicBezTo>
                <a:cubicBezTo>
                  <a:pt x="123794" y="11654"/>
                  <a:pt x="123636" y="11528"/>
                  <a:pt x="123478" y="11559"/>
                </a:cubicBezTo>
                <a:cubicBezTo>
                  <a:pt x="123288" y="11591"/>
                  <a:pt x="123193" y="11781"/>
                  <a:pt x="123224" y="11940"/>
                </a:cubicBezTo>
                <a:close/>
                <a:moveTo>
                  <a:pt x="88990" y="52634"/>
                </a:moveTo>
                <a:cubicBezTo>
                  <a:pt x="89117" y="52444"/>
                  <a:pt x="89243" y="52349"/>
                  <a:pt x="89275" y="52254"/>
                </a:cubicBezTo>
                <a:cubicBezTo>
                  <a:pt x="89307" y="52064"/>
                  <a:pt x="89117" y="51906"/>
                  <a:pt x="88927" y="51937"/>
                </a:cubicBezTo>
                <a:cubicBezTo>
                  <a:pt x="88768" y="51937"/>
                  <a:pt x="88642" y="52096"/>
                  <a:pt x="88673" y="52254"/>
                </a:cubicBezTo>
                <a:cubicBezTo>
                  <a:pt x="88768" y="52381"/>
                  <a:pt x="88863" y="52507"/>
                  <a:pt x="88990" y="52634"/>
                </a:cubicBezTo>
                <a:close/>
                <a:moveTo>
                  <a:pt x="3325" y="66727"/>
                </a:moveTo>
                <a:cubicBezTo>
                  <a:pt x="3325" y="66885"/>
                  <a:pt x="3452" y="67012"/>
                  <a:pt x="3610" y="67012"/>
                </a:cubicBezTo>
                <a:cubicBezTo>
                  <a:pt x="3769" y="67043"/>
                  <a:pt x="3927" y="66917"/>
                  <a:pt x="3959" y="66758"/>
                </a:cubicBezTo>
                <a:cubicBezTo>
                  <a:pt x="3959" y="66537"/>
                  <a:pt x="3800" y="66378"/>
                  <a:pt x="3610" y="66410"/>
                </a:cubicBezTo>
                <a:cubicBezTo>
                  <a:pt x="3452" y="66410"/>
                  <a:pt x="3325" y="66568"/>
                  <a:pt x="3325" y="66727"/>
                </a:cubicBezTo>
                <a:close/>
                <a:moveTo>
                  <a:pt x="103210" y="23594"/>
                </a:moveTo>
                <a:cubicBezTo>
                  <a:pt x="103210" y="23815"/>
                  <a:pt x="103336" y="23942"/>
                  <a:pt x="103495" y="23942"/>
                </a:cubicBezTo>
                <a:cubicBezTo>
                  <a:pt x="103653" y="23942"/>
                  <a:pt x="103780" y="23815"/>
                  <a:pt x="103811" y="23657"/>
                </a:cubicBezTo>
                <a:cubicBezTo>
                  <a:pt x="103811" y="23499"/>
                  <a:pt x="103621" y="23309"/>
                  <a:pt x="103463" y="23340"/>
                </a:cubicBezTo>
                <a:cubicBezTo>
                  <a:pt x="103336" y="23404"/>
                  <a:pt x="103273" y="23530"/>
                  <a:pt x="103210" y="23594"/>
                </a:cubicBezTo>
                <a:close/>
                <a:moveTo>
                  <a:pt x="45128" y="55579"/>
                </a:moveTo>
                <a:cubicBezTo>
                  <a:pt x="44938" y="55548"/>
                  <a:pt x="44812" y="55674"/>
                  <a:pt x="44812" y="55864"/>
                </a:cubicBezTo>
                <a:cubicBezTo>
                  <a:pt x="44812" y="56023"/>
                  <a:pt x="44907" y="56149"/>
                  <a:pt x="45065" y="56181"/>
                </a:cubicBezTo>
                <a:cubicBezTo>
                  <a:pt x="45255" y="56213"/>
                  <a:pt x="45413" y="56054"/>
                  <a:pt x="45413" y="55864"/>
                </a:cubicBezTo>
                <a:cubicBezTo>
                  <a:pt x="45413" y="55706"/>
                  <a:pt x="45287" y="55579"/>
                  <a:pt x="45128" y="55579"/>
                </a:cubicBezTo>
                <a:close/>
                <a:moveTo>
                  <a:pt x="98269" y="33189"/>
                </a:moveTo>
                <a:cubicBezTo>
                  <a:pt x="98396" y="33284"/>
                  <a:pt x="98522" y="33379"/>
                  <a:pt x="98681" y="33443"/>
                </a:cubicBezTo>
                <a:cubicBezTo>
                  <a:pt x="98839" y="33474"/>
                  <a:pt x="98998" y="33316"/>
                  <a:pt x="98966" y="33158"/>
                </a:cubicBezTo>
                <a:cubicBezTo>
                  <a:pt x="98966" y="32936"/>
                  <a:pt x="98776" y="32778"/>
                  <a:pt x="98617" y="32841"/>
                </a:cubicBezTo>
                <a:cubicBezTo>
                  <a:pt x="98491" y="32904"/>
                  <a:pt x="98396" y="33031"/>
                  <a:pt x="98269" y="33189"/>
                </a:cubicBezTo>
                <a:close/>
                <a:moveTo>
                  <a:pt x="33696" y="54122"/>
                </a:moveTo>
                <a:cubicBezTo>
                  <a:pt x="33696" y="54344"/>
                  <a:pt x="33791" y="54471"/>
                  <a:pt x="33949" y="54502"/>
                </a:cubicBezTo>
                <a:cubicBezTo>
                  <a:pt x="34108" y="54502"/>
                  <a:pt x="34234" y="54407"/>
                  <a:pt x="34298" y="54281"/>
                </a:cubicBezTo>
                <a:cubicBezTo>
                  <a:pt x="34329" y="54091"/>
                  <a:pt x="34171" y="53869"/>
                  <a:pt x="34013" y="53901"/>
                </a:cubicBezTo>
                <a:cubicBezTo>
                  <a:pt x="33886" y="53932"/>
                  <a:pt x="33791" y="54059"/>
                  <a:pt x="33696" y="54122"/>
                </a:cubicBezTo>
                <a:close/>
                <a:moveTo>
                  <a:pt x="27995" y="53426"/>
                </a:moveTo>
                <a:cubicBezTo>
                  <a:pt x="28122" y="53521"/>
                  <a:pt x="28280" y="53616"/>
                  <a:pt x="28407" y="53679"/>
                </a:cubicBezTo>
                <a:cubicBezTo>
                  <a:pt x="28597" y="53711"/>
                  <a:pt x="28756" y="53489"/>
                  <a:pt x="28692" y="53299"/>
                </a:cubicBezTo>
                <a:cubicBezTo>
                  <a:pt x="28692" y="53141"/>
                  <a:pt x="28502" y="53014"/>
                  <a:pt x="28344" y="53077"/>
                </a:cubicBezTo>
                <a:cubicBezTo>
                  <a:pt x="28217" y="53172"/>
                  <a:pt x="28090" y="53299"/>
                  <a:pt x="27995" y="53426"/>
                </a:cubicBezTo>
                <a:close/>
                <a:moveTo>
                  <a:pt x="133073" y="9121"/>
                </a:moveTo>
                <a:cubicBezTo>
                  <a:pt x="133200" y="9026"/>
                  <a:pt x="133295" y="8868"/>
                  <a:pt x="133390" y="8741"/>
                </a:cubicBezTo>
                <a:cubicBezTo>
                  <a:pt x="133422" y="8614"/>
                  <a:pt x="133263" y="8456"/>
                  <a:pt x="133137" y="8456"/>
                </a:cubicBezTo>
                <a:cubicBezTo>
                  <a:pt x="132947" y="8424"/>
                  <a:pt x="132820" y="8551"/>
                  <a:pt x="132820" y="8709"/>
                </a:cubicBezTo>
                <a:cubicBezTo>
                  <a:pt x="132883" y="8868"/>
                  <a:pt x="132978" y="8994"/>
                  <a:pt x="133073" y="9121"/>
                </a:cubicBezTo>
                <a:close/>
                <a:moveTo>
                  <a:pt x="79838" y="57764"/>
                </a:moveTo>
                <a:cubicBezTo>
                  <a:pt x="79838" y="57923"/>
                  <a:pt x="79996" y="58049"/>
                  <a:pt x="80154" y="58018"/>
                </a:cubicBezTo>
                <a:cubicBezTo>
                  <a:pt x="80313" y="58018"/>
                  <a:pt x="80471" y="57891"/>
                  <a:pt x="80439" y="57701"/>
                </a:cubicBezTo>
                <a:cubicBezTo>
                  <a:pt x="80408" y="57543"/>
                  <a:pt x="80281" y="57416"/>
                  <a:pt x="80123" y="57416"/>
                </a:cubicBezTo>
                <a:cubicBezTo>
                  <a:pt x="79964" y="57448"/>
                  <a:pt x="79838" y="57574"/>
                  <a:pt x="79838" y="57764"/>
                </a:cubicBezTo>
                <a:close/>
                <a:moveTo>
                  <a:pt x="97541" y="38731"/>
                </a:moveTo>
                <a:cubicBezTo>
                  <a:pt x="97541" y="38921"/>
                  <a:pt x="97699" y="39048"/>
                  <a:pt x="97857" y="39016"/>
                </a:cubicBezTo>
                <a:cubicBezTo>
                  <a:pt x="98016" y="38985"/>
                  <a:pt x="98111" y="38890"/>
                  <a:pt x="98142" y="38763"/>
                </a:cubicBezTo>
                <a:cubicBezTo>
                  <a:pt x="98142" y="38605"/>
                  <a:pt x="98016" y="38446"/>
                  <a:pt x="97857" y="38446"/>
                </a:cubicBezTo>
                <a:cubicBezTo>
                  <a:pt x="97667" y="38446"/>
                  <a:pt x="97541" y="38573"/>
                  <a:pt x="97541" y="38731"/>
                </a:cubicBezTo>
                <a:close/>
                <a:moveTo>
                  <a:pt x="92695" y="48359"/>
                </a:moveTo>
                <a:cubicBezTo>
                  <a:pt x="92759" y="48454"/>
                  <a:pt x="92885" y="48517"/>
                  <a:pt x="92980" y="48549"/>
                </a:cubicBezTo>
                <a:cubicBezTo>
                  <a:pt x="93139" y="48580"/>
                  <a:pt x="93265" y="48422"/>
                  <a:pt x="93265" y="48264"/>
                </a:cubicBezTo>
                <a:cubicBezTo>
                  <a:pt x="93234" y="48105"/>
                  <a:pt x="93107" y="47979"/>
                  <a:pt x="92949" y="47979"/>
                </a:cubicBezTo>
                <a:cubicBezTo>
                  <a:pt x="92759" y="48010"/>
                  <a:pt x="92632" y="48169"/>
                  <a:pt x="92695" y="48359"/>
                </a:cubicBezTo>
                <a:close/>
                <a:moveTo>
                  <a:pt x="100201" y="30276"/>
                </a:moveTo>
                <a:cubicBezTo>
                  <a:pt x="100423" y="30276"/>
                  <a:pt x="100549" y="30181"/>
                  <a:pt x="100581" y="29991"/>
                </a:cubicBezTo>
                <a:cubicBezTo>
                  <a:pt x="100581" y="29832"/>
                  <a:pt x="100454" y="29706"/>
                  <a:pt x="100296" y="29674"/>
                </a:cubicBezTo>
                <a:cubicBezTo>
                  <a:pt x="100169" y="29674"/>
                  <a:pt x="99979" y="29801"/>
                  <a:pt x="100011" y="29959"/>
                </a:cubicBezTo>
                <a:cubicBezTo>
                  <a:pt x="100043" y="30086"/>
                  <a:pt x="100106" y="30181"/>
                  <a:pt x="100201" y="30276"/>
                </a:cubicBezTo>
                <a:close/>
                <a:moveTo>
                  <a:pt x="7632" y="62356"/>
                </a:moveTo>
                <a:cubicBezTo>
                  <a:pt x="7506" y="62515"/>
                  <a:pt x="7379" y="62610"/>
                  <a:pt x="7347" y="62736"/>
                </a:cubicBezTo>
                <a:cubicBezTo>
                  <a:pt x="7284" y="62895"/>
                  <a:pt x="7474" y="63053"/>
                  <a:pt x="7664" y="63053"/>
                </a:cubicBezTo>
                <a:cubicBezTo>
                  <a:pt x="7822" y="63053"/>
                  <a:pt x="7981" y="62895"/>
                  <a:pt x="7917" y="62736"/>
                </a:cubicBezTo>
                <a:cubicBezTo>
                  <a:pt x="7854" y="62610"/>
                  <a:pt x="7727" y="62483"/>
                  <a:pt x="7632" y="62356"/>
                </a:cubicBezTo>
                <a:close/>
                <a:moveTo>
                  <a:pt x="72712" y="59981"/>
                </a:moveTo>
                <a:cubicBezTo>
                  <a:pt x="72681" y="60203"/>
                  <a:pt x="72807" y="60330"/>
                  <a:pt x="72966" y="60361"/>
                </a:cubicBezTo>
                <a:cubicBezTo>
                  <a:pt x="73124" y="60361"/>
                  <a:pt x="73251" y="60235"/>
                  <a:pt x="73282" y="60076"/>
                </a:cubicBezTo>
                <a:cubicBezTo>
                  <a:pt x="73282" y="59950"/>
                  <a:pt x="73124" y="59760"/>
                  <a:pt x="72997" y="59791"/>
                </a:cubicBezTo>
                <a:cubicBezTo>
                  <a:pt x="72902" y="59823"/>
                  <a:pt x="72776" y="59886"/>
                  <a:pt x="72712" y="59981"/>
                </a:cubicBezTo>
                <a:close/>
                <a:moveTo>
                  <a:pt x="64732" y="60045"/>
                </a:moveTo>
                <a:cubicBezTo>
                  <a:pt x="64795" y="60140"/>
                  <a:pt x="64890" y="60235"/>
                  <a:pt x="65017" y="60266"/>
                </a:cubicBezTo>
                <a:cubicBezTo>
                  <a:pt x="65143" y="60330"/>
                  <a:pt x="65302" y="60171"/>
                  <a:pt x="65333" y="60013"/>
                </a:cubicBezTo>
                <a:cubicBezTo>
                  <a:pt x="65333" y="59855"/>
                  <a:pt x="65207" y="59696"/>
                  <a:pt x="65048" y="59696"/>
                </a:cubicBezTo>
                <a:cubicBezTo>
                  <a:pt x="64858" y="59696"/>
                  <a:pt x="64732" y="59791"/>
                  <a:pt x="64732" y="60045"/>
                </a:cubicBezTo>
                <a:close/>
                <a:moveTo>
                  <a:pt x="94532" y="44812"/>
                </a:moveTo>
                <a:cubicBezTo>
                  <a:pt x="94437" y="44875"/>
                  <a:pt x="94342" y="44970"/>
                  <a:pt x="94279" y="45097"/>
                </a:cubicBezTo>
                <a:cubicBezTo>
                  <a:pt x="94247" y="45224"/>
                  <a:pt x="94406" y="45382"/>
                  <a:pt x="94564" y="45414"/>
                </a:cubicBezTo>
                <a:cubicBezTo>
                  <a:pt x="94722" y="45414"/>
                  <a:pt x="94849" y="45287"/>
                  <a:pt x="94881" y="45129"/>
                </a:cubicBezTo>
                <a:cubicBezTo>
                  <a:pt x="94881" y="44970"/>
                  <a:pt x="94786" y="44812"/>
                  <a:pt x="94532" y="44812"/>
                </a:cubicBezTo>
                <a:close/>
                <a:moveTo>
                  <a:pt x="137855" y="7569"/>
                </a:moveTo>
                <a:cubicBezTo>
                  <a:pt x="137982" y="7411"/>
                  <a:pt x="138140" y="7348"/>
                  <a:pt x="138204" y="7221"/>
                </a:cubicBezTo>
                <a:cubicBezTo>
                  <a:pt x="138267" y="7094"/>
                  <a:pt x="138077" y="6872"/>
                  <a:pt x="137887" y="6872"/>
                </a:cubicBezTo>
                <a:cubicBezTo>
                  <a:pt x="137729" y="6872"/>
                  <a:pt x="137602" y="6999"/>
                  <a:pt x="137602" y="7158"/>
                </a:cubicBezTo>
                <a:cubicBezTo>
                  <a:pt x="137665" y="7316"/>
                  <a:pt x="137729" y="7443"/>
                  <a:pt x="137855" y="7569"/>
                </a:cubicBezTo>
                <a:close/>
                <a:moveTo>
                  <a:pt x="53869" y="57923"/>
                </a:moveTo>
                <a:cubicBezTo>
                  <a:pt x="53742" y="58081"/>
                  <a:pt x="53616" y="58176"/>
                  <a:pt x="53552" y="58303"/>
                </a:cubicBezTo>
                <a:cubicBezTo>
                  <a:pt x="53521" y="58461"/>
                  <a:pt x="53711" y="58619"/>
                  <a:pt x="53901" y="58619"/>
                </a:cubicBezTo>
                <a:cubicBezTo>
                  <a:pt x="54059" y="58619"/>
                  <a:pt x="54186" y="58461"/>
                  <a:pt x="54154" y="58303"/>
                </a:cubicBezTo>
                <a:cubicBezTo>
                  <a:pt x="54059" y="58176"/>
                  <a:pt x="53964" y="58049"/>
                  <a:pt x="53869" y="57923"/>
                </a:cubicBezTo>
                <a:close/>
                <a:moveTo>
                  <a:pt x="109923" y="18495"/>
                </a:moveTo>
                <a:cubicBezTo>
                  <a:pt x="109797" y="18622"/>
                  <a:pt x="109702" y="18748"/>
                  <a:pt x="109607" y="18875"/>
                </a:cubicBezTo>
                <a:cubicBezTo>
                  <a:pt x="109575" y="19002"/>
                  <a:pt x="109733" y="19160"/>
                  <a:pt x="109892" y="19192"/>
                </a:cubicBezTo>
                <a:cubicBezTo>
                  <a:pt x="110050" y="19192"/>
                  <a:pt x="110208" y="19065"/>
                  <a:pt x="110177" y="18907"/>
                </a:cubicBezTo>
                <a:cubicBezTo>
                  <a:pt x="110113" y="18780"/>
                  <a:pt x="110018" y="18622"/>
                  <a:pt x="109923" y="18495"/>
                </a:cubicBezTo>
                <a:close/>
                <a:moveTo>
                  <a:pt x="48359" y="57194"/>
                </a:moveTo>
                <a:cubicBezTo>
                  <a:pt x="48137" y="57194"/>
                  <a:pt x="48010" y="57321"/>
                  <a:pt x="47979" y="57479"/>
                </a:cubicBezTo>
                <a:cubicBezTo>
                  <a:pt x="47979" y="57638"/>
                  <a:pt x="48105" y="57764"/>
                  <a:pt x="48264" y="57796"/>
                </a:cubicBezTo>
                <a:cubicBezTo>
                  <a:pt x="48422" y="57796"/>
                  <a:pt x="48580" y="57669"/>
                  <a:pt x="48549" y="57511"/>
                </a:cubicBezTo>
                <a:cubicBezTo>
                  <a:pt x="48517" y="57416"/>
                  <a:pt x="48454" y="57289"/>
                  <a:pt x="48359" y="57194"/>
                </a:cubicBezTo>
                <a:close/>
                <a:moveTo>
                  <a:pt x="107136" y="19698"/>
                </a:moveTo>
                <a:cubicBezTo>
                  <a:pt x="107263" y="19825"/>
                  <a:pt x="107390" y="19920"/>
                  <a:pt x="107548" y="19983"/>
                </a:cubicBezTo>
                <a:cubicBezTo>
                  <a:pt x="107675" y="20015"/>
                  <a:pt x="107833" y="19857"/>
                  <a:pt x="107833" y="19698"/>
                </a:cubicBezTo>
                <a:cubicBezTo>
                  <a:pt x="107833" y="19508"/>
                  <a:pt x="107675" y="19318"/>
                  <a:pt x="107485" y="19382"/>
                </a:cubicBezTo>
                <a:cubicBezTo>
                  <a:pt x="107390" y="19445"/>
                  <a:pt x="107295" y="19572"/>
                  <a:pt x="107136" y="19698"/>
                </a:cubicBezTo>
                <a:close/>
                <a:moveTo>
                  <a:pt x="125916" y="11433"/>
                </a:moveTo>
                <a:cubicBezTo>
                  <a:pt x="126043" y="11338"/>
                  <a:pt x="126106" y="11179"/>
                  <a:pt x="126170" y="11053"/>
                </a:cubicBezTo>
                <a:cubicBezTo>
                  <a:pt x="126201" y="10894"/>
                  <a:pt x="126043" y="10768"/>
                  <a:pt x="125885" y="10799"/>
                </a:cubicBezTo>
                <a:cubicBezTo>
                  <a:pt x="125726" y="10799"/>
                  <a:pt x="125568" y="10958"/>
                  <a:pt x="125600" y="11084"/>
                </a:cubicBezTo>
                <a:cubicBezTo>
                  <a:pt x="125695" y="11211"/>
                  <a:pt x="125821" y="11338"/>
                  <a:pt x="125916" y="11433"/>
                </a:cubicBezTo>
                <a:close/>
                <a:moveTo>
                  <a:pt x="75056" y="59189"/>
                </a:moveTo>
                <a:cubicBezTo>
                  <a:pt x="75056" y="59443"/>
                  <a:pt x="75182" y="59570"/>
                  <a:pt x="75341" y="59570"/>
                </a:cubicBezTo>
                <a:cubicBezTo>
                  <a:pt x="75499" y="59570"/>
                  <a:pt x="75626" y="59475"/>
                  <a:pt x="75657" y="59316"/>
                </a:cubicBezTo>
                <a:cubicBezTo>
                  <a:pt x="75689" y="59126"/>
                  <a:pt x="75499" y="58936"/>
                  <a:pt x="75341" y="58968"/>
                </a:cubicBezTo>
                <a:cubicBezTo>
                  <a:pt x="75214" y="58999"/>
                  <a:pt x="75119" y="59126"/>
                  <a:pt x="75056" y="59189"/>
                </a:cubicBezTo>
                <a:close/>
                <a:moveTo>
                  <a:pt x="101879" y="27109"/>
                </a:moveTo>
                <a:cubicBezTo>
                  <a:pt x="102038" y="27109"/>
                  <a:pt x="102164" y="26951"/>
                  <a:pt x="102164" y="26792"/>
                </a:cubicBezTo>
                <a:cubicBezTo>
                  <a:pt x="102133" y="26634"/>
                  <a:pt x="102006" y="26507"/>
                  <a:pt x="101848" y="26507"/>
                </a:cubicBezTo>
                <a:cubicBezTo>
                  <a:pt x="101689" y="26539"/>
                  <a:pt x="101594" y="26666"/>
                  <a:pt x="101594" y="26824"/>
                </a:cubicBezTo>
                <a:cubicBezTo>
                  <a:pt x="101594" y="26982"/>
                  <a:pt x="101721" y="27109"/>
                  <a:pt x="101879" y="27109"/>
                </a:cubicBezTo>
                <a:close/>
                <a:moveTo>
                  <a:pt x="31289" y="55073"/>
                </a:moveTo>
                <a:cubicBezTo>
                  <a:pt x="31352" y="55104"/>
                  <a:pt x="31416" y="55231"/>
                  <a:pt x="31511" y="55263"/>
                </a:cubicBezTo>
                <a:cubicBezTo>
                  <a:pt x="31669" y="55326"/>
                  <a:pt x="31859" y="55199"/>
                  <a:pt x="31859" y="55009"/>
                </a:cubicBezTo>
                <a:cubicBezTo>
                  <a:pt x="31859" y="54883"/>
                  <a:pt x="31764" y="54756"/>
                  <a:pt x="31637" y="54724"/>
                </a:cubicBezTo>
                <a:cubicBezTo>
                  <a:pt x="31479" y="54661"/>
                  <a:pt x="31321" y="54819"/>
                  <a:pt x="31289" y="55073"/>
                </a:cubicBezTo>
                <a:close/>
                <a:moveTo>
                  <a:pt x="42468" y="56656"/>
                </a:moveTo>
                <a:cubicBezTo>
                  <a:pt x="42468" y="56814"/>
                  <a:pt x="42595" y="56941"/>
                  <a:pt x="42753" y="56941"/>
                </a:cubicBezTo>
                <a:cubicBezTo>
                  <a:pt x="42912" y="56941"/>
                  <a:pt x="43038" y="56783"/>
                  <a:pt x="43007" y="56624"/>
                </a:cubicBezTo>
                <a:cubicBezTo>
                  <a:pt x="43007" y="56498"/>
                  <a:pt x="42880" y="56403"/>
                  <a:pt x="42753" y="56403"/>
                </a:cubicBezTo>
                <a:cubicBezTo>
                  <a:pt x="42595" y="56371"/>
                  <a:pt x="42468" y="56498"/>
                  <a:pt x="42468" y="56656"/>
                </a:cubicBezTo>
                <a:close/>
                <a:moveTo>
                  <a:pt x="23593" y="54629"/>
                </a:moveTo>
                <a:cubicBezTo>
                  <a:pt x="23530" y="54724"/>
                  <a:pt x="23403" y="54788"/>
                  <a:pt x="23340" y="54914"/>
                </a:cubicBezTo>
                <a:cubicBezTo>
                  <a:pt x="23308" y="55041"/>
                  <a:pt x="23467" y="55231"/>
                  <a:pt x="23625" y="55168"/>
                </a:cubicBezTo>
                <a:cubicBezTo>
                  <a:pt x="23720" y="55136"/>
                  <a:pt x="23815" y="55073"/>
                  <a:pt x="23878" y="54978"/>
                </a:cubicBezTo>
                <a:cubicBezTo>
                  <a:pt x="23942" y="54819"/>
                  <a:pt x="23815" y="54661"/>
                  <a:pt x="23593" y="54629"/>
                </a:cubicBezTo>
                <a:close/>
                <a:moveTo>
                  <a:pt x="21218" y="55453"/>
                </a:moveTo>
                <a:cubicBezTo>
                  <a:pt x="20870" y="55421"/>
                  <a:pt x="20838" y="55959"/>
                  <a:pt x="21155" y="55991"/>
                </a:cubicBezTo>
                <a:cubicBezTo>
                  <a:pt x="21313" y="55991"/>
                  <a:pt x="21472" y="55896"/>
                  <a:pt x="21472" y="55738"/>
                </a:cubicBezTo>
                <a:cubicBezTo>
                  <a:pt x="21472" y="55579"/>
                  <a:pt x="21345" y="55453"/>
                  <a:pt x="21218" y="55453"/>
                </a:cubicBezTo>
                <a:close/>
                <a:moveTo>
                  <a:pt x="105553" y="22897"/>
                </a:moveTo>
                <a:cubicBezTo>
                  <a:pt x="105743" y="22992"/>
                  <a:pt x="105838" y="23119"/>
                  <a:pt x="105965" y="23119"/>
                </a:cubicBezTo>
                <a:cubicBezTo>
                  <a:pt x="106028" y="23119"/>
                  <a:pt x="106155" y="22929"/>
                  <a:pt x="106155" y="22834"/>
                </a:cubicBezTo>
                <a:cubicBezTo>
                  <a:pt x="106155" y="22675"/>
                  <a:pt x="105996" y="22549"/>
                  <a:pt x="105838" y="22612"/>
                </a:cubicBezTo>
                <a:cubicBezTo>
                  <a:pt x="105743" y="22644"/>
                  <a:pt x="105680" y="22770"/>
                  <a:pt x="105553" y="22897"/>
                </a:cubicBezTo>
                <a:close/>
                <a:moveTo>
                  <a:pt x="51114" y="59126"/>
                </a:moveTo>
                <a:cubicBezTo>
                  <a:pt x="51304" y="59253"/>
                  <a:pt x="51399" y="59380"/>
                  <a:pt x="51526" y="59380"/>
                </a:cubicBezTo>
                <a:cubicBezTo>
                  <a:pt x="51652" y="59411"/>
                  <a:pt x="51747" y="59284"/>
                  <a:pt x="51747" y="59126"/>
                </a:cubicBezTo>
                <a:cubicBezTo>
                  <a:pt x="51779" y="58999"/>
                  <a:pt x="51621" y="58809"/>
                  <a:pt x="51494" y="58841"/>
                </a:cubicBezTo>
                <a:cubicBezTo>
                  <a:pt x="51367" y="58873"/>
                  <a:pt x="51272" y="58999"/>
                  <a:pt x="51114" y="59126"/>
                </a:cubicBezTo>
                <a:close/>
                <a:moveTo>
                  <a:pt x="91080" y="51462"/>
                </a:moveTo>
                <a:cubicBezTo>
                  <a:pt x="91112" y="51779"/>
                  <a:pt x="91587" y="51779"/>
                  <a:pt x="91619" y="51462"/>
                </a:cubicBezTo>
                <a:cubicBezTo>
                  <a:pt x="91619" y="51304"/>
                  <a:pt x="91492" y="51177"/>
                  <a:pt x="91334" y="51177"/>
                </a:cubicBezTo>
                <a:cubicBezTo>
                  <a:pt x="91175" y="51146"/>
                  <a:pt x="91049" y="51304"/>
                  <a:pt x="91080" y="51462"/>
                </a:cubicBezTo>
                <a:close/>
                <a:moveTo>
                  <a:pt x="70274" y="60836"/>
                </a:moveTo>
                <a:cubicBezTo>
                  <a:pt x="70305" y="61058"/>
                  <a:pt x="70464" y="61185"/>
                  <a:pt x="70622" y="61121"/>
                </a:cubicBezTo>
                <a:cubicBezTo>
                  <a:pt x="70717" y="61058"/>
                  <a:pt x="70780" y="60963"/>
                  <a:pt x="70812" y="60868"/>
                </a:cubicBezTo>
                <a:cubicBezTo>
                  <a:pt x="70844" y="60710"/>
                  <a:pt x="70685" y="60520"/>
                  <a:pt x="70559" y="60583"/>
                </a:cubicBezTo>
                <a:cubicBezTo>
                  <a:pt x="70432" y="60646"/>
                  <a:pt x="70337" y="60773"/>
                  <a:pt x="70274" y="60836"/>
                </a:cubicBezTo>
                <a:close/>
                <a:moveTo>
                  <a:pt x="45920" y="58651"/>
                </a:moveTo>
                <a:cubicBezTo>
                  <a:pt x="46015" y="58461"/>
                  <a:pt x="46142" y="58366"/>
                  <a:pt x="46174" y="58239"/>
                </a:cubicBezTo>
                <a:cubicBezTo>
                  <a:pt x="46142" y="58113"/>
                  <a:pt x="46047" y="58018"/>
                  <a:pt x="45920" y="58018"/>
                </a:cubicBezTo>
                <a:cubicBezTo>
                  <a:pt x="45762" y="58018"/>
                  <a:pt x="45603" y="58176"/>
                  <a:pt x="45635" y="58303"/>
                </a:cubicBezTo>
                <a:cubicBezTo>
                  <a:pt x="45667" y="58429"/>
                  <a:pt x="45793" y="58493"/>
                  <a:pt x="45920" y="58651"/>
                </a:cubicBezTo>
                <a:close/>
                <a:moveTo>
                  <a:pt x="141117" y="9026"/>
                </a:moveTo>
                <a:cubicBezTo>
                  <a:pt x="141212" y="8963"/>
                  <a:pt x="141276" y="8899"/>
                  <a:pt x="141307" y="8804"/>
                </a:cubicBezTo>
                <a:cubicBezTo>
                  <a:pt x="141371" y="8678"/>
                  <a:pt x="141212" y="8488"/>
                  <a:pt x="141054" y="8519"/>
                </a:cubicBezTo>
                <a:cubicBezTo>
                  <a:pt x="140959" y="8551"/>
                  <a:pt x="140864" y="8614"/>
                  <a:pt x="140801" y="8741"/>
                </a:cubicBezTo>
                <a:cubicBezTo>
                  <a:pt x="140737" y="8868"/>
                  <a:pt x="140896" y="9026"/>
                  <a:pt x="141117" y="9026"/>
                </a:cubicBezTo>
                <a:close/>
                <a:moveTo>
                  <a:pt x="62325" y="60805"/>
                </a:moveTo>
                <a:cubicBezTo>
                  <a:pt x="62356" y="60963"/>
                  <a:pt x="62483" y="61090"/>
                  <a:pt x="62673" y="61058"/>
                </a:cubicBezTo>
                <a:cubicBezTo>
                  <a:pt x="62800" y="61026"/>
                  <a:pt x="62895" y="60900"/>
                  <a:pt x="62863" y="60773"/>
                </a:cubicBezTo>
                <a:cubicBezTo>
                  <a:pt x="62863" y="60615"/>
                  <a:pt x="62768" y="60520"/>
                  <a:pt x="62641" y="60520"/>
                </a:cubicBezTo>
                <a:cubicBezTo>
                  <a:pt x="62451" y="60488"/>
                  <a:pt x="62325" y="60615"/>
                  <a:pt x="62325" y="60805"/>
                </a:cubicBezTo>
                <a:close/>
                <a:moveTo>
                  <a:pt x="25747" y="54154"/>
                </a:moveTo>
                <a:cubicBezTo>
                  <a:pt x="25779" y="54312"/>
                  <a:pt x="25905" y="54439"/>
                  <a:pt x="26064" y="54407"/>
                </a:cubicBezTo>
                <a:cubicBezTo>
                  <a:pt x="26222" y="54376"/>
                  <a:pt x="26349" y="54249"/>
                  <a:pt x="26317" y="54059"/>
                </a:cubicBezTo>
                <a:cubicBezTo>
                  <a:pt x="26285" y="53932"/>
                  <a:pt x="26159" y="53837"/>
                  <a:pt x="26032" y="53837"/>
                </a:cubicBezTo>
                <a:cubicBezTo>
                  <a:pt x="25874" y="53837"/>
                  <a:pt x="25747" y="53996"/>
                  <a:pt x="25747" y="54154"/>
                </a:cubicBezTo>
                <a:close/>
                <a:moveTo>
                  <a:pt x="11654" y="58429"/>
                </a:moveTo>
                <a:cubicBezTo>
                  <a:pt x="11496" y="58619"/>
                  <a:pt x="11369" y="58683"/>
                  <a:pt x="11338" y="58809"/>
                </a:cubicBezTo>
                <a:cubicBezTo>
                  <a:pt x="11274" y="58968"/>
                  <a:pt x="11433" y="59094"/>
                  <a:pt x="11591" y="59126"/>
                </a:cubicBezTo>
                <a:cubicBezTo>
                  <a:pt x="11781" y="59126"/>
                  <a:pt x="11939" y="59031"/>
                  <a:pt x="11908" y="58873"/>
                </a:cubicBezTo>
                <a:cubicBezTo>
                  <a:pt x="11844" y="58714"/>
                  <a:pt x="11749" y="58556"/>
                  <a:pt x="11654" y="58429"/>
                </a:cubicBezTo>
                <a:close/>
                <a:moveTo>
                  <a:pt x="148686" y="8899"/>
                </a:moveTo>
                <a:cubicBezTo>
                  <a:pt x="148781" y="8994"/>
                  <a:pt x="148908" y="9058"/>
                  <a:pt x="149035" y="9089"/>
                </a:cubicBezTo>
                <a:cubicBezTo>
                  <a:pt x="149193" y="9089"/>
                  <a:pt x="149288" y="8994"/>
                  <a:pt x="149288" y="8836"/>
                </a:cubicBezTo>
                <a:cubicBezTo>
                  <a:pt x="149288" y="8678"/>
                  <a:pt x="149098" y="8519"/>
                  <a:pt x="148971" y="8583"/>
                </a:cubicBezTo>
                <a:cubicBezTo>
                  <a:pt x="148876" y="8646"/>
                  <a:pt x="148813" y="8773"/>
                  <a:pt x="148686" y="8899"/>
                </a:cubicBezTo>
                <a:close/>
                <a:moveTo>
                  <a:pt x="5732" y="65935"/>
                </a:moveTo>
                <a:cubicBezTo>
                  <a:pt x="5732" y="66157"/>
                  <a:pt x="5922" y="66252"/>
                  <a:pt x="6080" y="66220"/>
                </a:cubicBezTo>
                <a:cubicBezTo>
                  <a:pt x="6207" y="66188"/>
                  <a:pt x="6302" y="66093"/>
                  <a:pt x="6270" y="65935"/>
                </a:cubicBezTo>
                <a:cubicBezTo>
                  <a:pt x="6270" y="65777"/>
                  <a:pt x="6112" y="65682"/>
                  <a:pt x="5954" y="65713"/>
                </a:cubicBezTo>
                <a:cubicBezTo>
                  <a:pt x="5859" y="65745"/>
                  <a:pt x="5764" y="65872"/>
                  <a:pt x="5732" y="65935"/>
                </a:cubicBezTo>
                <a:close/>
                <a:moveTo>
                  <a:pt x="143081" y="8044"/>
                </a:moveTo>
                <a:cubicBezTo>
                  <a:pt x="143208" y="8139"/>
                  <a:pt x="143303" y="8234"/>
                  <a:pt x="143398" y="8266"/>
                </a:cubicBezTo>
                <a:cubicBezTo>
                  <a:pt x="143588" y="8298"/>
                  <a:pt x="143714" y="8171"/>
                  <a:pt x="143714" y="8013"/>
                </a:cubicBezTo>
                <a:cubicBezTo>
                  <a:pt x="143683" y="7854"/>
                  <a:pt x="143556" y="7728"/>
                  <a:pt x="143398" y="7759"/>
                </a:cubicBezTo>
                <a:cubicBezTo>
                  <a:pt x="143271" y="7791"/>
                  <a:pt x="143208" y="7918"/>
                  <a:pt x="143081" y="8044"/>
                </a:cubicBezTo>
                <a:close/>
                <a:moveTo>
                  <a:pt x="56751" y="59981"/>
                </a:moveTo>
                <a:cubicBezTo>
                  <a:pt x="56783" y="60045"/>
                  <a:pt x="56878" y="60140"/>
                  <a:pt x="56973" y="60203"/>
                </a:cubicBezTo>
                <a:cubicBezTo>
                  <a:pt x="57131" y="60266"/>
                  <a:pt x="57289" y="60140"/>
                  <a:pt x="57289" y="59981"/>
                </a:cubicBezTo>
                <a:cubicBezTo>
                  <a:pt x="57321" y="59855"/>
                  <a:pt x="57226" y="59728"/>
                  <a:pt x="57099" y="59696"/>
                </a:cubicBezTo>
                <a:cubicBezTo>
                  <a:pt x="56909" y="59665"/>
                  <a:pt x="56751" y="59791"/>
                  <a:pt x="56751" y="59981"/>
                </a:cubicBezTo>
                <a:close/>
                <a:moveTo>
                  <a:pt x="82276" y="56941"/>
                </a:moveTo>
                <a:cubicBezTo>
                  <a:pt x="82276" y="57131"/>
                  <a:pt x="82435" y="57226"/>
                  <a:pt x="82593" y="57226"/>
                </a:cubicBezTo>
                <a:cubicBezTo>
                  <a:pt x="82720" y="57194"/>
                  <a:pt x="82846" y="57099"/>
                  <a:pt x="82846" y="56973"/>
                </a:cubicBezTo>
                <a:cubicBezTo>
                  <a:pt x="82846" y="56783"/>
                  <a:pt x="82720" y="56656"/>
                  <a:pt x="82561" y="56656"/>
                </a:cubicBezTo>
                <a:cubicBezTo>
                  <a:pt x="82403" y="56656"/>
                  <a:pt x="82276" y="56783"/>
                  <a:pt x="82276" y="56973"/>
                </a:cubicBezTo>
                <a:close/>
                <a:moveTo>
                  <a:pt x="18558" y="56498"/>
                </a:moveTo>
                <a:cubicBezTo>
                  <a:pt x="18590" y="56561"/>
                  <a:pt x="18685" y="56688"/>
                  <a:pt x="18780" y="56719"/>
                </a:cubicBezTo>
                <a:cubicBezTo>
                  <a:pt x="18938" y="56751"/>
                  <a:pt x="19096" y="56656"/>
                  <a:pt x="19096" y="56498"/>
                </a:cubicBezTo>
                <a:cubicBezTo>
                  <a:pt x="19128" y="56339"/>
                  <a:pt x="19033" y="56244"/>
                  <a:pt x="18875" y="56213"/>
                </a:cubicBezTo>
                <a:cubicBezTo>
                  <a:pt x="18716" y="56181"/>
                  <a:pt x="18558" y="56276"/>
                  <a:pt x="18558" y="56498"/>
                </a:cubicBezTo>
                <a:close/>
                <a:moveTo>
                  <a:pt x="128038" y="10356"/>
                </a:moveTo>
                <a:cubicBezTo>
                  <a:pt x="128133" y="10451"/>
                  <a:pt x="128228" y="10514"/>
                  <a:pt x="128355" y="10546"/>
                </a:cubicBezTo>
                <a:cubicBezTo>
                  <a:pt x="128481" y="10578"/>
                  <a:pt x="128608" y="10356"/>
                  <a:pt x="128576" y="10198"/>
                </a:cubicBezTo>
                <a:cubicBezTo>
                  <a:pt x="128576" y="10071"/>
                  <a:pt x="128450" y="9976"/>
                  <a:pt x="128291" y="10008"/>
                </a:cubicBezTo>
                <a:cubicBezTo>
                  <a:pt x="128133" y="10008"/>
                  <a:pt x="127975" y="10198"/>
                  <a:pt x="128038" y="10356"/>
                </a:cubicBezTo>
                <a:close/>
                <a:moveTo>
                  <a:pt x="99314" y="35818"/>
                </a:moveTo>
                <a:cubicBezTo>
                  <a:pt x="99568" y="35850"/>
                  <a:pt x="99726" y="35691"/>
                  <a:pt x="99694" y="35564"/>
                </a:cubicBezTo>
                <a:cubicBezTo>
                  <a:pt x="99694" y="35406"/>
                  <a:pt x="99568" y="35311"/>
                  <a:pt x="99441" y="35311"/>
                </a:cubicBezTo>
                <a:cubicBezTo>
                  <a:pt x="99283" y="35279"/>
                  <a:pt x="99093" y="35438"/>
                  <a:pt x="99156" y="35564"/>
                </a:cubicBezTo>
                <a:cubicBezTo>
                  <a:pt x="99188" y="35660"/>
                  <a:pt x="99251" y="35755"/>
                  <a:pt x="99314" y="35818"/>
                </a:cubicBezTo>
                <a:close/>
                <a:moveTo>
                  <a:pt x="84936" y="55833"/>
                </a:moveTo>
                <a:cubicBezTo>
                  <a:pt x="84810" y="55959"/>
                  <a:pt x="84715" y="56054"/>
                  <a:pt x="84683" y="56149"/>
                </a:cubicBezTo>
                <a:cubicBezTo>
                  <a:pt x="84651" y="56308"/>
                  <a:pt x="84778" y="56466"/>
                  <a:pt x="84936" y="56466"/>
                </a:cubicBezTo>
                <a:cubicBezTo>
                  <a:pt x="85095" y="56466"/>
                  <a:pt x="85221" y="56308"/>
                  <a:pt x="85190" y="56149"/>
                </a:cubicBezTo>
                <a:cubicBezTo>
                  <a:pt x="85158" y="56054"/>
                  <a:pt x="85031" y="55959"/>
                  <a:pt x="84936" y="55833"/>
                </a:cubicBezTo>
                <a:close/>
                <a:moveTo>
                  <a:pt x="14061" y="57764"/>
                </a:moveTo>
                <a:cubicBezTo>
                  <a:pt x="13903" y="57764"/>
                  <a:pt x="13776" y="57891"/>
                  <a:pt x="13776" y="58049"/>
                </a:cubicBezTo>
                <a:cubicBezTo>
                  <a:pt x="13744" y="58176"/>
                  <a:pt x="13839" y="58303"/>
                  <a:pt x="13966" y="58303"/>
                </a:cubicBezTo>
                <a:cubicBezTo>
                  <a:pt x="14124" y="58366"/>
                  <a:pt x="14283" y="58239"/>
                  <a:pt x="14314" y="58081"/>
                </a:cubicBezTo>
                <a:cubicBezTo>
                  <a:pt x="14346" y="57923"/>
                  <a:pt x="14219" y="57796"/>
                  <a:pt x="14061" y="57764"/>
                </a:cubicBezTo>
                <a:close/>
                <a:moveTo>
                  <a:pt x="130413" y="9438"/>
                </a:moveTo>
                <a:cubicBezTo>
                  <a:pt x="130413" y="9659"/>
                  <a:pt x="130572" y="9818"/>
                  <a:pt x="130698" y="9786"/>
                </a:cubicBezTo>
                <a:cubicBezTo>
                  <a:pt x="130857" y="9786"/>
                  <a:pt x="130952" y="9659"/>
                  <a:pt x="130952" y="9533"/>
                </a:cubicBezTo>
                <a:cubicBezTo>
                  <a:pt x="130952" y="9374"/>
                  <a:pt x="130825" y="9216"/>
                  <a:pt x="130667" y="9248"/>
                </a:cubicBezTo>
                <a:cubicBezTo>
                  <a:pt x="130572" y="9279"/>
                  <a:pt x="130508" y="9343"/>
                  <a:pt x="130413" y="9438"/>
                </a:cubicBezTo>
                <a:close/>
                <a:moveTo>
                  <a:pt x="39523" y="55326"/>
                </a:moveTo>
                <a:cubicBezTo>
                  <a:pt x="39681" y="55326"/>
                  <a:pt x="39808" y="55231"/>
                  <a:pt x="39840" y="55041"/>
                </a:cubicBezTo>
                <a:cubicBezTo>
                  <a:pt x="39840" y="54883"/>
                  <a:pt x="39713" y="54756"/>
                  <a:pt x="39555" y="54756"/>
                </a:cubicBezTo>
                <a:cubicBezTo>
                  <a:pt x="39396" y="54724"/>
                  <a:pt x="39238" y="54851"/>
                  <a:pt x="39238" y="55009"/>
                </a:cubicBezTo>
                <a:cubicBezTo>
                  <a:pt x="39206" y="55168"/>
                  <a:pt x="39365" y="55326"/>
                  <a:pt x="39523" y="55326"/>
                </a:cubicBezTo>
                <a:close/>
                <a:moveTo>
                  <a:pt x="68247" y="61945"/>
                </a:moveTo>
                <a:cubicBezTo>
                  <a:pt x="68310" y="61850"/>
                  <a:pt x="68374" y="61723"/>
                  <a:pt x="68437" y="61596"/>
                </a:cubicBezTo>
                <a:cubicBezTo>
                  <a:pt x="68437" y="61438"/>
                  <a:pt x="68342" y="61343"/>
                  <a:pt x="68184" y="61343"/>
                </a:cubicBezTo>
                <a:cubicBezTo>
                  <a:pt x="68025" y="61343"/>
                  <a:pt x="67867" y="61533"/>
                  <a:pt x="67930" y="61660"/>
                </a:cubicBezTo>
                <a:cubicBezTo>
                  <a:pt x="67993" y="61755"/>
                  <a:pt x="68120" y="61818"/>
                  <a:pt x="68247" y="61945"/>
                </a:cubicBezTo>
                <a:close/>
                <a:moveTo>
                  <a:pt x="96179" y="41487"/>
                </a:moveTo>
                <a:cubicBezTo>
                  <a:pt x="96084" y="41613"/>
                  <a:pt x="95989" y="41772"/>
                  <a:pt x="95926" y="41930"/>
                </a:cubicBezTo>
                <a:cubicBezTo>
                  <a:pt x="95894" y="42088"/>
                  <a:pt x="96052" y="42183"/>
                  <a:pt x="96242" y="42183"/>
                </a:cubicBezTo>
                <a:cubicBezTo>
                  <a:pt x="96401" y="42183"/>
                  <a:pt x="96559" y="42025"/>
                  <a:pt x="96496" y="41867"/>
                </a:cubicBezTo>
                <a:cubicBezTo>
                  <a:pt x="96432" y="41740"/>
                  <a:pt x="96306" y="41613"/>
                  <a:pt x="96179" y="41487"/>
                </a:cubicBezTo>
                <a:close/>
                <a:moveTo>
                  <a:pt x="16151" y="57258"/>
                </a:moveTo>
                <a:cubicBezTo>
                  <a:pt x="16215" y="57479"/>
                  <a:pt x="16373" y="57574"/>
                  <a:pt x="16531" y="57479"/>
                </a:cubicBezTo>
                <a:cubicBezTo>
                  <a:pt x="16658" y="57448"/>
                  <a:pt x="16721" y="57321"/>
                  <a:pt x="16658" y="57194"/>
                </a:cubicBezTo>
                <a:cubicBezTo>
                  <a:pt x="16626" y="57036"/>
                  <a:pt x="16436" y="56941"/>
                  <a:pt x="16310" y="57036"/>
                </a:cubicBezTo>
                <a:cubicBezTo>
                  <a:pt x="16215" y="57068"/>
                  <a:pt x="16183" y="57194"/>
                  <a:pt x="16151" y="57258"/>
                </a:cubicBezTo>
                <a:close/>
                <a:moveTo>
                  <a:pt x="48739" y="59886"/>
                </a:moveTo>
                <a:cubicBezTo>
                  <a:pt x="48865" y="60013"/>
                  <a:pt x="48929" y="60108"/>
                  <a:pt x="49024" y="60171"/>
                </a:cubicBezTo>
                <a:cubicBezTo>
                  <a:pt x="49150" y="60203"/>
                  <a:pt x="49340" y="60045"/>
                  <a:pt x="49309" y="59886"/>
                </a:cubicBezTo>
                <a:cubicBezTo>
                  <a:pt x="49309" y="59760"/>
                  <a:pt x="49214" y="59665"/>
                  <a:pt x="49055" y="59665"/>
                </a:cubicBezTo>
                <a:cubicBezTo>
                  <a:pt x="48960" y="59696"/>
                  <a:pt x="48865" y="59791"/>
                  <a:pt x="48739" y="59886"/>
                </a:cubicBezTo>
                <a:close/>
                <a:moveTo>
                  <a:pt x="36799" y="55801"/>
                </a:moveTo>
                <a:cubicBezTo>
                  <a:pt x="36926" y="55928"/>
                  <a:pt x="36989" y="56054"/>
                  <a:pt x="37084" y="56086"/>
                </a:cubicBezTo>
                <a:cubicBezTo>
                  <a:pt x="37243" y="56118"/>
                  <a:pt x="37401" y="56023"/>
                  <a:pt x="37433" y="55864"/>
                </a:cubicBezTo>
                <a:cubicBezTo>
                  <a:pt x="37433" y="55674"/>
                  <a:pt x="37306" y="55548"/>
                  <a:pt x="37148" y="55579"/>
                </a:cubicBezTo>
                <a:cubicBezTo>
                  <a:pt x="37053" y="55611"/>
                  <a:pt x="36958" y="55706"/>
                  <a:pt x="36799" y="55801"/>
                </a:cubicBezTo>
                <a:close/>
                <a:moveTo>
                  <a:pt x="127" y="73092"/>
                </a:moveTo>
                <a:cubicBezTo>
                  <a:pt x="127" y="73250"/>
                  <a:pt x="253" y="73377"/>
                  <a:pt x="412" y="73345"/>
                </a:cubicBezTo>
                <a:cubicBezTo>
                  <a:pt x="728" y="73314"/>
                  <a:pt x="728" y="72870"/>
                  <a:pt x="412" y="72839"/>
                </a:cubicBezTo>
                <a:cubicBezTo>
                  <a:pt x="253" y="72807"/>
                  <a:pt x="127" y="72934"/>
                  <a:pt x="127" y="73092"/>
                </a:cubicBezTo>
                <a:close/>
                <a:moveTo>
                  <a:pt x="108625" y="22074"/>
                </a:moveTo>
                <a:cubicBezTo>
                  <a:pt x="108467" y="21947"/>
                  <a:pt x="108403" y="21852"/>
                  <a:pt x="108277" y="21820"/>
                </a:cubicBezTo>
                <a:cubicBezTo>
                  <a:pt x="108150" y="21789"/>
                  <a:pt x="108055" y="21915"/>
                  <a:pt x="108023" y="22042"/>
                </a:cubicBezTo>
                <a:cubicBezTo>
                  <a:pt x="107992" y="22169"/>
                  <a:pt x="108182" y="22359"/>
                  <a:pt x="108308" y="22327"/>
                </a:cubicBezTo>
                <a:cubicBezTo>
                  <a:pt x="108403" y="22295"/>
                  <a:pt x="108467" y="22169"/>
                  <a:pt x="108625" y="22074"/>
                </a:cubicBezTo>
                <a:close/>
                <a:moveTo>
                  <a:pt x="112045" y="18115"/>
                </a:moveTo>
                <a:cubicBezTo>
                  <a:pt x="112045" y="18305"/>
                  <a:pt x="112172" y="18432"/>
                  <a:pt x="112330" y="18400"/>
                </a:cubicBezTo>
                <a:cubicBezTo>
                  <a:pt x="112489" y="18400"/>
                  <a:pt x="112584" y="18305"/>
                  <a:pt x="112584" y="18178"/>
                </a:cubicBezTo>
                <a:cubicBezTo>
                  <a:pt x="112615" y="18052"/>
                  <a:pt x="112520" y="17925"/>
                  <a:pt x="112394" y="17893"/>
                </a:cubicBezTo>
                <a:cubicBezTo>
                  <a:pt x="112235" y="17862"/>
                  <a:pt x="112077" y="17957"/>
                  <a:pt x="112045" y="18115"/>
                </a:cubicBezTo>
                <a:close/>
                <a:moveTo>
                  <a:pt x="101056" y="32746"/>
                </a:moveTo>
                <a:cubicBezTo>
                  <a:pt x="101183" y="32588"/>
                  <a:pt x="101278" y="32493"/>
                  <a:pt x="101309" y="32398"/>
                </a:cubicBezTo>
                <a:cubicBezTo>
                  <a:pt x="101309" y="32271"/>
                  <a:pt x="101214" y="32176"/>
                  <a:pt x="101056" y="32144"/>
                </a:cubicBezTo>
                <a:cubicBezTo>
                  <a:pt x="100898" y="32144"/>
                  <a:pt x="100739" y="32303"/>
                  <a:pt x="100803" y="32429"/>
                </a:cubicBezTo>
                <a:cubicBezTo>
                  <a:pt x="100834" y="32524"/>
                  <a:pt x="100961" y="32619"/>
                  <a:pt x="101056" y="32746"/>
                </a:cubicBezTo>
                <a:close/>
                <a:moveTo>
                  <a:pt x="114642" y="17038"/>
                </a:moveTo>
                <a:cubicBezTo>
                  <a:pt x="114579" y="17197"/>
                  <a:pt x="114484" y="17292"/>
                  <a:pt x="114452" y="17387"/>
                </a:cubicBezTo>
                <a:cubicBezTo>
                  <a:pt x="114452" y="17513"/>
                  <a:pt x="114579" y="17640"/>
                  <a:pt x="114737" y="17608"/>
                </a:cubicBezTo>
                <a:cubicBezTo>
                  <a:pt x="114864" y="17577"/>
                  <a:pt x="114990" y="17482"/>
                  <a:pt x="114927" y="17323"/>
                </a:cubicBezTo>
                <a:cubicBezTo>
                  <a:pt x="114895" y="17228"/>
                  <a:pt x="114800" y="17165"/>
                  <a:pt x="114642" y="17038"/>
                </a:cubicBezTo>
                <a:close/>
                <a:moveTo>
                  <a:pt x="124586" y="14283"/>
                </a:moveTo>
                <a:cubicBezTo>
                  <a:pt x="124459" y="14125"/>
                  <a:pt x="124364" y="14030"/>
                  <a:pt x="124269" y="13998"/>
                </a:cubicBezTo>
                <a:cubicBezTo>
                  <a:pt x="124174" y="13966"/>
                  <a:pt x="124016" y="14125"/>
                  <a:pt x="124048" y="14220"/>
                </a:cubicBezTo>
                <a:cubicBezTo>
                  <a:pt x="124079" y="14315"/>
                  <a:pt x="124143" y="14441"/>
                  <a:pt x="124238" y="14441"/>
                </a:cubicBezTo>
                <a:cubicBezTo>
                  <a:pt x="124333" y="14441"/>
                  <a:pt x="124428" y="14346"/>
                  <a:pt x="124586" y="14283"/>
                </a:cubicBezTo>
                <a:close/>
                <a:moveTo>
                  <a:pt x="29136" y="55389"/>
                </a:moveTo>
                <a:cubicBezTo>
                  <a:pt x="29072" y="55579"/>
                  <a:pt x="28977" y="55674"/>
                  <a:pt x="28977" y="55769"/>
                </a:cubicBezTo>
                <a:cubicBezTo>
                  <a:pt x="28977" y="55928"/>
                  <a:pt x="29104" y="56023"/>
                  <a:pt x="29231" y="55991"/>
                </a:cubicBezTo>
                <a:cubicBezTo>
                  <a:pt x="29389" y="55991"/>
                  <a:pt x="29484" y="55864"/>
                  <a:pt x="29421" y="55706"/>
                </a:cubicBezTo>
                <a:cubicBezTo>
                  <a:pt x="29389" y="55611"/>
                  <a:pt x="29294" y="55548"/>
                  <a:pt x="29136" y="55389"/>
                </a:cubicBezTo>
                <a:close/>
                <a:moveTo>
                  <a:pt x="98237" y="41107"/>
                </a:moveTo>
                <a:cubicBezTo>
                  <a:pt x="98396" y="41233"/>
                  <a:pt x="98459" y="41328"/>
                  <a:pt x="98554" y="41392"/>
                </a:cubicBezTo>
                <a:cubicBezTo>
                  <a:pt x="98712" y="41423"/>
                  <a:pt x="98839" y="41297"/>
                  <a:pt x="98839" y="41170"/>
                </a:cubicBezTo>
                <a:cubicBezTo>
                  <a:pt x="98839" y="41012"/>
                  <a:pt x="98776" y="40885"/>
                  <a:pt x="98617" y="40917"/>
                </a:cubicBezTo>
                <a:cubicBezTo>
                  <a:pt x="98522" y="40917"/>
                  <a:pt x="98427" y="41012"/>
                  <a:pt x="98237" y="41107"/>
                </a:cubicBezTo>
                <a:close/>
                <a:moveTo>
                  <a:pt x="86995" y="55358"/>
                </a:moveTo>
                <a:cubicBezTo>
                  <a:pt x="87153" y="55484"/>
                  <a:pt x="87217" y="55579"/>
                  <a:pt x="87312" y="55643"/>
                </a:cubicBezTo>
                <a:cubicBezTo>
                  <a:pt x="87470" y="55674"/>
                  <a:pt x="87597" y="55548"/>
                  <a:pt x="87597" y="55421"/>
                </a:cubicBezTo>
                <a:cubicBezTo>
                  <a:pt x="87597" y="55263"/>
                  <a:pt x="87533" y="55136"/>
                  <a:pt x="87375" y="55168"/>
                </a:cubicBezTo>
                <a:cubicBezTo>
                  <a:pt x="87280" y="55168"/>
                  <a:pt x="87185" y="55263"/>
                  <a:pt x="86995" y="55358"/>
                </a:cubicBezTo>
                <a:close/>
                <a:moveTo>
                  <a:pt x="146311" y="9691"/>
                </a:moveTo>
                <a:cubicBezTo>
                  <a:pt x="146438" y="9754"/>
                  <a:pt x="146564" y="9818"/>
                  <a:pt x="146691" y="9849"/>
                </a:cubicBezTo>
                <a:cubicBezTo>
                  <a:pt x="146818" y="9881"/>
                  <a:pt x="146913" y="9723"/>
                  <a:pt x="146881" y="9596"/>
                </a:cubicBezTo>
                <a:cubicBezTo>
                  <a:pt x="146849" y="9438"/>
                  <a:pt x="146754" y="9343"/>
                  <a:pt x="146596" y="9406"/>
                </a:cubicBezTo>
                <a:cubicBezTo>
                  <a:pt x="146501" y="9438"/>
                  <a:pt x="146438" y="9564"/>
                  <a:pt x="146311" y="9691"/>
                </a:cubicBezTo>
                <a:close/>
                <a:moveTo>
                  <a:pt x="99061" y="43545"/>
                </a:moveTo>
                <a:cubicBezTo>
                  <a:pt x="99219" y="43640"/>
                  <a:pt x="99314" y="43703"/>
                  <a:pt x="99409" y="43735"/>
                </a:cubicBezTo>
                <a:cubicBezTo>
                  <a:pt x="99473" y="43735"/>
                  <a:pt x="99568" y="43608"/>
                  <a:pt x="99599" y="43545"/>
                </a:cubicBezTo>
                <a:cubicBezTo>
                  <a:pt x="99631" y="43418"/>
                  <a:pt x="99504" y="43260"/>
                  <a:pt x="99378" y="43292"/>
                </a:cubicBezTo>
                <a:cubicBezTo>
                  <a:pt x="99283" y="43355"/>
                  <a:pt x="99156" y="43450"/>
                  <a:pt x="99061" y="43545"/>
                </a:cubicBezTo>
                <a:close/>
                <a:moveTo>
                  <a:pt x="855" y="75436"/>
                </a:moveTo>
                <a:cubicBezTo>
                  <a:pt x="1013" y="75562"/>
                  <a:pt x="1077" y="75689"/>
                  <a:pt x="1172" y="75689"/>
                </a:cubicBezTo>
                <a:cubicBezTo>
                  <a:pt x="1330" y="75689"/>
                  <a:pt x="1425" y="75562"/>
                  <a:pt x="1393" y="75436"/>
                </a:cubicBezTo>
                <a:cubicBezTo>
                  <a:pt x="1393" y="75372"/>
                  <a:pt x="1267" y="75246"/>
                  <a:pt x="1203" y="75246"/>
                </a:cubicBezTo>
                <a:cubicBezTo>
                  <a:pt x="1108" y="75277"/>
                  <a:pt x="1013" y="75341"/>
                  <a:pt x="855" y="75436"/>
                </a:cubicBezTo>
                <a:close/>
                <a:moveTo>
                  <a:pt x="121546" y="14980"/>
                </a:moveTo>
                <a:cubicBezTo>
                  <a:pt x="121704" y="15106"/>
                  <a:pt x="121768" y="15233"/>
                  <a:pt x="121863" y="15233"/>
                </a:cubicBezTo>
                <a:cubicBezTo>
                  <a:pt x="121989" y="15296"/>
                  <a:pt x="122148" y="15201"/>
                  <a:pt x="122148" y="15043"/>
                </a:cubicBezTo>
                <a:cubicBezTo>
                  <a:pt x="122148" y="14916"/>
                  <a:pt x="122084" y="14790"/>
                  <a:pt x="121926" y="14790"/>
                </a:cubicBezTo>
                <a:cubicBezTo>
                  <a:pt x="121831" y="14790"/>
                  <a:pt x="121736" y="14885"/>
                  <a:pt x="121546" y="14980"/>
                </a:cubicBezTo>
                <a:close/>
                <a:moveTo>
                  <a:pt x="26792" y="56878"/>
                </a:moveTo>
                <a:cubicBezTo>
                  <a:pt x="26887" y="56719"/>
                  <a:pt x="27014" y="56624"/>
                  <a:pt x="27014" y="56529"/>
                </a:cubicBezTo>
                <a:cubicBezTo>
                  <a:pt x="27014" y="56371"/>
                  <a:pt x="26887" y="56276"/>
                  <a:pt x="26760" y="56308"/>
                </a:cubicBezTo>
                <a:cubicBezTo>
                  <a:pt x="26697" y="56339"/>
                  <a:pt x="26570" y="56434"/>
                  <a:pt x="26570" y="56498"/>
                </a:cubicBezTo>
                <a:cubicBezTo>
                  <a:pt x="26602" y="56624"/>
                  <a:pt x="26665" y="56688"/>
                  <a:pt x="26792" y="56878"/>
                </a:cubicBezTo>
                <a:close/>
                <a:moveTo>
                  <a:pt x="102639" y="29547"/>
                </a:moveTo>
                <a:cubicBezTo>
                  <a:pt x="102766" y="29421"/>
                  <a:pt x="102861" y="29357"/>
                  <a:pt x="102893" y="29262"/>
                </a:cubicBezTo>
                <a:cubicBezTo>
                  <a:pt x="102924" y="29104"/>
                  <a:pt x="102829" y="29009"/>
                  <a:pt x="102703" y="29009"/>
                </a:cubicBezTo>
                <a:cubicBezTo>
                  <a:pt x="102544" y="28977"/>
                  <a:pt x="102449" y="29072"/>
                  <a:pt x="102449" y="29199"/>
                </a:cubicBezTo>
                <a:cubicBezTo>
                  <a:pt x="102449" y="29294"/>
                  <a:pt x="102544" y="29389"/>
                  <a:pt x="102639" y="29547"/>
                </a:cubicBezTo>
                <a:close/>
                <a:moveTo>
                  <a:pt x="34709" y="56244"/>
                </a:moveTo>
                <a:cubicBezTo>
                  <a:pt x="34614" y="56434"/>
                  <a:pt x="34519" y="56529"/>
                  <a:pt x="34519" y="56624"/>
                </a:cubicBezTo>
                <a:cubicBezTo>
                  <a:pt x="34519" y="56751"/>
                  <a:pt x="34646" y="56878"/>
                  <a:pt x="34773" y="56814"/>
                </a:cubicBezTo>
                <a:cubicBezTo>
                  <a:pt x="34899" y="56814"/>
                  <a:pt x="35026" y="56688"/>
                  <a:pt x="34963" y="56561"/>
                </a:cubicBezTo>
                <a:cubicBezTo>
                  <a:pt x="34963" y="56466"/>
                  <a:pt x="34836" y="56403"/>
                  <a:pt x="34709" y="56244"/>
                </a:cubicBezTo>
                <a:close/>
                <a:moveTo>
                  <a:pt x="100264" y="37623"/>
                </a:moveTo>
                <a:cubicBezTo>
                  <a:pt x="100106" y="37750"/>
                  <a:pt x="100011" y="37813"/>
                  <a:pt x="99979" y="37908"/>
                </a:cubicBezTo>
                <a:cubicBezTo>
                  <a:pt x="99916" y="38035"/>
                  <a:pt x="100043" y="38161"/>
                  <a:pt x="100169" y="38193"/>
                </a:cubicBezTo>
                <a:cubicBezTo>
                  <a:pt x="100296" y="38225"/>
                  <a:pt x="100454" y="38130"/>
                  <a:pt x="100454" y="37971"/>
                </a:cubicBezTo>
                <a:cubicBezTo>
                  <a:pt x="100454" y="37876"/>
                  <a:pt x="100328" y="37781"/>
                  <a:pt x="100264" y="37623"/>
                </a:cubicBezTo>
                <a:close/>
                <a:moveTo>
                  <a:pt x="95799" y="49911"/>
                </a:moveTo>
                <a:cubicBezTo>
                  <a:pt x="95989" y="50006"/>
                  <a:pt x="96084" y="50101"/>
                  <a:pt x="96179" y="50101"/>
                </a:cubicBezTo>
                <a:cubicBezTo>
                  <a:pt x="96242" y="50101"/>
                  <a:pt x="96337" y="49974"/>
                  <a:pt x="96369" y="49911"/>
                </a:cubicBezTo>
                <a:cubicBezTo>
                  <a:pt x="96401" y="49815"/>
                  <a:pt x="96242" y="49625"/>
                  <a:pt x="96147" y="49657"/>
                </a:cubicBezTo>
                <a:cubicBezTo>
                  <a:pt x="96021" y="49689"/>
                  <a:pt x="95957" y="49784"/>
                  <a:pt x="95799" y="49911"/>
                </a:cubicBezTo>
                <a:close/>
                <a:moveTo>
                  <a:pt x="93424" y="50639"/>
                </a:moveTo>
                <a:cubicBezTo>
                  <a:pt x="93582" y="50734"/>
                  <a:pt x="93645" y="50861"/>
                  <a:pt x="93772" y="50861"/>
                </a:cubicBezTo>
                <a:cubicBezTo>
                  <a:pt x="93899" y="50892"/>
                  <a:pt x="94025" y="50766"/>
                  <a:pt x="94025" y="50639"/>
                </a:cubicBezTo>
                <a:cubicBezTo>
                  <a:pt x="93994" y="50512"/>
                  <a:pt x="93930" y="50386"/>
                  <a:pt x="93772" y="50417"/>
                </a:cubicBezTo>
                <a:cubicBezTo>
                  <a:pt x="93677" y="50417"/>
                  <a:pt x="93582" y="50544"/>
                  <a:pt x="93424" y="50639"/>
                </a:cubicBezTo>
                <a:close/>
                <a:moveTo>
                  <a:pt x="119171" y="15771"/>
                </a:moveTo>
                <a:cubicBezTo>
                  <a:pt x="119297" y="15898"/>
                  <a:pt x="119361" y="15993"/>
                  <a:pt x="119456" y="16025"/>
                </a:cubicBezTo>
                <a:cubicBezTo>
                  <a:pt x="119582" y="16056"/>
                  <a:pt x="119709" y="15961"/>
                  <a:pt x="119709" y="15835"/>
                </a:cubicBezTo>
                <a:cubicBezTo>
                  <a:pt x="119709" y="15708"/>
                  <a:pt x="119646" y="15581"/>
                  <a:pt x="119519" y="15581"/>
                </a:cubicBezTo>
                <a:cubicBezTo>
                  <a:pt x="119424" y="15581"/>
                  <a:pt x="119329" y="15676"/>
                  <a:pt x="119171" y="15771"/>
                </a:cubicBezTo>
                <a:close/>
                <a:moveTo>
                  <a:pt x="106345" y="25240"/>
                </a:moveTo>
                <a:cubicBezTo>
                  <a:pt x="106471" y="25367"/>
                  <a:pt x="106566" y="25462"/>
                  <a:pt x="106661" y="25494"/>
                </a:cubicBezTo>
                <a:cubicBezTo>
                  <a:pt x="106756" y="25525"/>
                  <a:pt x="106915" y="25367"/>
                  <a:pt x="106883" y="25272"/>
                </a:cubicBezTo>
                <a:cubicBezTo>
                  <a:pt x="106851" y="25177"/>
                  <a:pt x="106756" y="25082"/>
                  <a:pt x="106693" y="25082"/>
                </a:cubicBezTo>
                <a:cubicBezTo>
                  <a:pt x="106598" y="25082"/>
                  <a:pt x="106503" y="25145"/>
                  <a:pt x="106345" y="25240"/>
                </a:cubicBezTo>
                <a:close/>
                <a:moveTo>
                  <a:pt x="128735" y="12668"/>
                </a:moveTo>
                <a:cubicBezTo>
                  <a:pt x="128893" y="12795"/>
                  <a:pt x="128988" y="12890"/>
                  <a:pt x="129083" y="12890"/>
                </a:cubicBezTo>
                <a:cubicBezTo>
                  <a:pt x="129146" y="12890"/>
                  <a:pt x="129241" y="12795"/>
                  <a:pt x="129305" y="12731"/>
                </a:cubicBezTo>
                <a:cubicBezTo>
                  <a:pt x="129336" y="12636"/>
                  <a:pt x="129210" y="12446"/>
                  <a:pt x="129083" y="12446"/>
                </a:cubicBezTo>
                <a:cubicBezTo>
                  <a:pt x="128988" y="12478"/>
                  <a:pt x="128893" y="12573"/>
                  <a:pt x="128735" y="12668"/>
                </a:cubicBezTo>
                <a:close/>
                <a:moveTo>
                  <a:pt x="104255" y="26381"/>
                </a:moveTo>
                <a:cubicBezTo>
                  <a:pt x="104381" y="26222"/>
                  <a:pt x="104476" y="26159"/>
                  <a:pt x="104508" y="26064"/>
                </a:cubicBezTo>
                <a:cubicBezTo>
                  <a:pt x="104540" y="25937"/>
                  <a:pt x="104445" y="25779"/>
                  <a:pt x="104318" y="25779"/>
                </a:cubicBezTo>
                <a:cubicBezTo>
                  <a:pt x="104160" y="25779"/>
                  <a:pt x="104033" y="25842"/>
                  <a:pt x="104065" y="26000"/>
                </a:cubicBezTo>
                <a:cubicBezTo>
                  <a:pt x="104065" y="26095"/>
                  <a:pt x="104160" y="26191"/>
                  <a:pt x="104255" y="26381"/>
                </a:cubicBezTo>
                <a:close/>
                <a:moveTo>
                  <a:pt x="97002" y="44052"/>
                </a:moveTo>
                <a:cubicBezTo>
                  <a:pt x="96781" y="44083"/>
                  <a:pt x="96717" y="44178"/>
                  <a:pt x="96717" y="44337"/>
                </a:cubicBezTo>
                <a:cubicBezTo>
                  <a:pt x="96749" y="44463"/>
                  <a:pt x="96844" y="44558"/>
                  <a:pt x="97002" y="44558"/>
                </a:cubicBezTo>
                <a:cubicBezTo>
                  <a:pt x="97129" y="44527"/>
                  <a:pt x="97256" y="44400"/>
                  <a:pt x="97192" y="44273"/>
                </a:cubicBezTo>
                <a:cubicBezTo>
                  <a:pt x="97161" y="44210"/>
                  <a:pt x="97066" y="44115"/>
                  <a:pt x="97002" y="44052"/>
                </a:cubicBezTo>
                <a:close/>
                <a:moveTo>
                  <a:pt x="126360" y="13428"/>
                </a:moveTo>
                <a:cubicBezTo>
                  <a:pt x="126518" y="13523"/>
                  <a:pt x="126613" y="13618"/>
                  <a:pt x="126708" y="13650"/>
                </a:cubicBezTo>
                <a:cubicBezTo>
                  <a:pt x="126771" y="13650"/>
                  <a:pt x="126898" y="13555"/>
                  <a:pt x="126898" y="13491"/>
                </a:cubicBezTo>
                <a:cubicBezTo>
                  <a:pt x="126961" y="13365"/>
                  <a:pt x="126866" y="13206"/>
                  <a:pt x="126740" y="13206"/>
                </a:cubicBezTo>
                <a:cubicBezTo>
                  <a:pt x="126645" y="13206"/>
                  <a:pt x="126550" y="13333"/>
                  <a:pt x="126360" y="13428"/>
                </a:cubicBezTo>
                <a:close/>
                <a:moveTo>
                  <a:pt x="97446" y="46775"/>
                </a:moveTo>
                <a:cubicBezTo>
                  <a:pt x="97572" y="46839"/>
                  <a:pt x="97699" y="46870"/>
                  <a:pt x="97857" y="46870"/>
                </a:cubicBezTo>
                <a:cubicBezTo>
                  <a:pt x="97921" y="46870"/>
                  <a:pt x="97984" y="46712"/>
                  <a:pt x="97984" y="46649"/>
                </a:cubicBezTo>
                <a:cubicBezTo>
                  <a:pt x="97984" y="46522"/>
                  <a:pt x="97826" y="46427"/>
                  <a:pt x="97699" y="46459"/>
                </a:cubicBezTo>
                <a:cubicBezTo>
                  <a:pt x="97636" y="46522"/>
                  <a:pt x="97572" y="46649"/>
                  <a:pt x="97446" y="46775"/>
                </a:cubicBezTo>
                <a:close/>
                <a:moveTo>
                  <a:pt x="138299" y="9533"/>
                </a:moveTo>
                <a:cubicBezTo>
                  <a:pt x="138457" y="9659"/>
                  <a:pt x="138521" y="9754"/>
                  <a:pt x="138616" y="9786"/>
                </a:cubicBezTo>
                <a:cubicBezTo>
                  <a:pt x="138742" y="9849"/>
                  <a:pt x="138869" y="9723"/>
                  <a:pt x="138869" y="9596"/>
                </a:cubicBezTo>
                <a:cubicBezTo>
                  <a:pt x="138901" y="9469"/>
                  <a:pt x="138837" y="9311"/>
                  <a:pt x="138679" y="9343"/>
                </a:cubicBezTo>
                <a:cubicBezTo>
                  <a:pt x="138584" y="9343"/>
                  <a:pt x="138489" y="9438"/>
                  <a:pt x="138299" y="9533"/>
                </a:cubicBezTo>
                <a:close/>
                <a:moveTo>
                  <a:pt x="89402" y="54566"/>
                </a:moveTo>
                <a:cubicBezTo>
                  <a:pt x="89528" y="54693"/>
                  <a:pt x="89592" y="54788"/>
                  <a:pt x="89687" y="54819"/>
                </a:cubicBezTo>
                <a:cubicBezTo>
                  <a:pt x="89813" y="54851"/>
                  <a:pt x="89972" y="54756"/>
                  <a:pt x="89940" y="54629"/>
                </a:cubicBezTo>
                <a:cubicBezTo>
                  <a:pt x="89972" y="54502"/>
                  <a:pt x="89877" y="54376"/>
                  <a:pt x="89750" y="54376"/>
                </a:cubicBezTo>
                <a:cubicBezTo>
                  <a:pt x="89655" y="54376"/>
                  <a:pt x="89560" y="54471"/>
                  <a:pt x="89402" y="54566"/>
                </a:cubicBezTo>
                <a:close/>
                <a:moveTo>
                  <a:pt x="95387" y="47124"/>
                </a:moveTo>
                <a:cubicBezTo>
                  <a:pt x="95292" y="47250"/>
                  <a:pt x="95197" y="47345"/>
                  <a:pt x="95134" y="47472"/>
                </a:cubicBezTo>
                <a:cubicBezTo>
                  <a:pt x="95102" y="47599"/>
                  <a:pt x="95261" y="47725"/>
                  <a:pt x="95387" y="47725"/>
                </a:cubicBezTo>
                <a:cubicBezTo>
                  <a:pt x="95514" y="47725"/>
                  <a:pt x="95672" y="47599"/>
                  <a:pt x="95641" y="47472"/>
                </a:cubicBezTo>
                <a:cubicBezTo>
                  <a:pt x="95546" y="47345"/>
                  <a:pt x="95482" y="47250"/>
                  <a:pt x="95387" y="47124"/>
                </a:cubicBezTo>
                <a:close/>
                <a:moveTo>
                  <a:pt x="92189" y="53457"/>
                </a:moveTo>
                <a:cubicBezTo>
                  <a:pt x="92062" y="53616"/>
                  <a:pt x="91935" y="53711"/>
                  <a:pt x="91904" y="53806"/>
                </a:cubicBezTo>
                <a:cubicBezTo>
                  <a:pt x="91872" y="53901"/>
                  <a:pt x="91999" y="54059"/>
                  <a:pt x="92125" y="54027"/>
                </a:cubicBezTo>
                <a:cubicBezTo>
                  <a:pt x="92220" y="53996"/>
                  <a:pt x="92347" y="53932"/>
                  <a:pt x="92347" y="53869"/>
                </a:cubicBezTo>
                <a:cubicBezTo>
                  <a:pt x="92347" y="53742"/>
                  <a:pt x="92252" y="53647"/>
                  <a:pt x="92189" y="53457"/>
                </a:cubicBezTo>
                <a:close/>
                <a:moveTo>
                  <a:pt x="10039" y="61691"/>
                </a:moveTo>
                <a:cubicBezTo>
                  <a:pt x="9944" y="61786"/>
                  <a:pt x="9881" y="61881"/>
                  <a:pt x="9786" y="62008"/>
                </a:cubicBezTo>
                <a:cubicBezTo>
                  <a:pt x="9754" y="62135"/>
                  <a:pt x="9912" y="62261"/>
                  <a:pt x="10039" y="62261"/>
                </a:cubicBezTo>
                <a:cubicBezTo>
                  <a:pt x="10197" y="62230"/>
                  <a:pt x="10324" y="62135"/>
                  <a:pt x="10292" y="62008"/>
                </a:cubicBezTo>
                <a:cubicBezTo>
                  <a:pt x="10261" y="61913"/>
                  <a:pt x="10166" y="61818"/>
                  <a:pt x="10039" y="61691"/>
                </a:cubicBezTo>
                <a:close/>
                <a:moveTo>
                  <a:pt x="14504" y="60393"/>
                </a:moveTo>
                <a:cubicBezTo>
                  <a:pt x="14599" y="60488"/>
                  <a:pt x="14726" y="60583"/>
                  <a:pt x="14853" y="60646"/>
                </a:cubicBezTo>
                <a:cubicBezTo>
                  <a:pt x="14948" y="60678"/>
                  <a:pt x="15074" y="60520"/>
                  <a:pt x="15043" y="60393"/>
                </a:cubicBezTo>
                <a:cubicBezTo>
                  <a:pt x="15011" y="60330"/>
                  <a:pt x="14916" y="60203"/>
                  <a:pt x="14853" y="60203"/>
                </a:cubicBezTo>
                <a:cubicBezTo>
                  <a:pt x="14758" y="60235"/>
                  <a:pt x="14663" y="60298"/>
                  <a:pt x="14504" y="60393"/>
                </a:cubicBezTo>
                <a:close/>
                <a:moveTo>
                  <a:pt x="85411" y="58524"/>
                </a:moveTo>
                <a:cubicBezTo>
                  <a:pt x="85570" y="58651"/>
                  <a:pt x="85633" y="58746"/>
                  <a:pt x="85728" y="58778"/>
                </a:cubicBezTo>
                <a:cubicBezTo>
                  <a:pt x="85792" y="58778"/>
                  <a:pt x="85918" y="58683"/>
                  <a:pt x="85950" y="58619"/>
                </a:cubicBezTo>
                <a:cubicBezTo>
                  <a:pt x="85982" y="58493"/>
                  <a:pt x="85918" y="58334"/>
                  <a:pt x="85760" y="58334"/>
                </a:cubicBezTo>
                <a:cubicBezTo>
                  <a:pt x="85665" y="58334"/>
                  <a:pt x="85570" y="58429"/>
                  <a:pt x="85411" y="58524"/>
                </a:cubicBezTo>
                <a:close/>
                <a:moveTo>
                  <a:pt x="65745" y="62040"/>
                </a:moveTo>
                <a:cubicBezTo>
                  <a:pt x="65650" y="62230"/>
                  <a:pt x="65555" y="62325"/>
                  <a:pt x="65555" y="62420"/>
                </a:cubicBezTo>
                <a:cubicBezTo>
                  <a:pt x="65523" y="62546"/>
                  <a:pt x="65650" y="62673"/>
                  <a:pt x="65808" y="62641"/>
                </a:cubicBezTo>
                <a:cubicBezTo>
                  <a:pt x="65935" y="62610"/>
                  <a:pt x="66062" y="62515"/>
                  <a:pt x="65998" y="62388"/>
                </a:cubicBezTo>
                <a:cubicBezTo>
                  <a:pt x="65967" y="62261"/>
                  <a:pt x="65872" y="62198"/>
                  <a:pt x="65745" y="62040"/>
                </a:cubicBezTo>
                <a:close/>
                <a:moveTo>
                  <a:pt x="57479" y="62388"/>
                </a:moveTo>
                <a:cubicBezTo>
                  <a:pt x="57669" y="62483"/>
                  <a:pt x="57764" y="62578"/>
                  <a:pt x="57859" y="62578"/>
                </a:cubicBezTo>
                <a:cubicBezTo>
                  <a:pt x="57923" y="62578"/>
                  <a:pt x="58049" y="62451"/>
                  <a:pt x="58049" y="62388"/>
                </a:cubicBezTo>
                <a:cubicBezTo>
                  <a:pt x="58081" y="62230"/>
                  <a:pt x="57954" y="62103"/>
                  <a:pt x="57828" y="62135"/>
                </a:cubicBezTo>
                <a:cubicBezTo>
                  <a:pt x="57733" y="62135"/>
                  <a:pt x="57638" y="62261"/>
                  <a:pt x="57511" y="62388"/>
                </a:cubicBezTo>
                <a:close/>
                <a:moveTo>
                  <a:pt x="54629" y="61058"/>
                </a:moveTo>
                <a:cubicBezTo>
                  <a:pt x="54756" y="60931"/>
                  <a:pt x="54883" y="60836"/>
                  <a:pt x="54883" y="60741"/>
                </a:cubicBezTo>
                <a:cubicBezTo>
                  <a:pt x="54914" y="60615"/>
                  <a:pt x="54819" y="60520"/>
                  <a:pt x="54661" y="60520"/>
                </a:cubicBezTo>
                <a:cubicBezTo>
                  <a:pt x="54534" y="60488"/>
                  <a:pt x="54407" y="60583"/>
                  <a:pt x="54407" y="60741"/>
                </a:cubicBezTo>
                <a:cubicBezTo>
                  <a:pt x="54407" y="60836"/>
                  <a:pt x="54534" y="60931"/>
                  <a:pt x="54661" y="61058"/>
                </a:cubicBezTo>
                <a:close/>
                <a:moveTo>
                  <a:pt x="4339" y="69482"/>
                </a:moveTo>
                <a:cubicBezTo>
                  <a:pt x="4465" y="69324"/>
                  <a:pt x="4592" y="69260"/>
                  <a:pt x="4624" y="69165"/>
                </a:cubicBezTo>
                <a:cubicBezTo>
                  <a:pt x="4655" y="69007"/>
                  <a:pt x="4560" y="68880"/>
                  <a:pt x="4402" y="68880"/>
                </a:cubicBezTo>
                <a:cubicBezTo>
                  <a:pt x="4244" y="68880"/>
                  <a:pt x="4117" y="68944"/>
                  <a:pt x="4149" y="69102"/>
                </a:cubicBezTo>
                <a:cubicBezTo>
                  <a:pt x="4149" y="69197"/>
                  <a:pt x="4244" y="69292"/>
                  <a:pt x="4339" y="69482"/>
                </a:cubicBezTo>
                <a:close/>
                <a:moveTo>
                  <a:pt x="37623" y="58239"/>
                </a:moveTo>
                <a:cubicBezTo>
                  <a:pt x="37718" y="58303"/>
                  <a:pt x="37845" y="58366"/>
                  <a:pt x="37971" y="58429"/>
                </a:cubicBezTo>
                <a:cubicBezTo>
                  <a:pt x="38130" y="58429"/>
                  <a:pt x="38193" y="58271"/>
                  <a:pt x="38161" y="58144"/>
                </a:cubicBezTo>
                <a:cubicBezTo>
                  <a:pt x="38130" y="58081"/>
                  <a:pt x="38003" y="57986"/>
                  <a:pt x="37940" y="57986"/>
                </a:cubicBezTo>
                <a:cubicBezTo>
                  <a:pt x="37845" y="58018"/>
                  <a:pt x="37781" y="58113"/>
                  <a:pt x="37623" y="58239"/>
                </a:cubicBezTo>
                <a:close/>
                <a:moveTo>
                  <a:pt x="12446" y="60900"/>
                </a:moveTo>
                <a:cubicBezTo>
                  <a:pt x="12319" y="61026"/>
                  <a:pt x="12224" y="61090"/>
                  <a:pt x="12193" y="61185"/>
                </a:cubicBezTo>
                <a:cubicBezTo>
                  <a:pt x="12161" y="61311"/>
                  <a:pt x="12256" y="61438"/>
                  <a:pt x="12383" y="61438"/>
                </a:cubicBezTo>
                <a:cubicBezTo>
                  <a:pt x="12541" y="61470"/>
                  <a:pt x="12668" y="61375"/>
                  <a:pt x="12636" y="61248"/>
                </a:cubicBezTo>
                <a:cubicBezTo>
                  <a:pt x="12636" y="61153"/>
                  <a:pt x="12541" y="61058"/>
                  <a:pt x="12446" y="60900"/>
                </a:cubicBezTo>
                <a:close/>
                <a:moveTo>
                  <a:pt x="117112" y="16246"/>
                </a:moveTo>
                <a:cubicBezTo>
                  <a:pt x="116986" y="16373"/>
                  <a:pt x="116891" y="16468"/>
                  <a:pt x="116859" y="16563"/>
                </a:cubicBezTo>
                <a:cubicBezTo>
                  <a:pt x="116859" y="16722"/>
                  <a:pt x="116954" y="16817"/>
                  <a:pt x="117112" y="16817"/>
                </a:cubicBezTo>
                <a:cubicBezTo>
                  <a:pt x="117239" y="16817"/>
                  <a:pt x="117397" y="16690"/>
                  <a:pt x="117366" y="16563"/>
                </a:cubicBezTo>
                <a:cubicBezTo>
                  <a:pt x="117302" y="16436"/>
                  <a:pt x="117207" y="16341"/>
                  <a:pt x="117112" y="16246"/>
                </a:cubicBezTo>
                <a:close/>
                <a:moveTo>
                  <a:pt x="8456" y="65492"/>
                </a:moveTo>
                <a:cubicBezTo>
                  <a:pt x="8551" y="65333"/>
                  <a:pt x="8646" y="65238"/>
                  <a:pt x="8677" y="65143"/>
                </a:cubicBezTo>
                <a:cubicBezTo>
                  <a:pt x="8677" y="65017"/>
                  <a:pt x="8551" y="64922"/>
                  <a:pt x="8392" y="64953"/>
                </a:cubicBezTo>
                <a:cubicBezTo>
                  <a:pt x="8234" y="64953"/>
                  <a:pt x="8139" y="65048"/>
                  <a:pt x="8171" y="65207"/>
                </a:cubicBezTo>
                <a:cubicBezTo>
                  <a:pt x="8202" y="65302"/>
                  <a:pt x="8329" y="65365"/>
                  <a:pt x="8456" y="65492"/>
                </a:cubicBezTo>
                <a:close/>
                <a:moveTo>
                  <a:pt x="60266" y="61311"/>
                </a:moveTo>
                <a:cubicBezTo>
                  <a:pt x="60045" y="61343"/>
                  <a:pt x="59981" y="61438"/>
                  <a:pt x="59981" y="61596"/>
                </a:cubicBezTo>
                <a:cubicBezTo>
                  <a:pt x="60013" y="61723"/>
                  <a:pt x="60140" y="61818"/>
                  <a:pt x="60266" y="61818"/>
                </a:cubicBezTo>
                <a:cubicBezTo>
                  <a:pt x="60393" y="61786"/>
                  <a:pt x="60520" y="61660"/>
                  <a:pt x="60488" y="61533"/>
                </a:cubicBezTo>
                <a:cubicBezTo>
                  <a:pt x="60425" y="61470"/>
                  <a:pt x="60361" y="61375"/>
                  <a:pt x="60266" y="61311"/>
                </a:cubicBezTo>
                <a:close/>
                <a:moveTo>
                  <a:pt x="83131" y="59316"/>
                </a:moveTo>
                <a:cubicBezTo>
                  <a:pt x="83131" y="59506"/>
                  <a:pt x="83258" y="59601"/>
                  <a:pt x="83385" y="59538"/>
                </a:cubicBezTo>
                <a:cubicBezTo>
                  <a:pt x="83480" y="59506"/>
                  <a:pt x="83543" y="59443"/>
                  <a:pt x="83575" y="59348"/>
                </a:cubicBezTo>
                <a:cubicBezTo>
                  <a:pt x="83606" y="59221"/>
                  <a:pt x="83480" y="59094"/>
                  <a:pt x="83353" y="59126"/>
                </a:cubicBezTo>
                <a:cubicBezTo>
                  <a:pt x="83258" y="59158"/>
                  <a:pt x="83163" y="59284"/>
                  <a:pt x="83131" y="59316"/>
                </a:cubicBezTo>
                <a:close/>
                <a:moveTo>
                  <a:pt x="43450" y="59253"/>
                </a:moveTo>
                <a:cubicBezTo>
                  <a:pt x="43640" y="59221"/>
                  <a:pt x="43735" y="59094"/>
                  <a:pt x="43703" y="58999"/>
                </a:cubicBezTo>
                <a:cubicBezTo>
                  <a:pt x="43640" y="58904"/>
                  <a:pt x="43577" y="58841"/>
                  <a:pt x="43482" y="58809"/>
                </a:cubicBezTo>
                <a:cubicBezTo>
                  <a:pt x="43355" y="58778"/>
                  <a:pt x="43228" y="58904"/>
                  <a:pt x="43260" y="59031"/>
                </a:cubicBezTo>
                <a:cubicBezTo>
                  <a:pt x="43292" y="59126"/>
                  <a:pt x="43418" y="59189"/>
                  <a:pt x="43450" y="59253"/>
                </a:cubicBezTo>
                <a:close/>
                <a:moveTo>
                  <a:pt x="76132" y="61375"/>
                </a:moveTo>
                <a:cubicBezTo>
                  <a:pt x="76037" y="61501"/>
                  <a:pt x="75911" y="61596"/>
                  <a:pt x="75911" y="61691"/>
                </a:cubicBezTo>
                <a:cubicBezTo>
                  <a:pt x="75911" y="62008"/>
                  <a:pt x="76386" y="62008"/>
                  <a:pt x="76386" y="61691"/>
                </a:cubicBezTo>
                <a:cubicBezTo>
                  <a:pt x="76386" y="61596"/>
                  <a:pt x="76259" y="61501"/>
                  <a:pt x="76132" y="61375"/>
                </a:cubicBezTo>
                <a:close/>
                <a:moveTo>
                  <a:pt x="80978" y="60425"/>
                </a:moveTo>
                <a:cubicBezTo>
                  <a:pt x="81073" y="60266"/>
                  <a:pt x="81168" y="60171"/>
                  <a:pt x="81168" y="60076"/>
                </a:cubicBezTo>
                <a:cubicBezTo>
                  <a:pt x="81168" y="59918"/>
                  <a:pt x="81041" y="59855"/>
                  <a:pt x="80914" y="59886"/>
                </a:cubicBezTo>
                <a:cubicBezTo>
                  <a:pt x="80756" y="59886"/>
                  <a:pt x="80661" y="60013"/>
                  <a:pt x="80693" y="60140"/>
                </a:cubicBezTo>
                <a:cubicBezTo>
                  <a:pt x="80724" y="60235"/>
                  <a:pt x="80851" y="60298"/>
                  <a:pt x="80978" y="60425"/>
                </a:cubicBezTo>
                <a:close/>
                <a:moveTo>
                  <a:pt x="78223" y="60900"/>
                </a:moveTo>
                <a:cubicBezTo>
                  <a:pt x="78381" y="60995"/>
                  <a:pt x="78444" y="61090"/>
                  <a:pt x="78571" y="61121"/>
                </a:cubicBezTo>
                <a:cubicBezTo>
                  <a:pt x="78698" y="61153"/>
                  <a:pt x="78793" y="61058"/>
                  <a:pt x="78824" y="60900"/>
                </a:cubicBezTo>
                <a:cubicBezTo>
                  <a:pt x="78824" y="60773"/>
                  <a:pt x="78698" y="60646"/>
                  <a:pt x="78571" y="60678"/>
                </a:cubicBezTo>
                <a:cubicBezTo>
                  <a:pt x="78476" y="60678"/>
                  <a:pt x="78381" y="60773"/>
                  <a:pt x="78223" y="60900"/>
                </a:cubicBezTo>
                <a:close/>
                <a:moveTo>
                  <a:pt x="87882" y="57733"/>
                </a:moveTo>
                <a:cubicBezTo>
                  <a:pt x="87945" y="57954"/>
                  <a:pt x="88072" y="58018"/>
                  <a:pt x="88198" y="57954"/>
                </a:cubicBezTo>
                <a:cubicBezTo>
                  <a:pt x="88262" y="57923"/>
                  <a:pt x="88325" y="57859"/>
                  <a:pt x="88357" y="57764"/>
                </a:cubicBezTo>
                <a:cubicBezTo>
                  <a:pt x="88388" y="57638"/>
                  <a:pt x="88230" y="57511"/>
                  <a:pt x="88135" y="57543"/>
                </a:cubicBezTo>
                <a:cubicBezTo>
                  <a:pt x="88040" y="57606"/>
                  <a:pt x="87945" y="57669"/>
                  <a:pt x="87882" y="57764"/>
                </a:cubicBezTo>
                <a:close/>
                <a:moveTo>
                  <a:pt x="39998" y="57479"/>
                </a:moveTo>
                <a:cubicBezTo>
                  <a:pt x="40156" y="57574"/>
                  <a:pt x="40251" y="57669"/>
                  <a:pt x="40346" y="57669"/>
                </a:cubicBezTo>
                <a:cubicBezTo>
                  <a:pt x="40505" y="57669"/>
                  <a:pt x="40568" y="57574"/>
                  <a:pt x="40536" y="57416"/>
                </a:cubicBezTo>
                <a:cubicBezTo>
                  <a:pt x="40536" y="57289"/>
                  <a:pt x="40441" y="57163"/>
                  <a:pt x="40315" y="57226"/>
                </a:cubicBezTo>
                <a:cubicBezTo>
                  <a:pt x="40220" y="57258"/>
                  <a:pt x="40125" y="57353"/>
                  <a:pt x="39998" y="57479"/>
                </a:cubicBezTo>
                <a:close/>
                <a:moveTo>
                  <a:pt x="2787" y="71984"/>
                </a:moveTo>
                <a:cubicBezTo>
                  <a:pt x="2692" y="72110"/>
                  <a:pt x="2565" y="72205"/>
                  <a:pt x="2565" y="72300"/>
                </a:cubicBezTo>
                <a:cubicBezTo>
                  <a:pt x="2565" y="72427"/>
                  <a:pt x="2660" y="72554"/>
                  <a:pt x="2787" y="72522"/>
                </a:cubicBezTo>
                <a:cubicBezTo>
                  <a:pt x="2945" y="72554"/>
                  <a:pt x="3040" y="72427"/>
                  <a:pt x="3040" y="72300"/>
                </a:cubicBezTo>
                <a:cubicBezTo>
                  <a:pt x="3009" y="72205"/>
                  <a:pt x="2914" y="72110"/>
                  <a:pt x="2787" y="71984"/>
                </a:cubicBezTo>
                <a:close/>
                <a:moveTo>
                  <a:pt x="24100" y="57321"/>
                </a:moveTo>
                <a:cubicBezTo>
                  <a:pt x="24259" y="57416"/>
                  <a:pt x="24322" y="57543"/>
                  <a:pt x="24417" y="57543"/>
                </a:cubicBezTo>
                <a:cubicBezTo>
                  <a:pt x="24480" y="57543"/>
                  <a:pt x="24607" y="57448"/>
                  <a:pt x="24639" y="57384"/>
                </a:cubicBezTo>
                <a:cubicBezTo>
                  <a:pt x="24702" y="57289"/>
                  <a:pt x="24544" y="57099"/>
                  <a:pt x="24449" y="57099"/>
                </a:cubicBezTo>
                <a:cubicBezTo>
                  <a:pt x="24354" y="57131"/>
                  <a:pt x="24259" y="57226"/>
                  <a:pt x="24100" y="57321"/>
                </a:cubicBezTo>
                <a:close/>
                <a:moveTo>
                  <a:pt x="131458" y="12225"/>
                </a:moveTo>
                <a:cubicBezTo>
                  <a:pt x="131585" y="12066"/>
                  <a:pt x="131680" y="11971"/>
                  <a:pt x="131712" y="11876"/>
                </a:cubicBezTo>
                <a:cubicBezTo>
                  <a:pt x="131712" y="11749"/>
                  <a:pt x="131585" y="11623"/>
                  <a:pt x="131458" y="11654"/>
                </a:cubicBezTo>
                <a:cubicBezTo>
                  <a:pt x="131363" y="11686"/>
                  <a:pt x="131268" y="11813"/>
                  <a:pt x="131268" y="11876"/>
                </a:cubicBezTo>
                <a:cubicBezTo>
                  <a:pt x="131268" y="11971"/>
                  <a:pt x="131363" y="12066"/>
                  <a:pt x="131458" y="12225"/>
                </a:cubicBezTo>
                <a:close/>
                <a:moveTo>
                  <a:pt x="136240" y="10578"/>
                </a:moveTo>
                <a:cubicBezTo>
                  <a:pt x="136430" y="10546"/>
                  <a:pt x="136525" y="10388"/>
                  <a:pt x="136462" y="10293"/>
                </a:cubicBezTo>
                <a:cubicBezTo>
                  <a:pt x="136430" y="10198"/>
                  <a:pt x="136335" y="10166"/>
                  <a:pt x="136240" y="10166"/>
                </a:cubicBezTo>
                <a:cubicBezTo>
                  <a:pt x="136145" y="10166"/>
                  <a:pt x="136050" y="10293"/>
                  <a:pt x="136050" y="10356"/>
                </a:cubicBezTo>
                <a:cubicBezTo>
                  <a:pt x="136114" y="10451"/>
                  <a:pt x="136177" y="10514"/>
                  <a:pt x="136240" y="10578"/>
                </a:cubicBezTo>
                <a:close/>
                <a:moveTo>
                  <a:pt x="52222" y="61216"/>
                </a:moveTo>
                <a:cubicBezTo>
                  <a:pt x="52127" y="61311"/>
                  <a:pt x="52032" y="61375"/>
                  <a:pt x="52032" y="61470"/>
                </a:cubicBezTo>
                <a:cubicBezTo>
                  <a:pt x="51969" y="61565"/>
                  <a:pt x="52127" y="61723"/>
                  <a:pt x="52222" y="61723"/>
                </a:cubicBezTo>
                <a:cubicBezTo>
                  <a:pt x="52381" y="61723"/>
                  <a:pt x="52476" y="61596"/>
                  <a:pt x="52444" y="61470"/>
                </a:cubicBezTo>
                <a:cubicBezTo>
                  <a:pt x="52412" y="61375"/>
                  <a:pt x="52317" y="61311"/>
                  <a:pt x="52222" y="61216"/>
                </a:cubicBezTo>
                <a:close/>
                <a:moveTo>
                  <a:pt x="113122" y="20870"/>
                </a:moveTo>
                <a:cubicBezTo>
                  <a:pt x="113185" y="20743"/>
                  <a:pt x="113249" y="20617"/>
                  <a:pt x="113312" y="20490"/>
                </a:cubicBezTo>
                <a:cubicBezTo>
                  <a:pt x="113280" y="20332"/>
                  <a:pt x="113154" y="20268"/>
                  <a:pt x="113027" y="20300"/>
                </a:cubicBezTo>
                <a:cubicBezTo>
                  <a:pt x="112932" y="20363"/>
                  <a:pt x="112837" y="20458"/>
                  <a:pt x="112869" y="20522"/>
                </a:cubicBezTo>
                <a:cubicBezTo>
                  <a:pt x="112869" y="20617"/>
                  <a:pt x="112995" y="20712"/>
                  <a:pt x="113122" y="20870"/>
                </a:cubicBezTo>
                <a:close/>
                <a:moveTo>
                  <a:pt x="17038" y="59791"/>
                </a:moveTo>
                <a:cubicBezTo>
                  <a:pt x="17101" y="59823"/>
                  <a:pt x="17228" y="59855"/>
                  <a:pt x="17323" y="59855"/>
                </a:cubicBezTo>
                <a:cubicBezTo>
                  <a:pt x="17355" y="59823"/>
                  <a:pt x="17418" y="59665"/>
                  <a:pt x="17386" y="59601"/>
                </a:cubicBezTo>
                <a:cubicBezTo>
                  <a:pt x="17355" y="59506"/>
                  <a:pt x="17260" y="59475"/>
                  <a:pt x="17165" y="59475"/>
                </a:cubicBezTo>
                <a:cubicBezTo>
                  <a:pt x="17038" y="59475"/>
                  <a:pt x="16975" y="59633"/>
                  <a:pt x="17038" y="59791"/>
                </a:cubicBezTo>
                <a:close/>
                <a:moveTo>
                  <a:pt x="41106" y="59506"/>
                </a:moveTo>
                <a:cubicBezTo>
                  <a:pt x="41011" y="59665"/>
                  <a:pt x="40916" y="59760"/>
                  <a:pt x="40916" y="59855"/>
                </a:cubicBezTo>
                <a:cubicBezTo>
                  <a:pt x="40916" y="59918"/>
                  <a:pt x="41043" y="60013"/>
                  <a:pt x="41106" y="60013"/>
                </a:cubicBezTo>
                <a:cubicBezTo>
                  <a:pt x="41170" y="60013"/>
                  <a:pt x="41296" y="59918"/>
                  <a:pt x="41296" y="59855"/>
                </a:cubicBezTo>
                <a:cubicBezTo>
                  <a:pt x="41296" y="59760"/>
                  <a:pt x="41201" y="59665"/>
                  <a:pt x="41106" y="59506"/>
                </a:cubicBezTo>
                <a:close/>
                <a:moveTo>
                  <a:pt x="110367" y="21345"/>
                </a:moveTo>
                <a:cubicBezTo>
                  <a:pt x="110493" y="21440"/>
                  <a:pt x="110620" y="21504"/>
                  <a:pt x="110747" y="21535"/>
                </a:cubicBezTo>
                <a:cubicBezTo>
                  <a:pt x="110873" y="21535"/>
                  <a:pt x="110968" y="21409"/>
                  <a:pt x="110937" y="21282"/>
                </a:cubicBezTo>
                <a:cubicBezTo>
                  <a:pt x="110873" y="21187"/>
                  <a:pt x="110778" y="21092"/>
                  <a:pt x="110715" y="21092"/>
                </a:cubicBezTo>
                <a:cubicBezTo>
                  <a:pt x="110620" y="21123"/>
                  <a:pt x="110525" y="21218"/>
                  <a:pt x="110367" y="21345"/>
                </a:cubicBezTo>
                <a:close/>
                <a:moveTo>
                  <a:pt x="105363" y="28407"/>
                </a:moveTo>
                <a:cubicBezTo>
                  <a:pt x="105268" y="28344"/>
                  <a:pt x="105173" y="28281"/>
                  <a:pt x="105078" y="28217"/>
                </a:cubicBezTo>
                <a:cubicBezTo>
                  <a:pt x="104951" y="28217"/>
                  <a:pt x="104825" y="28376"/>
                  <a:pt x="104888" y="28471"/>
                </a:cubicBezTo>
                <a:cubicBezTo>
                  <a:pt x="104920" y="28566"/>
                  <a:pt x="105015" y="28661"/>
                  <a:pt x="105078" y="28661"/>
                </a:cubicBezTo>
                <a:cubicBezTo>
                  <a:pt x="105173" y="28629"/>
                  <a:pt x="105236" y="28502"/>
                  <a:pt x="105363" y="28407"/>
                </a:cubicBezTo>
                <a:close/>
                <a:moveTo>
                  <a:pt x="6460" y="68278"/>
                </a:moveTo>
                <a:cubicBezTo>
                  <a:pt x="6619" y="68437"/>
                  <a:pt x="6682" y="68532"/>
                  <a:pt x="6777" y="68563"/>
                </a:cubicBezTo>
                <a:cubicBezTo>
                  <a:pt x="6904" y="68595"/>
                  <a:pt x="7062" y="68468"/>
                  <a:pt x="7031" y="68342"/>
                </a:cubicBezTo>
                <a:cubicBezTo>
                  <a:pt x="6999" y="68247"/>
                  <a:pt x="6904" y="68120"/>
                  <a:pt x="6841" y="68120"/>
                </a:cubicBezTo>
                <a:cubicBezTo>
                  <a:pt x="6746" y="68120"/>
                  <a:pt x="6651" y="68215"/>
                  <a:pt x="6460" y="68278"/>
                </a:cubicBezTo>
                <a:close/>
                <a:moveTo>
                  <a:pt x="71319" y="63465"/>
                </a:moveTo>
                <a:cubicBezTo>
                  <a:pt x="71509" y="63433"/>
                  <a:pt x="71635" y="63275"/>
                  <a:pt x="71540" y="63148"/>
                </a:cubicBezTo>
                <a:cubicBezTo>
                  <a:pt x="71509" y="63085"/>
                  <a:pt x="71414" y="63053"/>
                  <a:pt x="71319" y="63021"/>
                </a:cubicBezTo>
                <a:cubicBezTo>
                  <a:pt x="71255" y="63053"/>
                  <a:pt x="71129" y="63180"/>
                  <a:pt x="71129" y="63243"/>
                </a:cubicBezTo>
                <a:cubicBezTo>
                  <a:pt x="71192" y="63306"/>
                  <a:pt x="71255" y="63401"/>
                  <a:pt x="71319" y="63465"/>
                </a:cubicBezTo>
                <a:close/>
                <a:moveTo>
                  <a:pt x="101499" y="34741"/>
                </a:moveTo>
                <a:cubicBezTo>
                  <a:pt x="101658" y="34868"/>
                  <a:pt x="101721" y="34963"/>
                  <a:pt x="101816" y="34994"/>
                </a:cubicBezTo>
                <a:cubicBezTo>
                  <a:pt x="101943" y="35026"/>
                  <a:pt x="102101" y="34868"/>
                  <a:pt x="102069" y="34773"/>
                </a:cubicBezTo>
                <a:cubicBezTo>
                  <a:pt x="102038" y="34678"/>
                  <a:pt x="101943" y="34551"/>
                  <a:pt x="101879" y="34551"/>
                </a:cubicBezTo>
                <a:cubicBezTo>
                  <a:pt x="101784" y="34551"/>
                  <a:pt x="101689" y="34646"/>
                  <a:pt x="101499" y="34741"/>
                </a:cubicBezTo>
                <a:close/>
                <a:moveTo>
                  <a:pt x="115497" y="19445"/>
                </a:moveTo>
                <a:cubicBezTo>
                  <a:pt x="115402" y="19572"/>
                  <a:pt x="115307" y="19603"/>
                  <a:pt x="115275" y="19698"/>
                </a:cubicBezTo>
                <a:cubicBezTo>
                  <a:pt x="115275" y="19825"/>
                  <a:pt x="115370" y="19952"/>
                  <a:pt x="115497" y="19952"/>
                </a:cubicBezTo>
                <a:cubicBezTo>
                  <a:pt x="115624" y="19952"/>
                  <a:pt x="115750" y="19793"/>
                  <a:pt x="115687" y="19698"/>
                </a:cubicBezTo>
                <a:cubicBezTo>
                  <a:pt x="115655" y="19635"/>
                  <a:pt x="115592" y="19572"/>
                  <a:pt x="115497" y="19445"/>
                </a:cubicBezTo>
                <a:close/>
                <a:moveTo>
                  <a:pt x="29674" y="58144"/>
                </a:moveTo>
                <a:cubicBezTo>
                  <a:pt x="29801" y="58239"/>
                  <a:pt x="29832" y="58334"/>
                  <a:pt x="29927" y="58366"/>
                </a:cubicBezTo>
                <a:cubicBezTo>
                  <a:pt x="30022" y="58398"/>
                  <a:pt x="30181" y="58271"/>
                  <a:pt x="30149" y="58144"/>
                </a:cubicBezTo>
                <a:cubicBezTo>
                  <a:pt x="30117" y="58049"/>
                  <a:pt x="30054" y="57986"/>
                  <a:pt x="29959" y="57986"/>
                </a:cubicBezTo>
                <a:cubicBezTo>
                  <a:pt x="29896" y="57954"/>
                  <a:pt x="29801" y="58049"/>
                  <a:pt x="29674" y="58144"/>
                </a:cubicBezTo>
                <a:close/>
                <a:moveTo>
                  <a:pt x="5447" y="71477"/>
                </a:moveTo>
                <a:cubicBezTo>
                  <a:pt x="5384" y="71382"/>
                  <a:pt x="5289" y="71350"/>
                  <a:pt x="5162" y="71287"/>
                </a:cubicBezTo>
                <a:cubicBezTo>
                  <a:pt x="5035" y="71287"/>
                  <a:pt x="4909" y="71445"/>
                  <a:pt x="4972" y="71540"/>
                </a:cubicBezTo>
                <a:cubicBezTo>
                  <a:pt x="5004" y="71604"/>
                  <a:pt x="5130" y="71730"/>
                  <a:pt x="5162" y="71699"/>
                </a:cubicBezTo>
                <a:cubicBezTo>
                  <a:pt x="5257" y="71699"/>
                  <a:pt x="5320" y="71572"/>
                  <a:pt x="5479" y="71477"/>
                </a:cubicBezTo>
                <a:close/>
                <a:moveTo>
                  <a:pt x="32397" y="57606"/>
                </a:moveTo>
                <a:cubicBezTo>
                  <a:pt x="32461" y="57543"/>
                  <a:pt x="32524" y="57479"/>
                  <a:pt x="32587" y="57384"/>
                </a:cubicBezTo>
                <a:cubicBezTo>
                  <a:pt x="32587" y="57321"/>
                  <a:pt x="32492" y="57194"/>
                  <a:pt x="32397" y="57194"/>
                </a:cubicBezTo>
                <a:cubicBezTo>
                  <a:pt x="32302" y="57194"/>
                  <a:pt x="32207" y="57226"/>
                  <a:pt x="32176" y="57321"/>
                </a:cubicBezTo>
                <a:cubicBezTo>
                  <a:pt x="32112" y="57416"/>
                  <a:pt x="32207" y="57574"/>
                  <a:pt x="32397" y="57606"/>
                </a:cubicBezTo>
                <a:close/>
                <a:moveTo>
                  <a:pt x="133517" y="11116"/>
                </a:moveTo>
                <a:cubicBezTo>
                  <a:pt x="133707" y="11211"/>
                  <a:pt x="133802" y="11306"/>
                  <a:pt x="133897" y="11306"/>
                </a:cubicBezTo>
                <a:cubicBezTo>
                  <a:pt x="133960" y="11306"/>
                  <a:pt x="134055" y="11211"/>
                  <a:pt x="134087" y="11116"/>
                </a:cubicBezTo>
                <a:cubicBezTo>
                  <a:pt x="134119" y="11021"/>
                  <a:pt x="133960" y="10831"/>
                  <a:pt x="133865" y="10863"/>
                </a:cubicBezTo>
                <a:cubicBezTo>
                  <a:pt x="133770" y="10894"/>
                  <a:pt x="133675" y="10989"/>
                  <a:pt x="133517" y="11116"/>
                </a:cubicBezTo>
                <a:close/>
                <a:moveTo>
                  <a:pt x="63085" y="63180"/>
                </a:moveTo>
                <a:cubicBezTo>
                  <a:pt x="63243" y="63306"/>
                  <a:pt x="63338" y="63401"/>
                  <a:pt x="63433" y="63401"/>
                </a:cubicBezTo>
                <a:cubicBezTo>
                  <a:pt x="63496" y="63401"/>
                  <a:pt x="63591" y="63306"/>
                  <a:pt x="63623" y="63211"/>
                </a:cubicBezTo>
                <a:cubicBezTo>
                  <a:pt x="63687" y="63116"/>
                  <a:pt x="63528" y="62926"/>
                  <a:pt x="63433" y="62958"/>
                </a:cubicBezTo>
                <a:cubicBezTo>
                  <a:pt x="63306" y="62990"/>
                  <a:pt x="63243" y="63085"/>
                  <a:pt x="63085" y="63180"/>
                </a:cubicBezTo>
                <a:close/>
                <a:moveTo>
                  <a:pt x="73409" y="62451"/>
                </a:moveTo>
                <a:cubicBezTo>
                  <a:pt x="73567" y="62546"/>
                  <a:pt x="73662" y="62641"/>
                  <a:pt x="73757" y="62641"/>
                </a:cubicBezTo>
                <a:cubicBezTo>
                  <a:pt x="73821" y="62641"/>
                  <a:pt x="73916" y="62515"/>
                  <a:pt x="73947" y="62451"/>
                </a:cubicBezTo>
                <a:cubicBezTo>
                  <a:pt x="73979" y="62325"/>
                  <a:pt x="73821" y="62198"/>
                  <a:pt x="73694" y="62230"/>
                </a:cubicBezTo>
                <a:cubicBezTo>
                  <a:pt x="73599" y="62261"/>
                  <a:pt x="73536" y="62356"/>
                  <a:pt x="73409" y="62451"/>
                </a:cubicBezTo>
                <a:close/>
                <a:moveTo>
                  <a:pt x="103400" y="31321"/>
                </a:moveTo>
                <a:cubicBezTo>
                  <a:pt x="103336" y="31416"/>
                  <a:pt x="103305" y="31511"/>
                  <a:pt x="103241" y="31606"/>
                </a:cubicBezTo>
                <a:cubicBezTo>
                  <a:pt x="103241" y="31733"/>
                  <a:pt x="103400" y="31859"/>
                  <a:pt x="103495" y="31796"/>
                </a:cubicBezTo>
                <a:cubicBezTo>
                  <a:pt x="103558" y="31764"/>
                  <a:pt x="103685" y="31669"/>
                  <a:pt x="103653" y="31606"/>
                </a:cubicBezTo>
                <a:cubicBezTo>
                  <a:pt x="103653" y="31511"/>
                  <a:pt x="103526" y="31448"/>
                  <a:pt x="103400" y="31321"/>
                </a:cubicBezTo>
                <a:close/>
                <a:moveTo>
                  <a:pt x="98554" y="49372"/>
                </a:moveTo>
                <a:cubicBezTo>
                  <a:pt x="98649" y="49245"/>
                  <a:pt x="98744" y="49182"/>
                  <a:pt x="98776" y="49119"/>
                </a:cubicBezTo>
                <a:cubicBezTo>
                  <a:pt x="98776" y="48960"/>
                  <a:pt x="98649" y="48865"/>
                  <a:pt x="98491" y="48897"/>
                </a:cubicBezTo>
                <a:cubicBezTo>
                  <a:pt x="98427" y="48960"/>
                  <a:pt x="98364" y="49024"/>
                  <a:pt x="98364" y="49119"/>
                </a:cubicBezTo>
                <a:cubicBezTo>
                  <a:pt x="98364" y="49214"/>
                  <a:pt x="98459" y="49277"/>
                  <a:pt x="98554" y="49372"/>
                </a:cubicBezTo>
                <a:close/>
                <a:moveTo>
                  <a:pt x="86488" y="61248"/>
                </a:moveTo>
                <a:cubicBezTo>
                  <a:pt x="86583" y="61121"/>
                  <a:pt x="86710" y="61058"/>
                  <a:pt x="86710" y="60995"/>
                </a:cubicBezTo>
                <a:cubicBezTo>
                  <a:pt x="86678" y="60900"/>
                  <a:pt x="86615" y="60836"/>
                  <a:pt x="86552" y="60805"/>
                </a:cubicBezTo>
                <a:cubicBezTo>
                  <a:pt x="86457" y="60805"/>
                  <a:pt x="86362" y="60868"/>
                  <a:pt x="86330" y="60963"/>
                </a:cubicBezTo>
                <a:cubicBezTo>
                  <a:pt x="86330" y="61026"/>
                  <a:pt x="86393" y="61121"/>
                  <a:pt x="86488" y="61248"/>
                </a:cubicBezTo>
                <a:close/>
                <a:moveTo>
                  <a:pt x="68975" y="63750"/>
                </a:moveTo>
                <a:cubicBezTo>
                  <a:pt x="68849" y="63845"/>
                  <a:pt x="68754" y="63908"/>
                  <a:pt x="68754" y="64003"/>
                </a:cubicBezTo>
                <a:cubicBezTo>
                  <a:pt x="68754" y="64098"/>
                  <a:pt x="68817" y="64162"/>
                  <a:pt x="68880" y="64225"/>
                </a:cubicBezTo>
                <a:cubicBezTo>
                  <a:pt x="69007" y="64288"/>
                  <a:pt x="69165" y="64130"/>
                  <a:pt x="69165" y="64035"/>
                </a:cubicBezTo>
                <a:cubicBezTo>
                  <a:pt x="69134" y="63940"/>
                  <a:pt x="69039" y="63876"/>
                  <a:pt x="68975" y="63750"/>
                </a:cubicBezTo>
                <a:close/>
                <a:moveTo>
                  <a:pt x="107168" y="27616"/>
                </a:moveTo>
                <a:cubicBezTo>
                  <a:pt x="107295" y="27711"/>
                  <a:pt x="107358" y="27837"/>
                  <a:pt x="107421" y="27837"/>
                </a:cubicBezTo>
                <a:cubicBezTo>
                  <a:pt x="107675" y="27869"/>
                  <a:pt x="107707" y="27521"/>
                  <a:pt x="107485" y="27457"/>
                </a:cubicBezTo>
                <a:cubicBezTo>
                  <a:pt x="107421" y="27457"/>
                  <a:pt x="107326" y="27521"/>
                  <a:pt x="107168" y="27616"/>
                </a:cubicBezTo>
                <a:close/>
                <a:moveTo>
                  <a:pt x="55358" y="62831"/>
                </a:moveTo>
                <a:cubicBezTo>
                  <a:pt x="55294" y="62926"/>
                  <a:pt x="55231" y="63021"/>
                  <a:pt x="55199" y="63116"/>
                </a:cubicBezTo>
                <a:cubicBezTo>
                  <a:pt x="55168" y="63243"/>
                  <a:pt x="55358" y="63370"/>
                  <a:pt x="55453" y="63306"/>
                </a:cubicBezTo>
                <a:cubicBezTo>
                  <a:pt x="55548" y="63243"/>
                  <a:pt x="55579" y="63180"/>
                  <a:pt x="55579" y="63085"/>
                </a:cubicBezTo>
                <a:cubicBezTo>
                  <a:pt x="55579" y="62990"/>
                  <a:pt x="55484" y="62926"/>
                  <a:pt x="55358" y="62831"/>
                </a:cubicBezTo>
                <a:close/>
                <a:moveTo>
                  <a:pt x="79046" y="63433"/>
                </a:moveTo>
                <a:cubicBezTo>
                  <a:pt x="79204" y="63465"/>
                  <a:pt x="79331" y="63528"/>
                  <a:pt x="79394" y="63496"/>
                </a:cubicBezTo>
                <a:cubicBezTo>
                  <a:pt x="79458" y="63433"/>
                  <a:pt x="79489" y="63338"/>
                  <a:pt x="79458" y="63243"/>
                </a:cubicBezTo>
                <a:cubicBezTo>
                  <a:pt x="79458" y="63116"/>
                  <a:pt x="79331" y="63053"/>
                  <a:pt x="79236" y="63148"/>
                </a:cubicBezTo>
                <a:cubicBezTo>
                  <a:pt x="79173" y="63180"/>
                  <a:pt x="79141" y="63275"/>
                  <a:pt x="79046" y="63433"/>
                </a:cubicBezTo>
                <a:close/>
                <a:moveTo>
                  <a:pt x="119994" y="18210"/>
                </a:moveTo>
                <a:cubicBezTo>
                  <a:pt x="120121" y="18273"/>
                  <a:pt x="120216" y="18368"/>
                  <a:pt x="120279" y="18368"/>
                </a:cubicBezTo>
                <a:cubicBezTo>
                  <a:pt x="120342" y="18368"/>
                  <a:pt x="120469" y="18242"/>
                  <a:pt x="120469" y="18178"/>
                </a:cubicBezTo>
                <a:cubicBezTo>
                  <a:pt x="120437" y="18083"/>
                  <a:pt x="120374" y="18020"/>
                  <a:pt x="120279" y="17988"/>
                </a:cubicBezTo>
                <a:cubicBezTo>
                  <a:pt x="120216" y="17988"/>
                  <a:pt x="120121" y="18083"/>
                  <a:pt x="119994" y="18210"/>
                </a:cubicBezTo>
                <a:close/>
                <a:moveTo>
                  <a:pt x="104191" y="33728"/>
                </a:moveTo>
                <a:cubicBezTo>
                  <a:pt x="104128" y="33854"/>
                  <a:pt x="104033" y="33949"/>
                  <a:pt x="104033" y="34013"/>
                </a:cubicBezTo>
                <a:cubicBezTo>
                  <a:pt x="104033" y="34076"/>
                  <a:pt x="104128" y="34139"/>
                  <a:pt x="104191" y="34203"/>
                </a:cubicBezTo>
                <a:cubicBezTo>
                  <a:pt x="104255" y="34139"/>
                  <a:pt x="104381" y="34076"/>
                  <a:pt x="104381" y="34013"/>
                </a:cubicBezTo>
                <a:cubicBezTo>
                  <a:pt x="104381" y="33949"/>
                  <a:pt x="104286" y="33854"/>
                  <a:pt x="104191" y="33728"/>
                </a:cubicBezTo>
                <a:close/>
                <a:moveTo>
                  <a:pt x="81453" y="62483"/>
                </a:moveTo>
                <a:cubicBezTo>
                  <a:pt x="81580" y="62578"/>
                  <a:pt x="81643" y="62705"/>
                  <a:pt x="81706" y="62705"/>
                </a:cubicBezTo>
                <a:cubicBezTo>
                  <a:pt x="81801" y="62673"/>
                  <a:pt x="81865" y="62610"/>
                  <a:pt x="81896" y="62546"/>
                </a:cubicBezTo>
                <a:cubicBezTo>
                  <a:pt x="81896" y="62451"/>
                  <a:pt x="81833" y="62356"/>
                  <a:pt x="81738" y="62325"/>
                </a:cubicBezTo>
                <a:cubicBezTo>
                  <a:pt x="81675" y="62325"/>
                  <a:pt x="81580" y="62420"/>
                  <a:pt x="81453" y="62483"/>
                </a:cubicBezTo>
                <a:close/>
                <a:moveTo>
                  <a:pt x="102354" y="37243"/>
                </a:moveTo>
                <a:cubicBezTo>
                  <a:pt x="102481" y="37306"/>
                  <a:pt x="102576" y="37401"/>
                  <a:pt x="102639" y="37370"/>
                </a:cubicBezTo>
                <a:cubicBezTo>
                  <a:pt x="102734" y="37338"/>
                  <a:pt x="102798" y="37275"/>
                  <a:pt x="102829" y="37180"/>
                </a:cubicBezTo>
                <a:cubicBezTo>
                  <a:pt x="102861" y="37053"/>
                  <a:pt x="102671" y="36926"/>
                  <a:pt x="102576" y="36990"/>
                </a:cubicBezTo>
                <a:cubicBezTo>
                  <a:pt x="102481" y="37021"/>
                  <a:pt x="102449" y="37116"/>
                  <a:pt x="102354" y="37243"/>
                </a:cubicBezTo>
                <a:close/>
                <a:moveTo>
                  <a:pt x="12921" y="63591"/>
                </a:moveTo>
                <a:cubicBezTo>
                  <a:pt x="13048" y="63686"/>
                  <a:pt x="13111" y="63813"/>
                  <a:pt x="13174" y="63813"/>
                </a:cubicBezTo>
                <a:cubicBezTo>
                  <a:pt x="13269" y="63813"/>
                  <a:pt x="13333" y="63718"/>
                  <a:pt x="13396" y="63655"/>
                </a:cubicBezTo>
                <a:cubicBezTo>
                  <a:pt x="13364" y="63591"/>
                  <a:pt x="13301" y="63465"/>
                  <a:pt x="13238" y="63433"/>
                </a:cubicBezTo>
                <a:cubicBezTo>
                  <a:pt x="13174" y="63433"/>
                  <a:pt x="13079" y="63528"/>
                  <a:pt x="12921" y="63591"/>
                </a:cubicBezTo>
                <a:close/>
                <a:moveTo>
                  <a:pt x="99884" y="45984"/>
                </a:moveTo>
                <a:cubicBezTo>
                  <a:pt x="100011" y="46047"/>
                  <a:pt x="100106" y="46142"/>
                  <a:pt x="100169" y="46142"/>
                </a:cubicBezTo>
                <a:cubicBezTo>
                  <a:pt x="100264" y="46110"/>
                  <a:pt x="100328" y="46047"/>
                  <a:pt x="100359" y="45952"/>
                </a:cubicBezTo>
                <a:cubicBezTo>
                  <a:pt x="100391" y="45794"/>
                  <a:pt x="100264" y="45699"/>
                  <a:pt x="100138" y="45730"/>
                </a:cubicBezTo>
                <a:cubicBezTo>
                  <a:pt x="100043" y="45762"/>
                  <a:pt x="99979" y="45857"/>
                  <a:pt x="99884" y="45984"/>
                </a:cubicBezTo>
                <a:close/>
                <a:moveTo>
                  <a:pt x="76671" y="64066"/>
                </a:moveTo>
                <a:cubicBezTo>
                  <a:pt x="76798" y="64162"/>
                  <a:pt x="76861" y="64257"/>
                  <a:pt x="76924" y="64257"/>
                </a:cubicBezTo>
                <a:cubicBezTo>
                  <a:pt x="77019" y="64225"/>
                  <a:pt x="77083" y="64162"/>
                  <a:pt x="77114" y="64066"/>
                </a:cubicBezTo>
                <a:cubicBezTo>
                  <a:pt x="77083" y="63971"/>
                  <a:pt x="77019" y="63908"/>
                  <a:pt x="76924" y="63876"/>
                </a:cubicBezTo>
                <a:cubicBezTo>
                  <a:pt x="76861" y="63876"/>
                  <a:pt x="76798" y="63971"/>
                  <a:pt x="76671" y="64066"/>
                </a:cubicBezTo>
                <a:close/>
                <a:moveTo>
                  <a:pt x="44273" y="61723"/>
                </a:moveTo>
                <a:cubicBezTo>
                  <a:pt x="44368" y="61596"/>
                  <a:pt x="44463" y="61501"/>
                  <a:pt x="44463" y="61438"/>
                </a:cubicBezTo>
                <a:cubicBezTo>
                  <a:pt x="44432" y="61216"/>
                  <a:pt x="44115" y="61216"/>
                  <a:pt x="44083" y="61470"/>
                </a:cubicBezTo>
                <a:cubicBezTo>
                  <a:pt x="44083" y="61533"/>
                  <a:pt x="44178" y="61596"/>
                  <a:pt x="44273" y="61723"/>
                </a:cubicBezTo>
                <a:close/>
                <a:moveTo>
                  <a:pt x="101468" y="42722"/>
                </a:moveTo>
                <a:cubicBezTo>
                  <a:pt x="101594" y="42817"/>
                  <a:pt x="101689" y="42912"/>
                  <a:pt x="101753" y="42912"/>
                </a:cubicBezTo>
                <a:cubicBezTo>
                  <a:pt x="101816" y="42912"/>
                  <a:pt x="101943" y="42785"/>
                  <a:pt x="101943" y="42722"/>
                </a:cubicBezTo>
                <a:cubicBezTo>
                  <a:pt x="101911" y="42627"/>
                  <a:pt x="101848" y="42563"/>
                  <a:pt x="101753" y="42532"/>
                </a:cubicBezTo>
                <a:cubicBezTo>
                  <a:pt x="101689" y="42532"/>
                  <a:pt x="101594" y="42627"/>
                  <a:pt x="101468" y="42722"/>
                </a:cubicBezTo>
                <a:close/>
                <a:moveTo>
                  <a:pt x="83828" y="61691"/>
                </a:moveTo>
                <a:cubicBezTo>
                  <a:pt x="83955" y="61818"/>
                  <a:pt x="84018" y="61913"/>
                  <a:pt x="84081" y="61913"/>
                </a:cubicBezTo>
                <a:cubicBezTo>
                  <a:pt x="84176" y="61881"/>
                  <a:pt x="84240" y="61818"/>
                  <a:pt x="84271" y="61755"/>
                </a:cubicBezTo>
                <a:cubicBezTo>
                  <a:pt x="84271" y="61660"/>
                  <a:pt x="84208" y="61565"/>
                  <a:pt x="84113" y="61533"/>
                </a:cubicBezTo>
                <a:cubicBezTo>
                  <a:pt x="84050" y="61533"/>
                  <a:pt x="83955" y="61628"/>
                  <a:pt x="83828" y="61691"/>
                </a:cubicBezTo>
                <a:close/>
                <a:moveTo>
                  <a:pt x="100961" y="40632"/>
                </a:moveTo>
                <a:cubicBezTo>
                  <a:pt x="101056" y="40537"/>
                  <a:pt x="101183" y="40473"/>
                  <a:pt x="101183" y="40410"/>
                </a:cubicBezTo>
                <a:cubicBezTo>
                  <a:pt x="101183" y="40315"/>
                  <a:pt x="101151" y="40220"/>
                  <a:pt x="101056" y="40156"/>
                </a:cubicBezTo>
                <a:cubicBezTo>
                  <a:pt x="100961" y="40093"/>
                  <a:pt x="100771" y="40220"/>
                  <a:pt x="100803" y="40346"/>
                </a:cubicBezTo>
                <a:cubicBezTo>
                  <a:pt x="100803" y="40410"/>
                  <a:pt x="100866" y="40505"/>
                  <a:pt x="100961" y="40632"/>
                </a:cubicBezTo>
                <a:close/>
                <a:moveTo>
                  <a:pt x="60995" y="63655"/>
                </a:moveTo>
                <a:cubicBezTo>
                  <a:pt x="60900" y="63781"/>
                  <a:pt x="60805" y="63845"/>
                  <a:pt x="60805" y="63908"/>
                </a:cubicBezTo>
                <a:cubicBezTo>
                  <a:pt x="60805" y="64003"/>
                  <a:pt x="60868" y="64098"/>
                  <a:pt x="60931" y="64130"/>
                </a:cubicBezTo>
                <a:cubicBezTo>
                  <a:pt x="61058" y="64193"/>
                  <a:pt x="61216" y="64035"/>
                  <a:pt x="61185" y="63940"/>
                </a:cubicBezTo>
                <a:cubicBezTo>
                  <a:pt x="61153" y="63813"/>
                  <a:pt x="61058" y="63718"/>
                  <a:pt x="60995" y="63655"/>
                </a:cubicBezTo>
                <a:close/>
                <a:moveTo>
                  <a:pt x="108783" y="24449"/>
                </a:moveTo>
                <a:cubicBezTo>
                  <a:pt x="108910" y="24544"/>
                  <a:pt x="108942" y="24639"/>
                  <a:pt x="109037" y="24670"/>
                </a:cubicBezTo>
                <a:cubicBezTo>
                  <a:pt x="109132" y="24734"/>
                  <a:pt x="109227" y="24670"/>
                  <a:pt x="109258" y="24544"/>
                </a:cubicBezTo>
                <a:cubicBezTo>
                  <a:pt x="109322" y="24417"/>
                  <a:pt x="109227" y="24259"/>
                  <a:pt x="109100" y="24290"/>
                </a:cubicBezTo>
                <a:cubicBezTo>
                  <a:pt x="108973" y="24322"/>
                  <a:pt x="108878" y="24385"/>
                  <a:pt x="108783" y="24449"/>
                </a:cubicBezTo>
                <a:close/>
                <a:moveTo>
                  <a:pt x="9184" y="67835"/>
                </a:moveTo>
                <a:cubicBezTo>
                  <a:pt x="9279" y="67708"/>
                  <a:pt x="9374" y="67613"/>
                  <a:pt x="9342" y="67550"/>
                </a:cubicBezTo>
                <a:cubicBezTo>
                  <a:pt x="9342" y="67487"/>
                  <a:pt x="9247" y="67423"/>
                  <a:pt x="9184" y="67360"/>
                </a:cubicBezTo>
                <a:cubicBezTo>
                  <a:pt x="9121" y="67423"/>
                  <a:pt x="8994" y="67487"/>
                  <a:pt x="8994" y="67550"/>
                </a:cubicBezTo>
                <a:cubicBezTo>
                  <a:pt x="8994" y="67613"/>
                  <a:pt x="9089" y="67708"/>
                  <a:pt x="9184" y="67835"/>
                </a:cubicBezTo>
                <a:close/>
                <a:moveTo>
                  <a:pt x="111222" y="23720"/>
                </a:moveTo>
                <a:cubicBezTo>
                  <a:pt x="111348" y="23815"/>
                  <a:pt x="111443" y="23910"/>
                  <a:pt x="111507" y="23879"/>
                </a:cubicBezTo>
                <a:cubicBezTo>
                  <a:pt x="111602" y="23847"/>
                  <a:pt x="111665" y="23752"/>
                  <a:pt x="111665" y="23657"/>
                </a:cubicBezTo>
                <a:cubicBezTo>
                  <a:pt x="111633" y="23594"/>
                  <a:pt x="111538" y="23530"/>
                  <a:pt x="111475" y="23499"/>
                </a:cubicBezTo>
                <a:cubicBezTo>
                  <a:pt x="111412" y="23499"/>
                  <a:pt x="111348" y="23625"/>
                  <a:pt x="111222" y="23720"/>
                </a:cubicBezTo>
                <a:close/>
                <a:moveTo>
                  <a:pt x="19350" y="58904"/>
                </a:moveTo>
                <a:cubicBezTo>
                  <a:pt x="19476" y="58999"/>
                  <a:pt x="19540" y="59094"/>
                  <a:pt x="19635" y="59063"/>
                </a:cubicBezTo>
                <a:cubicBezTo>
                  <a:pt x="19730" y="59031"/>
                  <a:pt x="19793" y="58968"/>
                  <a:pt x="19825" y="58873"/>
                </a:cubicBezTo>
                <a:cubicBezTo>
                  <a:pt x="19857" y="58746"/>
                  <a:pt x="19698" y="58619"/>
                  <a:pt x="19571" y="58683"/>
                </a:cubicBezTo>
                <a:cubicBezTo>
                  <a:pt x="19508" y="58714"/>
                  <a:pt x="19445" y="58809"/>
                  <a:pt x="19350" y="58904"/>
                </a:cubicBezTo>
                <a:close/>
                <a:moveTo>
                  <a:pt x="3579" y="74422"/>
                </a:moveTo>
                <a:cubicBezTo>
                  <a:pt x="3484" y="74549"/>
                  <a:pt x="3389" y="74612"/>
                  <a:pt x="3357" y="74676"/>
                </a:cubicBezTo>
                <a:cubicBezTo>
                  <a:pt x="3325" y="74802"/>
                  <a:pt x="3420" y="74897"/>
                  <a:pt x="3515" y="74897"/>
                </a:cubicBezTo>
                <a:cubicBezTo>
                  <a:pt x="3610" y="74866"/>
                  <a:pt x="3705" y="74802"/>
                  <a:pt x="3737" y="74739"/>
                </a:cubicBezTo>
                <a:cubicBezTo>
                  <a:pt x="3737" y="74676"/>
                  <a:pt x="3674" y="74581"/>
                  <a:pt x="3579" y="74422"/>
                </a:cubicBezTo>
                <a:close/>
                <a:moveTo>
                  <a:pt x="143936" y="10419"/>
                </a:moveTo>
                <a:cubicBezTo>
                  <a:pt x="144063" y="10483"/>
                  <a:pt x="144126" y="10578"/>
                  <a:pt x="144221" y="10609"/>
                </a:cubicBezTo>
                <a:cubicBezTo>
                  <a:pt x="144348" y="10641"/>
                  <a:pt x="144443" y="10483"/>
                  <a:pt x="144411" y="10356"/>
                </a:cubicBezTo>
                <a:cubicBezTo>
                  <a:pt x="144411" y="10229"/>
                  <a:pt x="144316" y="10166"/>
                  <a:pt x="144189" y="10198"/>
                </a:cubicBezTo>
                <a:cubicBezTo>
                  <a:pt x="144126" y="10229"/>
                  <a:pt x="144063" y="10324"/>
                  <a:pt x="143936" y="10419"/>
                </a:cubicBezTo>
                <a:close/>
                <a:moveTo>
                  <a:pt x="90225" y="57068"/>
                </a:moveTo>
                <a:cubicBezTo>
                  <a:pt x="90352" y="57131"/>
                  <a:pt x="90447" y="57226"/>
                  <a:pt x="90510" y="57194"/>
                </a:cubicBezTo>
                <a:cubicBezTo>
                  <a:pt x="90605" y="57163"/>
                  <a:pt x="90669" y="57099"/>
                  <a:pt x="90700" y="57004"/>
                </a:cubicBezTo>
                <a:cubicBezTo>
                  <a:pt x="90732" y="56909"/>
                  <a:pt x="90574" y="56783"/>
                  <a:pt x="90447" y="56814"/>
                </a:cubicBezTo>
                <a:cubicBezTo>
                  <a:pt x="90384" y="56878"/>
                  <a:pt x="90320" y="56941"/>
                  <a:pt x="90225" y="57068"/>
                </a:cubicBezTo>
                <a:close/>
                <a:moveTo>
                  <a:pt x="92949" y="55959"/>
                </a:moveTo>
                <a:cubicBezTo>
                  <a:pt x="92854" y="56054"/>
                  <a:pt x="92759" y="56118"/>
                  <a:pt x="92727" y="56213"/>
                </a:cubicBezTo>
                <a:cubicBezTo>
                  <a:pt x="92695" y="56308"/>
                  <a:pt x="92822" y="56466"/>
                  <a:pt x="92949" y="56403"/>
                </a:cubicBezTo>
                <a:cubicBezTo>
                  <a:pt x="93044" y="56371"/>
                  <a:pt x="93107" y="56308"/>
                  <a:pt x="93107" y="56213"/>
                </a:cubicBezTo>
                <a:cubicBezTo>
                  <a:pt x="93107" y="56149"/>
                  <a:pt x="93012" y="56054"/>
                  <a:pt x="92949" y="55959"/>
                </a:cubicBezTo>
                <a:close/>
                <a:moveTo>
                  <a:pt x="139154" y="11971"/>
                </a:moveTo>
                <a:cubicBezTo>
                  <a:pt x="139281" y="12066"/>
                  <a:pt x="139376" y="12161"/>
                  <a:pt x="139439" y="12161"/>
                </a:cubicBezTo>
                <a:cubicBezTo>
                  <a:pt x="139534" y="12130"/>
                  <a:pt x="139597" y="12066"/>
                  <a:pt x="139629" y="11971"/>
                </a:cubicBezTo>
                <a:cubicBezTo>
                  <a:pt x="139629" y="11908"/>
                  <a:pt x="139502" y="11781"/>
                  <a:pt x="139439" y="11781"/>
                </a:cubicBezTo>
                <a:cubicBezTo>
                  <a:pt x="139376" y="11781"/>
                  <a:pt x="139281" y="11876"/>
                  <a:pt x="139154" y="11971"/>
                </a:cubicBezTo>
                <a:close/>
                <a:moveTo>
                  <a:pt x="21978" y="57796"/>
                </a:moveTo>
                <a:cubicBezTo>
                  <a:pt x="21883" y="57891"/>
                  <a:pt x="21820" y="57986"/>
                  <a:pt x="21788" y="58081"/>
                </a:cubicBezTo>
                <a:cubicBezTo>
                  <a:pt x="21757" y="58208"/>
                  <a:pt x="21947" y="58334"/>
                  <a:pt x="22073" y="58271"/>
                </a:cubicBezTo>
                <a:cubicBezTo>
                  <a:pt x="22168" y="58271"/>
                  <a:pt x="22232" y="58144"/>
                  <a:pt x="22168" y="58049"/>
                </a:cubicBezTo>
                <a:cubicBezTo>
                  <a:pt x="22168" y="57954"/>
                  <a:pt x="22073" y="57891"/>
                  <a:pt x="21978" y="57796"/>
                </a:cubicBezTo>
                <a:close/>
                <a:moveTo>
                  <a:pt x="96654" y="52254"/>
                </a:moveTo>
                <a:cubicBezTo>
                  <a:pt x="96749" y="52349"/>
                  <a:pt x="96844" y="52444"/>
                  <a:pt x="96907" y="52444"/>
                </a:cubicBezTo>
                <a:cubicBezTo>
                  <a:pt x="97002" y="52444"/>
                  <a:pt x="97066" y="52381"/>
                  <a:pt x="97129" y="52317"/>
                </a:cubicBezTo>
                <a:cubicBezTo>
                  <a:pt x="97192" y="52191"/>
                  <a:pt x="97034" y="52032"/>
                  <a:pt x="96907" y="52064"/>
                </a:cubicBezTo>
                <a:cubicBezTo>
                  <a:pt x="96844" y="52096"/>
                  <a:pt x="96781" y="52159"/>
                  <a:pt x="96654" y="52254"/>
                </a:cubicBezTo>
                <a:close/>
                <a:moveTo>
                  <a:pt x="74232" y="64827"/>
                </a:moveTo>
                <a:cubicBezTo>
                  <a:pt x="74359" y="64922"/>
                  <a:pt x="74422" y="65048"/>
                  <a:pt x="74486" y="65048"/>
                </a:cubicBezTo>
                <a:cubicBezTo>
                  <a:pt x="74739" y="65080"/>
                  <a:pt x="74802" y="64700"/>
                  <a:pt x="74549" y="64668"/>
                </a:cubicBezTo>
                <a:cubicBezTo>
                  <a:pt x="74486" y="64668"/>
                  <a:pt x="74391" y="64732"/>
                  <a:pt x="74232" y="64827"/>
                </a:cubicBezTo>
                <a:close/>
                <a:moveTo>
                  <a:pt x="99314" y="51209"/>
                </a:moveTo>
                <a:cubicBezTo>
                  <a:pt x="99219" y="51336"/>
                  <a:pt x="99156" y="51431"/>
                  <a:pt x="99156" y="51494"/>
                </a:cubicBezTo>
                <a:cubicBezTo>
                  <a:pt x="99188" y="51589"/>
                  <a:pt x="99283" y="51652"/>
                  <a:pt x="99378" y="51652"/>
                </a:cubicBezTo>
                <a:cubicBezTo>
                  <a:pt x="99473" y="51684"/>
                  <a:pt x="99568" y="51557"/>
                  <a:pt x="99536" y="51462"/>
                </a:cubicBezTo>
                <a:cubicBezTo>
                  <a:pt x="99504" y="51367"/>
                  <a:pt x="99409" y="51336"/>
                  <a:pt x="99314" y="51209"/>
                </a:cubicBezTo>
                <a:close/>
                <a:moveTo>
                  <a:pt x="88578" y="60235"/>
                </a:moveTo>
                <a:cubicBezTo>
                  <a:pt x="88705" y="60298"/>
                  <a:pt x="88800" y="60330"/>
                  <a:pt x="88927" y="60361"/>
                </a:cubicBezTo>
                <a:cubicBezTo>
                  <a:pt x="89022" y="60393"/>
                  <a:pt x="89117" y="60266"/>
                  <a:pt x="89085" y="60171"/>
                </a:cubicBezTo>
                <a:cubicBezTo>
                  <a:pt x="89053" y="60076"/>
                  <a:pt x="88958" y="60013"/>
                  <a:pt x="88863" y="60013"/>
                </a:cubicBezTo>
                <a:cubicBezTo>
                  <a:pt x="88800" y="60013"/>
                  <a:pt x="88737" y="60108"/>
                  <a:pt x="88578" y="60235"/>
                </a:cubicBezTo>
                <a:close/>
                <a:moveTo>
                  <a:pt x="58334" y="64732"/>
                </a:moveTo>
                <a:cubicBezTo>
                  <a:pt x="58461" y="64827"/>
                  <a:pt x="58556" y="64922"/>
                  <a:pt x="58619" y="64922"/>
                </a:cubicBezTo>
                <a:cubicBezTo>
                  <a:pt x="58683" y="64922"/>
                  <a:pt x="58778" y="64795"/>
                  <a:pt x="58778" y="64732"/>
                </a:cubicBezTo>
                <a:cubicBezTo>
                  <a:pt x="58778" y="64637"/>
                  <a:pt x="58683" y="64573"/>
                  <a:pt x="58588" y="64542"/>
                </a:cubicBezTo>
                <a:cubicBezTo>
                  <a:pt x="58524" y="64542"/>
                  <a:pt x="58461" y="64637"/>
                  <a:pt x="58334" y="64732"/>
                </a:cubicBezTo>
                <a:close/>
                <a:moveTo>
                  <a:pt x="46649" y="60393"/>
                </a:moveTo>
                <a:cubicBezTo>
                  <a:pt x="46585" y="60456"/>
                  <a:pt x="46522" y="60551"/>
                  <a:pt x="46490" y="60678"/>
                </a:cubicBezTo>
                <a:cubicBezTo>
                  <a:pt x="46459" y="60773"/>
                  <a:pt x="46617" y="60900"/>
                  <a:pt x="46744" y="60836"/>
                </a:cubicBezTo>
                <a:cubicBezTo>
                  <a:pt x="46870" y="60836"/>
                  <a:pt x="46934" y="60710"/>
                  <a:pt x="46870" y="60615"/>
                </a:cubicBezTo>
                <a:cubicBezTo>
                  <a:pt x="46839" y="60551"/>
                  <a:pt x="46775" y="60488"/>
                  <a:pt x="46649" y="60393"/>
                </a:cubicBezTo>
                <a:close/>
                <a:moveTo>
                  <a:pt x="66537" y="65048"/>
                </a:moveTo>
                <a:cubicBezTo>
                  <a:pt x="66632" y="64922"/>
                  <a:pt x="66758" y="64858"/>
                  <a:pt x="66758" y="64795"/>
                </a:cubicBezTo>
                <a:cubicBezTo>
                  <a:pt x="66727" y="64700"/>
                  <a:pt x="66663" y="64637"/>
                  <a:pt x="66600" y="64605"/>
                </a:cubicBezTo>
                <a:cubicBezTo>
                  <a:pt x="66505" y="64605"/>
                  <a:pt x="66410" y="64668"/>
                  <a:pt x="66378" y="64763"/>
                </a:cubicBezTo>
                <a:cubicBezTo>
                  <a:pt x="66378" y="64827"/>
                  <a:pt x="66442" y="64922"/>
                  <a:pt x="66537" y="65048"/>
                </a:cubicBezTo>
                <a:close/>
                <a:moveTo>
                  <a:pt x="10514" y="64383"/>
                </a:moveTo>
                <a:cubicBezTo>
                  <a:pt x="10641" y="64478"/>
                  <a:pt x="10704" y="64573"/>
                  <a:pt x="10767" y="64573"/>
                </a:cubicBezTo>
                <a:cubicBezTo>
                  <a:pt x="10894" y="64637"/>
                  <a:pt x="11053" y="64478"/>
                  <a:pt x="10989" y="64352"/>
                </a:cubicBezTo>
                <a:cubicBezTo>
                  <a:pt x="10958" y="64257"/>
                  <a:pt x="10862" y="64193"/>
                  <a:pt x="10767" y="64193"/>
                </a:cubicBezTo>
                <a:cubicBezTo>
                  <a:pt x="10704" y="64193"/>
                  <a:pt x="10641" y="64288"/>
                  <a:pt x="10514" y="64383"/>
                </a:cubicBezTo>
                <a:close/>
                <a:moveTo>
                  <a:pt x="35501" y="58714"/>
                </a:moveTo>
                <a:cubicBezTo>
                  <a:pt x="35406" y="58873"/>
                  <a:pt x="35343" y="58936"/>
                  <a:pt x="35343" y="59031"/>
                </a:cubicBezTo>
                <a:cubicBezTo>
                  <a:pt x="35374" y="59094"/>
                  <a:pt x="35469" y="59126"/>
                  <a:pt x="35564" y="59189"/>
                </a:cubicBezTo>
                <a:cubicBezTo>
                  <a:pt x="35628" y="59126"/>
                  <a:pt x="35723" y="59031"/>
                  <a:pt x="35723" y="58968"/>
                </a:cubicBezTo>
                <a:cubicBezTo>
                  <a:pt x="35723" y="58904"/>
                  <a:pt x="35596" y="58841"/>
                  <a:pt x="35501" y="58714"/>
                </a:cubicBezTo>
                <a:close/>
                <a:moveTo>
                  <a:pt x="94215" y="53109"/>
                </a:moveTo>
                <a:cubicBezTo>
                  <a:pt x="94374" y="53172"/>
                  <a:pt x="94469" y="53267"/>
                  <a:pt x="94532" y="53236"/>
                </a:cubicBezTo>
                <a:cubicBezTo>
                  <a:pt x="94627" y="53204"/>
                  <a:pt x="94691" y="53141"/>
                  <a:pt x="94691" y="53046"/>
                </a:cubicBezTo>
                <a:cubicBezTo>
                  <a:pt x="94722" y="52919"/>
                  <a:pt x="94596" y="52824"/>
                  <a:pt x="94469" y="52887"/>
                </a:cubicBezTo>
                <a:cubicBezTo>
                  <a:pt x="94374" y="52919"/>
                  <a:pt x="94342" y="53014"/>
                  <a:pt x="94215" y="53109"/>
                </a:cubicBezTo>
                <a:close/>
                <a:moveTo>
                  <a:pt x="117904" y="19255"/>
                </a:moveTo>
                <a:cubicBezTo>
                  <a:pt x="117967" y="19128"/>
                  <a:pt x="118062" y="19033"/>
                  <a:pt x="118062" y="18970"/>
                </a:cubicBezTo>
                <a:cubicBezTo>
                  <a:pt x="118031" y="18875"/>
                  <a:pt x="117904" y="18843"/>
                  <a:pt x="117841" y="18780"/>
                </a:cubicBezTo>
                <a:cubicBezTo>
                  <a:pt x="117777" y="18843"/>
                  <a:pt x="117682" y="18938"/>
                  <a:pt x="117682" y="19002"/>
                </a:cubicBezTo>
                <a:cubicBezTo>
                  <a:pt x="117682" y="19065"/>
                  <a:pt x="117809" y="19128"/>
                  <a:pt x="117904" y="19255"/>
                </a:cubicBezTo>
                <a:close/>
                <a:moveTo>
                  <a:pt x="141909" y="10894"/>
                </a:moveTo>
                <a:cubicBezTo>
                  <a:pt x="141782" y="11021"/>
                  <a:pt x="141687" y="11084"/>
                  <a:pt x="141687" y="11148"/>
                </a:cubicBezTo>
                <a:cubicBezTo>
                  <a:pt x="141687" y="11243"/>
                  <a:pt x="141751" y="11338"/>
                  <a:pt x="141846" y="11369"/>
                </a:cubicBezTo>
                <a:cubicBezTo>
                  <a:pt x="141941" y="11401"/>
                  <a:pt x="142036" y="11306"/>
                  <a:pt x="142036" y="11211"/>
                </a:cubicBezTo>
                <a:cubicBezTo>
                  <a:pt x="142004" y="11084"/>
                  <a:pt x="141941" y="10989"/>
                  <a:pt x="141909" y="10894"/>
                </a:cubicBezTo>
                <a:close/>
                <a:moveTo>
                  <a:pt x="122401" y="17450"/>
                </a:moveTo>
                <a:cubicBezTo>
                  <a:pt x="122496" y="17482"/>
                  <a:pt x="122591" y="17545"/>
                  <a:pt x="122686" y="17577"/>
                </a:cubicBezTo>
                <a:cubicBezTo>
                  <a:pt x="122749" y="17577"/>
                  <a:pt x="122844" y="17450"/>
                  <a:pt x="122813" y="17418"/>
                </a:cubicBezTo>
                <a:cubicBezTo>
                  <a:pt x="122781" y="17355"/>
                  <a:pt x="122718" y="17228"/>
                  <a:pt x="122654" y="17228"/>
                </a:cubicBezTo>
                <a:cubicBezTo>
                  <a:pt x="122591" y="17228"/>
                  <a:pt x="122528" y="17323"/>
                  <a:pt x="122401" y="17450"/>
                </a:cubicBezTo>
                <a:close/>
                <a:moveTo>
                  <a:pt x="38700" y="60361"/>
                </a:moveTo>
                <a:cubicBezTo>
                  <a:pt x="38636" y="60456"/>
                  <a:pt x="38573" y="60551"/>
                  <a:pt x="38541" y="60646"/>
                </a:cubicBezTo>
                <a:cubicBezTo>
                  <a:pt x="38510" y="60678"/>
                  <a:pt x="38636" y="60805"/>
                  <a:pt x="38668" y="60773"/>
                </a:cubicBezTo>
                <a:cubicBezTo>
                  <a:pt x="38731" y="60773"/>
                  <a:pt x="38858" y="60710"/>
                  <a:pt x="38858" y="60646"/>
                </a:cubicBezTo>
                <a:cubicBezTo>
                  <a:pt x="38890" y="60583"/>
                  <a:pt x="38795" y="60488"/>
                  <a:pt x="38700" y="60361"/>
                </a:cubicBezTo>
                <a:close/>
                <a:moveTo>
                  <a:pt x="94469" y="60805"/>
                </a:moveTo>
                <a:cubicBezTo>
                  <a:pt x="94406" y="60868"/>
                  <a:pt x="94342" y="60963"/>
                  <a:pt x="94310" y="61058"/>
                </a:cubicBezTo>
                <a:cubicBezTo>
                  <a:pt x="94310" y="61058"/>
                  <a:pt x="94406" y="61153"/>
                  <a:pt x="94469" y="61153"/>
                </a:cubicBezTo>
                <a:cubicBezTo>
                  <a:pt x="94564" y="61185"/>
                  <a:pt x="94691" y="61121"/>
                  <a:pt x="94627" y="60995"/>
                </a:cubicBezTo>
                <a:cubicBezTo>
                  <a:pt x="94627" y="60931"/>
                  <a:pt x="94564" y="60900"/>
                  <a:pt x="94469" y="60805"/>
                </a:cubicBezTo>
                <a:close/>
                <a:moveTo>
                  <a:pt x="18051" y="62325"/>
                </a:moveTo>
                <a:cubicBezTo>
                  <a:pt x="18115" y="62166"/>
                  <a:pt x="18178" y="62103"/>
                  <a:pt x="18178" y="62008"/>
                </a:cubicBezTo>
                <a:cubicBezTo>
                  <a:pt x="18178" y="61976"/>
                  <a:pt x="18051" y="61881"/>
                  <a:pt x="18020" y="61881"/>
                </a:cubicBezTo>
                <a:cubicBezTo>
                  <a:pt x="17956" y="61913"/>
                  <a:pt x="17830" y="61976"/>
                  <a:pt x="17830" y="62040"/>
                </a:cubicBezTo>
                <a:cubicBezTo>
                  <a:pt x="17830" y="62103"/>
                  <a:pt x="17925" y="62198"/>
                  <a:pt x="18051" y="62325"/>
                </a:cubicBezTo>
                <a:close/>
                <a:moveTo>
                  <a:pt x="49879" y="62008"/>
                </a:moveTo>
                <a:cubicBezTo>
                  <a:pt x="49784" y="62135"/>
                  <a:pt x="49689" y="62230"/>
                  <a:pt x="49689" y="62293"/>
                </a:cubicBezTo>
                <a:cubicBezTo>
                  <a:pt x="49689" y="62356"/>
                  <a:pt x="49815" y="62420"/>
                  <a:pt x="49879" y="62483"/>
                </a:cubicBezTo>
                <a:cubicBezTo>
                  <a:pt x="49942" y="62420"/>
                  <a:pt x="50037" y="62356"/>
                  <a:pt x="50037" y="62261"/>
                </a:cubicBezTo>
                <a:cubicBezTo>
                  <a:pt x="50037" y="62198"/>
                  <a:pt x="49942" y="62135"/>
                  <a:pt x="49879" y="62008"/>
                </a:cubicBezTo>
                <a:close/>
                <a:moveTo>
                  <a:pt x="15550" y="63116"/>
                </a:moveTo>
                <a:cubicBezTo>
                  <a:pt x="15645" y="62990"/>
                  <a:pt x="15771" y="62895"/>
                  <a:pt x="15740" y="62831"/>
                </a:cubicBezTo>
                <a:cubicBezTo>
                  <a:pt x="15740" y="62768"/>
                  <a:pt x="15645" y="62705"/>
                  <a:pt x="15550" y="62673"/>
                </a:cubicBezTo>
                <a:cubicBezTo>
                  <a:pt x="15518" y="62673"/>
                  <a:pt x="15423" y="62768"/>
                  <a:pt x="15423" y="62800"/>
                </a:cubicBezTo>
                <a:cubicBezTo>
                  <a:pt x="15423" y="62895"/>
                  <a:pt x="15486" y="62958"/>
                  <a:pt x="15550" y="63116"/>
                </a:cubicBezTo>
                <a:close/>
                <a:moveTo>
                  <a:pt x="47219" y="63021"/>
                </a:moveTo>
                <a:cubicBezTo>
                  <a:pt x="47314" y="63116"/>
                  <a:pt x="47345" y="63211"/>
                  <a:pt x="47409" y="63211"/>
                </a:cubicBezTo>
                <a:cubicBezTo>
                  <a:pt x="47504" y="63243"/>
                  <a:pt x="47630" y="63211"/>
                  <a:pt x="47630" y="63085"/>
                </a:cubicBezTo>
                <a:cubicBezTo>
                  <a:pt x="47630" y="63021"/>
                  <a:pt x="47535" y="62926"/>
                  <a:pt x="47504" y="62926"/>
                </a:cubicBezTo>
                <a:cubicBezTo>
                  <a:pt x="47377" y="62958"/>
                  <a:pt x="47282" y="62990"/>
                  <a:pt x="47219" y="63021"/>
                </a:cubicBezTo>
                <a:close/>
                <a:moveTo>
                  <a:pt x="52824" y="63971"/>
                </a:moveTo>
                <a:cubicBezTo>
                  <a:pt x="52951" y="64035"/>
                  <a:pt x="53046" y="64098"/>
                  <a:pt x="53046" y="64066"/>
                </a:cubicBezTo>
                <a:cubicBezTo>
                  <a:pt x="53109" y="64003"/>
                  <a:pt x="53141" y="63908"/>
                  <a:pt x="53172" y="63845"/>
                </a:cubicBezTo>
                <a:cubicBezTo>
                  <a:pt x="53172" y="63813"/>
                  <a:pt x="53014" y="63718"/>
                  <a:pt x="52982" y="63750"/>
                </a:cubicBezTo>
                <a:cubicBezTo>
                  <a:pt x="52919" y="63813"/>
                  <a:pt x="52856" y="63876"/>
                  <a:pt x="52824" y="63971"/>
                </a:cubicBezTo>
                <a:close/>
                <a:moveTo>
                  <a:pt x="72205" y="65365"/>
                </a:moveTo>
                <a:cubicBezTo>
                  <a:pt x="72079" y="65492"/>
                  <a:pt x="71984" y="65555"/>
                  <a:pt x="71984" y="65618"/>
                </a:cubicBezTo>
                <a:cubicBezTo>
                  <a:pt x="71984" y="65713"/>
                  <a:pt x="72079" y="65777"/>
                  <a:pt x="72142" y="65808"/>
                </a:cubicBezTo>
                <a:cubicBezTo>
                  <a:pt x="72174" y="65840"/>
                  <a:pt x="72300" y="65745"/>
                  <a:pt x="72300" y="65682"/>
                </a:cubicBezTo>
                <a:cubicBezTo>
                  <a:pt x="72300" y="65618"/>
                  <a:pt x="72269" y="65523"/>
                  <a:pt x="72205" y="65365"/>
                </a:cubicBezTo>
                <a:close/>
                <a:moveTo>
                  <a:pt x="69514" y="66473"/>
                </a:moveTo>
                <a:cubicBezTo>
                  <a:pt x="69577" y="66505"/>
                  <a:pt x="69704" y="66537"/>
                  <a:pt x="69799" y="66537"/>
                </a:cubicBezTo>
                <a:cubicBezTo>
                  <a:pt x="69830" y="66537"/>
                  <a:pt x="69894" y="66410"/>
                  <a:pt x="69894" y="66378"/>
                </a:cubicBezTo>
                <a:cubicBezTo>
                  <a:pt x="69894" y="66252"/>
                  <a:pt x="69767" y="66188"/>
                  <a:pt x="69672" y="66252"/>
                </a:cubicBezTo>
                <a:cubicBezTo>
                  <a:pt x="69609" y="66283"/>
                  <a:pt x="69577" y="66347"/>
                  <a:pt x="69514" y="66473"/>
                </a:cubicBezTo>
                <a:close/>
                <a:moveTo>
                  <a:pt x="6239" y="73884"/>
                </a:moveTo>
                <a:cubicBezTo>
                  <a:pt x="6080" y="73821"/>
                  <a:pt x="6017" y="73757"/>
                  <a:pt x="5922" y="73757"/>
                </a:cubicBezTo>
                <a:cubicBezTo>
                  <a:pt x="5890" y="73757"/>
                  <a:pt x="5795" y="73884"/>
                  <a:pt x="5795" y="73916"/>
                </a:cubicBezTo>
                <a:cubicBezTo>
                  <a:pt x="5827" y="73979"/>
                  <a:pt x="5890" y="74074"/>
                  <a:pt x="5954" y="74106"/>
                </a:cubicBezTo>
                <a:cubicBezTo>
                  <a:pt x="6017" y="74106"/>
                  <a:pt x="6112" y="74011"/>
                  <a:pt x="6239" y="73884"/>
                </a:cubicBezTo>
                <a:close/>
                <a:moveTo>
                  <a:pt x="105838" y="30529"/>
                </a:moveTo>
                <a:cubicBezTo>
                  <a:pt x="105743" y="30687"/>
                  <a:pt x="105680" y="30751"/>
                  <a:pt x="105648" y="30846"/>
                </a:cubicBezTo>
                <a:cubicBezTo>
                  <a:pt x="105648" y="30877"/>
                  <a:pt x="105775" y="30973"/>
                  <a:pt x="105806" y="30973"/>
                </a:cubicBezTo>
                <a:cubicBezTo>
                  <a:pt x="105870" y="30941"/>
                  <a:pt x="105996" y="30877"/>
                  <a:pt x="105996" y="30814"/>
                </a:cubicBezTo>
                <a:cubicBezTo>
                  <a:pt x="105996" y="30751"/>
                  <a:pt x="105933" y="30687"/>
                  <a:pt x="105838" y="30529"/>
                </a:cubicBezTo>
                <a:close/>
                <a:moveTo>
                  <a:pt x="134657" y="13238"/>
                </a:moveTo>
                <a:cubicBezTo>
                  <a:pt x="134594" y="13333"/>
                  <a:pt x="134530" y="13428"/>
                  <a:pt x="134467" y="13555"/>
                </a:cubicBezTo>
                <a:cubicBezTo>
                  <a:pt x="134467" y="13586"/>
                  <a:pt x="134562" y="13650"/>
                  <a:pt x="134625" y="13681"/>
                </a:cubicBezTo>
                <a:cubicBezTo>
                  <a:pt x="134689" y="13681"/>
                  <a:pt x="134815" y="13586"/>
                  <a:pt x="134815" y="13586"/>
                </a:cubicBezTo>
                <a:cubicBezTo>
                  <a:pt x="134784" y="13460"/>
                  <a:pt x="134720" y="13333"/>
                  <a:pt x="134657" y="13238"/>
                </a:cubicBezTo>
                <a:close/>
                <a:moveTo>
                  <a:pt x="102766" y="45065"/>
                </a:moveTo>
                <a:cubicBezTo>
                  <a:pt x="102671" y="45033"/>
                  <a:pt x="102576" y="45002"/>
                  <a:pt x="102481" y="45002"/>
                </a:cubicBezTo>
                <a:cubicBezTo>
                  <a:pt x="102449" y="45033"/>
                  <a:pt x="102418" y="45129"/>
                  <a:pt x="102386" y="45192"/>
                </a:cubicBezTo>
                <a:cubicBezTo>
                  <a:pt x="102449" y="45224"/>
                  <a:pt x="102544" y="45255"/>
                  <a:pt x="102608" y="45287"/>
                </a:cubicBezTo>
                <a:cubicBezTo>
                  <a:pt x="102671" y="45287"/>
                  <a:pt x="102703" y="45160"/>
                  <a:pt x="102766" y="45065"/>
                </a:cubicBezTo>
                <a:close/>
                <a:moveTo>
                  <a:pt x="100898" y="48517"/>
                </a:moveTo>
                <a:cubicBezTo>
                  <a:pt x="100993" y="48454"/>
                  <a:pt x="101024" y="48390"/>
                  <a:pt x="101088" y="48295"/>
                </a:cubicBezTo>
                <a:cubicBezTo>
                  <a:pt x="101088" y="48264"/>
                  <a:pt x="100993" y="48169"/>
                  <a:pt x="100961" y="48169"/>
                </a:cubicBezTo>
                <a:cubicBezTo>
                  <a:pt x="100834" y="48137"/>
                  <a:pt x="100739" y="48200"/>
                  <a:pt x="100739" y="48327"/>
                </a:cubicBezTo>
                <a:cubicBezTo>
                  <a:pt x="100771" y="48390"/>
                  <a:pt x="100834" y="48422"/>
                  <a:pt x="100898" y="48517"/>
                </a:cubicBezTo>
                <a:close/>
                <a:moveTo>
                  <a:pt x="137095" y="12890"/>
                </a:moveTo>
                <a:cubicBezTo>
                  <a:pt x="137127" y="12858"/>
                  <a:pt x="137222" y="12795"/>
                  <a:pt x="137222" y="12731"/>
                </a:cubicBezTo>
                <a:cubicBezTo>
                  <a:pt x="137254" y="12636"/>
                  <a:pt x="137159" y="12541"/>
                  <a:pt x="137064" y="12573"/>
                </a:cubicBezTo>
                <a:cubicBezTo>
                  <a:pt x="136969" y="12573"/>
                  <a:pt x="136937" y="12700"/>
                  <a:pt x="136874" y="12795"/>
                </a:cubicBezTo>
                <a:close/>
                <a:moveTo>
                  <a:pt x="97446" y="54724"/>
                </a:moveTo>
                <a:cubicBezTo>
                  <a:pt x="97572" y="54788"/>
                  <a:pt x="97667" y="54883"/>
                  <a:pt x="97731" y="54851"/>
                </a:cubicBezTo>
                <a:cubicBezTo>
                  <a:pt x="97794" y="54819"/>
                  <a:pt x="97857" y="54724"/>
                  <a:pt x="97889" y="54661"/>
                </a:cubicBezTo>
                <a:cubicBezTo>
                  <a:pt x="97826" y="54597"/>
                  <a:pt x="97762" y="54502"/>
                  <a:pt x="97699" y="54502"/>
                </a:cubicBezTo>
                <a:cubicBezTo>
                  <a:pt x="97636" y="54502"/>
                  <a:pt x="97572" y="54597"/>
                  <a:pt x="97446" y="54724"/>
                </a:cubicBezTo>
                <a:close/>
                <a:moveTo>
                  <a:pt x="96084" y="57574"/>
                </a:moveTo>
                <a:cubicBezTo>
                  <a:pt x="96021" y="57701"/>
                  <a:pt x="95894" y="57796"/>
                  <a:pt x="95926" y="57859"/>
                </a:cubicBezTo>
                <a:cubicBezTo>
                  <a:pt x="95926" y="57923"/>
                  <a:pt x="96021" y="57986"/>
                  <a:pt x="96116" y="58049"/>
                </a:cubicBezTo>
                <a:cubicBezTo>
                  <a:pt x="96147" y="57986"/>
                  <a:pt x="96274" y="57923"/>
                  <a:pt x="96274" y="57828"/>
                </a:cubicBezTo>
                <a:cubicBezTo>
                  <a:pt x="96274" y="57764"/>
                  <a:pt x="96179" y="57701"/>
                  <a:pt x="96084" y="57574"/>
                </a:cubicBezTo>
                <a:close/>
                <a:moveTo>
                  <a:pt x="93677" y="58398"/>
                </a:moveTo>
                <a:cubicBezTo>
                  <a:pt x="93582" y="58524"/>
                  <a:pt x="93519" y="58556"/>
                  <a:pt x="93519" y="58619"/>
                </a:cubicBezTo>
                <a:cubicBezTo>
                  <a:pt x="93487" y="58778"/>
                  <a:pt x="93614" y="58809"/>
                  <a:pt x="93709" y="58778"/>
                </a:cubicBezTo>
                <a:cubicBezTo>
                  <a:pt x="93772" y="58778"/>
                  <a:pt x="93867" y="58683"/>
                  <a:pt x="93835" y="58651"/>
                </a:cubicBezTo>
                <a:cubicBezTo>
                  <a:pt x="93804" y="58556"/>
                  <a:pt x="93740" y="58493"/>
                  <a:pt x="93677" y="58398"/>
                </a:cubicBezTo>
                <a:close/>
                <a:moveTo>
                  <a:pt x="91302" y="59601"/>
                </a:moveTo>
                <a:cubicBezTo>
                  <a:pt x="91365" y="59538"/>
                  <a:pt x="91429" y="59475"/>
                  <a:pt x="91460" y="59380"/>
                </a:cubicBezTo>
                <a:cubicBezTo>
                  <a:pt x="91492" y="59348"/>
                  <a:pt x="91397" y="59253"/>
                  <a:pt x="91334" y="59253"/>
                </a:cubicBezTo>
                <a:cubicBezTo>
                  <a:pt x="91239" y="59221"/>
                  <a:pt x="91112" y="59284"/>
                  <a:pt x="91144" y="59411"/>
                </a:cubicBezTo>
                <a:cubicBezTo>
                  <a:pt x="91144" y="59475"/>
                  <a:pt x="91207" y="59506"/>
                  <a:pt x="91302" y="59601"/>
                </a:cubicBezTo>
                <a:close/>
                <a:moveTo>
                  <a:pt x="32904" y="59728"/>
                </a:moveTo>
                <a:cubicBezTo>
                  <a:pt x="32999" y="59855"/>
                  <a:pt x="33094" y="59950"/>
                  <a:pt x="33126" y="59950"/>
                </a:cubicBezTo>
                <a:cubicBezTo>
                  <a:pt x="33221" y="59950"/>
                  <a:pt x="33284" y="59855"/>
                  <a:pt x="33348" y="59791"/>
                </a:cubicBezTo>
                <a:cubicBezTo>
                  <a:pt x="33348" y="59760"/>
                  <a:pt x="33253" y="59633"/>
                  <a:pt x="33221" y="59633"/>
                </a:cubicBezTo>
                <a:cubicBezTo>
                  <a:pt x="33126" y="59601"/>
                  <a:pt x="33031" y="59665"/>
                  <a:pt x="32904" y="59728"/>
                </a:cubicBezTo>
                <a:close/>
                <a:moveTo>
                  <a:pt x="92664" y="64193"/>
                </a:moveTo>
                <a:cubicBezTo>
                  <a:pt x="92727" y="64257"/>
                  <a:pt x="92790" y="64320"/>
                  <a:pt x="92854" y="64320"/>
                </a:cubicBezTo>
                <a:cubicBezTo>
                  <a:pt x="92949" y="64320"/>
                  <a:pt x="93044" y="64225"/>
                  <a:pt x="92980" y="64130"/>
                </a:cubicBezTo>
                <a:cubicBezTo>
                  <a:pt x="92949" y="64066"/>
                  <a:pt x="92854" y="64035"/>
                  <a:pt x="92790" y="64035"/>
                </a:cubicBezTo>
                <a:cubicBezTo>
                  <a:pt x="92759" y="64066"/>
                  <a:pt x="92727" y="64130"/>
                  <a:pt x="92664" y="64193"/>
                </a:cubicBezTo>
                <a:close/>
                <a:moveTo>
                  <a:pt x="50671" y="64510"/>
                </a:moveTo>
                <a:cubicBezTo>
                  <a:pt x="50576" y="64542"/>
                  <a:pt x="50512" y="64573"/>
                  <a:pt x="50481" y="64637"/>
                </a:cubicBezTo>
                <a:cubicBezTo>
                  <a:pt x="50481" y="64700"/>
                  <a:pt x="50512" y="64763"/>
                  <a:pt x="50544" y="64827"/>
                </a:cubicBezTo>
                <a:cubicBezTo>
                  <a:pt x="50639" y="64890"/>
                  <a:pt x="50797" y="64795"/>
                  <a:pt x="50766" y="64700"/>
                </a:cubicBezTo>
                <a:cubicBezTo>
                  <a:pt x="50766" y="64637"/>
                  <a:pt x="50702" y="64573"/>
                  <a:pt x="50671" y="64510"/>
                </a:cubicBezTo>
                <a:close/>
                <a:moveTo>
                  <a:pt x="103178" y="47599"/>
                </a:moveTo>
                <a:cubicBezTo>
                  <a:pt x="103210" y="47630"/>
                  <a:pt x="103305" y="47662"/>
                  <a:pt x="103368" y="47694"/>
                </a:cubicBezTo>
                <a:cubicBezTo>
                  <a:pt x="103463" y="47694"/>
                  <a:pt x="103526" y="47567"/>
                  <a:pt x="103463" y="47504"/>
                </a:cubicBezTo>
                <a:cubicBezTo>
                  <a:pt x="103431" y="47440"/>
                  <a:pt x="103368" y="47409"/>
                  <a:pt x="103305" y="47409"/>
                </a:cubicBezTo>
                <a:cubicBezTo>
                  <a:pt x="103241" y="47440"/>
                  <a:pt x="103210" y="47535"/>
                  <a:pt x="103146" y="47599"/>
                </a:cubicBezTo>
                <a:close/>
                <a:moveTo>
                  <a:pt x="11528" y="66568"/>
                </a:moveTo>
                <a:cubicBezTo>
                  <a:pt x="11464" y="66663"/>
                  <a:pt x="11464" y="66758"/>
                  <a:pt x="11433" y="66853"/>
                </a:cubicBezTo>
                <a:cubicBezTo>
                  <a:pt x="11464" y="66917"/>
                  <a:pt x="11559" y="66948"/>
                  <a:pt x="11623" y="66980"/>
                </a:cubicBezTo>
                <a:cubicBezTo>
                  <a:pt x="11654" y="66885"/>
                  <a:pt x="11686" y="66822"/>
                  <a:pt x="11718" y="66727"/>
                </a:cubicBezTo>
                <a:cubicBezTo>
                  <a:pt x="11718" y="66695"/>
                  <a:pt x="11623" y="66663"/>
                  <a:pt x="11528" y="66568"/>
                </a:cubicBezTo>
                <a:close/>
                <a:moveTo>
                  <a:pt x="67392" y="67012"/>
                </a:moveTo>
                <a:cubicBezTo>
                  <a:pt x="67297" y="67075"/>
                  <a:pt x="67233" y="67107"/>
                  <a:pt x="67202" y="67138"/>
                </a:cubicBezTo>
                <a:cubicBezTo>
                  <a:pt x="67170" y="67233"/>
                  <a:pt x="67265" y="67360"/>
                  <a:pt x="67360" y="67328"/>
                </a:cubicBezTo>
                <a:cubicBezTo>
                  <a:pt x="67423" y="67297"/>
                  <a:pt x="67487" y="67265"/>
                  <a:pt x="67487" y="67202"/>
                </a:cubicBezTo>
                <a:cubicBezTo>
                  <a:pt x="67487" y="67138"/>
                  <a:pt x="67423" y="67075"/>
                  <a:pt x="67392" y="67012"/>
                </a:cubicBezTo>
                <a:close/>
                <a:moveTo>
                  <a:pt x="27299" y="58904"/>
                </a:moveTo>
                <a:cubicBezTo>
                  <a:pt x="27425" y="58999"/>
                  <a:pt x="27520" y="59094"/>
                  <a:pt x="27584" y="59094"/>
                </a:cubicBezTo>
                <a:cubicBezTo>
                  <a:pt x="27647" y="59063"/>
                  <a:pt x="27710" y="58968"/>
                  <a:pt x="27742" y="58873"/>
                </a:cubicBezTo>
                <a:cubicBezTo>
                  <a:pt x="27742" y="58873"/>
                  <a:pt x="27647" y="58746"/>
                  <a:pt x="27615" y="58746"/>
                </a:cubicBezTo>
                <a:cubicBezTo>
                  <a:pt x="27520" y="58778"/>
                  <a:pt x="27457" y="58841"/>
                  <a:pt x="27299" y="58904"/>
                </a:cubicBezTo>
                <a:close/>
                <a:moveTo>
                  <a:pt x="20427" y="61090"/>
                </a:moveTo>
                <a:cubicBezTo>
                  <a:pt x="20332" y="61121"/>
                  <a:pt x="20268" y="61153"/>
                  <a:pt x="20237" y="61216"/>
                </a:cubicBezTo>
                <a:cubicBezTo>
                  <a:pt x="20173" y="61311"/>
                  <a:pt x="20300" y="61438"/>
                  <a:pt x="20395" y="61406"/>
                </a:cubicBezTo>
                <a:cubicBezTo>
                  <a:pt x="20458" y="61406"/>
                  <a:pt x="20490" y="61343"/>
                  <a:pt x="20522" y="61280"/>
                </a:cubicBezTo>
                <a:cubicBezTo>
                  <a:pt x="20522" y="61216"/>
                  <a:pt x="20458" y="61153"/>
                  <a:pt x="20427" y="61090"/>
                </a:cubicBezTo>
                <a:close/>
                <a:moveTo>
                  <a:pt x="95261" y="55168"/>
                </a:moveTo>
                <a:cubicBezTo>
                  <a:pt x="95197" y="55326"/>
                  <a:pt x="95102" y="55453"/>
                  <a:pt x="95134" y="55484"/>
                </a:cubicBezTo>
                <a:cubicBezTo>
                  <a:pt x="95197" y="55548"/>
                  <a:pt x="95292" y="55579"/>
                  <a:pt x="95387" y="55579"/>
                </a:cubicBezTo>
                <a:cubicBezTo>
                  <a:pt x="95419" y="55579"/>
                  <a:pt x="95482" y="55453"/>
                  <a:pt x="95482" y="55421"/>
                </a:cubicBezTo>
                <a:cubicBezTo>
                  <a:pt x="95451" y="55358"/>
                  <a:pt x="95356" y="55294"/>
                  <a:pt x="95261" y="55168"/>
                </a:cubicBezTo>
                <a:close/>
                <a:moveTo>
                  <a:pt x="36071" y="61406"/>
                </a:moveTo>
                <a:cubicBezTo>
                  <a:pt x="36134" y="61438"/>
                  <a:pt x="36229" y="61470"/>
                  <a:pt x="36293" y="61501"/>
                </a:cubicBezTo>
                <a:cubicBezTo>
                  <a:pt x="36388" y="61533"/>
                  <a:pt x="36483" y="61438"/>
                  <a:pt x="36483" y="61343"/>
                </a:cubicBezTo>
                <a:cubicBezTo>
                  <a:pt x="36451" y="61280"/>
                  <a:pt x="36388" y="61216"/>
                  <a:pt x="36324" y="61216"/>
                </a:cubicBezTo>
                <a:cubicBezTo>
                  <a:pt x="36261" y="61216"/>
                  <a:pt x="36198" y="61280"/>
                  <a:pt x="36071" y="61406"/>
                </a:cubicBezTo>
                <a:close/>
                <a:moveTo>
                  <a:pt x="91872" y="61786"/>
                </a:moveTo>
                <a:cubicBezTo>
                  <a:pt x="91935" y="61850"/>
                  <a:pt x="91967" y="61913"/>
                  <a:pt x="91999" y="61945"/>
                </a:cubicBezTo>
                <a:cubicBezTo>
                  <a:pt x="92062" y="61945"/>
                  <a:pt x="92125" y="61881"/>
                  <a:pt x="92189" y="61850"/>
                </a:cubicBezTo>
                <a:cubicBezTo>
                  <a:pt x="92157" y="61786"/>
                  <a:pt x="92094" y="61723"/>
                  <a:pt x="92062" y="61660"/>
                </a:cubicBezTo>
                <a:close/>
                <a:moveTo>
                  <a:pt x="42120" y="62261"/>
                </a:moveTo>
                <a:cubicBezTo>
                  <a:pt x="42025" y="62198"/>
                  <a:pt x="41962" y="62103"/>
                  <a:pt x="41898" y="62103"/>
                </a:cubicBezTo>
                <a:cubicBezTo>
                  <a:pt x="41867" y="62103"/>
                  <a:pt x="41772" y="62198"/>
                  <a:pt x="41772" y="62230"/>
                </a:cubicBezTo>
                <a:cubicBezTo>
                  <a:pt x="41803" y="62325"/>
                  <a:pt x="41835" y="62356"/>
                  <a:pt x="41898" y="62388"/>
                </a:cubicBezTo>
                <a:cubicBezTo>
                  <a:pt x="41962" y="62388"/>
                  <a:pt x="42025" y="62325"/>
                  <a:pt x="42120" y="62261"/>
                </a:cubicBezTo>
                <a:close/>
                <a:moveTo>
                  <a:pt x="89655" y="62736"/>
                </a:moveTo>
                <a:cubicBezTo>
                  <a:pt x="89718" y="62673"/>
                  <a:pt x="89782" y="62641"/>
                  <a:pt x="89813" y="62610"/>
                </a:cubicBezTo>
                <a:cubicBezTo>
                  <a:pt x="89845" y="62515"/>
                  <a:pt x="89750" y="62388"/>
                  <a:pt x="89655" y="62420"/>
                </a:cubicBezTo>
                <a:cubicBezTo>
                  <a:pt x="89592" y="62451"/>
                  <a:pt x="89560" y="62515"/>
                  <a:pt x="89528" y="62578"/>
                </a:cubicBezTo>
                <a:cubicBezTo>
                  <a:pt x="89528" y="62610"/>
                  <a:pt x="89592" y="62673"/>
                  <a:pt x="89655" y="62736"/>
                </a:cubicBezTo>
                <a:close/>
                <a:moveTo>
                  <a:pt x="109860" y="26666"/>
                </a:moveTo>
                <a:cubicBezTo>
                  <a:pt x="109797" y="26729"/>
                  <a:pt x="109733" y="26792"/>
                  <a:pt x="109733" y="26856"/>
                </a:cubicBezTo>
                <a:cubicBezTo>
                  <a:pt x="109733" y="26887"/>
                  <a:pt x="109828" y="26982"/>
                  <a:pt x="109860" y="26982"/>
                </a:cubicBezTo>
                <a:cubicBezTo>
                  <a:pt x="109923" y="26982"/>
                  <a:pt x="109987" y="26919"/>
                  <a:pt x="110018" y="26856"/>
                </a:cubicBezTo>
                <a:cubicBezTo>
                  <a:pt x="110018" y="26792"/>
                  <a:pt x="109923" y="26729"/>
                  <a:pt x="109860" y="26666"/>
                </a:cubicBezTo>
                <a:close/>
                <a:moveTo>
                  <a:pt x="113629" y="22960"/>
                </a:moveTo>
                <a:cubicBezTo>
                  <a:pt x="113755" y="23024"/>
                  <a:pt x="113787" y="23087"/>
                  <a:pt x="113850" y="23119"/>
                </a:cubicBezTo>
                <a:cubicBezTo>
                  <a:pt x="113977" y="23119"/>
                  <a:pt x="114040" y="23024"/>
                  <a:pt x="114009" y="22929"/>
                </a:cubicBezTo>
                <a:cubicBezTo>
                  <a:pt x="114009" y="22865"/>
                  <a:pt x="113914" y="22770"/>
                  <a:pt x="113882" y="22770"/>
                </a:cubicBezTo>
                <a:cubicBezTo>
                  <a:pt x="113787" y="22834"/>
                  <a:pt x="113724" y="22897"/>
                  <a:pt x="113629" y="22960"/>
                </a:cubicBezTo>
                <a:close/>
                <a:moveTo>
                  <a:pt x="116099" y="22137"/>
                </a:moveTo>
                <a:cubicBezTo>
                  <a:pt x="116162" y="22200"/>
                  <a:pt x="116194" y="22264"/>
                  <a:pt x="116257" y="22295"/>
                </a:cubicBezTo>
                <a:cubicBezTo>
                  <a:pt x="116320" y="22327"/>
                  <a:pt x="116447" y="22232"/>
                  <a:pt x="116416" y="22137"/>
                </a:cubicBezTo>
                <a:cubicBezTo>
                  <a:pt x="116384" y="22074"/>
                  <a:pt x="116352" y="22010"/>
                  <a:pt x="116257" y="22010"/>
                </a:cubicBezTo>
                <a:cubicBezTo>
                  <a:pt x="116225" y="22010"/>
                  <a:pt x="116162" y="22074"/>
                  <a:pt x="116099" y="22137"/>
                </a:cubicBezTo>
                <a:close/>
                <a:moveTo>
                  <a:pt x="7506" y="70970"/>
                </a:moveTo>
                <a:cubicBezTo>
                  <a:pt x="7632" y="70907"/>
                  <a:pt x="7696" y="70875"/>
                  <a:pt x="7727" y="70812"/>
                </a:cubicBezTo>
                <a:cubicBezTo>
                  <a:pt x="7791" y="70717"/>
                  <a:pt x="7727" y="70622"/>
                  <a:pt x="7632" y="70590"/>
                </a:cubicBezTo>
                <a:cubicBezTo>
                  <a:pt x="7569" y="70590"/>
                  <a:pt x="7474" y="70654"/>
                  <a:pt x="7442" y="70685"/>
                </a:cubicBezTo>
                <a:cubicBezTo>
                  <a:pt x="7474" y="70780"/>
                  <a:pt x="7474" y="70875"/>
                  <a:pt x="7506" y="70970"/>
                </a:cubicBezTo>
                <a:close/>
                <a:moveTo>
                  <a:pt x="4149" y="77082"/>
                </a:moveTo>
                <a:cubicBezTo>
                  <a:pt x="4212" y="77146"/>
                  <a:pt x="4244" y="77209"/>
                  <a:pt x="4307" y="77241"/>
                </a:cubicBezTo>
                <a:cubicBezTo>
                  <a:pt x="4402" y="77272"/>
                  <a:pt x="4529" y="77177"/>
                  <a:pt x="4497" y="77082"/>
                </a:cubicBezTo>
                <a:cubicBezTo>
                  <a:pt x="4465" y="77019"/>
                  <a:pt x="4402" y="76956"/>
                  <a:pt x="4339" y="76956"/>
                </a:cubicBezTo>
                <a:cubicBezTo>
                  <a:pt x="4275" y="76956"/>
                  <a:pt x="4212" y="77019"/>
                  <a:pt x="4149" y="77082"/>
                </a:cubicBezTo>
                <a:close/>
                <a:moveTo>
                  <a:pt x="1710" y="77874"/>
                </a:moveTo>
                <a:cubicBezTo>
                  <a:pt x="1805" y="77969"/>
                  <a:pt x="1837" y="78032"/>
                  <a:pt x="1900" y="78032"/>
                </a:cubicBezTo>
                <a:cubicBezTo>
                  <a:pt x="2027" y="78096"/>
                  <a:pt x="2090" y="77969"/>
                  <a:pt x="2090" y="77874"/>
                </a:cubicBezTo>
                <a:cubicBezTo>
                  <a:pt x="2090" y="77811"/>
                  <a:pt x="1995" y="77716"/>
                  <a:pt x="1963" y="77716"/>
                </a:cubicBezTo>
                <a:cubicBezTo>
                  <a:pt x="1868" y="77747"/>
                  <a:pt x="1773" y="77811"/>
                  <a:pt x="1710" y="77874"/>
                </a:cubicBezTo>
                <a:close/>
                <a:moveTo>
                  <a:pt x="103146" y="39491"/>
                </a:moveTo>
                <a:cubicBezTo>
                  <a:pt x="103241" y="39618"/>
                  <a:pt x="103273" y="39681"/>
                  <a:pt x="103336" y="39745"/>
                </a:cubicBezTo>
                <a:lnTo>
                  <a:pt x="103558" y="39586"/>
                </a:lnTo>
                <a:cubicBezTo>
                  <a:pt x="103495" y="39523"/>
                  <a:pt x="103431" y="39428"/>
                  <a:pt x="103336" y="39396"/>
                </a:cubicBezTo>
                <a:cubicBezTo>
                  <a:pt x="103305" y="39396"/>
                  <a:pt x="103241" y="39460"/>
                  <a:pt x="103146" y="39491"/>
                </a:cubicBezTo>
                <a:close/>
                <a:moveTo>
                  <a:pt x="106440" y="33189"/>
                </a:moveTo>
                <a:cubicBezTo>
                  <a:pt x="106471" y="33284"/>
                  <a:pt x="106503" y="33348"/>
                  <a:pt x="106566" y="33379"/>
                </a:cubicBezTo>
                <a:cubicBezTo>
                  <a:pt x="106661" y="33411"/>
                  <a:pt x="106788" y="33348"/>
                  <a:pt x="106756" y="33221"/>
                </a:cubicBezTo>
                <a:cubicBezTo>
                  <a:pt x="106756" y="33158"/>
                  <a:pt x="106693" y="33126"/>
                  <a:pt x="106630" y="33094"/>
                </a:cubicBezTo>
                <a:cubicBezTo>
                  <a:pt x="106566" y="33094"/>
                  <a:pt x="106503" y="33158"/>
                  <a:pt x="106440" y="33189"/>
                </a:cubicBezTo>
                <a:close/>
                <a:moveTo>
                  <a:pt x="64763" y="68025"/>
                </a:moveTo>
                <a:lnTo>
                  <a:pt x="64985" y="68088"/>
                </a:lnTo>
                <a:cubicBezTo>
                  <a:pt x="65017" y="68025"/>
                  <a:pt x="65017" y="67993"/>
                  <a:pt x="65048" y="67930"/>
                </a:cubicBezTo>
                <a:cubicBezTo>
                  <a:pt x="65048" y="67898"/>
                  <a:pt x="64953" y="67867"/>
                  <a:pt x="64922" y="67867"/>
                </a:cubicBezTo>
                <a:cubicBezTo>
                  <a:pt x="64890" y="67898"/>
                  <a:pt x="64827" y="67962"/>
                  <a:pt x="64763" y="68025"/>
                </a:cubicBezTo>
                <a:close/>
                <a:moveTo>
                  <a:pt x="83163" y="67328"/>
                </a:moveTo>
                <a:lnTo>
                  <a:pt x="83290" y="67392"/>
                </a:lnTo>
                <a:lnTo>
                  <a:pt x="83353" y="67233"/>
                </a:lnTo>
                <a:cubicBezTo>
                  <a:pt x="83290" y="67233"/>
                  <a:pt x="83258" y="67202"/>
                  <a:pt x="83226" y="67233"/>
                </a:cubicBezTo>
                <a:cubicBezTo>
                  <a:pt x="83195" y="67233"/>
                  <a:pt x="83195" y="67297"/>
                  <a:pt x="83163" y="67328"/>
                </a:cubicBezTo>
                <a:close/>
                <a:moveTo>
                  <a:pt x="30434" y="60520"/>
                </a:moveTo>
                <a:cubicBezTo>
                  <a:pt x="30656" y="60615"/>
                  <a:pt x="30719" y="60678"/>
                  <a:pt x="30751" y="60646"/>
                </a:cubicBezTo>
                <a:cubicBezTo>
                  <a:pt x="30814" y="60646"/>
                  <a:pt x="30846" y="60583"/>
                  <a:pt x="30877" y="60520"/>
                </a:cubicBezTo>
                <a:cubicBezTo>
                  <a:pt x="30846" y="60456"/>
                  <a:pt x="30782" y="60425"/>
                  <a:pt x="30719" y="60393"/>
                </a:cubicBezTo>
                <a:cubicBezTo>
                  <a:pt x="30656" y="60393"/>
                  <a:pt x="30592" y="60456"/>
                  <a:pt x="30434" y="60520"/>
                </a:cubicBezTo>
                <a:close/>
                <a:moveTo>
                  <a:pt x="22612" y="60520"/>
                </a:moveTo>
                <a:cubicBezTo>
                  <a:pt x="22707" y="60583"/>
                  <a:pt x="22770" y="60646"/>
                  <a:pt x="22802" y="60615"/>
                </a:cubicBezTo>
                <a:cubicBezTo>
                  <a:pt x="22865" y="60615"/>
                  <a:pt x="22897" y="60520"/>
                  <a:pt x="22928" y="60488"/>
                </a:cubicBezTo>
                <a:cubicBezTo>
                  <a:pt x="22865" y="60456"/>
                  <a:pt x="22833" y="60361"/>
                  <a:pt x="22770" y="60393"/>
                </a:cubicBezTo>
                <a:cubicBezTo>
                  <a:pt x="22738" y="60393"/>
                  <a:pt x="22675" y="60456"/>
                  <a:pt x="22612" y="60520"/>
                </a:cubicBezTo>
                <a:close/>
                <a:moveTo>
                  <a:pt x="59189" y="67107"/>
                </a:moveTo>
                <a:cubicBezTo>
                  <a:pt x="59253" y="67170"/>
                  <a:pt x="59285" y="67233"/>
                  <a:pt x="59348" y="67265"/>
                </a:cubicBezTo>
                <a:cubicBezTo>
                  <a:pt x="59380" y="67265"/>
                  <a:pt x="59475" y="67233"/>
                  <a:pt x="59475" y="67202"/>
                </a:cubicBezTo>
                <a:cubicBezTo>
                  <a:pt x="59475" y="67138"/>
                  <a:pt x="59443" y="67075"/>
                  <a:pt x="59411" y="67043"/>
                </a:cubicBezTo>
                <a:cubicBezTo>
                  <a:pt x="59380" y="67012"/>
                  <a:pt x="59285" y="67075"/>
                  <a:pt x="59189" y="67107"/>
                </a:cubicBezTo>
                <a:close/>
                <a:moveTo>
                  <a:pt x="56149" y="65365"/>
                </a:moveTo>
                <a:cubicBezTo>
                  <a:pt x="56118" y="65460"/>
                  <a:pt x="56054" y="65523"/>
                  <a:pt x="56086" y="65555"/>
                </a:cubicBezTo>
                <a:cubicBezTo>
                  <a:pt x="56086" y="65587"/>
                  <a:pt x="56181" y="65650"/>
                  <a:pt x="56213" y="65682"/>
                </a:cubicBezTo>
                <a:cubicBezTo>
                  <a:pt x="56244" y="65618"/>
                  <a:pt x="56339" y="65555"/>
                  <a:pt x="56308" y="65523"/>
                </a:cubicBezTo>
                <a:cubicBezTo>
                  <a:pt x="56308" y="65460"/>
                  <a:pt x="56244" y="65428"/>
                  <a:pt x="56149" y="65365"/>
                </a:cubicBezTo>
                <a:close/>
                <a:moveTo>
                  <a:pt x="64162" y="65745"/>
                </a:moveTo>
                <a:cubicBezTo>
                  <a:pt x="64225" y="65682"/>
                  <a:pt x="64288" y="65618"/>
                  <a:pt x="64288" y="65587"/>
                </a:cubicBezTo>
                <a:cubicBezTo>
                  <a:pt x="64320" y="65460"/>
                  <a:pt x="64193" y="65397"/>
                  <a:pt x="64098" y="65428"/>
                </a:cubicBezTo>
                <a:cubicBezTo>
                  <a:pt x="64035" y="65460"/>
                  <a:pt x="64003" y="65523"/>
                  <a:pt x="64003" y="65618"/>
                </a:cubicBezTo>
                <a:cubicBezTo>
                  <a:pt x="64003" y="65650"/>
                  <a:pt x="64098" y="65682"/>
                  <a:pt x="64162" y="65745"/>
                </a:cubicBezTo>
                <a:close/>
                <a:moveTo>
                  <a:pt x="28407" y="61153"/>
                </a:moveTo>
                <a:cubicBezTo>
                  <a:pt x="28344" y="61216"/>
                  <a:pt x="28312" y="61248"/>
                  <a:pt x="28249" y="61311"/>
                </a:cubicBezTo>
                <a:cubicBezTo>
                  <a:pt x="28249" y="61343"/>
                  <a:pt x="28280" y="61438"/>
                  <a:pt x="28312" y="61438"/>
                </a:cubicBezTo>
                <a:cubicBezTo>
                  <a:pt x="28375" y="61406"/>
                  <a:pt x="28439" y="61406"/>
                  <a:pt x="28502" y="61375"/>
                </a:cubicBezTo>
                <a:cubicBezTo>
                  <a:pt x="28471" y="61311"/>
                  <a:pt x="28439" y="61248"/>
                  <a:pt x="28407" y="61153"/>
                </a:cubicBezTo>
                <a:close/>
                <a:moveTo>
                  <a:pt x="80788" y="68088"/>
                </a:moveTo>
                <a:cubicBezTo>
                  <a:pt x="80819" y="68120"/>
                  <a:pt x="80851" y="68152"/>
                  <a:pt x="80883" y="68183"/>
                </a:cubicBezTo>
                <a:cubicBezTo>
                  <a:pt x="80914" y="68152"/>
                  <a:pt x="80946" y="68088"/>
                  <a:pt x="80978" y="68057"/>
                </a:cubicBezTo>
                <a:cubicBezTo>
                  <a:pt x="80946" y="68025"/>
                  <a:pt x="80914" y="67993"/>
                  <a:pt x="80851" y="67993"/>
                </a:cubicBezTo>
                <a:cubicBezTo>
                  <a:pt x="80851" y="68025"/>
                  <a:pt x="80819" y="68057"/>
                  <a:pt x="80788" y="68088"/>
                </a:cubicBezTo>
                <a:close/>
                <a:moveTo>
                  <a:pt x="82498" y="64732"/>
                </a:moveTo>
                <a:cubicBezTo>
                  <a:pt x="82435" y="64795"/>
                  <a:pt x="82371" y="64827"/>
                  <a:pt x="82371" y="64890"/>
                </a:cubicBezTo>
                <a:cubicBezTo>
                  <a:pt x="82371" y="64953"/>
                  <a:pt x="82435" y="64985"/>
                  <a:pt x="82466" y="65048"/>
                </a:cubicBezTo>
                <a:cubicBezTo>
                  <a:pt x="82498" y="65017"/>
                  <a:pt x="82593" y="64985"/>
                  <a:pt x="82593" y="64922"/>
                </a:cubicBezTo>
                <a:cubicBezTo>
                  <a:pt x="82625" y="64890"/>
                  <a:pt x="82561" y="64827"/>
                  <a:pt x="82498" y="64732"/>
                </a:cubicBezTo>
                <a:close/>
                <a:moveTo>
                  <a:pt x="85697" y="66410"/>
                </a:moveTo>
                <a:lnTo>
                  <a:pt x="85602" y="66505"/>
                </a:lnTo>
                <a:cubicBezTo>
                  <a:pt x="85633" y="66537"/>
                  <a:pt x="85697" y="66568"/>
                  <a:pt x="85728" y="66632"/>
                </a:cubicBezTo>
                <a:cubicBezTo>
                  <a:pt x="85760" y="66568"/>
                  <a:pt x="85792" y="66537"/>
                  <a:pt x="85792" y="66505"/>
                </a:cubicBezTo>
                <a:cubicBezTo>
                  <a:pt x="85760" y="66473"/>
                  <a:pt x="85728" y="66442"/>
                  <a:pt x="85697" y="66410"/>
                </a:cubicBezTo>
                <a:close/>
                <a:moveTo>
                  <a:pt x="62610" y="68848"/>
                </a:moveTo>
                <a:cubicBezTo>
                  <a:pt x="62610" y="68785"/>
                  <a:pt x="62641" y="68753"/>
                  <a:pt x="62673" y="68722"/>
                </a:cubicBezTo>
                <a:lnTo>
                  <a:pt x="62515" y="68658"/>
                </a:lnTo>
                <a:cubicBezTo>
                  <a:pt x="62515" y="68690"/>
                  <a:pt x="62483" y="68753"/>
                  <a:pt x="62483" y="68753"/>
                </a:cubicBezTo>
                <a:cubicBezTo>
                  <a:pt x="62515" y="68785"/>
                  <a:pt x="62546" y="68817"/>
                  <a:pt x="62610" y="68848"/>
                </a:cubicBezTo>
                <a:close/>
                <a:moveTo>
                  <a:pt x="23498" y="62895"/>
                </a:moveTo>
                <a:cubicBezTo>
                  <a:pt x="23530" y="62926"/>
                  <a:pt x="23530" y="62958"/>
                  <a:pt x="23562" y="62958"/>
                </a:cubicBezTo>
                <a:cubicBezTo>
                  <a:pt x="23593" y="62926"/>
                  <a:pt x="23625" y="62863"/>
                  <a:pt x="23688" y="62831"/>
                </a:cubicBezTo>
                <a:cubicBezTo>
                  <a:pt x="23625" y="62800"/>
                  <a:pt x="23593" y="62768"/>
                  <a:pt x="23530" y="62768"/>
                </a:cubicBezTo>
                <a:cubicBezTo>
                  <a:pt x="23530" y="62800"/>
                  <a:pt x="23498" y="62863"/>
                  <a:pt x="23498" y="62895"/>
                </a:cubicBezTo>
                <a:close/>
                <a:moveTo>
                  <a:pt x="61755" y="66537"/>
                </a:moveTo>
                <a:cubicBezTo>
                  <a:pt x="61818" y="66473"/>
                  <a:pt x="61913" y="66442"/>
                  <a:pt x="61913" y="66378"/>
                </a:cubicBezTo>
                <a:cubicBezTo>
                  <a:pt x="61913" y="66347"/>
                  <a:pt x="61850" y="66252"/>
                  <a:pt x="61786" y="66252"/>
                </a:cubicBezTo>
                <a:cubicBezTo>
                  <a:pt x="61723" y="66252"/>
                  <a:pt x="61660" y="66283"/>
                  <a:pt x="61660" y="66347"/>
                </a:cubicBezTo>
                <a:cubicBezTo>
                  <a:pt x="61628" y="66378"/>
                  <a:pt x="61691" y="66473"/>
                  <a:pt x="61755" y="66537"/>
                </a:cubicBezTo>
                <a:close/>
                <a:moveTo>
                  <a:pt x="87248" y="63528"/>
                </a:moveTo>
                <a:cubicBezTo>
                  <a:pt x="87312" y="63465"/>
                  <a:pt x="87375" y="63433"/>
                  <a:pt x="87375" y="63370"/>
                </a:cubicBezTo>
                <a:cubicBezTo>
                  <a:pt x="87375" y="63338"/>
                  <a:pt x="87312" y="63243"/>
                  <a:pt x="87280" y="63243"/>
                </a:cubicBezTo>
                <a:cubicBezTo>
                  <a:pt x="87217" y="63243"/>
                  <a:pt x="87153" y="63275"/>
                  <a:pt x="87122" y="63338"/>
                </a:cubicBezTo>
                <a:cubicBezTo>
                  <a:pt x="87122" y="63370"/>
                  <a:pt x="87185" y="63433"/>
                  <a:pt x="87248" y="63528"/>
                </a:cubicBezTo>
                <a:close/>
                <a:moveTo>
                  <a:pt x="13998" y="65872"/>
                </a:moveTo>
                <a:lnTo>
                  <a:pt x="13839" y="65935"/>
                </a:lnTo>
                <a:cubicBezTo>
                  <a:pt x="13871" y="65998"/>
                  <a:pt x="13903" y="66062"/>
                  <a:pt x="13934" y="66125"/>
                </a:cubicBezTo>
                <a:cubicBezTo>
                  <a:pt x="13966" y="66125"/>
                  <a:pt x="14061" y="66093"/>
                  <a:pt x="14061" y="66062"/>
                </a:cubicBezTo>
                <a:cubicBezTo>
                  <a:pt x="14061" y="65998"/>
                  <a:pt x="14029" y="65935"/>
                  <a:pt x="13998" y="65872"/>
                </a:cubicBezTo>
                <a:close/>
                <a:moveTo>
                  <a:pt x="14663" y="68437"/>
                </a:moveTo>
                <a:lnTo>
                  <a:pt x="14758" y="68500"/>
                </a:lnTo>
                <a:lnTo>
                  <a:pt x="14821" y="68342"/>
                </a:lnTo>
                <a:cubicBezTo>
                  <a:pt x="14789" y="68342"/>
                  <a:pt x="14726" y="68310"/>
                  <a:pt x="14726" y="68342"/>
                </a:cubicBezTo>
                <a:cubicBezTo>
                  <a:pt x="14694" y="68342"/>
                  <a:pt x="14663" y="68405"/>
                  <a:pt x="14663" y="68437"/>
                </a:cubicBezTo>
                <a:close/>
                <a:moveTo>
                  <a:pt x="44938" y="63781"/>
                </a:moveTo>
                <a:cubicBezTo>
                  <a:pt x="45002" y="63876"/>
                  <a:pt x="45002" y="63908"/>
                  <a:pt x="45033" y="63940"/>
                </a:cubicBezTo>
                <a:cubicBezTo>
                  <a:pt x="45097" y="63908"/>
                  <a:pt x="45128" y="63876"/>
                  <a:pt x="45192" y="63813"/>
                </a:cubicBezTo>
                <a:cubicBezTo>
                  <a:pt x="45192" y="63813"/>
                  <a:pt x="45128" y="63718"/>
                  <a:pt x="45128" y="63718"/>
                </a:cubicBezTo>
                <a:cubicBezTo>
                  <a:pt x="45065" y="63750"/>
                  <a:pt x="45002" y="63750"/>
                  <a:pt x="44938" y="63781"/>
                </a:cubicBezTo>
                <a:close/>
                <a:moveTo>
                  <a:pt x="79933" y="65682"/>
                </a:moveTo>
                <a:cubicBezTo>
                  <a:pt x="79996" y="65745"/>
                  <a:pt x="80028" y="65840"/>
                  <a:pt x="80091" y="65840"/>
                </a:cubicBezTo>
                <a:cubicBezTo>
                  <a:pt x="80154" y="65808"/>
                  <a:pt x="80218" y="65777"/>
                  <a:pt x="80218" y="65713"/>
                </a:cubicBezTo>
                <a:cubicBezTo>
                  <a:pt x="80249" y="65682"/>
                  <a:pt x="80154" y="65587"/>
                  <a:pt x="80123" y="65587"/>
                </a:cubicBezTo>
                <a:cubicBezTo>
                  <a:pt x="80059" y="65555"/>
                  <a:pt x="80028" y="65618"/>
                  <a:pt x="79933" y="65682"/>
                </a:cubicBezTo>
                <a:close/>
                <a:moveTo>
                  <a:pt x="9659" y="69925"/>
                </a:moveTo>
                <a:cubicBezTo>
                  <a:pt x="9881" y="70052"/>
                  <a:pt x="9944" y="70115"/>
                  <a:pt x="9976" y="70084"/>
                </a:cubicBezTo>
                <a:cubicBezTo>
                  <a:pt x="10039" y="70084"/>
                  <a:pt x="10071" y="69989"/>
                  <a:pt x="10102" y="69957"/>
                </a:cubicBezTo>
                <a:cubicBezTo>
                  <a:pt x="10039" y="69925"/>
                  <a:pt x="10007" y="69862"/>
                  <a:pt x="9944" y="69830"/>
                </a:cubicBezTo>
                <a:cubicBezTo>
                  <a:pt x="9849" y="69862"/>
                  <a:pt x="9754" y="69862"/>
                  <a:pt x="9659" y="69925"/>
                </a:cubicBezTo>
                <a:close/>
                <a:moveTo>
                  <a:pt x="60045" y="69545"/>
                </a:moveTo>
                <a:lnTo>
                  <a:pt x="60140" y="69609"/>
                </a:lnTo>
                <a:cubicBezTo>
                  <a:pt x="60171" y="69577"/>
                  <a:pt x="60203" y="69514"/>
                  <a:pt x="60235" y="69482"/>
                </a:cubicBezTo>
                <a:cubicBezTo>
                  <a:pt x="60203" y="69450"/>
                  <a:pt x="60140" y="69419"/>
                  <a:pt x="60108" y="69419"/>
                </a:cubicBezTo>
                <a:cubicBezTo>
                  <a:pt x="60076" y="69450"/>
                  <a:pt x="60076" y="69514"/>
                  <a:pt x="60045" y="69545"/>
                </a:cubicBezTo>
                <a:close/>
                <a:moveTo>
                  <a:pt x="84715" y="64162"/>
                </a:moveTo>
                <a:cubicBezTo>
                  <a:pt x="84810" y="64225"/>
                  <a:pt x="84873" y="64288"/>
                  <a:pt x="84905" y="64288"/>
                </a:cubicBezTo>
                <a:cubicBezTo>
                  <a:pt x="84968" y="64257"/>
                  <a:pt x="85000" y="64193"/>
                  <a:pt x="85000" y="64130"/>
                </a:cubicBezTo>
                <a:cubicBezTo>
                  <a:pt x="85000" y="64066"/>
                  <a:pt x="84936" y="64035"/>
                  <a:pt x="84873" y="64035"/>
                </a:cubicBezTo>
                <a:cubicBezTo>
                  <a:pt x="84810" y="64035"/>
                  <a:pt x="84778" y="64098"/>
                  <a:pt x="84715" y="64162"/>
                </a:cubicBezTo>
                <a:close/>
                <a:moveTo>
                  <a:pt x="104666" y="44400"/>
                </a:moveTo>
                <a:cubicBezTo>
                  <a:pt x="104825" y="44432"/>
                  <a:pt x="104888" y="44495"/>
                  <a:pt x="104951" y="44495"/>
                </a:cubicBezTo>
                <a:cubicBezTo>
                  <a:pt x="105015" y="44463"/>
                  <a:pt x="105046" y="44400"/>
                  <a:pt x="105110" y="44368"/>
                </a:cubicBezTo>
                <a:cubicBezTo>
                  <a:pt x="105078" y="44337"/>
                  <a:pt x="105015" y="44242"/>
                  <a:pt x="104983" y="44242"/>
                </a:cubicBezTo>
                <a:cubicBezTo>
                  <a:pt x="104920" y="44210"/>
                  <a:pt x="104856" y="44273"/>
                  <a:pt x="104666" y="44400"/>
                </a:cubicBezTo>
                <a:close/>
                <a:moveTo>
                  <a:pt x="104350" y="41993"/>
                </a:moveTo>
                <a:cubicBezTo>
                  <a:pt x="104286" y="41930"/>
                  <a:pt x="104255" y="41835"/>
                  <a:pt x="104191" y="41835"/>
                </a:cubicBezTo>
                <a:cubicBezTo>
                  <a:pt x="104128" y="41835"/>
                  <a:pt x="104065" y="41898"/>
                  <a:pt x="104033" y="41930"/>
                </a:cubicBezTo>
                <a:cubicBezTo>
                  <a:pt x="104001" y="42025"/>
                  <a:pt x="104065" y="42152"/>
                  <a:pt x="104191" y="42120"/>
                </a:cubicBezTo>
                <a:cubicBezTo>
                  <a:pt x="104255" y="42120"/>
                  <a:pt x="104286" y="42057"/>
                  <a:pt x="104350" y="41993"/>
                </a:cubicBezTo>
                <a:close/>
                <a:moveTo>
                  <a:pt x="106408" y="41202"/>
                </a:moveTo>
                <a:lnTo>
                  <a:pt x="106630" y="41297"/>
                </a:lnTo>
                <a:cubicBezTo>
                  <a:pt x="106661" y="41265"/>
                  <a:pt x="106661" y="41202"/>
                  <a:pt x="106693" y="41138"/>
                </a:cubicBezTo>
                <a:cubicBezTo>
                  <a:pt x="106661" y="41107"/>
                  <a:pt x="106630" y="41075"/>
                  <a:pt x="106566" y="41075"/>
                </a:cubicBezTo>
                <a:cubicBezTo>
                  <a:pt x="106503" y="41107"/>
                  <a:pt x="106471" y="41170"/>
                  <a:pt x="106408" y="41202"/>
                </a:cubicBezTo>
                <a:close/>
                <a:moveTo>
                  <a:pt x="105838" y="38636"/>
                </a:moveTo>
                <a:cubicBezTo>
                  <a:pt x="105775" y="38700"/>
                  <a:pt x="105711" y="38731"/>
                  <a:pt x="105680" y="38795"/>
                </a:cubicBezTo>
                <a:cubicBezTo>
                  <a:pt x="105648" y="38826"/>
                  <a:pt x="105711" y="38921"/>
                  <a:pt x="105743" y="38921"/>
                </a:cubicBezTo>
                <a:cubicBezTo>
                  <a:pt x="105806" y="38890"/>
                  <a:pt x="105838" y="38890"/>
                  <a:pt x="105901" y="38858"/>
                </a:cubicBezTo>
                <a:cubicBezTo>
                  <a:pt x="105870" y="38795"/>
                  <a:pt x="105870" y="38731"/>
                  <a:pt x="105838" y="38636"/>
                </a:cubicBezTo>
                <a:close/>
                <a:moveTo>
                  <a:pt x="108087" y="38003"/>
                </a:moveTo>
                <a:lnTo>
                  <a:pt x="108150" y="38098"/>
                </a:lnTo>
                <a:lnTo>
                  <a:pt x="108277" y="37971"/>
                </a:lnTo>
                <a:cubicBezTo>
                  <a:pt x="108213" y="37971"/>
                  <a:pt x="108182" y="37908"/>
                  <a:pt x="108150" y="37940"/>
                </a:cubicBezTo>
                <a:cubicBezTo>
                  <a:pt x="108118" y="37940"/>
                  <a:pt x="108087" y="37971"/>
                  <a:pt x="108087" y="38003"/>
                </a:cubicBezTo>
                <a:close/>
                <a:moveTo>
                  <a:pt x="104983" y="36578"/>
                </a:moveTo>
                <a:cubicBezTo>
                  <a:pt x="105046" y="36515"/>
                  <a:pt x="105110" y="36483"/>
                  <a:pt x="105110" y="36420"/>
                </a:cubicBezTo>
                <a:cubicBezTo>
                  <a:pt x="105110" y="36388"/>
                  <a:pt x="105046" y="36325"/>
                  <a:pt x="105015" y="36261"/>
                </a:cubicBezTo>
                <a:cubicBezTo>
                  <a:pt x="104951" y="36325"/>
                  <a:pt x="104888" y="36325"/>
                  <a:pt x="104856" y="36388"/>
                </a:cubicBezTo>
                <a:cubicBezTo>
                  <a:pt x="104856" y="36420"/>
                  <a:pt x="104920" y="36483"/>
                  <a:pt x="104983" y="36610"/>
                </a:cubicBezTo>
                <a:close/>
                <a:moveTo>
                  <a:pt x="112267" y="25969"/>
                </a:moveTo>
                <a:lnTo>
                  <a:pt x="112140" y="26064"/>
                </a:lnTo>
                <a:cubicBezTo>
                  <a:pt x="112172" y="26127"/>
                  <a:pt x="112204" y="26159"/>
                  <a:pt x="112235" y="26222"/>
                </a:cubicBezTo>
                <a:cubicBezTo>
                  <a:pt x="112267" y="26222"/>
                  <a:pt x="112362" y="26159"/>
                  <a:pt x="112362" y="26159"/>
                </a:cubicBezTo>
                <a:cubicBezTo>
                  <a:pt x="112330" y="26095"/>
                  <a:pt x="112299" y="26032"/>
                  <a:pt x="112267" y="25969"/>
                </a:cubicBezTo>
                <a:close/>
                <a:moveTo>
                  <a:pt x="121198" y="20648"/>
                </a:moveTo>
                <a:lnTo>
                  <a:pt x="121134" y="20490"/>
                </a:lnTo>
                <a:cubicBezTo>
                  <a:pt x="121071" y="20522"/>
                  <a:pt x="121008" y="20553"/>
                  <a:pt x="120976" y="20585"/>
                </a:cubicBezTo>
                <a:cubicBezTo>
                  <a:pt x="120944" y="20617"/>
                  <a:pt x="121008" y="20680"/>
                  <a:pt x="121008" y="20712"/>
                </a:cubicBezTo>
                <a:close/>
                <a:moveTo>
                  <a:pt x="125853" y="18907"/>
                </a:moveTo>
                <a:lnTo>
                  <a:pt x="125758" y="19002"/>
                </a:lnTo>
                <a:lnTo>
                  <a:pt x="125885" y="19128"/>
                </a:lnTo>
                <a:cubicBezTo>
                  <a:pt x="125916" y="19065"/>
                  <a:pt x="125948" y="19033"/>
                  <a:pt x="125948" y="19002"/>
                </a:cubicBezTo>
                <a:cubicBezTo>
                  <a:pt x="125948" y="18970"/>
                  <a:pt x="125885" y="18938"/>
                  <a:pt x="125853" y="18907"/>
                </a:cubicBezTo>
                <a:close/>
                <a:moveTo>
                  <a:pt x="128323" y="18210"/>
                </a:moveTo>
                <a:lnTo>
                  <a:pt x="128228" y="18115"/>
                </a:lnTo>
                <a:lnTo>
                  <a:pt x="128133" y="18273"/>
                </a:lnTo>
                <a:cubicBezTo>
                  <a:pt x="128196" y="18273"/>
                  <a:pt x="128228" y="18337"/>
                  <a:pt x="128260" y="18305"/>
                </a:cubicBezTo>
                <a:cubicBezTo>
                  <a:pt x="128291" y="18305"/>
                  <a:pt x="128291" y="18242"/>
                  <a:pt x="128323" y="18210"/>
                </a:cubicBezTo>
                <a:close/>
                <a:moveTo>
                  <a:pt x="125061" y="16468"/>
                </a:moveTo>
                <a:cubicBezTo>
                  <a:pt x="124998" y="16531"/>
                  <a:pt x="124934" y="16563"/>
                  <a:pt x="124934" y="16626"/>
                </a:cubicBezTo>
                <a:cubicBezTo>
                  <a:pt x="124934" y="16690"/>
                  <a:pt x="124966" y="16753"/>
                  <a:pt x="125029" y="16785"/>
                </a:cubicBezTo>
                <a:cubicBezTo>
                  <a:pt x="125125" y="16848"/>
                  <a:pt x="125251" y="16722"/>
                  <a:pt x="125220" y="16626"/>
                </a:cubicBezTo>
                <a:cubicBezTo>
                  <a:pt x="125188" y="16563"/>
                  <a:pt x="125125" y="16531"/>
                  <a:pt x="125061" y="16468"/>
                </a:cubicBezTo>
                <a:close/>
                <a:moveTo>
                  <a:pt x="127626" y="15866"/>
                </a:moveTo>
                <a:cubicBezTo>
                  <a:pt x="127563" y="15803"/>
                  <a:pt x="127531" y="15708"/>
                  <a:pt x="127468" y="15708"/>
                </a:cubicBezTo>
                <a:cubicBezTo>
                  <a:pt x="127405" y="15708"/>
                  <a:pt x="127341" y="15771"/>
                  <a:pt x="127310" y="15803"/>
                </a:cubicBezTo>
                <a:cubicBezTo>
                  <a:pt x="127278" y="15930"/>
                  <a:pt x="127341" y="16025"/>
                  <a:pt x="127468" y="15993"/>
                </a:cubicBezTo>
                <a:cubicBezTo>
                  <a:pt x="127531" y="15993"/>
                  <a:pt x="127563" y="15930"/>
                  <a:pt x="127626" y="15866"/>
                </a:cubicBezTo>
                <a:close/>
                <a:moveTo>
                  <a:pt x="129558" y="15011"/>
                </a:moveTo>
                <a:cubicBezTo>
                  <a:pt x="129748" y="15138"/>
                  <a:pt x="129780" y="15201"/>
                  <a:pt x="129843" y="15201"/>
                </a:cubicBezTo>
                <a:cubicBezTo>
                  <a:pt x="129938" y="15233"/>
                  <a:pt x="130065" y="15106"/>
                  <a:pt x="130002" y="15011"/>
                </a:cubicBezTo>
                <a:cubicBezTo>
                  <a:pt x="129970" y="14948"/>
                  <a:pt x="129875" y="14916"/>
                  <a:pt x="129812" y="14916"/>
                </a:cubicBezTo>
                <a:cubicBezTo>
                  <a:pt x="129748" y="14948"/>
                  <a:pt x="129653" y="14980"/>
                  <a:pt x="129558" y="15011"/>
                </a:cubicBezTo>
                <a:close/>
                <a:moveTo>
                  <a:pt x="132060" y="14251"/>
                </a:moveTo>
                <a:cubicBezTo>
                  <a:pt x="132092" y="14346"/>
                  <a:pt x="132123" y="14441"/>
                  <a:pt x="132187" y="14441"/>
                </a:cubicBezTo>
                <a:cubicBezTo>
                  <a:pt x="132250" y="14441"/>
                  <a:pt x="132313" y="14410"/>
                  <a:pt x="132377" y="14378"/>
                </a:cubicBezTo>
                <a:cubicBezTo>
                  <a:pt x="132440" y="14315"/>
                  <a:pt x="132345" y="14156"/>
                  <a:pt x="132250" y="14156"/>
                </a:cubicBezTo>
                <a:cubicBezTo>
                  <a:pt x="132187" y="14188"/>
                  <a:pt x="132092" y="14220"/>
                  <a:pt x="132060" y="14251"/>
                </a:cubicBezTo>
                <a:close/>
                <a:moveTo>
                  <a:pt x="25367" y="59728"/>
                </a:moveTo>
                <a:cubicBezTo>
                  <a:pt x="25272" y="59665"/>
                  <a:pt x="25240" y="59570"/>
                  <a:pt x="25177" y="59570"/>
                </a:cubicBezTo>
                <a:cubicBezTo>
                  <a:pt x="25114" y="59570"/>
                  <a:pt x="25050" y="59601"/>
                  <a:pt x="25019" y="59665"/>
                </a:cubicBezTo>
                <a:cubicBezTo>
                  <a:pt x="24987" y="59760"/>
                  <a:pt x="25082" y="59886"/>
                  <a:pt x="25177" y="59855"/>
                </a:cubicBezTo>
                <a:cubicBezTo>
                  <a:pt x="25240" y="59823"/>
                  <a:pt x="25272" y="59791"/>
                  <a:pt x="25367" y="59728"/>
                </a:cubicBezTo>
                <a:close/>
                <a:moveTo>
                  <a:pt x="3420" y="82688"/>
                </a:moveTo>
                <a:lnTo>
                  <a:pt x="3515" y="82751"/>
                </a:lnTo>
                <a:cubicBezTo>
                  <a:pt x="3547" y="82719"/>
                  <a:pt x="3579" y="82656"/>
                  <a:pt x="3610" y="82624"/>
                </a:cubicBezTo>
                <a:cubicBezTo>
                  <a:pt x="3547" y="82593"/>
                  <a:pt x="3515" y="82561"/>
                  <a:pt x="3484" y="82561"/>
                </a:cubicBezTo>
                <a:cubicBezTo>
                  <a:pt x="3452" y="82593"/>
                  <a:pt x="3452" y="82656"/>
                  <a:pt x="3420" y="82688"/>
                </a:cubicBezTo>
                <a:close/>
                <a:moveTo>
                  <a:pt x="158" y="81073"/>
                </a:moveTo>
                <a:cubicBezTo>
                  <a:pt x="253" y="81136"/>
                  <a:pt x="317" y="81199"/>
                  <a:pt x="348" y="81168"/>
                </a:cubicBezTo>
                <a:cubicBezTo>
                  <a:pt x="412" y="81168"/>
                  <a:pt x="443" y="81104"/>
                  <a:pt x="475" y="81041"/>
                </a:cubicBezTo>
                <a:cubicBezTo>
                  <a:pt x="475" y="81009"/>
                  <a:pt x="380" y="80914"/>
                  <a:pt x="317" y="80946"/>
                </a:cubicBezTo>
                <a:cubicBezTo>
                  <a:pt x="285" y="80946"/>
                  <a:pt x="222" y="81009"/>
                  <a:pt x="158" y="81073"/>
                </a:cubicBezTo>
                <a:close/>
                <a:moveTo>
                  <a:pt x="2597" y="80218"/>
                </a:moveTo>
                <a:cubicBezTo>
                  <a:pt x="2629" y="80281"/>
                  <a:pt x="2660" y="80344"/>
                  <a:pt x="2660" y="80344"/>
                </a:cubicBezTo>
                <a:cubicBezTo>
                  <a:pt x="2724" y="80344"/>
                  <a:pt x="2787" y="80313"/>
                  <a:pt x="2819" y="80249"/>
                </a:cubicBezTo>
                <a:cubicBezTo>
                  <a:pt x="2850" y="80249"/>
                  <a:pt x="2787" y="80154"/>
                  <a:pt x="2755" y="80154"/>
                </a:cubicBezTo>
                <a:cubicBezTo>
                  <a:pt x="2692" y="80154"/>
                  <a:pt x="2629" y="80186"/>
                  <a:pt x="2597" y="80218"/>
                </a:cubicBezTo>
                <a:close/>
                <a:moveTo>
                  <a:pt x="109132" y="32461"/>
                </a:moveTo>
                <a:cubicBezTo>
                  <a:pt x="109100" y="32429"/>
                  <a:pt x="109100" y="32366"/>
                  <a:pt x="109068" y="32366"/>
                </a:cubicBezTo>
                <a:cubicBezTo>
                  <a:pt x="109037" y="32334"/>
                  <a:pt x="108973" y="32366"/>
                  <a:pt x="108942" y="32398"/>
                </a:cubicBezTo>
                <a:cubicBezTo>
                  <a:pt x="108973" y="32429"/>
                  <a:pt x="108973" y="32461"/>
                  <a:pt x="109005" y="32524"/>
                </a:cubicBezTo>
                <a:close/>
                <a:moveTo>
                  <a:pt x="108277" y="29959"/>
                </a:moveTo>
                <a:lnTo>
                  <a:pt x="108150" y="30022"/>
                </a:lnTo>
                <a:cubicBezTo>
                  <a:pt x="108182" y="30086"/>
                  <a:pt x="108213" y="30117"/>
                  <a:pt x="108245" y="30181"/>
                </a:cubicBezTo>
                <a:cubicBezTo>
                  <a:pt x="108245" y="30181"/>
                  <a:pt x="108340" y="30117"/>
                  <a:pt x="108340" y="30117"/>
                </a:cubicBezTo>
                <a:cubicBezTo>
                  <a:pt x="108340" y="30054"/>
                  <a:pt x="108308" y="29991"/>
                  <a:pt x="108277" y="29959"/>
                </a:cubicBezTo>
                <a:close/>
                <a:moveTo>
                  <a:pt x="110525" y="29231"/>
                </a:moveTo>
                <a:lnTo>
                  <a:pt x="110588" y="29357"/>
                </a:lnTo>
                <a:cubicBezTo>
                  <a:pt x="110620" y="29326"/>
                  <a:pt x="110683" y="29326"/>
                  <a:pt x="110683" y="29294"/>
                </a:cubicBezTo>
                <a:cubicBezTo>
                  <a:pt x="110715" y="29262"/>
                  <a:pt x="110683" y="29199"/>
                  <a:pt x="110652" y="29199"/>
                </a:cubicBezTo>
                <a:cubicBezTo>
                  <a:pt x="110620" y="29167"/>
                  <a:pt x="110557" y="29199"/>
                  <a:pt x="110525" y="29231"/>
                </a:cubicBezTo>
                <a:close/>
                <a:moveTo>
                  <a:pt x="118696" y="21250"/>
                </a:moveTo>
                <a:lnTo>
                  <a:pt x="118537" y="21313"/>
                </a:lnTo>
                <a:cubicBezTo>
                  <a:pt x="118569" y="21345"/>
                  <a:pt x="118601" y="21409"/>
                  <a:pt x="118632" y="21472"/>
                </a:cubicBezTo>
                <a:cubicBezTo>
                  <a:pt x="118632" y="21472"/>
                  <a:pt x="118727" y="21440"/>
                  <a:pt x="118727" y="21409"/>
                </a:cubicBezTo>
                <a:cubicBezTo>
                  <a:pt x="118727" y="21345"/>
                  <a:pt x="118727" y="21282"/>
                  <a:pt x="118696" y="21218"/>
                </a:cubicBezTo>
                <a:close/>
                <a:moveTo>
                  <a:pt x="130540" y="17482"/>
                </a:moveTo>
                <a:cubicBezTo>
                  <a:pt x="130572" y="17513"/>
                  <a:pt x="130635" y="17577"/>
                  <a:pt x="130635" y="17577"/>
                </a:cubicBezTo>
                <a:cubicBezTo>
                  <a:pt x="130667" y="17545"/>
                  <a:pt x="130698" y="17482"/>
                  <a:pt x="130762" y="17450"/>
                </a:cubicBezTo>
                <a:cubicBezTo>
                  <a:pt x="130698" y="17418"/>
                  <a:pt x="130667" y="17387"/>
                  <a:pt x="130635" y="17387"/>
                </a:cubicBezTo>
                <a:cubicBezTo>
                  <a:pt x="130603" y="17418"/>
                  <a:pt x="130572" y="17450"/>
                  <a:pt x="130540" y="17482"/>
                </a:cubicBezTo>
                <a:close/>
                <a:moveTo>
                  <a:pt x="107390" y="35691"/>
                </a:moveTo>
                <a:cubicBezTo>
                  <a:pt x="107421" y="35660"/>
                  <a:pt x="107485" y="35660"/>
                  <a:pt x="107485" y="35628"/>
                </a:cubicBezTo>
                <a:cubicBezTo>
                  <a:pt x="107516" y="35596"/>
                  <a:pt x="107485" y="35533"/>
                  <a:pt x="107453" y="35533"/>
                </a:cubicBezTo>
                <a:cubicBezTo>
                  <a:pt x="107421" y="35501"/>
                  <a:pt x="107358" y="35533"/>
                  <a:pt x="107326" y="35564"/>
                </a:cubicBezTo>
                <a:cubicBezTo>
                  <a:pt x="107358" y="35596"/>
                  <a:pt x="107358" y="35628"/>
                  <a:pt x="107390" y="35691"/>
                </a:cubicBezTo>
                <a:close/>
                <a:moveTo>
                  <a:pt x="133042" y="16595"/>
                </a:moveTo>
                <a:lnTo>
                  <a:pt x="132915" y="16690"/>
                </a:lnTo>
                <a:cubicBezTo>
                  <a:pt x="132978" y="16722"/>
                  <a:pt x="133010" y="16753"/>
                  <a:pt x="133073" y="16785"/>
                </a:cubicBezTo>
                <a:cubicBezTo>
                  <a:pt x="133073" y="16753"/>
                  <a:pt x="133137" y="16722"/>
                  <a:pt x="133105" y="16690"/>
                </a:cubicBezTo>
                <a:cubicBezTo>
                  <a:pt x="133105" y="16658"/>
                  <a:pt x="133042" y="16626"/>
                  <a:pt x="133010" y="16595"/>
                </a:cubicBezTo>
                <a:close/>
                <a:moveTo>
                  <a:pt x="87945" y="65808"/>
                </a:moveTo>
                <a:cubicBezTo>
                  <a:pt x="88008" y="65808"/>
                  <a:pt x="88040" y="65872"/>
                  <a:pt x="88072" y="65872"/>
                </a:cubicBezTo>
                <a:cubicBezTo>
                  <a:pt x="88103" y="65808"/>
                  <a:pt x="88135" y="65777"/>
                  <a:pt x="88135" y="65713"/>
                </a:cubicBezTo>
                <a:cubicBezTo>
                  <a:pt x="88103" y="65713"/>
                  <a:pt x="88040" y="65682"/>
                  <a:pt x="88040" y="65682"/>
                </a:cubicBezTo>
                <a:cubicBezTo>
                  <a:pt x="88008" y="65713"/>
                  <a:pt x="87977" y="65777"/>
                  <a:pt x="87945" y="65808"/>
                </a:cubicBezTo>
                <a:close/>
                <a:moveTo>
                  <a:pt x="8392" y="73029"/>
                </a:moveTo>
                <a:cubicBezTo>
                  <a:pt x="8329" y="73029"/>
                  <a:pt x="8297" y="73060"/>
                  <a:pt x="8234" y="73060"/>
                </a:cubicBezTo>
                <a:cubicBezTo>
                  <a:pt x="8266" y="73124"/>
                  <a:pt x="8297" y="73187"/>
                  <a:pt x="8329" y="73250"/>
                </a:cubicBezTo>
                <a:cubicBezTo>
                  <a:pt x="8361" y="73219"/>
                  <a:pt x="8424" y="73219"/>
                  <a:pt x="8424" y="73187"/>
                </a:cubicBezTo>
                <a:cubicBezTo>
                  <a:pt x="8424" y="73124"/>
                  <a:pt x="8424" y="73060"/>
                  <a:pt x="8392" y="73029"/>
                </a:cubicBezTo>
                <a:close/>
                <a:moveTo>
                  <a:pt x="77558" y="66442"/>
                </a:moveTo>
                <a:cubicBezTo>
                  <a:pt x="77589" y="66505"/>
                  <a:pt x="77621" y="66568"/>
                  <a:pt x="77653" y="66600"/>
                </a:cubicBezTo>
                <a:cubicBezTo>
                  <a:pt x="77684" y="66568"/>
                  <a:pt x="77748" y="66537"/>
                  <a:pt x="77779" y="66473"/>
                </a:cubicBezTo>
                <a:cubicBezTo>
                  <a:pt x="77811" y="66473"/>
                  <a:pt x="77748" y="66378"/>
                  <a:pt x="77716" y="66378"/>
                </a:cubicBezTo>
                <a:cubicBezTo>
                  <a:pt x="77684" y="66410"/>
                  <a:pt x="77621" y="66410"/>
                  <a:pt x="77558" y="66442"/>
                </a:cubicBezTo>
                <a:close/>
                <a:moveTo>
                  <a:pt x="54597" y="68595"/>
                </a:moveTo>
                <a:lnTo>
                  <a:pt x="54471" y="68658"/>
                </a:lnTo>
                <a:cubicBezTo>
                  <a:pt x="54502" y="68690"/>
                  <a:pt x="54502" y="68722"/>
                  <a:pt x="54534" y="68785"/>
                </a:cubicBezTo>
                <a:cubicBezTo>
                  <a:pt x="54566" y="68753"/>
                  <a:pt x="54629" y="68753"/>
                  <a:pt x="54661" y="68722"/>
                </a:cubicBezTo>
                <a:cubicBezTo>
                  <a:pt x="54661" y="68690"/>
                  <a:pt x="54629" y="68627"/>
                  <a:pt x="54597" y="68595"/>
                </a:cubicBezTo>
                <a:close/>
                <a:moveTo>
                  <a:pt x="86457" y="69039"/>
                </a:moveTo>
                <a:lnTo>
                  <a:pt x="86520" y="68944"/>
                </a:lnTo>
                <a:lnTo>
                  <a:pt x="86362" y="68848"/>
                </a:lnTo>
                <a:cubicBezTo>
                  <a:pt x="86362" y="68912"/>
                  <a:pt x="86362" y="68944"/>
                  <a:pt x="86330" y="68975"/>
                </a:cubicBezTo>
                <a:close/>
                <a:moveTo>
                  <a:pt x="90510" y="64827"/>
                </a:moveTo>
                <a:cubicBezTo>
                  <a:pt x="90447" y="64858"/>
                  <a:pt x="90352" y="64922"/>
                  <a:pt x="90384" y="64922"/>
                </a:cubicBezTo>
                <a:cubicBezTo>
                  <a:pt x="90384" y="64985"/>
                  <a:pt x="90415" y="65048"/>
                  <a:pt x="90479" y="65080"/>
                </a:cubicBezTo>
                <a:cubicBezTo>
                  <a:pt x="90479" y="65080"/>
                  <a:pt x="90574" y="65017"/>
                  <a:pt x="90574" y="65017"/>
                </a:cubicBezTo>
                <a:cubicBezTo>
                  <a:pt x="90574" y="64953"/>
                  <a:pt x="90542" y="64890"/>
                  <a:pt x="90510" y="64827"/>
                </a:cubicBezTo>
                <a:close/>
                <a:moveTo>
                  <a:pt x="78571" y="68880"/>
                </a:moveTo>
                <a:cubicBezTo>
                  <a:pt x="78539" y="68848"/>
                  <a:pt x="78539" y="68785"/>
                  <a:pt x="78508" y="68753"/>
                </a:cubicBezTo>
                <a:cubicBezTo>
                  <a:pt x="78476" y="68753"/>
                  <a:pt x="78413" y="68785"/>
                  <a:pt x="78381" y="68817"/>
                </a:cubicBezTo>
                <a:cubicBezTo>
                  <a:pt x="78413" y="68848"/>
                  <a:pt x="78413" y="68880"/>
                  <a:pt x="78444" y="68944"/>
                </a:cubicBezTo>
                <a:close/>
                <a:moveTo>
                  <a:pt x="48264" y="65302"/>
                </a:moveTo>
                <a:cubicBezTo>
                  <a:pt x="48200" y="65365"/>
                  <a:pt x="48137" y="65397"/>
                  <a:pt x="48137" y="65397"/>
                </a:cubicBezTo>
                <a:cubicBezTo>
                  <a:pt x="48169" y="65460"/>
                  <a:pt x="48200" y="65523"/>
                  <a:pt x="48232" y="65555"/>
                </a:cubicBezTo>
                <a:cubicBezTo>
                  <a:pt x="48264" y="65555"/>
                  <a:pt x="48327" y="65523"/>
                  <a:pt x="48359" y="65492"/>
                </a:cubicBezTo>
                <a:cubicBezTo>
                  <a:pt x="48327" y="65428"/>
                  <a:pt x="48295" y="65365"/>
                  <a:pt x="48264" y="65302"/>
                </a:cubicBezTo>
                <a:close/>
                <a:moveTo>
                  <a:pt x="16246" y="65238"/>
                </a:moveTo>
                <a:cubicBezTo>
                  <a:pt x="16310" y="65270"/>
                  <a:pt x="16373" y="65302"/>
                  <a:pt x="16436" y="65333"/>
                </a:cubicBezTo>
                <a:cubicBezTo>
                  <a:pt x="16436" y="65302"/>
                  <a:pt x="16500" y="65238"/>
                  <a:pt x="16468" y="65207"/>
                </a:cubicBezTo>
                <a:cubicBezTo>
                  <a:pt x="16436" y="65175"/>
                  <a:pt x="16405" y="65143"/>
                  <a:pt x="16341" y="65112"/>
                </a:cubicBezTo>
                <a:cubicBezTo>
                  <a:pt x="16310" y="65143"/>
                  <a:pt x="16278" y="65175"/>
                  <a:pt x="16246" y="65238"/>
                </a:cubicBezTo>
                <a:close/>
                <a:moveTo>
                  <a:pt x="33949" y="62040"/>
                </a:moveTo>
                <a:cubicBezTo>
                  <a:pt x="33886" y="62071"/>
                  <a:pt x="33823" y="62103"/>
                  <a:pt x="33791" y="62103"/>
                </a:cubicBezTo>
                <a:cubicBezTo>
                  <a:pt x="33823" y="62166"/>
                  <a:pt x="33854" y="62230"/>
                  <a:pt x="33886" y="62261"/>
                </a:cubicBezTo>
                <a:cubicBezTo>
                  <a:pt x="33918" y="62261"/>
                  <a:pt x="34013" y="62230"/>
                  <a:pt x="34013" y="62198"/>
                </a:cubicBezTo>
                <a:cubicBezTo>
                  <a:pt x="34013" y="62166"/>
                  <a:pt x="33981" y="62103"/>
                  <a:pt x="33949" y="62040"/>
                </a:cubicBezTo>
                <a:close/>
                <a:moveTo>
                  <a:pt x="25937" y="62040"/>
                </a:moveTo>
                <a:lnTo>
                  <a:pt x="25842" y="62135"/>
                </a:lnTo>
                <a:cubicBezTo>
                  <a:pt x="25905" y="62166"/>
                  <a:pt x="25937" y="62198"/>
                  <a:pt x="26000" y="62230"/>
                </a:cubicBezTo>
                <a:cubicBezTo>
                  <a:pt x="26000" y="62198"/>
                  <a:pt x="26064" y="62135"/>
                  <a:pt x="26032" y="62135"/>
                </a:cubicBezTo>
                <a:cubicBezTo>
                  <a:pt x="26032" y="62071"/>
                  <a:pt x="25969" y="62071"/>
                  <a:pt x="25937" y="62040"/>
                </a:cubicBezTo>
                <a:close/>
                <a:moveTo>
                  <a:pt x="53679" y="66252"/>
                </a:moveTo>
                <a:lnTo>
                  <a:pt x="53774" y="66378"/>
                </a:lnTo>
                <a:lnTo>
                  <a:pt x="53932" y="66283"/>
                </a:lnTo>
                <a:cubicBezTo>
                  <a:pt x="53901" y="66252"/>
                  <a:pt x="53901" y="66188"/>
                  <a:pt x="53869" y="66188"/>
                </a:cubicBezTo>
                <a:cubicBezTo>
                  <a:pt x="53806" y="66188"/>
                  <a:pt x="53742" y="66220"/>
                  <a:pt x="53679" y="66252"/>
                </a:cubicBezTo>
                <a:close/>
                <a:moveTo>
                  <a:pt x="72902" y="67930"/>
                </a:moveTo>
                <a:lnTo>
                  <a:pt x="72776" y="67993"/>
                </a:lnTo>
                <a:lnTo>
                  <a:pt x="72934" y="68120"/>
                </a:lnTo>
                <a:cubicBezTo>
                  <a:pt x="72966" y="68088"/>
                  <a:pt x="72997" y="68025"/>
                  <a:pt x="72997" y="67993"/>
                </a:cubicBezTo>
                <a:cubicBezTo>
                  <a:pt x="72997" y="67962"/>
                  <a:pt x="72934" y="67930"/>
                  <a:pt x="72902" y="67898"/>
                </a:cubicBezTo>
                <a:close/>
                <a:moveTo>
                  <a:pt x="39555" y="63116"/>
                </a:moveTo>
                <a:cubicBezTo>
                  <a:pt x="39555" y="63053"/>
                  <a:pt x="39586" y="62990"/>
                  <a:pt x="39586" y="62926"/>
                </a:cubicBezTo>
                <a:cubicBezTo>
                  <a:pt x="39586" y="62926"/>
                  <a:pt x="39460" y="62895"/>
                  <a:pt x="39460" y="62895"/>
                </a:cubicBezTo>
                <a:cubicBezTo>
                  <a:pt x="39428" y="62958"/>
                  <a:pt x="39396" y="62990"/>
                  <a:pt x="39396" y="63053"/>
                </a:cubicBezTo>
                <a:cubicBezTo>
                  <a:pt x="39396" y="63053"/>
                  <a:pt x="39491" y="63085"/>
                  <a:pt x="39555" y="63116"/>
                </a:cubicBezTo>
                <a:close/>
                <a:moveTo>
                  <a:pt x="75214" y="67170"/>
                </a:moveTo>
                <a:lnTo>
                  <a:pt x="75246" y="67328"/>
                </a:lnTo>
                <a:lnTo>
                  <a:pt x="75436" y="67233"/>
                </a:lnTo>
                <a:cubicBezTo>
                  <a:pt x="75404" y="67202"/>
                  <a:pt x="75372" y="67138"/>
                  <a:pt x="75341" y="67138"/>
                </a:cubicBezTo>
                <a:cubicBezTo>
                  <a:pt x="75309" y="67107"/>
                  <a:pt x="75246" y="67170"/>
                  <a:pt x="75214" y="67170"/>
                </a:cubicBezTo>
                <a:close/>
                <a:moveTo>
                  <a:pt x="6682" y="76354"/>
                </a:moveTo>
                <a:cubicBezTo>
                  <a:pt x="6714" y="76354"/>
                  <a:pt x="6777" y="76354"/>
                  <a:pt x="6809" y="76322"/>
                </a:cubicBezTo>
                <a:cubicBezTo>
                  <a:pt x="6809" y="76291"/>
                  <a:pt x="6777" y="76196"/>
                  <a:pt x="6746" y="76196"/>
                </a:cubicBezTo>
                <a:cubicBezTo>
                  <a:pt x="6714" y="76196"/>
                  <a:pt x="6682" y="76227"/>
                  <a:pt x="6619" y="76259"/>
                </a:cubicBezTo>
                <a:cubicBezTo>
                  <a:pt x="6651" y="76291"/>
                  <a:pt x="6682" y="76322"/>
                  <a:pt x="6682" y="76354"/>
                </a:cubicBezTo>
                <a:close/>
                <a:moveTo>
                  <a:pt x="88863" y="68057"/>
                </a:moveTo>
                <a:lnTo>
                  <a:pt x="88768" y="68152"/>
                </a:lnTo>
                <a:cubicBezTo>
                  <a:pt x="88800" y="68183"/>
                  <a:pt x="88832" y="68215"/>
                  <a:pt x="88895" y="68247"/>
                </a:cubicBezTo>
                <a:cubicBezTo>
                  <a:pt x="88927" y="68215"/>
                  <a:pt x="88958" y="68152"/>
                  <a:pt x="88927" y="68120"/>
                </a:cubicBezTo>
                <a:cubicBezTo>
                  <a:pt x="88927" y="68088"/>
                  <a:pt x="88895" y="68088"/>
                  <a:pt x="88863" y="68057"/>
                </a:cubicBezTo>
                <a:close/>
                <a:moveTo>
                  <a:pt x="29009" y="63781"/>
                </a:moveTo>
                <a:cubicBezTo>
                  <a:pt x="29072" y="63781"/>
                  <a:pt x="29136" y="63781"/>
                  <a:pt x="29199" y="63781"/>
                </a:cubicBezTo>
                <a:cubicBezTo>
                  <a:pt x="29199" y="63781"/>
                  <a:pt x="29199" y="63686"/>
                  <a:pt x="29199" y="63655"/>
                </a:cubicBezTo>
                <a:cubicBezTo>
                  <a:pt x="29167" y="63655"/>
                  <a:pt x="29104" y="63623"/>
                  <a:pt x="29072" y="63623"/>
                </a:cubicBezTo>
                <a:cubicBezTo>
                  <a:pt x="29041" y="63623"/>
                  <a:pt x="29041" y="63686"/>
                  <a:pt x="29009" y="63781"/>
                </a:cubicBezTo>
                <a:close/>
                <a:moveTo>
                  <a:pt x="68152" y="69672"/>
                </a:moveTo>
                <a:lnTo>
                  <a:pt x="68184" y="69577"/>
                </a:lnTo>
                <a:cubicBezTo>
                  <a:pt x="68120" y="69577"/>
                  <a:pt x="68089" y="69577"/>
                  <a:pt x="68057" y="69577"/>
                </a:cubicBezTo>
                <a:cubicBezTo>
                  <a:pt x="68025" y="69577"/>
                  <a:pt x="68025" y="69609"/>
                  <a:pt x="68025" y="69640"/>
                </a:cubicBezTo>
                <a:close/>
                <a:moveTo>
                  <a:pt x="116954" y="24512"/>
                </a:moveTo>
                <a:cubicBezTo>
                  <a:pt x="116986" y="24512"/>
                  <a:pt x="117017" y="24575"/>
                  <a:pt x="117017" y="24575"/>
                </a:cubicBezTo>
                <a:cubicBezTo>
                  <a:pt x="117049" y="24575"/>
                  <a:pt x="117081" y="24544"/>
                  <a:pt x="117112" y="24512"/>
                </a:cubicBezTo>
                <a:cubicBezTo>
                  <a:pt x="117112" y="24480"/>
                  <a:pt x="117081" y="24449"/>
                  <a:pt x="117081" y="24449"/>
                </a:cubicBezTo>
                <a:cubicBezTo>
                  <a:pt x="117049" y="24449"/>
                  <a:pt x="116986" y="24480"/>
                  <a:pt x="116954" y="24512"/>
                </a:cubicBezTo>
                <a:close/>
                <a:moveTo>
                  <a:pt x="119392" y="23784"/>
                </a:moveTo>
                <a:lnTo>
                  <a:pt x="119487" y="23847"/>
                </a:lnTo>
                <a:cubicBezTo>
                  <a:pt x="119487" y="23815"/>
                  <a:pt x="119519" y="23752"/>
                  <a:pt x="119519" y="23720"/>
                </a:cubicBezTo>
                <a:cubicBezTo>
                  <a:pt x="119519" y="23689"/>
                  <a:pt x="119487" y="23689"/>
                  <a:pt x="119456" y="23657"/>
                </a:cubicBezTo>
                <a:cubicBezTo>
                  <a:pt x="119424" y="23720"/>
                  <a:pt x="119424" y="23752"/>
                  <a:pt x="119392" y="23784"/>
                </a:cubicBezTo>
                <a:close/>
                <a:moveTo>
                  <a:pt x="12383" y="69102"/>
                </a:moveTo>
                <a:cubicBezTo>
                  <a:pt x="12351" y="69134"/>
                  <a:pt x="12319" y="69134"/>
                  <a:pt x="12288" y="69165"/>
                </a:cubicBezTo>
                <a:cubicBezTo>
                  <a:pt x="12351" y="69197"/>
                  <a:pt x="12383" y="69197"/>
                  <a:pt x="12414" y="69229"/>
                </a:cubicBezTo>
                <a:cubicBezTo>
                  <a:pt x="12446" y="69229"/>
                  <a:pt x="12478" y="69165"/>
                  <a:pt x="12478" y="69165"/>
                </a:cubicBezTo>
                <a:cubicBezTo>
                  <a:pt x="12446" y="69134"/>
                  <a:pt x="12414" y="69102"/>
                  <a:pt x="12383" y="69102"/>
                </a:cubicBezTo>
                <a:close/>
                <a:moveTo>
                  <a:pt x="70590" y="68817"/>
                </a:moveTo>
                <a:lnTo>
                  <a:pt x="70527" y="68753"/>
                </a:lnTo>
                <a:cubicBezTo>
                  <a:pt x="70495" y="68785"/>
                  <a:pt x="70464" y="68817"/>
                  <a:pt x="70432" y="68848"/>
                </a:cubicBezTo>
                <a:cubicBezTo>
                  <a:pt x="70432" y="68848"/>
                  <a:pt x="70495" y="68880"/>
                  <a:pt x="70495" y="68880"/>
                </a:cubicBezTo>
                <a:cubicBezTo>
                  <a:pt x="70527" y="68880"/>
                  <a:pt x="70559" y="68848"/>
                  <a:pt x="70590" y="68817"/>
                </a:cubicBezTo>
                <a:close/>
                <a:moveTo>
                  <a:pt x="114579" y="25304"/>
                </a:moveTo>
                <a:cubicBezTo>
                  <a:pt x="114610" y="25304"/>
                  <a:pt x="114642" y="25367"/>
                  <a:pt x="114674" y="25367"/>
                </a:cubicBezTo>
                <a:cubicBezTo>
                  <a:pt x="114674" y="25367"/>
                  <a:pt x="114705" y="25304"/>
                  <a:pt x="114737" y="25272"/>
                </a:cubicBezTo>
                <a:cubicBezTo>
                  <a:pt x="114737" y="25272"/>
                  <a:pt x="114705" y="25240"/>
                  <a:pt x="114705" y="25240"/>
                </a:cubicBezTo>
                <a:cubicBezTo>
                  <a:pt x="114642" y="25240"/>
                  <a:pt x="114610" y="25272"/>
                  <a:pt x="114579" y="25304"/>
                </a:cubicBezTo>
                <a:close/>
                <a:moveTo>
                  <a:pt x="121799" y="22960"/>
                </a:moveTo>
                <a:cubicBezTo>
                  <a:pt x="121831" y="22992"/>
                  <a:pt x="121831" y="22992"/>
                  <a:pt x="121831" y="23024"/>
                </a:cubicBezTo>
                <a:cubicBezTo>
                  <a:pt x="121863" y="22992"/>
                  <a:pt x="121863" y="22992"/>
                  <a:pt x="121863" y="22960"/>
                </a:cubicBezTo>
                <a:cubicBezTo>
                  <a:pt x="121863" y="22929"/>
                  <a:pt x="121863" y="22929"/>
                  <a:pt x="121831" y="22897"/>
                </a:cubicBezTo>
                <a:cubicBezTo>
                  <a:pt x="121831" y="22929"/>
                  <a:pt x="121799" y="22960"/>
                  <a:pt x="121799" y="22960"/>
                </a:cubicBezTo>
                <a:close/>
                <a:moveTo>
                  <a:pt x="17165" y="67645"/>
                </a:moveTo>
                <a:lnTo>
                  <a:pt x="17196" y="67645"/>
                </a:lnTo>
                <a:cubicBezTo>
                  <a:pt x="17196" y="67613"/>
                  <a:pt x="17228" y="67613"/>
                  <a:pt x="17228" y="67582"/>
                </a:cubicBezTo>
                <a:close/>
                <a:moveTo>
                  <a:pt x="56973" y="67835"/>
                </a:moveTo>
                <a:cubicBezTo>
                  <a:pt x="56941" y="67867"/>
                  <a:pt x="56941" y="67867"/>
                  <a:pt x="56909" y="67898"/>
                </a:cubicBezTo>
                <a:cubicBezTo>
                  <a:pt x="56941" y="67930"/>
                  <a:pt x="56973" y="67930"/>
                  <a:pt x="57004" y="67962"/>
                </a:cubicBezTo>
                <a:cubicBezTo>
                  <a:pt x="57036" y="67962"/>
                  <a:pt x="57068" y="67930"/>
                  <a:pt x="57068" y="67898"/>
                </a:cubicBezTo>
                <a:cubicBezTo>
                  <a:pt x="57036" y="67867"/>
                  <a:pt x="57004" y="67867"/>
                  <a:pt x="56973" y="67835"/>
                </a:cubicBezTo>
                <a:close/>
                <a:moveTo>
                  <a:pt x="109797" y="34773"/>
                </a:moveTo>
                <a:cubicBezTo>
                  <a:pt x="109797" y="34804"/>
                  <a:pt x="109765" y="34804"/>
                  <a:pt x="109765" y="34836"/>
                </a:cubicBezTo>
                <a:cubicBezTo>
                  <a:pt x="109797" y="34899"/>
                  <a:pt x="109828" y="34899"/>
                  <a:pt x="109828" y="34836"/>
                </a:cubicBezTo>
                <a:cubicBezTo>
                  <a:pt x="109828" y="34804"/>
                  <a:pt x="109797" y="34804"/>
                  <a:pt x="109797" y="34773"/>
                </a:cubicBezTo>
                <a:close/>
                <a:moveTo>
                  <a:pt x="112172" y="33949"/>
                </a:moveTo>
                <a:cubicBezTo>
                  <a:pt x="112172" y="33981"/>
                  <a:pt x="112140" y="34013"/>
                  <a:pt x="112140" y="34044"/>
                </a:cubicBezTo>
                <a:cubicBezTo>
                  <a:pt x="112172" y="34044"/>
                  <a:pt x="112172" y="34076"/>
                  <a:pt x="112204" y="34076"/>
                </a:cubicBezTo>
                <a:close/>
                <a:moveTo>
                  <a:pt x="111348" y="31669"/>
                </a:moveTo>
                <a:lnTo>
                  <a:pt x="111412" y="31733"/>
                </a:lnTo>
                <a:cubicBezTo>
                  <a:pt x="111412" y="31701"/>
                  <a:pt x="111443" y="31669"/>
                  <a:pt x="111443" y="31669"/>
                </a:cubicBezTo>
                <a:cubicBezTo>
                  <a:pt x="111443" y="31638"/>
                  <a:pt x="111412" y="31638"/>
                  <a:pt x="111380" y="31606"/>
                </a:cubicBezTo>
                <a:close/>
                <a:moveTo>
                  <a:pt x="113059" y="28439"/>
                </a:moveTo>
                <a:lnTo>
                  <a:pt x="112995" y="28407"/>
                </a:lnTo>
                <a:lnTo>
                  <a:pt x="112995" y="28502"/>
                </a:lnTo>
                <a:cubicBezTo>
                  <a:pt x="112995" y="28502"/>
                  <a:pt x="113027" y="28502"/>
                  <a:pt x="113059" y="28502"/>
                </a:cubicBezTo>
                <a:cubicBezTo>
                  <a:pt x="113059" y="28471"/>
                  <a:pt x="113059" y="28471"/>
                  <a:pt x="113059" y="28439"/>
                </a:cubicBezTo>
                <a:close/>
                <a:moveTo>
                  <a:pt x="135480" y="15835"/>
                </a:moveTo>
                <a:cubicBezTo>
                  <a:pt x="135449" y="15835"/>
                  <a:pt x="135385" y="15866"/>
                  <a:pt x="135385" y="15898"/>
                </a:cubicBezTo>
                <a:cubicBezTo>
                  <a:pt x="135385" y="15930"/>
                  <a:pt x="135417" y="15961"/>
                  <a:pt x="135449" y="15993"/>
                </a:cubicBezTo>
                <a:cubicBezTo>
                  <a:pt x="135449" y="15993"/>
                  <a:pt x="135512" y="15961"/>
                  <a:pt x="135512" y="15961"/>
                </a:cubicBezTo>
                <a:cubicBezTo>
                  <a:pt x="135512" y="15898"/>
                  <a:pt x="135480" y="15866"/>
                  <a:pt x="135480" y="15835"/>
                </a:cubicBezTo>
                <a:close/>
                <a:moveTo>
                  <a:pt x="11464" y="74739"/>
                </a:moveTo>
                <a:cubicBezTo>
                  <a:pt x="11464" y="74739"/>
                  <a:pt x="11496" y="74771"/>
                  <a:pt x="11496" y="74802"/>
                </a:cubicBezTo>
                <a:cubicBezTo>
                  <a:pt x="11496" y="74771"/>
                  <a:pt x="11528" y="74739"/>
                  <a:pt x="11528" y="74739"/>
                </a:cubicBezTo>
                <a:cubicBezTo>
                  <a:pt x="11528" y="74707"/>
                  <a:pt x="11496" y="74676"/>
                  <a:pt x="11496" y="74676"/>
                </a:cubicBezTo>
                <a:cubicBezTo>
                  <a:pt x="11464" y="74676"/>
                  <a:pt x="11464" y="74707"/>
                  <a:pt x="11464" y="74739"/>
                </a:cubicBezTo>
                <a:close/>
                <a:moveTo>
                  <a:pt x="1013" y="83416"/>
                </a:moveTo>
                <a:cubicBezTo>
                  <a:pt x="1045" y="83416"/>
                  <a:pt x="1077" y="83480"/>
                  <a:pt x="1108" y="83480"/>
                </a:cubicBezTo>
                <a:cubicBezTo>
                  <a:pt x="1140" y="83480"/>
                  <a:pt x="1140" y="83416"/>
                  <a:pt x="1172" y="83385"/>
                </a:cubicBezTo>
                <a:cubicBezTo>
                  <a:pt x="1172" y="83385"/>
                  <a:pt x="1140" y="83353"/>
                  <a:pt x="1140" y="83353"/>
                </a:cubicBezTo>
                <a:cubicBezTo>
                  <a:pt x="1077" y="83353"/>
                  <a:pt x="1045" y="83385"/>
                  <a:pt x="1013" y="83416"/>
                </a:cubicBezTo>
                <a:close/>
                <a:moveTo>
                  <a:pt x="9912" y="77937"/>
                </a:moveTo>
                <a:cubicBezTo>
                  <a:pt x="9944" y="77906"/>
                  <a:pt x="9944" y="77906"/>
                  <a:pt x="9944" y="77874"/>
                </a:cubicBezTo>
                <a:cubicBezTo>
                  <a:pt x="9944" y="77874"/>
                  <a:pt x="9912" y="77874"/>
                  <a:pt x="9881" y="77842"/>
                </a:cubicBezTo>
                <a:cubicBezTo>
                  <a:pt x="9881" y="77874"/>
                  <a:pt x="9881" y="77906"/>
                  <a:pt x="9881" y="77906"/>
                </a:cubicBezTo>
                <a:cubicBezTo>
                  <a:pt x="9881" y="77937"/>
                  <a:pt x="9912" y="77937"/>
                  <a:pt x="9912" y="77937"/>
                </a:cubicBezTo>
                <a:close/>
                <a:moveTo>
                  <a:pt x="5162" y="79394"/>
                </a:moveTo>
                <a:cubicBezTo>
                  <a:pt x="5130" y="79426"/>
                  <a:pt x="5067" y="79458"/>
                  <a:pt x="5067" y="79489"/>
                </a:cubicBezTo>
                <a:cubicBezTo>
                  <a:pt x="5099" y="79521"/>
                  <a:pt x="5130" y="79553"/>
                  <a:pt x="5162" y="79584"/>
                </a:cubicBezTo>
                <a:cubicBezTo>
                  <a:pt x="5162" y="79584"/>
                  <a:pt x="5194" y="79553"/>
                  <a:pt x="5194" y="79553"/>
                </a:cubicBezTo>
                <a:cubicBezTo>
                  <a:pt x="5194" y="79489"/>
                  <a:pt x="5162" y="79458"/>
                  <a:pt x="5162" y="79394"/>
                </a:cubicBezTo>
                <a:close/>
                <a:moveTo>
                  <a:pt x="81611" y="70495"/>
                </a:moveTo>
                <a:lnTo>
                  <a:pt x="81643" y="70495"/>
                </a:lnTo>
                <a:lnTo>
                  <a:pt x="81675" y="70432"/>
                </a:lnTo>
                <a:close/>
                <a:moveTo>
                  <a:pt x="124206" y="22074"/>
                </a:moveTo>
                <a:cubicBezTo>
                  <a:pt x="124206" y="22105"/>
                  <a:pt x="124174" y="22137"/>
                  <a:pt x="124174" y="22169"/>
                </a:cubicBezTo>
                <a:cubicBezTo>
                  <a:pt x="124206" y="22169"/>
                  <a:pt x="124206" y="22200"/>
                  <a:pt x="124238" y="22200"/>
                </a:cubicBezTo>
                <a:cubicBezTo>
                  <a:pt x="124238" y="22169"/>
                  <a:pt x="124238" y="22137"/>
                  <a:pt x="124206" y="22074"/>
                </a:cubicBezTo>
                <a:close/>
                <a:moveTo>
                  <a:pt x="79236" y="71287"/>
                </a:moveTo>
                <a:lnTo>
                  <a:pt x="79268" y="71287"/>
                </a:lnTo>
                <a:cubicBezTo>
                  <a:pt x="79268" y="71255"/>
                  <a:pt x="79299" y="71255"/>
                  <a:pt x="79299" y="71224"/>
                </a:cubicBezTo>
                <a:close/>
                <a:moveTo>
                  <a:pt x="71287" y="71160"/>
                </a:moveTo>
                <a:lnTo>
                  <a:pt x="71224" y="71192"/>
                </a:lnTo>
                <a:lnTo>
                  <a:pt x="71319" y="71255"/>
                </a:lnTo>
                <a:cubicBezTo>
                  <a:pt x="71319" y="71224"/>
                  <a:pt x="71350" y="71192"/>
                  <a:pt x="71350" y="71192"/>
                </a:cubicBezTo>
                <a:cubicBezTo>
                  <a:pt x="71350" y="71192"/>
                  <a:pt x="71319" y="71160"/>
                  <a:pt x="71287" y="71160"/>
                </a:cubicBezTo>
                <a:close/>
                <a:moveTo>
                  <a:pt x="123446" y="19698"/>
                </a:moveTo>
                <a:cubicBezTo>
                  <a:pt x="123414" y="19730"/>
                  <a:pt x="123383" y="19762"/>
                  <a:pt x="123383" y="19793"/>
                </a:cubicBezTo>
                <a:cubicBezTo>
                  <a:pt x="123383" y="19825"/>
                  <a:pt x="123414" y="19857"/>
                  <a:pt x="123446" y="19888"/>
                </a:cubicBezTo>
                <a:cubicBezTo>
                  <a:pt x="123478" y="19888"/>
                  <a:pt x="123509" y="19857"/>
                  <a:pt x="123509" y="19857"/>
                </a:cubicBezTo>
                <a:cubicBezTo>
                  <a:pt x="123478" y="19793"/>
                  <a:pt x="123478" y="19762"/>
                  <a:pt x="123446" y="19698"/>
                </a:cubicBezTo>
                <a:close/>
                <a:moveTo>
                  <a:pt x="76829" y="72079"/>
                </a:moveTo>
                <a:lnTo>
                  <a:pt x="76893" y="72079"/>
                </a:lnTo>
                <a:cubicBezTo>
                  <a:pt x="76893" y="72047"/>
                  <a:pt x="76893" y="72047"/>
                  <a:pt x="76924" y="72015"/>
                </a:cubicBezTo>
                <a:close/>
                <a:moveTo>
                  <a:pt x="68880" y="72015"/>
                </a:moveTo>
                <a:lnTo>
                  <a:pt x="68912" y="72015"/>
                </a:lnTo>
                <a:cubicBezTo>
                  <a:pt x="68944" y="72015"/>
                  <a:pt x="68944" y="71984"/>
                  <a:pt x="68944" y="71952"/>
                </a:cubicBezTo>
                <a:cubicBezTo>
                  <a:pt x="68912" y="71952"/>
                  <a:pt x="68912" y="71952"/>
                  <a:pt x="68880" y="71952"/>
                </a:cubicBezTo>
                <a:cubicBezTo>
                  <a:pt x="68880" y="71952"/>
                  <a:pt x="68880" y="71984"/>
                  <a:pt x="68880" y="72015"/>
                </a:cubicBezTo>
                <a:close/>
                <a:moveTo>
                  <a:pt x="10831" y="72332"/>
                </a:moveTo>
                <a:cubicBezTo>
                  <a:pt x="10799" y="72300"/>
                  <a:pt x="10799" y="72269"/>
                  <a:pt x="10767" y="72269"/>
                </a:cubicBezTo>
                <a:cubicBezTo>
                  <a:pt x="10736" y="72269"/>
                  <a:pt x="10704" y="72300"/>
                  <a:pt x="10672" y="72332"/>
                </a:cubicBezTo>
                <a:cubicBezTo>
                  <a:pt x="10672" y="72332"/>
                  <a:pt x="10704" y="72395"/>
                  <a:pt x="10704" y="72395"/>
                </a:cubicBezTo>
                <a:cubicBezTo>
                  <a:pt x="10767" y="72364"/>
                  <a:pt x="10799" y="72364"/>
                  <a:pt x="10831" y="72332"/>
                </a:cubicBezTo>
                <a:close/>
                <a:moveTo>
                  <a:pt x="58493" y="72712"/>
                </a:moveTo>
                <a:cubicBezTo>
                  <a:pt x="58493" y="72712"/>
                  <a:pt x="58524" y="72712"/>
                  <a:pt x="58524" y="72712"/>
                </a:cubicBezTo>
                <a:lnTo>
                  <a:pt x="58556" y="72649"/>
                </a:lnTo>
                <a:close/>
                <a:moveTo>
                  <a:pt x="66410" y="72807"/>
                </a:moveTo>
                <a:lnTo>
                  <a:pt x="66473" y="72807"/>
                </a:lnTo>
                <a:lnTo>
                  <a:pt x="66473" y="72744"/>
                </a:lnTo>
                <a:cubicBezTo>
                  <a:pt x="66473" y="72744"/>
                  <a:pt x="66442" y="72744"/>
                  <a:pt x="66410" y="72744"/>
                </a:cubicBezTo>
                <a:cubicBezTo>
                  <a:pt x="66410" y="72775"/>
                  <a:pt x="66410" y="72775"/>
                  <a:pt x="66410" y="72807"/>
                </a:cubicBezTo>
                <a:close/>
                <a:moveTo>
                  <a:pt x="18685" y="64478"/>
                </a:moveTo>
                <a:lnTo>
                  <a:pt x="18811" y="64510"/>
                </a:lnTo>
                <a:cubicBezTo>
                  <a:pt x="18811" y="64478"/>
                  <a:pt x="18811" y="64447"/>
                  <a:pt x="18811" y="64383"/>
                </a:cubicBezTo>
                <a:cubicBezTo>
                  <a:pt x="18811" y="64383"/>
                  <a:pt x="18780" y="64383"/>
                  <a:pt x="18748" y="64352"/>
                </a:cubicBezTo>
                <a:cubicBezTo>
                  <a:pt x="18716" y="64415"/>
                  <a:pt x="18716" y="64447"/>
                  <a:pt x="18685" y="64478"/>
                </a:cubicBezTo>
                <a:close/>
                <a:moveTo>
                  <a:pt x="42595" y="64637"/>
                </a:moveTo>
                <a:lnTo>
                  <a:pt x="42690" y="64700"/>
                </a:lnTo>
                <a:cubicBezTo>
                  <a:pt x="42722" y="64637"/>
                  <a:pt x="42722" y="64605"/>
                  <a:pt x="42722" y="64573"/>
                </a:cubicBezTo>
                <a:cubicBezTo>
                  <a:pt x="42722" y="64542"/>
                  <a:pt x="42690" y="64542"/>
                  <a:pt x="42658" y="64510"/>
                </a:cubicBezTo>
                <a:close/>
                <a:moveTo>
                  <a:pt x="34678" y="64573"/>
                </a:moveTo>
                <a:lnTo>
                  <a:pt x="34709" y="64605"/>
                </a:lnTo>
                <a:cubicBezTo>
                  <a:pt x="34741" y="64573"/>
                  <a:pt x="34741" y="64542"/>
                  <a:pt x="34773" y="64510"/>
                </a:cubicBezTo>
                <a:cubicBezTo>
                  <a:pt x="34741" y="64510"/>
                  <a:pt x="34709" y="64510"/>
                  <a:pt x="34709" y="64510"/>
                </a:cubicBezTo>
                <a:cubicBezTo>
                  <a:pt x="34678" y="64542"/>
                  <a:pt x="34678" y="64542"/>
                  <a:pt x="34678" y="64573"/>
                </a:cubicBezTo>
                <a:close/>
                <a:moveTo>
                  <a:pt x="40220" y="65428"/>
                </a:moveTo>
                <a:lnTo>
                  <a:pt x="40315" y="65460"/>
                </a:lnTo>
                <a:cubicBezTo>
                  <a:pt x="40346" y="65428"/>
                  <a:pt x="40346" y="65397"/>
                  <a:pt x="40346" y="65333"/>
                </a:cubicBezTo>
                <a:cubicBezTo>
                  <a:pt x="40346" y="65333"/>
                  <a:pt x="40315" y="65333"/>
                  <a:pt x="40283" y="65302"/>
                </a:cubicBezTo>
                <a:cubicBezTo>
                  <a:pt x="40251" y="65365"/>
                  <a:pt x="40251" y="65397"/>
                  <a:pt x="40220" y="65428"/>
                </a:cubicBezTo>
                <a:close/>
                <a:moveTo>
                  <a:pt x="32239" y="65365"/>
                </a:moveTo>
                <a:lnTo>
                  <a:pt x="32302" y="65365"/>
                </a:lnTo>
                <a:cubicBezTo>
                  <a:pt x="32302" y="65333"/>
                  <a:pt x="32271" y="65302"/>
                  <a:pt x="32239" y="65302"/>
                </a:cubicBezTo>
                <a:cubicBezTo>
                  <a:pt x="32239" y="65302"/>
                  <a:pt x="32207" y="65333"/>
                  <a:pt x="32207" y="65333"/>
                </a:cubicBezTo>
                <a:close/>
                <a:moveTo>
                  <a:pt x="31447" y="62926"/>
                </a:moveTo>
                <a:cubicBezTo>
                  <a:pt x="31479" y="62958"/>
                  <a:pt x="31511" y="63021"/>
                  <a:pt x="31511" y="63021"/>
                </a:cubicBezTo>
                <a:cubicBezTo>
                  <a:pt x="31574" y="62990"/>
                  <a:pt x="31606" y="62990"/>
                  <a:pt x="31637" y="62958"/>
                </a:cubicBezTo>
                <a:cubicBezTo>
                  <a:pt x="31606" y="62926"/>
                  <a:pt x="31606" y="62895"/>
                  <a:pt x="31574" y="62895"/>
                </a:cubicBezTo>
                <a:cubicBezTo>
                  <a:pt x="31542" y="62895"/>
                  <a:pt x="31479" y="62926"/>
                  <a:pt x="31447" y="62926"/>
                </a:cubicBezTo>
                <a:close/>
                <a:moveTo>
                  <a:pt x="21187" y="63560"/>
                </a:moveTo>
                <a:cubicBezTo>
                  <a:pt x="21155" y="63591"/>
                  <a:pt x="21092" y="63623"/>
                  <a:pt x="21092" y="63655"/>
                </a:cubicBezTo>
                <a:cubicBezTo>
                  <a:pt x="21092" y="63686"/>
                  <a:pt x="21155" y="63718"/>
                  <a:pt x="21187" y="63750"/>
                </a:cubicBezTo>
                <a:cubicBezTo>
                  <a:pt x="21187" y="63750"/>
                  <a:pt x="21218" y="63718"/>
                  <a:pt x="21218" y="63686"/>
                </a:cubicBezTo>
                <a:cubicBezTo>
                  <a:pt x="21218" y="63655"/>
                  <a:pt x="21187" y="63623"/>
                  <a:pt x="21187" y="63560"/>
                </a:cubicBezTo>
                <a:close/>
                <a:moveTo>
                  <a:pt x="37116" y="63845"/>
                </a:moveTo>
                <a:lnTo>
                  <a:pt x="37148" y="63750"/>
                </a:lnTo>
                <a:cubicBezTo>
                  <a:pt x="37116" y="63718"/>
                  <a:pt x="37053" y="63718"/>
                  <a:pt x="37021" y="63750"/>
                </a:cubicBezTo>
                <a:cubicBezTo>
                  <a:pt x="37021" y="63750"/>
                  <a:pt x="37021" y="63781"/>
                  <a:pt x="36989" y="63781"/>
                </a:cubicBezTo>
                <a:close/>
                <a:moveTo>
                  <a:pt x="19540" y="66822"/>
                </a:moveTo>
                <a:lnTo>
                  <a:pt x="19571" y="66885"/>
                </a:lnTo>
                <a:cubicBezTo>
                  <a:pt x="19571" y="66853"/>
                  <a:pt x="19603" y="66853"/>
                  <a:pt x="19603" y="66822"/>
                </a:cubicBezTo>
                <a:cubicBezTo>
                  <a:pt x="19603" y="66790"/>
                  <a:pt x="19571" y="66790"/>
                  <a:pt x="19540" y="66758"/>
                </a:cubicBezTo>
                <a:close/>
                <a:moveTo>
                  <a:pt x="35469" y="66948"/>
                </a:moveTo>
                <a:lnTo>
                  <a:pt x="35533" y="66980"/>
                </a:lnTo>
                <a:cubicBezTo>
                  <a:pt x="35533" y="66948"/>
                  <a:pt x="35533" y="66917"/>
                  <a:pt x="35533" y="66885"/>
                </a:cubicBezTo>
                <a:cubicBezTo>
                  <a:pt x="35533" y="66885"/>
                  <a:pt x="35501" y="66885"/>
                  <a:pt x="35501" y="66917"/>
                </a:cubicBezTo>
                <a:cubicBezTo>
                  <a:pt x="35469" y="66917"/>
                  <a:pt x="35469" y="66948"/>
                  <a:pt x="35469" y="66948"/>
                </a:cubicBezTo>
                <a:close/>
                <a:moveTo>
                  <a:pt x="51336" y="67075"/>
                </a:moveTo>
                <a:cubicBezTo>
                  <a:pt x="51336" y="67107"/>
                  <a:pt x="51367" y="67107"/>
                  <a:pt x="51399" y="67138"/>
                </a:cubicBezTo>
                <a:cubicBezTo>
                  <a:pt x="51431" y="67107"/>
                  <a:pt x="51462" y="67075"/>
                  <a:pt x="51462" y="67043"/>
                </a:cubicBezTo>
                <a:cubicBezTo>
                  <a:pt x="51494" y="67043"/>
                  <a:pt x="51431" y="67012"/>
                  <a:pt x="51431" y="67012"/>
                </a:cubicBezTo>
                <a:cubicBezTo>
                  <a:pt x="51399" y="67012"/>
                  <a:pt x="51367" y="67043"/>
                  <a:pt x="51304" y="67075"/>
                </a:cubicBezTo>
                <a:close/>
                <a:moveTo>
                  <a:pt x="45762" y="66252"/>
                </a:moveTo>
                <a:lnTo>
                  <a:pt x="45857" y="66315"/>
                </a:lnTo>
                <a:cubicBezTo>
                  <a:pt x="45857" y="66283"/>
                  <a:pt x="45888" y="66252"/>
                  <a:pt x="45888" y="66220"/>
                </a:cubicBezTo>
                <a:cubicBezTo>
                  <a:pt x="45888" y="66188"/>
                  <a:pt x="45857" y="66188"/>
                  <a:pt x="45857" y="66157"/>
                </a:cubicBezTo>
                <a:close/>
                <a:moveTo>
                  <a:pt x="37940" y="66125"/>
                </a:moveTo>
                <a:lnTo>
                  <a:pt x="37876" y="66093"/>
                </a:lnTo>
                <a:cubicBezTo>
                  <a:pt x="37876" y="66125"/>
                  <a:pt x="37876" y="66157"/>
                  <a:pt x="37876" y="66188"/>
                </a:cubicBezTo>
                <a:cubicBezTo>
                  <a:pt x="37908" y="66188"/>
                  <a:pt x="37940" y="66188"/>
                  <a:pt x="37940" y="66157"/>
                </a:cubicBezTo>
                <a:cubicBezTo>
                  <a:pt x="37940" y="66157"/>
                  <a:pt x="37940" y="66125"/>
                  <a:pt x="37940" y="66125"/>
                </a:cubicBezTo>
                <a:close/>
                <a:moveTo>
                  <a:pt x="29959" y="66125"/>
                </a:moveTo>
                <a:lnTo>
                  <a:pt x="29896" y="66093"/>
                </a:lnTo>
                <a:lnTo>
                  <a:pt x="29864" y="66188"/>
                </a:lnTo>
                <a:cubicBezTo>
                  <a:pt x="29896" y="66157"/>
                  <a:pt x="29896" y="66157"/>
                  <a:pt x="29927" y="66157"/>
                </a:cubicBezTo>
                <a:cubicBezTo>
                  <a:pt x="29927" y="66157"/>
                  <a:pt x="29927" y="66125"/>
                  <a:pt x="29959" y="661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546225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 flipH="1">
            <a:off x="6747967" y="2634967"/>
            <a:ext cx="4021200" cy="1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600"/>
              <a:buChar char="○"/>
              <a:defRPr sz="2133"/>
            </a:lvl2pPr>
            <a:lvl3pPr lvl="2" algn="r" rtl="0">
              <a:spcBef>
                <a:spcPts val="2133"/>
              </a:spcBef>
              <a:spcAft>
                <a:spcPts val="0"/>
              </a:spcAft>
              <a:buSzPts val="1600"/>
              <a:buChar char="■"/>
              <a:defRPr sz="2133"/>
            </a:lvl3pPr>
            <a:lvl4pPr lvl="3" algn="r" rtl="0">
              <a:spcBef>
                <a:spcPts val="2133"/>
              </a:spcBef>
              <a:spcAft>
                <a:spcPts val="0"/>
              </a:spcAft>
              <a:buSzPts val="1600"/>
              <a:buChar char="●"/>
              <a:defRPr sz="2133"/>
            </a:lvl4pPr>
            <a:lvl5pPr lvl="4" algn="r" rtl="0">
              <a:spcBef>
                <a:spcPts val="2133"/>
              </a:spcBef>
              <a:spcAft>
                <a:spcPts val="0"/>
              </a:spcAft>
              <a:buSzPts val="1600"/>
              <a:buChar char="○"/>
              <a:defRPr sz="2133"/>
            </a:lvl5pPr>
            <a:lvl6pPr lvl="5" algn="r" rtl="0">
              <a:spcBef>
                <a:spcPts val="2133"/>
              </a:spcBef>
              <a:spcAft>
                <a:spcPts val="0"/>
              </a:spcAft>
              <a:buSzPts val="1600"/>
              <a:buChar char="■"/>
              <a:defRPr sz="2133"/>
            </a:lvl6pPr>
            <a:lvl7pPr lvl="6" algn="r" rtl="0">
              <a:spcBef>
                <a:spcPts val="2133"/>
              </a:spcBef>
              <a:spcAft>
                <a:spcPts val="0"/>
              </a:spcAft>
              <a:buSzPts val="1600"/>
              <a:buChar char="●"/>
              <a:defRPr sz="2133"/>
            </a:lvl7pPr>
            <a:lvl8pPr lvl="7" algn="r" rtl="0">
              <a:spcBef>
                <a:spcPts val="2133"/>
              </a:spcBef>
              <a:spcAft>
                <a:spcPts val="0"/>
              </a:spcAft>
              <a:buSzPts val="1600"/>
              <a:buChar char="○"/>
              <a:defRPr sz="2133"/>
            </a:lvl8pPr>
            <a:lvl9pPr lvl="8" algn="r" rtl="0">
              <a:spcBef>
                <a:spcPts val="2133"/>
              </a:spcBef>
              <a:spcAft>
                <a:spcPts val="2133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 flipH="1">
            <a:off x="6387967" y="1615867"/>
            <a:ext cx="4381200" cy="8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/>
          <p:nvPr/>
        </p:nvSpPr>
        <p:spPr>
          <a:xfrm rot="-5400000">
            <a:off x="-1249101" y="3828834"/>
            <a:ext cx="4278268" cy="1780065"/>
          </a:xfrm>
          <a:custGeom>
            <a:avLst/>
            <a:gdLst/>
            <a:ahLst/>
            <a:cxnLst/>
            <a:rect l="l" t="t" r="r" b="b"/>
            <a:pathLst>
              <a:path w="182858" h="76082" extrusionOk="0">
                <a:moveTo>
                  <a:pt x="6967" y="140"/>
                </a:moveTo>
                <a:lnTo>
                  <a:pt x="6936" y="203"/>
                </a:lnTo>
                <a:cubicBezTo>
                  <a:pt x="6979" y="218"/>
                  <a:pt x="7026" y="227"/>
                  <a:pt x="7075" y="235"/>
                </a:cubicBezTo>
                <a:lnTo>
                  <a:pt x="7094" y="235"/>
                </a:lnTo>
                <a:cubicBezTo>
                  <a:pt x="7094" y="236"/>
                  <a:pt x="7094" y="237"/>
                  <a:pt x="7094" y="238"/>
                </a:cubicBezTo>
                <a:lnTo>
                  <a:pt x="7094" y="238"/>
                </a:lnTo>
                <a:cubicBezTo>
                  <a:pt x="7253" y="261"/>
                  <a:pt x="7428" y="268"/>
                  <a:pt x="7569" y="361"/>
                </a:cubicBezTo>
                <a:cubicBezTo>
                  <a:pt x="7759" y="235"/>
                  <a:pt x="8012" y="298"/>
                  <a:pt x="8202" y="140"/>
                </a:cubicBezTo>
                <a:close/>
                <a:moveTo>
                  <a:pt x="116130" y="361"/>
                </a:moveTo>
                <a:lnTo>
                  <a:pt x="116162" y="456"/>
                </a:lnTo>
                <a:lnTo>
                  <a:pt x="116099" y="456"/>
                </a:lnTo>
                <a:cubicBezTo>
                  <a:pt x="116067" y="425"/>
                  <a:pt x="116067" y="393"/>
                  <a:pt x="116067" y="361"/>
                </a:cubicBezTo>
                <a:close/>
                <a:moveTo>
                  <a:pt x="60646" y="741"/>
                </a:moveTo>
                <a:cubicBezTo>
                  <a:pt x="60646" y="773"/>
                  <a:pt x="60646" y="773"/>
                  <a:pt x="60615" y="836"/>
                </a:cubicBezTo>
                <a:lnTo>
                  <a:pt x="60615" y="741"/>
                </a:lnTo>
                <a:close/>
                <a:moveTo>
                  <a:pt x="164806" y="1058"/>
                </a:moveTo>
                <a:cubicBezTo>
                  <a:pt x="164869" y="1058"/>
                  <a:pt x="164933" y="1058"/>
                  <a:pt x="164964" y="1090"/>
                </a:cubicBezTo>
                <a:lnTo>
                  <a:pt x="164806" y="1090"/>
                </a:lnTo>
                <a:lnTo>
                  <a:pt x="164806" y="1058"/>
                </a:lnTo>
                <a:close/>
                <a:moveTo>
                  <a:pt x="87502" y="1026"/>
                </a:moveTo>
                <a:cubicBezTo>
                  <a:pt x="87502" y="1090"/>
                  <a:pt x="87502" y="1153"/>
                  <a:pt x="87438" y="1185"/>
                </a:cubicBezTo>
                <a:lnTo>
                  <a:pt x="87438" y="1026"/>
                </a:lnTo>
                <a:close/>
                <a:moveTo>
                  <a:pt x="46364" y="1153"/>
                </a:moveTo>
                <a:lnTo>
                  <a:pt x="46364" y="1248"/>
                </a:lnTo>
                <a:lnTo>
                  <a:pt x="46332" y="1248"/>
                </a:lnTo>
                <a:cubicBezTo>
                  <a:pt x="46332" y="1216"/>
                  <a:pt x="46332" y="1185"/>
                  <a:pt x="46364" y="1153"/>
                </a:cubicBezTo>
                <a:close/>
                <a:moveTo>
                  <a:pt x="41486" y="1311"/>
                </a:moveTo>
                <a:cubicBezTo>
                  <a:pt x="41518" y="1311"/>
                  <a:pt x="41581" y="1311"/>
                  <a:pt x="41613" y="1343"/>
                </a:cubicBezTo>
                <a:lnTo>
                  <a:pt x="41486" y="1343"/>
                </a:lnTo>
                <a:lnTo>
                  <a:pt x="41486" y="1311"/>
                </a:lnTo>
                <a:close/>
                <a:moveTo>
                  <a:pt x="119044" y="1216"/>
                </a:moveTo>
                <a:cubicBezTo>
                  <a:pt x="119076" y="1248"/>
                  <a:pt x="119076" y="1311"/>
                  <a:pt x="119076" y="1343"/>
                </a:cubicBezTo>
                <a:lnTo>
                  <a:pt x="119012" y="1343"/>
                </a:lnTo>
                <a:lnTo>
                  <a:pt x="118981" y="1216"/>
                </a:lnTo>
                <a:close/>
                <a:moveTo>
                  <a:pt x="73092" y="1375"/>
                </a:moveTo>
                <a:cubicBezTo>
                  <a:pt x="73045" y="1375"/>
                  <a:pt x="73016" y="1375"/>
                  <a:pt x="72991" y="1388"/>
                </a:cubicBezTo>
                <a:lnTo>
                  <a:pt x="72991" y="1388"/>
                </a:lnTo>
                <a:cubicBezTo>
                  <a:pt x="73024" y="1383"/>
                  <a:pt x="73057" y="1379"/>
                  <a:pt x="73092" y="1375"/>
                </a:cubicBezTo>
                <a:close/>
                <a:moveTo>
                  <a:pt x="0" y="140"/>
                </a:moveTo>
                <a:lnTo>
                  <a:pt x="0" y="1058"/>
                </a:lnTo>
                <a:cubicBezTo>
                  <a:pt x="158" y="1343"/>
                  <a:pt x="443" y="1343"/>
                  <a:pt x="665" y="1406"/>
                </a:cubicBezTo>
                <a:cubicBezTo>
                  <a:pt x="731" y="1421"/>
                  <a:pt x="796" y="1427"/>
                  <a:pt x="859" y="1427"/>
                </a:cubicBezTo>
                <a:cubicBezTo>
                  <a:pt x="1066" y="1427"/>
                  <a:pt x="1255" y="1360"/>
                  <a:pt x="1425" y="1311"/>
                </a:cubicBezTo>
                <a:cubicBezTo>
                  <a:pt x="1678" y="1185"/>
                  <a:pt x="1900" y="1026"/>
                  <a:pt x="2058" y="836"/>
                </a:cubicBezTo>
                <a:cubicBezTo>
                  <a:pt x="2217" y="615"/>
                  <a:pt x="2312" y="393"/>
                  <a:pt x="2344" y="140"/>
                </a:cubicBezTo>
                <a:close/>
                <a:moveTo>
                  <a:pt x="167814" y="1913"/>
                </a:moveTo>
                <a:lnTo>
                  <a:pt x="167814" y="1976"/>
                </a:lnTo>
                <a:cubicBezTo>
                  <a:pt x="167719" y="1976"/>
                  <a:pt x="167688" y="1976"/>
                  <a:pt x="167656" y="1913"/>
                </a:cubicBezTo>
                <a:close/>
                <a:moveTo>
                  <a:pt x="53869" y="1913"/>
                </a:moveTo>
                <a:lnTo>
                  <a:pt x="53996" y="1945"/>
                </a:lnTo>
                <a:lnTo>
                  <a:pt x="53996" y="1976"/>
                </a:lnTo>
                <a:cubicBezTo>
                  <a:pt x="53964" y="2008"/>
                  <a:pt x="53901" y="2008"/>
                  <a:pt x="53869" y="2008"/>
                </a:cubicBezTo>
                <a:lnTo>
                  <a:pt x="53869" y="1913"/>
                </a:lnTo>
                <a:close/>
                <a:moveTo>
                  <a:pt x="122021" y="2040"/>
                </a:moveTo>
                <a:lnTo>
                  <a:pt x="122021" y="2103"/>
                </a:lnTo>
                <a:lnTo>
                  <a:pt x="121926" y="2103"/>
                </a:lnTo>
                <a:cubicBezTo>
                  <a:pt x="121926" y="2103"/>
                  <a:pt x="121958" y="2103"/>
                  <a:pt x="122021" y="2040"/>
                </a:cubicBezTo>
                <a:close/>
                <a:moveTo>
                  <a:pt x="44463" y="2135"/>
                </a:moveTo>
                <a:lnTo>
                  <a:pt x="44463" y="2166"/>
                </a:lnTo>
                <a:cubicBezTo>
                  <a:pt x="44432" y="2198"/>
                  <a:pt x="44368" y="2198"/>
                  <a:pt x="44337" y="2198"/>
                </a:cubicBezTo>
                <a:lnTo>
                  <a:pt x="44337" y="2135"/>
                </a:lnTo>
                <a:close/>
                <a:moveTo>
                  <a:pt x="2407" y="108"/>
                </a:moveTo>
                <a:cubicBezTo>
                  <a:pt x="2407" y="203"/>
                  <a:pt x="2470" y="235"/>
                  <a:pt x="2407" y="266"/>
                </a:cubicBezTo>
                <a:cubicBezTo>
                  <a:pt x="2312" y="583"/>
                  <a:pt x="2344" y="995"/>
                  <a:pt x="2407" y="1311"/>
                </a:cubicBezTo>
                <a:cubicBezTo>
                  <a:pt x="2439" y="1533"/>
                  <a:pt x="2660" y="1691"/>
                  <a:pt x="2819" y="1850"/>
                </a:cubicBezTo>
                <a:cubicBezTo>
                  <a:pt x="3040" y="2103"/>
                  <a:pt x="3325" y="2166"/>
                  <a:pt x="3642" y="2198"/>
                </a:cubicBezTo>
                <a:cubicBezTo>
                  <a:pt x="3714" y="2207"/>
                  <a:pt x="3783" y="2212"/>
                  <a:pt x="3851" y="2212"/>
                </a:cubicBezTo>
                <a:cubicBezTo>
                  <a:pt x="4264" y="2212"/>
                  <a:pt x="4610" y="2045"/>
                  <a:pt x="4909" y="1691"/>
                </a:cubicBezTo>
                <a:cubicBezTo>
                  <a:pt x="5099" y="1470"/>
                  <a:pt x="5194" y="1248"/>
                  <a:pt x="5194" y="931"/>
                </a:cubicBezTo>
                <a:cubicBezTo>
                  <a:pt x="5194" y="678"/>
                  <a:pt x="5225" y="393"/>
                  <a:pt x="5099" y="108"/>
                </a:cubicBezTo>
                <a:close/>
                <a:moveTo>
                  <a:pt x="182129" y="2198"/>
                </a:moveTo>
                <a:cubicBezTo>
                  <a:pt x="182129" y="2293"/>
                  <a:pt x="182129" y="2420"/>
                  <a:pt x="182192" y="2483"/>
                </a:cubicBezTo>
                <a:lnTo>
                  <a:pt x="182192" y="2198"/>
                </a:lnTo>
                <a:close/>
                <a:moveTo>
                  <a:pt x="71477" y="2356"/>
                </a:moveTo>
                <a:cubicBezTo>
                  <a:pt x="71572" y="2483"/>
                  <a:pt x="71572" y="2483"/>
                  <a:pt x="71477" y="2547"/>
                </a:cubicBezTo>
                <a:lnTo>
                  <a:pt x="71477" y="2356"/>
                </a:lnTo>
                <a:close/>
                <a:moveTo>
                  <a:pt x="11686" y="583"/>
                </a:moveTo>
                <a:cubicBezTo>
                  <a:pt x="11781" y="1090"/>
                  <a:pt x="11939" y="1501"/>
                  <a:pt x="12383" y="1818"/>
                </a:cubicBezTo>
                <a:cubicBezTo>
                  <a:pt x="11844" y="1850"/>
                  <a:pt x="11401" y="2135"/>
                  <a:pt x="11053" y="2578"/>
                </a:cubicBezTo>
                <a:cubicBezTo>
                  <a:pt x="10989" y="2293"/>
                  <a:pt x="11053" y="2040"/>
                  <a:pt x="10894" y="1850"/>
                </a:cubicBezTo>
                <a:cubicBezTo>
                  <a:pt x="10767" y="1660"/>
                  <a:pt x="10672" y="1375"/>
                  <a:pt x="10419" y="1311"/>
                </a:cubicBezTo>
                <a:cubicBezTo>
                  <a:pt x="10482" y="1248"/>
                  <a:pt x="10577" y="1185"/>
                  <a:pt x="10641" y="1185"/>
                </a:cubicBezTo>
                <a:lnTo>
                  <a:pt x="10894" y="1185"/>
                </a:lnTo>
                <a:cubicBezTo>
                  <a:pt x="11243" y="1058"/>
                  <a:pt x="11528" y="900"/>
                  <a:pt x="11686" y="583"/>
                </a:cubicBezTo>
                <a:close/>
                <a:moveTo>
                  <a:pt x="30117" y="2483"/>
                </a:moveTo>
                <a:cubicBezTo>
                  <a:pt x="30117" y="2515"/>
                  <a:pt x="30117" y="2578"/>
                  <a:pt x="30149" y="2610"/>
                </a:cubicBezTo>
                <a:lnTo>
                  <a:pt x="30117" y="2610"/>
                </a:lnTo>
                <a:cubicBezTo>
                  <a:pt x="30086" y="2578"/>
                  <a:pt x="30086" y="2515"/>
                  <a:pt x="30086" y="2483"/>
                </a:cubicBezTo>
                <a:close/>
                <a:moveTo>
                  <a:pt x="112362" y="2515"/>
                </a:moveTo>
                <a:cubicBezTo>
                  <a:pt x="112362" y="2578"/>
                  <a:pt x="112362" y="2578"/>
                  <a:pt x="112299" y="2610"/>
                </a:cubicBezTo>
                <a:lnTo>
                  <a:pt x="112299" y="2515"/>
                </a:lnTo>
                <a:close/>
                <a:moveTo>
                  <a:pt x="176238" y="203"/>
                </a:moveTo>
                <a:cubicBezTo>
                  <a:pt x="176238" y="361"/>
                  <a:pt x="176238" y="520"/>
                  <a:pt x="176270" y="615"/>
                </a:cubicBezTo>
                <a:cubicBezTo>
                  <a:pt x="176333" y="773"/>
                  <a:pt x="176365" y="900"/>
                  <a:pt x="176428" y="1026"/>
                </a:cubicBezTo>
                <a:cubicBezTo>
                  <a:pt x="176523" y="1153"/>
                  <a:pt x="176587" y="1311"/>
                  <a:pt x="176713" y="1375"/>
                </a:cubicBezTo>
                <a:cubicBezTo>
                  <a:pt x="176840" y="1501"/>
                  <a:pt x="176967" y="1565"/>
                  <a:pt x="177125" y="1660"/>
                </a:cubicBezTo>
                <a:cubicBezTo>
                  <a:pt x="176745" y="1660"/>
                  <a:pt x="176428" y="1660"/>
                  <a:pt x="176112" y="1850"/>
                </a:cubicBezTo>
                <a:cubicBezTo>
                  <a:pt x="175827" y="2040"/>
                  <a:pt x="175637" y="2293"/>
                  <a:pt x="175478" y="2610"/>
                </a:cubicBezTo>
                <a:cubicBezTo>
                  <a:pt x="175415" y="2293"/>
                  <a:pt x="175573" y="1976"/>
                  <a:pt x="175352" y="1660"/>
                </a:cubicBezTo>
                <a:cubicBezTo>
                  <a:pt x="175225" y="1406"/>
                  <a:pt x="175098" y="1153"/>
                  <a:pt x="174782" y="995"/>
                </a:cubicBezTo>
                <a:cubicBezTo>
                  <a:pt x="174813" y="995"/>
                  <a:pt x="174782" y="931"/>
                  <a:pt x="174782" y="931"/>
                </a:cubicBezTo>
                <a:lnTo>
                  <a:pt x="174813" y="900"/>
                </a:lnTo>
                <a:cubicBezTo>
                  <a:pt x="174845" y="931"/>
                  <a:pt x="174845" y="931"/>
                  <a:pt x="174845" y="995"/>
                </a:cubicBezTo>
                <a:cubicBezTo>
                  <a:pt x="175003" y="931"/>
                  <a:pt x="175225" y="931"/>
                  <a:pt x="175320" y="773"/>
                </a:cubicBezTo>
                <a:cubicBezTo>
                  <a:pt x="175637" y="710"/>
                  <a:pt x="175953" y="520"/>
                  <a:pt x="176175" y="203"/>
                </a:cubicBezTo>
                <a:close/>
                <a:moveTo>
                  <a:pt x="21377" y="203"/>
                </a:moveTo>
                <a:lnTo>
                  <a:pt x="21377" y="203"/>
                </a:lnTo>
                <a:cubicBezTo>
                  <a:pt x="21313" y="868"/>
                  <a:pt x="21535" y="1343"/>
                  <a:pt x="22137" y="1691"/>
                </a:cubicBezTo>
                <a:cubicBezTo>
                  <a:pt x="21377" y="1691"/>
                  <a:pt x="20933" y="2008"/>
                  <a:pt x="20617" y="2642"/>
                </a:cubicBezTo>
                <a:cubicBezTo>
                  <a:pt x="20585" y="2293"/>
                  <a:pt x="20680" y="1913"/>
                  <a:pt x="20458" y="1628"/>
                </a:cubicBezTo>
                <a:cubicBezTo>
                  <a:pt x="20268" y="1343"/>
                  <a:pt x="20078" y="1058"/>
                  <a:pt x="19730" y="931"/>
                </a:cubicBezTo>
                <a:cubicBezTo>
                  <a:pt x="20743" y="868"/>
                  <a:pt x="20775" y="868"/>
                  <a:pt x="21377" y="203"/>
                </a:cubicBezTo>
                <a:close/>
                <a:moveTo>
                  <a:pt x="182192" y="2483"/>
                </a:moveTo>
                <a:cubicBezTo>
                  <a:pt x="182192" y="2578"/>
                  <a:pt x="182192" y="2642"/>
                  <a:pt x="182224" y="2673"/>
                </a:cubicBezTo>
                <a:lnTo>
                  <a:pt x="182255" y="2673"/>
                </a:lnTo>
                <a:lnTo>
                  <a:pt x="182255" y="2483"/>
                </a:lnTo>
                <a:close/>
                <a:moveTo>
                  <a:pt x="175473" y="2680"/>
                </a:moveTo>
                <a:lnTo>
                  <a:pt x="175473" y="2680"/>
                </a:lnTo>
                <a:cubicBezTo>
                  <a:pt x="175466" y="2689"/>
                  <a:pt x="175460" y="2698"/>
                  <a:pt x="175454" y="2707"/>
                </a:cubicBezTo>
                <a:lnTo>
                  <a:pt x="175454" y="2707"/>
                </a:lnTo>
                <a:cubicBezTo>
                  <a:pt x="175457" y="2717"/>
                  <a:pt x="175460" y="2728"/>
                  <a:pt x="175466" y="2741"/>
                </a:cubicBezTo>
                <a:lnTo>
                  <a:pt x="175466" y="2741"/>
                </a:lnTo>
                <a:cubicBezTo>
                  <a:pt x="175468" y="2721"/>
                  <a:pt x="175470" y="2701"/>
                  <a:pt x="175473" y="2680"/>
                </a:cubicBezTo>
                <a:close/>
                <a:moveTo>
                  <a:pt x="166706" y="393"/>
                </a:moveTo>
                <a:cubicBezTo>
                  <a:pt x="166706" y="1090"/>
                  <a:pt x="166991" y="1565"/>
                  <a:pt x="167561" y="1881"/>
                </a:cubicBezTo>
                <a:cubicBezTo>
                  <a:pt x="167531" y="1880"/>
                  <a:pt x="167501" y="1879"/>
                  <a:pt x="167471" y="1879"/>
                </a:cubicBezTo>
                <a:cubicBezTo>
                  <a:pt x="166788" y="1879"/>
                  <a:pt x="166280" y="2227"/>
                  <a:pt x="165946" y="2895"/>
                </a:cubicBezTo>
                <a:cubicBezTo>
                  <a:pt x="166041" y="2103"/>
                  <a:pt x="165724" y="1533"/>
                  <a:pt x="164996" y="1185"/>
                </a:cubicBezTo>
                <a:cubicBezTo>
                  <a:pt x="165154" y="1153"/>
                  <a:pt x="165313" y="1153"/>
                  <a:pt x="165471" y="1153"/>
                </a:cubicBezTo>
                <a:cubicBezTo>
                  <a:pt x="165946" y="1153"/>
                  <a:pt x="166358" y="900"/>
                  <a:pt x="166611" y="520"/>
                </a:cubicBezTo>
                <a:cubicBezTo>
                  <a:pt x="166674" y="456"/>
                  <a:pt x="166674" y="425"/>
                  <a:pt x="166706" y="393"/>
                </a:cubicBezTo>
                <a:close/>
                <a:moveTo>
                  <a:pt x="84620" y="520"/>
                </a:moveTo>
                <a:lnTo>
                  <a:pt x="84620" y="741"/>
                </a:lnTo>
                <a:cubicBezTo>
                  <a:pt x="84588" y="1185"/>
                  <a:pt x="84841" y="1470"/>
                  <a:pt x="85063" y="1723"/>
                </a:cubicBezTo>
                <a:cubicBezTo>
                  <a:pt x="85158" y="1850"/>
                  <a:pt x="85316" y="1945"/>
                  <a:pt x="85475" y="2040"/>
                </a:cubicBezTo>
                <a:lnTo>
                  <a:pt x="85665" y="2040"/>
                </a:lnTo>
                <a:cubicBezTo>
                  <a:pt x="85601" y="2087"/>
                  <a:pt x="85570" y="2111"/>
                  <a:pt x="85546" y="2111"/>
                </a:cubicBezTo>
                <a:cubicBezTo>
                  <a:pt x="85522" y="2111"/>
                  <a:pt x="85506" y="2087"/>
                  <a:pt x="85475" y="2040"/>
                </a:cubicBezTo>
                <a:cubicBezTo>
                  <a:pt x="85415" y="2031"/>
                  <a:pt x="85361" y="2027"/>
                  <a:pt x="85308" y="2027"/>
                </a:cubicBezTo>
                <a:cubicBezTo>
                  <a:pt x="85166" y="2027"/>
                  <a:pt x="85044" y="2057"/>
                  <a:pt x="84905" y="2103"/>
                </a:cubicBezTo>
                <a:cubicBezTo>
                  <a:pt x="84683" y="2166"/>
                  <a:pt x="84430" y="2293"/>
                  <a:pt x="84240" y="2451"/>
                </a:cubicBezTo>
                <a:cubicBezTo>
                  <a:pt x="84038" y="2578"/>
                  <a:pt x="83957" y="2744"/>
                  <a:pt x="83884" y="2935"/>
                </a:cubicBezTo>
                <a:lnTo>
                  <a:pt x="83884" y="2935"/>
                </a:lnTo>
                <a:cubicBezTo>
                  <a:pt x="83889" y="2899"/>
                  <a:pt x="83891" y="2864"/>
                  <a:pt x="83891" y="2832"/>
                </a:cubicBezTo>
                <a:cubicBezTo>
                  <a:pt x="83923" y="2356"/>
                  <a:pt x="83765" y="1945"/>
                  <a:pt x="83416" y="1628"/>
                </a:cubicBezTo>
                <a:cubicBezTo>
                  <a:pt x="83290" y="1501"/>
                  <a:pt x="83131" y="1375"/>
                  <a:pt x="82941" y="1248"/>
                </a:cubicBezTo>
                <a:cubicBezTo>
                  <a:pt x="83110" y="1248"/>
                  <a:pt x="83279" y="1276"/>
                  <a:pt x="83429" y="1276"/>
                </a:cubicBezTo>
                <a:cubicBezTo>
                  <a:pt x="83504" y="1276"/>
                  <a:pt x="83575" y="1269"/>
                  <a:pt x="83638" y="1248"/>
                </a:cubicBezTo>
                <a:cubicBezTo>
                  <a:pt x="83828" y="1185"/>
                  <a:pt x="83986" y="1090"/>
                  <a:pt x="84208" y="995"/>
                </a:cubicBezTo>
                <a:cubicBezTo>
                  <a:pt x="84366" y="868"/>
                  <a:pt x="84430" y="678"/>
                  <a:pt x="84620" y="520"/>
                </a:cubicBezTo>
                <a:close/>
                <a:moveTo>
                  <a:pt x="103590" y="205"/>
                </a:moveTo>
                <a:lnTo>
                  <a:pt x="103590" y="488"/>
                </a:lnTo>
                <a:cubicBezTo>
                  <a:pt x="103590" y="551"/>
                  <a:pt x="103653" y="583"/>
                  <a:pt x="103653" y="583"/>
                </a:cubicBezTo>
                <a:cubicBezTo>
                  <a:pt x="103748" y="900"/>
                  <a:pt x="103906" y="1121"/>
                  <a:pt x="104191" y="1343"/>
                </a:cubicBezTo>
                <a:lnTo>
                  <a:pt x="104350" y="1501"/>
                </a:lnTo>
                <a:cubicBezTo>
                  <a:pt x="103601" y="1611"/>
                  <a:pt x="103205" y="1890"/>
                  <a:pt x="102979" y="2304"/>
                </a:cubicBezTo>
                <a:lnTo>
                  <a:pt x="102979" y="2304"/>
                </a:lnTo>
                <a:cubicBezTo>
                  <a:pt x="102974" y="2342"/>
                  <a:pt x="102966" y="2381"/>
                  <a:pt x="102956" y="2420"/>
                </a:cubicBezTo>
                <a:cubicBezTo>
                  <a:pt x="102930" y="2617"/>
                  <a:pt x="102865" y="2792"/>
                  <a:pt x="102767" y="2946"/>
                </a:cubicBezTo>
                <a:lnTo>
                  <a:pt x="102767" y="2946"/>
                </a:lnTo>
                <a:cubicBezTo>
                  <a:pt x="102767" y="2939"/>
                  <a:pt x="102766" y="2933"/>
                  <a:pt x="102766" y="2927"/>
                </a:cubicBezTo>
                <a:cubicBezTo>
                  <a:pt x="102814" y="2695"/>
                  <a:pt x="102880" y="2486"/>
                  <a:pt x="102979" y="2304"/>
                </a:cubicBezTo>
                <a:lnTo>
                  <a:pt x="102979" y="2304"/>
                </a:lnTo>
                <a:cubicBezTo>
                  <a:pt x="103031" y="1969"/>
                  <a:pt x="102937" y="1659"/>
                  <a:pt x="102766" y="1375"/>
                </a:cubicBezTo>
                <a:cubicBezTo>
                  <a:pt x="102608" y="1090"/>
                  <a:pt x="102323" y="900"/>
                  <a:pt x="102006" y="710"/>
                </a:cubicBezTo>
                <a:lnTo>
                  <a:pt x="102481" y="710"/>
                </a:lnTo>
                <a:cubicBezTo>
                  <a:pt x="102639" y="710"/>
                  <a:pt x="102798" y="710"/>
                  <a:pt x="102956" y="615"/>
                </a:cubicBezTo>
                <a:cubicBezTo>
                  <a:pt x="103179" y="531"/>
                  <a:pt x="103425" y="423"/>
                  <a:pt x="103590" y="205"/>
                </a:cubicBezTo>
                <a:close/>
                <a:moveTo>
                  <a:pt x="47124" y="2958"/>
                </a:moveTo>
                <a:cubicBezTo>
                  <a:pt x="47124" y="2990"/>
                  <a:pt x="47155" y="2990"/>
                  <a:pt x="47187" y="2990"/>
                </a:cubicBezTo>
                <a:lnTo>
                  <a:pt x="47155" y="3053"/>
                </a:lnTo>
                <a:cubicBezTo>
                  <a:pt x="47124" y="2990"/>
                  <a:pt x="47124" y="2990"/>
                  <a:pt x="47124" y="2958"/>
                </a:cubicBezTo>
                <a:close/>
                <a:moveTo>
                  <a:pt x="88610" y="2990"/>
                </a:moveTo>
                <a:lnTo>
                  <a:pt x="88610" y="3053"/>
                </a:lnTo>
                <a:cubicBezTo>
                  <a:pt x="88547" y="3053"/>
                  <a:pt x="88547" y="3053"/>
                  <a:pt x="88515" y="2990"/>
                </a:cubicBezTo>
                <a:close/>
                <a:moveTo>
                  <a:pt x="14599" y="1280"/>
                </a:moveTo>
                <a:cubicBezTo>
                  <a:pt x="14694" y="1755"/>
                  <a:pt x="14821" y="2261"/>
                  <a:pt x="15201" y="2515"/>
                </a:cubicBezTo>
                <a:lnTo>
                  <a:pt x="15201" y="2547"/>
                </a:lnTo>
                <a:lnTo>
                  <a:pt x="15138" y="2642"/>
                </a:lnTo>
                <a:cubicBezTo>
                  <a:pt x="15117" y="2640"/>
                  <a:pt x="15096" y="2639"/>
                  <a:pt x="15075" y="2639"/>
                </a:cubicBezTo>
                <a:cubicBezTo>
                  <a:pt x="14693" y="2639"/>
                  <a:pt x="14391" y="2906"/>
                  <a:pt x="14061" y="3117"/>
                </a:cubicBezTo>
                <a:cubicBezTo>
                  <a:pt x="13966" y="2737"/>
                  <a:pt x="13776" y="2420"/>
                  <a:pt x="13428" y="2135"/>
                </a:cubicBezTo>
                <a:cubicBezTo>
                  <a:pt x="13934" y="2008"/>
                  <a:pt x="14378" y="1818"/>
                  <a:pt x="14599" y="1280"/>
                </a:cubicBezTo>
                <a:close/>
                <a:moveTo>
                  <a:pt x="43387" y="583"/>
                </a:moveTo>
                <a:cubicBezTo>
                  <a:pt x="43355" y="1311"/>
                  <a:pt x="43672" y="1786"/>
                  <a:pt x="44305" y="2103"/>
                </a:cubicBezTo>
                <a:cubicBezTo>
                  <a:pt x="43957" y="2135"/>
                  <a:pt x="43640" y="2135"/>
                  <a:pt x="43323" y="2325"/>
                </a:cubicBezTo>
                <a:cubicBezTo>
                  <a:pt x="43038" y="2515"/>
                  <a:pt x="42848" y="2768"/>
                  <a:pt x="42627" y="3117"/>
                </a:cubicBezTo>
                <a:cubicBezTo>
                  <a:pt x="42722" y="2293"/>
                  <a:pt x="42405" y="1723"/>
                  <a:pt x="41676" y="1375"/>
                </a:cubicBezTo>
                <a:cubicBezTo>
                  <a:pt x="41744" y="1334"/>
                  <a:pt x="41806" y="1322"/>
                  <a:pt x="41868" y="1322"/>
                </a:cubicBezTo>
                <a:cubicBezTo>
                  <a:pt x="41949" y="1322"/>
                  <a:pt x="42029" y="1343"/>
                  <a:pt x="42120" y="1343"/>
                </a:cubicBezTo>
                <a:cubicBezTo>
                  <a:pt x="42627" y="1311"/>
                  <a:pt x="43038" y="1090"/>
                  <a:pt x="43323" y="678"/>
                </a:cubicBezTo>
                <a:lnTo>
                  <a:pt x="43387" y="583"/>
                </a:lnTo>
                <a:close/>
                <a:moveTo>
                  <a:pt x="33823" y="615"/>
                </a:moveTo>
                <a:cubicBezTo>
                  <a:pt x="33886" y="1026"/>
                  <a:pt x="33823" y="1343"/>
                  <a:pt x="33981" y="1660"/>
                </a:cubicBezTo>
                <a:cubicBezTo>
                  <a:pt x="34108" y="1945"/>
                  <a:pt x="34361" y="2103"/>
                  <a:pt x="34614" y="2325"/>
                </a:cubicBezTo>
                <a:cubicBezTo>
                  <a:pt x="33886" y="2325"/>
                  <a:pt x="33411" y="2642"/>
                  <a:pt x="33094" y="3243"/>
                </a:cubicBezTo>
                <a:cubicBezTo>
                  <a:pt x="33094" y="2927"/>
                  <a:pt x="33063" y="2578"/>
                  <a:pt x="32872" y="2293"/>
                </a:cubicBezTo>
                <a:cubicBezTo>
                  <a:pt x="32714" y="1976"/>
                  <a:pt x="32461" y="1786"/>
                  <a:pt x="32081" y="1565"/>
                </a:cubicBezTo>
                <a:cubicBezTo>
                  <a:pt x="32461" y="1533"/>
                  <a:pt x="32809" y="1565"/>
                  <a:pt x="33126" y="1406"/>
                </a:cubicBezTo>
                <a:cubicBezTo>
                  <a:pt x="33411" y="1216"/>
                  <a:pt x="33633" y="1026"/>
                  <a:pt x="33823" y="615"/>
                </a:cubicBezTo>
                <a:close/>
                <a:moveTo>
                  <a:pt x="151695" y="3307"/>
                </a:moveTo>
                <a:lnTo>
                  <a:pt x="151695" y="3402"/>
                </a:lnTo>
                <a:lnTo>
                  <a:pt x="151568" y="3402"/>
                </a:lnTo>
                <a:lnTo>
                  <a:pt x="151568" y="3370"/>
                </a:lnTo>
                <a:cubicBezTo>
                  <a:pt x="151632" y="3307"/>
                  <a:pt x="151663" y="3307"/>
                  <a:pt x="151695" y="3307"/>
                </a:cubicBezTo>
                <a:close/>
                <a:moveTo>
                  <a:pt x="24259" y="995"/>
                </a:moveTo>
                <a:cubicBezTo>
                  <a:pt x="24385" y="1185"/>
                  <a:pt x="24259" y="1406"/>
                  <a:pt x="24354" y="1660"/>
                </a:cubicBezTo>
                <a:cubicBezTo>
                  <a:pt x="24417" y="1881"/>
                  <a:pt x="24544" y="2040"/>
                  <a:pt x="24670" y="2198"/>
                </a:cubicBezTo>
                <a:cubicBezTo>
                  <a:pt x="24829" y="2356"/>
                  <a:pt x="25019" y="2483"/>
                  <a:pt x="25177" y="2642"/>
                </a:cubicBezTo>
                <a:lnTo>
                  <a:pt x="25367" y="2642"/>
                </a:lnTo>
                <a:cubicBezTo>
                  <a:pt x="25319" y="2689"/>
                  <a:pt x="25296" y="2713"/>
                  <a:pt x="25272" y="2713"/>
                </a:cubicBezTo>
                <a:cubicBezTo>
                  <a:pt x="25248" y="2713"/>
                  <a:pt x="25224" y="2689"/>
                  <a:pt x="25177" y="2642"/>
                </a:cubicBezTo>
                <a:cubicBezTo>
                  <a:pt x="25101" y="2635"/>
                  <a:pt x="25027" y="2631"/>
                  <a:pt x="24955" y="2631"/>
                </a:cubicBezTo>
                <a:cubicBezTo>
                  <a:pt x="24359" y="2631"/>
                  <a:pt x="23872" y="2869"/>
                  <a:pt x="23562" y="3433"/>
                </a:cubicBezTo>
                <a:cubicBezTo>
                  <a:pt x="23530" y="3117"/>
                  <a:pt x="23530" y="2832"/>
                  <a:pt x="23403" y="2578"/>
                </a:cubicBezTo>
                <a:cubicBezTo>
                  <a:pt x="23245" y="2293"/>
                  <a:pt x="22992" y="2135"/>
                  <a:pt x="22802" y="1850"/>
                </a:cubicBezTo>
                <a:lnTo>
                  <a:pt x="22802" y="1850"/>
                </a:lnTo>
                <a:cubicBezTo>
                  <a:pt x="22838" y="1852"/>
                  <a:pt x="22874" y="1852"/>
                  <a:pt x="22910" y="1852"/>
                </a:cubicBezTo>
                <a:cubicBezTo>
                  <a:pt x="23519" y="1852"/>
                  <a:pt x="23959" y="1593"/>
                  <a:pt x="24259" y="995"/>
                </a:cubicBezTo>
                <a:close/>
                <a:moveTo>
                  <a:pt x="179215" y="900"/>
                </a:moveTo>
                <a:cubicBezTo>
                  <a:pt x="179215" y="1248"/>
                  <a:pt x="179184" y="1628"/>
                  <a:pt x="179374" y="1881"/>
                </a:cubicBezTo>
                <a:cubicBezTo>
                  <a:pt x="179532" y="2166"/>
                  <a:pt x="179722" y="2451"/>
                  <a:pt x="180070" y="2578"/>
                </a:cubicBezTo>
                <a:cubicBezTo>
                  <a:pt x="180007" y="2573"/>
                  <a:pt x="179945" y="2570"/>
                  <a:pt x="179886" y="2570"/>
                </a:cubicBezTo>
                <a:cubicBezTo>
                  <a:pt x="179227" y="2570"/>
                  <a:pt x="178775" y="2890"/>
                  <a:pt x="178455" y="3528"/>
                </a:cubicBezTo>
                <a:cubicBezTo>
                  <a:pt x="178392" y="2356"/>
                  <a:pt x="178170" y="2325"/>
                  <a:pt x="177505" y="1786"/>
                </a:cubicBezTo>
                <a:lnTo>
                  <a:pt x="177505" y="1786"/>
                </a:lnTo>
                <a:cubicBezTo>
                  <a:pt x="177577" y="1792"/>
                  <a:pt x="177647" y="1795"/>
                  <a:pt x="177715" y="1795"/>
                </a:cubicBezTo>
                <a:cubicBezTo>
                  <a:pt x="178398" y="1795"/>
                  <a:pt x="178898" y="1505"/>
                  <a:pt x="179215" y="900"/>
                </a:cubicBezTo>
                <a:close/>
                <a:moveTo>
                  <a:pt x="55959" y="1090"/>
                </a:moveTo>
                <a:lnTo>
                  <a:pt x="55959" y="1691"/>
                </a:lnTo>
                <a:cubicBezTo>
                  <a:pt x="56118" y="1976"/>
                  <a:pt x="56213" y="2198"/>
                  <a:pt x="56403" y="2420"/>
                </a:cubicBezTo>
                <a:cubicBezTo>
                  <a:pt x="56567" y="2584"/>
                  <a:pt x="56778" y="2654"/>
                  <a:pt x="56976" y="2772"/>
                </a:cubicBezTo>
                <a:lnTo>
                  <a:pt x="56976" y="2772"/>
                </a:lnTo>
                <a:cubicBezTo>
                  <a:pt x="56832" y="2764"/>
                  <a:pt x="56679" y="2706"/>
                  <a:pt x="56533" y="2706"/>
                </a:cubicBezTo>
                <a:cubicBezTo>
                  <a:pt x="56478" y="2706"/>
                  <a:pt x="56423" y="2714"/>
                  <a:pt x="56371" y="2737"/>
                </a:cubicBezTo>
                <a:cubicBezTo>
                  <a:pt x="56118" y="2800"/>
                  <a:pt x="55896" y="2895"/>
                  <a:pt x="55706" y="2990"/>
                </a:cubicBezTo>
                <a:cubicBezTo>
                  <a:pt x="55484" y="3117"/>
                  <a:pt x="55326" y="3307"/>
                  <a:pt x="55263" y="3560"/>
                </a:cubicBezTo>
                <a:cubicBezTo>
                  <a:pt x="55231" y="3243"/>
                  <a:pt x="55231" y="2927"/>
                  <a:pt x="55009" y="2610"/>
                </a:cubicBezTo>
                <a:cubicBezTo>
                  <a:pt x="54819" y="2325"/>
                  <a:pt x="54597" y="2135"/>
                  <a:pt x="54281" y="1976"/>
                </a:cubicBezTo>
                <a:cubicBezTo>
                  <a:pt x="55484" y="1945"/>
                  <a:pt x="55579" y="1660"/>
                  <a:pt x="55959" y="1090"/>
                </a:cubicBezTo>
                <a:close/>
                <a:moveTo>
                  <a:pt x="169620" y="1090"/>
                </a:moveTo>
                <a:cubicBezTo>
                  <a:pt x="169746" y="2325"/>
                  <a:pt x="169715" y="2040"/>
                  <a:pt x="170380" y="2768"/>
                </a:cubicBezTo>
                <a:cubicBezTo>
                  <a:pt x="169746" y="2768"/>
                  <a:pt x="169240" y="2990"/>
                  <a:pt x="168923" y="3592"/>
                </a:cubicBezTo>
                <a:cubicBezTo>
                  <a:pt x="168828" y="2737"/>
                  <a:pt x="168511" y="2325"/>
                  <a:pt x="167941" y="2008"/>
                </a:cubicBezTo>
                <a:cubicBezTo>
                  <a:pt x="168289" y="1976"/>
                  <a:pt x="168638" y="2040"/>
                  <a:pt x="168954" y="1850"/>
                </a:cubicBezTo>
                <a:cubicBezTo>
                  <a:pt x="169240" y="1660"/>
                  <a:pt x="169461" y="1470"/>
                  <a:pt x="169620" y="1090"/>
                </a:cubicBezTo>
                <a:close/>
                <a:moveTo>
                  <a:pt x="142008" y="3592"/>
                </a:moveTo>
                <a:cubicBezTo>
                  <a:pt x="142033" y="3592"/>
                  <a:pt x="142052" y="3599"/>
                  <a:pt x="142061" y="3630"/>
                </a:cubicBezTo>
                <a:lnTo>
                  <a:pt x="142061" y="3630"/>
                </a:lnTo>
                <a:cubicBezTo>
                  <a:pt x="142050" y="3630"/>
                  <a:pt x="142038" y="3631"/>
                  <a:pt x="142028" y="3631"/>
                </a:cubicBezTo>
                <a:cubicBezTo>
                  <a:pt x="142003" y="3631"/>
                  <a:pt x="141983" y="3626"/>
                  <a:pt x="141976" y="3594"/>
                </a:cubicBezTo>
                <a:lnTo>
                  <a:pt x="141976" y="3594"/>
                </a:lnTo>
                <a:cubicBezTo>
                  <a:pt x="141987" y="3593"/>
                  <a:pt x="141998" y="3592"/>
                  <a:pt x="142008" y="3592"/>
                </a:cubicBezTo>
                <a:close/>
                <a:moveTo>
                  <a:pt x="211" y="1829"/>
                </a:moveTo>
                <a:cubicBezTo>
                  <a:pt x="145" y="1829"/>
                  <a:pt x="72" y="1850"/>
                  <a:pt x="0" y="1850"/>
                </a:cubicBezTo>
                <a:lnTo>
                  <a:pt x="0" y="3845"/>
                </a:lnTo>
                <a:lnTo>
                  <a:pt x="317" y="3845"/>
                </a:lnTo>
                <a:cubicBezTo>
                  <a:pt x="728" y="3592"/>
                  <a:pt x="728" y="3592"/>
                  <a:pt x="982" y="3148"/>
                </a:cubicBezTo>
                <a:lnTo>
                  <a:pt x="982" y="2895"/>
                </a:lnTo>
                <a:cubicBezTo>
                  <a:pt x="1045" y="2642"/>
                  <a:pt x="950" y="2451"/>
                  <a:pt x="792" y="2198"/>
                </a:cubicBezTo>
                <a:cubicBezTo>
                  <a:pt x="665" y="2040"/>
                  <a:pt x="507" y="2008"/>
                  <a:pt x="348" y="1881"/>
                </a:cubicBezTo>
                <a:cubicBezTo>
                  <a:pt x="308" y="1841"/>
                  <a:pt x="261" y="1829"/>
                  <a:pt x="211" y="1829"/>
                </a:cubicBezTo>
                <a:close/>
                <a:moveTo>
                  <a:pt x="46332" y="1311"/>
                </a:moveTo>
                <a:cubicBezTo>
                  <a:pt x="46332" y="1660"/>
                  <a:pt x="46332" y="2008"/>
                  <a:pt x="46490" y="2293"/>
                </a:cubicBezTo>
                <a:cubicBezTo>
                  <a:pt x="46649" y="2578"/>
                  <a:pt x="46839" y="2800"/>
                  <a:pt x="47124" y="2958"/>
                </a:cubicBezTo>
                <a:cubicBezTo>
                  <a:pt x="46490" y="2990"/>
                  <a:pt x="45888" y="3148"/>
                  <a:pt x="45540" y="3908"/>
                </a:cubicBezTo>
                <a:lnTo>
                  <a:pt x="45540" y="3623"/>
                </a:lnTo>
                <a:cubicBezTo>
                  <a:pt x="45540" y="3402"/>
                  <a:pt x="45445" y="3148"/>
                  <a:pt x="45318" y="2958"/>
                </a:cubicBezTo>
                <a:cubicBezTo>
                  <a:pt x="45223" y="2768"/>
                  <a:pt x="45097" y="2515"/>
                  <a:pt x="44843" y="2451"/>
                </a:cubicBezTo>
                <a:cubicBezTo>
                  <a:pt x="44780" y="2420"/>
                  <a:pt x="44685" y="2325"/>
                  <a:pt x="44622" y="2261"/>
                </a:cubicBezTo>
                <a:cubicBezTo>
                  <a:pt x="44938" y="2198"/>
                  <a:pt x="45287" y="2261"/>
                  <a:pt x="45603" y="2103"/>
                </a:cubicBezTo>
                <a:cubicBezTo>
                  <a:pt x="45920" y="1881"/>
                  <a:pt x="46174" y="1691"/>
                  <a:pt x="46332" y="1311"/>
                </a:cubicBezTo>
                <a:close/>
                <a:moveTo>
                  <a:pt x="87407" y="1248"/>
                </a:moveTo>
                <a:cubicBezTo>
                  <a:pt x="87470" y="1501"/>
                  <a:pt x="87407" y="1691"/>
                  <a:pt x="87470" y="1913"/>
                </a:cubicBezTo>
                <a:cubicBezTo>
                  <a:pt x="87565" y="2135"/>
                  <a:pt x="87628" y="2356"/>
                  <a:pt x="87818" y="2515"/>
                </a:cubicBezTo>
                <a:cubicBezTo>
                  <a:pt x="87977" y="2673"/>
                  <a:pt x="88135" y="2895"/>
                  <a:pt x="88357" y="2927"/>
                </a:cubicBezTo>
                <a:cubicBezTo>
                  <a:pt x="88198" y="2958"/>
                  <a:pt x="88040" y="2958"/>
                  <a:pt x="87882" y="2958"/>
                </a:cubicBezTo>
                <a:cubicBezTo>
                  <a:pt x="87565" y="2990"/>
                  <a:pt x="87280" y="3085"/>
                  <a:pt x="87058" y="3307"/>
                </a:cubicBezTo>
                <a:cubicBezTo>
                  <a:pt x="86932" y="3465"/>
                  <a:pt x="86773" y="3592"/>
                  <a:pt x="86647" y="3750"/>
                </a:cubicBezTo>
                <a:lnTo>
                  <a:pt x="86647" y="3940"/>
                </a:lnTo>
                <a:cubicBezTo>
                  <a:pt x="86583" y="3813"/>
                  <a:pt x="86583" y="3813"/>
                  <a:pt x="86647" y="3750"/>
                </a:cubicBezTo>
                <a:cubicBezTo>
                  <a:pt x="86647" y="2958"/>
                  <a:pt x="86330" y="2483"/>
                  <a:pt x="85570" y="2166"/>
                </a:cubicBezTo>
                <a:cubicBezTo>
                  <a:pt x="85697" y="2135"/>
                  <a:pt x="85799" y="2127"/>
                  <a:pt x="85890" y="2127"/>
                </a:cubicBezTo>
                <a:cubicBezTo>
                  <a:pt x="85982" y="2127"/>
                  <a:pt x="86061" y="2135"/>
                  <a:pt x="86140" y="2135"/>
                </a:cubicBezTo>
                <a:cubicBezTo>
                  <a:pt x="86425" y="2135"/>
                  <a:pt x="86647" y="2008"/>
                  <a:pt x="86900" y="1850"/>
                </a:cubicBezTo>
                <a:cubicBezTo>
                  <a:pt x="87122" y="1691"/>
                  <a:pt x="87248" y="1438"/>
                  <a:pt x="87407" y="1248"/>
                </a:cubicBezTo>
                <a:close/>
                <a:moveTo>
                  <a:pt x="17608" y="2261"/>
                </a:moveTo>
                <a:cubicBezTo>
                  <a:pt x="17576" y="2768"/>
                  <a:pt x="17735" y="3180"/>
                  <a:pt x="18146" y="3560"/>
                </a:cubicBezTo>
                <a:cubicBezTo>
                  <a:pt x="17893" y="3623"/>
                  <a:pt x="17703" y="3687"/>
                  <a:pt x="17513" y="3782"/>
                </a:cubicBezTo>
                <a:cubicBezTo>
                  <a:pt x="17355" y="3908"/>
                  <a:pt x="17196" y="4035"/>
                  <a:pt x="16975" y="4130"/>
                </a:cubicBezTo>
                <a:cubicBezTo>
                  <a:pt x="16943" y="3718"/>
                  <a:pt x="16753" y="3338"/>
                  <a:pt x="16405" y="3053"/>
                </a:cubicBezTo>
                <a:cubicBezTo>
                  <a:pt x="16436" y="2990"/>
                  <a:pt x="16500" y="2927"/>
                  <a:pt x="16563" y="2927"/>
                </a:cubicBezTo>
                <a:cubicBezTo>
                  <a:pt x="16880" y="2927"/>
                  <a:pt x="17101" y="2768"/>
                  <a:pt x="17291" y="2547"/>
                </a:cubicBezTo>
                <a:cubicBezTo>
                  <a:pt x="17418" y="2483"/>
                  <a:pt x="17513" y="2356"/>
                  <a:pt x="17608" y="2261"/>
                </a:cubicBezTo>
                <a:close/>
                <a:moveTo>
                  <a:pt x="35954" y="4119"/>
                </a:moveTo>
                <a:lnTo>
                  <a:pt x="35954" y="4119"/>
                </a:lnTo>
                <a:cubicBezTo>
                  <a:pt x="35952" y="4141"/>
                  <a:pt x="35950" y="4164"/>
                  <a:pt x="35948" y="4187"/>
                </a:cubicBezTo>
                <a:lnTo>
                  <a:pt x="35948" y="4187"/>
                </a:lnTo>
                <a:cubicBezTo>
                  <a:pt x="35955" y="4177"/>
                  <a:pt x="35961" y="4166"/>
                  <a:pt x="35968" y="4156"/>
                </a:cubicBezTo>
                <a:lnTo>
                  <a:pt x="35968" y="4156"/>
                </a:lnTo>
                <a:cubicBezTo>
                  <a:pt x="35965" y="4145"/>
                  <a:pt x="35960" y="4133"/>
                  <a:pt x="35954" y="4119"/>
                </a:cubicBezTo>
                <a:close/>
                <a:moveTo>
                  <a:pt x="35906" y="4483"/>
                </a:moveTo>
                <a:cubicBezTo>
                  <a:pt x="35899" y="4488"/>
                  <a:pt x="35893" y="4494"/>
                  <a:pt x="35887" y="4499"/>
                </a:cubicBezTo>
                <a:lnTo>
                  <a:pt x="35887" y="4499"/>
                </a:lnTo>
                <a:cubicBezTo>
                  <a:pt x="35890" y="4510"/>
                  <a:pt x="35895" y="4520"/>
                  <a:pt x="35903" y="4530"/>
                </a:cubicBezTo>
                <a:lnTo>
                  <a:pt x="35903" y="4530"/>
                </a:lnTo>
                <a:cubicBezTo>
                  <a:pt x="35904" y="4515"/>
                  <a:pt x="35905" y="4499"/>
                  <a:pt x="35906" y="4483"/>
                </a:cubicBezTo>
                <a:close/>
                <a:moveTo>
                  <a:pt x="2886" y="2640"/>
                </a:moveTo>
                <a:cubicBezTo>
                  <a:pt x="2284" y="2640"/>
                  <a:pt x="1868" y="3104"/>
                  <a:pt x="1868" y="3687"/>
                </a:cubicBezTo>
                <a:cubicBezTo>
                  <a:pt x="1805" y="4320"/>
                  <a:pt x="2312" y="4732"/>
                  <a:pt x="2882" y="4795"/>
                </a:cubicBezTo>
                <a:cubicBezTo>
                  <a:pt x="3515" y="4795"/>
                  <a:pt x="3959" y="4352"/>
                  <a:pt x="3990" y="3750"/>
                </a:cubicBezTo>
                <a:cubicBezTo>
                  <a:pt x="3990" y="3085"/>
                  <a:pt x="3515" y="2642"/>
                  <a:pt x="2945" y="2642"/>
                </a:cubicBezTo>
                <a:cubicBezTo>
                  <a:pt x="2925" y="2641"/>
                  <a:pt x="2905" y="2640"/>
                  <a:pt x="2886" y="2640"/>
                </a:cubicBezTo>
                <a:close/>
                <a:moveTo>
                  <a:pt x="20522" y="2927"/>
                </a:moveTo>
                <a:cubicBezTo>
                  <a:pt x="20553" y="3307"/>
                  <a:pt x="20553" y="3623"/>
                  <a:pt x="20743" y="3940"/>
                </a:cubicBezTo>
                <a:cubicBezTo>
                  <a:pt x="20933" y="4225"/>
                  <a:pt x="21187" y="4415"/>
                  <a:pt x="21503" y="4573"/>
                </a:cubicBezTo>
                <a:cubicBezTo>
                  <a:pt x="21466" y="4598"/>
                  <a:pt x="21428" y="4607"/>
                  <a:pt x="21389" y="4607"/>
                </a:cubicBezTo>
                <a:cubicBezTo>
                  <a:pt x="21282" y="4607"/>
                  <a:pt x="21171" y="4537"/>
                  <a:pt x="21071" y="4537"/>
                </a:cubicBezTo>
                <a:cubicBezTo>
                  <a:pt x="21022" y="4537"/>
                  <a:pt x="20975" y="4554"/>
                  <a:pt x="20933" y="4605"/>
                </a:cubicBezTo>
                <a:cubicBezTo>
                  <a:pt x="20913" y="4602"/>
                  <a:pt x="20893" y="4600"/>
                  <a:pt x="20872" y="4600"/>
                </a:cubicBezTo>
                <a:cubicBezTo>
                  <a:pt x="20703" y="4600"/>
                  <a:pt x="20536" y="4710"/>
                  <a:pt x="20395" y="4795"/>
                </a:cubicBezTo>
                <a:cubicBezTo>
                  <a:pt x="20205" y="4827"/>
                  <a:pt x="20078" y="4985"/>
                  <a:pt x="19920" y="5143"/>
                </a:cubicBezTo>
                <a:cubicBezTo>
                  <a:pt x="19793" y="4668"/>
                  <a:pt x="19635" y="4193"/>
                  <a:pt x="19160" y="3877"/>
                </a:cubicBezTo>
                <a:cubicBezTo>
                  <a:pt x="19793" y="3750"/>
                  <a:pt x="20237" y="3528"/>
                  <a:pt x="20522" y="2927"/>
                </a:cubicBezTo>
                <a:close/>
                <a:moveTo>
                  <a:pt x="148360" y="2477"/>
                </a:moveTo>
                <a:cubicBezTo>
                  <a:pt x="148205" y="2477"/>
                  <a:pt x="148048" y="2494"/>
                  <a:pt x="147895" y="2515"/>
                </a:cubicBezTo>
                <a:cubicBezTo>
                  <a:pt x="147610" y="2578"/>
                  <a:pt x="147451" y="2768"/>
                  <a:pt x="147261" y="2958"/>
                </a:cubicBezTo>
                <a:cubicBezTo>
                  <a:pt x="147039" y="3212"/>
                  <a:pt x="146913" y="3465"/>
                  <a:pt x="146913" y="3782"/>
                </a:cubicBezTo>
                <a:cubicBezTo>
                  <a:pt x="146881" y="4320"/>
                  <a:pt x="147039" y="4700"/>
                  <a:pt x="147420" y="5017"/>
                </a:cubicBezTo>
                <a:cubicBezTo>
                  <a:pt x="147515" y="5112"/>
                  <a:pt x="147610" y="5207"/>
                  <a:pt x="147736" y="5270"/>
                </a:cubicBezTo>
                <a:cubicBezTo>
                  <a:pt x="147926" y="5327"/>
                  <a:pt x="148128" y="5338"/>
                  <a:pt x="148327" y="5338"/>
                </a:cubicBezTo>
                <a:cubicBezTo>
                  <a:pt x="148460" y="5338"/>
                  <a:pt x="148591" y="5333"/>
                  <a:pt x="148718" y="5333"/>
                </a:cubicBezTo>
                <a:cubicBezTo>
                  <a:pt x="148845" y="5333"/>
                  <a:pt x="149003" y="5270"/>
                  <a:pt x="149098" y="5175"/>
                </a:cubicBezTo>
                <a:cubicBezTo>
                  <a:pt x="149320" y="4953"/>
                  <a:pt x="149636" y="4732"/>
                  <a:pt x="149731" y="4352"/>
                </a:cubicBezTo>
                <a:cubicBezTo>
                  <a:pt x="149763" y="4225"/>
                  <a:pt x="149763" y="4067"/>
                  <a:pt x="149763" y="3940"/>
                </a:cubicBezTo>
                <a:cubicBezTo>
                  <a:pt x="149668" y="3782"/>
                  <a:pt x="149731" y="3623"/>
                  <a:pt x="149668" y="3465"/>
                </a:cubicBezTo>
                <a:cubicBezTo>
                  <a:pt x="149605" y="3212"/>
                  <a:pt x="149446" y="3053"/>
                  <a:pt x="149288" y="2832"/>
                </a:cubicBezTo>
                <a:cubicBezTo>
                  <a:pt x="149009" y="2553"/>
                  <a:pt x="148687" y="2477"/>
                  <a:pt x="148360" y="2477"/>
                </a:cubicBezTo>
                <a:close/>
                <a:moveTo>
                  <a:pt x="107006" y="2545"/>
                </a:moveTo>
                <a:cubicBezTo>
                  <a:pt x="106505" y="2545"/>
                  <a:pt x="106174" y="2881"/>
                  <a:pt x="105901" y="3275"/>
                </a:cubicBezTo>
                <a:cubicBezTo>
                  <a:pt x="105648" y="3623"/>
                  <a:pt x="105711" y="4035"/>
                  <a:pt x="105775" y="4415"/>
                </a:cubicBezTo>
                <a:cubicBezTo>
                  <a:pt x="105806" y="4700"/>
                  <a:pt x="106028" y="4858"/>
                  <a:pt x="106218" y="5048"/>
                </a:cubicBezTo>
                <a:cubicBezTo>
                  <a:pt x="106466" y="5337"/>
                  <a:pt x="106781" y="5438"/>
                  <a:pt x="107101" y="5438"/>
                </a:cubicBezTo>
                <a:cubicBezTo>
                  <a:pt x="107273" y="5438"/>
                  <a:pt x="107446" y="5409"/>
                  <a:pt x="107611" y="5365"/>
                </a:cubicBezTo>
                <a:cubicBezTo>
                  <a:pt x="108087" y="5238"/>
                  <a:pt x="108403" y="4953"/>
                  <a:pt x="108562" y="4478"/>
                </a:cubicBezTo>
                <a:cubicBezTo>
                  <a:pt x="108593" y="4320"/>
                  <a:pt x="108562" y="4130"/>
                  <a:pt x="108593" y="4035"/>
                </a:cubicBezTo>
                <a:cubicBezTo>
                  <a:pt x="108720" y="3402"/>
                  <a:pt x="108308" y="3053"/>
                  <a:pt x="107928" y="2737"/>
                </a:cubicBezTo>
                <a:cubicBezTo>
                  <a:pt x="107707" y="2547"/>
                  <a:pt x="107390" y="2547"/>
                  <a:pt x="107073" y="2547"/>
                </a:cubicBezTo>
                <a:cubicBezTo>
                  <a:pt x="107050" y="2545"/>
                  <a:pt x="107028" y="2545"/>
                  <a:pt x="107006" y="2545"/>
                </a:cubicBezTo>
                <a:close/>
                <a:moveTo>
                  <a:pt x="65864" y="5444"/>
                </a:moveTo>
                <a:cubicBezTo>
                  <a:pt x="65887" y="5444"/>
                  <a:pt x="65903" y="5460"/>
                  <a:pt x="65935" y="5492"/>
                </a:cubicBezTo>
                <a:lnTo>
                  <a:pt x="65745" y="5492"/>
                </a:lnTo>
                <a:cubicBezTo>
                  <a:pt x="65808" y="5460"/>
                  <a:pt x="65840" y="5444"/>
                  <a:pt x="65864" y="5444"/>
                </a:cubicBezTo>
                <a:close/>
                <a:moveTo>
                  <a:pt x="70658" y="5012"/>
                </a:moveTo>
                <a:cubicBezTo>
                  <a:pt x="70656" y="5015"/>
                  <a:pt x="70654" y="5017"/>
                  <a:pt x="70653" y="5020"/>
                </a:cubicBezTo>
                <a:lnTo>
                  <a:pt x="70653" y="5020"/>
                </a:lnTo>
                <a:cubicBezTo>
                  <a:pt x="70623" y="5114"/>
                  <a:pt x="70654" y="5207"/>
                  <a:pt x="70654" y="5270"/>
                </a:cubicBezTo>
                <a:cubicBezTo>
                  <a:pt x="70591" y="5427"/>
                  <a:pt x="70518" y="5570"/>
                  <a:pt x="70431" y="5697"/>
                </a:cubicBezTo>
                <a:lnTo>
                  <a:pt x="70431" y="5697"/>
                </a:lnTo>
                <a:cubicBezTo>
                  <a:pt x="70431" y="5692"/>
                  <a:pt x="70432" y="5687"/>
                  <a:pt x="70432" y="5682"/>
                </a:cubicBezTo>
                <a:cubicBezTo>
                  <a:pt x="70432" y="5432"/>
                  <a:pt x="70511" y="5222"/>
                  <a:pt x="70653" y="5020"/>
                </a:cubicBezTo>
                <a:lnTo>
                  <a:pt x="70653" y="5020"/>
                </a:lnTo>
                <a:cubicBezTo>
                  <a:pt x="70653" y="5019"/>
                  <a:pt x="70653" y="5018"/>
                  <a:pt x="70654" y="5017"/>
                </a:cubicBezTo>
                <a:cubicBezTo>
                  <a:pt x="70655" y="5015"/>
                  <a:pt x="70657" y="5014"/>
                  <a:pt x="70658" y="5012"/>
                </a:cubicBezTo>
                <a:close/>
                <a:moveTo>
                  <a:pt x="5795" y="3243"/>
                </a:moveTo>
                <a:cubicBezTo>
                  <a:pt x="5035" y="3243"/>
                  <a:pt x="4560" y="3750"/>
                  <a:pt x="4465" y="4510"/>
                </a:cubicBezTo>
                <a:cubicBezTo>
                  <a:pt x="4560" y="5302"/>
                  <a:pt x="5035" y="5808"/>
                  <a:pt x="5795" y="5808"/>
                </a:cubicBezTo>
                <a:cubicBezTo>
                  <a:pt x="6524" y="5808"/>
                  <a:pt x="7062" y="5302"/>
                  <a:pt x="7062" y="4542"/>
                </a:cubicBezTo>
                <a:cubicBezTo>
                  <a:pt x="7062" y="3782"/>
                  <a:pt x="6587" y="3275"/>
                  <a:pt x="5795" y="3243"/>
                </a:cubicBezTo>
                <a:close/>
                <a:moveTo>
                  <a:pt x="13618" y="4668"/>
                </a:moveTo>
                <a:cubicBezTo>
                  <a:pt x="13681" y="5017"/>
                  <a:pt x="13808" y="5302"/>
                  <a:pt x="14093" y="5587"/>
                </a:cubicBezTo>
                <a:cubicBezTo>
                  <a:pt x="13998" y="5618"/>
                  <a:pt x="13966" y="5618"/>
                  <a:pt x="13903" y="5650"/>
                </a:cubicBezTo>
                <a:cubicBezTo>
                  <a:pt x="13618" y="5777"/>
                  <a:pt x="13333" y="5903"/>
                  <a:pt x="13111" y="6157"/>
                </a:cubicBezTo>
                <a:cubicBezTo>
                  <a:pt x="13048" y="5967"/>
                  <a:pt x="13016" y="5777"/>
                  <a:pt x="12953" y="5618"/>
                </a:cubicBezTo>
                <a:cubicBezTo>
                  <a:pt x="12858" y="5397"/>
                  <a:pt x="12731" y="5302"/>
                  <a:pt x="12636" y="5143"/>
                </a:cubicBezTo>
                <a:cubicBezTo>
                  <a:pt x="12984" y="5048"/>
                  <a:pt x="13364" y="4953"/>
                  <a:pt x="13618" y="4668"/>
                </a:cubicBezTo>
                <a:close/>
                <a:moveTo>
                  <a:pt x="37049" y="6181"/>
                </a:moveTo>
                <a:cubicBezTo>
                  <a:pt x="37077" y="6181"/>
                  <a:pt x="37100" y="6204"/>
                  <a:pt x="37148" y="6252"/>
                </a:cubicBezTo>
                <a:lnTo>
                  <a:pt x="36926" y="6252"/>
                </a:lnTo>
                <a:cubicBezTo>
                  <a:pt x="36989" y="6204"/>
                  <a:pt x="37021" y="6181"/>
                  <a:pt x="37049" y="6181"/>
                </a:cubicBezTo>
                <a:close/>
                <a:moveTo>
                  <a:pt x="110208" y="3402"/>
                </a:moveTo>
                <a:cubicBezTo>
                  <a:pt x="109670" y="3402"/>
                  <a:pt x="109290" y="3528"/>
                  <a:pt x="109005" y="3782"/>
                </a:cubicBezTo>
                <a:cubicBezTo>
                  <a:pt x="108752" y="4067"/>
                  <a:pt x="108625" y="4383"/>
                  <a:pt x="108593" y="4795"/>
                </a:cubicBezTo>
                <a:cubicBezTo>
                  <a:pt x="108530" y="5618"/>
                  <a:pt x="109258" y="6252"/>
                  <a:pt x="110018" y="6252"/>
                </a:cubicBezTo>
                <a:cubicBezTo>
                  <a:pt x="110810" y="6252"/>
                  <a:pt x="111443" y="5587"/>
                  <a:pt x="111443" y="4858"/>
                </a:cubicBezTo>
                <a:cubicBezTo>
                  <a:pt x="111443" y="4478"/>
                  <a:pt x="111317" y="4098"/>
                  <a:pt x="111032" y="3845"/>
                </a:cubicBezTo>
                <a:cubicBezTo>
                  <a:pt x="110778" y="3560"/>
                  <a:pt x="110462" y="3433"/>
                  <a:pt x="110208" y="3402"/>
                </a:cubicBezTo>
                <a:close/>
                <a:moveTo>
                  <a:pt x="23372" y="3845"/>
                </a:moveTo>
                <a:cubicBezTo>
                  <a:pt x="23372" y="4225"/>
                  <a:pt x="23372" y="4510"/>
                  <a:pt x="23562" y="4795"/>
                </a:cubicBezTo>
                <a:cubicBezTo>
                  <a:pt x="23688" y="5048"/>
                  <a:pt x="23878" y="5302"/>
                  <a:pt x="24259" y="5460"/>
                </a:cubicBezTo>
                <a:cubicBezTo>
                  <a:pt x="23530" y="5460"/>
                  <a:pt x="22992" y="5745"/>
                  <a:pt x="22675" y="6283"/>
                </a:cubicBezTo>
                <a:cubicBezTo>
                  <a:pt x="22643" y="6062"/>
                  <a:pt x="22612" y="5840"/>
                  <a:pt x="22580" y="5650"/>
                </a:cubicBezTo>
                <a:cubicBezTo>
                  <a:pt x="22422" y="5270"/>
                  <a:pt x="22168" y="4890"/>
                  <a:pt x="21693" y="4700"/>
                </a:cubicBezTo>
                <a:cubicBezTo>
                  <a:pt x="21978" y="4668"/>
                  <a:pt x="22200" y="4668"/>
                  <a:pt x="22422" y="4637"/>
                </a:cubicBezTo>
                <a:cubicBezTo>
                  <a:pt x="22580" y="4573"/>
                  <a:pt x="22770" y="4542"/>
                  <a:pt x="22928" y="4383"/>
                </a:cubicBezTo>
                <a:cubicBezTo>
                  <a:pt x="23055" y="4225"/>
                  <a:pt x="23245" y="4098"/>
                  <a:pt x="23372" y="3845"/>
                </a:cubicBezTo>
                <a:close/>
                <a:moveTo>
                  <a:pt x="122908" y="76"/>
                </a:moveTo>
                <a:lnTo>
                  <a:pt x="122876" y="108"/>
                </a:lnTo>
                <a:lnTo>
                  <a:pt x="122876" y="203"/>
                </a:lnTo>
                <a:cubicBezTo>
                  <a:pt x="123003" y="425"/>
                  <a:pt x="123129" y="710"/>
                  <a:pt x="123351" y="868"/>
                </a:cubicBezTo>
                <a:cubicBezTo>
                  <a:pt x="123414" y="900"/>
                  <a:pt x="123541" y="931"/>
                  <a:pt x="123604" y="1026"/>
                </a:cubicBezTo>
                <a:cubicBezTo>
                  <a:pt x="123627" y="1071"/>
                  <a:pt x="123662" y="1080"/>
                  <a:pt x="123697" y="1080"/>
                </a:cubicBezTo>
                <a:cubicBezTo>
                  <a:pt x="123720" y="1080"/>
                  <a:pt x="123744" y="1077"/>
                  <a:pt x="123764" y="1077"/>
                </a:cubicBezTo>
                <a:cubicBezTo>
                  <a:pt x="123800" y="1077"/>
                  <a:pt x="123826" y="1088"/>
                  <a:pt x="123826" y="1153"/>
                </a:cubicBezTo>
                <a:lnTo>
                  <a:pt x="124428" y="1153"/>
                </a:lnTo>
                <a:cubicBezTo>
                  <a:pt x="124808" y="1153"/>
                  <a:pt x="125251" y="900"/>
                  <a:pt x="125441" y="551"/>
                </a:cubicBezTo>
                <a:cubicBezTo>
                  <a:pt x="125505" y="520"/>
                  <a:pt x="125536" y="456"/>
                  <a:pt x="125568" y="393"/>
                </a:cubicBezTo>
                <a:lnTo>
                  <a:pt x="125568" y="836"/>
                </a:lnTo>
                <a:cubicBezTo>
                  <a:pt x="125600" y="931"/>
                  <a:pt x="125663" y="995"/>
                  <a:pt x="125695" y="1058"/>
                </a:cubicBezTo>
                <a:cubicBezTo>
                  <a:pt x="125726" y="1153"/>
                  <a:pt x="125758" y="1185"/>
                  <a:pt x="125821" y="1248"/>
                </a:cubicBezTo>
                <a:cubicBezTo>
                  <a:pt x="125885" y="1406"/>
                  <a:pt x="126011" y="1565"/>
                  <a:pt x="126170" y="1691"/>
                </a:cubicBezTo>
                <a:cubicBezTo>
                  <a:pt x="126328" y="1818"/>
                  <a:pt x="126518" y="1818"/>
                  <a:pt x="126676" y="2008"/>
                </a:cubicBezTo>
                <a:lnTo>
                  <a:pt x="127436" y="2008"/>
                </a:lnTo>
                <a:cubicBezTo>
                  <a:pt x="128038" y="1818"/>
                  <a:pt x="128418" y="1501"/>
                  <a:pt x="128576" y="868"/>
                </a:cubicBezTo>
                <a:cubicBezTo>
                  <a:pt x="128576" y="963"/>
                  <a:pt x="128608" y="1026"/>
                  <a:pt x="128608" y="1058"/>
                </a:cubicBezTo>
                <a:cubicBezTo>
                  <a:pt x="128513" y="1533"/>
                  <a:pt x="128513" y="1723"/>
                  <a:pt x="128766" y="2198"/>
                </a:cubicBezTo>
                <a:cubicBezTo>
                  <a:pt x="128925" y="2483"/>
                  <a:pt x="129178" y="2737"/>
                  <a:pt x="129495" y="2832"/>
                </a:cubicBezTo>
                <a:cubicBezTo>
                  <a:pt x="129368" y="2895"/>
                  <a:pt x="129210" y="2895"/>
                  <a:pt x="129083" y="2895"/>
                </a:cubicBezTo>
                <a:lnTo>
                  <a:pt x="128735" y="2895"/>
                </a:lnTo>
                <a:cubicBezTo>
                  <a:pt x="128671" y="2927"/>
                  <a:pt x="128608" y="2927"/>
                  <a:pt x="128576" y="2958"/>
                </a:cubicBezTo>
                <a:cubicBezTo>
                  <a:pt x="128196" y="3117"/>
                  <a:pt x="127880" y="3402"/>
                  <a:pt x="127753" y="3845"/>
                </a:cubicBezTo>
                <a:cubicBezTo>
                  <a:pt x="127753" y="3863"/>
                  <a:pt x="127742" y="3871"/>
                  <a:pt x="127721" y="3874"/>
                </a:cubicBezTo>
                <a:lnTo>
                  <a:pt x="127721" y="3874"/>
                </a:lnTo>
                <a:lnTo>
                  <a:pt x="127721" y="3307"/>
                </a:lnTo>
                <a:cubicBezTo>
                  <a:pt x="127721" y="3053"/>
                  <a:pt x="127626" y="2768"/>
                  <a:pt x="127405" y="2547"/>
                </a:cubicBezTo>
                <a:lnTo>
                  <a:pt x="127278" y="2451"/>
                </a:lnTo>
                <a:cubicBezTo>
                  <a:pt x="127183" y="2356"/>
                  <a:pt x="127088" y="2293"/>
                  <a:pt x="126993" y="2198"/>
                </a:cubicBezTo>
                <a:cubicBezTo>
                  <a:pt x="126930" y="2103"/>
                  <a:pt x="126771" y="2198"/>
                  <a:pt x="126708" y="2040"/>
                </a:cubicBezTo>
                <a:lnTo>
                  <a:pt x="126201" y="2040"/>
                </a:lnTo>
                <a:cubicBezTo>
                  <a:pt x="126182" y="2039"/>
                  <a:pt x="126162" y="2038"/>
                  <a:pt x="126143" y="2038"/>
                </a:cubicBezTo>
                <a:cubicBezTo>
                  <a:pt x="125635" y="2038"/>
                  <a:pt x="125274" y="2434"/>
                  <a:pt x="125029" y="2800"/>
                </a:cubicBezTo>
                <a:cubicBezTo>
                  <a:pt x="124871" y="3022"/>
                  <a:pt x="124903" y="3307"/>
                  <a:pt x="124871" y="3592"/>
                </a:cubicBezTo>
                <a:cubicBezTo>
                  <a:pt x="124871" y="4193"/>
                  <a:pt x="125220" y="4510"/>
                  <a:pt x="125663" y="4795"/>
                </a:cubicBezTo>
                <a:cubicBezTo>
                  <a:pt x="125786" y="4883"/>
                  <a:pt x="125929" y="4903"/>
                  <a:pt x="126069" y="4903"/>
                </a:cubicBezTo>
                <a:cubicBezTo>
                  <a:pt x="126182" y="4903"/>
                  <a:pt x="126293" y="4890"/>
                  <a:pt x="126391" y="4890"/>
                </a:cubicBezTo>
                <a:cubicBezTo>
                  <a:pt x="126993" y="4890"/>
                  <a:pt x="127310" y="4542"/>
                  <a:pt x="127626" y="4098"/>
                </a:cubicBezTo>
                <a:cubicBezTo>
                  <a:pt x="127658" y="4067"/>
                  <a:pt x="127626" y="4035"/>
                  <a:pt x="127626" y="3972"/>
                </a:cubicBezTo>
                <a:cubicBezTo>
                  <a:pt x="127626" y="3953"/>
                  <a:pt x="127637" y="3946"/>
                  <a:pt x="127658" y="3942"/>
                </a:cubicBezTo>
                <a:lnTo>
                  <a:pt x="127658" y="3942"/>
                </a:lnTo>
                <a:lnTo>
                  <a:pt x="127658" y="4542"/>
                </a:lnTo>
                <a:cubicBezTo>
                  <a:pt x="127658" y="4573"/>
                  <a:pt x="127658" y="4668"/>
                  <a:pt x="127721" y="4700"/>
                </a:cubicBezTo>
                <a:cubicBezTo>
                  <a:pt x="127816" y="5017"/>
                  <a:pt x="128038" y="5302"/>
                  <a:pt x="128291" y="5492"/>
                </a:cubicBezTo>
                <a:cubicBezTo>
                  <a:pt x="128518" y="5634"/>
                  <a:pt x="128796" y="5750"/>
                  <a:pt x="129079" y="5750"/>
                </a:cubicBezTo>
                <a:cubicBezTo>
                  <a:pt x="129112" y="5750"/>
                  <a:pt x="129145" y="5748"/>
                  <a:pt x="129178" y="5745"/>
                </a:cubicBezTo>
                <a:cubicBezTo>
                  <a:pt x="129220" y="5724"/>
                  <a:pt x="129259" y="5717"/>
                  <a:pt x="129294" y="5717"/>
                </a:cubicBezTo>
                <a:cubicBezTo>
                  <a:pt x="129365" y="5717"/>
                  <a:pt x="129421" y="5745"/>
                  <a:pt x="129463" y="5745"/>
                </a:cubicBezTo>
                <a:cubicBezTo>
                  <a:pt x="130318" y="5365"/>
                  <a:pt x="130667" y="4795"/>
                  <a:pt x="130572" y="4035"/>
                </a:cubicBezTo>
                <a:cubicBezTo>
                  <a:pt x="130445" y="3623"/>
                  <a:pt x="130287" y="3402"/>
                  <a:pt x="130097" y="3180"/>
                </a:cubicBezTo>
                <a:cubicBezTo>
                  <a:pt x="129976" y="3119"/>
                  <a:pt x="129855" y="3030"/>
                  <a:pt x="129679" y="2885"/>
                </a:cubicBezTo>
                <a:lnTo>
                  <a:pt x="129679" y="2885"/>
                </a:lnTo>
                <a:cubicBezTo>
                  <a:pt x="129660" y="2903"/>
                  <a:pt x="129641" y="2927"/>
                  <a:pt x="129622" y="2927"/>
                </a:cubicBezTo>
                <a:cubicBezTo>
                  <a:pt x="129622" y="2927"/>
                  <a:pt x="129558" y="2863"/>
                  <a:pt x="129622" y="2863"/>
                </a:cubicBezTo>
                <a:cubicBezTo>
                  <a:pt x="129637" y="2868"/>
                  <a:pt x="129653" y="2872"/>
                  <a:pt x="129668" y="2876"/>
                </a:cubicBezTo>
                <a:lnTo>
                  <a:pt x="129668" y="2876"/>
                </a:lnTo>
                <a:cubicBezTo>
                  <a:pt x="129663" y="2872"/>
                  <a:pt x="129658" y="2867"/>
                  <a:pt x="129653" y="2863"/>
                </a:cubicBezTo>
                <a:lnTo>
                  <a:pt x="129717" y="2863"/>
                </a:lnTo>
                <a:cubicBezTo>
                  <a:pt x="129706" y="2863"/>
                  <a:pt x="129695" y="2870"/>
                  <a:pt x="129684" y="2880"/>
                </a:cubicBezTo>
                <a:lnTo>
                  <a:pt x="129684" y="2880"/>
                </a:lnTo>
                <a:cubicBezTo>
                  <a:pt x="129679" y="2879"/>
                  <a:pt x="129674" y="2877"/>
                  <a:pt x="129668" y="2876"/>
                </a:cubicBezTo>
                <a:lnTo>
                  <a:pt x="129668" y="2876"/>
                </a:lnTo>
                <a:cubicBezTo>
                  <a:pt x="129672" y="2879"/>
                  <a:pt x="129676" y="2882"/>
                  <a:pt x="129679" y="2885"/>
                </a:cubicBezTo>
                <a:lnTo>
                  <a:pt x="129679" y="2885"/>
                </a:lnTo>
                <a:cubicBezTo>
                  <a:pt x="129681" y="2883"/>
                  <a:pt x="129683" y="2882"/>
                  <a:pt x="129684" y="2880"/>
                </a:cubicBezTo>
                <a:lnTo>
                  <a:pt x="129684" y="2880"/>
                </a:lnTo>
                <a:cubicBezTo>
                  <a:pt x="129874" y="2927"/>
                  <a:pt x="130017" y="2927"/>
                  <a:pt x="130160" y="2927"/>
                </a:cubicBezTo>
                <a:cubicBezTo>
                  <a:pt x="130255" y="2927"/>
                  <a:pt x="130318" y="2927"/>
                  <a:pt x="130413" y="2863"/>
                </a:cubicBezTo>
                <a:cubicBezTo>
                  <a:pt x="130825" y="2768"/>
                  <a:pt x="131142" y="2483"/>
                  <a:pt x="131395" y="2135"/>
                </a:cubicBezTo>
                <a:cubicBezTo>
                  <a:pt x="131522" y="3212"/>
                  <a:pt x="131902" y="3560"/>
                  <a:pt x="132788" y="3750"/>
                </a:cubicBezTo>
                <a:cubicBezTo>
                  <a:pt x="132845" y="3761"/>
                  <a:pt x="132903" y="3767"/>
                  <a:pt x="132959" y="3767"/>
                </a:cubicBezTo>
                <a:cubicBezTo>
                  <a:pt x="133217" y="3767"/>
                  <a:pt x="133467" y="3658"/>
                  <a:pt x="133675" y="3528"/>
                </a:cubicBezTo>
                <a:cubicBezTo>
                  <a:pt x="133960" y="3338"/>
                  <a:pt x="134119" y="3117"/>
                  <a:pt x="134245" y="2832"/>
                </a:cubicBezTo>
                <a:cubicBezTo>
                  <a:pt x="134530" y="2325"/>
                  <a:pt x="134404" y="1438"/>
                  <a:pt x="133612" y="931"/>
                </a:cubicBezTo>
                <a:cubicBezTo>
                  <a:pt x="134562" y="868"/>
                  <a:pt x="134625" y="773"/>
                  <a:pt x="135164" y="171"/>
                </a:cubicBezTo>
                <a:cubicBezTo>
                  <a:pt x="135164" y="235"/>
                  <a:pt x="135195" y="235"/>
                  <a:pt x="135195" y="266"/>
                </a:cubicBezTo>
                <a:cubicBezTo>
                  <a:pt x="135164" y="615"/>
                  <a:pt x="135322" y="931"/>
                  <a:pt x="135512" y="1216"/>
                </a:cubicBezTo>
                <a:cubicBezTo>
                  <a:pt x="135575" y="1311"/>
                  <a:pt x="135639" y="1375"/>
                  <a:pt x="135702" y="1470"/>
                </a:cubicBezTo>
                <a:cubicBezTo>
                  <a:pt x="135860" y="1565"/>
                  <a:pt x="136050" y="1660"/>
                  <a:pt x="136209" y="1786"/>
                </a:cubicBezTo>
                <a:cubicBezTo>
                  <a:pt x="136174" y="1804"/>
                  <a:pt x="136141" y="1810"/>
                  <a:pt x="136108" y="1810"/>
                </a:cubicBezTo>
                <a:cubicBezTo>
                  <a:pt x="135983" y="1810"/>
                  <a:pt x="135868" y="1712"/>
                  <a:pt x="135742" y="1712"/>
                </a:cubicBezTo>
                <a:cubicBezTo>
                  <a:pt x="135719" y="1712"/>
                  <a:pt x="135695" y="1715"/>
                  <a:pt x="135670" y="1723"/>
                </a:cubicBezTo>
                <a:cubicBezTo>
                  <a:pt x="135512" y="1818"/>
                  <a:pt x="135322" y="1786"/>
                  <a:pt x="135164" y="1881"/>
                </a:cubicBezTo>
                <a:cubicBezTo>
                  <a:pt x="135005" y="2008"/>
                  <a:pt x="134847" y="2103"/>
                  <a:pt x="134720" y="2198"/>
                </a:cubicBezTo>
                <a:cubicBezTo>
                  <a:pt x="134594" y="2325"/>
                  <a:pt x="134530" y="2515"/>
                  <a:pt x="134435" y="2642"/>
                </a:cubicBezTo>
                <a:cubicBezTo>
                  <a:pt x="134309" y="2800"/>
                  <a:pt x="134372" y="2990"/>
                  <a:pt x="134309" y="3148"/>
                </a:cubicBezTo>
                <a:cubicBezTo>
                  <a:pt x="134277" y="3307"/>
                  <a:pt x="134372" y="3528"/>
                  <a:pt x="134404" y="3718"/>
                </a:cubicBezTo>
                <a:cubicBezTo>
                  <a:pt x="134404" y="3718"/>
                  <a:pt x="134435" y="3718"/>
                  <a:pt x="134435" y="3750"/>
                </a:cubicBezTo>
                <a:cubicBezTo>
                  <a:pt x="134562" y="4035"/>
                  <a:pt x="134689" y="4193"/>
                  <a:pt x="134879" y="4352"/>
                </a:cubicBezTo>
                <a:cubicBezTo>
                  <a:pt x="135005" y="4478"/>
                  <a:pt x="135164" y="4542"/>
                  <a:pt x="135322" y="4668"/>
                </a:cubicBezTo>
                <a:cubicBezTo>
                  <a:pt x="135346" y="4676"/>
                  <a:pt x="135373" y="4678"/>
                  <a:pt x="135404" y="4678"/>
                </a:cubicBezTo>
                <a:cubicBezTo>
                  <a:pt x="135434" y="4678"/>
                  <a:pt x="135466" y="4676"/>
                  <a:pt x="135500" y="4676"/>
                </a:cubicBezTo>
                <a:cubicBezTo>
                  <a:pt x="135567" y="4676"/>
                  <a:pt x="135639" y="4684"/>
                  <a:pt x="135702" y="4732"/>
                </a:cubicBezTo>
                <a:cubicBezTo>
                  <a:pt x="135718" y="4763"/>
                  <a:pt x="135757" y="4779"/>
                  <a:pt x="135797" y="4779"/>
                </a:cubicBezTo>
                <a:cubicBezTo>
                  <a:pt x="135837" y="4779"/>
                  <a:pt x="135876" y="4763"/>
                  <a:pt x="135892" y="4732"/>
                </a:cubicBezTo>
                <a:cubicBezTo>
                  <a:pt x="135947" y="4677"/>
                  <a:pt x="136002" y="4664"/>
                  <a:pt x="136057" y="4664"/>
                </a:cubicBezTo>
                <a:cubicBezTo>
                  <a:pt x="136108" y="4664"/>
                  <a:pt x="136160" y="4675"/>
                  <a:pt x="136211" y="4675"/>
                </a:cubicBezTo>
                <a:cubicBezTo>
                  <a:pt x="136231" y="4675"/>
                  <a:pt x="136252" y="4673"/>
                  <a:pt x="136272" y="4668"/>
                </a:cubicBezTo>
                <a:cubicBezTo>
                  <a:pt x="136684" y="4478"/>
                  <a:pt x="136969" y="4193"/>
                  <a:pt x="137222" y="3718"/>
                </a:cubicBezTo>
                <a:lnTo>
                  <a:pt x="137222" y="4225"/>
                </a:lnTo>
                <a:cubicBezTo>
                  <a:pt x="137222" y="4478"/>
                  <a:pt x="137254" y="4700"/>
                  <a:pt x="137412" y="4890"/>
                </a:cubicBezTo>
                <a:cubicBezTo>
                  <a:pt x="137570" y="5112"/>
                  <a:pt x="137729" y="5270"/>
                  <a:pt x="137919" y="5428"/>
                </a:cubicBezTo>
                <a:cubicBezTo>
                  <a:pt x="138115" y="5551"/>
                  <a:pt x="138293" y="5598"/>
                  <a:pt x="138480" y="5598"/>
                </a:cubicBezTo>
                <a:cubicBezTo>
                  <a:pt x="138535" y="5598"/>
                  <a:pt x="138590" y="5594"/>
                  <a:pt x="138647" y="5587"/>
                </a:cubicBezTo>
                <a:cubicBezTo>
                  <a:pt x="138806" y="5587"/>
                  <a:pt x="138901" y="5587"/>
                  <a:pt x="139059" y="5523"/>
                </a:cubicBezTo>
                <a:cubicBezTo>
                  <a:pt x="139344" y="5460"/>
                  <a:pt x="139502" y="5302"/>
                  <a:pt x="139692" y="5112"/>
                </a:cubicBezTo>
                <a:cubicBezTo>
                  <a:pt x="140104" y="4700"/>
                  <a:pt x="140104" y="4225"/>
                  <a:pt x="140009" y="3718"/>
                </a:cubicBezTo>
                <a:cubicBezTo>
                  <a:pt x="139946" y="3370"/>
                  <a:pt x="139692" y="3117"/>
                  <a:pt x="139439" y="2927"/>
                </a:cubicBezTo>
                <a:cubicBezTo>
                  <a:pt x="139217" y="2768"/>
                  <a:pt x="138996" y="2673"/>
                  <a:pt x="138711" y="2673"/>
                </a:cubicBezTo>
                <a:lnTo>
                  <a:pt x="138426" y="2673"/>
                </a:lnTo>
                <a:cubicBezTo>
                  <a:pt x="138235" y="2673"/>
                  <a:pt x="138077" y="2768"/>
                  <a:pt x="137919" y="2832"/>
                </a:cubicBezTo>
                <a:cubicBezTo>
                  <a:pt x="137602" y="3053"/>
                  <a:pt x="137380" y="3307"/>
                  <a:pt x="137222" y="3687"/>
                </a:cubicBezTo>
                <a:cubicBezTo>
                  <a:pt x="137285" y="3307"/>
                  <a:pt x="137285" y="2958"/>
                  <a:pt x="137095" y="2610"/>
                </a:cubicBezTo>
                <a:cubicBezTo>
                  <a:pt x="136905" y="2261"/>
                  <a:pt x="136620" y="2008"/>
                  <a:pt x="136209" y="1850"/>
                </a:cubicBezTo>
                <a:lnTo>
                  <a:pt x="136969" y="1850"/>
                </a:lnTo>
                <a:cubicBezTo>
                  <a:pt x="137222" y="1723"/>
                  <a:pt x="137412" y="1628"/>
                  <a:pt x="137602" y="1501"/>
                </a:cubicBezTo>
                <a:cubicBezTo>
                  <a:pt x="137855" y="1375"/>
                  <a:pt x="137887" y="1090"/>
                  <a:pt x="138045" y="868"/>
                </a:cubicBezTo>
                <a:lnTo>
                  <a:pt x="138045" y="868"/>
                </a:lnTo>
                <a:cubicBezTo>
                  <a:pt x="137950" y="1343"/>
                  <a:pt x="138045" y="1691"/>
                  <a:pt x="138267" y="2040"/>
                </a:cubicBezTo>
                <a:cubicBezTo>
                  <a:pt x="138426" y="2325"/>
                  <a:pt x="138901" y="2642"/>
                  <a:pt x="139217" y="2737"/>
                </a:cubicBezTo>
                <a:cubicBezTo>
                  <a:pt x="139305" y="2761"/>
                  <a:pt x="139397" y="2773"/>
                  <a:pt x="139490" y="2773"/>
                </a:cubicBezTo>
                <a:cubicBezTo>
                  <a:pt x="139996" y="2773"/>
                  <a:pt x="140548" y="2427"/>
                  <a:pt x="140896" y="1945"/>
                </a:cubicBezTo>
                <a:lnTo>
                  <a:pt x="140896" y="2135"/>
                </a:lnTo>
                <a:cubicBezTo>
                  <a:pt x="140896" y="2578"/>
                  <a:pt x="141054" y="2958"/>
                  <a:pt x="141371" y="3243"/>
                </a:cubicBezTo>
                <a:cubicBezTo>
                  <a:pt x="141434" y="3307"/>
                  <a:pt x="141561" y="3370"/>
                  <a:pt x="141592" y="3433"/>
                </a:cubicBezTo>
                <a:cubicBezTo>
                  <a:pt x="141680" y="3550"/>
                  <a:pt x="141821" y="3452"/>
                  <a:pt x="141867" y="3559"/>
                </a:cubicBezTo>
                <a:lnTo>
                  <a:pt x="141867" y="3559"/>
                </a:lnTo>
                <a:cubicBezTo>
                  <a:pt x="141788" y="3557"/>
                  <a:pt x="141709" y="3555"/>
                  <a:pt x="141630" y="3555"/>
                </a:cubicBezTo>
                <a:cubicBezTo>
                  <a:pt x="141459" y="3555"/>
                  <a:pt x="141288" y="3566"/>
                  <a:pt x="141117" y="3623"/>
                </a:cubicBezTo>
                <a:cubicBezTo>
                  <a:pt x="140769" y="3750"/>
                  <a:pt x="140547" y="3972"/>
                  <a:pt x="140326" y="4288"/>
                </a:cubicBezTo>
                <a:cubicBezTo>
                  <a:pt x="140167" y="4542"/>
                  <a:pt x="140136" y="4827"/>
                  <a:pt x="140167" y="5143"/>
                </a:cubicBezTo>
                <a:cubicBezTo>
                  <a:pt x="140231" y="5618"/>
                  <a:pt x="140421" y="5998"/>
                  <a:pt x="140864" y="6252"/>
                </a:cubicBezTo>
                <a:cubicBezTo>
                  <a:pt x="141086" y="6381"/>
                  <a:pt x="141318" y="6446"/>
                  <a:pt x="141549" y="6446"/>
                </a:cubicBezTo>
                <a:cubicBezTo>
                  <a:pt x="141714" y="6446"/>
                  <a:pt x="141877" y="6413"/>
                  <a:pt x="142036" y="6347"/>
                </a:cubicBezTo>
                <a:cubicBezTo>
                  <a:pt x="142384" y="6252"/>
                  <a:pt x="142637" y="6030"/>
                  <a:pt x="142796" y="5713"/>
                </a:cubicBezTo>
                <a:cubicBezTo>
                  <a:pt x="142954" y="5460"/>
                  <a:pt x="142986" y="5175"/>
                  <a:pt x="142986" y="4858"/>
                </a:cubicBezTo>
                <a:cubicBezTo>
                  <a:pt x="142954" y="4573"/>
                  <a:pt x="142859" y="4288"/>
                  <a:pt x="142669" y="4098"/>
                </a:cubicBezTo>
                <a:cubicBezTo>
                  <a:pt x="142526" y="3927"/>
                  <a:pt x="142358" y="3807"/>
                  <a:pt x="142187" y="3693"/>
                </a:cubicBezTo>
                <a:lnTo>
                  <a:pt x="142187" y="3693"/>
                </a:lnTo>
                <a:cubicBezTo>
                  <a:pt x="142197" y="3693"/>
                  <a:pt x="142207" y="3693"/>
                  <a:pt x="142217" y="3693"/>
                </a:cubicBezTo>
                <a:cubicBezTo>
                  <a:pt x="142531" y="3693"/>
                  <a:pt x="142798" y="3611"/>
                  <a:pt x="143018" y="3528"/>
                </a:cubicBezTo>
                <a:cubicBezTo>
                  <a:pt x="143493" y="3275"/>
                  <a:pt x="143746" y="2895"/>
                  <a:pt x="143809" y="2356"/>
                </a:cubicBezTo>
                <a:cubicBezTo>
                  <a:pt x="143904" y="1945"/>
                  <a:pt x="143746" y="1533"/>
                  <a:pt x="143429" y="1185"/>
                </a:cubicBezTo>
                <a:cubicBezTo>
                  <a:pt x="143334" y="1090"/>
                  <a:pt x="143271" y="931"/>
                  <a:pt x="143144" y="931"/>
                </a:cubicBezTo>
                <a:cubicBezTo>
                  <a:pt x="143113" y="773"/>
                  <a:pt x="142923" y="868"/>
                  <a:pt x="142828" y="741"/>
                </a:cubicBezTo>
                <a:cubicBezTo>
                  <a:pt x="142854" y="688"/>
                  <a:pt x="142792" y="746"/>
                  <a:pt x="142734" y="674"/>
                </a:cubicBezTo>
                <a:lnTo>
                  <a:pt x="142734" y="674"/>
                </a:lnTo>
                <a:cubicBezTo>
                  <a:pt x="142784" y="662"/>
                  <a:pt x="142839" y="630"/>
                  <a:pt x="142883" y="630"/>
                </a:cubicBezTo>
                <a:cubicBezTo>
                  <a:pt x="142916" y="630"/>
                  <a:pt x="142942" y="649"/>
                  <a:pt x="142954" y="710"/>
                </a:cubicBezTo>
                <a:lnTo>
                  <a:pt x="143588" y="710"/>
                </a:lnTo>
                <a:cubicBezTo>
                  <a:pt x="143651" y="710"/>
                  <a:pt x="143746" y="710"/>
                  <a:pt x="143778" y="678"/>
                </a:cubicBezTo>
                <a:cubicBezTo>
                  <a:pt x="144094" y="551"/>
                  <a:pt x="144379" y="393"/>
                  <a:pt x="144569" y="140"/>
                </a:cubicBezTo>
                <a:cubicBezTo>
                  <a:pt x="144395" y="128"/>
                  <a:pt x="144065" y="121"/>
                  <a:pt x="143699" y="121"/>
                </a:cubicBezTo>
                <a:cubicBezTo>
                  <a:pt x="143067" y="121"/>
                  <a:pt x="142332" y="143"/>
                  <a:pt x="142131" y="203"/>
                </a:cubicBezTo>
                <a:lnTo>
                  <a:pt x="142625" y="615"/>
                </a:lnTo>
                <a:lnTo>
                  <a:pt x="142447" y="615"/>
                </a:lnTo>
                <a:cubicBezTo>
                  <a:pt x="141972" y="615"/>
                  <a:pt x="141561" y="868"/>
                  <a:pt x="141244" y="1216"/>
                </a:cubicBezTo>
                <a:cubicBezTo>
                  <a:pt x="141212" y="1311"/>
                  <a:pt x="141181" y="1343"/>
                  <a:pt x="141117" y="1406"/>
                </a:cubicBezTo>
                <a:cubicBezTo>
                  <a:pt x="141117" y="900"/>
                  <a:pt x="141022" y="456"/>
                  <a:pt x="140611" y="140"/>
                </a:cubicBezTo>
                <a:lnTo>
                  <a:pt x="138489" y="140"/>
                </a:lnTo>
                <a:cubicBezTo>
                  <a:pt x="138362" y="298"/>
                  <a:pt x="138267" y="456"/>
                  <a:pt x="138109" y="646"/>
                </a:cubicBezTo>
                <a:lnTo>
                  <a:pt x="138109" y="140"/>
                </a:lnTo>
                <a:cubicBezTo>
                  <a:pt x="137322" y="127"/>
                  <a:pt x="136263" y="119"/>
                  <a:pt x="135270" y="119"/>
                </a:cubicBezTo>
                <a:cubicBezTo>
                  <a:pt x="133866" y="119"/>
                  <a:pt x="132594" y="134"/>
                  <a:pt x="132408" y="171"/>
                </a:cubicBezTo>
                <a:cubicBezTo>
                  <a:pt x="132535" y="456"/>
                  <a:pt x="132725" y="646"/>
                  <a:pt x="133010" y="805"/>
                </a:cubicBezTo>
                <a:cubicBezTo>
                  <a:pt x="132408" y="900"/>
                  <a:pt x="131838" y="1058"/>
                  <a:pt x="131585" y="1691"/>
                </a:cubicBezTo>
                <a:cubicBezTo>
                  <a:pt x="131585" y="1660"/>
                  <a:pt x="131553" y="1660"/>
                  <a:pt x="131553" y="1660"/>
                </a:cubicBezTo>
                <a:lnTo>
                  <a:pt x="131553" y="1501"/>
                </a:lnTo>
                <a:cubicBezTo>
                  <a:pt x="131585" y="931"/>
                  <a:pt x="131268" y="551"/>
                  <a:pt x="130888" y="203"/>
                </a:cubicBezTo>
                <a:cubicBezTo>
                  <a:pt x="130793" y="108"/>
                  <a:pt x="130667" y="76"/>
                  <a:pt x="130540" y="76"/>
                </a:cubicBezTo>
                <a:lnTo>
                  <a:pt x="129368" y="76"/>
                </a:lnTo>
                <a:cubicBezTo>
                  <a:pt x="129051" y="266"/>
                  <a:pt x="128798" y="520"/>
                  <a:pt x="128608" y="836"/>
                </a:cubicBezTo>
                <a:lnTo>
                  <a:pt x="128608" y="76"/>
                </a:lnTo>
                <a:close/>
                <a:moveTo>
                  <a:pt x="22663" y="6302"/>
                </a:moveTo>
                <a:lnTo>
                  <a:pt x="22663" y="6302"/>
                </a:lnTo>
                <a:cubicBezTo>
                  <a:pt x="22643" y="6344"/>
                  <a:pt x="22643" y="6420"/>
                  <a:pt x="22643" y="6473"/>
                </a:cubicBezTo>
                <a:cubicBezTo>
                  <a:pt x="22614" y="6385"/>
                  <a:pt x="22612" y="6379"/>
                  <a:pt x="22663" y="6302"/>
                </a:cubicBezTo>
                <a:close/>
                <a:moveTo>
                  <a:pt x="22517" y="6600"/>
                </a:moveTo>
                <a:cubicBezTo>
                  <a:pt x="22580" y="6600"/>
                  <a:pt x="22580" y="6600"/>
                  <a:pt x="22612" y="6632"/>
                </a:cubicBezTo>
                <a:lnTo>
                  <a:pt x="22517" y="6632"/>
                </a:lnTo>
                <a:lnTo>
                  <a:pt x="22517" y="6600"/>
                </a:lnTo>
                <a:close/>
                <a:moveTo>
                  <a:pt x="172881" y="6632"/>
                </a:moveTo>
                <a:cubicBezTo>
                  <a:pt x="172870" y="6632"/>
                  <a:pt x="172863" y="6639"/>
                  <a:pt x="172856" y="6647"/>
                </a:cubicBezTo>
                <a:lnTo>
                  <a:pt x="172856" y="6647"/>
                </a:lnTo>
                <a:cubicBezTo>
                  <a:pt x="172833" y="6642"/>
                  <a:pt x="172810" y="6637"/>
                  <a:pt x="172786" y="6632"/>
                </a:cubicBezTo>
                <a:lnTo>
                  <a:pt x="172786" y="6632"/>
                </a:lnTo>
                <a:cubicBezTo>
                  <a:pt x="172786" y="6632"/>
                  <a:pt x="172786" y="6632"/>
                  <a:pt x="172786" y="6632"/>
                </a:cubicBezTo>
                <a:close/>
                <a:moveTo>
                  <a:pt x="172786" y="6632"/>
                </a:moveTo>
                <a:cubicBezTo>
                  <a:pt x="172776" y="6653"/>
                  <a:pt x="172769" y="6660"/>
                  <a:pt x="172765" y="6660"/>
                </a:cubicBezTo>
                <a:cubicBezTo>
                  <a:pt x="172758" y="6660"/>
                  <a:pt x="172765" y="6632"/>
                  <a:pt x="172786" y="6632"/>
                </a:cubicBezTo>
                <a:close/>
                <a:moveTo>
                  <a:pt x="16658" y="5333"/>
                </a:moveTo>
                <a:cubicBezTo>
                  <a:pt x="16721" y="5682"/>
                  <a:pt x="16785" y="5967"/>
                  <a:pt x="17070" y="6220"/>
                </a:cubicBezTo>
                <a:cubicBezTo>
                  <a:pt x="16753" y="6410"/>
                  <a:pt x="16405" y="6442"/>
                  <a:pt x="16151" y="6695"/>
                </a:cubicBezTo>
                <a:cubicBezTo>
                  <a:pt x="15993" y="6442"/>
                  <a:pt x="15866" y="6220"/>
                  <a:pt x="15708" y="5967"/>
                </a:cubicBezTo>
                <a:cubicBezTo>
                  <a:pt x="16088" y="5903"/>
                  <a:pt x="16405" y="5682"/>
                  <a:pt x="16658" y="5333"/>
                </a:cubicBezTo>
                <a:close/>
                <a:moveTo>
                  <a:pt x="132060" y="3845"/>
                </a:moveTo>
                <a:cubicBezTo>
                  <a:pt x="131680" y="3845"/>
                  <a:pt x="131300" y="3940"/>
                  <a:pt x="131047" y="4225"/>
                </a:cubicBezTo>
                <a:cubicBezTo>
                  <a:pt x="130762" y="4510"/>
                  <a:pt x="130635" y="4827"/>
                  <a:pt x="130603" y="5207"/>
                </a:cubicBezTo>
                <a:cubicBezTo>
                  <a:pt x="130540" y="5998"/>
                  <a:pt x="131237" y="6695"/>
                  <a:pt x="132028" y="6695"/>
                </a:cubicBezTo>
                <a:cubicBezTo>
                  <a:pt x="132852" y="6695"/>
                  <a:pt x="133485" y="5998"/>
                  <a:pt x="133453" y="5270"/>
                </a:cubicBezTo>
                <a:cubicBezTo>
                  <a:pt x="133485" y="4478"/>
                  <a:pt x="132820" y="3845"/>
                  <a:pt x="132060" y="3845"/>
                </a:cubicBezTo>
                <a:close/>
                <a:moveTo>
                  <a:pt x="90955" y="3932"/>
                </a:moveTo>
                <a:cubicBezTo>
                  <a:pt x="90827" y="3932"/>
                  <a:pt x="90700" y="3940"/>
                  <a:pt x="90574" y="3940"/>
                </a:cubicBezTo>
                <a:cubicBezTo>
                  <a:pt x="90035" y="4098"/>
                  <a:pt x="89655" y="4478"/>
                  <a:pt x="89497" y="5017"/>
                </a:cubicBezTo>
                <a:cubicBezTo>
                  <a:pt x="89497" y="5365"/>
                  <a:pt x="89465" y="5745"/>
                  <a:pt x="89718" y="6093"/>
                </a:cubicBezTo>
                <a:cubicBezTo>
                  <a:pt x="89908" y="6410"/>
                  <a:pt x="90225" y="6568"/>
                  <a:pt x="90574" y="6758"/>
                </a:cubicBezTo>
                <a:cubicBezTo>
                  <a:pt x="90665" y="6758"/>
                  <a:pt x="90755" y="6760"/>
                  <a:pt x="90843" y="6760"/>
                </a:cubicBezTo>
                <a:cubicBezTo>
                  <a:pt x="91153" y="6760"/>
                  <a:pt x="91443" y="6741"/>
                  <a:pt x="91714" y="6568"/>
                </a:cubicBezTo>
                <a:cubicBezTo>
                  <a:pt x="91872" y="6442"/>
                  <a:pt x="92030" y="6283"/>
                  <a:pt x="92157" y="6125"/>
                </a:cubicBezTo>
                <a:cubicBezTo>
                  <a:pt x="92442" y="5777"/>
                  <a:pt x="92347" y="5365"/>
                  <a:pt x="92347" y="4985"/>
                </a:cubicBezTo>
                <a:cubicBezTo>
                  <a:pt x="92189" y="4637"/>
                  <a:pt x="91999" y="4320"/>
                  <a:pt x="91650" y="4098"/>
                </a:cubicBezTo>
                <a:cubicBezTo>
                  <a:pt x="91408" y="3957"/>
                  <a:pt x="91179" y="3932"/>
                  <a:pt x="90955" y="3932"/>
                </a:cubicBezTo>
                <a:close/>
                <a:moveTo>
                  <a:pt x="110652" y="203"/>
                </a:moveTo>
                <a:cubicBezTo>
                  <a:pt x="110810" y="298"/>
                  <a:pt x="110968" y="393"/>
                  <a:pt x="111127" y="520"/>
                </a:cubicBezTo>
                <a:cubicBezTo>
                  <a:pt x="110937" y="551"/>
                  <a:pt x="110715" y="551"/>
                  <a:pt x="110525" y="583"/>
                </a:cubicBezTo>
                <a:cubicBezTo>
                  <a:pt x="110177" y="710"/>
                  <a:pt x="109892" y="900"/>
                  <a:pt x="109702" y="1185"/>
                </a:cubicBezTo>
                <a:cubicBezTo>
                  <a:pt x="109670" y="1248"/>
                  <a:pt x="109575" y="1375"/>
                  <a:pt x="109512" y="1470"/>
                </a:cubicBezTo>
                <a:cubicBezTo>
                  <a:pt x="109512" y="1501"/>
                  <a:pt x="109543" y="1565"/>
                  <a:pt x="109512" y="1660"/>
                </a:cubicBezTo>
                <a:cubicBezTo>
                  <a:pt x="109417" y="1881"/>
                  <a:pt x="109448" y="2135"/>
                  <a:pt x="109512" y="2356"/>
                </a:cubicBezTo>
                <a:cubicBezTo>
                  <a:pt x="109575" y="2737"/>
                  <a:pt x="109828" y="2990"/>
                  <a:pt x="110082" y="3212"/>
                </a:cubicBezTo>
                <a:cubicBezTo>
                  <a:pt x="110177" y="3243"/>
                  <a:pt x="110303" y="3307"/>
                  <a:pt x="110367" y="3402"/>
                </a:cubicBezTo>
                <a:cubicBezTo>
                  <a:pt x="110462" y="3402"/>
                  <a:pt x="110493" y="3402"/>
                  <a:pt x="110715" y="3465"/>
                </a:cubicBezTo>
                <a:cubicBezTo>
                  <a:pt x="110848" y="3524"/>
                  <a:pt x="110973" y="3548"/>
                  <a:pt x="111095" y="3548"/>
                </a:cubicBezTo>
                <a:cubicBezTo>
                  <a:pt x="111236" y="3548"/>
                  <a:pt x="111371" y="3516"/>
                  <a:pt x="111507" y="3465"/>
                </a:cubicBezTo>
                <a:cubicBezTo>
                  <a:pt x="111823" y="3402"/>
                  <a:pt x="112109" y="3212"/>
                  <a:pt x="112299" y="2927"/>
                </a:cubicBezTo>
                <a:cubicBezTo>
                  <a:pt x="112362" y="2895"/>
                  <a:pt x="112394" y="2800"/>
                  <a:pt x="112425" y="2768"/>
                </a:cubicBezTo>
                <a:cubicBezTo>
                  <a:pt x="112520" y="2990"/>
                  <a:pt x="112520" y="3212"/>
                  <a:pt x="112584" y="3402"/>
                </a:cubicBezTo>
                <a:cubicBezTo>
                  <a:pt x="112710" y="3782"/>
                  <a:pt x="112964" y="4067"/>
                  <a:pt x="113375" y="4257"/>
                </a:cubicBezTo>
                <a:lnTo>
                  <a:pt x="113438" y="4350"/>
                </a:lnTo>
                <a:lnTo>
                  <a:pt x="113438" y="4350"/>
                </a:lnTo>
                <a:cubicBezTo>
                  <a:pt x="113438" y="4350"/>
                  <a:pt x="113439" y="4351"/>
                  <a:pt x="113440" y="4351"/>
                </a:cubicBezTo>
                <a:lnTo>
                  <a:pt x="113440" y="4351"/>
                </a:lnTo>
                <a:cubicBezTo>
                  <a:pt x="113478" y="4339"/>
                  <a:pt x="113511" y="4334"/>
                  <a:pt x="113542" y="4334"/>
                </a:cubicBezTo>
                <a:cubicBezTo>
                  <a:pt x="113669" y="4334"/>
                  <a:pt x="113755" y="4415"/>
                  <a:pt x="113882" y="4415"/>
                </a:cubicBezTo>
                <a:cubicBezTo>
                  <a:pt x="114484" y="4383"/>
                  <a:pt x="114959" y="4193"/>
                  <a:pt x="115244" y="3623"/>
                </a:cubicBezTo>
                <a:cubicBezTo>
                  <a:pt x="115339" y="3402"/>
                  <a:pt x="115434" y="3148"/>
                  <a:pt x="115434" y="2863"/>
                </a:cubicBezTo>
                <a:cubicBezTo>
                  <a:pt x="115434" y="2768"/>
                  <a:pt x="115402" y="2673"/>
                  <a:pt x="115339" y="2547"/>
                </a:cubicBezTo>
                <a:cubicBezTo>
                  <a:pt x="115244" y="2293"/>
                  <a:pt x="115117" y="1976"/>
                  <a:pt x="114832" y="1818"/>
                </a:cubicBezTo>
                <a:cubicBezTo>
                  <a:pt x="114674" y="1723"/>
                  <a:pt x="114547" y="1660"/>
                  <a:pt x="114389" y="1533"/>
                </a:cubicBezTo>
                <a:cubicBezTo>
                  <a:pt x="114800" y="1501"/>
                  <a:pt x="115149" y="1565"/>
                  <a:pt x="115465" y="1375"/>
                </a:cubicBezTo>
                <a:cubicBezTo>
                  <a:pt x="115782" y="1216"/>
                  <a:pt x="116035" y="995"/>
                  <a:pt x="116194" y="678"/>
                </a:cubicBezTo>
                <a:lnTo>
                  <a:pt x="116194" y="678"/>
                </a:lnTo>
                <a:cubicBezTo>
                  <a:pt x="116099" y="1406"/>
                  <a:pt x="116447" y="1913"/>
                  <a:pt x="117144" y="2356"/>
                </a:cubicBezTo>
                <a:lnTo>
                  <a:pt x="116764" y="2356"/>
                </a:lnTo>
                <a:cubicBezTo>
                  <a:pt x="116738" y="2355"/>
                  <a:pt x="116712" y="2354"/>
                  <a:pt x="116686" y="2354"/>
                </a:cubicBezTo>
                <a:cubicBezTo>
                  <a:pt x="116159" y="2354"/>
                  <a:pt x="115802" y="2662"/>
                  <a:pt x="115560" y="3085"/>
                </a:cubicBezTo>
                <a:cubicBezTo>
                  <a:pt x="115307" y="3433"/>
                  <a:pt x="115339" y="3845"/>
                  <a:pt x="115434" y="4225"/>
                </a:cubicBezTo>
                <a:cubicBezTo>
                  <a:pt x="115465" y="4510"/>
                  <a:pt x="115655" y="4668"/>
                  <a:pt x="115877" y="4858"/>
                </a:cubicBezTo>
                <a:cubicBezTo>
                  <a:pt x="116067" y="5112"/>
                  <a:pt x="116384" y="5175"/>
                  <a:pt x="116701" y="5207"/>
                </a:cubicBezTo>
                <a:cubicBezTo>
                  <a:pt x="116772" y="5216"/>
                  <a:pt x="116842" y="5220"/>
                  <a:pt x="116910" y="5220"/>
                </a:cubicBezTo>
                <a:cubicBezTo>
                  <a:pt x="117322" y="5220"/>
                  <a:pt x="117664" y="5053"/>
                  <a:pt x="117936" y="4700"/>
                </a:cubicBezTo>
                <a:cubicBezTo>
                  <a:pt x="117985" y="4600"/>
                  <a:pt x="118075" y="4540"/>
                  <a:pt x="118126" y="4457"/>
                </a:cubicBezTo>
                <a:lnTo>
                  <a:pt x="118126" y="4457"/>
                </a:lnTo>
                <a:lnTo>
                  <a:pt x="118126" y="4985"/>
                </a:lnTo>
                <a:cubicBezTo>
                  <a:pt x="118157" y="5048"/>
                  <a:pt x="118221" y="5112"/>
                  <a:pt x="118252" y="5175"/>
                </a:cubicBezTo>
                <a:cubicBezTo>
                  <a:pt x="118524" y="5749"/>
                  <a:pt x="118969" y="6064"/>
                  <a:pt x="119588" y="6064"/>
                </a:cubicBezTo>
                <a:cubicBezTo>
                  <a:pt x="119617" y="6064"/>
                  <a:pt x="119647" y="6063"/>
                  <a:pt x="119677" y="6062"/>
                </a:cubicBezTo>
                <a:lnTo>
                  <a:pt x="119994" y="6062"/>
                </a:lnTo>
                <a:cubicBezTo>
                  <a:pt x="120691" y="5618"/>
                  <a:pt x="120596" y="5777"/>
                  <a:pt x="121008" y="5017"/>
                </a:cubicBezTo>
                <a:lnTo>
                  <a:pt x="121008" y="4320"/>
                </a:lnTo>
                <a:cubicBezTo>
                  <a:pt x="120817" y="3750"/>
                  <a:pt x="120501" y="3402"/>
                  <a:pt x="119899" y="3212"/>
                </a:cubicBezTo>
                <a:cubicBezTo>
                  <a:pt x="119783" y="3212"/>
                  <a:pt x="119667" y="3205"/>
                  <a:pt x="119548" y="3205"/>
                </a:cubicBezTo>
                <a:cubicBezTo>
                  <a:pt x="119311" y="3205"/>
                  <a:pt x="119065" y="3233"/>
                  <a:pt x="118791" y="3402"/>
                </a:cubicBezTo>
                <a:cubicBezTo>
                  <a:pt x="118544" y="3549"/>
                  <a:pt x="118394" y="3774"/>
                  <a:pt x="118249" y="4030"/>
                </a:cubicBezTo>
                <a:lnTo>
                  <a:pt x="118249" y="4030"/>
                </a:lnTo>
                <a:cubicBezTo>
                  <a:pt x="118232" y="4150"/>
                  <a:pt x="118203" y="4269"/>
                  <a:pt x="118157" y="4383"/>
                </a:cubicBezTo>
                <a:cubicBezTo>
                  <a:pt x="118151" y="4410"/>
                  <a:pt x="118139" y="4434"/>
                  <a:pt x="118126" y="4457"/>
                </a:cubicBezTo>
                <a:lnTo>
                  <a:pt x="118126" y="4457"/>
                </a:lnTo>
                <a:lnTo>
                  <a:pt x="118126" y="4257"/>
                </a:lnTo>
                <a:cubicBezTo>
                  <a:pt x="118168" y="4179"/>
                  <a:pt x="118208" y="4104"/>
                  <a:pt x="118249" y="4030"/>
                </a:cubicBezTo>
                <a:lnTo>
                  <a:pt x="118249" y="4030"/>
                </a:lnTo>
                <a:cubicBezTo>
                  <a:pt x="118280" y="3819"/>
                  <a:pt x="118273" y="3604"/>
                  <a:pt x="118252" y="3402"/>
                </a:cubicBezTo>
                <a:cubicBezTo>
                  <a:pt x="118252" y="3275"/>
                  <a:pt x="118157" y="3117"/>
                  <a:pt x="118094" y="3022"/>
                </a:cubicBezTo>
                <a:cubicBezTo>
                  <a:pt x="117936" y="2832"/>
                  <a:pt x="117714" y="2642"/>
                  <a:pt x="117461" y="2451"/>
                </a:cubicBezTo>
                <a:lnTo>
                  <a:pt x="117461" y="2451"/>
                </a:lnTo>
                <a:cubicBezTo>
                  <a:pt x="117522" y="2456"/>
                  <a:pt x="117582" y="2459"/>
                  <a:pt x="117640" y="2459"/>
                </a:cubicBezTo>
                <a:cubicBezTo>
                  <a:pt x="118330" y="2459"/>
                  <a:pt x="118784" y="2117"/>
                  <a:pt x="119076" y="1533"/>
                </a:cubicBezTo>
                <a:lnTo>
                  <a:pt x="119107" y="1565"/>
                </a:lnTo>
                <a:lnTo>
                  <a:pt x="119107" y="1976"/>
                </a:lnTo>
                <a:lnTo>
                  <a:pt x="119107" y="2166"/>
                </a:lnTo>
                <a:cubicBezTo>
                  <a:pt x="119322" y="2870"/>
                  <a:pt x="119920" y="3308"/>
                  <a:pt x="120589" y="3308"/>
                </a:cubicBezTo>
                <a:cubicBezTo>
                  <a:pt x="120612" y="3308"/>
                  <a:pt x="120636" y="3308"/>
                  <a:pt x="120659" y="3307"/>
                </a:cubicBezTo>
                <a:cubicBezTo>
                  <a:pt x="120976" y="3307"/>
                  <a:pt x="121293" y="3212"/>
                  <a:pt x="121546" y="2958"/>
                </a:cubicBezTo>
                <a:cubicBezTo>
                  <a:pt x="121697" y="2838"/>
                  <a:pt x="121790" y="2688"/>
                  <a:pt x="121935" y="2483"/>
                </a:cubicBezTo>
                <a:lnTo>
                  <a:pt x="121935" y="2483"/>
                </a:lnTo>
                <a:cubicBezTo>
                  <a:pt x="121939" y="2490"/>
                  <a:pt x="121943" y="2498"/>
                  <a:pt x="121949" y="2505"/>
                </a:cubicBezTo>
                <a:lnTo>
                  <a:pt x="121949" y="2505"/>
                </a:lnTo>
                <a:cubicBezTo>
                  <a:pt x="121950" y="2490"/>
                  <a:pt x="121952" y="2474"/>
                  <a:pt x="121953" y="2458"/>
                </a:cubicBezTo>
                <a:lnTo>
                  <a:pt x="121953" y="2458"/>
                </a:lnTo>
                <a:cubicBezTo>
                  <a:pt x="121947" y="2466"/>
                  <a:pt x="121941" y="2475"/>
                  <a:pt x="121935" y="2483"/>
                </a:cubicBezTo>
                <a:lnTo>
                  <a:pt x="121935" y="2483"/>
                </a:lnTo>
                <a:cubicBezTo>
                  <a:pt x="121926" y="2462"/>
                  <a:pt x="121926" y="2441"/>
                  <a:pt x="121926" y="2420"/>
                </a:cubicBezTo>
                <a:cubicBezTo>
                  <a:pt x="121926" y="2388"/>
                  <a:pt x="121934" y="2372"/>
                  <a:pt x="121942" y="2372"/>
                </a:cubicBezTo>
                <a:cubicBezTo>
                  <a:pt x="121950" y="2372"/>
                  <a:pt x="121958" y="2388"/>
                  <a:pt x="121958" y="2420"/>
                </a:cubicBezTo>
                <a:cubicBezTo>
                  <a:pt x="121956" y="2433"/>
                  <a:pt x="121955" y="2445"/>
                  <a:pt x="121953" y="2458"/>
                </a:cubicBezTo>
                <a:lnTo>
                  <a:pt x="121953" y="2458"/>
                </a:lnTo>
                <a:cubicBezTo>
                  <a:pt x="121955" y="2456"/>
                  <a:pt x="121956" y="2454"/>
                  <a:pt x="121958" y="2451"/>
                </a:cubicBezTo>
                <a:cubicBezTo>
                  <a:pt x="122021" y="2451"/>
                  <a:pt x="121958" y="2483"/>
                  <a:pt x="121958" y="2515"/>
                </a:cubicBezTo>
                <a:cubicBezTo>
                  <a:pt x="121954" y="2512"/>
                  <a:pt x="121952" y="2509"/>
                  <a:pt x="121949" y="2505"/>
                </a:cubicBezTo>
                <a:lnTo>
                  <a:pt x="121949" y="2505"/>
                </a:lnTo>
                <a:cubicBezTo>
                  <a:pt x="121934" y="2711"/>
                  <a:pt x="121965" y="2858"/>
                  <a:pt x="122021" y="3053"/>
                </a:cubicBezTo>
                <a:cubicBezTo>
                  <a:pt x="122179" y="3560"/>
                  <a:pt x="122338" y="3845"/>
                  <a:pt x="122718" y="4003"/>
                </a:cubicBezTo>
                <a:cubicBezTo>
                  <a:pt x="122784" y="4025"/>
                  <a:pt x="122820" y="4063"/>
                  <a:pt x="122857" y="4106"/>
                </a:cubicBezTo>
                <a:lnTo>
                  <a:pt x="122857" y="4106"/>
                </a:lnTo>
                <a:cubicBezTo>
                  <a:pt x="122906" y="4121"/>
                  <a:pt x="122957" y="4140"/>
                  <a:pt x="123009" y="4163"/>
                </a:cubicBezTo>
                <a:lnTo>
                  <a:pt x="123009" y="4163"/>
                </a:lnTo>
                <a:cubicBezTo>
                  <a:pt x="122974" y="4162"/>
                  <a:pt x="122939" y="4162"/>
                  <a:pt x="122908" y="4162"/>
                </a:cubicBezTo>
                <a:cubicBezTo>
                  <a:pt x="122889" y="4143"/>
                  <a:pt x="122873" y="4124"/>
                  <a:pt x="122857" y="4106"/>
                </a:cubicBezTo>
                <a:lnTo>
                  <a:pt x="122857" y="4106"/>
                </a:lnTo>
                <a:cubicBezTo>
                  <a:pt x="122796" y="4087"/>
                  <a:pt x="122738" y="4074"/>
                  <a:pt x="122686" y="4067"/>
                </a:cubicBezTo>
                <a:cubicBezTo>
                  <a:pt x="122619" y="4063"/>
                  <a:pt x="122554" y="4061"/>
                  <a:pt x="122493" y="4061"/>
                </a:cubicBezTo>
                <a:cubicBezTo>
                  <a:pt x="122035" y="4061"/>
                  <a:pt x="121734" y="4171"/>
                  <a:pt x="121483" y="4478"/>
                </a:cubicBezTo>
                <a:cubicBezTo>
                  <a:pt x="121229" y="4732"/>
                  <a:pt x="121103" y="5048"/>
                  <a:pt x="121039" y="5460"/>
                </a:cubicBezTo>
                <a:cubicBezTo>
                  <a:pt x="121008" y="6283"/>
                  <a:pt x="121736" y="6917"/>
                  <a:pt x="122464" y="6917"/>
                </a:cubicBezTo>
                <a:cubicBezTo>
                  <a:pt x="123256" y="6917"/>
                  <a:pt x="123921" y="6252"/>
                  <a:pt x="123921" y="5523"/>
                </a:cubicBezTo>
                <a:cubicBezTo>
                  <a:pt x="123921" y="5143"/>
                  <a:pt x="123794" y="4795"/>
                  <a:pt x="123509" y="4510"/>
                </a:cubicBezTo>
                <a:cubicBezTo>
                  <a:pt x="123345" y="4346"/>
                  <a:pt x="123170" y="4234"/>
                  <a:pt x="123009" y="4163"/>
                </a:cubicBezTo>
                <a:lnTo>
                  <a:pt x="123009" y="4163"/>
                </a:lnTo>
                <a:cubicBezTo>
                  <a:pt x="123080" y="4165"/>
                  <a:pt x="123150" y="4172"/>
                  <a:pt x="123193" y="4193"/>
                </a:cubicBezTo>
                <a:cubicBezTo>
                  <a:pt x="123267" y="4230"/>
                  <a:pt x="123341" y="4246"/>
                  <a:pt x="123409" y="4246"/>
                </a:cubicBezTo>
                <a:cubicBezTo>
                  <a:pt x="123457" y="4246"/>
                  <a:pt x="123502" y="4238"/>
                  <a:pt x="123541" y="4225"/>
                </a:cubicBezTo>
                <a:cubicBezTo>
                  <a:pt x="123794" y="4193"/>
                  <a:pt x="124016" y="4098"/>
                  <a:pt x="124269" y="3940"/>
                </a:cubicBezTo>
                <a:cubicBezTo>
                  <a:pt x="124396" y="3877"/>
                  <a:pt x="124491" y="3718"/>
                  <a:pt x="124586" y="3592"/>
                </a:cubicBezTo>
                <a:cubicBezTo>
                  <a:pt x="124776" y="3243"/>
                  <a:pt x="124966" y="2895"/>
                  <a:pt x="124808" y="2420"/>
                </a:cubicBezTo>
                <a:cubicBezTo>
                  <a:pt x="124649" y="2008"/>
                  <a:pt x="124491" y="1660"/>
                  <a:pt x="124111" y="1470"/>
                </a:cubicBezTo>
                <a:cubicBezTo>
                  <a:pt x="124016" y="1406"/>
                  <a:pt x="123921" y="1406"/>
                  <a:pt x="123858" y="1311"/>
                </a:cubicBezTo>
                <a:cubicBezTo>
                  <a:pt x="123837" y="1311"/>
                  <a:pt x="123773" y="1325"/>
                  <a:pt x="123724" y="1325"/>
                </a:cubicBezTo>
                <a:cubicBezTo>
                  <a:pt x="123699" y="1325"/>
                  <a:pt x="123678" y="1322"/>
                  <a:pt x="123668" y="1311"/>
                </a:cubicBezTo>
                <a:cubicBezTo>
                  <a:pt x="123582" y="1269"/>
                  <a:pt x="123496" y="1251"/>
                  <a:pt x="123407" y="1251"/>
                </a:cubicBezTo>
                <a:cubicBezTo>
                  <a:pt x="123300" y="1251"/>
                  <a:pt x="123188" y="1277"/>
                  <a:pt x="123066" y="1311"/>
                </a:cubicBezTo>
                <a:cubicBezTo>
                  <a:pt x="122749" y="1375"/>
                  <a:pt x="122496" y="1533"/>
                  <a:pt x="122243" y="1786"/>
                </a:cubicBezTo>
                <a:cubicBezTo>
                  <a:pt x="122179" y="1850"/>
                  <a:pt x="122116" y="1976"/>
                  <a:pt x="122053" y="2135"/>
                </a:cubicBezTo>
                <a:cubicBezTo>
                  <a:pt x="122021" y="1786"/>
                  <a:pt x="122053" y="1501"/>
                  <a:pt x="121926" y="1216"/>
                </a:cubicBezTo>
                <a:cubicBezTo>
                  <a:pt x="121799" y="931"/>
                  <a:pt x="121578" y="741"/>
                  <a:pt x="121388" y="551"/>
                </a:cubicBezTo>
                <a:lnTo>
                  <a:pt x="121483" y="425"/>
                </a:lnTo>
                <a:cubicBezTo>
                  <a:pt x="121512" y="429"/>
                  <a:pt x="121541" y="431"/>
                  <a:pt x="121570" y="431"/>
                </a:cubicBezTo>
                <a:cubicBezTo>
                  <a:pt x="121762" y="431"/>
                  <a:pt x="121951" y="345"/>
                  <a:pt x="122116" y="235"/>
                </a:cubicBezTo>
                <a:lnTo>
                  <a:pt x="120786" y="235"/>
                </a:lnTo>
                <a:cubicBezTo>
                  <a:pt x="120634" y="235"/>
                  <a:pt x="120502" y="316"/>
                  <a:pt x="120342" y="316"/>
                </a:cubicBezTo>
                <a:cubicBezTo>
                  <a:pt x="120302" y="316"/>
                  <a:pt x="120260" y="311"/>
                  <a:pt x="120216" y="298"/>
                </a:cubicBezTo>
                <a:cubicBezTo>
                  <a:pt x="120184" y="298"/>
                  <a:pt x="120152" y="361"/>
                  <a:pt x="120121" y="361"/>
                </a:cubicBezTo>
                <a:cubicBezTo>
                  <a:pt x="119646" y="456"/>
                  <a:pt x="119329" y="773"/>
                  <a:pt x="119076" y="1248"/>
                </a:cubicBezTo>
                <a:cubicBezTo>
                  <a:pt x="119076" y="868"/>
                  <a:pt x="119076" y="551"/>
                  <a:pt x="118886" y="235"/>
                </a:cubicBezTo>
                <a:cubicBezTo>
                  <a:pt x="117904" y="235"/>
                  <a:pt x="116257" y="235"/>
                  <a:pt x="116225" y="266"/>
                </a:cubicBezTo>
                <a:cubicBezTo>
                  <a:pt x="116225" y="298"/>
                  <a:pt x="116194" y="361"/>
                  <a:pt x="116194" y="393"/>
                </a:cubicBezTo>
                <a:cubicBezTo>
                  <a:pt x="116162" y="298"/>
                  <a:pt x="116099" y="266"/>
                  <a:pt x="116099" y="235"/>
                </a:cubicBezTo>
                <a:lnTo>
                  <a:pt x="113154" y="235"/>
                </a:lnTo>
                <a:cubicBezTo>
                  <a:pt x="113249" y="615"/>
                  <a:pt x="113375" y="995"/>
                  <a:pt x="113724" y="1216"/>
                </a:cubicBezTo>
                <a:cubicBezTo>
                  <a:pt x="113819" y="1248"/>
                  <a:pt x="113882" y="1343"/>
                  <a:pt x="114009" y="1406"/>
                </a:cubicBezTo>
                <a:lnTo>
                  <a:pt x="114199" y="1406"/>
                </a:lnTo>
                <a:cubicBezTo>
                  <a:pt x="114151" y="1454"/>
                  <a:pt x="114127" y="1478"/>
                  <a:pt x="114104" y="1478"/>
                </a:cubicBezTo>
                <a:cubicBezTo>
                  <a:pt x="114080" y="1478"/>
                  <a:pt x="114056" y="1454"/>
                  <a:pt x="114009" y="1406"/>
                </a:cubicBezTo>
                <a:cubicBezTo>
                  <a:pt x="113344" y="1406"/>
                  <a:pt x="112774" y="1660"/>
                  <a:pt x="112425" y="2325"/>
                </a:cubicBezTo>
                <a:cubicBezTo>
                  <a:pt x="112457" y="1533"/>
                  <a:pt x="112140" y="995"/>
                  <a:pt x="111443" y="615"/>
                </a:cubicBezTo>
                <a:lnTo>
                  <a:pt x="111918" y="615"/>
                </a:lnTo>
                <a:cubicBezTo>
                  <a:pt x="111982" y="615"/>
                  <a:pt x="112109" y="615"/>
                  <a:pt x="112235" y="583"/>
                </a:cubicBezTo>
                <a:cubicBezTo>
                  <a:pt x="112299" y="520"/>
                  <a:pt x="112425" y="520"/>
                  <a:pt x="112552" y="425"/>
                </a:cubicBezTo>
                <a:cubicBezTo>
                  <a:pt x="112679" y="361"/>
                  <a:pt x="112742" y="266"/>
                  <a:pt x="112869" y="203"/>
                </a:cubicBezTo>
                <a:close/>
                <a:moveTo>
                  <a:pt x="151885" y="108"/>
                </a:moveTo>
                <a:lnTo>
                  <a:pt x="151885" y="140"/>
                </a:lnTo>
                <a:lnTo>
                  <a:pt x="152265" y="393"/>
                </a:lnTo>
                <a:lnTo>
                  <a:pt x="152202" y="425"/>
                </a:lnTo>
                <a:lnTo>
                  <a:pt x="152012" y="425"/>
                </a:lnTo>
                <a:cubicBezTo>
                  <a:pt x="151632" y="425"/>
                  <a:pt x="151315" y="583"/>
                  <a:pt x="151030" y="836"/>
                </a:cubicBezTo>
                <a:cubicBezTo>
                  <a:pt x="150871" y="995"/>
                  <a:pt x="150776" y="1185"/>
                  <a:pt x="150618" y="1343"/>
                </a:cubicBezTo>
                <a:cubicBezTo>
                  <a:pt x="150618" y="1058"/>
                  <a:pt x="150681" y="773"/>
                  <a:pt x="150555" y="520"/>
                </a:cubicBezTo>
                <a:cubicBezTo>
                  <a:pt x="150523" y="393"/>
                  <a:pt x="150428" y="235"/>
                  <a:pt x="150396" y="140"/>
                </a:cubicBezTo>
                <a:lnTo>
                  <a:pt x="147863" y="140"/>
                </a:lnTo>
                <a:cubicBezTo>
                  <a:pt x="147831" y="266"/>
                  <a:pt x="147768" y="361"/>
                  <a:pt x="147705" y="520"/>
                </a:cubicBezTo>
                <a:lnTo>
                  <a:pt x="147705" y="140"/>
                </a:lnTo>
                <a:cubicBezTo>
                  <a:pt x="147322" y="128"/>
                  <a:pt x="146859" y="121"/>
                  <a:pt x="146410" y="121"/>
                </a:cubicBezTo>
                <a:cubicBezTo>
                  <a:pt x="145632" y="121"/>
                  <a:pt x="144897" y="143"/>
                  <a:pt x="144696" y="203"/>
                </a:cubicBezTo>
                <a:cubicBezTo>
                  <a:pt x="144664" y="773"/>
                  <a:pt x="145013" y="1153"/>
                  <a:pt x="145456" y="1501"/>
                </a:cubicBezTo>
                <a:lnTo>
                  <a:pt x="144854" y="1628"/>
                </a:lnTo>
                <a:cubicBezTo>
                  <a:pt x="144189" y="2008"/>
                  <a:pt x="144379" y="1850"/>
                  <a:pt x="143936" y="2515"/>
                </a:cubicBezTo>
                <a:cubicBezTo>
                  <a:pt x="143904" y="2642"/>
                  <a:pt x="143936" y="2800"/>
                  <a:pt x="143873" y="2927"/>
                </a:cubicBezTo>
                <a:cubicBezTo>
                  <a:pt x="143809" y="2990"/>
                  <a:pt x="143904" y="3148"/>
                  <a:pt x="143904" y="3275"/>
                </a:cubicBezTo>
                <a:cubicBezTo>
                  <a:pt x="143936" y="3623"/>
                  <a:pt x="144094" y="3908"/>
                  <a:pt x="144379" y="4098"/>
                </a:cubicBezTo>
                <a:cubicBezTo>
                  <a:pt x="144547" y="4238"/>
                  <a:pt x="144763" y="4426"/>
                  <a:pt x="145028" y="4426"/>
                </a:cubicBezTo>
                <a:cubicBezTo>
                  <a:pt x="145064" y="4426"/>
                  <a:pt x="145101" y="4423"/>
                  <a:pt x="145139" y="4415"/>
                </a:cubicBezTo>
                <a:cubicBezTo>
                  <a:pt x="145204" y="4479"/>
                  <a:pt x="145265" y="4501"/>
                  <a:pt x="145326" y="4501"/>
                </a:cubicBezTo>
                <a:cubicBezTo>
                  <a:pt x="145454" y="4501"/>
                  <a:pt x="145581" y="4406"/>
                  <a:pt x="145727" y="4406"/>
                </a:cubicBezTo>
                <a:cubicBezTo>
                  <a:pt x="145752" y="4406"/>
                  <a:pt x="145778" y="4408"/>
                  <a:pt x="145804" y="4415"/>
                </a:cubicBezTo>
                <a:cubicBezTo>
                  <a:pt x="146026" y="4257"/>
                  <a:pt x="146343" y="4193"/>
                  <a:pt x="146501" y="3877"/>
                </a:cubicBezTo>
                <a:cubicBezTo>
                  <a:pt x="146596" y="3718"/>
                  <a:pt x="146659" y="3592"/>
                  <a:pt x="146754" y="3528"/>
                </a:cubicBezTo>
                <a:cubicBezTo>
                  <a:pt x="146786" y="3307"/>
                  <a:pt x="146818" y="3148"/>
                  <a:pt x="146818" y="2990"/>
                </a:cubicBezTo>
                <a:cubicBezTo>
                  <a:pt x="146818" y="2832"/>
                  <a:pt x="146786" y="2673"/>
                  <a:pt x="146754" y="2515"/>
                </a:cubicBezTo>
                <a:cubicBezTo>
                  <a:pt x="146596" y="2166"/>
                  <a:pt x="146406" y="1850"/>
                  <a:pt x="145994" y="1691"/>
                </a:cubicBezTo>
                <a:cubicBezTo>
                  <a:pt x="146074" y="1676"/>
                  <a:pt x="146145" y="1676"/>
                  <a:pt x="146212" y="1676"/>
                </a:cubicBezTo>
                <a:cubicBezTo>
                  <a:pt x="146279" y="1676"/>
                  <a:pt x="146343" y="1676"/>
                  <a:pt x="146406" y="1660"/>
                </a:cubicBezTo>
                <a:cubicBezTo>
                  <a:pt x="146628" y="1660"/>
                  <a:pt x="146881" y="1533"/>
                  <a:pt x="147071" y="1406"/>
                </a:cubicBezTo>
                <a:cubicBezTo>
                  <a:pt x="147293" y="1248"/>
                  <a:pt x="147451" y="1058"/>
                  <a:pt x="147610" y="773"/>
                </a:cubicBezTo>
                <a:lnTo>
                  <a:pt x="147610" y="1058"/>
                </a:lnTo>
                <a:cubicBezTo>
                  <a:pt x="147610" y="1691"/>
                  <a:pt x="147926" y="2103"/>
                  <a:pt x="148465" y="2356"/>
                </a:cubicBezTo>
                <a:cubicBezTo>
                  <a:pt x="148686" y="2515"/>
                  <a:pt x="148971" y="2515"/>
                  <a:pt x="149256" y="2515"/>
                </a:cubicBezTo>
                <a:cubicBezTo>
                  <a:pt x="149573" y="2483"/>
                  <a:pt x="149826" y="2356"/>
                  <a:pt x="150111" y="2166"/>
                </a:cubicBezTo>
                <a:cubicBezTo>
                  <a:pt x="150301" y="2008"/>
                  <a:pt x="150428" y="1818"/>
                  <a:pt x="150586" y="1596"/>
                </a:cubicBezTo>
                <a:cubicBezTo>
                  <a:pt x="150586" y="1501"/>
                  <a:pt x="150523" y="1375"/>
                  <a:pt x="150618" y="1343"/>
                </a:cubicBezTo>
                <a:lnTo>
                  <a:pt x="150618" y="1343"/>
                </a:lnTo>
                <a:cubicBezTo>
                  <a:pt x="150618" y="1406"/>
                  <a:pt x="150713" y="1533"/>
                  <a:pt x="150586" y="1565"/>
                </a:cubicBezTo>
                <a:lnTo>
                  <a:pt x="150586" y="2008"/>
                </a:lnTo>
                <a:cubicBezTo>
                  <a:pt x="150555" y="2356"/>
                  <a:pt x="150713" y="2642"/>
                  <a:pt x="150935" y="2927"/>
                </a:cubicBezTo>
                <a:cubicBezTo>
                  <a:pt x="151093" y="3117"/>
                  <a:pt x="151251" y="3275"/>
                  <a:pt x="151505" y="3338"/>
                </a:cubicBezTo>
                <a:lnTo>
                  <a:pt x="151061" y="3338"/>
                </a:lnTo>
                <a:cubicBezTo>
                  <a:pt x="151032" y="3336"/>
                  <a:pt x="151003" y="3334"/>
                  <a:pt x="150974" y="3334"/>
                </a:cubicBezTo>
                <a:cubicBezTo>
                  <a:pt x="150665" y="3334"/>
                  <a:pt x="150409" y="3486"/>
                  <a:pt x="150206" y="3718"/>
                </a:cubicBezTo>
                <a:cubicBezTo>
                  <a:pt x="150080" y="3845"/>
                  <a:pt x="149985" y="3908"/>
                  <a:pt x="149921" y="4035"/>
                </a:cubicBezTo>
                <a:cubicBezTo>
                  <a:pt x="149826" y="4098"/>
                  <a:pt x="149826" y="4257"/>
                  <a:pt x="149731" y="4352"/>
                </a:cubicBezTo>
                <a:lnTo>
                  <a:pt x="149731" y="4858"/>
                </a:lnTo>
                <a:cubicBezTo>
                  <a:pt x="149731" y="5143"/>
                  <a:pt x="149795" y="5365"/>
                  <a:pt x="149953" y="5587"/>
                </a:cubicBezTo>
                <a:cubicBezTo>
                  <a:pt x="150143" y="5840"/>
                  <a:pt x="150396" y="6093"/>
                  <a:pt x="150745" y="6157"/>
                </a:cubicBezTo>
                <a:cubicBezTo>
                  <a:pt x="150903" y="6220"/>
                  <a:pt x="151061" y="6220"/>
                  <a:pt x="151220" y="6220"/>
                </a:cubicBezTo>
                <a:cubicBezTo>
                  <a:pt x="151253" y="6224"/>
                  <a:pt x="151285" y="6226"/>
                  <a:pt x="151317" y="6226"/>
                </a:cubicBezTo>
                <a:cubicBezTo>
                  <a:pt x="151531" y="6226"/>
                  <a:pt x="151728" y="6136"/>
                  <a:pt x="151948" y="5998"/>
                </a:cubicBezTo>
                <a:cubicBezTo>
                  <a:pt x="152202" y="5808"/>
                  <a:pt x="152455" y="5587"/>
                  <a:pt x="152518" y="5207"/>
                </a:cubicBezTo>
                <a:cubicBezTo>
                  <a:pt x="152582" y="5048"/>
                  <a:pt x="152582" y="4890"/>
                  <a:pt x="152582" y="4732"/>
                </a:cubicBezTo>
                <a:cubicBezTo>
                  <a:pt x="152582" y="4383"/>
                  <a:pt x="152455" y="4067"/>
                  <a:pt x="152170" y="3845"/>
                </a:cubicBezTo>
                <a:cubicBezTo>
                  <a:pt x="152043" y="3718"/>
                  <a:pt x="151948" y="3592"/>
                  <a:pt x="151727" y="3433"/>
                </a:cubicBezTo>
                <a:lnTo>
                  <a:pt x="151727" y="3433"/>
                </a:lnTo>
                <a:cubicBezTo>
                  <a:pt x="151823" y="3445"/>
                  <a:pt x="151915" y="3451"/>
                  <a:pt x="152003" y="3451"/>
                </a:cubicBezTo>
                <a:cubicBezTo>
                  <a:pt x="152613" y="3451"/>
                  <a:pt x="153045" y="3167"/>
                  <a:pt x="153405" y="2642"/>
                </a:cubicBezTo>
                <a:cubicBezTo>
                  <a:pt x="153437" y="3528"/>
                  <a:pt x="153880" y="4003"/>
                  <a:pt x="154418" y="4193"/>
                </a:cubicBezTo>
                <a:cubicBezTo>
                  <a:pt x="154102" y="4257"/>
                  <a:pt x="153753" y="4162"/>
                  <a:pt x="153437" y="4352"/>
                </a:cubicBezTo>
                <a:cubicBezTo>
                  <a:pt x="153120" y="4542"/>
                  <a:pt x="152898" y="4732"/>
                  <a:pt x="152740" y="5048"/>
                </a:cubicBezTo>
                <a:cubicBezTo>
                  <a:pt x="152518" y="5365"/>
                  <a:pt x="152645" y="5682"/>
                  <a:pt x="152613" y="5967"/>
                </a:cubicBezTo>
                <a:cubicBezTo>
                  <a:pt x="152803" y="6537"/>
                  <a:pt x="153152" y="6853"/>
                  <a:pt x="153722" y="7043"/>
                </a:cubicBezTo>
                <a:cubicBezTo>
                  <a:pt x="153827" y="7054"/>
                  <a:pt x="153947" y="7065"/>
                  <a:pt x="154072" y="7065"/>
                </a:cubicBezTo>
                <a:cubicBezTo>
                  <a:pt x="154323" y="7065"/>
                  <a:pt x="154598" y="7022"/>
                  <a:pt x="154830" y="6853"/>
                </a:cubicBezTo>
                <a:cubicBezTo>
                  <a:pt x="154988" y="6727"/>
                  <a:pt x="155147" y="6568"/>
                  <a:pt x="155273" y="6410"/>
                </a:cubicBezTo>
                <a:cubicBezTo>
                  <a:pt x="155527" y="6062"/>
                  <a:pt x="155463" y="5650"/>
                  <a:pt x="155463" y="5302"/>
                </a:cubicBezTo>
                <a:cubicBezTo>
                  <a:pt x="155337" y="4985"/>
                  <a:pt x="155210" y="4700"/>
                  <a:pt x="154988" y="4542"/>
                </a:cubicBezTo>
                <a:cubicBezTo>
                  <a:pt x="154870" y="4423"/>
                  <a:pt x="154751" y="4360"/>
                  <a:pt x="154581" y="4249"/>
                </a:cubicBezTo>
                <a:lnTo>
                  <a:pt x="154581" y="4249"/>
                </a:lnTo>
                <a:cubicBezTo>
                  <a:pt x="154553" y="4257"/>
                  <a:pt x="154533" y="4257"/>
                  <a:pt x="154513" y="4257"/>
                </a:cubicBezTo>
                <a:cubicBezTo>
                  <a:pt x="154482" y="4257"/>
                  <a:pt x="154482" y="4225"/>
                  <a:pt x="154513" y="4225"/>
                </a:cubicBezTo>
                <a:cubicBezTo>
                  <a:pt x="154530" y="4229"/>
                  <a:pt x="154546" y="4233"/>
                  <a:pt x="154562" y="4236"/>
                </a:cubicBezTo>
                <a:lnTo>
                  <a:pt x="154562" y="4236"/>
                </a:lnTo>
                <a:cubicBezTo>
                  <a:pt x="154556" y="4233"/>
                  <a:pt x="154551" y="4229"/>
                  <a:pt x="154545" y="4225"/>
                </a:cubicBezTo>
                <a:cubicBezTo>
                  <a:pt x="154545" y="4214"/>
                  <a:pt x="154549" y="4211"/>
                  <a:pt x="154556" y="4211"/>
                </a:cubicBezTo>
                <a:cubicBezTo>
                  <a:pt x="154570" y="4211"/>
                  <a:pt x="154598" y="4225"/>
                  <a:pt x="154640" y="4225"/>
                </a:cubicBezTo>
                <a:cubicBezTo>
                  <a:pt x="154624" y="4233"/>
                  <a:pt x="154610" y="4239"/>
                  <a:pt x="154598" y="4243"/>
                </a:cubicBezTo>
                <a:lnTo>
                  <a:pt x="154598" y="4243"/>
                </a:lnTo>
                <a:cubicBezTo>
                  <a:pt x="154586" y="4241"/>
                  <a:pt x="154574" y="4239"/>
                  <a:pt x="154562" y="4236"/>
                </a:cubicBezTo>
                <a:lnTo>
                  <a:pt x="154562" y="4236"/>
                </a:lnTo>
                <a:cubicBezTo>
                  <a:pt x="154569" y="4240"/>
                  <a:pt x="154575" y="4245"/>
                  <a:pt x="154581" y="4249"/>
                </a:cubicBezTo>
                <a:lnTo>
                  <a:pt x="154581" y="4249"/>
                </a:lnTo>
                <a:cubicBezTo>
                  <a:pt x="154586" y="4247"/>
                  <a:pt x="154592" y="4246"/>
                  <a:pt x="154598" y="4243"/>
                </a:cubicBezTo>
                <a:lnTo>
                  <a:pt x="154598" y="4243"/>
                </a:lnTo>
                <a:cubicBezTo>
                  <a:pt x="154691" y="4261"/>
                  <a:pt x="154784" y="4270"/>
                  <a:pt x="154875" y="4270"/>
                </a:cubicBezTo>
                <a:cubicBezTo>
                  <a:pt x="155124" y="4270"/>
                  <a:pt x="155355" y="4206"/>
                  <a:pt x="155527" y="4098"/>
                </a:cubicBezTo>
                <a:cubicBezTo>
                  <a:pt x="155970" y="3877"/>
                  <a:pt x="156255" y="3433"/>
                  <a:pt x="156319" y="2958"/>
                </a:cubicBezTo>
                <a:cubicBezTo>
                  <a:pt x="156382" y="2515"/>
                  <a:pt x="156255" y="2135"/>
                  <a:pt x="155938" y="1786"/>
                </a:cubicBezTo>
                <a:cubicBezTo>
                  <a:pt x="155843" y="1660"/>
                  <a:pt x="155812" y="1533"/>
                  <a:pt x="155653" y="1533"/>
                </a:cubicBezTo>
                <a:cubicBezTo>
                  <a:pt x="155622" y="1375"/>
                  <a:pt x="155432" y="1470"/>
                  <a:pt x="155337" y="1343"/>
                </a:cubicBezTo>
                <a:cubicBezTo>
                  <a:pt x="155305" y="1311"/>
                  <a:pt x="155178" y="1375"/>
                  <a:pt x="155147" y="1248"/>
                </a:cubicBezTo>
                <a:lnTo>
                  <a:pt x="154830" y="1248"/>
                </a:lnTo>
                <a:cubicBezTo>
                  <a:pt x="154323" y="1248"/>
                  <a:pt x="153943" y="1501"/>
                  <a:pt x="153627" y="1850"/>
                </a:cubicBezTo>
                <a:cubicBezTo>
                  <a:pt x="153563" y="1945"/>
                  <a:pt x="153563" y="1976"/>
                  <a:pt x="153532" y="2040"/>
                </a:cubicBezTo>
                <a:cubicBezTo>
                  <a:pt x="153532" y="1311"/>
                  <a:pt x="153152" y="836"/>
                  <a:pt x="152487" y="456"/>
                </a:cubicBezTo>
                <a:lnTo>
                  <a:pt x="153057" y="456"/>
                </a:lnTo>
                <a:cubicBezTo>
                  <a:pt x="153215" y="456"/>
                  <a:pt x="153373" y="393"/>
                  <a:pt x="153468" y="361"/>
                </a:cubicBezTo>
                <a:cubicBezTo>
                  <a:pt x="153627" y="298"/>
                  <a:pt x="153753" y="235"/>
                  <a:pt x="153912" y="108"/>
                </a:cubicBezTo>
                <a:close/>
                <a:moveTo>
                  <a:pt x="113154" y="4257"/>
                </a:moveTo>
                <a:cubicBezTo>
                  <a:pt x="112584" y="4257"/>
                  <a:pt x="112235" y="4383"/>
                  <a:pt x="111950" y="4668"/>
                </a:cubicBezTo>
                <a:cubicBezTo>
                  <a:pt x="111665" y="4953"/>
                  <a:pt x="111570" y="5270"/>
                  <a:pt x="111507" y="5650"/>
                </a:cubicBezTo>
                <a:cubicBezTo>
                  <a:pt x="111475" y="6473"/>
                  <a:pt x="112172" y="7107"/>
                  <a:pt x="112932" y="7107"/>
                </a:cubicBezTo>
                <a:cubicBezTo>
                  <a:pt x="113724" y="7107"/>
                  <a:pt x="114357" y="6442"/>
                  <a:pt x="114357" y="5745"/>
                </a:cubicBezTo>
                <a:cubicBezTo>
                  <a:pt x="114357" y="5333"/>
                  <a:pt x="114262" y="4985"/>
                  <a:pt x="113977" y="4700"/>
                </a:cubicBezTo>
                <a:cubicBezTo>
                  <a:pt x="113800" y="4523"/>
                  <a:pt x="113611" y="4419"/>
                  <a:pt x="113440" y="4351"/>
                </a:cubicBezTo>
                <a:lnTo>
                  <a:pt x="113440" y="4351"/>
                </a:lnTo>
                <a:cubicBezTo>
                  <a:pt x="113440" y="4351"/>
                  <a:pt x="113439" y="4351"/>
                  <a:pt x="113439" y="4352"/>
                </a:cubicBezTo>
                <a:lnTo>
                  <a:pt x="113438" y="4350"/>
                </a:lnTo>
                <a:lnTo>
                  <a:pt x="113438" y="4350"/>
                </a:lnTo>
                <a:cubicBezTo>
                  <a:pt x="113334" y="4309"/>
                  <a:pt x="113237" y="4280"/>
                  <a:pt x="113154" y="4257"/>
                </a:cubicBezTo>
                <a:close/>
                <a:moveTo>
                  <a:pt x="144579" y="4474"/>
                </a:moveTo>
                <a:cubicBezTo>
                  <a:pt x="144544" y="4474"/>
                  <a:pt x="144509" y="4475"/>
                  <a:pt x="144474" y="4478"/>
                </a:cubicBezTo>
                <a:cubicBezTo>
                  <a:pt x="144443" y="4476"/>
                  <a:pt x="144412" y="4474"/>
                  <a:pt x="144382" y="4474"/>
                </a:cubicBezTo>
                <a:cubicBezTo>
                  <a:pt x="143664" y="4474"/>
                  <a:pt x="143081" y="5172"/>
                  <a:pt x="143081" y="5840"/>
                </a:cubicBezTo>
                <a:cubicBezTo>
                  <a:pt x="143081" y="6252"/>
                  <a:pt x="143176" y="6600"/>
                  <a:pt x="143461" y="6885"/>
                </a:cubicBezTo>
                <a:cubicBezTo>
                  <a:pt x="143746" y="7170"/>
                  <a:pt x="144063" y="7265"/>
                  <a:pt x="144443" y="7329"/>
                </a:cubicBezTo>
                <a:cubicBezTo>
                  <a:pt x="144461" y="7329"/>
                  <a:pt x="144479" y="7330"/>
                  <a:pt x="144497" y="7330"/>
                </a:cubicBezTo>
                <a:cubicBezTo>
                  <a:pt x="145266" y="7330"/>
                  <a:pt x="145931" y="6677"/>
                  <a:pt x="145931" y="5903"/>
                </a:cubicBezTo>
                <a:cubicBezTo>
                  <a:pt x="145931" y="5088"/>
                  <a:pt x="145297" y="4474"/>
                  <a:pt x="144579" y="4474"/>
                </a:cubicBezTo>
                <a:close/>
                <a:moveTo>
                  <a:pt x="1742" y="5903"/>
                </a:moveTo>
                <a:cubicBezTo>
                  <a:pt x="1488" y="5967"/>
                  <a:pt x="1330" y="6125"/>
                  <a:pt x="1267" y="6378"/>
                </a:cubicBezTo>
                <a:cubicBezTo>
                  <a:pt x="1172" y="6758"/>
                  <a:pt x="1298" y="7107"/>
                  <a:pt x="1773" y="7329"/>
                </a:cubicBezTo>
                <a:cubicBezTo>
                  <a:pt x="1830" y="7333"/>
                  <a:pt x="1884" y="7336"/>
                  <a:pt x="1936" y="7336"/>
                </a:cubicBezTo>
                <a:cubicBezTo>
                  <a:pt x="2548" y="7336"/>
                  <a:pt x="2809" y="6994"/>
                  <a:pt x="2692" y="6410"/>
                </a:cubicBezTo>
                <a:cubicBezTo>
                  <a:pt x="2565" y="6125"/>
                  <a:pt x="2407" y="5967"/>
                  <a:pt x="2217" y="5903"/>
                </a:cubicBezTo>
                <a:close/>
                <a:moveTo>
                  <a:pt x="103348" y="4541"/>
                </a:moveTo>
                <a:cubicBezTo>
                  <a:pt x="102580" y="4541"/>
                  <a:pt x="101974" y="5223"/>
                  <a:pt x="101974" y="5935"/>
                </a:cubicBezTo>
                <a:cubicBezTo>
                  <a:pt x="101943" y="6790"/>
                  <a:pt x="102639" y="7392"/>
                  <a:pt x="103368" y="7392"/>
                </a:cubicBezTo>
                <a:cubicBezTo>
                  <a:pt x="104191" y="7392"/>
                  <a:pt x="104825" y="6727"/>
                  <a:pt x="104825" y="5998"/>
                </a:cubicBezTo>
                <a:cubicBezTo>
                  <a:pt x="104825" y="5207"/>
                  <a:pt x="104191" y="4542"/>
                  <a:pt x="103400" y="4542"/>
                </a:cubicBezTo>
                <a:cubicBezTo>
                  <a:pt x="103382" y="4541"/>
                  <a:pt x="103365" y="4541"/>
                  <a:pt x="103348" y="4541"/>
                </a:cubicBezTo>
                <a:close/>
                <a:moveTo>
                  <a:pt x="62387" y="4609"/>
                </a:moveTo>
                <a:cubicBezTo>
                  <a:pt x="62218" y="4609"/>
                  <a:pt x="62048" y="4635"/>
                  <a:pt x="61881" y="4668"/>
                </a:cubicBezTo>
                <a:cubicBezTo>
                  <a:pt x="61596" y="4700"/>
                  <a:pt x="61438" y="4890"/>
                  <a:pt x="61248" y="5112"/>
                </a:cubicBezTo>
                <a:cubicBezTo>
                  <a:pt x="61127" y="5218"/>
                  <a:pt x="61042" y="5338"/>
                  <a:pt x="60986" y="5470"/>
                </a:cubicBezTo>
                <a:lnTo>
                  <a:pt x="60986" y="5470"/>
                </a:lnTo>
                <a:cubicBezTo>
                  <a:pt x="60990" y="5510"/>
                  <a:pt x="60995" y="5551"/>
                  <a:pt x="60995" y="5587"/>
                </a:cubicBezTo>
                <a:cubicBezTo>
                  <a:pt x="60966" y="5633"/>
                  <a:pt x="60940" y="5676"/>
                  <a:pt x="60916" y="5716"/>
                </a:cubicBezTo>
                <a:lnTo>
                  <a:pt x="60916" y="5716"/>
                </a:lnTo>
                <a:cubicBezTo>
                  <a:pt x="60905" y="5787"/>
                  <a:pt x="60900" y="5860"/>
                  <a:pt x="60900" y="5935"/>
                </a:cubicBezTo>
                <a:cubicBezTo>
                  <a:pt x="60836" y="6442"/>
                  <a:pt x="60995" y="6853"/>
                  <a:pt x="61406" y="7170"/>
                </a:cubicBezTo>
                <a:cubicBezTo>
                  <a:pt x="61470" y="7234"/>
                  <a:pt x="61596" y="7360"/>
                  <a:pt x="61723" y="7392"/>
                </a:cubicBezTo>
                <a:cubicBezTo>
                  <a:pt x="61934" y="7476"/>
                  <a:pt x="62159" y="7490"/>
                  <a:pt x="62380" y="7490"/>
                </a:cubicBezTo>
                <a:cubicBezTo>
                  <a:pt x="62490" y="7490"/>
                  <a:pt x="62599" y="7487"/>
                  <a:pt x="62705" y="7487"/>
                </a:cubicBezTo>
                <a:cubicBezTo>
                  <a:pt x="62831" y="7487"/>
                  <a:pt x="62990" y="7392"/>
                  <a:pt x="63053" y="7329"/>
                </a:cubicBezTo>
                <a:cubicBezTo>
                  <a:pt x="63306" y="7075"/>
                  <a:pt x="63623" y="6885"/>
                  <a:pt x="63686" y="6473"/>
                </a:cubicBezTo>
                <a:cubicBezTo>
                  <a:pt x="63750" y="6378"/>
                  <a:pt x="63750" y="6220"/>
                  <a:pt x="63750" y="6125"/>
                </a:cubicBezTo>
                <a:cubicBezTo>
                  <a:pt x="63655" y="5935"/>
                  <a:pt x="63686" y="5777"/>
                  <a:pt x="63655" y="5618"/>
                </a:cubicBezTo>
                <a:cubicBezTo>
                  <a:pt x="63591" y="5333"/>
                  <a:pt x="63433" y="5175"/>
                  <a:pt x="63275" y="4985"/>
                </a:cubicBezTo>
                <a:cubicBezTo>
                  <a:pt x="63007" y="4697"/>
                  <a:pt x="62700" y="4609"/>
                  <a:pt x="62387" y="4609"/>
                </a:cubicBezTo>
                <a:close/>
                <a:moveTo>
                  <a:pt x="135024" y="4696"/>
                </a:moveTo>
                <a:cubicBezTo>
                  <a:pt x="134535" y="4696"/>
                  <a:pt x="134221" y="4851"/>
                  <a:pt x="133960" y="5112"/>
                </a:cubicBezTo>
                <a:cubicBezTo>
                  <a:pt x="133675" y="5365"/>
                  <a:pt x="133580" y="5682"/>
                  <a:pt x="133517" y="6093"/>
                </a:cubicBezTo>
                <a:cubicBezTo>
                  <a:pt x="133485" y="6917"/>
                  <a:pt x="134182" y="7550"/>
                  <a:pt x="134942" y="7550"/>
                </a:cubicBezTo>
                <a:cubicBezTo>
                  <a:pt x="135734" y="7550"/>
                  <a:pt x="136367" y="6885"/>
                  <a:pt x="136367" y="6157"/>
                </a:cubicBezTo>
                <a:cubicBezTo>
                  <a:pt x="136367" y="5777"/>
                  <a:pt x="136272" y="5428"/>
                  <a:pt x="135987" y="5143"/>
                </a:cubicBezTo>
                <a:cubicBezTo>
                  <a:pt x="135702" y="4858"/>
                  <a:pt x="135385" y="4732"/>
                  <a:pt x="135164" y="4700"/>
                </a:cubicBezTo>
                <a:cubicBezTo>
                  <a:pt x="135115" y="4697"/>
                  <a:pt x="135069" y="4696"/>
                  <a:pt x="135024" y="4696"/>
                </a:cubicBezTo>
                <a:close/>
                <a:moveTo>
                  <a:pt x="19476" y="6188"/>
                </a:moveTo>
                <a:cubicBezTo>
                  <a:pt x="19476" y="6252"/>
                  <a:pt x="19476" y="6283"/>
                  <a:pt x="19508" y="6315"/>
                </a:cubicBezTo>
                <a:cubicBezTo>
                  <a:pt x="19508" y="6283"/>
                  <a:pt x="19571" y="6283"/>
                  <a:pt x="19571" y="6283"/>
                </a:cubicBezTo>
                <a:lnTo>
                  <a:pt x="19571" y="6568"/>
                </a:lnTo>
                <a:cubicBezTo>
                  <a:pt x="19666" y="6790"/>
                  <a:pt x="19793" y="6980"/>
                  <a:pt x="19920" y="7202"/>
                </a:cubicBezTo>
                <a:cubicBezTo>
                  <a:pt x="19603" y="7202"/>
                  <a:pt x="19318" y="7392"/>
                  <a:pt x="19033" y="7582"/>
                </a:cubicBezTo>
                <a:cubicBezTo>
                  <a:pt x="18970" y="7265"/>
                  <a:pt x="18811" y="7043"/>
                  <a:pt x="18558" y="6790"/>
                </a:cubicBezTo>
                <a:cubicBezTo>
                  <a:pt x="18970" y="6695"/>
                  <a:pt x="19286" y="6537"/>
                  <a:pt x="19476" y="6188"/>
                </a:cubicBezTo>
                <a:close/>
                <a:moveTo>
                  <a:pt x="93835" y="4732"/>
                </a:moveTo>
                <a:cubicBezTo>
                  <a:pt x="92980" y="4732"/>
                  <a:pt x="92347" y="5397"/>
                  <a:pt x="92347" y="6125"/>
                </a:cubicBezTo>
                <a:cubicBezTo>
                  <a:pt x="92347" y="6917"/>
                  <a:pt x="92980" y="7582"/>
                  <a:pt x="93772" y="7582"/>
                </a:cubicBezTo>
                <a:cubicBezTo>
                  <a:pt x="94627" y="7582"/>
                  <a:pt x="95261" y="6917"/>
                  <a:pt x="95261" y="6157"/>
                </a:cubicBezTo>
                <a:cubicBezTo>
                  <a:pt x="95261" y="5365"/>
                  <a:pt x="94532" y="4795"/>
                  <a:pt x="93835" y="4732"/>
                </a:cubicBezTo>
                <a:close/>
                <a:moveTo>
                  <a:pt x="166294" y="4890"/>
                </a:moveTo>
                <a:cubicBezTo>
                  <a:pt x="166104" y="4890"/>
                  <a:pt x="165946" y="4953"/>
                  <a:pt x="165788" y="5048"/>
                </a:cubicBezTo>
                <a:cubicBezTo>
                  <a:pt x="165503" y="5270"/>
                  <a:pt x="165249" y="5460"/>
                  <a:pt x="165123" y="5840"/>
                </a:cubicBezTo>
                <a:cubicBezTo>
                  <a:pt x="165028" y="6062"/>
                  <a:pt x="165059" y="6252"/>
                  <a:pt x="165059" y="6442"/>
                </a:cubicBezTo>
                <a:cubicBezTo>
                  <a:pt x="165028" y="6980"/>
                  <a:pt x="165376" y="7360"/>
                  <a:pt x="165788" y="7645"/>
                </a:cubicBezTo>
                <a:cubicBezTo>
                  <a:pt x="165930" y="7740"/>
                  <a:pt x="166128" y="7772"/>
                  <a:pt x="166334" y="7772"/>
                </a:cubicBezTo>
                <a:cubicBezTo>
                  <a:pt x="166540" y="7772"/>
                  <a:pt x="166753" y="7740"/>
                  <a:pt x="166928" y="7709"/>
                </a:cubicBezTo>
                <a:cubicBezTo>
                  <a:pt x="167181" y="7677"/>
                  <a:pt x="167339" y="7519"/>
                  <a:pt x="167498" y="7360"/>
                </a:cubicBezTo>
                <a:cubicBezTo>
                  <a:pt x="167656" y="7202"/>
                  <a:pt x="167751" y="7043"/>
                  <a:pt x="167846" y="6790"/>
                </a:cubicBezTo>
                <a:cubicBezTo>
                  <a:pt x="167878" y="6632"/>
                  <a:pt x="167846" y="6473"/>
                  <a:pt x="167878" y="6410"/>
                </a:cubicBezTo>
                <a:lnTo>
                  <a:pt x="167878" y="6157"/>
                </a:lnTo>
                <a:cubicBezTo>
                  <a:pt x="167878" y="5903"/>
                  <a:pt x="167814" y="5618"/>
                  <a:pt x="167561" y="5428"/>
                </a:cubicBezTo>
                <a:lnTo>
                  <a:pt x="167339" y="5175"/>
                </a:lnTo>
                <a:cubicBezTo>
                  <a:pt x="167244" y="5112"/>
                  <a:pt x="167149" y="5048"/>
                  <a:pt x="167023" y="4985"/>
                </a:cubicBezTo>
                <a:cubicBezTo>
                  <a:pt x="166896" y="4922"/>
                  <a:pt x="166777" y="4914"/>
                  <a:pt x="166658" y="4914"/>
                </a:cubicBezTo>
                <a:cubicBezTo>
                  <a:pt x="166619" y="4914"/>
                  <a:pt x="166579" y="4915"/>
                  <a:pt x="166539" y="4915"/>
                </a:cubicBezTo>
                <a:cubicBezTo>
                  <a:pt x="166460" y="4915"/>
                  <a:pt x="166379" y="4911"/>
                  <a:pt x="166294" y="4890"/>
                </a:cubicBezTo>
                <a:close/>
                <a:moveTo>
                  <a:pt x="125460" y="4950"/>
                </a:moveTo>
                <a:cubicBezTo>
                  <a:pt x="125433" y="4950"/>
                  <a:pt x="125405" y="4951"/>
                  <a:pt x="125378" y="4953"/>
                </a:cubicBezTo>
                <a:cubicBezTo>
                  <a:pt x="125348" y="4951"/>
                  <a:pt x="125318" y="4950"/>
                  <a:pt x="125289" y="4950"/>
                </a:cubicBezTo>
                <a:cubicBezTo>
                  <a:pt x="124537" y="4950"/>
                  <a:pt x="123921" y="5708"/>
                  <a:pt x="123921" y="6378"/>
                </a:cubicBezTo>
                <a:cubicBezTo>
                  <a:pt x="123858" y="7170"/>
                  <a:pt x="124618" y="7835"/>
                  <a:pt x="125346" y="7835"/>
                </a:cubicBezTo>
                <a:cubicBezTo>
                  <a:pt x="126075" y="7835"/>
                  <a:pt x="126803" y="7107"/>
                  <a:pt x="126803" y="6410"/>
                </a:cubicBezTo>
                <a:cubicBezTo>
                  <a:pt x="126803" y="5680"/>
                  <a:pt x="126131" y="4950"/>
                  <a:pt x="125460" y="4950"/>
                </a:cubicBezTo>
                <a:close/>
                <a:moveTo>
                  <a:pt x="84218" y="5047"/>
                </a:moveTo>
                <a:cubicBezTo>
                  <a:pt x="83391" y="5047"/>
                  <a:pt x="82815" y="5760"/>
                  <a:pt x="82815" y="6442"/>
                </a:cubicBezTo>
                <a:cubicBezTo>
                  <a:pt x="82815" y="7265"/>
                  <a:pt x="83480" y="7899"/>
                  <a:pt x="84208" y="7899"/>
                </a:cubicBezTo>
                <a:cubicBezTo>
                  <a:pt x="85000" y="7899"/>
                  <a:pt x="85665" y="7265"/>
                  <a:pt x="85665" y="6473"/>
                </a:cubicBezTo>
                <a:cubicBezTo>
                  <a:pt x="85697" y="5682"/>
                  <a:pt x="85000" y="5048"/>
                  <a:pt x="84271" y="5048"/>
                </a:cubicBezTo>
                <a:cubicBezTo>
                  <a:pt x="84253" y="5048"/>
                  <a:pt x="84235" y="5047"/>
                  <a:pt x="84218" y="5047"/>
                </a:cubicBezTo>
                <a:close/>
                <a:moveTo>
                  <a:pt x="156965" y="5104"/>
                </a:moveTo>
                <a:cubicBezTo>
                  <a:pt x="156909" y="5104"/>
                  <a:pt x="156852" y="5106"/>
                  <a:pt x="156794" y="5112"/>
                </a:cubicBezTo>
                <a:lnTo>
                  <a:pt x="156572" y="5112"/>
                </a:lnTo>
                <a:cubicBezTo>
                  <a:pt x="155970" y="5302"/>
                  <a:pt x="155653" y="5650"/>
                  <a:pt x="155463" y="6157"/>
                </a:cubicBezTo>
                <a:lnTo>
                  <a:pt x="155463" y="6853"/>
                </a:lnTo>
                <a:cubicBezTo>
                  <a:pt x="155653" y="7392"/>
                  <a:pt x="155970" y="7740"/>
                  <a:pt x="156572" y="7899"/>
                </a:cubicBezTo>
                <a:cubicBezTo>
                  <a:pt x="156677" y="7899"/>
                  <a:pt x="156790" y="7906"/>
                  <a:pt x="156906" y="7906"/>
                </a:cubicBezTo>
                <a:cubicBezTo>
                  <a:pt x="157138" y="7906"/>
                  <a:pt x="157385" y="7877"/>
                  <a:pt x="157617" y="7709"/>
                </a:cubicBezTo>
                <a:cubicBezTo>
                  <a:pt x="157934" y="7519"/>
                  <a:pt x="158092" y="7202"/>
                  <a:pt x="158314" y="6853"/>
                </a:cubicBezTo>
                <a:lnTo>
                  <a:pt x="158314" y="6125"/>
                </a:lnTo>
                <a:cubicBezTo>
                  <a:pt x="158314" y="6093"/>
                  <a:pt x="158282" y="6062"/>
                  <a:pt x="158219" y="5967"/>
                </a:cubicBezTo>
                <a:cubicBezTo>
                  <a:pt x="157987" y="5416"/>
                  <a:pt x="157569" y="5104"/>
                  <a:pt x="156965" y="5104"/>
                </a:cubicBezTo>
                <a:close/>
                <a:moveTo>
                  <a:pt x="43242" y="5141"/>
                </a:moveTo>
                <a:cubicBezTo>
                  <a:pt x="43170" y="5141"/>
                  <a:pt x="43102" y="5143"/>
                  <a:pt x="43038" y="5143"/>
                </a:cubicBezTo>
                <a:cubicBezTo>
                  <a:pt x="42437" y="5143"/>
                  <a:pt x="42120" y="5492"/>
                  <a:pt x="41803" y="5935"/>
                </a:cubicBezTo>
                <a:cubicBezTo>
                  <a:pt x="41772" y="5967"/>
                  <a:pt x="41803" y="5998"/>
                  <a:pt x="41803" y="6062"/>
                </a:cubicBezTo>
                <a:cubicBezTo>
                  <a:pt x="41803" y="6093"/>
                  <a:pt x="41772" y="6093"/>
                  <a:pt x="41740" y="6093"/>
                </a:cubicBezTo>
                <a:lnTo>
                  <a:pt x="41740" y="6378"/>
                </a:lnTo>
                <a:cubicBezTo>
                  <a:pt x="41645" y="6917"/>
                  <a:pt x="41835" y="7360"/>
                  <a:pt x="42278" y="7677"/>
                </a:cubicBezTo>
                <a:cubicBezTo>
                  <a:pt x="42405" y="7740"/>
                  <a:pt x="42532" y="7867"/>
                  <a:pt x="42690" y="7867"/>
                </a:cubicBezTo>
                <a:cubicBezTo>
                  <a:pt x="42690" y="7867"/>
                  <a:pt x="42722" y="7899"/>
                  <a:pt x="42722" y="7930"/>
                </a:cubicBezTo>
                <a:cubicBezTo>
                  <a:pt x="42880" y="7962"/>
                  <a:pt x="43038" y="7962"/>
                  <a:pt x="43228" y="7994"/>
                </a:cubicBezTo>
                <a:cubicBezTo>
                  <a:pt x="43251" y="7995"/>
                  <a:pt x="43273" y="7995"/>
                  <a:pt x="43294" y="7995"/>
                </a:cubicBezTo>
                <a:cubicBezTo>
                  <a:pt x="43826" y="7995"/>
                  <a:pt x="44158" y="7629"/>
                  <a:pt x="44432" y="7234"/>
                </a:cubicBezTo>
                <a:cubicBezTo>
                  <a:pt x="44590" y="6980"/>
                  <a:pt x="44527" y="6727"/>
                  <a:pt x="44590" y="6442"/>
                </a:cubicBezTo>
                <a:cubicBezTo>
                  <a:pt x="44590" y="5840"/>
                  <a:pt x="44210" y="5523"/>
                  <a:pt x="43798" y="5270"/>
                </a:cubicBezTo>
                <a:cubicBezTo>
                  <a:pt x="43617" y="5157"/>
                  <a:pt x="43420" y="5141"/>
                  <a:pt x="43242" y="5141"/>
                </a:cubicBezTo>
                <a:close/>
                <a:moveTo>
                  <a:pt x="115845" y="5175"/>
                </a:moveTo>
                <a:cubicBezTo>
                  <a:pt x="115054" y="5175"/>
                  <a:pt x="114357" y="5903"/>
                  <a:pt x="114357" y="6600"/>
                </a:cubicBezTo>
                <a:cubicBezTo>
                  <a:pt x="114357" y="7360"/>
                  <a:pt x="115085" y="8057"/>
                  <a:pt x="115782" y="8057"/>
                </a:cubicBezTo>
                <a:cubicBezTo>
                  <a:pt x="116542" y="8057"/>
                  <a:pt x="117302" y="7360"/>
                  <a:pt x="117207" y="6632"/>
                </a:cubicBezTo>
                <a:cubicBezTo>
                  <a:pt x="117302" y="5840"/>
                  <a:pt x="116511" y="5175"/>
                  <a:pt x="115845" y="5175"/>
                </a:cubicBezTo>
                <a:close/>
                <a:moveTo>
                  <a:pt x="74626" y="5236"/>
                </a:moveTo>
                <a:cubicBezTo>
                  <a:pt x="74505" y="5236"/>
                  <a:pt x="74384" y="5248"/>
                  <a:pt x="74264" y="5270"/>
                </a:cubicBezTo>
                <a:cubicBezTo>
                  <a:pt x="74074" y="5365"/>
                  <a:pt x="73821" y="5460"/>
                  <a:pt x="73631" y="5650"/>
                </a:cubicBezTo>
                <a:cubicBezTo>
                  <a:pt x="73472" y="5808"/>
                  <a:pt x="73346" y="6062"/>
                  <a:pt x="73251" y="6315"/>
                </a:cubicBezTo>
                <a:lnTo>
                  <a:pt x="73251" y="7043"/>
                </a:lnTo>
                <a:cubicBezTo>
                  <a:pt x="73409" y="7392"/>
                  <a:pt x="73599" y="7709"/>
                  <a:pt x="73947" y="7899"/>
                </a:cubicBezTo>
                <a:cubicBezTo>
                  <a:pt x="74296" y="8152"/>
                  <a:pt x="74707" y="8057"/>
                  <a:pt x="75024" y="8120"/>
                </a:cubicBezTo>
                <a:cubicBezTo>
                  <a:pt x="75404" y="7994"/>
                  <a:pt x="75657" y="7772"/>
                  <a:pt x="75847" y="7519"/>
                </a:cubicBezTo>
                <a:lnTo>
                  <a:pt x="76101" y="7043"/>
                </a:lnTo>
                <a:cubicBezTo>
                  <a:pt x="76132" y="6537"/>
                  <a:pt x="76101" y="6062"/>
                  <a:pt x="75689" y="5650"/>
                </a:cubicBezTo>
                <a:cubicBezTo>
                  <a:pt x="75399" y="5360"/>
                  <a:pt x="75016" y="5236"/>
                  <a:pt x="74626" y="5236"/>
                </a:cubicBezTo>
                <a:close/>
                <a:moveTo>
                  <a:pt x="147420" y="5333"/>
                </a:moveTo>
                <a:cubicBezTo>
                  <a:pt x="146628" y="5333"/>
                  <a:pt x="145963" y="5967"/>
                  <a:pt x="145963" y="6758"/>
                </a:cubicBezTo>
                <a:cubicBezTo>
                  <a:pt x="145963" y="7550"/>
                  <a:pt x="146596" y="8215"/>
                  <a:pt x="147388" y="8215"/>
                </a:cubicBezTo>
                <a:cubicBezTo>
                  <a:pt x="148180" y="8215"/>
                  <a:pt x="148781" y="7519"/>
                  <a:pt x="148813" y="6790"/>
                </a:cubicBezTo>
                <a:cubicBezTo>
                  <a:pt x="148845" y="5967"/>
                  <a:pt x="148148" y="5333"/>
                  <a:pt x="147420" y="5333"/>
                </a:cubicBezTo>
                <a:close/>
                <a:moveTo>
                  <a:pt x="106250" y="5365"/>
                </a:moveTo>
                <a:cubicBezTo>
                  <a:pt x="105490" y="5365"/>
                  <a:pt x="104793" y="6093"/>
                  <a:pt x="104793" y="6790"/>
                </a:cubicBezTo>
                <a:cubicBezTo>
                  <a:pt x="104793" y="7507"/>
                  <a:pt x="105412" y="8223"/>
                  <a:pt x="106094" y="8223"/>
                </a:cubicBezTo>
                <a:cubicBezTo>
                  <a:pt x="106135" y="8223"/>
                  <a:pt x="106176" y="8221"/>
                  <a:pt x="106218" y="8215"/>
                </a:cubicBezTo>
                <a:cubicBezTo>
                  <a:pt x="106262" y="8221"/>
                  <a:pt x="106305" y="8223"/>
                  <a:pt x="106348" y="8223"/>
                </a:cubicBezTo>
                <a:cubicBezTo>
                  <a:pt x="107056" y="8223"/>
                  <a:pt x="107675" y="7510"/>
                  <a:pt x="107675" y="6853"/>
                </a:cubicBezTo>
                <a:cubicBezTo>
                  <a:pt x="107675" y="6093"/>
                  <a:pt x="106978" y="5365"/>
                  <a:pt x="106250" y="5365"/>
                </a:cubicBezTo>
                <a:close/>
                <a:moveTo>
                  <a:pt x="137836" y="5554"/>
                </a:moveTo>
                <a:cubicBezTo>
                  <a:pt x="137822" y="5554"/>
                  <a:pt x="137807" y="5554"/>
                  <a:pt x="137792" y="5555"/>
                </a:cubicBezTo>
                <a:cubicBezTo>
                  <a:pt x="137778" y="5554"/>
                  <a:pt x="137764" y="5554"/>
                  <a:pt x="137750" y="5554"/>
                </a:cubicBezTo>
                <a:cubicBezTo>
                  <a:pt x="137037" y="5554"/>
                  <a:pt x="136367" y="6328"/>
                  <a:pt x="136367" y="6980"/>
                </a:cubicBezTo>
                <a:cubicBezTo>
                  <a:pt x="136335" y="7772"/>
                  <a:pt x="137095" y="8469"/>
                  <a:pt x="137760" y="8469"/>
                </a:cubicBezTo>
                <a:cubicBezTo>
                  <a:pt x="138552" y="8469"/>
                  <a:pt x="139217" y="7740"/>
                  <a:pt x="139217" y="7043"/>
                </a:cubicBezTo>
                <a:cubicBezTo>
                  <a:pt x="139217" y="6299"/>
                  <a:pt x="138548" y="5554"/>
                  <a:pt x="137836" y="5554"/>
                </a:cubicBezTo>
                <a:close/>
                <a:moveTo>
                  <a:pt x="96717" y="5682"/>
                </a:moveTo>
                <a:cubicBezTo>
                  <a:pt x="95957" y="5682"/>
                  <a:pt x="95261" y="6410"/>
                  <a:pt x="95261" y="7107"/>
                </a:cubicBezTo>
                <a:cubicBezTo>
                  <a:pt x="95261" y="7823"/>
                  <a:pt x="95880" y="8540"/>
                  <a:pt x="96561" y="8540"/>
                </a:cubicBezTo>
                <a:cubicBezTo>
                  <a:pt x="96602" y="8540"/>
                  <a:pt x="96644" y="8537"/>
                  <a:pt x="96686" y="8532"/>
                </a:cubicBezTo>
                <a:cubicBezTo>
                  <a:pt x="96714" y="8534"/>
                  <a:pt x="96743" y="8536"/>
                  <a:pt x="96772" y="8536"/>
                </a:cubicBezTo>
                <a:cubicBezTo>
                  <a:pt x="97470" y="8536"/>
                  <a:pt x="98142" y="7809"/>
                  <a:pt x="98142" y="7170"/>
                </a:cubicBezTo>
                <a:cubicBezTo>
                  <a:pt x="98142" y="6410"/>
                  <a:pt x="97414" y="5682"/>
                  <a:pt x="96717" y="5682"/>
                </a:cubicBezTo>
                <a:close/>
                <a:moveTo>
                  <a:pt x="55706" y="5745"/>
                </a:moveTo>
                <a:cubicBezTo>
                  <a:pt x="55263" y="5745"/>
                  <a:pt x="54914" y="5808"/>
                  <a:pt x="54597" y="6125"/>
                </a:cubicBezTo>
                <a:cubicBezTo>
                  <a:pt x="54344" y="6410"/>
                  <a:pt x="54154" y="6695"/>
                  <a:pt x="54154" y="7043"/>
                </a:cubicBezTo>
                <a:cubicBezTo>
                  <a:pt x="54154" y="7487"/>
                  <a:pt x="54217" y="7835"/>
                  <a:pt x="54534" y="8152"/>
                </a:cubicBezTo>
                <a:cubicBezTo>
                  <a:pt x="54819" y="8374"/>
                  <a:pt x="55104" y="8532"/>
                  <a:pt x="55484" y="8595"/>
                </a:cubicBezTo>
                <a:cubicBezTo>
                  <a:pt x="55928" y="8595"/>
                  <a:pt x="56276" y="8469"/>
                  <a:pt x="56624" y="8152"/>
                </a:cubicBezTo>
                <a:cubicBezTo>
                  <a:pt x="56878" y="7867"/>
                  <a:pt x="57036" y="7550"/>
                  <a:pt x="57004" y="7170"/>
                </a:cubicBezTo>
                <a:cubicBezTo>
                  <a:pt x="57036" y="6790"/>
                  <a:pt x="56878" y="6473"/>
                  <a:pt x="56624" y="6157"/>
                </a:cubicBezTo>
                <a:cubicBezTo>
                  <a:pt x="56371" y="5935"/>
                  <a:pt x="56054" y="5745"/>
                  <a:pt x="55706" y="5745"/>
                </a:cubicBezTo>
                <a:close/>
                <a:moveTo>
                  <a:pt x="169525" y="5745"/>
                </a:moveTo>
                <a:cubicBezTo>
                  <a:pt x="169081" y="5745"/>
                  <a:pt x="168733" y="5808"/>
                  <a:pt x="168416" y="6125"/>
                </a:cubicBezTo>
                <a:cubicBezTo>
                  <a:pt x="168163" y="6410"/>
                  <a:pt x="168004" y="6695"/>
                  <a:pt x="167973" y="7043"/>
                </a:cubicBezTo>
                <a:cubicBezTo>
                  <a:pt x="167973" y="7487"/>
                  <a:pt x="168036" y="7835"/>
                  <a:pt x="168353" y="8152"/>
                </a:cubicBezTo>
                <a:cubicBezTo>
                  <a:pt x="168638" y="8374"/>
                  <a:pt x="168923" y="8532"/>
                  <a:pt x="169303" y="8595"/>
                </a:cubicBezTo>
                <a:cubicBezTo>
                  <a:pt x="169746" y="8595"/>
                  <a:pt x="170095" y="8469"/>
                  <a:pt x="170411" y="8152"/>
                </a:cubicBezTo>
                <a:cubicBezTo>
                  <a:pt x="170696" y="7867"/>
                  <a:pt x="170855" y="7550"/>
                  <a:pt x="170823" y="7107"/>
                </a:cubicBezTo>
                <a:cubicBezTo>
                  <a:pt x="170855" y="6790"/>
                  <a:pt x="170696" y="6442"/>
                  <a:pt x="170411" y="6157"/>
                </a:cubicBezTo>
                <a:cubicBezTo>
                  <a:pt x="170190" y="5903"/>
                  <a:pt x="169873" y="5745"/>
                  <a:pt x="169525" y="5745"/>
                </a:cubicBezTo>
                <a:close/>
                <a:moveTo>
                  <a:pt x="4956" y="6280"/>
                </a:moveTo>
                <a:cubicBezTo>
                  <a:pt x="4939" y="6280"/>
                  <a:pt x="4923" y="6281"/>
                  <a:pt x="4909" y="6283"/>
                </a:cubicBezTo>
                <a:cubicBezTo>
                  <a:pt x="4592" y="6315"/>
                  <a:pt x="4307" y="6410"/>
                  <a:pt x="4085" y="6632"/>
                </a:cubicBezTo>
                <a:cubicBezTo>
                  <a:pt x="3895" y="6853"/>
                  <a:pt x="3800" y="7107"/>
                  <a:pt x="3737" y="7424"/>
                </a:cubicBezTo>
                <a:cubicBezTo>
                  <a:pt x="3800" y="7740"/>
                  <a:pt x="3927" y="8025"/>
                  <a:pt x="4117" y="8279"/>
                </a:cubicBezTo>
                <a:cubicBezTo>
                  <a:pt x="4234" y="8425"/>
                  <a:pt x="4650" y="8599"/>
                  <a:pt x="4862" y="8599"/>
                </a:cubicBezTo>
                <a:cubicBezTo>
                  <a:pt x="4879" y="8599"/>
                  <a:pt x="4895" y="8598"/>
                  <a:pt x="4909" y="8595"/>
                </a:cubicBezTo>
                <a:cubicBezTo>
                  <a:pt x="5225" y="8532"/>
                  <a:pt x="5510" y="8437"/>
                  <a:pt x="5732" y="8215"/>
                </a:cubicBezTo>
                <a:cubicBezTo>
                  <a:pt x="5890" y="8120"/>
                  <a:pt x="6112" y="7645"/>
                  <a:pt x="6049" y="7424"/>
                </a:cubicBezTo>
                <a:cubicBezTo>
                  <a:pt x="6017" y="7107"/>
                  <a:pt x="5890" y="6853"/>
                  <a:pt x="5700" y="6600"/>
                </a:cubicBezTo>
                <a:cubicBezTo>
                  <a:pt x="5583" y="6454"/>
                  <a:pt x="5168" y="6280"/>
                  <a:pt x="4956" y="6280"/>
                </a:cubicBezTo>
                <a:close/>
                <a:moveTo>
                  <a:pt x="22517" y="6695"/>
                </a:moveTo>
                <a:cubicBezTo>
                  <a:pt x="22517" y="7360"/>
                  <a:pt x="22738" y="7867"/>
                  <a:pt x="23245" y="8215"/>
                </a:cubicBezTo>
                <a:cubicBezTo>
                  <a:pt x="22802" y="8310"/>
                  <a:pt x="22675" y="8279"/>
                  <a:pt x="22042" y="8690"/>
                </a:cubicBezTo>
                <a:cubicBezTo>
                  <a:pt x="21978" y="8279"/>
                  <a:pt x="21788" y="7899"/>
                  <a:pt x="21472" y="7645"/>
                </a:cubicBezTo>
                <a:cubicBezTo>
                  <a:pt x="21947" y="7487"/>
                  <a:pt x="22327" y="7234"/>
                  <a:pt x="22517" y="6695"/>
                </a:cubicBezTo>
                <a:close/>
                <a:moveTo>
                  <a:pt x="128244" y="5807"/>
                </a:moveTo>
                <a:cubicBezTo>
                  <a:pt x="127473" y="5807"/>
                  <a:pt x="126835" y="6551"/>
                  <a:pt x="126835" y="7234"/>
                </a:cubicBezTo>
                <a:cubicBezTo>
                  <a:pt x="126835" y="7994"/>
                  <a:pt x="127563" y="8690"/>
                  <a:pt x="128260" y="8690"/>
                </a:cubicBezTo>
                <a:cubicBezTo>
                  <a:pt x="129020" y="8690"/>
                  <a:pt x="129780" y="7994"/>
                  <a:pt x="129717" y="7265"/>
                </a:cubicBezTo>
                <a:cubicBezTo>
                  <a:pt x="129780" y="6537"/>
                  <a:pt x="128988" y="5840"/>
                  <a:pt x="128291" y="5808"/>
                </a:cubicBezTo>
                <a:cubicBezTo>
                  <a:pt x="128275" y="5808"/>
                  <a:pt x="128259" y="5807"/>
                  <a:pt x="128244" y="5807"/>
                </a:cubicBezTo>
                <a:close/>
                <a:moveTo>
                  <a:pt x="87185" y="5903"/>
                </a:moveTo>
                <a:cubicBezTo>
                  <a:pt x="86425" y="5903"/>
                  <a:pt x="85697" y="6600"/>
                  <a:pt x="85697" y="7329"/>
                </a:cubicBezTo>
                <a:cubicBezTo>
                  <a:pt x="85697" y="8057"/>
                  <a:pt x="86425" y="8785"/>
                  <a:pt x="87122" y="8785"/>
                </a:cubicBezTo>
                <a:cubicBezTo>
                  <a:pt x="87882" y="8785"/>
                  <a:pt x="88642" y="8057"/>
                  <a:pt x="88547" y="7360"/>
                </a:cubicBezTo>
                <a:cubicBezTo>
                  <a:pt x="88642" y="6600"/>
                  <a:pt x="87882" y="5903"/>
                  <a:pt x="87185" y="5903"/>
                </a:cubicBezTo>
                <a:close/>
                <a:moveTo>
                  <a:pt x="159770" y="5967"/>
                </a:moveTo>
                <a:cubicBezTo>
                  <a:pt x="159454" y="5967"/>
                  <a:pt x="159105" y="6093"/>
                  <a:pt x="158820" y="6378"/>
                </a:cubicBezTo>
                <a:cubicBezTo>
                  <a:pt x="158535" y="6632"/>
                  <a:pt x="158440" y="6948"/>
                  <a:pt x="158377" y="7360"/>
                </a:cubicBezTo>
                <a:cubicBezTo>
                  <a:pt x="158345" y="8184"/>
                  <a:pt x="159042" y="8817"/>
                  <a:pt x="159802" y="8817"/>
                </a:cubicBezTo>
                <a:cubicBezTo>
                  <a:pt x="160594" y="8817"/>
                  <a:pt x="161227" y="8152"/>
                  <a:pt x="161227" y="7424"/>
                </a:cubicBezTo>
                <a:cubicBezTo>
                  <a:pt x="161227" y="7043"/>
                  <a:pt x="161132" y="6695"/>
                  <a:pt x="160847" y="6410"/>
                </a:cubicBezTo>
                <a:cubicBezTo>
                  <a:pt x="160562" y="6125"/>
                  <a:pt x="160245" y="5998"/>
                  <a:pt x="159770" y="5967"/>
                </a:cubicBezTo>
                <a:close/>
                <a:moveTo>
                  <a:pt x="118666" y="6058"/>
                </a:moveTo>
                <a:cubicBezTo>
                  <a:pt x="117916" y="6058"/>
                  <a:pt x="117302" y="6787"/>
                  <a:pt x="117302" y="7487"/>
                </a:cubicBezTo>
                <a:cubicBezTo>
                  <a:pt x="117302" y="8215"/>
                  <a:pt x="117999" y="8944"/>
                  <a:pt x="118727" y="8944"/>
                </a:cubicBezTo>
                <a:cubicBezTo>
                  <a:pt x="119487" y="8944"/>
                  <a:pt x="120216" y="8215"/>
                  <a:pt x="120184" y="7519"/>
                </a:cubicBezTo>
                <a:cubicBezTo>
                  <a:pt x="120184" y="6727"/>
                  <a:pt x="119424" y="6062"/>
                  <a:pt x="118759" y="6062"/>
                </a:cubicBezTo>
                <a:cubicBezTo>
                  <a:pt x="118728" y="6059"/>
                  <a:pt x="118697" y="6058"/>
                  <a:pt x="118666" y="6058"/>
                </a:cubicBezTo>
                <a:close/>
                <a:moveTo>
                  <a:pt x="77647" y="6121"/>
                </a:moveTo>
                <a:cubicBezTo>
                  <a:pt x="77182" y="6121"/>
                  <a:pt x="76868" y="6276"/>
                  <a:pt x="76607" y="6537"/>
                </a:cubicBezTo>
                <a:cubicBezTo>
                  <a:pt x="76322" y="6790"/>
                  <a:pt x="76196" y="7107"/>
                  <a:pt x="76164" y="7519"/>
                </a:cubicBezTo>
                <a:cubicBezTo>
                  <a:pt x="76132" y="8342"/>
                  <a:pt x="76829" y="8975"/>
                  <a:pt x="77589" y="8975"/>
                </a:cubicBezTo>
                <a:cubicBezTo>
                  <a:pt x="78381" y="8975"/>
                  <a:pt x="79014" y="8310"/>
                  <a:pt x="79014" y="7582"/>
                </a:cubicBezTo>
                <a:cubicBezTo>
                  <a:pt x="79014" y="7202"/>
                  <a:pt x="78888" y="6853"/>
                  <a:pt x="78634" y="6568"/>
                </a:cubicBezTo>
                <a:cubicBezTo>
                  <a:pt x="78349" y="6283"/>
                  <a:pt x="78033" y="6157"/>
                  <a:pt x="77779" y="6125"/>
                </a:cubicBezTo>
                <a:cubicBezTo>
                  <a:pt x="77734" y="6122"/>
                  <a:pt x="77690" y="6121"/>
                  <a:pt x="77647" y="6121"/>
                </a:cubicBezTo>
                <a:close/>
                <a:moveTo>
                  <a:pt x="150301" y="6252"/>
                </a:moveTo>
                <a:cubicBezTo>
                  <a:pt x="149573" y="6252"/>
                  <a:pt x="148845" y="6948"/>
                  <a:pt x="148845" y="7677"/>
                </a:cubicBezTo>
                <a:cubicBezTo>
                  <a:pt x="148845" y="8406"/>
                  <a:pt x="149515" y="9106"/>
                  <a:pt x="150184" y="9106"/>
                </a:cubicBezTo>
                <a:cubicBezTo>
                  <a:pt x="150213" y="9106"/>
                  <a:pt x="150241" y="9105"/>
                  <a:pt x="150270" y="9102"/>
                </a:cubicBezTo>
                <a:cubicBezTo>
                  <a:pt x="150301" y="9105"/>
                  <a:pt x="150332" y="9106"/>
                  <a:pt x="150362" y="9106"/>
                </a:cubicBezTo>
                <a:cubicBezTo>
                  <a:pt x="151083" y="9106"/>
                  <a:pt x="151696" y="8407"/>
                  <a:pt x="151727" y="7709"/>
                </a:cubicBezTo>
                <a:cubicBezTo>
                  <a:pt x="151727" y="6948"/>
                  <a:pt x="151030" y="6252"/>
                  <a:pt x="150301" y="6252"/>
                </a:cubicBezTo>
                <a:close/>
                <a:moveTo>
                  <a:pt x="12763" y="7392"/>
                </a:moveTo>
                <a:cubicBezTo>
                  <a:pt x="12794" y="7804"/>
                  <a:pt x="12984" y="8279"/>
                  <a:pt x="13269" y="8532"/>
                </a:cubicBezTo>
                <a:cubicBezTo>
                  <a:pt x="12858" y="8627"/>
                  <a:pt x="12509" y="8849"/>
                  <a:pt x="12224" y="9229"/>
                </a:cubicBezTo>
                <a:cubicBezTo>
                  <a:pt x="11813" y="8025"/>
                  <a:pt x="11686" y="8184"/>
                  <a:pt x="11338" y="7899"/>
                </a:cubicBezTo>
                <a:cubicBezTo>
                  <a:pt x="11876" y="7899"/>
                  <a:pt x="12351" y="7804"/>
                  <a:pt x="12763" y="7392"/>
                </a:cubicBezTo>
                <a:close/>
                <a:moveTo>
                  <a:pt x="109179" y="6314"/>
                </a:moveTo>
                <a:cubicBezTo>
                  <a:pt x="108408" y="6314"/>
                  <a:pt x="107770" y="7058"/>
                  <a:pt x="107770" y="7740"/>
                </a:cubicBezTo>
                <a:cubicBezTo>
                  <a:pt x="107770" y="8500"/>
                  <a:pt x="108467" y="9229"/>
                  <a:pt x="109195" y="9229"/>
                </a:cubicBezTo>
                <a:cubicBezTo>
                  <a:pt x="109923" y="9229"/>
                  <a:pt x="110683" y="8500"/>
                  <a:pt x="110652" y="7772"/>
                </a:cubicBezTo>
                <a:cubicBezTo>
                  <a:pt x="110652" y="6980"/>
                  <a:pt x="109892" y="6315"/>
                  <a:pt x="109227" y="6315"/>
                </a:cubicBezTo>
                <a:cubicBezTo>
                  <a:pt x="109211" y="6314"/>
                  <a:pt x="109195" y="6314"/>
                  <a:pt x="109179" y="6314"/>
                </a:cubicBezTo>
                <a:close/>
                <a:moveTo>
                  <a:pt x="181902" y="6393"/>
                </a:moveTo>
                <a:cubicBezTo>
                  <a:pt x="181485" y="6393"/>
                  <a:pt x="181051" y="6551"/>
                  <a:pt x="180767" y="6885"/>
                </a:cubicBezTo>
                <a:cubicBezTo>
                  <a:pt x="180324" y="7360"/>
                  <a:pt x="180292" y="8342"/>
                  <a:pt x="180862" y="8912"/>
                </a:cubicBezTo>
                <a:cubicBezTo>
                  <a:pt x="181100" y="9118"/>
                  <a:pt x="181488" y="9244"/>
                  <a:pt x="181872" y="9244"/>
                </a:cubicBezTo>
                <a:cubicBezTo>
                  <a:pt x="182255" y="9244"/>
                  <a:pt x="182636" y="9118"/>
                  <a:pt x="182857" y="8817"/>
                </a:cubicBezTo>
                <a:lnTo>
                  <a:pt x="182857" y="6758"/>
                </a:lnTo>
                <a:cubicBezTo>
                  <a:pt x="182633" y="6519"/>
                  <a:pt x="182275" y="6393"/>
                  <a:pt x="181902" y="6393"/>
                </a:cubicBezTo>
                <a:close/>
                <a:moveTo>
                  <a:pt x="140721" y="6441"/>
                </a:moveTo>
                <a:cubicBezTo>
                  <a:pt x="139951" y="6441"/>
                  <a:pt x="139312" y="7184"/>
                  <a:pt x="139312" y="7835"/>
                </a:cubicBezTo>
                <a:cubicBezTo>
                  <a:pt x="139312" y="8610"/>
                  <a:pt x="139979" y="9293"/>
                  <a:pt x="140689" y="9293"/>
                </a:cubicBezTo>
                <a:cubicBezTo>
                  <a:pt x="140705" y="9293"/>
                  <a:pt x="140721" y="9293"/>
                  <a:pt x="140737" y="9292"/>
                </a:cubicBezTo>
                <a:cubicBezTo>
                  <a:pt x="140781" y="9297"/>
                  <a:pt x="140824" y="9300"/>
                  <a:pt x="140867" y="9300"/>
                </a:cubicBezTo>
                <a:cubicBezTo>
                  <a:pt x="141572" y="9300"/>
                  <a:pt x="142162" y="8589"/>
                  <a:pt x="142162" y="7962"/>
                </a:cubicBezTo>
                <a:cubicBezTo>
                  <a:pt x="142194" y="7170"/>
                  <a:pt x="141434" y="6473"/>
                  <a:pt x="140769" y="6442"/>
                </a:cubicBezTo>
                <a:cubicBezTo>
                  <a:pt x="140753" y="6441"/>
                  <a:pt x="140737" y="6441"/>
                  <a:pt x="140721" y="6441"/>
                </a:cubicBezTo>
                <a:close/>
                <a:moveTo>
                  <a:pt x="26349" y="9322"/>
                </a:moveTo>
                <a:cubicBezTo>
                  <a:pt x="26358" y="9323"/>
                  <a:pt x="26368" y="9323"/>
                  <a:pt x="26378" y="9324"/>
                </a:cubicBezTo>
                <a:lnTo>
                  <a:pt x="26378" y="9324"/>
                </a:lnTo>
                <a:cubicBezTo>
                  <a:pt x="26378" y="9323"/>
                  <a:pt x="26379" y="9323"/>
                  <a:pt x="26380" y="9323"/>
                </a:cubicBezTo>
                <a:lnTo>
                  <a:pt x="26380" y="9323"/>
                </a:lnTo>
                <a:cubicBezTo>
                  <a:pt x="26380" y="9324"/>
                  <a:pt x="26380" y="9324"/>
                  <a:pt x="26380" y="9324"/>
                </a:cubicBezTo>
                <a:cubicBezTo>
                  <a:pt x="26379" y="9324"/>
                  <a:pt x="26379" y="9324"/>
                  <a:pt x="26378" y="9324"/>
                </a:cubicBezTo>
                <a:lnTo>
                  <a:pt x="26378" y="9324"/>
                </a:lnTo>
                <a:cubicBezTo>
                  <a:pt x="26369" y="9324"/>
                  <a:pt x="26359" y="9324"/>
                  <a:pt x="26349" y="9324"/>
                </a:cubicBezTo>
                <a:lnTo>
                  <a:pt x="26349" y="9322"/>
                </a:lnTo>
                <a:close/>
                <a:moveTo>
                  <a:pt x="99538" y="6533"/>
                </a:moveTo>
                <a:cubicBezTo>
                  <a:pt x="98788" y="6533"/>
                  <a:pt x="98174" y="7262"/>
                  <a:pt x="98174" y="7962"/>
                </a:cubicBezTo>
                <a:cubicBezTo>
                  <a:pt x="98174" y="8690"/>
                  <a:pt x="98903" y="9419"/>
                  <a:pt x="99599" y="9419"/>
                </a:cubicBezTo>
                <a:cubicBezTo>
                  <a:pt x="100359" y="9419"/>
                  <a:pt x="101119" y="8690"/>
                  <a:pt x="101056" y="7994"/>
                </a:cubicBezTo>
                <a:cubicBezTo>
                  <a:pt x="101119" y="7234"/>
                  <a:pt x="100359" y="6568"/>
                  <a:pt x="99631" y="6537"/>
                </a:cubicBezTo>
                <a:cubicBezTo>
                  <a:pt x="99600" y="6534"/>
                  <a:pt x="99569" y="6533"/>
                  <a:pt x="99538" y="6533"/>
                </a:cubicBezTo>
                <a:close/>
                <a:moveTo>
                  <a:pt x="58514" y="6595"/>
                </a:moveTo>
                <a:cubicBezTo>
                  <a:pt x="58396" y="6595"/>
                  <a:pt x="58272" y="6607"/>
                  <a:pt x="58144" y="6632"/>
                </a:cubicBezTo>
                <a:cubicBezTo>
                  <a:pt x="57606" y="6790"/>
                  <a:pt x="57258" y="7170"/>
                  <a:pt x="57068" y="7709"/>
                </a:cubicBezTo>
                <a:cubicBezTo>
                  <a:pt x="57068" y="8057"/>
                  <a:pt x="57036" y="8437"/>
                  <a:pt x="57289" y="8785"/>
                </a:cubicBezTo>
                <a:cubicBezTo>
                  <a:pt x="57479" y="9102"/>
                  <a:pt x="57796" y="9260"/>
                  <a:pt x="58144" y="9450"/>
                </a:cubicBezTo>
                <a:cubicBezTo>
                  <a:pt x="58236" y="9450"/>
                  <a:pt x="58326" y="9452"/>
                  <a:pt x="58414" y="9452"/>
                </a:cubicBezTo>
                <a:cubicBezTo>
                  <a:pt x="58723" y="9452"/>
                  <a:pt x="59014" y="9433"/>
                  <a:pt x="59284" y="9260"/>
                </a:cubicBezTo>
                <a:cubicBezTo>
                  <a:pt x="59443" y="9134"/>
                  <a:pt x="59633" y="8975"/>
                  <a:pt x="59728" y="8817"/>
                </a:cubicBezTo>
                <a:cubicBezTo>
                  <a:pt x="60013" y="8469"/>
                  <a:pt x="59918" y="8057"/>
                  <a:pt x="59918" y="7709"/>
                </a:cubicBezTo>
                <a:cubicBezTo>
                  <a:pt x="59650" y="6960"/>
                  <a:pt x="59157" y="6595"/>
                  <a:pt x="58514" y="6595"/>
                </a:cubicBezTo>
                <a:close/>
                <a:moveTo>
                  <a:pt x="156796" y="1"/>
                </a:moveTo>
                <a:cubicBezTo>
                  <a:pt x="155514" y="1"/>
                  <a:pt x="154463" y="24"/>
                  <a:pt x="154323" y="76"/>
                </a:cubicBezTo>
                <a:cubicBezTo>
                  <a:pt x="154355" y="140"/>
                  <a:pt x="154387" y="203"/>
                  <a:pt x="154387" y="235"/>
                </a:cubicBezTo>
                <a:cubicBezTo>
                  <a:pt x="154482" y="551"/>
                  <a:pt x="154640" y="836"/>
                  <a:pt x="154957" y="995"/>
                </a:cubicBezTo>
                <a:cubicBezTo>
                  <a:pt x="155020" y="1026"/>
                  <a:pt x="155115" y="1090"/>
                  <a:pt x="155178" y="1185"/>
                </a:cubicBezTo>
                <a:cubicBezTo>
                  <a:pt x="155186" y="1193"/>
                  <a:pt x="155200" y="1195"/>
                  <a:pt x="155217" y="1195"/>
                </a:cubicBezTo>
                <a:cubicBezTo>
                  <a:pt x="155234" y="1195"/>
                  <a:pt x="155254" y="1193"/>
                  <a:pt x="155273" y="1193"/>
                </a:cubicBezTo>
                <a:cubicBezTo>
                  <a:pt x="155313" y="1193"/>
                  <a:pt x="155353" y="1201"/>
                  <a:pt x="155368" y="1248"/>
                </a:cubicBezTo>
                <a:lnTo>
                  <a:pt x="155970" y="1248"/>
                </a:lnTo>
                <a:cubicBezTo>
                  <a:pt x="156382" y="1248"/>
                  <a:pt x="156762" y="1026"/>
                  <a:pt x="157015" y="678"/>
                </a:cubicBezTo>
                <a:cubicBezTo>
                  <a:pt x="157015" y="615"/>
                  <a:pt x="157047" y="583"/>
                  <a:pt x="157110" y="520"/>
                </a:cubicBezTo>
                <a:lnTo>
                  <a:pt x="157110" y="1026"/>
                </a:lnTo>
                <a:cubicBezTo>
                  <a:pt x="157332" y="1406"/>
                  <a:pt x="157490" y="1850"/>
                  <a:pt x="157965" y="2008"/>
                </a:cubicBezTo>
                <a:cubicBezTo>
                  <a:pt x="156794" y="2166"/>
                  <a:pt x="156445" y="2610"/>
                  <a:pt x="156287" y="3433"/>
                </a:cubicBezTo>
                <a:cubicBezTo>
                  <a:pt x="156255" y="3845"/>
                  <a:pt x="156445" y="4130"/>
                  <a:pt x="156604" y="4478"/>
                </a:cubicBezTo>
                <a:cubicBezTo>
                  <a:pt x="156762" y="4732"/>
                  <a:pt x="157079" y="4890"/>
                  <a:pt x="157364" y="4985"/>
                </a:cubicBezTo>
                <a:cubicBezTo>
                  <a:pt x="157508" y="5026"/>
                  <a:pt x="157657" y="5048"/>
                  <a:pt x="157808" y="5048"/>
                </a:cubicBezTo>
                <a:cubicBezTo>
                  <a:pt x="158353" y="5048"/>
                  <a:pt x="158909" y="4761"/>
                  <a:pt x="159232" y="4067"/>
                </a:cubicBezTo>
                <a:lnTo>
                  <a:pt x="159232" y="4067"/>
                </a:lnTo>
                <a:cubicBezTo>
                  <a:pt x="159327" y="4225"/>
                  <a:pt x="159137" y="4352"/>
                  <a:pt x="159169" y="4510"/>
                </a:cubicBezTo>
                <a:cubicBezTo>
                  <a:pt x="159232" y="4668"/>
                  <a:pt x="159264" y="4827"/>
                  <a:pt x="159295" y="5017"/>
                </a:cubicBezTo>
                <a:cubicBezTo>
                  <a:pt x="159612" y="5587"/>
                  <a:pt x="159612" y="5587"/>
                  <a:pt x="160182" y="5903"/>
                </a:cubicBezTo>
                <a:lnTo>
                  <a:pt x="160182" y="5935"/>
                </a:lnTo>
                <a:cubicBezTo>
                  <a:pt x="160206" y="5943"/>
                  <a:pt x="160234" y="5945"/>
                  <a:pt x="160264" y="5945"/>
                </a:cubicBezTo>
                <a:cubicBezTo>
                  <a:pt x="160294" y="5945"/>
                  <a:pt x="160327" y="5943"/>
                  <a:pt x="160360" y="5943"/>
                </a:cubicBezTo>
                <a:cubicBezTo>
                  <a:pt x="160428" y="5943"/>
                  <a:pt x="160499" y="5951"/>
                  <a:pt x="160562" y="5998"/>
                </a:cubicBezTo>
                <a:cubicBezTo>
                  <a:pt x="160578" y="6030"/>
                  <a:pt x="160618" y="6046"/>
                  <a:pt x="160657" y="6046"/>
                </a:cubicBezTo>
                <a:cubicBezTo>
                  <a:pt x="160697" y="6046"/>
                  <a:pt x="160736" y="6030"/>
                  <a:pt x="160752" y="5998"/>
                </a:cubicBezTo>
                <a:cubicBezTo>
                  <a:pt x="160816" y="5951"/>
                  <a:pt x="160879" y="5943"/>
                  <a:pt x="160942" y="5943"/>
                </a:cubicBezTo>
                <a:cubicBezTo>
                  <a:pt x="160974" y="5943"/>
                  <a:pt x="161006" y="5945"/>
                  <a:pt x="161037" y="5945"/>
                </a:cubicBezTo>
                <a:cubicBezTo>
                  <a:pt x="161069" y="5945"/>
                  <a:pt x="161101" y="5943"/>
                  <a:pt x="161132" y="5935"/>
                </a:cubicBezTo>
                <a:cubicBezTo>
                  <a:pt x="161829" y="5492"/>
                  <a:pt x="161639" y="5682"/>
                  <a:pt x="162082" y="4985"/>
                </a:cubicBezTo>
                <a:cubicBezTo>
                  <a:pt x="162082" y="4890"/>
                  <a:pt x="162019" y="4795"/>
                  <a:pt x="162082" y="4700"/>
                </a:cubicBezTo>
                <a:cubicBezTo>
                  <a:pt x="162146" y="4573"/>
                  <a:pt x="162114" y="4478"/>
                  <a:pt x="162082" y="4320"/>
                </a:cubicBezTo>
                <a:cubicBezTo>
                  <a:pt x="162019" y="4162"/>
                  <a:pt x="162019" y="4003"/>
                  <a:pt x="161956" y="3877"/>
                </a:cubicBezTo>
                <a:cubicBezTo>
                  <a:pt x="161766" y="3528"/>
                  <a:pt x="161702" y="3433"/>
                  <a:pt x="161386" y="3243"/>
                </a:cubicBezTo>
                <a:cubicBezTo>
                  <a:pt x="161164" y="3085"/>
                  <a:pt x="160879" y="3053"/>
                  <a:pt x="160594" y="2990"/>
                </a:cubicBezTo>
                <a:cubicBezTo>
                  <a:pt x="160531" y="2990"/>
                  <a:pt x="160404" y="3085"/>
                  <a:pt x="160340" y="3085"/>
                </a:cubicBezTo>
                <a:cubicBezTo>
                  <a:pt x="159960" y="3117"/>
                  <a:pt x="159739" y="3307"/>
                  <a:pt x="159485" y="3560"/>
                </a:cubicBezTo>
                <a:cubicBezTo>
                  <a:pt x="159390" y="3687"/>
                  <a:pt x="159327" y="3877"/>
                  <a:pt x="159232" y="4067"/>
                </a:cubicBezTo>
                <a:cubicBezTo>
                  <a:pt x="159232" y="3750"/>
                  <a:pt x="159422" y="3528"/>
                  <a:pt x="159232" y="3307"/>
                </a:cubicBezTo>
                <a:cubicBezTo>
                  <a:pt x="159264" y="3085"/>
                  <a:pt x="159105" y="2895"/>
                  <a:pt x="158979" y="2673"/>
                </a:cubicBezTo>
                <a:cubicBezTo>
                  <a:pt x="158915" y="2483"/>
                  <a:pt x="158694" y="2325"/>
                  <a:pt x="158472" y="2261"/>
                </a:cubicBezTo>
                <a:lnTo>
                  <a:pt x="158979" y="2261"/>
                </a:lnTo>
                <a:cubicBezTo>
                  <a:pt x="159485" y="2040"/>
                  <a:pt x="159897" y="1818"/>
                  <a:pt x="160087" y="1343"/>
                </a:cubicBezTo>
                <a:lnTo>
                  <a:pt x="160087" y="1343"/>
                </a:lnTo>
                <a:cubicBezTo>
                  <a:pt x="160055" y="1786"/>
                  <a:pt x="160119" y="2135"/>
                  <a:pt x="160340" y="2451"/>
                </a:cubicBezTo>
                <a:cubicBezTo>
                  <a:pt x="160531" y="2800"/>
                  <a:pt x="160847" y="3053"/>
                  <a:pt x="161227" y="3117"/>
                </a:cubicBezTo>
                <a:cubicBezTo>
                  <a:pt x="161325" y="3126"/>
                  <a:pt x="161423" y="3133"/>
                  <a:pt x="161521" y="3133"/>
                </a:cubicBezTo>
                <a:cubicBezTo>
                  <a:pt x="161740" y="3133"/>
                  <a:pt x="161958" y="3099"/>
                  <a:pt x="162177" y="2990"/>
                </a:cubicBezTo>
                <a:cubicBezTo>
                  <a:pt x="162494" y="2832"/>
                  <a:pt x="162716" y="2610"/>
                  <a:pt x="162937" y="2325"/>
                </a:cubicBezTo>
                <a:lnTo>
                  <a:pt x="162937" y="2325"/>
                </a:lnTo>
                <a:cubicBezTo>
                  <a:pt x="162906" y="2737"/>
                  <a:pt x="162937" y="3053"/>
                  <a:pt x="163127" y="3307"/>
                </a:cubicBezTo>
                <a:cubicBezTo>
                  <a:pt x="163286" y="3592"/>
                  <a:pt x="163539" y="3845"/>
                  <a:pt x="163919" y="4003"/>
                </a:cubicBezTo>
                <a:lnTo>
                  <a:pt x="163381" y="4003"/>
                </a:lnTo>
                <a:cubicBezTo>
                  <a:pt x="163286" y="4003"/>
                  <a:pt x="163222" y="4035"/>
                  <a:pt x="163127" y="4035"/>
                </a:cubicBezTo>
                <a:cubicBezTo>
                  <a:pt x="162906" y="4035"/>
                  <a:pt x="162747" y="4225"/>
                  <a:pt x="162557" y="4383"/>
                </a:cubicBezTo>
                <a:cubicBezTo>
                  <a:pt x="162272" y="4668"/>
                  <a:pt x="162146" y="4953"/>
                  <a:pt x="162146" y="5333"/>
                </a:cubicBezTo>
                <a:cubicBezTo>
                  <a:pt x="162114" y="5808"/>
                  <a:pt x="162272" y="6157"/>
                  <a:pt x="162621" y="6473"/>
                </a:cubicBezTo>
                <a:cubicBezTo>
                  <a:pt x="162874" y="6727"/>
                  <a:pt x="163127" y="6790"/>
                  <a:pt x="163444" y="6853"/>
                </a:cubicBezTo>
                <a:cubicBezTo>
                  <a:pt x="163478" y="6855"/>
                  <a:pt x="163511" y="6856"/>
                  <a:pt x="163544" y="6856"/>
                </a:cubicBezTo>
                <a:cubicBezTo>
                  <a:pt x="164092" y="6856"/>
                  <a:pt x="164477" y="6609"/>
                  <a:pt x="164806" y="6220"/>
                </a:cubicBezTo>
                <a:lnTo>
                  <a:pt x="164933" y="5967"/>
                </a:lnTo>
                <a:cubicBezTo>
                  <a:pt x="165028" y="5650"/>
                  <a:pt x="164996" y="5333"/>
                  <a:pt x="164996" y="5017"/>
                </a:cubicBezTo>
                <a:cubicBezTo>
                  <a:pt x="164869" y="4953"/>
                  <a:pt x="164933" y="4732"/>
                  <a:pt x="164838" y="4668"/>
                </a:cubicBezTo>
                <a:cubicBezTo>
                  <a:pt x="164647" y="4478"/>
                  <a:pt x="164457" y="4225"/>
                  <a:pt x="164172" y="4067"/>
                </a:cubicBezTo>
                <a:lnTo>
                  <a:pt x="164457" y="4067"/>
                </a:lnTo>
                <a:cubicBezTo>
                  <a:pt x="164838" y="4067"/>
                  <a:pt x="165154" y="3908"/>
                  <a:pt x="165439" y="3687"/>
                </a:cubicBezTo>
                <a:cubicBezTo>
                  <a:pt x="165598" y="3560"/>
                  <a:pt x="165661" y="3307"/>
                  <a:pt x="165819" y="3148"/>
                </a:cubicBezTo>
                <a:lnTo>
                  <a:pt x="165819" y="2958"/>
                </a:lnTo>
                <a:cubicBezTo>
                  <a:pt x="165914" y="3085"/>
                  <a:pt x="165914" y="3085"/>
                  <a:pt x="165819" y="3148"/>
                </a:cubicBezTo>
                <a:lnTo>
                  <a:pt x="165819" y="3560"/>
                </a:lnTo>
                <a:cubicBezTo>
                  <a:pt x="165883" y="3687"/>
                  <a:pt x="165883" y="3845"/>
                  <a:pt x="165946" y="4003"/>
                </a:cubicBezTo>
                <a:cubicBezTo>
                  <a:pt x="166041" y="4225"/>
                  <a:pt x="166199" y="4415"/>
                  <a:pt x="166389" y="4573"/>
                </a:cubicBezTo>
                <a:cubicBezTo>
                  <a:pt x="166548" y="4700"/>
                  <a:pt x="166738" y="4827"/>
                  <a:pt x="166991" y="4858"/>
                </a:cubicBezTo>
                <a:cubicBezTo>
                  <a:pt x="167118" y="4881"/>
                  <a:pt x="167240" y="4893"/>
                  <a:pt x="167357" y="4893"/>
                </a:cubicBezTo>
                <a:cubicBezTo>
                  <a:pt x="167735" y="4893"/>
                  <a:pt x="168062" y="4769"/>
                  <a:pt x="168353" y="4478"/>
                </a:cubicBezTo>
                <a:cubicBezTo>
                  <a:pt x="168479" y="4352"/>
                  <a:pt x="168574" y="4225"/>
                  <a:pt x="168638" y="4098"/>
                </a:cubicBezTo>
                <a:cubicBezTo>
                  <a:pt x="168764" y="5175"/>
                  <a:pt x="169208" y="5492"/>
                  <a:pt x="169936" y="5745"/>
                </a:cubicBezTo>
                <a:cubicBezTo>
                  <a:pt x="170012" y="5767"/>
                  <a:pt x="170093" y="5778"/>
                  <a:pt x="170177" y="5778"/>
                </a:cubicBezTo>
                <a:cubicBezTo>
                  <a:pt x="170694" y="5778"/>
                  <a:pt x="171329" y="5389"/>
                  <a:pt x="171520" y="4953"/>
                </a:cubicBezTo>
                <a:cubicBezTo>
                  <a:pt x="171615" y="4700"/>
                  <a:pt x="171741" y="4478"/>
                  <a:pt x="171678" y="4193"/>
                </a:cubicBezTo>
                <a:cubicBezTo>
                  <a:pt x="171678" y="4035"/>
                  <a:pt x="171520" y="3687"/>
                  <a:pt x="171456" y="3465"/>
                </a:cubicBezTo>
                <a:cubicBezTo>
                  <a:pt x="171330" y="3243"/>
                  <a:pt x="171108" y="3117"/>
                  <a:pt x="170855" y="2927"/>
                </a:cubicBezTo>
                <a:lnTo>
                  <a:pt x="171330" y="2927"/>
                </a:lnTo>
                <a:cubicBezTo>
                  <a:pt x="171425" y="2927"/>
                  <a:pt x="171488" y="2895"/>
                  <a:pt x="171583" y="2895"/>
                </a:cubicBezTo>
                <a:cubicBezTo>
                  <a:pt x="171995" y="2768"/>
                  <a:pt x="172121" y="2515"/>
                  <a:pt x="172311" y="2325"/>
                </a:cubicBezTo>
                <a:lnTo>
                  <a:pt x="172470" y="2166"/>
                </a:lnTo>
                <a:lnTo>
                  <a:pt x="172470" y="2642"/>
                </a:lnTo>
                <a:cubicBezTo>
                  <a:pt x="172533" y="2737"/>
                  <a:pt x="172565" y="2737"/>
                  <a:pt x="172565" y="2768"/>
                </a:cubicBezTo>
                <a:cubicBezTo>
                  <a:pt x="172913" y="3433"/>
                  <a:pt x="172786" y="3307"/>
                  <a:pt x="173420" y="3687"/>
                </a:cubicBezTo>
                <a:lnTo>
                  <a:pt x="173420" y="3689"/>
                </a:lnTo>
                <a:lnTo>
                  <a:pt x="173420" y="3689"/>
                </a:lnTo>
                <a:cubicBezTo>
                  <a:pt x="173437" y="3687"/>
                  <a:pt x="173458" y="3687"/>
                  <a:pt x="173483" y="3687"/>
                </a:cubicBezTo>
                <a:cubicBezTo>
                  <a:pt x="173515" y="3687"/>
                  <a:pt x="173515" y="3718"/>
                  <a:pt x="173483" y="3718"/>
                </a:cubicBezTo>
                <a:cubicBezTo>
                  <a:pt x="173460" y="3714"/>
                  <a:pt x="173439" y="3711"/>
                  <a:pt x="173420" y="3708"/>
                </a:cubicBezTo>
                <a:lnTo>
                  <a:pt x="173420" y="3708"/>
                </a:lnTo>
                <a:lnTo>
                  <a:pt x="173420" y="3718"/>
                </a:lnTo>
                <a:cubicBezTo>
                  <a:pt x="173420" y="3729"/>
                  <a:pt x="173416" y="3732"/>
                  <a:pt x="173410" y="3732"/>
                </a:cubicBezTo>
                <a:cubicBezTo>
                  <a:pt x="173399" y="3732"/>
                  <a:pt x="173378" y="3718"/>
                  <a:pt x="173356" y="3718"/>
                </a:cubicBezTo>
                <a:cubicBezTo>
                  <a:pt x="173363" y="3711"/>
                  <a:pt x="173370" y="3706"/>
                  <a:pt x="173377" y="3702"/>
                </a:cubicBezTo>
                <a:lnTo>
                  <a:pt x="173377" y="3702"/>
                </a:lnTo>
                <a:cubicBezTo>
                  <a:pt x="173390" y="3704"/>
                  <a:pt x="173405" y="3706"/>
                  <a:pt x="173420" y="3708"/>
                </a:cubicBezTo>
                <a:lnTo>
                  <a:pt x="173420" y="3708"/>
                </a:lnTo>
                <a:lnTo>
                  <a:pt x="173420" y="3689"/>
                </a:lnTo>
                <a:lnTo>
                  <a:pt x="173420" y="3689"/>
                </a:lnTo>
                <a:cubicBezTo>
                  <a:pt x="173403" y="3691"/>
                  <a:pt x="173390" y="3694"/>
                  <a:pt x="173377" y="3702"/>
                </a:cubicBezTo>
                <a:lnTo>
                  <a:pt x="173377" y="3702"/>
                </a:lnTo>
                <a:cubicBezTo>
                  <a:pt x="173266" y="3687"/>
                  <a:pt x="173216" y="3687"/>
                  <a:pt x="173166" y="3687"/>
                </a:cubicBezTo>
                <a:cubicBezTo>
                  <a:pt x="172881" y="3687"/>
                  <a:pt x="172596" y="3782"/>
                  <a:pt x="172311" y="3940"/>
                </a:cubicBezTo>
                <a:cubicBezTo>
                  <a:pt x="171710" y="4352"/>
                  <a:pt x="171456" y="5080"/>
                  <a:pt x="171805" y="5840"/>
                </a:cubicBezTo>
                <a:cubicBezTo>
                  <a:pt x="171963" y="6188"/>
                  <a:pt x="172248" y="6473"/>
                  <a:pt x="172628" y="6600"/>
                </a:cubicBezTo>
                <a:lnTo>
                  <a:pt x="171963" y="6600"/>
                </a:lnTo>
                <a:cubicBezTo>
                  <a:pt x="171583" y="6790"/>
                  <a:pt x="171266" y="6948"/>
                  <a:pt x="171045" y="7329"/>
                </a:cubicBezTo>
                <a:cubicBezTo>
                  <a:pt x="170823" y="7677"/>
                  <a:pt x="170855" y="8057"/>
                  <a:pt x="170855" y="8437"/>
                </a:cubicBezTo>
                <a:cubicBezTo>
                  <a:pt x="171298" y="9134"/>
                  <a:pt x="171140" y="9007"/>
                  <a:pt x="171900" y="9450"/>
                </a:cubicBezTo>
                <a:cubicBezTo>
                  <a:pt x="172046" y="9462"/>
                  <a:pt x="172201" y="9479"/>
                  <a:pt x="172356" y="9479"/>
                </a:cubicBezTo>
                <a:cubicBezTo>
                  <a:pt x="172606" y="9479"/>
                  <a:pt x="172857" y="9436"/>
                  <a:pt x="173071" y="9260"/>
                </a:cubicBezTo>
                <a:cubicBezTo>
                  <a:pt x="173230" y="9134"/>
                  <a:pt x="173388" y="8975"/>
                  <a:pt x="173515" y="8817"/>
                </a:cubicBezTo>
                <a:cubicBezTo>
                  <a:pt x="173800" y="8469"/>
                  <a:pt x="173705" y="8057"/>
                  <a:pt x="173705" y="7740"/>
                </a:cubicBezTo>
                <a:cubicBezTo>
                  <a:pt x="173578" y="7392"/>
                  <a:pt x="173483" y="7170"/>
                  <a:pt x="173230" y="6948"/>
                </a:cubicBezTo>
                <a:cubicBezTo>
                  <a:pt x="173113" y="6861"/>
                  <a:pt x="173023" y="6773"/>
                  <a:pt x="172834" y="6660"/>
                </a:cubicBezTo>
                <a:lnTo>
                  <a:pt x="172834" y="6660"/>
                </a:lnTo>
                <a:cubicBezTo>
                  <a:pt x="172834" y="6660"/>
                  <a:pt x="172833" y="6660"/>
                  <a:pt x="172832" y="6660"/>
                </a:cubicBezTo>
                <a:cubicBezTo>
                  <a:pt x="172822" y="6660"/>
                  <a:pt x="172808" y="6653"/>
                  <a:pt x="172786" y="6632"/>
                </a:cubicBezTo>
                <a:lnTo>
                  <a:pt x="172786" y="6632"/>
                </a:lnTo>
                <a:cubicBezTo>
                  <a:pt x="172803" y="6641"/>
                  <a:pt x="172819" y="6651"/>
                  <a:pt x="172834" y="6660"/>
                </a:cubicBezTo>
                <a:lnTo>
                  <a:pt x="172834" y="6660"/>
                </a:lnTo>
                <a:cubicBezTo>
                  <a:pt x="172843" y="6659"/>
                  <a:pt x="172850" y="6653"/>
                  <a:pt x="172856" y="6647"/>
                </a:cubicBezTo>
                <a:lnTo>
                  <a:pt x="172856" y="6647"/>
                </a:lnTo>
                <a:cubicBezTo>
                  <a:pt x="172973" y="6670"/>
                  <a:pt x="173084" y="6682"/>
                  <a:pt x="173190" y="6682"/>
                </a:cubicBezTo>
                <a:cubicBezTo>
                  <a:pt x="173431" y="6682"/>
                  <a:pt x="173645" y="6619"/>
                  <a:pt x="173832" y="6473"/>
                </a:cubicBezTo>
                <a:cubicBezTo>
                  <a:pt x="174275" y="6252"/>
                  <a:pt x="174528" y="5808"/>
                  <a:pt x="174623" y="5333"/>
                </a:cubicBezTo>
                <a:cubicBezTo>
                  <a:pt x="174687" y="4890"/>
                  <a:pt x="174528" y="4510"/>
                  <a:pt x="174275" y="4130"/>
                </a:cubicBezTo>
                <a:cubicBezTo>
                  <a:pt x="174117" y="3940"/>
                  <a:pt x="173895" y="3813"/>
                  <a:pt x="173673" y="3718"/>
                </a:cubicBezTo>
                <a:lnTo>
                  <a:pt x="174370" y="3718"/>
                </a:lnTo>
                <a:cubicBezTo>
                  <a:pt x="174623" y="3592"/>
                  <a:pt x="174813" y="3465"/>
                  <a:pt x="175003" y="3338"/>
                </a:cubicBezTo>
                <a:cubicBezTo>
                  <a:pt x="175245" y="3187"/>
                  <a:pt x="175285" y="2949"/>
                  <a:pt x="175454" y="2707"/>
                </a:cubicBezTo>
                <a:lnTo>
                  <a:pt x="175454" y="2707"/>
                </a:lnTo>
                <a:cubicBezTo>
                  <a:pt x="175447" y="2680"/>
                  <a:pt x="175447" y="2661"/>
                  <a:pt x="175447" y="2642"/>
                </a:cubicBezTo>
                <a:cubicBezTo>
                  <a:pt x="175447" y="2626"/>
                  <a:pt x="175455" y="2618"/>
                  <a:pt x="175462" y="2618"/>
                </a:cubicBezTo>
                <a:cubicBezTo>
                  <a:pt x="175470" y="2618"/>
                  <a:pt x="175478" y="2626"/>
                  <a:pt x="175478" y="2642"/>
                </a:cubicBezTo>
                <a:cubicBezTo>
                  <a:pt x="175476" y="2655"/>
                  <a:pt x="175475" y="2668"/>
                  <a:pt x="175473" y="2680"/>
                </a:cubicBezTo>
                <a:lnTo>
                  <a:pt x="175473" y="2680"/>
                </a:lnTo>
                <a:cubicBezTo>
                  <a:pt x="175475" y="2678"/>
                  <a:pt x="175477" y="2676"/>
                  <a:pt x="175478" y="2673"/>
                </a:cubicBezTo>
                <a:cubicBezTo>
                  <a:pt x="175542" y="2673"/>
                  <a:pt x="175478" y="2705"/>
                  <a:pt x="175478" y="2768"/>
                </a:cubicBezTo>
                <a:cubicBezTo>
                  <a:pt x="175473" y="2758"/>
                  <a:pt x="175469" y="2749"/>
                  <a:pt x="175466" y="2741"/>
                </a:cubicBezTo>
                <a:lnTo>
                  <a:pt x="175466" y="2741"/>
                </a:lnTo>
                <a:cubicBezTo>
                  <a:pt x="175447" y="2913"/>
                  <a:pt x="175447" y="3046"/>
                  <a:pt x="175447" y="3180"/>
                </a:cubicBezTo>
                <a:cubicBezTo>
                  <a:pt x="175447" y="3275"/>
                  <a:pt x="175447" y="3338"/>
                  <a:pt x="175478" y="3433"/>
                </a:cubicBezTo>
                <a:cubicBezTo>
                  <a:pt x="175605" y="3877"/>
                  <a:pt x="175858" y="4193"/>
                  <a:pt x="176238" y="4415"/>
                </a:cubicBezTo>
                <a:cubicBezTo>
                  <a:pt x="175130" y="4542"/>
                  <a:pt x="174782" y="5017"/>
                  <a:pt x="174623" y="5840"/>
                </a:cubicBezTo>
                <a:cubicBezTo>
                  <a:pt x="174592" y="6252"/>
                  <a:pt x="174750" y="6568"/>
                  <a:pt x="174940" y="6885"/>
                </a:cubicBezTo>
                <a:cubicBezTo>
                  <a:pt x="175098" y="7138"/>
                  <a:pt x="175415" y="7297"/>
                  <a:pt x="175700" y="7392"/>
                </a:cubicBezTo>
                <a:cubicBezTo>
                  <a:pt x="175843" y="7435"/>
                  <a:pt x="175997" y="7458"/>
                  <a:pt x="176152" y="7458"/>
                </a:cubicBezTo>
                <a:cubicBezTo>
                  <a:pt x="176684" y="7458"/>
                  <a:pt x="177243" y="7184"/>
                  <a:pt x="177537" y="6473"/>
                </a:cubicBezTo>
                <a:lnTo>
                  <a:pt x="177537" y="6473"/>
                </a:lnTo>
                <a:cubicBezTo>
                  <a:pt x="177663" y="6632"/>
                  <a:pt x="177473" y="6758"/>
                  <a:pt x="177505" y="6917"/>
                </a:cubicBezTo>
                <a:cubicBezTo>
                  <a:pt x="177505" y="7075"/>
                  <a:pt x="177537" y="7234"/>
                  <a:pt x="177600" y="7392"/>
                </a:cubicBezTo>
                <a:cubicBezTo>
                  <a:pt x="177758" y="7835"/>
                  <a:pt x="178075" y="8152"/>
                  <a:pt x="178582" y="8342"/>
                </a:cubicBezTo>
                <a:lnTo>
                  <a:pt x="178740" y="8342"/>
                </a:lnTo>
                <a:cubicBezTo>
                  <a:pt x="178804" y="8374"/>
                  <a:pt x="178867" y="8405"/>
                  <a:pt x="178930" y="8405"/>
                </a:cubicBezTo>
                <a:cubicBezTo>
                  <a:pt x="179057" y="8374"/>
                  <a:pt x="179184" y="8342"/>
                  <a:pt x="179279" y="8342"/>
                </a:cubicBezTo>
                <a:cubicBezTo>
                  <a:pt x="179595" y="8310"/>
                  <a:pt x="179975" y="8057"/>
                  <a:pt x="180165" y="7835"/>
                </a:cubicBezTo>
                <a:cubicBezTo>
                  <a:pt x="180324" y="7582"/>
                  <a:pt x="180482" y="7360"/>
                  <a:pt x="180450" y="7075"/>
                </a:cubicBezTo>
                <a:cubicBezTo>
                  <a:pt x="180514" y="6948"/>
                  <a:pt x="180514" y="6822"/>
                  <a:pt x="180450" y="6727"/>
                </a:cubicBezTo>
                <a:cubicBezTo>
                  <a:pt x="180355" y="6632"/>
                  <a:pt x="180387" y="6473"/>
                  <a:pt x="180355" y="6347"/>
                </a:cubicBezTo>
                <a:cubicBezTo>
                  <a:pt x="180197" y="5967"/>
                  <a:pt x="179912" y="5682"/>
                  <a:pt x="179564" y="5523"/>
                </a:cubicBezTo>
                <a:cubicBezTo>
                  <a:pt x="179532" y="5523"/>
                  <a:pt x="179500" y="5492"/>
                  <a:pt x="179500" y="5492"/>
                </a:cubicBezTo>
                <a:cubicBezTo>
                  <a:pt x="179342" y="5460"/>
                  <a:pt x="179184" y="5397"/>
                  <a:pt x="179025" y="5397"/>
                </a:cubicBezTo>
                <a:cubicBezTo>
                  <a:pt x="178867" y="5397"/>
                  <a:pt x="178709" y="5460"/>
                  <a:pt x="178550" y="5492"/>
                </a:cubicBezTo>
                <a:cubicBezTo>
                  <a:pt x="178107" y="5650"/>
                  <a:pt x="177790" y="5967"/>
                  <a:pt x="177600" y="6410"/>
                </a:cubicBezTo>
                <a:cubicBezTo>
                  <a:pt x="177695" y="5650"/>
                  <a:pt x="177473" y="5048"/>
                  <a:pt x="176808" y="4605"/>
                </a:cubicBezTo>
                <a:lnTo>
                  <a:pt x="176808" y="4605"/>
                </a:lnTo>
                <a:cubicBezTo>
                  <a:pt x="176861" y="4610"/>
                  <a:pt x="176913" y="4612"/>
                  <a:pt x="176964" y="4612"/>
                </a:cubicBezTo>
                <a:cubicBezTo>
                  <a:pt x="177614" y="4612"/>
                  <a:pt x="178100" y="4240"/>
                  <a:pt x="178424" y="3623"/>
                </a:cubicBezTo>
                <a:lnTo>
                  <a:pt x="178424" y="3623"/>
                </a:lnTo>
                <a:cubicBezTo>
                  <a:pt x="178329" y="4098"/>
                  <a:pt x="178424" y="4447"/>
                  <a:pt x="178614" y="4795"/>
                </a:cubicBezTo>
                <a:cubicBezTo>
                  <a:pt x="178867" y="5080"/>
                  <a:pt x="179184" y="5365"/>
                  <a:pt x="179564" y="5460"/>
                </a:cubicBezTo>
                <a:cubicBezTo>
                  <a:pt x="179661" y="5470"/>
                  <a:pt x="179759" y="5477"/>
                  <a:pt x="179857" y="5477"/>
                </a:cubicBezTo>
                <a:cubicBezTo>
                  <a:pt x="180076" y="5477"/>
                  <a:pt x="180295" y="5443"/>
                  <a:pt x="180514" y="5333"/>
                </a:cubicBezTo>
                <a:cubicBezTo>
                  <a:pt x="180830" y="5207"/>
                  <a:pt x="181020" y="4985"/>
                  <a:pt x="181274" y="4700"/>
                </a:cubicBezTo>
                <a:lnTo>
                  <a:pt x="181274" y="4700"/>
                </a:lnTo>
                <a:cubicBezTo>
                  <a:pt x="181242" y="5143"/>
                  <a:pt x="181337" y="5523"/>
                  <a:pt x="181654" y="5840"/>
                </a:cubicBezTo>
                <a:cubicBezTo>
                  <a:pt x="181947" y="6134"/>
                  <a:pt x="182296" y="6319"/>
                  <a:pt x="182724" y="6319"/>
                </a:cubicBezTo>
                <a:cubicBezTo>
                  <a:pt x="182757" y="6319"/>
                  <a:pt x="182791" y="6317"/>
                  <a:pt x="182826" y="6315"/>
                </a:cubicBezTo>
                <a:lnTo>
                  <a:pt x="182826" y="6157"/>
                </a:lnTo>
                <a:lnTo>
                  <a:pt x="182826" y="5713"/>
                </a:lnTo>
                <a:cubicBezTo>
                  <a:pt x="182762" y="5555"/>
                  <a:pt x="182731" y="5460"/>
                  <a:pt x="182731" y="5302"/>
                </a:cubicBezTo>
                <a:cubicBezTo>
                  <a:pt x="182699" y="4985"/>
                  <a:pt x="182699" y="4700"/>
                  <a:pt x="182667" y="4383"/>
                </a:cubicBezTo>
                <a:lnTo>
                  <a:pt x="182667" y="4352"/>
                </a:lnTo>
                <a:cubicBezTo>
                  <a:pt x="182541" y="4225"/>
                  <a:pt x="182667" y="4035"/>
                  <a:pt x="182572" y="3908"/>
                </a:cubicBezTo>
                <a:cubicBezTo>
                  <a:pt x="182509" y="3750"/>
                  <a:pt x="182572" y="3592"/>
                  <a:pt x="182541" y="3528"/>
                </a:cubicBezTo>
                <a:cubicBezTo>
                  <a:pt x="182446" y="3402"/>
                  <a:pt x="182446" y="3338"/>
                  <a:pt x="182414" y="3307"/>
                </a:cubicBezTo>
                <a:cubicBezTo>
                  <a:pt x="181970" y="3433"/>
                  <a:pt x="181622" y="3718"/>
                  <a:pt x="181337" y="4130"/>
                </a:cubicBezTo>
                <a:cubicBezTo>
                  <a:pt x="181432" y="3718"/>
                  <a:pt x="181305" y="3402"/>
                  <a:pt x="181115" y="3053"/>
                </a:cubicBezTo>
                <a:cubicBezTo>
                  <a:pt x="180957" y="2895"/>
                  <a:pt x="180767" y="2673"/>
                  <a:pt x="180545" y="2515"/>
                </a:cubicBezTo>
                <a:cubicBezTo>
                  <a:pt x="181559" y="2451"/>
                  <a:pt x="181590" y="2420"/>
                  <a:pt x="182129" y="1723"/>
                </a:cubicBezTo>
                <a:cubicBezTo>
                  <a:pt x="182034" y="1185"/>
                  <a:pt x="181812" y="615"/>
                  <a:pt x="181654" y="45"/>
                </a:cubicBezTo>
                <a:lnTo>
                  <a:pt x="179564" y="45"/>
                </a:lnTo>
                <a:cubicBezTo>
                  <a:pt x="179532" y="76"/>
                  <a:pt x="179500" y="140"/>
                  <a:pt x="179437" y="203"/>
                </a:cubicBezTo>
                <a:cubicBezTo>
                  <a:pt x="179405" y="235"/>
                  <a:pt x="179374" y="298"/>
                  <a:pt x="179342" y="393"/>
                </a:cubicBezTo>
                <a:cubicBezTo>
                  <a:pt x="179279" y="235"/>
                  <a:pt x="179279" y="108"/>
                  <a:pt x="179279" y="45"/>
                </a:cubicBezTo>
                <a:lnTo>
                  <a:pt x="173547" y="45"/>
                </a:lnTo>
                <a:cubicBezTo>
                  <a:pt x="173737" y="266"/>
                  <a:pt x="173958" y="456"/>
                  <a:pt x="174148" y="678"/>
                </a:cubicBezTo>
                <a:lnTo>
                  <a:pt x="173642" y="678"/>
                </a:lnTo>
                <a:cubicBezTo>
                  <a:pt x="173420" y="773"/>
                  <a:pt x="173261" y="900"/>
                  <a:pt x="173071" y="995"/>
                </a:cubicBezTo>
                <a:cubicBezTo>
                  <a:pt x="172881" y="1058"/>
                  <a:pt x="172850" y="1311"/>
                  <a:pt x="172628" y="1375"/>
                </a:cubicBezTo>
                <a:cubicBezTo>
                  <a:pt x="172723" y="773"/>
                  <a:pt x="172438" y="361"/>
                  <a:pt x="171963" y="45"/>
                </a:cubicBezTo>
                <a:lnTo>
                  <a:pt x="170348" y="45"/>
                </a:lnTo>
                <a:cubicBezTo>
                  <a:pt x="170063" y="203"/>
                  <a:pt x="169905" y="393"/>
                  <a:pt x="169715" y="710"/>
                </a:cubicBezTo>
                <a:lnTo>
                  <a:pt x="169715" y="45"/>
                </a:lnTo>
                <a:cubicBezTo>
                  <a:pt x="168576" y="16"/>
                  <a:pt x="167341" y="1"/>
                  <a:pt x="166304" y="1"/>
                </a:cubicBezTo>
                <a:cubicBezTo>
                  <a:pt x="165033" y="1"/>
                  <a:pt x="164059" y="24"/>
                  <a:pt x="163919" y="76"/>
                </a:cubicBezTo>
                <a:cubicBezTo>
                  <a:pt x="164077" y="456"/>
                  <a:pt x="164362" y="741"/>
                  <a:pt x="164711" y="931"/>
                </a:cubicBezTo>
                <a:cubicBezTo>
                  <a:pt x="164362" y="931"/>
                  <a:pt x="164046" y="931"/>
                  <a:pt x="163761" y="1090"/>
                </a:cubicBezTo>
                <a:cubicBezTo>
                  <a:pt x="163507" y="1248"/>
                  <a:pt x="163286" y="1501"/>
                  <a:pt x="163064" y="1786"/>
                </a:cubicBezTo>
                <a:cubicBezTo>
                  <a:pt x="163191" y="1058"/>
                  <a:pt x="162811" y="615"/>
                  <a:pt x="162304" y="203"/>
                </a:cubicBezTo>
                <a:cubicBezTo>
                  <a:pt x="162621" y="203"/>
                  <a:pt x="162874" y="203"/>
                  <a:pt x="163096" y="45"/>
                </a:cubicBezTo>
                <a:lnTo>
                  <a:pt x="161386" y="45"/>
                </a:lnTo>
                <a:cubicBezTo>
                  <a:pt x="161354" y="45"/>
                  <a:pt x="161291" y="76"/>
                  <a:pt x="161227" y="76"/>
                </a:cubicBezTo>
                <a:cubicBezTo>
                  <a:pt x="160752" y="203"/>
                  <a:pt x="160404" y="520"/>
                  <a:pt x="160182" y="1026"/>
                </a:cubicBezTo>
                <a:lnTo>
                  <a:pt x="160182" y="456"/>
                </a:lnTo>
                <a:cubicBezTo>
                  <a:pt x="160214" y="266"/>
                  <a:pt x="160119" y="140"/>
                  <a:pt x="160024" y="45"/>
                </a:cubicBezTo>
                <a:cubicBezTo>
                  <a:pt x="159042" y="16"/>
                  <a:pt x="157842" y="1"/>
                  <a:pt x="156796" y="1"/>
                </a:cubicBezTo>
                <a:close/>
                <a:moveTo>
                  <a:pt x="131144" y="6691"/>
                </a:moveTo>
                <a:cubicBezTo>
                  <a:pt x="130394" y="6691"/>
                  <a:pt x="129777" y="7418"/>
                  <a:pt x="129717" y="8057"/>
                </a:cubicBezTo>
                <a:cubicBezTo>
                  <a:pt x="129685" y="8849"/>
                  <a:pt x="130445" y="9545"/>
                  <a:pt x="131142" y="9545"/>
                </a:cubicBezTo>
                <a:cubicBezTo>
                  <a:pt x="131902" y="9545"/>
                  <a:pt x="132662" y="8817"/>
                  <a:pt x="132630" y="8120"/>
                </a:cubicBezTo>
                <a:cubicBezTo>
                  <a:pt x="132693" y="7360"/>
                  <a:pt x="131902" y="6695"/>
                  <a:pt x="131237" y="6695"/>
                </a:cubicBezTo>
                <a:cubicBezTo>
                  <a:pt x="131205" y="6693"/>
                  <a:pt x="131175" y="6691"/>
                  <a:pt x="131144" y="6691"/>
                </a:cubicBezTo>
                <a:close/>
                <a:moveTo>
                  <a:pt x="7759" y="6948"/>
                </a:moveTo>
                <a:cubicBezTo>
                  <a:pt x="7411" y="6948"/>
                  <a:pt x="7031" y="7107"/>
                  <a:pt x="6777" y="7392"/>
                </a:cubicBezTo>
                <a:cubicBezTo>
                  <a:pt x="6524" y="7677"/>
                  <a:pt x="6429" y="7994"/>
                  <a:pt x="6429" y="8310"/>
                </a:cubicBezTo>
                <a:cubicBezTo>
                  <a:pt x="6429" y="8659"/>
                  <a:pt x="6555" y="9007"/>
                  <a:pt x="6841" y="9260"/>
                </a:cubicBezTo>
                <a:cubicBezTo>
                  <a:pt x="7126" y="9482"/>
                  <a:pt x="7442" y="9609"/>
                  <a:pt x="7759" y="9609"/>
                </a:cubicBezTo>
                <a:cubicBezTo>
                  <a:pt x="8107" y="9609"/>
                  <a:pt x="8487" y="9482"/>
                  <a:pt x="8709" y="9229"/>
                </a:cubicBezTo>
                <a:cubicBezTo>
                  <a:pt x="8962" y="8944"/>
                  <a:pt x="9026" y="8627"/>
                  <a:pt x="9121" y="8310"/>
                </a:cubicBezTo>
                <a:cubicBezTo>
                  <a:pt x="9026" y="7962"/>
                  <a:pt x="8962" y="7582"/>
                  <a:pt x="8677" y="7329"/>
                </a:cubicBezTo>
                <a:cubicBezTo>
                  <a:pt x="8392" y="7075"/>
                  <a:pt x="8076" y="6948"/>
                  <a:pt x="7759" y="6948"/>
                </a:cubicBezTo>
                <a:close/>
                <a:moveTo>
                  <a:pt x="90035" y="6727"/>
                </a:moveTo>
                <a:cubicBezTo>
                  <a:pt x="89275" y="6727"/>
                  <a:pt x="88515" y="7424"/>
                  <a:pt x="88610" y="8152"/>
                </a:cubicBezTo>
                <a:cubicBezTo>
                  <a:pt x="88515" y="8944"/>
                  <a:pt x="89275" y="9609"/>
                  <a:pt x="89972" y="9609"/>
                </a:cubicBezTo>
                <a:cubicBezTo>
                  <a:pt x="90732" y="9609"/>
                  <a:pt x="91460" y="8912"/>
                  <a:pt x="91460" y="8184"/>
                </a:cubicBezTo>
                <a:cubicBezTo>
                  <a:pt x="91460" y="7424"/>
                  <a:pt x="90732" y="6727"/>
                  <a:pt x="90035" y="6727"/>
                </a:cubicBezTo>
                <a:close/>
                <a:moveTo>
                  <a:pt x="46107" y="5961"/>
                </a:moveTo>
                <a:cubicBezTo>
                  <a:pt x="45948" y="5961"/>
                  <a:pt x="45788" y="5978"/>
                  <a:pt x="45635" y="5998"/>
                </a:cubicBezTo>
                <a:cubicBezTo>
                  <a:pt x="45382" y="6062"/>
                  <a:pt x="45223" y="6252"/>
                  <a:pt x="45002" y="6442"/>
                </a:cubicBezTo>
                <a:cubicBezTo>
                  <a:pt x="44780" y="6695"/>
                  <a:pt x="44653" y="6948"/>
                  <a:pt x="44653" y="7265"/>
                </a:cubicBezTo>
                <a:cubicBezTo>
                  <a:pt x="44622" y="7804"/>
                  <a:pt x="44780" y="8184"/>
                  <a:pt x="45160" y="8500"/>
                </a:cubicBezTo>
                <a:cubicBezTo>
                  <a:pt x="45255" y="8595"/>
                  <a:pt x="45382" y="8690"/>
                  <a:pt x="45477" y="8754"/>
                </a:cubicBezTo>
                <a:cubicBezTo>
                  <a:pt x="45667" y="8811"/>
                  <a:pt x="45880" y="8822"/>
                  <a:pt x="46088" y="8822"/>
                </a:cubicBezTo>
                <a:cubicBezTo>
                  <a:pt x="46227" y="8822"/>
                  <a:pt x="46364" y="8817"/>
                  <a:pt x="46490" y="8817"/>
                </a:cubicBezTo>
                <a:cubicBezTo>
                  <a:pt x="46585" y="8817"/>
                  <a:pt x="46744" y="8754"/>
                  <a:pt x="46839" y="8659"/>
                </a:cubicBezTo>
                <a:cubicBezTo>
                  <a:pt x="47040" y="8457"/>
                  <a:pt x="47319" y="8256"/>
                  <a:pt x="47440" y="7936"/>
                </a:cubicBezTo>
                <a:lnTo>
                  <a:pt x="47440" y="7936"/>
                </a:lnTo>
                <a:lnTo>
                  <a:pt x="47440" y="8532"/>
                </a:lnTo>
                <a:cubicBezTo>
                  <a:pt x="47440" y="8595"/>
                  <a:pt x="47440" y="8659"/>
                  <a:pt x="47472" y="8690"/>
                </a:cubicBezTo>
                <a:cubicBezTo>
                  <a:pt x="47567" y="9007"/>
                  <a:pt x="47789" y="9292"/>
                  <a:pt x="48074" y="9482"/>
                </a:cubicBezTo>
                <a:cubicBezTo>
                  <a:pt x="48272" y="9624"/>
                  <a:pt x="48547" y="9740"/>
                  <a:pt x="48830" y="9740"/>
                </a:cubicBezTo>
                <a:cubicBezTo>
                  <a:pt x="48863" y="9740"/>
                  <a:pt x="48896" y="9739"/>
                  <a:pt x="48929" y="9735"/>
                </a:cubicBezTo>
                <a:lnTo>
                  <a:pt x="49245" y="9735"/>
                </a:lnTo>
                <a:cubicBezTo>
                  <a:pt x="49594" y="9577"/>
                  <a:pt x="49910" y="9387"/>
                  <a:pt x="50132" y="9007"/>
                </a:cubicBezTo>
                <a:cubicBezTo>
                  <a:pt x="50354" y="8659"/>
                  <a:pt x="50290" y="8279"/>
                  <a:pt x="50322" y="7899"/>
                </a:cubicBezTo>
                <a:lnTo>
                  <a:pt x="50227" y="7835"/>
                </a:lnTo>
                <a:cubicBezTo>
                  <a:pt x="50069" y="7392"/>
                  <a:pt x="49815" y="7107"/>
                  <a:pt x="49372" y="6948"/>
                </a:cubicBezTo>
                <a:cubicBezTo>
                  <a:pt x="49340" y="6948"/>
                  <a:pt x="49340" y="6917"/>
                  <a:pt x="49340" y="6885"/>
                </a:cubicBezTo>
                <a:cubicBezTo>
                  <a:pt x="49119" y="6853"/>
                  <a:pt x="48929" y="6853"/>
                  <a:pt x="48739" y="6853"/>
                </a:cubicBezTo>
                <a:cubicBezTo>
                  <a:pt x="48580" y="6853"/>
                  <a:pt x="48422" y="6885"/>
                  <a:pt x="48295" y="6948"/>
                </a:cubicBezTo>
                <a:cubicBezTo>
                  <a:pt x="47947" y="7107"/>
                  <a:pt x="47694" y="7360"/>
                  <a:pt x="47535" y="7709"/>
                </a:cubicBezTo>
                <a:cubicBezTo>
                  <a:pt x="47519" y="7725"/>
                  <a:pt x="47502" y="7742"/>
                  <a:pt x="47486" y="7767"/>
                </a:cubicBezTo>
                <a:lnTo>
                  <a:pt x="47486" y="7767"/>
                </a:lnTo>
                <a:cubicBezTo>
                  <a:pt x="47504" y="7656"/>
                  <a:pt x="47504" y="7539"/>
                  <a:pt x="47504" y="7487"/>
                </a:cubicBezTo>
                <a:cubicBezTo>
                  <a:pt x="47440" y="7265"/>
                  <a:pt x="47472" y="7107"/>
                  <a:pt x="47440" y="6948"/>
                </a:cubicBezTo>
                <a:cubicBezTo>
                  <a:pt x="47345" y="6695"/>
                  <a:pt x="47187" y="6537"/>
                  <a:pt x="47029" y="6315"/>
                </a:cubicBezTo>
                <a:cubicBezTo>
                  <a:pt x="46771" y="6036"/>
                  <a:pt x="46441" y="5961"/>
                  <a:pt x="46107" y="5961"/>
                </a:cubicBezTo>
                <a:close/>
                <a:moveTo>
                  <a:pt x="162567" y="6913"/>
                </a:moveTo>
                <a:cubicBezTo>
                  <a:pt x="161902" y="6913"/>
                  <a:pt x="161288" y="7610"/>
                  <a:pt x="161227" y="8279"/>
                </a:cubicBezTo>
                <a:cubicBezTo>
                  <a:pt x="161196" y="9102"/>
                  <a:pt x="161956" y="9735"/>
                  <a:pt x="162621" y="9767"/>
                </a:cubicBezTo>
                <a:cubicBezTo>
                  <a:pt x="162637" y="9768"/>
                  <a:pt x="162654" y="9768"/>
                  <a:pt x="162671" y="9768"/>
                </a:cubicBezTo>
                <a:cubicBezTo>
                  <a:pt x="163440" y="9768"/>
                  <a:pt x="164077" y="9056"/>
                  <a:pt x="164077" y="8374"/>
                </a:cubicBezTo>
                <a:cubicBezTo>
                  <a:pt x="164077" y="7599"/>
                  <a:pt x="163411" y="6916"/>
                  <a:pt x="162700" y="6916"/>
                </a:cubicBezTo>
                <a:cubicBezTo>
                  <a:pt x="162684" y="6916"/>
                  <a:pt x="162668" y="6916"/>
                  <a:pt x="162652" y="6917"/>
                </a:cubicBezTo>
                <a:cubicBezTo>
                  <a:pt x="162624" y="6914"/>
                  <a:pt x="162595" y="6913"/>
                  <a:pt x="162567" y="6913"/>
                </a:cubicBezTo>
                <a:close/>
                <a:moveTo>
                  <a:pt x="121578" y="6948"/>
                </a:moveTo>
                <a:cubicBezTo>
                  <a:pt x="120817" y="6948"/>
                  <a:pt x="120057" y="7677"/>
                  <a:pt x="120152" y="8374"/>
                </a:cubicBezTo>
                <a:cubicBezTo>
                  <a:pt x="120057" y="9134"/>
                  <a:pt x="120817" y="9799"/>
                  <a:pt x="121546" y="9862"/>
                </a:cubicBezTo>
                <a:cubicBezTo>
                  <a:pt x="122274" y="9862"/>
                  <a:pt x="123003" y="9134"/>
                  <a:pt x="123003" y="8437"/>
                </a:cubicBezTo>
                <a:cubicBezTo>
                  <a:pt x="123003" y="7677"/>
                  <a:pt x="122274" y="6948"/>
                  <a:pt x="121578" y="6948"/>
                </a:cubicBezTo>
                <a:close/>
                <a:moveTo>
                  <a:pt x="15550" y="8627"/>
                </a:moveTo>
                <a:cubicBezTo>
                  <a:pt x="15550" y="8944"/>
                  <a:pt x="15803" y="9102"/>
                  <a:pt x="15930" y="9324"/>
                </a:cubicBezTo>
                <a:cubicBezTo>
                  <a:pt x="15676" y="9482"/>
                  <a:pt x="15359" y="9609"/>
                  <a:pt x="15138" y="9894"/>
                </a:cubicBezTo>
                <a:cubicBezTo>
                  <a:pt x="15043" y="9577"/>
                  <a:pt x="14948" y="9229"/>
                  <a:pt x="14663" y="8975"/>
                </a:cubicBezTo>
                <a:cubicBezTo>
                  <a:pt x="14916" y="8849"/>
                  <a:pt x="15233" y="8754"/>
                  <a:pt x="15550" y="8627"/>
                </a:cubicBezTo>
                <a:close/>
                <a:moveTo>
                  <a:pt x="80378" y="7040"/>
                </a:moveTo>
                <a:cubicBezTo>
                  <a:pt x="79628" y="7040"/>
                  <a:pt x="79014" y="7769"/>
                  <a:pt x="79014" y="8469"/>
                </a:cubicBezTo>
                <a:cubicBezTo>
                  <a:pt x="79014" y="9229"/>
                  <a:pt x="79743" y="9925"/>
                  <a:pt x="80439" y="9925"/>
                </a:cubicBezTo>
                <a:cubicBezTo>
                  <a:pt x="81199" y="9925"/>
                  <a:pt x="81960" y="9229"/>
                  <a:pt x="81896" y="8500"/>
                </a:cubicBezTo>
                <a:cubicBezTo>
                  <a:pt x="81960" y="7709"/>
                  <a:pt x="81168" y="7043"/>
                  <a:pt x="80471" y="7043"/>
                </a:cubicBezTo>
                <a:cubicBezTo>
                  <a:pt x="80440" y="7041"/>
                  <a:pt x="80409" y="7040"/>
                  <a:pt x="80378" y="7040"/>
                </a:cubicBezTo>
                <a:close/>
                <a:moveTo>
                  <a:pt x="153104" y="7106"/>
                </a:moveTo>
                <a:cubicBezTo>
                  <a:pt x="152333" y="7106"/>
                  <a:pt x="151695" y="7849"/>
                  <a:pt x="151695" y="8500"/>
                </a:cubicBezTo>
                <a:cubicBezTo>
                  <a:pt x="151695" y="9292"/>
                  <a:pt x="152423" y="9957"/>
                  <a:pt x="153120" y="9957"/>
                </a:cubicBezTo>
                <a:cubicBezTo>
                  <a:pt x="153880" y="9957"/>
                  <a:pt x="154640" y="9260"/>
                  <a:pt x="154577" y="8532"/>
                </a:cubicBezTo>
                <a:cubicBezTo>
                  <a:pt x="154640" y="7772"/>
                  <a:pt x="153848" y="7107"/>
                  <a:pt x="153152" y="7107"/>
                </a:cubicBezTo>
                <a:cubicBezTo>
                  <a:pt x="153136" y="7106"/>
                  <a:pt x="153120" y="7106"/>
                  <a:pt x="153104" y="7106"/>
                </a:cubicBezTo>
                <a:close/>
                <a:moveTo>
                  <a:pt x="39203" y="7101"/>
                </a:moveTo>
                <a:cubicBezTo>
                  <a:pt x="38984" y="7101"/>
                  <a:pt x="38770" y="7191"/>
                  <a:pt x="38605" y="7329"/>
                </a:cubicBezTo>
                <a:cubicBezTo>
                  <a:pt x="38320" y="7519"/>
                  <a:pt x="38130" y="7740"/>
                  <a:pt x="38003" y="8057"/>
                </a:cubicBezTo>
                <a:cubicBezTo>
                  <a:pt x="37940" y="8215"/>
                  <a:pt x="37971" y="8405"/>
                  <a:pt x="37971" y="8595"/>
                </a:cubicBezTo>
                <a:cubicBezTo>
                  <a:pt x="37940" y="8849"/>
                  <a:pt x="38003" y="9070"/>
                  <a:pt x="38161" y="9292"/>
                </a:cubicBezTo>
                <a:cubicBezTo>
                  <a:pt x="38351" y="9577"/>
                  <a:pt x="38605" y="9799"/>
                  <a:pt x="38921" y="9894"/>
                </a:cubicBezTo>
                <a:cubicBezTo>
                  <a:pt x="38965" y="9948"/>
                  <a:pt x="39013" y="9965"/>
                  <a:pt x="39060" y="9965"/>
                </a:cubicBezTo>
                <a:cubicBezTo>
                  <a:pt x="39137" y="9965"/>
                  <a:pt x="39213" y="9921"/>
                  <a:pt x="39272" y="9921"/>
                </a:cubicBezTo>
                <a:cubicBezTo>
                  <a:pt x="39283" y="9921"/>
                  <a:pt x="39292" y="9922"/>
                  <a:pt x="39301" y="9925"/>
                </a:cubicBezTo>
                <a:cubicBezTo>
                  <a:pt x="39386" y="9951"/>
                  <a:pt x="39469" y="9963"/>
                  <a:pt x="39549" y="9963"/>
                </a:cubicBezTo>
                <a:cubicBezTo>
                  <a:pt x="39768" y="9963"/>
                  <a:pt x="39971" y="9874"/>
                  <a:pt x="40156" y="9735"/>
                </a:cubicBezTo>
                <a:cubicBezTo>
                  <a:pt x="40410" y="9545"/>
                  <a:pt x="40631" y="9292"/>
                  <a:pt x="40726" y="8944"/>
                </a:cubicBezTo>
                <a:cubicBezTo>
                  <a:pt x="40790" y="8785"/>
                  <a:pt x="40726" y="8627"/>
                  <a:pt x="40790" y="8469"/>
                </a:cubicBezTo>
                <a:cubicBezTo>
                  <a:pt x="40821" y="8184"/>
                  <a:pt x="40726" y="7962"/>
                  <a:pt x="40568" y="7740"/>
                </a:cubicBezTo>
                <a:cubicBezTo>
                  <a:pt x="40378" y="7487"/>
                  <a:pt x="40156" y="7234"/>
                  <a:pt x="39776" y="7170"/>
                </a:cubicBezTo>
                <a:cubicBezTo>
                  <a:pt x="39618" y="7107"/>
                  <a:pt x="39460" y="7107"/>
                  <a:pt x="39301" y="7107"/>
                </a:cubicBezTo>
                <a:cubicBezTo>
                  <a:pt x="39269" y="7103"/>
                  <a:pt x="39236" y="7101"/>
                  <a:pt x="39203" y="7101"/>
                </a:cubicBezTo>
                <a:close/>
                <a:moveTo>
                  <a:pt x="111981" y="7166"/>
                </a:moveTo>
                <a:cubicBezTo>
                  <a:pt x="111205" y="7166"/>
                  <a:pt x="110618" y="7893"/>
                  <a:pt x="110557" y="8532"/>
                </a:cubicBezTo>
                <a:cubicBezTo>
                  <a:pt x="110525" y="9324"/>
                  <a:pt x="111285" y="10020"/>
                  <a:pt x="111950" y="10052"/>
                </a:cubicBezTo>
                <a:cubicBezTo>
                  <a:pt x="111966" y="10053"/>
                  <a:pt x="111982" y="10053"/>
                  <a:pt x="111998" y="10053"/>
                </a:cubicBezTo>
                <a:cubicBezTo>
                  <a:pt x="112771" y="10053"/>
                  <a:pt x="113469" y="9310"/>
                  <a:pt x="113407" y="8627"/>
                </a:cubicBezTo>
                <a:cubicBezTo>
                  <a:pt x="113502" y="7867"/>
                  <a:pt x="112742" y="7202"/>
                  <a:pt x="112077" y="7170"/>
                </a:cubicBezTo>
                <a:cubicBezTo>
                  <a:pt x="112044" y="7168"/>
                  <a:pt x="112012" y="7166"/>
                  <a:pt x="111981" y="7166"/>
                </a:cubicBezTo>
                <a:close/>
                <a:moveTo>
                  <a:pt x="1078" y="8931"/>
                </a:moveTo>
                <a:cubicBezTo>
                  <a:pt x="963" y="8931"/>
                  <a:pt x="901" y="9075"/>
                  <a:pt x="792" y="9102"/>
                </a:cubicBezTo>
                <a:cubicBezTo>
                  <a:pt x="475" y="9324"/>
                  <a:pt x="570" y="9609"/>
                  <a:pt x="760" y="9894"/>
                </a:cubicBezTo>
                <a:cubicBezTo>
                  <a:pt x="906" y="9894"/>
                  <a:pt x="971" y="10056"/>
                  <a:pt x="1105" y="10056"/>
                </a:cubicBezTo>
                <a:cubicBezTo>
                  <a:pt x="1116" y="10056"/>
                  <a:pt x="1128" y="10054"/>
                  <a:pt x="1140" y="10052"/>
                </a:cubicBezTo>
                <a:cubicBezTo>
                  <a:pt x="1298" y="9989"/>
                  <a:pt x="1425" y="9925"/>
                  <a:pt x="1520" y="9925"/>
                </a:cubicBezTo>
                <a:cubicBezTo>
                  <a:pt x="1773" y="9609"/>
                  <a:pt x="1742" y="9324"/>
                  <a:pt x="1520" y="9070"/>
                </a:cubicBezTo>
                <a:cubicBezTo>
                  <a:pt x="1425" y="9007"/>
                  <a:pt x="1298" y="8975"/>
                  <a:pt x="1140" y="8944"/>
                </a:cubicBezTo>
                <a:cubicBezTo>
                  <a:pt x="1118" y="8935"/>
                  <a:pt x="1097" y="8931"/>
                  <a:pt x="1078" y="8931"/>
                </a:cubicBezTo>
                <a:close/>
                <a:moveTo>
                  <a:pt x="70884" y="7232"/>
                </a:moveTo>
                <a:cubicBezTo>
                  <a:pt x="70117" y="7232"/>
                  <a:pt x="69482" y="7885"/>
                  <a:pt x="69482" y="8659"/>
                </a:cubicBezTo>
                <a:cubicBezTo>
                  <a:pt x="69482" y="9462"/>
                  <a:pt x="70115" y="10085"/>
                  <a:pt x="70852" y="10085"/>
                </a:cubicBezTo>
                <a:cubicBezTo>
                  <a:pt x="70871" y="10085"/>
                  <a:pt x="70889" y="10084"/>
                  <a:pt x="70907" y="10084"/>
                </a:cubicBezTo>
                <a:cubicBezTo>
                  <a:pt x="70925" y="10084"/>
                  <a:pt x="70943" y="10085"/>
                  <a:pt x="70961" y="10085"/>
                </a:cubicBezTo>
                <a:cubicBezTo>
                  <a:pt x="71728" y="10085"/>
                  <a:pt x="72332" y="9433"/>
                  <a:pt x="72332" y="8690"/>
                </a:cubicBezTo>
                <a:cubicBezTo>
                  <a:pt x="72332" y="8310"/>
                  <a:pt x="72205" y="7962"/>
                  <a:pt x="71920" y="7677"/>
                </a:cubicBezTo>
                <a:cubicBezTo>
                  <a:pt x="71667" y="7392"/>
                  <a:pt x="71350" y="7265"/>
                  <a:pt x="70939" y="7234"/>
                </a:cubicBezTo>
                <a:cubicBezTo>
                  <a:pt x="70921" y="7233"/>
                  <a:pt x="70902" y="7232"/>
                  <a:pt x="70884" y="7232"/>
                </a:cubicBezTo>
                <a:close/>
                <a:moveTo>
                  <a:pt x="143523" y="7325"/>
                </a:moveTo>
                <a:cubicBezTo>
                  <a:pt x="142747" y="7325"/>
                  <a:pt x="142161" y="8051"/>
                  <a:pt x="142131" y="8690"/>
                </a:cubicBezTo>
                <a:cubicBezTo>
                  <a:pt x="142067" y="9482"/>
                  <a:pt x="142828" y="10179"/>
                  <a:pt x="143493" y="10210"/>
                </a:cubicBezTo>
                <a:cubicBezTo>
                  <a:pt x="143509" y="10211"/>
                  <a:pt x="143525" y="10211"/>
                  <a:pt x="143540" y="10211"/>
                </a:cubicBezTo>
                <a:cubicBezTo>
                  <a:pt x="144313" y="10211"/>
                  <a:pt x="145012" y="9468"/>
                  <a:pt x="144981" y="8785"/>
                </a:cubicBezTo>
                <a:cubicBezTo>
                  <a:pt x="145076" y="8025"/>
                  <a:pt x="144348" y="7360"/>
                  <a:pt x="143619" y="7329"/>
                </a:cubicBezTo>
                <a:cubicBezTo>
                  <a:pt x="143587" y="7326"/>
                  <a:pt x="143555" y="7325"/>
                  <a:pt x="143523" y="7325"/>
                </a:cubicBezTo>
                <a:close/>
                <a:moveTo>
                  <a:pt x="102567" y="7356"/>
                </a:moveTo>
                <a:cubicBezTo>
                  <a:pt x="102538" y="7356"/>
                  <a:pt x="102510" y="7358"/>
                  <a:pt x="102481" y="7360"/>
                </a:cubicBezTo>
                <a:cubicBezTo>
                  <a:pt x="102466" y="7360"/>
                  <a:pt x="102450" y="7359"/>
                  <a:pt x="102435" y="7359"/>
                </a:cubicBezTo>
                <a:cubicBezTo>
                  <a:pt x="101665" y="7359"/>
                  <a:pt x="101055" y="8133"/>
                  <a:pt x="101024" y="8785"/>
                </a:cubicBezTo>
                <a:cubicBezTo>
                  <a:pt x="100993" y="9577"/>
                  <a:pt x="101753" y="10242"/>
                  <a:pt x="102449" y="10242"/>
                </a:cubicBezTo>
                <a:cubicBezTo>
                  <a:pt x="103209" y="10242"/>
                  <a:pt x="103906" y="9514"/>
                  <a:pt x="103906" y="8817"/>
                </a:cubicBezTo>
                <a:cubicBezTo>
                  <a:pt x="103906" y="8087"/>
                  <a:pt x="103263" y="7356"/>
                  <a:pt x="102567" y="7356"/>
                </a:cubicBezTo>
                <a:close/>
                <a:moveTo>
                  <a:pt x="61375" y="7487"/>
                </a:moveTo>
                <a:cubicBezTo>
                  <a:pt x="60520" y="7487"/>
                  <a:pt x="59886" y="8152"/>
                  <a:pt x="59950" y="8912"/>
                </a:cubicBezTo>
                <a:cubicBezTo>
                  <a:pt x="59886" y="9704"/>
                  <a:pt x="60615" y="10337"/>
                  <a:pt x="61311" y="10337"/>
                </a:cubicBezTo>
                <a:cubicBezTo>
                  <a:pt x="62166" y="10337"/>
                  <a:pt x="62800" y="9704"/>
                  <a:pt x="62800" y="8944"/>
                </a:cubicBezTo>
                <a:cubicBezTo>
                  <a:pt x="62800" y="8152"/>
                  <a:pt x="62166" y="7487"/>
                  <a:pt x="61375" y="7487"/>
                </a:cubicBezTo>
                <a:close/>
                <a:moveTo>
                  <a:pt x="175162" y="7550"/>
                </a:moveTo>
                <a:cubicBezTo>
                  <a:pt x="174338" y="7550"/>
                  <a:pt x="173737" y="8152"/>
                  <a:pt x="173705" y="8944"/>
                </a:cubicBezTo>
                <a:cubicBezTo>
                  <a:pt x="173705" y="9767"/>
                  <a:pt x="174307" y="10369"/>
                  <a:pt x="175130" y="10400"/>
                </a:cubicBezTo>
                <a:cubicBezTo>
                  <a:pt x="175953" y="10400"/>
                  <a:pt x="176555" y="9767"/>
                  <a:pt x="176555" y="8975"/>
                </a:cubicBezTo>
                <a:cubicBezTo>
                  <a:pt x="176555" y="8152"/>
                  <a:pt x="175953" y="7550"/>
                  <a:pt x="175162" y="7550"/>
                </a:cubicBezTo>
                <a:close/>
                <a:moveTo>
                  <a:pt x="134055" y="7582"/>
                </a:moveTo>
                <a:cubicBezTo>
                  <a:pt x="133295" y="7582"/>
                  <a:pt x="132567" y="8310"/>
                  <a:pt x="132567" y="9007"/>
                </a:cubicBezTo>
                <a:cubicBezTo>
                  <a:pt x="132567" y="9724"/>
                  <a:pt x="133214" y="10440"/>
                  <a:pt x="133872" y="10440"/>
                </a:cubicBezTo>
                <a:cubicBezTo>
                  <a:pt x="133912" y="10440"/>
                  <a:pt x="133952" y="10437"/>
                  <a:pt x="133992" y="10432"/>
                </a:cubicBezTo>
                <a:cubicBezTo>
                  <a:pt x="134035" y="10438"/>
                  <a:pt x="134079" y="10440"/>
                  <a:pt x="134122" y="10440"/>
                </a:cubicBezTo>
                <a:cubicBezTo>
                  <a:pt x="134833" y="10440"/>
                  <a:pt x="135480" y="9727"/>
                  <a:pt x="135480" y="9070"/>
                </a:cubicBezTo>
                <a:cubicBezTo>
                  <a:pt x="135480" y="8310"/>
                  <a:pt x="134752" y="7582"/>
                  <a:pt x="134055" y="7582"/>
                </a:cubicBezTo>
                <a:close/>
                <a:moveTo>
                  <a:pt x="18495" y="9482"/>
                </a:moveTo>
                <a:cubicBezTo>
                  <a:pt x="18590" y="9735"/>
                  <a:pt x="18716" y="9925"/>
                  <a:pt x="18843" y="10115"/>
                </a:cubicBezTo>
                <a:cubicBezTo>
                  <a:pt x="18526" y="10210"/>
                  <a:pt x="18336" y="10369"/>
                  <a:pt x="18146" y="10527"/>
                </a:cubicBezTo>
                <a:cubicBezTo>
                  <a:pt x="18051" y="10337"/>
                  <a:pt x="17925" y="10179"/>
                  <a:pt x="17798" y="9894"/>
                </a:cubicBezTo>
                <a:cubicBezTo>
                  <a:pt x="18020" y="9735"/>
                  <a:pt x="18305" y="9735"/>
                  <a:pt x="18495" y="9482"/>
                </a:cubicBezTo>
                <a:close/>
                <a:moveTo>
                  <a:pt x="92899" y="7676"/>
                </a:moveTo>
                <a:cubicBezTo>
                  <a:pt x="92129" y="7676"/>
                  <a:pt x="91491" y="8388"/>
                  <a:pt x="91460" y="9070"/>
                </a:cubicBezTo>
                <a:cubicBezTo>
                  <a:pt x="91397" y="9862"/>
                  <a:pt x="92157" y="10527"/>
                  <a:pt x="92822" y="10527"/>
                </a:cubicBezTo>
                <a:cubicBezTo>
                  <a:pt x="93582" y="10527"/>
                  <a:pt x="94342" y="9799"/>
                  <a:pt x="94310" y="9102"/>
                </a:cubicBezTo>
                <a:cubicBezTo>
                  <a:pt x="94405" y="8374"/>
                  <a:pt x="93677" y="7709"/>
                  <a:pt x="92949" y="7677"/>
                </a:cubicBezTo>
                <a:cubicBezTo>
                  <a:pt x="92932" y="7676"/>
                  <a:pt x="92915" y="7676"/>
                  <a:pt x="92899" y="7676"/>
                </a:cubicBezTo>
                <a:close/>
                <a:moveTo>
                  <a:pt x="165495" y="7736"/>
                </a:moveTo>
                <a:cubicBezTo>
                  <a:pt x="165133" y="7736"/>
                  <a:pt x="164848" y="7891"/>
                  <a:pt x="164616" y="8152"/>
                </a:cubicBezTo>
                <a:cubicBezTo>
                  <a:pt x="164331" y="8437"/>
                  <a:pt x="164204" y="8754"/>
                  <a:pt x="164172" y="9134"/>
                </a:cubicBezTo>
                <a:cubicBezTo>
                  <a:pt x="164172" y="9545"/>
                  <a:pt x="164299" y="9894"/>
                  <a:pt x="164552" y="10179"/>
                </a:cubicBezTo>
                <a:cubicBezTo>
                  <a:pt x="164838" y="10432"/>
                  <a:pt x="165186" y="10590"/>
                  <a:pt x="165566" y="10590"/>
                </a:cubicBezTo>
                <a:cubicBezTo>
                  <a:pt x="166421" y="10559"/>
                  <a:pt x="166928" y="10052"/>
                  <a:pt x="167023" y="9229"/>
                </a:cubicBezTo>
                <a:cubicBezTo>
                  <a:pt x="166991" y="8310"/>
                  <a:pt x="166453" y="7772"/>
                  <a:pt x="165598" y="7740"/>
                </a:cubicBezTo>
                <a:cubicBezTo>
                  <a:pt x="165563" y="7738"/>
                  <a:pt x="165529" y="7736"/>
                  <a:pt x="165495" y="7736"/>
                </a:cubicBezTo>
                <a:close/>
                <a:moveTo>
                  <a:pt x="51825" y="7797"/>
                </a:moveTo>
                <a:cubicBezTo>
                  <a:pt x="51592" y="7797"/>
                  <a:pt x="51346" y="7825"/>
                  <a:pt x="51114" y="7994"/>
                </a:cubicBezTo>
                <a:cubicBezTo>
                  <a:pt x="50797" y="8184"/>
                  <a:pt x="50639" y="8500"/>
                  <a:pt x="50449" y="8849"/>
                </a:cubicBezTo>
                <a:cubicBezTo>
                  <a:pt x="50385" y="9070"/>
                  <a:pt x="50385" y="9292"/>
                  <a:pt x="50385" y="9545"/>
                </a:cubicBezTo>
                <a:cubicBezTo>
                  <a:pt x="50449" y="9609"/>
                  <a:pt x="50480" y="9640"/>
                  <a:pt x="50512" y="9735"/>
                </a:cubicBezTo>
                <a:cubicBezTo>
                  <a:pt x="50773" y="10286"/>
                  <a:pt x="51194" y="10598"/>
                  <a:pt x="51773" y="10598"/>
                </a:cubicBezTo>
                <a:cubicBezTo>
                  <a:pt x="51827" y="10598"/>
                  <a:pt x="51881" y="10596"/>
                  <a:pt x="51937" y="10590"/>
                </a:cubicBezTo>
                <a:lnTo>
                  <a:pt x="52159" y="10590"/>
                </a:lnTo>
                <a:cubicBezTo>
                  <a:pt x="52761" y="10400"/>
                  <a:pt x="53077" y="10052"/>
                  <a:pt x="53299" y="9545"/>
                </a:cubicBezTo>
                <a:lnTo>
                  <a:pt x="53299" y="8849"/>
                </a:lnTo>
                <a:cubicBezTo>
                  <a:pt x="53077" y="8310"/>
                  <a:pt x="52761" y="7962"/>
                  <a:pt x="52159" y="7804"/>
                </a:cubicBezTo>
                <a:cubicBezTo>
                  <a:pt x="52053" y="7804"/>
                  <a:pt x="51941" y="7797"/>
                  <a:pt x="51825" y="7797"/>
                </a:cubicBezTo>
                <a:close/>
                <a:moveTo>
                  <a:pt x="124462" y="7832"/>
                </a:moveTo>
                <a:cubicBezTo>
                  <a:pt x="123709" y="7832"/>
                  <a:pt x="123066" y="8561"/>
                  <a:pt x="123066" y="9260"/>
                </a:cubicBezTo>
                <a:cubicBezTo>
                  <a:pt x="123066" y="10020"/>
                  <a:pt x="123794" y="10717"/>
                  <a:pt x="124491" y="10717"/>
                </a:cubicBezTo>
                <a:cubicBezTo>
                  <a:pt x="125251" y="10717"/>
                  <a:pt x="126011" y="10020"/>
                  <a:pt x="125980" y="9292"/>
                </a:cubicBezTo>
                <a:cubicBezTo>
                  <a:pt x="125980" y="8500"/>
                  <a:pt x="125220" y="7835"/>
                  <a:pt x="124554" y="7835"/>
                </a:cubicBezTo>
                <a:cubicBezTo>
                  <a:pt x="124523" y="7833"/>
                  <a:pt x="124492" y="7832"/>
                  <a:pt x="124462" y="7832"/>
                </a:cubicBezTo>
                <a:close/>
                <a:moveTo>
                  <a:pt x="83295" y="7895"/>
                </a:moveTo>
                <a:cubicBezTo>
                  <a:pt x="82573" y="7895"/>
                  <a:pt x="81960" y="8621"/>
                  <a:pt x="81960" y="9260"/>
                </a:cubicBezTo>
                <a:cubicBezTo>
                  <a:pt x="81896" y="10084"/>
                  <a:pt x="82656" y="10717"/>
                  <a:pt x="83321" y="10749"/>
                </a:cubicBezTo>
                <a:cubicBezTo>
                  <a:pt x="83352" y="10751"/>
                  <a:pt x="83383" y="10752"/>
                  <a:pt x="83414" y="10752"/>
                </a:cubicBezTo>
                <a:cubicBezTo>
                  <a:pt x="84167" y="10752"/>
                  <a:pt x="84810" y="10026"/>
                  <a:pt x="84810" y="9387"/>
                </a:cubicBezTo>
                <a:cubicBezTo>
                  <a:pt x="84810" y="8612"/>
                  <a:pt x="84112" y="7898"/>
                  <a:pt x="83429" y="7898"/>
                </a:cubicBezTo>
                <a:cubicBezTo>
                  <a:pt x="83414" y="7898"/>
                  <a:pt x="83399" y="7898"/>
                  <a:pt x="83385" y="7899"/>
                </a:cubicBezTo>
                <a:cubicBezTo>
                  <a:pt x="83355" y="7896"/>
                  <a:pt x="83325" y="7895"/>
                  <a:pt x="83295" y="7895"/>
                </a:cubicBezTo>
                <a:close/>
                <a:moveTo>
                  <a:pt x="156065" y="7962"/>
                </a:moveTo>
                <a:cubicBezTo>
                  <a:pt x="155178" y="8025"/>
                  <a:pt x="154672" y="8532"/>
                  <a:pt x="154640" y="9387"/>
                </a:cubicBezTo>
                <a:cubicBezTo>
                  <a:pt x="154577" y="9767"/>
                  <a:pt x="154735" y="10084"/>
                  <a:pt x="155020" y="10369"/>
                </a:cubicBezTo>
                <a:cubicBezTo>
                  <a:pt x="155305" y="10654"/>
                  <a:pt x="155653" y="10812"/>
                  <a:pt x="156002" y="10812"/>
                </a:cubicBezTo>
                <a:cubicBezTo>
                  <a:pt x="156889" y="10749"/>
                  <a:pt x="157427" y="10242"/>
                  <a:pt x="157427" y="9419"/>
                </a:cubicBezTo>
                <a:cubicBezTo>
                  <a:pt x="157427" y="8532"/>
                  <a:pt x="156889" y="8025"/>
                  <a:pt x="156065" y="7962"/>
                </a:cubicBezTo>
                <a:close/>
                <a:moveTo>
                  <a:pt x="42595" y="7930"/>
                </a:moveTo>
                <a:lnTo>
                  <a:pt x="41898" y="7962"/>
                </a:lnTo>
                <a:cubicBezTo>
                  <a:pt x="41518" y="8120"/>
                  <a:pt x="41201" y="8310"/>
                  <a:pt x="41011" y="8659"/>
                </a:cubicBezTo>
                <a:cubicBezTo>
                  <a:pt x="40790" y="9007"/>
                  <a:pt x="40853" y="9419"/>
                  <a:pt x="40821" y="9735"/>
                </a:cubicBezTo>
                <a:cubicBezTo>
                  <a:pt x="41011" y="10274"/>
                  <a:pt x="41328" y="10654"/>
                  <a:pt x="41930" y="10812"/>
                </a:cubicBezTo>
                <a:cubicBezTo>
                  <a:pt x="42002" y="10818"/>
                  <a:pt x="42077" y="10821"/>
                  <a:pt x="42155" y="10821"/>
                </a:cubicBezTo>
                <a:cubicBezTo>
                  <a:pt x="42524" y="10821"/>
                  <a:pt x="42946" y="10740"/>
                  <a:pt x="43260" y="10400"/>
                </a:cubicBezTo>
                <a:cubicBezTo>
                  <a:pt x="43672" y="10020"/>
                  <a:pt x="43735" y="9482"/>
                  <a:pt x="43672" y="8975"/>
                </a:cubicBezTo>
                <a:cubicBezTo>
                  <a:pt x="43545" y="8785"/>
                  <a:pt x="43482" y="8532"/>
                  <a:pt x="43260" y="8342"/>
                </a:cubicBezTo>
                <a:cubicBezTo>
                  <a:pt x="43102" y="8184"/>
                  <a:pt x="42880" y="8057"/>
                  <a:pt x="42595" y="7930"/>
                </a:cubicBezTo>
                <a:close/>
                <a:moveTo>
                  <a:pt x="115083" y="8017"/>
                </a:moveTo>
                <a:cubicBezTo>
                  <a:pt x="115042" y="8017"/>
                  <a:pt x="115000" y="8020"/>
                  <a:pt x="114959" y="8025"/>
                </a:cubicBezTo>
                <a:cubicBezTo>
                  <a:pt x="114943" y="8025"/>
                  <a:pt x="114928" y="8024"/>
                  <a:pt x="114913" y="8024"/>
                </a:cubicBezTo>
                <a:cubicBezTo>
                  <a:pt x="114172" y="8024"/>
                  <a:pt x="113533" y="8767"/>
                  <a:pt x="113502" y="9419"/>
                </a:cubicBezTo>
                <a:cubicBezTo>
                  <a:pt x="113502" y="10210"/>
                  <a:pt x="114199" y="10875"/>
                  <a:pt x="114927" y="10875"/>
                </a:cubicBezTo>
                <a:cubicBezTo>
                  <a:pt x="115687" y="10875"/>
                  <a:pt x="116384" y="10179"/>
                  <a:pt x="116384" y="9450"/>
                </a:cubicBezTo>
                <a:cubicBezTo>
                  <a:pt x="116384" y="8734"/>
                  <a:pt x="115765" y="8017"/>
                  <a:pt x="115083" y="8017"/>
                </a:cubicBezTo>
                <a:close/>
                <a:moveTo>
                  <a:pt x="73884" y="8120"/>
                </a:moveTo>
                <a:cubicBezTo>
                  <a:pt x="73092" y="8120"/>
                  <a:pt x="72395" y="8817"/>
                  <a:pt x="72395" y="9545"/>
                </a:cubicBezTo>
                <a:cubicBezTo>
                  <a:pt x="72395" y="10274"/>
                  <a:pt x="73124" y="11002"/>
                  <a:pt x="73821" y="11002"/>
                </a:cubicBezTo>
                <a:cubicBezTo>
                  <a:pt x="74581" y="11002"/>
                  <a:pt x="75341" y="10274"/>
                  <a:pt x="75246" y="9577"/>
                </a:cubicBezTo>
                <a:cubicBezTo>
                  <a:pt x="75309" y="8785"/>
                  <a:pt x="74549" y="8120"/>
                  <a:pt x="73884" y="8120"/>
                </a:cubicBezTo>
                <a:close/>
                <a:moveTo>
                  <a:pt x="30716" y="4410"/>
                </a:moveTo>
                <a:cubicBezTo>
                  <a:pt x="30438" y="4410"/>
                  <a:pt x="30183" y="4527"/>
                  <a:pt x="29927" y="4668"/>
                </a:cubicBezTo>
                <a:cubicBezTo>
                  <a:pt x="29484" y="4890"/>
                  <a:pt x="29294" y="5333"/>
                  <a:pt x="29231" y="5777"/>
                </a:cubicBezTo>
                <a:cubicBezTo>
                  <a:pt x="29167" y="6093"/>
                  <a:pt x="29294" y="6410"/>
                  <a:pt x="29452" y="6695"/>
                </a:cubicBezTo>
                <a:cubicBezTo>
                  <a:pt x="29674" y="7043"/>
                  <a:pt x="29674" y="7043"/>
                  <a:pt x="30117" y="7234"/>
                </a:cubicBezTo>
                <a:cubicBezTo>
                  <a:pt x="30149" y="7234"/>
                  <a:pt x="30149" y="7265"/>
                  <a:pt x="30149" y="7329"/>
                </a:cubicBezTo>
                <a:cubicBezTo>
                  <a:pt x="30191" y="7329"/>
                  <a:pt x="30233" y="7300"/>
                  <a:pt x="30266" y="7300"/>
                </a:cubicBezTo>
                <a:cubicBezTo>
                  <a:pt x="30283" y="7300"/>
                  <a:pt x="30297" y="7307"/>
                  <a:pt x="30307" y="7329"/>
                </a:cubicBezTo>
                <a:cubicBezTo>
                  <a:pt x="30422" y="7371"/>
                  <a:pt x="30536" y="7388"/>
                  <a:pt x="30645" y="7388"/>
                </a:cubicBezTo>
                <a:cubicBezTo>
                  <a:pt x="30776" y="7388"/>
                  <a:pt x="30900" y="7363"/>
                  <a:pt x="31004" y="7329"/>
                </a:cubicBezTo>
                <a:cubicBezTo>
                  <a:pt x="31289" y="7234"/>
                  <a:pt x="31542" y="7075"/>
                  <a:pt x="31764" y="6853"/>
                </a:cubicBezTo>
                <a:cubicBezTo>
                  <a:pt x="31859" y="6727"/>
                  <a:pt x="31922" y="6537"/>
                  <a:pt x="32017" y="6378"/>
                </a:cubicBezTo>
                <a:cubicBezTo>
                  <a:pt x="32017" y="6410"/>
                  <a:pt x="32081" y="6442"/>
                  <a:pt x="32081" y="6473"/>
                </a:cubicBezTo>
                <a:cubicBezTo>
                  <a:pt x="32081" y="6568"/>
                  <a:pt x="31986" y="6632"/>
                  <a:pt x="31986" y="6727"/>
                </a:cubicBezTo>
                <a:cubicBezTo>
                  <a:pt x="31986" y="6790"/>
                  <a:pt x="32081" y="6917"/>
                  <a:pt x="32081" y="7012"/>
                </a:cubicBezTo>
                <a:cubicBezTo>
                  <a:pt x="32081" y="7234"/>
                  <a:pt x="32176" y="7392"/>
                  <a:pt x="32302" y="7550"/>
                </a:cubicBezTo>
                <a:cubicBezTo>
                  <a:pt x="32492" y="7804"/>
                  <a:pt x="32714" y="7994"/>
                  <a:pt x="33063" y="8152"/>
                </a:cubicBezTo>
                <a:lnTo>
                  <a:pt x="32334" y="8152"/>
                </a:lnTo>
                <a:cubicBezTo>
                  <a:pt x="31701" y="8342"/>
                  <a:pt x="31384" y="8690"/>
                  <a:pt x="31194" y="9229"/>
                </a:cubicBezTo>
                <a:cubicBezTo>
                  <a:pt x="31162" y="9735"/>
                  <a:pt x="31194" y="10210"/>
                  <a:pt x="31606" y="10590"/>
                </a:cubicBezTo>
                <a:cubicBezTo>
                  <a:pt x="31920" y="10930"/>
                  <a:pt x="32298" y="11011"/>
                  <a:pt x="32706" y="11011"/>
                </a:cubicBezTo>
                <a:cubicBezTo>
                  <a:pt x="32792" y="11011"/>
                  <a:pt x="32879" y="11008"/>
                  <a:pt x="32968" y="11002"/>
                </a:cubicBezTo>
                <a:cubicBezTo>
                  <a:pt x="33189" y="10875"/>
                  <a:pt x="33411" y="10812"/>
                  <a:pt x="33569" y="10654"/>
                </a:cubicBezTo>
                <a:cubicBezTo>
                  <a:pt x="33728" y="10495"/>
                  <a:pt x="33854" y="10274"/>
                  <a:pt x="33918" y="10084"/>
                </a:cubicBezTo>
                <a:cubicBezTo>
                  <a:pt x="34044" y="9862"/>
                  <a:pt x="34013" y="9609"/>
                  <a:pt x="33981" y="9387"/>
                </a:cubicBezTo>
                <a:cubicBezTo>
                  <a:pt x="33886" y="8785"/>
                  <a:pt x="33538" y="8437"/>
                  <a:pt x="32968" y="8215"/>
                </a:cubicBezTo>
                <a:cubicBezTo>
                  <a:pt x="33004" y="8193"/>
                  <a:pt x="33039" y="8185"/>
                  <a:pt x="33073" y="8185"/>
                </a:cubicBezTo>
                <a:cubicBezTo>
                  <a:pt x="33186" y="8185"/>
                  <a:pt x="33289" y="8279"/>
                  <a:pt x="33411" y="8279"/>
                </a:cubicBezTo>
                <a:lnTo>
                  <a:pt x="33886" y="8152"/>
                </a:lnTo>
                <a:cubicBezTo>
                  <a:pt x="34329" y="7962"/>
                  <a:pt x="34614" y="7645"/>
                  <a:pt x="34836" y="7202"/>
                </a:cubicBezTo>
                <a:cubicBezTo>
                  <a:pt x="34836" y="7107"/>
                  <a:pt x="34804" y="7043"/>
                  <a:pt x="34836" y="6948"/>
                </a:cubicBezTo>
                <a:cubicBezTo>
                  <a:pt x="34931" y="6853"/>
                  <a:pt x="34931" y="6727"/>
                  <a:pt x="34836" y="6568"/>
                </a:cubicBezTo>
                <a:cubicBezTo>
                  <a:pt x="34804" y="6442"/>
                  <a:pt x="34836" y="6283"/>
                  <a:pt x="34773" y="6125"/>
                </a:cubicBezTo>
                <a:cubicBezTo>
                  <a:pt x="34614" y="5840"/>
                  <a:pt x="34393" y="5618"/>
                  <a:pt x="34139" y="5460"/>
                </a:cubicBezTo>
                <a:cubicBezTo>
                  <a:pt x="34044" y="5428"/>
                  <a:pt x="33918" y="5333"/>
                  <a:pt x="33823" y="5302"/>
                </a:cubicBezTo>
                <a:cubicBezTo>
                  <a:pt x="33696" y="5270"/>
                  <a:pt x="33601" y="5302"/>
                  <a:pt x="33506" y="5207"/>
                </a:cubicBezTo>
                <a:cubicBezTo>
                  <a:pt x="33492" y="5202"/>
                  <a:pt x="33477" y="5200"/>
                  <a:pt x="33462" y="5200"/>
                </a:cubicBezTo>
                <a:cubicBezTo>
                  <a:pt x="33366" y="5200"/>
                  <a:pt x="33234" y="5270"/>
                  <a:pt x="33126" y="5270"/>
                </a:cubicBezTo>
                <a:cubicBezTo>
                  <a:pt x="32904" y="5270"/>
                  <a:pt x="32714" y="5365"/>
                  <a:pt x="32556" y="5523"/>
                </a:cubicBezTo>
                <a:cubicBezTo>
                  <a:pt x="32461" y="5618"/>
                  <a:pt x="32334" y="5650"/>
                  <a:pt x="32302" y="5777"/>
                </a:cubicBezTo>
                <a:cubicBezTo>
                  <a:pt x="32273" y="5896"/>
                  <a:pt x="32158" y="5959"/>
                  <a:pt x="32039" y="6099"/>
                </a:cubicBezTo>
                <a:lnTo>
                  <a:pt x="32039" y="6099"/>
                </a:lnTo>
                <a:cubicBezTo>
                  <a:pt x="32038" y="6098"/>
                  <a:pt x="32036" y="6096"/>
                  <a:pt x="32035" y="6095"/>
                </a:cubicBezTo>
                <a:lnTo>
                  <a:pt x="32035" y="6095"/>
                </a:lnTo>
                <a:cubicBezTo>
                  <a:pt x="32034" y="6099"/>
                  <a:pt x="32033" y="6104"/>
                  <a:pt x="32031" y="6108"/>
                </a:cubicBezTo>
                <a:lnTo>
                  <a:pt x="32031" y="6108"/>
                </a:lnTo>
                <a:cubicBezTo>
                  <a:pt x="32034" y="6105"/>
                  <a:pt x="32036" y="6102"/>
                  <a:pt x="32039" y="6099"/>
                </a:cubicBezTo>
                <a:lnTo>
                  <a:pt x="32039" y="6099"/>
                </a:lnTo>
                <a:cubicBezTo>
                  <a:pt x="32057" y="6118"/>
                  <a:pt x="32081" y="6138"/>
                  <a:pt x="32081" y="6157"/>
                </a:cubicBezTo>
                <a:cubicBezTo>
                  <a:pt x="32081" y="6157"/>
                  <a:pt x="32053" y="6185"/>
                  <a:pt x="32034" y="6185"/>
                </a:cubicBezTo>
                <a:cubicBezTo>
                  <a:pt x="32024" y="6185"/>
                  <a:pt x="32017" y="6178"/>
                  <a:pt x="32017" y="6157"/>
                </a:cubicBezTo>
                <a:cubicBezTo>
                  <a:pt x="32022" y="6140"/>
                  <a:pt x="32027" y="6124"/>
                  <a:pt x="32031" y="6108"/>
                </a:cubicBezTo>
                <a:lnTo>
                  <a:pt x="32031" y="6108"/>
                </a:lnTo>
                <a:cubicBezTo>
                  <a:pt x="32027" y="6114"/>
                  <a:pt x="32022" y="6119"/>
                  <a:pt x="32017" y="6125"/>
                </a:cubicBezTo>
                <a:lnTo>
                  <a:pt x="32017" y="6062"/>
                </a:lnTo>
                <a:cubicBezTo>
                  <a:pt x="32017" y="6073"/>
                  <a:pt x="32025" y="6084"/>
                  <a:pt x="32035" y="6095"/>
                </a:cubicBezTo>
                <a:lnTo>
                  <a:pt x="32035" y="6095"/>
                </a:lnTo>
                <a:cubicBezTo>
                  <a:pt x="32108" y="5815"/>
                  <a:pt x="32074" y="5637"/>
                  <a:pt x="31986" y="5460"/>
                </a:cubicBezTo>
                <a:cubicBezTo>
                  <a:pt x="31859" y="5175"/>
                  <a:pt x="31796" y="4858"/>
                  <a:pt x="31479" y="4732"/>
                </a:cubicBezTo>
                <a:cubicBezTo>
                  <a:pt x="31321" y="4668"/>
                  <a:pt x="31194" y="4542"/>
                  <a:pt x="31067" y="4478"/>
                </a:cubicBezTo>
                <a:cubicBezTo>
                  <a:pt x="31067" y="4483"/>
                  <a:pt x="31065" y="4485"/>
                  <a:pt x="31062" y="4485"/>
                </a:cubicBezTo>
                <a:cubicBezTo>
                  <a:pt x="31039" y="4485"/>
                  <a:pt x="30950" y="4415"/>
                  <a:pt x="30814" y="4415"/>
                </a:cubicBezTo>
                <a:cubicBezTo>
                  <a:pt x="30781" y="4412"/>
                  <a:pt x="30748" y="4410"/>
                  <a:pt x="30716" y="4410"/>
                </a:cubicBezTo>
                <a:close/>
                <a:moveTo>
                  <a:pt x="146564" y="8215"/>
                </a:moveTo>
                <a:cubicBezTo>
                  <a:pt x="145773" y="8215"/>
                  <a:pt x="145076" y="8944"/>
                  <a:pt x="145076" y="9640"/>
                </a:cubicBezTo>
                <a:cubicBezTo>
                  <a:pt x="145076" y="10400"/>
                  <a:pt x="145804" y="11129"/>
                  <a:pt x="146501" y="11129"/>
                </a:cubicBezTo>
                <a:cubicBezTo>
                  <a:pt x="147261" y="11129"/>
                  <a:pt x="148021" y="10400"/>
                  <a:pt x="147926" y="9704"/>
                </a:cubicBezTo>
                <a:cubicBezTo>
                  <a:pt x="147990" y="8944"/>
                  <a:pt x="147230" y="8279"/>
                  <a:pt x="146564" y="8215"/>
                </a:cubicBezTo>
                <a:close/>
                <a:moveTo>
                  <a:pt x="21535" y="10242"/>
                </a:moveTo>
                <a:cubicBezTo>
                  <a:pt x="21567" y="10337"/>
                  <a:pt x="21630" y="10432"/>
                  <a:pt x="21662" y="10527"/>
                </a:cubicBezTo>
                <a:cubicBezTo>
                  <a:pt x="21693" y="10590"/>
                  <a:pt x="21725" y="10717"/>
                  <a:pt x="21820" y="10844"/>
                </a:cubicBezTo>
                <a:cubicBezTo>
                  <a:pt x="21567" y="10970"/>
                  <a:pt x="21345" y="11034"/>
                  <a:pt x="21092" y="11160"/>
                </a:cubicBezTo>
                <a:cubicBezTo>
                  <a:pt x="21028" y="11002"/>
                  <a:pt x="20902" y="10844"/>
                  <a:pt x="20838" y="10717"/>
                </a:cubicBezTo>
                <a:lnTo>
                  <a:pt x="21535" y="10242"/>
                </a:lnTo>
                <a:close/>
                <a:moveTo>
                  <a:pt x="178107" y="8437"/>
                </a:moveTo>
                <a:cubicBezTo>
                  <a:pt x="177949" y="8437"/>
                  <a:pt x="177790" y="8469"/>
                  <a:pt x="177600" y="8500"/>
                </a:cubicBezTo>
                <a:cubicBezTo>
                  <a:pt x="177283" y="8659"/>
                  <a:pt x="176967" y="8912"/>
                  <a:pt x="176808" y="9260"/>
                </a:cubicBezTo>
                <a:cubicBezTo>
                  <a:pt x="176650" y="9577"/>
                  <a:pt x="176650" y="10052"/>
                  <a:pt x="176808" y="10369"/>
                </a:cubicBezTo>
                <a:cubicBezTo>
                  <a:pt x="176967" y="10717"/>
                  <a:pt x="177283" y="10970"/>
                  <a:pt x="177600" y="11097"/>
                </a:cubicBezTo>
                <a:cubicBezTo>
                  <a:pt x="177758" y="11145"/>
                  <a:pt x="177917" y="11168"/>
                  <a:pt x="178079" y="11168"/>
                </a:cubicBezTo>
                <a:cubicBezTo>
                  <a:pt x="178241" y="11168"/>
                  <a:pt x="178408" y="11145"/>
                  <a:pt x="178582" y="11097"/>
                </a:cubicBezTo>
                <a:cubicBezTo>
                  <a:pt x="178899" y="11002"/>
                  <a:pt x="179184" y="10749"/>
                  <a:pt x="179374" y="10369"/>
                </a:cubicBezTo>
                <a:cubicBezTo>
                  <a:pt x="179532" y="10052"/>
                  <a:pt x="179532" y="9577"/>
                  <a:pt x="179374" y="9260"/>
                </a:cubicBezTo>
                <a:cubicBezTo>
                  <a:pt x="179215" y="8912"/>
                  <a:pt x="178899" y="8659"/>
                  <a:pt x="178582" y="8500"/>
                </a:cubicBezTo>
                <a:cubicBezTo>
                  <a:pt x="178392" y="8469"/>
                  <a:pt x="178234" y="8437"/>
                  <a:pt x="178107" y="8437"/>
                </a:cubicBezTo>
                <a:close/>
                <a:moveTo>
                  <a:pt x="105426" y="8310"/>
                </a:moveTo>
                <a:cubicBezTo>
                  <a:pt x="104635" y="8310"/>
                  <a:pt x="103970" y="9007"/>
                  <a:pt x="103970" y="9735"/>
                </a:cubicBezTo>
                <a:cubicBezTo>
                  <a:pt x="103970" y="10495"/>
                  <a:pt x="104666" y="11192"/>
                  <a:pt x="105395" y="11192"/>
                </a:cubicBezTo>
                <a:cubicBezTo>
                  <a:pt x="106123" y="11192"/>
                  <a:pt x="106883" y="10495"/>
                  <a:pt x="106820" y="9767"/>
                </a:cubicBezTo>
                <a:cubicBezTo>
                  <a:pt x="106883" y="9007"/>
                  <a:pt x="106123" y="8342"/>
                  <a:pt x="105426" y="8310"/>
                </a:cubicBezTo>
                <a:close/>
                <a:moveTo>
                  <a:pt x="182667" y="11034"/>
                </a:moveTo>
                <a:lnTo>
                  <a:pt x="182667" y="11224"/>
                </a:lnTo>
                <a:cubicBezTo>
                  <a:pt x="182699" y="11160"/>
                  <a:pt x="182699" y="11160"/>
                  <a:pt x="182667" y="11034"/>
                </a:cubicBezTo>
                <a:close/>
                <a:moveTo>
                  <a:pt x="64288" y="8374"/>
                </a:moveTo>
                <a:cubicBezTo>
                  <a:pt x="63465" y="8374"/>
                  <a:pt x="62831" y="9070"/>
                  <a:pt x="62831" y="9799"/>
                </a:cubicBezTo>
                <a:cubicBezTo>
                  <a:pt x="62831" y="10557"/>
                  <a:pt x="63441" y="11228"/>
                  <a:pt x="64160" y="11228"/>
                </a:cubicBezTo>
                <a:cubicBezTo>
                  <a:pt x="64192" y="11228"/>
                  <a:pt x="64224" y="11226"/>
                  <a:pt x="64257" y="11224"/>
                </a:cubicBezTo>
                <a:cubicBezTo>
                  <a:pt x="64290" y="11226"/>
                  <a:pt x="64324" y="11228"/>
                  <a:pt x="64357" y="11228"/>
                </a:cubicBezTo>
                <a:cubicBezTo>
                  <a:pt x="65101" y="11228"/>
                  <a:pt x="65683" y="10559"/>
                  <a:pt x="65713" y="9862"/>
                </a:cubicBezTo>
                <a:cubicBezTo>
                  <a:pt x="65713" y="9070"/>
                  <a:pt x="65080" y="8374"/>
                  <a:pt x="64288" y="8374"/>
                </a:cubicBezTo>
                <a:close/>
                <a:moveTo>
                  <a:pt x="3642" y="9450"/>
                </a:moveTo>
                <a:cubicBezTo>
                  <a:pt x="3325" y="9577"/>
                  <a:pt x="3135" y="9799"/>
                  <a:pt x="3009" y="10084"/>
                </a:cubicBezTo>
                <a:cubicBezTo>
                  <a:pt x="3040" y="10274"/>
                  <a:pt x="3040" y="10495"/>
                  <a:pt x="3040" y="10685"/>
                </a:cubicBezTo>
                <a:cubicBezTo>
                  <a:pt x="3167" y="11002"/>
                  <a:pt x="3420" y="11192"/>
                  <a:pt x="3642" y="11319"/>
                </a:cubicBezTo>
                <a:lnTo>
                  <a:pt x="4244" y="11319"/>
                </a:lnTo>
                <a:cubicBezTo>
                  <a:pt x="4560" y="11192"/>
                  <a:pt x="4750" y="10970"/>
                  <a:pt x="4877" y="10685"/>
                </a:cubicBezTo>
                <a:lnTo>
                  <a:pt x="4877" y="10084"/>
                </a:lnTo>
                <a:cubicBezTo>
                  <a:pt x="4719" y="9767"/>
                  <a:pt x="4497" y="9577"/>
                  <a:pt x="4244" y="9450"/>
                </a:cubicBezTo>
                <a:close/>
                <a:moveTo>
                  <a:pt x="136951" y="8468"/>
                </a:moveTo>
                <a:cubicBezTo>
                  <a:pt x="136181" y="8468"/>
                  <a:pt x="135544" y="9180"/>
                  <a:pt x="135544" y="9862"/>
                </a:cubicBezTo>
                <a:cubicBezTo>
                  <a:pt x="135544" y="10654"/>
                  <a:pt x="136272" y="11319"/>
                  <a:pt x="136969" y="11319"/>
                </a:cubicBezTo>
                <a:cubicBezTo>
                  <a:pt x="137729" y="11319"/>
                  <a:pt x="138489" y="10590"/>
                  <a:pt x="138426" y="9894"/>
                </a:cubicBezTo>
                <a:cubicBezTo>
                  <a:pt x="138426" y="9134"/>
                  <a:pt x="137697" y="8469"/>
                  <a:pt x="137000" y="8469"/>
                </a:cubicBezTo>
                <a:cubicBezTo>
                  <a:pt x="136984" y="8468"/>
                  <a:pt x="136967" y="8468"/>
                  <a:pt x="136951" y="8468"/>
                </a:cubicBezTo>
                <a:close/>
                <a:moveTo>
                  <a:pt x="95831" y="8532"/>
                </a:moveTo>
                <a:cubicBezTo>
                  <a:pt x="95102" y="8532"/>
                  <a:pt x="94374" y="9260"/>
                  <a:pt x="94374" y="9957"/>
                </a:cubicBezTo>
                <a:cubicBezTo>
                  <a:pt x="94374" y="10674"/>
                  <a:pt x="95021" y="11390"/>
                  <a:pt x="95679" y="11390"/>
                </a:cubicBezTo>
                <a:cubicBezTo>
                  <a:pt x="95719" y="11390"/>
                  <a:pt x="95759" y="11388"/>
                  <a:pt x="95799" y="11382"/>
                </a:cubicBezTo>
                <a:cubicBezTo>
                  <a:pt x="95830" y="11385"/>
                  <a:pt x="95861" y="11386"/>
                  <a:pt x="95892" y="11386"/>
                </a:cubicBezTo>
                <a:cubicBezTo>
                  <a:pt x="96642" y="11386"/>
                  <a:pt x="97256" y="10659"/>
                  <a:pt x="97256" y="10020"/>
                </a:cubicBezTo>
                <a:cubicBezTo>
                  <a:pt x="97256" y="9229"/>
                  <a:pt x="96559" y="8532"/>
                  <a:pt x="95831" y="8532"/>
                </a:cubicBezTo>
                <a:close/>
                <a:moveTo>
                  <a:pt x="54732" y="8626"/>
                </a:moveTo>
                <a:cubicBezTo>
                  <a:pt x="53906" y="8626"/>
                  <a:pt x="53330" y="9308"/>
                  <a:pt x="53299" y="10020"/>
                </a:cubicBezTo>
                <a:cubicBezTo>
                  <a:pt x="53236" y="10875"/>
                  <a:pt x="53964" y="11477"/>
                  <a:pt x="54661" y="11477"/>
                </a:cubicBezTo>
                <a:cubicBezTo>
                  <a:pt x="55484" y="11477"/>
                  <a:pt x="56118" y="10844"/>
                  <a:pt x="56118" y="10084"/>
                </a:cubicBezTo>
                <a:cubicBezTo>
                  <a:pt x="56213" y="9260"/>
                  <a:pt x="55548" y="8627"/>
                  <a:pt x="54787" y="8627"/>
                </a:cubicBezTo>
                <a:cubicBezTo>
                  <a:pt x="54769" y="8626"/>
                  <a:pt x="54750" y="8626"/>
                  <a:pt x="54732" y="8626"/>
                </a:cubicBezTo>
                <a:close/>
                <a:moveTo>
                  <a:pt x="168518" y="8689"/>
                </a:moveTo>
                <a:cubicBezTo>
                  <a:pt x="167753" y="8689"/>
                  <a:pt x="167148" y="9311"/>
                  <a:pt x="167086" y="10084"/>
                </a:cubicBezTo>
                <a:cubicBezTo>
                  <a:pt x="167086" y="10875"/>
                  <a:pt x="167688" y="11509"/>
                  <a:pt x="168479" y="11509"/>
                </a:cubicBezTo>
                <a:cubicBezTo>
                  <a:pt x="168498" y="11510"/>
                  <a:pt x="168517" y="11510"/>
                  <a:pt x="168536" y="11510"/>
                </a:cubicBezTo>
                <a:cubicBezTo>
                  <a:pt x="169300" y="11510"/>
                  <a:pt x="169874" y="10888"/>
                  <a:pt x="169936" y="10115"/>
                </a:cubicBezTo>
                <a:cubicBezTo>
                  <a:pt x="169905" y="9324"/>
                  <a:pt x="169303" y="8690"/>
                  <a:pt x="168574" y="8690"/>
                </a:cubicBezTo>
                <a:cubicBezTo>
                  <a:pt x="168555" y="8690"/>
                  <a:pt x="168536" y="8689"/>
                  <a:pt x="168518" y="8689"/>
                </a:cubicBezTo>
                <a:close/>
                <a:moveTo>
                  <a:pt x="127436" y="8754"/>
                </a:moveTo>
                <a:cubicBezTo>
                  <a:pt x="126645" y="8754"/>
                  <a:pt x="125980" y="9450"/>
                  <a:pt x="125980" y="10179"/>
                </a:cubicBezTo>
                <a:cubicBezTo>
                  <a:pt x="125980" y="10907"/>
                  <a:pt x="126676" y="11635"/>
                  <a:pt x="127405" y="11635"/>
                </a:cubicBezTo>
                <a:cubicBezTo>
                  <a:pt x="128133" y="11635"/>
                  <a:pt x="128893" y="10907"/>
                  <a:pt x="128830" y="10210"/>
                </a:cubicBezTo>
                <a:cubicBezTo>
                  <a:pt x="128893" y="9419"/>
                  <a:pt x="128133" y="8754"/>
                  <a:pt x="127436" y="8754"/>
                </a:cubicBezTo>
                <a:close/>
                <a:moveTo>
                  <a:pt x="86267" y="8817"/>
                </a:moveTo>
                <a:cubicBezTo>
                  <a:pt x="85475" y="8817"/>
                  <a:pt x="84810" y="9545"/>
                  <a:pt x="84810" y="10242"/>
                </a:cubicBezTo>
                <a:cubicBezTo>
                  <a:pt x="84810" y="11002"/>
                  <a:pt x="85506" y="11699"/>
                  <a:pt x="86235" y="11699"/>
                </a:cubicBezTo>
                <a:cubicBezTo>
                  <a:pt x="86963" y="11699"/>
                  <a:pt x="87723" y="11002"/>
                  <a:pt x="87660" y="10274"/>
                </a:cubicBezTo>
                <a:cubicBezTo>
                  <a:pt x="87723" y="9482"/>
                  <a:pt x="86932" y="8817"/>
                  <a:pt x="86267" y="8817"/>
                </a:cubicBezTo>
                <a:close/>
                <a:moveTo>
                  <a:pt x="182604" y="11287"/>
                </a:moveTo>
                <a:cubicBezTo>
                  <a:pt x="182541" y="11382"/>
                  <a:pt x="182541" y="11509"/>
                  <a:pt x="182604" y="11762"/>
                </a:cubicBezTo>
                <a:lnTo>
                  <a:pt x="182604" y="11287"/>
                </a:lnTo>
                <a:close/>
                <a:moveTo>
                  <a:pt x="158915" y="8912"/>
                </a:moveTo>
                <a:cubicBezTo>
                  <a:pt x="158124" y="8912"/>
                  <a:pt x="157522" y="9482"/>
                  <a:pt x="157522" y="10337"/>
                </a:cubicBezTo>
                <a:cubicBezTo>
                  <a:pt x="157460" y="11050"/>
                  <a:pt x="158157" y="11763"/>
                  <a:pt x="158899" y="11763"/>
                </a:cubicBezTo>
                <a:cubicBezTo>
                  <a:pt x="158915" y="11763"/>
                  <a:pt x="158931" y="11763"/>
                  <a:pt x="158947" y="11762"/>
                </a:cubicBezTo>
                <a:cubicBezTo>
                  <a:pt x="159739" y="11699"/>
                  <a:pt x="160340" y="11129"/>
                  <a:pt x="160372" y="10337"/>
                </a:cubicBezTo>
                <a:cubicBezTo>
                  <a:pt x="160277" y="9482"/>
                  <a:pt x="159707" y="8912"/>
                  <a:pt x="158915" y="8912"/>
                </a:cubicBezTo>
                <a:close/>
                <a:moveTo>
                  <a:pt x="45027" y="8916"/>
                </a:moveTo>
                <a:cubicBezTo>
                  <a:pt x="44691" y="8916"/>
                  <a:pt x="44380" y="9027"/>
                  <a:pt x="44115" y="9292"/>
                </a:cubicBezTo>
                <a:cubicBezTo>
                  <a:pt x="43703" y="9704"/>
                  <a:pt x="43640" y="10210"/>
                  <a:pt x="43703" y="10685"/>
                </a:cubicBezTo>
                <a:cubicBezTo>
                  <a:pt x="43862" y="11065"/>
                  <a:pt x="44052" y="11350"/>
                  <a:pt x="44368" y="11604"/>
                </a:cubicBezTo>
                <a:cubicBezTo>
                  <a:pt x="44748" y="11825"/>
                  <a:pt x="45128" y="11762"/>
                  <a:pt x="45445" y="11794"/>
                </a:cubicBezTo>
                <a:cubicBezTo>
                  <a:pt x="46047" y="11604"/>
                  <a:pt x="46364" y="11224"/>
                  <a:pt x="46522" y="10749"/>
                </a:cubicBezTo>
                <a:cubicBezTo>
                  <a:pt x="46649" y="9894"/>
                  <a:pt x="46332" y="9292"/>
                  <a:pt x="45477" y="8975"/>
                </a:cubicBezTo>
                <a:cubicBezTo>
                  <a:pt x="45323" y="8937"/>
                  <a:pt x="45173" y="8916"/>
                  <a:pt x="45027" y="8916"/>
                </a:cubicBezTo>
                <a:close/>
                <a:moveTo>
                  <a:pt x="117777" y="8975"/>
                </a:moveTo>
                <a:cubicBezTo>
                  <a:pt x="116986" y="8975"/>
                  <a:pt x="116384" y="9577"/>
                  <a:pt x="116352" y="10369"/>
                </a:cubicBezTo>
                <a:cubicBezTo>
                  <a:pt x="116352" y="11192"/>
                  <a:pt x="116922" y="11794"/>
                  <a:pt x="117777" y="11794"/>
                </a:cubicBezTo>
                <a:cubicBezTo>
                  <a:pt x="118601" y="11794"/>
                  <a:pt x="119202" y="11192"/>
                  <a:pt x="119202" y="10369"/>
                </a:cubicBezTo>
                <a:cubicBezTo>
                  <a:pt x="119202" y="9577"/>
                  <a:pt x="118601" y="8975"/>
                  <a:pt x="117777" y="8975"/>
                </a:cubicBezTo>
                <a:close/>
                <a:moveTo>
                  <a:pt x="76671" y="9007"/>
                </a:moveTo>
                <a:cubicBezTo>
                  <a:pt x="75942" y="9007"/>
                  <a:pt x="75182" y="9735"/>
                  <a:pt x="75246" y="10432"/>
                </a:cubicBezTo>
                <a:cubicBezTo>
                  <a:pt x="75182" y="11192"/>
                  <a:pt x="75942" y="11857"/>
                  <a:pt x="76639" y="11920"/>
                </a:cubicBezTo>
                <a:cubicBezTo>
                  <a:pt x="77431" y="11920"/>
                  <a:pt x="78096" y="11192"/>
                  <a:pt x="78096" y="10495"/>
                </a:cubicBezTo>
                <a:cubicBezTo>
                  <a:pt x="78096" y="9735"/>
                  <a:pt x="77399" y="9007"/>
                  <a:pt x="76671" y="9007"/>
                </a:cubicBezTo>
                <a:close/>
                <a:moveTo>
                  <a:pt x="35573" y="9113"/>
                </a:moveTo>
                <a:cubicBezTo>
                  <a:pt x="35441" y="9113"/>
                  <a:pt x="35311" y="9123"/>
                  <a:pt x="35184" y="9134"/>
                </a:cubicBezTo>
                <a:cubicBezTo>
                  <a:pt x="34836" y="9292"/>
                  <a:pt x="34519" y="9482"/>
                  <a:pt x="34329" y="9799"/>
                </a:cubicBezTo>
                <a:cubicBezTo>
                  <a:pt x="34076" y="10147"/>
                  <a:pt x="34171" y="10527"/>
                  <a:pt x="34108" y="10907"/>
                </a:cubicBezTo>
                <a:cubicBezTo>
                  <a:pt x="34551" y="11635"/>
                  <a:pt x="34393" y="11509"/>
                  <a:pt x="35153" y="11952"/>
                </a:cubicBezTo>
                <a:cubicBezTo>
                  <a:pt x="35281" y="11970"/>
                  <a:pt x="35404" y="11979"/>
                  <a:pt x="35520" y="11979"/>
                </a:cubicBezTo>
                <a:cubicBezTo>
                  <a:pt x="36234" y="11979"/>
                  <a:pt x="36717" y="11638"/>
                  <a:pt x="36989" y="10875"/>
                </a:cubicBezTo>
                <a:cubicBezTo>
                  <a:pt x="36989" y="10527"/>
                  <a:pt x="37053" y="10115"/>
                  <a:pt x="36768" y="9767"/>
                </a:cubicBezTo>
                <a:cubicBezTo>
                  <a:pt x="36673" y="9609"/>
                  <a:pt x="36483" y="9450"/>
                  <a:pt x="36356" y="9324"/>
                </a:cubicBezTo>
                <a:cubicBezTo>
                  <a:pt x="36103" y="9155"/>
                  <a:pt x="35835" y="9113"/>
                  <a:pt x="35573" y="9113"/>
                </a:cubicBezTo>
                <a:close/>
                <a:moveTo>
                  <a:pt x="149224" y="9130"/>
                </a:moveTo>
                <a:cubicBezTo>
                  <a:pt x="148877" y="9130"/>
                  <a:pt x="148538" y="9287"/>
                  <a:pt x="148306" y="9577"/>
                </a:cubicBezTo>
                <a:cubicBezTo>
                  <a:pt x="148021" y="9862"/>
                  <a:pt x="147863" y="10210"/>
                  <a:pt x="147895" y="10559"/>
                </a:cubicBezTo>
                <a:cubicBezTo>
                  <a:pt x="147926" y="11382"/>
                  <a:pt x="148433" y="11920"/>
                  <a:pt x="149320" y="11984"/>
                </a:cubicBezTo>
                <a:cubicBezTo>
                  <a:pt x="150206" y="11920"/>
                  <a:pt x="150776" y="11382"/>
                  <a:pt x="150745" y="10527"/>
                </a:cubicBezTo>
                <a:cubicBezTo>
                  <a:pt x="150745" y="9640"/>
                  <a:pt x="150206" y="9165"/>
                  <a:pt x="149320" y="9134"/>
                </a:cubicBezTo>
                <a:cubicBezTo>
                  <a:pt x="149288" y="9131"/>
                  <a:pt x="149256" y="9130"/>
                  <a:pt x="149224" y="9130"/>
                </a:cubicBezTo>
                <a:close/>
                <a:moveTo>
                  <a:pt x="108213" y="9165"/>
                </a:moveTo>
                <a:cubicBezTo>
                  <a:pt x="107390" y="9165"/>
                  <a:pt x="106788" y="9767"/>
                  <a:pt x="106788" y="10559"/>
                </a:cubicBezTo>
                <a:cubicBezTo>
                  <a:pt x="106788" y="11382"/>
                  <a:pt x="107390" y="12016"/>
                  <a:pt x="108182" y="12016"/>
                </a:cubicBezTo>
                <a:cubicBezTo>
                  <a:pt x="109005" y="12016"/>
                  <a:pt x="109607" y="11445"/>
                  <a:pt x="109638" y="10654"/>
                </a:cubicBezTo>
                <a:cubicBezTo>
                  <a:pt x="109670" y="9799"/>
                  <a:pt x="109068" y="9165"/>
                  <a:pt x="108213" y="9165"/>
                </a:cubicBezTo>
                <a:close/>
                <a:moveTo>
                  <a:pt x="180902" y="9418"/>
                </a:moveTo>
                <a:cubicBezTo>
                  <a:pt x="180167" y="9418"/>
                  <a:pt x="179564" y="10037"/>
                  <a:pt x="179564" y="10717"/>
                </a:cubicBezTo>
                <a:cubicBezTo>
                  <a:pt x="179564" y="11445"/>
                  <a:pt x="180165" y="12079"/>
                  <a:pt x="180894" y="12111"/>
                </a:cubicBezTo>
                <a:cubicBezTo>
                  <a:pt x="181654" y="12111"/>
                  <a:pt x="182255" y="11477"/>
                  <a:pt x="182255" y="10749"/>
                </a:cubicBezTo>
                <a:cubicBezTo>
                  <a:pt x="182255" y="10020"/>
                  <a:pt x="181622" y="9419"/>
                  <a:pt x="180957" y="9419"/>
                </a:cubicBezTo>
                <a:cubicBezTo>
                  <a:pt x="180939" y="9418"/>
                  <a:pt x="180921" y="9418"/>
                  <a:pt x="180902" y="9418"/>
                </a:cubicBezTo>
                <a:close/>
                <a:moveTo>
                  <a:pt x="67138" y="9260"/>
                </a:moveTo>
                <a:cubicBezTo>
                  <a:pt x="66378" y="9260"/>
                  <a:pt x="65682" y="9957"/>
                  <a:pt x="65682" y="10685"/>
                </a:cubicBezTo>
                <a:cubicBezTo>
                  <a:pt x="65682" y="11414"/>
                  <a:pt x="66323" y="12114"/>
                  <a:pt x="67018" y="12114"/>
                </a:cubicBezTo>
                <a:cubicBezTo>
                  <a:pt x="67047" y="12114"/>
                  <a:pt x="67077" y="12113"/>
                  <a:pt x="67107" y="12111"/>
                </a:cubicBezTo>
                <a:cubicBezTo>
                  <a:pt x="67122" y="12111"/>
                  <a:pt x="67137" y="12111"/>
                  <a:pt x="67153" y="12111"/>
                </a:cubicBezTo>
                <a:cubicBezTo>
                  <a:pt x="67895" y="12111"/>
                  <a:pt x="68564" y="11369"/>
                  <a:pt x="68564" y="10717"/>
                </a:cubicBezTo>
                <a:cubicBezTo>
                  <a:pt x="68564" y="9957"/>
                  <a:pt x="67835" y="9260"/>
                  <a:pt x="67138" y="9260"/>
                </a:cubicBezTo>
                <a:close/>
                <a:moveTo>
                  <a:pt x="24512" y="10812"/>
                </a:moveTo>
                <a:cubicBezTo>
                  <a:pt x="24544" y="11287"/>
                  <a:pt x="24734" y="11635"/>
                  <a:pt x="25145" y="11920"/>
                </a:cubicBezTo>
                <a:lnTo>
                  <a:pt x="24670" y="12016"/>
                </a:lnTo>
                <a:lnTo>
                  <a:pt x="24195" y="12269"/>
                </a:lnTo>
                <a:cubicBezTo>
                  <a:pt x="24164" y="12237"/>
                  <a:pt x="24068" y="12174"/>
                  <a:pt x="24068" y="12142"/>
                </a:cubicBezTo>
                <a:cubicBezTo>
                  <a:pt x="23973" y="11920"/>
                  <a:pt x="23878" y="11667"/>
                  <a:pt x="23688" y="11509"/>
                </a:cubicBezTo>
                <a:cubicBezTo>
                  <a:pt x="23942" y="11287"/>
                  <a:pt x="24354" y="11192"/>
                  <a:pt x="24512" y="10812"/>
                </a:cubicBezTo>
                <a:close/>
                <a:moveTo>
                  <a:pt x="139758" y="9383"/>
                </a:moveTo>
                <a:cubicBezTo>
                  <a:pt x="139008" y="9383"/>
                  <a:pt x="138394" y="10112"/>
                  <a:pt x="138394" y="10812"/>
                </a:cubicBezTo>
                <a:cubicBezTo>
                  <a:pt x="138394" y="11540"/>
                  <a:pt x="139122" y="12269"/>
                  <a:pt x="139819" y="12269"/>
                </a:cubicBezTo>
                <a:cubicBezTo>
                  <a:pt x="140579" y="12269"/>
                  <a:pt x="141339" y="11540"/>
                  <a:pt x="141276" y="10844"/>
                </a:cubicBezTo>
                <a:cubicBezTo>
                  <a:pt x="141276" y="10084"/>
                  <a:pt x="140547" y="9419"/>
                  <a:pt x="139851" y="9387"/>
                </a:cubicBezTo>
                <a:cubicBezTo>
                  <a:pt x="139820" y="9384"/>
                  <a:pt x="139789" y="9383"/>
                  <a:pt x="139758" y="9383"/>
                </a:cubicBezTo>
                <a:close/>
                <a:moveTo>
                  <a:pt x="98696" y="9449"/>
                </a:moveTo>
                <a:cubicBezTo>
                  <a:pt x="97925" y="9449"/>
                  <a:pt x="97255" y="10192"/>
                  <a:pt x="97224" y="10844"/>
                </a:cubicBezTo>
                <a:cubicBezTo>
                  <a:pt x="97192" y="11635"/>
                  <a:pt x="97952" y="12301"/>
                  <a:pt x="98649" y="12301"/>
                </a:cubicBezTo>
                <a:cubicBezTo>
                  <a:pt x="99409" y="12301"/>
                  <a:pt x="100169" y="11604"/>
                  <a:pt x="100106" y="10875"/>
                </a:cubicBezTo>
                <a:cubicBezTo>
                  <a:pt x="100201" y="10179"/>
                  <a:pt x="99409" y="9482"/>
                  <a:pt x="98744" y="9450"/>
                </a:cubicBezTo>
                <a:cubicBezTo>
                  <a:pt x="98728" y="9450"/>
                  <a:pt x="98712" y="9449"/>
                  <a:pt x="98696" y="9449"/>
                </a:cubicBezTo>
                <a:close/>
                <a:moveTo>
                  <a:pt x="171395" y="9557"/>
                </a:moveTo>
                <a:cubicBezTo>
                  <a:pt x="171301" y="9557"/>
                  <a:pt x="171205" y="9564"/>
                  <a:pt x="171108" y="9577"/>
                </a:cubicBezTo>
                <a:cubicBezTo>
                  <a:pt x="170538" y="9735"/>
                  <a:pt x="170221" y="10052"/>
                  <a:pt x="170063" y="10527"/>
                </a:cubicBezTo>
                <a:lnTo>
                  <a:pt x="170063" y="11034"/>
                </a:lnTo>
                <a:cubicBezTo>
                  <a:pt x="170063" y="11477"/>
                  <a:pt x="170348" y="11857"/>
                  <a:pt x="170696" y="12079"/>
                </a:cubicBezTo>
                <a:cubicBezTo>
                  <a:pt x="170823" y="12111"/>
                  <a:pt x="170886" y="12174"/>
                  <a:pt x="171045" y="12237"/>
                </a:cubicBezTo>
                <a:cubicBezTo>
                  <a:pt x="171266" y="12301"/>
                  <a:pt x="171488" y="12301"/>
                  <a:pt x="171741" y="12301"/>
                </a:cubicBezTo>
                <a:cubicBezTo>
                  <a:pt x="172090" y="12142"/>
                  <a:pt x="172406" y="11984"/>
                  <a:pt x="172596" y="11635"/>
                </a:cubicBezTo>
                <a:cubicBezTo>
                  <a:pt x="172786" y="11287"/>
                  <a:pt x="172723" y="10907"/>
                  <a:pt x="172755" y="10590"/>
                </a:cubicBezTo>
                <a:cubicBezTo>
                  <a:pt x="172482" y="9827"/>
                  <a:pt x="171975" y="9557"/>
                  <a:pt x="171395" y="9557"/>
                </a:cubicBezTo>
                <a:close/>
                <a:moveTo>
                  <a:pt x="57606" y="9545"/>
                </a:moveTo>
                <a:cubicBezTo>
                  <a:pt x="56814" y="9545"/>
                  <a:pt x="56149" y="10179"/>
                  <a:pt x="56149" y="10970"/>
                </a:cubicBezTo>
                <a:cubicBezTo>
                  <a:pt x="56149" y="11774"/>
                  <a:pt x="56783" y="12397"/>
                  <a:pt x="57520" y="12397"/>
                </a:cubicBezTo>
                <a:cubicBezTo>
                  <a:pt x="57538" y="12397"/>
                  <a:pt x="57556" y="12396"/>
                  <a:pt x="57574" y="12396"/>
                </a:cubicBezTo>
                <a:cubicBezTo>
                  <a:pt x="57593" y="12396"/>
                  <a:pt x="57612" y="12397"/>
                  <a:pt x="57631" y="12397"/>
                </a:cubicBezTo>
                <a:cubicBezTo>
                  <a:pt x="58425" y="12397"/>
                  <a:pt x="59000" y="11745"/>
                  <a:pt x="59031" y="11002"/>
                </a:cubicBezTo>
                <a:cubicBezTo>
                  <a:pt x="59031" y="10210"/>
                  <a:pt x="58398" y="9545"/>
                  <a:pt x="57606" y="9545"/>
                </a:cubicBezTo>
                <a:close/>
                <a:moveTo>
                  <a:pt x="130287" y="9609"/>
                </a:moveTo>
                <a:cubicBezTo>
                  <a:pt x="129463" y="9609"/>
                  <a:pt x="128861" y="10210"/>
                  <a:pt x="128861" y="11002"/>
                </a:cubicBezTo>
                <a:cubicBezTo>
                  <a:pt x="128861" y="11825"/>
                  <a:pt x="129463" y="12459"/>
                  <a:pt x="130255" y="12459"/>
                </a:cubicBezTo>
                <a:cubicBezTo>
                  <a:pt x="131078" y="12459"/>
                  <a:pt x="131680" y="11857"/>
                  <a:pt x="131712" y="11034"/>
                </a:cubicBezTo>
                <a:cubicBezTo>
                  <a:pt x="131680" y="10210"/>
                  <a:pt x="131078" y="9609"/>
                  <a:pt x="130287" y="9609"/>
                </a:cubicBezTo>
                <a:close/>
                <a:moveTo>
                  <a:pt x="6936" y="10052"/>
                </a:moveTo>
                <a:cubicBezTo>
                  <a:pt x="6270" y="10052"/>
                  <a:pt x="5700" y="10590"/>
                  <a:pt x="5700" y="11287"/>
                </a:cubicBezTo>
                <a:cubicBezTo>
                  <a:pt x="5700" y="11952"/>
                  <a:pt x="6270" y="12491"/>
                  <a:pt x="6936" y="12491"/>
                </a:cubicBezTo>
                <a:cubicBezTo>
                  <a:pt x="7601" y="12491"/>
                  <a:pt x="8171" y="11952"/>
                  <a:pt x="8171" y="11287"/>
                </a:cubicBezTo>
                <a:cubicBezTo>
                  <a:pt x="8107" y="10559"/>
                  <a:pt x="7601" y="10052"/>
                  <a:pt x="6936" y="10052"/>
                </a:cubicBezTo>
                <a:close/>
                <a:moveTo>
                  <a:pt x="89148" y="9704"/>
                </a:moveTo>
                <a:cubicBezTo>
                  <a:pt x="88388" y="9704"/>
                  <a:pt x="87692" y="10400"/>
                  <a:pt x="87692" y="11129"/>
                </a:cubicBezTo>
                <a:cubicBezTo>
                  <a:pt x="87692" y="11829"/>
                  <a:pt x="88335" y="12558"/>
                  <a:pt x="89031" y="12558"/>
                </a:cubicBezTo>
                <a:cubicBezTo>
                  <a:pt x="89060" y="12558"/>
                  <a:pt x="89088" y="12556"/>
                  <a:pt x="89117" y="12554"/>
                </a:cubicBezTo>
                <a:cubicBezTo>
                  <a:pt x="89133" y="12555"/>
                  <a:pt x="89149" y="12555"/>
                  <a:pt x="89165" y="12555"/>
                </a:cubicBezTo>
                <a:cubicBezTo>
                  <a:pt x="89935" y="12555"/>
                  <a:pt x="90574" y="11812"/>
                  <a:pt x="90574" y="11160"/>
                </a:cubicBezTo>
                <a:cubicBezTo>
                  <a:pt x="90574" y="10369"/>
                  <a:pt x="89877" y="9704"/>
                  <a:pt x="89148" y="9704"/>
                </a:cubicBezTo>
                <a:close/>
                <a:moveTo>
                  <a:pt x="161766" y="9767"/>
                </a:moveTo>
                <a:cubicBezTo>
                  <a:pt x="161354" y="9862"/>
                  <a:pt x="160974" y="9957"/>
                  <a:pt x="160689" y="10337"/>
                </a:cubicBezTo>
                <a:cubicBezTo>
                  <a:pt x="160499" y="10590"/>
                  <a:pt x="160499" y="10907"/>
                  <a:pt x="160372" y="11160"/>
                </a:cubicBezTo>
                <a:cubicBezTo>
                  <a:pt x="160499" y="11604"/>
                  <a:pt x="160594" y="11984"/>
                  <a:pt x="160974" y="12301"/>
                </a:cubicBezTo>
                <a:cubicBezTo>
                  <a:pt x="161227" y="12491"/>
                  <a:pt x="161512" y="12554"/>
                  <a:pt x="161829" y="12617"/>
                </a:cubicBezTo>
                <a:cubicBezTo>
                  <a:pt x="162241" y="12554"/>
                  <a:pt x="162621" y="12427"/>
                  <a:pt x="162906" y="12079"/>
                </a:cubicBezTo>
                <a:cubicBezTo>
                  <a:pt x="163096" y="11794"/>
                  <a:pt x="163127" y="11509"/>
                  <a:pt x="163222" y="11192"/>
                </a:cubicBezTo>
                <a:cubicBezTo>
                  <a:pt x="163127" y="10749"/>
                  <a:pt x="163032" y="10369"/>
                  <a:pt x="162621" y="10084"/>
                </a:cubicBezTo>
                <a:cubicBezTo>
                  <a:pt x="162336" y="9894"/>
                  <a:pt x="162082" y="9862"/>
                  <a:pt x="161766" y="9767"/>
                </a:cubicBezTo>
                <a:close/>
                <a:moveTo>
                  <a:pt x="47914" y="9763"/>
                </a:moveTo>
                <a:cubicBezTo>
                  <a:pt x="47227" y="9763"/>
                  <a:pt x="46646" y="10402"/>
                  <a:pt x="46585" y="11129"/>
                </a:cubicBezTo>
                <a:cubicBezTo>
                  <a:pt x="46554" y="11984"/>
                  <a:pt x="47282" y="12586"/>
                  <a:pt x="47979" y="12617"/>
                </a:cubicBezTo>
                <a:cubicBezTo>
                  <a:pt x="47997" y="12618"/>
                  <a:pt x="48015" y="12618"/>
                  <a:pt x="48033" y="12618"/>
                </a:cubicBezTo>
                <a:cubicBezTo>
                  <a:pt x="48830" y="12618"/>
                  <a:pt x="49435" y="11936"/>
                  <a:pt x="49435" y="11224"/>
                </a:cubicBezTo>
                <a:cubicBezTo>
                  <a:pt x="49435" y="10432"/>
                  <a:pt x="48802" y="9767"/>
                  <a:pt x="48010" y="9767"/>
                </a:cubicBezTo>
                <a:cubicBezTo>
                  <a:pt x="47978" y="9764"/>
                  <a:pt x="47946" y="9763"/>
                  <a:pt x="47914" y="9763"/>
                </a:cubicBezTo>
                <a:close/>
                <a:moveTo>
                  <a:pt x="120596" y="9795"/>
                </a:moveTo>
                <a:cubicBezTo>
                  <a:pt x="120257" y="9795"/>
                  <a:pt x="119970" y="9949"/>
                  <a:pt x="119709" y="10210"/>
                </a:cubicBezTo>
                <a:cubicBezTo>
                  <a:pt x="119424" y="10495"/>
                  <a:pt x="119297" y="10812"/>
                  <a:pt x="119266" y="11192"/>
                </a:cubicBezTo>
                <a:cubicBezTo>
                  <a:pt x="119266" y="11604"/>
                  <a:pt x="119392" y="11952"/>
                  <a:pt x="119677" y="12237"/>
                </a:cubicBezTo>
                <a:cubicBezTo>
                  <a:pt x="119931" y="12491"/>
                  <a:pt x="120311" y="12649"/>
                  <a:pt x="120659" y="12649"/>
                </a:cubicBezTo>
                <a:cubicBezTo>
                  <a:pt x="121514" y="12617"/>
                  <a:pt x="122053" y="12111"/>
                  <a:pt x="122116" y="11287"/>
                </a:cubicBezTo>
                <a:cubicBezTo>
                  <a:pt x="122084" y="10369"/>
                  <a:pt x="121578" y="9894"/>
                  <a:pt x="120691" y="9799"/>
                </a:cubicBezTo>
                <a:cubicBezTo>
                  <a:pt x="120659" y="9796"/>
                  <a:pt x="120627" y="9795"/>
                  <a:pt x="120596" y="9795"/>
                </a:cubicBezTo>
                <a:close/>
                <a:moveTo>
                  <a:pt x="63" y="12016"/>
                </a:moveTo>
                <a:lnTo>
                  <a:pt x="0" y="12111"/>
                </a:lnTo>
                <a:lnTo>
                  <a:pt x="0" y="12617"/>
                </a:lnTo>
                <a:lnTo>
                  <a:pt x="63" y="12712"/>
                </a:lnTo>
                <a:lnTo>
                  <a:pt x="412" y="12712"/>
                </a:lnTo>
                <a:lnTo>
                  <a:pt x="570" y="12554"/>
                </a:lnTo>
                <a:lnTo>
                  <a:pt x="570" y="12174"/>
                </a:lnTo>
                <a:cubicBezTo>
                  <a:pt x="507" y="12142"/>
                  <a:pt x="443" y="12111"/>
                  <a:pt x="412" y="12016"/>
                </a:cubicBezTo>
                <a:close/>
                <a:moveTo>
                  <a:pt x="79648" y="9894"/>
                </a:moveTo>
                <a:cubicBezTo>
                  <a:pt x="78856" y="9894"/>
                  <a:pt x="78191" y="10590"/>
                  <a:pt x="78191" y="11319"/>
                </a:cubicBezTo>
                <a:cubicBezTo>
                  <a:pt x="78191" y="12079"/>
                  <a:pt x="78888" y="12776"/>
                  <a:pt x="79616" y="12776"/>
                </a:cubicBezTo>
                <a:cubicBezTo>
                  <a:pt x="80376" y="12776"/>
                  <a:pt x="81104" y="12079"/>
                  <a:pt x="81041" y="11350"/>
                </a:cubicBezTo>
                <a:cubicBezTo>
                  <a:pt x="81073" y="10559"/>
                  <a:pt x="80313" y="9894"/>
                  <a:pt x="79648" y="9894"/>
                </a:cubicBezTo>
                <a:close/>
                <a:moveTo>
                  <a:pt x="38130" y="9957"/>
                </a:moveTo>
                <a:cubicBezTo>
                  <a:pt x="37781" y="10115"/>
                  <a:pt x="37465" y="10305"/>
                  <a:pt x="37243" y="10685"/>
                </a:cubicBezTo>
                <a:cubicBezTo>
                  <a:pt x="37021" y="11034"/>
                  <a:pt x="37084" y="11445"/>
                  <a:pt x="37084" y="11667"/>
                </a:cubicBezTo>
                <a:cubicBezTo>
                  <a:pt x="37243" y="12332"/>
                  <a:pt x="37655" y="12617"/>
                  <a:pt x="38161" y="12807"/>
                </a:cubicBezTo>
                <a:cubicBezTo>
                  <a:pt x="38263" y="12821"/>
                  <a:pt x="38366" y="12829"/>
                  <a:pt x="38468" y="12829"/>
                </a:cubicBezTo>
                <a:cubicBezTo>
                  <a:pt x="38839" y="12829"/>
                  <a:pt x="39207" y="12725"/>
                  <a:pt x="39555" y="12427"/>
                </a:cubicBezTo>
                <a:cubicBezTo>
                  <a:pt x="39935" y="12016"/>
                  <a:pt x="40030" y="11509"/>
                  <a:pt x="39935" y="11002"/>
                </a:cubicBezTo>
                <a:cubicBezTo>
                  <a:pt x="39840" y="10812"/>
                  <a:pt x="39745" y="10559"/>
                  <a:pt x="39555" y="10369"/>
                </a:cubicBezTo>
                <a:cubicBezTo>
                  <a:pt x="39396" y="10210"/>
                  <a:pt x="39143" y="10084"/>
                  <a:pt x="38858" y="9957"/>
                </a:cubicBezTo>
                <a:close/>
                <a:moveTo>
                  <a:pt x="152297" y="10052"/>
                </a:moveTo>
                <a:cubicBezTo>
                  <a:pt x="151473" y="10052"/>
                  <a:pt x="150903" y="10654"/>
                  <a:pt x="150871" y="11445"/>
                </a:cubicBezTo>
                <a:cubicBezTo>
                  <a:pt x="150808" y="12269"/>
                  <a:pt x="151505" y="12871"/>
                  <a:pt x="152265" y="12902"/>
                </a:cubicBezTo>
                <a:cubicBezTo>
                  <a:pt x="153088" y="12902"/>
                  <a:pt x="153627" y="12269"/>
                  <a:pt x="153722" y="11509"/>
                </a:cubicBezTo>
                <a:cubicBezTo>
                  <a:pt x="153690" y="10685"/>
                  <a:pt x="153088" y="10052"/>
                  <a:pt x="152297" y="10052"/>
                </a:cubicBezTo>
                <a:close/>
                <a:moveTo>
                  <a:pt x="111190" y="10084"/>
                </a:moveTo>
                <a:cubicBezTo>
                  <a:pt x="110303" y="10179"/>
                  <a:pt x="109765" y="10685"/>
                  <a:pt x="109733" y="11509"/>
                </a:cubicBezTo>
                <a:cubicBezTo>
                  <a:pt x="109702" y="11920"/>
                  <a:pt x="109860" y="12237"/>
                  <a:pt x="110145" y="12491"/>
                </a:cubicBezTo>
                <a:cubicBezTo>
                  <a:pt x="110398" y="12776"/>
                  <a:pt x="110715" y="12902"/>
                  <a:pt x="111127" y="12934"/>
                </a:cubicBezTo>
                <a:cubicBezTo>
                  <a:pt x="111507" y="12934"/>
                  <a:pt x="111855" y="12807"/>
                  <a:pt x="112140" y="12554"/>
                </a:cubicBezTo>
                <a:cubicBezTo>
                  <a:pt x="112425" y="12269"/>
                  <a:pt x="112584" y="11889"/>
                  <a:pt x="112584" y="11540"/>
                </a:cubicBezTo>
                <a:cubicBezTo>
                  <a:pt x="112552" y="10685"/>
                  <a:pt x="112045" y="10179"/>
                  <a:pt x="111190" y="10084"/>
                </a:cubicBezTo>
                <a:close/>
                <a:moveTo>
                  <a:pt x="70084" y="10179"/>
                </a:moveTo>
                <a:cubicBezTo>
                  <a:pt x="69292" y="10179"/>
                  <a:pt x="68595" y="10875"/>
                  <a:pt x="68595" y="11604"/>
                </a:cubicBezTo>
                <a:cubicBezTo>
                  <a:pt x="68595" y="12332"/>
                  <a:pt x="69324" y="13061"/>
                  <a:pt x="70020" y="13061"/>
                </a:cubicBezTo>
                <a:cubicBezTo>
                  <a:pt x="70780" y="13061"/>
                  <a:pt x="71540" y="12332"/>
                  <a:pt x="71445" y="11635"/>
                </a:cubicBezTo>
                <a:cubicBezTo>
                  <a:pt x="71540" y="10844"/>
                  <a:pt x="70780" y="10179"/>
                  <a:pt x="70084" y="10179"/>
                </a:cubicBezTo>
                <a:close/>
                <a:moveTo>
                  <a:pt x="142764" y="10242"/>
                </a:moveTo>
                <a:cubicBezTo>
                  <a:pt x="141909" y="10242"/>
                  <a:pt x="141339" y="10844"/>
                  <a:pt x="141339" y="11635"/>
                </a:cubicBezTo>
                <a:cubicBezTo>
                  <a:pt x="141339" y="12459"/>
                  <a:pt x="141909" y="13092"/>
                  <a:pt x="142701" y="13092"/>
                </a:cubicBezTo>
                <a:cubicBezTo>
                  <a:pt x="143556" y="13092"/>
                  <a:pt x="144126" y="12491"/>
                  <a:pt x="144189" y="11699"/>
                </a:cubicBezTo>
                <a:cubicBezTo>
                  <a:pt x="144126" y="10875"/>
                  <a:pt x="143556" y="10242"/>
                  <a:pt x="142764" y="10242"/>
                </a:cubicBezTo>
                <a:close/>
                <a:moveTo>
                  <a:pt x="14726" y="11160"/>
                </a:moveTo>
                <a:cubicBezTo>
                  <a:pt x="14758" y="11572"/>
                  <a:pt x="14948" y="11952"/>
                  <a:pt x="15233" y="12301"/>
                </a:cubicBezTo>
                <a:cubicBezTo>
                  <a:pt x="14821" y="12427"/>
                  <a:pt x="14441" y="12649"/>
                  <a:pt x="14156" y="13124"/>
                </a:cubicBezTo>
                <a:cubicBezTo>
                  <a:pt x="14219" y="12459"/>
                  <a:pt x="13903" y="12016"/>
                  <a:pt x="13428" y="11667"/>
                </a:cubicBezTo>
                <a:cubicBezTo>
                  <a:pt x="14188" y="11635"/>
                  <a:pt x="14283" y="11540"/>
                  <a:pt x="14726" y="11160"/>
                </a:cubicBezTo>
                <a:close/>
                <a:moveTo>
                  <a:pt x="101626" y="10337"/>
                </a:moveTo>
                <a:cubicBezTo>
                  <a:pt x="100803" y="10337"/>
                  <a:pt x="100201" y="10907"/>
                  <a:pt x="100201" y="11762"/>
                </a:cubicBezTo>
                <a:cubicBezTo>
                  <a:pt x="100201" y="12554"/>
                  <a:pt x="100803" y="13187"/>
                  <a:pt x="101626" y="13187"/>
                </a:cubicBezTo>
                <a:cubicBezTo>
                  <a:pt x="102418" y="13124"/>
                  <a:pt x="103051" y="12554"/>
                  <a:pt x="103051" y="11699"/>
                </a:cubicBezTo>
                <a:cubicBezTo>
                  <a:pt x="103051" y="10907"/>
                  <a:pt x="102449" y="10337"/>
                  <a:pt x="101626" y="10337"/>
                </a:cubicBezTo>
                <a:close/>
                <a:moveTo>
                  <a:pt x="174375" y="10491"/>
                </a:moveTo>
                <a:cubicBezTo>
                  <a:pt x="174342" y="10491"/>
                  <a:pt x="174309" y="10493"/>
                  <a:pt x="174275" y="10495"/>
                </a:cubicBezTo>
                <a:cubicBezTo>
                  <a:pt x="173515" y="10495"/>
                  <a:pt x="172913" y="11129"/>
                  <a:pt x="172913" y="11825"/>
                </a:cubicBezTo>
                <a:cubicBezTo>
                  <a:pt x="172913" y="12586"/>
                  <a:pt x="173547" y="13187"/>
                  <a:pt x="174275" y="13187"/>
                </a:cubicBezTo>
                <a:cubicBezTo>
                  <a:pt x="174972" y="13187"/>
                  <a:pt x="175605" y="12586"/>
                  <a:pt x="175605" y="11825"/>
                </a:cubicBezTo>
                <a:cubicBezTo>
                  <a:pt x="175635" y="11158"/>
                  <a:pt x="175114" y="10491"/>
                  <a:pt x="174375" y="10491"/>
                </a:cubicBezTo>
                <a:close/>
                <a:moveTo>
                  <a:pt x="60520" y="10369"/>
                </a:moveTo>
                <a:cubicBezTo>
                  <a:pt x="59728" y="10369"/>
                  <a:pt x="59063" y="11065"/>
                  <a:pt x="59063" y="11794"/>
                </a:cubicBezTo>
                <a:cubicBezTo>
                  <a:pt x="59063" y="12554"/>
                  <a:pt x="59791" y="13251"/>
                  <a:pt x="60488" y="13251"/>
                </a:cubicBezTo>
                <a:cubicBezTo>
                  <a:pt x="61248" y="13251"/>
                  <a:pt x="62008" y="12554"/>
                  <a:pt x="61913" y="11825"/>
                </a:cubicBezTo>
                <a:cubicBezTo>
                  <a:pt x="62008" y="11065"/>
                  <a:pt x="61248" y="10400"/>
                  <a:pt x="60520" y="10369"/>
                </a:cubicBezTo>
                <a:close/>
                <a:moveTo>
                  <a:pt x="133168" y="10495"/>
                </a:moveTo>
                <a:cubicBezTo>
                  <a:pt x="132313" y="10495"/>
                  <a:pt x="131775" y="11034"/>
                  <a:pt x="131775" y="11857"/>
                </a:cubicBezTo>
                <a:cubicBezTo>
                  <a:pt x="131775" y="12744"/>
                  <a:pt x="132345" y="13251"/>
                  <a:pt x="133200" y="13282"/>
                </a:cubicBezTo>
                <a:cubicBezTo>
                  <a:pt x="133261" y="13292"/>
                  <a:pt x="133320" y="13296"/>
                  <a:pt x="133376" y="13296"/>
                </a:cubicBezTo>
                <a:cubicBezTo>
                  <a:pt x="133705" y="13296"/>
                  <a:pt x="133971" y="13145"/>
                  <a:pt x="134214" y="12902"/>
                </a:cubicBezTo>
                <a:cubicBezTo>
                  <a:pt x="134467" y="12617"/>
                  <a:pt x="134594" y="12269"/>
                  <a:pt x="134625" y="11952"/>
                </a:cubicBezTo>
                <a:cubicBezTo>
                  <a:pt x="134562" y="11034"/>
                  <a:pt x="134055" y="10495"/>
                  <a:pt x="133168" y="10495"/>
                </a:cubicBezTo>
                <a:close/>
                <a:moveTo>
                  <a:pt x="92094" y="10527"/>
                </a:moveTo>
                <a:cubicBezTo>
                  <a:pt x="91334" y="10527"/>
                  <a:pt x="90605" y="11224"/>
                  <a:pt x="90605" y="11952"/>
                </a:cubicBezTo>
                <a:cubicBezTo>
                  <a:pt x="90605" y="12681"/>
                  <a:pt x="91275" y="13381"/>
                  <a:pt x="91945" y="13381"/>
                </a:cubicBezTo>
                <a:cubicBezTo>
                  <a:pt x="91973" y="13381"/>
                  <a:pt x="92002" y="13380"/>
                  <a:pt x="92030" y="13377"/>
                </a:cubicBezTo>
                <a:cubicBezTo>
                  <a:pt x="92061" y="13380"/>
                  <a:pt x="92092" y="13381"/>
                  <a:pt x="92123" y="13381"/>
                </a:cubicBezTo>
                <a:cubicBezTo>
                  <a:pt x="92849" y="13381"/>
                  <a:pt x="93519" y="12682"/>
                  <a:pt x="93519" y="11984"/>
                </a:cubicBezTo>
                <a:cubicBezTo>
                  <a:pt x="93519" y="11224"/>
                  <a:pt x="92790" y="10527"/>
                  <a:pt x="92094" y="10527"/>
                </a:cubicBezTo>
                <a:close/>
                <a:moveTo>
                  <a:pt x="164362" y="10717"/>
                </a:moveTo>
                <a:cubicBezTo>
                  <a:pt x="163761" y="11002"/>
                  <a:pt x="163381" y="11382"/>
                  <a:pt x="163381" y="12079"/>
                </a:cubicBezTo>
                <a:cubicBezTo>
                  <a:pt x="163381" y="12776"/>
                  <a:pt x="163729" y="13187"/>
                  <a:pt x="164394" y="13441"/>
                </a:cubicBezTo>
                <a:lnTo>
                  <a:pt x="164869" y="13441"/>
                </a:lnTo>
                <a:cubicBezTo>
                  <a:pt x="165313" y="13441"/>
                  <a:pt x="165724" y="13187"/>
                  <a:pt x="165914" y="12807"/>
                </a:cubicBezTo>
                <a:cubicBezTo>
                  <a:pt x="165946" y="12712"/>
                  <a:pt x="166041" y="12617"/>
                  <a:pt x="166073" y="12459"/>
                </a:cubicBezTo>
                <a:lnTo>
                  <a:pt x="166073" y="11762"/>
                </a:lnTo>
                <a:cubicBezTo>
                  <a:pt x="165914" y="11382"/>
                  <a:pt x="165756" y="11065"/>
                  <a:pt x="165408" y="10875"/>
                </a:cubicBezTo>
                <a:cubicBezTo>
                  <a:pt x="165028" y="10685"/>
                  <a:pt x="164679" y="10749"/>
                  <a:pt x="164362" y="10717"/>
                </a:cubicBezTo>
                <a:close/>
                <a:moveTo>
                  <a:pt x="51010" y="10589"/>
                </a:moveTo>
                <a:cubicBezTo>
                  <a:pt x="50992" y="10589"/>
                  <a:pt x="50974" y="10590"/>
                  <a:pt x="50956" y="10590"/>
                </a:cubicBezTo>
                <a:cubicBezTo>
                  <a:pt x="50939" y="10590"/>
                  <a:pt x="50922" y="10589"/>
                  <a:pt x="50906" y="10589"/>
                </a:cubicBezTo>
                <a:cubicBezTo>
                  <a:pt x="50137" y="10589"/>
                  <a:pt x="49530" y="11302"/>
                  <a:pt x="49530" y="11984"/>
                </a:cubicBezTo>
                <a:cubicBezTo>
                  <a:pt x="49530" y="12396"/>
                  <a:pt x="49657" y="12744"/>
                  <a:pt x="49910" y="13029"/>
                </a:cubicBezTo>
                <a:cubicBezTo>
                  <a:pt x="50195" y="13282"/>
                  <a:pt x="50512" y="13409"/>
                  <a:pt x="50924" y="13441"/>
                </a:cubicBezTo>
                <a:cubicBezTo>
                  <a:pt x="50957" y="13443"/>
                  <a:pt x="50991" y="13445"/>
                  <a:pt x="51024" y="13445"/>
                </a:cubicBezTo>
                <a:cubicBezTo>
                  <a:pt x="51771" y="13445"/>
                  <a:pt x="52381" y="12774"/>
                  <a:pt x="52381" y="12016"/>
                </a:cubicBezTo>
                <a:cubicBezTo>
                  <a:pt x="52381" y="11212"/>
                  <a:pt x="51747" y="10589"/>
                  <a:pt x="51010" y="10589"/>
                </a:cubicBezTo>
                <a:close/>
                <a:moveTo>
                  <a:pt x="9691" y="10749"/>
                </a:moveTo>
                <a:cubicBezTo>
                  <a:pt x="9247" y="10749"/>
                  <a:pt x="8867" y="11034"/>
                  <a:pt x="8677" y="11382"/>
                </a:cubicBezTo>
                <a:cubicBezTo>
                  <a:pt x="8614" y="11509"/>
                  <a:pt x="8551" y="11572"/>
                  <a:pt x="8519" y="11730"/>
                </a:cubicBezTo>
                <a:cubicBezTo>
                  <a:pt x="8487" y="11984"/>
                  <a:pt x="8487" y="12237"/>
                  <a:pt x="8487" y="12459"/>
                </a:cubicBezTo>
                <a:cubicBezTo>
                  <a:pt x="8614" y="12807"/>
                  <a:pt x="8804" y="13124"/>
                  <a:pt x="9152" y="13346"/>
                </a:cubicBezTo>
                <a:cubicBezTo>
                  <a:pt x="9347" y="13452"/>
                  <a:pt x="9542" y="13469"/>
                  <a:pt x="9737" y="13469"/>
                </a:cubicBezTo>
                <a:cubicBezTo>
                  <a:pt x="9829" y="13469"/>
                  <a:pt x="9922" y="13465"/>
                  <a:pt x="10015" y="13465"/>
                </a:cubicBezTo>
                <a:cubicBezTo>
                  <a:pt x="10076" y="13465"/>
                  <a:pt x="10137" y="13467"/>
                  <a:pt x="10197" y="13472"/>
                </a:cubicBezTo>
                <a:cubicBezTo>
                  <a:pt x="10451" y="13377"/>
                  <a:pt x="10641" y="13282"/>
                  <a:pt x="10862" y="13092"/>
                </a:cubicBezTo>
                <a:cubicBezTo>
                  <a:pt x="10989" y="12934"/>
                  <a:pt x="11084" y="12681"/>
                  <a:pt x="11211" y="12491"/>
                </a:cubicBezTo>
                <a:lnTo>
                  <a:pt x="11211" y="11984"/>
                </a:lnTo>
                <a:cubicBezTo>
                  <a:pt x="11211" y="11667"/>
                  <a:pt x="11053" y="11445"/>
                  <a:pt x="10894" y="11192"/>
                </a:cubicBezTo>
                <a:cubicBezTo>
                  <a:pt x="10736" y="10939"/>
                  <a:pt x="10451" y="10907"/>
                  <a:pt x="10197" y="10749"/>
                </a:cubicBezTo>
                <a:close/>
                <a:moveTo>
                  <a:pt x="123604" y="10749"/>
                </a:moveTo>
                <a:cubicBezTo>
                  <a:pt x="122813" y="10749"/>
                  <a:pt x="122211" y="11350"/>
                  <a:pt x="122211" y="12174"/>
                </a:cubicBezTo>
                <a:cubicBezTo>
                  <a:pt x="122211" y="12966"/>
                  <a:pt x="122844" y="13599"/>
                  <a:pt x="123636" y="13599"/>
                </a:cubicBezTo>
                <a:cubicBezTo>
                  <a:pt x="124428" y="13599"/>
                  <a:pt x="125029" y="12966"/>
                  <a:pt x="125061" y="12174"/>
                </a:cubicBezTo>
                <a:cubicBezTo>
                  <a:pt x="125029" y="11382"/>
                  <a:pt x="124428" y="10749"/>
                  <a:pt x="123604" y="10749"/>
                </a:cubicBezTo>
                <a:close/>
                <a:moveTo>
                  <a:pt x="17545" y="12332"/>
                </a:moveTo>
                <a:cubicBezTo>
                  <a:pt x="17766" y="12617"/>
                  <a:pt x="17830" y="12934"/>
                  <a:pt x="18051" y="13124"/>
                </a:cubicBezTo>
                <a:cubicBezTo>
                  <a:pt x="17735" y="13282"/>
                  <a:pt x="17418" y="13409"/>
                  <a:pt x="17228" y="13694"/>
                </a:cubicBezTo>
                <a:cubicBezTo>
                  <a:pt x="17101" y="13377"/>
                  <a:pt x="17070" y="13029"/>
                  <a:pt x="16753" y="12776"/>
                </a:cubicBezTo>
                <a:cubicBezTo>
                  <a:pt x="17038" y="12649"/>
                  <a:pt x="17355" y="12617"/>
                  <a:pt x="17545" y="12332"/>
                </a:cubicBezTo>
                <a:close/>
                <a:moveTo>
                  <a:pt x="82498" y="10780"/>
                </a:moveTo>
                <a:cubicBezTo>
                  <a:pt x="81738" y="10780"/>
                  <a:pt x="81009" y="11509"/>
                  <a:pt x="81073" y="12237"/>
                </a:cubicBezTo>
                <a:cubicBezTo>
                  <a:pt x="81041" y="12966"/>
                  <a:pt x="81801" y="13662"/>
                  <a:pt x="82466" y="13694"/>
                </a:cubicBezTo>
                <a:cubicBezTo>
                  <a:pt x="83258" y="13694"/>
                  <a:pt x="83923" y="12966"/>
                  <a:pt x="83923" y="12269"/>
                </a:cubicBezTo>
                <a:cubicBezTo>
                  <a:pt x="83923" y="11509"/>
                  <a:pt x="83226" y="10780"/>
                  <a:pt x="82498" y="10780"/>
                </a:cubicBezTo>
                <a:close/>
                <a:moveTo>
                  <a:pt x="41360" y="10875"/>
                </a:moveTo>
                <a:cubicBezTo>
                  <a:pt x="40536" y="10875"/>
                  <a:pt x="39903" y="11540"/>
                  <a:pt x="39903" y="12269"/>
                </a:cubicBezTo>
                <a:cubicBezTo>
                  <a:pt x="39903" y="13061"/>
                  <a:pt x="40536" y="13726"/>
                  <a:pt x="41328" y="13726"/>
                </a:cubicBezTo>
                <a:cubicBezTo>
                  <a:pt x="42120" y="13726"/>
                  <a:pt x="42785" y="13061"/>
                  <a:pt x="42785" y="12301"/>
                </a:cubicBezTo>
                <a:cubicBezTo>
                  <a:pt x="42785" y="11509"/>
                  <a:pt x="42088" y="10907"/>
                  <a:pt x="41360" y="10875"/>
                </a:cubicBezTo>
                <a:close/>
                <a:moveTo>
                  <a:pt x="155305" y="10875"/>
                </a:moveTo>
                <a:cubicBezTo>
                  <a:pt x="155147" y="10875"/>
                  <a:pt x="154672" y="11034"/>
                  <a:pt x="154545" y="11065"/>
                </a:cubicBezTo>
                <a:cubicBezTo>
                  <a:pt x="154292" y="11192"/>
                  <a:pt x="154165" y="11350"/>
                  <a:pt x="154038" y="11540"/>
                </a:cubicBezTo>
                <a:cubicBezTo>
                  <a:pt x="153912" y="11762"/>
                  <a:pt x="153848" y="12016"/>
                  <a:pt x="153848" y="12269"/>
                </a:cubicBezTo>
                <a:cubicBezTo>
                  <a:pt x="153848" y="12491"/>
                  <a:pt x="153912" y="12744"/>
                  <a:pt x="154038" y="12966"/>
                </a:cubicBezTo>
                <a:cubicBezTo>
                  <a:pt x="154165" y="13219"/>
                  <a:pt x="154292" y="13377"/>
                  <a:pt x="154513" y="13472"/>
                </a:cubicBezTo>
                <a:cubicBezTo>
                  <a:pt x="154703" y="13599"/>
                  <a:pt x="154988" y="13726"/>
                  <a:pt x="155210" y="13726"/>
                </a:cubicBezTo>
                <a:cubicBezTo>
                  <a:pt x="155527" y="13726"/>
                  <a:pt x="155812" y="13631"/>
                  <a:pt x="156097" y="13441"/>
                </a:cubicBezTo>
                <a:cubicBezTo>
                  <a:pt x="156445" y="13156"/>
                  <a:pt x="156635" y="12776"/>
                  <a:pt x="156635" y="12332"/>
                </a:cubicBezTo>
                <a:cubicBezTo>
                  <a:pt x="156667" y="12111"/>
                  <a:pt x="156572" y="11857"/>
                  <a:pt x="156445" y="11635"/>
                </a:cubicBezTo>
                <a:cubicBezTo>
                  <a:pt x="156319" y="11382"/>
                  <a:pt x="156160" y="11224"/>
                  <a:pt x="155970" y="11097"/>
                </a:cubicBezTo>
                <a:cubicBezTo>
                  <a:pt x="155780" y="11002"/>
                  <a:pt x="155495" y="10939"/>
                  <a:pt x="155305" y="10875"/>
                </a:cubicBezTo>
                <a:close/>
                <a:moveTo>
                  <a:pt x="114009" y="10970"/>
                </a:moveTo>
                <a:cubicBezTo>
                  <a:pt x="113217" y="10970"/>
                  <a:pt x="112615" y="11540"/>
                  <a:pt x="112615" y="12332"/>
                </a:cubicBezTo>
                <a:cubicBezTo>
                  <a:pt x="112615" y="13124"/>
                  <a:pt x="113217" y="13757"/>
                  <a:pt x="114040" y="13757"/>
                </a:cubicBezTo>
                <a:cubicBezTo>
                  <a:pt x="114832" y="13757"/>
                  <a:pt x="115434" y="13124"/>
                  <a:pt x="115465" y="12332"/>
                </a:cubicBezTo>
                <a:cubicBezTo>
                  <a:pt x="115402" y="11540"/>
                  <a:pt x="114800" y="10970"/>
                  <a:pt x="114009" y="10970"/>
                </a:cubicBezTo>
                <a:close/>
                <a:moveTo>
                  <a:pt x="72916" y="11001"/>
                </a:moveTo>
                <a:cubicBezTo>
                  <a:pt x="72146" y="11001"/>
                  <a:pt x="71507" y="11713"/>
                  <a:pt x="71445" y="12396"/>
                </a:cubicBezTo>
                <a:cubicBezTo>
                  <a:pt x="71414" y="13170"/>
                  <a:pt x="72141" y="13853"/>
                  <a:pt x="72825" y="13853"/>
                </a:cubicBezTo>
                <a:cubicBezTo>
                  <a:pt x="72840" y="13853"/>
                  <a:pt x="72855" y="13853"/>
                  <a:pt x="72871" y="13852"/>
                </a:cubicBezTo>
                <a:cubicBezTo>
                  <a:pt x="72925" y="13861"/>
                  <a:pt x="72979" y="13866"/>
                  <a:pt x="73033" y="13866"/>
                </a:cubicBezTo>
                <a:cubicBezTo>
                  <a:pt x="73723" y="13866"/>
                  <a:pt x="74300" y="13137"/>
                  <a:pt x="74359" y="12491"/>
                </a:cubicBezTo>
                <a:cubicBezTo>
                  <a:pt x="74391" y="11667"/>
                  <a:pt x="73631" y="11034"/>
                  <a:pt x="72966" y="11002"/>
                </a:cubicBezTo>
                <a:cubicBezTo>
                  <a:pt x="72949" y="11001"/>
                  <a:pt x="72932" y="11001"/>
                  <a:pt x="72916" y="11001"/>
                </a:cubicBezTo>
                <a:close/>
                <a:moveTo>
                  <a:pt x="31720" y="11044"/>
                </a:moveTo>
                <a:cubicBezTo>
                  <a:pt x="31610" y="11044"/>
                  <a:pt x="31498" y="11052"/>
                  <a:pt x="31384" y="11065"/>
                </a:cubicBezTo>
                <a:cubicBezTo>
                  <a:pt x="31194" y="11192"/>
                  <a:pt x="30972" y="11255"/>
                  <a:pt x="30751" y="11477"/>
                </a:cubicBezTo>
                <a:cubicBezTo>
                  <a:pt x="30592" y="11635"/>
                  <a:pt x="30497" y="11857"/>
                  <a:pt x="30371" y="12142"/>
                </a:cubicBezTo>
                <a:lnTo>
                  <a:pt x="30371" y="12902"/>
                </a:lnTo>
                <a:cubicBezTo>
                  <a:pt x="30529" y="13251"/>
                  <a:pt x="30719" y="13567"/>
                  <a:pt x="31067" y="13757"/>
                </a:cubicBezTo>
                <a:cubicBezTo>
                  <a:pt x="31285" y="13902"/>
                  <a:pt x="31502" y="13933"/>
                  <a:pt x="31695" y="13933"/>
                </a:cubicBezTo>
                <a:cubicBezTo>
                  <a:pt x="31840" y="13933"/>
                  <a:pt x="31972" y="13916"/>
                  <a:pt x="32081" y="13916"/>
                </a:cubicBezTo>
                <a:cubicBezTo>
                  <a:pt x="32746" y="13757"/>
                  <a:pt x="33031" y="13377"/>
                  <a:pt x="33221" y="12839"/>
                </a:cubicBezTo>
                <a:cubicBezTo>
                  <a:pt x="33253" y="12364"/>
                  <a:pt x="33221" y="11889"/>
                  <a:pt x="32809" y="11477"/>
                </a:cubicBezTo>
                <a:cubicBezTo>
                  <a:pt x="32509" y="11152"/>
                  <a:pt x="32131" y="11044"/>
                  <a:pt x="31720" y="11044"/>
                </a:cubicBezTo>
                <a:close/>
                <a:moveTo>
                  <a:pt x="145614" y="11129"/>
                </a:moveTo>
                <a:cubicBezTo>
                  <a:pt x="144759" y="11129"/>
                  <a:pt x="144221" y="11699"/>
                  <a:pt x="144189" y="12491"/>
                </a:cubicBezTo>
                <a:cubicBezTo>
                  <a:pt x="144126" y="13251"/>
                  <a:pt x="144854" y="13979"/>
                  <a:pt x="145551" y="13979"/>
                </a:cubicBezTo>
                <a:cubicBezTo>
                  <a:pt x="146406" y="13979"/>
                  <a:pt x="146944" y="13346"/>
                  <a:pt x="147039" y="12586"/>
                </a:cubicBezTo>
                <a:cubicBezTo>
                  <a:pt x="146976" y="11762"/>
                  <a:pt x="146406" y="11129"/>
                  <a:pt x="145614" y="11129"/>
                </a:cubicBezTo>
                <a:close/>
                <a:moveTo>
                  <a:pt x="104476" y="11192"/>
                </a:moveTo>
                <a:cubicBezTo>
                  <a:pt x="103621" y="11192"/>
                  <a:pt x="103083" y="11794"/>
                  <a:pt x="103051" y="12586"/>
                </a:cubicBezTo>
                <a:cubicBezTo>
                  <a:pt x="102988" y="12966"/>
                  <a:pt x="103209" y="13346"/>
                  <a:pt x="103431" y="13599"/>
                </a:cubicBezTo>
                <a:cubicBezTo>
                  <a:pt x="103685" y="13852"/>
                  <a:pt x="104033" y="14042"/>
                  <a:pt x="104413" y="14042"/>
                </a:cubicBezTo>
                <a:cubicBezTo>
                  <a:pt x="105268" y="14011"/>
                  <a:pt x="105806" y="13409"/>
                  <a:pt x="105901" y="12617"/>
                </a:cubicBezTo>
                <a:cubicBezTo>
                  <a:pt x="105838" y="11825"/>
                  <a:pt x="105300" y="11192"/>
                  <a:pt x="104476" y="11192"/>
                </a:cubicBezTo>
                <a:close/>
                <a:moveTo>
                  <a:pt x="177103" y="11442"/>
                </a:moveTo>
                <a:cubicBezTo>
                  <a:pt x="176443" y="11442"/>
                  <a:pt x="175889" y="12135"/>
                  <a:pt x="175858" y="12712"/>
                </a:cubicBezTo>
                <a:cubicBezTo>
                  <a:pt x="175858" y="13377"/>
                  <a:pt x="176492" y="14011"/>
                  <a:pt x="177125" y="14042"/>
                </a:cubicBezTo>
                <a:cubicBezTo>
                  <a:pt x="177790" y="14042"/>
                  <a:pt x="178487" y="13409"/>
                  <a:pt x="178424" y="12776"/>
                </a:cubicBezTo>
                <a:cubicBezTo>
                  <a:pt x="178487" y="12079"/>
                  <a:pt x="177790" y="11477"/>
                  <a:pt x="177188" y="11445"/>
                </a:cubicBezTo>
                <a:cubicBezTo>
                  <a:pt x="177160" y="11443"/>
                  <a:pt x="177132" y="11442"/>
                  <a:pt x="177103" y="11442"/>
                </a:cubicBezTo>
                <a:close/>
                <a:moveTo>
                  <a:pt x="3094" y="12381"/>
                </a:moveTo>
                <a:cubicBezTo>
                  <a:pt x="2945" y="12381"/>
                  <a:pt x="2708" y="12506"/>
                  <a:pt x="2629" y="12586"/>
                </a:cubicBezTo>
                <a:cubicBezTo>
                  <a:pt x="2407" y="12744"/>
                  <a:pt x="2344" y="12966"/>
                  <a:pt x="2312" y="13219"/>
                </a:cubicBezTo>
                <a:cubicBezTo>
                  <a:pt x="2312" y="13409"/>
                  <a:pt x="2375" y="13662"/>
                  <a:pt x="2534" y="13821"/>
                </a:cubicBezTo>
                <a:cubicBezTo>
                  <a:pt x="2692" y="13979"/>
                  <a:pt x="2945" y="14074"/>
                  <a:pt x="3135" y="14074"/>
                </a:cubicBezTo>
                <a:cubicBezTo>
                  <a:pt x="3325" y="14074"/>
                  <a:pt x="3515" y="14011"/>
                  <a:pt x="3674" y="13852"/>
                </a:cubicBezTo>
                <a:cubicBezTo>
                  <a:pt x="3864" y="13694"/>
                  <a:pt x="3864" y="13441"/>
                  <a:pt x="3990" y="13219"/>
                </a:cubicBezTo>
                <a:cubicBezTo>
                  <a:pt x="3927" y="13061"/>
                  <a:pt x="3927" y="12807"/>
                  <a:pt x="3769" y="12649"/>
                </a:cubicBezTo>
                <a:cubicBezTo>
                  <a:pt x="3579" y="12491"/>
                  <a:pt x="3357" y="12427"/>
                  <a:pt x="3167" y="12396"/>
                </a:cubicBezTo>
                <a:cubicBezTo>
                  <a:pt x="3147" y="12385"/>
                  <a:pt x="3122" y="12381"/>
                  <a:pt x="3094" y="12381"/>
                </a:cubicBezTo>
                <a:close/>
                <a:moveTo>
                  <a:pt x="63370" y="11224"/>
                </a:moveTo>
                <a:cubicBezTo>
                  <a:pt x="62578" y="11224"/>
                  <a:pt x="61913" y="11952"/>
                  <a:pt x="61913" y="12649"/>
                </a:cubicBezTo>
                <a:cubicBezTo>
                  <a:pt x="61913" y="13409"/>
                  <a:pt x="62641" y="14137"/>
                  <a:pt x="63338" y="14137"/>
                </a:cubicBezTo>
                <a:cubicBezTo>
                  <a:pt x="64098" y="14137"/>
                  <a:pt x="64858" y="13409"/>
                  <a:pt x="64763" y="12712"/>
                </a:cubicBezTo>
                <a:cubicBezTo>
                  <a:pt x="64858" y="11920"/>
                  <a:pt x="64067" y="11224"/>
                  <a:pt x="63370" y="11224"/>
                </a:cubicBezTo>
                <a:close/>
                <a:moveTo>
                  <a:pt x="135987" y="11350"/>
                </a:moveTo>
                <a:cubicBezTo>
                  <a:pt x="135227" y="11445"/>
                  <a:pt x="134594" y="12016"/>
                  <a:pt x="134594" y="12807"/>
                </a:cubicBezTo>
                <a:cubicBezTo>
                  <a:pt x="134594" y="13599"/>
                  <a:pt x="135227" y="14201"/>
                  <a:pt x="135987" y="14201"/>
                </a:cubicBezTo>
                <a:cubicBezTo>
                  <a:pt x="136779" y="14201"/>
                  <a:pt x="137412" y="13599"/>
                  <a:pt x="137412" y="12776"/>
                </a:cubicBezTo>
                <a:cubicBezTo>
                  <a:pt x="137444" y="12016"/>
                  <a:pt x="136747" y="11350"/>
                  <a:pt x="135987" y="11350"/>
                </a:cubicBezTo>
                <a:close/>
                <a:moveTo>
                  <a:pt x="94976" y="11445"/>
                </a:moveTo>
                <a:cubicBezTo>
                  <a:pt x="94089" y="11477"/>
                  <a:pt x="93519" y="12079"/>
                  <a:pt x="93519" y="12871"/>
                </a:cubicBezTo>
                <a:cubicBezTo>
                  <a:pt x="93519" y="13694"/>
                  <a:pt x="94089" y="14296"/>
                  <a:pt x="94881" y="14296"/>
                </a:cubicBezTo>
                <a:cubicBezTo>
                  <a:pt x="95736" y="14296"/>
                  <a:pt x="96337" y="13694"/>
                  <a:pt x="96337" y="12902"/>
                </a:cubicBezTo>
                <a:cubicBezTo>
                  <a:pt x="96337" y="12079"/>
                  <a:pt x="95767" y="11477"/>
                  <a:pt x="94976" y="11445"/>
                </a:cubicBezTo>
                <a:close/>
                <a:moveTo>
                  <a:pt x="167601" y="11634"/>
                </a:moveTo>
                <a:cubicBezTo>
                  <a:pt x="166866" y="11634"/>
                  <a:pt x="166263" y="12254"/>
                  <a:pt x="166263" y="12934"/>
                </a:cubicBezTo>
                <a:cubicBezTo>
                  <a:pt x="166263" y="13631"/>
                  <a:pt x="166864" y="14264"/>
                  <a:pt x="167624" y="14327"/>
                </a:cubicBezTo>
                <a:cubicBezTo>
                  <a:pt x="168321" y="14327"/>
                  <a:pt x="168954" y="13694"/>
                  <a:pt x="168954" y="12966"/>
                </a:cubicBezTo>
                <a:cubicBezTo>
                  <a:pt x="168954" y="12237"/>
                  <a:pt x="168321" y="11635"/>
                  <a:pt x="167656" y="11635"/>
                </a:cubicBezTo>
                <a:cubicBezTo>
                  <a:pt x="167638" y="11635"/>
                  <a:pt x="167620" y="11634"/>
                  <a:pt x="167601" y="11634"/>
                </a:cubicBezTo>
                <a:close/>
                <a:moveTo>
                  <a:pt x="20427" y="13441"/>
                </a:moveTo>
                <a:cubicBezTo>
                  <a:pt x="20553" y="13599"/>
                  <a:pt x="20617" y="13821"/>
                  <a:pt x="20743" y="13979"/>
                </a:cubicBezTo>
                <a:cubicBezTo>
                  <a:pt x="20522" y="14137"/>
                  <a:pt x="20300" y="14232"/>
                  <a:pt x="20110" y="14359"/>
                </a:cubicBezTo>
                <a:cubicBezTo>
                  <a:pt x="19983" y="14137"/>
                  <a:pt x="19888" y="13916"/>
                  <a:pt x="19761" y="13694"/>
                </a:cubicBezTo>
                <a:cubicBezTo>
                  <a:pt x="19952" y="13599"/>
                  <a:pt x="20205" y="13536"/>
                  <a:pt x="20427" y="13441"/>
                </a:cubicBezTo>
                <a:close/>
                <a:moveTo>
                  <a:pt x="53806" y="11509"/>
                </a:moveTo>
                <a:cubicBezTo>
                  <a:pt x="53046" y="11509"/>
                  <a:pt x="52349" y="12237"/>
                  <a:pt x="52349" y="12934"/>
                </a:cubicBezTo>
                <a:cubicBezTo>
                  <a:pt x="52349" y="13678"/>
                  <a:pt x="53017" y="14392"/>
                  <a:pt x="53728" y="14392"/>
                </a:cubicBezTo>
                <a:cubicBezTo>
                  <a:pt x="53743" y="14392"/>
                  <a:pt x="53759" y="14391"/>
                  <a:pt x="53774" y="14391"/>
                </a:cubicBezTo>
                <a:cubicBezTo>
                  <a:pt x="53805" y="14393"/>
                  <a:pt x="53836" y="14394"/>
                  <a:pt x="53867" y="14394"/>
                </a:cubicBezTo>
                <a:cubicBezTo>
                  <a:pt x="54617" y="14394"/>
                  <a:pt x="55231" y="13665"/>
                  <a:pt x="55231" y="12966"/>
                </a:cubicBezTo>
                <a:cubicBezTo>
                  <a:pt x="55263" y="12174"/>
                  <a:pt x="54502" y="11509"/>
                  <a:pt x="53806" y="11509"/>
                </a:cubicBezTo>
                <a:close/>
                <a:moveTo>
                  <a:pt x="126484" y="11634"/>
                </a:moveTo>
                <a:cubicBezTo>
                  <a:pt x="126464" y="11634"/>
                  <a:pt x="126443" y="11635"/>
                  <a:pt x="126423" y="11635"/>
                </a:cubicBezTo>
                <a:cubicBezTo>
                  <a:pt x="125631" y="11635"/>
                  <a:pt x="125061" y="12269"/>
                  <a:pt x="125061" y="13061"/>
                </a:cubicBezTo>
                <a:cubicBezTo>
                  <a:pt x="125061" y="13852"/>
                  <a:pt x="125695" y="14486"/>
                  <a:pt x="126486" y="14486"/>
                </a:cubicBezTo>
                <a:cubicBezTo>
                  <a:pt x="127278" y="14486"/>
                  <a:pt x="127816" y="13852"/>
                  <a:pt x="127880" y="13061"/>
                </a:cubicBezTo>
                <a:cubicBezTo>
                  <a:pt x="127880" y="12257"/>
                  <a:pt x="127307" y="11634"/>
                  <a:pt x="126484" y="11634"/>
                </a:cubicBezTo>
                <a:close/>
                <a:moveTo>
                  <a:pt x="85380" y="11667"/>
                </a:moveTo>
                <a:cubicBezTo>
                  <a:pt x="84651" y="11667"/>
                  <a:pt x="83923" y="12396"/>
                  <a:pt x="83923" y="13092"/>
                </a:cubicBezTo>
                <a:cubicBezTo>
                  <a:pt x="83923" y="13852"/>
                  <a:pt x="84651" y="14549"/>
                  <a:pt x="85348" y="14549"/>
                </a:cubicBezTo>
                <a:cubicBezTo>
                  <a:pt x="86108" y="14549"/>
                  <a:pt x="86868" y="13852"/>
                  <a:pt x="86773" y="13124"/>
                </a:cubicBezTo>
                <a:cubicBezTo>
                  <a:pt x="86868" y="12332"/>
                  <a:pt x="86108" y="11667"/>
                  <a:pt x="85380" y="11667"/>
                </a:cubicBezTo>
                <a:close/>
                <a:moveTo>
                  <a:pt x="157712" y="11825"/>
                </a:moveTo>
                <a:cubicBezTo>
                  <a:pt x="157364" y="11984"/>
                  <a:pt x="157047" y="12142"/>
                  <a:pt x="156857" y="12491"/>
                </a:cubicBezTo>
                <a:cubicBezTo>
                  <a:pt x="156635" y="12871"/>
                  <a:pt x="156730" y="13219"/>
                  <a:pt x="156699" y="13536"/>
                </a:cubicBezTo>
                <a:cubicBezTo>
                  <a:pt x="156920" y="14169"/>
                  <a:pt x="157332" y="14517"/>
                  <a:pt x="158029" y="14549"/>
                </a:cubicBezTo>
                <a:cubicBezTo>
                  <a:pt x="158757" y="14549"/>
                  <a:pt x="159137" y="14201"/>
                  <a:pt x="159422" y="13536"/>
                </a:cubicBezTo>
                <a:lnTo>
                  <a:pt x="159422" y="13061"/>
                </a:lnTo>
                <a:cubicBezTo>
                  <a:pt x="159422" y="12617"/>
                  <a:pt x="159137" y="12206"/>
                  <a:pt x="158789" y="12016"/>
                </a:cubicBezTo>
                <a:cubicBezTo>
                  <a:pt x="158662" y="11984"/>
                  <a:pt x="158599" y="11889"/>
                  <a:pt x="158440" y="11857"/>
                </a:cubicBezTo>
                <a:cubicBezTo>
                  <a:pt x="158187" y="11825"/>
                  <a:pt x="157902" y="11825"/>
                  <a:pt x="157712" y="11825"/>
                </a:cubicBezTo>
                <a:close/>
                <a:moveTo>
                  <a:pt x="44273" y="11699"/>
                </a:moveTo>
                <a:cubicBezTo>
                  <a:pt x="43418" y="11699"/>
                  <a:pt x="42785" y="12396"/>
                  <a:pt x="42848" y="13124"/>
                </a:cubicBezTo>
                <a:cubicBezTo>
                  <a:pt x="42785" y="13979"/>
                  <a:pt x="43482" y="14612"/>
                  <a:pt x="44210" y="14612"/>
                </a:cubicBezTo>
                <a:cubicBezTo>
                  <a:pt x="45002" y="14612"/>
                  <a:pt x="45698" y="13979"/>
                  <a:pt x="45698" y="13187"/>
                </a:cubicBezTo>
                <a:cubicBezTo>
                  <a:pt x="45698" y="12396"/>
                  <a:pt x="45065" y="11699"/>
                  <a:pt x="44273" y="11699"/>
                </a:cubicBezTo>
                <a:close/>
                <a:moveTo>
                  <a:pt x="116922" y="11825"/>
                </a:moveTo>
                <a:cubicBezTo>
                  <a:pt x="116130" y="11825"/>
                  <a:pt x="115497" y="12459"/>
                  <a:pt x="115497" y="13251"/>
                </a:cubicBezTo>
                <a:cubicBezTo>
                  <a:pt x="115497" y="14042"/>
                  <a:pt x="116130" y="14676"/>
                  <a:pt x="116922" y="14676"/>
                </a:cubicBezTo>
                <a:cubicBezTo>
                  <a:pt x="117714" y="14676"/>
                  <a:pt x="118284" y="14042"/>
                  <a:pt x="118379" y="13251"/>
                </a:cubicBezTo>
                <a:cubicBezTo>
                  <a:pt x="118284" y="12459"/>
                  <a:pt x="117714" y="11825"/>
                  <a:pt x="116922" y="11825"/>
                </a:cubicBezTo>
                <a:close/>
                <a:moveTo>
                  <a:pt x="75847" y="11857"/>
                </a:moveTo>
                <a:cubicBezTo>
                  <a:pt x="75087" y="11857"/>
                  <a:pt x="74391" y="12586"/>
                  <a:pt x="74391" y="13282"/>
                </a:cubicBezTo>
                <a:cubicBezTo>
                  <a:pt x="74391" y="13999"/>
                  <a:pt x="75010" y="14715"/>
                  <a:pt x="75691" y="14715"/>
                </a:cubicBezTo>
                <a:cubicBezTo>
                  <a:pt x="75733" y="14715"/>
                  <a:pt x="75774" y="14713"/>
                  <a:pt x="75816" y="14707"/>
                </a:cubicBezTo>
                <a:cubicBezTo>
                  <a:pt x="75859" y="14713"/>
                  <a:pt x="75903" y="14715"/>
                  <a:pt x="75945" y="14715"/>
                </a:cubicBezTo>
                <a:cubicBezTo>
                  <a:pt x="76650" y="14715"/>
                  <a:pt x="77243" y="14002"/>
                  <a:pt x="77273" y="13346"/>
                </a:cubicBezTo>
                <a:cubicBezTo>
                  <a:pt x="77273" y="12554"/>
                  <a:pt x="76544" y="11857"/>
                  <a:pt x="75847" y="11857"/>
                </a:cubicBezTo>
                <a:close/>
                <a:moveTo>
                  <a:pt x="34773" y="11952"/>
                </a:moveTo>
                <a:cubicBezTo>
                  <a:pt x="33918" y="11952"/>
                  <a:pt x="33284" y="12617"/>
                  <a:pt x="33284" y="13346"/>
                </a:cubicBezTo>
                <a:cubicBezTo>
                  <a:pt x="33284" y="14137"/>
                  <a:pt x="33918" y="14802"/>
                  <a:pt x="34709" y="14802"/>
                </a:cubicBezTo>
                <a:cubicBezTo>
                  <a:pt x="35501" y="14802"/>
                  <a:pt x="36198" y="14137"/>
                  <a:pt x="36198" y="13377"/>
                </a:cubicBezTo>
                <a:cubicBezTo>
                  <a:pt x="36198" y="12586"/>
                  <a:pt x="35469" y="11984"/>
                  <a:pt x="34773" y="11952"/>
                </a:cubicBezTo>
                <a:close/>
                <a:moveTo>
                  <a:pt x="180086" y="12348"/>
                </a:moveTo>
                <a:cubicBezTo>
                  <a:pt x="179872" y="12348"/>
                  <a:pt x="179659" y="12396"/>
                  <a:pt x="179500" y="12491"/>
                </a:cubicBezTo>
                <a:cubicBezTo>
                  <a:pt x="179184" y="12712"/>
                  <a:pt x="178962" y="12966"/>
                  <a:pt x="178899" y="13346"/>
                </a:cubicBezTo>
                <a:cubicBezTo>
                  <a:pt x="178835" y="13441"/>
                  <a:pt x="178899" y="13599"/>
                  <a:pt x="178899" y="13726"/>
                </a:cubicBezTo>
                <a:cubicBezTo>
                  <a:pt x="178930" y="14169"/>
                  <a:pt x="179120" y="14486"/>
                  <a:pt x="179500" y="14676"/>
                </a:cubicBezTo>
                <a:cubicBezTo>
                  <a:pt x="179674" y="14771"/>
                  <a:pt x="179880" y="14818"/>
                  <a:pt x="180086" y="14818"/>
                </a:cubicBezTo>
                <a:cubicBezTo>
                  <a:pt x="180292" y="14818"/>
                  <a:pt x="180498" y="14771"/>
                  <a:pt x="180672" y="14676"/>
                </a:cubicBezTo>
                <a:cubicBezTo>
                  <a:pt x="181115" y="14454"/>
                  <a:pt x="181305" y="14074"/>
                  <a:pt x="181305" y="13599"/>
                </a:cubicBezTo>
                <a:cubicBezTo>
                  <a:pt x="181274" y="13567"/>
                  <a:pt x="181274" y="13536"/>
                  <a:pt x="181274" y="13441"/>
                </a:cubicBezTo>
                <a:cubicBezTo>
                  <a:pt x="181210" y="13029"/>
                  <a:pt x="181020" y="12712"/>
                  <a:pt x="180672" y="12491"/>
                </a:cubicBezTo>
                <a:cubicBezTo>
                  <a:pt x="180514" y="12396"/>
                  <a:pt x="180300" y="12348"/>
                  <a:pt x="180086" y="12348"/>
                </a:cubicBezTo>
                <a:close/>
                <a:moveTo>
                  <a:pt x="148528" y="12016"/>
                </a:moveTo>
                <a:cubicBezTo>
                  <a:pt x="147705" y="12079"/>
                  <a:pt x="147103" y="12649"/>
                  <a:pt x="147103" y="13441"/>
                </a:cubicBezTo>
                <a:cubicBezTo>
                  <a:pt x="147103" y="14232"/>
                  <a:pt x="147736" y="14866"/>
                  <a:pt x="148528" y="14866"/>
                </a:cubicBezTo>
                <a:cubicBezTo>
                  <a:pt x="149320" y="14866"/>
                  <a:pt x="149953" y="14232"/>
                  <a:pt x="149953" y="13441"/>
                </a:cubicBezTo>
                <a:cubicBezTo>
                  <a:pt x="149953" y="12649"/>
                  <a:pt x="149320" y="12111"/>
                  <a:pt x="148528" y="12016"/>
                </a:cubicBezTo>
                <a:close/>
                <a:moveTo>
                  <a:pt x="107358" y="12111"/>
                </a:moveTo>
                <a:cubicBezTo>
                  <a:pt x="106566" y="12174"/>
                  <a:pt x="105933" y="12776"/>
                  <a:pt x="105965" y="13567"/>
                </a:cubicBezTo>
                <a:cubicBezTo>
                  <a:pt x="106028" y="14359"/>
                  <a:pt x="106598" y="14961"/>
                  <a:pt x="107390" y="14961"/>
                </a:cubicBezTo>
                <a:cubicBezTo>
                  <a:pt x="108182" y="14961"/>
                  <a:pt x="108815" y="14264"/>
                  <a:pt x="108783" y="13472"/>
                </a:cubicBezTo>
                <a:cubicBezTo>
                  <a:pt x="108752" y="12681"/>
                  <a:pt x="108150" y="12142"/>
                  <a:pt x="107358" y="12111"/>
                </a:cubicBezTo>
                <a:close/>
                <a:moveTo>
                  <a:pt x="182224" y="13567"/>
                </a:moveTo>
                <a:cubicBezTo>
                  <a:pt x="181780" y="13979"/>
                  <a:pt x="181749" y="14391"/>
                  <a:pt x="181780" y="14866"/>
                </a:cubicBezTo>
                <a:lnTo>
                  <a:pt x="181907" y="14992"/>
                </a:lnTo>
                <a:cubicBezTo>
                  <a:pt x="181970" y="14486"/>
                  <a:pt x="182129" y="14042"/>
                  <a:pt x="182224" y="13567"/>
                </a:cubicBezTo>
                <a:close/>
                <a:moveTo>
                  <a:pt x="66263" y="12141"/>
                </a:moveTo>
                <a:cubicBezTo>
                  <a:pt x="65465" y="12141"/>
                  <a:pt x="64857" y="12854"/>
                  <a:pt x="64795" y="13536"/>
                </a:cubicBezTo>
                <a:cubicBezTo>
                  <a:pt x="64763" y="14327"/>
                  <a:pt x="65523" y="14992"/>
                  <a:pt x="66188" y="15024"/>
                </a:cubicBezTo>
                <a:cubicBezTo>
                  <a:pt x="66205" y="15025"/>
                  <a:pt x="66222" y="15025"/>
                  <a:pt x="66238" y="15025"/>
                </a:cubicBezTo>
                <a:cubicBezTo>
                  <a:pt x="67010" y="15025"/>
                  <a:pt x="67707" y="14312"/>
                  <a:pt x="67645" y="13599"/>
                </a:cubicBezTo>
                <a:cubicBezTo>
                  <a:pt x="67772" y="12871"/>
                  <a:pt x="67012" y="12174"/>
                  <a:pt x="66315" y="12142"/>
                </a:cubicBezTo>
                <a:cubicBezTo>
                  <a:pt x="66298" y="12142"/>
                  <a:pt x="66280" y="12141"/>
                  <a:pt x="66263" y="12141"/>
                </a:cubicBezTo>
                <a:close/>
                <a:moveTo>
                  <a:pt x="23530" y="14169"/>
                </a:moveTo>
                <a:cubicBezTo>
                  <a:pt x="23530" y="14391"/>
                  <a:pt x="23752" y="14517"/>
                  <a:pt x="23752" y="14771"/>
                </a:cubicBezTo>
                <a:cubicBezTo>
                  <a:pt x="23562" y="14866"/>
                  <a:pt x="23372" y="14961"/>
                  <a:pt x="23118" y="15087"/>
                </a:cubicBezTo>
                <a:cubicBezTo>
                  <a:pt x="23087" y="15024"/>
                  <a:pt x="22992" y="14929"/>
                  <a:pt x="22960" y="14834"/>
                </a:cubicBezTo>
                <a:cubicBezTo>
                  <a:pt x="22928" y="14771"/>
                  <a:pt x="22897" y="14676"/>
                  <a:pt x="22802" y="14549"/>
                </a:cubicBezTo>
                <a:cubicBezTo>
                  <a:pt x="23087" y="14517"/>
                  <a:pt x="23308" y="14391"/>
                  <a:pt x="23530" y="14169"/>
                </a:cubicBezTo>
                <a:close/>
                <a:moveTo>
                  <a:pt x="138996" y="12269"/>
                </a:moveTo>
                <a:cubicBezTo>
                  <a:pt x="138204" y="12269"/>
                  <a:pt x="137570" y="12871"/>
                  <a:pt x="137570" y="13662"/>
                </a:cubicBezTo>
                <a:cubicBezTo>
                  <a:pt x="137570" y="14454"/>
                  <a:pt x="138172" y="15087"/>
                  <a:pt x="138964" y="15087"/>
                </a:cubicBezTo>
                <a:cubicBezTo>
                  <a:pt x="139756" y="15087"/>
                  <a:pt x="140326" y="14486"/>
                  <a:pt x="140421" y="13694"/>
                </a:cubicBezTo>
                <a:cubicBezTo>
                  <a:pt x="140326" y="12902"/>
                  <a:pt x="139756" y="12269"/>
                  <a:pt x="138996" y="12269"/>
                </a:cubicBezTo>
                <a:close/>
                <a:moveTo>
                  <a:pt x="170190" y="12586"/>
                </a:moveTo>
                <a:cubicBezTo>
                  <a:pt x="170095" y="12617"/>
                  <a:pt x="170031" y="12649"/>
                  <a:pt x="170000" y="12681"/>
                </a:cubicBezTo>
                <a:cubicBezTo>
                  <a:pt x="169525" y="12934"/>
                  <a:pt x="169271" y="13282"/>
                  <a:pt x="169271" y="13789"/>
                </a:cubicBezTo>
                <a:lnTo>
                  <a:pt x="169271" y="14201"/>
                </a:lnTo>
                <a:cubicBezTo>
                  <a:pt x="169303" y="14264"/>
                  <a:pt x="169335" y="14359"/>
                  <a:pt x="169398" y="14391"/>
                </a:cubicBezTo>
                <a:cubicBezTo>
                  <a:pt x="169620" y="14866"/>
                  <a:pt x="170000" y="15119"/>
                  <a:pt x="170506" y="15119"/>
                </a:cubicBezTo>
                <a:lnTo>
                  <a:pt x="170886" y="15119"/>
                </a:lnTo>
                <a:cubicBezTo>
                  <a:pt x="170981" y="15056"/>
                  <a:pt x="171045" y="15024"/>
                  <a:pt x="171108" y="14992"/>
                </a:cubicBezTo>
                <a:cubicBezTo>
                  <a:pt x="171583" y="14739"/>
                  <a:pt x="171805" y="14391"/>
                  <a:pt x="171805" y="13884"/>
                </a:cubicBezTo>
                <a:lnTo>
                  <a:pt x="171805" y="13472"/>
                </a:lnTo>
                <a:cubicBezTo>
                  <a:pt x="171773" y="13409"/>
                  <a:pt x="171741" y="13377"/>
                  <a:pt x="171678" y="13282"/>
                </a:cubicBezTo>
                <a:cubicBezTo>
                  <a:pt x="171456" y="12807"/>
                  <a:pt x="171108" y="12586"/>
                  <a:pt x="170570" y="12586"/>
                </a:cubicBezTo>
                <a:close/>
                <a:moveTo>
                  <a:pt x="97885" y="12331"/>
                </a:moveTo>
                <a:cubicBezTo>
                  <a:pt x="97865" y="12331"/>
                  <a:pt x="97846" y="12331"/>
                  <a:pt x="97826" y="12332"/>
                </a:cubicBezTo>
                <a:cubicBezTo>
                  <a:pt x="97002" y="12332"/>
                  <a:pt x="96432" y="12934"/>
                  <a:pt x="96401" y="13726"/>
                </a:cubicBezTo>
                <a:cubicBezTo>
                  <a:pt x="96401" y="14549"/>
                  <a:pt x="97034" y="15151"/>
                  <a:pt x="97794" y="15151"/>
                </a:cubicBezTo>
                <a:cubicBezTo>
                  <a:pt x="98586" y="15151"/>
                  <a:pt x="99156" y="14549"/>
                  <a:pt x="99219" y="13726"/>
                </a:cubicBezTo>
                <a:cubicBezTo>
                  <a:pt x="99219" y="12953"/>
                  <a:pt x="98676" y="12331"/>
                  <a:pt x="97885" y="12331"/>
                </a:cubicBezTo>
                <a:close/>
                <a:moveTo>
                  <a:pt x="56735" y="12331"/>
                </a:moveTo>
                <a:cubicBezTo>
                  <a:pt x="55963" y="12331"/>
                  <a:pt x="55294" y="13074"/>
                  <a:pt x="55294" y="13726"/>
                </a:cubicBezTo>
                <a:cubicBezTo>
                  <a:pt x="55294" y="14485"/>
                  <a:pt x="55964" y="15186"/>
                  <a:pt x="56634" y="15186"/>
                </a:cubicBezTo>
                <a:cubicBezTo>
                  <a:pt x="56662" y="15186"/>
                  <a:pt x="56691" y="15185"/>
                  <a:pt x="56719" y="15182"/>
                </a:cubicBezTo>
                <a:cubicBezTo>
                  <a:pt x="56776" y="15192"/>
                  <a:pt x="56832" y="15196"/>
                  <a:pt x="56887" y="15196"/>
                </a:cubicBezTo>
                <a:cubicBezTo>
                  <a:pt x="57575" y="15196"/>
                  <a:pt x="58144" y="14497"/>
                  <a:pt x="58144" y="13852"/>
                </a:cubicBezTo>
                <a:cubicBezTo>
                  <a:pt x="58208" y="13061"/>
                  <a:pt x="57448" y="12396"/>
                  <a:pt x="56783" y="12332"/>
                </a:cubicBezTo>
                <a:cubicBezTo>
                  <a:pt x="56767" y="12332"/>
                  <a:pt x="56751" y="12331"/>
                  <a:pt x="56735" y="12331"/>
                </a:cubicBezTo>
                <a:close/>
                <a:moveTo>
                  <a:pt x="6159" y="13082"/>
                </a:moveTo>
                <a:cubicBezTo>
                  <a:pt x="5956" y="13082"/>
                  <a:pt x="5733" y="13113"/>
                  <a:pt x="5510" y="13187"/>
                </a:cubicBezTo>
                <a:lnTo>
                  <a:pt x="5099" y="13567"/>
                </a:lnTo>
                <a:cubicBezTo>
                  <a:pt x="4940" y="13979"/>
                  <a:pt x="5004" y="14327"/>
                  <a:pt x="5067" y="14644"/>
                </a:cubicBezTo>
                <a:cubicBezTo>
                  <a:pt x="5225" y="14834"/>
                  <a:pt x="5384" y="14961"/>
                  <a:pt x="5542" y="15151"/>
                </a:cubicBezTo>
                <a:cubicBezTo>
                  <a:pt x="5700" y="15151"/>
                  <a:pt x="5890" y="15182"/>
                  <a:pt x="6049" y="15182"/>
                </a:cubicBezTo>
                <a:cubicBezTo>
                  <a:pt x="6102" y="15198"/>
                  <a:pt x="6152" y="15204"/>
                  <a:pt x="6199" y="15204"/>
                </a:cubicBezTo>
                <a:cubicBezTo>
                  <a:pt x="6348" y="15204"/>
                  <a:pt x="6475" y="15143"/>
                  <a:pt x="6619" y="15119"/>
                </a:cubicBezTo>
                <a:lnTo>
                  <a:pt x="7062" y="14676"/>
                </a:lnTo>
                <a:cubicBezTo>
                  <a:pt x="7126" y="14137"/>
                  <a:pt x="7157" y="14169"/>
                  <a:pt x="6999" y="13567"/>
                </a:cubicBezTo>
                <a:lnTo>
                  <a:pt x="6555" y="13124"/>
                </a:lnTo>
                <a:cubicBezTo>
                  <a:pt x="6437" y="13098"/>
                  <a:pt x="6303" y="13082"/>
                  <a:pt x="6159" y="13082"/>
                </a:cubicBezTo>
                <a:close/>
                <a:moveTo>
                  <a:pt x="129368" y="12554"/>
                </a:moveTo>
                <a:cubicBezTo>
                  <a:pt x="128988" y="12554"/>
                  <a:pt x="128671" y="12681"/>
                  <a:pt x="128418" y="12934"/>
                </a:cubicBezTo>
                <a:cubicBezTo>
                  <a:pt x="128133" y="13219"/>
                  <a:pt x="128070" y="13567"/>
                  <a:pt x="127975" y="13884"/>
                </a:cubicBezTo>
                <a:cubicBezTo>
                  <a:pt x="128070" y="14264"/>
                  <a:pt x="128133" y="14644"/>
                  <a:pt x="128418" y="14929"/>
                </a:cubicBezTo>
                <a:cubicBezTo>
                  <a:pt x="128703" y="15182"/>
                  <a:pt x="129051" y="15214"/>
                  <a:pt x="129400" y="15341"/>
                </a:cubicBezTo>
                <a:cubicBezTo>
                  <a:pt x="129622" y="15246"/>
                  <a:pt x="129875" y="15309"/>
                  <a:pt x="130097" y="15151"/>
                </a:cubicBezTo>
                <a:cubicBezTo>
                  <a:pt x="130287" y="14992"/>
                  <a:pt x="130445" y="14834"/>
                  <a:pt x="130603" y="14644"/>
                </a:cubicBezTo>
                <a:cubicBezTo>
                  <a:pt x="130762" y="14454"/>
                  <a:pt x="130667" y="14169"/>
                  <a:pt x="130793" y="14011"/>
                </a:cubicBezTo>
                <a:cubicBezTo>
                  <a:pt x="130762" y="13567"/>
                  <a:pt x="130635" y="13219"/>
                  <a:pt x="130350" y="12934"/>
                </a:cubicBezTo>
                <a:cubicBezTo>
                  <a:pt x="130097" y="12649"/>
                  <a:pt x="129717" y="12617"/>
                  <a:pt x="129368" y="12554"/>
                </a:cubicBezTo>
                <a:close/>
                <a:moveTo>
                  <a:pt x="88352" y="12616"/>
                </a:moveTo>
                <a:cubicBezTo>
                  <a:pt x="88333" y="12616"/>
                  <a:pt x="88313" y="12616"/>
                  <a:pt x="88293" y="12617"/>
                </a:cubicBezTo>
                <a:cubicBezTo>
                  <a:pt x="87502" y="12617"/>
                  <a:pt x="86868" y="13219"/>
                  <a:pt x="86868" y="14011"/>
                </a:cubicBezTo>
                <a:cubicBezTo>
                  <a:pt x="86868" y="14834"/>
                  <a:pt x="87438" y="15436"/>
                  <a:pt x="88293" y="15436"/>
                </a:cubicBezTo>
                <a:cubicBezTo>
                  <a:pt x="89117" y="15436"/>
                  <a:pt x="89718" y="14834"/>
                  <a:pt x="89718" y="14011"/>
                </a:cubicBezTo>
                <a:cubicBezTo>
                  <a:pt x="89718" y="13238"/>
                  <a:pt x="89145" y="12616"/>
                  <a:pt x="88352" y="12616"/>
                </a:cubicBezTo>
                <a:close/>
                <a:moveTo>
                  <a:pt x="160974" y="12744"/>
                </a:moveTo>
                <a:cubicBezTo>
                  <a:pt x="160245" y="12744"/>
                  <a:pt x="159612" y="13377"/>
                  <a:pt x="159612" y="14074"/>
                </a:cubicBezTo>
                <a:cubicBezTo>
                  <a:pt x="159612" y="14834"/>
                  <a:pt x="160245" y="15436"/>
                  <a:pt x="160911" y="15436"/>
                </a:cubicBezTo>
                <a:cubicBezTo>
                  <a:pt x="160929" y="15437"/>
                  <a:pt x="160947" y="15437"/>
                  <a:pt x="160965" y="15437"/>
                </a:cubicBezTo>
                <a:cubicBezTo>
                  <a:pt x="161701" y="15437"/>
                  <a:pt x="162304" y="14817"/>
                  <a:pt x="162304" y="14137"/>
                </a:cubicBezTo>
                <a:cubicBezTo>
                  <a:pt x="162304" y="13409"/>
                  <a:pt x="161702" y="12776"/>
                  <a:pt x="160974" y="12744"/>
                </a:cubicBezTo>
                <a:close/>
                <a:moveTo>
                  <a:pt x="120021" y="12802"/>
                </a:moveTo>
                <a:cubicBezTo>
                  <a:pt x="119951" y="12802"/>
                  <a:pt x="119880" y="12807"/>
                  <a:pt x="119804" y="12807"/>
                </a:cubicBezTo>
                <a:cubicBezTo>
                  <a:pt x="119774" y="12804"/>
                  <a:pt x="119745" y="12802"/>
                  <a:pt x="119716" y="12802"/>
                </a:cubicBezTo>
                <a:cubicBezTo>
                  <a:pt x="119467" y="12802"/>
                  <a:pt x="119246" y="12919"/>
                  <a:pt x="119076" y="13061"/>
                </a:cubicBezTo>
                <a:cubicBezTo>
                  <a:pt x="118854" y="13219"/>
                  <a:pt x="118696" y="13441"/>
                  <a:pt x="118569" y="13726"/>
                </a:cubicBezTo>
                <a:cubicBezTo>
                  <a:pt x="118474" y="13916"/>
                  <a:pt x="118537" y="14074"/>
                  <a:pt x="118537" y="14296"/>
                </a:cubicBezTo>
                <a:cubicBezTo>
                  <a:pt x="118537" y="14834"/>
                  <a:pt x="118886" y="15277"/>
                  <a:pt x="119392" y="15467"/>
                </a:cubicBezTo>
                <a:cubicBezTo>
                  <a:pt x="119551" y="15562"/>
                  <a:pt x="119709" y="15499"/>
                  <a:pt x="119867" y="15562"/>
                </a:cubicBezTo>
                <a:cubicBezTo>
                  <a:pt x="120152" y="15562"/>
                  <a:pt x="120437" y="15467"/>
                  <a:pt x="120659" y="15309"/>
                </a:cubicBezTo>
                <a:cubicBezTo>
                  <a:pt x="120913" y="15151"/>
                  <a:pt x="121071" y="14929"/>
                  <a:pt x="121166" y="14644"/>
                </a:cubicBezTo>
                <a:cubicBezTo>
                  <a:pt x="121261" y="14422"/>
                  <a:pt x="121229" y="14264"/>
                  <a:pt x="121229" y="14074"/>
                </a:cubicBezTo>
                <a:cubicBezTo>
                  <a:pt x="121261" y="13789"/>
                  <a:pt x="121166" y="13567"/>
                  <a:pt x="121008" y="13377"/>
                </a:cubicBezTo>
                <a:cubicBezTo>
                  <a:pt x="120849" y="13124"/>
                  <a:pt x="120627" y="12966"/>
                  <a:pt x="120342" y="12871"/>
                </a:cubicBezTo>
                <a:cubicBezTo>
                  <a:pt x="120228" y="12814"/>
                  <a:pt x="120126" y="12802"/>
                  <a:pt x="120021" y="12802"/>
                </a:cubicBezTo>
                <a:close/>
                <a:moveTo>
                  <a:pt x="47219" y="12649"/>
                </a:moveTo>
                <a:cubicBezTo>
                  <a:pt x="46427" y="12649"/>
                  <a:pt x="45762" y="13377"/>
                  <a:pt x="45762" y="14074"/>
                </a:cubicBezTo>
                <a:cubicBezTo>
                  <a:pt x="45762" y="14819"/>
                  <a:pt x="46461" y="15563"/>
                  <a:pt x="47145" y="15563"/>
                </a:cubicBezTo>
                <a:cubicBezTo>
                  <a:pt x="47159" y="15563"/>
                  <a:pt x="47173" y="15563"/>
                  <a:pt x="47187" y="15562"/>
                </a:cubicBezTo>
                <a:cubicBezTo>
                  <a:pt x="47202" y="15563"/>
                  <a:pt x="47218" y="15563"/>
                  <a:pt x="47233" y="15563"/>
                </a:cubicBezTo>
                <a:cubicBezTo>
                  <a:pt x="47972" y="15563"/>
                  <a:pt x="48581" y="14820"/>
                  <a:pt x="48612" y="14137"/>
                </a:cubicBezTo>
                <a:cubicBezTo>
                  <a:pt x="48644" y="13346"/>
                  <a:pt x="47915" y="12649"/>
                  <a:pt x="47219" y="12649"/>
                </a:cubicBezTo>
                <a:close/>
                <a:moveTo>
                  <a:pt x="151413" y="12932"/>
                </a:moveTo>
                <a:cubicBezTo>
                  <a:pt x="151335" y="12932"/>
                  <a:pt x="151259" y="12934"/>
                  <a:pt x="151188" y="12934"/>
                </a:cubicBezTo>
                <a:cubicBezTo>
                  <a:pt x="150555" y="13124"/>
                  <a:pt x="150238" y="13472"/>
                  <a:pt x="150080" y="13979"/>
                </a:cubicBezTo>
                <a:lnTo>
                  <a:pt x="150080" y="14327"/>
                </a:lnTo>
                <a:cubicBezTo>
                  <a:pt x="150048" y="14612"/>
                  <a:pt x="150143" y="14802"/>
                  <a:pt x="150270" y="15024"/>
                </a:cubicBezTo>
                <a:cubicBezTo>
                  <a:pt x="150396" y="15214"/>
                  <a:pt x="150523" y="15372"/>
                  <a:pt x="150713" y="15467"/>
                </a:cubicBezTo>
                <a:cubicBezTo>
                  <a:pt x="150840" y="15499"/>
                  <a:pt x="150903" y="15594"/>
                  <a:pt x="151061" y="15657"/>
                </a:cubicBezTo>
                <a:lnTo>
                  <a:pt x="151568" y="15657"/>
                </a:lnTo>
                <a:cubicBezTo>
                  <a:pt x="151885" y="15657"/>
                  <a:pt x="152138" y="15562"/>
                  <a:pt x="152328" y="15341"/>
                </a:cubicBezTo>
                <a:cubicBezTo>
                  <a:pt x="152645" y="15119"/>
                  <a:pt x="152803" y="14771"/>
                  <a:pt x="152803" y="14327"/>
                </a:cubicBezTo>
                <a:lnTo>
                  <a:pt x="152803" y="13916"/>
                </a:lnTo>
                <a:cubicBezTo>
                  <a:pt x="152645" y="13599"/>
                  <a:pt x="152487" y="13282"/>
                  <a:pt x="152170" y="13092"/>
                </a:cubicBezTo>
                <a:cubicBezTo>
                  <a:pt x="151909" y="12950"/>
                  <a:pt x="151647" y="12932"/>
                  <a:pt x="151413" y="12932"/>
                </a:cubicBezTo>
                <a:close/>
                <a:moveTo>
                  <a:pt x="78793" y="12807"/>
                </a:moveTo>
                <a:cubicBezTo>
                  <a:pt x="78001" y="12807"/>
                  <a:pt x="77304" y="13536"/>
                  <a:pt x="77304" y="14232"/>
                </a:cubicBezTo>
                <a:cubicBezTo>
                  <a:pt x="77304" y="14992"/>
                  <a:pt x="78033" y="15721"/>
                  <a:pt x="78729" y="15721"/>
                </a:cubicBezTo>
                <a:cubicBezTo>
                  <a:pt x="79489" y="15721"/>
                  <a:pt x="80249" y="14992"/>
                  <a:pt x="80154" y="14296"/>
                </a:cubicBezTo>
                <a:cubicBezTo>
                  <a:pt x="80249" y="13472"/>
                  <a:pt x="79458" y="12807"/>
                  <a:pt x="78793" y="12807"/>
                </a:cubicBezTo>
                <a:close/>
                <a:moveTo>
                  <a:pt x="37560" y="12902"/>
                </a:moveTo>
                <a:cubicBezTo>
                  <a:pt x="36736" y="12902"/>
                  <a:pt x="36103" y="13567"/>
                  <a:pt x="36134" y="14327"/>
                </a:cubicBezTo>
                <a:cubicBezTo>
                  <a:pt x="36103" y="15119"/>
                  <a:pt x="36768" y="15752"/>
                  <a:pt x="37528" y="15752"/>
                </a:cubicBezTo>
                <a:cubicBezTo>
                  <a:pt x="37940" y="15752"/>
                  <a:pt x="38288" y="15626"/>
                  <a:pt x="38573" y="15341"/>
                </a:cubicBezTo>
                <a:cubicBezTo>
                  <a:pt x="38826" y="15056"/>
                  <a:pt x="38953" y="14771"/>
                  <a:pt x="38985" y="14359"/>
                </a:cubicBezTo>
                <a:cubicBezTo>
                  <a:pt x="39016" y="13567"/>
                  <a:pt x="38351" y="12902"/>
                  <a:pt x="37560" y="12902"/>
                </a:cubicBezTo>
                <a:close/>
                <a:moveTo>
                  <a:pt x="110208" y="12934"/>
                </a:moveTo>
                <a:cubicBezTo>
                  <a:pt x="109955" y="13061"/>
                  <a:pt x="109733" y="12966"/>
                  <a:pt x="109480" y="13187"/>
                </a:cubicBezTo>
                <a:cubicBezTo>
                  <a:pt x="109290" y="13346"/>
                  <a:pt x="109132" y="13472"/>
                  <a:pt x="108973" y="13694"/>
                </a:cubicBezTo>
                <a:cubicBezTo>
                  <a:pt x="108815" y="13884"/>
                  <a:pt x="108910" y="14169"/>
                  <a:pt x="108783" y="14359"/>
                </a:cubicBezTo>
                <a:cubicBezTo>
                  <a:pt x="108847" y="14771"/>
                  <a:pt x="108942" y="15056"/>
                  <a:pt x="109227" y="15404"/>
                </a:cubicBezTo>
                <a:cubicBezTo>
                  <a:pt x="109480" y="15657"/>
                  <a:pt x="109860" y="15752"/>
                  <a:pt x="110208" y="15784"/>
                </a:cubicBezTo>
                <a:cubicBezTo>
                  <a:pt x="110462" y="15721"/>
                  <a:pt x="110683" y="15752"/>
                  <a:pt x="110873" y="15594"/>
                </a:cubicBezTo>
                <a:cubicBezTo>
                  <a:pt x="111063" y="15436"/>
                  <a:pt x="111222" y="15277"/>
                  <a:pt x="111380" y="15087"/>
                </a:cubicBezTo>
                <a:cubicBezTo>
                  <a:pt x="111538" y="14866"/>
                  <a:pt x="111475" y="14612"/>
                  <a:pt x="111602" y="14391"/>
                </a:cubicBezTo>
                <a:cubicBezTo>
                  <a:pt x="111570" y="14011"/>
                  <a:pt x="111475" y="13662"/>
                  <a:pt x="111190" y="13377"/>
                </a:cubicBezTo>
                <a:cubicBezTo>
                  <a:pt x="110937" y="13092"/>
                  <a:pt x="110557" y="13029"/>
                  <a:pt x="110208" y="12934"/>
                </a:cubicBezTo>
                <a:close/>
                <a:moveTo>
                  <a:pt x="69088" y="12996"/>
                </a:moveTo>
                <a:cubicBezTo>
                  <a:pt x="68347" y="12996"/>
                  <a:pt x="67708" y="13739"/>
                  <a:pt x="67708" y="14391"/>
                </a:cubicBezTo>
                <a:cubicBezTo>
                  <a:pt x="67645" y="15182"/>
                  <a:pt x="68405" y="15879"/>
                  <a:pt x="69070" y="15911"/>
                </a:cubicBezTo>
                <a:cubicBezTo>
                  <a:pt x="69086" y="15911"/>
                  <a:pt x="69102" y="15912"/>
                  <a:pt x="69118" y="15912"/>
                </a:cubicBezTo>
                <a:cubicBezTo>
                  <a:pt x="69890" y="15912"/>
                  <a:pt x="70559" y="15168"/>
                  <a:pt x="70559" y="14486"/>
                </a:cubicBezTo>
                <a:cubicBezTo>
                  <a:pt x="70559" y="13741"/>
                  <a:pt x="69859" y="12996"/>
                  <a:pt x="69176" y="12996"/>
                </a:cubicBezTo>
                <a:cubicBezTo>
                  <a:pt x="69162" y="12996"/>
                  <a:pt x="69148" y="12997"/>
                  <a:pt x="69134" y="12997"/>
                </a:cubicBezTo>
                <a:cubicBezTo>
                  <a:pt x="69118" y="12997"/>
                  <a:pt x="69103" y="12996"/>
                  <a:pt x="69088" y="12996"/>
                </a:cubicBezTo>
                <a:close/>
                <a:moveTo>
                  <a:pt x="141814" y="13187"/>
                </a:moveTo>
                <a:cubicBezTo>
                  <a:pt x="141402" y="13251"/>
                  <a:pt x="141086" y="13346"/>
                  <a:pt x="140769" y="13599"/>
                </a:cubicBezTo>
                <a:cubicBezTo>
                  <a:pt x="140484" y="13884"/>
                  <a:pt x="140421" y="14232"/>
                  <a:pt x="140326" y="14612"/>
                </a:cubicBezTo>
                <a:cubicBezTo>
                  <a:pt x="140452" y="14802"/>
                  <a:pt x="140389" y="15087"/>
                  <a:pt x="140579" y="15277"/>
                </a:cubicBezTo>
                <a:cubicBezTo>
                  <a:pt x="140737" y="15467"/>
                  <a:pt x="140896" y="15626"/>
                  <a:pt x="141086" y="15784"/>
                </a:cubicBezTo>
                <a:cubicBezTo>
                  <a:pt x="141276" y="15942"/>
                  <a:pt x="141561" y="15879"/>
                  <a:pt x="141751" y="15974"/>
                </a:cubicBezTo>
                <a:cubicBezTo>
                  <a:pt x="142099" y="15911"/>
                  <a:pt x="142479" y="15816"/>
                  <a:pt x="142764" y="15594"/>
                </a:cubicBezTo>
                <a:cubicBezTo>
                  <a:pt x="143018" y="15309"/>
                  <a:pt x="143144" y="14961"/>
                  <a:pt x="143176" y="14549"/>
                </a:cubicBezTo>
                <a:cubicBezTo>
                  <a:pt x="143113" y="14359"/>
                  <a:pt x="143144" y="14074"/>
                  <a:pt x="142986" y="13884"/>
                </a:cubicBezTo>
                <a:cubicBezTo>
                  <a:pt x="142828" y="13694"/>
                  <a:pt x="142669" y="13536"/>
                  <a:pt x="142479" y="13377"/>
                </a:cubicBezTo>
                <a:cubicBezTo>
                  <a:pt x="142289" y="13219"/>
                  <a:pt x="142004" y="13282"/>
                  <a:pt x="141814" y="13187"/>
                </a:cubicBezTo>
                <a:close/>
                <a:moveTo>
                  <a:pt x="173356" y="13441"/>
                </a:moveTo>
                <a:cubicBezTo>
                  <a:pt x="172596" y="13536"/>
                  <a:pt x="172090" y="14011"/>
                  <a:pt x="172090" y="14771"/>
                </a:cubicBezTo>
                <a:cubicBezTo>
                  <a:pt x="172090" y="15460"/>
                  <a:pt x="172544" y="15979"/>
                  <a:pt x="173263" y="15979"/>
                </a:cubicBezTo>
                <a:cubicBezTo>
                  <a:pt x="173304" y="15979"/>
                  <a:pt x="173346" y="15978"/>
                  <a:pt x="173388" y="15974"/>
                </a:cubicBezTo>
                <a:cubicBezTo>
                  <a:pt x="174148" y="15974"/>
                  <a:pt x="174623" y="15467"/>
                  <a:pt x="174623" y="14707"/>
                </a:cubicBezTo>
                <a:cubicBezTo>
                  <a:pt x="174623" y="13979"/>
                  <a:pt x="174117" y="13472"/>
                  <a:pt x="173356" y="13441"/>
                </a:cubicBezTo>
                <a:close/>
                <a:moveTo>
                  <a:pt x="26444" y="14802"/>
                </a:moveTo>
                <a:cubicBezTo>
                  <a:pt x="26570" y="15151"/>
                  <a:pt x="26729" y="15467"/>
                  <a:pt x="27045" y="15752"/>
                </a:cubicBezTo>
                <a:cubicBezTo>
                  <a:pt x="27004" y="15749"/>
                  <a:pt x="26963" y="15748"/>
                  <a:pt x="26923" y="15748"/>
                </a:cubicBezTo>
                <a:cubicBezTo>
                  <a:pt x="26570" y="15748"/>
                  <a:pt x="26291" y="15873"/>
                  <a:pt x="26064" y="16101"/>
                </a:cubicBezTo>
                <a:cubicBezTo>
                  <a:pt x="25874" y="15847"/>
                  <a:pt x="25779" y="15626"/>
                  <a:pt x="25652" y="15341"/>
                </a:cubicBezTo>
                <a:cubicBezTo>
                  <a:pt x="25874" y="15182"/>
                  <a:pt x="26254" y="15119"/>
                  <a:pt x="26444" y="14802"/>
                </a:cubicBezTo>
                <a:close/>
                <a:moveTo>
                  <a:pt x="100676" y="13251"/>
                </a:moveTo>
                <a:cubicBezTo>
                  <a:pt x="99884" y="13251"/>
                  <a:pt x="99251" y="13916"/>
                  <a:pt x="99283" y="14707"/>
                </a:cubicBezTo>
                <a:cubicBezTo>
                  <a:pt x="99314" y="15499"/>
                  <a:pt x="99916" y="16069"/>
                  <a:pt x="100708" y="16101"/>
                </a:cubicBezTo>
                <a:cubicBezTo>
                  <a:pt x="101499" y="16037"/>
                  <a:pt x="102133" y="15436"/>
                  <a:pt x="102101" y="14644"/>
                </a:cubicBezTo>
                <a:cubicBezTo>
                  <a:pt x="102038" y="13852"/>
                  <a:pt x="101468" y="13251"/>
                  <a:pt x="100676" y="13251"/>
                </a:cubicBezTo>
                <a:close/>
                <a:moveTo>
                  <a:pt x="59614" y="13250"/>
                </a:moveTo>
                <a:cubicBezTo>
                  <a:pt x="59599" y="13250"/>
                  <a:pt x="59584" y="13250"/>
                  <a:pt x="59570" y="13251"/>
                </a:cubicBezTo>
                <a:cubicBezTo>
                  <a:pt x="58841" y="13251"/>
                  <a:pt x="58144" y="14011"/>
                  <a:pt x="58113" y="14676"/>
                </a:cubicBezTo>
                <a:cubicBezTo>
                  <a:pt x="58081" y="15467"/>
                  <a:pt x="58841" y="16132"/>
                  <a:pt x="59538" y="16132"/>
                </a:cubicBezTo>
                <a:cubicBezTo>
                  <a:pt x="60298" y="16132"/>
                  <a:pt x="60995" y="15436"/>
                  <a:pt x="60995" y="14707"/>
                </a:cubicBezTo>
                <a:cubicBezTo>
                  <a:pt x="60995" y="13994"/>
                  <a:pt x="60326" y="13250"/>
                  <a:pt x="59614" y="13250"/>
                </a:cubicBezTo>
                <a:close/>
                <a:moveTo>
                  <a:pt x="132250" y="13409"/>
                </a:moveTo>
                <a:cubicBezTo>
                  <a:pt x="131553" y="13409"/>
                  <a:pt x="131142" y="13757"/>
                  <a:pt x="130888" y="14422"/>
                </a:cubicBezTo>
                <a:lnTo>
                  <a:pt x="130888" y="14929"/>
                </a:lnTo>
                <a:cubicBezTo>
                  <a:pt x="130888" y="15341"/>
                  <a:pt x="131142" y="15752"/>
                  <a:pt x="131522" y="15942"/>
                </a:cubicBezTo>
                <a:cubicBezTo>
                  <a:pt x="131617" y="15974"/>
                  <a:pt x="131712" y="16069"/>
                  <a:pt x="131870" y="16101"/>
                </a:cubicBezTo>
                <a:cubicBezTo>
                  <a:pt x="132155" y="16132"/>
                  <a:pt x="132377" y="16132"/>
                  <a:pt x="132567" y="16132"/>
                </a:cubicBezTo>
                <a:cubicBezTo>
                  <a:pt x="132978" y="15974"/>
                  <a:pt x="133263" y="15816"/>
                  <a:pt x="133453" y="15467"/>
                </a:cubicBezTo>
                <a:cubicBezTo>
                  <a:pt x="133643" y="15119"/>
                  <a:pt x="133580" y="14771"/>
                  <a:pt x="133612" y="14422"/>
                </a:cubicBezTo>
                <a:cubicBezTo>
                  <a:pt x="133358" y="13757"/>
                  <a:pt x="132978" y="13409"/>
                  <a:pt x="132250" y="13409"/>
                </a:cubicBezTo>
                <a:close/>
                <a:moveTo>
                  <a:pt x="163856" y="13599"/>
                </a:moveTo>
                <a:cubicBezTo>
                  <a:pt x="163697" y="13631"/>
                  <a:pt x="163539" y="13631"/>
                  <a:pt x="163412" y="13694"/>
                </a:cubicBezTo>
                <a:cubicBezTo>
                  <a:pt x="162779" y="13884"/>
                  <a:pt x="162557" y="14359"/>
                  <a:pt x="162494" y="14866"/>
                </a:cubicBezTo>
                <a:cubicBezTo>
                  <a:pt x="162557" y="15214"/>
                  <a:pt x="162621" y="15467"/>
                  <a:pt x="162747" y="15721"/>
                </a:cubicBezTo>
                <a:cubicBezTo>
                  <a:pt x="162906" y="15974"/>
                  <a:pt x="163191" y="16006"/>
                  <a:pt x="163412" y="16196"/>
                </a:cubicBezTo>
                <a:cubicBezTo>
                  <a:pt x="163571" y="16227"/>
                  <a:pt x="163697" y="16227"/>
                  <a:pt x="163856" y="16259"/>
                </a:cubicBezTo>
                <a:cubicBezTo>
                  <a:pt x="164014" y="16132"/>
                  <a:pt x="164204" y="16227"/>
                  <a:pt x="164362" y="16101"/>
                </a:cubicBezTo>
                <a:cubicBezTo>
                  <a:pt x="164521" y="15974"/>
                  <a:pt x="164711" y="15942"/>
                  <a:pt x="164806" y="15784"/>
                </a:cubicBezTo>
                <a:cubicBezTo>
                  <a:pt x="164933" y="15626"/>
                  <a:pt x="164996" y="15467"/>
                  <a:pt x="165091" y="15309"/>
                </a:cubicBezTo>
                <a:cubicBezTo>
                  <a:pt x="165123" y="15151"/>
                  <a:pt x="165123" y="15024"/>
                  <a:pt x="165154" y="14929"/>
                </a:cubicBezTo>
                <a:cubicBezTo>
                  <a:pt x="165123" y="14802"/>
                  <a:pt x="165123" y="14644"/>
                  <a:pt x="165091" y="14517"/>
                </a:cubicBezTo>
                <a:cubicBezTo>
                  <a:pt x="164964" y="14327"/>
                  <a:pt x="164869" y="14042"/>
                  <a:pt x="164616" y="13884"/>
                </a:cubicBezTo>
                <a:cubicBezTo>
                  <a:pt x="164362" y="13726"/>
                  <a:pt x="164077" y="13631"/>
                  <a:pt x="163856" y="13599"/>
                </a:cubicBezTo>
                <a:close/>
                <a:moveTo>
                  <a:pt x="8899" y="13757"/>
                </a:moveTo>
                <a:cubicBezTo>
                  <a:pt x="8202" y="13757"/>
                  <a:pt x="7632" y="14264"/>
                  <a:pt x="7601" y="15024"/>
                </a:cubicBezTo>
                <a:cubicBezTo>
                  <a:pt x="7632" y="15784"/>
                  <a:pt x="8202" y="16291"/>
                  <a:pt x="8899" y="16291"/>
                </a:cubicBezTo>
                <a:cubicBezTo>
                  <a:pt x="9691" y="16291"/>
                  <a:pt x="10166" y="15752"/>
                  <a:pt x="10166" y="15056"/>
                </a:cubicBezTo>
                <a:cubicBezTo>
                  <a:pt x="10229" y="14327"/>
                  <a:pt x="9659" y="13757"/>
                  <a:pt x="8899" y="13757"/>
                </a:cubicBezTo>
                <a:close/>
                <a:moveTo>
                  <a:pt x="91144" y="13441"/>
                </a:moveTo>
                <a:cubicBezTo>
                  <a:pt x="90732" y="13441"/>
                  <a:pt x="90415" y="13599"/>
                  <a:pt x="90130" y="13884"/>
                </a:cubicBezTo>
                <a:cubicBezTo>
                  <a:pt x="89877" y="14169"/>
                  <a:pt x="89750" y="14517"/>
                  <a:pt x="89750" y="14866"/>
                </a:cubicBezTo>
                <a:cubicBezTo>
                  <a:pt x="89750" y="15277"/>
                  <a:pt x="89908" y="15594"/>
                  <a:pt x="90130" y="15879"/>
                </a:cubicBezTo>
                <a:cubicBezTo>
                  <a:pt x="90415" y="16132"/>
                  <a:pt x="90764" y="16291"/>
                  <a:pt x="91175" y="16291"/>
                </a:cubicBezTo>
                <a:cubicBezTo>
                  <a:pt x="91999" y="16259"/>
                  <a:pt x="92505" y="15752"/>
                  <a:pt x="92600" y="14866"/>
                </a:cubicBezTo>
                <a:cubicBezTo>
                  <a:pt x="92474" y="14011"/>
                  <a:pt x="91999" y="13472"/>
                  <a:pt x="91144" y="13441"/>
                </a:cubicBezTo>
                <a:close/>
                <a:moveTo>
                  <a:pt x="122695" y="13630"/>
                </a:moveTo>
                <a:cubicBezTo>
                  <a:pt x="121930" y="13630"/>
                  <a:pt x="121355" y="14281"/>
                  <a:pt x="121324" y="14992"/>
                </a:cubicBezTo>
                <a:cubicBezTo>
                  <a:pt x="121324" y="15735"/>
                  <a:pt x="121929" y="16387"/>
                  <a:pt x="122636" y="16387"/>
                </a:cubicBezTo>
                <a:cubicBezTo>
                  <a:pt x="122653" y="16387"/>
                  <a:pt x="122669" y="16387"/>
                  <a:pt x="122686" y="16386"/>
                </a:cubicBezTo>
                <a:cubicBezTo>
                  <a:pt x="122703" y="16387"/>
                  <a:pt x="122721" y="16387"/>
                  <a:pt x="122738" y="16387"/>
                </a:cubicBezTo>
                <a:cubicBezTo>
                  <a:pt x="123472" y="16387"/>
                  <a:pt x="124017" y="15736"/>
                  <a:pt x="124048" y="15056"/>
                </a:cubicBezTo>
                <a:cubicBezTo>
                  <a:pt x="124111" y="14264"/>
                  <a:pt x="123414" y="13694"/>
                  <a:pt x="122749" y="13631"/>
                </a:cubicBezTo>
                <a:cubicBezTo>
                  <a:pt x="122731" y="13630"/>
                  <a:pt x="122713" y="13630"/>
                  <a:pt x="122695" y="13630"/>
                </a:cubicBezTo>
                <a:close/>
                <a:moveTo>
                  <a:pt x="49973" y="13532"/>
                </a:moveTo>
                <a:cubicBezTo>
                  <a:pt x="49197" y="13532"/>
                  <a:pt x="48611" y="14260"/>
                  <a:pt x="48580" y="14929"/>
                </a:cubicBezTo>
                <a:cubicBezTo>
                  <a:pt x="48549" y="15721"/>
                  <a:pt x="49277" y="16386"/>
                  <a:pt x="49974" y="16417"/>
                </a:cubicBezTo>
                <a:cubicBezTo>
                  <a:pt x="49990" y="16418"/>
                  <a:pt x="50006" y="16418"/>
                  <a:pt x="50022" y="16418"/>
                </a:cubicBezTo>
                <a:cubicBezTo>
                  <a:pt x="50764" y="16418"/>
                  <a:pt x="51462" y="15705"/>
                  <a:pt x="51431" y="14992"/>
                </a:cubicBezTo>
                <a:cubicBezTo>
                  <a:pt x="51494" y="14201"/>
                  <a:pt x="50734" y="13536"/>
                  <a:pt x="50069" y="13536"/>
                </a:cubicBezTo>
                <a:cubicBezTo>
                  <a:pt x="50036" y="13533"/>
                  <a:pt x="50004" y="13532"/>
                  <a:pt x="49973" y="13532"/>
                </a:cubicBezTo>
                <a:close/>
                <a:moveTo>
                  <a:pt x="81580" y="13631"/>
                </a:moveTo>
                <a:cubicBezTo>
                  <a:pt x="80851" y="13631"/>
                  <a:pt x="80123" y="14359"/>
                  <a:pt x="80123" y="15056"/>
                </a:cubicBezTo>
                <a:cubicBezTo>
                  <a:pt x="80123" y="15800"/>
                  <a:pt x="80822" y="16545"/>
                  <a:pt x="81506" y="16545"/>
                </a:cubicBezTo>
                <a:cubicBezTo>
                  <a:pt x="81520" y="16545"/>
                  <a:pt x="81534" y="16545"/>
                  <a:pt x="81548" y="16544"/>
                </a:cubicBezTo>
                <a:cubicBezTo>
                  <a:pt x="81564" y="16545"/>
                  <a:pt x="81580" y="16545"/>
                  <a:pt x="81596" y="16545"/>
                </a:cubicBezTo>
                <a:cubicBezTo>
                  <a:pt x="82366" y="16545"/>
                  <a:pt x="83005" y="15802"/>
                  <a:pt x="83005" y="15119"/>
                </a:cubicBezTo>
                <a:cubicBezTo>
                  <a:pt x="83068" y="14327"/>
                  <a:pt x="82308" y="13631"/>
                  <a:pt x="81580" y="13631"/>
                </a:cubicBezTo>
                <a:close/>
                <a:moveTo>
                  <a:pt x="40505" y="13726"/>
                </a:moveTo>
                <a:cubicBezTo>
                  <a:pt x="39745" y="13726"/>
                  <a:pt x="39048" y="14422"/>
                  <a:pt x="39048" y="15151"/>
                </a:cubicBezTo>
                <a:cubicBezTo>
                  <a:pt x="39048" y="15881"/>
                  <a:pt x="39691" y="16611"/>
                  <a:pt x="40388" y="16611"/>
                </a:cubicBezTo>
                <a:cubicBezTo>
                  <a:pt x="40416" y="16611"/>
                  <a:pt x="40444" y="16610"/>
                  <a:pt x="40473" y="16607"/>
                </a:cubicBezTo>
                <a:cubicBezTo>
                  <a:pt x="40502" y="16610"/>
                  <a:pt x="40530" y="16611"/>
                  <a:pt x="40559" y="16611"/>
                </a:cubicBezTo>
                <a:cubicBezTo>
                  <a:pt x="41255" y="16611"/>
                  <a:pt x="41899" y="15882"/>
                  <a:pt x="41930" y="15182"/>
                </a:cubicBezTo>
                <a:cubicBezTo>
                  <a:pt x="41962" y="14391"/>
                  <a:pt x="41201" y="13726"/>
                  <a:pt x="40505" y="13726"/>
                </a:cubicBezTo>
                <a:close/>
                <a:moveTo>
                  <a:pt x="154120" y="13871"/>
                </a:moveTo>
                <a:cubicBezTo>
                  <a:pt x="153489" y="13871"/>
                  <a:pt x="152810" y="14625"/>
                  <a:pt x="152898" y="15214"/>
                </a:cubicBezTo>
                <a:cubicBezTo>
                  <a:pt x="152779" y="15872"/>
                  <a:pt x="153507" y="16615"/>
                  <a:pt x="154122" y="16615"/>
                </a:cubicBezTo>
                <a:cubicBezTo>
                  <a:pt x="154158" y="16615"/>
                  <a:pt x="154193" y="16613"/>
                  <a:pt x="154228" y="16607"/>
                </a:cubicBezTo>
                <a:cubicBezTo>
                  <a:pt x="154263" y="16612"/>
                  <a:pt x="154298" y="16615"/>
                  <a:pt x="154332" y="16615"/>
                </a:cubicBezTo>
                <a:cubicBezTo>
                  <a:pt x="154973" y="16615"/>
                  <a:pt x="155682" y="15818"/>
                  <a:pt x="155622" y="15277"/>
                </a:cubicBezTo>
                <a:cubicBezTo>
                  <a:pt x="155741" y="14619"/>
                  <a:pt x="154985" y="13876"/>
                  <a:pt x="154367" y="13876"/>
                </a:cubicBezTo>
                <a:cubicBezTo>
                  <a:pt x="154331" y="13876"/>
                  <a:pt x="154295" y="13879"/>
                  <a:pt x="154260" y="13884"/>
                </a:cubicBezTo>
                <a:cubicBezTo>
                  <a:pt x="154214" y="13875"/>
                  <a:pt x="154167" y="13871"/>
                  <a:pt x="154120" y="13871"/>
                </a:cubicBezTo>
                <a:close/>
                <a:moveTo>
                  <a:pt x="113185" y="13979"/>
                </a:moveTo>
                <a:cubicBezTo>
                  <a:pt x="112425" y="13979"/>
                  <a:pt x="111792" y="14612"/>
                  <a:pt x="111792" y="15309"/>
                </a:cubicBezTo>
                <a:cubicBezTo>
                  <a:pt x="111792" y="16052"/>
                  <a:pt x="112396" y="16704"/>
                  <a:pt x="113104" y="16704"/>
                </a:cubicBezTo>
                <a:cubicBezTo>
                  <a:pt x="113120" y="16704"/>
                  <a:pt x="113137" y="16703"/>
                  <a:pt x="113154" y="16702"/>
                </a:cubicBezTo>
                <a:cubicBezTo>
                  <a:pt x="113882" y="16702"/>
                  <a:pt x="114484" y="16037"/>
                  <a:pt x="114515" y="15341"/>
                </a:cubicBezTo>
                <a:cubicBezTo>
                  <a:pt x="114515" y="14549"/>
                  <a:pt x="113882" y="13979"/>
                  <a:pt x="113185" y="13979"/>
                </a:cubicBezTo>
                <a:close/>
                <a:moveTo>
                  <a:pt x="2215" y="15496"/>
                </a:moveTo>
                <a:cubicBezTo>
                  <a:pt x="2175" y="15496"/>
                  <a:pt x="2133" y="15497"/>
                  <a:pt x="2090" y="15499"/>
                </a:cubicBezTo>
                <a:cubicBezTo>
                  <a:pt x="1615" y="15657"/>
                  <a:pt x="1615" y="16069"/>
                  <a:pt x="1647" y="16291"/>
                </a:cubicBezTo>
                <a:cubicBezTo>
                  <a:pt x="1742" y="16607"/>
                  <a:pt x="1900" y="16734"/>
                  <a:pt x="2058" y="16766"/>
                </a:cubicBezTo>
                <a:cubicBezTo>
                  <a:pt x="2160" y="16783"/>
                  <a:pt x="2257" y="16795"/>
                  <a:pt x="2349" y="16795"/>
                </a:cubicBezTo>
                <a:cubicBezTo>
                  <a:pt x="2599" y="16795"/>
                  <a:pt x="2806" y="16702"/>
                  <a:pt x="2945" y="16354"/>
                </a:cubicBezTo>
                <a:cubicBezTo>
                  <a:pt x="3004" y="15705"/>
                  <a:pt x="2761" y="15496"/>
                  <a:pt x="2215" y="15496"/>
                </a:cubicBezTo>
                <a:close/>
                <a:moveTo>
                  <a:pt x="72047" y="13916"/>
                </a:moveTo>
                <a:cubicBezTo>
                  <a:pt x="71287" y="13916"/>
                  <a:pt x="70559" y="14644"/>
                  <a:pt x="70622" y="15341"/>
                </a:cubicBezTo>
                <a:cubicBezTo>
                  <a:pt x="70559" y="16132"/>
                  <a:pt x="71350" y="16829"/>
                  <a:pt x="72015" y="16829"/>
                </a:cubicBezTo>
                <a:cubicBezTo>
                  <a:pt x="72807" y="16829"/>
                  <a:pt x="73472" y="16101"/>
                  <a:pt x="73472" y="15404"/>
                </a:cubicBezTo>
                <a:cubicBezTo>
                  <a:pt x="73472" y="14644"/>
                  <a:pt x="72776" y="13916"/>
                  <a:pt x="72047" y="13916"/>
                </a:cubicBezTo>
                <a:close/>
                <a:moveTo>
                  <a:pt x="144379" y="14074"/>
                </a:moveTo>
                <a:cubicBezTo>
                  <a:pt x="143461" y="14391"/>
                  <a:pt x="143239" y="15024"/>
                  <a:pt x="143334" y="15721"/>
                </a:cubicBezTo>
                <a:cubicBezTo>
                  <a:pt x="143493" y="16354"/>
                  <a:pt x="143873" y="16607"/>
                  <a:pt x="144379" y="16829"/>
                </a:cubicBezTo>
                <a:lnTo>
                  <a:pt x="144854" y="16829"/>
                </a:lnTo>
                <a:cubicBezTo>
                  <a:pt x="145329" y="16766"/>
                  <a:pt x="145678" y="16576"/>
                  <a:pt x="145868" y="16164"/>
                </a:cubicBezTo>
                <a:cubicBezTo>
                  <a:pt x="145963" y="16069"/>
                  <a:pt x="145994" y="15974"/>
                  <a:pt x="146089" y="15816"/>
                </a:cubicBezTo>
                <a:lnTo>
                  <a:pt x="146089" y="15309"/>
                </a:lnTo>
                <a:cubicBezTo>
                  <a:pt x="146089" y="14992"/>
                  <a:pt x="145963" y="14771"/>
                  <a:pt x="145773" y="14549"/>
                </a:cubicBezTo>
                <a:cubicBezTo>
                  <a:pt x="145519" y="14232"/>
                  <a:pt x="145171" y="14074"/>
                  <a:pt x="144728" y="14074"/>
                </a:cubicBezTo>
                <a:close/>
                <a:moveTo>
                  <a:pt x="176270" y="14391"/>
                </a:moveTo>
                <a:cubicBezTo>
                  <a:pt x="175605" y="14391"/>
                  <a:pt x="175098" y="14929"/>
                  <a:pt x="175098" y="15594"/>
                </a:cubicBezTo>
                <a:cubicBezTo>
                  <a:pt x="175098" y="16259"/>
                  <a:pt x="175605" y="16829"/>
                  <a:pt x="176270" y="16829"/>
                </a:cubicBezTo>
                <a:cubicBezTo>
                  <a:pt x="176967" y="16829"/>
                  <a:pt x="177473" y="16291"/>
                  <a:pt x="177505" y="15626"/>
                </a:cubicBezTo>
                <a:cubicBezTo>
                  <a:pt x="177473" y="14929"/>
                  <a:pt x="176967" y="14391"/>
                  <a:pt x="176270" y="14391"/>
                </a:cubicBezTo>
                <a:close/>
                <a:moveTo>
                  <a:pt x="103389" y="14161"/>
                </a:moveTo>
                <a:cubicBezTo>
                  <a:pt x="103167" y="14161"/>
                  <a:pt x="102983" y="14227"/>
                  <a:pt x="102798" y="14359"/>
                </a:cubicBezTo>
                <a:cubicBezTo>
                  <a:pt x="102576" y="14517"/>
                  <a:pt x="102418" y="14771"/>
                  <a:pt x="102291" y="15024"/>
                </a:cubicBezTo>
                <a:cubicBezTo>
                  <a:pt x="102228" y="15246"/>
                  <a:pt x="102259" y="15404"/>
                  <a:pt x="102259" y="15594"/>
                </a:cubicBezTo>
                <a:cubicBezTo>
                  <a:pt x="102228" y="15879"/>
                  <a:pt x="102323" y="16101"/>
                  <a:pt x="102449" y="16291"/>
                </a:cubicBezTo>
                <a:cubicBezTo>
                  <a:pt x="102608" y="16544"/>
                  <a:pt x="102861" y="16734"/>
                  <a:pt x="103178" y="16829"/>
                </a:cubicBezTo>
                <a:cubicBezTo>
                  <a:pt x="103305" y="16861"/>
                  <a:pt x="103439" y="16877"/>
                  <a:pt x="103582" y="16877"/>
                </a:cubicBezTo>
                <a:cubicBezTo>
                  <a:pt x="103724" y="16877"/>
                  <a:pt x="103875" y="16861"/>
                  <a:pt x="104033" y="16829"/>
                </a:cubicBezTo>
                <a:cubicBezTo>
                  <a:pt x="104128" y="16829"/>
                  <a:pt x="104191" y="16829"/>
                  <a:pt x="104223" y="16766"/>
                </a:cubicBezTo>
                <a:cubicBezTo>
                  <a:pt x="104666" y="16449"/>
                  <a:pt x="105015" y="16101"/>
                  <a:pt x="104951" y="15499"/>
                </a:cubicBezTo>
                <a:cubicBezTo>
                  <a:pt x="104983" y="15246"/>
                  <a:pt x="104951" y="14961"/>
                  <a:pt x="104761" y="14707"/>
                </a:cubicBezTo>
                <a:cubicBezTo>
                  <a:pt x="104540" y="14486"/>
                  <a:pt x="104381" y="14327"/>
                  <a:pt x="104065" y="14201"/>
                </a:cubicBezTo>
                <a:cubicBezTo>
                  <a:pt x="103970" y="14169"/>
                  <a:pt x="103882" y="14161"/>
                  <a:pt x="103795" y="14161"/>
                </a:cubicBezTo>
                <a:cubicBezTo>
                  <a:pt x="103708" y="14161"/>
                  <a:pt x="103621" y="14169"/>
                  <a:pt x="103526" y="14169"/>
                </a:cubicBezTo>
                <a:cubicBezTo>
                  <a:pt x="103479" y="14164"/>
                  <a:pt x="103433" y="14161"/>
                  <a:pt x="103389" y="14161"/>
                </a:cubicBezTo>
                <a:close/>
                <a:moveTo>
                  <a:pt x="16753" y="14992"/>
                </a:moveTo>
                <a:cubicBezTo>
                  <a:pt x="16816" y="15246"/>
                  <a:pt x="16880" y="15436"/>
                  <a:pt x="16943" y="15594"/>
                </a:cubicBezTo>
                <a:cubicBezTo>
                  <a:pt x="17070" y="15784"/>
                  <a:pt x="17196" y="15911"/>
                  <a:pt x="17355" y="16101"/>
                </a:cubicBezTo>
                <a:cubicBezTo>
                  <a:pt x="16816" y="16196"/>
                  <a:pt x="16468" y="16512"/>
                  <a:pt x="16183" y="16924"/>
                </a:cubicBezTo>
                <a:cubicBezTo>
                  <a:pt x="16183" y="16291"/>
                  <a:pt x="15961" y="15784"/>
                  <a:pt x="15328" y="15436"/>
                </a:cubicBezTo>
                <a:lnTo>
                  <a:pt x="15328" y="15436"/>
                </a:lnTo>
                <a:cubicBezTo>
                  <a:pt x="15425" y="15441"/>
                  <a:pt x="15518" y="15445"/>
                  <a:pt x="15608" y="15445"/>
                </a:cubicBezTo>
                <a:cubicBezTo>
                  <a:pt x="16048" y="15445"/>
                  <a:pt x="16411" y="15360"/>
                  <a:pt x="16753" y="14992"/>
                </a:cubicBezTo>
                <a:close/>
                <a:moveTo>
                  <a:pt x="181147" y="16861"/>
                </a:moveTo>
                <a:lnTo>
                  <a:pt x="181147" y="16924"/>
                </a:lnTo>
                <a:lnTo>
                  <a:pt x="181179" y="16924"/>
                </a:lnTo>
                <a:cubicBezTo>
                  <a:pt x="181179" y="16924"/>
                  <a:pt x="181179" y="16893"/>
                  <a:pt x="181147" y="16861"/>
                </a:cubicBezTo>
                <a:close/>
                <a:moveTo>
                  <a:pt x="62497" y="14168"/>
                </a:moveTo>
                <a:cubicBezTo>
                  <a:pt x="61727" y="14168"/>
                  <a:pt x="61090" y="14880"/>
                  <a:pt x="61090" y="15562"/>
                </a:cubicBezTo>
                <a:cubicBezTo>
                  <a:pt x="61090" y="16354"/>
                  <a:pt x="61786" y="17019"/>
                  <a:pt x="62515" y="17019"/>
                </a:cubicBezTo>
                <a:cubicBezTo>
                  <a:pt x="63275" y="17019"/>
                  <a:pt x="64003" y="16291"/>
                  <a:pt x="63972" y="15594"/>
                </a:cubicBezTo>
                <a:cubicBezTo>
                  <a:pt x="63972" y="14834"/>
                  <a:pt x="63211" y="14169"/>
                  <a:pt x="62546" y="14169"/>
                </a:cubicBezTo>
                <a:cubicBezTo>
                  <a:pt x="62530" y="14168"/>
                  <a:pt x="62513" y="14168"/>
                  <a:pt x="62497" y="14168"/>
                </a:cubicBezTo>
                <a:close/>
                <a:moveTo>
                  <a:pt x="135195" y="14327"/>
                </a:moveTo>
                <a:cubicBezTo>
                  <a:pt x="134435" y="14327"/>
                  <a:pt x="133802" y="14961"/>
                  <a:pt x="133802" y="15657"/>
                </a:cubicBezTo>
                <a:cubicBezTo>
                  <a:pt x="133802" y="16400"/>
                  <a:pt x="134406" y="17052"/>
                  <a:pt x="135114" y="17052"/>
                </a:cubicBezTo>
                <a:cubicBezTo>
                  <a:pt x="135130" y="17052"/>
                  <a:pt x="135147" y="17052"/>
                  <a:pt x="135164" y="17051"/>
                </a:cubicBezTo>
                <a:cubicBezTo>
                  <a:pt x="135892" y="17051"/>
                  <a:pt x="136525" y="16386"/>
                  <a:pt x="136525" y="15721"/>
                </a:cubicBezTo>
                <a:cubicBezTo>
                  <a:pt x="136525" y="14929"/>
                  <a:pt x="135892" y="14327"/>
                  <a:pt x="135195" y="14327"/>
                </a:cubicBezTo>
                <a:close/>
                <a:moveTo>
                  <a:pt x="94025" y="14327"/>
                </a:moveTo>
                <a:cubicBezTo>
                  <a:pt x="93234" y="14327"/>
                  <a:pt x="92632" y="14961"/>
                  <a:pt x="92632" y="15752"/>
                </a:cubicBezTo>
                <a:cubicBezTo>
                  <a:pt x="92632" y="16544"/>
                  <a:pt x="93265" y="17178"/>
                  <a:pt x="94057" y="17178"/>
                </a:cubicBezTo>
                <a:cubicBezTo>
                  <a:pt x="94849" y="17178"/>
                  <a:pt x="95419" y="16544"/>
                  <a:pt x="95451" y="15752"/>
                </a:cubicBezTo>
                <a:cubicBezTo>
                  <a:pt x="95451" y="14961"/>
                  <a:pt x="94817" y="14327"/>
                  <a:pt x="94025" y="14327"/>
                </a:cubicBezTo>
                <a:close/>
                <a:moveTo>
                  <a:pt x="181084" y="17019"/>
                </a:moveTo>
                <a:lnTo>
                  <a:pt x="181084" y="17178"/>
                </a:lnTo>
                <a:lnTo>
                  <a:pt x="181115" y="17178"/>
                </a:lnTo>
                <a:cubicBezTo>
                  <a:pt x="181115" y="17083"/>
                  <a:pt x="181115" y="17051"/>
                  <a:pt x="181084" y="17019"/>
                </a:cubicBezTo>
                <a:close/>
                <a:moveTo>
                  <a:pt x="52997" y="14326"/>
                </a:moveTo>
                <a:cubicBezTo>
                  <a:pt x="52981" y="14326"/>
                  <a:pt x="52966" y="14327"/>
                  <a:pt x="52951" y="14327"/>
                </a:cubicBezTo>
                <a:cubicBezTo>
                  <a:pt x="52191" y="14327"/>
                  <a:pt x="51526" y="15056"/>
                  <a:pt x="51494" y="15752"/>
                </a:cubicBezTo>
                <a:cubicBezTo>
                  <a:pt x="51462" y="16544"/>
                  <a:pt x="52222" y="17209"/>
                  <a:pt x="52919" y="17209"/>
                </a:cubicBezTo>
                <a:cubicBezTo>
                  <a:pt x="53679" y="17209"/>
                  <a:pt x="54376" y="16512"/>
                  <a:pt x="54376" y="15784"/>
                </a:cubicBezTo>
                <a:cubicBezTo>
                  <a:pt x="54376" y="15040"/>
                  <a:pt x="53708" y="14326"/>
                  <a:pt x="52997" y="14326"/>
                </a:cubicBezTo>
                <a:close/>
                <a:moveTo>
                  <a:pt x="166659" y="14639"/>
                </a:moveTo>
                <a:cubicBezTo>
                  <a:pt x="165984" y="14639"/>
                  <a:pt x="165471" y="15189"/>
                  <a:pt x="165471" y="15911"/>
                </a:cubicBezTo>
                <a:cubicBezTo>
                  <a:pt x="165471" y="16607"/>
                  <a:pt x="165978" y="17178"/>
                  <a:pt x="166738" y="17209"/>
                </a:cubicBezTo>
                <a:cubicBezTo>
                  <a:pt x="167498" y="17146"/>
                  <a:pt x="168004" y="16576"/>
                  <a:pt x="168004" y="15911"/>
                </a:cubicBezTo>
                <a:cubicBezTo>
                  <a:pt x="168004" y="15119"/>
                  <a:pt x="167466" y="14644"/>
                  <a:pt x="166769" y="14644"/>
                </a:cubicBezTo>
                <a:cubicBezTo>
                  <a:pt x="166732" y="14641"/>
                  <a:pt x="166696" y="14639"/>
                  <a:pt x="166659" y="14639"/>
                </a:cubicBezTo>
                <a:close/>
                <a:moveTo>
                  <a:pt x="125631" y="14612"/>
                </a:moveTo>
                <a:cubicBezTo>
                  <a:pt x="124903" y="14612"/>
                  <a:pt x="124269" y="15182"/>
                  <a:pt x="124269" y="15942"/>
                </a:cubicBezTo>
                <a:cubicBezTo>
                  <a:pt x="124269" y="16671"/>
                  <a:pt x="124839" y="17304"/>
                  <a:pt x="125600" y="17304"/>
                </a:cubicBezTo>
                <a:cubicBezTo>
                  <a:pt x="126360" y="17304"/>
                  <a:pt x="126993" y="16671"/>
                  <a:pt x="126993" y="15942"/>
                </a:cubicBezTo>
                <a:cubicBezTo>
                  <a:pt x="126993" y="15182"/>
                  <a:pt x="126360" y="14612"/>
                  <a:pt x="125631" y="14612"/>
                </a:cubicBezTo>
                <a:close/>
                <a:moveTo>
                  <a:pt x="11926" y="14482"/>
                </a:moveTo>
                <a:cubicBezTo>
                  <a:pt x="11899" y="14482"/>
                  <a:pt x="11871" y="14483"/>
                  <a:pt x="11844" y="14486"/>
                </a:cubicBezTo>
                <a:cubicBezTo>
                  <a:pt x="11053" y="14517"/>
                  <a:pt x="10419" y="15119"/>
                  <a:pt x="10419" y="15911"/>
                </a:cubicBezTo>
                <a:cubicBezTo>
                  <a:pt x="10419" y="16683"/>
                  <a:pt x="11053" y="17305"/>
                  <a:pt x="11819" y="17305"/>
                </a:cubicBezTo>
                <a:cubicBezTo>
                  <a:pt x="11838" y="17305"/>
                  <a:pt x="11857" y="17305"/>
                  <a:pt x="11876" y="17304"/>
                </a:cubicBezTo>
                <a:cubicBezTo>
                  <a:pt x="12668" y="17241"/>
                  <a:pt x="13238" y="16671"/>
                  <a:pt x="13269" y="15816"/>
                </a:cubicBezTo>
                <a:cubicBezTo>
                  <a:pt x="13174" y="15467"/>
                  <a:pt x="13079" y="15119"/>
                  <a:pt x="12763" y="14834"/>
                </a:cubicBezTo>
                <a:cubicBezTo>
                  <a:pt x="12502" y="14631"/>
                  <a:pt x="12215" y="14482"/>
                  <a:pt x="11926" y="14482"/>
                </a:cubicBezTo>
                <a:close/>
                <a:moveTo>
                  <a:pt x="157283" y="14754"/>
                </a:moveTo>
                <a:cubicBezTo>
                  <a:pt x="157246" y="14754"/>
                  <a:pt x="157209" y="14759"/>
                  <a:pt x="157174" y="14771"/>
                </a:cubicBezTo>
                <a:cubicBezTo>
                  <a:pt x="156794" y="14802"/>
                  <a:pt x="156445" y="14929"/>
                  <a:pt x="156160" y="15182"/>
                </a:cubicBezTo>
                <a:cubicBezTo>
                  <a:pt x="155938" y="15467"/>
                  <a:pt x="155812" y="15784"/>
                  <a:pt x="155812" y="16101"/>
                </a:cubicBezTo>
                <a:cubicBezTo>
                  <a:pt x="155812" y="16417"/>
                  <a:pt x="155938" y="16766"/>
                  <a:pt x="156224" y="17019"/>
                </a:cubicBezTo>
                <a:cubicBezTo>
                  <a:pt x="156477" y="17304"/>
                  <a:pt x="156794" y="17399"/>
                  <a:pt x="157174" y="17399"/>
                </a:cubicBezTo>
                <a:cubicBezTo>
                  <a:pt x="157522" y="17399"/>
                  <a:pt x="157870" y="17304"/>
                  <a:pt x="158124" y="17019"/>
                </a:cubicBezTo>
                <a:cubicBezTo>
                  <a:pt x="158377" y="16734"/>
                  <a:pt x="158440" y="16417"/>
                  <a:pt x="158504" y="16069"/>
                </a:cubicBezTo>
                <a:cubicBezTo>
                  <a:pt x="158504" y="15847"/>
                  <a:pt x="158472" y="15657"/>
                  <a:pt x="158345" y="15467"/>
                </a:cubicBezTo>
                <a:cubicBezTo>
                  <a:pt x="158219" y="15182"/>
                  <a:pt x="158029" y="15024"/>
                  <a:pt x="157807" y="14929"/>
                </a:cubicBezTo>
                <a:cubicBezTo>
                  <a:pt x="157627" y="14852"/>
                  <a:pt x="157447" y="14754"/>
                  <a:pt x="157283" y="14754"/>
                </a:cubicBezTo>
                <a:close/>
                <a:moveTo>
                  <a:pt x="84556" y="14612"/>
                </a:moveTo>
                <a:cubicBezTo>
                  <a:pt x="83733" y="14612"/>
                  <a:pt x="83131" y="15182"/>
                  <a:pt x="83100" y="16037"/>
                </a:cubicBezTo>
                <a:cubicBezTo>
                  <a:pt x="83100" y="16861"/>
                  <a:pt x="83701" y="17463"/>
                  <a:pt x="84525" y="17463"/>
                </a:cubicBezTo>
                <a:cubicBezTo>
                  <a:pt x="85316" y="17463"/>
                  <a:pt x="85950" y="16829"/>
                  <a:pt x="85950" y="16037"/>
                </a:cubicBezTo>
                <a:cubicBezTo>
                  <a:pt x="85950" y="15246"/>
                  <a:pt x="85348" y="14612"/>
                  <a:pt x="84556" y="14612"/>
                </a:cubicBezTo>
                <a:close/>
                <a:moveTo>
                  <a:pt x="116067" y="14802"/>
                </a:moveTo>
                <a:cubicBezTo>
                  <a:pt x="115307" y="14802"/>
                  <a:pt x="114737" y="15436"/>
                  <a:pt x="114737" y="16132"/>
                </a:cubicBezTo>
                <a:cubicBezTo>
                  <a:pt x="114737" y="16893"/>
                  <a:pt x="115370" y="17494"/>
                  <a:pt x="116035" y="17494"/>
                </a:cubicBezTo>
                <a:cubicBezTo>
                  <a:pt x="116054" y="17495"/>
                  <a:pt x="116072" y="17495"/>
                  <a:pt x="116090" y="17495"/>
                </a:cubicBezTo>
                <a:cubicBezTo>
                  <a:pt x="116826" y="17495"/>
                  <a:pt x="117429" y="16876"/>
                  <a:pt x="117429" y="16196"/>
                </a:cubicBezTo>
                <a:cubicBezTo>
                  <a:pt x="117429" y="15467"/>
                  <a:pt x="116827" y="14834"/>
                  <a:pt x="116067" y="14802"/>
                </a:cubicBezTo>
                <a:close/>
                <a:moveTo>
                  <a:pt x="19603" y="16069"/>
                </a:moveTo>
                <a:cubicBezTo>
                  <a:pt x="19730" y="16417"/>
                  <a:pt x="19888" y="16734"/>
                  <a:pt x="20142" y="17019"/>
                </a:cubicBezTo>
                <a:cubicBezTo>
                  <a:pt x="19761" y="17019"/>
                  <a:pt x="19476" y="17273"/>
                  <a:pt x="19160" y="17526"/>
                </a:cubicBezTo>
                <a:cubicBezTo>
                  <a:pt x="19128" y="17336"/>
                  <a:pt x="19033" y="17114"/>
                  <a:pt x="19001" y="16956"/>
                </a:cubicBezTo>
                <a:cubicBezTo>
                  <a:pt x="18970" y="16766"/>
                  <a:pt x="18716" y="16702"/>
                  <a:pt x="18716" y="16449"/>
                </a:cubicBezTo>
                <a:cubicBezTo>
                  <a:pt x="19096" y="16417"/>
                  <a:pt x="19350" y="16259"/>
                  <a:pt x="19603" y="16069"/>
                </a:cubicBezTo>
                <a:close/>
                <a:moveTo>
                  <a:pt x="43428" y="14643"/>
                </a:moveTo>
                <a:cubicBezTo>
                  <a:pt x="42600" y="14643"/>
                  <a:pt x="41993" y="15355"/>
                  <a:pt x="41962" y="16037"/>
                </a:cubicBezTo>
                <a:cubicBezTo>
                  <a:pt x="41930" y="16829"/>
                  <a:pt x="42690" y="17494"/>
                  <a:pt x="43355" y="17526"/>
                </a:cubicBezTo>
                <a:cubicBezTo>
                  <a:pt x="43372" y="17527"/>
                  <a:pt x="43388" y="17527"/>
                  <a:pt x="43405" y="17527"/>
                </a:cubicBezTo>
                <a:cubicBezTo>
                  <a:pt x="44176" y="17527"/>
                  <a:pt x="44843" y="16814"/>
                  <a:pt x="44812" y="16101"/>
                </a:cubicBezTo>
                <a:cubicBezTo>
                  <a:pt x="44907" y="15341"/>
                  <a:pt x="44147" y="14676"/>
                  <a:pt x="43482" y="14644"/>
                </a:cubicBezTo>
                <a:cubicBezTo>
                  <a:pt x="43464" y="14643"/>
                  <a:pt x="43446" y="14643"/>
                  <a:pt x="43428" y="14643"/>
                </a:cubicBezTo>
                <a:close/>
                <a:moveTo>
                  <a:pt x="147673" y="14961"/>
                </a:moveTo>
                <a:cubicBezTo>
                  <a:pt x="146913" y="14961"/>
                  <a:pt x="146311" y="15594"/>
                  <a:pt x="146311" y="16259"/>
                </a:cubicBezTo>
                <a:cubicBezTo>
                  <a:pt x="146279" y="17019"/>
                  <a:pt x="146913" y="17653"/>
                  <a:pt x="147610" y="17653"/>
                </a:cubicBezTo>
                <a:cubicBezTo>
                  <a:pt x="148338" y="17653"/>
                  <a:pt x="148971" y="17051"/>
                  <a:pt x="149003" y="16291"/>
                </a:cubicBezTo>
                <a:cubicBezTo>
                  <a:pt x="149003" y="15562"/>
                  <a:pt x="148370" y="14961"/>
                  <a:pt x="147673" y="14961"/>
                </a:cubicBezTo>
                <a:close/>
                <a:moveTo>
                  <a:pt x="74992" y="14802"/>
                </a:moveTo>
                <a:cubicBezTo>
                  <a:pt x="74232" y="14802"/>
                  <a:pt x="73504" y="15499"/>
                  <a:pt x="73504" y="16227"/>
                </a:cubicBezTo>
                <a:cubicBezTo>
                  <a:pt x="73504" y="16927"/>
                  <a:pt x="74176" y="17656"/>
                  <a:pt x="74847" y="17656"/>
                </a:cubicBezTo>
                <a:cubicBezTo>
                  <a:pt x="74874" y="17656"/>
                  <a:pt x="74902" y="17655"/>
                  <a:pt x="74929" y="17653"/>
                </a:cubicBezTo>
                <a:cubicBezTo>
                  <a:pt x="74961" y="17655"/>
                  <a:pt x="74993" y="17656"/>
                  <a:pt x="75025" y="17656"/>
                </a:cubicBezTo>
                <a:cubicBezTo>
                  <a:pt x="75772" y="17656"/>
                  <a:pt x="76357" y="16958"/>
                  <a:pt x="76417" y="16259"/>
                </a:cubicBezTo>
                <a:cubicBezTo>
                  <a:pt x="76417" y="15467"/>
                  <a:pt x="75689" y="14802"/>
                  <a:pt x="74992" y="14802"/>
                </a:cubicBezTo>
                <a:close/>
                <a:moveTo>
                  <a:pt x="179120" y="15404"/>
                </a:moveTo>
                <a:lnTo>
                  <a:pt x="178614" y="15562"/>
                </a:lnTo>
                <a:cubicBezTo>
                  <a:pt x="178424" y="15657"/>
                  <a:pt x="178234" y="15816"/>
                  <a:pt x="178139" y="15974"/>
                </a:cubicBezTo>
                <a:cubicBezTo>
                  <a:pt x="178075" y="16132"/>
                  <a:pt x="178012" y="16354"/>
                  <a:pt x="177980" y="16544"/>
                </a:cubicBezTo>
                <a:lnTo>
                  <a:pt x="178139" y="17051"/>
                </a:lnTo>
                <a:cubicBezTo>
                  <a:pt x="178265" y="17241"/>
                  <a:pt x="178424" y="17463"/>
                  <a:pt x="178582" y="17526"/>
                </a:cubicBezTo>
                <a:cubicBezTo>
                  <a:pt x="178740" y="17621"/>
                  <a:pt x="178930" y="17653"/>
                  <a:pt x="179120" y="17684"/>
                </a:cubicBezTo>
                <a:lnTo>
                  <a:pt x="179659" y="17526"/>
                </a:lnTo>
                <a:cubicBezTo>
                  <a:pt x="179849" y="17399"/>
                  <a:pt x="180039" y="17241"/>
                  <a:pt x="180134" y="17083"/>
                </a:cubicBezTo>
                <a:cubicBezTo>
                  <a:pt x="180197" y="16924"/>
                  <a:pt x="180229" y="16734"/>
                  <a:pt x="180292" y="16544"/>
                </a:cubicBezTo>
                <a:cubicBezTo>
                  <a:pt x="180229" y="16354"/>
                  <a:pt x="180197" y="16196"/>
                  <a:pt x="180134" y="16037"/>
                </a:cubicBezTo>
                <a:cubicBezTo>
                  <a:pt x="180039" y="15816"/>
                  <a:pt x="179849" y="15626"/>
                  <a:pt x="179690" y="15562"/>
                </a:cubicBezTo>
                <a:cubicBezTo>
                  <a:pt x="179532" y="15467"/>
                  <a:pt x="179342" y="15436"/>
                  <a:pt x="179120" y="15404"/>
                </a:cubicBezTo>
                <a:close/>
                <a:moveTo>
                  <a:pt x="33709" y="14865"/>
                </a:moveTo>
                <a:cubicBezTo>
                  <a:pt x="33002" y="14865"/>
                  <a:pt x="32396" y="15517"/>
                  <a:pt x="32334" y="16259"/>
                </a:cubicBezTo>
                <a:cubicBezTo>
                  <a:pt x="32302" y="17146"/>
                  <a:pt x="33031" y="17716"/>
                  <a:pt x="33728" y="17716"/>
                </a:cubicBezTo>
                <a:cubicBezTo>
                  <a:pt x="34551" y="17716"/>
                  <a:pt x="35184" y="17051"/>
                  <a:pt x="35184" y="16354"/>
                </a:cubicBezTo>
                <a:cubicBezTo>
                  <a:pt x="35184" y="15562"/>
                  <a:pt x="34551" y="14866"/>
                  <a:pt x="33759" y="14866"/>
                </a:cubicBezTo>
                <a:cubicBezTo>
                  <a:pt x="33743" y="14865"/>
                  <a:pt x="33726" y="14865"/>
                  <a:pt x="33709" y="14865"/>
                </a:cubicBezTo>
                <a:close/>
                <a:moveTo>
                  <a:pt x="106503" y="15024"/>
                </a:moveTo>
                <a:cubicBezTo>
                  <a:pt x="105743" y="15024"/>
                  <a:pt x="105110" y="15657"/>
                  <a:pt x="105110" y="16386"/>
                </a:cubicBezTo>
                <a:cubicBezTo>
                  <a:pt x="105110" y="17128"/>
                  <a:pt x="105714" y="17780"/>
                  <a:pt x="106392" y="17780"/>
                </a:cubicBezTo>
                <a:cubicBezTo>
                  <a:pt x="106408" y="17780"/>
                  <a:pt x="106424" y="17780"/>
                  <a:pt x="106440" y="17779"/>
                </a:cubicBezTo>
                <a:cubicBezTo>
                  <a:pt x="107200" y="17779"/>
                  <a:pt x="107802" y="17083"/>
                  <a:pt x="107833" y="16417"/>
                </a:cubicBezTo>
                <a:cubicBezTo>
                  <a:pt x="107833" y="15657"/>
                  <a:pt x="107200" y="15024"/>
                  <a:pt x="106503" y="15024"/>
                </a:cubicBezTo>
                <a:close/>
                <a:moveTo>
                  <a:pt x="65289" y="14991"/>
                </a:moveTo>
                <a:cubicBezTo>
                  <a:pt x="64578" y="14991"/>
                  <a:pt x="63939" y="15734"/>
                  <a:pt x="63908" y="16386"/>
                </a:cubicBezTo>
                <a:cubicBezTo>
                  <a:pt x="63845" y="17178"/>
                  <a:pt x="64605" y="17843"/>
                  <a:pt x="65270" y="17874"/>
                </a:cubicBezTo>
                <a:cubicBezTo>
                  <a:pt x="65301" y="17877"/>
                  <a:pt x="65332" y="17878"/>
                  <a:pt x="65363" y="17878"/>
                </a:cubicBezTo>
                <a:cubicBezTo>
                  <a:pt x="66115" y="17878"/>
                  <a:pt x="66758" y="17149"/>
                  <a:pt x="66758" y="16449"/>
                </a:cubicBezTo>
                <a:cubicBezTo>
                  <a:pt x="66758" y="15735"/>
                  <a:pt x="66059" y="14991"/>
                  <a:pt x="65376" y="14991"/>
                </a:cubicBezTo>
                <a:cubicBezTo>
                  <a:pt x="65361" y="14991"/>
                  <a:pt x="65347" y="14992"/>
                  <a:pt x="65333" y="14992"/>
                </a:cubicBezTo>
                <a:cubicBezTo>
                  <a:pt x="65319" y="14992"/>
                  <a:pt x="65304" y="14991"/>
                  <a:pt x="65289" y="14991"/>
                </a:cubicBezTo>
                <a:close/>
                <a:moveTo>
                  <a:pt x="138045" y="15246"/>
                </a:moveTo>
                <a:cubicBezTo>
                  <a:pt x="137285" y="15246"/>
                  <a:pt x="136684" y="15816"/>
                  <a:pt x="136684" y="16544"/>
                </a:cubicBezTo>
                <a:cubicBezTo>
                  <a:pt x="136652" y="17241"/>
                  <a:pt x="137285" y="17938"/>
                  <a:pt x="138045" y="17938"/>
                </a:cubicBezTo>
                <a:cubicBezTo>
                  <a:pt x="138806" y="17938"/>
                  <a:pt x="139376" y="17336"/>
                  <a:pt x="139439" y="16576"/>
                </a:cubicBezTo>
                <a:cubicBezTo>
                  <a:pt x="139376" y="15816"/>
                  <a:pt x="138742" y="15246"/>
                  <a:pt x="138045" y="15246"/>
                </a:cubicBezTo>
                <a:close/>
                <a:moveTo>
                  <a:pt x="169620" y="15499"/>
                </a:moveTo>
                <a:cubicBezTo>
                  <a:pt x="168954" y="15499"/>
                  <a:pt x="168416" y="16132"/>
                  <a:pt x="168353" y="16702"/>
                </a:cubicBezTo>
                <a:cubicBezTo>
                  <a:pt x="168353" y="17368"/>
                  <a:pt x="168954" y="17969"/>
                  <a:pt x="169588" y="17969"/>
                </a:cubicBezTo>
                <a:cubicBezTo>
                  <a:pt x="170221" y="17969"/>
                  <a:pt x="170886" y="17368"/>
                  <a:pt x="170823" y="16734"/>
                </a:cubicBezTo>
                <a:cubicBezTo>
                  <a:pt x="170886" y="16101"/>
                  <a:pt x="170221" y="15499"/>
                  <a:pt x="169620" y="15499"/>
                </a:cubicBezTo>
                <a:close/>
                <a:moveTo>
                  <a:pt x="5099" y="16037"/>
                </a:moveTo>
                <a:cubicBezTo>
                  <a:pt x="4529" y="16037"/>
                  <a:pt x="4117" y="16449"/>
                  <a:pt x="4117" y="17051"/>
                </a:cubicBezTo>
                <a:cubicBezTo>
                  <a:pt x="4147" y="17629"/>
                  <a:pt x="4529" y="18003"/>
                  <a:pt x="5093" y="18003"/>
                </a:cubicBezTo>
                <a:cubicBezTo>
                  <a:pt x="5116" y="18003"/>
                  <a:pt x="5139" y="18002"/>
                  <a:pt x="5162" y="18001"/>
                </a:cubicBezTo>
                <a:cubicBezTo>
                  <a:pt x="5732" y="18001"/>
                  <a:pt x="6112" y="17558"/>
                  <a:pt x="6144" y="17019"/>
                </a:cubicBezTo>
                <a:cubicBezTo>
                  <a:pt x="6049" y="16417"/>
                  <a:pt x="5732" y="16037"/>
                  <a:pt x="5099" y="16037"/>
                </a:cubicBezTo>
                <a:close/>
                <a:moveTo>
                  <a:pt x="96939" y="15277"/>
                </a:moveTo>
                <a:cubicBezTo>
                  <a:pt x="96591" y="15341"/>
                  <a:pt x="96242" y="15436"/>
                  <a:pt x="95957" y="15657"/>
                </a:cubicBezTo>
                <a:cubicBezTo>
                  <a:pt x="95672" y="15942"/>
                  <a:pt x="95577" y="16291"/>
                  <a:pt x="95514" y="16702"/>
                </a:cubicBezTo>
                <a:cubicBezTo>
                  <a:pt x="95609" y="16893"/>
                  <a:pt x="95577" y="17178"/>
                  <a:pt x="95736" y="17368"/>
                </a:cubicBezTo>
                <a:cubicBezTo>
                  <a:pt x="95894" y="17558"/>
                  <a:pt x="96052" y="17716"/>
                  <a:pt x="96242" y="17874"/>
                </a:cubicBezTo>
                <a:cubicBezTo>
                  <a:pt x="96432" y="18033"/>
                  <a:pt x="96717" y="17969"/>
                  <a:pt x="96907" y="18096"/>
                </a:cubicBezTo>
                <a:cubicBezTo>
                  <a:pt x="97319" y="18001"/>
                  <a:pt x="97636" y="17938"/>
                  <a:pt x="97952" y="17653"/>
                </a:cubicBezTo>
                <a:cubicBezTo>
                  <a:pt x="98206" y="17368"/>
                  <a:pt x="98301" y="17019"/>
                  <a:pt x="98364" y="16671"/>
                </a:cubicBezTo>
                <a:cubicBezTo>
                  <a:pt x="98269" y="16449"/>
                  <a:pt x="98332" y="16164"/>
                  <a:pt x="98142" y="15974"/>
                </a:cubicBezTo>
                <a:cubicBezTo>
                  <a:pt x="97984" y="15784"/>
                  <a:pt x="97826" y="15626"/>
                  <a:pt x="97636" y="15467"/>
                </a:cubicBezTo>
                <a:cubicBezTo>
                  <a:pt x="97414" y="15309"/>
                  <a:pt x="97161" y="15372"/>
                  <a:pt x="96939" y="15277"/>
                </a:cubicBezTo>
                <a:close/>
                <a:moveTo>
                  <a:pt x="128450" y="15467"/>
                </a:moveTo>
                <a:cubicBezTo>
                  <a:pt x="127658" y="15467"/>
                  <a:pt x="127120" y="16006"/>
                  <a:pt x="127151" y="16829"/>
                </a:cubicBezTo>
                <a:cubicBezTo>
                  <a:pt x="127151" y="17621"/>
                  <a:pt x="127690" y="18128"/>
                  <a:pt x="128481" y="18128"/>
                </a:cubicBezTo>
                <a:cubicBezTo>
                  <a:pt x="129273" y="18128"/>
                  <a:pt x="129812" y="17558"/>
                  <a:pt x="129843" y="16766"/>
                </a:cubicBezTo>
                <a:cubicBezTo>
                  <a:pt x="129780" y="15974"/>
                  <a:pt x="129241" y="15467"/>
                  <a:pt x="128450" y="15467"/>
                </a:cubicBezTo>
                <a:close/>
                <a:moveTo>
                  <a:pt x="55833" y="15309"/>
                </a:moveTo>
                <a:cubicBezTo>
                  <a:pt x="55073" y="15309"/>
                  <a:pt x="54344" y="16006"/>
                  <a:pt x="54344" y="16734"/>
                </a:cubicBezTo>
                <a:cubicBezTo>
                  <a:pt x="54344" y="17464"/>
                  <a:pt x="55016" y="18195"/>
                  <a:pt x="55687" y="18195"/>
                </a:cubicBezTo>
                <a:cubicBezTo>
                  <a:pt x="55715" y="18195"/>
                  <a:pt x="55742" y="18193"/>
                  <a:pt x="55769" y="18191"/>
                </a:cubicBezTo>
                <a:cubicBezTo>
                  <a:pt x="56529" y="18191"/>
                  <a:pt x="57194" y="17463"/>
                  <a:pt x="57258" y="16766"/>
                </a:cubicBezTo>
                <a:cubicBezTo>
                  <a:pt x="57289" y="15974"/>
                  <a:pt x="56529" y="15309"/>
                  <a:pt x="55833" y="15309"/>
                </a:cubicBezTo>
                <a:close/>
                <a:moveTo>
                  <a:pt x="159976" y="15650"/>
                </a:moveTo>
                <a:cubicBezTo>
                  <a:pt x="159344" y="15650"/>
                  <a:pt x="158699" y="16386"/>
                  <a:pt x="158789" y="16924"/>
                </a:cubicBezTo>
                <a:cubicBezTo>
                  <a:pt x="158667" y="17591"/>
                  <a:pt x="159388" y="18258"/>
                  <a:pt x="159978" y="18258"/>
                </a:cubicBezTo>
                <a:cubicBezTo>
                  <a:pt x="160004" y="18258"/>
                  <a:pt x="160030" y="18257"/>
                  <a:pt x="160055" y="18254"/>
                </a:cubicBezTo>
                <a:cubicBezTo>
                  <a:pt x="160092" y="18260"/>
                  <a:pt x="160129" y="18262"/>
                  <a:pt x="160166" y="18262"/>
                </a:cubicBezTo>
                <a:cubicBezTo>
                  <a:pt x="160795" y="18262"/>
                  <a:pt x="161414" y="17524"/>
                  <a:pt x="161354" y="16956"/>
                </a:cubicBezTo>
                <a:cubicBezTo>
                  <a:pt x="161445" y="16319"/>
                  <a:pt x="160723" y="15653"/>
                  <a:pt x="160161" y="15653"/>
                </a:cubicBezTo>
                <a:cubicBezTo>
                  <a:pt x="160136" y="15653"/>
                  <a:pt x="160111" y="15655"/>
                  <a:pt x="160087" y="15657"/>
                </a:cubicBezTo>
                <a:cubicBezTo>
                  <a:pt x="160050" y="15652"/>
                  <a:pt x="160013" y="15650"/>
                  <a:pt x="159976" y="15650"/>
                </a:cubicBezTo>
                <a:close/>
                <a:moveTo>
                  <a:pt x="87407" y="15436"/>
                </a:moveTo>
                <a:cubicBezTo>
                  <a:pt x="86583" y="15467"/>
                  <a:pt x="86013" y="16069"/>
                  <a:pt x="85950" y="16861"/>
                </a:cubicBezTo>
                <a:cubicBezTo>
                  <a:pt x="85950" y="17653"/>
                  <a:pt x="86552" y="18286"/>
                  <a:pt x="87375" y="18286"/>
                </a:cubicBezTo>
                <a:cubicBezTo>
                  <a:pt x="88198" y="18286"/>
                  <a:pt x="88768" y="17684"/>
                  <a:pt x="88800" y="16893"/>
                </a:cubicBezTo>
                <a:cubicBezTo>
                  <a:pt x="88832" y="16512"/>
                  <a:pt x="88642" y="16132"/>
                  <a:pt x="88388" y="15847"/>
                </a:cubicBezTo>
                <a:cubicBezTo>
                  <a:pt x="88167" y="15626"/>
                  <a:pt x="87818" y="15436"/>
                  <a:pt x="87407" y="15436"/>
                </a:cubicBezTo>
                <a:close/>
                <a:moveTo>
                  <a:pt x="118917" y="15657"/>
                </a:moveTo>
                <a:cubicBezTo>
                  <a:pt x="118126" y="15657"/>
                  <a:pt x="117619" y="16164"/>
                  <a:pt x="117587" y="16956"/>
                </a:cubicBezTo>
                <a:cubicBezTo>
                  <a:pt x="117587" y="17748"/>
                  <a:pt x="118094" y="18318"/>
                  <a:pt x="118917" y="18318"/>
                </a:cubicBezTo>
                <a:cubicBezTo>
                  <a:pt x="119709" y="18318"/>
                  <a:pt x="120216" y="17748"/>
                  <a:pt x="120247" y="16956"/>
                </a:cubicBezTo>
                <a:cubicBezTo>
                  <a:pt x="120216" y="16227"/>
                  <a:pt x="119709" y="15657"/>
                  <a:pt x="118917" y="15657"/>
                </a:cubicBezTo>
                <a:close/>
                <a:moveTo>
                  <a:pt x="22485" y="17083"/>
                </a:moveTo>
                <a:cubicBezTo>
                  <a:pt x="22612" y="17336"/>
                  <a:pt x="22770" y="17558"/>
                  <a:pt x="22897" y="17843"/>
                </a:cubicBezTo>
                <a:cubicBezTo>
                  <a:pt x="22612" y="18033"/>
                  <a:pt x="22327" y="18191"/>
                  <a:pt x="22042" y="18349"/>
                </a:cubicBezTo>
                <a:cubicBezTo>
                  <a:pt x="22042" y="18033"/>
                  <a:pt x="21852" y="17779"/>
                  <a:pt x="21693" y="17526"/>
                </a:cubicBezTo>
                <a:cubicBezTo>
                  <a:pt x="21725" y="17304"/>
                  <a:pt x="21978" y="17463"/>
                  <a:pt x="22105" y="17336"/>
                </a:cubicBezTo>
                <a:cubicBezTo>
                  <a:pt x="22168" y="17209"/>
                  <a:pt x="22358" y="17178"/>
                  <a:pt x="22485" y="17083"/>
                </a:cubicBezTo>
                <a:close/>
                <a:moveTo>
                  <a:pt x="46269" y="15499"/>
                </a:moveTo>
                <a:cubicBezTo>
                  <a:pt x="45477" y="15499"/>
                  <a:pt x="44812" y="16227"/>
                  <a:pt x="44812" y="16924"/>
                </a:cubicBezTo>
                <a:cubicBezTo>
                  <a:pt x="44812" y="17684"/>
                  <a:pt x="45540" y="18413"/>
                  <a:pt x="46237" y="18413"/>
                </a:cubicBezTo>
                <a:cubicBezTo>
                  <a:pt x="46997" y="18413"/>
                  <a:pt x="47757" y="17684"/>
                  <a:pt x="47662" y="16988"/>
                </a:cubicBezTo>
                <a:cubicBezTo>
                  <a:pt x="47757" y="16196"/>
                  <a:pt x="46965" y="15499"/>
                  <a:pt x="46269" y="15499"/>
                </a:cubicBezTo>
                <a:close/>
                <a:moveTo>
                  <a:pt x="77843" y="15657"/>
                </a:moveTo>
                <a:cubicBezTo>
                  <a:pt x="77083" y="15657"/>
                  <a:pt x="76354" y="16386"/>
                  <a:pt x="76354" y="17083"/>
                </a:cubicBezTo>
                <a:cubicBezTo>
                  <a:pt x="76354" y="17799"/>
                  <a:pt x="77002" y="18516"/>
                  <a:pt x="77660" y="18516"/>
                </a:cubicBezTo>
                <a:cubicBezTo>
                  <a:pt x="77699" y="18516"/>
                  <a:pt x="77739" y="18513"/>
                  <a:pt x="77779" y="18508"/>
                </a:cubicBezTo>
                <a:cubicBezTo>
                  <a:pt x="77810" y="18510"/>
                  <a:pt x="77841" y="18511"/>
                  <a:pt x="77872" y="18511"/>
                </a:cubicBezTo>
                <a:cubicBezTo>
                  <a:pt x="78598" y="18511"/>
                  <a:pt x="79268" y="17814"/>
                  <a:pt x="79268" y="17146"/>
                </a:cubicBezTo>
                <a:cubicBezTo>
                  <a:pt x="79268" y="16386"/>
                  <a:pt x="78539" y="15657"/>
                  <a:pt x="77843" y="15657"/>
                </a:cubicBezTo>
                <a:close/>
                <a:moveTo>
                  <a:pt x="150587" y="15906"/>
                </a:moveTo>
                <a:cubicBezTo>
                  <a:pt x="150546" y="15906"/>
                  <a:pt x="150503" y="15908"/>
                  <a:pt x="150460" y="15911"/>
                </a:cubicBezTo>
                <a:cubicBezTo>
                  <a:pt x="149668" y="15911"/>
                  <a:pt x="149161" y="16417"/>
                  <a:pt x="149130" y="17209"/>
                </a:cubicBezTo>
                <a:cubicBezTo>
                  <a:pt x="149130" y="18001"/>
                  <a:pt x="149636" y="18539"/>
                  <a:pt x="150460" y="18539"/>
                </a:cubicBezTo>
                <a:cubicBezTo>
                  <a:pt x="151251" y="18539"/>
                  <a:pt x="151790" y="18001"/>
                  <a:pt x="151822" y="17209"/>
                </a:cubicBezTo>
                <a:cubicBezTo>
                  <a:pt x="151791" y="16458"/>
                  <a:pt x="151362" y="15906"/>
                  <a:pt x="150587" y="15906"/>
                </a:cubicBezTo>
                <a:close/>
                <a:moveTo>
                  <a:pt x="36704" y="15752"/>
                </a:moveTo>
                <a:cubicBezTo>
                  <a:pt x="35944" y="15752"/>
                  <a:pt x="35248" y="16449"/>
                  <a:pt x="35248" y="17178"/>
                </a:cubicBezTo>
                <a:cubicBezTo>
                  <a:pt x="35248" y="17907"/>
                  <a:pt x="35889" y="18606"/>
                  <a:pt x="36584" y="18606"/>
                </a:cubicBezTo>
                <a:cubicBezTo>
                  <a:pt x="36613" y="18606"/>
                  <a:pt x="36643" y="18605"/>
                  <a:pt x="36673" y="18603"/>
                </a:cubicBezTo>
                <a:cubicBezTo>
                  <a:pt x="36689" y="18603"/>
                  <a:pt x="36705" y="18604"/>
                  <a:pt x="36721" y="18604"/>
                </a:cubicBezTo>
                <a:cubicBezTo>
                  <a:pt x="37491" y="18604"/>
                  <a:pt x="38130" y="17861"/>
                  <a:pt x="38130" y="17209"/>
                </a:cubicBezTo>
                <a:cubicBezTo>
                  <a:pt x="38130" y="16417"/>
                  <a:pt x="37401" y="15752"/>
                  <a:pt x="36704" y="15752"/>
                </a:cubicBezTo>
                <a:close/>
                <a:moveTo>
                  <a:pt x="109385" y="15942"/>
                </a:moveTo>
                <a:cubicBezTo>
                  <a:pt x="108625" y="15942"/>
                  <a:pt x="108023" y="16544"/>
                  <a:pt x="108023" y="17241"/>
                </a:cubicBezTo>
                <a:cubicBezTo>
                  <a:pt x="107992" y="18001"/>
                  <a:pt x="108625" y="18634"/>
                  <a:pt x="109353" y="18634"/>
                </a:cubicBezTo>
                <a:cubicBezTo>
                  <a:pt x="110050" y="18634"/>
                  <a:pt x="110683" y="18033"/>
                  <a:pt x="110715" y="17304"/>
                </a:cubicBezTo>
                <a:cubicBezTo>
                  <a:pt x="110715" y="16544"/>
                  <a:pt x="110082" y="15942"/>
                  <a:pt x="109385" y="15942"/>
                </a:cubicBezTo>
                <a:close/>
                <a:moveTo>
                  <a:pt x="172311" y="16417"/>
                </a:moveTo>
                <a:cubicBezTo>
                  <a:pt x="171963" y="16417"/>
                  <a:pt x="171583" y="16734"/>
                  <a:pt x="171425" y="17083"/>
                </a:cubicBezTo>
                <a:cubicBezTo>
                  <a:pt x="171298" y="17368"/>
                  <a:pt x="171330" y="17621"/>
                  <a:pt x="171330" y="17874"/>
                </a:cubicBezTo>
                <a:cubicBezTo>
                  <a:pt x="171330" y="17969"/>
                  <a:pt x="171361" y="18033"/>
                  <a:pt x="171425" y="18128"/>
                </a:cubicBezTo>
                <a:cubicBezTo>
                  <a:pt x="171634" y="18486"/>
                  <a:pt x="171956" y="18732"/>
                  <a:pt x="172364" y="18732"/>
                </a:cubicBezTo>
                <a:cubicBezTo>
                  <a:pt x="172388" y="18732"/>
                  <a:pt x="172413" y="18731"/>
                  <a:pt x="172438" y="18729"/>
                </a:cubicBezTo>
                <a:lnTo>
                  <a:pt x="172596" y="18729"/>
                </a:lnTo>
                <a:cubicBezTo>
                  <a:pt x="173103" y="18729"/>
                  <a:pt x="173388" y="18476"/>
                  <a:pt x="173578" y="17969"/>
                </a:cubicBezTo>
                <a:cubicBezTo>
                  <a:pt x="173673" y="17779"/>
                  <a:pt x="173673" y="17621"/>
                  <a:pt x="173642" y="17399"/>
                </a:cubicBezTo>
                <a:cubicBezTo>
                  <a:pt x="173642" y="16988"/>
                  <a:pt x="173325" y="16607"/>
                  <a:pt x="172913" y="16512"/>
                </a:cubicBezTo>
                <a:cubicBezTo>
                  <a:pt x="172723" y="16417"/>
                  <a:pt x="172533" y="16417"/>
                  <a:pt x="172311" y="16417"/>
                </a:cubicBezTo>
                <a:close/>
                <a:moveTo>
                  <a:pt x="140927" y="16101"/>
                </a:moveTo>
                <a:cubicBezTo>
                  <a:pt x="140136" y="16101"/>
                  <a:pt x="139629" y="16607"/>
                  <a:pt x="139597" y="17399"/>
                </a:cubicBezTo>
                <a:cubicBezTo>
                  <a:pt x="139597" y="18191"/>
                  <a:pt x="140104" y="18761"/>
                  <a:pt x="140896" y="18761"/>
                </a:cubicBezTo>
                <a:cubicBezTo>
                  <a:pt x="141719" y="18761"/>
                  <a:pt x="142194" y="18254"/>
                  <a:pt x="142289" y="17399"/>
                </a:cubicBezTo>
                <a:cubicBezTo>
                  <a:pt x="142226" y="16671"/>
                  <a:pt x="141751" y="16101"/>
                  <a:pt x="140927" y="16101"/>
                </a:cubicBezTo>
                <a:close/>
                <a:moveTo>
                  <a:pt x="68192" y="15907"/>
                </a:moveTo>
                <a:cubicBezTo>
                  <a:pt x="67441" y="15907"/>
                  <a:pt x="66852" y="16695"/>
                  <a:pt x="66822" y="17336"/>
                </a:cubicBezTo>
                <a:cubicBezTo>
                  <a:pt x="66790" y="18128"/>
                  <a:pt x="67550" y="18793"/>
                  <a:pt x="68247" y="18793"/>
                </a:cubicBezTo>
                <a:cubicBezTo>
                  <a:pt x="69007" y="18793"/>
                  <a:pt x="69704" y="18096"/>
                  <a:pt x="69704" y="17368"/>
                </a:cubicBezTo>
                <a:cubicBezTo>
                  <a:pt x="69704" y="16623"/>
                  <a:pt x="69036" y="15910"/>
                  <a:pt x="68324" y="15910"/>
                </a:cubicBezTo>
                <a:cubicBezTo>
                  <a:pt x="68309" y="15910"/>
                  <a:pt x="68294" y="15910"/>
                  <a:pt x="68279" y="15911"/>
                </a:cubicBezTo>
                <a:cubicBezTo>
                  <a:pt x="68250" y="15908"/>
                  <a:pt x="68221" y="15907"/>
                  <a:pt x="68192" y="15907"/>
                </a:cubicBezTo>
                <a:close/>
                <a:moveTo>
                  <a:pt x="99884" y="16132"/>
                </a:moveTo>
                <a:cubicBezTo>
                  <a:pt x="99093" y="16132"/>
                  <a:pt x="98491" y="16766"/>
                  <a:pt x="98491" y="17494"/>
                </a:cubicBezTo>
                <a:cubicBezTo>
                  <a:pt x="98491" y="18254"/>
                  <a:pt x="99124" y="18888"/>
                  <a:pt x="99853" y="18888"/>
                </a:cubicBezTo>
                <a:cubicBezTo>
                  <a:pt x="100581" y="18888"/>
                  <a:pt x="101278" y="18254"/>
                  <a:pt x="101214" y="17526"/>
                </a:cubicBezTo>
                <a:cubicBezTo>
                  <a:pt x="101214" y="16766"/>
                  <a:pt x="100549" y="16196"/>
                  <a:pt x="99884" y="16132"/>
                </a:cubicBezTo>
                <a:close/>
                <a:moveTo>
                  <a:pt x="131237" y="16386"/>
                </a:moveTo>
                <a:cubicBezTo>
                  <a:pt x="131078" y="16386"/>
                  <a:pt x="130952" y="16417"/>
                  <a:pt x="130825" y="16512"/>
                </a:cubicBezTo>
                <a:cubicBezTo>
                  <a:pt x="130508" y="16702"/>
                  <a:pt x="130350" y="16829"/>
                  <a:pt x="130192" y="17178"/>
                </a:cubicBezTo>
                <a:cubicBezTo>
                  <a:pt x="130192" y="17209"/>
                  <a:pt x="130160" y="17241"/>
                  <a:pt x="130128" y="17336"/>
                </a:cubicBezTo>
                <a:lnTo>
                  <a:pt x="130128" y="17874"/>
                </a:lnTo>
                <a:cubicBezTo>
                  <a:pt x="130128" y="18033"/>
                  <a:pt x="130160" y="18159"/>
                  <a:pt x="130255" y="18286"/>
                </a:cubicBezTo>
                <a:cubicBezTo>
                  <a:pt x="130445" y="18603"/>
                  <a:pt x="130572" y="18761"/>
                  <a:pt x="130920" y="18919"/>
                </a:cubicBezTo>
                <a:cubicBezTo>
                  <a:pt x="130952" y="18919"/>
                  <a:pt x="130983" y="18951"/>
                  <a:pt x="131078" y="18983"/>
                </a:cubicBezTo>
                <a:lnTo>
                  <a:pt x="131617" y="18983"/>
                </a:lnTo>
                <a:cubicBezTo>
                  <a:pt x="131775" y="18983"/>
                  <a:pt x="131902" y="18951"/>
                  <a:pt x="132028" y="18888"/>
                </a:cubicBezTo>
                <a:cubicBezTo>
                  <a:pt x="132345" y="18666"/>
                  <a:pt x="132503" y="18571"/>
                  <a:pt x="132662" y="18191"/>
                </a:cubicBezTo>
                <a:cubicBezTo>
                  <a:pt x="132662" y="18159"/>
                  <a:pt x="132693" y="18128"/>
                  <a:pt x="132725" y="18033"/>
                </a:cubicBezTo>
                <a:lnTo>
                  <a:pt x="132725" y="17494"/>
                </a:lnTo>
                <a:cubicBezTo>
                  <a:pt x="132725" y="17336"/>
                  <a:pt x="132693" y="17209"/>
                  <a:pt x="132598" y="17083"/>
                </a:cubicBezTo>
                <a:cubicBezTo>
                  <a:pt x="132408" y="16766"/>
                  <a:pt x="132282" y="16607"/>
                  <a:pt x="131933" y="16449"/>
                </a:cubicBezTo>
                <a:cubicBezTo>
                  <a:pt x="131902" y="16449"/>
                  <a:pt x="131870" y="16417"/>
                  <a:pt x="131775" y="16386"/>
                </a:cubicBezTo>
                <a:close/>
                <a:moveTo>
                  <a:pt x="58746" y="16132"/>
                </a:moveTo>
                <a:cubicBezTo>
                  <a:pt x="57986" y="16132"/>
                  <a:pt x="57289" y="16861"/>
                  <a:pt x="57289" y="17558"/>
                </a:cubicBezTo>
                <a:cubicBezTo>
                  <a:pt x="57289" y="18318"/>
                  <a:pt x="57986" y="19046"/>
                  <a:pt x="58714" y="19046"/>
                </a:cubicBezTo>
                <a:cubicBezTo>
                  <a:pt x="59475" y="19046"/>
                  <a:pt x="60203" y="18318"/>
                  <a:pt x="60140" y="17621"/>
                </a:cubicBezTo>
                <a:cubicBezTo>
                  <a:pt x="60203" y="16861"/>
                  <a:pt x="59443" y="16196"/>
                  <a:pt x="58746" y="16132"/>
                </a:cubicBezTo>
                <a:close/>
                <a:moveTo>
                  <a:pt x="8149" y="16697"/>
                </a:moveTo>
                <a:cubicBezTo>
                  <a:pt x="8115" y="16697"/>
                  <a:pt x="8080" y="16699"/>
                  <a:pt x="8044" y="16702"/>
                </a:cubicBezTo>
                <a:cubicBezTo>
                  <a:pt x="7727" y="16702"/>
                  <a:pt x="7411" y="16861"/>
                  <a:pt x="7157" y="17146"/>
                </a:cubicBezTo>
                <a:cubicBezTo>
                  <a:pt x="6967" y="17368"/>
                  <a:pt x="6841" y="17653"/>
                  <a:pt x="6904" y="17938"/>
                </a:cubicBezTo>
                <a:cubicBezTo>
                  <a:pt x="6904" y="18254"/>
                  <a:pt x="6999" y="18571"/>
                  <a:pt x="7284" y="18793"/>
                </a:cubicBezTo>
                <a:cubicBezTo>
                  <a:pt x="7537" y="18983"/>
                  <a:pt x="7791" y="19109"/>
                  <a:pt x="8076" y="19109"/>
                </a:cubicBezTo>
                <a:cubicBezTo>
                  <a:pt x="8392" y="19109"/>
                  <a:pt x="8741" y="18983"/>
                  <a:pt x="8994" y="18729"/>
                </a:cubicBezTo>
                <a:cubicBezTo>
                  <a:pt x="9184" y="18476"/>
                  <a:pt x="9216" y="18191"/>
                  <a:pt x="9311" y="17938"/>
                </a:cubicBezTo>
                <a:cubicBezTo>
                  <a:pt x="9184" y="17526"/>
                  <a:pt x="9121" y="17209"/>
                  <a:pt x="8836" y="16988"/>
                </a:cubicBezTo>
                <a:cubicBezTo>
                  <a:pt x="8614" y="16794"/>
                  <a:pt x="8392" y="16697"/>
                  <a:pt x="8149" y="16697"/>
                </a:cubicBezTo>
                <a:close/>
                <a:moveTo>
                  <a:pt x="162589" y="16671"/>
                </a:moveTo>
                <a:cubicBezTo>
                  <a:pt x="162146" y="16829"/>
                  <a:pt x="161861" y="17083"/>
                  <a:pt x="161702" y="17526"/>
                </a:cubicBezTo>
                <a:lnTo>
                  <a:pt x="161702" y="18254"/>
                </a:lnTo>
                <a:cubicBezTo>
                  <a:pt x="161861" y="18666"/>
                  <a:pt x="162146" y="18951"/>
                  <a:pt x="162589" y="19109"/>
                </a:cubicBezTo>
                <a:lnTo>
                  <a:pt x="163254" y="19109"/>
                </a:lnTo>
                <a:cubicBezTo>
                  <a:pt x="163729" y="18951"/>
                  <a:pt x="163982" y="18666"/>
                  <a:pt x="164172" y="18286"/>
                </a:cubicBezTo>
                <a:lnTo>
                  <a:pt x="164172" y="17526"/>
                </a:lnTo>
                <a:cubicBezTo>
                  <a:pt x="164014" y="17083"/>
                  <a:pt x="163729" y="16829"/>
                  <a:pt x="163286" y="16671"/>
                </a:cubicBezTo>
                <a:close/>
                <a:moveTo>
                  <a:pt x="90232" y="16290"/>
                </a:moveTo>
                <a:cubicBezTo>
                  <a:pt x="89467" y="16290"/>
                  <a:pt x="88863" y="16912"/>
                  <a:pt x="88832" y="17684"/>
                </a:cubicBezTo>
                <a:cubicBezTo>
                  <a:pt x="88832" y="18476"/>
                  <a:pt x="89433" y="19109"/>
                  <a:pt x="90225" y="19109"/>
                </a:cubicBezTo>
                <a:cubicBezTo>
                  <a:pt x="90244" y="19110"/>
                  <a:pt x="90263" y="19110"/>
                  <a:pt x="90282" y="19110"/>
                </a:cubicBezTo>
                <a:cubicBezTo>
                  <a:pt x="91046" y="19110"/>
                  <a:pt x="91620" y="18489"/>
                  <a:pt x="91682" y="17716"/>
                </a:cubicBezTo>
                <a:cubicBezTo>
                  <a:pt x="91650" y="16924"/>
                  <a:pt x="91080" y="16354"/>
                  <a:pt x="90289" y="16291"/>
                </a:cubicBezTo>
                <a:cubicBezTo>
                  <a:pt x="90269" y="16290"/>
                  <a:pt x="90251" y="16290"/>
                  <a:pt x="90232" y="16290"/>
                </a:cubicBezTo>
                <a:close/>
                <a:moveTo>
                  <a:pt x="17256" y="19101"/>
                </a:moveTo>
                <a:cubicBezTo>
                  <a:pt x="17253" y="19101"/>
                  <a:pt x="17257" y="19106"/>
                  <a:pt x="17274" y="19124"/>
                </a:cubicBezTo>
                <a:lnTo>
                  <a:pt x="17274" y="19124"/>
                </a:lnTo>
                <a:cubicBezTo>
                  <a:pt x="17280" y="19120"/>
                  <a:pt x="17286" y="19115"/>
                  <a:pt x="17291" y="19109"/>
                </a:cubicBezTo>
                <a:cubicBezTo>
                  <a:pt x="17275" y="19109"/>
                  <a:pt x="17260" y="19101"/>
                  <a:pt x="17256" y="19101"/>
                </a:cubicBezTo>
                <a:close/>
                <a:moveTo>
                  <a:pt x="25396" y="17936"/>
                </a:moveTo>
                <a:cubicBezTo>
                  <a:pt x="25422" y="17936"/>
                  <a:pt x="25454" y="17946"/>
                  <a:pt x="25494" y="17969"/>
                </a:cubicBezTo>
                <a:cubicBezTo>
                  <a:pt x="25525" y="18254"/>
                  <a:pt x="25684" y="18444"/>
                  <a:pt x="25842" y="18634"/>
                </a:cubicBezTo>
                <a:cubicBezTo>
                  <a:pt x="25557" y="18793"/>
                  <a:pt x="25209" y="18888"/>
                  <a:pt x="25050" y="19141"/>
                </a:cubicBezTo>
                <a:cubicBezTo>
                  <a:pt x="24955" y="18888"/>
                  <a:pt x="24797" y="18603"/>
                  <a:pt x="24702" y="18349"/>
                </a:cubicBezTo>
                <a:cubicBezTo>
                  <a:pt x="24734" y="18286"/>
                  <a:pt x="24829" y="18254"/>
                  <a:pt x="24924" y="18254"/>
                </a:cubicBezTo>
                <a:cubicBezTo>
                  <a:pt x="25019" y="18191"/>
                  <a:pt x="25145" y="18159"/>
                  <a:pt x="25209" y="18096"/>
                </a:cubicBezTo>
                <a:cubicBezTo>
                  <a:pt x="25280" y="18025"/>
                  <a:pt x="25315" y="17936"/>
                  <a:pt x="25396" y="17936"/>
                </a:cubicBezTo>
                <a:close/>
                <a:moveTo>
                  <a:pt x="49182" y="16322"/>
                </a:moveTo>
                <a:cubicBezTo>
                  <a:pt x="48422" y="16322"/>
                  <a:pt x="47662" y="17051"/>
                  <a:pt x="47757" y="17748"/>
                </a:cubicBezTo>
                <a:cubicBezTo>
                  <a:pt x="47662" y="18571"/>
                  <a:pt x="48454" y="19236"/>
                  <a:pt x="49119" y="19236"/>
                </a:cubicBezTo>
                <a:cubicBezTo>
                  <a:pt x="49910" y="19236"/>
                  <a:pt x="50607" y="18508"/>
                  <a:pt x="50607" y="17811"/>
                </a:cubicBezTo>
                <a:cubicBezTo>
                  <a:pt x="50607" y="17051"/>
                  <a:pt x="49879" y="16322"/>
                  <a:pt x="49182" y="16322"/>
                </a:cubicBezTo>
                <a:close/>
                <a:moveTo>
                  <a:pt x="121606" y="16657"/>
                </a:moveTo>
                <a:cubicBezTo>
                  <a:pt x="121373" y="16657"/>
                  <a:pt x="121163" y="16790"/>
                  <a:pt x="120976" y="16924"/>
                </a:cubicBezTo>
                <a:cubicBezTo>
                  <a:pt x="120786" y="17083"/>
                  <a:pt x="120627" y="17304"/>
                  <a:pt x="120532" y="17558"/>
                </a:cubicBezTo>
                <a:lnTo>
                  <a:pt x="120532" y="18254"/>
                </a:lnTo>
                <a:cubicBezTo>
                  <a:pt x="120627" y="18603"/>
                  <a:pt x="120817" y="18761"/>
                  <a:pt x="121008" y="18951"/>
                </a:cubicBezTo>
                <a:cubicBezTo>
                  <a:pt x="121198" y="19109"/>
                  <a:pt x="121419" y="19236"/>
                  <a:pt x="121673" y="19236"/>
                </a:cubicBezTo>
                <a:lnTo>
                  <a:pt x="122148" y="19236"/>
                </a:lnTo>
                <a:cubicBezTo>
                  <a:pt x="122654" y="19046"/>
                  <a:pt x="122971" y="18729"/>
                  <a:pt x="123129" y="18318"/>
                </a:cubicBezTo>
                <a:lnTo>
                  <a:pt x="123129" y="17843"/>
                </a:lnTo>
                <a:cubicBezTo>
                  <a:pt x="123161" y="17526"/>
                  <a:pt x="123003" y="17304"/>
                  <a:pt x="122813" y="17083"/>
                </a:cubicBezTo>
                <a:cubicBezTo>
                  <a:pt x="122654" y="16924"/>
                  <a:pt x="122433" y="16766"/>
                  <a:pt x="122148" y="16671"/>
                </a:cubicBezTo>
                <a:lnTo>
                  <a:pt x="121736" y="16671"/>
                </a:lnTo>
                <a:cubicBezTo>
                  <a:pt x="121692" y="16661"/>
                  <a:pt x="121648" y="16657"/>
                  <a:pt x="121606" y="16657"/>
                </a:cubicBezTo>
                <a:close/>
                <a:moveTo>
                  <a:pt x="153523" y="16820"/>
                </a:moveTo>
                <a:cubicBezTo>
                  <a:pt x="153484" y="16820"/>
                  <a:pt x="153444" y="16823"/>
                  <a:pt x="153405" y="16829"/>
                </a:cubicBezTo>
                <a:cubicBezTo>
                  <a:pt x="153367" y="16823"/>
                  <a:pt x="153329" y="16821"/>
                  <a:pt x="153291" y="16821"/>
                </a:cubicBezTo>
                <a:cubicBezTo>
                  <a:pt x="152698" y="16821"/>
                  <a:pt x="152138" y="17497"/>
                  <a:pt x="152138" y="18033"/>
                </a:cubicBezTo>
                <a:cubicBezTo>
                  <a:pt x="152138" y="18729"/>
                  <a:pt x="152772" y="19331"/>
                  <a:pt x="153405" y="19394"/>
                </a:cubicBezTo>
                <a:cubicBezTo>
                  <a:pt x="154070" y="19394"/>
                  <a:pt x="154703" y="18761"/>
                  <a:pt x="154703" y="18128"/>
                </a:cubicBezTo>
                <a:cubicBezTo>
                  <a:pt x="154703" y="17474"/>
                  <a:pt x="154118" y="16820"/>
                  <a:pt x="153523" y="16820"/>
                </a:cubicBezTo>
                <a:close/>
                <a:moveTo>
                  <a:pt x="80788" y="16606"/>
                </a:moveTo>
                <a:cubicBezTo>
                  <a:pt x="80767" y="16606"/>
                  <a:pt x="80746" y="16607"/>
                  <a:pt x="80724" y="16607"/>
                </a:cubicBezTo>
                <a:cubicBezTo>
                  <a:pt x="79838" y="16607"/>
                  <a:pt x="79363" y="17178"/>
                  <a:pt x="79331" y="18001"/>
                </a:cubicBezTo>
                <a:cubicBezTo>
                  <a:pt x="79299" y="18413"/>
                  <a:pt x="79458" y="18761"/>
                  <a:pt x="79774" y="19046"/>
                </a:cubicBezTo>
                <a:cubicBezTo>
                  <a:pt x="80059" y="19299"/>
                  <a:pt x="80408" y="19426"/>
                  <a:pt x="80756" y="19426"/>
                </a:cubicBezTo>
                <a:cubicBezTo>
                  <a:pt x="81168" y="19426"/>
                  <a:pt x="81485" y="19268"/>
                  <a:pt x="81738" y="19046"/>
                </a:cubicBezTo>
                <a:cubicBezTo>
                  <a:pt x="82023" y="18761"/>
                  <a:pt x="82150" y="18413"/>
                  <a:pt x="82181" y="18096"/>
                </a:cubicBezTo>
                <a:cubicBezTo>
                  <a:pt x="82119" y="17201"/>
                  <a:pt x="81606" y="16606"/>
                  <a:pt x="80788" y="16606"/>
                </a:cubicBezTo>
                <a:close/>
                <a:moveTo>
                  <a:pt x="112362" y="16798"/>
                </a:moveTo>
                <a:cubicBezTo>
                  <a:pt x="111728" y="16893"/>
                  <a:pt x="111253" y="17114"/>
                  <a:pt x="111032" y="17748"/>
                </a:cubicBezTo>
                <a:cubicBezTo>
                  <a:pt x="111000" y="17906"/>
                  <a:pt x="111000" y="18033"/>
                  <a:pt x="110968" y="18191"/>
                </a:cubicBezTo>
                <a:cubicBezTo>
                  <a:pt x="111095" y="18349"/>
                  <a:pt x="111000" y="18539"/>
                  <a:pt x="111127" y="18698"/>
                </a:cubicBezTo>
                <a:cubicBezTo>
                  <a:pt x="111253" y="18856"/>
                  <a:pt x="111285" y="19014"/>
                  <a:pt x="111443" y="19141"/>
                </a:cubicBezTo>
                <a:cubicBezTo>
                  <a:pt x="111602" y="19268"/>
                  <a:pt x="111760" y="19331"/>
                  <a:pt x="111918" y="19426"/>
                </a:cubicBezTo>
                <a:cubicBezTo>
                  <a:pt x="112077" y="19458"/>
                  <a:pt x="112172" y="19458"/>
                  <a:pt x="112299" y="19489"/>
                </a:cubicBezTo>
                <a:cubicBezTo>
                  <a:pt x="112425" y="19458"/>
                  <a:pt x="112552" y="19426"/>
                  <a:pt x="112710" y="19426"/>
                </a:cubicBezTo>
                <a:cubicBezTo>
                  <a:pt x="112932" y="19299"/>
                  <a:pt x="113217" y="19236"/>
                  <a:pt x="113375" y="18951"/>
                </a:cubicBezTo>
                <a:cubicBezTo>
                  <a:pt x="113534" y="18698"/>
                  <a:pt x="113565" y="18444"/>
                  <a:pt x="113660" y="18191"/>
                </a:cubicBezTo>
                <a:cubicBezTo>
                  <a:pt x="113597" y="18033"/>
                  <a:pt x="113597" y="17874"/>
                  <a:pt x="113565" y="17748"/>
                </a:cubicBezTo>
                <a:cubicBezTo>
                  <a:pt x="113407" y="17526"/>
                  <a:pt x="113375" y="17241"/>
                  <a:pt x="113090" y="17083"/>
                </a:cubicBezTo>
                <a:cubicBezTo>
                  <a:pt x="112869" y="16924"/>
                  <a:pt x="112584" y="16893"/>
                  <a:pt x="112362" y="16798"/>
                </a:cubicBezTo>
                <a:close/>
                <a:moveTo>
                  <a:pt x="1414" y="18507"/>
                </a:moveTo>
                <a:cubicBezTo>
                  <a:pt x="1166" y="18507"/>
                  <a:pt x="934" y="18531"/>
                  <a:pt x="823" y="18919"/>
                </a:cubicBezTo>
                <a:cubicBezTo>
                  <a:pt x="823" y="19141"/>
                  <a:pt x="887" y="19426"/>
                  <a:pt x="1235" y="19521"/>
                </a:cubicBezTo>
                <a:cubicBezTo>
                  <a:pt x="1286" y="19527"/>
                  <a:pt x="1335" y="19530"/>
                  <a:pt x="1381" y="19530"/>
                </a:cubicBezTo>
                <a:cubicBezTo>
                  <a:pt x="1596" y="19530"/>
                  <a:pt x="1764" y="19453"/>
                  <a:pt x="1868" y="19141"/>
                </a:cubicBezTo>
                <a:cubicBezTo>
                  <a:pt x="1868" y="18729"/>
                  <a:pt x="1868" y="18729"/>
                  <a:pt x="1520" y="18508"/>
                </a:cubicBezTo>
                <a:cubicBezTo>
                  <a:pt x="1484" y="18508"/>
                  <a:pt x="1449" y="18507"/>
                  <a:pt x="1414" y="18507"/>
                </a:cubicBezTo>
                <a:close/>
                <a:moveTo>
                  <a:pt x="39681" y="16671"/>
                </a:moveTo>
                <a:cubicBezTo>
                  <a:pt x="38890" y="16671"/>
                  <a:pt x="38193" y="17368"/>
                  <a:pt x="38193" y="18096"/>
                </a:cubicBezTo>
                <a:cubicBezTo>
                  <a:pt x="38193" y="18824"/>
                  <a:pt x="38921" y="19553"/>
                  <a:pt x="39618" y="19553"/>
                </a:cubicBezTo>
                <a:cubicBezTo>
                  <a:pt x="40378" y="19553"/>
                  <a:pt x="41138" y="18824"/>
                  <a:pt x="41043" y="18128"/>
                </a:cubicBezTo>
                <a:cubicBezTo>
                  <a:pt x="41106" y="17336"/>
                  <a:pt x="40346" y="16671"/>
                  <a:pt x="39681" y="16671"/>
                </a:cubicBezTo>
                <a:close/>
                <a:moveTo>
                  <a:pt x="175447" y="17463"/>
                </a:moveTo>
                <a:cubicBezTo>
                  <a:pt x="174813" y="17463"/>
                  <a:pt x="174370" y="17938"/>
                  <a:pt x="174370" y="18508"/>
                </a:cubicBezTo>
                <a:cubicBezTo>
                  <a:pt x="174370" y="19121"/>
                  <a:pt x="174786" y="19586"/>
                  <a:pt x="175387" y="19586"/>
                </a:cubicBezTo>
                <a:cubicBezTo>
                  <a:pt x="175407" y="19586"/>
                  <a:pt x="175427" y="19585"/>
                  <a:pt x="175447" y="19584"/>
                </a:cubicBezTo>
                <a:cubicBezTo>
                  <a:pt x="176048" y="19584"/>
                  <a:pt x="176523" y="19141"/>
                  <a:pt x="176523" y="18508"/>
                </a:cubicBezTo>
                <a:cubicBezTo>
                  <a:pt x="176523" y="17874"/>
                  <a:pt x="176048" y="17463"/>
                  <a:pt x="175447" y="17463"/>
                </a:cubicBezTo>
                <a:close/>
                <a:moveTo>
                  <a:pt x="71176" y="16765"/>
                </a:moveTo>
                <a:cubicBezTo>
                  <a:pt x="70405" y="16765"/>
                  <a:pt x="69767" y="17508"/>
                  <a:pt x="69767" y="18159"/>
                </a:cubicBezTo>
                <a:cubicBezTo>
                  <a:pt x="69767" y="18951"/>
                  <a:pt x="70464" y="19616"/>
                  <a:pt x="71192" y="19616"/>
                </a:cubicBezTo>
                <a:cubicBezTo>
                  <a:pt x="71920" y="19616"/>
                  <a:pt x="72681" y="18919"/>
                  <a:pt x="72649" y="18191"/>
                </a:cubicBezTo>
                <a:cubicBezTo>
                  <a:pt x="72681" y="17494"/>
                  <a:pt x="71889" y="16829"/>
                  <a:pt x="71224" y="16766"/>
                </a:cubicBezTo>
                <a:cubicBezTo>
                  <a:pt x="71208" y="16765"/>
                  <a:pt x="71192" y="16765"/>
                  <a:pt x="71176" y="16765"/>
                </a:cubicBezTo>
                <a:close/>
                <a:moveTo>
                  <a:pt x="143704" y="17078"/>
                </a:moveTo>
                <a:cubicBezTo>
                  <a:pt x="143454" y="17078"/>
                  <a:pt x="143249" y="17223"/>
                  <a:pt x="143018" y="17368"/>
                </a:cubicBezTo>
                <a:cubicBezTo>
                  <a:pt x="142828" y="17526"/>
                  <a:pt x="142669" y="17716"/>
                  <a:pt x="142606" y="18001"/>
                </a:cubicBezTo>
                <a:lnTo>
                  <a:pt x="142606" y="18666"/>
                </a:lnTo>
                <a:cubicBezTo>
                  <a:pt x="142669" y="19046"/>
                  <a:pt x="142859" y="19204"/>
                  <a:pt x="143081" y="19394"/>
                </a:cubicBezTo>
                <a:cubicBezTo>
                  <a:pt x="143271" y="19553"/>
                  <a:pt x="143461" y="19679"/>
                  <a:pt x="143746" y="19679"/>
                </a:cubicBezTo>
                <a:lnTo>
                  <a:pt x="144253" y="19679"/>
                </a:lnTo>
                <a:cubicBezTo>
                  <a:pt x="145488" y="19078"/>
                  <a:pt x="145488" y="17684"/>
                  <a:pt x="144253" y="17083"/>
                </a:cubicBezTo>
                <a:lnTo>
                  <a:pt x="143778" y="17083"/>
                </a:lnTo>
                <a:cubicBezTo>
                  <a:pt x="143753" y="17080"/>
                  <a:pt x="143728" y="17078"/>
                  <a:pt x="143704" y="17078"/>
                </a:cubicBezTo>
                <a:close/>
                <a:moveTo>
                  <a:pt x="102734" y="17051"/>
                </a:moveTo>
                <a:cubicBezTo>
                  <a:pt x="102006" y="17083"/>
                  <a:pt x="101373" y="17716"/>
                  <a:pt x="101373" y="18444"/>
                </a:cubicBezTo>
                <a:cubicBezTo>
                  <a:pt x="101373" y="19141"/>
                  <a:pt x="101974" y="19774"/>
                  <a:pt x="102703" y="19774"/>
                </a:cubicBezTo>
                <a:cubicBezTo>
                  <a:pt x="102735" y="19777"/>
                  <a:pt x="102767" y="19779"/>
                  <a:pt x="102799" y="19779"/>
                </a:cubicBezTo>
                <a:cubicBezTo>
                  <a:pt x="103460" y="19779"/>
                  <a:pt x="104065" y="19169"/>
                  <a:pt x="104065" y="18444"/>
                </a:cubicBezTo>
                <a:cubicBezTo>
                  <a:pt x="104065" y="17684"/>
                  <a:pt x="103431" y="17083"/>
                  <a:pt x="102734" y="17051"/>
                </a:cubicBezTo>
                <a:close/>
                <a:moveTo>
                  <a:pt x="134132" y="17291"/>
                </a:moveTo>
                <a:cubicBezTo>
                  <a:pt x="133511" y="17291"/>
                  <a:pt x="132890" y="18013"/>
                  <a:pt x="132978" y="18571"/>
                </a:cubicBezTo>
                <a:cubicBezTo>
                  <a:pt x="132857" y="19208"/>
                  <a:pt x="133578" y="19873"/>
                  <a:pt x="134167" y="19873"/>
                </a:cubicBezTo>
                <a:cubicBezTo>
                  <a:pt x="134194" y="19873"/>
                  <a:pt x="134220" y="19872"/>
                  <a:pt x="134245" y="19869"/>
                </a:cubicBezTo>
                <a:cubicBezTo>
                  <a:pt x="134293" y="19879"/>
                  <a:pt x="134341" y="19883"/>
                  <a:pt x="134390" y="19883"/>
                </a:cubicBezTo>
                <a:cubicBezTo>
                  <a:pt x="135011" y="19883"/>
                  <a:pt x="135632" y="19161"/>
                  <a:pt x="135544" y="18603"/>
                </a:cubicBezTo>
                <a:cubicBezTo>
                  <a:pt x="135633" y="17977"/>
                  <a:pt x="134938" y="17296"/>
                  <a:pt x="134381" y="17296"/>
                </a:cubicBezTo>
                <a:cubicBezTo>
                  <a:pt x="134346" y="17296"/>
                  <a:pt x="134311" y="17299"/>
                  <a:pt x="134277" y="17304"/>
                </a:cubicBezTo>
                <a:cubicBezTo>
                  <a:pt x="134229" y="17295"/>
                  <a:pt x="134181" y="17291"/>
                  <a:pt x="134132" y="17291"/>
                </a:cubicBezTo>
                <a:close/>
                <a:moveTo>
                  <a:pt x="165819" y="17526"/>
                </a:moveTo>
                <a:cubicBezTo>
                  <a:pt x="165123" y="17621"/>
                  <a:pt x="164679" y="18001"/>
                  <a:pt x="164616" y="18729"/>
                </a:cubicBezTo>
                <a:cubicBezTo>
                  <a:pt x="164552" y="19046"/>
                  <a:pt x="164711" y="19299"/>
                  <a:pt x="164964" y="19553"/>
                </a:cubicBezTo>
                <a:cubicBezTo>
                  <a:pt x="165186" y="19774"/>
                  <a:pt x="165471" y="19933"/>
                  <a:pt x="165788" y="19933"/>
                </a:cubicBezTo>
                <a:cubicBezTo>
                  <a:pt x="166516" y="19901"/>
                  <a:pt x="166991" y="19458"/>
                  <a:pt x="167023" y="18761"/>
                </a:cubicBezTo>
                <a:cubicBezTo>
                  <a:pt x="167023" y="18033"/>
                  <a:pt x="166548" y="17621"/>
                  <a:pt x="165819" y="17526"/>
                </a:cubicBezTo>
                <a:close/>
                <a:moveTo>
                  <a:pt x="61596" y="17083"/>
                </a:moveTo>
                <a:cubicBezTo>
                  <a:pt x="60836" y="17083"/>
                  <a:pt x="60140" y="17811"/>
                  <a:pt x="60140" y="18508"/>
                </a:cubicBezTo>
                <a:cubicBezTo>
                  <a:pt x="60140" y="19224"/>
                  <a:pt x="60759" y="19941"/>
                  <a:pt x="61440" y="19941"/>
                </a:cubicBezTo>
                <a:cubicBezTo>
                  <a:pt x="61481" y="19941"/>
                  <a:pt x="61523" y="19938"/>
                  <a:pt x="61565" y="19933"/>
                </a:cubicBezTo>
                <a:cubicBezTo>
                  <a:pt x="61595" y="19935"/>
                  <a:pt x="61624" y="19936"/>
                  <a:pt x="61654" y="19936"/>
                </a:cubicBezTo>
                <a:cubicBezTo>
                  <a:pt x="62376" y="19936"/>
                  <a:pt x="62991" y="19210"/>
                  <a:pt x="63021" y="18571"/>
                </a:cubicBezTo>
                <a:cubicBezTo>
                  <a:pt x="63021" y="17779"/>
                  <a:pt x="62293" y="17083"/>
                  <a:pt x="61596" y="17083"/>
                </a:cubicBezTo>
                <a:close/>
                <a:moveTo>
                  <a:pt x="93139" y="17304"/>
                </a:moveTo>
                <a:cubicBezTo>
                  <a:pt x="92442" y="17304"/>
                  <a:pt x="92030" y="17653"/>
                  <a:pt x="91777" y="18318"/>
                </a:cubicBezTo>
                <a:lnTo>
                  <a:pt x="91777" y="18793"/>
                </a:lnTo>
                <a:cubicBezTo>
                  <a:pt x="91777" y="19236"/>
                  <a:pt x="92030" y="19616"/>
                  <a:pt x="92410" y="19838"/>
                </a:cubicBezTo>
                <a:cubicBezTo>
                  <a:pt x="92505" y="19869"/>
                  <a:pt x="92600" y="19933"/>
                  <a:pt x="92759" y="19996"/>
                </a:cubicBezTo>
                <a:lnTo>
                  <a:pt x="93455" y="19996"/>
                </a:lnTo>
                <a:cubicBezTo>
                  <a:pt x="93835" y="19838"/>
                  <a:pt x="94152" y="19679"/>
                  <a:pt x="94342" y="19299"/>
                </a:cubicBezTo>
                <a:cubicBezTo>
                  <a:pt x="94532" y="18951"/>
                  <a:pt x="94469" y="18603"/>
                  <a:pt x="94501" y="18286"/>
                </a:cubicBezTo>
                <a:cubicBezTo>
                  <a:pt x="94215" y="17684"/>
                  <a:pt x="93835" y="17304"/>
                  <a:pt x="93139" y="17304"/>
                </a:cubicBezTo>
                <a:close/>
                <a:moveTo>
                  <a:pt x="28470" y="18571"/>
                </a:moveTo>
                <a:cubicBezTo>
                  <a:pt x="28629" y="18919"/>
                  <a:pt x="28692" y="19268"/>
                  <a:pt x="29009" y="19553"/>
                </a:cubicBezTo>
                <a:cubicBezTo>
                  <a:pt x="28597" y="19584"/>
                  <a:pt x="28280" y="19743"/>
                  <a:pt x="27964" y="20028"/>
                </a:cubicBezTo>
                <a:cubicBezTo>
                  <a:pt x="27900" y="19711"/>
                  <a:pt x="27742" y="19426"/>
                  <a:pt x="27552" y="19141"/>
                </a:cubicBezTo>
                <a:cubicBezTo>
                  <a:pt x="27900" y="19046"/>
                  <a:pt x="28217" y="18888"/>
                  <a:pt x="28470" y="18571"/>
                </a:cubicBezTo>
                <a:close/>
                <a:moveTo>
                  <a:pt x="11243" y="17494"/>
                </a:moveTo>
                <a:cubicBezTo>
                  <a:pt x="11053" y="17526"/>
                  <a:pt x="10767" y="17526"/>
                  <a:pt x="10546" y="17526"/>
                </a:cubicBezTo>
                <a:cubicBezTo>
                  <a:pt x="10324" y="17653"/>
                  <a:pt x="10134" y="17716"/>
                  <a:pt x="9976" y="17843"/>
                </a:cubicBezTo>
                <a:cubicBezTo>
                  <a:pt x="9817" y="18001"/>
                  <a:pt x="9754" y="18191"/>
                  <a:pt x="9627" y="18413"/>
                </a:cubicBezTo>
                <a:lnTo>
                  <a:pt x="9627" y="19109"/>
                </a:lnTo>
                <a:cubicBezTo>
                  <a:pt x="9786" y="19584"/>
                  <a:pt x="10102" y="19901"/>
                  <a:pt x="10577" y="20059"/>
                </a:cubicBezTo>
                <a:lnTo>
                  <a:pt x="11243" y="20059"/>
                </a:lnTo>
                <a:cubicBezTo>
                  <a:pt x="11718" y="19901"/>
                  <a:pt x="12034" y="19584"/>
                  <a:pt x="12193" y="19109"/>
                </a:cubicBezTo>
                <a:lnTo>
                  <a:pt x="12193" y="18444"/>
                </a:lnTo>
                <a:cubicBezTo>
                  <a:pt x="12034" y="17969"/>
                  <a:pt x="11718" y="17653"/>
                  <a:pt x="11243" y="17494"/>
                </a:cubicBezTo>
                <a:close/>
                <a:moveTo>
                  <a:pt x="124713" y="17525"/>
                </a:moveTo>
                <a:cubicBezTo>
                  <a:pt x="124692" y="17525"/>
                  <a:pt x="124671" y="17525"/>
                  <a:pt x="124649" y="17526"/>
                </a:cubicBezTo>
                <a:cubicBezTo>
                  <a:pt x="123921" y="17526"/>
                  <a:pt x="123383" y="18096"/>
                  <a:pt x="123383" y="18793"/>
                </a:cubicBezTo>
                <a:cubicBezTo>
                  <a:pt x="123383" y="19553"/>
                  <a:pt x="123921" y="20059"/>
                  <a:pt x="124649" y="20059"/>
                </a:cubicBezTo>
                <a:cubicBezTo>
                  <a:pt x="125378" y="20059"/>
                  <a:pt x="125916" y="19553"/>
                  <a:pt x="125916" y="18761"/>
                </a:cubicBezTo>
                <a:cubicBezTo>
                  <a:pt x="125916" y="18053"/>
                  <a:pt x="125438" y="17525"/>
                  <a:pt x="124713" y="17525"/>
                </a:cubicBezTo>
                <a:close/>
                <a:moveTo>
                  <a:pt x="52064" y="17304"/>
                </a:moveTo>
                <a:cubicBezTo>
                  <a:pt x="51272" y="17304"/>
                  <a:pt x="50607" y="18001"/>
                  <a:pt x="50607" y="18729"/>
                </a:cubicBezTo>
                <a:cubicBezTo>
                  <a:pt x="50607" y="19458"/>
                  <a:pt x="51304" y="20186"/>
                  <a:pt x="52032" y="20186"/>
                </a:cubicBezTo>
                <a:cubicBezTo>
                  <a:pt x="52761" y="20186"/>
                  <a:pt x="53521" y="19458"/>
                  <a:pt x="53457" y="18761"/>
                </a:cubicBezTo>
                <a:cubicBezTo>
                  <a:pt x="53521" y="17969"/>
                  <a:pt x="52729" y="17304"/>
                  <a:pt x="52064" y="17304"/>
                </a:cubicBezTo>
                <a:close/>
                <a:moveTo>
                  <a:pt x="83575" y="17463"/>
                </a:moveTo>
                <a:cubicBezTo>
                  <a:pt x="82783" y="17463"/>
                  <a:pt x="82181" y="18096"/>
                  <a:pt x="82181" y="18888"/>
                </a:cubicBezTo>
                <a:cubicBezTo>
                  <a:pt x="82181" y="19679"/>
                  <a:pt x="82815" y="20313"/>
                  <a:pt x="83606" y="20313"/>
                </a:cubicBezTo>
                <a:cubicBezTo>
                  <a:pt x="84398" y="20313"/>
                  <a:pt x="84968" y="19679"/>
                  <a:pt x="85000" y="18888"/>
                </a:cubicBezTo>
                <a:cubicBezTo>
                  <a:pt x="84968" y="18096"/>
                  <a:pt x="84366" y="17463"/>
                  <a:pt x="83575" y="17463"/>
                </a:cubicBezTo>
                <a:close/>
                <a:moveTo>
                  <a:pt x="156342" y="17743"/>
                </a:moveTo>
                <a:cubicBezTo>
                  <a:pt x="156314" y="17743"/>
                  <a:pt x="156285" y="17744"/>
                  <a:pt x="156255" y="17748"/>
                </a:cubicBezTo>
                <a:cubicBezTo>
                  <a:pt x="155907" y="17748"/>
                  <a:pt x="155527" y="17969"/>
                  <a:pt x="155305" y="18286"/>
                </a:cubicBezTo>
                <a:cubicBezTo>
                  <a:pt x="155115" y="18508"/>
                  <a:pt x="154988" y="18793"/>
                  <a:pt x="155020" y="19078"/>
                </a:cubicBezTo>
                <a:cubicBezTo>
                  <a:pt x="155020" y="19426"/>
                  <a:pt x="155210" y="19743"/>
                  <a:pt x="155495" y="20028"/>
                </a:cubicBezTo>
                <a:cubicBezTo>
                  <a:pt x="155748" y="20218"/>
                  <a:pt x="156002" y="20344"/>
                  <a:pt x="156287" y="20344"/>
                </a:cubicBezTo>
                <a:cubicBezTo>
                  <a:pt x="156635" y="20344"/>
                  <a:pt x="157015" y="20123"/>
                  <a:pt x="157237" y="19869"/>
                </a:cubicBezTo>
                <a:cubicBezTo>
                  <a:pt x="157427" y="19616"/>
                  <a:pt x="157490" y="19331"/>
                  <a:pt x="157554" y="19078"/>
                </a:cubicBezTo>
                <a:cubicBezTo>
                  <a:pt x="157490" y="18634"/>
                  <a:pt x="157364" y="18286"/>
                  <a:pt x="157047" y="18033"/>
                </a:cubicBezTo>
                <a:cubicBezTo>
                  <a:pt x="156820" y="17862"/>
                  <a:pt x="156592" y="17743"/>
                  <a:pt x="156342" y="17743"/>
                </a:cubicBezTo>
                <a:close/>
                <a:moveTo>
                  <a:pt x="178297" y="18349"/>
                </a:moveTo>
                <a:cubicBezTo>
                  <a:pt x="178075" y="18349"/>
                  <a:pt x="177790" y="18476"/>
                  <a:pt x="177600" y="18634"/>
                </a:cubicBezTo>
                <a:cubicBezTo>
                  <a:pt x="177378" y="18824"/>
                  <a:pt x="177315" y="19078"/>
                  <a:pt x="177283" y="19299"/>
                </a:cubicBezTo>
                <a:cubicBezTo>
                  <a:pt x="177283" y="19553"/>
                  <a:pt x="177347" y="19838"/>
                  <a:pt x="177537" y="20028"/>
                </a:cubicBezTo>
                <a:cubicBezTo>
                  <a:pt x="177758" y="20218"/>
                  <a:pt x="177980" y="20344"/>
                  <a:pt x="178265" y="20344"/>
                </a:cubicBezTo>
                <a:cubicBezTo>
                  <a:pt x="178487" y="20344"/>
                  <a:pt x="178772" y="20249"/>
                  <a:pt x="178930" y="20059"/>
                </a:cubicBezTo>
                <a:cubicBezTo>
                  <a:pt x="179120" y="19869"/>
                  <a:pt x="179184" y="19616"/>
                  <a:pt x="179247" y="19363"/>
                </a:cubicBezTo>
                <a:cubicBezTo>
                  <a:pt x="179215" y="19109"/>
                  <a:pt x="179184" y="18888"/>
                  <a:pt x="178962" y="18666"/>
                </a:cubicBezTo>
                <a:cubicBezTo>
                  <a:pt x="178772" y="18476"/>
                  <a:pt x="178550" y="18413"/>
                  <a:pt x="178297" y="18349"/>
                </a:cubicBezTo>
                <a:close/>
                <a:moveTo>
                  <a:pt x="115204" y="17795"/>
                </a:moveTo>
                <a:cubicBezTo>
                  <a:pt x="114560" y="17795"/>
                  <a:pt x="114134" y="18120"/>
                  <a:pt x="113882" y="18793"/>
                </a:cubicBezTo>
                <a:cubicBezTo>
                  <a:pt x="113819" y="19204"/>
                  <a:pt x="113945" y="19616"/>
                  <a:pt x="114262" y="19996"/>
                </a:cubicBezTo>
                <a:cubicBezTo>
                  <a:pt x="114534" y="20268"/>
                  <a:pt x="114825" y="20366"/>
                  <a:pt x="115150" y="20366"/>
                </a:cubicBezTo>
                <a:cubicBezTo>
                  <a:pt x="115242" y="20366"/>
                  <a:pt x="115336" y="20358"/>
                  <a:pt x="115434" y="20344"/>
                </a:cubicBezTo>
                <a:cubicBezTo>
                  <a:pt x="116225" y="20059"/>
                  <a:pt x="116542" y="19553"/>
                  <a:pt x="116415" y="18761"/>
                </a:cubicBezTo>
                <a:cubicBezTo>
                  <a:pt x="116004" y="18033"/>
                  <a:pt x="116225" y="18254"/>
                  <a:pt x="115465" y="17811"/>
                </a:cubicBezTo>
                <a:cubicBezTo>
                  <a:pt x="115374" y="17800"/>
                  <a:pt x="115287" y="17795"/>
                  <a:pt x="115204" y="17795"/>
                </a:cubicBezTo>
                <a:close/>
                <a:moveTo>
                  <a:pt x="42468" y="17494"/>
                </a:moveTo>
                <a:cubicBezTo>
                  <a:pt x="41740" y="17494"/>
                  <a:pt x="40980" y="18191"/>
                  <a:pt x="41043" y="18919"/>
                </a:cubicBezTo>
                <a:cubicBezTo>
                  <a:pt x="40980" y="19711"/>
                  <a:pt x="41740" y="20376"/>
                  <a:pt x="42437" y="20376"/>
                </a:cubicBezTo>
                <a:cubicBezTo>
                  <a:pt x="43228" y="20376"/>
                  <a:pt x="43893" y="19679"/>
                  <a:pt x="43893" y="18951"/>
                </a:cubicBezTo>
                <a:cubicBezTo>
                  <a:pt x="43893" y="18191"/>
                  <a:pt x="43197" y="17494"/>
                  <a:pt x="42468" y="17494"/>
                </a:cubicBezTo>
                <a:close/>
                <a:moveTo>
                  <a:pt x="146781" y="17968"/>
                </a:moveTo>
                <a:cubicBezTo>
                  <a:pt x="146762" y="17968"/>
                  <a:pt x="146742" y="17968"/>
                  <a:pt x="146723" y="17969"/>
                </a:cubicBezTo>
                <a:cubicBezTo>
                  <a:pt x="145963" y="17969"/>
                  <a:pt x="145456" y="18508"/>
                  <a:pt x="145456" y="19236"/>
                </a:cubicBezTo>
                <a:cubicBezTo>
                  <a:pt x="145456" y="19996"/>
                  <a:pt x="145963" y="20503"/>
                  <a:pt x="146723" y="20503"/>
                </a:cubicBezTo>
                <a:cubicBezTo>
                  <a:pt x="147420" y="20503"/>
                  <a:pt x="147990" y="19996"/>
                  <a:pt x="147990" y="19204"/>
                </a:cubicBezTo>
                <a:cubicBezTo>
                  <a:pt x="147990" y="18496"/>
                  <a:pt x="147451" y="17968"/>
                  <a:pt x="146781" y="17968"/>
                </a:cubicBezTo>
                <a:close/>
                <a:moveTo>
                  <a:pt x="74026" y="17715"/>
                </a:moveTo>
                <a:cubicBezTo>
                  <a:pt x="73256" y="17715"/>
                  <a:pt x="72616" y="18458"/>
                  <a:pt x="72554" y="19109"/>
                </a:cubicBezTo>
                <a:cubicBezTo>
                  <a:pt x="72522" y="19901"/>
                  <a:pt x="73282" y="20566"/>
                  <a:pt x="73979" y="20566"/>
                </a:cubicBezTo>
                <a:cubicBezTo>
                  <a:pt x="74739" y="20566"/>
                  <a:pt x="75499" y="19869"/>
                  <a:pt x="75436" y="19141"/>
                </a:cubicBezTo>
                <a:cubicBezTo>
                  <a:pt x="75531" y="18413"/>
                  <a:pt x="74739" y="17716"/>
                  <a:pt x="74074" y="17716"/>
                </a:cubicBezTo>
                <a:cubicBezTo>
                  <a:pt x="74058" y="17715"/>
                  <a:pt x="74042" y="17715"/>
                  <a:pt x="74026" y="17715"/>
                </a:cubicBezTo>
                <a:close/>
                <a:moveTo>
                  <a:pt x="105553" y="17969"/>
                </a:moveTo>
                <a:cubicBezTo>
                  <a:pt x="105395" y="18064"/>
                  <a:pt x="105141" y="18001"/>
                  <a:pt x="104983" y="18128"/>
                </a:cubicBezTo>
                <a:cubicBezTo>
                  <a:pt x="104825" y="18223"/>
                  <a:pt x="104635" y="18286"/>
                  <a:pt x="104540" y="18444"/>
                </a:cubicBezTo>
                <a:cubicBezTo>
                  <a:pt x="104445" y="18603"/>
                  <a:pt x="104350" y="18761"/>
                  <a:pt x="104286" y="18919"/>
                </a:cubicBezTo>
                <a:cubicBezTo>
                  <a:pt x="104223" y="19078"/>
                  <a:pt x="104223" y="19204"/>
                  <a:pt x="104191" y="19299"/>
                </a:cubicBezTo>
                <a:cubicBezTo>
                  <a:pt x="104223" y="19426"/>
                  <a:pt x="104223" y="19584"/>
                  <a:pt x="104286" y="19711"/>
                </a:cubicBezTo>
                <a:cubicBezTo>
                  <a:pt x="104381" y="19933"/>
                  <a:pt x="104476" y="20218"/>
                  <a:pt x="104761" y="20376"/>
                </a:cubicBezTo>
                <a:cubicBezTo>
                  <a:pt x="104983" y="20534"/>
                  <a:pt x="105268" y="20629"/>
                  <a:pt x="105490" y="20661"/>
                </a:cubicBezTo>
                <a:cubicBezTo>
                  <a:pt x="105648" y="20629"/>
                  <a:pt x="105806" y="20629"/>
                  <a:pt x="105933" y="20566"/>
                </a:cubicBezTo>
                <a:cubicBezTo>
                  <a:pt x="106630" y="20376"/>
                  <a:pt x="106851" y="19869"/>
                  <a:pt x="106915" y="19299"/>
                </a:cubicBezTo>
                <a:cubicBezTo>
                  <a:pt x="106851" y="18666"/>
                  <a:pt x="106598" y="18191"/>
                  <a:pt x="105965" y="18033"/>
                </a:cubicBezTo>
                <a:cubicBezTo>
                  <a:pt x="105806" y="18001"/>
                  <a:pt x="105711" y="18001"/>
                  <a:pt x="105553" y="17969"/>
                </a:cubicBezTo>
                <a:close/>
                <a:moveTo>
                  <a:pt x="137159" y="18159"/>
                </a:moveTo>
                <a:cubicBezTo>
                  <a:pt x="136430" y="18159"/>
                  <a:pt x="135892" y="18666"/>
                  <a:pt x="135892" y="19394"/>
                </a:cubicBezTo>
                <a:cubicBezTo>
                  <a:pt x="135892" y="20154"/>
                  <a:pt x="136430" y="20661"/>
                  <a:pt x="137159" y="20693"/>
                </a:cubicBezTo>
                <a:cubicBezTo>
                  <a:pt x="137919" y="20693"/>
                  <a:pt x="138394" y="20186"/>
                  <a:pt x="138489" y="19426"/>
                </a:cubicBezTo>
                <a:cubicBezTo>
                  <a:pt x="138394" y="18666"/>
                  <a:pt x="137919" y="18159"/>
                  <a:pt x="137159" y="18159"/>
                </a:cubicBezTo>
                <a:close/>
                <a:moveTo>
                  <a:pt x="168733" y="18508"/>
                </a:moveTo>
                <a:cubicBezTo>
                  <a:pt x="168416" y="18508"/>
                  <a:pt x="168131" y="18634"/>
                  <a:pt x="167941" y="18888"/>
                </a:cubicBezTo>
                <a:cubicBezTo>
                  <a:pt x="167719" y="19109"/>
                  <a:pt x="167624" y="19363"/>
                  <a:pt x="167624" y="19679"/>
                </a:cubicBezTo>
                <a:cubicBezTo>
                  <a:pt x="167624" y="19996"/>
                  <a:pt x="167719" y="20249"/>
                  <a:pt x="167973" y="20471"/>
                </a:cubicBezTo>
                <a:cubicBezTo>
                  <a:pt x="168194" y="20661"/>
                  <a:pt x="168448" y="20788"/>
                  <a:pt x="168764" y="20788"/>
                </a:cubicBezTo>
                <a:cubicBezTo>
                  <a:pt x="169081" y="20788"/>
                  <a:pt x="169335" y="20661"/>
                  <a:pt x="169556" y="20408"/>
                </a:cubicBezTo>
                <a:cubicBezTo>
                  <a:pt x="169746" y="20186"/>
                  <a:pt x="169810" y="19901"/>
                  <a:pt x="169905" y="19616"/>
                </a:cubicBezTo>
                <a:cubicBezTo>
                  <a:pt x="169841" y="19363"/>
                  <a:pt x="169746" y="19046"/>
                  <a:pt x="169525" y="18824"/>
                </a:cubicBezTo>
                <a:cubicBezTo>
                  <a:pt x="169271" y="18634"/>
                  <a:pt x="169049" y="18508"/>
                  <a:pt x="168733" y="18508"/>
                </a:cubicBezTo>
                <a:close/>
                <a:moveTo>
                  <a:pt x="64478" y="17938"/>
                </a:moveTo>
                <a:cubicBezTo>
                  <a:pt x="63750" y="17938"/>
                  <a:pt x="63021" y="18634"/>
                  <a:pt x="63021" y="19363"/>
                </a:cubicBezTo>
                <a:cubicBezTo>
                  <a:pt x="63021" y="20062"/>
                  <a:pt x="63694" y="20791"/>
                  <a:pt x="64364" y="20791"/>
                </a:cubicBezTo>
                <a:cubicBezTo>
                  <a:pt x="64392" y="20791"/>
                  <a:pt x="64419" y="20790"/>
                  <a:pt x="64447" y="20788"/>
                </a:cubicBezTo>
                <a:cubicBezTo>
                  <a:pt x="64478" y="20790"/>
                  <a:pt x="64509" y="20791"/>
                  <a:pt x="64539" y="20791"/>
                </a:cubicBezTo>
                <a:cubicBezTo>
                  <a:pt x="65290" y="20791"/>
                  <a:pt x="65903" y="20064"/>
                  <a:pt x="65903" y="19394"/>
                </a:cubicBezTo>
                <a:cubicBezTo>
                  <a:pt x="65903" y="18603"/>
                  <a:pt x="65207" y="17938"/>
                  <a:pt x="64478" y="17938"/>
                </a:cubicBezTo>
                <a:close/>
                <a:moveTo>
                  <a:pt x="4352" y="19064"/>
                </a:moveTo>
                <a:cubicBezTo>
                  <a:pt x="3721" y="19064"/>
                  <a:pt x="3366" y="19467"/>
                  <a:pt x="3452" y="20154"/>
                </a:cubicBezTo>
                <a:cubicBezTo>
                  <a:pt x="3515" y="20503"/>
                  <a:pt x="3737" y="20693"/>
                  <a:pt x="4212" y="20819"/>
                </a:cubicBezTo>
                <a:cubicBezTo>
                  <a:pt x="4250" y="20823"/>
                  <a:pt x="4287" y="20825"/>
                  <a:pt x="4323" y="20825"/>
                </a:cubicBezTo>
                <a:cubicBezTo>
                  <a:pt x="4893" y="20825"/>
                  <a:pt x="5251" y="20364"/>
                  <a:pt x="5162" y="19679"/>
                </a:cubicBezTo>
                <a:cubicBezTo>
                  <a:pt x="4940" y="19299"/>
                  <a:pt x="4940" y="19299"/>
                  <a:pt x="4560" y="19078"/>
                </a:cubicBezTo>
                <a:cubicBezTo>
                  <a:pt x="4488" y="19069"/>
                  <a:pt x="4419" y="19064"/>
                  <a:pt x="4352" y="19064"/>
                </a:cubicBezTo>
                <a:close/>
                <a:moveTo>
                  <a:pt x="95980" y="18147"/>
                </a:moveTo>
                <a:cubicBezTo>
                  <a:pt x="95348" y="18147"/>
                  <a:pt x="94663" y="18930"/>
                  <a:pt x="94722" y="19521"/>
                </a:cubicBezTo>
                <a:cubicBezTo>
                  <a:pt x="94603" y="20149"/>
                  <a:pt x="95359" y="20891"/>
                  <a:pt x="95977" y="20891"/>
                </a:cubicBezTo>
                <a:cubicBezTo>
                  <a:pt x="96013" y="20891"/>
                  <a:pt x="96049" y="20888"/>
                  <a:pt x="96084" y="20883"/>
                </a:cubicBezTo>
                <a:cubicBezTo>
                  <a:pt x="96118" y="20888"/>
                  <a:pt x="96152" y="20890"/>
                  <a:pt x="96187" y="20890"/>
                </a:cubicBezTo>
                <a:cubicBezTo>
                  <a:pt x="96800" y="20890"/>
                  <a:pt x="97504" y="20122"/>
                  <a:pt x="97414" y="19553"/>
                </a:cubicBezTo>
                <a:cubicBezTo>
                  <a:pt x="97536" y="18913"/>
                  <a:pt x="96778" y="18156"/>
                  <a:pt x="96185" y="18156"/>
                </a:cubicBezTo>
                <a:cubicBezTo>
                  <a:pt x="96162" y="18156"/>
                  <a:pt x="96138" y="18157"/>
                  <a:pt x="96116" y="18159"/>
                </a:cubicBezTo>
                <a:cubicBezTo>
                  <a:pt x="96071" y="18151"/>
                  <a:pt x="96026" y="18147"/>
                  <a:pt x="95980" y="18147"/>
                </a:cubicBezTo>
                <a:close/>
                <a:moveTo>
                  <a:pt x="127642" y="18471"/>
                </a:moveTo>
                <a:cubicBezTo>
                  <a:pt x="127616" y="18471"/>
                  <a:pt x="127589" y="18473"/>
                  <a:pt x="127563" y="18476"/>
                </a:cubicBezTo>
                <a:cubicBezTo>
                  <a:pt x="127183" y="18476"/>
                  <a:pt x="126866" y="18666"/>
                  <a:pt x="126613" y="18951"/>
                </a:cubicBezTo>
                <a:cubicBezTo>
                  <a:pt x="126391" y="19204"/>
                  <a:pt x="126296" y="19458"/>
                  <a:pt x="126296" y="19743"/>
                </a:cubicBezTo>
                <a:cubicBezTo>
                  <a:pt x="126296" y="20091"/>
                  <a:pt x="126423" y="20408"/>
                  <a:pt x="126708" y="20661"/>
                </a:cubicBezTo>
                <a:cubicBezTo>
                  <a:pt x="126961" y="20883"/>
                  <a:pt x="127278" y="20946"/>
                  <a:pt x="127563" y="21009"/>
                </a:cubicBezTo>
                <a:cubicBezTo>
                  <a:pt x="127975" y="20946"/>
                  <a:pt x="128355" y="20819"/>
                  <a:pt x="128576" y="20503"/>
                </a:cubicBezTo>
                <a:cubicBezTo>
                  <a:pt x="128766" y="20249"/>
                  <a:pt x="128893" y="19996"/>
                  <a:pt x="128861" y="19711"/>
                </a:cubicBezTo>
                <a:cubicBezTo>
                  <a:pt x="128861" y="19363"/>
                  <a:pt x="128671" y="18983"/>
                  <a:pt x="128355" y="18761"/>
                </a:cubicBezTo>
                <a:cubicBezTo>
                  <a:pt x="128128" y="18591"/>
                  <a:pt x="127875" y="18471"/>
                  <a:pt x="127642" y="18471"/>
                </a:cubicBezTo>
                <a:close/>
                <a:moveTo>
                  <a:pt x="54946" y="18159"/>
                </a:moveTo>
                <a:cubicBezTo>
                  <a:pt x="54186" y="18159"/>
                  <a:pt x="53489" y="18856"/>
                  <a:pt x="53489" y="19584"/>
                </a:cubicBezTo>
                <a:cubicBezTo>
                  <a:pt x="53489" y="20313"/>
                  <a:pt x="54130" y="21013"/>
                  <a:pt x="54825" y="21013"/>
                </a:cubicBezTo>
                <a:cubicBezTo>
                  <a:pt x="54855" y="21013"/>
                  <a:pt x="54884" y="21012"/>
                  <a:pt x="54914" y="21009"/>
                </a:cubicBezTo>
                <a:cubicBezTo>
                  <a:pt x="54931" y="21010"/>
                  <a:pt x="54947" y="21010"/>
                  <a:pt x="54964" y="21010"/>
                </a:cubicBezTo>
                <a:cubicBezTo>
                  <a:pt x="55734" y="21010"/>
                  <a:pt x="56371" y="20298"/>
                  <a:pt x="56371" y="19616"/>
                </a:cubicBezTo>
                <a:cubicBezTo>
                  <a:pt x="56371" y="18824"/>
                  <a:pt x="55674" y="18159"/>
                  <a:pt x="54946" y="18159"/>
                </a:cubicBezTo>
                <a:close/>
                <a:moveTo>
                  <a:pt x="159246" y="18599"/>
                </a:moveTo>
                <a:cubicBezTo>
                  <a:pt x="159220" y="18599"/>
                  <a:pt x="159194" y="18600"/>
                  <a:pt x="159169" y="18603"/>
                </a:cubicBezTo>
                <a:cubicBezTo>
                  <a:pt x="158599" y="18603"/>
                  <a:pt x="157965" y="19268"/>
                  <a:pt x="157965" y="19869"/>
                </a:cubicBezTo>
                <a:cubicBezTo>
                  <a:pt x="157965" y="20471"/>
                  <a:pt x="158599" y="21041"/>
                  <a:pt x="159169" y="21041"/>
                </a:cubicBezTo>
                <a:cubicBezTo>
                  <a:pt x="159802" y="21041"/>
                  <a:pt x="160404" y="20408"/>
                  <a:pt x="160404" y="19838"/>
                </a:cubicBezTo>
                <a:cubicBezTo>
                  <a:pt x="160404" y="19262"/>
                  <a:pt x="159823" y="18599"/>
                  <a:pt x="159246" y="18599"/>
                </a:cubicBezTo>
                <a:close/>
                <a:moveTo>
                  <a:pt x="13885" y="18250"/>
                </a:moveTo>
                <a:cubicBezTo>
                  <a:pt x="13849" y="18250"/>
                  <a:pt x="13813" y="18251"/>
                  <a:pt x="13776" y="18254"/>
                </a:cubicBezTo>
                <a:cubicBezTo>
                  <a:pt x="12984" y="18286"/>
                  <a:pt x="12383" y="18888"/>
                  <a:pt x="12383" y="19679"/>
                </a:cubicBezTo>
                <a:cubicBezTo>
                  <a:pt x="12383" y="20434"/>
                  <a:pt x="13016" y="21046"/>
                  <a:pt x="13762" y="21046"/>
                </a:cubicBezTo>
                <a:cubicBezTo>
                  <a:pt x="13798" y="21046"/>
                  <a:pt x="13834" y="21044"/>
                  <a:pt x="13871" y="21041"/>
                </a:cubicBezTo>
                <a:cubicBezTo>
                  <a:pt x="14663" y="21009"/>
                  <a:pt x="15201" y="20408"/>
                  <a:pt x="15233" y="19616"/>
                </a:cubicBezTo>
                <a:cubicBezTo>
                  <a:pt x="15203" y="18861"/>
                  <a:pt x="14625" y="18250"/>
                  <a:pt x="13885" y="18250"/>
                </a:cubicBezTo>
                <a:close/>
                <a:moveTo>
                  <a:pt x="31384" y="19204"/>
                </a:moveTo>
                <a:cubicBezTo>
                  <a:pt x="31511" y="19711"/>
                  <a:pt x="31542" y="19996"/>
                  <a:pt x="32081" y="20503"/>
                </a:cubicBezTo>
                <a:cubicBezTo>
                  <a:pt x="31542" y="20534"/>
                  <a:pt x="31447" y="20534"/>
                  <a:pt x="30846" y="21104"/>
                </a:cubicBezTo>
                <a:cubicBezTo>
                  <a:pt x="30751" y="20629"/>
                  <a:pt x="30561" y="20249"/>
                  <a:pt x="30212" y="19933"/>
                </a:cubicBezTo>
                <a:cubicBezTo>
                  <a:pt x="30687" y="19838"/>
                  <a:pt x="31099" y="19679"/>
                  <a:pt x="31384" y="19204"/>
                </a:cubicBezTo>
                <a:close/>
                <a:moveTo>
                  <a:pt x="86583" y="18413"/>
                </a:moveTo>
                <a:cubicBezTo>
                  <a:pt x="86140" y="18444"/>
                  <a:pt x="85792" y="18571"/>
                  <a:pt x="85506" y="18824"/>
                </a:cubicBezTo>
                <a:cubicBezTo>
                  <a:pt x="85221" y="19109"/>
                  <a:pt x="85158" y="19458"/>
                  <a:pt x="85063" y="19838"/>
                </a:cubicBezTo>
                <a:cubicBezTo>
                  <a:pt x="85190" y="20028"/>
                  <a:pt x="85126" y="20313"/>
                  <a:pt x="85316" y="20503"/>
                </a:cubicBezTo>
                <a:cubicBezTo>
                  <a:pt x="85475" y="20693"/>
                  <a:pt x="85633" y="20851"/>
                  <a:pt x="85823" y="21009"/>
                </a:cubicBezTo>
                <a:cubicBezTo>
                  <a:pt x="86013" y="21168"/>
                  <a:pt x="86298" y="21104"/>
                  <a:pt x="86488" y="21199"/>
                </a:cubicBezTo>
                <a:cubicBezTo>
                  <a:pt x="86900" y="21136"/>
                  <a:pt x="87248" y="21041"/>
                  <a:pt x="87533" y="20788"/>
                </a:cubicBezTo>
                <a:cubicBezTo>
                  <a:pt x="87818" y="20503"/>
                  <a:pt x="87882" y="20123"/>
                  <a:pt x="87977" y="19774"/>
                </a:cubicBezTo>
                <a:cubicBezTo>
                  <a:pt x="87850" y="19584"/>
                  <a:pt x="87913" y="19299"/>
                  <a:pt x="87755" y="19109"/>
                </a:cubicBezTo>
                <a:cubicBezTo>
                  <a:pt x="87597" y="18919"/>
                  <a:pt x="87438" y="18761"/>
                  <a:pt x="87248" y="18603"/>
                </a:cubicBezTo>
                <a:cubicBezTo>
                  <a:pt x="87058" y="18444"/>
                  <a:pt x="86773" y="18508"/>
                  <a:pt x="86583" y="18413"/>
                </a:cubicBezTo>
                <a:close/>
                <a:moveTo>
                  <a:pt x="117999" y="18666"/>
                </a:moveTo>
                <a:cubicBezTo>
                  <a:pt x="117777" y="18666"/>
                  <a:pt x="117524" y="18761"/>
                  <a:pt x="117366" y="18888"/>
                </a:cubicBezTo>
                <a:cubicBezTo>
                  <a:pt x="117207" y="18983"/>
                  <a:pt x="117049" y="19141"/>
                  <a:pt x="116922" y="19363"/>
                </a:cubicBezTo>
                <a:cubicBezTo>
                  <a:pt x="116827" y="19553"/>
                  <a:pt x="116732" y="19743"/>
                  <a:pt x="116764" y="19933"/>
                </a:cubicBezTo>
                <a:cubicBezTo>
                  <a:pt x="116827" y="20313"/>
                  <a:pt x="116986" y="20661"/>
                  <a:pt x="117239" y="20883"/>
                </a:cubicBezTo>
                <a:cubicBezTo>
                  <a:pt x="117492" y="21104"/>
                  <a:pt x="117777" y="21136"/>
                  <a:pt x="118031" y="21199"/>
                </a:cubicBezTo>
                <a:cubicBezTo>
                  <a:pt x="118442" y="21136"/>
                  <a:pt x="118791" y="21009"/>
                  <a:pt x="119044" y="20693"/>
                </a:cubicBezTo>
                <a:cubicBezTo>
                  <a:pt x="119234" y="20471"/>
                  <a:pt x="119361" y="20186"/>
                  <a:pt x="119297" y="19901"/>
                </a:cubicBezTo>
                <a:cubicBezTo>
                  <a:pt x="119297" y="19553"/>
                  <a:pt x="119107" y="19204"/>
                  <a:pt x="118791" y="18951"/>
                </a:cubicBezTo>
                <a:cubicBezTo>
                  <a:pt x="118569" y="18761"/>
                  <a:pt x="118284" y="18666"/>
                  <a:pt x="117999" y="18666"/>
                </a:cubicBezTo>
                <a:close/>
                <a:moveTo>
                  <a:pt x="45413" y="18444"/>
                </a:moveTo>
                <a:cubicBezTo>
                  <a:pt x="44653" y="18444"/>
                  <a:pt x="43957" y="19141"/>
                  <a:pt x="43957" y="19869"/>
                </a:cubicBezTo>
                <a:cubicBezTo>
                  <a:pt x="43957" y="20598"/>
                  <a:pt x="44598" y="21298"/>
                  <a:pt x="45293" y="21298"/>
                </a:cubicBezTo>
                <a:cubicBezTo>
                  <a:pt x="45322" y="21298"/>
                  <a:pt x="45352" y="21297"/>
                  <a:pt x="45382" y="21294"/>
                </a:cubicBezTo>
                <a:cubicBezTo>
                  <a:pt x="45412" y="21297"/>
                  <a:pt x="45441" y="21298"/>
                  <a:pt x="45471" y="21298"/>
                </a:cubicBezTo>
                <a:cubicBezTo>
                  <a:pt x="46168" y="21298"/>
                  <a:pt x="46839" y="20600"/>
                  <a:pt x="46839" y="19901"/>
                </a:cubicBezTo>
                <a:cubicBezTo>
                  <a:pt x="46839" y="19141"/>
                  <a:pt x="46110" y="18444"/>
                  <a:pt x="45413" y="18444"/>
                </a:cubicBezTo>
                <a:close/>
                <a:moveTo>
                  <a:pt x="149636" y="18793"/>
                </a:moveTo>
                <a:cubicBezTo>
                  <a:pt x="149351" y="18824"/>
                  <a:pt x="149098" y="18919"/>
                  <a:pt x="148845" y="19109"/>
                </a:cubicBezTo>
                <a:cubicBezTo>
                  <a:pt x="148560" y="19363"/>
                  <a:pt x="148370" y="19711"/>
                  <a:pt x="148370" y="20059"/>
                </a:cubicBezTo>
                <a:cubicBezTo>
                  <a:pt x="148370" y="20344"/>
                  <a:pt x="148433" y="20629"/>
                  <a:pt x="148655" y="20851"/>
                </a:cubicBezTo>
                <a:cubicBezTo>
                  <a:pt x="148876" y="21168"/>
                  <a:pt x="149225" y="21326"/>
                  <a:pt x="149605" y="21358"/>
                </a:cubicBezTo>
                <a:cubicBezTo>
                  <a:pt x="149858" y="21358"/>
                  <a:pt x="150143" y="21294"/>
                  <a:pt x="150396" y="21073"/>
                </a:cubicBezTo>
                <a:cubicBezTo>
                  <a:pt x="150713" y="20851"/>
                  <a:pt x="150808" y="20503"/>
                  <a:pt x="150903" y="20123"/>
                </a:cubicBezTo>
                <a:cubicBezTo>
                  <a:pt x="150903" y="19933"/>
                  <a:pt x="150871" y="19774"/>
                  <a:pt x="150840" y="19679"/>
                </a:cubicBezTo>
                <a:cubicBezTo>
                  <a:pt x="150776" y="19553"/>
                  <a:pt x="150713" y="19394"/>
                  <a:pt x="150586" y="19299"/>
                </a:cubicBezTo>
                <a:cubicBezTo>
                  <a:pt x="150428" y="19141"/>
                  <a:pt x="150301" y="18983"/>
                  <a:pt x="150080" y="18919"/>
                </a:cubicBezTo>
                <a:cubicBezTo>
                  <a:pt x="149921" y="18888"/>
                  <a:pt x="149763" y="18793"/>
                  <a:pt x="149636" y="18793"/>
                </a:cubicBezTo>
                <a:close/>
                <a:moveTo>
                  <a:pt x="76956" y="18571"/>
                </a:moveTo>
                <a:cubicBezTo>
                  <a:pt x="76164" y="18603"/>
                  <a:pt x="75531" y="19204"/>
                  <a:pt x="75531" y="19996"/>
                </a:cubicBezTo>
                <a:cubicBezTo>
                  <a:pt x="75531" y="20819"/>
                  <a:pt x="76132" y="21421"/>
                  <a:pt x="76924" y="21421"/>
                </a:cubicBezTo>
                <a:cubicBezTo>
                  <a:pt x="77748" y="21421"/>
                  <a:pt x="78381" y="20819"/>
                  <a:pt x="78381" y="20028"/>
                </a:cubicBezTo>
                <a:cubicBezTo>
                  <a:pt x="78381" y="19204"/>
                  <a:pt x="77779" y="18603"/>
                  <a:pt x="76956" y="18571"/>
                </a:cubicBezTo>
                <a:close/>
                <a:moveTo>
                  <a:pt x="108600" y="18885"/>
                </a:moveTo>
                <a:cubicBezTo>
                  <a:pt x="108504" y="18885"/>
                  <a:pt x="108407" y="18896"/>
                  <a:pt x="108308" y="18919"/>
                </a:cubicBezTo>
                <a:cubicBezTo>
                  <a:pt x="107516" y="19204"/>
                  <a:pt x="107200" y="19711"/>
                  <a:pt x="107295" y="20344"/>
                </a:cubicBezTo>
                <a:cubicBezTo>
                  <a:pt x="107390" y="20978"/>
                  <a:pt x="107770" y="21263"/>
                  <a:pt x="108277" y="21453"/>
                </a:cubicBezTo>
                <a:cubicBezTo>
                  <a:pt x="108337" y="21458"/>
                  <a:pt x="108396" y="21461"/>
                  <a:pt x="108454" y="21461"/>
                </a:cubicBezTo>
                <a:cubicBezTo>
                  <a:pt x="109092" y="21461"/>
                  <a:pt x="109564" y="21139"/>
                  <a:pt x="109797" y="20471"/>
                </a:cubicBezTo>
                <a:cubicBezTo>
                  <a:pt x="109892" y="20059"/>
                  <a:pt x="109765" y="19616"/>
                  <a:pt x="109448" y="19268"/>
                </a:cubicBezTo>
                <a:cubicBezTo>
                  <a:pt x="109184" y="19003"/>
                  <a:pt x="108901" y="18885"/>
                  <a:pt x="108600" y="18885"/>
                </a:cubicBezTo>
                <a:close/>
                <a:moveTo>
                  <a:pt x="171678" y="19458"/>
                </a:moveTo>
                <a:cubicBezTo>
                  <a:pt x="171330" y="19521"/>
                  <a:pt x="171108" y="19584"/>
                  <a:pt x="170886" y="19774"/>
                </a:cubicBezTo>
                <a:cubicBezTo>
                  <a:pt x="170696" y="19996"/>
                  <a:pt x="170665" y="20249"/>
                  <a:pt x="170570" y="20534"/>
                </a:cubicBezTo>
                <a:cubicBezTo>
                  <a:pt x="170696" y="20819"/>
                  <a:pt x="170696" y="21041"/>
                  <a:pt x="170950" y="21263"/>
                </a:cubicBezTo>
                <a:cubicBezTo>
                  <a:pt x="171140" y="21453"/>
                  <a:pt x="171425" y="21485"/>
                  <a:pt x="171615" y="21580"/>
                </a:cubicBezTo>
                <a:cubicBezTo>
                  <a:pt x="171931" y="21485"/>
                  <a:pt x="172216" y="21453"/>
                  <a:pt x="172406" y="21263"/>
                </a:cubicBezTo>
                <a:cubicBezTo>
                  <a:pt x="172596" y="21041"/>
                  <a:pt x="172628" y="20788"/>
                  <a:pt x="172723" y="20503"/>
                </a:cubicBezTo>
                <a:cubicBezTo>
                  <a:pt x="172596" y="20218"/>
                  <a:pt x="172596" y="19996"/>
                  <a:pt x="172375" y="19774"/>
                </a:cubicBezTo>
                <a:cubicBezTo>
                  <a:pt x="172153" y="19584"/>
                  <a:pt x="171900" y="19553"/>
                  <a:pt x="171678" y="19458"/>
                </a:cubicBezTo>
                <a:close/>
                <a:moveTo>
                  <a:pt x="139756" y="19204"/>
                </a:moveTo>
                <a:cubicBezTo>
                  <a:pt x="139312" y="19331"/>
                  <a:pt x="139059" y="19616"/>
                  <a:pt x="138869" y="20059"/>
                </a:cubicBezTo>
                <a:lnTo>
                  <a:pt x="138869" y="20693"/>
                </a:lnTo>
                <a:cubicBezTo>
                  <a:pt x="139027" y="21168"/>
                  <a:pt x="139312" y="21421"/>
                  <a:pt x="139692" y="21611"/>
                </a:cubicBezTo>
                <a:lnTo>
                  <a:pt x="140389" y="21611"/>
                </a:lnTo>
                <a:cubicBezTo>
                  <a:pt x="140864" y="21453"/>
                  <a:pt x="141086" y="21168"/>
                  <a:pt x="141276" y="20788"/>
                </a:cubicBezTo>
                <a:lnTo>
                  <a:pt x="141276" y="20091"/>
                </a:lnTo>
                <a:cubicBezTo>
                  <a:pt x="141117" y="19616"/>
                  <a:pt x="140864" y="19394"/>
                  <a:pt x="140452" y="19204"/>
                </a:cubicBezTo>
                <a:close/>
                <a:moveTo>
                  <a:pt x="21693" y="19616"/>
                </a:moveTo>
                <a:cubicBezTo>
                  <a:pt x="21788" y="20059"/>
                  <a:pt x="21978" y="20471"/>
                  <a:pt x="22327" y="20724"/>
                </a:cubicBezTo>
                <a:cubicBezTo>
                  <a:pt x="22200" y="20788"/>
                  <a:pt x="22137" y="20851"/>
                  <a:pt x="22010" y="20851"/>
                </a:cubicBezTo>
                <a:cubicBezTo>
                  <a:pt x="21947" y="20851"/>
                  <a:pt x="21820" y="20914"/>
                  <a:pt x="21693" y="20978"/>
                </a:cubicBezTo>
                <a:cubicBezTo>
                  <a:pt x="21567" y="21041"/>
                  <a:pt x="21187" y="21485"/>
                  <a:pt x="21092" y="21643"/>
                </a:cubicBezTo>
                <a:cubicBezTo>
                  <a:pt x="21060" y="21358"/>
                  <a:pt x="21155" y="21104"/>
                  <a:pt x="21028" y="20851"/>
                </a:cubicBezTo>
                <a:cubicBezTo>
                  <a:pt x="20933" y="20629"/>
                  <a:pt x="20775" y="20408"/>
                  <a:pt x="20585" y="20218"/>
                </a:cubicBezTo>
                <a:cubicBezTo>
                  <a:pt x="21028" y="20154"/>
                  <a:pt x="21408" y="19996"/>
                  <a:pt x="21693" y="19616"/>
                </a:cubicBezTo>
                <a:close/>
                <a:moveTo>
                  <a:pt x="67423" y="18793"/>
                </a:moveTo>
                <a:cubicBezTo>
                  <a:pt x="66663" y="18793"/>
                  <a:pt x="65967" y="19489"/>
                  <a:pt x="65967" y="20218"/>
                </a:cubicBezTo>
                <a:cubicBezTo>
                  <a:pt x="65967" y="20947"/>
                  <a:pt x="66608" y="21647"/>
                  <a:pt x="67303" y="21647"/>
                </a:cubicBezTo>
                <a:cubicBezTo>
                  <a:pt x="67332" y="21647"/>
                  <a:pt x="67362" y="21645"/>
                  <a:pt x="67392" y="21643"/>
                </a:cubicBezTo>
                <a:cubicBezTo>
                  <a:pt x="67437" y="21648"/>
                  <a:pt x="67482" y="21651"/>
                  <a:pt x="67526" y="21651"/>
                </a:cubicBezTo>
                <a:cubicBezTo>
                  <a:pt x="68257" y="21651"/>
                  <a:pt x="68849" y="20936"/>
                  <a:pt x="68849" y="20249"/>
                </a:cubicBezTo>
                <a:cubicBezTo>
                  <a:pt x="68849" y="19521"/>
                  <a:pt x="68120" y="18793"/>
                  <a:pt x="67423" y="18793"/>
                </a:cubicBezTo>
                <a:close/>
                <a:moveTo>
                  <a:pt x="98966" y="19078"/>
                </a:moveTo>
                <a:cubicBezTo>
                  <a:pt x="98617" y="19078"/>
                  <a:pt x="98269" y="19236"/>
                  <a:pt x="98016" y="19521"/>
                </a:cubicBezTo>
                <a:cubicBezTo>
                  <a:pt x="97794" y="19774"/>
                  <a:pt x="97667" y="20091"/>
                  <a:pt x="97667" y="20408"/>
                </a:cubicBezTo>
                <a:cubicBezTo>
                  <a:pt x="97667" y="20788"/>
                  <a:pt x="97794" y="21136"/>
                  <a:pt x="98047" y="21358"/>
                </a:cubicBezTo>
                <a:cubicBezTo>
                  <a:pt x="98332" y="21611"/>
                  <a:pt x="98649" y="21675"/>
                  <a:pt x="98998" y="21770"/>
                </a:cubicBezTo>
                <a:cubicBezTo>
                  <a:pt x="99219" y="21738"/>
                  <a:pt x="99441" y="21675"/>
                  <a:pt x="99599" y="21611"/>
                </a:cubicBezTo>
                <a:cubicBezTo>
                  <a:pt x="99884" y="21485"/>
                  <a:pt x="100074" y="21294"/>
                  <a:pt x="100169" y="21041"/>
                </a:cubicBezTo>
                <a:cubicBezTo>
                  <a:pt x="100233" y="20851"/>
                  <a:pt x="100328" y="20629"/>
                  <a:pt x="100328" y="20408"/>
                </a:cubicBezTo>
                <a:cubicBezTo>
                  <a:pt x="100264" y="20059"/>
                  <a:pt x="100169" y="19711"/>
                  <a:pt x="99884" y="19426"/>
                </a:cubicBezTo>
                <a:cubicBezTo>
                  <a:pt x="99599" y="19204"/>
                  <a:pt x="99283" y="19078"/>
                  <a:pt x="98966" y="19078"/>
                </a:cubicBezTo>
                <a:close/>
                <a:moveTo>
                  <a:pt x="130518" y="19344"/>
                </a:moveTo>
                <a:cubicBezTo>
                  <a:pt x="130442" y="19344"/>
                  <a:pt x="130365" y="19350"/>
                  <a:pt x="130287" y="19363"/>
                </a:cubicBezTo>
                <a:cubicBezTo>
                  <a:pt x="129400" y="19616"/>
                  <a:pt x="129178" y="20186"/>
                  <a:pt x="129241" y="20883"/>
                </a:cubicBezTo>
                <a:cubicBezTo>
                  <a:pt x="129400" y="21168"/>
                  <a:pt x="129526" y="21453"/>
                  <a:pt x="129812" y="21643"/>
                </a:cubicBezTo>
                <a:cubicBezTo>
                  <a:pt x="130128" y="21801"/>
                  <a:pt x="130445" y="21801"/>
                  <a:pt x="130667" y="21801"/>
                </a:cubicBezTo>
                <a:cubicBezTo>
                  <a:pt x="131522" y="21516"/>
                  <a:pt x="131743" y="20978"/>
                  <a:pt x="131680" y="20344"/>
                </a:cubicBezTo>
                <a:cubicBezTo>
                  <a:pt x="131432" y="19629"/>
                  <a:pt x="131017" y="19344"/>
                  <a:pt x="130518" y="19344"/>
                </a:cubicBezTo>
                <a:close/>
                <a:moveTo>
                  <a:pt x="7126" y="19711"/>
                </a:moveTo>
                <a:cubicBezTo>
                  <a:pt x="6492" y="19711"/>
                  <a:pt x="6049" y="20154"/>
                  <a:pt x="6049" y="20724"/>
                </a:cubicBezTo>
                <a:cubicBezTo>
                  <a:pt x="6049" y="21358"/>
                  <a:pt x="6492" y="21833"/>
                  <a:pt x="7126" y="21833"/>
                </a:cubicBezTo>
                <a:cubicBezTo>
                  <a:pt x="7759" y="21833"/>
                  <a:pt x="8202" y="21421"/>
                  <a:pt x="8202" y="20788"/>
                </a:cubicBezTo>
                <a:cubicBezTo>
                  <a:pt x="8202" y="20154"/>
                  <a:pt x="7727" y="19743"/>
                  <a:pt x="7126" y="19711"/>
                </a:cubicBezTo>
                <a:close/>
                <a:moveTo>
                  <a:pt x="161797" y="19584"/>
                </a:moveTo>
                <a:cubicBezTo>
                  <a:pt x="161322" y="19743"/>
                  <a:pt x="161069" y="20028"/>
                  <a:pt x="160879" y="20408"/>
                </a:cubicBezTo>
                <a:lnTo>
                  <a:pt x="160879" y="20978"/>
                </a:lnTo>
                <a:cubicBezTo>
                  <a:pt x="161037" y="21421"/>
                  <a:pt x="161322" y="21643"/>
                  <a:pt x="161766" y="21833"/>
                </a:cubicBezTo>
                <a:lnTo>
                  <a:pt x="162304" y="21833"/>
                </a:lnTo>
                <a:cubicBezTo>
                  <a:pt x="162747" y="21675"/>
                  <a:pt x="162969" y="21421"/>
                  <a:pt x="163159" y="20978"/>
                </a:cubicBezTo>
                <a:lnTo>
                  <a:pt x="163191" y="20471"/>
                </a:lnTo>
                <a:cubicBezTo>
                  <a:pt x="163032" y="20028"/>
                  <a:pt x="162747" y="19774"/>
                  <a:pt x="162304" y="19584"/>
                </a:cubicBezTo>
                <a:close/>
                <a:moveTo>
                  <a:pt x="57776" y="19077"/>
                </a:moveTo>
                <a:cubicBezTo>
                  <a:pt x="56978" y="19077"/>
                  <a:pt x="56370" y="19789"/>
                  <a:pt x="56339" y="20471"/>
                </a:cubicBezTo>
                <a:cubicBezTo>
                  <a:pt x="56276" y="21263"/>
                  <a:pt x="57036" y="21928"/>
                  <a:pt x="57701" y="21928"/>
                </a:cubicBezTo>
                <a:cubicBezTo>
                  <a:pt x="58493" y="21928"/>
                  <a:pt x="59221" y="21199"/>
                  <a:pt x="59189" y="20503"/>
                </a:cubicBezTo>
                <a:cubicBezTo>
                  <a:pt x="59316" y="19774"/>
                  <a:pt x="58524" y="19109"/>
                  <a:pt x="57828" y="19078"/>
                </a:cubicBezTo>
                <a:cubicBezTo>
                  <a:pt x="57810" y="19077"/>
                  <a:pt x="57793" y="19077"/>
                  <a:pt x="57776" y="19077"/>
                </a:cubicBezTo>
                <a:close/>
                <a:moveTo>
                  <a:pt x="89243" y="19268"/>
                </a:moveTo>
                <a:cubicBezTo>
                  <a:pt x="88800" y="19268"/>
                  <a:pt x="88388" y="19553"/>
                  <a:pt x="88198" y="19901"/>
                </a:cubicBezTo>
                <a:cubicBezTo>
                  <a:pt x="88167" y="20028"/>
                  <a:pt x="88072" y="20091"/>
                  <a:pt x="88040" y="20249"/>
                </a:cubicBezTo>
                <a:lnTo>
                  <a:pt x="88040" y="20946"/>
                </a:lnTo>
                <a:cubicBezTo>
                  <a:pt x="88198" y="21358"/>
                  <a:pt x="88388" y="21643"/>
                  <a:pt x="88705" y="21833"/>
                </a:cubicBezTo>
                <a:cubicBezTo>
                  <a:pt x="88938" y="21969"/>
                  <a:pt x="89159" y="21986"/>
                  <a:pt x="89369" y="21986"/>
                </a:cubicBezTo>
                <a:cubicBezTo>
                  <a:pt x="89437" y="21986"/>
                  <a:pt x="89505" y="21984"/>
                  <a:pt x="89571" y="21984"/>
                </a:cubicBezTo>
                <a:cubicBezTo>
                  <a:pt x="89632" y="21984"/>
                  <a:pt x="89692" y="21985"/>
                  <a:pt x="89750" y="21991"/>
                </a:cubicBezTo>
                <a:cubicBezTo>
                  <a:pt x="90352" y="21770"/>
                  <a:pt x="90700" y="21358"/>
                  <a:pt x="90732" y="20661"/>
                </a:cubicBezTo>
                <a:cubicBezTo>
                  <a:pt x="90732" y="19933"/>
                  <a:pt x="90384" y="19553"/>
                  <a:pt x="89718" y="19268"/>
                </a:cubicBezTo>
                <a:close/>
                <a:moveTo>
                  <a:pt x="120627" y="19584"/>
                </a:moveTo>
                <a:cubicBezTo>
                  <a:pt x="120437" y="19711"/>
                  <a:pt x="120279" y="19774"/>
                  <a:pt x="120057" y="19901"/>
                </a:cubicBezTo>
                <a:cubicBezTo>
                  <a:pt x="119867" y="20028"/>
                  <a:pt x="119867" y="20313"/>
                  <a:pt x="119709" y="20471"/>
                </a:cubicBezTo>
                <a:lnTo>
                  <a:pt x="119709" y="21104"/>
                </a:lnTo>
                <a:cubicBezTo>
                  <a:pt x="119836" y="21294"/>
                  <a:pt x="119899" y="21453"/>
                  <a:pt x="120026" y="21643"/>
                </a:cubicBezTo>
                <a:cubicBezTo>
                  <a:pt x="120152" y="21833"/>
                  <a:pt x="120437" y="21833"/>
                  <a:pt x="120596" y="21991"/>
                </a:cubicBezTo>
                <a:lnTo>
                  <a:pt x="121229" y="21991"/>
                </a:lnTo>
                <a:cubicBezTo>
                  <a:pt x="121419" y="21896"/>
                  <a:pt x="121578" y="21801"/>
                  <a:pt x="121768" y="21675"/>
                </a:cubicBezTo>
                <a:cubicBezTo>
                  <a:pt x="121958" y="21580"/>
                  <a:pt x="121958" y="21294"/>
                  <a:pt x="122116" y="21136"/>
                </a:cubicBezTo>
                <a:lnTo>
                  <a:pt x="122116" y="20503"/>
                </a:lnTo>
                <a:cubicBezTo>
                  <a:pt x="122021" y="20313"/>
                  <a:pt x="121926" y="20091"/>
                  <a:pt x="121799" y="19933"/>
                </a:cubicBezTo>
                <a:cubicBezTo>
                  <a:pt x="121673" y="19743"/>
                  <a:pt x="121419" y="19743"/>
                  <a:pt x="121261" y="19584"/>
                </a:cubicBezTo>
                <a:close/>
                <a:moveTo>
                  <a:pt x="48174" y="19296"/>
                </a:moveTo>
                <a:cubicBezTo>
                  <a:pt x="47452" y="19296"/>
                  <a:pt x="46837" y="20022"/>
                  <a:pt x="46807" y="20661"/>
                </a:cubicBezTo>
                <a:cubicBezTo>
                  <a:pt x="46744" y="21485"/>
                  <a:pt x="47504" y="22118"/>
                  <a:pt x="48169" y="22150"/>
                </a:cubicBezTo>
                <a:cubicBezTo>
                  <a:pt x="48200" y="22152"/>
                  <a:pt x="48231" y="22153"/>
                  <a:pt x="48262" y="22153"/>
                </a:cubicBezTo>
                <a:cubicBezTo>
                  <a:pt x="49014" y="22153"/>
                  <a:pt x="49658" y="21427"/>
                  <a:pt x="49689" y="20788"/>
                </a:cubicBezTo>
                <a:cubicBezTo>
                  <a:pt x="49720" y="20013"/>
                  <a:pt x="48992" y="19298"/>
                  <a:pt x="48308" y="19298"/>
                </a:cubicBezTo>
                <a:cubicBezTo>
                  <a:pt x="48293" y="19298"/>
                  <a:pt x="48278" y="19299"/>
                  <a:pt x="48264" y="19299"/>
                </a:cubicBezTo>
                <a:cubicBezTo>
                  <a:pt x="48234" y="19297"/>
                  <a:pt x="48204" y="19296"/>
                  <a:pt x="48174" y="19296"/>
                </a:cubicBezTo>
                <a:close/>
                <a:moveTo>
                  <a:pt x="24670" y="20629"/>
                </a:moveTo>
                <a:cubicBezTo>
                  <a:pt x="24702" y="20946"/>
                  <a:pt x="24829" y="21263"/>
                  <a:pt x="25272" y="21643"/>
                </a:cubicBezTo>
                <a:cubicBezTo>
                  <a:pt x="24829" y="21770"/>
                  <a:pt x="24417" y="21896"/>
                  <a:pt x="24164" y="22245"/>
                </a:cubicBezTo>
                <a:cubicBezTo>
                  <a:pt x="24005" y="22055"/>
                  <a:pt x="24037" y="21801"/>
                  <a:pt x="23942" y="21675"/>
                </a:cubicBezTo>
                <a:cubicBezTo>
                  <a:pt x="23847" y="21485"/>
                  <a:pt x="23625" y="21358"/>
                  <a:pt x="23530" y="21136"/>
                </a:cubicBezTo>
                <a:cubicBezTo>
                  <a:pt x="23625" y="21104"/>
                  <a:pt x="23752" y="21104"/>
                  <a:pt x="23878" y="21104"/>
                </a:cubicBezTo>
                <a:cubicBezTo>
                  <a:pt x="24164" y="20914"/>
                  <a:pt x="24385" y="20788"/>
                  <a:pt x="24670" y="20629"/>
                </a:cubicBezTo>
                <a:close/>
                <a:moveTo>
                  <a:pt x="152588" y="19833"/>
                </a:moveTo>
                <a:cubicBezTo>
                  <a:pt x="152554" y="19833"/>
                  <a:pt x="152521" y="19834"/>
                  <a:pt x="152487" y="19838"/>
                </a:cubicBezTo>
                <a:cubicBezTo>
                  <a:pt x="151822" y="19838"/>
                  <a:pt x="151251" y="20376"/>
                  <a:pt x="151315" y="21041"/>
                </a:cubicBezTo>
                <a:cubicBezTo>
                  <a:pt x="151315" y="21718"/>
                  <a:pt x="151823" y="22246"/>
                  <a:pt x="152463" y="22246"/>
                </a:cubicBezTo>
                <a:cubicBezTo>
                  <a:pt x="152481" y="22246"/>
                  <a:pt x="152500" y="22245"/>
                  <a:pt x="152518" y="22245"/>
                </a:cubicBezTo>
                <a:cubicBezTo>
                  <a:pt x="153152" y="22213"/>
                  <a:pt x="153722" y="21675"/>
                  <a:pt x="153722" y="21009"/>
                </a:cubicBezTo>
                <a:cubicBezTo>
                  <a:pt x="153722" y="20378"/>
                  <a:pt x="153208" y="19833"/>
                  <a:pt x="152588" y="19833"/>
                </a:cubicBezTo>
                <a:close/>
                <a:moveTo>
                  <a:pt x="412" y="21611"/>
                </a:moveTo>
                <a:cubicBezTo>
                  <a:pt x="285" y="21643"/>
                  <a:pt x="190" y="21738"/>
                  <a:pt x="158" y="21770"/>
                </a:cubicBezTo>
                <a:lnTo>
                  <a:pt x="158" y="22118"/>
                </a:lnTo>
                <a:lnTo>
                  <a:pt x="317" y="22276"/>
                </a:lnTo>
                <a:lnTo>
                  <a:pt x="728" y="22276"/>
                </a:lnTo>
                <a:lnTo>
                  <a:pt x="665" y="22245"/>
                </a:lnTo>
                <a:cubicBezTo>
                  <a:pt x="760" y="22213"/>
                  <a:pt x="823" y="22150"/>
                  <a:pt x="887" y="22150"/>
                </a:cubicBezTo>
                <a:lnTo>
                  <a:pt x="887" y="21770"/>
                </a:lnTo>
                <a:lnTo>
                  <a:pt x="728" y="21611"/>
                </a:lnTo>
                <a:close/>
                <a:moveTo>
                  <a:pt x="79838" y="19426"/>
                </a:moveTo>
                <a:cubicBezTo>
                  <a:pt x="79014" y="19426"/>
                  <a:pt x="78476" y="20059"/>
                  <a:pt x="78381" y="20819"/>
                </a:cubicBezTo>
                <a:cubicBezTo>
                  <a:pt x="78413" y="21643"/>
                  <a:pt x="78983" y="22276"/>
                  <a:pt x="79806" y="22276"/>
                </a:cubicBezTo>
                <a:cubicBezTo>
                  <a:pt x="79823" y="22277"/>
                  <a:pt x="79839" y="22277"/>
                  <a:pt x="79856" y="22277"/>
                </a:cubicBezTo>
                <a:cubicBezTo>
                  <a:pt x="80595" y="22277"/>
                  <a:pt x="81231" y="21595"/>
                  <a:pt x="81231" y="20883"/>
                </a:cubicBezTo>
                <a:cubicBezTo>
                  <a:pt x="81231" y="20154"/>
                  <a:pt x="80566" y="19426"/>
                  <a:pt x="79838" y="19426"/>
                </a:cubicBezTo>
                <a:close/>
                <a:moveTo>
                  <a:pt x="174497" y="20471"/>
                </a:moveTo>
                <a:cubicBezTo>
                  <a:pt x="174212" y="20471"/>
                  <a:pt x="173990" y="20566"/>
                  <a:pt x="173800" y="20724"/>
                </a:cubicBezTo>
                <a:cubicBezTo>
                  <a:pt x="173547" y="20978"/>
                  <a:pt x="173515" y="21294"/>
                  <a:pt x="173547" y="21643"/>
                </a:cubicBezTo>
                <a:cubicBezTo>
                  <a:pt x="173800" y="22055"/>
                  <a:pt x="173800" y="22055"/>
                  <a:pt x="174212" y="22308"/>
                </a:cubicBezTo>
                <a:lnTo>
                  <a:pt x="174655" y="22308"/>
                </a:lnTo>
                <a:cubicBezTo>
                  <a:pt x="175067" y="22213"/>
                  <a:pt x="175288" y="21960"/>
                  <a:pt x="175415" y="21516"/>
                </a:cubicBezTo>
                <a:cubicBezTo>
                  <a:pt x="175447" y="21294"/>
                  <a:pt x="175447" y="20978"/>
                  <a:pt x="175162" y="20724"/>
                </a:cubicBezTo>
                <a:cubicBezTo>
                  <a:pt x="174972" y="20534"/>
                  <a:pt x="174782" y="20471"/>
                  <a:pt x="174497" y="20471"/>
                </a:cubicBezTo>
                <a:close/>
                <a:moveTo>
                  <a:pt x="111443" y="19838"/>
                </a:moveTo>
                <a:cubicBezTo>
                  <a:pt x="111285" y="19869"/>
                  <a:pt x="111158" y="19869"/>
                  <a:pt x="111032" y="19901"/>
                </a:cubicBezTo>
                <a:cubicBezTo>
                  <a:pt x="110778" y="19996"/>
                  <a:pt x="110557" y="20186"/>
                  <a:pt x="110367" y="20376"/>
                </a:cubicBezTo>
                <a:cubicBezTo>
                  <a:pt x="110177" y="20566"/>
                  <a:pt x="110208" y="20883"/>
                  <a:pt x="110145" y="21104"/>
                </a:cubicBezTo>
                <a:cubicBezTo>
                  <a:pt x="110177" y="21453"/>
                  <a:pt x="110240" y="21770"/>
                  <a:pt x="110525" y="21991"/>
                </a:cubicBezTo>
                <a:cubicBezTo>
                  <a:pt x="110810" y="22276"/>
                  <a:pt x="111127" y="22308"/>
                  <a:pt x="111348" y="22371"/>
                </a:cubicBezTo>
                <a:cubicBezTo>
                  <a:pt x="111665" y="22308"/>
                  <a:pt x="111950" y="22276"/>
                  <a:pt x="112140" y="22118"/>
                </a:cubicBezTo>
                <a:cubicBezTo>
                  <a:pt x="112362" y="21960"/>
                  <a:pt x="112552" y="21770"/>
                  <a:pt x="112615" y="21453"/>
                </a:cubicBezTo>
                <a:cubicBezTo>
                  <a:pt x="112615" y="21358"/>
                  <a:pt x="112679" y="21199"/>
                  <a:pt x="112710" y="21041"/>
                </a:cubicBezTo>
                <a:cubicBezTo>
                  <a:pt x="112552" y="20851"/>
                  <a:pt x="112584" y="20661"/>
                  <a:pt x="112457" y="20471"/>
                </a:cubicBezTo>
                <a:cubicBezTo>
                  <a:pt x="112299" y="20313"/>
                  <a:pt x="112204" y="20154"/>
                  <a:pt x="111982" y="19996"/>
                </a:cubicBezTo>
                <a:cubicBezTo>
                  <a:pt x="111792" y="19838"/>
                  <a:pt x="111570" y="19933"/>
                  <a:pt x="111443" y="19838"/>
                </a:cubicBezTo>
                <a:close/>
                <a:moveTo>
                  <a:pt x="38518" y="19539"/>
                </a:moveTo>
                <a:cubicBezTo>
                  <a:pt x="37879" y="19539"/>
                  <a:pt x="37302" y="20266"/>
                  <a:pt x="37243" y="20883"/>
                </a:cubicBezTo>
                <a:cubicBezTo>
                  <a:pt x="37211" y="21675"/>
                  <a:pt x="37971" y="22371"/>
                  <a:pt x="38636" y="22403"/>
                </a:cubicBezTo>
                <a:cubicBezTo>
                  <a:pt x="38652" y="22404"/>
                  <a:pt x="38668" y="22404"/>
                  <a:pt x="38684" y="22404"/>
                </a:cubicBezTo>
                <a:cubicBezTo>
                  <a:pt x="39455" y="22404"/>
                  <a:pt x="40093" y="21661"/>
                  <a:pt x="40093" y="21009"/>
                </a:cubicBezTo>
                <a:cubicBezTo>
                  <a:pt x="40093" y="20265"/>
                  <a:pt x="39425" y="19552"/>
                  <a:pt x="38714" y="19552"/>
                </a:cubicBezTo>
                <a:cubicBezTo>
                  <a:pt x="38699" y="19552"/>
                  <a:pt x="38683" y="19552"/>
                  <a:pt x="38668" y="19553"/>
                </a:cubicBezTo>
                <a:cubicBezTo>
                  <a:pt x="38618" y="19544"/>
                  <a:pt x="38568" y="19539"/>
                  <a:pt x="38518" y="19539"/>
                </a:cubicBezTo>
                <a:close/>
                <a:moveTo>
                  <a:pt x="142954" y="19996"/>
                </a:moveTo>
                <a:cubicBezTo>
                  <a:pt x="142289" y="20028"/>
                  <a:pt x="141719" y="20534"/>
                  <a:pt x="141719" y="21199"/>
                </a:cubicBezTo>
                <a:cubicBezTo>
                  <a:pt x="141719" y="21896"/>
                  <a:pt x="142289" y="22435"/>
                  <a:pt x="142954" y="22435"/>
                </a:cubicBezTo>
                <a:cubicBezTo>
                  <a:pt x="143619" y="22435"/>
                  <a:pt x="144189" y="21896"/>
                  <a:pt x="144189" y="21199"/>
                </a:cubicBezTo>
                <a:cubicBezTo>
                  <a:pt x="144189" y="20534"/>
                  <a:pt x="143619" y="19996"/>
                  <a:pt x="142954" y="19996"/>
                </a:cubicBezTo>
                <a:close/>
                <a:moveTo>
                  <a:pt x="101848" y="19996"/>
                </a:moveTo>
                <a:cubicBezTo>
                  <a:pt x="101183" y="19996"/>
                  <a:pt x="100549" y="20629"/>
                  <a:pt x="100518" y="21263"/>
                </a:cubicBezTo>
                <a:cubicBezTo>
                  <a:pt x="100518" y="21900"/>
                  <a:pt x="101127" y="22565"/>
                  <a:pt x="101735" y="22565"/>
                </a:cubicBezTo>
                <a:cubicBezTo>
                  <a:pt x="101762" y="22565"/>
                  <a:pt x="101789" y="22564"/>
                  <a:pt x="101816" y="22561"/>
                </a:cubicBezTo>
                <a:cubicBezTo>
                  <a:pt x="101866" y="22571"/>
                  <a:pt x="101915" y="22575"/>
                  <a:pt x="101964" y="22575"/>
                </a:cubicBezTo>
                <a:cubicBezTo>
                  <a:pt x="102572" y="22575"/>
                  <a:pt x="103114" y="21883"/>
                  <a:pt x="103114" y="21326"/>
                </a:cubicBezTo>
                <a:cubicBezTo>
                  <a:pt x="103114" y="20629"/>
                  <a:pt x="102481" y="20028"/>
                  <a:pt x="101848" y="19996"/>
                </a:cubicBezTo>
                <a:close/>
                <a:moveTo>
                  <a:pt x="70255" y="19742"/>
                </a:moveTo>
                <a:cubicBezTo>
                  <a:pt x="69486" y="19742"/>
                  <a:pt x="68849" y="20455"/>
                  <a:pt x="68849" y="21168"/>
                </a:cubicBezTo>
                <a:cubicBezTo>
                  <a:pt x="68849" y="21912"/>
                  <a:pt x="69516" y="22626"/>
                  <a:pt x="70228" y="22626"/>
                </a:cubicBezTo>
                <a:cubicBezTo>
                  <a:pt x="70243" y="22626"/>
                  <a:pt x="70258" y="22625"/>
                  <a:pt x="70274" y="22625"/>
                </a:cubicBezTo>
                <a:cubicBezTo>
                  <a:pt x="71034" y="22625"/>
                  <a:pt x="71699" y="21896"/>
                  <a:pt x="71699" y="21199"/>
                </a:cubicBezTo>
                <a:cubicBezTo>
                  <a:pt x="71730" y="20408"/>
                  <a:pt x="70970" y="19743"/>
                  <a:pt x="70305" y="19743"/>
                </a:cubicBezTo>
                <a:cubicBezTo>
                  <a:pt x="70289" y="19742"/>
                  <a:pt x="70272" y="19742"/>
                  <a:pt x="70255" y="19742"/>
                </a:cubicBezTo>
                <a:close/>
                <a:moveTo>
                  <a:pt x="133363" y="20214"/>
                </a:moveTo>
                <a:cubicBezTo>
                  <a:pt x="133113" y="20214"/>
                  <a:pt x="132772" y="20390"/>
                  <a:pt x="132567" y="20566"/>
                </a:cubicBezTo>
                <a:cubicBezTo>
                  <a:pt x="132345" y="20819"/>
                  <a:pt x="132187" y="21073"/>
                  <a:pt x="132187" y="21421"/>
                </a:cubicBezTo>
                <a:cubicBezTo>
                  <a:pt x="132218" y="22118"/>
                  <a:pt x="132630" y="22593"/>
                  <a:pt x="133358" y="22625"/>
                </a:cubicBezTo>
                <a:cubicBezTo>
                  <a:pt x="133402" y="22628"/>
                  <a:pt x="133444" y="22630"/>
                  <a:pt x="133485" y="22630"/>
                </a:cubicBezTo>
                <a:cubicBezTo>
                  <a:pt x="134135" y="22630"/>
                  <a:pt x="134504" y="22168"/>
                  <a:pt x="134594" y="21453"/>
                </a:cubicBezTo>
                <a:cubicBezTo>
                  <a:pt x="134530" y="20724"/>
                  <a:pt x="134087" y="20313"/>
                  <a:pt x="133422" y="20218"/>
                </a:cubicBezTo>
                <a:cubicBezTo>
                  <a:pt x="133403" y="20215"/>
                  <a:pt x="133384" y="20214"/>
                  <a:pt x="133363" y="20214"/>
                </a:cubicBezTo>
                <a:close/>
                <a:moveTo>
                  <a:pt x="164964" y="20566"/>
                </a:moveTo>
                <a:cubicBezTo>
                  <a:pt x="164362" y="20566"/>
                  <a:pt x="163887" y="21104"/>
                  <a:pt x="163887" y="21643"/>
                </a:cubicBezTo>
                <a:cubicBezTo>
                  <a:pt x="163887" y="22245"/>
                  <a:pt x="164394" y="22751"/>
                  <a:pt x="164996" y="22751"/>
                </a:cubicBezTo>
                <a:cubicBezTo>
                  <a:pt x="165566" y="22751"/>
                  <a:pt x="166073" y="22276"/>
                  <a:pt x="166073" y="21675"/>
                </a:cubicBezTo>
                <a:cubicBezTo>
                  <a:pt x="166073" y="21104"/>
                  <a:pt x="165503" y="20566"/>
                  <a:pt x="164964" y="20566"/>
                </a:cubicBezTo>
                <a:close/>
                <a:moveTo>
                  <a:pt x="60741" y="19901"/>
                </a:moveTo>
                <a:cubicBezTo>
                  <a:pt x="59981" y="19901"/>
                  <a:pt x="59221" y="20598"/>
                  <a:pt x="59316" y="21326"/>
                </a:cubicBezTo>
                <a:cubicBezTo>
                  <a:pt x="59221" y="22118"/>
                  <a:pt x="59981" y="22783"/>
                  <a:pt x="60678" y="22783"/>
                </a:cubicBezTo>
                <a:cubicBezTo>
                  <a:pt x="61438" y="22783"/>
                  <a:pt x="62166" y="22086"/>
                  <a:pt x="62166" y="21358"/>
                </a:cubicBezTo>
                <a:cubicBezTo>
                  <a:pt x="62166" y="20629"/>
                  <a:pt x="61438" y="19901"/>
                  <a:pt x="60741" y="19901"/>
                </a:cubicBezTo>
                <a:close/>
                <a:moveTo>
                  <a:pt x="92284" y="20154"/>
                </a:moveTo>
                <a:cubicBezTo>
                  <a:pt x="91524" y="20154"/>
                  <a:pt x="90922" y="20788"/>
                  <a:pt x="90922" y="21485"/>
                </a:cubicBezTo>
                <a:cubicBezTo>
                  <a:pt x="90922" y="22213"/>
                  <a:pt x="91555" y="22846"/>
                  <a:pt x="92284" y="22846"/>
                </a:cubicBezTo>
                <a:cubicBezTo>
                  <a:pt x="92980" y="22846"/>
                  <a:pt x="93614" y="22276"/>
                  <a:pt x="93614" y="21485"/>
                </a:cubicBezTo>
                <a:cubicBezTo>
                  <a:pt x="93614" y="20724"/>
                  <a:pt x="92980" y="20154"/>
                  <a:pt x="92284" y="20154"/>
                </a:cubicBezTo>
                <a:close/>
                <a:moveTo>
                  <a:pt x="10061" y="20452"/>
                </a:moveTo>
                <a:cubicBezTo>
                  <a:pt x="9982" y="20452"/>
                  <a:pt x="9901" y="20459"/>
                  <a:pt x="9817" y="20471"/>
                </a:cubicBezTo>
                <a:cubicBezTo>
                  <a:pt x="8994" y="20724"/>
                  <a:pt x="8741" y="21294"/>
                  <a:pt x="8836" y="21928"/>
                </a:cubicBezTo>
                <a:cubicBezTo>
                  <a:pt x="9091" y="22636"/>
                  <a:pt x="9548" y="22888"/>
                  <a:pt x="10095" y="22888"/>
                </a:cubicBezTo>
                <a:cubicBezTo>
                  <a:pt x="10160" y="22888"/>
                  <a:pt x="10226" y="22885"/>
                  <a:pt x="10292" y="22878"/>
                </a:cubicBezTo>
                <a:cubicBezTo>
                  <a:pt x="11084" y="22593"/>
                  <a:pt x="11338" y="22086"/>
                  <a:pt x="11243" y="21421"/>
                </a:cubicBezTo>
                <a:cubicBezTo>
                  <a:pt x="10995" y="20734"/>
                  <a:pt x="10580" y="20452"/>
                  <a:pt x="10061" y="20452"/>
                </a:cubicBezTo>
                <a:close/>
                <a:moveTo>
                  <a:pt x="123826" y="20503"/>
                </a:moveTo>
                <a:cubicBezTo>
                  <a:pt x="123636" y="20566"/>
                  <a:pt x="123351" y="20629"/>
                  <a:pt x="123129" y="20788"/>
                </a:cubicBezTo>
                <a:cubicBezTo>
                  <a:pt x="122813" y="21009"/>
                  <a:pt x="122686" y="21326"/>
                  <a:pt x="122654" y="21675"/>
                </a:cubicBezTo>
                <a:cubicBezTo>
                  <a:pt x="122654" y="21960"/>
                  <a:pt x="122718" y="22245"/>
                  <a:pt x="122908" y="22466"/>
                </a:cubicBezTo>
                <a:cubicBezTo>
                  <a:pt x="123161" y="22751"/>
                  <a:pt x="123478" y="22878"/>
                  <a:pt x="123794" y="22910"/>
                </a:cubicBezTo>
                <a:cubicBezTo>
                  <a:pt x="124048" y="22910"/>
                  <a:pt x="124301" y="22846"/>
                  <a:pt x="124523" y="22688"/>
                </a:cubicBezTo>
                <a:cubicBezTo>
                  <a:pt x="124839" y="22435"/>
                  <a:pt x="124966" y="22118"/>
                  <a:pt x="124998" y="21770"/>
                </a:cubicBezTo>
                <a:cubicBezTo>
                  <a:pt x="125061" y="21485"/>
                  <a:pt x="124934" y="21199"/>
                  <a:pt x="124744" y="20978"/>
                </a:cubicBezTo>
                <a:cubicBezTo>
                  <a:pt x="124491" y="20661"/>
                  <a:pt x="124174" y="20566"/>
                  <a:pt x="123826" y="20503"/>
                </a:cubicBezTo>
                <a:close/>
                <a:moveTo>
                  <a:pt x="155147" y="20693"/>
                </a:moveTo>
                <a:cubicBezTo>
                  <a:pt x="154418" y="20978"/>
                  <a:pt x="154197" y="21485"/>
                  <a:pt x="154260" y="22086"/>
                </a:cubicBezTo>
                <a:cubicBezTo>
                  <a:pt x="154418" y="22561"/>
                  <a:pt x="154703" y="22783"/>
                  <a:pt x="155147" y="22941"/>
                </a:cubicBezTo>
                <a:cubicBezTo>
                  <a:pt x="155305" y="23005"/>
                  <a:pt x="155495" y="23005"/>
                  <a:pt x="155653" y="23005"/>
                </a:cubicBezTo>
                <a:cubicBezTo>
                  <a:pt x="156097" y="22846"/>
                  <a:pt x="156382" y="22561"/>
                  <a:pt x="156540" y="22118"/>
                </a:cubicBezTo>
                <a:cubicBezTo>
                  <a:pt x="156635" y="21453"/>
                  <a:pt x="156382" y="20978"/>
                  <a:pt x="155685" y="20693"/>
                </a:cubicBezTo>
                <a:close/>
                <a:moveTo>
                  <a:pt x="51026" y="20178"/>
                </a:moveTo>
                <a:cubicBezTo>
                  <a:pt x="50371" y="20178"/>
                  <a:pt x="49750" y="20889"/>
                  <a:pt x="49720" y="21516"/>
                </a:cubicBezTo>
                <a:cubicBezTo>
                  <a:pt x="49689" y="22308"/>
                  <a:pt x="50449" y="23005"/>
                  <a:pt x="51114" y="23036"/>
                </a:cubicBezTo>
                <a:cubicBezTo>
                  <a:pt x="51130" y="23037"/>
                  <a:pt x="51146" y="23037"/>
                  <a:pt x="51162" y="23037"/>
                </a:cubicBezTo>
                <a:cubicBezTo>
                  <a:pt x="51932" y="23037"/>
                  <a:pt x="52571" y="22294"/>
                  <a:pt x="52571" y="21643"/>
                </a:cubicBezTo>
                <a:cubicBezTo>
                  <a:pt x="52571" y="20899"/>
                  <a:pt x="51873" y="20185"/>
                  <a:pt x="51190" y="20185"/>
                </a:cubicBezTo>
                <a:cubicBezTo>
                  <a:pt x="51175" y="20185"/>
                  <a:pt x="51160" y="20185"/>
                  <a:pt x="51146" y="20186"/>
                </a:cubicBezTo>
                <a:cubicBezTo>
                  <a:pt x="51106" y="20181"/>
                  <a:pt x="51066" y="20178"/>
                  <a:pt x="51026" y="20178"/>
                </a:cubicBezTo>
                <a:close/>
                <a:moveTo>
                  <a:pt x="177157" y="21485"/>
                </a:moveTo>
                <a:cubicBezTo>
                  <a:pt x="176903" y="21611"/>
                  <a:pt x="176808" y="21770"/>
                  <a:pt x="176682" y="21960"/>
                </a:cubicBezTo>
                <a:lnTo>
                  <a:pt x="176682" y="22593"/>
                </a:lnTo>
                <a:cubicBezTo>
                  <a:pt x="176872" y="22751"/>
                  <a:pt x="176967" y="23036"/>
                  <a:pt x="177283" y="23068"/>
                </a:cubicBezTo>
                <a:cubicBezTo>
                  <a:pt x="177505" y="22688"/>
                  <a:pt x="177949" y="22435"/>
                  <a:pt x="178139" y="21991"/>
                </a:cubicBezTo>
                <a:cubicBezTo>
                  <a:pt x="178139" y="21706"/>
                  <a:pt x="177917" y="21643"/>
                  <a:pt x="177758" y="21485"/>
                </a:cubicBezTo>
                <a:close/>
                <a:moveTo>
                  <a:pt x="114374" y="20720"/>
                </a:moveTo>
                <a:cubicBezTo>
                  <a:pt x="114347" y="20720"/>
                  <a:pt x="114320" y="20722"/>
                  <a:pt x="114294" y="20724"/>
                </a:cubicBezTo>
                <a:cubicBezTo>
                  <a:pt x="114279" y="20724"/>
                  <a:pt x="114265" y="20723"/>
                  <a:pt x="114250" y="20723"/>
                </a:cubicBezTo>
                <a:cubicBezTo>
                  <a:pt x="113662" y="20723"/>
                  <a:pt x="113059" y="21341"/>
                  <a:pt x="113059" y="21960"/>
                </a:cubicBezTo>
                <a:cubicBezTo>
                  <a:pt x="113059" y="22561"/>
                  <a:pt x="113692" y="23163"/>
                  <a:pt x="114294" y="23163"/>
                </a:cubicBezTo>
                <a:cubicBezTo>
                  <a:pt x="114895" y="23163"/>
                  <a:pt x="115529" y="22530"/>
                  <a:pt x="115529" y="21928"/>
                </a:cubicBezTo>
                <a:cubicBezTo>
                  <a:pt x="115529" y="21353"/>
                  <a:pt x="114951" y="20720"/>
                  <a:pt x="114374" y="20720"/>
                </a:cubicBezTo>
                <a:close/>
                <a:moveTo>
                  <a:pt x="27489" y="21485"/>
                </a:moveTo>
                <a:cubicBezTo>
                  <a:pt x="27552" y="21896"/>
                  <a:pt x="27710" y="22213"/>
                  <a:pt x="28027" y="22466"/>
                </a:cubicBezTo>
                <a:cubicBezTo>
                  <a:pt x="27584" y="22625"/>
                  <a:pt x="27204" y="22846"/>
                  <a:pt x="26950" y="23226"/>
                </a:cubicBezTo>
                <a:cubicBezTo>
                  <a:pt x="26887" y="22783"/>
                  <a:pt x="26760" y="22371"/>
                  <a:pt x="26412" y="22055"/>
                </a:cubicBezTo>
                <a:cubicBezTo>
                  <a:pt x="26792" y="21896"/>
                  <a:pt x="27204" y="21801"/>
                  <a:pt x="27489" y="21485"/>
                </a:cubicBezTo>
                <a:close/>
                <a:moveTo>
                  <a:pt x="82751" y="20376"/>
                </a:moveTo>
                <a:cubicBezTo>
                  <a:pt x="82498" y="20471"/>
                  <a:pt x="82213" y="20408"/>
                  <a:pt x="82023" y="20629"/>
                </a:cubicBezTo>
                <a:cubicBezTo>
                  <a:pt x="81833" y="20788"/>
                  <a:pt x="81675" y="20914"/>
                  <a:pt x="81516" y="21136"/>
                </a:cubicBezTo>
                <a:cubicBezTo>
                  <a:pt x="81358" y="21326"/>
                  <a:pt x="81421" y="21611"/>
                  <a:pt x="81295" y="21833"/>
                </a:cubicBezTo>
                <a:cubicBezTo>
                  <a:pt x="81421" y="22023"/>
                  <a:pt x="81390" y="22308"/>
                  <a:pt x="81548" y="22498"/>
                </a:cubicBezTo>
                <a:cubicBezTo>
                  <a:pt x="81706" y="22720"/>
                  <a:pt x="81865" y="22910"/>
                  <a:pt x="82055" y="23036"/>
                </a:cubicBezTo>
                <a:cubicBezTo>
                  <a:pt x="82276" y="23195"/>
                  <a:pt x="82530" y="23100"/>
                  <a:pt x="82720" y="23226"/>
                </a:cubicBezTo>
                <a:cubicBezTo>
                  <a:pt x="82973" y="23100"/>
                  <a:pt x="83258" y="23131"/>
                  <a:pt x="83448" y="22973"/>
                </a:cubicBezTo>
                <a:cubicBezTo>
                  <a:pt x="83638" y="22815"/>
                  <a:pt x="83796" y="22656"/>
                  <a:pt x="83955" y="22466"/>
                </a:cubicBezTo>
                <a:cubicBezTo>
                  <a:pt x="84113" y="22276"/>
                  <a:pt x="84050" y="21991"/>
                  <a:pt x="84176" y="21801"/>
                </a:cubicBezTo>
                <a:cubicBezTo>
                  <a:pt x="84081" y="21453"/>
                  <a:pt x="84018" y="21073"/>
                  <a:pt x="83765" y="20819"/>
                </a:cubicBezTo>
                <a:cubicBezTo>
                  <a:pt x="83480" y="20534"/>
                  <a:pt x="83131" y="20408"/>
                  <a:pt x="82751" y="20376"/>
                </a:cubicBezTo>
                <a:close/>
                <a:moveTo>
                  <a:pt x="41689" y="20375"/>
                </a:moveTo>
                <a:cubicBezTo>
                  <a:pt x="41674" y="20375"/>
                  <a:pt x="41660" y="20375"/>
                  <a:pt x="41645" y="20376"/>
                </a:cubicBezTo>
                <a:cubicBezTo>
                  <a:pt x="40853" y="20376"/>
                  <a:pt x="40188" y="21136"/>
                  <a:pt x="40188" y="21801"/>
                </a:cubicBezTo>
                <a:cubicBezTo>
                  <a:pt x="40156" y="22593"/>
                  <a:pt x="40885" y="23258"/>
                  <a:pt x="41613" y="23258"/>
                </a:cubicBezTo>
                <a:cubicBezTo>
                  <a:pt x="42373" y="23258"/>
                  <a:pt x="43070" y="22561"/>
                  <a:pt x="43070" y="21833"/>
                </a:cubicBezTo>
                <a:cubicBezTo>
                  <a:pt x="43070" y="21119"/>
                  <a:pt x="42401" y="20375"/>
                  <a:pt x="41689" y="20375"/>
                </a:cubicBezTo>
                <a:close/>
                <a:moveTo>
                  <a:pt x="145804" y="20946"/>
                </a:moveTo>
                <a:cubicBezTo>
                  <a:pt x="145757" y="20994"/>
                  <a:pt x="145694" y="21002"/>
                  <a:pt x="145630" y="21002"/>
                </a:cubicBezTo>
                <a:cubicBezTo>
                  <a:pt x="145599" y="21002"/>
                  <a:pt x="145567" y="21000"/>
                  <a:pt x="145537" y="21000"/>
                </a:cubicBezTo>
                <a:cubicBezTo>
                  <a:pt x="145507" y="21000"/>
                  <a:pt x="145480" y="21002"/>
                  <a:pt x="145456" y="21009"/>
                </a:cubicBezTo>
                <a:cubicBezTo>
                  <a:pt x="145203" y="21104"/>
                  <a:pt x="145044" y="21294"/>
                  <a:pt x="144886" y="21453"/>
                </a:cubicBezTo>
                <a:cubicBezTo>
                  <a:pt x="144728" y="21643"/>
                  <a:pt x="144728" y="21928"/>
                  <a:pt x="144696" y="22086"/>
                </a:cubicBezTo>
                <a:cubicBezTo>
                  <a:pt x="144728" y="22276"/>
                  <a:pt x="144728" y="22403"/>
                  <a:pt x="144759" y="22530"/>
                </a:cubicBezTo>
                <a:cubicBezTo>
                  <a:pt x="144854" y="22783"/>
                  <a:pt x="145013" y="22941"/>
                  <a:pt x="145203" y="23100"/>
                </a:cubicBezTo>
                <a:cubicBezTo>
                  <a:pt x="145393" y="23258"/>
                  <a:pt x="145678" y="23226"/>
                  <a:pt x="145836" y="23321"/>
                </a:cubicBezTo>
                <a:cubicBezTo>
                  <a:pt x="146184" y="23226"/>
                  <a:pt x="146469" y="23195"/>
                  <a:pt x="146723" y="22941"/>
                </a:cubicBezTo>
                <a:cubicBezTo>
                  <a:pt x="146944" y="22720"/>
                  <a:pt x="146944" y="22403"/>
                  <a:pt x="147039" y="22150"/>
                </a:cubicBezTo>
                <a:cubicBezTo>
                  <a:pt x="146976" y="21896"/>
                  <a:pt x="146944" y="21643"/>
                  <a:pt x="146818" y="21453"/>
                </a:cubicBezTo>
                <a:cubicBezTo>
                  <a:pt x="146659" y="21263"/>
                  <a:pt x="146469" y="21104"/>
                  <a:pt x="146248" y="21009"/>
                </a:cubicBezTo>
                <a:cubicBezTo>
                  <a:pt x="146121" y="20978"/>
                  <a:pt x="145963" y="20978"/>
                  <a:pt x="145804" y="20946"/>
                </a:cubicBezTo>
                <a:close/>
                <a:moveTo>
                  <a:pt x="104730" y="20946"/>
                </a:moveTo>
                <a:cubicBezTo>
                  <a:pt x="104476" y="20946"/>
                  <a:pt x="104160" y="21041"/>
                  <a:pt x="103906" y="21263"/>
                </a:cubicBezTo>
                <a:cubicBezTo>
                  <a:pt x="103621" y="21485"/>
                  <a:pt x="103463" y="21801"/>
                  <a:pt x="103463" y="22150"/>
                </a:cubicBezTo>
                <a:cubicBezTo>
                  <a:pt x="103463" y="22435"/>
                  <a:pt x="103558" y="22720"/>
                  <a:pt x="103748" y="22941"/>
                </a:cubicBezTo>
                <a:cubicBezTo>
                  <a:pt x="104001" y="23258"/>
                  <a:pt x="104350" y="23416"/>
                  <a:pt x="104698" y="23416"/>
                </a:cubicBezTo>
                <a:cubicBezTo>
                  <a:pt x="104983" y="23416"/>
                  <a:pt x="105300" y="23321"/>
                  <a:pt x="105521" y="23100"/>
                </a:cubicBezTo>
                <a:cubicBezTo>
                  <a:pt x="105806" y="22878"/>
                  <a:pt x="105933" y="22530"/>
                  <a:pt x="105996" y="22150"/>
                </a:cubicBezTo>
                <a:cubicBezTo>
                  <a:pt x="105933" y="21896"/>
                  <a:pt x="105838" y="21580"/>
                  <a:pt x="105585" y="21294"/>
                </a:cubicBezTo>
                <a:cubicBezTo>
                  <a:pt x="105331" y="21041"/>
                  <a:pt x="105015" y="20946"/>
                  <a:pt x="104730" y="20946"/>
                </a:cubicBezTo>
                <a:close/>
                <a:moveTo>
                  <a:pt x="73187" y="20566"/>
                </a:moveTo>
                <a:cubicBezTo>
                  <a:pt x="72459" y="20566"/>
                  <a:pt x="71730" y="21294"/>
                  <a:pt x="71730" y="21991"/>
                </a:cubicBezTo>
                <a:cubicBezTo>
                  <a:pt x="71730" y="22708"/>
                  <a:pt x="72378" y="23424"/>
                  <a:pt x="73036" y="23424"/>
                </a:cubicBezTo>
                <a:cubicBezTo>
                  <a:pt x="73076" y="23424"/>
                  <a:pt x="73116" y="23422"/>
                  <a:pt x="73156" y="23416"/>
                </a:cubicBezTo>
                <a:cubicBezTo>
                  <a:pt x="73198" y="23422"/>
                  <a:pt x="73239" y="23424"/>
                  <a:pt x="73281" y="23424"/>
                </a:cubicBezTo>
                <a:cubicBezTo>
                  <a:pt x="73987" y="23424"/>
                  <a:pt x="74582" y="22683"/>
                  <a:pt x="74612" y="22055"/>
                </a:cubicBezTo>
                <a:cubicBezTo>
                  <a:pt x="74612" y="21263"/>
                  <a:pt x="73916" y="20566"/>
                  <a:pt x="73187" y="20566"/>
                </a:cubicBezTo>
                <a:close/>
                <a:moveTo>
                  <a:pt x="136255" y="21180"/>
                </a:moveTo>
                <a:cubicBezTo>
                  <a:pt x="136170" y="21180"/>
                  <a:pt x="136080" y="21187"/>
                  <a:pt x="135987" y="21199"/>
                </a:cubicBezTo>
                <a:cubicBezTo>
                  <a:pt x="135259" y="21611"/>
                  <a:pt x="135100" y="21928"/>
                  <a:pt x="135195" y="22625"/>
                </a:cubicBezTo>
                <a:cubicBezTo>
                  <a:pt x="135447" y="23184"/>
                  <a:pt x="135847" y="23496"/>
                  <a:pt x="136417" y="23496"/>
                </a:cubicBezTo>
                <a:cubicBezTo>
                  <a:pt x="136492" y="23496"/>
                  <a:pt x="136571" y="23491"/>
                  <a:pt x="136652" y="23480"/>
                </a:cubicBezTo>
                <a:cubicBezTo>
                  <a:pt x="137285" y="23195"/>
                  <a:pt x="137570" y="22720"/>
                  <a:pt x="137444" y="22055"/>
                </a:cubicBezTo>
                <a:cubicBezTo>
                  <a:pt x="137197" y="21451"/>
                  <a:pt x="136808" y="21180"/>
                  <a:pt x="136255" y="21180"/>
                </a:cubicBezTo>
                <a:close/>
                <a:moveTo>
                  <a:pt x="167878" y="21516"/>
                </a:moveTo>
                <a:cubicBezTo>
                  <a:pt x="167308" y="21580"/>
                  <a:pt x="166896" y="21928"/>
                  <a:pt x="166896" y="22530"/>
                </a:cubicBezTo>
                <a:cubicBezTo>
                  <a:pt x="166896" y="23080"/>
                  <a:pt x="167310" y="23513"/>
                  <a:pt x="167881" y="23513"/>
                </a:cubicBezTo>
                <a:cubicBezTo>
                  <a:pt x="167901" y="23513"/>
                  <a:pt x="167921" y="23512"/>
                  <a:pt x="167941" y="23511"/>
                </a:cubicBezTo>
                <a:cubicBezTo>
                  <a:pt x="168511" y="23480"/>
                  <a:pt x="168923" y="23068"/>
                  <a:pt x="168891" y="22530"/>
                </a:cubicBezTo>
                <a:cubicBezTo>
                  <a:pt x="168891" y="21960"/>
                  <a:pt x="168479" y="21580"/>
                  <a:pt x="167878" y="21516"/>
                </a:cubicBezTo>
                <a:close/>
                <a:moveTo>
                  <a:pt x="3135" y="22086"/>
                </a:moveTo>
                <a:cubicBezTo>
                  <a:pt x="2882" y="22150"/>
                  <a:pt x="2724" y="22308"/>
                  <a:pt x="2660" y="22561"/>
                </a:cubicBezTo>
                <a:cubicBezTo>
                  <a:pt x="2565" y="23005"/>
                  <a:pt x="2692" y="23321"/>
                  <a:pt x="3135" y="23511"/>
                </a:cubicBezTo>
                <a:cubicBezTo>
                  <a:pt x="3188" y="23517"/>
                  <a:pt x="3239" y="23519"/>
                  <a:pt x="3288" y="23519"/>
                </a:cubicBezTo>
                <a:cubicBezTo>
                  <a:pt x="3824" y="23519"/>
                  <a:pt x="4109" y="23200"/>
                  <a:pt x="4022" y="22561"/>
                </a:cubicBezTo>
                <a:cubicBezTo>
                  <a:pt x="3769" y="22118"/>
                  <a:pt x="3674" y="22086"/>
                  <a:pt x="3135" y="22086"/>
                </a:cubicBezTo>
                <a:close/>
                <a:moveTo>
                  <a:pt x="63667" y="20818"/>
                </a:moveTo>
                <a:cubicBezTo>
                  <a:pt x="63653" y="20818"/>
                  <a:pt x="63638" y="20819"/>
                  <a:pt x="63623" y="20819"/>
                </a:cubicBezTo>
                <a:cubicBezTo>
                  <a:pt x="62863" y="20819"/>
                  <a:pt x="62230" y="21580"/>
                  <a:pt x="62198" y="22245"/>
                </a:cubicBezTo>
                <a:cubicBezTo>
                  <a:pt x="62166" y="23036"/>
                  <a:pt x="62895" y="23701"/>
                  <a:pt x="63591" y="23701"/>
                </a:cubicBezTo>
                <a:cubicBezTo>
                  <a:pt x="64320" y="23701"/>
                  <a:pt x="65048" y="23005"/>
                  <a:pt x="65048" y="22276"/>
                </a:cubicBezTo>
                <a:cubicBezTo>
                  <a:pt x="65048" y="21532"/>
                  <a:pt x="64350" y="20818"/>
                  <a:pt x="63667" y="20818"/>
                </a:cubicBezTo>
                <a:close/>
                <a:moveTo>
                  <a:pt x="94964" y="21133"/>
                </a:moveTo>
                <a:cubicBezTo>
                  <a:pt x="94658" y="21133"/>
                  <a:pt x="94452" y="21311"/>
                  <a:pt x="94247" y="21516"/>
                </a:cubicBezTo>
                <a:cubicBezTo>
                  <a:pt x="94057" y="21770"/>
                  <a:pt x="93867" y="22055"/>
                  <a:pt x="93930" y="22403"/>
                </a:cubicBezTo>
                <a:lnTo>
                  <a:pt x="93930" y="22593"/>
                </a:lnTo>
                <a:cubicBezTo>
                  <a:pt x="93899" y="22751"/>
                  <a:pt x="93962" y="22878"/>
                  <a:pt x="94025" y="23005"/>
                </a:cubicBezTo>
                <a:cubicBezTo>
                  <a:pt x="94184" y="23321"/>
                  <a:pt x="94342" y="23480"/>
                  <a:pt x="94659" y="23638"/>
                </a:cubicBezTo>
                <a:cubicBezTo>
                  <a:pt x="94691" y="23670"/>
                  <a:pt x="94754" y="23670"/>
                  <a:pt x="94849" y="23701"/>
                </a:cubicBezTo>
                <a:lnTo>
                  <a:pt x="95356" y="23701"/>
                </a:lnTo>
                <a:cubicBezTo>
                  <a:pt x="95514" y="23701"/>
                  <a:pt x="95641" y="23670"/>
                  <a:pt x="95799" y="23575"/>
                </a:cubicBezTo>
                <a:cubicBezTo>
                  <a:pt x="96084" y="23480"/>
                  <a:pt x="96274" y="23258"/>
                  <a:pt x="96401" y="23005"/>
                </a:cubicBezTo>
                <a:cubicBezTo>
                  <a:pt x="96432" y="22910"/>
                  <a:pt x="96464" y="22878"/>
                  <a:pt x="96527" y="22783"/>
                </a:cubicBezTo>
                <a:lnTo>
                  <a:pt x="96527" y="22213"/>
                </a:lnTo>
                <a:lnTo>
                  <a:pt x="96527" y="22055"/>
                </a:lnTo>
                <a:cubicBezTo>
                  <a:pt x="96337" y="21801"/>
                  <a:pt x="96306" y="21516"/>
                  <a:pt x="96052" y="21421"/>
                </a:cubicBezTo>
                <a:cubicBezTo>
                  <a:pt x="95926" y="21326"/>
                  <a:pt x="95799" y="21263"/>
                  <a:pt x="95641" y="21168"/>
                </a:cubicBezTo>
                <a:cubicBezTo>
                  <a:pt x="95530" y="21152"/>
                  <a:pt x="95419" y="21152"/>
                  <a:pt x="95316" y="21152"/>
                </a:cubicBezTo>
                <a:cubicBezTo>
                  <a:pt x="95213" y="21152"/>
                  <a:pt x="95118" y="21152"/>
                  <a:pt x="95039" y="21136"/>
                </a:cubicBezTo>
                <a:cubicBezTo>
                  <a:pt x="95013" y="21134"/>
                  <a:pt x="94988" y="21133"/>
                  <a:pt x="94964" y="21133"/>
                </a:cubicBezTo>
                <a:close/>
                <a:moveTo>
                  <a:pt x="126730" y="21452"/>
                </a:moveTo>
                <a:cubicBezTo>
                  <a:pt x="126712" y="21452"/>
                  <a:pt x="126694" y="21452"/>
                  <a:pt x="126676" y="21453"/>
                </a:cubicBezTo>
                <a:cubicBezTo>
                  <a:pt x="126075" y="21453"/>
                  <a:pt x="125536" y="21960"/>
                  <a:pt x="125536" y="22593"/>
                </a:cubicBezTo>
                <a:cubicBezTo>
                  <a:pt x="125536" y="23195"/>
                  <a:pt x="126043" y="23733"/>
                  <a:pt x="126676" y="23733"/>
                </a:cubicBezTo>
                <a:cubicBezTo>
                  <a:pt x="127278" y="23733"/>
                  <a:pt x="127816" y="23226"/>
                  <a:pt x="127816" y="22593"/>
                </a:cubicBezTo>
                <a:cubicBezTo>
                  <a:pt x="127878" y="21977"/>
                  <a:pt x="127341" y="21452"/>
                  <a:pt x="126730" y="21452"/>
                </a:cubicBezTo>
                <a:close/>
                <a:moveTo>
                  <a:pt x="158271" y="21715"/>
                </a:moveTo>
                <a:cubicBezTo>
                  <a:pt x="158183" y="21715"/>
                  <a:pt x="158091" y="21723"/>
                  <a:pt x="157997" y="21738"/>
                </a:cubicBezTo>
                <a:cubicBezTo>
                  <a:pt x="157585" y="21896"/>
                  <a:pt x="157364" y="22118"/>
                  <a:pt x="157205" y="22530"/>
                </a:cubicBezTo>
                <a:lnTo>
                  <a:pt x="157205" y="23068"/>
                </a:lnTo>
                <a:cubicBezTo>
                  <a:pt x="157364" y="23480"/>
                  <a:pt x="157585" y="23701"/>
                  <a:pt x="157997" y="23860"/>
                </a:cubicBezTo>
                <a:cubicBezTo>
                  <a:pt x="158097" y="23881"/>
                  <a:pt x="158193" y="23891"/>
                  <a:pt x="158285" y="23891"/>
                </a:cubicBezTo>
                <a:cubicBezTo>
                  <a:pt x="158750" y="23891"/>
                  <a:pt x="159116" y="23623"/>
                  <a:pt x="159327" y="23068"/>
                </a:cubicBezTo>
                <a:lnTo>
                  <a:pt x="159327" y="22530"/>
                </a:lnTo>
                <a:cubicBezTo>
                  <a:pt x="159114" y="21942"/>
                  <a:pt x="158742" y="21715"/>
                  <a:pt x="158271" y="21715"/>
                </a:cubicBezTo>
                <a:close/>
                <a:moveTo>
                  <a:pt x="12921" y="21294"/>
                </a:moveTo>
                <a:cubicBezTo>
                  <a:pt x="12541" y="21294"/>
                  <a:pt x="12193" y="21421"/>
                  <a:pt x="11971" y="21675"/>
                </a:cubicBezTo>
                <a:cubicBezTo>
                  <a:pt x="11718" y="21960"/>
                  <a:pt x="11654" y="22276"/>
                  <a:pt x="11559" y="22593"/>
                </a:cubicBezTo>
                <a:cubicBezTo>
                  <a:pt x="11654" y="22941"/>
                  <a:pt x="11718" y="23321"/>
                  <a:pt x="12003" y="23575"/>
                </a:cubicBezTo>
                <a:cubicBezTo>
                  <a:pt x="12288" y="23828"/>
                  <a:pt x="12604" y="23955"/>
                  <a:pt x="12921" y="23955"/>
                </a:cubicBezTo>
                <a:cubicBezTo>
                  <a:pt x="13269" y="23955"/>
                  <a:pt x="13618" y="23796"/>
                  <a:pt x="13903" y="23511"/>
                </a:cubicBezTo>
                <a:cubicBezTo>
                  <a:pt x="14124" y="23226"/>
                  <a:pt x="14251" y="22910"/>
                  <a:pt x="14251" y="22593"/>
                </a:cubicBezTo>
                <a:cubicBezTo>
                  <a:pt x="14251" y="22245"/>
                  <a:pt x="14093" y="21896"/>
                  <a:pt x="13808" y="21643"/>
                </a:cubicBezTo>
                <a:cubicBezTo>
                  <a:pt x="13523" y="21421"/>
                  <a:pt x="13238" y="21294"/>
                  <a:pt x="12921" y="21294"/>
                </a:cubicBezTo>
                <a:close/>
                <a:moveTo>
                  <a:pt x="54027" y="21041"/>
                </a:moveTo>
                <a:cubicBezTo>
                  <a:pt x="53299" y="21041"/>
                  <a:pt x="52539" y="21770"/>
                  <a:pt x="52602" y="22466"/>
                </a:cubicBezTo>
                <a:cubicBezTo>
                  <a:pt x="52539" y="23258"/>
                  <a:pt x="53299" y="23955"/>
                  <a:pt x="53996" y="23955"/>
                </a:cubicBezTo>
                <a:cubicBezTo>
                  <a:pt x="54787" y="23955"/>
                  <a:pt x="55453" y="23226"/>
                  <a:pt x="55453" y="22530"/>
                </a:cubicBezTo>
                <a:cubicBezTo>
                  <a:pt x="55453" y="21770"/>
                  <a:pt x="54756" y="21041"/>
                  <a:pt x="54027" y="21041"/>
                </a:cubicBezTo>
                <a:close/>
                <a:moveTo>
                  <a:pt x="30434" y="22308"/>
                </a:moveTo>
                <a:lnTo>
                  <a:pt x="30687" y="22910"/>
                </a:lnTo>
                <a:cubicBezTo>
                  <a:pt x="30814" y="23100"/>
                  <a:pt x="31004" y="23226"/>
                  <a:pt x="31099" y="23416"/>
                </a:cubicBezTo>
                <a:cubicBezTo>
                  <a:pt x="30877" y="23480"/>
                  <a:pt x="30624" y="23416"/>
                  <a:pt x="30434" y="23575"/>
                </a:cubicBezTo>
                <a:cubicBezTo>
                  <a:pt x="30244" y="23701"/>
                  <a:pt x="30054" y="23860"/>
                  <a:pt x="29832" y="23986"/>
                </a:cubicBezTo>
                <a:cubicBezTo>
                  <a:pt x="29832" y="23543"/>
                  <a:pt x="29642" y="23195"/>
                  <a:pt x="29326" y="22878"/>
                </a:cubicBezTo>
                <a:cubicBezTo>
                  <a:pt x="29801" y="22846"/>
                  <a:pt x="30181" y="22593"/>
                  <a:pt x="30434" y="22308"/>
                </a:cubicBezTo>
                <a:close/>
                <a:moveTo>
                  <a:pt x="117461" y="21675"/>
                </a:moveTo>
                <a:cubicBezTo>
                  <a:pt x="117271" y="21738"/>
                  <a:pt x="117017" y="21738"/>
                  <a:pt x="116891" y="21738"/>
                </a:cubicBezTo>
                <a:cubicBezTo>
                  <a:pt x="116415" y="21896"/>
                  <a:pt x="116194" y="22150"/>
                  <a:pt x="116035" y="22593"/>
                </a:cubicBezTo>
                <a:cubicBezTo>
                  <a:pt x="115909" y="23226"/>
                  <a:pt x="116194" y="23733"/>
                  <a:pt x="116891" y="23986"/>
                </a:cubicBezTo>
                <a:lnTo>
                  <a:pt x="117461" y="23986"/>
                </a:lnTo>
                <a:cubicBezTo>
                  <a:pt x="118157" y="23701"/>
                  <a:pt x="118411" y="23195"/>
                  <a:pt x="118316" y="22561"/>
                </a:cubicBezTo>
                <a:cubicBezTo>
                  <a:pt x="118157" y="22118"/>
                  <a:pt x="117872" y="21833"/>
                  <a:pt x="117461" y="21675"/>
                </a:cubicBezTo>
                <a:close/>
                <a:moveTo>
                  <a:pt x="85601" y="21294"/>
                </a:moveTo>
                <a:cubicBezTo>
                  <a:pt x="84841" y="21294"/>
                  <a:pt x="84208" y="21928"/>
                  <a:pt x="84208" y="22625"/>
                </a:cubicBezTo>
                <a:cubicBezTo>
                  <a:pt x="84208" y="23367"/>
                  <a:pt x="84813" y="24019"/>
                  <a:pt x="85490" y="24019"/>
                </a:cubicBezTo>
                <a:cubicBezTo>
                  <a:pt x="85506" y="24019"/>
                  <a:pt x="85522" y="24019"/>
                  <a:pt x="85538" y="24018"/>
                </a:cubicBezTo>
                <a:cubicBezTo>
                  <a:pt x="85556" y="24019"/>
                  <a:pt x="85574" y="24019"/>
                  <a:pt x="85592" y="24019"/>
                </a:cubicBezTo>
                <a:cubicBezTo>
                  <a:pt x="86357" y="24019"/>
                  <a:pt x="86932" y="23369"/>
                  <a:pt x="86932" y="22688"/>
                </a:cubicBezTo>
                <a:cubicBezTo>
                  <a:pt x="86932" y="21928"/>
                  <a:pt x="86298" y="21294"/>
                  <a:pt x="85601" y="21294"/>
                </a:cubicBezTo>
                <a:close/>
                <a:moveTo>
                  <a:pt x="148718" y="21833"/>
                </a:moveTo>
                <a:cubicBezTo>
                  <a:pt x="148148" y="21833"/>
                  <a:pt x="147578" y="22371"/>
                  <a:pt x="147578" y="23005"/>
                </a:cubicBezTo>
                <a:cubicBezTo>
                  <a:pt x="147578" y="23575"/>
                  <a:pt x="148085" y="24145"/>
                  <a:pt x="148718" y="24145"/>
                </a:cubicBezTo>
                <a:cubicBezTo>
                  <a:pt x="148735" y="24146"/>
                  <a:pt x="148752" y="24146"/>
                  <a:pt x="148769" y="24146"/>
                </a:cubicBezTo>
                <a:cubicBezTo>
                  <a:pt x="149351" y="24146"/>
                  <a:pt x="149890" y="23620"/>
                  <a:pt x="149890" y="23005"/>
                </a:cubicBezTo>
                <a:cubicBezTo>
                  <a:pt x="149890" y="22403"/>
                  <a:pt x="149351" y="21833"/>
                  <a:pt x="148718" y="21833"/>
                </a:cubicBezTo>
                <a:close/>
                <a:moveTo>
                  <a:pt x="44327" y="21313"/>
                </a:moveTo>
                <a:cubicBezTo>
                  <a:pt x="43615" y="21313"/>
                  <a:pt x="43068" y="22041"/>
                  <a:pt x="43038" y="22688"/>
                </a:cubicBezTo>
                <a:cubicBezTo>
                  <a:pt x="43007" y="23511"/>
                  <a:pt x="43735" y="24145"/>
                  <a:pt x="44432" y="24176"/>
                </a:cubicBezTo>
                <a:cubicBezTo>
                  <a:pt x="44448" y="24177"/>
                  <a:pt x="44465" y="24177"/>
                  <a:pt x="44482" y="24177"/>
                </a:cubicBezTo>
                <a:cubicBezTo>
                  <a:pt x="45251" y="24177"/>
                  <a:pt x="45889" y="23465"/>
                  <a:pt x="45920" y="22783"/>
                </a:cubicBezTo>
                <a:cubicBezTo>
                  <a:pt x="45951" y="22009"/>
                  <a:pt x="45255" y="21325"/>
                  <a:pt x="44543" y="21325"/>
                </a:cubicBezTo>
                <a:cubicBezTo>
                  <a:pt x="44527" y="21325"/>
                  <a:pt x="44511" y="21325"/>
                  <a:pt x="44495" y="21326"/>
                </a:cubicBezTo>
                <a:cubicBezTo>
                  <a:pt x="44438" y="21317"/>
                  <a:pt x="44382" y="21313"/>
                  <a:pt x="44327" y="21313"/>
                </a:cubicBezTo>
                <a:close/>
                <a:moveTo>
                  <a:pt x="107611" y="21896"/>
                </a:moveTo>
                <a:cubicBezTo>
                  <a:pt x="106883" y="21896"/>
                  <a:pt x="106376" y="22403"/>
                  <a:pt x="106345" y="23068"/>
                </a:cubicBezTo>
                <a:cubicBezTo>
                  <a:pt x="106376" y="23733"/>
                  <a:pt x="106915" y="24271"/>
                  <a:pt x="107548" y="24303"/>
                </a:cubicBezTo>
                <a:cubicBezTo>
                  <a:pt x="108277" y="24303"/>
                  <a:pt x="108783" y="23796"/>
                  <a:pt x="108783" y="23100"/>
                </a:cubicBezTo>
                <a:cubicBezTo>
                  <a:pt x="108783" y="22403"/>
                  <a:pt x="108277" y="21896"/>
                  <a:pt x="107611" y="21896"/>
                </a:cubicBezTo>
                <a:close/>
                <a:moveTo>
                  <a:pt x="170475" y="22593"/>
                </a:moveTo>
                <a:cubicBezTo>
                  <a:pt x="169905" y="22941"/>
                  <a:pt x="169810" y="23068"/>
                  <a:pt x="169873" y="23701"/>
                </a:cubicBezTo>
                <a:cubicBezTo>
                  <a:pt x="170063" y="24050"/>
                  <a:pt x="170063" y="24050"/>
                  <a:pt x="170475" y="24303"/>
                </a:cubicBezTo>
                <a:lnTo>
                  <a:pt x="170981" y="24303"/>
                </a:lnTo>
                <a:cubicBezTo>
                  <a:pt x="171520" y="23955"/>
                  <a:pt x="171615" y="23828"/>
                  <a:pt x="171583" y="23195"/>
                </a:cubicBezTo>
                <a:cubicBezTo>
                  <a:pt x="171361" y="22846"/>
                  <a:pt x="171361" y="22846"/>
                  <a:pt x="170981" y="22593"/>
                </a:cubicBezTo>
                <a:close/>
                <a:moveTo>
                  <a:pt x="139186" y="22086"/>
                </a:moveTo>
                <a:cubicBezTo>
                  <a:pt x="138584" y="22086"/>
                  <a:pt x="138045" y="22593"/>
                  <a:pt x="138045" y="23195"/>
                </a:cubicBezTo>
                <a:cubicBezTo>
                  <a:pt x="138045" y="23796"/>
                  <a:pt x="138552" y="24335"/>
                  <a:pt x="139154" y="24335"/>
                </a:cubicBezTo>
                <a:cubicBezTo>
                  <a:pt x="139171" y="24336"/>
                  <a:pt x="139188" y="24336"/>
                  <a:pt x="139205" y="24336"/>
                </a:cubicBezTo>
                <a:cubicBezTo>
                  <a:pt x="139785" y="24336"/>
                  <a:pt x="140294" y="23811"/>
                  <a:pt x="140294" y="23226"/>
                </a:cubicBezTo>
                <a:cubicBezTo>
                  <a:pt x="140294" y="22625"/>
                  <a:pt x="139787" y="22086"/>
                  <a:pt x="139186" y="22086"/>
                </a:cubicBezTo>
                <a:close/>
                <a:moveTo>
                  <a:pt x="75892" y="21575"/>
                </a:moveTo>
                <a:cubicBezTo>
                  <a:pt x="75157" y="21575"/>
                  <a:pt x="74612" y="22158"/>
                  <a:pt x="74612" y="22941"/>
                </a:cubicBezTo>
                <a:cubicBezTo>
                  <a:pt x="74612" y="23796"/>
                  <a:pt x="75246" y="24335"/>
                  <a:pt x="76006" y="24366"/>
                </a:cubicBezTo>
                <a:cubicBezTo>
                  <a:pt x="76797" y="24366"/>
                  <a:pt x="77431" y="23796"/>
                  <a:pt x="77431" y="23005"/>
                </a:cubicBezTo>
                <a:cubicBezTo>
                  <a:pt x="77431" y="22213"/>
                  <a:pt x="76829" y="21611"/>
                  <a:pt x="76006" y="21580"/>
                </a:cubicBezTo>
                <a:cubicBezTo>
                  <a:pt x="75967" y="21576"/>
                  <a:pt x="75930" y="21575"/>
                  <a:pt x="75892" y="21575"/>
                </a:cubicBezTo>
                <a:close/>
                <a:moveTo>
                  <a:pt x="98047" y="21991"/>
                </a:moveTo>
                <a:cubicBezTo>
                  <a:pt x="97319" y="21991"/>
                  <a:pt x="96781" y="22498"/>
                  <a:pt x="96781" y="23226"/>
                </a:cubicBezTo>
                <a:cubicBezTo>
                  <a:pt x="96749" y="23955"/>
                  <a:pt x="97319" y="24525"/>
                  <a:pt x="98047" y="24525"/>
                </a:cubicBezTo>
                <a:cubicBezTo>
                  <a:pt x="98807" y="24525"/>
                  <a:pt x="99314" y="23986"/>
                  <a:pt x="99378" y="23258"/>
                </a:cubicBezTo>
                <a:cubicBezTo>
                  <a:pt x="99314" y="22530"/>
                  <a:pt x="98776" y="21991"/>
                  <a:pt x="98047" y="21991"/>
                </a:cubicBezTo>
                <a:close/>
                <a:moveTo>
                  <a:pt x="129598" y="22403"/>
                </a:moveTo>
                <a:cubicBezTo>
                  <a:pt x="129152" y="22403"/>
                  <a:pt x="128782" y="22667"/>
                  <a:pt x="128545" y="23195"/>
                </a:cubicBezTo>
                <a:cubicBezTo>
                  <a:pt x="128513" y="23638"/>
                  <a:pt x="128545" y="23986"/>
                  <a:pt x="128861" y="24303"/>
                </a:cubicBezTo>
                <a:cubicBezTo>
                  <a:pt x="129178" y="24588"/>
                  <a:pt x="129526" y="24588"/>
                  <a:pt x="129875" y="24588"/>
                </a:cubicBezTo>
                <a:cubicBezTo>
                  <a:pt x="130572" y="24303"/>
                  <a:pt x="130762" y="23828"/>
                  <a:pt x="130667" y="23195"/>
                </a:cubicBezTo>
                <a:cubicBezTo>
                  <a:pt x="130572" y="22846"/>
                  <a:pt x="130287" y="22561"/>
                  <a:pt x="129875" y="22435"/>
                </a:cubicBezTo>
                <a:cubicBezTo>
                  <a:pt x="129780" y="22413"/>
                  <a:pt x="129687" y="22403"/>
                  <a:pt x="129598" y="22403"/>
                </a:cubicBezTo>
                <a:close/>
                <a:moveTo>
                  <a:pt x="66505" y="21706"/>
                </a:moveTo>
                <a:cubicBezTo>
                  <a:pt x="65745" y="21706"/>
                  <a:pt x="65048" y="22435"/>
                  <a:pt x="65048" y="23163"/>
                </a:cubicBezTo>
                <a:cubicBezTo>
                  <a:pt x="65048" y="23863"/>
                  <a:pt x="65691" y="24592"/>
                  <a:pt x="66388" y="24592"/>
                </a:cubicBezTo>
                <a:cubicBezTo>
                  <a:pt x="66416" y="24592"/>
                  <a:pt x="66445" y="24591"/>
                  <a:pt x="66473" y="24588"/>
                </a:cubicBezTo>
                <a:cubicBezTo>
                  <a:pt x="66489" y="24589"/>
                  <a:pt x="66504" y="24589"/>
                  <a:pt x="66519" y="24589"/>
                </a:cubicBezTo>
                <a:cubicBezTo>
                  <a:pt x="67260" y="24589"/>
                  <a:pt x="67899" y="23846"/>
                  <a:pt x="67930" y="23195"/>
                </a:cubicBezTo>
                <a:cubicBezTo>
                  <a:pt x="67930" y="22403"/>
                  <a:pt x="67233" y="21706"/>
                  <a:pt x="66505" y="21706"/>
                </a:cubicBezTo>
                <a:close/>
                <a:moveTo>
                  <a:pt x="6277" y="22766"/>
                </a:moveTo>
                <a:cubicBezTo>
                  <a:pt x="5995" y="22766"/>
                  <a:pt x="5687" y="22918"/>
                  <a:pt x="5352" y="23353"/>
                </a:cubicBezTo>
                <a:cubicBezTo>
                  <a:pt x="5320" y="24018"/>
                  <a:pt x="5352" y="24176"/>
                  <a:pt x="5574" y="24430"/>
                </a:cubicBezTo>
                <a:cubicBezTo>
                  <a:pt x="5827" y="24651"/>
                  <a:pt x="5954" y="24651"/>
                  <a:pt x="6651" y="24651"/>
                </a:cubicBezTo>
                <a:cubicBezTo>
                  <a:pt x="6809" y="24493"/>
                  <a:pt x="6999" y="24430"/>
                  <a:pt x="7126" y="24208"/>
                </a:cubicBezTo>
                <a:cubicBezTo>
                  <a:pt x="7221" y="24050"/>
                  <a:pt x="7284" y="23733"/>
                  <a:pt x="7252" y="23575"/>
                </a:cubicBezTo>
                <a:cubicBezTo>
                  <a:pt x="7157" y="23290"/>
                  <a:pt x="7094" y="23100"/>
                  <a:pt x="6967" y="23036"/>
                </a:cubicBezTo>
                <a:cubicBezTo>
                  <a:pt x="6758" y="22887"/>
                  <a:pt x="6528" y="22766"/>
                  <a:pt x="6277" y="22766"/>
                </a:cubicBezTo>
                <a:close/>
                <a:moveTo>
                  <a:pt x="161165" y="22651"/>
                </a:moveTo>
                <a:cubicBezTo>
                  <a:pt x="160705" y="22651"/>
                  <a:pt x="160361" y="22873"/>
                  <a:pt x="160182" y="23385"/>
                </a:cubicBezTo>
                <a:cubicBezTo>
                  <a:pt x="160214" y="23638"/>
                  <a:pt x="160119" y="23860"/>
                  <a:pt x="160245" y="24081"/>
                </a:cubicBezTo>
                <a:cubicBezTo>
                  <a:pt x="160340" y="24240"/>
                  <a:pt x="160562" y="24493"/>
                  <a:pt x="160721" y="24588"/>
                </a:cubicBezTo>
                <a:cubicBezTo>
                  <a:pt x="160847" y="24636"/>
                  <a:pt x="160974" y="24643"/>
                  <a:pt x="161097" y="24643"/>
                </a:cubicBezTo>
                <a:cubicBezTo>
                  <a:pt x="161158" y="24643"/>
                  <a:pt x="161218" y="24641"/>
                  <a:pt x="161277" y="24641"/>
                </a:cubicBezTo>
                <a:cubicBezTo>
                  <a:pt x="161336" y="24641"/>
                  <a:pt x="161393" y="24643"/>
                  <a:pt x="161449" y="24651"/>
                </a:cubicBezTo>
                <a:cubicBezTo>
                  <a:pt x="162114" y="24366"/>
                  <a:pt x="162272" y="23891"/>
                  <a:pt x="162146" y="23321"/>
                </a:cubicBezTo>
                <a:cubicBezTo>
                  <a:pt x="161924" y="22910"/>
                  <a:pt x="161924" y="22910"/>
                  <a:pt x="161512" y="22688"/>
                </a:cubicBezTo>
                <a:cubicBezTo>
                  <a:pt x="161390" y="22664"/>
                  <a:pt x="161274" y="22651"/>
                  <a:pt x="161165" y="22651"/>
                </a:cubicBezTo>
                <a:close/>
                <a:moveTo>
                  <a:pt x="56954" y="21927"/>
                </a:moveTo>
                <a:cubicBezTo>
                  <a:pt x="56185" y="21927"/>
                  <a:pt x="55548" y="22640"/>
                  <a:pt x="55548" y="23353"/>
                </a:cubicBezTo>
                <a:cubicBezTo>
                  <a:pt x="55548" y="24097"/>
                  <a:pt x="56215" y="24811"/>
                  <a:pt x="56927" y="24811"/>
                </a:cubicBezTo>
                <a:cubicBezTo>
                  <a:pt x="56942" y="24811"/>
                  <a:pt x="56957" y="24810"/>
                  <a:pt x="56973" y="24810"/>
                </a:cubicBezTo>
                <a:cubicBezTo>
                  <a:pt x="56987" y="24810"/>
                  <a:pt x="57002" y="24811"/>
                  <a:pt x="57017" y="24811"/>
                </a:cubicBezTo>
                <a:cubicBezTo>
                  <a:pt x="57698" y="24811"/>
                  <a:pt x="58367" y="24098"/>
                  <a:pt x="58398" y="23416"/>
                </a:cubicBezTo>
                <a:cubicBezTo>
                  <a:pt x="58429" y="22625"/>
                  <a:pt x="57669" y="21960"/>
                  <a:pt x="57004" y="21928"/>
                </a:cubicBezTo>
                <a:cubicBezTo>
                  <a:pt x="56988" y="21927"/>
                  <a:pt x="56971" y="21927"/>
                  <a:pt x="56954" y="21927"/>
                </a:cubicBezTo>
                <a:close/>
                <a:moveTo>
                  <a:pt x="120081" y="22656"/>
                </a:moveTo>
                <a:cubicBezTo>
                  <a:pt x="119899" y="22656"/>
                  <a:pt x="119725" y="22688"/>
                  <a:pt x="119551" y="22751"/>
                </a:cubicBezTo>
                <a:lnTo>
                  <a:pt x="119107" y="23195"/>
                </a:lnTo>
                <a:cubicBezTo>
                  <a:pt x="118949" y="23543"/>
                  <a:pt x="118949" y="23891"/>
                  <a:pt x="119107" y="24303"/>
                </a:cubicBezTo>
                <a:lnTo>
                  <a:pt x="119551" y="24746"/>
                </a:lnTo>
                <a:cubicBezTo>
                  <a:pt x="119725" y="24794"/>
                  <a:pt x="119915" y="24818"/>
                  <a:pt x="120101" y="24818"/>
                </a:cubicBezTo>
                <a:cubicBezTo>
                  <a:pt x="120287" y="24818"/>
                  <a:pt x="120469" y="24794"/>
                  <a:pt x="120627" y="24746"/>
                </a:cubicBezTo>
                <a:lnTo>
                  <a:pt x="121103" y="24271"/>
                </a:lnTo>
                <a:cubicBezTo>
                  <a:pt x="121229" y="23891"/>
                  <a:pt x="121229" y="23543"/>
                  <a:pt x="121103" y="23195"/>
                </a:cubicBezTo>
                <a:lnTo>
                  <a:pt x="120659" y="22751"/>
                </a:lnTo>
                <a:cubicBezTo>
                  <a:pt x="120453" y="22688"/>
                  <a:pt x="120263" y="22656"/>
                  <a:pt x="120081" y="22656"/>
                </a:cubicBezTo>
                <a:close/>
                <a:moveTo>
                  <a:pt x="15803" y="22055"/>
                </a:moveTo>
                <a:cubicBezTo>
                  <a:pt x="15011" y="22055"/>
                  <a:pt x="14409" y="22625"/>
                  <a:pt x="14378" y="23416"/>
                </a:cubicBezTo>
                <a:cubicBezTo>
                  <a:pt x="14378" y="24208"/>
                  <a:pt x="15011" y="24810"/>
                  <a:pt x="15803" y="24905"/>
                </a:cubicBezTo>
                <a:cubicBezTo>
                  <a:pt x="16595" y="24810"/>
                  <a:pt x="17228" y="24271"/>
                  <a:pt x="17228" y="23480"/>
                </a:cubicBezTo>
                <a:cubicBezTo>
                  <a:pt x="17228" y="22688"/>
                  <a:pt x="16595" y="22055"/>
                  <a:pt x="15803" y="22055"/>
                </a:cubicBezTo>
                <a:close/>
                <a:moveTo>
                  <a:pt x="88483" y="22213"/>
                </a:moveTo>
                <a:cubicBezTo>
                  <a:pt x="87755" y="22245"/>
                  <a:pt x="87122" y="22846"/>
                  <a:pt x="87122" y="23543"/>
                </a:cubicBezTo>
                <a:cubicBezTo>
                  <a:pt x="87122" y="24303"/>
                  <a:pt x="87755" y="24905"/>
                  <a:pt x="88452" y="24905"/>
                </a:cubicBezTo>
                <a:cubicBezTo>
                  <a:pt x="88469" y="24906"/>
                  <a:pt x="88487" y="24906"/>
                  <a:pt x="88504" y="24906"/>
                </a:cubicBezTo>
                <a:cubicBezTo>
                  <a:pt x="89210" y="24906"/>
                  <a:pt x="89813" y="24286"/>
                  <a:pt x="89813" y="23575"/>
                </a:cubicBezTo>
                <a:cubicBezTo>
                  <a:pt x="89813" y="22878"/>
                  <a:pt x="89243" y="22245"/>
                  <a:pt x="88483" y="22213"/>
                </a:cubicBezTo>
                <a:close/>
                <a:moveTo>
                  <a:pt x="151554" y="22772"/>
                </a:moveTo>
                <a:cubicBezTo>
                  <a:pt x="151486" y="22772"/>
                  <a:pt x="151417" y="22775"/>
                  <a:pt x="151346" y="22783"/>
                </a:cubicBezTo>
                <a:cubicBezTo>
                  <a:pt x="150935" y="22941"/>
                  <a:pt x="150681" y="23195"/>
                  <a:pt x="150555" y="23575"/>
                </a:cubicBezTo>
                <a:lnTo>
                  <a:pt x="150555" y="24176"/>
                </a:lnTo>
                <a:cubicBezTo>
                  <a:pt x="150681" y="24525"/>
                  <a:pt x="150935" y="24778"/>
                  <a:pt x="151315" y="24936"/>
                </a:cubicBezTo>
                <a:cubicBezTo>
                  <a:pt x="151394" y="24944"/>
                  <a:pt x="151470" y="24948"/>
                  <a:pt x="151544" y="24948"/>
                </a:cubicBezTo>
                <a:cubicBezTo>
                  <a:pt x="152089" y="24948"/>
                  <a:pt x="152481" y="24731"/>
                  <a:pt x="152677" y="24145"/>
                </a:cubicBezTo>
                <a:lnTo>
                  <a:pt x="152677" y="23638"/>
                </a:lnTo>
                <a:cubicBezTo>
                  <a:pt x="152481" y="22995"/>
                  <a:pt x="152063" y="22772"/>
                  <a:pt x="151554" y="22772"/>
                </a:cubicBezTo>
                <a:close/>
                <a:moveTo>
                  <a:pt x="173679" y="23567"/>
                </a:moveTo>
                <a:cubicBezTo>
                  <a:pt x="173143" y="23567"/>
                  <a:pt x="172855" y="23884"/>
                  <a:pt x="172913" y="24493"/>
                </a:cubicBezTo>
                <a:cubicBezTo>
                  <a:pt x="173069" y="24884"/>
                  <a:pt x="173333" y="25017"/>
                  <a:pt x="173668" y="25017"/>
                </a:cubicBezTo>
                <a:cubicBezTo>
                  <a:pt x="173740" y="25017"/>
                  <a:pt x="173816" y="25011"/>
                  <a:pt x="173895" y="25000"/>
                </a:cubicBezTo>
                <a:cubicBezTo>
                  <a:pt x="174180" y="24841"/>
                  <a:pt x="174180" y="24810"/>
                  <a:pt x="174338" y="24525"/>
                </a:cubicBezTo>
                <a:cubicBezTo>
                  <a:pt x="174433" y="24113"/>
                  <a:pt x="174307" y="23733"/>
                  <a:pt x="173832" y="23575"/>
                </a:cubicBezTo>
                <a:cubicBezTo>
                  <a:pt x="173779" y="23569"/>
                  <a:pt x="173728" y="23567"/>
                  <a:pt x="173679" y="23567"/>
                </a:cubicBezTo>
                <a:close/>
                <a:moveTo>
                  <a:pt x="33411" y="22941"/>
                </a:moveTo>
                <a:cubicBezTo>
                  <a:pt x="33443" y="23511"/>
                  <a:pt x="33664" y="23891"/>
                  <a:pt x="34139" y="24271"/>
                </a:cubicBezTo>
                <a:cubicBezTo>
                  <a:pt x="33506" y="24335"/>
                  <a:pt x="33063" y="24525"/>
                  <a:pt x="32746" y="25063"/>
                </a:cubicBezTo>
                <a:cubicBezTo>
                  <a:pt x="32746" y="24746"/>
                  <a:pt x="32714" y="24461"/>
                  <a:pt x="32587" y="24271"/>
                </a:cubicBezTo>
                <a:cubicBezTo>
                  <a:pt x="32461" y="24050"/>
                  <a:pt x="32271" y="23860"/>
                  <a:pt x="32112" y="23670"/>
                </a:cubicBezTo>
                <a:cubicBezTo>
                  <a:pt x="32619" y="23670"/>
                  <a:pt x="33063" y="23416"/>
                  <a:pt x="33411" y="22941"/>
                </a:cubicBezTo>
                <a:close/>
                <a:moveTo>
                  <a:pt x="47347" y="22209"/>
                </a:moveTo>
                <a:cubicBezTo>
                  <a:pt x="46595" y="22209"/>
                  <a:pt x="45952" y="22936"/>
                  <a:pt x="45952" y="23575"/>
                </a:cubicBezTo>
                <a:cubicBezTo>
                  <a:pt x="45952" y="24366"/>
                  <a:pt x="46680" y="25063"/>
                  <a:pt x="47377" y="25063"/>
                </a:cubicBezTo>
                <a:cubicBezTo>
                  <a:pt x="48137" y="25063"/>
                  <a:pt x="48897" y="24335"/>
                  <a:pt x="48865" y="23638"/>
                </a:cubicBezTo>
                <a:cubicBezTo>
                  <a:pt x="48897" y="22910"/>
                  <a:pt x="48105" y="22245"/>
                  <a:pt x="47440" y="22213"/>
                </a:cubicBezTo>
                <a:cubicBezTo>
                  <a:pt x="47409" y="22210"/>
                  <a:pt x="47378" y="22209"/>
                  <a:pt x="47347" y="22209"/>
                </a:cubicBezTo>
                <a:close/>
                <a:moveTo>
                  <a:pt x="110630" y="22770"/>
                </a:moveTo>
                <a:cubicBezTo>
                  <a:pt x="110542" y="22770"/>
                  <a:pt x="110451" y="22783"/>
                  <a:pt x="110367" y="22783"/>
                </a:cubicBezTo>
                <a:cubicBezTo>
                  <a:pt x="109923" y="22783"/>
                  <a:pt x="109575" y="23100"/>
                  <a:pt x="109417" y="23480"/>
                </a:cubicBezTo>
                <a:cubicBezTo>
                  <a:pt x="109353" y="23670"/>
                  <a:pt x="109353" y="23860"/>
                  <a:pt x="109353" y="24050"/>
                </a:cubicBezTo>
                <a:cubicBezTo>
                  <a:pt x="109353" y="24430"/>
                  <a:pt x="109670" y="24841"/>
                  <a:pt x="109987" y="24968"/>
                </a:cubicBezTo>
                <a:cubicBezTo>
                  <a:pt x="110240" y="25063"/>
                  <a:pt x="110493" y="25063"/>
                  <a:pt x="110778" y="25063"/>
                </a:cubicBezTo>
                <a:cubicBezTo>
                  <a:pt x="110842" y="25063"/>
                  <a:pt x="110937" y="25000"/>
                  <a:pt x="111000" y="24968"/>
                </a:cubicBezTo>
                <a:cubicBezTo>
                  <a:pt x="111412" y="24746"/>
                  <a:pt x="111633" y="24366"/>
                  <a:pt x="111602" y="23955"/>
                </a:cubicBezTo>
                <a:cubicBezTo>
                  <a:pt x="111665" y="23891"/>
                  <a:pt x="111665" y="23891"/>
                  <a:pt x="111665" y="23860"/>
                </a:cubicBezTo>
                <a:cubicBezTo>
                  <a:pt x="111728" y="23480"/>
                  <a:pt x="111348" y="22941"/>
                  <a:pt x="110937" y="22878"/>
                </a:cubicBezTo>
                <a:cubicBezTo>
                  <a:pt x="110849" y="22790"/>
                  <a:pt x="110741" y="22770"/>
                  <a:pt x="110630" y="22770"/>
                </a:cubicBezTo>
                <a:close/>
                <a:moveTo>
                  <a:pt x="142065" y="23036"/>
                </a:moveTo>
                <a:cubicBezTo>
                  <a:pt x="141600" y="23036"/>
                  <a:pt x="141234" y="23305"/>
                  <a:pt x="141022" y="23860"/>
                </a:cubicBezTo>
                <a:lnTo>
                  <a:pt x="141022" y="24430"/>
                </a:lnTo>
                <a:cubicBezTo>
                  <a:pt x="141227" y="24968"/>
                  <a:pt x="141577" y="25195"/>
                  <a:pt x="142039" y="25195"/>
                </a:cubicBezTo>
                <a:cubicBezTo>
                  <a:pt x="142148" y="25195"/>
                  <a:pt x="142263" y="25182"/>
                  <a:pt x="142384" y="25158"/>
                </a:cubicBezTo>
                <a:cubicBezTo>
                  <a:pt x="142796" y="25063"/>
                  <a:pt x="142986" y="24778"/>
                  <a:pt x="143144" y="24430"/>
                </a:cubicBezTo>
                <a:lnTo>
                  <a:pt x="143144" y="23860"/>
                </a:lnTo>
                <a:cubicBezTo>
                  <a:pt x="142986" y="23480"/>
                  <a:pt x="142764" y="23226"/>
                  <a:pt x="142352" y="23068"/>
                </a:cubicBezTo>
                <a:cubicBezTo>
                  <a:pt x="142253" y="23047"/>
                  <a:pt x="142157" y="23036"/>
                  <a:pt x="142065" y="23036"/>
                </a:cubicBezTo>
                <a:close/>
                <a:moveTo>
                  <a:pt x="78951" y="22371"/>
                </a:moveTo>
                <a:cubicBezTo>
                  <a:pt x="78539" y="22435"/>
                  <a:pt x="78159" y="22561"/>
                  <a:pt x="77874" y="22910"/>
                </a:cubicBezTo>
                <a:cubicBezTo>
                  <a:pt x="77684" y="23195"/>
                  <a:pt x="77621" y="23511"/>
                  <a:pt x="77558" y="23796"/>
                </a:cubicBezTo>
                <a:cubicBezTo>
                  <a:pt x="77621" y="24208"/>
                  <a:pt x="77748" y="24620"/>
                  <a:pt x="78159" y="24905"/>
                </a:cubicBezTo>
                <a:cubicBezTo>
                  <a:pt x="78413" y="25095"/>
                  <a:pt x="78698" y="25126"/>
                  <a:pt x="79014" y="25221"/>
                </a:cubicBezTo>
                <a:cubicBezTo>
                  <a:pt x="79426" y="25126"/>
                  <a:pt x="79806" y="25000"/>
                  <a:pt x="80091" y="24651"/>
                </a:cubicBezTo>
                <a:cubicBezTo>
                  <a:pt x="80281" y="24366"/>
                  <a:pt x="80281" y="24050"/>
                  <a:pt x="80408" y="23828"/>
                </a:cubicBezTo>
                <a:cubicBezTo>
                  <a:pt x="80281" y="23353"/>
                  <a:pt x="80154" y="22941"/>
                  <a:pt x="79806" y="22688"/>
                </a:cubicBezTo>
                <a:cubicBezTo>
                  <a:pt x="79521" y="22466"/>
                  <a:pt x="79268" y="22435"/>
                  <a:pt x="78951" y="22371"/>
                </a:cubicBezTo>
                <a:close/>
                <a:moveTo>
                  <a:pt x="37860" y="22458"/>
                </a:moveTo>
                <a:cubicBezTo>
                  <a:pt x="37504" y="22458"/>
                  <a:pt x="37148" y="22545"/>
                  <a:pt x="36989" y="22720"/>
                </a:cubicBezTo>
                <a:cubicBezTo>
                  <a:pt x="36894" y="22846"/>
                  <a:pt x="36768" y="22910"/>
                  <a:pt x="36673" y="23036"/>
                </a:cubicBezTo>
                <a:cubicBezTo>
                  <a:pt x="36578" y="23100"/>
                  <a:pt x="36483" y="23226"/>
                  <a:pt x="36451" y="23385"/>
                </a:cubicBezTo>
                <a:cubicBezTo>
                  <a:pt x="36388" y="23733"/>
                  <a:pt x="36388" y="24081"/>
                  <a:pt x="36451" y="24430"/>
                </a:cubicBezTo>
                <a:cubicBezTo>
                  <a:pt x="36483" y="24588"/>
                  <a:pt x="36546" y="24651"/>
                  <a:pt x="36673" y="24778"/>
                </a:cubicBezTo>
                <a:lnTo>
                  <a:pt x="36989" y="25095"/>
                </a:lnTo>
                <a:lnTo>
                  <a:pt x="37021" y="25095"/>
                </a:lnTo>
                <a:cubicBezTo>
                  <a:pt x="37064" y="25089"/>
                  <a:pt x="37106" y="25086"/>
                  <a:pt x="37145" y="25086"/>
                </a:cubicBezTo>
                <a:cubicBezTo>
                  <a:pt x="37440" y="25086"/>
                  <a:pt x="37649" y="25243"/>
                  <a:pt x="37867" y="25379"/>
                </a:cubicBezTo>
                <a:lnTo>
                  <a:pt x="37867" y="25379"/>
                </a:lnTo>
                <a:cubicBezTo>
                  <a:pt x="37913" y="25380"/>
                  <a:pt x="37959" y="25380"/>
                  <a:pt x="38003" y="25380"/>
                </a:cubicBezTo>
                <a:cubicBezTo>
                  <a:pt x="38225" y="25380"/>
                  <a:pt x="38225" y="25380"/>
                  <a:pt x="38510" y="25221"/>
                </a:cubicBezTo>
                <a:cubicBezTo>
                  <a:pt x="38763" y="25095"/>
                  <a:pt x="38858" y="24905"/>
                  <a:pt x="39080" y="24746"/>
                </a:cubicBezTo>
                <a:cubicBezTo>
                  <a:pt x="39143" y="24651"/>
                  <a:pt x="39143" y="24525"/>
                  <a:pt x="39238" y="24461"/>
                </a:cubicBezTo>
                <a:cubicBezTo>
                  <a:pt x="39301" y="24303"/>
                  <a:pt x="39270" y="24081"/>
                  <a:pt x="39301" y="23955"/>
                </a:cubicBezTo>
                <a:cubicBezTo>
                  <a:pt x="39270" y="23828"/>
                  <a:pt x="39270" y="23796"/>
                  <a:pt x="39270" y="23733"/>
                </a:cubicBezTo>
                <a:cubicBezTo>
                  <a:pt x="39270" y="23416"/>
                  <a:pt x="39206" y="23100"/>
                  <a:pt x="38921" y="22910"/>
                </a:cubicBezTo>
                <a:lnTo>
                  <a:pt x="38731" y="22720"/>
                </a:lnTo>
                <a:cubicBezTo>
                  <a:pt x="38573" y="22545"/>
                  <a:pt x="38217" y="22458"/>
                  <a:pt x="37860" y="22458"/>
                </a:cubicBezTo>
                <a:close/>
                <a:moveTo>
                  <a:pt x="164141" y="23543"/>
                </a:moveTo>
                <a:cubicBezTo>
                  <a:pt x="163856" y="23543"/>
                  <a:pt x="163602" y="23670"/>
                  <a:pt x="163412" y="23828"/>
                </a:cubicBezTo>
                <a:cubicBezTo>
                  <a:pt x="163159" y="24050"/>
                  <a:pt x="163127" y="24366"/>
                  <a:pt x="163159" y="24620"/>
                </a:cubicBezTo>
                <a:cubicBezTo>
                  <a:pt x="163286" y="25063"/>
                  <a:pt x="163539" y="25253"/>
                  <a:pt x="163919" y="25411"/>
                </a:cubicBezTo>
                <a:lnTo>
                  <a:pt x="164299" y="25411"/>
                </a:lnTo>
                <a:cubicBezTo>
                  <a:pt x="164679" y="25285"/>
                  <a:pt x="164933" y="25063"/>
                  <a:pt x="165028" y="24620"/>
                </a:cubicBezTo>
                <a:cubicBezTo>
                  <a:pt x="165091" y="24366"/>
                  <a:pt x="165028" y="24050"/>
                  <a:pt x="164806" y="23828"/>
                </a:cubicBezTo>
                <a:cubicBezTo>
                  <a:pt x="164584" y="23638"/>
                  <a:pt x="164394" y="23543"/>
                  <a:pt x="164141" y="23543"/>
                </a:cubicBezTo>
                <a:close/>
                <a:moveTo>
                  <a:pt x="69450" y="22561"/>
                </a:moveTo>
                <a:cubicBezTo>
                  <a:pt x="68690" y="22561"/>
                  <a:pt x="67962" y="23258"/>
                  <a:pt x="67962" y="23986"/>
                </a:cubicBezTo>
                <a:cubicBezTo>
                  <a:pt x="67962" y="24715"/>
                  <a:pt x="68632" y="25415"/>
                  <a:pt x="69302" y="25415"/>
                </a:cubicBezTo>
                <a:cubicBezTo>
                  <a:pt x="69330" y="25415"/>
                  <a:pt x="69359" y="25414"/>
                  <a:pt x="69387" y="25411"/>
                </a:cubicBezTo>
                <a:cubicBezTo>
                  <a:pt x="69418" y="25414"/>
                  <a:pt x="69449" y="25415"/>
                  <a:pt x="69480" y="25415"/>
                </a:cubicBezTo>
                <a:cubicBezTo>
                  <a:pt x="70200" y="25415"/>
                  <a:pt x="70815" y="24717"/>
                  <a:pt x="70875" y="24018"/>
                </a:cubicBezTo>
                <a:cubicBezTo>
                  <a:pt x="70875" y="23226"/>
                  <a:pt x="70147" y="22561"/>
                  <a:pt x="69450" y="22561"/>
                </a:cubicBezTo>
                <a:close/>
                <a:moveTo>
                  <a:pt x="100793" y="22937"/>
                </a:moveTo>
                <a:cubicBezTo>
                  <a:pt x="100542" y="22937"/>
                  <a:pt x="100337" y="23082"/>
                  <a:pt x="100106" y="23226"/>
                </a:cubicBezTo>
                <a:cubicBezTo>
                  <a:pt x="99948" y="23385"/>
                  <a:pt x="99853" y="23543"/>
                  <a:pt x="99726" y="23796"/>
                </a:cubicBezTo>
                <a:lnTo>
                  <a:pt x="99726" y="24271"/>
                </a:lnTo>
                <a:cubicBezTo>
                  <a:pt x="99694" y="24525"/>
                  <a:pt x="99853" y="24778"/>
                  <a:pt x="100011" y="25000"/>
                </a:cubicBezTo>
                <a:cubicBezTo>
                  <a:pt x="100169" y="25158"/>
                  <a:pt x="100328" y="25285"/>
                  <a:pt x="100549" y="25411"/>
                </a:cubicBezTo>
                <a:lnTo>
                  <a:pt x="101024" y="25411"/>
                </a:lnTo>
                <a:cubicBezTo>
                  <a:pt x="101049" y="25414"/>
                  <a:pt x="101074" y="25416"/>
                  <a:pt x="101097" y="25416"/>
                </a:cubicBezTo>
                <a:cubicBezTo>
                  <a:pt x="101348" y="25416"/>
                  <a:pt x="101553" y="25271"/>
                  <a:pt x="101784" y="25126"/>
                </a:cubicBezTo>
                <a:cubicBezTo>
                  <a:pt x="101943" y="24968"/>
                  <a:pt x="102069" y="24810"/>
                  <a:pt x="102164" y="24588"/>
                </a:cubicBezTo>
                <a:lnTo>
                  <a:pt x="102164" y="24113"/>
                </a:lnTo>
                <a:cubicBezTo>
                  <a:pt x="102228" y="23828"/>
                  <a:pt x="102069" y="23575"/>
                  <a:pt x="101911" y="23353"/>
                </a:cubicBezTo>
                <a:cubicBezTo>
                  <a:pt x="101753" y="23195"/>
                  <a:pt x="101594" y="23068"/>
                  <a:pt x="101341" y="22941"/>
                </a:cubicBezTo>
                <a:lnTo>
                  <a:pt x="100866" y="22941"/>
                </a:lnTo>
                <a:cubicBezTo>
                  <a:pt x="100841" y="22939"/>
                  <a:pt x="100817" y="22937"/>
                  <a:pt x="100793" y="22937"/>
                </a:cubicBezTo>
                <a:close/>
                <a:moveTo>
                  <a:pt x="132627" y="23316"/>
                </a:moveTo>
                <a:cubicBezTo>
                  <a:pt x="132597" y="23316"/>
                  <a:pt x="132566" y="23318"/>
                  <a:pt x="132535" y="23321"/>
                </a:cubicBezTo>
                <a:cubicBezTo>
                  <a:pt x="131997" y="23321"/>
                  <a:pt x="131458" y="23828"/>
                  <a:pt x="131522" y="24366"/>
                </a:cubicBezTo>
                <a:cubicBezTo>
                  <a:pt x="131522" y="24936"/>
                  <a:pt x="132028" y="25411"/>
                  <a:pt x="132567" y="25443"/>
                </a:cubicBezTo>
                <a:cubicBezTo>
                  <a:pt x="133137" y="25411"/>
                  <a:pt x="133612" y="24905"/>
                  <a:pt x="133612" y="24335"/>
                </a:cubicBezTo>
                <a:cubicBezTo>
                  <a:pt x="133612" y="23825"/>
                  <a:pt x="133158" y="23316"/>
                  <a:pt x="132627" y="23316"/>
                </a:cubicBezTo>
                <a:close/>
                <a:moveTo>
                  <a:pt x="27523" y="25483"/>
                </a:moveTo>
                <a:lnTo>
                  <a:pt x="27523" y="25483"/>
                </a:lnTo>
                <a:cubicBezTo>
                  <a:pt x="27512" y="25488"/>
                  <a:pt x="27500" y="25495"/>
                  <a:pt x="27489" y="25506"/>
                </a:cubicBezTo>
                <a:cubicBezTo>
                  <a:pt x="27507" y="25506"/>
                  <a:pt x="27525" y="25527"/>
                  <a:pt x="27531" y="25527"/>
                </a:cubicBezTo>
                <a:cubicBezTo>
                  <a:pt x="27536" y="25527"/>
                  <a:pt x="27534" y="25517"/>
                  <a:pt x="27523" y="25483"/>
                </a:cubicBezTo>
                <a:close/>
                <a:moveTo>
                  <a:pt x="123003" y="23511"/>
                </a:moveTo>
                <a:cubicBezTo>
                  <a:pt x="122369" y="23511"/>
                  <a:pt x="121926" y="23955"/>
                  <a:pt x="121958" y="24588"/>
                </a:cubicBezTo>
                <a:cubicBezTo>
                  <a:pt x="121958" y="25199"/>
                  <a:pt x="122370" y="25603"/>
                  <a:pt x="122967" y="25603"/>
                </a:cubicBezTo>
                <a:cubicBezTo>
                  <a:pt x="122989" y="25603"/>
                  <a:pt x="123012" y="25603"/>
                  <a:pt x="123034" y="25601"/>
                </a:cubicBezTo>
                <a:cubicBezTo>
                  <a:pt x="123668" y="25601"/>
                  <a:pt x="124016" y="25158"/>
                  <a:pt x="124111" y="24525"/>
                </a:cubicBezTo>
                <a:cubicBezTo>
                  <a:pt x="123984" y="23891"/>
                  <a:pt x="123604" y="23511"/>
                  <a:pt x="123003" y="23511"/>
                </a:cubicBezTo>
                <a:close/>
                <a:moveTo>
                  <a:pt x="9152" y="23416"/>
                </a:moveTo>
                <a:cubicBezTo>
                  <a:pt x="8836" y="23416"/>
                  <a:pt x="8582" y="23543"/>
                  <a:pt x="8361" y="23733"/>
                </a:cubicBezTo>
                <a:cubicBezTo>
                  <a:pt x="8107" y="23955"/>
                  <a:pt x="8044" y="24240"/>
                  <a:pt x="8012" y="24525"/>
                </a:cubicBezTo>
                <a:cubicBezTo>
                  <a:pt x="8012" y="24841"/>
                  <a:pt x="8107" y="25095"/>
                  <a:pt x="8329" y="25316"/>
                </a:cubicBezTo>
                <a:cubicBezTo>
                  <a:pt x="8519" y="25570"/>
                  <a:pt x="8836" y="25633"/>
                  <a:pt x="9121" y="25665"/>
                </a:cubicBezTo>
                <a:cubicBezTo>
                  <a:pt x="9437" y="25665"/>
                  <a:pt x="9659" y="25570"/>
                  <a:pt x="9912" y="25380"/>
                </a:cubicBezTo>
                <a:cubicBezTo>
                  <a:pt x="10134" y="25158"/>
                  <a:pt x="10229" y="24841"/>
                  <a:pt x="10261" y="24588"/>
                </a:cubicBezTo>
                <a:cubicBezTo>
                  <a:pt x="10229" y="24303"/>
                  <a:pt x="10134" y="24018"/>
                  <a:pt x="9944" y="23796"/>
                </a:cubicBezTo>
                <a:cubicBezTo>
                  <a:pt x="9754" y="23543"/>
                  <a:pt x="9437" y="23480"/>
                  <a:pt x="9152" y="23416"/>
                </a:cubicBezTo>
                <a:close/>
                <a:moveTo>
                  <a:pt x="91049" y="23163"/>
                </a:moveTo>
                <a:cubicBezTo>
                  <a:pt x="90859" y="23258"/>
                  <a:pt x="90637" y="23353"/>
                  <a:pt x="90479" y="23480"/>
                </a:cubicBezTo>
                <a:cubicBezTo>
                  <a:pt x="90320" y="23638"/>
                  <a:pt x="90257" y="23828"/>
                  <a:pt x="90130" y="24018"/>
                </a:cubicBezTo>
                <a:lnTo>
                  <a:pt x="90130" y="24746"/>
                </a:lnTo>
                <a:cubicBezTo>
                  <a:pt x="90289" y="25221"/>
                  <a:pt x="90605" y="25506"/>
                  <a:pt x="91080" y="25665"/>
                </a:cubicBezTo>
                <a:lnTo>
                  <a:pt x="91809" y="25665"/>
                </a:lnTo>
                <a:cubicBezTo>
                  <a:pt x="91999" y="25570"/>
                  <a:pt x="92189" y="25475"/>
                  <a:pt x="92347" y="25380"/>
                </a:cubicBezTo>
                <a:cubicBezTo>
                  <a:pt x="92505" y="25221"/>
                  <a:pt x="92600" y="25000"/>
                  <a:pt x="92727" y="24810"/>
                </a:cubicBezTo>
                <a:lnTo>
                  <a:pt x="92727" y="24113"/>
                </a:lnTo>
                <a:cubicBezTo>
                  <a:pt x="92569" y="23638"/>
                  <a:pt x="92252" y="23321"/>
                  <a:pt x="91777" y="23163"/>
                </a:cubicBezTo>
                <a:close/>
                <a:moveTo>
                  <a:pt x="59855" y="22878"/>
                </a:moveTo>
                <a:cubicBezTo>
                  <a:pt x="59094" y="22878"/>
                  <a:pt x="58398" y="23575"/>
                  <a:pt x="58398" y="24303"/>
                </a:cubicBezTo>
                <a:cubicBezTo>
                  <a:pt x="58398" y="25032"/>
                  <a:pt x="59039" y="25732"/>
                  <a:pt x="59734" y="25732"/>
                </a:cubicBezTo>
                <a:cubicBezTo>
                  <a:pt x="59763" y="25732"/>
                  <a:pt x="59793" y="25731"/>
                  <a:pt x="59823" y="25728"/>
                </a:cubicBezTo>
                <a:cubicBezTo>
                  <a:pt x="59839" y="25729"/>
                  <a:pt x="59855" y="25729"/>
                  <a:pt x="59871" y="25729"/>
                </a:cubicBezTo>
                <a:cubicBezTo>
                  <a:pt x="60641" y="25729"/>
                  <a:pt x="61280" y="24986"/>
                  <a:pt x="61280" y="24335"/>
                </a:cubicBezTo>
                <a:cubicBezTo>
                  <a:pt x="61280" y="23575"/>
                  <a:pt x="60583" y="22878"/>
                  <a:pt x="59855" y="22878"/>
                </a:cubicBezTo>
                <a:close/>
                <a:moveTo>
                  <a:pt x="154649" y="23791"/>
                </a:moveTo>
                <a:cubicBezTo>
                  <a:pt x="154625" y="23791"/>
                  <a:pt x="154601" y="23793"/>
                  <a:pt x="154577" y="23796"/>
                </a:cubicBezTo>
                <a:lnTo>
                  <a:pt x="154165" y="23796"/>
                </a:lnTo>
                <a:cubicBezTo>
                  <a:pt x="153848" y="23891"/>
                  <a:pt x="153595" y="24145"/>
                  <a:pt x="153468" y="24525"/>
                </a:cubicBezTo>
                <a:lnTo>
                  <a:pt x="153468" y="25063"/>
                </a:lnTo>
                <a:cubicBezTo>
                  <a:pt x="153595" y="25443"/>
                  <a:pt x="153848" y="25633"/>
                  <a:pt x="154165" y="25760"/>
                </a:cubicBezTo>
                <a:lnTo>
                  <a:pt x="154577" y="25760"/>
                </a:lnTo>
                <a:cubicBezTo>
                  <a:pt x="154830" y="25760"/>
                  <a:pt x="155020" y="25665"/>
                  <a:pt x="155178" y="25538"/>
                </a:cubicBezTo>
                <a:cubicBezTo>
                  <a:pt x="155432" y="25285"/>
                  <a:pt x="155463" y="25000"/>
                  <a:pt x="155495" y="24683"/>
                </a:cubicBezTo>
                <a:cubicBezTo>
                  <a:pt x="155495" y="24294"/>
                  <a:pt x="155070" y="23791"/>
                  <a:pt x="154649" y="23791"/>
                </a:cubicBezTo>
                <a:close/>
                <a:moveTo>
                  <a:pt x="18811" y="22941"/>
                </a:moveTo>
                <a:cubicBezTo>
                  <a:pt x="18020" y="22941"/>
                  <a:pt x="17355" y="23575"/>
                  <a:pt x="17355" y="24366"/>
                </a:cubicBezTo>
                <a:cubicBezTo>
                  <a:pt x="17355" y="25158"/>
                  <a:pt x="18020" y="25855"/>
                  <a:pt x="18780" y="25855"/>
                </a:cubicBezTo>
                <a:cubicBezTo>
                  <a:pt x="19571" y="25791"/>
                  <a:pt x="20142" y="25126"/>
                  <a:pt x="20205" y="24430"/>
                </a:cubicBezTo>
                <a:cubicBezTo>
                  <a:pt x="20205" y="23575"/>
                  <a:pt x="19508" y="22941"/>
                  <a:pt x="18811" y="22941"/>
                </a:cubicBezTo>
                <a:close/>
                <a:moveTo>
                  <a:pt x="50306" y="23067"/>
                </a:moveTo>
                <a:cubicBezTo>
                  <a:pt x="49535" y="23067"/>
                  <a:pt x="48896" y="23810"/>
                  <a:pt x="48865" y="24461"/>
                </a:cubicBezTo>
                <a:cubicBezTo>
                  <a:pt x="48802" y="25253"/>
                  <a:pt x="49562" y="25918"/>
                  <a:pt x="50290" y="25918"/>
                </a:cubicBezTo>
                <a:cubicBezTo>
                  <a:pt x="51019" y="25918"/>
                  <a:pt x="51779" y="25221"/>
                  <a:pt x="51747" y="24493"/>
                </a:cubicBezTo>
                <a:cubicBezTo>
                  <a:pt x="51811" y="23733"/>
                  <a:pt x="51019" y="23068"/>
                  <a:pt x="50354" y="23068"/>
                </a:cubicBezTo>
                <a:cubicBezTo>
                  <a:pt x="50338" y="23067"/>
                  <a:pt x="50322" y="23067"/>
                  <a:pt x="50306" y="23067"/>
                </a:cubicBezTo>
                <a:close/>
                <a:moveTo>
                  <a:pt x="113237" y="23785"/>
                </a:moveTo>
                <a:cubicBezTo>
                  <a:pt x="112905" y="23785"/>
                  <a:pt x="112688" y="23984"/>
                  <a:pt x="112520" y="24208"/>
                </a:cubicBezTo>
                <a:cubicBezTo>
                  <a:pt x="112425" y="24303"/>
                  <a:pt x="112394" y="24461"/>
                  <a:pt x="112362" y="24525"/>
                </a:cubicBezTo>
                <a:cubicBezTo>
                  <a:pt x="112267" y="24968"/>
                  <a:pt x="112362" y="25380"/>
                  <a:pt x="112679" y="25665"/>
                </a:cubicBezTo>
                <a:cubicBezTo>
                  <a:pt x="112916" y="25879"/>
                  <a:pt x="113171" y="25932"/>
                  <a:pt x="113445" y="25932"/>
                </a:cubicBezTo>
                <a:cubicBezTo>
                  <a:pt x="113536" y="25932"/>
                  <a:pt x="113629" y="25926"/>
                  <a:pt x="113724" y="25918"/>
                </a:cubicBezTo>
                <a:cubicBezTo>
                  <a:pt x="114420" y="25570"/>
                  <a:pt x="114515" y="25285"/>
                  <a:pt x="114484" y="24620"/>
                </a:cubicBezTo>
                <a:cubicBezTo>
                  <a:pt x="114325" y="24208"/>
                  <a:pt x="114104" y="23923"/>
                  <a:pt x="113692" y="23828"/>
                </a:cubicBezTo>
                <a:cubicBezTo>
                  <a:pt x="113565" y="23796"/>
                  <a:pt x="113502" y="23796"/>
                  <a:pt x="113375" y="23796"/>
                </a:cubicBezTo>
                <a:cubicBezTo>
                  <a:pt x="113327" y="23789"/>
                  <a:pt x="113281" y="23785"/>
                  <a:pt x="113237" y="23785"/>
                </a:cubicBezTo>
                <a:close/>
                <a:moveTo>
                  <a:pt x="81421" y="23258"/>
                </a:moveTo>
                <a:cubicBezTo>
                  <a:pt x="81104" y="23416"/>
                  <a:pt x="80788" y="23575"/>
                  <a:pt x="80598" y="23891"/>
                </a:cubicBezTo>
                <a:cubicBezTo>
                  <a:pt x="80408" y="24271"/>
                  <a:pt x="80439" y="24620"/>
                  <a:pt x="80439" y="24905"/>
                </a:cubicBezTo>
                <a:cubicBezTo>
                  <a:pt x="80598" y="25538"/>
                  <a:pt x="80946" y="25791"/>
                  <a:pt x="81485" y="26013"/>
                </a:cubicBezTo>
                <a:lnTo>
                  <a:pt x="81833" y="26013"/>
                </a:lnTo>
                <a:cubicBezTo>
                  <a:pt x="81863" y="26016"/>
                  <a:pt x="81892" y="26018"/>
                  <a:pt x="81920" y="26018"/>
                </a:cubicBezTo>
                <a:cubicBezTo>
                  <a:pt x="82158" y="26018"/>
                  <a:pt x="82331" y="25905"/>
                  <a:pt x="82530" y="25791"/>
                </a:cubicBezTo>
                <a:cubicBezTo>
                  <a:pt x="82751" y="25696"/>
                  <a:pt x="82910" y="25570"/>
                  <a:pt x="82973" y="25380"/>
                </a:cubicBezTo>
                <a:cubicBezTo>
                  <a:pt x="83005" y="25253"/>
                  <a:pt x="83100" y="25158"/>
                  <a:pt x="83163" y="25000"/>
                </a:cubicBezTo>
                <a:lnTo>
                  <a:pt x="83163" y="24493"/>
                </a:lnTo>
                <a:cubicBezTo>
                  <a:pt x="83163" y="24176"/>
                  <a:pt x="83068" y="23955"/>
                  <a:pt x="82846" y="23733"/>
                </a:cubicBezTo>
                <a:cubicBezTo>
                  <a:pt x="82625" y="23416"/>
                  <a:pt x="82276" y="23258"/>
                  <a:pt x="81833" y="23258"/>
                </a:cubicBezTo>
                <a:close/>
                <a:moveTo>
                  <a:pt x="144918" y="23955"/>
                </a:moveTo>
                <a:cubicBezTo>
                  <a:pt x="144379" y="23955"/>
                  <a:pt x="143873" y="24461"/>
                  <a:pt x="143873" y="25000"/>
                </a:cubicBezTo>
                <a:cubicBezTo>
                  <a:pt x="143873" y="25570"/>
                  <a:pt x="144379" y="26076"/>
                  <a:pt x="144918" y="26076"/>
                </a:cubicBezTo>
                <a:cubicBezTo>
                  <a:pt x="145488" y="26076"/>
                  <a:pt x="145994" y="25570"/>
                  <a:pt x="145994" y="25000"/>
                </a:cubicBezTo>
                <a:cubicBezTo>
                  <a:pt x="145994" y="24430"/>
                  <a:pt x="145488" y="23955"/>
                  <a:pt x="144918" y="23955"/>
                </a:cubicBezTo>
                <a:close/>
                <a:moveTo>
                  <a:pt x="125837" y="24533"/>
                </a:moveTo>
                <a:cubicBezTo>
                  <a:pt x="125607" y="24533"/>
                  <a:pt x="125378" y="24604"/>
                  <a:pt x="125220" y="24746"/>
                </a:cubicBezTo>
                <a:cubicBezTo>
                  <a:pt x="124871" y="25063"/>
                  <a:pt x="124649" y="25570"/>
                  <a:pt x="125061" y="26108"/>
                </a:cubicBezTo>
                <a:lnTo>
                  <a:pt x="126613" y="26108"/>
                </a:lnTo>
                <a:cubicBezTo>
                  <a:pt x="126993" y="25570"/>
                  <a:pt x="126803" y="25000"/>
                  <a:pt x="126455" y="24746"/>
                </a:cubicBezTo>
                <a:cubicBezTo>
                  <a:pt x="126296" y="24604"/>
                  <a:pt x="126067" y="24533"/>
                  <a:pt x="125837" y="24533"/>
                </a:cubicBezTo>
                <a:close/>
                <a:moveTo>
                  <a:pt x="40726" y="23290"/>
                </a:moveTo>
                <a:cubicBezTo>
                  <a:pt x="39903" y="23290"/>
                  <a:pt x="39270" y="23955"/>
                  <a:pt x="39270" y="24683"/>
                </a:cubicBezTo>
                <a:cubicBezTo>
                  <a:pt x="39270" y="25185"/>
                  <a:pt x="39524" y="25649"/>
                  <a:pt x="39913" y="25921"/>
                </a:cubicBezTo>
                <a:lnTo>
                  <a:pt x="39913" y="25921"/>
                </a:lnTo>
                <a:cubicBezTo>
                  <a:pt x="40077" y="25922"/>
                  <a:pt x="40236" y="25953"/>
                  <a:pt x="40378" y="26013"/>
                </a:cubicBezTo>
                <a:cubicBezTo>
                  <a:pt x="40508" y="26052"/>
                  <a:pt x="40632" y="26102"/>
                  <a:pt x="40747" y="26172"/>
                </a:cubicBezTo>
                <a:lnTo>
                  <a:pt x="40747" y="26172"/>
                </a:lnTo>
                <a:cubicBezTo>
                  <a:pt x="41513" y="26171"/>
                  <a:pt x="42089" y="25459"/>
                  <a:pt x="42120" y="24778"/>
                </a:cubicBezTo>
                <a:cubicBezTo>
                  <a:pt x="42152" y="23891"/>
                  <a:pt x="41455" y="23290"/>
                  <a:pt x="40726" y="23290"/>
                </a:cubicBezTo>
                <a:close/>
                <a:moveTo>
                  <a:pt x="135375" y="24167"/>
                </a:moveTo>
                <a:cubicBezTo>
                  <a:pt x="135327" y="24167"/>
                  <a:pt x="135277" y="24170"/>
                  <a:pt x="135227" y="24176"/>
                </a:cubicBezTo>
                <a:cubicBezTo>
                  <a:pt x="134784" y="24335"/>
                  <a:pt x="134562" y="24588"/>
                  <a:pt x="134404" y="24968"/>
                </a:cubicBezTo>
                <a:cubicBezTo>
                  <a:pt x="134309" y="25570"/>
                  <a:pt x="134594" y="25950"/>
                  <a:pt x="135195" y="26203"/>
                </a:cubicBezTo>
                <a:cubicBezTo>
                  <a:pt x="135243" y="26208"/>
                  <a:pt x="135292" y="26211"/>
                  <a:pt x="135341" y="26211"/>
                </a:cubicBezTo>
                <a:cubicBezTo>
                  <a:pt x="135615" y="26211"/>
                  <a:pt x="135899" y="26128"/>
                  <a:pt x="136114" y="25886"/>
                </a:cubicBezTo>
                <a:cubicBezTo>
                  <a:pt x="136367" y="25601"/>
                  <a:pt x="136430" y="25285"/>
                  <a:pt x="136367" y="24968"/>
                </a:cubicBezTo>
                <a:cubicBezTo>
                  <a:pt x="136167" y="24426"/>
                  <a:pt x="135814" y="24167"/>
                  <a:pt x="135375" y="24167"/>
                </a:cubicBezTo>
                <a:close/>
                <a:moveTo>
                  <a:pt x="166971" y="24631"/>
                </a:moveTo>
                <a:cubicBezTo>
                  <a:pt x="166425" y="24631"/>
                  <a:pt x="166080" y="25069"/>
                  <a:pt x="166136" y="25633"/>
                </a:cubicBezTo>
                <a:cubicBezTo>
                  <a:pt x="166263" y="25918"/>
                  <a:pt x="166453" y="26076"/>
                  <a:pt x="166706" y="26203"/>
                </a:cubicBezTo>
                <a:cubicBezTo>
                  <a:pt x="166783" y="26218"/>
                  <a:pt x="166857" y="26225"/>
                  <a:pt x="166928" y="26225"/>
                </a:cubicBezTo>
                <a:cubicBezTo>
                  <a:pt x="167472" y="26225"/>
                  <a:pt x="167831" y="25810"/>
                  <a:pt x="167719" y="25221"/>
                </a:cubicBezTo>
                <a:cubicBezTo>
                  <a:pt x="167624" y="24936"/>
                  <a:pt x="167403" y="24778"/>
                  <a:pt x="167181" y="24651"/>
                </a:cubicBezTo>
                <a:cubicBezTo>
                  <a:pt x="167108" y="24637"/>
                  <a:pt x="167038" y="24631"/>
                  <a:pt x="166971" y="24631"/>
                </a:cubicBezTo>
                <a:close/>
                <a:moveTo>
                  <a:pt x="103811" y="23860"/>
                </a:moveTo>
                <a:cubicBezTo>
                  <a:pt x="103463" y="23860"/>
                  <a:pt x="103209" y="24018"/>
                  <a:pt x="102956" y="24271"/>
                </a:cubicBezTo>
                <a:cubicBezTo>
                  <a:pt x="102798" y="24461"/>
                  <a:pt x="102608" y="24841"/>
                  <a:pt x="102608" y="25095"/>
                </a:cubicBezTo>
                <a:cubicBezTo>
                  <a:pt x="102671" y="25791"/>
                  <a:pt x="103083" y="26203"/>
                  <a:pt x="103843" y="26267"/>
                </a:cubicBezTo>
                <a:cubicBezTo>
                  <a:pt x="104540" y="26171"/>
                  <a:pt x="105015" y="25760"/>
                  <a:pt x="105015" y="25063"/>
                </a:cubicBezTo>
                <a:cubicBezTo>
                  <a:pt x="104983" y="24335"/>
                  <a:pt x="104508" y="23891"/>
                  <a:pt x="103811" y="23860"/>
                </a:cubicBezTo>
                <a:close/>
                <a:moveTo>
                  <a:pt x="128608" y="25411"/>
                </a:moveTo>
                <a:cubicBezTo>
                  <a:pt x="128545" y="25411"/>
                  <a:pt x="128450" y="25443"/>
                  <a:pt x="128386" y="25475"/>
                </a:cubicBezTo>
                <a:cubicBezTo>
                  <a:pt x="128133" y="25601"/>
                  <a:pt x="127975" y="25791"/>
                  <a:pt x="127880" y="26045"/>
                </a:cubicBezTo>
                <a:lnTo>
                  <a:pt x="127880" y="26203"/>
                </a:lnTo>
                <a:cubicBezTo>
                  <a:pt x="127959" y="26211"/>
                  <a:pt x="128040" y="26213"/>
                  <a:pt x="128122" y="26213"/>
                </a:cubicBezTo>
                <a:cubicBezTo>
                  <a:pt x="128204" y="26213"/>
                  <a:pt x="128287" y="26211"/>
                  <a:pt x="128371" y="26211"/>
                </a:cubicBezTo>
                <a:cubicBezTo>
                  <a:pt x="128537" y="26211"/>
                  <a:pt x="128703" y="26219"/>
                  <a:pt x="128861" y="26267"/>
                </a:cubicBezTo>
                <a:cubicBezTo>
                  <a:pt x="128935" y="26298"/>
                  <a:pt x="129016" y="26309"/>
                  <a:pt x="129103" y="26309"/>
                </a:cubicBezTo>
                <a:cubicBezTo>
                  <a:pt x="129277" y="26309"/>
                  <a:pt x="129474" y="26267"/>
                  <a:pt x="129685" y="26267"/>
                </a:cubicBezTo>
                <a:cubicBezTo>
                  <a:pt x="129717" y="25791"/>
                  <a:pt x="129368" y="25633"/>
                  <a:pt x="129083" y="25411"/>
                </a:cubicBezTo>
                <a:close/>
                <a:moveTo>
                  <a:pt x="2502" y="25063"/>
                </a:moveTo>
                <a:cubicBezTo>
                  <a:pt x="2344" y="25126"/>
                  <a:pt x="2153" y="25158"/>
                  <a:pt x="2058" y="25285"/>
                </a:cubicBezTo>
                <a:cubicBezTo>
                  <a:pt x="1932" y="25411"/>
                  <a:pt x="1932" y="25570"/>
                  <a:pt x="1868" y="25728"/>
                </a:cubicBezTo>
                <a:cubicBezTo>
                  <a:pt x="1932" y="25886"/>
                  <a:pt x="1995" y="26045"/>
                  <a:pt x="2058" y="26171"/>
                </a:cubicBezTo>
                <a:cubicBezTo>
                  <a:pt x="2185" y="26267"/>
                  <a:pt x="2344" y="26330"/>
                  <a:pt x="2502" y="26362"/>
                </a:cubicBezTo>
                <a:cubicBezTo>
                  <a:pt x="2660" y="26267"/>
                  <a:pt x="2819" y="26235"/>
                  <a:pt x="2945" y="26108"/>
                </a:cubicBezTo>
                <a:cubicBezTo>
                  <a:pt x="3040" y="26013"/>
                  <a:pt x="3104" y="25855"/>
                  <a:pt x="3135" y="25696"/>
                </a:cubicBezTo>
                <a:cubicBezTo>
                  <a:pt x="3040" y="25538"/>
                  <a:pt x="3009" y="25380"/>
                  <a:pt x="2945" y="25221"/>
                </a:cubicBezTo>
                <a:cubicBezTo>
                  <a:pt x="2787" y="25158"/>
                  <a:pt x="2660" y="25126"/>
                  <a:pt x="2502" y="25063"/>
                </a:cubicBezTo>
                <a:close/>
                <a:moveTo>
                  <a:pt x="72237" y="23511"/>
                </a:moveTo>
                <a:cubicBezTo>
                  <a:pt x="71445" y="23511"/>
                  <a:pt x="70875" y="24113"/>
                  <a:pt x="70812" y="24936"/>
                </a:cubicBezTo>
                <a:cubicBezTo>
                  <a:pt x="70812" y="25760"/>
                  <a:pt x="71414" y="26362"/>
                  <a:pt x="72237" y="26362"/>
                </a:cubicBezTo>
                <a:cubicBezTo>
                  <a:pt x="73092" y="26362"/>
                  <a:pt x="73662" y="25760"/>
                  <a:pt x="73662" y="24936"/>
                </a:cubicBezTo>
                <a:cubicBezTo>
                  <a:pt x="73662" y="24113"/>
                  <a:pt x="73092" y="23511"/>
                  <a:pt x="72237" y="23511"/>
                </a:cubicBezTo>
                <a:close/>
                <a:moveTo>
                  <a:pt x="26697" y="24050"/>
                </a:moveTo>
                <a:cubicBezTo>
                  <a:pt x="26697" y="24683"/>
                  <a:pt x="27014" y="25158"/>
                  <a:pt x="27520" y="25475"/>
                </a:cubicBezTo>
                <a:cubicBezTo>
                  <a:pt x="27521" y="25478"/>
                  <a:pt x="27522" y="25480"/>
                  <a:pt x="27523" y="25483"/>
                </a:cubicBezTo>
                <a:lnTo>
                  <a:pt x="27523" y="25483"/>
                </a:lnTo>
                <a:cubicBezTo>
                  <a:pt x="27543" y="25475"/>
                  <a:pt x="27564" y="25475"/>
                  <a:pt x="27584" y="25475"/>
                </a:cubicBezTo>
                <a:lnTo>
                  <a:pt x="27679" y="25570"/>
                </a:lnTo>
                <a:cubicBezTo>
                  <a:pt x="27563" y="25559"/>
                  <a:pt x="27461" y="25556"/>
                  <a:pt x="27369" y="25556"/>
                </a:cubicBezTo>
                <a:cubicBezTo>
                  <a:pt x="27186" y="25556"/>
                  <a:pt x="27045" y="25570"/>
                  <a:pt x="26919" y="25570"/>
                </a:cubicBezTo>
                <a:cubicBezTo>
                  <a:pt x="26475" y="25728"/>
                  <a:pt x="26127" y="25981"/>
                  <a:pt x="25969" y="26520"/>
                </a:cubicBezTo>
                <a:cubicBezTo>
                  <a:pt x="25905" y="26298"/>
                  <a:pt x="25937" y="26171"/>
                  <a:pt x="25937" y="25981"/>
                </a:cubicBezTo>
                <a:cubicBezTo>
                  <a:pt x="25937" y="25665"/>
                  <a:pt x="25842" y="25411"/>
                  <a:pt x="25589" y="25158"/>
                </a:cubicBezTo>
                <a:cubicBezTo>
                  <a:pt x="25430" y="25031"/>
                  <a:pt x="25335" y="24873"/>
                  <a:pt x="25145" y="24810"/>
                </a:cubicBezTo>
                <a:cubicBezTo>
                  <a:pt x="25779" y="24810"/>
                  <a:pt x="26317" y="24651"/>
                  <a:pt x="26697" y="24050"/>
                </a:cubicBezTo>
                <a:close/>
                <a:moveTo>
                  <a:pt x="131312" y="26489"/>
                </a:moveTo>
                <a:cubicBezTo>
                  <a:pt x="131288" y="26496"/>
                  <a:pt x="131263" y="26507"/>
                  <a:pt x="131237" y="26520"/>
                </a:cubicBezTo>
                <a:cubicBezTo>
                  <a:pt x="131264" y="26509"/>
                  <a:pt x="131289" y="26498"/>
                  <a:pt x="131312" y="26489"/>
                </a:cubicBezTo>
                <a:close/>
                <a:moveTo>
                  <a:pt x="62705" y="23701"/>
                </a:moveTo>
                <a:cubicBezTo>
                  <a:pt x="61945" y="23701"/>
                  <a:pt x="61248" y="24398"/>
                  <a:pt x="61248" y="25126"/>
                </a:cubicBezTo>
                <a:cubicBezTo>
                  <a:pt x="61248" y="25843"/>
                  <a:pt x="61867" y="26560"/>
                  <a:pt x="62549" y="26560"/>
                </a:cubicBezTo>
                <a:cubicBezTo>
                  <a:pt x="62590" y="26560"/>
                  <a:pt x="62631" y="26557"/>
                  <a:pt x="62673" y="26552"/>
                </a:cubicBezTo>
                <a:cubicBezTo>
                  <a:pt x="62718" y="26557"/>
                  <a:pt x="62763" y="26560"/>
                  <a:pt x="62808" y="26560"/>
                </a:cubicBezTo>
                <a:cubicBezTo>
                  <a:pt x="63539" y="26560"/>
                  <a:pt x="64130" y="25845"/>
                  <a:pt x="64130" y="25158"/>
                </a:cubicBezTo>
                <a:cubicBezTo>
                  <a:pt x="64130" y="24366"/>
                  <a:pt x="63401" y="23701"/>
                  <a:pt x="62705" y="23701"/>
                </a:cubicBezTo>
                <a:close/>
                <a:moveTo>
                  <a:pt x="94279" y="24017"/>
                </a:moveTo>
                <a:cubicBezTo>
                  <a:pt x="93552" y="24017"/>
                  <a:pt x="93044" y="24546"/>
                  <a:pt x="93044" y="25285"/>
                </a:cubicBezTo>
                <a:cubicBezTo>
                  <a:pt x="93044" y="26013"/>
                  <a:pt x="93550" y="26552"/>
                  <a:pt x="94310" y="26583"/>
                </a:cubicBezTo>
                <a:cubicBezTo>
                  <a:pt x="95039" y="26552"/>
                  <a:pt x="95577" y="26013"/>
                  <a:pt x="95577" y="25285"/>
                </a:cubicBezTo>
                <a:cubicBezTo>
                  <a:pt x="95577" y="24493"/>
                  <a:pt x="95007" y="24018"/>
                  <a:pt x="94342" y="24018"/>
                </a:cubicBezTo>
                <a:cubicBezTo>
                  <a:pt x="94321" y="24017"/>
                  <a:pt x="94300" y="24017"/>
                  <a:pt x="94279" y="24017"/>
                </a:cubicBezTo>
                <a:close/>
                <a:moveTo>
                  <a:pt x="131621" y="26405"/>
                </a:moveTo>
                <a:cubicBezTo>
                  <a:pt x="131529" y="26405"/>
                  <a:pt x="131446" y="26433"/>
                  <a:pt x="131312" y="26489"/>
                </a:cubicBezTo>
                <a:lnTo>
                  <a:pt x="131312" y="26489"/>
                </a:lnTo>
                <a:cubicBezTo>
                  <a:pt x="131346" y="26478"/>
                  <a:pt x="131378" y="26472"/>
                  <a:pt x="131411" y="26472"/>
                </a:cubicBezTo>
                <a:cubicBezTo>
                  <a:pt x="131466" y="26472"/>
                  <a:pt x="131522" y="26488"/>
                  <a:pt x="131585" y="26520"/>
                </a:cubicBezTo>
                <a:cubicBezTo>
                  <a:pt x="131712" y="26520"/>
                  <a:pt x="131775" y="26552"/>
                  <a:pt x="131902" y="26583"/>
                </a:cubicBezTo>
                <a:cubicBezTo>
                  <a:pt x="131997" y="26583"/>
                  <a:pt x="132028" y="26583"/>
                  <a:pt x="132155" y="26552"/>
                </a:cubicBezTo>
                <a:cubicBezTo>
                  <a:pt x="131874" y="26452"/>
                  <a:pt x="131739" y="26405"/>
                  <a:pt x="131621" y="26405"/>
                </a:cubicBezTo>
                <a:close/>
                <a:moveTo>
                  <a:pt x="157015" y="24746"/>
                </a:moveTo>
                <a:lnTo>
                  <a:pt x="156414" y="25316"/>
                </a:lnTo>
                <a:cubicBezTo>
                  <a:pt x="156445" y="25601"/>
                  <a:pt x="156319" y="25886"/>
                  <a:pt x="156477" y="26108"/>
                </a:cubicBezTo>
                <a:cubicBezTo>
                  <a:pt x="156604" y="26330"/>
                  <a:pt x="156794" y="26488"/>
                  <a:pt x="157015" y="26583"/>
                </a:cubicBezTo>
                <a:cubicBezTo>
                  <a:pt x="157522" y="26583"/>
                  <a:pt x="157870" y="26583"/>
                  <a:pt x="158155" y="26235"/>
                </a:cubicBezTo>
                <a:cubicBezTo>
                  <a:pt x="158377" y="25950"/>
                  <a:pt x="158314" y="25633"/>
                  <a:pt x="158345" y="25380"/>
                </a:cubicBezTo>
                <a:cubicBezTo>
                  <a:pt x="158282" y="25126"/>
                  <a:pt x="158060" y="24968"/>
                  <a:pt x="157902" y="24841"/>
                </a:cubicBezTo>
                <a:cubicBezTo>
                  <a:pt x="157839" y="24778"/>
                  <a:pt x="157712" y="24746"/>
                  <a:pt x="157554" y="24746"/>
                </a:cubicBezTo>
                <a:close/>
                <a:moveTo>
                  <a:pt x="12066" y="24208"/>
                </a:moveTo>
                <a:cubicBezTo>
                  <a:pt x="11401" y="24208"/>
                  <a:pt x="10862" y="24746"/>
                  <a:pt x="10862" y="25411"/>
                </a:cubicBezTo>
                <a:cubicBezTo>
                  <a:pt x="10862" y="26076"/>
                  <a:pt x="11369" y="26647"/>
                  <a:pt x="12034" y="26647"/>
                </a:cubicBezTo>
                <a:cubicBezTo>
                  <a:pt x="12699" y="26647"/>
                  <a:pt x="13269" y="26108"/>
                  <a:pt x="13269" y="25443"/>
                </a:cubicBezTo>
                <a:cubicBezTo>
                  <a:pt x="13269" y="24778"/>
                  <a:pt x="12763" y="24208"/>
                  <a:pt x="12066" y="24208"/>
                </a:cubicBezTo>
                <a:close/>
                <a:moveTo>
                  <a:pt x="118917" y="25665"/>
                </a:moveTo>
                <a:cubicBezTo>
                  <a:pt x="118474" y="25918"/>
                  <a:pt x="118189" y="26203"/>
                  <a:pt x="118316" y="26742"/>
                </a:cubicBezTo>
                <a:cubicBezTo>
                  <a:pt x="118917" y="26710"/>
                  <a:pt x="119551" y="26583"/>
                  <a:pt x="120152" y="26457"/>
                </a:cubicBezTo>
                <a:cubicBezTo>
                  <a:pt x="120152" y="26393"/>
                  <a:pt x="120152" y="26298"/>
                  <a:pt x="120089" y="26267"/>
                </a:cubicBezTo>
                <a:cubicBezTo>
                  <a:pt x="120026" y="26171"/>
                  <a:pt x="119994" y="26045"/>
                  <a:pt x="119899" y="25918"/>
                </a:cubicBezTo>
                <a:cubicBezTo>
                  <a:pt x="119772" y="25791"/>
                  <a:pt x="119646" y="25760"/>
                  <a:pt x="119519" y="25665"/>
                </a:cubicBezTo>
                <a:close/>
                <a:moveTo>
                  <a:pt x="116266" y="24730"/>
                </a:moveTo>
                <a:cubicBezTo>
                  <a:pt x="116169" y="24730"/>
                  <a:pt x="116062" y="24736"/>
                  <a:pt x="115940" y="24746"/>
                </a:cubicBezTo>
                <a:cubicBezTo>
                  <a:pt x="115560" y="24968"/>
                  <a:pt x="115560" y="24968"/>
                  <a:pt x="115275" y="25411"/>
                </a:cubicBezTo>
                <a:lnTo>
                  <a:pt x="115275" y="26045"/>
                </a:lnTo>
                <a:cubicBezTo>
                  <a:pt x="115434" y="26362"/>
                  <a:pt x="115624" y="26583"/>
                  <a:pt x="115940" y="26710"/>
                </a:cubicBezTo>
                <a:cubicBezTo>
                  <a:pt x="116057" y="26734"/>
                  <a:pt x="116170" y="26747"/>
                  <a:pt x="116276" y="26747"/>
                </a:cubicBezTo>
                <a:cubicBezTo>
                  <a:pt x="116718" y="26747"/>
                  <a:pt x="117066" y="26530"/>
                  <a:pt x="117271" y="26045"/>
                </a:cubicBezTo>
                <a:lnTo>
                  <a:pt x="117271" y="25411"/>
                </a:lnTo>
                <a:cubicBezTo>
                  <a:pt x="116954" y="24884"/>
                  <a:pt x="116747" y="24730"/>
                  <a:pt x="116266" y="24730"/>
                </a:cubicBezTo>
                <a:close/>
                <a:moveTo>
                  <a:pt x="53126" y="23890"/>
                </a:moveTo>
                <a:cubicBezTo>
                  <a:pt x="52386" y="23890"/>
                  <a:pt x="51747" y="24634"/>
                  <a:pt x="51716" y="25316"/>
                </a:cubicBezTo>
                <a:cubicBezTo>
                  <a:pt x="51652" y="26108"/>
                  <a:pt x="52412" y="26805"/>
                  <a:pt x="53109" y="26805"/>
                </a:cubicBezTo>
                <a:cubicBezTo>
                  <a:pt x="53869" y="26805"/>
                  <a:pt x="54597" y="26076"/>
                  <a:pt x="54597" y="25380"/>
                </a:cubicBezTo>
                <a:cubicBezTo>
                  <a:pt x="54597" y="24635"/>
                  <a:pt x="53898" y="23890"/>
                  <a:pt x="53215" y="23890"/>
                </a:cubicBezTo>
                <a:cubicBezTo>
                  <a:pt x="53201" y="23890"/>
                  <a:pt x="53186" y="23891"/>
                  <a:pt x="53172" y="23891"/>
                </a:cubicBezTo>
                <a:cubicBezTo>
                  <a:pt x="53157" y="23891"/>
                  <a:pt x="53142" y="23890"/>
                  <a:pt x="53126" y="23890"/>
                </a:cubicBezTo>
                <a:close/>
                <a:moveTo>
                  <a:pt x="147844" y="24845"/>
                </a:moveTo>
                <a:cubicBezTo>
                  <a:pt x="147696" y="24845"/>
                  <a:pt x="147554" y="24877"/>
                  <a:pt x="147420" y="24936"/>
                </a:cubicBezTo>
                <a:lnTo>
                  <a:pt x="146944" y="25411"/>
                </a:lnTo>
                <a:cubicBezTo>
                  <a:pt x="146881" y="25886"/>
                  <a:pt x="146818" y="25728"/>
                  <a:pt x="146944" y="26330"/>
                </a:cubicBezTo>
                <a:lnTo>
                  <a:pt x="147388" y="26742"/>
                </a:lnTo>
                <a:cubicBezTo>
                  <a:pt x="147537" y="26801"/>
                  <a:pt x="147687" y="26833"/>
                  <a:pt x="147840" y="26833"/>
                </a:cubicBezTo>
                <a:cubicBezTo>
                  <a:pt x="148011" y="26833"/>
                  <a:pt x="148186" y="26793"/>
                  <a:pt x="148370" y="26710"/>
                </a:cubicBezTo>
                <a:lnTo>
                  <a:pt x="148781" y="26330"/>
                </a:lnTo>
                <a:cubicBezTo>
                  <a:pt x="148876" y="26013"/>
                  <a:pt x="148876" y="25665"/>
                  <a:pt x="148781" y="25380"/>
                </a:cubicBezTo>
                <a:lnTo>
                  <a:pt x="148370" y="24968"/>
                </a:lnTo>
                <a:cubicBezTo>
                  <a:pt x="148186" y="24884"/>
                  <a:pt x="148011" y="24845"/>
                  <a:pt x="147844" y="24845"/>
                </a:cubicBezTo>
                <a:close/>
                <a:moveTo>
                  <a:pt x="84715" y="24176"/>
                </a:moveTo>
                <a:cubicBezTo>
                  <a:pt x="83955" y="24176"/>
                  <a:pt x="83385" y="24810"/>
                  <a:pt x="83321" y="25538"/>
                </a:cubicBezTo>
                <a:cubicBezTo>
                  <a:pt x="83385" y="26330"/>
                  <a:pt x="84018" y="26900"/>
                  <a:pt x="84715" y="26900"/>
                </a:cubicBezTo>
                <a:cubicBezTo>
                  <a:pt x="85443" y="26900"/>
                  <a:pt x="86077" y="26330"/>
                  <a:pt x="86077" y="25570"/>
                </a:cubicBezTo>
                <a:cubicBezTo>
                  <a:pt x="86077" y="24810"/>
                  <a:pt x="85443" y="24176"/>
                  <a:pt x="84715" y="24176"/>
                </a:cubicBezTo>
                <a:close/>
                <a:moveTo>
                  <a:pt x="169882" y="25621"/>
                </a:moveTo>
                <a:cubicBezTo>
                  <a:pt x="169564" y="25621"/>
                  <a:pt x="169378" y="25804"/>
                  <a:pt x="169240" y="26108"/>
                </a:cubicBezTo>
                <a:cubicBezTo>
                  <a:pt x="169208" y="26330"/>
                  <a:pt x="169240" y="26552"/>
                  <a:pt x="169430" y="26710"/>
                </a:cubicBezTo>
                <a:cubicBezTo>
                  <a:pt x="169620" y="26900"/>
                  <a:pt x="169841" y="26900"/>
                  <a:pt x="170031" y="26900"/>
                </a:cubicBezTo>
                <a:cubicBezTo>
                  <a:pt x="170380" y="26742"/>
                  <a:pt x="170570" y="26488"/>
                  <a:pt x="170506" y="26171"/>
                </a:cubicBezTo>
                <a:cubicBezTo>
                  <a:pt x="170380" y="25886"/>
                  <a:pt x="170221" y="25728"/>
                  <a:pt x="170031" y="25633"/>
                </a:cubicBezTo>
                <a:cubicBezTo>
                  <a:pt x="169979" y="25625"/>
                  <a:pt x="169929" y="25621"/>
                  <a:pt x="169882" y="25621"/>
                </a:cubicBezTo>
                <a:close/>
                <a:moveTo>
                  <a:pt x="138330" y="25253"/>
                </a:moveTo>
                <a:cubicBezTo>
                  <a:pt x="137792" y="25253"/>
                  <a:pt x="137412" y="25601"/>
                  <a:pt x="137412" y="26108"/>
                </a:cubicBezTo>
                <a:cubicBezTo>
                  <a:pt x="137412" y="26678"/>
                  <a:pt x="137792" y="27027"/>
                  <a:pt x="138267" y="27058"/>
                </a:cubicBezTo>
                <a:cubicBezTo>
                  <a:pt x="138302" y="27062"/>
                  <a:pt x="138336" y="27064"/>
                  <a:pt x="138369" y="27064"/>
                </a:cubicBezTo>
                <a:cubicBezTo>
                  <a:pt x="138857" y="27064"/>
                  <a:pt x="139217" y="26646"/>
                  <a:pt x="139217" y="26171"/>
                </a:cubicBezTo>
                <a:cubicBezTo>
                  <a:pt x="139217" y="25633"/>
                  <a:pt x="138837" y="25253"/>
                  <a:pt x="138330" y="25253"/>
                </a:cubicBezTo>
                <a:close/>
                <a:moveTo>
                  <a:pt x="43624" y="24207"/>
                </a:moveTo>
                <a:cubicBezTo>
                  <a:pt x="42853" y="24207"/>
                  <a:pt x="42215" y="24950"/>
                  <a:pt x="42215" y="25633"/>
                </a:cubicBezTo>
                <a:cubicBezTo>
                  <a:pt x="42215" y="26393"/>
                  <a:pt x="42912" y="27122"/>
                  <a:pt x="43608" y="27122"/>
                </a:cubicBezTo>
                <a:cubicBezTo>
                  <a:pt x="44368" y="27122"/>
                  <a:pt x="45128" y="26393"/>
                  <a:pt x="45097" y="25696"/>
                </a:cubicBezTo>
                <a:cubicBezTo>
                  <a:pt x="45097" y="24905"/>
                  <a:pt x="44337" y="24208"/>
                  <a:pt x="43672" y="24208"/>
                </a:cubicBezTo>
                <a:cubicBezTo>
                  <a:pt x="43656" y="24207"/>
                  <a:pt x="43640" y="24207"/>
                  <a:pt x="43624" y="24207"/>
                </a:cubicBezTo>
                <a:close/>
                <a:moveTo>
                  <a:pt x="106756" y="24841"/>
                </a:moveTo>
                <a:cubicBezTo>
                  <a:pt x="106440" y="24841"/>
                  <a:pt x="106218" y="24968"/>
                  <a:pt x="105965" y="25158"/>
                </a:cubicBezTo>
                <a:cubicBezTo>
                  <a:pt x="105743" y="25380"/>
                  <a:pt x="105648" y="25665"/>
                  <a:pt x="105616" y="25950"/>
                </a:cubicBezTo>
                <a:cubicBezTo>
                  <a:pt x="105616" y="26267"/>
                  <a:pt x="105743" y="26520"/>
                  <a:pt x="105933" y="26742"/>
                </a:cubicBezTo>
                <a:cubicBezTo>
                  <a:pt x="106123" y="26995"/>
                  <a:pt x="106440" y="27058"/>
                  <a:pt x="106725" y="27122"/>
                </a:cubicBezTo>
                <a:cubicBezTo>
                  <a:pt x="107041" y="27122"/>
                  <a:pt x="107295" y="26995"/>
                  <a:pt x="107516" y="26805"/>
                </a:cubicBezTo>
                <a:cubicBezTo>
                  <a:pt x="107770" y="26583"/>
                  <a:pt x="107833" y="26267"/>
                  <a:pt x="107865" y="26013"/>
                </a:cubicBezTo>
                <a:cubicBezTo>
                  <a:pt x="107833" y="25728"/>
                  <a:pt x="107770" y="25443"/>
                  <a:pt x="107548" y="25221"/>
                </a:cubicBezTo>
                <a:cubicBezTo>
                  <a:pt x="107358" y="24968"/>
                  <a:pt x="107041" y="24905"/>
                  <a:pt x="106756" y="24841"/>
                </a:cubicBezTo>
                <a:close/>
                <a:moveTo>
                  <a:pt x="75182" y="24366"/>
                </a:moveTo>
                <a:cubicBezTo>
                  <a:pt x="74391" y="24366"/>
                  <a:pt x="73757" y="25063"/>
                  <a:pt x="73789" y="25855"/>
                </a:cubicBezTo>
                <a:cubicBezTo>
                  <a:pt x="73821" y="26647"/>
                  <a:pt x="74422" y="27185"/>
                  <a:pt x="75214" y="27217"/>
                </a:cubicBezTo>
                <a:cubicBezTo>
                  <a:pt x="76006" y="27153"/>
                  <a:pt x="76607" y="26552"/>
                  <a:pt x="76607" y="25760"/>
                </a:cubicBezTo>
                <a:cubicBezTo>
                  <a:pt x="76576" y="24968"/>
                  <a:pt x="75974" y="24366"/>
                  <a:pt x="75182" y="24366"/>
                </a:cubicBezTo>
                <a:close/>
                <a:moveTo>
                  <a:pt x="33506" y="27312"/>
                </a:moveTo>
                <a:lnTo>
                  <a:pt x="33506" y="27343"/>
                </a:lnTo>
                <a:cubicBezTo>
                  <a:pt x="33443" y="27343"/>
                  <a:pt x="33443" y="27343"/>
                  <a:pt x="33411" y="27312"/>
                </a:cubicBezTo>
                <a:close/>
                <a:moveTo>
                  <a:pt x="160296" y="25677"/>
                </a:moveTo>
                <a:cubicBezTo>
                  <a:pt x="160238" y="25677"/>
                  <a:pt x="160178" y="25683"/>
                  <a:pt x="160119" y="25696"/>
                </a:cubicBezTo>
                <a:cubicBezTo>
                  <a:pt x="159580" y="26013"/>
                  <a:pt x="159454" y="26171"/>
                  <a:pt x="159454" y="26647"/>
                </a:cubicBezTo>
                <a:cubicBezTo>
                  <a:pt x="159612" y="27058"/>
                  <a:pt x="159802" y="27312"/>
                  <a:pt x="160182" y="27375"/>
                </a:cubicBezTo>
                <a:cubicBezTo>
                  <a:pt x="160239" y="27399"/>
                  <a:pt x="160292" y="27409"/>
                  <a:pt x="160342" y="27409"/>
                </a:cubicBezTo>
                <a:cubicBezTo>
                  <a:pt x="160487" y="27409"/>
                  <a:pt x="160611" y="27327"/>
                  <a:pt x="160752" y="27280"/>
                </a:cubicBezTo>
                <a:cubicBezTo>
                  <a:pt x="161006" y="27153"/>
                  <a:pt x="161069" y="26900"/>
                  <a:pt x="161164" y="26710"/>
                </a:cubicBezTo>
                <a:cubicBezTo>
                  <a:pt x="161196" y="26393"/>
                  <a:pt x="161069" y="26108"/>
                  <a:pt x="160879" y="25918"/>
                </a:cubicBezTo>
                <a:cubicBezTo>
                  <a:pt x="160729" y="25768"/>
                  <a:pt x="160519" y="25677"/>
                  <a:pt x="160296" y="25677"/>
                </a:cubicBezTo>
                <a:close/>
                <a:moveTo>
                  <a:pt x="5314" y="25724"/>
                </a:moveTo>
                <a:cubicBezTo>
                  <a:pt x="5170" y="25724"/>
                  <a:pt x="4897" y="25860"/>
                  <a:pt x="4782" y="25918"/>
                </a:cubicBezTo>
                <a:cubicBezTo>
                  <a:pt x="4592" y="26076"/>
                  <a:pt x="4529" y="26330"/>
                  <a:pt x="4465" y="26552"/>
                </a:cubicBezTo>
                <a:cubicBezTo>
                  <a:pt x="4465" y="26742"/>
                  <a:pt x="4560" y="26995"/>
                  <a:pt x="4719" y="27153"/>
                </a:cubicBezTo>
                <a:cubicBezTo>
                  <a:pt x="4877" y="27312"/>
                  <a:pt x="5099" y="27438"/>
                  <a:pt x="5289" y="27438"/>
                </a:cubicBezTo>
                <a:cubicBezTo>
                  <a:pt x="5510" y="27438"/>
                  <a:pt x="5700" y="27343"/>
                  <a:pt x="5859" y="27185"/>
                </a:cubicBezTo>
                <a:cubicBezTo>
                  <a:pt x="6049" y="27027"/>
                  <a:pt x="6049" y="26805"/>
                  <a:pt x="6144" y="26583"/>
                </a:cubicBezTo>
                <a:cubicBezTo>
                  <a:pt x="6144" y="26362"/>
                  <a:pt x="6112" y="26171"/>
                  <a:pt x="5954" y="26013"/>
                </a:cubicBezTo>
                <a:cubicBezTo>
                  <a:pt x="5795" y="25855"/>
                  <a:pt x="5542" y="25760"/>
                  <a:pt x="5352" y="25728"/>
                </a:cubicBezTo>
                <a:cubicBezTo>
                  <a:pt x="5341" y="25725"/>
                  <a:pt x="5328" y="25724"/>
                  <a:pt x="5314" y="25724"/>
                </a:cubicBezTo>
                <a:close/>
                <a:moveTo>
                  <a:pt x="97276" y="24964"/>
                </a:moveTo>
                <a:cubicBezTo>
                  <a:pt x="97248" y="24964"/>
                  <a:pt x="97220" y="24965"/>
                  <a:pt x="97192" y="24968"/>
                </a:cubicBezTo>
                <a:cubicBezTo>
                  <a:pt x="97178" y="24967"/>
                  <a:pt x="97163" y="24967"/>
                  <a:pt x="97149" y="24967"/>
                </a:cubicBezTo>
                <a:cubicBezTo>
                  <a:pt x="96532" y="24967"/>
                  <a:pt x="95957" y="25615"/>
                  <a:pt x="95957" y="26203"/>
                </a:cubicBezTo>
                <a:cubicBezTo>
                  <a:pt x="95957" y="26868"/>
                  <a:pt x="96591" y="27438"/>
                  <a:pt x="97192" y="27438"/>
                </a:cubicBezTo>
                <a:cubicBezTo>
                  <a:pt x="97857" y="27438"/>
                  <a:pt x="98427" y="26805"/>
                  <a:pt x="98427" y="26203"/>
                </a:cubicBezTo>
                <a:cubicBezTo>
                  <a:pt x="98427" y="25569"/>
                  <a:pt x="97852" y="24964"/>
                  <a:pt x="97276" y="24964"/>
                </a:cubicBezTo>
                <a:close/>
                <a:moveTo>
                  <a:pt x="65632" y="24619"/>
                </a:moveTo>
                <a:cubicBezTo>
                  <a:pt x="64862" y="24619"/>
                  <a:pt x="64225" y="25331"/>
                  <a:pt x="64225" y="26013"/>
                </a:cubicBezTo>
                <a:cubicBezTo>
                  <a:pt x="64225" y="26727"/>
                  <a:pt x="64894" y="27471"/>
                  <a:pt x="65606" y="27471"/>
                </a:cubicBezTo>
                <a:cubicBezTo>
                  <a:pt x="65621" y="27471"/>
                  <a:pt x="65635" y="27471"/>
                  <a:pt x="65650" y="27470"/>
                </a:cubicBezTo>
                <a:cubicBezTo>
                  <a:pt x="65680" y="27473"/>
                  <a:pt x="65709" y="27474"/>
                  <a:pt x="65739" y="27474"/>
                </a:cubicBezTo>
                <a:cubicBezTo>
                  <a:pt x="66434" y="27474"/>
                  <a:pt x="67075" y="26776"/>
                  <a:pt x="67075" y="26108"/>
                </a:cubicBezTo>
                <a:cubicBezTo>
                  <a:pt x="67107" y="25316"/>
                  <a:pt x="66347" y="24651"/>
                  <a:pt x="65682" y="24620"/>
                </a:cubicBezTo>
                <a:cubicBezTo>
                  <a:pt x="65665" y="24619"/>
                  <a:pt x="65648" y="24619"/>
                  <a:pt x="65632" y="24619"/>
                </a:cubicBezTo>
                <a:close/>
                <a:moveTo>
                  <a:pt x="14804" y="25154"/>
                </a:moveTo>
                <a:cubicBezTo>
                  <a:pt x="14529" y="25154"/>
                  <a:pt x="14324" y="25301"/>
                  <a:pt x="14093" y="25475"/>
                </a:cubicBezTo>
                <a:cubicBezTo>
                  <a:pt x="13934" y="25633"/>
                  <a:pt x="13871" y="25791"/>
                  <a:pt x="13744" y="26013"/>
                </a:cubicBezTo>
                <a:cubicBezTo>
                  <a:pt x="13744" y="26108"/>
                  <a:pt x="13776" y="26267"/>
                  <a:pt x="13744" y="26425"/>
                </a:cubicBezTo>
                <a:cubicBezTo>
                  <a:pt x="13713" y="26742"/>
                  <a:pt x="13871" y="26995"/>
                  <a:pt x="14061" y="27217"/>
                </a:cubicBezTo>
                <a:cubicBezTo>
                  <a:pt x="14219" y="27375"/>
                  <a:pt x="14378" y="27470"/>
                  <a:pt x="14568" y="27597"/>
                </a:cubicBezTo>
                <a:lnTo>
                  <a:pt x="15011" y="27597"/>
                </a:lnTo>
                <a:cubicBezTo>
                  <a:pt x="15039" y="27599"/>
                  <a:pt x="15065" y="27601"/>
                  <a:pt x="15091" y="27601"/>
                </a:cubicBezTo>
                <a:cubicBezTo>
                  <a:pt x="15366" y="27601"/>
                  <a:pt x="15571" y="27453"/>
                  <a:pt x="15803" y="27280"/>
                </a:cubicBezTo>
                <a:cubicBezTo>
                  <a:pt x="15961" y="27122"/>
                  <a:pt x="16025" y="26963"/>
                  <a:pt x="16151" y="26742"/>
                </a:cubicBezTo>
                <a:lnTo>
                  <a:pt x="16151" y="26330"/>
                </a:lnTo>
                <a:cubicBezTo>
                  <a:pt x="16183" y="26013"/>
                  <a:pt x="16025" y="25760"/>
                  <a:pt x="15835" y="25538"/>
                </a:cubicBezTo>
                <a:cubicBezTo>
                  <a:pt x="15676" y="25380"/>
                  <a:pt x="15518" y="25285"/>
                  <a:pt x="15328" y="25158"/>
                </a:cubicBezTo>
                <a:lnTo>
                  <a:pt x="14884" y="25158"/>
                </a:lnTo>
                <a:cubicBezTo>
                  <a:pt x="14857" y="25155"/>
                  <a:pt x="14830" y="25154"/>
                  <a:pt x="14804" y="25154"/>
                </a:cubicBezTo>
                <a:close/>
                <a:moveTo>
                  <a:pt x="87343" y="25158"/>
                </a:moveTo>
                <a:cubicBezTo>
                  <a:pt x="86868" y="25316"/>
                  <a:pt x="86552" y="25633"/>
                  <a:pt x="86393" y="26108"/>
                </a:cubicBezTo>
                <a:lnTo>
                  <a:pt x="86393" y="26742"/>
                </a:lnTo>
                <a:cubicBezTo>
                  <a:pt x="86552" y="27217"/>
                  <a:pt x="86837" y="27533"/>
                  <a:pt x="87343" y="27692"/>
                </a:cubicBezTo>
                <a:lnTo>
                  <a:pt x="88040" y="27692"/>
                </a:lnTo>
                <a:cubicBezTo>
                  <a:pt x="88230" y="27597"/>
                  <a:pt x="88452" y="27502"/>
                  <a:pt x="88610" y="27375"/>
                </a:cubicBezTo>
                <a:cubicBezTo>
                  <a:pt x="88768" y="27217"/>
                  <a:pt x="88832" y="27027"/>
                  <a:pt x="88958" y="26837"/>
                </a:cubicBezTo>
                <a:lnTo>
                  <a:pt x="88958" y="26108"/>
                </a:lnTo>
                <a:cubicBezTo>
                  <a:pt x="88800" y="25633"/>
                  <a:pt x="88483" y="25316"/>
                  <a:pt x="88008" y="25158"/>
                </a:cubicBezTo>
                <a:close/>
                <a:moveTo>
                  <a:pt x="56101" y="24840"/>
                </a:moveTo>
                <a:cubicBezTo>
                  <a:pt x="55330" y="24840"/>
                  <a:pt x="54661" y="25584"/>
                  <a:pt x="54661" y="26267"/>
                </a:cubicBezTo>
                <a:cubicBezTo>
                  <a:pt x="54661" y="27027"/>
                  <a:pt x="55389" y="27755"/>
                  <a:pt x="56086" y="27755"/>
                </a:cubicBezTo>
                <a:cubicBezTo>
                  <a:pt x="56846" y="27755"/>
                  <a:pt x="57606" y="27027"/>
                  <a:pt x="57574" y="26330"/>
                </a:cubicBezTo>
                <a:cubicBezTo>
                  <a:pt x="57574" y="25538"/>
                  <a:pt x="56814" y="24841"/>
                  <a:pt x="56149" y="24841"/>
                </a:cubicBezTo>
                <a:cubicBezTo>
                  <a:pt x="56133" y="24841"/>
                  <a:pt x="56117" y="24840"/>
                  <a:pt x="56101" y="24840"/>
                </a:cubicBezTo>
                <a:close/>
                <a:moveTo>
                  <a:pt x="150714" y="25867"/>
                </a:moveTo>
                <a:cubicBezTo>
                  <a:pt x="150327" y="25867"/>
                  <a:pt x="150014" y="26127"/>
                  <a:pt x="149795" y="26647"/>
                </a:cubicBezTo>
                <a:cubicBezTo>
                  <a:pt x="149737" y="27287"/>
                  <a:pt x="150160" y="27766"/>
                  <a:pt x="150818" y="27766"/>
                </a:cubicBezTo>
                <a:cubicBezTo>
                  <a:pt x="150876" y="27766"/>
                  <a:pt x="150936" y="27763"/>
                  <a:pt x="150998" y="27755"/>
                </a:cubicBezTo>
                <a:cubicBezTo>
                  <a:pt x="151568" y="27375"/>
                  <a:pt x="151695" y="27058"/>
                  <a:pt x="151663" y="26647"/>
                </a:cubicBezTo>
                <a:cubicBezTo>
                  <a:pt x="151536" y="26203"/>
                  <a:pt x="151315" y="26013"/>
                  <a:pt x="150903" y="25886"/>
                </a:cubicBezTo>
                <a:cubicBezTo>
                  <a:pt x="150838" y="25874"/>
                  <a:pt x="150775" y="25867"/>
                  <a:pt x="150714" y="25867"/>
                </a:cubicBezTo>
                <a:close/>
                <a:moveTo>
                  <a:pt x="46554" y="25063"/>
                </a:moveTo>
                <a:cubicBezTo>
                  <a:pt x="45793" y="25063"/>
                  <a:pt x="45097" y="25760"/>
                  <a:pt x="45097" y="26457"/>
                </a:cubicBezTo>
                <a:cubicBezTo>
                  <a:pt x="45097" y="27173"/>
                  <a:pt x="45716" y="27890"/>
                  <a:pt x="46397" y="27890"/>
                </a:cubicBezTo>
                <a:cubicBezTo>
                  <a:pt x="46439" y="27890"/>
                  <a:pt x="46480" y="27887"/>
                  <a:pt x="46522" y="27882"/>
                </a:cubicBezTo>
                <a:cubicBezTo>
                  <a:pt x="46565" y="27887"/>
                  <a:pt x="46609" y="27890"/>
                  <a:pt x="46652" y="27890"/>
                </a:cubicBezTo>
                <a:cubicBezTo>
                  <a:pt x="47356" y="27890"/>
                  <a:pt x="47949" y="27177"/>
                  <a:pt x="47979" y="26520"/>
                </a:cubicBezTo>
                <a:cubicBezTo>
                  <a:pt x="47979" y="25728"/>
                  <a:pt x="47282" y="25063"/>
                  <a:pt x="46554" y="25063"/>
                </a:cubicBezTo>
                <a:close/>
                <a:moveTo>
                  <a:pt x="141237" y="26155"/>
                </a:moveTo>
                <a:cubicBezTo>
                  <a:pt x="141197" y="26155"/>
                  <a:pt x="141157" y="26160"/>
                  <a:pt x="141117" y="26171"/>
                </a:cubicBezTo>
                <a:cubicBezTo>
                  <a:pt x="140896" y="26171"/>
                  <a:pt x="140642" y="26267"/>
                  <a:pt x="140484" y="26488"/>
                </a:cubicBezTo>
                <a:cubicBezTo>
                  <a:pt x="140421" y="26552"/>
                  <a:pt x="140262" y="26900"/>
                  <a:pt x="140294" y="27027"/>
                </a:cubicBezTo>
                <a:cubicBezTo>
                  <a:pt x="140326" y="27280"/>
                  <a:pt x="140421" y="27470"/>
                  <a:pt x="140579" y="27628"/>
                </a:cubicBezTo>
                <a:cubicBezTo>
                  <a:pt x="140737" y="27787"/>
                  <a:pt x="140959" y="27787"/>
                  <a:pt x="141181" y="27913"/>
                </a:cubicBezTo>
                <a:cubicBezTo>
                  <a:pt x="141371" y="27755"/>
                  <a:pt x="141561" y="27787"/>
                  <a:pt x="141719" y="27597"/>
                </a:cubicBezTo>
                <a:cubicBezTo>
                  <a:pt x="141877" y="27438"/>
                  <a:pt x="141972" y="27185"/>
                  <a:pt x="142004" y="26995"/>
                </a:cubicBezTo>
                <a:cubicBezTo>
                  <a:pt x="142004" y="26742"/>
                  <a:pt x="141909" y="26552"/>
                  <a:pt x="141719" y="26393"/>
                </a:cubicBezTo>
                <a:cubicBezTo>
                  <a:pt x="141589" y="26263"/>
                  <a:pt x="141417" y="26155"/>
                  <a:pt x="141237" y="26155"/>
                </a:cubicBezTo>
                <a:close/>
                <a:moveTo>
                  <a:pt x="109496" y="25834"/>
                </a:moveTo>
                <a:cubicBezTo>
                  <a:pt x="109375" y="25834"/>
                  <a:pt x="109253" y="25901"/>
                  <a:pt x="109132" y="25950"/>
                </a:cubicBezTo>
                <a:cubicBezTo>
                  <a:pt x="108942" y="26045"/>
                  <a:pt x="108815" y="26203"/>
                  <a:pt x="108688" y="26362"/>
                </a:cubicBezTo>
                <a:cubicBezTo>
                  <a:pt x="108562" y="26520"/>
                  <a:pt x="108562" y="26710"/>
                  <a:pt x="108562" y="26868"/>
                </a:cubicBezTo>
                <a:cubicBezTo>
                  <a:pt x="108498" y="27027"/>
                  <a:pt x="108593" y="27185"/>
                  <a:pt x="108657" y="27343"/>
                </a:cubicBezTo>
                <a:cubicBezTo>
                  <a:pt x="108752" y="27533"/>
                  <a:pt x="108910" y="27660"/>
                  <a:pt x="109068" y="27787"/>
                </a:cubicBezTo>
                <a:cubicBezTo>
                  <a:pt x="109227" y="27945"/>
                  <a:pt x="109417" y="27945"/>
                  <a:pt x="109575" y="27945"/>
                </a:cubicBezTo>
                <a:cubicBezTo>
                  <a:pt x="109603" y="27951"/>
                  <a:pt x="109631" y="27953"/>
                  <a:pt x="109659" y="27953"/>
                </a:cubicBezTo>
                <a:cubicBezTo>
                  <a:pt x="109789" y="27953"/>
                  <a:pt x="109920" y="27896"/>
                  <a:pt x="110050" y="27818"/>
                </a:cubicBezTo>
                <a:cubicBezTo>
                  <a:pt x="110240" y="27755"/>
                  <a:pt x="110367" y="27597"/>
                  <a:pt x="110493" y="27470"/>
                </a:cubicBezTo>
                <a:cubicBezTo>
                  <a:pt x="110652" y="27312"/>
                  <a:pt x="110557" y="27090"/>
                  <a:pt x="110683" y="26963"/>
                </a:cubicBezTo>
                <a:cubicBezTo>
                  <a:pt x="110652" y="26742"/>
                  <a:pt x="110588" y="26583"/>
                  <a:pt x="110525" y="26425"/>
                </a:cubicBezTo>
                <a:cubicBezTo>
                  <a:pt x="110462" y="26235"/>
                  <a:pt x="110272" y="26108"/>
                  <a:pt x="110145" y="26013"/>
                </a:cubicBezTo>
                <a:cubicBezTo>
                  <a:pt x="109987" y="25855"/>
                  <a:pt x="109765" y="25855"/>
                  <a:pt x="109607" y="25855"/>
                </a:cubicBezTo>
                <a:cubicBezTo>
                  <a:pt x="109570" y="25840"/>
                  <a:pt x="109533" y="25834"/>
                  <a:pt x="109496" y="25834"/>
                </a:cubicBezTo>
                <a:close/>
                <a:moveTo>
                  <a:pt x="78273" y="25359"/>
                </a:moveTo>
                <a:cubicBezTo>
                  <a:pt x="78170" y="25359"/>
                  <a:pt x="78064" y="25380"/>
                  <a:pt x="77938" y="25380"/>
                </a:cubicBezTo>
                <a:cubicBezTo>
                  <a:pt x="77883" y="25366"/>
                  <a:pt x="77829" y="25360"/>
                  <a:pt x="77776" y="25360"/>
                </a:cubicBezTo>
                <a:cubicBezTo>
                  <a:pt x="77579" y="25360"/>
                  <a:pt x="77390" y="25445"/>
                  <a:pt x="77241" y="25570"/>
                </a:cubicBezTo>
                <a:cubicBezTo>
                  <a:pt x="76988" y="25728"/>
                  <a:pt x="76829" y="25950"/>
                  <a:pt x="76734" y="26235"/>
                </a:cubicBezTo>
                <a:cubicBezTo>
                  <a:pt x="76639" y="26425"/>
                  <a:pt x="76671" y="26583"/>
                  <a:pt x="76671" y="26805"/>
                </a:cubicBezTo>
                <a:cubicBezTo>
                  <a:pt x="76639" y="27058"/>
                  <a:pt x="76766" y="27312"/>
                  <a:pt x="76924" y="27502"/>
                </a:cubicBezTo>
                <a:cubicBezTo>
                  <a:pt x="77083" y="27755"/>
                  <a:pt x="77304" y="27945"/>
                  <a:pt x="77621" y="28008"/>
                </a:cubicBezTo>
                <a:cubicBezTo>
                  <a:pt x="77763" y="28056"/>
                  <a:pt x="77906" y="28080"/>
                  <a:pt x="78052" y="28080"/>
                </a:cubicBezTo>
                <a:cubicBezTo>
                  <a:pt x="78199" y="28080"/>
                  <a:pt x="78349" y="28056"/>
                  <a:pt x="78508" y="28008"/>
                </a:cubicBezTo>
                <a:cubicBezTo>
                  <a:pt x="78571" y="28008"/>
                  <a:pt x="78666" y="28008"/>
                  <a:pt x="78698" y="27977"/>
                </a:cubicBezTo>
                <a:cubicBezTo>
                  <a:pt x="79141" y="27660"/>
                  <a:pt x="79489" y="27312"/>
                  <a:pt x="79426" y="26710"/>
                </a:cubicBezTo>
                <a:cubicBezTo>
                  <a:pt x="79426" y="26425"/>
                  <a:pt x="79331" y="26171"/>
                  <a:pt x="79173" y="25918"/>
                </a:cubicBezTo>
                <a:cubicBezTo>
                  <a:pt x="79014" y="25696"/>
                  <a:pt x="78793" y="25538"/>
                  <a:pt x="78508" y="25411"/>
                </a:cubicBezTo>
                <a:cubicBezTo>
                  <a:pt x="78426" y="25371"/>
                  <a:pt x="78351" y="25359"/>
                  <a:pt x="78273" y="25359"/>
                </a:cubicBezTo>
                <a:close/>
                <a:moveTo>
                  <a:pt x="163132" y="26670"/>
                </a:moveTo>
                <a:cubicBezTo>
                  <a:pt x="163091" y="26670"/>
                  <a:pt x="163047" y="26673"/>
                  <a:pt x="163001" y="26678"/>
                </a:cubicBezTo>
                <a:cubicBezTo>
                  <a:pt x="162779" y="26837"/>
                  <a:pt x="162589" y="27027"/>
                  <a:pt x="162462" y="27248"/>
                </a:cubicBezTo>
                <a:cubicBezTo>
                  <a:pt x="162431" y="27533"/>
                  <a:pt x="162494" y="27755"/>
                  <a:pt x="162747" y="27945"/>
                </a:cubicBezTo>
                <a:cubicBezTo>
                  <a:pt x="162895" y="28068"/>
                  <a:pt x="163042" y="28114"/>
                  <a:pt x="163204" y="28114"/>
                </a:cubicBezTo>
                <a:cubicBezTo>
                  <a:pt x="163251" y="28114"/>
                  <a:pt x="163299" y="28110"/>
                  <a:pt x="163349" y="28103"/>
                </a:cubicBezTo>
                <a:cubicBezTo>
                  <a:pt x="163571" y="27977"/>
                  <a:pt x="163761" y="27818"/>
                  <a:pt x="163887" y="27533"/>
                </a:cubicBezTo>
                <a:cubicBezTo>
                  <a:pt x="163919" y="27312"/>
                  <a:pt x="163856" y="27122"/>
                  <a:pt x="163697" y="26900"/>
                </a:cubicBezTo>
                <a:cubicBezTo>
                  <a:pt x="163512" y="26741"/>
                  <a:pt x="163348" y="26670"/>
                  <a:pt x="163132" y="26670"/>
                </a:cubicBezTo>
                <a:close/>
                <a:moveTo>
                  <a:pt x="32461" y="25886"/>
                </a:moveTo>
                <a:cubicBezTo>
                  <a:pt x="32492" y="26457"/>
                  <a:pt x="32777" y="26963"/>
                  <a:pt x="33348" y="27248"/>
                </a:cubicBezTo>
                <a:cubicBezTo>
                  <a:pt x="33126" y="27312"/>
                  <a:pt x="32936" y="27248"/>
                  <a:pt x="32746" y="27343"/>
                </a:cubicBezTo>
                <a:cubicBezTo>
                  <a:pt x="32556" y="27438"/>
                  <a:pt x="32334" y="27502"/>
                  <a:pt x="32176" y="27628"/>
                </a:cubicBezTo>
                <a:cubicBezTo>
                  <a:pt x="32017" y="27755"/>
                  <a:pt x="31891" y="27882"/>
                  <a:pt x="31796" y="28040"/>
                </a:cubicBezTo>
                <a:lnTo>
                  <a:pt x="31796" y="28167"/>
                </a:lnTo>
                <a:cubicBezTo>
                  <a:pt x="31796" y="28151"/>
                  <a:pt x="31788" y="28143"/>
                  <a:pt x="31780" y="28143"/>
                </a:cubicBezTo>
                <a:cubicBezTo>
                  <a:pt x="31772" y="28143"/>
                  <a:pt x="31764" y="28151"/>
                  <a:pt x="31764" y="28167"/>
                </a:cubicBezTo>
                <a:cubicBezTo>
                  <a:pt x="31764" y="28188"/>
                  <a:pt x="31764" y="28205"/>
                  <a:pt x="31765" y="28221"/>
                </a:cubicBezTo>
                <a:lnTo>
                  <a:pt x="31765" y="28221"/>
                </a:lnTo>
                <a:cubicBezTo>
                  <a:pt x="31702" y="28134"/>
                  <a:pt x="31712" y="28123"/>
                  <a:pt x="31796" y="28040"/>
                </a:cubicBezTo>
                <a:cubicBezTo>
                  <a:pt x="31764" y="27470"/>
                  <a:pt x="31637" y="26963"/>
                  <a:pt x="31036" y="26552"/>
                </a:cubicBezTo>
                <a:lnTo>
                  <a:pt x="31036" y="26552"/>
                </a:lnTo>
                <a:cubicBezTo>
                  <a:pt x="31118" y="26564"/>
                  <a:pt x="31196" y="26570"/>
                  <a:pt x="31272" y="26570"/>
                </a:cubicBezTo>
                <a:cubicBezTo>
                  <a:pt x="31782" y="26570"/>
                  <a:pt x="32157" y="26300"/>
                  <a:pt x="32461" y="25886"/>
                </a:cubicBezTo>
                <a:close/>
                <a:moveTo>
                  <a:pt x="99694" y="25918"/>
                </a:moveTo>
                <a:cubicBezTo>
                  <a:pt x="99283" y="26076"/>
                  <a:pt x="99061" y="26362"/>
                  <a:pt x="98903" y="26710"/>
                </a:cubicBezTo>
                <a:lnTo>
                  <a:pt x="98903" y="27217"/>
                </a:lnTo>
                <a:cubicBezTo>
                  <a:pt x="98903" y="27597"/>
                  <a:pt x="99061" y="27818"/>
                  <a:pt x="99314" y="28008"/>
                </a:cubicBezTo>
                <a:cubicBezTo>
                  <a:pt x="99441" y="28103"/>
                  <a:pt x="99536" y="28167"/>
                  <a:pt x="99631" y="28230"/>
                </a:cubicBezTo>
                <a:lnTo>
                  <a:pt x="100201" y="28230"/>
                </a:lnTo>
                <a:cubicBezTo>
                  <a:pt x="100518" y="28230"/>
                  <a:pt x="100739" y="28008"/>
                  <a:pt x="100961" y="27787"/>
                </a:cubicBezTo>
                <a:cubicBezTo>
                  <a:pt x="101024" y="27660"/>
                  <a:pt x="101119" y="27533"/>
                  <a:pt x="101151" y="27470"/>
                </a:cubicBezTo>
                <a:lnTo>
                  <a:pt x="101151" y="26710"/>
                </a:lnTo>
                <a:cubicBezTo>
                  <a:pt x="101056" y="26552"/>
                  <a:pt x="101024" y="26425"/>
                  <a:pt x="100898" y="26330"/>
                </a:cubicBezTo>
                <a:cubicBezTo>
                  <a:pt x="100708" y="26108"/>
                  <a:pt x="100486" y="25918"/>
                  <a:pt x="100169" y="25918"/>
                </a:cubicBezTo>
                <a:close/>
                <a:moveTo>
                  <a:pt x="31796" y="28230"/>
                </a:moveTo>
                <a:cubicBezTo>
                  <a:pt x="31792" y="28235"/>
                  <a:pt x="31788" y="28241"/>
                  <a:pt x="31784" y="28246"/>
                </a:cubicBezTo>
                <a:lnTo>
                  <a:pt x="31784" y="28246"/>
                </a:lnTo>
                <a:cubicBezTo>
                  <a:pt x="31784" y="28246"/>
                  <a:pt x="31783" y="28245"/>
                  <a:pt x="31783" y="28245"/>
                </a:cubicBezTo>
                <a:lnTo>
                  <a:pt x="31783" y="28245"/>
                </a:lnTo>
                <a:cubicBezTo>
                  <a:pt x="31783" y="28246"/>
                  <a:pt x="31783" y="28247"/>
                  <a:pt x="31783" y="28249"/>
                </a:cubicBezTo>
                <a:lnTo>
                  <a:pt x="31783" y="28249"/>
                </a:lnTo>
                <a:cubicBezTo>
                  <a:pt x="31783" y="28248"/>
                  <a:pt x="31784" y="28247"/>
                  <a:pt x="31784" y="28246"/>
                </a:cubicBezTo>
                <a:lnTo>
                  <a:pt x="31784" y="28246"/>
                </a:lnTo>
                <a:cubicBezTo>
                  <a:pt x="31788" y="28251"/>
                  <a:pt x="31792" y="28256"/>
                  <a:pt x="31796" y="28262"/>
                </a:cubicBezTo>
                <a:lnTo>
                  <a:pt x="31796" y="28230"/>
                </a:lnTo>
                <a:close/>
                <a:moveTo>
                  <a:pt x="8306" y="26623"/>
                </a:moveTo>
                <a:cubicBezTo>
                  <a:pt x="8255" y="26623"/>
                  <a:pt x="8209" y="26631"/>
                  <a:pt x="8171" y="26647"/>
                </a:cubicBezTo>
                <a:cubicBezTo>
                  <a:pt x="7727" y="26742"/>
                  <a:pt x="7506" y="26995"/>
                  <a:pt x="7411" y="27312"/>
                </a:cubicBezTo>
                <a:cubicBezTo>
                  <a:pt x="7347" y="27597"/>
                  <a:pt x="7411" y="27913"/>
                  <a:pt x="7632" y="28135"/>
                </a:cubicBezTo>
                <a:cubicBezTo>
                  <a:pt x="7810" y="28290"/>
                  <a:pt x="8018" y="28368"/>
                  <a:pt x="8236" y="28368"/>
                </a:cubicBezTo>
                <a:cubicBezTo>
                  <a:pt x="8329" y="28368"/>
                  <a:pt x="8424" y="28353"/>
                  <a:pt x="8519" y="28325"/>
                </a:cubicBezTo>
                <a:cubicBezTo>
                  <a:pt x="8899" y="28103"/>
                  <a:pt x="8899" y="28103"/>
                  <a:pt x="9121" y="27755"/>
                </a:cubicBezTo>
                <a:cubicBezTo>
                  <a:pt x="9152" y="27375"/>
                  <a:pt x="9121" y="27122"/>
                  <a:pt x="8867" y="26868"/>
                </a:cubicBezTo>
                <a:cubicBezTo>
                  <a:pt x="8675" y="26700"/>
                  <a:pt x="8465" y="26623"/>
                  <a:pt x="8306" y="26623"/>
                </a:cubicBezTo>
                <a:close/>
                <a:moveTo>
                  <a:pt x="68500" y="25475"/>
                </a:moveTo>
                <a:cubicBezTo>
                  <a:pt x="67740" y="25475"/>
                  <a:pt x="66980" y="26203"/>
                  <a:pt x="67075" y="26900"/>
                </a:cubicBezTo>
                <a:cubicBezTo>
                  <a:pt x="66980" y="27660"/>
                  <a:pt x="67740" y="28325"/>
                  <a:pt x="68437" y="28388"/>
                </a:cubicBezTo>
                <a:cubicBezTo>
                  <a:pt x="69229" y="28388"/>
                  <a:pt x="69925" y="27660"/>
                  <a:pt x="69925" y="26963"/>
                </a:cubicBezTo>
                <a:cubicBezTo>
                  <a:pt x="69925" y="26203"/>
                  <a:pt x="69197" y="25475"/>
                  <a:pt x="68500" y="25475"/>
                </a:cubicBezTo>
                <a:close/>
                <a:moveTo>
                  <a:pt x="17418" y="25981"/>
                </a:moveTo>
                <a:cubicBezTo>
                  <a:pt x="16880" y="26362"/>
                  <a:pt x="16943" y="26267"/>
                  <a:pt x="16595" y="26837"/>
                </a:cubicBezTo>
                <a:lnTo>
                  <a:pt x="16595" y="27628"/>
                </a:lnTo>
                <a:cubicBezTo>
                  <a:pt x="16943" y="28167"/>
                  <a:pt x="16880" y="28103"/>
                  <a:pt x="17418" y="28452"/>
                </a:cubicBezTo>
                <a:lnTo>
                  <a:pt x="18210" y="28452"/>
                </a:lnTo>
                <a:cubicBezTo>
                  <a:pt x="18780" y="28103"/>
                  <a:pt x="18685" y="28167"/>
                  <a:pt x="19033" y="27628"/>
                </a:cubicBezTo>
                <a:lnTo>
                  <a:pt x="19033" y="26868"/>
                </a:lnTo>
                <a:cubicBezTo>
                  <a:pt x="18875" y="26425"/>
                  <a:pt x="18621" y="26171"/>
                  <a:pt x="18178" y="25981"/>
                </a:cubicBezTo>
                <a:close/>
                <a:moveTo>
                  <a:pt x="153595" y="26805"/>
                </a:moveTo>
                <a:cubicBezTo>
                  <a:pt x="153437" y="26868"/>
                  <a:pt x="153247" y="26868"/>
                  <a:pt x="153057" y="27027"/>
                </a:cubicBezTo>
                <a:cubicBezTo>
                  <a:pt x="152898" y="27185"/>
                  <a:pt x="152803" y="27438"/>
                  <a:pt x="152772" y="27628"/>
                </a:cubicBezTo>
                <a:cubicBezTo>
                  <a:pt x="152740" y="27755"/>
                  <a:pt x="152898" y="28040"/>
                  <a:pt x="152962" y="28167"/>
                </a:cubicBezTo>
                <a:cubicBezTo>
                  <a:pt x="153120" y="28388"/>
                  <a:pt x="153373" y="28452"/>
                  <a:pt x="153595" y="28483"/>
                </a:cubicBezTo>
                <a:cubicBezTo>
                  <a:pt x="153785" y="28483"/>
                  <a:pt x="154038" y="28420"/>
                  <a:pt x="154197" y="28262"/>
                </a:cubicBezTo>
                <a:cubicBezTo>
                  <a:pt x="154355" y="28103"/>
                  <a:pt x="154482" y="27850"/>
                  <a:pt x="154482" y="27660"/>
                </a:cubicBezTo>
                <a:cubicBezTo>
                  <a:pt x="154482" y="27470"/>
                  <a:pt x="154387" y="27280"/>
                  <a:pt x="154228" y="27122"/>
                </a:cubicBezTo>
                <a:cubicBezTo>
                  <a:pt x="154070" y="26900"/>
                  <a:pt x="153848" y="26900"/>
                  <a:pt x="153595" y="26805"/>
                </a:cubicBezTo>
                <a:close/>
                <a:moveTo>
                  <a:pt x="58907" y="25693"/>
                </a:moveTo>
                <a:cubicBezTo>
                  <a:pt x="58154" y="25693"/>
                  <a:pt x="57511" y="26422"/>
                  <a:pt x="57511" y="27122"/>
                </a:cubicBezTo>
                <a:cubicBezTo>
                  <a:pt x="57511" y="27835"/>
                  <a:pt x="58210" y="28579"/>
                  <a:pt x="58894" y="28579"/>
                </a:cubicBezTo>
                <a:cubicBezTo>
                  <a:pt x="58908" y="28579"/>
                  <a:pt x="58922" y="28579"/>
                  <a:pt x="58936" y="28578"/>
                </a:cubicBezTo>
                <a:cubicBezTo>
                  <a:pt x="58951" y="28579"/>
                  <a:pt x="58966" y="28579"/>
                  <a:pt x="58980" y="28579"/>
                </a:cubicBezTo>
                <a:cubicBezTo>
                  <a:pt x="59691" y="28579"/>
                  <a:pt x="60330" y="27836"/>
                  <a:pt x="60361" y="27185"/>
                </a:cubicBezTo>
                <a:cubicBezTo>
                  <a:pt x="60425" y="26393"/>
                  <a:pt x="59665" y="25728"/>
                  <a:pt x="58999" y="25696"/>
                </a:cubicBezTo>
                <a:cubicBezTo>
                  <a:pt x="58968" y="25694"/>
                  <a:pt x="58937" y="25693"/>
                  <a:pt x="58907" y="25693"/>
                </a:cubicBezTo>
                <a:close/>
                <a:moveTo>
                  <a:pt x="112552" y="26805"/>
                </a:moveTo>
                <a:cubicBezTo>
                  <a:pt x="112267" y="26805"/>
                  <a:pt x="112013" y="26900"/>
                  <a:pt x="111823" y="27058"/>
                </a:cubicBezTo>
                <a:cubicBezTo>
                  <a:pt x="111602" y="27312"/>
                  <a:pt x="111538" y="27628"/>
                  <a:pt x="111602" y="27850"/>
                </a:cubicBezTo>
                <a:cubicBezTo>
                  <a:pt x="111728" y="28262"/>
                  <a:pt x="111918" y="28452"/>
                  <a:pt x="112235" y="28578"/>
                </a:cubicBezTo>
                <a:cubicBezTo>
                  <a:pt x="112299" y="28594"/>
                  <a:pt x="112346" y="28602"/>
                  <a:pt x="112394" y="28602"/>
                </a:cubicBezTo>
                <a:cubicBezTo>
                  <a:pt x="112441" y="28602"/>
                  <a:pt x="112489" y="28594"/>
                  <a:pt x="112552" y="28578"/>
                </a:cubicBezTo>
                <a:cubicBezTo>
                  <a:pt x="112774" y="28452"/>
                  <a:pt x="113059" y="28325"/>
                  <a:pt x="113312" y="28262"/>
                </a:cubicBezTo>
                <a:cubicBezTo>
                  <a:pt x="113344" y="28135"/>
                  <a:pt x="113407" y="28072"/>
                  <a:pt x="113439" y="27945"/>
                </a:cubicBezTo>
                <a:cubicBezTo>
                  <a:pt x="113502" y="27628"/>
                  <a:pt x="113439" y="27343"/>
                  <a:pt x="113217" y="27058"/>
                </a:cubicBezTo>
                <a:cubicBezTo>
                  <a:pt x="113027" y="26868"/>
                  <a:pt x="112805" y="26805"/>
                  <a:pt x="112552" y="26805"/>
                </a:cubicBezTo>
                <a:close/>
                <a:moveTo>
                  <a:pt x="90510" y="26045"/>
                </a:moveTo>
                <a:cubicBezTo>
                  <a:pt x="89750" y="26076"/>
                  <a:pt x="89243" y="26647"/>
                  <a:pt x="89243" y="27343"/>
                </a:cubicBezTo>
                <a:cubicBezTo>
                  <a:pt x="89243" y="28135"/>
                  <a:pt x="89782" y="28610"/>
                  <a:pt x="90447" y="28610"/>
                </a:cubicBezTo>
                <a:cubicBezTo>
                  <a:pt x="90468" y="28611"/>
                  <a:pt x="90489" y="28611"/>
                  <a:pt x="90510" y="28611"/>
                </a:cubicBezTo>
                <a:cubicBezTo>
                  <a:pt x="91238" y="28611"/>
                  <a:pt x="91777" y="28082"/>
                  <a:pt x="91777" y="27343"/>
                </a:cubicBezTo>
                <a:cubicBezTo>
                  <a:pt x="91777" y="26647"/>
                  <a:pt x="91239" y="26076"/>
                  <a:pt x="90510" y="26045"/>
                </a:cubicBezTo>
                <a:close/>
                <a:moveTo>
                  <a:pt x="144068" y="27196"/>
                </a:moveTo>
                <a:cubicBezTo>
                  <a:pt x="143986" y="27196"/>
                  <a:pt x="143899" y="27204"/>
                  <a:pt x="143809" y="27217"/>
                </a:cubicBezTo>
                <a:cubicBezTo>
                  <a:pt x="143588" y="27375"/>
                  <a:pt x="143556" y="27407"/>
                  <a:pt x="143398" y="27692"/>
                </a:cubicBezTo>
                <a:lnTo>
                  <a:pt x="143398" y="28198"/>
                </a:lnTo>
                <a:cubicBezTo>
                  <a:pt x="143461" y="28325"/>
                  <a:pt x="143588" y="28452"/>
                  <a:pt x="143651" y="28578"/>
                </a:cubicBezTo>
                <a:cubicBezTo>
                  <a:pt x="143778" y="28578"/>
                  <a:pt x="143873" y="28578"/>
                  <a:pt x="143936" y="28610"/>
                </a:cubicBezTo>
                <a:cubicBezTo>
                  <a:pt x="144014" y="28639"/>
                  <a:pt x="144087" y="28654"/>
                  <a:pt x="144155" y="28654"/>
                </a:cubicBezTo>
                <a:cubicBezTo>
                  <a:pt x="144307" y="28654"/>
                  <a:pt x="144438" y="28583"/>
                  <a:pt x="144569" y="28452"/>
                </a:cubicBezTo>
                <a:cubicBezTo>
                  <a:pt x="144664" y="28357"/>
                  <a:pt x="144728" y="28262"/>
                  <a:pt x="144823" y="28167"/>
                </a:cubicBezTo>
                <a:lnTo>
                  <a:pt x="144823" y="27692"/>
                </a:lnTo>
                <a:cubicBezTo>
                  <a:pt x="144646" y="27313"/>
                  <a:pt x="144389" y="27196"/>
                  <a:pt x="144068" y="27196"/>
                </a:cubicBezTo>
                <a:close/>
                <a:moveTo>
                  <a:pt x="1630" y="28202"/>
                </a:moveTo>
                <a:cubicBezTo>
                  <a:pt x="1559" y="28202"/>
                  <a:pt x="1496" y="28241"/>
                  <a:pt x="1362" y="28325"/>
                </a:cubicBezTo>
                <a:cubicBezTo>
                  <a:pt x="1267" y="28483"/>
                  <a:pt x="1203" y="28642"/>
                  <a:pt x="1362" y="28768"/>
                </a:cubicBezTo>
                <a:lnTo>
                  <a:pt x="1900" y="28768"/>
                </a:lnTo>
                <a:cubicBezTo>
                  <a:pt x="2027" y="28578"/>
                  <a:pt x="2027" y="28578"/>
                  <a:pt x="1900" y="28293"/>
                </a:cubicBezTo>
                <a:cubicBezTo>
                  <a:pt x="1766" y="28234"/>
                  <a:pt x="1695" y="28202"/>
                  <a:pt x="1630" y="28202"/>
                </a:cubicBezTo>
                <a:close/>
                <a:moveTo>
                  <a:pt x="165914" y="27755"/>
                </a:moveTo>
                <a:lnTo>
                  <a:pt x="165598" y="28040"/>
                </a:lnTo>
                <a:lnTo>
                  <a:pt x="165598" y="28420"/>
                </a:lnTo>
                <a:cubicBezTo>
                  <a:pt x="165724" y="28578"/>
                  <a:pt x="165819" y="28705"/>
                  <a:pt x="165914" y="28768"/>
                </a:cubicBezTo>
                <a:lnTo>
                  <a:pt x="166231" y="28768"/>
                </a:lnTo>
                <a:lnTo>
                  <a:pt x="166579" y="28420"/>
                </a:lnTo>
                <a:lnTo>
                  <a:pt x="166579" y="28040"/>
                </a:lnTo>
                <a:lnTo>
                  <a:pt x="166263" y="27755"/>
                </a:lnTo>
                <a:close/>
                <a:moveTo>
                  <a:pt x="49404" y="26013"/>
                </a:moveTo>
                <a:cubicBezTo>
                  <a:pt x="48644" y="26013"/>
                  <a:pt x="47947" y="26710"/>
                  <a:pt x="47947" y="27438"/>
                </a:cubicBezTo>
                <a:cubicBezTo>
                  <a:pt x="47947" y="28167"/>
                  <a:pt x="48644" y="28895"/>
                  <a:pt x="49372" y="28895"/>
                </a:cubicBezTo>
                <a:cubicBezTo>
                  <a:pt x="50132" y="28895"/>
                  <a:pt x="50861" y="28167"/>
                  <a:pt x="50797" y="27470"/>
                </a:cubicBezTo>
                <a:cubicBezTo>
                  <a:pt x="50861" y="26678"/>
                  <a:pt x="50132" y="26013"/>
                  <a:pt x="49404" y="26013"/>
                </a:cubicBezTo>
                <a:close/>
                <a:moveTo>
                  <a:pt x="39911" y="25921"/>
                </a:moveTo>
                <a:cubicBezTo>
                  <a:pt x="39382" y="25921"/>
                  <a:pt x="38792" y="26246"/>
                  <a:pt x="38478" y="26995"/>
                </a:cubicBezTo>
                <a:lnTo>
                  <a:pt x="38478" y="26963"/>
                </a:lnTo>
                <a:lnTo>
                  <a:pt x="38478" y="26963"/>
                </a:lnTo>
                <a:cubicBezTo>
                  <a:pt x="38446" y="27597"/>
                  <a:pt x="38478" y="27755"/>
                  <a:pt x="38731" y="28230"/>
                </a:cubicBezTo>
                <a:cubicBezTo>
                  <a:pt x="38953" y="28642"/>
                  <a:pt x="39365" y="28800"/>
                  <a:pt x="39776" y="28895"/>
                </a:cubicBezTo>
                <a:cubicBezTo>
                  <a:pt x="39828" y="28904"/>
                  <a:pt x="39879" y="28908"/>
                  <a:pt x="39929" y="28908"/>
                </a:cubicBezTo>
                <a:cubicBezTo>
                  <a:pt x="40250" y="28908"/>
                  <a:pt x="40548" y="28747"/>
                  <a:pt x="40821" y="28610"/>
                </a:cubicBezTo>
                <a:cubicBezTo>
                  <a:pt x="41043" y="28483"/>
                  <a:pt x="41328" y="28008"/>
                  <a:pt x="41423" y="27597"/>
                </a:cubicBezTo>
                <a:cubicBezTo>
                  <a:pt x="41455" y="27248"/>
                  <a:pt x="41328" y="26963"/>
                  <a:pt x="41170" y="26647"/>
                </a:cubicBezTo>
                <a:cubicBezTo>
                  <a:pt x="41058" y="26422"/>
                  <a:pt x="40912" y="26275"/>
                  <a:pt x="40747" y="26172"/>
                </a:cubicBezTo>
                <a:lnTo>
                  <a:pt x="40747" y="26172"/>
                </a:lnTo>
                <a:cubicBezTo>
                  <a:pt x="40746" y="26172"/>
                  <a:pt x="40745" y="26172"/>
                  <a:pt x="40745" y="26172"/>
                </a:cubicBezTo>
                <a:cubicBezTo>
                  <a:pt x="40728" y="26172"/>
                  <a:pt x="40711" y="26172"/>
                  <a:pt x="40695" y="26171"/>
                </a:cubicBezTo>
                <a:cubicBezTo>
                  <a:pt x="40405" y="26171"/>
                  <a:pt x="40137" y="26078"/>
                  <a:pt x="39913" y="25921"/>
                </a:cubicBezTo>
                <a:lnTo>
                  <a:pt x="39913" y="25921"/>
                </a:lnTo>
                <a:cubicBezTo>
                  <a:pt x="39912" y="25921"/>
                  <a:pt x="39912" y="25921"/>
                  <a:pt x="39911" y="25921"/>
                </a:cubicBezTo>
                <a:close/>
                <a:moveTo>
                  <a:pt x="80806" y="26190"/>
                </a:moveTo>
                <a:cubicBezTo>
                  <a:pt x="80175" y="26190"/>
                  <a:pt x="79496" y="26944"/>
                  <a:pt x="79584" y="27533"/>
                </a:cubicBezTo>
                <a:cubicBezTo>
                  <a:pt x="79467" y="28180"/>
                  <a:pt x="80168" y="28908"/>
                  <a:pt x="80776" y="28908"/>
                </a:cubicBezTo>
                <a:cubicBezTo>
                  <a:pt x="80823" y="28908"/>
                  <a:pt x="80869" y="28904"/>
                  <a:pt x="80914" y="28895"/>
                </a:cubicBezTo>
                <a:cubicBezTo>
                  <a:pt x="80962" y="28904"/>
                  <a:pt x="81011" y="28909"/>
                  <a:pt x="81060" y="28909"/>
                </a:cubicBezTo>
                <a:cubicBezTo>
                  <a:pt x="81689" y="28909"/>
                  <a:pt x="82367" y="28184"/>
                  <a:pt x="82308" y="27597"/>
                </a:cubicBezTo>
                <a:cubicBezTo>
                  <a:pt x="82428" y="26938"/>
                  <a:pt x="81671" y="26195"/>
                  <a:pt x="81053" y="26195"/>
                </a:cubicBezTo>
                <a:cubicBezTo>
                  <a:pt x="81017" y="26195"/>
                  <a:pt x="80981" y="26198"/>
                  <a:pt x="80946" y="26203"/>
                </a:cubicBezTo>
                <a:cubicBezTo>
                  <a:pt x="80900" y="26194"/>
                  <a:pt x="80853" y="26190"/>
                  <a:pt x="80806" y="26190"/>
                </a:cubicBezTo>
                <a:close/>
                <a:moveTo>
                  <a:pt x="102983" y="26929"/>
                </a:moveTo>
                <a:cubicBezTo>
                  <a:pt x="102476" y="26929"/>
                  <a:pt x="102113" y="27172"/>
                  <a:pt x="101879" y="27692"/>
                </a:cubicBezTo>
                <a:lnTo>
                  <a:pt x="101879" y="28262"/>
                </a:lnTo>
                <a:cubicBezTo>
                  <a:pt x="102127" y="28867"/>
                  <a:pt x="102519" y="29066"/>
                  <a:pt x="103012" y="29066"/>
                </a:cubicBezTo>
                <a:cubicBezTo>
                  <a:pt x="103086" y="29066"/>
                  <a:pt x="103163" y="29062"/>
                  <a:pt x="103241" y="29053"/>
                </a:cubicBezTo>
                <a:cubicBezTo>
                  <a:pt x="103685" y="28895"/>
                  <a:pt x="103906" y="28642"/>
                  <a:pt x="104033" y="28262"/>
                </a:cubicBezTo>
                <a:lnTo>
                  <a:pt x="104033" y="27660"/>
                </a:lnTo>
                <a:cubicBezTo>
                  <a:pt x="103685" y="27090"/>
                  <a:pt x="103811" y="27217"/>
                  <a:pt x="103336" y="26963"/>
                </a:cubicBezTo>
                <a:cubicBezTo>
                  <a:pt x="103212" y="26941"/>
                  <a:pt x="103094" y="26929"/>
                  <a:pt x="102983" y="26929"/>
                </a:cubicBezTo>
                <a:close/>
                <a:moveTo>
                  <a:pt x="71445" y="26362"/>
                </a:moveTo>
                <a:cubicBezTo>
                  <a:pt x="70559" y="26393"/>
                  <a:pt x="70020" y="26900"/>
                  <a:pt x="69989" y="27787"/>
                </a:cubicBezTo>
                <a:cubicBezTo>
                  <a:pt x="69957" y="28167"/>
                  <a:pt x="70115" y="28483"/>
                  <a:pt x="70400" y="28768"/>
                </a:cubicBezTo>
                <a:cubicBezTo>
                  <a:pt x="70654" y="29053"/>
                  <a:pt x="70970" y="29180"/>
                  <a:pt x="71382" y="29212"/>
                </a:cubicBezTo>
                <a:cubicBezTo>
                  <a:pt x="71762" y="29212"/>
                  <a:pt x="72142" y="29085"/>
                  <a:pt x="72395" y="28800"/>
                </a:cubicBezTo>
                <a:cubicBezTo>
                  <a:pt x="72681" y="28547"/>
                  <a:pt x="72839" y="28167"/>
                  <a:pt x="72839" y="27818"/>
                </a:cubicBezTo>
                <a:cubicBezTo>
                  <a:pt x="72807" y="26963"/>
                  <a:pt x="72300" y="26425"/>
                  <a:pt x="71445" y="26362"/>
                </a:cubicBezTo>
                <a:close/>
                <a:moveTo>
                  <a:pt x="146754" y="28135"/>
                </a:moveTo>
                <a:cubicBezTo>
                  <a:pt x="146659" y="28167"/>
                  <a:pt x="146564" y="28230"/>
                  <a:pt x="146501" y="28293"/>
                </a:cubicBezTo>
                <a:cubicBezTo>
                  <a:pt x="146438" y="28388"/>
                  <a:pt x="146374" y="28452"/>
                  <a:pt x="146343" y="28547"/>
                </a:cubicBezTo>
                <a:cubicBezTo>
                  <a:pt x="146311" y="28705"/>
                  <a:pt x="146311" y="28800"/>
                  <a:pt x="146311" y="28958"/>
                </a:cubicBezTo>
                <a:lnTo>
                  <a:pt x="146406" y="29053"/>
                </a:lnTo>
                <a:cubicBezTo>
                  <a:pt x="146596" y="29085"/>
                  <a:pt x="146754" y="29117"/>
                  <a:pt x="146913" y="29117"/>
                </a:cubicBezTo>
                <a:cubicBezTo>
                  <a:pt x="147071" y="29180"/>
                  <a:pt x="147261" y="29180"/>
                  <a:pt x="147420" y="29212"/>
                </a:cubicBezTo>
                <a:lnTo>
                  <a:pt x="147578" y="29053"/>
                </a:lnTo>
                <a:lnTo>
                  <a:pt x="147578" y="28578"/>
                </a:lnTo>
                <a:cubicBezTo>
                  <a:pt x="147515" y="28452"/>
                  <a:pt x="147451" y="28388"/>
                  <a:pt x="147420" y="28293"/>
                </a:cubicBezTo>
                <a:cubicBezTo>
                  <a:pt x="147356" y="28230"/>
                  <a:pt x="147261" y="28230"/>
                  <a:pt x="147198" y="28135"/>
                </a:cubicBezTo>
                <a:close/>
                <a:moveTo>
                  <a:pt x="11224" y="27484"/>
                </a:moveTo>
                <a:cubicBezTo>
                  <a:pt x="10671" y="27484"/>
                  <a:pt x="10238" y="28008"/>
                  <a:pt x="10324" y="28610"/>
                </a:cubicBezTo>
                <a:cubicBezTo>
                  <a:pt x="10546" y="28927"/>
                  <a:pt x="10577" y="29022"/>
                  <a:pt x="10926" y="29212"/>
                </a:cubicBezTo>
                <a:cubicBezTo>
                  <a:pt x="10995" y="29224"/>
                  <a:pt x="11063" y="29230"/>
                  <a:pt x="11128" y="29230"/>
                </a:cubicBezTo>
                <a:cubicBezTo>
                  <a:pt x="11745" y="29230"/>
                  <a:pt x="12149" y="28711"/>
                  <a:pt x="12034" y="28167"/>
                </a:cubicBezTo>
                <a:cubicBezTo>
                  <a:pt x="11908" y="27818"/>
                  <a:pt x="11718" y="27628"/>
                  <a:pt x="11401" y="27502"/>
                </a:cubicBezTo>
                <a:cubicBezTo>
                  <a:pt x="11341" y="27490"/>
                  <a:pt x="11282" y="27484"/>
                  <a:pt x="11224" y="27484"/>
                </a:cubicBezTo>
                <a:close/>
                <a:moveTo>
                  <a:pt x="156572" y="27818"/>
                </a:moveTo>
                <a:cubicBezTo>
                  <a:pt x="156382" y="27913"/>
                  <a:pt x="156224" y="27977"/>
                  <a:pt x="156097" y="28040"/>
                </a:cubicBezTo>
                <a:cubicBezTo>
                  <a:pt x="155938" y="28167"/>
                  <a:pt x="155938" y="28420"/>
                  <a:pt x="155843" y="28547"/>
                </a:cubicBezTo>
                <a:cubicBezTo>
                  <a:pt x="155970" y="28705"/>
                  <a:pt x="155938" y="28927"/>
                  <a:pt x="156097" y="29022"/>
                </a:cubicBezTo>
                <a:lnTo>
                  <a:pt x="156572" y="29243"/>
                </a:lnTo>
                <a:lnTo>
                  <a:pt x="157047" y="29022"/>
                </a:lnTo>
                <a:cubicBezTo>
                  <a:pt x="157205" y="28895"/>
                  <a:pt x="157205" y="28642"/>
                  <a:pt x="157269" y="28547"/>
                </a:cubicBezTo>
                <a:cubicBezTo>
                  <a:pt x="157174" y="28357"/>
                  <a:pt x="157205" y="28167"/>
                  <a:pt x="157047" y="28040"/>
                </a:cubicBezTo>
                <a:lnTo>
                  <a:pt x="156572" y="27818"/>
                </a:lnTo>
                <a:close/>
                <a:moveTo>
                  <a:pt x="20712" y="26868"/>
                </a:moveTo>
                <a:cubicBezTo>
                  <a:pt x="20585" y="26900"/>
                  <a:pt x="20427" y="26900"/>
                  <a:pt x="20395" y="26900"/>
                </a:cubicBezTo>
                <a:cubicBezTo>
                  <a:pt x="20078" y="26995"/>
                  <a:pt x="19888" y="27185"/>
                  <a:pt x="19730" y="27375"/>
                </a:cubicBezTo>
                <a:cubicBezTo>
                  <a:pt x="19508" y="27597"/>
                  <a:pt x="19571" y="27913"/>
                  <a:pt x="19476" y="28072"/>
                </a:cubicBezTo>
                <a:cubicBezTo>
                  <a:pt x="19508" y="28230"/>
                  <a:pt x="19508" y="28388"/>
                  <a:pt x="19571" y="28483"/>
                </a:cubicBezTo>
                <a:cubicBezTo>
                  <a:pt x="19635" y="28768"/>
                  <a:pt x="19825" y="28927"/>
                  <a:pt x="20047" y="29117"/>
                </a:cubicBezTo>
                <a:cubicBezTo>
                  <a:pt x="20237" y="29338"/>
                  <a:pt x="20553" y="29275"/>
                  <a:pt x="20712" y="29370"/>
                </a:cubicBezTo>
                <a:cubicBezTo>
                  <a:pt x="21028" y="29338"/>
                  <a:pt x="21250" y="29275"/>
                  <a:pt x="21472" y="29117"/>
                </a:cubicBezTo>
                <a:cubicBezTo>
                  <a:pt x="21662" y="28958"/>
                  <a:pt x="21852" y="28768"/>
                  <a:pt x="21947" y="28420"/>
                </a:cubicBezTo>
                <a:cubicBezTo>
                  <a:pt x="21947" y="28388"/>
                  <a:pt x="21978" y="28230"/>
                  <a:pt x="21978" y="28103"/>
                </a:cubicBezTo>
                <a:cubicBezTo>
                  <a:pt x="21947" y="27850"/>
                  <a:pt x="21947" y="27597"/>
                  <a:pt x="21725" y="27375"/>
                </a:cubicBezTo>
                <a:cubicBezTo>
                  <a:pt x="21567" y="27185"/>
                  <a:pt x="21377" y="26995"/>
                  <a:pt x="21060" y="26900"/>
                </a:cubicBezTo>
                <a:cubicBezTo>
                  <a:pt x="20965" y="26900"/>
                  <a:pt x="20870" y="26868"/>
                  <a:pt x="20712" y="26868"/>
                </a:cubicBezTo>
                <a:close/>
                <a:moveTo>
                  <a:pt x="93424" y="26995"/>
                </a:moveTo>
                <a:cubicBezTo>
                  <a:pt x="92759" y="26995"/>
                  <a:pt x="92189" y="27597"/>
                  <a:pt x="92157" y="28230"/>
                </a:cubicBezTo>
                <a:cubicBezTo>
                  <a:pt x="92157" y="28895"/>
                  <a:pt x="92759" y="29433"/>
                  <a:pt x="93392" y="29497"/>
                </a:cubicBezTo>
                <a:cubicBezTo>
                  <a:pt x="94057" y="29497"/>
                  <a:pt x="94691" y="28895"/>
                  <a:pt x="94627" y="28262"/>
                </a:cubicBezTo>
                <a:cubicBezTo>
                  <a:pt x="94722" y="27597"/>
                  <a:pt x="94025" y="26995"/>
                  <a:pt x="93424" y="26995"/>
                </a:cubicBezTo>
                <a:close/>
                <a:moveTo>
                  <a:pt x="61881" y="26647"/>
                </a:moveTo>
                <a:cubicBezTo>
                  <a:pt x="61121" y="26647"/>
                  <a:pt x="60425" y="27343"/>
                  <a:pt x="60425" y="28040"/>
                </a:cubicBezTo>
                <a:cubicBezTo>
                  <a:pt x="60425" y="28785"/>
                  <a:pt x="61093" y="29529"/>
                  <a:pt x="61806" y="29529"/>
                </a:cubicBezTo>
                <a:cubicBezTo>
                  <a:pt x="61820" y="29529"/>
                  <a:pt x="61835" y="29529"/>
                  <a:pt x="61850" y="29528"/>
                </a:cubicBezTo>
                <a:cubicBezTo>
                  <a:pt x="61864" y="29529"/>
                  <a:pt x="61878" y="29529"/>
                  <a:pt x="61892" y="29529"/>
                </a:cubicBezTo>
                <a:cubicBezTo>
                  <a:pt x="62605" y="29529"/>
                  <a:pt x="63275" y="28755"/>
                  <a:pt x="63306" y="28103"/>
                </a:cubicBezTo>
                <a:cubicBezTo>
                  <a:pt x="63338" y="27312"/>
                  <a:pt x="62578" y="26647"/>
                  <a:pt x="61881" y="26647"/>
                </a:cubicBezTo>
                <a:close/>
                <a:moveTo>
                  <a:pt x="149605" y="29148"/>
                </a:moveTo>
                <a:lnTo>
                  <a:pt x="149636" y="29212"/>
                </a:lnTo>
                <a:cubicBezTo>
                  <a:pt x="149573" y="29275"/>
                  <a:pt x="149446" y="29370"/>
                  <a:pt x="149320" y="29465"/>
                </a:cubicBezTo>
                <a:cubicBezTo>
                  <a:pt x="149668" y="29560"/>
                  <a:pt x="149985" y="29560"/>
                  <a:pt x="150365" y="29623"/>
                </a:cubicBezTo>
                <a:lnTo>
                  <a:pt x="150365" y="29433"/>
                </a:lnTo>
                <a:cubicBezTo>
                  <a:pt x="150238" y="29338"/>
                  <a:pt x="150206" y="29243"/>
                  <a:pt x="150111" y="29148"/>
                </a:cubicBezTo>
                <a:close/>
                <a:moveTo>
                  <a:pt x="52317" y="26837"/>
                </a:moveTo>
                <a:cubicBezTo>
                  <a:pt x="51526" y="26837"/>
                  <a:pt x="50861" y="27533"/>
                  <a:pt x="50861" y="28262"/>
                </a:cubicBezTo>
                <a:cubicBezTo>
                  <a:pt x="50861" y="29022"/>
                  <a:pt x="51589" y="29718"/>
                  <a:pt x="52286" y="29718"/>
                </a:cubicBezTo>
                <a:cubicBezTo>
                  <a:pt x="53046" y="29718"/>
                  <a:pt x="53806" y="29022"/>
                  <a:pt x="53711" y="28293"/>
                </a:cubicBezTo>
                <a:cubicBezTo>
                  <a:pt x="53806" y="27533"/>
                  <a:pt x="53046" y="26868"/>
                  <a:pt x="52317" y="26837"/>
                </a:cubicBezTo>
                <a:close/>
                <a:moveTo>
                  <a:pt x="83860" y="27027"/>
                </a:moveTo>
                <a:cubicBezTo>
                  <a:pt x="83480" y="27027"/>
                  <a:pt x="83131" y="27185"/>
                  <a:pt x="82910" y="27470"/>
                </a:cubicBezTo>
                <a:cubicBezTo>
                  <a:pt x="82656" y="27723"/>
                  <a:pt x="82530" y="28040"/>
                  <a:pt x="82530" y="28357"/>
                </a:cubicBezTo>
                <a:cubicBezTo>
                  <a:pt x="82530" y="28737"/>
                  <a:pt x="82656" y="29085"/>
                  <a:pt x="82941" y="29307"/>
                </a:cubicBezTo>
                <a:cubicBezTo>
                  <a:pt x="83226" y="29592"/>
                  <a:pt x="83543" y="29623"/>
                  <a:pt x="83860" y="29718"/>
                </a:cubicBezTo>
                <a:cubicBezTo>
                  <a:pt x="84208" y="29687"/>
                  <a:pt x="84556" y="29623"/>
                  <a:pt x="84841" y="29338"/>
                </a:cubicBezTo>
                <a:cubicBezTo>
                  <a:pt x="85063" y="29053"/>
                  <a:pt x="85221" y="28737"/>
                  <a:pt x="85190" y="28357"/>
                </a:cubicBezTo>
                <a:cubicBezTo>
                  <a:pt x="85190" y="28008"/>
                  <a:pt x="85031" y="27660"/>
                  <a:pt x="84746" y="27375"/>
                </a:cubicBezTo>
                <a:cubicBezTo>
                  <a:pt x="84493" y="27153"/>
                  <a:pt x="84176" y="27027"/>
                  <a:pt x="83860" y="27027"/>
                </a:cubicBezTo>
                <a:close/>
                <a:moveTo>
                  <a:pt x="105781" y="27840"/>
                </a:moveTo>
                <a:cubicBezTo>
                  <a:pt x="105728" y="27840"/>
                  <a:pt x="105673" y="27844"/>
                  <a:pt x="105616" y="27850"/>
                </a:cubicBezTo>
                <a:cubicBezTo>
                  <a:pt x="105173" y="28008"/>
                  <a:pt x="104951" y="28262"/>
                  <a:pt x="104825" y="28642"/>
                </a:cubicBezTo>
                <a:cubicBezTo>
                  <a:pt x="104825" y="28895"/>
                  <a:pt x="104793" y="29117"/>
                  <a:pt x="104951" y="29370"/>
                </a:cubicBezTo>
                <a:cubicBezTo>
                  <a:pt x="105110" y="29592"/>
                  <a:pt x="105331" y="29718"/>
                  <a:pt x="105585" y="29845"/>
                </a:cubicBezTo>
                <a:cubicBezTo>
                  <a:pt x="105634" y="29852"/>
                  <a:pt x="105682" y="29855"/>
                  <a:pt x="105730" y="29855"/>
                </a:cubicBezTo>
                <a:cubicBezTo>
                  <a:pt x="106363" y="29855"/>
                  <a:pt x="106879" y="29289"/>
                  <a:pt x="106820" y="28642"/>
                </a:cubicBezTo>
                <a:cubicBezTo>
                  <a:pt x="106592" y="28100"/>
                  <a:pt x="106261" y="27840"/>
                  <a:pt x="105781" y="27840"/>
                </a:cubicBezTo>
                <a:close/>
                <a:moveTo>
                  <a:pt x="42619" y="27056"/>
                </a:moveTo>
                <a:cubicBezTo>
                  <a:pt x="42090" y="27056"/>
                  <a:pt x="41759" y="27392"/>
                  <a:pt x="41486" y="27787"/>
                </a:cubicBezTo>
                <a:cubicBezTo>
                  <a:pt x="41296" y="28072"/>
                  <a:pt x="41328" y="28578"/>
                  <a:pt x="41423" y="28927"/>
                </a:cubicBezTo>
                <a:cubicBezTo>
                  <a:pt x="41455" y="29180"/>
                  <a:pt x="41613" y="29338"/>
                  <a:pt x="41772" y="29497"/>
                </a:cubicBezTo>
                <a:cubicBezTo>
                  <a:pt x="41930" y="29655"/>
                  <a:pt x="42088" y="29750"/>
                  <a:pt x="42310" y="29845"/>
                </a:cubicBezTo>
                <a:cubicBezTo>
                  <a:pt x="42389" y="29861"/>
                  <a:pt x="42468" y="29861"/>
                  <a:pt x="42539" y="29861"/>
                </a:cubicBezTo>
                <a:cubicBezTo>
                  <a:pt x="42611" y="29861"/>
                  <a:pt x="42674" y="29861"/>
                  <a:pt x="42722" y="29877"/>
                </a:cubicBezTo>
                <a:cubicBezTo>
                  <a:pt x="42785" y="29908"/>
                  <a:pt x="42880" y="29908"/>
                  <a:pt x="42912" y="29908"/>
                </a:cubicBezTo>
                <a:cubicBezTo>
                  <a:pt x="43197" y="29908"/>
                  <a:pt x="43482" y="29845"/>
                  <a:pt x="43672" y="29592"/>
                </a:cubicBezTo>
                <a:lnTo>
                  <a:pt x="43893" y="29370"/>
                </a:lnTo>
                <a:cubicBezTo>
                  <a:pt x="43988" y="29275"/>
                  <a:pt x="44020" y="29180"/>
                  <a:pt x="44115" y="29053"/>
                </a:cubicBezTo>
                <a:cubicBezTo>
                  <a:pt x="44210" y="28800"/>
                  <a:pt x="44147" y="28578"/>
                  <a:pt x="44178" y="28325"/>
                </a:cubicBezTo>
                <a:cubicBezTo>
                  <a:pt x="44178" y="28135"/>
                  <a:pt x="44147" y="27977"/>
                  <a:pt x="44020" y="27818"/>
                </a:cubicBezTo>
                <a:cubicBezTo>
                  <a:pt x="43893" y="27597"/>
                  <a:pt x="43703" y="27470"/>
                  <a:pt x="43545" y="27280"/>
                </a:cubicBezTo>
                <a:cubicBezTo>
                  <a:pt x="43482" y="27185"/>
                  <a:pt x="43355" y="27185"/>
                  <a:pt x="43260" y="27153"/>
                </a:cubicBezTo>
                <a:cubicBezTo>
                  <a:pt x="43070" y="27058"/>
                  <a:pt x="42880" y="27122"/>
                  <a:pt x="42690" y="27058"/>
                </a:cubicBezTo>
                <a:cubicBezTo>
                  <a:pt x="42666" y="27057"/>
                  <a:pt x="42642" y="27056"/>
                  <a:pt x="42619" y="27056"/>
                </a:cubicBezTo>
                <a:close/>
                <a:moveTo>
                  <a:pt x="159169" y="28927"/>
                </a:moveTo>
                <a:lnTo>
                  <a:pt x="158915" y="29212"/>
                </a:lnTo>
                <a:lnTo>
                  <a:pt x="158915" y="29623"/>
                </a:lnTo>
                <a:lnTo>
                  <a:pt x="159169" y="29908"/>
                </a:lnTo>
                <a:lnTo>
                  <a:pt x="159612" y="29908"/>
                </a:lnTo>
                <a:lnTo>
                  <a:pt x="159897" y="29623"/>
                </a:lnTo>
                <a:lnTo>
                  <a:pt x="159897" y="29212"/>
                </a:lnTo>
                <a:lnTo>
                  <a:pt x="159612" y="28927"/>
                </a:lnTo>
                <a:close/>
                <a:moveTo>
                  <a:pt x="13994" y="28348"/>
                </a:moveTo>
                <a:cubicBezTo>
                  <a:pt x="13747" y="28348"/>
                  <a:pt x="13531" y="28455"/>
                  <a:pt x="13301" y="28768"/>
                </a:cubicBezTo>
                <a:cubicBezTo>
                  <a:pt x="13143" y="29085"/>
                  <a:pt x="13143" y="29370"/>
                  <a:pt x="13269" y="29592"/>
                </a:cubicBezTo>
                <a:cubicBezTo>
                  <a:pt x="13364" y="29718"/>
                  <a:pt x="13554" y="29845"/>
                  <a:pt x="13618" y="29972"/>
                </a:cubicBezTo>
                <a:cubicBezTo>
                  <a:pt x="13743" y="30041"/>
                  <a:pt x="13862" y="30068"/>
                  <a:pt x="13981" y="30068"/>
                </a:cubicBezTo>
                <a:cubicBezTo>
                  <a:pt x="14132" y="30068"/>
                  <a:pt x="14282" y="30025"/>
                  <a:pt x="14441" y="29972"/>
                </a:cubicBezTo>
                <a:lnTo>
                  <a:pt x="14821" y="29592"/>
                </a:lnTo>
                <a:cubicBezTo>
                  <a:pt x="14853" y="29370"/>
                  <a:pt x="14916" y="29180"/>
                  <a:pt x="14853" y="28927"/>
                </a:cubicBezTo>
                <a:cubicBezTo>
                  <a:pt x="14758" y="28705"/>
                  <a:pt x="14568" y="28578"/>
                  <a:pt x="14409" y="28420"/>
                </a:cubicBezTo>
                <a:cubicBezTo>
                  <a:pt x="14258" y="28377"/>
                  <a:pt x="14122" y="28348"/>
                  <a:pt x="13994" y="28348"/>
                </a:cubicBezTo>
                <a:close/>
                <a:moveTo>
                  <a:pt x="74264" y="27248"/>
                </a:moveTo>
                <a:cubicBezTo>
                  <a:pt x="73472" y="27312"/>
                  <a:pt x="72839" y="27913"/>
                  <a:pt x="72839" y="28642"/>
                </a:cubicBezTo>
                <a:cubicBezTo>
                  <a:pt x="72807" y="29433"/>
                  <a:pt x="73441" y="30067"/>
                  <a:pt x="74232" y="30130"/>
                </a:cubicBezTo>
                <a:cubicBezTo>
                  <a:pt x="75024" y="30130"/>
                  <a:pt x="75657" y="29528"/>
                  <a:pt x="75657" y="28737"/>
                </a:cubicBezTo>
                <a:cubicBezTo>
                  <a:pt x="75689" y="27945"/>
                  <a:pt x="75056" y="27343"/>
                  <a:pt x="74264" y="27248"/>
                </a:cubicBezTo>
                <a:close/>
                <a:moveTo>
                  <a:pt x="96493" y="27942"/>
                </a:moveTo>
                <a:cubicBezTo>
                  <a:pt x="96473" y="27942"/>
                  <a:pt x="96453" y="27943"/>
                  <a:pt x="96432" y="27945"/>
                </a:cubicBezTo>
                <a:lnTo>
                  <a:pt x="95926" y="27945"/>
                </a:lnTo>
                <a:cubicBezTo>
                  <a:pt x="95546" y="28103"/>
                  <a:pt x="95292" y="28325"/>
                  <a:pt x="95134" y="28737"/>
                </a:cubicBezTo>
                <a:lnTo>
                  <a:pt x="95134" y="29212"/>
                </a:lnTo>
                <a:cubicBezTo>
                  <a:pt x="95134" y="29560"/>
                  <a:pt x="95292" y="29813"/>
                  <a:pt x="95546" y="30003"/>
                </a:cubicBezTo>
                <a:cubicBezTo>
                  <a:pt x="95672" y="30067"/>
                  <a:pt x="95799" y="30162"/>
                  <a:pt x="95894" y="30193"/>
                </a:cubicBezTo>
                <a:cubicBezTo>
                  <a:pt x="96000" y="30193"/>
                  <a:pt x="96105" y="30179"/>
                  <a:pt x="96192" y="30179"/>
                </a:cubicBezTo>
                <a:cubicBezTo>
                  <a:pt x="96235" y="30179"/>
                  <a:pt x="96274" y="30183"/>
                  <a:pt x="96306" y="30193"/>
                </a:cubicBezTo>
                <a:cubicBezTo>
                  <a:pt x="96342" y="30198"/>
                  <a:pt x="96379" y="30200"/>
                  <a:pt x="96414" y="30200"/>
                </a:cubicBezTo>
                <a:cubicBezTo>
                  <a:pt x="96655" y="30200"/>
                  <a:pt x="96869" y="30110"/>
                  <a:pt x="97034" y="29972"/>
                </a:cubicBezTo>
                <a:cubicBezTo>
                  <a:pt x="97224" y="29750"/>
                  <a:pt x="97414" y="29528"/>
                  <a:pt x="97382" y="29212"/>
                </a:cubicBezTo>
                <a:lnTo>
                  <a:pt x="97382" y="28705"/>
                </a:lnTo>
                <a:cubicBezTo>
                  <a:pt x="97351" y="28547"/>
                  <a:pt x="97256" y="28420"/>
                  <a:pt x="97192" y="28325"/>
                </a:cubicBezTo>
                <a:cubicBezTo>
                  <a:pt x="97015" y="28147"/>
                  <a:pt x="96782" y="27942"/>
                  <a:pt x="96493" y="27942"/>
                </a:cubicBezTo>
                <a:close/>
                <a:moveTo>
                  <a:pt x="23593" y="27692"/>
                </a:moveTo>
                <a:cubicBezTo>
                  <a:pt x="22928" y="27692"/>
                  <a:pt x="22327" y="28293"/>
                  <a:pt x="22327" y="28958"/>
                </a:cubicBezTo>
                <a:cubicBezTo>
                  <a:pt x="22327" y="29655"/>
                  <a:pt x="22928" y="30288"/>
                  <a:pt x="23593" y="30288"/>
                </a:cubicBezTo>
                <a:cubicBezTo>
                  <a:pt x="24259" y="30288"/>
                  <a:pt x="24892" y="29687"/>
                  <a:pt x="24892" y="29022"/>
                </a:cubicBezTo>
                <a:cubicBezTo>
                  <a:pt x="24860" y="28293"/>
                  <a:pt x="24259" y="27692"/>
                  <a:pt x="23593" y="27692"/>
                </a:cubicBezTo>
                <a:close/>
                <a:moveTo>
                  <a:pt x="64713" y="27469"/>
                </a:moveTo>
                <a:cubicBezTo>
                  <a:pt x="63944" y="27469"/>
                  <a:pt x="63306" y="28181"/>
                  <a:pt x="63306" y="28832"/>
                </a:cubicBezTo>
                <a:cubicBezTo>
                  <a:pt x="63306" y="29623"/>
                  <a:pt x="64003" y="30320"/>
                  <a:pt x="64732" y="30320"/>
                </a:cubicBezTo>
                <a:cubicBezTo>
                  <a:pt x="65492" y="30320"/>
                  <a:pt x="66220" y="29592"/>
                  <a:pt x="66188" y="28895"/>
                </a:cubicBezTo>
                <a:cubicBezTo>
                  <a:pt x="66188" y="28167"/>
                  <a:pt x="65428" y="27502"/>
                  <a:pt x="64763" y="27470"/>
                </a:cubicBezTo>
                <a:cubicBezTo>
                  <a:pt x="64747" y="27469"/>
                  <a:pt x="64730" y="27469"/>
                  <a:pt x="64713" y="27469"/>
                </a:cubicBezTo>
                <a:close/>
                <a:moveTo>
                  <a:pt x="55253" y="27688"/>
                </a:moveTo>
                <a:cubicBezTo>
                  <a:pt x="55225" y="27688"/>
                  <a:pt x="55196" y="27689"/>
                  <a:pt x="55168" y="27692"/>
                </a:cubicBezTo>
                <a:cubicBezTo>
                  <a:pt x="55152" y="27691"/>
                  <a:pt x="55137" y="27691"/>
                  <a:pt x="55121" y="27691"/>
                </a:cubicBezTo>
                <a:cubicBezTo>
                  <a:pt x="54380" y="27691"/>
                  <a:pt x="53711" y="28433"/>
                  <a:pt x="53711" y="29085"/>
                </a:cubicBezTo>
                <a:cubicBezTo>
                  <a:pt x="53711" y="29877"/>
                  <a:pt x="54439" y="30542"/>
                  <a:pt x="55136" y="30542"/>
                </a:cubicBezTo>
                <a:cubicBezTo>
                  <a:pt x="55896" y="30542"/>
                  <a:pt x="56593" y="29845"/>
                  <a:pt x="56593" y="29117"/>
                </a:cubicBezTo>
                <a:cubicBezTo>
                  <a:pt x="56593" y="28417"/>
                  <a:pt x="55950" y="27688"/>
                  <a:pt x="55253" y="27688"/>
                </a:cubicBezTo>
                <a:close/>
                <a:moveTo>
                  <a:pt x="108752" y="28863"/>
                </a:moveTo>
                <a:cubicBezTo>
                  <a:pt x="108562" y="28927"/>
                  <a:pt x="108340" y="28927"/>
                  <a:pt x="108150" y="29085"/>
                </a:cubicBezTo>
                <a:cubicBezTo>
                  <a:pt x="107992" y="29243"/>
                  <a:pt x="107897" y="29497"/>
                  <a:pt x="107865" y="29687"/>
                </a:cubicBezTo>
                <a:cubicBezTo>
                  <a:pt x="107833" y="29813"/>
                  <a:pt x="107992" y="30130"/>
                  <a:pt x="108087" y="30225"/>
                </a:cubicBezTo>
                <a:cubicBezTo>
                  <a:pt x="108213" y="30447"/>
                  <a:pt x="108467" y="30510"/>
                  <a:pt x="108720" y="30542"/>
                </a:cubicBezTo>
                <a:cubicBezTo>
                  <a:pt x="108747" y="30549"/>
                  <a:pt x="108774" y="30552"/>
                  <a:pt x="108801" y="30552"/>
                </a:cubicBezTo>
                <a:cubicBezTo>
                  <a:pt x="109021" y="30552"/>
                  <a:pt x="109216" y="30338"/>
                  <a:pt x="109385" y="30225"/>
                </a:cubicBezTo>
                <a:cubicBezTo>
                  <a:pt x="109448" y="30193"/>
                  <a:pt x="109575" y="29813"/>
                  <a:pt x="109575" y="29718"/>
                </a:cubicBezTo>
                <a:cubicBezTo>
                  <a:pt x="109543" y="29528"/>
                  <a:pt x="109512" y="29338"/>
                  <a:pt x="109353" y="29117"/>
                </a:cubicBezTo>
                <a:cubicBezTo>
                  <a:pt x="109195" y="28927"/>
                  <a:pt x="108942" y="28927"/>
                  <a:pt x="108752" y="28863"/>
                </a:cubicBezTo>
                <a:close/>
                <a:moveTo>
                  <a:pt x="86710" y="28040"/>
                </a:moveTo>
                <a:cubicBezTo>
                  <a:pt x="85982" y="28040"/>
                  <a:pt x="85443" y="28578"/>
                  <a:pt x="85443" y="29338"/>
                </a:cubicBezTo>
                <a:cubicBezTo>
                  <a:pt x="85443" y="30130"/>
                  <a:pt x="85982" y="30637"/>
                  <a:pt x="86710" y="30637"/>
                </a:cubicBezTo>
                <a:cubicBezTo>
                  <a:pt x="87438" y="30637"/>
                  <a:pt x="87977" y="30067"/>
                  <a:pt x="88008" y="29370"/>
                </a:cubicBezTo>
                <a:cubicBezTo>
                  <a:pt x="87977" y="28610"/>
                  <a:pt x="87502" y="28040"/>
                  <a:pt x="86710" y="28040"/>
                </a:cubicBezTo>
                <a:close/>
                <a:moveTo>
                  <a:pt x="45666" y="27967"/>
                </a:moveTo>
                <a:cubicBezTo>
                  <a:pt x="45277" y="27967"/>
                  <a:pt x="44891" y="28044"/>
                  <a:pt x="44527" y="28357"/>
                </a:cubicBezTo>
                <a:cubicBezTo>
                  <a:pt x="44147" y="28768"/>
                  <a:pt x="44052" y="29275"/>
                  <a:pt x="44147" y="29782"/>
                </a:cubicBezTo>
                <a:cubicBezTo>
                  <a:pt x="44273" y="30003"/>
                  <a:pt x="44337" y="30225"/>
                  <a:pt x="44527" y="30415"/>
                </a:cubicBezTo>
                <a:cubicBezTo>
                  <a:pt x="44685" y="30573"/>
                  <a:pt x="44938" y="30700"/>
                  <a:pt x="45223" y="30827"/>
                </a:cubicBezTo>
                <a:lnTo>
                  <a:pt x="45952" y="30827"/>
                </a:lnTo>
                <a:cubicBezTo>
                  <a:pt x="46332" y="30668"/>
                  <a:pt x="46649" y="30478"/>
                  <a:pt x="46839" y="30130"/>
                </a:cubicBezTo>
                <a:cubicBezTo>
                  <a:pt x="47060" y="29750"/>
                  <a:pt x="46997" y="29370"/>
                  <a:pt x="46997" y="29117"/>
                </a:cubicBezTo>
                <a:cubicBezTo>
                  <a:pt x="46839" y="28452"/>
                  <a:pt x="46427" y="28167"/>
                  <a:pt x="45920" y="27977"/>
                </a:cubicBezTo>
                <a:cubicBezTo>
                  <a:pt x="45835" y="27971"/>
                  <a:pt x="45751" y="27967"/>
                  <a:pt x="45666" y="27967"/>
                </a:cubicBezTo>
                <a:close/>
                <a:moveTo>
                  <a:pt x="69995" y="62"/>
                </a:moveTo>
                <a:cubicBezTo>
                  <a:pt x="69862" y="62"/>
                  <a:pt x="69725" y="66"/>
                  <a:pt x="69577" y="76"/>
                </a:cubicBezTo>
                <a:cubicBezTo>
                  <a:pt x="69799" y="235"/>
                  <a:pt x="69957" y="361"/>
                  <a:pt x="70179" y="520"/>
                </a:cubicBezTo>
                <a:cubicBezTo>
                  <a:pt x="70079" y="508"/>
                  <a:pt x="69984" y="502"/>
                  <a:pt x="69893" y="502"/>
                </a:cubicBezTo>
                <a:cubicBezTo>
                  <a:pt x="69261" y="502"/>
                  <a:pt x="68828" y="789"/>
                  <a:pt x="68469" y="1343"/>
                </a:cubicBezTo>
                <a:cubicBezTo>
                  <a:pt x="68532" y="836"/>
                  <a:pt x="68437" y="393"/>
                  <a:pt x="68088" y="76"/>
                </a:cubicBezTo>
                <a:lnTo>
                  <a:pt x="65872" y="76"/>
                </a:lnTo>
                <a:cubicBezTo>
                  <a:pt x="65745" y="203"/>
                  <a:pt x="65682" y="298"/>
                  <a:pt x="65555" y="456"/>
                </a:cubicBezTo>
                <a:lnTo>
                  <a:pt x="65555" y="76"/>
                </a:lnTo>
                <a:lnTo>
                  <a:pt x="62578" y="76"/>
                </a:lnTo>
                <a:cubicBezTo>
                  <a:pt x="62578" y="773"/>
                  <a:pt x="62673" y="1026"/>
                  <a:pt x="63306" y="1533"/>
                </a:cubicBezTo>
                <a:cubicBezTo>
                  <a:pt x="62990" y="1628"/>
                  <a:pt x="62705" y="1628"/>
                  <a:pt x="62420" y="1818"/>
                </a:cubicBezTo>
                <a:cubicBezTo>
                  <a:pt x="62135" y="2008"/>
                  <a:pt x="61976" y="2261"/>
                  <a:pt x="61786" y="2578"/>
                </a:cubicBezTo>
                <a:cubicBezTo>
                  <a:pt x="61881" y="1723"/>
                  <a:pt x="61565" y="1185"/>
                  <a:pt x="60868" y="836"/>
                </a:cubicBezTo>
                <a:cubicBezTo>
                  <a:pt x="60911" y="810"/>
                  <a:pt x="60952" y="801"/>
                  <a:pt x="60991" y="801"/>
                </a:cubicBezTo>
                <a:cubicBezTo>
                  <a:pt x="61095" y="801"/>
                  <a:pt x="61188" y="868"/>
                  <a:pt x="61280" y="868"/>
                </a:cubicBezTo>
                <a:cubicBezTo>
                  <a:pt x="61501" y="773"/>
                  <a:pt x="61786" y="773"/>
                  <a:pt x="61976" y="615"/>
                </a:cubicBezTo>
                <a:cubicBezTo>
                  <a:pt x="62198" y="456"/>
                  <a:pt x="62451" y="393"/>
                  <a:pt x="62515" y="76"/>
                </a:cubicBezTo>
                <a:lnTo>
                  <a:pt x="59981" y="76"/>
                </a:lnTo>
                <a:cubicBezTo>
                  <a:pt x="60076" y="393"/>
                  <a:pt x="60361" y="520"/>
                  <a:pt x="60646" y="710"/>
                </a:cubicBezTo>
                <a:cubicBezTo>
                  <a:pt x="60543" y="697"/>
                  <a:pt x="60445" y="690"/>
                  <a:pt x="60351" y="690"/>
                </a:cubicBezTo>
                <a:cubicBezTo>
                  <a:pt x="59751" y="690"/>
                  <a:pt x="59324" y="954"/>
                  <a:pt x="58968" y="1501"/>
                </a:cubicBezTo>
                <a:lnTo>
                  <a:pt x="58968" y="900"/>
                </a:lnTo>
                <a:cubicBezTo>
                  <a:pt x="58778" y="615"/>
                  <a:pt x="58714" y="235"/>
                  <a:pt x="58334" y="76"/>
                </a:cubicBezTo>
                <a:lnTo>
                  <a:pt x="56561" y="76"/>
                </a:lnTo>
                <a:cubicBezTo>
                  <a:pt x="56498" y="108"/>
                  <a:pt x="56403" y="140"/>
                  <a:pt x="56339" y="235"/>
                </a:cubicBezTo>
                <a:cubicBezTo>
                  <a:pt x="56244" y="298"/>
                  <a:pt x="56213" y="393"/>
                  <a:pt x="56181" y="456"/>
                </a:cubicBezTo>
                <a:cubicBezTo>
                  <a:pt x="56118" y="551"/>
                  <a:pt x="56118" y="615"/>
                  <a:pt x="56023" y="615"/>
                </a:cubicBezTo>
                <a:lnTo>
                  <a:pt x="56023" y="108"/>
                </a:lnTo>
                <a:lnTo>
                  <a:pt x="50227" y="108"/>
                </a:lnTo>
                <a:cubicBezTo>
                  <a:pt x="50385" y="456"/>
                  <a:pt x="50544" y="741"/>
                  <a:pt x="50892" y="931"/>
                </a:cubicBezTo>
                <a:cubicBezTo>
                  <a:pt x="50863" y="930"/>
                  <a:pt x="50834" y="929"/>
                  <a:pt x="50806" y="929"/>
                </a:cubicBezTo>
                <a:cubicBezTo>
                  <a:pt x="50215" y="929"/>
                  <a:pt x="49768" y="1240"/>
                  <a:pt x="49435" y="1723"/>
                </a:cubicBezTo>
                <a:lnTo>
                  <a:pt x="49404" y="1691"/>
                </a:lnTo>
                <a:lnTo>
                  <a:pt x="49404" y="1565"/>
                </a:lnTo>
                <a:cubicBezTo>
                  <a:pt x="49404" y="1185"/>
                  <a:pt x="49277" y="836"/>
                  <a:pt x="48960" y="551"/>
                </a:cubicBezTo>
                <a:cubicBezTo>
                  <a:pt x="48834" y="425"/>
                  <a:pt x="48675" y="361"/>
                  <a:pt x="48580" y="235"/>
                </a:cubicBezTo>
                <a:lnTo>
                  <a:pt x="48580" y="140"/>
                </a:lnTo>
                <a:cubicBezTo>
                  <a:pt x="48644" y="203"/>
                  <a:pt x="48675" y="235"/>
                  <a:pt x="48739" y="235"/>
                </a:cubicBezTo>
                <a:cubicBezTo>
                  <a:pt x="48929" y="203"/>
                  <a:pt x="49055" y="203"/>
                  <a:pt x="49214" y="140"/>
                </a:cubicBezTo>
                <a:cubicBezTo>
                  <a:pt x="48770" y="108"/>
                  <a:pt x="48327" y="108"/>
                  <a:pt x="47884" y="108"/>
                </a:cubicBezTo>
                <a:cubicBezTo>
                  <a:pt x="47504" y="108"/>
                  <a:pt x="47187" y="235"/>
                  <a:pt x="46902" y="520"/>
                </a:cubicBezTo>
                <a:cubicBezTo>
                  <a:pt x="46744" y="678"/>
                  <a:pt x="46585" y="836"/>
                  <a:pt x="46522" y="1058"/>
                </a:cubicBezTo>
                <a:cubicBezTo>
                  <a:pt x="46427" y="710"/>
                  <a:pt x="46585" y="393"/>
                  <a:pt x="46395" y="108"/>
                </a:cubicBezTo>
                <a:lnTo>
                  <a:pt x="40663" y="108"/>
                </a:lnTo>
                <a:cubicBezTo>
                  <a:pt x="40821" y="583"/>
                  <a:pt x="41043" y="995"/>
                  <a:pt x="41518" y="1216"/>
                </a:cubicBezTo>
                <a:cubicBezTo>
                  <a:pt x="41449" y="1210"/>
                  <a:pt x="41381" y="1207"/>
                  <a:pt x="41315" y="1207"/>
                </a:cubicBezTo>
                <a:cubicBezTo>
                  <a:pt x="40710" y="1207"/>
                  <a:pt x="40214" y="1469"/>
                  <a:pt x="39871" y="2040"/>
                </a:cubicBezTo>
                <a:cubicBezTo>
                  <a:pt x="39935" y="1375"/>
                  <a:pt x="39713" y="900"/>
                  <a:pt x="39238" y="551"/>
                </a:cubicBezTo>
                <a:lnTo>
                  <a:pt x="39365" y="425"/>
                </a:lnTo>
                <a:cubicBezTo>
                  <a:pt x="39713" y="425"/>
                  <a:pt x="39840" y="393"/>
                  <a:pt x="40220" y="76"/>
                </a:cubicBezTo>
                <a:lnTo>
                  <a:pt x="38256" y="76"/>
                </a:lnTo>
                <a:lnTo>
                  <a:pt x="38193" y="108"/>
                </a:lnTo>
                <a:cubicBezTo>
                  <a:pt x="38256" y="140"/>
                  <a:pt x="38320" y="203"/>
                  <a:pt x="38415" y="235"/>
                </a:cubicBezTo>
                <a:cubicBezTo>
                  <a:pt x="38098" y="235"/>
                  <a:pt x="37781" y="361"/>
                  <a:pt x="37528" y="520"/>
                </a:cubicBezTo>
                <a:cubicBezTo>
                  <a:pt x="37243" y="710"/>
                  <a:pt x="37053" y="900"/>
                  <a:pt x="36894" y="1311"/>
                </a:cubicBezTo>
                <a:cubicBezTo>
                  <a:pt x="36894" y="836"/>
                  <a:pt x="36926" y="425"/>
                  <a:pt x="36673" y="108"/>
                </a:cubicBezTo>
                <a:lnTo>
                  <a:pt x="34139" y="108"/>
                </a:lnTo>
                <a:cubicBezTo>
                  <a:pt x="34044" y="140"/>
                  <a:pt x="34013" y="235"/>
                  <a:pt x="33981" y="298"/>
                </a:cubicBezTo>
                <a:cubicBezTo>
                  <a:pt x="33981" y="235"/>
                  <a:pt x="33918" y="140"/>
                  <a:pt x="33918" y="108"/>
                </a:cubicBezTo>
                <a:lnTo>
                  <a:pt x="30972" y="108"/>
                </a:lnTo>
                <a:cubicBezTo>
                  <a:pt x="31004" y="741"/>
                  <a:pt x="31321" y="1153"/>
                  <a:pt x="31922" y="1470"/>
                </a:cubicBezTo>
                <a:cubicBezTo>
                  <a:pt x="31830" y="1460"/>
                  <a:pt x="31742" y="1454"/>
                  <a:pt x="31657" y="1454"/>
                </a:cubicBezTo>
                <a:cubicBezTo>
                  <a:pt x="30959" y="1454"/>
                  <a:pt x="30520" y="1802"/>
                  <a:pt x="30181" y="2451"/>
                </a:cubicBezTo>
                <a:cubicBezTo>
                  <a:pt x="30244" y="1628"/>
                  <a:pt x="29927" y="1058"/>
                  <a:pt x="29231" y="710"/>
                </a:cubicBezTo>
                <a:cubicBezTo>
                  <a:pt x="29296" y="697"/>
                  <a:pt x="29351" y="689"/>
                  <a:pt x="29401" y="689"/>
                </a:cubicBezTo>
                <a:cubicBezTo>
                  <a:pt x="29473" y="689"/>
                  <a:pt x="29536" y="704"/>
                  <a:pt x="29611" y="741"/>
                </a:cubicBezTo>
                <a:cubicBezTo>
                  <a:pt x="29801" y="615"/>
                  <a:pt x="30086" y="678"/>
                  <a:pt x="30276" y="551"/>
                </a:cubicBezTo>
                <a:cubicBezTo>
                  <a:pt x="30561" y="393"/>
                  <a:pt x="30592" y="393"/>
                  <a:pt x="30814" y="108"/>
                </a:cubicBezTo>
                <a:lnTo>
                  <a:pt x="28375" y="108"/>
                </a:lnTo>
                <a:lnTo>
                  <a:pt x="28344" y="140"/>
                </a:lnTo>
                <a:cubicBezTo>
                  <a:pt x="28375" y="203"/>
                  <a:pt x="28439" y="266"/>
                  <a:pt x="28502" y="298"/>
                </a:cubicBezTo>
                <a:cubicBezTo>
                  <a:pt x="28597" y="393"/>
                  <a:pt x="28661" y="425"/>
                  <a:pt x="28756" y="456"/>
                </a:cubicBezTo>
                <a:cubicBezTo>
                  <a:pt x="28787" y="520"/>
                  <a:pt x="28851" y="551"/>
                  <a:pt x="28977" y="615"/>
                </a:cubicBezTo>
                <a:cubicBezTo>
                  <a:pt x="28905" y="609"/>
                  <a:pt x="28836" y="606"/>
                  <a:pt x="28768" y="606"/>
                </a:cubicBezTo>
                <a:cubicBezTo>
                  <a:pt x="28094" y="606"/>
                  <a:pt x="27641" y="894"/>
                  <a:pt x="27267" y="1470"/>
                </a:cubicBezTo>
                <a:cubicBezTo>
                  <a:pt x="27362" y="900"/>
                  <a:pt x="27267" y="456"/>
                  <a:pt x="26887" y="108"/>
                </a:cubicBezTo>
                <a:lnTo>
                  <a:pt x="24702" y="108"/>
                </a:lnTo>
                <a:cubicBezTo>
                  <a:pt x="24670" y="203"/>
                  <a:pt x="24575" y="266"/>
                  <a:pt x="24544" y="361"/>
                </a:cubicBezTo>
                <a:cubicBezTo>
                  <a:pt x="24512" y="425"/>
                  <a:pt x="24480" y="456"/>
                  <a:pt x="24385" y="583"/>
                </a:cubicBezTo>
                <a:lnTo>
                  <a:pt x="24385" y="140"/>
                </a:lnTo>
                <a:lnTo>
                  <a:pt x="18685" y="140"/>
                </a:lnTo>
                <a:cubicBezTo>
                  <a:pt x="18780" y="235"/>
                  <a:pt x="18811" y="361"/>
                  <a:pt x="18875" y="425"/>
                </a:cubicBezTo>
                <a:cubicBezTo>
                  <a:pt x="18970" y="520"/>
                  <a:pt x="19001" y="583"/>
                  <a:pt x="19160" y="678"/>
                </a:cubicBezTo>
                <a:cubicBezTo>
                  <a:pt x="19223" y="710"/>
                  <a:pt x="19318" y="773"/>
                  <a:pt x="19381" y="868"/>
                </a:cubicBezTo>
                <a:cubicBezTo>
                  <a:pt x="19234" y="868"/>
                  <a:pt x="19100" y="840"/>
                  <a:pt x="18962" y="840"/>
                </a:cubicBezTo>
                <a:cubicBezTo>
                  <a:pt x="18892" y="840"/>
                  <a:pt x="18822" y="847"/>
                  <a:pt x="18748" y="868"/>
                </a:cubicBezTo>
                <a:cubicBezTo>
                  <a:pt x="18590" y="900"/>
                  <a:pt x="18400" y="995"/>
                  <a:pt x="18241" y="1090"/>
                </a:cubicBezTo>
                <a:cubicBezTo>
                  <a:pt x="18083" y="1216"/>
                  <a:pt x="17925" y="1311"/>
                  <a:pt x="17861" y="1501"/>
                </a:cubicBezTo>
                <a:cubicBezTo>
                  <a:pt x="17640" y="773"/>
                  <a:pt x="17703" y="678"/>
                  <a:pt x="17133" y="140"/>
                </a:cubicBezTo>
                <a:lnTo>
                  <a:pt x="15328" y="140"/>
                </a:lnTo>
                <a:cubicBezTo>
                  <a:pt x="15201" y="298"/>
                  <a:pt x="15043" y="456"/>
                  <a:pt x="14916" y="583"/>
                </a:cubicBezTo>
                <a:cubicBezTo>
                  <a:pt x="14884" y="456"/>
                  <a:pt x="14853" y="298"/>
                  <a:pt x="14821" y="140"/>
                </a:cubicBezTo>
                <a:lnTo>
                  <a:pt x="8994" y="140"/>
                </a:lnTo>
                <a:cubicBezTo>
                  <a:pt x="9121" y="520"/>
                  <a:pt x="9342" y="773"/>
                  <a:pt x="9596" y="1026"/>
                </a:cubicBezTo>
                <a:cubicBezTo>
                  <a:pt x="8709" y="1090"/>
                  <a:pt x="8519" y="1311"/>
                  <a:pt x="8076" y="1945"/>
                </a:cubicBezTo>
                <a:lnTo>
                  <a:pt x="8076" y="1565"/>
                </a:lnTo>
                <a:cubicBezTo>
                  <a:pt x="8107" y="995"/>
                  <a:pt x="7759" y="678"/>
                  <a:pt x="7316" y="393"/>
                </a:cubicBezTo>
                <a:cubicBezTo>
                  <a:pt x="7252" y="361"/>
                  <a:pt x="7157" y="361"/>
                  <a:pt x="7126" y="298"/>
                </a:cubicBezTo>
                <a:cubicBezTo>
                  <a:pt x="7126" y="267"/>
                  <a:pt x="7096" y="266"/>
                  <a:pt x="7094" y="238"/>
                </a:cubicBezTo>
                <a:lnTo>
                  <a:pt x="7094" y="238"/>
                </a:lnTo>
                <a:cubicBezTo>
                  <a:pt x="7088" y="237"/>
                  <a:pt x="7081" y="236"/>
                  <a:pt x="7075" y="235"/>
                </a:cubicBezTo>
                <a:lnTo>
                  <a:pt x="6492" y="235"/>
                </a:lnTo>
                <a:cubicBezTo>
                  <a:pt x="6302" y="235"/>
                  <a:pt x="6144" y="298"/>
                  <a:pt x="5985" y="393"/>
                </a:cubicBezTo>
                <a:cubicBezTo>
                  <a:pt x="5700" y="551"/>
                  <a:pt x="5289" y="1026"/>
                  <a:pt x="5257" y="1311"/>
                </a:cubicBezTo>
                <a:lnTo>
                  <a:pt x="5257" y="1786"/>
                </a:lnTo>
                <a:cubicBezTo>
                  <a:pt x="5257" y="2325"/>
                  <a:pt x="5574" y="2673"/>
                  <a:pt x="6017" y="2958"/>
                </a:cubicBezTo>
                <a:cubicBezTo>
                  <a:pt x="6164" y="3076"/>
                  <a:pt x="6332" y="3125"/>
                  <a:pt x="6520" y="3125"/>
                </a:cubicBezTo>
                <a:cubicBezTo>
                  <a:pt x="6737" y="3125"/>
                  <a:pt x="6981" y="3060"/>
                  <a:pt x="7252" y="2958"/>
                </a:cubicBezTo>
                <a:cubicBezTo>
                  <a:pt x="7379" y="2927"/>
                  <a:pt x="7537" y="2895"/>
                  <a:pt x="7601" y="2800"/>
                </a:cubicBezTo>
                <a:cubicBezTo>
                  <a:pt x="7791" y="2610"/>
                  <a:pt x="8044" y="2451"/>
                  <a:pt x="8202" y="2166"/>
                </a:cubicBezTo>
                <a:lnTo>
                  <a:pt x="8202" y="2578"/>
                </a:lnTo>
                <a:cubicBezTo>
                  <a:pt x="8202" y="2990"/>
                  <a:pt x="8392" y="3402"/>
                  <a:pt x="8804" y="3623"/>
                </a:cubicBezTo>
                <a:cubicBezTo>
                  <a:pt x="8836" y="3687"/>
                  <a:pt x="8962" y="3718"/>
                  <a:pt x="8994" y="3782"/>
                </a:cubicBezTo>
                <a:cubicBezTo>
                  <a:pt x="9017" y="3827"/>
                  <a:pt x="9051" y="3836"/>
                  <a:pt x="9086" y="3836"/>
                </a:cubicBezTo>
                <a:cubicBezTo>
                  <a:pt x="9110" y="3836"/>
                  <a:pt x="9133" y="3832"/>
                  <a:pt x="9154" y="3832"/>
                </a:cubicBezTo>
                <a:cubicBezTo>
                  <a:pt x="9189" y="3832"/>
                  <a:pt x="9216" y="3844"/>
                  <a:pt x="9216" y="3908"/>
                </a:cubicBezTo>
                <a:lnTo>
                  <a:pt x="9817" y="3908"/>
                </a:lnTo>
                <a:cubicBezTo>
                  <a:pt x="10292" y="3908"/>
                  <a:pt x="10736" y="3687"/>
                  <a:pt x="10957" y="3243"/>
                </a:cubicBezTo>
                <a:cubicBezTo>
                  <a:pt x="10957" y="3782"/>
                  <a:pt x="11179" y="4225"/>
                  <a:pt x="11559" y="4573"/>
                </a:cubicBezTo>
                <a:cubicBezTo>
                  <a:pt x="11053" y="4732"/>
                  <a:pt x="10577" y="4890"/>
                  <a:pt x="10292" y="5460"/>
                </a:cubicBezTo>
                <a:cubicBezTo>
                  <a:pt x="10229" y="5270"/>
                  <a:pt x="10261" y="5112"/>
                  <a:pt x="10261" y="4985"/>
                </a:cubicBezTo>
                <a:cubicBezTo>
                  <a:pt x="10134" y="4795"/>
                  <a:pt x="10071" y="4542"/>
                  <a:pt x="9849" y="4352"/>
                </a:cubicBezTo>
                <a:cubicBezTo>
                  <a:pt x="9659" y="4193"/>
                  <a:pt x="9469" y="4098"/>
                  <a:pt x="9216" y="3940"/>
                </a:cubicBezTo>
                <a:lnTo>
                  <a:pt x="8487" y="3940"/>
                </a:lnTo>
                <a:cubicBezTo>
                  <a:pt x="8076" y="4162"/>
                  <a:pt x="7759" y="4320"/>
                  <a:pt x="7569" y="4668"/>
                </a:cubicBezTo>
                <a:cubicBezTo>
                  <a:pt x="7316" y="5017"/>
                  <a:pt x="7379" y="5428"/>
                  <a:pt x="7379" y="5745"/>
                </a:cubicBezTo>
                <a:cubicBezTo>
                  <a:pt x="7569" y="6283"/>
                  <a:pt x="7886" y="6632"/>
                  <a:pt x="8487" y="6853"/>
                </a:cubicBezTo>
                <a:lnTo>
                  <a:pt x="8836" y="6853"/>
                </a:lnTo>
                <a:cubicBezTo>
                  <a:pt x="8920" y="6853"/>
                  <a:pt x="9019" y="6868"/>
                  <a:pt x="9094" y="6868"/>
                </a:cubicBezTo>
                <a:cubicBezTo>
                  <a:pt x="9131" y="6868"/>
                  <a:pt x="9163" y="6864"/>
                  <a:pt x="9184" y="6853"/>
                </a:cubicBezTo>
                <a:cubicBezTo>
                  <a:pt x="9532" y="6695"/>
                  <a:pt x="9912" y="6537"/>
                  <a:pt x="10102" y="6093"/>
                </a:cubicBezTo>
                <a:lnTo>
                  <a:pt x="10102" y="6093"/>
                </a:lnTo>
                <a:cubicBezTo>
                  <a:pt x="10071" y="6790"/>
                  <a:pt x="10292" y="7329"/>
                  <a:pt x="10894" y="7677"/>
                </a:cubicBezTo>
                <a:cubicBezTo>
                  <a:pt x="9912" y="7835"/>
                  <a:pt x="9501" y="8215"/>
                  <a:pt x="9311" y="9070"/>
                </a:cubicBezTo>
                <a:cubicBezTo>
                  <a:pt x="9279" y="9292"/>
                  <a:pt x="9342" y="9577"/>
                  <a:pt x="9469" y="9799"/>
                </a:cubicBezTo>
                <a:cubicBezTo>
                  <a:pt x="9627" y="10115"/>
                  <a:pt x="9849" y="10369"/>
                  <a:pt x="10166" y="10527"/>
                </a:cubicBezTo>
                <a:cubicBezTo>
                  <a:pt x="10388" y="10626"/>
                  <a:pt x="10592" y="10706"/>
                  <a:pt x="10791" y="10706"/>
                </a:cubicBezTo>
                <a:cubicBezTo>
                  <a:pt x="10846" y="10706"/>
                  <a:pt x="10902" y="10699"/>
                  <a:pt x="10957" y="10685"/>
                </a:cubicBezTo>
                <a:cubicBezTo>
                  <a:pt x="11401" y="10559"/>
                  <a:pt x="11813" y="10400"/>
                  <a:pt x="12066" y="9957"/>
                </a:cubicBezTo>
                <a:lnTo>
                  <a:pt x="12066" y="9957"/>
                </a:lnTo>
                <a:cubicBezTo>
                  <a:pt x="12034" y="10654"/>
                  <a:pt x="12351" y="11065"/>
                  <a:pt x="12858" y="11445"/>
                </a:cubicBezTo>
                <a:cubicBezTo>
                  <a:pt x="12699" y="11445"/>
                  <a:pt x="12541" y="11445"/>
                  <a:pt x="12446" y="11477"/>
                </a:cubicBezTo>
                <a:cubicBezTo>
                  <a:pt x="12129" y="11509"/>
                  <a:pt x="11876" y="11699"/>
                  <a:pt x="11686" y="11920"/>
                </a:cubicBezTo>
                <a:cubicBezTo>
                  <a:pt x="11274" y="12301"/>
                  <a:pt x="11211" y="12776"/>
                  <a:pt x="11274" y="13251"/>
                </a:cubicBezTo>
                <a:cubicBezTo>
                  <a:pt x="11338" y="13441"/>
                  <a:pt x="11433" y="13662"/>
                  <a:pt x="11559" y="13821"/>
                </a:cubicBezTo>
                <a:cubicBezTo>
                  <a:pt x="11749" y="14042"/>
                  <a:pt x="12003" y="14232"/>
                  <a:pt x="12288" y="14359"/>
                </a:cubicBezTo>
                <a:cubicBezTo>
                  <a:pt x="12298" y="14370"/>
                  <a:pt x="12319" y="14370"/>
                  <a:pt x="12343" y="14370"/>
                </a:cubicBezTo>
                <a:lnTo>
                  <a:pt x="12343" y="14370"/>
                </a:lnTo>
                <a:cubicBezTo>
                  <a:pt x="12390" y="14370"/>
                  <a:pt x="12446" y="14370"/>
                  <a:pt x="12446" y="14454"/>
                </a:cubicBezTo>
                <a:lnTo>
                  <a:pt x="12921" y="14454"/>
                </a:lnTo>
                <a:cubicBezTo>
                  <a:pt x="12984" y="14454"/>
                  <a:pt x="13079" y="14454"/>
                  <a:pt x="13143" y="14391"/>
                </a:cubicBezTo>
                <a:cubicBezTo>
                  <a:pt x="13586" y="14296"/>
                  <a:pt x="13903" y="14011"/>
                  <a:pt x="14188" y="13567"/>
                </a:cubicBezTo>
                <a:lnTo>
                  <a:pt x="14188" y="13567"/>
                </a:lnTo>
                <a:cubicBezTo>
                  <a:pt x="14124" y="13916"/>
                  <a:pt x="14188" y="14232"/>
                  <a:pt x="14346" y="14517"/>
                </a:cubicBezTo>
                <a:cubicBezTo>
                  <a:pt x="14441" y="14771"/>
                  <a:pt x="14694" y="14961"/>
                  <a:pt x="14916" y="15151"/>
                </a:cubicBezTo>
                <a:cubicBezTo>
                  <a:pt x="14029" y="15182"/>
                  <a:pt x="13491" y="15657"/>
                  <a:pt x="13301" y="16417"/>
                </a:cubicBezTo>
                <a:cubicBezTo>
                  <a:pt x="13238" y="16671"/>
                  <a:pt x="13301" y="16988"/>
                  <a:pt x="13396" y="17209"/>
                </a:cubicBezTo>
                <a:cubicBezTo>
                  <a:pt x="13491" y="17558"/>
                  <a:pt x="13776" y="17843"/>
                  <a:pt x="14093" y="18001"/>
                </a:cubicBezTo>
                <a:cubicBezTo>
                  <a:pt x="14310" y="18100"/>
                  <a:pt x="14541" y="18149"/>
                  <a:pt x="14775" y="18149"/>
                </a:cubicBezTo>
                <a:cubicBezTo>
                  <a:pt x="14916" y="18149"/>
                  <a:pt x="15059" y="18132"/>
                  <a:pt x="15201" y="18096"/>
                </a:cubicBezTo>
                <a:cubicBezTo>
                  <a:pt x="15613" y="17969"/>
                  <a:pt x="15866" y="17684"/>
                  <a:pt x="16120" y="17336"/>
                </a:cubicBezTo>
                <a:lnTo>
                  <a:pt x="16120" y="17494"/>
                </a:lnTo>
                <a:cubicBezTo>
                  <a:pt x="16151" y="17874"/>
                  <a:pt x="16246" y="18191"/>
                  <a:pt x="16500" y="18508"/>
                </a:cubicBezTo>
                <a:cubicBezTo>
                  <a:pt x="16621" y="18659"/>
                  <a:pt x="16800" y="18781"/>
                  <a:pt x="17037" y="18958"/>
                </a:cubicBezTo>
                <a:lnTo>
                  <a:pt x="17037" y="18958"/>
                </a:lnTo>
                <a:cubicBezTo>
                  <a:pt x="17063" y="18951"/>
                  <a:pt x="17082" y="18951"/>
                  <a:pt x="17101" y="18951"/>
                </a:cubicBezTo>
                <a:cubicBezTo>
                  <a:pt x="17133" y="18951"/>
                  <a:pt x="17133" y="18983"/>
                  <a:pt x="17101" y="18983"/>
                </a:cubicBezTo>
                <a:cubicBezTo>
                  <a:pt x="17089" y="18981"/>
                  <a:pt x="17077" y="18980"/>
                  <a:pt x="17065" y="18979"/>
                </a:cubicBezTo>
                <a:lnTo>
                  <a:pt x="17065" y="18979"/>
                </a:lnTo>
                <a:cubicBezTo>
                  <a:pt x="17066" y="18980"/>
                  <a:pt x="17068" y="18981"/>
                  <a:pt x="17070" y="18983"/>
                </a:cubicBezTo>
                <a:cubicBezTo>
                  <a:pt x="17070" y="19004"/>
                  <a:pt x="17066" y="19011"/>
                  <a:pt x="17059" y="19011"/>
                </a:cubicBezTo>
                <a:cubicBezTo>
                  <a:pt x="17045" y="19011"/>
                  <a:pt x="17017" y="18983"/>
                  <a:pt x="16975" y="18983"/>
                </a:cubicBezTo>
                <a:cubicBezTo>
                  <a:pt x="16982" y="18979"/>
                  <a:pt x="16989" y="18976"/>
                  <a:pt x="16995" y="18973"/>
                </a:cubicBezTo>
                <a:lnTo>
                  <a:pt x="16995" y="18973"/>
                </a:lnTo>
                <a:cubicBezTo>
                  <a:pt x="17018" y="18975"/>
                  <a:pt x="17041" y="18977"/>
                  <a:pt x="17065" y="18979"/>
                </a:cubicBezTo>
                <a:lnTo>
                  <a:pt x="17065" y="18979"/>
                </a:lnTo>
                <a:cubicBezTo>
                  <a:pt x="17055" y="18972"/>
                  <a:pt x="17046" y="18965"/>
                  <a:pt x="17037" y="18958"/>
                </a:cubicBezTo>
                <a:lnTo>
                  <a:pt x="17037" y="18958"/>
                </a:lnTo>
                <a:cubicBezTo>
                  <a:pt x="17025" y="18961"/>
                  <a:pt x="17011" y="18966"/>
                  <a:pt x="16995" y="18973"/>
                </a:cubicBezTo>
                <a:lnTo>
                  <a:pt x="16995" y="18973"/>
                </a:lnTo>
                <a:cubicBezTo>
                  <a:pt x="16923" y="18967"/>
                  <a:pt x="16858" y="18964"/>
                  <a:pt x="16798" y="18964"/>
                </a:cubicBezTo>
                <a:cubicBezTo>
                  <a:pt x="16646" y="18964"/>
                  <a:pt x="16525" y="18986"/>
                  <a:pt x="16405" y="19046"/>
                </a:cubicBezTo>
                <a:cubicBezTo>
                  <a:pt x="16120" y="19141"/>
                  <a:pt x="15835" y="19268"/>
                  <a:pt x="15676" y="19521"/>
                </a:cubicBezTo>
                <a:cubicBezTo>
                  <a:pt x="15455" y="19869"/>
                  <a:pt x="15201" y="20186"/>
                  <a:pt x="15359" y="20819"/>
                </a:cubicBezTo>
                <a:cubicBezTo>
                  <a:pt x="15455" y="21136"/>
                  <a:pt x="15613" y="21358"/>
                  <a:pt x="15803" y="21580"/>
                </a:cubicBezTo>
                <a:cubicBezTo>
                  <a:pt x="15961" y="21738"/>
                  <a:pt x="16120" y="21801"/>
                  <a:pt x="16310" y="21896"/>
                </a:cubicBezTo>
                <a:cubicBezTo>
                  <a:pt x="16436" y="21928"/>
                  <a:pt x="16595" y="21960"/>
                  <a:pt x="16721" y="21960"/>
                </a:cubicBezTo>
                <a:cubicBezTo>
                  <a:pt x="16911" y="21960"/>
                  <a:pt x="17070" y="21928"/>
                  <a:pt x="17228" y="21896"/>
                </a:cubicBezTo>
                <a:cubicBezTo>
                  <a:pt x="17450" y="21770"/>
                  <a:pt x="17735" y="21643"/>
                  <a:pt x="17925" y="21421"/>
                </a:cubicBezTo>
                <a:cubicBezTo>
                  <a:pt x="18008" y="21310"/>
                  <a:pt x="18067" y="21150"/>
                  <a:pt x="18166" y="20962"/>
                </a:cubicBezTo>
                <a:lnTo>
                  <a:pt x="18166" y="20962"/>
                </a:lnTo>
                <a:cubicBezTo>
                  <a:pt x="18170" y="20967"/>
                  <a:pt x="18174" y="20972"/>
                  <a:pt x="18178" y="20978"/>
                </a:cubicBezTo>
                <a:lnTo>
                  <a:pt x="18178" y="20940"/>
                </a:lnTo>
                <a:lnTo>
                  <a:pt x="18178" y="20940"/>
                </a:lnTo>
                <a:cubicBezTo>
                  <a:pt x="18174" y="20947"/>
                  <a:pt x="18170" y="20955"/>
                  <a:pt x="18166" y="20962"/>
                </a:cubicBezTo>
                <a:lnTo>
                  <a:pt x="18166" y="20962"/>
                </a:lnTo>
                <a:cubicBezTo>
                  <a:pt x="18083" y="20851"/>
                  <a:pt x="18087" y="20848"/>
                  <a:pt x="18178" y="20788"/>
                </a:cubicBezTo>
                <a:cubicBezTo>
                  <a:pt x="18210" y="20344"/>
                  <a:pt x="18051" y="19933"/>
                  <a:pt x="17766" y="19553"/>
                </a:cubicBezTo>
                <a:cubicBezTo>
                  <a:pt x="17640" y="19426"/>
                  <a:pt x="17481" y="19363"/>
                  <a:pt x="17323" y="19236"/>
                </a:cubicBezTo>
                <a:cubicBezTo>
                  <a:pt x="17323" y="19204"/>
                  <a:pt x="17291" y="19204"/>
                  <a:pt x="17291" y="19141"/>
                </a:cubicBezTo>
                <a:cubicBezTo>
                  <a:pt x="17284" y="19134"/>
                  <a:pt x="17279" y="19128"/>
                  <a:pt x="17274" y="19124"/>
                </a:cubicBezTo>
                <a:lnTo>
                  <a:pt x="17274" y="19124"/>
                </a:lnTo>
                <a:cubicBezTo>
                  <a:pt x="17247" y="19141"/>
                  <a:pt x="17217" y="19141"/>
                  <a:pt x="17165" y="19141"/>
                </a:cubicBezTo>
                <a:lnTo>
                  <a:pt x="17101" y="19078"/>
                </a:lnTo>
                <a:lnTo>
                  <a:pt x="17101" y="19078"/>
                </a:lnTo>
                <a:cubicBezTo>
                  <a:pt x="17361" y="19115"/>
                  <a:pt x="17534" y="19130"/>
                  <a:pt x="17677" y="19130"/>
                </a:cubicBezTo>
                <a:cubicBezTo>
                  <a:pt x="17778" y="19130"/>
                  <a:pt x="17865" y="19122"/>
                  <a:pt x="17956" y="19109"/>
                </a:cubicBezTo>
                <a:cubicBezTo>
                  <a:pt x="18178" y="19078"/>
                  <a:pt x="18336" y="18983"/>
                  <a:pt x="18495" y="18888"/>
                </a:cubicBezTo>
                <a:cubicBezTo>
                  <a:pt x="18558" y="18793"/>
                  <a:pt x="18716" y="18761"/>
                  <a:pt x="18748" y="18571"/>
                </a:cubicBezTo>
                <a:cubicBezTo>
                  <a:pt x="18843" y="19109"/>
                  <a:pt x="19033" y="19521"/>
                  <a:pt x="19445" y="19869"/>
                </a:cubicBezTo>
                <a:cubicBezTo>
                  <a:pt x="19191" y="19933"/>
                  <a:pt x="18970" y="19996"/>
                  <a:pt x="18716" y="20154"/>
                </a:cubicBezTo>
                <a:cubicBezTo>
                  <a:pt x="18495" y="20313"/>
                  <a:pt x="18336" y="20503"/>
                  <a:pt x="18210" y="20724"/>
                </a:cubicBezTo>
                <a:cubicBezTo>
                  <a:pt x="18210" y="20788"/>
                  <a:pt x="18210" y="20788"/>
                  <a:pt x="18178" y="20788"/>
                </a:cubicBezTo>
                <a:lnTo>
                  <a:pt x="18178" y="20940"/>
                </a:lnTo>
                <a:lnTo>
                  <a:pt x="18178" y="20940"/>
                </a:lnTo>
                <a:cubicBezTo>
                  <a:pt x="18188" y="20921"/>
                  <a:pt x="18199" y="20902"/>
                  <a:pt x="18210" y="20883"/>
                </a:cubicBezTo>
                <a:lnTo>
                  <a:pt x="18210" y="21421"/>
                </a:lnTo>
                <a:cubicBezTo>
                  <a:pt x="18210" y="21580"/>
                  <a:pt x="18210" y="21738"/>
                  <a:pt x="18305" y="21896"/>
                </a:cubicBezTo>
                <a:cubicBezTo>
                  <a:pt x="18463" y="22276"/>
                  <a:pt x="18716" y="22593"/>
                  <a:pt x="19160" y="22751"/>
                </a:cubicBezTo>
                <a:cubicBezTo>
                  <a:pt x="19350" y="22846"/>
                  <a:pt x="19603" y="22846"/>
                  <a:pt x="19793" y="22846"/>
                </a:cubicBezTo>
                <a:cubicBezTo>
                  <a:pt x="20237" y="22846"/>
                  <a:pt x="20585" y="22625"/>
                  <a:pt x="20870" y="22308"/>
                </a:cubicBezTo>
                <a:cubicBezTo>
                  <a:pt x="20902" y="22276"/>
                  <a:pt x="20933" y="22213"/>
                  <a:pt x="20997" y="22118"/>
                </a:cubicBezTo>
                <a:cubicBezTo>
                  <a:pt x="20997" y="22846"/>
                  <a:pt x="21345" y="23321"/>
                  <a:pt x="21947" y="23701"/>
                </a:cubicBezTo>
                <a:cubicBezTo>
                  <a:pt x="21535" y="23701"/>
                  <a:pt x="21155" y="23701"/>
                  <a:pt x="20870" y="23955"/>
                </a:cubicBezTo>
                <a:cubicBezTo>
                  <a:pt x="20585" y="24176"/>
                  <a:pt x="20300" y="24461"/>
                  <a:pt x="20268" y="24841"/>
                </a:cubicBezTo>
                <a:cubicBezTo>
                  <a:pt x="20142" y="25886"/>
                  <a:pt x="20743" y="26330"/>
                  <a:pt x="21313" y="26552"/>
                </a:cubicBezTo>
                <a:cubicBezTo>
                  <a:pt x="21486" y="26552"/>
                  <a:pt x="21668" y="26580"/>
                  <a:pt x="21849" y="26580"/>
                </a:cubicBezTo>
                <a:cubicBezTo>
                  <a:pt x="22001" y="26580"/>
                  <a:pt x="22151" y="26560"/>
                  <a:pt x="22295" y="26488"/>
                </a:cubicBezTo>
                <a:cubicBezTo>
                  <a:pt x="22612" y="26330"/>
                  <a:pt x="22833" y="26045"/>
                  <a:pt x="23055" y="25728"/>
                </a:cubicBezTo>
                <a:cubicBezTo>
                  <a:pt x="23150" y="25538"/>
                  <a:pt x="23150" y="24905"/>
                  <a:pt x="23087" y="24651"/>
                </a:cubicBezTo>
                <a:cubicBezTo>
                  <a:pt x="22992" y="24303"/>
                  <a:pt x="22738" y="24050"/>
                  <a:pt x="22422" y="23828"/>
                </a:cubicBezTo>
                <a:lnTo>
                  <a:pt x="22422" y="23828"/>
                </a:lnTo>
                <a:cubicBezTo>
                  <a:pt x="22478" y="23834"/>
                  <a:pt x="22531" y="23836"/>
                  <a:pt x="22582" y="23836"/>
                </a:cubicBezTo>
                <a:cubicBezTo>
                  <a:pt x="22819" y="23836"/>
                  <a:pt x="23011" y="23780"/>
                  <a:pt x="23245" y="23701"/>
                </a:cubicBezTo>
                <a:cubicBezTo>
                  <a:pt x="23530" y="23638"/>
                  <a:pt x="23688" y="23353"/>
                  <a:pt x="23910" y="23195"/>
                </a:cubicBezTo>
                <a:cubicBezTo>
                  <a:pt x="24005" y="23828"/>
                  <a:pt x="24259" y="24303"/>
                  <a:pt x="24892" y="24588"/>
                </a:cubicBezTo>
                <a:cubicBezTo>
                  <a:pt x="24829" y="24620"/>
                  <a:pt x="24797" y="24620"/>
                  <a:pt x="24734" y="24620"/>
                </a:cubicBezTo>
                <a:cubicBezTo>
                  <a:pt x="24697" y="24617"/>
                  <a:pt x="24661" y="24616"/>
                  <a:pt x="24626" y="24616"/>
                </a:cubicBezTo>
                <a:cubicBezTo>
                  <a:pt x="24172" y="24616"/>
                  <a:pt x="23820" y="24805"/>
                  <a:pt x="23467" y="25158"/>
                </a:cubicBezTo>
                <a:cubicBezTo>
                  <a:pt x="23118" y="25538"/>
                  <a:pt x="23118" y="26583"/>
                  <a:pt x="23467" y="26900"/>
                </a:cubicBezTo>
                <a:lnTo>
                  <a:pt x="23752" y="27185"/>
                </a:lnTo>
                <a:cubicBezTo>
                  <a:pt x="23847" y="27312"/>
                  <a:pt x="23942" y="27375"/>
                  <a:pt x="24100" y="27438"/>
                </a:cubicBezTo>
                <a:cubicBezTo>
                  <a:pt x="24259" y="27470"/>
                  <a:pt x="24409" y="27478"/>
                  <a:pt x="24559" y="27478"/>
                </a:cubicBezTo>
                <a:cubicBezTo>
                  <a:pt x="24710" y="27478"/>
                  <a:pt x="24860" y="27470"/>
                  <a:pt x="25019" y="27470"/>
                </a:cubicBezTo>
                <a:cubicBezTo>
                  <a:pt x="25177" y="27470"/>
                  <a:pt x="25335" y="27375"/>
                  <a:pt x="25430" y="27312"/>
                </a:cubicBezTo>
                <a:cubicBezTo>
                  <a:pt x="25652" y="27058"/>
                  <a:pt x="25969" y="26868"/>
                  <a:pt x="26064" y="26488"/>
                </a:cubicBezTo>
                <a:cubicBezTo>
                  <a:pt x="26064" y="26552"/>
                  <a:pt x="26095" y="26647"/>
                  <a:pt x="26064" y="26678"/>
                </a:cubicBezTo>
                <a:cubicBezTo>
                  <a:pt x="25969" y="26805"/>
                  <a:pt x="26000" y="26900"/>
                  <a:pt x="26064" y="27058"/>
                </a:cubicBezTo>
                <a:cubicBezTo>
                  <a:pt x="26095" y="27217"/>
                  <a:pt x="26064" y="27343"/>
                  <a:pt x="26127" y="27502"/>
                </a:cubicBezTo>
                <a:cubicBezTo>
                  <a:pt x="26285" y="27818"/>
                  <a:pt x="26539" y="28072"/>
                  <a:pt x="26887" y="28230"/>
                </a:cubicBezTo>
                <a:cubicBezTo>
                  <a:pt x="26919" y="28230"/>
                  <a:pt x="26950" y="28262"/>
                  <a:pt x="26950" y="28262"/>
                </a:cubicBezTo>
                <a:cubicBezTo>
                  <a:pt x="27109" y="28293"/>
                  <a:pt x="27267" y="28325"/>
                  <a:pt x="27425" y="28325"/>
                </a:cubicBezTo>
                <a:cubicBezTo>
                  <a:pt x="27584" y="28325"/>
                  <a:pt x="27742" y="28293"/>
                  <a:pt x="27900" y="28262"/>
                </a:cubicBezTo>
                <a:cubicBezTo>
                  <a:pt x="28280" y="28103"/>
                  <a:pt x="28534" y="27850"/>
                  <a:pt x="28756" y="27502"/>
                </a:cubicBezTo>
                <a:cubicBezTo>
                  <a:pt x="28946" y="27122"/>
                  <a:pt x="28946" y="26710"/>
                  <a:pt x="28819" y="26362"/>
                </a:cubicBezTo>
                <a:cubicBezTo>
                  <a:pt x="28661" y="25950"/>
                  <a:pt x="28470" y="25633"/>
                  <a:pt x="27995" y="25475"/>
                </a:cubicBezTo>
                <a:cubicBezTo>
                  <a:pt x="28051" y="25470"/>
                  <a:pt x="28106" y="25468"/>
                  <a:pt x="28158" y="25468"/>
                </a:cubicBezTo>
                <a:cubicBezTo>
                  <a:pt x="28292" y="25468"/>
                  <a:pt x="28418" y="25480"/>
                  <a:pt x="28538" y="25480"/>
                </a:cubicBezTo>
                <a:cubicBezTo>
                  <a:pt x="28667" y="25480"/>
                  <a:pt x="28790" y="25466"/>
                  <a:pt x="28914" y="25411"/>
                </a:cubicBezTo>
                <a:cubicBezTo>
                  <a:pt x="29136" y="25285"/>
                  <a:pt x="29389" y="25095"/>
                  <a:pt x="29611" y="24936"/>
                </a:cubicBezTo>
                <a:cubicBezTo>
                  <a:pt x="29611" y="25158"/>
                  <a:pt x="29642" y="25411"/>
                  <a:pt x="29801" y="25601"/>
                </a:cubicBezTo>
                <a:cubicBezTo>
                  <a:pt x="29927" y="25791"/>
                  <a:pt x="30086" y="26045"/>
                  <a:pt x="30371" y="26171"/>
                </a:cubicBezTo>
                <a:cubicBezTo>
                  <a:pt x="30181" y="26203"/>
                  <a:pt x="30022" y="26235"/>
                  <a:pt x="29864" y="26267"/>
                </a:cubicBezTo>
                <a:cubicBezTo>
                  <a:pt x="29452" y="26425"/>
                  <a:pt x="29136" y="26678"/>
                  <a:pt x="28977" y="27122"/>
                </a:cubicBezTo>
                <a:cubicBezTo>
                  <a:pt x="28946" y="27312"/>
                  <a:pt x="28914" y="27470"/>
                  <a:pt x="28851" y="27660"/>
                </a:cubicBezTo>
                <a:cubicBezTo>
                  <a:pt x="28851" y="27755"/>
                  <a:pt x="28977" y="28167"/>
                  <a:pt x="29009" y="28262"/>
                </a:cubicBezTo>
                <a:cubicBezTo>
                  <a:pt x="29136" y="28483"/>
                  <a:pt x="29262" y="28737"/>
                  <a:pt x="29484" y="28895"/>
                </a:cubicBezTo>
                <a:cubicBezTo>
                  <a:pt x="29737" y="29022"/>
                  <a:pt x="29959" y="29085"/>
                  <a:pt x="30212" y="29180"/>
                </a:cubicBezTo>
                <a:cubicBezTo>
                  <a:pt x="30234" y="29184"/>
                  <a:pt x="30257" y="29186"/>
                  <a:pt x="30280" y="29186"/>
                </a:cubicBezTo>
                <a:cubicBezTo>
                  <a:pt x="30423" y="29186"/>
                  <a:pt x="30583" y="29112"/>
                  <a:pt x="30719" y="29085"/>
                </a:cubicBezTo>
                <a:cubicBezTo>
                  <a:pt x="30972" y="29022"/>
                  <a:pt x="31194" y="28927"/>
                  <a:pt x="31384" y="28737"/>
                </a:cubicBezTo>
                <a:cubicBezTo>
                  <a:pt x="31535" y="28616"/>
                  <a:pt x="31628" y="28467"/>
                  <a:pt x="31774" y="28261"/>
                </a:cubicBezTo>
                <a:lnTo>
                  <a:pt x="31774" y="28261"/>
                </a:lnTo>
                <a:cubicBezTo>
                  <a:pt x="31775" y="28265"/>
                  <a:pt x="31777" y="28269"/>
                  <a:pt x="31779" y="28272"/>
                </a:cubicBezTo>
                <a:lnTo>
                  <a:pt x="31779" y="28272"/>
                </a:lnTo>
                <a:cubicBezTo>
                  <a:pt x="31780" y="28264"/>
                  <a:pt x="31781" y="28256"/>
                  <a:pt x="31783" y="28249"/>
                </a:cubicBezTo>
                <a:lnTo>
                  <a:pt x="31783" y="28249"/>
                </a:lnTo>
                <a:cubicBezTo>
                  <a:pt x="31780" y="28253"/>
                  <a:pt x="31777" y="28257"/>
                  <a:pt x="31774" y="28261"/>
                </a:cubicBezTo>
                <a:lnTo>
                  <a:pt x="31774" y="28261"/>
                </a:lnTo>
                <a:cubicBezTo>
                  <a:pt x="31769" y="28249"/>
                  <a:pt x="31766" y="28236"/>
                  <a:pt x="31765" y="28221"/>
                </a:cubicBezTo>
                <a:lnTo>
                  <a:pt x="31765" y="28221"/>
                </a:lnTo>
                <a:cubicBezTo>
                  <a:pt x="31771" y="28228"/>
                  <a:pt x="31777" y="28236"/>
                  <a:pt x="31783" y="28245"/>
                </a:cubicBezTo>
                <a:lnTo>
                  <a:pt x="31783" y="28245"/>
                </a:lnTo>
                <a:cubicBezTo>
                  <a:pt x="31787" y="28219"/>
                  <a:pt x="31791" y="28193"/>
                  <a:pt x="31796" y="28167"/>
                </a:cubicBezTo>
                <a:lnTo>
                  <a:pt x="31796" y="28167"/>
                </a:lnTo>
                <a:lnTo>
                  <a:pt x="31796" y="28230"/>
                </a:lnTo>
                <a:cubicBezTo>
                  <a:pt x="31827" y="28230"/>
                  <a:pt x="31796" y="28262"/>
                  <a:pt x="31796" y="28293"/>
                </a:cubicBezTo>
                <a:cubicBezTo>
                  <a:pt x="31789" y="28286"/>
                  <a:pt x="31783" y="28279"/>
                  <a:pt x="31779" y="28272"/>
                </a:cubicBezTo>
                <a:lnTo>
                  <a:pt x="31779" y="28272"/>
                </a:lnTo>
                <a:cubicBezTo>
                  <a:pt x="31714" y="28752"/>
                  <a:pt x="31811" y="29077"/>
                  <a:pt x="32017" y="29402"/>
                </a:cubicBezTo>
                <a:cubicBezTo>
                  <a:pt x="32302" y="29813"/>
                  <a:pt x="32714" y="30003"/>
                  <a:pt x="33189" y="30035"/>
                </a:cubicBezTo>
                <a:cubicBezTo>
                  <a:pt x="33222" y="30038"/>
                  <a:pt x="33255" y="30040"/>
                  <a:pt x="33287" y="30040"/>
                </a:cubicBezTo>
                <a:cubicBezTo>
                  <a:pt x="33571" y="30040"/>
                  <a:pt x="33849" y="29920"/>
                  <a:pt x="34076" y="29750"/>
                </a:cubicBezTo>
                <a:cubicBezTo>
                  <a:pt x="34488" y="29528"/>
                  <a:pt x="34678" y="29148"/>
                  <a:pt x="34709" y="28737"/>
                </a:cubicBezTo>
                <a:cubicBezTo>
                  <a:pt x="34773" y="28135"/>
                  <a:pt x="34551" y="27628"/>
                  <a:pt x="34013" y="27312"/>
                </a:cubicBezTo>
                <a:lnTo>
                  <a:pt x="33886" y="27185"/>
                </a:lnTo>
                <a:cubicBezTo>
                  <a:pt x="33981" y="27169"/>
                  <a:pt x="34068" y="27169"/>
                  <a:pt x="34151" y="27169"/>
                </a:cubicBezTo>
                <a:cubicBezTo>
                  <a:pt x="34234" y="27169"/>
                  <a:pt x="34313" y="27169"/>
                  <a:pt x="34393" y="27153"/>
                </a:cubicBezTo>
                <a:cubicBezTo>
                  <a:pt x="34519" y="27153"/>
                  <a:pt x="34678" y="27122"/>
                  <a:pt x="34804" y="27027"/>
                </a:cubicBezTo>
                <a:cubicBezTo>
                  <a:pt x="34963" y="26963"/>
                  <a:pt x="35089" y="26837"/>
                  <a:pt x="35184" y="26742"/>
                </a:cubicBezTo>
                <a:cubicBezTo>
                  <a:pt x="35311" y="26678"/>
                  <a:pt x="35343" y="26520"/>
                  <a:pt x="35501" y="26488"/>
                </a:cubicBezTo>
                <a:lnTo>
                  <a:pt x="35501" y="26488"/>
                </a:lnTo>
                <a:cubicBezTo>
                  <a:pt x="35469" y="26805"/>
                  <a:pt x="35564" y="27027"/>
                  <a:pt x="35723" y="27312"/>
                </a:cubicBezTo>
                <a:cubicBezTo>
                  <a:pt x="35818" y="27533"/>
                  <a:pt x="36039" y="27692"/>
                  <a:pt x="36356" y="27913"/>
                </a:cubicBezTo>
                <a:cubicBezTo>
                  <a:pt x="36284" y="27904"/>
                  <a:pt x="36216" y="27899"/>
                  <a:pt x="36151" y="27899"/>
                </a:cubicBezTo>
                <a:cubicBezTo>
                  <a:pt x="35785" y="27899"/>
                  <a:pt x="35517" y="28042"/>
                  <a:pt x="35248" y="28230"/>
                </a:cubicBezTo>
                <a:cubicBezTo>
                  <a:pt x="34931" y="28452"/>
                  <a:pt x="34709" y="28800"/>
                  <a:pt x="34678" y="29212"/>
                </a:cubicBezTo>
                <a:cubicBezTo>
                  <a:pt x="34614" y="29813"/>
                  <a:pt x="34963" y="30510"/>
                  <a:pt x="35659" y="30795"/>
                </a:cubicBezTo>
                <a:cubicBezTo>
                  <a:pt x="35827" y="30861"/>
                  <a:pt x="35997" y="30891"/>
                  <a:pt x="36163" y="30891"/>
                </a:cubicBezTo>
                <a:cubicBezTo>
                  <a:pt x="36717" y="30891"/>
                  <a:pt x="37228" y="30554"/>
                  <a:pt x="37496" y="30067"/>
                </a:cubicBezTo>
                <a:cubicBezTo>
                  <a:pt x="37560" y="29908"/>
                  <a:pt x="37623" y="29718"/>
                  <a:pt x="37655" y="29528"/>
                </a:cubicBezTo>
                <a:cubicBezTo>
                  <a:pt x="37686" y="29243"/>
                  <a:pt x="37560" y="28990"/>
                  <a:pt x="37496" y="28768"/>
                </a:cubicBezTo>
                <a:cubicBezTo>
                  <a:pt x="37370" y="28452"/>
                  <a:pt x="37148" y="28230"/>
                  <a:pt x="36831" y="28040"/>
                </a:cubicBezTo>
                <a:cubicBezTo>
                  <a:pt x="36863" y="28008"/>
                  <a:pt x="36894" y="28008"/>
                  <a:pt x="36926" y="28008"/>
                </a:cubicBezTo>
                <a:cubicBezTo>
                  <a:pt x="36988" y="28018"/>
                  <a:pt x="37048" y="28022"/>
                  <a:pt x="37106" y="28022"/>
                </a:cubicBezTo>
                <a:cubicBezTo>
                  <a:pt x="37433" y="28022"/>
                  <a:pt x="37698" y="27880"/>
                  <a:pt x="37940" y="27692"/>
                </a:cubicBezTo>
                <a:cubicBezTo>
                  <a:pt x="38003" y="27660"/>
                  <a:pt x="38098" y="27597"/>
                  <a:pt x="38161" y="27502"/>
                </a:cubicBezTo>
                <a:cubicBezTo>
                  <a:pt x="38288" y="27343"/>
                  <a:pt x="38351" y="27153"/>
                  <a:pt x="38478" y="26963"/>
                </a:cubicBezTo>
                <a:lnTo>
                  <a:pt x="38478" y="26963"/>
                </a:lnTo>
                <a:lnTo>
                  <a:pt x="38478" y="26425"/>
                </a:lnTo>
                <a:cubicBezTo>
                  <a:pt x="38478" y="26045"/>
                  <a:pt x="38256" y="25791"/>
                  <a:pt x="38035" y="25475"/>
                </a:cubicBezTo>
                <a:cubicBezTo>
                  <a:pt x="37977" y="25446"/>
                  <a:pt x="37922" y="25413"/>
                  <a:pt x="37867" y="25379"/>
                </a:cubicBezTo>
                <a:lnTo>
                  <a:pt x="37867" y="25379"/>
                </a:lnTo>
                <a:cubicBezTo>
                  <a:pt x="37680" y="25376"/>
                  <a:pt x="37477" y="25361"/>
                  <a:pt x="37274" y="25285"/>
                </a:cubicBezTo>
                <a:cubicBezTo>
                  <a:pt x="37179" y="25190"/>
                  <a:pt x="37053" y="25158"/>
                  <a:pt x="36989" y="25095"/>
                </a:cubicBezTo>
                <a:lnTo>
                  <a:pt x="36609" y="25095"/>
                </a:lnTo>
                <a:cubicBezTo>
                  <a:pt x="36419" y="25221"/>
                  <a:pt x="36261" y="25285"/>
                  <a:pt x="36103" y="25380"/>
                </a:cubicBezTo>
                <a:cubicBezTo>
                  <a:pt x="35944" y="25443"/>
                  <a:pt x="35818" y="25570"/>
                  <a:pt x="35723" y="25760"/>
                </a:cubicBezTo>
                <a:cubicBezTo>
                  <a:pt x="35659" y="25570"/>
                  <a:pt x="35628" y="25380"/>
                  <a:pt x="35596" y="25221"/>
                </a:cubicBezTo>
                <a:cubicBezTo>
                  <a:pt x="35564" y="25031"/>
                  <a:pt x="35438" y="24873"/>
                  <a:pt x="35311" y="24746"/>
                </a:cubicBezTo>
                <a:cubicBezTo>
                  <a:pt x="35248" y="24620"/>
                  <a:pt x="35026" y="24525"/>
                  <a:pt x="34963" y="24366"/>
                </a:cubicBezTo>
                <a:cubicBezTo>
                  <a:pt x="35026" y="24351"/>
                  <a:pt x="35081" y="24351"/>
                  <a:pt x="35133" y="24351"/>
                </a:cubicBezTo>
                <a:cubicBezTo>
                  <a:pt x="35184" y="24351"/>
                  <a:pt x="35232" y="24351"/>
                  <a:pt x="35279" y="24335"/>
                </a:cubicBezTo>
                <a:cubicBezTo>
                  <a:pt x="35754" y="24176"/>
                  <a:pt x="36134" y="23891"/>
                  <a:pt x="36356" y="23416"/>
                </a:cubicBezTo>
                <a:cubicBezTo>
                  <a:pt x="36451" y="23163"/>
                  <a:pt x="36451" y="22846"/>
                  <a:pt x="36388" y="22466"/>
                </a:cubicBezTo>
                <a:cubicBezTo>
                  <a:pt x="36356" y="22150"/>
                  <a:pt x="36134" y="21960"/>
                  <a:pt x="35944" y="21770"/>
                </a:cubicBezTo>
                <a:cubicBezTo>
                  <a:pt x="35815" y="21640"/>
                  <a:pt x="35657" y="21544"/>
                  <a:pt x="35485" y="21481"/>
                </a:cubicBezTo>
                <a:lnTo>
                  <a:pt x="35485" y="21481"/>
                </a:lnTo>
                <a:cubicBezTo>
                  <a:pt x="35611" y="21506"/>
                  <a:pt x="35739" y="21509"/>
                  <a:pt x="35865" y="21509"/>
                </a:cubicBezTo>
                <a:cubicBezTo>
                  <a:pt x="35915" y="21509"/>
                  <a:pt x="35965" y="21509"/>
                  <a:pt x="36014" y="21509"/>
                </a:cubicBezTo>
                <a:cubicBezTo>
                  <a:pt x="36088" y="21509"/>
                  <a:pt x="36160" y="21510"/>
                  <a:pt x="36229" y="21516"/>
                </a:cubicBezTo>
                <a:cubicBezTo>
                  <a:pt x="36926" y="21136"/>
                  <a:pt x="36863" y="21199"/>
                  <a:pt x="37243" y="20503"/>
                </a:cubicBezTo>
                <a:cubicBezTo>
                  <a:pt x="37274" y="20091"/>
                  <a:pt x="37274" y="19711"/>
                  <a:pt x="37053" y="19363"/>
                </a:cubicBezTo>
                <a:cubicBezTo>
                  <a:pt x="36863" y="19046"/>
                  <a:pt x="36546" y="18888"/>
                  <a:pt x="36229" y="18729"/>
                </a:cubicBezTo>
                <a:cubicBezTo>
                  <a:pt x="36120" y="18716"/>
                  <a:pt x="36013" y="18708"/>
                  <a:pt x="35907" y="18708"/>
                </a:cubicBezTo>
                <a:cubicBezTo>
                  <a:pt x="35521" y="18708"/>
                  <a:pt x="35159" y="18811"/>
                  <a:pt x="34836" y="19109"/>
                </a:cubicBezTo>
                <a:cubicBezTo>
                  <a:pt x="34456" y="19521"/>
                  <a:pt x="34393" y="19996"/>
                  <a:pt x="34456" y="20503"/>
                </a:cubicBezTo>
                <a:cubicBezTo>
                  <a:pt x="34614" y="20819"/>
                  <a:pt x="34773" y="21136"/>
                  <a:pt x="35121" y="21326"/>
                </a:cubicBezTo>
                <a:cubicBezTo>
                  <a:pt x="35180" y="21369"/>
                  <a:pt x="35240" y="21402"/>
                  <a:pt x="35302" y="21427"/>
                </a:cubicBezTo>
                <a:lnTo>
                  <a:pt x="35302" y="21427"/>
                </a:lnTo>
                <a:cubicBezTo>
                  <a:pt x="35365" y="21441"/>
                  <a:pt x="35426" y="21459"/>
                  <a:pt x="35485" y="21481"/>
                </a:cubicBezTo>
                <a:lnTo>
                  <a:pt x="35485" y="21481"/>
                </a:lnTo>
                <a:cubicBezTo>
                  <a:pt x="35424" y="21469"/>
                  <a:pt x="35362" y="21451"/>
                  <a:pt x="35302" y="21427"/>
                </a:cubicBezTo>
                <a:lnTo>
                  <a:pt x="35302" y="21427"/>
                </a:lnTo>
                <a:cubicBezTo>
                  <a:pt x="35191" y="21402"/>
                  <a:pt x="35077" y="21389"/>
                  <a:pt x="34963" y="21389"/>
                </a:cubicBezTo>
                <a:cubicBezTo>
                  <a:pt x="34598" y="21389"/>
                  <a:pt x="34234" y="21516"/>
                  <a:pt x="33981" y="21770"/>
                </a:cubicBezTo>
                <a:lnTo>
                  <a:pt x="33854" y="21896"/>
                </a:lnTo>
                <a:cubicBezTo>
                  <a:pt x="33823" y="21928"/>
                  <a:pt x="33759" y="21991"/>
                  <a:pt x="33696" y="21991"/>
                </a:cubicBezTo>
                <a:cubicBezTo>
                  <a:pt x="33696" y="21485"/>
                  <a:pt x="33664" y="21199"/>
                  <a:pt x="33063" y="20629"/>
                </a:cubicBezTo>
                <a:cubicBezTo>
                  <a:pt x="34203" y="20344"/>
                  <a:pt x="34393" y="19838"/>
                  <a:pt x="34488" y="19204"/>
                </a:cubicBezTo>
                <a:cubicBezTo>
                  <a:pt x="34519" y="18603"/>
                  <a:pt x="34203" y="17874"/>
                  <a:pt x="33253" y="17653"/>
                </a:cubicBezTo>
                <a:cubicBezTo>
                  <a:pt x="33167" y="17628"/>
                  <a:pt x="33071" y="17616"/>
                  <a:pt x="32969" y="17616"/>
                </a:cubicBezTo>
                <a:cubicBezTo>
                  <a:pt x="32540" y="17616"/>
                  <a:pt x="32001" y="17838"/>
                  <a:pt x="31669" y="18349"/>
                </a:cubicBezTo>
                <a:cubicBezTo>
                  <a:pt x="31669" y="18128"/>
                  <a:pt x="31669" y="17874"/>
                  <a:pt x="31606" y="17684"/>
                </a:cubicBezTo>
                <a:cubicBezTo>
                  <a:pt x="31479" y="17368"/>
                  <a:pt x="31289" y="17114"/>
                  <a:pt x="31036" y="16924"/>
                </a:cubicBezTo>
                <a:cubicBezTo>
                  <a:pt x="31004" y="16893"/>
                  <a:pt x="30909" y="16893"/>
                  <a:pt x="30972" y="16829"/>
                </a:cubicBezTo>
                <a:cubicBezTo>
                  <a:pt x="31067" y="16829"/>
                  <a:pt x="31226" y="16829"/>
                  <a:pt x="31352" y="16766"/>
                </a:cubicBezTo>
                <a:cubicBezTo>
                  <a:pt x="31827" y="16671"/>
                  <a:pt x="32144" y="16291"/>
                  <a:pt x="32302" y="15816"/>
                </a:cubicBezTo>
                <a:cubicBezTo>
                  <a:pt x="32334" y="15657"/>
                  <a:pt x="32334" y="15467"/>
                  <a:pt x="32334" y="15309"/>
                </a:cubicBezTo>
                <a:cubicBezTo>
                  <a:pt x="32397" y="14771"/>
                  <a:pt x="32017" y="14391"/>
                  <a:pt x="31606" y="14137"/>
                </a:cubicBezTo>
                <a:cubicBezTo>
                  <a:pt x="31425" y="14024"/>
                  <a:pt x="31260" y="14008"/>
                  <a:pt x="31077" y="14008"/>
                </a:cubicBezTo>
                <a:cubicBezTo>
                  <a:pt x="31003" y="14008"/>
                  <a:pt x="30927" y="14011"/>
                  <a:pt x="30846" y="14011"/>
                </a:cubicBezTo>
                <a:cubicBezTo>
                  <a:pt x="30244" y="14011"/>
                  <a:pt x="29927" y="14327"/>
                  <a:pt x="29642" y="14771"/>
                </a:cubicBezTo>
                <a:cubicBezTo>
                  <a:pt x="29611" y="14834"/>
                  <a:pt x="29611" y="14929"/>
                  <a:pt x="29579" y="14961"/>
                </a:cubicBezTo>
                <a:cubicBezTo>
                  <a:pt x="29516" y="14961"/>
                  <a:pt x="29516" y="14992"/>
                  <a:pt x="29484" y="14992"/>
                </a:cubicBezTo>
                <a:lnTo>
                  <a:pt x="29484" y="15594"/>
                </a:lnTo>
                <a:cubicBezTo>
                  <a:pt x="29484" y="15847"/>
                  <a:pt x="29579" y="16132"/>
                  <a:pt x="29801" y="16354"/>
                </a:cubicBezTo>
                <a:cubicBezTo>
                  <a:pt x="29927" y="16417"/>
                  <a:pt x="30022" y="16544"/>
                  <a:pt x="30117" y="16671"/>
                </a:cubicBezTo>
                <a:cubicBezTo>
                  <a:pt x="29484" y="16734"/>
                  <a:pt x="29136" y="16893"/>
                  <a:pt x="28851" y="17209"/>
                </a:cubicBezTo>
                <a:cubicBezTo>
                  <a:pt x="28851" y="16956"/>
                  <a:pt x="28787" y="16734"/>
                  <a:pt x="28661" y="16544"/>
                </a:cubicBezTo>
                <a:cubicBezTo>
                  <a:pt x="28534" y="16322"/>
                  <a:pt x="28375" y="16164"/>
                  <a:pt x="28217" y="15974"/>
                </a:cubicBezTo>
                <a:cubicBezTo>
                  <a:pt x="28502" y="15974"/>
                  <a:pt x="28756" y="15816"/>
                  <a:pt x="28977" y="15657"/>
                </a:cubicBezTo>
                <a:cubicBezTo>
                  <a:pt x="29231" y="15499"/>
                  <a:pt x="29389" y="15214"/>
                  <a:pt x="29484" y="14992"/>
                </a:cubicBezTo>
                <a:cubicBezTo>
                  <a:pt x="29547" y="14866"/>
                  <a:pt x="29452" y="14707"/>
                  <a:pt x="29579" y="14581"/>
                </a:cubicBezTo>
                <a:cubicBezTo>
                  <a:pt x="29611" y="14549"/>
                  <a:pt x="29611" y="14422"/>
                  <a:pt x="29579" y="14391"/>
                </a:cubicBezTo>
                <a:cubicBezTo>
                  <a:pt x="29452" y="14264"/>
                  <a:pt x="29516" y="14169"/>
                  <a:pt x="29484" y="14042"/>
                </a:cubicBezTo>
                <a:cubicBezTo>
                  <a:pt x="29326" y="13631"/>
                  <a:pt x="29104" y="13282"/>
                  <a:pt x="28661" y="13092"/>
                </a:cubicBezTo>
                <a:lnTo>
                  <a:pt x="28977" y="13092"/>
                </a:lnTo>
                <a:cubicBezTo>
                  <a:pt x="29012" y="13095"/>
                  <a:pt x="29047" y="13096"/>
                  <a:pt x="29080" y="13096"/>
                </a:cubicBezTo>
                <a:cubicBezTo>
                  <a:pt x="29442" y="13096"/>
                  <a:pt x="29724" y="12944"/>
                  <a:pt x="29927" y="12712"/>
                </a:cubicBezTo>
                <a:cubicBezTo>
                  <a:pt x="30022" y="12617"/>
                  <a:pt x="30181" y="12586"/>
                  <a:pt x="30181" y="12427"/>
                </a:cubicBezTo>
                <a:cubicBezTo>
                  <a:pt x="30339" y="12396"/>
                  <a:pt x="30244" y="12174"/>
                  <a:pt x="30371" y="12111"/>
                </a:cubicBezTo>
                <a:cubicBezTo>
                  <a:pt x="30371" y="11952"/>
                  <a:pt x="30307" y="11762"/>
                  <a:pt x="30402" y="11635"/>
                </a:cubicBezTo>
                <a:cubicBezTo>
                  <a:pt x="30402" y="11350"/>
                  <a:pt x="30339" y="11129"/>
                  <a:pt x="30181" y="10907"/>
                </a:cubicBezTo>
                <a:cubicBezTo>
                  <a:pt x="29959" y="10654"/>
                  <a:pt x="29737" y="10400"/>
                  <a:pt x="29389" y="10337"/>
                </a:cubicBezTo>
                <a:cubicBezTo>
                  <a:pt x="29231" y="10274"/>
                  <a:pt x="29072" y="10274"/>
                  <a:pt x="28914" y="10274"/>
                </a:cubicBezTo>
                <a:cubicBezTo>
                  <a:pt x="28881" y="10270"/>
                  <a:pt x="28849" y="10268"/>
                  <a:pt x="28817" y="10268"/>
                </a:cubicBezTo>
                <a:cubicBezTo>
                  <a:pt x="28603" y="10268"/>
                  <a:pt x="28406" y="10358"/>
                  <a:pt x="28185" y="10495"/>
                </a:cubicBezTo>
                <a:cubicBezTo>
                  <a:pt x="27900" y="10685"/>
                  <a:pt x="27710" y="10907"/>
                  <a:pt x="27584" y="11224"/>
                </a:cubicBezTo>
                <a:cubicBezTo>
                  <a:pt x="27552" y="11382"/>
                  <a:pt x="27552" y="11540"/>
                  <a:pt x="27552" y="11699"/>
                </a:cubicBezTo>
                <a:cubicBezTo>
                  <a:pt x="27520" y="12111"/>
                  <a:pt x="27679" y="12427"/>
                  <a:pt x="27964" y="12681"/>
                </a:cubicBezTo>
                <a:cubicBezTo>
                  <a:pt x="28059" y="12807"/>
                  <a:pt x="28185" y="12934"/>
                  <a:pt x="28344" y="13061"/>
                </a:cubicBezTo>
                <a:cubicBezTo>
                  <a:pt x="28208" y="13061"/>
                  <a:pt x="28072" y="12991"/>
                  <a:pt x="27996" y="12991"/>
                </a:cubicBezTo>
                <a:cubicBezTo>
                  <a:pt x="27984" y="12991"/>
                  <a:pt x="27973" y="12993"/>
                  <a:pt x="27964" y="12997"/>
                </a:cubicBezTo>
                <a:cubicBezTo>
                  <a:pt x="27805" y="13092"/>
                  <a:pt x="27679" y="13061"/>
                  <a:pt x="27520" y="13092"/>
                </a:cubicBezTo>
                <a:cubicBezTo>
                  <a:pt x="27330" y="13219"/>
                  <a:pt x="27077" y="13377"/>
                  <a:pt x="26887" y="13472"/>
                </a:cubicBezTo>
                <a:cubicBezTo>
                  <a:pt x="26760" y="13061"/>
                  <a:pt x="26602" y="12649"/>
                  <a:pt x="26222" y="12332"/>
                </a:cubicBezTo>
                <a:cubicBezTo>
                  <a:pt x="26919" y="12142"/>
                  <a:pt x="27394" y="11762"/>
                  <a:pt x="27520" y="11034"/>
                </a:cubicBezTo>
                <a:cubicBezTo>
                  <a:pt x="27647" y="10274"/>
                  <a:pt x="27267" y="9735"/>
                  <a:pt x="26570" y="9387"/>
                </a:cubicBezTo>
                <a:lnTo>
                  <a:pt x="27077" y="9387"/>
                </a:lnTo>
                <a:cubicBezTo>
                  <a:pt x="27679" y="9387"/>
                  <a:pt x="27995" y="9070"/>
                  <a:pt x="28280" y="8627"/>
                </a:cubicBezTo>
                <a:cubicBezTo>
                  <a:pt x="28312" y="8532"/>
                  <a:pt x="28312" y="8469"/>
                  <a:pt x="28344" y="8437"/>
                </a:cubicBezTo>
                <a:cubicBezTo>
                  <a:pt x="28358" y="8437"/>
                  <a:pt x="28366" y="8425"/>
                  <a:pt x="28375" y="8411"/>
                </a:cubicBezTo>
                <a:lnTo>
                  <a:pt x="28375" y="8411"/>
                </a:lnTo>
                <a:lnTo>
                  <a:pt x="28375" y="8817"/>
                </a:lnTo>
                <a:cubicBezTo>
                  <a:pt x="28344" y="9102"/>
                  <a:pt x="28439" y="9324"/>
                  <a:pt x="28629" y="9545"/>
                </a:cubicBezTo>
                <a:cubicBezTo>
                  <a:pt x="28819" y="9799"/>
                  <a:pt x="29072" y="10020"/>
                  <a:pt x="29389" y="10115"/>
                </a:cubicBezTo>
                <a:cubicBezTo>
                  <a:pt x="29450" y="10152"/>
                  <a:pt x="29517" y="10160"/>
                  <a:pt x="29584" y="10160"/>
                </a:cubicBezTo>
                <a:cubicBezTo>
                  <a:pt x="29638" y="10160"/>
                  <a:pt x="29694" y="10155"/>
                  <a:pt x="29748" y="10155"/>
                </a:cubicBezTo>
                <a:cubicBezTo>
                  <a:pt x="29799" y="10155"/>
                  <a:pt x="29849" y="10160"/>
                  <a:pt x="29896" y="10179"/>
                </a:cubicBezTo>
                <a:cubicBezTo>
                  <a:pt x="29932" y="10183"/>
                  <a:pt x="29968" y="10185"/>
                  <a:pt x="30003" y="10185"/>
                </a:cubicBezTo>
                <a:cubicBezTo>
                  <a:pt x="30237" y="10185"/>
                  <a:pt x="30427" y="10095"/>
                  <a:pt x="30592" y="9957"/>
                </a:cubicBezTo>
                <a:cubicBezTo>
                  <a:pt x="30877" y="9767"/>
                  <a:pt x="31067" y="9545"/>
                  <a:pt x="31194" y="9165"/>
                </a:cubicBezTo>
                <a:cubicBezTo>
                  <a:pt x="31226" y="9007"/>
                  <a:pt x="31194" y="8817"/>
                  <a:pt x="31226" y="8659"/>
                </a:cubicBezTo>
                <a:cubicBezTo>
                  <a:pt x="31289" y="8310"/>
                  <a:pt x="31131" y="8025"/>
                  <a:pt x="30877" y="7804"/>
                </a:cubicBezTo>
                <a:cubicBezTo>
                  <a:pt x="30814" y="7709"/>
                  <a:pt x="30687" y="7582"/>
                  <a:pt x="30561" y="7519"/>
                </a:cubicBezTo>
                <a:cubicBezTo>
                  <a:pt x="30434" y="7424"/>
                  <a:pt x="30276" y="7424"/>
                  <a:pt x="30244" y="7329"/>
                </a:cubicBezTo>
                <a:cubicBezTo>
                  <a:pt x="30096" y="7329"/>
                  <a:pt x="29977" y="7343"/>
                  <a:pt x="29848" y="7343"/>
                </a:cubicBezTo>
                <a:cubicBezTo>
                  <a:pt x="29783" y="7343"/>
                  <a:pt x="29716" y="7339"/>
                  <a:pt x="29642" y="7329"/>
                </a:cubicBezTo>
                <a:cubicBezTo>
                  <a:pt x="29389" y="7329"/>
                  <a:pt x="29136" y="7424"/>
                  <a:pt x="28946" y="7582"/>
                </a:cubicBezTo>
                <a:cubicBezTo>
                  <a:pt x="28692" y="7772"/>
                  <a:pt x="28502" y="8025"/>
                  <a:pt x="28439" y="8310"/>
                </a:cubicBezTo>
                <a:lnTo>
                  <a:pt x="28439" y="8374"/>
                </a:lnTo>
                <a:cubicBezTo>
                  <a:pt x="28404" y="8374"/>
                  <a:pt x="28388" y="8393"/>
                  <a:pt x="28375" y="8411"/>
                </a:cubicBezTo>
                <a:lnTo>
                  <a:pt x="28375" y="8411"/>
                </a:lnTo>
                <a:lnTo>
                  <a:pt x="28375" y="8310"/>
                </a:lnTo>
                <a:lnTo>
                  <a:pt x="28439" y="8310"/>
                </a:lnTo>
                <a:lnTo>
                  <a:pt x="28439" y="7772"/>
                </a:lnTo>
                <a:cubicBezTo>
                  <a:pt x="28439" y="7487"/>
                  <a:pt x="28344" y="7265"/>
                  <a:pt x="28154" y="7043"/>
                </a:cubicBezTo>
                <a:cubicBezTo>
                  <a:pt x="27855" y="6690"/>
                  <a:pt x="27509" y="6523"/>
                  <a:pt x="27096" y="6523"/>
                </a:cubicBezTo>
                <a:cubicBezTo>
                  <a:pt x="27028" y="6523"/>
                  <a:pt x="26959" y="6528"/>
                  <a:pt x="26887" y="6537"/>
                </a:cubicBezTo>
                <a:cubicBezTo>
                  <a:pt x="26570" y="6568"/>
                  <a:pt x="26285" y="6632"/>
                  <a:pt x="26064" y="6885"/>
                </a:cubicBezTo>
                <a:cubicBezTo>
                  <a:pt x="25684" y="7202"/>
                  <a:pt x="25589" y="7550"/>
                  <a:pt x="25589" y="8025"/>
                </a:cubicBezTo>
                <a:cubicBezTo>
                  <a:pt x="25589" y="8405"/>
                  <a:pt x="25684" y="8722"/>
                  <a:pt x="25969" y="8975"/>
                </a:cubicBezTo>
                <a:cubicBezTo>
                  <a:pt x="26087" y="9093"/>
                  <a:pt x="26205" y="9184"/>
                  <a:pt x="26349" y="9298"/>
                </a:cubicBezTo>
                <a:lnTo>
                  <a:pt x="26349" y="9298"/>
                </a:lnTo>
                <a:lnTo>
                  <a:pt x="26349" y="9260"/>
                </a:lnTo>
                <a:lnTo>
                  <a:pt x="26475" y="9260"/>
                </a:lnTo>
                <a:lnTo>
                  <a:pt x="26475" y="9292"/>
                </a:lnTo>
                <a:cubicBezTo>
                  <a:pt x="26449" y="9318"/>
                  <a:pt x="26423" y="9323"/>
                  <a:pt x="26380" y="9323"/>
                </a:cubicBezTo>
                <a:lnTo>
                  <a:pt x="26380" y="9323"/>
                </a:lnTo>
                <a:cubicBezTo>
                  <a:pt x="26369" y="9315"/>
                  <a:pt x="26359" y="9307"/>
                  <a:pt x="26349" y="9298"/>
                </a:cubicBezTo>
                <a:lnTo>
                  <a:pt x="26349" y="9298"/>
                </a:lnTo>
                <a:lnTo>
                  <a:pt x="26349" y="9322"/>
                </a:lnTo>
                <a:lnTo>
                  <a:pt x="26349" y="9322"/>
                </a:lnTo>
                <a:cubicBezTo>
                  <a:pt x="26303" y="9320"/>
                  <a:pt x="26258" y="9319"/>
                  <a:pt x="26213" y="9319"/>
                </a:cubicBezTo>
                <a:cubicBezTo>
                  <a:pt x="25685" y="9319"/>
                  <a:pt x="25236" y="9466"/>
                  <a:pt x="24892" y="9925"/>
                </a:cubicBezTo>
                <a:cubicBezTo>
                  <a:pt x="24734" y="9355"/>
                  <a:pt x="24575" y="8849"/>
                  <a:pt x="24037" y="8564"/>
                </a:cubicBezTo>
                <a:cubicBezTo>
                  <a:pt x="24480" y="8500"/>
                  <a:pt x="24860" y="8342"/>
                  <a:pt x="25177" y="8025"/>
                </a:cubicBezTo>
                <a:cubicBezTo>
                  <a:pt x="25430" y="7835"/>
                  <a:pt x="25462" y="7550"/>
                  <a:pt x="25589" y="7265"/>
                </a:cubicBezTo>
                <a:cubicBezTo>
                  <a:pt x="25620" y="6632"/>
                  <a:pt x="25367" y="6125"/>
                  <a:pt x="24734" y="5713"/>
                </a:cubicBezTo>
                <a:cubicBezTo>
                  <a:pt x="25177" y="5713"/>
                  <a:pt x="25525" y="5618"/>
                  <a:pt x="25842" y="5365"/>
                </a:cubicBezTo>
                <a:cubicBezTo>
                  <a:pt x="26159" y="5080"/>
                  <a:pt x="26380" y="4763"/>
                  <a:pt x="26412" y="4383"/>
                </a:cubicBezTo>
                <a:cubicBezTo>
                  <a:pt x="26444" y="3750"/>
                  <a:pt x="26222" y="3148"/>
                  <a:pt x="25462" y="2800"/>
                </a:cubicBezTo>
                <a:cubicBezTo>
                  <a:pt x="25543" y="2759"/>
                  <a:pt x="25613" y="2748"/>
                  <a:pt x="25679" y="2748"/>
                </a:cubicBezTo>
                <a:cubicBezTo>
                  <a:pt x="25766" y="2748"/>
                  <a:pt x="25846" y="2768"/>
                  <a:pt x="25937" y="2768"/>
                </a:cubicBezTo>
                <a:cubicBezTo>
                  <a:pt x="26254" y="2768"/>
                  <a:pt x="26539" y="2673"/>
                  <a:pt x="26760" y="2451"/>
                </a:cubicBezTo>
                <a:cubicBezTo>
                  <a:pt x="26855" y="2356"/>
                  <a:pt x="26950" y="2356"/>
                  <a:pt x="27014" y="2230"/>
                </a:cubicBezTo>
                <a:cubicBezTo>
                  <a:pt x="27045" y="2135"/>
                  <a:pt x="27109" y="2071"/>
                  <a:pt x="27204" y="2008"/>
                </a:cubicBezTo>
                <a:lnTo>
                  <a:pt x="27204" y="2008"/>
                </a:lnTo>
                <a:cubicBezTo>
                  <a:pt x="27140" y="2356"/>
                  <a:pt x="27267" y="2673"/>
                  <a:pt x="27425" y="2958"/>
                </a:cubicBezTo>
                <a:cubicBezTo>
                  <a:pt x="27584" y="3212"/>
                  <a:pt x="27805" y="3338"/>
                  <a:pt x="27995" y="3528"/>
                </a:cubicBezTo>
                <a:cubicBezTo>
                  <a:pt x="27710" y="3560"/>
                  <a:pt x="27425" y="3623"/>
                  <a:pt x="27172" y="3750"/>
                </a:cubicBezTo>
                <a:cubicBezTo>
                  <a:pt x="26792" y="3908"/>
                  <a:pt x="26602" y="4193"/>
                  <a:pt x="26444" y="4700"/>
                </a:cubicBezTo>
                <a:cubicBezTo>
                  <a:pt x="26412" y="4858"/>
                  <a:pt x="26380" y="5017"/>
                  <a:pt x="26412" y="5175"/>
                </a:cubicBezTo>
                <a:cubicBezTo>
                  <a:pt x="26475" y="5365"/>
                  <a:pt x="26475" y="5618"/>
                  <a:pt x="26634" y="5808"/>
                </a:cubicBezTo>
                <a:cubicBezTo>
                  <a:pt x="26729" y="5935"/>
                  <a:pt x="26760" y="6062"/>
                  <a:pt x="26887" y="6125"/>
                </a:cubicBezTo>
                <a:cubicBezTo>
                  <a:pt x="27045" y="6283"/>
                  <a:pt x="27267" y="6378"/>
                  <a:pt x="27520" y="6442"/>
                </a:cubicBezTo>
                <a:cubicBezTo>
                  <a:pt x="27647" y="6473"/>
                  <a:pt x="27760" y="6487"/>
                  <a:pt x="27864" y="6487"/>
                </a:cubicBezTo>
                <a:cubicBezTo>
                  <a:pt x="28176" y="6487"/>
                  <a:pt x="28407" y="6363"/>
                  <a:pt x="28692" y="6220"/>
                </a:cubicBezTo>
                <a:cubicBezTo>
                  <a:pt x="28946" y="6093"/>
                  <a:pt x="29072" y="5808"/>
                  <a:pt x="29167" y="5587"/>
                </a:cubicBezTo>
                <a:cubicBezTo>
                  <a:pt x="29231" y="5492"/>
                  <a:pt x="29326" y="5048"/>
                  <a:pt x="29326" y="4985"/>
                </a:cubicBezTo>
                <a:cubicBezTo>
                  <a:pt x="29294" y="4795"/>
                  <a:pt x="29262" y="4573"/>
                  <a:pt x="29167" y="4415"/>
                </a:cubicBezTo>
                <a:cubicBezTo>
                  <a:pt x="29072" y="4067"/>
                  <a:pt x="28819" y="3782"/>
                  <a:pt x="28375" y="3623"/>
                </a:cubicBezTo>
                <a:cubicBezTo>
                  <a:pt x="28787" y="3592"/>
                  <a:pt x="29104" y="3592"/>
                  <a:pt x="29421" y="3402"/>
                </a:cubicBezTo>
                <a:cubicBezTo>
                  <a:pt x="29706" y="3212"/>
                  <a:pt x="29927" y="2990"/>
                  <a:pt x="30086" y="2673"/>
                </a:cubicBezTo>
                <a:lnTo>
                  <a:pt x="30086" y="3085"/>
                </a:lnTo>
                <a:cubicBezTo>
                  <a:pt x="30086" y="3433"/>
                  <a:pt x="30212" y="3687"/>
                  <a:pt x="30402" y="3908"/>
                </a:cubicBezTo>
                <a:cubicBezTo>
                  <a:pt x="30592" y="4193"/>
                  <a:pt x="30877" y="4352"/>
                  <a:pt x="31194" y="4415"/>
                </a:cubicBezTo>
                <a:lnTo>
                  <a:pt x="31194" y="4478"/>
                </a:lnTo>
                <a:lnTo>
                  <a:pt x="31669" y="4478"/>
                </a:lnTo>
                <a:cubicBezTo>
                  <a:pt x="31986" y="4478"/>
                  <a:pt x="32271" y="4352"/>
                  <a:pt x="32556" y="4098"/>
                </a:cubicBezTo>
                <a:cubicBezTo>
                  <a:pt x="32746" y="3940"/>
                  <a:pt x="32872" y="3750"/>
                  <a:pt x="33031" y="3560"/>
                </a:cubicBezTo>
                <a:lnTo>
                  <a:pt x="33031" y="3370"/>
                </a:lnTo>
                <a:cubicBezTo>
                  <a:pt x="33094" y="3465"/>
                  <a:pt x="33094" y="3465"/>
                  <a:pt x="33031" y="3560"/>
                </a:cubicBezTo>
                <a:lnTo>
                  <a:pt x="33031" y="3940"/>
                </a:lnTo>
                <a:cubicBezTo>
                  <a:pt x="33063" y="4067"/>
                  <a:pt x="33063" y="4225"/>
                  <a:pt x="33126" y="4383"/>
                </a:cubicBezTo>
                <a:cubicBezTo>
                  <a:pt x="33253" y="4637"/>
                  <a:pt x="33411" y="4858"/>
                  <a:pt x="33601" y="5017"/>
                </a:cubicBezTo>
                <a:cubicBezTo>
                  <a:pt x="33823" y="5175"/>
                  <a:pt x="34044" y="5302"/>
                  <a:pt x="34329" y="5333"/>
                </a:cubicBezTo>
                <a:cubicBezTo>
                  <a:pt x="34363" y="5335"/>
                  <a:pt x="34397" y="5336"/>
                  <a:pt x="34430" y="5336"/>
                </a:cubicBezTo>
                <a:cubicBezTo>
                  <a:pt x="34927" y="5336"/>
                  <a:pt x="35367" y="5116"/>
                  <a:pt x="35723" y="4700"/>
                </a:cubicBezTo>
                <a:cubicBezTo>
                  <a:pt x="35752" y="4671"/>
                  <a:pt x="35782" y="4587"/>
                  <a:pt x="35887" y="4499"/>
                </a:cubicBezTo>
                <a:lnTo>
                  <a:pt x="35887" y="4499"/>
                </a:lnTo>
                <a:cubicBezTo>
                  <a:pt x="35881" y="4477"/>
                  <a:pt x="35881" y="4451"/>
                  <a:pt x="35881" y="4415"/>
                </a:cubicBezTo>
                <a:cubicBezTo>
                  <a:pt x="35881" y="4399"/>
                  <a:pt x="35889" y="4391"/>
                  <a:pt x="35897" y="4391"/>
                </a:cubicBezTo>
                <a:cubicBezTo>
                  <a:pt x="35905" y="4391"/>
                  <a:pt x="35913" y="4399"/>
                  <a:pt x="35913" y="4415"/>
                </a:cubicBezTo>
                <a:cubicBezTo>
                  <a:pt x="35910" y="4439"/>
                  <a:pt x="35908" y="4461"/>
                  <a:pt x="35906" y="4483"/>
                </a:cubicBezTo>
                <a:lnTo>
                  <a:pt x="35906" y="4483"/>
                </a:lnTo>
                <a:cubicBezTo>
                  <a:pt x="35908" y="4482"/>
                  <a:pt x="35910" y="4480"/>
                  <a:pt x="35913" y="4478"/>
                </a:cubicBezTo>
                <a:cubicBezTo>
                  <a:pt x="35944" y="4478"/>
                  <a:pt x="35913" y="4510"/>
                  <a:pt x="35913" y="4542"/>
                </a:cubicBezTo>
                <a:cubicBezTo>
                  <a:pt x="35909" y="4538"/>
                  <a:pt x="35906" y="4534"/>
                  <a:pt x="35903" y="4530"/>
                </a:cubicBezTo>
                <a:lnTo>
                  <a:pt x="35903" y="4530"/>
                </a:lnTo>
                <a:cubicBezTo>
                  <a:pt x="35890" y="4746"/>
                  <a:pt x="35917" y="4886"/>
                  <a:pt x="35944" y="5048"/>
                </a:cubicBezTo>
                <a:cubicBezTo>
                  <a:pt x="36039" y="5333"/>
                  <a:pt x="36134" y="5587"/>
                  <a:pt x="36293" y="5777"/>
                </a:cubicBezTo>
                <a:cubicBezTo>
                  <a:pt x="36451" y="5967"/>
                  <a:pt x="36704" y="5998"/>
                  <a:pt x="36926" y="6157"/>
                </a:cubicBezTo>
                <a:lnTo>
                  <a:pt x="36293" y="6157"/>
                </a:lnTo>
                <a:cubicBezTo>
                  <a:pt x="36039" y="6157"/>
                  <a:pt x="35818" y="6252"/>
                  <a:pt x="35628" y="6442"/>
                </a:cubicBezTo>
                <a:cubicBezTo>
                  <a:pt x="35564" y="6537"/>
                  <a:pt x="35438" y="6600"/>
                  <a:pt x="35343" y="6727"/>
                </a:cubicBezTo>
                <a:cubicBezTo>
                  <a:pt x="35279" y="6853"/>
                  <a:pt x="35184" y="6917"/>
                  <a:pt x="35153" y="7043"/>
                </a:cubicBezTo>
                <a:cubicBezTo>
                  <a:pt x="35026" y="7265"/>
                  <a:pt x="35089" y="7519"/>
                  <a:pt x="35089" y="7740"/>
                </a:cubicBezTo>
                <a:cubicBezTo>
                  <a:pt x="35026" y="7962"/>
                  <a:pt x="35121" y="8120"/>
                  <a:pt x="35184" y="8279"/>
                </a:cubicBezTo>
                <a:cubicBezTo>
                  <a:pt x="35311" y="8500"/>
                  <a:pt x="35501" y="8659"/>
                  <a:pt x="35659" y="8817"/>
                </a:cubicBezTo>
                <a:cubicBezTo>
                  <a:pt x="35723" y="8912"/>
                  <a:pt x="35818" y="8944"/>
                  <a:pt x="35944" y="8975"/>
                </a:cubicBezTo>
                <a:cubicBezTo>
                  <a:pt x="36113" y="9060"/>
                  <a:pt x="36254" y="9074"/>
                  <a:pt x="36385" y="9074"/>
                </a:cubicBezTo>
                <a:cubicBezTo>
                  <a:pt x="36451" y="9074"/>
                  <a:pt x="36514" y="9070"/>
                  <a:pt x="36578" y="9070"/>
                </a:cubicBezTo>
                <a:cubicBezTo>
                  <a:pt x="37148" y="9070"/>
                  <a:pt x="37496" y="8690"/>
                  <a:pt x="37781" y="8279"/>
                </a:cubicBezTo>
                <a:cubicBezTo>
                  <a:pt x="37940" y="8025"/>
                  <a:pt x="37876" y="7772"/>
                  <a:pt x="37876" y="7519"/>
                </a:cubicBezTo>
                <a:cubicBezTo>
                  <a:pt x="37940" y="7202"/>
                  <a:pt x="37813" y="6917"/>
                  <a:pt x="37560" y="6663"/>
                </a:cubicBezTo>
                <a:cubicBezTo>
                  <a:pt x="37465" y="6537"/>
                  <a:pt x="37306" y="6410"/>
                  <a:pt x="37148" y="6252"/>
                </a:cubicBezTo>
                <a:lnTo>
                  <a:pt x="37148" y="6252"/>
                </a:lnTo>
                <a:cubicBezTo>
                  <a:pt x="37178" y="6256"/>
                  <a:pt x="37209" y="6258"/>
                  <a:pt x="37240" y="6258"/>
                </a:cubicBezTo>
                <a:cubicBezTo>
                  <a:pt x="37438" y="6258"/>
                  <a:pt x="37653" y="6180"/>
                  <a:pt x="37845" y="6125"/>
                </a:cubicBezTo>
                <a:cubicBezTo>
                  <a:pt x="38256" y="5967"/>
                  <a:pt x="38573" y="5713"/>
                  <a:pt x="38731" y="5302"/>
                </a:cubicBezTo>
                <a:cubicBezTo>
                  <a:pt x="38763" y="5080"/>
                  <a:pt x="38795" y="4922"/>
                  <a:pt x="38826" y="4732"/>
                </a:cubicBezTo>
                <a:cubicBezTo>
                  <a:pt x="38826" y="4668"/>
                  <a:pt x="38731" y="4225"/>
                  <a:pt x="38668" y="4130"/>
                </a:cubicBezTo>
                <a:cubicBezTo>
                  <a:pt x="38605" y="3908"/>
                  <a:pt x="38446" y="3623"/>
                  <a:pt x="38193" y="3497"/>
                </a:cubicBezTo>
                <a:cubicBezTo>
                  <a:pt x="38003" y="3402"/>
                  <a:pt x="37813" y="3275"/>
                  <a:pt x="37560" y="3275"/>
                </a:cubicBezTo>
                <a:cubicBezTo>
                  <a:pt x="37528" y="3275"/>
                  <a:pt x="37465" y="3243"/>
                  <a:pt x="37401" y="3243"/>
                </a:cubicBezTo>
                <a:cubicBezTo>
                  <a:pt x="37243" y="3243"/>
                  <a:pt x="37148" y="3275"/>
                  <a:pt x="37021" y="3307"/>
                </a:cubicBezTo>
                <a:cubicBezTo>
                  <a:pt x="36768" y="3402"/>
                  <a:pt x="36546" y="3465"/>
                  <a:pt x="36356" y="3655"/>
                </a:cubicBezTo>
                <a:cubicBezTo>
                  <a:pt x="36206" y="3775"/>
                  <a:pt x="36112" y="3924"/>
                  <a:pt x="35968" y="4156"/>
                </a:cubicBezTo>
                <a:lnTo>
                  <a:pt x="35968" y="4156"/>
                </a:lnTo>
                <a:cubicBezTo>
                  <a:pt x="35976" y="4184"/>
                  <a:pt x="35976" y="4205"/>
                  <a:pt x="35976" y="4225"/>
                </a:cubicBezTo>
                <a:cubicBezTo>
                  <a:pt x="35976" y="4241"/>
                  <a:pt x="35968" y="4249"/>
                  <a:pt x="35960" y="4249"/>
                </a:cubicBezTo>
                <a:cubicBezTo>
                  <a:pt x="35952" y="4249"/>
                  <a:pt x="35944" y="4241"/>
                  <a:pt x="35944" y="4225"/>
                </a:cubicBezTo>
                <a:cubicBezTo>
                  <a:pt x="35946" y="4212"/>
                  <a:pt x="35947" y="4200"/>
                  <a:pt x="35948" y="4187"/>
                </a:cubicBezTo>
                <a:lnTo>
                  <a:pt x="35948" y="4187"/>
                </a:lnTo>
                <a:cubicBezTo>
                  <a:pt x="35947" y="4189"/>
                  <a:pt x="35946" y="4191"/>
                  <a:pt x="35944" y="4193"/>
                </a:cubicBezTo>
                <a:cubicBezTo>
                  <a:pt x="35913" y="4193"/>
                  <a:pt x="35944" y="4130"/>
                  <a:pt x="35944" y="4098"/>
                </a:cubicBezTo>
                <a:cubicBezTo>
                  <a:pt x="35948" y="4106"/>
                  <a:pt x="35951" y="4113"/>
                  <a:pt x="35954" y="4119"/>
                </a:cubicBezTo>
                <a:lnTo>
                  <a:pt x="35954" y="4119"/>
                </a:lnTo>
                <a:cubicBezTo>
                  <a:pt x="35976" y="3863"/>
                  <a:pt x="35972" y="3689"/>
                  <a:pt x="35944" y="3465"/>
                </a:cubicBezTo>
                <a:cubicBezTo>
                  <a:pt x="35818" y="3117"/>
                  <a:pt x="35628" y="2832"/>
                  <a:pt x="35343" y="2642"/>
                </a:cubicBezTo>
                <a:cubicBezTo>
                  <a:pt x="35311" y="2610"/>
                  <a:pt x="35279" y="2578"/>
                  <a:pt x="35153" y="2483"/>
                </a:cubicBezTo>
                <a:lnTo>
                  <a:pt x="35343" y="2483"/>
                </a:lnTo>
                <a:cubicBezTo>
                  <a:pt x="35723" y="2483"/>
                  <a:pt x="36039" y="2451"/>
                  <a:pt x="36293" y="2166"/>
                </a:cubicBezTo>
                <a:cubicBezTo>
                  <a:pt x="36546" y="2103"/>
                  <a:pt x="36546" y="1786"/>
                  <a:pt x="36768" y="1660"/>
                </a:cubicBezTo>
                <a:lnTo>
                  <a:pt x="36768" y="1660"/>
                </a:lnTo>
                <a:cubicBezTo>
                  <a:pt x="36704" y="2008"/>
                  <a:pt x="36831" y="2356"/>
                  <a:pt x="37021" y="2673"/>
                </a:cubicBezTo>
                <a:cubicBezTo>
                  <a:pt x="37243" y="2990"/>
                  <a:pt x="37528" y="3243"/>
                  <a:pt x="37940" y="3307"/>
                </a:cubicBezTo>
                <a:cubicBezTo>
                  <a:pt x="38050" y="3322"/>
                  <a:pt x="38169" y="3330"/>
                  <a:pt x="38284" y="3330"/>
                </a:cubicBezTo>
                <a:cubicBezTo>
                  <a:pt x="38399" y="3330"/>
                  <a:pt x="38510" y="3322"/>
                  <a:pt x="38605" y="3307"/>
                </a:cubicBezTo>
                <a:cubicBezTo>
                  <a:pt x="38795" y="3275"/>
                  <a:pt x="39048" y="3212"/>
                  <a:pt x="39206" y="3053"/>
                </a:cubicBezTo>
                <a:cubicBezTo>
                  <a:pt x="39301" y="2895"/>
                  <a:pt x="39523" y="2768"/>
                  <a:pt x="39618" y="2356"/>
                </a:cubicBezTo>
                <a:lnTo>
                  <a:pt x="39618" y="2356"/>
                </a:lnTo>
                <a:cubicBezTo>
                  <a:pt x="39555" y="3117"/>
                  <a:pt x="39808" y="3592"/>
                  <a:pt x="40378" y="3940"/>
                </a:cubicBezTo>
                <a:cubicBezTo>
                  <a:pt x="40125" y="3972"/>
                  <a:pt x="39935" y="3972"/>
                  <a:pt x="39745" y="4067"/>
                </a:cubicBezTo>
                <a:cubicBezTo>
                  <a:pt x="39460" y="4193"/>
                  <a:pt x="39143" y="4415"/>
                  <a:pt x="38985" y="4700"/>
                </a:cubicBezTo>
                <a:cubicBezTo>
                  <a:pt x="38826" y="4985"/>
                  <a:pt x="38700" y="5302"/>
                  <a:pt x="38763" y="5618"/>
                </a:cubicBezTo>
                <a:cubicBezTo>
                  <a:pt x="38826" y="6030"/>
                  <a:pt x="39016" y="6442"/>
                  <a:pt x="39460" y="6727"/>
                </a:cubicBezTo>
                <a:cubicBezTo>
                  <a:pt x="39650" y="6822"/>
                  <a:pt x="39903" y="6917"/>
                  <a:pt x="40125" y="6948"/>
                </a:cubicBezTo>
                <a:cubicBezTo>
                  <a:pt x="40164" y="6954"/>
                  <a:pt x="40202" y="6957"/>
                  <a:pt x="40240" y="6957"/>
                </a:cubicBezTo>
                <a:cubicBezTo>
                  <a:pt x="40414" y="6957"/>
                  <a:pt x="40570" y="6900"/>
                  <a:pt x="40726" y="6822"/>
                </a:cubicBezTo>
                <a:cubicBezTo>
                  <a:pt x="41075" y="6663"/>
                  <a:pt x="41391" y="6442"/>
                  <a:pt x="41550" y="6093"/>
                </a:cubicBezTo>
                <a:cubicBezTo>
                  <a:pt x="41613" y="5998"/>
                  <a:pt x="41645" y="5967"/>
                  <a:pt x="41676" y="5935"/>
                </a:cubicBezTo>
                <a:cubicBezTo>
                  <a:pt x="41676" y="5840"/>
                  <a:pt x="41645" y="5713"/>
                  <a:pt x="41676" y="5682"/>
                </a:cubicBezTo>
                <a:cubicBezTo>
                  <a:pt x="41803" y="5555"/>
                  <a:pt x="41708" y="5397"/>
                  <a:pt x="41708" y="5302"/>
                </a:cubicBezTo>
                <a:cubicBezTo>
                  <a:pt x="41708" y="5175"/>
                  <a:pt x="41645" y="5048"/>
                  <a:pt x="41613" y="4922"/>
                </a:cubicBezTo>
                <a:cubicBezTo>
                  <a:pt x="41486" y="4542"/>
                  <a:pt x="41233" y="4257"/>
                  <a:pt x="40885" y="4098"/>
                </a:cubicBezTo>
                <a:lnTo>
                  <a:pt x="41138" y="4098"/>
                </a:lnTo>
                <a:cubicBezTo>
                  <a:pt x="41518" y="4098"/>
                  <a:pt x="41835" y="3940"/>
                  <a:pt x="42120" y="3718"/>
                </a:cubicBezTo>
                <a:cubicBezTo>
                  <a:pt x="42278" y="3560"/>
                  <a:pt x="42342" y="3338"/>
                  <a:pt x="42500" y="3180"/>
                </a:cubicBezTo>
                <a:lnTo>
                  <a:pt x="42500" y="2990"/>
                </a:lnTo>
                <a:cubicBezTo>
                  <a:pt x="42595" y="3117"/>
                  <a:pt x="42595" y="3117"/>
                  <a:pt x="42500" y="3180"/>
                </a:cubicBezTo>
                <a:lnTo>
                  <a:pt x="42500" y="3465"/>
                </a:lnTo>
                <a:cubicBezTo>
                  <a:pt x="42500" y="3877"/>
                  <a:pt x="42722" y="4225"/>
                  <a:pt x="42943" y="4510"/>
                </a:cubicBezTo>
                <a:cubicBezTo>
                  <a:pt x="43070" y="4605"/>
                  <a:pt x="43228" y="4732"/>
                  <a:pt x="43387" y="4827"/>
                </a:cubicBezTo>
                <a:cubicBezTo>
                  <a:pt x="43513" y="4890"/>
                  <a:pt x="43672" y="4985"/>
                  <a:pt x="43767" y="4985"/>
                </a:cubicBezTo>
                <a:cubicBezTo>
                  <a:pt x="44083" y="4985"/>
                  <a:pt x="44463" y="4922"/>
                  <a:pt x="44780" y="4732"/>
                </a:cubicBezTo>
                <a:cubicBezTo>
                  <a:pt x="44970" y="4605"/>
                  <a:pt x="45128" y="4415"/>
                  <a:pt x="45318" y="4130"/>
                </a:cubicBezTo>
                <a:cubicBezTo>
                  <a:pt x="45318" y="4415"/>
                  <a:pt x="45413" y="4668"/>
                  <a:pt x="45477" y="4890"/>
                </a:cubicBezTo>
                <a:cubicBezTo>
                  <a:pt x="45635" y="5302"/>
                  <a:pt x="45888" y="5523"/>
                  <a:pt x="46269" y="5682"/>
                </a:cubicBezTo>
                <a:cubicBezTo>
                  <a:pt x="46300" y="5713"/>
                  <a:pt x="46775" y="5840"/>
                  <a:pt x="46839" y="5840"/>
                </a:cubicBezTo>
                <a:cubicBezTo>
                  <a:pt x="46997" y="5840"/>
                  <a:pt x="47187" y="5777"/>
                  <a:pt x="47345" y="5713"/>
                </a:cubicBezTo>
                <a:cubicBezTo>
                  <a:pt x="47789" y="5555"/>
                  <a:pt x="48042" y="5333"/>
                  <a:pt x="48200" y="4890"/>
                </a:cubicBezTo>
                <a:cubicBezTo>
                  <a:pt x="48264" y="4732"/>
                  <a:pt x="48295" y="4542"/>
                  <a:pt x="48327" y="4383"/>
                </a:cubicBezTo>
                <a:cubicBezTo>
                  <a:pt x="48327" y="4225"/>
                  <a:pt x="48295" y="4035"/>
                  <a:pt x="48200" y="3877"/>
                </a:cubicBezTo>
                <a:cubicBezTo>
                  <a:pt x="48105" y="3497"/>
                  <a:pt x="47884" y="3148"/>
                  <a:pt x="47409" y="3022"/>
                </a:cubicBezTo>
                <a:cubicBezTo>
                  <a:pt x="48644" y="2958"/>
                  <a:pt x="48739" y="2673"/>
                  <a:pt x="49119" y="2198"/>
                </a:cubicBezTo>
                <a:lnTo>
                  <a:pt x="49119" y="2198"/>
                </a:lnTo>
                <a:cubicBezTo>
                  <a:pt x="49119" y="2356"/>
                  <a:pt x="49087" y="2547"/>
                  <a:pt x="49119" y="2673"/>
                </a:cubicBezTo>
                <a:cubicBezTo>
                  <a:pt x="49214" y="2863"/>
                  <a:pt x="49309" y="3117"/>
                  <a:pt x="49435" y="3275"/>
                </a:cubicBezTo>
                <a:cubicBezTo>
                  <a:pt x="49594" y="3497"/>
                  <a:pt x="49847" y="3655"/>
                  <a:pt x="50100" y="3782"/>
                </a:cubicBezTo>
                <a:cubicBezTo>
                  <a:pt x="50164" y="3813"/>
                  <a:pt x="50259" y="3750"/>
                  <a:pt x="50259" y="3877"/>
                </a:cubicBezTo>
                <a:lnTo>
                  <a:pt x="50576" y="3877"/>
                </a:lnTo>
                <a:cubicBezTo>
                  <a:pt x="50613" y="3879"/>
                  <a:pt x="50649" y="3881"/>
                  <a:pt x="50685" y="3881"/>
                </a:cubicBezTo>
                <a:cubicBezTo>
                  <a:pt x="51077" y="3881"/>
                  <a:pt x="51394" y="3723"/>
                  <a:pt x="51684" y="3433"/>
                </a:cubicBezTo>
                <a:cubicBezTo>
                  <a:pt x="51906" y="3243"/>
                  <a:pt x="52064" y="3022"/>
                  <a:pt x="52096" y="2768"/>
                </a:cubicBezTo>
                <a:cubicBezTo>
                  <a:pt x="52096" y="2768"/>
                  <a:pt x="52110" y="2740"/>
                  <a:pt x="52119" y="2740"/>
                </a:cubicBezTo>
                <a:cubicBezTo>
                  <a:pt x="52124" y="2740"/>
                  <a:pt x="52127" y="2747"/>
                  <a:pt x="52127" y="2768"/>
                </a:cubicBezTo>
                <a:cubicBezTo>
                  <a:pt x="52159" y="1913"/>
                  <a:pt x="52096" y="1691"/>
                  <a:pt x="51431" y="1058"/>
                </a:cubicBezTo>
                <a:cubicBezTo>
                  <a:pt x="51747" y="1026"/>
                  <a:pt x="52001" y="1058"/>
                  <a:pt x="52286" y="900"/>
                </a:cubicBezTo>
                <a:cubicBezTo>
                  <a:pt x="52571" y="773"/>
                  <a:pt x="52761" y="615"/>
                  <a:pt x="52919" y="298"/>
                </a:cubicBezTo>
                <a:cubicBezTo>
                  <a:pt x="53046" y="551"/>
                  <a:pt x="52951" y="741"/>
                  <a:pt x="53046" y="931"/>
                </a:cubicBezTo>
                <a:cubicBezTo>
                  <a:pt x="53109" y="1121"/>
                  <a:pt x="53236" y="1280"/>
                  <a:pt x="53362" y="1438"/>
                </a:cubicBezTo>
                <a:cubicBezTo>
                  <a:pt x="53489" y="1596"/>
                  <a:pt x="53679" y="1723"/>
                  <a:pt x="53837" y="1850"/>
                </a:cubicBezTo>
                <a:lnTo>
                  <a:pt x="53647" y="1850"/>
                </a:lnTo>
                <a:cubicBezTo>
                  <a:pt x="53362" y="1850"/>
                  <a:pt x="53109" y="1913"/>
                  <a:pt x="52919" y="2040"/>
                </a:cubicBezTo>
                <a:cubicBezTo>
                  <a:pt x="52729" y="2166"/>
                  <a:pt x="52476" y="2293"/>
                  <a:pt x="52412" y="2515"/>
                </a:cubicBezTo>
                <a:cubicBezTo>
                  <a:pt x="52412" y="2547"/>
                  <a:pt x="52317" y="2610"/>
                  <a:pt x="52286" y="2642"/>
                </a:cubicBezTo>
                <a:cubicBezTo>
                  <a:pt x="52286" y="2673"/>
                  <a:pt x="52254" y="2705"/>
                  <a:pt x="52222" y="2800"/>
                </a:cubicBezTo>
                <a:cubicBezTo>
                  <a:pt x="52159" y="2990"/>
                  <a:pt x="52127" y="3243"/>
                  <a:pt x="52127" y="3433"/>
                </a:cubicBezTo>
                <a:cubicBezTo>
                  <a:pt x="52127" y="3908"/>
                  <a:pt x="52381" y="4288"/>
                  <a:pt x="52761" y="4573"/>
                </a:cubicBezTo>
                <a:cubicBezTo>
                  <a:pt x="52856" y="4605"/>
                  <a:pt x="52919" y="4700"/>
                  <a:pt x="53077" y="4763"/>
                </a:cubicBezTo>
                <a:lnTo>
                  <a:pt x="52571" y="4763"/>
                </a:lnTo>
                <a:cubicBezTo>
                  <a:pt x="52254" y="4763"/>
                  <a:pt x="51969" y="4890"/>
                  <a:pt x="51747" y="5143"/>
                </a:cubicBezTo>
                <a:lnTo>
                  <a:pt x="51526" y="5333"/>
                </a:lnTo>
                <a:cubicBezTo>
                  <a:pt x="51367" y="5460"/>
                  <a:pt x="51336" y="5618"/>
                  <a:pt x="51304" y="5808"/>
                </a:cubicBezTo>
                <a:cubicBezTo>
                  <a:pt x="51304" y="5777"/>
                  <a:pt x="51272" y="5777"/>
                  <a:pt x="51272" y="5713"/>
                </a:cubicBezTo>
                <a:cubicBezTo>
                  <a:pt x="51272" y="5555"/>
                  <a:pt x="51336" y="5397"/>
                  <a:pt x="51304" y="5302"/>
                </a:cubicBezTo>
                <a:cubicBezTo>
                  <a:pt x="51272" y="5175"/>
                  <a:pt x="51272" y="5017"/>
                  <a:pt x="51272" y="4922"/>
                </a:cubicBezTo>
                <a:cubicBezTo>
                  <a:pt x="51177" y="4763"/>
                  <a:pt x="51146" y="4700"/>
                  <a:pt x="51051" y="4573"/>
                </a:cubicBezTo>
                <a:cubicBezTo>
                  <a:pt x="50861" y="4257"/>
                  <a:pt x="50829" y="4225"/>
                  <a:pt x="50385" y="4035"/>
                </a:cubicBezTo>
                <a:cubicBezTo>
                  <a:pt x="50385" y="3972"/>
                  <a:pt x="50354" y="3972"/>
                  <a:pt x="50354" y="3940"/>
                </a:cubicBezTo>
                <a:cubicBezTo>
                  <a:pt x="50322" y="3932"/>
                  <a:pt x="50289" y="3930"/>
                  <a:pt x="50254" y="3930"/>
                </a:cubicBezTo>
                <a:cubicBezTo>
                  <a:pt x="50219" y="3930"/>
                  <a:pt x="50184" y="3932"/>
                  <a:pt x="50148" y="3932"/>
                </a:cubicBezTo>
                <a:cubicBezTo>
                  <a:pt x="50077" y="3932"/>
                  <a:pt x="50005" y="3924"/>
                  <a:pt x="49942" y="3877"/>
                </a:cubicBezTo>
                <a:cubicBezTo>
                  <a:pt x="49926" y="3845"/>
                  <a:pt x="49887" y="3829"/>
                  <a:pt x="49847" y="3829"/>
                </a:cubicBezTo>
                <a:cubicBezTo>
                  <a:pt x="49808" y="3829"/>
                  <a:pt x="49768" y="3845"/>
                  <a:pt x="49752" y="3877"/>
                </a:cubicBezTo>
                <a:cubicBezTo>
                  <a:pt x="49689" y="3924"/>
                  <a:pt x="49633" y="3932"/>
                  <a:pt x="49578" y="3932"/>
                </a:cubicBezTo>
                <a:cubicBezTo>
                  <a:pt x="49550" y="3932"/>
                  <a:pt x="49523" y="3930"/>
                  <a:pt x="49494" y="3930"/>
                </a:cubicBezTo>
                <a:cubicBezTo>
                  <a:pt x="49465" y="3930"/>
                  <a:pt x="49435" y="3932"/>
                  <a:pt x="49404" y="3940"/>
                </a:cubicBezTo>
                <a:cubicBezTo>
                  <a:pt x="49372" y="3972"/>
                  <a:pt x="49309" y="3972"/>
                  <a:pt x="49277" y="4035"/>
                </a:cubicBezTo>
                <a:cubicBezTo>
                  <a:pt x="49055" y="4130"/>
                  <a:pt x="48802" y="4257"/>
                  <a:pt x="48644" y="4542"/>
                </a:cubicBezTo>
                <a:cubicBezTo>
                  <a:pt x="48517" y="4732"/>
                  <a:pt x="48454" y="4922"/>
                  <a:pt x="48422" y="5175"/>
                </a:cubicBezTo>
                <a:cubicBezTo>
                  <a:pt x="48359" y="5302"/>
                  <a:pt x="48359" y="5397"/>
                  <a:pt x="48422" y="5555"/>
                </a:cubicBezTo>
                <a:cubicBezTo>
                  <a:pt x="48454" y="5682"/>
                  <a:pt x="48454" y="5840"/>
                  <a:pt x="48517" y="5998"/>
                </a:cubicBezTo>
                <a:cubicBezTo>
                  <a:pt x="48675" y="6315"/>
                  <a:pt x="48929" y="6568"/>
                  <a:pt x="49245" y="6727"/>
                </a:cubicBezTo>
                <a:lnTo>
                  <a:pt x="49309" y="6790"/>
                </a:lnTo>
                <a:cubicBezTo>
                  <a:pt x="49435" y="6822"/>
                  <a:pt x="49594" y="6758"/>
                  <a:pt x="49720" y="6885"/>
                </a:cubicBezTo>
                <a:cubicBezTo>
                  <a:pt x="49736" y="6901"/>
                  <a:pt x="49776" y="6909"/>
                  <a:pt x="49815" y="6909"/>
                </a:cubicBezTo>
                <a:cubicBezTo>
                  <a:pt x="49855" y="6909"/>
                  <a:pt x="49895" y="6901"/>
                  <a:pt x="49910" y="6885"/>
                </a:cubicBezTo>
                <a:cubicBezTo>
                  <a:pt x="50037" y="6758"/>
                  <a:pt x="50164" y="6822"/>
                  <a:pt x="50259" y="6790"/>
                </a:cubicBezTo>
                <a:cubicBezTo>
                  <a:pt x="50702" y="6600"/>
                  <a:pt x="51019" y="6315"/>
                  <a:pt x="51209" y="5872"/>
                </a:cubicBezTo>
                <a:cubicBezTo>
                  <a:pt x="51272" y="6093"/>
                  <a:pt x="51272" y="6283"/>
                  <a:pt x="51272" y="6473"/>
                </a:cubicBezTo>
                <a:cubicBezTo>
                  <a:pt x="51304" y="6727"/>
                  <a:pt x="51336" y="6948"/>
                  <a:pt x="51526" y="7107"/>
                </a:cubicBezTo>
                <a:lnTo>
                  <a:pt x="51811" y="7392"/>
                </a:lnTo>
                <a:cubicBezTo>
                  <a:pt x="52001" y="7582"/>
                  <a:pt x="52254" y="7677"/>
                  <a:pt x="52476" y="7677"/>
                </a:cubicBezTo>
                <a:lnTo>
                  <a:pt x="52919" y="7677"/>
                </a:lnTo>
                <a:cubicBezTo>
                  <a:pt x="53204" y="7677"/>
                  <a:pt x="53394" y="7582"/>
                  <a:pt x="53584" y="7392"/>
                </a:cubicBezTo>
                <a:lnTo>
                  <a:pt x="53869" y="7107"/>
                </a:lnTo>
                <a:cubicBezTo>
                  <a:pt x="53964" y="6980"/>
                  <a:pt x="54027" y="6885"/>
                  <a:pt x="54059" y="6758"/>
                </a:cubicBezTo>
                <a:cubicBezTo>
                  <a:pt x="54186" y="6568"/>
                  <a:pt x="54154" y="6315"/>
                  <a:pt x="54154" y="6125"/>
                </a:cubicBezTo>
                <a:cubicBezTo>
                  <a:pt x="54186" y="5808"/>
                  <a:pt x="54059" y="5523"/>
                  <a:pt x="53837" y="5302"/>
                </a:cubicBezTo>
                <a:cubicBezTo>
                  <a:pt x="53711" y="5143"/>
                  <a:pt x="53552" y="5017"/>
                  <a:pt x="53394" y="4858"/>
                </a:cubicBezTo>
                <a:lnTo>
                  <a:pt x="53204" y="4858"/>
                </a:lnTo>
                <a:cubicBezTo>
                  <a:pt x="53267" y="4827"/>
                  <a:pt x="53299" y="4811"/>
                  <a:pt x="53323" y="4811"/>
                </a:cubicBezTo>
                <a:cubicBezTo>
                  <a:pt x="53347" y="4811"/>
                  <a:pt x="53362" y="4827"/>
                  <a:pt x="53394" y="4858"/>
                </a:cubicBezTo>
                <a:cubicBezTo>
                  <a:pt x="53647" y="4858"/>
                  <a:pt x="53837" y="4858"/>
                  <a:pt x="54059" y="4827"/>
                </a:cubicBezTo>
                <a:cubicBezTo>
                  <a:pt x="54439" y="4700"/>
                  <a:pt x="54661" y="4510"/>
                  <a:pt x="54914" y="4225"/>
                </a:cubicBezTo>
                <a:cubicBezTo>
                  <a:pt x="54946" y="4193"/>
                  <a:pt x="54978" y="4098"/>
                  <a:pt x="55009" y="4067"/>
                </a:cubicBezTo>
                <a:cubicBezTo>
                  <a:pt x="55104" y="4288"/>
                  <a:pt x="55104" y="4510"/>
                  <a:pt x="55168" y="4700"/>
                </a:cubicBezTo>
                <a:cubicBezTo>
                  <a:pt x="55326" y="5143"/>
                  <a:pt x="55579" y="5397"/>
                  <a:pt x="56023" y="5587"/>
                </a:cubicBezTo>
                <a:cubicBezTo>
                  <a:pt x="56213" y="5618"/>
                  <a:pt x="56371" y="5650"/>
                  <a:pt x="56561" y="5682"/>
                </a:cubicBezTo>
                <a:cubicBezTo>
                  <a:pt x="56656" y="5682"/>
                  <a:pt x="57068" y="5587"/>
                  <a:pt x="57163" y="5523"/>
                </a:cubicBezTo>
                <a:cubicBezTo>
                  <a:pt x="57384" y="5460"/>
                  <a:pt x="57669" y="5302"/>
                  <a:pt x="57796" y="5048"/>
                </a:cubicBezTo>
                <a:cubicBezTo>
                  <a:pt x="57923" y="4858"/>
                  <a:pt x="58018" y="4668"/>
                  <a:pt x="58018" y="4415"/>
                </a:cubicBezTo>
                <a:cubicBezTo>
                  <a:pt x="58018" y="4383"/>
                  <a:pt x="58081" y="4320"/>
                  <a:pt x="58081" y="4257"/>
                </a:cubicBezTo>
                <a:cubicBezTo>
                  <a:pt x="58081" y="4098"/>
                  <a:pt x="58018" y="4003"/>
                  <a:pt x="57986" y="3877"/>
                </a:cubicBezTo>
                <a:cubicBezTo>
                  <a:pt x="57859" y="3465"/>
                  <a:pt x="57701" y="3085"/>
                  <a:pt x="57289" y="2927"/>
                </a:cubicBezTo>
                <a:cubicBezTo>
                  <a:pt x="57234" y="2908"/>
                  <a:pt x="57189" y="2868"/>
                  <a:pt x="57149" y="2832"/>
                </a:cubicBezTo>
                <a:lnTo>
                  <a:pt x="57479" y="2832"/>
                </a:lnTo>
                <a:cubicBezTo>
                  <a:pt x="57828" y="2832"/>
                  <a:pt x="58113" y="2737"/>
                  <a:pt x="58398" y="2515"/>
                </a:cubicBezTo>
                <a:cubicBezTo>
                  <a:pt x="58461" y="2451"/>
                  <a:pt x="58556" y="2420"/>
                  <a:pt x="58619" y="2325"/>
                </a:cubicBezTo>
                <a:cubicBezTo>
                  <a:pt x="58651" y="2293"/>
                  <a:pt x="58714" y="2198"/>
                  <a:pt x="58746" y="2166"/>
                </a:cubicBezTo>
                <a:cubicBezTo>
                  <a:pt x="58778" y="2135"/>
                  <a:pt x="58809" y="2103"/>
                  <a:pt x="58873" y="1976"/>
                </a:cubicBezTo>
                <a:lnTo>
                  <a:pt x="58873" y="2198"/>
                </a:lnTo>
                <a:cubicBezTo>
                  <a:pt x="58873" y="2642"/>
                  <a:pt x="58968" y="2990"/>
                  <a:pt x="59284" y="3275"/>
                </a:cubicBezTo>
                <a:cubicBezTo>
                  <a:pt x="59411" y="3402"/>
                  <a:pt x="59538" y="3465"/>
                  <a:pt x="59665" y="3592"/>
                </a:cubicBezTo>
                <a:cubicBezTo>
                  <a:pt x="59696" y="3592"/>
                  <a:pt x="59728" y="3623"/>
                  <a:pt x="59728" y="3623"/>
                </a:cubicBezTo>
                <a:lnTo>
                  <a:pt x="59696" y="3687"/>
                </a:lnTo>
                <a:lnTo>
                  <a:pt x="59665" y="3623"/>
                </a:lnTo>
                <a:cubicBezTo>
                  <a:pt x="59443" y="3687"/>
                  <a:pt x="59253" y="3687"/>
                  <a:pt x="59063" y="3718"/>
                </a:cubicBezTo>
                <a:cubicBezTo>
                  <a:pt x="59031" y="3750"/>
                  <a:pt x="58968" y="3750"/>
                  <a:pt x="58936" y="3782"/>
                </a:cubicBezTo>
                <a:cubicBezTo>
                  <a:pt x="58714" y="3908"/>
                  <a:pt x="58429" y="4035"/>
                  <a:pt x="58303" y="4320"/>
                </a:cubicBezTo>
                <a:cubicBezTo>
                  <a:pt x="58239" y="4510"/>
                  <a:pt x="58081" y="4700"/>
                  <a:pt x="58113" y="4953"/>
                </a:cubicBezTo>
                <a:cubicBezTo>
                  <a:pt x="57954" y="5175"/>
                  <a:pt x="58113" y="5397"/>
                  <a:pt x="58144" y="5618"/>
                </a:cubicBezTo>
                <a:cubicBezTo>
                  <a:pt x="58239" y="5935"/>
                  <a:pt x="58556" y="6188"/>
                  <a:pt x="58873" y="6410"/>
                </a:cubicBezTo>
                <a:cubicBezTo>
                  <a:pt x="59094" y="6568"/>
                  <a:pt x="59348" y="6568"/>
                  <a:pt x="59570" y="6600"/>
                </a:cubicBezTo>
                <a:cubicBezTo>
                  <a:pt x="59600" y="6606"/>
                  <a:pt x="59630" y="6609"/>
                  <a:pt x="59660" y="6609"/>
                </a:cubicBezTo>
                <a:cubicBezTo>
                  <a:pt x="59790" y="6609"/>
                  <a:pt x="59923" y="6562"/>
                  <a:pt x="60076" y="6537"/>
                </a:cubicBezTo>
                <a:cubicBezTo>
                  <a:pt x="60669" y="6151"/>
                  <a:pt x="60568" y="6293"/>
                  <a:pt x="60916" y="5716"/>
                </a:cubicBezTo>
                <a:lnTo>
                  <a:pt x="60916" y="5716"/>
                </a:lnTo>
                <a:cubicBezTo>
                  <a:pt x="60930" y="5630"/>
                  <a:pt x="60953" y="5548"/>
                  <a:pt x="60986" y="5470"/>
                </a:cubicBezTo>
                <a:lnTo>
                  <a:pt x="60986" y="5470"/>
                </a:lnTo>
                <a:cubicBezTo>
                  <a:pt x="60980" y="5405"/>
                  <a:pt x="60975" y="5341"/>
                  <a:pt x="60995" y="5302"/>
                </a:cubicBezTo>
                <a:cubicBezTo>
                  <a:pt x="61121" y="5175"/>
                  <a:pt x="61026" y="5048"/>
                  <a:pt x="60995" y="4890"/>
                </a:cubicBezTo>
                <a:cubicBezTo>
                  <a:pt x="60963" y="4732"/>
                  <a:pt x="60963" y="4573"/>
                  <a:pt x="60868" y="4478"/>
                </a:cubicBezTo>
                <a:cubicBezTo>
                  <a:pt x="60710" y="4130"/>
                  <a:pt x="60520" y="3908"/>
                  <a:pt x="60203" y="3750"/>
                </a:cubicBezTo>
                <a:lnTo>
                  <a:pt x="60456" y="3750"/>
                </a:lnTo>
                <a:cubicBezTo>
                  <a:pt x="60836" y="3750"/>
                  <a:pt x="61153" y="3592"/>
                  <a:pt x="61438" y="3338"/>
                </a:cubicBezTo>
                <a:cubicBezTo>
                  <a:pt x="61596" y="3243"/>
                  <a:pt x="61660" y="2990"/>
                  <a:pt x="61818" y="2832"/>
                </a:cubicBezTo>
                <a:lnTo>
                  <a:pt x="61818" y="2642"/>
                </a:lnTo>
                <a:cubicBezTo>
                  <a:pt x="61913" y="2768"/>
                  <a:pt x="61913" y="2768"/>
                  <a:pt x="61818" y="2832"/>
                </a:cubicBezTo>
                <a:lnTo>
                  <a:pt x="61818" y="3243"/>
                </a:lnTo>
                <a:cubicBezTo>
                  <a:pt x="61881" y="3338"/>
                  <a:pt x="61881" y="3497"/>
                  <a:pt x="61945" y="3655"/>
                </a:cubicBezTo>
                <a:cubicBezTo>
                  <a:pt x="62071" y="3908"/>
                  <a:pt x="62230" y="4130"/>
                  <a:pt x="62420" y="4288"/>
                </a:cubicBezTo>
                <a:cubicBezTo>
                  <a:pt x="62610" y="4447"/>
                  <a:pt x="62863" y="4573"/>
                  <a:pt x="63148" y="4605"/>
                </a:cubicBezTo>
                <a:cubicBezTo>
                  <a:pt x="63203" y="4611"/>
                  <a:pt x="63257" y="4615"/>
                  <a:pt x="63311" y="4615"/>
                </a:cubicBezTo>
                <a:cubicBezTo>
                  <a:pt x="63782" y="4615"/>
                  <a:pt x="64197" y="4370"/>
                  <a:pt x="64510" y="3972"/>
                </a:cubicBezTo>
                <a:cubicBezTo>
                  <a:pt x="64566" y="3943"/>
                  <a:pt x="64598" y="3890"/>
                  <a:pt x="64694" y="3789"/>
                </a:cubicBezTo>
                <a:lnTo>
                  <a:pt x="64694" y="3789"/>
                </a:lnTo>
                <a:cubicBezTo>
                  <a:pt x="64698" y="3792"/>
                  <a:pt x="64702" y="3795"/>
                  <a:pt x="64706" y="3798"/>
                </a:cubicBezTo>
                <a:lnTo>
                  <a:pt x="64706" y="3798"/>
                </a:lnTo>
                <a:cubicBezTo>
                  <a:pt x="64709" y="3788"/>
                  <a:pt x="64713" y="3777"/>
                  <a:pt x="64716" y="3765"/>
                </a:cubicBezTo>
                <a:lnTo>
                  <a:pt x="64716" y="3765"/>
                </a:lnTo>
                <a:cubicBezTo>
                  <a:pt x="64709" y="3773"/>
                  <a:pt x="64701" y="3781"/>
                  <a:pt x="64694" y="3789"/>
                </a:cubicBezTo>
                <a:lnTo>
                  <a:pt x="64694" y="3789"/>
                </a:lnTo>
                <a:cubicBezTo>
                  <a:pt x="64668" y="3765"/>
                  <a:pt x="64668" y="3742"/>
                  <a:pt x="64668" y="3718"/>
                </a:cubicBezTo>
                <a:cubicBezTo>
                  <a:pt x="64668" y="3687"/>
                  <a:pt x="64684" y="3671"/>
                  <a:pt x="64700" y="3671"/>
                </a:cubicBezTo>
                <a:cubicBezTo>
                  <a:pt x="64716" y="3671"/>
                  <a:pt x="64732" y="3687"/>
                  <a:pt x="64732" y="3718"/>
                </a:cubicBezTo>
                <a:cubicBezTo>
                  <a:pt x="64726" y="3735"/>
                  <a:pt x="64721" y="3750"/>
                  <a:pt x="64716" y="3765"/>
                </a:cubicBezTo>
                <a:lnTo>
                  <a:pt x="64716" y="3765"/>
                </a:lnTo>
                <a:cubicBezTo>
                  <a:pt x="64721" y="3760"/>
                  <a:pt x="64726" y="3755"/>
                  <a:pt x="64732" y="3750"/>
                </a:cubicBezTo>
                <a:cubicBezTo>
                  <a:pt x="64763" y="3750"/>
                  <a:pt x="64732" y="3782"/>
                  <a:pt x="64732" y="3813"/>
                </a:cubicBezTo>
                <a:cubicBezTo>
                  <a:pt x="64722" y="3808"/>
                  <a:pt x="64713" y="3803"/>
                  <a:pt x="64706" y="3798"/>
                </a:cubicBezTo>
                <a:lnTo>
                  <a:pt x="64706" y="3798"/>
                </a:lnTo>
                <a:cubicBezTo>
                  <a:pt x="64668" y="3930"/>
                  <a:pt x="64668" y="3991"/>
                  <a:pt x="64668" y="4098"/>
                </a:cubicBezTo>
                <a:cubicBezTo>
                  <a:pt x="64732" y="4193"/>
                  <a:pt x="64732" y="4288"/>
                  <a:pt x="64763" y="4383"/>
                </a:cubicBezTo>
                <a:cubicBezTo>
                  <a:pt x="64890" y="4732"/>
                  <a:pt x="65048" y="5080"/>
                  <a:pt x="65397" y="5238"/>
                </a:cubicBezTo>
                <a:cubicBezTo>
                  <a:pt x="65460" y="5302"/>
                  <a:pt x="65587" y="5333"/>
                  <a:pt x="65682" y="5365"/>
                </a:cubicBezTo>
                <a:cubicBezTo>
                  <a:pt x="65523" y="5397"/>
                  <a:pt x="65397" y="5397"/>
                  <a:pt x="65238" y="5397"/>
                </a:cubicBezTo>
                <a:cubicBezTo>
                  <a:pt x="65209" y="5394"/>
                  <a:pt x="65179" y="5393"/>
                  <a:pt x="65151" y="5393"/>
                </a:cubicBezTo>
                <a:cubicBezTo>
                  <a:pt x="64842" y="5393"/>
                  <a:pt x="64583" y="5545"/>
                  <a:pt x="64352" y="5777"/>
                </a:cubicBezTo>
                <a:cubicBezTo>
                  <a:pt x="64257" y="5872"/>
                  <a:pt x="64162" y="5967"/>
                  <a:pt x="64098" y="6093"/>
                </a:cubicBezTo>
                <a:cubicBezTo>
                  <a:pt x="64003" y="6157"/>
                  <a:pt x="64003" y="6315"/>
                  <a:pt x="63877" y="6410"/>
                </a:cubicBezTo>
                <a:lnTo>
                  <a:pt x="63877" y="6917"/>
                </a:lnTo>
                <a:cubicBezTo>
                  <a:pt x="63877" y="7202"/>
                  <a:pt x="63972" y="7424"/>
                  <a:pt x="64130" y="7645"/>
                </a:cubicBezTo>
                <a:cubicBezTo>
                  <a:pt x="64320" y="7899"/>
                  <a:pt x="64573" y="8120"/>
                  <a:pt x="64890" y="8215"/>
                </a:cubicBezTo>
                <a:cubicBezTo>
                  <a:pt x="64985" y="8272"/>
                  <a:pt x="65091" y="8284"/>
                  <a:pt x="65195" y="8284"/>
                </a:cubicBezTo>
                <a:cubicBezTo>
                  <a:pt x="65265" y="8284"/>
                  <a:pt x="65333" y="8279"/>
                  <a:pt x="65397" y="8279"/>
                </a:cubicBezTo>
                <a:cubicBezTo>
                  <a:pt x="65433" y="8283"/>
                  <a:pt x="65469" y="8285"/>
                  <a:pt x="65504" y="8285"/>
                </a:cubicBezTo>
                <a:cubicBezTo>
                  <a:pt x="65738" y="8285"/>
                  <a:pt x="65928" y="8195"/>
                  <a:pt x="66093" y="8057"/>
                </a:cubicBezTo>
                <a:cubicBezTo>
                  <a:pt x="66319" y="7907"/>
                  <a:pt x="66524" y="7737"/>
                  <a:pt x="66632" y="7484"/>
                </a:cubicBezTo>
                <a:lnTo>
                  <a:pt x="66632" y="7484"/>
                </a:lnTo>
                <a:cubicBezTo>
                  <a:pt x="66630" y="7855"/>
                  <a:pt x="66606" y="8225"/>
                  <a:pt x="66822" y="8595"/>
                </a:cubicBezTo>
                <a:cubicBezTo>
                  <a:pt x="67012" y="8912"/>
                  <a:pt x="67328" y="9070"/>
                  <a:pt x="67708" y="9260"/>
                </a:cubicBezTo>
                <a:cubicBezTo>
                  <a:pt x="67793" y="9260"/>
                  <a:pt x="67879" y="9262"/>
                  <a:pt x="67965" y="9262"/>
                </a:cubicBezTo>
                <a:cubicBezTo>
                  <a:pt x="68268" y="9262"/>
                  <a:pt x="68578" y="9243"/>
                  <a:pt x="68849" y="9070"/>
                </a:cubicBezTo>
                <a:cubicBezTo>
                  <a:pt x="69007" y="8944"/>
                  <a:pt x="69165" y="8785"/>
                  <a:pt x="69292" y="8627"/>
                </a:cubicBezTo>
                <a:cubicBezTo>
                  <a:pt x="69545" y="8279"/>
                  <a:pt x="69482" y="7867"/>
                  <a:pt x="69482" y="7519"/>
                </a:cubicBezTo>
                <a:cubicBezTo>
                  <a:pt x="69210" y="6756"/>
                  <a:pt x="68703" y="6415"/>
                  <a:pt x="68043" y="6415"/>
                </a:cubicBezTo>
                <a:cubicBezTo>
                  <a:pt x="67935" y="6415"/>
                  <a:pt x="67824" y="6424"/>
                  <a:pt x="67708" y="6442"/>
                </a:cubicBezTo>
                <a:cubicBezTo>
                  <a:pt x="67328" y="6537"/>
                  <a:pt x="67075" y="6727"/>
                  <a:pt x="66853" y="6980"/>
                </a:cubicBezTo>
                <a:lnTo>
                  <a:pt x="66672" y="7368"/>
                </a:lnTo>
                <a:lnTo>
                  <a:pt x="66672" y="7368"/>
                </a:lnTo>
                <a:cubicBezTo>
                  <a:pt x="66661" y="7409"/>
                  <a:pt x="66647" y="7448"/>
                  <a:pt x="66632" y="7484"/>
                </a:cubicBezTo>
                <a:lnTo>
                  <a:pt x="66632" y="7484"/>
                </a:lnTo>
                <a:cubicBezTo>
                  <a:pt x="66632" y="7475"/>
                  <a:pt x="66632" y="7465"/>
                  <a:pt x="66632" y="7455"/>
                </a:cubicBezTo>
                <a:lnTo>
                  <a:pt x="66672" y="7368"/>
                </a:lnTo>
                <a:lnTo>
                  <a:pt x="66672" y="7368"/>
                </a:lnTo>
                <a:cubicBezTo>
                  <a:pt x="66681" y="7335"/>
                  <a:pt x="66689" y="7301"/>
                  <a:pt x="66695" y="7265"/>
                </a:cubicBezTo>
                <a:cubicBezTo>
                  <a:pt x="66727" y="7107"/>
                  <a:pt x="66727" y="6917"/>
                  <a:pt x="66727" y="6758"/>
                </a:cubicBezTo>
                <a:cubicBezTo>
                  <a:pt x="66790" y="6410"/>
                  <a:pt x="66632" y="6125"/>
                  <a:pt x="66378" y="5903"/>
                </a:cubicBezTo>
                <a:cubicBezTo>
                  <a:pt x="66220" y="5745"/>
                  <a:pt x="66093" y="5618"/>
                  <a:pt x="65935" y="5492"/>
                </a:cubicBezTo>
                <a:lnTo>
                  <a:pt x="65935" y="5492"/>
                </a:lnTo>
                <a:cubicBezTo>
                  <a:pt x="65986" y="5496"/>
                  <a:pt x="66037" y="5498"/>
                  <a:pt x="66086" y="5498"/>
                </a:cubicBezTo>
                <a:cubicBezTo>
                  <a:pt x="66433" y="5498"/>
                  <a:pt x="66735" y="5401"/>
                  <a:pt x="67012" y="5207"/>
                </a:cubicBezTo>
                <a:cubicBezTo>
                  <a:pt x="67138" y="5112"/>
                  <a:pt x="67297" y="5017"/>
                  <a:pt x="67360" y="4858"/>
                </a:cubicBezTo>
                <a:cubicBezTo>
                  <a:pt x="67613" y="4478"/>
                  <a:pt x="67772" y="4225"/>
                  <a:pt x="67613" y="3687"/>
                </a:cubicBezTo>
                <a:cubicBezTo>
                  <a:pt x="67518" y="3275"/>
                  <a:pt x="67328" y="2927"/>
                  <a:pt x="66948" y="2737"/>
                </a:cubicBezTo>
                <a:cubicBezTo>
                  <a:pt x="66853" y="2673"/>
                  <a:pt x="66727" y="2673"/>
                  <a:pt x="66695" y="2578"/>
                </a:cubicBezTo>
                <a:cubicBezTo>
                  <a:pt x="66653" y="2557"/>
                  <a:pt x="66614" y="2554"/>
                  <a:pt x="66578" y="2554"/>
                </a:cubicBezTo>
                <a:cubicBezTo>
                  <a:pt x="66560" y="2554"/>
                  <a:pt x="66542" y="2554"/>
                  <a:pt x="66525" y="2554"/>
                </a:cubicBezTo>
                <a:cubicBezTo>
                  <a:pt x="66473" y="2554"/>
                  <a:pt x="66426" y="2547"/>
                  <a:pt x="66378" y="2483"/>
                </a:cubicBezTo>
                <a:cubicBezTo>
                  <a:pt x="66339" y="2478"/>
                  <a:pt x="66300" y="2475"/>
                  <a:pt x="66261" y="2475"/>
                </a:cubicBezTo>
                <a:cubicBezTo>
                  <a:pt x="66078" y="2475"/>
                  <a:pt x="65896" y="2532"/>
                  <a:pt x="65713" y="2610"/>
                </a:cubicBezTo>
                <a:cubicBezTo>
                  <a:pt x="65365" y="2768"/>
                  <a:pt x="65080" y="2958"/>
                  <a:pt x="64922" y="3370"/>
                </a:cubicBezTo>
                <a:cubicBezTo>
                  <a:pt x="64922" y="3370"/>
                  <a:pt x="64903" y="3370"/>
                  <a:pt x="64867" y="3397"/>
                </a:cubicBezTo>
                <a:lnTo>
                  <a:pt x="64867" y="3397"/>
                </a:lnTo>
                <a:cubicBezTo>
                  <a:pt x="64858" y="3389"/>
                  <a:pt x="64846" y="3380"/>
                  <a:pt x="64828" y="3371"/>
                </a:cubicBezTo>
                <a:lnTo>
                  <a:pt x="64828" y="3371"/>
                </a:lnTo>
                <a:cubicBezTo>
                  <a:pt x="64828" y="3391"/>
                  <a:pt x="64827" y="3412"/>
                  <a:pt x="64827" y="3433"/>
                </a:cubicBezTo>
                <a:lnTo>
                  <a:pt x="64827" y="3433"/>
                </a:lnTo>
                <a:cubicBezTo>
                  <a:pt x="64842" y="3418"/>
                  <a:pt x="64856" y="3406"/>
                  <a:pt x="64867" y="3397"/>
                </a:cubicBezTo>
                <a:lnTo>
                  <a:pt x="64867" y="3397"/>
                </a:lnTo>
                <a:cubicBezTo>
                  <a:pt x="64890" y="3420"/>
                  <a:pt x="64890" y="3442"/>
                  <a:pt x="64890" y="3465"/>
                </a:cubicBezTo>
                <a:cubicBezTo>
                  <a:pt x="64890" y="3497"/>
                  <a:pt x="64874" y="3512"/>
                  <a:pt x="64858" y="3512"/>
                </a:cubicBezTo>
                <a:cubicBezTo>
                  <a:pt x="64842" y="3512"/>
                  <a:pt x="64827" y="3497"/>
                  <a:pt x="64827" y="3465"/>
                </a:cubicBezTo>
                <a:cubicBezTo>
                  <a:pt x="64827" y="3454"/>
                  <a:pt x="64827" y="3444"/>
                  <a:pt x="64827" y="3433"/>
                </a:cubicBezTo>
                <a:lnTo>
                  <a:pt x="64827" y="3433"/>
                </a:lnTo>
                <a:cubicBezTo>
                  <a:pt x="64827" y="3433"/>
                  <a:pt x="64827" y="3433"/>
                  <a:pt x="64827" y="3433"/>
                </a:cubicBezTo>
                <a:cubicBezTo>
                  <a:pt x="64795" y="3433"/>
                  <a:pt x="64827" y="3402"/>
                  <a:pt x="64827" y="3370"/>
                </a:cubicBezTo>
                <a:cubicBezTo>
                  <a:pt x="64827" y="3370"/>
                  <a:pt x="64828" y="3370"/>
                  <a:pt x="64828" y="3371"/>
                </a:cubicBezTo>
                <a:lnTo>
                  <a:pt x="64828" y="3371"/>
                </a:lnTo>
                <a:cubicBezTo>
                  <a:pt x="64838" y="3109"/>
                  <a:pt x="64880" y="2935"/>
                  <a:pt x="64795" y="2737"/>
                </a:cubicBezTo>
                <a:cubicBezTo>
                  <a:pt x="64732" y="2356"/>
                  <a:pt x="64510" y="2103"/>
                  <a:pt x="64193" y="1881"/>
                </a:cubicBezTo>
                <a:lnTo>
                  <a:pt x="64098" y="1786"/>
                </a:lnTo>
                <a:cubicBezTo>
                  <a:pt x="64166" y="1741"/>
                  <a:pt x="64246" y="1732"/>
                  <a:pt x="64327" y="1732"/>
                </a:cubicBezTo>
                <a:cubicBezTo>
                  <a:pt x="64381" y="1732"/>
                  <a:pt x="64436" y="1736"/>
                  <a:pt x="64489" y="1736"/>
                </a:cubicBezTo>
                <a:cubicBezTo>
                  <a:pt x="64581" y="1736"/>
                  <a:pt x="64667" y="1724"/>
                  <a:pt x="64732" y="1660"/>
                </a:cubicBezTo>
                <a:cubicBezTo>
                  <a:pt x="64953" y="1660"/>
                  <a:pt x="65080" y="1501"/>
                  <a:pt x="65238" y="1375"/>
                </a:cubicBezTo>
                <a:cubicBezTo>
                  <a:pt x="65397" y="1248"/>
                  <a:pt x="65460" y="1026"/>
                  <a:pt x="65618" y="868"/>
                </a:cubicBezTo>
                <a:lnTo>
                  <a:pt x="65618" y="1153"/>
                </a:lnTo>
                <a:lnTo>
                  <a:pt x="65618" y="1470"/>
                </a:lnTo>
                <a:lnTo>
                  <a:pt x="65682" y="1501"/>
                </a:lnTo>
                <a:cubicBezTo>
                  <a:pt x="65872" y="1976"/>
                  <a:pt x="66188" y="2325"/>
                  <a:pt x="66695" y="2515"/>
                </a:cubicBezTo>
                <a:lnTo>
                  <a:pt x="66695" y="2578"/>
                </a:lnTo>
                <a:lnTo>
                  <a:pt x="67138" y="2578"/>
                </a:lnTo>
                <a:cubicBezTo>
                  <a:pt x="67487" y="2578"/>
                  <a:pt x="67772" y="2451"/>
                  <a:pt x="68057" y="2261"/>
                </a:cubicBezTo>
                <a:cubicBezTo>
                  <a:pt x="68120" y="2166"/>
                  <a:pt x="68215" y="2135"/>
                  <a:pt x="68279" y="2040"/>
                </a:cubicBezTo>
                <a:cubicBezTo>
                  <a:pt x="68310" y="2008"/>
                  <a:pt x="68374" y="1945"/>
                  <a:pt x="68405" y="1881"/>
                </a:cubicBezTo>
                <a:cubicBezTo>
                  <a:pt x="68437" y="1850"/>
                  <a:pt x="68469" y="1818"/>
                  <a:pt x="68532" y="1691"/>
                </a:cubicBezTo>
                <a:lnTo>
                  <a:pt x="68532" y="1945"/>
                </a:lnTo>
                <a:cubicBezTo>
                  <a:pt x="68532" y="2356"/>
                  <a:pt x="68627" y="2737"/>
                  <a:pt x="68944" y="2990"/>
                </a:cubicBezTo>
                <a:cubicBezTo>
                  <a:pt x="69070" y="3117"/>
                  <a:pt x="69197" y="3212"/>
                  <a:pt x="69324" y="3307"/>
                </a:cubicBezTo>
                <a:cubicBezTo>
                  <a:pt x="69355" y="3307"/>
                  <a:pt x="69387" y="3370"/>
                  <a:pt x="69387" y="3370"/>
                </a:cubicBezTo>
                <a:lnTo>
                  <a:pt x="69355" y="3402"/>
                </a:lnTo>
                <a:lnTo>
                  <a:pt x="69324" y="3370"/>
                </a:lnTo>
                <a:cubicBezTo>
                  <a:pt x="69102" y="3402"/>
                  <a:pt x="68912" y="3402"/>
                  <a:pt x="68722" y="3433"/>
                </a:cubicBezTo>
                <a:cubicBezTo>
                  <a:pt x="68690" y="3465"/>
                  <a:pt x="68627" y="3465"/>
                  <a:pt x="68595" y="3528"/>
                </a:cubicBezTo>
                <a:cubicBezTo>
                  <a:pt x="68374" y="3623"/>
                  <a:pt x="68088" y="3750"/>
                  <a:pt x="67962" y="4035"/>
                </a:cubicBezTo>
                <a:cubicBezTo>
                  <a:pt x="67898" y="4225"/>
                  <a:pt x="67740" y="4415"/>
                  <a:pt x="67772" y="4668"/>
                </a:cubicBezTo>
                <a:cubicBezTo>
                  <a:pt x="67613" y="4890"/>
                  <a:pt x="67772" y="5143"/>
                  <a:pt x="67803" y="5333"/>
                </a:cubicBezTo>
                <a:cubicBezTo>
                  <a:pt x="67898" y="5650"/>
                  <a:pt x="68215" y="5935"/>
                  <a:pt x="68532" y="6125"/>
                </a:cubicBezTo>
                <a:cubicBezTo>
                  <a:pt x="68754" y="6283"/>
                  <a:pt x="69007" y="6283"/>
                  <a:pt x="69229" y="6315"/>
                </a:cubicBezTo>
                <a:cubicBezTo>
                  <a:pt x="69267" y="6330"/>
                  <a:pt x="69305" y="6336"/>
                  <a:pt x="69343" y="6336"/>
                </a:cubicBezTo>
                <a:cubicBezTo>
                  <a:pt x="69463" y="6336"/>
                  <a:pt x="69583" y="6276"/>
                  <a:pt x="69704" y="6252"/>
                </a:cubicBezTo>
                <a:cubicBezTo>
                  <a:pt x="70022" y="6146"/>
                  <a:pt x="70255" y="5954"/>
                  <a:pt x="70431" y="5697"/>
                </a:cubicBezTo>
                <a:lnTo>
                  <a:pt x="70431" y="5697"/>
                </a:lnTo>
                <a:cubicBezTo>
                  <a:pt x="70403" y="6227"/>
                  <a:pt x="70562" y="6603"/>
                  <a:pt x="70939" y="6917"/>
                </a:cubicBezTo>
                <a:cubicBezTo>
                  <a:pt x="71034" y="6980"/>
                  <a:pt x="71129" y="7107"/>
                  <a:pt x="71255" y="7170"/>
                </a:cubicBezTo>
                <a:cubicBezTo>
                  <a:pt x="71445" y="7227"/>
                  <a:pt x="71647" y="7239"/>
                  <a:pt x="71846" y="7239"/>
                </a:cubicBezTo>
                <a:cubicBezTo>
                  <a:pt x="71979" y="7239"/>
                  <a:pt x="72110" y="7234"/>
                  <a:pt x="72237" y="7234"/>
                </a:cubicBezTo>
                <a:cubicBezTo>
                  <a:pt x="72364" y="7234"/>
                  <a:pt x="72522" y="7170"/>
                  <a:pt x="72617" y="7075"/>
                </a:cubicBezTo>
                <a:cubicBezTo>
                  <a:pt x="72839" y="6853"/>
                  <a:pt x="73156" y="6632"/>
                  <a:pt x="73251" y="6252"/>
                </a:cubicBezTo>
                <a:cubicBezTo>
                  <a:pt x="73282" y="6125"/>
                  <a:pt x="73282" y="5967"/>
                  <a:pt x="73282" y="5903"/>
                </a:cubicBezTo>
                <a:cubicBezTo>
                  <a:pt x="73251" y="5682"/>
                  <a:pt x="73282" y="5523"/>
                  <a:pt x="73187" y="5365"/>
                </a:cubicBezTo>
                <a:cubicBezTo>
                  <a:pt x="73124" y="5112"/>
                  <a:pt x="72966" y="4953"/>
                  <a:pt x="72807" y="4732"/>
                </a:cubicBezTo>
                <a:cubicBezTo>
                  <a:pt x="72528" y="4453"/>
                  <a:pt x="72206" y="4377"/>
                  <a:pt x="71879" y="4377"/>
                </a:cubicBezTo>
                <a:cubicBezTo>
                  <a:pt x="71724" y="4377"/>
                  <a:pt x="71567" y="4395"/>
                  <a:pt x="71414" y="4415"/>
                </a:cubicBezTo>
                <a:cubicBezTo>
                  <a:pt x="71129" y="4478"/>
                  <a:pt x="70970" y="4668"/>
                  <a:pt x="70780" y="4858"/>
                </a:cubicBezTo>
                <a:cubicBezTo>
                  <a:pt x="70752" y="4891"/>
                  <a:pt x="70725" y="4924"/>
                  <a:pt x="70699" y="4957"/>
                </a:cubicBezTo>
                <a:lnTo>
                  <a:pt x="70699" y="4957"/>
                </a:lnTo>
                <a:cubicBezTo>
                  <a:pt x="70690" y="4975"/>
                  <a:pt x="70676" y="4993"/>
                  <a:pt x="70658" y="5012"/>
                </a:cubicBezTo>
                <a:lnTo>
                  <a:pt x="70658" y="5012"/>
                </a:lnTo>
                <a:cubicBezTo>
                  <a:pt x="70671" y="4994"/>
                  <a:pt x="70685" y="4975"/>
                  <a:pt x="70699" y="4957"/>
                </a:cubicBezTo>
                <a:lnTo>
                  <a:pt x="70699" y="4957"/>
                </a:lnTo>
                <a:cubicBezTo>
                  <a:pt x="70751" y="4857"/>
                  <a:pt x="70680" y="4769"/>
                  <a:pt x="70654" y="4637"/>
                </a:cubicBezTo>
                <a:cubicBezTo>
                  <a:pt x="70622" y="4478"/>
                  <a:pt x="70622" y="4320"/>
                  <a:pt x="70527" y="4193"/>
                </a:cubicBezTo>
                <a:cubicBezTo>
                  <a:pt x="70369" y="3877"/>
                  <a:pt x="70179" y="3623"/>
                  <a:pt x="69862" y="3465"/>
                </a:cubicBezTo>
                <a:lnTo>
                  <a:pt x="70115" y="3465"/>
                </a:lnTo>
                <a:cubicBezTo>
                  <a:pt x="70495" y="3465"/>
                  <a:pt x="70812" y="3307"/>
                  <a:pt x="71097" y="3085"/>
                </a:cubicBezTo>
                <a:cubicBezTo>
                  <a:pt x="71255" y="2958"/>
                  <a:pt x="71319" y="2737"/>
                  <a:pt x="71477" y="2547"/>
                </a:cubicBezTo>
                <a:lnTo>
                  <a:pt x="71477" y="2547"/>
                </a:lnTo>
                <a:cubicBezTo>
                  <a:pt x="71445" y="3085"/>
                  <a:pt x="71540" y="3338"/>
                  <a:pt x="71762" y="3718"/>
                </a:cubicBezTo>
                <a:cubicBezTo>
                  <a:pt x="72047" y="4098"/>
                  <a:pt x="72427" y="4320"/>
                  <a:pt x="72902" y="4352"/>
                </a:cubicBezTo>
                <a:cubicBezTo>
                  <a:pt x="72941" y="4355"/>
                  <a:pt x="72980" y="4356"/>
                  <a:pt x="73018" y="4356"/>
                </a:cubicBezTo>
                <a:cubicBezTo>
                  <a:pt x="73347" y="4356"/>
                  <a:pt x="73625" y="4237"/>
                  <a:pt x="73852" y="4067"/>
                </a:cubicBezTo>
                <a:cubicBezTo>
                  <a:pt x="74106" y="3908"/>
                  <a:pt x="74296" y="3687"/>
                  <a:pt x="74391" y="3402"/>
                </a:cubicBezTo>
                <a:cubicBezTo>
                  <a:pt x="74454" y="3117"/>
                  <a:pt x="74549" y="2800"/>
                  <a:pt x="74422" y="2483"/>
                </a:cubicBezTo>
                <a:cubicBezTo>
                  <a:pt x="74296" y="2135"/>
                  <a:pt x="74137" y="1850"/>
                  <a:pt x="73821" y="1660"/>
                </a:cubicBezTo>
                <a:lnTo>
                  <a:pt x="73694" y="1533"/>
                </a:lnTo>
                <a:cubicBezTo>
                  <a:pt x="73662" y="1501"/>
                  <a:pt x="73631" y="1501"/>
                  <a:pt x="73599" y="1438"/>
                </a:cubicBezTo>
                <a:lnTo>
                  <a:pt x="73599" y="1438"/>
                </a:lnTo>
                <a:cubicBezTo>
                  <a:pt x="73670" y="1444"/>
                  <a:pt x="73740" y="1447"/>
                  <a:pt x="73809" y="1447"/>
                </a:cubicBezTo>
                <a:cubicBezTo>
                  <a:pt x="74437" y="1447"/>
                  <a:pt x="74932" y="1180"/>
                  <a:pt x="75246" y="551"/>
                </a:cubicBezTo>
                <a:cubicBezTo>
                  <a:pt x="75341" y="1596"/>
                  <a:pt x="75277" y="1438"/>
                  <a:pt x="75974" y="2166"/>
                </a:cubicBezTo>
                <a:cubicBezTo>
                  <a:pt x="74897" y="2356"/>
                  <a:pt x="74581" y="2768"/>
                  <a:pt x="74422" y="3592"/>
                </a:cubicBezTo>
                <a:cubicBezTo>
                  <a:pt x="74391" y="3940"/>
                  <a:pt x="74549" y="4320"/>
                  <a:pt x="74739" y="4573"/>
                </a:cubicBezTo>
                <a:cubicBezTo>
                  <a:pt x="74961" y="4890"/>
                  <a:pt x="75341" y="5017"/>
                  <a:pt x="75721" y="5143"/>
                </a:cubicBezTo>
                <a:cubicBezTo>
                  <a:pt x="75800" y="5161"/>
                  <a:pt x="75873" y="5169"/>
                  <a:pt x="75941" y="5169"/>
                </a:cubicBezTo>
                <a:cubicBezTo>
                  <a:pt x="76117" y="5169"/>
                  <a:pt x="76267" y="5117"/>
                  <a:pt x="76449" y="5048"/>
                </a:cubicBezTo>
                <a:cubicBezTo>
                  <a:pt x="76861" y="4953"/>
                  <a:pt x="77178" y="4668"/>
                  <a:pt x="77304" y="4193"/>
                </a:cubicBezTo>
                <a:lnTo>
                  <a:pt x="77304" y="4193"/>
                </a:lnTo>
                <a:cubicBezTo>
                  <a:pt x="77431" y="4352"/>
                  <a:pt x="77241" y="4478"/>
                  <a:pt x="77273" y="4637"/>
                </a:cubicBezTo>
                <a:cubicBezTo>
                  <a:pt x="77304" y="4795"/>
                  <a:pt x="77336" y="4890"/>
                  <a:pt x="77399" y="5112"/>
                </a:cubicBezTo>
                <a:cubicBezTo>
                  <a:pt x="77399" y="5112"/>
                  <a:pt x="77431" y="5112"/>
                  <a:pt x="77431" y="5143"/>
                </a:cubicBezTo>
                <a:cubicBezTo>
                  <a:pt x="77558" y="5397"/>
                  <a:pt x="77653" y="5587"/>
                  <a:pt x="77874" y="5745"/>
                </a:cubicBezTo>
                <a:cubicBezTo>
                  <a:pt x="78033" y="5840"/>
                  <a:pt x="78128" y="5935"/>
                  <a:pt x="78286" y="6062"/>
                </a:cubicBezTo>
                <a:cubicBezTo>
                  <a:pt x="78306" y="6067"/>
                  <a:pt x="78327" y="6069"/>
                  <a:pt x="78349" y="6069"/>
                </a:cubicBezTo>
                <a:cubicBezTo>
                  <a:pt x="78404" y="6069"/>
                  <a:pt x="78463" y="6057"/>
                  <a:pt x="78520" y="6057"/>
                </a:cubicBezTo>
                <a:cubicBezTo>
                  <a:pt x="78582" y="6057"/>
                  <a:pt x="78643" y="6070"/>
                  <a:pt x="78698" y="6125"/>
                </a:cubicBezTo>
                <a:cubicBezTo>
                  <a:pt x="78713" y="6141"/>
                  <a:pt x="78753" y="6149"/>
                  <a:pt x="78793" y="6149"/>
                </a:cubicBezTo>
                <a:cubicBezTo>
                  <a:pt x="78832" y="6149"/>
                  <a:pt x="78872" y="6141"/>
                  <a:pt x="78888" y="6125"/>
                </a:cubicBezTo>
                <a:cubicBezTo>
                  <a:pt x="78943" y="6070"/>
                  <a:pt x="78997" y="6057"/>
                  <a:pt x="79050" y="6057"/>
                </a:cubicBezTo>
                <a:cubicBezTo>
                  <a:pt x="79099" y="6057"/>
                  <a:pt x="79146" y="6069"/>
                  <a:pt x="79188" y="6069"/>
                </a:cubicBezTo>
                <a:cubicBezTo>
                  <a:pt x="79205" y="6069"/>
                  <a:pt x="79221" y="6067"/>
                  <a:pt x="79236" y="6062"/>
                </a:cubicBezTo>
                <a:cubicBezTo>
                  <a:pt x="79679" y="5840"/>
                  <a:pt x="79996" y="5523"/>
                  <a:pt x="80186" y="5048"/>
                </a:cubicBezTo>
                <a:cubicBezTo>
                  <a:pt x="80186" y="5017"/>
                  <a:pt x="80154" y="4890"/>
                  <a:pt x="80186" y="4827"/>
                </a:cubicBezTo>
                <a:cubicBezTo>
                  <a:pt x="80281" y="4700"/>
                  <a:pt x="80249" y="4573"/>
                  <a:pt x="80186" y="4415"/>
                </a:cubicBezTo>
                <a:cubicBezTo>
                  <a:pt x="80154" y="4257"/>
                  <a:pt x="80154" y="4098"/>
                  <a:pt x="80091" y="4003"/>
                </a:cubicBezTo>
                <a:cubicBezTo>
                  <a:pt x="79869" y="3687"/>
                  <a:pt x="79648" y="3433"/>
                  <a:pt x="79331" y="3275"/>
                </a:cubicBezTo>
                <a:cubicBezTo>
                  <a:pt x="79204" y="3212"/>
                  <a:pt x="79046" y="3243"/>
                  <a:pt x="78919" y="3212"/>
                </a:cubicBezTo>
                <a:cubicBezTo>
                  <a:pt x="78840" y="3164"/>
                  <a:pt x="78785" y="3140"/>
                  <a:pt x="78733" y="3140"/>
                </a:cubicBezTo>
                <a:cubicBezTo>
                  <a:pt x="78682" y="3140"/>
                  <a:pt x="78634" y="3164"/>
                  <a:pt x="78571" y="3212"/>
                </a:cubicBezTo>
                <a:cubicBezTo>
                  <a:pt x="78508" y="3275"/>
                  <a:pt x="78349" y="3243"/>
                  <a:pt x="78223" y="3275"/>
                </a:cubicBezTo>
                <a:cubicBezTo>
                  <a:pt x="77811" y="3465"/>
                  <a:pt x="77558" y="3750"/>
                  <a:pt x="77336" y="4193"/>
                </a:cubicBezTo>
                <a:cubicBezTo>
                  <a:pt x="77304" y="3940"/>
                  <a:pt x="77494" y="3718"/>
                  <a:pt x="77336" y="3528"/>
                </a:cubicBezTo>
                <a:cubicBezTo>
                  <a:pt x="77399" y="3275"/>
                  <a:pt x="77241" y="3085"/>
                  <a:pt x="77114" y="2895"/>
                </a:cubicBezTo>
                <a:cubicBezTo>
                  <a:pt x="76988" y="2737"/>
                  <a:pt x="76797" y="2578"/>
                  <a:pt x="76607" y="2420"/>
                </a:cubicBezTo>
                <a:lnTo>
                  <a:pt x="76766" y="2420"/>
                </a:lnTo>
                <a:cubicBezTo>
                  <a:pt x="76809" y="2424"/>
                  <a:pt x="76851" y="2426"/>
                  <a:pt x="76893" y="2426"/>
                </a:cubicBezTo>
                <a:cubicBezTo>
                  <a:pt x="77191" y="2426"/>
                  <a:pt x="77458" y="2325"/>
                  <a:pt x="77653" y="2103"/>
                </a:cubicBezTo>
                <a:cubicBezTo>
                  <a:pt x="77906" y="2008"/>
                  <a:pt x="77906" y="1691"/>
                  <a:pt x="78128" y="1565"/>
                </a:cubicBezTo>
                <a:lnTo>
                  <a:pt x="78128" y="1565"/>
                </a:lnTo>
                <a:cubicBezTo>
                  <a:pt x="78064" y="1945"/>
                  <a:pt x="78191" y="2293"/>
                  <a:pt x="78381" y="2610"/>
                </a:cubicBezTo>
                <a:cubicBezTo>
                  <a:pt x="78571" y="2927"/>
                  <a:pt x="78919" y="3148"/>
                  <a:pt x="79299" y="3243"/>
                </a:cubicBezTo>
                <a:cubicBezTo>
                  <a:pt x="79400" y="3263"/>
                  <a:pt x="79500" y="3274"/>
                  <a:pt x="79600" y="3274"/>
                </a:cubicBezTo>
                <a:cubicBezTo>
                  <a:pt x="79817" y="3274"/>
                  <a:pt x="80033" y="3225"/>
                  <a:pt x="80249" y="3117"/>
                </a:cubicBezTo>
                <a:cubicBezTo>
                  <a:pt x="80503" y="2990"/>
                  <a:pt x="80724" y="2737"/>
                  <a:pt x="80946" y="2483"/>
                </a:cubicBezTo>
                <a:lnTo>
                  <a:pt x="80946" y="2483"/>
                </a:lnTo>
                <a:cubicBezTo>
                  <a:pt x="80883" y="3243"/>
                  <a:pt x="81231" y="3750"/>
                  <a:pt x="81896" y="4098"/>
                </a:cubicBezTo>
                <a:lnTo>
                  <a:pt x="81231" y="4098"/>
                </a:lnTo>
                <a:cubicBezTo>
                  <a:pt x="80819" y="4320"/>
                  <a:pt x="80503" y="4478"/>
                  <a:pt x="80313" y="4827"/>
                </a:cubicBezTo>
                <a:cubicBezTo>
                  <a:pt x="80091" y="5207"/>
                  <a:pt x="80123" y="5587"/>
                  <a:pt x="80123" y="5903"/>
                </a:cubicBezTo>
                <a:cubicBezTo>
                  <a:pt x="80313" y="6473"/>
                  <a:pt x="80629" y="6790"/>
                  <a:pt x="81199" y="7012"/>
                </a:cubicBezTo>
                <a:cubicBezTo>
                  <a:pt x="81298" y="7025"/>
                  <a:pt x="81398" y="7033"/>
                  <a:pt x="81497" y="7033"/>
                </a:cubicBezTo>
                <a:cubicBezTo>
                  <a:pt x="81879" y="7033"/>
                  <a:pt x="82260" y="6920"/>
                  <a:pt x="82561" y="6568"/>
                </a:cubicBezTo>
                <a:cubicBezTo>
                  <a:pt x="82941" y="6157"/>
                  <a:pt x="82973" y="5682"/>
                  <a:pt x="82941" y="5270"/>
                </a:cubicBezTo>
                <a:cubicBezTo>
                  <a:pt x="82815" y="4890"/>
                  <a:pt x="82688" y="4668"/>
                  <a:pt x="82466" y="4478"/>
                </a:cubicBezTo>
                <a:cubicBezTo>
                  <a:pt x="82348" y="4360"/>
                  <a:pt x="82230" y="4270"/>
                  <a:pt x="82061" y="4181"/>
                </a:cubicBezTo>
                <a:lnTo>
                  <a:pt x="82061" y="4181"/>
                </a:lnTo>
                <a:cubicBezTo>
                  <a:pt x="82038" y="4193"/>
                  <a:pt x="82014" y="4193"/>
                  <a:pt x="81991" y="4193"/>
                </a:cubicBezTo>
                <a:cubicBezTo>
                  <a:pt x="81928" y="4193"/>
                  <a:pt x="81928" y="4162"/>
                  <a:pt x="81991" y="4162"/>
                </a:cubicBezTo>
                <a:cubicBezTo>
                  <a:pt x="82005" y="4163"/>
                  <a:pt x="82019" y="4165"/>
                  <a:pt x="82033" y="4167"/>
                </a:cubicBezTo>
                <a:lnTo>
                  <a:pt x="82033" y="4167"/>
                </a:lnTo>
                <a:cubicBezTo>
                  <a:pt x="82029" y="4165"/>
                  <a:pt x="82026" y="4163"/>
                  <a:pt x="82023" y="4162"/>
                </a:cubicBezTo>
                <a:cubicBezTo>
                  <a:pt x="82023" y="4141"/>
                  <a:pt x="82026" y="4133"/>
                  <a:pt x="82032" y="4133"/>
                </a:cubicBezTo>
                <a:cubicBezTo>
                  <a:pt x="82044" y="4133"/>
                  <a:pt x="82065" y="4162"/>
                  <a:pt x="82086" y="4162"/>
                </a:cubicBezTo>
                <a:cubicBezTo>
                  <a:pt x="82083" y="4165"/>
                  <a:pt x="82079" y="4168"/>
                  <a:pt x="82076" y="4171"/>
                </a:cubicBezTo>
                <a:lnTo>
                  <a:pt x="82076" y="4171"/>
                </a:lnTo>
                <a:cubicBezTo>
                  <a:pt x="82061" y="4170"/>
                  <a:pt x="82047" y="4168"/>
                  <a:pt x="82033" y="4167"/>
                </a:cubicBezTo>
                <a:lnTo>
                  <a:pt x="82033" y="4167"/>
                </a:lnTo>
                <a:cubicBezTo>
                  <a:pt x="82042" y="4171"/>
                  <a:pt x="82051" y="4176"/>
                  <a:pt x="82061" y="4181"/>
                </a:cubicBezTo>
                <a:lnTo>
                  <a:pt x="82061" y="4181"/>
                </a:lnTo>
                <a:cubicBezTo>
                  <a:pt x="82066" y="4178"/>
                  <a:pt x="82071" y="4175"/>
                  <a:pt x="82076" y="4171"/>
                </a:cubicBezTo>
                <a:lnTo>
                  <a:pt x="82076" y="4171"/>
                </a:lnTo>
                <a:cubicBezTo>
                  <a:pt x="82164" y="4180"/>
                  <a:pt x="82249" y="4184"/>
                  <a:pt x="82331" y="4184"/>
                </a:cubicBezTo>
                <a:cubicBezTo>
                  <a:pt x="82677" y="4184"/>
                  <a:pt x="82968" y="4102"/>
                  <a:pt x="83258" y="3908"/>
                </a:cubicBezTo>
                <a:cubicBezTo>
                  <a:pt x="83448" y="3750"/>
                  <a:pt x="83606" y="3560"/>
                  <a:pt x="83733" y="3370"/>
                </a:cubicBezTo>
                <a:cubicBezTo>
                  <a:pt x="83746" y="3349"/>
                  <a:pt x="83758" y="3327"/>
                  <a:pt x="83769" y="3304"/>
                </a:cubicBezTo>
                <a:lnTo>
                  <a:pt x="83769" y="3304"/>
                </a:lnTo>
                <a:cubicBezTo>
                  <a:pt x="83730" y="3478"/>
                  <a:pt x="83718" y="3669"/>
                  <a:pt x="83828" y="3845"/>
                </a:cubicBezTo>
                <a:cubicBezTo>
                  <a:pt x="83986" y="4668"/>
                  <a:pt x="84683" y="4985"/>
                  <a:pt x="85348" y="5017"/>
                </a:cubicBezTo>
                <a:cubicBezTo>
                  <a:pt x="85443" y="5017"/>
                  <a:pt x="85538" y="4985"/>
                  <a:pt x="85665" y="4953"/>
                </a:cubicBezTo>
                <a:cubicBezTo>
                  <a:pt x="86013" y="4795"/>
                  <a:pt x="86362" y="4637"/>
                  <a:pt x="86520" y="4257"/>
                </a:cubicBezTo>
                <a:cubicBezTo>
                  <a:pt x="86583" y="4162"/>
                  <a:pt x="86615" y="4067"/>
                  <a:pt x="86647" y="4003"/>
                </a:cubicBezTo>
                <a:cubicBezTo>
                  <a:pt x="86678" y="4193"/>
                  <a:pt x="86678" y="4383"/>
                  <a:pt x="86678" y="4573"/>
                </a:cubicBezTo>
                <a:cubicBezTo>
                  <a:pt x="86742" y="4827"/>
                  <a:pt x="86773" y="5048"/>
                  <a:pt x="86963" y="5207"/>
                </a:cubicBezTo>
                <a:cubicBezTo>
                  <a:pt x="87090" y="5333"/>
                  <a:pt x="87217" y="5428"/>
                  <a:pt x="87280" y="5523"/>
                </a:cubicBezTo>
                <a:cubicBezTo>
                  <a:pt x="87407" y="5682"/>
                  <a:pt x="87628" y="5745"/>
                  <a:pt x="87850" y="5777"/>
                </a:cubicBezTo>
                <a:cubicBezTo>
                  <a:pt x="87903" y="5787"/>
                  <a:pt x="87959" y="5791"/>
                  <a:pt x="88018" y="5791"/>
                </a:cubicBezTo>
                <a:cubicBezTo>
                  <a:pt x="88135" y="5791"/>
                  <a:pt x="88262" y="5777"/>
                  <a:pt x="88388" y="5777"/>
                </a:cubicBezTo>
                <a:cubicBezTo>
                  <a:pt x="88483" y="5777"/>
                  <a:pt x="88832" y="5650"/>
                  <a:pt x="88927" y="5587"/>
                </a:cubicBezTo>
                <a:cubicBezTo>
                  <a:pt x="89085" y="5428"/>
                  <a:pt x="89212" y="5302"/>
                  <a:pt x="89338" y="5143"/>
                </a:cubicBezTo>
                <a:cubicBezTo>
                  <a:pt x="89655" y="4732"/>
                  <a:pt x="89623" y="3877"/>
                  <a:pt x="89338" y="3528"/>
                </a:cubicBezTo>
                <a:cubicBezTo>
                  <a:pt x="89275" y="3402"/>
                  <a:pt x="89148" y="3307"/>
                  <a:pt x="89085" y="3243"/>
                </a:cubicBezTo>
                <a:cubicBezTo>
                  <a:pt x="88990" y="3148"/>
                  <a:pt x="88927" y="3085"/>
                  <a:pt x="88800" y="2990"/>
                </a:cubicBezTo>
                <a:lnTo>
                  <a:pt x="88800" y="2990"/>
                </a:lnTo>
                <a:cubicBezTo>
                  <a:pt x="88884" y="3002"/>
                  <a:pt x="88967" y="3008"/>
                  <a:pt x="89047" y="3008"/>
                </a:cubicBezTo>
                <a:cubicBezTo>
                  <a:pt x="89606" y="3008"/>
                  <a:pt x="90079" y="2724"/>
                  <a:pt x="90384" y="2198"/>
                </a:cubicBezTo>
                <a:cubicBezTo>
                  <a:pt x="90447" y="3275"/>
                  <a:pt x="91017" y="3718"/>
                  <a:pt x="91682" y="3845"/>
                </a:cubicBezTo>
                <a:cubicBezTo>
                  <a:pt x="91768" y="3859"/>
                  <a:pt x="91855" y="3866"/>
                  <a:pt x="91941" y="3866"/>
                </a:cubicBezTo>
                <a:cubicBezTo>
                  <a:pt x="92452" y="3866"/>
                  <a:pt x="92940" y="3614"/>
                  <a:pt x="93265" y="2990"/>
                </a:cubicBezTo>
                <a:cubicBezTo>
                  <a:pt x="93424" y="2768"/>
                  <a:pt x="93455" y="2515"/>
                  <a:pt x="93424" y="2261"/>
                </a:cubicBezTo>
                <a:cubicBezTo>
                  <a:pt x="93392" y="2008"/>
                  <a:pt x="93360" y="1786"/>
                  <a:pt x="93202" y="1565"/>
                </a:cubicBezTo>
                <a:cubicBezTo>
                  <a:pt x="93075" y="1343"/>
                  <a:pt x="92885" y="1185"/>
                  <a:pt x="92600" y="995"/>
                </a:cubicBezTo>
                <a:lnTo>
                  <a:pt x="92600" y="995"/>
                </a:lnTo>
                <a:cubicBezTo>
                  <a:pt x="92684" y="1002"/>
                  <a:pt x="92765" y="1006"/>
                  <a:pt x="92844" y="1006"/>
                </a:cubicBezTo>
                <a:cubicBezTo>
                  <a:pt x="93424" y="1006"/>
                  <a:pt x="93881" y="792"/>
                  <a:pt x="94215" y="235"/>
                </a:cubicBezTo>
                <a:lnTo>
                  <a:pt x="94215" y="520"/>
                </a:lnTo>
                <a:cubicBezTo>
                  <a:pt x="94184" y="900"/>
                  <a:pt x="94405" y="1185"/>
                  <a:pt x="94659" y="1470"/>
                </a:cubicBezTo>
                <a:cubicBezTo>
                  <a:pt x="94786" y="1565"/>
                  <a:pt x="94944" y="1660"/>
                  <a:pt x="95102" y="1786"/>
                </a:cubicBezTo>
                <a:lnTo>
                  <a:pt x="95292" y="1786"/>
                </a:lnTo>
                <a:cubicBezTo>
                  <a:pt x="95229" y="1818"/>
                  <a:pt x="95197" y="1834"/>
                  <a:pt x="95173" y="1834"/>
                </a:cubicBezTo>
                <a:cubicBezTo>
                  <a:pt x="95150" y="1834"/>
                  <a:pt x="95134" y="1818"/>
                  <a:pt x="95102" y="1786"/>
                </a:cubicBezTo>
                <a:cubicBezTo>
                  <a:pt x="95033" y="1767"/>
                  <a:pt x="94971" y="1759"/>
                  <a:pt x="94911" y="1759"/>
                </a:cubicBezTo>
                <a:cubicBezTo>
                  <a:pt x="94779" y="1759"/>
                  <a:pt x="94663" y="1796"/>
                  <a:pt x="94532" y="1818"/>
                </a:cubicBezTo>
                <a:cubicBezTo>
                  <a:pt x="94215" y="1881"/>
                  <a:pt x="93994" y="2040"/>
                  <a:pt x="93772" y="2261"/>
                </a:cubicBezTo>
                <a:cubicBezTo>
                  <a:pt x="93582" y="2483"/>
                  <a:pt x="93455" y="2768"/>
                  <a:pt x="93392" y="3085"/>
                </a:cubicBezTo>
                <a:cubicBezTo>
                  <a:pt x="93360" y="3275"/>
                  <a:pt x="93392" y="3433"/>
                  <a:pt x="93424" y="3592"/>
                </a:cubicBezTo>
                <a:cubicBezTo>
                  <a:pt x="93455" y="3908"/>
                  <a:pt x="93614" y="4098"/>
                  <a:pt x="93835" y="4352"/>
                </a:cubicBezTo>
                <a:cubicBezTo>
                  <a:pt x="93930" y="4510"/>
                  <a:pt x="94310" y="4637"/>
                  <a:pt x="94659" y="4732"/>
                </a:cubicBezTo>
                <a:cubicBezTo>
                  <a:pt x="94718" y="4751"/>
                  <a:pt x="94774" y="4759"/>
                  <a:pt x="94827" y="4759"/>
                </a:cubicBezTo>
                <a:cubicBezTo>
                  <a:pt x="94947" y="4759"/>
                  <a:pt x="95056" y="4722"/>
                  <a:pt x="95166" y="4700"/>
                </a:cubicBezTo>
                <a:cubicBezTo>
                  <a:pt x="95577" y="4573"/>
                  <a:pt x="95799" y="4415"/>
                  <a:pt x="96052" y="4098"/>
                </a:cubicBezTo>
                <a:cubicBezTo>
                  <a:pt x="96116" y="4003"/>
                  <a:pt x="96211" y="3877"/>
                  <a:pt x="96274" y="3718"/>
                </a:cubicBezTo>
                <a:lnTo>
                  <a:pt x="96274" y="4320"/>
                </a:lnTo>
                <a:cubicBezTo>
                  <a:pt x="96274" y="4573"/>
                  <a:pt x="96337" y="4795"/>
                  <a:pt x="96559" y="4985"/>
                </a:cubicBezTo>
                <a:cubicBezTo>
                  <a:pt x="96622" y="5048"/>
                  <a:pt x="96717" y="5175"/>
                  <a:pt x="96812" y="5270"/>
                </a:cubicBezTo>
                <a:cubicBezTo>
                  <a:pt x="96907" y="5333"/>
                  <a:pt x="97034" y="5428"/>
                  <a:pt x="97129" y="5460"/>
                </a:cubicBezTo>
                <a:cubicBezTo>
                  <a:pt x="97256" y="5523"/>
                  <a:pt x="97382" y="5539"/>
                  <a:pt x="97505" y="5539"/>
                </a:cubicBezTo>
                <a:cubicBezTo>
                  <a:pt x="97628" y="5539"/>
                  <a:pt x="97747" y="5523"/>
                  <a:pt x="97857" y="5523"/>
                </a:cubicBezTo>
                <a:cubicBezTo>
                  <a:pt x="97902" y="5538"/>
                  <a:pt x="97944" y="5544"/>
                  <a:pt x="97985" y="5544"/>
                </a:cubicBezTo>
                <a:cubicBezTo>
                  <a:pt x="98121" y="5544"/>
                  <a:pt x="98243" y="5477"/>
                  <a:pt x="98364" y="5428"/>
                </a:cubicBezTo>
                <a:cubicBezTo>
                  <a:pt x="98617" y="5302"/>
                  <a:pt x="98776" y="5112"/>
                  <a:pt x="98934" y="4953"/>
                </a:cubicBezTo>
                <a:cubicBezTo>
                  <a:pt x="98998" y="4890"/>
                  <a:pt x="99061" y="4795"/>
                  <a:pt x="99093" y="4668"/>
                </a:cubicBezTo>
                <a:cubicBezTo>
                  <a:pt x="99219" y="4415"/>
                  <a:pt x="99156" y="4225"/>
                  <a:pt x="99156" y="4035"/>
                </a:cubicBezTo>
                <a:cubicBezTo>
                  <a:pt x="99156" y="3465"/>
                  <a:pt x="98807" y="3117"/>
                  <a:pt x="98364" y="2832"/>
                </a:cubicBezTo>
                <a:cubicBezTo>
                  <a:pt x="98241" y="2744"/>
                  <a:pt x="98108" y="2724"/>
                  <a:pt x="97971" y="2724"/>
                </a:cubicBezTo>
                <a:cubicBezTo>
                  <a:pt x="97861" y="2724"/>
                  <a:pt x="97748" y="2737"/>
                  <a:pt x="97636" y="2737"/>
                </a:cubicBezTo>
                <a:cubicBezTo>
                  <a:pt x="97581" y="2726"/>
                  <a:pt x="97528" y="2720"/>
                  <a:pt x="97476" y="2720"/>
                </a:cubicBezTo>
                <a:cubicBezTo>
                  <a:pt x="97222" y="2720"/>
                  <a:pt x="96991" y="2843"/>
                  <a:pt x="96781" y="3053"/>
                </a:cubicBezTo>
                <a:cubicBezTo>
                  <a:pt x="96622" y="3148"/>
                  <a:pt x="96527" y="3307"/>
                  <a:pt x="96369" y="3465"/>
                </a:cubicBezTo>
                <a:lnTo>
                  <a:pt x="96369" y="3687"/>
                </a:lnTo>
                <a:cubicBezTo>
                  <a:pt x="96274" y="3560"/>
                  <a:pt x="96274" y="3560"/>
                  <a:pt x="96369" y="3465"/>
                </a:cubicBezTo>
                <a:cubicBezTo>
                  <a:pt x="96369" y="2737"/>
                  <a:pt x="96084" y="2166"/>
                  <a:pt x="95292" y="1818"/>
                </a:cubicBezTo>
                <a:lnTo>
                  <a:pt x="95831" y="1818"/>
                </a:lnTo>
                <a:cubicBezTo>
                  <a:pt x="95857" y="1820"/>
                  <a:pt x="95883" y="1821"/>
                  <a:pt x="95909" y="1821"/>
                </a:cubicBezTo>
                <a:cubicBezTo>
                  <a:pt x="96283" y="1821"/>
                  <a:pt x="96577" y="1612"/>
                  <a:pt x="96844" y="1375"/>
                </a:cubicBezTo>
                <a:cubicBezTo>
                  <a:pt x="96907" y="1311"/>
                  <a:pt x="96939" y="1216"/>
                  <a:pt x="97002" y="1153"/>
                </a:cubicBezTo>
                <a:cubicBezTo>
                  <a:pt x="97034" y="1090"/>
                  <a:pt x="97066" y="1026"/>
                  <a:pt x="97161" y="931"/>
                </a:cubicBezTo>
                <a:lnTo>
                  <a:pt x="97161" y="931"/>
                </a:lnTo>
                <a:cubicBezTo>
                  <a:pt x="97097" y="1818"/>
                  <a:pt x="97572" y="2451"/>
                  <a:pt x="98301" y="2642"/>
                </a:cubicBezTo>
                <a:cubicBezTo>
                  <a:pt x="98459" y="2673"/>
                  <a:pt x="98649" y="2673"/>
                  <a:pt x="98807" y="2673"/>
                </a:cubicBezTo>
                <a:cubicBezTo>
                  <a:pt x="98838" y="2686"/>
                  <a:pt x="98868" y="2691"/>
                  <a:pt x="98897" y="2691"/>
                </a:cubicBezTo>
                <a:cubicBezTo>
                  <a:pt x="99017" y="2691"/>
                  <a:pt x="99123" y="2604"/>
                  <a:pt x="99251" y="2578"/>
                </a:cubicBezTo>
                <a:cubicBezTo>
                  <a:pt x="99441" y="2483"/>
                  <a:pt x="99568" y="2420"/>
                  <a:pt x="99694" y="2293"/>
                </a:cubicBezTo>
                <a:cubicBezTo>
                  <a:pt x="99789" y="2166"/>
                  <a:pt x="99916" y="2103"/>
                  <a:pt x="100043" y="1881"/>
                </a:cubicBezTo>
                <a:lnTo>
                  <a:pt x="100043" y="1881"/>
                </a:lnTo>
                <a:cubicBezTo>
                  <a:pt x="100011" y="2673"/>
                  <a:pt x="100328" y="3212"/>
                  <a:pt x="101024" y="3560"/>
                </a:cubicBezTo>
                <a:lnTo>
                  <a:pt x="100644" y="3560"/>
                </a:lnTo>
                <a:cubicBezTo>
                  <a:pt x="100486" y="3560"/>
                  <a:pt x="100359" y="3592"/>
                  <a:pt x="100201" y="3623"/>
                </a:cubicBezTo>
                <a:cubicBezTo>
                  <a:pt x="99853" y="3750"/>
                  <a:pt x="99568" y="4003"/>
                  <a:pt x="99409" y="4320"/>
                </a:cubicBezTo>
                <a:cubicBezTo>
                  <a:pt x="99251" y="4542"/>
                  <a:pt x="99219" y="4827"/>
                  <a:pt x="99251" y="5112"/>
                </a:cubicBezTo>
                <a:cubicBezTo>
                  <a:pt x="99283" y="5587"/>
                  <a:pt x="99473" y="5967"/>
                  <a:pt x="99916" y="6220"/>
                </a:cubicBezTo>
                <a:cubicBezTo>
                  <a:pt x="100125" y="6334"/>
                  <a:pt x="100357" y="6391"/>
                  <a:pt x="100605" y="6391"/>
                </a:cubicBezTo>
                <a:cubicBezTo>
                  <a:pt x="100770" y="6391"/>
                  <a:pt x="100942" y="6366"/>
                  <a:pt x="101119" y="6315"/>
                </a:cubicBezTo>
                <a:cubicBezTo>
                  <a:pt x="101468" y="6252"/>
                  <a:pt x="101689" y="5998"/>
                  <a:pt x="101911" y="5682"/>
                </a:cubicBezTo>
                <a:cubicBezTo>
                  <a:pt x="102069" y="5428"/>
                  <a:pt x="102101" y="5143"/>
                  <a:pt x="102069" y="4827"/>
                </a:cubicBezTo>
                <a:cubicBezTo>
                  <a:pt x="102006" y="4542"/>
                  <a:pt x="101879" y="4320"/>
                  <a:pt x="101753" y="4067"/>
                </a:cubicBezTo>
                <a:cubicBezTo>
                  <a:pt x="101594" y="3877"/>
                  <a:pt x="101373" y="3782"/>
                  <a:pt x="101183" y="3623"/>
                </a:cubicBezTo>
                <a:lnTo>
                  <a:pt x="100993" y="3623"/>
                </a:lnTo>
                <a:cubicBezTo>
                  <a:pt x="101056" y="3592"/>
                  <a:pt x="101088" y="3576"/>
                  <a:pt x="101111" y="3576"/>
                </a:cubicBezTo>
                <a:cubicBezTo>
                  <a:pt x="101135" y="3576"/>
                  <a:pt x="101151" y="3592"/>
                  <a:pt x="101183" y="3623"/>
                </a:cubicBezTo>
                <a:lnTo>
                  <a:pt x="101594" y="3623"/>
                </a:lnTo>
                <a:cubicBezTo>
                  <a:pt x="101816" y="3623"/>
                  <a:pt x="102006" y="3560"/>
                  <a:pt x="102164" y="3465"/>
                </a:cubicBezTo>
                <a:cubicBezTo>
                  <a:pt x="102424" y="3335"/>
                  <a:pt x="102629" y="3162"/>
                  <a:pt x="102767" y="2946"/>
                </a:cubicBezTo>
                <a:lnTo>
                  <a:pt x="102767" y="2946"/>
                </a:lnTo>
                <a:cubicBezTo>
                  <a:pt x="102804" y="3573"/>
                  <a:pt x="103093" y="4228"/>
                  <a:pt x="104065" y="4478"/>
                </a:cubicBezTo>
                <a:cubicBezTo>
                  <a:pt x="104119" y="4490"/>
                  <a:pt x="104172" y="4496"/>
                  <a:pt x="104224" y="4496"/>
                </a:cubicBezTo>
                <a:cubicBezTo>
                  <a:pt x="104445" y="4496"/>
                  <a:pt x="104645" y="4403"/>
                  <a:pt x="104825" y="4352"/>
                </a:cubicBezTo>
                <a:cubicBezTo>
                  <a:pt x="105236" y="4193"/>
                  <a:pt x="105490" y="3908"/>
                  <a:pt x="105616" y="3528"/>
                </a:cubicBezTo>
                <a:cubicBezTo>
                  <a:pt x="105711" y="3275"/>
                  <a:pt x="105775" y="3053"/>
                  <a:pt x="105743" y="2800"/>
                </a:cubicBezTo>
                <a:cubicBezTo>
                  <a:pt x="105648" y="2578"/>
                  <a:pt x="105585" y="2356"/>
                  <a:pt x="105458" y="2135"/>
                </a:cubicBezTo>
                <a:cubicBezTo>
                  <a:pt x="105331" y="1881"/>
                  <a:pt x="105110" y="1818"/>
                  <a:pt x="104920" y="1660"/>
                </a:cubicBezTo>
                <a:cubicBezTo>
                  <a:pt x="105007" y="1660"/>
                  <a:pt x="105092" y="1662"/>
                  <a:pt x="105175" y="1662"/>
                </a:cubicBezTo>
                <a:cubicBezTo>
                  <a:pt x="105424" y="1662"/>
                  <a:pt x="105656" y="1644"/>
                  <a:pt x="105870" y="1501"/>
                </a:cubicBezTo>
                <a:cubicBezTo>
                  <a:pt x="106123" y="1280"/>
                  <a:pt x="106376" y="1090"/>
                  <a:pt x="106535" y="773"/>
                </a:cubicBezTo>
                <a:lnTo>
                  <a:pt x="106535" y="773"/>
                </a:lnTo>
                <a:cubicBezTo>
                  <a:pt x="106535" y="1090"/>
                  <a:pt x="106503" y="1375"/>
                  <a:pt x="106598" y="1628"/>
                </a:cubicBezTo>
                <a:cubicBezTo>
                  <a:pt x="106725" y="1850"/>
                  <a:pt x="106883" y="2040"/>
                  <a:pt x="107041" y="2198"/>
                </a:cubicBezTo>
                <a:cubicBezTo>
                  <a:pt x="107231" y="2420"/>
                  <a:pt x="107485" y="2483"/>
                  <a:pt x="107675" y="2578"/>
                </a:cubicBezTo>
                <a:cubicBezTo>
                  <a:pt x="107755" y="2603"/>
                  <a:pt x="107841" y="2615"/>
                  <a:pt x="107932" y="2615"/>
                </a:cubicBezTo>
                <a:cubicBezTo>
                  <a:pt x="108418" y="2615"/>
                  <a:pt x="109018" y="2282"/>
                  <a:pt x="109258" y="1881"/>
                </a:cubicBezTo>
                <a:cubicBezTo>
                  <a:pt x="109607" y="1248"/>
                  <a:pt x="109575" y="678"/>
                  <a:pt x="109195" y="140"/>
                </a:cubicBezTo>
                <a:lnTo>
                  <a:pt x="106820" y="140"/>
                </a:lnTo>
                <a:cubicBezTo>
                  <a:pt x="106725" y="266"/>
                  <a:pt x="106693" y="393"/>
                  <a:pt x="106566" y="551"/>
                </a:cubicBezTo>
                <a:lnTo>
                  <a:pt x="106566" y="108"/>
                </a:lnTo>
                <a:lnTo>
                  <a:pt x="103653" y="108"/>
                </a:lnTo>
                <a:cubicBezTo>
                  <a:pt x="103634" y="143"/>
                  <a:pt x="103612" y="175"/>
                  <a:pt x="103590" y="205"/>
                </a:cubicBezTo>
                <a:lnTo>
                  <a:pt x="103590" y="205"/>
                </a:lnTo>
                <a:lnTo>
                  <a:pt x="103590" y="108"/>
                </a:lnTo>
                <a:lnTo>
                  <a:pt x="103653" y="108"/>
                </a:lnTo>
                <a:cubicBezTo>
                  <a:pt x="103510" y="92"/>
                  <a:pt x="102980" y="84"/>
                  <a:pt x="102442" y="84"/>
                </a:cubicBezTo>
                <a:cubicBezTo>
                  <a:pt x="101903" y="84"/>
                  <a:pt x="101357" y="92"/>
                  <a:pt x="101183" y="108"/>
                </a:cubicBezTo>
                <a:cubicBezTo>
                  <a:pt x="101214" y="140"/>
                  <a:pt x="101214" y="203"/>
                  <a:pt x="101278" y="235"/>
                </a:cubicBezTo>
                <a:cubicBezTo>
                  <a:pt x="101436" y="393"/>
                  <a:pt x="101594" y="520"/>
                  <a:pt x="101784" y="678"/>
                </a:cubicBezTo>
                <a:lnTo>
                  <a:pt x="101974" y="678"/>
                </a:lnTo>
                <a:cubicBezTo>
                  <a:pt x="101911" y="710"/>
                  <a:pt x="101879" y="726"/>
                  <a:pt x="101856" y="726"/>
                </a:cubicBezTo>
                <a:cubicBezTo>
                  <a:pt x="101832" y="726"/>
                  <a:pt x="101816" y="710"/>
                  <a:pt x="101784" y="678"/>
                </a:cubicBezTo>
                <a:cubicBezTo>
                  <a:pt x="101531" y="678"/>
                  <a:pt x="101341" y="678"/>
                  <a:pt x="101119" y="710"/>
                </a:cubicBezTo>
                <a:cubicBezTo>
                  <a:pt x="100739" y="836"/>
                  <a:pt x="100518" y="1026"/>
                  <a:pt x="100264" y="1311"/>
                </a:cubicBezTo>
                <a:cubicBezTo>
                  <a:pt x="100233" y="1375"/>
                  <a:pt x="100201" y="1406"/>
                  <a:pt x="100106" y="1533"/>
                </a:cubicBezTo>
                <a:cubicBezTo>
                  <a:pt x="100201" y="900"/>
                  <a:pt x="100043" y="456"/>
                  <a:pt x="99599" y="108"/>
                </a:cubicBezTo>
                <a:lnTo>
                  <a:pt x="97667" y="108"/>
                </a:lnTo>
                <a:cubicBezTo>
                  <a:pt x="97541" y="298"/>
                  <a:pt x="97382" y="456"/>
                  <a:pt x="97224" y="710"/>
                </a:cubicBezTo>
                <a:lnTo>
                  <a:pt x="97224" y="140"/>
                </a:lnTo>
                <a:lnTo>
                  <a:pt x="91492" y="140"/>
                </a:lnTo>
                <a:cubicBezTo>
                  <a:pt x="91587" y="456"/>
                  <a:pt x="91809" y="741"/>
                  <a:pt x="92125" y="900"/>
                </a:cubicBezTo>
                <a:cubicBezTo>
                  <a:pt x="92046" y="947"/>
                  <a:pt x="91967" y="947"/>
                  <a:pt x="91888" y="947"/>
                </a:cubicBezTo>
                <a:cubicBezTo>
                  <a:pt x="91809" y="947"/>
                  <a:pt x="91729" y="947"/>
                  <a:pt x="91650" y="995"/>
                </a:cubicBezTo>
                <a:cubicBezTo>
                  <a:pt x="91524" y="1026"/>
                  <a:pt x="91365" y="1026"/>
                  <a:pt x="91239" y="1090"/>
                </a:cubicBezTo>
                <a:cubicBezTo>
                  <a:pt x="91144" y="1185"/>
                  <a:pt x="91017" y="1248"/>
                  <a:pt x="90890" y="1375"/>
                </a:cubicBezTo>
                <a:cubicBezTo>
                  <a:pt x="90827" y="1470"/>
                  <a:pt x="90732" y="1565"/>
                  <a:pt x="90605" y="1723"/>
                </a:cubicBezTo>
                <a:cubicBezTo>
                  <a:pt x="90669" y="900"/>
                  <a:pt x="90257" y="425"/>
                  <a:pt x="89623" y="108"/>
                </a:cubicBezTo>
                <a:lnTo>
                  <a:pt x="88610" y="108"/>
                </a:lnTo>
                <a:cubicBezTo>
                  <a:pt x="88167" y="298"/>
                  <a:pt x="87850" y="583"/>
                  <a:pt x="87660" y="1026"/>
                </a:cubicBezTo>
                <a:lnTo>
                  <a:pt x="87660" y="235"/>
                </a:lnTo>
                <a:lnTo>
                  <a:pt x="87533" y="108"/>
                </a:lnTo>
                <a:lnTo>
                  <a:pt x="81801" y="108"/>
                </a:lnTo>
                <a:cubicBezTo>
                  <a:pt x="81833" y="140"/>
                  <a:pt x="81833" y="203"/>
                  <a:pt x="81833" y="203"/>
                </a:cubicBezTo>
                <a:lnTo>
                  <a:pt x="81865" y="235"/>
                </a:lnTo>
                <a:cubicBezTo>
                  <a:pt x="81960" y="583"/>
                  <a:pt x="82086" y="868"/>
                  <a:pt x="82435" y="1026"/>
                </a:cubicBezTo>
                <a:cubicBezTo>
                  <a:pt x="82498" y="1058"/>
                  <a:pt x="82593" y="1153"/>
                  <a:pt x="82656" y="1216"/>
                </a:cubicBezTo>
                <a:lnTo>
                  <a:pt x="82846" y="1216"/>
                </a:lnTo>
                <a:cubicBezTo>
                  <a:pt x="82783" y="1264"/>
                  <a:pt x="82751" y="1288"/>
                  <a:pt x="82728" y="1288"/>
                </a:cubicBezTo>
                <a:cubicBezTo>
                  <a:pt x="82704" y="1288"/>
                  <a:pt x="82688" y="1264"/>
                  <a:pt x="82656" y="1216"/>
                </a:cubicBezTo>
                <a:cubicBezTo>
                  <a:pt x="82435" y="1216"/>
                  <a:pt x="82213" y="1216"/>
                  <a:pt x="81991" y="1248"/>
                </a:cubicBezTo>
                <a:cubicBezTo>
                  <a:pt x="81643" y="1375"/>
                  <a:pt x="81358" y="1565"/>
                  <a:pt x="81168" y="1850"/>
                </a:cubicBezTo>
                <a:cubicBezTo>
                  <a:pt x="81104" y="1881"/>
                  <a:pt x="81073" y="1945"/>
                  <a:pt x="81009" y="2040"/>
                </a:cubicBezTo>
                <a:lnTo>
                  <a:pt x="81009" y="1786"/>
                </a:lnTo>
                <a:cubicBezTo>
                  <a:pt x="81009" y="1501"/>
                  <a:pt x="80914" y="1311"/>
                  <a:pt x="80788" y="1058"/>
                </a:cubicBezTo>
                <a:cubicBezTo>
                  <a:pt x="80693" y="836"/>
                  <a:pt x="80534" y="710"/>
                  <a:pt x="80376" y="551"/>
                </a:cubicBezTo>
                <a:lnTo>
                  <a:pt x="80376" y="520"/>
                </a:lnTo>
                <a:lnTo>
                  <a:pt x="80439" y="425"/>
                </a:lnTo>
                <a:cubicBezTo>
                  <a:pt x="80788" y="425"/>
                  <a:pt x="81009" y="361"/>
                  <a:pt x="81199" y="140"/>
                </a:cubicBezTo>
                <a:lnTo>
                  <a:pt x="79489" y="140"/>
                </a:lnTo>
                <a:lnTo>
                  <a:pt x="79616" y="266"/>
                </a:lnTo>
                <a:cubicBezTo>
                  <a:pt x="78888" y="266"/>
                  <a:pt x="78476" y="615"/>
                  <a:pt x="78096" y="1248"/>
                </a:cubicBezTo>
                <a:cubicBezTo>
                  <a:pt x="78064" y="836"/>
                  <a:pt x="78128" y="456"/>
                  <a:pt x="77906" y="140"/>
                </a:cubicBezTo>
                <a:lnTo>
                  <a:pt x="75246" y="140"/>
                </a:lnTo>
                <a:cubicBezTo>
                  <a:pt x="75246" y="203"/>
                  <a:pt x="75246" y="235"/>
                  <a:pt x="75214" y="298"/>
                </a:cubicBezTo>
                <a:cubicBezTo>
                  <a:pt x="75214" y="235"/>
                  <a:pt x="75182" y="203"/>
                  <a:pt x="75182" y="140"/>
                </a:cubicBezTo>
                <a:lnTo>
                  <a:pt x="72205" y="140"/>
                </a:lnTo>
                <a:cubicBezTo>
                  <a:pt x="72237" y="741"/>
                  <a:pt x="72554" y="1153"/>
                  <a:pt x="73092" y="1375"/>
                </a:cubicBezTo>
                <a:lnTo>
                  <a:pt x="73092" y="1470"/>
                </a:lnTo>
                <a:lnTo>
                  <a:pt x="72966" y="1470"/>
                </a:lnTo>
                <a:lnTo>
                  <a:pt x="72966" y="1406"/>
                </a:lnTo>
                <a:cubicBezTo>
                  <a:pt x="72974" y="1398"/>
                  <a:pt x="72982" y="1392"/>
                  <a:pt x="72991" y="1388"/>
                </a:cubicBezTo>
                <a:lnTo>
                  <a:pt x="72991" y="1388"/>
                </a:lnTo>
                <a:cubicBezTo>
                  <a:pt x="72753" y="1421"/>
                  <a:pt x="72558" y="1474"/>
                  <a:pt x="72364" y="1501"/>
                </a:cubicBezTo>
                <a:cubicBezTo>
                  <a:pt x="72237" y="1501"/>
                  <a:pt x="71889" y="1691"/>
                  <a:pt x="71794" y="1818"/>
                </a:cubicBezTo>
                <a:cubicBezTo>
                  <a:pt x="71635" y="1976"/>
                  <a:pt x="71540" y="2135"/>
                  <a:pt x="71382" y="2325"/>
                </a:cubicBezTo>
                <a:cubicBezTo>
                  <a:pt x="71445" y="1533"/>
                  <a:pt x="71129" y="995"/>
                  <a:pt x="70464" y="583"/>
                </a:cubicBezTo>
                <a:cubicBezTo>
                  <a:pt x="70590" y="583"/>
                  <a:pt x="70654" y="615"/>
                  <a:pt x="70780" y="615"/>
                </a:cubicBezTo>
                <a:cubicBezTo>
                  <a:pt x="70907" y="615"/>
                  <a:pt x="71002" y="615"/>
                  <a:pt x="71129" y="583"/>
                </a:cubicBezTo>
                <a:cubicBezTo>
                  <a:pt x="71224" y="583"/>
                  <a:pt x="71350" y="551"/>
                  <a:pt x="71414" y="520"/>
                </a:cubicBezTo>
                <a:cubicBezTo>
                  <a:pt x="71477" y="425"/>
                  <a:pt x="71572" y="361"/>
                  <a:pt x="71699" y="298"/>
                </a:cubicBezTo>
                <a:cubicBezTo>
                  <a:pt x="71794" y="266"/>
                  <a:pt x="71889" y="203"/>
                  <a:pt x="71920" y="76"/>
                </a:cubicBezTo>
                <a:lnTo>
                  <a:pt x="70780" y="76"/>
                </a:lnTo>
                <a:cubicBezTo>
                  <a:pt x="70506" y="76"/>
                  <a:pt x="70260" y="62"/>
                  <a:pt x="69995" y="62"/>
                </a:cubicBezTo>
                <a:close/>
                <a:moveTo>
                  <a:pt x="77051" y="28167"/>
                </a:moveTo>
                <a:cubicBezTo>
                  <a:pt x="76607" y="28167"/>
                  <a:pt x="76196" y="28452"/>
                  <a:pt x="76006" y="28800"/>
                </a:cubicBezTo>
                <a:cubicBezTo>
                  <a:pt x="75974" y="28927"/>
                  <a:pt x="75879" y="29022"/>
                  <a:pt x="75847" y="29180"/>
                </a:cubicBezTo>
                <a:lnTo>
                  <a:pt x="75847" y="29845"/>
                </a:lnTo>
                <a:cubicBezTo>
                  <a:pt x="76006" y="30288"/>
                  <a:pt x="76196" y="30542"/>
                  <a:pt x="76512" y="30763"/>
                </a:cubicBezTo>
                <a:cubicBezTo>
                  <a:pt x="76893" y="30953"/>
                  <a:pt x="77241" y="30858"/>
                  <a:pt x="77558" y="30922"/>
                </a:cubicBezTo>
                <a:cubicBezTo>
                  <a:pt x="78159" y="30668"/>
                  <a:pt x="78539" y="30288"/>
                  <a:pt x="78539" y="29560"/>
                </a:cubicBezTo>
                <a:cubicBezTo>
                  <a:pt x="78539" y="28863"/>
                  <a:pt x="78191" y="28452"/>
                  <a:pt x="77526" y="28167"/>
                </a:cubicBezTo>
                <a:close/>
                <a:moveTo>
                  <a:pt x="16658" y="29275"/>
                </a:moveTo>
                <a:cubicBezTo>
                  <a:pt x="16436" y="29402"/>
                  <a:pt x="16246" y="29560"/>
                  <a:pt x="16120" y="29845"/>
                </a:cubicBezTo>
                <a:lnTo>
                  <a:pt x="16120" y="30415"/>
                </a:lnTo>
                <a:cubicBezTo>
                  <a:pt x="16246" y="30700"/>
                  <a:pt x="16436" y="30858"/>
                  <a:pt x="16658" y="30985"/>
                </a:cubicBezTo>
                <a:lnTo>
                  <a:pt x="17291" y="30985"/>
                </a:lnTo>
                <a:cubicBezTo>
                  <a:pt x="17545" y="30858"/>
                  <a:pt x="17735" y="30700"/>
                  <a:pt x="17861" y="30415"/>
                </a:cubicBezTo>
                <a:lnTo>
                  <a:pt x="17861" y="29845"/>
                </a:lnTo>
                <a:cubicBezTo>
                  <a:pt x="17735" y="29560"/>
                  <a:pt x="17545" y="29402"/>
                  <a:pt x="17291" y="29275"/>
                </a:cubicBezTo>
                <a:close/>
                <a:moveTo>
                  <a:pt x="99143" y="28925"/>
                </a:moveTo>
                <a:cubicBezTo>
                  <a:pt x="98895" y="28925"/>
                  <a:pt x="98646" y="28993"/>
                  <a:pt x="98427" y="29212"/>
                </a:cubicBezTo>
                <a:cubicBezTo>
                  <a:pt x="98174" y="29433"/>
                  <a:pt x="98111" y="29718"/>
                  <a:pt x="98111" y="30035"/>
                </a:cubicBezTo>
                <a:cubicBezTo>
                  <a:pt x="98111" y="30352"/>
                  <a:pt x="98269" y="30605"/>
                  <a:pt x="98459" y="30795"/>
                </a:cubicBezTo>
                <a:cubicBezTo>
                  <a:pt x="98723" y="31059"/>
                  <a:pt x="99009" y="31081"/>
                  <a:pt x="99299" y="31081"/>
                </a:cubicBezTo>
                <a:cubicBezTo>
                  <a:pt x="99356" y="31081"/>
                  <a:pt x="99414" y="31080"/>
                  <a:pt x="99473" y="31080"/>
                </a:cubicBezTo>
                <a:cubicBezTo>
                  <a:pt x="100138" y="30795"/>
                  <a:pt x="100359" y="30320"/>
                  <a:pt x="100264" y="29718"/>
                </a:cubicBezTo>
                <a:cubicBezTo>
                  <a:pt x="100138" y="29370"/>
                  <a:pt x="99884" y="29085"/>
                  <a:pt x="99473" y="28958"/>
                </a:cubicBezTo>
                <a:cubicBezTo>
                  <a:pt x="99365" y="28939"/>
                  <a:pt x="99254" y="28925"/>
                  <a:pt x="99143" y="28925"/>
                </a:cubicBezTo>
                <a:close/>
                <a:moveTo>
                  <a:pt x="26415" y="28570"/>
                </a:moveTo>
                <a:cubicBezTo>
                  <a:pt x="25769" y="28570"/>
                  <a:pt x="25209" y="29248"/>
                  <a:pt x="25209" y="29813"/>
                </a:cubicBezTo>
                <a:cubicBezTo>
                  <a:pt x="25209" y="30510"/>
                  <a:pt x="25842" y="31112"/>
                  <a:pt x="26475" y="31144"/>
                </a:cubicBezTo>
                <a:cubicBezTo>
                  <a:pt x="27172" y="31144"/>
                  <a:pt x="27805" y="30510"/>
                  <a:pt x="27837" y="29877"/>
                </a:cubicBezTo>
                <a:cubicBezTo>
                  <a:pt x="27837" y="29251"/>
                  <a:pt x="27249" y="28570"/>
                  <a:pt x="26652" y="28570"/>
                </a:cubicBezTo>
                <a:cubicBezTo>
                  <a:pt x="26614" y="28570"/>
                  <a:pt x="26576" y="28573"/>
                  <a:pt x="26539" y="28578"/>
                </a:cubicBezTo>
                <a:cubicBezTo>
                  <a:pt x="26497" y="28573"/>
                  <a:pt x="26456" y="28570"/>
                  <a:pt x="26415" y="28570"/>
                </a:cubicBezTo>
                <a:close/>
                <a:moveTo>
                  <a:pt x="67739" y="28384"/>
                </a:moveTo>
                <a:cubicBezTo>
                  <a:pt x="67698" y="28384"/>
                  <a:pt x="67656" y="28385"/>
                  <a:pt x="67613" y="28388"/>
                </a:cubicBezTo>
                <a:cubicBezTo>
                  <a:pt x="66758" y="28388"/>
                  <a:pt x="66283" y="28927"/>
                  <a:pt x="66220" y="29813"/>
                </a:cubicBezTo>
                <a:cubicBezTo>
                  <a:pt x="66188" y="30193"/>
                  <a:pt x="66347" y="30542"/>
                  <a:pt x="66663" y="30827"/>
                </a:cubicBezTo>
                <a:cubicBezTo>
                  <a:pt x="66906" y="31070"/>
                  <a:pt x="67195" y="31221"/>
                  <a:pt x="67491" y="31221"/>
                </a:cubicBezTo>
                <a:cubicBezTo>
                  <a:pt x="67542" y="31221"/>
                  <a:pt x="67594" y="31216"/>
                  <a:pt x="67645" y="31207"/>
                </a:cubicBezTo>
                <a:cubicBezTo>
                  <a:pt x="68500" y="31175"/>
                  <a:pt x="69007" y="30668"/>
                  <a:pt x="69070" y="29813"/>
                </a:cubicBezTo>
                <a:cubicBezTo>
                  <a:pt x="68980" y="28970"/>
                  <a:pt x="68545" y="28384"/>
                  <a:pt x="67739" y="28384"/>
                </a:cubicBezTo>
                <a:close/>
                <a:moveTo>
                  <a:pt x="89453" y="29008"/>
                </a:moveTo>
                <a:cubicBezTo>
                  <a:pt x="89199" y="29008"/>
                  <a:pt x="88988" y="29150"/>
                  <a:pt x="88800" y="29338"/>
                </a:cubicBezTo>
                <a:cubicBezTo>
                  <a:pt x="88642" y="29497"/>
                  <a:pt x="88547" y="29623"/>
                  <a:pt x="88420" y="29845"/>
                </a:cubicBezTo>
                <a:lnTo>
                  <a:pt x="88420" y="30257"/>
                </a:lnTo>
                <a:cubicBezTo>
                  <a:pt x="88388" y="30573"/>
                  <a:pt x="88547" y="30827"/>
                  <a:pt x="88768" y="31049"/>
                </a:cubicBezTo>
                <a:cubicBezTo>
                  <a:pt x="88927" y="31207"/>
                  <a:pt x="89085" y="31302"/>
                  <a:pt x="89275" y="31429"/>
                </a:cubicBezTo>
                <a:cubicBezTo>
                  <a:pt x="89360" y="31429"/>
                  <a:pt x="89458" y="31414"/>
                  <a:pt x="89561" y="31414"/>
                </a:cubicBezTo>
                <a:cubicBezTo>
                  <a:pt x="89613" y="31414"/>
                  <a:pt x="89666" y="31418"/>
                  <a:pt x="89718" y="31429"/>
                </a:cubicBezTo>
                <a:cubicBezTo>
                  <a:pt x="89746" y="31431"/>
                  <a:pt x="89773" y="31433"/>
                  <a:pt x="89799" y="31433"/>
                </a:cubicBezTo>
                <a:cubicBezTo>
                  <a:pt x="90074" y="31433"/>
                  <a:pt x="90279" y="31285"/>
                  <a:pt x="90510" y="31112"/>
                </a:cubicBezTo>
                <a:cubicBezTo>
                  <a:pt x="90669" y="30953"/>
                  <a:pt x="90732" y="30795"/>
                  <a:pt x="90859" y="30605"/>
                </a:cubicBezTo>
                <a:lnTo>
                  <a:pt x="90859" y="30162"/>
                </a:lnTo>
                <a:cubicBezTo>
                  <a:pt x="90890" y="29845"/>
                  <a:pt x="90732" y="29592"/>
                  <a:pt x="90542" y="29370"/>
                </a:cubicBezTo>
                <a:cubicBezTo>
                  <a:pt x="90384" y="29212"/>
                  <a:pt x="90225" y="29117"/>
                  <a:pt x="90003" y="29022"/>
                </a:cubicBezTo>
                <a:lnTo>
                  <a:pt x="89592" y="29022"/>
                </a:lnTo>
                <a:cubicBezTo>
                  <a:pt x="89544" y="29012"/>
                  <a:pt x="89498" y="29008"/>
                  <a:pt x="89453" y="29008"/>
                </a:cubicBezTo>
                <a:close/>
                <a:moveTo>
                  <a:pt x="58113" y="28610"/>
                </a:moveTo>
                <a:cubicBezTo>
                  <a:pt x="57321" y="28610"/>
                  <a:pt x="56656" y="29338"/>
                  <a:pt x="56656" y="30035"/>
                </a:cubicBezTo>
                <a:cubicBezTo>
                  <a:pt x="56656" y="30795"/>
                  <a:pt x="57353" y="31492"/>
                  <a:pt x="58081" y="31492"/>
                </a:cubicBezTo>
                <a:cubicBezTo>
                  <a:pt x="58841" y="31492"/>
                  <a:pt x="59570" y="30795"/>
                  <a:pt x="59506" y="30067"/>
                </a:cubicBezTo>
                <a:cubicBezTo>
                  <a:pt x="59570" y="29338"/>
                  <a:pt x="58778" y="28642"/>
                  <a:pt x="58113" y="28610"/>
                </a:cubicBezTo>
                <a:close/>
                <a:moveTo>
                  <a:pt x="48580" y="28832"/>
                </a:moveTo>
                <a:cubicBezTo>
                  <a:pt x="47789" y="28832"/>
                  <a:pt x="47124" y="29465"/>
                  <a:pt x="47124" y="30257"/>
                </a:cubicBezTo>
                <a:cubicBezTo>
                  <a:pt x="47124" y="31049"/>
                  <a:pt x="47789" y="31745"/>
                  <a:pt x="48549" y="31745"/>
                </a:cubicBezTo>
                <a:cubicBezTo>
                  <a:pt x="49372" y="31745"/>
                  <a:pt x="50005" y="31049"/>
                  <a:pt x="49942" y="30320"/>
                </a:cubicBezTo>
                <a:cubicBezTo>
                  <a:pt x="50005" y="29497"/>
                  <a:pt x="49340" y="28832"/>
                  <a:pt x="48580" y="28832"/>
                </a:cubicBezTo>
                <a:close/>
                <a:moveTo>
                  <a:pt x="102069" y="29845"/>
                </a:moveTo>
                <a:cubicBezTo>
                  <a:pt x="101468" y="29845"/>
                  <a:pt x="101056" y="30193"/>
                  <a:pt x="101024" y="30795"/>
                </a:cubicBezTo>
                <a:cubicBezTo>
                  <a:pt x="100993" y="31334"/>
                  <a:pt x="101436" y="31809"/>
                  <a:pt x="102006" y="31809"/>
                </a:cubicBezTo>
                <a:cubicBezTo>
                  <a:pt x="102608" y="31809"/>
                  <a:pt x="102956" y="31429"/>
                  <a:pt x="103019" y="30827"/>
                </a:cubicBezTo>
                <a:cubicBezTo>
                  <a:pt x="103019" y="30288"/>
                  <a:pt x="102639" y="29877"/>
                  <a:pt x="102069" y="29845"/>
                </a:cubicBezTo>
                <a:close/>
                <a:moveTo>
                  <a:pt x="80091" y="29117"/>
                </a:moveTo>
                <a:cubicBezTo>
                  <a:pt x="79363" y="29117"/>
                  <a:pt x="78729" y="29718"/>
                  <a:pt x="78729" y="30478"/>
                </a:cubicBezTo>
                <a:cubicBezTo>
                  <a:pt x="78729" y="31239"/>
                  <a:pt x="79363" y="31872"/>
                  <a:pt x="80091" y="31872"/>
                </a:cubicBezTo>
                <a:cubicBezTo>
                  <a:pt x="80851" y="31872"/>
                  <a:pt x="81421" y="31239"/>
                  <a:pt x="81421" y="30510"/>
                </a:cubicBezTo>
                <a:cubicBezTo>
                  <a:pt x="81421" y="29750"/>
                  <a:pt x="80851" y="29117"/>
                  <a:pt x="80091" y="29117"/>
                </a:cubicBezTo>
                <a:close/>
                <a:moveTo>
                  <a:pt x="19797" y="30059"/>
                </a:moveTo>
                <a:cubicBezTo>
                  <a:pt x="19635" y="30059"/>
                  <a:pt x="19476" y="30098"/>
                  <a:pt x="19318" y="30162"/>
                </a:cubicBezTo>
                <a:lnTo>
                  <a:pt x="18970" y="30510"/>
                </a:lnTo>
                <a:cubicBezTo>
                  <a:pt x="18843" y="30827"/>
                  <a:pt x="18843" y="31144"/>
                  <a:pt x="19001" y="31492"/>
                </a:cubicBezTo>
                <a:lnTo>
                  <a:pt x="19318" y="31809"/>
                </a:lnTo>
                <a:cubicBezTo>
                  <a:pt x="19476" y="31872"/>
                  <a:pt x="19635" y="31904"/>
                  <a:pt x="19797" y="31904"/>
                </a:cubicBezTo>
                <a:cubicBezTo>
                  <a:pt x="19959" y="31904"/>
                  <a:pt x="20126" y="31872"/>
                  <a:pt x="20300" y="31809"/>
                </a:cubicBezTo>
                <a:lnTo>
                  <a:pt x="20617" y="31492"/>
                </a:lnTo>
                <a:cubicBezTo>
                  <a:pt x="20775" y="31144"/>
                  <a:pt x="20775" y="30827"/>
                  <a:pt x="20680" y="30542"/>
                </a:cubicBezTo>
                <a:lnTo>
                  <a:pt x="20300" y="30193"/>
                </a:lnTo>
                <a:cubicBezTo>
                  <a:pt x="20126" y="30098"/>
                  <a:pt x="19959" y="30059"/>
                  <a:pt x="19797" y="30059"/>
                </a:cubicBezTo>
                <a:close/>
                <a:moveTo>
                  <a:pt x="29421" y="29429"/>
                </a:moveTo>
                <a:cubicBezTo>
                  <a:pt x="29390" y="29429"/>
                  <a:pt x="29358" y="29431"/>
                  <a:pt x="29326" y="29433"/>
                </a:cubicBezTo>
                <a:cubicBezTo>
                  <a:pt x="28977" y="29433"/>
                  <a:pt x="28629" y="29592"/>
                  <a:pt x="28344" y="29877"/>
                </a:cubicBezTo>
                <a:cubicBezTo>
                  <a:pt x="28122" y="30162"/>
                  <a:pt x="27995" y="30478"/>
                  <a:pt x="27995" y="30795"/>
                </a:cubicBezTo>
                <a:cubicBezTo>
                  <a:pt x="27995" y="31112"/>
                  <a:pt x="28090" y="31460"/>
                  <a:pt x="28375" y="31745"/>
                </a:cubicBezTo>
                <a:cubicBezTo>
                  <a:pt x="28661" y="31999"/>
                  <a:pt x="28977" y="32125"/>
                  <a:pt x="29326" y="32125"/>
                </a:cubicBezTo>
                <a:cubicBezTo>
                  <a:pt x="29642" y="32125"/>
                  <a:pt x="30022" y="31999"/>
                  <a:pt x="30276" y="31745"/>
                </a:cubicBezTo>
                <a:cubicBezTo>
                  <a:pt x="30561" y="31460"/>
                  <a:pt x="30656" y="31112"/>
                  <a:pt x="30719" y="30795"/>
                </a:cubicBezTo>
                <a:cubicBezTo>
                  <a:pt x="30656" y="30415"/>
                  <a:pt x="30561" y="30067"/>
                  <a:pt x="30276" y="29813"/>
                </a:cubicBezTo>
                <a:cubicBezTo>
                  <a:pt x="30044" y="29582"/>
                  <a:pt x="29759" y="29429"/>
                  <a:pt x="29421" y="29429"/>
                </a:cubicBezTo>
                <a:close/>
                <a:moveTo>
                  <a:pt x="70559" y="29275"/>
                </a:moveTo>
                <a:cubicBezTo>
                  <a:pt x="69767" y="29275"/>
                  <a:pt x="69165" y="29877"/>
                  <a:pt x="69165" y="30700"/>
                </a:cubicBezTo>
                <a:cubicBezTo>
                  <a:pt x="69134" y="31460"/>
                  <a:pt x="69830" y="32125"/>
                  <a:pt x="70590" y="32125"/>
                </a:cubicBezTo>
                <a:cubicBezTo>
                  <a:pt x="71350" y="32125"/>
                  <a:pt x="72015" y="31460"/>
                  <a:pt x="72015" y="30700"/>
                </a:cubicBezTo>
                <a:cubicBezTo>
                  <a:pt x="71920" y="29877"/>
                  <a:pt x="71350" y="29275"/>
                  <a:pt x="70559" y="29275"/>
                </a:cubicBezTo>
                <a:close/>
                <a:moveTo>
                  <a:pt x="92474" y="29908"/>
                </a:moveTo>
                <a:cubicBezTo>
                  <a:pt x="92157" y="29940"/>
                  <a:pt x="91809" y="30067"/>
                  <a:pt x="91619" y="30352"/>
                </a:cubicBezTo>
                <a:cubicBezTo>
                  <a:pt x="91397" y="30573"/>
                  <a:pt x="91302" y="30858"/>
                  <a:pt x="91334" y="31144"/>
                </a:cubicBezTo>
                <a:cubicBezTo>
                  <a:pt x="91334" y="31460"/>
                  <a:pt x="91460" y="31745"/>
                  <a:pt x="91682" y="31967"/>
                </a:cubicBezTo>
                <a:cubicBezTo>
                  <a:pt x="91904" y="32189"/>
                  <a:pt x="92126" y="32289"/>
                  <a:pt x="92391" y="32289"/>
                </a:cubicBezTo>
                <a:cubicBezTo>
                  <a:pt x="92428" y="32289"/>
                  <a:pt x="92466" y="32287"/>
                  <a:pt x="92505" y="32284"/>
                </a:cubicBezTo>
                <a:cubicBezTo>
                  <a:pt x="92822" y="32284"/>
                  <a:pt x="93107" y="32157"/>
                  <a:pt x="93360" y="31935"/>
                </a:cubicBezTo>
                <a:cubicBezTo>
                  <a:pt x="93582" y="31682"/>
                  <a:pt x="93614" y="31365"/>
                  <a:pt x="93740" y="31112"/>
                </a:cubicBezTo>
                <a:cubicBezTo>
                  <a:pt x="93614" y="30922"/>
                  <a:pt x="93614" y="30668"/>
                  <a:pt x="93455" y="30478"/>
                </a:cubicBezTo>
                <a:cubicBezTo>
                  <a:pt x="93392" y="30352"/>
                  <a:pt x="93265" y="30225"/>
                  <a:pt x="93107" y="30130"/>
                </a:cubicBezTo>
                <a:cubicBezTo>
                  <a:pt x="92917" y="30003"/>
                  <a:pt x="92664" y="29908"/>
                  <a:pt x="92474" y="29908"/>
                </a:cubicBezTo>
                <a:close/>
                <a:moveTo>
                  <a:pt x="60915" y="29432"/>
                </a:moveTo>
                <a:cubicBezTo>
                  <a:pt x="60145" y="29432"/>
                  <a:pt x="59506" y="30175"/>
                  <a:pt x="59506" y="30827"/>
                </a:cubicBezTo>
                <a:cubicBezTo>
                  <a:pt x="59506" y="31586"/>
                  <a:pt x="60147" y="32287"/>
                  <a:pt x="60842" y="32287"/>
                </a:cubicBezTo>
                <a:cubicBezTo>
                  <a:pt x="60872" y="32287"/>
                  <a:pt x="60902" y="32286"/>
                  <a:pt x="60931" y="32284"/>
                </a:cubicBezTo>
                <a:cubicBezTo>
                  <a:pt x="60988" y="32293"/>
                  <a:pt x="61044" y="32298"/>
                  <a:pt x="61099" y="32298"/>
                </a:cubicBezTo>
                <a:cubicBezTo>
                  <a:pt x="61787" y="32298"/>
                  <a:pt x="62356" y="31598"/>
                  <a:pt x="62356" y="30953"/>
                </a:cubicBezTo>
                <a:cubicBezTo>
                  <a:pt x="62388" y="30162"/>
                  <a:pt x="61628" y="29497"/>
                  <a:pt x="60963" y="29433"/>
                </a:cubicBezTo>
                <a:cubicBezTo>
                  <a:pt x="60947" y="29433"/>
                  <a:pt x="60931" y="29432"/>
                  <a:pt x="60915" y="29432"/>
                </a:cubicBezTo>
                <a:close/>
                <a:moveTo>
                  <a:pt x="104983" y="30981"/>
                </a:moveTo>
                <a:cubicBezTo>
                  <a:pt x="104971" y="30981"/>
                  <a:pt x="104960" y="30982"/>
                  <a:pt x="104951" y="30985"/>
                </a:cubicBezTo>
                <a:cubicBezTo>
                  <a:pt x="104761" y="31017"/>
                  <a:pt x="104508" y="31049"/>
                  <a:pt x="104381" y="31270"/>
                </a:cubicBezTo>
                <a:cubicBezTo>
                  <a:pt x="104286" y="31429"/>
                  <a:pt x="104160" y="31619"/>
                  <a:pt x="104191" y="31809"/>
                </a:cubicBezTo>
                <a:cubicBezTo>
                  <a:pt x="104223" y="31999"/>
                  <a:pt x="104286" y="32220"/>
                  <a:pt x="104445" y="32379"/>
                </a:cubicBezTo>
                <a:cubicBezTo>
                  <a:pt x="104603" y="32505"/>
                  <a:pt x="104793" y="32537"/>
                  <a:pt x="104951" y="32569"/>
                </a:cubicBezTo>
                <a:cubicBezTo>
                  <a:pt x="105110" y="32537"/>
                  <a:pt x="105458" y="32410"/>
                  <a:pt x="105553" y="32284"/>
                </a:cubicBezTo>
                <a:cubicBezTo>
                  <a:pt x="105648" y="32125"/>
                  <a:pt x="105775" y="31935"/>
                  <a:pt x="105743" y="31745"/>
                </a:cubicBezTo>
                <a:cubicBezTo>
                  <a:pt x="105711" y="31524"/>
                  <a:pt x="105648" y="31334"/>
                  <a:pt x="105490" y="31175"/>
                </a:cubicBezTo>
                <a:cubicBezTo>
                  <a:pt x="105432" y="31118"/>
                  <a:pt x="105112" y="30981"/>
                  <a:pt x="104983" y="30981"/>
                </a:cubicBezTo>
                <a:close/>
                <a:moveTo>
                  <a:pt x="51383" y="29749"/>
                </a:moveTo>
                <a:cubicBezTo>
                  <a:pt x="50612" y="29749"/>
                  <a:pt x="49974" y="30492"/>
                  <a:pt x="49974" y="31144"/>
                </a:cubicBezTo>
                <a:cubicBezTo>
                  <a:pt x="49974" y="31904"/>
                  <a:pt x="50671" y="32600"/>
                  <a:pt x="51399" y="32600"/>
                </a:cubicBezTo>
                <a:cubicBezTo>
                  <a:pt x="52127" y="32600"/>
                  <a:pt x="52887" y="31904"/>
                  <a:pt x="52856" y="31175"/>
                </a:cubicBezTo>
                <a:cubicBezTo>
                  <a:pt x="52856" y="30415"/>
                  <a:pt x="52096" y="29750"/>
                  <a:pt x="51431" y="29750"/>
                </a:cubicBezTo>
                <a:cubicBezTo>
                  <a:pt x="51415" y="29749"/>
                  <a:pt x="51399" y="29749"/>
                  <a:pt x="51383" y="29749"/>
                </a:cubicBezTo>
                <a:close/>
                <a:moveTo>
                  <a:pt x="82973" y="30035"/>
                </a:moveTo>
                <a:cubicBezTo>
                  <a:pt x="82308" y="30035"/>
                  <a:pt x="81580" y="30700"/>
                  <a:pt x="81675" y="31334"/>
                </a:cubicBezTo>
                <a:cubicBezTo>
                  <a:pt x="81580" y="31999"/>
                  <a:pt x="82308" y="32600"/>
                  <a:pt x="82910" y="32664"/>
                </a:cubicBezTo>
                <a:cubicBezTo>
                  <a:pt x="83606" y="32664"/>
                  <a:pt x="84208" y="32030"/>
                  <a:pt x="84240" y="31397"/>
                </a:cubicBezTo>
                <a:cubicBezTo>
                  <a:pt x="84240" y="30700"/>
                  <a:pt x="83606" y="30067"/>
                  <a:pt x="82973" y="30035"/>
                </a:cubicBezTo>
                <a:close/>
                <a:moveTo>
                  <a:pt x="22710" y="30902"/>
                </a:moveTo>
                <a:cubicBezTo>
                  <a:pt x="22620" y="30902"/>
                  <a:pt x="22514" y="30926"/>
                  <a:pt x="22263" y="30985"/>
                </a:cubicBezTo>
                <a:lnTo>
                  <a:pt x="21820" y="31429"/>
                </a:lnTo>
                <a:cubicBezTo>
                  <a:pt x="21693" y="31745"/>
                  <a:pt x="21693" y="32062"/>
                  <a:pt x="21852" y="32410"/>
                </a:cubicBezTo>
                <a:lnTo>
                  <a:pt x="22263" y="32790"/>
                </a:lnTo>
                <a:cubicBezTo>
                  <a:pt x="22433" y="32858"/>
                  <a:pt x="22603" y="32890"/>
                  <a:pt x="22772" y="32890"/>
                </a:cubicBezTo>
                <a:cubicBezTo>
                  <a:pt x="22919" y="32890"/>
                  <a:pt x="23066" y="32866"/>
                  <a:pt x="23213" y="32822"/>
                </a:cubicBezTo>
                <a:lnTo>
                  <a:pt x="23593" y="32410"/>
                </a:lnTo>
                <a:cubicBezTo>
                  <a:pt x="23752" y="32062"/>
                  <a:pt x="23752" y="31745"/>
                  <a:pt x="23625" y="31460"/>
                </a:cubicBezTo>
                <a:lnTo>
                  <a:pt x="23150" y="30985"/>
                </a:lnTo>
                <a:cubicBezTo>
                  <a:pt x="22896" y="30934"/>
                  <a:pt x="22814" y="30902"/>
                  <a:pt x="22710" y="30902"/>
                </a:cubicBezTo>
                <a:close/>
                <a:moveTo>
                  <a:pt x="38970" y="29073"/>
                </a:moveTo>
                <a:cubicBezTo>
                  <a:pt x="38669" y="29073"/>
                  <a:pt x="38372" y="29233"/>
                  <a:pt x="38098" y="29370"/>
                </a:cubicBezTo>
                <a:cubicBezTo>
                  <a:pt x="37845" y="29497"/>
                  <a:pt x="37655" y="29877"/>
                  <a:pt x="37496" y="30352"/>
                </a:cubicBezTo>
                <a:cubicBezTo>
                  <a:pt x="37401" y="30637"/>
                  <a:pt x="37528" y="30858"/>
                  <a:pt x="37623" y="31112"/>
                </a:cubicBezTo>
                <a:cubicBezTo>
                  <a:pt x="37781" y="31492"/>
                  <a:pt x="38035" y="31777"/>
                  <a:pt x="38446" y="31904"/>
                </a:cubicBezTo>
                <a:cubicBezTo>
                  <a:pt x="38598" y="31947"/>
                  <a:pt x="38780" y="32035"/>
                  <a:pt x="38961" y="32035"/>
                </a:cubicBezTo>
                <a:cubicBezTo>
                  <a:pt x="39044" y="32035"/>
                  <a:pt x="39127" y="32017"/>
                  <a:pt x="39206" y="31967"/>
                </a:cubicBezTo>
                <a:cubicBezTo>
                  <a:pt x="39237" y="31975"/>
                  <a:pt x="39268" y="31978"/>
                  <a:pt x="39298" y="31978"/>
                </a:cubicBezTo>
                <a:cubicBezTo>
                  <a:pt x="39514" y="31978"/>
                  <a:pt x="39708" y="31797"/>
                  <a:pt x="39903" y="31714"/>
                </a:cubicBezTo>
                <a:cubicBezTo>
                  <a:pt x="40156" y="31555"/>
                  <a:pt x="40220" y="31302"/>
                  <a:pt x="40346" y="31017"/>
                </a:cubicBezTo>
                <a:lnTo>
                  <a:pt x="40346" y="31017"/>
                </a:lnTo>
                <a:cubicBezTo>
                  <a:pt x="40410" y="31270"/>
                  <a:pt x="40188" y="31429"/>
                  <a:pt x="40346" y="31587"/>
                </a:cubicBezTo>
                <a:cubicBezTo>
                  <a:pt x="40346" y="31777"/>
                  <a:pt x="40378" y="31967"/>
                  <a:pt x="40505" y="32125"/>
                </a:cubicBezTo>
                <a:cubicBezTo>
                  <a:pt x="40631" y="32284"/>
                  <a:pt x="40663" y="32442"/>
                  <a:pt x="40821" y="32569"/>
                </a:cubicBezTo>
                <a:cubicBezTo>
                  <a:pt x="40980" y="32695"/>
                  <a:pt x="41138" y="32759"/>
                  <a:pt x="41296" y="32854"/>
                </a:cubicBezTo>
                <a:cubicBezTo>
                  <a:pt x="41486" y="32885"/>
                  <a:pt x="41645" y="32917"/>
                  <a:pt x="41803" y="32917"/>
                </a:cubicBezTo>
                <a:cubicBezTo>
                  <a:pt x="41962" y="32917"/>
                  <a:pt x="42120" y="32885"/>
                  <a:pt x="42310" y="32822"/>
                </a:cubicBezTo>
                <a:cubicBezTo>
                  <a:pt x="42880" y="32505"/>
                  <a:pt x="42880" y="32505"/>
                  <a:pt x="43102" y="32094"/>
                </a:cubicBezTo>
                <a:cubicBezTo>
                  <a:pt x="43323" y="31745"/>
                  <a:pt x="43323" y="31397"/>
                  <a:pt x="43228" y="30985"/>
                </a:cubicBezTo>
                <a:cubicBezTo>
                  <a:pt x="43197" y="30795"/>
                  <a:pt x="43070" y="30637"/>
                  <a:pt x="42943" y="30478"/>
                </a:cubicBezTo>
                <a:cubicBezTo>
                  <a:pt x="42848" y="30352"/>
                  <a:pt x="42722" y="30225"/>
                  <a:pt x="42563" y="30162"/>
                </a:cubicBezTo>
                <a:cubicBezTo>
                  <a:pt x="42373" y="30003"/>
                  <a:pt x="42088" y="29972"/>
                  <a:pt x="41898" y="29972"/>
                </a:cubicBezTo>
                <a:cubicBezTo>
                  <a:pt x="41843" y="29958"/>
                  <a:pt x="41789" y="29952"/>
                  <a:pt x="41736" y="29952"/>
                </a:cubicBezTo>
                <a:cubicBezTo>
                  <a:pt x="41548" y="29952"/>
                  <a:pt x="41375" y="30031"/>
                  <a:pt x="41201" y="30130"/>
                </a:cubicBezTo>
                <a:cubicBezTo>
                  <a:pt x="40886" y="30302"/>
                  <a:pt x="40752" y="30423"/>
                  <a:pt x="40494" y="30821"/>
                </a:cubicBezTo>
                <a:lnTo>
                  <a:pt x="40494" y="30821"/>
                </a:lnTo>
                <a:cubicBezTo>
                  <a:pt x="40490" y="30814"/>
                  <a:pt x="40487" y="30807"/>
                  <a:pt x="40483" y="30800"/>
                </a:cubicBezTo>
                <a:lnTo>
                  <a:pt x="40483" y="30800"/>
                </a:lnTo>
                <a:cubicBezTo>
                  <a:pt x="40483" y="30814"/>
                  <a:pt x="40482" y="30828"/>
                  <a:pt x="40481" y="30842"/>
                </a:cubicBezTo>
                <a:lnTo>
                  <a:pt x="40481" y="30842"/>
                </a:lnTo>
                <a:cubicBezTo>
                  <a:pt x="40485" y="30835"/>
                  <a:pt x="40489" y="30828"/>
                  <a:pt x="40494" y="30821"/>
                </a:cubicBezTo>
                <a:lnTo>
                  <a:pt x="40494" y="30821"/>
                </a:lnTo>
                <a:cubicBezTo>
                  <a:pt x="40500" y="30834"/>
                  <a:pt x="40505" y="30846"/>
                  <a:pt x="40505" y="30858"/>
                </a:cubicBezTo>
                <a:lnTo>
                  <a:pt x="40473" y="30922"/>
                </a:lnTo>
                <a:cubicBezTo>
                  <a:pt x="40476" y="30895"/>
                  <a:pt x="40479" y="30868"/>
                  <a:pt x="40481" y="30842"/>
                </a:cubicBezTo>
                <a:lnTo>
                  <a:pt x="40481" y="30842"/>
                </a:lnTo>
                <a:cubicBezTo>
                  <a:pt x="40458" y="30877"/>
                  <a:pt x="40434" y="30914"/>
                  <a:pt x="40410" y="30953"/>
                </a:cubicBezTo>
                <a:cubicBezTo>
                  <a:pt x="40410" y="30858"/>
                  <a:pt x="40410" y="30827"/>
                  <a:pt x="40473" y="30763"/>
                </a:cubicBezTo>
                <a:cubicBezTo>
                  <a:pt x="40473" y="30776"/>
                  <a:pt x="40478" y="30788"/>
                  <a:pt x="40483" y="30800"/>
                </a:cubicBezTo>
                <a:lnTo>
                  <a:pt x="40483" y="30800"/>
                </a:lnTo>
                <a:cubicBezTo>
                  <a:pt x="40513" y="30292"/>
                  <a:pt x="40362" y="29915"/>
                  <a:pt x="40156" y="29592"/>
                </a:cubicBezTo>
                <a:cubicBezTo>
                  <a:pt x="39903" y="29243"/>
                  <a:pt x="39523" y="29117"/>
                  <a:pt x="39111" y="29085"/>
                </a:cubicBezTo>
                <a:cubicBezTo>
                  <a:pt x="39064" y="29076"/>
                  <a:pt x="39017" y="29073"/>
                  <a:pt x="38970" y="29073"/>
                </a:cubicBezTo>
                <a:close/>
                <a:moveTo>
                  <a:pt x="73441" y="30130"/>
                </a:moveTo>
                <a:cubicBezTo>
                  <a:pt x="73092" y="30193"/>
                  <a:pt x="72712" y="30288"/>
                  <a:pt x="72459" y="30510"/>
                </a:cubicBezTo>
                <a:cubicBezTo>
                  <a:pt x="72174" y="30795"/>
                  <a:pt x="72047" y="31144"/>
                  <a:pt x="72015" y="31555"/>
                </a:cubicBezTo>
                <a:cubicBezTo>
                  <a:pt x="72079" y="31777"/>
                  <a:pt x="72047" y="32062"/>
                  <a:pt x="72205" y="32252"/>
                </a:cubicBezTo>
                <a:cubicBezTo>
                  <a:pt x="72364" y="32442"/>
                  <a:pt x="72522" y="32600"/>
                  <a:pt x="72712" y="32759"/>
                </a:cubicBezTo>
                <a:cubicBezTo>
                  <a:pt x="72934" y="32917"/>
                  <a:pt x="73187" y="32854"/>
                  <a:pt x="73409" y="32980"/>
                </a:cubicBezTo>
                <a:cubicBezTo>
                  <a:pt x="73789" y="32885"/>
                  <a:pt x="74106" y="32822"/>
                  <a:pt x="74422" y="32537"/>
                </a:cubicBezTo>
                <a:cubicBezTo>
                  <a:pt x="74707" y="32252"/>
                  <a:pt x="74771" y="31904"/>
                  <a:pt x="74866" y="31555"/>
                </a:cubicBezTo>
                <a:cubicBezTo>
                  <a:pt x="74739" y="31302"/>
                  <a:pt x="74834" y="31080"/>
                  <a:pt x="74612" y="30827"/>
                </a:cubicBezTo>
                <a:cubicBezTo>
                  <a:pt x="74454" y="30637"/>
                  <a:pt x="74296" y="30478"/>
                  <a:pt x="74106" y="30320"/>
                </a:cubicBezTo>
                <a:cubicBezTo>
                  <a:pt x="73916" y="30162"/>
                  <a:pt x="73631" y="30225"/>
                  <a:pt x="73441" y="30130"/>
                </a:cubicBezTo>
                <a:close/>
                <a:moveTo>
                  <a:pt x="32136" y="30275"/>
                </a:moveTo>
                <a:cubicBezTo>
                  <a:pt x="31531" y="30275"/>
                  <a:pt x="30850" y="31027"/>
                  <a:pt x="30909" y="31587"/>
                </a:cubicBezTo>
                <a:cubicBezTo>
                  <a:pt x="30819" y="32245"/>
                  <a:pt x="31549" y="32988"/>
                  <a:pt x="32111" y="32988"/>
                </a:cubicBezTo>
                <a:cubicBezTo>
                  <a:pt x="32144" y="32988"/>
                  <a:pt x="32176" y="32986"/>
                  <a:pt x="32207" y="32980"/>
                </a:cubicBezTo>
                <a:cubicBezTo>
                  <a:pt x="32245" y="32985"/>
                  <a:pt x="32282" y="32988"/>
                  <a:pt x="32320" y="32988"/>
                </a:cubicBezTo>
                <a:cubicBezTo>
                  <a:pt x="32986" y="32988"/>
                  <a:pt x="33691" y="32220"/>
                  <a:pt x="33601" y="31650"/>
                </a:cubicBezTo>
                <a:cubicBezTo>
                  <a:pt x="33721" y="31022"/>
                  <a:pt x="32992" y="30281"/>
                  <a:pt x="32377" y="30281"/>
                </a:cubicBezTo>
                <a:cubicBezTo>
                  <a:pt x="32341" y="30281"/>
                  <a:pt x="32306" y="30283"/>
                  <a:pt x="32271" y="30288"/>
                </a:cubicBezTo>
                <a:cubicBezTo>
                  <a:pt x="32227" y="30280"/>
                  <a:pt x="32182" y="30275"/>
                  <a:pt x="32136" y="30275"/>
                </a:cubicBezTo>
                <a:close/>
                <a:moveTo>
                  <a:pt x="95348" y="30890"/>
                </a:moveTo>
                <a:cubicBezTo>
                  <a:pt x="95166" y="30890"/>
                  <a:pt x="94991" y="30922"/>
                  <a:pt x="94817" y="30985"/>
                </a:cubicBezTo>
                <a:lnTo>
                  <a:pt x="94405" y="31397"/>
                </a:lnTo>
                <a:cubicBezTo>
                  <a:pt x="94310" y="31809"/>
                  <a:pt x="94342" y="32189"/>
                  <a:pt x="94405" y="32537"/>
                </a:cubicBezTo>
                <a:lnTo>
                  <a:pt x="94817" y="32917"/>
                </a:lnTo>
                <a:cubicBezTo>
                  <a:pt x="95031" y="33006"/>
                  <a:pt x="95245" y="33045"/>
                  <a:pt x="95448" y="33045"/>
                </a:cubicBezTo>
                <a:cubicBezTo>
                  <a:pt x="95605" y="33045"/>
                  <a:pt x="95756" y="33022"/>
                  <a:pt x="95894" y="32980"/>
                </a:cubicBezTo>
                <a:lnTo>
                  <a:pt x="96337" y="32505"/>
                </a:lnTo>
                <a:cubicBezTo>
                  <a:pt x="96464" y="32125"/>
                  <a:pt x="96464" y="31777"/>
                  <a:pt x="96337" y="31429"/>
                </a:cubicBezTo>
                <a:lnTo>
                  <a:pt x="95926" y="30985"/>
                </a:lnTo>
                <a:cubicBezTo>
                  <a:pt x="95720" y="30922"/>
                  <a:pt x="95530" y="30890"/>
                  <a:pt x="95348" y="30890"/>
                </a:cubicBezTo>
                <a:close/>
                <a:moveTo>
                  <a:pt x="63872" y="30414"/>
                </a:moveTo>
                <a:cubicBezTo>
                  <a:pt x="63853" y="30414"/>
                  <a:pt x="63833" y="30414"/>
                  <a:pt x="63813" y="30415"/>
                </a:cubicBezTo>
                <a:cubicBezTo>
                  <a:pt x="63021" y="30415"/>
                  <a:pt x="62420" y="31017"/>
                  <a:pt x="62388" y="31840"/>
                </a:cubicBezTo>
                <a:cubicBezTo>
                  <a:pt x="62388" y="32695"/>
                  <a:pt x="62990" y="33265"/>
                  <a:pt x="63813" y="33265"/>
                </a:cubicBezTo>
                <a:cubicBezTo>
                  <a:pt x="64637" y="33265"/>
                  <a:pt x="65238" y="32695"/>
                  <a:pt x="65238" y="31840"/>
                </a:cubicBezTo>
                <a:cubicBezTo>
                  <a:pt x="65238" y="31037"/>
                  <a:pt x="64665" y="30414"/>
                  <a:pt x="63872" y="30414"/>
                </a:cubicBezTo>
                <a:close/>
                <a:moveTo>
                  <a:pt x="16088" y="32537"/>
                </a:moveTo>
                <a:cubicBezTo>
                  <a:pt x="15835" y="32600"/>
                  <a:pt x="15676" y="32727"/>
                  <a:pt x="15613" y="32980"/>
                </a:cubicBezTo>
                <a:cubicBezTo>
                  <a:pt x="15803" y="33075"/>
                  <a:pt x="15993" y="33234"/>
                  <a:pt x="16183" y="33360"/>
                </a:cubicBezTo>
                <a:cubicBezTo>
                  <a:pt x="16310" y="33202"/>
                  <a:pt x="16405" y="33075"/>
                  <a:pt x="16468" y="32917"/>
                </a:cubicBezTo>
                <a:lnTo>
                  <a:pt x="16088" y="32537"/>
                </a:lnTo>
                <a:close/>
                <a:moveTo>
                  <a:pt x="54294" y="30636"/>
                </a:moveTo>
                <a:cubicBezTo>
                  <a:pt x="53525" y="30636"/>
                  <a:pt x="52887" y="31348"/>
                  <a:pt x="52856" y="31999"/>
                </a:cubicBezTo>
                <a:cubicBezTo>
                  <a:pt x="52824" y="32822"/>
                  <a:pt x="53552" y="33487"/>
                  <a:pt x="54281" y="33487"/>
                </a:cubicBezTo>
                <a:cubicBezTo>
                  <a:pt x="55041" y="33487"/>
                  <a:pt x="55769" y="32759"/>
                  <a:pt x="55738" y="32062"/>
                </a:cubicBezTo>
                <a:cubicBezTo>
                  <a:pt x="55769" y="31302"/>
                  <a:pt x="55041" y="30637"/>
                  <a:pt x="54344" y="30637"/>
                </a:cubicBezTo>
                <a:cubicBezTo>
                  <a:pt x="54327" y="30636"/>
                  <a:pt x="54311" y="30636"/>
                  <a:pt x="54294" y="30636"/>
                </a:cubicBezTo>
                <a:close/>
                <a:moveTo>
                  <a:pt x="85855" y="30953"/>
                </a:moveTo>
                <a:cubicBezTo>
                  <a:pt x="85665" y="30953"/>
                  <a:pt x="85475" y="31017"/>
                  <a:pt x="85285" y="31112"/>
                </a:cubicBezTo>
                <a:cubicBezTo>
                  <a:pt x="85063" y="31239"/>
                  <a:pt x="84905" y="31397"/>
                  <a:pt x="84810" y="31555"/>
                </a:cubicBezTo>
                <a:cubicBezTo>
                  <a:pt x="84651" y="31745"/>
                  <a:pt x="84556" y="31967"/>
                  <a:pt x="84588" y="32189"/>
                </a:cubicBezTo>
                <a:cubicBezTo>
                  <a:pt x="84588" y="32442"/>
                  <a:pt x="84683" y="32727"/>
                  <a:pt x="84873" y="32980"/>
                </a:cubicBezTo>
                <a:cubicBezTo>
                  <a:pt x="85126" y="33297"/>
                  <a:pt x="85475" y="33455"/>
                  <a:pt x="85823" y="33487"/>
                </a:cubicBezTo>
                <a:cubicBezTo>
                  <a:pt x="86108" y="33487"/>
                  <a:pt x="86393" y="33392"/>
                  <a:pt x="86615" y="33202"/>
                </a:cubicBezTo>
                <a:cubicBezTo>
                  <a:pt x="86932" y="32980"/>
                  <a:pt x="87058" y="32600"/>
                  <a:pt x="87122" y="32220"/>
                </a:cubicBezTo>
                <a:cubicBezTo>
                  <a:pt x="87058" y="31999"/>
                  <a:pt x="87058" y="31777"/>
                  <a:pt x="86932" y="31587"/>
                </a:cubicBezTo>
                <a:cubicBezTo>
                  <a:pt x="86805" y="31397"/>
                  <a:pt x="86647" y="31270"/>
                  <a:pt x="86488" y="31144"/>
                </a:cubicBezTo>
                <a:cubicBezTo>
                  <a:pt x="86298" y="31017"/>
                  <a:pt x="86077" y="30953"/>
                  <a:pt x="85855" y="30953"/>
                </a:cubicBezTo>
                <a:close/>
                <a:moveTo>
                  <a:pt x="44432" y="30827"/>
                </a:moveTo>
                <a:cubicBezTo>
                  <a:pt x="44020" y="30985"/>
                  <a:pt x="43735" y="31175"/>
                  <a:pt x="43513" y="31524"/>
                </a:cubicBezTo>
                <a:cubicBezTo>
                  <a:pt x="43260" y="31904"/>
                  <a:pt x="43355" y="32284"/>
                  <a:pt x="43323" y="32600"/>
                </a:cubicBezTo>
                <a:cubicBezTo>
                  <a:pt x="43513" y="33170"/>
                  <a:pt x="43830" y="33519"/>
                  <a:pt x="44432" y="33677"/>
                </a:cubicBezTo>
                <a:cubicBezTo>
                  <a:pt x="44505" y="33683"/>
                  <a:pt x="44583" y="33686"/>
                  <a:pt x="44663" y="33686"/>
                </a:cubicBezTo>
                <a:cubicBezTo>
                  <a:pt x="45030" y="33686"/>
                  <a:pt x="45450" y="33609"/>
                  <a:pt x="45762" y="33297"/>
                </a:cubicBezTo>
                <a:cubicBezTo>
                  <a:pt x="46174" y="32885"/>
                  <a:pt x="46237" y="32379"/>
                  <a:pt x="46174" y="31872"/>
                </a:cubicBezTo>
                <a:cubicBezTo>
                  <a:pt x="46047" y="31650"/>
                  <a:pt x="45952" y="31429"/>
                  <a:pt x="45762" y="31239"/>
                </a:cubicBezTo>
                <a:cubicBezTo>
                  <a:pt x="45603" y="31080"/>
                  <a:pt x="45382" y="30953"/>
                  <a:pt x="45097" y="30827"/>
                </a:cubicBezTo>
                <a:close/>
                <a:moveTo>
                  <a:pt x="76185" y="31104"/>
                </a:moveTo>
                <a:cubicBezTo>
                  <a:pt x="75586" y="31104"/>
                  <a:pt x="74989" y="31844"/>
                  <a:pt x="74929" y="32442"/>
                </a:cubicBezTo>
                <a:cubicBezTo>
                  <a:pt x="74929" y="33170"/>
                  <a:pt x="75657" y="33835"/>
                  <a:pt x="76291" y="33835"/>
                </a:cubicBezTo>
                <a:cubicBezTo>
                  <a:pt x="76988" y="33835"/>
                  <a:pt x="77684" y="33139"/>
                  <a:pt x="77684" y="32505"/>
                </a:cubicBezTo>
                <a:cubicBezTo>
                  <a:pt x="77684" y="31847"/>
                  <a:pt x="77034" y="31104"/>
                  <a:pt x="76401" y="31104"/>
                </a:cubicBezTo>
                <a:cubicBezTo>
                  <a:pt x="76364" y="31104"/>
                  <a:pt x="76328" y="31107"/>
                  <a:pt x="76291" y="31112"/>
                </a:cubicBezTo>
                <a:cubicBezTo>
                  <a:pt x="76256" y="31107"/>
                  <a:pt x="76221" y="31104"/>
                  <a:pt x="76185" y="31104"/>
                </a:cubicBezTo>
                <a:close/>
                <a:moveTo>
                  <a:pt x="25470" y="31708"/>
                </a:moveTo>
                <a:cubicBezTo>
                  <a:pt x="24965" y="31708"/>
                  <a:pt x="24512" y="32218"/>
                  <a:pt x="24512" y="32727"/>
                </a:cubicBezTo>
                <a:cubicBezTo>
                  <a:pt x="24512" y="33329"/>
                  <a:pt x="25019" y="33804"/>
                  <a:pt x="25525" y="33835"/>
                </a:cubicBezTo>
                <a:cubicBezTo>
                  <a:pt x="25542" y="33836"/>
                  <a:pt x="25559" y="33837"/>
                  <a:pt x="25576" y="33837"/>
                </a:cubicBezTo>
                <a:cubicBezTo>
                  <a:pt x="26155" y="33837"/>
                  <a:pt x="26634" y="33313"/>
                  <a:pt x="26634" y="32759"/>
                </a:cubicBezTo>
                <a:cubicBezTo>
                  <a:pt x="26634" y="32219"/>
                  <a:pt x="26180" y="31708"/>
                  <a:pt x="25649" y="31708"/>
                </a:cubicBezTo>
                <a:cubicBezTo>
                  <a:pt x="25618" y="31708"/>
                  <a:pt x="25588" y="31710"/>
                  <a:pt x="25557" y="31714"/>
                </a:cubicBezTo>
                <a:cubicBezTo>
                  <a:pt x="25528" y="31710"/>
                  <a:pt x="25499" y="31708"/>
                  <a:pt x="25470" y="31708"/>
                </a:cubicBezTo>
                <a:close/>
                <a:moveTo>
                  <a:pt x="98269" y="31840"/>
                </a:moveTo>
                <a:cubicBezTo>
                  <a:pt x="98111" y="31840"/>
                  <a:pt x="97952" y="31872"/>
                  <a:pt x="97794" y="31935"/>
                </a:cubicBezTo>
                <a:lnTo>
                  <a:pt x="97351" y="32379"/>
                </a:lnTo>
                <a:cubicBezTo>
                  <a:pt x="97319" y="32537"/>
                  <a:pt x="97256" y="32695"/>
                  <a:pt x="97256" y="32854"/>
                </a:cubicBezTo>
                <a:cubicBezTo>
                  <a:pt x="97256" y="33012"/>
                  <a:pt x="97319" y="33170"/>
                  <a:pt x="97319" y="33297"/>
                </a:cubicBezTo>
                <a:cubicBezTo>
                  <a:pt x="97509" y="33455"/>
                  <a:pt x="97667" y="33614"/>
                  <a:pt x="97826" y="33772"/>
                </a:cubicBezTo>
                <a:cubicBezTo>
                  <a:pt x="97984" y="33820"/>
                  <a:pt x="98142" y="33843"/>
                  <a:pt x="98297" y="33843"/>
                </a:cubicBezTo>
                <a:cubicBezTo>
                  <a:pt x="98451" y="33843"/>
                  <a:pt x="98602" y="33820"/>
                  <a:pt x="98744" y="33772"/>
                </a:cubicBezTo>
                <a:cubicBezTo>
                  <a:pt x="98903" y="33614"/>
                  <a:pt x="99061" y="33487"/>
                  <a:pt x="99156" y="33329"/>
                </a:cubicBezTo>
                <a:cubicBezTo>
                  <a:pt x="99283" y="33012"/>
                  <a:pt x="99283" y="32695"/>
                  <a:pt x="99124" y="32347"/>
                </a:cubicBezTo>
                <a:lnTo>
                  <a:pt x="98744" y="31935"/>
                </a:lnTo>
                <a:cubicBezTo>
                  <a:pt x="98586" y="31872"/>
                  <a:pt x="98427" y="31840"/>
                  <a:pt x="98269" y="31840"/>
                </a:cubicBezTo>
                <a:close/>
                <a:moveTo>
                  <a:pt x="35089" y="31175"/>
                </a:moveTo>
                <a:cubicBezTo>
                  <a:pt x="34646" y="31175"/>
                  <a:pt x="34234" y="31460"/>
                  <a:pt x="34044" y="31809"/>
                </a:cubicBezTo>
                <a:cubicBezTo>
                  <a:pt x="34013" y="31935"/>
                  <a:pt x="33918" y="31999"/>
                  <a:pt x="33886" y="32189"/>
                </a:cubicBezTo>
                <a:cubicBezTo>
                  <a:pt x="33854" y="32410"/>
                  <a:pt x="33854" y="32695"/>
                  <a:pt x="33854" y="32885"/>
                </a:cubicBezTo>
                <a:cubicBezTo>
                  <a:pt x="34013" y="33234"/>
                  <a:pt x="34171" y="33550"/>
                  <a:pt x="34519" y="33772"/>
                </a:cubicBezTo>
                <a:cubicBezTo>
                  <a:pt x="34868" y="33962"/>
                  <a:pt x="35248" y="33867"/>
                  <a:pt x="35564" y="33930"/>
                </a:cubicBezTo>
                <a:cubicBezTo>
                  <a:pt x="36198" y="33677"/>
                  <a:pt x="36546" y="33297"/>
                  <a:pt x="36578" y="32569"/>
                </a:cubicBezTo>
                <a:cubicBezTo>
                  <a:pt x="36578" y="31872"/>
                  <a:pt x="36229" y="31460"/>
                  <a:pt x="35564" y="31175"/>
                </a:cubicBezTo>
                <a:close/>
                <a:moveTo>
                  <a:pt x="66734" y="31269"/>
                </a:moveTo>
                <a:cubicBezTo>
                  <a:pt x="65939" y="31269"/>
                  <a:pt x="65364" y="31921"/>
                  <a:pt x="65333" y="32664"/>
                </a:cubicBezTo>
                <a:cubicBezTo>
                  <a:pt x="65333" y="33487"/>
                  <a:pt x="65967" y="34025"/>
                  <a:pt x="66695" y="34120"/>
                </a:cubicBezTo>
                <a:cubicBezTo>
                  <a:pt x="67550" y="34089"/>
                  <a:pt x="68184" y="33519"/>
                  <a:pt x="68184" y="32695"/>
                </a:cubicBezTo>
                <a:cubicBezTo>
                  <a:pt x="68184" y="31872"/>
                  <a:pt x="67582" y="31302"/>
                  <a:pt x="66790" y="31270"/>
                </a:cubicBezTo>
                <a:cubicBezTo>
                  <a:pt x="66771" y="31269"/>
                  <a:pt x="66752" y="31269"/>
                  <a:pt x="66734" y="31269"/>
                </a:cubicBezTo>
                <a:close/>
                <a:moveTo>
                  <a:pt x="88768" y="31904"/>
                </a:moveTo>
                <a:cubicBezTo>
                  <a:pt x="88167" y="31904"/>
                  <a:pt x="87533" y="32537"/>
                  <a:pt x="87533" y="33075"/>
                </a:cubicBezTo>
                <a:cubicBezTo>
                  <a:pt x="87533" y="33693"/>
                  <a:pt x="88137" y="34312"/>
                  <a:pt x="88725" y="34312"/>
                </a:cubicBezTo>
                <a:cubicBezTo>
                  <a:pt x="88739" y="34312"/>
                  <a:pt x="88754" y="34311"/>
                  <a:pt x="88768" y="34310"/>
                </a:cubicBezTo>
                <a:cubicBezTo>
                  <a:pt x="88802" y="34316"/>
                  <a:pt x="88836" y="34319"/>
                  <a:pt x="88870" y="34319"/>
                </a:cubicBezTo>
                <a:cubicBezTo>
                  <a:pt x="89383" y="34319"/>
                  <a:pt x="89940" y="33673"/>
                  <a:pt x="89940" y="33139"/>
                </a:cubicBezTo>
                <a:cubicBezTo>
                  <a:pt x="89940" y="32537"/>
                  <a:pt x="89307" y="31935"/>
                  <a:pt x="88768" y="31904"/>
                </a:cubicBezTo>
                <a:close/>
                <a:moveTo>
                  <a:pt x="57219" y="31491"/>
                </a:moveTo>
                <a:cubicBezTo>
                  <a:pt x="57201" y="31491"/>
                  <a:pt x="57182" y="31491"/>
                  <a:pt x="57163" y="31492"/>
                </a:cubicBezTo>
                <a:cubicBezTo>
                  <a:pt x="56371" y="31492"/>
                  <a:pt x="55738" y="32094"/>
                  <a:pt x="55738" y="32885"/>
                </a:cubicBezTo>
                <a:cubicBezTo>
                  <a:pt x="55738" y="33709"/>
                  <a:pt x="56339" y="34310"/>
                  <a:pt x="57163" y="34342"/>
                </a:cubicBezTo>
                <a:cubicBezTo>
                  <a:pt x="57986" y="34342"/>
                  <a:pt x="58588" y="33772"/>
                  <a:pt x="58588" y="32917"/>
                </a:cubicBezTo>
                <a:cubicBezTo>
                  <a:pt x="58557" y="32113"/>
                  <a:pt x="57983" y="31491"/>
                  <a:pt x="57219" y="31491"/>
                </a:cubicBezTo>
                <a:close/>
                <a:moveTo>
                  <a:pt x="18716" y="33392"/>
                </a:moveTo>
                <a:lnTo>
                  <a:pt x="18463" y="33677"/>
                </a:lnTo>
                <a:lnTo>
                  <a:pt x="18463" y="34120"/>
                </a:lnTo>
                <a:lnTo>
                  <a:pt x="18716" y="34405"/>
                </a:lnTo>
                <a:lnTo>
                  <a:pt x="19160" y="34405"/>
                </a:lnTo>
                <a:lnTo>
                  <a:pt x="19445" y="34120"/>
                </a:lnTo>
                <a:lnTo>
                  <a:pt x="19445" y="33677"/>
                </a:lnTo>
                <a:lnTo>
                  <a:pt x="19160" y="33392"/>
                </a:lnTo>
                <a:close/>
                <a:moveTo>
                  <a:pt x="47630" y="31745"/>
                </a:moveTo>
                <a:cubicBezTo>
                  <a:pt x="46839" y="31745"/>
                  <a:pt x="46174" y="32442"/>
                  <a:pt x="46174" y="33170"/>
                </a:cubicBezTo>
                <a:cubicBezTo>
                  <a:pt x="46174" y="33930"/>
                  <a:pt x="46870" y="34627"/>
                  <a:pt x="47567" y="34627"/>
                </a:cubicBezTo>
                <a:cubicBezTo>
                  <a:pt x="48327" y="34627"/>
                  <a:pt x="49087" y="33930"/>
                  <a:pt x="48992" y="33202"/>
                </a:cubicBezTo>
                <a:cubicBezTo>
                  <a:pt x="49087" y="32442"/>
                  <a:pt x="48327" y="31777"/>
                  <a:pt x="47630" y="31745"/>
                </a:cubicBezTo>
                <a:close/>
                <a:moveTo>
                  <a:pt x="101245" y="32912"/>
                </a:moveTo>
                <a:cubicBezTo>
                  <a:pt x="100972" y="32912"/>
                  <a:pt x="100748" y="33032"/>
                  <a:pt x="100549" y="33202"/>
                </a:cubicBezTo>
                <a:cubicBezTo>
                  <a:pt x="100359" y="33392"/>
                  <a:pt x="100264" y="33677"/>
                  <a:pt x="100296" y="33867"/>
                </a:cubicBezTo>
                <a:cubicBezTo>
                  <a:pt x="100505" y="34376"/>
                  <a:pt x="100799" y="34630"/>
                  <a:pt x="101205" y="34630"/>
                </a:cubicBezTo>
                <a:cubicBezTo>
                  <a:pt x="101229" y="34630"/>
                  <a:pt x="101253" y="34629"/>
                  <a:pt x="101278" y="34627"/>
                </a:cubicBezTo>
                <a:cubicBezTo>
                  <a:pt x="101658" y="34500"/>
                  <a:pt x="101879" y="34279"/>
                  <a:pt x="102006" y="33962"/>
                </a:cubicBezTo>
                <a:cubicBezTo>
                  <a:pt x="102101" y="33709"/>
                  <a:pt x="102006" y="33519"/>
                  <a:pt x="101879" y="33329"/>
                </a:cubicBezTo>
                <a:cubicBezTo>
                  <a:pt x="101784" y="33075"/>
                  <a:pt x="101531" y="33012"/>
                  <a:pt x="101341" y="32917"/>
                </a:cubicBezTo>
                <a:cubicBezTo>
                  <a:pt x="101308" y="32914"/>
                  <a:pt x="101276" y="32912"/>
                  <a:pt x="101245" y="32912"/>
                </a:cubicBezTo>
                <a:close/>
                <a:moveTo>
                  <a:pt x="79173" y="31999"/>
                </a:moveTo>
                <a:cubicBezTo>
                  <a:pt x="78856" y="31999"/>
                  <a:pt x="78539" y="32125"/>
                  <a:pt x="78254" y="32379"/>
                </a:cubicBezTo>
                <a:cubicBezTo>
                  <a:pt x="77938" y="32664"/>
                  <a:pt x="77843" y="33012"/>
                  <a:pt x="77843" y="33360"/>
                </a:cubicBezTo>
                <a:cubicBezTo>
                  <a:pt x="77843" y="33677"/>
                  <a:pt x="77938" y="34025"/>
                  <a:pt x="78191" y="34310"/>
                </a:cubicBezTo>
                <a:cubicBezTo>
                  <a:pt x="78476" y="34595"/>
                  <a:pt x="78824" y="34659"/>
                  <a:pt x="79141" y="34754"/>
                </a:cubicBezTo>
                <a:cubicBezTo>
                  <a:pt x="79489" y="34595"/>
                  <a:pt x="79838" y="34564"/>
                  <a:pt x="80091" y="34310"/>
                </a:cubicBezTo>
                <a:cubicBezTo>
                  <a:pt x="80376" y="34025"/>
                  <a:pt x="80471" y="33709"/>
                  <a:pt x="80471" y="33360"/>
                </a:cubicBezTo>
                <a:cubicBezTo>
                  <a:pt x="80471" y="33044"/>
                  <a:pt x="80376" y="32695"/>
                  <a:pt x="80091" y="32410"/>
                </a:cubicBezTo>
                <a:cubicBezTo>
                  <a:pt x="79806" y="32125"/>
                  <a:pt x="79489" y="31999"/>
                  <a:pt x="79173" y="31999"/>
                </a:cubicBezTo>
                <a:close/>
                <a:moveTo>
                  <a:pt x="28594" y="32501"/>
                </a:moveTo>
                <a:cubicBezTo>
                  <a:pt x="28564" y="32501"/>
                  <a:pt x="28533" y="32502"/>
                  <a:pt x="28502" y="32505"/>
                </a:cubicBezTo>
                <a:cubicBezTo>
                  <a:pt x="27900" y="32505"/>
                  <a:pt x="27362" y="33012"/>
                  <a:pt x="27362" y="33645"/>
                </a:cubicBezTo>
                <a:cubicBezTo>
                  <a:pt x="27362" y="34247"/>
                  <a:pt x="27869" y="34785"/>
                  <a:pt x="28502" y="34785"/>
                </a:cubicBezTo>
                <a:cubicBezTo>
                  <a:pt x="29104" y="34785"/>
                  <a:pt x="29642" y="34279"/>
                  <a:pt x="29642" y="33645"/>
                </a:cubicBezTo>
                <a:cubicBezTo>
                  <a:pt x="29642" y="33073"/>
                  <a:pt x="29184" y="32501"/>
                  <a:pt x="28594" y="32501"/>
                </a:cubicBezTo>
                <a:close/>
                <a:moveTo>
                  <a:pt x="38003" y="31967"/>
                </a:moveTo>
                <a:cubicBezTo>
                  <a:pt x="37211" y="31967"/>
                  <a:pt x="36609" y="32600"/>
                  <a:pt x="36609" y="33392"/>
                </a:cubicBezTo>
                <a:cubicBezTo>
                  <a:pt x="36609" y="34165"/>
                  <a:pt x="37213" y="34787"/>
                  <a:pt x="37978" y="34787"/>
                </a:cubicBezTo>
                <a:cubicBezTo>
                  <a:pt x="37997" y="34787"/>
                  <a:pt x="38016" y="34786"/>
                  <a:pt x="38035" y="34785"/>
                </a:cubicBezTo>
                <a:cubicBezTo>
                  <a:pt x="38826" y="34785"/>
                  <a:pt x="39396" y="34152"/>
                  <a:pt x="39428" y="33360"/>
                </a:cubicBezTo>
                <a:cubicBezTo>
                  <a:pt x="39428" y="32600"/>
                  <a:pt x="38795" y="31967"/>
                  <a:pt x="38003" y="31967"/>
                </a:cubicBezTo>
                <a:close/>
                <a:moveTo>
                  <a:pt x="69640" y="32125"/>
                </a:moveTo>
                <a:cubicBezTo>
                  <a:pt x="68849" y="32189"/>
                  <a:pt x="68215" y="32727"/>
                  <a:pt x="68215" y="33519"/>
                </a:cubicBezTo>
                <a:cubicBezTo>
                  <a:pt x="68184" y="34310"/>
                  <a:pt x="68817" y="34944"/>
                  <a:pt x="69609" y="34975"/>
                </a:cubicBezTo>
                <a:cubicBezTo>
                  <a:pt x="70400" y="34975"/>
                  <a:pt x="71034" y="34405"/>
                  <a:pt x="71034" y="33614"/>
                </a:cubicBezTo>
                <a:cubicBezTo>
                  <a:pt x="71065" y="32822"/>
                  <a:pt x="70432" y="32220"/>
                  <a:pt x="69640" y="32125"/>
                </a:cubicBezTo>
                <a:close/>
                <a:moveTo>
                  <a:pt x="91729" y="32817"/>
                </a:moveTo>
                <a:cubicBezTo>
                  <a:pt x="91703" y="32817"/>
                  <a:pt x="91677" y="32819"/>
                  <a:pt x="91650" y="32822"/>
                </a:cubicBezTo>
                <a:cubicBezTo>
                  <a:pt x="91049" y="32822"/>
                  <a:pt x="90510" y="33455"/>
                  <a:pt x="90510" y="33962"/>
                </a:cubicBezTo>
                <a:cubicBezTo>
                  <a:pt x="90510" y="34564"/>
                  <a:pt x="91080" y="35102"/>
                  <a:pt x="91650" y="35102"/>
                </a:cubicBezTo>
                <a:cubicBezTo>
                  <a:pt x="92252" y="35102"/>
                  <a:pt x="92790" y="34500"/>
                  <a:pt x="92790" y="33962"/>
                </a:cubicBezTo>
                <a:cubicBezTo>
                  <a:pt x="92790" y="33390"/>
                  <a:pt x="92246" y="32817"/>
                  <a:pt x="91729" y="32817"/>
                </a:cubicBezTo>
                <a:close/>
                <a:moveTo>
                  <a:pt x="104065" y="34120"/>
                </a:moveTo>
                <a:cubicBezTo>
                  <a:pt x="103716" y="34279"/>
                  <a:pt x="103716" y="34279"/>
                  <a:pt x="103590" y="34595"/>
                </a:cubicBezTo>
                <a:cubicBezTo>
                  <a:pt x="103653" y="34912"/>
                  <a:pt x="103811" y="35070"/>
                  <a:pt x="104065" y="35102"/>
                </a:cubicBezTo>
                <a:cubicBezTo>
                  <a:pt x="104191" y="34944"/>
                  <a:pt x="104350" y="34754"/>
                  <a:pt x="104508" y="34595"/>
                </a:cubicBezTo>
                <a:lnTo>
                  <a:pt x="104508" y="34437"/>
                </a:lnTo>
                <a:cubicBezTo>
                  <a:pt x="104476" y="34310"/>
                  <a:pt x="104381" y="34247"/>
                  <a:pt x="104350" y="34184"/>
                </a:cubicBezTo>
                <a:lnTo>
                  <a:pt x="104223" y="34184"/>
                </a:lnTo>
                <a:cubicBezTo>
                  <a:pt x="104191" y="34184"/>
                  <a:pt x="104160" y="34152"/>
                  <a:pt x="104065" y="34120"/>
                </a:cubicBezTo>
                <a:close/>
                <a:moveTo>
                  <a:pt x="60076" y="32410"/>
                </a:moveTo>
                <a:cubicBezTo>
                  <a:pt x="59253" y="32410"/>
                  <a:pt x="58651" y="33012"/>
                  <a:pt x="58619" y="33804"/>
                </a:cubicBezTo>
                <a:cubicBezTo>
                  <a:pt x="58619" y="34627"/>
                  <a:pt x="59253" y="35260"/>
                  <a:pt x="60045" y="35260"/>
                </a:cubicBezTo>
                <a:cubicBezTo>
                  <a:pt x="60868" y="35260"/>
                  <a:pt x="61470" y="34659"/>
                  <a:pt x="61470" y="33867"/>
                </a:cubicBezTo>
                <a:cubicBezTo>
                  <a:pt x="61470" y="33044"/>
                  <a:pt x="60868" y="32410"/>
                  <a:pt x="60076" y="32410"/>
                </a:cubicBezTo>
                <a:close/>
                <a:moveTo>
                  <a:pt x="21883" y="34089"/>
                </a:moveTo>
                <a:cubicBezTo>
                  <a:pt x="21408" y="34120"/>
                  <a:pt x="21218" y="34405"/>
                  <a:pt x="21187" y="34722"/>
                </a:cubicBezTo>
                <a:cubicBezTo>
                  <a:pt x="21218" y="35229"/>
                  <a:pt x="21503" y="35387"/>
                  <a:pt x="21852" y="35450"/>
                </a:cubicBezTo>
                <a:cubicBezTo>
                  <a:pt x="22295" y="35419"/>
                  <a:pt x="22485" y="35197"/>
                  <a:pt x="22580" y="34785"/>
                </a:cubicBezTo>
                <a:cubicBezTo>
                  <a:pt x="22517" y="34310"/>
                  <a:pt x="22263" y="34120"/>
                  <a:pt x="21883" y="34089"/>
                </a:cubicBezTo>
                <a:close/>
                <a:moveTo>
                  <a:pt x="50544" y="32600"/>
                </a:moveTo>
                <a:cubicBezTo>
                  <a:pt x="49720" y="32600"/>
                  <a:pt x="49087" y="33202"/>
                  <a:pt x="49087" y="33994"/>
                </a:cubicBezTo>
                <a:cubicBezTo>
                  <a:pt x="49087" y="34817"/>
                  <a:pt x="49689" y="35419"/>
                  <a:pt x="50512" y="35450"/>
                </a:cubicBezTo>
                <a:cubicBezTo>
                  <a:pt x="51336" y="35450"/>
                  <a:pt x="51937" y="34880"/>
                  <a:pt x="51937" y="34025"/>
                </a:cubicBezTo>
                <a:cubicBezTo>
                  <a:pt x="51937" y="33202"/>
                  <a:pt x="51336" y="32600"/>
                  <a:pt x="50544" y="32600"/>
                </a:cubicBezTo>
                <a:close/>
                <a:moveTo>
                  <a:pt x="82055" y="32980"/>
                </a:moveTo>
                <a:cubicBezTo>
                  <a:pt x="81326" y="32980"/>
                  <a:pt x="80788" y="33519"/>
                  <a:pt x="80788" y="34247"/>
                </a:cubicBezTo>
                <a:cubicBezTo>
                  <a:pt x="80788" y="35039"/>
                  <a:pt x="81358" y="35545"/>
                  <a:pt x="82055" y="35545"/>
                </a:cubicBezTo>
                <a:cubicBezTo>
                  <a:pt x="82815" y="35545"/>
                  <a:pt x="83321" y="35039"/>
                  <a:pt x="83321" y="34279"/>
                </a:cubicBezTo>
                <a:cubicBezTo>
                  <a:pt x="83321" y="33550"/>
                  <a:pt x="82846" y="32980"/>
                  <a:pt x="82055" y="32980"/>
                </a:cubicBezTo>
                <a:close/>
                <a:moveTo>
                  <a:pt x="31447" y="33329"/>
                </a:moveTo>
                <a:cubicBezTo>
                  <a:pt x="30846" y="33329"/>
                  <a:pt x="30244" y="33962"/>
                  <a:pt x="30212" y="34500"/>
                </a:cubicBezTo>
                <a:cubicBezTo>
                  <a:pt x="30212" y="35102"/>
                  <a:pt x="30846" y="35736"/>
                  <a:pt x="31384" y="35736"/>
                </a:cubicBezTo>
                <a:cubicBezTo>
                  <a:pt x="32017" y="35736"/>
                  <a:pt x="32651" y="35102"/>
                  <a:pt x="32619" y="34500"/>
                </a:cubicBezTo>
                <a:cubicBezTo>
                  <a:pt x="32714" y="33962"/>
                  <a:pt x="32017" y="33329"/>
                  <a:pt x="31447" y="33329"/>
                </a:cubicBezTo>
                <a:close/>
                <a:moveTo>
                  <a:pt x="40980" y="32917"/>
                </a:moveTo>
                <a:cubicBezTo>
                  <a:pt x="40188" y="32980"/>
                  <a:pt x="39555" y="33550"/>
                  <a:pt x="39555" y="34342"/>
                </a:cubicBezTo>
                <a:cubicBezTo>
                  <a:pt x="39555" y="35134"/>
                  <a:pt x="40188" y="35736"/>
                  <a:pt x="40980" y="35736"/>
                </a:cubicBezTo>
                <a:cubicBezTo>
                  <a:pt x="41772" y="35736"/>
                  <a:pt x="42405" y="35102"/>
                  <a:pt x="42405" y="34310"/>
                </a:cubicBezTo>
                <a:cubicBezTo>
                  <a:pt x="42405" y="33519"/>
                  <a:pt x="41772" y="32980"/>
                  <a:pt x="40980" y="32917"/>
                </a:cubicBezTo>
                <a:close/>
                <a:moveTo>
                  <a:pt x="72174" y="33139"/>
                </a:moveTo>
                <a:cubicBezTo>
                  <a:pt x="71540" y="33360"/>
                  <a:pt x="71192" y="33772"/>
                  <a:pt x="71192" y="34469"/>
                </a:cubicBezTo>
                <a:cubicBezTo>
                  <a:pt x="71192" y="35197"/>
                  <a:pt x="71540" y="35577"/>
                  <a:pt x="72205" y="35862"/>
                </a:cubicBezTo>
                <a:lnTo>
                  <a:pt x="72681" y="35862"/>
                </a:lnTo>
                <a:cubicBezTo>
                  <a:pt x="73124" y="35862"/>
                  <a:pt x="73504" y="35577"/>
                  <a:pt x="73726" y="35229"/>
                </a:cubicBezTo>
                <a:cubicBezTo>
                  <a:pt x="73757" y="35102"/>
                  <a:pt x="73821" y="35039"/>
                  <a:pt x="73884" y="34880"/>
                </a:cubicBezTo>
                <a:lnTo>
                  <a:pt x="73884" y="34184"/>
                </a:lnTo>
                <a:cubicBezTo>
                  <a:pt x="73726" y="33772"/>
                  <a:pt x="73504" y="33487"/>
                  <a:pt x="73187" y="33297"/>
                </a:cubicBezTo>
                <a:cubicBezTo>
                  <a:pt x="72974" y="33161"/>
                  <a:pt x="72760" y="33144"/>
                  <a:pt x="72554" y="33144"/>
                </a:cubicBezTo>
                <a:cubicBezTo>
                  <a:pt x="72486" y="33144"/>
                  <a:pt x="72418" y="33146"/>
                  <a:pt x="72352" y="33146"/>
                </a:cubicBezTo>
                <a:cubicBezTo>
                  <a:pt x="72292" y="33146"/>
                  <a:pt x="72232" y="33145"/>
                  <a:pt x="72174" y="33139"/>
                </a:cubicBezTo>
                <a:close/>
                <a:moveTo>
                  <a:pt x="94564" y="33835"/>
                </a:moveTo>
                <a:cubicBezTo>
                  <a:pt x="93994" y="33835"/>
                  <a:pt x="93550" y="34247"/>
                  <a:pt x="93519" y="34880"/>
                </a:cubicBezTo>
                <a:cubicBezTo>
                  <a:pt x="93519" y="35450"/>
                  <a:pt x="93899" y="35894"/>
                  <a:pt x="94532" y="35926"/>
                </a:cubicBezTo>
                <a:cubicBezTo>
                  <a:pt x="95134" y="35926"/>
                  <a:pt x="95514" y="35545"/>
                  <a:pt x="95609" y="34912"/>
                </a:cubicBezTo>
                <a:cubicBezTo>
                  <a:pt x="95577" y="34310"/>
                  <a:pt x="95197" y="33867"/>
                  <a:pt x="94564" y="33835"/>
                </a:cubicBezTo>
                <a:close/>
                <a:moveTo>
                  <a:pt x="62814" y="33283"/>
                </a:moveTo>
                <a:cubicBezTo>
                  <a:pt x="62486" y="33283"/>
                  <a:pt x="62224" y="33434"/>
                  <a:pt x="62008" y="33677"/>
                </a:cubicBezTo>
                <a:cubicBezTo>
                  <a:pt x="61723" y="33962"/>
                  <a:pt x="61596" y="34279"/>
                  <a:pt x="61565" y="34659"/>
                </a:cubicBezTo>
                <a:cubicBezTo>
                  <a:pt x="61565" y="35070"/>
                  <a:pt x="61691" y="35419"/>
                  <a:pt x="61945" y="35704"/>
                </a:cubicBezTo>
                <a:cubicBezTo>
                  <a:pt x="62230" y="35989"/>
                  <a:pt x="62578" y="36116"/>
                  <a:pt x="62958" y="36116"/>
                </a:cubicBezTo>
                <a:cubicBezTo>
                  <a:pt x="63813" y="36084"/>
                  <a:pt x="64320" y="35577"/>
                  <a:pt x="64415" y="34754"/>
                </a:cubicBezTo>
                <a:cubicBezTo>
                  <a:pt x="64383" y="33835"/>
                  <a:pt x="63845" y="33329"/>
                  <a:pt x="62990" y="33297"/>
                </a:cubicBezTo>
                <a:cubicBezTo>
                  <a:pt x="62929" y="33288"/>
                  <a:pt x="62870" y="33283"/>
                  <a:pt x="62814" y="33283"/>
                </a:cubicBezTo>
                <a:close/>
                <a:moveTo>
                  <a:pt x="84968" y="33867"/>
                </a:moveTo>
                <a:cubicBezTo>
                  <a:pt x="84493" y="33867"/>
                  <a:pt x="84113" y="34089"/>
                  <a:pt x="83891" y="34469"/>
                </a:cubicBezTo>
                <a:cubicBezTo>
                  <a:pt x="83701" y="34785"/>
                  <a:pt x="83701" y="35355"/>
                  <a:pt x="83891" y="35704"/>
                </a:cubicBezTo>
                <a:cubicBezTo>
                  <a:pt x="84081" y="36021"/>
                  <a:pt x="84366" y="36211"/>
                  <a:pt x="84715" y="36306"/>
                </a:cubicBezTo>
                <a:cubicBezTo>
                  <a:pt x="84757" y="36316"/>
                  <a:pt x="84803" y="36320"/>
                  <a:pt x="84850" y="36320"/>
                </a:cubicBezTo>
                <a:cubicBezTo>
                  <a:pt x="84943" y="36320"/>
                  <a:pt x="85042" y="36306"/>
                  <a:pt x="85126" y="36306"/>
                </a:cubicBezTo>
                <a:cubicBezTo>
                  <a:pt x="85538" y="36306"/>
                  <a:pt x="85823" y="36052"/>
                  <a:pt x="86077" y="35704"/>
                </a:cubicBezTo>
                <a:cubicBezTo>
                  <a:pt x="86267" y="35324"/>
                  <a:pt x="86267" y="34880"/>
                  <a:pt x="86108" y="34500"/>
                </a:cubicBezTo>
                <a:cubicBezTo>
                  <a:pt x="85855" y="34089"/>
                  <a:pt x="85506" y="33867"/>
                  <a:pt x="84968" y="33867"/>
                </a:cubicBezTo>
                <a:close/>
                <a:moveTo>
                  <a:pt x="53394" y="33519"/>
                </a:moveTo>
                <a:cubicBezTo>
                  <a:pt x="52571" y="33550"/>
                  <a:pt x="52032" y="34152"/>
                  <a:pt x="51937" y="34944"/>
                </a:cubicBezTo>
                <a:cubicBezTo>
                  <a:pt x="51969" y="35736"/>
                  <a:pt x="52539" y="36369"/>
                  <a:pt x="53362" y="36369"/>
                </a:cubicBezTo>
                <a:cubicBezTo>
                  <a:pt x="54186" y="36369"/>
                  <a:pt x="54756" y="35767"/>
                  <a:pt x="54787" y="34975"/>
                </a:cubicBezTo>
                <a:cubicBezTo>
                  <a:pt x="54819" y="34595"/>
                  <a:pt x="54629" y="34215"/>
                  <a:pt x="54407" y="33962"/>
                </a:cubicBezTo>
                <a:cubicBezTo>
                  <a:pt x="54154" y="33709"/>
                  <a:pt x="53806" y="33519"/>
                  <a:pt x="53394" y="33519"/>
                </a:cubicBezTo>
                <a:close/>
                <a:moveTo>
                  <a:pt x="24512" y="34912"/>
                </a:moveTo>
                <a:cubicBezTo>
                  <a:pt x="24227" y="35007"/>
                  <a:pt x="24068" y="35229"/>
                  <a:pt x="23942" y="35450"/>
                </a:cubicBezTo>
                <a:lnTo>
                  <a:pt x="23942" y="35926"/>
                </a:lnTo>
                <a:cubicBezTo>
                  <a:pt x="24100" y="36179"/>
                  <a:pt x="24227" y="36306"/>
                  <a:pt x="24480" y="36464"/>
                </a:cubicBezTo>
                <a:lnTo>
                  <a:pt x="24987" y="36464"/>
                </a:lnTo>
                <a:cubicBezTo>
                  <a:pt x="25272" y="36242"/>
                  <a:pt x="25335" y="36179"/>
                  <a:pt x="25494" y="35894"/>
                </a:cubicBezTo>
                <a:lnTo>
                  <a:pt x="25494" y="35419"/>
                </a:lnTo>
                <a:cubicBezTo>
                  <a:pt x="25335" y="35197"/>
                  <a:pt x="25209" y="35070"/>
                  <a:pt x="24987" y="34912"/>
                </a:cubicBezTo>
                <a:close/>
                <a:moveTo>
                  <a:pt x="43798" y="33772"/>
                </a:moveTo>
                <a:cubicBezTo>
                  <a:pt x="43007" y="33772"/>
                  <a:pt x="42405" y="34405"/>
                  <a:pt x="42405" y="35197"/>
                </a:cubicBezTo>
                <a:cubicBezTo>
                  <a:pt x="42405" y="35969"/>
                  <a:pt x="43007" y="36560"/>
                  <a:pt x="43770" y="36560"/>
                </a:cubicBezTo>
                <a:cubicBezTo>
                  <a:pt x="43790" y="36560"/>
                  <a:pt x="43810" y="36560"/>
                  <a:pt x="43830" y="36559"/>
                </a:cubicBezTo>
                <a:cubicBezTo>
                  <a:pt x="44622" y="36559"/>
                  <a:pt x="45160" y="35926"/>
                  <a:pt x="45192" y="35134"/>
                </a:cubicBezTo>
                <a:cubicBezTo>
                  <a:pt x="45160" y="34405"/>
                  <a:pt x="44590" y="33772"/>
                  <a:pt x="43798" y="33772"/>
                </a:cubicBezTo>
                <a:close/>
                <a:moveTo>
                  <a:pt x="97414" y="34817"/>
                </a:moveTo>
                <a:cubicBezTo>
                  <a:pt x="96907" y="34817"/>
                  <a:pt x="96464" y="35260"/>
                  <a:pt x="96527" y="35767"/>
                </a:cubicBezTo>
                <a:cubicBezTo>
                  <a:pt x="96558" y="36285"/>
                  <a:pt x="96881" y="36656"/>
                  <a:pt x="97412" y="36656"/>
                </a:cubicBezTo>
                <a:cubicBezTo>
                  <a:pt x="97433" y="36656"/>
                  <a:pt x="97455" y="36655"/>
                  <a:pt x="97477" y="36654"/>
                </a:cubicBezTo>
                <a:cubicBezTo>
                  <a:pt x="97984" y="36654"/>
                  <a:pt x="98332" y="36242"/>
                  <a:pt x="98364" y="35704"/>
                </a:cubicBezTo>
                <a:cubicBezTo>
                  <a:pt x="98301" y="35229"/>
                  <a:pt x="97889" y="34817"/>
                  <a:pt x="97414" y="34817"/>
                </a:cubicBezTo>
                <a:close/>
                <a:moveTo>
                  <a:pt x="75404" y="33994"/>
                </a:moveTo>
                <a:cubicBezTo>
                  <a:pt x="74676" y="33994"/>
                  <a:pt x="74074" y="34595"/>
                  <a:pt x="74074" y="35292"/>
                </a:cubicBezTo>
                <a:cubicBezTo>
                  <a:pt x="74042" y="36052"/>
                  <a:pt x="74676" y="36686"/>
                  <a:pt x="75372" y="36686"/>
                </a:cubicBezTo>
                <a:cubicBezTo>
                  <a:pt x="76101" y="36686"/>
                  <a:pt x="76734" y="36084"/>
                  <a:pt x="76766" y="35324"/>
                </a:cubicBezTo>
                <a:cubicBezTo>
                  <a:pt x="76766" y="34595"/>
                  <a:pt x="76101" y="33994"/>
                  <a:pt x="75404" y="33994"/>
                </a:cubicBezTo>
                <a:close/>
                <a:moveTo>
                  <a:pt x="34322" y="34147"/>
                </a:moveTo>
                <a:cubicBezTo>
                  <a:pt x="34293" y="34147"/>
                  <a:pt x="34264" y="34149"/>
                  <a:pt x="34234" y="34152"/>
                </a:cubicBezTo>
                <a:cubicBezTo>
                  <a:pt x="33886" y="34152"/>
                  <a:pt x="33538" y="34342"/>
                  <a:pt x="33284" y="34659"/>
                </a:cubicBezTo>
                <a:cubicBezTo>
                  <a:pt x="33094" y="34912"/>
                  <a:pt x="32968" y="35197"/>
                  <a:pt x="33031" y="35450"/>
                </a:cubicBezTo>
                <a:cubicBezTo>
                  <a:pt x="33031" y="35831"/>
                  <a:pt x="33221" y="36147"/>
                  <a:pt x="33506" y="36401"/>
                </a:cubicBezTo>
                <a:cubicBezTo>
                  <a:pt x="33728" y="36622"/>
                  <a:pt x="34013" y="36717"/>
                  <a:pt x="34298" y="36717"/>
                </a:cubicBezTo>
                <a:cubicBezTo>
                  <a:pt x="34646" y="36717"/>
                  <a:pt x="34963" y="36559"/>
                  <a:pt x="35184" y="36306"/>
                </a:cubicBezTo>
                <a:cubicBezTo>
                  <a:pt x="35438" y="36052"/>
                  <a:pt x="35469" y="35736"/>
                  <a:pt x="35564" y="35450"/>
                </a:cubicBezTo>
                <a:cubicBezTo>
                  <a:pt x="35469" y="35039"/>
                  <a:pt x="35343" y="34659"/>
                  <a:pt x="35026" y="34437"/>
                </a:cubicBezTo>
                <a:cubicBezTo>
                  <a:pt x="34827" y="34267"/>
                  <a:pt x="34577" y="34147"/>
                  <a:pt x="34322" y="34147"/>
                </a:cubicBezTo>
                <a:close/>
                <a:moveTo>
                  <a:pt x="65872" y="34184"/>
                </a:moveTo>
                <a:cubicBezTo>
                  <a:pt x="65080" y="34184"/>
                  <a:pt x="64447" y="34785"/>
                  <a:pt x="64447" y="35609"/>
                </a:cubicBezTo>
                <a:cubicBezTo>
                  <a:pt x="64447" y="36401"/>
                  <a:pt x="65048" y="37002"/>
                  <a:pt x="65840" y="37034"/>
                </a:cubicBezTo>
                <a:cubicBezTo>
                  <a:pt x="66632" y="37034"/>
                  <a:pt x="67233" y="36432"/>
                  <a:pt x="67297" y="35609"/>
                </a:cubicBezTo>
                <a:cubicBezTo>
                  <a:pt x="67233" y="34817"/>
                  <a:pt x="66663" y="34247"/>
                  <a:pt x="65872" y="34184"/>
                </a:cubicBezTo>
                <a:close/>
                <a:moveTo>
                  <a:pt x="88023" y="34860"/>
                </a:moveTo>
                <a:cubicBezTo>
                  <a:pt x="87909" y="34860"/>
                  <a:pt x="87800" y="34880"/>
                  <a:pt x="87692" y="34880"/>
                </a:cubicBezTo>
                <a:cubicBezTo>
                  <a:pt x="87375" y="34880"/>
                  <a:pt x="87122" y="35039"/>
                  <a:pt x="86932" y="35229"/>
                </a:cubicBezTo>
                <a:cubicBezTo>
                  <a:pt x="86647" y="35545"/>
                  <a:pt x="86583" y="35926"/>
                  <a:pt x="86710" y="36337"/>
                </a:cubicBezTo>
                <a:cubicBezTo>
                  <a:pt x="86864" y="36901"/>
                  <a:pt x="87308" y="37174"/>
                  <a:pt x="87824" y="37174"/>
                </a:cubicBezTo>
                <a:cubicBezTo>
                  <a:pt x="87946" y="37174"/>
                  <a:pt x="88071" y="37159"/>
                  <a:pt x="88198" y="37129"/>
                </a:cubicBezTo>
                <a:cubicBezTo>
                  <a:pt x="88293" y="37129"/>
                  <a:pt x="88325" y="37129"/>
                  <a:pt x="88388" y="37097"/>
                </a:cubicBezTo>
                <a:cubicBezTo>
                  <a:pt x="88800" y="36844"/>
                  <a:pt x="88990" y="36527"/>
                  <a:pt x="88990" y="36052"/>
                </a:cubicBezTo>
                <a:lnTo>
                  <a:pt x="88990" y="35862"/>
                </a:lnTo>
                <a:cubicBezTo>
                  <a:pt x="88990" y="35450"/>
                  <a:pt x="88673" y="35070"/>
                  <a:pt x="88293" y="34912"/>
                </a:cubicBezTo>
                <a:cubicBezTo>
                  <a:pt x="88198" y="34871"/>
                  <a:pt x="88109" y="34860"/>
                  <a:pt x="88023" y="34860"/>
                </a:cubicBezTo>
                <a:close/>
                <a:moveTo>
                  <a:pt x="100286" y="35971"/>
                </a:moveTo>
                <a:cubicBezTo>
                  <a:pt x="99794" y="35971"/>
                  <a:pt x="99611" y="36258"/>
                  <a:pt x="99694" y="36812"/>
                </a:cubicBezTo>
                <a:cubicBezTo>
                  <a:pt x="99810" y="37160"/>
                  <a:pt x="100045" y="37253"/>
                  <a:pt x="100324" y="37253"/>
                </a:cubicBezTo>
                <a:cubicBezTo>
                  <a:pt x="100426" y="37253"/>
                  <a:pt x="100534" y="37241"/>
                  <a:pt x="100644" y="37224"/>
                </a:cubicBezTo>
                <a:lnTo>
                  <a:pt x="100961" y="36907"/>
                </a:lnTo>
                <a:cubicBezTo>
                  <a:pt x="100993" y="36496"/>
                  <a:pt x="100993" y="36147"/>
                  <a:pt x="100518" y="35989"/>
                </a:cubicBezTo>
                <a:cubicBezTo>
                  <a:pt x="100434" y="35977"/>
                  <a:pt x="100357" y="35971"/>
                  <a:pt x="100286" y="35971"/>
                </a:cubicBezTo>
                <a:close/>
                <a:moveTo>
                  <a:pt x="56276" y="34437"/>
                </a:moveTo>
                <a:cubicBezTo>
                  <a:pt x="55453" y="34437"/>
                  <a:pt x="54914" y="35039"/>
                  <a:pt x="54882" y="35831"/>
                </a:cubicBezTo>
                <a:cubicBezTo>
                  <a:pt x="54819" y="36654"/>
                  <a:pt x="55484" y="37256"/>
                  <a:pt x="56244" y="37287"/>
                </a:cubicBezTo>
                <a:cubicBezTo>
                  <a:pt x="57068" y="37287"/>
                  <a:pt x="57638" y="36654"/>
                  <a:pt x="57701" y="35894"/>
                </a:cubicBezTo>
                <a:cubicBezTo>
                  <a:pt x="57669" y="35070"/>
                  <a:pt x="57131" y="34437"/>
                  <a:pt x="56276" y="34437"/>
                </a:cubicBezTo>
                <a:close/>
                <a:moveTo>
                  <a:pt x="46744" y="34595"/>
                </a:moveTo>
                <a:cubicBezTo>
                  <a:pt x="45952" y="34659"/>
                  <a:pt x="45382" y="35229"/>
                  <a:pt x="45318" y="36021"/>
                </a:cubicBezTo>
                <a:cubicBezTo>
                  <a:pt x="45287" y="36812"/>
                  <a:pt x="45920" y="37446"/>
                  <a:pt x="46712" y="37446"/>
                </a:cubicBezTo>
                <a:cubicBezTo>
                  <a:pt x="47504" y="37446"/>
                  <a:pt x="48137" y="36844"/>
                  <a:pt x="48137" y="36052"/>
                </a:cubicBezTo>
                <a:cubicBezTo>
                  <a:pt x="48169" y="35260"/>
                  <a:pt x="47535" y="34659"/>
                  <a:pt x="46744" y="34595"/>
                </a:cubicBezTo>
                <a:close/>
                <a:moveTo>
                  <a:pt x="27598" y="35605"/>
                </a:moveTo>
                <a:cubicBezTo>
                  <a:pt x="27562" y="35605"/>
                  <a:pt x="27526" y="35606"/>
                  <a:pt x="27489" y="35609"/>
                </a:cubicBezTo>
                <a:cubicBezTo>
                  <a:pt x="27045" y="35736"/>
                  <a:pt x="26855" y="35989"/>
                  <a:pt x="26729" y="36369"/>
                </a:cubicBezTo>
                <a:cubicBezTo>
                  <a:pt x="26697" y="36812"/>
                  <a:pt x="26760" y="37129"/>
                  <a:pt x="27394" y="37446"/>
                </a:cubicBezTo>
                <a:cubicBezTo>
                  <a:pt x="27466" y="37457"/>
                  <a:pt x="27536" y="37463"/>
                  <a:pt x="27603" y="37463"/>
                </a:cubicBezTo>
                <a:cubicBezTo>
                  <a:pt x="28273" y="37463"/>
                  <a:pt x="28684" y="36919"/>
                  <a:pt x="28597" y="36401"/>
                </a:cubicBezTo>
                <a:cubicBezTo>
                  <a:pt x="28364" y="35788"/>
                  <a:pt x="28022" y="35605"/>
                  <a:pt x="27598" y="35605"/>
                </a:cubicBezTo>
                <a:close/>
                <a:moveTo>
                  <a:pt x="78191" y="34975"/>
                </a:moveTo>
                <a:cubicBezTo>
                  <a:pt x="78033" y="34975"/>
                  <a:pt x="77874" y="35039"/>
                  <a:pt x="77748" y="35102"/>
                </a:cubicBezTo>
                <a:cubicBezTo>
                  <a:pt x="77399" y="35292"/>
                  <a:pt x="77304" y="35387"/>
                  <a:pt x="77114" y="35767"/>
                </a:cubicBezTo>
                <a:cubicBezTo>
                  <a:pt x="77114" y="35831"/>
                  <a:pt x="77083" y="35862"/>
                  <a:pt x="77019" y="35894"/>
                </a:cubicBezTo>
                <a:lnTo>
                  <a:pt x="77019" y="36401"/>
                </a:lnTo>
                <a:cubicBezTo>
                  <a:pt x="77019" y="36559"/>
                  <a:pt x="77083" y="36717"/>
                  <a:pt x="77146" y="36844"/>
                </a:cubicBezTo>
                <a:cubicBezTo>
                  <a:pt x="77336" y="37192"/>
                  <a:pt x="77431" y="37287"/>
                  <a:pt x="77811" y="37477"/>
                </a:cubicBezTo>
                <a:cubicBezTo>
                  <a:pt x="77874" y="37477"/>
                  <a:pt x="77906" y="37509"/>
                  <a:pt x="77938" y="37572"/>
                </a:cubicBezTo>
                <a:cubicBezTo>
                  <a:pt x="78017" y="37541"/>
                  <a:pt x="78096" y="37525"/>
                  <a:pt x="78183" y="37525"/>
                </a:cubicBezTo>
                <a:cubicBezTo>
                  <a:pt x="78270" y="37525"/>
                  <a:pt x="78365" y="37541"/>
                  <a:pt x="78476" y="37572"/>
                </a:cubicBezTo>
                <a:cubicBezTo>
                  <a:pt x="78634" y="37572"/>
                  <a:pt x="78793" y="37509"/>
                  <a:pt x="78888" y="37446"/>
                </a:cubicBezTo>
                <a:cubicBezTo>
                  <a:pt x="79268" y="37256"/>
                  <a:pt x="79331" y="37161"/>
                  <a:pt x="79521" y="36781"/>
                </a:cubicBezTo>
                <a:cubicBezTo>
                  <a:pt x="79521" y="36717"/>
                  <a:pt x="79553" y="36686"/>
                  <a:pt x="79616" y="36654"/>
                </a:cubicBezTo>
                <a:lnTo>
                  <a:pt x="79616" y="36147"/>
                </a:lnTo>
                <a:cubicBezTo>
                  <a:pt x="79616" y="35989"/>
                  <a:pt x="79553" y="35831"/>
                  <a:pt x="79489" y="35704"/>
                </a:cubicBezTo>
                <a:cubicBezTo>
                  <a:pt x="79299" y="35355"/>
                  <a:pt x="79204" y="35260"/>
                  <a:pt x="78824" y="35070"/>
                </a:cubicBezTo>
                <a:cubicBezTo>
                  <a:pt x="78761" y="35070"/>
                  <a:pt x="78729" y="35039"/>
                  <a:pt x="78698" y="34975"/>
                </a:cubicBezTo>
                <a:close/>
                <a:moveTo>
                  <a:pt x="37067" y="35025"/>
                </a:moveTo>
                <a:cubicBezTo>
                  <a:pt x="36445" y="35025"/>
                  <a:pt x="35825" y="35747"/>
                  <a:pt x="35913" y="36306"/>
                </a:cubicBezTo>
                <a:cubicBezTo>
                  <a:pt x="35822" y="36942"/>
                  <a:pt x="36515" y="37608"/>
                  <a:pt x="37102" y="37608"/>
                </a:cubicBezTo>
                <a:cubicBezTo>
                  <a:pt x="37128" y="37608"/>
                  <a:pt x="37154" y="37607"/>
                  <a:pt x="37179" y="37604"/>
                </a:cubicBezTo>
                <a:cubicBezTo>
                  <a:pt x="37227" y="37613"/>
                  <a:pt x="37276" y="37617"/>
                  <a:pt x="37324" y="37617"/>
                </a:cubicBezTo>
                <a:cubicBezTo>
                  <a:pt x="37945" y="37617"/>
                  <a:pt x="38566" y="36896"/>
                  <a:pt x="38478" y="36337"/>
                </a:cubicBezTo>
                <a:cubicBezTo>
                  <a:pt x="38597" y="35712"/>
                  <a:pt x="37904" y="35030"/>
                  <a:pt x="37321" y="35030"/>
                </a:cubicBezTo>
                <a:cubicBezTo>
                  <a:pt x="37284" y="35030"/>
                  <a:pt x="37247" y="35033"/>
                  <a:pt x="37211" y="35039"/>
                </a:cubicBezTo>
                <a:cubicBezTo>
                  <a:pt x="37163" y="35030"/>
                  <a:pt x="37115" y="35025"/>
                  <a:pt x="37067" y="35025"/>
                </a:cubicBezTo>
                <a:close/>
                <a:moveTo>
                  <a:pt x="20987" y="37388"/>
                </a:moveTo>
                <a:cubicBezTo>
                  <a:pt x="20961" y="37388"/>
                  <a:pt x="20932" y="37396"/>
                  <a:pt x="20902" y="37414"/>
                </a:cubicBezTo>
                <a:lnTo>
                  <a:pt x="21218" y="37731"/>
                </a:lnTo>
                <a:lnTo>
                  <a:pt x="21218" y="37572"/>
                </a:lnTo>
                <a:cubicBezTo>
                  <a:pt x="21167" y="37521"/>
                  <a:pt x="21096" y="37388"/>
                  <a:pt x="20987" y="37388"/>
                </a:cubicBezTo>
                <a:close/>
                <a:moveTo>
                  <a:pt x="68849" y="35039"/>
                </a:moveTo>
                <a:cubicBezTo>
                  <a:pt x="68564" y="35197"/>
                  <a:pt x="68279" y="35102"/>
                  <a:pt x="68057" y="35260"/>
                </a:cubicBezTo>
                <a:cubicBezTo>
                  <a:pt x="67867" y="35419"/>
                  <a:pt x="67708" y="35577"/>
                  <a:pt x="67550" y="35767"/>
                </a:cubicBezTo>
                <a:cubicBezTo>
                  <a:pt x="67392" y="35989"/>
                  <a:pt x="67455" y="36242"/>
                  <a:pt x="67328" y="36464"/>
                </a:cubicBezTo>
                <a:cubicBezTo>
                  <a:pt x="67455" y="36686"/>
                  <a:pt x="67423" y="36939"/>
                  <a:pt x="67582" y="37161"/>
                </a:cubicBezTo>
                <a:cubicBezTo>
                  <a:pt x="67740" y="37351"/>
                  <a:pt x="67898" y="37509"/>
                  <a:pt x="68088" y="37667"/>
                </a:cubicBezTo>
                <a:cubicBezTo>
                  <a:pt x="68279" y="37826"/>
                  <a:pt x="68564" y="37762"/>
                  <a:pt x="68754" y="37889"/>
                </a:cubicBezTo>
                <a:cubicBezTo>
                  <a:pt x="69165" y="37794"/>
                  <a:pt x="69482" y="37699"/>
                  <a:pt x="69799" y="37446"/>
                </a:cubicBezTo>
                <a:cubicBezTo>
                  <a:pt x="70052" y="37161"/>
                  <a:pt x="70147" y="36812"/>
                  <a:pt x="70210" y="36464"/>
                </a:cubicBezTo>
                <a:cubicBezTo>
                  <a:pt x="70115" y="36242"/>
                  <a:pt x="70179" y="35989"/>
                  <a:pt x="70020" y="35767"/>
                </a:cubicBezTo>
                <a:cubicBezTo>
                  <a:pt x="69862" y="35577"/>
                  <a:pt x="69704" y="35419"/>
                  <a:pt x="69514" y="35260"/>
                </a:cubicBezTo>
                <a:cubicBezTo>
                  <a:pt x="69324" y="35102"/>
                  <a:pt x="69039" y="35197"/>
                  <a:pt x="68849" y="35039"/>
                </a:cubicBezTo>
                <a:close/>
                <a:moveTo>
                  <a:pt x="90771" y="35849"/>
                </a:moveTo>
                <a:cubicBezTo>
                  <a:pt x="90496" y="35849"/>
                  <a:pt x="90215" y="35911"/>
                  <a:pt x="89972" y="36179"/>
                </a:cubicBezTo>
                <a:cubicBezTo>
                  <a:pt x="89718" y="36496"/>
                  <a:pt x="89718" y="36844"/>
                  <a:pt x="89718" y="37192"/>
                </a:cubicBezTo>
                <a:cubicBezTo>
                  <a:pt x="89932" y="37780"/>
                  <a:pt x="90303" y="38007"/>
                  <a:pt x="90775" y="38007"/>
                </a:cubicBezTo>
                <a:cubicBezTo>
                  <a:pt x="90863" y="38007"/>
                  <a:pt x="90954" y="37999"/>
                  <a:pt x="91049" y="37984"/>
                </a:cubicBezTo>
                <a:cubicBezTo>
                  <a:pt x="91397" y="37889"/>
                  <a:pt x="91682" y="37604"/>
                  <a:pt x="91809" y="37192"/>
                </a:cubicBezTo>
                <a:cubicBezTo>
                  <a:pt x="91872" y="36591"/>
                  <a:pt x="91682" y="36116"/>
                  <a:pt x="91017" y="35862"/>
                </a:cubicBezTo>
                <a:cubicBezTo>
                  <a:pt x="90936" y="35855"/>
                  <a:pt x="90854" y="35849"/>
                  <a:pt x="90771" y="35849"/>
                </a:cubicBezTo>
                <a:close/>
                <a:moveTo>
                  <a:pt x="59253" y="35260"/>
                </a:moveTo>
                <a:cubicBezTo>
                  <a:pt x="58429" y="35292"/>
                  <a:pt x="57859" y="35894"/>
                  <a:pt x="57796" y="36686"/>
                </a:cubicBezTo>
                <a:cubicBezTo>
                  <a:pt x="57828" y="37446"/>
                  <a:pt x="58398" y="38111"/>
                  <a:pt x="59221" y="38111"/>
                </a:cubicBezTo>
                <a:cubicBezTo>
                  <a:pt x="60045" y="38111"/>
                  <a:pt x="60615" y="37509"/>
                  <a:pt x="60646" y="36717"/>
                </a:cubicBezTo>
                <a:cubicBezTo>
                  <a:pt x="60678" y="36337"/>
                  <a:pt x="60488" y="35989"/>
                  <a:pt x="60235" y="35704"/>
                </a:cubicBezTo>
                <a:cubicBezTo>
                  <a:pt x="60013" y="35450"/>
                  <a:pt x="59665" y="35260"/>
                  <a:pt x="59253" y="35260"/>
                </a:cubicBezTo>
                <a:close/>
                <a:moveTo>
                  <a:pt x="30371" y="36369"/>
                </a:moveTo>
                <a:cubicBezTo>
                  <a:pt x="30054" y="36401"/>
                  <a:pt x="29801" y="36527"/>
                  <a:pt x="29642" y="36812"/>
                </a:cubicBezTo>
                <a:lnTo>
                  <a:pt x="29516" y="37034"/>
                </a:lnTo>
                <a:cubicBezTo>
                  <a:pt x="29484" y="37446"/>
                  <a:pt x="29484" y="37794"/>
                  <a:pt x="29801" y="38079"/>
                </a:cubicBezTo>
                <a:cubicBezTo>
                  <a:pt x="30004" y="38305"/>
                  <a:pt x="30272" y="38338"/>
                  <a:pt x="30524" y="38338"/>
                </a:cubicBezTo>
                <a:cubicBezTo>
                  <a:pt x="30625" y="38338"/>
                  <a:pt x="30724" y="38332"/>
                  <a:pt x="30814" y="38332"/>
                </a:cubicBezTo>
                <a:cubicBezTo>
                  <a:pt x="31479" y="38142"/>
                  <a:pt x="31542" y="37636"/>
                  <a:pt x="31511" y="37129"/>
                </a:cubicBezTo>
                <a:cubicBezTo>
                  <a:pt x="31384" y="36717"/>
                  <a:pt x="31162" y="36496"/>
                  <a:pt x="30751" y="36369"/>
                </a:cubicBezTo>
                <a:close/>
                <a:moveTo>
                  <a:pt x="49594" y="35545"/>
                </a:moveTo>
                <a:cubicBezTo>
                  <a:pt x="49340" y="35672"/>
                  <a:pt x="49024" y="35672"/>
                  <a:pt x="48739" y="35862"/>
                </a:cubicBezTo>
                <a:cubicBezTo>
                  <a:pt x="48359" y="36147"/>
                  <a:pt x="48264" y="36527"/>
                  <a:pt x="48169" y="36939"/>
                </a:cubicBezTo>
                <a:cubicBezTo>
                  <a:pt x="48264" y="37256"/>
                  <a:pt x="48295" y="37572"/>
                  <a:pt x="48485" y="37826"/>
                </a:cubicBezTo>
                <a:cubicBezTo>
                  <a:pt x="48770" y="38206"/>
                  <a:pt x="49150" y="38301"/>
                  <a:pt x="49594" y="38396"/>
                </a:cubicBezTo>
                <a:cubicBezTo>
                  <a:pt x="49879" y="38301"/>
                  <a:pt x="50195" y="38269"/>
                  <a:pt x="50480" y="38079"/>
                </a:cubicBezTo>
                <a:cubicBezTo>
                  <a:pt x="50829" y="37794"/>
                  <a:pt x="50956" y="37414"/>
                  <a:pt x="51019" y="37002"/>
                </a:cubicBezTo>
                <a:cubicBezTo>
                  <a:pt x="50956" y="36686"/>
                  <a:pt x="50892" y="36369"/>
                  <a:pt x="50702" y="36084"/>
                </a:cubicBezTo>
                <a:cubicBezTo>
                  <a:pt x="50417" y="35736"/>
                  <a:pt x="50037" y="35609"/>
                  <a:pt x="49594" y="35545"/>
                </a:cubicBezTo>
                <a:close/>
                <a:moveTo>
                  <a:pt x="81168" y="35831"/>
                </a:moveTo>
                <a:cubicBezTo>
                  <a:pt x="80408" y="35831"/>
                  <a:pt x="79901" y="36337"/>
                  <a:pt x="79838" y="37097"/>
                </a:cubicBezTo>
                <a:cubicBezTo>
                  <a:pt x="79838" y="37826"/>
                  <a:pt x="80376" y="38301"/>
                  <a:pt x="81104" y="38396"/>
                </a:cubicBezTo>
                <a:cubicBezTo>
                  <a:pt x="81896" y="38364"/>
                  <a:pt x="82466" y="37889"/>
                  <a:pt x="82435" y="37097"/>
                </a:cubicBezTo>
                <a:cubicBezTo>
                  <a:pt x="82435" y="36337"/>
                  <a:pt x="81896" y="35862"/>
                  <a:pt x="81168" y="35831"/>
                </a:cubicBezTo>
                <a:close/>
                <a:moveTo>
                  <a:pt x="40061" y="35831"/>
                </a:moveTo>
                <a:cubicBezTo>
                  <a:pt x="39713" y="35831"/>
                  <a:pt x="39365" y="35989"/>
                  <a:pt x="39111" y="36242"/>
                </a:cubicBezTo>
                <a:cubicBezTo>
                  <a:pt x="38890" y="36527"/>
                  <a:pt x="38763" y="36844"/>
                  <a:pt x="38763" y="37161"/>
                </a:cubicBezTo>
                <a:cubicBezTo>
                  <a:pt x="38763" y="37509"/>
                  <a:pt x="38890" y="37889"/>
                  <a:pt x="39143" y="38111"/>
                </a:cubicBezTo>
                <a:cubicBezTo>
                  <a:pt x="39428" y="38396"/>
                  <a:pt x="39745" y="38427"/>
                  <a:pt x="40061" y="38522"/>
                </a:cubicBezTo>
                <a:cubicBezTo>
                  <a:pt x="40410" y="38459"/>
                  <a:pt x="40790" y="38396"/>
                  <a:pt x="41043" y="38079"/>
                </a:cubicBezTo>
                <a:cubicBezTo>
                  <a:pt x="41296" y="37794"/>
                  <a:pt x="41423" y="37477"/>
                  <a:pt x="41423" y="37161"/>
                </a:cubicBezTo>
                <a:cubicBezTo>
                  <a:pt x="41423" y="36812"/>
                  <a:pt x="41265" y="36464"/>
                  <a:pt x="40980" y="36179"/>
                </a:cubicBezTo>
                <a:cubicBezTo>
                  <a:pt x="40695" y="35926"/>
                  <a:pt x="40378" y="35831"/>
                  <a:pt x="40061" y="35831"/>
                </a:cubicBezTo>
                <a:close/>
                <a:moveTo>
                  <a:pt x="71667" y="35989"/>
                </a:moveTo>
                <a:cubicBezTo>
                  <a:pt x="70907" y="35989"/>
                  <a:pt x="70274" y="36591"/>
                  <a:pt x="70274" y="37319"/>
                </a:cubicBezTo>
                <a:cubicBezTo>
                  <a:pt x="70274" y="38079"/>
                  <a:pt x="70907" y="38712"/>
                  <a:pt x="71604" y="38712"/>
                </a:cubicBezTo>
                <a:cubicBezTo>
                  <a:pt x="72364" y="38712"/>
                  <a:pt x="73029" y="38079"/>
                  <a:pt x="72997" y="37351"/>
                </a:cubicBezTo>
                <a:cubicBezTo>
                  <a:pt x="72997" y="36559"/>
                  <a:pt x="72332" y="35989"/>
                  <a:pt x="71667" y="35989"/>
                </a:cubicBezTo>
                <a:close/>
                <a:moveTo>
                  <a:pt x="93695" y="36775"/>
                </a:moveTo>
                <a:cubicBezTo>
                  <a:pt x="93658" y="36775"/>
                  <a:pt x="93621" y="36777"/>
                  <a:pt x="93582" y="36781"/>
                </a:cubicBezTo>
                <a:cubicBezTo>
                  <a:pt x="92980" y="36812"/>
                  <a:pt x="92600" y="37192"/>
                  <a:pt x="92632" y="37794"/>
                </a:cubicBezTo>
                <a:cubicBezTo>
                  <a:pt x="92632" y="38396"/>
                  <a:pt x="93044" y="38744"/>
                  <a:pt x="93614" y="38776"/>
                </a:cubicBezTo>
                <a:cubicBezTo>
                  <a:pt x="94215" y="38712"/>
                  <a:pt x="94627" y="38364"/>
                  <a:pt x="94627" y="37762"/>
                </a:cubicBezTo>
                <a:cubicBezTo>
                  <a:pt x="94627" y="37199"/>
                  <a:pt x="94239" y="36775"/>
                  <a:pt x="93695" y="36775"/>
                </a:cubicBezTo>
                <a:close/>
                <a:moveTo>
                  <a:pt x="23688" y="38047"/>
                </a:moveTo>
                <a:cubicBezTo>
                  <a:pt x="23593" y="38142"/>
                  <a:pt x="23467" y="38269"/>
                  <a:pt x="23372" y="38364"/>
                </a:cubicBezTo>
                <a:lnTo>
                  <a:pt x="23372" y="38681"/>
                </a:lnTo>
                <a:lnTo>
                  <a:pt x="23720" y="39029"/>
                </a:lnTo>
                <a:lnTo>
                  <a:pt x="24005" y="39029"/>
                </a:lnTo>
                <a:lnTo>
                  <a:pt x="24354" y="38681"/>
                </a:lnTo>
                <a:lnTo>
                  <a:pt x="24354" y="38364"/>
                </a:lnTo>
                <a:lnTo>
                  <a:pt x="24037" y="38047"/>
                </a:lnTo>
                <a:close/>
                <a:moveTo>
                  <a:pt x="62071" y="36179"/>
                </a:moveTo>
                <a:cubicBezTo>
                  <a:pt x="61280" y="36211"/>
                  <a:pt x="60678" y="36812"/>
                  <a:pt x="60646" y="37604"/>
                </a:cubicBezTo>
                <a:cubicBezTo>
                  <a:pt x="60615" y="38396"/>
                  <a:pt x="61248" y="39029"/>
                  <a:pt x="62040" y="39029"/>
                </a:cubicBezTo>
                <a:cubicBezTo>
                  <a:pt x="62831" y="39029"/>
                  <a:pt x="63465" y="38427"/>
                  <a:pt x="63465" y="37636"/>
                </a:cubicBezTo>
                <a:cubicBezTo>
                  <a:pt x="63496" y="36844"/>
                  <a:pt x="62863" y="36242"/>
                  <a:pt x="62071" y="36179"/>
                </a:cubicBezTo>
                <a:close/>
                <a:moveTo>
                  <a:pt x="84081" y="36717"/>
                </a:moveTo>
                <a:cubicBezTo>
                  <a:pt x="83416" y="36717"/>
                  <a:pt x="82846" y="37287"/>
                  <a:pt x="82846" y="37952"/>
                </a:cubicBezTo>
                <a:cubicBezTo>
                  <a:pt x="82846" y="38617"/>
                  <a:pt x="83416" y="39187"/>
                  <a:pt x="84081" y="39187"/>
                </a:cubicBezTo>
                <a:cubicBezTo>
                  <a:pt x="84746" y="39187"/>
                  <a:pt x="85316" y="38617"/>
                  <a:pt x="85316" y="37952"/>
                </a:cubicBezTo>
                <a:cubicBezTo>
                  <a:pt x="85316" y="37287"/>
                  <a:pt x="84746" y="36717"/>
                  <a:pt x="84081" y="36717"/>
                </a:cubicBezTo>
                <a:close/>
                <a:moveTo>
                  <a:pt x="52571" y="36401"/>
                </a:moveTo>
                <a:cubicBezTo>
                  <a:pt x="52254" y="36496"/>
                  <a:pt x="51937" y="36527"/>
                  <a:pt x="51652" y="36717"/>
                </a:cubicBezTo>
                <a:cubicBezTo>
                  <a:pt x="51304" y="37002"/>
                  <a:pt x="51177" y="37382"/>
                  <a:pt x="51114" y="37826"/>
                </a:cubicBezTo>
                <a:cubicBezTo>
                  <a:pt x="51177" y="38111"/>
                  <a:pt x="51241" y="38427"/>
                  <a:pt x="51431" y="38712"/>
                </a:cubicBezTo>
                <a:cubicBezTo>
                  <a:pt x="51716" y="39061"/>
                  <a:pt x="52096" y="39187"/>
                  <a:pt x="52507" y="39251"/>
                </a:cubicBezTo>
                <a:cubicBezTo>
                  <a:pt x="52824" y="39187"/>
                  <a:pt x="53109" y="39156"/>
                  <a:pt x="53394" y="38934"/>
                </a:cubicBezTo>
                <a:cubicBezTo>
                  <a:pt x="53774" y="38681"/>
                  <a:pt x="53869" y="38269"/>
                  <a:pt x="53964" y="37826"/>
                </a:cubicBezTo>
                <a:cubicBezTo>
                  <a:pt x="53837" y="37509"/>
                  <a:pt x="53837" y="37192"/>
                  <a:pt x="53647" y="36971"/>
                </a:cubicBezTo>
                <a:cubicBezTo>
                  <a:pt x="53362" y="36591"/>
                  <a:pt x="52982" y="36496"/>
                  <a:pt x="52571" y="36401"/>
                </a:cubicBezTo>
                <a:close/>
                <a:moveTo>
                  <a:pt x="42943" y="36686"/>
                </a:moveTo>
                <a:cubicBezTo>
                  <a:pt x="42247" y="36686"/>
                  <a:pt x="41613" y="37287"/>
                  <a:pt x="41613" y="38047"/>
                </a:cubicBezTo>
                <a:cubicBezTo>
                  <a:pt x="41613" y="38776"/>
                  <a:pt x="42247" y="39409"/>
                  <a:pt x="42943" y="39409"/>
                </a:cubicBezTo>
                <a:cubicBezTo>
                  <a:pt x="43703" y="39409"/>
                  <a:pt x="44305" y="38776"/>
                  <a:pt x="44305" y="38079"/>
                </a:cubicBezTo>
                <a:cubicBezTo>
                  <a:pt x="44305" y="37319"/>
                  <a:pt x="43703" y="36686"/>
                  <a:pt x="42943" y="36686"/>
                </a:cubicBezTo>
                <a:close/>
                <a:moveTo>
                  <a:pt x="33411" y="37192"/>
                </a:moveTo>
                <a:cubicBezTo>
                  <a:pt x="33221" y="37192"/>
                  <a:pt x="33063" y="37287"/>
                  <a:pt x="32872" y="37351"/>
                </a:cubicBezTo>
                <a:cubicBezTo>
                  <a:pt x="32651" y="37477"/>
                  <a:pt x="32492" y="37636"/>
                  <a:pt x="32429" y="37826"/>
                </a:cubicBezTo>
                <a:cubicBezTo>
                  <a:pt x="32334" y="37984"/>
                  <a:pt x="32302" y="38206"/>
                  <a:pt x="32302" y="38364"/>
                </a:cubicBezTo>
                <a:cubicBezTo>
                  <a:pt x="32302" y="38554"/>
                  <a:pt x="32397" y="38712"/>
                  <a:pt x="32461" y="38902"/>
                </a:cubicBezTo>
                <a:cubicBezTo>
                  <a:pt x="32587" y="39092"/>
                  <a:pt x="32746" y="39251"/>
                  <a:pt x="32936" y="39346"/>
                </a:cubicBezTo>
                <a:cubicBezTo>
                  <a:pt x="33094" y="39409"/>
                  <a:pt x="33284" y="39472"/>
                  <a:pt x="33443" y="39472"/>
                </a:cubicBezTo>
                <a:cubicBezTo>
                  <a:pt x="33664" y="39472"/>
                  <a:pt x="33823" y="39377"/>
                  <a:pt x="34013" y="39314"/>
                </a:cubicBezTo>
                <a:cubicBezTo>
                  <a:pt x="34203" y="39187"/>
                  <a:pt x="34361" y="39029"/>
                  <a:pt x="34456" y="38839"/>
                </a:cubicBezTo>
                <a:cubicBezTo>
                  <a:pt x="34519" y="38681"/>
                  <a:pt x="34551" y="38522"/>
                  <a:pt x="34614" y="38301"/>
                </a:cubicBezTo>
                <a:cubicBezTo>
                  <a:pt x="34519" y="38111"/>
                  <a:pt x="34488" y="37952"/>
                  <a:pt x="34393" y="37762"/>
                </a:cubicBezTo>
                <a:cubicBezTo>
                  <a:pt x="34298" y="37572"/>
                  <a:pt x="34139" y="37382"/>
                  <a:pt x="33918" y="37319"/>
                </a:cubicBezTo>
                <a:cubicBezTo>
                  <a:pt x="33759" y="37256"/>
                  <a:pt x="33569" y="37192"/>
                  <a:pt x="33411" y="37192"/>
                </a:cubicBezTo>
                <a:close/>
                <a:moveTo>
                  <a:pt x="96559" y="37794"/>
                </a:moveTo>
                <a:cubicBezTo>
                  <a:pt x="96401" y="37889"/>
                  <a:pt x="96147" y="37921"/>
                  <a:pt x="95989" y="38047"/>
                </a:cubicBezTo>
                <a:cubicBezTo>
                  <a:pt x="95799" y="38206"/>
                  <a:pt x="95767" y="38427"/>
                  <a:pt x="95672" y="38681"/>
                </a:cubicBezTo>
                <a:cubicBezTo>
                  <a:pt x="95641" y="38776"/>
                  <a:pt x="95799" y="39092"/>
                  <a:pt x="95894" y="39219"/>
                </a:cubicBezTo>
                <a:cubicBezTo>
                  <a:pt x="96052" y="39409"/>
                  <a:pt x="96274" y="39504"/>
                  <a:pt x="96527" y="39536"/>
                </a:cubicBezTo>
                <a:cubicBezTo>
                  <a:pt x="96552" y="39540"/>
                  <a:pt x="96576" y="39542"/>
                  <a:pt x="96601" y="39542"/>
                </a:cubicBezTo>
                <a:cubicBezTo>
                  <a:pt x="96766" y="39542"/>
                  <a:pt x="96932" y="39452"/>
                  <a:pt x="97097" y="39314"/>
                </a:cubicBezTo>
                <a:cubicBezTo>
                  <a:pt x="97319" y="39156"/>
                  <a:pt x="97382" y="38902"/>
                  <a:pt x="97382" y="38681"/>
                </a:cubicBezTo>
                <a:cubicBezTo>
                  <a:pt x="97382" y="38459"/>
                  <a:pt x="97319" y="38269"/>
                  <a:pt x="97129" y="38079"/>
                </a:cubicBezTo>
                <a:cubicBezTo>
                  <a:pt x="96971" y="37889"/>
                  <a:pt x="96749" y="37889"/>
                  <a:pt x="96559" y="37794"/>
                </a:cubicBezTo>
                <a:close/>
                <a:moveTo>
                  <a:pt x="74549" y="36876"/>
                </a:moveTo>
                <a:cubicBezTo>
                  <a:pt x="73789" y="36876"/>
                  <a:pt x="73187" y="37509"/>
                  <a:pt x="73187" y="38237"/>
                </a:cubicBezTo>
                <a:cubicBezTo>
                  <a:pt x="73187" y="38997"/>
                  <a:pt x="73789" y="39567"/>
                  <a:pt x="74517" y="39567"/>
                </a:cubicBezTo>
                <a:cubicBezTo>
                  <a:pt x="74551" y="39570"/>
                  <a:pt x="74585" y="39572"/>
                  <a:pt x="74618" y="39572"/>
                </a:cubicBezTo>
                <a:cubicBezTo>
                  <a:pt x="75303" y="39572"/>
                  <a:pt x="75879" y="38964"/>
                  <a:pt x="75879" y="38269"/>
                </a:cubicBezTo>
                <a:cubicBezTo>
                  <a:pt x="75879" y="37572"/>
                  <a:pt x="75309" y="36939"/>
                  <a:pt x="74549" y="36876"/>
                </a:cubicBezTo>
                <a:close/>
                <a:moveTo>
                  <a:pt x="64953" y="37034"/>
                </a:moveTo>
                <a:cubicBezTo>
                  <a:pt x="64573" y="37129"/>
                  <a:pt x="64162" y="37256"/>
                  <a:pt x="63908" y="37604"/>
                </a:cubicBezTo>
                <a:cubicBezTo>
                  <a:pt x="63686" y="37889"/>
                  <a:pt x="63655" y="38206"/>
                  <a:pt x="63591" y="38459"/>
                </a:cubicBezTo>
                <a:cubicBezTo>
                  <a:pt x="63655" y="38902"/>
                  <a:pt x="63782" y="39314"/>
                  <a:pt x="64162" y="39567"/>
                </a:cubicBezTo>
                <a:cubicBezTo>
                  <a:pt x="64447" y="39789"/>
                  <a:pt x="64732" y="39821"/>
                  <a:pt x="65048" y="39884"/>
                </a:cubicBezTo>
                <a:cubicBezTo>
                  <a:pt x="65428" y="39821"/>
                  <a:pt x="65840" y="39694"/>
                  <a:pt x="66125" y="39346"/>
                </a:cubicBezTo>
                <a:cubicBezTo>
                  <a:pt x="66315" y="39061"/>
                  <a:pt x="66315" y="38744"/>
                  <a:pt x="66442" y="38522"/>
                </a:cubicBezTo>
                <a:cubicBezTo>
                  <a:pt x="66347" y="38047"/>
                  <a:pt x="66188" y="37636"/>
                  <a:pt x="65840" y="37351"/>
                </a:cubicBezTo>
                <a:cubicBezTo>
                  <a:pt x="65555" y="37161"/>
                  <a:pt x="65270" y="37129"/>
                  <a:pt x="64953" y="37034"/>
                </a:cubicBezTo>
                <a:close/>
                <a:moveTo>
                  <a:pt x="86930" y="37789"/>
                </a:moveTo>
                <a:cubicBezTo>
                  <a:pt x="86365" y="37789"/>
                  <a:pt x="85855" y="38303"/>
                  <a:pt x="85855" y="38902"/>
                </a:cubicBezTo>
                <a:cubicBezTo>
                  <a:pt x="85855" y="39504"/>
                  <a:pt x="86425" y="40042"/>
                  <a:pt x="87027" y="40042"/>
                </a:cubicBezTo>
                <a:cubicBezTo>
                  <a:pt x="87597" y="40042"/>
                  <a:pt x="88167" y="39504"/>
                  <a:pt x="88167" y="38902"/>
                </a:cubicBezTo>
                <a:cubicBezTo>
                  <a:pt x="88167" y="38318"/>
                  <a:pt x="87628" y="37793"/>
                  <a:pt x="87075" y="37793"/>
                </a:cubicBezTo>
                <a:cubicBezTo>
                  <a:pt x="87059" y="37793"/>
                  <a:pt x="87043" y="37793"/>
                  <a:pt x="87027" y="37794"/>
                </a:cubicBezTo>
                <a:cubicBezTo>
                  <a:pt x="86994" y="37791"/>
                  <a:pt x="86962" y="37789"/>
                  <a:pt x="86930" y="37789"/>
                </a:cubicBezTo>
                <a:close/>
                <a:moveTo>
                  <a:pt x="99433" y="38969"/>
                </a:moveTo>
                <a:cubicBezTo>
                  <a:pt x="99366" y="38969"/>
                  <a:pt x="99295" y="38978"/>
                  <a:pt x="99219" y="38997"/>
                </a:cubicBezTo>
                <a:cubicBezTo>
                  <a:pt x="98839" y="39219"/>
                  <a:pt x="98807" y="39251"/>
                  <a:pt x="98807" y="39662"/>
                </a:cubicBezTo>
                <a:cubicBezTo>
                  <a:pt x="98903" y="39947"/>
                  <a:pt x="99061" y="40042"/>
                  <a:pt x="99219" y="40137"/>
                </a:cubicBezTo>
                <a:cubicBezTo>
                  <a:pt x="99253" y="40141"/>
                  <a:pt x="99286" y="40142"/>
                  <a:pt x="99318" y="40142"/>
                </a:cubicBezTo>
                <a:cubicBezTo>
                  <a:pt x="99610" y="40142"/>
                  <a:pt x="99805" y="40008"/>
                  <a:pt x="99948" y="39694"/>
                </a:cubicBezTo>
                <a:cubicBezTo>
                  <a:pt x="100028" y="39263"/>
                  <a:pt x="99811" y="38969"/>
                  <a:pt x="99433" y="38969"/>
                </a:cubicBezTo>
                <a:close/>
                <a:moveTo>
                  <a:pt x="55421" y="37351"/>
                </a:moveTo>
                <a:cubicBezTo>
                  <a:pt x="54629" y="37414"/>
                  <a:pt x="53996" y="37984"/>
                  <a:pt x="54027" y="38776"/>
                </a:cubicBezTo>
                <a:cubicBezTo>
                  <a:pt x="54027" y="39567"/>
                  <a:pt x="54661" y="40169"/>
                  <a:pt x="55453" y="40169"/>
                </a:cubicBezTo>
                <a:cubicBezTo>
                  <a:pt x="56244" y="40169"/>
                  <a:pt x="56878" y="39536"/>
                  <a:pt x="56846" y="38744"/>
                </a:cubicBezTo>
                <a:cubicBezTo>
                  <a:pt x="56846" y="37952"/>
                  <a:pt x="56213" y="37414"/>
                  <a:pt x="55421" y="37351"/>
                </a:cubicBezTo>
                <a:close/>
                <a:moveTo>
                  <a:pt x="26729" y="38744"/>
                </a:moveTo>
                <a:cubicBezTo>
                  <a:pt x="26570" y="38839"/>
                  <a:pt x="26349" y="38871"/>
                  <a:pt x="26254" y="38966"/>
                </a:cubicBezTo>
                <a:cubicBezTo>
                  <a:pt x="26127" y="39092"/>
                  <a:pt x="26064" y="39282"/>
                  <a:pt x="26000" y="39472"/>
                </a:cubicBezTo>
                <a:lnTo>
                  <a:pt x="26254" y="39947"/>
                </a:lnTo>
                <a:cubicBezTo>
                  <a:pt x="26349" y="40106"/>
                  <a:pt x="26570" y="40106"/>
                  <a:pt x="26760" y="40201"/>
                </a:cubicBezTo>
                <a:cubicBezTo>
                  <a:pt x="26887" y="40106"/>
                  <a:pt x="27077" y="40042"/>
                  <a:pt x="27204" y="39947"/>
                </a:cubicBezTo>
                <a:cubicBezTo>
                  <a:pt x="27330" y="39821"/>
                  <a:pt x="27394" y="39631"/>
                  <a:pt x="27489" y="39472"/>
                </a:cubicBezTo>
                <a:cubicBezTo>
                  <a:pt x="27362" y="39282"/>
                  <a:pt x="27394" y="39061"/>
                  <a:pt x="27204" y="38966"/>
                </a:cubicBezTo>
                <a:lnTo>
                  <a:pt x="26729" y="38744"/>
                </a:lnTo>
                <a:close/>
                <a:moveTo>
                  <a:pt x="45793" y="37604"/>
                </a:moveTo>
                <a:cubicBezTo>
                  <a:pt x="45097" y="37604"/>
                  <a:pt x="44463" y="38237"/>
                  <a:pt x="44463" y="38934"/>
                </a:cubicBezTo>
                <a:cubicBezTo>
                  <a:pt x="44463" y="39694"/>
                  <a:pt x="45065" y="40296"/>
                  <a:pt x="45762" y="40296"/>
                </a:cubicBezTo>
                <a:cubicBezTo>
                  <a:pt x="45780" y="40297"/>
                  <a:pt x="45798" y="40297"/>
                  <a:pt x="45816" y="40297"/>
                </a:cubicBezTo>
                <a:cubicBezTo>
                  <a:pt x="46552" y="40297"/>
                  <a:pt x="47155" y="39677"/>
                  <a:pt x="47155" y="38997"/>
                </a:cubicBezTo>
                <a:cubicBezTo>
                  <a:pt x="47155" y="38269"/>
                  <a:pt x="46554" y="37636"/>
                  <a:pt x="45793" y="37604"/>
                </a:cubicBezTo>
                <a:close/>
                <a:moveTo>
                  <a:pt x="36081" y="38031"/>
                </a:moveTo>
                <a:cubicBezTo>
                  <a:pt x="35865" y="38031"/>
                  <a:pt x="35683" y="38139"/>
                  <a:pt x="35501" y="38269"/>
                </a:cubicBezTo>
                <a:cubicBezTo>
                  <a:pt x="35311" y="38459"/>
                  <a:pt x="35121" y="38712"/>
                  <a:pt x="35121" y="39029"/>
                </a:cubicBezTo>
                <a:lnTo>
                  <a:pt x="35121" y="39536"/>
                </a:lnTo>
                <a:cubicBezTo>
                  <a:pt x="35184" y="39694"/>
                  <a:pt x="35248" y="39821"/>
                  <a:pt x="35311" y="39884"/>
                </a:cubicBezTo>
                <a:cubicBezTo>
                  <a:pt x="35487" y="40119"/>
                  <a:pt x="35718" y="40299"/>
                  <a:pt x="36028" y="40299"/>
                </a:cubicBezTo>
                <a:cubicBezTo>
                  <a:pt x="36052" y="40299"/>
                  <a:pt x="36077" y="40298"/>
                  <a:pt x="36103" y="40296"/>
                </a:cubicBezTo>
                <a:lnTo>
                  <a:pt x="36609" y="40296"/>
                </a:lnTo>
                <a:cubicBezTo>
                  <a:pt x="36989" y="40137"/>
                  <a:pt x="37243" y="39884"/>
                  <a:pt x="37401" y="39504"/>
                </a:cubicBezTo>
                <a:lnTo>
                  <a:pt x="37401" y="39029"/>
                </a:lnTo>
                <a:cubicBezTo>
                  <a:pt x="37401" y="38681"/>
                  <a:pt x="37243" y="38427"/>
                  <a:pt x="36989" y="38237"/>
                </a:cubicBezTo>
                <a:cubicBezTo>
                  <a:pt x="36863" y="38142"/>
                  <a:pt x="36736" y="38079"/>
                  <a:pt x="36673" y="38047"/>
                </a:cubicBezTo>
                <a:cubicBezTo>
                  <a:pt x="36567" y="38047"/>
                  <a:pt x="36462" y="38061"/>
                  <a:pt x="36365" y="38061"/>
                </a:cubicBezTo>
                <a:cubicBezTo>
                  <a:pt x="36317" y="38061"/>
                  <a:pt x="36272" y="38058"/>
                  <a:pt x="36229" y="38047"/>
                </a:cubicBezTo>
                <a:cubicBezTo>
                  <a:pt x="36178" y="38036"/>
                  <a:pt x="36129" y="38031"/>
                  <a:pt x="36081" y="38031"/>
                </a:cubicBezTo>
                <a:close/>
                <a:moveTo>
                  <a:pt x="77431" y="37794"/>
                </a:moveTo>
                <a:cubicBezTo>
                  <a:pt x="76766" y="37794"/>
                  <a:pt x="76132" y="38427"/>
                  <a:pt x="76101" y="39061"/>
                </a:cubicBezTo>
                <a:cubicBezTo>
                  <a:pt x="76101" y="39686"/>
                  <a:pt x="76689" y="40368"/>
                  <a:pt x="77286" y="40368"/>
                </a:cubicBezTo>
                <a:cubicBezTo>
                  <a:pt x="77324" y="40368"/>
                  <a:pt x="77361" y="40365"/>
                  <a:pt x="77399" y="40359"/>
                </a:cubicBezTo>
                <a:cubicBezTo>
                  <a:pt x="77449" y="40369"/>
                  <a:pt x="77498" y="40373"/>
                  <a:pt x="77547" y="40373"/>
                </a:cubicBezTo>
                <a:cubicBezTo>
                  <a:pt x="78151" y="40373"/>
                  <a:pt x="78668" y="39683"/>
                  <a:pt x="78698" y="39156"/>
                </a:cubicBezTo>
                <a:cubicBezTo>
                  <a:pt x="78698" y="38427"/>
                  <a:pt x="78064" y="37826"/>
                  <a:pt x="77431" y="37794"/>
                </a:cubicBezTo>
                <a:close/>
                <a:moveTo>
                  <a:pt x="67821" y="38015"/>
                </a:moveTo>
                <a:cubicBezTo>
                  <a:pt x="67694" y="38015"/>
                  <a:pt x="67562" y="38026"/>
                  <a:pt x="67423" y="38047"/>
                </a:cubicBezTo>
                <a:cubicBezTo>
                  <a:pt x="66695" y="38427"/>
                  <a:pt x="66885" y="38237"/>
                  <a:pt x="66473" y="38997"/>
                </a:cubicBezTo>
                <a:lnTo>
                  <a:pt x="66473" y="39504"/>
                </a:lnTo>
                <a:cubicBezTo>
                  <a:pt x="66505" y="39979"/>
                  <a:pt x="66695" y="40327"/>
                  <a:pt x="67107" y="40518"/>
                </a:cubicBezTo>
                <a:cubicBezTo>
                  <a:pt x="67233" y="40613"/>
                  <a:pt x="67297" y="40644"/>
                  <a:pt x="67455" y="40739"/>
                </a:cubicBezTo>
                <a:cubicBezTo>
                  <a:pt x="67613" y="40739"/>
                  <a:pt x="67803" y="40739"/>
                  <a:pt x="67962" y="40771"/>
                </a:cubicBezTo>
                <a:cubicBezTo>
                  <a:pt x="68279" y="40771"/>
                  <a:pt x="68532" y="40644"/>
                  <a:pt x="68722" y="40454"/>
                </a:cubicBezTo>
                <a:cubicBezTo>
                  <a:pt x="69039" y="40201"/>
                  <a:pt x="69197" y="39852"/>
                  <a:pt x="69197" y="39409"/>
                </a:cubicBezTo>
                <a:lnTo>
                  <a:pt x="69197" y="39061"/>
                </a:lnTo>
                <a:cubicBezTo>
                  <a:pt x="68933" y="38296"/>
                  <a:pt x="68450" y="38015"/>
                  <a:pt x="67821" y="38015"/>
                </a:cubicBezTo>
                <a:close/>
                <a:moveTo>
                  <a:pt x="89877" y="38681"/>
                </a:moveTo>
                <a:cubicBezTo>
                  <a:pt x="89307" y="38681"/>
                  <a:pt x="88800" y="39187"/>
                  <a:pt x="88800" y="39726"/>
                </a:cubicBezTo>
                <a:cubicBezTo>
                  <a:pt x="88800" y="40296"/>
                  <a:pt x="89307" y="40803"/>
                  <a:pt x="89877" y="40803"/>
                </a:cubicBezTo>
                <a:cubicBezTo>
                  <a:pt x="90415" y="40803"/>
                  <a:pt x="90890" y="40296"/>
                  <a:pt x="90922" y="39726"/>
                </a:cubicBezTo>
                <a:cubicBezTo>
                  <a:pt x="90890" y="39187"/>
                  <a:pt x="90415" y="38681"/>
                  <a:pt x="89877" y="38681"/>
                </a:cubicBezTo>
                <a:close/>
                <a:moveTo>
                  <a:pt x="58271" y="38206"/>
                </a:moveTo>
                <a:cubicBezTo>
                  <a:pt x="57479" y="38206"/>
                  <a:pt x="56846" y="38871"/>
                  <a:pt x="56878" y="39662"/>
                </a:cubicBezTo>
                <a:cubicBezTo>
                  <a:pt x="56941" y="40454"/>
                  <a:pt x="57511" y="40993"/>
                  <a:pt x="58303" y="41056"/>
                </a:cubicBezTo>
                <a:cubicBezTo>
                  <a:pt x="59094" y="40961"/>
                  <a:pt x="59728" y="40359"/>
                  <a:pt x="59696" y="39567"/>
                </a:cubicBezTo>
                <a:cubicBezTo>
                  <a:pt x="59665" y="38776"/>
                  <a:pt x="59063" y="38206"/>
                  <a:pt x="58271" y="38206"/>
                </a:cubicBezTo>
                <a:close/>
                <a:moveTo>
                  <a:pt x="29595" y="39461"/>
                </a:moveTo>
                <a:cubicBezTo>
                  <a:pt x="29458" y="39461"/>
                  <a:pt x="29159" y="39635"/>
                  <a:pt x="29104" y="39662"/>
                </a:cubicBezTo>
                <a:cubicBezTo>
                  <a:pt x="28914" y="39821"/>
                  <a:pt x="28819" y="40042"/>
                  <a:pt x="28787" y="40296"/>
                </a:cubicBezTo>
                <a:cubicBezTo>
                  <a:pt x="28787" y="40486"/>
                  <a:pt x="28851" y="40708"/>
                  <a:pt x="29009" y="40866"/>
                </a:cubicBezTo>
                <a:cubicBezTo>
                  <a:pt x="29147" y="41032"/>
                  <a:pt x="29358" y="41125"/>
                  <a:pt x="29535" y="41125"/>
                </a:cubicBezTo>
                <a:cubicBezTo>
                  <a:pt x="29561" y="41125"/>
                  <a:pt x="29586" y="41123"/>
                  <a:pt x="29611" y="41119"/>
                </a:cubicBezTo>
                <a:cubicBezTo>
                  <a:pt x="29801" y="41119"/>
                  <a:pt x="30054" y="41024"/>
                  <a:pt x="30212" y="40834"/>
                </a:cubicBezTo>
                <a:cubicBezTo>
                  <a:pt x="30371" y="40676"/>
                  <a:pt x="30371" y="40454"/>
                  <a:pt x="30497" y="40232"/>
                </a:cubicBezTo>
                <a:cubicBezTo>
                  <a:pt x="30434" y="40137"/>
                  <a:pt x="30402" y="39884"/>
                  <a:pt x="30244" y="39726"/>
                </a:cubicBezTo>
                <a:cubicBezTo>
                  <a:pt x="30086" y="39567"/>
                  <a:pt x="29864" y="39504"/>
                  <a:pt x="29642" y="39472"/>
                </a:cubicBezTo>
                <a:cubicBezTo>
                  <a:pt x="29630" y="39465"/>
                  <a:pt x="29614" y="39461"/>
                  <a:pt x="29595" y="39461"/>
                </a:cubicBezTo>
                <a:close/>
                <a:moveTo>
                  <a:pt x="48663" y="38451"/>
                </a:moveTo>
                <a:cubicBezTo>
                  <a:pt x="48023" y="38451"/>
                  <a:pt x="47317" y="39221"/>
                  <a:pt x="47377" y="39821"/>
                </a:cubicBezTo>
                <a:cubicBezTo>
                  <a:pt x="47286" y="40461"/>
                  <a:pt x="48044" y="41218"/>
                  <a:pt x="48666" y="41218"/>
                </a:cubicBezTo>
                <a:cubicBezTo>
                  <a:pt x="48690" y="41218"/>
                  <a:pt x="48715" y="41217"/>
                  <a:pt x="48739" y="41214"/>
                </a:cubicBezTo>
                <a:cubicBezTo>
                  <a:pt x="48774" y="41219"/>
                  <a:pt x="48810" y="41222"/>
                  <a:pt x="48846" y="41222"/>
                </a:cubicBezTo>
                <a:cubicBezTo>
                  <a:pt x="49486" y="41222"/>
                  <a:pt x="50192" y="40452"/>
                  <a:pt x="50132" y="39852"/>
                </a:cubicBezTo>
                <a:cubicBezTo>
                  <a:pt x="50193" y="39213"/>
                  <a:pt x="49433" y="38455"/>
                  <a:pt x="48840" y="38455"/>
                </a:cubicBezTo>
                <a:cubicBezTo>
                  <a:pt x="48816" y="38455"/>
                  <a:pt x="48793" y="38457"/>
                  <a:pt x="48770" y="38459"/>
                </a:cubicBezTo>
                <a:cubicBezTo>
                  <a:pt x="48735" y="38454"/>
                  <a:pt x="48699" y="38451"/>
                  <a:pt x="48663" y="38451"/>
                </a:cubicBezTo>
                <a:close/>
                <a:moveTo>
                  <a:pt x="80281" y="38776"/>
                </a:moveTo>
                <a:cubicBezTo>
                  <a:pt x="79996" y="38776"/>
                  <a:pt x="79679" y="38902"/>
                  <a:pt x="79458" y="39092"/>
                </a:cubicBezTo>
                <a:cubicBezTo>
                  <a:pt x="79173" y="39346"/>
                  <a:pt x="79014" y="39662"/>
                  <a:pt x="79014" y="40011"/>
                </a:cubicBezTo>
                <a:cubicBezTo>
                  <a:pt x="79014" y="40296"/>
                  <a:pt x="79141" y="40581"/>
                  <a:pt x="79299" y="40803"/>
                </a:cubicBezTo>
                <a:cubicBezTo>
                  <a:pt x="79521" y="41119"/>
                  <a:pt x="79901" y="41278"/>
                  <a:pt x="80249" y="41278"/>
                </a:cubicBezTo>
                <a:cubicBezTo>
                  <a:pt x="80534" y="41278"/>
                  <a:pt x="80851" y="41151"/>
                  <a:pt x="81073" y="40961"/>
                </a:cubicBezTo>
                <a:cubicBezTo>
                  <a:pt x="81358" y="40676"/>
                  <a:pt x="81485" y="40359"/>
                  <a:pt x="81548" y="40011"/>
                </a:cubicBezTo>
                <a:cubicBezTo>
                  <a:pt x="81516" y="39662"/>
                  <a:pt x="81390" y="39346"/>
                  <a:pt x="81104" y="39092"/>
                </a:cubicBezTo>
                <a:cubicBezTo>
                  <a:pt x="80883" y="38902"/>
                  <a:pt x="80598" y="38776"/>
                  <a:pt x="80281" y="38776"/>
                </a:cubicBezTo>
                <a:close/>
                <a:moveTo>
                  <a:pt x="39238" y="38871"/>
                </a:moveTo>
                <a:cubicBezTo>
                  <a:pt x="38573" y="38871"/>
                  <a:pt x="38003" y="39472"/>
                  <a:pt x="37971" y="40042"/>
                </a:cubicBezTo>
                <a:cubicBezTo>
                  <a:pt x="37971" y="40739"/>
                  <a:pt x="38573" y="41309"/>
                  <a:pt x="39175" y="41309"/>
                </a:cubicBezTo>
                <a:cubicBezTo>
                  <a:pt x="39776" y="41309"/>
                  <a:pt x="40441" y="40739"/>
                  <a:pt x="40378" y="40106"/>
                </a:cubicBezTo>
                <a:cubicBezTo>
                  <a:pt x="40505" y="39504"/>
                  <a:pt x="39840" y="38902"/>
                  <a:pt x="39238" y="38871"/>
                </a:cubicBezTo>
                <a:close/>
                <a:moveTo>
                  <a:pt x="92755" y="39726"/>
                </a:moveTo>
                <a:cubicBezTo>
                  <a:pt x="92600" y="39726"/>
                  <a:pt x="92442" y="39757"/>
                  <a:pt x="92284" y="39821"/>
                </a:cubicBezTo>
                <a:cubicBezTo>
                  <a:pt x="92157" y="39979"/>
                  <a:pt x="92030" y="40106"/>
                  <a:pt x="91967" y="40169"/>
                </a:cubicBezTo>
                <a:cubicBezTo>
                  <a:pt x="91809" y="40518"/>
                  <a:pt x="91840" y="40834"/>
                  <a:pt x="91967" y="41151"/>
                </a:cubicBezTo>
                <a:lnTo>
                  <a:pt x="92315" y="41531"/>
                </a:lnTo>
                <a:cubicBezTo>
                  <a:pt x="92454" y="41572"/>
                  <a:pt x="92592" y="41596"/>
                  <a:pt x="92733" y="41596"/>
                </a:cubicBezTo>
                <a:cubicBezTo>
                  <a:pt x="92915" y="41596"/>
                  <a:pt x="93101" y="41557"/>
                  <a:pt x="93297" y="41468"/>
                </a:cubicBezTo>
                <a:lnTo>
                  <a:pt x="93582" y="41214"/>
                </a:lnTo>
                <a:cubicBezTo>
                  <a:pt x="93772" y="40834"/>
                  <a:pt x="93740" y="40518"/>
                  <a:pt x="93614" y="40264"/>
                </a:cubicBezTo>
                <a:lnTo>
                  <a:pt x="93202" y="39821"/>
                </a:lnTo>
                <a:cubicBezTo>
                  <a:pt x="93060" y="39757"/>
                  <a:pt x="92909" y="39726"/>
                  <a:pt x="92755" y="39726"/>
                </a:cubicBezTo>
                <a:close/>
                <a:moveTo>
                  <a:pt x="70670" y="38890"/>
                </a:moveTo>
                <a:cubicBezTo>
                  <a:pt x="70013" y="38890"/>
                  <a:pt x="69332" y="39669"/>
                  <a:pt x="69450" y="40201"/>
                </a:cubicBezTo>
                <a:cubicBezTo>
                  <a:pt x="69331" y="40887"/>
                  <a:pt x="70056" y="41602"/>
                  <a:pt x="70643" y="41602"/>
                </a:cubicBezTo>
                <a:cubicBezTo>
                  <a:pt x="70679" y="41602"/>
                  <a:pt x="70714" y="41600"/>
                  <a:pt x="70749" y="41594"/>
                </a:cubicBezTo>
                <a:cubicBezTo>
                  <a:pt x="70795" y="41603"/>
                  <a:pt x="70842" y="41607"/>
                  <a:pt x="70889" y="41607"/>
                </a:cubicBezTo>
                <a:cubicBezTo>
                  <a:pt x="71520" y="41607"/>
                  <a:pt x="72201" y="40853"/>
                  <a:pt x="72142" y="40264"/>
                </a:cubicBezTo>
                <a:cubicBezTo>
                  <a:pt x="72203" y="39655"/>
                  <a:pt x="71443" y="38899"/>
                  <a:pt x="70878" y="38899"/>
                </a:cubicBezTo>
                <a:cubicBezTo>
                  <a:pt x="70856" y="38899"/>
                  <a:pt x="70834" y="38900"/>
                  <a:pt x="70812" y="38902"/>
                </a:cubicBezTo>
                <a:cubicBezTo>
                  <a:pt x="70765" y="38894"/>
                  <a:pt x="70718" y="38890"/>
                  <a:pt x="70670" y="38890"/>
                </a:cubicBezTo>
                <a:close/>
                <a:moveTo>
                  <a:pt x="61248" y="38997"/>
                </a:moveTo>
                <a:cubicBezTo>
                  <a:pt x="60963" y="39092"/>
                  <a:pt x="60678" y="39156"/>
                  <a:pt x="60488" y="39251"/>
                </a:cubicBezTo>
                <a:cubicBezTo>
                  <a:pt x="60298" y="39377"/>
                  <a:pt x="60140" y="39567"/>
                  <a:pt x="60013" y="39789"/>
                </a:cubicBezTo>
                <a:cubicBezTo>
                  <a:pt x="59855" y="39979"/>
                  <a:pt x="59823" y="40264"/>
                  <a:pt x="59823" y="40486"/>
                </a:cubicBezTo>
                <a:cubicBezTo>
                  <a:pt x="59823" y="40739"/>
                  <a:pt x="59886" y="40993"/>
                  <a:pt x="60013" y="41214"/>
                </a:cubicBezTo>
                <a:cubicBezTo>
                  <a:pt x="60140" y="41404"/>
                  <a:pt x="60298" y="41563"/>
                  <a:pt x="60520" y="41689"/>
                </a:cubicBezTo>
                <a:cubicBezTo>
                  <a:pt x="60773" y="41784"/>
                  <a:pt x="60995" y="41784"/>
                  <a:pt x="61248" y="41879"/>
                </a:cubicBezTo>
                <a:cubicBezTo>
                  <a:pt x="61691" y="41784"/>
                  <a:pt x="62071" y="41689"/>
                  <a:pt x="62356" y="41278"/>
                </a:cubicBezTo>
                <a:cubicBezTo>
                  <a:pt x="62546" y="40993"/>
                  <a:pt x="62641" y="40739"/>
                  <a:pt x="62641" y="40422"/>
                </a:cubicBezTo>
                <a:cubicBezTo>
                  <a:pt x="62641" y="40169"/>
                  <a:pt x="62546" y="39884"/>
                  <a:pt x="62420" y="39694"/>
                </a:cubicBezTo>
                <a:cubicBezTo>
                  <a:pt x="62325" y="39504"/>
                  <a:pt x="62166" y="39346"/>
                  <a:pt x="61913" y="39219"/>
                </a:cubicBezTo>
                <a:cubicBezTo>
                  <a:pt x="61691" y="39092"/>
                  <a:pt x="61438" y="39092"/>
                  <a:pt x="61248" y="38997"/>
                </a:cubicBezTo>
                <a:close/>
                <a:moveTo>
                  <a:pt x="32777" y="40201"/>
                </a:moveTo>
                <a:cubicBezTo>
                  <a:pt x="32081" y="40201"/>
                  <a:pt x="32081" y="40201"/>
                  <a:pt x="31764" y="40581"/>
                </a:cubicBezTo>
                <a:cubicBezTo>
                  <a:pt x="31479" y="40834"/>
                  <a:pt x="31606" y="41151"/>
                  <a:pt x="31542" y="41436"/>
                </a:cubicBezTo>
                <a:cubicBezTo>
                  <a:pt x="31637" y="41689"/>
                  <a:pt x="31827" y="41848"/>
                  <a:pt x="31954" y="41943"/>
                </a:cubicBezTo>
                <a:cubicBezTo>
                  <a:pt x="32006" y="42021"/>
                  <a:pt x="32101" y="42078"/>
                  <a:pt x="32221" y="42078"/>
                </a:cubicBezTo>
                <a:cubicBezTo>
                  <a:pt x="32247" y="42078"/>
                  <a:pt x="32274" y="42075"/>
                  <a:pt x="32302" y="42069"/>
                </a:cubicBezTo>
                <a:lnTo>
                  <a:pt x="32872" y="42069"/>
                </a:lnTo>
                <a:cubicBezTo>
                  <a:pt x="33063" y="41911"/>
                  <a:pt x="33253" y="41721"/>
                  <a:pt x="33411" y="41531"/>
                </a:cubicBezTo>
                <a:cubicBezTo>
                  <a:pt x="33379" y="41246"/>
                  <a:pt x="33506" y="40961"/>
                  <a:pt x="33348" y="40739"/>
                </a:cubicBezTo>
                <a:cubicBezTo>
                  <a:pt x="33221" y="40486"/>
                  <a:pt x="33031" y="40327"/>
                  <a:pt x="32777" y="40201"/>
                </a:cubicBezTo>
                <a:close/>
                <a:moveTo>
                  <a:pt x="51574" y="39365"/>
                </a:moveTo>
                <a:cubicBezTo>
                  <a:pt x="50916" y="39365"/>
                  <a:pt x="50234" y="40148"/>
                  <a:pt x="50322" y="40739"/>
                </a:cubicBezTo>
                <a:cubicBezTo>
                  <a:pt x="50202" y="41367"/>
                  <a:pt x="50931" y="42109"/>
                  <a:pt x="51546" y="42109"/>
                </a:cubicBezTo>
                <a:cubicBezTo>
                  <a:pt x="51582" y="42109"/>
                  <a:pt x="51617" y="42106"/>
                  <a:pt x="51652" y="42101"/>
                </a:cubicBezTo>
                <a:cubicBezTo>
                  <a:pt x="51699" y="42110"/>
                  <a:pt x="51745" y="42114"/>
                  <a:pt x="51793" y="42114"/>
                </a:cubicBezTo>
                <a:cubicBezTo>
                  <a:pt x="52423" y="42114"/>
                  <a:pt x="53105" y="41360"/>
                  <a:pt x="53046" y="40771"/>
                </a:cubicBezTo>
                <a:cubicBezTo>
                  <a:pt x="53107" y="40131"/>
                  <a:pt x="52347" y="39374"/>
                  <a:pt x="51781" y="39374"/>
                </a:cubicBezTo>
                <a:cubicBezTo>
                  <a:pt x="51759" y="39374"/>
                  <a:pt x="51737" y="39375"/>
                  <a:pt x="51716" y="39377"/>
                </a:cubicBezTo>
                <a:cubicBezTo>
                  <a:pt x="51669" y="39369"/>
                  <a:pt x="51621" y="39365"/>
                  <a:pt x="51574" y="39365"/>
                </a:cubicBezTo>
                <a:close/>
                <a:moveTo>
                  <a:pt x="83163" y="39694"/>
                </a:moveTo>
                <a:cubicBezTo>
                  <a:pt x="82846" y="39694"/>
                  <a:pt x="82593" y="39852"/>
                  <a:pt x="82340" y="40106"/>
                </a:cubicBezTo>
                <a:cubicBezTo>
                  <a:pt x="82150" y="40327"/>
                  <a:pt x="81991" y="40613"/>
                  <a:pt x="81991" y="40929"/>
                </a:cubicBezTo>
                <a:cubicBezTo>
                  <a:pt x="82023" y="41626"/>
                  <a:pt x="82466" y="42069"/>
                  <a:pt x="83226" y="42133"/>
                </a:cubicBezTo>
                <a:cubicBezTo>
                  <a:pt x="83923" y="42006"/>
                  <a:pt x="84430" y="41594"/>
                  <a:pt x="84398" y="40898"/>
                </a:cubicBezTo>
                <a:cubicBezTo>
                  <a:pt x="84398" y="40137"/>
                  <a:pt x="83891" y="39726"/>
                  <a:pt x="83163" y="39694"/>
                </a:cubicBezTo>
                <a:close/>
                <a:moveTo>
                  <a:pt x="95631" y="40711"/>
                </a:moveTo>
                <a:cubicBezTo>
                  <a:pt x="95509" y="40711"/>
                  <a:pt x="95397" y="40743"/>
                  <a:pt x="95292" y="40803"/>
                </a:cubicBezTo>
                <a:cubicBezTo>
                  <a:pt x="95166" y="40929"/>
                  <a:pt x="95039" y="40993"/>
                  <a:pt x="94976" y="41088"/>
                </a:cubicBezTo>
                <a:cubicBezTo>
                  <a:pt x="94817" y="41373"/>
                  <a:pt x="94849" y="41626"/>
                  <a:pt x="94976" y="41911"/>
                </a:cubicBezTo>
                <a:lnTo>
                  <a:pt x="95229" y="42196"/>
                </a:lnTo>
                <a:cubicBezTo>
                  <a:pt x="95451" y="42228"/>
                  <a:pt x="95561" y="42243"/>
                  <a:pt x="95656" y="42243"/>
                </a:cubicBezTo>
                <a:cubicBezTo>
                  <a:pt x="95751" y="42243"/>
                  <a:pt x="95831" y="42228"/>
                  <a:pt x="95989" y="42196"/>
                </a:cubicBezTo>
                <a:cubicBezTo>
                  <a:pt x="96116" y="42069"/>
                  <a:pt x="96242" y="41943"/>
                  <a:pt x="96306" y="41911"/>
                </a:cubicBezTo>
                <a:cubicBezTo>
                  <a:pt x="96432" y="41626"/>
                  <a:pt x="96432" y="41373"/>
                  <a:pt x="96306" y="41088"/>
                </a:cubicBezTo>
                <a:cubicBezTo>
                  <a:pt x="96242" y="40993"/>
                  <a:pt x="96116" y="40929"/>
                  <a:pt x="96084" y="40834"/>
                </a:cubicBezTo>
                <a:cubicBezTo>
                  <a:pt x="95917" y="40751"/>
                  <a:pt x="95767" y="40711"/>
                  <a:pt x="95631" y="40711"/>
                </a:cubicBezTo>
                <a:close/>
                <a:moveTo>
                  <a:pt x="42120" y="39694"/>
                </a:moveTo>
                <a:cubicBezTo>
                  <a:pt x="41360" y="39694"/>
                  <a:pt x="40853" y="40201"/>
                  <a:pt x="40853" y="40993"/>
                </a:cubicBezTo>
                <a:cubicBezTo>
                  <a:pt x="40853" y="41753"/>
                  <a:pt x="41360" y="42228"/>
                  <a:pt x="42120" y="42259"/>
                </a:cubicBezTo>
                <a:cubicBezTo>
                  <a:pt x="42880" y="42259"/>
                  <a:pt x="43355" y="41753"/>
                  <a:pt x="43418" y="40993"/>
                </a:cubicBezTo>
                <a:cubicBezTo>
                  <a:pt x="43355" y="40201"/>
                  <a:pt x="42880" y="39694"/>
                  <a:pt x="42120" y="39694"/>
                </a:cubicBezTo>
                <a:close/>
                <a:moveTo>
                  <a:pt x="73599" y="39726"/>
                </a:moveTo>
                <a:cubicBezTo>
                  <a:pt x="73219" y="39726"/>
                  <a:pt x="72871" y="39884"/>
                  <a:pt x="72586" y="40169"/>
                </a:cubicBezTo>
                <a:cubicBezTo>
                  <a:pt x="72364" y="40454"/>
                  <a:pt x="72237" y="40771"/>
                  <a:pt x="72237" y="41088"/>
                </a:cubicBezTo>
                <a:cubicBezTo>
                  <a:pt x="72237" y="41436"/>
                  <a:pt x="72395" y="41784"/>
                  <a:pt x="72681" y="42038"/>
                </a:cubicBezTo>
                <a:cubicBezTo>
                  <a:pt x="72966" y="42259"/>
                  <a:pt x="73282" y="42386"/>
                  <a:pt x="73599" y="42386"/>
                </a:cubicBezTo>
                <a:cubicBezTo>
                  <a:pt x="73947" y="42386"/>
                  <a:pt x="74296" y="42259"/>
                  <a:pt x="74549" y="42006"/>
                </a:cubicBezTo>
                <a:cubicBezTo>
                  <a:pt x="74802" y="41721"/>
                  <a:pt x="74866" y="41404"/>
                  <a:pt x="74929" y="41088"/>
                </a:cubicBezTo>
                <a:cubicBezTo>
                  <a:pt x="74866" y="40739"/>
                  <a:pt x="74834" y="40359"/>
                  <a:pt x="74517" y="40106"/>
                </a:cubicBezTo>
                <a:cubicBezTo>
                  <a:pt x="74232" y="39852"/>
                  <a:pt x="73916" y="39726"/>
                  <a:pt x="73599" y="39726"/>
                </a:cubicBezTo>
                <a:close/>
                <a:moveTo>
                  <a:pt x="25684" y="41974"/>
                </a:moveTo>
                <a:cubicBezTo>
                  <a:pt x="25620" y="42069"/>
                  <a:pt x="25525" y="42101"/>
                  <a:pt x="25494" y="42133"/>
                </a:cubicBezTo>
                <a:lnTo>
                  <a:pt x="25494" y="42513"/>
                </a:lnTo>
                <a:cubicBezTo>
                  <a:pt x="25557" y="42576"/>
                  <a:pt x="25620" y="42639"/>
                  <a:pt x="25652" y="42703"/>
                </a:cubicBezTo>
                <a:cubicBezTo>
                  <a:pt x="25810" y="42671"/>
                  <a:pt x="25937" y="42671"/>
                  <a:pt x="25969" y="42671"/>
                </a:cubicBezTo>
                <a:cubicBezTo>
                  <a:pt x="26095" y="42576"/>
                  <a:pt x="26159" y="42544"/>
                  <a:pt x="26190" y="42513"/>
                </a:cubicBezTo>
                <a:lnTo>
                  <a:pt x="26190" y="42133"/>
                </a:lnTo>
                <a:lnTo>
                  <a:pt x="26032" y="41974"/>
                </a:lnTo>
                <a:close/>
                <a:moveTo>
                  <a:pt x="63864" y="40036"/>
                </a:moveTo>
                <a:cubicBezTo>
                  <a:pt x="63629" y="40036"/>
                  <a:pt x="63436" y="40126"/>
                  <a:pt x="63243" y="40264"/>
                </a:cubicBezTo>
                <a:cubicBezTo>
                  <a:pt x="63021" y="40422"/>
                  <a:pt x="62863" y="40644"/>
                  <a:pt x="62736" y="40929"/>
                </a:cubicBezTo>
                <a:cubicBezTo>
                  <a:pt x="62673" y="41119"/>
                  <a:pt x="62705" y="41278"/>
                  <a:pt x="62705" y="41468"/>
                </a:cubicBezTo>
                <a:cubicBezTo>
                  <a:pt x="62673" y="41753"/>
                  <a:pt x="62736" y="41943"/>
                  <a:pt x="62895" y="42196"/>
                </a:cubicBezTo>
                <a:cubicBezTo>
                  <a:pt x="63053" y="42418"/>
                  <a:pt x="63243" y="42576"/>
                  <a:pt x="63560" y="42703"/>
                </a:cubicBezTo>
                <a:cubicBezTo>
                  <a:pt x="63674" y="42753"/>
                  <a:pt x="63793" y="42769"/>
                  <a:pt x="63913" y="42769"/>
                </a:cubicBezTo>
                <a:cubicBezTo>
                  <a:pt x="64093" y="42769"/>
                  <a:pt x="64276" y="42734"/>
                  <a:pt x="64447" y="42734"/>
                </a:cubicBezTo>
                <a:cubicBezTo>
                  <a:pt x="64510" y="42734"/>
                  <a:pt x="64605" y="42703"/>
                  <a:pt x="64668" y="42671"/>
                </a:cubicBezTo>
                <a:cubicBezTo>
                  <a:pt x="65112" y="42354"/>
                  <a:pt x="65460" y="42006"/>
                  <a:pt x="65397" y="41404"/>
                </a:cubicBezTo>
                <a:cubicBezTo>
                  <a:pt x="65428" y="41088"/>
                  <a:pt x="65397" y="40834"/>
                  <a:pt x="65207" y="40613"/>
                </a:cubicBezTo>
                <a:cubicBezTo>
                  <a:pt x="65048" y="40359"/>
                  <a:pt x="64795" y="40201"/>
                  <a:pt x="64542" y="40106"/>
                </a:cubicBezTo>
                <a:cubicBezTo>
                  <a:pt x="64409" y="40049"/>
                  <a:pt x="64298" y="40037"/>
                  <a:pt x="64190" y="40037"/>
                </a:cubicBezTo>
                <a:cubicBezTo>
                  <a:pt x="64118" y="40037"/>
                  <a:pt x="64048" y="40042"/>
                  <a:pt x="63972" y="40042"/>
                </a:cubicBezTo>
                <a:cubicBezTo>
                  <a:pt x="63935" y="40038"/>
                  <a:pt x="63899" y="40036"/>
                  <a:pt x="63864" y="40036"/>
                </a:cubicBezTo>
                <a:close/>
                <a:moveTo>
                  <a:pt x="86077" y="40613"/>
                </a:moveTo>
                <a:cubicBezTo>
                  <a:pt x="85760" y="40613"/>
                  <a:pt x="85475" y="40739"/>
                  <a:pt x="85285" y="40961"/>
                </a:cubicBezTo>
                <a:cubicBezTo>
                  <a:pt x="85063" y="41214"/>
                  <a:pt x="84968" y="41436"/>
                  <a:pt x="84968" y="41753"/>
                </a:cubicBezTo>
                <a:cubicBezTo>
                  <a:pt x="84968" y="42069"/>
                  <a:pt x="85063" y="42354"/>
                  <a:pt x="85316" y="42544"/>
                </a:cubicBezTo>
                <a:cubicBezTo>
                  <a:pt x="85538" y="42734"/>
                  <a:pt x="85792" y="42861"/>
                  <a:pt x="86108" y="42861"/>
                </a:cubicBezTo>
                <a:cubicBezTo>
                  <a:pt x="86425" y="42861"/>
                  <a:pt x="86710" y="42734"/>
                  <a:pt x="86900" y="42513"/>
                </a:cubicBezTo>
                <a:cubicBezTo>
                  <a:pt x="87090" y="42259"/>
                  <a:pt x="87185" y="42006"/>
                  <a:pt x="87248" y="41721"/>
                </a:cubicBezTo>
                <a:cubicBezTo>
                  <a:pt x="87185" y="41436"/>
                  <a:pt x="87090" y="41119"/>
                  <a:pt x="86868" y="40929"/>
                </a:cubicBezTo>
                <a:cubicBezTo>
                  <a:pt x="86615" y="40739"/>
                  <a:pt x="86393" y="40613"/>
                  <a:pt x="86077" y="40613"/>
                </a:cubicBezTo>
                <a:close/>
                <a:moveTo>
                  <a:pt x="98396" y="41943"/>
                </a:moveTo>
                <a:lnTo>
                  <a:pt x="98047" y="42323"/>
                </a:lnTo>
                <a:lnTo>
                  <a:pt x="98047" y="42639"/>
                </a:lnTo>
                <a:lnTo>
                  <a:pt x="98364" y="42956"/>
                </a:lnTo>
                <a:lnTo>
                  <a:pt x="98712" y="42956"/>
                </a:lnTo>
                <a:lnTo>
                  <a:pt x="99061" y="42639"/>
                </a:lnTo>
                <a:lnTo>
                  <a:pt x="99061" y="42323"/>
                </a:lnTo>
                <a:cubicBezTo>
                  <a:pt x="98934" y="42196"/>
                  <a:pt x="98807" y="42069"/>
                  <a:pt x="98712" y="41943"/>
                </a:cubicBezTo>
                <a:close/>
                <a:moveTo>
                  <a:pt x="54534" y="40201"/>
                </a:moveTo>
                <a:cubicBezTo>
                  <a:pt x="53742" y="40201"/>
                  <a:pt x="53172" y="40834"/>
                  <a:pt x="53172" y="41563"/>
                </a:cubicBezTo>
                <a:cubicBezTo>
                  <a:pt x="53172" y="42305"/>
                  <a:pt x="53777" y="42957"/>
                  <a:pt x="54455" y="42957"/>
                </a:cubicBezTo>
                <a:cubicBezTo>
                  <a:pt x="54471" y="42957"/>
                  <a:pt x="54486" y="42957"/>
                  <a:pt x="54502" y="42956"/>
                </a:cubicBezTo>
                <a:cubicBezTo>
                  <a:pt x="54536" y="42959"/>
                  <a:pt x="54570" y="42960"/>
                  <a:pt x="54603" y="42960"/>
                </a:cubicBezTo>
                <a:cubicBezTo>
                  <a:pt x="55315" y="42960"/>
                  <a:pt x="55864" y="42322"/>
                  <a:pt x="55864" y="41626"/>
                </a:cubicBezTo>
                <a:cubicBezTo>
                  <a:pt x="55896" y="40834"/>
                  <a:pt x="55231" y="40264"/>
                  <a:pt x="54534" y="40201"/>
                </a:cubicBezTo>
                <a:close/>
                <a:moveTo>
                  <a:pt x="45040" y="40510"/>
                </a:moveTo>
                <a:cubicBezTo>
                  <a:pt x="44381" y="40510"/>
                  <a:pt x="43933" y="40834"/>
                  <a:pt x="43672" y="41531"/>
                </a:cubicBezTo>
                <a:cubicBezTo>
                  <a:pt x="43577" y="41943"/>
                  <a:pt x="43703" y="42354"/>
                  <a:pt x="44020" y="42703"/>
                </a:cubicBezTo>
                <a:cubicBezTo>
                  <a:pt x="44285" y="42967"/>
                  <a:pt x="44586" y="43086"/>
                  <a:pt x="44882" y="43086"/>
                </a:cubicBezTo>
                <a:cubicBezTo>
                  <a:pt x="44976" y="43086"/>
                  <a:pt x="45069" y="43074"/>
                  <a:pt x="45160" y="43051"/>
                </a:cubicBezTo>
                <a:cubicBezTo>
                  <a:pt x="46015" y="42798"/>
                  <a:pt x="46269" y="42228"/>
                  <a:pt x="46205" y="41594"/>
                </a:cubicBezTo>
                <a:cubicBezTo>
                  <a:pt x="46078" y="40993"/>
                  <a:pt x="45730" y="40676"/>
                  <a:pt x="45223" y="40518"/>
                </a:cubicBezTo>
                <a:cubicBezTo>
                  <a:pt x="45161" y="40512"/>
                  <a:pt x="45099" y="40510"/>
                  <a:pt x="45040" y="40510"/>
                </a:cubicBezTo>
                <a:close/>
                <a:moveTo>
                  <a:pt x="35469" y="41056"/>
                </a:moveTo>
                <a:cubicBezTo>
                  <a:pt x="35438" y="41056"/>
                  <a:pt x="35089" y="41119"/>
                  <a:pt x="34994" y="41151"/>
                </a:cubicBezTo>
                <a:cubicBezTo>
                  <a:pt x="34804" y="41246"/>
                  <a:pt x="34646" y="41404"/>
                  <a:pt x="34519" y="41563"/>
                </a:cubicBezTo>
                <a:cubicBezTo>
                  <a:pt x="34393" y="41658"/>
                  <a:pt x="34393" y="41879"/>
                  <a:pt x="34361" y="42069"/>
                </a:cubicBezTo>
                <a:cubicBezTo>
                  <a:pt x="34361" y="42101"/>
                  <a:pt x="34456" y="42449"/>
                  <a:pt x="34488" y="42544"/>
                </a:cubicBezTo>
                <a:cubicBezTo>
                  <a:pt x="34551" y="42734"/>
                  <a:pt x="34709" y="42893"/>
                  <a:pt x="34868" y="43019"/>
                </a:cubicBezTo>
                <a:cubicBezTo>
                  <a:pt x="34994" y="43146"/>
                  <a:pt x="35184" y="43146"/>
                  <a:pt x="35406" y="43178"/>
                </a:cubicBezTo>
                <a:lnTo>
                  <a:pt x="35881" y="43051"/>
                </a:lnTo>
                <a:cubicBezTo>
                  <a:pt x="36071" y="42988"/>
                  <a:pt x="36229" y="42829"/>
                  <a:pt x="36356" y="42671"/>
                </a:cubicBezTo>
                <a:cubicBezTo>
                  <a:pt x="36451" y="42544"/>
                  <a:pt x="36451" y="42354"/>
                  <a:pt x="36514" y="42164"/>
                </a:cubicBezTo>
                <a:cubicBezTo>
                  <a:pt x="36514" y="42101"/>
                  <a:pt x="36419" y="41753"/>
                  <a:pt x="36388" y="41689"/>
                </a:cubicBezTo>
                <a:cubicBezTo>
                  <a:pt x="36293" y="41468"/>
                  <a:pt x="36134" y="41309"/>
                  <a:pt x="35976" y="41214"/>
                </a:cubicBezTo>
                <a:cubicBezTo>
                  <a:pt x="35881" y="41088"/>
                  <a:pt x="35659" y="41088"/>
                  <a:pt x="35469" y="41056"/>
                </a:cubicBezTo>
                <a:close/>
                <a:moveTo>
                  <a:pt x="76546" y="40754"/>
                </a:moveTo>
                <a:cubicBezTo>
                  <a:pt x="75924" y="40754"/>
                  <a:pt x="75498" y="41080"/>
                  <a:pt x="75246" y="41753"/>
                </a:cubicBezTo>
                <a:cubicBezTo>
                  <a:pt x="75182" y="42196"/>
                  <a:pt x="75309" y="42576"/>
                  <a:pt x="75626" y="42956"/>
                </a:cubicBezTo>
                <a:cubicBezTo>
                  <a:pt x="75898" y="43228"/>
                  <a:pt x="76189" y="43326"/>
                  <a:pt x="76514" y="43326"/>
                </a:cubicBezTo>
                <a:cubicBezTo>
                  <a:pt x="76606" y="43326"/>
                  <a:pt x="76700" y="43318"/>
                  <a:pt x="76797" y="43304"/>
                </a:cubicBezTo>
                <a:cubicBezTo>
                  <a:pt x="77589" y="43019"/>
                  <a:pt x="77906" y="42513"/>
                  <a:pt x="77843" y="41848"/>
                </a:cubicBezTo>
                <a:cubicBezTo>
                  <a:pt x="77621" y="41214"/>
                  <a:pt x="77304" y="40929"/>
                  <a:pt x="76797" y="40771"/>
                </a:cubicBezTo>
                <a:cubicBezTo>
                  <a:pt x="76710" y="40760"/>
                  <a:pt x="76626" y="40754"/>
                  <a:pt x="76546" y="40754"/>
                </a:cubicBezTo>
                <a:close/>
                <a:moveTo>
                  <a:pt x="67012" y="40898"/>
                </a:moveTo>
                <a:cubicBezTo>
                  <a:pt x="66220" y="40898"/>
                  <a:pt x="65650" y="41531"/>
                  <a:pt x="65650" y="42228"/>
                </a:cubicBezTo>
                <a:cubicBezTo>
                  <a:pt x="65650" y="42988"/>
                  <a:pt x="66283" y="43621"/>
                  <a:pt x="66980" y="43621"/>
                </a:cubicBezTo>
                <a:cubicBezTo>
                  <a:pt x="67740" y="43621"/>
                  <a:pt x="68405" y="42988"/>
                  <a:pt x="68374" y="42259"/>
                </a:cubicBezTo>
                <a:cubicBezTo>
                  <a:pt x="68374" y="41468"/>
                  <a:pt x="67708" y="40898"/>
                  <a:pt x="67012" y="40898"/>
                </a:cubicBezTo>
                <a:close/>
                <a:moveTo>
                  <a:pt x="88832" y="41689"/>
                </a:moveTo>
                <a:cubicBezTo>
                  <a:pt x="88515" y="41721"/>
                  <a:pt x="88293" y="41848"/>
                  <a:pt x="88135" y="42101"/>
                </a:cubicBezTo>
                <a:lnTo>
                  <a:pt x="88008" y="42354"/>
                </a:lnTo>
                <a:cubicBezTo>
                  <a:pt x="87977" y="42734"/>
                  <a:pt x="87977" y="43146"/>
                  <a:pt x="88262" y="43431"/>
                </a:cubicBezTo>
                <a:cubicBezTo>
                  <a:pt x="88540" y="43634"/>
                  <a:pt x="88819" y="43654"/>
                  <a:pt x="89098" y="43654"/>
                </a:cubicBezTo>
                <a:cubicBezTo>
                  <a:pt x="89167" y="43654"/>
                  <a:pt x="89237" y="43653"/>
                  <a:pt x="89307" y="43653"/>
                </a:cubicBezTo>
                <a:cubicBezTo>
                  <a:pt x="89940" y="43336"/>
                  <a:pt x="90003" y="43051"/>
                  <a:pt x="89972" y="42418"/>
                </a:cubicBezTo>
                <a:cubicBezTo>
                  <a:pt x="89877" y="42038"/>
                  <a:pt x="89655" y="41784"/>
                  <a:pt x="89243" y="41689"/>
                </a:cubicBezTo>
                <a:close/>
                <a:moveTo>
                  <a:pt x="28502" y="42671"/>
                </a:moveTo>
                <a:lnTo>
                  <a:pt x="28154" y="43019"/>
                </a:lnTo>
                <a:lnTo>
                  <a:pt x="28154" y="43494"/>
                </a:lnTo>
                <a:lnTo>
                  <a:pt x="28470" y="43811"/>
                </a:lnTo>
                <a:lnTo>
                  <a:pt x="28977" y="43811"/>
                </a:lnTo>
                <a:lnTo>
                  <a:pt x="29294" y="43494"/>
                </a:lnTo>
                <a:lnTo>
                  <a:pt x="29294" y="43019"/>
                </a:lnTo>
                <a:cubicBezTo>
                  <a:pt x="29167" y="42893"/>
                  <a:pt x="29072" y="42798"/>
                  <a:pt x="28977" y="42671"/>
                </a:cubicBezTo>
                <a:close/>
                <a:moveTo>
                  <a:pt x="57289" y="41214"/>
                </a:moveTo>
                <a:cubicBezTo>
                  <a:pt x="56973" y="41214"/>
                  <a:pt x="56719" y="41373"/>
                  <a:pt x="56498" y="41531"/>
                </a:cubicBezTo>
                <a:cubicBezTo>
                  <a:pt x="56244" y="41689"/>
                  <a:pt x="56213" y="41943"/>
                  <a:pt x="56054" y="42196"/>
                </a:cubicBezTo>
                <a:lnTo>
                  <a:pt x="56054" y="42703"/>
                </a:lnTo>
                <a:cubicBezTo>
                  <a:pt x="56054" y="43146"/>
                  <a:pt x="56339" y="43526"/>
                  <a:pt x="56688" y="43748"/>
                </a:cubicBezTo>
                <a:cubicBezTo>
                  <a:pt x="56814" y="43779"/>
                  <a:pt x="56878" y="43843"/>
                  <a:pt x="57036" y="43906"/>
                </a:cubicBezTo>
                <a:lnTo>
                  <a:pt x="57764" y="43906"/>
                </a:lnTo>
                <a:cubicBezTo>
                  <a:pt x="58144" y="43748"/>
                  <a:pt x="58461" y="43526"/>
                  <a:pt x="58619" y="43209"/>
                </a:cubicBezTo>
                <a:cubicBezTo>
                  <a:pt x="58841" y="42861"/>
                  <a:pt x="58746" y="42513"/>
                  <a:pt x="58746" y="42323"/>
                </a:cubicBezTo>
                <a:cubicBezTo>
                  <a:pt x="58588" y="41689"/>
                  <a:pt x="58239" y="41404"/>
                  <a:pt x="57733" y="41214"/>
                </a:cubicBezTo>
                <a:close/>
                <a:moveTo>
                  <a:pt x="47915" y="41436"/>
                </a:moveTo>
                <a:cubicBezTo>
                  <a:pt x="47219" y="41436"/>
                  <a:pt x="46585" y="42069"/>
                  <a:pt x="46585" y="42703"/>
                </a:cubicBezTo>
                <a:cubicBezTo>
                  <a:pt x="46585" y="43328"/>
                  <a:pt x="47201" y="44009"/>
                  <a:pt x="47802" y="44009"/>
                </a:cubicBezTo>
                <a:cubicBezTo>
                  <a:pt x="47840" y="44009"/>
                  <a:pt x="47878" y="44007"/>
                  <a:pt x="47915" y="44001"/>
                </a:cubicBezTo>
                <a:cubicBezTo>
                  <a:pt x="47953" y="44007"/>
                  <a:pt x="47991" y="44010"/>
                  <a:pt x="48029" y="44010"/>
                </a:cubicBezTo>
                <a:cubicBezTo>
                  <a:pt x="48622" y="44010"/>
                  <a:pt x="49182" y="43334"/>
                  <a:pt x="49182" y="42798"/>
                </a:cubicBezTo>
                <a:cubicBezTo>
                  <a:pt x="49182" y="42101"/>
                  <a:pt x="48549" y="41468"/>
                  <a:pt x="47915" y="41436"/>
                </a:cubicBezTo>
                <a:close/>
                <a:moveTo>
                  <a:pt x="38320" y="41784"/>
                </a:moveTo>
                <a:cubicBezTo>
                  <a:pt x="37718" y="41784"/>
                  <a:pt x="37179" y="42354"/>
                  <a:pt x="37179" y="42956"/>
                </a:cubicBezTo>
                <a:cubicBezTo>
                  <a:pt x="37179" y="43526"/>
                  <a:pt x="37718" y="44096"/>
                  <a:pt x="38320" y="44096"/>
                </a:cubicBezTo>
                <a:cubicBezTo>
                  <a:pt x="38921" y="44096"/>
                  <a:pt x="39460" y="43526"/>
                  <a:pt x="39460" y="42956"/>
                </a:cubicBezTo>
                <a:cubicBezTo>
                  <a:pt x="39460" y="42386"/>
                  <a:pt x="38921" y="41784"/>
                  <a:pt x="38320" y="41784"/>
                </a:cubicBezTo>
                <a:close/>
                <a:moveTo>
                  <a:pt x="79141" y="41689"/>
                </a:moveTo>
                <a:cubicBezTo>
                  <a:pt x="78666" y="41848"/>
                  <a:pt x="78413" y="42101"/>
                  <a:pt x="78223" y="42513"/>
                </a:cubicBezTo>
                <a:lnTo>
                  <a:pt x="78223" y="43209"/>
                </a:lnTo>
                <a:cubicBezTo>
                  <a:pt x="78381" y="43653"/>
                  <a:pt x="78666" y="43906"/>
                  <a:pt x="79109" y="44096"/>
                </a:cubicBezTo>
                <a:lnTo>
                  <a:pt x="79838" y="44096"/>
                </a:lnTo>
                <a:cubicBezTo>
                  <a:pt x="80408" y="43779"/>
                  <a:pt x="80313" y="43811"/>
                  <a:pt x="80693" y="43273"/>
                </a:cubicBezTo>
                <a:lnTo>
                  <a:pt x="80693" y="42544"/>
                </a:lnTo>
                <a:cubicBezTo>
                  <a:pt x="80534" y="42101"/>
                  <a:pt x="80249" y="41879"/>
                  <a:pt x="79806" y="41689"/>
                </a:cubicBezTo>
                <a:close/>
                <a:moveTo>
                  <a:pt x="91821" y="42574"/>
                </a:moveTo>
                <a:cubicBezTo>
                  <a:pt x="91336" y="42574"/>
                  <a:pt x="90922" y="43005"/>
                  <a:pt x="90922" y="43494"/>
                </a:cubicBezTo>
                <a:cubicBezTo>
                  <a:pt x="90922" y="44001"/>
                  <a:pt x="91334" y="44413"/>
                  <a:pt x="91840" y="44444"/>
                </a:cubicBezTo>
                <a:cubicBezTo>
                  <a:pt x="92347" y="44444"/>
                  <a:pt x="92759" y="44064"/>
                  <a:pt x="92759" y="43526"/>
                </a:cubicBezTo>
                <a:cubicBezTo>
                  <a:pt x="92759" y="42988"/>
                  <a:pt x="92410" y="42639"/>
                  <a:pt x="91872" y="42576"/>
                </a:cubicBezTo>
                <a:cubicBezTo>
                  <a:pt x="91855" y="42575"/>
                  <a:pt x="91838" y="42574"/>
                  <a:pt x="91821" y="42574"/>
                </a:cubicBezTo>
                <a:close/>
                <a:moveTo>
                  <a:pt x="69830" y="41848"/>
                </a:moveTo>
                <a:cubicBezTo>
                  <a:pt x="69070" y="41848"/>
                  <a:pt x="68500" y="42481"/>
                  <a:pt x="68500" y="43146"/>
                </a:cubicBezTo>
                <a:cubicBezTo>
                  <a:pt x="68437" y="43906"/>
                  <a:pt x="69070" y="44539"/>
                  <a:pt x="69799" y="44539"/>
                </a:cubicBezTo>
                <a:cubicBezTo>
                  <a:pt x="70495" y="44539"/>
                  <a:pt x="71129" y="43938"/>
                  <a:pt x="71192" y="43178"/>
                </a:cubicBezTo>
                <a:cubicBezTo>
                  <a:pt x="71192" y="42418"/>
                  <a:pt x="70559" y="41848"/>
                  <a:pt x="69830" y="41848"/>
                </a:cubicBezTo>
                <a:close/>
                <a:moveTo>
                  <a:pt x="59950" y="42006"/>
                </a:moveTo>
                <a:cubicBezTo>
                  <a:pt x="59316" y="42228"/>
                  <a:pt x="58936" y="42639"/>
                  <a:pt x="58904" y="43336"/>
                </a:cubicBezTo>
                <a:cubicBezTo>
                  <a:pt x="58904" y="44064"/>
                  <a:pt x="59253" y="44444"/>
                  <a:pt x="59950" y="44729"/>
                </a:cubicBezTo>
                <a:lnTo>
                  <a:pt x="60425" y="44729"/>
                </a:lnTo>
                <a:cubicBezTo>
                  <a:pt x="60836" y="44729"/>
                  <a:pt x="61248" y="44444"/>
                  <a:pt x="61438" y="44096"/>
                </a:cubicBezTo>
                <a:cubicBezTo>
                  <a:pt x="61470" y="43969"/>
                  <a:pt x="61565" y="43906"/>
                  <a:pt x="61596" y="43748"/>
                </a:cubicBezTo>
                <a:cubicBezTo>
                  <a:pt x="61628" y="43494"/>
                  <a:pt x="61628" y="43273"/>
                  <a:pt x="61628" y="43019"/>
                </a:cubicBezTo>
                <a:cubicBezTo>
                  <a:pt x="61470" y="42639"/>
                  <a:pt x="61311" y="42354"/>
                  <a:pt x="60963" y="42164"/>
                </a:cubicBezTo>
                <a:cubicBezTo>
                  <a:pt x="60749" y="42028"/>
                  <a:pt x="60524" y="42011"/>
                  <a:pt x="60316" y="42011"/>
                </a:cubicBezTo>
                <a:cubicBezTo>
                  <a:pt x="60247" y="42011"/>
                  <a:pt x="60180" y="42013"/>
                  <a:pt x="60116" y="42013"/>
                </a:cubicBezTo>
                <a:cubicBezTo>
                  <a:pt x="60058" y="42013"/>
                  <a:pt x="60002" y="42012"/>
                  <a:pt x="59950" y="42006"/>
                </a:cubicBezTo>
                <a:close/>
                <a:moveTo>
                  <a:pt x="50385" y="42323"/>
                </a:moveTo>
                <a:cubicBezTo>
                  <a:pt x="50322" y="42354"/>
                  <a:pt x="50227" y="42386"/>
                  <a:pt x="50195" y="42418"/>
                </a:cubicBezTo>
                <a:cubicBezTo>
                  <a:pt x="49720" y="42671"/>
                  <a:pt x="49467" y="43019"/>
                  <a:pt x="49467" y="43526"/>
                </a:cubicBezTo>
                <a:lnTo>
                  <a:pt x="49467" y="43938"/>
                </a:lnTo>
                <a:cubicBezTo>
                  <a:pt x="49530" y="44001"/>
                  <a:pt x="49562" y="44096"/>
                  <a:pt x="49594" y="44128"/>
                </a:cubicBezTo>
                <a:cubicBezTo>
                  <a:pt x="49847" y="44603"/>
                  <a:pt x="50195" y="44856"/>
                  <a:pt x="50702" y="44856"/>
                </a:cubicBezTo>
                <a:lnTo>
                  <a:pt x="51114" y="44856"/>
                </a:lnTo>
                <a:cubicBezTo>
                  <a:pt x="51177" y="44793"/>
                  <a:pt x="51272" y="44761"/>
                  <a:pt x="51304" y="44729"/>
                </a:cubicBezTo>
                <a:cubicBezTo>
                  <a:pt x="51779" y="44476"/>
                  <a:pt x="52032" y="44128"/>
                  <a:pt x="52032" y="43621"/>
                </a:cubicBezTo>
                <a:lnTo>
                  <a:pt x="52032" y="43209"/>
                </a:lnTo>
                <a:cubicBezTo>
                  <a:pt x="51969" y="43146"/>
                  <a:pt x="51937" y="43051"/>
                  <a:pt x="51906" y="43019"/>
                </a:cubicBezTo>
                <a:cubicBezTo>
                  <a:pt x="51652" y="42544"/>
                  <a:pt x="51304" y="42323"/>
                  <a:pt x="50797" y="42323"/>
                </a:cubicBezTo>
                <a:close/>
                <a:moveTo>
                  <a:pt x="31666" y="43317"/>
                </a:moveTo>
                <a:cubicBezTo>
                  <a:pt x="31188" y="43317"/>
                  <a:pt x="30763" y="43802"/>
                  <a:pt x="30877" y="44286"/>
                </a:cubicBezTo>
                <a:cubicBezTo>
                  <a:pt x="30972" y="44603"/>
                  <a:pt x="31162" y="44793"/>
                  <a:pt x="31479" y="44888"/>
                </a:cubicBezTo>
                <a:cubicBezTo>
                  <a:pt x="31535" y="44902"/>
                  <a:pt x="31591" y="44908"/>
                  <a:pt x="31646" y="44908"/>
                </a:cubicBezTo>
                <a:cubicBezTo>
                  <a:pt x="32091" y="44908"/>
                  <a:pt x="32485" y="44477"/>
                  <a:pt x="32429" y="43969"/>
                </a:cubicBezTo>
                <a:cubicBezTo>
                  <a:pt x="32302" y="43621"/>
                  <a:pt x="32112" y="43431"/>
                  <a:pt x="31827" y="43336"/>
                </a:cubicBezTo>
                <a:cubicBezTo>
                  <a:pt x="31773" y="43323"/>
                  <a:pt x="31719" y="43317"/>
                  <a:pt x="31666" y="43317"/>
                </a:cubicBezTo>
                <a:close/>
                <a:moveTo>
                  <a:pt x="40821" y="42734"/>
                </a:moveTo>
                <a:cubicBezTo>
                  <a:pt x="40663" y="42829"/>
                  <a:pt x="40536" y="42861"/>
                  <a:pt x="40410" y="42988"/>
                </a:cubicBezTo>
                <a:cubicBezTo>
                  <a:pt x="40220" y="43178"/>
                  <a:pt x="40030" y="43399"/>
                  <a:pt x="40061" y="43716"/>
                </a:cubicBezTo>
                <a:lnTo>
                  <a:pt x="40061" y="44254"/>
                </a:lnTo>
                <a:cubicBezTo>
                  <a:pt x="40188" y="44634"/>
                  <a:pt x="40473" y="44856"/>
                  <a:pt x="40821" y="45014"/>
                </a:cubicBezTo>
                <a:lnTo>
                  <a:pt x="41581" y="45014"/>
                </a:lnTo>
                <a:cubicBezTo>
                  <a:pt x="42057" y="44698"/>
                  <a:pt x="42057" y="44698"/>
                  <a:pt x="42310" y="44254"/>
                </a:cubicBezTo>
                <a:lnTo>
                  <a:pt x="42310" y="43684"/>
                </a:lnTo>
                <a:cubicBezTo>
                  <a:pt x="42310" y="43368"/>
                  <a:pt x="42120" y="43146"/>
                  <a:pt x="41898" y="42924"/>
                </a:cubicBezTo>
                <a:cubicBezTo>
                  <a:pt x="41772" y="42861"/>
                  <a:pt x="41645" y="42766"/>
                  <a:pt x="41581" y="42734"/>
                </a:cubicBezTo>
                <a:close/>
                <a:moveTo>
                  <a:pt x="82340" y="42639"/>
                </a:moveTo>
                <a:cubicBezTo>
                  <a:pt x="82150" y="42671"/>
                  <a:pt x="82023" y="42671"/>
                  <a:pt x="81960" y="42703"/>
                </a:cubicBezTo>
                <a:cubicBezTo>
                  <a:pt x="81390" y="42893"/>
                  <a:pt x="81168" y="43336"/>
                  <a:pt x="81104" y="43843"/>
                </a:cubicBezTo>
                <a:cubicBezTo>
                  <a:pt x="81199" y="44128"/>
                  <a:pt x="81231" y="44444"/>
                  <a:pt x="81421" y="44698"/>
                </a:cubicBezTo>
                <a:cubicBezTo>
                  <a:pt x="81675" y="44919"/>
                  <a:pt x="81991" y="45014"/>
                  <a:pt x="82276" y="45046"/>
                </a:cubicBezTo>
                <a:cubicBezTo>
                  <a:pt x="82530" y="44951"/>
                  <a:pt x="82783" y="44919"/>
                  <a:pt x="82973" y="44793"/>
                </a:cubicBezTo>
                <a:cubicBezTo>
                  <a:pt x="83163" y="44634"/>
                  <a:pt x="83321" y="44444"/>
                  <a:pt x="83416" y="44223"/>
                </a:cubicBezTo>
                <a:cubicBezTo>
                  <a:pt x="83448" y="44096"/>
                  <a:pt x="83448" y="43938"/>
                  <a:pt x="83480" y="43779"/>
                </a:cubicBezTo>
                <a:cubicBezTo>
                  <a:pt x="83353" y="43684"/>
                  <a:pt x="83448" y="43526"/>
                  <a:pt x="83416" y="43431"/>
                </a:cubicBezTo>
                <a:cubicBezTo>
                  <a:pt x="83321" y="43178"/>
                  <a:pt x="83163" y="42988"/>
                  <a:pt x="82973" y="42829"/>
                </a:cubicBezTo>
                <a:cubicBezTo>
                  <a:pt x="82783" y="42671"/>
                  <a:pt x="82498" y="42671"/>
                  <a:pt x="82340" y="42639"/>
                </a:cubicBezTo>
                <a:close/>
                <a:moveTo>
                  <a:pt x="94721" y="43708"/>
                </a:moveTo>
                <a:cubicBezTo>
                  <a:pt x="94660" y="43708"/>
                  <a:pt x="94597" y="43711"/>
                  <a:pt x="94532" y="43716"/>
                </a:cubicBezTo>
                <a:cubicBezTo>
                  <a:pt x="94310" y="43811"/>
                  <a:pt x="94152" y="43969"/>
                  <a:pt x="94057" y="44223"/>
                </a:cubicBezTo>
                <a:cubicBezTo>
                  <a:pt x="94025" y="44634"/>
                  <a:pt x="94089" y="44951"/>
                  <a:pt x="94564" y="45173"/>
                </a:cubicBezTo>
                <a:cubicBezTo>
                  <a:pt x="94617" y="45178"/>
                  <a:pt x="94668" y="45181"/>
                  <a:pt x="94718" y="45181"/>
                </a:cubicBezTo>
                <a:cubicBezTo>
                  <a:pt x="95258" y="45181"/>
                  <a:pt x="95569" y="44866"/>
                  <a:pt x="95482" y="44286"/>
                </a:cubicBezTo>
                <a:cubicBezTo>
                  <a:pt x="95322" y="43806"/>
                  <a:pt x="95050" y="43708"/>
                  <a:pt x="94721" y="43708"/>
                </a:cubicBezTo>
                <a:close/>
                <a:moveTo>
                  <a:pt x="72427" y="42734"/>
                </a:moveTo>
                <a:cubicBezTo>
                  <a:pt x="71984" y="42893"/>
                  <a:pt x="71635" y="43209"/>
                  <a:pt x="71477" y="43684"/>
                </a:cubicBezTo>
                <a:lnTo>
                  <a:pt x="71477" y="44381"/>
                </a:lnTo>
                <a:cubicBezTo>
                  <a:pt x="71635" y="44856"/>
                  <a:pt x="71952" y="45173"/>
                  <a:pt x="72427" y="45331"/>
                </a:cubicBezTo>
                <a:lnTo>
                  <a:pt x="73124" y="45331"/>
                </a:lnTo>
                <a:cubicBezTo>
                  <a:pt x="73599" y="45173"/>
                  <a:pt x="73916" y="44856"/>
                  <a:pt x="74074" y="44381"/>
                </a:cubicBezTo>
                <a:cubicBezTo>
                  <a:pt x="74042" y="44159"/>
                  <a:pt x="74042" y="43906"/>
                  <a:pt x="74042" y="43653"/>
                </a:cubicBezTo>
                <a:cubicBezTo>
                  <a:pt x="73916" y="43463"/>
                  <a:pt x="73821" y="43273"/>
                  <a:pt x="73726" y="43114"/>
                </a:cubicBezTo>
                <a:cubicBezTo>
                  <a:pt x="73567" y="42924"/>
                  <a:pt x="73346" y="42861"/>
                  <a:pt x="73156" y="42734"/>
                </a:cubicBezTo>
                <a:close/>
                <a:moveTo>
                  <a:pt x="63211" y="42861"/>
                </a:moveTo>
                <a:cubicBezTo>
                  <a:pt x="62451" y="42861"/>
                  <a:pt x="61786" y="43494"/>
                  <a:pt x="61818" y="44223"/>
                </a:cubicBezTo>
                <a:cubicBezTo>
                  <a:pt x="61786" y="44951"/>
                  <a:pt x="62483" y="45585"/>
                  <a:pt x="63180" y="45585"/>
                </a:cubicBezTo>
                <a:cubicBezTo>
                  <a:pt x="63940" y="45585"/>
                  <a:pt x="64573" y="44951"/>
                  <a:pt x="64573" y="44254"/>
                </a:cubicBezTo>
                <a:cubicBezTo>
                  <a:pt x="64573" y="43494"/>
                  <a:pt x="63940" y="42861"/>
                  <a:pt x="63211" y="42861"/>
                </a:cubicBezTo>
                <a:close/>
                <a:moveTo>
                  <a:pt x="85201" y="43587"/>
                </a:moveTo>
                <a:cubicBezTo>
                  <a:pt x="84744" y="43587"/>
                  <a:pt x="84385" y="43839"/>
                  <a:pt x="84176" y="44413"/>
                </a:cubicBezTo>
                <a:lnTo>
                  <a:pt x="84176" y="44951"/>
                </a:lnTo>
                <a:cubicBezTo>
                  <a:pt x="84390" y="45538"/>
                  <a:pt x="84761" y="45766"/>
                  <a:pt x="85157" y="45766"/>
                </a:cubicBezTo>
                <a:cubicBezTo>
                  <a:pt x="85231" y="45766"/>
                  <a:pt x="85305" y="45758"/>
                  <a:pt x="85380" y="45743"/>
                </a:cubicBezTo>
                <a:cubicBezTo>
                  <a:pt x="85950" y="45585"/>
                  <a:pt x="86140" y="45331"/>
                  <a:pt x="86298" y="44951"/>
                </a:cubicBezTo>
                <a:lnTo>
                  <a:pt x="86298" y="44413"/>
                </a:lnTo>
                <a:cubicBezTo>
                  <a:pt x="86140" y="44001"/>
                  <a:pt x="85918" y="43779"/>
                  <a:pt x="85506" y="43621"/>
                </a:cubicBezTo>
                <a:cubicBezTo>
                  <a:pt x="85400" y="43599"/>
                  <a:pt x="85298" y="43587"/>
                  <a:pt x="85201" y="43587"/>
                </a:cubicBezTo>
                <a:close/>
                <a:moveTo>
                  <a:pt x="97636" y="44793"/>
                </a:moveTo>
                <a:cubicBezTo>
                  <a:pt x="97541" y="44856"/>
                  <a:pt x="97477" y="44856"/>
                  <a:pt x="97382" y="44888"/>
                </a:cubicBezTo>
                <a:cubicBezTo>
                  <a:pt x="97319" y="44919"/>
                  <a:pt x="97224" y="45014"/>
                  <a:pt x="97224" y="45014"/>
                </a:cubicBezTo>
                <a:cubicBezTo>
                  <a:pt x="97192" y="45109"/>
                  <a:pt x="97161" y="45236"/>
                  <a:pt x="97097" y="45300"/>
                </a:cubicBezTo>
                <a:cubicBezTo>
                  <a:pt x="97129" y="45426"/>
                  <a:pt x="97192" y="45553"/>
                  <a:pt x="97256" y="45616"/>
                </a:cubicBezTo>
                <a:cubicBezTo>
                  <a:pt x="97351" y="45711"/>
                  <a:pt x="97509" y="45743"/>
                  <a:pt x="97572" y="45806"/>
                </a:cubicBezTo>
                <a:cubicBezTo>
                  <a:pt x="97699" y="45743"/>
                  <a:pt x="97794" y="45743"/>
                  <a:pt x="97889" y="45680"/>
                </a:cubicBezTo>
                <a:cubicBezTo>
                  <a:pt x="98016" y="45585"/>
                  <a:pt x="98016" y="45426"/>
                  <a:pt x="98111" y="45268"/>
                </a:cubicBezTo>
                <a:cubicBezTo>
                  <a:pt x="97952" y="44951"/>
                  <a:pt x="97952" y="44951"/>
                  <a:pt x="97636" y="44793"/>
                </a:cubicBezTo>
                <a:close/>
                <a:moveTo>
                  <a:pt x="53679" y="43178"/>
                </a:moveTo>
                <a:cubicBezTo>
                  <a:pt x="53331" y="43178"/>
                  <a:pt x="52951" y="43304"/>
                  <a:pt x="52729" y="43589"/>
                </a:cubicBezTo>
                <a:cubicBezTo>
                  <a:pt x="52444" y="43843"/>
                  <a:pt x="52412" y="44159"/>
                  <a:pt x="52317" y="44476"/>
                </a:cubicBezTo>
                <a:cubicBezTo>
                  <a:pt x="52381" y="44888"/>
                  <a:pt x="52444" y="45236"/>
                  <a:pt x="52729" y="45490"/>
                </a:cubicBezTo>
                <a:cubicBezTo>
                  <a:pt x="52990" y="45692"/>
                  <a:pt x="53277" y="45842"/>
                  <a:pt x="53590" y="45842"/>
                </a:cubicBezTo>
                <a:cubicBezTo>
                  <a:pt x="53620" y="45842"/>
                  <a:pt x="53649" y="45841"/>
                  <a:pt x="53679" y="45838"/>
                </a:cubicBezTo>
                <a:cubicBezTo>
                  <a:pt x="54027" y="45838"/>
                  <a:pt x="54407" y="45680"/>
                  <a:pt x="54661" y="45395"/>
                </a:cubicBezTo>
                <a:cubicBezTo>
                  <a:pt x="54914" y="45109"/>
                  <a:pt x="55041" y="44793"/>
                  <a:pt x="55041" y="44476"/>
                </a:cubicBezTo>
                <a:cubicBezTo>
                  <a:pt x="55041" y="44128"/>
                  <a:pt x="54882" y="43779"/>
                  <a:pt x="54597" y="43526"/>
                </a:cubicBezTo>
                <a:cubicBezTo>
                  <a:pt x="54312" y="43304"/>
                  <a:pt x="53996" y="43178"/>
                  <a:pt x="53679" y="43178"/>
                </a:cubicBezTo>
                <a:close/>
                <a:moveTo>
                  <a:pt x="34551" y="44001"/>
                </a:moveTo>
                <a:cubicBezTo>
                  <a:pt x="34361" y="44001"/>
                  <a:pt x="34171" y="44096"/>
                  <a:pt x="33981" y="44254"/>
                </a:cubicBezTo>
                <a:cubicBezTo>
                  <a:pt x="33759" y="44413"/>
                  <a:pt x="33601" y="44634"/>
                  <a:pt x="33601" y="44919"/>
                </a:cubicBezTo>
                <a:cubicBezTo>
                  <a:pt x="33601" y="45141"/>
                  <a:pt x="33696" y="45363"/>
                  <a:pt x="33854" y="45521"/>
                </a:cubicBezTo>
                <a:cubicBezTo>
                  <a:pt x="34044" y="45711"/>
                  <a:pt x="34234" y="45838"/>
                  <a:pt x="34519" y="45870"/>
                </a:cubicBezTo>
                <a:cubicBezTo>
                  <a:pt x="34709" y="45870"/>
                  <a:pt x="34899" y="45806"/>
                  <a:pt x="35121" y="45648"/>
                </a:cubicBezTo>
                <a:cubicBezTo>
                  <a:pt x="35311" y="45426"/>
                  <a:pt x="35406" y="45205"/>
                  <a:pt x="35469" y="44951"/>
                </a:cubicBezTo>
                <a:cubicBezTo>
                  <a:pt x="35438" y="44761"/>
                  <a:pt x="35406" y="44571"/>
                  <a:pt x="35248" y="44381"/>
                </a:cubicBezTo>
                <a:cubicBezTo>
                  <a:pt x="35026" y="44159"/>
                  <a:pt x="34836" y="44064"/>
                  <a:pt x="34551" y="44001"/>
                </a:cubicBezTo>
                <a:close/>
                <a:moveTo>
                  <a:pt x="44147" y="43494"/>
                </a:moveTo>
                <a:cubicBezTo>
                  <a:pt x="43418" y="43526"/>
                  <a:pt x="42912" y="44064"/>
                  <a:pt x="42912" y="44729"/>
                </a:cubicBezTo>
                <a:cubicBezTo>
                  <a:pt x="42912" y="45395"/>
                  <a:pt x="43482" y="45965"/>
                  <a:pt x="44147" y="45965"/>
                </a:cubicBezTo>
                <a:cubicBezTo>
                  <a:pt x="44812" y="45965"/>
                  <a:pt x="45382" y="45395"/>
                  <a:pt x="45382" y="44729"/>
                </a:cubicBezTo>
                <a:cubicBezTo>
                  <a:pt x="45382" y="44064"/>
                  <a:pt x="44812" y="43494"/>
                  <a:pt x="44147" y="43494"/>
                </a:cubicBezTo>
                <a:close/>
                <a:moveTo>
                  <a:pt x="75689" y="43589"/>
                </a:moveTo>
                <a:cubicBezTo>
                  <a:pt x="75024" y="43589"/>
                  <a:pt x="74422" y="44159"/>
                  <a:pt x="74391" y="44856"/>
                </a:cubicBezTo>
                <a:cubicBezTo>
                  <a:pt x="74359" y="45553"/>
                  <a:pt x="74961" y="46155"/>
                  <a:pt x="75657" y="46155"/>
                </a:cubicBezTo>
                <a:cubicBezTo>
                  <a:pt x="76354" y="46155"/>
                  <a:pt x="76956" y="45553"/>
                  <a:pt x="76956" y="44888"/>
                </a:cubicBezTo>
                <a:cubicBezTo>
                  <a:pt x="76956" y="44223"/>
                  <a:pt x="76354" y="43589"/>
                  <a:pt x="75689" y="43589"/>
                </a:cubicBezTo>
                <a:close/>
                <a:moveTo>
                  <a:pt x="27679" y="45806"/>
                </a:moveTo>
                <a:lnTo>
                  <a:pt x="27552" y="45901"/>
                </a:lnTo>
                <a:cubicBezTo>
                  <a:pt x="27552" y="46060"/>
                  <a:pt x="27552" y="46218"/>
                  <a:pt x="27647" y="46376"/>
                </a:cubicBezTo>
                <a:lnTo>
                  <a:pt x="27995" y="46376"/>
                </a:lnTo>
                <a:lnTo>
                  <a:pt x="28059" y="46313"/>
                </a:lnTo>
                <a:lnTo>
                  <a:pt x="28059" y="45965"/>
                </a:lnTo>
                <a:cubicBezTo>
                  <a:pt x="28122" y="45870"/>
                  <a:pt x="28059" y="45838"/>
                  <a:pt x="28027" y="45806"/>
                </a:cubicBezTo>
                <a:close/>
                <a:moveTo>
                  <a:pt x="88080" y="44555"/>
                </a:moveTo>
                <a:cubicBezTo>
                  <a:pt x="87969" y="44555"/>
                  <a:pt x="87866" y="44571"/>
                  <a:pt x="87660" y="44603"/>
                </a:cubicBezTo>
                <a:lnTo>
                  <a:pt x="87185" y="45078"/>
                </a:lnTo>
                <a:cubicBezTo>
                  <a:pt x="87090" y="45553"/>
                  <a:pt x="87058" y="45395"/>
                  <a:pt x="87185" y="45996"/>
                </a:cubicBezTo>
                <a:lnTo>
                  <a:pt x="87597" y="46440"/>
                </a:lnTo>
                <a:cubicBezTo>
                  <a:pt x="87735" y="46481"/>
                  <a:pt x="87873" y="46504"/>
                  <a:pt x="88017" y="46504"/>
                </a:cubicBezTo>
                <a:cubicBezTo>
                  <a:pt x="88202" y="46504"/>
                  <a:pt x="88396" y="46465"/>
                  <a:pt x="88610" y="46376"/>
                </a:cubicBezTo>
                <a:lnTo>
                  <a:pt x="88990" y="45996"/>
                </a:lnTo>
                <a:cubicBezTo>
                  <a:pt x="89117" y="45680"/>
                  <a:pt x="89117" y="45363"/>
                  <a:pt x="88990" y="45046"/>
                </a:cubicBezTo>
                <a:lnTo>
                  <a:pt x="88547" y="44603"/>
                </a:lnTo>
                <a:cubicBezTo>
                  <a:pt x="88309" y="44571"/>
                  <a:pt x="88190" y="44555"/>
                  <a:pt x="88080" y="44555"/>
                </a:cubicBezTo>
                <a:close/>
                <a:moveTo>
                  <a:pt x="66030" y="43811"/>
                </a:moveTo>
                <a:cubicBezTo>
                  <a:pt x="65333" y="43811"/>
                  <a:pt x="64700" y="44413"/>
                  <a:pt x="64700" y="45173"/>
                </a:cubicBezTo>
                <a:cubicBezTo>
                  <a:pt x="64700" y="45901"/>
                  <a:pt x="65270" y="46535"/>
                  <a:pt x="66030" y="46535"/>
                </a:cubicBezTo>
                <a:cubicBezTo>
                  <a:pt x="66790" y="46535"/>
                  <a:pt x="67392" y="45901"/>
                  <a:pt x="67423" y="45205"/>
                </a:cubicBezTo>
                <a:cubicBezTo>
                  <a:pt x="67423" y="44444"/>
                  <a:pt x="66790" y="43811"/>
                  <a:pt x="66030" y="43811"/>
                </a:cubicBezTo>
                <a:close/>
                <a:moveTo>
                  <a:pt x="56616" y="44060"/>
                </a:moveTo>
                <a:cubicBezTo>
                  <a:pt x="56577" y="44060"/>
                  <a:pt x="56538" y="44061"/>
                  <a:pt x="56498" y="44064"/>
                </a:cubicBezTo>
                <a:cubicBezTo>
                  <a:pt x="55706" y="44064"/>
                  <a:pt x="55136" y="44603"/>
                  <a:pt x="55168" y="45426"/>
                </a:cubicBezTo>
                <a:cubicBezTo>
                  <a:pt x="55231" y="46218"/>
                  <a:pt x="55738" y="46756"/>
                  <a:pt x="56529" y="46756"/>
                </a:cubicBezTo>
                <a:cubicBezTo>
                  <a:pt x="57321" y="46756"/>
                  <a:pt x="57796" y="46186"/>
                  <a:pt x="57859" y="45395"/>
                </a:cubicBezTo>
                <a:cubicBezTo>
                  <a:pt x="57799" y="44613"/>
                  <a:pt x="57340" y="44060"/>
                  <a:pt x="56616" y="44060"/>
                </a:cubicBezTo>
                <a:close/>
                <a:moveTo>
                  <a:pt x="46979" y="44365"/>
                </a:moveTo>
                <a:cubicBezTo>
                  <a:pt x="46839" y="44365"/>
                  <a:pt x="46687" y="44381"/>
                  <a:pt x="46522" y="44413"/>
                </a:cubicBezTo>
                <a:cubicBezTo>
                  <a:pt x="45793" y="44856"/>
                  <a:pt x="45698" y="45078"/>
                  <a:pt x="45762" y="45996"/>
                </a:cubicBezTo>
                <a:cubicBezTo>
                  <a:pt x="46153" y="46648"/>
                  <a:pt x="46351" y="46806"/>
                  <a:pt x="46940" y="46806"/>
                </a:cubicBezTo>
                <a:cubicBezTo>
                  <a:pt x="47066" y="46806"/>
                  <a:pt x="47209" y="46799"/>
                  <a:pt x="47377" y="46788"/>
                </a:cubicBezTo>
                <a:cubicBezTo>
                  <a:pt x="48169" y="46313"/>
                  <a:pt x="48264" y="46123"/>
                  <a:pt x="48169" y="45236"/>
                </a:cubicBezTo>
                <a:cubicBezTo>
                  <a:pt x="47915" y="44628"/>
                  <a:pt x="47540" y="44365"/>
                  <a:pt x="46979" y="44365"/>
                </a:cubicBezTo>
                <a:close/>
                <a:moveTo>
                  <a:pt x="37211" y="44888"/>
                </a:moveTo>
                <a:cubicBezTo>
                  <a:pt x="36609" y="45109"/>
                  <a:pt x="36356" y="45521"/>
                  <a:pt x="36419" y="46028"/>
                </a:cubicBezTo>
                <a:cubicBezTo>
                  <a:pt x="36578" y="46471"/>
                  <a:pt x="36831" y="46693"/>
                  <a:pt x="37211" y="46851"/>
                </a:cubicBezTo>
                <a:lnTo>
                  <a:pt x="37623" y="46851"/>
                </a:lnTo>
                <a:cubicBezTo>
                  <a:pt x="38003" y="46693"/>
                  <a:pt x="38256" y="46471"/>
                  <a:pt x="38415" y="46060"/>
                </a:cubicBezTo>
                <a:cubicBezTo>
                  <a:pt x="38478" y="45521"/>
                  <a:pt x="38161" y="45109"/>
                  <a:pt x="37655" y="44888"/>
                </a:cubicBezTo>
                <a:close/>
                <a:moveTo>
                  <a:pt x="78223" y="44603"/>
                </a:moveTo>
                <a:cubicBezTo>
                  <a:pt x="78033" y="44698"/>
                  <a:pt x="77843" y="44793"/>
                  <a:pt x="77684" y="44919"/>
                </a:cubicBezTo>
                <a:cubicBezTo>
                  <a:pt x="77463" y="45046"/>
                  <a:pt x="77463" y="45331"/>
                  <a:pt x="77304" y="45490"/>
                </a:cubicBezTo>
                <a:lnTo>
                  <a:pt x="77304" y="46123"/>
                </a:lnTo>
                <a:cubicBezTo>
                  <a:pt x="77431" y="46313"/>
                  <a:pt x="77526" y="46471"/>
                  <a:pt x="77621" y="46661"/>
                </a:cubicBezTo>
                <a:cubicBezTo>
                  <a:pt x="77748" y="46851"/>
                  <a:pt x="78033" y="46851"/>
                  <a:pt x="78191" y="47010"/>
                </a:cubicBezTo>
                <a:lnTo>
                  <a:pt x="78824" y="47010"/>
                </a:lnTo>
                <a:cubicBezTo>
                  <a:pt x="79014" y="46915"/>
                  <a:pt x="79173" y="46820"/>
                  <a:pt x="79363" y="46693"/>
                </a:cubicBezTo>
                <a:cubicBezTo>
                  <a:pt x="79584" y="46598"/>
                  <a:pt x="79584" y="46313"/>
                  <a:pt x="79743" y="46155"/>
                </a:cubicBezTo>
                <a:lnTo>
                  <a:pt x="79743" y="45521"/>
                </a:lnTo>
                <a:cubicBezTo>
                  <a:pt x="79616" y="45331"/>
                  <a:pt x="79521" y="45173"/>
                  <a:pt x="79426" y="44951"/>
                </a:cubicBezTo>
                <a:cubicBezTo>
                  <a:pt x="79299" y="44761"/>
                  <a:pt x="79014" y="44761"/>
                  <a:pt x="78856" y="44603"/>
                </a:cubicBezTo>
                <a:close/>
                <a:moveTo>
                  <a:pt x="90978" y="45579"/>
                </a:moveTo>
                <a:cubicBezTo>
                  <a:pt x="90882" y="45579"/>
                  <a:pt x="90788" y="45585"/>
                  <a:pt x="90700" y="45585"/>
                </a:cubicBezTo>
                <a:cubicBezTo>
                  <a:pt x="90415" y="45711"/>
                  <a:pt x="90257" y="45901"/>
                  <a:pt x="90130" y="46155"/>
                </a:cubicBezTo>
                <a:cubicBezTo>
                  <a:pt x="90194" y="46471"/>
                  <a:pt x="90067" y="46820"/>
                  <a:pt x="90384" y="47105"/>
                </a:cubicBezTo>
                <a:cubicBezTo>
                  <a:pt x="90555" y="47276"/>
                  <a:pt x="90748" y="47310"/>
                  <a:pt x="90938" y="47310"/>
                </a:cubicBezTo>
                <a:cubicBezTo>
                  <a:pt x="91064" y="47310"/>
                  <a:pt x="91188" y="47295"/>
                  <a:pt x="91302" y="47295"/>
                </a:cubicBezTo>
                <a:cubicBezTo>
                  <a:pt x="91555" y="47168"/>
                  <a:pt x="91714" y="46978"/>
                  <a:pt x="91840" y="46756"/>
                </a:cubicBezTo>
                <a:cubicBezTo>
                  <a:pt x="91809" y="46440"/>
                  <a:pt x="91935" y="46123"/>
                  <a:pt x="91619" y="45806"/>
                </a:cubicBezTo>
                <a:cubicBezTo>
                  <a:pt x="91421" y="45609"/>
                  <a:pt x="91194" y="45579"/>
                  <a:pt x="90978" y="45579"/>
                </a:cubicBezTo>
                <a:close/>
                <a:moveTo>
                  <a:pt x="69007" y="44634"/>
                </a:moveTo>
                <a:cubicBezTo>
                  <a:pt x="68659" y="44634"/>
                  <a:pt x="68279" y="44793"/>
                  <a:pt x="68057" y="45078"/>
                </a:cubicBezTo>
                <a:cubicBezTo>
                  <a:pt x="67803" y="45363"/>
                  <a:pt x="67708" y="45680"/>
                  <a:pt x="67708" y="45996"/>
                </a:cubicBezTo>
                <a:cubicBezTo>
                  <a:pt x="67708" y="46345"/>
                  <a:pt x="67803" y="46693"/>
                  <a:pt x="68088" y="46946"/>
                </a:cubicBezTo>
                <a:cubicBezTo>
                  <a:pt x="68374" y="47231"/>
                  <a:pt x="68690" y="47263"/>
                  <a:pt x="69039" y="47326"/>
                </a:cubicBezTo>
                <a:cubicBezTo>
                  <a:pt x="69197" y="47326"/>
                  <a:pt x="69450" y="47295"/>
                  <a:pt x="69640" y="47168"/>
                </a:cubicBezTo>
                <a:cubicBezTo>
                  <a:pt x="69925" y="47073"/>
                  <a:pt x="70084" y="46851"/>
                  <a:pt x="70179" y="46630"/>
                </a:cubicBezTo>
                <a:cubicBezTo>
                  <a:pt x="70274" y="46440"/>
                  <a:pt x="70337" y="46186"/>
                  <a:pt x="70337" y="45996"/>
                </a:cubicBezTo>
                <a:cubicBezTo>
                  <a:pt x="70305" y="45648"/>
                  <a:pt x="70179" y="45268"/>
                  <a:pt x="69925" y="45014"/>
                </a:cubicBezTo>
                <a:cubicBezTo>
                  <a:pt x="69640" y="44761"/>
                  <a:pt x="69324" y="44634"/>
                  <a:pt x="69007" y="44634"/>
                </a:cubicBezTo>
                <a:close/>
                <a:moveTo>
                  <a:pt x="30869" y="46428"/>
                </a:moveTo>
                <a:cubicBezTo>
                  <a:pt x="30852" y="46428"/>
                  <a:pt x="30834" y="46432"/>
                  <a:pt x="30814" y="46440"/>
                </a:cubicBezTo>
                <a:cubicBezTo>
                  <a:pt x="30624" y="46471"/>
                  <a:pt x="30529" y="46535"/>
                  <a:pt x="30434" y="46535"/>
                </a:cubicBezTo>
                <a:cubicBezTo>
                  <a:pt x="30149" y="46851"/>
                  <a:pt x="30212" y="47136"/>
                  <a:pt x="30434" y="47390"/>
                </a:cubicBezTo>
                <a:cubicBezTo>
                  <a:pt x="30552" y="47478"/>
                  <a:pt x="30669" y="47525"/>
                  <a:pt x="30790" y="47525"/>
                </a:cubicBezTo>
                <a:cubicBezTo>
                  <a:pt x="30929" y="47525"/>
                  <a:pt x="31073" y="47462"/>
                  <a:pt x="31226" y="47326"/>
                </a:cubicBezTo>
                <a:cubicBezTo>
                  <a:pt x="31226" y="47263"/>
                  <a:pt x="31352" y="47168"/>
                  <a:pt x="31352" y="47010"/>
                </a:cubicBezTo>
                <a:cubicBezTo>
                  <a:pt x="31352" y="46851"/>
                  <a:pt x="31194" y="46756"/>
                  <a:pt x="31194" y="46598"/>
                </a:cubicBezTo>
                <a:cubicBezTo>
                  <a:pt x="31055" y="46598"/>
                  <a:pt x="30990" y="46428"/>
                  <a:pt x="30869" y="46428"/>
                </a:cubicBezTo>
                <a:close/>
                <a:moveTo>
                  <a:pt x="59411" y="44951"/>
                </a:moveTo>
                <a:cubicBezTo>
                  <a:pt x="58651" y="44951"/>
                  <a:pt x="58081" y="45585"/>
                  <a:pt x="58081" y="46313"/>
                </a:cubicBezTo>
                <a:cubicBezTo>
                  <a:pt x="58081" y="47073"/>
                  <a:pt x="58651" y="47643"/>
                  <a:pt x="59380" y="47643"/>
                </a:cubicBezTo>
                <a:cubicBezTo>
                  <a:pt x="59415" y="47646"/>
                  <a:pt x="59450" y="47647"/>
                  <a:pt x="59484" y="47647"/>
                </a:cubicBezTo>
                <a:cubicBezTo>
                  <a:pt x="60197" y="47647"/>
                  <a:pt x="60773" y="47039"/>
                  <a:pt x="60773" y="46345"/>
                </a:cubicBezTo>
                <a:cubicBezTo>
                  <a:pt x="60773" y="45648"/>
                  <a:pt x="60171" y="45014"/>
                  <a:pt x="59411" y="44951"/>
                </a:cubicBezTo>
                <a:close/>
                <a:moveTo>
                  <a:pt x="49879" y="45236"/>
                </a:moveTo>
                <a:cubicBezTo>
                  <a:pt x="49499" y="45331"/>
                  <a:pt x="49182" y="45426"/>
                  <a:pt x="48897" y="45743"/>
                </a:cubicBezTo>
                <a:cubicBezTo>
                  <a:pt x="48707" y="45996"/>
                  <a:pt x="48580" y="46281"/>
                  <a:pt x="48612" y="46535"/>
                </a:cubicBezTo>
                <a:cubicBezTo>
                  <a:pt x="48612" y="46915"/>
                  <a:pt x="48802" y="47263"/>
                  <a:pt x="49119" y="47485"/>
                </a:cubicBezTo>
                <a:cubicBezTo>
                  <a:pt x="49372" y="47706"/>
                  <a:pt x="49657" y="47770"/>
                  <a:pt x="49910" y="47770"/>
                </a:cubicBezTo>
                <a:cubicBezTo>
                  <a:pt x="50164" y="47770"/>
                  <a:pt x="50385" y="47706"/>
                  <a:pt x="50544" y="47580"/>
                </a:cubicBezTo>
                <a:cubicBezTo>
                  <a:pt x="50702" y="47453"/>
                  <a:pt x="50861" y="47295"/>
                  <a:pt x="50987" y="47105"/>
                </a:cubicBezTo>
                <a:cubicBezTo>
                  <a:pt x="51114" y="46915"/>
                  <a:pt x="51177" y="46693"/>
                  <a:pt x="51146" y="46503"/>
                </a:cubicBezTo>
                <a:cubicBezTo>
                  <a:pt x="51114" y="46155"/>
                  <a:pt x="50956" y="45806"/>
                  <a:pt x="50671" y="45553"/>
                </a:cubicBezTo>
                <a:cubicBezTo>
                  <a:pt x="50449" y="45363"/>
                  <a:pt x="50164" y="45331"/>
                  <a:pt x="49879" y="45236"/>
                </a:cubicBezTo>
                <a:close/>
                <a:moveTo>
                  <a:pt x="81510" y="45543"/>
                </a:moveTo>
                <a:cubicBezTo>
                  <a:pt x="81403" y="45543"/>
                  <a:pt x="81307" y="45553"/>
                  <a:pt x="81231" y="45553"/>
                </a:cubicBezTo>
                <a:cubicBezTo>
                  <a:pt x="80724" y="45711"/>
                  <a:pt x="80471" y="45996"/>
                  <a:pt x="80281" y="46440"/>
                </a:cubicBezTo>
                <a:lnTo>
                  <a:pt x="80281" y="47010"/>
                </a:lnTo>
                <a:cubicBezTo>
                  <a:pt x="80408" y="47136"/>
                  <a:pt x="80471" y="47326"/>
                  <a:pt x="80598" y="47485"/>
                </a:cubicBezTo>
                <a:cubicBezTo>
                  <a:pt x="80724" y="47611"/>
                  <a:pt x="80946" y="47706"/>
                  <a:pt x="81104" y="47801"/>
                </a:cubicBezTo>
                <a:cubicBezTo>
                  <a:pt x="81217" y="47821"/>
                  <a:pt x="81324" y="47831"/>
                  <a:pt x="81425" y="47831"/>
                </a:cubicBezTo>
                <a:cubicBezTo>
                  <a:pt x="81975" y="47831"/>
                  <a:pt x="82352" y="47540"/>
                  <a:pt x="82593" y="46978"/>
                </a:cubicBezTo>
                <a:lnTo>
                  <a:pt x="82593" y="46440"/>
                </a:lnTo>
                <a:cubicBezTo>
                  <a:pt x="82466" y="46060"/>
                  <a:pt x="82276" y="45870"/>
                  <a:pt x="82023" y="45680"/>
                </a:cubicBezTo>
                <a:cubicBezTo>
                  <a:pt x="81852" y="45566"/>
                  <a:pt x="81669" y="45543"/>
                  <a:pt x="81510" y="45543"/>
                </a:cubicBezTo>
                <a:close/>
                <a:moveTo>
                  <a:pt x="40346" y="45680"/>
                </a:moveTo>
                <a:cubicBezTo>
                  <a:pt x="39745" y="45680"/>
                  <a:pt x="39270" y="46186"/>
                  <a:pt x="39270" y="46756"/>
                </a:cubicBezTo>
                <a:cubicBezTo>
                  <a:pt x="39270" y="47326"/>
                  <a:pt x="39776" y="47865"/>
                  <a:pt x="40378" y="47865"/>
                </a:cubicBezTo>
                <a:cubicBezTo>
                  <a:pt x="40948" y="47865"/>
                  <a:pt x="41455" y="47390"/>
                  <a:pt x="41455" y="46788"/>
                </a:cubicBezTo>
                <a:cubicBezTo>
                  <a:pt x="41455" y="46155"/>
                  <a:pt x="40885" y="45680"/>
                  <a:pt x="40346" y="45680"/>
                </a:cubicBezTo>
                <a:close/>
                <a:moveTo>
                  <a:pt x="93894" y="46583"/>
                </a:moveTo>
                <a:cubicBezTo>
                  <a:pt x="93433" y="46583"/>
                  <a:pt x="93082" y="46942"/>
                  <a:pt x="93139" y="47453"/>
                </a:cubicBezTo>
                <a:cubicBezTo>
                  <a:pt x="93234" y="47611"/>
                  <a:pt x="93265" y="47738"/>
                  <a:pt x="93360" y="47801"/>
                </a:cubicBezTo>
                <a:cubicBezTo>
                  <a:pt x="93559" y="47915"/>
                  <a:pt x="93732" y="48028"/>
                  <a:pt x="93947" y="48028"/>
                </a:cubicBezTo>
                <a:cubicBezTo>
                  <a:pt x="93973" y="48028"/>
                  <a:pt x="93999" y="48026"/>
                  <a:pt x="94025" y="48023"/>
                </a:cubicBezTo>
                <a:cubicBezTo>
                  <a:pt x="94152" y="47928"/>
                  <a:pt x="94247" y="47896"/>
                  <a:pt x="94374" y="47801"/>
                </a:cubicBezTo>
                <a:cubicBezTo>
                  <a:pt x="94469" y="47706"/>
                  <a:pt x="94501" y="47580"/>
                  <a:pt x="94564" y="47453"/>
                </a:cubicBezTo>
                <a:cubicBezTo>
                  <a:pt x="94627" y="47231"/>
                  <a:pt x="94532" y="47073"/>
                  <a:pt x="94469" y="46851"/>
                </a:cubicBezTo>
                <a:cubicBezTo>
                  <a:pt x="94374" y="46661"/>
                  <a:pt x="94184" y="46693"/>
                  <a:pt x="94057" y="46598"/>
                </a:cubicBezTo>
                <a:cubicBezTo>
                  <a:pt x="94002" y="46588"/>
                  <a:pt x="93947" y="46583"/>
                  <a:pt x="93894" y="46583"/>
                </a:cubicBezTo>
                <a:close/>
                <a:moveTo>
                  <a:pt x="71835" y="45644"/>
                </a:moveTo>
                <a:cubicBezTo>
                  <a:pt x="71173" y="45644"/>
                  <a:pt x="70590" y="46338"/>
                  <a:pt x="70590" y="46915"/>
                </a:cubicBezTo>
                <a:cubicBezTo>
                  <a:pt x="70559" y="47611"/>
                  <a:pt x="71255" y="48213"/>
                  <a:pt x="71857" y="48245"/>
                </a:cubicBezTo>
                <a:cubicBezTo>
                  <a:pt x="72522" y="48245"/>
                  <a:pt x="73219" y="47611"/>
                  <a:pt x="73156" y="46978"/>
                </a:cubicBezTo>
                <a:cubicBezTo>
                  <a:pt x="73282" y="46281"/>
                  <a:pt x="72554" y="45680"/>
                  <a:pt x="71920" y="45648"/>
                </a:cubicBezTo>
                <a:cubicBezTo>
                  <a:pt x="71892" y="45645"/>
                  <a:pt x="71863" y="45644"/>
                  <a:pt x="71835" y="45644"/>
                </a:cubicBezTo>
                <a:close/>
                <a:moveTo>
                  <a:pt x="62356" y="45806"/>
                </a:moveTo>
                <a:cubicBezTo>
                  <a:pt x="61596" y="45806"/>
                  <a:pt x="60995" y="46376"/>
                  <a:pt x="60995" y="47105"/>
                </a:cubicBezTo>
                <a:cubicBezTo>
                  <a:pt x="60963" y="47801"/>
                  <a:pt x="61596" y="48498"/>
                  <a:pt x="62356" y="48498"/>
                </a:cubicBezTo>
                <a:cubicBezTo>
                  <a:pt x="63116" y="48498"/>
                  <a:pt x="63686" y="47896"/>
                  <a:pt x="63750" y="47136"/>
                </a:cubicBezTo>
                <a:cubicBezTo>
                  <a:pt x="63686" y="46376"/>
                  <a:pt x="63053" y="45806"/>
                  <a:pt x="62356" y="45806"/>
                </a:cubicBezTo>
                <a:close/>
                <a:moveTo>
                  <a:pt x="33575" y="47129"/>
                </a:moveTo>
                <a:cubicBezTo>
                  <a:pt x="33522" y="47129"/>
                  <a:pt x="33467" y="47132"/>
                  <a:pt x="33411" y="47136"/>
                </a:cubicBezTo>
                <a:cubicBezTo>
                  <a:pt x="33189" y="47231"/>
                  <a:pt x="33031" y="47421"/>
                  <a:pt x="32936" y="47611"/>
                </a:cubicBezTo>
                <a:lnTo>
                  <a:pt x="32936" y="48055"/>
                </a:lnTo>
                <a:cubicBezTo>
                  <a:pt x="33031" y="48340"/>
                  <a:pt x="33158" y="48435"/>
                  <a:pt x="33443" y="48561"/>
                </a:cubicBezTo>
                <a:cubicBezTo>
                  <a:pt x="33529" y="48580"/>
                  <a:pt x="33611" y="48589"/>
                  <a:pt x="33689" y="48589"/>
                </a:cubicBezTo>
                <a:cubicBezTo>
                  <a:pt x="34152" y="48589"/>
                  <a:pt x="34442" y="48267"/>
                  <a:pt x="34361" y="47643"/>
                </a:cubicBezTo>
                <a:cubicBezTo>
                  <a:pt x="34197" y="47233"/>
                  <a:pt x="33914" y="47129"/>
                  <a:pt x="33575" y="47129"/>
                </a:cubicBezTo>
                <a:close/>
                <a:moveTo>
                  <a:pt x="96622" y="47801"/>
                </a:moveTo>
                <a:cubicBezTo>
                  <a:pt x="96527" y="47896"/>
                  <a:pt x="96432" y="47960"/>
                  <a:pt x="96369" y="48055"/>
                </a:cubicBezTo>
                <a:lnTo>
                  <a:pt x="96369" y="48371"/>
                </a:lnTo>
                <a:cubicBezTo>
                  <a:pt x="96464" y="48466"/>
                  <a:pt x="96527" y="48561"/>
                  <a:pt x="96591" y="48656"/>
                </a:cubicBezTo>
                <a:lnTo>
                  <a:pt x="96907" y="48656"/>
                </a:lnTo>
                <a:cubicBezTo>
                  <a:pt x="97034" y="48530"/>
                  <a:pt x="97097" y="48466"/>
                  <a:pt x="97192" y="48403"/>
                </a:cubicBezTo>
                <a:lnTo>
                  <a:pt x="97192" y="48086"/>
                </a:lnTo>
                <a:cubicBezTo>
                  <a:pt x="97066" y="47960"/>
                  <a:pt x="97034" y="47896"/>
                  <a:pt x="96939" y="47801"/>
                </a:cubicBezTo>
                <a:close/>
                <a:moveTo>
                  <a:pt x="52729" y="46060"/>
                </a:moveTo>
                <a:cubicBezTo>
                  <a:pt x="52064" y="46060"/>
                  <a:pt x="51431" y="46661"/>
                  <a:pt x="51431" y="47390"/>
                </a:cubicBezTo>
                <a:cubicBezTo>
                  <a:pt x="51431" y="48039"/>
                  <a:pt x="52004" y="48658"/>
                  <a:pt x="52679" y="48658"/>
                </a:cubicBezTo>
                <a:cubicBezTo>
                  <a:pt x="52695" y="48658"/>
                  <a:pt x="52712" y="48657"/>
                  <a:pt x="52729" y="48656"/>
                </a:cubicBezTo>
                <a:cubicBezTo>
                  <a:pt x="53394" y="48656"/>
                  <a:pt x="54027" y="48055"/>
                  <a:pt x="53996" y="47326"/>
                </a:cubicBezTo>
                <a:cubicBezTo>
                  <a:pt x="53996" y="46661"/>
                  <a:pt x="53394" y="46060"/>
                  <a:pt x="52729" y="46060"/>
                </a:cubicBezTo>
                <a:close/>
                <a:moveTo>
                  <a:pt x="84018" y="46503"/>
                </a:moveTo>
                <a:cubicBezTo>
                  <a:pt x="83321" y="46788"/>
                  <a:pt x="83131" y="47263"/>
                  <a:pt x="83258" y="47865"/>
                </a:cubicBezTo>
                <a:cubicBezTo>
                  <a:pt x="83416" y="48245"/>
                  <a:pt x="83638" y="48466"/>
                  <a:pt x="84050" y="48656"/>
                </a:cubicBezTo>
                <a:lnTo>
                  <a:pt x="84335" y="48656"/>
                </a:lnTo>
                <a:cubicBezTo>
                  <a:pt x="84359" y="48658"/>
                  <a:pt x="84383" y="48659"/>
                  <a:pt x="84407" y="48659"/>
                </a:cubicBezTo>
                <a:cubicBezTo>
                  <a:pt x="84751" y="48659"/>
                  <a:pt x="85012" y="48450"/>
                  <a:pt x="85190" y="48213"/>
                </a:cubicBezTo>
                <a:cubicBezTo>
                  <a:pt x="85253" y="48118"/>
                  <a:pt x="85316" y="47960"/>
                  <a:pt x="85348" y="47896"/>
                </a:cubicBezTo>
                <a:cubicBezTo>
                  <a:pt x="85380" y="47485"/>
                  <a:pt x="85380" y="47136"/>
                  <a:pt x="85063" y="46820"/>
                </a:cubicBezTo>
                <a:cubicBezTo>
                  <a:pt x="84746" y="46503"/>
                  <a:pt x="84398" y="46503"/>
                  <a:pt x="84018" y="46503"/>
                </a:cubicBezTo>
                <a:close/>
                <a:moveTo>
                  <a:pt x="43181" y="46533"/>
                </a:moveTo>
                <a:cubicBezTo>
                  <a:pt x="43165" y="46533"/>
                  <a:pt x="43149" y="46534"/>
                  <a:pt x="43133" y="46535"/>
                </a:cubicBezTo>
                <a:cubicBezTo>
                  <a:pt x="42563" y="46535"/>
                  <a:pt x="41993" y="47105"/>
                  <a:pt x="42025" y="47706"/>
                </a:cubicBezTo>
                <a:cubicBezTo>
                  <a:pt x="42057" y="48245"/>
                  <a:pt x="42595" y="48815"/>
                  <a:pt x="43197" y="48815"/>
                </a:cubicBezTo>
                <a:cubicBezTo>
                  <a:pt x="43798" y="48815"/>
                  <a:pt x="44337" y="48245"/>
                  <a:pt x="44305" y="47643"/>
                </a:cubicBezTo>
                <a:cubicBezTo>
                  <a:pt x="44305" y="47088"/>
                  <a:pt x="43765" y="46533"/>
                  <a:pt x="43181" y="46533"/>
                </a:cubicBezTo>
                <a:close/>
                <a:moveTo>
                  <a:pt x="74880" y="46584"/>
                </a:moveTo>
                <a:cubicBezTo>
                  <a:pt x="74834" y="46584"/>
                  <a:pt x="74787" y="46588"/>
                  <a:pt x="74739" y="46598"/>
                </a:cubicBezTo>
                <a:cubicBezTo>
                  <a:pt x="74422" y="46598"/>
                  <a:pt x="74137" y="46693"/>
                  <a:pt x="73916" y="46946"/>
                </a:cubicBezTo>
                <a:cubicBezTo>
                  <a:pt x="73631" y="47168"/>
                  <a:pt x="73567" y="47548"/>
                  <a:pt x="73472" y="47865"/>
                </a:cubicBezTo>
                <a:cubicBezTo>
                  <a:pt x="73567" y="48181"/>
                  <a:pt x="73631" y="48498"/>
                  <a:pt x="73947" y="48751"/>
                </a:cubicBezTo>
                <a:cubicBezTo>
                  <a:pt x="74201" y="48973"/>
                  <a:pt x="74454" y="49068"/>
                  <a:pt x="74771" y="49068"/>
                </a:cubicBezTo>
                <a:cubicBezTo>
                  <a:pt x="75151" y="49068"/>
                  <a:pt x="75499" y="48878"/>
                  <a:pt x="75721" y="48593"/>
                </a:cubicBezTo>
                <a:cubicBezTo>
                  <a:pt x="75942" y="48371"/>
                  <a:pt x="76037" y="48086"/>
                  <a:pt x="76006" y="47801"/>
                </a:cubicBezTo>
                <a:cubicBezTo>
                  <a:pt x="76006" y="47453"/>
                  <a:pt x="75847" y="47136"/>
                  <a:pt x="75562" y="46915"/>
                </a:cubicBezTo>
                <a:cubicBezTo>
                  <a:pt x="75374" y="46726"/>
                  <a:pt x="75140" y="46584"/>
                  <a:pt x="74880" y="46584"/>
                </a:cubicBezTo>
                <a:close/>
                <a:moveTo>
                  <a:pt x="65207" y="46661"/>
                </a:moveTo>
                <a:cubicBezTo>
                  <a:pt x="64415" y="46661"/>
                  <a:pt x="63877" y="47168"/>
                  <a:pt x="63845" y="47960"/>
                </a:cubicBezTo>
                <a:cubicBezTo>
                  <a:pt x="63845" y="48751"/>
                  <a:pt x="64383" y="49321"/>
                  <a:pt x="65175" y="49353"/>
                </a:cubicBezTo>
                <a:cubicBezTo>
                  <a:pt x="65967" y="49353"/>
                  <a:pt x="66473" y="48846"/>
                  <a:pt x="66537" y="48055"/>
                </a:cubicBezTo>
                <a:cubicBezTo>
                  <a:pt x="66505" y="47231"/>
                  <a:pt x="65998" y="46661"/>
                  <a:pt x="65207" y="46661"/>
                </a:cubicBezTo>
                <a:close/>
                <a:moveTo>
                  <a:pt x="87248" y="47453"/>
                </a:moveTo>
                <a:cubicBezTo>
                  <a:pt x="86647" y="47453"/>
                  <a:pt x="86267" y="47865"/>
                  <a:pt x="86267" y="48403"/>
                </a:cubicBezTo>
                <a:cubicBezTo>
                  <a:pt x="86235" y="48973"/>
                  <a:pt x="86647" y="49448"/>
                  <a:pt x="87248" y="49448"/>
                </a:cubicBezTo>
                <a:cubicBezTo>
                  <a:pt x="87850" y="49448"/>
                  <a:pt x="88198" y="49036"/>
                  <a:pt x="88230" y="48435"/>
                </a:cubicBezTo>
                <a:cubicBezTo>
                  <a:pt x="88167" y="47865"/>
                  <a:pt x="87818" y="47453"/>
                  <a:pt x="87248" y="47453"/>
                </a:cubicBezTo>
                <a:close/>
                <a:moveTo>
                  <a:pt x="36388" y="47896"/>
                </a:moveTo>
                <a:cubicBezTo>
                  <a:pt x="36071" y="48023"/>
                  <a:pt x="35881" y="48245"/>
                  <a:pt x="35754" y="48530"/>
                </a:cubicBezTo>
                <a:lnTo>
                  <a:pt x="35754" y="48973"/>
                </a:lnTo>
                <a:cubicBezTo>
                  <a:pt x="35881" y="49290"/>
                  <a:pt x="36103" y="49480"/>
                  <a:pt x="36388" y="49606"/>
                </a:cubicBezTo>
                <a:lnTo>
                  <a:pt x="36831" y="49606"/>
                </a:lnTo>
                <a:cubicBezTo>
                  <a:pt x="37084" y="49448"/>
                  <a:pt x="37306" y="49226"/>
                  <a:pt x="37401" y="48973"/>
                </a:cubicBezTo>
                <a:lnTo>
                  <a:pt x="37401" y="48530"/>
                </a:lnTo>
                <a:cubicBezTo>
                  <a:pt x="37306" y="48213"/>
                  <a:pt x="37053" y="48023"/>
                  <a:pt x="36831" y="47896"/>
                </a:cubicBezTo>
                <a:close/>
                <a:moveTo>
                  <a:pt x="55706" y="47010"/>
                </a:moveTo>
                <a:cubicBezTo>
                  <a:pt x="55041" y="47010"/>
                  <a:pt x="54629" y="47421"/>
                  <a:pt x="54407" y="48023"/>
                </a:cubicBezTo>
                <a:cubicBezTo>
                  <a:pt x="54312" y="48751"/>
                  <a:pt x="54597" y="49321"/>
                  <a:pt x="55421" y="49606"/>
                </a:cubicBezTo>
                <a:lnTo>
                  <a:pt x="55991" y="49606"/>
                </a:lnTo>
                <a:cubicBezTo>
                  <a:pt x="56244" y="49385"/>
                  <a:pt x="56561" y="49290"/>
                  <a:pt x="56783" y="48973"/>
                </a:cubicBezTo>
                <a:cubicBezTo>
                  <a:pt x="56973" y="48656"/>
                  <a:pt x="56973" y="48340"/>
                  <a:pt x="56973" y="48023"/>
                </a:cubicBezTo>
                <a:cubicBezTo>
                  <a:pt x="56719" y="47421"/>
                  <a:pt x="56371" y="47010"/>
                  <a:pt x="55706" y="47010"/>
                </a:cubicBezTo>
                <a:close/>
                <a:moveTo>
                  <a:pt x="46118" y="47370"/>
                </a:moveTo>
                <a:cubicBezTo>
                  <a:pt x="45606" y="47370"/>
                  <a:pt x="45217" y="47641"/>
                  <a:pt x="44970" y="48245"/>
                </a:cubicBezTo>
                <a:cubicBezTo>
                  <a:pt x="44970" y="48530"/>
                  <a:pt x="44938" y="48846"/>
                  <a:pt x="45128" y="49131"/>
                </a:cubicBezTo>
                <a:cubicBezTo>
                  <a:pt x="45255" y="49290"/>
                  <a:pt x="45382" y="49385"/>
                  <a:pt x="45572" y="49511"/>
                </a:cubicBezTo>
                <a:cubicBezTo>
                  <a:pt x="45743" y="49625"/>
                  <a:pt x="45925" y="49648"/>
                  <a:pt x="46092" y="49648"/>
                </a:cubicBezTo>
                <a:cubicBezTo>
                  <a:pt x="46203" y="49648"/>
                  <a:pt x="46307" y="49638"/>
                  <a:pt x="46395" y="49638"/>
                </a:cubicBezTo>
                <a:cubicBezTo>
                  <a:pt x="47060" y="49353"/>
                  <a:pt x="47345" y="48878"/>
                  <a:pt x="47219" y="48213"/>
                </a:cubicBezTo>
                <a:cubicBezTo>
                  <a:pt x="47060" y="47801"/>
                  <a:pt x="46839" y="47548"/>
                  <a:pt x="46364" y="47390"/>
                </a:cubicBezTo>
                <a:cubicBezTo>
                  <a:pt x="46279" y="47377"/>
                  <a:pt x="46197" y="47370"/>
                  <a:pt x="46118" y="47370"/>
                </a:cubicBezTo>
                <a:close/>
                <a:moveTo>
                  <a:pt x="77716" y="47421"/>
                </a:moveTo>
                <a:cubicBezTo>
                  <a:pt x="77083" y="47421"/>
                  <a:pt x="76481" y="48055"/>
                  <a:pt x="76481" y="48656"/>
                </a:cubicBezTo>
                <a:cubicBezTo>
                  <a:pt x="76481" y="49202"/>
                  <a:pt x="77061" y="49864"/>
                  <a:pt x="77639" y="49864"/>
                </a:cubicBezTo>
                <a:cubicBezTo>
                  <a:pt x="77664" y="49864"/>
                  <a:pt x="77690" y="49863"/>
                  <a:pt x="77716" y="49860"/>
                </a:cubicBezTo>
                <a:cubicBezTo>
                  <a:pt x="77739" y="49863"/>
                  <a:pt x="77762" y="49864"/>
                  <a:pt x="77785" y="49864"/>
                </a:cubicBezTo>
                <a:cubicBezTo>
                  <a:pt x="78307" y="49864"/>
                  <a:pt x="78888" y="49202"/>
                  <a:pt x="78888" y="48656"/>
                </a:cubicBezTo>
                <a:cubicBezTo>
                  <a:pt x="78888" y="48055"/>
                  <a:pt x="78254" y="47453"/>
                  <a:pt x="77716" y="47421"/>
                </a:cubicBezTo>
                <a:close/>
                <a:moveTo>
                  <a:pt x="29801" y="49606"/>
                </a:moveTo>
                <a:lnTo>
                  <a:pt x="29706" y="49701"/>
                </a:lnTo>
                <a:cubicBezTo>
                  <a:pt x="29801" y="49860"/>
                  <a:pt x="29896" y="49987"/>
                  <a:pt x="30022" y="50113"/>
                </a:cubicBezTo>
                <a:lnTo>
                  <a:pt x="30117" y="49860"/>
                </a:lnTo>
                <a:cubicBezTo>
                  <a:pt x="30086" y="49796"/>
                  <a:pt x="30086" y="49701"/>
                  <a:pt x="30054" y="49670"/>
                </a:cubicBezTo>
                <a:cubicBezTo>
                  <a:pt x="29959" y="49638"/>
                  <a:pt x="29927" y="49606"/>
                  <a:pt x="29801" y="49606"/>
                </a:cubicBezTo>
                <a:close/>
                <a:moveTo>
                  <a:pt x="90095" y="48468"/>
                </a:moveTo>
                <a:cubicBezTo>
                  <a:pt x="90006" y="48468"/>
                  <a:pt x="89912" y="48477"/>
                  <a:pt x="89813" y="48498"/>
                </a:cubicBezTo>
                <a:cubicBezTo>
                  <a:pt x="89497" y="48561"/>
                  <a:pt x="89307" y="48751"/>
                  <a:pt x="89180" y="49226"/>
                </a:cubicBezTo>
                <a:cubicBezTo>
                  <a:pt x="89124" y="49758"/>
                  <a:pt x="89489" y="50167"/>
                  <a:pt x="90099" y="50167"/>
                </a:cubicBezTo>
                <a:cubicBezTo>
                  <a:pt x="90179" y="50167"/>
                  <a:pt x="90264" y="50160"/>
                  <a:pt x="90352" y="50145"/>
                </a:cubicBezTo>
                <a:cubicBezTo>
                  <a:pt x="90700" y="49955"/>
                  <a:pt x="90700" y="49955"/>
                  <a:pt x="90922" y="49543"/>
                </a:cubicBezTo>
                <a:cubicBezTo>
                  <a:pt x="91032" y="48909"/>
                  <a:pt x="90687" y="48468"/>
                  <a:pt x="90095" y="48468"/>
                </a:cubicBezTo>
                <a:close/>
                <a:moveTo>
                  <a:pt x="67803" y="47643"/>
                </a:moveTo>
                <a:cubicBezTo>
                  <a:pt x="67455" y="47738"/>
                  <a:pt x="67297" y="47928"/>
                  <a:pt x="67107" y="48118"/>
                </a:cubicBezTo>
                <a:cubicBezTo>
                  <a:pt x="66948" y="48340"/>
                  <a:pt x="66822" y="48530"/>
                  <a:pt x="66822" y="48815"/>
                </a:cubicBezTo>
                <a:lnTo>
                  <a:pt x="66822" y="49290"/>
                </a:lnTo>
                <a:cubicBezTo>
                  <a:pt x="67012" y="49765"/>
                  <a:pt x="67328" y="50018"/>
                  <a:pt x="67740" y="50240"/>
                </a:cubicBezTo>
                <a:lnTo>
                  <a:pt x="68215" y="50240"/>
                </a:lnTo>
                <a:cubicBezTo>
                  <a:pt x="68243" y="50243"/>
                  <a:pt x="68269" y="50244"/>
                  <a:pt x="68295" y="50244"/>
                </a:cubicBezTo>
                <a:cubicBezTo>
                  <a:pt x="68570" y="50244"/>
                  <a:pt x="68773" y="50097"/>
                  <a:pt x="68975" y="49923"/>
                </a:cubicBezTo>
                <a:cubicBezTo>
                  <a:pt x="69134" y="49765"/>
                  <a:pt x="69292" y="49543"/>
                  <a:pt x="69387" y="49290"/>
                </a:cubicBezTo>
                <a:lnTo>
                  <a:pt x="69387" y="48751"/>
                </a:lnTo>
                <a:cubicBezTo>
                  <a:pt x="69387" y="48530"/>
                  <a:pt x="69260" y="48340"/>
                  <a:pt x="69165" y="48181"/>
                </a:cubicBezTo>
                <a:lnTo>
                  <a:pt x="68912" y="47928"/>
                </a:lnTo>
                <a:cubicBezTo>
                  <a:pt x="68722" y="47738"/>
                  <a:pt x="68532" y="47643"/>
                  <a:pt x="68247" y="47643"/>
                </a:cubicBezTo>
                <a:close/>
                <a:moveTo>
                  <a:pt x="58534" y="47861"/>
                </a:moveTo>
                <a:cubicBezTo>
                  <a:pt x="57872" y="47861"/>
                  <a:pt x="57289" y="48554"/>
                  <a:pt x="57289" y="49131"/>
                </a:cubicBezTo>
                <a:cubicBezTo>
                  <a:pt x="57289" y="49828"/>
                  <a:pt x="57923" y="50430"/>
                  <a:pt x="58556" y="50462"/>
                </a:cubicBezTo>
                <a:cubicBezTo>
                  <a:pt x="59221" y="50462"/>
                  <a:pt x="59918" y="49828"/>
                  <a:pt x="59855" y="49195"/>
                </a:cubicBezTo>
                <a:cubicBezTo>
                  <a:pt x="59950" y="48498"/>
                  <a:pt x="59221" y="47896"/>
                  <a:pt x="58619" y="47865"/>
                </a:cubicBezTo>
                <a:cubicBezTo>
                  <a:pt x="58591" y="47862"/>
                  <a:pt x="58562" y="47861"/>
                  <a:pt x="58534" y="47861"/>
                </a:cubicBezTo>
                <a:close/>
                <a:moveTo>
                  <a:pt x="39111" y="48720"/>
                </a:moveTo>
                <a:cubicBezTo>
                  <a:pt x="38890" y="48815"/>
                  <a:pt x="38763" y="49005"/>
                  <a:pt x="38605" y="49131"/>
                </a:cubicBezTo>
                <a:cubicBezTo>
                  <a:pt x="38510" y="49195"/>
                  <a:pt x="38478" y="49321"/>
                  <a:pt x="38478" y="49480"/>
                </a:cubicBezTo>
                <a:lnTo>
                  <a:pt x="38478" y="49923"/>
                </a:lnTo>
                <a:cubicBezTo>
                  <a:pt x="38636" y="50240"/>
                  <a:pt x="38826" y="50398"/>
                  <a:pt x="39080" y="50557"/>
                </a:cubicBezTo>
                <a:lnTo>
                  <a:pt x="39713" y="50557"/>
                </a:lnTo>
                <a:cubicBezTo>
                  <a:pt x="39935" y="50367"/>
                  <a:pt x="40188" y="50177"/>
                  <a:pt x="40315" y="49987"/>
                </a:cubicBezTo>
                <a:cubicBezTo>
                  <a:pt x="40410" y="49385"/>
                  <a:pt x="40251" y="48973"/>
                  <a:pt x="39713" y="48720"/>
                </a:cubicBezTo>
                <a:close/>
                <a:moveTo>
                  <a:pt x="48823" y="48167"/>
                </a:moveTo>
                <a:cubicBezTo>
                  <a:pt x="48568" y="48167"/>
                  <a:pt x="48353" y="48314"/>
                  <a:pt x="48137" y="48530"/>
                </a:cubicBezTo>
                <a:cubicBezTo>
                  <a:pt x="47915" y="48751"/>
                  <a:pt x="47757" y="49036"/>
                  <a:pt x="47757" y="49353"/>
                </a:cubicBezTo>
                <a:cubicBezTo>
                  <a:pt x="47789" y="50082"/>
                  <a:pt x="48169" y="50493"/>
                  <a:pt x="48929" y="50588"/>
                </a:cubicBezTo>
                <a:cubicBezTo>
                  <a:pt x="49689" y="50493"/>
                  <a:pt x="50069" y="50082"/>
                  <a:pt x="50164" y="49385"/>
                </a:cubicBezTo>
                <a:cubicBezTo>
                  <a:pt x="50069" y="48656"/>
                  <a:pt x="49657" y="48213"/>
                  <a:pt x="48960" y="48181"/>
                </a:cubicBezTo>
                <a:cubicBezTo>
                  <a:pt x="48913" y="48172"/>
                  <a:pt x="48867" y="48167"/>
                  <a:pt x="48823" y="48167"/>
                </a:cubicBezTo>
                <a:close/>
                <a:moveTo>
                  <a:pt x="80534" y="48403"/>
                </a:moveTo>
                <a:cubicBezTo>
                  <a:pt x="79933" y="48403"/>
                  <a:pt x="79363" y="48910"/>
                  <a:pt x="79363" y="49543"/>
                </a:cubicBezTo>
                <a:cubicBezTo>
                  <a:pt x="79363" y="50145"/>
                  <a:pt x="79901" y="50715"/>
                  <a:pt x="80534" y="50715"/>
                </a:cubicBezTo>
                <a:cubicBezTo>
                  <a:pt x="80550" y="50716"/>
                  <a:pt x="80565" y="50716"/>
                  <a:pt x="80580" y="50716"/>
                </a:cubicBezTo>
                <a:cubicBezTo>
                  <a:pt x="81134" y="50716"/>
                  <a:pt x="81675" y="50160"/>
                  <a:pt x="81675" y="49543"/>
                </a:cubicBezTo>
                <a:cubicBezTo>
                  <a:pt x="81675" y="48973"/>
                  <a:pt x="81168" y="48403"/>
                  <a:pt x="80534" y="48403"/>
                </a:cubicBezTo>
                <a:close/>
                <a:moveTo>
                  <a:pt x="92977" y="49501"/>
                </a:moveTo>
                <a:cubicBezTo>
                  <a:pt x="92928" y="49501"/>
                  <a:pt x="92877" y="49505"/>
                  <a:pt x="92822" y="49511"/>
                </a:cubicBezTo>
                <a:cubicBezTo>
                  <a:pt x="92600" y="49638"/>
                  <a:pt x="92410" y="49796"/>
                  <a:pt x="92284" y="50082"/>
                </a:cubicBezTo>
                <a:cubicBezTo>
                  <a:pt x="92252" y="50303"/>
                  <a:pt x="92315" y="50557"/>
                  <a:pt x="92505" y="50747"/>
                </a:cubicBezTo>
                <a:cubicBezTo>
                  <a:pt x="92679" y="50896"/>
                  <a:pt x="92834" y="50947"/>
                  <a:pt x="92999" y="50947"/>
                </a:cubicBezTo>
                <a:cubicBezTo>
                  <a:pt x="93045" y="50947"/>
                  <a:pt x="93091" y="50943"/>
                  <a:pt x="93139" y="50937"/>
                </a:cubicBezTo>
                <a:cubicBezTo>
                  <a:pt x="93392" y="50810"/>
                  <a:pt x="93582" y="50652"/>
                  <a:pt x="93709" y="50398"/>
                </a:cubicBezTo>
                <a:cubicBezTo>
                  <a:pt x="93740" y="50145"/>
                  <a:pt x="93677" y="49923"/>
                  <a:pt x="93455" y="49701"/>
                </a:cubicBezTo>
                <a:cubicBezTo>
                  <a:pt x="93306" y="49552"/>
                  <a:pt x="93157" y="49501"/>
                  <a:pt x="92977" y="49501"/>
                </a:cubicBezTo>
                <a:close/>
                <a:moveTo>
                  <a:pt x="70970" y="48530"/>
                </a:moveTo>
                <a:cubicBezTo>
                  <a:pt x="70274" y="48530"/>
                  <a:pt x="69704" y="49005"/>
                  <a:pt x="69704" y="49796"/>
                </a:cubicBezTo>
                <a:cubicBezTo>
                  <a:pt x="69704" y="50588"/>
                  <a:pt x="70274" y="51095"/>
                  <a:pt x="70970" y="51095"/>
                </a:cubicBezTo>
                <a:cubicBezTo>
                  <a:pt x="71730" y="51095"/>
                  <a:pt x="72237" y="50557"/>
                  <a:pt x="72300" y="49828"/>
                </a:cubicBezTo>
                <a:cubicBezTo>
                  <a:pt x="72237" y="49068"/>
                  <a:pt x="71730" y="48530"/>
                  <a:pt x="70970" y="48530"/>
                </a:cubicBezTo>
                <a:close/>
                <a:moveTo>
                  <a:pt x="32556" y="50303"/>
                </a:moveTo>
                <a:cubicBezTo>
                  <a:pt x="32461" y="50398"/>
                  <a:pt x="32397" y="50493"/>
                  <a:pt x="32271" y="50588"/>
                </a:cubicBezTo>
                <a:lnTo>
                  <a:pt x="32271" y="51032"/>
                </a:lnTo>
                <a:lnTo>
                  <a:pt x="32556" y="51285"/>
                </a:lnTo>
                <a:lnTo>
                  <a:pt x="32968" y="51285"/>
                </a:lnTo>
                <a:lnTo>
                  <a:pt x="33253" y="51032"/>
                </a:lnTo>
                <a:lnTo>
                  <a:pt x="33253" y="50588"/>
                </a:lnTo>
                <a:lnTo>
                  <a:pt x="32968" y="50303"/>
                </a:lnTo>
                <a:close/>
                <a:moveTo>
                  <a:pt x="61553" y="48749"/>
                </a:moveTo>
                <a:cubicBezTo>
                  <a:pt x="61526" y="48749"/>
                  <a:pt x="61498" y="48750"/>
                  <a:pt x="61470" y="48751"/>
                </a:cubicBezTo>
                <a:lnTo>
                  <a:pt x="61090" y="48751"/>
                </a:lnTo>
                <a:lnTo>
                  <a:pt x="60836" y="48878"/>
                </a:lnTo>
                <a:cubicBezTo>
                  <a:pt x="60361" y="49131"/>
                  <a:pt x="60140" y="49480"/>
                  <a:pt x="60171" y="49987"/>
                </a:cubicBezTo>
                <a:lnTo>
                  <a:pt x="60171" y="50398"/>
                </a:lnTo>
                <a:lnTo>
                  <a:pt x="60298" y="50620"/>
                </a:lnTo>
                <a:cubicBezTo>
                  <a:pt x="60497" y="51047"/>
                  <a:pt x="60799" y="51295"/>
                  <a:pt x="61248" y="51295"/>
                </a:cubicBezTo>
                <a:cubicBezTo>
                  <a:pt x="61299" y="51295"/>
                  <a:pt x="61352" y="51291"/>
                  <a:pt x="61406" y="51285"/>
                </a:cubicBezTo>
                <a:lnTo>
                  <a:pt x="61786" y="51285"/>
                </a:lnTo>
                <a:cubicBezTo>
                  <a:pt x="61881" y="51253"/>
                  <a:pt x="61945" y="51190"/>
                  <a:pt x="62040" y="51190"/>
                </a:cubicBezTo>
                <a:cubicBezTo>
                  <a:pt x="62515" y="50937"/>
                  <a:pt x="62736" y="50588"/>
                  <a:pt x="62705" y="50082"/>
                </a:cubicBezTo>
                <a:lnTo>
                  <a:pt x="62705" y="49670"/>
                </a:lnTo>
                <a:lnTo>
                  <a:pt x="62578" y="49448"/>
                </a:lnTo>
                <a:cubicBezTo>
                  <a:pt x="62369" y="49000"/>
                  <a:pt x="62018" y="48749"/>
                  <a:pt x="61553" y="48749"/>
                </a:cubicBezTo>
                <a:close/>
                <a:moveTo>
                  <a:pt x="42152" y="49480"/>
                </a:moveTo>
                <a:cubicBezTo>
                  <a:pt x="41835" y="49480"/>
                  <a:pt x="41613" y="49638"/>
                  <a:pt x="41455" y="49891"/>
                </a:cubicBezTo>
                <a:lnTo>
                  <a:pt x="41328" y="50145"/>
                </a:lnTo>
                <a:cubicBezTo>
                  <a:pt x="41328" y="50588"/>
                  <a:pt x="41296" y="50968"/>
                  <a:pt x="41613" y="51253"/>
                </a:cubicBezTo>
                <a:cubicBezTo>
                  <a:pt x="41832" y="51451"/>
                  <a:pt x="42067" y="51481"/>
                  <a:pt x="42274" y="51481"/>
                </a:cubicBezTo>
                <a:cubicBezTo>
                  <a:pt x="42367" y="51481"/>
                  <a:pt x="42454" y="51475"/>
                  <a:pt x="42532" y="51475"/>
                </a:cubicBezTo>
                <a:cubicBezTo>
                  <a:pt x="43260" y="51253"/>
                  <a:pt x="43355" y="50747"/>
                  <a:pt x="43323" y="50208"/>
                </a:cubicBezTo>
                <a:cubicBezTo>
                  <a:pt x="43197" y="49828"/>
                  <a:pt x="42943" y="49638"/>
                  <a:pt x="42563" y="49480"/>
                </a:cubicBezTo>
                <a:close/>
                <a:moveTo>
                  <a:pt x="83496" y="49338"/>
                </a:moveTo>
                <a:cubicBezTo>
                  <a:pt x="82840" y="49338"/>
                  <a:pt x="82284" y="49979"/>
                  <a:pt x="82371" y="50620"/>
                </a:cubicBezTo>
                <a:cubicBezTo>
                  <a:pt x="82603" y="51200"/>
                  <a:pt x="82995" y="51515"/>
                  <a:pt x="83473" y="51515"/>
                </a:cubicBezTo>
                <a:cubicBezTo>
                  <a:pt x="83517" y="51515"/>
                  <a:pt x="83561" y="51512"/>
                  <a:pt x="83606" y="51507"/>
                </a:cubicBezTo>
                <a:cubicBezTo>
                  <a:pt x="84081" y="51348"/>
                  <a:pt x="84366" y="51063"/>
                  <a:pt x="84525" y="50588"/>
                </a:cubicBezTo>
                <a:cubicBezTo>
                  <a:pt x="84525" y="50398"/>
                  <a:pt x="84525" y="50145"/>
                  <a:pt x="84398" y="49923"/>
                </a:cubicBezTo>
                <a:cubicBezTo>
                  <a:pt x="84240" y="49638"/>
                  <a:pt x="83955" y="49480"/>
                  <a:pt x="83670" y="49353"/>
                </a:cubicBezTo>
                <a:cubicBezTo>
                  <a:pt x="83611" y="49343"/>
                  <a:pt x="83553" y="49338"/>
                  <a:pt x="83496" y="49338"/>
                </a:cubicBezTo>
                <a:close/>
                <a:moveTo>
                  <a:pt x="51906" y="49068"/>
                </a:moveTo>
                <a:cubicBezTo>
                  <a:pt x="51304" y="49068"/>
                  <a:pt x="50671" y="49701"/>
                  <a:pt x="50671" y="50272"/>
                </a:cubicBezTo>
                <a:cubicBezTo>
                  <a:pt x="50639" y="50905"/>
                  <a:pt x="51304" y="51507"/>
                  <a:pt x="51874" y="51538"/>
                </a:cubicBezTo>
                <a:cubicBezTo>
                  <a:pt x="52444" y="51538"/>
                  <a:pt x="53109" y="50905"/>
                  <a:pt x="53077" y="50335"/>
                </a:cubicBezTo>
                <a:cubicBezTo>
                  <a:pt x="53109" y="49701"/>
                  <a:pt x="52444" y="49068"/>
                  <a:pt x="51906" y="49068"/>
                </a:cubicBezTo>
                <a:close/>
                <a:moveTo>
                  <a:pt x="95926" y="50652"/>
                </a:moveTo>
                <a:cubicBezTo>
                  <a:pt x="95672" y="50652"/>
                  <a:pt x="95482" y="50842"/>
                  <a:pt x="95482" y="51095"/>
                </a:cubicBezTo>
                <a:cubicBezTo>
                  <a:pt x="95482" y="51348"/>
                  <a:pt x="95672" y="51538"/>
                  <a:pt x="95926" y="51538"/>
                </a:cubicBezTo>
                <a:cubicBezTo>
                  <a:pt x="96147" y="51538"/>
                  <a:pt x="96369" y="51348"/>
                  <a:pt x="96369" y="51095"/>
                </a:cubicBezTo>
                <a:cubicBezTo>
                  <a:pt x="96369" y="50842"/>
                  <a:pt x="96116" y="50652"/>
                  <a:pt x="95926" y="50652"/>
                </a:cubicBezTo>
                <a:close/>
                <a:moveTo>
                  <a:pt x="73900" y="49527"/>
                </a:moveTo>
                <a:cubicBezTo>
                  <a:pt x="73678" y="49527"/>
                  <a:pt x="73456" y="49575"/>
                  <a:pt x="73282" y="49670"/>
                </a:cubicBezTo>
                <a:cubicBezTo>
                  <a:pt x="72966" y="49860"/>
                  <a:pt x="72776" y="50145"/>
                  <a:pt x="72681" y="50493"/>
                </a:cubicBezTo>
                <a:cubicBezTo>
                  <a:pt x="72649" y="50620"/>
                  <a:pt x="72681" y="50778"/>
                  <a:pt x="72681" y="50905"/>
                </a:cubicBezTo>
                <a:cubicBezTo>
                  <a:pt x="72681" y="51348"/>
                  <a:pt x="72934" y="51602"/>
                  <a:pt x="73282" y="51855"/>
                </a:cubicBezTo>
                <a:cubicBezTo>
                  <a:pt x="73464" y="51954"/>
                  <a:pt x="73681" y="52002"/>
                  <a:pt x="73896" y="52002"/>
                </a:cubicBezTo>
                <a:cubicBezTo>
                  <a:pt x="74093" y="52002"/>
                  <a:pt x="74288" y="51962"/>
                  <a:pt x="74454" y="51887"/>
                </a:cubicBezTo>
                <a:cubicBezTo>
                  <a:pt x="74897" y="51665"/>
                  <a:pt x="75087" y="51285"/>
                  <a:pt x="75087" y="50747"/>
                </a:cubicBezTo>
                <a:cubicBezTo>
                  <a:pt x="75151" y="50272"/>
                  <a:pt x="74929" y="49923"/>
                  <a:pt x="74517" y="49670"/>
                </a:cubicBezTo>
                <a:cubicBezTo>
                  <a:pt x="74343" y="49575"/>
                  <a:pt x="74121" y="49527"/>
                  <a:pt x="73900" y="49527"/>
                </a:cubicBezTo>
                <a:close/>
                <a:moveTo>
                  <a:pt x="64003" y="49638"/>
                </a:moveTo>
                <a:cubicBezTo>
                  <a:pt x="63655" y="49701"/>
                  <a:pt x="63496" y="49923"/>
                  <a:pt x="63306" y="50113"/>
                </a:cubicBezTo>
                <a:cubicBezTo>
                  <a:pt x="63148" y="50303"/>
                  <a:pt x="63021" y="50493"/>
                  <a:pt x="63021" y="50778"/>
                </a:cubicBezTo>
                <a:lnTo>
                  <a:pt x="63021" y="51253"/>
                </a:lnTo>
                <a:cubicBezTo>
                  <a:pt x="63148" y="51570"/>
                  <a:pt x="63306" y="51728"/>
                  <a:pt x="63496" y="51918"/>
                </a:cubicBezTo>
                <a:cubicBezTo>
                  <a:pt x="63667" y="52089"/>
                  <a:pt x="63888" y="52208"/>
                  <a:pt x="64115" y="52208"/>
                </a:cubicBezTo>
                <a:cubicBezTo>
                  <a:pt x="64141" y="52208"/>
                  <a:pt x="64167" y="52207"/>
                  <a:pt x="64193" y="52203"/>
                </a:cubicBezTo>
                <a:lnTo>
                  <a:pt x="64668" y="52203"/>
                </a:lnTo>
                <a:cubicBezTo>
                  <a:pt x="65143" y="52013"/>
                  <a:pt x="65428" y="51728"/>
                  <a:pt x="65650" y="51285"/>
                </a:cubicBezTo>
                <a:lnTo>
                  <a:pt x="65650" y="50842"/>
                </a:lnTo>
                <a:cubicBezTo>
                  <a:pt x="65682" y="50588"/>
                  <a:pt x="65523" y="50335"/>
                  <a:pt x="65365" y="50113"/>
                </a:cubicBezTo>
                <a:cubicBezTo>
                  <a:pt x="65207" y="49891"/>
                  <a:pt x="65017" y="49733"/>
                  <a:pt x="64732" y="49670"/>
                </a:cubicBezTo>
                <a:cubicBezTo>
                  <a:pt x="64478" y="49638"/>
                  <a:pt x="64193" y="49638"/>
                  <a:pt x="64003" y="49638"/>
                </a:cubicBezTo>
                <a:close/>
                <a:moveTo>
                  <a:pt x="86298" y="50335"/>
                </a:moveTo>
                <a:cubicBezTo>
                  <a:pt x="86077" y="50430"/>
                  <a:pt x="85792" y="50462"/>
                  <a:pt x="85633" y="50652"/>
                </a:cubicBezTo>
                <a:cubicBezTo>
                  <a:pt x="85443" y="50842"/>
                  <a:pt x="85443" y="51127"/>
                  <a:pt x="85348" y="51348"/>
                </a:cubicBezTo>
                <a:cubicBezTo>
                  <a:pt x="85380" y="51602"/>
                  <a:pt x="85443" y="51887"/>
                  <a:pt x="85633" y="52077"/>
                </a:cubicBezTo>
                <a:cubicBezTo>
                  <a:pt x="85823" y="52298"/>
                  <a:pt x="86108" y="52298"/>
                  <a:pt x="86298" y="52362"/>
                </a:cubicBezTo>
                <a:cubicBezTo>
                  <a:pt x="86583" y="52298"/>
                  <a:pt x="86868" y="52235"/>
                  <a:pt x="87027" y="52045"/>
                </a:cubicBezTo>
                <a:cubicBezTo>
                  <a:pt x="87217" y="51855"/>
                  <a:pt x="87217" y="51570"/>
                  <a:pt x="87280" y="51380"/>
                </a:cubicBezTo>
                <a:cubicBezTo>
                  <a:pt x="87217" y="51127"/>
                  <a:pt x="87185" y="50842"/>
                  <a:pt x="86963" y="50652"/>
                </a:cubicBezTo>
                <a:cubicBezTo>
                  <a:pt x="86773" y="50462"/>
                  <a:pt x="86488" y="50462"/>
                  <a:pt x="86298" y="50335"/>
                </a:cubicBezTo>
                <a:close/>
                <a:moveTo>
                  <a:pt x="35606" y="50940"/>
                </a:moveTo>
                <a:cubicBezTo>
                  <a:pt x="35553" y="50940"/>
                  <a:pt x="35497" y="50963"/>
                  <a:pt x="35438" y="51032"/>
                </a:cubicBezTo>
                <a:cubicBezTo>
                  <a:pt x="35184" y="51032"/>
                  <a:pt x="35121" y="51253"/>
                  <a:pt x="34994" y="51348"/>
                </a:cubicBezTo>
                <a:cubicBezTo>
                  <a:pt x="34931" y="51665"/>
                  <a:pt x="34931" y="51665"/>
                  <a:pt x="34994" y="51982"/>
                </a:cubicBezTo>
                <a:lnTo>
                  <a:pt x="35311" y="52298"/>
                </a:lnTo>
                <a:cubicBezTo>
                  <a:pt x="35329" y="52291"/>
                  <a:pt x="35348" y="52288"/>
                  <a:pt x="35366" y="52288"/>
                </a:cubicBezTo>
                <a:cubicBezTo>
                  <a:pt x="35462" y="52288"/>
                  <a:pt x="35558" y="52370"/>
                  <a:pt x="35663" y="52370"/>
                </a:cubicBezTo>
                <a:cubicBezTo>
                  <a:pt x="35713" y="52370"/>
                  <a:pt x="35764" y="52352"/>
                  <a:pt x="35818" y="52298"/>
                </a:cubicBezTo>
                <a:cubicBezTo>
                  <a:pt x="36071" y="52298"/>
                  <a:pt x="36134" y="52045"/>
                  <a:pt x="36261" y="51982"/>
                </a:cubicBezTo>
                <a:cubicBezTo>
                  <a:pt x="36356" y="51633"/>
                  <a:pt x="36356" y="51633"/>
                  <a:pt x="36261" y="51348"/>
                </a:cubicBezTo>
                <a:lnTo>
                  <a:pt x="35944" y="51032"/>
                </a:lnTo>
                <a:cubicBezTo>
                  <a:pt x="35935" y="51033"/>
                  <a:pt x="35925" y="51034"/>
                  <a:pt x="35916" y="51034"/>
                </a:cubicBezTo>
                <a:cubicBezTo>
                  <a:pt x="35816" y="51034"/>
                  <a:pt x="35716" y="50940"/>
                  <a:pt x="35606" y="50940"/>
                </a:cubicBezTo>
                <a:close/>
                <a:moveTo>
                  <a:pt x="54946" y="49945"/>
                </a:moveTo>
                <a:cubicBezTo>
                  <a:pt x="54904" y="49945"/>
                  <a:pt x="54862" y="49948"/>
                  <a:pt x="54819" y="49955"/>
                </a:cubicBezTo>
                <a:cubicBezTo>
                  <a:pt x="54778" y="49949"/>
                  <a:pt x="54737" y="49946"/>
                  <a:pt x="54696" y="49946"/>
                </a:cubicBezTo>
                <a:cubicBezTo>
                  <a:pt x="54082" y="49946"/>
                  <a:pt x="53552" y="50592"/>
                  <a:pt x="53552" y="51127"/>
                </a:cubicBezTo>
                <a:cubicBezTo>
                  <a:pt x="53552" y="51823"/>
                  <a:pt x="54154" y="52362"/>
                  <a:pt x="54787" y="52393"/>
                </a:cubicBezTo>
                <a:cubicBezTo>
                  <a:pt x="55453" y="52393"/>
                  <a:pt x="56023" y="51823"/>
                  <a:pt x="56054" y="51190"/>
                </a:cubicBezTo>
                <a:cubicBezTo>
                  <a:pt x="56054" y="50540"/>
                  <a:pt x="55531" y="49945"/>
                  <a:pt x="54946" y="49945"/>
                </a:cubicBezTo>
                <a:close/>
                <a:moveTo>
                  <a:pt x="45160" y="50335"/>
                </a:moveTo>
                <a:cubicBezTo>
                  <a:pt x="44622" y="50335"/>
                  <a:pt x="44052" y="50842"/>
                  <a:pt x="44052" y="51412"/>
                </a:cubicBezTo>
                <a:cubicBezTo>
                  <a:pt x="44052" y="51966"/>
                  <a:pt x="44560" y="52490"/>
                  <a:pt x="45083" y="52490"/>
                </a:cubicBezTo>
                <a:cubicBezTo>
                  <a:pt x="45098" y="52490"/>
                  <a:pt x="45113" y="52489"/>
                  <a:pt x="45128" y="52488"/>
                </a:cubicBezTo>
                <a:cubicBezTo>
                  <a:pt x="45146" y="52489"/>
                  <a:pt x="45164" y="52490"/>
                  <a:pt x="45182" y="52490"/>
                </a:cubicBezTo>
                <a:cubicBezTo>
                  <a:pt x="45788" y="52490"/>
                  <a:pt x="46237" y="51966"/>
                  <a:pt x="46237" y="51443"/>
                </a:cubicBezTo>
                <a:cubicBezTo>
                  <a:pt x="46237" y="50842"/>
                  <a:pt x="45730" y="50367"/>
                  <a:pt x="45160" y="50335"/>
                </a:cubicBezTo>
                <a:close/>
                <a:moveTo>
                  <a:pt x="76766" y="50398"/>
                </a:moveTo>
                <a:cubicBezTo>
                  <a:pt x="76481" y="50398"/>
                  <a:pt x="76196" y="50493"/>
                  <a:pt x="75974" y="50715"/>
                </a:cubicBezTo>
                <a:cubicBezTo>
                  <a:pt x="75689" y="50937"/>
                  <a:pt x="75562" y="51253"/>
                  <a:pt x="75562" y="51570"/>
                </a:cubicBezTo>
                <a:cubicBezTo>
                  <a:pt x="75562" y="51855"/>
                  <a:pt x="75657" y="52140"/>
                  <a:pt x="75847" y="52362"/>
                </a:cubicBezTo>
                <a:cubicBezTo>
                  <a:pt x="76101" y="52647"/>
                  <a:pt x="76417" y="52773"/>
                  <a:pt x="76734" y="52805"/>
                </a:cubicBezTo>
                <a:cubicBezTo>
                  <a:pt x="76988" y="52805"/>
                  <a:pt x="77273" y="52678"/>
                  <a:pt x="77526" y="52488"/>
                </a:cubicBezTo>
                <a:cubicBezTo>
                  <a:pt x="77779" y="52235"/>
                  <a:pt x="77874" y="51918"/>
                  <a:pt x="77938" y="51570"/>
                </a:cubicBezTo>
                <a:cubicBezTo>
                  <a:pt x="77874" y="51285"/>
                  <a:pt x="77843" y="50968"/>
                  <a:pt x="77589" y="50747"/>
                </a:cubicBezTo>
                <a:cubicBezTo>
                  <a:pt x="77368" y="50493"/>
                  <a:pt x="77051" y="50398"/>
                  <a:pt x="76766" y="50398"/>
                </a:cubicBezTo>
                <a:close/>
                <a:moveTo>
                  <a:pt x="67170" y="50462"/>
                </a:moveTo>
                <a:cubicBezTo>
                  <a:pt x="66442" y="50557"/>
                  <a:pt x="65903" y="51063"/>
                  <a:pt x="65903" y="51760"/>
                </a:cubicBezTo>
                <a:cubicBezTo>
                  <a:pt x="65903" y="52552"/>
                  <a:pt x="66473" y="53027"/>
                  <a:pt x="67138" y="53027"/>
                </a:cubicBezTo>
                <a:cubicBezTo>
                  <a:pt x="67160" y="53028"/>
                  <a:pt x="67181" y="53028"/>
                  <a:pt x="67202" y="53028"/>
                </a:cubicBezTo>
                <a:cubicBezTo>
                  <a:pt x="67928" y="53028"/>
                  <a:pt x="68437" y="52499"/>
                  <a:pt x="68437" y="51760"/>
                </a:cubicBezTo>
                <a:cubicBezTo>
                  <a:pt x="68437" y="51063"/>
                  <a:pt x="67930" y="50493"/>
                  <a:pt x="67170" y="50462"/>
                </a:cubicBezTo>
                <a:close/>
                <a:moveTo>
                  <a:pt x="89243" y="51380"/>
                </a:moveTo>
                <a:cubicBezTo>
                  <a:pt x="89117" y="51380"/>
                  <a:pt x="88958" y="51412"/>
                  <a:pt x="88832" y="51443"/>
                </a:cubicBezTo>
                <a:lnTo>
                  <a:pt x="88452" y="51855"/>
                </a:lnTo>
                <a:cubicBezTo>
                  <a:pt x="88388" y="51982"/>
                  <a:pt x="88357" y="52108"/>
                  <a:pt x="88357" y="52235"/>
                </a:cubicBezTo>
                <a:cubicBezTo>
                  <a:pt x="88357" y="52362"/>
                  <a:pt x="88388" y="52520"/>
                  <a:pt x="88452" y="52647"/>
                </a:cubicBezTo>
                <a:lnTo>
                  <a:pt x="88832" y="53027"/>
                </a:lnTo>
                <a:cubicBezTo>
                  <a:pt x="89038" y="53074"/>
                  <a:pt x="89141" y="53098"/>
                  <a:pt x="89239" y="53098"/>
                </a:cubicBezTo>
                <a:cubicBezTo>
                  <a:pt x="89338" y="53098"/>
                  <a:pt x="89433" y="53074"/>
                  <a:pt x="89623" y="53027"/>
                </a:cubicBezTo>
                <a:lnTo>
                  <a:pt x="89972" y="52678"/>
                </a:lnTo>
                <a:cubicBezTo>
                  <a:pt x="90099" y="52393"/>
                  <a:pt x="90099" y="52108"/>
                  <a:pt x="89972" y="51855"/>
                </a:cubicBezTo>
                <a:cubicBezTo>
                  <a:pt x="89877" y="51697"/>
                  <a:pt x="89750" y="51570"/>
                  <a:pt x="89623" y="51443"/>
                </a:cubicBezTo>
                <a:cubicBezTo>
                  <a:pt x="89497" y="51412"/>
                  <a:pt x="89338" y="51380"/>
                  <a:pt x="89243" y="51380"/>
                </a:cubicBezTo>
                <a:close/>
                <a:moveTo>
                  <a:pt x="57905" y="50837"/>
                </a:moveTo>
                <a:cubicBezTo>
                  <a:pt x="57880" y="50837"/>
                  <a:pt x="57854" y="50838"/>
                  <a:pt x="57828" y="50842"/>
                </a:cubicBezTo>
                <a:lnTo>
                  <a:pt x="57321" y="50842"/>
                </a:lnTo>
                <a:cubicBezTo>
                  <a:pt x="57163" y="50937"/>
                  <a:pt x="57036" y="50968"/>
                  <a:pt x="56973" y="51032"/>
                </a:cubicBezTo>
                <a:cubicBezTo>
                  <a:pt x="56846" y="51095"/>
                  <a:pt x="56783" y="51190"/>
                  <a:pt x="56688" y="51285"/>
                </a:cubicBezTo>
                <a:cubicBezTo>
                  <a:pt x="56529" y="51443"/>
                  <a:pt x="56403" y="51633"/>
                  <a:pt x="56466" y="51887"/>
                </a:cubicBezTo>
                <a:lnTo>
                  <a:pt x="56466" y="52393"/>
                </a:lnTo>
                <a:cubicBezTo>
                  <a:pt x="56529" y="52520"/>
                  <a:pt x="56529" y="52647"/>
                  <a:pt x="56624" y="52710"/>
                </a:cubicBezTo>
                <a:cubicBezTo>
                  <a:pt x="56688" y="52837"/>
                  <a:pt x="56783" y="52932"/>
                  <a:pt x="56878" y="52995"/>
                </a:cubicBezTo>
                <a:cubicBezTo>
                  <a:pt x="57007" y="53125"/>
                  <a:pt x="57180" y="53233"/>
                  <a:pt x="57360" y="53233"/>
                </a:cubicBezTo>
                <a:cubicBezTo>
                  <a:pt x="57399" y="53233"/>
                  <a:pt x="57439" y="53228"/>
                  <a:pt x="57479" y="53217"/>
                </a:cubicBezTo>
                <a:lnTo>
                  <a:pt x="57986" y="53217"/>
                </a:lnTo>
                <a:cubicBezTo>
                  <a:pt x="58271" y="53122"/>
                  <a:pt x="58461" y="52995"/>
                  <a:pt x="58619" y="52805"/>
                </a:cubicBezTo>
                <a:cubicBezTo>
                  <a:pt x="58778" y="52647"/>
                  <a:pt x="58904" y="52425"/>
                  <a:pt x="58873" y="52203"/>
                </a:cubicBezTo>
                <a:lnTo>
                  <a:pt x="58873" y="51633"/>
                </a:lnTo>
                <a:cubicBezTo>
                  <a:pt x="58778" y="51412"/>
                  <a:pt x="58588" y="51253"/>
                  <a:pt x="58429" y="51095"/>
                </a:cubicBezTo>
                <a:cubicBezTo>
                  <a:pt x="58288" y="50953"/>
                  <a:pt x="58120" y="50837"/>
                  <a:pt x="57905" y="50837"/>
                </a:cubicBezTo>
                <a:close/>
                <a:moveTo>
                  <a:pt x="38605" y="51697"/>
                </a:moveTo>
                <a:cubicBezTo>
                  <a:pt x="38320" y="51728"/>
                  <a:pt x="38130" y="51728"/>
                  <a:pt x="37971" y="51918"/>
                </a:cubicBezTo>
                <a:cubicBezTo>
                  <a:pt x="37813" y="52140"/>
                  <a:pt x="37813" y="52362"/>
                  <a:pt x="37718" y="52520"/>
                </a:cubicBezTo>
                <a:cubicBezTo>
                  <a:pt x="37813" y="52710"/>
                  <a:pt x="37813" y="52963"/>
                  <a:pt x="37971" y="53122"/>
                </a:cubicBezTo>
                <a:cubicBezTo>
                  <a:pt x="38130" y="53312"/>
                  <a:pt x="38351" y="53280"/>
                  <a:pt x="38573" y="53407"/>
                </a:cubicBezTo>
                <a:cubicBezTo>
                  <a:pt x="38763" y="53280"/>
                  <a:pt x="38953" y="53312"/>
                  <a:pt x="39143" y="53153"/>
                </a:cubicBezTo>
                <a:cubicBezTo>
                  <a:pt x="39301" y="52995"/>
                  <a:pt x="39301" y="52773"/>
                  <a:pt x="39428" y="52552"/>
                </a:cubicBezTo>
                <a:cubicBezTo>
                  <a:pt x="39301" y="52362"/>
                  <a:pt x="39365" y="52172"/>
                  <a:pt x="39206" y="51982"/>
                </a:cubicBezTo>
                <a:cubicBezTo>
                  <a:pt x="39048" y="51760"/>
                  <a:pt x="38795" y="51823"/>
                  <a:pt x="38605" y="51697"/>
                </a:cubicBezTo>
                <a:close/>
                <a:moveTo>
                  <a:pt x="48000" y="51199"/>
                </a:moveTo>
                <a:cubicBezTo>
                  <a:pt x="47789" y="51199"/>
                  <a:pt x="47419" y="51375"/>
                  <a:pt x="47314" y="51507"/>
                </a:cubicBezTo>
                <a:cubicBezTo>
                  <a:pt x="47124" y="51728"/>
                  <a:pt x="46965" y="52013"/>
                  <a:pt x="46965" y="52330"/>
                </a:cubicBezTo>
                <a:cubicBezTo>
                  <a:pt x="46965" y="52615"/>
                  <a:pt x="47060" y="52868"/>
                  <a:pt x="47282" y="53122"/>
                </a:cubicBezTo>
                <a:cubicBezTo>
                  <a:pt x="47472" y="53343"/>
                  <a:pt x="47789" y="53470"/>
                  <a:pt x="48074" y="53470"/>
                </a:cubicBezTo>
                <a:cubicBezTo>
                  <a:pt x="48327" y="53470"/>
                  <a:pt x="48612" y="53343"/>
                  <a:pt x="48865" y="53153"/>
                </a:cubicBezTo>
                <a:cubicBezTo>
                  <a:pt x="49087" y="52963"/>
                  <a:pt x="49214" y="52647"/>
                  <a:pt x="49214" y="52362"/>
                </a:cubicBezTo>
                <a:cubicBezTo>
                  <a:pt x="49214" y="52077"/>
                  <a:pt x="49087" y="51823"/>
                  <a:pt x="48897" y="51570"/>
                </a:cubicBezTo>
                <a:cubicBezTo>
                  <a:pt x="48707" y="51348"/>
                  <a:pt x="48390" y="51253"/>
                  <a:pt x="48105" y="51222"/>
                </a:cubicBezTo>
                <a:cubicBezTo>
                  <a:pt x="48079" y="51206"/>
                  <a:pt x="48043" y="51199"/>
                  <a:pt x="48000" y="51199"/>
                </a:cubicBezTo>
                <a:close/>
                <a:moveTo>
                  <a:pt x="79648" y="51285"/>
                </a:moveTo>
                <a:cubicBezTo>
                  <a:pt x="79046" y="51285"/>
                  <a:pt x="78508" y="51855"/>
                  <a:pt x="78508" y="52457"/>
                </a:cubicBezTo>
                <a:cubicBezTo>
                  <a:pt x="78508" y="53027"/>
                  <a:pt x="79046" y="53597"/>
                  <a:pt x="79648" y="53597"/>
                </a:cubicBezTo>
                <a:cubicBezTo>
                  <a:pt x="80249" y="53597"/>
                  <a:pt x="80788" y="53027"/>
                  <a:pt x="80788" y="52457"/>
                </a:cubicBezTo>
                <a:cubicBezTo>
                  <a:pt x="80788" y="51855"/>
                  <a:pt x="80249" y="51285"/>
                  <a:pt x="79648" y="51285"/>
                </a:cubicBezTo>
                <a:close/>
                <a:moveTo>
                  <a:pt x="92214" y="52413"/>
                </a:moveTo>
                <a:cubicBezTo>
                  <a:pt x="91895" y="52413"/>
                  <a:pt x="91649" y="52491"/>
                  <a:pt x="91524" y="52868"/>
                </a:cubicBezTo>
                <a:lnTo>
                  <a:pt x="91524" y="53280"/>
                </a:lnTo>
                <a:cubicBezTo>
                  <a:pt x="91624" y="53658"/>
                  <a:pt x="91885" y="53735"/>
                  <a:pt x="92179" y="53735"/>
                </a:cubicBezTo>
                <a:cubicBezTo>
                  <a:pt x="92254" y="53735"/>
                  <a:pt x="92332" y="53730"/>
                  <a:pt x="92410" y="53723"/>
                </a:cubicBezTo>
                <a:cubicBezTo>
                  <a:pt x="92632" y="53660"/>
                  <a:pt x="92727" y="53470"/>
                  <a:pt x="92790" y="53312"/>
                </a:cubicBezTo>
                <a:lnTo>
                  <a:pt x="92790" y="52773"/>
                </a:lnTo>
                <a:lnTo>
                  <a:pt x="92474" y="52425"/>
                </a:lnTo>
                <a:cubicBezTo>
                  <a:pt x="92383" y="52419"/>
                  <a:pt x="92296" y="52413"/>
                  <a:pt x="92214" y="52413"/>
                </a:cubicBezTo>
                <a:close/>
                <a:moveTo>
                  <a:pt x="70084" y="51412"/>
                </a:moveTo>
                <a:cubicBezTo>
                  <a:pt x="69830" y="51443"/>
                  <a:pt x="69545" y="51507"/>
                  <a:pt x="69355" y="51665"/>
                </a:cubicBezTo>
                <a:cubicBezTo>
                  <a:pt x="69165" y="51823"/>
                  <a:pt x="68975" y="52013"/>
                  <a:pt x="68880" y="52330"/>
                </a:cubicBezTo>
                <a:cubicBezTo>
                  <a:pt x="68880" y="52393"/>
                  <a:pt x="68849" y="52520"/>
                  <a:pt x="68817" y="52678"/>
                </a:cubicBezTo>
                <a:cubicBezTo>
                  <a:pt x="68849" y="52932"/>
                  <a:pt x="68880" y="53185"/>
                  <a:pt x="69070" y="53407"/>
                </a:cubicBezTo>
                <a:cubicBezTo>
                  <a:pt x="69229" y="53597"/>
                  <a:pt x="69450" y="53787"/>
                  <a:pt x="69704" y="53882"/>
                </a:cubicBezTo>
                <a:cubicBezTo>
                  <a:pt x="69862" y="53945"/>
                  <a:pt x="69989" y="53913"/>
                  <a:pt x="70115" y="53977"/>
                </a:cubicBezTo>
                <a:cubicBezTo>
                  <a:pt x="70179" y="53913"/>
                  <a:pt x="70250" y="53898"/>
                  <a:pt x="70313" y="53898"/>
                </a:cubicBezTo>
                <a:cubicBezTo>
                  <a:pt x="70377" y="53898"/>
                  <a:pt x="70432" y="53913"/>
                  <a:pt x="70464" y="53913"/>
                </a:cubicBezTo>
                <a:cubicBezTo>
                  <a:pt x="71065" y="53660"/>
                  <a:pt x="71350" y="53280"/>
                  <a:pt x="71382" y="52647"/>
                </a:cubicBezTo>
                <a:cubicBezTo>
                  <a:pt x="71382" y="52647"/>
                  <a:pt x="71350" y="52647"/>
                  <a:pt x="71350" y="52615"/>
                </a:cubicBezTo>
                <a:cubicBezTo>
                  <a:pt x="71350" y="52488"/>
                  <a:pt x="71350" y="52393"/>
                  <a:pt x="71287" y="52330"/>
                </a:cubicBezTo>
                <a:cubicBezTo>
                  <a:pt x="71065" y="51728"/>
                  <a:pt x="70654" y="51443"/>
                  <a:pt x="70084" y="51412"/>
                </a:cubicBezTo>
                <a:close/>
                <a:moveTo>
                  <a:pt x="60583" y="51665"/>
                </a:moveTo>
                <a:cubicBezTo>
                  <a:pt x="60298" y="51665"/>
                  <a:pt x="60013" y="51760"/>
                  <a:pt x="59791" y="51982"/>
                </a:cubicBezTo>
                <a:cubicBezTo>
                  <a:pt x="59506" y="52203"/>
                  <a:pt x="59316" y="52552"/>
                  <a:pt x="59316" y="52932"/>
                </a:cubicBezTo>
                <a:cubicBezTo>
                  <a:pt x="59316" y="53185"/>
                  <a:pt x="59380" y="53470"/>
                  <a:pt x="59570" y="53723"/>
                </a:cubicBezTo>
                <a:cubicBezTo>
                  <a:pt x="59823" y="54040"/>
                  <a:pt x="60171" y="54198"/>
                  <a:pt x="60520" y="54230"/>
                </a:cubicBezTo>
                <a:cubicBezTo>
                  <a:pt x="60805" y="54230"/>
                  <a:pt x="61090" y="54135"/>
                  <a:pt x="61311" y="53945"/>
                </a:cubicBezTo>
                <a:cubicBezTo>
                  <a:pt x="61628" y="53723"/>
                  <a:pt x="61755" y="53343"/>
                  <a:pt x="61850" y="52963"/>
                </a:cubicBezTo>
                <a:cubicBezTo>
                  <a:pt x="61755" y="52647"/>
                  <a:pt x="61723" y="52362"/>
                  <a:pt x="61533" y="52140"/>
                </a:cubicBezTo>
                <a:cubicBezTo>
                  <a:pt x="61248" y="51855"/>
                  <a:pt x="60931" y="51697"/>
                  <a:pt x="60583" y="51665"/>
                </a:cubicBezTo>
                <a:close/>
                <a:moveTo>
                  <a:pt x="51019" y="52013"/>
                </a:moveTo>
                <a:cubicBezTo>
                  <a:pt x="50480" y="52013"/>
                  <a:pt x="49879" y="52615"/>
                  <a:pt x="49879" y="53153"/>
                </a:cubicBezTo>
                <a:cubicBezTo>
                  <a:pt x="49879" y="53697"/>
                  <a:pt x="50426" y="54298"/>
                  <a:pt x="50943" y="54298"/>
                </a:cubicBezTo>
                <a:cubicBezTo>
                  <a:pt x="50969" y="54298"/>
                  <a:pt x="50994" y="54296"/>
                  <a:pt x="51019" y="54293"/>
                </a:cubicBezTo>
                <a:cubicBezTo>
                  <a:pt x="51045" y="54296"/>
                  <a:pt x="51072" y="54298"/>
                  <a:pt x="51099" y="54298"/>
                </a:cubicBezTo>
                <a:cubicBezTo>
                  <a:pt x="51644" y="54298"/>
                  <a:pt x="52191" y="53697"/>
                  <a:pt x="52191" y="53153"/>
                </a:cubicBezTo>
                <a:cubicBezTo>
                  <a:pt x="52191" y="52615"/>
                  <a:pt x="51589" y="52013"/>
                  <a:pt x="51019" y="52013"/>
                </a:cubicBezTo>
                <a:close/>
                <a:moveTo>
                  <a:pt x="41423" y="52520"/>
                </a:moveTo>
                <a:cubicBezTo>
                  <a:pt x="41201" y="52520"/>
                  <a:pt x="41011" y="52615"/>
                  <a:pt x="40821" y="52773"/>
                </a:cubicBezTo>
                <a:cubicBezTo>
                  <a:pt x="40631" y="52932"/>
                  <a:pt x="40441" y="53153"/>
                  <a:pt x="40441" y="53438"/>
                </a:cubicBezTo>
                <a:cubicBezTo>
                  <a:pt x="40441" y="53660"/>
                  <a:pt x="40536" y="53850"/>
                  <a:pt x="40695" y="54008"/>
                </a:cubicBezTo>
                <a:cubicBezTo>
                  <a:pt x="40885" y="54230"/>
                  <a:pt x="41075" y="54357"/>
                  <a:pt x="41360" y="54388"/>
                </a:cubicBezTo>
                <a:cubicBezTo>
                  <a:pt x="41613" y="54388"/>
                  <a:pt x="41803" y="54262"/>
                  <a:pt x="41962" y="54103"/>
                </a:cubicBezTo>
                <a:cubicBezTo>
                  <a:pt x="42152" y="53945"/>
                  <a:pt x="42247" y="53723"/>
                  <a:pt x="42310" y="53438"/>
                </a:cubicBezTo>
                <a:cubicBezTo>
                  <a:pt x="42247" y="53217"/>
                  <a:pt x="42247" y="53027"/>
                  <a:pt x="42088" y="52868"/>
                </a:cubicBezTo>
                <a:cubicBezTo>
                  <a:pt x="41898" y="52678"/>
                  <a:pt x="41676" y="52552"/>
                  <a:pt x="41423" y="52520"/>
                </a:cubicBezTo>
                <a:close/>
                <a:moveTo>
                  <a:pt x="82625" y="52298"/>
                </a:moveTo>
                <a:cubicBezTo>
                  <a:pt x="82023" y="52298"/>
                  <a:pt x="81580" y="52678"/>
                  <a:pt x="81548" y="53312"/>
                </a:cubicBezTo>
                <a:cubicBezTo>
                  <a:pt x="81548" y="53913"/>
                  <a:pt x="81960" y="54293"/>
                  <a:pt x="82593" y="54388"/>
                </a:cubicBezTo>
                <a:cubicBezTo>
                  <a:pt x="83226" y="54357"/>
                  <a:pt x="83638" y="54008"/>
                  <a:pt x="83638" y="53343"/>
                </a:cubicBezTo>
                <a:cubicBezTo>
                  <a:pt x="83638" y="52773"/>
                  <a:pt x="83258" y="52330"/>
                  <a:pt x="82625" y="52298"/>
                </a:cubicBezTo>
                <a:close/>
                <a:moveTo>
                  <a:pt x="95007" y="53565"/>
                </a:moveTo>
                <a:cubicBezTo>
                  <a:pt x="94786" y="53565"/>
                  <a:pt x="94564" y="53755"/>
                  <a:pt x="94564" y="53977"/>
                </a:cubicBezTo>
                <a:cubicBezTo>
                  <a:pt x="94564" y="54230"/>
                  <a:pt x="94786" y="54420"/>
                  <a:pt x="95007" y="54420"/>
                </a:cubicBezTo>
                <a:cubicBezTo>
                  <a:pt x="95261" y="54420"/>
                  <a:pt x="95451" y="54230"/>
                  <a:pt x="95451" y="53977"/>
                </a:cubicBezTo>
                <a:cubicBezTo>
                  <a:pt x="95419" y="53787"/>
                  <a:pt x="95197" y="53597"/>
                  <a:pt x="95007" y="53565"/>
                </a:cubicBezTo>
                <a:close/>
                <a:moveTo>
                  <a:pt x="72966" y="52362"/>
                </a:moveTo>
                <a:cubicBezTo>
                  <a:pt x="72300" y="52362"/>
                  <a:pt x="71762" y="52932"/>
                  <a:pt x="71762" y="53597"/>
                </a:cubicBezTo>
                <a:cubicBezTo>
                  <a:pt x="71762" y="54262"/>
                  <a:pt x="72332" y="54769"/>
                  <a:pt x="72997" y="54769"/>
                </a:cubicBezTo>
                <a:cubicBezTo>
                  <a:pt x="73662" y="54769"/>
                  <a:pt x="74201" y="54230"/>
                  <a:pt x="74201" y="53565"/>
                </a:cubicBezTo>
                <a:cubicBezTo>
                  <a:pt x="74201" y="52868"/>
                  <a:pt x="73631" y="52362"/>
                  <a:pt x="72966" y="52362"/>
                </a:cubicBezTo>
                <a:close/>
                <a:moveTo>
                  <a:pt x="34773" y="54072"/>
                </a:moveTo>
                <a:cubicBezTo>
                  <a:pt x="34614" y="54135"/>
                  <a:pt x="34393" y="54135"/>
                  <a:pt x="34361" y="54357"/>
                </a:cubicBezTo>
                <a:cubicBezTo>
                  <a:pt x="34329" y="54420"/>
                  <a:pt x="34329" y="54515"/>
                  <a:pt x="34298" y="54578"/>
                </a:cubicBezTo>
                <a:cubicBezTo>
                  <a:pt x="34329" y="54705"/>
                  <a:pt x="34361" y="54800"/>
                  <a:pt x="34456" y="54895"/>
                </a:cubicBezTo>
                <a:cubicBezTo>
                  <a:pt x="34519" y="54990"/>
                  <a:pt x="34678" y="55022"/>
                  <a:pt x="34773" y="55054"/>
                </a:cubicBezTo>
                <a:cubicBezTo>
                  <a:pt x="34868" y="55022"/>
                  <a:pt x="34963" y="55022"/>
                  <a:pt x="35026" y="54990"/>
                </a:cubicBezTo>
                <a:cubicBezTo>
                  <a:pt x="35248" y="54895"/>
                  <a:pt x="35248" y="54705"/>
                  <a:pt x="35311" y="54547"/>
                </a:cubicBezTo>
                <a:cubicBezTo>
                  <a:pt x="35121" y="54230"/>
                  <a:pt x="35121" y="54230"/>
                  <a:pt x="34773" y="54072"/>
                </a:cubicBezTo>
                <a:close/>
                <a:moveTo>
                  <a:pt x="63458" y="52515"/>
                </a:moveTo>
                <a:cubicBezTo>
                  <a:pt x="63429" y="52515"/>
                  <a:pt x="63399" y="52517"/>
                  <a:pt x="63370" y="52520"/>
                </a:cubicBezTo>
                <a:cubicBezTo>
                  <a:pt x="63021" y="52520"/>
                  <a:pt x="62705" y="52710"/>
                  <a:pt x="62420" y="52995"/>
                </a:cubicBezTo>
                <a:cubicBezTo>
                  <a:pt x="62230" y="53217"/>
                  <a:pt x="62103" y="53502"/>
                  <a:pt x="62103" y="53787"/>
                </a:cubicBezTo>
                <a:cubicBezTo>
                  <a:pt x="62103" y="54135"/>
                  <a:pt x="62293" y="54515"/>
                  <a:pt x="62578" y="54737"/>
                </a:cubicBezTo>
                <a:cubicBezTo>
                  <a:pt x="62831" y="54927"/>
                  <a:pt x="63085" y="54990"/>
                  <a:pt x="63370" y="55054"/>
                </a:cubicBezTo>
                <a:cubicBezTo>
                  <a:pt x="63813" y="54990"/>
                  <a:pt x="64130" y="54864"/>
                  <a:pt x="64415" y="54547"/>
                </a:cubicBezTo>
                <a:cubicBezTo>
                  <a:pt x="64605" y="54293"/>
                  <a:pt x="64732" y="54008"/>
                  <a:pt x="64668" y="53755"/>
                </a:cubicBezTo>
                <a:cubicBezTo>
                  <a:pt x="64668" y="53407"/>
                  <a:pt x="64478" y="53027"/>
                  <a:pt x="64162" y="52805"/>
                </a:cubicBezTo>
                <a:cubicBezTo>
                  <a:pt x="63963" y="52635"/>
                  <a:pt x="63713" y="52515"/>
                  <a:pt x="63458" y="52515"/>
                </a:cubicBezTo>
                <a:close/>
                <a:moveTo>
                  <a:pt x="85158" y="53312"/>
                </a:moveTo>
                <a:cubicBezTo>
                  <a:pt x="84905" y="53470"/>
                  <a:pt x="84683" y="53660"/>
                  <a:pt x="84556" y="53882"/>
                </a:cubicBezTo>
                <a:cubicBezTo>
                  <a:pt x="84398" y="54452"/>
                  <a:pt x="84588" y="54895"/>
                  <a:pt x="85158" y="55149"/>
                </a:cubicBezTo>
                <a:lnTo>
                  <a:pt x="85760" y="55149"/>
                </a:lnTo>
                <a:cubicBezTo>
                  <a:pt x="85982" y="55054"/>
                  <a:pt x="86108" y="54864"/>
                  <a:pt x="86267" y="54737"/>
                </a:cubicBezTo>
                <a:cubicBezTo>
                  <a:pt x="86330" y="54673"/>
                  <a:pt x="86393" y="54547"/>
                  <a:pt x="86393" y="54388"/>
                </a:cubicBezTo>
                <a:lnTo>
                  <a:pt x="86393" y="53945"/>
                </a:lnTo>
                <a:cubicBezTo>
                  <a:pt x="86235" y="53628"/>
                  <a:pt x="86013" y="53470"/>
                  <a:pt x="85792" y="53312"/>
                </a:cubicBezTo>
                <a:close/>
                <a:moveTo>
                  <a:pt x="53521" y="52932"/>
                </a:moveTo>
                <a:cubicBezTo>
                  <a:pt x="53457" y="52963"/>
                  <a:pt x="53362" y="52995"/>
                  <a:pt x="53331" y="53027"/>
                </a:cubicBezTo>
                <a:cubicBezTo>
                  <a:pt x="52919" y="53280"/>
                  <a:pt x="52697" y="53565"/>
                  <a:pt x="52697" y="54072"/>
                </a:cubicBezTo>
                <a:lnTo>
                  <a:pt x="52697" y="54388"/>
                </a:lnTo>
                <a:cubicBezTo>
                  <a:pt x="52729" y="54452"/>
                  <a:pt x="52761" y="54547"/>
                  <a:pt x="52824" y="54578"/>
                </a:cubicBezTo>
                <a:cubicBezTo>
                  <a:pt x="53046" y="54990"/>
                  <a:pt x="53331" y="55212"/>
                  <a:pt x="53837" y="55212"/>
                </a:cubicBezTo>
                <a:lnTo>
                  <a:pt x="54154" y="55212"/>
                </a:lnTo>
                <a:cubicBezTo>
                  <a:pt x="54249" y="55180"/>
                  <a:pt x="54312" y="55149"/>
                  <a:pt x="54344" y="55085"/>
                </a:cubicBezTo>
                <a:cubicBezTo>
                  <a:pt x="54756" y="54864"/>
                  <a:pt x="54978" y="54578"/>
                  <a:pt x="54978" y="54072"/>
                </a:cubicBezTo>
                <a:lnTo>
                  <a:pt x="54978" y="53755"/>
                </a:lnTo>
                <a:cubicBezTo>
                  <a:pt x="54946" y="53660"/>
                  <a:pt x="54914" y="53628"/>
                  <a:pt x="54882" y="53565"/>
                </a:cubicBezTo>
                <a:cubicBezTo>
                  <a:pt x="54629" y="53153"/>
                  <a:pt x="54344" y="52932"/>
                  <a:pt x="53837" y="52932"/>
                </a:cubicBezTo>
                <a:close/>
                <a:moveTo>
                  <a:pt x="44337" y="53312"/>
                </a:moveTo>
                <a:cubicBezTo>
                  <a:pt x="44115" y="53312"/>
                  <a:pt x="43830" y="53438"/>
                  <a:pt x="43672" y="53597"/>
                </a:cubicBezTo>
                <a:cubicBezTo>
                  <a:pt x="43482" y="53787"/>
                  <a:pt x="43418" y="54008"/>
                  <a:pt x="43355" y="54293"/>
                </a:cubicBezTo>
                <a:cubicBezTo>
                  <a:pt x="43387" y="54515"/>
                  <a:pt x="43418" y="54769"/>
                  <a:pt x="43640" y="54990"/>
                </a:cubicBezTo>
                <a:cubicBezTo>
                  <a:pt x="43830" y="55180"/>
                  <a:pt x="44052" y="55244"/>
                  <a:pt x="44305" y="55307"/>
                </a:cubicBezTo>
                <a:cubicBezTo>
                  <a:pt x="44432" y="55307"/>
                  <a:pt x="44590" y="55244"/>
                  <a:pt x="44748" y="55212"/>
                </a:cubicBezTo>
                <a:cubicBezTo>
                  <a:pt x="44812" y="55212"/>
                  <a:pt x="45160" y="54864"/>
                  <a:pt x="45223" y="54737"/>
                </a:cubicBezTo>
                <a:cubicBezTo>
                  <a:pt x="45255" y="54610"/>
                  <a:pt x="45318" y="54452"/>
                  <a:pt x="45318" y="54357"/>
                </a:cubicBezTo>
                <a:cubicBezTo>
                  <a:pt x="45318" y="54103"/>
                  <a:pt x="45255" y="53818"/>
                  <a:pt x="45065" y="53628"/>
                </a:cubicBezTo>
                <a:cubicBezTo>
                  <a:pt x="44843" y="53438"/>
                  <a:pt x="44622" y="53312"/>
                  <a:pt x="44337" y="53312"/>
                </a:cubicBezTo>
                <a:close/>
                <a:moveTo>
                  <a:pt x="75626" y="53343"/>
                </a:moveTo>
                <a:cubicBezTo>
                  <a:pt x="75182" y="53502"/>
                  <a:pt x="74897" y="53787"/>
                  <a:pt x="74739" y="54230"/>
                </a:cubicBezTo>
                <a:lnTo>
                  <a:pt x="74739" y="54769"/>
                </a:lnTo>
                <a:cubicBezTo>
                  <a:pt x="74897" y="55212"/>
                  <a:pt x="75182" y="55497"/>
                  <a:pt x="75626" y="55655"/>
                </a:cubicBezTo>
                <a:lnTo>
                  <a:pt x="76164" y="55655"/>
                </a:lnTo>
                <a:cubicBezTo>
                  <a:pt x="76607" y="55497"/>
                  <a:pt x="76893" y="55212"/>
                  <a:pt x="77051" y="54769"/>
                </a:cubicBezTo>
                <a:lnTo>
                  <a:pt x="77051" y="54230"/>
                </a:lnTo>
                <a:cubicBezTo>
                  <a:pt x="76893" y="53787"/>
                  <a:pt x="76607" y="53502"/>
                  <a:pt x="76164" y="53343"/>
                </a:cubicBezTo>
                <a:close/>
                <a:moveTo>
                  <a:pt x="66378" y="53470"/>
                </a:moveTo>
                <a:cubicBezTo>
                  <a:pt x="66220" y="53502"/>
                  <a:pt x="66125" y="53502"/>
                  <a:pt x="65998" y="53565"/>
                </a:cubicBezTo>
                <a:cubicBezTo>
                  <a:pt x="65682" y="53628"/>
                  <a:pt x="65523" y="53818"/>
                  <a:pt x="65333" y="54008"/>
                </a:cubicBezTo>
                <a:cubicBezTo>
                  <a:pt x="65175" y="54230"/>
                  <a:pt x="65112" y="54483"/>
                  <a:pt x="65080" y="54800"/>
                </a:cubicBezTo>
                <a:cubicBezTo>
                  <a:pt x="65333" y="55687"/>
                  <a:pt x="65523" y="55687"/>
                  <a:pt x="65903" y="55877"/>
                </a:cubicBezTo>
                <a:cubicBezTo>
                  <a:pt x="66125" y="55940"/>
                  <a:pt x="66220" y="55972"/>
                  <a:pt x="66347" y="55972"/>
                </a:cubicBezTo>
                <a:cubicBezTo>
                  <a:pt x="66600" y="55940"/>
                  <a:pt x="66853" y="55877"/>
                  <a:pt x="67075" y="55719"/>
                </a:cubicBezTo>
                <a:cubicBezTo>
                  <a:pt x="67265" y="55560"/>
                  <a:pt x="67455" y="55370"/>
                  <a:pt x="67550" y="55085"/>
                </a:cubicBezTo>
                <a:cubicBezTo>
                  <a:pt x="67582" y="54990"/>
                  <a:pt x="67582" y="54832"/>
                  <a:pt x="67613" y="54705"/>
                </a:cubicBezTo>
                <a:cubicBezTo>
                  <a:pt x="67487" y="54515"/>
                  <a:pt x="67582" y="54262"/>
                  <a:pt x="67423" y="54103"/>
                </a:cubicBezTo>
                <a:cubicBezTo>
                  <a:pt x="67265" y="53945"/>
                  <a:pt x="67138" y="53787"/>
                  <a:pt x="66948" y="53628"/>
                </a:cubicBezTo>
                <a:cubicBezTo>
                  <a:pt x="66758" y="53470"/>
                  <a:pt x="66505" y="53597"/>
                  <a:pt x="66378" y="53470"/>
                </a:cubicBezTo>
                <a:close/>
                <a:moveTo>
                  <a:pt x="88325" y="54262"/>
                </a:moveTo>
                <a:cubicBezTo>
                  <a:pt x="88135" y="54388"/>
                  <a:pt x="87913" y="54357"/>
                  <a:pt x="87723" y="54515"/>
                </a:cubicBezTo>
                <a:cubicBezTo>
                  <a:pt x="87533" y="54673"/>
                  <a:pt x="87565" y="54895"/>
                  <a:pt x="87438" y="55085"/>
                </a:cubicBezTo>
                <a:cubicBezTo>
                  <a:pt x="87597" y="55370"/>
                  <a:pt x="87597" y="55560"/>
                  <a:pt x="87755" y="55719"/>
                </a:cubicBezTo>
                <a:cubicBezTo>
                  <a:pt x="87977" y="55877"/>
                  <a:pt x="88198" y="55877"/>
                  <a:pt x="88325" y="55972"/>
                </a:cubicBezTo>
                <a:cubicBezTo>
                  <a:pt x="88547" y="55877"/>
                  <a:pt x="88768" y="55877"/>
                  <a:pt x="88927" y="55719"/>
                </a:cubicBezTo>
                <a:cubicBezTo>
                  <a:pt x="89117" y="55560"/>
                  <a:pt x="89085" y="55307"/>
                  <a:pt x="89148" y="55149"/>
                </a:cubicBezTo>
                <a:cubicBezTo>
                  <a:pt x="89022" y="54927"/>
                  <a:pt x="89085" y="54737"/>
                  <a:pt x="88927" y="54547"/>
                </a:cubicBezTo>
                <a:cubicBezTo>
                  <a:pt x="88705" y="54388"/>
                  <a:pt x="88515" y="54388"/>
                  <a:pt x="88325" y="54262"/>
                </a:cubicBezTo>
                <a:close/>
                <a:moveTo>
                  <a:pt x="37594" y="54756"/>
                </a:moveTo>
                <a:cubicBezTo>
                  <a:pt x="37552" y="54756"/>
                  <a:pt x="37509" y="54760"/>
                  <a:pt x="37465" y="54769"/>
                </a:cubicBezTo>
                <a:cubicBezTo>
                  <a:pt x="37211" y="54895"/>
                  <a:pt x="37053" y="55022"/>
                  <a:pt x="36926" y="55307"/>
                </a:cubicBezTo>
                <a:cubicBezTo>
                  <a:pt x="36926" y="55655"/>
                  <a:pt x="37148" y="55877"/>
                  <a:pt x="37465" y="56035"/>
                </a:cubicBezTo>
                <a:cubicBezTo>
                  <a:pt x="37512" y="56051"/>
                  <a:pt x="37561" y="56059"/>
                  <a:pt x="37611" y="56059"/>
                </a:cubicBezTo>
                <a:cubicBezTo>
                  <a:pt x="37761" y="56059"/>
                  <a:pt x="37916" y="55988"/>
                  <a:pt x="38035" y="55845"/>
                </a:cubicBezTo>
                <a:cubicBezTo>
                  <a:pt x="38256" y="55655"/>
                  <a:pt x="38256" y="55465"/>
                  <a:pt x="38256" y="55244"/>
                </a:cubicBezTo>
                <a:cubicBezTo>
                  <a:pt x="38091" y="54940"/>
                  <a:pt x="37877" y="54756"/>
                  <a:pt x="37594" y="54756"/>
                </a:cubicBezTo>
                <a:close/>
                <a:moveTo>
                  <a:pt x="56561" y="53783"/>
                </a:moveTo>
                <a:cubicBezTo>
                  <a:pt x="56302" y="53783"/>
                  <a:pt x="56072" y="53957"/>
                  <a:pt x="55896" y="54103"/>
                </a:cubicBezTo>
                <a:cubicBezTo>
                  <a:pt x="55738" y="54230"/>
                  <a:pt x="55706" y="54452"/>
                  <a:pt x="55611" y="54610"/>
                </a:cubicBezTo>
                <a:cubicBezTo>
                  <a:pt x="55579" y="54769"/>
                  <a:pt x="55611" y="55339"/>
                  <a:pt x="55706" y="55465"/>
                </a:cubicBezTo>
                <a:cubicBezTo>
                  <a:pt x="55883" y="55844"/>
                  <a:pt x="56363" y="56082"/>
                  <a:pt x="56807" y="56082"/>
                </a:cubicBezTo>
                <a:cubicBezTo>
                  <a:pt x="56919" y="56082"/>
                  <a:pt x="57029" y="56067"/>
                  <a:pt x="57131" y="56035"/>
                </a:cubicBezTo>
                <a:cubicBezTo>
                  <a:pt x="57638" y="55877"/>
                  <a:pt x="57954" y="55465"/>
                  <a:pt x="57923" y="54990"/>
                </a:cubicBezTo>
                <a:lnTo>
                  <a:pt x="57923" y="54864"/>
                </a:lnTo>
                <a:cubicBezTo>
                  <a:pt x="57954" y="54452"/>
                  <a:pt x="57606" y="53945"/>
                  <a:pt x="57163" y="53882"/>
                </a:cubicBezTo>
                <a:cubicBezTo>
                  <a:pt x="57083" y="53803"/>
                  <a:pt x="56996" y="53787"/>
                  <a:pt x="56905" y="53787"/>
                </a:cubicBezTo>
                <a:cubicBezTo>
                  <a:pt x="56845" y="53787"/>
                  <a:pt x="56782" y="53794"/>
                  <a:pt x="56719" y="53794"/>
                </a:cubicBezTo>
                <a:cubicBezTo>
                  <a:pt x="56688" y="53794"/>
                  <a:pt x="56656" y="53792"/>
                  <a:pt x="56624" y="53787"/>
                </a:cubicBezTo>
                <a:cubicBezTo>
                  <a:pt x="56603" y="53784"/>
                  <a:pt x="56582" y="53783"/>
                  <a:pt x="56561" y="53783"/>
                </a:cubicBezTo>
                <a:close/>
                <a:moveTo>
                  <a:pt x="46965" y="54230"/>
                </a:moveTo>
                <a:cubicBezTo>
                  <a:pt x="46649" y="54388"/>
                  <a:pt x="46395" y="54578"/>
                  <a:pt x="46269" y="54895"/>
                </a:cubicBezTo>
                <a:cubicBezTo>
                  <a:pt x="46174" y="55497"/>
                  <a:pt x="46364" y="55972"/>
                  <a:pt x="46965" y="56194"/>
                </a:cubicBezTo>
                <a:lnTo>
                  <a:pt x="47567" y="56194"/>
                </a:lnTo>
                <a:cubicBezTo>
                  <a:pt x="48200" y="55845"/>
                  <a:pt x="48295" y="55592"/>
                  <a:pt x="48264" y="54927"/>
                </a:cubicBezTo>
                <a:cubicBezTo>
                  <a:pt x="48105" y="54578"/>
                  <a:pt x="47852" y="54388"/>
                  <a:pt x="47535" y="54230"/>
                </a:cubicBezTo>
                <a:close/>
                <a:moveTo>
                  <a:pt x="78827" y="54322"/>
                </a:moveTo>
                <a:cubicBezTo>
                  <a:pt x="78515" y="54322"/>
                  <a:pt x="78240" y="54434"/>
                  <a:pt x="78001" y="54673"/>
                </a:cubicBezTo>
                <a:cubicBezTo>
                  <a:pt x="77716" y="54990"/>
                  <a:pt x="77716" y="55339"/>
                  <a:pt x="77748" y="55687"/>
                </a:cubicBezTo>
                <a:cubicBezTo>
                  <a:pt x="77991" y="56255"/>
                  <a:pt x="78373" y="56500"/>
                  <a:pt x="78855" y="56500"/>
                </a:cubicBezTo>
                <a:cubicBezTo>
                  <a:pt x="78937" y="56500"/>
                  <a:pt x="79022" y="56492"/>
                  <a:pt x="79109" y="56479"/>
                </a:cubicBezTo>
                <a:cubicBezTo>
                  <a:pt x="79489" y="56352"/>
                  <a:pt x="79743" y="56099"/>
                  <a:pt x="79901" y="55687"/>
                </a:cubicBezTo>
                <a:lnTo>
                  <a:pt x="79901" y="55370"/>
                </a:lnTo>
                <a:cubicBezTo>
                  <a:pt x="79933" y="54990"/>
                  <a:pt x="79743" y="54705"/>
                  <a:pt x="79458" y="54515"/>
                </a:cubicBezTo>
                <a:cubicBezTo>
                  <a:pt x="79363" y="54420"/>
                  <a:pt x="79204" y="54388"/>
                  <a:pt x="79141" y="54357"/>
                </a:cubicBezTo>
                <a:cubicBezTo>
                  <a:pt x="79032" y="54334"/>
                  <a:pt x="78928" y="54322"/>
                  <a:pt x="78827" y="54322"/>
                </a:cubicBezTo>
                <a:close/>
                <a:moveTo>
                  <a:pt x="91049" y="55339"/>
                </a:moveTo>
                <a:cubicBezTo>
                  <a:pt x="90764" y="55465"/>
                  <a:pt x="90669" y="55592"/>
                  <a:pt x="90542" y="55814"/>
                </a:cubicBezTo>
                <a:lnTo>
                  <a:pt x="90542" y="56130"/>
                </a:lnTo>
                <a:cubicBezTo>
                  <a:pt x="90605" y="56352"/>
                  <a:pt x="90764" y="56510"/>
                  <a:pt x="91017" y="56605"/>
                </a:cubicBezTo>
                <a:cubicBezTo>
                  <a:pt x="91062" y="56613"/>
                  <a:pt x="91105" y="56617"/>
                  <a:pt x="91148" y="56617"/>
                </a:cubicBezTo>
                <a:cubicBezTo>
                  <a:pt x="91436" y="56617"/>
                  <a:pt x="91671" y="56434"/>
                  <a:pt x="91809" y="56130"/>
                </a:cubicBezTo>
                <a:cubicBezTo>
                  <a:pt x="91872" y="55940"/>
                  <a:pt x="91840" y="55719"/>
                  <a:pt x="91650" y="55529"/>
                </a:cubicBezTo>
                <a:cubicBezTo>
                  <a:pt x="91460" y="55339"/>
                  <a:pt x="91239" y="55339"/>
                  <a:pt x="91049" y="55339"/>
                </a:cubicBezTo>
                <a:close/>
                <a:moveTo>
                  <a:pt x="69164" y="54338"/>
                </a:moveTo>
                <a:cubicBezTo>
                  <a:pt x="68624" y="54338"/>
                  <a:pt x="68209" y="54619"/>
                  <a:pt x="67962" y="55307"/>
                </a:cubicBezTo>
                <a:cubicBezTo>
                  <a:pt x="67898" y="56004"/>
                  <a:pt x="68184" y="56510"/>
                  <a:pt x="68912" y="56764"/>
                </a:cubicBezTo>
                <a:cubicBezTo>
                  <a:pt x="68983" y="56770"/>
                  <a:pt x="69051" y="56773"/>
                  <a:pt x="69118" y="56773"/>
                </a:cubicBezTo>
                <a:cubicBezTo>
                  <a:pt x="69736" y="56773"/>
                  <a:pt x="70172" y="56500"/>
                  <a:pt x="70400" y="55814"/>
                </a:cubicBezTo>
                <a:cubicBezTo>
                  <a:pt x="70464" y="55085"/>
                  <a:pt x="70179" y="54578"/>
                  <a:pt x="69419" y="54357"/>
                </a:cubicBezTo>
                <a:cubicBezTo>
                  <a:pt x="69331" y="54344"/>
                  <a:pt x="69246" y="54338"/>
                  <a:pt x="69164" y="54338"/>
                </a:cubicBezTo>
                <a:close/>
                <a:moveTo>
                  <a:pt x="40546" y="55491"/>
                </a:moveTo>
                <a:cubicBezTo>
                  <a:pt x="40504" y="55491"/>
                  <a:pt x="40458" y="55493"/>
                  <a:pt x="40410" y="55497"/>
                </a:cubicBezTo>
                <a:cubicBezTo>
                  <a:pt x="40061" y="55624"/>
                  <a:pt x="39871" y="55814"/>
                  <a:pt x="39745" y="56162"/>
                </a:cubicBezTo>
                <a:lnTo>
                  <a:pt x="39745" y="56447"/>
                </a:lnTo>
                <a:cubicBezTo>
                  <a:pt x="40032" y="56906"/>
                  <a:pt x="40189" y="57053"/>
                  <a:pt x="40545" y="57053"/>
                </a:cubicBezTo>
                <a:cubicBezTo>
                  <a:pt x="40582" y="57053"/>
                  <a:pt x="40621" y="57052"/>
                  <a:pt x="40663" y="57049"/>
                </a:cubicBezTo>
                <a:cubicBezTo>
                  <a:pt x="41011" y="56922"/>
                  <a:pt x="41201" y="56732"/>
                  <a:pt x="41328" y="56352"/>
                </a:cubicBezTo>
                <a:lnTo>
                  <a:pt x="41328" y="56099"/>
                </a:lnTo>
                <a:cubicBezTo>
                  <a:pt x="41046" y="55619"/>
                  <a:pt x="40890" y="55491"/>
                  <a:pt x="40546" y="55491"/>
                </a:cubicBezTo>
                <a:close/>
                <a:moveTo>
                  <a:pt x="59473" y="54725"/>
                </a:moveTo>
                <a:cubicBezTo>
                  <a:pt x="59278" y="54725"/>
                  <a:pt x="59120" y="54767"/>
                  <a:pt x="58999" y="54864"/>
                </a:cubicBezTo>
                <a:cubicBezTo>
                  <a:pt x="58778" y="55022"/>
                  <a:pt x="58619" y="55212"/>
                  <a:pt x="58524" y="55529"/>
                </a:cubicBezTo>
                <a:cubicBezTo>
                  <a:pt x="58524" y="55592"/>
                  <a:pt x="58461" y="55719"/>
                  <a:pt x="58461" y="55845"/>
                </a:cubicBezTo>
                <a:cubicBezTo>
                  <a:pt x="58524" y="56130"/>
                  <a:pt x="58556" y="56352"/>
                  <a:pt x="58683" y="56574"/>
                </a:cubicBezTo>
                <a:cubicBezTo>
                  <a:pt x="58841" y="56764"/>
                  <a:pt x="59031" y="56922"/>
                  <a:pt x="59253" y="56985"/>
                </a:cubicBezTo>
                <a:cubicBezTo>
                  <a:pt x="59380" y="56985"/>
                  <a:pt x="59506" y="57049"/>
                  <a:pt x="59665" y="57080"/>
                </a:cubicBezTo>
                <a:cubicBezTo>
                  <a:pt x="59791" y="57049"/>
                  <a:pt x="59950" y="57049"/>
                  <a:pt x="60013" y="57049"/>
                </a:cubicBezTo>
                <a:cubicBezTo>
                  <a:pt x="60583" y="56827"/>
                  <a:pt x="60805" y="56447"/>
                  <a:pt x="60836" y="55877"/>
                </a:cubicBezTo>
                <a:cubicBezTo>
                  <a:pt x="60805" y="55782"/>
                  <a:pt x="60805" y="55624"/>
                  <a:pt x="60773" y="55497"/>
                </a:cubicBezTo>
                <a:cubicBezTo>
                  <a:pt x="60678" y="55244"/>
                  <a:pt x="60520" y="55085"/>
                  <a:pt x="60330" y="54927"/>
                </a:cubicBezTo>
                <a:cubicBezTo>
                  <a:pt x="60140" y="54769"/>
                  <a:pt x="59855" y="54769"/>
                  <a:pt x="59665" y="54737"/>
                </a:cubicBezTo>
                <a:cubicBezTo>
                  <a:pt x="59597" y="54729"/>
                  <a:pt x="59533" y="54725"/>
                  <a:pt x="59473" y="54725"/>
                </a:cubicBezTo>
                <a:close/>
                <a:moveTo>
                  <a:pt x="50069" y="55022"/>
                </a:moveTo>
                <a:cubicBezTo>
                  <a:pt x="49435" y="55022"/>
                  <a:pt x="49024" y="55434"/>
                  <a:pt x="49024" y="56067"/>
                </a:cubicBezTo>
                <a:cubicBezTo>
                  <a:pt x="49024" y="56700"/>
                  <a:pt x="49435" y="57144"/>
                  <a:pt x="50069" y="57144"/>
                </a:cubicBezTo>
                <a:cubicBezTo>
                  <a:pt x="50702" y="57144"/>
                  <a:pt x="51082" y="56700"/>
                  <a:pt x="51146" y="56067"/>
                </a:cubicBezTo>
                <a:cubicBezTo>
                  <a:pt x="51082" y="55402"/>
                  <a:pt x="50702" y="55022"/>
                  <a:pt x="50069" y="55022"/>
                </a:cubicBezTo>
                <a:close/>
                <a:moveTo>
                  <a:pt x="93994" y="56510"/>
                </a:moveTo>
                <a:lnTo>
                  <a:pt x="93835" y="56669"/>
                </a:lnTo>
                <a:lnTo>
                  <a:pt x="93835" y="57049"/>
                </a:lnTo>
                <a:cubicBezTo>
                  <a:pt x="93867" y="57080"/>
                  <a:pt x="93899" y="57144"/>
                  <a:pt x="93930" y="57175"/>
                </a:cubicBezTo>
                <a:lnTo>
                  <a:pt x="94310" y="57175"/>
                </a:lnTo>
                <a:cubicBezTo>
                  <a:pt x="94374" y="57112"/>
                  <a:pt x="94405" y="57080"/>
                  <a:pt x="94501" y="57017"/>
                </a:cubicBezTo>
                <a:lnTo>
                  <a:pt x="94501" y="56764"/>
                </a:lnTo>
                <a:cubicBezTo>
                  <a:pt x="94405" y="56637"/>
                  <a:pt x="94374" y="56574"/>
                  <a:pt x="94342" y="56510"/>
                </a:cubicBezTo>
                <a:close/>
                <a:moveTo>
                  <a:pt x="81573" y="55238"/>
                </a:moveTo>
                <a:cubicBezTo>
                  <a:pt x="81056" y="55238"/>
                  <a:pt x="80689" y="55688"/>
                  <a:pt x="80629" y="56194"/>
                </a:cubicBezTo>
                <a:cubicBezTo>
                  <a:pt x="80629" y="56795"/>
                  <a:pt x="81073" y="57175"/>
                  <a:pt x="81643" y="57239"/>
                </a:cubicBezTo>
                <a:cubicBezTo>
                  <a:pt x="82213" y="57239"/>
                  <a:pt x="82656" y="56795"/>
                  <a:pt x="82656" y="56225"/>
                </a:cubicBezTo>
                <a:cubicBezTo>
                  <a:pt x="82656" y="55704"/>
                  <a:pt x="82241" y="55242"/>
                  <a:pt x="81725" y="55242"/>
                </a:cubicBezTo>
                <a:cubicBezTo>
                  <a:pt x="81709" y="55242"/>
                  <a:pt x="81692" y="55243"/>
                  <a:pt x="81675" y="55244"/>
                </a:cubicBezTo>
                <a:cubicBezTo>
                  <a:pt x="81640" y="55240"/>
                  <a:pt x="81606" y="55238"/>
                  <a:pt x="81573" y="55238"/>
                </a:cubicBezTo>
                <a:close/>
                <a:moveTo>
                  <a:pt x="72079" y="55307"/>
                </a:moveTo>
                <a:cubicBezTo>
                  <a:pt x="71825" y="55370"/>
                  <a:pt x="71509" y="55402"/>
                  <a:pt x="71255" y="55655"/>
                </a:cubicBezTo>
                <a:cubicBezTo>
                  <a:pt x="71034" y="55877"/>
                  <a:pt x="71034" y="56194"/>
                  <a:pt x="70939" y="56447"/>
                </a:cubicBezTo>
                <a:cubicBezTo>
                  <a:pt x="70970" y="56732"/>
                  <a:pt x="71002" y="56954"/>
                  <a:pt x="71129" y="57144"/>
                </a:cubicBezTo>
                <a:cubicBezTo>
                  <a:pt x="71287" y="57365"/>
                  <a:pt x="71509" y="57524"/>
                  <a:pt x="71730" y="57587"/>
                </a:cubicBezTo>
                <a:cubicBezTo>
                  <a:pt x="71857" y="57587"/>
                  <a:pt x="71984" y="57619"/>
                  <a:pt x="72142" y="57682"/>
                </a:cubicBezTo>
                <a:cubicBezTo>
                  <a:pt x="72237" y="57619"/>
                  <a:pt x="72395" y="57619"/>
                  <a:pt x="72522" y="57587"/>
                </a:cubicBezTo>
                <a:cubicBezTo>
                  <a:pt x="72776" y="57524"/>
                  <a:pt x="72997" y="57365"/>
                  <a:pt x="73124" y="57144"/>
                </a:cubicBezTo>
                <a:cubicBezTo>
                  <a:pt x="73282" y="56954"/>
                  <a:pt x="73282" y="56669"/>
                  <a:pt x="73314" y="56510"/>
                </a:cubicBezTo>
                <a:cubicBezTo>
                  <a:pt x="73282" y="56352"/>
                  <a:pt x="73282" y="56194"/>
                  <a:pt x="73251" y="56099"/>
                </a:cubicBezTo>
                <a:cubicBezTo>
                  <a:pt x="73156" y="55845"/>
                  <a:pt x="72997" y="55687"/>
                  <a:pt x="72807" y="55529"/>
                </a:cubicBezTo>
                <a:cubicBezTo>
                  <a:pt x="72617" y="55370"/>
                  <a:pt x="72332" y="55370"/>
                  <a:pt x="72079" y="55307"/>
                </a:cubicBezTo>
                <a:close/>
                <a:moveTo>
                  <a:pt x="62466" y="55493"/>
                </a:moveTo>
                <a:cubicBezTo>
                  <a:pt x="62181" y="55493"/>
                  <a:pt x="61926" y="55643"/>
                  <a:pt x="61723" y="55845"/>
                </a:cubicBezTo>
                <a:cubicBezTo>
                  <a:pt x="61470" y="56099"/>
                  <a:pt x="61311" y="56352"/>
                  <a:pt x="61311" y="56669"/>
                </a:cubicBezTo>
                <a:cubicBezTo>
                  <a:pt x="61375" y="57397"/>
                  <a:pt x="61786" y="57872"/>
                  <a:pt x="62515" y="57904"/>
                </a:cubicBezTo>
                <a:cubicBezTo>
                  <a:pt x="63211" y="57904"/>
                  <a:pt x="63655" y="57429"/>
                  <a:pt x="63750" y="56732"/>
                </a:cubicBezTo>
                <a:cubicBezTo>
                  <a:pt x="63686" y="56004"/>
                  <a:pt x="63275" y="55560"/>
                  <a:pt x="62546" y="55497"/>
                </a:cubicBezTo>
                <a:cubicBezTo>
                  <a:pt x="62519" y="55494"/>
                  <a:pt x="62492" y="55493"/>
                  <a:pt x="62466" y="55493"/>
                </a:cubicBezTo>
                <a:close/>
                <a:moveTo>
                  <a:pt x="53014" y="55845"/>
                </a:moveTo>
                <a:cubicBezTo>
                  <a:pt x="52444" y="55845"/>
                  <a:pt x="51937" y="56352"/>
                  <a:pt x="51937" y="56922"/>
                </a:cubicBezTo>
                <a:cubicBezTo>
                  <a:pt x="51937" y="57489"/>
                  <a:pt x="52388" y="57972"/>
                  <a:pt x="52944" y="57972"/>
                </a:cubicBezTo>
                <a:cubicBezTo>
                  <a:pt x="52978" y="57972"/>
                  <a:pt x="53011" y="57971"/>
                  <a:pt x="53046" y="57967"/>
                </a:cubicBezTo>
                <a:cubicBezTo>
                  <a:pt x="53616" y="57967"/>
                  <a:pt x="54122" y="57460"/>
                  <a:pt x="54091" y="56859"/>
                </a:cubicBezTo>
                <a:cubicBezTo>
                  <a:pt x="54122" y="56352"/>
                  <a:pt x="53616" y="55845"/>
                  <a:pt x="53014" y="55845"/>
                </a:cubicBezTo>
                <a:close/>
                <a:moveTo>
                  <a:pt x="43514" y="56308"/>
                </a:moveTo>
                <a:cubicBezTo>
                  <a:pt x="43367" y="56308"/>
                  <a:pt x="43218" y="56337"/>
                  <a:pt x="43102" y="56384"/>
                </a:cubicBezTo>
                <a:lnTo>
                  <a:pt x="42722" y="56795"/>
                </a:lnTo>
                <a:cubicBezTo>
                  <a:pt x="42595" y="57017"/>
                  <a:pt x="42595" y="57302"/>
                  <a:pt x="42722" y="57587"/>
                </a:cubicBezTo>
                <a:lnTo>
                  <a:pt x="43070" y="57935"/>
                </a:lnTo>
                <a:cubicBezTo>
                  <a:pt x="43205" y="57995"/>
                  <a:pt x="43325" y="58027"/>
                  <a:pt x="43448" y="58027"/>
                </a:cubicBezTo>
                <a:cubicBezTo>
                  <a:pt x="43585" y="58027"/>
                  <a:pt x="43726" y="57987"/>
                  <a:pt x="43893" y="57904"/>
                </a:cubicBezTo>
                <a:cubicBezTo>
                  <a:pt x="43988" y="57840"/>
                  <a:pt x="44178" y="57745"/>
                  <a:pt x="44273" y="57524"/>
                </a:cubicBezTo>
                <a:cubicBezTo>
                  <a:pt x="44305" y="57365"/>
                  <a:pt x="44337" y="57239"/>
                  <a:pt x="44337" y="57080"/>
                </a:cubicBezTo>
                <a:cubicBezTo>
                  <a:pt x="44337" y="56985"/>
                  <a:pt x="44305" y="56890"/>
                  <a:pt x="44273" y="56795"/>
                </a:cubicBezTo>
                <a:cubicBezTo>
                  <a:pt x="44178" y="56669"/>
                  <a:pt x="44020" y="56574"/>
                  <a:pt x="43893" y="56447"/>
                </a:cubicBezTo>
                <a:lnTo>
                  <a:pt x="43672" y="56320"/>
                </a:lnTo>
                <a:cubicBezTo>
                  <a:pt x="43621" y="56312"/>
                  <a:pt x="43568" y="56308"/>
                  <a:pt x="43514" y="56308"/>
                </a:cubicBezTo>
                <a:close/>
                <a:moveTo>
                  <a:pt x="84608" y="56192"/>
                </a:moveTo>
                <a:cubicBezTo>
                  <a:pt x="84591" y="56192"/>
                  <a:pt x="84574" y="56193"/>
                  <a:pt x="84556" y="56194"/>
                </a:cubicBezTo>
                <a:cubicBezTo>
                  <a:pt x="84050" y="56225"/>
                  <a:pt x="83638" y="56605"/>
                  <a:pt x="83638" y="57144"/>
                </a:cubicBezTo>
                <a:cubicBezTo>
                  <a:pt x="83638" y="57682"/>
                  <a:pt x="84081" y="58030"/>
                  <a:pt x="84556" y="58062"/>
                </a:cubicBezTo>
                <a:cubicBezTo>
                  <a:pt x="85126" y="58030"/>
                  <a:pt x="85506" y="57619"/>
                  <a:pt x="85506" y="57112"/>
                </a:cubicBezTo>
                <a:cubicBezTo>
                  <a:pt x="85506" y="56622"/>
                  <a:pt x="85093" y="56192"/>
                  <a:pt x="84608" y="56192"/>
                </a:cubicBezTo>
                <a:close/>
                <a:moveTo>
                  <a:pt x="75056" y="56194"/>
                </a:moveTo>
                <a:cubicBezTo>
                  <a:pt x="74739" y="56194"/>
                  <a:pt x="74517" y="56320"/>
                  <a:pt x="74264" y="56510"/>
                </a:cubicBezTo>
                <a:cubicBezTo>
                  <a:pt x="74042" y="56732"/>
                  <a:pt x="73947" y="57049"/>
                  <a:pt x="73916" y="57302"/>
                </a:cubicBezTo>
                <a:cubicBezTo>
                  <a:pt x="73916" y="57619"/>
                  <a:pt x="74042" y="57872"/>
                  <a:pt x="74232" y="58094"/>
                </a:cubicBezTo>
                <a:cubicBezTo>
                  <a:pt x="74422" y="58347"/>
                  <a:pt x="74739" y="58410"/>
                  <a:pt x="75024" y="58474"/>
                </a:cubicBezTo>
                <a:cubicBezTo>
                  <a:pt x="75341" y="58474"/>
                  <a:pt x="75562" y="58347"/>
                  <a:pt x="75816" y="58157"/>
                </a:cubicBezTo>
                <a:cubicBezTo>
                  <a:pt x="76037" y="57935"/>
                  <a:pt x="76132" y="57619"/>
                  <a:pt x="76164" y="57365"/>
                </a:cubicBezTo>
                <a:cubicBezTo>
                  <a:pt x="76132" y="57080"/>
                  <a:pt x="76037" y="56795"/>
                  <a:pt x="75847" y="56574"/>
                </a:cubicBezTo>
                <a:cubicBezTo>
                  <a:pt x="75657" y="56320"/>
                  <a:pt x="75341" y="56225"/>
                  <a:pt x="75056" y="56194"/>
                </a:cubicBezTo>
                <a:close/>
                <a:moveTo>
                  <a:pt x="36805" y="57850"/>
                </a:moveTo>
                <a:cubicBezTo>
                  <a:pt x="36693" y="57850"/>
                  <a:pt x="36577" y="57904"/>
                  <a:pt x="36451" y="58030"/>
                </a:cubicBezTo>
                <a:cubicBezTo>
                  <a:pt x="36356" y="58220"/>
                  <a:pt x="36356" y="58410"/>
                  <a:pt x="36483" y="58600"/>
                </a:cubicBezTo>
                <a:cubicBezTo>
                  <a:pt x="36589" y="58676"/>
                  <a:pt x="36687" y="58716"/>
                  <a:pt x="36785" y="58716"/>
                </a:cubicBezTo>
                <a:cubicBezTo>
                  <a:pt x="36893" y="58716"/>
                  <a:pt x="37000" y="58668"/>
                  <a:pt x="37116" y="58569"/>
                </a:cubicBezTo>
                <a:cubicBezTo>
                  <a:pt x="37243" y="58347"/>
                  <a:pt x="37243" y="58157"/>
                  <a:pt x="37053" y="57935"/>
                </a:cubicBezTo>
                <a:cubicBezTo>
                  <a:pt x="36971" y="57881"/>
                  <a:pt x="36889" y="57850"/>
                  <a:pt x="36805" y="57850"/>
                </a:cubicBezTo>
                <a:close/>
                <a:moveTo>
                  <a:pt x="65397" y="56352"/>
                </a:moveTo>
                <a:cubicBezTo>
                  <a:pt x="65080" y="56352"/>
                  <a:pt x="64795" y="56479"/>
                  <a:pt x="64573" y="56732"/>
                </a:cubicBezTo>
                <a:cubicBezTo>
                  <a:pt x="64320" y="56954"/>
                  <a:pt x="64162" y="57239"/>
                  <a:pt x="64162" y="57555"/>
                </a:cubicBezTo>
                <a:cubicBezTo>
                  <a:pt x="64193" y="58315"/>
                  <a:pt x="64637" y="58727"/>
                  <a:pt x="65365" y="58759"/>
                </a:cubicBezTo>
                <a:cubicBezTo>
                  <a:pt x="66062" y="58759"/>
                  <a:pt x="66505" y="58252"/>
                  <a:pt x="66600" y="57587"/>
                </a:cubicBezTo>
                <a:cubicBezTo>
                  <a:pt x="66537" y="56890"/>
                  <a:pt x="66125" y="56384"/>
                  <a:pt x="65397" y="56352"/>
                </a:cubicBezTo>
                <a:close/>
                <a:moveTo>
                  <a:pt x="87336" y="57169"/>
                </a:moveTo>
                <a:cubicBezTo>
                  <a:pt x="87297" y="57169"/>
                  <a:pt x="87257" y="57171"/>
                  <a:pt x="87217" y="57175"/>
                </a:cubicBezTo>
                <a:cubicBezTo>
                  <a:pt x="86932" y="57302"/>
                  <a:pt x="86773" y="57524"/>
                  <a:pt x="86615" y="57745"/>
                </a:cubicBezTo>
                <a:cubicBezTo>
                  <a:pt x="86558" y="58338"/>
                  <a:pt x="86929" y="58779"/>
                  <a:pt x="87481" y="58779"/>
                </a:cubicBezTo>
                <a:cubicBezTo>
                  <a:pt x="87548" y="58779"/>
                  <a:pt x="87619" y="58773"/>
                  <a:pt x="87692" y="58759"/>
                </a:cubicBezTo>
                <a:cubicBezTo>
                  <a:pt x="87977" y="58600"/>
                  <a:pt x="88040" y="58505"/>
                  <a:pt x="88198" y="58220"/>
                </a:cubicBezTo>
                <a:cubicBezTo>
                  <a:pt x="88317" y="57598"/>
                  <a:pt x="87908" y="57169"/>
                  <a:pt x="87336" y="57169"/>
                </a:cubicBezTo>
                <a:close/>
                <a:moveTo>
                  <a:pt x="55821" y="56741"/>
                </a:moveTo>
                <a:cubicBezTo>
                  <a:pt x="55733" y="56741"/>
                  <a:pt x="55642" y="56749"/>
                  <a:pt x="55548" y="56764"/>
                </a:cubicBezTo>
                <a:cubicBezTo>
                  <a:pt x="55199" y="56922"/>
                  <a:pt x="54946" y="57175"/>
                  <a:pt x="54787" y="57587"/>
                </a:cubicBezTo>
                <a:lnTo>
                  <a:pt x="54787" y="57872"/>
                </a:lnTo>
                <a:cubicBezTo>
                  <a:pt x="54756" y="58252"/>
                  <a:pt x="54946" y="58537"/>
                  <a:pt x="55231" y="58727"/>
                </a:cubicBezTo>
                <a:cubicBezTo>
                  <a:pt x="55294" y="58822"/>
                  <a:pt x="55453" y="58854"/>
                  <a:pt x="55548" y="58885"/>
                </a:cubicBezTo>
                <a:cubicBezTo>
                  <a:pt x="55631" y="58891"/>
                  <a:pt x="55711" y="58895"/>
                  <a:pt x="55788" y="58895"/>
                </a:cubicBezTo>
                <a:cubicBezTo>
                  <a:pt x="56121" y="58895"/>
                  <a:pt x="56399" y="58826"/>
                  <a:pt x="56656" y="58569"/>
                </a:cubicBezTo>
                <a:cubicBezTo>
                  <a:pt x="56941" y="58252"/>
                  <a:pt x="56941" y="57904"/>
                  <a:pt x="56878" y="57555"/>
                </a:cubicBezTo>
                <a:cubicBezTo>
                  <a:pt x="56664" y="56968"/>
                  <a:pt x="56293" y="56741"/>
                  <a:pt x="55821" y="56741"/>
                </a:cubicBezTo>
                <a:close/>
                <a:moveTo>
                  <a:pt x="46332" y="57144"/>
                </a:moveTo>
                <a:cubicBezTo>
                  <a:pt x="45793" y="57144"/>
                  <a:pt x="45382" y="57587"/>
                  <a:pt x="45413" y="58094"/>
                </a:cubicBezTo>
                <a:cubicBezTo>
                  <a:pt x="45445" y="58632"/>
                  <a:pt x="45793" y="59012"/>
                  <a:pt x="46364" y="59012"/>
                </a:cubicBezTo>
                <a:cubicBezTo>
                  <a:pt x="46870" y="59012"/>
                  <a:pt x="47219" y="58569"/>
                  <a:pt x="47282" y="58094"/>
                </a:cubicBezTo>
                <a:cubicBezTo>
                  <a:pt x="47219" y="57555"/>
                  <a:pt x="46839" y="57144"/>
                  <a:pt x="46332" y="57144"/>
                </a:cubicBezTo>
                <a:close/>
                <a:moveTo>
                  <a:pt x="77895" y="57136"/>
                </a:moveTo>
                <a:cubicBezTo>
                  <a:pt x="77372" y="57136"/>
                  <a:pt x="77031" y="57473"/>
                  <a:pt x="76797" y="57999"/>
                </a:cubicBezTo>
                <a:lnTo>
                  <a:pt x="76797" y="58410"/>
                </a:lnTo>
                <a:cubicBezTo>
                  <a:pt x="77030" y="58991"/>
                  <a:pt x="77395" y="59305"/>
                  <a:pt x="77941" y="59305"/>
                </a:cubicBezTo>
                <a:cubicBezTo>
                  <a:pt x="77991" y="59305"/>
                  <a:pt x="78043" y="59302"/>
                  <a:pt x="78096" y="59297"/>
                </a:cubicBezTo>
                <a:cubicBezTo>
                  <a:pt x="78318" y="59170"/>
                  <a:pt x="78508" y="59139"/>
                  <a:pt x="78634" y="58980"/>
                </a:cubicBezTo>
                <a:cubicBezTo>
                  <a:pt x="78729" y="58854"/>
                  <a:pt x="78824" y="58600"/>
                  <a:pt x="78951" y="58442"/>
                </a:cubicBezTo>
                <a:lnTo>
                  <a:pt x="78951" y="58030"/>
                </a:lnTo>
                <a:cubicBezTo>
                  <a:pt x="78793" y="57587"/>
                  <a:pt x="78508" y="57302"/>
                  <a:pt x="78033" y="57144"/>
                </a:cubicBezTo>
                <a:cubicBezTo>
                  <a:pt x="77985" y="57139"/>
                  <a:pt x="77940" y="57136"/>
                  <a:pt x="77895" y="57136"/>
                </a:cubicBezTo>
                <a:close/>
                <a:moveTo>
                  <a:pt x="90289" y="58252"/>
                </a:moveTo>
                <a:cubicBezTo>
                  <a:pt x="90130" y="58347"/>
                  <a:pt x="89972" y="58379"/>
                  <a:pt x="89877" y="58474"/>
                </a:cubicBezTo>
                <a:cubicBezTo>
                  <a:pt x="89750" y="58569"/>
                  <a:pt x="89718" y="58727"/>
                  <a:pt x="89655" y="58885"/>
                </a:cubicBezTo>
                <a:cubicBezTo>
                  <a:pt x="89782" y="59044"/>
                  <a:pt x="89813" y="59265"/>
                  <a:pt x="89908" y="59360"/>
                </a:cubicBezTo>
                <a:cubicBezTo>
                  <a:pt x="90035" y="59487"/>
                  <a:pt x="90194" y="59519"/>
                  <a:pt x="90352" y="59551"/>
                </a:cubicBezTo>
                <a:cubicBezTo>
                  <a:pt x="90510" y="59487"/>
                  <a:pt x="90669" y="59456"/>
                  <a:pt x="90795" y="59360"/>
                </a:cubicBezTo>
                <a:cubicBezTo>
                  <a:pt x="90890" y="59202"/>
                  <a:pt x="90922" y="59044"/>
                  <a:pt x="90985" y="58885"/>
                </a:cubicBezTo>
                <a:cubicBezTo>
                  <a:pt x="90890" y="58727"/>
                  <a:pt x="90859" y="58569"/>
                  <a:pt x="90732" y="58474"/>
                </a:cubicBezTo>
                <a:cubicBezTo>
                  <a:pt x="90605" y="58347"/>
                  <a:pt x="90447" y="58347"/>
                  <a:pt x="90289" y="58252"/>
                </a:cubicBezTo>
                <a:close/>
                <a:moveTo>
                  <a:pt x="68468" y="57355"/>
                </a:moveTo>
                <a:cubicBezTo>
                  <a:pt x="68426" y="57355"/>
                  <a:pt x="68384" y="57358"/>
                  <a:pt x="68342" y="57365"/>
                </a:cubicBezTo>
                <a:cubicBezTo>
                  <a:pt x="68297" y="57359"/>
                  <a:pt x="68253" y="57355"/>
                  <a:pt x="68209" y="57355"/>
                </a:cubicBezTo>
                <a:cubicBezTo>
                  <a:pt x="67635" y="57355"/>
                  <a:pt x="67170" y="57915"/>
                  <a:pt x="67170" y="58474"/>
                </a:cubicBezTo>
                <a:cubicBezTo>
                  <a:pt x="67170" y="59139"/>
                  <a:pt x="67708" y="59614"/>
                  <a:pt x="68279" y="59646"/>
                </a:cubicBezTo>
                <a:cubicBezTo>
                  <a:pt x="68975" y="59646"/>
                  <a:pt x="69482" y="59107"/>
                  <a:pt x="69482" y="58505"/>
                </a:cubicBezTo>
                <a:cubicBezTo>
                  <a:pt x="69482" y="57889"/>
                  <a:pt x="68993" y="57355"/>
                  <a:pt x="68468" y="57355"/>
                </a:cubicBezTo>
                <a:close/>
                <a:moveTo>
                  <a:pt x="39555" y="58632"/>
                </a:moveTo>
                <a:cubicBezTo>
                  <a:pt x="39301" y="58695"/>
                  <a:pt x="39206" y="58854"/>
                  <a:pt x="39111" y="59012"/>
                </a:cubicBezTo>
                <a:lnTo>
                  <a:pt x="39111" y="59424"/>
                </a:lnTo>
                <a:lnTo>
                  <a:pt x="39428" y="59741"/>
                </a:lnTo>
                <a:cubicBezTo>
                  <a:pt x="39477" y="59744"/>
                  <a:pt x="39523" y="59746"/>
                  <a:pt x="39567" y="59746"/>
                </a:cubicBezTo>
                <a:cubicBezTo>
                  <a:pt x="39898" y="59746"/>
                  <a:pt x="40108" y="59636"/>
                  <a:pt x="40220" y="59329"/>
                </a:cubicBezTo>
                <a:lnTo>
                  <a:pt x="40220" y="59012"/>
                </a:lnTo>
                <a:cubicBezTo>
                  <a:pt x="39998" y="58632"/>
                  <a:pt x="39935" y="58632"/>
                  <a:pt x="39555" y="58632"/>
                </a:cubicBezTo>
                <a:close/>
                <a:moveTo>
                  <a:pt x="58727" y="57614"/>
                </a:moveTo>
                <a:cubicBezTo>
                  <a:pt x="58673" y="57614"/>
                  <a:pt x="58616" y="57616"/>
                  <a:pt x="58556" y="57619"/>
                </a:cubicBezTo>
                <a:cubicBezTo>
                  <a:pt x="58113" y="57777"/>
                  <a:pt x="57891" y="58030"/>
                  <a:pt x="57733" y="58410"/>
                </a:cubicBezTo>
                <a:lnTo>
                  <a:pt x="57733" y="59012"/>
                </a:lnTo>
                <a:cubicBezTo>
                  <a:pt x="58081" y="59582"/>
                  <a:pt x="57954" y="59456"/>
                  <a:pt x="58429" y="59741"/>
                </a:cubicBezTo>
                <a:cubicBezTo>
                  <a:pt x="58527" y="59754"/>
                  <a:pt x="58621" y="59762"/>
                  <a:pt x="58710" y="59762"/>
                </a:cubicBezTo>
                <a:cubicBezTo>
                  <a:pt x="59230" y="59762"/>
                  <a:pt x="59611" y="59521"/>
                  <a:pt x="59855" y="58980"/>
                </a:cubicBezTo>
                <a:lnTo>
                  <a:pt x="59855" y="58379"/>
                </a:lnTo>
                <a:cubicBezTo>
                  <a:pt x="59538" y="57774"/>
                  <a:pt x="59273" y="57614"/>
                  <a:pt x="58727" y="57614"/>
                </a:cubicBezTo>
                <a:close/>
                <a:moveTo>
                  <a:pt x="48960" y="57967"/>
                </a:moveTo>
                <a:cubicBezTo>
                  <a:pt x="48675" y="58157"/>
                  <a:pt x="48485" y="58347"/>
                  <a:pt x="48359" y="58569"/>
                </a:cubicBezTo>
                <a:cubicBezTo>
                  <a:pt x="48295" y="58885"/>
                  <a:pt x="48295" y="59107"/>
                  <a:pt x="48295" y="59297"/>
                </a:cubicBezTo>
                <a:cubicBezTo>
                  <a:pt x="48454" y="59519"/>
                  <a:pt x="48644" y="59772"/>
                  <a:pt x="48929" y="59899"/>
                </a:cubicBezTo>
                <a:cubicBezTo>
                  <a:pt x="48981" y="59884"/>
                  <a:pt x="49037" y="59880"/>
                  <a:pt x="49096" y="59880"/>
                </a:cubicBezTo>
                <a:cubicBezTo>
                  <a:pt x="49176" y="59880"/>
                  <a:pt x="49261" y="59888"/>
                  <a:pt x="49347" y="59888"/>
                </a:cubicBezTo>
                <a:cubicBezTo>
                  <a:pt x="49461" y="59888"/>
                  <a:pt x="49578" y="59873"/>
                  <a:pt x="49689" y="59804"/>
                </a:cubicBezTo>
                <a:cubicBezTo>
                  <a:pt x="49910" y="59677"/>
                  <a:pt x="50069" y="59487"/>
                  <a:pt x="50195" y="59265"/>
                </a:cubicBezTo>
                <a:lnTo>
                  <a:pt x="50195" y="58632"/>
                </a:lnTo>
                <a:cubicBezTo>
                  <a:pt x="50132" y="58379"/>
                  <a:pt x="49910" y="58252"/>
                  <a:pt x="49815" y="58094"/>
                </a:cubicBezTo>
                <a:cubicBezTo>
                  <a:pt x="49720" y="58030"/>
                  <a:pt x="49594" y="57967"/>
                  <a:pt x="49435" y="57967"/>
                </a:cubicBezTo>
                <a:close/>
                <a:moveTo>
                  <a:pt x="93044" y="59487"/>
                </a:moveTo>
                <a:lnTo>
                  <a:pt x="92949" y="59551"/>
                </a:lnTo>
                <a:lnTo>
                  <a:pt x="92949" y="59931"/>
                </a:lnTo>
                <a:cubicBezTo>
                  <a:pt x="93012" y="60026"/>
                  <a:pt x="93091" y="60041"/>
                  <a:pt x="93170" y="60041"/>
                </a:cubicBezTo>
                <a:cubicBezTo>
                  <a:pt x="93210" y="60041"/>
                  <a:pt x="93250" y="60037"/>
                  <a:pt x="93287" y="60037"/>
                </a:cubicBezTo>
                <a:cubicBezTo>
                  <a:pt x="93325" y="60037"/>
                  <a:pt x="93360" y="60041"/>
                  <a:pt x="93392" y="60057"/>
                </a:cubicBezTo>
                <a:lnTo>
                  <a:pt x="93455" y="59962"/>
                </a:lnTo>
                <a:lnTo>
                  <a:pt x="93455" y="59551"/>
                </a:lnTo>
                <a:lnTo>
                  <a:pt x="93392" y="59487"/>
                </a:lnTo>
                <a:close/>
                <a:moveTo>
                  <a:pt x="80743" y="58151"/>
                </a:moveTo>
                <a:cubicBezTo>
                  <a:pt x="80222" y="58151"/>
                  <a:pt x="79806" y="58576"/>
                  <a:pt x="79806" y="59139"/>
                </a:cubicBezTo>
                <a:cubicBezTo>
                  <a:pt x="79806" y="59741"/>
                  <a:pt x="80218" y="60089"/>
                  <a:pt x="80788" y="60121"/>
                </a:cubicBezTo>
                <a:cubicBezTo>
                  <a:pt x="81390" y="60089"/>
                  <a:pt x="81801" y="59741"/>
                  <a:pt x="81801" y="59139"/>
                </a:cubicBezTo>
                <a:cubicBezTo>
                  <a:pt x="81801" y="58537"/>
                  <a:pt x="81390" y="58157"/>
                  <a:pt x="80851" y="58157"/>
                </a:cubicBezTo>
                <a:cubicBezTo>
                  <a:pt x="80815" y="58153"/>
                  <a:pt x="80779" y="58151"/>
                  <a:pt x="80743" y="58151"/>
                </a:cubicBezTo>
                <a:close/>
                <a:moveTo>
                  <a:pt x="71203" y="58216"/>
                </a:moveTo>
                <a:cubicBezTo>
                  <a:pt x="70660" y="58216"/>
                  <a:pt x="70115" y="58787"/>
                  <a:pt x="70115" y="59329"/>
                </a:cubicBezTo>
                <a:cubicBezTo>
                  <a:pt x="70115" y="59931"/>
                  <a:pt x="70717" y="60469"/>
                  <a:pt x="71255" y="60532"/>
                </a:cubicBezTo>
                <a:cubicBezTo>
                  <a:pt x="71857" y="60532"/>
                  <a:pt x="72395" y="59931"/>
                  <a:pt x="72459" y="59360"/>
                </a:cubicBezTo>
                <a:cubicBezTo>
                  <a:pt x="72459" y="58775"/>
                  <a:pt x="71889" y="58219"/>
                  <a:pt x="71333" y="58219"/>
                </a:cubicBezTo>
                <a:cubicBezTo>
                  <a:pt x="71317" y="58219"/>
                  <a:pt x="71302" y="58220"/>
                  <a:pt x="71287" y="58220"/>
                </a:cubicBezTo>
                <a:cubicBezTo>
                  <a:pt x="71259" y="58217"/>
                  <a:pt x="71231" y="58216"/>
                  <a:pt x="71203" y="58216"/>
                </a:cubicBezTo>
                <a:close/>
                <a:moveTo>
                  <a:pt x="61608" y="58555"/>
                </a:moveTo>
                <a:cubicBezTo>
                  <a:pt x="61529" y="58555"/>
                  <a:pt x="61451" y="58561"/>
                  <a:pt x="61375" y="58569"/>
                </a:cubicBezTo>
                <a:cubicBezTo>
                  <a:pt x="60678" y="58822"/>
                  <a:pt x="60488" y="59329"/>
                  <a:pt x="60583" y="59931"/>
                </a:cubicBezTo>
                <a:cubicBezTo>
                  <a:pt x="60741" y="60279"/>
                  <a:pt x="60963" y="60564"/>
                  <a:pt x="61375" y="60722"/>
                </a:cubicBezTo>
                <a:cubicBezTo>
                  <a:pt x="61452" y="60726"/>
                  <a:pt x="61524" y="60729"/>
                  <a:pt x="61593" y="60729"/>
                </a:cubicBezTo>
                <a:cubicBezTo>
                  <a:pt x="62086" y="60729"/>
                  <a:pt x="62367" y="60602"/>
                  <a:pt x="62673" y="59962"/>
                </a:cubicBezTo>
                <a:cubicBezTo>
                  <a:pt x="62705" y="59551"/>
                  <a:pt x="62673" y="59170"/>
                  <a:pt x="62356" y="58854"/>
                </a:cubicBezTo>
                <a:cubicBezTo>
                  <a:pt x="62116" y="58613"/>
                  <a:pt x="61857" y="58555"/>
                  <a:pt x="61608" y="58555"/>
                </a:cubicBezTo>
                <a:close/>
                <a:moveTo>
                  <a:pt x="42600" y="59321"/>
                </a:moveTo>
                <a:cubicBezTo>
                  <a:pt x="42405" y="59321"/>
                  <a:pt x="42247" y="59387"/>
                  <a:pt x="42088" y="59519"/>
                </a:cubicBezTo>
                <a:cubicBezTo>
                  <a:pt x="41898" y="59741"/>
                  <a:pt x="41803" y="59931"/>
                  <a:pt x="41835" y="60184"/>
                </a:cubicBezTo>
                <a:cubicBezTo>
                  <a:pt x="41962" y="60469"/>
                  <a:pt x="42120" y="60627"/>
                  <a:pt x="42405" y="60754"/>
                </a:cubicBezTo>
                <a:cubicBezTo>
                  <a:pt x="42441" y="60759"/>
                  <a:pt x="42478" y="60762"/>
                  <a:pt x="42515" y="60762"/>
                </a:cubicBezTo>
                <a:cubicBezTo>
                  <a:pt x="42707" y="60762"/>
                  <a:pt x="42911" y="60691"/>
                  <a:pt x="43070" y="60532"/>
                </a:cubicBezTo>
                <a:cubicBezTo>
                  <a:pt x="43260" y="60311"/>
                  <a:pt x="43323" y="60121"/>
                  <a:pt x="43260" y="59899"/>
                </a:cubicBezTo>
                <a:cubicBezTo>
                  <a:pt x="43165" y="59646"/>
                  <a:pt x="43007" y="59456"/>
                  <a:pt x="42722" y="59329"/>
                </a:cubicBezTo>
                <a:cubicBezTo>
                  <a:pt x="42679" y="59324"/>
                  <a:pt x="42639" y="59321"/>
                  <a:pt x="42600" y="59321"/>
                </a:cubicBezTo>
                <a:close/>
                <a:moveTo>
                  <a:pt x="52096" y="58822"/>
                </a:moveTo>
                <a:cubicBezTo>
                  <a:pt x="51874" y="58822"/>
                  <a:pt x="51589" y="58949"/>
                  <a:pt x="51399" y="59107"/>
                </a:cubicBezTo>
                <a:cubicBezTo>
                  <a:pt x="51177" y="59297"/>
                  <a:pt x="51114" y="59519"/>
                  <a:pt x="51082" y="59772"/>
                </a:cubicBezTo>
                <a:cubicBezTo>
                  <a:pt x="51082" y="59994"/>
                  <a:pt x="51146" y="60279"/>
                  <a:pt x="51336" y="60469"/>
                </a:cubicBezTo>
                <a:cubicBezTo>
                  <a:pt x="51526" y="60691"/>
                  <a:pt x="51779" y="60786"/>
                  <a:pt x="52064" y="60786"/>
                </a:cubicBezTo>
                <a:cubicBezTo>
                  <a:pt x="52286" y="60786"/>
                  <a:pt x="52571" y="60722"/>
                  <a:pt x="52729" y="60532"/>
                </a:cubicBezTo>
                <a:cubicBezTo>
                  <a:pt x="52919" y="60311"/>
                  <a:pt x="52951" y="60089"/>
                  <a:pt x="53046" y="59836"/>
                </a:cubicBezTo>
                <a:cubicBezTo>
                  <a:pt x="53046" y="59677"/>
                  <a:pt x="53046" y="59551"/>
                  <a:pt x="52982" y="59424"/>
                </a:cubicBezTo>
                <a:cubicBezTo>
                  <a:pt x="52856" y="59170"/>
                  <a:pt x="52729" y="59044"/>
                  <a:pt x="52507" y="58949"/>
                </a:cubicBezTo>
                <a:cubicBezTo>
                  <a:pt x="52381" y="58854"/>
                  <a:pt x="52222" y="58822"/>
                  <a:pt x="52096" y="58822"/>
                </a:cubicBezTo>
                <a:close/>
                <a:moveTo>
                  <a:pt x="83385" y="59107"/>
                </a:moveTo>
                <a:cubicBezTo>
                  <a:pt x="83100" y="59202"/>
                  <a:pt x="82941" y="59424"/>
                  <a:pt x="82815" y="59646"/>
                </a:cubicBezTo>
                <a:lnTo>
                  <a:pt x="82815" y="60279"/>
                </a:lnTo>
                <a:cubicBezTo>
                  <a:pt x="82941" y="60532"/>
                  <a:pt x="83100" y="60722"/>
                  <a:pt x="83385" y="60849"/>
                </a:cubicBezTo>
                <a:lnTo>
                  <a:pt x="83955" y="60849"/>
                </a:lnTo>
                <a:cubicBezTo>
                  <a:pt x="84240" y="60722"/>
                  <a:pt x="84398" y="60532"/>
                  <a:pt x="84525" y="60279"/>
                </a:cubicBezTo>
                <a:lnTo>
                  <a:pt x="84525" y="59646"/>
                </a:lnTo>
                <a:cubicBezTo>
                  <a:pt x="84398" y="59424"/>
                  <a:pt x="84240" y="59202"/>
                  <a:pt x="83955" y="59107"/>
                </a:cubicBezTo>
                <a:close/>
                <a:moveTo>
                  <a:pt x="73821" y="59202"/>
                </a:moveTo>
                <a:cubicBezTo>
                  <a:pt x="73156" y="59487"/>
                  <a:pt x="72966" y="59962"/>
                  <a:pt x="73029" y="60564"/>
                </a:cubicBezTo>
                <a:cubicBezTo>
                  <a:pt x="73187" y="60944"/>
                  <a:pt x="73441" y="61197"/>
                  <a:pt x="73821" y="61356"/>
                </a:cubicBezTo>
                <a:lnTo>
                  <a:pt x="74391" y="61356"/>
                </a:lnTo>
                <a:cubicBezTo>
                  <a:pt x="74771" y="61197"/>
                  <a:pt x="75024" y="60944"/>
                  <a:pt x="75182" y="60564"/>
                </a:cubicBezTo>
                <a:cubicBezTo>
                  <a:pt x="75309" y="59962"/>
                  <a:pt x="75056" y="59487"/>
                  <a:pt x="74391" y="59202"/>
                </a:cubicBezTo>
                <a:close/>
                <a:moveTo>
                  <a:pt x="64668" y="59360"/>
                </a:moveTo>
                <a:cubicBezTo>
                  <a:pt x="64447" y="59360"/>
                  <a:pt x="64257" y="59392"/>
                  <a:pt x="64035" y="59392"/>
                </a:cubicBezTo>
                <a:lnTo>
                  <a:pt x="63528" y="59931"/>
                </a:lnTo>
                <a:cubicBezTo>
                  <a:pt x="63401" y="60279"/>
                  <a:pt x="63401" y="60596"/>
                  <a:pt x="63528" y="60944"/>
                </a:cubicBezTo>
                <a:lnTo>
                  <a:pt x="64003" y="61419"/>
                </a:lnTo>
                <a:cubicBezTo>
                  <a:pt x="64067" y="61482"/>
                  <a:pt x="64098" y="61482"/>
                  <a:pt x="64130" y="61482"/>
                </a:cubicBezTo>
                <a:cubicBezTo>
                  <a:pt x="64257" y="61530"/>
                  <a:pt x="64383" y="61546"/>
                  <a:pt x="64510" y="61546"/>
                </a:cubicBezTo>
                <a:cubicBezTo>
                  <a:pt x="64637" y="61546"/>
                  <a:pt x="64763" y="61530"/>
                  <a:pt x="64890" y="61514"/>
                </a:cubicBezTo>
                <a:cubicBezTo>
                  <a:pt x="65207" y="61482"/>
                  <a:pt x="65365" y="61197"/>
                  <a:pt x="65555" y="60976"/>
                </a:cubicBezTo>
                <a:lnTo>
                  <a:pt x="65555" y="60912"/>
                </a:lnTo>
                <a:cubicBezTo>
                  <a:pt x="65650" y="60722"/>
                  <a:pt x="65650" y="60532"/>
                  <a:pt x="65650" y="60311"/>
                </a:cubicBezTo>
                <a:cubicBezTo>
                  <a:pt x="65650" y="60121"/>
                  <a:pt x="65587" y="59931"/>
                  <a:pt x="65397" y="59772"/>
                </a:cubicBezTo>
                <a:cubicBezTo>
                  <a:pt x="65365" y="59741"/>
                  <a:pt x="65270" y="59677"/>
                  <a:pt x="65238" y="59614"/>
                </a:cubicBezTo>
                <a:cubicBezTo>
                  <a:pt x="65080" y="59456"/>
                  <a:pt x="64922" y="59360"/>
                  <a:pt x="64668" y="59360"/>
                </a:cubicBezTo>
                <a:close/>
                <a:moveTo>
                  <a:pt x="86330" y="60216"/>
                </a:moveTo>
                <a:cubicBezTo>
                  <a:pt x="86108" y="60279"/>
                  <a:pt x="85950" y="60437"/>
                  <a:pt x="85855" y="60691"/>
                </a:cubicBezTo>
                <a:cubicBezTo>
                  <a:pt x="85823" y="61071"/>
                  <a:pt x="85918" y="61419"/>
                  <a:pt x="86393" y="61641"/>
                </a:cubicBezTo>
                <a:lnTo>
                  <a:pt x="86805" y="61641"/>
                </a:lnTo>
                <a:cubicBezTo>
                  <a:pt x="87280" y="61419"/>
                  <a:pt x="87375" y="61071"/>
                  <a:pt x="87280" y="60691"/>
                </a:cubicBezTo>
                <a:cubicBezTo>
                  <a:pt x="87217" y="60437"/>
                  <a:pt x="87027" y="60279"/>
                  <a:pt x="86805" y="60216"/>
                </a:cubicBezTo>
                <a:close/>
                <a:moveTo>
                  <a:pt x="55091" y="59734"/>
                </a:moveTo>
                <a:cubicBezTo>
                  <a:pt x="55054" y="59734"/>
                  <a:pt x="55016" y="59736"/>
                  <a:pt x="54978" y="59741"/>
                </a:cubicBezTo>
                <a:cubicBezTo>
                  <a:pt x="54407" y="59772"/>
                  <a:pt x="53996" y="60152"/>
                  <a:pt x="54027" y="60722"/>
                </a:cubicBezTo>
                <a:cubicBezTo>
                  <a:pt x="54027" y="61261"/>
                  <a:pt x="54439" y="61672"/>
                  <a:pt x="55041" y="61704"/>
                </a:cubicBezTo>
                <a:cubicBezTo>
                  <a:pt x="55579" y="61641"/>
                  <a:pt x="56023" y="61261"/>
                  <a:pt x="56023" y="60722"/>
                </a:cubicBezTo>
                <a:cubicBezTo>
                  <a:pt x="56023" y="60159"/>
                  <a:pt x="55634" y="59734"/>
                  <a:pt x="55091" y="59734"/>
                </a:cubicBezTo>
                <a:close/>
                <a:moveTo>
                  <a:pt x="45287" y="60152"/>
                </a:moveTo>
                <a:cubicBezTo>
                  <a:pt x="44907" y="60406"/>
                  <a:pt x="44907" y="60406"/>
                  <a:pt x="44685" y="60786"/>
                </a:cubicBezTo>
                <a:cubicBezTo>
                  <a:pt x="44685" y="61261"/>
                  <a:pt x="44780" y="61419"/>
                  <a:pt x="45287" y="61736"/>
                </a:cubicBezTo>
                <a:lnTo>
                  <a:pt x="45635" y="61736"/>
                </a:lnTo>
                <a:cubicBezTo>
                  <a:pt x="46047" y="61514"/>
                  <a:pt x="46047" y="61514"/>
                  <a:pt x="46237" y="61102"/>
                </a:cubicBezTo>
                <a:cubicBezTo>
                  <a:pt x="46269" y="60627"/>
                  <a:pt x="46047" y="60311"/>
                  <a:pt x="45603" y="60152"/>
                </a:cubicBezTo>
                <a:close/>
                <a:moveTo>
                  <a:pt x="77051" y="60121"/>
                </a:moveTo>
                <a:cubicBezTo>
                  <a:pt x="76449" y="60121"/>
                  <a:pt x="76037" y="60564"/>
                  <a:pt x="76006" y="61102"/>
                </a:cubicBezTo>
                <a:cubicBezTo>
                  <a:pt x="76006" y="61704"/>
                  <a:pt x="76449" y="62147"/>
                  <a:pt x="76988" y="62147"/>
                </a:cubicBezTo>
                <a:cubicBezTo>
                  <a:pt x="77558" y="62147"/>
                  <a:pt x="78033" y="61704"/>
                  <a:pt x="78001" y="61134"/>
                </a:cubicBezTo>
                <a:cubicBezTo>
                  <a:pt x="78064" y="60564"/>
                  <a:pt x="77589" y="60121"/>
                  <a:pt x="77051" y="60121"/>
                </a:cubicBezTo>
                <a:close/>
                <a:moveTo>
                  <a:pt x="38953" y="61736"/>
                </a:moveTo>
                <a:cubicBezTo>
                  <a:pt x="38913" y="61751"/>
                  <a:pt x="38872" y="61755"/>
                  <a:pt x="38830" y="61755"/>
                </a:cubicBezTo>
                <a:cubicBezTo>
                  <a:pt x="38788" y="61755"/>
                  <a:pt x="38745" y="61751"/>
                  <a:pt x="38704" y="61751"/>
                </a:cubicBezTo>
                <a:cubicBezTo>
                  <a:pt x="38620" y="61751"/>
                  <a:pt x="38541" y="61767"/>
                  <a:pt x="38478" y="61862"/>
                </a:cubicBezTo>
                <a:cubicBezTo>
                  <a:pt x="38510" y="62021"/>
                  <a:pt x="38415" y="62179"/>
                  <a:pt x="38605" y="62306"/>
                </a:cubicBezTo>
                <a:lnTo>
                  <a:pt x="38953" y="62306"/>
                </a:lnTo>
                <a:cubicBezTo>
                  <a:pt x="39143" y="62179"/>
                  <a:pt x="39048" y="61989"/>
                  <a:pt x="39080" y="61862"/>
                </a:cubicBezTo>
                <a:lnTo>
                  <a:pt x="38953" y="61736"/>
                </a:lnTo>
                <a:close/>
                <a:moveTo>
                  <a:pt x="89465" y="61229"/>
                </a:moveTo>
                <a:cubicBezTo>
                  <a:pt x="89402" y="61261"/>
                  <a:pt x="89307" y="61261"/>
                  <a:pt x="89275" y="61324"/>
                </a:cubicBezTo>
                <a:cubicBezTo>
                  <a:pt x="89117" y="61387"/>
                  <a:pt x="89022" y="61482"/>
                  <a:pt x="88958" y="61546"/>
                </a:cubicBezTo>
                <a:cubicBezTo>
                  <a:pt x="88927" y="61609"/>
                  <a:pt x="88927" y="61704"/>
                  <a:pt x="88863" y="61767"/>
                </a:cubicBezTo>
                <a:cubicBezTo>
                  <a:pt x="88927" y="61862"/>
                  <a:pt x="88927" y="61926"/>
                  <a:pt x="88990" y="62052"/>
                </a:cubicBezTo>
                <a:cubicBezTo>
                  <a:pt x="89022" y="62084"/>
                  <a:pt x="89117" y="62179"/>
                  <a:pt x="89180" y="62211"/>
                </a:cubicBezTo>
                <a:cubicBezTo>
                  <a:pt x="89307" y="62242"/>
                  <a:pt x="89402" y="62306"/>
                  <a:pt x="89465" y="62337"/>
                </a:cubicBezTo>
                <a:cubicBezTo>
                  <a:pt x="89560" y="62306"/>
                  <a:pt x="89623" y="62274"/>
                  <a:pt x="89750" y="62274"/>
                </a:cubicBezTo>
                <a:lnTo>
                  <a:pt x="89940" y="62052"/>
                </a:lnTo>
                <a:cubicBezTo>
                  <a:pt x="89972" y="61926"/>
                  <a:pt x="90003" y="61862"/>
                  <a:pt x="90067" y="61799"/>
                </a:cubicBezTo>
                <a:cubicBezTo>
                  <a:pt x="90035" y="61672"/>
                  <a:pt x="90035" y="61577"/>
                  <a:pt x="89972" y="61546"/>
                </a:cubicBezTo>
                <a:cubicBezTo>
                  <a:pt x="89877" y="61419"/>
                  <a:pt x="89813" y="61356"/>
                  <a:pt x="89750" y="61324"/>
                </a:cubicBezTo>
                <a:cubicBezTo>
                  <a:pt x="89623" y="61261"/>
                  <a:pt x="89560" y="61229"/>
                  <a:pt x="89465" y="61229"/>
                </a:cubicBezTo>
                <a:close/>
                <a:moveTo>
                  <a:pt x="67350" y="60273"/>
                </a:moveTo>
                <a:cubicBezTo>
                  <a:pt x="67102" y="60273"/>
                  <a:pt x="66866" y="60373"/>
                  <a:pt x="66727" y="60596"/>
                </a:cubicBezTo>
                <a:cubicBezTo>
                  <a:pt x="66632" y="60722"/>
                  <a:pt x="66537" y="60881"/>
                  <a:pt x="66410" y="61039"/>
                </a:cubicBezTo>
                <a:cubicBezTo>
                  <a:pt x="66378" y="61419"/>
                  <a:pt x="66378" y="61799"/>
                  <a:pt x="66758" y="62147"/>
                </a:cubicBezTo>
                <a:cubicBezTo>
                  <a:pt x="66977" y="62366"/>
                  <a:pt x="67226" y="62434"/>
                  <a:pt x="67474" y="62434"/>
                </a:cubicBezTo>
                <a:cubicBezTo>
                  <a:pt x="67585" y="62434"/>
                  <a:pt x="67696" y="62420"/>
                  <a:pt x="67803" y="62401"/>
                </a:cubicBezTo>
                <a:cubicBezTo>
                  <a:pt x="68469" y="62052"/>
                  <a:pt x="68595" y="61767"/>
                  <a:pt x="68564" y="61102"/>
                </a:cubicBezTo>
                <a:cubicBezTo>
                  <a:pt x="68405" y="60659"/>
                  <a:pt x="68184" y="60437"/>
                  <a:pt x="67772" y="60279"/>
                </a:cubicBezTo>
                <a:lnTo>
                  <a:pt x="67455" y="60279"/>
                </a:lnTo>
                <a:cubicBezTo>
                  <a:pt x="67420" y="60275"/>
                  <a:pt x="67385" y="60273"/>
                  <a:pt x="67350" y="60273"/>
                </a:cubicBezTo>
                <a:close/>
                <a:moveTo>
                  <a:pt x="57842" y="60579"/>
                </a:moveTo>
                <a:cubicBezTo>
                  <a:pt x="57785" y="60579"/>
                  <a:pt x="57727" y="60585"/>
                  <a:pt x="57669" y="60596"/>
                </a:cubicBezTo>
                <a:cubicBezTo>
                  <a:pt x="57068" y="60881"/>
                  <a:pt x="56783" y="61261"/>
                  <a:pt x="56846" y="61831"/>
                </a:cubicBezTo>
                <a:cubicBezTo>
                  <a:pt x="57004" y="62211"/>
                  <a:pt x="57258" y="62464"/>
                  <a:pt x="57669" y="62622"/>
                </a:cubicBezTo>
                <a:cubicBezTo>
                  <a:pt x="57718" y="62628"/>
                  <a:pt x="57765" y="62630"/>
                  <a:pt x="57810" y="62630"/>
                </a:cubicBezTo>
                <a:cubicBezTo>
                  <a:pt x="58303" y="62630"/>
                  <a:pt x="58641" y="62323"/>
                  <a:pt x="58873" y="61831"/>
                </a:cubicBezTo>
                <a:cubicBezTo>
                  <a:pt x="58989" y="61165"/>
                  <a:pt x="58444" y="60579"/>
                  <a:pt x="57842" y="60579"/>
                </a:cubicBezTo>
                <a:close/>
                <a:moveTo>
                  <a:pt x="48327" y="61007"/>
                </a:moveTo>
                <a:cubicBezTo>
                  <a:pt x="48105" y="61007"/>
                  <a:pt x="47852" y="61071"/>
                  <a:pt x="47694" y="61261"/>
                </a:cubicBezTo>
                <a:cubicBezTo>
                  <a:pt x="47535" y="61419"/>
                  <a:pt x="47472" y="61641"/>
                  <a:pt x="47472" y="61862"/>
                </a:cubicBezTo>
                <a:cubicBezTo>
                  <a:pt x="47504" y="62116"/>
                  <a:pt x="47599" y="62337"/>
                  <a:pt x="47789" y="62496"/>
                </a:cubicBezTo>
                <a:cubicBezTo>
                  <a:pt x="47904" y="62553"/>
                  <a:pt x="48177" y="62690"/>
                  <a:pt x="48297" y="62690"/>
                </a:cubicBezTo>
                <a:cubicBezTo>
                  <a:pt x="48308" y="62690"/>
                  <a:pt x="48319" y="62689"/>
                  <a:pt x="48327" y="62686"/>
                </a:cubicBezTo>
                <a:cubicBezTo>
                  <a:pt x="48580" y="62622"/>
                  <a:pt x="48802" y="62559"/>
                  <a:pt x="48960" y="62369"/>
                </a:cubicBezTo>
                <a:cubicBezTo>
                  <a:pt x="49087" y="62211"/>
                  <a:pt x="49119" y="62021"/>
                  <a:pt x="49214" y="61862"/>
                </a:cubicBezTo>
                <a:cubicBezTo>
                  <a:pt x="49182" y="61672"/>
                  <a:pt x="49024" y="61356"/>
                  <a:pt x="48897" y="61229"/>
                </a:cubicBezTo>
                <a:cubicBezTo>
                  <a:pt x="48739" y="61071"/>
                  <a:pt x="48549" y="61007"/>
                  <a:pt x="48327" y="61007"/>
                </a:cubicBezTo>
                <a:close/>
                <a:moveTo>
                  <a:pt x="79848" y="61029"/>
                </a:moveTo>
                <a:cubicBezTo>
                  <a:pt x="79646" y="61029"/>
                  <a:pt x="79405" y="61085"/>
                  <a:pt x="79204" y="61261"/>
                </a:cubicBezTo>
                <a:cubicBezTo>
                  <a:pt x="79014" y="61482"/>
                  <a:pt x="78951" y="61672"/>
                  <a:pt x="78951" y="61926"/>
                </a:cubicBezTo>
                <a:cubicBezTo>
                  <a:pt x="78951" y="62211"/>
                  <a:pt x="79046" y="62464"/>
                  <a:pt x="79204" y="62654"/>
                </a:cubicBezTo>
                <a:cubicBezTo>
                  <a:pt x="79407" y="62857"/>
                  <a:pt x="79650" y="62918"/>
                  <a:pt x="79902" y="62918"/>
                </a:cubicBezTo>
                <a:cubicBezTo>
                  <a:pt x="79964" y="62918"/>
                  <a:pt x="80028" y="62914"/>
                  <a:pt x="80091" y="62907"/>
                </a:cubicBezTo>
                <a:cubicBezTo>
                  <a:pt x="80439" y="62812"/>
                  <a:pt x="80629" y="62527"/>
                  <a:pt x="80756" y="62179"/>
                </a:cubicBezTo>
                <a:cubicBezTo>
                  <a:pt x="80788" y="62052"/>
                  <a:pt x="80788" y="61894"/>
                  <a:pt x="80788" y="61799"/>
                </a:cubicBezTo>
                <a:cubicBezTo>
                  <a:pt x="80693" y="61387"/>
                  <a:pt x="80439" y="61166"/>
                  <a:pt x="79996" y="61039"/>
                </a:cubicBezTo>
                <a:cubicBezTo>
                  <a:pt x="79950" y="61032"/>
                  <a:pt x="79900" y="61029"/>
                  <a:pt x="79848" y="61029"/>
                </a:cubicBezTo>
                <a:close/>
                <a:moveTo>
                  <a:pt x="70337" y="61197"/>
                </a:moveTo>
                <a:cubicBezTo>
                  <a:pt x="69799" y="61197"/>
                  <a:pt x="69292" y="61672"/>
                  <a:pt x="69292" y="62211"/>
                </a:cubicBezTo>
                <a:cubicBezTo>
                  <a:pt x="69292" y="62781"/>
                  <a:pt x="69767" y="63256"/>
                  <a:pt x="70305" y="63287"/>
                </a:cubicBezTo>
                <a:cubicBezTo>
                  <a:pt x="70324" y="63288"/>
                  <a:pt x="70343" y="63289"/>
                  <a:pt x="70362" y="63289"/>
                </a:cubicBezTo>
                <a:cubicBezTo>
                  <a:pt x="70937" y="63289"/>
                  <a:pt x="71382" y="62826"/>
                  <a:pt x="71382" y="62274"/>
                </a:cubicBezTo>
                <a:cubicBezTo>
                  <a:pt x="71382" y="61704"/>
                  <a:pt x="70907" y="61197"/>
                  <a:pt x="70337" y="61197"/>
                </a:cubicBezTo>
                <a:close/>
                <a:moveTo>
                  <a:pt x="41688" y="62493"/>
                </a:moveTo>
                <a:cubicBezTo>
                  <a:pt x="41674" y="62493"/>
                  <a:pt x="41659" y="62494"/>
                  <a:pt x="41645" y="62496"/>
                </a:cubicBezTo>
                <a:cubicBezTo>
                  <a:pt x="41423" y="62496"/>
                  <a:pt x="41170" y="62781"/>
                  <a:pt x="41170" y="63002"/>
                </a:cubicBezTo>
                <a:cubicBezTo>
                  <a:pt x="41170" y="63256"/>
                  <a:pt x="41455" y="63477"/>
                  <a:pt x="41676" y="63477"/>
                </a:cubicBezTo>
                <a:cubicBezTo>
                  <a:pt x="41930" y="63477"/>
                  <a:pt x="42152" y="63224"/>
                  <a:pt x="42152" y="62971"/>
                </a:cubicBezTo>
                <a:cubicBezTo>
                  <a:pt x="42152" y="62732"/>
                  <a:pt x="41926" y="62493"/>
                  <a:pt x="41688" y="62493"/>
                </a:cubicBezTo>
                <a:close/>
                <a:moveTo>
                  <a:pt x="60776" y="61466"/>
                </a:moveTo>
                <a:cubicBezTo>
                  <a:pt x="60714" y="61466"/>
                  <a:pt x="60650" y="61471"/>
                  <a:pt x="60583" y="61482"/>
                </a:cubicBezTo>
                <a:cubicBezTo>
                  <a:pt x="60171" y="61641"/>
                  <a:pt x="59950" y="61862"/>
                  <a:pt x="59791" y="62306"/>
                </a:cubicBezTo>
                <a:cubicBezTo>
                  <a:pt x="59696" y="62844"/>
                  <a:pt x="60013" y="63256"/>
                  <a:pt x="60583" y="63477"/>
                </a:cubicBezTo>
                <a:cubicBezTo>
                  <a:pt x="60644" y="63488"/>
                  <a:pt x="60704" y="63494"/>
                  <a:pt x="60763" y="63494"/>
                </a:cubicBezTo>
                <a:cubicBezTo>
                  <a:pt x="61384" y="63494"/>
                  <a:pt x="61902" y="62913"/>
                  <a:pt x="61786" y="62306"/>
                </a:cubicBezTo>
                <a:cubicBezTo>
                  <a:pt x="61563" y="61775"/>
                  <a:pt x="61241" y="61466"/>
                  <a:pt x="60776" y="61466"/>
                </a:cubicBezTo>
                <a:close/>
                <a:moveTo>
                  <a:pt x="51241" y="61903"/>
                </a:moveTo>
                <a:cubicBezTo>
                  <a:pt x="51161" y="61903"/>
                  <a:pt x="51076" y="61910"/>
                  <a:pt x="50987" y="61926"/>
                </a:cubicBezTo>
                <a:cubicBezTo>
                  <a:pt x="50671" y="62021"/>
                  <a:pt x="50480" y="62211"/>
                  <a:pt x="50354" y="62686"/>
                </a:cubicBezTo>
                <a:cubicBezTo>
                  <a:pt x="50267" y="63233"/>
                  <a:pt x="50626" y="63649"/>
                  <a:pt x="51262" y="63649"/>
                </a:cubicBezTo>
                <a:cubicBezTo>
                  <a:pt x="51326" y="63649"/>
                  <a:pt x="51393" y="63644"/>
                  <a:pt x="51462" y="63636"/>
                </a:cubicBezTo>
                <a:cubicBezTo>
                  <a:pt x="51779" y="63509"/>
                  <a:pt x="51969" y="63319"/>
                  <a:pt x="52096" y="62844"/>
                </a:cubicBezTo>
                <a:cubicBezTo>
                  <a:pt x="52151" y="62288"/>
                  <a:pt x="51816" y="61903"/>
                  <a:pt x="51241" y="61903"/>
                </a:cubicBezTo>
                <a:close/>
                <a:moveTo>
                  <a:pt x="82815" y="62021"/>
                </a:moveTo>
                <a:cubicBezTo>
                  <a:pt x="82625" y="62147"/>
                  <a:pt x="82435" y="62116"/>
                  <a:pt x="82213" y="62274"/>
                </a:cubicBezTo>
                <a:cubicBezTo>
                  <a:pt x="82055" y="62432"/>
                  <a:pt x="82055" y="62654"/>
                  <a:pt x="81960" y="62844"/>
                </a:cubicBezTo>
                <a:cubicBezTo>
                  <a:pt x="82023" y="63097"/>
                  <a:pt x="82023" y="63319"/>
                  <a:pt x="82213" y="63509"/>
                </a:cubicBezTo>
                <a:cubicBezTo>
                  <a:pt x="82435" y="63699"/>
                  <a:pt x="82656" y="63699"/>
                  <a:pt x="82815" y="63762"/>
                </a:cubicBezTo>
                <a:cubicBezTo>
                  <a:pt x="83005" y="63636"/>
                  <a:pt x="83258" y="63699"/>
                  <a:pt x="83416" y="63477"/>
                </a:cubicBezTo>
                <a:cubicBezTo>
                  <a:pt x="83606" y="63287"/>
                  <a:pt x="83575" y="63066"/>
                  <a:pt x="83638" y="62907"/>
                </a:cubicBezTo>
                <a:cubicBezTo>
                  <a:pt x="83511" y="62686"/>
                  <a:pt x="83575" y="62496"/>
                  <a:pt x="83416" y="62306"/>
                </a:cubicBezTo>
                <a:cubicBezTo>
                  <a:pt x="83226" y="62116"/>
                  <a:pt x="83005" y="62147"/>
                  <a:pt x="82815" y="62021"/>
                </a:cubicBezTo>
                <a:close/>
                <a:moveTo>
                  <a:pt x="73383" y="62155"/>
                </a:moveTo>
                <a:cubicBezTo>
                  <a:pt x="73191" y="62155"/>
                  <a:pt x="72999" y="62197"/>
                  <a:pt x="72807" y="62274"/>
                </a:cubicBezTo>
                <a:lnTo>
                  <a:pt x="72395" y="62654"/>
                </a:lnTo>
                <a:cubicBezTo>
                  <a:pt x="72205" y="62971"/>
                  <a:pt x="72205" y="63287"/>
                  <a:pt x="72364" y="63604"/>
                </a:cubicBezTo>
                <a:lnTo>
                  <a:pt x="72776" y="64016"/>
                </a:lnTo>
                <a:cubicBezTo>
                  <a:pt x="72959" y="64099"/>
                  <a:pt x="73134" y="64139"/>
                  <a:pt x="73301" y="64139"/>
                </a:cubicBezTo>
                <a:cubicBezTo>
                  <a:pt x="73449" y="64139"/>
                  <a:pt x="73591" y="64107"/>
                  <a:pt x="73726" y="64047"/>
                </a:cubicBezTo>
                <a:lnTo>
                  <a:pt x="74201" y="63572"/>
                </a:lnTo>
                <a:cubicBezTo>
                  <a:pt x="74296" y="63256"/>
                  <a:pt x="74296" y="62939"/>
                  <a:pt x="74201" y="62654"/>
                </a:cubicBezTo>
                <a:cubicBezTo>
                  <a:pt x="74042" y="62496"/>
                  <a:pt x="73916" y="62337"/>
                  <a:pt x="73757" y="62211"/>
                </a:cubicBezTo>
                <a:cubicBezTo>
                  <a:pt x="73632" y="62173"/>
                  <a:pt x="73507" y="62155"/>
                  <a:pt x="73383" y="62155"/>
                </a:cubicBezTo>
                <a:close/>
                <a:moveTo>
                  <a:pt x="44305" y="63256"/>
                </a:moveTo>
                <a:lnTo>
                  <a:pt x="43925" y="63604"/>
                </a:lnTo>
                <a:lnTo>
                  <a:pt x="43925" y="64047"/>
                </a:lnTo>
                <a:lnTo>
                  <a:pt x="44305" y="64396"/>
                </a:lnTo>
                <a:lnTo>
                  <a:pt x="44780" y="64396"/>
                </a:lnTo>
                <a:lnTo>
                  <a:pt x="45097" y="64079"/>
                </a:lnTo>
                <a:lnTo>
                  <a:pt x="45097" y="63572"/>
                </a:lnTo>
                <a:lnTo>
                  <a:pt x="44780" y="63256"/>
                </a:lnTo>
                <a:close/>
                <a:moveTo>
                  <a:pt x="85443" y="63129"/>
                </a:moveTo>
                <a:cubicBezTo>
                  <a:pt x="84968" y="63287"/>
                  <a:pt x="85000" y="63636"/>
                  <a:pt x="85000" y="63921"/>
                </a:cubicBezTo>
                <a:cubicBezTo>
                  <a:pt x="85063" y="64238"/>
                  <a:pt x="85221" y="64301"/>
                  <a:pt x="85380" y="64396"/>
                </a:cubicBezTo>
                <a:lnTo>
                  <a:pt x="85950" y="64396"/>
                </a:lnTo>
                <a:lnTo>
                  <a:pt x="86267" y="64079"/>
                </a:lnTo>
                <a:cubicBezTo>
                  <a:pt x="86298" y="63636"/>
                  <a:pt x="86298" y="63287"/>
                  <a:pt x="85823" y="63129"/>
                </a:cubicBezTo>
                <a:close/>
                <a:moveTo>
                  <a:pt x="63686" y="62432"/>
                </a:moveTo>
                <a:cubicBezTo>
                  <a:pt x="63148" y="62464"/>
                  <a:pt x="62705" y="62812"/>
                  <a:pt x="62705" y="63414"/>
                </a:cubicBezTo>
                <a:cubicBezTo>
                  <a:pt x="62705" y="63994"/>
                  <a:pt x="63117" y="64398"/>
                  <a:pt x="63685" y="64398"/>
                </a:cubicBezTo>
                <a:cubicBezTo>
                  <a:pt x="63707" y="64398"/>
                  <a:pt x="63728" y="64397"/>
                  <a:pt x="63750" y="64396"/>
                </a:cubicBezTo>
                <a:cubicBezTo>
                  <a:pt x="64320" y="64364"/>
                  <a:pt x="64732" y="64016"/>
                  <a:pt x="64700" y="63414"/>
                </a:cubicBezTo>
                <a:cubicBezTo>
                  <a:pt x="64700" y="62844"/>
                  <a:pt x="64288" y="62464"/>
                  <a:pt x="63686" y="62432"/>
                </a:cubicBezTo>
                <a:close/>
                <a:moveTo>
                  <a:pt x="53869" y="62781"/>
                </a:moveTo>
                <a:cubicBezTo>
                  <a:pt x="53616" y="62907"/>
                  <a:pt x="53457" y="63097"/>
                  <a:pt x="53331" y="63319"/>
                </a:cubicBezTo>
                <a:lnTo>
                  <a:pt x="53331" y="63794"/>
                </a:lnTo>
                <a:cubicBezTo>
                  <a:pt x="53331" y="64111"/>
                  <a:pt x="53679" y="64491"/>
                  <a:pt x="53996" y="64491"/>
                </a:cubicBezTo>
                <a:lnTo>
                  <a:pt x="54471" y="64491"/>
                </a:lnTo>
                <a:cubicBezTo>
                  <a:pt x="54756" y="64364"/>
                  <a:pt x="54914" y="64142"/>
                  <a:pt x="55041" y="63921"/>
                </a:cubicBezTo>
                <a:lnTo>
                  <a:pt x="55041" y="63446"/>
                </a:lnTo>
                <a:cubicBezTo>
                  <a:pt x="55041" y="63129"/>
                  <a:pt x="54661" y="62781"/>
                  <a:pt x="54344" y="62781"/>
                </a:cubicBezTo>
                <a:close/>
                <a:moveTo>
                  <a:pt x="76039" y="63096"/>
                </a:moveTo>
                <a:cubicBezTo>
                  <a:pt x="75906" y="63096"/>
                  <a:pt x="75782" y="63119"/>
                  <a:pt x="75657" y="63161"/>
                </a:cubicBezTo>
                <a:cubicBezTo>
                  <a:pt x="75531" y="63319"/>
                  <a:pt x="75372" y="63477"/>
                  <a:pt x="75246" y="63604"/>
                </a:cubicBezTo>
                <a:cubicBezTo>
                  <a:pt x="75151" y="63921"/>
                  <a:pt x="75151" y="64206"/>
                  <a:pt x="75246" y="64523"/>
                </a:cubicBezTo>
                <a:lnTo>
                  <a:pt x="75657" y="64903"/>
                </a:lnTo>
                <a:cubicBezTo>
                  <a:pt x="75773" y="64949"/>
                  <a:pt x="75889" y="64978"/>
                  <a:pt x="76005" y="64978"/>
                </a:cubicBezTo>
                <a:cubicBezTo>
                  <a:pt x="76048" y="64978"/>
                  <a:pt x="76090" y="64974"/>
                  <a:pt x="76132" y="64966"/>
                </a:cubicBezTo>
                <a:cubicBezTo>
                  <a:pt x="76291" y="64966"/>
                  <a:pt x="76449" y="64903"/>
                  <a:pt x="76544" y="64871"/>
                </a:cubicBezTo>
                <a:lnTo>
                  <a:pt x="76924" y="64523"/>
                </a:lnTo>
                <a:cubicBezTo>
                  <a:pt x="77051" y="64206"/>
                  <a:pt x="77051" y="63889"/>
                  <a:pt x="76924" y="63541"/>
                </a:cubicBezTo>
                <a:lnTo>
                  <a:pt x="76607" y="63224"/>
                </a:lnTo>
                <a:cubicBezTo>
                  <a:pt x="76393" y="63135"/>
                  <a:pt x="76209" y="63096"/>
                  <a:pt x="76039" y="63096"/>
                </a:cubicBezTo>
                <a:close/>
                <a:moveTo>
                  <a:pt x="88573" y="64276"/>
                </a:moveTo>
                <a:cubicBezTo>
                  <a:pt x="88465" y="64276"/>
                  <a:pt x="88352" y="64323"/>
                  <a:pt x="88230" y="64428"/>
                </a:cubicBezTo>
                <a:cubicBezTo>
                  <a:pt x="88135" y="64649"/>
                  <a:pt x="88135" y="64839"/>
                  <a:pt x="88293" y="65029"/>
                </a:cubicBezTo>
                <a:cubicBezTo>
                  <a:pt x="88384" y="65105"/>
                  <a:pt x="88475" y="65144"/>
                  <a:pt x="88572" y="65144"/>
                </a:cubicBezTo>
                <a:cubicBezTo>
                  <a:pt x="88679" y="65144"/>
                  <a:pt x="88794" y="65097"/>
                  <a:pt x="88927" y="64998"/>
                </a:cubicBezTo>
                <a:cubicBezTo>
                  <a:pt x="89022" y="64744"/>
                  <a:pt x="89022" y="64554"/>
                  <a:pt x="88832" y="64364"/>
                </a:cubicBezTo>
                <a:cubicBezTo>
                  <a:pt x="88746" y="64307"/>
                  <a:pt x="88661" y="64276"/>
                  <a:pt x="88573" y="64276"/>
                </a:cubicBezTo>
                <a:close/>
                <a:moveTo>
                  <a:pt x="66537" y="63287"/>
                </a:moveTo>
                <a:cubicBezTo>
                  <a:pt x="66315" y="63382"/>
                  <a:pt x="66030" y="63414"/>
                  <a:pt x="65840" y="63604"/>
                </a:cubicBezTo>
                <a:cubicBezTo>
                  <a:pt x="65650" y="63794"/>
                  <a:pt x="65650" y="64079"/>
                  <a:pt x="65555" y="64269"/>
                </a:cubicBezTo>
                <a:cubicBezTo>
                  <a:pt x="65650" y="64523"/>
                  <a:pt x="65682" y="64808"/>
                  <a:pt x="65840" y="64966"/>
                </a:cubicBezTo>
                <a:cubicBezTo>
                  <a:pt x="66030" y="65156"/>
                  <a:pt x="66252" y="65188"/>
                  <a:pt x="66537" y="65283"/>
                </a:cubicBezTo>
                <a:cubicBezTo>
                  <a:pt x="66790" y="65156"/>
                  <a:pt x="67075" y="65156"/>
                  <a:pt x="67265" y="64966"/>
                </a:cubicBezTo>
                <a:cubicBezTo>
                  <a:pt x="67455" y="64744"/>
                  <a:pt x="67455" y="64491"/>
                  <a:pt x="67582" y="64269"/>
                </a:cubicBezTo>
                <a:cubicBezTo>
                  <a:pt x="67455" y="64047"/>
                  <a:pt x="67455" y="63762"/>
                  <a:pt x="67265" y="63604"/>
                </a:cubicBezTo>
                <a:cubicBezTo>
                  <a:pt x="67075" y="63414"/>
                  <a:pt x="66790" y="63414"/>
                  <a:pt x="66537" y="63287"/>
                </a:cubicBezTo>
                <a:close/>
                <a:moveTo>
                  <a:pt x="56688" y="63572"/>
                </a:moveTo>
                <a:cubicBezTo>
                  <a:pt x="56403" y="63699"/>
                  <a:pt x="56244" y="63889"/>
                  <a:pt x="56118" y="64111"/>
                </a:cubicBezTo>
                <a:lnTo>
                  <a:pt x="56118" y="64744"/>
                </a:lnTo>
                <a:cubicBezTo>
                  <a:pt x="56244" y="64998"/>
                  <a:pt x="56403" y="65188"/>
                  <a:pt x="56688" y="65314"/>
                </a:cubicBezTo>
                <a:lnTo>
                  <a:pt x="57289" y="65314"/>
                </a:lnTo>
                <a:cubicBezTo>
                  <a:pt x="57543" y="65188"/>
                  <a:pt x="57701" y="64998"/>
                  <a:pt x="57828" y="64744"/>
                </a:cubicBezTo>
                <a:lnTo>
                  <a:pt x="57828" y="64111"/>
                </a:lnTo>
                <a:cubicBezTo>
                  <a:pt x="57701" y="63889"/>
                  <a:pt x="57574" y="63699"/>
                  <a:pt x="57289" y="63572"/>
                </a:cubicBezTo>
                <a:close/>
                <a:moveTo>
                  <a:pt x="47440" y="64047"/>
                </a:moveTo>
                <a:cubicBezTo>
                  <a:pt x="47314" y="64111"/>
                  <a:pt x="47124" y="64174"/>
                  <a:pt x="46997" y="64269"/>
                </a:cubicBezTo>
                <a:cubicBezTo>
                  <a:pt x="46870" y="64396"/>
                  <a:pt x="46807" y="64586"/>
                  <a:pt x="46744" y="64713"/>
                </a:cubicBezTo>
                <a:cubicBezTo>
                  <a:pt x="46839" y="64903"/>
                  <a:pt x="46839" y="65156"/>
                  <a:pt x="46997" y="65219"/>
                </a:cubicBezTo>
                <a:lnTo>
                  <a:pt x="47472" y="65473"/>
                </a:lnTo>
                <a:cubicBezTo>
                  <a:pt x="47630" y="65378"/>
                  <a:pt x="47820" y="65346"/>
                  <a:pt x="47947" y="65219"/>
                </a:cubicBezTo>
                <a:cubicBezTo>
                  <a:pt x="48074" y="65124"/>
                  <a:pt x="48137" y="64903"/>
                  <a:pt x="48169" y="64808"/>
                </a:cubicBezTo>
                <a:cubicBezTo>
                  <a:pt x="48105" y="64364"/>
                  <a:pt x="47915" y="64111"/>
                  <a:pt x="47440" y="64047"/>
                </a:cubicBezTo>
                <a:close/>
                <a:moveTo>
                  <a:pt x="79080" y="64083"/>
                </a:moveTo>
                <a:cubicBezTo>
                  <a:pt x="78935" y="64083"/>
                  <a:pt x="78802" y="64108"/>
                  <a:pt x="78698" y="64142"/>
                </a:cubicBezTo>
                <a:cubicBezTo>
                  <a:pt x="78539" y="64301"/>
                  <a:pt x="78381" y="64428"/>
                  <a:pt x="78318" y="64523"/>
                </a:cubicBezTo>
                <a:cubicBezTo>
                  <a:pt x="78128" y="64839"/>
                  <a:pt x="78191" y="65124"/>
                  <a:pt x="78318" y="65346"/>
                </a:cubicBezTo>
                <a:lnTo>
                  <a:pt x="78666" y="65694"/>
                </a:lnTo>
                <a:cubicBezTo>
                  <a:pt x="78777" y="65750"/>
                  <a:pt x="78888" y="65775"/>
                  <a:pt x="79005" y="65775"/>
                </a:cubicBezTo>
                <a:cubicBezTo>
                  <a:pt x="79154" y="65775"/>
                  <a:pt x="79312" y="65734"/>
                  <a:pt x="79489" y="65663"/>
                </a:cubicBezTo>
                <a:lnTo>
                  <a:pt x="79806" y="65346"/>
                </a:lnTo>
                <a:cubicBezTo>
                  <a:pt x="79933" y="65029"/>
                  <a:pt x="79933" y="64744"/>
                  <a:pt x="79774" y="64491"/>
                </a:cubicBezTo>
                <a:lnTo>
                  <a:pt x="79458" y="64142"/>
                </a:lnTo>
                <a:cubicBezTo>
                  <a:pt x="79329" y="64100"/>
                  <a:pt x="79200" y="64083"/>
                  <a:pt x="79080" y="64083"/>
                </a:cubicBezTo>
                <a:close/>
                <a:moveTo>
                  <a:pt x="53236" y="65789"/>
                </a:moveTo>
                <a:cubicBezTo>
                  <a:pt x="53237" y="65791"/>
                  <a:pt x="53239" y="65792"/>
                  <a:pt x="53240" y="65794"/>
                </a:cubicBezTo>
                <a:lnTo>
                  <a:pt x="53240" y="65794"/>
                </a:lnTo>
                <a:cubicBezTo>
                  <a:pt x="53249" y="65792"/>
                  <a:pt x="53258" y="65791"/>
                  <a:pt x="53267" y="65789"/>
                </a:cubicBezTo>
                <a:close/>
                <a:moveTo>
                  <a:pt x="69535" y="64189"/>
                </a:moveTo>
                <a:cubicBezTo>
                  <a:pt x="69468" y="64189"/>
                  <a:pt x="69397" y="64195"/>
                  <a:pt x="69324" y="64206"/>
                </a:cubicBezTo>
                <a:cubicBezTo>
                  <a:pt x="68912" y="64333"/>
                  <a:pt x="68690" y="64554"/>
                  <a:pt x="68564" y="64998"/>
                </a:cubicBezTo>
                <a:cubicBezTo>
                  <a:pt x="68500" y="65441"/>
                  <a:pt x="68722" y="65821"/>
                  <a:pt x="69292" y="66074"/>
                </a:cubicBezTo>
                <a:cubicBezTo>
                  <a:pt x="69331" y="66078"/>
                  <a:pt x="69369" y="66079"/>
                  <a:pt x="69407" y="66079"/>
                </a:cubicBezTo>
                <a:cubicBezTo>
                  <a:pt x="70076" y="66079"/>
                  <a:pt x="70550" y="65560"/>
                  <a:pt x="70400" y="64871"/>
                </a:cubicBezTo>
                <a:cubicBezTo>
                  <a:pt x="70136" y="64343"/>
                  <a:pt x="69873" y="64189"/>
                  <a:pt x="69535" y="64189"/>
                </a:cubicBezTo>
                <a:close/>
                <a:moveTo>
                  <a:pt x="59570" y="64554"/>
                </a:moveTo>
                <a:cubicBezTo>
                  <a:pt x="59348" y="64681"/>
                  <a:pt x="59158" y="64839"/>
                  <a:pt x="59031" y="65124"/>
                </a:cubicBezTo>
                <a:lnTo>
                  <a:pt x="59031" y="65694"/>
                </a:lnTo>
                <a:cubicBezTo>
                  <a:pt x="59158" y="65979"/>
                  <a:pt x="59348" y="66138"/>
                  <a:pt x="59570" y="66264"/>
                </a:cubicBezTo>
                <a:lnTo>
                  <a:pt x="60203" y="66264"/>
                </a:lnTo>
                <a:cubicBezTo>
                  <a:pt x="60456" y="66138"/>
                  <a:pt x="60646" y="65979"/>
                  <a:pt x="60773" y="65694"/>
                </a:cubicBezTo>
                <a:lnTo>
                  <a:pt x="60773" y="65124"/>
                </a:lnTo>
                <a:cubicBezTo>
                  <a:pt x="60646" y="64839"/>
                  <a:pt x="60456" y="64681"/>
                  <a:pt x="60203" y="64554"/>
                </a:cubicBezTo>
                <a:close/>
                <a:moveTo>
                  <a:pt x="50454" y="64895"/>
                </a:moveTo>
                <a:cubicBezTo>
                  <a:pt x="49914" y="64895"/>
                  <a:pt x="49602" y="65212"/>
                  <a:pt x="49689" y="65821"/>
                </a:cubicBezTo>
                <a:cubicBezTo>
                  <a:pt x="49845" y="66211"/>
                  <a:pt x="50108" y="66345"/>
                  <a:pt x="50426" y="66345"/>
                </a:cubicBezTo>
                <a:cubicBezTo>
                  <a:pt x="50494" y="66345"/>
                  <a:pt x="50566" y="66339"/>
                  <a:pt x="50639" y="66328"/>
                </a:cubicBezTo>
                <a:cubicBezTo>
                  <a:pt x="50861" y="66264"/>
                  <a:pt x="51019" y="66106"/>
                  <a:pt x="51114" y="65853"/>
                </a:cubicBezTo>
                <a:cubicBezTo>
                  <a:pt x="51146" y="65441"/>
                  <a:pt x="51019" y="65061"/>
                  <a:pt x="50607" y="64903"/>
                </a:cubicBezTo>
                <a:cubicBezTo>
                  <a:pt x="50554" y="64897"/>
                  <a:pt x="50503" y="64895"/>
                  <a:pt x="50454" y="64895"/>
                </a:cubicBezTo>
                <a:close/>
                <a:moveTo>
                  <a:pt x="81816" y="65022"/>
                </a:moveTo>
                <a:cubicBezTo>
                  <a:pt x="81769" y="65022"/>
                  <a:pt x="81722" y="65025"/>
                  <a:pt x="81675" y="65029"/>
                </a:cubicBezTo>
                <a:cubicBezTo>
                  <a:pt x="81390" y="65124"/>
                  <a:pt x="81263" y="65314"/>
                  <a:pt x="81199" y="65473"/>
                </a:cubicBezTo>
                <a:cubicBezTo>
                  <a:pt x="81104" y="65916"/>
                  <a:pt x="81231" y="66264"/>
                  <a:pt x="81675" y="66454"/>
                </a:cubicBezTo>
                <a:cubicBezTo>
                  <a:pt x="81743" y="66464"/>
                  <a:pt x="81807" y="66469"/>
                  <a:pt x="81868" y="66469"/>
                </a:cubicBezTo>
                <a:cubicBezTo>
                  <a:pt x="82400" y="66469"/>
                  <a:pt x="82650" y="66104"/>
                  <a:pt x="82593" y="65536"/>
                </a:cubicBezTo>
                <a:cubicBezTo>
                  <a:pt x="82401" y="65125"/>
                  <a:pt x="82115" y="65022"/>
                  <a:pt x="81816" y="65022"/>
                </a:cubicBezTo>
                <a:close/>
                <a:moveTo>
                  <a:pt x="72354" y="65183"/>
                </a:moveTo>
                <a:cubicBezTo>
                  <a:pt x="72107" y="65183"/>
                  <a:pt x="71853" y="65217"/>
                  <a:pt x="71667" y="65473"/>
                </a:cubicBezTo>
                <a:cubicBezTo>
                  <a:pt x="71414" y="65758"/>
                  <a:pt x="71509" y="66074"/>
                  <a:pt x="71445" y="66328"/>
                </a:cubicBezTo>
                <a:cubicBezTo>
                  <a:pt x="71572" y="66613"/>
                  <a:pt x="71762" y="66771"/>
                  <a:pt x="72015" y="66898"/>
                </a:cubicBezTo>
                <a:cubicBezTo>
                  <a:pt x="72079" y="66891"/>
                  <a:pt x="72142" y="66890"/>
                  <a:pt x="72205" y="66890"/>
                </a:cubicBezTo>
                <a:cubicBezTo>
                  <a:pt x="72247" y="66890"/>
                  <a:pt x="72289" y="66891"/>
                  <a:pt x="72331" y="66891"/>
                </a:cubicBezTo>
                <a:cubicBezTo>
                  <a:pt x="72540" y="66891"/>
                  <a:pt x="72744" y="66877"/>
                  <a:pt x="72934" y="66708"/>
                </a:cubicBezTo>
                <a:cubicBezTo>
                  <a:pt x="73187" y="66423"/>
                  <a:pt x="73124" y="66106"/>
                  <a:pt x="73156" y="65758"/>
                </a:cubicBezTo>
                <a:cubicBezTo>
                  <a:pt x="73029" y="65473"/>
                  <a:pt x="72871" y="65314"/>
                  <a:pt x="72617" y="65188"/>
                </a:cubicBezTo>
                <a:cubicBezTo>
                  <a:pt x="72533" y="65188"/>
                  <a:pt x="72444" y="65183"/>
                  <a:pt x="72354" y="65183"/>
                </a:cubicBezTo>
                <a:close/>
                <a:moveTo>
                  <a:pt x="43684" y="66395"/>
                </a:moveTo>
                <a:cubicBezTo>
                  <a:pt x="43599" y="66395"/>
                  <a:pt x="43526" y="66424"/>
                  <a:pt x="43482" y="66454"/>
                </a:cubicBezTo>
                <a:cubicBezTo>
                  <a:pt x="43260" y="66708"/>
                  <a:pt x="43323" y="66866"/>
                  <a:pt x="43418" y="67024"/>
                </a:cubicBezTo>
                <a:cubicBezTo>
                  <a:pt x="43529" y="67072"/>
                  <a:pt x="43624" y="67096"/>
                  <a:pt x="43711" y="67096"/>
                </a:cubicBezTo>
                <a:cubicBezTo>
                  <a:pt x="43798" y="67096"/>
                  <a:pt x="43877" y="67072"/>
                  <a:pt x="43957" y="67024"/>
                </a:cubicBezTo>
                <a:cubicBezTo>
                  <a:pt x="44115" y="66803"/>
                  <a:pt x="44052" y="66644"/>
                  <a:pt x="43988" y="66549"/>
                </a:cubicBezTo>
                <a:cubicBezTo>
                  <a:pt x="43888" y="66432"/>
                  <a:pt x="43779" y="66395"/>
                  <a:pt x="43684" y="66395"/>
                </a:cubicBezTo>
                <a:close/>
                <a:moveTo>
                  <a:pt x="62856" y="65413"/>
                </a:moveTo>
                <a:cubicBezTo>
                  <a:pt x="62743" y="65413"/>
                  <a:pt x="62631" y="65441"/>
                  <a:pt x="62546" y="65441"/>
                </a:cubicBezTo>
                <a:cubicBezTo>
                  <a:pt x="62230" y="65536"/>
                  <a:pt x="62071" y="65758"/>
                  <a:pt x="61945" y="65979"/>
                </a:cubicBezTo>
                <a:cubicBezTo>
                  <a:pt x="61850" y="66328"/>
                  <a:pt x="61913" y="66644"/>
                  <a:pt x="62166" y="66898"/>
                </a:cubicBezTo>
                <a:cubicBezTo>
                  <a:pt x="62330" y="67061"/>
                  <a:pt x="62528" y="67156"/>
                  <a:pt x="62761" y="67156"/>
                </a:cubicBezTo>
                <a:cubicBezTo>
                  <a:pt x="62844" y="67156"/>
                  <a:pt x="62930" y="67144"/>
                  <a:pt x="63021" y="67119"/>
                </a:cubicBezTo>
                <a:cubicBezTo>
                  <a:pt x="63306" y="66961"/>
                  <a:pt x="63496" y="66771"/>
                  <a:pt x="63655" y="66454"/>
                </a:cubicBezTo>
                <a:cubicBezTo>
                  <a:pt x="63655" y="66328"/>
                  <a:pt x="63655" y="66138"/>
                  <a:pt x="63623" y="65979"/>
                </a:cubicBezTo>
                <a:cubicBezTo>
                  <a:pt x="63591" y="65853"/>
                  <a:pt x="63496" y="65694"/>
                  <a:pt x="63370" y="65631"/>
                </a:cubicBezTo>
                <a:cubicBezTo>
                  <a:pt x="63306" y="65536"/>
                  <a:pt x="63180" y="65473"/>
                  <a:pt x="63021" y="65441"/>
                </a:cubicBezTo>
                <a:cubicBezTo>
                  <a:pt x="62969" y="65420"/>
                  <a:pt x="62912" y="65413"/>
                  <a:pt x="62856" y="65413"/>
                </a:cubicBezTo>
                <a:close/>
                <a:moveTo>
                  <a:pt x="84746" y="66169"/>
                </a:moveTo>
                <a:cubicBezTo>
                  <a:pt x="84683" y="66201"/>
                  <a:pt x="84588" y="66201"/>
                  <a:pt x="84493" y="66296"/>
                </a:cubicBezTo>
                <a:cubicBezTo>
                  <a:pt x="84430" y="66328"/>
                  <a:pt x="84366" y="66423"/>
                  <a:pt x="84271" y="66454"/>
                </a:cubicBezTo>
                <a:cubicBezTo>
                  <a:pt x="84271" y="66549"/>
                  <a:pt x="84240" y="66613"/>
                  <a:pt x="84240" y="66708"/>
                </a:cubicBezTo>
                <a:cubicBezTo>
                  <a:pt x="84271" y="66771"/>
                  <a:pt x="84271" y="66866"/>
                  <a:pt x="84335" y="66929"/>
                </a:cubicBezTo>
                <a:cubicBezTo>
                  <a:pt x="84398" y="66993"/>
                  <a:pt x="84493" y="67119"/>
                  <a:pt x="84525" y="67151"/>
                </a:cubicBezTo>
                <a:cubicBezTo>
                  <a:pt x="84651" y="67214"/>
                  <a:pt x="84715" y="67246"/>
                  <a:pt x="84746" y="67246"/>
                </a:cubicBezTo>
                <a:cubicBezTo>
                  <a:pt x="85158" y="67214"/>
                  <a:pt x="85316" y="66961"/>
                  <a:pt x="85348" y="66739"/>
                </a:cubicBezTo>
                <a:cubicBezTo>
                  <a:pt x="85316" y="66613"/>
                  <a:pt x="85316" y="66518"/>
                  <a:pt x="85285" y="66454"/>
                </a:cubicBezTo>
                <a:cubicBezTo>
                  <a:pt x="85285" y="66454"/>
                  <a:pt x="85285" y="66486"/>
                  <a:pt x="85221" y="66486"/>
                </a:cubicBezTo>
                <a:lnTo>
                  <a:pt x="85000" y="66264"/>
                </a:lnTo>
                <a:cubicBezTo>
                  <a:pt x="84905" y="66201"/>
                  <a:pt x="84841" y="66169"/>
                  <a:pt x="84746" y="66169"/>
                </a:cubicBezTo>
                <a:close/>
                <a:moveTo>
                  <a:pt x="53240" y="65794"/>
                </a:moveTo>
                <a:cubicBezTo>
                  <a:pt x="53071" y="65824"/>
                  <a:pt x="53008" y="65853"/>
                  <a:pt x="52887" y="65853"/>
                </a:cubicBezTo>
                <a:lnTo>
                  <a:pt x="52539" y="66201"/>
                </a:lnTo>
                <a:cubicBezTo>
                  <a:pt x="52476" y="66328"/>
                  <a:pt x="52476" y="66454"/>
                  <a:pt x="52444" y="66581"/>
                </a:cubicBezTo>
                <a:cubicBezTo>
                  <a:pt x="52444" y="66613"/>
                  <a:pt x="52476" y="66644"/>
                  <a:pt x="52539" y="66708"/>
                </a:cubicBezTo>
                <a:lnTo>
                  <a:pt x="52539" y="66803"/>
                </a:lnTo>
                <a:cubicBezTo>
                  <a:pt x="52697" y="66961"/>
                  <a:pt x="52824" y="67088"/>
                  <a:pt x="52919" y="67246"/>
                </a:cubicBezTo>
                <a:cubicBezTo>
                  <a:pt x="53046" y="67278"/>
                  <a:pt x="53109" y="67278"/>
                  <a:pt x="53204" y="67341"/>
                </a:cubicBezTo>
                <a:cubicBezTo>
                  <a:pt x="53362" y="67278"/>
                  <a:pt x="53426" y="67278"/>
                  <a:pt x="53552" y="67278"/>
                </a:cubicBezTo>
                <a:lnTo>
                  <a:pt x="53901" y="66929"/>
                </a:lnTo>
                <a:cubicBezTo>
                  <a:pt x="53964" y="66771"/>
                  <a:pt x="53996" y="66708"/>
                  <a:pt x="53996" y="66613"/>
                </a:cubicBezTo>
                <a:cubicBezTo>
                  <a:pt x="53964" y="66486"/>
                  <a:pt x="53964" y="66359"/>
                  <a:pt x="53901" y="66264"/>
                </a:cubicBezTo>
                <a:cubicBezTo>
                  <a:pt x="53806" y="66138"/>
                  <a:pt x="53679" y="66011"/>
                  <a:pt x="53552" y="65853"/>
                </a:cubicBezTo>
                <a:cubicBezTo>
                  <a:pt x="53502" y="65853"/>
                  <a:pt x="53456" y="65858"/>
                  <a:pt x="53414" y="65858"/>
                </a:cubicBezTo>
                <a:cubicBezTo>
                  <a:pt x="53351" y="65858"/>
                  <a:pt x="53296" y="65847"/>
                  <a:pt x="53240" y="65794"/>
                </a:cubicBezTo>
                <a:close/>
                <a:moveTo>
                  <a:pt x="87723" y="67246"/>
                </a:moveTo>
                <a:cubicBezTo>
                  <a:pt x="87660" y="67278"/>
                  <a:pt x="87565" y="67341"/>
                  <a:pt x="87502" y="67341"/>
                </a:cubicBezTo>
                <a:lnTo>
                  <a:pt x="87375" y="67563"/>
                </a:lnTo>
                <a:lnTo>
                  <a:pt x="87565" y="67563"/>
                </a:lnTo>
                <a:lnTo>
                  <a:pt x="87818" y="67341"/>
                </a:lnTo>
                <a:cubicBezTo>
                  <a:pt x="87818" y="67278"/>
                  <a:pt x="87755" y="67278"/>
                  <a:pt x="87723" y="67246"/>
                </a:cubicBezTo>
                <a:close/>
                <a:moveTo>
                  <a:pt x="75246" y="66011"/>
                </a:moveTo>
                <a:cubicBezTo>
                  <a:pt x="75056" y="66138"/>
                  <a:pt x="74866" y="66106"/>
                  <a:pt x="74676" y="66264"/>
                </a:cubicBezTo>
                <a:cubicBezTo>
                  <a:pt x="74517" y="66423"/>
                  <a:pt x="74517" y="66644"/>
                  <a:pt x="74391" y="66866"/>
                </a:cubicBezTo>
                <a:cubicBezTo>
                  <a:pt x="74454" y="67056"/>
                  <a:pt x="74454" y="67246"/>
                  <a:pt x="74612" y="67436"/>
                </a:cubicBezTo>
                <a:cubicBezTo>
                  <a:pt x="74771" y="67658"/>
                  <a:pt x="75024" y="67594"/>
                  <a:pt x="75214" y="67721"/>
                </a:cubicBezTo>
                <a:cubicBezTo>
                  <a:pt x="75467" y="67658"/>
                  <a:pt x="75689" y="67658"/>
                  <a:pt x="75847" y="67499"/>
                </a:cubicBezTo>
                <a:cubicBezTo>
                  <a:pt x="76037" y="67341"/>
                  <a:pt x="76006" y="67056"/>
                  <a:pt x="76101" y="66898"/>
                </a:cubicBezTo>
                <a:cubicBezTo>
                  <a:pt x="75974" y="66708"/>
                  <a:pt x="76006" y="66486"/>
                  <a:pt x="75847" y="66296"/>
                </a:cubicBezTo>
                <a:cubicBezTo>
                  <a:pt x="75657" y="66106"/>
                  <a:pt x="75467" y="66138"/>
                  <a:pt x="75246" y="66011"/>
                </a:cubicBezTo>
                <a:close/>
                <a:moveTo>
                  <a:pt x="65641" y="66290"/>
                </a:moveTo>
                <a:cubicBezTo>
                  <a:pt x="65475" y="66290"/>
                  <a:pt x="65305" y="66383"/>
                  <a:pt x="65112" y="66549"/>
                </a:cubicBezTo>
                <a:cubicBezTo>
                  <a:pt x="64922" y="66708"/>
                  <a:pt x="64858" y="66929"/>
                  <a:pt x="64858" y="67151"/>
                </a:cubicBezTo>
                <a:cubicBezTo>
                  <a:pt x="64858" y="67373"/>
                  <a:pt x="64922" y="67563"/>
                  <a:pt x="65080" y="67753"/>
                </a:cubicBezTo>
                <a:cubicBezTo>
                  <a:pt x="65238" y="67943"/>
                  <a:pt x="65492" y="67943"/>
                  <a:pt x="65682" y="68038"/>
                </a:cubicBezTo>
                <a:cubicBezTo>
                  <a:pt x="65872" y="67974"/>
                  <a:pt x="66062" y="67974"/>
                  <a:pt x="66220" y="67816"/>
                </a:cubicBezTo>
                <a:cubicBezTo>
                  <a:pt x="66442" y="67658"/>
                  <a:pt x="66473" y="67404"/>
                  <a:pt x="66537" y="67183"/>
                </a:cubicBezTo>
                <a:cubicBezTo>
                  <a:pt x="66600" y="67056"/>
                  <a:pt x="66442" y="66739"/>
                  <a:pt x="66347" y="66613"/>
                </a:cubicBezTo>
                <a:cubicBezTo>
                  <a:pt x="66188" y="66423"/>
                  <a:pt x="65967" y="66328"/>
                  <a:pt x="65713" y="66296"/>
                </a:cubicBezTo>
                <a:cubicBezTo>
                  <a:pt x="65689" y="66292"/>
                  <a:pt x="65665" y="66290"/>
                  <a:pt x="65641" y="66290"/>
                </a:cubicBezTo>
                <a:close/>
                <a:moveTo>
                  <a:pt x="46649" y="67119"/>
                </a:moveTo>
                <a:cubicBezTo>
                  <a:pt x="46522" y="67151"/>
                  <a:pt x="46427" y="67151"/>
                  <a:pt x="46332" y="67246"/>
                </a:cubicBezTo>
                <a:cubicBezTo>
                  <a:pt x="46205" y="67278"/>
                  <a:pt x="46205" y="67499"/>
                  <a:pt x="46110" y="67658"/>
                </a:cubicBezTo>
                <a:cubicBezTo>
                  <a:pt x="46205" y="67816"/>
                  <a:pt x="46205" y="68006"/>
                  <a:pt x="46395" y="68069"/>
                </a:cubicBezTo>
                <a:lnTo>
                  <a:pt x="46522" y="68069"/>
                </a:lnTo>
                <a:cubicBezTo>
                  <a:pt x="46554" y="68069"/>
                  <a:pt x="46554" y="68133"/>
                  <a:pt x="46585" y="68164"/>
                </a:cubicBezTo>
                <a:cubicBezTo>
                  <a:pt x="46712" y="68038"/>
                  <a:pt x="46870" y="68038"/>
                  <a:pt x="46965" y="67974"/>
                </a:cubicBezTo>
                <a:cubicBezTo>
                  <a:pt x="47029" y="67879"/>
                  <a:pt x="47060" y="67721"/>
                  <a:pt x="47155" y="67594"/>
                </a:cubicBezTo>
                <a:cubicBezTo>
                  <a:pt x="47060" y="67499"/>
                  <a:pt x="47060" y="67373"/>
                  <a:pt x="46965" y="67278"/>
                </a:cubicBezTo>
                <a:cubicBezTo>
                  <a:pt x="46870" y="67214"/>
                  <a:pt x="46712" y="67151"/>
                  <a:pt x="46649" y="67119"/>
                </a:cubicBezTo>
                <a:close/>
                <a:moveTo>
                  <a:pt x="56181" y="66609"/>
                </a:moveTo>
                <a:cubicBezTo>
                  <a:pt x="56169" y="66609"/>
                  <a:pt x="56158" y="66610"/>
                  <a:pt x="56149" y="66613"/>
                </a:cubicBezTo>
                <a:cubicBezTo>
                  <a:pt x="55928" y="66644"/>
                  <a:pt x="55706" y="66708"/>
                  <a:pt x="55579" y="66866"/>
                </a:cubicBezTo>
                <a:cubicBezTo>
                  <a:pt x="55453" y="67024"/>
                  <a:pt x="55358" y="67214"/>
                  <a:pt x="55389" y="67404"/>
                </a:cubicBezTo>
                <a:cubicBezTo>
                  <a:pt x="55421" y="67594"/>
                  <a:pt x="55453" y="67816"/>
                  <a:pt x="55611" y="67974"/>
                </a:cubicBezTo>
                <a:cubicBezTo>
                  <a:pt x="55769" y="68133"/>
                  <a:pt x="55991" y="68133"/>
                  <a:pt x="56149" y="68196"/>
                </a:cubicBezTo>
                <a:cubicBezTo>
                  <a:pt x="56276" y="68164"/>
                  <a:pt x="56656" y="68038"/>
                  <a:pt x="56719" y="67911"/>
                </a:cubicBezTo>
                <a:cubicBezTo>
                  <a:pt x="56846" y="67753"/>
                  <a:pt x="56973" y="67563"/>
                  <a:pt x="56941" y="67373"/>
                </a:cubicBezTo>
                <a:cubicBezTo>
                  <a:pt x="56878" y="67183"/>
                  <a:pt x="56846" y="66961"/>
                  <a:pt x="56688" y="66803"/>
                </a:cubicBezTo>
                <a:cubicBezTo>
                  <a:pt x="56630" y="66745"/>
                  <a:pt x="56310" y="66609"/>
                  <a:pt x="56181" y="66609"/>
                </a:cubicBezTo>
                <a:close/>
                <a:moveTo>
                  <a:pt x="78163" y="67115"/>
                </a:moveTo>
                <a:cubicBezTo>
                  <a:pt x="77824" y="67115"/>
                  <a:pt x="77545" y="67285"/>
                  <a:pt x="77399" y="67721"/>
                </a:cubicBezTo>
                <a:cubicBezTo>
                  <a:pt x="77313" y="68152"/>
                  <a:pt x="77644" y="68557"/>
                  <a:pt x="78109" y="68557"/>
                </a:cubicBezTo>
                <a:cubicBezTo>
                  <a:pt x="78156" y="68557"/>
                  <a:pt x="78205" y="68553"/>
                  <a:pt x="78254" y="68544"/>
                </a:cubicBezTo>
                <a:cubicBezTo>
                  <a:pt x="78413" y="68481"/>
                  <a:pt x="78539" y="68449"/>
                  <a:pt x="78634" y="68354"/>
                </a:cubicBezTo>
                <a:cubicBezTo>
                  <a:pt x="78793" y="68133"/>
                  <a:pt x="78856" y="67911"/>
                  <a:pt x="78824" y="67689"/>
                </a:cubicBezTo>
                <a:cubicBezTo>
                  <a:pt x="78729" y="67531"/>
                  <a:pt x="78698" y="67404"/>
                  <a:pt x="78634" y="67341"/>
                </a:cubicBezTo>
                <a:cubicBezTo>
                  <a:pt x="78508" y="67246"/>
                  <a:pt x="78381" y="67214"/>
                  <a:pt x="78254" y="67119"/>
                </a:cubicBezTo>
                <a:cubicBezTo>
                  <a:pt x="78223" y="67117"/>
                  <a:pt x="78193" y="67115"/>
                  <a:pt x="78163" y="67115"/>
                </a:cubicBezTo>
                <a:close/>
                <a:moveTo>
                  <a:pt x="68342" y="67278"/>
                </a:moveTo>
                <a:cubicBezTo>
                  <a:pt x="68057" y="67373"/>
                  <a:pt x="67898" y="67563"/>
                  <a:pt x="67772" y="67816"/>
                </a:cubicBezTo>
                <a:lnTo>
                  <a:pt x="67772" y="68291"/>
                </a:lnTo>
                <a:cubicBezTo>
                  <a:pt x="67898" y="68513"/>
                  <a:pt x="68057" y="68703"/>
                  <a:pt x="68342" y="68829"/>
                </a:cubicBezTo>
                <a:lnTo>
                  <a:pt x="68754" y="68829"/>
                </a:lnTo>
                <a:cubicBezTo>
                  <a:pt x="69039" y="68703"/>
                  <a:pt x="69197" y="68513"/>
                  <a:pt x="69324" y="68291"/>
                </a:cubicBezTo>
                <a:lnTo>
                  <a:pt x="69324" y="67816"/>
                </a:lnTo>
                <a:cubicBezTo>
                  <a:pt x="69165" y="67563"/>
                  <a:pt x="69070" y="67436"/>
                  <a:pt x="68817" y="67278"/>
                </a:cubicBezTo>
                <a:close/>
                <a:moveTo>
                  <a:pt x="58989" y="67501"/>
                </a:moveTo>
                <a:cubicBezTo>
                  <a:pt x="58693" y="67501"/>
                  <a:pt x="58422" y="67654"/>
                  <a:pt x="58271" y="68006"/>
                </a:cubicBezTo>
                <a:lnTo>
                  <a:pt x="58271" y="68449"/>
                </a:lnTo>
                <a:cubicBezTo>
                  <a:pt x="58423" y="68855"/>
                  <a:pt x="58697" y="68976"/>
                  <a:pt x="58995" y="68976"/>
                </a:cubicBezTo>
                <a:cubicBezTo>
                  <a:pt x="59069" y="68976"/>
                  <a:pt x="59145" y="68969"/>
                  <a:pt x="59221" y="68956"/>
                </a:cubicBezTo>
                <a:cubicBezTo>
                  <a:pt x="59506" y="68861"/>
                  <a:pt x="59633" y="68671"/>
                  <a:pt x="59696" y="68481"/>
                </a:cubicBezTo>
                <a:lnTo>
                  <a:pt x="59696" y="68006"/>
                </a:lnTo>
                <a:cubicBezTo>
                  <a:pt x="59633" y="67753"/>
                  <a:pt x="59443" y="67594"/>
                  <a:pt x="59221" y="67531"/>
                </a:cubicBezTo>
                <a:cubicBezTo>
                  <a:pt x="59143" y="67512"/>
                  <a:pt x="59065" y="67501"/>
                  <a:pt x="58989" y="67501"/>
                </a:cubicBezTo>
                <a:close/>
                <a:moveTo>
                  <a:pt x="49214" y="68038"/>
                </a:moveTo>
                <a:lnTo>
                  <a:pt x="48960" y="68291"/>
                </a:lnTo>
                <a:lnTo>
                  <a:pt x="48960" y="68734"/>
                </a:lnTo>
                <a:lnTo>
                  <a:pt x="49214" y="68988"/>
                </a:lnTo>
                <a:lnTo>
                  <a:pt x="49689" y="68988"/>
                </a:lnTo>
                <a:lnTo>
                  <a:pt x="49910" y="68734"/>
                </a:lnTo>
                <a:lnTo>
                  <a:pt x="49910" y="68291"/>
                </a:lnTo>
                <a:lnTo>
                  <a:pt x="49689" y="68038"/>
                </a:lnTo>
                <a:close/>
                <a:moveTo>
                  <a:pt x="80966" y="68064"/>
                </a:moveTo>
                <a:cubicBezTo>
                  <a:pt x="80930" y="68064"/>
                  <a:pt x="80891" y="68066"/>
                  <a:pt x="80851" y="68069"/>
                </a:cubicBezTo>
                <a:cubicBezTo>
                  <a:pt x="80313" y="68354"/>
                  <a:pt x="80281" y="68988"/>
                  <a:pt x="80851" y="69241"/>
                </a:cubicBezTo>
                <a:cubicBezTo>
                  <a:pt x="80889" y="69247"/>
                  <a:pt x="80927" y="69249"/>
                  <a:pt x="80964" y="69249"/>
                </a:cubicBezTo>
                <a:cubicBezTo>
                  <a:pt x="81356" y="69249"/>
                  <a:pt x="81666" y="68950"/>
                  <a:pt x="81580" y="68544"/>
                </a:cubicBezTo>
                <a:cubicBezTo>
                  <a:pt x="81439" y="68180"/>
                  <a:pt x="81250" y="68064"/>
                  <a:pt x="80966" y="68064"/>
                </a:cubicBezTo>
                <a:close/>
                <a:moveTo>
                  <a:pt x="71567" y="68212"/>
                </a:moveTo>
                <a:cubicBezTo>
                  <a:pt x="71233" y="68212"/>
                  <a:pt x="70940" y="68357"/>
                  <a:pt x="70780" y="68703"/>
                </a:cubicBezTo>
                <a:cubicBezTo>
                  <a:pt x="70667" y="69271"/>
                  <a:pt x="70961" y="69636"/>
                  <a:pt x="71504" y="69636"/>
                </a:cubicBezTo>
                <a:cubicBezTo>
                  <a:pt x="71565" y="69636"/>
                  <a:pt x="71631" y="69631"/>
                  <a:pt x="71699" y="69621"/>
                </a:cubicBezTo>
                <a:cubicBezTo>
                  <a:pt x="72174" y="69431"/>
                  <a:pt x="72237" y="69083"/>
                  <a:pt x="72205" y="68703"/>
                </a:cubicBezTo>
                <a:cubicBezTo>
                  <a:pt x="72142" y="68449"/>
                  <a:pt x="71920" y="68323"/>
                  <a:pt x="71762" y="68228"/>
                </a:cubicBezTo>
                <a:cubicBezTo>
                  <a:pt x="71696" y="68218"/>
                  <a:pt x="71631" y="68212"/>
                  <a:pt x="71567" y="68212"/>
                </a:cubicBezTo>
                <a:close/>
                <a:moveTo>
                  <a:pt x="83923" y="69146"/>
                </a:moveTo>
                <a:cubicBezTo>
                  <a:pt x="83733" y="69241"/>
                  <a:pt x="83606" y="69305"/>
                  <a:pt x="83575" y="69558"/>
                </a:cubicBezTo>
                <a:cubicBezTo>
                  <a:pt x="83638" y="69653"/>
                  <a:pt x="83765" y="69748"/>
                  <a:pt x="83891" y="69875"/>
                </a:cubicBezTo>
                <a:cubicBezTo>
                  <a:pt x="84113" y="69811"/>
                  <a:pt x="84271" y="69716"/>
                  <a:pt x="84271" y="69495"/>
                </a:cubicBezTo>
                <a:cubicBezTo>
                  <a:pt x="84208" y="69305"/>
                  <a:pt x="84113" y="69178"/>
                  <a:pt x="83923" y="69146"/>
                </a:cubicBezTo>
                <a:close/>
                <a:moveTo>
                  <a:pt x="61910" y="68467"/>
                </a:moveTo>
                <a:cubicBezTo>
                  <a:pt x="61377" y="68467"/>
                  <a:pt x="61131" y="68831"/>
                  <a:pt x="61216" y="69400"/>
                </a:cubicBezTo>
                <a:cubicBezTo>
                  <a:pt x="61381" y="69810"/>
                  <a:pt x="61663" y="69913"/>
                  <a:pt x="61961" y="69913"/>
                </a:cubicBezTo>
                <a:cubicBezTo>
                  <a:pt x="62008" y="69913"/>
                  <a:pt x="62056" y="69911"/>
                  <a:pt x="62103" y="69906"/>
                </a:cubicBezTo>
                <a:cubicBezTo>
                  <a:pt x="62388" y="69811"/>
                  <a:pt x="62515" y="69621"/>
                  <a:pt x="62578" y="69463"/>
                </a:cubicBezTo>
                <a:cubicBezTo>
                  <a:pt x="62673" y="69020"/>
                  <a:pt x="62546" y="68671"/>
                  <a:pt x="62103" y="68481"/>
                </a:cubicBezTo>
                <a:cubicBezTo>
                  <a:pt x="62035" y="68471"/>
                  <a:pt x="61970" y="68467"/>
                  <a:pt x="61910" y="68467"/>
                </a:cubicBezTo>
                <a:close/>
                <a:moveTo>
                  <a:pt x="52388" y="68822"/>
                </a:moveTo>
                <a:cubicBezTo>
                  <a:pt x="52098" y="68822"/>
                  <a:pt x="51915" y="68919"/>
                  <a:pt x="51779" y="69273"/>
                </a:cubicBezTo>
                <a:cubicBezTo>
                  <a:pt x="51723" y="69667"/>
                  <a:pt x="51966" y="69985"/>
                  <a:pt x="52354" y="69985"/>
                </a:cubicBezTo>
                <a:cubicBezTo>
                  <a:pt x="52403" y="69985"/>
                  <a:pt x="52454" y="69980"/>
                  <a:pt x="52507" y="69970"/>
                </a:cubicBezTo>
                <a:cubicBezTo>
                  <a:pt x="52887" y="69811"/>
                  <a:pt x="52951" y="69558"/>
                  <a:pt x="52919" y="69241"/>
                </a:cubicBezTo>
                <a:cubicBezTo>
                  <a:pt x="52761" y="68988"/>
                  <a:pt x="52761" y="68988"/>
                  <a:pt x="52539" y="68829"/>
                </a:cubicBezTo>
                <a:cubicBezTo>
                  <a:pt x="52486" y="68825"/>
                  <a:pt x="52435" y="68822"/>
                  <a:pt x="52388" y="68822"/>
                </a:cubicBezTo>
                <a:close/>
                <a:moveTo>
                  <a:pt x="74400" y="69166"/>
                </a:moveTo>
                <a:cubicBezTo>
                  <a:pt x="74082" y="69166"/>
                  <a:pt x="73895" y="69349"/>
                  <a:pt x="73757" y="69653"/>
                </a:cubicBezTo>
                <a:cubicBezTo>
                  <a:pt x="73726" y="69875"/>
                  <a:pt x="73757" y="70096"/>
                  <a:pt x="73947" y="70255"/>
                </a:cubicBezTo>
                <a:cubicBezTo>
                  <a:pt x="74137" y="70445"/>
                  <a:pt x="74359" y="70445"/>
                  <a:pt x="74581" y="70445"/>
                </a:cubicBezTo>
                <a:cubicBezTo>
                  <a:pt x="74992" y="70223"/>
                  <a:pt x="75056" y="70096"/>
                  <a:pt x="75024" y="69653"/>
                </a:cubicBezTo>
                <a:cubicBezTo>
                  <a:pt x="74929" y="69400"/>
                  <a:pt x="74739" y="69273"/>
                  <a:pt x="74549" y="69178"/>
                </a:cubicBezTo>
                <a:cubicBezTo>
                  <a:pt x="74496" y="69170"/>
                  <a:pt x="74447" y="69166"/>
                  <a:pt x="74400" y="69166"/>
                </a:cubicBezTo>
                <a:close/>
                <a:moveTo>
                  <a:pt x="64693" y="69380"/>
                </a:moveTo>
                <a:cubicBezTo>
                  <a:pt x="64498" y="69380"/>
                  <a:pt x="64408" y="69470"/>
                  <a:pt x="64130" y="69748"/>
                </a:cubicBezTo>
                <a:cubicBezTo>
                  <a:pt x="64098" y="69875"/>
                  <a:pt x="64067" y="69970"/>
                  <a:pt x="64067" y="70065"/>
                </a:cubicBezTo>
                <a:cubicBezTo>
                  <a:pt x="64067" y="70191"/>
                  <a:pt x="64098" y="70255"/>
                  <a:pt x="64130" y="70381"/>
                </a:cubicBezTo>
                <a:cubicBezTo>
                  <a:pt x="64257" y="70445"/>
                  <a:pt x="64383" y="70571"/>
                  <a:pt x="64447" y="70698"/>
                </a:cubicBezTo>
                <a:cubicBezTo>
                  <a:pt x="64612" y="70716"/>
                  <a:pt x="64729" y="70729"/>
                  <a:pt x="64822" y="70729"/>
                </a:cubicBezTo>
                <a:cubicBezTo>
                  <a:pt x="65049" y="70729"/>
                  <a:pt x="65127" y="70651"/>
                  <a:pt x="65397" y="70381"/>
                </a:cubicBezTo>
                <a:cubicBezTo>
                  <a:pt x="65428" y="70255"/>
                  <a:pt x="65492" y="70128"/>
                  <a:pt x="65492" y="70065"/>
                </a:cubicBezTo>
                <a:cubicBezTo>
                  <a:pt x="65492" y="69938"/>
                  <a:pt x="65428" y="69875"/>
                  <a:pt x="65397" y="69748"/>
                </a:cubicBezTo>
                <a:lnTo>
                  <a:pt x="65080" y="69431"/>
                </a:lnTo>
                <a:cubicBezTo>
                  <a:pt x="64905" y="69400"/>
                  <a:pt x="64787" y="69380"/>
                  <a:pt x="64693" y="69380"/>
                </a:cubicBezTo>
                <a:close/>
                <a:moveTo>
                  <a:pt x="54978" y="69653"/>
                </a:moveTo>
                <a:lnTo>
                  <a:pt x="54661" y="69970"/>
                </a:lnTo>
                <a:lnTo>
                  <a:pt x="54661" y="70508"/>
                </a:lnTo>
                <a:cubicBezTo>
                  <a:pt x="54787" y="70571"/>
                  <a:pt x="54882" y="70698"/>
                  <a:pt x="55041" y="70825"/>
                </a:cubicBezTo>
                <a:lnTo>
                  <a:pt x="55453" y="70825"/>
                </a:lnTo>
                <a:cubicBezTo>
                  <a:pt x="55579" y="70698"/>
                  <a:pt x="55706" y="70571"/>
                  <a:pt x="55833" y="70508"/>
                </a:cubicBezTo>
                <a:lnTo>
                  <a:pt x="55833" y="70033"/>
                </a:lnTo>
                <a:lnTo>
                  <a:pt x="55453" y="69653"/>
                </a:lnTo>
                <a:close/>
                <a:moveTo>
                  <a:pt x="77297" y="70188"/>
                </a:moveTo>
                <a:cubicBezTo>
                  <a:pt x="77246" y="70188"/>
                  <a:pt x="77195" y="70191"/>
                  <a:pt x="77146" y="70191"/>
                </a:cubicBezTo>
                <a:cubicBezTo>
                  <a:pt x="76734" y="70286"/>
                  <a:pt x="76766" y="70571"/>
                  <a:pt x="76766" y="70761"/>
                </a:cubicBezTo>
                <a:cubicBezTo>
                  <a:pt x="76877" y="71149"/>
                  <a:pt x="77084" y="71173"/>
                  <a:pt x="77283" y="71173"/>
                </a:cubicBezTo>
                <a:cubicBezTo>
                  <a:pt x="77312" y="71173"/>
                  <a:pt x="77340" y="71173"/>
                  <a:pt x="77368" y="71173"/>
                </a:cubicBezTo>
                <a:cubicBezTo>
                  <a:pt x="77779" y="71046"/>
                  <a:pt x="77748" y="70761"/>
                  <a:pt x="77748" y="70571"/>
                </a:cubicBezTo>
                <a:cubicBezTo>
                  <a:pt x="77649" y="70226"/>
                  <a:pt x="77474" y="70188"/>
                  <a:pt x="77297" y="70188"/>
                </a:cubicBezTo>
                <a:close/>
                <a:moveTo>
                  <a:pt x="67550" y="70286"/>
                </a:moveTo>
                <a:cubicBezTo>
                  <a:pt x="67297" y="70381"/>
                  <a:pt x="67138" y="70540"/>
                  <a:pt x="67075" y="70761"/>
                </a:cubicBezTo>
                <a:cubicBezTo>
                  <a:pt x="66980" y="71110"/>
                  <a:pt x="67170" y="71395"/>
                  <a:pt x="67550" y="71553"/>
                </a:cubicBezTo>
                <a:cubicBezTo>
                  <a:pt x="67645" y="71616"/>
                  <a:pt x="67740" y="71616"/>
                  <a:pt x="67867" y="71616"/>
                </a:cubicBezTo>
                <a:cubicBezTo>
                  <a:pt x="68215" y="71458"/>
                  <a:pt x="68405" y="71173"/>
                  <a:pt x="68342" y="70825"/>
                </a:cubicBezTo>
                <a:cubicBezTo>
                  <a:pt x="68215" y="70540"/>
                  <a:pt x="68057" y="70413"/>
                  <a:pt x="67867" y="70286"/>
                </a:cubicBezTo>
                <a:close/>
                <a:moveTo>
                  <a:pt x="48580" y="71078"/>
                </a:moveTo>
                <a:cubicBezTo>
                  <a:pt x="48422" y="71173"/>
                  <a:pt x="48327" y="71236"/>
                  <a:pt x="48295" y="71395"/>
                </a:cubicBezTo>
                <a:cubicBezTo>
                  <a:pt x="48390" y="71521"/>
                  <a:pt x="48454" y="71648"/>
                  <a:pt x="48580" y="71680"/>
                </a:cubicBezTo>
                <a:cubicBezTo>
                  <a:pt x="48644" y="71648"/>
                  <a:pt x="48707" y="71616"/>
                  <a:pt x="48770" y="71616"/>
                </a:cubicBezTo>
                <a:cubicBezTo>
                  <a:pt x="48802" y="71521"/>
                  <a:pt x="48865" y="71490"/>
                  <a:pt x="48865" y="71395"/>
                </a:cubicBezTo>
                <a:cubicBezTo>
                  <a:pt x="48865" y="71331"/>
                  <a:pt x="48802" y="71236"/>
                  <a:pt x="48770" y="71173"/>
                </a:cubicBezTo>
                <a:cubicBezTo>
                  <a:pt x="48707" y="71141"/>
                  <a:pt x="48612" y="71078"/>
                  <a:pt x="48580" y="71078"/>
                </a:cubicBezTo>
                <a:close/>
                <a:moveTo>
                  <a:pt x="58259" y="70597"/>
                </a:moveTo>
                <a:cubicBezTo>
                  <a:pt x="57928" y="70597"/>
                  <a:pt x="57718" y="70707"/>
                  <a:pt x="57606" y="71015"/>
                </a:cubicBezTo>
                <a:lnTo>
                  <a:pt x="57606" y="71300"/>
                </a:lnTo>
                <a:cubicBezTo>
                  <a:pt x="57709" y="71609"/>
                  <a:pt x="57896" y="71729"/>
                  <a:pt x="58133" y="71729"/>
                </a:cubicBezTo>
                <a:cubicBezTo>
                  <a:pt x="58187" y="71729"/>
                  <a:pt x="58244" y="71723"/>
                  <a:pt x="58303" y="71711"/>
                </a:cubicBezTo>
                <a:cubicBezTo>
                  <a:pt x="58524" y="71680"/>
                  <a:pt x="58619" y="71490"/>
                  <a:pt x="58714" y="71331"/>
                </a:cubicBezTo>
                <a:lnTo>
                  <a:pt x="58714" y="70920"/>
                </a:lnTo>
                <a:lnTo>
                  <a:pt x="58398" y="70603"/>
                </a:lnTo>
                <a:cubicBezTo>
                  <a:pt x="58349" y="70599"/>
                  <a:pt x="58303" y="70597"/>
                  <a:pt x="58259" y="70597"/>
                </a:cubicBezTo>
                <a:close/>
                <a:moveTo>
                  <a:pt x="80154" y="71236"/>
                </a:moveTo>
                <a:cubicBezTo>
                  <a:pt x="79964" y="71300"/>
                  <a:pt x="79901" y="71395"/>
                  <a:pt x="79806" y="71616"/>
                </a:cubicBezTo>
                <a:cubicBezTo>
                  <a:pt x="79838" y="71806"/>
                  <a:pt x="79964" y="71933"/>
                  <a:pt x="80154" y="71965"/>
                </a:cubicBezTo>
                <a:cubicBezTo>
                  <a:pt x="80376" y="71933"/>
                  <a:pt x="80471" y="71806"/>
                  <a:pt x="80534" y="71616"/>
                </a:cubicBezTo>
                <a:cubicBezTo>
                  <a:pt x="80471" y="71395"/>
                  <a:pt x="80376" y="71300"/>
                  <a:pt x="80154" y="71236"/>
                </a:cubicBezTo>
                <a:close/>
                <a:moveTo>
                  <a:pt x="70432" y="71236"/>
                </a:moveTo>
                <a:cubicBezTo>
                  <a:pt x="70179" y="71395"/>
                  <a:pt x="70179" y="71395"/>
                  <a:pt x="70020" y="71648"/>
                </a:cubicBezTo>
                <a:cubicBezTo>
                  <a:pt x="69989" y="71996"/>
                  <a:pt x="70084" y="72250"/>
                  <a:pt x="70464" y="72408"/>
                </a:cubicBezTo>
                <a:cubicBezTo>
                  <a:pt x="70501" y="72413"/>
                  <a:pt x="70538" y="72416"/>
                  <a:pt x="70575" y="72416"/>
                </a:cubicBezTo>
                <a:cubicBezTo>
                  <a:pt x="70963" y="72416"/>
                  <a:pt x="71250" y="72112"/>
                  <a:pt x="71192" y="71648"/>
                </a:cubicBezTo>
                <a:cubicBezTo>
                  <a:pt x="70939" y="71300"/>
                  <a:pt x="70907" y="71236"/>
                  <a:pt x="70432" y="71236"/>
                </a:cubicBezTo>
                <a:close/>
                <a:moveTo>
                  <a:pt x="51336" y="72028"/>
                </a:moveTo>
                <a:cubicBezTo>
                  <a:pt x="51272" y="72123"/>
                  <a:pt x="51241" y="72155"/>
                  <a:pt x="51146" y="72186"/>
                </a:cubicBezTo>
                <a:lnTo>
                  <a:pt x="51146" y="72440"/>
                </a:lnTo>
                <a:lnTo>
                  <a:pt x="51304" y="72598"/>
                </a:lnTo>
                <a:lnTo>
                  <a:pt x="51462" y="72598"/>
                </a:lnTo>
                <a:cubicBezTo>
                  <a:pt x="51589" y="72503"/>
                  <a:pt x="51652" y="72471"/>
                  <a:pt x="51716" y="72440"/>
                </a:cubicBezTo>
                <a:lnTo>
                  <a:pt x="51716" y="72250"/>
                </a:lnTo>
                <a:cubicBezTo>
                  <a:pt x="51621" y="72155"/>
                  <a:pt x="51589" y="72123"/>
                  <a:pt x="51526" y="72028"/>
                </a:cubicBezTo>
                <a:close/>
                <a:moveTo>
                  <a:pt x="60969" y="71441"/>
                </a:moveTo>
                <a:cubicBezTo>
                  <a:pt x="60917" y="71441"/>
                  <a:pt x="60862" y="71447"/>
                  <a:pt x="60805" y="71458"/>
                </a:cubicBezTo>
                <a:cubicBezTo>
                  <a:pt x="60456" y="71680"/>
                  <a:pt x="60425" y="71711"/>
                  <a:pt x="60425" y="72186"/>
                </a:cubicBezTo>
                <a:cubicBezTo>
                  <a:pt x="60520" y="72440"/>
                  <a:pt x="60520" y="72440"/>
                  <a:pt x="60805" y="72598"/>
                </a:cubicBezTo>
                <a:cubicBezTo>
                  <a:pt x="60839" y="72601"/>
                  <a:pt x="60872" y="72603"/>
                  <a:pt x="60904" y="72603"/>
                </a:cubicBezTo>
                <a:cubicBezTo>
                  <a:pt x="61202" y="72603"/>
                  <a:pt x="61422" y="72469"/>
                  <a:pt x="61565" y="72155"/>
                </a:cubicBezTo>
                <a:cubicBezTo>
                  <a:pt x="61620" y="71737"/>
                  <a:pt x="61357" y="71441"/>
                  <a:pt x="60969" y="71441"/>
                </a:cubicBezTo>
                <a:close/>
                <a:moveTo>
                  <a:pt x="73346" y="72250"/>
                </a:moveTo>
                <a:lnTo>
                  <a:pt x="73092" y="72503"/>
                </a:lnTo>
                <a:lnTo>
                  <a:pt x="73092" y="72788"/>
                </a:lnTo>
                <a:lnTo>
                  <a:pt x="73346" y="73073"/>
                </a:lnTo>
                <a:lnTo>
                  <a:pt x="73631" y="73073"/>
                </a:lnTo>
                <a:cubicBezTo>
                  <a:pt x="73757" y="72946"/>
                  <a:pt x="73821" y="72851"/>
                  <a:pt x="73947" y="72788"/>
                </a:cubicBezTo>
                <a:lnTo>
                  <a:pt x="73947" y="72503"/>
                </a:lnTo>
                <a:cubicBezTo>
                  <a:pt x="73757" y="72440"/>
                  <a:pt x="73662" y="72313"/>
                  <a:pt x="73631" y="72250"/>
                </a:cubicBezTo>
                <a:close/>
                <a:moveTo>
                  <a:pt x="63686" y="72471"/>
                </a:moveTo>
                <a:lnTo>
                  <a:pt x="63433" y="72756"/>
                </a:lnTo>
                <a:lnTo>
                  <a:pt x="63433" y="73200"/>
                </a:lnTo>
                <a:lnTo>
                  <a:pt x="63686" y="73453"/>
                </a:lnTo>
                <a:lnTo>
                  <a:pt x="64130" y="73453"/>
                </a:lnTo>
                <a:lnTo>
                  <a:pt x="64415" y="73200"/>
                </a:lnTo>
                <a:lnTo>
                  <a:pt x="64415" y="72756"/>
                </a:lnTo>
                <a:lnTo>
                  <a:pt x="64130" y="72471"/>
                </a:lnTo>
                <a:close/>
                <a:moveTo>
                  <a:pt x="54344" y="72788"/>
                </a:moveTo>
                <a:cubicBezTo>
                  <a:pt x="54281" y="72915"/>
                  <a:pt x="54154" y="72978"/>
                  <a:pt x="54027" y="73105"/>
                </a:cubicBezTo>
                <a:cubicBezTo>
                  <a:pt x="54091" y="73390"/>
                  <a:pt x="54186" y="73516"/>
                  <a:pt x="54407" y="73516"/>
                </a:cubicBezTo>
                <a:cubicBezTo>
                  <a:pt x="54597" y="73453"/>
                  <a:pt x="54724" y="73295"/>
                  <a:pt x="54756" y="73136"/>
                </a:cubicBezTo>
                <a:cubicBezTo>
                  <a:pt x="54724" y="72946"/>
                  <a:pt x="54566" y="72820"/>
                  <a:pt x="54344" y="72788"/>
                </a:cubicBezTo>
                <a:close/>
                <a:moveTo>
                  <a:pt x="76322" y="73295"/>
                </a:moveTo>
                <a:cubicBezTo>
                  <a:pt x="76259" y="73390"/>
                  <a:pt x="76164" y="73421"/>
                  <a:pt x="76132" y="73453"/>
                </a:cubicBezTo>
                <a:lnTo>
                  <a:pt x="76132" y="73707"/>
                </a:lnTo>
                <a:lnTo>
                  <a:pt x="76291" y="73865"/>
                </a:lnTo>
                <a:lnTo>
                  <a:pt x="76449" y="73865"/>
                </a:lnTo>
                <a:cubicBezTo>
                  <a:pt x="76576" y="73770"/>
                  <a:pt x="76639" y="73738"/>
                  <a:pt x="76671" y="73707"/>
                </a:cubicBezTo>
                <a:lnTo>
                  <a:pt x="76671" y="73516"/>
                </a:lnTo>
                <a:cubicBezTo>
                  <a:pt x="76607" y="73390"/>
                  <a:pt x="76544" y="73358"/>
                  <a:pt x="76512" y="73295"/>
                </a:cubicBezTo>
                <a:close/>
                <a:moveTo>
                  <a:pt x="66695" y="73390"/>
                </a:moveTo>
                <a:cubicBezTo>
                  <a:pt x="66600" y="73453"/>
                  <a:pt x="66505" y="73548"/>
                  <a:pt x="66442" y="73611"/>
                </a:cubicBezTo>
                <a:lnTo>
                  <a:pt x="66442" y="73992"/>
                </a:lnTo>
                <a:cubicBezTo>
                  <a:pt x="66505" y="74055"/>
                  <a:pt x="66600" y="74182"/>
                  <a:pt x="66663" y="74245"/>
                </a:cubicBezTo>
                <a:lnTo>
                  <a:pt x="67012" y="74245"/>
                </a:lnTo>
                <a:cubicBezTo>
                  <a:pt x="67107" y="74182"/>
                  <a:pt x="67233" y="74087"/>
                  <a:pt x="67297" y="74023"/>
                </a:cubicBezTo>
                <a:lnTo>
                  <a:pt x="67297" y="73675"/>
                </a:lnTo>
                <a:cubicBezTo>
                  <a:pt x="67233" y="73580"/>
                  <a:pt x="67138" y="73453"/>
                  <a:pt x="67075" y="73390"/>
                </a:cubicBezTo>
                <a:close/>
                <a:moveTo>
                  <a:pt x="57194" y="73675"/>
                </a:moveTo>
                <a:cubicBezTo>
                  <a:pt x="57004" y="73707"/>
                  <a:pt x="56878" y="73833"/>
                  <a:pt x="56846" y="74023"/>
                </a:cubicBezTo>
                <a:cubicBezTo>
                  <a:pt x="56941" y="74213"/>
                  <a:pt x="57036" y="74340"/>
                  <a:pt x="57194" y="74372"/>
                </a:cubicBezTo>
                <a:cubicBezTo>
                  <a:pt x="57416" y="74340"/>
                  <a:pt x="57511" y="74213"/>
                  <a:pt x="57574" y="74023"/>
                </a:cubicBezTo>
                <a:cubicBezTo>
                  <a:pt x="57511" y="73833"/>
                  <a:pt x="57416" y="73707"/>
                  <a:pt x="57194" y="73675"/>
                </a:cubicBezTo>
                <a:close/>
                <a:moveTo>
                  <a:pt x="69672" y="74372"/>
                </a:moveTo>
                <a:cubicBezTo>
                  <a:pt x="69482" y="74403"/>
                  <a:pt x="69355" y="74530"/>
                  <a:pt x="69324" y="74720"/>
                </a:cubicBezTo>
                <a:cubicBezTo>
                  <a:pt x="69355" y="74942"/>
                  <a:pt x="69482" y="75037"/>
                  <a:pt x="69672" y="75100"/>
                </a:cubicBezTo>
                <a:cubicBezTo>
                  <a:pt x="69862" y="75037"/>
                  <a:pt x="69989" y="74942"/>
                  <a:pt x="70020" y="74720"/>
                </a:cubicBezTo>
                <a:cubicBezTo>
                  <a:pt x="69989" y="74530"/>
                  <a:pt x="69862" y="74403"/>
                  <a:pt x="69672" y="74372"/>
                </a:cubicBezTo>
                <a:close/>
                <a:moveTo>
                  <a:pt x="60076" y="74657"/>
                </a:moveTo>
                <a:cubicBezTo>
                  <a:pt x="59981" y="74720"/>
                  <a:pt x="59886" y="74783"/>
                  <a:pt x="59855" y="74815"/>
                </a:cubicBezTo>
                <a:lnTo>
                  <a:pt x="59855" y="75005"/>
                </a:lnTo>
                <a:cubicBezTo>
                  <a:pt x="59918" y="75100"/>
                  <a:pt x="59981" y="75132"/>
                  <a:pt x="60013" y="75195"/>
                </a:cubicBezTo>
                <a:lnTo>
                  <a:pt x="60203" y="75195"/>
                </a:lnTo>
                <a:cubicBezTo>
                  <a:pt x="60298" y="75163"/>
                  <a:pt x="60361" y="75100"/>
                  <a:pt x="60425" y="75037"/>
                </a:cubicBezTo>
                <a:lnTo>
                  <a:pt x="60425" y="74815"/>
                </a:lnTo>
                <a:lnTo>
                  <a:pt x="60235" y="74657"/>
                </a:lnTo>
                <a:close/>
                <a:moveTo>
                  <a:pt x="72491" y="75353"/>
                </a:moveTo>
                <a:cubicBezTo>
                  <a:pt x="72459" y="75417"/>
                  <a:pt x="72459" y="75480"/>
                  <a:pt x="72364" y="75575"/>
                </a:cubicBezTo>
                <a:cubicBezTo>
                  <a:pt x="72491" y="75575"/>
                  <a:pt x="72522" y="75512"/>
                  <a:pt x="72554" y="75512"/>
                </a:cubicBezTo>
                <a:cubicBezTo>
                  <a:pt x="72617" y="75512"/>
                  <a:pt x="72681" y="75512"/>
                  <a:pt x="72776" y="75480"/>
                </a:cubicBezTo>
                <a:lnTo>
                  <a:pt x="72776" y="75353"/>
                </a:lnTo>
                <a:close/>
                <a:moveTo>
                  <a:pt x="63053" y="75512"/>
                </a:moveTo>
                <a:cubicBezTo>
                  <a:pt x="62990" y="75575"/>
                  <a:pt x="62958" y="75607"/>
                  <a:pt x="62863" y="75607"/>
                </a:cubicBezTo>
                <a:cubicBezTo>
                  <a:pt x="62831" y="75670"/>
                  <a:pt x="62800" y="75765"/>
                  <a:pt x="62800" y="75797"/>
                </a:cubicBezTo>
                <a:cubicBezTo>
                  <a:pt x="62831" y="75955"/>
                  <a:pt x="62958" y="76050"/>
                  <a:pt x="63053" y="76082"/>
                </a:cubicBezTo>
                <a:cubicBezTo>
                  <a:pt x="63148" y="76050"/>
                  <a:pt x="63211" y="75987"/>
                  <a:pt x="63275" y="75987"/>
                </a:cubicBezTo>
                <a:cubicBezTo>
                  <a:pt x="63306" y="75923"/>
                  <a:pt x="63338" y="75860"/>
                  <a:pt x="63338" y="75797"/>
                </a:cubicBezTo>
                <a:cubicBezTo>
                  <a:pt x="63306" y="75733"/>
                  <a:pt x="63275" y="75638"/>
                  <a:pt x="63275" y="75607"/>
                </a:cubicBezTo>
                <a:cubicBezTo>
                  <a:pt x="63180" y="75575"/>
                  <a:pt x="63148" y="75512"/>
                  <a:pt x="63053" y="755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6"/>
          <p:cNvSpPr/>
          <p:nvPr/>
        </p:nvSpPr>
        <p:spPr>
          <a:xfrm>
            <a:off x="2240762" y="17"/>
            <a:ext cx="2702305" cy="1676375"/>
          </a:xfrm>
          <a:custGeom>
            <a:avLst/>
            <a:gdLst/>
            <a:ahLst/>
            <a:cxnLst/>
            <a:rect l="l" t="t" r="r" b="b"/>
            <a:pathLst>
              <a:path w="58733" h="36435" extrusionOk="0">
                <a:moveTo>
                  <a:pt x="20158" y="21"/>
                </a:moveTo>
                <a:lnTo>
                  <a:pt x="20130" y="105"/>
                </a:lnTo>
                <a:lnTo>
                  <a:pt x="20776" y="105"/>
                </a:lnTo>
                <a:lnTo>
                  <a:pt x="20776" y="21"/>
                </a:lnTo>
                <a:close/>
                <a:moveTo>
                  <a:pt x="38322" y="49"/>
                </a:moveTo>
                <a:lnTo>
                  <a:pt x="38322" y="105"/>
                </a:lnTo>
                <a:lnTo>
                  <a:pt x="38968" y="105"/>
                </a:lnTo>
                <a:lnTo>
                  <a:pt x="38968" y="49"/>
                </a:lnTo>
                <a:close/>
                <a:moveTo>
                  <a:pt x="1769" y="49"/>
                </a:moveTo>
                <a:cubicBezTo>
                  <a:pt x="1952" y="190"/>
                  <a:pt x="2092" y="260"/>
                  <a:pt x="2225" y="260"/>
                </a:cubicBezTo>
                <a:cubicBezTo>
                  <a:pt x="2359" y="260"/>
                  <a:pt x="2485" y="190"/>
                  <a:pt x="2639" y="49"/>
                </a:cubicBezTo>
                <a:close/>
                <a:moveTo>
                  <a:pt x="33971" y="49"/>
                </a:moveTo>
                <a:cubicBezTo>
                  <a:pt x="34097" y="190"/>
                  <a:pt x="34258" y="260"/>
                  <a:pt x="34420" y="260"/>
                </a:cubicBezTo>
                <a:cubicBezTo>
                  <a:pt x="34581" y="260"/>
                  <a:pt x="34743" y="190"/>
                  <a:pt x="34869" y="49"/>
                </a:cubicBezTo>
                <a:close/>
                <a:moveTo>
                  <a:pt x="52247" y="49"/>
                </a:moveTo>
                <a:cubicBezTo>
                  <a:pt x="52402" y="190"/>
                  <a:pt x="52549" y="260"/>
                  <a:pt x="52686" y="260"/>
                </a:cubicBezTo>
                <a:cubicBezTo>
                  <a:pt x="52823" y="260"/>
                  <a:pt x="52949" y="190"/>
                  <a:pt x="53061" y="49"/>
                </a:cubicBezTo>
                <a:close/>
                <a:moveTo>
                  <a:pt x="15750" y="49"/>
                </a:moveTo>
                <a:cubicBezTo>
                  <a:pt x="15919" y="232"/>
                  <a:pt x="16094" y="323"/>
                  <a:pt x="16256" y="323"/>
                </a:cubicBezTo>
                <a:cubicBezTo>
                  <a:pt x="16417" y="323"/>
                  <a:pt x="16564" y="232"/>
                  <a:pt x="16677" y="49"/>
                </a:cubicBezTo>
                <a:close/>
                <a:moveTo>
                  <a:pt x="29675" y="49"/>
                </a:moveTo>
                <a:cubicBezTo>
                  <a:pt x="29830" y="274"/>
                  <a:pt x="30019" y="386"/>
                  <a:pt x="30202" y="386"/>
                </a:cubicBezTo>
                <a:cubicBezTo>
                  <a:pt x="30384" y="386"/>
                  <a:pt x="30560" y="274"/>
                  <a:pt x="30686" y="49"/>
                </a:cubicBezTo>
                <a:close/>
                <a:moveTo>
                  <a:pt x="47924" y="49"/>
                </a:moveTo>
                <a:cubicBezTo>
                  <a:pt x="48078" y="274"/>
                  <a:pt x="48268" y="386"/>
                  <a:pt x="48450" y="386"/>
                </a:cubicBezTo>
                <a:cubicBezTo>
                  <a:pt x="48633" y="386"/>
                  <a:pt x="48808" y="274"/>
                  <a:pt x="48934" y="49"/>
                </a:cubicBezTo>
                <a:close/>
                <a:moveTo>
                  <a:pt x="11483" y="49"/>
                </a:moveTo>
                <a:cubicBezTo>
                  <a:pt x="11535" y="283"/>
                  <a:pt x="11732" y="445"/>
                  <a:pt x="11984" y="445"/>
                </a:cubicBezTo>
                <a:cubicBezTo>
                  <a:pt x="12004" y="445"/>
                  <a:pt x="12024" y="444"/>
                  <a:pt x="12044" y="442"/>
                </a:cubicBezTo>
                <a:cubicBezTo>
                  <a:pt x="12269" y="442"/>
                  <a:pt x="12494" y="274"/>
                  <a:pt x="12522" y="49"/>
                </a:cubicBezTo>
                <a:close/>
                <a:moveTo>
                  <a:pt x="43656" y="49"/>
                </a:moveTo>
                <a:cubicBezTo>
                  <a:pt x="43713" y="274"/>
                  <a:pt x="43937" y="442"/>
                  <a:pt x="44190" y="442"/>
                </a:cubicBezTo>
                <a:cubicBezTo>
                  <a:pt x="44208" y="444"/>
                  <a:pt x="44227" y="445"/>
                  <a:pt x="44245" y="445"/>
                </a:cubicBezTo>
                <a:cubicBezTo>
                  <a:pt x="44478" y="445"/>
                  <a:pt x="44699" y="283"/>
                  <a:pt x="44751" y="49"/>
                </a:cubicBezTo>
                <a:close/>
                <a:moveTo>
                  <a:pt x="7187" y="49"/>
                </a:moveTo>
                <a:cubicBezTo>
                  <a:pt x="7244" y="302"/>
                  <a:pt x="7468" y="498"/>
                  <a:pt x="7749" y="498"/>
                </a:cubicBezTo>
                <a:cubicBezTo>
                  <a:pt x="7767" y="500"/>
                  <a:pt x="7785" y="501"/>
                  <a:pt x="7802" y="501"/>
                </a:cubicBezTo>
                <a:cubicBezTo>
                  <a:pt x="8061" y="501"/>
                  <a:pt x="8286" y="312"/>
                  <a:pt x="8338" y="49"/>
                </a:cubicBezTo>
                <a:close/>
                <a:moveTo>
                  <a:pt x="25380" y="49"/>
                </a:moveTo>
                <a:cubicBezTo>
                  <a:pt x="25432" y="312"/>
                  <a:pt x="25657" y="501"/>
                  <a:pt x="25939" y="501"/>
                </a:cubicBezTo>
                <a:cubicBezTo>
                  <a:pt x="25958" y="501"/>
                  <a:pt x="25978" y="500"/>
                  <a:pt x="25997" y="498"/>
                </a:cubicBezTo>
                <a:cubicBezTo>
                  <a:pt x="26250" y="498"/>
                  <a:pt x="26475" y="302"/>
                  <a:pt x="26531" y="49"/>
                </a:cubicBezTo>
                <a:close/>
                <a:moveTo>
                  <a:pt x="39417" y="49"/>
                </a:moveTo>
                <a:cubicBezTo>
                  <a:pt x="39473" y="414"/>
                  <a:pt x="39670" y="583"/>
                  <a:pt x="39979" y="583"/>
                </a:cubicBezTo>
                <a:cubicBezTo>
                  <a:pt x="40287" y="583"/>
                  <a:pt x="40484" y="414"/>
                  <a:pt x="40540" y="49"/>
                </a:cubicBezTo>
                <a:close/>
                <a:moveTo>
                  <a:pt x="57610" y="49"/>
                </a:moveTo>
                <a:cubicBezTo>
                  <a:pt x="57694" y="414"/>
                  <a:pt x="57862" y="583"/>
                  <a:pt x="58171" y="583"/>
                </a:cubicBezTo>
                <a:cubicBezTo>
                  <a:pt x="58480" y="583"/>
                  <a:pt x="58648" y="414"/>
                  <a:pt x="58732" y="49"/>
                </a:cubicBezTo>
                <a:close/>
                <a:moveTo>
                  <a:pt x="2976" y="49"/>
                </a:moveTo>
                <a:cubicBezTo>
                  <a:pt x="3003" y="420"/>
                  <a:pt x="3204" y="641"/>
                  <a:pt x="3534" y="641"/>
                </a:cubicBezTo>
                <a:cubicBezTo>
                  <a:pt x="3553" y="641"/>
                  <a:pt x="3573" y="640"/>
                  <a:pt x="3594" y="639"/>
                </a:cubicBezTo>
                <a:cubicBezTo>
                  <a:pt x="3875" y="611"/>
                  <a:pt x="4127" y="330"/>
                  <a:pt x="4071" y="49"/>
                </a:cubicBezTo>
                <a:close/>
                <a:moveTo>
                  <a:pt x="21169" y="21"/>
                </a:moveTo>
                <a:cubicBezTo>
                  <a:pt x="21169" y="414"/>
                  <a:pt x="21365" y="611"/>
                  <a:pt x="21674" y="639"/>
                </a:cubicBezTo>
                <a:cubicBezTo>
                  <a:pt x="21695" y="640"/>
                  <a:pt x="21715" y="641"/>
                  <a:pt x="21736" y="641"/>
                </a:cubicBezTo>
                <a:cubicBezTo>
                  <a:pt x="22038" y="641"/>
                  <a:pt x="22239" y="442"/>
                  <a:pt x="22292" y="21"/>
                </a:cubicBezTo>
                <a:close/>
                <a:moveTo>
                  <a:pt x="53370" y="21"/>
                </a:moveTo>
                <a:cubicBezTo>
                  <a:pt x="53397" y="442"/>
                  <a:pt x="53620" y="641"/>
                  <a:pt x="53949" y="641"/>
                </a:cubicBezTo>
                <a:cubicBezTo>
                  <a:pt x="53971" y="641"/>
                  <a:pt x="53993" y="640"/>
                  <a:pt x="54016" y="639"/>
                </a:cubicBezTo>
                <a:lnTo>
                  <a:pt x="53988" y="639"/>
                </a:lnTo>
                <a:cubicBezTo>
                  <a:pt x="54325" y="611"/>
                  <a:pt x="54549" y="330"/>
                  <a:pt x="54465" y="21"/>
                </a:cubicBezTo>
                <a:close/>
                <a:moveTo>
                  <a:pt x="16929" y="49"/>
                </a:moveTo>
                <a:cubicBezTo>
                  <a:pt x="16845" y="274"/>
                  <a:pt x="16957" y="526"/>
                  <a:pt x="17182" y="611"/>
                </a:cubicBezTo>
                <a:cubicBezTo>
                  <a:pt x="17280" y="639"/>
                  <a:pt x="17386" y="653"/>
                  <a:pt x="17491" y="653"/>
                </a:cubicBezTo>
                <a:cubicBezTo>
                  <a:pt x="17596" y="653"/>
                  <a:pt x="17701" y="639"/>
                  <a:pt x="17800" y="611"/>
                </a:cubicBezTo>
                <a:cubicBezTo>
                  <a:pt x="18024" y="526"/>
                  <a:pt x="18137" y="274"/>
                  <a:pt x="18052" y="49"/>
                </a:cubicBezTo>
                <a:close/>
                <a:moveTo>
                  <a:pt x="49159" y="49"/>
                </a:moveTo>
                <a:cubicBezTo>
                  <a:pt x="49075" y="330"/>
                  <a:pt x="49159" y="583"/>
                  <a:pt x="49412" y="667"/>
                </a:cubicBezTo>
                <a:cubicBezTo>
                  <a:pt x="49500" y="692"/>
                  <a:pt x="49594" y="706"/>
                  <a:pt x="49691" y="706"/>
                </a:cubicBezTo>
                <a:cubicBezTo>
                  <a:pt x="49810" y="706"/>
                  <a:pt x="49934" y="685"/>
                  <a:pt x="50057" y="639"/>
                </a:cubicBezTo>
                <a:cubicBezTo>
                  <a:pt x="50254" y="526"/>
                  <a:pt x="50366" y="274"/>
                  <a:pt x="50254" y="49"/>
                </a:cubicBezTo>
                <a:close/>
                <a:moveTo>
                  <a:pt x="30967" y="49"/>
                </a:moveTo>
                <a:cubicBezTo>
                  <a:pt x="30854" y="274"/>
                  <a:pt x="30967" y="555"/>
                  <a:pt x="31219" y="667"/>
                </a:cubicBezTo>
                <a:cubicBezTo>
                  <a:pt x="31318" y="695"/>
                  <a:pt x="31416" y="709"/>
                  <a:pt x="31514" y="709"/>
                </a:cubicBezTo>
                <a:cubicBezTo>
                  <a:pt x="31612" y="709"/>
                  <a:pt x="31711" y="695"/>
                  <a:pt x="31809" y="667"/>
                </a:cubicBezTo>
                <a:cubicBezTo>
                  <a:pt x="32062" y="555"/>
                  <a:pt x="32174" y="274"/>
                  <a:pt x="32062" y="49"/>
                </a:cubicBezTo>
                <a:close/>
                <a:moveTo>
                  <a:pt x="36329" y="49"/>
                </a:moveTo>
                <a:lnTo>
                  <a:pt x="35178" y="77"/>
                </a:lnTo>
                <a:cubicBezTo>
                  <a:pt x="35178" y="477"/>
                  <a:pt x="35406" y="725"/>
                  <a:pt x="35741" y="725"/>
                </a:cubicBezTo>
                <a:cubicBezTo>
                  <a:pt x="35759" y="725"/>
                  <a:pt x="35777" y="724"/>
                  <a:pt x="35796" y="723"/>
                </a:cubicBezTo>
                <a:cubicBezTo>
                  <a:pt x="36132" y="723"/>
                  <a:pt x="36385" y="386"/>
                  <a:pt x="36329" y="49"/>
                </a:cubicBezTo>
                <a:close/>
                <a:moveTo>
                  <a:pt x="12718" y="49"/>
                </a:moveTo>
                <a:cubicBezTo>
                  <a:pt x="12634" y="358"/>
                  <a:pt x="12690" y="639"/>
                  <a:pt x="12971" y="751"/>
                </a:cubicBezTo>
                <a:cubicBezTo>
                  <a:pt x="13040" y="771"/>
                  <a:pt x="13114" y="780"/>
                  <a:pt x="13188" y="780"/>
                </a:cubicBezTo>
                <a:cubicBezTo>
                  <a:pt x="13323" y="780"/>
                  <a:pt x="13462" y="749"/>
                  <a:pt x="13588" y="695"/>
                </a:cubicBezTo>
                <a:cubicBezTo>
                  <a:pt x="13841" y="583"/>
                  <a:pt x="13925" y="274"/>
                  <a:pt x="13785" y="49"/>
                </a:cubicBezTo>
                <a:close/>
                <a:moveTo>
                  <a:pt x="27064" y="21"/>
                </a:moveTo>
                <a:cubicBezTo>
                  <a:pt x="26924" y="49"/>
                  <a:pt x="26671" y="105"/>
                  <a:pt x="26671" y="133"/>
                </a:cubicBezTo>
                <a:cubicBezTo>
                  <a:pt x="26643" y="330"/>
                  <a:pt x="26699" y="526"/>
                  <a:pt x="26784" y="695"/>
                </a:cubicBezTo>
                <a:cubicBezTo>
                  <a:pt x="26894" y="830"/>
                  <a:pt x="27053" y="895"/>
                  <a:pt x="27214" y="895"/>
                </a:cubicBezTo>
                <a:cubicBezTo>
                  <a:pt x="27420" y="895"/>
                  <a:pt x="27628" y="788"/>
                  <a:pt x="27738" y="583"/>
                </a:cubicBezTo>
                <a:cubicBezTo>
                  <a:pt x="27907" y="218"/>
                  <a:pt x="27794" y="21"/>
                  <a:pt x="27401" y="21"/>
                </a:cubicBezTo>
                <a:close/>
                <a:moveTo>
                  <a:pt x="45313" y="21"/>
                </a:moveTo>
                <a:cubicBezTo>
                  <a:pt x="45172" y="49"/>
                  <a:pt x="44948" y="77"/>
                  <a:pt x="44920" y="133"/>
                </a:cubicBezTo>
                <a:cubicBezTo>
                  <a:pt x="44892" y="302"/>
                  <a:pt x="44920" y="498"/>
                  <a:pt x="45004" y="667"/>
                </a:cubicBezTo>
                <a:cubicBezTo>
                  <a:pt x="45116" y="821"/>
                  <a:pt x="45299" y="898"/>
                  <a:pt x="45481" y="898"/>
                </a:cubicBezTo>
                <a:cubicBezTo>
                  <a:pt x="45664" y="898"/>
                  <a:pt x="45846" y="821"/>
                  <a:pt x="45959" y="667"/>
                </a:cubicBezTo>
                <a:cubicBezTo>
                  <a:pt x="46015" y="498"/>
                  <a:pt x="46043" y="330"/>
                  <a:pt x="46015" y="161"/>
                </a:cubicBezTo>
                <a:cubicBezTo>
                  <a:pt x="46015" y="77"/>
                  <a:pt x="45790" y="77"/>
                  <a:pt x="45678" y="21"/>
                </a:cubicBezTo>
                <a:close/>
                <a:moveTo>
                  <a:pt x="9040" y="21"/>
                </a:moveTo>
                <a:cubicBezTo>
                  <a:pt x="8535" y="21"/>
                  <a:pt x="8451" y="49"/>
                  <a:pt x="8451" y="358"/>
                </a:cubicBezTo>
                <a:cubicBezTo>
                  <a:pt x="8451" y="744"/>
                  <a:pt x="8749" y="941"/>
                  <a:pt x="9042" y="941"/>
                </a:cubicBezTo>
                <a:cubicBezTo>
                  <a:pt x="9325" y="941"/>
                  <a:pt x="9602" y="758"/>
                  <a:pt x="9602" y="386"/>
                </a:cubicBezTo>
                <a:cubicBezTo>
                  <a:pt x="9602" y="77"/>
                  <a:pt x="9546" y="21"/>
                  <a:pt x="9040" y="21"/>
                </a:cubicBezTo>
                <a:close/>
                <a:moveTo>
                  <a:pt x="4762" y="0"/>
                </a:moveTo>
                <a:cubicBezTo>
                  <a:pt x="4696" y="0"/>
                  <a:pt x="4633" y="7"/>
                  <a:pt x="4576" y="21"/>
                </a:cubicBezTo>
                <a:cubicBezTo>
                  <a:pt x="4436" y="77"/>
                  <a:pt x="4324" y="161"/>
                  <a:pt x="4240" y="302"/>
                </a:cubicBezTo>
                <a:cubicBezTo>
                  <a:pt x="4155" y="498"/>
                  <a:pt x="4240" y="751"/>
                  <a:pt x="4436" y="863"/>
                </a:cubicBezTo>
                <a:cubicBezTo>
                  <a:pt x="4563" y="918"/>
                  <a:pt x="4690" y="949"/>
                  <a:pt x="4817" y="949"/>
                </a:cubicBezTo>
                <a:cubicBezTo>
                  <a:pt x="4886" y="949"/>
                  <a:pt x="4956" y="939"/>
                  <a:pt x="5026" y="919"/>
                </a:cubicBezTo>
                <a:cubicBezTo>
                  <a:pt x="5194" y="863"/>
                  <a:pt x="5306" y="639"/>
                  <a:pt x="5447" y="470"/>
                </a:cubicBezTo>
                <a:cubicBezTo>
                  <a:pt x="5368" y="207"/>
                  <a:pt x="5289" y="18"/>
                  <a:pt x="5026" y="18"/>
                </a:cubicBezTo>
                <a:cubicBezTo>
                  <a:pt x="5008" y="18"/>
                  <a:pt x="4989" y="19"/>
                  <a:pt x="4970" y="21"/>
                </a:cubicBezTo>
                <a:cubicBezTo>
                  <a:pt x="4899" y="7"/>
                  <a:pt x="4829" y="0"/>
                  <a:pt x="4762" y="0"/>
                </a:cubicBezTo>
                <a:close/>
                <a:moveTo>
                  <a:pt x="41557" y="17"/>
                </a:moveTo>
                <a:cubicBezTo>
                  <a:pt x="41537" y="17"/>
                  <a:pt x="41517" y="19"/>
                  <a:pt x="41495" y="21"/>
                </a:cubicBezTo>
                <a:lnTo>
                  <a:pt x="41074" y="21"/>
                </a:lnTo>
                <a:cubicBezTo>
                  <a:pt x="40709" y="21"/>
                  <a:pt x="40596" y="190"/>
                  <a:pt x="40680" y="555"/>
                </a:cubicBezTo>
                <a:cubicBezTo>
                  <a:pt x="40759" y="815"/>
                  <a:pt x="41006" y="979"/>
                  <a:pt x="41265" y="979"/>
                </a:cubicBezTo>
                <a:cubicBezTo>
                  <a:pt x="41285" y="979"/>
                  <a:pt x="41306" y="978"/>
                  <a:pt x="41326" y="976"/>
                </a:cubicBezTo>
                <a:cubicBezTo>
                  <a:pt x="41663" y="891"/>
                  <a:pt x="41888" y="583"/>
                  <a:pt x="41832" y="274"/>
                </a:cubicBezTo>
                <a:cubicBezTo>
                  <a:pt x="41832" y="146"/>
                  <a:pt x="41761" y="17"/>
                  <a:pt x="41557" y="17"/>
                </a:cubicBezTo>
                <a:close/>
                <a:moveTo>
                  <a:pt x="55195" y="49"/>
                </a:moveTo>
                <a:cubicBezTo>
                  <a:pt x="54746" y="49"/>
                  <a:pt x="54606" y="105"/>
                  <a:pt x="54606" y="442"/>
                </a:cubicBezTo>
                <a:lnTo>
                  <a:pt x="54606" y="470"/>
                </a:lnTo>
                <a:cubicBezTo>
                  <a:pt x="54606" y="765"/>
                  <a:pt x="54861" y="1034"/>
                  <a:pt x="55152" y="1034"/>
                </a:cubicBezTo>
                <a:cubicBezTo>
                  <a:pt x="55166" y="1034"/>
                  <a:pt x="55181" y="1033"/>
                  <a:pt x="55195" y="1032"/>
                </a:cubicBezTo>
                <a:cubicBezTo>
                  <a:pt x="55211" y="1033"/>
                  <a:pt x="55226" y="1034"/>
                  <a:pt x="55242" y="1034"/>
                </a:cubicBezTo>
                <a:cubicBezTo>
                  <a:pt x="55557" y="1034"/>
                  <a:pt x="55811" y="763"/>
                  <a:pt x="55785" y="442"/>
                </a:cubicBezTo>
                <a:cubicBezTo>
                  <a:pt x="55785" y="133"/>
                  <a:pt x="55672" y="49"/>
                  <a:pt x="55195" y="49"/>
                </a:cubicBezTo>
                <a:close/>
                <a:moveTo>
                  <a:pt x="36918" y="21"/>
                </a:moveTo>
                <a:cubicBezTo>
                  <a:pt x="36582" y="21"/>
                  <a:pt x="36413" y="190"/>
                  <a:pt x="36413" y="498"/>
                </a:cubicBezTo>
                <a:cubicBezTo>
                  <a:pt x="36455" y="863"/>
                  <a:pt x="36743" y="1046"/>
                  <a:pt x="37024" y="1046"/>
                </a:cubicBezTo>
                <a:cubicBezTo>
                  <a:pt x="37305" y="1046"/>
                  <a:pt x="37578" y="863"/>
                  <a:pt x="37592" y="498"/>
                </a:cubicBezTo>
                <a:cubicBezTo>
                  <a:pt x="37592" y="133"/>
                  <a:pt x="37452" y="21"/>
                  <a:pt x="36918" y="21"/>
                </a:cubicBezTo>
                <a:close/>
                <a:moveTo>
                  <a:pt x="22993" y="49"/>
                </a:moveTo>
                <a:cubicBezTo>
                  <a:pt x="22516" y="49"/>
                  <a:pt x="22404" y="105"/>
                  <a:pt x="22404" y="414"/>
                </a:cubicBezTo>
                <a:lnTo>
                  <a:pt x="22404" y="442"/>
                </a:lnTo>
                <a:cubicBezTo>
                  <a:pt x="22376" y="863"/>
                  <a:pt x="22685" y="1074"/>
                  <a:pt x="22990" y="1074"/>
                </a:cubicBezTo>
                <a:cubicBezTo>
                  <a:pt x="23295" y="1074"/>
                  <a:pt x="23597" y="863"/>
                  <a:pt x="23555" y="442"/>
                </a:cubicBezTo>
                <a:cubicBezTo>
                  <a:pt x="23555" y="133"/>
                  <a:pt x="23471" y="49"/>
                  <a:pt x="22993" y="49"/>
                </a:cubicBezTo>
                <a:close/>
                <a:moveTo>
                  <a:pt x="51070" y="14"/>
                </a:moveTo>
                <a:cubicBezTo>
                  <a:pt x="51042" y="14"/>
                  <a:pt x="51013" y="16"/>
                  <a:pt x="50984" y="21"/>
                </a:cubicBezTo>
                <a:cubicBezTo>
                  <a:pt x="50591" y="21"/>
                  <a:pt x="50394" y="190"/>
                  <a:pt x="50394" y="555"/>
                </a:cubicBezTo>
                <a:cubicBezTo>
                  <a:pt x="50409" y="926"/>
                  <a:pt x="50693" y="1116"/>
                  <a:pt x="50975" y="1116"/>
                </a:cubicBezTo>
                <a:cubicBezTo>
                  <a:pt x="51247" y="1116"/>
                  <a:pt x="51518" y="941"/>
                  <a:pt x="51545" y="583"/>
                </a:cubicBezTo>
                <a:cubicBezTo>
                  <a:pt x="51597" y="275"/>
                  <a:pt x="51367" y="14"/>
                  <a:pt x="51070" y="14"/>
                </a:cubicBezTo>
                <a:close/>
                <a:moveTo>
                  <a:pt x="18599" y="19"/>
                </a:moveTo>
                <a:cubicBezTo>
                  <a:pt x="18339" y="19"/>
                  <a:pt x="18138" y="260"/>
                  <a:pt x="18165" y="526"/>
                </a:cubicBezTo>
                <a:cubicBezTo>
                  <a:pt x="18151" y="923"/>
                  <a:pt x="18444" y="1120"/>
                  <a:pt x="18741" y="1120"/>
                </a:cubicBezTo>
                <a:cubicBezTo>
                  <a:pt x="19054" y="1120"/>
                  <a:pt x="19373" y="902"/>
                  <a:pt x="19344" y="470"/>
                </a:cubicBezTo>
                <a:cubicBezTo>
                  <a:pt x="19316" y="133"/>
                  <a:pt x="19175" y="21"/>
                  <a:pt x="18642" y="21"/>
                </a:cubicBezTo>
                <a:cubicBezTo>
                  <a:pt x="18628" y="20"/>
                  <a:pt x="18613" y="19"/>
                  <a:pt x="18599" y="19"/>
                </a:cubicBezTo>
                <a:close/>
                <a:moveTo>
                  <a:pt x="568" y="63"/>
                </a:moveTo>
                <a:cubicBezTo>
                  <a:pt x="299" y="63"/>
                  <a:pt x="29" y="239"/>
                  <a:pt x="0" y="583"/>
                </a:cubicBezTo>
                <a:cubicBezTo>
                  <a:pt x="0" y="955"/>
                  <a:pt x="278" y="1137"/>
                  <a:pt x="557" y="1137"/>
                </a:cubicBezTo>
                <a:cubicBezTo>
                  <a:pt x="846" y="1137"/>
                  <a:pt x="1138" y="941"/>
                  <a:pt x="1123" y="555"/>
                </a:cubicBezTo>
                <a:cubicBezTo>
                  <a:pt x="1082" y="225"/>
                  <a:pt x="826" y="63"/>
                  <a:pt x="568" y="63"/>
                </a:cubicBezTo>
                <a:close/>
                <a:moveTo>
                  <a:pt x="14472" y="47"/>
                </a:moveTo>
                <a:cubicBezTo>
                  <a:pt x="14183" y="47"/>
                  <a:pt x="13953" y="316"/>
                  <a:pt x="13953" y="611"/>
                </a:cubicBezTo>
                <a:cubicBezTo>
                  <a:pt x="13953" y="957"/>
                  <a:pt x="14243" y="1198"/>
                  <a:pt x="14543" y="1198"/>
                </a:cubicBezTo>
                <a:cubicBezTo>
                  <a:pt x="14681" y="1198"/>
                  <a:pt x="14821" y="1147"/>
                  <a:pt x="14936" y="1032"/>
                </a:cubicBezTo>
                <a:cubicBezTo>
                  <a:pt x="15301" y="667"/>
                  <a:pt x="15020" y="49"/>
                  <a:pt x="14515" y="49"/>
                </a:cubicBezTo>
                <a:cubicBezTo>
                  <a:pt x="14501" y="48"/>
                  <a:pt x="14486" y="47"/>
                  <a:pt x="14472" y="47"/>
                </a:cubicBezTo>
                <a:close/>
                <a:moveTo>
                  <a:pt x="32767" y="63"/>
                </a:moveTo>
                <a:cubicBezTo>
                  <a:pt x="32490" y="63"/>
                  <a:pt x="32216" y="246"/>
                  <a:pt x="32202" y="611"/>
                </a:cubicBezTo>
                <a:cubicBezTo>
                  <a:pt x="32174" y="948"/>
                  <a:pt x="32427" y="1228"/>
                  <a:pt x="32763" y="1228"/>
                </a:cubicBezTo>
                <a:cubicBezTo>
                  <a:pt x="33100" y="1228"/>
                  <a:pt x="33381" y="948"/>
                  <a:pt x="33353" y="611"/>
                </a:cubicBezTo>
                <a:cubicBezTo>
                  <a:pt x="33325" y="246"/>
                  <a:pt x="33044" y="63"/>
                  <a:pt x="32767" y="63"/>
                </a:cubicBezTo>
                <a:close/>
                <a:moveTo>
                  <a:pt x="28520" y="104"/>
                </a:moveTo>
                <a:cubicBezTo>
                  <a:pt x="28034" y="104"/>
                  <a:pt x="27746" y="731"/>
                  <a:pt x="28103" y="1088"/>
                </a:cubicBezTo>
                <a:cubicBezTo>
                  <a:pt x="28226" y="1220"/>
                  <a:pt x="28380" y="1279"/>
                  <a:pt x="28531" y="1279"/>
                </a:cubicBezTo>
                <a:cubicBezTo>
                  <a:pt x="28829" y="1279"/>
                  <a:pt x="29114" y="1049"/>
                  <a:pt x="29114" y="695"/>
                </a:cubicBezTo>
                <a:cubicBezTo>
                  <a:pt x="29142" y="386"/>
                  <a:pt x="28889" y="105"/>
                  <a:pt x="28580" y="105"/>
                </a:cubicBezTo>
                <a:lnTo>
                  <a:pt x="28552" y="105"/>
                </a:lnTo>
                <a:cubicBezTo>
                  <a:pt x="28542" y="105"/>
                  <a:pt x="28531" y="104"/>
                  <a:pt x="28520" y="104"/>
                </a:cubicBezTo>
                <a:close/>
                <a:moveTo>
                  <a:pt x="46803" y="98"/>
                </a:moveTo>
                <a:cubicBezTo>
                  <a:pt x="46775" y="98"/>
                  <a:pt x="46746" y="100"/>
                  <a:pt x="46717" y="105"/>
                </a:cubicBezTo>
                <a:lnTo>
                  <a:pt x="46745" y="105"/>
                </a:lnTo>
                <a:cubicBezTo>
                  <a:pt x="46211" y="105"/>
                  <a:pt x="45987" y="751"/>
                  <a:pt x="46352" y="1116"/>
                </a:cubicBezTo>
                <a:cubicBezTo>
                  <a:pt x="46474" y="1230"/>
                  <a:pt x="46619" y="1281"/>
                  <a:pt x="46760" y="1281"/>
                </a:cubicBezTo>
                <a:cubicBezTo>
                  <a:pt x="47070" y="1281"/>
                  <a:pt x="47362" y="1034"/>
                  <a:pt x="47362" y="667"/>
                </a:cubicBezTo>
                <a:cubicBezTo>
                  <a:pt x="47362" y="359"/>
                  <a:pt x="47105" y="98"/>
                  <a:pt x="46803" y="98"/>
                </a:cubicBezTo>
                <a:close/>
                <a:moveTo>
                  <a:pt x="10289" y="178"/>
                </a:moveTo>
                <a:cubicBezTo>
                  <a:pt x="10144" y="178"/>
                  <a:pt x="9997" y="234"/>
                  <a:pt x="9883" y="358"/>
                </a:cubicBezTo>
                <a:cubicBezTo>
                  <a:pt x="9526" y="715"/>
                  <a:pt x="9786" y="1313"/>
                  <a:pt x="10271" y="1313"/>
                </a:cubicBezTo>
                <a:cubicBezTo>
                  <a:pt x="10282" y="1313"/>
                  <a:pt x="10293" y="1313"/>
                  <a:pt x="10304" y="1313"/>
                </a:cubicBezTo>
                <a:cubicBezTo>
                  <a:pt x="10613" y="1313"/>
                  <a:pt x="10865" y="1060"/>
                  <a:pt x="10865" y="723"/>
                </a:cubicBezTo>
                <a:cubicBezTo>
                  <a:pt x="10847" y="389"/>
                  <a:pt x="10571" y="178"/>
                  <a:pt x="10289" y="178"/>
                </a:cubicBezTo>
                <a:close/>
                <a:moveTo>
                  <a:pt x="42533" y="161"/>
                </a:moveTo>
                <a:cubicBezTo>
                  <a:pt x="42197" y="161"/>
                  <a:pt x="41916" y="414"/>
                  <a:pt x="41944" y="751"/>
                </a:cubicBezTo>
                <a:cubicBezTo>
                  <a:pt x="41925" y="1112"/>
                  <a:pt x="42214" y="1344"/>
                  <a:pt x="42516" y="1344"/>
                </a:cubicBezTo>
                <a:cubicBezTo>
                  <a:pt x="42660" y="1344"/>
                  <a:pt x="42808" y="1290"/>
                  <a:pt x="42926" y="1172"/>
                </a:cubicBezTo>
                <a:cubicBezTo>
                  <a:pt x="43320" y="807"/>
                  <a:pt x="43067" y="161"/>
                  <a:pt x="42533" y="161"/>
                </a:cubicBezTo>
                <a:close/>
                <a:moveTo>
                  <a:pt x="24349" y="222"/>
                </a:moveTo>
                <a:cubicBezTo>
                  <a:pt x="24058" y="222"/>
                  <a:pt x="23770" y="445"/>
                  <a:pt x="23751" y="779"/>
                </a:cubicBezTo>
                <a:cubicBezTo>
                  <a:pt x="23723" y="1088"/>
                  <a:pt x="23948" y="1369"/>
                  <a:pt x="24285" y="1397"/>
                </a:cubicBezTo>
                <a:cubicBezTo>
                  <a:pt x="24297" y="1397"/>
                  <a:pt x="24308" y="1398"/>
                  <a:pt x="24320" y="1398"/>
                </a:cubicBezTo>
                <a:cubicBezTo>
                  <a:pt x="24830" y="1398"/>
                  <a:pt x="25092" y="799"/>
                  <a:pt x="24762" y="414"/>
                </a:cubicBezTo>
                <a:cubicBezTo>
                  <a:pt x="24648" y="281"/>
                  <a:pt x="24498" y="222"/>
                  <a:pt x="24349" y="222"/>
                </a:cubicBezTo>
                <a:close/>
                <a:moveTo>
                  <a:pt x="6031" y="273"/>
                </a:moveTo>
                <a:cubicBezTo>
                  <a:pt x="5548" y="273"/>
                  <a:pt x="5314" y="871"/>
                  <a:pt x="5643" y="1228"/>
                </a:cubicBezTo>
                <a:cubicBezTo>
                  <a:pt x="5763" y="1348"/>
                  <a:pt x="5909" y="1401"/>
                  <a:pt x="6052" y="1401"/>
                </a:cubicBezTo>
                <a:cubicBezTo>
                  <a:pt x="6346" y="1401"/>
                  <a:pt x="6626" y="1175"/>
                  <a:pt x="6626" y="835"/>
                </a:cubicBezTo>
                <a:cubicBezTo>
                  <a:pt x="6626" y="526"/>
                  <a:pt x="6373" y="274"/>
                  <a:pt x="6064" y="274"/>
                </a:cubicBezTo>
                <a:cubicBezTo>
                  <a:pt x="6053" y="273"/>
                  <a:pt x="6042" y="273"/>
                  <a:pt x="6031" y="273"/>
                </a:cubicBezTo>
                <a:close/>
                <a:moveTo>
                  <a:pt x="56561" y="272"/>
                </a:moveTo>
                <a:cubicBezTo>
                  <a:pt x="56546" y="272"/>
                  <a:pt x="56530" y="272"/>
                  <a:pt x="56515" y="274"/>
                </a:cubicBezTo>
                <a:lnTo>
                  <a:pt x="56543" y="274"/>
                </a:lnTo>
                <a:cubicBezTo>
                  <a:pt x="56037" y="274"/>
                  <a:pt x="55757" y="919"/>
                  <a:pt x="56150" y="1284"/>
                </a:cubicBezTo>
                <a:cubicBezTo>
                  <a:pt x="56269" y="1413"/>
                  <a:pt x="56419" y="1470"/>
                  <a:pt x="56566" y="1470"/>
                </a:cubicBezTo>
                <a:cubicBezTo>
                  <a:pt x="56868" y="1470"/>
                  <a:pt x="57160" y="1231"/>
                  <a:pt x="57160" y="891"/>
                </a:cubicBezTo>
                <a:cubicBezTo>
                  <a:pt x="57160" y="543"/>
                  <a:pt x="56879" y="272"/>
                  <a:pt x="56561" y="272"/>
                </a:cubicBezTo>
                <a:close/>
                <a:moveTo>
                  <a:pt x="1813" y="354"/>
                </a:moveTo>
                <a:cubicBezTo>
                  <a:pt x="1670" y="354"/>
                  <a:pt x="1523" y="407"/>
                  <a:pt x="1404" y="526"/>
                </a:cubicBezTo>
                <a:cubicBezTo>
                  <a:pt x="1067" y="891"/>
                  <a:pt x="1320" y="1481"/>
                  <a:pt x="1825" y="1481"/>
                </a:cubicBezTo>
                <a:cubicBezTo>
                  <a:pt x="2134" y="1481"/>
                  <a:pt x="2387" y="1256"/>
                  <a:pt x="2387" y="948"/>
                </a:cubicBezTo>
                <a:lnTo>
                  <a:pt x="2387" y="919"/>
                </a:lnTo>
                <a:cubicBezTo>
                  <a:pt x="2387" y="579"/>
                  <a:pt x="2107" y="354"/>
                  <a:pt x="1813" y="354"/>
                </a:cubicBezTo>
                <a:close/>
                <a:moveTo>
                  <a:pt x="38302" y="279"/>
                </a:moveTo>
                <a:cubicBezTo>
                  <a:pt x="38150" y="279"/>
                  <a:pt x="37996" y="338"/>
                  <a:pt x="37873" y="470"/>
                </a:cubicBezTo>
                <a:cubicBezTo>
                  <a:pt x="37508" y="835"/>
                  <a:pt x="37789" y="1481"/>
                  <a:pt x="38322" y="1481"/>
                </a:cubicBezTo>
                <a:cubicBezTo>
                  <a:pt x="38631" y="1453"/>
                  <a:pt x="38884" y="1172"/>
                  <a:pt x="38856" y="863"/>
                </a:cubicBezTo>
                <a:lnTo>
                  <a:pt x="38912" y="863"/>
                </a:lnTo>
                <a:cubicBezTo>
                  <a:pt x="38893" y="509"/>
                  <a:pt x="38602" y="279"/>
                  <a:pt x="38302" y="279"/>
                </a:cubicBezTo>
                <a:close/>
                <a:moveTo>
                  <a:pt x="20068" y="354"/>
                </a:moveTo>
                <a:cubicBezTo>
                  <a:pt x="19921" y="354"/>
                  <a:pt x="19772" y="407"/>
                  <a:pt x="19653" y="526"/>
                </a:cubicBezTo>
                <a:cubicBezTo>
                  <a:pt x="19316" y="891"/>
                  <a:pt x="19568" y="1509"/>
                  <a:pt x="20074" y="1509"/>
                </a:cubicBezTo>
                <a:cubicBezTo>
                  <a:pt x="20411" y="1509"/>
                  <a:pt x="20663" y="1256"/>
                  <a:pt x="20663" y="919"/>
                </a:cubicBezTo>
                <a:cubicBezTo>
                  <a:pt x="20663" y="579"/>
                  <a:pt x="20371" y="354"/>
                  <a:pt x="20068" y="354"/>
                </a:cubicBezTo>
                <a:close/>
                <a:moveTo>
                  <a:pt x="52267" y="355"/>
                </a:moveTo>
                <a:cubicBezTo>
                  <a:pt x="51774" y="355"/>
                  <a:pt x="51504" y="964"/>
                  <a:pt x="51854" y="1341"/>
                </a:cubicBezTo>
                <a:cubicBezTo>
                  <a:pt x="51978" y="1474"/>
                  <a:pt x="52134" y="1533"/>
                  <a:pt x="52288" y="1533"/>
                </a:cubicBezTo>
                <a:cubicBezTo>
                  <a:pt x="52586" y="1533"/>
                  <a:pt x="52874" y="1309"/>
                  <a:pt x="52893" y="976"/>
                </a:cubicBezTo>
                <a:cubicBezTo>
                  <a:pt x="52920" y="628"/>
                  <a:pt x="52666" y="356"/>
                  <a:pt x="52350" y="356"/>
                </a:cubicBezTo>
                <a:cubicBezTo>
                  <a:pt x="52340" y="356"/>
                  <a:pt x="52330" y="356"/>
                  <a:pt x="52320" y="357"/>
                </a:cubicBezTo>
                <a:lnTo>
                  <a:pt x="52320" y="357"/>
                </a:lnTo>
                <a:cubicBezTo>
                  <a:pt x="52302" y="355"/>
                  <a:pt x="52284" y="355"/>
                  <a:pt x="52267" y="355"/>
                </a:cubicBezTo>
                <a:close/>
                <a:moveTo>
                  <a:pt x="15863" y="414"/>
                </a:moveTo>
                <a:cubicBezTo>
                  <a:pt x="15357" y="414"/>
                  <a:pt x="15076" y="1032"/>
                  <a:pt x="15441" y="1397"/>
                </a:cubicBezTo>
                <a:cubicBezTo>
                  <a:pt x="15556" y="1521"/>
                  <a:pt x="15703" y="1577"/>
                  <a:pt x="15848" y="1577"/>
                </a:cubicBezTo>
                <a:cubicBezTo>
                  <a:pt x="16130" y="1577"/>
                  <a:pt x="16405" y="1365"/>
                  <a:pt x="16424" y="1032"/>
                </a:cubicBezTo>
                <a:cubicBezTo>
                  <a:pt x="16424" y="695"/>
                  <a:pt x="16171" y="442"/>
                  <a:pt x="15863" y="414"/>
                </a:cubicBezTo>
                <a:close/>
                <a:moveTo>
                  <a:pt x="34008" y="412"/>
                </a:moveTo>
                <a:cubicBezTo>
                  <a:pt x="33693" y="412"/>
                  <a:pt x="33437" y="682"/>
                  <a:pt x="33437" y="1004"/>
                </a:cubicBezTo>
                <a:cubicBezTo>
                  <a:pt x="33437" y="1364"/>
                  <a:pt x="33732" y="1597"/>
                  <a:pt x="34036" y="1597"/>
                </a:cubicBezTo>
                <a:cubicBezTo>
                  <a:pt x="34182" y="1597"/>
                  <a:pt x="34330" y="1543"/>
                  <a:pt x="34448" y="1425"/>
                </a:cubicBezTo>
                <a:cubicBezTo>
                  <a:pt x="34841" y="1060"/>
                  <a:pt x="34588" y="414"/>
                  <a:pt x="34055" y="414"/>
                </a:cubicBezTo>
                <a:cubicBezTo>
                  <a:pt x="34039" y="413"/>
                  <a:pt x="34024" y="412"/>
                  <a:pt x="34008" y="412"/>
                </a:cubicBezTo>
                <a:close/>
                <a:moveTo>
                  <a:pt x="29788" y="470"/>
                </a:moveTo>
                <a:cubicBezTo>
                  <a:pt x="29254" y="498"/>
                  <a:pt x="29001" y="1116"/>
                  <a:pt x="29394" y="1481"/>
                </a:cubicBezTo>
                <a:cubicBezTo>
                  <a:pt x="29522" y="1599"/>
                  <a:pt x="29673" y="1653"/>
                  <a:pt x="29819" y="1653"/>
                </a:cubicBezTo>
                <a:cubicBezTo>
                  <a:pt x="30123" y="1653"/>
                  <a:pt x="30405" y="1420"/>
                  <a:pt x="30405" y="1060"/>
                </a:cubicBezTo>
                <a:cubicBezTo>
                  <a:pt x="30405" y="723"/>
                  <a:pt x="30124" y="470"/>
                  <a:pt x="29788" y="470"/>
                </a:cubicBezTo>
                <a:close/>
                <a:moveTo>
                  <a:pt x="48064" y="470"/>
                </a:moveTo>
                <a:cubicBezTo>
                  <a:pt x="47727" y="470"/>
                  <a:pt x="47475" y="723"/>
                  <a:pt x="47475" y="1060"/>
                </a:cubicBezTo>
                <a:cubicBezTo>
                  <a:pt x="47475" y="1420"/>
                  <a:pt x="47770" y="1653"/>
                  <a:pt x="48073" y="1653"/>
                </a:cubicBezTo>
                <a:cubicBezTo>
                  <a:pt x="48219" y="1653"/>
                  <a:pt x="48367" y="1599"/>
                  <a:pt x="48485" y="1481"/>
                </a:cubicBezTo>
                <a:cubicBezTo>
                  <a:pt x="48850" y="1116"/>
                  <a:pt x="48598" y="470"/>
                  <a:pt x="48064" y="470"/>
                </a:cubicBezTo>
                <a:close/>
                <a:moveTo>
                  <a:pt x="11570" y="550"/>
                </a:moveTo>
                <a:cubicBezTo>
                  <a:pt x="11282" y="550"/>
                  <a:pt x="10996" y="776"/>
                  <a:pt x="10978" y="1116"/>
                </a:cubicBezTo>
                <a:cubicBezTo>
                  <a:pt x="10978" y="1425"/>
                  <a:pt x="11230" y="1677"/>
                  <a:pt x="11539" y="1706"/>
                </a:cubicBezTo>
                <a:cubicBezTo>
                  <a:pt x="12044" y="1706"/>
                  <a:pt x="12325" y="1088"/>
                  <a:pt x="11960" y="723"/>
                </a:cubicBezTo>
                <a:cubicBezTo>
                  <a:pt x="11850" y="604"/>
                  <a:pt x="11710" y="550"/>
                  <a:pt x="11570" y="550"/>
                </a:cubicBezTo>
                <a:close/>
                <a:moveTo>
                  <a:pt x="25576" y="620"/>
                </a:moveTo>
                <a:cubicBezTo>
                  <a:pt x="25440" y="620"/>
                  <a:pt x="25302" y="669"/>
                  <a:pt x="25183" y="779"/>
                </a:cubicBezTo>
                <a:cubicBezTo>
                  <a:pt x="24790" y="1116"/>
                  <a:pt x="25015" y="1762"/>
                  <a:pt x="25548" y="1790"/>
                </a:cubicBezTo>
                <a:cubicBezTo>
                  <a:pt x="25565" y="1791"/>
                  <a:pt x="25582" y="1792"/>
                  <a:pt x="25599" y="1792"/>
                </a:cubicBezTo>
                <a:cubicBezTo>
                  <a:pt x="25913" y="1792"/>
                  <a:pt x="26166" y="1548"/>
                  <a:pt x="26166" y="1228"/>
                </a:cubicBezTo>
                <a:lnTo>
                  <a:pt x="26166" y="1256"/>
                </a:lnTo>
                <a:cubicBezTo>
                  <a:pt x="26186" y="884"/>
                  <a:pt x="25890" y="620"/>
                  <a:pt x="25576" y="620"/>
                </a:cubicBezTo>
                <a:close/>
                <a:moveTo>
                  <a:pt x="7336" y="691"/>
                </a:moveTo>
                <a:cubicBezTo>
                  <a:pt x="7198" y="691"/>
                  <a:pt x="7054" y="744"/>
                  <a:pt x="6935" y="863"/>
                </a:cubicBezTo>
                <a:cubicBezTo>
                  <a:pt x="6570" y="1200"/>
                  <a:pt x="6822" y="1818"/>
                  <a:pt x="7328" y="1818"/>
                </a:cubicBezTo>
                <a:cubicBezTo>
                  <a:pt x="7637" y="1818"/>
                  <a:pt x="7889" y="1565"/>
                  <a:pt x="7889" y="1256"/>
                </a:cubicBezTo>
                <a:cubicBezTo>
                  <a:pt x="7889" y="916"/>
                  <a:pt x="7622" y="691"/>
                  <a:pt x="7336" y="691"/>
                </a:cubicBezTo>
                <a:close/>
                <a:moveTo>
                  <a:pt x="43719" y="607"/>
                </a:moveTo>
                <a:cubicBezTo>
                  <a:pt x="42952" y="607"/>
                  <a:pt x="42925" y="1818"/>
                  <a:pt x="43741" y="1818"/>
                </a:cubicBezTo>
                <a:cubicBezTo>
                  <a:pt x="44499" y="1790"/>
                  <a:pt x="44555" y="695"/>
                  <a:pt x="43797" y="611"/>
                </a:cubicBezTo>
                <a:cubicBezTo>
                  <a:pt x="43770" y="608"/>
                  <a:pt x="43744" y="607"/>
                  <a:pt x="43719" y="607"/>
                </a:cubicBezTo>
                <a:close/>
                <a:moveTo>
                  <a:pt x="39563" y="666"/>
                </a:moveTo>
                <a:cubicBezTo>
                  <a:pt x="39552" y="666"/>
                  <a:pt x="39541" y="666"/>
                  <a:pt x="39529" y="667"/>
                </a:cubicBezTo>
                <a:cubicBezTo>
                  <a:pt x="39193" y="667"/>
                  <a:pt x="38940" y="948"/>
                  <a:pt x="38940" y="1256"/>
                </a:cubicBezTo>
                <a:cubicBezTo>
                  <a:pt x="38940" y="1617"/>
                  <a:pt x="39234" y="1862"/>
                  <a:pt x="39547" y="1862"/>
                </a:cubicBezTo>
                <a:cubicBezTo>
                  <a:pt x="39697" y="1862"/>
                  <a:pt x="39851" y="1805"/>
                  <a:pt x="39979" y="1677"/>
                </a:cubicBezTo>
                <a:cubicBezTo>
                  <a:pt x="40336" y="1293"/>
                  <a:pt x="40074" y="666"/>
                  <a:pt x="39563" y="666"/>
                </a:cubicBezTo>
                <a:close/>
                <a:moveTo>
                  <a:pt x="57824" y="665"/>
                </a:moveTo>
                <a:cubicBezTo>
                  <a:pt x="57809" y="665"/>
                  <a:pt x="57794" y="665"/>
                  <a:pt x="57778" y="667"/>
                </a:cubicBezTo>
                <a:lnTo>
                  <a:pt x="57778" y="695"/>
                </a:lnTo>
                <a:cubicBezTo>
                  <a:pt x="57245" y="695"/>
                  <a:pt x="56992" y="1341"/>
                  <a:pt x="57385" y="1706"/>
                </a:cubicBezTo>
                <a:cubicBezTo>
                  <a:pt x="57499" y="1820"/>
                  <a:pt x="57640" y="1871"/>
                  <a:pt x="57781" y="1871"/>
                </a:cubicBezTo>
                <a:cubicBezTo>
                  <a:pt x="58090" y="1871"/>
                  <a:pt x="58396" y="1623"/>
                  <a:pt x="58396" y="1256"/>
                </a:cubicBezTo>
                <a:cubicBezTo>
                  <a:pt x="58396" y="935"/>
                  <a:pt x="58140" y="665"/>
                  <a:pt x="57824" y="665"/>
                </a:cubicBezTo>
                <a:close/>
                <a:moveTo>
                  <a:pt x="3114" y="749"/>
                </a:moveTo>
                <a:cubicBezTo>
                  <a:pt x="3096" y="749"/>
                  <a:pt x="3079" y="750"/>
                  <a:pt x="3060" y="751"/>
                </a:cubicBezTo>
                <a:cubicBezTo>
                  <a:pt x="2387" y="835"/>
                  <a:pt x="2415" y="1846"/>
                  <a:pt x="3089" y="1874"/>
                </a:cubicBezTo>
                <a:cubicBezTo>
                  <a:pt x="3107" y="1875"/>
                  <a:pt x="3124" y="1876"/>
                  <a:pt x="3142" y="1876"/>
                </a:cubicBezTo>
                <a:cubicBezTo>
                  <a:pt x="3884" y="1876"/>
                  <a:pt x="3858" y="749"/>
                  <a:pt x="3114" y="749"/>
                </a:cubicBezTo>
                <a:close/>
                <a:moveTo>
                  <a:pt x="21290" y="749"/>
                </a:moveTo>
                <a:cubicBezTo>
                  <a:pt x="21000" y="749"/>
                  <a:pt x="20749" y="993"/>
                  <a:pt x="20776" y="1313"/>
                </a:cubicBezTo>
                <a:cubicBezTo>
                  <a:pt x="20776" y="1659"/>
                  <a:pt x="21065" y="1899"/>
                  <a:pt x="21365" y="1899"/>
                </a:cubicBezTo>
                <a:cubicBezTo>
                  <a:pt x="21503" y="1899"/>
                  <a:pt x="21643" y="1849"/>
                  <a:pt x="21758" y="1734"/>
                </a:cubicBezTo>
                <a:cubicBezTo>
                  <a:pt x="22123" y="1369"/>
                  <a:pt x="21870" y="751"/>
                  <a:pt x="21337" y="751"/>
                </a:cubicBezTo>
                <a:cubicBezTo>
                  <a:pt x="21321" y="750"/>
                  <a:pt x="21306" y="749"/>
                  <a:pt x="21290" y="749"/>
                </a:cubicBezTo>
                <a:close/>
                <a:moveTo>
                  <a:pt x="53567" y="723"/>
                </a:moveTo>
                <a:lnTo>
                  <a:pt x="53567" y="751"/>
                </a:lnTo>
                <a:cubicBezTo>
                  <a:pt x="53033" y="751"/>
                  <a:pt x="52753" y="1397"/>
                  <a:pt x="53146" y="1762"/>
                </a:cubicBezTo>
                <a:cubicBezTo>
                  <a:pt x="53268" y="1876"/>
                  <a:pt x="53416" y="1927"/>
                  <a:pt x="53560" y="1927"/>
                </a:cubicBezTo>
                <a:cubicBezTo>
                  <a:pt x="53876" y="1927"/>
                  <a:pt x="54176" y="1679"/>
                  <a:pt x="54156" y="1313"/>
                </a:cubicBezTo>
                <a:cubicBezTo>
                  <a:pt x="54156" y="976"/>
                  <a:pt x="53876" y="723"/>
                  <a:pt x="53567" y="723"/>
                </a:cubicBezTo>
                <a:close/>
                <a:moveTo>
                  <a:pt x="17126" y="807"/>
                </a:moveTo>
                <a:cubicBezTo>
                  <a:pt x="16621" y="807"/>
                  <a:pt x="16340" y="1397"/>
                  <a:pt x="16705" y="1790"/>
                </a:cubicBezTo>
                <a:cubicBezTo>
                  <a:pt x="16815" y="1909"/>
                  <a:pt x="16955" y="1962"/>
                  <a:pt x="17095" y="1962"/>
                </a:cubicBezTo>
                <a:cubicBezTo>
                  <a:pt x="17383" y="1962"/>
                  <a:pt x="17668" y="1737"/>
                  <a:pt x="17687" y="1397"/>
                </a:cubicBezTo>
                <a:cubicBezTo>
                  <a:pt x="17687" y="1088"/>
                  <a:pt x="17435" y="807"/>
                  <a:pt x="17126" y="807"/>
                </a:cubicBezTo>
                <a:close/>
                <a:moveTo>
                  <a:pt x="35318" y="779"/>
                </a:moveTo>
                <a:cubicBezTo>
                  <a:pt x="35009" y="779"/>
                  <a:pt x="34729" y="1032"/>
                  <a:pt x="34701" y="1369"/>
                </a:cubicBezTo>
                <a:cubicBezTo>
                  <a:pt x="34681" y="1736"/>
                  <a:pt x="34981" y="1983"/>
                  <a:pt x="35297" y="1983"/>
                </a:cubicBezTo>
                <a:cubicBezTo>
                  <a:pt x="35441" y="1983"/>
                  <a:pt x="35589" y="1932"/>
                  <a:pt x="35711" y="1818"/>
                </a:cubicBezTo>
                <a:cubicBezTo>
                  <a:pt x="36104" y="1453"/>
                  <a:pt x="35852" y="807"/>
                  <a:pt x="35318" y="779"/>
                </a:cubicBezTo>
                <a:close/>
                <a:moveTo>
                  <a:pt x="49281" y="861"/>
                </a:moveTo>
                <a:cubicBezTo>
                  <a:pt x="48968" y="861"/>
                  <a:pt x="48738" y="1130"/>
                  <a:pt x="48738" y="1425"/>
                </a:cubicBezTo>
                <a:lnTo>
                  <a:pt x="48710" y="1453"/>
                </a:lnTo>
                <a:cubicBezTo>
                  <a:pt x="48710" y="1813"/>
                  <a:pt x="49004" y="2058"/>
                  <a:pt x="49317" y="2058"/>
                </a:cubicBezTo>
                <a:cubicBezTo>
                  <a:pt x="49467" y="2058"/>
                  <a:pt x="49621" y="2002"/>
                  <a:pt x="49749" y="1874"/>
                </a:cubicBezTo>
                <a:cubicBezTo>
                  <a:pt x="50114" y="1509"/>
                  <a:pt x="49861" y="863"/>
                  <a:pt x="49327" y="863"/>
                </a:cubicBezTo>
                <a:cubicBezTo>
                  <a:pt x="49312" y="862"/>
                  <a:pt x="49296" y="861"/>
                  <a:pt x="49281" y="861"/>
                </a:cubicBezTo>
                <a:close/>
                <a:moveTo>
                  <a:pt x="12874" y="943"/>
                </a:moveTo>
                <a:cubicBezTo>
                  <a:pt x="12731" y="943"/>
                  <a:pt x="12585" y="997"/>
                  <a:pt x="12465" y="1116"/>
                </a:cubicBezTo>
                <a:cubicBezTo>
                  <a:pt x="12129" y="1481"/>
                  <a:pt x="12381" y="2071"/>
                  <a:pt x="12887" y="2071"/>
                </a:cubicBezTo>
                <a:cubicBezTo>
                  <a:pt x="13195" y="2071"/>
                  <a:pt x="13448" y="1818"/>
                  <a:pt x="13448" y="1509"/>
                </a:cubicBezTo>
                <a:cubicBezTo>
                  <a:pt x="13448" y="1169"/>
                  <a:pt x="13168" y="943"/>
                  <a:pt x="12874" y="943"/>
                </a:cubicBezTo>
                <a:close/>
                <a:moveTo>
                  <a:pt x="281" y="1313"/>
                </a:moveTo>
                <a:lnTo>
                  <a:pt x="618" y="2099"/>
                </a:lnTo>
                <a:cubicBezTo>
                  <a:pt x="758" y="1649"/>
                  <a:pt x="674" y="1453"/>
                  <a:pt x="281" y="1313"/>
                </a:cubicBezTo>
                <a:close/>
                <a:moveTo>
                  <a:pt x="58732" y="1144"/>
                </a:moveTo>
                <a:cubicBezTo>
                  <a:pt x="58368" y="1453"/>
                  <a:pt x="58368" y="1846"/>
                  <a:pt x="58732" y="2099"/>
                </a:cubicBezTo>
                <a:lnTo>
                  <a:pt x="58732" y="1144"/>
                </a:lnTo>
                <a:close/>
                <a:moveTo>
                  <a:pt x="31054" y="914"/>
                </a:moveTo>
                <a:cubicBezTo>
                  <a:pt x="30916" y="914"/>
                  <a:pt x="30775" y="959"/>
                  <a:pt x="30658" y="1060"/>
                </a:cubicBezTo>
                <a:cubicBezTo>
                  <a:pt x="30293" y="1425"/>
                  <a:pt x="30517" y="2071"/>
                  <a:pt x="31051" y="2099"/>
                </a:cubicBezTo>
                <a:cubicBezTo>
                  <a:pt x="31066" y="2100"/>
                  <a:pt x="31082" y="2101"/>
                  <a:pt x="31097" y="2101"/>
                </a:cubicBezTo>
                <a:cubicBezTo>
                  <a:pt x="31413" y="2101"/>
                  <a:pt x="31669" y="1830"/>
                  <a:pt x="31669" y="1509"/>
                </a:cubicBezTo>
                <a:lnTo>
                  <a:pt x="31669" y="1537"/>
                </a:lnTo>
                <a:cubicBezTo>
                  <a:pt x="31688" y="1163"/>
                  <a:pt x="31377" y="914"/>
                  <a:pt x="31054" y="914"/>
                </a:cubicBezTo>
                <a:close/>
                <a:moveTo>
                  <a:pt x="26840" y="976"/>
                </a:moveTo>
                <a:cubicBezTo>
                  <a:pt x="26503" y="976"/>
                  <a:pt x="26250" y="1228"/>
                  <a:pt x="26250" y="1565"/>
                </a:cubicBezTo>
                <a:lnTo>
                  <a:pt x="26250" y="1593"/>
                </a:lnTo>
                <a:cubicBezTo>
                  <a:pt x="26250" y="1933"/>
                  <a:pt x="26543" y="2159"/>
                  <a:pt x="26845" y="2159"/>
                </a:cubicBezTo>
                <a:cubicBezTo>
                  <a:pt x="26992" y="2159"/>
                  <a:pt x="27141" y="2106"/>
                  <a:pt x="27261" y="1986"/>
                </a:cubicBezTo>
                <a:cubicBezTo>
                  <a:pt x="27626" y="1621"/>
                  <a:pt x="27373" y="976"/>
                  <a:pt x="26840" y="976"/>
                </a:cubicBezTo>
                <a:close/>
                <a:moveTo>
                  <a:pt x="45120" y="975"/>
                </a:moveTo>
                <a:cubicBezTo>
                  <a:pt x="45110" y="975"/>
                  <a:pt x="45099" y="975"/>
                  <a:pt x="45088" y="976"/>
                </a:cubicBezTo>
                <a:cubicBezTo>
                  <a:pt x="44751" y="976"/>
                  <a:pt x="44499" y="1228"/>
                  <a:pt x="44499" y="1565"/>
                </a:cubicBezTo>
                <a:cubicBezTo>
                  <a:pt x="44499" y="1925"/>
                  <a:pt x="44793" y="2170"/>
                  <a:pt x="45097" y="2170"/>
                </a:cubicBezTo>
                <a:cubicBezTo>
                  <a:pt x="45243" y="2170"/>
                  <a:pt x="45391" y="2114"/>
                  <a:pt x="45509" y="1986"/>
                </a:cubicBezTo>
                <a:cubicBezTo>
                  <a:pt x="45894" y="1629"/>
                  <a:pt x="45633" y="975"/>
                  <a:pt x="45120" y="975"/>
                </a:cubicBezTo>
                <a:close/>
                <a:moveTo>
                  <a:pt x="8647" y="1088"/>
                </a:moveTo>
                <a:cubicBezTo>
                  <a:pt x="8338" y="1088"/>
                  <a:pt x="8086" y="1341"/>
                  <a:pt x="8086" y="1649"/>
                </a:cubicBezTo>
                <a:cubicBezTo>
                  <a:pt x="8086" y="1976"/>
                  <a:pt x="8361" y="2197"/>
                  <a:pt x="8652" y="2197"/>
                </a:cubicBezTo>
                <a:cubicBezTo>
                  <a:pt x="8787" y="2197"/>
                  <a:pt x="8925" y="2149"/>
                  <a:pt x="9040" y="2042"/>
                </a:cubicBezTo>
                <a:cubicBezTo>
                  <a:pt x="9405" y="1677"/>
                  <a:pt x="9153" y="1088"/>
                  <a:pt x="8647" y="1088"/>
                </a:cubicBezTo>
                <a:close/>
                <a:moveTo>
                  <a:pt x="40849" y="1004"/>
                </a:moveTo>
                <a:cubicBezTo>
                  <a:pt x="40512" y="1032"/>
                  <a:pt x="40259" y="1284"/>
                  <a:pt x="40259" y="1621"/>
                </a:cubicBezTo>
                <a:cubicBezTo>
                  <a:pt x="40240" y="1982"/>
                  <a:pt x="40542" y="2227"/>
                  <a:pt x="40860" y="2227"/>
                </a:cubicBezTo>
                <a:cubicBezTo>
                  <a:pt x="41013" y="2227"/>
                  <a:pt x="41171" y="2170"/>
                  <a:pt x="41298" y="2042"/>
                </a:cubicBezTo>
                <a:cubicBezTo>
                  <a:pt x="41663" y="1677"/>
                  <a:pt x="41410" y="1004"/>
                  <a:pt x="40849" y="1004"/>
                </a:cubicBezTo>
                <a:close/>
                <a:moveTo>
                  <a:pt x="4408" y="1144"/>
                </a:moveTo>
                <a:cubicBezTo>
                  <a:pt x="3931" y="1144"/>
                  <a:pt x="3678" y="1734"/>
                  <a:pt x="4015" y="2099"/>
                </a:cubicBezTo>
                <a:cubicBezTo>
                  <a:pt x="4131" y="2205"/>
                  <a:pt x="4269" y="2253"/>
                  <a:pt x="4404" y="2253"/>
                </a:cubicBezTo>
                <a:cubicBezTo>
                  <a:pt x="4694" y="2253"/>
                  <a:pt x="4970" y="2032"/>
                  <a:pt x="4970" y="1706"/>
                </a:cubicBezTo>
                <a:cubicBezTo>
                  <a:pt x="4941" y="1397"/>
                  <a:pt x="4717" y="1172"/>
                  <a:pt x="4408" y="1144"/>
                </a:cubicBezTo>
                <a:close/>
                <a:moveTo>
                  <a:pt x="22628" y="1116"/>
                </a:moveTo>
                <a:cubicBezTo>
                  <a:pt x="22095" y="1116"/>
                  <a:pt x="21842" y="1734"/>
                  <a:pt x="22207" y="2099"/>
                </a:cubicBezTo>
                <a:cubicBezTo>
                  <a:pt x="22326" y="2226"/>
                  <a:pt x="22474" y="2283"/>
                  <a:pt x="22620" y="2283"/>
                </a:cubicBezTo>
                <a:cubicBezTo>
                  <a:pt x="22923" y="2283"/>
                  <a:pt x="23218" y="2038"/>
                  <a:pt x="23218" y="1677"/>
                </a:cubicBezTo>
                <a:cubicBezTo>
                  <a:pt x="23218" y="1369"/>
                  <a:pt x="22937" y="1116"/>
                  <a:pt x="22628" y="1116"/>
                </a:cubicBezTo>
                <a:close/>
                <a:moveTo>
                  <a:pt x="54812" y="1169"/>
                </a:moveTo>
                <a:cubicBezTo>
                  <a:pt x="54662" y="1169"/>
                  <a:pt x="54508" y="1222"/>
                  <a:pt x="54381" y="1341"/>
                </a:cubicBezTo>
                <a:cubicBezTo>
                  <a:pt x="54016" y="1734"/>
                  <a:pt x="54297" y="2379"/>
                  <a:pt x="54830" y="2379"/>
                </a:cubicBezTo>
                <a:cubicBezTo>
                  <a:pt x="55167" y="2351"/>
                  <a:pt x="55420" y="2099"/>
                  <a:pt x="55420" y="1762"/>
                </a:cubicBezTo>
                <a:cubicBezTo>
                  <a:pt x="55420" y="1401"/>
                  <a:pt x="55125" y="1169"/>
                  <a:pt x="54812" y="1169"/>
                </a:cubicBezTo>
                <a:close/>
                <a:moveTo>
                  <a:pt x="36638" y="1172"/>
                </a:moveTo>
                <a:cubicBezTo>
                  <a:pt x="36329" y="1172"/>
                  <a:pt x="36048" y="1425"/>
                  <a:pt x="36020" y="1734"/>
                </a:cubicBezTo>
                <a:lnTo>
                  <a:pt x="36020" y="1762"/>
                </a:lnTo>
                <a:cubicBezTo>
                  <a:pt x="36001" y="2128"/>
                  <a:pt x="36299" y="2388"/>
                  <a:pt x="36624" y="2388"/>
                </a:cubicBezTo>
                <a:cubicBezTo>
                  <a:pt x="36773" y="2388"/>
                  <a:pt x="36927" y="2334"/>
                  <a:pt x="37059" y="2211"/>
                </a:cubicBezTo>
                <a:cubicBezTo>
                  <a:pt x="37452" y="1846"/>
                  <a:pt x="37199" y="1172"/>
                  <a:pt x="36638" y="1172"/>
                </a:cubicBezTo>
                <a:close/>
                <a:moveTo>
                  <a:pt x="18394" y="1255"/>
                </a:moveTo>
                <a:cubicBezTo>
                  <a:pt x="18383" y="1255"/>
                  <a:pt x="18372" y="1256"/>
                  <a:pt x="18361" y="1256"/>
                </a:cubicBezTo>
                <a:cubicBezTo>
                  <a:pt x="18052" y="1256"/>
                  <a:pt x="17800" y="1509"/>
                  <a:pt x="17800" y="1818"/>
                </a:cubicBezTo>
                <a:cubicBezTo>
                  <a:pt x="17800" y="2164"/>
                  <a:pt x="18090" y="2405"/>
                  <a:pt x="18389" y="2405"/>
                </a:cubicBezTo>
                <a:cubicBezTo>
                  <a:pt x="18527" y="2405"/>
                  <a:pt x="18667" y="2354"/>
                  <a:pt x="18782" y="2239"/>
                </a:cubicBezTo>
                <a:cubicBezTo>
                  <a:pt x="19139" y="1855"/>
                  <a:pt x="18879" y="1255"/>
                  <a:pt x="18394" y="1255"/>
                </a:cubicBezTo>
                <a:close/>
                <a:moveTo>
                  <a:pt x="50591" y="1228"/>
                </a:moveTo>
                <a:cubicBezTo>
                  <a:pt x="50057" y="1228"/>
                  <a:pt x="49777" y="1874"/>
                  <a:pt x="50170" y="2267"/>
                </a:cubicBezTo>
                <a:cubicBezTo>
                  <a:pt x="50292" y="2381"/>
                  <a:pt x="50440" y="2432"/>
                  <a:pt x="50585" y="2432"/>
                </a:cubicBezTo>
                <a:cubicBezTo>
                  <a:pt x="50903" y="2432"/>
                  <a:pt x="51208" y="2185"/>
                  <a:pt x="51208" y="1818"/>
                </a:cubicBezTo>
                <a:cubicBezTo>
                  <a:pt x="51180" y="1481"/>
                  <a:pt x="50928" y="1228"/>
                  <a:pt x="50591" y="1228"/>
                </a:cubicBezTo>
                <a:close/>
                <a:moveTo>
                  <a:pt x="14150" y="1313"/>
                </a:moveTo>
                <a:cubicBezTo>
                  <a:pt x="13841" y="1341"/>
                  <a:pt x="13588" y="1565"/>
                  <a:pt x="13588" y="1874"/>
                </a:cubicBezTo>
                <a:cubicBezTo>
                  <a:pt x="13588" y="2221"/>
                  <a:pt x="13866" y="2449"/>
                  <a:pt x="14158" y="2449"/>
                </a:cubicBezTo>
                <a:cubicBezTo>
                  <a:pt x="14292" y="2449"/>
                  <a:pt x="14428" y="2401"/>
                  <a:pt x="14543" y="2295"/>
                </a:cubicBezTo>
                <a:cubicBezTo>
                  <a:pt x="14908" y="1930"/>
                  <a:pt x="14655" y="1313"/>
                  <a:pt x="14150" y="1313"/>
                </a:cubicBezTo>
                <a:close/>
                <a:moveTo>
                  <a:pt x="32398" y="1284"/>
                </a:moveTo>
                <a:cubicBezTo>
                  <a:pt x="32062" y="1284"/>
                  <a:pt x="31809" y="1537"/>
                  <a:pt x="31809" y="1874"/>
                </a:cubicBezTo>
                <a:cubicBezTo>
                  <a:pt x="31790" y="2241"/>
                  <a:pt x="32089" y="2488"/>
                  <a:pt x="32406" y="2488"/>
                </a:cubicBezTo>
                <a:cubicBezTo>
                  <a:pt x="32549" y="2488"/>
                  <a:pt x="32697" y="2437"/>
                  <a:pt x="32820" y="2323"/>
                </a:cubicBezTo>
                <a:cubicBezTo>
                  <a:pt x="33213" y="1958"/>
                  <a:pt x="32932" y="1284"/>
                  <a:pt x="32398" y="1284"/>
                </a:cubicBezTo>
                <a:close/>
                <a:moveTo>
                  <a:pt x="50198" y="2520"/>
                </a:moveTo>
                <a:cubicBezTo>
                  <a:pt x="50203" y="2520"/>
                  <a:pt x="50207" y="2520"/>
                  <a:pt x="50212" y="2520"/>
                </a:cubicBezTo>
                <a:lnTo>
                  <a:pt x="50212" y="2520"/>
                </a:lnTo>
                <a:cubicBezTo>
                  <a:pt x="50217" y="2520"/>
                  <a:pt x="50221" y="2520"/>
                  <a:pt x="50226" y="2520"/>
                </a:cubicBezTo>
                <a:close/>
                <a:moveTo>
                  <a:pt x="9916" y="1439"/>
                </a:moveTo>
                <a:cubicBezTo>
                  <a:pt x="9619" y="1439"/>
                  <a:pt x="9321" y="1642"/>
                  <a:pt x="9349" y="2042"/>
                </a:cubicBezTo>
                <a:cubicBezTo>
                  <a:pt x="9390" y="2372"/>
                  <a:pt x="9647" y="2534"/>
                  <a:pt x="9905" y="2534"/>
                </a:cubicBezTo>
                <a:cubicBezTo>
                  <a:pt x="10173" y="2534"/>
                  <a:pt x="10444" y="2358"/>
                  <a:pt x="10472" y="2014"/>
                </a:cubicBezTo>
                <a:cubicBezTo>
                  <a:pt x="10486" y="1628"/>
                  <a:pt x="10202" y="1439"/>
                  <a:pt x="9916" y="1439"/>
                </a:cubicBezTo>
                <a:close/>
                <a:moveTo>
                  <a:pt x="46380" y="1341"/>
                </a:moveTo>
                <a:cubicBezTo>
                  <a:pt x="45818" y="1341"/>
                  <a:pt x="45537" y="1986"/>
                  <a:pt x="45930" y="2379"/>
                </a:cubicBezTo>
                <a:cubicBezTo>
                  <a:pt x="46058" y="2507"/>
                  <a:pt x="46212" y="2564"/>
                  <a:pt x="46362" y="2564"/>
                </a:cubicBezTo>
                <a:cubicBezTo>
                  <a:pt x="46675" y="2564"/>
                  <a:pt x="46969" y="2319"/>
                  <a:pt x="46969" y="1958"/>
                </a:cubicBezTo>
                <a:cubicBezTo>
                  <a:pt x="46969" y="1621"/>
                  <a:pt x="46688" y="1341"/>
                  <a:pt x="46380" y="1341"/>
                </a:cubicBezTo>
                <a:close/>
                <a:moveTo>
                  <a:pt x="45959" y="2576"/>
                </a:moveTo>
                <a:cubicBezTo>
                  <a:pt x="45966" y="2576"/>
                  <a:pt x="45973" y="2576"/>
                  <a:pt x="45980" y="2576"/>
                </a:cubicBezTo>
                <a:lnTo>
                  <a:pt x="45980" y="2576"/>
                </a:lnTo>
                <a:cubicBezTo>
                  <a:pt x="45982" y="2576"/>
                  <a:pt x="45984" y="2576"/>
                  <a:pt x="45987" y="2576"/>
                </a:cubicBezTo>
                <a:close/>
                <a:moveTo>
                  <a:pt x="28166" y="1430"/>
                </a:moveTo>
                <a:cubicBezTo>
                  <a:pt x="28015" y="1430"/>
                  <a:pt x="27861" y="1489"/>
                  <a:pt x="27738" y="1621"/>
                </a:cubicBezTo>
                <a:cubicBezTo>
                  <a:pt x="27373" y="2014"/>
                  <a:pt x="27654" y="2632"/>
                  <a:pt x="28187" y="2632"/>
                </a:cubicBezTo>
                <a:cubicBezTo>
                  <a:pt x="28524" y="2632"/>
                  <a:pt x="28777" y="2323"/>
                  <a:pt x="28749" y="1986"/>
                </a:cubicBezTo>
                <a:lnTo>
                  <a:pt x="28749" y="1986"/>
                </a:lnTo>
                <a:lnTo>
                  <a:pt x="28749" y="2014"/>
                </a:lnTo>
                <a:cubicBezTo>
                  <a:pt x="28749" y="1660"/>
                  <a:pt x="28464" y="1430"/>
                  <a:pt x="28166" y="1430"/>
                </a:cubicBezTo>
                <a:close/>
                <a:moveTo>
                  <a:pt x="5675" y="1607"/>
                </a:moveTo>
                <a:cubicBezTo>
                  <a:pt x="5545" y="1607"/>
                  <a:pt x="5413" y="1655"/>
                  <a:pt x="5306" y="1762"/>
                </a:cubicBezTo>
                <a:cubicBezTo>
                  <a:pt x="4970" y="2099"/>
                  <a:pt x="5194" y="2660"/>
                  <a:pt x="5671" y="2660"/>
                </a:cubicBezTo>
                <a:cubicBezTo>
                  <a:pt x="5980" y="2660"/>
                  <a:pt x="6205" y="2436"/>
                  <a:pt x="6205" y="2155"/>
                </a:cubicBezTo>
                <a:cubicBezTo>
                  <a:pt x="6224" y="1829"/>
                  <a:pt x="5955" y="1607"/>
                  <a:pt x="5675" y="1607"/>
                </a:cubicBezTo>
                <a:close/>
                <a:moveTo>
                  <a:pt x="23864" y="1512"/>
                </a:moveTo>
                <a:cubicBezTo>
                  <a:pt x="23726" y="1512"/>
                  <a:pt x="23586" y="1563"/>
                  <a:pt x="23471" y="1677"/>
                </a:cubicBezTo>
                <a:cubicBezTo>
                  <a:pt x="23078" y="2042"/>
                  <a:pt x="23330" y="2660"/>
                  <a:pt x="23864" y="2688"/>
                </a:cubicBezTo>
                <a:cubicBezTo>
                  <a:pt x="24201" y="2688"/>
                  <a:pt x="24453" y="2407"/>
                  <a:pt x="24453" y="2099"/>
                </a:cubicBezTo>
                <a:cubicBezTo>
                  <a:pt x="24453" y="1752"/>
                  <a:pt x="24163" y="1512"/>
                  <a:pt x="23864" y="1512"/>
                </a:cubicBezTo>
                <a:close/>
                <a:moveTo>
                  <a:pt x="42140" y="1453"/>
                </a:moveTo>
                <a:lnTo>
                  <a:pt x="42112" y="1481"/>
                </a:lnTo>
                <a:cubicBezTo>
                  <a:pt x="41579" y="1481"/>
                  <a:pt x="41298" y="2155"/>
                  <a:pt x="41691" y="2548"/>
                </a:cubicBezTo>
                <a:cubicBezTo>
                  <a:pt x="41814" y="2662"/>
                  <a:pt x="41961" y="2713"/>
                  <a:pt x="42106" y="2713"/>
                </a:cubicBezTo>
                <a:cubicBezTo>
                  <a:pt x="42425" y="2713"/>
                  <a:pt x="42730" y="2465"/>
                  <a:pt x="42730" y="2099"/>
                </a:cubicBezTo>
                <a:cubicBezTo>
                  <a:pt x="42730" y="1762"/>
                  <a:pt x="42449" y="1481"/>
                  <a:pt x="42140" y="1453"/>
                </a:cubicBezTo>
                <a:close/>
                <a:moveTo>
                  <a:pt x="1460" y="1677"/>
                </a:moveTo>
                <a:cubicBezTo>
                  <a:pt x="983" y="1677"/>
                  <a:pt x="758" y="2239"/>
                  <a:pt x="1067" y="2576"/>
                </a:cubicBezTo>
                <a:cubicBezTo>
                  <a:pt x="1169" y="2678"/>
                  <a:pt x="1301" y="2725"/>
                  <a:pt x="1433" y="2725"/>
                </a:cubicBezTo>
                <a:cubicBezTo>
                  <a:pt x="1701" y="2725"/>
                  <a:pt x="1966" y="2531"/>
                  <a:pt x="1966" y="2211"/>
                </a:cubicBezTo>
                <a:cubicBezTo>
                  <a:pt x="1966" y="1930"/>
                  <a:pt x="1741" y="1677"/>
                  <a:pt x="1460" y="1677"/>
                </a:cubicBezTo>
                <a:close/>
                <a:moveTo>
                  <a:pt x="56065" y="1537"/>
                </a:moveTo>
                <a:cubicBezTo>
                  <a:pt x="55532" y="1537"/>
                  <a:pt x="55279" y="2211"/>
                  <a:pt x="55672" y="2576"/>
                </a:cubicBezTo>
                <a:cubicBezTo>
                  <a:pt x="55795" y="2690"/>
                  <a:pt x="55942" y="2741"/>
                  <a:pt x="56086" y="2741"/>
                </a:cubicBezTo>
                <a:cubicBezTo>
                  <a:pt x="56403" y="2741"/>
                  <a:pt x="56702" y="2494"/>
                  <a:pt x="56683" y="2127"/>
                </a:cubicBezTo>
                <a:cubicBezTo>
                  <a:pt x="56683" y="1790"/>
                  <a:pt x="56402" y="1537"/>
                  <a:pt x="56065" y="1537"/>
                </a:cubicBezTo>
                <a:close/>
                <a:moveTo>
                  <a:pt x="37868" y="1536"/>
                </a:moveTo>
                <a:cubicBezTo>
                  <a:pt x="37355" y="1536"/>
                  <a:pt x="37067" y="2164"/>
                  <a:pt x="37424" y="2576"/>
                </a:cubicBezTo>
                <a:cubicBezTo>
                  <a:pt x="37550" y="2712"/>
                  <a:pt x="37713" y="2774"/>
                  <a:pt x="37873" y="2774"/>
                </a:cubicBezTo>
                <a:cubicBezTo>
                  <a:pt x="38177" y="2774"/>
                  <a:pt x="38472" y="2550"/>
                  <a:pt x="38491" y="2183"/>
                </a:cubicBezTo>
                <a:cubicBezTo>
                  <a:pt x="38491" y="1846"/>
                  <a:pt x="38266" y="1565"/>
                  <a:pt x="37929" y="1537"/>
                </a:cubicBezTo>
                <a:lnTo>
                  <a:pt x="37901" y="1537"/>
                </a:lnTo>
                <a:cubicBezTo>
                  <a:pt x="37890" y="1537"/>
                  <a:pt x="37879" y="1536"/>
                  <a:pt x="37868" y="1536"/>
                </a:cubicBezTo>
                <a:close/>
                <a:moveTo>
                  <a:pt x="19653" y="1621"/>
                </a:moveTo>
                <a:cubicBezTo>
                  <a:pt x="19316" y="1621"/>
                  <a:pt x="19063" y="1874"/>
                  <a:pt x="19063" y="2211"/>
                </a:cubicBezTo>
                <a:cubicBezTo>
                  <a:pt x="19063" y="2551"/>
                  <a:pt x="19343" y="2777"/>
                  <a:pt x="19637" y="2777"/>
                </a:cubicBezTo>
                <a:cubicBezTo>
                  <a:pt x="19780" y="2777"/>
                  <a:pt x="19926" y="2723"/>
                  <a:pt x="20046" y="2604"/>
                </a:cubicBezTo>
                <a:cubicBezTo>
                  <a:pt x="20411" y="2239"/>
                  <a:pt x="20158" y="1621"/>
                  <a:pt x="19653" y="1621"/>
                </a:cubicBezTo>
                <a:close/>
                <a:moveTo>
                  <a:pt x="33645" y="1634"/>
                </a:moveTo>
                <a:cubicBezTo>
                  <a:pt x="33494" y="1634"/>
                  <a:pt x="33340" y="1690"/>
                  <a:pt x="33213" y="1818"/>
                </a:cubicBezTo>
                <a:cubicBezTo>
                  <a:pt x="32855" y="2203"/>
                  <a:pt x="33117" y="2857"/>
                  <a:pt x="33630" y="2857"/>
                </a:cubicBezTo>
                <a:cubicBezTo>
                  <a:pt x="33640" y="2857"/>
                  <a:pt x="33651" y="2857"/>
                  <a:pt x="33662" y="2857"/>
                </a:cubicBezTo>
                <a:cubicBezTo>
                  <a:pt x="33999" y="2857"/>
                  <a:pt x="34251" y="2576"/>
                  <a:pt x="34279" y="2267"/>
                </a:cubicBezTo>
                <a:lnTo>
                  <a:pt x="34279" y="2239"/>
                </a:lnTo>
                <a:cubicBezTo>
                  <a:pt x="34261" y="1879"/>
                  <a:pt x="33960" y="1634"/>
                  <a:pt x="33645" y="1634"/>
                </a:cubicBezTo>
                <a:close/>
                <a:moveTo>
                  <a:pt x="51856" y="1662"/>
                </a:moveTo>
                <a:cubicBezTo>
                  <a:pt x="51544" y="1662"/>
                  <a:pt x="51237" y="1907"/>
                  <a:pt x="51237" y="2267"/>
                </a:cubicBezTo>
                <a:cubicBezTo>
                  <a:pt x="51265" y="2604"/>
                  <a:pt x="51517" y="2857"/>
                  <a:pt x="51854" y="2885"/>
                </a:cubicBezTo>
                <a:cubicBezTo>
                  <a:pt x="52388" y="2885"/>
                  <a:pt x="52668" y="2239"/>
                  <a:pt x="52275" y="1846"/>
                </a:cubicBezTo>
                <a:cubicBezTo>
                  <a:pt x="52157" y="1718"/>
                  <a:pt x="52006" y="1662"/>
                  <a:pt x="51856" y="1662"/>
                </a:cubicBezTo>
                <a:close/>
                <a:moveTo>
                  <a:pt x="15426" y="1786"/>
                </a:moveTo>
                <a:cubicBezTo>
                  <a:pt x="15132" y="1786"/>
                  <a:pt x="14852" y="2011"/>
                  <a:pt x="14852" y="2351"/>
                </a:cubicBezTo>
                <a:cubicBezTo>
                  <a:pt x="14852" y="2632"/>
                  <a:pt x="15104" y="2885"/>
                  <a:pt x="15413" y="2885"/>
                </a:cubicBezTo>
                <a:lnTo>
                  <a:pt x="15413" y="2913"/>
                </a:lnTo>
                <a:cubicBezTo>
                  <a:pt x="15919" y="2913"/>
                  <a:pt x="16171" y="2323"/>
                  <a:pt x="15834" y="1958"/>
                </a:cubicBezTo>
                <a:cubicBezTo>
                  <a:pt x="15715" y="1839"/>
                  <a:pt x="15569" y="1786"/>
                  <a:pt x="15426" y="1786"/>
                </a:cubicBezTo>
                <a:close/>
                <a:moveTo>
                  <a:pt x="47615" y="1706"/>
                </a:moveTo>
                <a:cubicBezTo>
                  <a:pt x="47082" y="1706"/>
                  <a:pt x="46801" y="2379"/>
                  <a:pt x="47194" y="2744"/>
                </a:cubicBezTo>
                <a:cubicBezTo>
                  <a:pt x="47321" y="2872"/>
                  <a:pt x="47476" y="2929"/>
                  <a:pt x="47627" y="2929"/>
                </a:cubicBezTo>
                <a:cubicBezTo>
                  <a:pt x="47941" y="2929"/>
                  <a:pt x="48242" y="2683"/>
                  <a:pt x="48261" y="2323"/>
                </a:cubicBezTo>
                <a:cubicBezTo>
                  <a:pt x="48233" y="1986"/>
                  <a:pt x="47952" y="1734"/>
                  <a:pt x="47615" y="1706"/>
                </a:cubicBezTo>
                <a:close/>
                <a:moveTo>
                  <a:pt x="11174" y="1846"/>
                </a:moveTo>
                <a:cubicBezTo>
                  <a:pt x="10697" y="1846"/>
                  <a:pt x="10444" y="2436"/>
                  <a:pt x="10781" y="2772"/>
                </a:cubicBezTo>
                <a:cubicBezTo>
                  <a:pt x="10891" y="2892"/>
                  <a:pt x="11028" y="2945"/>
                  <a:pt x="11163" y="2945"/>
                </a:cubicBezTo>
                <a:cubicBezTo>
                  <a:pt x="11440" y="2945"/>
                  <a:pt x="11707" y="2719"/>
                  <a:pt x="11707" y="2379"/>
                </a:cubicBezTo>
                <a:cubicBezTo>
                  <a:pt x="11707" y="2099"/>
                  <a:pt x="11483" y="1846"/>
                  <a:pt x="11174" y="1846"/>
                </a:cubicBezTo>
                <a:close/>
                <a:moveTo>
                  <a:pt x="29423" y="1790"/>
                </a:moveTo>
                <a:cubicBezTo>
                  <a:pt x="28608" y="1790"/>
                  <a:pt x="28608" y="2997"/>
                  <a:pt x="29423" y="2997"/>
                </a:cubicBezTo>
                <a:cubicBezTo>
                  <a:pt x="30209" y="2997"/>
                  <a:pt x="30209" y="1790"/>
                  <a:pt x="29423" y="1790"/>
                </a:cubicBezTo>
                <a:close/>
                <a:moveTo>
                  <a:pt x="25211" y="1874"/>
                </a:moveTo>
                <a:lnTo>
                  <a:pt x="25211" y="1902"/>
                </a:lnTo>
                <a:cubicBezTo>
                  <a:pt x="25200" y="1901"/>
                  <a:pt x="25189" y="1901"/>
                  <a:pt x="25178" y="1901"/>
                </a:cubicBezTo>
                <a:cubicBezTo>
                  <a:pt x="24668" y="1901"/>
                  <a:pt x="24433" y="2527"/>
                  <a:pt x="24790" y="2885"/>
                </a:cubicBezTo>
                <a:cubicBezTo>
                  <a:pt x="24905" y="3000"/>
                  <a:pt x="25048" y="3051"/>
                  <a:pt x="25190" y="3051"/>
                </a:cubicBezTo>
                <a:cubicBezTo>
                  <a:pt x="25498" y="3051"/>
                  <a:pt x="25801" y="2810"/>
                  <a:pt x="25801" y="2464"/>
                </a:cubicBezTo>
                <a:cubicBezTo>
                  <a:pt x="25801" y="2127"/>
                  <a:pt x="25520" y="1874"/>
                  <a:pt x="25211" y="1874"/>
                </a:cubicBezTo>
                <a:close/>
                <a:moveTo>
                  <a:pt x="6931" y="2013"/>
                </a:moveTo>
                <a:cubicBezTo>
                  <a:pt x="6500" y="2013"/>
                  <a:pt x="6240" y="2556"/>
                  <a:pt x="6542" y="2885"/>
                </a:cubicBezTo>
                <a:cubicBezTo>
                  <a:pt x="6649" y="3002"/>
                  <a:pt x="6790" y="3054"/>
                  <a:pt x="6930" y="3054"/>
                </a:cubicBezTo>
                <a:cubicBezTo>
                  <a:pt x="7193" y="3054"/>
                  <a:pt x="7450" y="2869"/>
                  <a:pt x="7468" y="2576"/>
                </a:cubicBezTo>
                <a:cubicBezTo>
                  <a:pt x="7496" y="2267"/>
                  <a:pt x="7272" y="2014"/>
                  <a:pt x="6963" y="2014"/>
                </a:cubicBezTo>
                <a:cubicBezTo>
                  <a:pt x="6952" y="2014"/>
                  <a:pt x="6941" y="2013"/>
                  <a:pt x="6931" y="2013"/>
                </a:cubicBezTo>
                <a:close/>
                <a:moveTo>
                  <a:pt x="43389" y="1837"/>
                </a:moveTo>
                <a:cubicBezTo>
                  <a:pt x="43241" y="1837"/>
                  <a:pt x="43087" y="1891"/>
                  <a:pt x="42955" y="2014"/>
                </a:cubicBezTo>
                <a:cubicBezTo>
                  <a:pt x="42561" y="2379"/>
                  <a:pt x="42814" y="3053"/>
                  <a:pt x="43376" y="3081"/>
                </a:cubicBezTo>
                <a:cubicBezTo>
                  <a:pt x="43713" y="3053"/>
                  <a:pt x="43965" y="2800"/>
                  <a:pt x="43993" y="2492"/>
                </a:cubicBezTo>
                <a:lnTo>
                  <a:pt x="43993" y="2464"/>
                </a:lnTo>
                <a:cubicBezTo>
                  <a:pt x="44013" y="2097"/>
                  <a:pt x="43714" y="1837"/>
                  <a:pt x="43389" y="1837"/>
                </a:cubicBezTo>
                <a:close/>
                <a:moveTo>
                  <a:pt x="57419" y="1929"/>
                </a:moveTo>
                <a:cubicBezTo>
                  <a:pt x="57408" y="1929"/>
                  <a:pt x="57396" y="1930"/>
                  <a:pt x="57385" y="1930"/>
                </a:cubicBezTo>
                <a:cubicBezTo>
                  <a:pt x="57076" y="1930"/>
                  <a:pt x="56823" y="2183"/>
                  <a:pt x="56795" y="2520"/>
                </a:cubicBezTo>
                <a:cubicBezTo>
                  <a:pt x="56795" y="2880"/>
                  <a:pt x="57090" y="3125"/>
                  <a:pt x="57402" y="3125"/>
                </a:cubicBezTo>
                <a:cubicBezTo>
                  <a:pt x="57552" y="3125"/>
                  <a:pt x="57707" y="3068"/>
                  <a:pt x="57834" y="2941"/>
                </a:cubicBezTo>
                <a:cubicBezTo>
                  <a:pt x="58192" y="2583"/>
                  <a:pt x="57956" y="1929"/>
                  <a:pt x="57419" y="1929"/>
                </a:cubicBezTo>
                <a:close/>
                <a:moveTo>
                  <a:pt x="2717" y="2126"/>
                </a:moveTo>
                <a:cubicBezTo>
                  <a:pt x="2262" y="2126"/>
                  <a:pt x="2029" y="2668"/>
                  <a:pt x="2331" y="2997"/>
                </a:cubicBezTo>
                <a:cubicBezTo>
                  <a:pt x="2433" y="3109"/>
                  <a:pt x="2564" y="3159"/>
                  <a:pt x="2694" y="3159"/>
                </a:cubicBezTo>
                <a:cubicBezTo>
                  <a:pt x="2954" y="3159"/>
                  <a:pt x="3210" y="2960"/>
                  <a:pt x="3229" y="2660"/>
                </a:cubicBezTo>
                <a:cubicBezTo>
                  <a:pt x="3229" y="2379"/>
                  <a:pt x="3004" y="2155"/>
                  <a:pt x="2752" y="2127"/>
                </a:cubicBezTo>
                <a:cubicBezTo>
                  <a:pt x="2740" y="2126"/>
                  <a:pt x="2729" y="2126"/>
                  <a:pt x="2717" y="2126"/>
                </a:cubicBezTo>
                <a:close/>
                <a:moveTo>
                  <a:pt x="20971" y="2004"/>
                </a:moveTo>
                <a:cubicBezTo>
                  <a:pt x="20679" y="2004"/>
                  <a:pt x="20401" y="2222"/>
                  <a:pt x="20383" y="2576"/>
                </a:cubicBezTo>
                <a:cubicBezTo>
                  <a:pt x="20383" y="2885"/>
                  <a:pt x="20635" y="3165"/>
                  <a:pt x="20972" y="3165"/>
                </a:cubicBezTo>
                <a:cubicBezTo>
                  <a:pt x="21477" y="3165"/>
                  <a:pt x="21730" y="2548"/>
                  <a:pt x="21393" y="2183"/>
                </a:cubicBezTo>
                <a:cubicBezTo>
                  <a:pt x="21270" y="2060"/>
                  <a:pt x="21119" y="2004"/>
                  <a:pt x="20971" y="2004"/>
                </a:cubicBezTo>
                <a:close/>
                <a:moveTo>
                  <a:pt x="39131" y="1957"/>
                </a:moveTo>
                <a:cubicBezTo>
                  <a:pt x="38592" y="1957"/>
                  <a:pt x="38330" y="2612"/>
                  <a:pt x="38715" y="2997"/>
                </a:cubicBezTo>
                <a:cubicBezTo>
                  <a:pt x="38837" y="3128"/>
                  <a:pt x="38993" y="3187"/>
                  <a:pt x="39148" y="3187"/>
                </a:cubicBezTo>
                <a:cubicBezTo>
                  <a:pt x="39458" y="3187"/>
                  <a:pt x="39763" y="2950"/>
                  <a:pt x="39782" y="2576"/>
                </a:cubicBezTo>
                <a:cubicBezTo>
                  <a:pt x="39754" y="2239"/>
                  <a:pt x="39501" y="1986"/>
                  <a:pt x="39164" y="1958"/>
                </a:cubicBezTo>
                <a:cubicBezTo>
                  <a:pt x="39153" y="1958"/>
                  <a:pt x="39142" y="1957"/>
                  <a:pt x="39131" y="1957"/>
                </a:cubicBezTo>
                <a:close/>
                <a:moveTo>
                  <a:pt x="53188" y="2028"/>
                </a:moveTo>
                <a:cubicBezTo>
                  <a:pt x="53035" y="2028"/>
                  <a:pt x="52879" y="2084"/>
                  <a:pt x="52753" y="2211"/>
                </a:cubicBezTo>
                <a:cubicBezTo>
                  <a:pt x="52388" y="2604"/>
                  <a:pt x="52640" y="3250"/>
                  <a:pt x="53202" y="3250"/>
                </a:cubicBezTo>
                <a:cubicBezTo>
                  <a:pt x="53511" y="3250"/>
                  <a:pt x="53763" y="2969"/>
                  <a:pt x="53791" y="2660"/>
                </a:cubicBezTo>
                <a:lnTo>
                  <a:pt x="53819" y="2660"/>
                </a:lnTo>
                <a:cubicBezTo>
                  <a:pt x="53819" y="2279"/>
                  <a:pt x="53510" y="2028"/>
                  <a:pt x="53188" y="2028"/>
                </a:cubicBezTo>
                <a:close/>
                <a:moveTo>
                  <a:pt x="34911" y="2028"/>
                </a:moveTo>
                <a:cubicBezTo>
                  <a:pt x="34758" y="2028"/>
                  <a:pt x="34603" y="2084"/>
                  <a:pt x="34476" y="2211"/>
                </a:cubicBezTo>
                <a:cubicBezTo>
                  <a:pt x="34091" y="2596"/>
                  <a:pt x="34380" y="3251"/>
                  <a:pt x="34893" y="3251"/>
                </a:cubicBezTo>
                <a:cubicBezTo>
                  <a:pt x="34904" y="3251"/>
                  <a:pt x="34914" y="3250"/>
                  <a:pt x="34925" y="3250"/>
                </a:cubicBezTo>
                <a:cubicBezTo>
                  <a:pt x="35262" y="3250"/>
                  <a:pt x="35515" y="2969"/>
                  <a:pt x="35543" y="2660"/>
                </a:cubicBezTo>
                <a:cubicBezTo>
                  <a:pt x="35543" y="2279"/>
                  <a:pt x="35233" y="2028"/>
                  <a:pt x="34911" y="2028"/>
                </a:cubicBezTo>
                <a:close/>
                <a:moveTo>
                  <a:pt x="16726" y="2154"/>
                </a:moveTo>
                <a:cubicBezTo>
                  <a:pt x="16217" y="2154"/>
                  <a:pt x="15982" y="2752"/>
                  <a:pt x="16312" y="3109"/>
                </a:cubicBezTo>
                <a:cubicBezTo>
                  <a:pt x="16431" y="3229"/>
                  <a:pt x="16577" y="3282"/>
                  <a:pt x="16720" y="3282"/>
                </a:cubicBezTo>
                <a:cubicBezTo>
                  <a:pt x="17015" y="3282"/>
                  <a:pt x="17294" y="3056"/>
                  <a:pt x="17294" y="2716"/>
                </a:cubicBezTo>
                <a:cubicBezTo>
                  <a:pt x="17294" y="2407"/>
                  <a:pt x="17042" y="2155"/>
                  <a:pt x="16761" y="2155"/>
                </a:cubicBezTo>
                <a:cubicBezTo>
                  <a:pt x="16749" y="2154"/>
                  <a:pt x="16737" y="2154"/>
                  <a:pt x="16726" y="2154"/>
                </a:cubicBezTo>
                <a:close/>
                <a:moveTo>
                  <a:pt x="12505" y="2219"/>
                </a:moveTo>
                <a:cubicBezTo>
                  <a:pt x="12227" y="2219"/>
                  <a:pt x="11960" y="2432"/>
                  <a:pt x="11960" y="2772"/>
                </a:cubicBezTo>
                <a:cubicBezTo>
                  <a:pt x="11960" y="3053"/>
                  <a:pt x="12185" y="3306"/>
                  <a:pt x="12494" y="3306"/>
                </a:cubicBezTo>
                <a:cubicBezTo>
                  <a:pt x="12505" y="3306"/>
                  <a:pt x="12515" y="3307"/>
                  <a:pt x="12526" y="3307"/>
                </a:cubicBezTo>
                <a:cubicBezTo>
                  <a:pt x="12983" y="3307"/>
                  <a:pt x="13243" y="2736"/>
                  <a:pt x="12887" y="2379"/>
                </a:cubicBezTo>
                <a:cubicBezTo>
                  <a:pt x="12777" y="2269"/>
                  <a:pt x="12640" y="2219"/>
                  <a:pt x="12505" y="2219"/>
                </a:cubicBezTo>
                <a:close/>
                <a:moveTo>
                  <a:pt x="48925" y="2095"/>
                </a:moveTo>
                <a:cubicBezTo>
                  <a:pt x="48406" y="2095"/>
                  <a:pt x="48135" y="2732"/>
                  <a:pt x="48485" y="3109"/>
                </a:cubicBezTo>
                <a:cubicBezTo>
                  <a:pt x="48621" y="3254"/>
                  <a:pt x="48790" y="3320"/>
                  <a:pt x="48953" y="3320"/>
                </a:cubicBezTo>
                <a:cubicBezTo>
                  <a:pt x="49263" y="3320"/>
                  <a:pt x="49552" y="3084"/>
                  <a:pt x="49552" y="2716"/>
                </a:cubicBezTo>
                <a:cubicBezTo>
                  <a:pt x="49552" y="2379"/>
                  <a:pt x="49299" y="2127"/>
                  <a:pt x="48991" y="2099"/>
                </a:cubicBezTo>
                <a:cubicBezTo>
                  <a:pt x="48968" y="2096"/>
                  <a:pt x="48947" y="2095"/>
                  <a:pt x="48925" y="2095"/>
                </a:cubicBezTo>
                <a:close/>
                <a:moveTo>
                  <a:pt x="30684" y="2167"/>
                </a:moveTo>
                <a:cubicBezTo>
                  <a:pt x="30534" y="2167"/>
                  <a:pt x="30383" y="2224"/>
                  <a:pt x="30265" y="2351"/>
                </a:cubicBezTo>
                <a:cubicBezTo>
                  <a:pt x="29872" y="2744"/>
                  <a:pt x="30152" y="3390"/>
                  <a:pt x="30714" y="3390"/>
                </a:cubicBezTo>
                <a:cubicBezTo>
                  <a:pt x="31023" y="3362"/>
                  <a:pt x="31275" y="3109"/>
                  <a:pt x="31304" y="2772"/>
                </a:cubicBezTo>
                <a:cubicBezTo>
                  <a:pt x="31304" y="2412"/>
                  <a:pt x="30996" y="2167"/>
                  <a:pt x="30684" y="2167"/>
                </a:cubicBezTo>
                <a:close/>
                <a:moveTo>
                  <a:pt x="8282" y="2379"/>
                </a:moveTo>
                <a:cubicBezTo>
                  <a:pt x="7805" y="2379"/>
                  <a:pt x="7580" y="2913"/>
                  <a:pt x="7889" y="3250"/>
                </a:cubicBezTo>
                <a:cubicBezTo>
                  <a:pt x="7992" y="3362"/>
                  <a:pt x="8126" y="3412"/>
                  <a:pt x="8259" y="3412"/>
                </a:cubicBezTo>
                <a:cubicBezTo>
                  <a:pt x="8526" y="3412"/>
                  <a:pt x="8788" y="3212"/>
                  <a:pt x="8788" y="2913"/>
                </a:cubicBezTo>
                <a:cubicBezTo>
                  <a:pt x="8788" y="2632"/>
                  <a:pt x="8563" y="2379"/>
                  <a:pt x="8282" y="2379"/>
                </a:cubicBezTo>
                <a:close/>
                <a:moveTo>
                  <a:pt x="44751" y="2211"/>
                </a:moveTo>
                <a:cubicBezTo>
                  <a:pt x="44190" y="2211"/>
                  <a:pt x="43909" y="2885"/>
                  <a:pt x="44274" y="3278"/>
                </a:cubicBezTo>
                <a:cubicBezTo>
                  <a:pt x="44402" y="3405"/>
                  <a:pt x="44559" y="3462"/>
                  <a:pt x="44713" y="3462"/>
                </a:cubicBezTo>
                <a:cubicBezTo>
                  <a:pt x="45034" y="3462"/>
                  <a:pt x="45341" y="3217"/>
                  <a:pt x="45341" y="2857"/>
                </a:cubicBezTo>
                <a:cubicBezTo>
                  <a:pt x="45341" y="2492"/>
                  <a:pt x="45088" y="2239"/>
                  <a:pt x="44751" y="2211"/>
                </a:cubicBezTo>
                <a:close/>
                <a:moveTo>
                  <a:pt x="58681" y="2293"/>
                </a:moveTo>
                <a:cubicBezTo>
                  <a:pt x="58365" y="2293"/>
                  <a:pt x="58087" y="2538"/>
                  <a:pt x="58087" y="2885"/>
                </a:cubicBezTo>
                <a:cubicBezTo>
                  <a:pt x="58060" y="3206"/>
                  <a:pt x="58314" y="3476"/>
                  <a:pt x="58654" y="3476"/>
                </a:cubicBezTo>
                <a:cubicBezTo>
                  <a:pt x="58671" y="3476"/>
                  <a:pt x="58688" y="3476"/>
                  <a:pt x="58704" y="3474"/>
                </a:cubicBezTo>
                <a:cubicBezTo>
                  <a:pt x="58704" y="3306"/>
                  <a:pt x="58732" y="3109"/>
                  <a:pt x="58732" y="2941"/>
                </a:cubicBezTo>
                <a:cubicBezTo>
                  <a:pt x="58732" y="2744"/>
                  <a:pt x="58732" y="2520"/>
                  <a:pt x="58732" y="2295"/>
                </a:cubicBezTo>
                <a:cubicBezTo>
                  <a:pt x="58715" y="2294"/>
                  <a:pt x="58698" y="2293"/>
                  <a:pt x="58681" y="2293"/>
                </a:cubicBezTo>
                <a:close/>
                <a:moveTo>
                  <a:pt x="26450" y="2337"/>
                </a:moveTo>
                <a:cubicBezTo>
                  <a:pt x="26166" y="2337"/>
                  <a:pt x="25885" y="2520"/>
                  <a:pt x="25857" y="2885"/>
                </a:cubicBezTo>
                <a:cubicBezTo>
                  <a:pt x="25829" y="3306"/>
                  <a:pt x="26145" y="3516"/>
                  <a:pt x="26461" y="3516"/>
                </a:cubicBezTo>
                <a:cubicBezTo>
                  <a:pt x="26777" y="3516"/>
                  <a:pt x="27092" y="3306"/>
                  <a:pt x="27064" y="2885"/>
                </a:cubicBezTo>
                <a:cubicBezTo>
                  <a:pt x="27022" y="2520"/>
                  <a:pt x="26734" y="2337"/>
                  <a:pt x="26450" y="2337"/>
                </a:cubicBezTo>
                <a:close/>
                <a:moveTo>
                  <a:pt x="3959" y="2520"/>
                </a:moveTo>
                <a:cubicBezTo>
                  <a:pt x="3510" y="2520"/>
                  <a:pt x="3285" y="3081"/>
                  <a:pt x="3622" y="3390"/>
                </a:cubicBezTo>
                <a:cubicBezTo>
                  <a:pt x="3720" y="3489"/>
                  <a:pt x="3845" y="3533"/>
                  <a:pt x="3967" y="3533"/>
                </a:cubicBezTo>
                <a:cubicBezTo>
                  <a:pt x="4229" y="3533"/>
                  <a:pt x="4483" y="3331"/>
                  <a:pt x="4464" y="3025"/>
                </a:cubicBezTo>
                <a:cubicBezTo>
                  <a:pt x="4464" y="2744"/>
                  <a:pt x="4240" y="2520"/>
                  <a:pt x="3959" y="2520"/>
                </a:cubicBezTo>
                <a:close/>
                <a:moveTo>
                  <a:pt x="22235" y="2379"/>
                </a:moveTo>
                <a:cubicBezTo>
                  <a:pt x="21899" y="2379"/>
                  <a:pt x="21646" y="2632"/>
                  <a:pt x="21646" y="2969"/>
                </a:cubicBezTo>
                <a:cubicBezTo>
                  <a:pt x="21646" y="3309"/>
                  <a:pt x="21926" y="3535"/>
                  <a:pt x="22220" y="3535"/>
                </a:cubicBezTo>
                <a:cubicBezTo>
                  <a:pt x="22363" y="3535"/>
                  <a:pt x="22509" y="3481"/>
                  <a:pt x="22628" y="3362"/>
                </a:cubicBezTo>
                <a:cubicBezTo>
                  <a:pt x="22993" y="2997"/>
                  <a:pt x="22741" y="2379"/>
                  <a:pt x="22235" y="2379"/>
                </a:cubicBezTo>
                <a:close/>
                <a:moveTo>
                  <a:pt x="40484" y="2351"/>
                </a:moveTo>
                <a:cubicBezTo>
                  <a:pt x="40147" y="2351"/>
                  <a:pt x="39866" y="2632"/>
                  <a:pt x="39866" y="2969"/>
                </a:cubicBezTo>
                <a:lnTo>
                  <a:pt x="39838" y="2969"/>
                </a:lnTo>
                <a:cubicBezTo>
                  <a:pt x="39857" y="3343"/>
                  <a:pt x="40150" y="3580"/>
                  <a:pt x="40460" y="3580"/>
                </a:cubicBezTo>
                <a:cubicBezTo>
                  <a:pt x="40615" y="3580"/>
                  <a:pt x="40774" y="3521"/>
                  <a:pt x="40905" y="3390"/>
                </a:cubicBezTo>
                <a:cubicBezTo>
                  <a:pt x="41298" y="2997"/>
                  <a:pt x="41017" y="2351"/>
                  <a:pt x="40484" y="2351"/>
                </a:cubicBezTo>
                <a:close/>
                <a:moveTo>
                  <a:pt x="54465" y="2407"/>
                </a:moveTo>
                <a:cubicBezTo>
                  <a:pt x="53623" y="2407"/>
                  <a:pt x="53623" y="3615"/>
                  <a:pt x="54437" y="3643"/>
                </a:cubicBezTo>
                <a:cubicBezTo>
                  <a:pt x="54774" y="3643"/>
                  <a:pt x="55055" y="3362"/>
                  <a:pt x="55055" y="3025"/>
                </a:cubicBezTo>
                <a:cubicBezTo>
                  <a:pt x="55055" y="2688"/>
                  <a:pt x="54774" y="2436"/>
                  <a:pt x="54465" y="2407"/>
                </a:cubicBezTo>
                <a:close/>
                <a:moveTo>
                  <a:pt x="36188" y="2394"/>
                </a:moveTo>
                <a:cubicBezTo>
                  <a:pt x="36028" y="2394"/>
                  <a:pt x="35865" y="2459"/>
                  <a:pt x="35739" y="2604"/>
                </a:cubicBezTo>
                <a:cubicBezTo>
                  <a:pt x="35354" y="2989"/>
                  <a:pt x="35643" y="3644"/>
                  <a:pt x="36156" y="3644"/>
                </a:cubicBezTo>
                <a:cubicBezTo>
                  <a:pt x="36167" y="3644"/>
                  <a:pt x="36178" y="3643"/>
                  <a:pt x="36189" y="3643"/>
                </a:cubicBezTo>
                <a:cubicBezTo>
                  <a:pt x="36554" y="3615"/>
                  <a:pt x="36806" y="3334"/>
                  <a:pt x="36806" y="2997"/>
                </a:cubicBezTo>
                <a:cubicBezTo>
                  <a:pt x="36788" y="2629"/>
                  <a:pt x="36492" y="2394"/>
                  <a:pt x="36188" y="2394"/>
                </a:cubicBezTo>
                <a:close/>
                <a:moveTo>
                  <a:pt x="17991" y="2519"/>
                </a:moveTo>
                <a:cubicBezTo>
                  <a:pt x="17507" y="2519"/>
                  <a:pt x="17246" y="3117"/>
                  <a:pt x="17575" y="3474"/>
                </a:cubicBezTo>
                <a:cubicBezTo>
                  <a:pt x="17699" y="3598"/>
                  <a:pt x="17852" y="3654"/>
                  <a:pt x="18000" y="3654"/>
                </a:cubicBezTo>
                <a:cubicBezTo>
                  <a:pt x="18288" y="3654"/>
                  <a:pt x="18558" y="3443"/>
                  <a:pt x="18558" y="3109"/>
                </a:cubicBezTo>
                <a:cubicBezTo>
                  <a:pt x="18558" y="2800"/>
                  <a:pt x="18333" y="2548"/>
                  <a:pt x="18024" y="2520"/>
                </a:cubicBezTo>
                <a:cubicBezTo>
                  <a:pt x="18013" y="2519"/>
                  <a:pt x="18002" y="2519"/>
                  <a:pt x="17991" y="2519"/>
                </a:cubicBezTo>
                <a:close/>
                <a:moveTo>
                  <a:pt x="1179" y="3137"/>
                </a:moveTo>
                <a:lnTo>
                  <a:pt x="1516" y="3727"/>
                </a:lnTo>
                <a:cubicBezTo>
                  <a:pt x="1573" y="3362"/>
                  <a:pt x="1460" y="3194"/>
                  <a:pt x="1179" y="3137"/>
                </a:cubicBezTo>
                <a:close/>
                <a:moveTo>
                  <a:pt x="13757" y="2660"/>
                </a:moveTo>
                <a:cubicBezTo>
                  <a:pt x="13280" y="2660"/>
                  <a:pt x="13027" y="3278"/>
                  <a:pt x="13392" y="3615"/>
                </a:cubicBezTo>
                <a:cubicBezTo>
                  <a:pt x="13498" y="3720"/>
                  <a:pt x="13628" y="3768"/>
                  <a:pt x="13758" y="3768"/>
                </a:cubicBezTo>
                <a:cubicBezTo>
                  <a:pt x="14041" y="3768"/>
                  <a:pt x="14318" y="3540"/>
                  <a:pt x="14318" y="3194"/>
                </a:cubicBezTo>
                <a:cubicBezTo>
                  <a:pt x="14290" y="2913"/>
                  <a:pt x="14066" y="2660"/>
                  <a:pt x="13757" y="2660"/>
                </a:cubicBezTo>
                <a:close/>
                <a:moveTo>
                  <a:pt x="50212" y="2520"/>
                </a:moveTo>
                <a:lnTo>
                  <a:pt x="50212" y="2520"/>
                </a:lnTo>
                <a:cubicBezTo>
                  <a:pt x="49660" y="2531"/>
                  <a:pt x="49387" y="3197"/>
                  <a:pt x="49777" y="3587"/>
                </a:cubicBezTo>
                <a:cubicBezTo>
                  <a:pt x="49903" y="3713"/>
                  <a:pt x="50059" y="3770"/>
                  <a:pt x="50212" y="3770"/>
                </a:cubicBezTo>
                <a:cubicBezTo>
                  <a:pt x="50534" y="3770"/>
                  <a:pt x="50844" y="3518"/>
                  <a:pt x="50844" y="3137"/>
                </a:cubicBezTo>
                <a:cubicBezTo>
                  <a:pt x="50844" y="2805"/>
                  <a:pt x="50570" y="2527"/>
                  <a:pt x="50212" y="2520"/>
                </a:cubicBezTo>
                <a:close/>
                <a:moveTo>
                  <a:pt x="9546" y="2744"/>
                </a:moveTo>
                <a:cubicBezTo>
                  <a:pt x="9097" y="2744"/>
                  <a:pt x="8844" y="3278"/>
                  <a:pt x="9181" y="3615"/>
                </a:cubicBezTo>
                <a:cubicBezTo>
                  <a:pt x="9284" y="3727"/>
                  <a:pt x="9415" y="3777"/>
                  <a:pt x="9544" y="3777"/>
                </a:cubicBezTo>
                <a:cubicBezTo>
                  <a:pt x="9801" y="3777"/>
                  <a:pt x="10051" y="3577"/>
                  <a:pt x="10051" y="3278"/>
                </a:cubicBezTo>
                <a:cubicBezTo>
                  <a:pt x="10051" y="2986"/>
                  <a:pt x="9851" y="2770"/>
                  <a:pt x="9593" y="2770"/>
                </a:cubicBezTo>
                <a:cubicBezTo>
                  <a:pt x="9577" y="2770"/>
                  <a:pt x="9562" y="2771"/>
                  <a:pt x="9546" y="2772"/>
                </a:cubicBezTo>
                <a:lnTo>
                  <a:pt x="9546" y="2744"/>
                </a:lnTo>
                <a:close/>
                <a:moveTo>
                  <a:pt x="31917" y="2547"/>
                </a:moveTo>
                <a:cubicBezTo>
                  <a:pt x="31405" y="2547"/>
                  <a:pt x="31143" y="3202"/>
                  <a:pt x="31500" y="3587"/>
                </a:cubicBezTo>
                <a:cubicBezTo>
                  <a:pt x="31631" y="3718"/>
                  <a:pt x="31790" y="3777"/>
                  <a:pt x="31945" y="3777"/>
                </a:cubicBezTo>
                <a:cubicBezTo>
                  <a:pt x="32255" y="3777"/>
                  <a:pt x="32548" y="3540"/>
                  <a:pt x="32567" y="3165"/>
                </a:cubicBezTo>
                <a:cubicBezTo>
                  <a:pt x="32567" y="2829"/>
                  <a:pt x="32314" y="2548"/>
                  <a:pt x="31949" y="2548"/>
                </a:cubicBezTo>
                <a:cubicBezTo>
                  <a:pt x="31938" y="2547"/>
                  <a:pt x="31928" y="2547"/>
                  <a:pt x="31917" y="2547"/>
                </a:cubicBezTo>
                <a:close/>
                <a:moveTo>
                  <a:pt x="45980" y="2576"/>
                </a:moveTo>
                <a:cubicBezTo>
                  <a:pt x="45423" y="2609"/>
                  <a:pt x="45174" y="3279"/>
                  <a:pt x="45565" y="3643"/>
                </a:cubicBezTo>
                <a:cubicBezTo>
                  <a:pt x="45692" y="3769"/>
                  <a:pt x="45848" y="3826"/>
                  <a:pt x="46000" y="3826"/>
                </a:cubicBezTo>
                <a:cubicBezTo>
                  <a:pt x="46320" y="3826"/>
                  <a:pt x="46623" y="3574"/>
                  <a:pt x="46604" y="3194"/>
                </a:cubicBezTo>
                <a:cubicBezTo>
                  <a:pt x="46604" y="2864"/>
                  <a:pt x="46308" y="2588"/>
                  <a:pt x="45980" y="2576"/>
                </a:cubicBezTo>
                <a:close/>
                <a:moveTo>
                  <a:pt x="27716" y="2686"/>
                </a:moveTo>
                <a:cubicBezTo>
                  <a:pt x="27376" y="2686"/>
                  <a:pt x="27120" y="2956"/>
                  <a:pt x="27120" y="3278"/>
                </a:cubicBezTo>
                <a:lnTo>
                  <a:pt x="27149" y="3278"/>
                </a:lnTo>
                <a:cubicBezTo>
                  <a:pt x="27149" y="3638"/>
                  <a:pt x="27443" y="3871"/>
                  <a:pt x="27756" y="3871"/>
                </a:cubicBezTo>
                <a:cubicBezTo>
                  <a:pt x="27906" y="3871"/>
                  <a:pt x="28060" y="3817"/>
                  <a:pt x="28187" y="3699"/>
                </a:cubicBezTo>
                <a:cubicBezTo>
                  <a:pt x="28552" y="3334"/>
                  <a:pt x="28300" y="2688"/>
                  <a:pt x="27766" y="2688"/>
                </a:cubicBezTo>
                <a:cubicBezTo>
                  <a:pt x="27749" y="2687"/>
                  <a:pt x="27733" y="2686"/>
                  <a:pt x="27716" y="2686"/>
                </a:cubicBezTo>
                <a:close/>
                <a:moveTo>
                  <a:pt x="5301" y="2889"/>
                </a:moveTo>
                <a:cubicBezTo>
                  <a:pt x="5033" y="2889"/>
                  <a:pt x="4782" y="3106"/>
                  <a:pt x="4801" y="3418"/>
                </a:cubicBezTo>
                <a:cubicBezTo>
                  <a:pt x="4801" y="3699"/>
                  <a:pt x="5026" y="3895"/>
                  <a:pt x="5306" y="3895"/>
                </a:cubicBezTo>
                <a:cubicBezTo>
                  <a:pt x="5756" y="3895"/>
                  <a:pt x="5980" y="3334"/>
                  <a:pt x="5643" y="3025"/>
                </a:cubicBezTo>
                <a:cubicBezTo>
                  <a:pt x="5540" y="2931"/>
                  <a:pt x="5419" y="2889"/>
                  <a:pt x="5301" y="2889"/>
                </a:cubicBezTo>
                <a:close/>
                <a:moveTo>
                  <a:pt x="23546" y="2770"/>
                </a:moveTo>
                <a:cubicBezTo>
                  <a:pt x="23530" y="2770"/>
                  <a:pt x="23515" y="2771"/>
                  <a:pt x="23499" y="2772"/>
                </a:cubicBezTo>
                <a:cubicBezTo>
                  <a:pt x="23488" y="2772"/>
                  <a:pt x="23478" y="2772"/>
                  <a:pt x="23467" y="2772"/>
                </a:cubicBezTo>
                <a:cubicBezTo>
                  <a:pt x="22982" y="2772"/>
                  <a:pt x="22721" y="3398"/>
                  <a:pt x="23106" y="3755"/>
                </a:cubicBezTo>
                <a:cubicBezTo>
                  <a:pt x="23221" y="3870"/>
                  <a:pt x="23361" y="3921"/>
                  <a:pt x="23499" y="3921"/>
                </a:cubicBezTo>
                <a:cubicBezTo>
                  <a:pt x="23799" y="3921"/>
                  <a:pt x="24088" y="3680"/>
                  <a:pt x="24088" y="3334"/>
                </a:cubicBezTo>
                <a:cubicBezTo>
                  <a:pt x="24088" y="3014"/>
                  <a:pt x="23835" y="2770"/>
                  <a:pt x="23546" y="2770"/>
                </a:cubicBezTo>
                <a:close/>
                <a:moveTo>
                  <a:pt x="55728" y="2772"/>
                </a:moveTo>
                <a:cubicBezTo>
                  <a:pt x="55364" y="2772"/>
                  <a:pt x="55111" y="3053"/>
                  <a:pt x="55083" y="3390"/>
                </a:cubicBezTo>
                <a:lnTo>
                  <a:pt x="55111" y="3390"/>
                </a:lnTo>
                <a:cubicBezTo>
                  <a:pt x="55092" y="3756"/>
                  <a:pt x="55403" y="4017"/>
                  <a:pt x="55728" y="4017"/>
                </a:cubicBezTo>
                <a:cubicBezTo>
                  <a:pt x="55876" y="4017"/>
                  <a:pt x="56026" y="3962"/>
                  <a:pt x="56150" y="3839"/>
                </a:cubicBezTo>
                <a:cubicBezTo>
                  <a:pt x="56543" y="3446"/>
                  <a:pt x="56262" y="2772"/>
                  <a:pt x="55728" y="2772"/>
                </a:cubicBezTo>
                <a:close/>
                <a:moveTo>
                  <a:pt x="19288" y="2913"/>
                </a:moveTo>
                <a:cubicBezTo>
                  <a:pt x="18754" y="2913"/>
                  <a:pt x="18473" y="3530"/>
                  <a:pt x="18838" y="3895"/>
                </a:cubicBezTo>
                <a:cubicBezTo>
                  <a:pt x="18953" y="4010"/>
                  <a:pt x="19096" y="4061"/>
                  <a:pt x="19237" y="4061"/>
                </a:cubicBezTo>
                <a:cubicBezTo>
                  <a:pt x="19543" y="4061"/>
                  <a:pt x="19840" y="3820"/>
                  <a:pt x="19821" y="3474"/>
                </a:cubicBezTo>
                <a:cubicBezTo>
                  <a:pt x="19821" y="3165"/>
                  <a:pt x="19568" y="2913"/>
                  <a:pt x="19288" y="2913"/>
                </a:cubicBezTo>
                <a:close/>
                <a:moveTo>
                  <a:pt x="15001" y="3051"/>
                </a:moveTo>
                <a:cubicBezTo>
                  <a:pt x="14714" y="3051"/>
                  <a:pt x="14487" y="3292"/>
                  <a:pt x="14487" y="3559"/>
                </a:cubicBezTo>
                <a:cubicBezTo>
                  <a:pt x="14467" y="3891"/>
                  <a:pt x="14747" y="4127"/>
                  <a:pt x="15032" y="4127"/>
                </a:cubicBezTo>
                <a:cubicBezTo>
                  <a:pt x="15157" y="4127"/>
                  <a:pt x="15283" y="4082"/>
                  <a:pt x="15385" y="3980"/>
                </a:cubicBezTo>
                <a:cubicBezTo>
                  <a:pt x="15750" y="3643"/>
                  <a:pt x="15526" y="3053"/>
                  <a:pt x="15048" y="3053"/>
                </a:cubicBezTo>
                <a:cubicBezTo>
                  <a:pt x="15033" y="3052"/>
                  <a:pt x="15017" y="3051"/>
                  <a:pt x="15001" y="3051"/>
                </a:cubicBezTo>
                <a:close/>
                <a:moveTo>
                  <a:pt x="33297" y="2913"/>
                </a:moveTo>
                <a:cubicBezTo>
                  <a:pt x="32960" y="2913"/>
                  <a:pt x="32679" y="3194"/>
                  <a:pt x="32679" y="3530"/>
                </a:cubicBezTo>
                <a:cubicBezTo>
                  <a:pt x="32679" y="3891"/>
                  <a:pt x="32987" y="4136"/>
                  <a:pt x="33307" y="4136"/>
                </a:cubicBezTo>
                <a:cubicBezTo>
                  <a:pt x="33461" y="4136"/>
                  <a:pt x="33618" y="4079"/>
                  <a:pt x="33746" y="3952"/>
                </a:cubicBezTo>
                <a:cubicBezTo>
                  <a:pt x="34111" y="3559"/>
                  <a:pt x="33858" y="2913"/>
                  <a:pt x="33297" y="2913"/>
                </a:cubicBezTo>
                <a:close/>
                <a:moveTo>
                  <a:pt x="51475" y="2898"/>
                </a:moveTo>
                <a:cubicBezTo>
                  <a:pt x="51322" y="2898"/>
                  <a:pt x="51167" y="2955"/>
                  <a:pt x="51040" y="3081"/>
                </a:cubicBezTo>
                <a:cubicBezTo>
                  <a:pt x="50647" y="3474"/>
                  <a:pt x="50928" y="4148"/>
                  <a:pt x="51489" y="4148"/>
                </a:cubicBezTo>
                <a:cubicBezTo>
                  <a:pt x="51826" y="4148"/>
                  <a:pt x="52107" y="3867"/>
                  <a:pt x="52107" y="3530"/>
                </a:cubicBezTo>
                <a:cubicBezTo>
                  <a:pt x="52107" y="3150"/>
                  <a:pt x="51797" y="2898"/>
                  <a:pt x="51475" y="2898"/>
                </a:cubicBezTo>
                <a:close/>
                <a:moveTo>
                  <a:pt x="10777" y="3193"/>
                </a:moveTo>
                <a:cubicBezTo>
                  <a:pt x="10348" y="3193"/>
                  <a:pt x="10115" y="3735"/>
                  <a:pt x="10416" y="4064"/>
                </a:cubicBezTo>
                <a:cubicBezTo>
                  <a:pt x="10528" y="4176"/>
                  <a:pt x="10666" y="4226"/>
                  <a:pt x="10799" y="4226"/>
                </a:cubicBezTo>
                <a:cubicBezTo>
                  <a:pt x="11065" y="4226"/>
                  <a:pt x="11314" y="4026"/>
                  <a:pt x="11314" y="3727"/>
                </a:cubicBezTo>
                <a:cubicBezTo>
                  <a:pt x="11314" y="3446"/>
                  <a:pt x="11090" y="3194"/>
                  <a:pt x="10809" y="3194"/>
                </a:cubicBezTo>
                <a:cubicBezTo>
                  <a:pt x="10798" y="3193"/>
                  <a:pt x="10787" y="3193"/>
                  <a:pt x="10777" y="3193"/>
                </a:cubicBezTo>
                <a:close/>
                <a:moveTo>
                  <a:pt x="29024" y="3052"/>
                </a:moveTo>
                <a:cubicBezTo>
                  <a:pt x="28485" y="3052"/>
                  <a:pt x="28223" y="3707"/>
                  <a:pt x="28608" y="4092"/>
                </a:cubicBezTo>
                <a:cubicBezTo>
                  <a:pt x="28735" y="4218"/>
                  <a:pt x="28888" y="4275"/>
                  <a:pt x="29037" y="4275"/>
                </a:cubicBezTo>
                <a:cubicBezTo>
                  <a:pt x="29350" y="4275"/>
                  <a:pt x="29647" y="4023"/>
                  <a:pt x="29647" y="3643"/>
                </a:cubicBezTo>
                <a:cubicBezTo>
                  <a:pt x="29647" y="3334"/>
                  <a:pt x="29366" y="3053"/>
                  <a:pt x="29058" y="3053"/>
                </a:cubicBezTo>
                <a:cubicBezTo>
                  <a:pt x="29046" y="3053"/>
                  <a:pt x="29035" y="3052"/>
                  <a:pt x="29024" y="3052"/>
                </a:cubicBezTo>
                <a:close/>
                <a:moveTo>
                  <a:pt x="6570" y="3306"/>
                </a:moveTo>
                <a:cubicBezTo>
                  <a:pt x="6121" y="3306"/>
                  <a:pt x="5896" y="3839"/>
                  <a:pt x="6205" y="4148"/>
                </a:cubicBezTo>
                <a:cubicBezTo>
                  <a:pt x="6309" y="4243"/>
                  <a:pt x="6431" y="4285"/>
                  <a:pt x="6551" y="4285"/>
                </a:cubicBezTo>
                <a:cubicBezTo>
                  <a:pt x="6820" y="4285"/>
                  <a:pt x="7075" y="4074"/>
                  <a:pt x="7075" y="3783"/>
                </a:cubicBezTo>
                <a:cubicBezTo>
                  <a:pt x="7047" y="3502"/>
                  <a:pt x="6822" y="3306"/>
                  <a:pt x="6570" y="3306"/>
                </a:cubicBezTo>
                <a:close/>
                <a:moveTo>
                  <a:pt x="41761" y="2713"/>
                </a:moveTo>
                <a:cubicBezTo>
                  <a:pt x="41505" y="2713"/>
                  <a:pt x="41263" y="2852"/>
                  <a:pt x="41186" y="3109"/>
                </a:cubicBezTo>
                <a:cubicBezTo>
                  <a:pt x="41045" y="3362"/>
                  <a:pt x="41158" y="3699"/>
                  <a:pt x="41382" y="3839"/>
                </a:cubicBezTo>
                <a:lnTo>
                  <a:pt x="41551" y="3980"/>
                </a:lnTo>
                <a:cubicBezTo>
                  <a:pt x="41575" y="3982"/>
                  <a:pt x="41599" y="3983"/>
                  <a:pt x="41624" y="3983"/>
                </a:cubicBezTo>
                <a:cubicBezTo>
                  <a:pt x="41935" y="3983"/>
                  <a:pt x="42237" y="3817"/>
                  <a:pt x="42393" y="3530"/>
                </a:cubicBezTo>
                <a:lnTo>
                  <a:pt x="42393" y="3530"/>
                </a:lnTo>
                <a:cubicBezTo>
                  <a:pt x="42337" y="3867"/>
                  <a:pt x="42505" y="4204"/>
                  <a:pt x="42814" y="4345"/>
                </a:cubicBezTo>
                <a:cubicBezTo>
                  <a:pt x="42861" y="4352"/>
                  <a:pt x="42906" y="4355"/>
                  <a:pt x="42952" y="4355"/>
                </a:cubicBezTo>
                <a:cubicBezTo>
                  <a:pt x="43262" y="4355"/>
                  <a:pt x="43534" y="4190"/>
                  <a:pt x="43656" y="3895"/>
                </a:cubicBezTo>
                <a:cubicBezTo>
                  <a:pt x="43656" y="3811"/>
                  <a:pt x="43656" y="3727"/>
                  <a:pt x="43656" y="3615"/>
                </a:cubicBezTo>
                <a:cubicBezTo>
                  <a:pt x="43600" y="3362"/>
                  <a:pt x="43404" y="3165"/>
                  <a:pt x="43179" y="3109"/>
                </a:cubicBezTo>
                <a:cubicBezTo>
                  <a:pt x="43128" y="3098"/>
                  <a:pt x="43076" y="3092"/>
                  <a:pt x="43025" y="3092"/>
                </a:cubicBezTo>
                <a:cubicBezTo>
                  <a:pt x="42828" y="3092"/>
                  <a:pt x="42645" y="3178"/>
                  <a:pt x="42533" y="3334"/>
                </a:cubicBezTo>
                <a:cubicBezTo>
                  <a:pt x="42477" y="3418"/>
                  <a:pt x="42449" y="3474"/>
                  <a:pt x="42393" y="3530"/>
                </a:cubicBezTo>
                <a:lnTo>
                  <a:pt x="42393" y="3306"/>
                </a:lnTo>
                <a:cubicBezTo>
                  <a:pt x="42365" y="2997"/>
                  <a:pt x="42140" y="2744"/>
                  <a:pt x="41832" y="2716"/>
                </a:cubicBezTo>
                <a:cubicBezTo>
                  <a:pt x="41808" y="2714"/>
                  <a:pt x="41784" y="2713"/>
                  <a:pt x="41761" y="2713"/>
                </a:cubicBezTo>
                <a:close/>
                <a:moveTo>
                  <a:pt x="2331" y="3446"/>
                </a:moveTo>
                <a:cubicBezTo>
                  <a:pt x="2050" y="3446"/>
                  <a:pt x="1853" y="3671"/>
                  <a:pt x="1881" y="3923"/>
                </a:cubicBezTo>
                <a:cubicBezTo>
                  <a:pt x="1881" y="4215"/>
                  <a:pt x="2108" y="4362"/>
                  <a:pt x="2333" y="4362"/>
                </a:cubicBezTo>
                <a:cubicBezTo>
                  <a:pt x="2564" y="4362"/>
                  <a:pt x="2794" y="4208"/>
                  <a:pt x="2780" y="3895"/>
                </a:cubicBezTo>
                <a:cubicBezTo>
                  <a:pt x="2780" y="3643"/>
                  <a:pt x="2583" y="3446"/>
                  <a:pt x="2331" y="3446"/>
                </a:cubicBezTo>
                <a:close/>
                <a:moveTo>
                  <a:pt x="24841" y="3193"/>
                </a:moveTo>
                <a:cubicBezTo>
                  <a:pt x="24328" y="3193"/>
                  <a:pt x="24040" y="3819"/>
                  <a:pt x="24397" y="4176"/>
                </a:cubicBezTo>
                <a:cubicBezTo>
                  <a:pt x="24520" y="4308"/>
                  <a:pt x="24674" y="4367"/>
                  <a:pt x="24825" y="4367"/>
                </a:cubicBezTo>
                <a:cubicBezTo>
                  <a:pt x="25123" y="4367"/>
                  <a:pt x="25408" y="4137"/>
                  <a:pt x="25408" y="3783"/>
                </a:cubicBezTo>
                <a:cubicBezTo>
                  <a:pt x="25436" y="3474"/>
                  <a:pt x="25155" y="3194"/>
                  <a:pt x="24846" y="3194"/>
                </a:cubicBezTo>
                <a:lnTo>
                  <a:pt x="24874" y="3194"/>
                </a:lnTo>
                <a:cubicBezTo>
                  <a:pt x="24863" y="3193"/>
                  <a:pt x="24852" y="3193"/>
                  <a:pt x="24841" y="3193"/>
                </a:cubicBezTo>
                <a:close/>
                <a:moveTo>
                  <a:pt x="57020" y="3165"/>
                </a:moveTo>
                <a:cubicBezTo>
                  <a:pt x="56458" y="3165"/>
                  <a:pt x="56206" y="3839"/>
                  <a:pt x="56599" y="4232"/>
                </a:cubicBezTo>
                <a:cubicBezTo>
                  <a:pt x="56722" y="4355"/>
                  <a:pt x="56873" y="4410"/>
                  <a:pt x="57021" y="4410"/>
                </a:cubicBezTo>
                <a:cubicBezTo>
                  <a:pt x="57345" y="4410"/>
                  <a:pt x="57657" y="4149"/>
                  <a:pt x="57638" y="3783"/>
                </a:cubicBezTo>
                <a:cubicBezTo>
                  <a:pt x="57638" y="3418"/>
                  <a:pt x="57357" y="3165"/>
                  <a:pt x="57020" y="3165"/>
                </a:cubicBezTo>
                <a:close/>
                <a:moveTo>
                  <a:pt x="20523" y="3278"/>
                </a:moveTo>
                <a:cubicBezTo>
                  <a:pt x="20018" y="3278"/>
                  <a:pt x="19765" y="3895"/>
                  <a:pt x="20130" y="4260"/>
                </a:cubicBezTo>
                <a:cubicBezTo>
                  <a:pt x="20245" y="4375"/>
                  <a:pt x="20385" y="4426"/>
                  <a:pt x="20522" y="4426"/>
                </a:cubicBezTo>
                <a:cubicBezTo>
                  <a:pt x="20820" y="4426"/>
                  <a:pt x="21104" y="4185"/>
                  <a:pt x="21084" y="3839"/>
                </a:cubicBezTo>
                <a:cubicBezTo>
                  <a:pt x="21084" y="3530"/>
                  <a:pt x="20832" y="3278"/>
                  <a:pt x="20523" y="3278"/>
                </a:cubicBezTo>
                <a:close/>
                <a:moveTo>
                  <a:pt x="52725" y="3278"/>
                </a:moveTo>
                <a:cubicBezTo>
                  <a:pt x="52392" y="3305"/>
                  <a:pt x="52114" y="3552"/>
                  <a:pt x="52107" y="3909"/>
                </a:cubicBezTo>
                <a:lnTo>
                  <a:pt x="52107" y="3909"/>
                </a:lnTo>
                <a:cubicBezTo>
                  <a:pt x="52107" y="3905"/>
                  <a:pt x="52107" y="3900"/>
                  <a:pt x="52107" y="3895"/>
                </a:cubicBezTo>
                <a:lnTo>
                  <a:pt x="52107" y="3923"/>
                </a:lnTo>
                <a:cubicBezTo>
                  <a:pt x="52107" y="3919"/>
                  <a:pt x="52107" y="3914"/>
                  <a:pt x="52107" y="3909"/>
                </a:cubicBezTo>
                <a:lnTo>
                  <a:pt x="52107" y="3909"/>
                </a:lnTo>
                <a:cubicBezTo>
                  <a:pt x="52114" y="4282"/>
                  <a:pt x="52421" y="4528"/>
                  <a:pt x="52739" y="4528"/>
                </a:cubicBezTo>
                <a:cubicBezTo>
                  <a:pt x="52892" y="4528"/>
                  <a:pt x="53047" y="4471"/>
                  <a:pt x="53174" y="4345"/>
                </a:cubicBezTo>
                <a:cubicBezTo>
                  <a:pt x="53567" y="3952"/>
                  <a:pt x="53286" y="3278"/>
                  <a:pt x="52725" y="3278"/>
                </a:cubicBezTo>
                <a:close/>
                <a:moveTo>
                  <a:pt x="16335" y="3416"/>
                </a:moveTo>
                <a:cubicBezTo>
                  <a:pt x="16318" y="3416"/>
                  <a:pt x="16301" y="3417"/>
                  <a:pt x="16284" y="3418"/>
                </a:cubicBezTo>
                <a:cubicBezTo>
                  <a:pt x="15975" y="3446"/>
                  <a:pt x="15750" y="3671"/>
                  <a:pt x="15750" y="3980"/>
                </a:cubicBezTo>
                <a:cubicBezTo>
                  <a:pt x="15750" y="4260"/>
                  <a:pt x="15975" y="4513"/>
                  <a:pt x="16284" y="4541"/>
                </a:cubicBezTo>
                <a:cubicBezTo>
                  <a:pt x="16301" y="4542"/>
                  <a:pt x="16318" y="4543"/>
                  <a:pt x="16335" y="4543"/>
                </a:cubicBezTo>
                <a:cubicBezTo>
                  <a:pt x="17053" y="4543"/>
                  <a:pt x="17053" y="3416"/>
                  <a:pt x="16335" y="3416"/>
                </a:cubicBezTo>
                <a:close/>
                <a:moveTo>
                  <a:pt x="12087" y="3584"/>
                </a:moveTo>
                <a:cubicBezTo>
                  <a:pt x="12073" y="3584"/>
                  <a:pt x="12059" y="3585"/>
                  <a:pt x="12044" y="3587"/>
                </a:cubicBezTo>
                <a:cubicBezTo>
                  <a:pt x="12035" y="3586"/>
                  <a:pt x="12026" y="3586"/>
                  <a:pt x="12018" y="3586"/>
                </a:cubicBezTo>
                <a:cubicBezTo>
                  <a:pt x="11333" y="3586"/>
                  <a:pt x="11350" y="4627"/>
                  <a:pt x="12020" y="4627"/>
                </a:cubicBezTo>
                <a:cubicBezTo>
                  <a:pt x="12037" y="4627"/>
                  <a:pt x="12055" y="4627"/>
                  <a:pt x="12072" y="4625"/>
                </a:cubicBezTo>
                <a:cubicBezTo>
                  <a:pt x="12353" y="4597"/>
                  <a:pt x="12578" y="4373"/>
                  <a:pt x="12578" y="4092"/>
                </a:cubicBezTo>
                <a:cubicBezTo>
                  <a:pt x="12578" y="3826"/>
                  <a:pt x="12350" y="3584"/>
                  <a:pt x="12087" y="3584"/>
                </a:cubicBezTo>
                <a:close/>
                <a:moveTo>
                  <a:pt x="30315" y="3417"/>
                </a:moveTo>
                <a:cubicBezTo>
                  <a:pt x="29776" y="3417"/>
                  <a:pt x="29514" y="4072"/>
                  <a:pt x="29872" y="4457"/>
                </a:cubicBezTo>
                <a:cubicBezTo>
                  <a:pt x="29993" y="4588"/>
                  <a:pt x="30152" y="4647"/>
                  <a:pt x="30311" y="4647"/>
                </a:cubicBezTo>
                <a:cubicBezTo>
                  <a:pt x="30627" y="4647"/>
                  <a:pt x="30939" y="4410"/>
                  <a:pt x="30939" y="4036"/>
                </a:cubicBezTo>
                <a:cubicBezTo>
                  <a:pt x="30939" y="3727"/>
                  <a:pt x="30686" y="3446"/>
                  <a:pt x="30349" y="3418"/>
                </a:cubicBezTo>
                <a:cubicBezTo>
                  <a:pt x="30338" y="3418"/>
                  <a:pt x="30326" y="3417"/>
                  <a:pt x="30315" y="3417"/>
                </a:cubicBezTo>
                <a:close/>
                <a:moveTo>
                  <a:pt x="7826" y="3668"/>
                </a:moveTo>
                <a:cubicBezTo>
                  <a:pt x="7703" y="3668"/>
                  <a:pt x="7576" y="3713"/>
                  <a:pt x="7468" y="3811"/>
                </a:cubicBezTo>
                <a:cubicBezTo>
                  <a:pt x="7159" y="4092"/>
                  <a:pt x="7356" y="4653"/>
                  <a:pt x="7805" y="4653"/>
                </a:cubicBezTo>
                <a:cubicBezTo>
                  <a:pt x="8086" y="4653"/>
                  <a:pt x="8310" y="4457"/>
                  <a:pt x="8310" y="4176"/>
                </a:cubicBezTo>
                <a:cubicBezTo>
                  <a:pt x="8330" y="3870"/>
                  <a:pt x="8088" y="3668"/>
                  <a:pt x="7826" y="3668"/>
                </a:cubicBezTo>
                <a:close/>
                <a:moveTo>
                  <a:pt x="44285" y="3464"/>
                </a:moveTo>
                <a:cubicBezTo>
                  <a:pt x="44076" y="3464"/>
                  <a:pt x="43883" y="3564"/>
                  <a:pt x="43769" y="3755"/>
                </a:cubicBezTo>
                <a:lnTo>
                  <a:pt x="43656" y="3895"/>
                </a:lnTo>
                <a:lnTo>
                  <a:pt x="43656" y="4092"/>
                </a:lnTo>
                <a:cubicBezTo>
                  <a:pt x="43656" y="4401"/>
                  <a:pt x="43881" y="4681"/>
                  <a:pt x="44190" y="4710"/>
                </a:cubicBezTo>
                <a:cubicBezTo>
                  <a:pt x="44226" y="4716"/>
                  <a:pt x="44261" y="4719"/>
                  <a:pt x="44296" y="4719"/>
                </a:cubicBezTo>
                <a:cubicBezTo>
                  <a:pt x="44561" y="4719"/>
                  <a:pt x="44792" y="4537"/>
                  <a:pt x="44892" y="4288"/>
                </a:cubicBezTo>
                <a:cubicBezTo>
                  <a:pt x="44976" y="4008"/>
                  <a:pt x="44836" y="3671"/>
                  <a:pt x="44583" y="3530"/>
                </a:cubicBezTo>
                <a:cubicBezTo>
                  <a:pt x="44484" y="3486"/>
                  <a:pt x="44383" y="3464"/>
                  <a:pt x="44285" y="3464"/>
                </a:cubicBezTo>
                <a:close/>
                <a:moveTo>
                  <a:pt x="3594" y="3811"/>
                </a:moveTo>
                <a:cubicBezTo>
                  <a:pt x="3341" y="3811"/>
                  <a:pt x="3117" y="4036"/>
                  <a:pt x="3145" y="4288"/>
                </a:cubicBezTo>
                <a:cubicBezTo>
                  <a:pt x="3145" y="4583"/>
                  <a:pt x="3369" y="4731"/>
                  <a:pt x="3594" y="4731"/>
                </a:cubicBezTo>
                <a:cubicBezTo>
                  <a:pt x="3818" y="4731"/>
                  <a:pt x="4043" y="4583"/>
                  <a:pt x="4043" y="4288"/>
                </a:cubicBezTo>
                <a:cubicBezTo>
                  <a:pt x="4071" y="4036"/>
                  <a:pt x="3847" y="3811"/>
                  <a:pt x="3594" y="3811"/>
                </a:cubicBezTo>
                <a:close/>
                <a:moveTo>
                  <a:pt x="29928" y="4738"/>
                </a:moveTo>
                <a:cubicBezTo>
                  <a:pt x="29937" y="4738"/>
                  <a:pt x="29947" y="4738"/>
                  <a:pt x="29956" y="4738"/>
                </a:cubicBezTo>
                <a:lnTo>
                  <a:pt x="29956" y="4738"/>
                </a:lnTo>
                <a:cubicBezTo>
                  <a:pt x="29965" y="4738"/>
                  <a:pt x="29975" y="4738"/>
                  <a:pt x="29984" y="4738"/>
                </a:cubicBezTo>
                <a:close/>
                <a:moveTo>
                  <a:pt x="26082" y="3559"/>
                </a:moveTo>
                <a:lnTo>
                  <a:pt x="26082" y="3587"/>
                </a:lnTo>
                <a:cubicBezTo>
                  <a:pt x="25548" y="3587"/>
                  <a:pt x="25296" y="4232"/>
                  <a:pt x="25661" y="4597"/>
                </a:cubicBezTo>
                <a:cubicBezTo>
                  <a:pt x="25779" y="4716"/>
                  <a:pt x="25927" y="4769"/>
                  <a:pt x="26072" y="4769"/>
                </a:cubicBezTo>
                <a:cubicBezTo>
                  <a:pt x="26376" y="4769"/>
                  <a:pt x="26671" y="4537"/>
                  <a:pt x="26671" y="4176"/>
                </a:cubicBezTo>
                <a:cubicBezTo>
                  <a:pt x="26699" y="3839"/>
                  <a:pt x="26419" y="3559"/>
                  <a:pt x="26082" y="3559"/>
                </a:cubicBezTo>
                <a:close/>
                <a:moveTo>
                  <a:pt x="58369" y="3602"/>
                </a:moveTo>
                <a:cubicBezTo>
                  <a:pt x="58334" y="3602"/>
                  <a:pt x="58296" y="3606"/>
                  <a:pt x="58255" y="3615"/>
                </a:cubicBezTo>
                <a:cubicBezTo>
                  <a:pt x="58003" y="3615"/>
                  <a:pt x="57778" y="3811"/>
                  <a:pt x="57722" y="4036"/>
                </a:cubicBezTo>
                <a:cubicBezTo>
                  <a:pt x="57638" y="4288"/>
                  <a:pt x="57722" y="4541"/>
                  <a:pt x="57918" y="4710"/>
                </a:cubicBezTo>
                <a:cubicBezTo>
                  <a:pt x="57988" y="4756"/>
                  <a:pt x="58039" y="4803"/>
                  <a:pt x="58102" y="4849"/>
                </a:cubicBezTo>
                <a:lnTo>
                  <a:pt x="58102" y="4849"/>
                </a:lnTo>
                <a:cubicBezTo>
                  <a:pt x="58648" y="4822"/>
                  <a:pt x="58649" y="4817"/>
                  <a:pt x="58676" y="4288"/>
                </a:cubicBezTo>
                <a:lnTo>
                  <a:pt x="58676" y="3980"/>
                </a:lnTo>
                <a:cubicBezTo>
                  <a:pt x="58676" y="3740"/>
                  <a:pt x="58574" y="3602"/>
                  <a:pt x="58369" y="3602"/>
                </a:cubicBezTo>
                <a:close/>
                <a:moveTo>
                  <a:pt x="21889" y="3725"/>
                </a:moveTo>
                <a:cubicBezTo>
                  <a:pt x="21874" y="3725"/>
                  <a:pt x="21858" y="3726"/>
                  <a:pt x="21842" y="3727"/>
                </a:cubicBezTo>
                <a:cubicBezTo>
                  <a:pt x="21337" y="3727"/>
                  <a:pt x="21084" y="4345"/>
                  <a:pt x="21449" y="4710"/>
                </a:cubicBezTo>
                <a:cubicBezTo>
                  <a:pt x="21564" y="4815"/>
                  <a:pt x="21703" y="4863"/>
                  <a:pt x="21841" y="4863"/>
                </a:cubicBezTo>
                <a:cubicBezTo>
                  <a:pt x="22141" y="4863"/>
                  <a:pt x="22432" y="4635"/>
                  <a:pt x="22432" y="4288"/>
                </a:cubicBezTo>
                <a:cubicBezTo>
                  <a:pt x="22432" y="3969"/>
                  <a:pt x="22179" y="3725"/>
                  <a:pt x="21889" y="3725"/>
                </a:cubicBezTo>
                <a:close/>
                <a:moveTo>
                  <a:pt x="17584" y="3809"/>
                </a:moveTo>
                <a:cubicBezTo>
                  <a:pt x="17297" y="3809"/>
                  <a:pt x="17070" y="4052"/>
                  <a:pt x="17070" y="4345"/>
                </a:cubicBezTo>
                <a:cubicBezTo>
                  <a:pt x="17070" y="4685"/>
                  <a:pt x="17337" y="4910"/>
                  <a:pt x="17614" y="4910"/>
                </a:cubicBezTo>
                <a:cubicBezTo>
                  <a:pt x="17749" y="4910"/>
                  <a:pt x="17886" y="4857"/>
                  <a:pt x="17996" y="4738"/>
                </a:cubicBezTo>
                <a:cubicBezTo>
                  <a:pt x="18361" y="4401"/>
                  <a:pt x="18108" y="3811"/>
                  <a:pt x="17631" y="3811"/>
                </a:cubicBezTo>
                <a:cubicBezTo>
                  <a:pt x="17615" y="3810"/>
                  <a:pt x="17600" y="3809"/>
                  <a:pt x="17584" y="3809"/>
                </a:cubicBezTo>
                <a:close/>
                <a:moveTo>
                  <a:pt x="54044" y="3671"/>
                </a:moveTo>
                <a:cubicBezTo>
                  <a:pt x="53398" y="3671"/>
                  <a:pt x="53202" y="4569"/>
                  <a:pt x="53791" y="4850"/>
                </a:cubicBezTo>
                <a:cubicBezTo>
                  <a:pt x="53883" y="4896"/>
                  <a:pt x="53980" y="4918"/>
                  <a:pt x="54076" y="4918"/>
                </a:cubicBezTo>
                <a:cubicBezTo>
                  <a:pt x="54274" y="4918"/>
                  <a:pt x="54464" y="4824"/>
                  <a:pt x="54577" y="4653"/>
                </a:cubicBezTo>
                <a:cubicBezTo>
                  <a:pt x="54634" y="4597"/>
                  <a:pt x="54662" y="4513"/>
                  <a:pt x="54718" y="4457"/>
                </a:cubicBezTo>
                <a:lnTo>
                  <a:pt x="54718" y="4457"/>
                </a:lnTo>
                <a:cubicBezTo>
                  <a:pt x="54718" y="4466"/>
                  <a:pt x="54718" y="4475"/>
                  <a:pt x="54718" y="4485"/>
                </a:cubicBezTo>
                <a:lnTo>
                  <a:pt x="54718" y="4457"/>
                </a:lnTo>
                <a:cubicBezTo>
                  <a:pt x="54718" y="4457"/>
                  <a:pt x="54718" y="4457"/>
                  <a:pt x="54718" y="4457"/>
                </a:cubicBezTo>
                <a:lnTo>
                  <a:pt x="54718" y="4457"/>
                </a:lnTo>
                <a:cubicBezTo>
                  <a:pt x="54718" y="4358"/>
                  <a:pt x="54715" y="4281"/>
                  <a:pt x="54690" y="4204"/>
                </a:cubicBezTo>
                <a:cubicBezTo>
                  <a:pt x="54634" y="3895"/>
                  <a:pt x="54353" y="3671"/>
                  <a:pt x="54044" y="3671"/>
                </a:cubicBezTo>
                <a:close/>
                <a:moveTo>
                  <a:pt x="13364" y="3952"/>
                </a:moveTo>
                <a:cubicBezTo>
                  <a:pt x="13083" y="3952"/>
                  <a:pt x="12859" y="4176"/>
                  <a:pt x="12859" y="4485"/>
                </a:cubicBezTo>
                <a:cubicBezTo>
                  <a:pt x="12859" y="4766"/>
                  <a:pt x="13111" y="4990"/>
                  <a:pt x="13392" y="4990"/>
                </a:cubicBezTo>
                <a:cubicBezTo>
                  <a:pt x="14038" y="4906"/>
                  <a:pt x="14010" y="3980"/>
                  <a:pt x="13364" y="3952"/>
                </a:cubicBezTo>
                <a:close/>
                <a:moveTo>
                  <a:pt x="35800" y="3735"/>
                </a:moveTo>
                <a:cubicBezTo>
                  <a:pt x="35591" y="3735"/>
                  <a:pt x="35390" y="3835"/>
                  <a:pt x="35290" y="4036"/>
                </a:cubicBezTo>
                <a:lnTo>
                  <a:pt x="35178" y="4176"/>
                </a:lnTo>
                <a:lnTo>
                  <a:pt x="35178" y="4148"/>
                </a:lnTo>
                <a:lnTo>
                  <a:pt x="35178" y="4148"/>
                </a:lnTo>
                <a:cubicBezTo>
                  <a:pt x="35122" y="4485"/>
                  <a:pt x="35290" y="4822"/>
                  <a:pt x="35627" y="4990"/>
                </a:cubicBezTo>
                <a:lnTo>
                  <a:pt x="35824" y="4990"/>
                </a:lnTo>
                <a:cubicBezTo>
                  <a:pt x="36132" y="4962"/>
                  <a:pt x="36385" y="4738"/>
                  <a:pt x="36441" y="4429"/>
                </a:cubicBezTo>
                <a:cubicBezTo>
                  <a:pt x="36469" y="4148"/>
                  <a:pt x="36301" y="3895"/>
                  <a:pt x="36048" y="3783"/>
                </a:cubicBezTo>
                <a:cubicBezTo>
                  <a:pt x="35968" y="3751"/>
                  <a:pt x="35883" y="3735"/>
                  <a:pt x="35800" y="3735"/>
                </a:cubicBezTo>
                <a:close/>
                <a:moveTo>
                  <a:pt x="31612" y="3783"/>
                </a:moveTo>
                <a:cubicBezTo>
                  <a:pt x="31275" y="3783"/>
                  <a:pt x="30967" y="4064"/>
                  <a:pt x="30967" y="4429"/>
                </a:cubicBezTo>
                <a:lnTo>
                  <a:pt x="30995" y="4429"/>
                </a:lnTo>
                <a:cubicBezTo>
                  <a:pt x="30995" y="4789"/>
                  <a:pt x="31302" y="5034"/>
                  <a:pt x="31623" y="5034"/>
                </a:cubicBezTo>
                <a:cubicBezTo>
                  <a:pt x="31777" y="5034"/>
                  <a:pt x="31934" y="4978"/>
                  <a:pt x="32062" y="4850"/>
                </a:cubicBezTo>
                <a:cubicBezTo>
                  <a:pt x="32455" y="4457"/>
                  <a:pt x="32174" y="3783"/>
                  <a:pt x="31612" y="3783"/>
                </a:cubicBezTo>
                <a:close/>
                <a:moveTo>
                  <a:pt x="9174" y="4105"/>
                </a:moveTo>
                <a:cubicBezTo>
                  <a:pt x="9051" y="4105"/>
                  <a:pt x="8924" y="4153"/>
                  <a:pt x="8816" y="4260"/>
                </a:cubicBezTo>
                <a:cubicBezTo>
                  <a:pt x="8507" y="4569"/>
                  <a:pt x="8732" y="5103"/>
                  <a:pt x="9181" y="5103"/>
                </a:cubicBezTo>
                <a:cubicBezTo>
                  <a:pt x="9433" y="5075"/>
                  <a:pt x="9630" y="4878"/>
                  <a:pt x="9658" y="4625"/>
                </a:cubicBezTo>
                <a:cubicBezTo>
                  <a:pt x="9677" y="4320"/>
                  <a:pt x="9436" y="4105"/>
                  <a:pt x="9174" y="4105"/>
                </a:cubicBezTo>
                <a:close/>
                <a:moveTo>
                  <a:pt x="4913" y="4204"/>
                </a:moveTo>
                <a:cubicBezTo>
                  <a:pt x="4520" y="4204"/>
                  <a:pt x="4296" y="4710"/>
                  <a:pt x="4605" y="4990"/>
                </a:cubicBezTo>
                <a:cubicBezTo>
                  <a:pt x="4695" y="5081"/>
                  <a:pt x="4805" y="5121"/>
                  <a:pt x="4914" y="5121"/>
                </a:cubicBezTo>
                <a:cubicBezTo>
                  <a:pt x="5143" y="5121"/>
                  <a:pt x="5363" y="4939"/>
                  <a:pt x="5363" y="4653"/>
                </a:cubicBezTo>
                <a:cubicBezTo>
                  <a:pt x="5391" y="4401"/>
                  <a:pt x="5166" y="4204"/>
                  <a:pt x="4913" y="4204"/>
                </a:cubicBezTo>
                <a:close/>
                <a:moveTo>
                  <a:pt x="39410" y="4050"/>
                </a:moveTo>
                <a:lnTo>
                  <a:pt x="39410" y="4050"/>
                </a:lnTo>
                <a:cubicBezTo>
                  <a:pt x="39372" y="4344"/>
                  <a:pt x="39486" y="4632"/>
                  <a:pt x="39754" y="4766"/>
                </a:cubicBezTo>
                <a:lnTo>
                  <a:pt x="39052" y="5131"/>
                </a:lnTo>
                <a:cubicBezTo>
                  <a:pt x="39052" y="4822"/>
                  <a:pt x="38856" y="4569"/>
                  <a:pt x="38603" y="4485"/>
                </a:cubicBezTo>
                <a:lnTo>
                  <a:pt x="38603" y="4485"/>
                </a:lnTo>
                <a:cubicBezTo>
                  <a:pt x="38627" y="4487"/>
                  <a:pt x="38652" y="4488"/>
                  <a:pt x="38676" y="4488"/>
                </a:cubicBezTo>
                <a:cubicBezTo>
                  <a:pt x="38982" y="4488"/>
                  <a:pt x="39277" y="4328"/>
                  <a:pt x="39410" y="4050"/>
                </a:cubicBezTo>
                <a:close/>
                <a:moveTo>
                  <a:pt x="27345" y="3952"/>
                </a:moveTo>
                <a:cubicBezTo>
                  <a:pt x="26531" y="3952"/>
                  <a:pt x="26531" y="5159"/>
                  <a:pt x="27345" y="5159"/>
                </a:cubicBezTo>
                <a:cubicBezTo>
                  <a:pt x="28131" y="5159"/>
                  <a:pt x="28131" y="3952"/>
                  <a:pt x="27345" y="3952"/>
                </a:cubicBezTo>
                <a:close/>
                <a:moveTo>
                  <a:pt x="45425" y="5187"/>
                </a:moveTo>
                <a:cubicBezTo>
                  <a:pt x="45427" y="5188"/>
                  <a:pt x="45429" y="5190"/>
                  <a:pt x="45431" y="5191"/>
                </a:cubicBezTo>
                <a:lnTo>
                  <a:pt x="45431" y="5191"/>
                </a:lnTo>
                <a:cubicBezTo>
                  <a:pt x="45420" y="5190"/>
                  <a:pt x="45408" y="5189"/>
                  <a:pt x="45397" y="5187"/>
                </a:cubicBezTo>
                <a:close/>
                <a:moveTo>
                  <a:pt x="41329" y="4005"/>
                </a:moveTo>
                <a:cubicBezTo>
                  <a:pt x="41067" y="4005"/>
                  <a:pt x="40816" y="4196"/>
                  <a:pt x="40737" y="4485"/>
                </a:cubicBezTo>
                <a:cubicBezTo>
                  <a:pt x="40680" y="4766"/>
                  <a:pt x="40849" y="5075"/>
                  <a:pt x="41130" y="5187"/>
                </a:cubicBezTo>
                <a:cubicBezTo>
                  <a:pt x="41209" y="5216"/>
                  <a:pt x="41289" y="5230"/>
                  <a:pt x="41367" y="5230"/>
                </a:cubicBezTo>
                <a:cubicBezTo>
                  <a:pt x="41589" y="5230"/>
                  <a:pt x="41791" y="5114"/>
                  <a:pt x="41916" y="4906"/>
                </a:cubicBezTo>
                <a:lnTo>
                  <a:pt x="42000" y="4766"/>
                </a:lnTo>
                <a:lnTo>
                  <a:pt x="42000" y="4822"/>
                </a:lnTo>
                <a:cubicBezTo>
                  <a:pt x="42056" y="4485"/>
                  <a:pt x="41888" y="4120"/>
                  <a:pt x="41551" y="4008"/>
                </a:cubicBezTo>
                <a:lnTo>
                  <a:pt x="41382" y="4008"/>
                </a:lnTo>
                <a:cubicBezTo>
                  <a:pt x="41365" y="4006"/>
                  <a:pt x="41347" y="4005"/>
                  <a:pt x="41329" y="4005"/>
                </a:cubicBezTo>
                <a:close/>
                <a:moveTo>
                  <a:pt x="23073" y="4091"/>
                </a:moveTo>
                <a:cubicBezTo>
                  <a:pt x="22588" y="4091"/>
                  <a:pt x="22328" y="4690"/>
                  <a:pt x="22685" y="5075"/>
                </a:cubicBezTo>
                <a:cubicBezTo>
                  <a:pt x="22804" y="5194"/>
                  <a:pt x="22950" y="5247"/>
                  <a:pt x="23094" y="5247"/>
                </a:cubicBezTo>
                <a:cubicBezTo>
                  <a:pt x="23391" y="5247"/>
                  <a:pt x="23676" y="5022"/>
                  <a:pt x="23695" y="4681"/>
                </a:cubicBezTo>
                <a:cubicBezTo>
                  <a:pt x="23695" y="4345"/>
                  <a:pt x="23443" y="4092"/>
                  <a:pt x="23134" y="4092"/>
                </a:cubicBezTo>
                <a:lnTo>
                  <a:pt x="23106" y="4092"/>
                </a:lnTo>
                <a:cubicBezTo>
                  <a:pt x="23095" y="4091"/>
                  <a:pt x="23084" y="4091"/>
                  <a:pt x="23073" y="4091"/>
                </a:cubicBezTo>
                <a:close/>
                <a:moveTo>
                  <a:pt x="18875" y="4172"/>
                </a:moveTo>
                <a:cubicBezTo>
                  <a:pt x="18736" y="4172"/>
                  <a:pt x="18593" y="4225"/>
                  <a:pt x="18473" y="4345"/>
                </a:cubicBezTo>
                <a:cubicBezTo>
                  <a:pt x="18137" y="4681"/>
                  <a:pt x="18389" y="5299"/>
                  <a:pt x="18866" y="5299"/>
                </a:cubicBezTo>
                <a:cubicBezTo>
                  <a:pt x="19175" y="5271"/>
                  <a:pt x="19428" y="5046"/>
                  <a:pt x="19428" y="4738"/>
                </a:cubicBezTo>
                <a:cubicBezTo>
                  <a:pt x="19428" y="4398"/>
                  <a:pt x="19161" y="4172"/>
                  <a:pt x="18875" y="4172"/>
                </a:cubicBezTo>
                <a:close/>
                <a:moveTo>
                  <a:pt x="55348" y="4064"/>
                </a:moveTo>
                <a:cubicBezTo>
                  <a:pt x="55130" y="4064"/>
                  <a:pt x="54913" y="4202"/>
                  <a:pt x="54718" y="4485"/>
                </a:cubicBezTo>
                <a:cubicBezTo>
                  <a:pt x="54718" y="4569"/>
                  <a:pt x="54718" y="4653"/>
                  <a:pt x="54718" y="4766"/>
                </a:cubicBezTo>
                <a:cubicBezTo>
                  <a:pt x="54746" y="5046"/>
                  <a:pt x="54970" y="5271"/>
                  <a:pt x="55251" y="5299"/>
                </a:cubicBezTo>
                <a:cubicBezTo>
                  <a:pt x="55288" y="5306"/>
                  <a:pt x="55324" y="5310"/>
                  <a:pt x="55361" y="5310"/>
                </a:cubicBezTo>
                <a:cubicBezTo>
                  <a:pt x="55602" y="5310"/>
                  <a:pt x="55827" y="5154"/>
                  <a:pt x="55925" y="4934"/>
                </a:cubicBezTo>
                <a:cubicBezTo>
                  <a:pt x="56037" y="4681"/>
                  <a:pt x="55953" y="4373"/>
                  <a:pt x="55728" y="4204"/>
                </a:cubicBezTo>
                <a:cubicBezTo>
                  <a:pt x="55604" y="4111"/>
                  <a:pt x="55476" y="4064"/>
                  <a:pt x="55348" y="4064"/>
                </a:cubicBezTo>
                <a:close/>
                <a:moveTo>
                  <a:pt x="14655" y="4317"/>
                </a:moveTo>
                <a:cubicBezTo>
                  <a:pt x="14375" y="4317"/>
                  <a:pt x="14122" y="4541"/>
                  <a:pt x="14122" y="4822"/>
                </a:cubicBezTo>
                <a:cubicBezTo>
                  <a:pt x="14102" y="5155"/>
                  <a:pt x="14370" y="5378"/>
                  <a:pt x="14647" y="5378"/>
                </a:cubicBezTo>
                <a:cubicBezTo>
                  <a:pt x="14768" y="5378"/>
                  <a:pt x="14890" y="5336"/>
                  <a:pt x="14992" y="5243"/>
                </a:cubicBezTo>
                <a:cubicBezTo>
                  <a:pt x="15357" y="4906"/>
                  <a:pt x="15133" y="4345"/>
                  <a:pt x="14655" y="4317"/>
                </a:cubicBezTo>
                <a:close/>
                <a:moveTo>
                  <a:pt x="10382" y="4484"/>
                </a:moveTo>
                <a:cubicBezTo>
                  <a:pt x="9956" y="4484"/>
                  <a:pt x="9750" y="4999"/>
                  <a:pt x="10051" y="5327"/>
                </a:cubicBezTo>
                <a:cubicBezTo>
                  <a:pt x="10151" y="5427"/>
                  <a:pt x="10273" y="5471"/>
                  <a:pt x="10395" y="5471"/>
                </a:cubicBezTo>
                <a:cubicBezTo>
                  <a:pt x="10651" y="5471"/>
                  <a:pt x="10902" y="5276"/>
                  <a:pt x="10921" y="4990"/>
                </a:cubicBezTo>
                <a:cubicBezTo>
                  <a:pt x="10921" y="4710"/>
                  <a:pt x="10697" y="4485"/>
                  <a:pt x="10416" y="4485"/>
                </a:cubicBezTo>
                <a:cubicBezTo>
                  <a:pt x="10405" y="4484"/>
                  <a:pt x="10393" y="4484"/>
                  <a:pt x="10382" y="4484"/>
                </a:cubicBezTo>
                <a:close/>
                <a:moveTo>
                  <a:pt x="6228" y="4595"/>
                </a:moveTo>
                <a:cubicBezTo>
                  <a:pt x="6211" y="4595"/>
                  <a:pt x="6194" y="4596"/>
                  <a:pt x="6177" y="4597"/>
                </a:cubicBezTo>
                <a:cubicBezTo>
                  <a:pt x="5615" y="4653"/>
                  <a:pt x="5615" y="5440"/>
                  <a:pt x="6177" y="5496"/>
                </a:cubicBezTo>
                <a:cubicBezTo>
                  <a:pt x="6194" y="5497"/>
                  <a:pt x="6211" y="5498"/>
                  <a:pt x="6228" y="5498"/>
                </a:cubicBezTo>
                <a:cubicBezTo>
                  <a:pt x="6805" y="5498"/>
                  <a:pt x="6805" y="4595"/>
                  <a:pt x="6228" y="4595"/>
                </a:cubicBezTo>
                <a:close/>
                <a:moveTo>
                  <a:pt x="28628" y="4299"/>
                </a:moveTo>
                <a:cubicBezTo>
                  <a:pt x="28487" y="4299"/>
                  <a:pt x="28341" y="4348"/>
                  <a:pt x="28215" y="4457"/>
                </a:cubicBezTo>
                <a:cubicBezTo>
                  <a:pt x="27822" y="4822"/>
                  <a:pt x="28047" y="5496"/>
                  <a:pt x="28608" y="5524"/>
                </a:cubicBezTo>
                <a:cubicBezTo>
                  <a:pt x="28917" y="5524"/>
                  <a:pt x="29198" y="5271"/>
                  <a:pt x="29226" y="4962"/>
                </a:cubicBezTo>
                <a:cubicBezTo>
                  <a:pt x="29265" y="4568"/>
                  <a:pt x="28960" y="4299"/>
                  <a:pt x="28628" y="4299"/>
                </a:cubicBezTo>
                <a:close/>
                <a:moveTo>
                  <a:pt x="24362" y="4484"/>
                </a:moveTo>
                <a:cubicBezTo>
                  <a:pt x="23852" y="4484"/>
                  <a:pt x="23591" y="5083"/>
                  <a:pt x="23948" y="5468"/>
                </a:cubicBezTo>
                <a:cubicBezTo>
                  <a:pt x="24067" y="5587"/>
                  <a:pt x="24214" y="5640"/>
                  <a:pt x="24358" y="5640"/>
                </a:cubicBezTo>
                <a:cubicBezTo>
                  <a:pt x="24654" y="5640"/>
                  <a:pt x="24940" y="5415"/>
                  <a:pt x="24959" y="5075"/>
                </a:cubicBezTo>
                <a:cubicBezTo>
                  <a:pt x="24959" y="4738"/>
                  <a:pt x="24706" y="4485"/>
                  <a:pt x="24397" y="4485"/>
                </a:cubicBezTo>
                <a:cubicBezTo>
                  <a:pt x="24385" y="4484"/>
                  <a:pt x="24374" y="4484"/>
                  <a:pt x="24362" y="4484"/>
                </a:cubicBezTo>
                <a:close/>
                <a:moveTo>
                  <a:pt x="42686" y="4362"/>
                </a:moveTo>
                <a:cubicBezTo>
                  <a:pt x="42395" y="4362"/>
                  <a:pt x="42123" y="4528"/>
                  <a:pt x="42000" y="4822"/>
                </a:cubicBezTo>
                <a:lnTo>
                  <a:pt x="42000" y="5046"/>
                </a:lnTo>
                <a:cubicBezTo>
                  <a:pt x="42000" y="5327"/>
                  <a:pt x="42225" y="5580"/>
                  <a:pt x="42505" y="5636"/>
                </a:cubicBezTo>
                <a:cubicBezTo>
                  <a:pt x="42545" y="5643"/>
                  <a:pt x="42585" y="5647"/>
                  <a:pt x="42623" y="5647"/>
                </a:cubicBezTo>
                <a:cubicBezTo>
                  <a:pt x="42884" y="5647"/>
                  <a:pt x="43109" y="5487"/>
                  <a:pt x="43207" y="5243"/>
                </a:cubicBezTo>
                <a:cubicBezTo>
                  <a:pt x="43320" y="4990"/>
                  <a:pt x="43235" y="4681"/>
                  <a:pt x="42983" y="4513"/>
                </a:cubicBezTo>
                <a:cubicBezTo>
                  <a:pt x="42926" y="4457"/>
                  <a:pt x="42870" y="4429"/>
                  <a:pt x="42814" y="4373"/>
                </a:cubicBezTo>
                <a:cubicBezTo>
                  <a:pt x="42771" y="4366"/>
                  <a:pt x="42729" y="4362"/>
                  <a:pt x="42686" y="4362"/>
                </a:cubicBezTo>
                <a:close/>
                <a:moveTo>
                  <a:pt x="20158" y="4597"/>
                </a:moveTo>
                <a:lnTo>
                  <a:pt x="20158" y="4625"/>
                </a:lnTo>
                <a:cubicBezTo>
                  <a:pt x="19625" y="4625"/>
                  <a:pt x="19372" y="5243"/>
                  <a:pt x="19737" y="5608"/>
                </a:cubicBezTo>
                <a:cubicBezTo>
                  <a:pt x="19851" y="5714"/>
                  <a:pt x="19991" y="5761"/>
                  <a:pt x="20128" y="5761"/>
                </a:cubicBezTo>
                <a:cubicBezTo>
                  <a:pt x="20429" y="5761"/>
                  <a:pt x="20719" y="5534"/>
                  <a:pt x="20719" y="5187"/>
                </a:cubicBezTo>
                <a:cubicBezTo>
                  <a:pt x="20719" y="4878"/>
                  <a:pt x="20467" y="4597"/>
                  <a:pt x="20158" y="4597"/>
                </a:cubicBezTo>
                <a:close/>
                <a:moveTo>
                  <a:pt x="15895" y="4696"/>
                </a:moveTo>
                <a:cubicBezTo>
                  <a:pt x="15764" y="4696"/>
                  <a:pt x="15632" y="4743"/>
                  <a:pt x="15526" y="4850"/>
                </a:cubicBezTo>
                <a:cubicBezTo>
                  <a:pt x="15189" y="5215"/>
                  <a:pt x="15441" y="5776"/>
                  <a:pt x="15919" y="5776"/>
                </a:cubicBezTo>
                <a:cubicBezTo>
                  <a:pt x="16199" y="5748"/>
                  <a:pt x="16452" y="5524"/>
                  <a:pt x="16452" y="5243"/>
                </a:cubicBezTo>
                <a:cubicBezTo>
                  <a:pt x="16452" y="4917"/>
                  <a:pt x="16177" y="4696"/>
                  <a:pt x="15895" y="4696"/>
                </a:cubicBezTo>
                <a:close/>
                <a:moveTo>
                  <a:pt x="11732" y="4848"/>
                </a:moveTo>
                <a:cubicBezTo>
                  <a:pt x="11715" y="4848"/>
                  <a:pt x="11697" y="4849"/>
                  <a:pt x="11679" y="4850"/>
                </a:cubicBezTo>
                <a:cubicBezTo>
                  <a:pt x="11062" y="4906"/>
                  <a:pt x="11062" y="5804"/>
                  <a:pt x="11679" y="5861"/>
                </a:cubicBezTo>
                <a:cubicBezTo>
                  <a:pt x="11697" y="5862"/>
                  <a:pt x="11715" y="5863"/>
                  <a:pt x="11732" y="5863"/>
                </a:cubicBezTo>
                <a:cubicBezTo>
                  <a:pt x="12392" y="5863"/>
                  <a:pt x="12392" y="4848"/>
                  <a:pt x="11732" y="4848"/>
                </a:cubicBezTo>
                <a:close/>
                <a:moveTo>
                  <a:pt x="7483" y="5044"/>
                </a:moveTo>
                <a:cubicBezTo>
                  <a:pt x="7469" y="5044"/>
                  <a:pt x="7454" y="5045"/>
                  <a:pt x="7440" y="5046"/>
                </a:cubicBezTo>
                <a:lnTo>
                  <a:pt x="7412" y="5046"/>
                </a:lnTo>
                <a:cubicBezTo>
                  <a:pt x="7019" y="5075"/>
                  <a:pt x="6822" y="5580"/>
                  <a:pt x="7131" y="5833"/>
                </a:cubicBezTo>
                <a:cubicBezTo>
                  <a:pt x="7226" y="5919"/>
                  <a:pt x="7336" y="5957"/>
                  <a:pt x="7443" y="5957"/>
                </a:cubicBezTo>
                <a:cubicBezTo>
                  <a:pt x="7685" y="5957"/>
                  <a:pt x="7909" y="5760"/>
                  <a:pt x="7889" y="5468"/>
                </a:cubicBezTo>
                <a:cubicBezTo>
                  <a:pt x="7889" y="5231"/>
                  <a:pt x="7693" y="5044"/>
                  <a:pt x="7483" y="5044"/>
                </a:cubicBezTo>
                <a:close/>
                <a:moveTo>
                  <a:pt x="3158" y="5156"/>
                </a:moveTo>
                <a:cubicBezTo>
                  <a:pt x="2977" y="5156"/>
                  <a:pt x="2808" y="5316"/>
                  <a:pt x="2808" y="5524"/>
                </a:cubicBezTo>
                <a:cubicBezTo>
                  <a:pt x="2808" y="5748"/>
                  <a:pt x="2976" y="5945"/>
                  <a:pt x="3201" y="5973"/>
                </a:cubicBezTo>
                <a:cubicBezTo>
                  <a:pt x="3425" y="5973"/>
                  <a:pt x="3622" y="5804"/>
                  <a:pt x="3622" y="5580"/>
                </a:cubicBezTo>
                <a:cubicBezTo>
                  <a:pt x="3650" y="5355"/>
                  <a:pt x="3454" y="5159"/>
                  <a:pt x="3201" y="5159"/>
                </a:cubicBezTo>
                <a:cubicBezTo>
                  <a:pt x="3186" y="5157"/>
                  <a:pt x="3172" y="5156"/>
                  <a:pt x="3158" y="5156"/>
                </a:cubicBezTo>
                <a:close/>
                <a:moveTo>
                  <a:pt x="29956" y="4738"/>
                </a:moveTo>
                <a:lnTo>
                  <a:pt x="29956" y="4738"/>
                </a:lnTo>
                <a:cubicBezTo>
                  <a:pt x="29413" y="4760"/>
                  <a:pt x="29148" y="5418"/>
                  <a:pt x="29535" y="5804"/>
                </a:cubicBezTo>
                <a:cubicBezTo>
                  <a:pt x="29653" y="5932"/>
                  <a:pt x="29804" y="5989"/>
                  <a:pt x="29955" y="5989"/>
                </a:cubicBezTo>
                <a:cubicBezTo>
                  <a:pt x="30269" y="5989"/>
                  <a:pt x="30583" y="5744"/>
                  <a:pt x="30602" y="5383"/>
                </a:cubicBezTo>
                <a:cubicBezTo>
                  <a:pt x="30574" y="5028"/>
                  <a:pt x="30307" y="4752"/>
                  <a:pt x="29956" y="4738"/>
                </a:cubicBezTo>
                <a:close/>
                <a:moveTo>
                  <a:pt x="25697" y="4827"/>
                </a:moveTo>
                <a:cubicBezTo>
                  <a:pt x="25545" y="4827"/>
                  <a:pt x="25390" y="4886"/>
                  <a:pt x="25268" y="5018"/>
                </a:cubicBezTo>
                <a:cubicBezTo>
                  <a:pt x="24910" y="5376"/>
                  <a:pt x="25172" y="6002"/>
                  <a:pt x="25683" y="6002"/>
                </a:cubicBezTo>
                <a:cubicBezTo>
                  <a:pt x="25694" y="6002"/>
                  <a:pt x="25705" y="6002"/>
                  <a:pt x="25717" y="6001"/>
                </a:cubicBezTo>
                <a:cubicBezTo>
                  <a:pt x="25731" y="6002"/>
                  <a:pt x="25745" y="6003"/>
                  <a:pt x="25759" y="6003"/>
                </a:cubicBezTo>
                <a:cubicBezTo>
                  <a:pt x="26051" y="6003"/>
                  <a:pt x="26306" y="5733"/>
                  <a:pt x="26306" y="5411"/>
                </a:cubicBezTo>
                <a:cubicBezTo>
                  <a:pt x="26288" y="5057"/>
                  <a:pt x="25997" y="4827"/>
                  <a:pt x="25697" y="4827"/>
                </a:cubicBezTo>
                <a:close/>
                <a:moveTo>
                  <a:pt x="21468" y="4984"/>
                </a:moveTo>
                <a:cubicBezTo>
                  <a:pt x="21337" y="4984"/>
                  <a:pt x="21202" y="5030"/>
                  <a:pt x="21084" y="5131"/>
                </a:cubicBezTo>
                <a:cubicBezTo>
                  <a:pt x="20691" y="5468"/>
                  <a:pt x="20944" y="6113"/>
                  <a:pt x="21449" y="6113"/>
                </a:cubicBezTo>
                <a:cubicBezTo>
                  <a:pt x="21465" y="6115"/>
                  <a:pt x="21481" y="6115"/>
                  <a:pt x="21496" y="6115"/>
                </a:cubicBezTo>
                <a:cubicBezTo>
                  <a:pt x="21783" y="6115"/>
                  <a:pt x="22012" y="5873"/>
                  <a:pt x="22039" y="5580"/>
                </a:cubicBezTo>
                <a:lnTo>
                  <a:pt x="22039" y="5608"/>
                </a:lnTo>
                <a:cubicBezTo>
                  <a:pt x="22059" y="5234"/>
                  <a:pt x="21775" y="4984"/>
                  <a:pt x="21468" y="4984"/>
                </a:cubicBezTo>
                <a:close/>
                <a:moveTo>
                  <a:pt x="58102" y="4849"/>
                </a:moveTo>
                <a:cubicBezTo>
                  <a:pt x="58097" y="4849"/>
                  <a:pt x="58092" y="4850"/>
                  <a:pt x="58087" y="4850"/>
                </a:cubicBezTo>
                <a:lnTo>
                  <a:pt x="58115" y="4864"/>
                </a:lnTo>
                <a:lnTo>
                  <a:pt x="58115" y="4859"/>
                </a:lnTo>
                <a:lnTo>
                  <a:pt x="58115" y="4859"/>
                </a:lnTo>
                <a:cubicBezTo>
                  <a:pt x="58124" y="4865"/>
                  <a:pt x="58133" y="4872"/>
                  <a:pt x="58143" y="4878"/>
                </a:cubicBezTo>
                <a:lnTo>
                  <a:pt x="58115" y="4864"/>
                </a:lnTo>
                <a:lnTo>
                  <a:pt x="58115" y="4878"/>
                </a:lnTo>
                <a:cubicBezTo>
                  <a:pt x="58074" y="4875"/>
                  <a:pt x="58034" y="4874"/>
                  <a:pt x="57997" y="4874"/>
                </a:cubicBezTo>
                <a:cubicBezTo>
                  <a:pt x="57650" y="4874"/>
                  <a:pt x="57455" y="4993"/>
                  <a:pt x="57329" y="5271"/>
                </a:cubicBezTo>
                <a:cubicBezTo>
                  <a:pt x="57216" y="5496"/>
                  <a:pt x="57301" y="5776"/>
                  <a:pt x="57497" y="5973"/>
                </a:cubicBezTo>
                <a:cubicBezTo>
                  <a:pt x="57581" y="6029"/>
                  <a:pt x="57666" y="6085"/>
                  <a:pt x="57778" y="6141"/>
                </a:cubicBezTo>
                <a:cubicBezTo>
                  <a:pt x="57890" y="6141"/>
                  <a:pt x="58031" y="6141"/>
                  <a:pt x="58115" y="6085"/>
                </a:cubicBezTo>
                <a:cubicBezTo>
                  <a:pt x="58283" y="5945"/>
                  <a:pt x="58452" y="5776"/>
                  <a:pt x="58536" y="5580"/>
                </a:cubicBezTo>
                <a:cubicBezTo>
                  <a:pt x="58620" y="5243"/>
                  <a:pt x="58396" y="5018"/>
                  <a:pt x="58115" y="4850"/>
                </a:cubicBezTo>
                <a:lnTo>
                  <a:pt x="58115" y="4859"/>
                </a:lnTo>
                <a:lnTo>
                  <a:pt x="58115" y="4859"/>
                </a:lnTo>
                <a:cubicBezTo>
                  <a:pt x="58110" y="4855"/>
                  <a:pt x="58106" y="4852"/>
                  <a:pt x="58102" y="4849"/>
                </a:cubicBezTo>
                <a:close/>
                <a:moveTo>
                  <a:pt x="47478" y="5065"/>
                </a:moveTo>
                <a:cubicBezTo>
                  <a:pt x="47531" y="5396"/>
                  <a:pt x="47536" y="5723"/>
                  <a:pt x="47840" y="5861"/>
                </a:cubicBezTo>
                <a:lnTo>
                  <a:pt x="47194" y="6169"/>
                </a:lnTo>
                <a:lnTo>
                  <a:pt x="46857" y="5580"/>
                </a:lnTo>
                <a:cubicBezTo>
                  <a:pt x="47138" y="5524"/>
                  <a:pt x="47418" y="5440"/>
                  <a:pt x="47475" y="5075"/>
                </a:cubicBezTo>
                <a:cubicBezTo>
                  <a:pt x="47476" y="5071"/>
                  <a:pt x="47477" y="5068"/>
                  <a:pt x="47478" y="5065"/>
                </a:cubicBezTo>
                <a:close/>
                <a:moveTo>
                  <a:pt x="17231" y="5138"/>
                </a:moveTo>
                <a:cubicBezTo>
                  <a:pt x="17095" y="5138"/>
                  <a:pt x="16956" y="5188"/>
                  <a:pt x="16845" y="5299"/>
                </a:cubicBezTo>
                <a:cubicBezTo>
                  <a:pt x="16508" y="5664"/>
                  <a:pt x="16761" y="6226"/>
                  <a:pt x="17238" y="6226"/>
                </a:cubicBezTo>
                <a:cubicBezTo>
                  <a:pt x="17547" y="6226"/>
                  <a:pt x="17772" y="5973"/>
                  <a:pt x="17772" y="5664"/>
                </a:cubicBezTo>
                <a:cubicBezTo>
                  <a:pt x="17772" y="5344"/>
                  <a:pt x="17507" y="5138"/>
                  <a:pt x="17231" y="5138"/>
                </a:cubicBezTo>
                <a:close/>
                <a:moveTo>
                  <a:pt x="12944" y="5214"/>
                </a:moveTo>
                <a:cubicBezTo>
                  <a:pt x="12267" y="5214"/>
                  <a:pt x="12276" y="6230"/>
                  <a:pt x="12922" y="6230"/>
                </a:cubicBezTo>
                <a:cubicBezTo>
                  <a:pt x="12947" y="6230"/>
                  <a:pt x="12972" y="6229"/>
                  <a:pt x="12999" y="6226"/>
                </a:cubicBezTo>
                <a:cubicBezTo>
                  <a:pt x="13617" y="6169"/>
                  <a:pt x="13588" y="5243"/>
                  <a:pt x="12971" y="5215"/>
                </a:cubicBezTo>
                <a:cubicBezTo>
                  <a:pt x="12962" y="5215"/>
                  <a:pt x="12953" y="5214"/>
                  <a:pt x="12944" y="5214"/>
                </a:cubicBezTo>
                <a:close/>
                <a:moveTo>
                  <a:pt x="53489" y="6243"/>
                </a:moveTo>
                <a:lnTo>
                  <a:pt x="53489" y="6243"/>
                </a:lnTo>
                <a:cubicBezTo>
                  <a:pt x="53506" y="6246"/>
                  <a:pt x="53522" y="6250"/>
                  <a:pt x="53539" y="6254"/>
                </a:cubicBezTo>
                <a:cubicBezTo>
                  <a:pt x="53541" y="6256"/>
                  <a:pt x="53544" y="6259"/>
                  <a:pt x="53546" y="6261"/>
                </a:cubicBezTo>
                <a:lnTo>
                  <a:pt x="53546" y="6261"/>
                </a:lnTo>
                <a:cubicBezTo>
                  <a:pt x="53525" y="6259"/>
                  <a:pt x="53504" y="6257"/>
                  <a:pt x="53483" y="6254"/>
                </a:cubicBezTo>
                <a:lnTo>
                  <a:pt x="53511" y="6254"/>
                </a:lnTo>
                <a:lnTo>
                  <a:pt x="53489" y="6243"/>
                </a:lnTo>
                <a:close/>
                <a:moveTo>
                  <a:pt x="8703" y="5411"/>
                </a:moveTo>
                <a:cubicBezTo>
                  <a:pt x="8451" y="5411"/>
                  <a:pt x="8254" y="5608"/>
                  <a:pt x="8254" y="5889"/>
                </a:cubicBezTo>
                <a:cubicBezTo>
                  <a:pt x="8254" y="6148"/>
                  <a:pt x="8474" y="6321"/>
                  <a:pt x="8704" y="6321"/>
                </a:cubicBezTo>
                <a:cubicBezTo>
                  <a:pt x="8823" y="6321"/>
                  <a:pt x="8945" y="6275"/>
                  <a:pt x="9040" y="6169"/>
                </a:cubicBezTo>
                <a:cubicBezTo>
                  <a:pt x="9321" y="5889"/>
                  <a:pt x="9097" y="5411"/>
                  <a:pt x="8703" y="5411"/>
                </a:cubicBezTo>
                <a:close/>
                <a:moveTo>
                  <a:pt x="4471" y="5577"/>
                </a:moveTo>
                <a:cubicBezTo>
                  <a:pt x="4264" y="5577"/>
                  <a:pt x="4073" y="5739"/>
                  <a:pt x="4099" y="5973"/>
                </a:cubicBezTo>
                <a:cubicBezTo>
                  <a:pt x="4071" y="6169"/>
                  <a:pt x="4212" y="6366"/>
                  <a:pt x="4436" y="6394"/>
                </a:cubicBezTo>
                <a:cubicBezTo>
                  <a:pt x="4661" y="6394"/>
                  <a:pt x="4857" y="6254"/>
                  <a:pt x="4885" y="6029"/>
                </a:cubicBezTo>
                <a:cubicBezTo>
                  <a:pt x="4913" y="5804"/>
                  <a:pt x="4745" y="5608"/>
                  <a:pt x="4520" y="5580"/>
                </a:cubicBezTo>
                <a:cubicBezTo>
                  <a:pt x="4504" y="5578"/>
                  <a:pt x="4488" y="5577"/>
                  <a:pt x="4471" y="5577"/>
                </a:cubicBezTo>
                <a:close/>
                <a:moveTo>
                  <a:pt x="26975" y="5193"/>
                </a:moveTo>
                <a:cubicBezTo>
                  <a:pt x="26821" y="5193"/>
                  <a:pt x="26662" y="5252"/>
                  <a:pt x="26531" y="5383"/>
                </a:cubicBezTo>
                <a:cubicBezTo>
                  <a:pt x="26174" y="5768"/>
                  <a:pt x="26435" y="6395"/>
                  <a:pt x="26947" y="6395"/>
                </a:cubicBezTo>
                <a:cubicBezTo>
                  <a:pt x="26958" y="6395"/>
                  <a:pt x="26969" y="6395"/>
                  <a:pt x="26980" y="6394"/>
                </a:cubicBezTo>
                <a:cubicBezTo>
                  <a:pt x="27317" y="6394"/>
                  <a:pt x="27570" y="6113"/>
                  <a:pt x="27570" y="5804"/>
                </a:cubicBezTo>
                <a:cubicBezTo>
                  <a:pt x="27570" y="5430"/>
                  <a:pt x="27283" y="5193"/>
                  <a:pt x="26975" y="5193"/>
                </a:cubicBezTo>
                <a:close/>
                <a:moveTo>
                  <a:pt x="22741" y="5355"/>
                </a:moveTo>
                <a:cubicBezTo>
                  <a:pt x="22207" y="5355"/>
                  <a:pt x="21955" y="5973"/>
                  <a:pt x="22320" y="6338"/>
                </a:cubicBezTo>
                <a:cubicBezTo>
                  <a:pt x="22438" y="6456"/>
                  <a:pt x="22583" y="6510"/>
                  <a:pt x="22725" y="6510"/>
                </a:cubicBezTo>
                <a:cubicBezTo>
                  <a:pt x="23020" y="6510"/>
                  <a:pt x="23302" y="6277"/>
                  <a:pt x="23302" y="5917"/>
                </a:cubicBezTo>
                <a:cubicBezTo>
                  <a:pt x="23302" y="5608"/>
                  <a:pt x="23050" y="5355"/>
                  <a:pt x="22741" y="5355"/>
                </a:cubicBezTo>
                <a:close/>
                <a:moveTo>
                  <a:pt x="34806" y="5453"/>
                </a:moveTo>
                <a:cubicBezTo>
                  <a:pt x="34770" y="5748"/>
                  <a:pt x="34909" y="6035"/>
                  <a:pt x="35150" y="6169"/>
                </a:cubicBezTo>
                <a:lnTo>
                  <a:pt x="34448" y="6534"/>
                </a:lnTo>
                <a:cubicBezTo>
                  <a:pt x="34420" y="6226"/>
                  <a:pt x="34251" y="5973"/>
                  <a:pt x="33971" y="5889"/>
                </a:cubicBezTo>
                <a:lnTo>
                  <a:pt x="33971" y="5889"/>
                </a:lnTo>
                <a:cubicBezTo>
                  <a:pt x="34009" y="5895"/>
                  <a:pt x="34048" y="5898"/>
                  <a:pt x="34087" y="5898"/>
                </a:cubicBezTo>
                <a:cubicBezTo>
                  <a:pt x="34383" y="5898"/>
                  <a:pt x="34679" y="5719"/>
                  <a:pt x="34806" y="5453"/>
                </a:cubicBezTo>
                <a:close/>
                <a:moveTo>
                  <a:pt x="14266" y="5606"/>
                </a:moveTo>
                <a:cubicBezTo>
                  <a:pt x="13982" y="5606"/>
                  <a:pt x="13757" y="5820"/>
                  <a:pt x="13757" y="6085"/>
                </a:cubicBezTo>
                <a:lnTo>
                  <a:pt x="13785" y="6085"/>
                </a:lnTo>
                <a:cubicBezTo>
                  <a:pt x="13765" y="6397"/>
                  <a:pt x="14017" y="6615"/>
                  <a:pt x="14285" y="6615"/>
                </a:cubicBezTo>
                <a:cubicBezTo>
                  <a:pt x="14403" y="6615"/>
                  <a:pt x="14524" y="6573"/>
                  <a:pt x="14627" y="6478"/>
                </a:cubicBezTo>
                <a:cubicBezTo>
                  <a:pt x="14964" y="6169"/>
                  <a:pt x="14768" y="5608"/>
                  <a:pt x="14318" y="5608"/>
                </a:cubicBezTo>
                <a:cubicBezTo>
                  <a:pt x="14301" y="5606"/>
                  <a:pt x="14283" y="5606"/>
                  <a:pt x="14266" y="5606"/>
                </a:cubicBezTo>
                <a:close/>
                <a:moveTo>
                  <a:pt x="18483" y="5522"/>
                </a:moveTo>
                <a:cubicBezTo>
                  <a:pt x="18196" y="5522"/>
                  <a:pt x="17968" y="5764"/>
                  <a:pt x="17968" y="6057"/>
                </a:cubicBezTo>
                <a:cubicBezTo>
                  <a:pt x="17968" y="6397"/>
                  <a:pt x="18235" y="6623"/>
                  <a:pt x="18512" y="6623"/>
                </a:cubicBezTo>
                <a:cubicBezTo>
                  <a:pt x="18647" y="6623"/>
                  <a:pt x="18784" y="6570"/>
                  <a:pt x="18895" y="6450"/>
                </a:cubicBezTo>
                <a:cubicBezTo>
                  <a:pt x="19260" y="6113"/>
                  <a:pt x="19007" y="5524"/>
                  <a:pt x="18530" y="5524"/>
                </a:cubicBezTo>
                <a:cubicBezTo>
                  <a:pt x="18514" y="5522"/>
                  <a:pt x="18498" y="5522"/>
                  <a:pt x="18483" y="5522"/>
                </a:cubicBezTo>
                <a:close/>
                <a:moveTo>
                  <a:pt x="44499" y="5776"/>
                </a:moveTo>
                <a:lnTo>
                  <a:pt x="44779" y="6394"/>
                </a:lnTo>
                <a:lnTo>
                  <a:pt x="44218" y="6675"/>
                </a:lnTo>
                <a:lnTo>
                  <a:pt x="43909" y="6113"/>
                </a:lnTo>
                <a:lnTo>
                  <a:pt x="44499" y="5776"/>
                </a:lnTo>
                <a:close/>
                <a:moveTo>
                  <a:pt x="10051" y="5776"/>
                </a:moveTo>
                <a:cubicBezTo>
                  <a:pt x="9798" y="5776"/>
                  <a:pt x="9574" y="5973"/>
                  <a:pt x="9574" y="6226"/>
                </a:cubicBezTo>
                <a:cubicBezTo>
                  <a:pt x="9574" y="6511"/>
                  <a:pt x="9794" y="6694"/>
                  <a:pt x="10031" y="6694"/>
                </a:cubicBezTo>
                <a:cubicBezTo>
                  <a:pt x="10144" y="6694"/>
                  <a:pt x="10261" y="6653"/>
                  <a:pt x="10360" y="6563"/>
                </a:cubicBezTo>
                <a:cubicBezTo>
                  <a:pt x="10641" y="6282"/>
                  <a:pt x="10444" y="5776"/>
                  <a:pt x="10051" y="5776"/>
                </a:cubicBezTo>
                <a:close/>
                <a:moveTo>
                  <a:pt x="8310" y="6703"/>
                </a:moveTo>
                <a:cubicBezTo>
                  <a:pt x="8312" y="6703"/>
                  <a:pt x="8314" y="6703"/>
                  <a:pt x="8316" y="6703"/>
                </a:cubicBezTo>
                <a:lnTo>
                  <a:pt x="8316" y="6703"/>
                </a:lnTo>
                <a:cubicBezTo>
                  <a:pt x="8323" y="6703"/>
                  <a:pt x="8331" y="6703"/>
                  <a:pt x="8338" y="6703"/>
                </a:cubicBezTo>
                <a:close/>
                <a:moveTo>
                  <a:pt x="5827" y="5970"/>
                </a:moveTo>
                <a:cubicBezTo>
                  <a:pt x="5812" y="5970"/>
                  <a:pt x="5798" y="5971"/>
                  <a:pt x="5784" y="5973"/>
                </a:cubicBezTo>
                <a:cubicBezTo>
                  <a:pt x="5559" y="5973"/>
                  <a:pt x="5391" y="6141"/>
                  <a:pt x="5391" y="6366"/>
                </a:cubicBezTo>
                <a:cubicBezTo>
                  <a:pt x="5391" y="6591"/>
                  <a:pt x="5559" y="6759"/>
                  <a:pt x="5784" y="6787"/>
                </a:cubicBezTo>
                <a:cubicBezTo>
                  <a:pt x="6008" y="6787"/>
                  <a:pt x="6205" y="6591"/>
                  <a:pt x="6205" y="6366"/>
                </a:cubicBezTo>
                <a:cubicBezTo>
                  <a:pt x="6205" y="6156"/>
                  <a:pt x="6033" y="5970"/>
                  <a:pt x="5827" y="5970"/>
                </a:cubicBezTo>
                <a:close/>
                <a:moveTo>
                  <a:pt x="39024" y="5440"/>
                </a:moveTo>
                <a:lnTo>
                  <a:pt x="39024" y="5440"/>
                </a:lnTo>
                <a:cubicBezTo>
                  <a:pt x="38996" y="5748"/>
                  <a:pt x="39164" y="6001"/>
                  <a:pt x="39445" y="6085"/>
                </a:cubicBezTo>
                <a:cubicBezTo>
                  <a:pt x="39519" y="6115"/>
                  <a:pt x="39597" y="6129"/>
                  <a:pt x="39674" y="6129"/>
                </a:cubicBezTo>
                <a:cubicBezTo>
                  <a:pt x="39891" y="6129"/>
                  <a:pt x="40107" y="6019"/>
                  <a:pt x="40231" y="5833"/>
                </a:cubicBezTo>
                <a:lnTo>
                  <a:pt x="40540" y="6534"/>
                </a:lnTo>
                <a:lnTo>
                  <a:pt x="39951" y="6843"/>
                </a:lnTo>
                <a:cubicBezTo>
                  <a:pt x="39933" y="6439"/>
                  <a:pt x="39597" y="6189"/>
                  <a:pt x="39265" y="6189"/>
                </a:cubicBezTo>
                <a:cubicBezTo>
                  <a:pt x="39066" y="6189"/>
                  <a:pt x="38869" y="6279"/>
                  <a:pt x="38743" y="6478"/>
                </a:cubicBezTo>
                <a:lnTo>
                  <a:pt x="38406" y="5804"/>
                </a:lnTo>
                <a:lnTo>
                  <a:pt x="39024" y="5440"/>
                </a:lnTo>
                <a:close/>
                <a:moveTo>
                  <a:pt x="28270" y="5633"/>
                </a:moveTo>
                <a:cubicBezTo>
                  <a:pt x="28126" y="5633"/>
                  <a:pt x="27978" y="5686"/>
                  <a:pt x="27850" y="5804"/>
                </a:cubicBezTo>
                <a:cubicBezTo>
                  <a:pt x="27457" y="6169"/>
                  <a:pt x="27682" y="6843"/>
                  <a:pt x="28243" y="6871"/>
                </a:cubicBezTo>
                <a:cubicBezTo>
                  <a:pt x="28552" y="6843"/>
                  <a:pt x="28805" y="6591"/>
                  <a:pt x="28833" y="6282"/>
                </a:cubicBezTo>
                <a:lnTo>
                  <a:pt x="28889" y="6282"/>
                </a:lnTo>
                <a:cubicBezTo>
                  <a:pt x="28909" y="5910"/>
                  <a:pt x="28601" y="5633"/>
                  <a:pt x="28270" y="5633"/>
                </a:cubicBezTo>
                <a:close/>
                <a:moveTo>
                  <a:pt x="23976" y="5720"/>
                </a:moveTo>
                <a:cubicBezTo>
                  <a:pt x="23667" y="5720"/>
                  <a:pt x="23415" y="6001"/>
                  <a:pt x="23415" y="6310"/>
                </a:cubicBezTo>
                <a:cubicBezTo>
                  <a:pt x="23415" y="6670"/>
                  <a:pt x="23710" y="6903"/>
                  <a:pt x="24013" y="6903"/>
                </a:cubicBezTo>
                <a:cubicBezTo>
                  <a:pt x="24159" y="6903"/>
                  <a:pt x="24307" y="6849"/>
                  <a:pt x="24425" y="6731"/>
                </a:cubicBezTo>
                <a:cubicBezTo>
                  <a:pt x="24790" y="6338"/>
                  <a:pt x="24509" y="5720"/>
                  <a:pt x="23976" y="5720"/>
                </a:cubicBezTo>
                <a:close/>
                <a:moveTo>
                  <a:pt x="19765" y="5889"/>
                </a:moveTo>
                <a:cubicBezTo>
                  <a:pt x="19260" y="5889"/>
                  <a:pt x="19007" y="6506"/>
                  <a:pt x="19372" y="6843"/>
                </a:cubicBezTo>
                <a:cubicBezTo>
                  <a:pt x="19487" y="6958"/>
                  <a:pt x="19624" y="7009"/>
                  <a:pt x="19758" y="7009"/>
                </a:cubicBezTo>
                <a:cubicBezTo>
                  <a:pt x="20050" y="7009"/>
                  <a:pt x="20326" y="6768"/>
                  <a:pt x="20326" y="6422"/>
                </a:cubicBezTo>
                <a:cubicBezTo>
                  <a:pt x="20326" y="6113"/>
                  <a:pt x="20074" y="5889"/>
                  <a:pt x="19765" y="5889"/>
                </a:cubicBezTo>
                <a:close/>
                <a:moveTo>
                  <a:pt x="15572" y="6055"/>
                </a:moveTo>
                <a:cubicBezTo>
                  <a:pt x="15557" y="6055"/>
                  <a:pt x="15541" y="6056"/>
                  <a:pt x="15526" y="6057"/>
                </a:cubicBezTo>
                <a:cubicBezTo>
                  <a:pt x="15076" y="6057"/>
                  <a:pt x="14852" y="6591"/>
                  <a:pt x="15161" y="6927"/>
                </a:cubicBezTo>
                <a:cubicBezTo>
                  <a:pt x="15264" y="7030"/>
                  <a:pt x="15395" y="7077"/>
                  <a:pt x="15525" y="7077"/>
                </a:cubicBezTo>
                <a:cubicBezTo>
                  <a:pt x="15785" y="7077"/>
                  <a:pt x="16040" y="6890"/>
                  <a:pt x="16059" y="6591"/>
                </a:cubicBezTo>
                <a:cubicBezTo>
                  <a:pt x="16059" y="6298"/>
                  <a:pt x="15857" y="6055"/>
                  <a:pt x="15572" y="6055"/>
                </a:cubicBezTo>
                <a:close/>
                <a:moveTo>
                  <a:pt x="11263" y="6139"/>
                </a:moveTo>
                <a:cubicBezTo>
                  <a:pt x="10665" y="6139"/>
                  <a:pt x="10603" y="7096"/>
                  <a:pt x="11258" y="7096"/>
                </a:cubicBezTo>
                <a:cubicBezTo>
                  <a:pt x="11848" y="7096"/>
                  <a:pt x="11904" y="6226"/>
                  <a:pt x="11314" y="6141"/>
                </a:cubicBezTo>
                <a:cubicBezTo>
                  <a:pt x="11297" y="6140"/>
                  <a:pt x="11280" y="6139"/>
                  <a:pt x="11263" y="6139"/>
                </a:cubicBezTo>
                <a:close/>
                <a:moveTo>
                  <a:pt x="7075" y="6338"/>
                </a:moveTo>
                <a:cubicBezTo>
                  <a:pt x="6851" y="6338"/>
                  <a:pt x="6654" y="6506"/>
                  <a:pt x="6654" y="6731"/>
                </a:cubicBezTo>
                <a:cubicBezTo>
                  <a:pt x="6626" y="6956"/>
                  <a:pt x="6794" y="7152"/>
                  <a:pt x="7047" y="7180"/>
                </a:cubicBezTo>
                <a:cubicBezTo>
                  <a:pt x="7272" y="7180"/>
                  <a:pt x="7468" y="6984"/>
                  <a:pt x="7468" y="6759"/>
                </a:cubicBezTo>
                <a:cubicBezTo>
                  <a:pt x="7468" y="6534"/>
                  <a:pt x="7300" y="6338"/>
                  <a:pt x="7075" y="6338"/>
                </a:cubicBezTo>
                <a:close/>
                <a:moveTo>
                  <a:pt x="55560" y="6338"/>
                </a:moveTo>
                <a:lnTo>
                  <a:pt x="55841" y="6956"/>
                </a:lnTo>
                <a:lnTo>
                  <a:pt x="55279" y="7208"/>
                </a:lnTo>
                <a:lnTo>
                  <a:pt x="54970" y="6675"/>
                </a:lnTo>
                <a:lnTo>
                  <a:pt x="55560" y="6338"/>
                </a:lnTo>
                <a:close/>
                <a:moveTo>
                  <a:pt x="25268" y="6085"/>
                </a:moveTo>
                <a:cubicBezTo>
                  <a:pt x="24931" y="6085"/>
                  <a:pt x="24650" y="6366"/>
                  <a:pt x="24678" y="6703"/>
                </a:cubicBezTo>
                <a:cubicBezTo>
                  <a:pt x="24678" y="7057"/>
                  <a:pt x="24962" y="7275"/>
                  <a:pt x="25260" y="7275"/>
                </a:cubicBezTo>
                <a:cubicBezTo>
                  <a:pt x="25411" y="7275"/>
                  <a:pt x="25566" y="7219"/>
                  <a:pt x="25689" y="7096"/>
                </a:cubicBezTo>
                <a:cubicBezTo>
                  <a:pt x="26054" y="6703"/>
                  <a:pt x="25773" y="6085"/>
                  <a:pt x="25268" y="6085"/>
                </a:cubicBezTo>
                <a:close/>
                <a:moveTo>
                  <a:pt x="29337" y="7292"/>
                </a:moveTo>
                <a:cubicBezTo>
                  <a:pt x="29338" y="7292"/>
                  <a:pt x="29338" y="7292"/>
                  <a:pt x="29338" y="7292"/>
                </a:cubicBezTo>
                <a:lnTo>
                  <a:pt x="29310" y="7292"/>
                </a:lnTo>
                <a:cubicBezTo>
                  <a:pt x="29320" y="7292"/>
                  <a:pt x="29329" y="7292"/>
                  <a:pt x="29337" y="7292"/>
                </a:cubicBezTo>
                <a:close/>
                <a:moveTo>
                  <a:pt x="20981" y="6279"/>
                </a:moveTo>
                <a:cubicBezTo>
                  <a:pt x="20720" y="6279"/>
                  <a:pt x="20493" y="6496"/>
                  <a:pt x="20467" y="6787"/>
                </a:cubicBezTo>
                <a:lnTo>
                  <a:pt x="20467" y="6815"/>
                </a:lnTo>
                <a:cubicBezTo>
                  <a:pt x="20447" y="7168"/>
                  <a:pt x="20729" y="7411"/>
                  <a:pt x="21034" y="7411"/>
                </a:cubicBezTo>
                <a:cubicBezTo>
                  <a:pt x="21166" y="7411"/>
                  <a:pt x="21303" y="7366"/>
                  <a:pt x="21421" y="7264"/>
                </a:cubicBezTo>
                <a:cubicBezTo>
                  <a:pt x="21786" y="6899"/>
                  <a:pt x="21562" y="6282"/>
                  <a:pt x="21028" y="6282"/>
                </a:cubicBezTo>
                <a:cubicBezTo>
                  <a:pt x="21012" y="6280"/>
                  <a:pt x="20997" y="6279"/>
                  <a:pt x="20981" y="6279"/>
                </a:cubicBezTo>
                <a:close/>
                <a:moveTo>
                  <a:pt x="16789" y="6422"/>
                </a:moveTo>
                <a:cubicBezTo>
                  <a:pt x="16114" y="6422"/>
                  <a:pt x="16068" y="7433"/>
                  <a:pt x="16761" y="7461"/>
                </a:cubicBezTo>
                <a:cubicBezTo>
                  <a:pt x="16770" y="7461"/>
                  <a:pt x="16779" y="7461"/>
                  <a:pt x="16789" y="7461"/>
                </a:cubicBezTo>
                <a:cubicBezTo>
                  <a:pt x="17464" y="7461"/>
                  <a:pt x="17510" y="6450"/>
                  <a:pt x="16817" y="6422"/>
                </a:cubicBezTo>
                <a:cubicBezTo>
                  <a:pt x="16808" y="6422"/>
                  <a:pt x="16798" y="6422"/>
                  <a:pt x="16789" y="6422"/>
                </a:cubicBezTo>
                <a:close/>
                <a:moveTo>
                  <a:pt x="12606" y="6506"/>
                </a:moveTo>
                <a:cubicBezTo>
                  <a:pt x="12325" y="6506"/>
                  <a:pt x="12101" y="6731"/>
                  <a:pt x="12101" y="6984"/>
                </a:cubicBezTo>
                <a:cubicBezTo>
                  <a:pt x="12072" y="7264"/>
                  <a:pt x="12297" y="7489"/>
                  <a:pt x="12578" y="7489"/>
                </a:cubicBezTo>
                <a:cubicBezTo>
                  <a:pt x="13167" y="7461"/>
                  <a:pt x="13195" y="6591"/>
                  <a:pt x="12606" y="6506"/>
                </a:cubicBezTo>
                <a:close/>
                <a:moveTo>
                  <a:pt x="3931" y="6899"/>
                </a:moveTo>
                <a:lnTo>
                  <a:pt x="3875" y="7012"/>
                </a:lnTo>
                <a:lnTo>
                  <a:pt x="4296" y="7517"/>
                </a:lnTo>
                <a:lnTo>
                  <a:pt x="4436" y="7461"/>
                </a:lnTo>
                <a:cubicBezTo>
                  <a:pt x="4408" y="7321"/>
                  <a:pt x="4436" y="7124"/>
                  <a:pt x="4352" y="7040"/>
                </a:cubicBezTo>
                <a:cubicBezTo>
                  <a:pt x="4268" y="6956"/>
                  <a:pt x="4071" y="6956"/>
                  <a:pt x="3931" y="6899"/>
                </a:cubicBezTo>
                <a:close/>
                <a:moveTo>
                  <a:pt x="8316" y="6703"/>
                </a:moveTo>
                <a:lnTo>
                  <a:pt x="8316" y="6703"/>
                </a:lnTo>
                <a:cubicBezTo>
                  <a:pt x="8101" y="6714"/>
                  <a:pt x="7916" y="6879"/>
                  <a:pt x="7889" y="7096"/>
                </a:cubicBezTo>
                <a:cubicBezTo>
                  <a:pt x="7889" y="7349"/>
                  <a:pt x="8086" y="7545"/>
                  <a:pt x="8310" y="7545"/>
                </a:cubicBezTo>
                <a:cubicBezTo>
                  <a:pt x="8842" y="7517"/>
                  <a:pt x="8844" y="6764"/>
                  <a:pt x="8316" y="6703"/>
                </a:cubicBezTo>
                <a:close/>
                <a:moveTo>
                  <a:pt x="56795" y="6759"/>
                </a:moveTo>
                <a:lnTo>
                  <a:pt x="57048" y="7321"/>
                </a:lnTo>
                <a:lnTo>
                  <a:pt x="56543" y="7601"/>
                </a:lnTo>
                <a:lnTo>
                  <a:pt x="56234" y="7068"/>
                </a:lnTo>
                <a:lnTo>
                  <a:pt x="56795" y="6759"/>
                </a:lnTo>
                <a:close/>
                <a:moveTo>
                  <a:pt x="58564" y="6591"/>
                </a:moveTo>
                <a:lnTo>
                  <a:pt x="58564" y="6591"/>
                </a:lnTo>
                <a:cubicBezTo>
                  <a:pt x="58115" y="6731"/>
                  <a:pt x="58031" y="7349"/>
                  <a:pt x="58424" y="7629"/>
                </a:cubicBezTo>
                <a:lnTo>
                  <a:pt x="58564" y="6591"/>
                </a:lnTo>
                <a:close/>
                <a:moveTo>
                  <a:pt x="52556" y="6871"/>
                </a:moveTo>
                <a:lnTo>
                  <a:pt x="52837" y="7433"/>
                </a:lnTo>
                <a:lnTo>
                  <a:pt x="52303" y="7714"/>
                </a:lnTo>
                <a:lnTo>
                  <a:pt x="51995" y="7180"/>
                </a:lnTo>
                <a:lnTo>
                  <a:pt x="52556" y="6871"/>
                </a:lnTo>
                <a:close/>
                <a:moveTo>
                  <a:pt x="26587" y="6534"/>
                </a:moveTo>
                <a:cubicBezTo>
                  <a:pt x="26054" y="6534"/>
                  <a:pt x="25773" y="7180"/>
                  <a:pt x="26166" y="7573"/>
                </a:cubicBezTo>
                <a:cubicBezTo>
                  <a:pt x="26289" y="7687"/>
                  <a:pt x="26436" y="7738"/>
                  <a:pt x="26581" y="7738"/>
                </a:cubicBezTo>
                <a:cubicBezTo>
                  <a:pt x="26899" y="7738"/>
                  <a:pt x="27205" y="7491"/>
                  <a:pt x="27205" y="7124"/>
                </a:cubicBezTo>
                <a:cubicBezTo>
                  <a:pt x="27177" y="6787"/>
                  <a:pt x="26924" y="6534"/>
                  <a:pt x="26587" y="6534"/>
                </a:cubicBezTo>
                <a:close/>
                <a:moveTo>
                  <a:pt x="22376" y="6619"/>
                </a:moveTo>
                <a:cubicBezTo>
                  <a:pt x="21842" y="6619"/>
                  <a:pt x="21590" y="7236"/>
                  <a:pt x="21927" y="7601"/>
                </a:cubicBezTo>
                <a:cubicBezTo>
                  <a:pt x="22046" y="7721"/>
                  <a:pt x="22192" y="7774"/>
                  <a:pt x="22336" y="7774"/>
                </a:cubicBezTo>
                <a:cubicBezTo>
                  <a:pt x="22633" y="7774"/>
                  <a:pt x="22918" y="7548"/>
                  <a:pt x="22937" y="7208"/>
                </a:cubicBezTo>
                <a:cubicBezTo>
                  <a:pt x="22937" y="6899"/>
                  <a:pt x="22685" y="6619"/>
                  <a:pt x="22376" y="6619"/>
                </a:cubicBezTo>
                <a:close/>
                <a:moveTo>
                  <a:pt x="18141" y="6786"/>
                </a:moveTo>
                <a:cubicBezTo>
                  <a:pt x="18130" y="6786"/>
                  <a:pt x="18120" y="6786"/>
                  <a:pt x="18108" y="6787"/>
                </a:cubicBezTo>
                <a:cubicBezTo>
                  <a:pt x="17828" y="6787"/>
                  <a:pt x="17575" y="7040"/>
                  <a:pt x="17575" y="7321"/>
                </a:cubicBezTo>
                <a:cubicBezTo>
                  <a:pt x="17575" y="7640"/>
                  <a:pt x="17840" y="7859"/>
                  <a:pt x="18116" y="7859"/>
                </a:cubicBezTo>
                <a:cubicBezTo>
                  <a:pt x="18252" y="7859"/>
                  <a:pt x="18390" y="7806"/>
                  <a:pt x="18502" y="7685"/>
                </a:cubicBezTo>
                <a:cubicBezTo>
                  <a:pt x="18831" y="7356"/>
                  <a:pt x="18597" y="6786"/>
                  <a:pt x="18141" y="6786"/>
                </a:cubicBezTo>
                <a:close/>
                <a:moveTo>
                  <a:pt x="44106" y="7068"/>
                </a:moveTo>
                <a:lnTo>
                  <a:pt x="44358" y="7629"/>
                </a:lnTo>
                <a:lnTo>
                  <a:pt x="43853" y="7910"/>
                </a:lnTo>
                <a:lnTo>
                  <a:pt x="43544" y="7377"/>
                </a:lnTo>
                <a:lnTo>
                  <a:pt x="44106" y="7068"/>
                </a:lnTo>
                <a:close/>
                <a:moveTo>
                  <a:pt x="9600" y="7069"/>
                </a:moveTo>
                <a:cubicBezTo>
                  <a:pt x="9384" y="7069"/>
                  <a:pt x="9171" y="7230"/>
                  <a:pt x="9153" y="7489"/>
                </a:cubicBezTo>
                <a:cubicBezTo>
                  <a:pt x="9153" y="7742"/>
                  <a:pt x="9349" y="7938"/>
                  <a:pt x="9602" y="7938"/>
                </a:cubicBezTo>
                <a:cubicBezTo>
                  <a:pt x="9995" y="7938"/>
                  <a:pt x="10191" y="7489"/>
                  <a:pt x="9911" y="7208"/>
                </a:cubicBezTo>
                <a:cubicBezTo>
                  <a:pt x="9824" y="7112"/>
                  <a:pt x="9712" y="7069"/>
                  <a:pt x="9600" y="7069"/>
                </a:cubicBezTo>
                <a:close/>
                <a:moveTo>
                  <a:pt x="13869" y="6956"/>
                </a:moveTo>
                <a:cubicBezTo>
                  <a:pt x="13420" y="6956"/>
                  <a:pt x="13223" y="7517"/>
                  <a:pt x="13560" y="7798"/>
                </a:cubicBezTo>
                <a:cubicBezTo>
                  <a:pt x="13659" y="7896"/>
                  <a:pt x="13780" y="7941"/>
                  <a:pt x="13900" y="7941"/>
                </a:cubicBezTo>
                <a:cubicBezTo>
                  <a:pt x="14155" y="7941"/>
                  <a:pt x="14403" y="7739"/>
                  <a:pt x="14403" y="7433"/>
                </a:cubicBezTo>
                <a:cubicBezTo>
                  <a:pt x="14375" y="7152"/>
                  <a:pt x="14150" y="6956"/>
                  <a:pt x="13869" y="6956"/>
                </a:cubicBezTo>
                <a:close/>
                <a:moveTo>
                  <a:pt x="39866" y="7208"/>
                </a:moveTo>
                <a:lnTo>
                  <a:pt x="40147" y="7770"/>
                </a:lnTo>
                <a:lnTo>
                  <a:pt x="39614" y="8050"/>
                </a:lnTo>
                <a:lnTo>
                  <a:pt x="39305" y="7489"/>
                </a:lnTo>
                <a:lnTo>
                  <a:pt x="39866" y="7208"/>
                </a:lnTo>
                <a:close/>
                <a:moveTo>
                  <a:pt x="54325" y="5804"/>
                </a:moveTo>
                <a:cubicBezTo>
                  <a:pt x="54269" y="6113"/>
                  <a:pt x="54409" y="6450"/>
                  <a:pt x="54718" y="6591"/>
                </a:cubicBezTo>
                <a:cubicBezTo>
                  <a:pt x="54325" y="6619"/>
                  <a:pt x="54072" y="6731"/>
                  <a:pt x="53960" y="7040"/>
                </a:cubicBezTo>
                <a:cubicBezTo>
                  <a:pt x="53876" y="7321"/>
                  <a:pt x="53960" y="7629"/>
                  <a:pt x="54212" y="7798"/>
                </a:cubicBezTo>
                <a:lnTo>
                  <a:pt x="53567" y="8079"/>
                </a:lnTo>
                <a:lnTo>
                  <a:pt x="53258" y="7545"/>
                </a:lnTo>
                <a:cubicBezTo>
                  <a:pt x="53735" y="7405"/>
                  <a:pt x="53988" y="7152"/>
                  <a:pt x="53876" y="6759"/>
                </a:cubicBezTo>
                <a:cubicBezTo>
                  <a:pt x="53793" y="6566"/>
                  <a:pt x="53683" y="6400"/>
                  <a:pt x="53546" y="6261"/>
                </a:cubicBezTo>
                <a:lnTo>
                  <a:pt x="53546" y="6261"/>
                </a:lnTo>
                <a:cubicBezTo>
                  <a:pt x="53571" y="6263"/>
                  <a:pt x="53596" y="6264"/>
                  <a:pt x="53620" y="6264"/>
                </a:cubicBezTo>
                <a:cubicBezTo>
                  <a:pt x="53930" y="6264"/>
                  <a:pt x="54202" y="6099"/>
                  <a:pt x="54325" y="5804"/>
                </a:cubicBezTo>
                <a:close/>
                <a:moveTo>
                  <a:pt x="5363" y="7314"/>
                </a:moveTo>
                <a:cubicBezTo>
                  <a:pt x="5159" y="7314"/>
                  <a:pt x="4956" y="7419"/>
                  <a:pt x="5026" y="7629"/>
                </a:cubicBezTo>
                <a:cubicBezTo>
                  <a:pt x="5054" y="7770"/>
                  <a:pt x="5222" y="7882"/>
                  <a:pt x="5391" y="8107"/>
                </a:cubicBezTo>
                <a:cubicBezTo>
                  <a:pt x="5531" y="7910"/>
                  <a:pt x="5671" y="7770"/>
                  <a:pt x="5699" y="7629"/>
                </a:cubicBezTo>
                <a:cubicBezTo>
                  <a:pt x="5770" y="7419"/>
                  <a:pt x="5566" y="7314"/>
                  <a:pt x="5363" y="7314"/>
                </a:cubicBezTo>
                <a:close/>
                <a:moveTo>
                  <a:pt x="27850" y="6899"/>
                </a:moveTo>
                <a:cubicBezTo>
                  <a:pt x="27289" y="6899"/>
                  <a:pt x="27008" y="7573"/>
                  <a:pt x="27401" y="7966"/>
                </a:cubicBezTo>
                <a:cubicBezTo>
                  <a:pt x="27533" y="8080"/>
                  <a:pt x="27686" y="8131"/>
                  <a:pt x="27835" y="8131"/>
                </a:cubicBezTo>
                <a:cubicBezTo>
                  <a:pt x="28163" y="8131"/>
                  <a:pt x="28468" y="7884"/>
                  <a:pt x="28468" y="7517"/>
                </a:cubicBezTo>
                <a:cubicBezTo>
                  <a:pt x="28468" y="7152"/>
                  <a:pt x="28187" y="6899"/>
                  <a:pt x="27850" y="6899"/>
                </a:cubicBezTo>
                <a:close/>
                <a:moveTo>
                  <a:pt x="23611" y="7040"/>
                </a:moveTo>
                <a:cubicBezTo>
                  <a:pt x="23274" y="7040"/>
                  <a:pt x="23022" y="7321"/>
                  <a:pt x="23050" y="7629"/>
                </a:cubicBezTo>
                <a:cubicBezTo>
                  <a:pt x="23050" y="7990"/>
                  <a:pt x="23332" y="8222"/>
                  <a:pt x="23627" y="8222"/>
                </a:cubicBezTo>
                <a:cubicBezTo>
                  <a:pt x="23769" y="8222"/>
                  <a:pt x="23914" y="8169"/>
                  <a:pt x="24032" y="8050"/>
                </a:cubicBezTo>
                <a:cubicBezTo>
                  <a:pt x="24397" y="7657"/>
                  <a:pt x="24116" y="7040"/>
                  <a:pt x="23611" y="7040"/>
                </a:cubicBezTo>
                <a:close/>
                <a:moveTo>
                  <a:pt x="50085" y="5917"/>
                </a:moveTo>
                <a:cubicBezTo>
                  <a:pt x="50085" y="6338"/>
                  <a:pt x="50226" y="6591"/>
                  <a:pt x="50535" y="6703"/>
                </a:cubicBezTo>
                <a:cubicBezTo>
                  <a:pt x="50603" y="6722"/>
                  <a:pt x="50671" y="6731"/>
                  <a:pt x="50738" y="6731"/>
                </a:cubicBezTo>
                <a:cubicBezTo>
                  <a:pt x="50972" y="6731"/>
                  <a:pt x="51183" y="6619"/>
                  <a:pt x="51293" y="6422"/>
                </a:cubicBezTo>
                <a:lnTo>
                  <a:pt x="51602" y="7124"/>
                </a:lnTo>
                <a:lnTo>
                  <a:pt x="51040" y="7377"/>
                </a:lnTo>
                <a:cubicBezTo>
                  <a:pt x="51012" y="7040"/>
                  <a:pt x="50731" y="6787"/>
                  <a:pt x="50394" y="6759"/>
                </a:cubicBezTo>
                <a:cubicBezTo>
                  <a:pt x="50373" y="6757"/>
                  <a:pt x="50352" y="6755"/>
                  <a:pt x="50330" y="6755"/>
                </a:cubicBezTo>
                <a:cubicBezTo>
                  <a:pt x="50100" y="6755"/>
                  <a:pt x="49879" y="6893"/>
                  <a:pt x="49777" y="7124"/>
                </a:cubicBezTo>
                <a:cubicBezTo>
                  <a:pt x="49636" y="7405"/>
                  <a:pt x="49721" y="7770"/>
                  <a:pt x="50001" y="7966"/>
                </a:cubicBezTo>
                <a:lnTo>
                  <a:pt x="49327" y="8247"/>
                </a:lnTo>
                <a:cubicBezTo>
                  <a:pt x="49293" y="7871"/>
                  <a:pt x="48977" y="7651"/>
                  <a:pt x="48653" y="7651"/>
                </a:cubicBezTo>
                <a:cubicBezTo>
                  <a:pt x="48446" y="7651"/>
                  <a:pt x="48235" y="7741"/>
                  <a:pt x="48092" y="7938"/>
                </a:cubicBezTo>
                <a:cubicBezTo>
                  <a:pt x="47957" y="7499"/>
                  <a:pt x="47720" y="7273"/>
                  <a:pt x="47431" y="7273"/>
                </a:cubicBezTo>
                <a:cubicBezTo>
                  <a:pt x="47239" y="7273"/>
                  <a:pt x="47024" y="7372"/>
                  <a:pt x="46801" y="7573"/>
                </a:cubicBezTo>
                <a:cubicBezTo>
                  <a:pt x="46801" y="7321"/>
                  <a:pt x="46688" y="7096"/>
                  <a:pt x="46492" y="6899"/>
                </a:cubicBezTo>
                <a:lnTo>
                  <a:pt x="47110" y="6563"/>
                </a:lnTo>
                <a:cubicBezTo>
                  <a:pt x="47110" y="6843"/>
                  <a:pt x="47278" y="7096"/>
                  <a:pt x="47559" y="7180"/>
                </a:cubicBezTo>
                <a:cubicBezTo>
                  <a:pt x="47631" y="7206"/>
                  <a:pt x="47705" y="7219"/>
                  <a:pt x="47778" y="7219"/>
                </a:cubicBezTo>
                <a:cubicBezTo>
                  <a:pt x="48016" y="7219"/>
                  <a:pt x="48244" y="7086"/>
                  <a:pt x="48373" y="6871"/>
                </a:cubicBezTo>
                <a:lnTo>
                  <a:pt x="48373" y="6871"/>
                </a:lnTo>
                <a:cubicBezTo>
                  <a:pt x="48345" y="7208"/>
                  <a:pt x="48569" y="7489"/>
                  <a:pt x="48878" y="7573"/>
                </a:cubicBezTo>
                <a:cubicBezTo>
                  <a:pt x="48934" y="7590"/>
                  <a:pt x="48990" y="7598"/>
                  <a:pt x="49046" y="7598"/>
                </a:cubicBezTo>
                <a:cubicBezTo>
                  <a:pt x="49274" y="7598"/>
                  <a:pt x="49496" y="7467"/>
                  <a:pt x="49608" y="7264"/>
                </a:cubicBezTo>
                <a:cubicBezTo>
                  <a:pt x="49749" y="6984"/>
                  <a:pt x="49692" y="6647"/>
                  <a:pt x="49440" y="6450"/>
                </a:cubicBezTo>
                <a:cubicBezTo>
                  <a:pt x="49400" y="6430"/>
                  <a:pt x="49361" y="6397"/>
                  <a:pt x="49321" y="6369"/>
                </a:cubicBezTo>
                <a:lnTo>
                  <a:pt x="49321" y="6369"/>
                </a:lnTo>
                <a:cubicBezTo>
                  <a:pt x="49329" y="6369"/>
                  <a:pt x="49337" y="6369"/>
                  <a:pt x="49344" y="6369"/>
                </a:cubicBezTo>
                <a:cubicBezTo>
                  <a:pt x="49656" y="6369"/>
                  <a:pt x="49955" y="6203"/>
                  <a:pt x="50085" y="5917"/>
                </a:cubicBezTo>
                <a:close/>
                <a:moveTo>
                  <a:pt x="19400" y="7152"/>
                </a:moveTo>
                <a:cubicBezTo>
                  <a:pt x="19091" y="7152"/>
                  <a:pt x="18838" y="7377"/>
                  <a:pt x="18838" y="7685"/>
                </a:cubicBezTo>
                <a:cubicBezTo>
                  <a:pt x="18819" y="8032"/>
                  <a:pt x="19091" y="8260"/>
                  <a:pt x="19381" y="8260"/>
                </a:cubicBezTo>
                <a:cubicBezTo>
                  <a:pt x="19514" y="8260"/>
                  <a:pt x="19650" y="8212"/>
                  <a:pt x="19765" y="8107"/>
                </a:cubicBezTo>
                <a:cubicBezTo>
                  <a:pt x="20130" y="7770"/>
                  <a:pt x="19905" y="7152"/>
                  <a:pt x="19400" y="7152"/>
                </a:cubicBezTo>
                <a:close/>
                <a:moveTo>
                  <a:pt x="15208" y="7318"/>
                </a:moveTo>
                <a:cubicBezTo>
                  <a:pt x="15192" y="7318"/>
                  <a:pt x="15177" y="7319"/>
                  <a:pt x="15161" y="7321"/>
                </a:cubicBezTo>
                <a:cubicBezTo>
                  <a:pt x="14711" y="7321"/>
                  <a:pt x="14515" y="7854"/>
                  <a:pt x="14824" y="8163"/>
                </a:cubicBezTo>
                <a:cubicBezTo>
                  <a:pt x="14931" y="8271"/>
                  <a:pt x="15059" y="8318"/>
                  <a:pt x="15183" y="8318"/>
                </a:cubicBezTo>
                <a:cubicBezTo>
                  <a:pt x="15447" y="8318"/>
                  <a:pt x="15694" y="8103"/>
                  <a:pt x="15694" y="7798"/>
                </a:cubicBezTo>
                <a:cubicBezTo>
                  <a:pt x="15668" y="7533"/>
                  <a:pt x="15466" y="7318"/>
                  <a:pt x="15208" y="7318"/>
                </a:cubicBezTo>
                <a:close/>
                <a:moveTo>
                  <a:pt x="10969" y="7514"/>
                </a:moveTo>
                <a:cubicBezTo>
                  <a:pt x="10953" y="7514"/>
                  <a:pt x="10938" y="7515"/>
                  <a:pt x="10921" y="7517"/>
                </a:cubicBezTo>
                <a:cubicBezTo>
                  <a:pt x="10332" y="7517"/>
                  <a:pt x="10332" y="8387"/>
                  <a:pt x="10921" y="8387"/>
                </a:cubicBezTo>
                <a:cubicBezTo>
                  <a:pt x="10936" y="8389"/>
                  <a:pt x="10950" y="8390"/>
                  <a:pt x="10964" y="8390"/>
                </a:cubicBezTo>
                <a:cubicBezTo>
                  <a:pt x="11196" y="8390"/>
                  <a:pt x="11371" y="8176"/>
                  <a:pt x="11371" y="7938"/>
                </a:cubicBezTo>
                <a:cubicBezTo>
                  <a:pt x="11371" y="7702"/>
                  <a:pt x="11198" y="7514"/>
                  <a:pt x="10969" y="7514"/>
                </a:cubicBezTo>
                <a:close/>
                <a:moveTo>
                  <a:pt x="6634" y="7675"/>
                </a:moveTo>
                <a:cubicBezTo>
                  <a:pt x="6472" y="7675"/>
                  <a:pt x="6342" y="7827"/>
                  <a:pt x="6317" y="8022"/>
                </a:cubicBezTo>
                <a:cubicBezTo>
                  <a:pt x="6292" y="8198"/>
                  <a:pt x="6446" y="8396"/>
                  <a:pt x="6620" y="8396"/>
                </a:cubicBezTo>
                <a:cubicBezTo>
                  <a:pt x="6640" y="8396"/>
                  <a:pt x="6661" y="8393"/>
                  <a:pt x="6682" y="8387"/>
                </a:cubicBezTo>
                <a:cubicBezTo>
                  <a:pt x="6822" y="8331"/>
                  <a:pt x="6963" y="8247"/>
                  <a:pt x="7103" y="8135"/>
                </a:cubicBezTo>
                <a:lnTo>
                  <a:pt x="7103" y="7994"/>
                </a:lnTo>
                <a:cubicBezTo>
                  <a:pt x="6991" y="7882"/>
                  <a:pt x="6851" y="7714"/>
                  <a:pt x="6710" y="7685"/>
                </a:cubicBezTo>
                <a:cubicBezTo>
                  <a:pt x="6684" y="7678"/>
                  <a:pt x="6659" y="7675"/>
                  <a:pt x="6634" y="7675"/>
                </a:cubicBezTo>
                <a:close/>
                <a:moveTo>
                  <a:pt x="41130" y="7573"/>
                </a:moveTo>
                <a:lnTo>
                  <a:pt x="41382" y="8135"/>
                </a:lnTo>
                <a:lnTo>
                  <a:pt x="40877" y="8415"/>
                </a:lnTo>
                <a:lnTo>
                  <a:pt x="40568" y="7882"/>
                </a:lnTo>
                <a:lnTo>
                  <a:pt x="41130" y="7573"/>
                </a:lnTo>
                <a:close/>
                <a:moveTo>
                  <a:pt x="36890" y="7714"/>
                </a:moveTo>
                <a:lnTo>
                  <a:pt x="37171" y="8275"/>
                </a:lnTo>
                <a:lnTo>
                  <a:pt x="36638" y="8556"/>
                </a:lnTo>
                <a:lnTo>
                  <a:pt x="36329" y="7994"/>
                </a:lnTo>
                <a:lnTo>
                  <a:pt x="36890" y="7714"/>
                </a:lnTo>
                <a:close/>
                <a:moveTo>
                  <a:pt x="24917" y="7431"/>
                </a:moveTo>
                <a:cubicBezTo>
                  <a:pt x="24903" y="7431"/>
                  <a:pt x="24889" y="7432"/>
                  <a:pt x="24874" y="7433"/>
                </a:cubicBezTo>
                <a:lnTo>
                  <a:pt x="24846" y="7433"/>
                </a:lnTo>
                <a:cubicBezTo>
                  <a:pt x="24313" y="7433"/>
                  <a:pt x="24088" y="8079"/>
                  <a:pt x="24453" y="8444"/>
                </a:cubicBezTo>
                <a:cubicBezTo>
                  <a:pt x="24576" y="8557"/>
                  <a:pt x="24721" y="8608"/>
                  <a:pt x="24862" y="8608"/>
                </a:cubicBezTo>
                <a:cubicBezTo>
                  <a:pt x="25172" y="8608"/>
                  <a:pt x="25464" y="8361"/>
                  <a:pt x="25464" y="7994"/>
                </a:cubicBezTo>
                <a:cubicBezTo>
                  <a:pt x="25464" y="7700"/>
                  <a:pt x="25209" y="7431"/>
                  <a:pt x="24917" y="7431"/>
                </a:cubicBezTo>
                <a:close/>
                <a:moveTo>
                  <a:pt x="20635" y="7517"/>
                </a:moveTo>
                <a:cubicBezTo>
                  <a:pt x="20130" y="7545"/>
                  <a:pt x="19905" y="8135"/>
                  <a:pt x="20270" y="8472"/>
                </a:cubicBezTo>
                <a:cubicBezTo>
                  <a:pt x="20386" y="8578"/>
                  <a:pt x="20524" y="8626"/>
                  <a:pt x="20659" y="8626"/>
                </a:cubicBezTo>
                <a:cubicBezTo>
                  <a:pt x="20950" y="8626"/>
                  <a:pt x="21225" y="8405"/>
                  <a:pt x="21225" y="8079"/>
                </a:cubicBezTo>
                <a:cubicBezTo>
                  <a:pt x="21225" y="7742"/>
                  <a:pt x="20944" y="7517"/>
                  <a:pt x="20635" y="7517"/>
                </a:cubicBezTo>
                <a:close/>
                <a:moveTo>
                  <a:pt x="16424" y="7685"/>
                </a:moveTo>
                <a:cubicBezTo>
                  <a:pt x="16143" y="7685"/>
                  <a:pt x="15891" y="7910"/>
                  <a:pt x="15891" y="8191"/>
                </a:cubicBezTo>
                <a:cubicBezTo>
                  <a:pt x="15891" y="8517"/>
                  <a:pt x="16154" y="8726"/>
                  <a:pt x="16427" y="8726"/>
                </a:cubicBezTo>
                <a:cubicBezTo>
                  <a:pt x="16554" y="8726"/>
                  <a:pt x="16683" y="8681"/>
                  <a:pt x="16789" y="8584"/>
                </a:cubicBezTo>
                <a:cubicBezTo>
                  <a:pt x="17098" y="8247"/>
                  <a:pt x="16873" y="7685"/>
                  <a:pt x="16424" y="7685"/>
                </a:cubicBezTo>
                <a:close/>
                <a:moveTo>
                  <a:pt x="7895" y="8020"/>
                </a:moveTo>
                <a:cubicBezTo>
                  <a:pt x="7427" y="8020"/>
                  <a:pt x="7402" y="8755"/>
                  <a:pt x="7867" y="8755"/>
                </a:cubicBezTo>
                <a:cubicBezTo>
                  <a:pt x="7884" y="8755"/>
                  <a:pt x="7900" y="8754"/>
                  <a:pt x="7917" y="8752"/>
                </a:cubicBezTo>
                <a:cubicBezTo>
                  <a:pt x="8170" y="8752"/>
                  <a:pt x="8282" y="8640"/>
                  <a:pt x="8310" y="8415"/>
                </a:cubicBezTo>
                <a:cubicBezTo>
                  <a:pt x="8338" y="8191"/>
                  <a:pt x="8170" y="8022"/>
                  <a:pt x="7974" y="8022"/>
                </a:cubicBezTo>
                <a:lnTo>
                  <a:pt x="7945" y="8022"/>
                </a:lnTo>
                <a:cubicBezTo>
                  <a:pt x="7928" y="8021"/>
                  <a:pt x="7912" y="8020"/>
                  <a:pt x="7895" y="8020"/>
                </a:cubicBezTo>
                <a:close/>
                <a:moveTo>
                  <a:pt x="12228" y="7880"/>
                </a:moveTo>
                <a:cubicBezTo>
                  <a:pt x="12213" y="7880"/>
                  <a:pt x="12199" y="7880"/>
                  <a:pt x="12185" y="7882"/>
                </a:cubicBezTo>
                <a:cubicBezTo>
                  <a:pt x="11792" y="7882"/>
                  <a:pt x="11567" y="8359"/>
                  <a:pt x="11876" y="8640"/>
                </a:cubicBezTo>
                <a:cubicBezTo>
                  <a:pt x="11967" y="8741"/>
                  <a:pt x="12080" y="8785"/>
                  <a:pt x="12190" y="8785"/>
                </a:cubicBezTo>
                <a:cubicBezTo>
                  <a:pt x="12417" y="8785"/>
                  <a:pt x="12634" y="8596"/>
                  <a:pt x="12634" y="8331"/>
                </a:cubicBezTo>
                <a:cubicBezTo>
                  <a:pt x="12660" y="8093"/>
                  <a:pt x="12462" y="7880"/>
                  <a:pt x="12228" y="7880"/>
                </a:cubicBezTo>
                <a:close/>
                <a:moveTo>
                  <a:pt x="37761" y="4934"/>
                </a:moveTo>
                <a:cubicBezTo>
                  <a:pt x="37677" y="5243"/>
                  <a:pt x="37845" y="5552"/>
                  <a:pt x="38126" y="5720"/>
                </a:cubicBezTo>
                <a:cubicBezTo>
                  <a:pt x="37957" y="5748"/>
                  <a:pt x="37789" y="5804"/>
                  <a:pt x="37648" y="5889"/>
                </a:cubicBezTo>
                <a:cubicBezTo>
                  <a:pt x="37536" y="5973"/>
                  <a:pt x="37424" y="6113"/>
                  <a:pt x="37396" y="6282"/>
                </a:cubicBezTo>
                <a:cubicBezTo>
                  <a:pt x="37312" y="6563"/>
                  <a:pt x="37452" y="6843"/>
                  <a:pt x="37705" y="6956"/>
                </a:cubicBezTo>
                <a:cubicBezTo>
                  <a:pt x="37802" y="7004"/>
                  <a:pt x="37900" y="7030"/>
                  <a:pt x="37999" y="7030"/>
                </a:cubicBezTo>
                <a:cubicBezTo>
                  <a:pt x="38184" y="7030"/>
                  <a:pt x="38374" y="6942"/>
                  <a:pt x="38575" y="6759"/>
                </a:cubicBezTo>
                <a:lnTo>
                  <a:pt x="38884" y="7461"/>
                </a:lnTo>
                <a:cubicBezTo>
                  <a:pt x="38603" y="7461"/>
                  <a:pt x="38350" y="7657"/>
                  <a:pt x="38294" y="7910"/>
                </a:cubicBezTo>
                <a:cubicBezTo>
                  <a:pt x="38182" y="8191"/>
                  <a:pt x="38294" y="8500"/>
                  <a:pt x="38519" y="8668"/>
                </a:cubicBezTo>
                <a:lnTo>
                  <a:pt x="37873" y="8949"/>
                </a:lnTo>
                <a:lnTo>
                  <a:pt x="37592" y="8415"/>
                </a:lnTo>
                <a:cubicBezTo>
                  <a:pt x="37929" y="8387"/>
                  <a:pt x="38210" y="8107"/>
                  <a:pt x="38210" y="7770"/>
                </a:cubicBezTo>
                <a:cubicBezTo>
                  <a:pt x="38238" y="7489"/>
                  <a:pt x="38098" y="7264"/>
                  <a:pt x="37845" y="7152"/>
                </a:cubicBezTo>
                <a:cubicBezTo>
                  <a:pt x="37756" y="7112"/>
                  <a:pt x="37661" y="7092"/>
                  <a:pt x="37566" y="7092"/>
                </a:cubicBezTo>
                <a:cubicBezTo>
                  <a:pt x="37329" y="7092"/>
                  <a:pt x="37095" y="7213"/>
                  <a:pt x="36975" y="7433"/>
                </a:cubicBezTo>
                <a:cubicBezTo>
                  <a:pt x="37003" y="7124"/>
                  <a:pt x="36806" y="6815"/>
                  <a:pt x="36497" y="6731"/>
                </a:cubicBezTo>
                <a:cubicBezTo>
                  <a:pt x="36435" y="6712"/>
                  <a:pt x="36372" y="6703"/>
                  <a:pt x="36309" y="6703"/>
                </a:cubicBezTo>
                <a:cubicBezTo>
                  <a:pt x="36087" y="6703"/>
                  <a:pt x="35871" y="6815"/>
                  <a:pt x="35739" y="7012"/>
                </a:cubicBezTo>
                <a:lnTo>
                  <a:pt x="35431" y="6310"/>
                </a:lnTo>
                <a:lnTo>
                  <a:pt x="36048" y="5973"/>
                </a:lnTo>
                <a:cubicBezTo>
                  <a:pt x="36048" y="6282"/>
                  <a:pt x="36273" y="6563"/>
                  <a:pt x="36582" y="6647"/>
                </a:cubicBezTo>
                <a:cubicBezTo>
                  <a:pt x="36623" y="6655"/>
                  <a:pt x="36664" y="6659"/>
                  <a:pt x="36704" y="6659"/>
                </a:cubicBezTo>
                <a:cubicBezTo>
                  <a:pt x="36941" y="6659"/>
                  <a:pt x="37159" y="6522"/>
                  <a:pt x="37255" y="6282"/>
                </a:cubicBezTo>
                <a:cubicBezTo>
                  <a:pt x="37396" y="6029"/>
                  <a:pt x="37340" y="5720"/>
                  <a:pt x="37115" y="5524"/>
                </a:cubicBezTo>
                <a:lnTo>
                  <a:pt x="36947" y="5383"/>
                </a:lnTo>
                <a:lnTo>
                  <a:pt x="36947" y="5383"/>
                </a:lnTo>
                <a:cubicBezTo>
                  <a:pt x="36989" y="5390"/>
                  <a:pt x="37032" y="5394"/>
                  <a:pt x="37075" y="5394"/>
                </a:cubicBezTo>
                <a:cubicBezTo>
                  <a:pt x="37366" y="5394"/>
                  <a:pt x="37638" y="5228"/>
                  <a:pt x="37761" y="4934"/>
                </a:cubicBezTo>
                <a:close/>
                <a:moveTo>
                  <a:pt x="52163" y="8191"/>
                </a:moveTo>
                <a:lnTo>
                  <a:pt x="52416" y="8696"/>
                </a:lnTo>
                <a:lnTo>
                  <a:pt x="51910" y="8977"/>
                </a:lnTo>
                <a:lnTo>
                  <a:pt x="51630" y="8472"/>
                </a:lnTo>
                <a:lnTo>
                  <a:pt x="52163" y="8191"/>
                </a:lnTo>
                <a:close/>
                <a:moveTo>
                  <a:pt x="26222" y="7798"/>
                </a:moveTo>
                <a:cubicBezTo>
                  <a:pt x="25661" y="7798"/>
                  <a:pt x="25408" y="8444"/>
                  <a:pt x="25773" y="8837"/>
                </a:cubicBezTo>
                <a:cubicBezTo>
                  <a:pt x="25896" y="8951"/>
                  <a:pt x="26043" y="9002"/>
                  <a:pt x="26188" y="9002"/>
                </a:cubicBezTo>
                <a:cubicBezTo>
                  <a:pt x="26506" y="9002"/>
                  <a:pt x="26812" y="8754"/>
                  <a:pt x="26812" y="8387"/>
                </a:cubicBezTo>
                <a:cubicBezTo>
                  <a:pt x="26812" y="8050"/>
                  <a:pt x="26531" y="7798"/>
                  <a:pt x="26222" y="7798"/>
                </a:cubicBezTo>
                <a:close/>
                <a:moveTo>
                  <a:pt x="47952" y="8275"/>
                </a:moveTo>
                <a:lnTo>
                  <a:pt x="48204" y="8808"/>
                </a:lnTo>
                <a:lnTo>
                  <a:pt x="47699" y="9089"/>
                </a:lnTo>
                <a:lnTo>
                  <a:pt x="47390" y="8556"/>
                </a:lnTo>
                <a:lnTo>
                  <a:pt x="47952" y="8275"/>
                </a:lnTo>
                <a:close/>
                <a:moveTo>
                  <a:pt x="21870" y="7938"/>
                </a:moveTo>
                <a:cubicBezTo>
                  <a:pt x="21365" y="7966"/>
                  <a:pt x="21141" y="8584"/>
                  <a:pt x="21506" y="8949"/>
                </a:cubicBezTo>
                <a:cubicBezTo>
                  <a:pt x="21616" y="9050"/>
                  <a:pt x="21749" y="9096"/>
                  <a:pt x="21880" y="9096"/>
                </a:cubicBezTo>
                <a:cubicBezTo>
                  <a:pt x="22184" y="9096"/>
                  <a:pt x="22480" y="8853"/>
                  <a:pt x="22460" y="8500"/>
                </a:cubicBezTo>
                <a:cubicBezTo>
                  <a:pt x="22460" y="8191"/>
                  <a:pt x="22207" y="7938"/>
                  <a:pt x="21899" y="7938"/>
                </a:cubicBezTo>
                <a:close/>
                <a:moveTo>
                  <a:pt x="17685" y="8065"/>
                </a:moveTo>
                <a:cubicBezTo>
                  <a:pt x="17558" y="8065"/>
                  <a:pt x="17429" y="8112"/>
                  <a:pt x="17322" y="8219"/>
                </a:cubicBezTo>
                <a:cubicBezTo>
                  <a:pt x="16985" y="8528"/>
                  <a:pt x="17210" y="9117"/>
                  <a:pt x="17687" y="9117"/>
                </a:cubicBezTo>
                <a:cubicBezTo>
                  <a:pt x="17968" y="9117"/>
                  <a:pt x="18193" y="8893"/>
                  <a:pt x="18221" y="8612"/>
                </a:cubicBezTo>
                <a:cubicBezTo>
                  <a:pt x="18221" y="8286"/>
                  <a:pt x="17959" y="8065"/>
                  <a:pt x="17685" y="8065"/>
                </a:cubicBezTo>
                <a:close/>
                <a:moveTo>
                  <a:pt x="13468" y="8244"/>
                </a:moveTo>
                <a:cubicBezTo>
                  <a:pt x="13452" y="8244"/>
                  <a:pt x="13436" y="8245"/>
                  <a:pt x="13420" y="8247"/>
                </a:cubicBezTo>
                <a:cubicBezTo>
                  <a:pt x="12999" y="8247"/>
                  <a:pt x="12802" y="8780"/>
                  <a:pt x="13139" y="9061"/>
                </a:cubicBezTo>
                <a:cubicBezTo>
                  <a:pt x="13234" y="9147"/>
                  <a:pt x="13347" y="9186"/>
                  <a:pt x="13458" y="9186"/>
                </a:cubicBezTo>
                <a:cubicBezTo>
                  <a:pt x="13708" y="9186"/>
                  <a:pt x="13945" y="8988"/>
                  <a:pt x="13925" y="8696"/>
                </a:cubicBezTo>
                <a:cubicBezTo>
                  <a:pt x="13899" y="8433"/>
                  <a:pt x="13701" y="8244"/>
                  <a:pt x="13468" y="8244"/>
                </a:cubicBezTo>
                <a:close/>
                <a:moveTo>
                  <a:pt x="9223" y="8436"/>
                </a:moveTo>
                <a:cubicBezTo>
                  <a:pt x="9033" y="8436"/>
                  <a:pt x="8844" y="8570"/>
                  <a:pt x="8844" y="8837"/>
                </a:cubicBezTo>
                <a:cubicBezTo>
                  <a:pt x="8844" y="9089"/>
                  <a:pt x="8984" y="9202"/>
                  <a:pt x="9209" y="9230"/>
                </a:cubicBezTo>
                <a:cubicBezTo>
                  <a:pt x="9433" y="9230"/>
                  <a:pt x="9630" y="9061"/>
                  <a:pt x="9602" y="8837"/>
                </a:cubicBezTo>
                <a:cubicBezTo>
                  <a:pt x="9602" y="8570"/>
                  <a:pt x="9412" y="8436"/>
                  <a:pt x="9223" y="8436"/>
                </a:cubicBezTo>
                <a:close/>
                <a:moveTo>
                  <a:pt x="32838" y="4248"/>
                </a:moveTo>
                <a:cubicBezTo>
                  <a:pt x="32600" y="4248"/>
                  <a:pt x="32378" y="4386"/>
                  <a:pt x="32258" y="4625"/>
                </a:cubicBezTo>
                <a:cubicBezTo>
                  <a:pt x="32146" y="4878"/>
                  <a:pt x="32230" y="5215"/>
                  <a:pt x="32483" y="5383"/>
                </a:cubicBezTo>
                <a:lnTo>
                  <a:pt x="32642" y="5516"/>
                </a:lnTo>
                <a:lnTo>
                  <a:pt x="32642" y="5516"/>
                </a:lnTo>
                <a:cubicBezTo>
                  <a:pt x="32592" y="5507"/>
                  <a:pt x="32543" y="5502"/>
                  <a:pt x="32495" y="5502"/>
                </a:cubicBezTo>
                <a:cubicBezTo>
                  <a:pt x="32204" y="5502"/>
                  <a:pt x="31953" y="5666"/>
                  <a:pt x="31837" y="5945"/>
                </a:cubicBezTo>
                <a:cubicBezTo>
                  <a:pt x="31760" y="6254"/>
                  <a:pt x="31919" y="6564"/>
                  <a:pt x="32185" y="6743"/>
                </a:cubicBezTo>
                <a:lnTo>
                  <a:pt x="32185" y="6743"/>
                </a:lnTo>
                <a:cubicBezTo>
                  <a:pt x="32162" y="6741"/>
                  <a:pt x="32140" y="6740"/>
                  <a:pt x="32118" y="6740"/>
                </a:cubicBezTo>
                <a:cubicBezTo>
                  <a:pt x="31821" y="6740"/>
                  <a:pt x="31562" y="6924"/>
                  <a:pt x="31444" y="7208"/>
                </a:cubicBezTo>
                <a:cubicBezTo>
                  <a:pt x="31388" y="7545"/>
                  <a:pt x="31556" y="7882"/>
                  <a:pt x="31893" y="8022"/>
                </a:cubicBezTo>
                <a:cubicBezTo>
                  <a:pt x="31847" y="8015"/>
                  <a:pt x="31801" y="8012"/>
                  <a:pt x="31756" y="8012"/>
                </a:cubicBezTo>
                <a:cubicBezTo>
                  <a:pt x="31474" y="8012"/>
                  <a:pt x="31223" y="8149"/>
                  <a:pt x="31088" y="8395"/>
                </a:cubicBezTo>
                <a:lnTo>
                  <a:pt x="31088" y="8395"/>
                </a:lnTo>
                <a:cubicBezTo>
                  <a:pt x="31109" y="8081"/>
                  <a:pt x="30941" y="7759"/>
                  <a:pt x="30630" y="7629"/>
                </a:cubicBezTo>
                <a:lnTo>
                  <a:pt x="30630" y="7629"/>
                </a:lnTo>
                <a:cubicBezTo>
                  <a:pt x="30668" y="7636"/>
                  <a:pt x="30707" y="7639"/>
                  <a:pt x="30745" y="7639"/>
                </a:cubicBezTo>
                <a:cubicBezTo>
                  <a:pt x="31041" y="7639"/>
                  <a:pt x="31320" y="7454"/>
                  <a:pt x="31444" y="7180"/>
                </a:cubicBezTo>
                <a:cubicBezTo>
                  <a:pt x="31499" y="6847"/>
                  <a:pt x="31336" y="6514"/>
                  <a:pt x="31034" y="6371"/>
                </a:cubicBezTo>
                <a:lnTo>
                  <a:pt x="31034" y="6371"/>
                </a:lnTo>
                <a:cubicBezTo>
                  <a:pt x="31062" y="6374"/>
                  <a:pt x="31090" y="6376"/>
                  <a:pt x="31118" y="6376"/>
                </a:cubicBezTo>
                <a:cubicBezTo>
                  <a:pt x="31429" y="6376"/>
                  <a:pt x="31688" y="6190"/>
                  <a:pt x="31837" y="5917"/>
                </a:cubicBezTo>
                <a:lnTo>
                  <a:pt x="31837" y="5664"/>
                </a:lnTo>
                <a:cubicBezTo>
                  <a:pt x="31809" y="5383"/>
                  <a:pt x="31584" y="5159"/>
                  <a:pt x="31304" y="5103"/>
                </a:cubicBezTo>
                <a:cubicBezTo>
                  <a:pt x="31283" y="5101"/>
                  <a:pt x="31263" y="5100"/>
                  <a:pt x="31242" y="5100"/>
                </a:cubicBezTo>
                <a:cubicBezTo>
                  <a:pt x="30983" y="5100"/>
                  <a:pt x="30734" y="5261"/>
                  <a:pt x="30630" y="5496"/>
                </a:cubicBezTo>
                <a:cubicBezTo>
                  <a:pt x="30517" y="5776"/>
                  <a:pt x="30602" y="6085"/>
                  <a:pt x="30854" y="6254"/>
                </a:cubicBezTo>
                <a:lnTo>
                  <a:pt x="31023" y="6366"/>
                </a:lnTo>
                <a:cubicBezTo>
                  <a:pt x="30964" y="6351"/>
                  <a:pt x="30907" y="6344"/>
                  <a:pt x="30851" y="6344"/>
                </a:cubicBezTo>
                <a:cubicBezTo>
                  <a:pt x="30584" y="6344"/>
                  <a:pt x="30353" y="6504"/>
                  <a:pt x="30237" y="6759"/>
                </a:cubicBezTo>
                <a:cubicBezTo>
                  <a:pt x="30124" y="6984"/>
                  <a:pt x="30181" y="7236"/>
                  <a:pt x="30377" y="7405"/>
                </a:cubicBezTo>
                <a:cubicBezTo>
                  <a:pt x="30433" y="7489"/>
                  <a:pt x="30546" y="7545"/>
                  <a:pt x="30630" y="7629"/>
                </a:cubicBezTo>
                <a:lnTo>
                  <a:pt x="30433" y="7629"/>
                </a:lnTo>
                <a:cubicBezTo>
                  <a:pt x="29731" y="7629"/>
                  <a:pt x="29535" y="8584"/>
                  <a:pt x="30181" y="8837"/>
                </a:cubicBezTo>
                <a:cubicBezTo>
                  <a:pt x="30262" y="8869"/>
                  <a:pt x="30349" y="8885"/>
                  <a:pt x="30435" y="8885"/>
                </a:cubicBezTo>
                <a:cubicBezTo>
                  <a:pt x="30644" y="8885"/>
                  <a:pt x="30847" y="8791"/>
                  <a:pt x="30967" y="8612"/>
                </a:cubicBezTo>
                <a:lnTo>
                  <a:pt x="31047" y="8492"/>
                </a:lnTo>
                <a:lnTo>
                  <a:pt x="31047" y="8492"/>
                </a:lnTo>
                <a:cubicBezTo>
                  <a:pt x="30999" y="8739"/>
                  <a:pt x="31085" y="9010"/>
                  <a:pt x="31304" y="9173"/>
                </a:cubicBezTo>
                <a:cubicBezTo>
                  <a:pt x="31421" y="9272"/>
                  <a:pt x="31546" y="9318"/>
                  <a:pt x="31670" y="9318"/>
                </a:cubicBezTo>
                <a:cubicBezTo>
                  <a:pt x="31902" y="9318"/>
                  <a:pt x="32132" y="9157"/>
                  <a:pt x="32314" y="8865"/>
                </a:cubicBezTo>
                <a:lnTo>
                  <a:pt x="32342" y="8865"/>
                </a:lnTo>
                <a:cubicBezTo>
                  <a:pt x="32398" y="8500"/>
                  <a:pt x="32230" y="8163"/>
                  <a:pt x="31893" y="8022"/>
                </a:cubicBezTo>
                <a:lnTo>
                  <a:pt x="31893" y="8022"/>
                </a:lnTo>
                <a:cubicBezTo>
                  <a:pt x="31937" y="8030"/>
                  <a:pt x="31980" y="8033"/>
                  <a:pt x="32022" y="8033"/>
                </a:cubicBezTo>
                <a:cubicBezTo>
                  <a:pt x="32307" y="8033"/>
                  <a:pt x="32561" y="7874"/>
                  <a:pt x="32707" y="7629"/>
                </a:cubicBezTo>
                <a:lnTo>
                  <a:pt x="32707" y="7798"/>
                </a:lnTo>
                <a:cubicBezTo>
                  <a:pt x="32707" y="8107"/>
                  <a:pt x="32932" y="8359"/>
                  <a:pt x="33241" y="8415"/>
                </a:cubicBezTo>
                <a:cubicBezTo>
                  <a:pt x="33264" y="8418"/>
                  <a:pt x="33288" y="8419"/>
                  <a:pt x="33312" y="8419"/>
                </a:cubicBezTo>
                <a:cubicBezTo>
                  <a:pt x="33568" y="8419"/>
                  <a:pt x="33812" y="8282"/>
                  <a:pt x="33915" y="8050"/>
                </a:cubicBezTo>
                <a:cubicBezTo>
                  <a:pt x="34055" y="7770"/>
                  <a:pt x="33971" y="7433"/>
                  <a:pt x="33718" y="7264"/>
                </a:cubicBezTo>
                <a:lnTo>
                  <a:pt x="33578" y="7152"/>
                </a:lnTo>
                <a:cubicBezTo>
                  <a:pt x="33515" y="7138"/>
                  <a:pt x="33452" y="7131"/>
                  <a:pt x="33391" y="7131"/>
                </a:cubicBezTo>
                <a:cubicBezTo>
                  <a:pt x="33094" y="7131"/>
                  <a:pt x="32824" y="7294"/>
                  <a:pt x="32707" y="7573"/>
                </a:cubicBezTo>
                <a:cubicBezTo>
                  <a:pt x="32734" y="7230"/>
                  <a:pt x="32586" y="6936"/>
                  <a:pt x="32312" y="6786"/>
                </a:cubicBezTo>
                <a:lnTo>
                  <a:pt x="32312" y="6786"/>
                </a:lnTo>
                <a:cubicBezTo>
                  <a:pt x="32428" y="6780"/>
                  <a:pt x="32529" y="6759"/>
                  <a:pt x="32651" y="6759"/>
                </a:cubicBezTo>
                <a:cubicBezTo>
                  <a:pt x="32876" y="6675"/>
                  <a:pt x="33072" y="6478"/>
                  <a:pt x="33072" y="6226"/>
                </a:cubicBezTo>
                <a:cubicBezTo>
                  <a:pt x="33100" y="5917"/>
                  <a:pt x="32932" y="5636"/>
                  <a:pt x="32651" y="5524"/>
                </a:cubicBezTo>
                <a:lnTo>
                  <a:pt x="32679" y="5524"/>
                </a:lnTo>
                <a:cubicBezTo>
                  <a:pt x="32679" y="5524"/>
                  <a:pt x="32679" y="5524"/>
                  <a:pt x="32679" y="5524"/>
                </a:cubicBezTo>
                <a:lnTo>
                  <a:pt x="32679" y="5524"/>
                </a:lnTo>
                <a:cubicBezTo>
                  <a:pt x="32778" y="5524"/>
                  <a:pt x="32855" y="5521"/>
                  <a:pt x="32932" y="5496"/>
                </a:cubicBezTo>
                <a:cubicBezTo>
                  <a:pt x="33634" y="5383"/>
                  <a:pt x="33662" y="4401"/>
                  <a:pt x="32960" y="4260"/>
                </a:cubicBezTo>
                <a:cubicBezTo>
                  <a:pt x="32919" y="4252"/>
                  <a:pt x="32878" y="4248"/>
                  <a:pt x="32838" y="4248"/>
                </a:cubicBezTo>
                <a:close/>
                <a:moveTo>
                  <a:pt x="27471" y="8148"/>
                </a:moveTo>
                <a:cubicBezTo>
                  <a:pt x="27318" y="8148"/>
                  <a:pt x="27163" y="8205"/>
                  <a:pt x="27036" y="8331"/>
                </a:cubicBezTo>
                <a:cubicBezTo>
                  <a:pt x="26643" y="8696"/>
                  <a:pt x="26924" y="9370"/>
                  <a:pt x="27457" y="9398"/>
                </a:cubicBezTo>
                <a:cubicBezTo>
                  <a:pt x="27794" y="9370"/>
                  <a:pt x="28075" y="9117"/>
                  <a:pt x="28103" y="8780"/>
                </a:cubicBezTo>
                <a:cubicBezTo>
                  <a:pt x="28103" y="8400"/>
                  <a:pt x="27793" y="8148"/>
                  <a:pt x="27471" y="8148"/>
                </a:cubicBezTo>
                <a:close/>
                <a:moveTo>
                  <a:pt x="49187" y="8696"/>
                </a:moveTo>
                <a:lnTo>
                  <a:pt x="49468" y="9202"/>
                </a:lnTo>
                <a:lnTo>
                  <a:pt x="48963" y="9482"/>
                </a:lnTo>
                <a:lnTo>
                  <a:pt x="48682" y="8949"/>
                </a:lnTo>
                <a:lnTo>
                  <a:pt x="49187" y="8696"/>
                </a:lnTo>
                <a:close/>
                <a:moveTo>
                  <a:pt x="23214" y="8330"/>
                </a:moveTo>
                <a:cubicBezTo>
                  <a:pt x="22729" y="8330"/>
                  <a:pt x="22468" y="8957"/>
                  <a:pt x="22825" y="9314"/>
                </a:cubicBezTo>
                <a:cubicBezTo>
                  <a:pt x="22945" y="9443"/>
                  <a:pt x="23091" y="9499"/>
                  <a:pt x="23234" y="9499"/>
                </a:cubicBezTo>
                <a:cubicBezTo>
                  <a:pt x="23528" y="9499"/>
                  <a:pt x="23808" y="9261"/>
                  <a:pt x="23808" y="8921"/>
                </a:cubicBezTo>
                <a:cubicBezTo>
                  <a:pt x="23836" y="8584"/>
                  <a:pt x="23583" y="8331"/>
                  <a:pt x="23246" y="8331"/>
                </a:cubicBezTo>
                <a:cubicBezTo>
                  <a:pt x="23235" y="8331"/>
                  <a:pt x="23225" y="8330"/>
                  <a:pt x="23214" y="8330"/>
                </a:cubicBezTo>
                <a:close/>
                <a:moveTo>
                  <a:pt x="14844" y="8579"/>
                </a:moveTo>
                <a:cubicBezTo>
                  <a:pt x="14819" y="8579"/>
                  <a:pt x="14794" y="8581"/>
                  <a:pt x="14768" y="8584"/>
                </a:cubicBezTo>
                <a:cubicBezTo>
                  <a:pt x="14150" y="8640"/>
                  <a:pt x="14178" y="9538"/>
                  <a:pt x="14796" y="9567"/>
                </a:cubicBezTo>
                <a:cubicBezTo>
                  <a:pt x="14813" y="9568"/>
                  <a:pt x="14830" y="9569"/>
                  <a:pt x="14846" y="9569"/>
                </a:cubicBezTo>
                <a:cubicBezTo>
                  <a:pt x="15473" y="9569"/>
                  <a:pt x="15480" y="8579"/>
                  <a:pt x="14844" y="8579"/>
                </a:cubicBezTo>
                <a:close/>
                <a:moveTo>
                  <a:pt x="19035" y="8472"/>
                </a:moveTo>
                <a:lnTo>
                  <a:pt x="19007" y="8500"/>
                </a:lnTo>
                <a:cubicBezTo>
                  <a:pt x="18996" y="8499"/>
                  <a:pt x="18985" y="8499"/>
                  <a:pt x="18974" y="8499"/>
                </a:cubicBezTo>
                <a:cubicBezTo>
                  <a:pt x="18518" y="8499"/>
                  <a:pt x="18285" y="9070"/>
                  <a:pt x="18614" y="9426"/>
                </a:cubicBezTo>
                <a:cubicBezTo>
                  <a:pt x="18721" y="9533"/>
                  <a:pt x="18853" y="9580"/>
                  <a:pt x="18984" y="9580"/>
                </a:cubicBezTo>
                <a:cubicBezTo>
                  <a:pt x="19268" y="9580"/>
                  <a:pt x="19549" y="9359"/>
                  <a:pt x="19568" y="9033"/>
                </a:cubicBezTo>
                <a:cubicBezTo>
                  <a:pt x="19540" y="8724"/>
                  <a:pt x="19316" y="8500"/>
                  <a:pt x="19035" y="8472"/>
                </a:cubicBezTo>
                <a:close/>
                <a:moveTo>
                  <a:pt x="6244" y="9053"/>
                </a:moveTo>
                <a:cubicBezTo>
                  <a:pt x="6143" y="9053"/>
                  <a:pt x="6051" y="9117"/>
                  <a:pt x="5980" y="9258"/>
                </a:cubicBezTo>
                <a:lnTo>
                  <a:pt x="6373" y="9595"/>
                </a:lnTo>
                <a:cubicBezTo>
                  <a:pt x="6542" y="9426"/>
                  <a:pt x="6598" y="9258"/>
                  <a:pt x="6429" y="9117"/>
                </a:cubicBezTo>
                <a:cubicBezTo>
                  <a:pt x="6367" y="9075"/>
                  <a:pt x="6304" y="9053"/>
                  <a:pt x="6244" y="9053"/>
                </a:cubicBezTo>
                <a:close/>
                <a:moveTo>
                  <a:pt x="10551" y="8794"/>
                </a:moveTo>
                <a:cubicBezTo>
                  <a:pt x="10335" y="8794"/>
                  <a:pt x="10121" y="8942"/>
                  <a:pt x="10135" y="9230"/>
                </a:cubicBezTo>
                <a:cubicBezTo>
                  <a:pt x="10135" y="9454"/>
                  <a:pt x="10332" y="9623"/>
                  <a:pt x="10556" y="9651"/>
                </a:cubicBezTo>
                <a:cubicBezTo>
                  <a:pt x="10781" y="9623"/>
                  <a:pt x="10949" y="9426"/>
                  <a:pt x="10978" y="9202"/>
                </a:cubicBezTo>
                <a:cubicBezTo>
                  <a:pt x="10964" y="8928"/>
                  <a:pt x="10757" y="8794"/>
                  <a:pt x="10551" y="8794"/>
                </a:cubicBezTo>
                <a:close/>
                <a:moveTo>
                  <a:pt x="29495" y="6017"/>
                </a:moveTo>
                <a:cubicBezTo>
                  <a:pt x="29259" y="6017"/>
                  <a:pt x="29041" y="6151"/>
                  <a:pt x="28945" y="6366"/>
                </a:cubicBezTo>
                <a:cubicBezTo>
                  <a:pt x="28805" y="6647"/>
                  <a:pt x="28889" y="6984"/>
                  <a:pt x="29142" y="7152"/>
                </a:cubicBezTo>
                <a:cubicBezTo>
                  <a:pt x="29187" y="7198"/>
                  <a:pt x="29233" y="7225"/>
                  <a:pt x="29294" y="7263"/>
                </a:cubicBezTo>
                <a:lnTo>
                  <a:pt x="29294" y="7263"/>
                </a:lnTo>
                <a:cubicBezTo>
                  <a:pt x="29267" y="7262"/>
                  <a:pt x="29242" y="7261"/>
                  <a:pt x="29217" y="7261"/>
                </a:cubicBezTo>
                <a:cubicBezTo>
                  <a:pt x="28822" y="7261"/>
                  <a:pt x="28574" y="7431"/>
                  <a:pt x="28496" y="7770"/>
                </a:cubicBezTo>
                <a:cubicBezTo>
                  <a:pt x="28440" y="8050"/>
                  <a:pt x="28608" y="8359"/>
                  <a:pt x="28889" y="8500"/>
                </a:cubicBezTo>
                <a:cubicBezTo>
                  <a:pt x="28805" y="8500"/>
                  <a:pt x="28721" y="8500"/>
                  <a:pt x="28636" y="8528"/>
                </a:cubicBezTo>
                <a:cubicBezTo>
                  <a:pt x="27963" y="8612"/>
                  <a:pt x="27907" y="9595"/>
                  <a:pt x="28580" y="9763"/>
                </a:cubicBezTo>
                <a:cubicBezTo>
                  <a:pt x="28621" y="9771"/>
                  <a:pt x="28662" y="9775"/>
                  <a:pt x="28703" y="9775"/>
                </a:cubicBezTo>
                <a:cubicBezTo>
                  <a:pt x="28940" y="9775"/>
                  <a:pt x="29162" y="9638"/>
                  <a:pt x="29282" y="9398"/>
                </a:cubicBezTo>
                <a:cubicBezTo>
                  <a:pt x="29423" y="9117"/>
                  <a:pt x="29338" y="8808"/>
                  <a:pt x="29086" y="8612"/>
                </a:cubicBezTo>
                <a:lnTo>
                  <a:pt x="28932" y="8502"/>
                </a:lnTo>
                <a:lnTo>
                  <a:pt x="28932" y="8502"/>
                </a:lnTo>
                <a:cubicBezTo>
                  <a:pt x="28960" y="8503"/>
                  <a:pt x="28988" y="8504"/>
                  <a:pt x="29015" y="8504"/>
                </a:cubicBezTo>
                <a:cubicBezTo>
                  <a:pt x="29382" y="8504"/>
                  <a:pt x="29577" y="8385"/>
                  <a:pt x="29703" y="8107"/>
                </a:cubicBezTo>
                <a:cubicBezTo>
                  <a:pt x="29812" y="7808"/>
                  <a:pt x="29710" y="7561"/>
                  <a:pt x="29347" y="7291"/>
                </a:cubicBezTo>
                <a:lnTo>
                  <a:pt x="29347" y="7291"/>
                </a:lnTo>
                <a:cubicBezTo>
                  <a:pt x="29442" y="7286"/>
                  <a:pt x="29516" y="7261"/>
                  <a:pt x="29591" y="7236"/>
                </a:cubicBezTo>
                <a:cubicBezTo>
                  <a:pt x="30265" y="7124"/>
                  <a:pt x="30293" y="6169"/>
                  <a:pt x="29619" y="6029"/>
                </a:cubicBezTo>
                <a:cubicBezTo>
                  <a:pt x="29578" y="6021"/>
                  <a:pt x="29536" y="6017"/>
                  <a:pt x="29495" y="6017"/>
                </a:cubicBezTo>
                <a:close/>
                <a:moveTo>
                  <a:pt x="36497" y="9005"/>
                </a:moveTo>
                <a:lnTo>
                  <a:pt x="36778" y="9538"/>
                </a:lnTo>
                <a:lnTo>
                  <a:pt x="36245" y="9819"/>
                </a:lnTo>
                <a:lnTo>
                  <a:pt x="35964" y="9286"/>
                </a:lnTo>
                <a:lnTo>
                  <a:pt x="36497" y="9005"/>
                </a:lnTo>
                <a:close/>
                <a:moveTo>
                  <a:pt x="50928" y="7798"/>
                </a:moveTo>
                <a:lnTo>
                  <a:pt x="51180" y="8331"/>
                </a:lnTo>
                <a:cubicBezTo>
                  <a:pt x="50507" y="8612"/>
                  <a:pt x="50366" y="9033"/>
                  <a:pt x="50815" y="9567"/>
                </a:cubicBezTo>
                <a:lnTo>
                  <a:pt x="50226" y="9847"/>
                </a:lnTo>
                <a:lnTo>
                  <a:pt x="49973" y="9426"/>
                </a:lnTo>
                <a:cubicBezTo>
                  <a:pt x="50170" y="9230"/>
                  <a:pt x="50450" y="9061"/>
                  <a:pt x="50507" y="8808"/>
                </a:cubicBezTo>
                <a:cubicBezTo>
                  <a:pt x="50563" y="8584"/>
                  <a:pt x="50422" y="8303"/>
                  <a:pt x="50366" y="8050"/>
                </a:cubicBezTo>
                <a:lnTo>
                  <a:pt x="50928" y="7798"/>
                </a:lnTo>
                <a:close/>
                <a:moveTo>
                  <a:pt x="24528" y="8694"/>
                </a:moveTo>
                <a:cubicBezTo>
                  <a:pt x="24513" y="8694"/>
                  <a:pt x="24497" y="8695"/>
                  <a:pt x="24481" y="8696"/>
                </a:cubicBezTo>
                <a:cubicBezTo>
                  <a:pt x="23948" y="8696"/>
                  <a:pt x="23695" y="9342"/>
                  <a:pt x="24088" y="9707"/>
                </a:cubicBezTo>
                <a:cubicBezTo>
                  <a:pt x="24202" y="9821"/>
                  <a:pt x="24344" y="9872"/>
                  <a:pt x="24484" y="9872"/>
                </a:cubicBezTo>
                <a:cubicBezTo>
                  <a:pt x="24794" y="9872"/>
                  <a:pt x="25099" y="9625"/>
                  <a:pt x="25099" y="9258"/>
                </a:cubicBezTo>
                <a:cubicBezTo>
                  <a:pt x="25099" y="8963"/>
                  <a:pt x="24844" y="8694"/>
                  <a:pt x="24528" y="8694"/>
                </a:cubicBezTo>
                <a:close/>
                <a:moveTo>
                  <a:pt x="46239" y="4738"/>
                </a:moveTo>
                <a:lnTo>
                  <a:pt x="46239" y="4738"/>
                </a:lnTo>
                <a:cubicBezTo>
                  <a:pt x="46183" y="5075"/>
                  <a:pt x="46352" y="5383"/>
                  <a:pt x="46660" y="5524"/>
                </a:cubicBezTo>
                <a:cubicBezTo>
                  <a:pt x="46267" y="5552"/>
                  <a:pt x="45987" y="5636"/>
                  <a:pt x="45874" y="5973"/>
                </a:cubicBezTo>
                <a:cubicBezTo>
                  <a:pt x="45790" y="6282"/>
                  <a:pt x="45902" y="6619"/>
                  <a:pt x="46183" y="6787"/>
                </a:cubicBezTo>
                <a:cubicBezTo>
                  <a:pt x="45762" y="6815"/>
                  <a:pt x="45509" y="6984"/>
                  <a:pt x="45453" y="7405"/>
                </a:cubicBezTo>
                <a:cubicBezTo>
                  <a:pt x="45425" y="7685"/>
                  <a:pt x="45565" y="7938"/>
                  <a:pt x="45818" y="8050"/>
                </a:cubicBezTo>
                <a:cubicBezTo>
                  <a:pt x="45908" y="8091"/>
                  <a:pt x="46003" y="8111"/>
                  <a:pt x="46097" y="8111"/>
                </a:cubicBezTo>
                <a:cubicBezTo>
                  <a:pt x="46323" y="8111"/>
                  <a:pt x="46541" y="7997"/>
                  <a:pt x="46660" y="7798"/>
                </a:cubicBezTo>
                <a:lnTo>
                  <a:pt x="46941" y="8472"/>
                </a:lnTo>
                <a:cubicBezTo>
                  <a:pt x="46688" y="8528"/>
                  <a:pt x="46408" y="8668"/>
                  <a:pt x="46380" y="8977"/>
                </a:cubicBezTo>
                <a:cubicBezTo>
                  <a:pt x="46380" y="9230"/>
                  <a:pt x="46408" y="9482"/>
                  <a:pt x="46492" y="9735"/>
                </a:cubicBezTo>
                <a:lnTo>
                  <a:pt x="45987" y="9960"/>
                </a:lnTo>
                <a:lnTo>
                  <a:pt x="45706" y="9454"/>
                </a:lnTo>
                <a:cubicBezTo>
                  <a:pt x="46043" y="9370"/>
                  <a:pt x="46323" y="9173"/>
                  <a:pt x="46323" y="8752"/>
                </a:cubicBezTo>
                <a:cubicBezTo>
                  <a:pt x="46323" y="8500"/>
                  <a:pt x="46155" y="8275"/>
                  <a:pt x="45930" y="8163"/>
                </a:cubicBezTo>
                <a:cubicBezTo>
                  <a:pt x="45849" y="8130"/>
                  <a:pt x="45759" y="8114"/>
                  <a:pt x="45670" y="8114"/>
                </a:cubicBezTo>
                <a:cubicBezTo>
                  <a:pt x="45453" y="8114"/>
                  <a:pt x="45236" y="8208"/>
                  <a:pt x="45116" y="8387"/>
                </a:cubicBezTo>
                <a:lnTo>
                  <a:pt x="44807" y="7742"/>
                </a:lnTo>
                <a:cubicBezTo>
                  <a:pt x="45481" y="7545"/>
                  <a:pt x="45622" y="7040"/>
                  <a:pt x="45088" y="6450"/>
                </a:cubicBezTo>
                <a:lnTo>
                  <a:pt x="45088" y="6450"/>
                </a:lnTo>
                <a:cubicBezTo>
                  <a:pt x="45110" y="6452"/>
                  <a:pt x="45131" y="6453"/>
                  <a:pt x="45152" y="6453"/>
                </a:cubicBezTo>
                <a:cubicBezTo>
                  <a:pt x="45460" y="6453"/>
                  <a:pt x="45711" y="6262"/>
                  <a:pt x="45790" y="5973"/>
                </a:cubicBezTo>
                <a:cubicBezTo>
                  <a:pt x="45902" y="5611"/>
                  <a:pt x="45681" y="5387"/>
                  <a:pt x="45431" y="5191"/>
                </a:cubicBezTo>
                <a:lnTo>
                  <a:pt x="45431" y="5191"/>
                </a:lnTo>
                <a:cubicBezTo>
                  <a:pt x="45461" y="5195"/>
                  <a:pt x="45491" y="5196"/>
                  <a:pt x="45521" y="5196"/>
                </a:cubicBezTo>
                <a:cubicBezTo>
                  <a:pt x="45837" y="5196"/>
                  <a:pt x="46115" y="5011"/>
                  <a:pt x="46239" y="4738"/>
                </a:cubicBezTo>
                <a:close/>
                <a:moveTo>
                  <a:pt x="16031" y="8949"/>
                </a:moveTo>
                <a:cubicBezTo>
                  <a:pt x="15750" y="8949"/>
                  <a:pt x="15526" y="9173"/>
                  <a:pt x="15526" y="9454"/>
                </a:cubicBezTo>
                <a:cubicBezTo>
                  <a:pt x="15526" y="9760"/>
                  <a:pt x="15786" y="9962"/>
                  <a:pt x="16050" y="9962"/>
                </a:cubicBezTo>
                <a:cubicBezTo>
                  <a:pt x="16173" y="9962"/>
                  <a:pt x="16297" y="9918"/>
                  <a:pt x="16396" y="9819"/>
                </a:cubicBezTo>
                <a:cubicBezTo>
                  <a:pt x="16733" y="9482"/>
                  <a:pt x="16480" y="8949"/>
                  <a:pt x="16031" y="8949"/>
                </a:cubicBezTo>
                <a:close/>
                <a:moveTo>
                  <a:pt x="20270" y="8837"/>
                </a:moveTo>
                <a:cubicBezTo>
                  <a:pt x="19765" y="8837"/>
                  <a:pt x="19512" y="9454"/>
                  <a:pt x="19877" y="9791"/>
                </a:cubicBezTo>
                <a:cubicBezTo>
                  <a:pt x="19987" y="9910"/>
                  <a:pt x="20128" y="9964"/>
                  <a:pt x="20266" y="9964"/>
                </a:cubicBezTo>
                <a:cubicBezTo>
                  <a:pt x="20552" y="9964"/>
                  <a:pt x="20832" y="9738"/>
                  <a:pt x="20832" y="9398"/>
                </a:cubicBezTo>
                <a:cubicBezTo>
                  <a:pt x="20832" y="9089"/>
                  <a:pt x="20579" y="8837"/>
                  <a:pt x="20270" y="8837"/>
                </a:cubicBezTo>
                <a:close/>
                <a:moveTo>
                  <a:pt x="11792" y="9145"/>
                </a:moveTo>
                <a:cubicBezTo>
                  <a:pt x="11399" y="9173"/>
                  <a:pt x="11230" y="9651"/>
                  <a:pt x="11511" y="9903"/>
                </a:cubicBezTo>
                <a:cubicBezTo>
                  <a:pt x="11602" y="9995"/>
                  <a:pt x="11711" y="10036"/>
                  <a:pt x="11817" y="10036"/>
                </a:cubicBezTo>
                <a:cubicBezTo>
                  <a:pt x="12036" y="10036"/>
                  <a:pt x="12241" y="9860"/>
                  <a:pt x="12241" y="9595"/>
                </a:cubicBezTo>
                <a:cubicBezTo>
                  <a:pt x="12241" y="9342"/>
                  <a:pt x="12044" y="9145"/>
                  <a:pt x="11792" y="9145"/>
                </a:cubicBezTo>
                <a:close/>
                <a:moveTo>
                  <a:pt x="42842" y="6703"/>
                </a:moveTo>
                <a:lnTo>
                  <a:pt x="43123" y="7292"/>
                </a:lnTo>
                <a:cubicBezTo>
                  <a:pt x="42786" y="7292"/>
                  <a:pt x="42533" y="7573"/>
                  <a:pt x="42505" y="7910"/>
                </a:cubicBezTo>
                <a:cubicBezTo>
                  <a:pt x="42477" y="8163"/>
                  <a:pt x="42618" y="8444"/>
                  <a:pt x="42870" y="8528"/>
                </a:cubicBezTo>
                <a:cubicBezTo>
                  <a:pt x="42973" y="8579"/>
                  <a:pt x="43080" y="8604"/>
                  <a:pt x="43184" y="8604"/>
                </a:cubicBezTo>
                <a:cubicBezTo>
                  <a:pt x="43362" y="8604"/>
                  <a:pt x="43532" y="8530"/>
                  <a:pt x="43656" y="8387"/>
                </a:cubicBezTo>
                <a:cubicBezTo>
                  <a:pt x="43825" y="8584"/>
                  <a:pt x="43993" y="8808"/>
                  <a:pt x="44218" y="8921"/>
                </a:cubicBezTo>
                <a:cubicBezTo>
                  <a:pt x="44301" y="8963"/>
                  <a:pt x="44387" y="8982"/>
                  <a:pt x="44471" y="8982"/>
                </a:cubicBezTo>
                <a:cubicBezTo>
                  <a:pt x="44667" y="8982"/>
                  <a:pt x="44849" y="8874"/>
                  <a:pt x="44948" y="8696"/>
                </a:cubicBezTo>
                <a:lnTo>
                  <a:pt x="45229" y="9314"/>
                </a:lnTo>
                <a:lnTo>
                  <a:pt x="44723" y="9595"/>
                </a:lnTo>
                <a:cubicBezTo>
                  <a:pt x="44556" y="9177"/>
                  <a:pt x="44339" y="8968"/>
                  <a:pt x="44073" y="8968"/>
                </a:cubicBezTo>
                <a:cubicBezTo>
                  <a:pt x="43891" y="8968"/>
                  <a:pt x="43687" y="9064"/>
                  <a:pt x="43460" y="9258"/>
                </a:cubicBezTo>
                <a:cubicBezTo>
                  <a:pt x="43348" y="8893"/>
                  <a:pt x="43179" y="8612"/>
                  <a:pt x="42730" y="8612"/>
                </a:cubicBezTo>
                <a:cubicBezTo>
                  <a:pt x="42505" y="8612"/>
                  <a:pt x="42253" y="8752"/>
                  <a:pt x="42168" y="9005"/>
                </a:cubicBezTo>
                <a:cubicBezTo>
                  <a:pt x="42056" y="9258"/>
                  <a:pt x="42112" y="9595"/>
                  <a:pt x="42365" y="9791"/>
                </a:cubicBezTo>
                <a:lnTo>
                  <a:pt x="41775" y="10100"/>
                </a:lnTo>
                <a:cubicBezTo>
                  <a:pt x="41587" y="9689"/>
                  <a:pt x="41368" y="9487"/>
                  <a:pt x="41104" y="9487"/>
                </a:cubicBezTo>
                <a:cubicBezTo>
                  <a:pt x="40936" y="9487"/>
                  <a:pt x="40749" y="9570"/>
                  <a:pt x="40540" y="9735"/>
                </a:cubicBezTo>
                <a:lnTo>
                  <a:pt x="40231" y="9145"/>
                </a:lnTo>
                <a:lnTo>
                  <a:pt x="40737" y="8865"/>
                </a:lnTo>
                <a:cubicBezTo>
                  <a:pt x="40849" y="9202"/>
                  <a:pt x="41017" y="9482"/>
                  <a:pt x="41439" y="9482"/>
                </a:cubicBezTo>
                <a:cubicBezTo>
                  <a:pt x="41691" y="9482"/>
                  <a:pt x="41916" y="9342"/>
                  <a:pt x="42028" y="9117"/>
                </a:cubicBezTo>
                <a:cubicBezTo>
                  <a:pt x="42168" y="8808"/>
                  <a:pt x="42056" y="8444"/>
                  <a:pt x="41775" y="8247"/>
                </a:cubicBezTo>
                <a:cubicBezTo>
                  <a:pt x="42112" y="8191"/>
                  <a:pt x="42365" y="8050"/>
                  <a:pt x="42449" y="7742"/>
                </a:cubicBezTo>
                <a:cubicBezTo>
                  <a:pt x="42505" y="7461"/>
                  <a:pt x="42393" y="7152"/>
                  <a:pt x="42168" y="7012"/>
                </a:cubicBezTo>
                <a:lnTo>
                  <a:pt x="42842" y="6703"/>
                </a:lnTo>
                <a:close/>
                <a:moveTo>
                  <a:pt x="7552" y="9426"/>
                </a:moveTo>
                <a:cubicBezTo>
                  <a:pt x="7468" y="9510"/>
                  <a:pt x="7300" y="9623"/>
                  <a:pt x="7300" y="9735"/>
                </a:cubicBezTo>
                <a:cubicBezTo>
                  <a:pt x="7272" y="9847"/>
                  <a:pt x="7440" y="9960"/>
                  <a:pt x="7580" y="10156"/>
                </a:cubicBezTo>
                <a:cubicBezTo>
                  <a:pt x="7721" y="9960"/>
                  <a:pt x="7889" y="9819"/>
                  <a:pt x="7861" y="9707"/>
                </a:cubicBezTo>
                <a:cubicBezTo>
                  <a:pt x="7833" y="9595"/>
                  <a:pt x="7665" y="9510"/>
                  <a:pt x="7552" y="9426"/>
                </a:cubicBezTo>
                <a:close/>
                <a:moveTo>
                  <a:pt x="56009" y="9398"/>
                </a:moveTo>
                <a:lnTo>
                  <a:pt x="56290" y="9903"/>
                </a:lnTo>
                <a:lnTo>
                  <a:pt x="55785" y="10156"/>
                </a:lnTo>
                <a:lnTo>
                  <a:pt x="55504" y="9679"/>
                </a:lnTo>
                <a:lnTo>
                  <a:pt x="56009" y="9398"/>
                </a:lnTo>
                <a:close/>
                <a:moveTo>
                  <a:pt x="37761" y="9398"/>
                </a:moveTo>
                <a:lnTo>
                  <a:pt x="38041" y="9903"/>
                </a:lnTo>
                <a:lnTo>
                  <a:pt x="37508" y="10184"/>
                </a:lnTo>
                <a:lnTo>
                  <a:pt x="37227" y="9651"/>
                </a:lnTo>
                <a:lnTo>
                  <a:pt x="37761" y="9398"/>
                </a:lnTo>
                <a:close/>
                <a:moveTo>
                  <a:pt x="25769" y="9046"/>
                </a:moveTo>
                <a:cubicBezTo>
                  <a:pt x="25467" y="9046"/>
                  <a:pt x="25174" y="9275"/>
                  <a:pt x="25155" y="9623"/>
                </a:cubicBezTo>
                <a:cubicBezTo>
                  <a:pt x="25155" y="9960"/>
                  <a:pt x="25408" y="10240"/>
                  <a:pt x="25745" y="10268"/>
                </a:cubicBezTo>
                <a:cubicBezTo>
                  <a:pt x="25756" y="10269"/>
                  <a:pt x="25767" y="10269"/>
                  <a:pt x="25778" y="10269"/>
                </a:cubicBezTo>
                <a:cubicBezTo>
                  <a:pt x="26291" y="10269"/>
                  <a:pt x="26579" y="9642"/>
                  <a:pt x="26222" y="9258"/>
                </a:cubicBezTo>
                <a:cubicBezTo>
                  <a:pt x="26095" y="9111"/>
                  <a:pt x="25931" y="9046"/>
                  <a:pt x="25769" y="9046"/>
                </a:cubicBezTo>
                <a:close/>
                <a:moveTo>
                  <a:pt x="33550" y="9482"/>
                </a:moveTo>
                <a:lnTo>
                  <a:pt x="33830" y="10044"/>
                </a:lnTo>
                <a:lnTo>
                  <a:pt x="33297" y="10325"/>
                </a:lnTo>
                <a:lnTo>
                  <a:pt x="32988" y="9791"/>
                </a:lnTo>
                <a:lnTo>
                  <a:pt x="33550" y="9482"/>
                </a:lnTo>
                <a:close/>
                <a:moveTo>
                  <a:pt x="21555" y="9201"/>
                </a:moveTo>
                <a:cubicBezTo>
                  <a:pt x="21044" y="9201"/>
                  <a:pt x="20783" y="9800"/>
                  <a:pt x="21112" y="10184"/>
                </a:cubicBezTo>
                <a:cubicBezTo>
                  <a:pt x="21235" y="10307"/>
                  <a:pt x="21387" y="10363"/>
                  <a:pt x="21535" y="10363"/>
                </a:cubicBezTo>
                <a:cubicBezTo>
                  <a:pt x="21826" y="10363"/>
                  <a:pt x="22105" y="10145"/>
                  <a:pt x="22123" y="9791"/>
                </a:cubicBezTo>
                <a:cubicBezTo>
                  <a:pt x="22123" y="9482"/>
                  <a:pt x="21899" y="9230"/>
                  <a:pt x="21590" y="9202"/>
                </a:cubicBezTo>
                <a:cubicBezTo>
                  <a:pt x="21578" y="9201"/>
                  <a:pt x="21566" y="9201"/>
                  <a:pt x="21555" y="9201"/>
                </a:cubicBezTo>
                <a:close/>
                <a:moveTo>
                  <a:pt x="47559" y="9595"/>
                </a:moveTo>
                <a:lnTo>
                  <a:pt x="47811" y="10072"/>
                </a:lnTo>
                <a:lnTo>
                  <a:pt x="47278" y="10409"/>
                </a:lnTo>
                <a:lnTo>
                  <a:pt x="46997" y="9847"/>
                </a:lnTo>
                <a:lnTo>
                  <a:pt x="47559" y="9595"/>
                </a:lnTo>
                <a:close/>
                <a:moveTo>
                  <a:pt x="8816" y="9791"/>
                </a:moveTo>
                <a:cubicBezTo>
                  <a:pt x="8675" y="9847"/>
                  <a:pt x="8563" y="9960"/>
                  <a:pt x="8507" y="10100"/>
                </a:cubicBezTo>
                <a:cubicBezTo>
                  <a:pt x="8483" y="10270"/>
                  <a:pt x="8606" y="10420"/>
                  <a:pt x="8767" y="10420"/>
                </a:cubicBezTo>
                <a:cubicBezTo>
                  <a:pt x="8792" y="10420"/>
                  <a:pt x="8818" y="10416"/>
                  <a:pt x="8844" y="10409"/>
                </a:cubicBezTo>
                <a:cubicBezTo>
                  <a:pt x="8984" y="10381"/>
                  <a:pt x="9097" y="10240"/>
                  <a:pt x="9209" y="10156"/>
                </a:cubicBezTo>
                <a:lnTo>
                  <a:pt x="9209" y="10016"/>
                </a:lnTo>
                <a:cubicBezTo>
                  <a:pt x="9097" y="9931"/>
                  <a:pt x="8956" y="9791"/>
                  <a:pt x="8816" y="9791"/>
                </a:cubicBezTo>
                <a:close/>
                <a:moveTo>
                  <a:pt x="17322" y="9370"/>
                </a:moveTo>
                <a:cubicBezTo>
                  <a:pt x="17042" y="9370"/>
                  <a:pt x="16789" y="9595"/>
                  <a:pt x="16789" y="9875"/>
                </a:cubicBezTo>
                <a:lnTo>
                  <a:pt x="16761" y="9875"/>
                </a:lnTo>
                <a:cubicBezTo>
                  <a:pt x="16761" y="10193"/>
                  <a:pt x="17028" y="10427"/>
                  <a:pt x="17303" y="10427"/>
                </a:cubicBezTo>
                <a:cubicBezTo>
                  <a:pt x="17417" y="10427"/>
                  <a:pt x="17533" y="10387"/>
                  <a:pt x="17631" y="10296"/>
                </a:cubicBezTo>
                <a:cubicBezTo>
                  <a:pt x="17968" y="9988"/>
                  <a:pt x="17772" y="9398"/>
                  <a:pt x="17322" y="9370"/>
                </a:cubicBezTo>
                <a:close/>
                <a:moveTo>
                  <a:pt x="13055" y="9510"/>
                </a:moveTo>
                <a:lnTo>
                  <a:pt x="13055" y="9538"/>
                </a:lnTo>
                <a:cubicBezTo>
                  <a:pt x="12662" y="9538"/>
                  <a:pt x="12437" y="10044"/>
                  <a:pt x="12746" y="10325"/>
                </a:cubicBezTo>
                <a:cubicBezTo>
                  <a:pt x="12832" y="10411"/>
                  <a:pt x="12939" y="10449"/>
                  <a:pt x="13046" y="10449"/>
                </a:cubicBezTo>
                <a:cubicBezTo>
                  <a:pt x="13287" y="10449"/>
                  <a:pt x="13524" y="10252"/>
                  <a:pt x="13504" y="9960"/>
                </a:cubicBezTo>
                <a:cubicBezTo>
                  <a:pt x="13504" y="9735"/>
                  <a:pt x="13308" y="9510"/>
                  <a:pt x="13055" y="9510"/>
                </a:cubicBezTo>
                <a:close/>
                <a:moveTo>
                  <a:pt x="43348" y="9707"/>
                </a:moveTo>
                <a:lnTo>
                  <a:pt x="43600" y="10212"/>
                </a:lnTo>
                <a:lnTo>
                  <a:pt x="43039" y="10549"/>
                </a:lnTo>
                <a:lnTo>
                  <a:pt x="42758" y="9988"/>
                </a:lnTo>
                <a:lnTo>
                  <a:pt x="43348" y="9707"/>
                </a:lnTo>
                <a:close/>
                <a:moveTo>
                  <a:pt x="57273" y="9763"/>
                </a:moveTo>
                <a:lnTo>
                  <a:pt x="57553" y="10268"/>
                </a:lnTo>
                <a:lnTo>
                  <a:pt x="57048" y="10549"/>
                </a:lnTo>
                <a:lnTo>
                  <a:pt x="56795" y="10044"/>
                </a:lnTo>
                <a:lnTo>
                  <a:pt x="57273" y="9763"/>
                </a:lnTo>
                <a:close/>
                <a:moveTo>
                  <a:pt x="27064" y="9426"/>
                </a:moveTo>
                <a:cubicBezTo>
                  <a:pt x="26531" y="9426"/>
                  <a:pt x="26250" y="10100"/>
                  <a:pt x="26671" y="10493"/>
                </a:cubicBezTo>
                <a:cubicBezTo>
                  <a:pt x="26793" y="10606"/>
                  <a:pt x="26939" y="10657"/>
                  <a:pt x="27082" y="10657"/>
                </a:cubicBezTo>
                <a:cubicBezTo>
                  <a:pt x="27402" y="10657"/>
                  <a:pt x="27710" y="10403"/>
                  <a:pt x="27710" y="10016"/>
                </a:cubicBezTo>
                <a:cubicBezTo>
                  <a:pt x="27682" y="9679"/>
                  <a:pt x="27401" y="9426"/>
                  <a:pt x="27064" y="9426"/>
                </a:cubicBezTo>
                <a:close/>
                <a:moveTo>
                  <a:pt x="53033" y="9847"/>
                </a:moveTo>
                <a:lnTo>
                  <a:pt x="53314" y="10409"/>
                </a:lnTo>
                <a:lnTo>
                  <a:pt x="52837" y="10661"/>
                </a:lnTo>
                <a:lnTo>
                  <a:pt x="52472" y="10100"/>
                </a:lnTo>
                <a:lnTo>
                  <a:pt x="53033" y="9847"/>
                </a:lnTo>
                <a:close/>
                <a:moveTo>
                  <a:pt x="22846" y="9594"/>
                </a:moveTo>
                <a:cubicBezTo>
                  <a:pt x="22337" y="9594"/>
                  <a:pt x="22103" y="10193"/>
                  <a:pt x="22432" y="10577"/>
                </a:cubicBezTo>
                <a:cubicBezTo>
                  <a:pt x="22551" y="10697"/>
                  <a:pt x="22701" y="10750"/>
                  <a:pt x="22848" y="10750"/>
                </a:cubicBezTo>
                <a:cubicBezTo>
                  <a:pt x="23150" y="10750"/>
                  <a:pt x="23443" y="10524"/>
                  <a:pt x="23443" y="10184"/>
                </a:cubicBezTo>
                <a:cubicBezTo>
                  <a:pt x="23443" y="9847"/>
                  <a:pt x="23190" y="9595"/>
                  <a:pt x="22881" y="9595"/>
                </a:cubicBezTo>
                <a:cubicBezTo>
                  <a:pt x="22869" y="9594"/>
                  <a:pt x="22858" y="9594"/>
                  <a:pt x="22846" y="9594"/>
                </a:cubicBezTo>
                <a:close/>
                <a:moveTo>
                  <a:pt x="48794" y="9988"/>
                </a:moveTo>
                <a:lnTo>
                  <a:pt x="49159" y="10521"/>
                </a:lnTo>
                <a:lnTo>
                  <a:pt x="48598" y="10802"/>
                </a:lnTo>
                <a:lnTo>
                  <a:pt x="48317" y="10212"/>
                </a:lnTo>
                <a:lnTo>
                  <a:pt x="48794" y="9988"/>
                </a:lnTo>
                <a:close/>
                <a:moveTo>
                  <a:pt x="18558" y="9735"/>
                </a:moveTo>
                <a:cubicBezTo>
                  <a:pt x="18249" y="9735"/>
                  <a:pt x="17996" y="10016"/>
                  <a:pt x="18024" y="10296"/>
                </a:cubicBezTo>
                <a:cubicBezTo>
                  <a:pt x="18043" y="10610"/>
                  <a:pt x="18303" y="10814"/>
                  <a:pt x="18568" y="10814"/>
                </a:cubicBezTo>
                <a:cubicBezTo>
                  <a:pt x="18706" y="10814"/>
                  <a:pt x="18845" y="10759"/>
                  <a:pt x="18951" y="10633"/>
                </a:cubicBezTo>
                <a:cubicBezTo>
                  <a:pt x="19288" y="10296"/>
                  <a:pt x="19035" y="9735"/>
                  <a:pt x="18558" y="9735"/>
                </a:cubicBezTo>
                <a:close/>
                <a:moveTo>
                  <a:pt x="14315" y="9874"/>
                </a:moveTo>
                <a:cubicBezTo>
                  <a:pt x="13914" y="9874"/>
                  <a:pt x="13708" y="10389"/>
                  <a:pt x="13982" y="10689"/>
                </a:cubicBezTo>
                <a:cubicBezTo>
                  <a:pt x="14081" y="10789"/>
                  <a:pt x="14201" y="10833"/>
                  <a:pt x="14318" y="10833"/>
                </a:cubicBezTo>
                <a:cubicBezTo>
                  <a:pt x="14564" y="10833"/>
                  <a:pt x="14796" y="10638"/>
                  <a:pt x="14796" y="10353"/>
                </a:cubicBezTo>
                <a:cubicBezTo>
                  <a:pt x="14796" y="10100"/>
                  <a:pt x="14599" y="9875"/>
                  <a:pt x="14346" y="9875"/>
                </a:cubicBezTo>
                <a:cubicBezTo>
                  <a:pt x="14336" y="9875"/>
                  <a:pt x="14325" y="9874"/>
                  <a:pt x="14315" y="9874"/>
                </a:cubicBezTo>
                <a:close/>
                <a:moveTo>
                  <a:pt x="9995" y="10100"/>
                </a:moveTo>
                <a:cubicBezTo>
                  <a:pt x="9939" y="10184"/>
                  <a:pt x="9770" y="10325"/>
                  <a:pt x="9742" y="10465"/>
                </a:cubicBezTo>
                <a:cubicBezTo>
                  <a:pt x="9714" y="10689"/>
                  <a:pt x="9883" y="10858"/>
                  <a:pt x="10107" y="10858"/>
                </a:cubicBezTo>
                <a:cubicBezTo>
                  <a:pt x="10276" y="10858"/>
                  <a:pt x="10444" y="10689"/>
                  <a:pt x="10444" y="10493"/>
                </a:cubicBezTo>
                <a:cubicBezTo>
                  <a:pt x="10444" y="10268"/>
                  <a:pt x="10304" y="10156"/>
                  <a:pt x="9995" y="10100"/>
                </a:cubicBezTo>
                <a:close/>
                <a:moveTo>
                  <a:pt x="44583" y="10100"/>
                </a:moveTo>
                <a:lnTo>
                  <a:pt x="44836" y="10605"/>
                </a:lnTo>
                <a:lnTo>
                  <a:pt x="44358" y="10858"/>
                </a:lnTo>
                <a:lnTo>
                  <a:pt x="44078" y="10381"/>
                </a:lnTo>
                <a:lnTo>
                  <a:pt x="44583" y="10100"/>
                </a:lnTo>
                <a:close/>
                <a:moveTo>
                  <a:pt x="40344" y="10184"/>
                </a:moveTo>
                <a:lnTo>
                  <a:pt x="40596" y="10718"/>
                </a:lnTo>
                <a:lnTo>
                  <a:pt x="40119" y="10998"/>
                </a:lnTo>
                <a:lnTo>
                  <a:pt x="39782" y="10437"/>
                </a:lnTo>
                <a:lnTo>
                  <a:pt x="40344" y="10184"/>
                </a:lnTo>
                <a:close/>
                <a:moveTo>
                  <a:pt x="54353" y="10212"/>
                </a:moveTo>
                <a:lnTo>
                  <a:pt x="54634" y="10774"/>
                </a:lnTo>
                <a:lnTo>
                  <a:pt x="54072" y="11026"/>
                </a:lnTo>
                <a:lnTo>
                  <a:pt x="53819" y="10577"/>
                </a:lnTo>
                <a:lnTo>
                  <a:pt x="54353" y="10212"/>
                </a:lnTo>
                <a:close/>
                <a:moveTo>
                  <a:pt x="24159" y="9958"/>
                </a:moveTo>
                <a:cubicBezTo>
                  <a:pt x="24145" y="9958"/>
                  <a:pt x="24131" y="9958"/>
                  <a:pt x="24116" y="9960"/>
                </a:cubicBezTo>
                <a:cubicBezTo>
                  <a:pt x="23583" y="9960"/>
                  <a:pt x="23330" y="10605"/>
                  <a:pt x="23723" y="10970"/>
                </a:cubicBezTo>
                <a:cubicBezTo>
                  <a:pt x="23837" y="11084"/>
                  <a:pt x="23979" y="11135"/>
                  <a:pt x="24118" y="11135"/>
                </a:cubicBezTo>
                <a:cubicBezTo>
                  <a:pt x="24426" y="11135"/>
                  <a:pt x="24725" y="10888"/>
                  <a:pt x="24706" y="10521"/>
                </a:cubicBezTo>
                <a:cubicBezTo>
                  <a:pt x="24706" y="10227"/>
                  <a:pt x="24451" y="9958"/>
                  <a:pt x="24159" y="9958"/>
                </a:cubicBezTo>
                <a:close/>
                <a:moveTo>
                  <a:pt x="50057" y="10353"/>
                </a:moveTo>
                <a:lnTo>
                  <a:pt x="50394" y="10914"/>
                </a:lnTo>
                <a:lnTo>
                  <a:pt x="49861" y="11167"/>
                </a:lnTo>
                <a:lnTo>
                  <a:pt x="49496" y="10633"/>
                </a:lnTo>
                <a:lnTo>
                  <a:pt x="50057" y="10353"/>
                </a:lnTo>
                <a:close/>
                <a:moveTo>
                  <a:pt x="19873" y="10108"/>
                </a:moveTo>
                <a:cubicBezTo>
                  <a:pt x="19734" y="10108"/>
                  <a:pt x="19594" y="10158"/>
                  <a:pt x="19484" y="10268"/>
                </a:cubicBezTo>
                <a:cubicBezTo>
                  <a:pt x="19147" y="10633"/>
                  <a:pt x="19400" y="11223"/>
                  <a:pt x="19905" y="11223"/>
                </a:cubicBezTo>
                <a:cubicBezTo>
                  <a:pt x="20214" y="11195"/>
                  <a:pt x="20439" y="10942"/>
                  <a:pt x="20439" y="10661"/>
                </a:cubicBezTo>
                <a:cubicBezTo>
                  <a:pt x="20439" y="10321"/>
                  <a:pt x="20159" y="10108"/>
                  <a:pt x="19873" y="10108"/>
                </a:cubicBezTo>
                <a:close/>
                <a:moveTo>
                  <a:pt x="45846" y="10465"/>
                </a:moveTo>
                <a:lnTo>
                  <a:pt x="46099" y="10970"/>
                </a:lnTo>
                <a:lnTo>
                  <a:pt x="45622" y="11223"/>
                </a:lnTo>
                <a:lnTo>
                  <a:pt x="45341" y="10746"/>
                </a:lnTo>
                <a:lnTo>
                  <a:pt x="45846" y="10465"/>
                </a:lnTo>
                <a:close/>
                <a:moveTo>
                  <a:pt x="11446" y="10457"/>
                </a:moveTo>
                <a:cubicBezTo>
                  <a:pt x="11239" y="10457"/>
                  <a:pt x="11043" y="10613"/>
                  <a:pt x="11062" y="10858"/>
                </a:cubicBezTo>
                <a:cubicBezTo>
                  <a:pt x="11034" y="11083"/>
                  <a:pt x="11202" y="11251"/>
                  <a:pt x="11399" y="11251"/>
                </a:cubicBezTo>
                <a:cubicBezTo>
                  <a:pt x="11410" y="11252"/>
                  <a:pt x="11422" y="11252"/>
                  <a:pt x="11433" y="11252"/>
                </a:cubicBezTo>
                <a:cubicBezTo>
                  <a:pt x="11777" y="11252"/>
                  <a:pt x="11980" y="10849"/>
                  <a:pt x="11736" y="10577"/>
                </a:cubicBezTo>
                <a:cubicBezTo>
                  <a:pt x="11652" y="10494"/>
                  <a:pt x="11548" y="10457"/>
                  <a:pt x="11446" y="10457"/>
                </a:cubicBezTo>
                <a:close/>
                <a:moveTo>
                  <a:pt x="15658" y="10294"/>
                </a:moveTo>
                <a:cubicBezTo>
                  <a:pt x="15396" y="10294"/>
                  <a:pt x="15142" y="10496"/>
                  <a:pt x="15161" y="10802"/>
                </a:cubicBezTo>
                <a:cubicBezTo>
                  <a:pt x="15189" y="11083"/>
                  <a:pt x="15385" y="11279"/>
                  <a:pt x="15666" y="11279"/>
                </a:cubicBezTo>
                <a:cubicBezTo>
                  <a:pt x="15677" y="11280"/>
                  <a:pt x="15688" y="11280"/>
                  <a:pt x="15698" y="11280"/>
                </a:cubicBezTo>
                <a:cubicBezTo>
                  <a:pt x="16126" y="11280"/>
                  <a:pt x="16332" y="10738"/>
                  <a:pt x="16003" y="10437"/>
                </a:cubicBezTo>
                <a:cubicBezTo>
                  <a:pt x="15904" y="10338"/>
                  <a:pt x="15780" y="10294"/>
                  <a:pt x="15658" y="10294"/>
                </a:cubicBezTo>
                <a:close/>
                <a:moveTo>
                  <a:pt x="41607" y="10605"/>
                </a:moveTo>
                <a:lnTo>
                  <a:pt x="41888" y="11083"/>
                </a:lnTo>
                <a:lnTo>
                  <a:pt x="41382" y="11363"/>
                </a:lnTo>
                <a:lnTo>
                  <a:pt x="41102" y="10858"/>
                </a:lnTo>
                <a:lnTo>
                  <a:pt x="41607" y="10605"/>
                </a:lnTo>
                <a:close/>
                <a:moveTo>
                  <a:pt x="36132" y="10240"/>
                </a:moveTo>
                <a:cubicBezTo>
                  <a:pt x="36253" y="10672"/>
                  <a:pt x="36481" y="10892"/>
                  <a:pt x="36769" y="10892"/>
                </a:cubicBezTo>
                <a:cubicBezTo>
                  <a:pt x="36948" y="10892"/>
                  <a:pt x="37152" y="10806"/>
                  <a:pt x="37368" y="10633"/>
                </a:cubicBezTo>
                <a:lnTo>
                  <a:pt x="37705" y="11223"/>
                </a:lnTo>
                <a:lnTo>
                  <a:pt x="37199" y="11448"/>
                </a:lnTo>
                <a:cubicBezTo>
                  <a:pt x="37003" y="11279"/>
                  <a:pt x="36834" y="10998"/>
                  <a:pt x="36610" y="10942"/>
                </a:cubicBezTo>
                <a:cubicBezTo>
                  <a:pt x="36573" y="10933"/>
                  <a:pt x="36534" y="10929"/>
                  <a:pt x="36495" y="10929"/>
                </a:cubicBezTo>
                <a:cubicBezTo>
                  <a:pt x="36294" y="10929"/>
                  <a:pt x="36063" y="11031"/>
                  <a:pt x="35852" y="11054"/>
                </a:cubicBezTo>
                <a:lnTo>
                  <a:pt x="35599" y="10549"/>
                </a:lnTo>
                <a:lnTo>
                  <a:pt x="36132" y="10240"/>
                </a:lnTo>
                <a:close/>
                <a:moveTo>
                  <a:pt x="55644" y="10661"/>
                </a:moveTo>
                <a:lnTo>
                  <a:pt x="55897" y="11139"/>
                </a:lnTo>
                <a:lnTo>
                  <a:pt x="55335" y="11476"/>
                </a:lnTo>
                <a:lnTo>
                  <a:pt x="55083" y="10942"/>
                </a:lnTo>
                <a:lnTo>
                  <a:pt x="55644" y="10661"/>
                </a:lnTo>
                <a:close/>
                <a:moveTo>
                  <a:pt x="8458" y="11160"/>
                </a:moveTo>
                <a:cubicBezTo>
                  <a:pt x="8402" y="11160"/>
                  <a:pt x="8338" y="11167"/>
                  <a:pt x="8282" y="11167"/>
                </a:cubicBezTo>
                <a:lnTo>
                  <a:pt x="8254" y="11279"/>
                </a:lnTo>
                <a:lnTo>
                  <a:pt x="8619" y="11532"/>
                </a:lnTo>
                <a:lnTo>
                  <a:pt x="8703" y="11504"/>
                </a:lnTo>
                <a:cubicBezTo>
                  <a:pt x="8675" y="11391"/>
                  <a:pt x="8675" y="11251"/>
                  <a:pt x="8591" y="11195"/>
                </a:cubicBezTo>
                <a:cubicBezTo>
                  <a:pt x="8563" y="11167"/>
                  <a:pt x="8514" y="11160"/>
                  <a:pt x="8458" y="11160"/>
                </a:cubicBezTo>
                <a:close/>
                <a:moveTo>
                  <a:pt x="25374" y="10380"/>
                </a:moveTo>
                <a:cubicBezTo>
                  <a:pt x="24862" y="10380"/>
                  <a:pt x="24574" y="11007"/>
                  <a:pt x="24959" y="11391"/>
                </a:cubicBezTo>
                <a:cubicBezTo>
                  <a:pt x="25081" y="11524"/>
                  <a:pt x="25239" y="11583"/>
                  <a:pt x="25394" y="11583"/>
                </a:cubicBezTo>
                <a:cubicBezTo>
                  <a:pt x="25701" y="11583"/>
                  <a:pt x="25997" y="11352"/>
                  <a:pt x="25997" y="10998"/>
                </a:cubicBezTo>
                <a:cubicBezTo>
                  <a:pt x="25997" y="10661"/>
                  <a:pt x="25745" y="10381"/>
                  <a:pt x="25408" y="10381"/>
                </a:cubicBezTo>
                <a:cubicBezTo>
                  <a:pt x="25397" y="10380"/>
                  <a:pt x="25385" y="10380"/>
                  <a:pt x="25374" y="10380"/>
                </a:cubicBezTo>
                <a:close/>
                <a:moveTo>
                  <a:pt x="33156" y="10746"/>
                </a:moveTo>
                <a:lnTo>
                  <a:pt x="33437" y="11307"/>
                </a:lnTo>
                <a:lnTo>
                  <a:pt x="32904" y="11588"/>
                </a:lnTo>
                <a:lnTo>
                  <a:pt x="32595" y="11026"/>
                </a:lnTo>
                <a:lnTo>
                  <a:pt x="33156" y="10746"/>
                </a:lnTo>
                <a:close/>
                <a:moveTo>
                  <a:pt x="47138" y="10802"/>
                </a:moveTo>
                <a:lnTo>
                  <a:pt x="47543" y="11396"/>
                </a:lnTo>
                <a:lnTo>
                  <a:pt x="47543" y="11396"/>
                </a:lnTo>
                <a:lnTo>
                  <a:pt x="46857" y="11616"/>
                </a:lnTo>
                <a:lnTo>
                  <a:pt x="46632" y="11111"/>
                </a:lnTo>
                <a:lnTo>
                  <a:pt x="47138" y="10802"/>
                </a:lnTo>
                <a:close/>
                <a:moveTo>
                  <a:pt x="51770" y="9454"/>
                </a:moveTo>
                <a:lnTo>
                  <a:pt x="52135" y="10044"/>
                </a:lnTo>
                <a:cubicBezTo>
                  <a:pt x="51770" y="10044"/>
                  <a:pt x="51573" y="10296"/>
                  <a:pt x="51405" y="10605"/>
                </a:cubicBezTo>
                <a:lnTo>
                  <a:pt x="51602" y="11307"/>
                </a:lnTo>
                <a:lnTo>
                  <a:pt x="51124" y="11616"/>
                </a:lnTo>
                <a:lnTo>
                  <a:pt x="50787" y="11026"/>
                </a:lnTo>
                <a:lnTo>
                  <a:pt x="51405" y="10605"/>
                </a:lnTo>
                <a:cubicBezTo>
                  <a:pt x="51517" y="10296"/>
                  <a:pt x="51405" y="9960"/>
                  <a:pt x="51180" y="9763"/>
                </a:cubicBezTo>
                <a:lnTo>
                  <a:pt x="51770" y="9454"/>
                </a:lnTo>
                <a:close/>
                <a:moveTo>
                  <a:pt x="21135" y="10492"/>
                </a:moveTo>
                <a:cubicBezTo>
                  <a:pt x="20651" y="10492"/>
                  <a:pt x="20391" y="11091"/>
                  <a:pt x="20747" y="11448"/>
                </a:cubicBezTo>
                <a:cubicBezTo>
                  <a:pt x="20858" y="11567"/>
                  <a:pt x="21001" y="11620"/>
                  <a:pt x="21144" y="11620"/>
                </a:cubicBezTo>
                <a:cubicBezTo>
                  <a:pt x="21438" y="11620"/>
                  <a:pt x="21730" y="11395"/>
                  <a:pt x="21730" y="11054"/>
                </a:cubicBezTo>
                <a:cubicBezTo>
                  <a:pt x="21730" y="10746"/>
                  <a:pt x="21477" y="10493"/>
                  <a:pt x="21169" y="10493"/>
                </a:cubicBezTo>
                <a:cubicBezTo>
                  <a:pt x="21157" y="10492"/>
                  <a:pt x="21146" y="10492"/>
                  <a:pt x="21135" y="10492"/>
                </a:cubicBezTo>
                <a:close/>
                <a:moveTo>
                  <a:pt x="16929" y="10661"/>
                </a:moveTo>
                <a:cubicBezTo>
                  <a:pt x="16255" y="10661"/>
                  <a:pt x="16237" y="11644"/>
                  <a:pt x="16901" y="11672"/>
                </a:cubicBezTo>
                <a:cubicBezTo>
                  <a:pt x="16917" y="11674"/>
                  <a:pt x="16933" y="11674"/>
                  <a:pt x="16949" y="11674"/>
                </a:cubicBezTo>
                <a:cubicBezTo>
                  <a:pt x="17210" y="11674"/>
                  <a:pt x="17435" y="11458"/>
                  <a:pt x="17435" y="11167"/>
                </a:cubicBezTo>
                <a:cubicBezTo>
                  <a:pt x="17435" y="10914"/>
                  <a:pt x="17210" y="10661"/>
                  <a:pt x="16957" y="10661"/>
                </a:cubicBezTo>
                <a:cubicBezTo>
                  <a:pt x="16948" y="10661"/>
                  <a:pt x="16938" y="10661"/>
                  <a:pt x="16929" y="10661"/>
                </a:cubicBezTo>
                <a:close/>
                <a:moveTo>
                  <a:pt x="12687" y="10866"/>
                </a:moveTo>
                <a:cubicBezTo>
                  <a:pt x="12582" y="10866"/>
                  <a:pt x="12473" y="10907"/>
                  <a:pt x="12381" y="10998"/>
                </a:cubicBezTo>
                <a:cubicBezTo>
                  <a:pt x="12129" y="11279"/>
                  <a:pt x="12325" y="11728"/>
                  <a:pt x="12690" y="11728"/>
                </a:cubicBezTo>
                <a:cubicBezTo>
                  <a:pt x="12943" y="11700"/>
                  <a:pt x="13111" y="11532"/>
                  <a:pt x="13111" y="11307"/>
                </a:cubicBezTo>
                <a:cubicBezTo>
                  <a:pt x="13111" y="11042"/>
                  <a:pt x="12907" y="10866"/>
                  <a:pt x="12687" y="10866"/>
                </a:cubicBezTo>
                <a:close/>
                <a:moveTo>
                  <a:pt x="42926" y="10914"/>
                </a:moveTo>
                <a:lnTo>
                  <a:pt x="43179" y="11476"/>
                </a:lnTo>
                <a:lnTo>
                  <a:pt x="42646" y="11728"/>
                </a:lnTo>
                <a:lnTo>
                  <a:pt x="42365" y="11251"/>
                </a:lnTo>
                <a:lnTo>
                  <a:pt x="42926" y="10914"/>
                </a:lnTo>
                <a:close/>
                <a:moveTo>
                  <a:pt x="56880" y="11054"/>
                </a:moveTo>
                <a:lnTo>
                  <a:pt x="57160" y="11532"/>
                </a:lnTo>
                <a:lnTo>
                  <a:pt x="56683" y="11784"/>
                </a:lnTo>
                <a:lnTo>
                  <a:pt x="56402" y="11307"/>
                </a:lnTo>
                <a:lnTo>
                  <a:pt x="56880" y="11054"/>
                </a:lnTo>
                <a:close/>
                <a:moveTo>
                  <a:pt x="39473" y="8500"/>
                </a:moveTo>
                <a:lnTo>
                  <a:pt x="39698" y="8949"/>
                </a:lnTo>
                <a:cubicBezTo>
                  <a:pt x="39473" y="9145"/>
                  <a:pt x="39305" y="9342"/>
                  <a:pt x="39164" y="9567"/>
                </a:cubicBezTo>
                <a:cubicBezTo>
                  <a:pt x="39024" y="9875"/>
                  <a:pt x="39193" y="10128"/>
                  <a:pt x="39473" y="10325"/>
                </a:cubicBezTo>
                <a:cubicBezTo>
                  <a:pt x="38687" y="10633"/>
                  <a:pt x="38547" y="10970"/>
                  <a:pt x="38968" y="11588"/>
                </a:cubicBezTo>
                <a:lnTo>
                  <a:pt x="38406" y="11869"/>
                </a:lnTo>
                <a:lnTo>
                  <a:pt x="38070" y="11307"/>
                </a:lnTo>
                <a:cubicBezTo>
                  <a:pt x="38828" y="11054"/>
                  <a:pt x="38940" y="10633"/>
                  <a:pt x="38463" y="10044"/>
                </a:cubicBezTo>
                <a:lnTo>
                  <a:pt x="38463" y="10016"/>
                </a:lnTo>
                <a:cubicBezTo>
                  <a:pt x="39193" y="9819"/>
                  <a:pt x="39333" y="9314"/>
                  <a:pt x="38828" y="8780"/>
                </a:cubicBezTo>
                <a:lnTo>
                  <a:pt x="39473" y="8500"/>
                </a:lnTo>
                <a:close/>
                <a:moveTo>
                  <a:pt x="52640" y="11167"/>
                </a:moveTo>
                <a:lnTo>
                  <a:pt x="52921" y="11672"/>
                </a:lnTo>
                <a:lnTo>
                  <a:pt x="52444" y="11925"/>
                </a:lnTo>
                <a:lnTo>
                  <a:pt x="52163" y="11448"/>
                </a:lnTo>
                <a:lnTo>
                  <a:pt x="52640" y="11167"/>
                </a:lnTo>
                <a:close/>
                <a:moveTo>
                  <a:pt x="9742" y="11335"/>
                </a:moveTo>
                <a:cubicBezTo>
                  <a:pt x="9602" y="11532"/>
                  <a:pt x="9461" y="11644"/>
                  <a:pt x="9461" y="11728"/>
                </a:cubicBezTo>
                <a:lnTo>
                  <a:pt x="9490" y="11700"/>
                </a:lnTo>
                <a:cubicBezTo>
                  <a:pt x="9518" y="11812"/>
                  <a:pt x="9658" y="11897"/>
                  <a:pt x="9742" y="11981"/>
                </a:cubicBezTo>
                <a:cubicBezTo>
                  <a:pt x="9826" y="11897"/>
                  <a:pt x="9995" y="11812"/>
                  <a:pt x="9995" y="11728"/>
                </a:cubicBezTo>
                <a:cubicBezTo>
                  <a:pt x="9995" y="11644"/>
                  <a:pt x="9855" y="11504"/>
                  <a:pt x="9742" y="11335"/>
                </a:cubicBezTo>
                <a:close/>
                <a:moveTo>
                  <a:pt x="22481" y="10854"/>
                </a:moveTo>
                <a:cubicBezTo>
                  <a:pt x="22456" y="10854"/>
                  <a:pt x="22431" y="10855"/>
                  <a:pt x="22404" y="10858"/>
                </a:cubicBezTo>
                <a:cubicBezTo>
                  <a:pt x="21702" y="10914"/>
                  <a:pt x="21702" y="11953"/>
                  <a:pt x="22404" y="12009"/>
                </a:cubicBezTo>
                <a:cubicBezTo>
                  <a:pt x="22422" y="12010"/>
                  <a:pt x="22439" y="12011"/>
                  <a:pt x="22457" y="12011"/>
                </a:cubicBezTo>
                <a:cubicBezTo>
                  <a:pt x="23220" y="12011"/>
                  <a:pt x="23228" y="10854"/>
                  <a:pt x="22481" y="10854"/>
                </a:cubicBezTo>
                <a:close/>
                <a:moveTo>
                  <a:pt x="26696" y="10772"/>
                </a:moveTo>
                <a:cubicBezTo>
                  <a:pt x="26679" y="10772"/>
                  <a:pt x="26661" y="10773"/>
                  <a:pt x="26643" y="10774"/>
                </a:cubicBezTo>
                <a:cubicBezTo>
                  <a:pt x="25885" y="10802"/>
                  <a:pt x="25857" y="11925"/>
                  <a:pt x="26615" y="12009"/>
                </a:cubicBezTo>
                <a:cubicBezTo>
                  <a:pt x="26642" y="12012"/>
                  <a:pt x="26668" y="12013"/>
                  <a:pt x="26693" y="12013"/>
                </a:cubicBezTo>
                <a:cubicBezTo>
                  <a:pt x="27497" y="12013"/>
                  <a:pt x="27514" y="10772"/>
                  <a:pt x="26696" y="10772"/>
                </a:cubicBezTo>
                <a:close/>
                <a:moveTo>
                  <a:pt x="18193" y="11026"/>
                </a:moveTo>
                <a:cubicBezTo>
                  <a:pt x="17715" y="11026"/>
                  <a:pt x="17463" y="11588"/>
                  <a:pt x="17800" y="11925"/>
                </a:cubicBezTo>
                <a:cubicBezTo>
                  <a:pt x="17907" y="12033"/>
                  <a:pt x="18038" y="12080"/>
                  <a:pt x="18166" y="12080"/>
                </a:cubicBezTo>
                <a:cubicBezTo>
                  <a:pt x="18438" y="12080"/>
                  <a:pt x="18698" y="11865"/>
                  <a:pt x="18698" y="11560"/>
                </a:cubicBezTo>
                <a:cubicBezTo>
                  <a:pt x="18726" y="11251"/>
                  <a:pt x="18473" y="11026"/>
                  <a:pt x="18193" y="11026"/>
                </a:cubicBezTo>
                <a:close/>
                <a:moveTo>
                  <a:pt x="48401" y="11195"/>
                </a:moveTo>
                <a:lnTo>
                  <a:pt x="48682" y="11784"/>
                </a:lnTo>
                <a:lnTo>
                  <a:pt x="48120" y="12121"/>
                </a:lnTo>
                <a:cubicBezTo>
                  <a:pt x="48097" y="11838"/>
                  <a:pt x="47934" y="11594"/>
                  <a:pt x="47698" y="11457"/>
                </a:cubicBezTo>
                <a:lnTo>
                  <a:pt x="47698" y="11457"/>
                </a:lnTo>
                <a:cubicBezTo>
                  <a:pt x="47743" y="11464"/>
                  <a:pt x="47788" y="11468"/>
                  <a:pt x="47832" y="11468"/>
                </a:cubicBezTo>
                <a:cubicBezTo>
                  <a:pt x="48052" y="11468"/>
                  <a:pt x="48262" y="11374"/>
                  <a:pt x="48401" y="11195"/>
                </a:cubicBezTo>
                <a:close/>
                <a:moveTo>
                  <a:pt x="13953" y="11223"/>
                </a:moveTo>
                <a:cubicBezTo>
                  <a:pt x="13420" y="11251"/>
                  <a:pt x="13364" y="12065"/>
                  <a:pt x="13925" y="12121"/>
                </a:cubicBezTo>
                <a:cubicBezTo>
                  <a:pt x="13940" y="12123"/>
                  <a:pt x="13954" y="12124"/>
                  <a:pt x="13968" y="12124"/>
                </a:cubicBezTo>
                <a:cubicBezTo>
                  <a:pt x="14178" y="12124"/>
                  <a:pt x="14376" y="11937"/>
                  <a:pt x="14403" y="11700"/>
                </a:cubicBezTo>
                <a:cubicBezTo>
                  <a:pt x="14431" y="11448"/>
                  <a:pt x="14206" y="11223"/>
                  <a:pt x="13953" y="11223"/>
                </a:cubicBezTo>
                <a:close/>
                <a:moveTo>
                  <a:pt x="44218" y="11363"/>
                </a:moveTo>
                <a:lnTo>
                  <a:pt x="44527" y="11897"/>
                </a:lnTo>
                <a:lnTo>
                  <a:pt x="43937" y="12234"/>
                </a:lnTo>
                <a:lnTo>
                  <a:pt x="43684" y="11616"/>
                </a:lnTo>
                <a:lnTo>
                  <a:pt x="44218" y="11363"/>
                </a:lnTo>
                <a:close/>
                <a:moveTo>
                  <a:pt x="53932" y="11560"/>
                </a:moveTo>
                <a:lnTo>
                  <a:pt x="54184" y="12037"/>
                </a:lnTo>
                <a:lnTo>
                  <a:pt x="53707" y="12290"/>
                </a:lnTo>
                <a:lnTo>
                  <a:pt x="53426" y="11812"/>
                </a:lnTo>
                <a:lnTo>
                  <a:pt x="53932" y="11560"/>
                </a:lnTo>
                <a:close/>
                <a:moveTo>
                  <a:pt x="39979" y="11504"/>
                </a:moveTo>
                <a:lnTo>
                  <a:pt x="40231" y="11981"/>
                </a:lnTo>
                <a:lnTo>
                  <a:pt x="39670" y="12318"/>
                </a:lnTo>
                <a:lnTo>
                  <a:pt x="39417" y="11756"/>
                </a:lnTo>
                <a:lnTo>
                  <a:pt x="39979" y="11504"/>
                </a:lnTo>
                <a:close/>
                <a:moveTo>
                  <a:pt x="49692" y="11672"/>
                </a:moveTo>
                <a:lnTo>
                  <a:pt x="49945" y="12177"/>
                </a:lnTo>
                <a:lnTo>
                  <a:pt x="49468" y="12430"/>
                </a:lnTo>
                <a:lnTo>
                  <a:pt x="49215" y="11953"/>
                </a:lnTo>
                <a:lnTo>
                  <a:pt x="49692" y="11672"/>
                </a:lnTo>
                <a:close/>
                <a:moveTo>
                  <a:pt x="23720" y="11278"/>
                </a:moveTo>
                <a:cubicBezTo>
                  <a:pt x="23233" y="11278"/>
                  <a:pt x="22945" y="11904"/>
                  <a:pt x="23302" y="12262"/>
                </a:cubicBezTo>
                <a:cubicBezTo>
                  <a:pt x="23434" y="12394"/>
                  <a:pt x="23595" y="12453"/>
                  <a:pt x="23750" y="12453"/>
                </a:cubicBezTo>
                <a:cubicBezTo>
                  <a:pt x="24057" y="12453"/>
                  <a:pt x="24341" y="12223"/>
                  <a:pt x="24341" y="11869"/>
                </a:cubicBezTo>
                <a:cubicBezTo>
                  <a:pt x="24341" y="11560"/>
                  <a:pt x="24088" y="11279"/>
                  <a:pt x="23751" y="11279"/>
                </a:cubicBezTo>
                <a:cubicBezTo>
                  <a:pt x="23741" y="11278"/>
                  <a:pt x="23730" y="11278"/>
                  <a:pt x="23720" y="11278"/>
                </a:cubicBezTo>
                <a:close/>
                <a:moveTo>
                  <a:pt x="19512" y="11391"/>
                </a:moveTo>
                <a:cubicBezTo>
                  <a:pt x="19007" y="11391"/>
                  <a:pt x="18782" y="11981"/>
                  <a:pt x="19119" y="12318"/>
                </a:cubicBezTo>
                <a:cubicBezTo>
                  <a:pt x="19235" y="12434"/>
                  <a:pt x="19374" y="12485"/>
                  <a:pt x="19509" y="12485"/>
                </a:cubicBezTo>
                <a:cubicBezTo>
                  <a:pt x="19799" y="12485"/>
                  <a:pt x="20074" y="12250"/>
                  <a:pt x="20074" y="11925"/>
                </a:cubicBezTo>
                <a:cubicBezTo>
                  <a:pt x="20046" y="11616"/>
                  <a:pt x="19793" y="11391"/>
                  <a:pt x="19512" y="11391"/>
                </a:cubicBezTo>
                <a:close/>
                <a:moveTo>
                  <a:pt x="11004" y="11894"/>
                </a:moveTo>
                <a:cubicBezTo>
                  <a:pt x="10995" y="11894"/>
                  <a:pt x="10986" y="11895"/>
                  <a:pt x="10978" y="11897"/>
                </a:cubicBezTo>
                <a:cubicBezTo>
                  <a:pt x="10865" y="11897"/>
                  <a:pt x="10781" y="12093"/>
                  <a:pt x="10669" y="12177"/>
                </a:cubicBezTo>
                <a:cubicBezTo>
                  <a:pt x="10781" y="12290"/>
                  <a:pt x="10865" y="12458"/>
                  <a:pt x="11006" y="12486"/>
                </a:cubicBezTo>
                <a:cubicBezTo>
                  <a:pt x="11118" y="12486"/>
                  <a:pt x="11230" y="12318"/>
                  <a:pt x="11342" y="12262"/>
                </a:cubicBezTo>
                <a:lnTo>
                  <a:pt x="11342" y="12093"/>
                </a:lnTo>
                <a:cubicBezTo>
                  <a:pt x="11239" y="12041"/>
                  <a:pt x="11111" y="11894"/>
                  <a:pt x="11004" y="11894"/>
                </a:cubicBezTo>
                <a:close/>
                <a:moveTo>
                  <a:pt x="15222" y="11587"/>
                </a:moveTo>
                <a:cubicBezTo>
                  <a:pt x="15211" y="11587"/>
                  <a:pt x="15200" y="11587"/>
                  <a:pt x="15189" y="11588"/>
                </a:cubicBezTo>
                <a:cubicBezTo>
                  <a:pt x="14936" y="11588"/>
                  <a:pt x="14740" y="11812"/>
                  <a:pt x="14740" y="12065"/>
                </a:cubicBezTo>
                <a:cubicBezTo>
                  <a:pt x="14740" y="12344"/>
                  <a:pt x="14974" y="12525"/>
                  <a:pt x="15214" y="12525"/>
                </a:cubicBezTo>
                <a:cubicBezTo>
                  <a:pt x="15336" y="12525"/>
                  <a:pt x="15459" y="12478"/>
                  <a:pt x="15554" y="12374"/>
                </a:cubicBezTo>
                <a:cubicBezTo>
                  <a:pt x="15827" y="12073"/>
                  <a:pt x="15622" y="11587"/>
                  <a:pt x="15222" y="11587"/>
                </a:cubicBezTo>
                <a:close/>
                <a:moveTo>
                  <a:pt x="45453" y="11756"/>
                </a:moveTo>
                <a:lnTo>
                  <a:pt x="45790" y="12290"/>
                </a:lnTo>
                <a:lnTo>
                  <a:pt x="45229" y="12542"/>
                </a:lnTo>
                <a:lnTo>
                  <a:pt x="44892" y="12009"/>
                </a:lnTo>
                <a:lnTo>
                  <a:pt x="45453" y="11756"/>
                </a:lnTo>
                <a:close/>
                <a:moveTo>
                  <a:pt x="41242" y="11869"/>
                </a:moveTo>
                <a:lnTo>
                  <a:pt x="41495" y="12346"/>
                </a:lnTo>
                <a:lnTo>
                  <a:pt x="40989" y="12627"/>
                </a:lnTo>
                <a:lnTo>
                  <a:pt x="40737" y="12149"/>
                </a:lnTo>
                <a:lnTo>
                  <a:pt x="41242" y="11869"/>
                </a:lnTo>
                <a:close/>
                <a:moveTo>
                  <a:pt x="55223" y="11869"/>
                </a:moveTo>
                <a:lnTo>
                  <a:pt x="55560" y="12486"/>
                </a:lnTo>
                <a:lnTo>
                  <a:pt x="54970" y="12711"/>
                </a:lnTo>
                <a:lnTo>
                  <a:pt x="54718" y="12206"/>
                </a:lnTo>
                <a:lnTo>
                  <a:pt x="55223" y="11869"/>
                </a:lnTo>
                <a:close/>
                <a:moveTo>
                  <a:pt x="37003" y="11981"/>
                </a:moveTo>
                <a:lnTo>
                  <a:pt x="37255" y="12486"/>
                </a:lnTo>
                <a:lnTo>
                  <a:pt x="36778" y="12767"/>
                </a:lnTo>
                <a:lnTo>
                  <a:pt x="36497" y="12262"/>
                </a:lnTo>
                <a:lnTo>
                  <a:pt x="37003" y="11981"/>
                </a:lnTo>
                <a:close/>
                <a:moveTo>
                  <a:pt x="51012" y="12009"/>
                </a:moveTo>
                <a:lnTo>
                  <a:pt x="51265" y="12542"/>
                </a:lnTo>
                <a:lnTo>
                  <a:pt x="50731" y="12823"/>
                </a:lnTo>
                <a:lnTo>
                  <a:pt x="50479" y="12346"/>
                </a:lnTo>
                <a:lnTo>
                  <a:pt x="51012" y="12009"/>
                </a:lnTo>
                <a:close/>
                <a:moveTo>
                  <a:pt x="25008" y="11629"/>
                </a:moveTo>
                <a:cubicBezTo>
                  <a:pt x="24861" y="11629"/>
                  <a:pt x="24711" y="11686"/>
                  <a:pt x="24594" y="11812"/>
                </a:cubicBezTo>
                <a:cubicBezTo>
                  <a:pt x="24201" y="12177"/>
                  <a:pt x="24453" y="12851"/>
                  <a:pt x="25015" y="12851"/>
                </a:cubicBezTo>
                <a:cubicBezTo>
                  <a:pt x="25324" y="12851"/>
                  <a:pt x="25604" y="12599"/>
                  <a:pt x="25604" y="12262"/>
                </a:cubicBezTo>
                <a:cubicBezTo>
                  <a:pt x="25623" y="11881"/>
                  <a:pt x="25320" y="11629"/>
                  <a:pt x="25008" y="11629"/>
                </a:cubicBezTo>
                <a:close/>
                <a:moveTo>
                  <a:pt x="20767" y="11743"/>
                </a:moveTo>
                <a:cubicBezTo>
                  <a:pt x="20634" y="11743"/>
                  <a:pt x="20497" y="11791"/>
                  <a:pt x="20383" y="11897"/>
                </a:cubicBezTo>
                <a:cubicBezTo>
                  <a:pt x="20018" y="12262"/>
                  <a:pt x="20270" y="12879"/>
                  <a:pt x="20776" y="12879"/>
                </a:cubicBezTo>
                <a:cubicBezTo>
                  <a:pt x="21084" y="12879"/>
                  <a:pt x="21337" y="12627"/>
                  <a:pt x="21337" y="12318"/>
                </a:cubicBezTo>
                <a:cubicBezTo>
                  <a:pt x="21337" y="11971"/>
                  <a:pt x="21059" y="11743"/>
                  <a:pt x="20767" y="11743"/>
                </a:cubicBezTo>
                <a:close/>
                <a:moveTo>
                  <a:pt x="16555" y="11931"/>
                </a:moveTo>
                <a:cubicBezTo>
                  <a:pt x="16430" y="11931"/>
                  <a:pt x="16302" y="11981"/>
                  <a:pt x="16199" y="12093"/>
                </a:cubicBezTo>
                <a:cubicBezTo>
                  <a:pt x="15891" y="12402"/>
                  <a:pt x="16087" y="12935"/>
                  <a:pt x="16536" y="12935"/>
                </a:cubicBezTo>
                <a:cubicBezTo>
                  <a:pt x="16817" y="12935"/>
                  <a:pt x="17042" y="12711"/>
                  <a:pt x="17042" y="12430"/>
                </a:cubicBezTo>
                <a:cubicBezTo>
                  <a:pt x="17042" y="12131"/>
                  <a:pt x="16805" y="11931"/>
                  <a:pt x="16555" y="11931"/>
                </a:cubicBezTo>
                <a:close/>
                <a:moveTo>
                  <a:pt x="46717" y="12149"/>
                </a:moveTo>
                <a:lnTo>
                  <a:pt x="46969" y="12683"/>
                </a:lnTo>
                <a:lnTo>
                  <a:pt x="46520" y="12935"/>
                </a:lnTo>
                <a:lnTo>
                  <a:pt x="46155" y="12402"/>
                </a:lnTo>
                <a:lnTo>
                  <a:pt x="46717" y="12149"/>
                </a:lnTo>
                <a:close/>
                <a:moveTo>
                  <a:pt x="12241" y="12177"/>
                </a:moveTo>
                <a:cubicBezTo>
                  <a:pt x="12157" y="12262"/>
                  <a:pt x="11988" y="12402"/>
                  <a:pt x="11960" y="12542"/>
                </a:cubicBezTo>
                <a:cubicBezTo>
                  <a:pt x="11908" y="12753"/>
                  <a:pt x="12052" y="12938"/>
                  <a:pt x="12254" y="12938"/>
                </a:cubicBezTo>
                <a:cubicBezTo>
                  <a:pt x="12268" y="12938"/>
                  <a:pt x="12283" y="12937"/>
                  <a:pt x="12297" y="12935"/>
                </a:cubicBezTo>
                <a:cubicBezTo>
                  <a:pt x="12314" y="12938"/>
                  <a:pt x="12330" y="12939"/>
                  <a:pt x="12346" y="12939"/>
                </a:cubicBezTo>
                <a:cubicBezTo>
                  <a:pt x="12546" y="12939"/>
                  <a:pt x="12690" y="12781"/>
                  <a:pt x="12690" y="12599"/>
                </a:cubicBezTo>
                <a:cubicBezTo>
                  <a:pt x="12690" y="12346"/>
                  <a:pt x="12550" y="12234"/>
                  <a:pt x="12241" y="12177"/>
                </a:cubicBezTo>
                <a:close/>
                <a:moveTo>
                  <a:pt x="42477" y="12262"/>
                </a:moveTo>
                <a:lnTo>
                  <a:pt x="42814" y="12795"/>
                </a:lnTo>
                <a:lnTo>
                  <a:pt x="42281" y="13048"/>
                </a:lnTo>
                <a:lnTo>
                  <a:pt x="42000" y="12514"/>
                </a:lnTo>
                <a:lnTo>
                  <a:pt x="42477" y="12262"/>
                </a:lnTo>
                <a:close/>
                <a:moveTo>
                  <a:pt x="38266" y="12374"/>
                </a:moveTo>
                <a:lnTo>
                  <a:pt x="38519" y="12851"/>
                </a:lnTo>
                <a:lnTo>
                  <a:pt x="38041" y="13132"/>
                </a:lnTo>
                <a:lnTo>
                  <a:pt x="37761" y="12655"/>
                </a:lnTo>
                <a:lnTo>
                  <a:pt x="38266" y="12374"/>
                </a:lnTo>
                <a:close/>
                <a:moveTo>
                  <a:pt x="56515" y="12346"/>
                </a:moveTo>
                <a:lnTo>
                  <a:pt x="56823" y="12851"/>
                </a:lnTo>
                <a:lnTo>
                  <a:pt x="56234" y="13160"/>
                </a:lnTo>
                <a:lnTo>
                  <a:pt x="55925" y="12599"/>
                </a:lnTo>
                <a:lnTo>
                  <a:pt x="56515" y="12346"/>
                </a:lnTo>
                <a:close/>
                <a:moveTo>
                  <a:pt x="52275" y="12430"/>
                </a:moveTo>
                <a:lnTo>
                  <a:pt x="52528" y="12907"/>
                </a:lnTo>
                <a:lnTo>
                  <a:pt x="51995" y="13244"/>
                </a:lnTo>
                <a:lnTo>
                  <a:pt x="51770" y="12711"/>
                </a:lnTo>
                <a:lnTo>
                  <a:pt x="52275" y="12430"/>
                </a:lnTo>
                <a:close/>
                <a:moveTo>
                  <a:pt x="26250" y="12009"/>
                </a:moveTo>
                <a:cubicBezTo>
                  <a:pt x="25913" y="12009"/>
                  <a:pt x="25661" y="12290"/>
                  <a:pt x="25661" y="12627"/>
                </a:cubicBezTo>
                <a:lnTo>
                  <a:pt x="25632" y="12627"/>
                </a:lnTo>
                <a:cubicBezTo>
                  <a:pt x="25632" y="13007"/>
                  <a:pt x="25942" y="13259"/>
                  <a:pt x="26264" y="13259"/>
                </a:cubicBezTo>
                <a:cubicBezTo>
                  <a:pt x="26417" y="13259"/>
                  <a:pt x="26573" y="13202"/>
                  <a:pt x="26699" y="13076"/>
                </a:cubicBezTo>
                <a:cubicBezTo>
                  <a:pt x="27092" y="12683"/>
                  <a:pt x="26812" y="12009"/>
                  <a:pt x="26250" y="12009"/>
                </a:cubicBezTo>
                <a:close/>
                <a:moveTo>
                  <a:pt x="17902" y="12313"/>
                </a:moveTo>
                <a:cubicBezTo>
                  <a:pt x="17878" y="12313"/>
                  <a:pt x="17854" y="12315"/>
                  <a:pt x="17828" y="12318"/>
                </a:cubicBezTo>
                <a:cubicBezTo>
                  <a:pt x="17182" y="12346"/>
                  <a:pt x="17182" y="13272"/>
                  <a:pt x="17828" y="13329"/>
                </a:cubicBezTo>
                <a:cubicBezTo>
                  <a:pt x="17845" y="13330"/>
                  <a:pt x="17862" y="13331"/>
                  <a:pt x="17879" y="13331"/>
                </a:cubicBezTo>
                <a:cubicBezTo>
                  <a:pt x="18533" y="13331"/>
                  <a:pt x="18541" y="12313"/>
                  <a:pt x="17902" y="12313"/>
                </a:cubicBezTo>
                <a:close/>
                <a:moveTo>
                  <a:pt x="22090" y="12203"/>
                </a:moveTo>
                <a:cubicBezTo>
                  <a:pt x="22073" y="12203"/>
                  <a:pt x="22056" y="12204"/>
                  <a:pt x="22039" y="12206"/>
                </a:cubicBezTo>
                <a:cubicBezTo>
                  <a:pt x="21534" y="12206"/>
                  <a:pt x="21281" y="12823"/>
                  <a:pt x="21646" y="13160"/>
                </a:cubicBezTo>
                <a:cubicBezTo>
                  <a:pt x="21765" y="13279"/>
                  <a:pt x="21912" y="13333"/>
                  <a:pt x="22055" y="13333"/>
                </a:cubicBezTo>
                <a:cubicBezTo>
                  <a:pt x="22349" y="13333"/>
                  <a:pt x="22628" y="13107"/>
                  <a:pt x="22628" y="12767"/>
                </a:cubicBezTo>
                <a:cubicBezTo>
                  <a:pt x="22628" y="12447"/>
                  <a:pt x="22401" y="12203"/>
                  <a:pt x="22090" y="12203"/>
                </a:cubicBezTo>
                <a:close/>
                <a:moveTo>
                  <a:pt x="13603" y="12540"/>
                </a:moveTo>
                <a:cubicBezTo>
                  <a:pt x="13589" y="12540"/>
                  <a:pt x="13575" y="12541"/>
                  <a:pt x="13560" y="12542"/>
                </a:cubicBezTo>
                <a:cubicBezTo>
                  <a:pt x="13055" y="12599"/>
                  <a:pt x="13055" y="13300"/>
                  <a:pt x="13560" y="13357"/>
                </a:cubicBezTo>
                <a:cubicBezTo>
                  <a:pt x="13785" y="13357"/>
                  <a:pt x="13982" y="13160"/>
                  <a:pt x="13982" y="12935"/>
                </a:cubicBezTo>
                <a:cubicBezTo>
                  <a:pt x="13982" y="12725"/>
                  <a:pt x="13809" y="12540"/>
                  <a:pt x="13603" y="12540"/>
                </a:cubicBezTo>
                <a:close/>
                <a:moveTo>
                  <a:pt x="48036" y="12486"/>
                </a:moveTo>
                <a:lnTo>
                  <a:pt x="48289" y="13048"/>
                </a:lnTo>
                <a:lnTo>
                  <a:pt x="47783" y="13385"/>
                </a:lnTo>
                <a:lnTo>
                  <a:pt x="47531" y="12823"/>
                </a:lnTo>
                <a:lnTo>
                  <a:pt x="48036" y="12486"/>
                </a:lnTo>
                <a:close/>
                <a:moveTo>
                  <a:pt x="39586" y="12683"/>
                </a:moveTo>
                <a:lnTo>
                  <a:pt x="39838" y="13244"/>
                </a:lnTo>
                <a:lnTo>
                  <a:pt x="39305" y="13497"/>
                </a:lnTo>
                <a:lnTo>
                  <a:pt x="39052" y="13048"/>
                </a:lnTo>
                <a:lnTo>
                  <a:pt x="39586" y="12683"/>
                </a:lnTo>
                <a:close/>
                <a:moveTo>
                  <a:pt x="43797" y="12570"/>
                </a:moveTo>
                <a:lnTo>
                  <a:pt x="44049" y="13188"/>
                </a:lnTo>
                <a:lnTo>
                  <a:pt x="43544" y="13497"/>
                </a:lnTo>
                <a:lnTo>
                  <a:pt x="43235" y="12907"/>
                </a:lnTo>
                <a:lnTo>
                  <a:pt x="43797" y="12570"/>
                </a:lnTo>
                <a:close/>
                <a:moveTo>
                  <a:pt x="29507" y="13553"/>
                </a:moveTo>
                <a:lnTo>
                  <a:pt x="29507" y="13553"/>
                </a:lnTo>
                <a:cubicBezTo>
                  <a:pt x="29498" y="13571"/>
                  <a:pt x="29489" y="13586"/>
                  <a:pt x="29481" y="13599"/>
                </a:cubicBezTo>
                <a:lnTo>
                  <a:pt x="29481" y="13599"/>
                </a:lnTo>
                <a:cubicBezTo>
                  <a:pt x="29480" y="13602"/>
                  <a:pt x="29480" y="13606"/>
                  <a:pt x="29479" y="13609"/>
                </a:cubicBezTo>
                <a:lnTo>
                  <a:pt x="29507" y="13553"/>
                </a:lnTo>
                <a:close/>
                <a:moveTo>
                  <a:pt x="53511" y="12823"/>
                </a:moveTo>
                <a:lnTo>
                  <a:pt x="53876" y="13357"/>
                </a:lnTo>
                <a:lnTo>
                  <a:pt x="53342" y="13609"/>
                </a:lnTo>
                <a:lnTo>
                  <a:pt x="53061" y="13076"/>
                </a:lnTo>
                <a:lnTo>
                  <a:pt x="53511" y="12823"/>
                </a:lnTo>
                <a:close/>
                <a:moveTo>
                  <a:pt x="27544" y="12368"/>
                </a:moveTo>
                <a:cubicBezTo>
                  <a:pt x="27386" y="12368"/>
                  <a:pt x="27223" y="12430"/>
                  <a:pt x="27092" y="12570"/>
                </a:cubicBezTo>
                <a:cubicBezTo>
                  <a:pt x="26699" y="12964"/>
                  <a:pt x="26980" y="13637"/>
                  <a:pt x="27542" y="13637"/>
                </a:cubicBezTo>
                <a:cubicBezTo>
                  <a:pt x="27878" y="13609"/>
                  <a:pt x="28159" y="13329"/>
                  <a:pt x="28159" y="12992"/>
                </a:cubicBezTo>
                <a:cubicBezTo>
                  <a:pt x="28159" y="12617"/>
                  <a:pt x="27860" y="12368"/>
                  <a:pt x="27544" y="12368"/>
                </a:cubicBezTo>
                <a:close/>
                <a:moveTo>
                  <a:pt x="35262" y="8612"/>
                </a:moveTo>
                <a:lnTo>
                  <a:pt x="35543" y="9173"/>
                </a:lnTo>
                <a:cubicBezTo>
                  <a:pt x="34841" y="9370"/>
                  <a:pt x="34701" y="9847"/>
                  <a:pt x="35178" y="10409"/>
                </a:cubicBezTo>
                <a:cubicBezTo>
                  <a:pt x="34813" y="10493"/>
                  <a:pt x="34532" y="10661"/>
                  <a:pt x="34532" y="11083"/>
                </a:cubicBezTo>
                <a:cubicBezTo>
                  <a:pt x="34504" y="11335"/>
                  <a:pt x="34644" y="11588"/>
                  <a:pt x="34869" y="11700"/>
                </a:cubicBezTo>
                <a:cubicBezTo>
                  <a:pt x="34963" y="11747"/>
                  <a:pt x="35066" y="11769"/>
                  <a:pt x="35169" y="11769"/>
                </a:cubicBezTo>
                <a:cubicBezTo>
                  <a:pt x="35374" y="11769"/>
                  <a:pt x="35580" y="11681"/>
                  <a:pt x="35711" y="11532"/>
                </a:cubicBezTo>
                <a:lnTo>
                  <a:pt x="35992" y="12121"/>
                </a:lnTo>
                <a:cubicBezTo>
                  <a:pt x="35318" y="12458"/>
                  <a:pt x="35206" y="12823"/>
                  <a:pt x="35627" y="13357"/>
                </a:cubicBezTo>
                <a:lnTo>
                  <a:pt x="35066" y="13637"/>
                </a:lnTo>
                <a:lnTo>
                  <a:pt x="34757" y="13132"/>
                </a:lnTo>
                <a:cubicBezTo>
                  <a:pt x="35122" y="13020"/>
                  <a:pt x="35374" y="12851"/>
                  <a:pt x="35374" y="12430"/>
                </a:cubicBezTo>
                <a:cubicBezTo>
                  <a:pt x="35402" y="12177"/>
                  <a:pt x="35262" y="11953"/>
                  <a:pt x="35037" y="11841"/>
                </a:cubicBezTo>
                <a:cubicBezTo>
                  <a:pt x="34948" y="11796"/>
                  <a:pt x="34850" y="11774"/>
                  <a:pt x="34751" y="11774"/>
                </a:cubicBezTo>
                <a:cubicBezTo>
                  <a:pt x="34541" y="11774"/>
                  <a:pt x="34329" y="11874"/>
                  <a:pt x="34195" y="12065"/>
                </a:cubicBezTo>
                <a:lnTo>
                  <a:pt x="33915" y="11476"/>
                </a:lnTo>
                <a:cubicBezTo>
                  <a:pt x="34111" y="11307"/>
                  <a:pt x="34336" y="11167"/>
                  <a:pt x="34476" y="10914"/>
                </a:cubicBezTo>
                <a:cubicBezTo>
                  <a:pt x="34616" y="10633"/>
                  <a:pt x="34476" y="10353"/>
                  <a:pt x="34167" y="10128"/>
                </a:cubicBezTo>
                <a:cubicBezTo>
                  <a:pt x="34504" y="10100"/>
                  <a:pt x="34785" y="9960"/>
                  <a:pt x="34869" y="9651"/>
                </a:cubicBezTo>
                <a:cubicBezTo>
                  <a:pt x="34953" y="9370"/>
                  <a:pt x="34841" y="9061"/>
                  <a:pt x="34588" y="8921"/>
                </a:cubicBezTo>
                <a:lnTo>
                  <a:pt x="35262" y="8612"/>
                </a:lnTo>
                <a:close/>
                <a:moveTo>
                  <a:pt x="49299" y="12935"/>
                </a:moveTo>
                <a:lnTo>
                  <a:pt x="49552" y="13441"/>
                </a:lnTo>
                <a:lnTo>
                  <a:pt x="49075" y="13693"/>
                </a:lnTo>
                <a:lnTo>
                  <a:pt x="48822" y="13216"/>
                </a:lnTo>
                <a:lnTo>
                  <a:pt x="49299" y="12935"/>
                </a:lnTo>
                <a:close/>
                <a:moveTo>
                  <a:pt x="23302" y="12542"/>
                </a:moveTo>
                <a:cubicBezTo>
                  <a:pt x="22769" y="12542"/>
                  <a:pt x="22516" y="13188"/>
                  <a:pt x="22881" y="13553"/>
                </a:cubicBezTo>
                <a:cubicBezTo>
                  <a:pt x="23004" y="13667"/>
                  <a:pt x="23149" y="13718"/>
                  <a:pt x="23289" y="13718"/>
                </a:cubicBezTo>
                <a:cubicBezTo>
                  <a:pt x="23600" y="13718"/>
                  <a:pt x="23892" y="13471"/>
                  <a:pt x="23892" y="13104"/>
                </a:cubicBezTo>
                <a:cubicBezTo>
                  <a:pt x="23892" y="12795"/>
                  <a:pt x="23611" y="12542"/>
                  <a:pt x="23302" y="12542"/>
                </a:cubicBezTo>
                <a:close/>
                <a:moveTo>
                  <a:pt x="14804" y="12905"/>
                </a:moveTo>
                <a:cubicBezTo>
                  <a:pt x="14575" y="12905"/>
                  <a:pt x="14403" y="13090"/>
                  <a:pt x="14403" y="13300"/>
                </a:cubicBezTo>
                <a:cubicBezTo>
                  <a:pt x="14383" y="13593"/>
                  <a:pt x="14608" y="13778"/>
                  <a:pt x="14841" y="13778"/>
                </a:cubicBezTo>
                <a:cubicBezTo>
                  <a:pt x="14943" y="13778"/>
                  <a:pt x="15047" y="13742"/>
                  <a:pt x="15133" y="13665"/>
                </a:cubicBezTo>
                <a:cubicBezTo>
                  <a:pt x="15441" y="13385"/>
                  <a:pt x="15245" y="12907"/>
                  <a:pt x="14852" y="12907"/>
                </a:cubicBezTo>
                <a:cubicBezTo>
                  <a:pt x="14836" y="12906"/>
                  <a:pt x="14820" y="12905"/>
                  <a:pt x="14804" y="12905"/>
                </a:cubicBezTo>
                <a:close/>
                <a:moveTo>
                  <a:pt x="19079" y="12725"/>
                </a:moveTo>
                <a:cubicBezTo>
                  <a:pt x="18949" y="12725"/>
                  <a:pt x="18814" y="12773"/>
                  <a:pt x="18698" y="12879"/>
                </a:cubicBezTo>
                <a:cubicBezTo>
                  <a:pt x="18361" y="13188"/>
                  <a:pt x="18586" y="13778"/>
                  <a:pt x="19063" y="13778"/>
                </a:cubicBezTo>
                <a:cubicBezTo>
                  <a:pt x="19077" y="13779"/>
                  <a:pt x="19092" y="13780"/>
                  <a:pt x="19106" y="13780"/>
                </a:cubicBezTo>
                <a:cubicBezTo>
                  <a:pt x="19369" y="13780"/>
                  <a:pt x="19596" y="13539"/>
                  <a:pt x="19596" y="13272"/>
                </a:cubicBezTo>
                <a:cubicBezTo>
                  <a:pt x="19616" y="12946"/>
                  <a:pt x="19360" y="12725"/>
                  <a:pt x="19079" y="12725"/>
                </a:cubicBezTo>
                <a:close/>
                <a:moveTo>
                  <a:pt x="45088" y="13076"/>
                </a:moveTo>
                <a:lnTo>
                  <a:pt x="45341" y="13553"/>
                </a:lnTo>
                <a:lnTo>
                  <a:pt x="44864" y="13806"/>
                </a:lnTo>
                <a:lnTo>
                  <a:pt x="44611" y="13329"/>
                </a:lnTo>
                <a:lnTo>
                  <a:pt x="45088" y="13076"/>
                </a:lnTo>
                <a:close/>
                <a:moveTo>
                  <a:pt x="40821" y="13132"/>
                </a:moveTo>
                <a:lnTo>
                  <a:pt x="41158" y="13665"/>
                </a:lnTo>
                <a:lnTo>
                  <a:pt x="40540" y="14002"/>
                </a:lnTo>
                <a:lnTo>
                  <a:pt x="40316" y="13413"/>
                </a:lnTo>
                <a:lnTo>
                  <a:pt x="40821" y="13132"/>
                </a:lnTo>
                <a:close/>
                <a:moveTo>
                  <a:pt x="54830" y="13216"/>
                </a:moveTo>
                <a:lnTo>
                  <a:pt x="55083" y="13750"/>
                </a:lnTo>
                <a:lnTo>
                  <a:pt x="54606" y="14002"/>
                </a:lnTo>
                <a:lnTo>
                  <a:pt x="54269" y="13469"/>
                </a:lnTo>
                <a:lnTo>
                  <a:pt x="54830" y="13216"/>
                </a:lnTo>
                <a:close/>
                <a:moveTo>
                  <a:pt x="11960" y="13609"/>
                </a:moveTo>
                <a:cubicBezTo>
                  <a:pt x="11848" y="13637"/>
                  <a:pt x="11736" y="13722"/>
                  <a:pt x="11707" y="13834"/>
                </a:cubicBezTo>
                <a:cubicBezTo>
                  <a:pt x="11679" y="13890"/>
                  <a:pt x="11820" y="14058"/>
                  <a:pt x="11904" y="14058"/>
                </a:cubicBezTo>
                <a:cubicBezTo>
                  <a:pt x="11913" y="14061"/>
                  <a:pt x="11922" y="14063"/>
                  <a:pt x="11932" y="14063"/>
                </a:cubicBezTo>
                <a:cubicBezTo>
                  <a:pt x="12013" y="14063"/>
                  <a:pt x="12121" y="13962"/>
                  <a:pt x="12297" y="13862"/>
                </a:cubicBezTo>
                <a:cubicBezTo>
                  <a:pt x="12129" y="13722"/>
                  <a:pt x="12044" y="13609"/>
                  <a:pt x="11960" y="13609"/>
                </a:cubicBezTo>
                <a:close/>
                <a:moveTo>
                  <a:pt x="36610" y="13244"/>
                </a:moveTo>
                <a:lnTo>
                  <a:pt x="36890" y="13722"/>
                </a:lnTo>
                <a:lnTo>
                  <a:pt x="36329" y="14087"/>
                </a:lnTo>
                <a:lnTo>
                  <a:pt x="36076" y="13497"/>
                </a:lnTo>
                <a:lnTo>
                  <a:pt x="36610" y="13244"/>
                </a:lnTo>
                <a:close/>
                <a:moveTo>
                  <a:pt x="50535" y="13357"/>
                </a:moveTo>
                <a:lnTo>
                  <a:pt x="50900" y="13890"/>
                </a:lnTo>
                <a:lnTo>
                  <a:pt x="50366" y="14115"/>
                </a:lnTo>
                <a:lnTo>
                  <a:pt x="50085" y="13609"/>
                </a:lnTo>
                <a:lnTo>
                  <a:pt x="50535" y="13357"/>
                </a:lnTo>
                <a:close/>
                <a:moveTo>
                  <a:pt x="24650" y="12907"/>
                </a:moveTo>
                <a:cubicBezTo>
                  <a:pt x="24088" y="12907"/>
                  <a:pt x="23808" y="13553"/>
                  <a:pt x="24201" y="13946"/>
                </a:cubicBezTo>
                <a:cubicBezTo>
                  <a:pt x="24319" y="14064"/>
                  <a:pt x="24470" y="14118"/>
                  <a:pt x="24619" y="14118"/>
                </a:cubicBezTo>
                <a:cubicBezTo>
                  <a:pt x="24932" y="14118"/>
                  <a:pt x="25239" y="13886"/>
                  <a:pt x="25239" y="13525"/>
                </a:cubicBezTo>
                <a:cubicBezTo>
                  <a:pt x="25239" y="13188"/>
                  <a:pt x="24987" y="12907"/>
                  <a:pt x="24650" y="12907"/>
                </a:cubicBezTo>
                <a:close/>
                <a:moveTo>
                  <a:pt x="16138" y="13243"/>
                </a:moveTo>
                <a:cubicBezTo>
                  <a:pt x="15739" y="13243"/>
                  <a:pt x="15534" y="13730"/>
                  <a:pt x="15834" y="14030"/>
                </a:cubicBezTo>
                <a:cubicBezTo>
                  <a:pt x="15929" y="14134"/>
                  <a:pt x="16049" y="14181"/>
                  <a:pt x="16167" y="14181"/>
                </a:cubicBezTo>
                <a:cubicBezTo>
                  <a:pt x="16398" y="14181"/>
                  <a:pt x="16621" y="14001"/>
                  <a:pt x="16621" y="13722"/>
                </a:cubicBezTo>
                <a:cubicBezTo>
                  <a:pt x="16649" y="13469"/>
                  <a:pt x="16424" y="13244"/>
                  <a:pt x="16171" y="13244"/>
                </a:cubicBezTo>
                <a:cubicBezTo>
                  <a:pt x="16160" y="13244"/>
                  <a:pt x="16149" y="13243"/>
                  <a:pt x="16138" y="13243"/>
                </a:cubicBezTo>
                <a:close/>
                <a:moveTo>
                  <a:pt x="20391" y="13084"/>
                </a:moveTo>
                <a:cubicBezTo>
                  <a:pt x="20252" y="13084"/>
                  <a:pt x="20109" y="13134"/>
                  <a:pt x="19989" y="13244"/>
                </a:cubicBezTo>
                <a:cubicBezTo>
                  <a:pt x="19653" y="13609"/>
                  <a:pt x="19905" y="14199"/>
                  <a:pt x="20411" y="14199"/>
                </a:cubicBezTo>
                <a:cubicBezTo>
                  <a:pt x="20691" y="14171"/>
                  <a:pt x="20944" y="13946"/>
                  <a:pt x="20944" y="13637"/>
                </a:cubicBezTo>
                <a:cubicBezTo>
                  <a:pt x="20944" y="13297"/>
                  <a:pt x="20677" y="13084"/>
                  <a:pt x="20391" y="13084"/>
                </a:cubicBezTo>
                <a:close/>
                <a:moveTo>
                  <a:pt x="46323" y="13441"/>
                </a:moveTo>
                <a:lnTo>
                  <a:pt x="46632" y="13946"/>
                </a:lnTo>
                <a:lnTo>
                  <a:pt x="46155" y="14199"/>
                </a:lnTo>
                <a:lnTo>
                  <a:pt x="45846" y="13722"/>
                </a:lnTo>
                <a:lnTo>
                  <a:pt x="46323" y="13441"/>
                </a:lnTo>
                <a:close/>
                <a:moveTo>
                  <a:pt x="42112" y="13525"/>
                </a:moveTo>
                <a:lnTo>
                  <a:pt x="42393" y="14058"/>
                </a:lnTo>
                <a:lnTo>
                  <a:pt x="41916" y="14311"/>
                </a:lnTo>
                <a:lnTo>
                  <a:pt x="41551" y="13778"/>
                </a:lnTo>
                <a:lnTo>
                  <a:pt x="42112" y="13525"/>
                </a:lnTo>
                <a:close/>
                <a:moveTo>
                  <a:pt x="56122" y="13609"/>
                </a:moveTo>
                <a:lnTo>
                  <a:pt x="56374" y="14143"/>
                </a:lnTo>
                <a:lnTo>
                  <a:pt x="55841" y="14395"/>
                </a:lnTo>
                <a:lnTo>
                  <a:pt x="55588" y="13946"/>
                </a:lnTo>
                <a:lnTo>
                  <a:pt x="56122" y="13609"/>
                </a:lnTo>
                <a:close/>
                <a:moveTo>
                  <a:pt x="37873" y="13637"/>
                </a:moveTo>
                <a:lnTo>
                  <a:pt x="38210" y="14171"/>
                </a:lnTo>
                <a:lnTo>
                  <a:pt x="37648" y="14452"/>
                </a:lnTo>
                <a:lnTo>
                  <a:pt x="37396" y="13890"/>
                </a:lnTo>
                <a:lnTo>
                  <a:pt x="37873" y="13637"/>
                </a:lnTo>
                <a:close/>
                <a:moveTo>
                  <a:pt x="51882" y="13665"/>
                </a:moveTo>
                <a:lnTo>
                  <a:pt x="52191" y="14255"/>
                </a:lnTo>
                <a:lnTo>
                  <a:pt x="51602" y="14480"/>
                </a:lnTo>
                <a:lnTo>
                  <a:pt x="51293" y="13974"/>
                </a:lnTo>
                <a:lnTo>
                  <a:pt x="51882" y="13665"/>
                </a:lnTo>
                <a:close/>
                <a:moveTo>
                  <a:pt x="13111" y="13862"/>
                </a:moveTo>
                <a:cubicBezTo>
                  <a:pt x="13055" y="13974"/>
                  <a:pt x="12887" y="14115"/>
                  <a:pt x="12915" y="14199"/>
                </a:cubicBezTo>
                <a:cubicBezTo>
                  <a:pt x="12915" y="14311"/>
                  <a:pt x="13111" y="14423"/>
                  <a:pt x="13195" y="14508"/>
                </a:cubicBezTo>
                <a:cubicBezTo>
                  <a:pt x="13308" y="14423"/>
                  <a:pt x="13476" y="14311"/>
                  <a:pt x="13476" y="14227"/>
                </a:cubicBezTo>
                <a:cubicBezTo>
                  <a:pt x="13504" y="14115"/>
                  <a:pt x="13336" y="13974"/>
                  <a:pt x="13252" y="13862"/>
                </a:cubicBezTo>
                <a:close/>
                <a:moveTo>
                  <a:pt x="25885" y="13272"/>
                </a:moveTo>
                <a:cubicBezTo>
                  <a:pt x="25548" y="13272"/>
                  <a:pt x="25296" y="13553"/>
                  <a:pt x="25268" y="13890"/>
                </a:cubicBezTo>
                <a:cubicBezTo>
                  <a:pt x="25268" y="14256"/>
                  <a:pt x="25585" y="14517"/>
                  <a:pt x="25911" y="14517"/>
                </a:cubicBezTo>
                <a:cubicBezTo>
                  <a:pt x="26060" y="14517"/>
                  <a:pt x="26211" y="14462"/>
                  <a:pt x="26334" y="14339"/>
                </a:cubicBezTo>
                <a:cubicBezTo>
                  <a:pt x="26727" y="13946"/>
                  <a:pt x="26447" y="13272"/>
                  <a:pt x="25885" y="13272"/>
                </a:cubicBezTo>
                <a:close/>
                <a:moveTo>
                  <a:pt x="33662" y="13750"/>
                </a:moveTo>
                <a:lnTo>
                  <a:pt x="33943" y="14255"/>
                </a:lnTo>
                <a:lnTo>
                  <a:pt x="33409" y="14564"/>
                </a:lnTo>
                <a:lnTo>
                  <a:pt x="33128" y="14002"/>
                </a:lnTo>
                <a:lnTo>
                  <a:pt x="33662" y="13750"/>
                </a:lnTo>
                <a:close/>
                <a:moveTo>
                  <a:pt x="47643" y="13750"/>
                </a:moveTo>
                <a:lnTo>
                  <a:pt x="47896" y="14311"/>
                </a:lnTo>
                <a:lnTo>
                  <a:pt x="47390" y="14564"/>
                </a:lnTo>
                <a:lnTo>
                  <a:pt x="47138" y="14115"/>
                </a:lnTo>
                <a:lnTo>
                  <a:pt x="47643" y="13750"/>
                </a:lnTo>
                <a:close/>
                <a:moveTo>
                  <a:pt x="21667" y="13443"/>
                </a:moveTo>
                <a:cubicBezTo>
                  <a:pt x="21533" y="13443"/>
                  <a:pt x="21396" y="13494"/>
                  <a:pt x="21281" y="13609"/>
                </a:cubicBezTo>
                <a:cubicBezTo>
                  <a:pt x="20916" y="13946"/>
                  <a:pt x="21141" y="14592"/>
                  <a:pt x="21674" y="14592"/>
                </a:cubicBezTo>
                <a:cubicBezTo>
                  <a:pt x="21955" y="14564"/>
                  <a:pt x="22207" y="14339"/>
                  <a:pt x="22235" y="14030"/>
                </a:cubicBezTo>
                <a:cubicBezTo>
                  <a:pt x="22235" y="13684"/>
                  <a:pt x="21959" y="13443"/>
                  <a:pt x="21667" y="13443"/>
                </a:cubicBezTo>
                <a:close/>
                <a:moveTo>
                  <a:pt x="17469" y="13636"/>
                </a:moveTo>
                <a:cubicBezTo>
                  <a:pt x="17457" y="13636"/>
                  <a:pt x="17446" y="13637"/>
                  <a:pt x="17435" y="13637"/>
                </a:cubicBezTo>
                <a:cubicBezTo>
                  <a:pt x="17154" y="13665"/>
                  <a:pt x="16957" y="13862"/>
                  <a:pt x="16957" y="14143"/>
                </a:cubicBezTo>
                <a:cubicBezTo>
                  <a:pt x="16939" y="14442"/>
                  <a:pt x="17182" y="14629"/>
                  <a:pt x="17438" y="14629"/>
                </a:cubicBezTo>
                <a:cubicBezTo>
                  <a:pt x="17566" y="14629"/>
                  <a:pt x="17697" y="14583"/>
                  <a:pt x="17800" y="14480"/>
                </a:cubicBezTo>
                <a:cubicBezTo>
                  <a:pt x="18101" y="14151"/>
                  <a:pt x="17895" y="13636"/>
                  <a:pt x="17469" y="13636"/>
                </a:cubicBezTo>
                <a:close/>
                <a:moveTo>
                  <a:pt x="43432" y="13890"/>
                </a:moveTo>
                <a:lnTo>
                  <a:pt x="43684" y="14452"/>
                </a:lnTo>
                <a:lnTo>
                  <a:pt x="43151" y="14704"/>
                </a:lnTo>
                <a:lnTo>
                  <a:pt x="42898" y="14255"/>
                </a:lnTo>
                <a:lnTo>
                  <a:pt x="43432" y="13890"/>
                </a:lnTo>
                <a:close/>
                <a:moveTo>
                  <a:pt x="39136" y="14030"/>
                </a:moveTo>
                <a:lnTo>
                  <a:pt x="39473" y="14564"/>
                </a:lnTo>
                <a:lnTo>
                  <a:pt x="38912" y="14816"/>
                </a:lnTo>
                <a:lnTo>
                  <a:pt x="38575" y="14283"/>
                </a:lnTo>
                <a:lnTo>
                  <a:pt x="39136" y="14030"/>
                </a:lnTo>
                <a:close/>
                <a:moveTo>
                  <a:pt x="34925" y="14115"/>
                </a:moveTo>
                <a:lnTo>
                  <a:pt x="35178" y="14620"/>
                </a:lnTo>
                <a:lnTo>
                  <a:pt x="34673" y="14929"/>
                </a:lnTo>
                <a:lnTo>
                  <a:pt x="34420" y="14395"/>
                </a:lnTo>
                <a:lnTo>
                  <a:pt x="34925" y="14115"/>
                </a:lnTo>
                <a:close/>
                <a:moveTo>
                  <a:pt x="27149" y="13704"/>
                </a:moveTo>
                <a:cubicBezTo>
                  <a:pt x="26853" y="13704"/>
                  <a:pt x="26567" y="13908"/>
                  <a:pt x="26531" y="14255"/>
                </a:cubicBezTo>
                <a:cubicBezTo>
                  <a:pt x="26475" y="14592"/>
                  <a:pt x="26699" y="14788"/>
                  <a:pt x="26952" y="14957"/>
                </a:cubicBezTo>
                <a:lnTo>
                  <a:pt x="27233" y="14957"/>
                </a:lnTo>
                <a:cubicBezTo>
                  <a:pt x="27738" y="14873"/>
                  <a:pt x="27963" y="14255"/>
                  <a:pt x="27598" y="13890"/>
                </a:cubicBezTo>
                <a:cubicBezTo>
                  <a:pt x="27470" y="13762"/>
                  <a:pt x="27308" y="13704"/>
                  <a:pt x="27149" y="13704"/>
                </a:cubicBezTo>
                <a:close/>
                <a:moveTo>
                  <a:pt x="53174" y="14115"/>
                </a:moveTo>
                <a:lnTo>
                  <a:pt x="53426" y="14592"/>
                </a:lnTo>
                <a:lnTo>
                  <a:pt x="52893" y="14957"/>
                </a:lnTo>
                <a:lnTo>
                  <a:pt x="52556" y="14367"/>
                </a:lnTo>
                <a:lnTo>
                  <a:pt x="53174" y="14115"/>
                </a:lnTo>
                <a:close/>
                <a:moveTo>
                  <a:pt x="22909" y="13806"/>
                </a:moveTo>
                <a:cubicBezTo>
                  <a:pt x="22600" y="13806"/>
                  <a:pt x="22348" y="14087"/>
                  <a:pt x="22348" y="14395"/>
                </a:cubicBezTo>
                <a:cubicBezTo>
                  <a:pt x="22348" y="14735"/>
                  <a:pt x="22627" y="14961"/>
                  <a:pt x="22922" y="14961"/>
                </a:cubicBezTo>
                <a:cubicBezTo>
                  <a:pt x="23065" y="14961"/>
                  <a:pt x="23211" y="14908"/>
                  <a:pt x="23330" y="14788"/>
                </a:cubicBezTo>
                <a:cubicBezTo>
                  <a:pt x="23695" y="14423"/>
                  <a:pt x="23443" y="13806"/>
                  <a:pt x="22909" y="13806"/>
                </a:cubicBezTo>
                <a:close/>
                <a:moveTo>
                  <a:pt x="14400" y="14300"/>
                </a:moveTo>
                <a:cubicBezTo>
                  <a:pt x="14214" y="14300"/>
                  <a:pt x="14069" y="14453"/>
                  <a:pt x="14094" y="14648"/>
                </a:cubicBezTo>
                <a:cubicBezTo>
                  <a:pt x="14094" y="14845"/>
                  <a:pt x="14234" y="15013"/>
                  <a:pt x="14459" y="15013"/>
                </a:cubicBezTo>
                <a:cubicBezTo>
                  <a:pt x="14683" y="15013"/>
                  <a:pt x="14796" y="14873"/>
                  <a:pt x="14852" y="14564"/>
                </a:cubicBezTo>
                <a:cubicBezTo>
                  <a:pt x="14740" y="14480"/>
                  <a:pt x="14627" y="14311"/>
                  <a:pt x="14487" y="14311"/>
                </a:cubicBezTo>
                <a:cubicBezTo>
                  <a:pt x="14457" y="14304"/>
                  <a:pt x="14428" y="14300"/>
                  <a:pt x="14400" y="14300"/>
                </a:cubicBezTo>
                <a:close/>
                <a:moveTo>
                  <a:pt x="18681" y="14002"/>
                </a:moveTo>
                <a:cubicBezTo>
                  <a:pt x="18547" y="14002"/>
                  <a:pt x="18411" y="14055"/>
                  <a:pt x="18305" y="14171"/>
                </a:cubicBezTo>
                <a:cubicBezTo>
                  <a:pt x="17996" y="14508"/>
                  <a:pt x="18249" y="15041"/>
                  <a:pt x="18698" y="15041"/>
                </a:cubicBezTo>
                <a:cubicBezTo>
                  <a:pt x="18979" y="15041"/>
                  <a:pt x="19231" y="14788"/>
                  <a:pt x="19203" y="14508"/>
                </a:cubicBezTo>
                <a:cubicBezTo>
                  <a:pt x="19185" y="14194"/>
                  <a:pt x="18937" y="14002"/>
                  <a:pt x="18681" y="14002"/>
                </a:cubicBezTo>
                <a:close/>
                <a:moveTo>
                  <a:pt x="48934" y="14227"/>
                </a:moveTo>
                <a:lnTo>
                  <a:pt x="49243" y="14732"/>
                </a:lnTo>
                <a:lnTo>
                  <a:pt x="48654" y="15069"/>
                </a:lnTo>
                <a:lnTo>
                  <a:pt x="48401" y="14480"/>
                </a:lnTo>
                <a:lnTo>
                  <a:pt x="48934" y="14227"/>
                </a:lnTo>
                <a:close/>
                <a:moveTo>
                  <a:pt x="30714" y="14227"/>
                </a:moveTo>
                <a:lnTo>
                  <a:pt x="30995" y="14788"/>
                </a:lnTo>
                <a:lnTo>
                  <a:pt x="30433" y="15097"/>
                </a:lnTo>
                <a:lnTo>
                  <a:pt x="30124" y="14508"/>
                </a:lnTo>
                <a:lnTo>
                  <a:pt x="30714" y="14227"/>
                </a:lnTo>
                <a:close/>
                <a:moveTo>
                  <a:pt x="44695" y="14339"/>
                </a:moveTo>
                <a:lnTo>
                  <a:pt x="44948" y="14788"/>
                </a:lnTo>
                <a:lnTo>
                  <a:pt x="44414" y="15153"/>
                </a:lnTo>
                <a:lnTo>
                  <a:pt x="44162" y="14592"/>
                </a:lnTo>
                <a:lnTo>
                  <a:pt x="44695" y="14339"/>
                </a:lnTo>
                <a:close/>
                <a:moveTo>
                  <a:pt x="40456" y="14339"/>
                </a:moveTo>
                <a:lnTo>
                  <a:pt x="40680" y="14957"/>
                </a:lnTo>
                <a:lnTo>
                  <a:pt x="40203" y="15266"/>
                </a:lnTo>
                <a:lnTo>
                  <a:pt x="39866" y="14676"/>
                </a:lnTo>
                <a:lnTo>
                  <a:pt x="40456" y="14339"/>
                </a:lnTo>
                <a:close/>
                <a:moveTo>
                  <a:pt x="54437" y="14536"/>
                </a:moveTo>
                <a:lnTo>
                  <a:pt x="54690" y="15013"/>
                </a:lnTo>
                <a:lnTo>
                  <a:pt x="54212" y="15294"/>
                </a:lnTo>
                <a:lnTo>
                  <a:pt x="53960" y="14788"/>
                </a:lnTo>
                <a:lnTo>
                  <a:pt x="54437" y="14536"/>
                </a:lnTo>
                <a:close/>
                <a:moveTo>
                  <a:pt x="36245" y="14452"/>
                </a:moveTo>
                <a:lnTo>
                  <a:pt x="36582" y="15069"/>
                </a:lnTo>
                <a:lnTo>
                  <a:pt x="35964" y="15322"/>
                </a:lnTo>
                <a:lnTo>
                  <a:pt x="35711" y="14816"/>
                </a:lnTo>
                <a:lnTo>
                  <a:pt x="36245" y="14452"/>
                </a:lnTo>
                <a:close/>
                <a:moveTo>
                  <a:pt x="24181" y="14176"/>
                </a:moveTo>
                <a:cubicBezTo>
                  <a:pt x="24029" y="14176"/>
                  <a:pt x="23874" y="14235"/>
                  <a:pt x="23751" y="14367"/>
                </a:cubicBezTo>
                <a:cubicBezTo>
                  <a:pt x="23394" y="14725"/>
                  <a:pt x="23656" y="15351"/>
                  <a:pt x="24167" y="15351"/>
                </a:cubicBezTo>
                <a:cubicBezTo>
                  <a:pt x="24178" y="15351"/>
                  <a:pt x="24189" y="15350"/>
                  <a:pt x="24201" y="15350"/>
                </a:cubicBezTo>
                <a:cubicBezTo>
                  <a:pt x="24215" y="15351"/>
                  <a:pt x="24229" y="15352"/>
                  <a:pt x="24243" y="15352"/>
                </a:cubicBezTo>
                <a:cubicBezTo>
                  <a:pt x="24535" y="15352"/>
                  <a:pt x="24790" y="15082"/>
                  <a:pt x="24790" y="14760"/>
                </a:cubicBezTo>
                <a:cubicBezTo>
                  <a:pt x="24772" y="14406"/>
                  <a:pt x="24481" y="14176"/>
                  <a:pt x="24181" y="14176"/>
                </a:cubicBezTo>
                <a:close/>
                <a:moveTo>
                  <a:pt x="50198" y="14620"/>
                </a:moveTo>
                <a:lnTo>
                  <a:pt x="50479" y="15125"/>
                </a:lnTo>
                <a:lnTo>
                  <a:pt x="50001" y="15406"/>
                </a:lnTo>
                <a:lnTo>
                  <a:pt x="49664" y="14873"/>
                </a:lnTo>
                <a:lnTo>
                  <a:pt x="50198" y="14620"/>
                </a:lnTo>
                <a:close/>
                <a:moveTo>
                  <a:pt x="15722" y="14592"/>
                </a:moveTo>
                <a:cubicBezTo>
                  <a:pt x="15498" y="14592"/>
                  <a:pt x="15301" y="14788"/>
                  <a:pt x="15301" y="15013"/>
                </a:cubicBezTo>
                <a:cubicBezTo>
                  <a:pt x="15301" y="15238"/>
                  <a:pt x="15498" y="15434"/>
                  <a:pt x="15722" y="15434"/>
                </a:cubicBezTo>
                <a:cubicBezTo>
                  <a:pt x="15975" y="15434"/>
                  <a:pt x="16143" y="15238"/>
                  <a:pt x="16143" y="15013"/>
                </a:cubicBezTo>
                <a:cubicBezTo>
                  <a:pt x="16143" y="14788"/>
                  <a:pt x="15947" y="14592"/>
                  <a:pt x="15722" y="14592"/>
                </a:cubicBezTo>
                <a:close/>
                <a:moveTo>
                  <a:pt x="19962" y="14360"/>
                </a:moveTo>
                <a:cubicBezTo>
                  <a:pt x="19837" y="14360"/>
                  <a:pt x="19707" y="14405"/>
                  <a:pt x="19596" y="14508"/>
                </a:cubicBezTo>
                <a:cubicBezTo>
                  <a:pt x="19231" y="14816"/>
                  <a:pt x="19456" y="15406"/>
                  <a:pt x="19933" y="15434"/>
                </a:cubicBezTo>
                <a:cubicBezTo>
                  <a:pt x="20214" y="15434"/>
                  <a:pt x="20467" y="15210"/>
                  <a:pt x="20495" y="14929"/>
                </a:cubicBezTo>
                <a:cubicBezTo>
                  <a:pt x="20514" y="14597"/>
                  <a:pt x="20249" y="14360"/>
                  <a:pt x="19962" y="14360"/>
                </a:cubicBezTo>
                <a:close/>
                <a:moveTo>
                  <a:pt x="32398" y="13385"/>
                </a:moveTo>
                <a:lnTo>
                  <a:pt x="32679" y="13918"/>
                </a:lnTo>
                <a:cubicBezTo>
                  <a:pt x="32398" y="13946"/>
                  <a:pt x="32174" y="14143"/>
                  <a:pt x="32090" y="14423"/>
                </a:cubicBezTo>
                <a:cubicBezTo>
                  <a:pt x="32005" y="14704"/>
                  <a:pt x="32118" y="14985"/>
                  <a:pt x="32342" y="15125"/>
                </a:cubicBezTo>
                <a:lnTo>
                  <a:pt x="31697" y="15434"/>
                </a:lnTo>
                <a:lnTo>
                  <a:pt x="31388" y="14845"/>
                </a:lnTo>
                <a:lnTo>
                  <a:pt x="31388" y="14845"/>
                </a:lnTo>
                <a:cubicBezTo>
                  <a:pt x="31406" y="14847"/>
                  <a:pt x="31425" y="14848"/>
                  <a:pt x="31443" y="14848"/>
                </a:cubicBezTo>
                <a:cubicBezTo>
                  <a:pt x="31677" y="14848"/>
                  <a:pt x="31901" y="14686"/>
                  <a:pt x="32005" y="14452"/>
                </a:cubicBezTo>
                <a:cubicBezTo>
                  <a:pt x="32090" y="14143"/>
                  <a:pt x="32005" y="13834"/>
                  <a:pt x="31753" y="13665"/>
                </a:cubicBezTo>
                <a:lnTo>
                  <a:pt x="32398" y="13385"/>
                </a:lnTo>
                <a:close/>
                <a:moveTo>
                  <a:pt x="45959" y="14732"/>
                </a:moveTo>
                <a:lnTo>
                  <a:pt x="46211" y="15210"/>
                </a:lnTo>
                <a:lnTo>
                  <a:pt x="45734" y="15462"/>
                </a:lnTo>
                <a:lnTo>
                  <a:pt x="45481" y="14985"/>
                </a:lnTo>
                <a:lnTo>
                  <a:pt x="45959" y="14732"/>
                </a:lnTo>
                <a:close/>
                <a:moveTo>
                  <a:pt x="41719" y="14845"/>
                </a:moveTo>
                <a:lnTo>
                  <a:pt x="41972" y="15322"/>
                </a:lnTo>
                <a:lnTo>
                  <a:pt x="41495" y="15574"/>
                </a:lnTo>
                <a:lnTo>
                  <a:pt x="41242" y="15097"/>
                </a:lnTo>
                <a:lnTo>
                  <a:pt x="41719" y="14845"/>
                </a:lnTo>
                <a:close/>
                <a:moveTo>
                  <a:pt x="55700" y="14901"/>
                </a:moveTo>
                <a:lnTo>
                  <a:pt x="55953" y="15378"/>
                </a:lnTo>
                <a:lnTo>
                  <a:pt x="55476" y="15659"/>
                </a:lnTo>
                <a:lnTo>
                  <a:pt x="55195" y="15153"/>
                </a:lnTo>
                <a:lnTo>
                  <a:pt x="55700" y="14901"/>
                </a:lnTo>
                <a:close/>
                <a:moveTo>
                  <a:pt x="37480" y="14929"/>
                </a:moveTo>
                <a:lnTo>
                  <a:pt x="37761" y="15434"/>
                </a:lnTo>
                <a:lnTo>
                  <a:pt x="37255" y="15771"/>
                </a:lnTo>
                <a:lnTo>
                  <a:pt x="36890" y="15181"/>
                </a:lnTo>
                <a:lnTo>
                  <a:pt x="37480" y="14929"/>
                </a:lnTo>
                <a:close/>
                <a:moveTo>
                  <a:pt x="51461" y="15041"/>
                </a:moveTo>
                <a:lnTo>
                  <a:pt x="51714" y="15518"/>
                </a:lnTo>
                <a:lnTo>
                  <a:pt x="51237" y="15771"/>
                </a:lnTo>
                <a:lnTo>
                  <a:pt x="50956" y="15294"/>
                </a:lnTo>
                <a:lnTo>
                  <a:pt x="51461" y="15041"/>
                </a:lnTo>
                <a:close/>
                <a:moveTo>
                  <a:pt x="27429" y="15743"/>
                </a:moveTo>
                <a:lnTo>
                  <a:pt x="27429" y="15799"/>
                </a:lnTo>
                <a:cubicBezTo>
                  <a:pt x="27429" y="15781"/>
                  <a:pt x="27429" y="15762"/>
                  <a:pt x="27428" y="15744"/>
                </a:cubicBezTo>
                <a:lnTo>
                  <a:pt x="27428" y="15744"/>
                </a:lnTo>
                <a:cubicBezTo>
                  <a:pt x="27428" y="15744"/>
                  <a:pt x="27429" y="15743"/>
                  <a:pt x="27429" y="15743"/>
                </a:cubicBezTo>
                <a:close/>
                <a:moveTo>
                  <a:pt x="25516" y="14602"/>
                </a:moveTo>
                <a:cubicBezTo>
                  <a:pt x="25373" y="14602"/>
                  <a:pt x="25226" y="14650"/>
                  <a:pt x="25099" y="14760"/>
                </a:cubicBezTo>
                <a:cubicBezTo>
                  <a:pt x="24706" y="15153"/>
                  <a:pt x="24959" y="15827"/>
                  <a:pt x="25520" y="15827"/>
                </a:cubicBezTo>
                <a:cubicBezTo>
                  <a:pt x="25829" y="15827"/>
                  <a:pt x="26110" y="15574"/>
                  <a:pt x="26138" y="15238"/>
                </a:cubicBezTo>
                <a:cubicBezTo>
                  <a:pt x="26157" y="14865"/>
                  <a:pt x="25848" y="14602"/>
                  <a:pt x="25516" y="14602"/>
                </a:cubicBezTo>
                <a:close/>
                <a:moveTo>
                  <a:pt x="21314" y="14731"/>
                </a:moveTo>
                <a:cubicBezTo>
                  <a:pt x="21303" y="14731"/>
                  <a:pt x="21292" y="14732"/>
                  <a:pt x="21281" y="14732"/>
                </a:cubicBezTo>
                <a:cubicBezTo>
                  <a:pt x="20972" y="14732"/>
                  <a:pt x="20719" y="14985"/>
                  <a:pt x="20719" y="15294"/>
                </a:cubicBezTo>
                <a:cubicBezTo>
                  <a:pt x="20719" y="15627"/>
                  <a:pt x="20989" y="15839"/>
                  <a:pt x="21269" y="15839"/>
                </a:cubicBezTo>
                <a:cubicBezTo>
                  <a:pt x="21413" y="15839"/>
                  <a:pt x="21559" y="15783"/>
                  <a:pt x="21674" y="15659"/>
                </a:cubicBezTo>
                <a:cubicBezTo>
                  <a:pt x="22031" y="15329"/>
                  <a:pt x="21797" y="14731"/>
                  <a:pt x="21314" y="14731"/>
                </a:cubicBezTo>
                <a:close/>
                <a:moveTo>
                  <a:pt x="17062" y="14954"/>
                </a:moveTo>
                <a:cubicBezTo>
                  <a:pt x="17046" y="14954"/>
                  <a:pt x="17030" y="14955"/>
                  <a:pt x="17014" y="14957"/>
                </a:cubicBezTo>
                <a:cubicBezTo>
                  <a:pt x="16433" y="14984"/>
                  <a:pt x="16451" y="15856"/>
                  <a:pt x="17015" y="15856"/>
                </a:cubicBezTo>
                <a:cubicBezTo>
                  <a:pt x="17024" y="15856"/>
                  <a:pt x="17033" y="15856"/>
                  <a:pt x="17042" y="15855"/>
                </a:cubicBezTo>
                <a:cubicBezTo>
                  <a:pt x="17294" y="15855"/>
                  <a:pt x="17491" y="15631"/>
                  <a:pt x="17491" y="15378"/>
                </a:cubicBezTo>
                <a:cubicBezTo>
                  <a:pt x="17491" y="15141"/>
                  <a:pt x="17294" y="14954"/>
                  <a:pt x="17062" y="14954"/>
                </a:cubicBezTo>
                <a:close/>
                <a:moveTo>
                  <a:pt x="47222" y="15097"/>
                </a:moveTo>
                <a:lnTo>
                  <a:pt x="47559" y="15631"/>
                </a:lnTo>
                <a:lnTo>
                  <a:pt x="47025" y="15883"/>
                </a:lnTo>
                <a:lnTo>
                  <a:pt x="46745" y="15350"/>
                </a:lnTo>
                <a:lnTo>
                  <a:pt x="47222" y="15097"/>
                </a:lnTo>
                <a:close/>
                <a:moveTo>
                  <a:pt x="42983" y="15238"/>
                </a:moveTo>
                <a:lnTo>
                  <a:pt x="43235" y="15715"/>
                </a:lnTo>
                <a:lnTo>
                  <a:pt x="42758" y="15968"/>
                </a:lnTo>
                <a:lnTo>
                  <a:pt x="42505" y="15490"/>
                </a:lnTo>
                <a:lnTo>
                  <a:pt x="42983" y="15238"/>
                </a:lnTo>
                <a:close/>
                <a:moveTo>
                  <a:pt x="38771" y="15350"/>
                </a:moveTo>
                <a:lnTo>
                  <a:pt x="39024" y="15827"/>
                </a:lnTo>
                <a:lnTo>
                  <a:pt x="38547" y="16108"/>
                </a:lnTo>
                <a:lnTo>
                  <a:pt x="38294" y="15631"/>
                </a:lnTo>
                <a:lnTo>
                  <a:pt x="38771" y="15350"/>
                </a:lnTo>
                <a:close/>
                <a:moveTo>
                  <a:pt x="14094" y="15687"/>
                </a:moveTo>
                <a:cubicBezTo>
                  <a:pt x="14010" y="15687"/>
                  <a:pt x="13925" y="15799"/>
                  <a:pt x="13841" y="15855"/>
                </a:cubicBezTo>
                <a:cubicBezTo>
                  <a:pt x="13925" y="15968"/>
                  <a:pt x="14010" y="16052"/>
                  <a:pt x="14122" y="16136"/>
                </a:cubicBezTo>
                <a:cubicBezTo>
                  <a:pt x="14150" y="16136"/>
                  <a:pt x="14262" y="16024"/>
                  <a:pt x="14431" y="15911"/>
                </a:cubicBezTo>
                <a:cubicBezTo>
                  <a:pt x="14262" y="15799"/>
                  <a:pt x="14178" y="15715"/>
                  <a:pt x="14094" y="15687"/>
                </a:cubicBezTo>
                <a:close/>
                <a:moveTo>
                  <a:pt x="22509" y="15094"/>
                </a:moveTo>
                <a:cubicBezTo>
                  <a:pt x="22044" y="15094"/>
                  <a:pt x="21801" y="15674"/>
                  <a:pt x="22123" y="16024"/>
                </a:cubicBezTo>
                <a:cubicBezTo>
                  <a:pt x="22242" y="16162"/>
                  <a:pt x="22395" y="16224"/>
                  <a:pt x="22545" y="16224"/>
                </a:cubicBezTo>
                <a:cubicBezTo>
                  <a:pt x="22822" y="16224"/>
                  <a:pt x="23088" y="16014"/>
                  <a:pt x="23106" y="15687"/>
                </a:cubicBezTo>
                <a:cubicBezTo>
                  <a:pt x="23134" y="15378"/>
                  <a:pt x="22881" y="15097"/>
                  <a:pt x="22572" y="15097"/>
                </a:cubicBezTo>
                <a:cubicBezTo>
                  <a:pt x="22551" y="15095"/>
                  <a:pt x="22529" y="15094"/>
                  <a:pt x="22509" y="15094"/>
                </a:cubicBezTo>
                <a:close/>
                <a:moveTo>
                  <a:pt x="52781" y="15350"/>
                </a:moveTo>
                <a:lnTo>
                  <a:pt x="53033" y="15911"/>
                </a:lnTo>
                <a:lnTo>
                  <a:pt x="52500" y="16248"/>
                </a:lnTo>
                <a:lnTo>
                  <a:pt x="52247" y="15715"/>
                </a:lnTo>
                <a:lnTo>
                  <a:pt x="52781" y="15350"/>
                </a:lnTo>
                <a:close/>
                <a:moveTo>
                  <a:pt x="48541" y="15434"/>
                </a:moveTo>
                <a:lnTo>
                  <a:pt x="48766" y="16024"/>
                </a:lnTo>
                <a:lnTo>
                  <a:pt x="48261" y="16276"/>
                </a:lnTo>
                <a:lnTo>
                  <a:pt x="47924" y="15743"/>
                </a:lnTo>
                <a:lnTo>
                  <a:pt x="48541" y="15434"/>
                </a:lnTo>
                <a:close/>
                <a:moveTo>
                  <a:pt x="18305" y="15294"/>
                </a:moveTo>
                <a:cubicBezTo>
                  <a:pt x="18052" y="15294"/>
                  <a:pt x="17828" y="15518"/>
                  <a:pt x="17828" y="15771"/>
                </a:cubicBezTo>
                <a:cubicBezTo>
                  <a:pt x="17809" y="16077"/>
                  <a:pt x="18050" y="16279"/>
                  <a:pt x="18303" y="16279"/>
                </a:cubicBezTo>
                <a:cubicBezTo>
                  <a:pt x="18422" y="16279"/>
                  <a:pt x="18543" y="16234"/>
                  <a:pt x="18642" y="16136"/>
                </a:cubicBezTo>
                <a:cubicBezTo>
                  <a:pt x="18979" y="15827"/>
                  <a:pt x="18754" y="15294"/>
                  <a:pt x="18305" y="15294"/>
                </a:cubicBezTo>
                <a:close/>
                <a:moveTo>
                  <a:pt x="30321" y="15462"/>
                </a:moveTo>
                <a:lnTo>
                  <a:pt x="30630" y="16052"/>
                </a:lnTo>
                <a:lnTo>
                  <a:pt x="30040" y="16361"/>
                </a:lnTo>
                <a:lnTo>
                  <a:pt x="29731" y="15771"/>
                </a:lnTo>
                <a:lnTo>
                  <a:pt x="30321" y="15462"/>
                </a:lnTo>
                <a:close/>
                <a:moveTo>
                  <a:pt x="44302" y="15546"/>
                </a:moveTo>
                <a:lnTo>
                  <a:pt x="44639" y="16136"/>
                </a:lnTo>
                <a:lnTo>
                  <a:pt x="44049" y="16417"/>
                </a:lnTo>
                <a:lnTo>
                  <a:pt x="43797" y="15883"/>
                </a:lnTo>
                <a:lnTo>
                  <a:pt x="44302" y="15546"/>
                </a:lnTo>
                <a:close/>
                <a:moveTo>
                  <a:pt x="40091" y="15659"/>
                </a:moveTo>
                <a:lnTo>
                  <a:pt x="40316" y="16192"/>
                </a:lnTo>
                <a:lnTo>
                  <a:pt x="39810" y="16473"/>
                </a:lnTo>
                <a:lnTo>
                  <a:pt x="39558" y="15996"/>
                </a:lnTo>
                <a:lnTo>
                  <a:pt x="40091" y="15659"/>
                </a:lnTo>
                <a:close/>
                <a:moveTo>
                  <a:pt x="54044" y="15799"/>
                </a:moveTo>
                <a:lnTo>
                  <a:pt x="54325" y="16276"/>
                </a:lnTo>
                <a:lnTo>
                  <a:pt x="53819" y="16557"/>
                </a:lnTo>
                <a:lnTo>
                  <a:pt x="53567" y="16052"/>
                </a:lnTo>
                <a:lnTo>
                  <a:pt x="54044" y="15799"/>
                </a:lnTo>
                <a:close/>
                <a:moveTo>
                  <a:pt x="15357" y="15996"/>
                </a:moveTo>
                <a:cubicBezTo>
                  <a:pt x="15245" y="15996"/>
                  <a:pt x="15133" y="16192"/>
                  <a:pt x="15048" y="16276"/>
                </a:cubicBezTo>
                <a:cubicBezTo>
                  <a:pt x="15133" y="16389"/>
                  <a:pt x="15245" y="16585"/>
                  <a:pt x="15357" y="16585"/>
                </a:cubicBezTo>
                <a:cubicBezTo>
                  <a:pt x="15366" y="16587"/>
                  <a:pt x="15374" y="16588"/>
                  <a:pt x="15383" y="16588"/>
                </a:cubicBezTo>
                <a:cubicBezTo>
                  <a:pt x="15486" y="16588"/>
                  <a:pt x="15590" y="16438"/>
                  <a:pt x="15694" y="16361"/>
                </a:cubicBezTo>
                <a:lnTo>
                  <a:pt x="15722" y="16220"/>
                </a:lnTo>
                <a:cubicBezTo>
                  <a:pt x="15582" y="16136"/>
                  <a:pt x="15469" y="15996"/>
                  <a:pt x="15357" y="15996"/>
                </a:cubicBezTo>
                <a:close/>
                <a:moveTo>
                  <a:pt x="35767" y="15799"/>
                </a:moveTo>
                <a:lnTo>
                  <a:pt x="36048" y="16333"/>
                </a:lnTo>
                <a:lnTo>
                  <a:pt x="35571" y="16613"/>
                </a:lnTo>
                <a:lnTo>
                  <a:pt x="35206" y="16052"/>
                </a:lnTo>
                <a:lnTo>
                  <a:pt x="35767" y="15799"/>
                </a:lnTo>
                <a:close/>
                <a:moveTo>
                  <a:pt x="19611" y="15657"/>
                </a:moveTo>
                <a:cubicBezTo>
                  <a:pt x="19597" y="15657"/>
                  <a:pt x="19583" y="15657"/>
                  <a:pt x="19568" y="15659"/>
                </a:cubicBezTo>
                <a:cubicBezTo>
                  <a:pt x="19119" y="15659"/>
                  <a:pt x="18895" y="16220"/>
                  <a:pt x="19203" y="16529"/>
                </a:cubicBezTo>
                <a:cubicBezTo>
                  <a:pt x="19311" y="16628"/>
                  <a:pt x="19438" y="16672"/>
                  <a:pt x="19562" y="16672"/>
                </a:cubicBezTo>
                <a:cubicBezTo>
                  <a:pt x="19826" y="16672"/>
                  <a:pt x="20074" y="16470"/>
                  <a:pt x="20074" y="16164"/>
                </a:cubicBezTo>
                <a:cubicBezTo>
                  <a:pt x="20074" y="15898"/>
                  <a:pt x="19872" y="15657"/>
                  <a:pt x="19611" y="15657"/>
                </a:cubicBezTo>
                <a:close/>
                <a:moveTo>
                  <a:pt x="23808" y="15518"/>
                </a:moveTo>
                <a:cubicBezTo>
                  <a:pt x="23274" y="15518"/>
                  <a:pt x="23022" y="16164"/>
                  <a:pt x="23387" y="16529"/>
                </a:cubicBezTo>
                <a:cubicBezTo>
                  <a:pt x="23509" y="16643"/>
                  <a:pt x="23654" y="16694"/>
                  <a:pt x="23795" y="16694"/>
                </a:cubicBezTo>
                <a:cubicBezTo>
                  <a:pt x="24105" y="16694"/>
                  <a:pt x="24397" y="16447"/>
                  <a:pt x="24397" y="16080"/>
                </a:cubicBezTo>
                <a:cubicBezTo>
                  <a:pt x="24397" y="15771"/>
                  <a:pt x="24116" y="15518"/>
                  <a:pt x="23808" y="15518"/>
                </a:cubicBezTo>
                <a:close/>
                <a:moveTo>
                  <a:pt x="49805" y="15939"/>
                </a:moveTo>
                <a:lnTo>
                  <a:pt x="50085" y="16417"/>
                </a:lnTo>
                <a:lnTo>
                  <a:pt x="49552" y="16754"/>
                </a:lnTo>
                <a:lnTo>
                  <a:pt x="49271" y="16192"/>
                </a:lnTo>
                <a:lnTo>
                  <a:pt x="49805" y="15939"/>
                </a:lnTo>
                <a:close/>
                <a:moveTo>
                  <a:pt x="45594" y="15996"/>
                </a:moveTo>
                <a:lnTo>
                  <a:pt x="45930" y="16501"/>
                </a:lnTo>
                <a:lnTo>
                  <a:pt x="45313" y="16838"/>
                </a:lnTo>
                <a:lnTo>
                  <a:pt x="45004" y="16248"/>
                </a:lnTo>
                <a:lnTo>
                  <a:pt x="45594" y="15996"/>
                </a:lnTo>
                <a:close/>
                <a:moveTo>
                  <a:pt x="41354" y="16108"/>
                </a:moveTo>
                <a:lnTo>
                  <a:pt x="41607" y="16557"/>
                </a:lnTo>
                <a:lnTo>
                  <a:pt x="41074" y="16922"/>
                </a:lnTo>
                <a:lnTo>
                  <a:pt x="40821" y="16361"/>
                </a:lnTo>
                <a:lnTo>
                  <a:pt x="41354" y="16108"/>
                </a:lnTo>
                <a:close/>
                <a:moveTo>
                  <a:pt x="16606" y="16274"/>
                </a:moveTo>
                <a:cubicBezTo>
                  <a:pt x="16400" y="16274"/>
                  <a:pt x="16227" y="16459"/>
                  <a:pt x="16227" y="16669"/>
                </a:cubicBezTo>
                <a:cubicBezTo>
                  <a:pt x="16227" y="16866"/>
                  <a:pt x="16396" y="17034"/>
                  <a:pt x="16621" y="17034"/>
                </a:cubicBezTo>
                <a:cubicBezTo>
                  <a:pt x="16845" y="17034"/>
                  <a:pt x="16985" y="16922"/>
                  <a:pt x="16985" y="16669"/>
                </a:cubicBezTo>
                <a:cubicBezTo>
                  <a:pt x="17014" y="16473"/>
                  <a:pt x="16845" y="16276"/>
                  <a:pt x="16649" y="16276"/>
                </a:cubicBezTo>
                <a:cubicBezTo>
                  <a:pt x="16634" y="16275"/>
                  <a:pt x="16620" y="16274"/>
                  <a:pt x="16606" y="16274"/>
                </a:cubicBezTo>
                <a:close/>
                <a:moveTo>
                  <a:pt x="37115" y="16164"/>
                </a:moveTo>
                <a:lnTo>
                  <a:pt x="37368" y="16697"/>
                </a:lnTo>
                <a:lnTo>
                  <a:pt x="36834" y="17062"/>
                </a:lnTo>
                <a:lnTo>
                  <a:pt x="36582" y="16501"/>
                </a:lnTo>
                <a:lnTo>
                  <a:pt x="37115" y="16164"/>
                </a:lnTo>
                <a:close/>
                <a:moveTo>
                  <a:pt x="51096" y="16304"/>
                </a:moveTo>
                <a:lnTo>
                  <a:pt x="51349" y="16782"/>
                </a:lnTo>
                <a:lnTo>
                  <a:pt x="50872" y="17062"/>
                </a:lnTo>
                <a:lnTo>
                  <a:pt x="50591" y="16557"/>
                </a:lnTo>
                <a:lnTo>
                  <a:pt x="51096" y="16304"/>
                </a:lnTo>
                <a:close/>
                <a:moveTo>
                  <a:pt x="25127" y="15883"/>
                </a:moveTo>
                <a:cubicBezTo>
                  <a:pt x="24594" y="15883"/>
                  <a:pt x="24341" y="16529"/>
                  <a:pt x="24706" y="16922"/>
                </a:cubicBezTo>
                <a:cubicBezTo>
                  <a:pt x="24829" y="17036"/>
                  <a:pt x="24976" y="17087"/>
                  <a:pt x="25121" y="17087"/>
                </a:cubicBezTo>
                <a:cubicBezTo>
                  <a:pt x="25439" y="17087"/>
                  <a:pt x="25745" y="16840"/>
                  <a:pt x="25745" y="16473"/>
                </a:cubicBezTo>
                <a:cubicBezTo>
                  <a:pt x="25745" y="16136"/>
                  <a:pt x="25464" y="15883"/>
                  <a:pt x="25127" y="15883"/>
                </a:cubicBezTo>
                <a:close/>
                <a:moveTo>
                  <a:pt x="20888" y="16080"/>
                </a:moveTo>
                <a:cubicBezTo>
                  <a:pt x="20607" y="16080"/>
                  <a:pt x="20354" y="16304"/>
                  <a:pt x="20354" y="16613"/>
                </a:cubicBezTo>
                <a:cubicBezTo>
                  <a:pt x="20354" y="16933"/>
                  <a:pt x="20619" y="17139"/>
                  <a:pt x="20895" y="17139"/>
                </a:cubicBezTo>
                <a:cubicBezTo>
                  <a:pt x="21031" y="17139"/>
                  <a:pt x="21170" y="17089"/>
                  <a:pt x="21281" y="16978"/>
                </a:cubicBezTo>
                <a:cubicBezTo>
                  <a:pt x="21618" y="16641"/>
                  <a:pt x="21365" y="16080"/>
                  <a:pt x="20888" y="16080"/>
                </a:cubicBezTo>
                <a:close/>
                <a:moveTo>
                  <a:pt x="33297" y="15041"/>
                </a:moveTo>
                <a:cubicBezTo>
                  <a:pt x="33436" y="15440"/>
                  <a:pt x="33660" y="15646"/>
                  <a:pt x="33937" y="15646"/>
                </a:cubicBezTo>
                <a:cubicBezTo>
                  <a:pt x="34109" y="15646"/>
                  <a:pt x="34300" y="15567"/>
                  <a:pt x="34504" y="15406"/>
                </a:cubicBezTo>
                <a:lnTo>
                  <a:pt x="34869" y="15968"/>
                </a:lnTo>
                <a:lnTo>
                  <a:pt x="34279" y="16248"/>
                </a:lnTo>
                <a:cubicBezTo>
                  <a:pt x="34195" y="15939"/>
                  <a:pt x="33999" y="15659"/>
                  <a:pt x="33578" y="15659"/>
                </a:cubicBezTo>
                <a:cubicBezTo>
                  <a:pt x="33325" y="15659"/>
                  <a:pt x="33100" y="15799"/>
                  <a:pt x="32988" y="16052"/>
                </a:cubicBezTo>
                <a:cubicBezTo>
                  <a:pt x="32876" y="16333"/>
                  <a:pt x="32960" y="16669"/>
                  <a:pt x="33213" y="16838"/>
                </a:cubicBezTo>
                <a:lnTo>
                  <a:pt x="32567" y="17175"/>
                </a:lnTo>
                <a:cubicBezTo>
                  <a:pt x="32447" y="16747"/>
                  <a:pt x="32203" y="16518"/>
                  <a:pt x="31915" y="16518"/>
                </a:cubicBezTo>
                <a:cubicBezTo>
                  <a:pt x="31731" y="16518"/>
                  <a:pt x="31529" y="16612"/>
                  <a:pt x="31332" y="16810"/>
                </a:cubicBezTo>
                <a:lnTo>
                  <a:pt x="31023" y="16136"/>
                </a:lnTo>
                <a:lnTo>
                  <a:pt x="31612" y="15855"/>
                </a:lnTo>
                <a:cubicBezTo>
                  <a:pt x="31612" y="16192"/>
                  <a:pt x="31865" y="16473"/>
                  <a:pt x="32202" y="16501"/>
                </a:cubicBezTo>
                <a:cubicBezTo>
                  <a:pt x="32226" y="16503"/>
                  <a:pt x="32249" y="16505"/>
                  <a:pt x="32272" y="16505"/>
                </a:cubicBezTo>
                <a:cubicBezTo>
                  <a:pt x="32524" y="16505"/>
                  <a:pt x="32745" y="16367"/>
                  <a:pt x="32848" y="16136"/>
                </a:cubicBezTo>
                <a:cubicBezTo>
                  <a:pt x="33016" y="15855"/>
                  <a:pt x="32904" y="15490"/>
                  <a:pt x="32651" y="15294"/>
                </a:cubicBezTo>
                <a:lnTo>
                  <a:pt x="33297" y="15041"/>
                </a:lnTo>
                <a:close/>
                <a:moveTo>
                  <a:pt x="46857" y="16389"/>
                </a:moveTo>
                <a:lnTo>
                  <a:pt x="47110" y="16922"/>
                </a:lnTo>
                <a:lnTo>
                  <a:pt x="46660" y="17175"/>
                </a:lnTo>
                <a:lnTo>
                  <a:pt x="46295" y="16641"/>
                </a:lnTo>
                <a:lnTo>
                  <a:pt x="46857" y="16389"/>
                </a:lnTo>
                <a:close/>
                <a:moveTo>
                  <a:pt x="42618" y="16501"/>
                </a:moveTo>
                <a:lnTo>
                  <a:pt x="42955" y="17034"/>
                </a:lnTo>
                <a:lnTo>
                  <a:pt x="42393" y="17287"/>
                </a:lnTo>
                <a:lnTo>
                  <a:pt x="42140" y="16754"/>
                </a:lnTo>
                <a:lnTo>
                  <a:pt x="42618" y="16501"/>
                </a:lnTo>
                <a:close/>
                <a:moveTo>
                  <a:pt x="38378" y="16613"/>
                </a:moveTo>
                <a:lnTo>
                  <a:pt x="38631" y="17091"/>
                </a:lnTo>
                <a:lnTo>
                  <a:pt x="38154" y="17371"/>
                </a:lnTo>
                <a:lnTo>
                  <a:pt x="37901" y="16866"/>
                </a:lnTo>
                <a:lnTo>
                  <a:pt x="38378" y="16613"/>
                </a:lnTo>
                <a:close/>
                <a:moveTo>
                  <a:pt x="26419" y="16220"/>
                </a:moveTo>
                <a:cubicBezTo>
                  <a:pt x="25857" y="16220"/>
                  <a:pt x="25576" y="16894"/>
                  <a:pt x="25969" y="17287"/>
                </a:cubicBezTo>
                <a:cubicBezTo>
                  <a:pt x="26096" y="17414"/>
                  <a:pt x="26251" y="17470"/>
                  <a:pt x="26404" y="17470"/>
                </a:cubicBezTo>
                <a:cubicBezTo>
                  <a:pt x="26726" y="17470"/>
                  <a:pt x="27036" y="17219"/>
                  <a:pt x="27036" y="16838"/>
                </a:cubicBezTo>
                <a:cubicBezTo>
                  <a:pt x="27009" y="16517"/>
                  <a:pt x="26753" y="16246"/>
                  <a:pt x="26437" y="16246"/>
                </a:cubicBezTo>
                <a:cubicBezTo>
                  <a:pt x="26422" y="16246"/>
                  <a:pt x="26406" y="16247"/>
                  <a:pt x="26390" y="16248"/>
                </a:cubicBezTo>
                <a:lnTo>
                  <a:pt x="26419" y="16220"/>
                </a:lnTo>
                <a:close/>
                <a:moveTo>
                  <a:pt x="17921" y="16606"/>
                </a:moveTo>
                <a:cubicBezTo>
                  <a:pt x="17705" y="16606"/>
                  <a:pt x="17491" y="16747"/>
                  <a:pt x="17491" y="17034"/>
                </a:cubicBezTo>
                <a:cubicBezTo>
                  <a:pt x="17476" y="17336"/>
                  <a:pt x="17698" y="17491"/>
                  <a:pt x="17920" y="17491"/>
                </a:cubicBezTo>
                <a:cubicBezTo>
                  <a:pt x="18133" y="17491"/>
                  <a:pt x="18347" y="17350"/>
                  <a:pt x="18361" y="17062"/>
                </a:cubicBezTo>
                <a:cubicBezTo>
                  <a:pt x="18376" y="16761"/>
                  <a:pt x="18147" y="16606"/>
                  <a:pt x="17921" y="16606"/>
                </a:cubicBezTo>
                <a:close/>
                <a:moveTo>
                  <a:pt x="22179" y="16417"/>
                </a:moveTo>
                <a:cubicBezTo>
                  <a:pt x="21674" y="16417"/>
                  <a:pt x="21421" y="17034"/>
                  <a:pt x="21758" y="17371"/>
                </a:cubicBezTo>
                <a:cubicBezTo>
                  <a:pt x="21879" y="17492"/>
                  <a:pt x="22027" y="17545"/>
                  <a:pt x="22171" y="17545"/>
                </a:cubicBezTo>
                <a:cubicBezTo>
                  <a:pt x="22464" y="17545"/>
                  <a:pt x="22741" y="17326"/>
                  <a:pt x="22741" y="17006"/>
                </a:cubicBezTo>
                <a:cubicBezTo>
                  <a:pt x="22741" y="16669"/>
                  <a:pt x="22488" y="16417"/>
                  <a:pt x="22179" y="16417"/>
                </a:cubicBezTo>
                <a:close/>
                <a:moveTo>
                  <a:pt x="48120" y="16810"/>
                </a:moveTo>
                <a:lnTo>
                  <a:pt x="48373" y="17287"/>
                </a:lnTo>
                <a:lnTo>
                  <a:pt x="47896" y="17568"/>
                </a:lnTo>
                <a:lnTo>
                  <a:pt x="47615" y="17062"/>
                </a:lnTo>
                <a:lnTo>
                  <a:pt x="48120" y="16810"/>
                </a:lnTo>
                <a:close/>
                <a:moveTo>
                  <a:pt x="43881" y="16894"/>
                </a:moveTo>
                <a:lnTo>
                  <a:pt x="44134" y="17427"/>
                </a:lnTo>
                <a:lnTo>
                  <a:pt x="43684" y="17680"/>
                </a:lnTo>
                <a:lnTo>
                  <a:pt x="43320" y="17147"/>
                </a:lnTo>
                <a:lnTo>
                  <a:pt x="43881" y="16894"/>
                </a:lnTo>
                <a:close/>
                <a:moveTo>
                  <a:pt x="39614" y="17006"/>
                </a:moveTo>
                <a:lnTo>
                  <a:pt x="39979" y="17540"/>
                </a:lnTo>
                <a:lnTo>
                  <a:pt x="39417" y="17792"/>
                </a:lnTo>
                <a:lnTo>
                  <a:pt x="39164" y="17259"/>
                </a:lnTo>
                <a:lnTo>
                  <a:pt x="39614" y="17006"/>
                </a:lnTo>
                <a:close/>
                <a:moveTo>
                  <a:pt x="26727" y="14957"/>
                </a:moveTo>
                <a:cubicBezTo>
                  <a:pt x="26419" y="14985"/>
                  <a:pt x="26194" y="15210"/>
                  <a:pt x="26138" y="15518"/>
                </a:cubicBezTo>
                <a:cubicBezTo>
                  <a:pt x="26110" y="15799"/>
                  <a:pt x="26278" y="16052"/>
                  <a:pt x="26559" y="16164"/>
                </a:cubicBezTo>
                <a:cubicBezTo>
                  <a:pt x="26625" y="16194"/>
                  <a:pt x="26696" y="16208"/>
                  <a:pt x="26766" y="16208"/>
                </a:cubicBezTo>
                <a:cubicBezTo>
                  <a:pt x="26964" y="16208"/>
                  <a:pt x="27165" y="16098"/>
                  <a:pt x="27289" y="15911"/>
                </a:cubicBezTo>
                <a:cubicBezTo>
                  <a:pt x="27312" y="15865"/>
                  <a:pt x="27355" y="15818"/>
                  <a:pt x="27401" y="15771"/>
                </a:cubicBezTo>
                <a:lnTo>
                  <a:pt x="27401" y="15771"/>
                </a:lnTo>
                <a:cubicBezTo>
                  <a:pt x="27345" y="16108"/>
                  <a:pt x="27514" y="16445"/>
                  <a:pt x="27822" y="16585"/>
                </a:cubicBezTo>
                <a:lnTo>
                  <a:pt x="27626" y="16585"/>
                </a:lnTo>
                <a:cubicBezTo>
                  <a:pt x="27317" y="16613"/>
                  <a:pt x="27064" y="16838"/>
                  <a:pt x="27036" y="17147"/>
                </a:cubicBezTo>
                <a:cubicBezTo>
                  <a:pt x="27008" y="17427"/>
                  <a:pt x="27149" y="17680"/>
                  <a:pt x="27429" y="17792"/>
                </a:cubicBezTo>
                <a:cubicBezTo>
                  <a:pt x="27503" y="17825"/>
                  <a:pt x="27581" y="17841"/>
                  <a:pt x="27660" y="17841"/>
                </a:cubicBezTo>
                <a:cubicBezTo>
                  <a:pt x="27850" y="17841"/>
                  <a:pt x="28040" y="17747"/>
                  <a:pt x="28159" y="17568"/>
                </a:cubicBezTo>
                <a:lnTo>
                  <a:pt x="28300" y="17399"/>
                </a:lnTo>
                <a:cubicBezTo>
                  <a:pt x="28300" y="17409"/>
                  <a:pt x="28300" y="17418"/>
                  <a:pt x="28300" y="17427"/>
                </a:cubicBezTo>
                <a:cubicBezTo>
                  <a:pt x="28326" y="17082"/>
                  <a:pt x="28177" y="16787"/>
                  <a:pt x="27875" y="16613"/>
                </a:cubicBezTo>
                <a:lnTo>
                  <a:pt x="28075" y="16613"/>
                </a:lnTo>
                <a:cubicBezTo>
                  <a:pt x="28384" y="16585"/>
                  <a:pt x="28636" y="16361"/>
                  <a:pt x="28665" y="16052"/>
                </a:cubicBezTo>
                <a:cubicBezTo>
                  <a:pt x="28693" y="15771"/>
                  <a:pt x="28552" y="15490"/>
                  <a:pt x="28300" y="15378"/>
                </a:cubicBezTo>
                <a:cubicBezTo>
                  <a:pt x="28216" y="15344"/>
                  <a:pt x="28130" y="15328"/>
                  <a:pt x="28045" y="15328"/>
                </a:cubicBezTo>
                <a:cubicBezTo>
                  <a:pt x="27847" y="15328"/>
                  <a:pt x="27660" y="15417"/>
                  <a:pt x="27542" y="15574"/>
                </a:cubicBezTo>
                <a:cubicBezTo>
                  <a:pt x="27495" y="15621"/>
                  <a:pt x="27468" y="15687"/>
                  <a:pt x="27428" y="15740"/>
                </a:cubicBezTo>
                <a:lnTo>
                  <a:pt x="27428" y="15740"/>
                </a:lnTo>
                <a:cubicBezTo>
                  <a:pt x="27411" y="15401"/>
                  <a:pt x="27244" y="15116"/>
                  <a:pt x="26952" y="14957"/>
                </a:cubicBezTo>
                <a:close/>
                <a:moveTo>
                  <a:pt x="35402" y="17119"/>
                </a:moveTo>
                <a:lnTo>
                  <a:pt x="35683" y="17624"/>
                </a:lnTo>
                <a:lnTo>
                  <a:pt x="35178" y="17905"/>
                </a:lnTo>
                <a:lnTo>
                  <a:pt x="34897" y="17399"/>
                </a:lnTo>
                <a:lnTo>
                  <a:pt x="35402" y="17119"/>
                </a:lnTo>
                <a:close/>
                <a:moveTo>
                  <a:pt x="23443" y="16782"/>
                </a:moveTo>
                <a:cubicBezTo>
                  <a:pt x="23106" y="16782"/>
                  <a:pt x="22853" y="17034"/>
                  <a:pt x="22853" y="17371"/>
                </a:cubicBezTo>
                <a:cubicBezTo>
                  <a:pt x="22853" y="17711"/>
                  <a:pt x="23133" y="17937"/>
                  <a:pt x="23427" y="17937"/>
                </a:cubicBezTo>
                <a:cubicBezTo>
                  <a:pt x="23570" y="17937"/>
                  <a:pt x="23716" y="17884"/>
                  <a:pt x="23836" y="17764"/>
                </a:cubicBezTo>
                <a:cubicBezTo>
                  <a:pt x="24201" y="17427"/>
                  <a:pt x="23948" y="16810"/>
                  <a:pt x="23443" y="16782"/>
                </a:cubicBezTo>
                <a:close/>
                <a:moveTo>
                  <a:pt x="19203" y="17006"/>
                </a:moveTo>
                <a:lnTo>
                  <a:pt x="19203" y="17034"/>
                </a:lnTo>
                <a:cubicBezTo>
                  <a:pt x="19193" y="17034"/>
                  <a:pt x="19182" y="17033"/>
                  <a:pt x="19172" y="17033"/>
                </a:cubicBezTo>
                <a:cubicBezTo>
                  <a:pt x="18771" y="17033"/>
                  <a:pt x="18565" y="17548"/>
                  <a:pt x="18838" y="17849"/>
                </a:cubicBezTo>
                <a:cubicBezTo>
                  <a:pt x="18938" y="17948"/>
                  <a:pt x="19058" y="17992"/>
                  <a:pt x="19176" y="17992"/>
                </a:cubicBezTo>
                <a:cubicBezTo>
                  <a:pt x="19423" y="17992"/>
                  <a:pt x="19662" y="17797"/>
                  <a:pt x="19681" y="17512"/>
                </a:cubicBezTo>
                <a:cubicBezTo>
                  <a:pt x="19681" y="17259"/>
                  <a:pt x="19484" y="17034"/>
                  <a:pt x="19203" y="17006"/>
                </a:cubicBezTo>
                <a:close/>
                <a:moveTo>
                  <a:pt x="45201" y="17231"/>
                </a:moveTo>
                <a:lnTo>
                  <a:pt x="45453" y="17792"/>
                </a:lnTo>
                <a:lnTo>
                  <a:pt x="44920" y="18045"/>
                </a:lnTo>
                <a:lnTo>
                  <a:pt x="44667" y="17596"/>
                </a:lnTo>
                <a:lnTo>
                  <a:pt x="45201" y="17231"/>
                </a:lnTo>
                <a:close/>
                <a:moveTo>
                  <a:pt x="40989" y="17315"/>
                </a:moveTo>
                <a:cubicBezTo>
                  <a:pt x="40989" y="17639"/>
                  <a:pt x="41188" y="17830"/>
                  <a:pt x="41449" y="17967"/>
                </a:cubicBezTo>
                <a:lnTo>
                  <a:pt x="41449" y="17967"/>
                </a:lnTo>
                <a:cubicBezTo>
                  <a:pt x="41405" y="17961"/>
                  <a:pt x="41361" y="17957"/>
                  <a:pt x="41317" y="17957"/>
                </a:cubicBezTo>
                <a:cubicBezTo>
                  <a:pt x="41082" y="17957"/>
                  <a:pt x="40856" y="18052"/>
                  <a:pt x="40709" y="18242"/>
                </a:cubicBezTo>
                <a:lnTo>
                  <a:pt x="40372" y="17680"/>
                </a:lnTo>
                <a:lnTo>
                  <a:pt x="40989" y="17315"/>
                </a:lnTo>
                <a:close/>
                <a:moveTo>
                  <a:pt x="28925" y="16986"/>
                </a:moveTo>
                <a:cubicBezTo>
                  <a:pt x="28745" y="16986"/>
                  <a:pt x="28564" y="17061"/>
                  <a:pt x="28440" y="17203"/>
                </a:cubicBezTo>
                <a:cubicBezTo>
                  <a:pt x="28384" y="17287"/>
                  <a:pt x="28356" y="17343"/>
                  <a:pt x="28300" y="17427"/>
                </a:cubicBezTo>
                <a:cubicBezTo>
                  <a:pt x="28300" y="17502"/>
                  <a:pt x="28300" y="17577"/>
                  <a:pt x="28300" y="17652"/>
                </a:cubicBezTo>
                <a:cubicBezTo>
                  <a:pt x="28328" y="17961"/>
                  <a:pt x="28552" y="18214"/>
                  <a:pt x="28861" y="18242"/>
                </a:cubicBezTo>
                <a:cubicBezTo>
                  <a:pt x="28891" y="18245"/>
                  <a:pt x="28921" y="18247"/>
                  <a:pt x="28950" y="18247"/>
                </a:cubicBezTo>
                <a:cubicBezTo>
                  <a:pt x="29585" y="18247"/>
                  <a:pt x="29817" y="17385"/>
                  <a:pt x="29226" y="17062"/>
                </a:cubicBezTo>
                <a:cubicBezTo>
                  <a:pt x="29133" y="17011"/>
                  <a:pt x="29029" y="16986"/>
                  <a:pt x="28925" y="16986"/>
                </a:cubicBezTo>
                <a:close/>
                <a:moveTo>
                  <a:pt x="36722" y="17427"/>
                </a:moveTo>
                <a:lnTo>
                  <a:pt x="36975" y="17989"/>
                </a:lnTo>
                <a:lnTo>
                  <a:pt x="36441" y="18270"/>
                </a:lnTo>
                <a:lnTo>
                  <a:pt x="36160" y="17764"/>
                </a:lnTo>
                <a:lnTo>
                  <a:pt x="36722" y="17427"/>
                </a:lnTo>
                <a:close/>
                <a:moveTo>
                  <a:pt x="24680" y="17150"/>
                </a:moveTo>
                <a:cubicBezTo>
                  <a:pt x="24540" y="17150"/>
                  <a:pt x="24399" y="17201"/>
                  <a:pt x="24285" y="17315"/>
                </a:cubicBezTo>
                <a:cubicBezTo>
                  <a:pt x="23920" y="17680"/>
                  <a:pt x="24173" y="18326"/>
                  <a:pt x="24706" y="18326"/>
                </a:cubicBezTo>
                <a:cubicBezTo>
                  <a:pt x="25015" y="18326"/>
                  <a:pt x="25268" y="18073"/>
                  <a:pt x="25268" y="17764"/>
                </a:cubicBezTo>
                <a:cubicBezTo>
                  <a:pt x="25287" y="17397"/>
                  <a:pt x="24987" y="17150"/>
                  <a:pt x="24680" y="17150"/>
                </a:cubicBezTo>
                <a:close/>
                <a:moveTo>
                  <a:pt x="16227" y="17764"/>
                </a:moveTo>
                <a:cubicBezTo>
                  <a:pt x="16115" y="17792"/>
                  <a:pt x="16031" y="17877"/>
                  <a:pt x="16003" y="17989"/>
                </a:cubicBezTo>
                <a:cubicBezTo>
                  <a:pt x="16003" y="18101"/>
                  <a:pt x="16115" y="18185"/>
                  <a:pt x="16256" y="18382"/>
                </a:cubicBezTo>
                <a:cubicBezTo>
                  <a:pt x="16368" y="18185"/>
                  <a:pt x="16480" y="18073"/>
                  <a:pt x="16480" y="17989"/>
                </a:cubicBezTo>
                <a:cubicBezTo>
                  <a:pt x="16424" y="17877"/>
                  <a:pt x="16340" y="17792"/>
                  <a:pt x="16227" y="17764"/>
                </a:cubicBezTo>
                <a:close/>
                <a:moveTo>
                  <a:pt x="20473" y="17363"/>
                </a:moveTo>
                <a:cubicBezTo>
                  <a:pt x="20345" y="17363"/>
                  <a:pt x="20213" y="17410"/>
                  <a:pt x="20102" y="17512"/>
                </a:cubicBezTo>
                <a:cubicBezTo>
                  <a:pt x="19793" y="17849"/>
                  <a:pt x="20018" y="18382"/>
                  <a:pt x="20495" y="18382"/>
                </a:cubicBezTo>
                <a:cubicBezTo>
                  <a:pt x="20747" y="18354"/>
                  <a:pt x="20972" y="18129"/>
                  <a:pt x="20972" y="17877"/>
                </a:cubicBezTo>
                <a:cubicBezTo>
                  <a:pt x="20972" y="17557"/>
                  <a:pt x="20732" y="17363"/>
                  <a:pt x="20473" y="17363"/>
                </a:cubicBezTo>
                <a:close/>
                <a:moveTo>
                  <a:pt x="32455" y="17596"/>
                </a:moveTo>
                <a:lnTo>
                  <a:pt x="32735" y="18129"/>
                </a:lnTo>
                <a:lnTo>
                  <a:pt x="32202" y="18438"/>
                </a:lnTo>
                <a:lnTo>
                  <a:pt x="31893" y="17849"/>
                </a:lnTo>
                <a:lnTo>
                  <a:pt x="32455" y="17596"/>
                </a:lnTo>
                <a:close/>
                <a:moveTo>
                  <a:pt x="42253" y="17820"/>
                </a:moveTo>
                <a:lnTo>
                  <a:pt x="42505" y="18298"/>
                </a:lnTo>
                <a:lnTo>
                  <a:pt x="42000" y="18607"/>
                </a:lnTo>
                <a:lnTo>
                  <a:pt x="41568" y="18012"/>
                </a:lnTo>
                <a:lnTo>
                  <a:pt x="41568" y="18012"/>
                </a:lnTo>
                <a:lnTo>
                  <a:pt x="42253" y="17820"/>
                </a:lnTo>
                <a:close/>
                <a:moveTo>
                  <a:pt x="17532" y="18014"/>
                </a:moveTo>
                <a:cubicBezTo>
                  <a:pt x="17355" y="18014"/>
                  <a:pt x="17212" y="18172"/>
                  <a:pt x="17238" y="18354"/>
                </a:cubicBezTo>
                <a:cubicBezTo>
                  <a:pt x="17266" y="18522"/>
                  <a:pt x="17379" y="18635"/>
                  <a:pt x="17547" y="18691"/>
                </a:cubicBezTo>
                <a:cubicBezTo>
                  <a:pt x="17659" y="18691"/>
                  <a:pt x="17828" y="18550"/>
                  <a:pt x="17968" y="18466"/>
                </a:cubicBezTo>
                <a:lnTo>
                  <a:pt x="17968" y="18326"/>
                </a:lnTo>
                <a:cubicBezTo>
                  <a:pt x="17828" y="18214"/>
                  <a:pt x="17715" y="18045"/>
                  <a:pt x="17575" y="18017"/>
                </a:cubicBezTo>
                <a:cubicBezTo>
                  <a:pt x="17561" y="18015"/>
                  <a:pt x="17546" y="18014"/>
                  <a:pt x="17532" y="18014"/>
                </a:cubicBezTo>
                <a:close/>
                <a:moveTo>
                  <a:pt x="26018" y="17515"/>
                </a:moveTo>
                <a:cubicBezTo>
                  <a:pt x="25875" y="17515"/>
                  <a:pt x="25727" y="17566"/>
                  <a:pt x="25604" y="17680"/>
                </a:cubicBezTo>
                <a:cubicBezTo>
                  <a:pt x="25211" y="18073"/>
                  <a:pt x="25464" y="18719"/>
                  <a:pt x="26026" y="18719"/>
                </a:cubicBezTo>
                <a:cubicBezTo>
                  <a:pt x="26334" y="18719"/>
                  <a:pt x="26615" y="18466"/>
                  <a:pt x="26615" y="18129"/>
                </a:cubicBezTo>
                <a:cubicBezTo>
                  <a:pt x="26634" y="17762"/>
                  <a:pt x="26335" y="17515"/>
                  <a:pt x="26018" y="17515"/>
                </a:cubicBezTo>
                <a:close/>
                <a:moveTo>
                  <a:pt x="21787" y="17715"/>
                </a:moveTo>
                <a:cubicBezTo>
                  <a:pt x="21656" y="17715"/>
                  <a:pt x="21523" y="17765"/>
                  <a:pt x="21421" y="17877"/>
                </a:cubicBezTo>
                <a:cubicBezTo>
                  <a:pt x="21084" y="18214"/>
                  <a:pt x="21337" y="18775"/>
                  <a:pt x="21814" y="18775"/>
                </a:cubicBezTo>
                <a:cubicBezTo>
                  <a:pt x="22095" y="18775"/>
                  <a:pt x="22320" y="18522"/>
                  <a:pt x="22320" y="18242"/>
                </a:cubicBezTo>
                <a:cubicBezTo>
                  <a:pt x="22320" y="17922"/>
                  <a:pt x="22055" y="17715"/>
                  <a:pt x="21787" y="17715"/>
                </a:cubicBezTo>
                <a:close/>
                <a:moveTo>
                  <a:pt x="50647" y="17596"/>
                </a:moveTo>
                <a:cubicBezTo>
                  <a:pt x="50844" y="17764"/>
                  <a:pt x="51012" y="18045"/>
                  <a:pt x="51237" y="18101"/>
                </a:cubicBezTo>
                <a:cubicBezTo>
                  <a:pt x="51279" y="18112"/>
                  <a:pt x="51324" y="18117"/>
                  <a:pt x="51371" y="18117"/>
                </a:cubicBezTo>
                <a:cubicBezTo>
                  <a:pt x="51567" y="18117"/>
                  <a:pt x="51790" y="18034"/>
                  <a:pt x="51995" y="17989"/>
                </a:cubicBezTo>
                <a:lnTo>
                  <a:pt x="52275" y="18522"/>
                </a:lnTo>
                <a:lnTo>
                  <a:pt x="51714" y="18803"/>
                </a:lnTo>
                <a:cubicBezTo>
                  <a:pt x="51612" y="18377"/>
                  <a:pt x="51385" y="18158"/>
                  <a:pt x="51098" y="18158"/>
                </a:cubicBezTo>
                <a:cubicBezTo>
                  <a:pt x="50912" y="18158"/>
                  <a:pt x="50699" y="18250"/>
                  <a:pt x="50479" y="18438"/>
                </a:cubicBezTo>
                <a:lnTo>
                  <a:pt x="50226" y="17820"/>
                </a:lnTo>
                <a:lnTo>
                  <a:pt x="50647" y="17596"/>
                </a:lnTo>
                <a:close/>
                <a:moveTo>
                  <a:pt x="47727" y="18045"/>
                </a:moveTo>
                <a:lnTo>
                  <a:pt x="48036" y="18550"/>
                </a:lnTo>
                <a:lnTo>
                  <a:pt x="47503" y="18831"/>
                </a:lnTo>
                <a:lnTo>
                  <a:pt x="47222" y="18326"/>
                </a:lnTo>
                <a:lnTo>
                  <a:pt x="47727" y="18045"/>
                </a:lnTo>
                <a:close/>
                <a:moveTo>
                  <a:pt x="43516" y="18185"/>
                </a:moveTo>
                <a:lnTo>
                  <a:pt x="43797" y="18691"/>
                </a:lnTo>
                <a:lnTo>
                  <a:pt x="43291" y="18943"/>
                </a:lnTo>
                <a:lnTo>
                  <a:pt x="43011" y="18466"/>
                </a:lnTo>
                <a:lnTo>
                  <a:pt x="43516" y="18185"/>
                </a:lnTo>
                <a:close/>
                <a:moveTo>
                  <a:pt x="39249" y="18242"/>
                </a:moveTo>
                <a:lnTo>
                  <a:pt x="39529" y="18803"/>
                </a:lnTo>
                <a:lnTo>
                  <a:pt x="39052" y="19056"/>
                </a:lnTo>
                <a:lnTo>
                  <a:pt x="38715" y="18522"/>
                </a:lnTo>
                <a:lnTo>
                  <a:pt x="39249" y="18242"/>
                </a:lnTo>
                <a:close/>
                <a:moveTo>
                  <a:pt x="35037" y="18354"/>
                </a:moveTo>
                <a:lnTo>
                  <a:pt x="35318" y="18887"/>
                </a:lnTo>
                <a:lnTo>
                  <a:pt x="34785" y="19168"/>
                </a:lnTo>
                <a:lnTo>
                  <a:pt x="34532" y="18635"/>
                </a:lnTo>
                <a:lnTo>
                  <a:pt x="35037" y="18354"/>
                </a:lnTo>
                <a:close/>
                <a:moveTo>
                  <a:pt x="18837" y="18308"/>
                </a:moveTo>
                <a:cubicBezTo>
                  <a:pt x="18627" y="18308"/>
                  <a:pt x="18417" y="18449"/>
                  <a:pt x="18417" y="18747"/>
                </a:cubicBezTo>
                <a:cubicBezTo>
                  <a:pt x="18417" y="18972"/>
                  <a:pt x="18586" y="19140"/>
                  <a:pt x="18810" y="19168"/>
                </a:cubicBezTo>
                <a:cubicBezTo>
                  <a:pt x="18827" y="19170"/>
                  <a:pt x="18843" y="19171"/>
                  <a:pt x="18859" y="19171"/>
                </a:cubicBezTo>
                <a:cubicBezTo>
                  <a:pt x="19063" y="19171"/>
                  <a:pt x="19234" y="19009"/>
                  <a:pt x="19260" y="18775"/>
                </a:cubicBezTo>
                <a:cubicBezTo>
                  <a:pt x="19289" y="18470"/>
                  <a:pt x="19062" y="18308"/>
                  <a:pt x="18837" y="18308"/>
                </a:cubicBezTo>
                <a:close/>
                <a:moveTo>
                  <a:pt x="27317" y="17933"/>
                </a:moveTo>
                <a:cubicBezTo>
                  <a:pt x="26952" y="17933"/>
                  <a:pt x="26671" y="18214"/>
                  <a:pt x="26671" y="18550"/>
                </a:cubicBezTo>
                <a:cubicBezTo>
                  <a:pt x="26671" y="18931"/>
                  <a:pt x="26981" y="19183"/>
                  <a:pt x="27303" y="19183"/>
                </a:cubicBezTo>
                <a:cubicBezTo>
                  <a:pt x="27456" y="19183"/>
                  <a:pt x="27612" y="19126"/>
                  <a:pt x="27738" y="19000"/>
                </a:cubicBezTo>
                <a:cubicBezTo>
                  <a:pt x="28131" y="18607"/>
                  <a:pt x="27850" y="17961"/>
                  <a:pt x="27317" y="17933"/>
                </a:cubicBezTo>
                <a:close/>
                <a:moveTo>
                  <a:pt x="23050" y="18073"/>
                </a:moveTo>
                <a:cubicBezTo>
                  <a:pt x="22544" y="18073"/>
                  <a:pt x="22292" y="18691"/>
                  <a:pt x="22657" y="19028"/>
                </a:cubicBezTo>
                <a:cubicBezTo>
                  <a:pt x="22772" y="19143"/>
                  <a:pt x="22912" y="19194"/>
                  <a:pt x="23049" y="19194"/>
                </a:cubicBezTo>
                <a:cubicBezTo>
                  <a:pt x="23347" y="19194"/>
                  <a:pt x="23630" y="18953"/>
                  <a:pt x="23611" y="18607"/>
                </a:cubicBezTo>
                <a:cubicBezTo>
                  <a:pt x="23583" y="18298"/>
                  <a:pt x="23358" y="18073"/>
                  <a:pt x="23050" y="18073"/>
                </a:cubicBezTo>
                <a:close/>
                <a:moveTo>
                  <a:pt x="52360" y="16669"/>
                </a:moveTo>
                <a:cubicBezTo>
                  <a:pt x="52528" y="16894"/>
                  <a:pt x="52696" y="17091"/>
                  <a:pt x="52921" y="17259"/>
                </a:cubicBezTo>
                <a:cubicBezTo>
                  <a:pt x="52998" y="17298"/>
                  <a:pt x="53085" y="17316"/>
                  <a:pt x="53173" y="17316"/>
                </a:cubicBezTo>
                <a:cubicBezTo>
                  <a:pt x="53341" y="17316"/>
                  <a:pt x="53512" y="17248"/>
                  <a:pt x="53623" y="17119"/>
                </a:cubicBezTo>
                <a:cubicBezTo>
                  <a:pt x="53819" y="17287"/>
                  <a:pt x="54016" y="17568"/>
                  <a:pt x="54241" y="17624"/>
                </a:cubicBezTo>
                <a:cubicBezTo>
                  <a:pt x="54273" y="17633"/>
                  <a:pt x="54307" y="17637"/>
                  <a:pt x="54344" y="17637"/>
                </a:cubicBezTo>
                <a:cubicBezTo>
                  <a:pt x="54528" y="17637"/>
                  <a:pt x="54759" y="17535"/>
                  <a:pt x="54970" y="17512"/>
                </a:cubicBezTo>
                <a:lnTo>
                  <a:pt x="55251" y="18045"/>
                </a:lnTo>
                <a:lnTo>
                  <a:pt x="54690" y="18354"/>
                </a:lnTo>
                <a:cubicBezTo>
                  <a:pt x="54662" y="18185"/>
                  <a:pt x="54577" y="18045"/>
                  <a:pt x="54493" y="17933"/>
                </a:cubicBezTo>
                <a:cubicBezTo>
                  <a:pt x="54353" y="17792"/>
                  <a:pt x="54212" y="17736"/>
                  <a:pt x="54016" y="17708"/>
                </a:cubicBezTo>
                <a:cubicBezTo>
                  <a:pt x="53996" y="17706"/>
                  <a:pt x="53977" y="17706"/>
                  <a:pt x="53958" y="17706"/>
                </a:cubicBezTo>
                <a:cubicBezTo>
                  <a:pt x="53676" y="17706"/>
                  <a:pt x="53449" y="17896"/>
                  <a:pt x="53370" y="18185"/>
                </a:cubicBezTo>
                <a:cubicBezTo>
                  <a:pt x="53311" y="18558"/>
                  <a:pt x="53528" y="18844"/>
                  <a:pt x="53808" y="18946"/>
                </a:cubicBezTo>
                <a:lnTo>
                  <a:pt x="53808" y="18946"/>
                </a:lnTo>
                <a:cubicBezTo>
                  <a:pt x="53502" y="18998"/>
                  <a:pt x="53172" y="18948"/>
                  <a:pt x="53005" y="19308"/>
                </a:cubicBezTo>
                <a:lnTo>
                  <a:pt x="52725" y="18635"/>
                </a:lnTo>
                <a:cubicBezTo>
                  <a:pt x="53033" y="18607"/>
                  <a:pt x="53286" y="18382"/>
                  <a:pt x="53342" y="18073"/>
                </a:cubicBezTo>
                <a:cubicBezTo>
                  <a:pt x="53398" y="17792"/>
                  <a:pt x="53258" y="17512"/>
                  <a:pt x="53033" y="17399"/>
                </a:cubicBezTo>
                <a:cubicBezTo>
                  <a:pt x="52918" y="17336"/>
                  <a:pt x="52794" y="17305"/>
                  <a:pt x="52674" y="17305"/>
                </a:cubicBezTo>
                <a:cubicBezTo>
                  <a:pt x="52474" y="17305"/>
                  <a:pt x="52286" y="17392"/>
                  <a:pt x="52163" y="17568"/>
                </a:cubicBezTo>
                <a:lnTo>
                  <a:pt x="51882" y="16978"/>
                </a:lnTo>
                <a:lnTo>
                  <a:pt x="52360" y="16669"/>
                </a:lnTo>
                <a:close/>
                <a:moveTo>
                  <a:pt x="44779" y="18550"/>
                </a:moveTo>
                <a:lnTo>
                  <a:pt x="45060" y="19056"/>
                </a:lnTo>
                <a:lnTo>
                  <a:pt x="44555" y="19337"/>
                </a:lnTo>
                <a:lnTo>
                  <a:pt x="44274" y="18831"/>
                </a:lnTo>
                <a:lnTo>
                  <a:pt x="44779" y="18550"/>
                </a:lnTo>
                <a:close/>
                <a:moveTo>
                  <a:pt x="40540" y="18691"/>
                </a:moveTo>
                <a:lnTo>
                  <a:pt x="40793" y="19196"/>
                </a:lnTo>
                <a:lnTo>
                  <a:pt x="40287" y="19477"/>
                </a:lnTo>
                <a:lnTo>
                  <a:pt x="40035" y="18972"/>
                </a:lnTo>
                <a:lnTo>
                  <a:pt x="40540" y="18691"/>
                </a:lnTo>
                <a:close/>
                <a:moveTo>
                  <a:pt x="30854" y="18438"/>
                </a:moveTo>
                <a:lnTo>
                  <a:pt x="31163" y="19028"/>
                </a:lnTo>
                <a:cubicBezTo>
                  <a:pt x="30854" y="19028"/>
                  <a:pt x="30602" y="19224"/>
                  <a:pt x="30546" y="19533"/>
                </a:cubicBezTo>
                <a:cubicBezTo>
                  <a:pt x="30546" y="19224"/>
                  <a:pt x="30517" y="18887"/>
                  <a:pt x="30181" y="18747"/>
                </a:cubicBezTo>
                <a:lnTo>
                  <a:pt x="30854" y="18438"/>
                </a:lnTo>
                <a:close/>
                <a:moveTo>
                  <a:pt x="24297" y="18437"/>
                </a:moveTo>
                <a:cubicBezTo>
                  <a:pt x="24167" y="18437"/>
                  <a:pt x="24034" y="18481"/>
                  <a:pt x="23920" y="18578"/>
                </a:cubicBezTo>
                <a:cubicBezTo>
                  <a:pt x="23555" y="18915"/>
                  <a:pt x="23780" y="19561"/>
                  <a:pt x="24285" y="19589"/>
                </a:cubicBezTo>
                <a:cubicBezTo>
                  <a:pt x="24594" y="19589"/>
                  <a:pt x="24874" y="19365"/>
                  <a:pt x="24874" y="19056"/>
                </a:cubicBezTo>
                <a:cubicBezTo>
                  <a:pt x="24914" y="18697"/>
                  <a:pt x="24615" y="18437"/>
                  <a:pt x="24297" y="18437"/>
                </a:cubicBezTo>
                <a:close/>
                <a:moveTo>
                  <a:pt x="28552" y="18326"/>
                </a:moveTo>
                <a:cubicBezTo>
                  <a:pt x="28215" y="18326"/>
                  <a:pt x="27935" y="18578"/>
                  <a:pt x="27907" y="18915"/>
                </a:cubicBezTo>
                <a:lnTo>
                  <a:pt x="27907" y="18943"/>
                </a:lnTo>
                <a:cubicBezTo>
                  <a:pt x="27907" y="19330"/>
                  <a:pt x="28226" y="19597"/>
                  <a:pt x="28554" y="19597"/>
                </a:cubicBezTo>
                <a:cubicBezTo>
                  <a:pt x="28702" y="19597"/>
                  <a:pt x="28851" y="19543"/>
                  <a:pt x="28973" y="19421"/>
                </a:cubicBezTo>
                <a:cubicBezTo>
                  <a:pt x="29394" y="19028"/>
                  <a:pt x="29114" y="18354"/>
                  <a:pt x="28552" y="18326"/>
                </a:cubicBezTo>
                <a:close/>
                <a:moveTo>
                  <a:pt x="20121" y="18688"/>
                </a:moveTo>
                <a:cubicBezTo>
                  <a:pt x="20105" y="18688"/>
                  <a:pt x="20090" y="18689"/>
                  <a:pt x="20074" y="18691"/>
                </a:cubicBezTo>
                <a:cubicBezTo>
                  <a:pt x="19681" y="18691"/>
                  <a:pt x="19456" y="19168"/>
                  <a:pt x="19765" y="19477"/>
                </a:cubicBezTo>
                <a:cubicBezTo>
                  <a:pt x="19856" y="19568"/>
                  <a:pt x="19968" y="19609"/>
                  <a:pt x="20078" y="19609"/>
                </a:cubicBezTo>
                <a:cubicBezTo>
                  <a:pt x="20306" y="19609"/>
                  <a:pt x="20523" y="19433"/>
                  <a:pt x="20523" y="19168"/>
                </a:cubicBezTo>
                <a:cubicBezTo>
                  <a:pt x="20549" y="18903"/>
                  <a:pt x="20376" y="18688"/>
                  <a:pt x="20121" y="18688"/>
                </a:cubicBezTo>
                <a:close/>
                <a:moveTo>
                  <a:pt x="32118" y="18831"/>
                </a:moveTo>
                <a:lnTo>
                  <a:pt x="32398" y="19393"/>
                </a:lnTo>
                <a:lnTo>
                  <a:pt x="31837" y="19701"/>
                </a:lnTo>
                <a:lnTo>
                  <a:pt x="31528" y="19112"/>
                </a:lnTo>
                <a:lnTo>
                  <a:pt x="32118" y="18831"/>
                </a:lnTo>
                <a:close/>
                <a:moveTo>
                  <a:pt x="37985" y="17905"/>
                </a:moveTo>
                <a:lnTo>
                  <a:pt x="38322" y="18382"/>
                </a:lnTo>
                <a:cubicBezTo>
                  <a:pt x="38098" y="18522"/>
                  <a:pt x="37901" y="18719"/>
                  <a:pt x="37733" y="18915"/>
                </a:cubicBezTo>
                <a:cubicBezTo>
                  <a:pt x="37592" y="19196"/>
                  <a:pt x="37677" y="19533"/>
                  <a:pt x="37957" y="19701"/>
                </a:cubicBezTo>
                <a:lnTo>
                  <a:pt x="37312" y="19982"/>
                </a:lnTo>
                <a:cubicBezTo>
                  <a:pt x="37178" y="19564"/>
                  <a:pt x="36965" y="19356"/>
                  <a:pt x="36695" y="19356"/>
                </a:cubicBezTo>
                <a:cubicBezTo>
                  <a:pt x="36512" y="19356"/>
                  <a:pt x="36304" y="19452"/>
                  <a:pt x="36076" y="19645"/>
                </a:cubicBezTo>
                <a:lnTo>
                  <a:pt x="35796" y="19028"/>
                </a:lnTo>
                <a:lnTo>
                  <a:pt x="36245" y="18803"/>
                </a:lnTo>
                <a:cubicBezTo>
                  <a:pt x="36413" y="19000"/>
                  <a:pt x="36638" y="19168"/>
                  <a:pt x="36862" y="19337"/>
                </a:cubicBezTo>
                <a:cubicBezTo>
                  <a:pt x="36904" y="19344"/>
                  <a:pt x="36947" y="19347"/>
                  <a:pt x="36989" y="19347"/>
                </a:cubicBezTo>
                <a:cubicBezTo>
                  <a:pt x="37115" y="19347"/>
                  <a:pt x="37241" y="19315"/>
                  <a:pt x="37368" y="19252"/>
                </a:cubicBezTo>
                <a:cubicBezTo>
                  <a:pt x="37761" y="19056"/>
                  <a:pt x="37761" y="18607"/>
                  <a:pt x="37452" y="18157"/>
                </a:cubicBezTo>
                <a:lnTo>
                  <a:pt x="37985" y="17905"/>
                </a:lnTo>
                <a:close/>
                <a:moveTo>
                  <a:pt x="21347" y="18998"/>
                </a:moveTo>
                <a:cubicBezTo>
                  <a:pt x="21081" y="18998"/>
                  <a:pt x="20832" y="19206"/>
                  <a:pt x="20832" y="19533"/>
                </a:cubicBezTo>
                <a:cubicBezTo>
                  <a:pt x="20860" y="19786"/>
                  <a:pt x="21056" y="20010"/>
                  <a:pt x="21337" y="20010"/>
                </a:cubicBezTo>
                <a:cubicBezTo>
                  <a:pt x="21786" y="20010"/>
                  <a:pt x="22011" y="19477"/>
                  <a:pt x="21702" y="19140"/>
                </a:cubicBezTo>
                <a:cubicBezTo>
                  <a:pt x="21596" y="19042"/>
                  <a:pt x="21470" y="18998"/>
                  <a:pt x="21347" y="18998"/>
                </a:cubicBezTo>
                <a:close/>
                <a:moveTo>
                  <a:pt x="25576" y="18859"/>
                </a:moveTo>
                <a:cubicBezTo>
                  <a:pt x="25071" y="18859"/>
                  <a:pt x="24790" y="19477"/>
                  <a:pt x="25155" y="19842"/>
                </a:cubicBezTo>
                <a:cubicBezTo>
                  <a:pt x="25275" y="19971"/>
                  <a:pt x="25424" y="20027"/>
                  <a:pt x="25571" y="20027"/>
                </a:cubicBezTo>
                <a:cubicBezTo>
                  <a:pt x="25874" y="20027"/>
                  <a:pt x="26166" y="19789"/>
                  <a:pt x="26166" y="19449"/>
                </a:cubicBezTo>
                <a:cubicBezTo>
                  <a:pt x="26166" y="19112"/>
                  <a:pt x="25913" y="18859"/>
                  <a:pt x="25576" y="18859"/>
                </a:cubicBezTo>
                <a:close/>
                <a:moveTo>
                  <a:pt x="51602" y="19196"/>
                </a:moveTo>
                <a:lnTo>
                  <a:pt x="51938" y="19758"/>
                </a:lnTo>
                <a:lnTo>
                  <a:pt x="51321" y="20123"/>
                </a:lnTo>
                <a:lnTo>
                  <a:pt x="51040" y="19505"/>
                </a:lnTo>
                <a:lnTo>
                  <a:pt x="51602" y="19196"/>
                </a:lnTo>
                <a:close/>
                <a:moveTo>
                  <a:pt x="43123" y="19449"/>
                </a:moveTo>
                <a:lnTo>
                  <a:pt x="43432" y="19954"/>
                </a:lnTo>
                <a:lnTo>
                  <a:pt x="42898" y="20235"/>
                </a:lnTo>
                <a:lnTo>
                  <a:pt x="42618" y="19730"/>
                </a:lnTo>
                <a:lnTo>
                  <a:pt x="43123" y="19449"/>
                </a:lnTo>
                <a:close/>
                <a:moveTo>
                  <a:pt x="18471" y="19726"/>
                </a:moveTo>
                <a:cubicBezTo>
                  <a:pt x="18462" y="19726"/>
                  <a:pt x="18454" y="19727"/>
                  <a:pt x="18445" y="19730"/>
                </a:cubicBezTo>
                <a:cubicBezTo>
                  <a:pt x="18333" y="19730"/>
                  <a:pt x="18221" y="19898"/>
                  <a:pt x="18137" y="20010"/>
                </a:cubicBezTo>
                <a:cubicBezTo>
                  <a:pt x="18221" y="20123"/>
                  <a:pt x="18333" y="20291"/>
                  <a:pt x="18445" y="20319"/>
                </a:cubicBezTo>
                <a:cubicBezTo>
                  <a:pt x="18454" y="20321"/>
                  <a:pt x="18462" y="20322"/>
                  <a:pt x="18471" y="20322"/>
                </a:cubicBezTo>
                <a:cubicBezTo>
                  <a:pt x="18575" y="20322"/>
                  <a:pt x="18681" y="20172"/>
                  <a:pt x="18810" y="20095"/>
                </a:cubicBezTo>
                <a:lnTo>
                  <a:pt x="18810" y="19954"/>
                </a:lnTo>
                <a:cubicBezTo>
                  <a:pt x="18707" y="19876"/>
                  <a:pt x="18579" y="19726"/>
                  <a:pt x="18471" y="19726"/>
                </a:cubicBezTo>
                <a:close/>
                <a:moveTo>
                  <a:pt x="26924" y="19224"/>
                </a:moveTo>
                <a:cubicBezTo>
                  <a:pt x="26362" y="19224"/>
                  <a:pt x="26110" y="19870"/>
                  <a:pt x="26475" y="20235"/>
                </a:cubicBezTo>
                <a:cubicBezTo>
                  <a:pt x="26597" y="20367"/>
                  <a:pt x="26752" y="20426"/>
                  <a:pt x="26904" y="20426"/>
                </a:cubicBezTo>
                <a:cubicBezTo>
                  <a:pt x="27204" y="20426"/>
                  <a:pt x="27495" y="20196"/>
                  <a:pt x="27513" y="19842"/>
                </a:cubicBezTo>
                <a:cubicBezTo>
                  <a:pt x="27513" y="19505"/>
                  <a:pt x="27233" y="19224"/>
                  <a:pt x="26924" y="19224"/>
                </a:cubicBezTo>
                <a:close/>
                <a:moveTo>
                  <a:pt x="22657" y="19421"/>
                </a:moveTo>
                <a:cubicBezTo>
                  <a:pt x="22376" y="19421"/>
                  <a:pt x="22151" y="19645"/>
                  <a:pt x="22151" y="19954"/>
                </a:cubicBezTo>
                <a:cubicBezTo>
                  <a:pt x="22151" y="20235"/>
                  <a:pt x="22376" y="20488"/>
                  <a:pt x="22657" y="20488"/>
                </a:cubicBezTo>
                <a:cubicBezTo>
                  <a:pt x="23358" y="20488"/>
                  <a:pt x="23358" y="19421"/>
                  <a:pt x="22657" y="19421"/>
                </a:cubicBezTo>
                <a:close/>
                <a:moveTo>
                  <a:pt x="40147" y="19926"/>
                </a:moveTo>
                <a:lnTo>
                  <a:pt x="40456" y="20460"/>
                </a:lnTo>
                <a:lnTo>
                  <a:pt x="39922" y="20768"/>
                </a:lnTo>
                <a:lnTo>
                  <a:pt x="39642" y="20207"/>
                </a:lnTo>
                <a:lnTo>
                  <a:pt x="40147" y="19926"/>
                </a:lnTo>
                <a:close/>
                <a:moveTo>
                  <a:pt x="19666" y="20008"/>
                </a:moveTo>
                <a:cubicBezTo>
                  <a:pt x="19460" y="20008"/>
                  <a:pt x="19289" y="20191"/>
                  <a:pt x="19316" y="20375"/>
                </a:cubicBezTo>
                <a:cubicBezTo>
                  <a:pt x="19316" y="20610"/>
                  <a:pt x="19485" y="20771"/>
                  <a:pt x="19711" y="20771"/>
                </a:cubicBezTo>
                <a:cubicBezTo>
                  <a:pt x="19728" y="20771"/>
                  <a:pt x="19746" y="20770"/>
                  <a:pt x="19765" y="20768"/>
                </a:cubicBezTo>
                <a:cubicBezTo>
                  <a:pt x="19961" y="20768"/>
                  <a:pt x="20102" y="20600"/>
                  <a:pt x="20102" y="20403"/>
                </a:cubicBezTo>
                <a:cubicBezTo>
                  <a:pt x="20128" y="20193"/>
                  <a:pt x="19958" y="20008"/>
                  <a:pt x="19752" y="20008"/>
                </a:cubicBezTo>
                <a:cubicBezTo>
                  <a:pt x="19738" y="20008"/>
                  <a:pt x="19723" y="20009"/>
                  <a:pt x="19709" y="20010"/>
                </a:cubicBezTo>
                <a:cubicBezTo>
                  <a:pt x="19694" y="20008"/>
                  <a:pt x="19680" y="20008"/>
                  <a:pt x="19666" y="20008"/>
                </a:cubicBezTo>
                <a:close/>
                <a:moveTo>
                  <a:pt x="28159" y="19589"/>
                </a:moveTo>
                <a:cubicBezTo>
                  <a:pt x="27850" y="19589"/>
                  <a:pt x="27570" y="19842"/>
                  <a:pt x="27542" y="20179"/>
                </a:cubicBezTo>
                <a:cubicBezTo>
                  <a:pt x="27522" y="20552"/>
                  <a:pt x="27831" y="20815"/>
                  <a:pt x="28163" y="20815"/>
                </a:cubicBezTo>
                <a:cubicBezTo>
                  <a:pt x="28306" y="20815"/>
                  <a:pt x="28454" y="20766"/>
                  <a:pt x="28580" y="20656"/>
                </a:cubicBezTo>
                <a:cubicBezTo>
                  <a:pt x="28973" y="20291"/>
                  <a:pt x="28721" y="19617"/>
                  <a:pt x="28159" y="19589"/>
                </a:cubicBezTo>
                <a:close/>
                <a:moveTo>
                  <a:pt x="23948" y="19786"/>
                </a:moveTo>
                <a:cubicBezTo>
                  <a:pt x="23471" y="19786"/>
                  <a:pt x="23218" y="20375"/>
                  <a:pt x="23555" y="20740"/>
                </a:cubicBezTo>
                <a:cubicBezTo>
                  <a:pt x="23671" y="20847"/>
                  <a:pt x="23809" y="20895"/>
                  <a:pt x="23944" y="20895"/>
                </a:cubicBezTo>
                <a:cubicBezTo>
                  <a:pt x="24234" y="20895"/>
                  <a:pt x="24509" y="20673"/>
                  <a:pt x="24509" y="20347"/>
                </a:cubicBezTo>
                <a:cubicBezTo>
                  <a:pt x="24481" y="20038"/>
                  <a:pt x="24257" y="19786"/>
                  <a:pt x="23948" y="19786"/>
                </a:cubicBezTo>
                <a:close/>
                <a:moveTo>
                  <a:pt x="29423" y="19954"/>
                </a:moveTo>
                <a:cubicBezTo>
                  <a:pt x="29086" y="19982"/>
                  <a:pt x="28805" y="20263"/>
                  <a:pt x="28805" y="20600"/>
                </a:cubicBezTo>
                <a:cubicBezTo>
                  <a:pt x="28805" y="20960"/>
                  <a:pt x="29112" y="21205"/>
                  <a:pt x="29433" y="21205"/>
                </a:cubicBezTo>
                <a:cubicBezTo>
                  <a:pt x="29587" y="21205"/>
                  <a:pt x="29744" y="21149"/>
                  <a:pt x="29872" y="21021"/>
                </a:cubicBezTo>
                <a:cubicBezTo>
                  <a:pt x="30237" y="20628"/>
                  <a:pt x="29984" y="19954"/>
                  <a:pt x="29423" y="19954"/>
                </a:cubicBezTo>
                <a:close/>
                <a:moveTo>
                  <a:pt x="46492" y="17680"/>
                </a:moveTo>
                <a:lnTo>
                  <a:pt x="46773" y="18185"/>
                </a:lnTo>
                <a:cubicBezTo>
                  <a:pt x="46436" y="18298"/>
                  <a:pt x="46127" y="18466"/>
                  <a:pt x="46155" y="18915"/>
                </a:cubicBezTo>
                <a:cubicBezTo>
                  <a:pt x="46155" y="19140"/>
                  <a:pt x="46323" y="19365"/>
                  <a:pt x="46548" y="19477"/>
                </a:cubicBezTo>
                <a:cubicBezTo>
                  <a:pt x="46629" y="19506"/>
                  <a:pt x="46714" y="19520"/>
                  <a:pt x="46799" y="19520"/>
                </a:cubicBezTo>
                <a:cubicBezTo>
                  <a:pt x="47035" y="19520"/>
                  <a:pt x="47266" y="19410"/>
                  <a:pt x="47390" y="19224"/>
                </a:cubicBezTo>
                <a:cubicBezTo>
                  <a:pt x="47475" y="19533"/>
                  <a:pt x="47587" y="19814"/>
                  <a:pt x="47924" y="19870"/>
                </a:cubicBezTo>
                <a:cubicBezTo>
                  <a:pt x="47981" y="19889"/>
                  <a:pt x="48040" y="19898"/>
                  <a:pt x="48100" y="19898"/>
                </a:cubicBezTo>
                <a:cubicBezTo>
                  <a:pt x="48307" y="19898"/>
                  <a:pt x="48517" y="19791"/>
                  <a:pt x="48626" y="19617"/>
                </a:cubicBezTo>
                <a:lnTo>
                  <a:pt x="48963" y="20263"/>
                </a:lnTo>
                <a:lnTo>
                  <a:pt x="48345" y="20628"/>
                </a:lnTo>
                <a:cubicBezTo>
                  <a:pt x="48373" y="20347"/>
                  <a:pt x="48204" y="20066"/>
                  <a:pt x="47924" y="19982"/>
                </a:cubicBezTo>
                <a:cubicBezTo>
                  <a:pt x="47850" y="19953"/>
                  <a:pt x="47772" y="19939"/>
                  <a:pt x="47695" y="19939"/>
                </a:cubicBezTo>
                <a:cubicBezTo>
                  <a:pt x="47477" y="19939"/>
                  <a:pt x="47262" y="20049"/>
                  <a:pt x="47138" y="20235"/>
                </a:cubicBezTo>
                <a:cubicBezTo>
                  <a:pt x="47082" y="20066"/>
                  <a:pt x="46997" y="19898"/>
                  <a:pt x="46885" y="19758"/>
                </a:cubicBezTo>
                <a:cubicBezTo>
                  <a:pt x="46773" y="19645"/>
                  <a:pt x="46604" y="19561"/>
                  <a:pt x="46408" y="19561"/>
                </a:cubicBezTo>
                <a:cubicBezTo>
                  <a:pt x="46127" y="19561"/>
                  <a:pt x="45874" y="19758"/>
                  <a:pt x="45818" y="20038"/>
                </a:cubicBezTo>
                <a:cubicBezTo>
                  <a:pt x="45734" y="20375"/>
                  <a:pt x="45902" y="20684"/>
                  <a:pt x="46211" y="20796"/>
                </a:cubicBezTo>
                <a:cubicBezTo>
                  <a:pt x="45902" y="20824"/>
                  <a:pt x="45594" y="20824"/>
                  <a:pt x="45397" y="21246"/>
                </a:cubicBezTo>
                <a:cubicBezTo>
                  <a:pt x="45369" y="20824"/>
                  <a:pt x="45257" y="20572"/>
                  <a:pt x="44948" y="20460"/>
                </a:cubicBezTo>
                <a:cubicBezTo>
                  <a:pt x="44868" y="20430"/>
                  <a:pt x="44788" y="20416"/>
                  <a:pt x="44711" y="20416"/>
                </a:cubicBezTo>
                <a:cubicBezTo>
                  <a:pt x="44489" y="20416"/>
                  <a:pt x="44287" y="20532"/>
                  <a:pt x="44162" y="20740"/>
                </a:cubicBezTo>
                <a:lnTo>
                  <a:pt x="43909" y="20038"/>
                </a:lnTo>
                <a:lnTo>
                  <a:pt x="44442" y="19786"/>
                </a:lnTo>
                <a:cubicBezTo>
                  <a:pt x="44471" y="20123"/>
                  <a:pt x="44751" y="20375"/>
                  <a:pt x="45088" y="20403"/>
                </a:cubicBezTo>
                <a:cubicBezTo>
                  <a:pt x="45107" y="20405"/>
                  <a:pt x="45125" y="20406"/>
                  <a:pt x="45144" y="20406"/>
                </a:cubicBezTo>
                <a:cubicBezTo>
                  <a:pt x="45377" y="20406"/>
                  <a:pt x="45602" y="20247"/>
                  <a:pt x="45706" y="20038"/>
                </a:cubicBezTo>
                <a:cubicBezTo>
                  <a:pt x="45846" y="19786"/>
                  <a:pt x="45790" y="19449"/>
                  <a:pt x="45565" y="19252"/>
                </a:cubicBezTo>
                <a:cubicBezTo>
                  <a:pt x="45762" y="19056"/>
                  <a:pt x="46043" y="18887"/>
                  <a:pt x="46099" y="18691"/>
                </a:cubicBezTo>
                <a:cubicBezTo>
                  <a:pt x="46183" y="18466"/>
                  <a:pt x="46043" y="18185"/>
                  <a:pt x="45987" y="17905"/>
                </a:cubicBezTo>
                <a:lnTo>
                  <a:pt x="46492" y="17680"/>
                </a:lnTo>
                <a:close/>
                <a:moveTo>
                  <a:pt x="37199" y="20431"/>
                </a:moveTo>
                <a:lnTo>
                  <a:pt x="37508" y="20965"/>
                </a:lnTo>
                <a:lnTo>
                  <a:pt x="36947" y="21274"/>
                </a:lnTo>
                <a:lnTo>
                  <a:pt x="36666" y="20712"/>
                </a:lnTo>
                <a:lnTo>
                  <a:pt x="37199" y="20431"/>
                </a:lnTo>
                <a:close/>
                <a:moveTo>
                  <a:pt x="20920" y="20401"/>
                </a:moveTo>
                <a:cubicBezTo>
                  <a:pt x="20344" y="20401"/>
                  <a:pt x="20344" y="21276"/>
                  <a:pt x="20920" y="21276"/>
                </a:cubicBezTo>
                <a:cubicBezTo>
                  <a:pt x="20937" y="21276"/>
                  <a:pt x="20954" y="21275"/>
                  <a:pt x="20972" y="21274"/>
                </a:cubicBezTo>
                <a:cubicBezTo>
                  <a:pt x="20990" y="21275"/>
                  <a:pt x="21007" y="21276"/>
                  <a:pt x="21024" y="21276"/>
                </a:cubicBezTo>
                <a:cubicBezTo>
                  <a:pt x="21600" y="21276"/>
                  <a:pt x="21600" y="20401"/>
                  <a:pt x="21024" y="20401"/>
                </a:cubicBezTo>
                <a:cubicBezTo>
                  <a:pt x="21007" y="20401"/>
                  <a:pt x="20990" y="20402"/>
                  <a:pt x="20972" y="20403"/>
                </a:cubicBezTo>
                <a:cubicBezTo>
                  <a:pt x="20954" y="20402"/>
                  <a:pt x="20937" y="20401"/>
                  <a:pt x="20920" y="20401"/>
                </a:cubicBezTo>
                <a:close/>
                <a:moveTo>
                  <a:pt x="25216" y="20150"/>
                </a:moveTo>
                <a:cubicBezTo>
                  <a:pt x="25205" y="20150"/>
                  <a:pt x="25194" y="20150"/>
                  <a:pt x="25183" y="20151"/>
                </a:cubicBezTo>
                <a:cubicBezTo>
                  <a:pt x="24874" y="20151"/>
                  <a:pt x="24622" y="20403"/>
                  <a:pt x="24622" y="20712"/>
                </a:cubicBezTo>
                <a:cubicBezTo>
                  <a:pt x="24641" y="21052"/>
                  <a:pt x="24927" y="21278"/>
                  <a:pt x="25214" y="21278"/>
                </a:cubicBezTo>
                <a:cubicBezTo>
                  <a:pt x="25354" y="21278"/>
                  <a:pt x="25494" y="21225"/>
                  <a:pt x="25604" y="21105"/>
                </a:cubicBezTo>
                <a:cubicBezTo>
                  <a:pt x="25934" y="20748"/>
                  <a:pt x="25699" y="20150"/>
                  <a:pt x="25216" y="20150"/>
                </a:cubicBezTo>
                <a:close/>
                <a:moveTo>
                  <a:pt x="53174" y="20235"/>
                </a:moveTo>
                <a:cubicBezTo>
                  <a:pt x="52837" y="20235"/>
                  <a:pt x="52556" y="20516"/>
                  <a:pt x="52556" y="20853"/>
                </a:cubicBezTo>
                <a:cubicBezTo>
                  <a:pt x="52556" y="21219"/>
                  <a:pt x="52861" y="21467"/>
                  <a:pt x="53180" y="21467"/>
                </a:cubicBezTo>
                <a:cubicBezTo>
                  <a:pt x="53325" y="21467"/>
                  <a:pt x="53472" y="21416"/>
                  <a:pt x="53595" y="21302"/>
                </a:cubicBezTo>
                <a:cubicBezTo>
                  <a:pt x="53988" y="20909"/>
                  <a:pt x="53735" y="20263"/>
                  <a:pt x="53174" y="20235"/>
                </a:cubicBezTo>
                <a:close/>
                <a:moveTo>
                  <a:pt x="54408" y="20656"/>
                </a:moveTo>
                <a:cubicBezTo>
                  <a:pt x="54209" y="20656"/>
                  <a:pt x="54019" y="20768"/>
                  <a:pt x="53932" y="20965"/>
                </a:cubicBezTo>
                <a:cubicBezTo>
                  <a:pt x="53791" y="21189"/>
                  <a:pt x="53847" y="21498"/>
                  <a:pt x="54072" y="21667"/>
                </a:cubicBezTo>
                <a:lnTo>
                  <a:pt x="54577" y="20684"/>
                </a:lnTo>
                <a:cubicBezTo>
                  <a:pt x="54522" y="20665"/>
                  <a:pt x="54464" y="20656"/>
                  <a:pt x="54408" y="20656"/>
                </a:cubicBezTo>
                <a:close/>
                <a:moveTo>
                  <a:pt x="26531" y="20516"/>
                </a:moveTo>
                <a:cubicBezTo>
                  <a:pt x="25997" y="20516"/>
                  <a:pt x="25745" y="21133"/>
                  <a:pt x="26110" y="21498"/>
                </a:cubicBezTo>
                <a:cubicBezTo>
                  <a:pt x="26229" y="21618"/>
                  <a:pt x="26376" y="21671"/>
                  <a:pt x="26518" y="21671"/>
                </a:cubicBezTo>
                <a:cubicBezTo>
                  <a:pt x="26813" y="21671"/>
                  <a:pt x="27092" y="21445"/>
                  <a:pt x="27092" y="21105"/>
                </a:cubicBezTo>
                <a:cubicBezTo>
                  <a:pt x="27120" y="20768"/>
                  <a:pt x="26840" y="20516"/>
                  <a:pt x="26531" y="20516"/>
                </a:cubicBezTo>
                <a:close/>
                <a:moveTo>
                  <a:pt x="22184" y="20738"/>
                </a:moveTo>
                <a:cubicBezTo>
                  <a:pt x="21551" y="20738"/>
                  <a:pt x="21551" y="21725"/>
                  <a:pt x="22184" y="21725"/>
                </a:cubicBezTo>
                <a:cubicBezTo>
                  <a:pt x="22201" y="21725"/>
                  <a:pt x="22218" y="21724"/>
                  <a:pt x="22235" y="21723"/>
                </a:cubicBezTo>
                <a:cubicBezTo>
                  <a:pt x="22825" y="21667"/>
                  <a:pt x="22825" y="20796"/>
                  <a:pt x="22235" y="20740"/>
                </a:cubicBezTo>
                <a:cubicBezTo>
                  <a:pt x="22218" y="20739"/>
                  <a:pt x="22201" y="20738"/>
                  <a:pt x="22184" y="20738"/>
                </a:cubicBezTo>
                <a:close/>
                <a:moveTo>
                  <a:pt x="32033" y="20796"/>
                </a:moveTo>
                <a:cubicBezTo>
                  <a:pt x="31753" y="20796"/>
                  <a:pt x="31500" y="20993"/>
                  <a:pt x="31416" y="21274"/>
                </a:cubicBezTo>
                <a:cubicBezTo>
                  <a:pt x="31360" y="21554"/>
                  <a:pt x="31500" y="21835"/>
                  <a:pt x="31753" y="21976"/>
                </a:cubicBezTo>
                <a:cubicBezTo>
                  <a:pt x="31837" y="22022"/>
                  <a:pt x="31931" y="22044"/>
                  <a:pt x="32025" y="22044"/>
                </a:cubicBezTo>
                <a:cubicBezTo>
                  <a:pt x="32214" y="22044"/>
                  <a:pt x="32408" y="21957"/>
                  <a:pt x="32539" y="21807"/>
                </a:cubicBezTo>
                <a:cubicBezTo>
                  <a:pt x="32595" y="21723"/>
                  <a:pt x="32623" y="21667"/>
                  <a:pt x="32679" y="21582"/>
                </a:cubicBezTo>
                <a:lnTo>
                  <a:pt x="32679" y="21582"/>
                </a:lnTo>
                <a:lnTo>
                  <a:pt x="32651" y="21611"/>
                </a:lnTo>
                <a:cubicBezTo>
                  <a:pt x="32651" y="21498"/>
                  <a:pt x="32651" y="21414"/>
                  <a:pt x="32651" y="21330"/>
                </a:cubicBezTo>
                <a:cubicBezTo>
                  <a:pt x="32595" y="21021"/>
                  <a:pt x="32342" y="20796"/>
                  <a:pt x="32033" y="20796"/>
                </a:cubicBezTo>
                <a:close/>
                <a:moveTo>
                  <a:pt x="27794" y="20881"/>
                </a:moveTo>
                <a:cubicBezTo>
                  <a:pt x="27457" y="20881"/>
                  <a:pt x="27205" y="21105"/>
                  <a:pt x="27205" y="21442"/>
                </a:cubicBezTo>
                <a:cubicBezTo>
                  <a:pt x="27166" y="21809"/>
                  <a:pt x="27459" y="22056"/>
                  <a:pt x="27774" y="22056"/>
                </a:cubicBezTo>
                <a:cubicBezTo>
                  <a:pt x="27917" y="22056"/>
                  <a:pt x="28065" y="22005"/>
                  <a:pt x="28187" y="21891"/>
                </a:cubicBezTo>
                <a:cubicBezTo>
                  <a:pt x="28552" y="21554"/>
                  <a:pt x="28328" y="20909"/>
                  <a:pt x="27794" y="20881"/>
                </a:cubicBezTo>
                <a:close/>
                <a:moveTo>
                  <a:pt x="19364" y="21467"/>
                </a:moveTo>
                <a:cubicBezTo>
                  <a:pt x="19357" y="21467"/>
                  <a:pt x="19350" y="21468"/>
                  <a:pt x="19344" y="21470"/>
                </a:cubicBezTo>
                <a:cubicBezTo>
                  <a:pt x="19231" y="21498"/>
                  <a:pt x="19119" y="21582"/>
                  <a:pt x="19091" y="21723"/>
                </a:cubicBezTo>
                <a:cubicBezTo>
                  <a:pt x="19091" y="21807"/>
                  <a:pt x="19203" y="21919"/>
                  <a:pt x="19344" y="22116"/>
                </a:cubicBezTo>
                <a:cubicBezTo>
                  <a:pt x="19484" y="21919"/>
                  <a:pt x="19596" y="21807"/>
                  <a:pt x="19568" y="21695"/>
                </a:cubicBezTo>
                <a:lnTo>
                  <a:pt x="19596" y="21695"/>
                </a:lnTo>
                <a:cubicBezTo>
                  <a:pt x="19596" y="21617"/>
                  <a:pt x="19452" y="21467"/>
                  <a:pt x="19364" y="21467"/>
                </a:cubicBezTo>
                <a:close/>
                <a:moveTo>
                  <a:pt x="23587" y="21104"/>
                </a:moveTo>
                <a:cubicBezTo>
                  <a:pt x="23577" y="21104"/>
                  <a:pt x="23566" y="21105"/>
                  <a:pt x="23555" y="21105"/>
                </a:cubicBezTo>
                <a:cubicBezTo>
                  <a:pt x="23274" y="21105"/>
                  <a:pt x="23050" y="21330"/>
                  <a:pt x="23050" y="21582"/>
                </a:cubicBezTo>
                <a:lnTo>
                  <a:pt x="23050" y="21611"/>
                </a:lnTo>
                <a:cubicBezTo>
                  <a:pt x="23050" y="21917"/>
                  <a:pt x="23297" y="22118"/>
                  <a:pt x="23561" y="22118"/>
                </a:cubicBezTo>
                <a:cubicBezTo>
                  <a:pt x="23685" y="22118"/>
                  <a:pt x="23812" y="22074"/>
                  <a:pt x="23920" y="21976"/>
                </a:cubicBezTo>
                <a:cubicBezTo>
                  <a:pt x="24221" y="21647"/>
                  <a:pt x="24015" y="21104"/>
                  <a:pt x="23587" y="21104"/>
                </a:cubicBezTo>
                <a:close/>
                <a:moveTo>
                  <a:pt x="51499" y="21131"/>
                </a:moveTo>
                <a:cubicBezTo>
                  <a:pt x="51183" y="21131"/>
                  <a:pt x="50928" y="21402"/>
                  <a:pt x="50928" y="21723"/>
                </a:cubicBezTo>
                <a:cubicBezTo>
                  <a:pt x="50928" y="22083"/>
                  <a:pt x="51222" y="22328"/>
                  <a:pt x="51535" y="22328"/>
                </a:cubicBezTo>
                <a:cubicBezTo>
                  <a:pt x="51685" y="22328"/>
                  <a:pt x="51839" y="22272"/>
                  <a:pt x="51966" y="22144"/>
                </a:cubicBezTo>
                <a:cubicBezTo>
                  <a:pt x="52331" y="21779"/>
                  <a:pt x="52079" y="21133"/>
                  <a:pt x="51545" y="21133"/>
                </a:cubicBezTo>
                <a:cubicBezTo>
                  <a:pt x="51530" y="21132"/>
                  <a:pt x="51514" y="21131"/>
                  <a:pt x="51499" y="21131"/>
                </a:cubicBezTo>
                <a:close/>
                <a:moveTo>
                  <a:pt x="20467" y="21723"/>
                </a:moveTo>
                <a:cubicBezTo>
                  <a:pt x="20411" y="21807"/>
                  <a:pt x="20242" y="21947"/>
                  <a:pt x="20242" y="22088"/>
                </a:cubicBezTo>
                <a:cubicBezTo>
                  <a:pt x="20214" y="22284"/>
                  <a:pt x="20383" y="22453"/>
                  <a:pt x="20579" y="22453"/>
                </a:cubicBezTo>
                <a:cubicBezTo>
                  <a:pt x="20776" y="22453"/>
                  <a:pt x="20944" y="22284"/>
                  <a:pt x="20944" y="22088"/>
                </a:cubicBezTo>
                <a:cubicBezTo>
                  <a:pt x="20944" y="21863"/>
                  <a:pt x="20776" y="21751"/>
                  <a:pt x="20467" y="21723"/>
                </a:cubicBezTo>
                <a:close/>
                <a:moveTo>
                  <a:pt x="29038" y="21311"/>
                </a:moveTo>
                <a:cubicBezTo>
                  <a:pt x="28898" y="21311"/>
                  <a:pt x="28756" y="21359"/>
                  <a:pt x="28636" y="21470"/>
                </a:cubicBezTo>
                <a:cubicBezTo>
                  <a:pt x="28243" y="21835"/>
                  <a:pt x="28496" y="22481"/>
                  <a:pt x="29030" y="22509"/>
                </a:cubicBezTo>
                <a:cubicBezTo>
                  <a:pt x="29045" y="22510"/>
                  <a:pt x="29061" y="22511"/>
                  <a:pt x="29076" y="22511"/>
                </a:cubicBezTo>
                <a:cubicBezTo>
                  <a:pt x="29392" y="22511"/>
                  <a:pt x="29647" y="22241"/>
                  <a:pt x="29647" y="21919"/>
                </a:cubicBezTo>
                <a:cubicBezTo>
                  <a:pt x="29667" y="21567"/>
                  <a:pt x="29359" y="21311"/>
                  <a:pt x="29038" y="21311"/>
                </a:cubicBezTo>
                <a:close/>
                <a:moveTo>
                  <a:pt x="24818" y="21442"/>
                </a:moveTo>
                <a:lnTo>
                  <a:pt x="24818" y="21470"/>
                </a:lnTo>
                <a:cubicBezTo>
                  <a:pt x="24341" y="21470"/>
                  <a:pt x="24116" y="22032"/>
                  <a:pt x="24425" y="22369"/>
                </a:cubicBezTo>
                <a:cubicBezTo>
                  <a:pt x="24536" y="22480"/>
                  <a:pt x="24675" y="22530"/>
                  <a:pt x="24811" y="22530"/>
                </a:cubicBezTo>
                <a:cubicBezTo>
                  <a:pt x="25087" y="22530"/>
                  <a:pt x="25352" y="22323"/>
                  <a:pt x="25352" y="22004"/>
                </a:cubicBezTo>
                <a:cubicBezTo>
                  <a:pt x="25380" y="21695"/>
                  <a:pt x="25127" y="21442"/>
                  <a:pt x="24818" y="21442"/>
                </a:cubicBezTo>
                <a:close/>
                <a:moveTo>
                  <a:pt x="43039" y="21349"/>
                </a:moveTo>
                <a:cubicBezTo>
                  <a:pt x="42367" y="21349"/>
                  <a:pt x="42147" y="22299"/>
                  <a:pt x="42786" y="22565"/>
                </a:cubicBezTo>
                <a:cubicBezTo>
                  <a:pt x="42878" y="22611"/>
                  <a:pt x="42975" y="22633"/>
                  <a:pt x="43071" y="22633"/>
                </a:cubicBezTo>
                <a:cubicBezTo>
                  <a:pt x="43268" y="22633"/>
                  <a:pt x="43459" y="22539"/>
                  <a:pt x="43572" y="22369"/>
                </a:cubicBezTo>
                <a:cubicBezTo>
                  <a:pt x="43628" y="22284"/>
                  <a:pt x="43656" y="22228"/>
                  <a:pt x="43713" y="22144"/>
                </a:cubicBezTo>
                <a:lnTo>
                  <a:pt x="43713" y="21947"/>
                </a:lnTo>
                <a:cubicBezTo>
                  <a:pt x="43684" y="21639"/>
                  <a:pt x="43460" y="21386"/>
                  <a:pt x="43151" y="21358"/>
                </a:cubicBezTo>
                <a:cubicBezTo>
                  <a:pt x="43112" y="21352"/>
                  <a:pt x="43075" y="21349"/>
                  <a:pt x="43039" y="21349"/>
                </a:cubicBezTo>
                <a:close/>
                <a:moveTo>
                  <a:pt x="52809" y="21582"/>
                </a:moveTo>
                <a:cubicBezTo>
                  <a:pt x="52303" y="21582"/>
                  <a:pt x="52023" y="22200"/>
                  <a:pt x="52388" y="22565"/>
                </a:cubicBezTo>
                <a:cubicBezTo>
                  <a:pt x="52507" y="22684"/>
                  <a:pt x="52653" y="22738"/>
                  <a:pt x="52796" y="22738"/>
                </a:cubicBezTo>
                <a:cubicBezTo>
                  <a:pt x="53091" y="22738"/>
                  <a:pt x="53370" y="22512"/>
                  <a:pt x="53370" y="22172"/>
                </a:cubicBezTo>
                <a:cubicBezTo>
                  <a:pt x="53370" y="21863"/>
                  <a:pt x="53118" y="21582"/>
                  <a:pt x="52809" y="21582"/>
                </a:cubicBezTo>
                <a:close/>
                <a:moveTo>
                  <a:pt x="36806" y="21695"/>
                </a:moveTo>
                <a:lnTo>
                  <a:pt x="37143" y="22284"/>
                </a:lnTo>
                <a:cubicBezTo>
                  <a:pt x="37126" y="22283"/>
                  <a:pt x="37108" y="22282"/>
                  <a:pt x="37091" y="22282"/>
                </a:cubicBezTo>
                <a:cubicBezTo>
                  <a:pt x="36806" y="22282"/>
                  <a:pt x="36578" y="22498"/>
                  <a:pt x="36525" y="22790"/>
                </a:cubicBezTo>
                <a:cubicBezTo>
                  <a:pt x="36469" y="22453"/>
                  <a:pt x="36469" y="22144"/>
                  <a:pt x="36160" y="21976"/>
                </a:cubicBezTo>
                <a:lnTo>
                  <a:pt x="36806" y="21695"/>
                </a:lnTo>
                <a:close/>
                <a:moveTo>
                  <a:pt x="48543" y="21645"/>
                </a:moveTo>
                <a:cubicBezTo>
                  <a:pt x="48385" y="21645"/>
                  <a:pt x="48223" y="21704"/>
                  <a:pt x="48092" y="21835"/>
                </a:cubicBezTo>
                <a:cubicBezTo>
                  <a:pt x="47727" y="22228"/>
                  <a:pt x="48008" y="22874"/>
                  <a:pt x="48541" y="22874"/>
                </a:cubicBezTo>
                <a:cubicBezTo>
                  <a:pt x="48906" y="22874"/>
                  <a:pt x="49215" y="22593"/>
                  <a:pt x="49187" y="22228"/>
                </a:cubicBezTo>
                <a:lnTo>
                  <a:pt x="49187" y="22228"/>
                </a:lnTo>
                <a:lnTo>
                  <a:pt x="49159" y="22256"/>
                </a:lnTo>
                <a:cubicBezTo>
                  <a:pt x="49159" y="21882"/>
                  <a:pt x="48860" y="21645"/>
                  <a:pt x="48543" y="21645"/>
                </a:cubicBezTo>
                <a:close/>
                <a:moveTo>
                  <a:pt x="30321" y="21667"/>
                </a:moveTo>
                <a:cubicBezTo>
                  <a:pt x="29984" y="21667"/>
                  <a:pt x="29731" y="21919"/>
                  <a:pt x="29703" y="22256"/>
                </a:cubicBezTo>
                <a:cubicBezTo>
                  <a:pt x="29684" y="22629"/>
                  <a:pt x="30007" y="22892"/>
                  <a:pt x="30338" y="22892"/>
                </a:cubicBezTo>
                <a:cubicBezTo>
                  <a:pt x="30480" y="22892"/>
                  <a:pt x="30624" y="22843"/>
                  <a:pt x="30742" y="22734"/>
                </a:cubicBezTo>
                <a:cubicBezTo>
                  <a:pt x="31135" y="22341"/>
                  <a:pt x="30882" y="21667"/>
                  <a:pt x="30321" y="21667"/>
                </a:cubicBezTo>
                <a:close/>
                <a:moveTo>
                  <a:pt x="21815" y="22059"/>
                </a:moveTo>
                <a:cubicBezTo>
                  <a:pt x="21225" y="22059"/>
                  <a:pt x="21258" y="22907"/>
                  <a:pt x="21795" y="22907"/>
                </a:cubicBezTo>
                <a:cubicBezTo>
                  <a:pt x="21819" y="22907"/>
                  <a:pt x="21844" y="22906"/>
                  <a:pt x="21870" y="22902"/>
                </a:cubicBezTo>
                <a:cubicBezTo>
                  <a:pt x="22376" y="22846"/>
                  <a:pt x="22348" y="22088"/>
                  <a:pt x="21842" y="22060"/>
                </a:cubicBezTo>
                <a:cubicBezTo>
                  <a:pt x="21833" y="22059"/>
                  <a:pt x="21824" y="22059"/>
                  <a:pt x="21815" y="22059"/>
                </a:cubicBezTo>
                <a:close/>
                <a:moveTo>
                  <a:pt x="26100" y="21805"/>
                </a:moveTo>
                <a:cubicBezTo>
                  <a:pt x="26085" y="21805"/>
                  <a:pt x="26069" y="21806"/>
                  <a:pt x="26054" y="21807"/>
                </a:cubicBezTo>
                <a:cubicBezTo>
                  <a:pt x="25576" y="21807"/>
                  <a:pt x="25324" y="22425"/>
                  <a:pt x="25689" y="22762"/>
                </a:cubicBezTo>
                <a:cubicBezTo>
                  <a:pt x="25803" y="22867"/>
                  <a:pt x="25940" y="22915"/>
                  <a:pt x="26073" y="22915"/>
                </a:cubicBezTo>
                <a:cubicBezTo>
                  <a:pt x="26366" y="22915"/>
                  <a:pt x="26643" y="22687"/>
                  <a:pt x="26643" y="22341"/>
                </a:cubicBezTo>
                <a:cubicBezTo>
                  <a:pt x="26617" y="22047"/>
                  <a:pt x="26388" y="21805"/>
                  <a:pt x="26100" y="21805"/>
                </a:cubicBezTo>
                <a:close/>
                <a:moveTo>
                  <a:pt x="49879" y="22030"/>
                </a:moveTo>
                <a:cubicBezTo>
                  <a:pt x="49864" y="22030"/>
                  <a:pt x="49848" y="22030"/>
                  <a:pt x="49833" y="22032"/>
                </a:cubicBezTo>
                <a:cubicBezTo>
                  <a:pt x="49299" y="22032"/>
                  <a:pt x="49047" y="22649"/>
                  <a:pt x="49412" y="23042"/>
                </a:cubicBezTo>
                <a:cubicBezTo>
                  <a:pt x="49530" y="23161"/>
                  <a:pt x="49678" y="23214"/>
                  <a:pt x="49823" y="23214"/>
                </a:cubicBezTo>
                <a:cubicBezTo>
                  <a:pt x="50127" y="23214"/>
                  <a:pt x="50422" y="22982"/>
                  <a:pt x="50422" y="22621"/>
                </a:cubicBezTo>
                <a:cubicBezTo>
                  <a:pt x="50422" y="22300"/>
                  <a:pt x="50193" y="22030"/>
                  <a:pt x="49879" y="22030"/>
                </a:cubicBezTo>
                <a:close/>
                <a:moveTo>
                  <a:pt x="31640" y="22032"/>
                </a:moveTo>
                <a:cubicBezTo>
                  <a:pt x="31304" y="22032"/>
                  <a:pt x="31051" y="22312"/>
                  <a:pt x="31023" y="22649"/>
                </a:cubicBezTo>
                <a:lnTo>
                  <a:pt x="31023" y="22621"/>
                </a:lnTo>
                <a:lnTo>
                  <a:pt x="31023" y="22621"/>
                </a:lnTo>
                <a:cubicBezTo>
                  <a:pt x="31003" y="23008"/>
                  <a:pt x="31304" y="23275"/>
                  <a:pt x="31631" y="23275"/>
                </a:cubicBezTo>
                <a:cubicBezTo>
                  <a:pt x="31778" y="23275"/>
                  <a:pt x="31931" y="23221"/>
                  <a:pt x="32062" y="23099"/>
                </a:cubicBezTo>
                <a:cubicBezTo>
                  <a:pt x="32455" y="22734"/>
                  <a:pt x="32202" y="22060"/>
                  <a:pt x="31640" y="22032"/>
                </a:cubicBezTo>
                <a:close/>
                <a:moveTo>
                  <a:pt x="23169" y="22406"/>
                </a:moveTo>
                <a:cubicBezTo>
                  <a:pt x="23057" y="22406"/>
                  <a:pt x="22943" y="22447"/>
                  <a:pt x="22853" y="22537"/>
                </a:cubicBezTo>
                <a:cubicBezTo>
                  <a:pt x="22544" y="22846"/>
                  <a:pt x="22769" y="23351"/>
                  <a:pt x="23190" y="23351"/>
                </a:cubicBezTo>
                <a:cubicBezTo>
                  <a:pt x="23443" y="23351"/>
                  <a:pt x="23639" y="23127"/>
                  <a:pt x="23639" y="22874"/>
                </a:cubicBezTo>
                <a:cubicBezTo>
                  <a:pt x="23639" y="22588"/>
                  <a:pt x="23407" y="22406"/>
                  <a:pt x="23169" y="22406"/>
                </a:cubicBezTo>
                <a:close/>
                <a:moveTo>
                  <a:pt x="45596" y="22110"/>
                </a:moveTo>
                <a:cubicBezTo>
                  <a:pt x="45438" y="22110"/>
                  <a:pt x="45275" y="22172"/>
                  <a:pt x="45144" y="22312"/>
                </a:cubicBezTo>
                <a:cubicBezTo>
                  <a:pt x="44779" y="22705"/>
                  <a:pt x="45060" y="23351"/>
                  <a:pt x="45622" y="23351"/>
                </a:cubicBezTo>
                <a:cubicBezTo>
                  <a:pt x="45959" y="23351"/>
                  <a:pt x="46211" y="23070"/>
                  <a:pt x="46211" y="22734"/>
                </a:cubicBezTo>
                <a:cubicBezTo>
                  <a:pt x="46211" y="22359"/>
                  <a:pt x="45912" y="22110"/>
                  <a:pt x="45596" y="22110"/>
                </a:cubicBezTo>
                <a:close/>
                <a:moveTo>
                  <a:pt x="27434" y="22255"/>
                </a:moveTo>
                <a:cubicBezTo>
                  <a:pt x="27423" y="22255"/>
                  <a:pt x="27412" y="22256"/>
                  <a:pt x="27401" y="22256"/>
                </a:cubicBezTo>
                <a:cubicBezTo>
                  <a:pt x="27092" y="22256"/>
                  <a:pt x="26840" y="22481"/>
                  <a:pt x="26840" y="22790"/>
                </a:cubicBezTo>
                <a:lnTo>
                  <a:pt x="26840" y="22818"/>
                </a:lnTo>
                <a:cubicBezTo>
                  <a:pt x="26840" y="23158"/>
                  <a:pt x="27119" y="23384"/>
                  <a:pt x="27414" y="23384"/>
                </a:cubicBezTo>
                <a:cubicBezTo>
                  <a:pt x="27557" y="23384"/>
                  <a:pt x="27703" y="23330"/>
                  <a:pt x="27822" y="23211"/>
                </a:cubicBezTo>
                <a:cubicBezTo>
                  <a:pt x="28179" y="22854"/>
                  <a:pt x="27919" y="22255"/>
                  <a:pt x="27434" y="22255"/>
                </a:cubicBezTo>
                <a:close/>
                <a:moveTo>
                  <a:pt x="37559" y="2826"/>
                </a:moveTo>
                <a:cubicBezTo>
                  <a:pt x="37300" y="2826"/>
                  <a:pt x="37051" y="2987"/>
                  <a:pt x="36947" y="3222"/>
                </a:cubicBezTo>
                <a:cubicBezTo>
                  <a:pt x="36834" y="3502"/>
                  <a:pt x="36947" y="3811"/>
                  <a:pt x="37171" y="3980"/>
                </a:cubicBezTo>
                <a:lnTo>
                  <a:pt x="37340" y="4092"/>
                </a:lnTo>
                <a:lnTo>
                  <a:pt x="37312" y="4092"/>
                </a:lnTo>
                <a:cubicBezTo>
                  <a:pt x="37350" y="4098"/>
                  <a:pt x="37389" y="4101"/>
                  <a:pt x="37427" y="4101"/>
                </a:cubicBezTo>
                <a:cubicBezTo>
                  <a:pt x="37724" y="4101"/>
                  <a:pt x="38005" y="3916"/>
                  <a:pt x="38154" y="3643"/>
                </a:cubicBezTo>
                <a:lnTo>
                  <a:pt x="38154" y="3643"/>
                </a:lnTo>
                <a:cubicBezTo>
                  <a:pt x="38098" y="3980"/>
                  <a:pt x="38266" y="4317"/>
                  <a:pt x="38603" y="4485"/>
                </a:cubicBezTo>
                <a:cubicBezTo>
                  <a:pt x="38546" y="4472"/>
                  <a:pt x="38489" y="4466"/>
                  <a:pt x="38433" y="4466"/>
                </a:cubicBezTo>
                <a:cubicBezTo>
                  <a:pt x="38130" y="4466"/>
                  <a:pt x="37855" y="4650"/>
                  <a:pt x="37761" y="4934"/>
                </a:cubicBezTo>
                <a:cubicBezTo>
                  <a:pt x="37845" y="4597"/>
                  <a:pt x="37648" y="4232"/>
                  <a:pt x="37340" y="4120"/>
                </a:cubicBezTo>
                <a:cubicBezTo>
                  <a:pt x="37281" y="4105"/>
                  <a:pt x="37222" y="4098"/>
                  <a:pt x="37166" y="4098"/>
                </a:cubicBezTo>
                <a:cubicBezTo>
                  <a:pt x="36788" y="4098"/>
                  <a:pt x="36473" y="4407"/>
                  <a:pt x="36497" y="4822"/>
                </a:cubicBezTo>
                <a:cubicBezTo>
                  <a:pt x="36554" y="5075"/>
                  <a:pt x="36722" y="5271"/>
                  <a:pt x="36947" y="5383"/>
                </a:cubicBezTo>
                <a:cubicBezTo>
                  <a:pt x="36883" y="5367"/>
                  <a:pt x="36818" y="5359"/>
                  <a:pt x="36753" y="5359"/>
                </a:cubicBezTo>
                <a:cubicBezTo>
                  <a:pt x="36477" y="5359"/>
                  <a:pt x="36207" y="5503"/>
                  <a:pt x="36048" y="5776"/>
                </a:cubicBezTo>
                <a:cubicBezTo>
                  <a:pt x="36104" y="5440"/>
                  <a:pt x="35908" y="5131"/>
                  <a:pt x="35627" y="4990"/>
                </a:cubicBezTo>
                <a:cubicBezTo>
                  <a:pt x="35584" y="4983"/>
                  <a:pt x="35541" y="4980"/>
                  <a:pt x="35498" y="4980"/>
                </a:cubicBezTo>
                <a:cubicBezTo>
                  <a:pt x="35211" y="4980"/>
                  <a:pt x="34943" y="5138"/>
                  <a:pt x="34818" y="5401"/>
                </a:cubicBezTo>
                <a:lnTo>
                  <a:pt x="34818" y="5401"/>
                </a:lnTo>
                <a:cubicBezTo>
                  <a:pt x="34817" y="5414"/>
                  <a:pt x="34815" y="5426"/>
                  <a:pt x="34813" y="5440"/>
                </a:cubicBezTo>
                <a:cubicBezTo>
                  <a:pt x="34811" y="5444"/>
                  <a:pt x="34809" y="5449"/>
                  <a:pt x="34806" y="5453"/>
                </a:cubicBezTo>
                <a:lnTo>
                  <a:pt x="34806" y="5453"/>
                </a:lnTo>
                <a:cubicBezTo>
                  <a:pt x="34808" y="5439"/>
                  <a:pt x="34810" y="5425"/>
                  <a:pt x="34813" y="5411"/>
                </a:cubicBezTo>
                <a:cubicBezTo>
                  <a:pt x="34815" y="5408"/>
                  <a:pt x="34816" y="5404"/>
                  <a:pt x="34818" y="5401"/>
                </a:cubicBezTo>
                <a:lnTo>
                  <a:pt x="34818" y="5401"/>
                </a:lnTo>
                <a:cubicBezTo>
                  <a:pt x="34855" y="5051"/>
                  <a:pt x="34661" y="4733"/>
                  <a:pt x="34364" y="4597"/>
                </a:cubicBezTo>
                <a:lnTo>
                  <a:pt x="34364" y="4597"/>
                </a:lnTo>
                <a:cubicBezTo>
                  <a:pt x="34402" y="4604"/>
                  <a:pt x="34441" y="4607"/>
                  <a:pt x="34479" y="4607"/>
                </a:cubicBezTo>
                <a:cubicBezTo>
                  <a:pt x="34775" y="4607"/>
                  <a:pt x="35054" y="4421"/>
                  <a:pt x="35178" y="4148"/>
                </a:cubicBezTo>
                <a:lnTo>
                  <a:pt x="35178" y="4148"/>
                </a:lnTo>
                <a:cubicBezTo>
                  <a:pt x="35178" y="4148"/>
                  <a:pt x="35178" y="4148"/>
                  <a:pt x="35178" y="4148"/>
                </a:cubicBezTo>
                <a:lnTo>
                  <a:pt x="35178" y="3952"/>
                </a:lnTo>
                <a:cubicBezTo>
                  <a:pt x="35162" y="3564"/>
                  <a:pt x="34849" y="3344"/>
                  <a:pt x="34537" y="3344"/>
                </a:cubicBezTo>
                <a:cubicBezTo>
                  <a:pt x="34307" y="3344"/>
                  <a:pt x="34078" y="3464"/>
                  <a:pt x="33971" y="3727"/>
                </a:cubicBezTo>
                <a:cubicBezTo>
                  <a:pt x="33858" y="4008"/>
                  <a:pt x="33971" y="4317"/>
                  <a:pt x="34223" y="4485"/>
                </a:cubicBezTo>
                <a:lnTo>
                  <a:pt x="34364" y="4597"/>
                </a:lnTo>
                <a:cubicBezTo>
                  <a:pt x="33802" y="4597"/>
                  <a:pt x="33437" y="4878"/>
                  <a:pt x="33550" y="5299"/>
                </a:cubicBezTo>
                <a:cubicBezTo>
                  <a:pt x="33606" y="5524"/>
                  <a:pt x="33830" y="5692"/>
                  <a:pt x="33971" y="5889"/>
                </a:cubicBezTo>
                <a:cubicBezTo>
                  <a:pt x="33909" y="5868"/>
                  <a:pt x="33846" y="5858"/>
                  <a:pt x="33784" y="5858"/>
                </a:cubicBezTo>
                <a:cubicBezTo>
                  <a:pt x="33428" y="5858"/>
                  <a:pt x="33109" y="6184"/>
                  <a:pt x="33156" y="6591"/>
                </a:cubicBezTo>
                <a:cubicBezTo>
                  <a:pt x="33213" y="6815"/>
                  <a:pt x="33409" y="7012"/>
                  <a:pt x="33634" y="7096"/>
                </a:cubicBezTo>
                <a:cubicBezTo>
                  <a:pt x="33677" y="7103"/>
                  <a:pt x="33720" y="7107"/>
                  <a:pt x="33763" y="7107"/>
                </a:cubicBezTo>
                <a:cubicBezTo>
                  <a:pt x="34054" y="7107"/>
                  <a:pt x="34326" y="6944"/>
                  <a:pt x="34448" y="6675"/>
                </a:cubicBezTo>
                <a:cubicBezTo>
                  <a:pt x="34448" y="7068"/>
                  <a:pt x="34560" y="7349"/>
                  <a:pt x="34897" y="7461"/>
                </a:cubicBezTo>
                <a:cubicBezTo>
                  <a:pt x="34958" y="7479"/>
                  <a:pt x="35021" y="7488"/>
                  <a:pt x="35083" y="7488"/>
                </a:cubicBezTo>
                <a:cubicBezTo>
                  <a:pt x="35306" y="7488"/>
                  <a:pt x="35523" y="7372"/>
                  <a:pt x="35655" y="7152"/>
                </a:cubicBezTo>
                <a:lnTo>
                  <a:pt x="35936" y="7854"/>
                </a:lnTo>
                <a:lnTo>
                  <a:pt x="35374" y="8163"/>
                </a:lnTo>
                <a:cubicBezTo>
                  <a:pt x="35290" y="7770"/>
                  <a:pt x="35122" y="7573"/>
                  <a:pt x="34785" y="7545"/>
                </a:cubicBezTo>
                <a:cubicBezTo>
                  <a:pt x="34748" y="7537"/>
                  <a:pt x="34710" y="7533"/>
                  <a:pt x="34672" y="7533"/>
                </a:cubicBezTo>
                <a:cubicBezTo>
                  <a:pt x="34453" y="7533"/>
                  <a:pt x="34235" y="7667"/>
                  <a:pt x="34139" y="7882"/>
                </a:cubicBezTo>
                <a:cubicBezTo>
                  <a:pt x="33999" y="8163"/>
                  <a:pt x="34055" y="8444"/>
                  <a:pt x="34336" y="8752"/>
                </a:cubicBezTo>
                <a:lnTo>
                  <a:pt x="33634" y="9061"/>
                </a:lnTo>
                <a:cubicBezTo>
                  <a:pt x="33634" y="8658"/>
                  <a:pt x="33317" y="8419"/>
                  <a:pt x="32990" y="8419"/>
                </a:cubicBezTo>
                <a:cubicBezTo>
                  <a:pt x="32793" y="8419"/>
                  <a:pt x="32592" y="8506"/>
                  <a:pt x="32455" y="8696"/>
                </a:cubicBezTo>
                <a:cubicBezTo>
                  <a:pt x="32427" y="8752"/>
                  <a:pt x="32398" y="8780"/>
                  <a:pt x="32370" y="8808"/>
                </a:cubicBezTo>
                <a:cubicBezTo>
                  <a:pt x="32286" y="9117"/>
                  <a:pt x="32370" y="9426"/>
                  <a:pt x="32623" y="9623"/>
                </a:cubicBezTo>
                <a:lnTo>
                  <a:pt x="31977" y="9988"/>
                </a:lnTo>
                <a:cubicBezTo>
                  <a:pt x="32005" y="9679"/>
                  <a:pt x="31809" y="9426"/>
                  <a:pt x="31500" y="9342"/>
                </a:cubicBezTo>
                <a:cubicBezTo>
                  <a:pt x="31443" y="9323"/>
                  <a:pt x="31385" y="9314"/>
                  <a:pt x="31327" y="9314"/>
                </a:cubicBezTo>
                <a:cubicBezTo>
                  <a:pt x="31127" y="9314"/>
                  <a:pt x="30929" y="9421"/>
                  <a:pt x="30798" y="9595"/>
                </a:cubicBezTo>
                <a:cubicBezTo>
                  <a:pt x="30602" y="9903"/>
                  <a:pt x="30686" y="10325"/>
                  <a:pt x="30967" y="10521"/>
                </a:cubicBezTo>
                <a:lnTo>
                  <a:pt x="30265" y="10858"/>
                </a:lnTo>
                <a:cubicBezTo>
                  <a:pt x="30265" y="10589"/>
                  <a:pt x="30111" y="10346"/>
                  <a:pt x="29876" y="10228"/>
                </a:cubicBezTo>
                <a:lnTo>
                  <a:pt x="29876" y="10228"/>
                </a:lnTo>
                <a:cubicBezTo>
                  <a:pt x="29898" y="10231"/>
                  <a:pt x="29920" y="10233"/>
                  <a:pt x="29942" y="10233"/>
                </a:cubicBezTo>
                <a:cubicBezTo>
                  <a:pt x="29984" y="10233"/>
                  <a:pt x="30026" y="10226"/>
                  <a:pt x="30068" y="10212"/>
                </a:cubicBezTo>
                <a:cubicBezTo>
                  <a:pt x="30377" y="10184"/>
                  <a:pt x="30602" y="9931"/>
                  <a:pt x="30630" y="9651"/>
                </a:cubicBezTo>
                <a:cubicBezTo>
                  <a:pt x="30681" y="9203"/>
                  <a:pt x="30332" y="8925"/>
                  <a:pt x="29990" y="8925"/>
                </a:cubicBezTo>
                <a:cubicBezTo>
                  <a:pt x="29773" y="8925"/>
                  <a:pt x="29559" y="9036"/>
                  <a:pt x="29451" y="9286"/>
                </a:cubicBezTo>
                <a:cubicBezTo>
                  <a:pt x="29282" y="9567"/>
                  <a:pt x="29366" y="9903"/>
                  <a:pt x="29619" y="10072"/>
                </a:cubicBezTo>
                <a:cubicBezTo>
                  <a:pt x="29670" y="10122"/>
                  <a:pt x="29743" y="10173"/>
                  <a:pt x="29798" y="10203"/>
                </a:cubicBezTo>
                <a:lnTo>
                  <a:pt x="29798" y="10203"/>
                </a:lnTo>
                <a:cubicBezTo>
                  <a:pt x="29813" y="10206"/>
                  <a:pt x="29828" y="10209"/>
                  <a:pt x="29844" y="10212"/>
                </a:cubicBezTo>
                <a:cubicBezTo>
                  <a:pt x="29855" y="10217"/>
                  <a:pt x="29865" y="10222"/>
                  <a:pt x="29876" y="10228"/>
                </a:cubicBezTo>
                <a:lnTo>
                  <a:pt x="29876" y="10228"/>
                </a:lnTo>
                <a:cubicBezTo>
                  <a:pt x="29856" y="10224"/>
                  <a:pt x="29836" y="10219"/>
                  <a:pt x="29816" y="10212"/>
                </a:cubicBezTo>
                <a:cubicBezTo>
                  <a:pt x="29810" y="10209"/>
                  <a:pt x="29804" y="10206"/>
                  <a:pt x="29798" y="10203"/>
                </a:cubicBezTo>
                <a:lnTo>
                  <a:pt x="29798" y="10203"/>
                </a:lnTo>
                <a:cubicBezTo>
                  <a:pt x="29757" y="10196"/>
                  <a:pt x="29716" y="10193"/>
                  <a:pt x="29675" y="10193"/>
                </a:cubicBezTo>
                <a:cubicBezTo>
                  <a:pt x="29378" y="10193"/>
                  <a:pt x="29120" y="10377"/>
                  <a:pt x="29001" y="10661"/>
                </a:cubicBezTo>
                <a:cubicBezTo>
                  <a:pt x="29001" y="10577"/>
                  <a:pt x="29001" y="10493"/>
                  <a:pt x="29001" y="10409"/>
                </a:cubicBezTo>
                <a:cubicBezTo>
                  <a:pt x="28973" y="10128"/>
                  <a:pt x="28749" y="9875"/>
                  <a:pt x="28440" y="9847"/>
                </a:cubicBezTo>
                <a:cubicBezTo>
                  <a:pt x="28416" y="9845"/>
                  <a:pt x="28393" y="9844"/>
                  <a:pt x="28370" y="9844"/>
                </a:cubicBezTo>
                <a:cubicBezTo>
                  <a:pt x="28118" y="9844"/>
                  <a:pt x="27897" y="9983"/>
                  <a:pt x="27794" y="10240"/>
                </a:cubicBezTo>
                <a:cubicBezTo>
                  <a:pt x="27682" y="10493"/>
                  <a:pt x="27766" y="10830"/>
                  <a:pt x="28019" y="10970"/>
                </a:cubicBezTo>
                <a:lnTo>
                  <a:pt x="28187" y="11111"/>
                </a:lnTo>
                <a:lnTo>
                  <a:pt x="27935" y="11111"/>
                </a:lnTo>
                <a:cubicBezTo>
                  <a:pt x="27626" y="11111"/>
                  <a:pt x="27373" y="11363"/>
                  <a:pt x="27317" y="11644"/>
                </a:cubicBezTo>
                <a:cubicBezTo>
                  <a:pt x="27289" y="11925"/>
                  <a:pt x="27457" y="12206"/>
                  <a:pt x="27710" y="12318"/>
                </a:cubicBezTo>
                <a:cubicBezTo>
                  <a:pt x="27792" y="12351"/>
                  <a:pt x="27876" y="12367"/>
                  <a:pt x="27959" y="12367"/>
                </a:cubicBezTo>
                <a:cubicBezTo>
                  <a:pt x="28159" y="12367"/>
                  <a:pt x="28349" y="12272"/>
                  <a:pt x="28468" y="12093"/>
                </a:cubicBezTo>
                <a:cubicBezTo>
                  <a:pt x="28496" y="12037"/>
                  <a:pt x="28552" y="11981"/>
                  <a:pt x="28580" y="11925"/>
                </a:cubicBezTo>
                <a:lnTo>
                  <a:pt x="28608" y="11953"/>
                </a:lnTo>
                <a:cubicBezTo>
                  <a:pt x="28636" y="11588"/>
                  <a:pt x="28468" y="11251"/>
                  <a:pt x="28159" y="11111"/>
                </a:cubicBezTo>
                <a:lnTo>
                  <a:pt x="28159" y="11111"/>
                </a:lnTo>
                <a:cubicBezTo>
                  <a:pt x="28198" y="11117"/>
                  <a:pt x="28237" y="11120"/>
                  <a:pt x="28275" y="11120"/>
                </a:cubicBezTo>
                <a:cubicBezTo>
                  <a:pt x="28571" y="11120"/>
                  <a:pt x="28852" y="10935"/>
                  <a:pt x="29001" y="10661"/>
                </a:cubicBezTo>
                <a:lnTo>
                  <a:pt x="29001" y="10661"/>
                </a:lnTo>
                <a:cubicBezTo>
                  <a:pt x="28889" y="11054"/>
                  <a:pt x="29170" y="11279"/>
                  <a:pt x="29366" y="11532"/>
                </a:cubicBezTo>
                <a:cubicBezTo>
                  <a:pt x="29703" y="11476"/>
                  <a:pt x="30040" y="11504"/>
                  <a:pt x="30181" y="11167"/>
                </a:cubicBezTo>
                <a:lnTo>
                  <a:pt x="30489" y="11812"/>
                </a:lnTo>
                <a:lnTo>
                  <a:pt x="29900" y="12149"/>
                </a:lnTo>
                <a:cubicBezTo>
                  <a:pt x="29844" y="11869"/>
                  <a:pt x="29759" y="11588"/>
                  <a:pt x="29366" y="11532"/>
                </a:cubicBezTo>
                <a:cubicBezTo>
                  <a:pt x="29296" y="11512"/>
                  <a:pt x="29232" y="11502"/>
                  <a:pt x="29174" y="11502"/>
                </a:cubicBezTo>
                <a:cubicBezTo>
                  <a:pt x="28904" y="11502"/>
                  <a:pt x="28747" y="11699"/>
                  <a:pt x="28608" y="11953"/>
                </a:cubicBezTo>
                <a:cubicBezTo>
                  <a:pt x="28524" y="12290"/>
                  <a:pt x="28721" y="12627"/>
                  <a:pt x="29058" y="12767"/>
                </a:cubicBezTo>
                <a:lnTo>
                  <a:pt x="28889" y="12767"/>
                </a:lnTo>
                <a:cubicBezTo>
                  <a:pt x="28580" y="12767"/>
                  <a:pt x="28300" y="12992"/>
                  <a:pt x="28243" y="13300"/>
                </a:cubicBezTo>
                <a:cubicBezTo>
                  <a:pt x="28191" y="13735"/>
                  <a:pt x="28537" y="14019"/>
                  <a:pt x="28888" y="14019"/>
                </a:cubicBezTo>
                <a:cubicBezTo>
                  <a:pt x="29104" y="14019"/>
                  <a:pt x="29322" y="13911"/>
                  <a:pt x="29451" y="13665"/>
                </a:cubicBezTo>
                <a:cubicBezTo>
                  <a:pt x="29451" y="13646"/>
                  <a:pt x="29464" y="13627"/>
                  <a:pt x="29481" y="13599"/>
                </a:cubicBezTo>
                <a:lnTo>
                  <a:pt x="29481" y="13599"/>
                </a:lnTo>
                <a:cubicBezTo>
                  <a:pt x="29559" y="13238"/>
                  <a:pt x="29363" y="12906"/>
                  <a:pt x="29058" y="12767"/>
                </a:cubicBezTo>
                <a:lnTo>
                  <a:pt x="29058" y="12767"/>
                </a:lnTo>
                <a:cubicBezTo>
                  <a:pt x="29099" y="12775"/>
                  <a:pt x="29142" y="12779"/>
                  <a:pt x="29185" y="12779"/>
                </a:cubicBezTo>
                <a:cubicBezTo>
                  <a:pt x="29433" y="12779"/>
                  <a:pt x="29696" y="12646"/>
                  <a:pt x="29816" y="12430"/>
                </a:cubicBezTo>
                <a:cubicBezTo>
                  <a:pt x="29844" y="12599"/>
                  <a:pt x="29928" y="12739"/>
                  <a:pt x="30012" y="12907"/>
                </a:cubicBezTo>
                <a:cubicBezTo>
                  <a:pt x="30096" y="13020"/>
                  <a:pt x="30265" y="13076"/>
                  <a:pt x="30405" y="13104"/>
                </a:cubicBezTo>
                <a:cubicBezTo>
                  <a:pt x="30461" y="13121"/>
                  <a:pt x="30515" y="13128"/>
                  <a:pt x="30567" y="13128"/>
                </a:cubicBezTo>
                <a:cubicBezTo>
                  <a:pt x="30780" y="13128"/>
                  <a:pt x="30961" y="12998"/>
                  <a:pt x="31051" y="12795"/>
                </a:cubicBezTo>
                <a:cubicBezTo>
                  <a:pt x="31219" y="12514"/>
                  <a:pt x="31163" y="12234"/>
                  <a:pt x="30798" y="11897"/>
                </a:cubicBezTo>
                <a:cubicBezTo>
                  <a:pt x="31107" y="11897"/>
                  <a:pt x="31388" y="11728"/>
                  <a:pt x="31472" y="11419"/>
                </a:cubicBezTo>
                <a:cubicBezTo>
                  <a:pt x="31584" y="11139"/>
                  <a:pt x="31472" y="10830"/>
                  <a:pt x="31219" y="10661"/>
                </a:cubicBezTo>
                <a:lnTo>
                  <a:pt x="31921" y="10353"/>
                </a:lnTo>
                <a:lnTo>
                  <a:pt x="32202" y="10942"/>
                </a:lnTo>
                <a:cubicBezTo>
                  <a:pt x="31893" y="10942"/>
                  <a:pt x="31612" y="11195"/>
                  <a:pt x="31584" y="11532"/>
                </a:cubicBezTo>
                <a:cubicBezTo>
                  <a:pt x="31528" y="11812"/>
                  <a:pt x="31669" y="12065"/>
                  <a:pt x="31921" y="12177"/>
                </a:cubicBezTo>
                <a:cubicBezTo>
                  <a:pt x="32020" y="12231"/>
                  <a:pt x="32128" y="12257"/>
                  <a:pt x="32234" y="12257"/>
                </a:cubicBezTo>
                <a:cubicBezTo>
                  <a:pt x="32459" y="12257"/>
                  <a:pt x="32677" y="12144"/>
                  <a:pt x="32792" y="11953"/>
                </a:cubicBezTo>
                <a:cubicBezTo>
                  <a:pt x="32914" y="12406"/>
                  <a:pt x="33144" y="12643"/>
                  <a:pt x="33435" y="12643"/>
                </a:cubicBezTo>
                <a:cubicBezTo>
                  <a:pt x="33613" y="12643"/>
                  <a:pt x="33814" y="12555"/>
                  <a:pt x="34027" y="12374"/>
                </a:cubicBezTo>
                <a:lnTo>
                  <a:pt x="34308" y="12992"/>
                </a:lnTo>
                <a:lnTo>
                  <a:pt x="33858" y="13244"/>
                </a:lnTo>
                <a:cubicBezTo>
                  <a:pt x="33690" y="13048"/>
                  <a:pt x="33493" y="12907"/>
                  <a:pt x="33297" y="12767"/>
                </a:cubicBezTo>
                <a:cubicBezTo>
                  <a:pt x="33222" y="12729"/>
                  <a:pt x="33146" y="12712"/>
                  <a:pt x="33072" y="12712"/>
                </a:cubicBezTo>
                <a:cubicBezTo>
                  <a:pt x="32870" y="12712"/>
                  <a:pt x="32675" y="12842"/>
                  <a:pt x="32511" y="13048"/>
                </a:cubicBezTo>
                <a:cubicBezTo>
                  <a:pt x="32455" y="12655"/>
                  <a:pt x="32286" y="12346"/>
                  <a:pt x="31865" y="12346"/>
                </a:cubicBezTo>
                <a:cubicBezTo>
                  <a:pt x="31844" y="12344"/>
                  <a:pt x="31822" y="12342"/>
                  <a:pt x="31801" y="12342"/>
                </a:cubicBezTo>
                <a:cubicBezTo>
                  <a:pt x="31571" y="12342"/>
                  <a:pt x="31350" y="12480"/>
                  <a:pt x="31247" y="12711"/>
                </a:cubicBezTo>
                <a:cubicBezTo>
                  <a:pt x="31107" y="12992"/>
                  <a:pt x="31219" y="13357"/>
                  <a:pt x="31472" y="13525"/>
                </a:cubicBezTo>
                <a:lnTo>
                  <a:pt x="30798" y="13862"/>
                </a:lnTo>
                <a:cubicBezTo>
                  <a:pt x="30703" y="13480"/>
                  <a:pt x="30485" y="13220"/>
                  <a:pt x="30180" y="13220"/>
                </a:cubicBezTo>
                <a:cubicBezTo>
                  <a:pt x="30127" y="13220"/>
                  <a:pt x="30071" y="13228"/>
                  <a:pt x="30012" y="13244"/>
                </a:cubicBezTo>
                <a:cubicBezTo>
                  <a:pt x="29816" y="13329"/>
                  <a:pt x="29647" y="13441"/>
                  <a:pt x="29507" y="13609"/>
                </a:cubicBezTo>
                <a:cubicBezTo>
                  <a:pt x="29423" y="13918"/>
                  <a:pt x="29535" y="14227"/>
                  <a:pt x="29788" y="14423"/>
                </a:cubicBezTo>
                <a:lnTo>
                  <a:pt x="29114" y="14760"/>
                </a:lnTo>
                <a:cubicBezTo>
                  <a:pt x="29086" y="14367"/>
                  <a:pt x="28889" y="14143"/>
                  <a:pt x="28552" y="14115"/>
                </a:cubicBezTo>
                <a:cubicBezTo>
                  <a:pt x="28530" y="14113"/>
                  <a:pt x="28508" y="14112"/>
                  <a:pt x="28486" y="14112"/>
                </a:cubicBezTo>
                <a:cubicBezTo>
                  <a:pt x="28204" y="14112"/>
                  <a:pt x="27957" y="14275"/>
                  <a:pt x="27878" y="14536"/>
                </a:cubicBezTo>
                <a:cubicBezTo>
                  <a:pt x="27794" y="14816"/>
                  <a:pt x="27935" y="15153"/>
                  <a:pt x="28187" y="15294"/>
                </a:cubicBezTo>
                <a:cubicBezTo>
                  <a:pt x="28290" y="15350"/>
                  <a:pt x="28390" y="15378"/>
                  <a:pt x="28488" y="15378"/>
                </a:cubicBezTo>
                <a:cubicBezTo>
                  <a:pt x="28683" y="15378"/>
                  <a:pt x="28870" y="15266"/>
                  <a:pt x="29058" y="15041"/>
                </a:cubicBezTo>
                <a:lnTo>
                  <a:pt x="29394" y="15743"/>
                </a:lnTo>
                <a:cubicBezTo>
                  <a:pt x="29030" y="15771"/>
                  <a:pt x="28805" y="15939"/>
                  <a:pt x="28749" y="16276"/>
                </a:cubicBezTo>
                <a:cubicBezTo>
                  <a:pt x="28693" y="16557"/>
                  <a:pt x="28833" y="16838"/>
                  <a:pt x="29114" y="16950"/>
                </a:cubicBezTo>
                <a:cubicBezTo>
                  <a:pt x="29198" y="16992"/>
                  <a:pt x="29280" y="17014"/>
                  <a:pt x="29363" y="17014"/>
                </a:cubicBezTo>
                <a:cubicBezTo>
                  <a:pt x="29554" y="17014"/>
                  <a:pt x="29749" y="16896"/>
                  <a:pt x="29984" y="16641"/>
                </a:cubicBezTo>
                <a:lnTo>
                  <a:pt x="29984" y="16641"/>
                </a:lnTo>
                <a:cubicBezTo>
                  <a:pt x="29956" y="16978"/>
                  <a:pt x="30152" y="17259"/>
                  <a:pt x="30433" y="17343"/>
                </a:cubicBezTo>
                <a:cubicBezTo>
                  <a:pt x="30505" y="17365"/>
                  <a:pt x="30579" y="17375"/>
                  <a:pt x="30651" y="17375"/>
                </a:cubicBezTo>
                <a:cubicBezTo>
                  <a:pt x="30863" y="17375"/>
                  <a:pt x="31066" y="17286"/>
                  <a:pt x="31191" y="17119"/>
                </a:cubicBezTo>
                <a:lnTo>
                  <a:pt x="31528" y="17792"/>
                </a:lnTo>
                <a:cubicBezTo>
                  <a:pt x="31416" y="17820"/>
                  <a:pt x="31304" y="17849"/>
                  <a:pt x="31191" y="17905"/>
                </a:cubicBezTo>
                <a:cubicBezTo>
                  <a:pt x="31079" y="17961"/>
                  <a:pt x="30995" y="18045"/>
                  <a:pt x="30911" y="18129"/>
                </a:cubicBezTo>
                <a:cubicBezTo>
                  <a:pt x="30854" y="17708"/>
                  <a:pt x="30686" y="17484"/>
                  <a:pt x="30405" y="17427"/>
                </a:cubicBezTo>
                <a:cubicBezTo>
                  <a:pt x="30350" y="17411"/>
                  <a:pt x="30293" y="17403"/>
                  <a:pt x="30238" y="17403"/>
                </a:cubicBezTo>
                <a:cubicBezTo>
                  <a:pt x="30010" y="17403"/>
                  <a:pt x="29793" y="17533"/>
                  <a:pt x="29703" y="17736"/>
                </a:cubicBezTo>
                <a:cubicBezTo>
                  <a:pt x="29507" y="18129"/>
                  <a:pt x="29675" y="18410"/>
                  <a:pt x="29984" y="18663"/>
                </a:cubicBezTo>
                <a:lnTo>
                  <a:pt x="29844" y="18663"/>
                </a:lnTo>
                <a:cubicBezTo>
                  <a:pt x="29535" y="18691"/>
                  <a:pt x="29282" y="18915"/>
                  <a:pt x="29254" y="19224"/>
                </a:cubicBezTo>
                <a:cubicBezTo>
                  <a:pt x="29198" y="19477"/>
                  <a:pt x="29366" y="19758"/>
                  <a:pt x="29619" y="19870"/>
                </a:cubicBezTo>
                <a:cubicBezTo>
                  <a:pt x="29703" y="19912"/>
                  <a:pt x="29791" y="19931"/>
                  <a:pt x="29879" y="19931"/>
                </a:cubicBezTo>
                <a:cubicBezTo>
                  <a:pt x="30085" y="19931"/>
                  <a:pt x="30287" y="19823"/>
                  <a:pt x="30405" y="19645"/>
                </a:cubicBezTo>
                <a:cubicBezTo>
                  <a:pt x="30433" y="19617"/>
                  <a:pt x="30489" y="19561"/>
                  <a:pt x="30546" y="19533"/>
                </a:cubicBezTo>
                <a:lnTo>
                  <a:pt x="30546" y="19533"/>
                </a:lnTo>
                <a:cubicBezTo>
                  <a:pt x="30437" y="19913"/>
                  <a:pt x="30669" y="20135"/>
                  <a:pt x="30939" y="20302"/>
                </a:cubicBezTo>
                <a:lnTo>
                  <a:pt x="30939" y="20302"/>
                </a:lnTo>
                <a:lnTo>
                  <a:pt x="30939" y="20291"/>
                </a:lnTo>
                <a:lnTo>
                  <a:pt x="30981" y="20321"/>
                </a:lnTo>
                <a:lnTo>
                  <a:pt x="30981" y="20321"/>
                </a:lnTo>
                <a:cubicBezTo>
                  <a:pt x="30976" y="20321"/>
                  <a:pt x="30971" y="20320"/>
                  <a:pt x="30967" y="20319"/>
                </a:cubicBezTo>
                <a:cubicBezTo>
                  <a:pt x="30957" y="20313"/>
                  <a:pt x="30948" y="20308"/>
                  <a:pt x="30939" y="20302"/>
                </a:cubicBezTo>
                <a:lnTo>
                  <a:pt x="30939" y="20302"/>
                </a:lnTo>
                <a:lnTo>
                  <a:pt x="30939" y="20347"/>
                </a:lnTo>
                <a:cubicBezTo>
                  <a:pt x="30882" y="20333"/>
                  <a:pt x="30833" y="20326"/>
                  <a:pt x="30784" y="20326"/>
                </a:cubicBezTo>
                <a:cubicBezTo>
                  <a:pt x="30735" y="20326"/>
                  <a:pt x="30686" y="20333"/>
                  <a:pt x="30630" y="20347"/>
                </a:cubicBezTo>
                <a:cubicBezTo>
                  <a:pt x="29956" y="20460"/>
                  <a:pt x="29928" y="21414"/>
                  <a:pt x="30602" y="21554"/>
                </a:cubicBezTo>
                <a:cubicBezTo>
                  <a:pt x="30643" y="21563"/>
                  <a:pt x="30685" y="21567"/>
                  <a:pt x="30725" y="21567"/>
                </a:cubicBezTo>
                <a:cubicBezTo>
                  <a:pt x="30962" y="21567"/>
                  <a:pt x="31184" y="21433"/>
                  <a:pt x="31304" y="21218"/>
                </a:cubicBezTo>
                <a:cubicBezTo>
                  <a:pt x="31444" y="20937"/>
                  <a:pt x="31360" y="20628"/>
                  <a:pt x="31135" y="20431"/>
                </a:cubicBezTo>
                <a:lnTo>
                  <a:pt x="30981" y="20321"/>
                </a:lnTo>
                <a:lnTo>
                  <a:pt x="30981" y="20321"/>
                </a:lnTo>
                <a:cubicBezTo>
                  <a:pt x="31020" y="20327"/>
                  <a:pt x="31058" y="20330"/>
                  <a:pt x="31096" y="20330"/>
                </a:cubicBezTo>
                <a:cubicBezTo>
                  <a:pt x="31381" y="20330"/>
                  <a:pt x="31634" y="20171"/>
                  <a:pt x="31781" y="19926"/>
                </a:cubicBezTo>
                <a:lnTo>
                  <a:pt x="31781" y="19926"/>
                </a:lnTo>
                <a:cubicBezTo>
                  <a:pt x="31688" y="20390"/>
                  <a:pt x="32061" y="20719"/>
                  <a:pt x="32446" y="20719"/>
                </a:cubicBezTo>
                <a:cubicBezTo>
                  <a:pt x="32644" y="20719"/>
                  <a:pt x="32845" y="20632"/>
                  <a:pt x="32988" y="20431"/>
                </a:cubicBezTo>
                <a:lnTo>
                  <a:pt x="33325" y="21133"/>
                </a:lnTo>
                <a:cubicBezTo>
                  <a:pt x="33044" y="21133"/>
                  <a:pt x="32792" y="21302"/>
                  <a:pt x="32679" y="21582"/>
                </a:cubicBezTo>
                <a:cubicBezTo>
                  <a:pt x="32550" y="21995"/>
                  <a:pt x="32871" y="22407"/>
                  <a:pt x="33293" y="22407"/>
                </a:cubicBezTo>
                <a:cubicBezTo>
                  <a:pt x="33331" y="22407"/>
                  <a:pt x="33370" y="22404"/>
                  <a:pt x="33409" y="22397"/>
                </a:cubicBezTo>
                <a:cubicBezTo>
                  <a:pt x="33598" y="22316"/>
                  <a:pt x="33735" y="22132"/>
                  <a:pt x="33919" y="21993"/>
                </a:cubicBezTo>
                <a:lnTo>
                  <a:pt x="33919" y="21993"/>
                </a:lnTo>
                <a:cubicBezTo>
                  <a:pt x="33918" y="21996"/>
                  <a:pt x="33916" y="22000"/>
                  <a:pt x="33915" y="22004"/>
                </a:cubicBezTo>
                <a:lnTo>
                  <a:pt x="33915" y="22144"/>
                </a:lnTo>
                <a:cubicBezTo>
                  <a:pt x="33898" y="22573"/>
                  <a:pt x="34231" y="22828"/>
                  <a:pt x="34559" y="22828"/>
                </a:cubicBezTo>
                <a:cubicBezTo>
                  <a:pt x="34789" y="22828"/>
                  <a:pt x="35018" y="22702"/>
                  <a:pt x="35122" y="22425"/>
                </a:cubicBezTo>
                <a:cubicBezTo>
                  <a:pt x="35262" y="22116"/>
                  <a:pt x="35122" y="21779"/>
                  <a:pt x="34841" y="21611"/>
                </a:cubicBezTo>
                <a:lnTo>
                  <a:pt x="34729" y="21554"/>
                </a:lnTo>
                <a:cubicBezTo>
                  <a:pt x="34676" y="21541"/>
                  <a:pt x="34623" y="21535"/>
                  <a:pt x="34572" y="21535"/>
                </a:cubicBezTo>
                <a:cubicBezTo>
                  <a:pt x="34316" y="21535"/>
                  <a:pt x="34079" y="21688"/>
                  <a:pt x="33949" y="21930"/>
                </a:cubicBezTo>
                <a:lnTo>
                  <a:pt x="33949" y="21930"/>
                </a:lnTo>
                <a:cubicBezTo>
                  <a:pt x="33948" y="21945"/>
                  <a:pt x="33945" y="21960"/>
                  <a:pt x="33943" y="21976"/>
                </a:cubicBezTo>
                <a:cubicBezTo>
                  <a:pt x="33935" y="21981"/>
                  <a:pt x="33927" y="21987"/>
                  <a:pt x="33919" y="21993"/>
                </a:cubicBezTo>
                <a:lnTo>
                  <a:pt x="33919" y="21993"/>
                </a:lnTo>
                <a:cubicBezTo>
                  <a:pt x="33928" y="21971"/>
                  <a:pt x="33939" y="21950"/>
                  <a:pt x="33949" y="21930"/>
                </a:cubicBezTo>
                <a:lnTo>
                  <a:pt x="33949" y="21930"/>
                </a:lnTo>
                <a:cubicBezTo>
                  <a:pt x="33985" y="21637"/>
                  <a:pt x="33845" y="21350"/>
                  <a:pt x="33578" y="21189"/>
                </a:cubicBezTo>
                <a:cubicBezTo>
                  <a:pt x="33746" y="21161"/>
                  <a:pt x="33915" y="21105"/>
                  <a:pt x="34055" y="21021"/>
                </a:cubicBezTo>
                <a:cubicBezTo>
                  <a:pt x="34195" y="20909"/>
                  <a:pt x="34279" y="20768"/>
                  <a:pt x="34308" y="20600"/>
                </a:cubicBezTo>
                <a:cubicBezTo>
                  <a:pt x="34364" y="20319"/>
                  <a:pt x="34223" y="20038"/>
                  <a:pt x="33943" y="19926"/>
                </a:cubicBezTo>
                <a:cubicBezTo>
                  <a:pt x="33855" y="19882"/>
                  <a:pt x="33770" y="19860"/>
                  <a:pt x="33685" y="19860"/>
                </a:cubicBezTo>
                <a:cubicBezTo>
                  <a:pt x="33498" y="19860"/>
                  <a:pt x="33313" y="19966"/>
                  <a:pt x="33100" y="20179"/>
                </a:cubicBezTo>
                <a:lnTo>
                  <a:pt x="32820" y="19477"/>
                </a:lnTo>
                <a:cubicBezTo>
                  <a:pt x="33072" y="19477"/>
                  <a:pt x="33325" y="19280"/>
                  <a:pt x="33409" y="19028"/>
                </a:cubicBezTo>
                <a:cubicBezTo>
                  <a:pt x="33493" y="18719"/>
                  <a:pt x="33381" y="18382"/>
                  <a:pt x="33128" y="18242"/>
                </a:cubicBezTo>
                <a:cubicBezTo>
                  <a:pt x="33437" y="18185"/>
                  <a:pt x="33718" y="18045"/>
                  <a:pt x="33802" y="17736"/>
                </a:cubicBezTo>
                <a:cubicBezTo>
                  <a:pt x="33886" y="17484"/>
                  <a:pt x="33802" y="17175"/>
                  <a:pt x="33550" y="17006"/>
                </a:cubicBezTo>
                <a:lnTo>
                  <a:pt x="34167" y="16726"/>
                </a:lnTo>
                <a:lnTo>
                  <a:pt x="34420" y="17147"/>
                </a:lnTo>
                <a:cubicBezTo>
                  <a:pt x="34251" y="17343"/>
                  <a:pt x="33971" y="17512"/>
                  <a:pt x="33886" y="17736"/>
                </a:cubicBezTo>
                <a:cubicBezTo>
                  <a:pt x="33830" y="17961"/>
                  <a:pt x="33971" y="18270"/>
                  <a:pt x="34027" y="18550"/>
                </a:cubicBezTo>
                <a:cubicBezTo>
                  <a:pt x="33409" y="18635"/>
                  <a:pt x="33269" y="19477"/>
                  <a:pt x="33830" y="19758"/>
                </a:cubicBezTo>
                <a:cubicBezTo>
                  <a:pt x="33923" y="19809"/>
                  <a:pt x="34027" y="19834"/>
                  <a:pt x="34131" y="19834"/>
                </a:cubicBezTo>
                <a:cubicBezTo>
                  <a:pt x="34311" y="19834"/>
                  <a:pt x="34492" y="19759"/>
                  <a:pt x="34616" y="19617"/>
                </a:cubicBezTo>
                <a:cubicBezTo>
                  <a:pt x="34785" y="19842"/>
                  <a:pt x="34981" y="20038"/>
                  <a:pt x="35206" y="20179"/>
                </a:cubicBezTo>
                <a:cubicBezTo>
                  <a:pt x="35281" y="20209"/>
                  <a:pt x="35358" y="20223"/>
                  <a:pt x="35434" y="20223"/>
                </a:cubicBezTo>
                <a:cubicBezTo>
                  <a:pt x="35640" y="20223"/>
                  <a:pt x="35833" y="20119"/>
                  <a:pt x="35936" y="19954"/>
                </a:cubicBezTo>
                <a:lnTo>
                  <a:pt x="36245" y="20600"/>
                </a:lnTo>
                <a:lnTo>
                  <a:pt x="35739" y="20881"/>
                </a:lnTo>
                <a:cubicBezTo>
                  <a:pt x="35599" y="20656"/>
                  <a:pt x="35431" y="20488"/>
                  <a:pt x="35262" y="20319"/>
                </a:cubicBezTo>
                <a:cubicBezTo>
                  <a:pt x="35180" y="20273"/>
                  <a:pt x="35086" y="20252"/>
                  <a:pt x="34990" y="20252"/>
                </a:cubicBezTo>
                <a:cubicBezTo>
                  <a:pt x="34792" y="20252"/>
                  <a:pt x="34590" y="20345"/>
                  <a:pt x="34476" y="20516"/>
                </a:cubicBezTo>
                <a:cubicBezTo>
                  <a:pt x="34308" y="20768"/>
                  <a:pt x="34336" y="21133"/>
                  <a:pt x="34560" y="21358"/>
                </a:cubicBezTo>
                <a:cubicBezTo>
                  <a:pt x="34616" y="21414"/>
                  <a:pt x="34701" y="21470"/>
                  <a:pt x="34757" y="21526"/>
                </a:cubicBezTo>
                <a:cubicBezTo>
                  <a:pt x="34826" y="21545"/>
                  <a:pt x="34896" y="21554"/>
                  <a:pt x="34964" y="21554"/>
                </a:cubicBezTo>
                <a:cubicBezTo>
                  <a:pt x="35199" y="21554"/>
                  <a:pt x="35419" y="21448"/>
                  <a:pt x="35571" y="21274"/>
                </a:cubicBezTo>
                <a:lnTo>
                  <a:pt x="35936" y="21891"/>
                </a:lnTo>
                <a:cubicBezTo>
                  <a:pt x="35599" y="21919"/>
                  <a:pt x="35318" y="22144"/>
                  <a:pt x="35262" y="22481"/>
                </a:cubicBezTo>
                <a:cubicBezTo>
                  <a:pt x="35206" y="22734"/>
                  <a:pt x="35374" y="23014"/>
                  <a:pt x="35599" y="23127"/>
                </a:cubicBezTo>
                <a:cubicBezTo>
                  <a:pt x="35681" y="23159"/>
                  <a:pt x="35765" y="23175"/>
                  <a:pt x="35848" y="23175"/>
                </a:cubicBezTo>
                <a:cubicBezTo>
                  <a:pt x="36048" y="23175"/>
                  <a:pt x="36238" y="23081"/>
                  <a:pt x="36357" y="22902"/>
                </a:cubicBezTo>
                <a:cubicBezTo>
                  <a:pt x="36413" y="22874"/>
                  <a:pt x="36469" y="22818"/>
                  <a:pt x="36525" y="22790"/>
                </a:cubicBezTo>
                <a:lnTo>
                  <a:pt x="36525" y="22790"/>
                </a:lnTo>
                <a:cubicBezTo>
                  <a:pt x="36415" y="23233"/>
                  <a:pt x="36766" y="23555"/>
                  <a:pt x="37123" y="23555"/>
                </a:cubicBezTo>
                <a:cubicBezTo>
                  <a:pt x="37309" y="23555"/>
                  <a:pt x="37496" y="23468"/>
                  <a:pt x="37620" y="23267"/>
                </a:cubicBezTo>
                <a:cubicBezTo>
                  <a:pt x="37705" y="23155"/>
                  <a:pt x="37761" y="22986"/>
                  <a:pt x="37733" y="22846"/>
                </a:cubicBezTo>
                <a:cubicBezTo>
                  <a:pt x="37648" y="22649"/>
                  <a:pt x="37564" y="22481"/>
                  <a:pt x="37424" y="22312"/>
                </a:cubicBezTo>
                <a:lnTo>
                  <a:pt x="37424" y="22312"/>
                </a:lnTo>
                <a:cubicBezTo>
                  <a:pt x="37444" y="22314"/>
                  <a:pt x="37465" y="22315"/>
                  <a:pt x="37485" y="22315"/>
                </a:cubicBezTo>
                <a:cubicBezTo>
                  <a:pt x="37744" y="22315"/>
                  <a:pt x="37991" y="22154"/>
                  <a:pt x="38070" y="21919"/>
                </a:cubicBezTo>
                <a:cubicBezTo>
                  <a:pt x="38210" y="21611"/>
                  <a:pt x="38098" y="21246"/>
                  <a:pt x="37789" y="21049"/>
                </a:cubicBezTo>
                <a:cubicBezTo>
                  <a:pt x="38154" y="21049"/>
                  <a:pt x="38435" y="20909"/>
                  <a:pt x="38491" y="20600"/>
                </a:cubicBezTo>
                <a:cubicBezTo>
                  <a:pt x="38491" y="20347"/>
                  <a:pt x="38435" y="20066"/>
                  <a:pt x="38350" y="19814"/>
                </a:cubicBezTo>
                <a:lnTo>
                  <a:pt x="38884" y="19589"/>
                </a:lnTo>
                <a:lnTo>
                  <a:pt x="39193" y="20123"/>
                </a:lnTo>
                <a:cubicBezTo>
                  <a:pt x="38884" y="20151"/>
                  <a:pt x="38603" y="20291"/>
                  <a:pt x="38575" y="20628"/>
                </a:cubicBezTo>
                <a:cubicBezTo>
                  <a:pt x="38603" y="20881"/>
                  <a:pt x="38659" y="21161"/>
                  <a:pt x="38771" y="21386"/>
                </a:cubicBezTo>
                <a:cubicBezTo>
                  <a:pt x="38378" y="21414"/>
                  <a:pt x="38098" y="21779"/>
                  <a:pt x="38182" y="22172"/>
                </a:cubicBezTo>
                <a:cubicBezTo>
                  <a:pt x="38230" y="22461"/>
                  <a:pt x="38505" y="22667"/>
                  <a:pt x="38795" y="22667"/>
                </a:cubicBezTo>
                <a:cubicBezTo>
                  <a:pt x="38843" y="22667"/>
                  <a:pt x="38892" y="22661"/>
                  <a:pt x="38940" y="22649"/>
                </a:cubicBezTo>
                <a:cubicBezTo>
                  <a:pt x="39136" y="22565"/>
                  <a:pt x="39305" y="22453"/>
                  <a:pt x="39445" y="22312"/>
                </a:cubicBezTo>
                <a:cubicBezTo>
                  <a:pt x="39529" y="22004"/>
                  <a:pt x="39417" y="21695"/>
                  <a:pt x="39193" y="21498"/>
                </a:cubicBezTo>
                <a:lnTo>
                  <a:pt x="39810" y="21189"/>
                </a:lnTo>
                <a:cubicBezTo>
                  <a:pt x="39810" y="21470"/>
                  <a:pt x="40007" y="21723"/>
                  <a:pt x="40287" y="21779"/>
                </a:cubicBezTo>
                <a:cubicBezTo>
                  <a:pt x="40351" y="21798"/>
                  <a:pt x="40415" y="21807"/>
                  <a:pt x="40479" y="21807"/>
                </a:cubicBezTo>
                <a:cubicBezTo>
                  <a:pt x="40699" y="21807"/>
                  <a:pt x="40909" y="21700"/>
                  <a:pt x="41017" y="21526"/>
                </a:cubicBezTo>
                <a:lnTo>
                  <a:pt x="41382" y="22228"/>
                </a:lnTo>
                <a:cubicBezTo>
                  <a:pt x="41102" y="22228"/>
                  <a:pt x="40849" y="22425"/>
                  <a:pt x="40737" y="22677"/>
                </a:cubicBezTo>
                <a:cubicBezTo>
                  <a:pt x="40737" y="22790"/>
                  <a:pt x="40737" y="22930"/>
                  <a:pt x="40765" y="23042"/>
                </a:cubicBezTo>
                <a:cubicBezTo>
                  <a:pt x="40821" y="23267"/>
                  <a:pt x="41017" y="23464"/>
                  <a:pt x="41270" y="23492"/>
                </a:cubicBezTo>
                <a:cubicBezTo>
                  <a:pt x="41292" y="23494"/>
                  <a:pt x="41314" y="23495"/>
                  <a:pt x="41336" y="23495"/>
                </a:cubicBezTo>
                <a:cubicBezTo>
                  <a:pt x="41619" y="23495"/>
                  <a:pt x="41868" y="23329"/>
                  <a:pt x="41972" y="23042"/>
                </a:cubicBezTo>
                <a:cubicBezTo>
                  <a:pt x="42056" y="22734"/>
                  <a:pt x="41916" y="22397"/>
                  <a:pt x="41607" y="22228"/>
                </a:cubicBezTo>
                <a:cubicBezTo>
                  <a:pt x="42056" y="22200"/>
                  <a:pt x="42309" y="22060"/>
                  <a:pt x="42365" y="21751"/>
                </a:cubicBezTo>
                <a:cubicBezTo>
                  <a:pt x="42449" y="21470"/>
                  <a:pt x="42337" y="21189"/>
                  <a:pt x="42084" y="21049"/>
                </a:cubicBezTo>
                <a:cubicBezTo>
                  <a:pt x="41972" y="20978"/>
                  <a:pt x="41849" y="20943"/>
                  <a:pt x="41728" y="20943"/>
                </a:cubicBezTo>
                <a:cubicBezTo>
                  <a:pt x="41516" y="20943"/>
                  <a:pt x="41311" y="21049"/>
                  <a:pt x="41186" y="21246"/>
                </a:cubicBezTo>
                <a:lnTo>
                  <a:pt x="40905" y="20572"/>
                </a:lnTo>
                <a:cubicBezTo>
                  <a:pt x="41635" y="20375"/>
                  <a:pt x="41663" y="19786"/>
                  <a:pt x="41298" y="19337"/>
                </a:cubicBezTo>
                <a:lnTo>
                  <a:pt x="41860" y="19000"/>
                </a:lnTo>
                <a:lnTo>
                  <a:pt x="42140" y="19617"/>
                </a:lnTo>
                <a:cubicBezTo>
                  <a:pt x="41860" y="19617"/>
                  <a:pt x="41607" y="19842"/>
                  <a:pt x="41551" y="20151"/>
                </a:cubicBezTo>
                <a:cubicBezTo>
                  <a:pt x="41495" y="20403"/>
                  <a:pt x="41607" y="20684"/>
                  <a:pt x="41860" y="20824"/>
                </a:cubicBezTo>
                <a:cubicBezTo>
                  <a:pt x="41974" y="20891"/>
                  <a:pt x="42085" y="20922"/>
                  <a:pt x="42193" y="20922"/>
                </a:cubicBezTo>
                <a:cubicBezTo>
                  <a:pt x="42403" y="20922"/>
                  <a:pt x="42601" y="20804"/>
                  <a:pt x="42786" y="20600"/>
                </a:cubicBezTo>
                <a:cubicBezTo>
                  <a:pt x="42814" y="20965"/>
                  <a:pt x="42983" y="21274"/>
                  <a:pt x="43320" y="21274"/>
                </a:cubicBezTo>
                <a:cubicBezTo>
                  <a:pt x="43572" y="21246"/>
                  <a:pt x="43797" y="21189"/>
                  <a:pt x="44021" y="21077"/>
                </a:cubicBezTo>
                <a:lnTo>
                  <a:pt x="44358" y="21723"/>
                </a:lnTo>
                <a:cubicBezTo>
                  <a:pt x="44078" y="21723"/>
                  <a:pt x="43825" y="21891"/>
                  <a:pt x="43713" y="22144"/>
                </a:cubicBezTo>
                <a:cubicBezTo>
                  <a:pt x="43713" y="22198"/>
                  <a:pt x="43713" y="22265"/>
                  <a:pt x="43713" y="22312"/>
                </a:cubicBezTo>
                <a:cubicBezTo>
                  <a:pt x="43729" y="22717"/>
                  <a:pt x="44049" y="22949"/>
                  <a:pt x="44369" y="22949"/>
                </a:cubicBezTo>
                <a:cubicBezTo>
                  <a:pt x="44583" y="22949"/>
                  <a:pt x="44796" y="22846"/>
                  <a:pt x="44920" y="22621"/>
                </a:cubicBezTo>
                <a:cubicBezTo>
                  <a:pt x="45060" y="22369"/>
                  <a:pt x="44976" y="22032"/>
                  <a:pt x="44751" y="21835"/>
                </a:cubicBezTo>
                <a:cubicBezTo>
                  <a:pt x="44723" y="21807"/>
                  <a:pt x="44695" y="21807"/>
                  <a:pt x="44667" y="21779"/>
                </a:cubicBezTo>
                <a:lnTo>
                  <a:pt x="45369" y="21414"/>
                </a:lnTo>
                <a:cubicBezTo>
                  <a:pt x="45369" y="21442"/>
                  <a:pt x="45369" y="21498"/>
                  <a:pt x="45369" y="21526"/>
                </a:cubicBezTo>
                <a:cubicBezTo>
                  <a:pt x="45397" y="21807"/>
                  <a:pt x="45622" y="22032"/>
                  <a:pt x="45930" y="22088"/>
                </a:cubicBezTo>
                <a:cubicBezTo>
                  <a:pt x="45951" y="22090"/>
                  <a:pt x="45971" y="22091"/>
                  <a:pt x="45991" y="22091"/>
                </a:cubicBezTo>
                <a:cubicBezTo>
                  <a:pt x="46247" y="22091"/>
                  <a:pt x="46472" y="21929"/>
                  <a:pt x="46576" y="21695"/>
                </a:cubicBezTo>
                <a:cubicBezTo>
                  <a:pt x="46688" y="21414"/>
                  <a:pt x="46604" y="21105"/>
                  <a:pt x="46380" y="20937"/>
                </a:cubicBezTo>
                <a:lnTo>
                  <a:pt x="46211" y="20796"/>
                </a:lnTo>
                <a:lnTo>
                  <a:pt x="46211" y="20796"/>
                </a:lnTo>
                <a:cubicBezTo>
                  <a:pt x="46286" y="20826"/>
                  <a:pt x="46366" y="20840"/>
                  <a:pt x="46445" y="20840"/>
                </a:cubicBezTo>
                <a:cubicBezTo>
                  <a:pt x="46660" y="20840"/>
                  <a:pt x="46874" y="20736"/>
                  <a:pt x="46997" y="20572"/>
                </a:cubicBezTo>
                <a:lnTo>
                  <a:pt x="47362" y="21189"/>
                </a:lnTo>
                <a:cubicBezTo>
                  <a:pt x="46941" y="21246"/>
                  <a:pt x="46717" y="21442"/>
                  <a:pt x="46688" y="21779"/>
                </a:cubicBezTo>
                <a:cubicBezTo>
                  <a:pt x="46660" y="22088"/>
                  <a:pt x="46857" y="22341"/>
                  <a:pt x="47138" y="22453"/>
                </a:cubicBezTo>
                <a:cubicBezTo>
                  <a:pt x="47194" y="22471"/>
                  <a:pt x="47252" y="22480"/>
                  <a:pt x="47311" y="22480"/>
                </a:cubicBezTo>
                <a:cubicBezTo>
                  <a:pt x="47519" y="22480"/>
                  <a:pt x="47730" y="22369"/>
                  <a:pt x="47840" y="22172"/>
                </a:cubicBezTo>
                <a:cubicBezTo>
                  <a:pt x="47896" y="22004"/>
                  <a:pt x="47924" y="21835"/>
                  <a:pt x="47896" y="21667"/>
                </a:cubicBezTo>
                <a:cubicBezTo>
                  <a:pt x="47840" y="21526"/>
                  <a:pt x="47727" y="21414"/>
                  <a:pt x="47643" y="21330"/>
                </a:cubicBezTo>
                <a:lnTo>
                  <a:pt x="48317" y="20965"/>
                </a:lnTo>
                <a:cubicBezTo>
                  <a:pt x="48365" y="21351"/>
                  <a:pt x="48580" y="21634"/>
                  <a:pt x="48889" y="21634"/>
                </a:cubicBezTo>
                <a:cubicBezTo>
                  <a:pt x="48939" y="21634"/>
                  <a:pt x="48992" y="21626"/>
                  <a:pt x="49047" y="21611"/>
                </a:cubicBezTo>
                <a:cubicBezTo>
                  <a:pt x="49243" y="21526"/>
                  <a:pt x="49412" y="21330"/>
                  <a:pt x="49580" y="21189"/>
                </a:cubicBezTo>
                <a:lnTo>
                  <a:pt x="49580" y="21161"/>
                </a:lnTo>
                <a:cubicBezTo>
                  <a:pt x="49582" y="21157"/>
                  <a:pt x="49584" y="21152"/>
                  <a:pt x="49587" y="21148"/>
                </a:cubicBezTo>
                <a:lnTo>
                  <a:pt x="49587" y="21148"/>
                </a:lnTo>
                <a:cubicBezTo>
                  <a:pt x="49623" y="20851"/>
                  <a:pt x="49483" y="20537"/>
                  <a:pt x="49215" y="20403"/>
                </a:cubicBezTo>
                <a:cubicBezTo>
                  <a:pt x="49692" y="20347"/>
                  <a:pt x="49917" y="20179"/>
                  <a:pt x="49973" y="19870"/>
                </a:cubicBezTo>
                <a:cubicBezTo>
                  <a:pt x="50029" y="19589"/>
                  <a:pt x="49917" y="19280"/>
                  <a:pt x="49664" y="19168"/>
                </a:cubicBezTo>
                <a:cubicBezTo>
                  <a:pt x="49561" y="19106"/>
                  <a:pt x="49459" y="19075"/>
                  <a:pt x="49353" y="19075"/>
                </a:cubicBezTo>
                <a:cubicBezTo>
                  <a:pt x="49170" y="19075"/>
                  <a:pt x="48979" y="19169"/>
                  <a:pt x="48766" y="19365"/>
                </a:cubicBezTo>
                <a:lnTo>
                  <a:pt x="48541" y="18775"/>
                </a:lnTo>
                <a:cubicBezTo>
                  <a:pt x="48710" y="18607"/>
                  <a:pt x="48991" y="18410"/>
                  <a:pt x="49075" y="18214"/>
                </a:cubicBezTo>
                <a:cubicBezTo>
                  <a:pt x="49131" y="17989"/>
                  <a:pt x="49019" y="17708"/>
                  <a:pt x="48963" y="17427"/>
                </a:cubicBezTo>
                <a:lnTo>
                  <a:pt x="49440" y="17119"/>
                </a:lnTo>
                <a:lnTo>
                  <a:pt x="49692" y="17624"/>
                </a:lnTo>
                <a:cubicBezTo>
                  <a:pt x="49468" y="17820"/>
                  <a:pt x="49299" y="18017"/>
                  <a:pt x="49159" y="18242"/>
                </a:cubicBezTo>
                <a:cubicBezTo>
                  <a:pt x="49103" y="18410"/>
                  <a:pt x="49131" y="18607"/>
                  <a:pt x="49243" y="18747"/>
                </a:cubicBezTo>
                <a:cubicBezTo>
                  <a:pt x="49345" y="18951"/>
                  <a:pt x="49515" y="19049"/>
                  <a:pt x="49718" y="19049"/>
                </a:cubicBezTo>
                <a:cubicBezTo>
                  <a:pt x="49906" y="19049"/>
                  <a:pt x="50122" y="18965"/>
                  <a:pt x="50338" y="18803"/>
                </a:cubicBezTo>
                <a:lnTo>
                  <a:pt x="50647" y="19421"/>
                </a:lnTo>
                <a:cubicBezTo>
                  <a:pt x="50479" y="19477"/>
                  <a:pt x="50338" y="19561"/>
                  <a:pt x="50198" y="19673"/>
                </a:cubicBezTo>
                <a:cubicBezTo>
                  <a:pt x="50085" y="19814"/>
                  <a:pt x="50029" y="20010"/>
                  <a:pt x="50057" y="20179"/>
                </a:cubicBezTo>
                <a:cubicBezTo>
                  <a:pt x="50136" y="20389"/>
                  <a:pt x="50240" y="20550"/>
                  <a:pt x="50391" y="20708"/>
                </a:cubicBezTo>
                <a:lnTo>
                  <a:pt x="50391" y="20708"/>
                </a:lnTo>
                <a:cubicBezTo>
                  <a:pt x="50401" y="20709"/>
                  <a:pt x="50412" y="20711"/>
                  <a:pt x="50422" y="20712"/>
                </a:cubicBezTo>
                <a:lnTo>
                  <a:pt x="50395" y="20712"/>
                </a:lnTo>
                <a:cubicBezTo>
                  <a:pt x="50404" y="20722"/>
                  <a:pt x="50413" y="20731"/>
                  <a:pt x="50422" y="20740"/>
                </a:cubicBezTo>
                <a:cubicBezTo>
                  <a:pt x="50414" y="20732"/>
                  <a:pt x="50404" y="20722"/>
                  <a:pt x="50394" y="20712"/>
                </a:cubicBezTo>
                <a:lnTo>
                  <a:pt x="50395" y="20712"/>
                </a:lnTo>
                <a:cubicBezTo>
                  <a:pt x="50393" y="20711"/>
                  <a:pt x="50392" y="20709"/>
                  <a:pt x="50391" y="20708"/>
                </a:cubicBezTo>
                <a:lnTo>
                  <a:pt x="50391" y="20708"/>
                </a:lnTo>
                <a:cubicBezTo>
                  <a:pt x="50360" y="20704"/>
                  <a:pt x="50329" y="20703"/>
                  <a:pt x="50298" y="20703"/>
                </a:cubicBezTo>
                <a:cubicBezTo>
                  <a:pt x="49988" y="20703"/>
                  <a:pt x="49714" y="20882"/>
                  <a:pt x="49587" y="21148"/>
                </a:cubicBezTo>
                <a:lnTo>
                  <a:pt x="49587" y="21148"/>
                </a:lnTo>
                <a:cubicBezTo>
                  <a:pt x="49585" y="21162"/>
                  <a:pt x="49583" y="21176"/>
                  <a:pt x="49580" y="21189"/>
                </a:cubicBezTo>
                <a:lnTo>
                  <a:pt x="49580" y="21414"/>
                </a:lnTo>
                <a:cubicBezTo>
                  <a:pt x="49608" y="21695"/>
                  <a:pt x="49833" y="21919"/>
                  <a:pt x="50114" y="21976"/>
                </a:cubicBezTo>
                <a:cubicBezTo>
                  <a:pt x="50134" y="21978"/>
                  <a:pt x="50155" y="21979"/>
                  <a:pt x="50175" y="21979"/>
                </a:cubicBezTo>
                <a:cubicBezTo>
                  <a:pt x="50434" y="21979"/>
                  <a:pt x="50681" y="21817"/>
                  <a:pt x="50759" y="21582"/>
                </a:cubicBezTo>
                <a:cubicBezTo>
                  <a:pt x="50900" y="21302"/>
                  <a:pt x="50787" y="20993"/>
                  <a:pt x="50535" y="20853"/>
                </a:cubicBezTo>
                <a:cubicBezTo>
                  <a:pt x="50489" y="20807"/>
                  <a:pt x="50462" y="20779"/>
                  <a:pt x="50422" y="20740"/>
                </a:cubicBezTo>
                <a:lnTo>
                  <a:pt x="50422" y="20740"/>
                </a:lnTo>
                <a:cubicBezTo>
                  <a:pt x="50487" y="20756"/>
                  <a:pt x="50553" y="20764"/>
                  <a:pt x="50618" y="20764"/>
                </a:cubicBezTo>
                <a:cubicBezTo>
                  <a:pt x="50892" y="20764"/>
                  <a:pt x="51157" y="20625"/>
                  <a:pt x="51293" y="20375"/>
                </a:cubicBezTo>
                <a:cubicBezTo>
                  <a:pt x="51349" y="20824"/>
                  <a:pt x="51517" y="21049"/>
                  <a:pt x="51826" y="21105"/>
                </a:cubicBezTo>
                <a:cubicBezTo>
                  <a:pt x="51868" y="21114"/>
                  <a:pt x="51909" y="21118"/>
                  <a:pt x="51950" y="21118"/>
                </a:cubicBezTo>
                <a:cubicBezTo>
                  <a:pt x="52186" y="21118"/>
                  <a:pt x="52404" y="20984"/>
                  <a:pt x="52500" y="20768"/>
                </a:cubicBezTo>
                <a:cubicBezTo>
                  <a:pt x="52640" y="20460"/>
                  <a:pt x="52556" y="20235"/>
                  <a:pt x="52275" y="19926"/>
                </a:cubicBezTo>
                <a:lnTo>
                  <a:pt x="52949" y="19589"/>
                </a:lnTo>
                <a:cubicBezTo>
                  <a:pt x="52949" y="19617"/>
                  <a:pt x="52949" y="19645"/>
                  <a:pt x="52949" y="19673"/>
                </a:cubicBezTo>
                <a:cubicBezTo>
                  <a:pt x="52977" y="19954"/>
                  <a:pt x="53202" y="20207"/>
                  <a:pt x="53511" y="20235"/>
                </a:cubicBezTo>
                <a:cubicBezTo>
                  <a:pt x="53534" y="20237"/>
                  <a:pt x="53558" y="20238"/>
                  <a:pt x="53581" y="20238"/>
                </a:cubicBezTo>
                <a:cubicBezTo>
                  <a:pt x="53833" y="20238"/>
                  <a:pt x="54053" y="20099"/>
                  <a:pt x="54156" y="19842"/>
                </a:cubicBezTo>
                <a:cubicBezTo>
                  <a:pt x="54269" y="19589"/>
                  <a:pt x="54184" y="19252"/>
                  <a:pt x="53960" y="19084"/>
                </a:cubicBezTo>
                <a:cubicBezTo>
                  <a:pt x="53906" y="19057"/>
                  <a:pt x="53852" y="19005"/>
                  <a:pt x="53823" y="18951"/>
                </a:cubicBezTo>
                <a:lnTo>
                  <a:pt x="53823" y="18951"/>
                </a:lnTo>
                <a:cubicBezTo>
                  <a:pt x="53891" y="18974"/>
                  <a:pt x="53963" y="18986"/>
                  <a:pt x="54035" y="18986"/>
                </a:cubicBezTo>
                <a:cubicBezTo>
                  <a:pt x="54221" y="18986"/>
                  <a:pt x="54410" y="18905"/>
                  <a:pt x="54549" y="18719"/>
                </a:cubicBezTo>
                <a:lnTo>
                  <a:pt x="54951" y="19308"/>
                </a:lnTo>
                <a:lnTo>
                  <a:pt x="54942" y="19308"/>
                </a:lnTo>
                <a:lnTo>
                  <a:pt x="54953" y="19314"/>
                </a:lnTo>
                <a:lnTo>
                  <a:pt x="54953" y="19314"/>
                </a:lnTo>
                <a:cubicBezTo>
                  <a:pt x="54954" y="19314"/>
                  <a:pt x="54954" y="19313"/>
                  <a:pt x="54955" y="19313"/>
                </a:cubicBezTo>
                <a:lnTo>
                  <a:pt x="54955" y="19313"/>
                </a:lnTo>
                <a:lnTo>
                  <a:pt x="54956" y="19315"/>
                </a:lnTo>
                <a:lnTo>
                  <a:pt x="54956" y="19315"/>
                </a:lnTo>
                <a:lnTo>
                  <a:pt x="55022" y="19348"/>
                </a:lnTo>
                <a:lnTo>
                  <a:pt x="55022" y="19348"/>
                </a:lnTo>
                <a:cubicBezTo>
                  <a:pt x="55006" y="19346"/>
                  <a:pt x="54988" y="19342"/>
                  <a:pt x="54970" y="19337"/>
                </a:cubicBezTo>
                <a:lnTo>
                  <a:pt x="54956" y="19315"/>
                </a:lnTo>
                <a:lnTo>
                  <a:pt x="54956" y="19315"/>
                </a:lnTo>
                <a:lnTo>
                  <a:pt x="54953" y="19314"/>
                </a:lnTo>
                <a:lnTo>
                  <a:pt x="54953" y="19314"/>
                </a:lnTo>
                <a:cubicBezTo>
                  <a:pt x="54871" y="19337"/>
                  <a:pt x="54768" y="19338"/>
                  <a:pt x="54690" y="19365"/>
                </a:cubicBezTo>
                <a:cubicBezTo>
                  <a:pt x="54437" y="19449"/>
                  <a:pt x="54269" y="19673"/>
                  <a:pt x="54269" y="19926"/>
                </a:cubicBezTo>
                <a:cubicBezTo>
                  <a:pt x="54241" y="20179"/>
                  <a:pt x="54409" y="20431"/>
                  <a:pt x="54662" y="20516"/>
                </a:cubicBezTo>
                <a:lnTo>
                  <a:pt x="55167" y="19421"/>
                </a:lnTo>
                <a:lnTo>
                  <a:pt x="55022" y="19348"/>
                </a:lnTo>
                <a:lnTo>
                  <a:pt x="55022" y="19348"/>
                </a:lnTo>
                <a:cubicBezTo>
                  <a:pt x="55043" y="19352"/>
                  <a:pt x="55062" y="19354"/>
                  <a:pt x="55081" y="19354"/>
                </a:cubicBezTo>
                <a:cubicBezTo>
                  <a:pt x="55211" y="19354"/>
                  <a:pt x="55291" y="19268"/>
                  <a:pt x="55335" y="19112"/>
                </a:cubicBezTo>
                <a:cubicBezTo>
                  <a:pt x="55420" y="18803"/>
                  <a:pt x="55504" y="18466"/>
                  <a:pt x="55616" y="18157"/>
                </a:cubicBezTo>
                <a:cubicBezTo>
                  <a:pt x="55757" y="17849"/>
                  <a:pt x="55925" y="17568"/>
                  <a:pt x="56065" y="17287"/>
                </a:cubicBezTo>
                <a:cubicBezTo>
                  <a:pt x="56178" y="17006"/>
                  <a:pt x="56093" y="16838"/>
                  <a:pt x="55785" y="16838"/>
                </a:cubicBezTo>
                <a:cubicBezTo>
                  <a:pt x="55532" y="16866"/>
                  <a:pt x="55307" y="16922"/>
                  <a:pt x="55083" y="16978"/>
                </a:cubicBezTo>
                <a:lnTo>
                  <a:pt x="54830" y="16473"/>
                </a:lnTo>
                <a:lnTo>
                  <a:pt x="55335" y="16192"/>
                </a:lnTo>
                <a:cubicBezTo>
                  <a:pt x="55364" y="16248"/>
                  <a:pt x="55392" y="16333"/>
                  <a:pt x="55420" y="16389"/>
                </a:cubicBezTo>
                <a:cubicBezTo>
                  <a:pt x="55532" y="16641"/>
                  <a:pt x="55757" y="16810"/>
                  <a:pt x="56037" y="16810"/>
                </a:cubicBezTo>
                <a:cubicBezTo>
                  <a:pt x="56346" y="16810"/>
                  <a:pt x="56318" y="16557"/>
                  <a:pt x="56402" y="16389"/>
                </a:cubicBezTo>
                <a:cubicBezTo>
                  <a:pt x="56458" y="16248"/>
                  <a:pt x="56487" y="16136"/>
                  <a:pt x="56515" y="15996"/>
                </a:cubicBezTo>
                <a:cubicBezTo>
                  <a:pt x="56515" y="15855"/>
                  <a:pt x="56515" y="15687"/>
                  <a:pt x="56515" y="15546"/>
                </a:cubicBezTo>
                <a:cubicBezTo>
                  <a:pt x="56767" y="15434"/>
                  <a:pt x="56992" y="14620"/>
                  <a:pt x="56880" y="14311"/>
                </a:cubicBezTo>
                <a:cubicBezTo>
                  <a:pt x="57132" y="14171"/>
                  <a:pt x="57385" y="13272"/>
                  <a:pt x="57216" y="13020"/>
                </a:cubicBezTo>
                <a:cubicBezTo>
                  <a:pt x="57497" y="12823"/>
                  <a:pt x="58424" y="8500"/>
                  <a:pt x="58339" y="7742"/>
                </a:cubicBezTo>
                <a:lnTo>
                  <a:pt x="58339" y="7742"/>
                </a:lnTo>
                <a:cubicBezTo>
                  <a:pt x="58143" y="7882"/>
                  <a:pt x="57974" y="8022"/>
                  <a:pt x="57834" y="8219"/>
                </a:cubicBezTo>
                <a:cubicBezTo>
                  <a:pt x="57722" y="8500"/>
                  <a:pt x="57778" y="8837"/>
                  <a:pt x="58031" y="9033"/>
                </a:cubicBezTo>
                <a:lnTo>
                  <a:pt x="57497" y="9286"/>
                </a:lnTo>
                <a:cubicBezTo>
                  <a:pt x="57301" y="9089"/>
                  <a:pt x="57132" y="8808"/>
                  <a:pt x="56908" y="8752"/>
                </a:cubicBezTo>
                <a:cubicBezTo>
                  <a:pt x="56655" y="8752"/>
                  <a:pt x="56374" y="8780"/>
                  <a:pt x="56122" y="8893"/>
                </a:cubicBezTo>
                <a:cubicBezTo>
                  <a:pt x="56093" y="8584"/>
                  <a:pt x="55869" y="8387"/>
                  <a:pt x="55588" y="8331"/>
                </a:cubicBezTo>
                <a:cubicBezTo>
                  <a:pt x="55545" y="8322"/>
                  <a:pt x="55501" y="8317"/>
                  <a:pt x="55456" y="8317"/>
                </a:cubicBezTo>
                <a:cubicBezTo>
                  <a:pt x="55243" y="8317"/>
                  <a:pt x="55031" y="8426"/>
                  <a:pt x="54914" y="8612"/>
                </a:cubicBezTo>
                <a:cubicBezTo>
                  <a:pt x="54746" y="8921"/>
                  <a:pt x="54774" y="9286"/>
                  <a:pt x="55027" y="9510"/>
                </a:cubicBezTo>
                <a:lnTo>
                  <a:pt x="54549" y="9847"/>
                </a:lnTo>
                <a:cubicBezTo>
                  <a:pt x="54353" y="9623"/>
                  <a:pt x="54212" y="9342"/>
                  <a:pt x="53988" y="9258"/>
                </a:cubicBezTo>
                <a:cubicBezTo>
                  <a:pt x="53945" y="9247"/>
                  <a:pt x="53899" y="9242"/>
                  <a:pt x="53851" y="9242"/>
                </a:cubicBezTo>
                <a:cubicBezTo>
                  <a:pt x="53647" y="9242"/>
                  <a:pt x="53406" y="9325"/>
                  <a:pt x="53202" y="9370"/>
                </a:cubicBezTo>
                <a:lnTo>
                  <a:pt x="52921" y="8865"/>
                </a:lnTo>
                <a:lnTo>
                  <a:pt x="53483" y="8584"/>
                </a:lnTo>
                <a:cubicBezTo>
                  <a:pt x="53483" y="8893"/>
                  <a:pt x="53735" y="9145"/>
                  <a:pt x="54044" y="9202"/>
                </a:cubicBezTo>
                <a:cubicBezTo>
                  <a:pt x="54087" y="9211"/>
                  <a:pt x="54131" y="9216"/>
                  <a:pt x="54174" y="9216"/>
                </a:cubicBezTo>
                <a:cubicBezTo>
                  <a:pt x="54380" y="9216"/>
                  <a:pt x="54573" y="9107"/>
                  <a:pt x="54690" y="8921"/>
                </a:cubicBezTo>
                <a:cubicBezTo>
                  <a:pt x="54886" y="8612"/>
                  <a:pt x="54830" y="8219"/>
                  <a:pt x="54549" y="7994"/>
                </a:cubicBezTo>
                <a:lnTo>
                  <a:pt x="55167" y="7685"/>
                </a:lnTo>
                <a:cubicBezTo>
                  <a:pt x="55222" y="8035"/>
                  <a:pt x="55482" y="8312"/>
                  <a:pt x="55828" y="8312"/>
                </a:cubicBezTo>
                <a:cubicBezTo>
                  <a:pt x="56010" y="8312"/>
                  <a:pt x="56217" y="8235"/>
                  <a:pt x="56430" y="8050"/>
                </a:cubicBezTo>
                <a:cubicBezTo>
                  <a:pt x="56515" y="8359"/>
                  <a:pt x="56655" y="8640"/>
                  <a:pt x="57020" y="8696"/>
                </a:cubicBezTo>
                <a:cubicBezTo>
                  <a:pt x="57041" y="8699"/>
                  <a:pt x="57063" y="8700"/>
                  <a:pt x="57084" y="8700"/>
                </a:cubicBezTo>
                <a:cubicBezTo>
                  <a:pt x="57315" y="8700"/>
                  <a:pt x="57535" y="8565"/>
                  <a:pt x="57638" y="8359"/>
                </a:cubicBezTo>
                <a:cubicBezTo>
                  <a:pt x="57862" y="7994"/>
                  <a:pt x="57722" y="7685"/>
                  <a:pt x="57441" y="7405"/>
                </a:cubicBezTo>
                <a:cubicBezTo>
                  <a:pt x="57862" y="7321"/>
                  <a:pt x="58059" y="7152"/>
                  <a:pt x="58115" y="6843"/>
                </a:cubicBezTo>
                <a:cubicBezTo>
                  <a:pt x="58143" y="6563"/>
                  <a:pt x="58003" y="6310"/>
                  <a:pt x="57750" y="6141"/>
                </a:cubicBezTo>
                <a:cubicBezTo>
                  <a:pt x="57669" y="6112"/>
                  <a:pt x="57586" y="6098"/>
                  <a:pt x="57503" y="6098"/>
                </a:cubicBezTo>
                <a:cubicBezTo>
                  <a:pt x="57274" y="6098"/>
                  <a:pt x="57052" y="6208"/>
                  <a:pt x="56908" y="6394"/>
                </a:cubicBezTo>
                <a:lnTo>
                  <a:pt x="56571" y="5748"/>
                </a:lnTo>
                <a:cubicBezTo>
                  <a:pt x="56964" y="5692"/>
                  <a:pt x="57188" y="5524"/>
                  <a:pt x="57216" y="5187"/>
                </a:cubicBezTo>
                <a:cubicBezTo>
                  <a:pt x="57245" y="4878"/>
                  <a:pt x="57076" y="4597"/>
                  <a:pt x="56823" y="4513"/>
                </a:cubicBezTo>
                <a:cubicBezTo>
                  <a:pt x="56761" y="4494"/>
                  <a:pt x="56698" y="4485"/>
                  <a:pt x="56635" y="4485"/>
                </a:cubicBezTo>
                <a:cubicBezTo>
                  <a:pt x="56413" y="4485"/>
                  <a:pt x="56197" y="4597"/>
                  <a:pt x="56065" y="4794"/>
                </a:cubicBezTo>
                <a:cubicBezTo>
                  <a:pt x="55897" y="5103"/>
                  <a:pt x="55981" y="5355"/>
                  <a:pt x="56346" y="5720"/>
                </a:cubicBezTo>
                <a:cubicBezTo>
                  <a:pt x="56206" y="5720"/>
                  <a:pt x="56093" y="5748"/>
                  <a:pt x="55953" y="5804"/>
                </a:cubicBezTo>
                <a:cubicBezTo>
                  <a:pt x="55841" y="5861"/>
                  <a:pt x="55728" y="5945"/>
                  <a:pt x="55616" y="6057"/>
                </a:cubicBezTo>
                <a:cubicBezTo>
                  <a:pt x="55560" y="5608"/>
                  <a:pt x="55335" y="5355"/>
                  <a:pt x="54999" y="5355"/>
                </a:cubicBezTo>
                <a:cubicBezTo>
                  <a:pt x="54690" y="5355"/>
                  <a:pt x="54437" y="5524"/>
                  <a:pt x="54325" y="5804"/>
                </a:cubicBezTo>
                <a:lnTo>
                  <a:pt x="54325" y="5664"/>
                </a:lnTo>
                <a:cubicBezTo>
                  <a:pt x="54325" y="5327"/>
                  <a:pt x="54100" y="5046"/>
                  <a:pt x="53763" y="4990"/>
                </a:cubicBezTo>
                <a:cubicBezTo>
                  <a:pt x="53734" y="4987"/>
                  <a:pt x="53705" y="4985"/>
                  <a:pt x="53677" y="4985"/>
                </a:cubicBezTo>
                <a:cubicBezTo>
                  <a:pt x="53039" y="4985"/>
                  <a:pt x="52807" y="5875"/>
                  <a:pt x="53398" y="6198"/>
                </a:cubicBezTo>
                <a:lnTo>
                  <a:pt x="53489" y="6243"/>
                </a:lnTo>
                <a:lnTo>
                  <a:pt x="53489" y="6243"/>
                </a:lnTo>
                <a:cubicBezTo>
                  <a:pt x="53441" y="6234"/>
                  <a:pt x="53393" y="6230"/>
                  <a:pt x="53346" y="6230"/>
                </a:cubicBezTo>
                <a:cubicBezTo>
                  <a:pt x="53078" y="6230"/>
                  <a:pt x="52827" y="6369"/>
                  <a:pt x="52668" y="6619"/>
                </a:cubicBezTo>
                <a:cubicBezTo>
                  <a:pt x="52696" y="6310"/>
                  <a:pt x="52528" y="6001"/>
                  <a:pt x="52247" y="5917"/>
                </a:cubicBezTo>
                <a:cubicBezTo>
                  <a:pt x="52168" y="5890"/>
                  <a:pt x="52089" y="5878"/>
                  <a:pt x="52013" y="5878"/>
                </a:cubicBezTo>
                <a:cubicBezTo>
                  <a:pt x="51763" y="5878"/>
                  <a:pt x="51541" y="6011"/>
                  <a:pt x="51433" y="6226"/>
                </a:cubicBezTo>
                <a:cubicBezTo>
                  <a:pt x="51405" y="6085"/>
                  <a:pt x="51377" y="5917"/>
                  <a:pt x="51321" y="5776"/>
                </a:cubicBezTo>
                <a:cubicBezTo>
                  <a:pt x="51237" y="5664"/>
                  <a:pt x="51152" y="5552"/>
                  <a:pt x="51040" y="5440"/>
                </a:cubicBezTo>
                <a:cubicBezTo>
                  <a:pt x="51326" y="5440"/>
                  <a:pt x="51587" y="5295"/>
                  <a:pt x="51714" y="5074"/>
                </a:cubicBezTo>
                <a:lnTo>
                  <a:pt x="51714" y="5074"/>
                </a:lnTo>
                <a:lnTo>
                  <a:pt x="51714" y="5271"/>
                </a:lnTo>
                <a:cubicBezTo>
                  <a:pt x="51754" y="5611"/>
                  <a:pt x="52051" y="5837"/>
                  <a:pt x="52360" y="5837"/>
                </a:cubicBezTo>
                <a:cubicBezTo>
                  <a:pt x="52485" y="5837"/>
                  <a:pt x="52612" y="5801"/>
                  <a:pt x="52725" y="5720"/>
                </a:cubicBezTo>
                <a:cubicBezTo>
                  <a:pt x="53089" y="5440"/>
                  <a:pt x="53061" y="4850"/>
                  <a:pt x="52612" y="4625"/>
                </a:cubicBezTo>
                <a:cubicBezTo>
                  <a:pt x="52530" y="4580"/>
                  <a:pt x="52439" y="4558"/>
                  <a:pt x="52346" y="4558"/>
                </a:cubicBezTo>
                <a:cubicBezTo>
                  <a:pt x="52155" y="4558"/>
                  <a:pt x="51959" y="4652"/>
                  <a:pt x="51826" y="4822"/>
                </a:cubicBezTo>
                <a:cubicBezTo>
                  <a:pt x="51810" y="4869"/>
                  <a:pt x="51786" y="4907"/>
                  <a:pt x="51757" y="4947"/>
                </a:cubicBezTo>
                <a:lnTo>
                  <a:pt x="51757" y="4947"/>
                </a:lnTo>
                <a:cubicBezTo>
                  <a:pt x="51753" y="4971"/>
                  <a:pt x="51748" y="4995"/>
                  <a:pt x="51742" y="5018"/>
                </a:cubicBezTo>
                <a:cubicBezTo>
                  <a:pt x="51733" y="5037"/>
                  <a:pt x="51724" y="5056"/>
                  <a:pt x="51714" y="5074"/>
                </a:cubicBezTo>
                <a:lnTo>
                  <a:pt x="51714" y="5074"/>
                </a:lnTo>
                <a:lnTo>
                  <a:pt x="51714" y="5018"/>
                </a:lnTo>
                <a:lnTo>
                  <a:pt x="51686" y="5046"/>
                </a:lnTo>
                <a:cubicBezTo>
                  <a:pt x="51710" y="5009"/>
                  <a:pt x="51735" y="4978"/>
                  <a:pt x="51757" y="4947"/>
                </a:cubicBezTo>
                <a:lnTo>
                  <a:pt x="51757" y="4947"/>
                </a:lnTo>
                <a:cubicBezTo>
                  <a:pt x="51804" y="4659"/>
                  <a:pt x="51666" y="4362"/>
                  <a:pt x="51433" y="4232"/>
                </a:cubicBezTo>
                <a:cubicBezTo>
                  <a:pt x="51335" y="4178"/>
                  <a:pt x="51232" y="4153"/>
                  <a:pt x="51133" y="4153"/>
                </a:cubicBezTo>
                <a:cubicBezTo>
                  <a:pt x="50979" y="4153"/>
                  <a:pt x="50834" y="4214"/>
                  <a:pt x="50731" y="4317"/>
                </a:cubicBezTo>
                <a:cubicBezTo>
                  <a:pt x="50619" y="4401"/>
                  <a:pt x="50563" y="4513"/>
                  <a:pt x="50479" y="4597"/>
                </a:cubicBezTo>
                <a:lnTo>
                  <a:pt x="50479" y="4373"/>
                </a:lnTo>
                <a:cubicBezTo>
                  <a:pt x="50479" y="4064"/>
                  <a:pt x="50226" y="3811"/>
                  <a:pt x="49945" y="3783"/>
                </a:cubicBezTo>
                <a:cubicBezTo>
                  <a:pt x="49922" y="3781"/>
                  <a:pt x="49898" y="3780"/>
                  <a:pt x="49875" y="3780"/>
                </a:cubicBezTo>
                <a:cubicBezTo>
                  <a:pt x="49618" y="3780"/>
                  <a:pt x="49374" y="3919"/>
                  <a:pt x="49271" y="4176"/>
                </a:cubicBezTo>
                <a:cubicBezTo>
                  <a:pt x="49159" y="4429"/>
                  <a:pt x="49243" y="4738"/>
                  <a:pt x="49496" y="4906"/>
                </a:cubicBezTo>
                <a:lnTo>
                  <a:pt x="49664" y="5046"/>
                </a:lnTo>
                <a:cubicBezTo>
                  <a:pt x="49703" y="5053"/>
                  <a:pt x="49742" y="5056"/>
                  <a:pt x="49780" y="5056"/>
                </a:cubicBezTo>
                <a:cubicBezTo>
                  <a:pt x="50076" y="5056"/>
                  <a:pt x="50354" y="4871"/>
                  <a:pt x="50479" y="4597"/>
                </a:cubicBezTo>
                <a:lnTo>
                  <a:pt x="50479" y="4597"/>
                </a:lnTo>
                <a:cubicBezTo>
                  <a:pt x="50422" y="4906"/>
                  <a:pt x="50563" y="5215"/>
                  <a:pt x="50815" y="5355"/>
                </a:cubicBezTo>
                <a:lnTo>
                  <a:pt x="50114" y="5720"/>
                </a:lnTo>
                <a:cubicBezTo>
                  <a:pt x="50114" y="5411"/>
                  <a:pt x="49917" y="5159"/>
                  <a:pt x="49636" y="5046"/>
                </a:cubicBezTo>
                <a:cubicBezTo>
                  <a:pt x="49215" y="5046"/>
                  <a:pt x="48963" y="5159"/>
                  <a:pt x="48850" y="5468"/>
                </a:cubicBezTo>
                <a:cubicBezTo>
                  <a:pt x="48738" y="5748"/>
                  <a:pt x="48850" y="6057"/>
                  <a:pt x="49131" y="6226"/>
                </a:cubicBezTo>
                <a:lnTo>
                  <a:pt x="49233" y="6327"/>
                </a:lnTo>
                <a:lnTo>
                  <a:pt x="49233" y="6327"/>
                </a:lnTo>
                <a:cubicBezTo>
                  <a:pt x="49174" y="6313"/>
                  <a:pt x="49114" y="6306"/>
                  <a:pt x="49054" y="6306"/>
                </a:cubicBezTo>
                <a:cubicBezTo>
                  <a:pt x="48833" y="6306"/>
                  <a:pt x="48612" y="6401"/>
                  <a:pt x="48485" y="6591"/>
                </a:cubicBezTo>
                <a:lnTo>
                  <a:pt x="48120" y="5945"/>
                </a:lnTo>
                <a:cubicBezTo>
                  <a:pt x="48569" y="5889"/>
                  <a:pt x="48878" y="5608"/>
                  <a:pt x="48766" y="5215"/>
                </a:cubicBezTo>
                <a:cubicBezTo>
                  <a:pt x="48682" y="5018"/>
                  <a:pt x="48485" y="4850"/>
                  <a:pt x="48345" y="4681"/>
                </a:cubicBezTo>
                <a:cubicBezTo>
                  <a:pt x="48283" y="4664"/>
                  <a:pt x="48225" y="4656"/>
                  <a:pt x="48170" y="4656"/>
                </a:cubicBezTo>
                <a:cubicBezTo>
                  <a:pt x="47885" y="4656"/>
                  <a:pt x="47694" y="4873"/>
                  <a:pt x="47486" y="5037"/>
                </a:cubicBezTo>
                <a:lnTo>
                  <a:pt x="47486" y="5037"/>
                </a:lnTo>
                <a:cubicBezTo>
                  <a:pt x="47599" y="4646"/>
                  <a:pt x="47358" y="4456"/>
                  <a:pt x="47062" y="4293"/>
                </a:cubicBezTo>
                <a:lnTo>
                  <a:pt x="47062" y="4293"/>
                </a:lnTo>
                <a:cubicBezTo>
                  <a:pt x="47096" y="4297"/>
                  <a:pt x="47130" y="4299"/>
                  <a:pt x="47163" y="4299"/>
                </a:cubicBezTo>
                <a:cubicBezTo>
                  <a:pt x="47473" y="4299"/>
                  <a:pt x="47749" y="4133"/>
                  <a:pt x="47896" y="3839"/>
                </a:cubicBezTo>
                <a:lnTo>
                  <a:pt x="47896" y="3839"/>
                </a:lnTo>
                <a:cubicBezTo>
                  <a:pt x="47840" y="4176"/>
                  <a:pt x="48036" y="4513"/>
                  <a:pt x="48345" y="4681"/>
                </a:cubicBezTo>
                <a:lnTo>
                  <a:pt x="48598" y="4681"/>
                </a:lnTo>
                <a:cubicBezTo>
                  <a:pt x="48878" y="4625"/>
                  <a:pt x="49103" y="4401"/>
                  <a:pt x="49131" y="4120"/>
                </a:cubicBezTo>
                <a:cubicBezTo>
                  <a:pt x="49159" y="3839"/>
                  <a:pt x="48991" y="3587"/>
                  <a:pt x="48738" y="3474"/>
                </a:cubicBezTo>
                <a:cubicBezTo>
                  <a:pt x="48656" y="3442"/>
                  <a:pt x="48572" y="3425"/>
                  <a:pt x="48490" y="3425"/>
                </a:cubicBezTo>
                <a:cubicBezTo>
                  <a:pt x="48291" y="3425"/>
                  <a:pt x="48107" y="3520"/>
                  <a:pt x="48008" y="3699"/>
                </a:cubicBezTo>
                <a:lnTo>
                  <a:pt x="47896" y="3834"/>
                </a:lnTo>
                <a:lnTo>
                  <a:pt x="47896" y="3643"/>
                </a:lnTo>
                <a:cubicBezTo>
                  <a:pt x="47896" y="3334"/>
                  <a:pt x="47671" y="3081"/>
                  <a:pt x="47362" y="3025"/>
                </a:cubicBezTo>
                <a:cubicBezTo>
                  <a:pt x="47339" y="3023"/>
                  <a:pt x="47315" y="3022"/>
                  <a:pt x="47292" y="3022"/>
                </a:cubicBezTo>
                <a:cubicBezTo>
                  <a:pt x="47036" y="3022"/>
                  <a:pt x="46791" y="3161"/>
                  <a:pt x="46688" y="3418"/>
                </a:cubicBezTo>
                <a:cubicBezTo>
                  <a:pt x="46576" y="3699"/>
                  <a:pt x="46688" y="4008"/>
                  <a:pt x="46941" y="4176"/>
                </a:cubicBezTo>
                <a:lnTo>
                  <a:pt x="47082" y="4288"/>
                </a:lnTo>
                <a:lnTo>
                  <a:pt x="47053" y="4288"/>
                </a:lnTo>
                <a:cubicBezTo>
                  <a:pt x="47056" y="4290"/>
                  <a:pt x="47059" y="4292"/>
                  <a:pt x="47062" y="4293"/>
                </a:cubicBezTo>
                <a:lnTo>
                  <a:pt x="47062" y="4293"/>
                </a:lnTo>
                <a:cubicBezTo>
                  <a:pt x="47050" y="4292"/>
                  <a:pt x="47038" y="4290"/>
                  <a:pt x="47025" y="4288"/>
                </a:cubicBezTo>
                <a:lnTo>
                  <a:pt x="47053" y="4288"/>
                </a:lnTo>
                <a:cubicBezTo>
                  <a:pt x="47011" y="4281"/>
                  <a:pt x="46968" y="4278"/>
                  <a:pt x="46925" y="4278"/>
                </a:cubicBezTo>
                <a:cubicBezTo>
                  <a:pt x="46634" y="4278"/>
                  <a:pt x="46362" y="4444"/>
                  <a:pt x="46239" y="4738"/>
                </a:cubicBezTo>
                <a:cubicBezTo>
                  <a:pt x="46239" y="4681"/>
                  <a:pt x="46239" y="4597"/>
                  <a:pt x="46239" y="4541"/>
                </a:cubicBezTo>
                <a:cubicBezTo>
                  <a:pt x="46239" y="4138"/>
                  <a:pt x="45924" y="3901"/>
                  <a:pt x="45607" y="3901"/>
                </a:cubicBezTo>
                <a:cubicBezTo>
                  <a:pt x="45374" y="3901"/>
                  <a:pt x="45139" y="4030"/>
                  <a:pt x="45032" y="4317"/>
                </a:cubicBezTo>
                <a:cubicBezTo>
                  <a:pt x="44920" y="4597"/>
                  <a:pt x="45004" y="4906"/>
                  <a:pt x="45285" y="5075"/>
                </a:cubicBezTo>
                <a:lnTo>
                  <a:pt x="45453" y="5187"/>
                </a:lnTo>
                <a:cubicBezTo>
                  <a:pt x="45377" y="5163"/>
                  <a:pt x="45301" y="5152"/>
                  <a:pt x="45226" y="5152"/>
                </a:cubicBezTo>
                <a:cubicBezTo>
                  <a:pt x="44944" y="5152"/>
                  <a:pt x="44688" y="5313"/>
                  <a:pt x="44555" y="5580"/>
                </a:cubicBezTo>
                <a:cubicBezTo>
                  <a:pt x="44499" y="5103"/>
                  <a:pt x="44330" y="4878"/>
                  <a:pt x="44049" y="4822"/>
                </a:cubicBezTo>
                <a:cubicBezTo>
                  <a:pt x="43985" y="4800"/>
                  <a:pt x="43920" y="4790"/>
                  <a:pt x="43857" y="4790"/>
                </a:cubicBezTo>
                <a:cubicBezTo>
                  <a:pt x="43673" y="4790"/>
                  <a:pt x="43501" y="4879"/>
                  <a:pt x="43376" y="5046"/>
                </a:cubicBezTo>
                <a:cubicBezTo>
                  <a:pt x="43179" y="5327"/>
                  <a:pt x="43291" y="5720"/>
                  <a:pt x="43572" y="5917"/>
                </a:cubicBezTo>
                <a:lnTo>
                  <a:pt x="42926" y="6282"/>
                </a:lnTo>
                <a:cubicBezTo>
                  <a:pt x="42926" y="5973"/>
                  <a:pt x="42730" y="5720"/>
                  <a:pt x="42449" y="5636"/>
                </a:cubicBezTo>
                <a:cubicBezTo>
                  <a:pt x="42387" y="5617"/>
                  <a:pt x="42325" y="5608"/>
                  <a:pt x="42264" y="5608"/>
                </a:cubicBezTo>
                <a:cubicBezTo>
                  <a:pt x="42051" y="5608"/>
                  <a:pt x="41857" y="5720"/>
                  <a:pt x="41747" y="5917"/>
                </a:cubicBezTo>
                <a:cubicBezTo>
                  <a:pt x="41523" y="6198"/>
                  <a:pt x="41607" y="6619"/>
                  <a:pt x="41916" y="6815"/>
                </a:cubicBezTo>
                <a:lnTo>
                  <a:pt x="41242" y="7124"/>
                </a:lnTo>
                <a:lnTo>
                  <a:pt x="40933" y="6534"/>
                </a:lnTo>
                <a:cubicBezTo>
                  <a:pt x="41298" y="6478"/>
                  <a:pt x="41523" y="6310"/>
                  <a:pt x="41579" y="6029"/>
                </a:cubicBezTo>
                <a:cubicBezTo>
                  <a:pt x="41635" y="5776"/>
                  <a:pt x="41523" y="5496"/>
                  <a:pt x="41298" y="5355"/>
                </a:cubicBezTo>
                <a:cubicBezTo>
                  <a:pt x="41184" y="5282"/>
                  <a:pt x="41058" y="5248"/>
                  <a:pt x="40934" y="5248"/>
                </a:cubicBezTo>
                <a:cubicBezTo>
                  <a:pt x="40725" y="5248"/>
                  <a:pt x="40523" y="5347"/>
                  <a:pt x="40400" y="5524"/>
                </a:cubicBezTo>
                <a:lnTo>
                  <a:pt x="40035" y="4822"/>
                </a:lnTo>
                <a:lnTo>
                  <a:pt x="40119" y="4822"/>
                </a:lnTo>
                <a:cubicBezTo>
                  <a:pt x="40428" y="4794"/>
                  <a:pt x="40652" y="4541"/>
                  <a:pt x="40680" y="4260"/>
                </a:cubicBezTo>
                <a:cubicBezTo>
                  <a:pt x="40715" y="3842"/>
                  <a:pt x="40383" y="3586"/>
                  <a:pt x="40045" y="3586"/>
                </a:cubicBezTo>
                <a:cubicBezTo>
                  <a:pt x="39838" y="3586"/>
                  <a:pt x="39629" y="3682"/>
                  <a:pt x="39501" y="3895"/>
                </a:cubicBezTo>
                <a:cubicBezTo>
                  <a:pt x="39476" y="3946"/>
                  <a:pt x="39451" y="3974"/>
                  <a:pt x="39425" y="4000"/>
                </a:cubicBezTo>
                <a:lnTo>
                  <a:pt x="39425" y="4000"/>
                </a:lnTo>
                <a:cubicBezTo>
                  <a:pt x="39423" y="4012"/>
                  <a:pt x="39420" y="4024"/>
                  <a:pt x="39417" y="4036"/>
                </a:cubicBezTo>
                <a:cubicBezTo>
                  <a:pt x="39415" y="4041"/>
                  <a:pt x="39413" y="4045"/>
                  <a:pt x="39410" y="4050"/>
                </a:cubicBezTo>
                <a:lnTo>
                  <a:pt x="39410" y="4050"/>
                </a:lnTo>
                <a:cubicBezTo>
                  <a:pt x="39412" y="4036"/>
                  <a:pt x="39415" y="4022"/>
                  <a:pt x="39417" y="4008"/>
                </a:cubicBezTo>
                <a:cubicBezTo>
                  <a:pt x="39420" y="4005"/>
                  <a:pt x="39423" y="4002"/>
                  <a:pt x="39425" y="4000"/>
                </a:cubicBezTo>
                <a:lnTo>
                  <a:pt x="39425" y="4000"/>
                </a:lnTo>
                <a:cubicBezTo>
                  <a:pt x="39489" y="3677"/>
                  <a:pt x="39322" y="3385"/>
                  <a:pt x="39024" y="3250"/>
                </a:cubicBezTo>
                <a:cubicBezTo>
                  <a:pt x="38947" y="3221"/>
                  <a:pt x="38866" y="3205"/>
                  <a:pt x="38786" y="3205"/>
                </a:cubicBezTo>
                <a:cubicBezTo>
                  <a:pt x="38635" y="3205"/>
                  <a:pt x="38489" y="3261"/>
                  <a:pt x="38378" y="3390"/>
                </a:cubicBezTo>
                <a:cubicBezTo>
                  <a:pt x="38294" y="3474"/>
                  <a:pt x="38238" y="3559"/>
                  <a:pt x="38154" y="3643"/>
                </a:cubicBezTo>
                <a:lnTo>
                  <a:pt x="38154" y="3446"/>
                </a:lnTo>
                <a:cubicBezTo>
                  <a:pt x="38126" y="3137"/>
                  <a:pt x="37901" y="2885"/>
                  <a:pt x="37620" y="2829"/>
                </a:cubicBezTo>
                <a:cubicBezTo>
                  <a:pt x="37600" y="2827"/>
                  <a:pt x="37579" y="2826"/>
                  <a:pt x="37559" y="2826"/>
                </a:cubicBezTo>
                <a:close/>
                <a:moveTo>
                  <a:pt x="51152" y="22481"/>
                </a:moveTo>
                <a:cubicBezTo>
                  <a:pt x="50647" y="22481"/>
                  <a:pt x="50394" y="23099"/>
                  <a:pt x="50759" y="23464"/>
                </a:cubicBezTo>
                <a:cubicBezTo>
                  <a:pt x="50869" y="23574"/>
                  <a:pt x="51009" y="23624"/>
                  <a:pt x="51149" y="23624"/>
                </a:cubicBezTo>
                <a:cubicBezTo>
                  <a:pt x="51437" y="23624"/>
                  <a:pt x="51723" y="23411"/>
                  <a:pt x="51742" y="23070"/>
                </a:cubicBezTo>
                <a:cubicBezTo>
                  <a:pt x="51742" y="22762"/>
                  <a:pt x="51489" y="22481"/>
                  <a:pt x="51152" y="22481"/>
                </a:cubicBezTo>
                <a:close/>
                <a:moveTo>
                  <a:pt x="32932" y="22425"/>
                </a:moveTo>
                <a:cubicBezTo>
                  <a:pt x="32595" y="22425"/>
                  <a:pt x="32286" y="22705"/>
                  <a:pt x="32286" y="23042"/>
                </a:cubicBezTo>
                <a:lnTo>
                  <a:pt x="32314" y="23042"/>
                </a:lnTo>
                <a:cubicBezTo>
                  <a:pt x="32314" y="23423"/>
                  <a:pt x="32611" y="23675"/>
                  <a:pt x="32925" y="23675"/>
                </a:cubicBezTo>
                <a:cubicBezTo>
                  <a:pt x="33074" y="23675"/>
                  <a:pt x="33226" y="23618"/>
                  <a:pt x="33353" y="23492"/>
                </a:cubicBezTo>
                <a:cubicBezTo>
                  <a:pt x="33746" y="23099"/>
                  <a:pt x="33493" y="22425"/>
                  <a:pt x="32932" y="22425"/>
                </a:cubicBezTo>
                <a:close/>
                <a:moveTo>
                  <a:pt x="46864" y="22494"/>
                </a:moveTo>
                <a:cubicBezTo>
                  <a:pt x="46715" y="22494"/>
                  <a:pt x="46562" y="22551"/>
                  <a:pt x="46436" y="22677"/>
                </a:cubicBezTo>
                <a:cubicBezTo>
                  <a:pt x="46043" y="23042"/>
                  <a:pt x="46323" y="23716"/>
                  <a:pt x="46857" y="23716"/>
                </a:cubicBezTo>
                <a:cubicBezTo>
                  <a:pt x="47194" y="23716"/>
                  <a:pt x="47446" y="23464"/>
                  <a:pt x="47475" y="23127"/>
                </a:cubicBezTo>
                <a:cubicBezTo>
                  <a:pt x="47475" y="22746"/>
                  <a:pt x="47178" y="22494"/>
                  <a:pt x="46864" y="22494"/>
                </a:cubicBezTo>
                <a:close/>
                <a:moveTo>
                  <a:pt x="20214" y="23127"/>
                </a:moveTo>
                <a:cubicBezTo>
                  <a:pt x="20102" y="23155"/>
                  <a:pt x="20018" y="23239"/>
                  <a:pt x="19961" y="23379"/>
                </a:cubicBezTo>
                <a:cubicBezTo>
                  <a:pt x="19961" y="23464"/>
                  <a:pt x="20102" y="23576"/>
                  <a:pt x="20214" y="23744"/>
                </a:cubicBezTo>
                <a:cubicBezTo>
                  <a:pt x="20326" y="23548"/>
                  <a:pt x="20439" y="23464"/>
                  <a:pt x="20439" y="23351"/>
                </a:cubicBezTo>
                <a:cubicBezTo>
                  <a:pt x="20439" y="23267"/>
                  <a:pt x="20298" y="23127"/>
                  <a:pt x="20214" y="23127"/>
                </a:cubicBezTo>
                <a:close/>
                <a:moveTo>
                  <a:pt x="28665" y="22593"/>
                </a:moveTo>
                <a:cubicBezTo>
                  <a:pt x="28356" y="22593"/>
                  <a:pt x="28075" y="22846"/>
                  <a:pt x="28103" y="23183"/>
                </a:cubicBezTo>
                <a:cubicBezTo>
                  <a:pt x="28103" y="23523"/>
                  <a:pt x="28383" y="23748"/>
                  <a:pt x="28677" y="23748"/>
                </a:cubicBezTo>
                <a:cubicBezTo>
                  <a:pt x="28820" y="23748"/>
                  <a:pt x="28966" y="23695"/>
                  <a:pt x="29086" y="23576"/>
                </a:cubicBezTo>
                <a:cubicBezTo>
                  <a:pt x="29451" y="23211"/>
                  <a:pt x="29198" y="22593"/>
                  <a:pt x="28665" y="22593"/>
                </a:cubicBezTo>
                <a:close/>
                <a:moveTo>
                  <a:pt x="24477" y="22788"/>
                </a:moveTo>
                <a:cubicBezTo>
                  <a:pt x="24460" y="22788"/>
                  <a:pt x="24443" y="22788"/>
                  <a:pt x="24425" y="22790"/>
                </a:cubicBezTo>
                <a:cubicBezTo>
                  <a:pt x="23808" y="22846"/>
                  <a:pt x="23836" y="23744"/>
                  <a:pt x="24453" y="23800"/>
                </a:cubicBezTo>
                <a:cubicBezTo>
                  <a:pt x="24470" y="23802"/>
                  <a:pt x="24487" y="23802"/>
                  <a:pt x="24503" y="23802"/>
                </a:cubicBezTo>
                <a:cubicBezTo>
                  <a:pt x="25138" y="23802"/>
                  <a:pt x="25138" y="22788"/>
                  <a:pt x="24477" y="22788"/>
                </a:cubicBezTo>
                <a:close/>
                <a:moveTo>
                  <a:pt x="42621" y="22638"/>
                </a:moveTo>
                <a:cubicBezTo>
                  <a:pt x="42431" y="22638"/>
                  <a:pt x="42254" y="22732"/>
                  <a:pt x="42140" y="22902"/>
                </a:cubicBezTo>
                <a:lnTo>
                  <a:pt x="42000" y="23070"/>
                </a:lnTo>
                <a:cubicBezTo>
                  <a:pt x="42000" y="23183"/>
                  <a:pt x="42000" y="23267"/>
                  <a:pt x="42028" y="23379"/>
                </a:cubicBezTo>
                <a:cubicBezTo>
                  <a:pt x="42084" y="23660"/>
                  <a:pt x="42337" y="23885"/>
                  <a:pt x="42646" y="23885"/>
                </a:cubicBezTo>
                <a:cubicBezTo>
                  <a:pt x="42926" y="23857"/>
                  <a:pt x="43179" y="23660"/>
                  <a:pt x="43235" y="23379"/>
                </a:cubicBezTo>
                <a:cubicBezTo>
                  <a:pt x="43291" y="23099"/>
                  <a:pt x="43151" y="22818"/>
                  <a:pt x="42898" y="22705"/>
                </a:cubicBezTo>
                <a:cubicBezTo>
                  <a:pt x="42807" y="22660"/>
                  <a:pt x="42712" y="22638"/>
                  <a:pt x="42621" y="22638"/>
                </a:cubicBezTo>
                <a:close/>
                <a:moveTo>
                  <a:pt x="52445" y="22901"/>
                </a:moveTo>
                <a:cubicBezTo>
                  <a:pt x="51769" y="22901"/>
                  <a:pt x="51723" y="23941"/>
                  <a:pt x="52416" y="23969"/>
                </a:cubicBezTo>
                <a:cubicBezTo>
                  <a:pt x="52696" y="23913"/>
                  <a:pt x="52921" y="23688"/>
                  <a:pt x="52949" y="23407"/>
                </a:cubicBezTo>
                <a:cubicBezTo>
                  <a:pt x="52949" y="23127"/>
                  <a:pt x="52725" y="22902"/>
                  <a:pt x="52472" y="22902"/>
                </a:cubicBezTo>
                <a:cubicBezTo>
                  <a:pt x="52463" y="22902"/>
                  <a:pt x="52454" y="22901"/>
                  <a:pt x="52445" y="22901"/>
                </a:cubicBezTo>
                <a:close/>
                <a:moveTo>
                  <a:pt x="38395" y="22754"/>
                </a:moveTo>
                <a:cubicBezTo>
                  <a:pt x="38244" y="22754"/>
                  <a:pt x="38088" y="22808"/>
                  <a:pt x="37957" y="22930"/>
                </a:cubicBezTo>
                <a:cubicBezTo>
                  <a:pt x="37564" y="23323"/>
                  <a:pt x="37817" y="23997"/>
                  <a:pt x="38378" y="24025"/>
                </a:cubicBezTo>
                <a:cubicBezTo>
                  <a:pt x="38743" y="24025"/>
                  <a:pt x="39024" y="23744"/>
                  <a:pt x="39024" y="23379"/>
                </a:cubicBezTo>
                <a:lnTo>
                  <a:pt x="39024" y="23407"/>
                </a:lnTo>
                <a:cubicBezTo>
                  <a:pt x="39043" y="23020"/>
                  <a:pt x="38730" y="22754"/>
                  <a:pt x="38395" y="22754"/>
                </a:cubicBezTo>
                <a:close/>
                <a:moveTo>
                  <a:pt x="34139" y="22818"/>
                </a:moveTo>
                <a:cubicBezTo>
                  <a:pt x="33578" y="22818"/>
                  <a:pt x="33325" y="23492"/>
                  <a:pt x="33718" y="23885"/>
                </a:cubicBezTo>
                <a:cubicBezTo>
                  <a:pt x="33840" y="23998"/>
                  <a:pt x="33988" y="24049"/>
                  <a:pt x="34136" y="24049"/>
                </a:cubicBezTo>
                <a:cubicBezTo>
                  <a:pt x="34464" y="24049"/>
                  <a:pt x="34785" y="23795"/>
                  <a:pt x="34785" y="23407"/>
                </a:cubicBezTo>
                <a:cubicBezTo>
                  <a:pt x="34757" y="23070"/>
                  <a:pt x="34476" y="22818"/>
                  <a:pt x="34139" y="22818"/>
                </a:cubicBezTo>
                <a:close/>
                <a:moveTo>
                  <a:pt x="21428" y="23404"/>
                </a:moveTo>
                <a:cubicBezTo>
                  <a:pt x="21258" y="23404"/>
                  <a:pt x="21138" y="23539"/>
                  <a:pt x="21112" y="23744"/>
                </a:cubicBezTo>
                <a:cubicBezTo>
                  <a:pt x="21112" y="23926"/>
                  <a:pt x="21233" y="24084"/>
                  <a:pt x="21429" y="24084"/>
                </a:cubicBezTo>
                <a:cubicBezTo>
                  <a:pt x="21445" y="24084"/>
                  <a:pt x="21461" y="24083"/>
                  <a:pt x="21477" y="24081"/>
                </a:cubicBezTo>
                <a:cubicBezTo>
                  <a:pt x="21618" y="24053"/>
                  <a:pt x="21730" y="23913"/>
                  <a:pt x="21842" y="23828"/>
                </a:cubicBezTo>
                <a:lnTo>
                  <a:pt x="21870" y="23660"/>
                </a:lnTo>
                <a:cubicBezTo>
                  <a:pt x="21730" y="23576"/>
                  <a:pt x="21618" y="23435"/>
                  <a:pt x="21477" y="23407"/>
                </a:cubicBezTo>
                <a:cubicBezTo>
                  <a:pt x="21461" y="23405"/>
                  <a:pt x="21444" y="23404"/>
                  <a:pt x="21428" y="23404"/>
                </a:cubicBezTo>
                <a:close/>
                <a:moveTo>
                  <a:pt x="29928" y="22986"/>
                </a:moveTo>
                <a:cubicBezTo>
                  <a:pt x="29619" y="22986"/>
                  <a:pt x="29366" y="23239"/>
                  <a:pt x="29366" y="23548"/>
                </a:cubicBezTo>
                <a:cubicBezTo>
                  <a:pt x="29347" y="23908"/>
                  <a:pt x="29623" y="24141"/>
                  <a:pt x="29926" y="24141"/>
                </a:cubicBezTo>
                <a:cubicBezTo>
                  <a:pt x="30071" y="24141"/>
                  <a:pt x="30222" y="24087"/>
                  <a:pt x="30349" y="23969"/>
                </a:cubicBezTo>
                <a:cubicBezTo>
                  <a:pt x="30714" y="23632"/>
                  <a:pt x="30461" y="22986"/>
                  <a:pt x="29928" y="22986"/>
                </a:cubicBezTo>
                <a:close/>
                <a:moveTo>
                  <a:pt x="48173" y="22985"/>
                </a:moveTo>
                <a:cubicBezTo>
                  <a:pt x="47688" y="22985"/>
                  <a:pt x="47426" y="23612"/>
                  <a:pt x="47755" y="23969"/>
                </a:cubicBezTo>
                <a:cubicBezTo>
                  <a:pt x="47878" y="24101"/>
                  <a:pt x="48033" y="24160"/>
                  <a:pt x="48184" y="24160"/>
                </a:cubicBezTo>
                <a:cubicBezTo>
                  <a:pt x="48482" y="24160"/>
                  <a:pt x="48766" y="23930"/>
                  <a:pt x="48766" y="23576"/>
                </a:cubicBezTo>
                <a:cubicBezTo>
                  <a:pt x="48794" y="23239"/>
                  <a:pt x="48541" y="22986"/>
                  <a:pt x="48204" y="22986"/>
                </a:cubicBezTo>
                <a:cubicBezTo>
                  <a:pt x="48194" y="22986"/>
                  <a:pt x="48183" y="22985"/>
                  <a:pt x="48173" y="22985"/>
                </a:cubicBezTo>
                <a:close/>
                <a:moveTo>
                  <a:pt x="25717" y="23155"/>
                </a:moveTo>
                <a:cubicBezTo>
                  <a:pt x="25239" y="23155"/>
                  <a:pt x="25015" y="23716"/>
                  <a:pt x="25324" y="24025"/>
                </a:cubicBezTo>
                <a:cubicBezTo>
                  <a:pt x="25430" y="24141"/>
                  <a:pt x="25566" y="24194"/>
                  <a:pt x="25700" y="24194"/>
                </a:cubicBezTo>
                <a:cubicBezTo>
                  <a:pt x="25955" y="24194"/>
                  <a:pt x="26204" y="24001"/>
                  <a:pt x="26222" y="23688"/>
                </a:cubicBezTo>
                <a:cubicBezTo>
                  <a:pt x="26222" y="23407"/>
                  <a:pt x="25997" y="23183"/>
                  <a:pt x="25717" y="23155"/>
                </a:cubicBezTo>
                <a:close/>
                <a:moveTo>
                  <a:pt x="43933" y="23013"/>
                </a:moveTo>
                <a:cubicBezTo>
                  <a:pt x="43420" y="23013"/>
                  <a:pt x="43131" y="23668"/>
                  <a:pt x="43516" y="24053"/>
                </a:cubicBezTo>
                <a:cubicBezTo>
                  <a:pt x="43643" y="24180"/>
                  <a:pt x="43798" y="24236"/>
                  <a:pt x="43951" y="24236"/>
                </a:cubicBezTo>
                <a:cubicBezTo>
                  <a:pt x="44273" y="24236"/>
                  <a:pt x="44583" y="23985"/>
                  <a:pt x="44583" y="23604"/>
                </a:cubicBezTo>
                <a:cubicBezTo>
                  <a:pt x="44555" y="23295"/>
                  <a:pt x="44302" y="23014"/>
                  <a:pt x="43965" y="23014"/>
                </a:cubicBezTo>
                <a:cubicBezTo>
                  <a:pt x="43954" y="23014"/>
                  <a:pt x="43944" y="23013"/>
                  <a:pt x="43933" y="23013"/>
                </a:cubicBezTo>
                <a:close/>
                <a:moveTo>
                  <a:pt x="40077" y="21834"/>
                </a:moveTo>
                <a:cubicBezTo>
                  <a:pt x="40063" y="21834"/>
                  <a:pt x="40049" y="21834"/>
                  <a:pt x="40035" y="21835"/>
                </a:cubicBezTo>
                <a:cubicBezTo>
                  <a:pt x="39782" y="21891"/>
                  <a:pt x="39558" y="22060"/>
                  <a:pt x="39473" y="22312"/>
                </a:cubicBezTo>
                <a:cubicBezTo>
                  <a:pt x="39389" y="22649"/>
                  <a:pt x="39586" y="22986"/>
                  <a:pt x="39922" y="23127"/>
                </a:cubicBezTo>
                <a:cubicBezTo>
                  <a:pt x="39880" y="23113"/>
                  <a:pt x="39838" y="23106"/>
                  <a:pt x="39796" y="23106"/>
                </a:cubicBezTo>
                <a:cubicBezTo>
                  <a:pt x="39754" y="23106"/>
                  <a:pt x="39712" y="23113"/>
                  <a:pt x="39670" y="23127"/>
                </a:cubicBezTo>
                <a:cubicBezTo>
                  <a:pt x="39361" y="23155"/>
                  <a:pt x="39136" y="23407"/>
                  <a:pt x="39108" y="23716"/>
                </a:cubicBezTo>
                <a:cubicBezTo>
                  <a:pt x="39080" y="23997"/>
                  <a:pt x="39277" y="24250"/>
                  <a:pt x="39558" y="24334"/>
                </a:cubicBezTo>
                <a:cubicBezTo>
                  <a:pt x="39604" y="24343"/>
                  <a:pt x="39652" y="24348"/>
                  <a:pt x="39699" y="24348"/>
                </a:cubicBezTo>
                <a:cubicBezTo>
                  <a:pt x="39936" y="24348"/>
                  <a:pt x="40166" y="24231"/>
                  <a:pt x="40259" y="23997"/>
                </a:cubicBezTo>
                <a:cubicBezTo>
                  <a:pt x="40400" y="23744"/>
                  <a:pt x="40316" y="23407"/>
                  <a:pt x="40063" y="23239"/>
                </a:cubicBezTo>
                <a:lnTo>
                  <a:pt x="39930" y="23129"/>
                </a:lnTo>
                <a:lnTo>
                  <a:pt x="39930" y="23129"/>
                </a:lnTo>
                <a:cubicBezTo>
                  <a:pt x="39980" y="23140"/>
                  <a:pt x="40031" y="23146"/>
                  <a:pt x="40081" y="23146"/>
                </a:cubicBezTo>
                <a:cubicBezTo>
                  <a:pt x="40367" y="23146"/>
                  <a:pt x="40642" y="22962"/>
                  <a:pt x="40737" y="22677"/>
                </a:cubicBezTo>
                <a:cubicBezTo>
                  <a:pt x="40845" y="22242"/>
                  <a:pt x="40507" y="21834"/>
                  <a:pt x="40077" y="21834"/>
                </a:cubicBezTo>
                <a:close/>
                <a:moveTo>
                  <a:pt x="35521" y="23238"/>
                </a:moveTo>
                <a:cubicBezTo>
                  <a:pt x="35509" y="23238"/>
                  <a:pt x="35498" y="23238"/>
                  <a:pt x="35487" y="23239"/>
                </a:cubicBezTo>
                <a:cubicBezTo>
                  <a:pt x="35150" y="23239"/>
                  <a:pt x="34869" y="23548"/>
                  <a:pt x="34869" y="23885"/>
                </a:cubicBezTo>
                <a:lnTo>
                  <a:pt x="34897" y="23885"/>
                </a:lnTo>
                <a:cubicBezTo>
                  <a:pt x="34916" y="24239"/>
                  <a:pt x="35206" y="24469"/>
                  <a:pt x="35515" y="24469"/>
                </a:cubicBezTo>
                <a:cubicBezTo>
                  <a:pt x="35671" y="24469"/>
                  <a:pt x="35832" y="24410"/>
                  <a:pt x="35964" y="24278"/>
                </a:cubicBezTo>
                <a:cubicBezTo>
                  <a:pt x="36322" y="23893"/>
                  <a:pt x="36059" y="23238"/>
                  <a:pt x="35521" y="23238"/>
                </a:cubicBezTo>
                <a:close/>
                <a:moveTo>
                  <a:pt x="31203" y="23347"/>
                </a:moveTo>
                <a:cubicBezTo>
                  <a:pt x="30923" y="23347"/>
                  <a:pt x="30643" y="23530"/>
                  <a:pt x="30630" y="23913"/>
                </a:cubicBezTo>
                <a:cubicBezTo>
                  <a:pt x="30601" y="24302"/>
                  <a:pt x="30898" y="24506"/>
                  <a:pt x="31198" y="24506"/>
                </a:cubicBezTo>
                <a:cubicBezTo>
                  <a:pt x="31481" y="24506"/>
                  <a:pt x="31767" y="24323"/>
                  <a:pt x="31781" y="23941"/>
                </a:cubicBezTo>
                <a:cubicBezTo>
                  <a:pt x="31795" y="23551"/>
                  <a:pt x="31499" y="23347"/>
                  <a:pt x="31203" y="23347"/>
                </a:cubicBezTo>
                <a:close/>
                <a:moveTo>
                  <a:pt x="49468" y="23379"/>
                </a:moveTo>
                <a:cubicBezTo>
                  <a:pt x="48963" y="23379"/>
                  <a:pt x="48710" y="23969"/>
                  <a:pt x="49047" y="24334"/>
                </a:cubicBezTo>
                <a:cubicBezTo>
                  <a:pt x="49158" y="24454"/>
                  <a:pt x="49300" y="24507"/>
                  <a:pt x="49441" y="24507"/>
                </a:cubicBezTo>
                <a:cubicBezTo>
                  <a:pt x="49727" y="24507"/>
                  <a:pt x="50011" y="24289"/>
                  <a:pt x="50029" y="23969"/>
                </a:cubicBezTo>
                <a:cubicBezTo>
                  <a:pt x="50029" y="23632"/>
                  <a:pt x="49777" y="23379"/>
                  <a:pt x="49468" y="23379"/>
                </a:cubicBezTo>
                <a:close/>
                <a:moveTo>
                  <a:pt x="22697" y="23769"/>
                </a:moveTo>
                <a:cubicBezTo>
                  <a:pt x="22513" y="23769"/>
                  <a:pt x="22322" y="23929"/>
                  <a:pt x="22348" y="24137"/>
                </a:cubicBezTo>
                <a:cubicBezTo>
                  <a:pt x="22304" y="24428"/>
                  <a:pt x="22517" y="24584"/>
                  <a:pt x="22732" y="24584"/>
                </a:cubicBezTo>
                <a:cubicBezTo>
                  <a:pt x="22932" y="24584"/>
                  <a:pt x="23134" y="24449"/>
                  <a:pt x="23134" y="24165"/>
                </a:cubicBezTo>
                <a:cubicBezTo>
                  <a:pt x="23134" y="23969"/>
                  <a:pt x="22965" y="23800"/>
                  <a:pt x="22769" y="23800"/>
                </a:cubicBezTo>
                <a:lnTo>
                  <a:pt x="22741" y="23772"/>
                </a:lnTo>
                <a:cubicBezTo>
                  <a:pt x="22726" y="23770"/>
                  <a:pt x="22712" y="23769"/>
                  <a:pt x="22697" y="23769"/>
                </a:cubicBezTo>
                <a:close/>
                <a:moveTo>
                  <a:pt x="45219" y="23404"/>
                </a:moveTo>
                <a:cubicBezTo>
                  <a:pt x="45074" y="23404"/>
                  <a:pt x="44926" y="23458"/>
                  <a:pt x="44807" y="23576"/>
                </a:cubicBezTo>
                <a:cubicBezTo>
                  <a:pt x="44414" y="23941"/>
                  <a:pt x="44667" y="24586"/>
                  <a:pt x="45201" y="24586"/>
                </a:cubicBezTo>
                <a:cubicBezTo>
                  <a:pt x="45537" y="24586"/>
                  <a:pt x="45818" y="24334"/>
                  <a:pt x="45818" y="23997"/>
                </a:cubicBezTo>
                <a:cubicBezTo>
                  <a:pt x="45818" y="23636"/>
                  <a:pt x="45523" y="23404"/>
                  <a:pt x="45219" y="23404"/>
                </a:cubicBezTo>
                <a:close/>
                <a:moveTo>
                  <a:pt x="26952" y="23520"/>
                </a:moveTo>
                <a:cubicBezTo>
                  <a:pt x="26475" y="23520"/>
                  <a:pt x="26250" y="24081"/>
                  <a:pt x="26587" y="24446"/>
                </a:cubicBezTo>
                <a:cubicBezTo>
                  <a:pt x="26694" y="24553"/>
                  <a:pt x="26826" y="24600"/>
                  <a:pt x="26956" y="24600"/>
                </a:cubicBezTo>
                <a:cubicBezTo>
                  <a:pt x="27238" y="24600"/>
                  <a:pt x="27513" y="24379"/>
                  <a:pt x="27513" y="24053"/>
                </a:cubicBezTo>
                <a:cubicBezTo>
                  <a:pt x="27513" y="23772"/>
                  <a:pt x="27261" y="23520"/>
                  <a:pt x="26952" y="23520"/>
                </a:cubicBezTo>
                <a:close/>
                <a:moveTo>
                  <a:pt x="40996" y="23505"/>
                </a:moveTo>
                <a:cubicBezTo>
                  <a:pt x="40847" y="23505"/>
                  <a:pt x="40695" y="23562"/>
                  <a:pt x="40568" y="23688"/>
                </a:cubicBezTo>
                <a:cubicBezTo>
                  <a:pt x="40175" y="24081"/>
                  <a:pt x="40456" y="24727"/>
                  <a:pt x="40989" y="24727"/>
                </a:cubicBezTo>
                <a:cubicBezTo>
                  <a:pt x="41326" y="24727"/>
                  <a:pt x="41579" y="24446"/>
                  <a:pt x="41607" y="24137"/>
                </a:cubicBezTo>
                <a:cubicBezTo>
                  <a:pt x="41607" y="23757"/>
                  <a:pt x="41310" y="23505"/>
                  <a:pt x="40996" y="23505"/>
                </a:cubicBezTo>
                <a:close/>
                <a:moveTo>
                  <a:pt x="50731" y="23800"/>
                </a:moveTo>
                <a:cubicBezTo>
                  <a:pt x="50254" y="23800"/>
                  <a:pt x="50001" y="24362"/>
                  <a:pt x="50338" y="24699"/>
                </a:cubicBezTo>
                <a:cubicBezTo>
                  <a:pt x="50449" y="24810"/>
                  <a:pt x="50585" y="24860"/>
                  <a:pt x="50717" y="24860"/>
                </a:cubicBezTo>
                <a:cubicBezTo>
                  <a:pt x="50984" y="24860"/>
                  <a:pt x="51237" y="24654"/>
                  <a:pt x="51237" y="24334"/>
                </a:cubicBezTo>
                <a:cubicBezTo>
                  <a:pt x="51265" y="24025"/>
                  <a:pt x="51012" y="23800"/>
                  <a:pt x="50731" y="23800"/>
                </a:cubicBezTo>
                <a:close/>
                <a:moveTo>
                  <a:pt x="36763" y="23637"/>
                </a:moveTo>
                <a:cubicBezTo>
                  <a:pt x="36454" y="23637"/>
                  <a:pt x="36151" y="23868"/>
                  <a:pt x="36132" y="24222"/>
                </a:cubicBezTo>
                <a:cubicBezTo>
                  <a:pt x="36132" y="24558"/>
                  <a:pt x="36413" y="24839"/>
                  <a:pt x="36750" y="24867"/>
                </a:cubicBezTo>
                <a:cubicBezTo>
                  <a:pt x="37283" y="24867"/>
                  <a:pt x="37592" y="24222"/>
                  <a:pt x="37199" y="23828"/>
                </a:cubicBezTo>
                <a:cubicBezTo>
                  <a:pt x="37076" y="23696"/>
                  <a:pt x="36919" y="23637"/>
                  <a:pt x="36763" y="23637"/>
                </a:cubicBezTo>
                <a:close/>
                <a:moveTo>
                  <a:pt x="32539" y="23716"/>
                </a:moveTo>
                <a:cubicBezTo>
                  <a:pt x="32005" y="23716"/>
                  <a:pt x="31725" y="24334"/>
                  <a:pt x="32090" y="24727"/>
                </a:cubicBezTo>
                <a:cubicBezTo>
                  <a:pt x="32209" y="24846"/>
                  <a:pt x="32358" y="24900"/>
                  <a:pt x="32506" y="24900"/>
                </a:cubicBezTo>
                <a:cubicBezTo>
                  <a:pt x="32811" y="24900"/>
                  <a:pt x="33110" y="24674"/>
                  <a:pt x="33128" y="24334"/>
                </a:cubicBezTo>
                <a:cubicBezTo>
                  <a:pt x="33128" y="23997"/>
                  <a:pt x="32876" y="23716"/>
                  <a:pt x="32539" y="23716"/>
                </a:cubicBezTo>
                <a:close/>
                <a:moveTo>
                  <a:pt x="28271" y="23885"/>
                </a:moveTo>
                <a:cubicBezTo>
                  <a:pt x="27794" y="23885"/>
                  <a:pt x="27542" y="24502"/>
                  <a:pt x="27907" y="24839"/>
                </a:cubicBezTo>
                <a:cubicBezTo>
                  <a:pt x="28017" y="24959"/>
                  <a:pt x="28157" y="25012"/>
                  <a:pt x="28296" y="25012"/>
                </a:cubicBezTo>
                <a:cubicBezTo>
                  <a:pt x="28581" y="25012"/>
                  <a:pt x="28861" y="24786"/>
                  <a:pt x="28861" y="24446"/>
                </a:cubicBezTo>
                <a:cubicBezTo>
                  <a:pt x="28833" y="24137"/>
                  <a:pt x="28580" y="23885"/>
                  <a:pt x="28271" y="23885"/>
                </a:cubicBezTo>
                <a:close/>
                <a:moveTo>
                  <a:pt x="24065" y="24146"/>
                </a:moveTo>
                <a:cubicBezTo>
                  <a:pt x="23955" y="24146"/>
                  <a:pt x="23843" y="24186"/>
                  <a:pt x="23751" y="24278"/>
                </a:cubicBezTo>
                <a:cubicBezTo>
                  <a:pt x="23471" y="24558"/>
                  <a:pt x="23667" y="25036"/>
                  <a:pt x="24060" y="25036"/>
                </a:cubicBezTo>
                <a:cubicBezTo>
                  <a:pt x="24308" y="25036"/>
                  <a:pt x="24502" y="24819"/>
                  <a:pt x="24509" y="24572"/>
                </a:cubicBezTo>
                <a:lnTo>
                  <a:pt x="24509" y="24572"/>
                </a:lnTo>
                <a:cubicBezTo>
                  <a:pt x="24509" y="24577"/>
                  <a:pt x="24509" y="24582"/>
                  <a:pt x="24509" y="24586"/>
                </a:cubicBezTo>
                <a:lnTo>
                  <a:pt x="24509" y="24558"/>
                </a:lnTo>
                <a:cubicBezTo>
                  <a:pt x="24509" y="24563"/>
                  <a:pt x="24509" y="24568"/>
                  <a:pt x="24509" y="24572"/>
                </a:cubicBezTo>
                <a:lnTo>
                  <a:pt x="24509" y="24572"/>
                </a:lnTo>
                <a:cubicBezTo>
                  <a:pt x="24502" y="24315"/>
                  <a:pt x="24288" y="24146"/>
                  <a:pt x="24065" y="24146"/>
                </a:cubicBezTo>
                <a:close/>
                <a:moveTo>
                  <a:pt x="46492" y="23885"/>
                </a:moveTo>
                <a:cubicBezTo>
                  <a:pt x="46183" y="23885"/>
                  <a:pt x="45902" y="24137"/>
                  <a:pt x="45902" y="24446"/>
                </a:cubicBezTo>
                <a:lnTo>
                  <a:pt x="45902" y="24474"/>
                </a:lnTo>
                <a:cubicBezTo>
                  <a:pt x="45902" y="24814"/>
                  <a:pt x="46182" y="25040"/>
                  <a:pt x="46476" y="25040"/>
                </a:cubicBezTo>
                <a:cubicBezTo>
                  <a:pt x="46619" y="25040"/>
                  <a:pt x="46766" y="24987"/>
                  <a:pt x="46885" y="24867"/>
                </a:cubicBezTo>
                <a:cubicBezTo>
                  <a:pt x="47250" y="24502"/>
                  <a:pt x="46997" y="23885"/>
                  <a:pt x="46492" y="23885"/>
                </a:cubicBezTo>
                <a:close/>
                <a:moveTo>
                  <a:pt x="51976" y="24249"/>
                </a:moveTo>
                <a:cubicBezTo>
                  <a:pt x="51827" y="24249"/>
                  <a:pt x="51710" y="24330"/>
                  <a:pt x="51630" y="24474"/>
                </a:cubicBezTo>
                <a:cubicBezTo>
                  <a:pt x="51517" y="24699"/>
                  <a:pt x="51602" y="24980"/>
                  <a:pt x="51826" y="25092"/>
                </a:cubicBezTo>
                <a:lnTo>
                  <a:pt x="52360" y="24390"/>
                </a:lnTo>
                <a:cubicBezTo>
                  <a:pt x="52216" y="24294"/>
                  <a:pt x="52087" y="24249"/>
                  <a:pt x="51976" y="24249"/>
                </a:cubicBezTo>
                <a:close/>
                <a:moveTo>
                  <a:pt x="42276" y="23911"/>
                </a:moveTo>
                <a:cubicBezTo>
                  <a:pt x="42259" y="23911"/>
                  <a:pt x="42242" y="23911"/>
                  <a:pt x="42225" y="23913"/>
                </a:cubicBezTo>
                <a:cubicBezTo>
                  <a:pt x="41691" y="23941"/>
                  <a:pt x="41467" y="24586"/>
                  <a:pt x="41860" y="24951"/>
                </a:cubicBezTo>
                <a:cubicBezTo>
                  <a:pt x="41969" y="25052"/>
                  <a:pt x="42103" y="25098"/>
                  <a:pt x="42237" y="25098"/>
                </a:cubicBezTo>
                <a:cubicBezTo>
                  <a:pt x="42551" y="25098"/>
                  <a:pt x="42862" y="24848"/>
                  <a:pt x="42842" y="24474"/>
                </a:cubicBezTo>
                <a:cubicBezTo>
                  <a:pt x="42842" y="24154"/>
                  <a:pt x="42589" y="23911"/>
                  <a:pt x="42276" y="23911"/>
                </a:cubicBezTo>
                <a:close/>
                <a:moveTo>
                  <a:pt x="38018" y="24023"/>
                </a:moveTo>
                <a:cubicBezTo>
                  <a:pt x="37702" y="24023"/>
                  <a:pt x="37424" y="24267"/>
                  <a:pt x="37424" y="24586"/>
                </a:cubicBezTo>
                <a:lnTo>
                  <a:pt x="37452" y="24586"/>
                </a:lnTo>
                <a:cubicBezTo>
                  <a:pt x="37432" y="24980"/>
                  <a:pt x="37744" y="25250"/>
                  <a:pt x="38067" y="25250"/>
                </a:cubicBezTo>
                <a:cubicBezTo>
                  <a:pt x="38205" y="25250"/>
                  <a:pt x="38345" y="25201"/>
                  <a:pt x="38463" y="25092"/>
                </a:cubicBezTo>
                <a:cubicBezTo>
                  <a:pt x="38856" y="24699"/>
                  <a:pt x="38631" y="24053"/>
                  <a:pt x="38070" y="24025"/>
                </a:cubicBezTo>
                <a:cubicBezTo>
                  <a:pt x="38052" y="24024"/>
                  <a:pt x="38035" y="24023"/>
                  <a:pt x="38018" y="24023"/>
                </a:cubicBezTo>
                <a:close/>
                <a:moveTo>
                  <a:pt x="21112" y="24839"/>
                </a:moveTo>
                <a:cubicBezTo>
                  <a:pt x="21000" y="24867"/>
                  <a:pt x="20888" y="24951"/>
                  <a:pt x="20860" y="25064"/>
                </a:cubicBezTo>
                <a:cubicBezTo>
                  <a:pt x="20860" y="25120"/>
                  <a:pt x="21000" y="25288"/>
                  <a:pt x="21084" y="25288"/>
                </a:cubicBezTo>
                <a:cubicBezTo>
                  <a:pt x="21169" y="25288"/>
                  <a:pt x="21281" y="25176"/>
                  <a:pt x="21449" y="25064"/>
                </a:cubicBezTo>
                <a:cubicBezTo>
                  <a:pt x="21281" y="24951"/>
                  <a:pt x="21169" y="24839"/>
                  <a:pt x="21112" y="24839"/>
                </a:cubicBezTo>
                <a:close/>
                <a:moveTo>
                  <a:pt x="33778" y="24162"/>
                </a:moveTo>
                <a:cubicBezTo>
                  <a:pt x="33631" y="24162"/>
                  <a:pt x="33480" y="24216"/>
                  <a:pt x="33353" y="24334"/>
                </a:cubicBezTo>
                <a:cubicBezTo>
                  <a:pt x="32988" y="24727"/>
                  <a:pt x="33269" y="25345"/>
                  <a:pt x="33774" y="25345"/>
                </a:cubicBezTo>
                <a:cubicBezTo>
                  <a:pt x="34111" y="25345"/>
                  <a:pt x="34392" y="25092"/>
                  <a:pt x="34392" y="24755"/>
                </a:cubicBezTo>
                <a:cubicBezTo>
                  <a:pt x="34373" y="24394"/>
                  <a:pt x="34084" y="24162"/>
                  <a:pt x="33778" y="24162"/>
                </a:cubicBezTo>
                <a:close/>
                <a:moveTo>
                  <a:pt x="29487" y="24274"/>
                </a:moveTo>
                <a:cubicBezTo>
                  <a:pt x="28764" y="24274"/>
                  <a:pt x="28747" y="25402"/>
                  <a:pt x="29483" y="25402"/>
                </a:cubicBezTo>
                <a:cubicBezTo>
                  <a:pt x="29500" y="25402"/>
                  <a:pt x="29517" y="25402"/>
                  <a:pt x="29535" y="25401"/>
                </a:cubicBezTo>
                <a:cubicBezTo>
                  <a:pt x="30237" y="25373"/>
                  <a:pt x="30265" y="24334"/>
                  <a:pt x="29563" y="24278"/>
                </a:cubicBezTo>
                <a:cubicBezTo>
                  <a:pt x="29537" y="24275"/>
                  <a:pt x="29511" y="24274"/>
                  <a:pt x="29487" y="24274"/>
                </a:cubicBezTo>
                <a:close/>
                <a:moveTo>
                  <a:pt x="47811" y="24250"/>
                </a:moveTo>
                <a:lnTo>
                  <a:pt x="47811" y="24278"/>
                </a:lnTo>
                <a:cubicBezTo>
                  <a:pt x="47306" y="24278"/>
                  <a:pt x="47053" y="24867"/>
                  <a:pt x="47390" y="25232"/>
                </a:cubicBezTo>
                <a:cubicBezTo>
                  <a:pt x="47511" y="25353"/>
                  <a:pt x="47656" y="25406"/>
                  <a:pt x="47797" y="25406"/>
                </a:cubicBezTo>
                <a:cubicBezTo>
                  <a:pt x="48083" y="25406"/>
                  <a:pt x="48354" y="25187"/>
                  <a:pt x="48373" y="24867"/>
                </a:cubicBezTo>
                <a:cubicBezTo>
                  <a:pt x="48373" y="24530"/>
                  <a:pt x="48148" y="24278"/>
                  <a:pt x="47811" y="24250"/>
                </a:cubicBezTo>
                <a:close/>
                <a:moveTo>
                  <a:pt x="25321" y="24464"/>
                </a:moveTo>
                <a:cubicBezTo>
                  <a:pt x="25081" y="24464"/>
                  <a:pt x="24846" y="24644"/>
                  <a:pt x="24846" y="24923"/>
                </a:cubicBezTo>
                <a:cubicBezTo>
                  <a:pt x="24846" y="25204"/>
                  <a:pt x="25043" y="25401"/>
                  <a:pt x="25324" y="25429"/>
                </a:cubicBezTo>
                <a:cubicBezTo>
                  <a:pt x="25745" y="25429"/>
                  <a:pt x="25969" y="24923"/>
                  <a:pt x="25661" y="24615"/>
                </a:cubicBezTo>
                <a:cubicBezTo>
                  <a:pt x="25566" y="24510"/>
                  <a:pt x="25443" y="24464"/>
                  <a:pt x="25321" y="24464"/>
                </a:cubicBezTo>
                <a:close/>
                <a:moveTo>
                  <a:pt x="43511" y="24277"/>
                </a:moveTo>
                <a:cubicBezTo>
                  <a:pt x="43025" y="24277"/>
                  <a:pt x="42737" y="24876"/>
                  <a:pt x="43067" y="25260"/>
                </a:cubicBezTo>
                <a:cubicBezTo>
                  <a:pt x="43191" y="25394"/>
                  <a:pt x="43347" y="25453"/>
                  <a:pt x="43500" y="25453"/>
                </a:cubicBezTo>
                <a:cubicBezTo>
                  <a:pt x="43799" y="25453"/>
                  <a:pt x="44087" y="25229"/>
                  <a:pt x="44106" y="24895"/>
                </a:cubicBezTo>
                <a:cubicBezTo>
                  <a:pt x="44106" y="24586"/>
                  <a:pt x="43853" y="24306"/>
                  <a:pt x="43544" y="24306"/>
                </a:cubicBezTo>
                <a:lnTo>
                  <a:pt x="43544" y="24278"/>
                </a:lnTo>
                <a:cubicBezTo>
                  <a:pt x="43533" y="24277"/>
                  <a:pt x="43522" y="24277"/>
                  <a:pt x="43511" y="24277"/>
                </a:cubicBezTo>
                <a:close/>
                <a:moveTo>
                  <a:pt x="39323" y="24416"/>
                </a:moveTo>
                <a:cubicBezTo>
                  <a:pt x="39308" y="24416"/>
                  <a:pt x="39292" y="24417"/>
                  <a:pt x="39277" y="24418"/>
                </a:cubicBezTo>
                <a:cubicBezTo>
                  <a:pt x="38743" y="24446"/>
                  <a:pt x="38491" y="25092"/>
                  <a:pt x="38884" y="25457"/>
                </a:cubicBezTo>
                <a:cubicBezTo>
                  <a:pt x="38998" y="25571"/>
                  <a:pt x="39139" y="25622"/>
                  <a:pt x="39280" y="25622"/>
                </a:cubicBezTo>
                <a:cubicBezTo>
                  <a:pt x="39589" y="25622"/>
                  <a:pt x="39894" y="25374"/>
                  <a:pt x="39894" y="25008"/>
                </a:cubicBezTo>
                <a:cubicBezTo>
                  <a:pt x="39894" y="24686"/>
                  <a:pt x="39639" y="24416"/>
                  <a:pt x="39323" y="24416"/>
                </a:cubicBezTo>
                <a:close/>
                <a:moveTo>
                  <a:pt x="49075" y="24671"/>
                </a:moveTo>
                <a:cubicBezTo>
                  <a:pt x="48626" y="24671"/>
                  <a:pt x="48373" y="25204"/>
                  <a:pt x="48682" y="25541"/>
                </a:cubicBezTo>
                <a:cubicBezTo>
                  <a:pt x="48788" y="25657"/>
                  <a:pt x="48927" y="25710"/>
                  <a:pt x="49064" y="25710"/>
                </a:cubicBezTo>
                <a:cubicBezTo>
                  <a:pt x="49326" y="25710"/>
                  <a:pt x="49580" y="25517"/>
                  <a:pt x="49580" y="25204"/>
                </a:cubicBezTo>
                <a:cubicBezTo>
                  <a:pt x="49580" y="24923"/>
                  <a:pt x="49384" y="24699"/>
                  <a:pt x="49103" y="24671"/>
                </a:cubicBezTo>
                <a:close/>
                <a:moveTo>
                  <a:pt x="35071" y="24556"/>
                </a:moveTo>
                <a:cubicBezTo>
                  <a:pt x="34757" y="24556"/>
                  <a:pt x="34504" y="24800"/>
                  <a:pt x="34504" y="25120"/>
                </a:cubicBezTo>
                <a:cubicBezTo>
                  <a:pt x="34485" y="25487"/>
                  <a:pt x="34784" y="25734"/>
                  <a:pt x="35092" y="25734"/>
                </a:cubicBezTo>
                <a:cubicBezTo>
                  <a:pt x="35231" y="25734"/>
                  <a:pt x="35373" y="25683"/>
                  <a:pt x="35487" y="25569"/>
                </a:cubicBezTo>
                <a:cubicBezTo>
                  <a:pt x="35880" y="25204"/>
                  <a:pt x="35627" y="24558"/>
                  <a:pt x="35122" y="24558"/>
                </a:cubicBezTo>
                <a:cubicBezTo>
                  <a:pt x="35105" y="24557"/>
                  <a:pt x="35088" y="24556"/>
                  <a:pt x="35071" y="24556"/>
                </a:cubicBezTo>
                <a:close/>
                <a:moveTo>
                  <a:pt x="22299" y="25137"/>
                </a:moveTo>
                <a:cubicBezTo>
                  <a:pt x="22138" y="25137"/>
                  <a:pt x="22015" y="25286"/>
                  <a:pt x="22039" y="25457"/>
                </a:cubicBezTo>
                <a:cubicBezTo>
                  <a:pt x="22095" y="25597"/>
                  <a:pt x="22207" y="25709"/>
                  <a:pt x="22348" y="25738"/>
                </a:cubicBezTo>
                <a:cubicBezTo>
                  <a:pt x="22358" y="25740"/>
                  <a:pt x="22368" y="25741"/>
                  <a:pt x="22378" y="25741"/>
                </a:cubicBezTo>
                <a:cubicBezTo>
                  <a:pt x="22485" y="25741"/>
                  <a:pt x="22613" y="25618"/>
                  <a:pt x="22741" y="25541"/>
                </a:cubicBezTo>
                <a:lnTo>
                  <a:pt x="22741" y="25401"/>
                </a:lnTo>
                <a:cubicBezTo>
                  <a:pt x="22600" y="25316"/>
                  <a:pt x="22516" y="25176"/>
                  <a:pt x="22376" y="25148"/>
                </a:cubicBezTo>
                <a:cubicBezTo>
                  <a:pt x="22350" y="25141"/>
                  <a:pt x="22324" y="25137"/>
                  <a:pt x="22299" y="25137"/>
                </a:cubicBezTo>
                <a:close/>
                <a:moveTo>
                  <a:pt x="30793" y="24698"/>
                </a:moveTo>
                <a:cubicBezTo>
                  <a:pt x="30309" y="24698"/>
                  <a:pt x="30048" y="25296"/>
                  <a:pt x="30405" y="25653"/>
                </a:cubicBezTo>
                <a:cubicBezTo>
                  <a:pt x="30525" y="25773"/>
                  <a:pt x="30671" y="25826"/>
                  <a:pt x="30814" y="25826"/>
                </a:cubicBezTo>
                <a:cubicBezTo>
                  <a:pt x="31108" y="25826"/>
                  <a:pt x="31388" y="25600"/>
                  <a:pt x="31388" y="25260"/>
                </a:cubicBezTo>
                <a:cubicBezTo>
                  <a:pt x="31388" y="24951"/>
                  <a:pt x="31135" y="24699"/>
                  <a:pt x="30826" y="24699"/>
                </a:cubicBezTo>
                <a:cubicBezTo>
                  <a:pt x="30815" y="24698"/>
                  <a:pt x="30804" y="24698"/>
                  <a:pt x="30793" y="24698"/>
                </a:cubicBezTo>
                <a:close/>
                <a:moveTo>
                  <a:pt x="26587" y="24839"/>
                </a:moveTo>
                <a:cubicBezTo>
                  <a:pt x="26138" y="24839"/>
                  <a:pt x="25913" y="25373"/>
                  <a:pt x="26222" y="25681"/>
                </a:cubicBezTo>
                <a:cubicBezTo>
                  <a:pt x="26330" y="25789"/>
                  <a:pt x="26458" y="25837"/>
                  <a:pt x="26582" y="25837"/>
                </a:cubicBezTo>
                <a:cubicBezTo>
                  <a:pt x="26846" y="25837"/>
                  <a:pt x="27092" y="25622"/>
                  <a:pt x="27092" y="25316"/>
                </a:cubicBezTo>
                <a:cubicBezTo>
                  <a:pt x="27092" y="25036"/>
                  <a:pt x="26868" y="24839"/>
                  <a:pt x="26587" y="24839"/>
                </a:cubicBezTo>
                <a:close/>
                <a:moveTo>
                  <a:pt x="44864" y="24755"/>
                </a:moveTo>
                <a:cubicBezTo>
                  <a:pt x="44330" y="24755"/>
                  <a:pt x="44078" y="25345"/>
                  <a:pt x="44414" y="25709"/>
                </a:cubicBezTo>
                <a:cubicBezTo>
                  <a:pt x="44538" y="25833"/>
                  <a:pt x="44692" y="25889"/>
                  <a:pt x="44840" y="25889"/>
                </a:cubicBezTo>
                <a:cubicBezTo>
                  <a:pt x="45128" y="25889"/>
                  <a:pt x="45397" y="25678"/>
                  <a:pt x="45397" y="25345"/>
                </a:cubicBezTo>
                <a:cubicBezTo>
                  <a:pt x="45397" y="25008"/>
                  <a:pt x="45172" y="24755"/>
                  <a:pt x="44864" y="24755"/>
                </a:cubicBezTo>
                <a:close/>
                <a:moveTo>
                  <a:pt x="40596" y="24814"/>
                </a:moveTo>
                <a:cubicBezTo>
                  <a:pt x="40458" y="24814"/>
                  <a:pt x="40318" y="24865"/>
                  <a:pt x="40203" y="24980"/>
                </a:cubicBezTo>
                <a:cubicBezTo>
                  <a:pt x="39838" y="25345"/>
                  <a:pt x="40091" y="25990"/>
                  <a:pt x="40624" y="25990"/>
                </a:cubicBezTo>
                <a:cubicBezTo>
                  <a:pt x="40933" y="25990"/>
                  <a:pt x="41214" y="25709"/>
                  <a:pt x="41186" y="25401"/>
                </a:cubicBezTo>
                <a:cubicBezTo>
                  <a:pt x="41186" y="25054"/>
                  <a:pt x="40896" y="24814"/>
                  <a:pt x="40596" y="24814"/>
                </a:cubicBezTo>
                <a:close/>
                <a:moveTo>
                  <a:pt x="50334" y="25116"/>
                </a:moveTo>
                <a:cubicBezTo>
                  <a:pt x="50220" y="25116"/>
                  <a:pt x="50102" y="25160"/>
                  <a:pt x="50001" y="25260"/>
                </a:cubicBezTo>
                <a:cubicBezTo>
                  <a:pt x="49721" y="25541"/>
                  <a:pt x="49917" y="26046"/>
                  <a:pt x="50338" y="26046"/>
                </a:cubicBezTo>
                <a:cubicBezTo>
                  <a:pt x="50591" y="26046"/>
                  <a:pt x="50815" y="25822"/>
                  <a:pt x="50787" y="25569"/>
                </a:cubicBezTo>
                <a:cubicBezTo>
                  <a:pt x="50787" y="25304"/>
                  <a:pt x="50570" y="25116"/>
                  <a:pt x="50334" y="25116"/>
                </a:cubicBezTo>
                <a:close/>
                <a:moveTo>
                  <a:pt x="36385" y="24923"/>
                </a:moveTo>
                <a:cubicBezTo>
                  <a:pt x="35852" y="24923"/>
                  <a:pt x="35599" y="25541"/>
                  <a:pt x="35964" y="25934"/>
                </a:cubicBezTo>
                <a:cubicBezTo>
                  <a:pt x="36082" y="26052"/>
                  <a:pt x="36230" y="26106"/>
                  <a:pt x="36376" y="26106"/>
                </a:cubicBezTo>
                <a:cubicBezTo>
                  <a:pt x="36680" y="26106"/>
                  <a:pt x="36975" y="25874"/>
                  <a:pt x="36975" y="25513"/>
                </a:cubicBezTo>
                <a:cubicBezTo>
                  <a:pt x="36975" y="25176"/>
                  <a:pt x="36722" y="24923"/>
                  <a:pt x="36385" y="24923"/>
                </a:cubicBezTo>
                <a:close/>
                <a:moveTo>
                  <a:pt x="27949" y="25174"/>
                </a:moveTo>
                <a:cubicBezTo>
                  <a:pt x="27935" y="25174"/>
                  <a:pt x="27921" y="25175"/>
                  <a:pt x="27907" y="25176"/>
                </a:cubicBezTo>
                <a:cubicBezTo>
                  <a:pt x="27429" y="25176"/>
                  <a:pt x="27205" y="25738"/>
                  <a:pt x="27542" y="26074"/>
                </a:cubicBezTo>
                <a:cubicBezTo>
                  <a:pt x="27644" y="26169"/>
                  <a:pt x="27768" y="26211"/>
                  <a:pt x="27890" y="26211"/>
                </a:cubicBezTo>
                <a:cubicBezTo>
                  <a:pt x="28166" y="26211"/>
                  <a:pt x="28431" y="25993"/>
                  <a:pt x="28412" y="25681"/>
                </a:cubicBezTo>
                <a:cubicBezTo>
                  <a:pt x="28412" y="25415"/>
                  <a:pt x="28210" y="25174"/>
                  <a:pt x="27949" y="25174"/>
                </a:cubicBezTo>
                <a:close/>
                <a:moveTo>
                  <a:pt x="23596" y="25454"/>
                </a:moveTo>
                <a:cubicBezTo>
                  <a:pt x="23415" y="25454"/>
                  <a:pt x="23246" y="25612"/>
                  <a:pt x="23246" y="25794"/>
                </a:cubicBezTo>
                <a:cubicBezTo>
                  <a:pt x="23218" y="26074"/>
                  <a:pt x="23422" y="26215"/>
                  <a:pt x="23629" y="26215"/>
                </a:cubicBezTo>
                <a:cubicBezTo>
                  <a:pt x="23836" y="26215"/>
                  <a:pt x="24046" y="26074"/>
                  <a:pt x="24032" y="25794"/>
                </a:cubicBezTo>
                <a:cubicBezTo>
                  <a:pt x="23976" y="25597"/>
                  <a:pt x="23864" y="25457"/>
                  <a:pt x="23639" y="25457"/>
                </a:cubicBezTo>
                <a:cubicBezTo>
                  <a:pt x="23625" y="25455"/>
                  <a:pt x="23610" y="25454"/>
                  <a:pt x="23596" y="25454"/>
                </a:cubicBezTo>
                <a:close/>
                <a:moveTo>
                  <a:pt x="32146" y="25084"/>
                </a:moveTo>
                <a:cubicBezTo>
                  <a:pt x="31872" y="25084"/>
                  <a:pt x="31598" y="25260"/>
                  <a:pt x="31584" y="25625"/>
                </a:cubicBezTo>
                <a:cubicBezTo>
                  <a:pt x="31555" y="26018"/>
                  <a:pt x="31851" y="26223"/>
                  <a:pt x="32146" y="26223"/>
                </a:cubicBezTo>
                <a:cubicBezTo>
                  <a:pt x="32420" y="26223"/>
                  <a:pt x="32694" y="26046"/>
                  <a:pt x="32707" y="25681"/>
                </a:cubicBezTo>
                <a:cubicBezTo>
                  <a:pt x="32736" y="25288"/>
                  <a:pt x="32441" y="25084"/>
                  <a:pt x="32146" y="25084"/>
                </a:cubicBezTo>
                <a:close/>
                <a:moveTo>
                  <a:pt x="46155" y="25148"/>
                </a:moveTo>
                <a:cubicBezTo>
                  <a:pt x="45846" y="25148"/>
                  <a:pt x="45594" y="25373"/>
                  <a:pt x="45565" y="25681"/>
                </a:cubicBezTo>
                <a:cubicBezTo>
                  <a:pt x="45546" y="26013"/>
                  <a:pt x="45825" y="26250"/>
                  <a:pt x="46120" y="26250"/>
                </a:cubicBezTo>
                <a:cubicBezTo>
                  <a:pt x="46249" y="26250"/>
                  <a:pt x="46381" y="26205"/>
                  <a:pt x="46492" y="26103"/>
                </a:cubicBezTo>
                <a:cubicBezTo>
                  <a:pt x="46857" y="25766"/>
                  <a:pt x="46632" y="25176"/>
                  <a:pt x="46155" y="25148"/>
                </a:cubicBezTo>
                <a:close/>
                <a:moveTo>
                  <a:pt x="41811" y="25256"/>
                </a:moveTo>
                <a:cubicBezTo>
                  <a:pt x="41081" y="25256"/>
                  <a:pt x="41072" y="26412"/>
                  <a:pt x="41833" y="26412"/>
                </a:cubicBezTo>
                <a:cubicBezTo>
                  <a:pt x="41842" y="26412"/>
                  <a:pt x="41851" y="26412"/>
                  <a:pt x="41860" y="26411"/>
                </a:cubicBezTo>
                <a:cubicBezTo>
                  <a:pt x="42561" y="26355"/>
                  <a:pt x="42590" y="25316"/>
                  <a:pt x="41888" y="25260"/>
                </a:cubicBezTo>
                <a:cubicBezTo>
                  <a:pt x="41861" y="25258"/>
                  <a:pt x="41836" y="25256"/>
                  <a:pt x="41811" y="25256"/>
                </a:cubicBezTo>
                <a:close/>
                <a:moveTo>
                  <a:pt x="37636" y="25312"/>
                </a:moveTo>
                <a:cubicBezTo>
                  <a:pt x="37493" y="25312"/>
                  <a:pt x="37347" y="25366"/>
                  <a:pt x="37227" y="25485"/>
                </a:cubicBezTo>
                <a:cubicBezTo>
                  <a:pt x="36862" y="25850"/>
                  <a:pt x="37143" y="26468"/>
                  <a:pt x="37648" y="26468"/>
                </a:cubicBezTo>
                <a:cubicBezTo>
                  <a:pt x="37985" y="26468"/>
                  <a:pt x="38238" y="26187"/>
                  <a:pt x="38210" y="25878"/>
                </a:cubicBezTo>
                <a:cubicBezTo>
                  <a:pt x="38210" y="25538"/>
                  <a:pt x="37930" y="25312"/>
                  <a:pt x="37636" y="25312"/>
                </a:cubicBezTo>
                <a:close/>
                <a:moveTo>
                  <a:pt x="47384" y="25567"/>
                </a:moveTo>
                <a:cubicBezTo>
                  <a:pt x="47260" y="25567"/>
                  <a:pt x="47133" y="25611"/>
                  <a:pt x="47025" y="25709"/>
                </a:cubicBezTo>
                <a:cubicBezTo>
                  <a:pt x="46688" y="26018"/>
                  <a:pt x="46913" y="26580"/>
                  <a:pt x="47362" y="26580"/>
                </a:cubicBezTo>
                <a:cubicBezTo>
                  <a:pt x="47380" y="26581"/>
                  <a:pt x="47397" y="26582"/>
                  <a:pt x="47414" y="26582"/>
                </a:cubicBezTo>
                <a:cubicBezTo>
                  <a:pt x="47696" y="26582"/>
                  <a:pt x="47896" y="26366"/>
                  <a:pt x="47896" y="26074"/>
                </a:cubicBezTo>
                <a:cubicBezTo>
                  <a:pt x="47896" y="25769"/>
                  <a:pt x="47648" y="25567"/>
                  <a:pt x="47384" y="25567"/>
                </a:cubicBezTo>
                <a:close/>
                <a:moveTo>
                  <a:pt x="33404" y="25456"/>
                </a:moveTo>
                <a:cubicBezTo>
                  <a:pt x="32919" y="25456"/>
                  <a:pt x="32631" y="26054"/>
                  <a:pt x="32988" y="26411"/>
                </a:cubicBezTo>
                <a:cubicBezTo>
                  <a:pt x="33111" y="26534"/>
                  <a:pt x="33262" y="26590"/>
                  <a:pt x="33409" y="26590"/>
                </a:cubicBezTo>
                <a:cubicBezTo>
                  <a:pt x="33699" y="26590"/>
                  <a:pt x="33971" y="26372"/>
                  <a:pt x="33971" y="26018"/>
                </a:cubicBezTo>
                <a:cubicBezTo>
                  <a:pt x="33971" y="25709"/>
                  <a:pt x="33746" y="25457"/>
                  <a:pt x="33437" y="25457"/>
                </a:cubicBezTo>
                <a:cubicBezTo>
                  <a:pt x="33426" y="25456"/>
                  <a:pt x="33415" y="25456"/>
                  <a:pt x="33404" y="25456"/>
                </a:cubicBezTo>
                <a:close/>
                <a:moveTo>
                  <a:pt x="24931" y="25766"/>
                </a:moveTo>
                <a:cubicBezTo>
                  <a:pt x="24683" y="25793"/>
                  <a:pt x="24516" y="25983"/>
                  <a:pt x="24510" y="26228"/>
                </a:cubicBezTo>
                <a:lnTo>
                  <a:pt x="24510" y="26228"/>
                </a:lnTo>
                <a:cubicBezTo>
                  <a:pt x="24510" y="26224"/>
                  <a:pt x="24509" y="26219"/>
                  <a:pt x="24509" y="26215"/>
                </a:cubicBezTo>
                <a:lnTo>
                  <a:pt x="24509" y="26243"/>
                </a:lnTo>
                <a:cubicBezTo>
                  <a:pt x="24509" y="26238"/>
                  <a:pt x="24510" y="26233"/>
                  <a:pt x="24510" y="26228"/>
                </a:cubicBezTo>
                <a:lnTo>
                  <a:pt x="24510" y="26228"/>
                </a:lnTo>
                <a:cubicBezTo>
                  <a:pt x="24516" y="26447"/>
                  <a:pt x="24683" y="26636"/>
                  <a:pt x="24931" y="26636"/>
                </a:cubicBezTo>
                <a:cubicBezTo>
                  <a:pt x="25155" y="26636"/>
                  <a:pt x="25352" y="26439"/>
                  <a:pt x="25380" y="26215"/>
                </a:cubicBezTo>
                <a:cubicBezTo>
                  <a:pt x="25352" y="25962"/>
                  <a:pt x="25155" y="25766"/>
                  <a:pt x="24931" y="25766"/>
                </a:cubicBezTo>
                <a:close/>
                <a:moveTo>
                  <a:pt x="29181" y="25613"/>
                </a:moveTo>
                <a:cubicBezTo>
                  <a:pt x="28919" y="25613"/>
                  <a:pt x="28665" y="25817"/>
                  <a:pt x="28665" y="26131"/>
                </a:cubicBezTo>
                <a:cubicBezTo>
                  <a:pt x="28636" y="26411"/>
                  <a:pt x="28861" y="26636"/>
                  <a:pt x="29142" y="26664"/>
                </a:cubicBezTo>
                <a:cubicBezTo>
                  <a:pt x="29154" y="26665"/>
                  <a:pt x="29166" y="26665"/>
                  <a:pt x="29178" y="26665"/>
                </a:cubicBezTo>
                <a:cubicBezTo>
                  <a:pt x="29632" y="26665"/>
                  <a:pt x="29864" y="26149"/>
                  <a:pt x="29563" y="25794"/>
                </a:cubicBezTo>
                <a:cubicBezTo>
                  <a:pt x="29457" y="25668"/>
                  <a:pt x="29318" y="25613"/>
                  <a:pt x="29181" y="25613"/>
                </a:cubicBezTo>
                <a:close/>
                <a:moveTo>
                  <a:pt x="43199" y="25649"/>
                </a:moveTo>
                <a:cubicBezTo>
                  <a:pt x="43175" y="25649"/>
                  <a:pt x="43149" y="25651"/>
                  <a:pt x="43123" y="25653"/>
                </a:cubicBezTo>
                <a:cubicBezTo>
                  <a:pt x="42449" y="25709"/>
                  <a:pt x="42449" y="26720"/>
                  <a:pt x="43123" y="26776"/>
                </a:cubicBezTo>
                <a:cubicBezTo>
                  <a:pt x="43141" y="26778"/>
                  <a:pt x="43158" y="26778"/>
                  <a:pt x="43175" y="26778"/>
                </a:cubicBezTo>
                <a:cubicBezTo>
                  <a:pt x="43912" y="26778"/>
                  <a:pt x="43920" y="25649"/>
                  <a:pt x="43199" y="25649"/>
                </a:cubicBezTo>
                <a:close/>
                <a:moveTo>
                  <a:pt x="38897" y="25698"/>
                </a:moveTo>
                <a:cubicBezTo>
                  <a:pt x="38752" y="25698"/>
                  <a:pt x="38605" y="25754"/>
                  <a:pt x="38491" y="25878"/>
                </a:cubicBezTo>
                <a:cubicBezTo>
                  <a:pt x="38134" y="26235"/>
                  <a:pt x="38394" y="26833"/>
                  <a:pt x="38879" y="26833"/>
                </a:cubicBezTo>
                <a:cubicBezTo>
                  <a:pt x="38890" y="26833"/>
                  <a:pt x="38901" y="26833"/>
                  <a:pt x="38912" y="26832"/>
                </a:cubicBezTo>
                <a:cubicBezTo>
                  <a:pt x="39221" y="26832"/>
                  <a:pt x="39473" y="26580"/>
                  <a:pt x="39473" y="26243"/>
                </a:cubicBezTo>
                <a:cubicBezTo>
                  <a:pt x="39455" y="25909"/>
                  <a:pt x="39179" y="25698"/>
                  <a:pt x="38897" y="25698"/>
                </a:cubicBezTo>
                <a:close/>
                <a:moveTo>
                  <a:pt x="48710" y="25990"/>
                </a:moveTo>
                <a:cubicBezTo>
                  <a:pt x="48457" y="25990"/>
                  <a:pt x="48233" y="26187"/>
                  <a:pt x="48261" y="26468"/>
                </a:cubicBezTo>
                <a:cubicBezTo>
                  <a:pt x="48242" y="26733"/>
                  <a:pt x="48465" y="26921"/>
                  <a:pt x="48708" y="26921"/>
                </a:cubicBezTo>
                <a:cubicBezTo>
                  <a:pt x="48825" y="26921"/>
                  <a:pt x="48946" y="26877"/>
                  <a:pt x="49047" y="26776"/>
                </a:cubicBezTo>
                <a:cubicBezTo>
                  <a:pt x="49327" y="26496"/>
                  <a:pt x="49131" y="25990"/>
                  <a:pt x="48710" y="25990"/>
                </a:cubicBezTo>
                <a:close/>
                <a:moveTo>
                  <a:pt x="34676" y="25818"/>
                </a:moveTo>
                <a:cubicBezTo>
                  <a:pt x="34391" y="25818"/>
                  <a:pt x="34111" y="26043"/>
                  <a:pt x="34111" y="26383"/>
                </a:cubicBezTo>
                <a:cubicBezTo>
                  <a:pt x="34111" y="26720"/>
                  <a:pt x="34364" y="26973"/>
                  <a:pt x="34673" y="26973"/>
                </a:cubicBezTo>
                <a:cubicBezTo>
                  <a:pt x="35178" y="26945"/>
                  <a:pt x="35431" y="26355"/>
                  <a:pt x="35066" y="25990"/>
                </a:cubicBezTo>
                <a:cubicBezTo>
                  <a:pt x="34955" y="25871"/>
                  <a:pt x="34815" y="25818"/>
                  <a:pt x="34676" y="25818"/>
                </a:cubicBezTo>
                <a:close/>
                <a:moveTo>
                  <a:pt x="26222" y="26131"/>
                </a:moveTo>
                <a:cubicBezTo>
                  <a:pt x="25801" y="26131"/>
                  <a:pt x="25604" y="26608"/>
                  <a:pt x="25885" y="26889"/>
                </a:cubicBezTo>
                <a:cubicBezTo>
                  <a:pt x="25981" y="26994"/>
                  <a:pt x="26100" y="27041"/>
                  <a:pt x="26215" y="27041"/>
                </a:cubicBezTo>
                <a:cubicBezTo>
                  <a:pt x="26439" y="27041"/>
                  <a:pt x="26653" y="26867"/>
                  <a:pt x="26671" y="26608"/>
                </a:cubicBezTo>
                <a:cubicBezTo>
                  <a:pt x="26671" y="26355"/>
                  <a:pt x="26475" y="26131"/>
                  <a:pt x="26222" y="26131"/>
                </a:cubicBezTo>
                <a:close/>
                <a:moveTo>
                  <a:pt x="21983" y="26468"/>
                </a:moveTo>
                <a:cubicBezTo>
                  <a:pt x="21927" y="26468"/>
                  <a:pt x="21758" y="26608"/>
                  <a:pt x="21758" y="26692"/>
                </a:cubicBezTo>
                <a:cubicBezTo>
                  <a:pt x="21730" y="26776"/>
                  <a:pt x="21870" y="26889"/>
                  <a:pt x="21983" y="27057"/>
                </a:cubicBezTo>
                <a:cubicBezTo>
                  <a:pt x="22095" y="26917"/>
                  <a:pt x="22235" y="26804"/>
                  <a:pt x="22207" y="26720"/>
                </a:cubicBezTo>
                <a:cubicBezTo>
                  <a:pt x="22179" y="26608"/>
                  <a:pt x="22095" y="26524"/>
                  <a:pt x="21983" y="26468"/>
                </a:cubicBezTo>
                <a:close/>
                <a:moveTo>
                  <a:pt x="30449" y="25976"/>
                </a:moveTo>
                <a:cubicBezTo>
                  <a:pt x="30319" y="25976"/>
                  <a:pt x="30184" y="26024"/>
                  <a:pt x="30068" y="26131"/>
                </a:cubicBezTo>
                <a:cubicBezTo>
                  <a:pt x="29731" y="26439"/>
                  <a:pt x="29928" y="27029"/>
                  <a:pt x="30405" y="27057"/>
                </a:cubicBezTo>
                <a:cubicBezTo>
                  <a:pt x="30714" y="27057"/>
                  <a:pt x="30967" y="26832"/>
                  <a:pt x="30967" y="26552"/>
                </a:cubicBezTo>
                <a:lnTo>
                  <a:pt x="30967" y="26524"/>
                </a:lnTo>
                <a:cubicBezTo>
                  <a:pt x="30986" y="26198"/>
                  <a:pt x="30730" y="25976"/>
                  <a:pt x="30449" y="25976"/>
                </a:cubicBezTo>
                <a:close/>
                <a:moveTo>
                  <a:pt x="44471" y="26046"/>
                </a:moveTo>
                <a:cubicBezTo>
                  <a:pt x="44190" y="26046"/>
                  <a:pt x="43937" y="26271"/>
                  <a:pt x="43937" y="26552"/>
                </a:cubicBezTo>
                <a:cubicBezTo>
                  <a:pt x="43898" y="26884"/>
                  <a:pt x="44172" y="27121"/>
                  <a:pt x="44455" y="27121"/>
                </a:cubicBezTo>
                <a:cubicBezTo>
                  <a:pt x="44579" y="27121"/>
                  <a:pt x="44705" y="27075"/>
                  <a:pt x="44807" y="26973"/>
                </a:cubicBezTo>
                <a:cubicBezTo>
                  <a:pt x="45172" y="26664"/>
                  <a:pt x="44948" y="26074"/>
                  <a:pt x="44471" y="26046"/>
                </a:cubicBezTo>
                <a:close/>
                <a:moveTo>
                  <a:pt x="49945" y="26411"/>
                </a:moveTo>
                <a:cubicBezTo>
                  <a:pt x="49805" y="26608"/>
                  <a:pt x="49636" y="26748"/>
                  <a:pt x="49608" y="26889"/>
                </a:cubicBezTo>
                <a:lnTo>
                  <a:pt x="49636" y="26889"/>
                </a:lnTo>
                <a:cubicBezTo>
                  <a:pt x="49636" y="27001"/>
                  <a:pt x="49805" y="27141"/>
                  <a:pt x="49889" y="27254"/>
                </a:cubicBezTo>
                <a:cubicBezTo>
                  <a:pt x="50057" y="27113"/>
                  <a:pt x="50170" y="26973"/>
                  <a:pt x="50310" y="26804"/>
                </a:cubicBezTo>
                <a:cubicBezTo>
                  <a:pt x="50310" y="26748"/>
                  <a:pt x="50114" y="26580"/>
                  <a:pt x="49945" y="26411"/>
                </a:cubicBezTo>
                <a:close/>
                <a:moveTo>
                  <a:pt x="40142" y="26158"/>
                </a:moveTo>
                <a:cubicBezTo>
                  <a:pt x="39659" y="26158"/>
                  <a:pt x="39425" y="26756"/>
                  <a:pt x="39754" y="27113"/>
                </a:cubicBezTo>
                <a:cubicBezTo>
                  <a:pt x="39873" y="27233"/>
                  <a:pt x="40020" y="27286"/>
                  <a:pt x="40163" y="27286"/>
                </a:cubicBezTo>
                <a:cubicBezTo>
                  <a:pt x="40457" y="27286"/>
                  <a:pt x="40737" y="27060"/>
                  <a:pt x="40737" y="26720"/>
                </a:cubicBezTo>
                <a:cubicBezTo>
                  <a:pt x="40737" y="26411"/>
                  <a:pt x="40484" y="26159"/>
                  <a:pt x="40175" y="26159"/>
                </a:cubicBezTo>
                <a:cubicBezTo>
                  <a:pt x="40164" y="26158"/>
                  <a:pt x="40153" y="26158"/>
                  <a:pt x="40142" y="26158"/>
                </a:cubicBezTo>
                <a:close/>
                <a:moveTo>
                  <a:pt x="35936" y="26215"/>
                </a:moveTo>
                <a:cubicBezTo>
                  <a:pt x="35431" y="26215"/>
                  <a:pt x="35178" y="26832"/>
                  <a:pt x="35543" y="27169"/>
                </a:cubicBezTo>
                <a:cubicBezTo>
                  <a:pt x="35662" y="27289"/>
                  <a:pt x="35809" y="27342"/>
                  <a:pt x="35951" y="27342"/>
                </a:cubicBezTo>
                <a:cubicBezTo>
                  <a:pt x="36243" y="27342"/>
                  <a:pt x="36516" y="27116"/>
                  <a:pt x="36497" y="26776"/>
                </a:cubicBezTo>
                <a:cubicBezTo>
                  <a:pt x="36497" y="26468"/>
                  <a:pt x="36245" y="26215"/>
                  <a:pt x="35936" y="26215"/>
                </a:cubicBezTo>
                <a:close/>
                <a:moveTo>
                  <a:pt x="23162" y="26720"/>
                </a:moveTo>
                <a:cubicBezTo>
                  <a:pt x="23078" y="26861"/>
                  <a:pt x="22937" y="26973"/>
                  <a:pt x="22937" y="27085"/>
                </a:cubicBezTo>
                <a:cubicBezTo>
                  <a:pt x="22965" y="27169"/>
                  <a:pt x="23134" y="27366"/>
                  <a:pt x="23246" y="27366"/>
                </a:cubicBezTo>
                <a:cubicBezTo>
                  <a:pt x="23358" y="27366"/>
                  <a:pt x="23527" y="27197"/>
                  <a:pt x="23527" y="27085"/>
                </a:cubicBezTo>
                <a:cubicBezTo>
                  <a:pt x="23555" y="26973"/>
                  <a:pt x="23387" y="26832"/>
                  <a:pt x="23302" y="26720"/>
                </a:cubicBezTo>
                <a:close/>
                <a:moveTo>
                  <a:pt x="31697" y="26342"/>
                </a:moveTo>
                <a:cubicBezTo>
                  <a:pt x="31568" y="26342"/>
                  <a:pt x="31437" y="26390"/>
                  <a:pt x="31332" y="26496"/>
                </a:cubicBezTo>
                <a:cubicBezTo>
                  <a:pt x="30967" y="26832"/>
                  <a:pt x="31219" y="27422"/>
                  <a:pt x="31697" y="27450"/>
                </a:cubicBezTo>
                <a:cubicBezTo>
                  <a:pt x="31977" y="27450"/>
                  <a:pt x="32230" y="27197"/>
                  <a:pt x="32258" y="26917"/>
                </a:cubicBezTo>
                <a:cubicBezTo>
                  <a:pt x="32258" y="26570"/>
                  <a:pt x="31981" y="26342"/>
                  <a:pt x="31697" y="26342"/>
                </a:cubicBezTo>
                <a:close/>
                <a:moveTo>
                  <a:pt x="45734" y="26468"/>
                </a:moveTo>
                <a:cubicBezTo>
                  <a:pt x="45285" y="26468"/>
                  <a:pt x="45060" y="27001"/>
                  <a:pt x="45369" y="27338"/>
                </a:cubicBezTo>
                <a:cubicBezTo>
                  <a:pt x="45476" y="27436"/>
                  <a:pt x="45604" y="27481"/>
                  <a:pt x="45728" y="27481"/>
                </a:cubicBezTo>
                <a:cubicBezTo>
                  <a:pt x="45992" y="27481"/>
                  <a:pt x="46239" y="27279"/>
                  <a:pt x="46239" y="26973"/>
                </a:cubicBezTo>
                <a:cubicBezTo>
                  <a:pt x="46239" y="26692"/>
                  <a:pt x="46015" y="26468"/>
                  <a:pt x="45734" y="26468"/>
                </a:cubicBezTo>
                <a:close/>
                <a:moveTo>
                  <a:pt x="27457" y="26552"/>
                </a:moveTo>
                <a:cubicBezTo>
                  <a:pt x="27205" y="26552"/>
                  <a:pt x="27008" y="26776"/>
                  <a:pt x="26980" y="27029"/>
                </a:cubicBezTo>
                <a:cubicBezTo>
                  <a:pt x="26980" y="27352"/>
                  <a:pt x="27226" y="27513"/>
                  <a:pt x="27471" y="27513"/>
                </a:cubicBezTo>
                <a:cubicBezTo>
                  <a:pt x="27717" y="27513"/>
                  <a:pt x="27963" y="27352"/>
                  <a:pt x="27963" y="27029"/>
                </a:cubicBezTo>
                <a:cubicBezTo>
                  <a:pt x="27935" y="26776"/>
                  <a:pt x="27738" y="26552"/>
                  <a:pt x="27457" y="26552"/>
                </a:cubicBezTo>
                <a:close/>
                <a:moveTo>
                  <a:pt x="41495" y="26524"/>
                </a:moveTo>
                <a:cubicBezTo>
                  <a:pt x="41214" y="26552"/>
                  <a:pt x="40961" y="26776"/>
                  <a:pt x="40961" y="27085"/>
                </a:cubicBezTo>
                <a:cubicBezTo>
                  <a:pt x="40942" y="27411"/>
                  <a:pt x="41211" y="27632"/>
                  <a:pt x="41500" y="27632"/>
                </a:cubicBezTo>
                <a:cubicBezTo>
                  <a:pt x="41634" y="27632"/>
                  <a:pt x="41772" y="27585"/>
                  <a:pt x="41888" y="27478"/>
                </a:cubicBezTo>
                <a:cubicBezTo>
                  <a:pt x="42225" y="27141"/>
                  <a:pt x="42000" y="26552"/>
                  <a:pt x="41495" y="26524"/>
                </a:cubicBezTo>
                <a:close/>
                <a:moveTo>
                  <a:pt x="37255" y="26664"/>
                </a:moveTo>
                <a:cubicBezTo>
                  <a:pt x="36778" y="26664"/>
                  <a:pt x="36497" y="27254"/>
                  <a:pt x="36862" y="27619"/>
                </a:cubicBezTo>
                <a:cubicBezTo>
                  <a:pt x="36972" y="27729"/>
                  <a:pt x="37112" y="27779"/>
                  <a:pt x="37251" y="27779"/>
                </a:cubicBezTo>
                <a:cubicBezTo>
                  <a:pt x="37537" y="27779"/>
                  <a:pt x="37817" y="27566"/>
                  <a:pt x="37817" y="27226"/>
                </a:cubicBezTo>
                <a:cubicBezTo>
                  <a:pt x="37817" y="26917"/>
                  <a:pt x="37564" y="26664"/>
                  <a:pt x="37255" y="26664"/>
                </a:cubicBezTo>
                <a:close/>
                <a:moveTo>
                  <a:pt x="46989" y="26882"/>
                </a:moveTo>
                <a:cubicBezTo>
                  <a:pt x="46886" y="26882"/>
                  <a:pt x="46780" y="26918"/>
                  <a:pt x="46688" y="27001"/>
                </a:cubicBezTo>
                <a:cubicBezTo>
                  <a:pt x="46380" y="27282"/>
                  <a:pt x="46548" y="27787"/>
                  <a:pt x="46969" y="27815"/>
                </a:cubicBezTo>
                <a:cubicBezTo>
                  <a:pt x="47222" y="27815"/>
                  <a:pt x="47446" y="27619"/>
                  <a:pt x="47446" y="27366"/>
                </a:cubicBezTo>
                <a:cubicBezTo>
                  <a:pt x="47466" y="27089"/>
                  <a:pt x="47235" y="26882"/>
                  <a:pt x="46989" y="26882"/>
                </a:cubicBezTo>
                <a:close/>
                <a:moveTo>
                  <a:pt x="33011" y="26747"/>
                </a:moveTo>
                <a:cubicBezTo>
                  <a:pt x="32554" y="26747"/>
                  <a:pt x="32294" y="27318"/>
                  <a:pt x="32623" y="27675"/>
                </a:cubicBezTo>
                <a:cubicBezTo>
                  <a:pt x="32742" y="27785"/>
                  <a:pt x="32885" y="27835"/>
                  <a:pt x="33024" y="27835"/>
                </a:cubicBezTo>
                <a:cubicBezTo>
                  <a:pt x="33310" y="27835"/>
                  <a:pt x="33578" y="27622"/>
                  <a:pt x="33578" y="27282"/>
                </a:cubicBezTo>
                <a:cubicBezTo>
                  <a:pt x="33578" y="27001"/>
                  <a:pt x="33353" y="26748"/>
                  <a:pt x="33044" y="26748"/>
                </a:cubicBezTo>
                <a:cubicBezTo>
                  <a:pt x="33033" y="26748"/>
                  <a:pt x="33022" y="26747"/>
                  <a:pt x="33011" y="26747"/>
                </a:cubicBezTo>
                <a:close/>
                <a:moveTo>
                  <a:pt x="28805" y="26910"/>
                </a:moveTo>
                <a:cubicBezTo>
                  <a:pt x="28552" y="26910"/>
                  <a:pt x="28300" y="27071"/>
                  <a:pt x="28300" y="27394"/>
                </a:cubicBezTo>
                <a:cubicBezTo>
                  <a:pt x="28300" y="27675"/>
                  <a:pt x="28524" y="27899"/>
                  <a:pt x="28805" y="27899"/>
                </a:cubicBezTo>
                <a:cubicBezTo>
                  <a:pt x="29058" y="27899"/>
                  <a:pt x="29282" y="27675"/>
                  <a:pt x="29310" y="27394"/>
                </a:cubicBezTo>
                <a:cubicBezTo>
                  <a:pt x="29310" y="27071"/>
                  <a:pt x="29058" y="26910"/>
                  <a:pt x="28805" y="26910"/>
                </a:cubicBezTo>
                <a:close/>
                <a:moveTo>
                  <a:pt x="24617" y="27195"/>
                </a:moveTo>
                <a:cubicBezTo>
                  <a:pt x="24600" y="27195"/>
                  <a:pt x="24583" y="27196"/>
                  <a:pt x="24566" y="27197"/>
                </a:cubicBezTo>
                <a:cubicBezTo>
                  <a:pt x="24116" y="27197"/>
                  <a:pt x="24088" y="27871"/>
                  <a:pt x="24538" y="27927"/>
                </a:cubicBezTo>
                <a:cubicBezTo>
                  <a:pt x="24564" y="27931"/>
                  <a:pt x="24588" y="27933"/>
                  <a:pt x="24612" y="27933"/>
                </a:cubicBezTo>
                <a:cubicBezTo>
                  <a:pt x="25084" y="27933"/>
                  <a:pt x="25101" y="27195"/>
                  <a:pt x="24617" y="27195"/>
                </a:cubicBezTo>
                <a:close/>
                <a:moveTo>
                  <a:pt x="42758" y="26945"/>
                </a:moveTo>
                <a:cubicBezTo>
                  <a:pt x="42309" y="26945"/>
                  <a:pt x="42056" y="27506"/>
                  <a:pt x="42365" y="27815"/>
                </a:cubicBezTo>
                <a:cubicBezTo>
                  <a:pt x="42481" y="27931"/>
                  <a:pt x="42623" y="27984"/>
                  <a:pt x="42760" y="27984"/>
                </a:cubicBezTo>
                <a:cubicBezTo>
                  <a:pt x="43022" y="27984"/>
                  <a:pt x="43263" y="27791"/>
                  <a:pt x="43263" y="27478"/>
                </a:cubicBezTo>
                <a:cubicBezTo>
                  <a:pt x="43263" y="27197"/>
                  <a:pt x="43067" y="26973"/>
                  <a:pt x="42786" y="26945"/>
                </a:cubicBezTo>
                <a:close/>
                <a:moveTo>
                  <a:pt x="48261" y="27394"/>
                </a:moveTo>
                <a:cubicBezTo>
                  <a:pt x="47811" y="27450"/>
                  <a:pt x="47811" y="28124"/>
                  <a:pt x="48261" y="28152"/>
                </a:cubicBezTo>
                <a:cubicBezTo>
                  <a:pt x="48513" y="28152"/>
                  <a:pt x="48626" y="28012"/>
                  <a:pt x="48654" y="27787"/>
                </a:cubicBezTo>
                <a:cubicBezTo>
                  <a:pt x="48654" y="27579"/>
                  <a:pt x="48485" y="27419"/>
                  <a:pt x="48304" y="27419"/>
                </a:cubicBezTo>
                <a:cubicBezTo>
                  <a:pt x="48289" y="27419"/>
                  <a:pt x="48275" y="27420"/>
                  <a:pt x="48261" y="27422"/>
                </a:cubicBezTo>
                <a:lnTo>
                  <a:pt x="48261" y="27394"/>
                </a:lnTo>
                <a:close/>
                <a:moveTo>
                  <a:pt x="38519" y="27057"/>
                </a:moveTo>
                <a:cubicBezTo>
                  <a:pt x="38041" y="27057"/>
                  <a:pt x="37789" y="27647"/>
                  <a:pt x="38154" y="27984"/>
                </a:cubicBezTo>
                <a:cubicBezTo>
                  <a:pt x="38264" y="28103"/>
                  <a:pt x="38401" y="28156"/>
                  <a:pt x="38536" y="28156"/>
                </a:cubicBezTo>
                <a:cubicBezTo>
                  <a:pt x="38813" y="28156"/>
                  <a:pt x="39080" y="27931"/>
                  <a:pt x="39080" y="27590"/>
                </a:cubicBezTo>
                <a:cubicBezTo>
                  <a:pt x="39052" y="27282"/>
                  <a:pt x="38828" y="27057"/>
                  <a:pt x="38519" y="27057"/>
                </a:cubicBezTo>
                <a:close/>
                <a:moveTo>
                  <a:pt x="34308" y="27113"/>
                </a:moveTo>
                <a:cubicBezTo>
                  <a:pt x="33802" y="27113"/>
                  <a:pt x="33550" y="27703"/>
                  <a:pt x="33886" y="28040"/>
                </a:cubicBezTo>
                <a:cubicBezTo>
                  <a:pt x="33998" y="28160"/>
                  <a:pt x="34139" y="28213"/>
                  <a:pt x="34280" y="28213"/>
                </a:cubicBezTo>
                <a:cubicBezTo>
                  <a:pt x="34564" y="28213"/>
                  <a:pt x="34841" y="27994"/>
                  <a:pt x="34841" y="27675"/>
                </a:cubicBezTo>
                <a:cubicBezTo>
                  <a:pt x="34841" y="27366"/>
                  <a:pt x="34588" y="27113"/>
                  <a:pt x="34308" y="27113"/>
                </a:cubicBezTo>
                <a:close/>
                <a:moveTo>
                  <a:pt x="30068" y="27282"/>
                </a:moveTo>
                <a:cubicBezTo>
                  <a:pt x="29619" y="27282"/>
                  <a:pt x="29394" y="27815"/>
                  <a:pt x="29703" y="28152"/>
                </a:cubicBezTo>
                <a:cubicBezTo>
                  <a:pt x="29802" y="28250"/>
                  <a:pt x="29926" y="28295"/>
                  <a:pt x="30049" y="28295"/>
                </a:cubicBezTo>
                <a:cubicBezTo>
                  <a:pt x="30313" y="28295"/>
                  <a:pt x="30574" y="28093"/>
                  <a:pt x="30574" y="27787"/>
                </a:cubicBezTo>
                <a:cubicBezTo>
                  <a:pt x="30574" y="27506"/>
                  <a:pt x="30349" y="27282"/>
                  <a:pt x="30068" y="27282"/>
                </a:cubicBezTo>
                <a:close/>
                <a:moveTo>
                  <a:pt x="25857" y="27506"/>
                </a:moveTo>
                <a:cubicBezTo>
                  <a:pt x="25604" y="27506"/>
                  <a:pt x="25436" y="27675"/>
                  <a:pt x="25436" y="27927"/>
                </a:cubicBezTo>
                <a:cubicBezTo>
                  <a:pt x="25436" y="28152"/>
                  <a:pt x="25604" y="28320"/>
                  <a:pt x="25829" y="28320"/>
                </a:cubicBezTo>
                <a:cubicBezTo>
                  <a:pt x="25843" y="28322"/>
                  <a:pt x="25858" y="28323"/>
                  <a:pt x="25872" y="28323"/>
                </a:cubicBezTo>
                <a:cubicBezTo>
                  <a:pt x="26078" y="28323"/>
                  <a:pt x="26250" y="28138"/>
                  <a:pt x="26250" y="27927"/>
                </a:cubicBezTo>
                <a:cubicBezTo>
                  <a:pt x="26250" y="27703"/>
                  <a:pt x="26082" y="27506"/>
                  <a:pt x="25857" y="27506"/>
                </a:cubicBezTo>
                <a:close/>
                <a:moveTo>
                  <a:pt x="44021" y="27366"/>
                </a:moveTo>
                <a:cubicBezTo>
                  <a:pt x="43572" y="27366"/>
                  <a:pt x="43348" y="27899"/>
                  <a:pt x="43684" y="28208"/>
                </a:cubicBezTo>
                <a:cubicBezTo>
                  <a:pt x="43784" y="28308"/>
                  <a:pt x="43907" y="28352"/>
                  <a:pt x="44028" y="28352"/>
                </a:cubicBezTo>
                <a:cubicBezTo>
                  <a:pt x="44282" y="28352"/>
                  <a:pt x="44527" y="28157"/>
                  <a:pt x="44527" y="27871"/>
                </a:cubicBezTo>
                <a:cubicBezTo>
                  <a:pt x="44527" y="27590"/>
                  <a:pt x="44302" y="27366"/>
                  <a:pt x="44021" y="27366"/>
                </a:cubicBezTo>
                <a:close/>
                <a:moveTo>
                  <a:pt x="39782" y="27450"/>
                </a:moveTo>
                <a:cubicBezTo>
                  <a:pt x="39333" y="27450"/>
                  <a:pt x="39080" y="28012"/>
                  <a:pt x="39417" y="28320"/>
                </a:cubicBezTo>
                <a:cubicBezTo>
                  <a:pt x="39528" y="28432"/>
                  <a:pt x="39664" y="28482"/>
                  <a:pt x="39796" y="28482"/>
                </a:cubicBezTo>
                <a:cubicBezTo>
                  <a:pt x="40063" y="28482"/>
                  <a:pt x="40316" y="28275"/>
                  <a:pt x="40316" y="27955"/>
                </a:cubicBezTo>
                <a:cubicBezTo>
                  <a:pt x="40316" y="27675"/>
                  <a:pt x="40063" y="27450"/>
                  <a:pt x="39782" y="27450"/>
                </a:cubicBezTo>
                <a:close/>
                <a:moveTo>
                  <a:pt x="35571" y="27562"/>
                </a:moveTo>
                <a:cubicBezTo>
                  <a:pt x="35094" y="27562"/>
                  <a:pt x="34841" y="28152"/>
                  <a:pt x="35178" y="28461"/>
                </a:cubicBezTo>
                <a:cubicBezTo>
                  <a:pt x="35293" y="28568"/>
                  <a:pt x="35429" y="28615"/>
                  <a:pt x="35559" y="28615"/>
                </a:cubicBezTo>
                <a:cubicBezTo>
                  <a:pt x="35839" y="28615"/>
                  <a:pt x="36095" y="28394"/>
                  <a:pt x="36076" y="28068"/>
                </a:cubicBezTo>
                <a:cubicBezTo>
                  <a:pt x="36076" y="27787"/>
                  <a:pt x="35852" y="27562"/>
                  <a:pt x="35571" y="27562"/>
                </a:cubicBezTo>
                <a:close/>
                <a:moveTo>
                  <a:pt x="22881" y="28180"/>
                </a:moveTo>
                <a:cubicBezTo>
                  <a:pt x="22769" y="28236"/>
                  <a:pt x="22657" y="28320"/>
                  <a:pt x="22628" y="28433"/>
                </a:cubicBezTo>
                <a:cubicBezTo>
                  <a:pt x="22628" y="28489"/>
                  <a:pt x="22769" y="28657"/>
                  <a:pt x="22853" y="28657"/>
                </a:cubicBezTo>
                <a:cubicBezTo>
                  <a:pt x="22937" y="28657"/>
                  <a:pt x="23050" y="28545"/>
                  <a:pt x="23218" y="28433"/>
                </a:cubicBezTo>
                <a:cubicBezTo>
                  <a:pt x="23050" y="28292"/>
                  <a:pt x="22965" y="28180"/>
                  <a:pt x="22881" y="28180"/>
                </a:cubicBezTo>
                <a:close/>
                <a:moveTo>
                  <a:pt x="31330" y="27645"/>
                </a:moveTo>
                <a:cubicBezTo>
                  <a:pt x="31077" y="27645"/>
                  <a:pt x="30826" y="27831"/>
                  <a:pt x="30826" y="28124"/>
                </a:cubicBezTo>
                <a:cubicBezTo>
                  <a:pt x="30770" y="28405"/>
                  <a:pt x="30995" y="28657"/>
                  <a:pt x="31275" y="28685"/>
                </a:cubicBezTo>
                <a:lnTo>
                  <a:pt x="31275" y="28657"/>
                </a:lnTo>
                <a:cubicBezTo>
                  <a:pt x="31298" y="28660"/>
                  <a:pt x="31319" y="28661"/>
                  <a:pt x="31340" y="28661"/>
                </a:cubicBezTo>
                <a:cubicBezTo>
                  <a:pt x="31751" y="28661"/>
                  <a:pt x="31990" y="28162"/>
                  <a:pt x="31697" y="27815"/>
                </a:cubicBezTo>
                <a:cubicBezTo>
                  <a:pt x="31599" y="27698"/>
                  <a:pt x="31464" y="27645"/>
                  <a:pt x="31330" y="27645"/>
                </a:cubicBezTo>
                <a:close/>
                <a:moveTo>
                  <a:pt x="45324" y="27767"/>
                </a:moveTo>
                <a:cubicBezTo>
                  <a:pt x="45210" y="27767"/>
                  <a:pt x="45095" y="27808"/>
                  <a:pt x="45004" y="27899"/>
                </a:cubicBezTo>
                <a:cubicBezTo>
                  <a:pt x="44723" y="28208"/>
                  <a:pt x="44948" y="28685"/>
                  <a:pt x="45341" y="28685"/>
                </a:cubicBezTo>
                <a:cubicBezTo>
                  <a:pt x="45594" y="28685"/>
                  <a:pt x="45818" y="28461"/>
                  <a:pt x="45790" y="28208"/>
                </a:cubicBezTo>
                <a:cubicBezTo>
                  <a:pt x="45790" y="27943"/>
                  <a:pt x="45560" y="27767"/>
                  <a:pt x="45324" y="27767"/>
                </a:cubicBezTo>
                <a:close/>
                <a:moveTo>
                  <a:pt x="27092" y="27843"/>
                </a:moveTo>
                <a:cubicBezTo>
                  <a:pt x="26699" y="27843"/>
                  <a:pt x="26503" y="28320"/>
                  <a:pt x="26755" y="28601"/>
                </a:cubicBezTo>
                <a:cubicBezTo>
                  <a:pt x="26847" y="28692"/>
                  <a:pt x="26959" y="28733"/>
                  <a:pt x="27069" y="28733"/>
                </a:cubicBezTo>
                <a:cubicBezTo>
                  <a:pt x="27296" y="28733"/>
                  <a:pt x="27513" y="28558"/>
                  <a:pt x="27513" y="28292"/>
                </a:cubicBezTo>
                <a:cubicBezTo>
                  <a:pt x="27513" y="28068"/>
                  <a:pt x="27345" y="27871"/>
                  <a:pt x="27092" y="27843"/>
                </a:cubicBezTo>
                <a:close/>
                <a:moveTo>
                  <a:pt x="41083" y="27841"/>
                </a:moveTo>
                <a:cubicBezTo>
                  <a:pt x="40824" y="27841"/>
                  <a:pt x="40624" y="28057"/>
                  <a:pt x="40624" y="28349"/>
                </a:cubicBezTo>
                <a:lnTo>
                  <a:pt x="40596" y="28320"/>
                </a:lnTo>
                <a:lnTo>
                  <a:pt x="40596" y="28320"/>
                </a:lnTo>
                <a:cubicBezTo>
                  <a:pt x="40596" y="28633"/>
                  <a:pt x="40854" y="28850"/>
                  <a:pt x="41124" y="28850"/>
                </a:cubicBezTo>
                <a:cubicBezTo>
                  <a:pt x="41243" y="28850"/>
                  <a:pt x="41364" y="28808"/>
                  <a:pt x="41467" y="28713"/>
                </a:cubicBezTo>
                <a:cubicBezTo>
                  <a:pt x="41775" y="28405"/>
                  <a:pt x="41579" y="27843"/>
                  <a:pt x="41130" y="27843"/>
                </a:cubicBezTo>
                <a:cubicBezTo>
                  <a:pt x="41114" y="27842"/>
                  <a:pt x="41098" y="27841"/>
                  <a:pt x="41083" y="27841"/>
                </a:cubicBezTo>
                <a:close/>
                <a:moveTo>
                  <a:pt x="36885" y="27976"/>
                </a:moveTo>
                <a:cubicBezTo>
                  <a:pt x="36627" y="27976"/>
                  <a:pt x="36371" y="28145"/>
                  <a:pt x="36357" y="28489"/>
                </a:cubicBezTo>
                <a:cubicBezTo>
                  <a:pt x="36357" y="28833"/>
                  <a:pt x="36628" y="29008"/>
                  <a:pt x="36896" y="29008"/>
                </a:cubicBezTo>
                <a:cubicBezTo>
                  <a:pt x="37154" y="29008"/>
                  <a:pt x="37410" y="28847"/>
                  <a:pt x="37424" y="28517"/>
                </a:cubicBezTo>
                <a:cubicBezTo>
                  <a:pt x="37424" y="28159"/>
                  <a:pt x="37154" y="27976"/>
                  <a:pt x="36885" y="27976"/>
                </a:cubicBezTo>
                <a:close/>
                <a:moveTo>
                  <a:pt x="32579" y="28038"/>
                </a:moveTo>
                <a:cubicBezTo>
                  <a:pt x="32325" y="28038"/>
                  <a:pt x="32080" y="28224"/>
                  <a:pt x="32062" y="28517"/>
                </a:cubicBezTo>
                <a:cubicBezTo>
                  <a:pt x="32062" y="28798"/>
                  <a:pt x="32258" y="29022"/>
                  <a:pt x="32539" y="29050"/>
                </a:cubicBezTo>
                <a:cubicBezTo>
                  <a:pt x="32550" y="29051"/>
                  <a:pt x="32562" y="29051"/>
                  <a:pt x="32573" y="29051"/>
                </a:cubicBezTo>
                <a:cubicBezTo>
                  <a:pt x="33001" y="29051"/>
                  <a:pt x="33234" y="28536"/>
                  <a:pt x="32960" y="28208"/>
                </a:cubicBezTo>
                <a:cubicBezTo>
                  <a:pt x="32853" y="28091"/>
                  <a:pt x="32715" y="28038"/>
                  <a:pt x="32579" y="28038"/>
                </a:cubicBezTo>
                <a:close/>
                <a:moveTo>
                  <a:pt x="46654" y="28262"/>
                </a:moveTo>
                <a:cubicBezTo>
                  <a:pt x="46638" y="28262"/>
                  <a:pt x="46621" y="28263"/>
                  <a:pt x="46604" y="28264"/>
                </a:cubicBezTo>
                <a:cubicBezTo>
                  <a:pt x="46380" y="28264"/>
                  <a:pt x="46211" y="28461"/>
                  <a:pt x="46211" y="28685"/>
                </a:cubicBezTo>
                <a:cubicBezTo>
                  <a:pt x="46211" y="28882"/>
                  <a:pt x="46380" y="29050"/>
                  <a:pt x="46604" y="29050"/>
                </a:cubicBezTo>
                <a:cubicBezTo>
                  <a:pt x="46621" y="29052"/>
                  <a:pt x="46638" y="29053"/>
                  <a:pt x="46654" y="29053"/>
                </a:cubicBezTo>
                <a:cubicBezTo>
                  <a:pt x="47149" y="29053"/>
                  <a:pt x="47149" y="28262"/>
                  <a:pt x="46654" y="28262"/>
                </a:cubicBezTo>
                <a:close/>
                <a:moveTo>
                  <a:pt x="24143" y="28514"/>
                </a:moveTo>
                <a:cubicBezTo>
                  <a:pt x="24134" y="28514"/>
                  <a:pt x="24125" y="28515"/>
                  <a:pt x="24116" y="28517"/>
                </a:cubicBezTo>
                <a:cubicBezTo>
                  <a:pt x="24004" y="28517"/>
                  <a:pt x="23808" y="28713"/>
                  <a:pt x="23836" y="28770"/>
                </a:cubicBezTo>
                <a:cubicBezTo>
                  <a:pt x="23864" y="28938"/>
                  <a:pt x="23976" y="29050"/>
                  <a:pt x="24116" y="29078"/>
                </a:cubicBezTo>
                <a:cubicBezTo>
                  <a:pt x="24229" y="29078"/>
                  <a:pt x="24369" y="28938"/>
                  <a:pt x="24481" y="28882"/>
                </a:cubicBezTo>
                <a:lnTo>
                  <a:pt x="24481" y="28713"/>
                </a:lnTo>
                <a:cubicBezTo>
                  <a:pt x="24378" y="28662"/>
                  <a:pt x="24250" y="28514"/>
                  <a:pt x="24143" y="28514"/>
                </a:cubicBezTo>
                <a:close/>
                <a:moveTo>
                  <a:pt x="28356" y="28208"/>
                </a:moveTo>
                <a:cubicBezTo>
                  <a:pt x="27935" y="28208"/>
                  <a:pt x="27738" y="28713"/>
                  <a:pt x="28019" y="28994"/>
                </a:cubicBezTo>
                <a:cubicBezTo>
                  <a:pt x="28118" y="29084"/>
                  <a:pt x="28235" y="29125"/>
                  <a:pt x="28347" y="29125"/>
                </a:cubicBezTo>
                <a:cubicBezTo>
                  <a:pt x="28585" y="29125"/>
                  <a:pt x="28805" y="28943"/>
                  <a:pt x="28805" y="28657"/>
                </a:cubicBezTo>
                <a:cubicBezTo>
                  <a:pt x="28805" y="28405"/>
                  <a:pt x="28608" y="28208"/>
                  <a:pt x="28356" y="28208"/>
                </a:cubicBezTo>
                <a:close/>
                <a:moveTo>
                  <a:pt x="42362" y="28254"/>
                </a:moveTo>
                <a:cubicBezTo>
                  <a:pt x="42122" y="28254"/>
                  <a:pt x="41888" y="28434"/>
                  <a:pt x="41888" y="28713"/>
                </a:cubicBezTo>
                <a:cubicBezTo>
                  <a:pt x="41888" y="28994"/>
                  <a:pt x="42084" y="29191"/>
                  <a:pt x="42365" y="29219"/>
                </a:cubicBezTo>
                <a:cubicBezTo>
                  <a:pt x="42786" y="29219"/>
                  <a:pt x="43011" y="28713"/>
                  <a:pt x="42702" y="28405"/>
                </a:cubicBezTo>
                <a:cubicBezTo>
                  <a:pt x="42607" y="28301"/>
                  <a:pt x="42484" y="28254"/>
                  <a:pt x="42362" y="28254"/>
                </a:cubicBezTo>
                <a:close/>
                <a:moveTo>
                  <a:pt x="47867" y="28776"/>
                </a:moveTo>
                <a:cubicBezTo>
                  <a:pt x="47809" y="28776"/>
                  <a:pt x="47752" y="28801"/>
                  <a:pt x="47699" y="28854"/>
                </a:cubicBezTo>
                <a:cubicBezTo>
                  <a:pt x="47559" y="28994"/>
                  <a:pt x="47587" y="29163"/>
                  <a:pt x="47783" y="29303"/>
                </a:cubicBezTo>
                <a:lnTo>
                  <a:pt x="48148" y="28966"/>
                </a:lnTo>
                <a:cubicBezTo>
                  <a:pt x="48061" y="28844"/>
                  <a:pt x="47963" y="28776"/>
                  <a:pt x="47867" y="28776"/>
                </a:cubicBezTo>
                <a:close/>
                <a:moveTo>
                  <a:pt x="38154" y="28349"/>
                </a:moveTo>
                <a:cubicBezTo>
                  <a:pt x="37677" y="28349"/>
                  <a:pt x="37452" y="28910"/>
                  <a:pt x="37761" y="29219"/>
                </a:cubicBezTo>
                <a:cubicBezTo>
                  <a:pt x="37868" y="29327"/>
                  <a:pt x="37999" y="29374"/>
                  <a:pt x="38126" y="29374"/>
                </a:cubicBezTo>
                <a:cubicBezTo>
                  <a:pt x="38396" y="29374"/>
                  <a:pt x="38650" y="29159"/>
                  <a:pt x="38631" y="28854"/>
                </a:cubicBezTo>
                <a:cubicBezTo>
                  <a:pt x="38631" y="28573"/>
                  <a:pt x="38435" y="28349"/>
                  <a:pt x="38154" y="28349"/>
                </a:cubicBezTo>
                <a:close/>
                <a:moveTo>
                  <a:pt x="33915" y="28461"/>
                </a:moveTo>
                <a:cubicBezTo>
                  <a:pt x="33634" y="28461"/>
                  <a:pt x="33409" y="28685"/>
                  <a:pt x="33409" y="28966"/>
                </a:cubicBezTo>
                <a:lnTo>
                  <a:pt x="33409" y="28938"/>
                </a:lnTo>
                <a:lnTo>
                  <a:pt x="33409" y="28938"/>
                </a:lnTo>
                <a:cubicBezTo>
                  <a:pt x="33390" y="29265"/>
                  <a:pt x="33647" y="29473"/>
                  <a:pt x="33910" y="29473"/>
                </a:cubicBezTo>
                <a:cubicBezTo>
                  <a:pt x="34031" y="29473"/>
                  <a:pt x="34154" y="29429"/>
                  <a:pt x="34251" y="29331"/>
                </a:cubicBezTo>
                <a:cubicBezTo>
                  <a:pt x="34588" y="29022"/>
                  <a:pt x="34364" y="28461"/>
                  <a:pt x="33915" y="28461"/>
                </a:cubicBezTo>
                <a:close/>
                <a:moveTo>
                  <a:pt x="29675" y="28573"/>
                </a:moveTo>
                <a:cubicBezTo>
                  <a:pt x="29254" y="28573"/>
                  <a:pt x="29058" y="29078"/>
                  <a:pt x="29366" y="29387"/>
                </a:cubicBezTo>
                <a:cubicBezTo>
                  <a:pt x="29452" y="29473"/>
                  <a:pt x="29560" y="29512"/>
                  <a:pt x="29667" y="29512"/>
                </a:cubicBezTo>
                <a:cubicBezTo>
                  <a:pt x="29909" y="29512"/>
                  <a:pt x="30152" y="29314"/>
                  <a:pt x="30152" y="29022"/>
                </a:cubicBezTo>
                <a:cubicBezTo>
                  <a:pt x="30152" y="28770"/>
                  <a:pt x="29928" y="28573"/>
                  <a:pt x="29675" y="28573"/>
                </a:cubicBezTo>
                <a:close/>
                <a:moveTo>
                  <a:pt x="25507" y="28823"/>
                </a:moveTo>
                <a:cubicBezTo>
                  <a:pt x="25493" y="28823"/>
                  <a:pt x="25479" y="28824"/>
                  <a:pt x="25464" y="28826"/>
                </a:cubicBezTo>
                <a:cubicBezTo>
                  <a:pt x="25239" y="28826"/>
                  <a:pt x="25071" y="28966"/>
                  <a:pt x="25099" y="29163"/>
                </a:cubicBezTo>
                <a:cubicBezTo>
                  <a:pt x="25127" y="29331"/>
                  <a:pt x="25296" y="29443"/>
                  <a:pt x="25380" y="29584"/>
                </a:cubicBezTo>
                <a:lnTo>
                  <a:pt x="25548" y="29584"/>
                </a:lnTo>
                <a:cubicBezTo>
                  <a:pt x="25632" y="29443"/>
                  <a:pt x="25773" y="29331"/>
                  <a:pt x="25801" y="29163"/>
                </a:cubicBezTo>
                <a:cubicBezTo>
                  <a:pt x="25827" y="28981"/>
                  <a:pt x="25684" y="28823"/>
                  <a:pt x="25507" y="28823"/>
                </a:cubicBezTo>
                <a:close/>
                <a:moveTo>
                  <a:pt x="43676" y="28739"/>
                </a:moveTo>
                <a:cubicBezTo>
                  <a:pt x="43660" y="28739"/>
                  <a:pt x="43645" y="28740"/>
                  <a:pt x="43628" y="28742"/>
                </a:cubicBezTo>
                <a:cubicBezTo>
                  <a:pt x="43235" y="28742"/>
                  <a:pt x="43067" y="29247"/>
                  <a:pt x="43348" y="29500"/>
                </a:cubicBezTo>
                <a:cubicBezTo>
                  <a:pt x="43435" y="29587"/>
                  <a:pt x="43540" y="29625"/>
                  <a:pt x="43644" y="29625"/>
                </a:cubicBezTo>
                <a:cubicBezTo>
                  <a:pt x="43876" y="29625"/>
                  <a:pt x="44097" y="29434"/>
                  <a:pt x="44078" y="29163"/>
                </a:cubicBezTo>
                <a:cubicBezTo>
                  <a:pt x="44078" y="28926"/>
                  <a:pt x="43905" y="28739"/>
                  <a:pt x="43676" y="28739"/>
                </a:cubicBezTo>
                <a:close/>
                <a:moveTo>
                  <a:pt x="39417" y="28742"/>
                </a:moveTo>
                <a:cubicBezTo>
                  <a:pt x="38968" y="28742"/>
                  <a:pt x="38771" y="29275"/>
                  <a:pt x="39080" y="29584"/>
                </a:cubicBezTo>
                <a:cubicBezTo>
                  <a:pt x="39179" y="29682"/>
                  <a:pt x="39300" y="29727"/>
                  <a:pt x="39420" y="29727"/>
                </a:cubicBezTo>
                <a:cubicBezTo>
                  <a:pt x="39675" y="29727"/>
                  <a:pt x="39922" y="29525"/>
                  <a:pt x="39922" y="29219"/>
                </a:cubicBezTo>
                <a:cubicBezTo>
                  <a:pt x="39894" y="28938"/>
                  <a:pt x="39670" y="28742"/>
                  <a:pt x="39417" y="28742"/>
                </a:cubicBezTo>
                <a:close/>
                <a:moveTo>
                  <a:pt x="35178" y="28854"/>
                </a:moveTo>
                <a:cubicBezTo>
                  <a:pt x="34897" y="28882"/>
                  <a:pt x="34673" y="29078"/>
                  <a:pt x="34673" y="29359"/>
                </a:cubicBezTo>
                <a:cubicBezTo>
                  <a:pt x="34673" y="29665"/>
                  <a:pt x="34920" y="29867"/>
                  <a:pt x="35184" y="29867"/>
                </a:cubicBezTo>
                <a:cubicBezTo>
                  <a:pt x="35308" y="29867"/>
                  <a:pt x="35435" y="29823"/>
                  <a:pt x="35543" y="29724"/>
                </a:cubicBezTo>
                <a:cubicBezTo>
                  <a:pt x="35852" y="29387"/>
                  <a:pt x="35627" y="28854"/>
                  <a:pt x="35178" y="28854"/>
                </a:cubicBezTo>
                <a:close/>
                <a:moveTo>
                  <a:pt x="26719" y="29160"/>
                </a:moveTo>
                <a:cubicBezTo>
                  <a:pt x="26703" y="29160"/>
                  <a:pt x="26687" y="29161"/>
                  <a:pt x="26671" y="29163"/>
                </a:cubicBezTo>
                <a:cubicBezTo>
                  <a:pt x="26475" y="29163"/>
                  <a:pt x="26334" y="29331"/>
                  <a:pt x="26334" y="29528"/>
                </a:cubicBezTo>
                <a:cubicBezTo>
                  <a:pt x="26308" y="29738"/>
                  <a:pt x="26454" y="29923"/>
                  <a:pt x="26657" y="29923"/>
                </a:cubicBezTo>
                <a:cubicBezTo>
                  <a:pt x="26671" y="29923"/>
                  <a:pt x="26685" y="29923"/>
                  <a:pt x="26699" y="29921"/>
                </a:cubicBezTo>
                <a:cubicBezTo>
                  <a:pt x="26716" y="29923"/>
                  <a:pt x="26732" y="29924"/>
                  <a:pt x="26748" y="29924"/>
                </a:cubicBezTo>
                <a:cubicBezTo>
                  <a:pt x="26948" y="29924"/>
                  <a:pt x="27092" y="29766"/>
                  <a:pt x="27092" y="29584"/>
                </a:cubicBezTo>
                <a:cubicBezTo>
                  <a:pt x="27119" y="29347"/>
                  <a:pt x="26948" y="29160"/>
                  <a:pt x="26719" y="29160"/>
                </a:cubicBezTo>
                <a:close/>
                <a:moveTo>
                  <a:pt x="44948" y="29163"/>
                </a:moveTo>
                <a:cubicBezTo>
                  <a:pt x="44471" y="29163"/>
                  <a:pt x="44414" y="29865"/>
                  <a:pt x="44892" y="29921"/>
                </a:cubicBezTo>
                <a:lnTo>
                  <a:pt x="44864" y="29921"/>
                </a:lnTo>
                <a:cubicBezTo>
                  <a:pt x="44893" y="29928"/>
                  <a:pt x="44922" y="29932"/>
                  <a:pt x="44950" y="29932"/>
                </a:cubicBezTo>
                <a:cubicBezTo>
                  <a:pt x="45136" y="29932"/>
                  <a:pt x="45285" y="29779"/>
                  <a:pt x="45285" y="29584"/>
                </a:cubicBezTo>
                <a:cubicBezTo>
                  <a:pt x="45341" y="29359"/>
                  <a:pt x="45172" y="29163"/>
                  <a:pt x="44948" y="29163"/>
                </a:cubicBezTo>
                <a:close/>
                <a:moveTo>
                  <a:pt x="30902" y="29046"/>
                </a:moveTo>
                <a:cubicBezTo>
                  <a:pt x="30497" y="29046"/>
                  <a:pt x="30307" y="29543"/>
                  <a:pt x="30574" y="29836"/>
                </a:cubicBezTo>
                <a:cubicBezTo>
                  <a:pt x="30673" y="29936"/>
                  <a:pt x="30796" y="29980"/>
                  <a:pt x="30917" y="29980"/>
                </a:cubicBezTo>
                <a:cubicBezTo>
                  <a:pt x="31171" y="29980"/>
                  <a:pt x="31416" y="29785"/>
                  <a:pt x="31416" y="29500"/>
                </a:cubicBezTo>
                <a:cubicBezTo>
                  <a:pt x="31388" y="29247"/>
                  <a:pt x="31191" y="29050"/>
                  <a:pt x="30967" y="29050"/>
                </a:cubicBezTo>
                <a:cubicBezTo>
                  <a:pt x="30945" y="29048"/>
                  <a:pt x="30923" y="29046"/>
                  <a:pt x="30902" y="29046"/>
                </a:cubicBezTo>
                <a:close/>
                <a:moveTo>
                  <a:pt x="40680" y="29163"/>
                </a:moveTo>
                <a:cubicBezTo>
                  <a:pt x="40259" y="29163"/>
                  <a:pt x="40063" y="29640"/>
                  <a:pt x="40344" y="29949"/>
                </a:cubicBezTo>
                <a:cubicBezTo>
                  <a:pt x="40434" y="30039"/>
                  <a:pt x="40547" y="30080"/>
                  <a:pt x="40660" y="30080"/>
                </a:cubicBezTo>
                <a:cubicBezTo>
                  <a:pt x="40897" y="30080"/>
                  <a:pt x="41130" y="29898"/>
                  <a:pt x="41130" y="29612"/>
                </a:cubicBezTo>
                <a:cubicBezTo>
                  <a:pt x="41130" y="29359"/>
                  <a:pt x="40933" y="29163"/>
                  <a:pt x="40680" y="29163"/>
                </a:cubicBezTo>
                <a:close/>
                <a:moveTo>
                  <a:pt x="46239" y="29640"/>
                </a:moveTo>
                <a:cubicBezTo>
                  <a:pt x="46099" y="29696"/>
                  <a:pt x="46015" y="29780"/>
                  <a:pt x="45959" y="29921"/>
                </a:cubicBezTo>
                <a:cubicBezTo>
                  <a:pt x="45959" y="30005"/>
                  <a:pt x="46127" y="30173"/>
                  <a:pt x="46211" y="30201"/>
                </a:cubicBezTo>
                <a:cubicBezTo>
                  <a:pt x="46323" y="30201"/>
                  <a:pt x="46464" y="30061"/>
                  <a:pt x="46660" y="29921"/>
                </a:cubicBezTo>
                <a:cubicBezTo>
                  <a:pt x="46479" y="29817"/>
                  <a:pt x="46345" y="29665"/>
                  <a:pt x="46259" y="29665"/>
                </a:cubicBezTo>
                <a:cubicBezTo>
                  <a:pt x="46252" y="29665"/>
                  <a:pt x="46246" y="29666"/>
                  <a:pt x="46239" y="29668"/>
                </a:cubicBezTo>
                <a:lnTo>
                  <a:pt x="46239" y="29640"/>
                </a:lnTo>
                <a:close/>
                <a:moveTo>
                  <a:pt x="36469" y="29247"/>
                </a:moveTo>
                <a:cubicBezTo>
                  <a:pt x="36217" y="29247"/>
                  <a:pt x="35992" y="29443"/>
                  <a:pt x="35964" y="29724"/>
                </a:cubicBezTo>
                <a:cubicBezTo>
                  <a:pt x="35944" y="30022"/>
                  <a:pt x="36205" y="30236"/>
                  <a:pt x="36469" y="30236"/>
                </a:cubicBezTo>
                <a:cubicBezTo>
                  <a:pt x="36578" y="30236"/>
                  <a:pt x="36688" y="30199"/>
                  <a:pt x="36778" y="30117"/>
                </a:cubicBezTo>
                <a:cubicBezTo>
                  <a:pt x="37115" y="29808"/>
                  <a:pt x="36918" y="29275"/>
                  <a:pt x="36469" y="29247"/>
                </a:cubicBezTo>
                <a:close/>
                <a:moveTo>
                  <a:pt x="23751" y="29696"/>
                </a:moveTo>
                <a:cubicBezTo>
                  <a:pt x="23639" y="29865"/>
                  <a:pt x="23499" y="29977"/>
                  <a:pt x="23499" y="30033"/>
                </a:cubicBezTo>
                <a:cubicBezTo>
                  <a:pt x="23555" y="30173"/>
                  <a:pt x="23639" y="30258"/>
                  <a:pt x="23751" y="30286"/>
                </a:cubicBezTo>
                <a:cubicBezTo>
                  <a:pt x="23808" y="30286"/>
                  <a:pt x="23976" y="30173"/>
                  <a:pt x="23976" y="30089"/>
                </a:cubicBezTo>
                <a:cubicBezTo>
                  <a:pt x="23976" y="30005"/>
                  <a:pt x="23864" y="29865"/>
                  <a:pt x="23751" y="29696"/>
                </a:cubicBezTo>
                <a:close/>
                <a:moveTo>
                  <a:pt x="32195" y="29409"/>
                </a:moveTo>
                <a:cubicBezTo>
                  <a:pt x="32091" y="29409"/>
                  <a:pt x="31983" y="29446"/>
                  <a:pt x="31893" y="29528"/>
                </a:cubicBezTo>
                <a:cubicBezTo>
                  <a:pt x="31556" y="29808"/>
                  <a:pt x="31753" y="30314"/>
                  <a:pt x="32174" y="30342"/>
                </a:cubicBezTo>
                <a:cubicBezTo>
                  <a:pt x="32190" y="30344"/>
                  <a:pt x="32206" y="30344"/>
                  <a:pt x="32222" y="30344"/>
                </a:cubicBezTo>
                <a:cubicBezTo>
                  <a:pt x="32455" y="30344"/>
                  <a:pt x="32653" y="30157"/>
                  <a:pt x="32679" y="29921"/>
                </a:cubicBezTo>
                <a:lnTo>
                  <a:pt x="32651" y="29921"/>
                </a:lnTo>
                <a:cubicBezTo>
                  <a:pt x="32691" y="29623"/>
                  <a:pt x="32449" y="29409"/>
                  <a:pt x="32195" y="29409"/>
                </a:cubicBezTo>
                <a:close/>
                <a:moveTo>
                  <a:pt x="27991" y="29528"/>
                </a:moveTo>
                <a:cubicBezTo>
                  <a:pt x="27738" y="29528"/>
                  <a:pt x="27542" y="29696"/>
                  <a:pt x="27570" y="29949"/>
                </a:cubicBezTo>
                <a:cubicBezTo>
                  <a:pt x="27570" y="30173"/>
                  <a:pt x="27738" y="30342"/>
                  <a:pt x="27963" y="30342"/>
                </a:cubicBezTo>
                <a:cubicBezTo>
                  <a:pt x="27977" y="30344"/>
                  <a:pt x="27991" y="30345"/>
                  <a:pt x="28006" y="30345"/>
                </a:cubicBezTo>
                <a:cubicBezTo>
                  <a:pt x="28212" y="30345"/>
                  <a:pt x="28384" y="30159"/>
                  <a:pt x="28384" y="29949"/>
                </a:cubicBezTo>
                <a:cubicBezTo>
                  <a:pt x="28384" y="29696"/>
                  <a:pt x="28215" y="29528"/>
                  <a:pt x="27991" y="29528"/>
                </a:cubicBezTo>
                <a:close/>
                <a:moveTo>
                  <a:pt x="42000" y="29640"/>
                </a:moveTo>
                <a:cubicBezTo>
                  <a:pt x="41775" y="29640"/>
                  <a:pt x="41579" y="29836"/>
                  <a:pt x="41579" y="30061"/>
                </a:cubicBezTo>
                <a:cubicBezTo>
                  <a:pt x="41579" y="30312"/>
                  <a:pt x="41792" y="30484"/>
                  <a:pt x="42016" y="30484"/>
                </a:cubicBezTo>
                <a:cubicBezTo>
                  <a:pt x="42118" y="30484"/>
                  <a:pt x="42221" y="30449"/>
                  <a:pt x="42309" y="30370"/>
                </a:cubicBezTo>
                <a:cubicBezTo>
                  <a:pt x="42590" y="30089"/>
                  <a:pt x="42393" y="29640"/>
                  <a:pt x="42000" y="29640"/>
                </a:cubicBezTo>
                <a:close/>
                <a:moveTo>
                  <a:pt x="37761" y="29668"/>
                </a:moveTo>
                <a:cubicBezTo>
                  <a:pt x="37508" y="29668"/>
                  <a:pt x="37312" y="29865"/>
                  <a:pt x="37312" y="30117"/>
                </a:cubicBezTo>
                <a:cubicBezTo>
                  <a:pt x="37292" y="30409"/>
                  <a:pt x="37529" y="30607"/>
                  <a:pt x="37779" y="30607"/>
                </a:cubicBezTo>
                <a:cubicBezTo>
                  <a:pt x="37890" y="30607"/>
                  <a:pt x="38003" y="30568"/>
                  <a:pt x="38098" y="30482"/>
                </a:cubicBezTo>
                <a:cubicBezTo>
                  <a:pt x="38406" y="30173"/>
                  <a:pt x="38182" y="29668"/>
                  <a:pt x="37761" y="29668"/>
                </a:cubicBezTo>
                <a:close/>
                <a:moveTo>
                  <a:pt x="33542" y="29782"/>
                </a:moveTo>
                <a:cubicBezTo>
                  <a:pt x="33319" y="29782"/>
                  <a:pt x="33099" y="29925"/>
                  <a:pt x="33072" y="30230"/>
                </a:cubicBezTo>
                <a:cubicBezTo>
                  <a:pt x="33058" y="30552"/>
                  <a:pt x="33304" y="30722"/>
                  <a:pt x="33550" y="30722"/>
                </a:cubicBezTo>
                <a:cubicBezTo>
                  <a:pt x="33775" y="30722"/>
                  <a:pt x="34000" y="30580"/>
                  <a:pt x="34027" y="30286"/>
                </a:cubicBezTo>
                <a:cubicBezTo>
                  <a:pt x="34042" y="29960"/>
                  <a:pt x="33791" y="29782"/>
                  <a:pt x="33542" y="29782"/>
                </a:cubicBezTo>
                <a:close/>
                <a:moveTo>
                  <a:pt x="24962" y="30142"/>
                </a:moveTo>
                <a:cubicBezTo>
                  <a:pt x="24857" y="30142"/>
                  <a:pt x="24748" y="30296"/>
                  <a:pt x="24566" y="30426"/>
                </a:cubicBezTo>
                <a:cubicBezTo>
                  <a:pt x="24762" y="30594"/>
                  <a:pt x="24903" y="30735"/>
                  <a:pt x="24987" y="30735"/>
                </a:cubicBezTo>
                <a:cubicBezTo>
                  <a:pt x="25099" y="30735"/>
                  <a:pt x="25211" y="30566"/>
                  <a:pt x="25324" y="30454"/>
                </a:cubicBezTo>
                <a:cubicBezTo>
                  <a:pt x="25211" y="30342"/>
                  <a:pt x="25127" y="30173"/>
                  <a:pt x="24987" y="30145"/>
                </a:cubicBezTo>
                <a:cubicBezTo>
                  <a:pt x="24978" y="30143"/>
                  <a:pt x="24970" y="30142"/>
                  <a:pt x="24962" y="30142"/>
                </a:cubicBezTo>
                <a:close/>
                <a:moveTo>
                  <a:pt x="29226" y="29947"/>
                </a:moveTo>
                <a:cubicBezTo>
                  <a:pt x="29125" y="29947"/>
                  <a:pt x="29024" y="29982"/>
                  <a:pt x="28945" y="30061"/>
                </a:cubicBezTo>
                <a:cubicBezTo>
                  <a:pt x="28665" y="30342"/>
                  <a:pt x="28861" y="30819"/>
                  <a:pt x="29254" y="30819"/>
                </a:cubicBezTo>
                <a:cubicBezTo>
                  <a:pt x="29479" y="30791"/>
                  <a:pt x="29675" y="30594"/>
                  <a:pt x="29675" y="30370"/>
                </a:cubicBezTo>
                <a:cubicBezTo>
                  <a:pt x="29675" y="30119"/>
                  <a:pt x="29449" y="29947"/>
                  <a:pt x="29226" y="29947"/>
                </a:cubicBezTo>
                <a:close/>
                <a:moveTo>
                  <a:pt x="43291" y="30061"/>
                </a:moveTo>
                <a:cubicBezTo>
                  <a:pt x="43067" y="30061"/>
                  <a:pt x="42955" y="30201"/>
                  <a:pt x="42870" y="30426"/>
                </a:cubicBezTo>
                <a:cubicBezTo>
                  <a:pt x="42870" y="30623"/>
                  <a:pt x="43039" y="30819"/>
                  <a:pt x="43235" y="30819"/>
                </a:cubicBezTo>
                <a:cubicBezTo>
                  <a:pt x="43245" y="30820"/>
                  <a:pt x="43254" y="30820"/>
                  <a:pt x="43263" y="30820"/>
                </a:cubicBezTo>
                <a:cubicBezTo>
                  <a:pt x="43743" y="30820"/>
                  <a:pt x="43787" y="30116"/>
                  <a:pt x="43291" y="30061"/>
                </a:cubicBezTo>
                <a:close/>
                <a:moveTo>
                  <a:pt x="39024" y="30124"/>
                </a:moveTo>
                <a:cubicBezTo>
                  <a:pt x="38799" y="30124"/>
                  <a:pt x="38575" y="30272"/>
                  <a:pt x="38575" y="30566"/>
                </a:cubicBezTo>
                <a:cubicBezTo>
                  <a:pt x="38575" y="30791"/>
                  <a:pt x="38771" y="30988"/>
                  <a:pt x="39024" y="31016"/>
                </a:cubicBezTo>
                <a:cubicBezTo>
                  <a:pt x="39249" y="31016"/>
                  <a:pt x="39473" y="30819"/>
                  <a:pt x="39473" y="30566"/>
                </a:cubicBezTo>
                <a:cubicBezTo>
                  <a:pt x="39473" y="30272"/>
                  <a:pt x="39249" y="30124"/>
                  <a:pt x="39024" y="30124"/>
                </a:cubicBezTo>
                <a:close/>
                <a:moveTo>
                  <a:pt x="34813" y="30173"/>
                </a:moveTo>
                <a:cubicBezTo>
                  <a:pt x="34392" y="30173"/>
                  <a:pt x="34195" y="30679"/>
                  <a:pt x="34476" y="30959"/>
                </a:cubicBezTo>
                <a:cubicBezTo>
                  <a:pt x="34566" y="31050"/>
                  <a:pt x="34680" y="31091"/>
                  <a:pt x="34792" y="31091"/>
                </a:cubicBezTo>
                <a:cubicBezTo>
                  <a:pt x="35029" y="31091"/>
                  <a:pt x="35262" y="30908"/>
                  <a:pt x="35262" y="30623"/>
                </a:cubicBezTo>
                <a:cubicBezTo>
                  <a:pt x="35262" y="30370"/>
                  <a:pt x="35066" y="30173"/>
                  <a:pt x="34813" y="30173"/>
                </a:cubicBezTo>
                <a:close/>
                <a:moveTo>
                  <a:pt x="44570" y="30535"/>
                </a:moveTo>
                <a:cubicBezTo>
                  <a:pt x="44564" y="30535"/>
                  <a:pt x="44559" y="30536"/>
                  <a:pt x="44555" y="30538"/>
                </a:cubicBezTo>
                <a:cubicBezTo>
                  <a:pt x="44414" y="30566"/>
                  <a:pt x="44302" y="30651"/>
                  <a:pt x="44246" y="30791"/>
                </a:cubicBezTo>
                <a:cubicBezTo>
                  <a:pt x="44246" y="30903"/>
                  <a:pt x="44386" y="31016"/>
                  <a:pt x="44471" y="31156"/>
                </a:cubicBezTo>
                <a:lnTo>
                  <a:pt x="44611" y="31156"/>
                </a:lnTo>
                <a:cubicBezTo>
                  <a:pt x="44667" y="31016"/>
                  <a:pt x="44807" y="30903"/>
                  <a:pt x="44807" y="30791"/>
                </a:cubicBezTo>
                <a:cubicBezTo>
                  <a:pt x="44807" y="30687"/>
                  <a:pt x="44639" y="30535"/>
                  <a:pt x="44570" y="30535"/>
                </a:cubicBezTo>
                <a:close/>
                <a:moveTo>
                  <a:pt x="30574" y="30314"/>
                </a:moveTo>
                <a:cubicBezTo>
                  <a:pt x="30321" y="30314"/>
                  <a:pt x="30124" y="30538"/>
                  <a:pt x="30124" y="30763"/>
                </a:cubicBezTo>
                <a:cubicBezTo>
                  <a:pt x="30124" y="30988"/>
                  <a:pt x="30321" y="31184"/>
                  <a:pt x="30546" y="31184"/>
                </a:cubicBezTo>
                <a:cubicBezTo>
                  <a:pt x="30798" y="31184"/>
                  <a:pt x="30995" y="30988"/>
                  <a:pt x="30995" y="30763"/>
                </a:cubicBezTo>
                <a:cubicBezTo>
                  <a:pt x="30995" y="30510"/>
                  <a:pt x="30798" y="30314"/>
                  <a:pt x="30574" y="30314"/>
                </a:cubicBezTo>
                <a:close/>
                <a:moveTo>
                  <a:pt x="26259" y="30555"/>
                </a:moveTo>
                <a:cubicBezTo>
                  <a:pt x="26103" y="30555"/>
                  <a:pt x="25997" y="30705"/>
                  <a:pt x="25997" y="30875"/>
                </a:cubicBezTo>
                <a:cubicBezTo>
                  <a:pt x="25997" y="31081"/>
                  <a:pt x="26115" y="31216"/>
                  <a:pt x="26307" y="31216"/>
                </a:cubicBezTo>
                <a:cubicBezTo>
                  <a:pt x="26325" y="31216"/>
                  <a:pt x="26343" y="31215"/>
                  <a:pt x="26362" y="31212"/>
                </a:cubicBezTo>
                <a:cubicBezTo>
                  <a:pt x="26475" y="31184"/>
                  <a:pt x="26587" y="31044"/>
                  <a:pt x="26727" y="30931"/>
                </a:cubicBezTo>
                <a:lnTo>
                  <a:pt x="26727" y="30791"/>
                </a:lnTo>
                <a:cubicBezTo>
                  <a:pt x="26587" y="30707"/>
                  <a:pt x="26475" y="30566"/>
                  <a:pt x="26334" y="30566"/>
                </a:cubicBezTo>
                <a:cubicBezTo>
                  <a:pt x="26308" y="30559"/>
                  <a:pt x="26283" y="30555"/>
                  <a:pt x="26259" y="30555"/>
                </a:cubicBezTo>
                <a:close/>
                <a:moveTo>
                  <a:pt x="40316" y="30538"/>
                </a:moveTo>
                <a:cubicBezTo>
                  <a:pt x="39836" y="30538"/>
                  <a:pt x="39791" y="31242"/>
                  <a:pt x="40259" y="31324"/>
                </a:cubicBezTo>
                <a:cubicBezTo>
                  <a:pt x="40276" y="31327"/>
                  <a:pt x="40292" y="31328"/>
                  <a:pt x="40309" y="31328"/>
                </a:cubicBezTo>
                <a:cubicBezTo>
                  <a:pt x="40512" y="31328"/>
                  <a:pt x="40683" y="31170"/>
                  <a:pt x="40709" y="30988"/>
                </a:cubicBezTo>
                <a:lnTo>
                  <a:pt x="40709" y="30959"/>
                </a:lnTo>
                <a:cubicBezTo>
                  <a:pt x="40737" y="30735"/>
                  <a:pt x="40568" y="30538"/>
                  <a:pt x="40344" y="30538"/>
                </a:cubicBezTo>
                <a:cubicBezTo>
                  <a:pt x="40334" y="30538"/>
                  <a:pt x="40325" y="30538"/>
                  <a:pt x="40316" y="30538"/>
                </a:cubicBezTo>
                <a:close/>
                <a:moveTo>
                  <a:pt x="36043" y="30565"/>
                </a:moveTo>
                <a:cubicBezTo>
                  <a:pt x="35671" y="30565"/>
                  <a:pt x="35467" y="31024"/>
                  <a:pt x="35739" y="31324"/>
                </a:cubicBezTo>
                <a:cubicBezTo>
                  <a:pt x="35822" y="31416"/>
                  <a:pt x="35930" y="31457"/>
                  <a:pt x="36040" y="31457"/>
                </a:cubicBezTo>
                <a:cubicBezTo>
                  <a:pt x="36267" y="31457"/>
                  <a:pt x="36497" y="31281"/>
                  <a:pt x="36497" y="31016"/>
                </a:cubicBezTo>
                <a:cubicBezTo>
                  <a:pt x="36497" y="30763"/>
                  <a:pt x="36329" y="30566"/>
                  <a:pt x="36076" y="30566"/>
                </a:cubicBezTo>
                <a:cubicBezTo>
                  <a:pt x="36065" y="30566"/>
                  <a:pt x="36054" y="30565"/>
                  <a:pt x="36043" y="30565"/>
                </a:cubicBezTo>
                <a:close/>
                <a:moveTo>
                  <a:pt x="31837" y="30707"/>
                </a:moveTo>
                <a:cubicBezTo>
                  <a:pt x="31584" y="30707"/>
                  <a:pt x="31388" y="30903"/>
                  <a:pt x="31416" y="31156"/>
                </a:cubicBezTo>
                <a:cubicBezTo>
                  <a:pt x="31416" y="31381"/>
                  <a:pt x="31612" y="31577"/>
                  <a:pt x="31865" y="31577"/>
                </a:cubicBezTo>
                <a:cubicBezTo>
                  <a:pt x="32090" y="31549"/>
                  <a:pt x="32286" y="31353"/>
                  <a:pt x="32258" y="31128"/>
                </a:cubicBezTo>
                <a:cubicBezTo>
                  <a:pt x="32258" y="30875"/>
                  <a:pt x="32062" y="30707"/>
                  <a:pt x="31837" y="30707"/>
                </a:cubicBezTo>
                <a:close/>
                <a:moveTo>
                  <a:pt x="27550" y="30900"/>
                </a:moveTo>
                <a:cubicBezTo>
                  <a:pt x="27353" y="30900"/>
                  <a:pt x="27233" y="31060"/>
                  <a:pt x="27233" y="31268"/>
                </a:cubicBezTo>
                <a:cubicBezTo>
                  <a:pt x="27233" y="31465"/>
                  <a:pt x="27373" y="31605"/>
                  <a:pt x="27570" y="31605"/>
                </a:cubicBezTo>
                <a:cubicBezTo>
                  <a:pt x="27822" y="31605"/>
                  <a:pt x="27935" y="31465"/>
                  <a:pt x="27991" y="31156"/>
                </a:cubicBezTo>
                <a:cubicBezTo>
                  <a:pt x="27907" y="31100"/>
                  <a:pt x="27766" y="30931"/>
                  <a:pt x="27598" y="30903"/>
                </a:cubicBezTo>
                <a:cubicBezTo>
                  <a:pt x="27581" y="30901"/>
                  <a:pt x="27565" y="30900"/>
                  <a:pt x="27550" y="30900"/>
                </a:cubicBezTo>
                <a:close/>
                <a:moveTo>
                  <a:pt x="41551" y="30959"/>
                </a:moveTo>
                <a:cubicBezTo>
                  <a:pt x="41354" y="30959"/>
                  <a:pt x="41186" y="31128"/>
                  <a:pt x="41214" y="31324"/>
                </a:cubicBezTo>
                <a:cubicBezTo>
                  <a:pt x="41242" y="31465"/>
                  <a:pt x="41382" y="31605"/>
                  <a:pt x="41495" y="31746"/>
                </a:cubicBezTo>
                <a:lnTo>
                  <a:pt x="41635" y="31746"/>
                </a:lnTo>
                <a:cubicBezTo>
                  <a:pt x="41747" y="31605"/>
                  <a:pt x="41888" y="31465"/>
                  <a:pt x="41916" y="31324"/>
                </a:cubicBezTo>
                <a:cubicBezTo>
                  <a:pt x="41944" y="31128"/>
                  <a:pt x="41747" y="30959"/>
                  <a:pt x="41551" y="30959"/>
                </a:cubicBezTo>
                <a:close/>
                <a:moveTo>
                  <a:pt x="37340" y="31016"/>
                </a:moveTo>
                <a:cubicBezTo>
                  <a:pt x="37087" y="31016"/>
                  <a:pt x="36918" y="31212"/>
                  <a:pt x="36890" y="31437"/>
                </a:cubicBezTo>
                <a:cubicBezTo>
                  <a:pt x="36890" y="31702"/>
                  <a:pt x="37095" y="31878"/>
                  <a:pt x="37314" y="31878"/>
                </a:cubicBezTo>
                <a:cubicBezTo>
                  <a:pt x="37420" y="31878"/>
                  <a:pt x="37529" y="31837"/>
                  <a:pt x="37620" y="31746"/>
                </a:cubicBezTo>
                <a:cubicBezTo>
                  <a:pt x="37901" y="31493"/>
                  <a:pt x="37705" y="31044"/>
                  <a:pt x="37340" y="31016"/>
                </a:cubicBezTo>
                <a:close/>
                <a:moveTo>
                  <a:pt x="33100" y="31072"/>
                </a:moveTo>
                <a:cubicBezTo>
                  <a:pt x="32876" y="31072"/>
                  <a:pt x="32679" y="31240"/>
                  <a:pt x="32651" y="31465"/>
                </a:cubicBezTo>
                <a:cubicBezTo>
                  <a:pt x="32621" y="31781"/>
                  <a:pt x="32857" y="31951"/>
                  <a:pt x="33091" y="31951"/>
                </a:cubicBezTo>
                <a:cubicBezTo>
                  <a:pt x="33294" y="31951"/>
                  <a:pt x="33495" y="31823"/>
                  <a:pt x="33521" y="31549"/>
                </a:cubicBezTo>
                <a:cubicBezTo>
                  <a:pt x="33521" y="31324"/>
                  <a:pt x="33353" y="31100"/>
                  <a:pt x="33100" y="31072"/>
                </a:cubicBezTo>
                <a:close/>
                <a:moveTo>
                  <a:pt x="42898" y="31296"/>
                </a:moveTo>
                <a:cubicBezTo>
                  <a:pt x="42758" y="31493"/>
                  <a:pt x="42618" y="31605"/>
                  <a:pt x="42646" y="31689"/>
                </a:cubicBezTo>
                <a:cubicBezTo>
                  <a:pt x="42646" y="31802"/>
                  <a:pt x="42786" y="31886"/>
                  <a:pt x="42870" y="31998"/>
                </a:cubicBezTo>
                <a:cubicBezTo>
                  <a:pt x="42983" y="31886"/>
                  <a:pt x="43151" y="31802"/>
                  <a:pt x="43151" y="31689"/>
                </a:cubicBezTo>
                <a:cubicBezTo>
                  <a:pt x="43179" y="31577"/>
                  <a:pt x="43039" y="31493"/>
                  <a:pt x="42898" y="31296"/>
                </a:cubicBezTo>
                <a:close/>
                <a:moveTo>
                  <a:pt x="24650" y="31521"/>
                </a:moveTo>
                <a:cubicBezTo>
                  <a:pt x="24566" y="31521"/>
                  <a:pt x="24481" y="31661"/>
                  <a:pt x="24397" y="31746"/>
                </a:cubicBezTo>
                <a:cubicBezTo>
                  <a:pt x="24453" y="31830"/>
                  <a:pt x="24538" y="31970"/>
                  <a:pt x="24622" y="31998"/>
                </a:cubicBezTo>
                <a:cubicBezTo>
                  <a:pt x="24632" y="32001"/>
                  <a:pt x="24641" y="32002"/>
                  <a:pt x="24651" y="32002"/>
                </a:cubicBezTo>
                <a:cubicBezTo>
                  <a:pt x="24750" y="32002"/>
                  <a:pt x="24833" y="31876"/>
                  <a:pt x="24987" y="31774"/>
                </a:cubicBezTo>
                <a:cubicBezTo>
                  <a:pt x="24818" y="31661"/>
                  <a:pt x="24734" y="31549"/>
                  <a:pt x="24650" y="31549"/>
                </a:cubicBezTo>
                <a:lnTo>
                  <a:pt x="24650" y="31521"/>
                </a:lnTo>
                <a:close/>
                <a:moveTo>
                  <a:pt x="28868" y="31265"/>
                </a:moveTo>
                <a:cubicBezTo>
                  <a:pt x="28665" y="31265"/>
                  <a:pt x="28496" y="31425"/>
                  <a:pt x="28496" y="31633"/>
                </a:cubicBezTo>
                <a:cubicBezTo>
                  <a:pt x="28496" y="31858"/>
                  <a:pt x="28636" y="32026"/>
                  <a:pt x="28861" y="32026"/>
                </a:cubicBezTo>
                <a:cubicBezTo>
                  <a:pt x="29058" y="32026"/>
                  <a:pt x="29226" y="31858"/>
                  <a:pt x="29254" y="31661"/>
                </a:cubicBezTo>
                <a:cubicBezTo>
                  <a:pt x="29282" y="31437"/>
                  <a:pt x="29114" y="31268"/>
                  <a:pt x="28917" y="31268"/>
                </a:cubicBezTo>
                <a:cubicBezTo>
                  <a:pt x="28901" y="31266"/>
                  <a:pt x="28884" y="31265"/>
                  <a:pt x="28868" y="31265"/>
                </a:cubicBezTo>
                <a:close/>
                <a:moveTo>
                  <a:pt x="38659" y="31437"/>
                </a:moveTo>
                <a:cubicBezTo>
                  <a:pt x="38463" y="31437"/>
                  <a:pt x="38294" y="31577"/>
                  <a:pt x="38294" y="31802"/>
                </a:cubicBezTo>
                <a:cubicBezTo>
                  <a:pt x="38268" y="32012"/>
                  <a:pt x="38414" y="32197"/>
                  <a:pt x="38640" y="32197"/>
                </a:cubicBezTo>
                <a:cubicBezTo>
                  <a:pt x="38655" y="32197"/>
                  <a:pt x="38671" y="32197"/>
                  <a:pt x="38687" y="32195"/>
                </a:cubicBezTo>
                <a:cubicBezTo>
                  <a:pt x="38884" y="32195"/>
                  <a:pt x="39052" y="32054"/>
                  <a:pt x="39052" y="31830"/>
                </a:cubicBezTo>
                <a:cubicBezTo>
                  <a:pt x="39052" y="31633"/>
                  <a:pt x="38884" y="31437"/>
                  <a:pt x="38659" y="31437"/>
                </a:cubicBezTo>
                <a:close/>
                <a:moveTo>
                  <a:pt x="34420" y="31465"/>
                </a:moveTo>
                <a:cubicBezTo>
                  <a:pt x="34195" y="31465"/>
                  <a:pt x="33999" y="31661"/>
                  <a:pt x="33999" y="31886"/>
                </a:cubicBezTo>
                <a:cubicBezTo>
                  <a:pt x="33999" y="32111"/>
                  <a:pt x="34167" y="32307"/>
                  <a:pt x="34392" y="32307"/>
                </a:cubicBezTo>
                <a:cubicBezTo>
                  <a:pt x="34616" y="32307"/>
                  <a:pt x="34813" y="32139"/>
                  <a:pt x="34841" y="31914"/>
                </a:cubicBezTo>
                <a:cubicBezTo>
                  <a:pt x="34841" y="31661"/>
                  <a:pt x="34644" y="31493"/>
                  <a:pt x="34420" y="31465"/>
                </a:cubicBezTo>
                <a:close/>
                <a:moveTo>
                  <a:pt x="41186" y="32335"/>
                </a:moveTo>
                <a:cubicBezTo>
                  <a:pt x="41193" y="32335"/>
                  <a:pt x="41199" y="32336"/>
                  <a:pt x="41206" y="32337"/>
                </a:cubicBezTo>
                <a:lnTo>
                  <a:pt x="41206" y="32337"/>
                </a:lnTo>
                <a:cubicBezTo>
                  <a:pt x="41209" y="32336"/>
                  <a:pt x="41211" y="32336"/>
                  <a:pt x="41214" y="32335"/>
                </a:cubicBezTo>
                <a:close/>
                <a:moveTo>
                  <a:pt x="30188" y="31630"/>
                </a:moveTo>
                <a:cubicBezTo>
                  <a:pt x="29984" y="31630"/>
                  <a:pt x="29814" y="31790"/>
                  <a:pt x="29788" y="31998"/>
                </a:cubicBezTo>
                <a:cubicBezTo>
                  <a:pt x="29788" y="32223"/>
                  <a:pt x="29956" y="32391"/>
                  <a:pt x="30181" y="32391"/>
                </a:cubicBezTo>
                <a:cubicBezTo>
                  <a:pt x="30405" y="32391"/>
                  <a:pt x="30602" y="32223"/>
                  <a:pt x="30574" y="31998"/>
                </a:cubicBezTo>
                <a:cubicBezTo>
                  <a:pt x="30600" y="31814"/>
                  <a:pt x="30454" y="31631"/>
                  <a:pt x="30274" y="31631"/>
                </a:cubicBezTo>
                <a:cubicBezTo>
                  <a:pt x="30262" y="31631"/>
                  <a:pt x="30249" y="31631"/>
                  <a:pt x="30237" y="31633"/>
                </a:cubicBezTo>
                <a:cubicBezTo>
                  <a:pt x="30220" y="31631"/>
                  <a:pt x="30204" y="31630"/>
                  <a:pt x="30188" y="31630"/>
                </a:cubicBezTo>
                <a:close/>
                <a:moveTo>
                  <a:pt x="39868" y="31882"/>
                </a:moveTo>
                <a:cubicBezTo>
                  <a:pt x="39680" y="31882"/>
                  <a:pt x="39586" y="32017"/>
                  <a:pt x="39586" y="32223"/>
                </a:cubicBezTo>
                <a:cubicBezTo>
                  <a:pt x="39586" y="32402"/>
                  <a:pt x="39703" y="32535"/>
                  <a:pt x="39873" y="32535"/>
                </a:cubicBezTo>
                <a:cubicBezTo>
                  <a:pt x="39889" y="32535"/>
                  <a:pt x="39906" y="32534"/>
                  <a:pt x="39922" y="32532"/>
                </a:cubicBezTo>
                <a:cubicBezTo>
                  <a:pt x="40063" y="32504"/>
                  <a:pt x="40175" y="32363"/>
                  <a:pt x="40316" y="32279"/>
                </a:cubicBezTo>
                <a:lnTo>
                  <a:pt x="40316" y="32139"/>
                </a:lnTo>
                <a:cubicBezTo>
                  <a:pt x="40175" y="32054"/>
                  <a:pt x="40063" y="31914"/>
                  <a:pt x="39922" y="31886"/>
                </a:cubicBezTo>
                <a:cubicBezTo>
                  <a:pt x="39903" y="31884"/>
                  <a:pt x="39885" y="31882"/>
                  <a:pt x="39868" y="31882"/>
                </a:cubicBezTo>
                <a:close/>
                <a:moveTo>
                  <a:pt x="25893" y="31883"/>
                </a:moveTo>
                <a:cubicBezTo>
                  <a:pt x="25805" y="31883"/>
                  <a:pt x="25658" y="32035"/>
                  <a:pt x="25632" y="32139"/>
                </a:cubicBezTo>
                <a:cubicBezTo>
                  <a:pt x="25632" y="32223"/>
                  <a:pt x="25773" y="32363"/>
                  <a:pt x="25885" y="32560"/>
                </a:cubicBezTo>
                <a:cubicBezTo>
                  <a:pt x="26026" y="32363"/>
                  <a:pt x="26166" y="32251"/>
                  <a:pt x="26166" y="32167"/>
                </a:cubicBezTo>
                <a:lnTo>
                  <a:pt x="26194" y="32167"/>
                </a:lnTo>
                <a:cubicBezTo>
                  <a:pt x="26138" y="32026"/>
                  <a:pt x="26054" y="31914"/>
                  <a:pt x="25913" y="31886"/>
                </a:cubicBezTo>
                <a:cubicBezTo>
                  <a:pt x="25907" y="31884"/>
                  <a:pt x="25900" y="31883"/>
                  <a:pt x="25893" y="31883"/>
                </a:cubicBezTo>
                <a:close/>
                <a:moveTo>
                  <a:pt x="35668" y="31939"/>
                </a:moveTo>
                <a:cubicBezTo>
                  <a:pt x="35487" y="31939"/>
                  <a:pt x="35316" y="32097"/>
                  <a:pt x="35290" y="32279"/>
                </a:cubicBezTo>
                <a:cubicBezTo>
                  <a:pt x="35262" y="32504"/>
                  <a:pt x="35431" y="32700"/>
                  <a:pt x="35655" y="32700"/>
                </a:cubicBezTo>
                <a:cubicBezTo>
                  <a:pt x="35670" y="32702"/>
                  <a:pt x="35684" y="32703"/>
                  <a:pt x="35698" y="32703"/>
                </a:cubicBezTo>
                <a:cubicBezTo>
                  <a:pt x="35904" y="32703"/>
                  <a:pt x="36076" y="32517"/>
                  <a:pt x="36076" y="32307"/>
                </a:cubicBezTo>
                <a:cubicBezTo>
                  <a:pt x="36076" y="32111"/>
                  <a:pt x="35936" y="31942"/>
                  <a:pt x="35711" y="31942"/>
                </a:cubicBezTo>
                <a:cubicBezTo>
                  <a:pt x="35697" y="31940"/>
                  <a:pt x="35682" y="31939"/>
                  <a:pt x="35668" y="31939"/>
                </a:cubicBezTo>
                <a:close/>
                <a:moveTo>
                  <a:pt x="31438" y="31997"/>
                </a:moveTo>
                <a:cubicBezTo>
                  <a:pt x="31095" y="31997"/>
                  <a:pt x="30918" y="32399"/>
                  <a:pt x="31135" y="32644"/>
                </a:cubicBezTo>
                <a:cubicBezTo>
                  <a:pt x="31213" y="32732"/>
                  <a:pt x="31318" y="32772"/>
                  <a:pt x="31422" y="32772"/>
                </a:cubicBezTo>
                <a:cubicBezTo>
                  <a:pt x="31618" y="32772"/>
                  <a:pt x="31809" y="32630"/>
                  <a:pt x="31809" y="32391"/>
                </a:cubicBezTo>
                <a:cubicBezTo>
                  <a:pt x="31809" y="32195"/>
                  <a:pt x="31669" y="32026"/>
                  <a:pt x="31472" y="32026"/>
                </a:cubicBezTo>
                <a:lnTo>
                  <a:pt x="31472" y="31998"/>
                </a:lnTo>
                <a:cubicBezTo>
                  <a:pt x="31460" y="31997"/>
                  <a:pt x="31449" y="31997"/>
                  <a:pt x="31438" y="31997"/>
                </a:cubicBezTo>
                <a:close/>
                <a:moveTo>
                  <a:pt x="41206" y="32337"/>
                </a:moveTo>
                <a:cubicBezTo>
                  <a:pt x="41098" y="32369"/>
                  <a:pt x="41015" y="32505"/>
                  <a:pt x="40933" y="32588"/>
                </a:cubicBezTo>
                <a:cubicBezTo>
                  <a:pt x="41017" y="32672"/>
                  <a:pt x="41102" y="32812"/>
                  <a:pt x="41186" y="32812"/>
                </a:cubicBezTo>
                <a:cubicBezTo>
                  <a:pt x="41270" y="32812"/>
                  <a:pt x="41410" y="32700"/>
                  <a:pt x="41579" y="32560"/>
                </a:cubicBezTo>
                <a:cubicBezTo>
                  <a:pt x="41398" y="32456"/>
                  <a:pt x="41288" y="32353"/>
                  <a:pt x="41206" y="32337"/>
                </a:cubicBezTo>
                <a:close/>
                <a:moveTo>
                  <a:pt x="27233" y="32251"/>
                </a:moveTo>
                <a:cubicBezTo>
                  <a:pt x="27092" y="32279"/>
                  <a:pt x="26980" y="32391"/>
                  <a:pt x="26924" y="32532"/>
                </a:cubicBezTo>
                <a:cubicBezTo>
                  <a:pt x="26896" y="32644"/>
                  <a:pt x="27064" y="32756"/>
                  <a:pt x="27120" y="32897"/>
                </a:cubicBezTo>
                <a:lnTo>
                  <a:pt x="27289" y="32897"/>
                </a:lnTo>
                <a:cubicBezTo>
                  <a:pt x="27373" y="32784"/>
                  <a:pt x="27513" y="32644"/>
                  <a:pt x="27513" y="32560"/>
                </a:cubicBezTo>
                <a:cubicBezTo>
                  <a:pt x="27485" y="32391"/>
                  <a:pt x="27373" y="32279"/>
                  <a:pt x="27233" y="32251"/>
                </a:cubicBezTo>
                <a:close/>
                <a:moveTo>
                  <a:pt x="36898" y="32360"/>
                </a:moveTo>
                <a:cubicBezTo>
                  <a:pt x="36727" y="32360"/>
                  <a:pt x="36610" y="32495"/>
                  <a:pt x="36610" y="32700"/>
                </a:cubicBezTo>
                <a:cubicBezTo>
                  <a:pt x="36610" y="32898"/>
                  <a:pt x="36763" y="33075"/>
                  <a:pt x="36915" y="33075"/>
                </a:cubicBezTo>
                <a:cubicBezTo>
                  <a:pt x="36935" y="33075"/>
                  <a:pt x="36955" y="33072"/>
                  <a:pt x="36975" y="33065"/>
                </a:cubicBezTo>
                <a:cubicBezTo>
                  <a:pt x="37115" y="32981"/>
                  <a:pt x="37255" y="32897"/>
                  <a:pt x="37396" y="32784"/>
                </a:cubicBezTo>
                <a:lnTo>
                  <a:pt x="37368" y="32644"/>
                </a:lnTo>
                <a:cubicBezTo>
                  <a:pt x="37227" y="32532"/>
                  <a:pt x="37115" y="32391"/>
                  <a:pt x="36947" y="32363"/>
                </a:cubicBezTo>
                <a:cubicBezTo>
                  <a:pt x="36930" y="32361"/>
                  <a:pt x="36914" y="32360"/>
                  <a:pt x="36898" y="32360"/>
                </a:cubicBezTo>
                <a:close/>
                <a:moveTo>
                  <a:pt x="32750" y="32472"/>
                </a:moveTo>
                <a:cubicBezTo>
                  <a:pt x="32736" y="32472"/>
                  <a:pt x="32722" y="32473"/>
                  <a:pt x="32707" y="32476"/>
                </a:cubicBezTo>
                <a:cubicBezTo>
                  <a:pt x="32258" y="32504"/>
                  <a:pt x="32258" y="33177"/>
                  <a:pt x="32707" y="33205"/>
                </a:cubicBezTo>
                <a:cubicBezTo>
                  <a:pt x="32932" y="33205"/>
                  <a:pt x="33072" y="33065"/>
                  <a:pt x="33100" y="32812"/>
                </a:cubicBezTo>
                <a:cubicBezTo>
                  <a:pt x="33074" y="32630"/>
                  <a:pt x="32928" y="32472"/>
                  <a:pt x="32750" y="32472"/>
                </a:cubicBezTo>
                <a:close/>
                <a:moveTo>
                  <a:pt x="28468" y="32588"/>
                </a:moveTo>
                <a:cubicBezTo>
                  <a:pt x="28328" y="32616"/>
                  <a:pt x="28215" y="32756"/>
                  <a:pt x="28159" y="32897"/>
                </a:cubicBezTo>
                <a:cubicBezTo>
                  <a:pt x="28110" y="33045"/>
                  <a:pt x="28235" y="33215"/>
                  <a:pt x="28399" y="33215"/>
                </a:cubicBezTo>
                <a:cubicBezTo>
                  <a:pt x="28422" y="33215"/>
                  <a:pt x="28445" y="33212"/>
                  <a:pt x="28468" y="33205"/>
                </a:cubicBezTo>
                <a:cubicBezTo>
                  <a:pt x="28608" y="33177"/>
                  <a:pt x="28749" y="33037"/>
                  <a:pt x="28861" y="32953"/>
                </a:cubicBezTo>
                <a:lnTo>
                  <a:pt x="28861" y="32812"/>
                </a:lnTo>
                <a:cubicBezTo>
                  <a:pt x="28721" y="32728"/>
                  <a:pt x="28580" y="32588"/>
                  <a:pt x="28468" y="32588"/>
                </a:cubicBezTo>
                <a:close/>
                <a:moveTo>
                  <a:pt x="38258" y="32809"/>
                </a:moveTo>
                <a:cubicBezTo>
                  <a:pt x="38251" y="32809"/>
                  <a:pt x="38244" y="32810"/>
                  <a:pt x="38238" y="32812"/>
                </a:cubicBezTo>
                <a:cubicBezTo>
                  <a:pt x="38126" y="32812"/>
                  <a:pt x="38013" y="32981"/>
                  <a:pt x="37901" y="33093"/>
                </a:cubicBezTo>
                <a:cubicBezTo>
                  <a:pt x="38013" y="33205"/>
                  <a:pt x="38098" y="33374"/>
                  <a:pt x="38210" y="33402"/>
                </a:cubicBezTo>
                <a:cubicBezTo>
                  <a:pt x="38322" y="33402"/>
                  <a:pt x="38463" y="33262"/>
                  <a:pt x="38575" y="33177"/>
                </a:cubicBezTo>
                <a:lnTo>
                  <a:pt x="38575" y="33037"/>
                </a:lnTo>
                <a:cubicBezTo>
                  <a:pt x="38471" y="32959"/>
                  <a:pt x="38343" y="32809"/>
                  <a:pt x="38258" y="32809"/>
                </a:cubicBezTo>
                <a:close/>
                <a:moveTo>
                  <a:pt x="33915" y="32784"/>
                </a:moveTo>
                <a:cubicBezTo>
                  <a:pt x="33830" y="32925"/>
                  <a:pt x="33662" y="33065"/>
                  <a:pt x="33634" y="33205"/>
                </a:cubicBezTo>
                <a:cubicBezTo>
                  <a:pt x="33607" y="33389"/>
                  <a:pt x="33753" y="33573"/>
                  <a:pt x="33933" y="33573"/>
                </a:cubicBezTo>
                <a:cubicBezTo>
                  <a:pt x="33945" y="33573"/>
                  <a:pt x="33958" y="33572"/>
                  <a:pt x="33971" y="33570"/>
                </a:cubicBezTo>
                <a:cubicBezTo>
                  <a:pt x="34195" y="33570"/>
                  <a:pt x="34364" y="33402"/>
                  <a:pt x="34336" y="33205"/>
                </a:cubicBezTo>
                <a:cubicBezTo>
                  <a:pt x="34308" y="33065"/>
                  <a:pt x="34167" y="32925"/>
                  <a:pt x="34055" y="32784"/>
                </a:cubicBezTo>
                <a:close/>
                <a:moveTo>
                  <a:pt x="29688" y="32950"/>
                </a:moveTo>
                <a:cubicBezTo>
                  <a:pt x="29511" y="32950"/>
                  <a:pt x="29371" y="33108"/>
                  <a:pt x="29423" y="33290"/>
                </a:cubicBezTo>
                <a:cubicBezTo>
                  <a:pt x="29451" y="33430"/>
                  <a:pt x="29591" y="33542"/>
                  <a:pt x="29675" y="33683"/>
                </a:cubicBezTo>
                <a:lnTo>
                  <a:pt x="29844" y="33655"/>
                </a:lnTo>
                <a:cubicBezTo>
                  <a:pt x="29928" y="33514"/>
                  <a:pt x="30068" y="33374"/>
                  <a:pt x="30068" y="33262"/>
                </a:cubicBezTo>
                <a:cubicBezTo>
                  <a:pt x="30012" y="33121"/>
                  <a:pt x="29900" y="33009"/>
                  <a:pt x="29731" y="32953"/>
                </a:cubicBezTo>
                <a:cubicBezTo>
                  <a:pt x="29717" y="32951"/>
                  <a:pt x="29703" y="32950"/>
                  <a:pt x="29688" y="32950"/>
                </a:cubicBezTo>
                <a:close/>
                <a:moveTo>
                  <a:pt x="39584" y="33257"/>
                </a:moveTo>
                <a:cubicBezTo>
                  <a:pt x="39575" y="33257"/>
                  <a:pt x="39566" y="33259"/>
                  <a:pt x="39558" y="33262"/>
                </a:cubicBezTo>
                <a:cubicBezTo>
                  <a:pt x="39445" y="33290"/>
                  <a:pt x="39333" y="33374"/>
                  <a:pt x="39305" y="33486"/>
                </a:cubicBezTo>
                <a:cubicBezTo>
                  <a:pt x="39305" y="33542"/>
                  <a:pt x="39445" y="33711"/>
                  <a:pt x="39529" y="33711"/>
                </a:cubicBezTo>
                <a:cubicBezTo>
                  <a:pt x="39614" y="33711"/>
                  <a:pt x="39726" y="33598"/>
                  <a:pt x="39894" y="33486"/>
                </a:cubicBezTo>
                <a:cubicBezTo>
                  <a:pt x="39744" y="33360"/>
                  <a:pt x="39660" y="33257"/>
                  <a:pt x="39584" y="33257"/>
                </a:cubicBezTo>
                <a:close/>
                <a:moveTo>
                  <a:pt x="25520" y="33177"/>
                </a:moveTo>
                <a:cubicBezTo>
                  <a:pt x="25464" y="33262"/>
                  <a:pt x="25324" y="33318"/>
                  <a:pt x="25324" y="33402"/>
                </a:cubicBezTo>
                <a:cubicBezTo>
                  <a:pt x="25296" y="33486"/>
                  <a:pt x="25408" y="33570"/>
                  <a:pt x="25492" y="33739"/>
                </a:cubicBezTo>
                <a:cubicBezTo>
                  <a:pt x="25604" y="33598"/>
                  <a:pt x="25717" y="33514"/>
                  <a:pt x="25717" y="33430"/>
                </a:cubicBezTo>
                <a:cubicBezTo>
                  <a:pt x="25717" y="33346"/>
                  <a:pt x="25604" y="33262"/>
                  <a:pt x="25520" y="33177"/>
                </a:cubicBezTo>
                <a:close/>
                <a:moveTo>
                  <a:pt x="35242" y="33279"/>
                </a:moveTo>
                <a:cubicBezTo>
                  <a:pt x="35080" y="33279"/>
                  <a:pt x="34957" y="33428"/>
                  <a:pt x="34981" y="33598"/>
                </a:cubicBezTo>
                <a:cubicBezTo>
                  <a:pt x="35037" y="33739"/>
                  <a:pt x="35150" y="33851"/>
                  <a:pt x="35290" y="33907"/>
                </a:cubicBezTo>
                <a:cubicBezTo>
                  <a:pt x="35316" y="33915"/>
                  <a:pt x="35340" y="33918"/>
                  <a:pt x="35363" y="33918"/>
                </a:cubicBezTo>
                <a:cubicBezTo>
                  <a:pt x="35522" y="33918"/>
                  <a:pt x="35634" y="33759"/>
                  <a:pt x="35683" y="33514"/>
                </a:cubicBezTo>
                <a:cubicBezTo>
                  <a:pt x="35571" y="33430"/>
                  <a:pt x="35459" y="33318"/>
                  <a:pt x="35318" y="33290"/>
                </a:cubicBezTo>
                <a:cubicBezTo>
                  <a:pt x="35292" y="33282"/>
                  <a:pt x="35267" y="33279"/>
                  <a:pt x="35242" y="33279"/>
                </a:cubicBezTo>
                <a:close/>
                <a:moveTo>
                  <a:pt x="31057" y="33398"/>
                </a:moveTo>
                <a:cubicBezTo>
                  <a:pt x="30883" y="33398"/>
                  <a:pt x="30742" y="33531"/>
                  <a:pt x="30742" y="33711"/>
                </a:cubicBezTo>
                <a:cubicBezTo>
                  <a:pt x="30742" y="33916"/>
                  <a:pt x="30860" y="34051"/>
                  <a:pt x="31030" y="34051"/>
                </a:cubicBezTo>
                <a:cubicBezTo>
                  <a:pt x="31046" y="34051"/>
                  <a:pt x="31062" y="34050"/>
                  <a:pt x="31079" y="34048"/>
                </a:cubicBezTo>
                <a:cubicBezTo>
                  <a:pt x="31219" y="34020"/>
                  <a:pt x="31332" y="33879"/>
                  <a:pt x="31444" y="33795"/>
                </a:cubicBezTo>
                <a:lnTo>
                  <a:pt x="31444" y="33655"/>
                </a:lnTo>
                <a:cubicBezTo>
                  <a:pt x="31332" y="33570"/>
                  <a:pt x="31219" y="33430"/>
                  <a:pt x="31107" y="33402"/>
                </a:cubicBezTo>
                <a:cubicBezTo>
                  <a:pt x="31090" y="33400"/>
                  <a:pt x="31074" y="33398"/>
                  <a:pt x="31057" y="33398"/>
                </a:cubicBezTo>
                <a:close/>
                <a:moveTo>
                  <a:pt x="26840" y="33542"/>
                </a:moveTo>
                <a:cubicBezTo>
                  <a:pt x="26755" y="33627"/>
                  <a:pt x="26615" y="33711"/>
                  <a:pt x="26615" y="33795"/>
                </a:cubicBezTo>
                <a:cubicBezTo>
                  <a:pt x="26587" y="33907"/>
                  <a:pt x="26727" y="33992"/>
                  <a:pt x="26840" y="34160"/>
                </a:cubicBezTo>
                <a:cubicBezTo>
                  <a:pt x="26980" y="33992"/>
                  <a:pt x="27092" y="33879"/>
                  <a:pt x="27092" y="33795"/>
                </a:cubicBezTo>
                <a:cubicBezTo>
                  <a:pt x="27092" y="33683"/>
                  <a:pt x="26924" y="33627"/>
                  <a:pt x="26840" y="33542"/>
                </a:cubicBezTo>
                <a:close/>
                <a:moveTo>
                  <a:pt x="36554" y="33598"/>
                </a:moveTo>
                <a:cubicBezTo>
                  <a:pt x="36413" y="33767"/>
                  <a:pt x="36273" y="33879"/>
                  <a:pt x="36329" y="33963"/>
                </a:cubicBezTo>
                <a:cubicBezTo>
                  <a:pt x="36329" y="34076"/>
                  <a:pt x="36497" y="34160"/>
                  <a:pt x="36610" y="34272"/>
                </a:cubicBezTo>
                <a:cubicBezTo>
                  <a:pt x="36694" y="34160"/>
                  <a:pt x="36834" y="34048"/>
                  <a:pt x="36862" y="33935"/>
                </a:cubicBezTo>
                <a:cubicBezTo>
                  <a:pt x="36862" y="33823"/>
                  <a:pt x="36694" y="33739"/>
                  <a:pt x="36554" y="33598"/>
                </a:cubicBezTo>
                <a:close/>
                <a:moveTo>
                  <a:pt x="32368" y="33820"/>
                </a:moveTo>
                <a:cubicBezTo>
                  <a:pt x="32359" y="33820"/>
                  <a:pt x="32351" y="33821"/>
                  <a:pt x="32342" y="33823"/>
                </a:cubicBezTo>
                <a:cubicBezTo>
                  <a:pt x="32258" y="33823"/>
                  <a:pt x="32146" y="33992"/>
                  <a:pt x="32033" y="34104"/>
                </a:cubicBezTo>
                <a:cubicBezTo>
                  <a:pt x="32118" y="34216"/>
                  <a:pt x="32230" y="34385"/>
                  <a:pt x="32342" y="34413"/>
                </a:cubicBezTo>
                <a:cubicBezTo>
                  <a:pt x="32455" y="34413"/>
                  <a:pt x="32567" y="34272"/>
                  <a:pt x="32707" y="34188"/>
                </a:cubicBezTo>
                <a:lnTo>
                  <a:pt x="32707" y="34048"/>
                </a:lnTo>
                <a:cubicBezTo>
                  <a:pt x="32603" y="33970"/>
                  <a:pt x="32476" y="33820"/>
                  <a:pt x="32368" y="33820"/>
                </a:cubicBezTo>
                <a:close/>
                <a:moveTo>
                  <a:pt x="28131" y="33963"/>
                </a:moveTo>
                <a:cubicBezTo>
                  <a:pt x="28047" y="33963"/>
                  <a:pt x="27935" y="34104"/>
                  <a:pt x="27850" y="34188"/>
                </a:cubicBezTo>
                <a:cubicBezTo>
                  <a:pt x="27935" y="34300"/>
                  <a:pt x="28019" y="34441"/>
                  <a:pt x="28131" y="34441"/>
                </a:cubicBezTo>
                <a:cubicBezTo>
                  <a:pt x="28141" y="34443"/>
                  <a:pt x="28151" y="34444"/>
                  <a:pt x="28160" y="34444"/>
                </a:cubicBezTo>
                <a:cubicBezTo>
                  <a:pt x="28259" y="34444"/>
                  <a:pt x="28342" y="34319"/>
                  <a:pt x="28496" y="34216"/>
                </a:cubicBezTo>
                <a:cubicBezTo>
                  <a:pt x="28342" y="34114"/>
                  <a:pt x="28236" y="33988"/>
                  <a:pt x="28154" y="33988"/>
                </a:cubicBezTo>
                <a:cubicBezTo>
                  <a:pt x="28146" y="33988"/>
                  <a:pt x="28139" y="33989"/>
                  <a:pt x="28131" y="33992"/>
                </a:cubicBezTo>
                <a:lnTo>
                  <a:pt x="28131" y="33963"/>
                </a:lnTo>
                <a:close/>
                <a:moveTo>
                  <a:pt x="37845" y="34132"/>
                </a:moveTo>
                <a:cubicBezTo>
                  <a:pt x="37789" y="34132"/>
                  <a:pt x="37620" y="34272"/>
                  <a:pt x="37620" y="34328"/>
                </a:cubicBezTo>
                <a:cubicBezTo>
                  <a:pt x="37620" y="34413"/>
                  <a:pt x="37705" y="34525"/>
                  <a:pt x="37817" y="34693"/>
                </a:cubicBezTo>
                <a:cubicBezTo>
                  <a:pt x="37929" y="34525"/>
                  <a:pt x="38070" y="34441"/>
                  <a:pt x="38041" y="34385"/>
                </a:cubicBezTo>
                <a:cubicBezTo>
                  <a:pt x="38013" y="34272"/>
                  <a:pt x="37929" y="34188"/>
                  <a:pt x="37845" y="34132"/>
                </a:cubicBezTo>
                <a:close/>
                <a:moveTo>
                  <a:pt x="33578" y="34188"/>
                </a:moveTo>
                <a:cubicBezTo>
                  <a:pt x="33465" y="34188"/>
                  <a:pt x="33297" y="34357"/>
                  <a:pt x="33297" y="34441"/>
                </a:cubicBezTo>
                <a:cubicBezTo>
                  <a:pt x="33325" y="34581"/>
                  <a:pt x="33437" y="34693"/>
                  <a:pt x="33578" y="34750"/>
                </a:cubicBezTo>
                <a:cubicBezTo>
                  <a:pt x="33584" y="34752"/>
                  <a:pt x="33591" y="34753"/>
                  <a:pt x="33598" y="34753"/>
                </a:cubicBezTo>
                <a:cubicBezTo>
                  <a:pt x="33683" y="34753"/>
                  <a:pt x="33811" y="34605"/>
                  <a:pt x="33915" y="34553"/>
                </a:cubicBezTo>
                <a:lnTo>
                  <a:pt x="33943" y="34413"/>
                </a:lnTo>
                <a:cubicBezTo>
                  <a:pt x="33830" y="34328"/>
                  <a:pt x="33718" y="34188"/>
                  <a:pt x="33578" y="34188"/>
                </a:cubicBezTo>
                <a:close/>
                <a:moveTo>
                  <a:pt x="29366" y="34328"/>
                </a:moveTo>
                <a:cubicBezTo>
                  <a:pt x="29282" y="34328"/>
                  <a:pt x="29114" y="34497"/>
                  <a:pt x="29142" y="34553"/>
                </a:cubicBezTo>
                <a:cubicBezTo>
                  <a:pt x="29170" y="34693"/>
                  <a:pt x="29254" y="34778"/>
                  <a:pt x="29366" y="34834"/>
                </a:cubicBezTo>
                <a:cubicBezTo>
                  <a:pt x="29479" y="34834"/>
                  <a:pt x="29591" y="34721"/>
                  <a:pt x="29788" y="34581"/>
                </a:cubicBezTo>
                <a:cubicBezTo>
                  <a:pt x="29563" y="34469"/>
                  <a:pt x="29479" y="34357"/>
                  <a:pt x="29366" y="34357"/>
                </a:cubicBezTo>
                <a:lnTo>
                  <a:pt x="29366" y="34328"/>
                </a:lnTo>
                <a:close/>
                <a:moveTo>
                  <a:pt x="34892" y="34634"/>
                </a:moveTo>
                <a:cubicBezTo>
                  <a:pt x="34884" y="34634"/>
                  <a:pt x="34876" y="34635"/>
                  <a:pt x="34869" y="34637"/>
                </a:cubicBezTo>
                <a:cubicBezTo>
                  <a:pt x="34757" y="34665"/>
                  <a:pt x="34673" y="34750"/>
                  <a:pt x="34616" y="34862"/>
                </a:cubicBezTo>
                <a:cubicBezTo>
                  <a:pt x="34616" y="34918"/>
                  <a:pt x="34757" y="35086"/>
                  <a:pt x="34841" y="35086"/>
                </a:cubicBezTo>
                <a:cubicBezTo>
                  <a:pt x="34925" y="35086"/>
                  <a:pt x="35037" y="34974"/>
                  <a:pt x="35234" y="34862"/>
                </a:cubicBezTo>
                <a:cubicBezTo>
                  <a:pt x="35080" y="34759"/>
                  <a:pt x="34973" y="34634"/>
                  <a:pt x="34892" y="34634"/>
                </a:cubicBezTo>
                <a:close/>
                <a:moveTo>
                  <a:pt x="30653" y="34746"/>
                </a:moveTo>
                <a:cubicBezTo>
                  <a:pt x="30645" y="34746"/>
                  <a:pt x="30637" y="34747"/>
                  <a:pt x="30630" y="34750"/>
                </a:cubicBezTo>
                <a:cubicBezTo>
                  <a:pt x="30546" y="34750"/>
                  <a:pt x="30461" y="34890"/>
                  <a:pt x="30377" y="34974"/>
                </a:cubicBezTo>
                <a:cubicBezTo>
                  <a:pt x="30461" y="35086"/>
                  <a:pt x="30546" y="35227"/>
                  <a:pt x="30658" y="35227"/>
                </a:cubicBezTo>
                <a:cubicBezTo>
                  <a:pt x="30668" y="35229"/>
                  <a:pt x="30677" y="35230"/>
                  <a:pt x="30686" y="35230"/>
                </a:cubicBezTo>
                <a:cubicBezTo>
                  <a:pt x="30781" y="35230"/>
                  <a:pt x="30841" y="35102"/>
                  <a:pt x="30995" y="34974"/>
                </a:cubicBezTo>
                <a:cubicBezTo>
                  <a:pt x="30841" y="34872"/>
                  <a:pt x="30734" y="34746"/>
                  <a:pt x="30653" y="34746"/>
                </a:cubicBezTo>
                <a:close/>
                <a:moveTo>
                  <a:pt x="26390" y="34862"/>
                </a:moveTo>
                <a:cubicBezTo>
                  <a:pt x="26334" y="34974"/>
                  <a:pt x="26222" y="35058"/>
                  <a:pt x="26222" y="35086"/>
                </a:cubicBezTo>
                <a:cubicBezTo>
                  <a:pt x="26250" y="35171"/>
                  <a:pt x="26334" y="35227"/>
                  <a:pt x="26390" y="35283"/>
                </a:cubicBezTo>
                <a:cubicBezTo>
                  <a:pt x="26447" y="35227"/>
                  <a:pt x="26559" y="35171"/>
                  <a:pt x="26559" y="35115"/>
                </a:cubicBezTo>
                <a:cubicBezTo>
                  <a:pt x="26559" y="35030"/>
                  <a:pt x="26475" y="34974"/>
                  <a:pt x="26390" y="34862"/>
                </a:cubicBezTo>
                <a:close/>
                <a:moveTo>
                  <a:pt x="36132" y="35058"/>
                </a:moveTo>
                <a:cubicBezTo>
                  <a:pt x="36048" y="35086"/>
                  <a:pt x="36020" y="35227"/>
                  <a:pt x="35964" y="35311"/>
                </a:cubicBezTo>
                <a:lnTo>
                  <a:pt x="36048" y="35395"/>
                </a:lnTo>
                <a:lnTo>
                  <a:pt x="36385" y="35283"/>
                </a:lnTo>
                <a:lnTo>
                  <a:pt x="36413" y="35171"/>
                </a:lnTo>
                <a:cubicBezTo>
                  <a:pt x="36301" y="35143"/>
                  <a:pt x="36217" y="35058"/>
                  <a:pt x="36132" y="35058"/>
                </a:cubicBezTo>
                <a:close/>
                <a:moveTo>
                  <a:pt x="31949" y="35030"/>
                </a:moveTo>
                <a:cubicBezTo>
                  <a:pt x="31837" y="35171"/>
                  <a:pt x="31725" y="35283"/>
                  <a:pt x="31725" y="35367"/>
                </a:cubicBezTo>
                <a:cubicBezTo>
                  <a:pt x="31725" y="35451"/>
                  <a:pt x="31865" y="35536"/>
                  <a:pt x="31949" y="35620"/>
                </a:cubicBezTo>
                <a:cubicBezTo>
                  <a:pt x="32033" y="35536"/>
                  <a:pt x="32174" y="35451"/>
                  <a:pt x="32174" y="35339"/>
                </a:cubicBezTo>
                <a:cubicBezTo>
                  <a:pt x="32202" y="35255"/>
                  <a:pt x="32062" y="35171"/>
                  <a:pt x="31949" y="35030"/>
                </a:cubicBezTo>
                <a:close/>
                <a:moveTo>
                  <a:pt x="27682" y="35311"/>
                </a:moveTo>
                <a:cubicBezTo>
                  <a:pt x="27626" y="35367"/>
                  <a:pt x="27542" y="35423"/>
                  <a:pt x="27542" y="35508"/>
                </a:cubicBezTo>
                <a:cubicBezTo>
                  <a:pt x="27513" y="35592"/>
                  <a:pt x="27626" y="35648"/>
                  <a:pt x="27738" y="35760"/>
                </a:cubicBezTo>
                <a:cubicBezTo>
                  <a:pt x="27822" y="35648"/>
                  <a:pt x="27907" y="35536"/>
                  <a:pt x="27907" y="35480"/>
                </a:cubicBezTo>
                <a:cubicBezTo>
                  <a:pt x="27907" y="35423"/>
                  <a:pt x="27766" y="35367"/>
                  <a:pt x="27682" y="35311"/>
                </a:cubicBezTo>
                <a:close/>
                <a:moveTo>
                  <a:pt x="33213" y="35564"/>
                </a:moveTo>
                <a:cubicBezTo>
                  <a:pt x="33156" y="35564"/>
                  <a:pt x="33016" y="35648"/>
                  <a:pt x="33016" y="35732"/>
                </a:cubicBezTo>
                <a:cubicBezTo>
                  <a:pt x="33016" y="35788"/>
                  <a:pt x="33100" y="35901"/>
                  <a:pt x="33185" y="36041"/>
                </a:cubicBezTo>
                <a:cubicBezTo>
                  <a:pt x="33297" y="35901"/>
                  <a:pt x="33409" y="35816"/>
                  <a:pt x="33409" y="35760"/>
                </a:cubicBezTo>
                <a:cubicBezTo>
                  <a:pt x="33381" y="35676"/>
                  <a:pt x="33297" y="35592"/>
                  <a:pt x="33213" y="35564"/>
                </a:cubicBezTo>
                <a:close/>
                <a:moveTo>
                  <a:pt x="28973" y="35592"/>
                </a:moveTo>
                <a:cubicBezTo>
                  <a:pt x="28889" y="35704"/>
                  <a:pt x="28805" y="35788"/>
                  <a:pt x="28805" y="35873"/>
                </a:cubicBezTo>
                <a:cubicBezTo>
                  <a:pt x="28805" y="35929"/>
                  <a:pt x="28917" y="36013"/>
                  <a:pt x="28973" y="36069"/>
                </a:cubicBezTo>
                <a:cubicBezTo>
                  <a:pt x="29030" y="36013"/>
                  <a:pt x="29142" y="35957"/>
                  <a:pt x="29170" y="35873"/>
                </a:cubicBezTo>
                <a:cubicBezTo>
                  <a:pt x="29170" y="35816"/>
                  <a:pt x="29058" y="35732"/>
                  <a:pt x="28973" y="35592"/>
                </a:cubicBezTo>
                <a:close/>
                <a:moveTo>
                  <a:pt x="30237" y="36069"/>
                </a:moveTo>
                <a:cubicBezTo>
                  <a:pt x="30152" y="36097"/>
                  <a:pt x="30068" y="36181"/>
                  <a:pt x="30068" y="36266"/>
                </a:cubicBezTo>
                <a:cubicBezTo>
                  <a:pt x="30068" y="36322"/>
                  <a:pt x="30181" y="36434"/>
                  <a:pt x="30237" y="36434"/>
                </a:cubicBezTo>
                <a:cubicBezTo>
                  <a:pt x="30293" y="36434"/>
                  <a:pt x="30377" y="36350"/>
                  <a:pt x="30517" y="36238"/>
                </a:cubicBezTo>
                <a:cubicBezTo>
                  <a:pt x="30405" y="36153"/>
                  <a:pt x="30321" y="36069"/>
                  <a:pt x="30237" y="3606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16"/>
          <p:cNvSpPr/>
          <p:nvPr/>
        </p:nvSpPr>
        <p:spPr>
          <a:xfrm>
            <a:off x="1305528" y="1572934"/>
            <a:ext cx="1395504" cy="1714817"/>
          </a:xfrm>
          <a:custGeom>
            <a:avLst/>
            <a:gdLst/>
            <a:ahLst/>
            <a:cxnLst/>
            <a:rect l="l" t="t" r="r" b="b"/>
            <a:pathLst>
              <a:path w="31781" h="39053" extrusionOk="0">
                <a:moveTo>
                  <a:pt x="26587" y="0"/>
                </a:moveTo>
                <a:lnTo>
                  <a:pt x="26531" y="113"/>
                </a:lnTo>
                <a:cubicBezTo>
                  <a:pt x="26699" y="225"/>
                  <a:pt x="26867" y="309"/>
                  <a:pt x="27064" y="337"/>
                </a:cubicBezTo>
                <a:cubicBezTo>
                  <a:pt x="27204" y="337"/>
                  <a:pt x="27373" y="225"/>
                  <a:pt x="27513" y="169"/>
                </a:cubicBezTo>
                <a:lnTo>
                  <a:pt x="27485" y="57"/>
                </a:lnTo>
                <a:lnTo>
                  <a:pt x="26587" y="0"/>
                </a:lnTo>
                <a:close/>
                <a:moveTo>
                  <a:pt x="27990" y="169"/>
                </a:moveTo>
                <a:lnTo>
                  <a:pt x="27878" y="281"/>
                </a:lnTo>
                <a:cubicBezTo>
                  <a:pt x="27990" y="393"/>
                  <a:pt x="28103" y="590"/>
                  <a:pt x="28243" y="618"/>
                </a:cubicBezTo>
                <a:cubicBezTo>
                  <a:pt x="28285" y="625"/>
                  <a:pt x="28329" y="629"/>
                  <a:pt x="28374" y="629"/>
                </a:cubicBezTo>
                <a:cubicBezTo>
                  <a:pt x="28508" y="629"/>
                  <a:pt x="28650" y="597"/>
                  <a:pt x="28777" y="534"/>
                </a:cubicBezTo>
                <a:lnTo>
                  <a:pt x="28777" y="393"/>
                </a:lnTo>
                <a:lnTo>
                  <a:pt x="27990" y="169"/>
                </a:lnTo>
                <a:close/>
                <a:moveTo>
                  <a:pt x="24734" y="169"/>
                </a:moveTo>
                <a:lnTo>
                  <a:pt x="23555" y="450"/>
                </a:lnTo>
                <a:cubicBezTo>
                  <a:pt x="23621" y="739"/>
                  <a:pt x="23883" y="905"/>
                  <a:pt x="24156" y="905"/>
                </a:cubicBezTo>
                <a:cubicBezTo>
                  <a:pt x="24227" y="905"/>
                  <a:pt x="24299" y="894"/>
                  <a:pt x="24369" y="871"/>
                </a:cubicBezTo>
                <a:cubicBezTo>
                  <a:pt x="24650" y="758"/>
                  <a:pt x="24818" y="450"/>
                  <a:pt x="24734" y="169"/>
                </a:cubicBezTo>
                <a:close/>
                <a:moveTo>
                  <a:pt x="25408" y="85"/>
                </a:moveTo>
                <a:cubicBezTo>
                  <a:pt x="25071" y="85"/>
                  <a:pt x="24818" y="337"/>
                  <a:pt x="24790" y="674"/>
                </a:cubicBezTo>
                <a:cubicBezTo>
                  <a:pt x="24771" y="1062"/>
                  <a:pt x="25086" y="1316"/>
                  <a:pt x="25412" y="1316"/>
                </a:cubicBezTo>
                <a:cubicBezTo>
                  <a:pt x="25558" y="1316"/>
                  <a:pt x="25707" y="1265"/>
                  <a:pt x="25829" y="1151"/>
                </a:cubicBezTo>
                <a:cubicBezTo>
                  <a:pt x="26222" y="758"/>
                  <a:pt x="25969" y="85"/>
                  <a:pt x="25408" y="85"/>
                </a:cubicBezTo>
                <a:close/>
                <a:moveTo>
                  <a:pt x="26687" y="502"/>
                </a:moveTo>
                <a:cubicBezTo>
                  <a:pt x="26544" y="502"/>
                  <a:pt x="26397" y="555"/>
                  <a:pt x="26278" y="674"/>
                </a:cubicBezTo>
                <a:cubicBezTo>
                  <a:pt x="25913" y="1039"/>
                  <a:pt x="26194" y="1657"/>
                  <a:pt x="26699" y="1657"/>
                </a:cubicBezTo>
                <a:cubicBezTo>
                  <a:pt x="27008" y="1629"/>
                  <a:pt x="27260" y="1376"/>
                  <a:pt x="27260" y="1067"/>
                </a:cubicBezTo>
                <a:cubicBezTo>
                  <a:pt x="27260" y="727"/>
                  <a:pt x="26981" y="502"/>
                  <a:pt x="26687" y="502"/>
                </a:cubicBezTo>
                <a:close/>
                <a:moveTo>
                  <a:pt x="27940" y="934"/>
                </a:moveTo>
                <a:cubicBezTo>
                  <a:pt x="27681" y="934"/>
                  <a:pt x="27429" y="1140"/>
                  <a:pt x="27429" y="1460"/>
                </a:cubicBezTo>
                <a:cubicBezTo>
                  <a:pt x="27429" y="1713"/>
                  <a:pt x="27654" y="1938"/>
                  <a:pt x="27934" y="1966"/>
                </a:cubicBezTo>
                <a:cubicBezTo>
                  <a:pt x="28383" y="1966"/>
                  <a:pt x="28636" y="1432"/>
                  <a:pt x="28299" y="1095"/>
                </a:cubicBezTo>
                <a:cubicBezTo>
                  <a:pt x="28197" y="984"/>
                  <a:pt x="28068" y="934"/>
                  <a:pt x="27940" y="934"/>
                </a:cubicBezTo>
                <a:close/>
                <a:moveTo>
                  <a:pt x="29234" y="1401"/>
                </a:moveTo>
                <a:cubicBezTo>
                  <a:pt x="29005" y="1401"/>
                  <a:pt x="28833" y="1589"/>
                  <a:pt x="28833" y="1825"/>
                </a:cubicBezTo>
                <a:cubicBezTo>
                  <a:pt x="28833" y="2050"/>
                  <a:pt x="29001" y="2246"/>
                  <a:pt x="29226" y="2274"/>
                </a:cubicBezTo>
                <a:cubicBezTo>
                  <a:pt x="29243" y="2276"/>
                  <a:pt x="29261" y="2277"/>
                  <a:pt x="29277" y="2277"/>
                </a:cubicBezTo>
                <a:cubicBezTo>
                  <a:pt x="29838" y="2277"/>
                  <a:pt x="29881" y="1404"/>
                  <a:pt x="29308" y="1404"/>
                </a:cubicBezTo>
                <a:cubicBezTo>
                  <a:pt x="29300" y="1404"/>
                  <a:pt x="29291" y="1404"/>
                  <a:pt x="29282" y="1404"/>
                </a:cubicBezTo>
                <a:cubicBezTo>
                  <a:pt x="29266" y="1402"/>
                  <a:pt x="29250" y="1401"/>
                  <a:pt x="29234" y="1401"/>
                </a:cubicBezTo>
                <a:close/>
                <a:moveTo>
                  <a:pt x="23021" y="1629"/>
                </a:moveTo>
                <a:lnTo>
                  <a:pt x="23302" y="2134"/>
                </a:lnTo>
                <a:lnTo>
                  <a:pt x="22769" y="2415"/>
                </a:lnTo>
                <a:lnTo>
                  <a:pt x="22516" y="1909"/>
                </a:lnTo>
                <a:lnTo>
                  <a:pt x="23021" y="1629"/>
                </a:lnTo>
                <a:close/>
                <a:moveTo>
                  <a:pt x="30588" y="1934"/>
                </a:moveTo>
                <a:cubicBezTo>
                  <a:pt x="30582" y="1934"/>
                  <a:pt x="30577" y="1935"/>
                  <a:pt x="30573" y="1938"/>
                </a:cubicBezTo>
                <a:cubicBezTo>
                  <a:pt x="30433" y="1966"/>
                  <a:pt x="30293" y="2050"/>
                  <a:pt x="30264" y="2190"/>
                </a:cubicBezTo>
                <a:cubicBezTo>
                  <a:pt x="30264" y="2274"/>
                  <a:pt x="30377" y="2415"/>
                  <a:pt x="30461" y="2527"/>
                </a:cubicBezTo>
                <a:lnTo>
                  <a:pt x="30573" y="2555"/>
                </a:lnTo>
                <a:cubicBezTo>
                  <a:pt x="30658" y="2443"/>
                  <a:pt x="30798" y="2331"/>
                  <a:pt x="30798" y="2218"/>
                </a:cubicBezTo>
                <a:cubicBezTo>
                  <a:pt x="30798" y="2088"/>
                  <a:pt x="30654" y="1934"/>
                  <a:pt x="30588" y="1934"/>
                </a:cubicBezTo>
                <a:close/>
                <a:moveTo>
                  <a:pt x="25043" y="1320"/>
                </a:moveTo>
                <a:cubicBezTo>
                  <a:pt x="24706" y="1320"/>
                  <a:pt x="24425" y="1601"/>
                  <a:pt x="24397" y="1966"/>
                </a:cubicBezTo>
                <a:lnTo>
                  <a:pt x="24425" y="1966"/>
                </a:lnTo>
                <a:cubicBezTo>
                  <a:pt x="24425" y="2346"/>
                  <a:pt x="24735" y="2598"/>
                  <a:pt x="25057" y="2598"/>
                </a:cubicBezTo>
                <a:cubicBezTo>
                  <a:pt x="25210" y="2598"/>
                  <a:pt x="25365" y="2541"/>
                  <a:pt x="25492" y="2415"/>
                </a:cubicBezTo>
                <a:cubicBezTo>
                  <a:pt x="25885" y="1994"/>
                  <a:pt x="25604" y="1320"/>
                  <a:pt x="25043" y="1320"/>
                </a:cubicBezTo>
                <a:close/>
                <a:moveTo>
                  <a:pt x="26334" y="1741"/>
                </a:moveTo>
                <a:cubicBezTo>
                  <a:pt x="25801" y="1741"/>
                  <a:pt x="25520" y="2359"/>
                  <a:pt x="25885" y="2752"/>
                </a:cubicBezTo>
                <a:cubicBezTo>
                  <a:pt x="26003" y="2870"/>
                  <a:pt x="26151" y="2923"/>
                  <a:pt x="26297" y="2923"/>
                </a:cubicBezTo>
                <a:cubicBezTo>
                  <a:pt x="26601" y="2923"/>
                  <a:pt x="26896" y="2691"/>
                  <a:pt x="26896" y="2331"/>
                </a:cubicBezTo>
                <a:cubicBezTo>
                  <a:pt x="26896" y="2022"/>
                  <a:pt x="26643" y="1741"/>
                  <a:pt x="26334" y="1741"/>
                </a:cubicBezTo>
                <a:close/>
                <a:moveTo>
                  <a:pt x="27569" y="2162"/>
                </a:moveTo>
                <a:cubicBezTo>
                  <a:pt x="27064" y="2162"/>
                  <a:pt x="26839" y="2780"/>
                  <a:pt x="27176" y="3117"/>
                </a:cubicBezTo>
                <a:cubicBezTo>
                  <a:pt x="27291" y="3222"/>
                  <a:pt x="27425" y="3270"/>
                  <a:pt x="27555" y="3270"/>
                </a:cubicBezTo>
                <a:cubicBezTo>
                  <a:pt x="27838" y="3270"/>
                  <a:pt x="28103" y="3042"/>
                  <a:pt x="28103" y="2696"/>
                </a:cubicBezTo>
                <a:cubicBezTo>
                  <a:pt x="28103" y="2415"/>
                  <a:pt x="27850" y="2162"/>
                  <a:pt x="27569" y="2162"/>
                </a:cubicBezTo>
                <a:close/>
                <a:moveTo>
                  <a:pt x="21365" y="2527"/>
                </a:moveTo>
                <a:lnTo>
                  <a:pt x="21617" y="3004"/>
                </a:lnTo>
                <a:lnTo>
                  <a:pt x="21084" y="3341"/>
                </a:lnTo>
                <a:lnTo>
                  <a:pt x="20859" y="2808"/>
                </a:lnTo>
                <a:lnTo>
                  <a:pt x="21365" y="2527"/>
                </a:lnTo>
                <a:close/>
                <a:moveTo>
                  <a:pt x="28883" y="2678"/>
                </a:moveTo>
                <a:cubicBezTo>
                  <a:pt x="28768" y="2678"/>
                  <a:pt x="28650" y="2719"/>
                  <a:pt x="28552" y="2808"/>
                </a:cubicBezTo>
                <a:cubicBezTo>
                  <a:pt x="28243" y="3117"/>
                  <a:pt x="28468" y="3622"/>
                  <a:pt x="28889" y="3622"/>
                </a:cubicBezTo>
                <a:cubicBezTo>
                  <a:pt x="29141" y="3622"/>
                  <a:pt x="29366" y="3426"/>
                  <a:pt x="29366" y="3173"/>
                </a:cubicBezTo>
                <a:cubicBezTo>
                  <a:pt x="29366" y="2866"/>
                  <a:pt x="29131" y="2678"/>
                  <a:pt x="28883" y="2678"/>
                </a:cubicBezTo>
                <a:close/>
                <a:moveTo>
                  <a:pt x="22628" y="2920"/>
                </a:moveTo>
                <a:lnTo>
                  <a:pt x="22909" y="3426"/>
                </a:lnTo>
                <a:lnTo>
                  <a:pt x="22404" y="3678"/>
                </a:lnTo>
                <a:lnTo>
                  <a:pt x="22151" y="3173"/>
                </a:lnTo>
                <a:lnTo>
                  <a:pt x="22628" y="2920"/>
                </a:lnTo>
                <a:close/>
                <a:moveTo>
                  <a:pt x="30137" y="3142"/>
                </a:moveTo>
                <a:cubicBezTo>
                  <a:pt x="29931" y="3142"/>
                  <a:pt x="29759" y="3328"/>
                  <a:pt x="29759" y="3538"/>
                </a:cubicBezTo>
                <a:cubicBezTo>
                  <a:pt x="29759" y="3734"/>
                  <a:pt x="29928" y="3903"/>
                  <a:pt x="30124" y="3931"/>
                </a:cubicBezTo>
                <a:cubicBezTo>
                  <a:pt x="30377" y="3903"/>
                  <a:pt x="30545" y="3790"/>
                  <a:pt x="30545" y="3566"/>
                </a:cubicBezTo>
                <a:cubicBezTo>
                  <a:pt x="30573" y="3341"/>
                  <a:pt x="30405" y="3145"/>
                  <a:pt x="30180" y="3145"/>
                </a:cubicBezTo>
                <a:cubicBezTo>
                  <a:pt x="30166" y="3143"/>
                  <a:pt x="30151" y="3142"/>
                  <a:pt x="30137" y="3142"/>
                </a:cubicBezTo>
                <a:close/>
                <a:moveTo>
                  <a:pt x="19652" y="3426"/>
                </a:moveTo>
                <a:lnTo>
                  <a:pt x="19905" y="3903"/>
                </a:lnTo>
                <a:lnTo>
                  <a:pt x="19428" y="4155"/>
                </a:lnTo>
                <a:lnTo>
                  <a:pt x="19175" y="3678"/>
                </a:lnTo>
                <a:lnTo>
                  <a:pt x="19652" y="3426"/>
                </a:lnTo>
                <a:close/>
                <a:moveTo>
                  <a:pt x="31438" y="3703"/>
                </a:moveTo>
                <a:cubicBezTo>
                  <a:pt x="31431" y="3703"/>
                  <a:pt x="31423" y="3704"/>
                  <a:pt x="31416" y="3706"/>
                </a:cubicBezTo>
                <a:lnTo>
                  <a:pt x="31444" y="3706"/>
                </a:lnTo>
                <a:cubicBezTo>
                  <a:pt x="31359" y="3706"/>
                  <a:pt x="31275" y="3819"/>
                  <a:pt x="31191" y="3903"/>
                </a:cubicBezTo>
                <a:cubicBezTo>
                  <a:pt x="31275" y="3987"/>
                  <a:pt x="31331" y="4127"/>
                  <a:pt x="31416" y="4155"/>
                </a:cubicBezTo>
                <a:cubicBezTo>
                  <a:pt x="31528" y="4155"/>
                  <a:pt x="31612" y="4043"/>
                  <a:pt x="31781" y="3931"/>
                </a:cubicBezTo>
                <a:cubicBezTo>
                  <a:pt x="31627" y="3828"/>
                  <a:pt x="31520" y="3703"/>
                  <a:pt x="31438" y="3703"/>
                </a:cubicBezTo>
                <a:close/>
                <a:moveTo>
                  <a:pt x="25913" y="3004"/>
                </a:moveTo>
                <a:cubicBezTo>
                  <a:pt x="25379" y="3004"/>
                  <a:pt x="25127" y="3650"/>
                  <a:pt x="25492" y="4015"/>
                </a:cubicBezTo>
                <a:cubicBezTo>
                  <a:pt x="25619" y="4143"/>
                  <a:pt x="25774" y="4199"/>
                  <a:pt x="25924" y="4199"/>
                </a:cubicBezTo>
                <a:cubicBezTo>
                  <a:pt x="26236" y="4199"/>
                  <a:pt x="26531" y="3954"/>
                  <a:pt x="26531" y="3594"/>
                </a:cubicBezTo>
                <a:cubicBezTo>
                  <a:pt x="26531" y="3257"/>
                  <a:pt x="26250" y="3004"/>
                  <a:pt x="25913" y="3004"/>
                </a:cubicBezTo>
                <a:close/>
                <a:moveTo>
                  <a:pt x="21000" y="3734"/>
                </a:moveTo>
                <a:lnTo>
                  <a:pt x="21253" y="4268"/>
                </a:lnTo>
                <a:lnTo>
                  <a:pt x="20719" y="4549"/>
                </a:lnTo>
                <a:lnTo>
                  <a:pt x="20466" y="4071"/>
                </a:lnTo>
                <a:lnTo>
                  <a:pt x="21000" y="3734"/>
                </a:lnTo>
                <a:close/>
                <a:moveTo>
                  <a:pt x="27176" y="3482"/>
                </a:moveTo>
                <a:cubicBezTo>
                  <a:pt x="26671" y="3482"/>
                  <a:pt x="26418" y="4099"/>
                  <a:pt x="26783" y="4436"/>
                </a:cubicBezTo>
                <a:cubicBezTo>
                  <a:pt x="26899" y="4552"/>
                  <a:pt x="27038" y="4603"/>
                  <a:pt x="27173" y="4603"/>
                </a:cubicBezTo>
                <a:cubicBezTo>
                  <a:pt x="27463" y="4603"/>
                  <a:pt x="27738" y="4369"/>
                  <a:pt x="27738" y="4043"/>
                </a:cubicBezTo>
                <a:cubicBezTo>
                  <a:pt x="27738" y="3734"/>
                  <a:pt x="27485" y="3482"/>
                  <a:pt x="27176" y="3482"/>
                </a:cubicBezTo>
                <a:close/>
                <a:moveTo>
                  <a:pt x="28452" y="3907"/>
                </a:moveTo>
                <a:cubicBezTo>
                  <a:pt x="28192" y="3907"/>
                  <a:pt x="27934" y="4124"/>
                  <a:pt x="27934" y="4436"/>
                </a:cubicBezTo>
                <a:cubicBezTo>
                  <a:pt x="27962" y="4717"/>
                  <a:pt x="28187" y="4913"/>
                  <a:pt x="28468" y="4913"/>
                </a:cubicBezTo>
                <a:cubicBezTo>
                  <a:pt x="28917" y="4913"/>
                  <a:pt x="29113" y="4352"/>
                  <a:pt x="28777" y="4043"/>
                </a:cubicBezTo>
                <a:cubicBezTo>
                  <a:pt x="28682" y="3949"/>
                  <a:pt x="28567" y="3907"/>
                  <a:pt x="28452" y="3907"/>
                </a:cubicBezTo>
                <a:close/>
                <a:moveTo>
                  <a:pt x="17996" y="4324"/>
                </a:moveTo>
                <a:lnTo>
                  <a:pt x="18249" y="4745"/>
                </a:lnTo>
                <a:lnTo>
                  <a:pt x="17715" y="5110"/>
                </a:lnTo>
                <a:lnTo>
                  <a:pt x="17462" y="4577"/>
                </a:lnTo>
                <a:lnTo>
                  <a:pt x="17996" y="4324"/>
                </a:lnTo>
                <a:close/>
                <a:moveTo>
                  <a:pt x="29787" y="4380"/>
                </a:moveTo>
                <a:cubicBezTo>
                  <a:pt x="29535" y="4380"/>
                  <a:pt x="29366" y="4549"/>
                  <a:pt x="29338" y="4801"/>
                </a:cubicBezTo>
                <a:cubicBezTo>
                  <a:pt x="29338" y="5052"/>
                  <a:pt x="29551" y="5224"/>
                  <a:pt x="29775" y="5224"/>
                </a:cubicBezTo>
                <a:cubicBezTo>
                  <a:pt x="29877" y="5224"/>
                  <a:pt x="29980" y="5189"/>
                  <a:pt x="30068" y="5110"/>
                </a:cubicBezTo>
                <a:cubicBezTo>
                  <a:pt x="30349" y="4829"/>
                  <a:pt x="30152" y="4380"/>
                  <a:pt x="29787" y="4380"/>
                </a:cubicBezTo>
                <a:close/>
                <a:moveTo>
                  <a:pt x="19259" y="4689"/>
                </a:moveTo>
                <a:lnTo>
                  <a:pt x="19540" y="5166"/>
                </a:lnTo>
                <a:lnTo>
                  <a:pt x="19063" y="5419"/>
                </a:lnTo>
                <a:lnTo>
                  <a:pt x="18782" y="4942"/>
                </a:lnTo>
                <a:lnTo>
                  <a:pt x="19259" y="4689"/>
                </a:lnTo>
                <a:close/>
                <a:moveTo>
                  <a:pt x="31079" y="4885"/>
                </a:moveTo>
                <a:cubicBezTo>
                  <a:pt x="30938" y="4885"/>
                  <a:pt x="30854" y="5054"/>
                  <a:pt x="30714" y="5166"/>
                </a:cubicBezTo>
                <a:cubicBezTo>
                  <a:pt x="30798" y="5278"/>
                  <a:pt x="30882" y="5447"/>
                  <a:pt x="30994" y="5475"/>
                </a:cubicBezTo>
                <a:cubicBezTo>
                  <a:pt x="31107" y="5475"/>
                  <a:pt x="31247" y="5335"/>
                  <a:pt x="31472" y="5194"/>
                </a:cubicBezTo>
                <a:cubicBezTo>
                  <a:pt x="31275" y="5054"/>
                  <a:pt x="31163" y="4885"/>
                  <a:pt x="31079" y="4885"/>
                </a:cubicBezTo>
                <a:close/>
                <a:moveTo>
                  <a:pt x="25548" y="4324"/>
                </a:moveTo>
                <a:cubicBezTo>
                  <a:pt x="25211" y="4324"/>
                  <a:pt x="24958" y="4577"/>
                  <a:pt x="24930" y="4913"/>
                </a:cubicBezTo>
                <a:cubicBezTo>
                  <a:pt x="24930" y="5280"/>
                  <a:pt x="25235" y="5540"/>
                  <a:pt x="25553" y="5540"/>
                </a:cubicBezTo>
                <a:cubicBezTo>
                  <a:pt x="25698" y="5540"/>
                  <a:pt x="25846" y="5486"/>
                  <a:pt x="25969" y="5363"/>
                </a:cubicBezTo>
                <a:cubicBezTo>
                  <a:pt x="26362" y="4998"/>
                  <a:pt x="26081" y="4324"/>
                  <a:pt x="25548" y="4324"/>
                </a:cubicBezTo>
                <a:close/>
                <a:moveTo>
                  <a:pt x="20523" y="5054"/>
                </a:moveTo>
                <a:lnTo>
                  <a:pt x="20859" y="5587"/>
                </a:lnTo>
                <a:lnTo>
                  <a:pt x="20326" y="5840"/>
                </a:lnTo>
                <a:lnTo>
                  <a:pt x="20073" y="5335"/>
                </a:lnTo>
                <a:lnTo>
                  <a:pt x="20523" y="5054"/>
                </a:lnTo>
                <a:close/>
                <a:moveTo>
                  <a:pt x="26811" y="4717"/>
                </a:moveTo>
                <a:cubicBezTo>
                  <a:pt x="26306" y="4717"/>
                  <a:pt x="26053" y="5335"/>
                  <a:pt x="26390" y="5700"/>
                </a:cubicBezTo>
                <a:cubicBezTo>
                  <a:pt x="26509" y="5810"/>
                  <a:pt x="26656" y="5860"/>
                  <a:pt x="26798" y="5860"/>
                </a:cubicBezTo>
                <a:cubicBezTo>
                  <a:pt x="27093" y="5860"/>
                  <a:pt x="27373" y="5647"/>
                  <a:pt x="27373" y="5307"/>
                </a:cubicBezTo>
                <a:cubicBezTo>
                  <a:pt x="27373" y="4998"/>
                  <a:pt x="27120" y="4745"/>
                  <a:pt x="26811" y="4745"/>
                </a:cubicBezTo>
                <a:lnTo>
                  <a:pt x="26811" y="4717"/>
                </a:lnTo>
                <a:close/>
                <a:moveTo>
                  <a:pt x="16311" y="5194"/>
                </a:moveTo>
                <a:lnTo>
                  <a:pt x="16564" y="5671"/>
                </a:lnTo>
                <a:lnTo>
                  <a:pt x="16087" y="5924"/>
                </a:lnTo>
                <a:lnTo>
                  <a:pt x="15834" y="5447"/>
                </a:lnTo>
                <a:lnTo>
                  <a:pt x="16311" y="5194"/>
                </a:lnTo>
                <a:close/>
                <a:moveTo>
                  <a:pt x="28047" y="5166"/>
                </a:moveTo>
                <a:cubicBezTo>
                  <a:pt x="27399" y="5166"/>
                  <a:pt x="27354" y="6150"/>
                  <a:pt x="28018" y="6205"/>
                </a:cubicBezTo>
                <a:cubicBezTo>
                  <a:pt x="28299" y="6205"/>
                  <a:pt x="28552" y="5980"/>
                  <a:pt x="28552" y="5700"/>
                </a:cubicBezTo>
                <a:cubicBezTo>
                  <a:pt x="28552" y="5419"/>
                  <a:pt x="28355" y="5194"/>
                  <a:pt x="28103" y="5166"/>
                </a:cubicBezTo>
                <a:lnTo>
                  <a:pt x="28075" y="5166"/>
                </a:lnTo>
                <a:cubicBezTo>
                  <a:pt x="28065" y="5166"/>
                  <a:pt x="28056" y="5166"/>
                  <a:pt x="28047" y="5166"/>
                </a:cubicBezTo>
                <a:close/>
                <a:moveTo>
                  <a:pt x="22263" y="4127"/>
                </a:moveTo>
                <a:cubicBezTo>
                  <a:pt x="22347" y="4464"/>
                  <a:pt x="22544" y="4717"/>
                  <a:pt x="22937" y="4717"/>
                </a:cubicBezTo>
                <a:cubicBezTo>
                  <a:pt x="22957" y="4719"/>
                  <a:pt x="22978" y="4720"/>
                  <a:pt x="22998" y="4720"/>
                </a:cubicBezTo>
                <a:cubicBezTo>
                  <a:pt x="23257" y="4720"/>
                  <a:pt x="23503" y="4556"/>
                  <a:pt x="23555" y="4296"/>
                </a:cubicBezTo>
                <a:cubicBezTo>
                  <a:pt x="23555" y="4296"/>
                  <a:pt x="23555" y="4296"/>
                  <a:pt x="23555" y="4296"/>
                </a:cubicBezTo>
                <a:lnTo>
                  <a:pt x="23555" y="4296"/>
                </a:lnTo>
                <a:cubicBezTo>
                  <a:pt x="23556" y="4623"/>
                  <a:pt x="23591" y="4945"/>
                  <a:pt x="23892" y="5082"/>
                </a:cubicBezTo>
                <a:lnTo>
                  <a:pt x="23246" y="5391"/>
                </a:lnTo>
                <a:cubicBezTo>
                  <a:pt x="23218" y="5054"/>
                  <a:pt x="22965" y="4773"/>
                  <a:pt x="22628" y="4745"/>
                </a:cubicBezTo>
                <a:cubicBezTo>
                  <a:pt x="22595" y="4738"/>
                  <a:pt x="22562" y="4734"/>
                  <a:pt x="22528" y="4734"/>
                </a:cubicBezTo>
                <a:cubicBezTo>
                  <a:pt x="22305" y="4734"/>
                  <a:pt x="22080" y="4890"/>
                  <a:pt x="21982" y="5110"/>
                </a:cubicBezTo>
                <a:cubicBezTo>
                  <a:pt x="21842" y="5391"/>
                  <a:pt x="21898" y="5728"/>
                  <a:pt x="22151" y="5924"/>
                </a:cubicBezTo>
                <a:lnTo>
                  <a:pt x="21533" y="6373"/>
                </a:lnTo>
                <a:lnTo>
                  <a:pt x="21309" y="5700"/>
                </a:lnTo>
                <a:cubicBezTo>
                  <a:pt x="21505" y="5559"/>
                  <a:pt x="21702" y="5391"/>
                  <a:pt x="21870" y="5194"/>
                </a:cubicBezTo>
                <a:cubicBezTo>
                  <a:pt x="22039" y="4913"/>
                  <a:pt x="21870" y="4633"/>
                  <a:pt x="21674" y="4436"/>
                </a:cubicBezTo>
                <a:lnTo>
                  <a:pt x="22263" y="4127"/>
                </a:lnTo>
                <a:close/>
                <a:moveTo>
                  <a:pt x="17631" y="5503"/>
                </a:moveTo>
                <a:lnTo>
                  <a:pt x="17940" y="6093"/>
                </a:lnTo>
                <a:lnTo>
                  <a:pt x="17378" y="6401"/>
                </a:lnTo>
                <a:lnTo>
                  <a:pt x="17126" y="5840"/>
                </a:lnTo>
                <a:lnTo>
                  <a:pt x="17631" y="5503"/>
                </a:lnTo>
                <a:close/>
                <a:moveTo>
                  <a:pt x="29389" y="5613"/>
                </a:moveTo>
                <a:cubicBezTo>
                  <a:pt x="29372" y="5613"/>
                  <a:pt x="29355" y="5614"/>
                  <a:pt x="29338" y="5615"/>
                </a:cubicBezTo>
                <a:cubicBezTo>
                  <a:pt x="29085" y="5643"/>
                  <a:pt x="28889" y="5840"/>
                  <a:pt x="28889" y="6065"/>
                </a:cubicBezTo>
                <a:cubicBezTo>
                  <a:pt x="28889" y="6317"/>
                  <a:pt x="29085" y="6514"/>
                  <a:pt x="29338" y="6514"/>
                </a:cubicBezTo>
                <a:cubicBezTo>
                  <a:pt x="29355" y="6515"/>
                  <a:pt x="29372" y="6516"/>
                  <a:pt x="29389" y="6516"/>
                </a:cubicBezTo>
                <a:cubicBezTo>
                  <a:pt x="29967" y="6516"/>
                  <a:pt x="29967" y="5613"/>
                  <a:pt x="29389" y="5613"/>
                </a:cubicBezTo>
                <a:close/>
                <a:moveTo>
                  <a:pt x="23162" y="5812"/>
                </a:moveTo>
                <a:lnTo>
                  <a:pt x="23470" y="6401"/>
                </a:lnTo>
                <a:lnTo>
                  <a:pt x="22881" y="6654"/>
                </a:lnTo>
                <a:lnTo>
                  <a:pt x="22656" y="6149"/>
                </a:lnTo>
                <a:lnTo>
                  <a:pt x="23162" y="5812"/>
                </a:lnTo>
                <a:close/>
                <a:moveTo>
                  <a:pt x="18894" y="5980"/>
                </a:moveTo>
                <a:lnTo>
                  <a:pt x="19203" y="6486"/>
                </a:lnTo>
                <a:lnTo>
                  <a:pt x="18670" y="6738"/>
                </a:lnTo>
                <a:lnTo>
                  <a:pt x="18333" y="6205"/>
                </a:lnTo>
                <a:lnTo>
                  <a:pt x="18894" y="5980"/>
                </a:lnTo>
                <a:close/>
                <a:moveTo>
                  <a:pt x="25100" y="5600"/>
                </a:moveTo>
                <a:cubicBezTo>
                  <a:pt x="24892" y="5600"/>
                  <a:pt x="24697" y="5710"/>
                  <a:pt x="24593" y="5896"/>
                </a:cubicBezTo>
                <a:lnTo>
                  <a:pt x="24453" y="6121"/>
                </a:lnTo>
                <a:cubicBezTo>
                  <a:pt x="24481" y="6205"/>
                  <a:pt x="24509" y="6289"/>
                  <a:pt x="24537" y="6373"/>
                </a:cubicBezTo>
                <a:cubicBezTo>
                  <a:pt x="24610" y="6646"/>
                  <a:pt x="24859" y="6813"/>
                  <a:pt x="25117" y="6813"/>
                </a:cubicBezTo>
                <a:cubicBezTo>
                  <a:pt x="25258" y="6813"/>
                  <a:pt x="25401" y="6763"/>
                  <a:pt x="25520" y="6654"/>
                </a:cubicBezTo>
                <a:cubicBezTo>
                  <a:pt x="25857" y="6345"/>
                  <a:pt x="25744" y="5812"/>
                  <a:pt x="25323" y="5643"/>
                </a:cubicBezTo>
                <a:cubicBezTo>
                  <a:pt x="25250" y="5614"/>
                  <a:pt x="25174" y="5600"/>
                  <a:pt x="25100" y="5600"/>
                </a:cubicBezTo>
                <a:close/>
                <a:moveTo>
                  <a:pt x="30573" y="6121"/>
                </a:moveTo>
                <a:cubicBezTo>
                  <a:pt x="30489" y="6261"/>
                  <a:pt x="30349" y="6401"/>
                  <a:pt x="30349" y="6514"/>
                </a:cubicBezTo>
                <a:cubicBezTo>
                  <a:pt x="30405" y="6654"/>
                  <a:pt x="30517" y="6766"/>
                  <a:pt x="30658" y="6823"/>
                </a:cubicBezTo>
                <a:cubicBezTo>
                  <a:pt x="30681" y="6829"/>
                  <a:pt x="30704" y="6832"/>
                  <a:pt x="30727" y="6832"/>
                </a:cubicBezTo>
                <a:cubicBezTo>
                  <a:pt x="30897" y="6832"/>
                  <a:pt x="31044" y="6662"/>
                  <a:pt x="30994" y="6514"/>
                </a:cubicBezTo>
                <a:cubicBezTo>
                  <a:pt x="30966" y="6373"/>
                  <a:pt x="30826" y="6233"/>
                  <a:pt x="30742" y="6121"/>
                </a:cubicBezTo>
                <a:close/>
                <a:moveTo>
                  <a:pt x="20158" y="6345"/>
                </a:moveTo>
                <a:lnTo>
                  <a:pt x="20410" y="6851"/>
                </a:lnTo>
                <a:lnTo>
                  <a:pt x="19961" y="7103"/>
                </a:lnTo>
                <a:lnTo>
                  <a:pt x="19624" y="6598"/>
                </a:lnTo>
                <a:lnTo>
                  <a:pt x="20158" y="6345"/>
                </a:lnTo>
                <a:close/>
                <a:moveTo>
                  <a:pt x="26418" y="5983"/>
                </a:moveTo>
                <a:cubicBezTo>
                  <a:pt x="26280" y="5983"/>
                  <a:pt x="26140" y="6034"/>
                  <a:pt x="26025" y="6149"/>
                </a:cubicBezTo>
                <a:cubicBezTo>
                  <a:pt x="25660" y="6486"/>
                  <a:pt x="25913" y="7131"/>
                  <a:pt x="26418" y="7131"/>
                </a:cubicBezTo>
                <a:cubicBezTo>
                  <a:pt x="26727" y="7131"/>
                  <a:pt x="26980" y="6879"/>
                  <a:pt x="27008" y="6598"/>
                </a:cubicBezTo>
                <a:lnTo>
                  <a:pt x="27008" y="6570"/>
                </a:lnTo>
                <a:cubicBezTo>
                  <a:pt x="27008" y="6224"/>
                  <a:pt x="26718" y="5983"/>
                  <a:pt x="26418" y="5983"/>
                </a:cubicBezTo>
                <a:close/>
                <a:moveTo>
                  <a:pt x="15890" y="6458"/>
                </a:moveTo>
                <a:lnTo>
                  <a:pt x="16227" y="6991"/>
                </a:lnTo>
                <a:lnTo>
                  <a:pt x="15694" y="7244"/>
                </a:lnTo>
                <a:lnTo>
                  <a:pt x="15441" y="6710"/>
                </a:lnTo>
                <a:lnTo>
                  <a:pt x="15890" y="6458"/>
                </a:lnTo>
                <a:close/>
                <a:moveTo>
                  <a:pt x="27680" y="6436"/>
                </a:moveTo>
                <a:cubicBezTo>
                  <a:pt x="27551" y="6436"/>
                  <a:pt x="27420" y="6486"/>
                  <a:pt x="27317" y="6598"/>
                </a:cubicBezTo>
                <a:cubicBezTo>
                  <a:pt x="27008" y="6935"/>
                  <a:pt x="27232" y="7468"/>
                  <a:pt x="27710" y="7468"/>
                </a:cubicBezTo>
                <a:cubicBezTo>
                  <a:pt x="27990" y="7468"/>
                  <a:pt x="28215" y="7216"/>
                  <a:pt x="28215" y="6935"/>
                </a:cubicBezTo>
                <a:lnTo>
                  <a:pt x="28187" y="6935"/>
                </a:lnTo>
                <a:cubicBezTo>
                  <a:pt x="28187" y="6635"/>
                  <a:pt x="27937" y="6436"/>
                  <a:pt x="27680" y="6436"/>
                </a:cubicBezTo>
                <a:close/>
                <a:moveTo>
                  <a:pt x="21533" y="6373"/>
                </a:moveTo>
                <a:cubicBezTo>
                  <a:pt x="21533" y="6654"/>
                  <a:pt x="21477" y="6991"/>
                  <a:pt x="21786" y="7216"/>
                </a:cubicBezTo>
                <a:lnTo>
                  <a:pt x="21196" y="7496"/>
                </a:lnTo>
                <a:lnTo>
                  <a:pt x="20916" y="6991"/>
                </a:lnTo>
                <a:cubicBezTo>
                  <a:pt x="21224" y="6879"/>
                  <a:pt x="21505" y="6738"/>
                  <a:pt x="21533" y="6373"/>
                </a:cubicBezTo>
                <a:close/>
                <a:moveTo>
                  <a:pt x="17238" y="6794"/>
                </a:moveTo>
                <a:lnTo>
                  <a:pt x="17491" y="7384"/>
                </a:lnTo>
                <a:lnTo>
                  <a:pt x="16985" y="7609"/>
                </a:lnTo>
                <a:lnTo>
                  <a:pt x="16648" y="7103"/>
                </a:lnTo>
                <a:lnTo>
                  <a:pt x="17238" y="6794"/>
                </a:lnTo>
                <a:close/>
                <a:moveTo>
                  <a:pt x="28974" y="6944"/>
                </a:moveTo>
                <a:cubicBezTo>
                  <a:pt x="28865" y="6944"/>
                  <a:pt x="28754" y="6985"/>
                  <a:pt x="28664" y="7075"/>
                </a:cubicBezTo>
                <a:cubicBezTo>
                  <a:pt x="28355" y="7356"/>
                  <a:pt x="28552" y="7833"/>
                  <a:pt x="28973" y="7833"/>
                </a:cubicBezTo>
                <a:cubicBezTo>
                  <a:pt x="29198" y="7833"/>
                  <a:pt x="29394" y="7637"/>
                  <a:pt x="29394" y="7412"/>
                </a:cubicBezTo>
                <a:lnTo>
                  <a:pt x="29422" y="7412"/>
                </a:lnTo>
                <a:cubicBezTo>
                  <a:pt x="29422" y="7126"/>
                  <a:pt x="29202" y="6944"/>
                  <a:pt x="28974" y="6944"/>
                </a:cubicBezTo>
                <a:close/>
                <a:moveTo>
                  <a:pt x="18529" y="7272"/>
                </a:moveTo>
                <a:lnTo>
                  <a:pt x="18782" y="7721"/>
                </a:lnTo>
                <a:lnTo>
                  <a:pt x="18249" y="8058"/>
                </a:lnTo>
                <a:lnTo>
                  <a:pt x="17996" y="7524"/>
                </a:lnTo>
                <a:lnTo>
                  <a:pt x="18529" y="7272"/>
                </a:lnTo>
                <a:close/>
                <a:moveTo>
                  <a:pt x="14262" y="7300"/>
                </a:moveTo>
                <a:lnTo>
                  <a:pt x="14571" y="7861"/>
                </a:lnTo>
                <a:lnTo>
                  <a:pt x="14009" y="8198"/>
                </a:lnTo>
                <a:lnTo>
                  <a:pt x="13700" y="7609"/>
                </a:lnTo>
                <a:lnTo>
                  <a:pt x="14262" y="7300"/>
                </a:lnTo>
                <a:close/>
                <a:moveTo>
                  <a:pt x="30252" y="7409"/>
                </a:moveTo>
                <a:cubicBezTo>
                  <a:pt x="30237" y="7409"/>
                  <a:pt x="30223" y="7410"/>
                  <a:pt x="30208" y="7412"/>
                </a:cubicBezTo>
                <a:cubicBezTo>
                  <a:pt x="29984" y="7412"/>
                  <a:pt x="29843" y="7553"/>
                  <a:pt x="29871" y="7749"/>
                </a:cubicBezTo>
                <a:cubicBezTo>
                  <a:pt x="29900" y="7917"/>
                  <a:pt x="30040" y="8030"/>
                  <a:pt x="30152" y="8170"/>
                </a:cubicBezTo>
                <a:lnTo>
                  <a:pt x="30293" y="8198"/>
                </a:lnTo>
                <a:cubicBezTo>
                  <a:pt x="30405" y="8058"/>
                  <a:pt x="30545" y="7917"/>
                  <a:pt x="30573" y="7749"/>
                </a:cubicBezTo>
                <a:cubicBezTo>
                  <a:pt x="30599" y="7567"/>
                  <a:pt x="30433" y="7409"/>
                  <a:pt x="30252" y="7409"/>
                </a:cubicBezTo>
                <a:close/>
                <a:moveTo>
                  <a:pt x="25969" y="7244"/>
                </a:moveTo>
                <a:cubicBezTo>
                  <a:pt x="25464" y="7272"/>
                  <a:pt x="25211" y="7889"/>
                  <a:pt x="25576" y="8226"/>
                </a:cubicBezTo>
                <a:cubicBezTo>
                  <a:pt x="25691" y="8341"/>
                  <a:pt x="25831" y="8392"/>
                  <a:pt x="25969" y="8392"/>
                </a:cubicBezTo>
                <a:cubicBezTo>
                  <a:pt x="26269" y="8392"/>
                  <a:pt x="26559" y="8151"/>
                  <a:pt x="26559" y="7805"/>
                </a:cubicBezTo>
                <a:cubicBezTo>
                  <a:pt x="26559" y="7512"/>
                  <a:pt x="26306" y="7270"/>
                  <a:pt x="26016" y="7270"/>
                </a:cubicBezTo>
                <a:cubicBezTo>
                  <a:pt x="26001" y="7270"/>
                  <a:pt x="25985" y="7270"/>
                  <a:pt x="25969" y="7272"/>
                </a:cubicBezTo>
                <a:lnTo>
                  <a:pt x="25969" y="7244"/>
                </a:lnTo>
                <a:close/>
                <a:moveTo>
                  <a:pt x="19765" y="7637"/>
                </a:moveTo>
                <a:lnTo>
                  <a:pt x="20045" y="8114"/>
                </a:lnTo>
                <a:lnTo>
                  <a:pt x="19568" y="8395"/>
                </a:lnTo>
                <a:lnTo>
                  <a:pt x="19287" y="7917"/>
                </a:lnTo>
                <a:lnTo>
                  <a:pt x="19765" y="7637"/>
                </a:lnTo>
                <a:close/>
                <a:moveTo>
                  <a:pt x="31556" y="7946"/>
                </a:moveTo>
                <a:cubicBezTo>
                  <a:pt x="31500" y="8030"/>
                  <a:pt x="31387" y="8086"/>
                  <a:pt x="31359" y="8170"/>
                </a:cubicBezTo>
                <a:cubicBezTo>
                  <a:pt x="31331" y="8254"/>
                  <a:pt x="31444" y="8311"/>
                  <a:pt x="31556" y="8423"/>
                </a:cubicBezTo>
                <a:cubicBezTo>
                  <a:pt x="31640" y="8311"/>
                  <a:pt x="31724" y="8226"/>
                  <a:pt x="31724" y="8170"/>
                </a:cubicBezTo>
                <a:cubicBezTo>
                  <a:pt x="31724" y="8086"/>
                  <a:pt x="31612" y="8030"/>
                  <a:pt x="31556" y="7946"/>
                </a:cubicBezTo>
                <a:close/>
                <a:moveTo>
                  <a:pt x="15553" y="7721"/>
                </a:moveTo>
                <a:lnTo>
                  <a:pt x="15806" y="8254"/>
                </a:lnTo>
                <a:lnTo>
                  <a:pt x="15357" y="8507"/>
                </a:lnTo>
                <a:lnTo>
                  <a:pt x="14992" y="7974"/>
                </a:lnTo>
                <a:lnTo>
                  <a:pt x="15553" y="7721"/>
                </a:lnTo>
                <a:close/>
                <a:moveTo>
                  <a:pt x="27311" y="7756"/>
                </a:moveTo>
                <a:cubicBezTo>
                  <a:pt x="27183" y="7756"/>
                  <a:pt x="27054" y="7806"/>
                  <a:pt x="26952" y="7917"/>
                </a:cubicBezTo>
                <a:cubicBezTo>
                  <a:pt x="26615" y="8226"/>
                  <a:pt x="26839" y="8788"/>
                  <a:pt x="27317" y="8788"/>
                </a:cubicBezTo>
                <a:cubicBezTo>
                  <a:pt x="27331" y="8789"/>
                  <a:pt x="27345" y="8790"/>
                  <a:pt x="27359" y="8790"/>
                </a:cubicBezTo>
                <a:cubicBezTo>
                  <a:pt x="27620" y="8790"/>
                  <a:pt x="27822" y="8549"/>
                  <a:pt x="27822" y="8282"/>
                </a:cubicBezTo>
                <a:cubicBezTo>
                  <a:pt x="27822" y="7963"/>
                  <a:pt x="27570" y="7756"/>
                  <a:pt x="27311" y="7756"/>
                </a:cubicBezTo>
                <a:close/>
                <a:moveTo>
                  <a:pt x="21056" y="8058"/>
                </a:moveTo>
                <a:lnTo>
                  <a:pt x="21337" y="8535"/>
                </a:lnTo>
                <a:lnTo>
                  <a:pt x="20831" y="8816"/>
                </a:lnTo>
                <a:lnTo>
                  <a:pt x="20579" y="8311"/>
                </a:lnTo>
                <a:lnTo>
                  <a:pt x="21056" y="8058"/>
                </a:lnTo>
                <a:close/>
                <a:moveTo>
                  <a:pt x="16817" y="8142"/>
                </a:moveTo>
                <a:lnTo>
                  <a:pt x="17069" y="8619"/>
                </a:lnTo>
                <a:lnTo>
                  <a:pt x="16592" y="8872"/>
                </a:lnTo>
                <a:lnTo>
                  <a:pt x="16339" y="8423"/>
                </a:lnTo>
                <a:lnTo>
                  <a:pt x="16817" y="8142"/>
                </a:lnTo>
                <a:close/>
                <a:moveTo>
                  <a:pt x="28584" y="8206"/>
                </a:moveTo>
                <a:cubicBezTo>
                  <a:pt x="28475" y="8206"/>
                  <a:pt x="28362" y="8247"/>
                  <a:pt x="28271" y="8339"/>
                </a:cubicBezTo>
                <a:cubicBezTo>
                  <a:pt x="27990" y="8619"/>
                  <a:pt x="28187" y="9097"/>
                  <a:pt x="28580" y="9097"/>
                </a:cubicBezTo>
                <a:cubicBezTo>
                  <a:pt x="28833" y="9097"/>
                  <a:pt x="29029" y="8900"/>
                  <a:pt x="29029" y="8647"/>
                </a:cubicBezTo>
                <a:cubicBezTo>
                  <a:pt x="29029" y="8382"/>
                  <a:pt x="28812" y="8206"/>
                  <a:pt x="28584" y="8206"/>
                </a:cubicBezTo>
                <a:close/>
                <a:moveTo>
                  <a:pt x="18136" y="8451"/>
                </a:moveTo>
                <a:lnTo>
                  <a:pt x="18389" y="9012"/>
                </a:lnTo>
                <a:lnTo>
                  <a:pt x="17884" y="9265"/>
                </a:lnTo>
                <a:lnTo>
                  <a:pt x="17631" y="8816"/>
                </a:lnTo>
                <a:lnTo>
                  <a:pt x="18136" y="8451"/>
                </a:lnTo>
                <a:close/>
                <a:moveTo>
                  <a:pt x="13925" y="8591"/>
                </a:moveTo>
                <a:lnTo>
                  <a:pt x="14178" y="9125"/>
                </a:lnTo>
                <a:lnTo>
                  <a:pt x="13644" y="9405"/>
                </a:lnTo>
                <a:lnTo>
                  <a:pt x="13392" y="8928"/>
                </a:lnTo>
                <a:lnTo>
                  <a:pt x="13925" y="8591"/>
                </a:lnTo>
                <a:close/>
                <a:moveTo>
                  <a:pt x="29731" y="8647"/>
                </a:moveTo>
                <a:cubicBezTo>
                  <a:pt x="29675" y="8732"/>
                  <a:pt x="29506" y="8872"/>
                  <a:pt x="29478" y="9012"/>
                </a:cubicBezTo>
                <a:cubicBezTo>
                  <a:pt x="29450" y="9237"/>
                  <a:pt x="29619" y="9405"/>
                  <a:pt x="29843" y="9405"/>
                </a:cubicBezTo>
                <a:cubicBezTo>
                  <a:pt x="30012" y="9405"/>
                  <a:pt x="30180" y="9237"/>
                  <a:pt x="30180" y="9040"/>
                </a:cubicBezTo>
                <a:cubicBezTo>
                  <a:pt x="30180" y="8816"/>
                  <a:pt x="30040" y="8704"/>
                  <a:pt x="29731" y="8647"/>
                </a:cubicBezTo>
                <a:close/>
                <a:moveTo>
                  <a:pt x="24341" y="8170"/>
                </a:moveTo>
                <a:cubicBezTo>
                  <a:pt x="23779" y="8170"/>
                  <a:pt x="23498" y="8844"/>
                  <a:pt x="23920" y="9237"/>
                </a:cubicBezTo>
                <a:cubicBezTo>
                  <a:pt x="24042" y="9359"/>
                  <a:pt x="24191" y="9414"/>
                  <a:pt x="24338" y="9414"/>
                </a:cubicBezTo>
                <a:cubicBezTo>
                  <a:pt x="24664" y="9414"/>
                  <a:pt x="24978" y="9147"/>
                  <a:pt x="24958" y="8760"/>
                </a:cubicBezTo>
                <a:cubicBezTo>
                  <a:pt x="24930" y="8451"/>
                  <a:pt x="24678" y="8198"/>
                  <a:pt x="24341" y="8170"/>
                </a:cubicBezTo>
                <a:close/>
                <a:moveTo>
                  <a:pt x="31163" y="9097"/>
                </a:moveTo>
                <a:cubicBezTo>
                  <a:pt x="31051" y="9265"/>
                  <a:pt x="30966" y="9349"/>
                  <a:pt x="30966" y="9434"/>
                </a:cubicBezTo>
                <a:cubicBezTo>
                  <a:pt x="30994" y="9518"/>
                  <a:pt x="31079" y="9574"/>
                  <a:pt x="31191" y="9602"/>
                </a:cubicBezTo>
                <a:cubicBezTo>
                  <a:pt x="31247" y="9602"/>
                  <a:pt x="31359" y="9490"/>
                  <a:pt x="31359" y="9405"/>
                </a:cubicBezTo>
                <a:cubicBezTo>
                  <a:pt x="31359" y="9349"/>
                  <a:pt x="31275" y="9237"/>
                  <a:pt x="31163" y="9097"/>
                </a:cubicBezTo>
                <a:close/>
                <a:moveTo>
                  <a:pt x="25597" y="8590"/>
                </a:moveTo>
                <a:cubicBezTo>
                  <a:pt x="25087" y="8590"/>
                  <a:pt x="24826" y="9189"/>
                  <a:pt x="25183" y="9546"/>
                </a:cubicBezTo>
                <a:cubicBezTo>
                  <a:pt x="25307" y="9679"/>
                  <a:pt x="25460" y="9738"/>
                  <a:pt x="25608" y="9738"/>
                </a:cubicBezTo>
                <a:cubicBezTo>
                  <a:pt x="25896" y="9738"/>
                  <a:pt x="26166" y="9515"/>
                  <a:pt x="26166" y="9181"/>
                </a:cubicBezTo>
                <a:cubicBezTo>
                  <a:pt x="26194" y="8844"/>
                  <a:pt x="25941" y="8591"/>
                  <a:pt x="25632" y="8591"/>
                </a:cubicBezTo>
                <a:cubicBezTo>
                  <a:pt x="25620" y="8591"/>
                  <a:pt x="25609" y="8590"/>
                  <a:pt x="25597" y="8590"/>
                </a:cubicBezTo>
                <a:close/>
                <a:moveTo>
                  <a:pt x="19400" y="8928"/>
                </a:moveTo>
                <a:lnTo>
                  <a:pt x="19736" y="9434"/>
                </a:lnTo>
                <a:lnTo>
                  <a:pt x="19119" y="9770"/>
                </a:lnTo>
                <a:lnTo>
                  <a:pt x="18894" y="9181"/>
                </a:lnTo>
                <a:lnTo>
                  <a:pt x="19400" y="8928"/>
                </a:lnTo>
                <a:close/>
                <a:moveTo>
                  <a:pt x="15188" y="9040"/>
                </a:moveTo>
                <a:lnTo>
                  <a:pt x="15441" y="9518"/>
                </a:lnTo>
                <a:lnTo>
                  <a:pt x="14908" y="9855"/>
                </a:lnTo>
                <a:lnTo>
                  <a:pt x="14655" y="9321"/>
                </a:lnTo>
                <a:lnTo>
                  <a:pt x="15188" y="9040"/>
                </a:lnTo>
                <a:close/>
                <a:moveTo>
                  <a:pt x="26924" y="9012"/>
                </a:moveTo>
                <a:cubicBezTo>
                  <a:pt x="26474" y="9012"/>
                  <a:pt x="26222" y="9574"/>
                  <a:pt x="26559" y="9911"/>
                </a:cubicBezTo>
                <a:cubicBezTo>
                  <a:pt x="26657" y="10019"/>
                  <a:pt x="26785" y="10066"/>
                  <a:pt x="26913" y="10066"/>
                </a:cubicBezTo>
                <a:cubicBezTo>
                  <a:pt x="27184" y="10066"/>
                  <a:pt x="27457" y="9851"/>
                  <a:pt x="27457" y="9546"/>
                </a:cubicBezTo>
                <a:cubicBezTo>
                  <a:pt x="27457" y="9265"/>
                  <a:pt x="27232" y="9012"/>
                  <a:pt x="26924" y="9012"/>
                </a:cubicBezTo>
                <a:close/>
                <a:moveTo>
                  <a:pt x="20663" y="9293"/>
                </a:moveTo>
                <a:lnTo>
                  <a:pt x="21000" y="9827"/>
                </a:lnTo>
                <a:lnTo>
                  <a:pt x="20438" y="10107"/>
                </a:lnTo>
                <a:lnTo>
                  <a:pt x="20101" y="9574"/>
                </a:lnTo>
                <a:lnTo>
                  <a:pt x="20663" y="9293"/>
                </a:lnTo>
                <a:close/>
                <a:moveTo>
                  <a:pt x="16424" y="9405"/>
                </a:moveTo>
                <a:lnTo>
                  <a:pt x="16676" y="9883"/>
                </a:lnTo>
                <a:lnTo>
                  <a:pt x="16199" y="10135"/>
                </a:lnTo>
                <a:lnTo>
                  <a:pt x="15946" y="9658"/>
                </a:lnTo>
                <a:lnTo>
                  <a:pt x="16424" y="9405"/>
                </a:lnTo>
                <a:close/>
                <a:moveTo>
                  <a:pt x="12184" y="9546"/>
                </a:moveTo>
                <a:lnTo>
                  <a:pt x="12465" y="9995"/>
                </a:lnTo>
                <a:lnTo>
                  <a:pt x="11988" y="10276"/>
                </a:lnTo>
                <a:lnTo>
                  <a:pt x="11707" y="9798"/>
                </a:lnTo>
                <a:lnTo>
                  <a:pt x="12184" y="9546"/>
                </a:lnTo>
                <a:close/>
                <a:moveTo>
                  <a:pt x="28187" y="9471"/>
                </a:moveTo>
                <a:cubicBezTo>
                  <a:pt x="28079" y="9471"/>
                  <a:pt x="27968" y="9512"/>
                  <a:pt x="27878" y="9602"/>
                </a:cubicBezTo>
                <a:cubicBezTo>
                  <a:pt x="27597" y="9883"/>
                  <a:pt x="27794" y="10388"/>
                  <a:pt x="28187" y="10388"/>
                </a:cubicBezTo>
                <a:cubicBezTo>
                  <a:pt x="28440" y="10388"/>
                  <a:pt x="28664" y="10163"/>
                  <a:pt x="28636" y="9911"/>
                </a:cubicBezTo>
                <a:lnTo>
                  <a:pt x="28636" y="9911"/>
                </a:lnTo>
                <a:lnTo>
                  <a:pt x="28636" y="9939"/>
                </a:lnTo>
                <a:cubicBezTo>
                  <a:pt x="28636" y="9653"/>
                  <a:pt x="28416" y="9471"/>
                  <a:pt x="28187" y="9471"/>
                </a:cubicBezTo>
                <a:close/>
                <a:moveTo>
                  <a:pt x="21926" y="9630"/>
                </a:moveTo>
                <a:lnTo>
                  <a:pt x="22235" y="10248"/>
                </a:lnTo>
                <a:lnTo>
                  <a:pt x="21702" y="10500"/>
                </a:lnTo>
                <a:lnTo>
                  <a:pt x="21337" y="9939"/>
                </a:lnTo>
                <a:lnTo>
                  <a:pt x="21926" y="9630"/>
                </a:lnTo>
                <a:close/>
                <a:moveTo>
                  <a:pt x="17687" y="9798"/>
                </a:moveTo>
                <a:lnTo>
                  <a:pt x="18024" y="10332"/>
                </a:lnTo>
                <a:lnTo>
                  <a:pt x="17491" y="10585"/>
                </a:lnTo>
                <a:lnTo>
                  <a:pt x="17210" y="10051"/>
                </a:lnTo>
                <a:lnTo>
                  <a:pt x="17687" y="9798"/>
                </a:lnTo>
                <a:close/>
                <a:moveTo>
                  <a:pt x="13448" y="9911"/>
                </a:moveTo>
                <a:lnTo>
                  <a:pt x="13729" y="10388"/>
                </a:lnTo>
                <a:lnTo>
                  <a:pt x="13251" y="10641"/>
                </a:lnTo>
                <a:lnTo>
                  <a:pt x="12970" y="10163"/>
                </a:lnTo>
                <a:lnTo>
                  <a:pt x="13448" y="9911"/>
                </a:lnTo>
                <a:close/>
                <a:moveTo>
                  <a:pt x="23948" y="9434"/>
                </a:moveTo>
                <a:cubicBezTo>
                  <a:pt x="23611" y="9462"/>
                  <a:pt x="23358" y="9714"/>
                  <a:pt x="23358" y="10079"/>
                </a:cubicBezTo>
                <a:cubicBezTo>
                  <a:pt x="23377" y="10433"/>
                  <a:pt x="23667" y="10664"/>
                  <a:pt x="23976" y="10664"/>
                </a:cubicBezTo>
                <a:cubicBezTo>
                  <a:pt x="24132" y="10664"/>
                  <a:pt x="24293" y="10604"/>
                  <a:pt x="24425" y="10472"/>
                </a:cubicBezTo>
                <a:cubicBezTo>
                  <a:pt x="24790" y="10079"/>
                  <a:pt x="24509" y="9434"/>
                  <a:pt x="23948" y="9434"/>
                </a:cubicBezTo>
                <a:close/>
                <a:moveTo>
                  <a:pt x="29366" y="9883"/>
                </a:moveTo>
                <a:cubicBezTo>
                  <a:pt x="29310" y="9995"/>
                  <a:pt x="29141" y="10135"/>
                  <a:pt x="29113" y="10276"/>
                </a:cubicBezTo>
                <a:lnTo>
                  <a:pt x="29085" y="10276"/>
                </a:lnTo>
                <a:cubicBezTo>
                  <a:pt x="29032" y="10461"/>
                  <a:pt x="29204" y="10671"/>
                  <a:pt x="29412" y="10671"/>
                </a:cubicBezTo>
                <a:cubicBezTo>
                  <a:pt x="29425" y="10671"/>
                  <a:pt x="29437" y="10670"/>
                  <a:pt x="29450" y="10669"/>
                </a:cubicBezTo>
                <a:cubicBezTo>
                  <a:pt x="29647" y="10669"/>
                  <a:pt x="29815" y="10528"/>
                  <a:pt x="29815" y="10304"/>
                </a:cubicBezTo>
                <a:cubicBezTo>
                  <a:pt x="29815" y="10079"/>
                  <a:pt x="29703" y="9967"/>
                  <a:pt x="29366" y="9883"/>
                </a:cubicBezTo>
                <a:close/>
                <a:moveTo>
                  <a:pt x="19007" y="10107"/>
                </a:moveTo>
                <a:lnTo>
                  <a:pt x="19259" y="10697"/>
                </a:lnTo>
                <a:lnTo>
                  <a:pt x="18754" y="10950"/>
                </a:lnTo>
                <a:lnTo>
                  <a:pt x="18417" y="10444"/>
                </a:lnTo>
                <a:lnTo>
                  <a:pt x="19007" y="10107"/>
                </a:lnTo>
                <a:close/>
                <a:moveTo>
                  <a:pt x="30664" y="10525"/>
                </a:moveTo>
                <a:cubicBezTo>
                  <a:pt x="30591" y="10525"/>
                  <a:pt x="30533" y="10651"/>
                  <a:pt x="30405" y="10753"/>
                </a:cubicBezTo>
                <a:cubicBezTo>
                  <a:pt x="30533" y="10830"/>
                  <a:pt x="30614" y="10953"/>
                  <a:pt x="30691" y="10953"/>
                </a:cubicBezTo>
                <a:cubicBezTo>
                  <a:pt x="30699" y="10953"/>
                  <a:pt x="30706" y="10952"/>
                  <a:pt x="30714" y="10950"/>
                </a:cubicBezTo>
                <a:cubicBezTo>
                  <a:pt x="30798" y="10921"/>
                  <a:pt x="30882" y="10809"/>
                  <a:pt x="30938" y="10725"/>
                </a:cubicBezTo>
                <a:cubicBezTo>
                  <a:pt x="30854" y="10669"/>
                  <a:pt x="30798" y="10528"/>
                  <a:pt x="30686" y="10528"/>
                </a:cubicBezTo>
                <a:cubicBezTo>
                  <a:pt x="30678" y="10526"/>
                  <a:pt x="30671" y="10525"/>
                  <a:pt x="30664" y="10525"/>
                </a:cubicBezTo>
                <a:close/>
                <a:moveTo>
                  <a:pt x="25243" y="9843"/>
                </a:moveTo>
                <a:cubicBezTo>
                  <a:pt x="25095" y="9843"/>
                  <a:pt x="24942" y="9899"/>
                  <a:pt x="24818" y="10023"/>
                </a:cubicBezTo>
                <a:cubicBezTo>
                  <a:pt x="24481" y="10388"/>
                  <a:pt x="24734" y="11006"/>
                  <a:pt x="25239" y="11006"/>
                </a:cubicBezTo>
                <a:cubicBezTo>
                  <a:pt x="25548" y="10978"/>
                  <a:pt x="25801" y="10725"/>
                  <a:pt x="25801" y="10416"/>
                </a:cubicBezTo>
                <a:lnTo>
                  <a:pt x="25801" y="10388"/>
                </a:lnTo>
                <a:cubicBezTo>
                  <a:pt x="25801" y="10054"/>
                  <a:pt x="25531" y="9843"/>
                  <a:pt x="25243" y="9843"/>
                </a:cubicBezTo>
                <a:close/>
                <a:moveTo>
                  <a:pt x="14767" y="10248"/>
                </a:moveTo>
                <a:lnTo>
                  <a:pt x="15020" y="10781"/>
                </a:lnTo>
                <a:lnTo>
                  <a:pt x="14487" y="11034"/>
                </a:lnTo>
                <a:lnTo>
                  <a:pt x="14234" y="10585"/>
                </a:lnTo>
                <a:lnTo>
                  <a:pt x="14767" y="10248"/>
                </a:lnTo>
                <a:close/>
                <a:moveTo>
                  <a:pt x="26502" y="10276"/>
                </a:moveTo>
                <a:cubicBezTo>
                  <a:pt x="26194" y="10276"/>
                  <a:pt x="25969" y="10500"/>
                  <a:pt x="25969" y="10781"/>
                </a:cubicBezTo>
                <a:cubicBezTo>
                  <a:pt x="25969" y="11107"/>
                  <a:pt x="26231" y="11328"/>
                  <a:pt x="26505" y="11328"/>
                </a:cubicBezTo>
                <a:cubicBezTo>
                  <a:pt x="26631" y="11328"/>
                  <a:pt x="26761" y="11281"/>
                  <a:pt x="26867" y="11174"/>
                </a:cubicBezTo>
                <a:cubicBezTo>
                  <a:pt x="27204" y="10837"/>
                  <a:pt x="26952" y="10276"/>
                  <a:pt x="26502" y="10276"/>
                </a:cubicBezTo>
                <a:close/>
                <a:moveTo>
                  <a:pt x="20298" y="10641"/>
                </a:moveTo>
                <a:lnTo>
                  <a:pt x="20579" y="11090"/>
                </a:lnTo>
                <a:lnTo>
                  <a:pt x="20017" y="11455"/>
                </a:lnTo>
                <a:lnTo>
                  <a:pt x="19765" y="10893"/>
                </a:lnTo>
                <a:lnTo>
                  <a:pt x="20298" y="10641"/>
                </a:lnTo>
                <a:close/>
                <a:moveTo>
                  <a:pt x="16059" y="10697"/>
                </a:moveTo>
                <a:lnTo>
                  <a:pt x="16368" y="11202"/>
                </a:lnTo>
                <a:lnTo>
                  <a:pt x="15778" y="11539"/>
                </a:lnTo>
                <a:lnTo>
                  <a:pt x="15525" y="10950"/>
                </a:lnTo>
                <a:lnTo>
                  <a:pt x="16059" y="10697"/>
                </a:lnTo>
                <a:close/>
                <a:moveTo>
                  <a:pt x="11819" y="10809"/>
                </a:moveTo>
                <a:lnTo>
                  <a:pt x="12072" y="11286"/>
                </a:lnTo>
                <a:lnTo>
                  <a:pt x="11539" y="11623"/>
                </a:lnTo>
                <a:lnTo>
                  <a:pt x="11286" y="11062"/>
                </a:lnTo>
                <a:lnTo>
                  <a:pt x="11819" y="10809"/>
                </a:lnTo>
                <a:close/>
                <a:moveTo>
                  <a:pt x="27846" y="10723"/>
                </a:moveTo>
                <a:cubicBezTo>
                  <a:pt x="27829" y="10723"/>
                  <a:pt x="27812" y="10723"/>
                  <a:pt x="27794" y="10725"/>
                </a:cubicBezTo>
                <a:cubicBezTo>
                  <a:pt x="27260" y="10781"/>
                  <a:pt x="27260" y="11595"/>
                  <a:pt x="27794" y="11651"/>
                </a:cubicBezTo>
                <a:cubicBezTo>
                  <a:pt x="27812" y="11653"/>
                  <a:pt x="27829" y="11654"/>
                  <a:pt x="27846" y="11654"/>
                </a:cubicBezTo>
                <a:cubicBezTo>
                  <a:pt x="28450" y="11654"/>
                  <a:pt x="28450" y="10723"/>
                  <a:pt x="27846" y="10723"/>
                </a:cubicBezTo>
                <a:close/>
                <a:moveTo>
                  <a:pt x="21561" y="10950"/>
                </a:moveTo>
                <a:lnTo>
                  <a:pt x="21870" y="11511"/>
                </a:lnTo>
                <a:lnTo>
                  <a:pt x="21309" y="11764"/>
                </a:lnTo>
                <a:lnTo>
                  <a:pt x="21056" y="11286"/>
                </a:lnTo>
                <a:lnTo>
                  <a:pt x="21561" y="10950"/>
                </a:lnTo>
                <a:close/>
                <a:moveTo>
                  <a:pt x="17294" y="11090"/>
                </a:moveTo>
                <a:lnTo>
                  <a:pt x="17575" y="11623"/>
                </a:lnTo>
                <a:lnTo>
                  <a:pt x="17126" y="11876"/>
                </a:lnTo>
                <a:lnTo>
                  <a:pt x="16761" y="11343"/>
                </a:lnTo>
                <a:lnTo>
                  <a:pt x="17294" y="11090"/>
                </a:lnTo>
                <a:close/>
                <a:moveTo>
                  <a:pt x="23583" y="10697"/>
                </a:moveTo>
                <a:cubicBezTo>
                  <a:pt x="23021" y="10697"/>
                  <a:pt x="22769" y="11371"/>
                  <a:pt x="23162" y="11764"/>
                </a:cubicBezTo>
                <a:cubicBezTo>
                  <a:pt x="23288" y="11890"/>
                  <a:pt x="23444" y="11947"/>
                  <a:pt x="23597" y="11947"/>
                </a:cubicBezTo>
                <a:cubicBezTo>
                  <a:pt x="23919" y="11947"/>
                  <a:pt x="24228" y="11695"/>
                  <a:pt x="24228" y="11315"/>
                </a:cubicBezTo>
                <a:cubicBezTo>
                  <a:pt x="24200" y="10978"/>
                  <a:pt x="23920" y="10697"/>
                  <a:pt x="23583" y="10697"/>
                </a:cubicBezTo>
                <a:close/>
                <a:moveTo>
                  <a:pt x="29015" y="11255"/>
                </a:moveTo>
                <a:cubicBezTo>
                  <a:pt x="28841" y="11255"/>
                  <a:pt x="28720" y="11415"/>
                  <a:pt x="28720" y="11623"/>
                </a:cubicBezTo>
                <a:cubicBezTo>
                  <a:pt x="28720" y="11812"/>
                  <a:pt x="28858" y="11980"/>
                  <a:pt x="29002" y="11980"/>
                </a:cubicBezTo>
                <a:cubicBezTo>
                  <a:pt x="29030" y="11980"/>
                  <a:pt x="29058" y="11974"/>
                  <a:pt x="29085" y="11960"/>
                </a:cubicBezTo>
                <a:cubicBezTo>
                  <a:pt x="29226" y="11904"/>
                  <a:pt x="29366" y="11792"/>
                  <a:pt x="29506" y="11679"/>
                </a:cubicBezTo>
                <a:lnTo>
                  <a:pt x="29478" y="11539"/>
                </a:lnTo>
                <a:cubicBezTo>
                  <a:pt x="29338" y="11455"/>
                  <a:pt x="29198" y="11286"/>
                  <a:pt x="29057" y="11258"/>
                </a:cubicBezTo>
                <a:cubicBezTo>
                  <a:pt x="29043" y="11256"/>
                  <a:pt x="29029" y="11255"/>
                  <a:pt x="29015" y="11255"/>
                </a:cubicBezTo>
                <a:close/>
                <a:moveTo>
                  <a:pt x="13055" y="11230"/>
                </a:moveTo>
                <a:lnTo>
                  <a:pt x="13392" y="11736"/>
                </a:lnTo>
                <a:lnTo>
                  <a:pt x="12858" y="11988"/>
                </a:lnTo>
                <a:lnTo>
                  <a:pt x="12606" y="11455"/>
                </a:lnTo>
                <a:lnTo>
                  <a:pt x="13055" y="11230"/>
                </a:lnTo>
                <a:close/>
                <a:moveTo>
                  <a:pt x="18585" y="11511"/>
                </a:moveTo>
                <a:lnTo>
                  <a:pt x="18838" y="11988"/>
                </a:lnTo>
                <a:lnTo>
                  <a:pt x="18361" y="12241"/>
                </a:lnTo>
                <a:lnTo>
                  <a:pt x="18108" y="11764"/>
                </a:lnTo>
                <a:lnTo>
                  <a:pt x="18585" y="11511"/>
                </a:lnTo>
                <a:close/>
                <a:moveTo>
                  <a:pt x="24846" y="11108"/>
                </a:moveTo>
                <a:cubicBezTo>
                  <a:pt x="24699" y="11108"/>
                  <a:pt x="24548" y="11164"/>
                  <a:pt x="24425" y="11286"/>
                </a:cubicBezTo>
                <a:cubicBezTo>
                  <a:pt x="24088" y="11651"/>
                  <a:pt x="24341" y="12269"/>
                  <a:pt x="24846" y="12269"/>
                </a:cubicBezTo>
                <a:cubicBezTo>
                  <a:pt x="25183" y="12241"/>
                  <a:pt x="25436" y="11988"/>
                  <a:pt x="25408" y="11679"/>
                </a:cubicBezTo>
                <a:cubicBezTo>
                  <a:pt x="25408" y="11326"/>
                  <a:pt x="25136" y="11108"/>
                  <a:pt x="24846" y="11108"/>
                </a:cubicBezTo>
                <a:close/>
                <a:moveTo>
                  <a:pt x="30366" y="11816"/>
                </a:moveTo>
                <a:cubicBezTo>
                  <a:pt x="30359" y="11816"/>
                  <a:pt x="30354" y="11817"/>
                  <a:pt x="30349" y="11820"/>
                </a:cubicBezTo>
                <a:cubicBezTo>
                  <a:pt x="30264" y="11820"/>
                  <a:pt x="30180" y="11904"/>
                  <a:pt x="30152" y="11988"/>
                </a:cubicBezTo>
                <a:cubicBezTo>
                  <a:pt x="30152" y="12073"/>
                  <a:pt x="30236" y="12157"/>
                  <a:pt x="30321" y="12325"/>
                </a:cubicBezTo>
                <a:cubicBezTo>
                  <a:pt x="30433" y="12157"/>
                  <a:pt x="30545" y="12073"/>
                  <a:pt x="30545" y="11988"/>
                </a:cubicBezTo>
                <a:cubicBezTo>
                  <a:pt x="30545" y="11937"/>
                  <a:pt x="30429" y="11816"/>
                  <a:pt x="30366" y="11816"/>
                </a:cubicBezTo>
                <a:close/>
                <a:moveTo>
                  <a:pt x="14346" y="11595"/>
                </a:moveTo>
                <a:lnTo>
                  <a:pt x="14655" y="12129"/>
                </a:lnTo>
                <a:lnTo>
                  <a:pt x="14122" y="12381"/>
                </a:lnTo>
                <a:lnTo>
                  <a:pt x="13813" y="11848"/>
                </a:lnTo>
                <a:lnTo>
                  <a:pt x="14346" y="11595"/>
                </a:lnTo>
                <a:close/>
                <a:moveTo>
                  <a:pt x="10107" y="11708"/>
                </a:moveTo>
                <a:lnTo>
                  <a:pt x="10360" y="12185"/>
                </a:lnTo>
                <a:lnTo>
                  <a:pt x="9882" y="12438"/>
                </a:lnTo>
                <a:lnTo>
                  <a:pt x="9630" y="11960"/>
                </a:lnTo>
                <a:lnTo>
                  <a:pt x="10107" y="11708"/>
                </a:lnTo>
                <a:close/>
                <a:moveTo>
                  <a:pt x="26109" y="11623"/>
                </a:moveTo>
                <a:cubicBezTo>
                  <a:pt x="25632" y="11623"/>
                  <a:pt x="25408" y="12185"/>
                  <a:pt x="25744" y="12494"/>
                </a:cubicBezTo>
                <a:cubicBezTo>
                  <a:pt x="25856" y="12605"/>
                  <a:pt x="25991" y="12655"/>
                  <a:pt x="26123" y="12655"/>
                </a:cubicBezTo>
                <a:cubicBezTo>
                  <a:pt x="26391" y="12655"/>
                  <a:pt x="26643" y="12448"/>
                  <a:pt x="26643" y="12129"/>
                </a:cubicBezTo>
                <a:cubicBezTo>
                  <a:pt x="26643" y="11848"/>
                  <a:pt x="26390" y="11623"/>
                  <a:pt x="26109" y="11623"/>
                </a:cubicBezTo>
                <a:close/>
                <a:moveTo>
                  <a:pt x="19905" y="11792"/>
                </a:moveTo>
                <a:lnTo>
                  <a:pt x="20186" y="12353"/>
                </a:lnTo>
                <a:lnTo>
                  <a:pt x="19624" y="12690"/>
                </a:lnTo>
                <a:lnTo>
                  <a:pt x="19372" y="12129"/>
                </a:lnTo>
                <a:lnTo>
                  <a:pt x="19905" y="11792"/>
                </a:lnTo>
                <a:close/>
                <a:moveTo>
                  <a:pt x="15666" y="11904"/>
                </a:moveTo>
                <a:lnTo>
                  <a:pt x="15918" y="12494"/>
                </a:lnTo>
                <a:lnTo>
                  <a:pt x="15413" y="12746"/>
                </a:lnTo>
                <a:lnTo>
                  <a:pt x="15076" y="12241"/>
                </a:lnTo>
                <a:lnTo>
                  <a:pt x="15666" y="11904"/>
                </a:lnTo>
                <a:close/>
                <a:moveTo>
                  <a:pt x="11426" y="12016"/>
                </a:moveTo>
                <a:lnTo>
                  <a:pt x="11763" y="12606"/>
                </a:lnTo>
                <a:lnTo>
                  <a:pt x="11174" y="12859"/>
                </a:lnTo>
                <a:lnTo>
                  <a:pt x="10921" y="12353"/>
                </a:lnTo>
                <a:lnTo>
                  <a:pt x="11426" y="12016"/>
                </a:lnTo>
                <a:close/>
                <a:moveTo>
                  <a:pt x="27345" y="12044"/>
                </a:moveTo>
                <a:lnTo>
                  <a:pt x="27345" y="12073"/>
                </a:lnTo>
                <a:cubicBezTo>
                  <a:pt x="26952" y="12073"/>
                  <a:pt x="26755" y="12578"/>
                  <a:pt x="27064" y="12859"/>
                </a:cubicBezTo>
                <a:cubicBezTo>
                  <a:pt x="27149" y="12936"/>
                  <a:pt x="27253" y="12971"/>
                  <a:pt x="27356" y="12971"/>
                </a:cubicBezTo>
                <a:cubicBezTo>
                  <a:pt x="27591" y="12971"/>
                  <a:pt x="27822" y="12787"/>
                  <a:pt x="27822" y="12494"/>
                </a:cubicBezTo>
                <a:cubicBezTo>
                  <a:pt x="27822" y="12241"/>
                  <a:pt x="27597" y="12044"/>
                  <a:pt x="27345" y="12044"/>
                </a:cubicBezTo>
                <a:close/>
                <a:moveTo>
                  <a:pt x="16929" y="12409"/>
                </a:moveTo>
                <a:lnTo>
                  <a:pt x="17182" y="12859"/>
                </a:lnTo>
                <a:lnTo>
                  <a:pt x="16648" y="13224"/>
                </a:lnTo>
                <a:lnTo>
                  <a:pt x="16424" y="12662"/>
                </a:lnTo>
                <a:lnTo>
                  <a:pt x="16929" y="12409"/>
                </a:lnTo>
                <a:close/>
                <a:moveTo>
                  <a:pt x="28692" y="12550"/>
                </a:moveTo>
                <a:cubicBezTo>
                  <a:pt x="28524" y="12606"/>
                  <a:pt x="28412" y="12718"/>
                  <a:pt x="28355" y="12887"/>
                </a:cubicBezTo>
                <a:cubicBezTo>
                  <a:pt x="28306" y="13060"/>
                  <a:pt x="28453" y="13233"/>
                  <a:pt x="28642" y="13233"/>
                </a:cubicBezTo>
                <a:cubicBezTo>
                  <a:pt x="28668" y="13233"/>
                  <a:pt x="28694" y="13230"/>
                  <a:pt x="28720" y="13224"/>
                </a:cubicBezTo>
                <a:cubicBezTo>
                  <a:pt x="28861" y="13224"/>
                  <a:pt x="29001" y="13055"/>
                  <a:pt x="29113" y="12943"/>
                </a:cubicBezTo>
                <a:lnTo>
                  <a:pt x="29113" y="12802"/>
                </a:lnTo>
                <a:cubicBezTo>
                  <a:pt x="28973" y="12718"/>
                  <a:pt x="28833" y="12550"/>
                  <a:pt x="28692" y="12550"/>
                </a:cubicBezTo>
                <a:close/>
                <a:moveTo>
                  <a:pt x="12690" y="12494"/>
                </a:moveTo>
                <a:lnTo>
                  <a:pt x="12942" y="12999"/>
                </a:lnTo>
                <a:lnTo>
                  <a:pt x="12437" y="13308"/>
                </a:lnTo>
                <a:lnTo>
                  <a:pt x="12128" y="12718"/>
                </a:lnTo>
                <a:lnTo>
                  <a:pt x="12690" y="12494"/>
                </a:lnTo>
                <a:close/>
                <a:moveTo>
                  <a:pt x="29956" y="13083"/>
                </a:moveTo>
                <a:cubicBezTo>
                  <a:pt x="29871" y="13083"/>
                  <a:pt x="29815" y="13224"/>
                  <a:pt x="29759" y="13280"/>
                </a:cubicBezTo>
                <a:cubicBezTo>
                  <a:pt x="29843" y="13336"/>
                  <a:pt x="29900" y="13448"/>
                  <a:pt x="29984" y="13448"/>
                </a:cubicBezTo>
                <a:cubicBezTo>
                  <a:pt x="30040" y="13448"/>
                  <a:pt x="30124" y="13336"/>
                  <a:pt x="30236" y="13252"/>
                </a:cubicBezTo>
                <a:cubicBezTo>
                  <a:pt x="30096" y="13167"/>
                  <a:pt x="30012" y="13083"/>
                  <a:pt x="29956" y="13083"/>
                </a:cubicBezTo>
                <a:close/>
                <a:moveTo>
                  <a:pt x="18192" y="12774"/>
                </a:moveTo>
                <a:lnTo>
                  <a:pt x="18445" y="13252"/>
                </a:lnTo>
                <a:lnTo>
                  <a:pt x="17968" y="13504"/>
                </a:lnTo>
                <a:lnTo>
                  <a:pt x="17715" y="13027"/>
                </a:lnTo>
                <a:lnTo>
                  <a:pt x="18192" y="12774"/>
                </a:lnTo>
                <a:close/>
                <a:moveTo>
                  <a:pt x="24481" y="12438"/>
                </a:moveTo>
                <a:cubicBezTo>
                  <a:pt x="23976" y="12438"/>
                  <a:pt x="23695" y="13055"/>
                  <a:pt x="24060" y="13420"/>
                </a:cubicBezTo>
                <a:cubicBezTo>
                  <a:pt x="24170" y="13539"/>
                  <a:pt x="24310" y="13593"/>
                  <a:pt x="24450" y="13593"/>
                </a:cubicBezTo>
                <a:cubicBezTo>
                  <a:pt x="24738" y="13593"/>
                  <a:pt x="25024" y="13367"/>
                  <a:pt x="25043" y="13027"/>
                </a:cubicBezTo>
                <a:cubicBezTo>
                  <a:pt x="25043" y="12718"/>
                  <a:pt x="24790" y="12438"/>
                  <a:pt x="24481" y="12438"/>
                </a:cubicBezTo>
                <a:close/>
                <a:moveTo>
                  <a:pt x="13953" y="12887"/>
                </a:moveTo>
                <a:lnTo>
                  <a:pt x="14234" y="13364"/>
                </a:lnTo>
                <a:lnTo>
                  <a:pt x="13757" y="13617"/>
                </a:lnTo>
                <a:lnTo>
                  <a:pt x="13504" y="13139"/>
                </a:lnTo>
                <a:lnTo>
                  <a:pt x="13953" y="12887"/>
                </a:lnTo>
                <a:close/>
                <a:moveTo>
                  <a:pt x="9714" y="12999"/>
                </a:moveTo>
                <a:lnTo>
                  <a:pt x="10051" y="13504"/>
                </a:lnTo>
                <a:lnTo>
                  <a:pt x="9517" y="13757"/>
                </a:lnTo>
                <a:lnTo>
                  <a:pt x="9180" y="13252"/>
                </a:lnTo>
                <a:lnTo>
                  <a:pt x="9714" y="12999"/>
                </a:lnTo>
                <a:close/>
                <a:moveTo>
                  <a:pt x="25787" y="12885"/>
                </a:moveTo>
                <a:cubicBezTo>
                  <a:pt x="25773" y="12885"/>
                  <a:pt x="25759" y="12885"/>
                  <a:pt x="25744" y="12887"/>
                </a:cubicBezTo>
                <a:cubicBezTo>
                  <a:pt x="25295" y="12887"/>
                  <a:pt x="25071" y="13420"/>
                  <a:pt x="25379" y="13757"/>
                </a:cubicBezTo>
                <a:cubicBezTo>
                  <a:pt x="25491" y="13868"/>
                  <a:pt x="25626" y="13918"/>
                  <a:pt x="25758" y="13918"/>
                </a:cubicBezTo>
                <a:cubicBezTo>
                  <a:pt x="26026" y="13918"/>
                  <a:pt x="26278" y="13712"/>
                  <a:pt x="26278" y="13392"/>
                </a:cubicBezTo>
                <a:cubicBezTo>
                  <a:pt x="26278" y="13126"/>
                  <a:pt x="26050" y="12885"/>
                  <a:pt x="25787" y="12885"/>
                </a:cubicBezTo>
                <a:close/>
                <a:moveTo>
                  <a:pt x="15216" y="13280"/>
                </a:moveTo>
                <a:lnTo>
                  <a:pt x="15497" y="13757"/>
                </a:lnTo>
                <a:lnTo>
                  <a:pt x="15020" y="14010"/>
                </a:lnTo>
                <a:lnTo>
                  <a:pt x="14767" y="13532"/>
                </a:lnTo>
                <a:lnTo>
                  <a:pt x="15216" y="13280"/>
                </a:lnTo>
                <a:close/>
                <a:moveTo>
                  <a:pt x="11005" y="13336"/>
                </a:moveTo>
                <a:lnTo>
                  <a:pt x="11258" y="13869"/>
                </a:lnTo>
                <a:lnTo>
                  <a:pt x="10809" y="14122"/>
                </a:lnTo>
                <a:lnTo>
                  <a:pt x="10444" y="13589"/>
                </a:lnTo>
                <a:lnTo>
                  <a:pt x="11005" y="13336"/>
                </a:lnTo>
                <a:close/>
                <a:moveTo>
                  <a:pt x="26986" y="13323"/>
                </a:moveTo>
                <a:cubicBezTo>
                  <a:pt x="26878" y="13323"/>
                  <a:pt x="26767" y="13361"/>
                  <a:pt x="26671" y="13448"/>
                </a:cubicBezTo>
                <a:cubicBezTo>
                  <a:pt x="26390" y="13729"/>
                  <a:pt x="26587" y="14206"/>
                  <a:pt x="27008" y="14206"/>
                </a:cubicBezTo>
                <a:cubicBezTo>
                  <a:pt x="27232" y="14206"/>
                  <a:pt x="27429" y="14038"/>
                  <a:pt x="27429" y="13785"/>
                </a:cubicBezTo>
                <a:cubicBezTo>
                  <a:pt x="27448" y="13514"/>
                  <a:pt x="27227" y="13323"/>
                  <a:pt x="26986" y="13323"/>
                </a:cubicBezTo>
                <a:close/>
                <a:moveTo>
                  <a:pt x="16564" y="13617"/>
                </a:moveTo>
                <a:lnTo>
                  <a:pt x="16817" y="14150"/>
                </a:lnTo>
                <a:lnTo>
                  <a:pt x="16283" y="14459"/>
                </a:lnTo>
                <a:lnTo>
                  <a:pt x="16031" y="13925"/>
                </a:lnTo>
                <a:lnTo>
                  <a:pt x="16564" y="13617"/>
                </a:lnTo>
                <a:close/>
                <a:moveTo>
                  <a:pt x="22780" y="13280"/>
                </a:moveTo>
                <a:cubicBezTo>
                  <a:pt x="22558" y="13280"/>
                  <a:pt x="22345" y="13397"/>
                  <a:pt x="22235" y="13617"/>
                </a:cubicBezTo>
                <a:cubicBezTo>
                  <a:pt x="22180" y="13671"/>
                  <a:pt x="22152" y="13753"/>
                  <a:pt x="22099" y="13809"/>
                </a:cubicBezTo>
                <a:lnTo>
                  <a:pt x="22099" y="13809"/>
                </a:lnTo>
                <a:cubicBezTo>
                  <a:pt x="22099" y="13810"/>
                  <a:pt x="22099" y="13812"/>
                  <a:pt x="22098" y="13813"/>
                </a:cubicBezTo>
                <a:lnTo>
                  <a:pt x="22123" y="13813"/>
                </a:lnTo>
                <a:cubicBezTo>
                  <a:pt x="22123" y="13897"/>
                  <a:pt x="22151" y="13982"/>
                  <a:pt x="22179" y="14038"/>
                </a:cubicBezTo>
                <a:cubicBezTo>
                  <a:pt x="22263" y="14319"/>
                  <a:pt x="22516" y="14515"/>
                  <a:pt x="22797" y="14515"/>
                </a:cubicBezTo>
                <a:cubicBezTo>
                  <a:pt x="23105" y="14487"/>
                  <a:pt x="23330" y="14262"/>
                  <a:pt x="23386" y="13982"/>
                </a:cubicBezTo>
                <a:cubicBezTo>
                  <a:pt x="23414" y="13673"/>
                  <a:pt x="23246" y="13392"/>
                  <a:pt x="22965" y="13308"/>
                </a:cubicBezTo>
                <a:cubicBezTo>
                  <a:pt x="22904" y="13289"/>
                  <a:pt x="22842" y="13280"/>
                  <a:pt x="22780" y="13280"/>
                </a:cubicBezTo>
                <a:close/>
                <a:moveTo>
                  <a:pt x="28271" y="13813"/>
                </a:moveTo>
                <a:cubicBezTo>
                  <a:pt x="28075" y="13813"/>
                  <a:pt x="27906" y="13954"/>
                  <a:pt x="27934" y="14178"/>
                </a:cubicBezTo>
                <a:cubicBezTo>
                  <a:pt x="27962" y="14319"/>
                  <a:pt x="28103" y="14431"/>
                  <a:pt x="28187" y="14543"/>
                </a:cubicBezTo>
                <a:lnTo>
                  <a:pt x="28355" y="14543"/>
                </a:lnTo>
                <a:cubicBezTo>
                  <a:pt x="28440" y="14403"/>
                  <a:pt x="28580" y="14290"/>
                  <a:pt x="28608" y="14150"/>
                </a:cubicBezTo>
                <a:cubicBezTo>
                  <a:pt x="28636" y="13954"/>
                  <a:pt x="28496" y="13813"/>
                  <a:pt x="28271" y="13813"/>
                </a:cubicBezTo>
                <a:close/>
                <a:moveTo>
                  <a:pt x="12325" y="13729"/>
                </a:moveTo>
                <a:lnTo>
                  <a:pt x="12577" y="14262"/>
                </a:lnTo>
                <a:lnTo>
                  <a:pt x="12044" y="14599"/>
                </a:lnTo>
                <a:lnTo>
                  <a:pt x="11791" y="14066"/>
                </a:lnTo>
                <a:lnTo>
                  <a:pt x="12325" y="13729"/>
                </a:lnTo>
                <a:close/>
                <a:moveTo>
                  <a:pt x="17799" y="14038"/>
                </a:moveTo>
                <a:lnTo>
                  <a:pt x="18136" y="14571"/>
                </a:lnTo>
                <a:lnTo>
                  <a:pt x="17603" y="14824"/>
                </a:lnTo>
                <a:lnTo>
                  <a:pt x="17350" y="14290"/>
                </a:lnTo>
                <a:lnTo>
                  <a:pt x="17799" y="14038"/>
                </a:lnTo>
                <a:close/>
                <a:moveTo>
                  <a:pt x="24032" y="13701"/>
                </a:moveTo>
                <a:cubicBezTo>
                  <a:pt x="23723" y="13701"/>
                  <a:pt x="23470" y="13954"/>
                  <a:pt x="23442" y="14262"/>
                </a:cubicBezTo>
                <a:cubicBezTo>
                  <a:pt x="23442" y="14609"/>
                  <a:pt x="23732" y="14849"/>
                  <a:pt x="24032" y="14849"/>
                </a:cubicBezTo>
                <a:cubicBezTo>
                  <a:pt x="24170" y="14849"/>
                  <a:pt x="24310" y="14798"/>
                  <a:pt x="24425" y="14683"/>
                </a:cubicBezTo>
                <a:cubicBezTo>
                  <a:pt x="24790" y="14347"/>
                  <a:pt x="24537" y="13701"/>
                  <a:pt x="24032" y="13701"/>
                </a:cubicBezTo>
                <a:close/>
                <a:moveTo>
                  <a:pt x="13588" y="14178"/>
                </a:moveTo>
                <a:lnTo>
                  <a:pt x="13841" y="14655"/>
                </a:lnTo>
                <a:lnTo>
                  <a:pt x="13364" y="14908"/>
                </a:lnTo>
                <a:lnTo>
                  <a:pt x="13111" y="14431"/>
                </a:lnTo>
                <a:lnTo>
                  <a:pt x="13588" y="14178"/>
                </a:lnTo>
                <a:close/>
                <a:moveTo>
                  <a:pt x="9349" y="14290"/>
                </a:moveTo>
                <a:lnTo>
                  <a:pt x="9602" y="14740"/>
                </a:lnTo>
                <a:lnTo>
                  <a:pt x="9068" y="15077"/>
                </a:lnTo>
                <a:lnTo>
                  <a:pt x="8844" y="14543"/>
                </a:lnTo>
                <a:lnTo>
                  <a:pt x="9349" y="14290"/>
                </a:lnTo>
                <a:close/>
                <a:moveTo>
                  <a:pt x="25358" y="14149"/>
                </a:moveTo>
                <a:cubicBezTo>
                  <a:pt x="25346" y="14149"/>
                  <a:pt x="25335" y="14149"/>
                  <a:pt x="25323" y="14150"/>
                </a:cubicBezTo>
                <a:cubicBezTo>
                  <a:pt x="25071" y="14150"/>
                  <a:pt x="24846" y="14375"/>
                  <a:pt x="24846" y="14655"/>
                </a:cubicBezTo>
                <a:cubicBezTo>
                  <a:pt x="24846" y="14961"/>
                  <a:pt x="25107" y="15163"/>
                  <a:pt x="25370" y="15163"/>
                </a:cubicBezTo>
                <a:cubicBezTo>
                  <a:pt x="25494" y="15163"/>
                  <a:pt x="25618" y="15119"/>
                  <a:pt x="25716" y="15020"/>
                </a:cubicBezTo>
                <a:cubicBezTo>
                  <a:pt x="26018" y="14692"/>
                  <a:pt x="25811" y="14149"/>
                  <a:pt x="25358" y="14149"/>
                </a:cubicBezTo>
                <a:close/>
                <a:moveTo>
                  <a:pt x="19091" y="14431"/>
                </a:moveTo>
                <a:lnTo>
                  <a:pt x="19372" y="14964"/>
                </a:lnTo>
                <a:lnTo>
                  <a:pt x="18894" y="15245"/>
                </a:lnTo>
                <a:lnTo>
                  <a:pt x="18529" y="14683"/>
                </a:lnTo>
                <a:lnTo>
                  <a:pt x="19091" y="14431"/>
                </a:lnTo>
                <a:close/>
                <a:moveTo>
                  <a:pt x="14851" y="14543"/>
                </a:moveTo>
                <a:lnTo>
                  <a:pt x="15188" y="15048"/>
                </a:lnTo>
                <a:lnTo>
                  <a:pt x="14655" y="15301"/>
                </a:lnTo>
                <a:lnTo>
                  <a:pt x="14402" y="14796"/>
                </a:lnTo>
                <a:lnTo>
                  <a:pt x="14851" y="14543"/>
                </a:lnTo>
                <a:close/>
                <a:moveTo>
                  <a:pt x="10612" y="14655"/>
                </a:moveTo>
                <a:lnTo>
                  <a:pt x="10893" y="15133"/>
                </a:lnTo>
                <a:lnTo>
                  <a:pt x="10388" y="15385"/>
                </a:lnTo>
                <a:lnTo>
                  <a:pt x="10135" y="14908"/>
                </a:lnTo>
                <a:lnTo>
                  <a:pt x="10612" y="14655"/>
                </a:lnTo>
                <a:close/>
                <a:moveTo>
                  <a:pt x="26619" y="14605"/>
                </a:moveTo>
                <a:cubicBezTo>
                  <a:pt x="26411" y="14605"/>
                  <a:pt x="26207" y="14740"/>
                  <a:pt x="26194" y="15020"/>
                </a:cubicBezTo>
                <a:cubicBezTo>
                  <a:pt x="26179" y="15326"/>
                  <a:pt x="26406" y="15481"/>
                  <a:pt x="26632" y="15481"/>
                </a:cubicBezTo>
                <a:cubicBezTo>
                  <a:pt x="26841" y="15481"/>
                  <a:pt x="27050" y="15347"/>
                  <a:pt x="27064" y="15077"/>
                </a:cubicBezTo>
                <a:cubicBezTo>
                  <a:pt x="27079" y="14768"/>
                  <a:pt x="26847" y="14605"/>
                  <a:pt x="26619" y="14605"/>
                </a:cubicBezTo>
                <a:close/>
                <a:moveTo>
                  <a:pt x="19512" y="13055"/>
                </a:moveTo>
                <a:cubicBezTo>
                  <a:pt x="19699" y="13514"/>
                  <a:pt x="19927" y="13747"/>
                  <a:pt x="20196" y="13747"/>
                </a:cubicBezTo>
                <a:cubicBezTo>
                  <a:pt x="20372" y="13747"/>
                  <a:pt x="20565" y="13648"/>
                  <a:pt x="20775" y="13448"/>
                </a:cubicBezTo>
                <a:lnTo>
                  <a:pt x="21140" y="14122"/>
                </a:lnTo>
                <a:cubicBezTo>
                  <a:pt x="20831" y="14122"/>
                  <a:pt x="20579" y="14319"/>
                  <a:pt x="20523" y="14599"/>
                </a:cubicBezTo>
                <a:cubicBezTo>
                  <a:pt x="20410" y="14880"/>
                  <a:pt x="20523" y="15189"/>
                  <a:pt x="20803" y="15357"/>
                </a:cubicBezTo>
                <a:lnTo>
                  <a:pt x="20101" y="15638"/>
                </a:lnTo>
                <a:lnTo>
                  <a:pt x="19821" y="15105"/>
                </a:lnTo>
                <a:cubicBezTo>
                  <a:pt x="20186" y="15048"/>
                  <a:pt x="20438" y="14768"/>
                  <a:pt x="20466" y="14431"/>
                </a:cubicBezTo>
                <a:cubicBezTo>
                  <a:pt x="20466" y="14150"/>
                  <a:pt x="20326" y="13897"/>
                  <a:pt x="20073" y="13813"/>
                </a:cubicBezTo>
                <a:cubicBezTo>
                  <a:pt x="19973" y="13763"/>
                  <a:pt x="19866" y="13738"/>
                  <a:pt x="19760" y="13738"/>
                </a:cubicBezTo>
                <a:cubicBezTo>
                  <a:pt x="19570" y="13738"/>
                  <a:pt x="19386" y="13819"/>
                  <a:pt x="19259" y="13982"/>
                </a:cubicBezTo>
                <a:lnTo>
                  <a:pt x="18978" y="13420"/>
                </a:lnTo>
                <a:lnTo>
                  <a:pt x="19512" y="13055"/>
                </a:lnTo>
                <a:close/>
                <a:moveTo>
                  <a:pt x="16171" y="14880"/>
                </a:moveTo>
                <a:lnTo>
                  <a:pt x="16508" y="15442"/>
                </a:lnTo>
                <a:lnTo>
                  <a:pt x="15890" y="15694"/>
                </a:lnTo>
                <a:lnTo>
                  <a:pt x="15581" y="15189"/>
                </a:lnTo>
                <a:lnTo>
                  <a:pt x="16171" y="14880"/>
                </a:lnTo>
                <a:close/>
                <a:moveTo>
                  <a:pt x="11932" y="14964"/>
                </a:moveTo>
                <a:lnTo>
                  <a:pt x="12184" y="15526"/>
                </a:lnTo>
                <a:lnTo>
                  <a:pt x="11651" y="15778"/>
                </a:lnTo>
                <a:lnTo>
                  <a:pt x="11398" y="15329"/>
                </a:lnTo>
                <a:lnTo>
                  <a:pt x="11932" y="14964"/>
                </a:lnTo>
                <a:close/>
                <a:moveTo>
                  <a:pt x="22388" y="14556"/>
                </a:moveTo>
                <a:cubicBezTo>
                  <a:pt x="22184" y="14556"/>
                  <a:pt x="21974" y="14666"/>
                  <a:pt x="21870" y="14852"/>
                </a:cubicBezTo>
                <a:cubicBezTo>
                  <a:pt x="21814" y="14908"/>
                  <a:pt x="21786" y="14992"/>
                  <a:pt x="21730" y="15077"/>
                </a:cubicBezTo>
                <a:cubicBezTo>
                  <a:pt x="21758" y="15161"/>
                  <a:pt x="21786" y="15245"/>
                  <a:pt x="21814" y="15329"/>
                </a:cubicBezTo>
                <a:cubicBezTo>
                  <a:pt x="21898" y="15610"/>
                  <a:pt x="22151" y="15778"/>
                  <a:pt x="22432" y="15778"/>
                </a:cubicBezTo>
                <a:cubicBezTo>
                  <a:pt x="22712" y="15750"/>
                  <a:pt x="22965" y="15526"/>
                  <a:pt x="22993" y="15245"/>
                </a:cubicBezTo>
                <a:cubicBezTo>
                  <a:pt x="23021" y="14964"/>
                  <a:pt x="22881" y="14683"/>
                  <a:pt x="22600" y="14599"/>
                </a:cubicBezTo>
                <a:cubicBezTo>
                  <a:pt x="22534" y="14570"/>
                  <a:pt x="22461" y="14556"/>
                  <a:pt x="22388" y="14556"/>
                </a:cubicBezTo>
                <a:close/>
                <a:moveTo>
                  <a:pt x="27856" y="15186"/>
                </a:moveTo>
                <a:cubicBezTo>
                  <a:pt x="27474" y="15186"/>
                  <a:pt x="27474" y="15782"/>
                  <a:pt x="27856" y="15782"/>
                </a:cubicBezTo>
                <a:cubicBezTo>
                  <a:pt x="27872" y="15782"/>
                  <a:pt x="27889" y="15781"/>
                  <a:pt x="27906" y="15778"/>
                </a:cubicBezTo>
                <a:cubicBezTo>
                  <a:pt x="27990" y="15778"/>
                  <a:pt x="28131" y="15638"/>
                  <a:pt x="28243" y="15554"/>
                </a:cubicBezTo>
                <a:lnTo>
                  <a:pt x="28243" y="15413"/>
                </a:lnTo>
                <a:cubicBezTo>
                  <a:pt x="28131" y="15329"/>
                  <a:pt x="27990" y="15189"/>
                  <a:pt x="27906" y="15189"/>
                </a:cubicBezTo>
                <a:cubicBezTo>
                  <a:pt x="27889" y="15187"/>
                  <a:pt x="27872" y="15186"/>
                  <a:pt x="27856" y="15186"/>
                </a:cubicBezTo>
                <a:close/>
                <a:moveTo>
                  <a:pt x="7636" y="15161"/>
                </a:moveTo>
                <a:lnTo>
                  <a:pt x="7917" y="15638"/>
                </a:lnTo>
                <a:lnTo>
                  <a:pt x="7440" y="15891"/>
                </a:lnTo>
                <a:lnTo>
                  <a:pt x="7159" y="15413"/>
                </a:lnTo>
                <a:lnTo>
                  <a:pt x="7636" y="15161"/>
                </a:lnTo>
                <a:close/>
                <a:moveTo>
                  <a:pt x="23639" y="14964"/>
                </a:moveTo>
                <a:cubicBezTo>
                  <a:pt x="23134" y="14964"/>
                  <a:pt x="22881" y="15582"/>
                  <a:pt x="23246" y="15947"/>
                </a:cubicBezTo>
                <a:cubicBezTo>
                  <a:pt x="23361" y="16062"/>
                  <a:pt x="23501" y="16113"/>
                  <a:pt x="23638" y="16113"/>
                </a:cubicBezTo>
                <a:cubicBezTo>
                  <a:pt x="23936" y="16113"/>
                  <a:pt x="24220" y="15872"/>
                  <a:pt x="24200" y="15526"/>
                </a:cubicBezTo>
                <a:cubicBezTo>
                  <a:pt x="24200" y="15217"/>
                  <a:pt x="23948" y="14964"/>
                  <a:pt x="23639" y="14964"/>
                </a:cubicBezTo>
                <a:close/>
                <a:moveTo>
                  <a:pt x="17434" y="15329"/>
                </a:moveTo>
                <a:lnTo>
                  <a:pt x="17687" y="15835"/>
                </a:lnTo>
                <a:lnTo>
                  <a:pt x="17154" y="16171"/>
                </a:lnTo>
                <a:lnTo>
                  <a:pt x="16845" y="15554"/>
                </a:lnTo>
                <a:lnTo>
                  <a:pt x="17434" y="15329"/>
                </a:lnTo>
                <a:close/>
                <a:moveTo>
                  <a:pt x="13195" y="15442"/>
                </a:moveTo>
                <a:lnTo>
                  <a:pt x="13532" y="15947"/>
                </a:lnTo>
                <a:lnTo>
                  <a:pt x="12942" y="16284"/>
                </a:lnTo>
                <a:lnTo>
                  <a:pt x="12690" y="15694"/>
                </a:lnTo>
                <a:lnTo>
                  <a:pt x="13195" y="15442"/>
                </a:lnTo>
                <a:close/>
                <a:moveTo>
                  <a:pt x="8956" y="15498"/>
                </a:moveTo>
                <a:lnTo>
                  <a:pt x="9208" y="16031"/>
                </a:lnTo>
                <a:lnTo>
                  <a:pt x="8703" y="16368"/>
                </a:lnTo>
                <a:lnTo>
                  <a:pt x="8450" y="15835"/>
                </a:lnTo>
                <a:lnTo>
                  <a:pt x="8956" y="15498"/>
                </a:lnTo>
                <a:close/>
                <a:moveTo>
                  <a:pt x="24878" y="15411"/>
                </a:moveTo>
                <a:cubicBezTo>
                  <a:pt x="24218" y="15411"/>
                  <a:pt x="24218" y="16426"/>
                  <a:pt x="24878" y="16426"/>
                </a:cubicBezTo>
                <a:cubicBezTo>
                  <a:pt x="24895" y="16426"/>
                  <a:pt x="24912" y="16426"/>
                  <a:pt x="24930" y="16424"/>
                </a:cubicBezTo>
                <a:cubicBezTo>
                  <a:pt x="25548" y="16368"/>
                  <a:pt x="25548" y="15470"/>
                  <a:pt x="24930" y="15413"/>
                </a:cubicBezTo>
                <a:cubicBezTo>
                  <a:pt x="24912" y="15412"/>
                  <a:pt x="24895" y="15411"/>
                  <a:pt x="24878" y="15411"/>
                </a:cubicBezTo>
                <a:close/>
                <a:moveTo>
                  <a:pt x="18726" y="15750"/>
                </a:moveTo>
                <a:lnTo>
                  <a:pt x="19007" y="16228"/>
                </a:lnTo>
                <a:lnTo>
                  <a:pt x="18501" y="16508"/>
                </a:lnTo>
                <a:lnTo>
                  <a:pt x="18220" y="16003"/>
                </a:lnTo>
                <a:lnTo>
                  <a:pt x="18726" y="15750"/>
                </a:lnTo>
                <a:close/>
                <a:moveTo>
                  <a:pt x="14458" y="15835"/>
                </a:moveTo>
                <a:lnTo>
                  <a:pt x="14739" y="16340"/>
                </a:lnTo>
                <a:lnTo>
                  <a:pt x="14290" y="16621"/>
                </a:lnTo>
                <a:lnTo>
                  <a:pt x="13925" y="16087"/>
                </a:lnTo>
                <a:lnTo>
                  <a:pt x="14458" y="15835"/>
                </a:lnTo>
                <a:close/>
                <a:moveTo>
                  <a:pt x="10219" y="15947"/>
                </a:moveTo>
                <a:lnTo>
                  <a:pt x="10556" y="16452"/>
                </a:lnTo>
                <a:lnTo>
                  <a:pt x="10023" y="16705"/>
                </a:lnTo>
                <a:lnTo>
                  <a:pt x="9770" y="16171"/>
                </a:lnTo>
                <a:lnTo>
                  <a:pt x="10219" y="15947"/>
                </a:lnTo>
                <a:close/>
                <a:moveTo>
                  <a:pt x="26275" y="15944"/>
                </a:moveTo>
                <a:cubicBezTo>
                  <a:pt x="26258" y="15944"/>
                  <a:pt x="26240" y="15945"/>
                  <a:pt x="26222" y="15947"/>
                </a:cubicBezTo>
                <a:cubicBezTo>
                  <a:pt x="25997" y="15947"/>
                  <a:pt x="25829" y="16115"/>
                  <a:pt x="25829" y="16340"/>
                </a:cubicBezTo>
                <a:cubicBezTo>
                  <a:pt x="25801" y="16565"/>
                  <a:pt x="25997" y="16761"/>
                  <a:pt x="26222" y="16761"/>
                </a:cubicBezTo>
                <a:cubicBezTo>
                  <a:pt x="26240" y="16763"/>
                  <a:pt x="26258" y="16763"/>
                  <a:pt x="26275" y="16763"/>
                </a:cubicBezTo>
                <a:cubicBezTo>
                  <a:pt x="26822" y="16763"/>
                  <a:pt x="26822" y="15944"/>
                  <a:pt x="26275" y="15944"/>
                </a:cubicBezTo>
                <a:close/>
                <a:moveTo>
                  <a:pt x="19989" y="16059"/>
                </a:moveTo>
                <a:lnTo>
                  <a:pt x="20326" y="16621"/>
                </a:lnTo>
                <a:lnTo>
                  <a:pt x="19736" y="16929"/>
                </a:lnTo>
                <a:lnTo>
                  <a:pt x="19484" y="16368"/>
                </a:lnTo>
                <a:lnTo>
                  <a:pt x="19989" y="16059"/>
                </a:lnTo>
                <a:close/>
                <a:moveTo>
                  <a:pt x="15722" y="16228"/>
                </a:moveTo>
                <a:lnTo>
                  <a:pt x="16003" y="16705"/>
                </a:lnTo>
                <a:lnTo>
                  <a:pt x="15525" y="16958"/>
                </a:lnTo>
                <a:lnTo>
                  <a:pt x="15273" y="16508"/>
                </a:lnTo>
                <a:lnTo>
                  <a:pt x="15722" y="16228"/>
                </a:lnTo>
                <a:close/>
                <a:moveTo>
                  <a:pt x="27513" y="16452"/>
                </a:moveTo>
                <a:cubicBezTo>
                  <a:pt x="27401" y="16452"/>
                  <a:pt x="27317" y="16621"/>
                  <a:pt x="27204" y="16705"/>
                </a:cubicBezTo>
                <a:cubicBezTo>
                  <a:pt x="27317" y="16817"/>
                  <a:pt x="27401" y="16958"/>
                  <a:pt x="27513" y="16986"/>
                </a:cubicBezTo>
                <a:cubicBezTo>
                  <a:pt x="27522" y="16988"/>
                  <a:pt x="27530" y="16989"/>
                  <a:pt x="27538" y="16989"/>
                </a:cubicBezTo>
                <a:cubicBezTo>
                  <a:pt x="27639" y="16989"/>
                  <a:pt x="27724" y="16837"/>
                  <a:pt x="27906" y="16733"/>
                </a:cubicBezTo>
                <a:cubicBezTo>
                  <a:pt x="27738" y="16621"/>
                  <a:pt x="27625" y="16480"/>
                  <a:pt x="27513" y="16480"/>
                </a:cubicBezTo>
                <a:lnTo>
                  <a:pt x="27513" y="16452"/>
                </a:lnTo>
                <a:close/>
                <a:moveTo>
                  <a:pt x="22011" y="15835"/>
                </a:moveTo>
                <a:cubicBezTo>
                  <a:pt x="21477" y="15835"/>
                  <a:pt x="21196" y="16480"/>
                  <a:pt x="21589" y="16873"/>
                </a:cubicBezTo>
                <a:cubicBezTo>
                  <a:pt x="21707" y="17000"/>
                  <a:pt x="21856" y="17057"/>
                  <a:pt x="22004" y="17057"/>
                </a:cubicBezTo>
                <a:cubicBezTo>
                  <a:pt x="22315" y="17057"/>
                  <a:pt x="22619" y="16805"/>
                  <a:pt x="22600" y="16424"/>
                </a:cubicBezTo>
                <a:cubicBezTo>
                  <a:pt x="22600" y="16115"/>
                  <a:pt x="22347" y="15835"/>
                  <a:pt x="22011" y="15835"/>
                </a:cubicBezTo>
                <a:close/>
                <a:moveTo>
                  <a:pt x="11483" y="16340"/>
                </a:moveTo>
                <a:lnTo>
                  <a:pt x="11819" y="16845"/>
                </a:lnTo>
                <a:lnTo>
                  <a:pt x="11286" y="17098"/>
                </a:lnTo>
                <a:lnTo>
                  <a:pt x="10949" y="16593"/>
                </a:lnTo>
                <a:lnTo>
                  <a:pt x="11483" y="16340"/>
                </a:lnTo>
                <a:close/>
                <a:moveTo>
                  <a:pt x="7271" y="16424"/>
                </a:moveTo>
                <a:lnTo>
                  <a:pt x="7524" y="16901"/>
                </a:lnTo>
                <a:lnTo>
                  <a:pt x="7047" y="17154"/>
                </a:lnTo>
                <a:lnTo>
                  <a:pt x="6794" y="16677"/>
                </a:lnTo>
                <a:lnTo>
                  <a:pt x="7271" y="16424"/>
                </a:lnTo>
                <a:close/>
                <a:moveTo>
                  <a:pt x="23293" y="16254"/>
                </a:moveTo>
                <a:cubicBezTo>
                  <a:pt x="23277" y="16254"/>
                  <a:pt x="23262" y="16254"/>
                  <a:pt x="23246" y="16256"/>
                </a:cubicBezTo>
                <a:cubicBezTo>
                  <a:pt x="22740" y="16256"/>
                  <a:pt x="22516" y="16873"/>
                  <a:pt x="22881" y="17210"/>
                </a:cubicBezTo>
                <a:cubicBezTo>
                  <a:pt x="22995" y="17316"/>
                  <a:pt x="23132" y="17364"/>
                  <a:pt x="23266" y="17364"/>
                </a:cubicBezTo>
                <a:cubicBezTo>
                  <a:pt x="23558" y="17364"/>
                  <a:pt x="23835" y="17136"/>
                  <a:pt x="23835" y="16789"/>
                </a:cubicBezTo>
                <a:cubicBezTo>
                  <a:pt x="23809" y="16496"/>
                  <a:pt x="23580" y="16254"/>
                  <a:pt x="23293" y="16254"/>
                </a:cubicBezTo>
                <a:close/>
                <a:moveTo>
                  <a:pt x="17069" y="16565"/>
                </a:moveTo>
                <a:lnTo>
                  <a:pt x="17322" y="17098"/>
                </a:lnTo>
                <a:lnTo>
                  <a:pt x="16789" y="17379"/>
                </a:lnTo>
                <a:lnTo>
                  <a:pt x="16536" y="16929"/>
                </a:lnTo>
                <a:lnTo>
                  <a:pt x="17069" y="16565"/>
                </a:lnTo>
                <a:close/>
                <a:moveTo>
                  <a:pt x="12830" y="16649"/>
                </a:moveTo>
                <a:lnTo>
                  <a:pt x="13055" y="17238"/>
                </a:lnTo>
                <a:lnTo>
                  <a:pt x="12549" y="17463"/>
                </a:lnTo>
                <a:lnTo>
                  <a:pt x="12241" y="16958"/>
                </a:lnTo>
                <a:lnTo>
                  <a:pt x="12830" y="16649"/>
                </a:lnTo>
                <a:close/>
                <a:moveTo>
                  <a:pt x="8563" y="16761"/>
                </a:moveTo>
                <a:lnTo>
                  <a:pt x="8900" y="17351"/>
                </a:lnTo>
                <a:lnTo>
                  <a:pt x="8310" y="17603"/>
                </a:lnTo>
                <a:lnTo>
                  <a:pt x="8085" y="17098"/>
                </a:lnTo>
                <a:lnTo>
                  <a:pt x="8563" y="16761"/>
                </a:lnTo>
                <a:close/>
                <a:moveTo>
                  <a:pt x="24503" y="16760"/>
                </a:moveTo>
                <a:cubicBezTo>
                  <a:pt x="24077" y="16760"/>
                  <a:pt x="23871" y="17274"/>
                  <a:pt x="24172" y="17575"/>
                </a:cubicBezTo>
                <a:cubicBezTo>
                  <a:pt x="24275" y="17678"/>
                  <a:pt x="24403" y="17725"/>
                  <a:pt x="24528" y="17725"/>
                </a:cubicBezTo>
                <a:cubicBezTo>
                  <a:pt x="24777" y="17725"/>
                  <a:pt x="25015" y="17538"/>
                  <a:pt x="25015" y="17238"/>
                </a:cubicBezTo>
                <a:cubicBezTo>
                  <a:pt x="25015" y="16986"/>
                  <a:pt x="24790" y="16761"/>
                  <a:pt x="24537" y="16761"/>
                </a:cubicBezTo>
                <a:cubicBezTo>
                  <a:pt x="24526" y="16760"/>
                  <a:pt x="24515" y="16760"/>
                  <a:pt x="24503" y="16760"/>
                </a:cubicBezTo>
                <a:close/>
                <a:moveTo>
                  <a:pt x="14122" y="17126"/>
                </a:moveTo>
                <a:lnTo>
                  <a:pt x="14374" y="17575"/>
                </a:lnTo>
                <a:lnTo>
                  <a:pt x="13841" y="17912"/>
                </a:lnTo>
                <a:lnTo>
                  <a:pt x="13588" y="17379"/>
                </a:lnTo>
                <a:lnTo>
                  <a:pt x="14122" y="17126"/>
                </a:lnTo>
                <a:close/>
                <a:moveTo>
                  <a:pt x="18333" y="17014"/>
                </a:moveTo>
                <a:lnTo>
                  <a:pt x="18613" y="17519"/>
                </a:lnTo>
                <a:cubicBezTo>
                  <a:pt x="18389" y="17603"/>
                  <a:pt x="18108" y="17659"/>
                  <a:pt x="18052" y="17996"/>
                </a:cubicBezTo>
                <a:lnTo>
                  <a:pt x="17799" y="17266"/>
                </a:lnTo>
                <a:lnTo>
                  <a:pt x="18333" y="17014"/>
                </a:lnTo>
                <a:close/>
                <a:moveTo>
                  <a:pt x="25927" y="17236"/>
                </a:moveTo>
                <a:cubicBezTo>
                  <a:pt x="25913" y="17236"/>
                  <a:pt x="25899" y="17237"/>
                  <a:pt x="25885" y="17238"/>
                </a:cubicBezTo>
                <a:lnTo>
                  <a:pt x="25885" y="17266"/>
                </a:lnTo>
                <a:cubicBezTo>
                  <a:pt x="25868" y="17264"/>
                  <a:pt x="25852" y="17263"/>
                  <a:pt x="25836" y="17263"/>
                </a:cubicBezTo>
                <a:cubicBezTo>
                  <a:pt x="25636" y="17263"/>
                  <a:pt x="25492" y="17421"/>
                  <a:pt x="25492" y="17603"/>
                </a:cubicBezTo>
                <a:cubicBezTo>
                  <a:pt x="25436" y="17828"/>
                  <a:pt x="25632" y="18024"/>
                  <a:pt x="25857" y="18024"/>
                </a:cubicBezTo>
                <a:cubicBezTo>
                  <a:pt x="26081" y="18024"/>
                  <a:pt x="26250" y="17856"/>
                  <a:pt x="26250" y="17659"/>
                </a:cubicBezTo>
                <a:cubicBezTo>
                  <a:pt x="26276" y="17423"/>
                  <a:pt x="26130" y="17236"/>
                  <a:pt x="25927" y="17236"/>
                </a:cubicBezTo>
                <a:close/>
                <a:moveTo>
                  <a:pt x="9854" y="17238"/>
                </a:moveTo>
                <a:lnTo>
                  <a:pt x="10107" y="17716"/>
                </a:lnTo>
                <a:lnTo>
                  <a:pt x="9602" y="18052"/>
                </a:lnTo>
                <a:lnTo>
                  <a:pt x="9265" y="17463"/>
                </a:lnTo>
                <a:lnTo>
                  <a:pt x="9854" y="17238"/>
                </a:lnTo>
                <a:close/>
                <a:moveTo>
                  <a:pt x="15357" y="17491"/>
                </a:moveTo>
                <a:lnTo>
                  <a:pt x="15610" y="17968"/>
                </a:lnTo>
                <a:lnTo>
                  <a:pt x="15132" y="18221"/>
                </a:lnTo>
                <a:lnTo>
                  <a:pt x="14880" y="17772"/>
                </a:lnTo>
                <a:lnTo>
                  <a:pt x="15357" y="17491"/>
                </a:lnTo>
                <a:close/>
                <a:moveTo>
                  <a:pt x="27148" y="17659"/>
                </a:moveTo>
                <a:cubicBezTo>
                  <a:pt x="27036" y="17800"/>
                  <a:pt x="26896" y="17884"/>
                  <a:pt x="26896" y="17968"/>
                </a:cubicBezTo>
                <a:cubicBezTo>
                  <a:pt x="26896" y="18081"/>
                  <a:pt x="27008" y="18165"/>
                  <a:pt x="27092" y="18249"/>
                </a:cubicBezTo>
                <a:cubicBezTo>
                  <a:pt x="27176" y="18165"/>
                  <a:pt x="27317" y="18109"/>
                  <a:pt x="27345" y="17996"/>
                </a:cubicBezTo>
                <a:cubicBezTo>
                  <a:pt x="27373" y="17912"/>
                  <a:pt x="27232" y="17828"/>
                  <a:pt x="27148" y="17659"/>
                </a:cubicBezTo>
                <a:close/>
                <a:moveTo>
                  <a:pt x="21617" y="17154"/>
                </a:moveTo>
                <a:cubicBezTo>
                  <a:pt x="21309" y="17154"/>
                  <a:pt x="21028" y="17407"/>
                  <a:pt x="21028" y="17744"/>
                </a:cubicBezTo>
                <a:cubicBezTo>
                  <a:pt x="21009" y="18090"/>
                  <a:pt x="21306" y="18331"/>
                  <a:pt x="21621" y="18331"/>
                </a:cubicBezTo>
                <a:cubicBezTo>
                  <a:pt x="21766" y="18331"/>
                  <a:pt x="21915" y="18280"/>
                  <a:pt x="22039" y="18165"/>
                </a:cubicBezTo>
                <a:cubicBezTo>
                  <a:pt x="22404" y="17800"/>
                  <a:pt x="22151" y="17154"/>
                  <a:pt x="21617" y="17154"/>
                </a:cubicBezTo>
                <a:close/>
                <a:moveTo>
                  <a:pt x="11118" y="17631"/>
                </a:moveTo>
                <a:lnTo>
                  <a:pt x="11370" y="18109"/>
                </a:lnTo>
                <a:lnTo>
                  <a:pt x="10921" y="18361"/>
                </a:lnTo>
                <a:lnTo>
                  <a:pt x="10640" y="17884"/>
                </a:lnTo>
                <a:lnTo>
                  <a:pt x="11118" y="17631"/>
                </a:lnTo>
                <a:close/>
                <a:moveTo>
                  <a:pt x="6850" y="17716"/>
                </a:moveTo>
                <a:lnTo>
                  <a:pt x="7215" y="18221"/>
                </a:lnTo>
                <a:lnTo>
                  <a:pt x="6682" y="18474"/>
                </a:lnTo>
                <a:lnTo>
                  <a:pt x="6429" y="17940"/>
                </a:lnTo>
                <a:lnTo>
                  <a:pt x="6850" y="17716"/>
                </a:lnTo>
                <a:close/>
                <a:moveTo>
                  <a:pt x="22914" y="17602"/>
                </a:moveTo>
                <a:cubicBezTo>
                  <a:pt x="22903" y="17602"/>
                  <a:pt x="22892" y="17603"/>
                  <a:pt x="22881" y="17603"/>
                </a:cubicBezTo>
                <a:cubicBezTo>
                  <a:pt x="22600" y="17603"/>
                  <a:pt x="22347" y="17828"/>
                  <a:pt x="22347" y="18137"/>
                </a:cubicBezTo>
                <a:cubicBezTo>
                  <a:pt x="22366" y="18456"/>
                  <a:pt x="22625" y="18663"/>
                  <a:pt x="22894" y="18663"/>
                </a:cubicBezTo>
                <a:cubicBezTo>
                  <a:pt x="23027" y="18663"/>
                  <a:pt x="23163" y="18613"/>
                  <a:pt x="23274" y="18502"/>
                </a:cubicBezTo>
                <a:cubicBezTo>
                  <a:pt x="23603" y="18173"/>
                  <a:pt x="23369" y="17602"/>
                  <a:pt x="22914" y="17602"/>
                </a:cubicBezTo>
                <a:close/>
                <a:moveTo>
                  <a:pt x="16620" y="17912"/>
                </a:moveTo>
                <a:lnTo>
                  <a:pt x="16957" y="18446"/>
                </a:lnTo>
                <a:lnTo>
                  <a:pt x="16396" y="18698"/>
                </a:lnTo>
                <a:lnTo>
                  <a:pt x="16143" y="18165"/>
                </a:lnTo>
                <a:lnTo>
                  <a:pt x="16620" y="17912"/>
                </a:lnTo>
                <a:close/>
                <a:moveTo>
                  <a:pt x="12381" y="17996"/>
                </a:moveTo>
                <a:lnTo>
                  <a:pt x="12634" y="18474"/>
                </a:lnTo>
                <a:lnTo>
                  <a:pt x="12184" y="18726"/>
                </a:lnTo>
                <a:lnTo>
                  <a:pt x="11904" y="18249"/>
                </a:lnTo>
                <a:lnTo>
                  <a:pt x="12381" y="17996"/>
                </a:lnTo>
                <a:close/>
                <a:moveTo>
                  <a:pt x="8142" y="18081"/>
                </a:moveTo>
                <a:lnTo>
                  <a:pt x="8394" y="18614"/>
                </a:lnTo>
                <a:lnTo>
                  <a:pt x="7945" y="18867"/>
                </a:lnTo>
                <a:lnTo>
                  <a:pt x="7608" y="18333"/>
                </a:lnTo>
                <a:lnTo>
                  <a:pt x="8142" y="18081"/>
                </a:lnTo>
                <a:close/>
                <a:moveTo>
                  <a:pt x="24144" y="18052"/>
                </a:moveTo>
                <a:cubicBezTo>
                  <a:pt x="23751" y="18052"/>
                  <a:pt x="23555" y="18558"/>
                  <a:pt x="23835" y="18839"/>
                </a:cubicBezTo>
                <a:cubicBezTo>
                  <a:pt x="23926" y="18929"/>
                  <a:pt x="24039" y="18970"/>
                  <a:pt x="24152" y="18970"/>
                </a:cubicBezTo>
                <a:cubicBezTo>
                  <a:pt x="24389" y="18970"/>
                  <a:pt x="24621" y="18787"/>
                  <a:pt x="24621" y="18502"/>
                </a:cubicBezTo>
                <a:cubicBezTo>
                  <a:pt x="24621" y="18249"/>
                  <a:pt x="24397" y="18052"/>
                  <a:pt x="24144" y="18052"/>
                </a:cubicBezTo>
                <a:close/>
                <a:moveTo>
                  <a:pt x="13700" y="18333"/>
                </a:moveTo>
                <a:lnTo>
                  <a:pt x="13953" y="18867"/>
                </a:lnTo>
                <a:lnTo>
                  <a:pt x="13420" y="19147"/>
                </a:lnTo>
                <a:lnTo>
                  <a:pt x="13167" y="18670"/>
                </a:lnTo>
                <a:lnTo>
                  <a:pt x="13700" y="18333"/>
                </a:lnTo>
                <a:close/>
                <a:moveTo>
                  <a:pt x="25379" y="18530"/>
                </a:moveTo>
                <a:cubicBezTo>
                  <a:pt x="25239" y="18586"/>
                  <a:pt x="25099" y="18698"/>
                  <a:pt x="25071" y="18867"/>
                </a:cubicBezTo>
                <a:cubicBezTo>
                  <a:pt x="25019" y="19075"/>
                  <a:pt x="25184" y="19235"/>
                  <a:pt x="25364" y="19235"/>
                </a:cubicBezTo>
                <a:cubicBezTo>
                  <a:pt x="25379" y="19235"/>
                  <a:pt x="25393" y="19234"/>
                  <a:pt x="25408" y="19232"/>
                </a:cubicBezTo>
                <a:cubicBezTo>
                  <a:pt x="25548" y="19204"/>
                  <a:pt x="25688" y="19035"/>
                  <a:pt x="25829" y="18951"/>
                </a:cubicBezTo>
                <a:lnTo>
                  <a:pt x="25801" y="18782"/>
                </a:lnTo>
                <a:cubicBezTo>
                  <a:pt x="25660" y="18698"/>
                  <a:pt x="25520" y="18530"/>
                  <a:pt x="25379" y="18530"/>
                </a:cubicBezTo>
                <a:close/>
                <a:moveTo>
                  <a:pt x="9489" y="18446"/>
                </a:moveTo>
                <a:lnTo>
                  <a:pt x="9714" y="18979"/>
                </a:lnTo>
                <a:lnTo>
                  <a:pt x="9180" y="19260"/>
                </a:lnTo>
                <a:lnTo>
                  <a:pt x="8928" y="18782"/>
                </a:lnTo>
                <a:lnTo>
                  <a:pt x="9489" y="18446"/>
                </a:lnTo>
                <a:close/>
                <a:moveTo>
                  <a:pt x="19923" y="18012"/>
                </a:moveTo>
                <a:cubicBezTo>
                  <a:pt x="19727" y="18012"/>
                  <a:pt x="19540" y="18099"/>
                  <a:pt x="19428" y="18249"/>
                </a:cubicBezTo>
                <a:cubicBezTo>
                  <a:pt x="19375" y="18328"/>
                  <a:pt x="19347" y="18383"/>
                  <a:pt x="19297" y="18436"/>
                </a:cubicBezTo>
                <a:lnTo>
                  <a:pt x="19297" y="18436"/>
                </a:lnTo>
                <a:cubicBezTo>
                  <a:pt x="19296" y="18439"/>
                  <a:pt x="19295" y="18442"/>
                  <a:pt x="19294" y="18446"/>
                </a:cubicBezTo>
                <a:lnTo>
                  <a:pt x="19315" y="18446"/>
                </a:lnTo>
                <a:lnTo>
                  <a:pt x="19315" y="18698"/>
                </a:lnTo>
                <a:cubicBezTo>
                  <a:pt x="19335" y="19038"/>
                  <a:pt x="19612" y="19265"/>
                  <a:pt x="19912" y="19265"/>
                </a:cubicBezTo>
                <a:cubicBezTo>
                  <a:pt x="20033" y="19265"/>
                  <a:pt x="20157" y="19228"/>
                  <a:pt x="20270" y="19147"/>
                </a:cubicBezTo>
                <a:cubicBezTo>
                  <a:pt x="20663" y="18895"/>
                  <a:pt x="20635" y="18305"/>
                  <a:pt x="20214" y="18081"/>
                </a:cubicBezTo>
                <a:cubicBezTo>
                  <a:pt x="20120" y="18034"/>
                  <a:pt x="20020" y="18012"/>
                  <a:pt x="19923" y="18012"/>
                </a:cubicBezTo>
                <a:close/>
                <a:moveTo>
                  <a:pt x="26727" y="19007"/>
                </a:moveTo>
                <a:cubicBezTo>
                  <a:pt x="26643" y="19119"/>
                  <a:pt x="26559" y="19204"/>
                  <a:pt x="26559" y="19260"/>
                </a:cubicBezTo>
                <a:cubicBezTo>
                  <a:pt x="26587" y="19344"/>
                  <a:pt x="26671" y="19400"/>
                  <a:pt x="26755" y="19456"/>
                </a:cubicBezTo>
                <a:cubicBezTo>
                  <a:pt x="26811" y="19400"/>
                  <a:pt x="26924" y="19316"/>
                  <a:pt x="26896" y="19260"/>
                </a:cubicBezTo>
                <a:cubicBezTo>
                  <a:pt x="26896" y="19204"/>
                  <a:pt x="26811" y="19119"/>
                  <a:pt x="26727" y="19007"/>
                </a:cubicBezTo>
                <a:close/>
                <a:moveTo>
                  <a:pt x="21168" y="18417"/>
                </a:moveTo>
                <a:cubicBezTo>
                  <a:pt x="20859" y="18417"/>
                  <a:pt x="20579" y="18698"/>
                  <a:pt x="20607" y="19035"/>
                </a:cubicBezTo>
                <a:lnTo>
                  <a:pt x="20607" y="19007"/>
                </a:lnTo>
                <a:cubicBezTo>
                  <a:pt x="20625" y="19361"/>
                  <a:pt x="20904" y="19579"/>
                  <a:pt x="21195" y="19579"/>
                </a:cubicBezTo>
                <a:cubicBezTo>
                  <a:pt x="21343" y="19579"/>
                  <a:pt x="21495" y="19523"/>
                  <a:pt x="21617" y="19400"/>
                </a:cubicBezTo>
                <a:cubicBezTo>
                  <a:pt x="21954" y="19035"/>
                  <a:pt x="21702" y="18417"/>
                  <a:pt x="21168" y="18417"/>
                </a:cubicBezTo>
                <a:close/>
                <a:moveTo>
                  <a:pt x="14964" y="18782"/>
                </a:moveTo>
                <a:lnTo>
                  <a:pt x="15301" y="19288"/>
                </a:lnTo>
                <a:lnTo>
                  <a:pt x="14683" y="19625"/>
                </a:lnTo>
                <a:lnTo>
                  <a:pt x="14458" y="19035"/>
                </a:lnTo>
                <a:lnTo>
                  <a:pt x="14964" y="18782"/>
                </a:lnTo>
                <a:close/>
                <a:moveTo>
                  <a:pt x="10725" y="18895"/>
                </a:moveTo>
                <a:lnTo>
                  <a:pt x="10977" y="19372"/>
                </a:lnTo>
                <a:lnTo>
                  <a:pt x="10472" y="19709"/>
                </a:lnTo>
                <a:lnTo>
                  <a:pt x="10219" y="19147"/>
                </a:lnTo>
                <a:lnTo>
                  <a:pt x="10725" y="18895"/>
                </a:lnTo>
                <a:close/>
                <a:moveTo>
                  <a:pt x="6513" y="19007"/>
                </a:moveTo>
                <a:lnTo>
                  <a:pt x="6766" y="19484"/>
                </a:lnTo>
                <a:lnTo>
                  <a:pt x="6261" y="19821"/>
                </a:lnTo>
                <a:lnTo>
                  <a:pt x="5924" y="19232"/>
                </a:lnTo>
                <a:lnTo>
                  <a:pt x="6513" y="19007"/>
                </a:lnTo>
                <a:close/>
                <a:moveTo>
                  <a:pt x="18894" y="19821"/>
                </a:moveTo>
                <a:lnTo>
                  <a:pt x="18894" y="19849"/>
                </a:lnTo>
                <a:cubicBezTo>
                  <a:pt x="18896" y="19845"/>
                  <a:pt x="18897" y="19840"/>
                  <a:pt x="18899" y="19836"/>
                </a:cubicBezTo>
                <a:lnTo>
                  <a:pt x="18899" y="19836"/>
                </a:lnTo>
                <a:cubicBezTo>
                  <a:pt x="18897" y="19831"/>
                  <a:pt x="18896" y="19826"/>
                  <a:pt x="18894" y="19821"/>
                </a:cubicBezTo>
                <a:close/>
                <a:moveTo>
                  <a:pt x="22478" y="18865"/>
                </a:moveTo>
                <a:cubicBezTo>
                  <a:pt x="22355" y="18865"/>
                  <a:pt x="22229" y="18910"/>
                  <a:pt x="22123" y="19007"/>
                </a:cubicBezTo>
                <a:cubicBezTo>
                  <a:pt x="21814" y="19344"/>
                  <a:pt x="22011" y="19877"/>
                  <a:pt x="22488" y="19905"/>
                </a:cubicBezTo>
                <a:cubicBezTo>
                  <a:pt x="22502" y="19907"/>
                  <a:pt x="22516" y="19908"/>
                  <a:pt x="22531" y="19908"/>
                </a:cubicBezTo>
                <a:cubicBezTo>
                  <a:pt x="22794" y="19908"/>
                  <a:pt x="23021" y="19666"/>
                  <a:pt x="23021" y="19400"/>
                </a:cubicBezTo>
                <a:lnTo>
                  <a:pt x="22993" y="19400"/>
                </a:lnTo>
                <a:cubicBezTo>
                  <a:pt x="22993" y="19073"/>
                  <a:pt x="22743" y="18865"/>
                  <a:pt x="22478" y="18865"/>
                </a:cubicBezTo>
                <a:close/>
                <a:moveTo>
                  <a:pt x="16255" y="19147"/>
                </a:moveTo>
                <a:lnTo>
                  <a:pt x="16536" y="19681"/>
                </a:lnTo>
                <a:lnTo>
                  <a:pt x="16031" y="19962"/>
                </a:lnTo>
                <a:lnTo>
                  <a:pt x="15694" y="19400"/>
                </a:lnTo>
                <a:lnTo>
                  <a:pt x="16255" y="19147"/>
                </a:lnTo>
                <a:close/>
                <a:moveTo>
                  <a:pt x="12016" y="19260"/>
                </a:moveTo>
                <a:lnTo>
                  <a:pt x="12269" y="19737"/>
                </a:lnTo>
                <a:lnTo>
                  <a:pt x="11791" y="19990"/>
                </a:lnTo>
                <a:lnTo>
                  <a:pt x="11539" y="19540"/>
                </a:lnTo>
                <a:lnTo>
                  <a:pt x="12016" y="19260"/>
                </a:lnTo>
                <a:close/>
                <a:moveTo>
                  <a:pt x="7777" y="19400"/>
                </a:moveTo>
                <a:lnTo>
                  <a:pt x="8029" y="19877"/>
                </a:lnTo>
                <a:lnTo>
                  <a:pt x="7552" y="20130"/>
                </a:lnTo>
                <a:lnTo>
                  <a:pt x="7299" y="19653"/>
                </a:lnTo>
                <a:lnTo>
                  <a:pt x="7777" y="19400"/>
                </a:lnTo>
                <a:close/>
                <a:moveTo>
                  <a:pt x="18298" y="18855"/>
                </a:moveTo>
                <a:cubicBezTo>
                  <a:pt x="18150" y="18855"/>
                  <a:pt x="18001" y="18906"/>
                  <a:pt x="17884" y="19007"/>
                </a:cubicBezTo>
                <a:cubicBezTo>
                  <a:pt x="17687" y="19147"/>
                  <a:pt x="17603" y="19400"/>
                  <a:pt x="17687" y="19653"/>
                </a:cubicBezTo>
                <a:cubicBezTo>
                  <a:pt x="17771" y="19821"/>
                  <a:pt x="17884" y="19990"/>
                  <a:pt x="18024" y="20130"/>
                </a:cubicBezTo>
                <a:cubicBezTo>
                  <a:pt x="18096" y="20148"/>
                  <a:pt x="18168" y="20157"/>
                  <a:pt x="18239" y="20157"/>
                </a:cubicBezTo>
                <a:cubicBezTo>
                  <a:pt x="18499" y="20157"/>
                  <a:pt x="18740" y="20036"/>
                  <a:pt x="18894" y="19793"/>
                </a:cubicBezTo>
                <a:cubicBezTo>
                  <a:pt x="18894" y="19709"/>
                  <a:pt x="18922" y="19597"/>
                  <a:pt x="18922" y="19484"/>
                </a:cubicBezTo>
                <a:cubicBezTo>
                  <a:pt x="18950" y="19260"/>
                  <a:pt x="18810" y="19007"/>
                  <a:pt x="18585" y="18923"/>
                </a:cubicBezTo>
                <a:cubicBezTo>
                  <a:pt x="18496" y="18878"/>
                  <a:pt x="18397" y="18855"/>
                  <a:pt x="18298" y="18855"/>
                </a:cubicBezTo>
                <a:close/>
                <a:moveTo>
                  <a:pt x="23765" y="19344"/>
                </a:moveTo>
                <a:cubicBezTo>
                  <a:pt x="23548" y="19344"/>
                  <a:pt x="23330" y="19484"/>
                  <a:pt x="23330" y="19765"/>
                </a:cubicBezTo>
                <a:cubicBezTo>
                  <a:pt x="23358" y="20018"/>
                  <a:pt x="23555" y="20214"/>
                  <a:pt x="23779" y="20214"/>
                </a:cubicBezTo>
                <a:cubicBezTo>
                  <a:pt x="24004" y="20186"/>
                  <a:pt x="24200" y="20018"/>
                  <a:pt x="24200" y="19765"/>
                </a:cubicBezTo>
                <a:cubicBezTo>
                  <a:pt x="24200" y="19484"/>
                  <a:pt x="23983" y="19344"/>
                  <a:pt x="23765" y="19344"/>
                </a:cubicBezTo>
                <a:close/>
                <a:moveTo>
                  <a:pt x="13251" y="19653"/>
                </a:moveTo>
                <a:lnTo>
                  <a:pt x="13616" y="20186"/>
                </a:lnTo>
                <a:lnTo>
                  <a:pt x="13055" y="20439"/>
                </a:lnTo>
                <a:lnTo>
                  <a:pt x="12802" y="19905"/>
                </a:lnTo>
                <a:lnTo>
                  <a:pt x="13251" y="19653"/>
                </a:lnTo>
                <a:close/>
                <a:moveTo>
                  <a:pt x="25071" y="19849"/>
                </a:moveTo>
                <a:cubicBezTo>
                  <a:pt x="24930" y="19877"/>
                  <a:pt x="24846" y="20046"/>
                  <a:pt x="24706" y="20130"/>
                </a:cubicBezTo>
                <a:cubicBezTo>
                  <a:pt x="24818" y="20242"/>
                  <a:pt x="24902" y="20411"/>
                  <a:pt x="25043" y="20439"/>
                </a:cubicBezTo>
                <a:cubicBezTo>
                  <a:pt x="25051" y="20441"/>
                  <a:pt x="25059" y="20442"/>
                  <a:pt x="25068" y="20442"/>
                </a:cubicBezTo>
                <a:cubicBezTo>
                  <a:pt x="25172" y="20442"/>
                  <a:pt x="25282" y="20288"/>
                  <a:pt x="25464" y="20158"/>
                </a:cubicBezTo>
                <a:cubicBezTo>
                  <a:pt x="25267" y="20018"/>
                  <a:pt x="25155" y="19849"/>
                  <a:pt x="25071" y="19849"/>
                </a:cubicBezTo>
                <a:close/>
                <a:moveTo>
                  <a:pt x="9040" y="19793"/>
                </a:moveTo>
                <a:lnTo>
                  <a:pt x="9293" y="20270"/>
                </a:lnTo>
                <a:lnTo>
                  <a:pt x="8815" y="20523"/>
                </a:lnTo>
                <a:lnTo>
                  <a:pt x="8563" y="20046"/>
                </a:lnTo>
                <a:lnTo>
                  <a:pt x="9040" y="19793"/>
                </a:lnTo>
                <a:close/>
                <a:moveTo>
                  <a:pt x="19517" y="19301"/>
                </a:moveTo>
                <a:cubicBezTo>
                  <a:pt x="19307" y="19301"/>
                  <a:pt x="19111" y="19416"/>
                  <a:pt x="19007" y="19625"/>
                </a:cubicBezTo>
                <a:cubicBezTo>
                  <a:pt x="18953" y="19678"/>
                  <a:pt x="18925" y="19756"/>
                  <a:pt x="18899" y="19836"/>
                </a:cubicBezTo>
                <a:lnTo>
                  <a:pt x="18899" y="19836"/>
                </a:lnTo>
                <a:cubicBezTo>
                  <a:pt x="18922" y="19915"/>
                  <a:pt x="18924" y="19994"/>
                  <a:pt x="18950" y="20074"/>
                </a:cubicBezTo>
                <a:cubicBezTo>
                  <a:pt x="19029" y="20337"/>
                  <a:pt x="19256" y="20526"/>
                  <a:pt x="19538" y="20526"/>
                </a:cubicBezTo>
                <a:cubicBezTo>
                  <a:pt x="19557" y="20526"/>
                  <a:pt x="19576" y="20525"/>
                  <a:pt x="19596" y="20523"/>
                </a:cubicBezTo>
                <a:cubicBezTo>
                  <a:pt x="19877" y="20495"/>
                  <a:pt x="20101" y="20270"/>
                  <a:pt x="20158" y="19990"/>
                </a:cubicBezTo>
                <a:cubicBezTo>
                  <a:pt x="20186" y="19681"/>
                  <a:pt x="20017" y="19428"/>
                  <a:pt x="19736" y="19344"/>
                </a:cubicBezTo>
                <a:cubicBezTo>
                  <a:pt x="19664" y="19315"/>
                  <a:pt x="19590" y="19301"/>
                  <a:pt x="19517" y="19301"/>
                </a:cubicBezTo>
                <a:close/>
                <a:moveTo>
                  <a:pt x="4801" y="19905"/>
                </a:moveTo>
                <a:lnTo>
                  <a:pt x="5053" y="20383"/>
                </a:lnTo>
                <a:lnTo>
                  <a:pt x="4576" y="20635"/>
                </a:lnTo>
                <a:lnTo>
                  <a:pt x="4323" y="20158"/>
                </a:lnTo>
                <a:lnTo>
                  <a:pt x="4801" y="19905"/>
                </a:lnTo>
                <a:close/>
                <a:moveTo>
                  <a:pt x="20803" y="19709"/>
                </a:moveTo>
                <a:cubicBezTo>
                  <a:pt x="20494" y="19709"/>
                  <a:pt x="20242" y="19962"/>
                  <a:pt x="20242" y="20270"/>
                </a:cubicBezTo>
                <a:cubicBezTo>
                  <a:pt x="20242" y="20617"/>
                  <a:pt x="20519" y="20845"/>
                  <a:pt x="20812" y="20845"/>
                </a:cubicBezTo>
                <a:cubicBezTo>
                  <a:pt x="20945" y="20845"/>
                  <a:pt x="21082" y="20797"/>
                  <a:pt x="21196" y="20691"/>
                </a:cubicBezTo>
                <a:cubicBezTo>
                  <a:pt x="21561" y="20327"/>
                  <a:pt x="21309" y="19709"/>
                  <a:pt x="20803" y="19709"/>
                </a:cubicBezTo>
                <a:close/>
                <a:moveTo>
                  <a:pt x="14571" y="19990"/>
                </a:moveTo>
                <a:lnTo>
                  <a:pt x="14823" y="20579"/>
                </a:lnTo>
                <a:lnTo>
                  <a:pt x="14318" y="20916"/>
                </a:lnTo>
                <a:lnTo>
                  <a:pt x="13981" y="20298"/>
                </a:lnTo>
                <a:lnTo>
                  <a:pt x="14571" y="19990"/>
                </a:lnTo>
                <a:close/>
                <a:moveTo>
                  <a:pt x="10331" y="20102"/>
                </a:moveTo>
                <a:lnTo>
                  <a:pt x="10668" y="20691"/>
                </a:lnTo>
                <a:lnTo>
                  <a:pt x="10079" y="20944"/>
                </a:lnTo>
                <a:lnTo>
                  <a:pt x="9826" y="20439"/>
                </a:lnTo>
                <a:lnTo>
                  <a:pt x="10331" y="20102"/>
                </a:lnTo>
                <a:close/>
                <a:moveTo>
                  <a:pt x="6120" y="20214"/>
                </a:moveTo>
                <a:lnTo>
                  <a:pt x="6373" y="20748"/>
                </a:lnTo>
                <a:lnTo>
                  <a:pt x="5840" y="21000"/>
                </a:lnTo>
                <a:lnTo>
                  <a:pt x="5587" y="20551"/>
                </a:lnTo>
                <a:lnTo>
                  <a:pt x="6120" y="20214"/>
                </a:lnTo>
                <a:close/>
                <a:moveTo>
                  <a:pt x="22115" y="20154"/>
                </a:moveTo>
                <a:cubicBezTo>
                  <a:pt x="22090" y="20154"/>
                  <a:pt x="22065" y="20155"/>
                  <a:pt x="22039" y="20158"/>
                </a:cubicBezTo>
                <a:cubicBezTo>
                  <a:pt x="21449" y="20214"/>
                  <a:pt x="21449" y="21113"/>
                  <a:pt x="22067" y="21141"/>
                </a:cubicBezTo>
                <a:cubicBezTo>
                  <a:pt x="22084" y="21142"/>
                  <a:pt x="22102" y="21143"/>
                  <a:pt x="22119" y="21143"/>
                </a:cubicBezTo>
                <a:cubicBezTo>
                  <a:pt x="22770" y="21143"/>
                  <a:pt x="22753" y="20154"/>
                  <a:pt x="22115" y="20154"/>
                </a:cubicBezTo>
                <a:close/>
                <a:moveTo>
                  <a:pt x="15890" y="20467"/>
                </a:moveTo>
                <a:lnTo>
                  <a:pt x="16171" y="20972"/>
                </a:lnTo>
                <a:lnTo>
                  <a:pt x="15638" y="21253"/>
                </a:lnTo>
                <a:lnTo>
                  <a:pt x="15385" y="20748"/>
                </a:lnTo>
                <a:lnTo>
                  <a:pt x="15890" y="20467"/>
                </a:lnTo>
                <a:close/>
                <a:moveTo>
                  <a:pt x="11623" y="20551"/>
                </a:moveTo>
                <a:lnTo>
                  <a:pt x="11960" y="21056"/>
                </a:lnTo>
                <a:lnTo>
                  <a:pt x="11370" y="21421"/>
                </a:lnTo>
                <a:lnTo>
                  <a:pt x="11033" y="20804"/>
                </a:lnTo>
                <a:lnTo>
                  <a:pt x="11623" y="20551"/>
                </a:lnTo>
                <a:close/>
                <a:moveTo>
                  <a:pt x="7384" y="20663"/>
                </a:moveTo>
                <a:lnTo>
                  <a:pt x="7636" y="21113"/>
                </a:lnTo>
                <a:lnTo>
                  <a:pt x="7103" y="21478"/>
                </a:lnTo>
                <a:lnTo>
                  <a:pt x="6878" y="20944"/>
                </a:lnTo>
                <a:lnTo>
                  <a:pt x="7384" y="20663"/>
                </a:lnTo>
                <a:close/>
                <a:moveTo>
                  <a:pt x="23400" y="20691"/>
                </a:moveTo>
                <a:cubicBezTo>
                  <a:pt x="23197" y="20691"/>
                  <a:pt x="22993" y="20832"/>
                  <a:pt x="23021" y="21113"/>
                </a:cubicBezTo>
                <a:cubicBezTo>
                  <a:pt x="22993" y="21337"/>
                  <a:pt x="23190" y="21506"/>
                  <a:pt x="23386" y="21506"/>
                </a:cubicBezTo>
                <a:cubicBezTo>
                  <a:pt x="23611" y="21506"/>
                  <a:pt x="23779" y="21337"/>
                  <a:pt x="23779" y="21113"/>
                </a:cubicBezTo>
                <a:cubicBezTo>
                  <a:pt x="23807" y="20832"/>
                  <a:pt x="23604" y="20691"/>
                  <a:pt x="23400" y="20691"/>
                </a:cubicBezTo>
                <a:close/>
                <a:moveTo>
                  <a:pt x="24650" y="21225"/>
                </a:moveTo>
                <a:cubicBezTo>
                  <a:pt x="24565" y="21225"/>
                  <a:pt x="24397" y="21393"/>
                  <a:pt x="24425" y="21450"/>
                </a:cubicBezTo>
                <a:cubicBezTo>
                  <a:pt x="24453" y="21562"/>
                  <a:pt x="24537" y="21646"/>
                  <a:pt x="24650" y="21702"/>
                </a:cubicBezTo>
                <a:cubicBezTo>
                  <a:pt x="24734" y="21702"/>
                  <a:pt x="24846" y="21590"/>
                  <a:pt x="25043" y="21478"/>
                </a:cubicBezTo>
                <a:cubicBezTo>
                  <a:pt x="24863" y="21375"/>
                  <a:pt x="24778" y="21249"/>
                  <a:pt x="24679" y="21249"/>
                </a:cubicBezTo>
                <a:cubicBezTo>
                  <a:pt x="24669" y="21249"/>
                  <a:pt x="24659" y="21251"/>
                  <a:pt x="24650" y="21253"/>
                </a:cubicBezTo>
                <a:lnTo>
                  <a:pt x="24650" y="21225"/>
                </a:lnTo>
                <a:close/>
                <a:moveTo>
                  <a:pt x="19193" y="20577"/>
                </a:moveTo>
                <a:cubicBezTo>
                  <a:pt x="19178" y="20577"/>
                  <a:pt x="19163" y="20578"/>
                  <a:pt x="19147" y="20579"/>
                </a:cubicBezTo>
                <a:cubicBezTo>
                  <a:pt x="18613" y="20579"/>
                  <a:pt x="18361" y="21225"/>
                  <a:pt x="18754" y="21590"/>
                </a:cubicBezTo>
                <a:cubicBezTo>
                  <a:pt x="18868" y="21704"/>
                  <a:pt x="19009" y="21755"/>
                  <a:pt x="19149" y="21755"/>
                </a:cubicBezTo>
                <a:cubicBezTo>
                  <a:pt x="19456" y="21755"/>
                  <a:pt x="19756" y="21508"/>
                  <a:pt x="19736" y="21141"/>
                </a:cubicBezTo>
                <a:cubicBezTo>
                  <a:pt x="19763" y="20846"/>
                  <a:pt x="19509" y="20577"/>
                  <a:pt x="19193" y="20577"/>
                </a:cubicBezTo>
                <a:close/>
                <a:moveTo>
                  <a:pt x="12886" y="20944"/>
                </a:moveTo>
                <a:lnTo>
                  <a:pt x="13167" y="21478"/>
                </a:lnTo>
                <a:lnTo>
                  <a:pt x="12690" y="21758"/>
                </a:lnTo>
                <a:lnTo>
                  <a:pt x="12353" y="21197"/>
                </a:lnTo>
                <a:lnTo>
                  <a:pt x="12886" y="20944"/>
                </a:lnTo>
                <a:close/>
                <a:moveTo>
                  <a:pt x="17182" y="20804"/>
                </a:moveTo>
                <a:cubicBezTo>
                  <a:pt x="17238" y="21056"/>
                  <a:pt x="17350" y="21337"/>
                  <a:pt x="17687" y="21393"/>
                </a:cubicBezTo>
                <a:cubicBezTo>
                  <a:pt x="17378" y="21450"/>
                  <a:pt x="17041" y="21450"/>
                  <a:pt x="16901" y="21786"/>
                </a:cubicBezTo>
                <a:lnTo>
                  <a:pt x="16620" y="21113"/>
                </a:lnTo>
                <a:lnTo>
                  <a:pt x="17182" y="20804"/>
                </a:lnTo>
                <a:close/>
                <a:moveTo>
                  <a:pt x="8647" y="21056"/>
                </a:moveTo>
                <a:lnTo>
                  <a:pt x="9012" y="21590"/>
                </a:lnTo>
                <a:lnTo>
                  <a:pt x="8450" y="21843"/>
                </a:lnTo>
                <a:lnTo>
                  <a:pt x="8198" y="21309"/>
                </a:lnTo>
                <a:lnTo>
                  <a:pt x="8647" y="21056"/>
                </a:lnTo>
                <a:close/>
                <a:moveTo>
                  <a:pt x="4408" y="21197"/>
                </a:moveTo>
                <a:lnTo>
                  <a:pt x="4688" y="21674"/>
                </a:lnTo>
                <a:lnTo>
                  <a:pt x="4211" y="21927"/>
                </a:lnTo>
                <a:lnTo>
                  <a:pt x="3959" y="21450"/>
                </a:lnTo>
                <a:lnTo>
                  <a:pt x="4408" y="21197"/>
                </a:lnTo>
                <a:close/>
                <a:moveTo>
                  <a:pt x="20438" y="21000"/>
                </a:moveTo>
                <a:cubicBezTo>
                  <a:pt x="19933" y="21000"/>
                  <a:pt x="19680" y="21590"/>
                  <a:pt x="20045" y="21927"/>
                </a:cubicBezTo>
                <a:cubicBezTo>
                  <a:pt x="20152" y="22034"/>
                  <a:pt x="20284" y="22081"/>
                  <a:pt x="20414" y="22081"/>
                </a:cubicBezTo>
                <a:cubicBezTo>
                  <a:pt x="20694" y="22081"/>
                  <a:pt x="20963" y="21860"/>
                  <a:pt x="20944" y="21534"/>
                </a:cubicBezTo>
                <a:cubicBezTo>
                  <a:pt x="20944" y="21225"/>
                  <a:pt x="20719" y="21000"/>
                  <a:pt x="20438" y="21000"/>
                </a:cubicBezTo>
                <a:close/>
                <a:moveTo>
                  <a:pt x="14206" y="21281"/>
                </a:moveTo>
                <a:lnTo>
                  <a:pt x="14487" y="21871"/>
                </a:lnTo>
                <a:lnTo>
                  <a:pt x="13925" y="22123"/>
                </a:lnTo>
                <a:lnTo>
                  <a:pt x="13672" y="21646"/>
                </a:lnTo>
                <a:lnTo>
                  <a:pt x="14206" y="21281"/>
                </a:lnTo>
                <a:close/>
                <a:moveTo>
                  <a:pt x="9910" y="21450"/>
                </a:moveTo>
                <a:lnTo>
                  <a:pt x="10191" y="21983"/>
                </a:lnTo>
                <a:lnTo>
                  <a:pt x="9714" y="22264"/>
                </a:lnTo>
                <a:lnTo>
                  <a:pt x="9377" y="21702"/>
                </a:lnTo>
                <a:lnTo>
                  <a:pt x="9910" y="21450"/>
                </a:lnTo>
                <a:close/>
                <a:moveTo>
                  <a:pt x="5671" y="21562"/>
                </a:moveTo>
                <a:lnTo>
                  <a:pt x="6036" y="22095"/>
                </a:lnTo>
                <a:lnTo>
                  <a:pt x="5475" y="22348"/>
                </a:lnTo>
                <a:lnTo>
                  <a:pt x="5222" y="21814"/>
                </a:lnTo>
                <a:lnTo>
                  <a:pt x="5671" y="21562"/>
                </a:lnTo>
                <a:close/>
                <a:moveTo>
                  <a:pt x="21679" y="21514"/>
                </a:moveTo>
                <a:cubicBezTo>
                  <a:pt x="21568" y="21514"/>
                  <a:pt x="21456" y="21555"/>
                  <a:pt x="21365" y="21646"/>
                </a:cubicBezTo>
                <a:cubicBezTo>
                  <a:pt x="21084" y="21955"/>
                  <a:pt x="21281" y="22432"/>
                  <a:pt x="21702" y="22432"/>
                </a:cubicBezTo>
                <a:cubicBezTo>
                  <a:pt x="21954" y="22432"/>
                  <a:pt x="22151" y="22236"/>
                  <a:pt x="22151" y="21983"/>
                </a:cubicBezTo>
                <a:lnTo>
                  <a:pt x="22151" y="21955"/>
                </a:lnTo>
                <a:cubicBezTo>
                  <a:pt x="22132" y="21690"/>
                  <a:pt x="21908" y="21514"/>
                  <a:pt x="21679" y="21514"/>
                </a:cubicBezTo>
                <a:close/>
                <a:moveTo>
                  <a:pt x="11230" y="21814"/>
                </a:moveTo>
                <a:lnTo>
                  <a:pt x="11511" y="22320"/>
                </a:lnTo>
                <a:lnTo>
                  <a:pt x="10977" y="22685"/>
                </a:lnTo>
                <a:lnTo>
                  <a:pt x="10696" y="22123"/>
                </a:lnTo>
                <a:lnTo>
                  <a:pt x="11230" y="21814"/>
                </a:lnTo>
                <a:close/>
                <a:moveTo>
                  <a:pt x="22922" y="22008"/>
                </a:moveTo>
                <a:cubicBezTo>
                  <a:pt x="22741" y="22008"/>
                  <a:pt x="22576" y="22166"/>
                  <a:pt x="22628" y="22348"/>
                </a:cubicBezTo>
                <a:cubicBezTo>
                  <a:pt x="22628" y="22488"/>
                  <a:pt x="22825" y="22685"/>
                  <a:pt x="22937" y="22713"/>
                </a:cubicBezTo>
                <a:cubicBezTo>
                  <a:pt x="23049" y="22713"/>
                  <a:pt x="23218" y="22544"/>
                  <a:pt x="23358" y="22460"/>
                </a:cubicBezTo>
                <a:lnTo>
                  <a:pt x="23358" y="22292"/>
                </a:lnTo>
                <a:cubicBezTo>
                  <a:pt x="23218" y="22208"/>
                  <a:pt x="23105" y="22039"/>
                  <a:pt x="22965" y="22011"/>
                </a:cubicBezTo>
                <a:cubicBezTo>
                  <a:pt x="22951" y="22009"/>
                  <a:pt x="22936" y="22008"/>
                  <a:pt x="22922" y="22008"/>
                </a:cubicBezTo>
                <a:close/>
                <a:moveTo>
                  <a:pt x="7019" y="21871"/>
                </a:moveTo>
                <a:lnTo>
                  <a:pt x="7327" y="22460"/>
                </a:lnTo>
                <a:lnTo>
                  <a:pt x="6738" y="22797"/>
                </a:lnTo>
                <a:lnTo>
                  <a:pt x="6401" y="22208"/>
                </a:lnTo>
                <a:lnTo>
                  <a:pt x="7019" y="21871"/>
                </a:lnTo>
                <a:close/>
                <a:moveTo>
                  <a:pt x="12521" y="22236"/>
                </a:moveTo>
                <a:lnTo>
                  <a:pt x="12802" y="22741"/>
                </a:lnTo>
                <a:lnTo>
                  <a:pt x="12297" y="23022"/>
                </a:lnTo>
                <a:lnTo>
                  <a:pt x="12016" y="22516"/>
                </a:lnTo>
                <a:lnTo>
                  <a:pt x="12521" y="22236"/>
                </a:lnTo>
                <a:close/>
                <a:moveTo>
                  <a:pt x="24285" y="22573"/>
                </a:moveTo>
                <a:cubicBezTo>
                  <a:pt x="24228" y="22573"/>
                  <a:pt x="24116" y="22685"/>
                  <a:pt x="24116" y="22741"/>
                </a:cubicBezTo>
                <a:cubicBezTo>
                  <a:pt x="24116" y="22797"/>
                  <a:pt x="24200" y="22881"/>
                  <a:pt x="24285" y="23022"/>
                </a:cubicBezTo>
                <a:cubicBezTo>
                  <a:pt x="24369" y="22881"/>
                  <a:pt x="24453" y="22797"/>
                  <a:pt x="24453" y="22769"/>
                </a:cubicBezTo>
                <a:cubicBezTo>
                  <a:pt x="24425" y="22657"/>
                  <a:pt x="24369" y="22601"/>
                  <a:pt x="24285" y="22573"/>
                </a:cubicBezTo>
                <a:close/>
                <a:moveTo>
                  <a:pt x="18748" y="21925"/>
                </a:moveTo>
                <a:cubicBezTo>
                  <a:pt x="18732" y="21925"/>
                  <a:pt x="18715" y="21925"/>
                  <a:pt x="18698" y="21927"/>
                </a:cubicBezTo>
                <a:cubicBezTo>
                  <a:pt x="18192" y="21927"/>
                  <a:pt x="17968" y="22544"/>
                  <a:pt x="18333" y="22909"/>
                </a:cubicBezTo>
                <a:cubicBezTo>
                  <a:pt x="18447" y="23015"/>
                  <a:pt x="18587" y="23063"/>
                  <a:pt x="18724" y="23063"/>
                </a:cubicBezTo>
                <a:cubicBezTo>
                  <a:pt x="19025" y="23063"/>
                  <a:pt x="19315" y="22835"/>
                  <a:pt x="19315" y="22488"/>
                </a:cubicBezTo>
                <a:cubicBezTo>
                  <a:pt x="19289" y="22169"/>
                  <a:pt x="19060" y="21925"/>
                  <a:pt x="18748" y="21925"/>
                </a:cubicBezTo>
                <a:close/>
                <a:moveTo>
                  <a:pt x="8282" y="22320"/>
                </a:moveTo>
                <a:lnTo>
                  <a:pt x="8563" y="22853"/>
                </a:lnTo>
                <a:lnTo>
                  <a:pt x="8085" y="23134"/>
                </a:lnTo>
                <a:lnTo>
                  <a:pt x="7721" y="22573"/>
                </a:lnTo>
                <a:lnTo>
                  <a:pt x="8282" y="22320"/>
                </a:lnTo>
                <a:close/>
                <a:moveTo>
                  <a:pt x="20051" y="22362"/>
                </a:moveTo>
                <a:cubicBezTo>
                  <a:pt x="19803" y="22362"/>
                  <a:pt x="19554" y="22523"/>
                  <a:pt x="19540" y="22853"/>
                </a:cubicBezTo>
                <a:cubicBezTo>
                  <a:pt x="19512" y="23106"/>
                  <a:pt x="19736" y="23331"/>
                  <a:pt x="20017" y="23359"/>
                </a:cubicBezTo>
                <a:cubicBezTo>
                  <a:pt x="20270" y="23359"/>
                  <a:pt x="20523" y="23162"/>
                  <a:pt x="20551" y="22909"/>
                </a:cubicBezTo>
                <a:lnTo>
                  <a:pt x="20551" y="22881"/>
                </a:lnTo>
                <a:cubicBezTo>
                  <a:pt x="20565" y="22537"/>
                  <a:pt x="20309" y="22362"/>
                  <a:pt x="20051" y="22362"/>
                </a:cubicBezTo>
                <a:close/>
                <a:moveTo>
                  <a:pt x="4043" y="22460"/>
                </a:moveTo>
                <a:lnTo>
                  <a:pt x="4352" y="22937"/>
                </a:lnTo>
                <a:lnTo>
                  <a:pt x="3762" y="23387"/>
                </a:lnTo>
                <a:lnTo>
                  <a:pt x="3537" y="22685"/>
                </a:lnTo>
                <a:lnTo>
                  <a:pt x="4043" y="22460"/>
                </a:lnTo>
                <a:close/>
                <a:moveTo>
                  <a:pt x="13785" y="22601"/>
                </a:moveTo>
                <a:lnTo>
                  <a:pt x="14093" y="23134"/>
                </a:lnTo>
                <a:lnTo>
                  <a:pt x="13532" y="23415"/>
                </a:lnTo>
                <a:lnTo>
                  <a:pt x="13279" y="22881"/>
                </a:lnTo>
                <a:lnTo>
                  <a:pt x="13785" y="22601"/>
                </a:lnTo>
                <a:close/>
                <a:moveTo>
                  <a:pt x="9545" y="22741"/>
                </a:moveTo>
                <a:lnTo>
                  <a:pt x="9826" y="23246"/>
                </a:lnTo>
                <a:lnTo>
                  <a:pt x="9321" y="23527"/>
                </a:lnTo>
                <a:lnTo>
                  <a:pt x="9040" y="23022"/>
                </a:lnTo>
                <a:lnTo>
                  <a:pt x="9545" y="22741"/>
                </a:lnTo>
                <a:close/>
                <a:moveTo>
                  <a:pt x="5306" y="22825"/>
                </a:moveTo>
                <a:lnTo>
                  <a:pt x="5587" y="23359"/>
                </a:lnTo>
                <a:lnTo>
                  <a:pt x="5110" y="23639"/>
                </a:lnTo>
                <a:lnTo>
                  <a:pt x="4745" y="23078"/>
                </a:lnTo>
                <a:lnTo>
                  <a:pt x="5306" y="22825"/>
                </a:lnTo>
                <a:close/>
                <a:moveTo>
                  <a:pt x="21309" y="22825"/>
                </a:moveTo>
                <a:cubicBezTo>
                  <a:pt x="21098" y="22825"/>
                  <a:pt x="20888" y="22966"/>
                  <a:pt x="20888" y="23246"/>
                </a:cubicBezTo>
                <a:cubicBezTo>
                  <a:pt x="20888" y="23471"/>
                  <a:pt x="21084" y="23667"/>
                  <a:pt x="21309" y="23667"/>
                </a:cubicBezTo>
                <a:cubicBezTo>
                  <a:pt x="21533" y="23667"/>
                  <a:pt x="21730" y="23471"/>
                  <a:pt x="21730" y="23246"/>
                </a:cubicBezTo>
                <a:cubicBezTo>
                  <a:pt x="21730" y="22966"/>
                  <a:pt x="21519" y="22825"/>
                  <a:pt x="21309" y="22825"/>
                </a:cubicBezTo>
                <a:close/>
                <a:moveTo>
                  <a:pt x="10893" y="23050"/>
                </a:moveTo>
                <a:lnTo>
                  <a:pt x="11146" y="23611"/>
                </a:lnTo>
                <a:lnTo>
                  <a:pt x="10584" y="23892"/>
                </a:lnTo>
                <a:lnTo>
                  <a:pt x="10331" y="23387"/>
                </a:lnTo>
                <a:lnTo>
                  <a:pt x="10893" y="23050"/>
                </a:lnTo>
                <a:close/>
                <a:moveTo>
                  <a:pt x="22572" y="23331"/>
                </a:moveTo>
                <a:cubicBezTo>
                  <a:pt x="22432" y="23331"/>
                  <a:pt x="22291" y="23499"/>
                  <a:pt x="22291" y="23583"/>
                </a:cubicBezTo>
                <a:cubicBezTo>
                  <a:pt x="22319" y="23724"/>
                  <a:pt x="22404" y="23836"/>
                  <a:pt x="22544" y="23892"/>
                </a:cubicBezTo>
                <a:cubicBezTo>
                  <a:pt x="22552" y="23894"/>
                  <a:pt x="22561" y="23895"/>
                  <a:pt x="22570" y="23895"/>
                </a:cubicBezTo>
                <a:cubicBezTo>
                  <a:pt x="22677" y="23895"/>
                  <a:pt x="22805" y="23747"/>
                  <a:pt x="22909" y="23695"/>
                </a:cubicBezTo>
                <a:lnTo>
                  <a:pt x="22909" y="23555"/>
                </a:lnTo>
                <a:cubicBezTo>
                  <a:pt x="22797" y="23471"/>
                  <a:pt x="22684" y="23331"/>
                  <a:pt x="22572" y="23331"/>
                </a:cubicBezTo>
                <a:close/>
                <a:moveTo>
                  <a:pt x="17069" y="22769"/>
                </a:moveTo>
                <a:cubicBezTo>
                  <a:pt x="16732" y="22769"/>
                  <a:pt x="16480" y="23050"/>
                  <a:pt x="16480" y="23387"/>
                </a:cubicBezTo>
                <a:cubicBezTo>
                  <a:pt x="16480" y="23747"/>
                  <a:pt x="16775" y="23979"/>
                  <a:pt x="17087" y="23979"/>
                </a:cubicBezTo>
                <a:cubicBezTo>
                  <a:pt x="17237" y="23979"/>
                  <a:pt x="17391" y="23926"/>
                  <a:pt x="17519" y="23808"/>
                </a:cubicBezTo>
                <a:cubicBezTo>
                  <a:pt x="17884" y="23415"/>
                  <a:pt x="17603" y="22769"/>
                  <a:pt x="17069" y="22769"/>
                </a:cubicBezTo>
                <a:close/>
                <a:moveTo>
                  <a:pt x="6626" y="23190"/>
                </a:moveTo>
                <a:lnTo>
                  <a:pt x="6906" y="23780"/>
                </a:lnTo>
                <a:lnTo>
                  <a:pt x="6345" y="24032"/>
                </a:lnTo>
                <a:lnTo>
                  <a:pt x="6092" y="23527"/>
                </a:lnTo>
                <a:lnTo>
                  <a:pt x="6626" y="23190"/>
                </a:lnTo>
                <a:close/>
                <a:moveTo>
                  <a:pt x="18345" y="23207"/>
                </a:moveTo>
                <a:cubicBezTo>
                  <a:pt x="18078" y="23207"/>
                  <a:pt x="17813" y="23383"/>
                  <a:pt x="17799" y="23752"/>
                </a:cubicBezTo>
                <a:cubicBezTo>
                  <a:pt x="17771" y="24060"/>
                  <a:pt x="18024" y="24313"/>
                  <a:pt x="18333" y="24313"/>
                </a:cubicBezTo>
                <a:cubicBezTo>
                  <a:pt x="18613" y="24313"/>
                  <a:pt x="18866" y="24089"/>
                  <a:pt x="18894" y="23780"/>
                </a:cubicBezTo>
                <a:cubicBezTo>
                  <a:pt x="18909" y="23404"/>
                  <a:pt x="18626" y="23207"/>
                  <a:pt x="18345" y="23207"/>
                </a:cubicBezTo>
                <a:close/>
                <a:moveTo>
                  <a:pt x="19578" y="23655"/>
                </a:moveTo>
                <a:cubicBezTo>
                  <a:pt x="19467" y="23655"/>
                  <a:pt x="19354" y="23694"/>
                  <a:pt x="19259" y="23780"/>
                </a:cubicBezTo>
                <a:cubicBezTo>
                  <a:pt x="18978" y="24089"/>
                  <a:pt x="19175" y="24594"/>
                  <a:pt x="19596" y="24594"/>
                </a:cubicBezTo>
                <a:cubicBezTo>
                  <a:pt x="19611" y="24595"/>
                  <a:pt x="19625" y="24596"/>
                  <a:pt x="19639" y="24596"/>
                </a:cubicBezTo>
                <a:cubicBezTo>
                  <a:pt x="19874" y="24596"/>
                  <a:pt x="20073" y="24383"/>
                  <a:pt x="20073" y="24145"/>
                </a:cubicBezTo>
                <a:cubicBezTo>
                  <a:pt x="20073" y="23853"/>
                  <a:pt x="19830" y="23655"/>
                  <a:pt x="19578" y="23655"/>
                </a:cubicBezTo>
                <a:close/>
                <a:moveTo>
                  <a:pt x="3762" y="23387"/>
                </a:moveTo>
                <a:cubicBezTo>
                  <a:pt x="3650" y="23667"/>
                  <a:pt x="3706" y="23976"/>
                  <a:pt x="3959" y="24201"/>
                </a:cubicBezTo>
                <a:lnTo>
                  <a:pt x="3369" y="24678"/>
                </a:lnTo>
                <a:cubicBezTo>
                  <a:pt x="3367" y="24683"/>
                  <a:pt x="3366" y="24687"/>
                  <a:pt x="3364" y="24692"/>
                </a:cubicBezTo>
                <a:lnTo>
                  <a:pt x="3364" y="24692"/>
                </a:lnTo>
                <a:cubicBezTo>
                  <a:pt x="3282" y="24444"/>
                  <a:pt x="3198" y="24195"/>
                  <a:pt x="3088" y="23920"/>
                </a:cubicBezTo>
                <a:lnTo>
                  <a:pt x="3088" y="23920"/>
                </a:lnTo>
                <a:cubicBezTo>
                  <a:pt x="3104" y="23922"/>
                  <a:pt x="3119" y="23922"/>
                  <a:pt x="3135" y="23922"/>
                </a:cubicBezTo>
                <a:cubicBezTo>
                  <a:pt x="3417" y="23922"/>
                  <a:pt x="3602" y="23680"/>
                  <a:pt x="3762" y="23387"/>
                </a:cubicBezTo>
                <a:close/>
                <a:moveTo>
                  <a:pt x="9180" y="23976"/>
                </a:moveTo>
                <a:lnTo>
                  <a:pt x="9461" y="24510"/>
                </a:lnTo>
                <a:lnTo>
                  <a:pt x="8928" y="24818"/>
                </a:lnTo>
                <a:lnTo>
                  <a:pt x="8647" y="24257"/>
                </a:lnTo>
                <a:lnTo>
                  <a:pt x="9180" y="23976"/>
                </a:lnTo>
                <a:close/>
                <a:moveTo>
                  <a:pt x="15359" y="23629"/>
                </a:moveTo>
                <a:cubicBezTo>
                  <a:pt x="15159" y="23629"/>
                  <a:pt x="14966" y="23729"/>
                  <a:pt x="14851" y="23920"/>
                </a:cubicBezTo>
                <a:lnTo>
                  <a:pt x="14724" y="24073"/>
                </a:lnTo>
                <a:lnTo>
                  <a:pt x="14724" y="24073"/>
                </a:lnTo>
                <a:cubicBezTo>
                  <a:pt x="14723" y="24078"/>
                  <a:pt x="14721" y="24083"/>
                  <a:pt x="14720" y="24089"/>
                </a:cubicBezTo>
                <a:lnTo>
                  <a:pt x="14739" y="24089"/>
                </a:lnTo>
                <a:cubicBezTo>
                  <a:pt x="14739" y="24173"/>
                  <a:pt x="14739" y="24257"/>
                  <a:pt x="14767" y="24341"/>
                </a:cubicBezTo>
                <a:cubicBezTo>
                  <a:pt x="14796" y="24706"/>
                  <a:pt x="15084" y="24897"/>
                  <a:pt x="15376" y="24897"/>
                </a:cubicBezTo>
                <a:cubicBezTo>
                  <a:pt x="15647" y="24897"/>
                  <a:pt x="15922" y="24734"/>
                  <a:pt x="16003" y="24397"/>
                </a:cubicBezTo>
                <a:cubicBezTo>
                  <a:pt x="16059" y="24117"/>
                  <a:pt x="15918" y="23836"/>
                  <a:pt x="15638" y="23695"/>
                </a:cubicBezTo>
                <a:cubicBezTo>
                  <a:pt x="15548" y="23651"/>
                  <a:pt x="15453" y="23629"/>
                  <a:pt x="15359" y="23629"/>
                </a:cubicBezTo>
                <a:close/>
                <a:moveTo>
                  <a:pt x="20901" y="24142"/>
                </a:moveTo>
                <a:cubicBezTo>
                  <a:pt x="20719" y="24142"/>
                  <a:pt x="20551" y="24302"/>
                  <a:pt x="20551" y="24510"/>
                </a:cubicBezTo>
                <a:cubicBezTo>
                  <a:pt x="20551" y="24734"/>
                  <a:pt x="20691" y="24847"/>
                  <a:pt x="20916" y="24903"/>
                </a:cubicBezTo>
                <a:cubicBezTo>
                  <a:pt x="21168" y="24847"/>
                  <a:pt x="21309" y="24734"/>
                  <a:pt x="21309" y="24510"/>
                </a:cubicBezTo>
                <a:cubicBezTo>
                  <a:pt x="21309" y="24313"/>
                  <a:pt x="21140" y="24145"/>
                  <a:pt x="20944" y="24145"/>
                </a:cubicBezTo>
                <a:cubicBezTo>
                  <a:pt x="20929" y="24143"/>
                  <a:pt x="20915" y="24142"/>
                  <a:pt x="20901" y="24142"/>
                </a:cubicBezTo>
                <a:close/>
                <a:moveTo>
                  <a:pt x="4941" y="24117"/>
                </a:moveTo>
                <a:lnTo>
                  <a:pt x="5250" y="24650"/>
                </a:lnTo>
                <a:lnTo>
                  <a:pt x="4688" y="24931"/>
                </a:lnTo>
                <a:lnTo>
                  <a:pt x="4436" y="24397"/>
                </a:lnTo>
                <a:lnTo>
                  <a:pt x="4941" y="24117"/>
                </a:lnTo>
                <a:close/>
                <a:moveTo>
                  <a:pt x="22179" y="24538"/>
                </a:moveTo>
                <a:cubicBezTo>
                  <a:pt x="22067" y="24706"/>
                  <a:pt x="21982" y="24818"/>
                  <a:pt x="21982" y="24903"/>
                </a:cubicBezTo>
                <a:cubicBezTo>
                  <a:pt x="21982" y="24979"/>
                  <a:pt x="22099" y="25103"/>
                  <a:pt x="22162" y="25103"/>
                </a:cubicBezTo>
                <a:cubicBezTo>
                  <a:pt x="22168" y="25103"/>
                  <a:pt x="22174" y="25102"/>
                  <a:pt x="22179" y="25099"/>
                </a:cubicBezTo>
                <a:cubicBezTo>
                  <a:pt x="22291" y="25071"/>
                  <a:pt x="22375" y="24987"/>
                  <a:pt x="22404" y="24875"/>
                </a:cubicBezTo>
                <a:cubicBezTo>
                  <a:pt x="22404" y="24790"/>
                  <a:pt x="22291" y="24706"/>
                  <a:pt x="22179" y="24538"/>
                </a:cubicBezTo>
                <a:close/>
                <a:moveTo>
                  <a:pt x="16720" y="24056"/>
                </a:moveTo>
                <a:cubicBezTo>
                  <a:pt x="16577" y="24056"/>
                  <a:pt x="16431" y="24110"/>
                  <a:pt x="16311" y="24229"/>
                </a:cubicBezTo>
                <a:cubicBezTo>
                  <a:pt x="15946" y="24594"/>
                  <a:pt x="16199" y="25212"/>
                  <a:pt x="16704" y="25212"/>
                </a:cubicBezTo>
                <a:cubicBezTo>
                  <a:pt x="17013" y="25212"/>
                  <a:pt x="17266" y="24959"/>
                  <a:pt x="17266" y="24622"/>
                </a:cubicBezTo>
                <a:lnTo>
                  <a:pt x="17294" y="24622"/>
                </a:lnTo>
                <a:cubicBezTo>
                  <a:pt x="17294" y="24282"/>
                  <a:pt x="17014" y="24056"/>
                  <a:pt x="16720" y="24056"/>
                </a:cubicBezTo>
                <a:close/>
                <a:moveTo>
                  <a:pt x="6204" y="24482"/>
                </a:moveTo>
                <a:lnTo>
                  <a:pt x="6513" y="25015"/>
                </a:lnTo>
                <a:lnTo>
                  <a:pt x="5980" y="25324"/>
                </a:lnTo>
                <a:lnTo>
                  <a:pt x="5671" y="24762"/>
                </a:lnTo>
                <a:lnTo>
                  <a:pt x="6204" y="24482"/>
                </a:lnTo>
                <a:close/>
                <a:moveTo>
                  <a:pt x="17940" y="24510"/>
                </a:moveTo>
                <a:cubicBezTo>
                  <a:pt x="17659" y="24510"/>
                  <a:pt x="17434" y="24734"/>
                  <a:pt x="17462" y="25015"/>
                </a:cubicBezTo>
                <a:lnTo>
                  <a:pt x="17434" y="25015"/>
                </a:lnTo>
                <a:cubicBezTo>
                  <a:pt x="17434" y="25321"/>
                  <a:pt x="17682" y="25523"/>
                  <a:pt x="17946" y="25523"/>
                </a:cubicBezTo>
                <a:cubicBezTo>
                  <a:pt x="18070" y="25523"/>
                  <a:pt x="18197" y="25478"/>
                  <a:pt x="18305" y="25380"/>
                </a:cubicBezTo>
                <a:cubicBezTo>
                  <a:pt x="18613" y="25071"/>
                  <a:pt x="18417" y="24510"/>
                  <a:pt x="17940" y="24510"/>
                </a:cubicBezTo>
                <a:close/>
                <a:moveTo>
                  <a:pt x="3355" y="24722"/>
                </a:moveTo>
                <a:lnTo>
                  <a:pt x="3355" y="24722"/>
                </a:lnTo>
                <a:cubicBezTo>
                  <a:pt x="3268" y="25018"/>
                  <a:pt x="3382" y="25333"/>
                  <a:pt x="3650" y="25520"/>
                </a:cubicBezTo>
                <a:lnTo>
                  <a:pt x="3004" y="25773"/>
                </a:lnTo>
                <a:lnTo>
                  <a:pt x="2779" y="25352"/>
                </a:lnTo>
                <a:lnTo>
                  <a:pt x="3355" y="24722"/>
                </a:lnTo>
                <a:close/>
                <a:moveTo>
                  <a:pt x="12506" y="24127"/>
                </a:moveTo>
                <a:cubicBezTo>
                  <a:pt x="12456" y="24127"/>
                  <a:pt x="12405" y="24133"/>
                  <a:pt x="12353" y="24145"/>
                </a:cubicBezTo>
                <a:cubicBezTo>
                  <a:pt x="11988" y="24201"/>
                  <a:pt x="11763" y="24538"/>
                  <a:pt x="11876" y="24903"/>
                </a:cubicBezTo>
                <a:cubicBezTo>
                  <a:pt x="11955" y="25062"/>
                  <a:pt x="12086" y="25222"/>
                  <a:pt x="12218" y="25381"/>
                </a:cubicBezTo>
                <a:lnTo>
                  <a:pt x="12218" y="25381"/>
                </a:lnTo>
                <a:cubicBezTo>
                  <a:pt x="12216" y="25381"/>
                  <a:pt x="12214" y="25380"/>
                  <a:pt x="12212" y="25380"/>
                </a:cubicBezTo>
                <a:lnTo>
                  <a:pt x="12212" y="25380"/>
                </a:lnTo>
                <a:lnTo>
                  <a:pt x="12241" y="25408"/>
                </a:lnTo>
                <a:cubicBezTo>
                  <a:pt x="12233" y="25399"/>
                  <a:pt x="12226" y="25390"/>
                  <a:pt x="12218" y="25381"/>
                </a:cubicBezTo>
                <a:lnTo>
                  <a:pt x="12218" y="25381"/>
                </a:lnTo>
                <a:cubicBezTo>
                  <a:pt x="12281" y="25397"/>
                  <a:pt x="12345" y="25404"/>
                  <a:pt x="12408" y="25404"/>
                </a:cubicBezTo>
                <a:cubicBezTo>
                  <a:pt x="12682" y="25404"/>
                  <a:pt x="12947" y="25265"/>
                  <a:pt x="13083" y="25015"/>
                </a:cubicBezTo>
                <a:cubicBezTo>
                  <a:pt x="13167" y="25520"/>
                  <a:pt x="13364" y="25745"/>
                  <a:pt x="13700" y="25773"/>
                </a:cubicBezTo>
                <a:cubicBezTo>
                  <a:pt x="13981" y="25773"/>
                  <a:pt x="14262" y="25605"/>
                  <a:pt x="14346" y="25324"/>
                </a:cubicBezTo>
                <a:cubicBezTo>
                  <a:pt x="14402" y="25015"/>
                  <a:pt x="14290" y="24734"/>
                  <a:pt x="14037" y="24594"/>
                </a:cubicBezTo>
                <a:cubicBezTo>
                  <a:pt x="13936" y="24539"/>
                  <a:pt x="13838" y="24511"/>
                  <a:pt x="13740" y="24511"/>
                </a:cubicBezTo>
                <a:cubicBezTo>
                  <a:pt x="13539" y="24511"/>
                  <a:pt x="13337" y="24629"/>
                  <a:pt x="13111" y="24875"/>
                </a:cubicBezTo>
                <a:lnTo>
                  <a:pt x="13111" y="24650"/>
                </a:lnTo>
                <a:cubicBezTo>
                  <a:pt x="13063" y="24337"/>
                  <a:pt x="12808" y="24127"/>
                  <a:pt x="12506" y="24127"/>
                </a:cubicBezTo>
                <a:close/>
                <a:moveTo>
                  <a:pt x="19231" y="24959"/>
                </a:moveTo>
                <a:cubicBezTo>
                  <a:pt x="18978" y="24959"/>
                  <a:pt x="18782" y="25155"/>
                  <a:pt x="18782" y="25408"/>
                </a:cubicBezTo>
                <a:cubicBezTo>
                  <a:pt x="18782" y="25633"/>
                  <a:pt x="18978" y="25829"/>
                  <a:pt x="19203" y="25829"/>
                </a:cubicBezTo>
                <a:cubicBezTo>
                  <a:pt x="19456" y="25829"/>
                  <a:pt x="19652" y="25633"/>
                  <a:pt x="19652" y="25408"/>
                </a:cubicBezTo>
                <a:cubicBezTo>
                  <a:pt x="19652" y="25155"/>
                  <a:pt x="19456" y="24959"/>
                  <a:pt x="19231" y="24959"/>
                </a:cubicBezTo>
                <a:close/>
                <a:moveTo>
                  <a:pt x="20577" y="25489"/>
                </a:moveTo>
                <a:cubicBezTo>
                  <a:pt x="20568" y="25489"/>
                  <a:pt x="20559" y="25490"/>
                  <a:pt x="20551" y="25492"/>
                </a:cubicBezTo>
                <a:cubicBezTo>
                  <a:pt x="20410" y="25492"/>
                  <a:pt x="20242" y="25661"/>
                  <a:pt x="20270" y="25745"/>
                </a:cubicBezTo>
                <a:cubicBezTo>
                  <a:pt x="20298" y="25885"/>
                  <a:pt x="20410" y="26026"/>
                  <a:pt x="20551" y="26054"/>
                </a:cubicBezTo>
                <a:cubicBezTo>
                  <a:pt x="20561" y="26056"/>
                  <a:pt x="20571" y="26057"/>
                  <a:pt x="20581" y="26057"/>
                </a:cubicBezTo>
                <a:cubicBezTo>
                  <a:pt x="20688" y="26057"/>
                  <a:pt x="20813" y="25934"/>
                  <a:pt x="20916" y="25857"/>
                </a:cubicBezTo>
                <a:lnTo>
                  <a:pt x="20916" y="25689"/>
                </a:lnTo>
                <a:cubicBezTo>
                  <a:pt x="20812" y="25637"/>
                  <a:pt x="20684" y="25489"/>
                  <a:pt x="20577" y="25489"/>
                </a:cubicBezTo>
                <a:close/>
                <a:moveTo>
                  <a:pt x="14983" y="24915"/>
                </a:moveTo>
                <a:cubicBezTo>
                  <a:pt x="14837" y="24915"/>
                  <a:pt x="14689" y="24972"/>
                  <a:pt x="14571" y="25099"/>
                </a:cubicBezTo>
                <a:cubicBezTo>
                  <a:pt x="14186" y="25484"/>
                  <a:pt x="14447" y="26111"/>
                  <a:pt x="14958" y="26111"/>
                </a:cubicBezTo>
                <a:cubicBezTo>
                  <a:pt x="14969" y="26111"/>
                  <a:pt x="14981" y="26111"/>
                  <a:pt x="14992" y="26110"/>
                </a:cubicBezTo>
                <a:cubicBezTo>
                  <a:pt x="15329" y="26110"/>
                  <a:pt x="15610" y="25857"/>
                  <a:pt x="15581" y="25520"/>
                </a:cubicBezTo>
                <a:cubicBezTo>
                  <a:pt x="15581" y="25160"/>
                  <a:pt x="15287" y="24915"/>
                  <a:pt x="14983" y="24915"/>
                </a:cubicBezTo>
                <a:close/>
                <a:moveTo>
                  <a:pt x="16329" y="25348"/>
                </a:moveTo>
                <a:cubicBezTo>
                  <a:pt x="16194" y="25348"/>
                  <a:pt x="16057" y="25401"/>
                  <a:pt x="15946" y="25520"/>
                </a:cubicBezTo>
                <a:cubicBezTo>
                  <a:pt x="15581" y="25857"/>
                  <a:pt x="15834" y="26447"/>
                  <a:pt x="16339" y="26447"/>
                </a:cubicBezTo>
                <a:cubicBezTo>
                  <a:pt x="16620" y="26447"/>
                  <a:pt x="16873" y="26194"/>
                  <a:pt x="16873" y="25913"/>
                </a:cubicBezTo>
                <a:cubicBezTo>
                  <a:pt x="16873" y="25573"/>
                  <a:pt x="16606" y="25348"/>
                  <a:pt x="16329" y="25348"/>
                </a:cubicBezTo>
                <a:close/>
                <a:moveTo>
                  <a:pt x="17575" y="25801"/>
                </a:moveTo>
                <a:cubicBezTo>
                  <a:pt x="17294" y="25801"/>
                  <a:pt x="17097" y="26026"/>
                  <a:pt x="17097" y="26278"/>
                </a:cubicBezTo>
                <a:cubicBezTo>
                  <a:pt x="17097" y="26601"/>
                  <a:pt x="17343" y="26763"/>
                  <a:pt x="17589" y="26763"/>
                </a:cubicBezTo>
                <a:cubicBezTo>
                  <a:pt x="17834" y="26763"/>
                  <a:pt x="18080" y="26601"/>
                  <a:pt x="18080" y="26278"/>
                </a:cubicBezTo>
                <a:cubicBezTo>
                  <a:pt x="18052" y="26026"/>
                  <a:pt x="17855" y="25801"/>
                  <a:pt x="17575" y="25801"/>
                </a:cubicBezTo>
                <a:close/>
                <a:moveTo>
                  <a:pt x="13335" y="25801"/>
                </a:moveTo>
                <a:cubicBezTo>
                  <a:pt x="12774" y="25801"/>
                  <a:pt x="12521" y="26447"/>
                  <a:pt x="12914" y="26840"/>
                </a:cubicBezTo>
                <a:cubicBezTo>
                  <a:pt x="13041" y="26966"/>
                  <a:pt x="13194" y="27023"/>
                  <a:pt x="13342" y="27023"/>
                </a:cubicBezTo>
                <a:cubicBezTo>
                  <a:pt x="13656" y="27023"/>
                  <a:pt x="13953" y="26771"/>
                  <a:pt x="13953" y="26391"/>
                </a:cubicBezTo>
                <a:cubicBezTo>
                  <a:pt x="13925" y="26054"/>
                  <a:pt x="13672" y="25801"/>
                  <a:pt x="13335" y="25801"/>
                </a:cubicBezTo>
                <a:close/>
                <a:moveTo>
                  <a:pt x="2864" y="26250"/>
                </a:moveTo>
                <a:lnTo>
                  <a:pt x="3201" y="26812"/>
                </a:lnTo>
                <a:lnTo>
                  <a:pt x="2611" y="27093"/>
                </a:lnTo>
                <a:lnTo>
                  <a:pt x="2358" y="26531"/>
                </a:lnTo>
                <a:lnTo>
                  <a:pt x="2864" y="26250"/>
                </a:lnTo>
                <a:close/>
                <a:moveTo>
                  <a:pt x="18866" y="26335"/>
                </a:moveTo>
                <a:lnTo>
                  <a:pt x="18866" y="26363"/>
                </a:lnTo>
                <a:cubicBezTo>
                  <a:pt x="18389" y="26363"/>
                  <a:pt x="18389" y="27036"/>
                  <a:pt x="18838" y="27121"/>
                </a:cubicBezTo>
                <a:cubicBezTo>
                  <a:pt x="19035" y="27121"/>
                  <a:pt x="19231" y="26980"/>
                  <a:pt x="19231" y="26756"/>
                </a:cubicBezTo>
                <a:cubicBezTo>
                  <a:pt x="19203" y="26503"/>
                  <a:pt x="19091" y="26363"/>
                  <a:pt x="18866" y="26335"/>
                </a:cubicBezTo>
                <a:close/>
                <a:moveTo>
                  <a:pt x="20130" y="26728"/>
                </a:moveTo>
                <a:cubicBezTo>
                  <a:pt x="20017" y="26896"/>
                  <a:pt x="19877" y="27008"/>
                  <a:pt x="19877" y="27064"/>
                </a:cubicBezTo>
                <a:cubicBezTo>
                  <a:pt x="19905" y="27177"/>
                  <a:pt x="19989" y="27261"/>
                  <a:pt x="20101" y="27317"/>
                </a:cubicBezTo>
                <a:cubicBezTo>
                  <a:pt x="20106" y="27319"/>
                  <a:pt x="20111" y="27320"/>
                  <a:pt x="20116" y="27320"/>
                </a:cubicBezTo>
                <a:cubicBezTo>
                  <a:pt x="20182" y="27320"/>
                  <a:pt x="20328" y="27170"/>
                  <a:pt x="20354" y="27093"/>
                </a:cubicBezTo>
                <a:cubicBezTo>
                  <a:pt x="20354" y="27008"/>
                  <a:pt x="20242" y="26896"/>
                  <a:pt x="20130" y="26728"/>
                </a:cubicBezTo>
                <a:close/>
                <a:moveTo>
                  <a:pt x="14581" y="26220"/>
                </a:moveTo>
                <a:cubicBezTo>
                  <a:pt x="14267" y="26220"/>
                  <a:pt x="14037" y="26489"/>
                  <a:pt x="14037" y="26784"/>
                </a:cubicBezTo>
                <a:cubicBezTo>
                  <a:pt x="14037" y="27130"/>
                  <a:pt x="14328" y="27358"/>
                  <a:pt x="14629" y="27358"/>
                </a:cubicBezTo>
                <a:cubicBezTo>
                  <a:pt x="14766" y="27358"/>
                  <a:pt x="14905" y="27311"/>
                  <a:pt x="15020" y="27205"/>
                </a:cubicBezTo>
                <a:cubicBezTo>
                  <a:pt x="15385" y="26840"/>
                  <a:pt x="15132" y="26222"/>
                  <a:pt x="14627" y="26222"/>
                </a:cubicBezTo>
                <a:cubicBezTo>
                  <a:pt x="14611" y="26221"/>
                  <a:pt x="14596" y="26220"/>
                  <a:pt x="14581" y="26220"/>
                </a:cubicBezTo>
                <a:close/>
                <a:moveTo>
                  <a:pt x="6128" y="26420"/>
                </a:moveTo>
                <a:cubicBezTo>
                  <a:pt x="5977" y="26420"/>
                  <a:pt x="5823" y="26473"/>
                  <a:pt x="5699" y="26587"/>
                </a:cubicBezTo>
                <a:cubicBezTo>
                  <a:pt x="5334" y="26952"/>
                  <a:pt x="5531" y="27570"/>
                  <a:pt x="6036" y="27654"/>
                </a:cubicBezTo>
                <a:cubicBezTo>
                  <a:pt x="6076" y="27661"/>
                  <a:pt x="6115" y="27665"/>
                  <a:pt x="6154" y="27665"/>
                </a:cubicBezTo>
                <a:cubicBezTo>
                  <a:pt x="6415" y="27665"/>
                  <a:pt x="6644" y="27505"/>
                  <a:pt x="6766" y="27261"/>
                </a:cubicBezTo>
                <a:cubicBezTo>
                  <a:pt x="6766" y="27149"/>
                  <a:pt x="6766" y="27064"/>
                  <a:pt x="6766" y="26952"/>
                </a:cubicBezTo>
                <a:cubicBezTo>
                  <a:pt x="6710" y="26619"/>
                  <a:pt x="6423" y="26420"/>
                  <a:pt x="6128" y="26420"/>
                </a:cubicBezTo>
                <a:close/>
                <a:moveTo>
                  <a:pt x="15868" y="26647"/>
                </a:moveTo>
                <a:cubicBezTo>
                  <a:pt x="15749" y="26647"/>
                  <a:pt x="15628" y="26689"/>
                  <a:pt x="15525" y="26784"/>
                </a:cubicBezTo>
                <a:cubicBezTo>
                  <a:pt x="15188" y="27093"/>
                  <a:pt x="15413" y="27654"/>
                  <a:pt x="15862" y="27682"/>
                </a:cubicBezTo>
                <a:cubicBezTo>
                  <a:pt x="16143" y="27682"/>
                  <a:pt x="16396" y="27458"/>
                  <a:pt x="16396" y="27177"/>
                </a:cubicBezTo>
                <a:cubicBezTo>
                  <a:pt x="16396" y="26865"/>
                  <a:pt x="16138" y="26647"/>
                  <a:pt x="15868" y="26647"/>
                </a:cubicBezTo>
                <a:close/>
                <a:moveTo>
                  <a:pt x="11619" y="26671"/>
                </a:moveTo>
                <a:cubicBezTo>
                  <a:pt x="11105" y="26671"/>
                  <a:pt x="10816" y="27325"/>
                  <a:pt x="11174" y="27710"/>
                </a:cubicBezTo>
                <a:cubicBezTo>
                  <a:pt x="11305" y="27841"/>
                  <a:pt x="11467" y="27900"/>
                  <a:pt x="11625" y="27900"/>
                </a:cubicBezTo>
                <a:cubicBezTo>
                  <a:pt x="11941" y="27900"/>
                  <a:pt x="12241" y="27663"/>
                  <a:pt x="12241" y="27289"/>
                </a:cubicBezTo>
                <a:cubicBezTo>
                  <a:pt x="12241" y="26980"/>
                  <a:pt x="11988" y="26699"/>
                  <a:pt x="11679" y="26671"/>
                </a:cubicBezTo>
                <a:lnTo>
                  <a:pt x="11651" y="26671"/>
                </a:lnTo>
                <a:cubicBezTo>
                  <a:pt x="11640" y="26671"/>
                  <a:pt x="11629" y="26671"/>
                  <a:pt x="11619" y="26671"/>
                </a:cubicBezTo>
                <a:close/>
                <a:moveTo>
                  <a:pt x="7798" y="25527"/>
                </a:moveTo>
                <a:cubicBezTo>
                  <a:pt x="7594" y="25527"/>
                  <a:pt x="7393" y="25626"/>
                  <a:pt x="7271" y="25829"/>
                </a:cubicBezTo>
                <a:cubicBezTo>
                  <a:pt x="7215" y="25885"/>
                  <a:pt x="7187" y="25970"/>
                  <a:pt x="7159" y="26026"/>
                </a:cubicBezTo>
                <a:lnTo>
                  <a:pt x="7131" y="26026"/>
                </a:lnTo>
                <a:cubicBezTo>
                  <a:pt x="7106" y="26322"/>
                  <a:pt x="7255" y="26596"/>
                  <a:pt x="7501" y="26753"/>
                </a:cubicBezTo>
                <a:lnTo>
                  <a:pt x="7501" y="26753"/>
                </a:lnTo>
                <a:cubicBezTo>
                  <a:pt x="7201" y="26765"/>
                  <a:pt x="6916" y="26932"/>
                  <a:pt x="6766" y="27233"/>
                </a:cubicBezTo>
                <a:lnTo>
                  <a:pt x="6794" y="27233"/>
                </a:lnTo>
                <a:cubicBezTo>
                  <a:pt x="6794" y="27317"/>
                  <a:pt x="6794" y="27401"/>
                  <a:pt x="6794" y="27458"/>
                </a:cubicBezTo>
                <a:cubicBezTo>
                  <a:pt x="6850" y="27766"/>
                  <a:pt x="7075" y="27991"/>
                  <a:pt x="7356" y="28019"/>
                </a:cubicBezTo>
                <a:cubicBezTo>
                  <a:pt x="7376" y="28021"/>
                  <a:pt x="7397" y="28022"/>
                  <a:pt x="7417" y="28022"/>
                </a:cubicBezTo>
                <a:cubicBezTo>
                  <a:pt x="7676" y="28022"/>
                  <a:pt x="7923" y="27860"/>
                  <a:pt x="8001" y="27626"/>
                </a:cubicBezTo>
                <a:cubicBezTo>
                  <a:pt x="8114" y="27345"/>
                  <a:pt x="8029" y="27064"/>
                  <a:pt x="7777" y="26896"/>
                </a:cubicBezTo>
                <a:cubicBezTo>
                  <a:pt x="7742" y="26862"/>
                  <a:pt x="7708" y="26838"/>
                  <a:pt x="7674" y="26812"/>
                </a:cubicBezTo>
                <a:lnTo>
                  <a:pt x="7833" y="26812"/>
                </a:lnTo>
                <a:cubicBezTo>
                  <a:pt x="8310" y="26784"/>
                  <a:pt x="8591" y="26278"/>
                  <a:pt x="8366" y="25857"/>
                </a:cubicBezTo>
                <a:cubicBezTo>
                  <a:pt x="8236" y="25640"/>
                  <a:pt x="8015" y="25527"/>
                  <a:pt x="7798" y="25527"/>
                </a:cubicBezTo>
                <a:close/>
                <a:moveTo>
                  <a:pt x="17210" y="27177"/>
                </a:moveTo>
                <a:cubicBezTo>
                  <a:pt x="16957" y="27177"/>
                  <a:pt x="16761" y="27345"/>
                  <a:pt x="16761" y="27598"/>
                </a:cubicBezTo>
                <a:cubicBezTo>
                  <a:pt x="16761" y="27822"/>
                  <a:pt x="16957" y="28019"/>
                  <a:pt x="17182" y="28047"/>
                </a:cubicBezTo>
                <a:cubicBezTo>
                  <a:pt x="17434" y="28047"/>
                  <a:pt x="17631" y="27851"/>
                  <a:pt x="17631" y="27598"/>
                </a:cubicBezTo>
                <a:cubicBezTo>
                  <a:pt x="17631" y="27373"/>
                  <a:pt x="17434" y="27177"/>
                  <a:pt x="17210" y="27177"/>
                </a:cubicBezTo>
                <a:close/>
                <a:moveTo>
                  <a:pt x="22838" y="729"/>
                </a:moveTo>
                <a:cubicBezTo>
                  <a:pt x="22751" y="729"/>
                  <a:pt x="22631" y="782"/>
                  <a:pt x="22432" y="871"/>
                </a:cubicBezTo>
                <a:lnTo>
                  <a:pt x="22095" y="983"/>
                </a:lnTo>
                <a:cubicBezTo>
                  <a:pt x="21702" y="1180"/>
                  <a:pt x="21674" y="1264"/>
                  <a:pt x="21926" y="1629"/>
                </a:cubicBezTo>
                <a:lnTo>
                  <a:pt x="22039" y="1741"/>
                </a:lnTo>
                <a:lnTo>
                  <a:pt x="21505" y="2022"/>
                </a:lnTo>
                <a:cubicBezTo>
                  <a:pt x="21477" y="1966"/>
                  <a:pt x="21477" y="1909"/>
                  <a:pt x="21449" y="1853"/>
                </a:cubicBezTo>
                <a:cubicBezTo>
                  <a:pt x="21343" y="1625"/>
                  <a:pt x="21260" y="1517"/>
                  <a:pt x="21123" y="1517"/>
                </a:cubicBezTo>
                <a:cubicBezTo>
                  <a:pt x="21041" y="1517"/>
                  <a:pt x="20940" y="1555"/>
                  <a:pt x="20803" y="1629"/>
                </a:cubicBezTo>
                <a:cubicBezTo>
                  <a:pt x="20663" y="1685"/>
                  <a:pt x="20523" y="1769"/>
                  <a:pt x="20382" y="1853"/>
                </a:cubicBezTo>
                <a:cubicBezTo>
                  <a:pt x="20073" y="2022"/>
                  <a:pt x="20073" y="2106"/>
                  <a:pt x="20214" y="2415"/>
                </a:cubicBezTo>
                <a:cubicBezTo>
                  <a:pt x="20270" y="2499"/>
                  <a:pt x="20326" y="2555"/>
                  <a:pt x="20354" y="2611"/>
                </a:cubicBezTo>
                <a:lnTo>
                  <a:pt x="19821" y="2864"/>
                </a:lnTo>
                <a:lnTo>
                  <a:pt x="19484" y="2387"/>
                </a:lnTo>
                <a:cubicBezTo>
                  <a:pt x="19175" y="2583"/>
                  <a:pt x="18866" y="2780"/>
                  <a:pt x="18585" y="2976"/>
                </a:cubicBezTo>
                <a:cubicBezTo>
                  <a:pt x="18529" y="3032"/>
                  <a:pt x="18501" y="3201"/>
                  <a:pt x="18529" y="3285"/>
                </a:cubicBezTo>
                <a:cubicBezTo>
                  <a:pt x="18529" y="3369"/>
                  <a:pt x="18613" y="3426"/>
                  <a:pt x="18670" y="3510"/>
                </a:cubicBezTo>
                <a:lnTo>
                  <a:pt x="18164" y="3762"/>
                </a:lnTo>
                <a:lnTo>
                  <a:pt x="17996" y="3397"/>
                </a:lnTo>
                <a:cubicBezTo>
                  <a:pt x="17659" y="3622"/>
                  <a:pt x="17350" y="3847"/>
                  <a:pt x="17069" y="4071"/>
                </a:cubicBezTo>
                <a:cubicBezTo>
                  <a:pt x="17013" y="4127"/>
                  <a:pt x="16985" y="4268"/>
                  <a:pt x="16929" y="4380"/>
                </a:cubicBezTo>
                <a:cubicBezTo>
                  <a:pt x="16648" y="4549"/>
                  <a:pt x="16339" y="4689"/>
                  <a:pt x="16003" y="4942"/>
                </a:cubicBezTo>
                <a:cubicBezTo>
                  <a:pt x="15666" y="5194"/>
                  <a:pt x="15357" y="5475"/>
                  <a:pt x="15048" y="5756"/>
                </a:cubicBezTo>
                <a:cubicBezTo>
                  <a:pt x="14655" y="6093"/>
                  <a:pt x="14655" y="6093"/>
                  <a:pt x="14908" y="6542"/>
                </a:cubicBezTo>
                <a:lnTo>
                  <a:pt x="14374" y="6879"/>
                </a:lnTo>
                <a:lnTo>
                  <a:pt x="14234" y="6486"/>
                </a:lnTo>
                <a:cubicBezTo>
                  <a:pt x="13729" y="6991"/>
                  <a:pt x="13279" y="7440"/>
                  <a:pt x="12802" y="7889"/>
                </a:cubicBezTo>
                <a:cubicBezTo>
                  <a:pt x="12577" y="8058"/>
                  <a:pt x="12549" y="8395"/>
                  <a:pt x="12746" y="8591"/>
                </a:cubicBezTo>
                <a:cubicBezTo>
                  <a:pt x="12774" y="8647"/>
                  <a:pt x="12802" y="8704"/>
                  <a:pt x="12858" y="8760"/>
                </a:cubicBezTo>
                <a:lnTo>
                  <a:pt x="12353" y="9012"/>
                </a:lnTo>
                <a:lnTo>
                  <a:pt x="12128" y="8591"/>
                </a:lnTo>
                <a:cubicBezTo>
                  <a:pt x="11679" y="9097"/>
                  <a:pt x="11230" y="9574"/>
                  <a:pt x="10893" y="9995"/>
                </a:cubicBezTo>
                <a:cubicBezTo>
                  <a:pt x="10528" y="10416"/>
                  <a:pt x="10528" y="10416"/>
                  <a:pt x="10809" y="10893"/>
                </a:cubicBezTo>
                <a:lnTo>
                  <a:pt x="10275" y="11174"/>
                </a:lnTo>
                <a:lnTo>
                  <a:pt x="10135" y="10893"/>
                </a:lnTo>
                <a:cubicBezTo>
                  <a:pt x="10107" y="10921"/>
                  <a:pt x="10051" y="10978"/>
                  <a:pt x="10023" y="11006"/>
                </a:cubicBezTo>
                <a:cubicBezTo>
                  <a:pt x="9630" y="11511"/>
                  <a:pt x="9208" y="12016"/>
                  <a:pt x="8787" y="12522"/>
                </a:cubicBezTo>
                <a:cubicBezTo>
                  <a:pt x="8591" y="12746"/>
                  <a:pt x="8563" y="12943"/>
                  <a:pt x="8787" y="13055"/>
                </a:cubicBezTo>
                <a:cubicBezTo>
                  <a:pt x="8563" y="13252"/>
                  <a:pt x="8226" y="13364"/>
                  <a:pt x="8142" y="13589"/>
                </a:cubicBezTo>
                <a:cubicBezTo>
                  <a:pt x="8057" y="13813"/>
                  <a:pt x="8226" y="14122"/>
                  <a:pt x="8282" y="14403"/>
                </a:cubicBezTo>
                <a:lnTo>
                  <a:pt x="7805" y="14627"/>
                </a:lnTo>
                <a:lnTo>
                  <a:pt x="7580" y="14178"/>
                </a:lnTo>
                <a:cubicBezTo>
                  <a:pt x="7131" y="14824"/>
                  <a:pt x="6710" y="15442"/>
                  <a:pt x="6317" y="16059"/>
                </a:cubicBezTo>
                <a:cubicBezTo>
                  <a:pt x="6233" y="16200"/>
                  <a:pt x="6204" y="16396"/>
                  <a:pt x="6148" y="16565"/>
                </a:cubicBezTo>
                <a:cubicBezTo>
                  <a:pt x="5587" y="16789"/>
                  <a:pt x="5503" y="17154"/>
                  <a:pt x="5868" y="17772"/>
                </a:cubicBezTo>
                <a:lnTo>
                  <a:pt x="5334" y="18109"/>
                </a:lnTo>
                <a:lnTo>
                  <a:pt x="5222" y="17772"/>
                </a:lnTo>
                <a:lnTo>
                  <a:pt x="4632" y="18754"/>
                </a:lnTo>
                <a:lnTo>
                  <a:pt x="4717" y="18839"/>
                </a:lnTo>
                <a:lnTo>
                  <a:pt x="5222" y="18530"/>
                </a:lnTo>
                <a:lnTo>
                  <a:pt x="5559" y="19091"/>
                </a:lnTo>
                <a:lnTo>
                  <a:pt x="4969" y="19344"/>
                </a:lnTo>
                <a:lnTo>
                  <a:pt x="4604" y="18810"/>
                </a:lnTo>
                <a:cubicBezTo>
                  <a:pt x="4183" y="19597"/>
                  <a:pt x="3818" y="20327"/>
                  <a:pt x="3425" y="21028"/>
                </a:cubicBezTo>
                <a:cubicBezTo>
                  <a:pt x="3369" y="21141"/>
                  <a:pt x="3425" y="21281"/>
                  <a:pt x="3285" y="21393"/>
                </a:cubicBezTo>
                <a:cubicBezTo>
                  <a:pt x="2976" y="21702"/>
                  <a:pt x="2892" y="22151"/>
                  <a:pt x="3032" y="22573"/>
                </a:cubicBezTo>
                <a:cubicBezTo>
                  <a:pt x="2667" y="22573"/>
                  <a:pt x="2583" y="22853"/>
                  <a:pt x="2471" y="23106"/>
                </a:cubicBezTo>
                <a:cubicBezTo>
                  <a:pt x="2330" y="23359"/>
                  <a:pt x="2414" y="23667"/>
                  <a:pt x="2639" y="23808"/>
                </a:cubicBezTo>
                <a:cubicBezTo>
                  <a:pt x="2414" y="24004"/>
                  <a:pt x="2134" y="24117"/>
                  <a:pt x="1965" y="24369"/>
                </a:cubicBezTo>
                <a:cubicBezTo>
                  <a:pt x="1825" y="24650"/>
                  <a:pt x="2106" y="24903"/>
                  <a:pt x="2246" y="25127"/>
                </a:cubicBezTo>
                <a:lnTo>
                  <a:pt x="1741" y="25408"/>
                </a:lnTo>
                <a:lnTo>
                  <a:pt x="1628" y="25240"/>
                </a:lnTo>
                <a:lnTo>
                  <a:pt x="1348" y="26054"/>
                </a:lnTo>
                <a:lnTo>
                  <a:pt x="1348" y="26054"/>
                </a:lnTo>
                <a:lnTo>
                  <a:pt x="1572" y="25913"/>
                </a:lnTo>
                <a:lnTo>
                  <a:pt x="1881" y="26419"/>
                </a:lnTo>
                <a:lnTo>
                  <a:pt x="1348" y="26699"/>
                </a:lnTo>
                <a:lnTo>
                  <a:pt x="1235" y="26391"/>
                </a:lnTo>
                <a:cubicBezTo>
                  <a:pt x="1151" y="26643"/>
                  <a:pt x="1067" y="26868"/>
                  <a:pt x="1011" y="27093"/>
                </a:cubicBezTo>
                <a:cubicBezTo>
                  <a:pt x="983" y="27177"/>
                  <a:pt x="983" y="27233"/>
                  <a:pt x="955" y="27317"/>
                </a:cubicBezTo>
                <a:lnTo>
                  <a:pt x="1235" y="27149"/>
                </a:lnTo>
                <a:cubicBezTo>
                  <a:pt x="1382" y="27555"/>
                  <a:pt x="1603" y="27764"/>
                  <a:pt x="1873" y="27764"/>
                </a:cubicBezTo>
                <a:cubicBezTo>
                  <a:pt x="2069" y="27764"/>
                  <a:pt x="2290" y="27654"/>
                  <a:pt x="2527" y="27429"/>
                </a:cubicBezTo>
                <a:cubicBezTo>
                  <a:pt x="2611" y="27879"/>
                  <a:pt x="2779" y="28075"/>
                  <a:pt x="3088" y="28103"/>
                </a:cubicBezTo>
                <a:cubicBezTo>
                  <a:pt x="3125" y="28111"/>
                  <a:pt x="3162" y="28114"/>
                  <a:pt x="3197" y="28114"/>
                </a:cubicBezTo>
                <a:cubicBezTo>
                  <a:pt x="3433" y="28114"/>
                  <a:pt x="3636" y="27961"/>
                  <a:pt x="3734" y="27766"/>
                </a:cubicBezTo>
                <a:cubicBezTo>
                  <a:pt x="3902" y="27458"/>
                  <a:pt x="3818" y="27233"/>
                  <a:pt x="3481" y="26868"/>
                </a:cubicBezTo>
                <a:cubicBezTo>
                  <a:pt x="4071" y="26868"/>
                  <a:pt x="4520" y="26278"/>
                  <a:pt x="3959" y="25661"/>
                </a:cubicBezTo>
                <a:lnTo>
                  <a:pt x="4576" y="25380"/>
                </a:lnTo>
                <a:lnTo>
                  <a:pt x="4913" y="25941"/>
                </a:lnTo>
                <a:cubicBezTo>
                  <a:pt x="4520" y="25998"/>
                  <a:pt x="4295" y="26194"/>
                  <a:pt x="4267" y="26531"/>
                </a:cubicBezTo>
                <a:cubicBezTo>
                  <a:pt x="4214" y="26956"/>
                  <a:pt x="4551" y="27224"/>
                  <a:pt x="4899" y="27224"/>
                </a:cubicBezTo>
                <a:cubicBezTo>
                  <a:pt x="5104" y="27224"/>
                  <a:pt x="5312" y="27132"/>
                  <a:pt x="5446" y="26924"/>
                </a:cubicBezTo>
                <a:cubicBezTo>
                  <a:pt x="5615" y="26643"/>
                  <a:pt x="5559" y="26363"/>
                  <a:pt x="5250" y="26026"/>
                </a:cubicBezTo>
                <a:lnTo>
                  <a:pt x="5896" y="25717"/>
                </a:lnTo>
                <a:cubicBezTo>
                  <a:pt x="5969" y="26108"/>
                  <a:pt x="6170" y="26351"/>
                  <a:pt x="6500" y="26351"/>
                </a:cubicBezTo>
                <a:cubicBezTo>
                  <a:pt x="6548" y="26351"/>
                  <a:pt x="6600" y="26345"/>
                  <a:pt x="6654" y="26335"/>
                </a:cubicBezTo>
                <a:cubicBezTo>
                  <a:pt x="6822" y="26250"/>
                  <a:pt x="6991" y="26138"/>
                  <a:pt x="7159" y="25998"/>
                </a:cubicBezTo>
                <a:cubicBezTo>
                  <a:pt x="7271" y="25661"/>
                  <a:pt x="7131" y="25296"/>
                  <a:pt x="6850" y="25099"/>
                </a:cubicBezTo>
                <a:cubicBezTo>
                  <a:pt x="7580" y="24987"/>
                  <a:pt x="7777" y="24482"/>
                  <a:pt x="7327" y="23892"/>
                </a:cubicBezTo>
                <a:lnTo>
                  <a:pt x="7917" y="23611"/>
                </a:lnTo>
                <a:lnTo>
                  <a:pt x="8254" y="24145"/>
                </a:lnTo>
                <a:cubicBezTo>
                  <a:pt x="7861" y="24229"/>
                  <a:pt x="7636" y="24397"/>
                  <a:pt x="7608" y="24706"/>
                </a:cubicBezTo>
                <a:cubicBezTo>
                  <a:pt x="7552" y="24987"/>
                  <a:pt x="7692" y="25240"/>
                  <a:pt x="7917" y="25380"/>
                </a:cubicBezTo>
                <a:cubicBezTo>
                  <a:pt x="8018" y="25440"/>
                  <a:pt x="8119" y="25472"/>
                  <a:pt x="8225" y="25472"/>
                </a:cubicBezTo>
                <a:cubicBezTo>
                  <a:pt x="8414" y="25472"/>
                  <a:pt x="8620" y="25371"/>
                  <a:pt x="8872" y="25155"/>
                </a:cubicBezTo>
                <a:lnTo>
                  <a:pt x="8872" y="25155"/>
                </a:lnTo>
                <a:cubicBezTo>
                  <a:pt x="8844" y="25464"/>
                  <a:pt x="9040" y="25745"/>
                  <a:pt x="9349" y="25801"/>
                </a:cubicBezTo>
                <a:cubicBezTo>
                  <a:pt x="9412" y="25822"/>
                  <a:pt x="9479" y="25833"/>
                  <a:pt x="9546" y="25833"/>
                </a:cubicBezTo>
                <a:cubicBezTo>
                  <a:pt x="9747" y="25833"/>
                  <a:pt x="9952" y="25738"/>
                  <a:pt x="10079" y="25548"/>
                </a:cubicBezTo>
                <a:lnTo>
                  <a:pt x="10444" y="26250"/>
                </a:lnTo>
                <a:cubicBezTo>
                  <a:pt x="10163" y="26250"/>
                  <a:pt x="9910" y="26419"/>
                  <a:pt x="9770" y="26671"/>
                </a:cubicBezTo>
                <a:cubicBezTo>
                  <a:pt x="9770" y="26671"/>
                  <a:pt x="9770" y="26672"/>
                  <a:pt x="9770" y="26672"/>
                </a:cubicBezTo>
                <a:lnTo>
                  <a:pt x="9770" y="26672"/>
                </a:lnTo>
                <a:cubicBezTo>
                  <a:pt x="9770" y="26602"/>
                  <a:pt x="9767" y="26549"/>
                  <a:pt x="9742" y="26475"/>
                </a:cubicBezTo>
                <a:cubicBezTo>
                  <a:pt x="9712" y="26099"/>
                  <a:pt x="9416" y="25900"/>
                  <a:pt x="9118" y="25900"/>
                </a:cubicBezTo>
                <a:cubicBezTo>
                  <a:pt x="8859" y="25900"/>
                  <a:pt x="8598" y="26050"/>
                  <a:pt x="8507" y="26363"/>
                </a:cubicBezTo>
                <a:cubicBezTo>
                  <a:pt x="8422" y="26671"/>
                  <a:pt x="8591" y="26980"/>
                  <a:pt x="8872" y="27093"/>
                </a:cubicBezTo>
                <a:cubicBezTo>
                  <a:pt x="8954" y="27138"/>
                  <a:pt x="9045" y="27160"/>
                  <a:pt x="9137" y="27160"/>
                </a:cubicBezTo>
                <a:cubicBezTo>
                  <a:pt x="9326" y="27160"/>
                  <a:pt x="9516" y="27066"/>
                  <a:pt x="9630" y="26896"/>
                </a:cubicBezTo>
                <a:cubicBezTo>
                  <a:pt x="9686" y="26812"/>
                  <a:pt x="9742" y="26756"/>
                  <a:pt x="9770" y="26672"/>
                </a:cubicBezTo>
                <a:lnTo>
                  <a:pt x="9770" y="26672"/>
                </a:lnTo>
                <a:cubicBezTo>
                  <a:pt x="9770" y="26681"/>
                  <a:pt x="9770" y="26690"/>
                  <a:pt x="9770" y="26699"/>
                </a:cubicBezTo>
                <a:cubicBezTo>
                  <a:pt x="9770" y="26746"/>
                  <a:pt x="9770" y="26788"/>
                  <a:pt x="9770" y="26812"/>
                </a:cubicBezTo>
                <a:cubicBezTo>
                  <a:pt x="9742" y="27149"/>
                  <a:pt x="9938" y="27429"/>
                  <a:pt x="10247" y="27514"/>
                </a:cubicBezTo>
                <a:cubicBezTo>
                  <a:pt x="10289" y="27522"/>
                  <a:pt x="10330" y="27526"/>
                  <a:pt x="10371" y="27526"/>
                </a:cubicBezTo>
                <a:cubicBezTo>
                  <a:pt x="10608" y="27526"/>
                  <a:pt x="10829" y="27392"/>
                  <a:pt x="10949" y="27177"/>
                </a:cubicBezTo>
                <a:cubicBezTo>
                  <a:pt x="11089" y="26896"/>
                  <a:pt x="11005" y="26587"/>
                  <a:pt x="10781" y="26391"/>
                </a:cubicBezTo>
                <a:lnTo>
                  <a:pt x="10696" y="26335"/>
                </a:lnTo>
                <a:lnTo>
                  <a:pt x="11398" y="25998"/>
                </a:lnTo>
                <a:lnTo>
                  <a:pt x="11398" y="26026"/>
                </a:lnTo>
                <a:cubicBezTo>
                  <a:pt x="11370" y="26363"/>
                  <a:pt x="11623" y="26643"/>
                  <a:pt x="11960" y="26699"/>
                </a:cubicBezTo>
                <a:cubicBezTo>
                  <a:pt x="11970" y="26700"/>
                  <a:pt x="11981" y="26700"/>
                  <a:pt x="11991" y="26700"/>
                </a:cubicBezTo>
                <a:cubicBezTo>
                  <a:pt x="12669" y="26700"/>
                  <a:pt x="12905" y="25797"/>
                  <a:pt x="12269" y="25492"/>
                </a:cubicBezTo>
                <a:cubicBezTo>
                  <a:pt x="12241" y="25464"/>
                  <a:pt x="12212" y="25464"/>
                  <a:pt x="12212" y="25436"/>
                </a:cubicBezTo>
                <a:cubicBezTo>
                  <a:pt x="12169" y="25429"/>
                  <a:pt x="12126" y="25425"/>
                  <a:pt x="12083" y="25425"/>
                </a:cubicBezTo>
                <a:cubicBezTo>
                  <a:pt x="11792" y="25425"/>
                  <a:pt x="11517" y="25588"/>
                  <a:pt x="11370" y="25857"/>
                </a:cubicBezTo>
                <a:cubicBezTo>
                  <a:pt x="11398" y="25492"/>
                  <a:pt x="11286" y="25240"/>
                  <a:pt x="11005" y="25099"/>
                </a:cubicBezTo>
                <a:cubicBezTo>
                  <a:pt x="10913" y="25057"/>
                  <a:pt x="10819" y="25038"/>
                  <a:pt x="10727" y="25038"/>
                </a:cubicBezTo>
                <a:cubicBezTo>
                  <a:pt x="10508" y="25038"/>
                  <a:pt x="10301" y="25146"/>
                  <a:pt x="10163" y="25324"/>
                </a:cubicBezTo>
                <a:lnTo>
                  <a:pt x="9882" y="24650"/>
                </a:lnTo>
                <a:lnTo>
                  <a:pt x="10444" y="24369"/>
                </a:lnTo>
                <a:cubicBezTo>
                  <a:pt x="10472" y="24678"/>
                  <a:pt x="10696" y="24931"/>
                  <a:pt x="11005" y="24987"/>
                </a:cubicBezTo>
                <a:cubicBezTo>
                  <a:pt x="11049" y="24997"/>
                  <a:pt x="11092" y="25001"/>
                  <a:pt x="11135" y="25001"/>
                </a:cubicBezTo>
                <a:cubicBezTo>
                  <a:pt x="11341" y="25001"/>
                  <a:pt x="11535" y="24892"/>
                  <a:pt x="11651" y="24706"/>
                </a:cubicBezTo>
                <a:cubicBezTo>
                  <a:pt x="11848" y="24425"/>
                  <a:pt x="11791" y="24032"/>
                  <a:pt x="11539" y="23808"/>
                </a:cubicBezTo>
                <a:lnTo>
                  <a:pt x="12156" y="23499"/>
                </a:lnTo>
                <a:cubicBezTo>
                  <a:pt x="12288" y="23911"/>
                  <a:pt x="12488" y="24120"/>
                  <a:pt x="12761" y="24120"/>
                </a:cubicBezTo>
                <a:cubicBezTo>
                  <a:pt x="12953" y="24120"/>
                  <a:pt x="13181" y="24016"/>
                  <a:pt x="13448" y="23808"/>
                </a:cubicBezTo>
                <a:lnTo>
                  <a:pt x="13448" y="23808"/>
                </a:lnTo>
                <a:cubicBezTo>
                  <a:pt x="13420" y="24117"/>
                  <a:pt x="13616" y="24369"/>
                  <a:pt x="13897" y="24454"/>
                </a:cubicBezTo>
                <a:cubicBezTo>
                  <a:pt x="13957" y="24470"/>
                  <a:pt x="14018" y="24478"/>
                  <a:pt x="14079" y="24478"/>
                </a:cubicBezTo>
                <a:cubicBezTo>
                  <a:pt x="14331" y="24478"/>
                  <a:pt x="14575" y="24343"/>
                  <a:pt x="14711" y="24117"/>
                </a:cubicBezTo>
                <a:cubicBezTo>
                  <a:pt x="14714" y="24107"/>
                  <a:pt x="14717" y="24098"/>
                  <a:pt x="14720" y="24089"/>
                </a:cubicBezTo>
                <a:lnTo>
                  <a:pt x="14711" y="24089"/>
                </a:lnTo>
                <a:lnTo>
                  <a:pt x="14724" y="24073"/>
                </a:lnTo>
                <a:lnTo>
                  <a:pt x="14724" y="24073"/>
                </a:lnTo>
                <a:cubicBezTo>
                  <a:pt x="14811" y="23748"/>
                  <a:pt x="14671" y="23407"/>
                  <a:pt x="14402" y="23246"/>
                </a:cubicBezTo>
                <a:cubicBezTo>
                  <a:pt x="14767" y="23218"/>
                  <a:pt x="14992" y="23078"/>
                  <a:pt x="15104" y="22769"/>
                </a:cubicBezTo>
                <a:cubicBezTo>
                  <a:pt x="15188" y="22516"/>
                  <a:pt x="15104" y="22208"/>
                  <a:pt x="14880" y="22039"/>
                </a:cubicBezTo>
                <a:lnTo>
                  <a:pt x="15497" y="21730"/>
                </a:lnTo>
                <a:lnTo>
                  <a:pt x="15834" y="22292"/>
                </a:lnTo>
                <a:cubicBezTo>
                  <a:pt x="15441" y="22348"/>
                  <a:pt x="15216" y="22544"/>
                  <a:pt x="15188" y="22853"/>
                </a:cubicBezTo>
                <a:cubicBezTo>
                  <a:pt x="15160" y="23134"/>
                  <a:pt x="15329" y="23415"/>
                  <a:pt x="15610" y="23527"/>
                </a:cubicBezTo>
                <a:cubicBezTo>
                  <a:pt x="15685" y="23561"/>
                  <a:pt x="15765" y="23577"/>
                  <a:pt x="15846" y="23577"/>
                </a:cubicBezTo>
                <a:cubicBezTo>
                  <a:pt x="16034" y="23577"/>
                  <a:pt x="16221" y="23488"/>
                  <a:pt x="16339" y="23331"/>
                </a:cubicBezTo>
                <a:cubicBezTo>
                  <a:pt x="16424" y="23162"/>
                  <a:pt x="16452" y="22994"/>
                  <a:pt x="16452" y="22797"/>
                </a:cubicBezTo>
                <a:cubicBezTo>
                  <a:pt x="16396" y="22629"/>
                  <a:pt x="16311" y="22488"/>
                  <a:pt x="16227" y="22376"/>
                </a:cubicBezTo>
                <a:lnTo>
                  <a:pt x="16845" y="22011"/>
                </a:lnTo>
                <a:cubicBezTo>
                  <a:pt x="16845" y="22067"/>
                  <a:pt x="16845" y="22095"/>
                  <a:pt x="16845" y="22151"/>
                </a:cubicBezTo>
                <a:cubicBezTo>
                  <a:pt x="16901" y="22432"/>
                  <a:pt x="17126" y="22657"/>
                  <a:pt x="17434" y="22685"/>
                </a:cubicBezTo>
                <a:cubicBezTo>
                  <a:pt x="17445" y="22685"/>
                  <a:pt x="17455" y="22686"/>
                  <a:pt x="17465" y="22686"/>
                </a:cubicBezTo>
                <a:cubicBezTo>
                  <a:pt x="18061" y="22686"/>
                  <a:pt x="18324" y="21893"/>
                  <a:pt x="17827" y="21562"/>
                </a:cubicBezTo>
                <a:cubicBezTo>
                  <a:pt x="17771" y="21506"/>
                  <a:pt x="17715" y="21450"/>
                  <a:pt x="17687" y="21393"/>
                </a:cubicBezTo>
                <a:lnTo>
                  <a:pt x="17687" y="21393"/>
                </a:lnTo>
                <a:cubicBezTo>
                  <a:pt x="17750" y="21414"/>
                  <a:pt x="17815" y="21425"/>
                  <a:pt x="17879" y="21425"/>
                </a:cubicBezTo>
                <a:cubicBezTo>
                  <a:pt x="18071" y="21425"/>
                  <a:pt x="18256" y="21330"/>
                  <a:pt x="18361" y="21141"/>
                </a:cubicBezTo>
                <a:cubicBezTo>
                  <a:pt x="18529" y="20944"/>
                  <a:pt x="18529" y="20663"/>
                  <a:pt x="18361" y="20439"/>
                </a:cubicBezTo>
                <a:cubicBezTo>
                  <a:pt x="18249" y="20327"/>
                  <a:pt x="18136" y="20242"/>
                  <a:pt x="18024" y="20158"/>
                </a:cubicBezTo>
                <a:lnTo>
                  <a:pt x="17238" y="20355"/>
                </a:lnTo>
                <a:cubicBezTo>
                  <a:pt x="17182" y="20214"/>
                  <a:pt x="17069" y="20018"/>
                  <a:pt x="16985" y="19821"/>
                </a:cubicBezTo>
                <a:cubicBezTo>
                  <a:pt x="17687" y="19597"/>
                  <a:pt x="17799" y="19119"/>
                  <a:pt x="17350" y="18586"/>
                </a:cubicBezTo>
                <a:lnTo>
                  <a:pt x="18052" y="17996"/>
                </a:lnTo>
                <a:lnTo>
                  <a:pt x="18052" y="17996"/>
                </a:lnTo>
                <a:cubicBezTo>
                  <a:pt x="17884" y="18389"/>
                  <a:pt x="18164" y="18839"/>
                  <a:pt x="18613" y="18839"/>
                </a:cubicBezTo>
                <a:cubicBezTo>
                  <a:pt x="18634" y="18841"/>
                  <a:pt x="18655" y="18842"/>
                  <a:pt x="18675" y="18842"/>
                </a:cubicBezTo>
                <a:cubicBezTo>
                  <a:pt x="18931" y="18842"/>
                  <a:pt x="19157" y="18682"/>
                  <a:pt x="19287" y="18474"/>
                </a:cubicBezTo>
                <a:cubicBezTo>
                  <a:pt x="19290" y="18464"/>
                  <a:pt x="19292" y="18455"/>
                  <a:pt x="19294" y="18446"/>
                </a:cubicBezTo>
                <a:lnTo>
                  <a:pt x="19287" y="18446"/>
                </a:lnTo>
                <a:cubicBezTo>
                  <a:pt x="19291" y="18442"/>
                  <a:pt x="19294" y="18439"/>
                  <a:pt x="19297" y="18436"/>
                </a:cubicBezTo>
                <a:lnTo>
                  <a:pt x="19297" y="18436"/>
                </a:lnTo>
                <a:cubicBezTo>
                  <a:pt x="19364" y="18140"/>
                  <a:pt x="19278" y="17848"/>
                  <a:pt x="19063" y="17659"/>
                </a:cubicBezTo>
                <a:lnTo>
                  <a:pt x="19652" y="17294"/>
                </a:lnTo>
                <a:cubicBezTo>
                  <a:pt x="19708" y="17687"/>
                  <a:pt x="19877" y="17884"/>
                  <a:pt x="20186" y="17940"/>
                </a:cubicBezTo>
                <a:cubicBezTo>
                  <a:pt x="20227" y="17948"/>
                  <a:pt x="20269" y="17952"/>
                  <a:pt x="20309" y="17952"/>
                </a:cubicBezTo>
                <a:cubicBezTo>
                  <a:pt x="20546" y="17952"/>
                  <a:pt x="20764" y="17819"/>
                  <a:pt x="20859" y="17603"/>
                </a:cubicBezTo>
                <a:cubicBezTo>
                  <a:pt x="21056" y="17238"/>
                  <a:pt x="20888" y="16929"/>
                  <a:pt x="20551" y="16705"/>
                </a:cubicBezTo>
                <a:cubicBezTo>
                  <a:pt x="20972" y="16649"/>
                  <a:pt x="21140" y="16565"/>
                  <a:pt x="21253" y="16312"/>
                </a:cubicBezTo>
                <a:cubicBezTo>
                  <a:pt x="21421" y="15947"/>
                  <a:pt x="21253" y="15666"/>
                  <a:pt x="20944" y="15413"/>
                </a:cubicBezTo>
                <a:lnTo>
                  <a:pt x="20944" y="15413"/>
                </a:lnTo>
                <a:cubicBezTo>
                  <a:pt x="20989" y="15422"/>
                  <a:pt x="21035" y="15426"/>
                  <a:pt x="21080" y="15426"/>
                </a:cubicBezTo>
                <a:cubicBezTo>
                  <a:pt x="21341" y="15426"/>
                  <a:pt x="21586" y="15292"/>
                  <a:pt x="21730" y="15077"/>
                </a:cubicBezTo>
                <a:lnTo>
                  <a:pt x="21730" y="15077"/>
                </a:lnTo>
                <a:lnTo>
                  <a:pt x="21702" y="15105"/>
                </a:lnTo>
                <a:cubicBezTo>
                  <a:pt x="21842" y="14796"/>
                  <a:pt x="21730" y="14459"/>
                  <a:pt x="21477" y="14262"/>
                </a:cubicBezTo>
                <a:lnTo>
                  <a:pt x="22095" y="13841"/>
                </a:lnTo>
                <a:cubicBezTo>
                  <a:pt x="22096" y="13832"/>
                  <a:pt x="22097" y="13822"/>
                  <a:pt x="22098" y="13813"/>
                </a:cubicBezTo>
                <a:lnTo>
                  <a:pt x="22095" y="13813"/>
                </a:lnTo>
                <a:cubicBezTo>
                  <a:pt x="22096" y="13812"/>
                  <a:pt x="22097" y="13810"/>
                  <a:pt x="22099" y="13809"/>
                </a:cubicBezTo>
                <a:lnTo>
                  <a:pt x="22099" y="13809"/>
                </a:lnTo>
                <a:cubicBezTo>
                  <a:pt x="22163" y="13265"/>
                  <a:pt x="21938" y="12903"/>
                  <a:pt x="21524" y="12903"/>
                </a:cubicBezTo>
                <a:cubicBezTo>
                  <a:pt x="21482" y="12903"/>
                  <a:pt x="21439" y="12907"/>
                  <a:pt x="21393" y="12915"/>
                </a:cubicBezTo>
                <a:cubicBezTo>
                  <a:pt x="21224" y="12971"/>
                  <a:pt x="21084" y="13027"/>
                  <a:pt x="20944" y="13111"/>
                </a:cubicBezTo>
                <a:lnTo>
                  <a:pt x="20663" y="12522"/>
                </a:lnTo>
                <a:lnTo>
                  <a:pt x="21224" y="12213"/>
                </a:lnTo>
                <a:cubicBezTo>
                  <a:pt x="21224" y="12494"/>
                  <a:pt x="21421" y="12746"/>
                  <a:pt x="21674" y="12831"/>
                </a:cubicBezTo>
                <a:cubicBezTo>
                  <a:pt x="21735" y="12847"/>
                  <a:pt x="21797" y="12855"/>
                  <a:pt x="21858" y="12855"/>
                </a:cubicBezTo>
                <a:cubicBezTo>
                  <a:pt x="22109" y="12855"/>
                  <a:pt x="22353" y="12725"/>
                  <a:pt x="22488" y="12522"/>
                </a:cubicBezTo>
                <a:cubicBezTo>
                  <a:pt x="22489" y="12517"/>
                  <a:pt x="22491" y="12512"/>
                  <a:pt x="22492" y="12507"/>
                </a:cubicBezTo>
                <a:lnTo>
                  <a:pt x="22492" y="12507"/>
                </a:lnTo>
                <a:cubicBezTo>
                  <a:pt x="22519" y="12584"/>
                  <a:pt x="22544" y="12638"/>
                  <a:pt x="22544" y="12718"/>
                </a:cubicBezTo>
                <a:cubicBezTo>
                  <a:pt x="22628" y="12999"/>
                  <a:pt x="22909" y="13196"/>
                  <a:pt x="23190" y="13196"/>
                </a:cubicBezTo>
                <a:cubicBezTo>
                  <a:pt x="23470" y="13167"/>
                  <a:pt x="23723" y="12943"/>
                  <a:pt x="23751" y="12634"/>
                </a:cubicBezTo>
                <a:cubicBezTo>
                  <a:pt x="23807" y="12353"/>
                  <a:pt x="23611" y="12073"/>
                  <a:pt x="23330" y="11988"/>
                </a:cubicBezTo>
                <a:cubicBezTo>
                  <a:pt x="23263" y="11962"/>
                  <a:pt x="23195" y="11949"/>
                  <a:pt x="23128" y="11949"/>
                </a:cubicBezTo>
                <a:cubicBezTo>
                  <a:pt x="22912" y="11949"/>
                  <a:pt x="22707" y="12077"/>
                  <a:pt x="22600" y="12269"/>
                </a:cubicBezTo>
                <a:cubicBezTo>
                  <a:pt x="22578" y="12337"/>
                  <a:pt x="22537" y="12386"/>
                  <a:pt x="22507" y="12446"/>
                </a:cubicBezTo>
                <a:lnTo>
                  <a:pt x="22507" y="12446"/>
                </a:lnTo>
                <a:cubicBezTo>
                  <a:pt x="22503" y="12466"/>
                  <a:pt x="22498" y="12487"/>
                  <a:pt x="22492" y="12507"/>
                </a:cubicBezTo>
                <a:lnTo>
                  <a:pt x="22492" y="12507"/>
                </a:lnTo>
                <a:cubicBezTo>
                  <a:pt x="22491" y="12503"/>
                  <a:pt x="22489" y="12498"/>
                  <a:pt x="22488" y="12494"/>
                </a:cubicBezTo>
                <a:cubicBezTo>
                  <a:pt x="22493" y="12477"/>
                  <a:pt x="22500" y="12461"/>
                  <a:pt x="22507" y="12446"/>
                </a:cubicBezTo>
                <a:lnTo>
                  <a:pt x="22507" y="12446"/>
                </a:lnTo>
                <a:cubicBezTo>
                  <a:pt x="22580" y="12107"/>
                  <a:pt x="22438" y="11778"/>
                  <a:pt x="22151" y="11595"/>
                </a:cubicBezTo>
                <a:lnTo>
                  <a:pt x="22151" y="11595"/>
                </a:lnTo>
                <a:cubicBezTo>
                  <a:pt x="22171" y="11597"/>
                  <a:pt x="22190" y="11598"/>
                  <a:pt x="22210" y="11598"/>
                </a:cubicBezTo>
                <a:cubicBezTo>
                  <a:pt x="22498" y="11598"/>
                  <a:pt x="22774" y="11407"/>
                  <a:pt x="22853" y="11118"/>
                </a:cubicBezTo>
                <a:cubicBezTo>
                  <a:pt x="22937" y="10809"/>
                  <a:pt x="22825" y="10500"/>
                  <a:pt x="22544" y="10332"/>
                </a:cubicBezTo>
                <a:lnTo>
                  <a:pt x="22544" y="10332"/>
                </a:lnTo>
                <a:cubicBezTo>
                  <a:pt x="22564" y="10334"/>
                  <a:pt x="22583" y="10335"/>
                  <a:pt x="22603" y="10335"/>
                </a:cubicBezTo>
                <a:cubicBezTo>
                  <a:pt x="22891" y="10335"/>
                  <a:pt x="23167" y="10144"/>
                  <a:pt x="23246" y="9855"/>
                </a:cubicBezTo>
                <a:cubicBezTo>
                  <a:pt x="23330" y="9602"/>
                  <a:pt x="23246" y="9293"/>
                  <a:pt x="22993" y="9153"/>
                </a:cubicBezTo>
                <a:cubicBezTo>
                  <a:pt x="22879" y="9073"/>
                  <a:pt x="22746" y="9035"/>
                  <a:pt x="22613" y="9035"/>
                </a:cubicBezTo>
                <a:cubicBezTo>
                  <a:pt x="22420" y="9035"/>
                  <a:pt x="22228" y="9115"/>
                  <a:pt x="22095" y="9265"/>
                </a:cubicBezTo>
                <a:lnTo>
                  <a:pt x="21842" y="8732"/>
                </a:lnTo>
                <a:cubicBezTo>
                  <a:pt x="22011" y="8535"/>
                  <a:pt x="22291" y="8367"/>
                  <a:pt x="22347" y="8142"/>
                </a:cubicBezTo>
                <a:cubicBezTo>
                  <a:pt x="22375" y="7889"/>
                  <a:pt x="22319" y="7637"/>
                  <a:pt x="22235" y="7384"/>
                </a:cubicBezTo>
                <a:lnTo>
                  <a:pt x="22769" y="7103"/>
                </a:lnTo>
                <a:lnTo>
                  <a:pt x="23105" y="7693"/>
                </a:lnTo>
                <a:cubicBezTo>
                  <a:pt x="22712" y="7749"/>
                  <a:pt x="22488" y="7917"/>
                  <a:pt x="22432" y="8254"/>
                </a:cubicBezTo>
                <a:cubicBezTo>
                  <a:pt x="22404" y="8563"/>
                  <a:pt x="22572" y="8844"/>
                  <a:pt x="22853" y="8956"/>
                </a:cubicBezTo>
                <a:cubicBezTo>
                  <a:pt x="22928" y="8986"/>
                  <a:pt x="23003" y="9000"/>
                  <a:pt x="23076" y="9000"/>
                </a:cubicBezTo>
                <a:cubicBezTo>
                  <a:pt x="23276" y="9000"/>
                  <a:pt x="23459" y="8896"/>
                  <a:pt x="23583" y="8732"/>
                </a:cubicBezTo>
                <a:cubicBezTo>
                  <a:pt x="23667" y="8563"/>
                  <a:pt x="23695" y="8367"/>
                  <a:pt x="23695" y="8198"/>
                </a:cubicBezTo>
                <a:cubicBezTo>
                  <a:pt x="23639" y="8058"/>
                  <a:pt x="23555" y="7917"/>
                  <a:pt x="23442" y="7805"/>
                </a:cubicBezTo>
                <a:lnTo>
                  <a:pt x="24060" y="7384"/>
                </a:lnTo>
                <a:lnTo>
                  <a:pt x="24066" y="7374"/>
                </a:lnTo>
                <a:lnTo>
                  <a:pt x="24066" y="7374"/>
                </a:lnTo>
                <a:cubicBezTo>
                  <a:pt x="24092" y="7452"/>
                  <a:pt x="24118" y="7531"/>
                  <a:pt x="24144" y="7609"/>
                </a:cubicBezTo>
                <a:cubicBezTo>
                  <a:pt x="24197" y="7872"/>
                  <a:pt x="24422" y="8061"/>
                  <a:pt x="24703" y="8061"/>
                </a:cubicBezTo>
                <a:cubicBezTo>
                  <a:pt x="24723" y="8061"/>
                  <a:pt x="24742" y="8060"/>
                  <a:pt x="24762" y="8058"/>
                </a:cubicBezTo>
                <a:cubicBezTo>
                  <a:pt x="25043" y="8058"/>
                  <a:pt x="25295" y="7833"/>
                  <a:pt x="25323" y="7524"/>
                </a:cubicBezTo>
                <a:cubicBezTo>
                  <a:pt x="25379" y="7244"/>
                  <a:pt x="25183" y="6963"/>
                  <a:pt x="24930" y="6879"/>
                </a:cubicBezTo>
                <a:cubicBezTo>
                  <a:pt x="24863" y="6852"/>
                  <a:pt x="24795" y="6840"/>
                  <a:pt x="24728" y="6840"/>
                </a:cubicBezTo>
                <a:cubicBezTo>
                  <a:pt x="24512" y="6840"/>
                  <a:pt x="24307" y="6967"/>
                  <a:pt x="24200" y="7159"/>
                </a:cubicBezTo>
                <a:lnTo>
                  <a:pt x="24066" y="7374"/>
                </a:lnTo>
                <a:lnTo>
                  <a:pt x="24066" y="7374"/>
                </a:lnTo>
                <a:cubicBezTo>
                  <a:pt x="24066" y="7373"/>
                  <a:pt x="24065" y="7372"/>
                  <a:pt x="24065" y="7370"/>
                </a:cubicBezTo>
                <a:lnTo>
                  <a:pt x="24065" y="7370"/>
                </a:lnTo>
                <a:cubicBezTo>
                  <a:pt x="24170" y="7065"/>
                  <a:pt x="24084" y="6735"/>
                  <a:pt x="23835" y="6542"/>
                </a:cubicBezTo>
                <a:lnTo>
                  <a:pt x="24425" y="6065"/>
                </a:lnTo>
                <a:cubicBezTo>
                  <a:pt x="24565" y="5728"/>
                  <a:pt x="24397" y="5335"/>
                  <a:pt x="24088" y="5166"/>
                </a:cubicBezTo>
                <a:lnTo>
                  <a:pt x="24228" y="5138"/>
                </a:lnTo>
                <a:cubicBezTo>
                  <a:pt x="24537" y="5138"/>
                  <a:pt x="24790" y="4913"/>
                  <a:pt x="24846" y="4605"/>
                </a:cubicBezTo>
                <a:cubicBezTo>
                  <a:pt x="24902" y="4324"/>
                  <a:pt x="24734" y="4043"/>
                  <a:pt x="24481" y="3931"/>
                </a:cubicBezTo>
                <a:cubicBezTo>
                  <a:pt x="24390" y="3885"/>
                  <a:pt x="24295" y="3863"/>
                  <a:pt x="24203" y="3863"/>
                </a:cubicBezTo>
                <a:cubicBezTo>
                  <a:pt x="24011" y="3863"/>
                  <a:pt x="23828" y="3957"/>
                  <a:pt x="23695" y="4127"/>
                </a:cubicBezTo>
                <a:lnTo>
                  <a:pt x="23567" y="4255"/>
                </a:lnTo>
                <a:lnTo>
                  <a:pt x="23567" y="4255"/>
                </a:lnTo>
                <a:cubicBezTo>
                  <a:pt x="23655" y="3941"/>
                  <a:pt x="23519" y="3725"/>
                  <a:pt x="23330" y="3510"/>
                </a:cubicBezTo>
                <a:cubicBezTo>
                  <a:pt x="23442" y="3482"/>
                  <a:pt x="23555" y="3426"/>
                  <a:pt x="23667" y="3369"/>
                </a:cubicBezTo>
                <a:cubicBezTo>
                  <a:pt x="23779" y="3313"/>
                  <a:pt x="23863" y="3229"/>
                  <a:pt x="23948" y="3145"/>
                </a:cubicBezTo>
                <a:cubicBezTo>
                  <a:pt x="24004" y="3594"/>
                  <a:pt x="24200" y="3790"/>
                  <a:pt x="24509" y="3847"/>
                </a:cubicBezTo>
                <a:cubicBezTo>
                  <a:pt x="24533" y="3849"/>
                  <a:pt x="24556" y="3850"/>
                  <a:pt x="24580" y="3850"/>
                </a:cubicBezTo>
                <a:cubicBezTo>
                  <a:pt x="24836" y="3850"/>
                  <a:pt x="25080" y="3711"/>
                  <a:pt x="25183" y="3454"/>
                </a:cubicBezTo>
                <a:cubicBezTo>
                  <a:pt x="25295" y="3201"/>
                  <a:pt x="25211" y="2892"/>
                  <a:pt x="25015" y="2724"/>
                </a:cubicBezTo>
                <a:cubicBezTo>
                  <a:pt x="24883" y="2616"/>
                  <a:pt x="24731" y="2565"/>
                  <a:pt x="24583" y="2565"/>
                </a:cubicBezTo>
                <a:cubicBezTo>
                  <a:pt x="24383" y="2565"/>
                  <a:pt x="24189" y="2659"/>
                  <a:pt x="24060" y="2836"/>
                </a:cubicBezTo>
                <a:lnTo>
                  <a:pt x="23723" y="2246"/>
                </a:lnTo>
                <a:cubicBezTo>
                  <a:pt x="24032" y="2218"/>
                  <a:pt x="24313" y="1994"/>
                  <a:pt x="24341" y="1685"/>
                </a:cubicBezTo>
                <a:cubicBezTo>
                  <a:pt x="24425" y="1404"/>
                  <a:pt x="24285" y="1151"/>
                  <a:pt x="24060" y="1011"/>
                </a:cubicBezTo>
                <a:cubicBezTo>
                  <a:pt x="23944" y="948"/>
                  <a:pt x="23820" y="916"/>
                  <a:pt x="23699" y="916"/>
                </a:cubicBezTo>
                <a:cubicBezTo>
                  <a:pt x="23497" y="916"/>
                  <a:pt x="23302" y="1004"/>
                  <a:pt x="23162" y="1180"/>
                </a:cubicBezTo>
                <a:cubicBezTo>
                  <a:pt x="23025" y="856"/>
                  <a:pt x="22972" y="729"/>
                  <a:pt x="22838" y="729"/>
                </a:cubicBezTo>
                <a:close/>
                <a:moveTo>
                  <a:pt x="12999" y="27093"/>
                </a:moveTo>
                <a:cubicBezTo>
                  <a:pt x="12465" y="27093"/>
                  <a:pt x="12184" y="27710"/>
                  <a:pt x="12577" y="28075"/>
                </a:cubicBezTo>
                <a:cubicBezTo>
                  <a:pt x="12696" y="28193"/>
                  <a:pt x="12841" y="28247"/>
                  <a:pt x="12982" y="28247"/>
                </a:cubicBezTo>
                <a:cubicBezTo>
                  <a:pt x="13278" y="28247"/>
                  <a:pt x="13560" y="28015"/>
                  <a:pt x="13560" y="27654"/>
                </a:cubicBezTo>
                <a:cubicBezTo>
                  <a:pt x="13560" y="27345"/>
                  <a:pt x="13307" y="27093"/>
                  <a:pt x="12999" y="27093"/>
                </a:cubicBezTo>
                <a:close/>
                <a:moveTo>
                  <a:pt x="18416" y="27670"/>
                </a:moveTo>
                <a:cubicBezTo>
                  <a:pt x="18265" y="27670"/>
                  <a:pt x="18164" y="27796"/>
                  <a:pt x="18164" y="27963"/>
                </a:cubicBezTo>
                <a:cubicBezTo>
                  <a:pt x="18164" y="28145"/>
                  <a:pt x="18261" y="28303"/>
                  <a:pt x="18431" y="28303"/>
                </a:cubicBezTo>
                <a:cubicBezTo>
                  <a:pt x="18445" y="28303"/>
                  <a:pt x="18459" y="28302"/>
                  <a:pt x="18473" y="28300"/>
                </a:cubicBezTo>
                <a:cubicBezTo>
                  <a:pt x="18585" y="28272"/>
                  <a:pt x="18726" y="28159"/>
                  <a:pt x="18838" y="28075"/>
                </a:cubicBezTo>
                <a:lnTo>
                  <a:pt x="18838" y="27935"/>
                </a:lnTo>
                <a:cubicBezTo>
                  <a:pt x="18726" y="27851"/>
                  <a:pt x="18613" y="27710"/>
                  <a:pt x="18501" y="27682"/>
                </a:cubicBezTo>
                <a:cubicBezTo>
                  <a:pt x="18472" y="27674"/>
                  <a:pt x="18443" y="27670"/>
                  <a:pt x="18416" y="27670"/>
                </a:cubicBezTo>
                <a:close/>
                <a:moveTo>
                  <a:pt x="8703" y="27177"/>
                </a:moveTo>
                <a:cubicBezTo>
                  <a:pt x="8366" y="27177"/>
                  <a:pt x="8085" y="27458"/>
                  <a:pt x="8085" y="27794"/>
                </a:cubicBezTo>
                <a:cubicBezTo>
                  <a:pt x="8085" y="28161"/>
                  <a:pt x="8391" y="28409"/>
                  <a:pt x="8709" y="28409"/>
                </a:cubicBezTo>
                <a:cubicBezTo>
                  <a:pt x="8854" y="28409"/>
                  <a:pt x="9002" y="28358"/>
                  <a:pt x="9124" y="28244"/>
                </a:cubicBezTo>
                <a:cubicBezTo>
                  <a:pt x="9517" y="27851"/>
                  <a:pt x="9237" y="27177"/>
                  <a:pt x="8703" y="27177"/>
                </a:cubicBezTo>
                <a:close/>
                <a:moveTo>
                  <a:pt x="4466" y="27283"/>
                </a:moveTo>
                <a:cubicBezTo>
                  <a:pt x="4308" y="27283"/>
                  <a:pt x="4146" y="27345"/>
                  <a:pt x="4015" y="27486"/>
                </a:cubicBezTo>
                <a:cubicBezTo>
                  <a:pt x="3630" y="27871"/>
                  <a:pt x="3891" y="28525"/>
                  <a:pt x="4430" y="28525"/>
                </a:cubicBezTo>
                <a:cubicBezTo>
                  <a:pt x="4441" y="28525"/>
                  <a:pt x="4452" y="28525"/>
                  <a:pt x="4464" y="28524"/>
                </a:cubicBezTo>
                <a:cubicBezTo>
                  <a:pt x="4801" y="28496"/>
                  <a:pt x="5053" y="28244"/>
                  <a:pt x="5082" y="27907"/>
                </a:cubicBezTo>
                <a:cubicBezTo>
                  <a:pt x="5082" y="27532"/>
                  <a:pt x="4782" y="27283"/>
                  <a:pt x="4466" y="27283"/>
                </a:cubicBezTo>
                <a:close/>
                <a:moveTo>
                  <a:pt x="14234" y="27570"/>
                </a:moveTo>
                <a:cubicBezTo>
                  <a:pt x="13757" y="27570"/>
                  <a:pt x="13504" y="28159"/>
                  <a:pt x="13841" y="28496"/>
                </a:cubicBezTo>
                <a:cubicBezTo>
                  <a:pt x="13952" y="28617"/>
                  <a:pt x="14094" y="28670"/>
                  <a:pt x="14233" y="28670"/>
                </a:cubicBezTo>
                <a:cubicBezTo>
                  <a:pt x="14515" y="28670"/>
                  <a:pt x="14786" y="28451"/>
                  <a:pt x="14767" y="28131"/>
                </a:cubicBezTo>
                <a:cubicBezTo>
                  <a:pt x="14767" y="27822"/>
                  <a:pt x="14543" y="27570"/>
                  <a:pt x="14234" y="27570"/>
                </a:cubicBezTo>
                <a:close/>
                <a:moveTo>
                  <a:pt x="10015" y="27573"/>
                </a:moveTo>
                <a:cubicBezTo>
                  <a:pt x="9872" y="27573"/>
                  <a:pt x="9724" y="27624"/>
                  <a:pt x="9602" y="27738"/>
                </a:cubicBezTo>
                <a:cubicBezTo>
                  <a:pt x="9208" y="28103"/>
                  <a:pt x="9433" y="28749"/>
                  <a:pt x="9967" y="28777"/>
                </a:cubicBezTo>
                <a:cubicBezTo>
                  <a:pt x="10303" y="28777"/>
                  <a:pt x="10584" y="28524"/>
                  <a:pt x="10612" y="28187"/>
                </a:cubicBezTo>
                <a:cubicBezTo>
                  <a:pt x="10632" y="27821"/>
                  <a:pt x="10332" y="27573"/>
                  <a:pt x="10015" y="27573"/>
                </a:cubicBezTo>
                <a:close/>
                <a:moveTo>
                  <a:pt x="5783" y="27682"/>
                </a:moveTo>
                <a:lnTo>
                  <a:pt x="5783" y="27710"/>
                </a:lnTo>
                <a:cubicBezTo>
                  <a:pt x="5222" y="27710"/>
                  <a:pt x="4941" y="28356"/>
                  <a:pt x="5334" y="28749"/>
                </a:cubicBezTo>
                <a:cubicBezTo>
                  <a:pt x="5461" y="28875"/>
                  <a:pt x="5616" y="28932"/>
                  <a:pt x="5769" y="28932"/>
                </a:cubicBezTo>
                <a:cubicBezTo>
                  <a:pt x="6091" y="28932"/>
                  <a:pt x="6401" y="28681"/>
                  <a:pt x="6401" y="28300"/>
                </a:cubicBezTo>
                <a:cubicBezTo>
                  <a:pt x="6373" y="27963"/>
                  <a:pt x="6120" y="27682"/>
                  <a:pt x="5783" y="27682"/>
                </a:cubicBezTo>
                <a:close/>
                <a:moveTo>
                  <a:pt x="15531" y="28018"/>
                </a:moveTo>
                <a:cubicBezTo>
                  <a:pt x="15520" y="28018"/>
                  <a:pt x="15508" y="28018"/>
                  <a:pt x="15497" y="28019"/>
                </a:cubicBezTo>
                <a:cubicBezTo>
                  <a:pt x="15216" y="28019"/>
                  <a:pt x="15020" y="28244"/>
                  <a:pt x="15020" y="28524"/>
                </a:cubicBezTo>
                <a:cubicBezTo>
                  <a:pt x="15038" y="28797"/>
                  <a:pt x="15256" y="28964"/>
                  <a:pt x="15484" y="28964"/>
                </a:cubicBezTo>
                <a:cubicBezTo>
                  <a:pt x="15608" y="28964"/>
                  <a:pt x="15735" y="28914"/>
                  <a:pt x="15834" y="28805"/>
                </a:cubicBezTo>
                <a:cubicBezTo>
                  <a:pt x="16135" y="28505"/>
                  <a:pt x="15930" y="28018"/>
                  <a:pt x="15531" y="28018"/>
                </a:cubicBezTo>
                <a:close/>
                <a:moveTo>
                  <a:pt x="11263" y="27965"/>
                </a:moveTo>
                <a:cubicBezTo>
                  <a:pt x="11123" y="27965"/>
                  <a:pt x="10980" y="28016"/>
                  <a:pt x="10865" y="28131"/>
                </a:cubicBezTo>
                <a:cubicBezTo>
                  <a:pt x="10500" y="28496"/>
                  <a:pt x="10753" y="29114"/>
                  <a:pt x="11258" y="29142"/>
                </a:cubicBezTo>
                <a:cubicBezTo>
                  <a:pt x="11595" y="29142"/>
                  <a:pt x="11848" y="28889"/>
                  <a:pt x="11848" y="28552"/>
                </a:cubicBezTo>
                <a:cubicBezTo>
                  <a:pt x="11867" y="28206"/>
                  <a:pt x="11570" y="27965"/>
                  <a:pt x="11263" y="27965"/>
                </a:cubicBezTo>
                <a:close/>
                <a:moveTo>
                  <a:pt x="17855" y="29198"/>
                </a:moveTo>
                <a:lnTo>
                  <a:pt x="17855" y="29226"/>
                </a:lnTo>
                <a:cubicBezTo>
                  <a:pt x="17855" y="29220"/>
                  <a:pt x="17856" y="29214"/>
                  <a:pt x="17857" y="29207"/>
                </a:cubicBezTo>
                <a:lnTo>
                  <a:pt x="17857" y="29207"/>
                </a:lnTo>
                <a:cubicBezTo>
                  <a:pt x="17857" y="29204"/>
                  <a:pt x="17856" y="29201"/>
                  <a:pt x="17855" y="29198"/>
                </a:cubicBezTo>
                <a:close/>
                <a:moveTo>
                  <a:pt x="16740" y="28493"/>
                </a:moveTo>
                <a:cubicBezTo>
                  <a:pt x="16540" y="28493"/>
                  <a:pt x="16396" y="28653"/>
                  <a:pt x="16396" y="28861"/>
                </a:cubicBezTo>
                <a:cubicBezTo>
                  <a:pt x="16343" y="29071"/>
                  <a:pt x="16512" y="29257"/>
                  <a:pt x="16718" y="29257"/>
                </a:cubicBezTo>
                <a:cubicBezTo>
                  <a:pt x="16732" y="29257"/>
                  <a:pt x="16746" y="29256"/>
                  <a:pt x="16761" y="29254"/>
                </a:cubicBezTo>
                <a:cubicBezTo>
                  <a:pt x="16985" y="29254"/>
                  <a:pt x="17154" y="29086"/>
                  <a:pt x="17154" y="28889"/>
                </a:cubicBezTo>
                <a:cubicBezTo>
                  <a:pt x="17180" y="28679"/>
                  <a:pt x="17010" y="28494"/>
                  <a:pt x="16826" y="28494"/>
                </a:cubicBezTo>
                <a:cubicBezTo>
                  <a:pt x="16814" y="28494"/>
                  <a:pt x="16801" y="28494"/>
                  <a:pt x="16789" y="28496"/>
                </a:cubicBezTo>
                <a:cubicBezTo>
                  <a:pt x="16772" y="28494"/>
                  <a:pt x="16756" y="28493"/>
                  <a:pt x="16740" y="28493"/>
                </a:cubicBezTo>
                <a:close/>
                <a:moveTo>
                  <a:pt x="7019" y="28075"/>
                </a:moveTo>
                <a:cubicBezTo>
                  <a:pt x="6682" y="28075"/>
                  <a:pt x="6429" y="28356"/>
                  <a:pt x="6429" y="28693"/>
                </a:cubicBezTo>
                <a:cubicBezTo>
                  <a:pt x="6429" y="29047"/>
                  <a:pt x="6726" y="29277"/>
                  <a:pt x="7032" y="29277"/>
                </a:cubicBezTo>
                <a:cubicBezTo>
                  <a:pt x="7187" y="29277"/>
                  <a:pt x="7345" y="29218"/>
                  <a:pt x="7468" y="29086"/>
                </a:cubicBezTo>
                <a:cubicBezTo>
                  <a:pt x="7833" y="28721"/>
                  <a:pt x="7552" y="28075"/>
                  <a:pt x="7019" y="28075"/>
                </a:cubicBezTo>
                <a:close/>
                <a:moveTo>
                  <a:pt x="18108" y="28889"/>
                </a:moveTo>
                <a:cubicBezTo>
                  <a:pt x="17978" y="29045"/>
                  <a:pt x="17873" y="29129"/>
                  <a:pt x="17857" y="29207"/>
                </a:cubicBezTo>
                <a:lnTo>
                  <a:pt x="17857" y="29207"/>
                </a:lnTo>
                <a:cubicBezTo>
                  <a:pt x="17887" y="29342"/>
                  <a:pt x="17970" y="29424"/>
                  <a:pt x="18080" y="29479"/>
                </a:cubicBezTo>
                <a:cubicBezTo>
                  <a:pt x="18136" y="29479"/>
                  <a:pt x="18305" y="29339"/>
                  <a:pt x="18333" y="29254"/>
                </a:cubicBezTo>
                <a:cubicBezTo>
                  <a:pt x="18333" y="29170"/>
                  <a:pt x="18220" y="29058"/>
                  <a:pt x="18108" y="28889"/>
                </a:cubicBezTo>
                <a:close/>
                <a:moveTo>
                  <a:pt x="12549" y="28440"/>
                </a:moveTo>
                <a:cubicBezTo>
                  <a:pt x="12044" y="28440"/>
                  <a:pt x="11791" y="29030"/>
                  <a:pt x="12128" y="29395"/>
                </a:cubicBezTo>
                <a:cubicBezTo>
                  <a:pt x="12243" y="29519"/>
                  <a:pt x="12390" y="29575"/>
                  <a:pt x="12535" y="29575"/>
                </a:cubicBezTo>
                <a:cubicBezTo>
                  <a:pt x="12817" y="29575"/>
                  <a:pt x="13092" y="29363"/>
                  <a:pt x="13111" y="29030"/>
                </a:cubicBezTo>
                <a:cubicBezTo>
                  <a:pt x="13111" y="28721"/>
                  <a:pt x="12858" y="28440"/>
                  <a:pt x="12549" y="28440"/>
                </a:cubicBezTo>
                <a:close/>
                <a:moveTo>
                  <a:pt x="8277" y="28467"/>
                </a:moveTo>
                <a:cubicBezTo>
                  <a:pt x="7765" y="28467"/>
                  <a:pt x="7504" y="29094"/>
                  <a:pt x="7861" y="29451"/>
                </a:cubicBezTo>
                <a:cubicBezTo>
                  <a:pt x="7984" y="29583"/>
                  <a:pt x="8138" y="29642"/>
                  <a:pt x="8289" y="29642"/>
                </a:cubicBezTo>
                <a:cubicBezTo>
                  <a:pt x="8587" y="29642"/>
                  <a:pt x="8872" y="29412"/>
                  <a:pt x="8872" y="29058"/>
                </a:cubicBezTo>
                <a:cubicBezTo>
                  <a:pt x="8900" y="28749"/>
                  <a:pt x="8647" y="28468"/>
                  <a:pt x="8310" y="28468"/>
                </a:cubicBezTo>
                <a:cubicBezTo>
                  <a:pt x="8299" y="28468"/>
                  <a:pt x="8288" y="28467"/>
                  <a:pt x="8277" y="28467"/>
                </a:cubicBezTo>
                <a:close/>
                <a:moveTo>
                  <a:pt x="4071" y="28581"/>
                </a:moveTo>
                <a:cubicBezTo>
                  <a:pt x="3734" y="28581"/>
                  <a:pt x="3453" y="28833"/>
                  <a:pt x="3453" y="29170"/>
                </a:cubicBezTo>
                <a:cubicBezTo>
                  <a:pt x="3453" y="29537"/>
                  <a:pt x="3759" y="29784"/>
                  <a:pt x="4077" y="29784"/>
                </a:cubicBezTo>
                <a:cubicBezTo>
                  <a:pt x="4222" y="29784"/>
                  <a:pt x="4369" y="29733"/>
                  <a:pt x="4492" y="29619"/>
                </a:cubicBezTo>
                <a:cubicBezTo>
                  <a:pt x="4857" y="29226"/>
                  <a:pt x="4604" y="28581"/>
                  <a:pt x="4071" y="28581"/>
                </a:cubicBezTo>
                <a:close/>
                <a:moveTo>
                  <a:pt x="13869" y="28861"/>
                </a:moveTo>
                <a:cubicBezTo>
                  <a:pt x="13420" y="28861"/>
                  <a:pt x="13167" y="29395"/>
                  <a:pt x="13476" y="29732"/>
                </a:cubicBezTo>
                <a:cubicBezTo>
                  <a:pt x="13579" y="29835"/>
                  <a:pt x="13710" y="29881"/>
                  <a:pt x="13840" y="29881"/>
                </a:cubicBezTo>
                <a:cubicBezTo>
                  <a:pt x="14100" y="29881"/>
                  <a:pt x="14356" y="29694"/>
                  <a:pt x="14374" y="29395"/>
                </a:cubicBezTo>
                <a:cubicBezTo>
                  <a:pt x="14374" y="29114"/>
                  <a:pt x="14150" y="28889"/>
                  <a:pt x="13869" y="28861"/>
                </a:cubicBezTo>
                <a:close/>
                <a:moveTo>
                  <a:pt x="9583" y="28859"/>
                </a:moveTo>
                <a:cubicBezTo>
                  <a:pt x="9293" y="28859"/>
                  <a:pt x="9040" y="29103"/>
                  <a:pt x="9040" y="29423"/>
                </a:cubicBezTo>
                <a:lnTo>
                  <a:pt x="9068" y="29423"/>
                </a:lnTo>
                <a:cubicBezTo>
                  <a:pt x="9049" y="29769"/>
                  <a:pt x="9333" y="30010"/>
                  <a:pt x="9631" y="30010"/>
                </a:cubicBezTo>
                <a:cubicBezTo>
                  <a:pt x="9768" y="30010"/>
                  <a:pt x="9908" y="29959"/>
                  <a:pt x="10023" y="29844"/>
                </a:cubicBezTo>
                <a:cubicBezTo>
                  <a:pt x="10416" y="29507"/>
                  <a:pt x="10163" y="28861"/>
                  <a:pt x="9630" y="28861"/>
                </a:cubicBezTo>
                <a:cubicBezTo>
                  <a:pt x="9614" y="28860"/>
                  <a:pt x="9598" y="28859"/>
                  <a:pt x="9583" y="28859"/>
                </a:cubicBezTo>
                <a:close/>
                <a:moveTo>
                  <a:pt x="5378" y="28977"/>
                </a:moveTo>
                <a:cubicBezTo>
                  <a:pt x="5237" y="28977"/>
                  <a:pt x="5092" y="29028"/>
                  <a:pt x="4969" y="29142"/>
                </a:cubicBezTo>
                <a:cubicBezTo>
                  <a:pt x="4604" y="29507"/>
                  <a:pt x="4857" y="30125"/>
                  <a:pt x="5362" y="30153"/>
                </a:cubicBezTo>
                <a:cubicBezTo>
                  <a:pt x="5699" y="30153"/>
                  <a:pt x="5952" y="29900"/>
                  <a:pt x="5980" y="29591"/>
                </a:cubicBezTo>
                <a:cubicBezTo>
                  <a:pt x="5980" y="29224"/>
                  <a:pt x="5688" y="28977"/>
                  <a:pt x="5378" y="28977"/>
                </a:cubicBezTo>
                <a:close/>
                <a:moveTo>
                  <a:pt x="15119" y="29316"/>
                </a:moveTo>
                <a:cubicBezTo>
                  <a:pt x="14915" y="29316"/>
                  <a:pt x="14710" y="29451"/>
                  <a:pt x="14683" y="29732"/>
                </a:cubicBezTo>
                <a:cubicBezTo>
                  <a:pt x="14683" y="29956"/>
                  <a:pt x="14851" y="30153"/>
                  <a:pt x="15104" y="30181"/>
                </a:cubicBezTo>
                <a:cubicBezTo>
                  <a:pt x="15329" y="30181"/>
                  <a:pt x="15525" y="30012"/>
                  <a:pt x="15553" y="29788"/>
                </a:cubicBezTo>
                <a:cubicBezTo>
                  <a:pt x="15568" y="29479"/>
                  <a:pt x="15344" y="29316"/>
                  <a:pt x="15119" y="29316"/>
                </a:cubicBezTo>
                <a:close/>
                <a:moveTo>
                  <a:pt x="10893" y="29310"/>
                </a:moveTo>
                <a:cubicBezTo>
                  <a:pt x="10388" y="29310"/>
                  <a:pt x="10135" y="29928"/>
                  <a:pt x="10500" y="30293"/>
                </a:cubicBezTo>
                <a:cubicBezTo>
                  <a:pt x="10606" y="30399"/>
                  <a:pt x="10739" y="30446"/>
                  <a:pt x="10872" y="30446"/>
                </a:cubicBezTo>
                <a:cubicBezTo>
                  <a:pt x="11164" y="30446"/>
                  <a:pt x="11454" y="30219"/>
                  <a:pt x="11454" y="29872"/>
                </a:cubicBezTo>
                <a:cubicBezTo>
                  <a:pt x="11426" y="29563"/>
                  <a:pt x="11174" y="29310"/>
                  <a:pt x="10893" y="29310"/>
                </a:cubicBezTo>
                <a:close/>
                <a:moveTo>
                  <a:pt x="16396" y="29844"/>
                </a:moveTo>
                <a:cubicBezTo>
                  <a:pt x="16255" y="29872"/>
                  <a:pt x="16143" y="29984"/>
                  <a:pt x="16087" y="30125"/>
                </a:cubicBezTo>
                <a:cubicBezTo>
                  <a:pt x="16087" y="30237"/>
                  <a:pt x="16227" y="30377"/>
                  <a:pt x="16311" y="30490"/>
                </a:cubicBezTo>
                <a:lnTo>
                  <a:pt x="16452" y="30490"/>
                </a:lnTo>
                <a:cubicBezTo>
                  <a:pt x="16536" y="30377"/>
                  <a:pt x="16704" y="30265"/>
                  <a:pt x="16676" y="30153"/>
                </a:cubicBezTo>
                <a:cubicBezTo>
                  <a:pt x="16648" y="30012"/>
                  <a:pt x="16536" y="29900"/>
                  <a:pt x="16396" y="29844"/>
                </a:cubicBezTo>
                <a:close/>
                <a:moveTo>
                  <a:pt x="6682" y="29367"/>
                </a:moveTo>
                <a:cubicBezTo>
                  <a:pt x="6148" y="29367"/>
                  <a:pt x="5896" y="29984"/>
                  <a:pt x="6261" y="30349"/>
                </a:cubicBezTo>
                <a:cubicBezTo>
                  <a:pt x="6380" y="30469"/>
                  <a:pt x="6526" y="30522"/>
                  <a:pt x="6669" y="30522"/>
                </a:cubicBezTo>
                <a:cubicBezTo>
                  <a:pt x="6964" y="30522"/>
                  <a:pt x="7243" y="30296"/>
                  <a:pt x="7243" y="29956"/>
                </a:cubicBezTo>
                <a:cubicBezTo>
                  <a:pt x="7243" y="29619"/>
                  <a:pt x="6991" y="29367"/>
                  <a:pt x="6682" y="29367"/>
                </a:cubicBezTo>
                <a:close/>
                <a:moveTo>
                  <a:pt x="2442" y="29451"/>
                </a:moveTo>
                <a:cubicBezTo>
                  <a:pt x="1881" y="29451"/>
                  <a:pt x="1628" y="30097"/>
                  <a:pt x="1993" y="30490"/>
                </a:cubicBezTo>
                <a:cubicBezTo>
                  <a:pt x="2121" y="30617"/>
                  <a:pt x="2275" y="30674"/>
                  <a:pt x="2425" y="30674"/>
                </a:cubicBezTo>
                <a:cubicBezTo>
                  <a:pt x="2738" y="30674"/>
                  <a:pt x="3032" y="30429"/>
                  <a:pt x="3032" y="30068"/>
                </a:cubicBezTo>
                <a:cubicBezTo>
                  <a:pt x="3032" y="29732"/>
                  <a:pt x="2751" y="29451"/>
                  <a:pt x="2442" y="29451"/>
                </a:cubicBezTo>
                <a:close/>
                <a:moveTo>
                  <a:pt x="12156" y="29732"/>
                </a:moveTo>
                <a:cubicBezTo>
                  <a:pt x="11876" y="29732"/>
                  <a:pt x="11623" y="29956"/>
                  <a:pt x="11623" y="30237"/>
                </a:cubicBezTo>
                <a:cubicBezTo>
                  <a:pt x="11623" y="30564"/>
                  <a:pt x="11886" y="30772"/>
                  <a:pt x="12160" y="30772"/>
                </a:cubicBezTo>
                <a:cubicBezTo>
                  <a:pt x="12286" y="30772"/>
                  <a:pt x="12415" y="30727"/>
                  <a:pt x="12521" y="30630"/>
                </a:cubicBezTo>
                <a:cubicBezTo>
                  <a:pt x="12830" y="30321"/>
                  <a:pt x="12606" y="29760"/>
                  <a:pt x="12156" y="29732"/>
                </a:cubicBezTo>
                <a:close/>
                <a:moveTo>
                  <a:pt x="7912" y="29815"/>
                </a:moveTo>
                <a:cubicBezTo>
                  <a:pt x="7428" y="29815"/>
                  <a:pt x="7166" y="30413"/>
                  <a:pt x="7496" y="30770"/>
                </a:cubicBezTo>
                <a:cubicBezTo>
                  <a:pt x="7620" y="30894"/>
                  <a:pt x="7773" y="30950"/>
                  <a:pt x="7921" y="30950"/>
                </a:cubicBezTo>
                <a:cubicBezTo>
                  <a:pt x="8209" y="30950"/>
                  <a:pt x="8479" y="30739"/>
                  <a:pt x="8479" y="30405"/>
                </a:cubicBezTo>
                <a:cubicBezTo>
                  <a:pt x="8479" y="30097"/>
                  <a:pt x="8254" y="29816"/>
                  <a:pt x="7945" y="29816"/>
                </a:cubicBezTo>
                <a:cubicBezTo>
                  <a:pt x="7934" y="29815"/>
                  <a:pt x="7923" y="29815"/>
                  <a:pt x="7912" y="29815"/>
                </a:cubicBezTo>
                <a:close/>
                <a:moveTo>
                  <a:pt x="3678" y="29872"/>
                </a:moveTo>
                <a:cubicBezTo>
                  <a:pt x="3341" y="29872"/>
                  <a:pt x="3088" y="30125"/>
                  <a:pt x="3116" y="30462"/>
                </a:cubicBezTo>
                <a:cubicBezTo>
                  <a:pt x="3116" y="30802"/>
                  <a:pt x="3396" y="31027"/>
                  <a:pt x="3690" y="31027"/>
                </a:cubicBezTo>
                <a:cubicBezTo>
                  <a:pt x="3833" y="31027"/>
                  <a:pt x="3980" y="30974"/>
                  <a:pt x="4099" y="30855"/>
                </a:cubicBezTo>
                <a:cubicBezTo>
                  <a:pt x="4464" y="30490"/>
                  <a:pt x="4183" y="29872"/>
                  <a:pt x="3678" y="29872"/>
                </a:cubicBezTo>
                <a:close/>
                <a:moveTo>
                  <a:pt x="13411" y="30174"/>
                </a:moveTo>
                <a:cubicBezTo>
                  <a:pt x="13308" y="30174"/>
                  <a:pt x="13202" y="30210"/>
                  <a:pt x="13111" y="30293"/>
                </a:cubicBezTo>
                <a:cubicBezTo>
                  <a:pt x="12802" y="30574"/>
                  <a:pt x="12970" y="31079"/>
                  <a:pt x="13392" y="31079"/>
                </a:cubicBezTo>
                <a:cubicBezTo>
                  <a:pt x="13408" y="31081"/>
                  <a:pt x="13424" y="31082"/>
                  <a:pt x="13440" y="31082"/>
                </a:cubicBezTo>
                <a:cubicBezTo>
                  <a:pt x="13672" y="31082"/>
                  <a:pt x="13869" y="30895"/>
                  <a:pt x="13869" y="30658"/>
                </a:cubicBezTo>
                <a:cubicBezTo>
                  <a:pt x="13889" y="30381"/>
                  <a:pt x="13657" y="30174"/>
                  <a:pt x="13411" y="30174"/>
                </a:cubicBezTo>
                <a:close/>
                <a:moveTo>
                  <a:pt x="9180" y="30237"/>
                </a:moveTo>
                <a:cubicBezTo>
                  <a:pt x="8872" y="30237"/>
                  <a:pt x="8619" y="30490"/>
                  <a:pt x="8619" y="30798"/>
                </a:cubicBezTo>
                <a:cubicBezTo>
                  <a:pt x="8638" y="31118"/>
                  <a:pt x="8908" y="31337"/>
                  <a:pt x="9186" y="31337"/>
                </a:cubicBezTo>
                <a:cubicBezTo>
                  <a:pt x="9323" y="31337"/>
                  <a:pt x="9462" y="31284"/>
                  <a:pt x="9573" y="31163"/>
                </a:cubicBezTo>
                <a:cubicBezTo>
                  <a:pt x="9910" y="30826"/>
                  <a:pt x="9658" y="30237"/>
                  <a:pt x="9180" y="30237"/>
                </a:cubicBezTo>
                <a:close/>
                <a:moveTo>
                  <a:pt x="4957" y="30261"/>
                </a:moveTo>
                <a:cubicBezTo>
                  <a:pt x="4814" y="30261"/>
                  <a:pt x="4667" y="30314"/>
                  <a:pt x="4548" y="30433"/>
                </a:cubicBezTo>
                <a:cubicBezTo>
                  <a:pt x="4183" y="30798"/>
                  <a:pt x="4436" y="31388"/>
                  <a:pt x="4969" y="31388"/>
                </a:cubicBezTo>
                <a:cubicBezTo>
                  <a:pt x="5278" y="31388"/>
                  <a:pt x="5503" y="31135"/>
                  <a:pt x="5531" y="30826"/>
                </a:cubicBezTo>
                <a:cubicBezTo>
                  <a:pt x="5531" y="30486"/>
                  <a:pt x="5251" y="30261"/>
                  <a:pt x="4957" y="30261"/>
                </a:cubicBezTo>
                <a:close/>
                <a:moveTo>
                  <a:pt x="14691" y="30655"/>
                </a:moveTo>
                <a:cubicBezTo>
                  <a:pt x="14491" y="30655"/>
                  <a:pt x="14348" y="30815"/>
                  <a:pt x="14374" y="31023"/>
                </a:cubicBezTo>
                <a:cubicBezTo>
                  <a:pt x="14346" y="31220"/>
                  <a:pt x="14515" y="31388"/>
                  <a:pt x="14711" y="31388"/>
                </a:cubicBezTo>
                <a:cubicBezTo>
                  <a:pt x="14936" y="31388"/>
                  <a:pt x="15076" y="31248"/>
                  <a:pt x="15132" y="30911"/>
                </a:cubicBezTo>
                <a:cubicBezTo>
                  <a:pt x="15020" y="30855"/>
                  <a:pt x="14908" y="30686"/>
                  <a:pt x="14739" y="30658"/>
                </a:cubicBezTo>
                <a:cubicBezTo>
                  <a:pt x="14723" y="30656"/>
                  <a:pt x="14707" y="30655"/>
                  <a:pt x="14691" y="30655"/>
                </a:cubicBezTo>
                <a:close/>
                <a:moveTo>
                  <a:pt x="10447" y="30628"/>
                </a:moveTo>
                <a:cubicBezTo>
                  <a:pt x="9761" y="30628"/>
                  <a:pt x="9786" y="31671"/>
                  <a:pt x="10475" y="31671"/>
                </a:cubicBezTo>
                <a:cubicBezTo>
                  <a:pt x="10492" y="31671"/>
                  <a:pt x="10510" y="31670"/>
                  <a:pt x="10528" y="31669"/>
                </a:cubicBezTo>
                <a:cubicBezTo>
                  <a:pt x="11146" y="31585"/>
                  <a:pt x="11146" y="30658"/>
                  <a:pt x="10500" y="30630"/>
                </a:cubicBezTo>
                <a:cubicBezTo>
                  <a:pt x="10482" y="30629"/>
                  <a:pt x="10464" y="30628"/>
                  <a:pt x="10447" y="30628"/>
                </a:cubicBezTo>
                <a:close/>
                <a:moveTo>
                  <a:pt x="16031" y="31135"/>
                </a:moveTo>
                <a:cubicBezTo>
                  <a:pt x="15918" y="31276"/>
                  <a:pt x="15806" y="31360"/>
                  <a:pt x="15806" y="31444"/>
                </a:cubicBezTo>
                <a:cubicBezTo>
                  <a:pt x="15806" y="31528"/>
                  <a:pt x="15918" y="31613"/>
                  <a:pt x="16003" y="31697"/>
                </a:cubicBezTo>
                <a:cubicBezTo>
                  <a:pt x="16087" y="31613"/>
                  <a:pt x="16199" y="31556"/>
                  <a:pt x="16227" y="31472"/>
                </a:cubicBezTo>
                <a:cubicBezTo>
                  <a:pt x="16227" y="31416"/>
                  <a:pt x="16115" y="31304"/>
                  <a:pt x="16031" y="31135"/>
                </a:cubicBezTo>
                <a:close/>
                <a:moveTo>
                  <a:pt x="6277" y="30718"/>
                </a:moveTo>
                <a:cubicBezTo>
                  <a:pt x="5997" y="30718"/>
                  <a:pt x="5727" y="30942"/>
                  <a:pt x="5727" y="31276"/>
                </a:cubicBezTo>
                <a:cubicBezTo>
                  <a:pt x="5727" y="31585"/>
                  <a:pt x="5952" y="31809"/>
                  <a:pt x="6261" y="31837"/>
                </a:cubicBezTo>
                <a:cubicBezTo>
                  <a:pt x="6272" y="31838"/>
                  <a:pt x="6283" y="31838"/>
                  <a:pt x="6293" y="31838"/>
                </a:cubicBezTo>
                <a:cubicBezTo>
                  <a:pt x="6751" y="31838"/>
                  <a:pt x="7011" y="31267"/>
                  <a:pt x="6682" y="30911"/>
                </a:cubicBezTo>
                <a:cubicBezTo>
                  <a:pt x="6567" y="30777"/>
                  <a:pt x="6421" y="30718"/>
                  <a:pt x="6277" y="30718"/>
                </a:cubicBezTo>
                <a:close/>
                <a:moveTo>
                  <a:pt x="2074" y="30740"/>
                </a:moveTo>
                <a:cubicBezTo>
                  <a:pt x="2057" y="30740"/>
                  <a:pt x="2039" y="30741"/>
                  <a:pt x="2021" y="30742"/>
                </a:cubicBezTo>
                <a:cubicBezTo>
                  <a:pt x="1713" y="30742"/>
                  <a:pt x="1460" y="30995"/>
                  <a:pt x="1460" y="31332"/>
                </a:cubicBezTo>
                <a:cubicBezTo>
                  <a:pt x="1460" y="31641"/>
                  <a:pt x="1713" y="31921"/>
                  <a:pt x="2021" y="31921"/>
                </a:cubicBezTo>
                <a:cubicBezTo>
                  <a:pt x="2039" y="31923"/>
                  <a:pt x="2057" y="31923"/>
                  <a:pt x="2074" y="31923"/>
                </a:cubicBezTo>
                <a:cubicBezTo>
                  <a:pt x="2846" y="31923"/>
                  <a:pt x="2846" y="30740"/>
                  <a:pt x="2074" y="30740"/>
                </a:cubicBezTo>
                <a:close/>
                <a:moveTo>
                  <a:pt x="11780" y="31041"/>
                </a:moveTo>
                <a:cubicBezTo>
                  <a:pt x="11657" y="31041"/>
                  <a:pt x="11530" y="31087"/>
                  <a:pt x="11426" y="31191"/>
                </a:cubicBezTo>
                <a:cubicBezTo>
                  <a:pt x="11118" y="31500"/>
                  <a:pt x="11342" y="32006"/>
                  <a:pt x="11791" y="32006"/>
                </a:cubicBezTo>
                <a:cubicBezTo>
                  <a:pt x="12044" y="31978"/>
                  <a:pt x="12241" y="31781"/>
                  <a:pt x="12269" y="31500"/>
                </a:cubicBezTo>
                <a:cubicBezTo>
                  <a:pt x="12250" y="31221"/>
                  <a:pt x="12022" y="31041"/>
                  <a:pt x="11780" y="31041"/>
                </a:cubicBezTo>
                <a:close/>
                <a:moveTo>
                  <a:pt x="7528" y="31093"/>
                </a:moveTo>
                <a:cubicBezTo>
                  <a:pt x="7398" y="31093"/>
                  <a:pt x="7266" y="31141"/>
                  <a:pt x="7159" y="31248"/>
                </a:cubicBezTo>
                <a:cubicBezTo>
                  <a:pt x="6822" y="31585"/>
                  <a:pt x="7047" y="32174"/>
                  <a:pt x="7524" y="32174"/>
                </a:cubicBezTo>
                <a:cubicBezTo>
                  <a:pt x="7833" y="32174"/>
                  <a:pt x="8057" y="31949"/>
                  <a:pt x="8085" y="31641"/>
                </a:cubicBezTo>
                <a:cubicBezTo>
                  <a:pt x="8085" y="31315"/>
                  <a:pt x="7810" y="31093"/>
                  <a:pt x="7528" y="31093"/>
                </a:cubicBezTo>
                <a:close/>
                <a:moveTo>
                  <a:pt x="13045" y="31492"/>
                </a:moveTo>
                <a:cubicBezTo>
                  <a:pt x="12836" y="31492"/>
                  <a:pt x="12634" y="31648"/>
                  <a:pt x="12634" y="31893"/>
                </a:cubicBezTo>
                <a:cubicBezTo>
                  <a:pt x="12606" y="32118"/>
                  <a:pt x="12774" y="32314"/>
                  <a:pt x="13027" y="32314"/>
                </a:cubicBezTo>
                <a:cubicBezTo>
                  <a:pt x="13364" y="32314"/>
                  <a:pt x="13588" y="31893"/>
                  <a:pt x="13335" y="31613"/>
                </a:cubicBezTo>
                <a:cubicBezTo>
                  <a:pt x="13252" y="31529"/>
                  <a:pt x="13148" y="31492"/>
                  <a:pt x="13045" y="31492"/>
                </a:cubicBezTo>
                <a:close/>
                <a:moveTo>
                  <a:pt x="3318" y="31219"/>
                </a:moveTo>
                <a:cubicBezTo>
                  <a:pt x="3307" y="31219"/>
                  <a:pt x="3296" y="31219"/>
                  <a:pt x="3285" y="31220"/>
                </a:cubicBezTo>
                <a:cubicBezTo>
                  <a:pt x="2976" y="31220"/>
                  <a:pt x="2751" y="31472"/>
                  <a:pt x="2751" y="31781"/>
                </a:cubicBezTo>
                <a:cubicBezTo>
                  <a:pt x="2751" y="32121"/>
                  <a:pt x="3031" y="32347"/>
                  <a:pt x="3317" y="32347"/>
                </a:cubicBezTo>
                <a:cubicBezTo>
                  <a:pt x="3455" y="32347"/>
                  <a:pt x="3596" y="32293"/>
                  <a:pt x="3706" y="32174"/>
                </a:cubicBezTo>
                <a:cubicBezTo>
                  <a:pt x="4063" y="31817"/>
                  <a:pt x="3802" y="31219"/>
                  <a:pt x="3318" y="31219"/>
                </a:cubicBezTo>
                <a:close/>
                <a:moveTo>
                  <a:pt x="8786" y="31507"/>
                </a:moveTo>
                <a:cubicBezTo>
                  <a:pt x="8656" y="31507"/>
                  <a:pt x="8525" y="31556"/>
                  <a:pt x="8422" y="31669"/>
                </a:cubicBezTo>
                <a:cubicBezTo>
                  <a:pt x="8114" y="32006"/>
                  <a:pt x="8366" y="32539"/>
                  <a:pt x="8815" y="32539"/>
                </a:cubicBezTo>
                <a:cubicBezTo>
                  <a:pt x="9096" y="32539"/>
                  <a:pt x="9321" y="32286"/>
                  <a:pt x="9321" y="32006"/>
                </a:cubicBezTo>
                <a:cubicBezTo>
                  <a:pt x="9302" y="31706"/>
                  <a:pt x="9046" y="31507"/>
                  <a:pt x="8786" y="31507"/>
                </a:cubicBezTo>
                <a:close/>
                <a:moveTo>
                  <a:pt x="14376" y="32086"/>
                </a:moveTo>
                <a:cubicBezTo>
                  <a:pt x="14366" y="32086"/>
                  <a:pt x="14356" y="32087"/>
                  <a:pt x="14346" y="32090"/>
                </a:cubicBezTo>
                <a:cubicBezTo>
                  <a:pt x="14262" y="32090"/>
                  <a:pt x="14093" y="32258"/>
                  <a:pt x="14093" y="32343"/>
                </a:cubicBezTo>
                <a:cubicBezTo>
                  <a:pt x="14150" y="32483"/>
                  <a:pt x="14234" y="32567"/>
                  <a:pt x="14374" y="32595"/>
                </a:cubicBezTo>
                <a:cubicBezTo>
                  <a:pt x="14458" y="32595"/>
                  <a:pt x="14571" y="32455"/>
                  <a:pt x="14767" y="32314"/>
                </a:cubicBezTo>
                <a:cubicBezTo>
                  <a:pt x="14588" y="32212"/>
                  <a:pt x="14479" y="32086"/>
                  <a:pt x="14376" y="32086"/>
                </a:cubicBezTo>
                <a:close/>
                <a:moveTo>
                  <a:pt x="4576" y="31613"/>
                </a:moveTo>
                <a:cubicBezTo>
                  <a:pt x="4267" y="31613"/>
                  <a:pt x="4043" y="31837"/>
                  <a:pt x="4015" y="32146"/>
                </a:cubicBezTo>
                <a:cubicBezTo>
                  <a:pt x="4015" y="32472"/>
                  <a:pt x="4290" y="32693"/>
                  <a:pt x="4572" y="32693"/>
                </a:cubicBezTo>
                <a:cubicBezTo>
                  <a:pt x="4702" y="32693"/>
                  <a:pt x="4834" y="32646"/>
                  <a:pt x="4941" y="32539"/>
                </a:cubicBezTo>
                <a:cubicBezTo>
                  <a:pt x="5278" y="32202"/>
                  <a:pt x="5053" y="31613"/>
                  <a:pt x="4576" y="31613"/>
                </a:cubicBezTo>
                <a:close/>
                <a:moveTo>
                  <a:pt x="1517" y="27770"/>
                </a:moveTo>
                <a:cubicBezTo>
                  <a:pt x="1290" y="27770"/>
                  <a:pt x="1073" y="27900"/>
                  <a:pt x="983" y="28103"/>
                </a:cubicBezTo>
                <a:cubicBezTo>
                  <a:pt x="814" y="28384"/>
                  <a:pt x="870" y="28665"/>
                  <a:pt x="1151" y="28974"/>
                </a:cubicBezTo>
                <a:cubicBezTo>
                  <a:pt x="926" y="29114"/>
                  <a:pt x="561" y="29170"/>
                  <a:pt x="449" y="29367"/>
                </a:cubicBezTo>
                <a:cubicBezTo>
                  <a:pt x="337" y="29675"/>
                  <a:pt x="449" y="30040"/>
                  <a:pt x="730" y="30237"/>
                </a:cubicBezTo>
                <a:cubicBezTo>
                  <a:pt x="561" y="30349"/>
                  <a:pt x="281" y="30433"/>
                  <a:pt x="225" y="30574"/>
                </a:cubicBezTo>
                <a:cubicBezTo>
                  <a:pt x="112" y="30883"/>
                  <a:pt x="0" y="31276"/>
                  <a:pt x="505" y="31556"/>
                </a:cubicBezTo>
                <a:cubicBezTo>
                  <a:pt x="452" y="31548"/>
                  <a:pt x="404" y="31544"/>
                  <a:pt x="362" y="31544"/>
                </a:cubicBezTo>
                <a:cubicBezTo>
                  <a:pt x="117" y="31544"/>
                  <a:pt x="56" y="31678"/>
                  <a:pt x="56" y="31893"/>
                </a:cubicBezTo>
                <a:cubicBezTo>
                  <a:pt x="56" y="32062"/>
                  <a:pt x="28" y="32230"/>
                  <a:pt x="28" y="32427"/>
                </a:cubicBezTo>
                <a:cubicBezTo>
                  <a:pt x="28" y="32687"/>
                  <a:pt x="112" y="32830"/>
                  <a:pt x="305" y="32830"/>
                </a:cubicBezTo>
                <a:cubicBezTo>
                  <a:pt x="362" y="32830"/>
                  <a:pt x="429" y="32817"/>
                  <a:pt x="505" y="32792"/>
                </a:cubicBezTo>
                <a:cubicBezTo>
                  <a:pt x="898" y="32679"/>
                  <a:pt x="1095" y="32258"/>
                  <a:pt x="898" y="31893"/>
                </a:cubicBezTo>
                <a:cubicBezTo>
                  <a:pt x="814" y="31781"/>
                  <a:pt x="730" y="31669"/>
                  <a:pt x="646" y="31556"/>
                </a:cubicBezTo>
                <a:lnTo>
                  <a:pt x="646" y="31556"/>
                </a:lnTo>
                <a:cubicBezTo>
                  <a:pt x="666" y="31558"/>
                  <a:pt x="686" y="31559"/>
                  <a:pt x="707" y="31559"/>
                </a:cubicBezTo>
                <a:cubicBezTo>
                  <a:pt x="966" y="31559"/>
                  <a:pt x="1215" y="31396"/>
                  <a:pt x="1320" y="31135"/>
                </a:cubicBezTo>
                <a:cubicBezTo>
                  <a:pt x="1432" y="30826"/>
                  <a:pt x="1291" y="30462"/>
                  <a:pt x="983" y="30321"/>
                </a:cubicBezTo>
                <a:lnTo>
                  <a:pt x="983" y="30321"/>
                </a:lnTo>
                <a:cubicBezTo>
                  <a:pt x="1004" y="30323"/>
                  <a:pt x="1025" y="30324"/>
                  <a:pt x="1046" y="30324"/>
                </a:cubicBezTo>
                <a:cubicBezTo>
                  <a:pt x="1354" y="30324"/>
                  <a:pt x="1606" y="30133"/>
                  <a:pt x="1684" y="29844"/>
                </a:cubicBezTo>
                <a:cubicBezTo>
                  <a:pt x="1769" y="29563"/>
                  <a:pt x="1684" y="29282"/>
                  <a:pt x="1460" y="29114"/>
                </a:cubicBezTo>
                <a:lnTo>
                  <a:pt x="2162" y="28749"/>
                </a:lnTo>
                <a:cubicBezTo>
                  <a:pt x="2218" y="29170"/>
                  <a:pt x="2442" y="29395"/>
                  <a:pt x="2751" y="29395"/>
                </a:cubicBezTo>
                <a:cubicBezTo>
                  <a:pt x="2769" y="29396"/>
                  <a:pt x="2787" y="29397"/>
                  <a:pt x="2805" y="29397"/>
                </a:cubicBezTo>
                <a:cubicBezTo>
                  <a:pt x="3067" y="29397"/>
                  <a:pt x="3318" y="29210"/>
                  <a:pt x="3397" y="28974"/>
                </a:cubicBezTo>
                <a:cubicBezTo>
                  <a:pt x="3453" y="28693"/>
                  <a:pt x="3369" y="28412"/>
                  <a:pt x="3116" y="28272"/>
                </a:cubicBezTo>
                <a:cubicBezTo>
                  <a:pt x="3008" y="28203"/>
                  <a:pt x="2907" y="28169"/>
                  <a:pt x="2805" y="28169"/>
                </a:cubicBezTo>
                <a:cubicBezTo>
                  <a:pt x="2617" y="28169"/>
                  <a:pt x="2427" y="28287"/>
                  <a:pt x="2190" y="28524"/>
                </a:cubicBezTo>
                <a:cubicBezTo>
                  <a:pt x="2162" y="28103"/>
                  <a:pt x="1993" y="27851"/>
                  <a:pt x="1684" y="27794"/>
                </a:cubicBezTo>
                <a:cubicBezTo>
                  <a:pt x="1629" y="27778"/>
                  <a:pt x="1573" y="27770"/>
                  <a:pt x="1517" y="27770"/>
                </a:cubicBezTo>
                <a:close/>
                <a:moveTo>
                  <a:pt x="10106" y="31921"/>
                </a:moveTo>
                <a:cubicBezTo>
                  <a:pt x="10097" y="31921"/>
                  <a:pt x="10088" y="31921"/>
                  <a:pt x="10079" y="31921"/>
                </a:cubicBezTo>
                <a:cubicBezTo>
                  <a:pt x="9798" y="31921"/>
                  <a:pt x="9602" y="32118"/>
                  <a:pt x="9573" y="32399"/>
                </a:cubicBezTo>
                <a:cubicBezTo>
                  <a:pt x="9573" y="32651"/>
                  <a:pt x="9770" y="32876"/>
                  <a:pt x="10051" y="32904"/>
                </a:cubicBezTo>
                <a:cubicBezTo>
                  <a:pt x="10068" y="32905"/>
                  <a:pt x="10085" y="32906"/>
                  <a:pt x="10101" y="32906"/>
                </a:cubicBezTo>
                <a:cubicBezTo>
                  <a:pt x="10719" y="32906"/>
                  <a:pt x="10762" y="31921"/>
                  <a:pt x="10106" y="31921"/>
                </a:cubicBezTo>
                <a:close/>
                <a:moveTo>
                  <a:pt x="5840" y="32019"/>
                </a:moveTo>
                <a:cubicBezTo>
                  <a:pt x="5713" y="32019"/>
                  <a:pt x="5582" y="32066"/>
                  <a:pt x="5475" y="32174"/>
                </a:cubicBezTo>
                <a:cubicBezTo>
                  <a:pt x="5138" y="32483"/>
                  <a:pt x="5362" y="33044"/>
                  <a:pt x="5840" y="33044"/>
                </a:cubicBezTo>
                <a:cubicBezTo>
                  <a:pt x="5854" y="33046"/>
                  <a:pt x="5868" y="33047"/>
                  <a:pt x="5882" y="33047"/>
                </a:cubicBezTo>
                <a:cubicBezTo>
                  <a:pt x="6143" y="33047"/>
                  <a:pt x="6345" y="32805"/>
                  <a:pt x="6345" y="32539"/>
                </a:cubicBezTo>
                <a:cubicBezTo>
                  <a:pt x="6364" y="32234"/>
                  <a:pt x="6110" y="32019"/>
                  <a:pt x="5840" y="32019"/>
                </a:cubicBezTo>
                <a:close/>
                <a:moveTo>
                  <a:pt x="11426" y="32343"/>
                </a:moveTo>
                <a:cubicBezTo>
                  <a:pt x="10865" y="32343"/>
                  <a:pt x="10837" y="33157"/>
                  <a:pt x="11370" y="33213"/>
                </a:cubicBezTo>
                <a:cubicBezTo>
                  <a:pt x="11904" y="33213"/>
                  <a:pt x="11960" y="32427"/>
                  <a:pt x="11426" y="32343"/>
                </a:cubicBezTo>
                <a:close/>
                <a:moveTo>
                  <a:pt x="1595" y="32089"/>
                </a:moveTo>
                <a:cubicBezTo>
                  <a:pt x="1111" y="32089"/>
                  <a:pt x="850" y="32687"/>
                  <a:pt x="1179" y="33044"/>
                </a:cubicBezTo>
                <a:cubicBezTo>
                  <a:pt x="1294" y="33168"/>
                  <a:pt x="1444" y="33224"/>
                  <a:pt x="1592" y="33224"/>
                </a:cubicBezTo>
                <a:cubicBezTo>
                  <a:pt x="1880" y="33224"/>
                  <a:pt x="2162" y="33013"/>
                  <a:pt x="2162" y="32679"/>
                </a:cubicBezTo>
                <a:cubicBezTo>
                  <a:pt x="2190" y="32371"/>
                  <a:pt x="1937" y="32090"/>
                  <a:pt x="1628" y="32090"/>
                </a:cubicBezTo>
                <a:cubicBezTo>
                  <a:pt x="1617" y="32089"/>
                  <a:pt x="1606" y="32089"/>
                  <a:pt x="1595" y="32089"/>
                </a:cubicBezTo>
                <a:close/>
                <a:moveTo>
                  <a:pt x="7187" y="32399"/>
                </a:moveTo>
                <a:cubicBezTo>
                  <a:pt x="6906" y="32399"/>
                  <a:pt x="6682" y="32595"/>
                  <a:pt x="6682" y="32876"/>
                </a:cubicBezTo>
                <a:cubicBezTo>
                  <a:pt x="6662" y="33188"/>
                  <a:pt x="6914" y="33405"/>
                  <a:pt x="7182" y="33405"/>
                </a:cubicBezTo>
                <a:cubicBezTo>
                  <a:pt x="7300" y="33405"/>
                  <a:pt x="7421" y="33363"/>
                  <a:pt x="7524" y="33269"/>
                </a:cubicBezTo>
                <a:cubicBezTo>
                  <a:pt x="7861" y="32960"/>
                  <a:pt x="7636" y="32399"/>
                  <a:pt x="7187" y="32399"/>
                </a:cubicBezTo>
                <a:close/>
                <a:moveTo>
                  <a:pt x="12594" y="32894"/>
                </a:moveTo>
                <a:cubicBezTo>
                  <a:pt x="12428" y="32894"/>
                  <a:pt x="12303" y="33068"/>
                  <a:pt x="12353" y="33241"/>
                </a:cubicBezTo>
                <a:cubicBezTo>
                  <a:pt x="12381" y="33381"/>
                  <a:pt x="12493" y="33494"/>
                  <a:pt x="12662" y="33522"/>
                </a:cubicBezTo>
                <a:cubicBezTo>
                  <a:pt x="12774" y="33522"/>
                  <a:pt x="12914" y="33381"/>
                  <a:pt x="13027" y="33297"/>
                </a:cubicBezTo>
                <a:lnTo>
                  <a:pt x="13027" y="33129"/>
                </a:lnTo>
                <a:cubicBezTo>
                  <a:pt x="12914" y="33072"/>
                  <a:pt x="12802" y="32932"/>
                  <a:pt x="12662" y="32904"/>
                </a:cubicBezTo>
                <a:cubicBezTo>
                  <a:pt x="12638" y="32897"/>
                  <a:pt x="12616" y="32894"/>
                  <a:pt x="12594" y="32894"/>
                </a:cubicBezTo>
                <a:close/>
                <a:moveTo>
                  <a:pt x="2963" y="32509"/>
                </a:moveTo>
                <a:cubicBezTo>
                  <a:pt x="2948" y="32509"/>
                  <a:pt x="2934" y="32510"/>
                  <a:pt x="2920" y="32511"/>
                </a:cubicBezTo>
                <a:cubicBezTo>
                  <a:pt x="2442" y="32511"/>
                  <a:pt x="2190" y="33101"/>
                  <a:pt x="2555" y="33437"/>
                </a:cubicBezTo>
                <a:cubicBezTo>
                  <a:pt x="2661" y="33535"/>
                  <a:pt x="2793" y="33579"/>
                  <a:pt x="2922" y="33579"/>
                </a:cubicBezTo>
                <a:cubicBezTo>
                  <a:pt x="3202" y="33579"/>
                  <a:pt x="3472" y="33371"/>
                  <a:pt x="3453" y="33044"/>
                </a:cubicBezTo>
                <a:cubicBezTo>
                  <a:pt x="3453" y="32751"/>
                  <a:pt x="3226" y="32509"/>
                  <a:pt x="2963" y="32509"/>
                </a:cubicBezTo>
                <a:close/>
                <a:moveTo>
                  <a:pt x="8417" y="32819"/>
                </a:moveTo>
                <a:cubicBezTo>
                  <a:pt x="8016" y="32819"/>
                  <a:pt x="7784" y="33305"/>
                  <a:pt x="8057" y="33606"/>
                </a:cubicBezTo>
                <a:cubicBezTo>
                  <a:pt x="8165" y="33723"/>
                  <a:pt x="8299" y="33776"/>
                  <a:pt x="8429" y="33776"/>
                </a:cubicBezTo>
                <a:cubicBezTo>
                  <a:pt x="8673" y="33776"/>
                  <a:pt x="8900" y="33590"/>
                  <a:pt x="8900" y="33297"/>
                </a:cubicBezTo>
                <a:cubicBezTo>
                  <a:pt x="8900" y="33044"/>
                  <a:pt x="8703" y="32820"/>
                  <a:pt x="8450" y="32820"/>
                </a:cubicBezTo>
                <a:cubicBezTo>
                  <a:pt x="8439" y="32819"/>
                  <a:pt x="8428" y="32819"/>
                  <a:pt x="8417" y="32819"/>
                </a:cubicBezTo>
                <a:close/>
                <a:moveTo>
                  <a:pt x="13953" y="33353"/>
                </a:moveTo>
                <a:cubicBezTo>
                  <a:pt x="13841" y="33466"/>
                  <a:pt x="13757" y="33522"/>
                  <a:pt x="13757" y="33578"/>
                </a:cubicBezTo>
                <a:cubicBezTo>
                  <a:pt x="13757" y="33662"/>
                  <a:pt x="13841" y="33718"/>
                  <a:pt x="13897" y="33802"/>
                </a:cubicBezTo>
                <a:cubicBezTo>
                  <a:pt x="13953" y="33718"/>
                  <a:pt x="14065" y="33690"/>
                  <a:pt x="14093" y="33606"/>
                </a:cubicBezTo>
                <a:cubicBezTo>
                  <a:pt x="14122" y="33522"/>
                  <a:pt x="14009" y="33466"/>
                  <a:pt x="13953" y="33353"/>
                </a:cubicBezTo>
                <a:close/>
                <a:moveTo>
                  <a:pt x="4234" y="32902"/>
                </a:moveTo>
                <a:cubicBezTo>
                  <a:pt x="4217" y="32902"/>
                  <a:pt x="4201" y="32903"/>
                  <a:pt x="4183" y="32904"/>
                </a:cubicBezTo>
                <a:cubicBezTo>
                  <a:pt x="3902" y="32904"/>
                  <a:pt x="3678" y="33157"/>
                  <a:pt x="3678" y="33437"/>
                </a:cubicBezTo>
                <a:cubicBezTo>
                  <a:pt x="3678" y="33718"/>
                  <a:pt x="3902" y="33915"/>
                  <a:pt x="4183" y="33915"/>
                </a:cubicBezTo>
                <a:cubicBezTo>
                  <a:pt x="4209" y="33918"/>
                  <a:pt x="4234" y="33919"/>
                  <a:pt x="4258" y="33919"/>
                </a:cubicBezTo>
                <a:cubicBezTo>
                  <a:pt x="4896" y="33919"/>
                  <a:pt x="4888" y="32902"/>
                  <a:pt x="4234" y="32902"/>
                </a:cubicBezTo>
                <a:close/>
                <a:moveTo>
                  <a:pt x="0" y="32932"/>
                </a:moveTo>
                <a:lnTo>
                  <a:pt x="0" y="34167"/>
                </a:lnTo>
                <a:cubicBezTo>
                  <a:pt x="393" y="34083"/>
                  <a:pt x="590" y="33887"/>
                  <a:pt x="590" y="33550"/>
                </a:cubicBezTo>
                <a:cubicBezTo>
                  <a:pt x="618" y="33213"/>
                  <a:pt x="337" y="32932"/>
                  <a:pt x="0" y="32932"/>
                </a:cubicBezTo>
                <a:close/>
                <a:moveTo>
                  <a:pt x="9686" y="33297"/>
                </a:moveTo>
                <a:cubicBezTo>
                  <a:pt x="9461" y="33297"/>
                  <a:pt x="9265" y="33494"/>
                  <a:pt x="9237" y="33746"/>
                </a:cubicBezTo>
                <a:cubicBezTo>
                  <a:pt x="9237" y="33971"/>
                  <a:pt x="9433" y="34167"/>
                  <a:pt x="9686" y="34167"/>
                </a:cubicBezTo>
                <a:cubicBezTo>
                  <a:pt x="9938" y="34167"/>
                  <a:pt x="10135" y="33971"/>
                  <a:pt x="10135" y="33746"/>
                </a:cubicBezTo>
                <a:lnTo>
                  <a:pt x="10107" y="33746"/>
                </a:lnTo>
                <a:cubicBezTo>
                  <a:pt x="10107" y="33494"/>
                  <a:pt x="9938" y="33297"/>
                  <a:pt x="9686" y="33297"/>
                </a:cubicBezTo>
                <a:close/>
                <a:moveTo>
                  <a:pt x="5446" y="33297"/>
                </a:moveTo>
                <a:cubicBezTo>
                  <a:pt x="5166" y="33297"/>
                  <a:pt x="4969" y="33522"/>
                  <a:pt x="4969" y="33802"/>
                </a:cubicBezTo>
                <a:cubicBezTo>
                  <a:pt x="4969" y="34102"/>
                  <a:pt x="5206" y="34289"/>
                  <a:pt x="5456" y="34289"/>
                </a:cubicBezTo>
                <a:cubicBezTo>
                  <a:pt x="5581" y="34289"/>
                  <a:pt x="5709" y="34242"/>
                  <a:pt x="5811" y="34139"/>
                </a:cubicBezTo>
                <a:cubicBezTo>
                  <a:pt x="6120" y="33830"/>
                  <a:pt x="5896" y="33297"/>
                  <a:pt x="5446" y="33297"/>
                </a:cubicBezTo>
                <a:close/>
                <a:moveTo>
                  <a:pt x="1185" y="33349"/>
                </a:moveTo>
                <a:cubicBezTo>
                  <a:pt x="455" y="33349"/>
                  <a:pt x="421" y="34477"/>
                  <a:pt x="1180" y="34477"/>
                </a:cubicBezTo>
                <a:cubicBezTo>
                  <a:pt x="1189" y="34477"/>
                  <a:pt x="1198" y="34477"/>
                  <a:pt x="1207" y="34476"/>
                </a:cubicBezTo>
                <a:cubicBezTo>
                  <a:pt x="1516" y="34476"/>
                  <a:pt x="1769" y="34252"/>
                  <a:pt x="1797" y="33943"/>
                </a:cubicBezTo>
                <a:cubicBezTo>
                  <a:pt x="1797" y="33634"/>
                  <a:pt x="1572" y="33381"/>
                  <a:pt x="1263" y="33353"/>
                </a:cubicBezTo>
                <a:cubicBezTo>
                  <a:pt x="1237" y="33350"/>
                  <a:pt x="1210" y="33349"/>
                  <a:pt x="1185" y="33349"/>
                </a:cubicBezTo>
                <a:close/>
                <a:moveTo>
                  <a:pt x="11019" y="33753"/>
                </a:moveTo>
                <a:cubicBezTo>
                  <a:pt x="10844" y="33753"/>
                  <a:pt x="10668" y="33873"/>
                  <a:pt x="10668" y="34111"/>
                </a:cubicBezTo>
                <a:cubicBezTo>
                  <a:pt x="10668" y="34280"/>
                  <a:pt x="10837" y="34392"/>
                  <a:pt x="10921" y="34532"/>
                </a:cubicBezTo>
                <a:lnTo>
                  <a:pt x="11089" y="34532"/>
                </a:lnTo>
                <a:cubicBezTo>
                  <a:pt x="11174" y="34392"/>
                  <a:pt x="11342" y="34280"/>
                  <a:pt x="11370" y="34111"/>
                </a:cubicBezTo>
                <a:cubicBezTo>
                  <a:pt x="11370" y="33873"/>
                  <a:pt x="11195" y="33753"/>
                  <a:pt x="11019" y="33753"/>
                </a:cubicBezTo>
                <a:close/>
                <a:moveTo>
                  <a:pt x="6701" y="33706"/>
                </a:moveTo>
                <a:cubicBezTo>
                  <a:pt x="6594" y="33706"/>
                  <a:pt x="6487" y="33744"/>
                  <a:pt x="6401" y="33830"/>
                </a:cubicBezTo>
                <a:cubicBezTo>
                  <a:pt x="6092" y="34139"/>
                  <a:pt x="6289" y="34645"/>
                  <a:pt x="6710" y="34645"/>
                </a:cubicBezTo>
                <a:cubicBezTo>
                  <a:pt x="6963" y="34645"/>
                  <a:pt x="7187" y="34448"/>
                  <a:pt x="7187" y="34195"/>
                </a:cubicBezTo>
                <a:cubicBezTo>
                  <a:pt x="7187" y="33903"/>
                  <a:pt x="6944" y="33706"/>
                  <a:pt x="6701" y="33706"/>
                </a:cubicBezTo>
                <a:close/>
                <a:moveTo>
                  <a:pt x="12269" y="34111"/>
                </a:moveTo>
                <a:cubicBezTo>
                  <a:pt x="12163" y="34296"/>
                  <a:pt x="12057" y="34406"/>
                  <a:pt x="12045" y="34489"/>
                </a:cubicBezTo>
                <a:lnTo>
                  <a:pt x="12045" y="34489"/>
                </a:lnTo>
                <a:cubicBezTo>
                  <a:pt x="12044" y="34485"/>
                  <a:pt x="12044" y="34480"/>
                  <a:pt x="12044" y="34476"/>
                </a:cubicBezTo>
                <a:lnTo>
                  <a:pt x="12044" y="34504"/>
                </a:lnTo>
                <a:cubicBezTo>
                  <a:pt x="12044" y="34499"/>
                  <a:pt x="12044" y="34494"/>
                  <a:pt x="12045" y="34489"/>
                </a:cubicBezTo>
                <a:lnTo>
                  <a:pt x="12045" y="34489"/>
                </a:lnTo>
                <a:cubicBezTo>
                  <a:pt x="12060" y="34574"/>
                  <a:pt x="12215" y="34701"/>
                  <a:pt x="12269" y="34701"/>
                </a:cubicBezTo>
                <a:cubicBezTo>
                  <a:pt x="12381" y="34645"/>
                  <a:pt x="12465" y="34560"/>
                  <a:pt x="12493" y="34448"/>
                </a:cubicBezTo>
                <a:cubicBezTo>
                  <a:pt x="12493" y="34364"/>
                  <a:pt x="12381" y="34280"/>
                  <a:pt x="12269" y="34111"/>
                </a:cubicBezTo>
                <a:close/>
                <a:moveTo>
                  <a:pt x="2545" y="33798"/>
                </a:moveTo>
                <a:cubicBezTo>
                  <a:pt x="2521" y="33798"/>
                  <a:pt x="2496" y="33799"/>
                  <a:pt x="2471" y="33802"/>
                </a:cubicBezTo>
                <a:cubicBezTo>
                  <a:pt x="1825" y="33830"/>
                  <a:pt x="1825" y="34757"/>
                  <a:pt x="2471" y="34813"/>
                </a:cubicBezTo>
                <a:cubicBezTo>
                  <a:pt x="2488" y="34814"/>
                  <a:pt x="2505" y="34815"/>
                  <a:pt x="2522" y="34815"/>
                </a:cubicBezTo>
                <a:cubicBezTo>
                  <a:pt x="3176" y="34815"/>
                  <a:pt x="3183" y="33798"/>
                  <a:pt x="2545" y="33798"/>
                </a:cubicBezTo>
                <a:close/>
                <a:moveTo>
                  <a:pt x="7986" y="34193"/>
                </a:moveTo>
                <a:cubicBezTo>
                  <a:pt x="7780" y="34193"/>
                  <a:pt x="7608" y="34378"/>
                  <a:pt x="7608" y="34588"/>
                </a:cubicBezTo>
                <a:cubicBezTo>
                  <a:pt x="7608" y="34841"/>
                  <a:pt x="7777" y="35038"/>
                  <a:pt x="8029" y="35066"/>
                </a:cubicBezTo>
                <a:cubicBezTo>
                  <a:pt x="8254" y="35066"/>
                  <a:pt x="8479" y="34869"/>
                  <a:pt x="8479" y="34617"/>
                </a:cubicBezTo>
                <a:cubicBezTo>
                  <a:pt x="8479" y="34392"/>
                  <a:pt x="8282" y="34195"/>
                  <a:pt x="8057" y="34195"/>
                </a:cubicBezTo>
                <a:lnTo>
                  <a:pt x="8029" y="34195"/>
                </a:lnTo>
                <a:cubicBezTo>
                  <a:pt x="8015" y="34194"/>
                  <a:pt x="8001" y="34193"/>
                  <a:pt x="7986" y="34193"/>
                </a:cubicBezTo>
                <a:close/>
                <a:moveTo>
                  <a:pt x="3818" y="34195"/>
                </a:moveTo>
                <a:cubicBezTo>
                  <a:pt x="3369" y="34195"/>
                  <a:pt x="3144" y="34729"/>
                  <a:pt x="3453" y="35038"/>
                </a:cubicBezTo>
                <a:cubicBezTo>
                  <a:pt x="3552" y="35136"/>
                  <a:pt x="3673" y="35180"/>
                  <a:pt x="3793" y="35180"/>
                </a:cubicBezTo>
                <a:cubicBezTo>
                  <a:pt x="4048" y="35180"/>
                  <a:pt x="4295" y="34979"/>
                  <a:pt x="4295" y="34673"/>
                </a:cubicBezTo>
                <a:cubicBezTo>
                  <a:pt x="4295" y="34420"/>
                  <a:pt x="4071" y="34195"/>
                  <a:pt x="3818" y="34195"/>
                </a:cubicBezTo>
                <a:close/>
                <a:moveTo>
                  <a:pt x="9293" y="34617"/>
                </a:moveTo>
                <a:cubicBezTo>
                  <a:pt x="8844" y="34673"/>
                  <a:pt x="8844" y="35318"/>
                  <a:pt x="9293" y="35375"/>
                </a:cubicBezTo>
                <a:cubicBezTo>
                  <a:pt x="9545" y="35375"/>
                  <a:pt x="9658" y="35234"/>
                  <a:pt x="9686" y="34982"/>
                </a:cubicBezTo>
                <a:cubicBezTo>
                  <a:pt x="9686" y="34785"/>
                  <a:pt x="9517" y="34617"/>
                  <a:pt x="9293" y="34617"/>
                </a:cubicBezTo>
                <a:close/>
                <a:moveTo>
                  <a:pt x="5089" y="34672"/>
                </a:moveTo>
                <a:cubicBezTo>
                  <a:pt x="5077" y="34672"/>
                  <a:pt x="5065" y="34672"/>
                  <a:pt x="5053" y="34673"/>
                </a:cubicBezTo>
                <a:cubicBezTo>
                  <a:pt x="4801" y="34673"/>
                  <a:pt x="4604" y="34869"/>
                  <a:pt x="4632" y="35150"/>
                </a:cubicBezTo>
                <a:cubicBezTo>
                  <a:pt x="4632" y="35409"/>
                  <a:pt x="4851" y="35570"/>
                  <a:pt x="5081" y="35570"/>
                </a:cubicBezTo>
                <a:cubicBezTo>
                  <a:pt x="5200" y="35570"/>
                  <a:pt x="5322" y="35527"/>
                  <a:pt x="5418" y="35431"/>
                </a:cubicBezTo>
                <a:cubicBezTo>
                  <a:pt x="5664" y="35131"/>
                  <a:pt x="5485" y="34672"/>
                  <a:pt x="5089" y="34672"/>
                </a:cubicBezTo>
                <a:close/>
                <a:moveTo>
                  <a:pt x="842" y="34617"/>
                </a:moveTo>
                <a:cubicBezTo>
                  <a:pt x="140" y="34673"/>
                  <a:pt x="140" y="35683"/>
                  <a:pt x="842" y="35740"/>
                </a:cubicBezTo>
                <a:cubicBezTo>
                  <a:pt x="1544" y="35683"/>
                  <a:pt x="1544" y="34673"/>
                  <a:pt x="842" y="34617"/>
                </a:cubicBezTo>
                <a:close/>
                <a:moveTo>
                  <a:pt x="10612" y="35122"/>
                </a:moveTo>
                <a:cubicBezTo>
                  <a:pt x="10472" y="35150"/>
                  <a:pt x="10388" y="35234"/>
                  <a:pt x="10331" y="35375"/>
                </a:cubicBezTo>
                <a:cubicBezTo>
                  <a:pt x="10331" y="35459"/>
                  <a:pt x="10472" y="35571"/>
                  <a:pt x="10584" y="35768"/>
                </a:cubicBezTo>
                <a:cubicBezTo>
                  <a:pt x="10696" y="35571"/>
                  <a:pt x="10837" y="35487"/>
                  <a:pt x="10837" y="35375"/>
                </a:cubicBezTo>
                <a:cubicBezTo>
                  <a:pt x="10837" y="35290"/>
                  <a:pt x="10668" y="35122"/>
                  <a:pt x="10612" y="35122"/>
                </a:cubicBezTo>
                <a:close/>
                <a:moveTo>
                  <a:pt x="6350" y="35065"/>
                </a:moveTo>
                <a:cubicBezTo>
                  <a:pt x="6339" y="35065"/>
                  <a:pt x="6328" y="35065"/>
                  <a:pt x="6317" y="35066"/>
                </a:cubicBezTo>
                <a:cubicBezTo>
                  <a:pt x="6092" y="35094"/>
                  <a:pt x="5924" y="35262"/>
                  <a:pt x="5896" y="35487"/>
                </a:cubicBezTo>
                <a:cubicBezTo>
                  <a:pt x="5896" y="35752"/>
                  <a:pt x="6113" y="35928"/>
                  <a:pt x="6341" y="35928"/>
                </a:cubicBezTo>
                <a:cubicBezTo>
                  <a:pt x="6450" y="35928"/>
                  <a:pt x="6562" y="35887"/>
                  <a:pt x="6654" y="35796"/>
                </a:cubicBezTo>
                <a:cubicBezTo>
                  <a:pt x="6926" y="35523"/>
                  <a:pt x="6722" y="35065"/>
                  <a:pt x="6350" y="35065"/>
                </a:cubicBezTo>
                <a:close/>
                <a:moveTo>
                  <a:pt x="2146" y="35064"/>
                </a:moveTo>
                <a:cubicBezTo>
                  <a:pt x="2133" y="35064"/>
                  <a:pt x="2119" y="35064"/>
                  <a:pt x="2106" y="35066"/>
                </a:cubicBezTo>
                <a:cubicBezTo>
                  <a:pt x="1825" y="35066"/>
                  <a:pt x="1628" y="35290"/>
                  <a:pt x="1600" y="35571"/>
                </a:cubicBezTo>
                <a:cubicBezTo>
                  <a:pt x="1600" y="35824"/>
                  <a:pt x="1825" y="36048"/>
                  <a:pt x="2078" y="36048"/>
                </a:cubicBezTo>
                <a:cubicBezTo>
                  <a:pt x="2098" y="36051"/>
                  <a:pt x="2117" y="36053"/>
                  <a:pt x="2136" y="36053"/>
                </a:cubicBezTo>
                <a:cubicBezTo>
                  <a:pt x="2628" y="36053"/>
                  <a:pt x="2646" y="35064"/>
                  <a:pt x="2146" y="35064"/>
                </a:cubicBezTo>
                <a:close/>
                <a:moveTo>
                  <a:pt x="7636" y="35487"/>
                </a:moveTo>
                <a:cubicBezTo>
                  <a:pt x="7440" y="35515"/>
                  <a:pt x="7271" y="35683"/>
                  <a:pt x="7299" y="35880"/>
                </a:cubicBezTo>
                <a:cubicBezTo>
                  <a:pt x="7299" y="36129"/>
                  <a:pt x="7484" y="36248"/>
                  <a:pt x="7667" y="36248"/>
                </a:cubicBezTo>
                <a:cubicBezTo>
                  <a:pt x="7856" y="36248"/>
                  <a:pt x="8044" y="36122"/>
                  <a:pt x="8029" y="35880"/>
                </a:cubicBezTo>
                <a:cubicBezTo>
                  <a:pt x="8029" y="35627"/>
                  <a:pt x="7889" y="35515"/>
                  <a:pt x="7636" y="35487"/>
                </a:cubicBezTo>
                <a:close/>
                <a:moveTo>
                  <a:pt x="3389" y="35568"/>
                </a:moveTo>
                <a:cubicBezTo>
                  <a:pt x="3373" y="35568"/>
                  <a:pt x="3357" y="35569"/>
                  <a:pt x="3341" y="35571"/>
                </a:cubicBezTo>
                <a:cubicBezTo>
                  <a:pt x="2751" y="35571"/>
                  <a:pt x="2779" y="36470"/>
                  <a:pt x="3369" y="36470"/>
                </a:cubicBezTo>
                <a:cubicBezTo>
                  <a:pt x="3622" y="36470"/>
                  <a:pt x="3818" y="36245"/>
                  <a:pt x="3818" y="35992"/>
                </a:cubicBezTo>
                <a:cubicBezTo>
                  <a:pt x="3818" y="35756"/>
                  <a:pt x="3621" y="35568"/>
                  <a:pt x="3389" y="35568"/>
                </a:cubicBezTo>
                <a:close/>
                <a:moveTo>
                  <a:pt x="8970" y="35989"/>
                </a:moveTo>
                <a:cubicBezTo>
                  <a:pt x="8965" y="35989"/>
                  <a:pt x="8960" y="35990"/>
                  <a:pt x="8956" y="35992"/>
                </a:cubicBezTo>
                <a:cubicBezTo>
                  <a:pt x="8815" y="36020"/>
                  <a:pt x="8703" y="36133"/>
                  <a:pt x="8647" y="36273"/>
                </a:cubicBezTo>
                <a:cubicBezTo>
                  <a:pt x="8647" y="36357"/>
                  <a:pt x="8787" y="36498"/>
                  <a:pt x="8872" y="36610"/>
                </a:cubicBezTo>
                <a:lnTo>
                  <a:pt x="9012" y="36610"/>
                </a:lnTo>
                <a:cubicBezTo>
                  <a:pt x="9068" y="36470"/>
                  <a:pt x="9208" y="36357"/>
                  <a:pt x="9208" y="36245"/>
                </a:cubicBezTo>
                <a:cubicBezTo>
                  <a:pt x="9183" y="36141"/>
                  <a:pt x="9036" y="35989"/>
                  <a:pt x="8970" y="35989"/>
                </a:cubicBezTo>
                <a:close/>
                <a:moveTo>
                  <a:pt x="477" y="35936"/>
                </a:moveTo>
                <a:lnTo>
                  <a:pt x="926" y="36694"/>
                </a:lnTo>
                <a:cubicBezTo>
                  <a:pt x="1039" y="36217"/>
                  <a:pt x="898" y="36020"/>
                  <a:pt x="477" y="35936"/>
                </a:cubicBezTo>
                <a:close/>
                <a:moveTo>
                  <a:pt x="4717" y="35964"/>
                </a:moveTo>
                <a:cubicBezTo>
                  <a:pt x="4464" y="35964"/>
                  <a:pt x="4295" y="36133"/>
                  <a:pt x="4267" y="36385"/>
                </a:cubicBezTo>
                <a:cubicBezTo>
                  <a:pt x="4267" y="36666"/>
                  <a:pt x="4478" y="36806"/>
                  <a:pt x="4688" y="36806"/>
                </a:cubicBezTo>
                <a:cubicBezTo>
                  <a:pt x="4899" y="36806"/>
                  <a:pt x="5110" y="36666"/>
                  <a:pt x="5110" y="36385"/>
                </a:cubicBezTo>
                <a:cubicBezTo>
                  <a:pt x="5110" y="36161"/>
                  <a:pt x="4941" y="35964"/>
                  <a:pt x="4717" y="35964"/>
                </a:cubicBezTo>
                <a:close/>
                <a:moveTo>
                  <a:pt x="5980" y="36385"/>
                </a:moveTo>
                <a:cubicBezTo>
                  <a:pt x="5727" y="36413"/>
                  <a:pt x="5587" y="36554"/>
                  <a:pt x="5587" y="36778"/>
                </a:cubicBezTo>
                <a:cubicBezTo>
                  <a:pt x="5587" y="36975"/>
                  <a:pt x="5727" y="37143"/>
                  <a:pt x="5924" y="37143"/>
                </a:cubicBezTo>
                <a:cubicBezTo>
                  <a:pt x="5940" y="37145"/>
                  <a:pt x="5956" y="37146"/>
                  <a:pt x="5972" y="37146"/>
                </a:cubicBezTo>
                <a:cubicBezTo>
                  <a:pt x="6172" y="37146"/>
                  <a:pt x="6317" y="36986"/>
                  <a:pt x="6317" y="36778"/>
                </a:cubicBezTo>
                <a:cubicBezTo>
                  <a:pt x="6373" y="36554"/>
                  <a:pt x="6176" y="36385"/>
                  <a:pt x="5980" y="36385"/>
                </a:cubicBezTo>
                <a:close/>
                <a:moveTo>
                  <a:pt x="1718" y="36411"/>
                </a:moveTo>
                <a:cubicBezTo>
                  <a:pt x="1473" y="36411"/>
                  <a:pt x="1244" y="36613"/>
                  <a:pt x="1263" y="36919"/>
                </a:cubicBezTo>
                <a:cubicBezTo>
                  <a:pt x="1263" y="37171"/>
                  <a:pt x="1460" y="37340"/>
                  <a:pt x="1713" y="37368"/>
                </a:cubicBezTo>
                <a:cubicBezTo>
                  <a:pt x="2162" y="37368"/>
                  <a:pt x="2358" y="36834"/>
                  <a:pt x="2049" y="36554"/>
                </a:cubicBezTo>
                <a:cubicBezTo>
                  <a:pt x="1951" y="36455"/>
                  <a:pt x="1832" y="36411"/>
                  <a:pt x="1718" y="36411"/>
                </a:cubicBezTo>
                <a:close/>
                <a:moveTo>
                  <a:pt x="7187" y="36778"/>
                </a:moveTo>
                <a:cubicBezTo>
                  <a:pt x="7103" y="36891"/>
                  <a:pt x="6934" y="37031"/>
                  <a:pt x="6934" y="37115"/>
                </a:cubicBezTo>
                <a:cubicBezTo>
                  <a:pt x="6991" y="37256"/>
                  <a:pt x="7075" y="37396"/>
                  <a:pt x="7215" y="37452"/>
                </a:cubicBezTo>
                <a:cubicBezTo>
                  <a:pt x="7299" y="37452"/>
                  <a:pt x="7524" y="37284"/>
                  <a:pt x="7524" y="37171"/>
                </a:cubicBezTo>
                <a:cubicBezTo>
                  <a:pt x="7552" y="37059"/>
                  <a:pt x="7384" y="36919"/>
                  <a:pt x="7327" y="36806"/>
                </a:cubicBezTo>
                <a:lnTo>
                  <a:pt x="7187" y="36778"/>
                </a:lnTo>
                <a:close/>
                <a:moveTo>
                  <a:pt x="3004" y="36834"/>
                </a:moveTo>
                <a:cubicBezTo>
                  <a:pt x="2751" y="36863"/>
                  <a:pt x="2583" y="37031"/>
                  <a:pt x="2583" y="37284"/>
                </a:cubicBezTo>
                <a:cubicBezTo>
                  <a:pt x="2583" y="37529"/>
                  <a:pt x="2785" y="37698"/>
                  <a:pt x="3003" y="37698"/>
                </a:cubicBezTo>
                <a:cubicBezTo>
                  <a:pt x="3110" y="37698"/>
                  <a:pt x="3220" y="37657"/>
                  <a:pt x="3313" y="37564"/>
                </a:cubicBezTo>
                <a:cubicBezTo>
                  <a:pt x="3565" y="37284"/>
                  <a:pt x="3369" y="36834"/>
                  <a:pt x="3004" y="36834"/>
                </a:cubicBezTo>
                <a:close/>
                <a:moveTo>
                  <a:pt x="8563" y="37340"/>
                </a:moveTo>
                <a:cubicBezTo>
                  <a:pt x="8479" y="37368"/>
                  <a:pt x="8394" y="37424"/>
                  <a:pt x="8366" y="37508"/>
                </a:cubicBezTo>
                <a:cubicBezTo>
                  <a:pt x="8366" y="37564"/>
                  <a:pt x="8479" y="37705"/>
                  <a:pt x="8535" y="37705"/>
                </a:cubicBezTo>
                <a:cubicBezTo>
                  <a:pt x="8591" y="37705"/>
                  <a:pt x="8675" y="37621"/>
                  <a:pt x="8815" y="37536"/>
                </a:cubicBezTo>
                <a:cubicBezTo>
                  <a:pt x="8703" y="37424"/>
                  <a:pt x="8619" y="37340"/>
                  <a:pt x="8563" y="37340"/>
                </a:cubicBezTo>
                <a:close/>
                <a:moveTo>
                  <a:pt x="4239" y="37228"/>
                </a:moveTo>
                <a:cubicBezTo>
                  <a:pt x="4155" y="37340"/>
                  <a:pt x="3987" y="37480"/>
                  <a:pt x="3959" y="37621"/>
                </a:cubicBezTo>
                <a:cubicBezTo>
                  <a:pt x="3906" y="37831"/>
                  <a:pt x="4075" y="38016"/>
                  <a:pt x="4258" y="38016"/>
                </a:cubicBezTo>
                <a:cubicBezTo>
                  <a:pt x="4270" y="38016"/>
                  <a:pt x="4283" y="38015"/>
                  <a:pt x="4295" y="38014"/>
                </a:cubicBezTo>
                <a:cubicBezTo>
                  <a:pt x="4312" y="38016"/>
                  <a:pt x="4328" y="38017"/>
                  <a:pt x="4344" y="38017"/>
                </a:cubicBezTo>
                <a:cubicBezTo>
                  <a:pt x="4544" y="38017"/>
                  <a:pt x="4688" y="37859"/>
                  <a:pt x="4688" y="37677"/>
                </a:cubicBezTo>
                <a:cubicBezTo>
                  <a:pt x="4717" y="37424"/>
                  <a:pt x="4576" y="37312"/>
                  <a:pt x="4239" y="37228"/>
                </a:cubicBezTo>
                <a:close/>
                <a:moveTo>
                  <a:pt x="5605" y="37730"/>
                </a:moveTo>
                <a:cubicBezTo>
                  <a:pt x="5598" y="37730"/>
                  <a:pt x="5592" y="37731"/>
                  <a:pt x="5587" y="37733"/>
                </a:cubicBezTo>
                <a:cubicBezTo>
                  <a:pt x="5446" y="37761"/>
                  <a:pt x="5334" y="37873"/>
                  <a:pt x="5278" y="38014"/>
                </a:cubicBezTo>
                <a:cubicBezTo>
                  <a:pt x="5278" y="38126"/>
                  <a:pt x="5418" y="38266"/>
                  <a:pt x="5503" y="38379"/>
                </a:cubicBezTo>
                <a:lnTo>
                  <a:pt x="5671" y="38379"/>
                </a:lnTo>
                <a:cubicBezTo>
                  <a:pt x="5727" y="38266"/>
                  <a:pt x="5896" y="38126"/>
                  <a:pt x="5868" y="38014"/>
                </a:cubicBezTo>
                <a:cubicBezTo>
                  <a:pt x="5868" y="37909"/>
                  <a:pt x="5696" y="37730"/>
                  <a:pt x="5605" y="37730"/>
                </a:cubicBezTo>
                <a:close/>
                <a:moveTo>
                  <a:pt x="6877" y="38206"/>
                </a:moveTo>
                <a:cubicBezTo>
                  <a:pt x="6868" y="38206"/>
                  <a:pt x="6859" y="38207"/>
                  <a:pt x="6850" y="38210"/>
                </a:cubicBezTo>
                <a:cubicBezTo>
                  <a:pt x="6738" y="38238"/>
                  <a:pt x="6654" y="38294"/>
                  <a:pt x="6626" y="38407"/>
                </a:cubicBezTo>
                <a:cubicBezTo>
                  <a:pt x="6654" y="38491"/>
                  <a:pt x="6738" y="38575"/>
                  <a:pt x="6850" y="38603"/>
                </a:cubicBezTo>
                <a:cubicBezTo>
                  <a:pt x="6906" y="38603"/>
                  <a:pt x="7019" y="38519"/>
                  <a:pt x="7159" y="38407"/>
                </a:cubicBezTo>
                <a:cubicBezTo>
                  <a:pt x="7033" y="38306"/>
                  <a:pt x="6953" y="38206"/>
                  <a:pt x="6877" y="38206"/>
                </a:cubicBezTo>
                <a:close/>
                <a:moveTo>
                  <a:pt x="3841" y="38566"/>
                </a:moveTo>
                <a:cubicBezTo>
                  <a:pt x="3727" y="38566"/>
                  <a:pt x="3625" y="38641"/>
                  <a:pt x="3565" y="38800"/>
                </a:cubicBezTo>
                <a:lnTo>
                  <a:pt x="4155" y="39052"/>
                </a:lnTo>
                <a:lnTo>
                  <a:pt x="4239" y="38968"/>
                </a:lnTo>
                <a:cubicBezTo>
                  <a:pt x="4155" y="38828"/>
                  <a:pt x="4099" y="38687"/>
                  <a:pt x="3987" y="38603"/>
                </a:cubicBezTo>
                <a:cubicBezTo>
                  <a:pt x="3937" y="38579"/>
                  <a:pt x="3888" y="38566"/>
                  <a:pt x="3841" y="38566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5111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A61A55-0EA3-461D-9AF7-1536596BA759}"/>
              </a:ext>
            </a:extLst>
          </p:cNvPr>
          <p:cNvGrpSpPr/>
          <p:nvPr userDrawn="1"/>
        </p:nvGrpSpPr>
        <p:grpSpPr>
          <a:xfrm>
            <a:off x="-1663075" y="-60416"/>
            <a:ext cx="15248931" cy="7089740"/>
            <a:chOff x="-1663075" y="-60416"/>
            <a:chExt cx="15248931" cy="708974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C1F5884-F533-4DAE-9EB9-02DE5FDCC097}"/>
                </a:ext>
              </a:extLst>
            </p:cNvPr>
            <p:cNvGrpSpPr/>
            <p:nvPr/>
          </p:nvGrpSpPr>
          <p:grpSpPr>
            <a:xfrm>
              <a:off x="-1663075" y="-60416"/>
              <a:ext cx="15248931" cy="7089740"/>
              <a:chOff x="-1663075" y="-60416"/>
              <a:chExt cx="15248931" cy="7089740"/>
            </a:xfrm>
          </p:grpSpPr>
          <p:pic>
            <p:nvPicPr>
              <p:cNvPr id="10" name="Google Shape;37;p8">
                <a:extLst>
                  <a:ext uri="{FF2B5EF4-FFF2-40B4-BE49-F238E27FC236}">
                    <a16:creationId xmlns:a16="http://schemas.microsoft.com/office/drawing/2014/main" id="{964BD035-B27D-4D0E-8B31-1210F9EA67F0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l="59" r="59"/>
              <a:stretch/>
            </p:blipFill>
            <p:spPr>
              <a:xfrm>
                <a:off x="0" y="0"/>
                <a:ext cx="12192000" cy="6858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657D493-5357-4C5D-A7B5-CE3FC084160C}"/>
                  </a:ext>
                </a:extLst>
              </p:cNvPr>
              <p:cNvSpPr/>
              <p:nvPr/>
            </p:nvSpPr>
            <p:spPr>
              <a:xfrm rot="14184395">
                <a:off x="8945898" y="2317754"/>
                <a:ext cx="2487133" cy="453915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3936E36-AAF3-42FE-A98C-F8652EED08E4}"/>
                  </a:ext>
                </a:extLst>
              </p:cNvPr>
              <p:cNvSpPr/>
              <p:nvPr/>
            </p:nvSpPr>
            <p:spPr>
              <a:xfrm rot="14184395">
                <a:off x="10572510" y="4015978"/>
                <a:ext cx="1487539" cy="453915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18C291B-29B8-44DE-BEFD-ABCD6D965659}"/>
                  </a:ext>
                </a:extLst>
              </p:cNvPr>
              <p:cNvSpPr/>
              <p:nvPr/>
            </p:nvSpPr>
            <p:spPr>
              <a:xfrm rot="16200000">
                <a:off x="7268522" y="327795"/>
                <a:ext cx="2661132" cy="500617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76EB0462-1CF9-418B-9825-E51B02DC71DE}"/>
                  </a:ext>
                </a:extLst>
              </p:cNvPr>
              <p:cNvSpPr/>
              <p:nvPr/>
            </p:nvSpPr>
            <p:spPr>
              <a:xfrm rot="15093478">
                <a:off x="4096109" y="-719221"/>
                <a:ext cx="2754303" cy="550845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AF324095-AB06-4504-85C9-20402016DD82}"/>
                  </a:ext>
                </a:extLst>
              </p:cNvPr>
              <p:cNvSpPr/>
              <p:nvPr/>
            </p:nvSpPr>
            <p:spPr>
              <a:xfrm rot="20251708">
                <a:off x="3668853" y="3224559"/>
                <a:ext cx="1707141" cy="226173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3BBF2FE-8643-4119-9364-C99A532C8FE7}"/>
                  </a:ext>
                </a:extLst>
              </p:cNvPr>
              <p:cNvSpPr/>
              <p:nvPr/>
            </p:nvSpPr>
            <p:spPr>
              <a:xfrm rot="6973139">
                <a:off x="-175067" y="450104"/>
                <a:ext cx="2030159" cy="500617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A8B4740-7F78-42B7-957B-BCDFBCBB1B1B}"/>
                  </a:ext>
                </a:extLst>
              </p:cNvPr>
              <p:cNvSpPr/>
              <p:nvPr/>
            </p:nvSpPr>
            <p:spPr>
              <a:xfrm rot="4232790">
                <a:off x="3013383" y="2801646"/>
                <a:ext cx="1239173" cy="2392001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23011DF-3DA2-4455-851F-A8595B4C2C44}"/>
                  </a:ext>
                </a:extLst>
              </p:cNvPr>
              <p:cNvSpPr/>
              <p:nvPr/>
            </p:nvSpPr>
            <p:spPr>
              <a:xfrm rot="1903255">
                <a:off x="327772" y="-60416"/>
                <a:ext cx="1239173" cy="2392001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65A6A78-0D51-4232-AA8C-9EDB32C75941}"/>
                  </a:ext>
                </a:extLst>
              </p:cNvPr>
              <p:cNvSpPr/>
              <p:nvPr/>
            </p:nvSpPr>
            <p:spPr>
              <a:xfrm rot="20219569">
                <a:off x="1238980" y="10373"/>
                <a:ext cx="1347731" cy="3108701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38911CD-7B18-4EEF-83B5-E2E468C60B75}"/>
                </a:ext>
              </a:extLst>
            </p:cNvPr>
            <p:cNvSpPr/>
            <p:nvPr/>
          </p:nvSpPr>
          <p:spPr>
            <a:xfrm rot="18054109">
              <a:off x="4956733" y="1406642"/>
              <a:ext cx="2754303" cy="550845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14977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1"/>
          </p:nvPr>
        </p:nvSpPr>
        <p:spPr>
          <a:xfrm>
            <a:off x="1580567" y="4096000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2"/>
          </p:nvPr>
        </p:nvSpPr>
        <p:spPr>
          <a:xfrm>
            <a:off x="1580567" y="3538567"/>
            <a:ext cx="2323600" cy="6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3"/>
          </p:nvPr>
        </p:nvSpPr>
        <p:spPr>
          <a:xfrm>
            <a:off x="4934200" y="4096000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4"/>
          </p:nvPr>
        </p:nvSpPr>
        <p:spPr>
          <a:xfrm>
            <a:off x="4934200" y="3538567"/>
            <a:ext cx="2323600" cy="6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5"/>
          </p:nvPr>
        </p:nvSpPr>
        <p:spPr>
          <a:xfrm>
            <a:off x="8287833" y="4096000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6"/>
          </p:nvPr>
        </p:nvSpPr>
        <p:spPr>
          <a:xfrm>
            <a:off x="8287833" y="3538567"/>
            <a:ext cx="2323600" cy="6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42" name="Google Shape;142;p21"/>
          <p:cNvSpPr/>
          <p:nvPr/>
        </p:nvSpPr>
        <p:spPr>
          <a:xfrm rot="5400000">
            <a:off x="-2444133" y="2437175"/>
            <a:ext cx="6871937" cy="1983657"/>
          </a:xfrm>
          <a:custGeom>
            <a:avLst/>
            <a:gdLst/>
            <a:ahLst/>
            <a:cxnLst/>
            <a:rect l="l" t="t" r="r" b="b"/>
            <a:pathLst>
              <a:path w="285498" h="82412" extrusionOk="0">
                <a:moveTo>
                  <a:pt x="281887" y="0"/>
                </a:moveTo>
                <a:cubicBezTo>
                  <a:pt x="281856" y="0"/>
                  <a:pt x="281697" y="158"/>
                  <a:pt x="281697" y="222"/>
                </a:cubicBezTo>
                <a:cubicBezTo>
                  <a:pt x="281697" y="317"/>
                  <a:pt x="281792" y="443"/>
                  <a:pt x="281919" y="602"/>
                </a:cubicBezTo>
                <a:cubicBezTo>
                  <a:pt x="282046" y="412"/>
                  <a:pt x="282172" y="317"/>
                  <a:pt x="282172" y="222"/>
                </a:cubicBezTo>
                <a:cubicBezTo>
                  <a:pt x="282141" y="127"/>
                  <a:pt x="281982" y="32"/>
                  <a:pt x="281887" y="0"/>
                </a:cubicBezTo>
                <a:close/>
                <a:moveTo>
                  <a:pt x="284794" y="536"/>
                </a:moveTo>
                <a:cubicBezTo>
                  <a:pt x="284776" y="536"/>
                  <a:pt x="284757" y="537"/>
                  <a:pt x="284738" y="538"/>
                </a:cubicBezTo>
                <a:cubicBezTo>
                  <a:pt x="284421" y="570"/>
                  <a:pt x="284136" y="855"/>
                  <a:pt x="284136" y="1203"/>
                </a:cubicBezTo>
                <a:cubicBezTo>
                  <a:pt x="284136" y="1520"/>
                  <a:pt x="284453" y="1805"/>
                  <a:pt x="284801" y="1805"/>
                </a:cubicBezTo>
                <a:cubicBezTo>
                  <a:pt x="285149" y="1805"/>
                  <a:pt x="285308" y="1615"/>
                  <a:pt x="285308" y="1203"/>
                </a:cubicBezTo>
                <a:cubicBezTo>
                  <a:pt x="285308" y="813"/>
                  <a:pt x="285136" y="536"/>
                  <a:pt x="284794" y="536"/>
                </a:cubicBezTo>
                <a:close/>
                <a:moveTo>
                  <a:pt x="280969" y="2597"/>
                </a:moveTo>
                <a:cubicBezTo>
                  <a:pt x="280779" y="2914"/>
                  <a:pt x="280621" y="3072"/>
                  <a:pt x="280652" y="3230"/>
                </a:cubicBezTo>
                <a:cubicBezTo>
                  <a:pt x="280716" y="3389"/>
                  <a:pt x="280842" y="3484"/>
                  <a:pt x="281032" y="3515"/>
                </a:cubicBezTo>
                <a:cubicBezTo>
                  <a:pt x="281159" y="3515"/>
                  <a:pt x="281349" y="3294"/>
                  <a:pt x="281349" y="3167"/>
                </a:cubicBezTo>
                <a:cubicBezTo>
                  <a:pt x="281349" y="3040"/>
                  <a:pt x="281159" y="2882"/>
                  <a:pt x="280969" y="2597"/>
                </a:cubicBezTo>
                <a:close/>
                <a:moveTo>
                  <a:pt x="283913" y="3278"/>
                </a:moveTo>
                <a:cubicBezTo>
                  <a:pt x="283538" y="3278"/>
                  <a:pt x="283186" y="3569"/>
                  <a:pt x="283186" y="4022"/>
                </a:cubicBezTo>
                <a:cubicBezTo>
                  <a:pt x="283154" y="4465"/>
                  <a:pt x="283534" y="4782"/>
                  <a:pt x="283978" y="4782"/>
                </a:cubicBezTo>
                <a:cubicBezTo>
                  <a:pt x="284611" y="4719"/>
                  <a:pt x="284896" y="3927"/>
                  <a:pt x="284421" y="3484"/>
                </a:cubicBezTo>
                <a:cubicBezTo>
                  <a:pt x="284269" y="3342"/>
                  <a:pt x="284089" y="3278"/>
                  <a:pt x="283913" y="3278"/>
                </a:cubicBezTo>
                <a:close/>
                <a:moveTo>
                  <a:pt x="277200" y="5035"/>
                </a:moveTo>
                <a:cubicBezTo>
                  <a:pt x="277137" y="5035"/>
                  <a:pt x="277074" y="5130"/>
                  <a:pt x="277074" y="5162"/>
                </a:cubicBezTo>
                <a:cubicBezTo>
                  <a:pt x="277074" y="5194"/>
                  <a:pt x="277169" y="5320"/>
                  <a:pt x="277232" y="5320"/>
                </a:cubicBezTo>
                <a:cubicBezTo>
                  <a:pt x="277295" y="5320"/>
                  <a:pt x="277359" y="5225"/>
                  <a:pt x="277485" y="5130"/>
                </a:cubicBezTo>
                <a:cubicBezTo>
                  <a:pt x="277327" y="5067"/>
                  <a:pt x="277264" y="5035"/>
                  <a:pt x="277200" y="5035"/>
                </a:cubicBezTo>
                <a:close/>
                <a:moveTo>
                  <a:pt x="280146" y="5510"/>
                </a:moveTo>
                <a:cubicBezTo>
                  <a:pt x="279892" y="5510"/>
                  <a:pt x="279671" y="5732"/>
                  <a:pt x="279671" y="6017"/>
                </a:cubicBezTo>
                <a:cubicBezTo>
                  <a:pt x="279671" y="6284"/>
                  <a:pt x="279865" y="6495"/>
                  <a:pt x="280123" y="6495"/>
                </a:cubicBezTo>
                <a:cubicBezTo>
                  <a:pt x="280141" y="6495"/>
                  <a:pt x="280159" y="6494"/>
                  <a:pt x="280177" y="6492"/>
                </a:cubicBezTo>
                <a:cubicBezTo>
                  <a:pt x="280431" y="6492"/>
                  <a:pt x="280652" y="6270"/>
                  <a:pt x="280652" y="6017"/>
                </a:cubicBezTo>
                <a:cubicBezTo>
                  <a:pt x="280652" y="5732"/>
                  <a:pt x="280431" y="5542"/>
                  <a:pt x="280146" y="5510"/>
                </a:cubicBezTo>
                <a:close/>
                <a:moveTo>
                  <a:pt x="282964" y="6080"/>
                </a:moveTo>
                <a:cubicBezTo>
                  <a:pt x="282521" y="6144"/>
                  <a:pt x="282172" y="6492"/>
                  <a:pt x="282172" y="6935"/>
                </a:cubicBezTo>
                <a:cubicBezTo>
                  <a:pt x="282172" y="7411"/>
                  <a:pt x="282552" y="7791"/>
                  <a:pt x="283027" y="7791"/>
                </a:cubicBezTo>
                <a:cubicBezTo>
                  <a:pt x="283471" y="7759"/>
                  <a:pt x="283819" y="7379"/>
                  <a:pt x="283819" y="6935"/>
                </a:cubicBezTo>
                <a:cubicBezTo>
                  <a:pt x="283819" y="6460"/>
                  <a:pt x="283439" y="6080"/>
                  <a:pt x="282964" y="6080"/>
                </a:cubicBezTo>
                <a:close/>
                <a:moveTo>
                  <a:pt x="276377" y="7632"/>
                </a:moveTo>
                <a:cubicBezTo>
                  <a:pt x="276219" y="7822"/>
                  <a:pt x="276029" y="7949"/>
                  <a:pt x="276060" y="8044"/>
                </a:cubicBezTo>
                <a:cubicBezTo>
                  <a:pt x="276092" y="8202"/>
                  <a:pt x="276187" y="8329"/>
                  <a:pt x="276345" y="8424"/>
                </a:cubicBezTo>
                <a:cubicBezTo>
                  <a:pt x="276362" y="8426"/>
                  <a:pt x="276378" y="8427"/>
                  <a:pt x="276394" y="8427"/>
                </a:cubicBezTo>
                <a:cubicBezTo>
                  <a:pt x="276589" y="8427"/>
                  <a:pt x="276721" y="8251"/>
                  <a:pt x="276662" y="8076"/>
                </a:cubicBezTo>
                <a:cubicBezTo>
                  <a:pt x="276630" y="7949"/>
                  <a:pt x="276504" y="7822"/>
                  <a:pt x="276377" y="7632"/>
                </a:cubicBezTo>
                <a:close/>
                <a:moveTo>
                  <a:pt x="285244" y="7094"/>
                </a:moveTo>
                <a:cubicBezTo>
                  <a:pt x="284769" y="7664"/>
                  <a:pt x="284801" y="7949"/>
                  <a:pt x="285244" y="8456"/>
                </a:cubicBezTo>
                <a:lnTo>
                  <a:pt x="285244" y="7094"/>
                </a:lnTo>
                <a:close/>
                <a:moveTo>
                  <a:pt x="279227" y="8329"/>
                </a:moveTo>
                <a:cubicBezTo>
                  <a:pt x="278879" y="8329"/>
                  <a:pt x="278594" y="8614"/>
                  <a:pt x="278594" y="8962"/>
                </a:cubicBezTo>
                <a:cubicBezTo>
                  <a:pt x="278625" y="9279"/>
                  <a:pt x="278879" y="9532"/>
                  <a:pt x="279196" y="9564"/>
                </a:cubicBezTo>
                <a:cubicBezTo>
                  <a:pt x="279544" y="9564"/>
                  <a:pt x="279829" y="9279"/>
                  <a:pt x="279797" y="8931"/>
                </a:cubicBezTo>
                <a:cubicBezTo>
                  <a:pt x="279797" y="8614"/>
                  <a:pt x="279544" y="8329"/>
                  <a:pt x="279227" y="8329"/>
                </a:cubicBezTo>
                <a:close/>
                <a:moveTo>
                  <a:pt x="272545" y="9849"/>
                </a:moveTo>
                <a:cubicBezTo>
                  <a:pt x="272482" y="9944"/>
                  <a:pt x="272387" y="10007"/>
                  <a:pt x="272387" y="10102"/>
                </a:cubicBezTo>
                <a:cubicBezTo>
                  <a:pt x="272355" y="10197"/>
                  <a:pt x="272482" y="10261"/>
                  <a:pt x="272577" y="10387"/>
                </a:cubicBezTo>
                <a:cubicBezTo>
                  <a:pt x="272703" y="10261"/>
                  <a:pt x="272830" y="10166"/>
                  <a:pt x="272798" y="10102"/>
                </a:cubicBezTo>
                <a:cubicBezTo>
                  <a:pt x="272767" y="10007"/>
                  <a:pt x="272640" y="9944"/>
                  <a:pt x="272545" y="9849"/>
                </a:cubicBezTo>
                <a:close/>
                <a:moveTo>
                  <a:pt x="282082" y="8897"/>
                </a:moveTo>
                <a:cubicBezTo>
                  <a:pt x="281603" y="8897"/>
                  <a:pt x="281222" y="9267"/>
                  <a:pt x="281222" y="9754"/>
                </a:cubicBezTo>
                <a:cubicBezTo>
                  <a:pt x="281222" y="10261"/>
                  <a:pt x="281602" y="10672"/>
                  <a:pt x="282077" y="10736"/>
                </a:cubicBezTo>
                <a:cubicBezTo>
                  <a:pt x="282616" y="10736"/>
                  <a:pt x="283027" y="10324"/>
                  <a:pt x="283059" y="9786"/>
                </a:cubicBezTo>
                <a:cubicBezTo>
                  <a:pt x="283059" y="9311"/>
                  <a:pt x="282647" y="8899"/>
                  <a:pt x="282141" y="8899"/>
                </a:cubicBezTo>
                <a:cubicBezTo>
                  <a:pt x="282121" y="8898"/>
                  <a:pt x="282101" y="8897"/>
                  <a:pt x="282082" y="8897"/>
                </a:cubicBezTo>
                <a:close/>
                <a:moveTo>
                  <a:pt x="275459" y="10482"/>
                </a:moveTo>
                <a:lnTo>
                  <a:pt x="275490" y="10514"/>
                </a:lnTo>
                <a:cubicBezTo>
                  <a:pt x="275453" y="10500"/>
                  <a:pt x="275416" y="10494"/>
                  <a:pt x="275380" y="10494"/>
                </a:cubicBezTo>
                <a:cubicBezTo>
                  <a:pt x="275168" y="10494"/>
                  <a:pt x="274984" y="10714"/>
                  <a:pt x="274984" y="10957"/>
                </a:cubicBezTo>
                <a:cubicBezTo>
                  <a:pt x="275013" y="11222"/>
                  <a:pt x="275178" y="11404"/>
                  <a:pt x="275404" y="11404"/>
                </a:cubicBezTo>
                <a:cubicBezTo>
                  <a:pt x="275422" y="11404"/>
                  <a:pt x="275440" y="11403"/>
                  <a:pt x="275459" y="11401"/>
                </a:cubicBezTo>
                <a:cubicBezTo>
                  <a:pt x="275649" y="11369"/>
                  <a:pt x="275807" y="11179"/>
                  <a:pt x="276092" y="10989"/>
                </a:cubicBezTo>
                <a:cubicBezTo>
                  <a:pt x="275807" y="10736"/>
                  <a:pt x="275649" y="10546"/>
                  <a:pt x="275459" y="10482"/>
                </a:cubicBezTo>
                <a:close/>
                <a:moveTo>
                  <a:pt x="285150" y="9657"/>
                </a:moveTo>
                <a:cubicBezTo>
                  <a:pt x="284385" y="9657"/>
                  <a:pt x="283946" y="10034"/>
                  <a:pt x="283946" y="10704"/>
                </a:cubicBezTo>
                <a:cubicBezTo>
                  <a:pt x="283946" y="11401"/>
                  <a:pt x="284389" y="11781"/>
                  <a:pt x="285244" y="11781"/>
                </a:cubicBezTo>
                <a:lnTo>
                  <a:pt x="285244" y="9659"/>
                </a:lnTo>
                <a:cubicBezTo>
                  <a:pt x="285212" y="9658"/>
                  <a:pt x="285181" y="9657"/>
                  <a:pt x="285150" y="9657"/>
                </a:cubicBezTo>
                <a:close/>
                <a:moveTo>
                  <a:pt x="278340" y="11147"/>
                </a:moveTo>
                <a:cubicBezTo>
                  <a:pt x="277960" y="11147"/>
                  <a:pt x="277644" y="11464"/>
                  <a:pt x="277644" y="11812"/>
                </a:cubicBezTo>
                <a:cubicBezTo>
                  <a:pt x="277644" y="12224"/>
                  <a:pt x="277960" y="12573"/>
                  <a:pt x="278340" y="12573"/>
                </a:cubicBezTo>
                <a:cubicBezTo>
                  <a:pt x="278720" y="12573"/>
                  <a:pt x="279037" y="12256"/>
                  <a:pt x="279069" y="11876"/>
                </a:cubicBezTo>
                <a:cubicBezTo>
                  <a:pt x="279069" y="11464"/>
                  <a:pt x="278752" y="11147"/>
                  <a:pt x="278340" y="11147"/>
                </a:cubicBezTo>
                <a:close/>
                <a:moveTo>
                  <a:pt x="271602" y="12560"/>
                </a:moveTo>
                <a:cubicBezTo>
                  <a:pt x="271414" y="12560"/>
                  <a:pt x="271255" y="12729"/>
                  <a:pt x="271310" y="12921"/>
                </a:cubicBezTo>
                <a:cubicBezTo>
                  <a:pt x="271310" y="13079"/>
                  <a:pt x="271500" y="13269"/>
                  <a:pt x="271627" y="13301"/>
                </a:cubicBezTo>
                <a:cubicBezTo>
                  <a:pt x="271722" y="13301"/>
                  <a:pt x="271943" y="13111"/>
                  <a:pt x="272197" y="12953"/>
                </a:cubicBezTo>
                <a:cubicBezTo>
                  <a:pt x="271975" y="12763"/>
                  <a:pt x="271848" y="12604"/>
                  <a:pt x="271690" y="12573"/>
                </a:cubicBezTo>
                <a:cubicBezTo>
                  <a:pt x="271661" y="12564"/>
                  <a:pt x="271631" y="12560"/>
                  <a:pt x="271602" y="12560"/>
                </a:cubicBezTo>
                <a:close/>
                <a:moveTo>
                  <a:pt x="281200" y="11748"/>
                </a:moveTo>
                <a:cubicBezTo>
                  <a:pt x="280686" y="11748"/>
                  <a:pt x="280272" y="12180"/>
                  <a:pt x="280272" y="12731"/>
                </a:cubicBezTo>
                <a:cubicBezTo>
                  <a:pt x="280272" y="13269"/>
                  <a:pt x="280716" y="13713"/>
                  <a:pt x="281286" y="13713"/>
                </a:cubicBezTo>
                <a:cubicBezTo>
                  <a:pt x="281819" y="13713"/>
                  <a:pt x="282259" y="13277"/>
                  <a:pt x="282267" y="12715"/>
                </a:cubicBezTo>
                <a:lnTo>
                  <a:pt x="282267" y="12715"/>
                </a:lnTo>
                <a:cubicBezTo>
                  <a:pt x="282267" y="12720"/>
                  <a:pt x="282267" y="12726"/>
                  <a:pt x="282267" y="12731"/>
                </a:cubicBezTo>
                <a:lnTo>
                  <a:pt x="282267" y="12699"/>
                </a:lnTo>
                <a:cubicBezTo>
                  <a:pt x="282267" y="12704"/>
                  <a:pt x="282267" y="12710"/>
                  <a:pt x="282267" y="12715"/>
                </a:cubicBezTo>
                <a:lnTo>
                  <a:pt x="282267" y="12715"/>
                </a:lnTo>
                <a:cubicBezTo>
                  <a:pt x="282259" y="12172"/>
                  <a:pt x="281848" y="11748"/>
                  <a:pt x="281311" y="11748"/>
                </a:cubicBezTo>
                <a:cubicBezTo>
                  <a:pt x="281292" y="11748"/>
                  <a:pt x="281273" y="11748"/>
                  <a:pt x="281254" y="11749"/>
                </a:cubicBezTo>
                <a:cubicBezTo>
                  <a:pt x="281236" y="11748"/>
                  <a:pt x="281218" y="11748"/>
                  <a:pt x="281200" y="11748"/>
                </a:cubicBezTo>
                <a:close/>
                <a:moveTo>
                  <a:pt x="274603" y="13269"/>
                </a:moveTo>
                <a:cubicBezTo>
                  <a:pt x="274255" y="13269"/>
                  <a:pt x="274002" y="13523"/>
                  <a:pt x="274002" y="13871"/>
                </a:cubicBezTo>
                <a:cubicBezTo>
                  <a:pt x="273970" y="14188"/>
                  <a:pt x="274223" y="14441"/>
                  <a:pt x="274572" y="14473"/>
                </a:cubicBezTo>
                <a:cubicBezTo>
                  <a:pt x="274889" y="14473"/>
                  <a:pt x="275142" y="14219"/>
                  <a:pt x="275174" y="13903"/>
                </a:cubicBezTo>
                <a:cubicBezTo>
                  <a:pt x="275205" y="13554"/>
                  <a:pt x="274920" y="13269"/>
                  <a:pt x="274603" y="13269"/>
                </a:cubicBezTo>
                <a:close/>
                <a:moveTo>
                  <a:pt x="284168" y="12383"/>
                </a:moveTo>
                <a:cubicBezTo>
                  <a:pt x="283502" y="12383"/>
                  <a:pt x="282964" y="12889"/>
                  <a:pt x="282964" y="13554"/>
                </a:cubicBezTo>
                <a:cubicBezTo>
                  <a:pt x="282964" y="14188"/>
                  <a:pt x="283439" y="14694"/>
                  <a:pt x="284104" y="14726"/>
                </a:cubicBezTo>
                <a:cubicBezTo>
                  <a:pt x="285434" y="14536"/>
                  <a:pt x="285498" y="12636"/>
                  <a:pt x="284168" y="12383"/>
                </a:cubicBezTo>
                <a:close/>
                <a:moveTo>
                  <a:pt x="267858" y="14631"/>
                </a:moveTo>
                <a:cubicBezTo>
                  <a:pt x="267731" y="14789"/>
                  <a:pt x="267605" y="14916"/>
                  <a:pt x="267605" y="15043"/>
                </a:cubicBezTo>
                <a:cubicBezTo>
                  <a:pt x="267605" y="15138"/>
                  <a:pt x="267795" y="15233"/>
                  <a:pt x="267890" y="15296"/>
                </a:cubicBezTo>
                <a:cubicBezTo>
                  <a:pt x="267985" y="15201"/>
                  <a:pt x="268111" y="15106"/>
                  <a:pt x="268143" y="14979"/>
                </a:cubicBezTo>
                <a:cubicBezTo>
                  <a:pt x="268175" y="14853"/>
                  <a:pt x="267985" y="14789"/>
                  <a:pt x="267858" y="14631"/>
                </a:cubicBezTo>
                <a:close/>
                <a:moveTo>
                  <a:pt x="277549" y="13903"/>
                </a:moveTo>
                <a:cubicBezTo>
                  <a:pt x="277074" y="13903"/>
                  <a:pt x="276725" y="14251"/>
                  <a:pt x="276694" y="14694"/>
                </a:cubicBezTo>
                <a:cubicBezTo>
                  <a:pt x="276694" y="15138"/>
                  <a:pt x="277042" y="15518"/>
                  <a:pt x="277485" y="15518"/>
                </a:cubicBezTo>
                <a:cubicBezTo>
                  <a:pt x="277929" y="15518"/>
                  <a:pt x="278309" y="15138"/>
                  <a:pt x="278309" y="14694"/>
                </a:cubicBezTo>
                <a:cubicBezTo>
                  <a:pt x="278309" y="14251"/>
                  <a:pt x="277960" y="13903"/>
                  <a:pt x="277549" y="13903"/>
                </a:cubicBezTo>
                <a:close/>
                <a:moveTo>
                  <a:pt x="270803" y="15328"/>
                </a:moveTo>
                <a:cubicBezTo>
                  <a:pt x="270518" y="15328"/>
                  <a:pt x="270265" y="15581"/>
                  <a:pt x="270296" y="15866"/>
                </a:cubicBezTo>
                <a:cubicBezTo>
                  <a:pt x="270296" y="16151"/>
                  <a:pt x="270518" y="16373"/>
                  <a:pt x="270803" y="16373"/>
                </a:cubicBezTo>
                <a:cubicBezTo>
                  <a:pt x="271088" y="16373"/>
                  <a:pt x="271310" y="16151"/>
                  <a:pt x="271310" y="15866"/>
                </a:cubicBezTo>
                <a:cubicBezTo>
                  <a:pt x="271342" y="15581"/>
                  <a:pt x="271088" y="15328"/>
                  <a:pt x="270803" y="15328"/>
                </a:cubicBezTo>
                <a:close/>
                <a:moveTo>
                  <a:pt x="280310" y="14598"/>
                </a:moveTo>
                <a:cubicBezTo>
                  <a:pt x="279734" y="14598"/>
                  <a:pt x="279260" y="15062"/>
                  <a:pt x="279291" y="15644"/>
                </a:cubicBezTo>
                <a:cubicBezTo>
                  <a:pt x="279322" y="16214"/>
                  <a:pt x="279766" y="16658"/>
                  <a:pt x="280336" y="16721"/>
                </a:cubicBezTo>
                <a:cubicBezTo>
                  <a:pt x="280906" y="16721"/>
                  <a:pt x="281412" y="16214"/>
                  <a:pt x="281381" y="15613"/>
                </a:cubicBezTo>
                <a:cubicBezTo>
                  <a:pt x="281381" y="15043"/>
                  <a:pt x="280937" y="14599"/>
                  <a:pt x="280367" y="14599"/>
                </a:cubicBezTo>
                <a:cubicBezTo>
                  <a:pt x="280348" y="14598"/>
                  <a:pt x="280329" y="14598"/>
                  <a:pt x="280310" y="14598"/>
                </a:cubicBezTo>
                <a:close/>
                <a:moveTo>
                  <a:pt x="273682" y="16016"/>
                </a:moveTo>
                <a:cubicBezTo>
                  <a:pt x="273337" y="16016"/>
                  <a:pt x="273017" y="16313"/>
                  <a:pt x="272988" y="16689"/>
                </a:cubicBezTo>
                <a:cubicBezTo>
                  <a:pt x="273020" y="17069"/>
                  <a:pt x="273337" y="17418"/>
                  <a:pt x="273748" y="17418"/>
                </a:cubicBezTo>
                <a:cubicBezTo>
                  <a:pt x="274097" y="17418"/>
                  <a:pt x="274413" y="17101"/>
                  <a:pt x="274413" y="16753"/>
                </a:cubicBezTo>
                <a:cubicBezTo>
                  <a:pt x="274445" y="16373"/>
                  <a:pt x="274160" y="16056"/>
                  <a:pt x="273780" y="16024"/>
                </a:cubicBezTo>
                <a:cubicBezTo>
                  <a:pt x="273747" y="16019"/>
                  <a:pt x="273715" y="16016"/>
                  <a:pt x="273682" y="16016"/>
                </a:cubicBezTo>
                <a:close/>
                <a:moveTo>
                  <a:pt x="283257" y="15263"/>
                </a:moveTo>
                <a:cubicBezTo>
                  <a:pt x="282614" y="15263"/>
                  <a:pt x="282046" y="15790"/>
                  <a:pt x="282046" y="16436"/>
                </a:cubicBezTo>
                <a:cubicBezTo>
                  <a:pt x="282014" y="17133"/>
                  <a:pt x="282552" y="17735"/>
                  <a:pt x="283249" y="17735"/>
                </a:cubicBezTo>
                <a:cubicBezTo>
                  <a:pt x="283946" y="17735"/>
                  <a:pt x="284484" y="17196"/>
                  <a:pt x="284516" y="16531"/>
                </a:cubicBezTo>
                <a:cubicBezTo>
                  <a:pt x="284516" y="15834"/>
                  <a:pt x="283978" y="15296"/>
                  <a:pt x="283312" y="15264"/>
                </a:cubicBezTo>
                <a:cubicBezTo>
                  <a:pt x="283294" y="15263"/>
                  <a:pt x="283275" y="15263"/>
                  <a:pt x="283257" y="15263"/>
                </a:cubicBezTo>
                <a:close/>
                <a:moveTo>
                  <a:pt x="285181" y="16499"/>
                </a:moveTo>
                <a:cubicBezTo>
                  <a:pt x="284674" y="17196"/>
                  <a:pt x="284706" y="17830"/>
                  <a:pt x="285308" y="18115"/>
                </a:cubicBezTo>
                <a:lnTo>
                  <a:pt x="285308" y="16689"/>
                </a:lnTo>
                <a:cubicBezTo>
                  <a:pt x="285308" y="16626"/>
                  <a:pt x="285244" y="16594"/>
                  <a:pt x="285181" y="16499"/>
                </a:cubicBezTo>
                <a:close/>
                <a:moveTo>
                  <a:pt x="267035" y="17418"/>
                </a:moveTo>
                <a:cubicBezTo>
                  <a:pt x="266750" y="17418"/>
                  <a:pt x="266528" y="17576"/>
                  <a:pt x="266591" y="17861"/>
                </a:cubicBezTo>
                <a:cubicBezTo>
                  <a:pt x="266623" y="18051"/>
                  <a:pt x="266813" y="18178"/>
                  <a:pt x="267035" y="18463"/>
                </a:cubicBezTo>
                <a:cubicBezTo>
                  <a:pt x="267225" y="18178"/>
                  <a:pt x="267415" y="18020"/>
                  <a:pt x="267446" y="17830"/>
                </a:cubicBezTo>
                <a:cubicBezTo>
                  <a:pt x="267478" y="17576"/>
                  <a:pt x="267288" y="17418"/>
                  <a:pt x="267035" y="17418"/>
                </a:cubicBezTo>
                <a:close/>
                <a:moveTo>
                  <a:pt x="276540" y="16751"/>
                </a:moveTo>
                <a:cubicBezTo>
                  <a:pt x="276060" y="16751"/>
                  <a:pt x="275680" y="17121"/>
                  <a:pt x="275680" y="17608"/>
                </a:cubicBezTo>
                <a:cubicBezTo>
                  <a:pt x="275649" y="18115"/>
                  <a:pt x="276060" y="18526"/>
                  <a:pt x="276535" y="18526"/>
                </a:cubicBezTo>
                <a:cubicBezTo>
                  <a:pt x="277042" y="18526"/>
                  <a:pt x="277454" y="18146"/>
                  <a:pt x="277485" y="17671"/>
                </a:cubicBezTo>
                <a:cubicBezTo>
                  <a:pt x="277485" y="17164"/>
                  <a:pt x="277105" y="16753"/>
                  <a:pt x="276599" y="16753"/>
                </a:cubicBezTo>
                <a:cubicBezTo>
                  <a:pt x="276579" y="16752"/>
                  <a:pt x="276559" y="16751"/>
                  <a:pt x="276540" y="16751"/>
                </a:cubicBezTo>
                <a:close/>
                <a:moveTo>
                  <a:pt x="269948" y="18146"/>
                </a:moveTo>
                <a:cubicBezTo>
                  <a:pt x="269600" y="18146"/>
                  <a:pt x="269315" y="18431"/>
                  <a:pt x="269283" y="18780"/>
                </a:cubicBezTo>
                <a:cubicBezTo>
                  <a:pt x="269315" y="19128"/>
                  <a:pt x="269600" y="19445"/>
                  <a:pt x="269980" y="19445"/>
                </a:cubicBezTo>
                <a:cubicBezTo>
                  <a:pt x="270328" y="19413"/>
                  <a:pt x="270582" y="19096"/>
                  <a:pt x="270582" y="18748"/>
                </a:cubicBezTo>
                <a:cubicBezTo>
                  <a:pt x="270582" y="18400"/>
                  <a:pt x="270296" y="18146"/>
                  <a:pt x="269948" y="18146"/>
                </a:cubicBezTo>
                <a:close/>
                <a:moveTo>
                  <a:pt x="279512" y="17355"/>
                </a:moveTo>
                <a:cubicBezTo>
                  <a:pt x="278910" y="17355"/>
                  <a:pt x="278404" y="17830"/>
                  <a:pt x="278372" y="18431"/>
                </a:cubicBezTo>
                <a:cubicBezTo>
                  <a:pt x="278340" y="19065"/>
                  <a:pt x="278815" y="19603"/>
                  <a:pt x="279449" y="19603"/>
                </a:cubicBezTo>
                <a:cubicBezTo>
                  <a:pt x="279469" y="19604"/>
                  <a:pt x="279489" y="19604"/>
                  <a:pt x="279509" y="19604"/>
                </a:cubicBezTo>
                <a:cubicBezTo>
                  <a:pt x="280116" y="19604"/>
                  <a:pt x="280622" y="19140"/>
                  <a:pt x="280652" y="18526"/>
                </a:cubicBezTo>
                <a:cubicBezTo>
                  <a:pt x="280652" y="17893"/>
                  <a:pt x="280146" y="17386"/>
                  <a:pt x="279512" y="17355"/>
                </a:cubicBezTo>
                <a:close/>
                <a:moveTo>
                  <a:pt x="263300" y="19464"/>
                </a:moveTo>
                <a:cubicBezTo>
                  <a:pt x="263269" y="19464"/>
                  <a:pt x="263236" y="19468"/>
                  <a:pt x="263203" y="19476"/>
                </a:cubicBezTo>
                <a:cubicBezTo>
                  <a:pt x="263076" y="19508"/>
                  <a:pt x="262886" y="19698"/>
                  <a:pt x="262886" y="19825"/>
                </a:cubicBezTo>
                <a:cubicBezTo>
                  <a:pt x="262886" y="19951"/>
                  <a:pt x="263076" y="20141"/>
                  <a:pt x="263266" y="20395"/>
                </a:cubicBezTo>
                <a:cubicBezTo>
                  <a:pt x="263456" y="20141"/>
                  <a:pt x="263583" y="20015"/>
                  <a:pt x="263614" y="19856"/>
                </a:cubicBezTo>
                <a:cubicBezTo>
                  <a:pt x="263669" y="19636"/>
                  <a:pt x="263509" y="19464"/>
                  <a:pt x="263300" y="19464"/>
                </a:cubicBezTo>
                <a:close/>
                <a:moveTo>
                  <a:pt x="272818" y="18841"/>
                </a:moveTo>
                <a:cubicBezTo>
                  <a:pt x="272801" y="18841"/>
                  <a:pt x="272784" y="18842"/>
                  <a:pt x="272767" y="18843"/>
                </a:cubicBezTo>
                <a:cubicBezTo>
                  <a:pt x="272355" y="18843"/>
                  <a:pt x="272007" y="19191"/>
                  <a:pt x="271975" y="19603"/>
                </a:cubicBezTo>
                <a:cubicBezTo>
                  <a:pt x="271975" y="20046"/>
                  <a:pt x="272323" y="20426"/>
                  <a:pt x="272767" y="20426"/>
                </a:cubicBezTo>
                <a:cubicBezTo>
                  <a:pt x="273210" y="20426"/>
                  <a:pt x="273558" y="20078"/>
                  <a:pt x="273558" y="19635"/>
                </a:cubicBezTo>
                <a:cubicBezTo>
                  <a:pt x="273589" y="19209"/>
                  <a:pt x="273239" y="18841"/>
                  <a:pt x="272818" y="18841"/>
                </a:cubicBezTo>
                <a:close/>
                <a:moveTo>
                  <a:pt x="282331" y="18146"/>
                </a:moveTo>
                <a:cubicBezTo>
                  <a:pt x="281634" y="18146"/>
                  <a:pt x="281064" y="18716"/>
                  <a:pt x="281096" y="19445"/>
                </a:cubicBezTo>
                <a:cubicBezTo>
                  <a:pt x="281096" y="20110"/>
                  <a:pt x="281634" y="20680"/>
                  <a:pt x="282331" y="20711"/>
                </a:cubicBezTo>
                <a:cubicBezTo>
                  <a:pt x="283059" y="20680"/>
                  <a:pt x="283629" y="20078"/>
                  <a:pt x="283629" y="19381"/>
                </a:cubicBezTo>
                <a:cubicBezTo>
                  <a:pt x="283598" y="18685"/>
                  <a:pt x="283027" y="18146"/>
                  <a:pt x="282331" y="18146"/>
                </a:cubicBezTo>
                <a:close/>
                <a:moveTo>
                  <a:pt x="266188" y="20120"/>
                </a:moveTo>
                <a:cubicBezTo>
                  <a:pt x="265852" y="20120"/>
                  <a:pt x="265512" y="20360"/>
                  <a:pt x="265578" y="20806"/>
                </a:cubicBezTo>
                <a:cubicBezTo>
                  <a:pt x="265638" y="21155"/>
                  <a:pt x="265909" y="21322"/>
                  <a:pt x="266179" y="21322"/>
                </a:cubicBezTo>
                <a:cubicBezTo>
                  <a:pt x="266472" y="21322"/>
                  <a:pt x="266765" y="21123"/>
                  <a:pt x="266781" y="20743"/>
                </a:cubicBezTo>
                <a:cubicBezTo>
                  <a:pt x="266796" y="20320"/>
                  <a:pt x="266494" y="20120"/>
                  <a:pt x="266188" y="20120"/>
                </a:cubicBezTo>
                <a:close/>
                <a:moveTo>
                  <a:pt x="275744" y="19476"/>
                </a:moveTo>
                <a:cubicBezTo>
                  <a:pt x="275174" y="19508"/>
                  <a:pt x="274762" y="19920"/>
                  <a:pt x="274730" y="20458"/>
                </a:cubicBezTo>
                <a:cubicBezTo>
                  <a:pt x="274730" y="21028"/>
                  <a:pt x="275174" y="21471"/>
                  <a:pt x="275712" y="21471"/>
                </a:cubicBezTo>
                <a:cubicBezTo>
                  <a:pt x="276250" y="21471"/>
                  <a:pt x="276725" y="21060"/>
                  <a:pt x="276725" y="20490"/>
                </a:cubicBezTo>
                <a:cubicBezTo>
                  <a:pt x="276725" y="19951"/>
                  <a:pt x="276282" y="19508"/>
                  <a:pt x="275744" y="19476"/>
                </a:cubicBezTo>
                <a:close/>
                <a:moveTo>
                  <a:pt x="285181" y="18938"/>
                </a:moveTo>
                <a:cubicBezTo>
                  <a:pt x="284263" y="19128"/>
                  <a:pt x="283851" y="19666"/>
                  <a:pt x="283946" y="20458"/>
                </a:cubicBezTo>
                <a:cubicBezTo>
                  <a:pt x="283976" y="21055"/>
                  <a:pt x="284485" y="21540"/>
                  <a:pt x="285100" y="21540"/>
                </a:cubicBezTo>
                <a:cubicBezTo>
                  <a:pt x="285137" y="21540"/>
                  <a:pt x="285175" y="21538"/>
                  <a:pt x="285213" y="21535"/>
                </a:cubicBezTo>
                <a:cubicBezTo>
                  <a:pt x="285371" y="20680"/>
                  <a:pt x="285339" y="19793"/>
                  <a:pt x="285181" y="18938"/>
                </a:cubicBezTo>
                <a:close/>
                <a:moveTo>
                  <a:pt x="259497" y="21440"/>
                </a:moveTo>
                <a:cubicBezTo>
                  <a:pt x="259339" y="21630"/>
                  <a:pt x="259212" y="21725"/>
                  <a:pt x="259212" y="21851"/>
                </a:cubicBezTo>
                <a:cubicBezTo>
                  <a:pt x="259212" y="21946"/>
                  <a:pt x="259339" y="22041"/>
                  <a:pt x="259434" y="22137"/>
                </a:cubicBezTo>
                <a:cubicBezTo>
                  <a:pt x="259529" y="22041"/>
                  <a:pt x="259687" y="21946"/>
                  <a:pt x="259751" y="21820"/>
                </a:cubicBezTo>
                <a:cubicBezTo>
                  <a:pt x="259782" y="21725"/>
                  <a:pt x="259624" y="21630"/>
                  <a:pt x="259497" y="21440"/>
                </a:cubicBezTo>
                <a:close/>
                <a:moveTo>
                  <a:pt x="269030" y="20870"/>
                </a:moveTo>
                <a:cubicBezTo>
                  <a:pt x="268618" y="20870"/>
                  <a:pt x="268301" y="21186"/>
                  <a:pt x="268270" y="21566"/>
                </a:cubicBezTo>
                <a:cubicBezTo>
                  <a:pt x="268238" y="21978"/>
                  <a:pt x="268555" y="22358"/>
                  <a:pt x="268998" y="22390"/>
                </a:cubicBezTo>
                <a:cubicBezTo>
                  <a:pt x="269410" y="22390"/>
                  <a:pt x="269758" y="22041"/>
                  <a:pt x="269790" y="21630"/>
                </a:cubicBezTo>
                <a:cubicBezTo>
                  <a:pt x="269790" y="21218"/>
                  <a:pt x="269441" y="20870"/>
                  <a:pt x="269030" y="20870"/>
                </a:cubicBezTo>
                <a:close/>
                <a:moveTo>
                  <a:pt x="278594" y="20236"/>
                </a:moveTo>
                <a:cubicBezTo>
                  <a:pt x="277960" y="20236"/>
                  <a:pt x="277422" y="20743"/>
                  <a:pt x="277390" y="21376"/>
                </a:cubicBezTo>
                <a:cubicBezTo>
                  <a:pt x="277369" y="22112"/>
                  <a:pt x="277953" y="22611"/>
                  <a:pt x="278578" y="22611"/>
                </a:cubicBezTo>
                <a:cubicBezTo>
                  <a:pt x="278868" y="22611"/>
                  <a:pt x="279166" y="22504"/>
                  <a:pt x="279417" y="22263"/>
                </a:cubicBezTo>
                <a:cubicBezTo>
                  <a:pt x="280177" y="21535"/>
                  <a:pt x="279639" y="20236"/>
                  <a:pt x="278594" y="20236"/>
                </a:cubicBezTo>
                <a:close/>
                <a:moveTo>
                  <a:pt x="262411" y="22200"/>
                </a:moveTo>
                <a:cubicBezTo>
                  <a:pt x="262063" y="22200"/>
                  <a:pt x="261809" y="22485"/>
                  <a:pt x="261873" y="22802"/>
                </a:cubicBezTo>
                <a:cubicBezTo>
                  <a:pt x="261873" y="23098"/>
                  <a:pt x="262095" y="23311"/>
                  <a:pt x="262383" y="23311"/>
                </a:cubicBezTo>
                <a:cubicBezTo>
                  <a:pt x="262402" y="23311"/>
                  <a:pt x="262422" y="23310"/>
                  <a:pt x="262443" y="23308"/>
                </a:cubicBezTo>
                <a:cubicBezTo>
                  <a:pt x="262728" y="23277"/>
                  <a:pt x="262949" y="23023"/>
                  <a:pt x="262949" y="22738"/>
                </a:cubicBezTo>
                <a:cubicBezTo>
                  <a:pt x="262918" y="22453"/>
                  <a:pt x="262696" y="22232"/>
                  <a:pt x="262411" y="22200"/>
                </a:cubicBezTo>
                <a:close/>
                <a:moveTo>
                  <a:pt x="271949" y="21550"/>
                </a:moveTo>
                <a:cubicBezTo>
                  <a:pt x="271480" y="21550"/>
                  <a:pt x="271008" y="21875"/>
                  <a:pt x="271057" y="22517"/>
                </a:cubicBezTo>
                <a:cubicBezTo>
                  <a:pt x="271103" y="23063"/>
                  <a:pt x="271519" y="23332"/>
                  <a:pt x="271937" y="23332"/>
                </a:cubicBezTo>
                <a:cubicBezTo>
                  <a:pt x="272367" y="23332"/>
                  <a:pt x="272798" y="23047"/>
                  <a:pt x="272830" y="22485"/>
                </a:cubicBezTo>
                <a:cubicBezTo>
                  <a:pt x="272861" y="21859"/>
                  <a:pt x="272406" y="21550"/>
                  <a:pt x="271949" y="21550"/>
                </a:cubicBezTo>
                <a:close/>
                <a:moveTo>
                  <a:pt x="281481" y="20995"/>
                </a:moveTo>
                <a:cubicBezTo>
                  <a:pt x="280779" y="20995"/>
                  <a:pt x="280209" y="21554"/>
                  <a:pt x="280209" y="22263"/>
                </a:cubicBezTo>
                <a:cubicBezTo>
                  <a:pt x="280177" y="22960"/>
                  <a:pt x="280747" y="23562"/>
                  <a:pt x="281476" y="23593"/>
                </a:cubicBezTo>
                <a:cubicBezTo>
                  <a:pt x="282172" y="23593"/>
                  <a:pt x="282774" y="23023"/>
                  <a:pt x="282806" y="22295"/>
                </a:cubicBezTo>
                <a:cubicBezTo>
                  <a:pt x="282806" y="21598"/>
                  <a:pt x="282236" y="20996"/>
                  <a:pt x="281539" y="20996"/>
                </a:cubicBezTo>
                <a:cubicBezTo>
                  <a:pt x="281520" y="20996"/>
                  <a:pt x="281500" y="20995"/>
                  <a:pt x="281481" y="20995"/>
                </a:cubicBezTo>
                <a:close/>
                <a:moveTo>
                  <a:pt x="265229" y="22897"/>
                </a:moveTo>
                <a:cubicBezTo>
                  <a:pt x="264881" y="22897"/>
                  <a:pt x="264564" y="23213"/>
                  <a:pt x="264533" y="23562"/>
                </a:cubicBezTo>
                <a:cubicBezTo>
                  <a:pt x="264501" y="23973"/>
                  <a:pt x="264818" y="24322"/>
                  <a:pt x="265229" y="24322"/>
                </a:cubicBezTo>
                <a:cubicBezTo>
                  <a:pt x="265609" y="24322"/>
                  <a:pt x="265958" y="24037"/>
                  <a:pt x="265958" y="23625"/>
                </a:cubicBezTo>
                <a:cubicBezTo>
                  <a:pt x="265958" y="23245"/>
                  <a:pt x="265641" y="22928"/>
                  <a:pt x="265229" y="22897"/>
                </a:cubicBezTo>
                <a:close/>
                <a:moveTo>
                  <a:pt x="274794" y="22327"/>
                </a:moveTo>
                <a:cubicBezTo>
                  <a:pt x="274192" y="22358"/>
                  <a:pt x="273717" y="22865"/>
                  <a:pt x="273748" y="23435"/>
                </a:cubicBezTo>
                <a:cubicBezTo>
                  <a:pt x="273748" y="24016"/>
                  <a:pt x="274251" y="24450"/>
                  <a:pt x="274799" y="24450"/>
                </a:cubicBezTo>
                <a:cubicBezTo>
                  <a:pt x="274818" y="24450"/>
                  <a:pt x="274838" y="24449"/>
                  <a:pt x="274857" y="24448"/>
                </a:cubicBezTo>
                <a:cubicBezTo>
                  <a:pt x="275427" y="24448"/>
                  <a:pt x="275870" y="23973"/>
                  <a:pt x="275870" y="23403"/>
                </a:cubicBezTo>
                <a:cubicBezTo>
                  <a:pt x="275870" y="22802"/>
                  <a:pt x="275395" y="22327"/>
                  <a:pt x="274794" y="22327"/>
                </a:cubicBezTo>
                <a:close/>
                <a:moveTo>
                  <a:pt x="284322" y="21806"/>
                </a:moveTo>
                <a:cubicBezTo>
                  <a:pt x="283963" y="21806"/>
                  <a:pt x="283619" y="21946"/>
                  <a:pt x="283344" y="22200"/>
                </a:cubicBezTo>
                <a:cubicBezTo>
                  <a:pt x="282932" y="22612"/>
                  <a:pt x="282806" y="23245"/>
                  <a:pt x="283059" y="23752"/>
                </a:cubicBezTo>
                <a:cubicBezTo>
                  <a:pt x="283271" y="24235"/>
                  <a:pt x="283742" y="24546"/>
                  <a:pt x="284279" y="24546"/>
                </a:cubicBezTo>
                <a:cubicBezTo>
                  <a:pt x="284305" y="24546"/>
                  <a:pt x="284331" y="24545"/>
                  <a:pt x="284358" y="24543"/>
                </a:cubicBezTo>
                <a:cubicBezTo>
                  <a:pt x="285149" y="24512"/>
                  <a:pt x="285371" y="24195"/>
                  <a:pt x="285276" y="23625"/>
                </a:cubicBezTo>
                <a:cubicBezTo>
                  <a:pt x="285276" y="23477"/>
                  <a:pt x="285276" y="23357"/>
                  <a:pt x="285276" y="23213"/>
                </a:cubicBezTo>
                <a:lnTo>
                  <a:pt x="285276" y="22485"/>
                </a:lnTo>
                <a:cubicBezTo>
                  <a:pt x="285276" y="22232"/>
                  <a:pt x="285118" y="21978"/>
                  <a:pt x="284864" y="21915"/>
                </a:cubicBezTo>
                <a:cubicBezTo>
                  <a:pt x="284685" y="21841"/>
                  <a:pt x="284502" y="21806"/>
                  <a:pt x="284322" y="21806"/>
                </a:cubicBezTo>
                <a:close/>
                <a:moveTo>
                  <a:pt x="258666" y="24287"/>
                </a:moveTo>
                <a:cubicBezTo>
                  <a:pt x="258648" y="24287"/>
                  <a:pt x="258629" y="24288"/>
                  <a:pt x="258611" y="24290"/>
                </a:cubicBezTo>
                <a:cubicBezTo>
                  <a:pt x="258594" y="24288"/>
                  <a:pt x="258578" y="24287"/>
                  <a:pt x="258563" y="24287"/>
                </a:cubicBezTo>
                <a:cubicBezTo>
                  <a:pt x="258301" y="24287"/>
                  <a:pt x="258106" y="24528"/>
                  <a:pt x="258136" y="24797"/>
                </a:cubicBezTo>
                <a:cubicBezTo>
                  <a:pt x="258136" y="25050"/>
                  <a:pt x="258389" y="25272"/>
                  <a:pt x="258642" y="25272"/>
                </a:cubicBezTo>
                <a:cubicBezTo>
                  <a:pt x="258927" y="25240"/>
                  <a:pt x="259117" y="25018"/>
                  <a:pt x="259117" y="24733"/>
                </a:cubicBezTo>
                <a:cubicBezTo>
                  <a:pt x="259117" y="24469"/>
                  <a:pt x="258900" y="24287"/>
                  <a:pt x="258666" y="24287"/>
                </a:cubicBezTo>
                <a:close/>
                <a:moveTo>
                  <a:pt x="268198" y="23718"/>
                </a:moveTo>
                <a:cubicBezTo>
                  <a:pt x="268180" y="23718"/>
                  <a:pt x="268162" y="23719"/>
                  <a:pt x="268143" y="23720"/>
                </a:cubicBezTo>
                <a:cubicBezTo>
                  <a:pt x="267668" y="23720"/>
                  <a:pt x="267320" y="24100"/>
                  <a:pt x="267320" y="24575"/>
                </a:cubicBezTo>
                <a:cubicBezTo>
                  <a:pt x="267351" y="25018"/>
                  <a:pt x="267731" y="25398"/>
                  <a:pt x="268206" y="25398"/>
                </a:cubicBezTo>
                <a:cubicBezTo>
                  <a:pt x="268650" y="25398"/>
                  <a:pt x="268998" y="25018"/>
                  <a:pt x="268998" y="24543"/>
                </a:cubicBezTo>
                <a:cubicBezTo>
                  <a:pt x="268998" y="24087"/>
                  <a:pt x="268647" y="23718"/>
                  <a:pt x="268198" y="23718"/>
                </a:cubicBezTo>
                <a:close/>
                <a:moveTo>
                  <a:pt x="277739" y="23023"/>
                </a:moveTo>
                <a:cubicBezTo>
                  <a:pt x="277042" y="23023"/>
                  <a:pt x="276472" y="23593"/>
                  <a:pt x="276504" y="24290"/>
                </a:cubicBezTo>
                <a:cubicBezTo>
                  <a:pt x="276504" y="24967"/>
                  <a:pt x="277042" y="25495"/>
                  <a:pt x="277683" y="25495"/>
                </a:cubicBezTo>
                <a:cubicBezTo>
                  <a:pt x="277701" y="25495"/>
                  <a:pt x="277720" y="25494"/>
                  <a:pt x="277739" y="25493"/>
                </a:cubicBezTo>
                <a:cubicBezTo>
                  <a:pt x="278404" y="25462"/>
                  <a:pt x="278942" y="24923"/>
                  <a:pt x="278942" y="24258"/>
                </a:cubicBezTo>
                <a:cubicBezTo>
                  <a:pt x="278910" y="23593"/>
                  <a:pt x="278404" y="23055"/>
                  <a:pt x="277739" y="23023"/>
                </a:cubicBezTo>
                <a:close/>
                <a:moveTo>
                  <a:pt x="261461" y="24955"/>
                </a:moveTo>
                <a:cubicBezTo>
                  <a:pt x="261081" y="24955"/>
                  <a:pt x="260796" y="25240"/>
                  <a:pt x="260796" y="25620"/>
                </a:cubicBezTo>
                <a:cubicBezTo>
                  <a:pt x="260796" y="25968"/>
                  <a:pt x="261081" y="26285"/>
                  <a:pt x="261461" y="26285"/>
                </a:cubicBezTo>
                <a:cubicBezTo>
                  <a:pt x="261477" y="26286"/>
                  <a:pt x="261493" y="26287"/>
                  <a:pt x="261509" y="26287"/>
                </a:cubicBezTo>
                <a:cubicBezTo>
                  <a:pt x="261867" y="26287"/>
                  <a:pt x="262158" y="25952"/>
                  <a:pt x="262158" y="25588"/>
                </a:cubicBezTo>
                <a:cubicBezTo>
                  <a:pt x="262126" y="25208"/>
                  <a:pt x="261809" y="24955"/>
                  <a:pt x="261461" y="24955"/>
                </a:cubicBezTo>
                <a:close/>
                <a:moveTo>
                  <a:pt x="271025" y="24417"/>
                </a:moveTo>
                <a:cubicBezTo>
                  <a:pt x="270487" y="24417"/>
                  <a:pt x="270043" y="24860"/>
                  <a:pt x="270011" y="25398"/>
                </a:cubicBezTo>
                <a:cubicBezTo>
                  <a:pt x="270043" y="25937"/>
                  <a:pt x="270455" y="26348"/>
                  <a:pt x="270962" y="26380"/>
                </a:cubicBezTo>
                <a:cubicBezTo>
                  <a:pt x="270980" y="26381"/>
                  <a:pt x="270998" y="26382"/>
                  <a:pt x="271016" y="26382"/>
                </a:cubicBezTo>
                <a:cubicBezTo>
                  <a:pt x="271531" y="26382"/>
                  <a:pt x="271975" y="25950"/>
                  <a:pt x="271975" y="25430"/>
                </a:cubicBezTo>
                <a:cubicBezTo>
                  <a:pt x="272007" y="24892"/>
                  <a:pt x="271563" y="24417"/>
                  <a:pt x="271025" y="24417"/>
                </a:cubicBezTo>
                <a:close/>
                <a:moveTo>
                  <a:pt x="280532" y="23845"/>
                </a:moveTo>
                <a:cubicBezTo>
                  <a:pt x="279799" y="23845"/>
                  <a:pt x="279227" y="24436"/>
                  <a:pt x="279227" y="25177"/>
                </a:cubicBezTo>
                <a:cubicBezTo>
                  <a:pt x="279227" y="25905"/>
                  <a:pt x="279829" y="26507"/>
                  <a:pt x="280589" y="26538"/>
                </a:cubicBezTo>
                <a:cubicBezTo>
                  <a:pt x="281286" y="26507"/>
                  <a:pt x="281856" y="25937"/>
                  <a:pt x="281919" y="25208"/>
                </a:cubicBezTo>
                <a:cubicBezTo>
                  <a:pt x="281919" y="24480"/>
                  <a:pt x="281349" y="23847"/>
                  <a:pt x="280589" y="23847"/>
                </a:cubicBezTo>
                <a:cubicBezTo>
                  <a:pt x="280570" y="23846"/>
                  <a:pt x="280551" y="23845"/>
                  <a:pt x="280532" y="23845"/>
                </a:cubicBezTo>
                <a:close/>
                <a:moveTo>
                  <a:pt x="254779" y="26348"/>
                </a:moveTo>
                <a:cubicBezTo>
                  <a:pt x="254557" y="26348"/>
                  <a:pt x="254430" y="26538"/>
                  <a:pt x="254430" y="26760"/>
                </a:cubicBezTo>
                <a:cubicBezTo>
                  <a:pt x="254403" y="27008"/>
                  <a:pt x="254591" y="27184"/>
                  <a:pt x="254807" y="27184"/>
                </a:cubicBezTo>
                <a:cubicBezTo>
                  <a:pt x="254839" y="27184"/>
                  <a:pt x="254872" y="27180"/>
                  <a:pt x="254905" y="27172"/>
                </a:cubicBezTo>
                <a:cubicBezTo>
                  <a:pt x="255064" y="27109"/>
                  <a:pt x="255190" y="26950"/>
                  <a:pt x="255444" y="26728"/>
                </a:cubicBezTo>
                <a:cubicBezTo>
                  <a:pt x="255127" y="26538"/>
                  <a:pt x="254969" y="26348"/>
                  <a:pt x="254779" y="26348"/>
                </a:cubicBezTo>
                <a:close/>
                <a:moveTo>
                  <a:pt x="264406" y="25715"/>
                </a:moveTo>
                <a:cubicBezTo>
                  <a:pt x="263963" y="25715"/>
                  <a:pt x="263583" y="26063"/>
                  <a:pt x="263583" y="26507"/>
                </a:cubicBezTo>
                <a:cubicBezTo>
                  <a:pt x="263551" y="26950"/>
                  <a:pt x="263899" y="27330"/>
                  <a:pt x="264374" y="27362"/>
                </a:cubicBezTo>
                <a:cubicBezTo>
                  <a:pt x="264818" y="27362"/>
                  <a:pt x="265198" y="27013"/>
                  <a:pt x="265229" y="26570"/>
                </a:cubicBezTo>
                <a:cubicBezTo>
                  <a:pt x="265261" y="26095"/>
                  <a:pt x="264881" y="25715"/>
                  <a:pt x="264406" y="25715"/>
                </a:cubicBezTo>
                <a:close/>
                <a:moveTo>
                  <a:pt x="273883" y="25144"/>
                </a:moveTo>
                <a:cubicBezTo>
                  <a:pt x="273245" y="25144"/>
                  <a:pt x="272768" y="25670"/>
                  <a:pt x="272830" y="26317"/>
                </a:cubicBezTo>
                <a:cubicBezTo>
                  <a:pt x="272830" y="26901"/>
                  <a:pt x="273307" y="27395"/>
                  <a:pt x="273914" y="27395"/>
                </a:cubicBezTo>
                <a:cubicBezTo>
                  <a:pt x="273933" y="27395"/>
                  <a:pt x="273951" y="27394"/>
                  <a:pt x="273970" y="27394"/>
                </a:cubicBezTo>
                <a:cubicBezTo>
                  <a:pt x="274572" y="27362"/>
                  <a:pt x="275079" y="26855"/>
                  <a:pt x="275079" y="26253"/>
                </a:cubicBezTo>
                <a:cubicBezTo>
                  <a:pt x="275079" y="25620"/>
                  <a:pt x="274572" y="25145"/>
                  <a:pt x="273938" y="25145"/>
                </a:cubicBezTo>
                <a:cubicBezTo>
                  <a:pt x="273920" y="25144"/>
                  <a:pt x="273901" y="25144"/>
                  <a:pt x="273883" y="25144"/>
                </a:cubicBezTo>
                <a:close/>
                <a:moveTo>
                  <a:pt x="283471" y="24607"/>
                </a:moveTo>
                <a:cubicBezTo>
                  <a:pt x="282711" y="24607"/>
                  <a:pt x="282077" y="25240"/>
                  <a:pt x="282046" y="26000"/>
                </a:cubicBezTo>
                <a:cubicBezTo>
                  <a:pt x="282046" y="26792"/>
                  <a:pt x="282647" y="27425"/>
                  <a:pt x="283439" y="27425"/>
                </a:cubicBezTo>
                <a:cubicBezTo>
                  <a:pt x="283458" y="27426"/>
                  <a:pt x="283477" y="27426"/>
                  <a:pt x="283497" y="27426"/>
                </a:cubicBezTo>
                <a:cubicBezTo>
                  <a:pt x="284232" y="27426"/>
                  <a:pt x="284865" y="26836"/>
                  <a:pt x="284896" y="26095"/>
                </a:cubicBezTo>
                <a:cubicBezTo>
                  <a:pt x="284896" y="25272"/>
                  <a:pt x="284263" y="24638"/>
                  <a:pt x="283471" y="24607"/>
                </a:cubicBezTo>
                <a:close/>
                <a:moveTo>
                  <a:pt x="285244" y="26317"/>
                </a:moveTo>
                <a:cubicBezTo>
                  <a:pt x="284896" y="26665"/>
                  <a:pt x="284896" y="27267"/>
                  <a:pt x="285244" y="27647"/>
                </a:cubicBezTo>
                <a:lnTo>
                  <a:pt x="285244" y="26317"/>
                </a:lnTo>
                <a:close/>
                <a:moveTo>
                  <a:pt x="257692" y="27013"/>
                </a:moveTo>
                <a:cubicBezTo>
                  <a:pt x="257344" y="27045"/>
                  <a:pt x="257059" y="27299"/>
                  <a:pt x="257027" y="27647"/>
                </a:cubicBezTo>
                <a:cubicBezTo>
                  <a:pt x="257027" y="28009"/>
                  <a:pt x="257315" y="28314"/>
                  <a:pt x="257671" y="28314"/>
                </a:cubicBezTo>
                <a:cubicBezTo>
                  <a:pt x="257689" y="28314"/>
                  <a:pt x="257706" y="28313"/>
                  <a:pt x="257724" y="28312"/>
                </a:cubicBezTo>
                <a:cubicBezTo>
                  <a:pt x="258072" y="28312"/>
                  <a:pt x="258357" y="28027"/>
                  <a:pt x="258326" y="27679"/>
                </a:cubicBezTo>
                <a:cubicBezTo>
                  <a:pt x="258326" y="27330"/>
                  <a:pt x="258041" y="27045"/>
                  <a:pt x="257692" y="27013"/>
                </a:cubicBezTo>
                <a:close/>
                <a:moveTo>
                  <a:pt x="267256" y="26443"/>
                </a:moveTo>
                <a:cubicBezTo>
                  <a:pt x="266750" y="26443"/>
                  <a:pt x="266306" y="26855"/>
                  <a:pt x="266306" y="27362"/>
                </a:cubicBezTo>
                <a:cubicBezTo>
                  <a:pt x="266275" y="27900"/>
                  <a:pt x="266686" y="28312"/>
                  <a:pt x="267225" y="28344"/>
                </a:cubicBezTo>
                <a:cubicBezTo>
                  <a:pt x="267731" y="28344"/>
                  <a:pt x="268175" y="27932"/>
                  <a:pt x="268175" y="27425"/>
                </a:cubicBezTo>
                <a:cubicBezTo>
                  <a:pt x="268206" y="26887"/>
                  <a:pt x="267795" y="26443"/>
                  <a:pt x="267256" y="26443"/>
                </a:cubicBezTo>
                <a:close/>
                <a:moveTo>
                  <a:pt x="276789" y="25905"/>
                </a:moveTo>
                <a:cubicBezTo>
                  <a:pt x="276092" y="25905"/>
                  <a:pt x="275522" y="26475"/>
                  <a:pt x="275522" y="27172"/>
                </a:cubicBezTo>
                <a:cubicBezTo>
                  <a:pt x="275522" y="27900"/>
                  <a:pt x="276092" y="28439"/>
                  <a:pt x="276789" y="28439"/>
                </a:cubicBezTo>
                <a:cubicBezTo>
                  <a:pt x="277485" y="28439"/>
                  <a:pt x="278055" y="27869"/>
                  <a:pt x="278055" y="27172"/>
                </a:cubicBezTo>
                <a:cubicBezTo>
                  <a:pt x="278055" y="26475"/>
                  <a:pt x="277485" y="25905"/>
                  <a:pt x="276789" y="25905"/>
                </a:cubicBezTo>
                <a:close/>
                <a:moveTo>
                  <a:pt x="251010" y="28439"/>
                </a:moveTo>
                <a:cubicBezTo>
                  <a:pt x="250915" y="28439"/>
                  <a:pt x="250725" y="28660"/>
                  <a:pt x="250757" y="28755"/>
                </a:cubicBezTo>
                <a:cubicBezTo>
                  <a:pt x="250788" y="28882"/>
                  <a:pt x="250947" y="29072"/>
                  <a:pt x="251073" y="29072"/>
                </a:cubicBezTo>
                <a:cubicBezTo>
                  <a:pt x="251200" y="29072"/>
                  <a:pt x="251358" y="28882"/>
                  <a:pt x="251580" y="28692"/>
                </a:cubicBezTo>
                <a:cubicBezTo>
                  <a:pt x="251327" y="28565"/>
                  <a:pt x="251168" y="28439"/>
                  <a:pt x="251010" y="28439"/>
                </a:cubicBezTo>
                <a:close/>
                <a:moveTo>
                  <a:pt x="260574" y="27710"/>
                </a:moveTo>
                <a:cubicBezTo>
                  <a:pt x="260162" y="27710"/>
                  <a:pt x="259814" y="28090"/>
                  <a:pt x="259814" y="28502"/>
                </a:cubicBezTo>
                <a:cubicBezTo>
                  <a:pt x="259814" y="28945"/>
                  <a:pt x="260162" y="29325"/>
                  <a:pt x="260606" y="29325"/>
                </a:cubicBezTo>
                <a:cubicBezTo>
                  <a:pt x="261049" y="29325"/>
                  <a:pt x="261429" y="28945"/>
                  <a:pt x="261429" y="28502"/>
                </a:cubicBezTo>
                <a:cubicBezTo>
                  <a:pt x="261397" y="28059"/>
                  <a:pt x="261017" y="27710"/>
                  <a:pt x="260574" y="27710"/>
                </a:cubicBezTo>
                <a:close/>
                <a:moveTo>
                  <a:pt x="270163" y="27265"/>
                </a:moveTo>
                <a:cubicBezTo>
                  <a:pt x="270144" y="27265"/>
                  <a:pt x="270126" y="27266"/>
                  <a:pt x="270106" y="27267"/>
                </a:cubicBezTo>
                <a:cubicBezTo>
                  <a:pt x="269505" y="27267"/>
                  <a:pt x="269030" y="27805"/>
                  <a:pt x="269093" y="28407"/>
                </a:cubicBezTo>
                <a:cubicBezTo>
                  <a:pt x="269125" y="28977"/>
                  <a:pt x="269600" y="29420"/>
                  <a:pt x="270170" y="29420"/>
                </a:cubicBezTo>
                <a:cubicBezTo>
                  <a:pt x="270772" y="29389"/>
                  <a:pt x="271247" y="28882"/>
                  <a:pt x="271247" y="28280"/>
                </a:cubicBezTo>
                <a:cubicBezTo>
                  <a:pt x="271216" y="27728"/>
                  <a:pt x="270740" y="27265"/>
                  <a:pt x="270163" y="27265"/>
                </a:cubicBezTo>
                <a:close/>
                <a:moveTo>
                  <a:pt x="279688" y="26692"/>
                </a:moveTo>
                <a:cubicBezTo>
                  <a:pt x="278945" y="26692"/>
                  <a:pt x="278342" y="27302"/>
                  <a:pt x="278372" y="28027"/>
                </a:cubicBezTo>
                <a:cubicBezTo>
                  <a:pt x="278340" y="28787"/>
                  <a:pt x="278942" y="29389"/>
                  <a:pt x="279671" y="29420"/>
                </a:cubicBezTo>
                <a:cubicBezTo>
                  <a:pt x="280399" y="29420"/>
                  <a:pt x="281032" y="28850"/>
                  <a:pt x="281096" y="28122"/>
                </a:cubicBezTo>
                <a:cubicBezTo>
                  <a:pt x="281096" y="27362"/>
                  <a:pt x="280526" y="26728"/>
                  <a:pt x="279797" y="26697"/>
                </a:cubicBezTo>
                <a:cubicBezTo>
                  <a:pt x="279761" y="26694"/>
                  <a:pt x="279724" y="26692"/>
                  <a:pt x="279688" y="26692"/>
                </a:cubicBezTo>
                <a:close/>
                <a:moveTo>
                  <a:pt x="253945" y="29070"/>
                </a:moveTo>
                <a:cubicBezTo>
                  <a:pt x="253927" y="29070"/>
                  <a:pt x="253910" y="29070"/>
                  <a:pt x="253892" y="29072"/>
                </a:cubicBezTo>
                <a:cubicBezTo>
                  <a:pt x="253575" y="29072"/>
                  <a:pt x="253322" y="29325"/>
                  <a:pt x="253322" y="29674"/>
                </a:cubicBezTo>
                <a:cubicBezTo>
                  <a:pt x="253292" y="30004"/>
                  <a:pt x="253547" y="30278"/>
                  <a:pt x="253898" y="30278"/>
                </a:cubicBezTo>
                <a:cubicBezTo>
                  <a:pt x="253917" y="30278"/>
                  <a:pt x="253936" y="30277"/>
                  <a:pt x="253955" y="30275"/>
                </a:cubicBezTo>
                <a:cubicBezTo>
                  <a:pt x="254272" y="30275"/>
                  <a:pt x="254525" y="30022"/>
                  <a:pt x="254525" y="29705"/>
                </a:cubicBezTo>
                <a:cubicBezTo>
                  <a:pt x="254525" y="29345"/>
                  <a:pt x="254269" y="29070"/>
                  <a:pt x="253945" y="29070"/>
                </a:cubicBezTo>
                <a:close/>
                <a:moveTo>
                  <a:pt x="263488" y="28439"/>
                </a:moveTo>
                <a:cubicBezTo>
                  <a:pt x="262981" y="28439"/>
                  <a:pt x="262569" y="28850"/>
                  <a:pt x="262538" y="29357"/>
                </a:cubicBezTo>
                <a:cubicBezTo>
                  <a:pt x="262506" y="29864"/>
                  <a:pt x="262918" y="30307"/>
                  <a:pt x="263456" y="30307"/>
                </a:cubicBezTo>
                <a:cubicBezTo>
                  <a:pt x="263963" y="30307"/>
                  <a:pt x="264374" y="29927"/>
                  <a:pt x="264406" y="29420"/>
                </a:cubicBezTo>
                <a:cubicBezTo>
                  <a:pt x="264406" y="28914"/>
                  <a:pt x="263994" y="28470"/>
                  <a:pt x="263488" y="28439"/>
                </a:cubicBezTo>
                <a:close/>
                <a:moveTo>
                  <a:pt x="273059" y="27994"/>
                </a:moveTo>
                <a:cubicBezTo>
                  <a:pt x="272418" y="27994"/>
                  <a:pt x="271880" y="28521"/>
                  <a:pt x="271880" y="29167"/>
                </a:cubicBezTo>
                <a:cubicBezTo>
                  <a:pt x="271880" y="29832"/>
                  <a:pt x="272387" y="30370"/>
                  <a:pt x="273052" y="30434"/>
                </a:cubicBezTo>
                <a:cubicBezTo>
                  <a:pt x="273748" y="30434"/>
                  <a:pt x="274287" y="29864"/>
                  <a:pt x="274287" y="29167"/>
                </a:cubicBezTo>
                <a:cubicBezTo>
                  <a:pt x="274287" y="28534"/>
                  <a:pt x="273780" y="27995"/>
                  <a:pt x="273115" y="27995"/>
                </a:cubicBezTo>
                <a:cubicBezTo>
                  <a:pt x="273096" y="27994"/>
                  <a:pt x="273078" y="27994"/>
                  <a:pt x="273059" y="27994"/>
                </a:cubicBezTo>
                <a:close/>
                <a:moveTo>
                  <a:pt x="247336" y="30560"/>
                </a:moveTo>
                <a:cubicBezTo>
                  <a:pt x="247241" y="30560"/>
                  <a:pt x="247115" y="30687"/>
                  <a:pt x="247020" y="30750"/>
                </a:cubicBezTo>
                <a:cubicBezTo>
                  <a:pt x="247115" y="30877"/>
                  <a:pt x="247178" y="31035"/>
                  <a:pt x="247305" y="31067"/>
                </a:cubicBezTo>
                <a:cubicBezTo>
                  <a:pt x="247310" y="31070"/>
                  <a:pt x="247316" y="31071"/>
                  <a:pt x="247323" y="31071"/>
                </a:cubicBezTo>
                <a:cubicBezTo>
                  <a:pt x="247391" y="31071"/>
                  <a:pt x="247509" y="30932"/>
                  <a:pt x="247653" y="30845"/>
                </a:cubicBezTo>
                <a:cubicBezTo>
                  <a:pt x="247526" y="30719"/>
                  <a:pt x="247431" y="30560"/>
                  <a:pt x="247336" y="30560"/>
                </a:cubicBezTo>
                <a:close/>
                <a:moveTo>
                  <a:pt x="256869" y="29737"/>
                </a:moveTo>
                <a:cubicBezTo>
                  <a:pt x="256425" y="29737"/>
                  <a:pt x="256077" y="30085"/>
                  <a:pt x="256045" y="30529"/>
                </a:cubicBezTo>
                <a:cubicBezTo>
                  <a:pt x="256077" y="30972"/>
                  <a:pt x="256425" y="31289"/>
                  <a:pt x="256837" y="31289"/>
                </a:cubicBezTo>
                <a:cubicBezTo>
                  <a:pt x="256856" y="31290"/>
                  <a:pt x="256875" y="31291"/>
                  <a:pt x="256893" y="31291"/>
                </a:cubicBezTo>
                <a:cubicBezTo>
                  <a:pt x="257309" y="31291"/>
                  <a:pt x="257629" y="30955"/>
                  <a:pt x="257629" y="30560"/>
                </a:cubicBezTo>
                <a:cubicBezTo>
                  <a:pt x="257629" y="30117"/>
                  <a:pt x="257312" y="29769"/>
                  <a:pt x="256869" y="29737"/>
                </a:cubicBezTo>
                <a:close/>
                <a:moveTo>
                  <a:pt x="275907" y="28722"/>
                </a:moveTo>
                <a:cubicBezTo>
                  <a:pt x="275205" y="28722"/>
                  <a:pt x="274635" y="29281"/>
                  <a:pt x="274635" y="29990"/>
                </a:cubicBezTo>
                <a:cubicBezTo>
                  <a:pt x="274603" y="30719"/>
                  <a:pt x="275174" y="31320"/>
                  <a:pt x="275902" y="31320"/>
                </a:cubicBezTo>
                <a:cubicBezTo>
                  <a:pt x="275920" y="31321"/>
                  <a:pt x="275939" y="31322"/>
                  <a:pt x="275957" y="31322"/>
                </a:cubicBezTo>
                <a:cubicBezTo>
                  <a:pt x="276630" y="31322"/>
                  <a:pt x="277201" y="30763"/>
                  <a:pt x="277232" y="30054"/>
                </a:cubicBezTo>
                <a:cubicBezTo>
                  <a:pt x="277232" y="29357"/>
                  <a:pt x="276694" y="28755"/>
                  <a:pt x="275965" y="28724"/>
                </a:cubicBezTo>
                <a:cubicBezTo>
                  <a:pt x="275946" y="28723"/>
                  <a:pt x="275927" y="28722"/>
                  <a:pt x="275907" y="28722"/>
                </a:cubicBezTo>
                <a:close/>
                <a:moveTo>
                  <a:pt x="266404" y="29292"/>
                </a:moveTo>
                <a:cubicBezTo>
                  <a:pt x="265829" y="29292"/>
                  <a:pt x="265355" y="29726"/>
                  <a:pt x="265324" y="30307"/>
                </a:cubicBezTo>
                <a:cubicBezTo>
                  <a:pt x="265324" y="30877"/>
                  <a:pt x="265768" y="31352"/>
                  <a:pt x="266338" y="31384"/>
                </a:cubicBezTo>
                <a:cubicBezTo>
                  <a:pt x="266940" y="31384"/>
                  <a:pt x="267415" y="30940"/>
                  <a:pt x="267415" y="30370"/>
                </a:cubicBezTo>
                <a:cubicBezTo>
                  <a:pt x="267415" y="29800"/>
                  <a:pt x="267003" y="29325"/>
                  <a:pt x="266465" y="29294"/>
                </a:cubicBezTo>
                <a:cubicBezTo>
                  <a:pt x="266444" y="29293"/>
                  <a:pt x="266424" y="29292"/>
                  <a:pt x="266404" y="29292"/>
                </a:cubicBezTo>
                <a:close/>
                <a:moveTo>
                  <a:pt x="280272" y="31384"/>
                </a:moveTo>
                <a:lnTo>
                  <a:pt x="280272" y="31384"/>
                </a:lnTo>
                <a:cubicBezTo>
                  <a:pt x="280258" y="31405"/>
                  <a:pt x="280244" y="31425"/>
                  <a:pt x="280231" y="31445"/>
                </a:cubicBezTo>
                <a:lnTo>
                  <a:pt x="280231" y="31445"/>
                </a:lnTo>
                <a:cubicBezTo>
                  <a:pt x="280234" y="31425"/>
                  <a:pt x="280237" y="31404"/>
                  <a:pt x="280241" y="31384"/>
                </a:cubicBezTo>
                <a:lnTo>
                  <a:pt x="280241" y="31384"/>
                </a:lnTo>
                <a:cubicBezTo>
                  <a:pt x="280241" y="31394"/>
                  <a:pt x="280241" y="31405"/>
                  <a:pt x="280241" y="31415"/>
                </a:cubicBezTo>
                <a:lnTo>
                  <a:pt x="280272" y="31384"/>
                </a:lnTo>
                <a:close/>
                <a:moveTo>
                  <a:pt x="283914" y="29832"/>
                </a:moveTo>
                <a:lnTo>
                  <a:pt x="284643" y="31162"/>
                </a:lnTo>
                <a:cubicBezTo>
                  <a:pt x="284326" y="31257"/>
                  <a:pt x="284041" y="31384"/>
                  <a:pt x="283756" y="31510"/>
                </a:cubicBezTo>
                <a:cubicBezTo>
                  <a:pt x="283504" y="31735"/>
                  <a:pt x="283277" y="31959"/>
                  <a:pt x="283074" y="32205"/>
                </a:cubicBezTo>
                <a:lnTo>
                  <a:pt x="283074" y="32205"/>
                </a:lnTo>
                <a:cubicBezTo>
                  <a:pt x="283305" y="31479"/>
                  <a:pt x="282968" y="30948"/>
                  <a:pt x="282489" y="30529"/>
                </a:cubicBezTo>
                <a:lnTo>
                  <a:pt x="283914" y="29832"/>
                </a:lnTo>
                <a:close/>
                <a:moveTo>
                  <a:pt x="250102" y="31128"/>
                </a:moveTo>
                <a:cubicBezTo>
                  <a:pt x="249781" y="31128"/>
                  <a:pt x="249555" y="31400"/>
                  <a:pt x="249585" y="31700"/>
                </a:cubicBezTo>
                <a:cubicBezTo>
                  <a:pt x="249617" y="32017"/>
                  <a:pt x="249838" y="32239"/>
                  <a:pt x="250155" y="32239"/>
                </a:cubicBezTo>
                <a:cubicBezTo>
                  <a:pt x="250472" y="32207"/>
                  <a:pt x="250725" y="31954"/>
                  <a:pt x="250725" y="31637"/>
                </a:cubicBezTo>
                <a:cubicBezTo>
                  <a:pt x="250693" y="31352"/>
                  <a:pt x="250440" y="31130"/>
                  <a:pt x="250155" y="31130"/>
                </a:cubicBezTo>
                <a:cubicBezTo>
                  <a:pt x="250137" y="31129"/>
                  <a:pt x="250120" y="31128"/>
                  <a:pt x="250102" y="31128"/>
                </a:cubicBezTo>
                <a:close/>
                <a:moveTo>
                  <a:pt x="269315" y="29990"/>
                </a:moveTo>
                <a:cubicBezTo>
                  <a:pt x="268650" y="29990"/>
                  <a:pt x="268111" y="30529"/>
                  <a:pt x="268111" y="31194"/>
                </a:cubicBezTo>
                <a:cubicBezTo>
                  <a:pt x="268141" y="31821"/>
                  <a:pt x="268650" y="32308"/>
                  <a:pt x="269266" y="32308"/>
                </a:cubicBezTo>
                <a:cubicBezTo>
                  <a:pt x="269303" y="32308"/>
                  <a:pt x="269340" y="32306"/>
                  <a:pt x="269378" y="32302"/>
                </a:cubicBezTo>
                <a:cubicBezTo>
                  <a:pt x="270011" y="32302"/>
                  <a:pt x="270487" y="31764"/>
                  <a:pt x="270455" y="31130"/>
                </a:cubicBezTo>
                <a:cubicBezTo>
                  <a:pt x="270455" y="30497"/>
                  <a:pt x="269948" y="30022"/>
                  <a:pt x="269315" y="30022"/>
                </a:cubicBezTo>
                <a:lnTo>
                  <a:pt x="269315" y="29990"/>
                </a:lnTo>
                <a:close/>
                <a:moveTo>
                  <a:pt x="259633" y="30559"/>
                </a:moveTo>
                <a:cubicBezTo>
                  <a:pt x="259151" y="30559"/>
                  <a:pt x="258768" y="30959"/>
                  <a:pt x="258737" y="31447"/>
                </a:cubicBezTo>
                <a:cubicBezTo>
                  <a:pt x="258737" y="31954"/>
                  <a:pt x="259181" y="32397"/>
                  <a:pt x="259687" y="32397"/>
                </a:cubicBezTo>
                <a:cubicBezTo>
                  <a:pt x="260194" y="32366"/>
                  <a:pt x="260574" y="31954"/>
                  <a:pt x="260574" y="31447"/>
                </a:cubicBezTo>
                <a:cubicBezTo>
                  <a:pt x="260574" y="30940"/>
                  <a:pt x="260194" y="30560"/>
                  <a:pt x="259687" y="30560"/>
                </a:cubicBezTo>
                <a:cubicBezTo>
                  <a:pt x="259669" y="30559"/>
                  <a:pt x="259651" y="30559"/>
                  <a:pt x="259633" y="30559"/>
                </a:cubicBezTo>
                <a:close/>
                <a:moveTo>
                  <a:pt x="243663" y="32714"/>
                </a:moveTo>
                <a:lnTo>
                  <a:pt x="243346" y="32936"/>
                </a:lnTo>
                <a:lnTo>
                  <a:pt x="243441" y="33062"/>
                </a:lnTo>
                <a:lnTo>
                  <a:pt x="243758" y="32872"/>
                </a:lnTo>
                <a:lnTo>
                  <a:pt x="243663" y="32714"/>
                </a:lnTo>
                <a:close/>
                <a:moveTo>
                  <a:pt x="253005" y="31764"/>
                </a:moveTo>
                <a:cubicBezTo>
                  <a:pt x="252593" y="31795"/>
                  <a:pt x="252277" y="32144"/>
                  <a:pt x="252308" y="32556"/>
                </a:cubicBezTo>
                <a:cubicBezTo>
                  <a:pt x="252340" y="32967"/>
                  <a:pt x="252688" y="33284"/>
                  <a:pt x="253100" y="33284"/>
                </a:cubicBezTo>
                <a:cubicBezTo>
                  <a:pt x="253480" y="33252"/>
                  <a:pt x="253797" y="32904"/>
                  <a:pt x="253797" y="32524"/>
                </a:cubicBezTo>
                <a:cubicBezTo>
                  <a:pt x="253797" y="32112"/>
                  <a:pt x="253449" y="31764"/>
                  <a:pt x="253005" y="31764"/>
                </a:cubicBezTo>
                <a:close/>
                <a:moveTo>
                  <a:pt x="262627" y="31287"/>
                </a:moveTo>
                <a:cubicBezTo>
                  <a:pt x="262608" y="31287"/>
                  <a:pt x="262588" y="31288"/>
                  <a:pt x="262569" y="31289"/>
                </a:cubicBezTo>
                <a:cubicBezTo>
                  <a:pt x="261999" y="31289"/>
                  <a:pt x="261556" y="31764"/>
                  <a:pt x="261588" y="32334"/>
                </a:cubicBezTo>
                <a:cubicBezTo>
                  <a:pt x="261619" y="32872"/>
                  <a:pt x="262063" y="33316"/>
                  <a:pt x="262601" y="33316"/>
                </a:cubicBezTo>
                <a:cubicBezTo>
                  <a:pt x="263171" y="33316"/>
                  <a:pt x="263646" y="32872"/>
                  <a:pt x="263614" y="32302"/>
                </a:cubicBezTo>
                <a:cubicBezTo>
                  <a:pt x="263614" y="31721"/>
                  <a:pt x="263171" y="31287"/>
                  <a:pt x="262627" y="31287"/>
                </a:cubicBezTo>
                <a:close/>
                <a:moveTo>
                  <a:pt x="272165" y="30845"/>
                </a:moveTo>
                <a:cubicBezTo>
                  <a:pt x="271437" y="30845"/>
                  <a:pt x="270867" y="31415"/>
                  <a:pt x="270898" y="32144"/>
                </a:cubicBezTo>
                <a:cubicBezTo>
                  <a:pt x="270930" y="32809"/>
                  <a:pt x="271468" y="33347"/>
                  <a:pt x="272165" y="33347"/>
                </a:cubicBezTo>
                <a:cubicBezTo>
                  <a:pt x="272862" y="33347"/>
                  <a:pt x="273432" y="32777"/>
                  <a:pt x="273400" y="32081"/>
                </a:cubicBezTo>
                <a:cubicBezTo>
                  <a:pt x="273400" y="31384"/>
                  <a:pt x="272830" y="30845"/>
                  <a:pt x="272165" y="30845"/>
                </a:cubicBezTo>
                <a:close/>
                <a:moveTo>
                  <a:pt x="246355" y="33157"/>
                </a:moveTo>
                <a:cubicBezTo>
                  <a:pt x="246070" y="33157"/>
                  <a:pt x="245816" y="33442"/>
                  <a:pt x="245880" y="33727"/>
                </a:cubicBezTo>
                <a:cubicBezTo>
                  <a:pt x="245880" y="33992"/>
                  <a:pt x="246097" y="34174"/>
                  <a:pt x="246356" y="34174"/>
                </a:cubicBezTo>
                <a:cubicBezTo>
                  <a:pt x="246377" y="34174"/>
                  <a:pt x="246397" y="34173"/>
                  <a:pt x="246418" y="34171"/>
                </a:cubicBezTo>
                <a:cubicBezTo>
                  <a:pt x="246671" y="34139"/>
                  <a:pt x="246893" y="33917"/>
                  <a:pt x="246861" y="33664"/>
                </a:cubicBezTo>
                <a:cubicBezTo>
                  <a:pt x="246861" y="33379"/>
                  <a:pt x="246640" y="33157"/>
                  <a:pt x="246355" y="33157"/>
                </a:cubicBezTo>
                <a:close/>
                <a:moveTo>
                  <a:pt x="265546" y="32049"/>
                </a:moveTo>
                <a:cubicBezTo>
                  <a:pt x="264913" y="32049"/>
                  <a:pt x="264438" y="32524"/>
                  <a:pt x="264406" y="33157"/>
                </a:cubicBezTo>
                <a:cubicBezTo>
                  <a:pt x="264406" y="33759"/>
                  <a:pt x="264881" y="34297"/>
                  <a:pt x="265514" y="34297"/>
                </a:cubicBezTo>
                <a:cubicBezTo>
                  <a:pt x="266148" y="34297"/>
                  <a:pt x="266655" y="33791"/>
                  <a:pt x="266655" y="33189"/>
                </a:cubicBezTo>
                <a:cubicBezTo>
                  <a:pt x="266655" y="32556"/>
                  <a:pt x="266148" y="32049"/>
                  <a:pt x="265546" y="32049"/>
                </a:cubicBezTo>
                <a:close/>
                <a:moveTo>
                  <a:pt x="275079" y="31605"/>
                </a:moveTo>
                <a:cubicBezTo>
                  <a:pt x="274318" y="31637"/>
                  <a:pt x="273748" y="32239"/>
                  <a:pt x="273748" y="32999"/>
                </a:cubicBezTo>
                <a:cubicBezTo>
                  <a:pt x="273748" y="33709"/>
                  <a:pt x="274350" y="34299"/>
                  <a:pt x="275085" y="34299"/>
                </a:cubicBezTo>
                <a:cubicBezTo>
                  <a:pt x="275104" y="34299"/>
                  <a:pt x="275123" y="34298"/>
                  <a:pt x="275142" y="34297"/>
                </a:cubicBezTo>
                <a:cubicBezTo>
                  <a:pt x="275870" y="34266"/>
                  <a:pt x="276440" y="33664"/>
                  <a:pt x="276440" y="32967"/>
                </a:cubicBezTo>
                <a:cubicBezTo>
                  <a:pt x="276440" y="32207"/>
                  <a:pt x="275839" y="31605"/>
                  <a:pt x="275079" y="31605"/>
                </a:cubicBezTo>
                <a:close/>
                <a:moveTo>
                  <a:pt x="255891" y="32565"/>
                </a:moveTo>
                <a:cubicBezTo>
                  <a:pt x="255679" y="32565"/>
                  <a:pt x="255464" y="32641"/>
                  <a:pt x="255285" y="32809"/>
                </a:cubicBezTo>
                <a:cubicBezTo>
                  <a:pt x="254715" y="33347"/>
                  <a:pt x="255095" y="34329"/>
                  <a:pt x="255887" y="34329"/>
                </a:cubicBezTo>
                <a:cubicBezTo>
                  <a:pt x="255905" y="34330"/>
                  <a:pt x="255924" y="34331"/>
                  <a:pt x="255942" y="34331"/>
                </a:cubicBezTo>
                <a:cubicBezTo>
                  <a:pt x="256423" y="34331"/>
                  <a:pt x="256805" y="33932"/>
                  <a:pt x="256805" y="33474"/>
                </a:cubicBezTo>
                <a:cubicBezTo>
                  <a:pt x="256805" y="32930"/>
                  <a:pt x="256357" y="32565"/>
                  <a:pt x="255891" y="32565"/>
                </a:cubicBezTo>
                <a:close/>
                <a:moveTo>
                  <a:pt x="283012" y="32375"/>
                </a:moveTo>
                <a:cubicBezTo>
                  <a:pt x="283046" y="32509"/>
                  <a:pt x="283096" y="32643"/>
                  <a:pt x="283122" y="32777"/>
                </a:cubicBezTo>
                <a:cubicBezTo>
                  <a:pt x="283281" y="33189"/>
                  <a:pt x="283439" y="33601"/>
                  <a:pt x="283629" y="34044"/>
                </a:cubicBezTo>
                <a:cubicBezTo>
                  <a:pt x="283439" y="34107"/>
                  <a:pt x="283249" y="34171"/>
                  <a:pt x="283059" y="34266"/>
                </a:cubicBezTo>
                <a:cubicBezTo>
                  <a:pt x="282806" y="34392"/>
                  <a:pt x="282584" y="34551"/>
                  <a:pt x="282394" y="34709"/>
                </a:cubicBezTo>
                <a:cubicBezTo>
                  <a:pt x="282204" y="34044"/>
                  <a:pt x="281951" y="33411"/>
                  <a:pt x="281159" y="33347"/>
                </a:cubicBezTo>
                <a:cubicBezTo>
                  <a:pt x="281156" y="33346"/>
                  <a:pt x="281152" y="33345"/>
                  <a:pt x="281149" y="33344"/>
                </a:cubicBezTo>
                <a:lnTo>
                  <a:pt x="281149" y="33344"/>
                </a:lnTo>
                <a:cubicBezTo>
                  <a:pt x="281361" y="33314"/>
                  <a:pt x="281546" y="33283"/>
                  <a:pt x="281761" y="33252"/>
                </a:cubicBezTo>
                <a:cubicBezTo>
                  <a:pt x="282316" y="33252"/>
                  <a:pt x="282812" y="32891"/>
                  <a:pt x="283012" y="32375"/>
                </a:cubicBezTo>
                <a:close/>
                <a:moveTo>
                  <a:pt x="249248" y="33789"/>
                </a:moveTo>
                <a:cubicBezTo>
                  <a:pt x="248862" y="33789"/>
                  <a:pt x="248572" y="34125"/>
                  <a:pt x="248572" y="34519"/>
                </a:cubicBezTo>
                <a:cubicBezTo>
                  <a:pt x="248572" y="34899"/>
                  <a:pt x="248888" y="35216"/>
                  <a:pt x="249268" y="35247"/>
                </a:cubicBezTo>
                <a:cubicBezTo>
                  <a:pt x="249680" y="35216"/>
                  <a:pt x="249997" y="34931"/>
                  <a:pt x="250028" y="34519"/>
                </a:cubicBezTo>
                <a:cubicBezTo>
                  <a:pt x="250028" y="34139"/>
                  <a:pt x="249712" y="33791"/>
                  <a:pt x="249300" y="33791"/>
                </a:cubicBezTo>
                <a:cubicBezTo>
                  <a:pt x="249282" y="33789"/>
                  <a:pt x="249265" y="33789"/>
                  <a:pt x="249248" y="33789"/>
                </a:cubicBezTo>
                <a:close/>
                <a:moveTo>
                  <a:pt x="277904" y="32396"/>
                </a:moveTo>
                <a:cubicBezTo>
                  <a:pt x="277137" y="32396"/>
                  <a:pt x="276504" y="33018"/>
                  <a:pt x="276504" y="33791"/>
                </a:cubicBezTo>
                <a:cubicBezTo>
                  <a:pt x="276504" y="34582"/>
                  <a:pt x="277137" y="35216"/>
                  <a:pt x="277929" y="35247"/>
                </a:cubicBezTo>
                <a:cubicBezTo>
                  <a:pt x="278689" y="35216"/>
                  <a:pt x="279322" y="34614"/>
                  <a:pt x="279354" y="33854"/>
                </a:cubicBezTo>
                <a:lnTo>
                  <a:pt x="279322" y="33822"/>
                </a:lnTo>
                <a:cubicBezTo>
                  <a:pt x="279322" y="33062"/>
                  <a:pt x="278720" y="32429"/>
                  <a:pt x="277960" y="32397"/>
                </a:cubicBezTo>
                <a:cubicBezTo>
                  <a:pt x="277941" y="32396"/>
                  <a:pt x="277922" y="32396"/>
                  <a:pt x="277904" y="32396"/>
                </a:cubicBezTo>
                <a:close/>
                <a:moveTo>
                  <a:pt x="258832" y="33284"/>
                </a:moveTo>
                <a:cubicBezTo>
                  <a:pt x="258262" y="33284"/>
                  <a:pt x="257819" y="33759"/>
                  <a:pt x="257819" y="34329"/>
                </a:cubicBezTo>
                <a:cubicBezTo>
                  <a:pt x="257819" y="34867"/>
                  <a:pt x="258294" y="35311"/>
                  <a:pt x="258832" y="35311"/>
                </a:cubicBezTo>
                <a:cubicBezTo>
                  <a:pt x="259402" y="35311"/>
                  <a:pt x="259877" y="34836"/>
                  <a:pt x="259846" y="34266"/>
                </a:cubicBezTo>
                <a:cubicBezTo>
                  <a:pt x="259814" y="33727"/>
                  <a:pt x="259371" y="33316"/>
                  <a:pt x="258832" y="33284"/>
                </a:cubicBezTo>
                <a:close/>
                <a:moveTo>
                  <a:pt x="268396" y="32872"/>
                </a:moveTo>
                <a:cubicBezTo>
                  <a:pt x="267700" y="32872"/>
                  <a:pt x="267161" y="33411"/>
                  <a:pt x="267161" y="34076"/>
                </a:cubicBezTo>
                <a:cubicBezTo>
                  <a:pt x="267161" y="34741"/>
                  <a:pt x="267700" y="35311"/>
                  <a:pt x="268365" y="35311"/>
                </a:cubicBezTo>
                <a:cubicBezTo>
                  <a:pt x="269061" y="35311"/>
                  <a:pt x="269600" y="34772"/>
                  <a:pt x="269600" y="34076"/>
                </a:cubicBezTo>
                <a:cubicBezTo>
                  <a:pt x="269600" y="33411"/>
                  <a:pt x="269061" y="32872"/>
                  <a:pt x="268396" y="32872"/>
                </a:cubicBezTo>
                <a:close/>
                <a:moveTo>
                  <a:pt x="271379" y="33659"/>
                </a:moveTo>
                <a:cubicBezTo>
                  <a:pt x="271346" y="33659"/>
                  <a:pt x="271312" y="33661"/>
                  <a:pt x="271278" y="33664"/>
                </a:cubicBezTo>
                <a:cubicBezTo>
                  <a:pt x="270550" y="33664"/>
                  <a:pt x="269980" y="34266"/>
                  <a:pt x="269980" y="34994"/>
                </a:cubicBezTo>
                <a:cubicBezTo>
                  <a:pt x="270011" y="35691"/>
                  <a:pt x="270613" y="36261"/>
                  <a:pt x="271342" y="36261"/>
                </a:cubicBezTo>
                <a:cubicBezTo>
                  <a:pt x="272038" y="36229"/>
                  <a:pt x="272608" y="35627"/>
                  <a:pt x="272608" y="34931"/>
                </a:cubicBezTo>
                <a:cubicBezTo>
                  <a:pt x="272608" y="34238"/>
                  <a:pt x="272035" y="33659"/>
                  <a:pt x="271379" y="33659"/>
                </a:cubicBezTo>
                <a:close/>
                <a:moveTo>
                  <a:pt x="242603" y="35213"/>
                </a:moveTo>
                <a:cubicBezTo>
                  <a:pt x="242587" y="35213"/>
                  <a:pt x="242571" y="35214"/>
                  <a:pt x="242554" y="35216"/>
                </a:cubicBezTo>
                <a:cubicBezTo>
                  <a:pt x="242301" y="35216"/>
                  <a:pt x="242079" y="35406"/>
                  <a:pt x="242174" y="35659"/>
                </a:cubicBezTo>
                <a:cubicBezTo>
                  <a:pt x="242206" y="35849"/>
                  <a:pt x="242396" y="36007"/>
                  <a:pt x="242586" y="36292"/>
                </a:cubicBezTo>
                <a:cubicBezTo>
                  <a:pt x="242776" y="36039"/>
                  <a:pt x="242966" y="35881"/>
                  <a:pt x="243029" y="35691"/>
                </a:cubicBezTo>
                <a:cubicBezTo>
                  <a:pt x="243089" y="35452"/>
                  <a:pt x="242867" y="35213"/>
                  <a:pt x="242603" y="35213"/>
                </a:cubicBezTo>
                <a:close/>
                <a:moveTo>
                  <a:pt x="252118" y="34582"/>
                </a:moveTo>
                <a:cubicBezTo>
                  <a:pt x="251643" y="34614"/>
                  <a:pt x="251263" y="34994"/>
                  <a:pt x="251295" y="35469"/>
                </a:cubicBezTo>
                <a:cubicBezTo>
                  <a:pt x="251295" y="35944"/>
                  <a:pt x="251675" y="36324"/>
                  <a:pt x="252150" y="36324"/>
                </a:cubicBezTo>
                <a:cubicBezTo>
                  <a:pt x="252625" y="36324"/>
                  <a:pt x="253005" y="35944"/>
                  <a:pt x="253005" y="35469"/>
                </a:cubicBezTo>
                <a:lnTo>
                  <a:pt x="253037" y="35469"/>
                </a:lnTo>
                <a:cubicBezTo>
                  <a:pt x="253037" y="34962"/>
                  <a:pt x="252625" y="34582"/>
                  <a:pt x="252118" y="34582"/>
                </a:cubicBezTo>
                <a:close/>
                <a:moveTo>
                  <a:pt x="261721" y="34138"/>
                </a:moveTo>
                <a:cubicBezTo>
                  <a:pt x="261114" y="34138"/>
                  <a:pt x="260637" y="34633"/>
                  <a:pt x="260637" y="35247"/>
                </a:cubicBezTo>
                <a:cubicBezTo>
                  <a:pt x="260637" y="35817"/>
                  <a:pt x="261112" y="36324"/>
                  <a:pt x="261714" y="36356"/>
                </a:cubicBezTo>
                <a:cubicBezTo>
                  <a:pt x="262316" y="36356"/>
                  <a:pt x="262854" y="35881"/>
                  <a:pt x="262854" y="35247"/>
                </a:cubicBezTo>
                <a:cubicBezTo>
                  <a:pt x="262886" y="34646"/>
                  <a:pt x="262379" y="34139"/>
                  <a:pt x="261778" y="34139"/>
                </a:cubicBezTo>
                <a:cubicBezTo>
                  <a:pt x="261759" y="34138"/>
                  <a:pt x="261740" y="34138"/>
                  <a:pt x="261721" y="34138"/>
                </a:cubicBezTo>
                <a:close/>
                <a:moveTo>
                  <a:pt x="274074" y="34518"/>
                </a:moveTo>
                <a:cubicBezTo>
                  <a:pt x="273340" y="34518"/>
                  <a:pt x="272767" y="35139"/>
                  <a:pt x="272767" y="35881"/>
                </a:cubicBezTo>
                <a:cubicBezTo>
                  <a:pt x="272767" y="36609"/>
                  <a:pt x="273368" y="37243"/>
                  <a:pt x="274128" y="37243"/>
                </a:cubicBezTo>
                <a:cubicBezTo>
                  <a:pt x="274889" y="37243"/>
                  <a:pt x="275490" y="36672"/>
                  <a:pt x="275522" y="35912"/>
                </a:cubicBezTo>
                <a:cubicBezTo>
                  <a:pt x="275553" y="35170"/>
                  <a:pt x="274949" y="34518"/>
                  <a:pt x="274183" y="34518"/>
                </a:cubicBezTo>
                <a:cubicBezTo>
                  <a:pt x="274165" y="34518"/>
                  <a:pt x="274147" y="34518"/>
                  <a:pt x="274128" y="34519"/>
                </a:cubicBezTo>
                <a:cubicBezTo>
                  <a:pt x="274110" y="34518"/>
                  <a:pt x="274092" y="34518"/>
                  <a:pt x="274074" y="34518"/>
                </a:cubicBezTo>
                <a:close/>
                <a:moveTo>
                  <a:pt x="264628" y="34867"/>
                </a:moveTo>
                <a:cubicBezTo>
                  <a:pt x="263963" y="34867"/>
                  <a:pt x="263424" y="35406"/>
                  <a:pt x="263424" y="36071"/>
                </a:cubicBezTo>
                <a:cubicBezTo>
                  <a:pt x="263393" y="36704"/>
                  <a:pt x="263899" y="37243"/>
                  <a:pt x="264533" y="37274"/>
                </a:cubicBezTo>
                <a:cubicBezTo>
                  <a:pt x="264552" y="37275"/>
                  <a:pt x="264572" y="37276"/>
                  <a:pt x="264592" y="37276"/>
                </a:cubicBezTo>
                <a:cubicBezTo>
                  <a:pt x="265231" y="37276"/>
                  <a:pt x="265770" y="36779"/>
                  <a:pt x="265831" y="36134"/>
                </a:cubicBezTo>
                <a:cubicBezTo>
                  <a:pt x="265799" y="35469"/>
                  <a:pt x="265293" y="34899"/>
                  <a:pt x="264628" y="34867"/>
                </a:cubicBezTo>
                <a:close/>
                <a:moveTo>
                  <a:pt x="245531" y="35881"/>
                </a:moveTo>
                <a:cubicBezTo>
                  <a:pt x="245151" y="35881"/>
                  <a:pt x="244835" y="36197"/>
                  <a:pt x="244803" y="36577"/>
                </a:cubicBezTo>
                <a:cubicBezTo>
                  <a:pt x="244803" y="36970"/>
                  <a:pt x="245120" y="37276"/>
                  <a:pt x="245479" y="37276"/>
                </a:cubicBezTo>
                <a:cubicBezTo>
                  <a:pt x="245496" y="37276"/>
                  <a:pt x="245514" y="37276"/>
                  <a:pt x="245531" y="37274"/>
                </a:cubicBezTo>
                <a:cubicBezTo>
                  <a:pt x="245911" y="37274"/>
                  <a:pt x="246196" y="36958"/>
                  <a:pt x="246196" y="36577"/>
                </a:cubicBezTo>
                <a:cubicBezTo>
                  <a:pt x="246196" y="36229"/>
                  <a:pt x="245911" y="35912"/>
                  <a:pt x="245531" y="35881"/>
                </a:cubicBezTo>
                <a:close/>
                <a:moveTo>
                  <a:pt x="255064" y="35279"/>
                </a:moveTo>
                <a:cubicBezTo>
                  <a:pt x="254525" y="35311"/>
                  <a:pt x="254082" y="35754"/>
                  <a:pt x="254050" y="36292"/>
                </a:cubicBezTo>
                <a:cubicBezTo>
                  <a:pt x="254050" y="36862"/>
                  <a:pt x="254525" y="37306"/>
                  <a:pt x="255095" y="37306"/>
                </a:cubicBezTo>
                <a:cubicBezTo>
                  <a:pt x="255634" y="37274"/>
                  <a:pt x="256077" y="36831"/>
                  <a:pt x="256045" y="36292"/>
                </a:cubicBezTo>
                <a:cubicBezTo>
                  <a:pt x="256045" y="35722"/>
                  <a:pt x="255602" y="35311"/>
                  <a:pt x="255064" y="35279"/>
                </a:cubicBezTo>
                <a:close/>
                <a:moveTo>
                  <a:pt x="282109" y="35691"/>
                </a:moveTo>
                <a:cubicBezTo>
                  <a:pt x="282331" y="36071"/>
                  <a:pt x="282584" y="36514"/>
                  <a:pt x="282774" y="36894"/>
                </a:cubicBezTo>
                <a:lnTo>
                  <a:pt x="281412" y="37718"/>
                </a:lnTo>
                <a:cubicBezTo>
                  <a:pt x="281444" y="37179"/>
                  <a:pt x="281159" y="36641"/>
                  <a:pt x="280716" y="36356"/>
                </a:cubicBezTo>
                <a:lnTo>
                  <a:pt x="282109" y="35691"/>
                </a:lnTo>
                <a:close/>
                <a:moveTo>
                  <a:pt x="238723" y="37262"/>
                </a:moveTo>
                <a:cubicBezTo>
                  <a:pt x="238525" y="37262"/>
                  <a:pt x="238406" y="37434"/>
                  <a:pt x="238406" y="37654"/>
                </a:cubicBezTo>
                <a:cubicBezTo>
                  <a:pt x="238406" y="37852"/>
                  <a:pt x="238608" y="38076"/>
                  <a:pt x="238787" y="38076"/>
                </a:cubicBezTo>
                <a:cubicBezTo>
                  <a:pt x="238808" y="38076"/>
                  <a:pt x="238829" y="38073"/>
                  <a:pt x="238849" y="38066"/>
                </a:cubicBezTo>
                <a:cubicBezTo>
                  <a:pt x="239039" y="38003"/>
                  <a:pt x="239134" y="37844"/>
                  <a:pt x="239387" y="37654"/>
                </a:cubicBezTo>
                <a:cubicBezTo>
                  <a:pt x="239102" y="37464"/>
                  <a:pt x="238976" y="37306"/>
                  <a:pt x="238817" y="37274"/>
                </a:cubicBezTo>
                <a:cubicBezTo>
                  <a:pt x="238784" y="37266"/>
                  <a:pt x="238752" y="37262"/>
                  <a:pt x="238723" y="37262"/>
                </a:cubicBezTo>
                <a:close/>
                <a:moveTo>
                  <a:pt x="267483" y="35689"/>
                </a:moveTo>
                <a:cubicBezTo>
                  <a:pt x="266813" y="35689"/>
                  <a:pt x="266274" y="36218"/>
                  <a:pt x="266243" y="36926"/>
                </a:cubicBezTo>
                <a:cubicBezTo>
                  <a:pt x="266243" y="37623"/>
                  <a:pt x="266813" y="38224"/>
                  <a:pt x="267541" y="38224"/>
                </a:cubicBezTo>
                <a:cubicBezTo>
                  <a:pt x="268238" y="38224"/>
                  <a:pt x="268808" y="37654"/>
                  <a:pt x="268808" y="36958"/>
                </a:cubicBezTo>
                <a:cubicBezTo>
                  <a:pt x="268808" y="36261"/>
                  <a:pt x="268238" y="35691"/>
                  <a:pt x="267541" y="35691"/>
                </a:cubicBezTo>
                <a:cubicBezTo>
                  <a:pt x="267522" y="35690"/>
                  <a:pt x="267502" y="35689"/>
                  <a:pt x="267483" y="35689"/>
                </a:cubicBezTo>
                <a:close/>
                <a:moveTo>
                  <a:pt x="248350" y="36577"/>
                </a:moveTo>
                <a:cubicBezTo>
                  <a:pt x="247906" y="36609"/>
                  <a:pt x="247526" y="36958"/>
                  <a:pt x="247495" y="37433"/>
                </a:cubicBezTo>
                <a:cubicBezTo>
                  <a:pt x="247495" y="37908"/>
                  <a:pt x="247875" y="38288"/>
                  <a:pt x="248350" y="38288"/>
                </a:cubicBezTo>
                <a:cubicBezTo>
                  <a:pt x="248825" y="38288"/>
                  <a:pt x="249205" y="37908"/>
                  <a:pt x="249205" y="37464"/>
                </a:cubicBezTo>
                <a:cubicBezTo>
                  <a:pt x="249205" y="36989"/>
                  <a:pt x="248825" y="36609"/>
                  <a:pt x="248350" y="36577"/>
                </a:cubicBezTo>
                <a:close/>
                <a:moveTo>
                  <a:pt x="257971" y="36134"/>
                </a:moveTo>
                <a:cubicBezTo>
                  <a:pt x="257014" y="36134"/>
                  <a:pt x="256529" y="37315"/>
                  <a:pt x="257217" y="38003"/>
                </a:cubicBezTo>
                <a:cubicBezTo>
                  <a:pt x="257441" y="38226"/>
                  <a:pt x="257713" y="38326"/>
                  <a:pt x="257979" y="38326"/>
                </a:cubicBezTo>
                <a:cubicBezTo>
                  <a:pt x="258545" y="38326"/>
                  <a:pt x="259086" y="37878"/>
                  <a:pt x="259086" y="37211"/>
                </a:cubicBezTo>
                <a:cubicBezTo>
                  <a:pt x="259086" y="36609"/>
                  <a:pt x="258611" y="36134"/>
                  <a:pt x="258009" y="36134"/>
                </a:cubicBezTo>
                <a:cubicBezTo>
                  <a:pt x="257996" y="36134"/>
                  <a:pt x="257984" y="36134"/>
                  <a:pt x="257971" y="36134"/>
                </a:cubicBezTo>
                <a:close/>
                <a:moveTo>
                  <a:pt x="270414" y="36545"/>
                </a:moveTo>
                <a:cubicBezTo>
                  <a:pt x="270396" y="36545"/>
                  <a:pt x="270378" y="36545"/>
                  <a:pt x="270360" y="36546"/>
                </a:cubicBezTo>
                <a:cubicBezTo>
                  <a:pt x="269631" y="36546"/>
                  <a:pt x="268998" y="37148"/>
                  <a:pt x="269030" y="37908"/>
                </a:cubicBezTo>
                <a:cubicBezTo>
                  <a:pt x="269061" y="38636"/>
                  <a:pt x="269663" y="39238"/>
                  <a:pt x="270423" y="39238"/>
                </a:cubicBezTo>
                <a:cubicBezTo>
                  <a:pt x="271152" y="39206"/>
                  <a:pt x="271722" y="38604"/>
                  <a:pt x="271722" y="37876"/>
                </a:cubicBezTo>
                <a:cubicBezTo>
                  <a:pt x="271722" y="37165"/>
                  <a:pt x="271148" y="36545"/>
                  <a:pt x="270414" y="36545"/>
                </a:cubicBezTo>
                <a:close/>
                <a:moveTo>
                  <a:pt x="241678" y="37937"/>
                </a:moveTo>
                <a:cubicBezTo>
                  <a:pt x="241354" y="37937"/>
                  <a:pt x="241096" y="38209"/>
                  <a:pt x="241066" y="38509"/>
                </a:cubicBezTo>
                <a:cubicBezTo>
                  <a:pt x="241034" y="38889"/>
                  <a:pt x="241319" y="39206"/>
                  <a:pt x="241668" y="39238"/>
                </a:cubicBezTo>
                <a:cubicBezTo>
                  <a:pt x="241687" y="39239"/>
                  <a:pt x="241706" y="39240"/>
                  <a:pt x="241725" y="39240"/>
                </a:cubicBezTo>
                <a:cubicBezTo>
                  <a:pt x="242079" y="39240"/>
                  <a:pt x="242364" y="38965"/>
                  <a:pt x="242364" y="38604"/>
                </a:cubicBezTo>
                <a:cubicBezTo>
                  <a:pt x="242396" y="38256"/>
                  <a:pt x="242111" y="37939"/>
                  <a:pt x="241731" y="37939"/>
                </a:cubicBezTo>
                <a:cubicBezTo>
                  <a:pt x="241713" y="37938"/>
                  <a:pt x="241695" y="37937"/>
                  <a:pt x="241678" y="37937"/>
                </a:cubicBezTo>
                <a:close/>
                <a:moveTo>
                  <a:pt x="251295" y="37306"/>
                </a:moveTo>
                <a:cubicBezTo>
                  <a:pt x="250757" y="37306"/>
                  <a:pt x="250345" y="37718"/>
                  <a:pt x="250313" y="38224"/>
                </a:cubicBezTo>
                <a:cubicBezTo>
                  <a:pt x="250250" y="38794"/>
                  <a:pt x="250693" y="39269"/>
                  <a:pt x="251232" y="39269"/>
                </a:cubicBezTo>
                <a:cubicBezTo>
                  <a:pt x="251250" y="39270"/>
                  <a:pt x="251268" y="39271"/>
                  <a:pt x="251286" y="39271"/>
                </a:cubicBezTo>
                <a:cubicBezTo>
                  <a:pt x="251802" y="39271"/>
                  <a:pt x="252246" y="38839"/>
                  <a:pt x="252277" y="38319"/>
                </a:cubicBezTo>
                <a:cubicBezTo>
                  <a:pt x="252277" y="37781"/>
                  <a:pt x="251833" y="37338"/>
                  <a:pt x="251295" y="37306"/>
                </a:cubicBezTo>
                <a:close/>
                <a:moveTo>
                  <a:pt x="260827" y="36894"/>
                </a:moveTo>
                <a:cubicBezTo>
                  <a:pt x="260194" y="36926"/>
                  <a:pt x="259656" y="37433"/>
                  <a:pt x="259624" y="38098"/>
                </a:cubicBezTo>
                <a:cubicBezTo>
                  <a:pt x="259624" y="38763"/>
                  <a:pt x="260162" y="39301"/>
                  <a:pt x="260827" y="39301"/>
                </a:cubicBezTo>
                <a:cubicBezTo>
                  <a:pt x="261461" y="39301"/>
                  <a:pt x="261968" y="38794"/>
                  <a:pt x="261999" y="38161"/>
                </a:cubicBezTo>
                <a:cubicBezTo>
                  <a:pt x="262031" y="37496"/>
                  <a:pt x="261524" y="36926"/>
                  <a:pt x="260827" y="36894"/>
                </a:cubicBezTo>
                <a:close/>
                <a:moveTo>
                  <a:pt x="234985" y="39333"/>
                </a:moveTo>
                <a:cubicBezTo>
                  <a:pt x="234732" y="39333"/>
                  <a:pt x="234574" y="39554"/>
                  <a:pt x="234669" y="39776"/>
                </a:cubicBezTo>
                <a:cubicBezTo>
                  <a:pt x="234700" y="39934"/>
                  <a:pt x="234922" y="40093"/>
                  <a:pt x="235049" y="40093"/>
                </a:cubicBezTo>
                <a:cubicBezTo>
                  <a:pt x="235175" y="40093"/>
                  <a:pt x="235366" y="39871"/>
                  <a:pt x="235619" y="39713"/>
                </a:cubicBezTo>
                <a:cubicBezTo>
                  <a:pt x="235302" y="39523"/>
                  <a:pt x="235144" y="39333"/>
                  <a:pt x="234985" y="39333"/>
                </a:cubicBezTo>
                <a:close/>
                <a:moveTo>
                  <a:pt x="250408" y="40124"/>
                </a:moveTo>
                <a:cubicBezTo>
                  <a:pt x="250414" y="40124"/>
                  <a:pt x="250419" y="40124"/>
                  <a:pt x="250424" y="40124"/>
                </a:cubicBezTo>
                <a:lnTo>
                  <a:pt x="250424" y="40124"/>
                </a:lnTo>
                <a:cubicBezTo>
                  <a:pt x="250430" y="40124"/>
                  <a:pt x="250435" y="40124"/>
                  <a:pt x="250440" y="40124"/>
                </a:cubicBezTo>
                <a:close/>
                <a:moveTo>
                  <a:pt x="244680" y="38602"/>
                </a:moveTo>
                <a:cubicBezTo>
                  <a:pt x="244230" y="38602"/>
                  <a:pt x="243851" y="38941"/>
                  <a:pt x="243821" y="39396"/>
                </a:cubicBezTo>
                <a:cubicBezTo>
                  <a:pt x="243789" y="39839"/>
                  <a:pt x="244138" y="40219"/>
                  <a:pt x="244581" y="40251"/>
                </a:cubicBezTo>
                <a:cubicBezTo>
                  <a:pt x="244619" y="40256"/>
                  <a:pt x="244657" y="40259"/>
                  <a:pt x="244694" y="40259"/>
                </a:cubicBezTo>
                <a:cubicBezTo>
                  <a:pt x="245087" y="40259"/>
                  <a:pt x="245410" y="39960"/>
                  <a:pt x="245468" y="39554"/>
                </a:cubicBezTo>
                <a:cubicBezTo>
                  <a:pt x="245531" y="39079"/>
                  <a:pt x="245183" y="38636"/>
                  <a:pt x="244740" y="38604"/>
                </a:cubicBezTo>
                <a:cubicBezTo>
                  <a:pt x="244719" y="38603"/>
                  <a:pt x="244700" y="38602"/>
                  <a:pt x="244680" y="38602"/>
                </a:cubicBezTo>
                <a:close/>
                <a:moveTo>
                  <a:pt x="263804" y="37718"/>
                </a:moveTo>
                <a:cubicBezTo>
                  <a:pt x="263076" y="37718"/>
                  <a:pt x="262474" y="38288"/>
                  <a:pt x="262474" y="39016"/>
                </a:cubicBezTo>
                <a:cubicBezTo>
                  <a:pt x="262474" y="39713"/>
                  <a:pt x="263044" y="40251"/>
                  <a:pt x="263741" y="40283"/>
                </a:cubicBezTo>
                <a:cubicBezTo>
                  <a:pt x="264438" y="40283"/>
                  <a:pt x="265008" y="39744"/>
                  <a:pt x="265039" y="39048"/>
                </a:cubicBezTo>
                <a:cubicBezTo>
                  <a:pt x="265039" y="38351"/>
                  <a:pt x="264501" y="37749"/>
                  <a:pt x="263804" y="37718"/>
                </a:cubicBezTo>
                <a:close/>
                <a:moveTo>
                  <a:pt x="254212" y="38115"/>
                </a:moveTo>
                <a:cubicBezTo>
                  <a:pt x="253644" y="38115"/>
                  <a:pt x="253100" y="38546"/>
                  <a:pt x="253100" y="39206"/>
                </a:cubicBezTo>
                <a:cubicBezTo>
                  <a:pt x="253100" y="39808"/>
                  <a:pt x="253575" y="40314"/>
                  <a:pt x="254177" y="40314"/>
                </a:cubicBezTo>
                <a:cubicBezTo>
                  <a:pt x="254190" y="40315"/>
                  <a:pt x="254202" y="40315"/>
                  <a:pt x="254215" y="40315"/>
                </a:cubicBezTo>
                <a:cubicBezTo>
                  <a:pt x="255172" y="40315"/>
                  <a:pt x="255657" y="39134"/>
                  <a:pt x="255000" y="38446"/>
                </a:cubicBezTo>
                <a:cubicBezTo>
                  <a:pt x="254772" y="38218"/>
                  <a:pt x="254489" y="38115"/>
                  <a:pt x="254212" y="38115"/>
                </a:cubicBezTo>
                <a:close/>
                <a:moveTo>
                  <a:pt x="266597" y="38540"/>
                </a:moveTo>
                <a:cubicBezTo>
                  <a:pt x="265863" y="38540"/>
                  <a:pt x="265261" y="39129"/>
                  <a:pt x="265261" y="39839"/>
                </a:cubicBezTo>
                <a:cubicBezTo>
                  <a:pt x="265261" y="40568"/>
                  <a:pt x="265831" y="41169"/>
                  <a:pt x="266560" y="41201"/>
                </a:cubicBezTo>
                <a:cubicBezTo>
                  <a:pt x="266578" y="41202"/>
                  <a:pt x="266596" y="41202"/>
                  <a:pt x="266615" y="41202"/>
                </a:cubicBezTo>
                <a:cubicBezTo>
                  <a:pt x="267320" y="41202"/>
                  <a:pt x="267922" y="40612"/>
                  <a:pt x="267953" y="39871"/>
                </a:cubicBezTo>
                <a:cubicBezTo>
                  <a:pt x="267953" y="39143"/>
                  <a:pt x="267383" y="38573"/>
                  <a:pt x="266655" y="38541"/>
                </a:cubicBezTo>
                <a:cubicBezTo>
                  <a:pt x="266635" y="38540"/>
                  <a:pt x="266616" y="38540"/>
                  <a:pt x="266597" y="38540"/>
                </a:cubicBezTo>
                <a:close/>
                <a:moveTo>
                  <a:pt x="238015" y="39964"/>
                </a:moveTo>
                <a:cubicBezTo>
                  <a:pt x="237998" y="39964"/>
                  <a:pt x="237980" y="39964"/>
                  <a:pt x="237962" y="39966"/>
                </a:cubicBezTo>
                <a:cubicBezTo>
                  <a:pt x="237614" y="39966"/>
                  <a:pt x="237329" y="40251"/>
                  <a:pt x="237329" y="40599"/>
                </a:cubicBezTo>
                <a:cubicBezTo>
                  <a:pt x="237329" y="40932"/>
                  <a:pt x="237588" y="41235"/>
                  <a:pt x="237942" y="41235"/>
                </a:cubicBezTo>
                <a:cubicBezTo>
                  <a:pt x="237959" y="41235"/>
                  <a:pt x="237976" y="41234"/>
                  <a:pt x="237994" y="41233"/>
                </a:cubicBezTo>
                <a:cubicBezTo>
                  <a:pt x="238342" y="41201"/>
                  <a:pt x="238596" y="40916"/>
                  <a:pt x="238596" y="40599"/>
                </a:cubicBezTo>
                <a:cubicBezTo>
                  <a:pt x="238596" y="40239"/>
                  <a:pt x="238339" y="39964"/>
                  <a:pt x="238015" y="39964"/>
                </a:cubicBezTo>
                <a:close/>
                <a:moveTo>
                  <a:pt x="257090" y="38889"/>
                </a:moveTo>
                <a:cubicBezTo>
                  <a:pt x="256425" y="38889"/>
                  <a:pt x="255887" y="39396"/>
                  <a:pt x="255887" y="40061"/>
                </a:cubicBezTo>
                <a:cubicBezTo>
                  <a:pt x="255855" y="40726"/>
                  <a:pt x="256394" y="41264"/>
                  <a:pt x="257059" y="41264"/>
                </a:cubicBezTo>
                <a:cubicBezTo>
                  <a:pt x="257724" y="41264"/>
                  <a:pt x="258262" y="40758"/>
                  <a:pt x="258262" y="40093"/>
                </a:cubicBezTo>
                <a:cubicBezTo>
                  <a:pt x="258231" y="39428"/>
                  <a:pt x="257724" y="38921"/>
                  <a:pt x="257090" y="38889"/>
                </a:cubicBezTo>
                <a:close/>
                <a:moveTo>
                  <a:pt x="284136" y="39428"/>
                </a:moveTo>
                <a:cubicBezTo>
                  <a:pt x="284358" y="39808"/>
                  <a:pt x="284579" y="40251"/>
                  <a:pt x="284769" y="40663"/>
                </a:cubicBezTo>
                <a:lnTo>
                  <a:pt x="283598" y="41264"/>
                </a:lnTo>
                <a:lnTo>
                  <a:pt x="282964" y="40093"/>
                </a:lnTo>
                <a:lnTo>
                  <a:pt x="284136" y="39428"/>
                </a:lnTo>
                <a:close/>
                <a:moveTo>
                  <a:pt x="247526" y="39396"/>
                </a:moveTo>
                <a:cubicBezTo>
                  <a:pt x="246988" y="39396"/>
                  <a:pt x="246545" y="39808"/>
                  <a:pt x="246513" y="40314"/>
                </a:cubicBezTo>
                <a:lnTo>
                  <a:pt x="246545" y="40314"/>
                </a:lnTo>
                <a:cubicBezTo>
                  <a:pt x="246545" y="40884"/>
                  <a:pt x="246956" y="41328"/>
                  <a:pt x="247526" y="41328"/>
                </a:cubicBezTo>
                <a:cubicBezTo>
                  <a:pt x="248033" y="41328"/>
                  <a:pt x="248477" y="40916"/>
                  <a:pt x="248477" y="40409"/>
                </a:cubicBezTo>
                <a:cubicBezTo>
                  <a:pt x="248508" y="39839"/>
                  <a:pt x="248065" y="39396"/>
                  <a:pt x="247526" y="39396"/>
                </a:cubicBezTo>
                <a:close/>
                <a:moveTo>
                  <a:pt x="231217" y="41169"/>
                </a:moveTo>
                <a:cubicBezTo>
                  <a:pt x="231059" y="41423"/>
                  <a:pt x="230900" y="41581"/>
                  <a:pt x="230900" y="41708"/>
                </a:cubicBezTo>
                <a:cubicBezTo>
                  <a:pt x="230845" y="41928"/>
                  <a:pt x="231005" y="42100"/>
                  <a:pt x="231193" y="42100"/>
                </a:cubicBezTo>
                <a:cubicBezTo>
                  <a:pt x="231222" y="42100"/>
                  <a:pt x="231251" y="42096"/>
                  <a:pt x="231280" y="42088"/>
                </a:cubicBezTo>
                <a:cubicBezTo>
                  <a:pt x="231439" y="42056"/>
                  <a:pt x="231629" y="41835"/>
                  <a:pt x="231597" y="41708"/>
                </a:cubicBezTo>
                <a:cubicBezTo>
                  <a:pt x="231597" y="41613"/>
                  <a:pt x="231407" y="41423"/>
                  <a:pt x="231217" y="41169"/>
                </a:cubicBezTo>
                <a:close/>
                <a:moveTo>
                  <a:pt x="269505" y="39333"/>
                </a:moveTo>
                <a:cubicBezTo>
                  <a:pt x="268270" y="39364"/>
                  <a:pt x="267668" y="40853"/>
                  <a:pt x="268555" y="41708"/>
                </a:cubicBezTo>
                <a:cubicBezTo>
                  <a:pt x="268838" y="41991"/>
                  <a:pt x="269182" y="42116"/>
                  <a:pt x="269518" y="42116"/>
                </a:cubicBezTo>
                <a:cubicBezTo>
                  <a:pt x="270236" y="42116"/>
                  <a:pt x="270920" y="41546"/>
                  <a:pt x="270898" y="40726"/>
                </a:cubicBezTo>
                <a:cubicBezTo>
                  <a:pt x="270898" y="39934"/>
                  <a:pt x="270265" y="39333"/>
                  <a:pt x="269505" y="39333"/>
                </a:cubicBezTo>
                <a:close/>
                <a:moveTo>
                  <a:pt x="240818" y="40627"/>
                </a:moveTo>
                <a:cubicBezTo>
                  <a:pt x="239755" y="40627"/>
                  <a:pt x="239735" y="42248"/>
                  <a:pt x="240815" y="42248"/>
                </a:cubicBezTo>
                <a:cubicBezTo>
                  <a:pt x="240835" y="42248"/>
                  <a:pt x="240855" y="42247"/>
                  <a:pt x="240876" y="42246"/>
                </a:cubicBezTo>
                <a:cubicBezTo>
                  <a:pt x="241889" y="42183"/>
                  <a:pt x="241921" y="40694"/>
                  <a:pt x="240908" y="40631"/>
                </a:cubicBezTo>
                <a:cubicBezTo>
                  <a:pt x="240877" y="40629"/>
                  <a:pt x="240847" y="40627"/>
                  <a:pt x="240818" y="40627"/>
                </a:cubicBezTo>
                <a:close/>
                <a:moveTo>
                  <a:pt x="259972" y="39744"/>
                </a:moveTo>
                <a:cubicBezTo>
                  <a:pt x="259276" y="39744"/>
                  <a:pt x="258706" y="40314"/>
                  <a:pt x="258706" y="41011"/>
                </a:cubicBezTo>
                <a:cubicBezTo>
                  <a:pt x="258706" y="41708"/>
                  <a:pt x="259276" y="42278"/>
                  <a:pt x="259972" y="42278"/>
                </a:cubicBezTo>
                <a:cubicBezTo>
                  <a:pt x="260669" y="42278"/>
                  <a:pt x="261239" y="41708"/>
                  <a:pt x="261239" y="41011"/>
                </a:cubicBezTo>
                <a:cubicBezTo>
                  <a:pt x="261239" y="40314"/>
                  <a:pt x="260669" y="39744"/>
                  <a:pt x="259972" y="39744"/>
                </a:cubicBezTo>
                <a:close/>
                <a:moveTo>
                  <a:pt x="250424" y="40124"/>
                </a:moveTo>
                <a:cubicBezTo>
                  <a:pt x="249830" y="40133"/>
                  <a:pt x="249363" y="40636"/>
                  <a:pt x="249332" y="41233"/>
                </a:cubicBezTo>
                <a:cubicBezTo>
                  <a:pt x="249332" y="41803"/>
                  <a:pt x="249838" y="42310"/>
                  <a:pt x="250440" y="42310"/>
                </a:cubicBezTo>
                <a:cubicBezTo>
                  <a:pt x="251042" y="42310"/>
                  <a:pt x="251517" y="41803"/>
                  <a:pt x="251517" y="41201"/>
                </a:cubicBezTo>
                <a:cubicBezTo>
                  <a:pt x="251517" y="40605"/>
                  <a:pt x="251019" y="40133"/>
                  <a:pt x="250424" y="40124"/>
                </a:cubicBezTo>
                <a:close/>
                <a:moveTo>
                  <a:pt x="234216" y="41959"/>
                </a:moveTo>
                <a:cubicBezTo>
                  <a:pt x="234198" y="41959"/>
                  <a:pt x="234180" y="41959"/>
                  <a:pt x="234162" y="41961"/>
                </a:cubicBezTo>
                <a:cubicBezTo>
                  <a:pt x="233814" y="41993"/>
                  <a:pt x="233560" y="42246"/>
                  <a:pt x="233560" y="42563"/>
                </a:cubicBezTo>
                <a:cubicBezTo>
                  <a:pt x="233592" y="42911"/>
                  <a:pt x="233877" y="43196"/>
                  <a:pt x="234225" y="43196"/>
                </a:cubicBezTo>
                <a:cubicBezTo>
                  <a:pt x="234574" y="43196"/>
                  <a:pt x="234827" y="42880"/>
                  <a:pt x="234795" y="42531"/>
                </a:cubicBezTo>
                <a:cubicBezTo>
                  <a:pt x="234795" y="42203"/>
                  <a:pt x="234514" y="41959"/>
                  <a:pt x="234216" y="41959"/>
                </a:cubicBezTo>
                <a:close/>
                <a:moveTo>
                  <a:pt x="262765" y="40535"/>
                </a:moveTo>
                <a:cubicBezTo>
                  <a:pt x="262033" y="40535"/>
                  <a:pt x="261461" y="41125"/>
                  <a:pt x="261461" y="41866"/>
                </a:cubicBezTo>
                <a:cubicBezTo>
                  <a:pt x="261461" y="42595"/>
                  <a:pt x="262063" y="43165"/>
                  <a:pt x="262759" y="43196"/>
                </a:cubicBezTo>
                <a:cubicBezTo>
                  <a:pt x="263519" y="43196"/>
                  <a:pt x="264121" y="42595"/>
                  <a:pt x="264121" y="41866"/>
                </a:cubicBezTo>
                <a:cubicBezTo>
                  <a:pt x="264121" y="41138"/>
                  <a:pt x="263551" y="40568"/>
                  <a:pt x="262854" y="40536"/>
                </a:cubicBezTo>
                <a:lnTo>
                  <a:pt x="262823" y="40536"/>
                </a:lnTo>
                <a:cubicBezTo>
                  <a:pt x="262803" y="40535"/>
                  <a:pt x="262784" y="40535"/>
                  <a:pt x="262765" y="40535"/>
                </a:cubicBezTo>
                <a:close/>
                <a:moveTo>
                  <a:pt x="253290" y="40884"/>
                </a:moveTo>
                <a:cubicBezTo>
                  <a:pt x="252625" y="40884"/>
                  <a:pt x="252118" y="41391"/>
                  <a:pt x="252087" y="42056"/>
                </a:cubicBezTo>
                <a:cubicBezTo>
                  <a:pt x="252087" y="42703"/>
                  <a:pt x="252625" y="43229"/>
                  <a:pt x="253266" y="43229"/>
                </a:cubicBezTo>
                <a:cubicBezTo>
                  <a:pt x="253285" y="43229"/>
                  <a:pt x="253303" y="43229"/>
                  <a:pt x="253322" y="43228"/>
                </a:cubicBezTo>
                <a:cubicBezTo>
                  <a:pt x="253955" y="43228"/>
                  <a:pt x="254462" y="42690"/>
                  <a:pt x="254462" y="42056"/>
                </a:cubicBezTo>
                <a:cubicBezTo>
                  <a:pt x="254462" y="41391"/>
                  <a:pt x="253924" y="40884"/>
                  <a:pt x="253290" y="40884"/>
                </a:cubicBezTo>
                <a:close/>
                <a:moveTo>
                  <a:pt x="280462" y="41328"/>
                </a:moveTo>
                <a:cubicBezTo>
                  <a:pt x="280494" y="41581"/>
                  <a:pt x="280589" y="41803"/>
                  <a:pt x="280684" y="42025"/>
                </a:cubicBezTo>
                <a:cubicBezTo>
                  <a:pt x="280811" y="42246"/>
                  <a:pt x="280969" y="42468"/>
                  <a:pt x="281127" y="42658"/>
                </a:cubicBezTo>
                <a:lnTo>
                  <a:pt x="279797" y="43260"/>
                </a:lnTo>
                <a:lnTo>
                  <a:pt x="279069" y="42088"/>
                </a:lnTo>
                <a:lnTo>
                  <a:pt x="280462" y="41328"/>
                </a:lnTo>
                <a:close/>
                <a:moveTo>
                  <a:pt x="243758" y="41391"/>
                </a:moveTo>
                <a:cubicBezTo>
                  <a:pt x="243219" y="41391"/>
                  <a:pt x="242808" y="41803"/>
                  <a:pt x="242776" y="42341"/>
                </a:cubicBezTo>
                <a:cubicBezTo>
                  <a:pt x="242744" y="42848"/>
                  <a:pt x="243156" y="43291"/>
                  <a:pt x="243694" y="43291"/>
                </a:cubicBezTo>
                <a:cubicBezTo>
                  <a:pt x="243714" y="43292"/>
                  <a:pt x="243733" y="43293"/>
                  <a:pt x="243753" y="43293"/>
                </a:cubicBezTo>
                <a:cubicBezTo>
                  <a:pt x="244264" y="43293"/>
                  <a:pt x="244676" y="42892"/>
                  <a:pt x="244676" y="42373"/>
                </a:cubicBezTo>
                <a:cubicBezTo>
                  <a:pt x="244676" y="41866"/>
                  <a:pt x="244265" y="41423"/>
                  <a:pt x="243758" y="41391"/>
                </a:cubicBezTo>
                <a:close/>
                <a:moveTo>
                  <a:pt x="227512" y="43196"/>
                </a:moveTo>
                <a:cubicBezTo>
                  <a:pt x="227322" y="43418"/>
                  <a:pt x="227132" y="43576"/>
                  <a:pt x="227132" y="43703"/>
                </a:cubicBezTo>
                <a:cubicBezTo>
                  <a:pt x="227132" y="43830"/>
                  <a:pt x="227322" y="43956"/>
                  <a:pt x="227448" y="44083"/>
                </a:cubicBezTo>
                <a:cubicBezTo>
                  <a:pt x="227575" y="43956"/>
                  <a:pt x="227765" y="43861"/>
                  <a:pt x="227797" y="43735"/>
                </a:cubicBezTo>
                <a:cubicBezTo>
                  <a:pt x="227828" y="43608"/>
                  <a:pt x="227670" y="43450"/>
                  <a:pt x="227512" y="43196"/>
                </a:cubicBezTo>
                <a:close/>
                <a:moveTo>
                  <a:pt x="265704" y="41296"/>
                </a:moveTo>
                <a:cubicBezTo>
                  <a:pt x="264469" y="41328"/>
                  <a:pt x="263899" y="42848"/>
                  <a:pt x="264786" y="43703"/>
                </a:cubicBezTo>
                <a:cubicBezTo>
                  <a:pt x="265067" y="43974"/>
                  <a:pt x="265409" y="44096"/>
                  <a:pt x="265744" y="44096"/>
                </a:cubicBezTo>
                <a:cubicBezTo>
                  <a:pt x="266464" y="44096"/>
                  <a:pt x="267151" y="43533"/>
                  <a:pt x="267130" y="42690"/>
                </a:cubicBezTo>
                <a:cubicBezTo>
                  <a:pt x="267099" y="41918"/>
                  <a:pt x="266496" y="41327"/>
                  <a:pt x="265762" y="41327"/>
                </a:cubicBezTo>
                <a:cubicBezTo>
                  <a:pt x="265743" y="41327"/>
                  <a:pt x="265724" y="41327"/>
                  <a:pt x="265704" y="41328"/>
                </a:cubicBezTo>
                <a:lnTo>
                  <a:pt x="265704" y="41296"/>
                </a:lnTo>
                <a:close/>
                <a:moveTo>
                  <a:pt x="283249" y="42405"/>
                </a:moveTo>
                <a:lnTo>
                  <a:pt x="283819" y="43513"/>
                </a:lnTo>
                <a:lnTo>
                  <a:pt x="282679" y="44210"/>
                </a:lnTo>
                <a:cubicBezTo>
                  <a:pt x="282457" y="43766"/>
                  <a:pt x="282172" y="43323"/>
                  <a:pt x="281951" y="42943"/>
                </a:cubicBezTo>
                <a:lnTo>
                  <a:pt x="283249" y="42405"/>
                </a:lnTo>
                <a:close/>
                <a:moveTo>
                  <a:pt x="256204" y="41739"/>
                </a:moveTo>
                <a:cubicBezTo>
                  <a:pt x="255507" y="41739"/>
                  <a:pt x="254937" y="42278"/>
                  <a:pt x="254937" y="42975"/>
                </a:cubicBezTo>
                <a:cubicBezTo>
                  <a:pt x="254937" y="43671"/>
                  <a:pt x="255475" y="44241"/>
                  <a:pt x="256172" y="44241"/>
                </a:cubicBezTo>
                <a:cubicBezTo>
                  <a:pt x="256191" y="44242"/>
                  <a:pt x="256209" y="44243"/>
                  <a:pt x="256227" y="44243"/>
                </a:cubicBezTo>
                <a:cubicBezTo>
                  <a:pt x="256899" y="44243"/>
                  <a:pt x="257439" y="43684"/>
                  <a:pt x="257439" y="43006"/>
                </a:cubicBezTo>
                <a:cubicBezTo>
                  <a:pt x="257471" y="42310"/>
                  <a:pt x="256900" y="41739"/>
                  <a:pt x="256204" y="41739"/>
                </a:cubicBezTo>
                <a:close/>
                <a:moveTo>
                  <a:pt x="246640" y="42120"/>
                </a:moveTo>
                <a:cubicBezTo>
                  <a:pt x="246038" y="42120"/>
                  <a:pt x="245563" y="42626"/>
                  <a:pt x="245595" y="43228"/>
                </a:cubicBezTo>
                <a:cubicBezTo>
                  <a:pt x="245563" y="43798"/>
                  <a:pt x="246038" y="44273"/>
                  <a:pt x="246608" y="44273"/>
                </a:cubicBezTo>
                <a:cubicBezTo>
                  <a:pt x="246627" y="44274"/>
                  <a:pt x="246646" y="44274"/>
                  <a:pt x="246665" y="44274"/>
                </a:cubicBezTo>
                <a:cubicBezTo>
                  <a:pt x="247241" y="44274"/>
                  <a:pt x="247717" y="43811"/>
                  <a:pt x="247748" y="43228"/>
                </a:cubicBezTo>
                <a:cubicBezTo>
                  <a:pt x="247716" y="42626"/>
                  <a:pt x="247241" y="42151"/>
                  <a:pt x="246640" y="42120"/>
                </a:cubicBezTo>
                <a:close/>
                <a:moveTo>
                  <a:pt x="237079" y="42688"/>
                </a:moveTo>
                <a:cubicBezTo>
                  <a:pt x="236632" y="42688"/>
                  <a:pt x="236284" y="43026"/>
                  <a:pt x="236284" y="43481"/>
                </a:cubicBezTo>
                <a:cubicBezTo>
                  <a:pt x="236284" y="43925"/>
                  <a:pt x="236632" y="44305"/>
                  <a:pt x="237107" y="44305"/>
                </a:cubicBezTo>
                <a:lnTo>
                  <a:pt x="237107" y="44273"/>
                </a:lnTo>
                <a:cubicBezTo>
                  <a:pt x="237519" y="44273"/>
                  <a:pt x="237867" y="43956"/>
                  <a:pt x="237899" y="43545"/>
                </a:cubicBezTo>
                <a:cubicBezTo>
                  <a:pt x="237899" y="43101"/>
                  <a:pt x="237582" y="42721"/>
                  <a:pt x="237139" y="42690"/>
                </a:cubicBezTo>
                <a:cubicBezTo>
                  <a:pt x="237119" y="42688"/>
                  <a:pt x="237099" y="42688"/>
                  <a:pt x="237079" y="42688"/>
                </a:cubicBezTo>
                <a:close/>
                <a:moveTo>
                  <a:pt x="230425" y="43956"/>
                </a:moveTo>
                <a:cubicBezTo>
                  <a:pt x="230077" y="43956"/>
                  <a:pt x="229823" y="44210"/>
                  <a:pt x="229792" y="44526"/>
                </a:cubicBezTo>
                <a:cubicBezTo>
                  <a:pt x="229760" y="44875"/>
                  <a:pt x="230045" y="45160"/>
                  <a:pt x="230393" y="45191"/>
                </a:cubicBezTo>
                <a:cubicBezTo>
                  <a:pt x="230742" y="45191"/>
                  <a:pt x="231027" y="44906"/>
                  <a:pt x="231027" y="44558"/>
                </a:cubicBezTo>
                <a:cubicBezTo>
                  <a:pt x="230995" y="44210"/>
                  <a:pt x="230742" y="43956"/>
                  <a:pt x="230425" y="43956"/>
                </a:cubicBezTo>
                <a:close/>
                <a:moveTo>
                  <a:pt x="258999" y="42530"/>
                </a:moveTo>
                <a:cubicBezTo>
                  <a:pt x="258326" y="42530"/>
                  <a:pt x="257755" y="43089"/>
                  <a:pt x="257724" y="43798"/>
                </a:cubicBezTo>
                <a:cubicBezTo>
                  <a:pt x="257692" y="44558"/>
                  <a:pt x="258262" y="45191"/>
                  <a:pt x="259022" y="45191"/>
                </a:cubicBezTo>
                <a:cubicBezTo>
                  <a:pt x="259782" y="45191"/>
                  <a:pt x="260384" y="44590"/>
                  <a:pt x="260384" y="43830"/>
                </a:cubicBezTo>
                <a:cubicBezTo>
                  <a:pt x="260384" y="43101"/>
                  <a:pt x="259782" y="42531"/>
                  <a:pt x="259054" y="42531"/>
                </a:cubicBezTo>
                <a:cubicBezTo>
                  <a:pt x="259035" y="42530"/>
                  <a:pt x="259017" y="42530"/>
                  <a:pt x="258999" y="42530"/>
                </a:cubicBezTo>
                <a:close/>
                <a:moveTo>
                  <a:pt x="239926" y="43418"/>
                </a:moveTo>
                <a:cubicBezTo>
                  <a:pt x="239419" y="43418"/>
                  <a:pt x="239007" y="43861"/>
                  <a:pt x="239007" y="44400"/>
                </a:cubicBezTo>
                <a:cubicBezTo>
                  <a:pt x="239039" y="44875"/>
                  <a:pt x="239451" y="45286"/>
                  <a:pt x="239926" y="45286"/>
                </a:cubicBezTo>
                <a:cubicBezTo>
                  <a:pt x="240464" y="45286"/>
                  <a:pt x="240908" y="44875"/>
                  <a:pt x="240908" y="44336"/>
                </a:cubicBezTo>
                <a:cubicBezTo>
                  <a:pt x="240876" y="43830"/>
                  <a:pt x="240464" y="43418"/>
                  <a:pt x="239926" y="43418"/>
                </a:cubicBezTo>
                <a:close/>
                <a:moveTo>
                  <a:pt x="277462" y="40197"/>
                </a:moveTo>
                <a:cubicBezTo>
                  <a:pt x="277510" y="40247"/>
                  <a:pt x="277549" y="40296"/>
                  <a:pt x="277549" y="40346"/>
                </a:cubicBezTo>
                <a:cubicBezTo>
                  <a:pt x="277580" y="41011"/>
                  <a:pt x="277929" y="41613"/>
                  <a:pt x="278499" y="41930"/>
                </a:cubicBezTo>
                <a:cubicBezTo>
                  <a:pt x="278443" y="41924"/>
                  <a:pt x="278386" y="41922"/>
                  <a:pt x="278330" y="41922"/>
                </a:cubicBezTo>
                <a:cubicBezTo>
                  <a:pt x="277724" y="41922"/>
                  <a:pt x="277142" y="42231"/>
                  <a:pt x="276852" y="42753"/>
                </a:cubicBezTo>
                <a:cubicBezTo>
                  <a:pt x="276757" y="42848"/>
                  <a:pt x="276662" y="42943"/>
                  <a:pt x="276567" y="43006"/>
                </a:cubicBezTo>
                <a:cubicBezTo>
                  <a:pt x="276599" y="43196"/>
                  <a:pt x="276662" y="43418"/>
                  <a:pt x="276725" y="43608"/>
                </a:cubicBezTo>
                <a:cubicBezTo>
                  <a:pt x="276884" y="43988"/>
                  <a:pt x="277042" y="44336"/>
                  <a:pt x="277200" y="44685"/>
                </a:cubicBezTo>
                <a:lnTo>
                  <a:pt x="276029" y="45286"/>
                </a:lnTo>
                <a:cubicBezTo>
                  <a:pt x="275775" y="44875"/>
                  <a:pt x="275459" y="44431"/>
                  <a:pt x="275174" y="43988"/>
                </a:cubicBezTo>
                <a:cubicBezTo>
                  <a:pt x="275775" y="43893"/>
                  <a:pt x="276409" y="43798"/>
                  <a:pt x="276567" y="43006"/>
                </a:cubicBezTo>
                <a:cubicBezTo>
                  <a:pt x="277010" y="42246"/>
                  <a:pt x="276535" y="41708"/>
                  <a:pt x="275997" y="41138"/>
                </a:cubicBezTo>
                <a:cubicBezTo>
                  <a:pt x="276662" y="41074"/>
                  <a:pt x="277200" y="40821"/>
                  <a:pt x="277454" y="40219"/>
                </a:cubicBezTo>
                <a:cubicBezTo>
                  <a:pt x="277457" y="40212"/>
                  <a:pt x="277460" y="40205"/>
                  <a:pt x="277462" y="40197"/>
                </a:cubicBezTo>
                <a:close/>
                <a:moveTo>
                  <a:pt x="249528" y="42974"/>
                </a:moveTo>
                <a:cubicBezTo>
                  <a:pt x="249516" y="42974"/>
                  <a:pt x="249503" y="42974"/>
                  <a:pt x="249490" y="42975"/>
                </a:cubicBezTo>
                <a:cubicBezTo>
                  <a:pt x="248825" y="43006"/>
                  <a:pt x="248318" y="43513"/>
                  <a:pt x="248318" y="44178"/>
                </a:cubicBezTo>
                <a:cubicBezTo>
                  <a:pt x="248318" y="44884"/>
                  <a:pt x="248910" y="45358"/>
                  <a:pt x="249528" y="45358"/>
                </a:cubicBezTo>
                <a:cubicBezTo>
                  <a:pt x="249826" y="45358"/>
                  <a:pt x="250130" y="45248"/>
                  <a:pt x="250377" y="45001"/>
                </a:cubicBezTo>
                <a:cubicBezTo>
                  <a:pt x="251096" y="44219"/>
                  <a:pt x="250549" y="42974"/>
                  <a:pt x="249528" y="42974"/>
                </a:cubicBezTo>
                <a:close/>
                <a:moveTo>
                  <a:pt x="223680" y="45350"/>
                </a:moveTo>
                <a:cubicBezTo>
                  <a:pt x="223553" y="45350"/>
                  <a:pt x="223331" y="45571"/>
                  <a:pt x="223331" y="45698"/>
                </a:cubicBezTo>
                <a:cubicBezTo>
                  <a:pt x="223363" y="45856"/>
                  <a:pt x="223490" y="46015"/>
                  <a:pt x="223648" y="46046"/>
                </a:cubicBezTo>
                <a:cubicBezTo>
                  <a:pt x="223806" y="46046"/>
                  <a:pt x="223965" y="45888"/>
                  <a:pt x="224281" y="45730"/>
                </a:cubicBezTo>
                <a:cubicBezTo>
                  <a:pt x="223996" y="45540"/>
                  <a:pt x="223870" y="45350"/>
                  <a:pt x="223680" y="45350"/>
                </a:cubicBezTo>
                <a:close/>
                <a:moveTo>
                  <a:pt x="279449" y="44400"/>
                </a:moveTo>
                <a:cubicBezTo>
                  <a:pt x="279671" y="44748"/>
                  <a:pt x="279892" y="45191"/>
                  <a:pt x="280146" y="45571"/>
                </a:cubicBezTo>
                <a:lnTo>
                  <a:pt x="278910" y="46236"/>
                </a:lnTo>
                <a:lnTo>
                  <a:pt x="278277" y="45001"/>
                </a:lnTo>
                <a:lnTo>
                  <a:pt x="279449" y="44400"/>
                </a:lnTo>
                <a:close/>
                <a:moveTo>
                  <a:pt x="252372" y="43735"/>
                </a:moveTo>
                <a:cubicBezTo>
                  <a:pt x="251707" y="43766"/>
                  <a:pt x="251168" y="44336"/>
                  <a:pt x="251168" y="45033"/>
                </a:cubicBezTo>
                <a:cubicBezTo>
                  <a:pt x="251168" y="45710"/>
                  <a:pt x="251707" y="46238"/>
                  <a:pt x="252377" y="46238"/>
                </a:cubicBezTo>
                <a:cubicBezTo>
                  <a:pt x="252396" y="46238"/>
                  <a:pt x="252416" y="46237"/>
                  <a:pt x="252435" y="46236"/>
                </a:cubicBezTo>
                <a:cubicBezTo>
                  <a:pt x="253164" y="46236"/>
                  <a:pt x="253702" y="45666"/>
                  <a:pt x="253702" y="44970"/>
                </a:cubicBezTo>
                <a:cubicBezTo>
                  <a:pt x="253670" y="44273"/>
                  <a:pt x="253069" y="43735"/>
                  <a:pt x="252372" y="43735"/>
                </a:cubicBezTo>
                <a:close/>
                <a:moveTo>
                  <a:pt x="242839" y="44115"/>
                </a:moveTo>
                <a:cubicBezTo>
                  <a:pt x="242269" y="44178"/>
                  <a:pt x="241794" y="44653"/>
                  <a:pt x="241794" y="45255"/>
                </a:cubicBezTo>
                <a:lnTo>
                  <a:pt x="241826" y="45255"/>
                </a:lnTo>
                <a:cubicBezTo>
                  <a:pt x="241857" y="45836"/>
                  <a:pt x="242331" y="46270"/>
                  <a:pt x="242906" y="46270"/>
                </a:cubicBezTo>
                <a:cubicBezTo>
                  <a:pt x="242926" y="46270"/>
                  <a:pt x="242946" y="46269"/>
                  <a:pt x="242966" y="46268"/>
                </a:cubicBezTo>
                <a:cubicBezTo>
                  <a:pt x="243536" y="46236"/>
                  <a:pt x="243979" y="45761"/>
                  <a:pt x="243948" y="45191"/>
                </a:cubicBezTo>
                <a:cubicBezTo>
                  <a:pt x="243948" y="44590"/>
                  <a:pt x="243441" y="44115"/>
                  <a:pt x="242839" y="44115"/>
                </a:cubicBezTo>
                <a:close/>
                <a:moveTo>
                  <a:pt x="233307" y="44685"/>
                </a:moveTo>
                <a:cubicBezTo>
                  <a:pt x="232864" y="44716"/>
                  <a:pt x="232515" y="45065"/>
                  <a:pt x="232515" y="45508"/>
                </a:cubicBezTo>
                <a:cubicBezTo>
                  <a:pt x="232547" y="45951"/>
                  <a:pt x="232895" y="46300"/>
                  <a:pt x="233307" y="46300"/>
                </a:cubicBezTo>
                <a:cubicBezTo>
                  <a:pt x="233750" y="46300"/>
                  <a:pt x="234130" y="45951"/>
                  <a:pt x="234099" y="45508"/>
                </a:cubicBezTo>
                <a:cubicBezTo>
                  <a:pt x="234099" y="45065"/>
                  <a:pt x="233750" y="44685"/>
                  <a:pt x="233307" y="44685"/>
                </a:cubicBezTo>
                <a:close/>
                <a:moveTo>
                  <a:pt x="282362" y="45223"/>
                </a:moveTo>
                <a:cubicBezTo>
                  <a:pt x="282584" y="45635"/>
                  <a:pt x="282806" y="46046"/>
                  <a:pt x="283027" y="46458"/>
                </a:cubicBezTo>
                <a:lnTo>
                  <a:pt x="281824" y="46997"/>
                </a:lnTo>
                <a:lnTo>
                  <a:pt x="281127" y="45888"/>
                </a:lnTo>
                <a:lnTo>
                  <a:pt x="282362" y="45223"/>
                </a:lnTo>
                <a:close/>
                <a:moveTo>
                  <a:pt x="226657" y="45951"/>
                </a:moveTo>
                <a:cubicBezTo>
                  <a:pt x="226308" y="45951"/>
                  <a:pt x="225991" y="46236"/>
                  <a:pt x="226023" y="46585"/>
                </a:cubicBezTo>
                <a:lnTo>
                  <a:pt x="225991" y="46585"/>
                </a:lnTo>
                <a:cubicBezTo>
                  <a:pt x="226023" y="46902"/>
                  <a:pt x="226276" y="47155"/>
                  <a:pt x="226593" y="47187"/>
                </a:cubicBezTo>
                <a:cubicBezTo>
                  <a:pt x="226942" y="47187"/>
                  <a:pt x="227227" y="46902"/>
                  <a:pt x="227227" y="46553"/>
                </a:cubicBezTo>
                <a:cubicBezTo>
                  <a:pt x="227227" y="46236"/>
                  <a:pt x="226973" y="45951"/>
                  <a:pt x="226657" y="45951"/>
                </a:cubicBezTo>
                <a:close/>
                <a:moveTo>
                  <a:pt x="255282" y="44525"/>
                </a:moveTo>
                <a:cubicBezTo>
                  <a:pt x="255262" y="44525"/>
                  <a:pt x="255242" y="44526"/>
                  <a:pt x="255222" y="44526"/>
                </a:cubicBezTo>
                <a:cubicBezTo>
                  <a:pt x="254494" y="44526"/>
                  <a:pt x="253924" y="45128"/>
                  <a:pt x="253924" y="45856"/>
                </a:cubicBezTo>
                <a:cubicBezTo>
                  <a:pt x="253924" y="46585"/>
                  <a:pt x="254525" y="47187"/>
                  <a:pt x="255285" y="47218"/>
                </a:cubicBezTo>
                <a:cubicBezTo>
                  <a:pt x="256014" y="47187"/>
                  <a:pt x="256615" y="46585"/>
                  <a:pt x="256615" y="45825"/>
                </a:cubicBezTo>
                <a:cubicBezTo>
                  <a:pt x="256585" y="45085"/>
                  <a:pt x="256014" y="44525"/>
                  <a:pt x="255282" y="44525"/>
                </a:cubicBezTo>
                <a:close/>
                <a:moveTo>
                  <a:pt x="272830" y="45160"/>
                </a:moveTo>
                <a:cubicBezTo>
                  <a:pt x="273020" y="45698"/>
                  <a:pt x="273210" y="46173"/>
                  <a:pt x="273400" y="46680"/>
                </a:cubicBezTo>
                <a:lnTo>
                  <a:pt x="272260" y="47250"/>
                </a:lnTo>
                <a:lnTo>
                  <a:pt x="271468" y="45983"/>
                </a:lnTo>
                <a:cubicBezTo>
                  <a:pt x="272038" y="45983"/>
                  <a:pt x="272545" y="45666"/>
                  <a:pt x="272830" y="45160"/>
                </a:cubicBezTo>
                <a:close/>
                <a:moveTo>
                  <a:pt x="236189" y="45413"/>
                </a:moveTo>
                <a:cubicBezTo>
                  <a:pt x="235651" y="45413"/>
                  <a:pt x="235239" y="45856"/>
                  <a:pt x="235239" y="46363"/>
                </a:cubicBezTo>
                <a:cubicBezTo>
                  <a:pt x="235239" y="46870"/>
                  <a:pt x="235651" y="47250"/>
                  <a:pt x="236157" y="47250"/>
                </a:cubicBezTo>
                <a:cubicBezTo>
                  <a:pt x="236177" y="47251"/>
                  <a:pt x="236197" y="47252"/>
                  <a:pt x="236216" y="47252"/>
                </a:cubicBezTo>
                <a:cubicBezTo>
                  <a:pt x="236695" y="47252"/>
                  <a:pt x="237076" y="46882"/>
                  <a:pt x="237076" y="46395"/>
                </a:cubicBezTo>
                <a:cubicBezTo>
                  <a:pt x="237107" y="45856"/>
                  <a:pt x="236696" y="45413"/>
                  <a:pt x="236189" y="45413"/>
                </a:cubicBezTo>
                <a:close/>
                <a:moveTo>
                  <a:pt x="245777" y="44968"/>
                </a:moveTo>
                <a:cubicBezTo>
                  <a:pt x="245759" y="44968"/>
                  <a:pt x="245740" y="44969"/>
                  <a:pt x="245721" y="44970"/>
                </a:cubicBezTo>
                <a:cubicBezTo>
                  <a:pt x="244676" y="44970"/>
                  <a:pt x="244170" y="46236"/>
                  <a:pt x="244898" y="46965"/>
                </a:cubicBezTo>
                <a:cubicBezTo>
                  <a:pt x="245134" y="47201"/>
                  <a:pt x="245427" y="47308"/>
                  <a:pt x="245716" y="47308"/>
                </a:cubicBezTo>
                <a:cubicBezTo>
                  <a:pt x="246315" y="47308"/>
                  <a:pt x="246893" y="46847"/>
                  <a:pt x="246893" y="46141"/>
                </a:cubicBezTo>
                <a:cubicBezTo>
                  <a:pt x="246924" y="45495"/>
                  <a:pt x="246416" y="44968"/>
                  <a:pt x="245777" y="44968"/>
                </a:cubicBezTo>
                <a:close/>
                <a:moveTo>
                  <a:pt x="248667" y="45730"/>
                </a:moveTo>
                <a:cubicBezTo>
                  <a:pt x="247970" y="45730"/>
                  <a:pt x="247400" y="46268"/>
                  <a:pt x="247368" y="46965"/>
                </a:cubicBezTo>
                <a:cubicBezTo>
                  <a:pt x="247368" y="47662"/>
                  <a:pt x="247938" y="48232"/>
                  <a:pt x="248635" y="48232"/>
                </a:cubicBezTo>
                <a:cubicBezTo>
                  <a:pt x="248653" y="48232"/>
                  <a:pt x="248672" y="48233"/>
                  <a:pt x="248690" y="48233"/>
                </a:cubicBezTo>
                <a:cubicBezTo>
                  <a:pt x="249361" y="48233"/>
                  <a:pt x="249902" y="47675"/>
                  <a:pt x="249902" y="46997"/>
                </a:cubicBezTo>
                <a:cubicBezTo>
                  <a:pt x="249902" y="46300"/>
                  <a:pt x="249363" y="45730"/>
                  <a:pt x="248667" y="45730"/>
                </a:cubicBezTo>
                <a:close/>
                <a:moveTo>
                  <a:pt x="275680" y="46395"/>
                </a:moveTo>
                <a:lnTo>
                  <a:pt x="276345" y="47567"/>
                </a:lnTo>
                <a:lnTo>
                  <a:pt x="275079" y="48263"/>
                </a:lnTo>
                <a:cubicBezTo>
                  <a:pt x="275015" y="48010"/>
                  <a:pt x="274920" y="47788"/>
                  <a:pt x="274857" y="47567"/>
                </a:cubicBezTo>
                <a:cubicBezTo>
                  <a:pt x="274730" y="47377"/>
                  <a:pt x="274603" y="47187"/>
                  <a:pt x="274477" y="47028"/>
                </a:cubicBezTo>
                <a:lnTo>
                  <a:pt x="275680" y="46395"/>
                </a:lnTo>
                <a:close/>
                <a:moveTo>
                  <a:pt x="219967" y="47301"/>
                </a:moveTo>
                <a:cubicBezTo>
                  <a:pt x="219938" y="47301"/>
                  <a:pt x="219909" y="47305"/>
                  <a:pt x="219879" y="47313"/>
                </a:cubicBezTo>
                <a:cubicBezTo>
                  <a:pt x="219689" y="47377"/>
                  <a:pt x="219594" y="47535"/>
                  <a:pt x="219531" y="47693"/>
                </a:cubicBezTo>
                <a:cubicBezTo>
                  <a:pt x="219531" y="47852"/>
                  <a:pt x="219721" y="48010"/>
                  <a:pt x="219943" y="48295"/>
                </a:cubicBezTo>
                <a:cubicBezTo>
                  <a:pt x="220133" y="47978"/>
                  <a:pt x="220291" y="47852"/>
                  <a:pt x="220291" y="47662"/>
                </a:cubicBezTo>
                <a:cubicBezTo>
                  <a:pt x="220318" y="47469"/>
                  <a:pt x="220155" y="47301"/>
                  <a:pt x="219967" y="47301"/>
                </a:cubicBezTo>
                <a:close/>
                <a:moveTo>
                  <a:pt x="229538" y="46711"/>
                </a:moveTo>
                <a:cubicBezTo>
                  <a:pt x="229063" y="46743"/>
                  <a:pt x="228747" y="47123"/>
                  <a:pt x="228778" y="47567"/>
                </a:cubicBezTo>
                <a:cubicBezTo>
                  <a:pt x="228778" y="47978"/>
                  <a:pt x="229127" y="48295"/>
                  <a:pt x="229570" y="48295"/>
                </a:cubicBezTo>
                <a:cubicBezTo>
                  <a:pt x="229982" y="48295"/>
                  <a:pt x="230330" y="47947"/>
                  <a:pt x="230330" y="47503"/>
                </a:cubicBezTo>
                <a:cubicBezTo>
                  <a:pt x="230330" y="47060"/>
                  <a:pt x="229950" y="46711"/>
                  <a:pt x="229538" y="46711"/>
                </a:cubicBezTo>
                <a:close/>
                <a:moveTo>
                  <a:pt x="239077" y="46235"/>
                </a:moveTo>
                <a:cubicBezTo>
                  <a:pt x="238530" y="46235"/>
                  <a:pt x="238057" y="46667"/>
                  <a:pt x="238057" y="47218"/>
                </a:cubicBezTo>
                <a:cubicBezTo>
                  <a:pt x="238026" y="47820"/>
                  <a:pt x="238501" y="48327"/>
                  <a:pt x="239102" y="48358"/>
                </a:cubicBezTo>
                <a:cubicBezTo>
                  <a:pt x="239672" y="48327"/>
                  <a:pt x="240179" y="47852"/>
                  <a:pt x="240179" y="47250"/>
                </a:cubicBezTo>
                <a:cubicBezTo>
                  <a:pt x="240179" y="46680"/>
                  <a:pt x="239704" y="46236"/>
                  <a:pt x="239134" y="46236"/>
                </a:cubicBezTo>
                <a:cubicBezTo>
                  <a:pt x="239115" y="46235"/>
                  <a:pt x="239096" y="46235"/>
                  <a:pt x="239077" y="46235"/>
                </a:cubicBezTo>
                <a:close/>
                <a:moveTo>
                  <a:pt x="266148" y="46553"/>
                </a:moveTo>
                <a:lnTo>
                  <a:pt x="266845" y="47788"/>
                </a:lnTo>
                <a:lnTo>
                  <a:pt x="265546" y="48485"/>
                </a:lnTo>
                <a:lnTo>
                  <a:pt x="264818" y="47187"/>
                </a:lnTo>
                <a:lnTo>
                  <a:pt x="266148" y="46553"/>
                </a:lnTo>
                <a:close/>
                <a:moveTo>
                  <a:pt x="278594" y="47250"/>
                </a:moveTo>
                <a:lnTo>
                  <a:pt x="279164" y="48453"/>
                </a:lnTo>
                <a:lnTo>
                  <a:pt x="278055" y="49023"/>
                </a:lnTo>
                <a:lnTo>
                  <a:pt x="277359" y="47915"/>
                </a:lnTo>
                <a:lnTo>
                  <a:pt x="278594" y="47250"/>
                </a:lnTo>
                <a:close/>
                <a:moveTo>
                  <a:pt x="269061" y="47377"/>
                </a:moveTo>
                <a:lnTo>
                  <a:pt x="269631" y="48643"/>
                </a:lnTo>
                <a:lnTo>
                  <a:pt x="268491" y="49245"/>
                </a:lnTo>
                <a:cubicBezTo>
                  <a:pt x="268270" y="48865"/>
                  <a:pt x="268016" y="48453"/>
                  <a:pt x="267763" y="48073"/>
                </a:cubicBezTo>
                <a:lnTo>
                  <a:pt x="269061" y="47377"/>
                </a:lnTo>
                <a:close/>
                <a:moveTo>
                  <a:pt x="251485" y="46553"/>
                </a:moveTo>
                <a:cubicBezTo>
                  <a:pt x="250725" y="46553"/>
                  <a:pt x="250123" y="47187"/>
                  <a:pt x="250155" y="47947"/>
                </a:cubicBezTo>
                <a:cubicBezTo>
                  <a:pt x="250155" y="48657"/>
                  <a:pt x="250727" y="49246"/>
                  <a:pt x="251459" y="49246"/>
                </a:cubicBezTo>
                <a:cubicBezTo>
                  <a:pt x="251478" y="49246"/>
                  <a:pt x="251498" y="49246"/>
                  <a:pt x="251517" y="49245"/>
                </a:cubicBezTo>
                <a:cubicBezTo>
                  <a:pt x="252245" y="49245"/>
                  <a:pt x="252847" y="48643"/>
                  <a:pt x="252847" y="47915"/>
                </a:cubicBezTo>
                <a:cubicBezTo>
                  <a:pt x="252815" y="47155"/>
                  <a:pt x="252213" y="46553"/>
                  <a:pt x="251485" y="46553"/>
                </a:cubicBezTo>
                <a:close/>
                <a:moveTo>
                  <a:pt x="232357" y="47408"/>
                </a:moveTo>
                <a:cubicBezTo>
                  <a:pt x="231850" y="47440"/>
                  <a:pt x="231439" y="47883"/>
                  <a:pt x="231470" y="48390"/>
                </a:cubicBezTo>
                <a:cubicBezTo>
                  <a:pt x="231501" y="48877"/>
                  <a:pt x="231882" y="49247"/>
                  <a:pt x="232361" y="49247"/>
                </a:cubicBezTo>
                <a:cubicBezTo>
                  <a:pt x="232381" y="49247"/>
                  <a:pt x="232401" y="49246"/>
                  <a:pt x="232420" y="49245"/>
                </a:cubicBezTo>
                <a:cubicBezTo>
                  <a:pt x="232895" y="49245"/>
                  <a:pt x="233307" y="48865"/>
                  <a:pt x="233339" y="48358"/>
                </a:cubicBezTo>
                <a:lnTo>
                  <a:pt x="233307" y="48358"/>
                </a:lnTo>
                <a:cubicBezTo>
                  <a:pt x="233307" y="47820"/>
                  <a:pt x="232895" y="47408"/>
                  <a:pt x="232357" y="47408"/>
                </a:cubicBezTo>
                <a:close/>
                <a:moveTo>
                  <a:pt x="222888" y="48010"/>
                </a:moveTo>
                <a:cubicBezTo>
                  <a:pt x="222540" y="48010"/>
                  <a:pt x="222255" y="48263"/>
                  <a:pt x="222223" y="48612"/>
                </a:cubicBezTo>
                <a:cubicBezTo>
                  <a:pt x="222191" y="48960"/>
                  <a:pt x="222476" y="49277"/>
                  <a:pt x="222825" y="49277"/>
                </a:cubicBezTo>
                <a:cubicBezTo>
                  <a:pt x="223168" y="49277"/>
                  <a:pt x="223481" y="49030"/>
                  <a:pt x="223489" y="48659"/>
                </a:cubicBezTo>
                <a:lnTo>
                  <a:pt x="223489" y="48659"/>
                </a:lnTo>
                <a:cubicBezTo>
                  <a:pt x="223490" y="48664"/>
                  <a:pt x="223490" y="48670"/>
                  <a:pt x="223490" y="48675"/>
                </a:cubicBezTo>
                <a:lnTo>
                  <a:pt x="223490" y="48643"/>
                </a:lnTo>
                <a:cubicBezTo>
                  <a:pt x="223490" y="48649"/>
                  <a:pt x="223490" y="48654"/>
                  <a:pt x="223489" y="48659"/>
                </a:cubicBezTo>
                <a:lnTo>
                  <a:pt x="223489" y="48659"/>
                </a:lnTo>
                <a:cubicBezTo>
                  <a:pt x="223482" y="48318"/>
                  <a:pt x="223231" y="48041"/>
                  <a:pt x="222888" y="48010"/>
                </a:cubicBezTo>
                <a:close/>
                <a:moveTo>
                  <a:pt x="241921" y="46965"/>
                </a:moveTo>
                <a:cubicBezTo>
                  <a:pt x="241288" y="46965"/>
                  <a:pt x="240781" y="47503"/>
                  <a:pt x="240781" y="48168"/>
                </a:cubicBezTo>
                <a:cubicBezTo>
                  <a:pt x="240781" y="48770"/>
                  <a:pt x="241288" y="49277"/>
                  <a:pt x="241921" y="49277"/>
                </a:cubicBezTo>
                <a:cubicBezTo>
                  <a:pt x="241940" y="49278"/>
                  <a:pt x="241959" y="49278"/>
                  <a:pt x="241977" y="49278"/>
                </a:cubicBezTo>
                <a:cubicBezTo>
                  <a:pt x="242586" y="49278"/>
                  <a:pt x="243093" y="48782"/>
                  <a:pt x="243093" y="48137"/>
                </a:cubicBezTo>
                <a:cubicBezTo>
                  <a:pt x="243124" y="47472"/>
                  <a:pt x="242586" y="46965"/>
                  <a:pt x="241921" y="46965"/>
                </a:cubicBezTo>
                <a:close/>
                <a:moveTo>
                  <a:pt x="281444" y="48200"/>
                </a:moveTo>
                <a:lnTo>
                  <a:pt x="282077" y="49340"/>
                </a:lnTo>
                <a:lnTo>
                  <a:pt x="280874" y="50005"/>
                </a:lnTo>
                <a:lnTo>
                  <a:pt x="280336" y="48802"/>
                </a:lnTo>
                <a:lnTo>
                  <a:pt x="281444" y="48200"/>
                </a:lnTo>
                <a:close/>
                <a:moveTo>
                  <a:pt x="216205" y="49268"/>
                </a:moveTo>
                <a:cubicBezTo>
                  <a:pt x="216184" y="49268"/>
                  <a:pt x="216163" y="49271"/>
                  <a:pt x="216142" y="49277"/>
                </a:cubicBezTo>
                <a:cubicBezTo>
                  <a:pt x="215984" y="49372"/>
                  <a:pt x="215826" y="49498"/>
                  <a:pt x="215762" y="49688"/>
                </a:cubicBezTo>
                <a:cubicBezTo>
                  <a:pt x="215677" y="49860"/>
                  <a:pt x="215875" y="50109"/>
                  <a:pt x="216077" y="50109"/>
                </a:cubicBezTo>
                <a:cubicBezTo>
                  <a:pt x="216099" y="50109"/>
                  <a:pt x="216121" y="50106"/>
                  <a:pt x="216142" y="50100"/>
                </a:cubicBezTo>
                <a:cubicBezTo>
                  <a:pt x="216301" y="50068"/>
                  <a:pt x="216427" y="49973"/>
                  <a:pt x="216554" y="49878"/>
                </a:cubicBezTo>
                <a:cubicBezTo>
                  <a:pt x="216583" y="49534"/>
                  <a:pt x="216404" y="49268"/>
                  <a:pt x="216205" y="49268"/>
                </a:cubicBezTo>
                <a:close/>
                <a:moveTo>
                  <a:pt x="271880" y="48422"/>
                </a:moveTo>
                <a:lnTo>
                  <a:pt x="272545" y="49562"/>
                </a:lnTo>
                <a:lnTo>
                  <a:pt x="271342" y="50195"/>
                </a:lnTo>
                <a:cubicBezTo>
                  <a:pt x="271152" y="49847"/>
                  <a:pt x="270930" y="49403"/>
                  <a:pt x="270740" y="49023"/>
                </a:cubicBezTo>
                <a:lnTo>
                  <a:pt x="271880" y="48422"/>
                </a:lnTo>
                <a:close/>
                <a:moveTo>
                  <a:pt x="244866" y="47725"/>
                </a:moveTo>
                <a:cubicBezTo>
                  <a:pt x="244170" y="47725"/>
                  <a:pt x="243599" y="48295"/>
                  <a:pt x="243599" y="48992"/>
                </a:cubicBezTo>
                <a:cubicBezTo>
                  <a:pt x="243599" y="49688"/>
                  <a:pt x="244170" y="50258"/>
                  <a:pt x="244866" y="50258"/>
                </a:cubicBezTo>
                <a:cubicBezTo>
                  <a:pt x="245563" y="50258"/>
                  <a:pt x="246133" y="49688"/>
                  <a:pt x="246133" y="48992"/>
                </a:cubicBezTo>
                <a:cubicBezTo>
                  <a:pt x="246133" y="48295"/>
                  <a:pt x="245563" y="47725"/>
                  <a:pt x="244866" y="47725"/>
                </a:cubicBezTo>
                <a:close/>
                <a:moveTo>
                  <a:pt x="225790" y="48705"/>
                </a:moveTo>
                <a:cubicBezTo>
                  <a:pt x="225773" y="48705"/>
                  <a:pt x="225755" y="48705"/>
                  <a:pt x="225738" y="48707"/>
                </a:cubicBezTo>
                <a:cubicBezTo>
                  <a:pt x="225326" y="48707"/>
                  <a:pt x="224978" y="49055"/>
                  <a:pt x="224978" y="49498"/>
                </a:cubicBezTo>
                <a:cubicBezTo>
                  <a:pt x="224978" y="49942"/>
                  <a:pt x="225326" y="50290"/>
                  <a:pt x="225801" y="50290"/>
                </a:cubicBezTo>
                <a:cubicBezTo>
                  <a:pt x="226213" y="50290"/>
                  <a:pt x="226562" y="49910"/>
                  <a:pt x="226530" y="49498"/>
                </a:cubicBezTo>
                <a:cubicBezTo>
                  <a:pt x="226560" y="49072"/>
                  <a:pt x="226211" y="48705"/>
                  <a:pt x="225790" y="48705"/>
                </a:cubicBezTo>
                <a:close/>
                <a:moveTo>
                  <a:pt x="235309" y="48230"/>
                </a:moveTo>
                <a:cubicBezTo>
                  <a:pt x="234732" y="48230"/>
                  <a:pt x="234257" y="48694"/>
                  <a:pt x="234257" y="49277"/>
                </a:cubicBezTo>
                <a:cubicBezTo>
                  <a:pt x="234257" y="49847"/>
                  <a:pt x="234732" y="50290"/>
                  <a:pt x="235302" y="50322"/>
                </a:cubicBezTo>
                <a:cubicBezTo>
                  <a:pt x="235872" y="50322"/>
                  <a:pt x="236347" y="49878"/>
                  <a:pt x="236347" y="49308"/>
                </a:cubicBezTo>
                <a:cubicBezTo>
                  <a:pt x="236379" y="48738"/>
                  <a:pt x="235936" y="48263"/>
                  <a:pt x="235366" y="48232"/>
                </a:cubicBezTo>
                <a:cubicBezTo>
                  <a:pt x="235346" y="48231"/>
                  <a:pt x="235328" y="48230"/>
                  <a:pt x="235309" y="48230"/>
                </a:cubicBezTo>
                <a:close/>
                <a:moveTo>
                  <a:pt x="262379" y="48612"/>
                </a:moveTo>
                <a:cubicBezTo>
                  <a:pt x="262538" y="48928"/>
                  <a:pt x="262759" y="49372"/>
                  <a:pt x="262949" y="49783"/>
                </a:cubicBezTo>
                <a:lnTo>
                  <a:pt x="261809" y="50480"/>
                </a:lnTo>
                <a:lnTo>
                  <a:pt x="261081" y="49182"/>
                </a:lnTo>
                <a:lnTo>
                  <a:pt x="262379" y="48612"/>
                </a:lnTo>
                <a:close/>
                <a:moveTo>
                  <a:pt x="284389" y="49055"/>
                </a:moveTo>
                <a:cubicBezTo>
                  <a:pt x="284579" y="49435"/>
                  <a:pt x="284801" y="49847"/>
                  <a:pt x="285023" y="50227"/>
                </a:cubicBezTo>
                <a:lnTo>
                  <a:pt x="283819" y="50892"/>
                </a:lnTo>
                <a:lnTo>
                  <a:pt x="283819" y="50860"/>
                </a:lnTo>
                <a:cubicBezTo>
                  <a:pt x="283598" y="50448"/>
                  <a:pt x="283376" y="50068"/>
                  <a:pt x="283186" y="49688"/>
                </a:cubicBezTo>
                <a:lnTo>
                  <a:pt x="284389" y="49055"/>
                </a:lnTo>
                <a:close/>
                <a:moveTo>
                  <a:pt x="274794" y="49245"/>
                </a:moveTo>
                <a:cubicBezTo>
                  <a:pt x="274984" y="49593"/>
                  <a:pt x="275174" y="50005"/>
                  <a:pt x="275364" y="50417"/>
                </a:cubicBezTo>
                <a:lnTo>
                  <a:pt x="274255" y="51018"/>
                </a:lnTo>
                <a:lnTo>
                  <a:pt x="273590" y="49878"/>
                </a:lnTo>
                <a:lnTo>
                  <a:pt x="274794" y="49245"/>
                </a:lnTo>
                <a:close/>
                <a:moveTo>
                  <a:pt x="228652" y="49403"/>
                </a:moveTo>
                <a:cubicBezTo>
                  <a:pt x="228113" y="49403"/>
                  <a:pt x="227702" y="49815"/>
                  <a:pt x="227670" y="50353"/>
                </a:cubicBezTo>
                <a:cubicBezTo>
                  <a:pt x="227700" y="50842"/>
                  <a:pt x="228113" y="51242"/>
                  <a:pt x="228597" y="51242"/>
                </a:cubicBezTo>
                <a:cubicBezTo>
                  <a:pt x="228615" y="51242"/>
                  <a:pt x="228633" y="51241"/>
                  <a:pt x="228652" y="51240"/>
                </a:cubicBezTo>
                <a:cubicBezTo>
                  <a:pt x="229158" y="51240"/>
                  <a:pt x="229538" y="50828"/>
                  <a:pt x="229538" y="50322"/>
                </a:cubicBezTo>
                <a:cubicBezTo>
                  <a:pt x="229538" y="49815"/>
                  <a:pt x="229127" y="49435"/>
                  <a:pt x="228652" y="49403"/>
                </a:cubicBezTo>
                <a:close/>
                <a:moveTo>
                  <a:pt x="238152" y="48960"/>
                </a:moveTo>
                <a:cubicBezTo>
                  <a:pt x="237519" y="48960"/>
                  <a:pt x="237012" y="49498"/>
                  <a:pt x="237012" y="50132"/>
                </a:cubicBezTo>
                <a:cubicBezTo>
                  <a:pt x="237012" y="50765"/>
                  <a:pt x="237519" y="51272"/>
                  <a:pt x="238152" y="51272"/>
                </a:cubicBezTo>
                <a:cubicBezTo>
                  <a:pt x="238786" y="51272"/>
                  <a:pt x="239324" y="50765"/>
                  <a:pt x="239324" y="50132"/>
                </a:cubicBezTo>
                <a:cubicBezTo>
                  <a:pt x="239324" y="49498"/>
                  <a:pt x="238817" y="48960"/>
                  <a:pt x="238152" y="48960"/>
                </a:cubicBezTo>
                <a:close/>
                <a:moveTo>
                  <a:pt x="265261" y="49467"/>
                </a:moveTo>
                <a:lnTo>
                  <a:pt x="265894" y="50733"/>
                </a:lnTo>
                <a:lnTo>
                  <a:pt x="264723" y="51272"/>
                </a:lnTo>
                <a:lnTo>
                  <a:pt x="264089" y="50163"/>
                </a:lnTo>
                <a:lnTo>
                  <a:pt x="265261" y="49467"/>
                </a:lnTo>
                <a:close/>
                <a:moveTo>
                  <a:pt x="247716" y="48548"/>
                </a:moveTo>
                <a:cubicBezTo>
                  <a:pt x="246988" y="48548"/>
                  <a:pt x="246355" y="49118"/>
                  <a:pt x="246323" y="49878"/>
                </a:cubicBezTo>
                <a:cubicBezTo>
                  <a:pt x="246323" y="50638"/>
                  <a:pt x="246925" y="51240"/>
                  <a:pt x="247685" y="51272"/>
                </a:cubicBezTo>
                <a:cubicBezTo>
                  <a:pt x="247703" y="51273"/>
                  <a:pt x="247721" y="51273"/>
                  <a:pt x="247739" y="51273"/>
                </a:cubicBezTo>
                <a:cubicBezTo>
                  <a:pt x="248475" y="51273"/>
                  <a:pt x="249078" y="50652"/>
                  <a:pt x="249078" y="49910"/>
                </a:cubicBezTo>
                <a:cubicBezTo>
                  <a:pt x="249078" y="49150"/>
                  <a:pt x="248477" y="48548"/>
                  <a:pt x="247716" y="48548"/>
                </a:cubicBezTo>
                <a:close/>
                <a:moveTo>
                  <a:pt x="219088" y="50005"/>
                </a:moveTo>
                <a:cubicBezTo>
                  <a:pt x="218771" y="50005"/>
                  <a:pt x="218486" y="50258"/>
                  <a:pt x="218423" y="50575"/>
                </a:cubicBezTo>
                <a:lnTo>
                  <a:pt x="218423" y="50607"/>
                </a:lnTo>
                <a:cubicBezTo>
                  <a:pt x="218423" y="50987"/>
                  <a:pt x="218708" y="51272"/>
                  <a:pt x="219088" y="51272"/>
                </a:cubicBezTo>
                <a:cubicBezTo>
                  <a:pt x="219104" y="51273"/>
                  <a:pt x="219120" y="51274"/>
                  <a:pt x="219136" y="51274"/>
                </a:cubicBezTo>
                <a:cubicBezTo>
                  <a:pt x="219462" y="51274"/>
                  <a:pt x="219720" y="50972"/>
                  <a:pt x="219689" y="50670"/>
                </a:cubicBezTo>
                <a:cubicBezTo>
                  <a:pt x="219689" y="50322"/>
                  <a:pt x="219436" y="50037"/>
                  <a:pt x="219088" y="50005"/>
                </a:cubicBezTo>
                <a:close/>
                <a:moveTo>
                  <a:pt x="277675" y="50227"/>
                </a:moveTo>
                <a:cubicBezTo>
                  <a:pt x="277865" y="50543"/>
                  <a:pt x="278087" y="50923"/>
                  <a:pt x="278309" y="51335"/>
                </a:cubicBezTo>
                <a:lnTo>
                  <a:pt x="277105" y="51969"/>
                </a:lnTo>
                <a:lnTo>
                  <a:pt x="276535" y="50797"/>
                </a:lnTo>
                <a:lnTo>
                  <a:pt x="277675" y="50227"/>
                </a:lnTo>
                <a:close/>
                <a:moveTo>
                  <a:pt x="212406" y="51299"/>
                </a:moveTo>
                <a:cubicBezTo>
                  <a:pt x="212184" y="51299"/>
                  <a:pt x="212023" y="51454"/>
                  <a:pt x="211994" y="51715"/>
                </a:cubicBezTo>
                <a:cubicBezTo>
                  <a:pt x="211966" y="51962"/>
                  <a:pt x="212129" y="52209"/>
                  <a:pt x="212338" y="52209"/>
                </a:cubicBezTo>
                <a:cubicBezTo>
                  <a:pt x="212370" y="52209"/>
                  <a:pt x="212403" y="52203"/>
                  <a:pt x="212437" y="52190"/>
                </a:cubicBezTo>
                <a:cubicBezTo>
                  <a:pt x="212627" y="52159"/>
                  <a:pt x="212785" y="51969"/>
                  <a:pt x="213070" y="51779"/>
                </a:cubicBezTo>
                <a:cubicBezTo>
                  <a:pt x="212817" y="51557"/>
                  <a:pt x="212659" y="51367"/>
                  <a:pt x="212469" y="51303"/>
                </a:cubicBezTo>
                <a:cubicBezTo>
                  <a:pt x="212447" y="51301"/>
                  <a:pt x="212426" y="51299"/>
                  <a:pt x="212406" y="51299"/>
                </a:cubicBezTo>
                <a:close/>
                <a:moveTo>
                  <a:pt x="268143" y="50448"/>
                </a:moveTo>
                <a:cubicBezTo>
                  <a:pt x="268333" y="50797"/>
                  <a:pt x="268555" y="51177"/>
                  <a:pt x="268776" y="51588"/>
                </a:cubicBezTo>
                <a:lnTo>
                  <a:pt x="267605" y="52222"/>
                </a:lnTo>
                <a:lnTo>
                  <a:pt x="266940" y="51018"/>
                </a:lnTo>
                <a:lnTo>
                  <a:pt x="268143" y="50448"/>
                </a:lnTo>
                <a:close/>
                <a:moveTo>
                  <a:pt x="221994" y="50668"/>
                </a:moveTo>
                <a:cubicBezTo>
                  <a:pt x="221975" y="50668"/>
                  <a:pt x="221957" y="50669"/>
                  <a:pt x="221938" y="50670"/>
                </a:cubicBezTo>
                <a:cubicBezTo>
                  <a:pt x="221526" y="50702"/>
                  <a:pt x="221209" y="51050"/>
                  <a:pt x="221209" y="51462"/>
                </a:cubicBezTo>
                <a:cubicBezTo>
                  <a:pt x="221178" y="51905"/>
                  <a:pt x="221558" y="52254"/>
                  <a:pt x="222001" y="52254"/>
                </a:cubicBezTo>
                <a:cubicBezTo>
                  <a:pt x="222445" y="52254"/>
                  <a:pt x="222793" y="51874"/>
                  <a:pt x="222793" y="51430"/>
                </a:cubicBezTo>
                <a:cubicBezTo>
                  <a:pt x="222763" y="51006"/>
                  <a:pt x="222413" y="50668"/>
                  <a:pt x="221994" y="50668"/>
                </a:cubicBezTo>
                <a:close/>
                <a:moveTo>
                  <a:pt x="231591" y="50225"/>
                </a:moveTo>
                <a:cubicBezTo>
                  <a:pt x="231572" y="50225"/>
                  <a:pt x="231553" y="50226"/>
                  <a:pt x="231534" y="50227"/>
                </a:cubicBezTo>
                <a:cubicBezTo>
                  <a:pt x="230932" y="50227"/>
                  <a:pt x="230488" y="50702"/>
                  <a:pt x="230488" y="51272"/>
                </a:cubicBezTo>
                <a:cubicBezTo>
                  <a:pt x="230488" y="51842"/>
                  <a:pt x="230964" y="52317"/>
                  <a:pt x="231534" y="52317"/>
                </a:cubicBezTo>
                <a:cubicBezTo>
                  <a:pt x="232135" y="52317"/>
                  <a:pt x="232610" y="51810"/>
                  <a:pt x="232610" y="51240"/>
                </a:cubicBezTo>
                <a:cubicBezTo>
                  <a:pt x="232580" y="50659"/>
                  <a:pt x="232135" y="50225"/>
                  <a:pt x="231591" y="50225"/>
                </a:cubicBezTo>
                <a:close/>
                <a:moveTo>
                  <a:pt x="241153" y="49782"/>
                </a:moveTo>
                <a:cubicBezTo>
                  <a:pt x="241135" y="49782"/>
                  <a:pt x="241116" y="49783"/>
                  <a:pt x="241098" y="49783"/>
                </a:cubicBezTo>
                <a:cubicBezTo>
                  <a:pt x="241079" y="49783"/>
                  <a:pt x="241061" y="49782"/>
                  <a:pt x="241043" y="49782"/>
                </a:cubicBezTo>
                <a:cubicBezTo>
                  <a:pt x="240341" y="49782"/>
                  <a:pt x="239799" y="50372"/>
                  <a:pt x="239799" y="51082"/>
                </a:cubicBezTo>
                <a:cubicBezTo>
                  <a:pt x="239831" y="51747"/>
                  <a:pt x="240369" y="52317"/>
                  <a:pt x="241066" y="52349"/>
                </a:cubicBezTo>
                <a:cubicBezTo>
                  <a:pt x="241794" y="52349"/>
                  <a:pt x="242364" y="51747"/>
                  <a:pt x="242364" y="51018"/>
                </a:cubicBezTo>
                <a:cubicBezTo>
                  <a:pt x="242364" y="50340"/>
                  <a:pt x="241824" y="49782"/>
                  <a:pt x="241153" y="49782"/>
                </a:cubicBezTo>
                <a:close/>
                <a:moveTo>
                  <a:pt x="258611" y="50607"/>
                </a:moveTo>
                <a:cubicBezTo>
                  <a:pt x="258769" y="50987"/>
                  <a:pt x="258959" y="51367"/>
                  <a:pt x="259149" y="51779"/>
                </a:cubicBezTo>
                <a:lnTo>
                  <a:pt x="258041" y="52444"/>
                </a:lnTo>
                <a:lnTo>
                  <a:pt x="257312" y="51177"/>
                </a:lnTo>
                <a:lnTo>
                  <a:pt x="258611" y="50607"/>
                </a:lnTo>
                <a:close/>
                <a:moveTo>
                  <a:pt x="280589" y="51018"/>
                </a:moveTo>
                <a:lnTo>
                  <a:pt x="281159" y="52222"/>
                </a:lnTo>
                <a:lnTo>
                  <a:pt x="280051" y="52855"/>
                </a:lnTo>
                <a:lnTo>
                  <a:pt x="279417" y="51684"/>
                </a:lnTo>
                <a:lnTo>
                  <a:pt x="280589" y="51018"/>
                </a:lnTo>
                <a:close/>
                <a:moveTo>
                  <a:pt x="271025" y="51240"/>
                </a:moveTo>
                <a:lnTo>
                  <a:pt x="271627" y="52444"/>
                </a:lnTo>
                <a:lnTo>
                  <a:pt x="270518" y="53014"/>
                </a:lnTo>
                <a:cubicBezTo>
                  <a:pt x="270296" y="52634"/>
                  <a:pt x="270075" y="52254"/>
                  <a:pt x="269853" y="51874"/>
                </a:cubicBezTo>
                <a:lnTo>
                  <a:pt x="271025" y="51240"/>
                </a:lnTo>
                <a:close/>
                <a:moveTo>
                  <a:pt x="205977" y="52570"/>
                </a:moveTo>
                <a:lnTo>
                  <a:pt x="205407" y="52792"/>
                </a:lnTo>
                <a:cubicBezTo>
                  <a:pt x="205561" y="53005"/>
                  <a:pt x="205669" y="53111"/>
                  <a:pt x="205772" y="53111"/>
                </a:cubicBezTo>
                <a:cubicBezTo>
                  <a:pt x="205838" y="53111"/>
                  <a:pt x="205903" y="53068"/>
                  <a:pt x="205977" y="52982"/>
                </a:cubicBezTo>
                <a:cubicBezTo>
                  <a:pt x="206008" y="52919"/>
                  <a:pt x="205977" y="52760"/>
                  <a:pt x="205977" y="52570"/>
                </a:cubicBezTo>
                <a:close/>
                <a:moveTo>
                  <a:pt x="261492" y="51493"/>
                </a:moveTo>
                <a:lnTo>
                  <a:pt x="262126" y="52729"/>
                </a:lnTo>
                <a:lnTo>
                  <a:pt x="260954" y="53267"/>
                </a:lnTo>
                <a:lnTo>
                  <a:pt x="260352" y="52159"/>
                </a:lnTo>
                <a:lnTo>
                  <a:pt x="261492" y="51493"/>
                </a:lnTo>
                <a:close/>
                <a:moveTo>
                  <a:pt x="215336" y="51966"/>
                </a:moveTo>
                <a:cubicBezTo>
                  <a:pt x="215320" y="51966"/>
                  <a:pt x="215303" y="51967"/>
                  <a:pt x="215287" y="51969"/>
                </a:cubicBezTo>
                <a:cubicBezTo>
                  <a:pt x="214907" y="51969"/>
                  <a:pt x="214622" y="52285"/>
                  <a:pt x="214654" y="52665"/>
                </a:cubicBezTo>
                <a:cubicBezTo>
                  <a:pt x="214654" y="52982"/>
                  <a:pt x="214939" y="53267"/>
                  <a:pt x="215287" y="53267"/>
                </a:cubicBezTo>
                <a:cubicBezTo>
                  <a:pt x="215303" y="53268"/>
                  <a:pt x="215320" y="53269"/>
                  <a:pt x="215336" y="53269"/>
                </a:cubicBezTo>
                <a:cubicBezTo>
                  <a:pt x="215664" y="53269"/>
                  <a:pt x="215952" y="52964"/>
                  <a:pt x="215952" y="52602"/>
                </a:cubicBezTo>
                <a:cubicBezTo>
                  <a:pt x="215952" y="52270"/>
                  <a:pt x="215664" y="51966"/>
                  <a:pt x="215336" y="51966"/>
                </a:cubicBezTo>
                <a:close/>
                <a:moveTo>
                  <a:pt x="234384" y="50955"/>
                </a:moveTo>
                <a:cubicBezTo>
                  <a:pt x="233339" y="50955"/>
                  <a:pt x="232800" y="52222"/>
                  <a:pt x="233560" y="52982"/>
                </a:cubicBezTo>
                <a:cubicBezTo>
                  <a:pt x="233796" y="53217"/>
                  <a:pt x="234090" y="53324"/>
                  <a:pt x="234381" y="53324"/>
                </a:cubicBezTo>
                <a:cubicBezTo>
                  <a:pt x="234992" y="53324"/>
                  <a:pt x="235587" y="52856"/>
                  <a:pt x="235587" y="52127"/>
                </a:cubicBezTo>
                <a:cubicBezTo>
                  <a:pt x="235587" y="51493"/>
                  <a:pt x="235049" y="50955"/>
                  <a:pt x="234384" y="50955"/>
                </a:cubicBezTo>
                <a:close/>
                <a:moveTo>
                  <a:pt x="224804" y="51487"/>
                </a:moveTo>
                <a:cubicBezTo>
                  <a:pt x="224345" y="51487"/>
                  <a:pt x="223962" y="51847"/>
                  <a:pt x="223933" y="52317"/>
                </a:cubicBezTo>
                <a:cubicBezTo>
                  <a:pt x="223870" y="52824"/>
                  <a:pt x="224250" y="53299"/>
                  <a:pt x="224788" y="53330"/>
                </a:cubicBezTo>
                <a:cubicBezTo>
                  <a:pt x="224808" y="53332"/>
                  <a:pt x="224827" y="53332"/>
                  <a:pt x="224847" y="53332"/>
                </a:cubicBezTo>
                <a:cubicBezTo>
                  <a:pt x="225326" y="53332"/>
                  <a:pt x="225709" y="52963"/>
                  <a:pt x="225770" y="52507"/>
                </a:cubicBezTo>
                <a:cubicBezTo>
                  <a:pt x="225833" y="51969"/>
                  <a:pt x="225421" y="51525"/>
                  <a:pt x="224915" y="51493"/>
                </a:cubicBezTo>
                <a:cubicBezTo>
                  <a:pt x="224878" y="51489"/>
                  <a:pt x="224841" y="51487"/>
                  <a:pt x="224804" y="51487"/>
                </a:cubicBezTo>
                <a:close/>
                <a:moveTo>
                  <a:pt x="251935" y="51290"/>
                </a:moveTo>
                <a:cubicBezTo>
                  <a:pt x="252117" y="51825"/>
                  <a:pt x="252061" y="52480"/>
                  <a:pt x="252593" y="52887"/>
                </a:cubicBezTo>
                <a:lnTo>
                  <a:pt x="251390" y="53552"/>
                </a:lnTo>
                <a:lnTo>
                  <a:pt x="250598" y="52285"/>
                </a:lnTo>
                <a:cubicBezTo>
                  <a:pt x="251168" y="52159"/>
                  <a:pt x="251802" y="52032"/>
                  <a:pt x="251928" y="51303"/>
                </a:cubicBezTo>
                <a:cubicBezTo>
                  <a:pt x="251931" y="51299"/>
                  <a:pt x="251933" y="51295"/>
                  <a:pt x="251935" y="51290"/>
                </a:cubicBezTo>
                <a:close/>
                <a:moveTo>
                  <a:pt x="283502" y="51969"/>
                </a:moveTo>
                <a:lnTo>
                  <a:pt x="284104" y="53077"/>
                </a:lnTo>
                <a:lnTo>
                  <a:pt x="282964" y="53647"/>
                </a:lnTo>
                <a:cubicBezTo>
                  <a:pt x="282774" y="53330"/>
                  <a:pt x="282584" y="52982"/>
                  <a:pt x="282362" y="52602"/>
                </a:cubicBezTo>
                <a:lnTo>
                  <a:pt x="283502" y="51969"/>
                </a:lnTo>
                <a:close/>
                <a:moveTo>
                  <a:pt x="273907" y="52222"/>
                </a:moveTo>
                <a:lnTo>
                  <a:pt x="274540" y="53362"/>
                </a:lnTo>
                <a:lnTo>
                  <a:pt x="273368" y="54027"/>
                </a:lnTo>
                <a:lnTo>
                  <a:pt x="273368" y="53995"/>
                </a:lnTo>
                <a:cubicBezTo>
                  <a:pt x="273178" y="53615"/>
                  <a:pt x="272988" y="53204"/>
                  <a:pt x="272798" y="52824"/>
                </a:cubicBezTo>
                <a:lnTo>
                  <a:pt x="273907" y="52222"/>
                </a:lnTo>
                <a:close/>
                <a:moveTo>
                  <a:pt x="264343" y="52444"/>
                </a:moveTo>
                <a:lnTo>
                  <a:pt x="264913" y="53584"/>
                </a:lnTo>
                <a:lnTo>
                  <a:pt x="263804" y="54217"/>
                </a:lnTo>
                <a:cubicBezTo>
                  <a:pt x="263614" y="53837"/>
                  <a:pt x="263361" y="53425"/>
                  <a:pt x="263171" y="53014"/>
                </a:cubicBezTo>
                <a:lnTo>
                  <a:pt x="264343" y="52444"/>
                </a:lnTo>
                <a:close/>
                <a:moveTo>
                  <a:pt x="208691" y="53264"/>
                </a:moveTo>
                <a:cubicBezTo>
                  <a:pt x="208673" y="53264"/>
                  <a:pt x="208655" y="53265"/>
                  <a:pt x="208637" y="53267"/>
                </a:cubicBezTo>
                <a:lnTo>
                  <a:pt x="208668" y="53267"/>
                </a:lnTo>
                <a:cubicBezTo>
                  <a:pt x="208383" y="53299"/>
                  <a:pt x="208193" y="53520"/>
                  <a:pt x="208193" y="53774"/>
                </a:cubicBezTo>
                <a:cubicBezTo>
                  <a:pt x="208193" y="54059"/>
                  <a:pt x="208447" y="54249"/>
                  <a:pt x="208700" y="54249"/>
                </a:cubicBezTo>
                <a:cubicBezTo>
                  <a:pt x="208985" y="54249"/>
                  <a:pt x="209207" y="53995"/>
                  <a:pt x="209175" y="53742"/>
                </a:cubicBezTo>
                <a:cubicBezTo>
                  <a:pt x="209175" y="53475"/>
                  <a:pt x="208953" y="53264"/>
                  <a:pt x="208691" y="53264"/>
                </a:cubicBezTo>
                <a:close/>
                <a:moveTo>
                  <a:pt x="218253" y="52663"/>
                </a:moveTo>
                <a:cubicBezTo>
                  <a:pt x="218235" y="52663"/>
                  <a:pt x="218218" y="52664"/>
                  <a:pt x="218201" y="52665"/>
                </a:cubicBezTo>
                <a:cubicBezTo>
                  <a:pt x="217758" y="52665"/>
                  <a:pt x="217409" y="53014"/>
                  <a:pt x="217409" y="53457"/>
                </a:cubicBezTo>
                <a:cubicBezTo>
                  <a:pt x="217409" y="53883"/>
                  <a:pt x="217760" y="54251"/>
                  <a:pt x="218181" y="54251"/>
                </a:cubicBezTo>
                <a:cubicBezTo>
                  <a:pt x="218198" y="54251"/>
                  <a:pt x="218215" y="54250"/>
                  <a:pt x="218233" y="54249"/>
                </a:cubicBezTo>
                <a:cubicBezTo>
                  <a:pt x="218676" y="54249"/>
                  <a:pt x="219024" y="53900"/>
                  <a:pt x="219024" y="53457"/>
                </a:cubicBezTo>
                <a:cubicBezTo>
                  <a:pt x="219024" y="53031"/>
                  <a:pt x="218673" y="52663"/>
                  <a:pt x="218253" y="52663"/>
                </a:cubicBezTo>
                <a:close/>
                <a:moveTo>
                  <a:pt x="227733" y="52222"/>
                </a:moveTo>
                <a:cubicBezTo>
                  <a:pt x="227163" y="52222"/>
                  <a:pt x="226688" y="52665"/>
                  <a:pt x="226688" y="53267"/>
                </a:cubicBezTo>
                <a:cubicBezTo>
                  <a:pt x="226688" y="53837"/>
                  <a:pt x="227195" y="54312"/>
                  <a:pt x="227797" y="54312"/>
                </a:cubicBezTo>
                <a:cubicBezTo>
                  <a:pt x="228367" y="54280"/>
                  <a:pt x="228810" y="53805"/>
                  <a:pt x="228778" y="53235"/>
                </a:cubicBezTo>
                <a:cubicBezTo>
                  <a:pt x="228778" y="52665"/>
                  <a:pt x="228303" y="52222"/>
                  <a:pt x="227765" y="52222"/>
                </a:cubicBezTo>
                <a:close/>
                <a:moveTo>
                  <a:pt x="237329" y="51747"/>
                </a:moveTo>
                <a:cubicBezTo>
                  <a:pt x="236601" y="51747"/>
                  <a:pt x="235999" y="52317"/>
                  <a:pt x="236031" y="53045"/>
                </a:cubicBezTo>
                <a:cubicBezTo>
                  <a:pt x="235999" y="53774"/>
                  <a:pt x="236601" y="54344"/>
                  <a:pt x="237329" y="54344"/>
                </a:cubicBezTo>
                <a:cubicBezTo>
                  <a:pt x="238026" y="54344"/>
                  <a:pt x="238627" y="53774"/>
                  <a:pt x="238627" y="53045"/>
                </a:cubicBezTo>
                <a:cubicBezTo>
                  <a:pt x="238627" y="52317"/>
                  <a:pt x="238026" y="51747"/>
                  <a:pt x="237329" y="51747"/>
                </a:cubicBezTo>
                <a:close/>
                <a:moveTo>
                  <a:pt x="254779" y="52665"/>
                </a:moveTo>
                <a:lnTo>
                  <a:pt x="255444" y="53869"/>
                </a:lnTo>
                <a:lnTo>
                  <a:pt x="254240" y="54502"/>
                </a:lnTo>
                <a:lnTo>
                  <a:pt x="253670" y="53267"/>
                </a:lnTo>
                <a:lnTo>
                  <a:pt x="254779" y="52665"/>
                </a:lnTo>
                <a:close/>
                <a:moveTo>
                  <a:pt x="276789" y="53014"/>
                </a:moveTo>
                <a:lnTo>
                  <a:pt x="277390" y="54217"/>
                </a:lnTo>
                <a:lnTo>
                  <a:pt x="276282" y="54850"/>
                </a:lnTo>
                <a:lnTo>
                  <a:pt x="275617" y="53679"/>
                </a:lnTo>
                <a:lnTo>
                  <a:pt x="276789" y="53014"/>
                </a:lnTo>
                <a:close/>
                <a:moveTo>
                  <a:pt x="267256" y="53299"/>
                </a:moveTo>
                <a:lnTo>
                  <a:pt x="267921" y="54470"/>
                </a:lnTo>
                <a:lnTo>
                  <a:pt x="266718" y="55040"/>
                </a:lnTo>
                <a:cubicBezTo>
                  <a:pt x="266560" y="54692"/>
                  <a:pt x="266370" y="54344"/>
                  <a:pt x="266148" y="53932"/>
                </a:cubicBezTo>
                <a:lnTo>
                  <a:pt x="267256" y="53299"/>
                </a:lnTo>
                <a:close/>
                <a:moveTo>
                  <a:pt x="257692" y="53520"/>
                </a:moveTo>
                <a:lnTo>
                  <a:pt x="258357" y="54724"/>
                </a:lnTo>
                <a:lnTo>
                  <a:pt x="257154" y="55262"/>
                </a:lnTo>
                <a:cubicBezTo>
                  <a:pt x="256932" y="54914"/>
                  <a:pt x="256710" y="54534"/>
                  <a:pt x="256520" y="54185"/>
                </a:cubicBezTo>
                <a:lnTo>
                  <a:pt x="257692" y="53520"/>
                </a:lnTo>
                <a:close/>
                <a:moveTo>
                  <a:pt x="202039" y="54509"/>
                </a:moveTo>
                <a:cubicBezTo>
                  <a:pt x="202002" y="54509"/>
                  <a:pt x="201963" y="54516"/>
                  <a:pt x="201923" y="54534"/>
                </a:cubicBezTo>
                <a:cubicBezTo>
                  <a:pt x="201828" y="54565"/>
                  <a:pt x="201638" y="54724"/>
                  <a:pt x="201638" y="54819"/>
                </a:cubicBezTo>
                <a:cubicBezTo>
                  <a:pt x="201638" y="54914"/>
                  <a:pt x="201828" y="55104"/>
                  <a:pt x="201986" y="55294"/>
                </a:cubicBezTo>
                <a:cubicBezTo>
                  <a:pt x="202145" y="55072"/>
                  <a:pt x="202271" y="54977"/>
                  <a:pt x="202303" y="54850"/>
                </a:cubicBezTo>
                <a:lnTo>
                  <a:pt x="202271" y="54850"/>
                </a:lnTo>
                <a:cubicBezTo>
                  <a:pt x="202323" y="54669"/>
                  <a:pt x="202205" y="54509"/>
                  <a:pt x="202039" y="54509"/>
                </a:cubicBezTo>
                <a:close/>
                <a:moveTo>
                  <a:pt x="211550" y="53932"/>
                </a:moveTo>
                <a:cubicBezTo>
                  <a:pt x="211139" y="53932"/>
                  <a:pt x="210822" y="54249"/>
                  <a:pt x="210854" y="54629"/>
                </a:cubicBezTo>
                <a:cubicBezTo>
                  <a:pt x="210854" y="55009"/>
                  <a:pt x="211170" y="55294"/>
                  <a:pt x="211519" y="55294"/>
                </a:cubicBezTo>
                <a:cubicBezTo>
                  <a:pt x="211899" y="55294"/>
                  <a:pt x="212184" y="54977"/>
                  <a:pt x="212215" y="54629"/>
                </a:cubicBezTo>
                <a:cubicBezTo>
                  <a:pt x="212215" y="54249"/>
                  <a:pt x="211899" y="53964"/>
                  <a:pt x="211550" y="53932"/>
                </a:cubicBezTo>
                <a:close/>
                <a:moveTo>
                  <a:pt x="230620" y="52949"/>
                </a:moveTo>
                <a:cubicBezTo>
                  <a:pt x="229950" y="52949"/>
                  <a:pt x="229412" y="53476"/>
                  <a:pt x="229412" y="54122"/>
                </a:cubicBezTo>
                <a:cubicBezTo>
                  <a:pt x="229443" y="54787"/>
                  <a:pt x="229950" y="55294"/>
                  <a:pt x="230615" y="55325"/>
                </a:cubicBezTo>
                <a:cubicBezTo>
                  <a:pt x="231249" y="55325"/>
                  <a:pt x="231787" y="54787"/>
                  <a:pt x="231787" y="54154"/>
                </a:cubicBezTo>
                <a:lnTo>
                  <a:pt x="231819" y="54154"/>
                </a:lnTo>
                <a:cubicBezTo>
                  <a:pt x="231819" y="53520"/>
                  <a:pt x="231312" y="52982"/>
                  <a:pt x="230678" y="52950"/>
                </a:cubicBezTo>
                <a:cubicBezTo>
                  <a:pt x="230659" y="52949"/>
                  <a:pt x="230639" y="52949"/>
                  <a:pt x="230620" y="52949"/>
                </a:cubicBezTo>
                <a:close/>
                <a:moveTo>
                  <a:pt x="221028" y="53487"/>
                </a:moveTo>
                <a:cubicBezTo>
                  <a:pt x="220545" y="53487"/>
                  <a:pt x="220133" y="53888"/>
                  <a:pt x="220133" y="54407"/>
                </a:cubicBezTo>
                <a:cubicBezTo>
                  <a:pt x="220133" y="54882"/>
                  <a:pt x="220513" y="55294"/>
                  <a:pt x="221019" y="55357"/>
                </a:cubicBezTo>
                <a:cubicBezTo>
                  <a:pt x="221526" y="55357"/>
                  <a:pt x="221969" y="54945"/>
                  <a:pt x="222001" y="54439"/>
                </a:cubicBezTo>
                <a:cubicBezTo>
                  <a:pt x="222032" y="53919"/>
                  <a:pt x="221648" y="53487"/>
                  <a:pt x="221137" y="53487"/>
                </a:cubicBezTo>
                <a:cubicBezTo>
                  <a:pt x="221119" y="53487"/>
                  <a:pt x="221101" y="53488"/>
                  <a:pt x="221083" y="53489"/>
                </a:cubicBezTo>
                <a:cubicBezTo>
                  <a:pt x="221064" y="53487"/>
                  <a:pt x="221046" y="53487"/>
                  <a:pt x="221028" y="53487"/>
                </a:cubicBezTo>
                <a:close/>
                <a:moveTo>
                  <a:pt x="248191" y="53615"/>
                </a:moveTo>
                <a:cubicBezTo>
                  <a:pt x="248350" y="53995"/>
                  <a:pt x="248540" y="54470"/>
                  <a:pt x="248730" y="54945"/>
                </a:cubicBezTo>
                <a:lnTo>
                  <a:pt x="247621" y="55484"/>
                </a:lnTo>
                <a:lnTo>
                  <a:pt x="246893" y="54344"/>
                </a:lnTo>
                <a:lnTo>
                  <a:pt x="248191" y="53615"/>
                </a:lnTo>
                <a:close/>
                <a:moveTo>
                  <a:pt x="279702" y="53964"/>
                </a:moveTo>
                <a:lnTo>
                  <a:pt x="280367" y="55135"/>
                </a:lnTo>
                <a:lnTo>
                  <a:pt x="279164" y="55705"/>
                </a:lnTo>
                <a:lnTo>
                  <a:pt x="278594" y="54597"/>
                </a:lnTo>
                <a:lnTo>
                  <a:pt x="279702" y="53964"/>
                </a:lnTo>
                <a:close/>
                <a:moveTo>
                  <a:pt x="270138" y="54249"/>
                </a:moveTo>
                <a:cubicBezTo>
                  <a:pt x="270328" y="54597"/>
                  <a:pt x="270550" y="54945"/>
                  <a:pt x="270772" y="55325"/>
                </a:cubicBezTo>
                <a:lnTo>
                  <a:pt x="269568" y="55990"/>
                </a:lnTo>
                <a:lnTo>
                  <a:pt x="268935" y="54819"/>
                </a:lnTo>
                <a:lnTo>
                  <a:pt x="270138" y="54249"/>
                </a:lnTo>
                <a:close/>
                <a:moveTo>
                  <a:pt x="40347" y="55864"/>
                </a:moveTo>
                <a:cubicBezTo>
                  <a:pt x="40284" y="55895"/>
                  <a:pt x="40252" y="55990"/>
                  <a:pt x="40189" y="56054"/>
                </a:cubicBezTo>
                <a:cubicBezTo>
                  <a:pt x="40252" y="56117"/>
                  <a:pt x="40316" y="56180"/>
                  <a:pt x="40379" y="56180"/>
                </a:cubicBezTo>
                <a:cubicBezTo>
                  <a:pt x="40442" y="56180"/>
                  <a:pt x="40506" y="56085"/>
                  <a:pt x="40601" y="55990"/>
                </a:cubicBezTo>
                <a:cubicBezTo>
                  <a:pt x="40474" y="55927"/>
                  <a:pt x="40411" y="55864"/>
                  <a:pt x="40347" y="55864"/>
                </a:cubicBezTo>
                <a:close/>
                <a:moveTo>
                  <a:pt x="260574" y="54470"/>
                </a:moveTo>
                <a:lnTo>
                  <a:pt x="261144" y="55547"/>
                </a:lnTo>
                <a:lnTo>
                  <a:pt x="260036" y="56180"/>
                </a:lnTo>
                <a:lnTo>
                  <a:pt x="259371" y="55009"/>
                </a:lnTo>
                <a:lnTo>
                  <a:pt x="260574" y="54470"/>
                </a:lnTo>
                <a:close/>
                <a:moveTo>
                  <a:pt x="204932" y="55199"/>
                </a:moveTo>
                <a:cubicBezTo>
                  <a:pt x="204615" y="55199"/>
                  <a:pt x="204361" y="55420"/>
                  <a:pt x="204330" y="55737"/>
                </a:cubicBezTo>
                <a:cubicBezTo>
                  <a:pt x="204330" y="56022"/>
                  <a:pt x="204552" y="56275"/>
                  <a:pt x="204868" y="56307"/>
                </a:cubicBezTo>
                <a:cubicBezTo>
                  <a:pt x="204879" y="56308"/>
                  <a:pt x="204889" y="56308"/>
                  <a:pt x="204899" y="56308"/>
                </a:cubicBezTo>
                <a:cubicBezTo>
                  <a:pt x="205598" y="56308"/>
                  <a:pt x="205649" y="55261"/>
                  <a:pt x="204932" y="55199"/>
                </a:cubicBezTo>
                <a:close/>
                <a:moveTo>
                  <a:pt x="224003" y="54216"/>
                </a:moveTo>
                <a:cubicBezTo>
                  <a:pt x="223426" y="54216"/>
                  <a:pt x="222951" y="54679"/>
                  <a:pt x="222951" y="55262"/>
                </a:cubicBezTo>
                <a:cubicBezTo>
                  <a:pt x="222951" y="55832"/>
                  <a:pt x="223395" y="56307"/>
                  <a:pt x="223965" y="56339"/>
                </a:cubicBezTo>
                <a:cubicBezTo>
                  <a:pt x="224566" y="56339"/>
                  <a:pt x="225041" y="55864"/>
                  <a:pt x="225073" y="55262"/>
                </a:cubicBezTo>
                <a:cubicBezTo>
                  <a:pt x="225073" y="54692"/>
                  <a:pt x="224598" y="54217"/>
                  <a:pt x="224028" y="54217"/>
                </a:cubicBezTo>
                <a:lnTo>
                  <a:pt x="224060" y="54217"/>
                </a:lnTo>
                <a:cubicBezTo>
                  <a:pt x="224041" y="54216"/>
                  <a:pt x="224022" y="54216"/>
                  <a:pt x="224003" y="54216"/>
                </a:cubicBezTo>
                <a:close/>
                <a:moveTo>
                  <a:pt x="214432" y="54692"/>
                </a:moveTo>
                <a:cubicBezTo>
                  <a:pt x="213989" y="54724"/>
                  <a:pt x="213641" y="55040"/>
                  <a:pt x="213609" y="55484"/>
                </a:cubicBezTo>
                <a:cubicBezTo>
                  <a:pt x="213577" y="55959"/>
                  <a:pt x="213957" y="56370"/>
                  <a:pt x="214432" y="56370"/>
                </a:cubicBezTo>
                <a:cubicBezTo>
                  <a:pt x="214876" y="56370"/>
                  <a:pt x="215256" y="56022"/>
                  <a:pt x="215256" y="55579"/>
                </a:cubicBezTo>
                <a:cubicBezTo>
                  <a:pt x="215287" y="55104"/>
                  <a:pt x="214907" y="54692"/>
                  <a:pt x="214432" y="54692"/>
                </a:cubicBezTo>
                <a:close/>
                <a:moveTo>
                  <a:pt x="233529" y="53679"/>
                </a:moveTo>
                <a:cubicBezTo>
                  <a:pt x="232800" y="53710"/>
                  <a:pt x="232199" y="54312"/>
                  <a:pt x="232199" y="55040"/>
                </a:cubicBezTo>
                <a:cubicBezTo>
                  <a:pt x="232199" y="55737"/>
                  <a:pt x="232769" y="56339"/>
                  <a:pt x="233497" y="56370"/>
                </a:cubicBezTo>
                <a:cubicBezTo>
                  <a:pt x="233515" y="56371"/>
                  <a:pt x="233534" y="56372"/>
                  <a:pt x="233552" y="56372"/>
                </a:cubicBezTo>
                <a:cubicBezTo>
                  <a:pt x="234257" y="56372"/>
                  <a:pt x="234860" y="55782"/>
                  <a:pt x="234890" y="55072"/>
                </a:cubicBezTo>
                <a:cubicBezTo>
                  <a:pt x="234859" y="54312"/>
                  <a:pt x="234257" y="53710"/>
                  <a:pt x="233529" y="53679"/>
                </a:cubicBezTo>
                <a:close/>
                <a:moveTo>
                  <a:pt x="251010" y="54724"/>
                </a:moveTo>
                <a:lnTo>
                  <a:pt x="251675" y="55832"/>
                </a:lnTo>
                <a:lnTo>
                  <a:pt x="250503" y="56465"/>
                </a:lnTo>
                <a:cubicBezTo>
                  <a:pt x="250282" y="56054"/>
                  <a:pt x="250092" y="55674"/>
                  <a:pt x="249870" y="55294"/>
                </a:cubicBezTo>
                <a:lnTo>
                  <a:pt x="251010" y="54724"/>
                </a:lnTo>
                <a:close/>
                <a:moveTo>
                  <a:pt x="30847" y="55864"/>
                </a:moveTo>
                <a:cubicBezTo>
                  <a:pt x="30688" y="56022"/>
                  <a:pt x="30530" y="56117"/>
                  <a:pt x="30562" y="56212"/>
                </a:cubicBezTo>
                <a:cubicBezTo>
                  <a:pt x="30593" y="56339"/>
                  <a:pt x="30688" y="56465"/>
                  <a:pt x="30815" y="56529"/>
                </a:cubicBezTo>
                <a:cubicBezTo>
                  <a:pt x="30820" y="56531"/>
                  <a:pt x="30826" y="56532"/>
                  <a:pt x="30832" y="56532"/>
                </a:cubicBezTo>
                <a:cubicBezTo>
                  <a:pt x="30911" y="56532"/>
                  <a:pt x="31100" y="56366"/>
                  <a:pt x="31100" y="56307"/>
                </a:cubicBezTo>
                <a:cubicBezTo>
                  <a:pt x="31100" y="56212"/>
                  <a:pt x="30973" y="56054"/>
                  <a:pt x="30847" y="55864"/>
                </a:cubicBezTo>
                <a:close/>
                <a:moveTo>
                  <a:pt x="282584" y="54882"/>
                </a:moveTo>
                <a:lnTo>
                  <a:pt x="283217" y="55990"/>
                </a:lnTo>
                <a:lnTo>
                  <a:pt x="282046" y="56624"/>
                </a:lnTo>
                <a:cubicBezTo>
                  <a:pt x="281824" y="56244"/>
                  <a:pt x="281602" y="55832"/>
                  <a:pt x="281381" y="55452"/>
                </a:cubicBezTo>
                <a:lnTo>
                  <a:pt x="282584" y="54882"/>
                </a:lnTo>
                <a:close/>
                <a:moveTo>
                  <a:pt x="273020" y="55040"/>
                </a:moveTo>
                <a:cubicBezTo>
                  <a:pt x="273210" y="55389"/>
                  <a:pt x="273400" y="55800"/>
                  <a:pt x="273590" y="56212"/>
                </a:cubicBezTo>
                <a:lnTo>
                  <a:pt x="272482" y="56877"/>
                </a:lnTo>
                <a:lnTo>
                  <a:pt x="271880" y="55674"/>
                </a:lnTo>
                <a:lnTo>
                  <a:pt x="273020" y="55040"/>
                </a:lnTo>
                <a:close/>
                <a:moveTo>
                  <a:pt x="263519" y="55294"/>
                </a:moveTo>
                <a:lnTo>
                  <a:pt x="264153" y="56497"/>
                </a:lnTo>
                <a:lnTo>
                  <a:pt x="262949" y="57067"/>
                </a:lnTo>
                <a:lnTo>
                  <a:pt x="262379" y="55959"/>
                </a:lnTo>
                <a:lnTo>
                  <a:pt x="263519" y="55294"/>
                </a:lnTo>
                <a:close/>
                <a:moveTo>
                  <a:pt x="43293" y="56656"/>
                </a:moveTo>
                <a:cubicBezTo>
                  <a:pt x="43229" y="56656"/>
                  <a:pt x="43039" y="56782"/>
                  <a:pt x="43039" y="56846"/>
                </a:cubicBezTo>
                <a:cubicBezTo>
                  <a:pt x="43071" y="56941"/>
                  <a:pt x="43166" y="57099"/>
                  <a:pt x="43261" y="57131"/>
                </a:cubicBezTo>
                <a:cubicBezTo>
                  <a:pt x="43271" y="57134"/>
                  <a:pt x="43281" y="57135"/>
                  <a:pt x="43292" y="57135"/>
                </a:cubicBezTo>
                <a:cubicBezTo>
                  <a:pt x="43377" y="57135"/>
                  <a:pt x="43471" y="57025"/>
                  <a:pt x="43641" y="56941"/>
                </a:cubicBezTo>
                <a:cubicBezTo>
                  <a:pt x="43483" y="56814"/>
                  <a:pt x="43388" y="56687"/>
                  <a:pt x="43293" y="56656"/>
                </a:cubicBezTo>
                <a:close/>
                <a:moveTo>
                  <a:pt x="198218" y="56529"/>
                </a:moveTo>
                <a:cubicBezTo>
                  <a:pt x="198028" y="56560"/>
                  <a:pt x="197869" y="56687"/>
                  <a:pt x="197806" y="56846"/>
                </a:cubicBezTo>
                <a:cubicBezTo>
                  <a:pt x="197711" y="57067"/>
                  <a:pt x="197901" y="57289"/>
                  <a:pt x="198123" y="57289"/>
                </a:cubicBezTo>
                <a:cubicBezTo>
                  <a:pt x="198313" y="57289"/>
                  <a:pt x="198471" y="57099"/>
                  <a:pt x="198756" y="56941"/>
                </a:cubicBezTo>
                <a:cubicBezTo>
                  <a:pt x="198534" y="56719"/>
                  <a:pt x="198376" y="56529"/>
                  <a:pt x="198218" y="56529"/>
                </a:cubicBezTo>
                <a:close/>
                <a:moveTo>
                  <a:pt x="253924" y="55547"/>
                </a:moveTo>
                <a:lnTo>
                  <a:pt x="254494" y="56719"/>
                </a:lnTo>
                <a:lnTo>
                  <a:pt x="253417" y="57289"/>
                </a:lnTo>
                <a:lnTo>
                  <a:pt x="252752" y="56180"/>
                </a:lnTo>
                <a:lnTo>
                  <a:pt x="253924" y="55547"/>
                </a:lnTo>
                <a:close/>
                <a:moveTo>
                  <a:pt x="207775" y="55925"/>
                </a:moveTo>
                <a:cubicBezTo>
                  <a:pt x="207756" y="55925"/>
                  <a:pt x="207737" y="55926"/>
                  <a:pt x="207718" y="55927"/>
                </a:cubicBezTo>
                <a:cubicBezTo>
                  <a:pt x="207370" y="55927"/>
                  <a:pt x="207053" y="56212"/>
                  <a:pt x="207022" y="56560"/>
                </a:cubicBezTo>
                <a:cubicBezTo>
                  <a:pt x="207022" y="56972"/>
                  <a:pt x="207338" y="57289"/>
                  <a:pt x="207718" y="57321"/>
                </a:cubicBezTo>
                <a:cubicBezTo>
                  <a:pt x="208098" y="57321"/>
                  <a:pt x="208447" y="57004"/>
                  <a:pt x="208447" y="56624"/>
                </a:cubicBezTo>
                <a:cubicBezTo>
                  <a:pt x="208447" y="56231"/>
                  <a:pt x="208159" y="55925"/>
                  <a:pt x="207775" y="55925"/>
                </a:cubicBezTo>
                <a:close/>
                <a:moveTo>
                  <a:pt x="217259" y="55450"/>
                </a:moveTo>
                <a:cubicBezTo>
                  <a:pt x="216776" y="55450"/>
                  <a:pt x="216364" y="55852"/>
                  <a:pt x="216364" y="56370"/>
                </a:cubicBezTo>
                <a:cubicBezTo>
                  <a:pt x="216332" y="56909"/>
                  <a:pt x="216744" y="57321"/>
                  <a:pt x="217251" y="57352"/>
                </a:cubicBezTo>
                <a:cubicBezTo>
                  <a:pt x="217789" y="57352"/>
                  <a:pt x="218201" y="56941"/>
                  <a:pt x="218233" y="56434"/>
                </a:cubicBezTo>
                <a:cubicBezTo>
                  <a:pt x="218264" y="55895"/>
                  <a:pt x="217853" y="55484"/>
                  <a:pt x="217314" y="55452"/>
                </a:cubicBezTo>
                <a:cubicBezTo>
                  <a:pt x="217296" y="55451"/>
                  <a:pt x="217278" y="55450"/>
                  <a:pt x="217259" y="55450"/>
                </a:cubicBezTo>
                <a:close/>
                <a:moveTo>
                  <a:pt x="226815" y="54977"/>
                </a:moveTo>
                <a:cubicBezTo>
                  <a:pt x="226150" y="55009"/>
                  <a:pt x="225643" y="55547"/>
                  <a:pt x="225643" y="56212"/>
                </a:cubicBezTo>
                <a:cubicBezTo>
                  <a:pt x="225643" y="56877"/>
                  <a:pt x="226181" y="57416"/>
                  <a:pt x="226847" y="57416"/>
                </a:cubicBezTo>
                <a:cubicBezTo>
                  <a:pt x="227512" y="57416"/>
                  <a:pt x="228050" y="56846"/>
                  <a:pt x="228050" y="56180"/>
                </a:cubicBezTo>
                <a:cubicBezTo>
                  <a:pt x="228018" y="55515"/>
                  <a:pt x="227480" y="55009"/>
                  <a:pt x="226815" y="54977"/>
                </a:cubicBezTo>
                <a:close/>
                <a:moveTo>
                  <a:pt x="244391" y="55674"/>
                </a:moveTo>
                <a:lnTo>
                  <a:pt x="244930" y="56941"/>
                </a:lnTo>
                <a:lnTo>
                  <a:pt x="243821" y="57511"/>
                </a:lnTo>
                <a:cubicBezTo>
                  <a:pt x="243599" y="57131"/>
                  <a:pt x="243346" y="56719"/>
                  <a:pt x="243124" y="56339"/>
                </a:cubicBezTo>
                <a:lnTo>
                  <a:pt x="244391" y="55674"/>
                </a:lnTo>
                <a:close/>
                <a:moveTo>
                  <a:pt x="275934" y="55959"/>
                </a:moveTo>
                <a:lnTo>
                  <a:pt x="276599" y="57131"/>
                </a:lnTo>
                <a:lnTo>
                  <a:pt x="275395" y="57701"/>
                </a:lnTo>
                <a:cubicBezTo>
                  <a:pt x="275205" y="57321"/>
                  <a:pt x="275015" y="56941"/>
                  <a:pt x="274825" y="56560"/>
                </a:cubicBezTo>
                <a:lnTo>
                  <a:pt x="275934" y="55959"/>
                </a:lnTo>
                <a:close/>
                <a:moveTo>
                  <a:pt x="24196" y="56846"/>
                </a:moveTo>
                <a:cubicBezTo>
                  <a:pt x="24006" y="57131"/>
                  <a:pt x="23879" y="57289"/>
                  <a:pt x="23879" y="57416"/>
                </a:cubicBezTo>
                <a:cubicBezTo>
                  <a:pt x="23879" y="57504"/>
                  <a:pt x="24073" y="57704"/>
                  <a:pt x="24150" y="57704"/>
                </a:cubicBezTo>
                <a:cubicBezTo>
                  <a:pt x="24155" y="57704"/>
                  <a:pt x="24160" y="57703"/>
                  <a:pt x="24164" y="57701"/>
                </a:cubicBezTo>
                <a:cubicBezTo>
                  <a:pt x="24323" y="57669"/>
                  <a:pt x="24450" y="57542"/>
                  <a:pt x="24513" y="57384"/>
                </a:cubicBezTo>
                <a:cubicBezTo>
                  <a:pt x="24545" y="57289"/>
                  <a:pt x="24355" y="57131"/>
                  <a:pt x="24196" y="56846"/>
                </a:cubicBezTo>
                <a:close/>
                <a:moveTo>
                  <a:pt x="33737" y="56716"/>
                </a:moveTo>
                <a:cubicBezTo>
                  <a:pt x="33472" y="56716"/>
                  <a:pt x="33226" y="56925"/>
                  <a:pt x="33285" y="57162"/>
                </a:cubicBezTo>
                <a:cubicBezTo>
                  <a:pt x="33412" y="57416"/>
                  <a:pt x="33539" y="57606"/>
                  <a:pt x="33697" y="57827"/>
                </a:cubicBezTo>
                <a:cubicBezTo>
                  <a:pt x="33919" y="57542"/>
                  <a:pt x="34140" y="57416"/>
                  <a:pt x="34172" y="57226"/>
                </a:cubicBezTo>
                <a:lnTo>
                  <a:pt x="34204" y="57226"/>
                </a:lnTo>
                <a:cubicBezTo>
                  <a:pt x="34267" y="56972"/>
                  <a:pt x="34077" y="56782"/>
                  <a:pt x="33792" y="56719"/>
                </a:cubicBezTo>
                <a:cubicBezTo>
                  <a:pt x="33774" y="56717"/>
                  <a:pt x="33755" y="56716"/>
                  <a:pt x="33737" y="56716"/>
                </a:cubicBezTo>
                <a:close/>
                <a:moveTo>
                  <a:pt x="266338" y="56212"/>
                </a:moveTo>
                <a:cubicBezTo>
                  <a:pt x="266528" y="56592"/>
                  <a:pt x="266718" y="56972"/>
                  <a:pt x="266876" y="57321"/>
                </a:cubicBezTo>
                <a:lnTo>
                  <a:pt x="265768" y="57986"/>
                </a:lnTo>
                <a:cubicBezTo>
                  <a:pt x="265578" y="57606"/>
                  <a:pt x="265356" y="57194"/>
                  <a:pt x="265166" y="56782"/>
                </a:cubicBezTo>
                <a:lnTo>
                  <a:pt x="266338" y="56212"/>
                </a:lnTo>
                <a:close/>
                <a:moveTo>
                  <a:pt x="46143" y="57542"/>
                </a:moveTo>
                <a:cubicBezTo>
                  <a:pt x="46048" y="57606"/>
                  <a:pt x="45858" y="57701"/>
                  <a:pt x="45858" y="57796"/>
                </a:cubicBezTo>
                <a:cubicBezTo>
                  <a:pt x="45858" y="57859"/>
                  <a:pt x="45984" y="58017"/>
                  <a:pt x="46111" y="58207"/>
                </a:cubicBezTo>
                <a:cubicBezTo>
                  <a:pt x="46269" y="58049"/>
                  <a:pt x="46428" y="57922"/>
                  <a:pt x="46396" y="57859"/>
                </a:cubicBezTo>
                <a:cubicBezTo>
                  <a:pt x="46365" y="57732"/>
                  <a:pt x="46238" y="57637"/>
                  <a:pt x="46143" y="57542"/>
                </a:cubicBezTo>
                <a:close/>
                <a:moveTo>
                  <a:pt x="191726" y="57732"/>
                </a:moveTo>
                <a:lnTo>
                  <a:pt x="191187" y="57922"/>
                </a:lnTo>
                <a:cubicBezTo>
                  <a:pt x="191270" y="58129"/>
                  <a:pt x="191379" y="58227"/>
                  <a:pt x="191489" y="58227"/>
                </a:cubicBezTo>
                <a:cubicBezTo>
                  <a:pt x="191548" y="58227"/>
                  <a:pt x="191607" y="58199"/>
                  <a:pt x="191662" y="58144"/>
                </a:cubicBezTo>
                <a:cubicBezTo>
                  <a:pt x="191726" y="58081"/>
                  <a:pt x="191726" y="57922"/>
                  <a:pt x="191726" y="57732"/>
                </a:cubicBezTo>
                <a:close/>
                <a:moveTo>
                  <a:pt x="256805" y="56529"/>
                </a:moveTo>
                <a:lnTo>
                  <a:pt x="257439" y="57637"/>
                </a:lnTo>
                <a:lnTo>
                  <a:pt x="256235" y="58302"/>
                </a:lnTo>
                <a:lnTo>
                  <a:pt x="256235" y="58271"/>
                </a:lnTo>
                <a:cubicBezTo>
                  <a:pt x="256077" y="57922"/>
                  <a:pt x="255887" y="57511"/>
                  <a:pt x="255697" y="57099"/>
                </a:cubicBezTo>
                <a:lnTo>
                  <a:pt x="256805" y="56529"/>
                </a:lnTo>
                <a:close/>
                <a:moveTo>
                  <a:pt x="201131" y="57162"/>
                </a:moveTo>
                <a:cubicBezTo>
                  <a:pt x="200815" y="57162"/>
                  <a:pt x="200530" y="57416"/>
                  <a:pt x="200530" y="57732"/>
                </a:cubicBezTo>
                <a:cubicBezTo>
                  <a:pt x="200530" y="58049"/>
                  <a:pt x="200783" y="58334"/>
                  <a:pt x="201100" y="58334"/>
                </a:cubicBezTo>
                <a:cubicBezTo>
                  <a:pt x="201416" y="58334"/>
                  <a:pt x="201701" y="58081"/>
                  <a:pt x="201701" y="57764"/>
                </a:cubicBezTo>
                <a:cubicBezTo>
                  <a:pt x="201733" y="57447"/>
                  <a:pt x="201448" y="57194"/>
                  <a:pt x="201131" y="57162"/>
                </a:cubicBezTo>
                <a:close/>
                <a:moveTo>
                  <a:pt x="220253" y="56179"/>
                </a:moveTo>
                <a:cubicBezTo>
                  <a:pt x="220234" y="56179"/>
                  <a:pt x="220215" y="56179"/>
                  <a:pt x="220196" y="56180"/>
                </a:cubicBezTo>
                <a:cubicBezTo>
                  <a:pt x="219594" y="56180"/>
                  <a:pt x="219119" y="56687"/>
                  <a:pt x="219119" y="57257"/>
                </a:cubicBezTo>
                <a:cubicBezTo>
                  <a:pt x="219151" y="57859"/>
                  <a:pt x="219626" y="58334"/>
                  <a:pt x="220228" y="58334"/>
                </a:cubicBezTo>
                <a:cubicBezTo>
                  <a:pt x="220829" y="58334"/>
                  <a:pt x="221304" y="57827"/>
                  <a:pt x="221273" y="57226"/>
                </a:cubicBezTo>
                <a:cubicBezTo>
                  <a:pt x="221273" y="56643"/>
                  <a:pt x="220827" y="56179"/>
                  <a:pt x="220253" y="56179"/>
                </a:cubicBezTo>
                <a:close/>
                <a:moveTo>
                  <a:pt x="210664" y="56687"/>
                </a:moveTo>
                <a:cubicBezTo>
                  <a:pt x="210220" y="56687"/>
                  <a:pt x="209872" y="57036"/>
                  <a:pt x="209840" y="57479"/>
                </a:cubicBezTo>
                <a:cubicBezTo>
                  <a:pt x="209777" y="57922"/>
                  <a:pt x="210157" y="58334"/>
                  <a:pt x="210632" y="58334"/>
                </a:cubicBezTo>
                <a:cubicBezTo>
                  <a:pt x="210652" y="58335"/>
                  <a:pt x="210672" y="58336"/>
                  <a:pt x="210692" y="58336"/>
                </a:cubicBezTo>
                <a:cubicBezTo>
                  <a:pt x="211138" y="58336"/>
                  <a:pt x="211488" y="57997"/>
                  <a:pt x="211519" y="57542"/>
                </a:cubicBezTo>
                <a:cubicBezTo>
                  <a:pt x="211487" y="57067"/>
                  <a:pt x="211139" y="56687"/>
                  <a:pt x="210664" y="56687"/>
                </a:cubicBezTo>
                <a:close/>
                <a:moveTo>
                  <a:pt x="229760" y="55674"/>
                </a:moveTo>
                <a:cubicBezTo>
                  <a:pt x="229000" y="55674"/>
                  <a:pt x="228398" y="56275"/>
                  <a:pt x="228367" y="57036"/>
                </a:cubicBezTo>
                <a:cubicBezTo>
                  <a:pt x="228367" y="57777"/>
                  <a:pt x="229000" y="58398"/>
                  <a:pt x="229737" y="58398"/>
                </a:cubicBezTo>
                <a:cubicBezTo>
                  <a:pt x="229755" y="58398"/>
                  <a:pt x="229773" y="58398"/>
                  <a:pt x="229792" y="58397"/>
                </a:cubicBezTo>
                <a:cubicBezTo>
                  <a:pt x="230552" y="58397"/>
                  <a:pt x="231154" y="57764"/>
                  <a:pt x="231122" y="57004"/>
                </a:cubicBezTo>
                <a:cubicBezTo>
                  <a:pt x="231122" y="56275"/>
                  <a:pt x="230488" y="55674"/>
                  <a:pt x="229760" y="55674"/>
                </a:cubicBezTo>
                <a:close/>
                <a:moveTo>
                  <a:pt x="247241" y="56719"/>
                </a:moveTo>
                <a:lnTo>
                  <a:pt x="247906" y="57827"/>
                </a:lnTo>
                <a:lnTo>
                  <a:pt x="246703" y="58492"/>
                </a:lnTo>
                <a:lnTo>
                  <a:pt x="246133" y="57289"/>
                </a:lnTo>
                <a:lnTo>
                  <a:pt x="247241" y="56719"/>
                </a:lnTo>
                <a:close/>
                <a:moveTo>
                  <a:pt x="36557" y="57476"/>
                </a:moveTo>
                <a:cubicBezTo>
                  <a:pt x="36262" y="57476"/>
                  <a:pt x="36009" y="57719"/>
                  <a:pt x="36009" y="58017"/>
                </a:cubicBezTo>
                <a:cubicBezTo>
                  <a:pt x="36009" y="58334"/>
                  <a:pt x="36230" y="58587"/>
                  <a:pt x="36547" y="58619"/>
                </a:cubicBezTo>
                <a:cubicBezTo>
                  <a:pt x="36864" y="58619"/>
                  <a:pt x="37149" y="58397"/>
                  <a:pt x="37149" y="58081"/>
                </a:cubicBezTo>
                <a:cubicBezTo>
                  <a:pt x="37180" y="57732"/>
                  <a:pt x="36927" y="57479"/>
                  <a:pt x="36610" y="57479"/>
                </a:cubicBezTo>
                <a:cubicBezTo>
                  <a:pt x="36592" y="57477"/>
                  <a:pt x="36575" y="57476"/>
                  <a:pt x="36557" y="57476"/>
                </a:cubicBezTo>
                <a:close/>
                <a:moveTo>
                  <a:pt x="278815" y="56877"/>
                </a:moveTo>
                <a:lnTo>
                  <a:pt x="279386" y="57986"/>
                </a:lnTo>
                <a:lnTo>
                  <a:pt x="278277" y="58619"/>
                </a:lnTo>
                <a:lnTo>
                  <a:pt x="277612" y="57447"/>
                </a:lnTo>
                <a:lnTo>
                  <a:pt x="278815" y="56877"/>
                </a:lnTo>
                <a:close/>
                <a:moveTo>
                  <a:pt x="237741" y="56751"/>
                </a:moveTo>
                <a:cubicBezTo>
                  <a:pt x="237867" y="57131"/>
                  <a:pt x="238089" y="57637"/>
                  <a:pt x="238279" y="58081"/>
                </a:cubicBezTo>
                <a:lnTo>
                  <a:pt x="237171" y="58714"/>
                </a:lnTo>
                <a:lnTo>
                  <a:pt x="236411" y="57447"/>
                </a:lnTo>
                <a:lnTo>
                  <a:pt x="237741" y="56751"/>
                </a:lnTo>
                <a:close/>
                <a:moveTo>
                  <a:pt x="17546" y="58081"/>
                </a:moveTo>
                <a:cubicBezTo>
                  <a:pt x="17356" y="58271"/>
                  <a:pt x="17229" y="58397"/>
                  <a:pt x="17229" y="58524"/>
                </a:cubicBezTo>
                <a:cubicBezTo>
                  <a:pt x="17229" y="58619"/>
                  <a:pt x="17387" y="58809"/>
                  <a:pt x="17482" y="58809"/>
                </a:cubicBezTo>
                <a:cubicBezTo>
                  <a:pt x="17641" y="58777"/>
                  <a:pt x="17736" y="58682"/>
                  <a:pt x="17799" y="58556"/>
                </a:cubicBezTo>
                <a:cubicBezTo>
                  <a:pt x="17831" y="58429"/>
                  <a:pt x="17672" y="58302"/>
                  <a:pt x="17546" y="58081"/>
                </a:cubicBezTo>
                <a:close/>
                <a:moveTo>
                  <a:pt x="27068" y="57666"/>
                </a:moveTo>
                <a:cubicBezTo>
                  <a:pt x="27050" y="57666"/>
                  <a:pt x="27033" y="57667"/>
                  <a:pt x="27015" y="57669"/>
                </a:cubicBezTo>
                <a:cubicBezTo>
                  <a:pt x="26698" y="57701"/>
                  <a:pt x="26445" y="57954"/>
                  <a:pt x="26445" y="58271"/>
                </a:cubicBezTo>
                <a:cubicBezTo>
                  <a:pt x="26475" y="58569"/>
                  <a:pt x="26730" y="58812"/>
                  <a:pt x="27024" y="58812"/>
                </a:cubicBezTo>
                <a:cubicBezTo>
                  <a:pt x="27042" y="58812"/>
                  <a:pt x="27060" y="58811"/>
                  <a:pt x="27078" y="58809"/>
                </a:cubicBezTo>
                <a:cubicBezTo>
                  <a:pt x="27395" y="58809"/>
                  <a:pt x="27648" y="58524"/>
                  <a:pt x="27616" y="58207"/>
                </a:cubicBezTo>
                <a:cubicBezTo>
                  <a:pt x="27587" y="57909"/>
                  <a:pt x="27359" y="57666"/>
                  <a:pt x="27068" y="57666"/>
                </a:cubicBezTo>
                <a:close/>
                <a:moveTo>
                  <a:pt x="269251" y="57067"/>
                </a:moveTo>
                <a:lnTo>
                  <a:pt x="269916" y="58239"/>
                </a:lnTo>
                <a:lnTo>
                  <a:pt x="268713" y="58872"/>
                </a:lnTo>
                <a:cubicBezTo>
                  <a:pt x="268523" y="58492"/>
                  <a:pt x="268333" y="58081"/>
                  <a:pt x="268143" y="57701"/>
                </a:cubicBezTo>
                <a:lnTo>
                  <a:pt x="269251" y="57067"/>
                </a:lnTo>
                <a:close/>
                <a:moveTo>
                  <a:pt x="49056" y="58271"/>
                </a:moveTo>
                <a:cubicBezTo>
                  <a:pt x="48898" y="58429"/>
                  <a:pt x="48708" y="58556"/>
                  <a:pt x="48740" y="58619"/>
                </a:cubicBezTo>
                <a:cubicBezTo>
                  <a:pt x="48771" y="58809"/>
                  <a:pt x="48898" y="58936"/>
                  <a:pt x="49056" y="58999"/>
                </a:cubicBezTo>
                <a:cubicBezTo>
                  <a:pt x="49070" y="59001"/>
                  <a:pt x="49085" y="59002"/>
                  <a:pt x="49099" y="59002"/>
                </a:cubicBezTo>
                <a:cubicBezTo>
                  <a:pt x="49273" y="59002"/>
                  <a:pt x="49432" y="58827"/>
                  <a:pt x="49373" y="58651"/>
                </a:cubicBezTo>
                <a:cubicBezTo>
                  <a:pt x="49341" y="58524"/>
                  <a:pt x="49183" y="58429"/>
                  <a:pt x="49056" y="58271"/>
                </a:cubicBezTo>
                <a:close/>
                <a:moveTo>
                  <a:pt x="259687" y="57289"/>
                </a:moveTo>
                <a:lnTo>
                  <a:pt x="260352" y="58461"/>
                </a:lnTo>
                <a:lnTo>
                  <a:pt x="259149" y="59031"/>
                </a:lnTo>
                <a:lnTo>
                  <a:pt x="258516" y="57954"/>
                </a:lnTo>
                <a:lnTo>
                  <a:pt x="259687" y="57289"/>
                </a:lnTo>
                <a:close/>
                <a:moveTo>
                  <a:pt x="250155" y="57542"/>
                </a:moveTo>
                <a:cubicBezTo>
                  <a:pt x="250345" y="57922"/>
                  <a:pt x="250535" y="58302"/>
                  <a:pt x="250757" y="58714"/>
                </a:cubicBezTo>
                <a:lnTo>
                  <a:pt x="249617" y="59284"/>
                </a:lnTo>
                <a:lnTo>
                  <a:pt x="248952" y="58176"/>
                </a:lnTo>
                <a:lnTo>
                  <a:pt x="250155" y="57542"/>
                </a:lnTo>
                <a:close/>
                <a:moveTo>
                  <a:pt x="203950" y="57859"/>
                </a:moveTo>
                <a:cubicBezTo>
                  <a:pt x="203538" y="57859"/>
                  <a:pt x="203221" y="58207"/>
                  <a:pt x="203253" y="58619"/>
                </a:cubicBezTo>
                <a:cubicBezTo>
                  <a:pt x="203223" y="59013"/>
                  <a:pt x="203570" y="59349"/>
                  <a:pt x="203989" y="59349"/>
                </a:cubicBezTo>
                <a:cubicBezTo>
                  <a:pt x="204007" y="59349"/>
                  <a:pt x="204026" y="59349"/>
                  <a:pt x="204045" y="59347"/>
                </a:cubicBezTo>
                <a:cubicBezTo>
                  <a:pt x="204425" y="59316"/>
                  <a:pt x="204710" y="58967"/>
                  <a:pt x="204710" y="58587"/>
                </a:cubicBezTo>
                <a:cubicBezTo>
                  <a:pt x="204710" y="58176"/>
                  <a:pt x="204361" y="57859"/>
                  <a:pt x="203950" y="57859"/>
                </a:cubicBezTo>
                <a:close/>
                <a:moveTo>
                  <a:pt x="213520" y="57430"/>
                </a:moveTo>
                <a:cubicBezTo>
                  <a:pt x="213058" y="57430"/>
                  <a:pt x="212604" y="57756"/>
                  <a:pt x="212564" y="58302"/>
                </a:cubicBezTo>
                <a:cubicBezTo>
                  <a:pt x="212500" y="58841"/>
                  <a:pt x="212880" y="59284"/>
                  <a:pt x="213419" y="59347"/>
                </a:cubicBezTo>
                <a:cubicBezTo>
                  <a:pt x="213457" y="59352"/>
                  <a:pt x="213494" y="59354"/>
                  <a:pt x="213530" y="59354"/>
                </a:cubicBezTo>
                <a:cubicBezTo>
                  <a:pt x="214317" y="59354"/>
                  <a:pt x="214757" y="58400"/>
                  <a:pt x="214242" y="57764"/>
                </a:cubicBezTo>
                <a:cubicBezTo>
                  <a:pt x="214048" y="57535"/>
                  <a:pt x="213782" y="57430"/>
                  <a:pt x="213520" y="57430"/>
                </a:cubicBezTo>
                <a:close/>
                <a:moveTo>
                  <a:pt x="223062" y="56877"/>
                </a:moveTo>
                <a:cubicBezTo>
                  <a:pt x="222413" y="56877"/>
                  <a:pt x="221764" y="57321"/>
                  <a:pt x="221811" y="58207"/>
                </a:cubicBezTo>
                <a:cubicBezTo>
                  <a:pt x="221811" y="58904"/>
                  <a:pt x="222381" y="59442"/>
                  <a:pt x="223110" y="59442"/>
                </a:cubicBezTo>
                <a:cubicBezTo>
                  <a:pt x="223775" y="59411"/>
                  <a:pt x="224313" y="58872"/>
                  <a:pt x="224313" y="58207"/>
                </a:cubicBezTo>
                <a:cubicBezTo>
                  <a:pt x="224361" y="57321"/>
                  <a:pt x="223711" y="56877"/>
                  <a:pt x="223062" y="56877"/>
                </a:cubicBezTo>
                <a:close/>
                <a:moveTo>
                  <a:pt x="281729" y="57732"/>
                </a:moveTo>
                <a:lnTo>
                  <a:pt x="282362" y="58904"/>
                </a:lnTo>
                <a:lnTo>
                  <a:pt x="281191" y="59506"/>
                </a:lnTo>
                <a:cubicBezTo>
                  <a:pt x="281001" y="59126"/>
                  <a:pt x="280811" y="58777"/>
                  <a:pt x="280652" y="58397"/>
                </a:cubicBezTo>
                <a:lnTo>
                  <a:pt x="281729" y="57732"/>
                </a:lnTo>
                <a:close/>
                <a:moveTo>
                  <a:pt x="194434" y="58426"/>
                </a:moveTo>
                <a:cubicBezTo>
                  <a:pt x="194418" y="58426"/>
                  <a:pt x="194402" y="58427"/>
                  <a:pt x="194386" y="58429"/>
                </a:cubicBezTo>
                <a:cubicBezTo>
                  <a:pt x="194132" y="58461"/>
                  <a:pt x="193911" y="58651"/>
                  <a:pt x="193974" y="58904"/>
                </a:cubicBezTo>
                <a:cubicBezTo>
                  <a:pt x="194006" y="59094"/>
                  <a:pt x="194196" y="59252"/>
                  <a:pt x="194417" y="59537"/>
                </a:cubicBezTo>
                <a:cubicBezTo>
                  <a:pt x="194607" y="59252"/>
                  <a:pt x="194797" y="59094"/>
                  <a:pt x="194861" y="58904"/>
                </a:cubicBezTo>
                <a:cubicBezTo>
                  <a:pt x="194920" y="58665"/>
                  <a:pt x="194699" y="58426"/>
                  <a:pt x="194434" y="58426"/>
                </a:cubicBezTo>
                <a:close/>
                <a:moveTo>
                  <a:pt x="240623" y="57764"/>
                </a:moveTo>
                <a:cubicBezTo>
                  <a:pt x="240844" y="58144"/>
                  <a:pt x="241066" y="58587"/>
                  <a:pt x="241288" y="58999"/>
                </a:cubicBezTo>
                <a:lnTo>
                  <a:pt x="240084" y="59537"/>
                </a:lnTo>
                <a:lnTo>
                  <a:pt x="239482" y="58429"/>
                </a:lnTo>
                <a:lnTo>
                  <a:pt x="240623" y="57764"/>
                </a:lnTo>
                <a:close/>
                <a:moveTo>
                  <a:pt x="39492" y="58207"/>
                </a:moveTo>
                <a:cubicBezTo>
                  <a:pt x="39112" y="58239"/>
                  <a:pt x="38827" y="58556"/>
                  <a:pt x="38827" y="58904"/>
                </a:cubicBezTo>
                <a:cubicBezTo>
                  <a:pt x="38843" y="59351"/>
                  <a:pt x="39173" y="59566"/>
                  <a:pt x="39505" y="59566"/>
                </a:cubicBezTo>
                <a:cubicBezTo>
                  <a:pt x="39855" y="59566"/>
                  <a:pt x="40205" y="59327"/>
                  <a:pt x="40189" y="58872"/>
                </a:cubicBezTo>
                <a:cubicBezTo>
                  <a:pt x="40157" y="58492"/>
                  <a:pt x="39841" y="58207"/>
                  <a:pt x="39492" y="58207"/>
                </a:cubicBezTo>
                <a:close/>
                <a:moveTo>
                  <a:pt x="272165" y="57954"/>
                </a:moveTo>
                <a:lnTo>
                  <a:pt x="272798" y="59126"/>
                </a:lnTo>
                <a:lnTo>
                  <a:pt x="271627" y="59696"/>
                </a:lnTo>
                <a:lnTo>
                  <a:pt x="270962" y="58587"/>
                </a:lnTo>
                <a:lnTo>
                  <a:pt x="272165" y="57954"/>
                </a:lnTo>
                <a:close/>
                <a:moveTo>
                  <a:pt x="10916" y="59501"/>
                </a:moveTo>
                <a:cubicBezTo>
                  <a:pt x="10909" y="59501"/>
                  <a:pt x="10902" y="59502"/>
                  <a:pt x="10895" y="59506"/>
                </a:cubicBezTo>
                <a:cubicBezTo>
                  <a:pt x="10800" y="59537"/>
                  <a:pt x="10705" y="59601"/>
                  <a:pt x="10642" y="59664"/>
                </a:cubicBezTo>
                <a:cubicBezTo>
                  <a:pt x="10705" y="59759"/>
                  <a:pt x="10800" y="59822"/>
                  <a:pt x="10895" y="59854"/>
                </a:cubicBezTo>
                <a:cubicBezTo>
                  <a:pt x="10927" y="59854"/>
                  <a:pt x="10990" y="59759"/>
                  <a:pt x="11117" y="59664"/>
                </a:cubicBezTo>
                <a:cubicBezTo>
                  <a:pt x="11032" y="59608"/>
                  <a:pt x="10973" y="59501"/>
                  <a:pt x="10916" y="59501"/>
                </a:cubicBezTo>
                <a:close/>
                <a:moveTo>
                  <a:pt x="29992" y="58397"/>
                </a:moveTo>
                <a:cubicBezTo>
                  <a:pt x="29548" y="58397"/>
                  <a:pt x="29200" y="58777"/>
                  <a:pt x="29200" y="59189"/>
                </a:cubicBezTo>
                <a:cubicBezTo>
                  <a:pt x="29232" y="59632"/>
                  <a:pt x="29580" y="59949"/>
                  <a:pt x="29992" y="59949"/>
                </a:cubicBezTo>
                <a:cubicBezTo>
                  <a:pt x="30403" y="59949"/>
                  <a:pt x="30752" y="59601"/>
                  <a:pt x="30752" y="59189"/>
                </a:cubicBezTo>
                <a:cubicBezTo>
                  <a:pt x="30752" y="58746"/>
                  <a:pt x="30403" y="58397"/>
                  <a:pt x="29992" y="58397"/>
                </a:cubicBezTo>
                <a:close/>
                <a:moveTo>
                  <a:pt x="20396" y="58809"/>
                </a:moveTo>
                <a:cubicBezTo>
                  <a:pt x="20079" y="58809"/>
                  <a:pt x="19826" y="59062"/>
                  <a:pt x="19826" y="59379"/>
                </a:cubicBezTo>
                <a:cubicBezTo>
                  <a:pt x="19826" y="59680"/>
                  <a:pt x="20082" y="59951"/>
                  <a:pt x="20379" y="59951"/>
                </a:cubicBezTo>
                <a:cubicBezTo>
                  <a:pt x="20395" y="59951"/>
                  <a:pt x="20411" y="59951"/>
                  <a:pt x="20428" y="59949"/>
                </a:cubicBezTo>
                <a:cubicBezTo>
                  <a:pt x="20744" y="59949"/>
                  <a:pt x="20998" y="59696"/>
                  <a:pt x="20998" y="59347"/>
                </a:cubicBezTo>
                <a:cubicBezTo>
                  <a:pt x="20998" y="59031"/>
                  <a:pt x="20713" y="58809"/>
                  <a:pt x="20396" y="58809"/>
                </a:cubicBezTo>
                <a:close/>
                <a:moveTo>
                  <a:pt x="262569" y="58239"/>
                </a:moveTo>
                <a:lnTo>
                  <a:pt x="263139" y="59347"/>
                </a:lnTo>
                <a:lnTo>
                  <a:pt x="262031" y="59981"/>
                </a:lnTo>
                <a:lnTo>
                  <a:pt x="261366" y="58809"/>
                </a:lnTo>
                <a:lnTo>
                  <a:pt x="262569" y="58239"/>
                </a:lnTo>
                <a:close/>
                <a:moveTo>
                  <a:pt x="51970" y="59221"/>
                </a:moveTo>
                <a:cubicBezTo>
                  <a:pt x="51843" y="59379"/>
                  <a:pt x="51653" y="59474"/>
                  <a:pt x="51653" y="59632"/>
                </a:cubicBezTo>
                <a:cubicBezTo>
                  <a:pt x="51622" y="59791"/>
                  <a:pt x="51812" y="59886"/>
                  <a:pt x="52002" y="60139"/>
                </a:cubicBezTo>
                <a:cubicBezTo>
                  <a:pt x="52160" y="59854"/>
                  <a:pt x="52350" y="59696"/>
                  <a:pt x="52318" y="59569"/>
                </a:cubicBezTo>
                <a:cubicBezTo>
                  <a:pt x="52287" y="59442"/>
                  <a:pt x="52097" y="59347"/>
                  <a:pt x="51970" y="59221"/>
                </a:cubicBezTo>
                <a:close/>
                <a:moveTo>
                  <a:pt x="253005" y="58492"/>
                </a:moveTo>
                <a:cubicBezTo>
                  <a:pt x="253227" y="58904"/>
                  <a:pt x="253449" y="59252"/>
                  <a:pt x="253670" y="59601"/>
                </a:cubicBezTo>
                <a:lnTo>
                  <a:pt x="252467" y="60266"/>
                </a:lnTo>
                <a:lnTo>
                  <a:pt x="251897" y="59062"/>
                </a:lnTo>
                <a:lnTo>
                  <a:pt x="253005" y="58492"/>
                </a:lnTo>
                <a:close/>
                <a:moveTo>
                  <a:pt x="187704" y="59474"/>
                </a:moveTo>
                <a:cubicBezTo>
                  <a:pt x="187545" y="59759"/>
                  <a:pt x="187355" y="59917"/>
                  <a:pt x="187387" y="60044"/>
                </a:cubicBezTo>
                <a:lnTo>
                  <a:pt x="187355" y="60012"/>
                </a:lnTo>
                <a:lnTo>
                  <a:pt x="187355" y="60012"/>
                </a:lnTo>
                <a:cubicBezTo>
                  <a:pt x="187419" y="60202"/>
                  <a:pt x="187545" y="60297"/>
                  <a:pt x="187704" y="60361"/>
                </a:cubicBezTo>
                <a:cubicBezTo>
                  <a:pt x="187733" y="60369"/>
                  <a:pt x="187762" y="60373"/>
                  <a:pt x="187790" y="60373"/>
                </a:cubicBezTo>
                <a:cubicBezTo>
                  <a:pt x="187971" y="60373"/>
                  <a:pt x="188107" y="60205"/>
                  <a:pt x="188052" y="60012"/>
                </a:cubicBezTo>
                <a:cubicBezTo>
                  <a:pt x="188020" y="59854"/>
                  <a:pt x="187862" y="59727"/>
                  <a:pt x="187704" y="59474"/>
                </a:cubicBezTo>
                <a:close/>
                <a:moveTo>
                  <a:pt x="197363" y="59094"/>
                </a:moveTo>
                <a:lnTo>
                  <a:pt x="197363" y="59126"/>
                </a:lnTo>
                <a:cubicBezTo>
                  <a:pt x="197014" y="59126"/>
                  <a:pt x="196729" y="59411"/>
                  <a:pt x="196729" y="59759"/>
                </a:cubicBezTo>
                <a:cubicBezTo>
                  <a:pt x="196698" y="60107"/>
                  <a:pt x="196983" y="60392"/>
                  <a:pt x="197331" y="60392"/>
                </a:cubicBezTo>
                <a:cubicBezTo>
                  <a:pt x="197679" y="60392"/>
                  <a:pt x="197964" y="60139"/>
                  <a:pt x="197964" y="59791"/>
                </a:cubicBezTo>
                <a:cubicBezTo>
                  <a:pt x="197964" y="59442"/>
                  <a:pt x="197711" y="59126"/>
                  <a:pt x="197363" y="59094"/>
                </a:cubicBezTo>
                <a:close/>
                <a:moveTo>
                  <a:pt x="206895" y="58651"/>
                </a:moveTo>
                <a:cubicBezTo>
                  <a:pt x="206420" y="58651"/>
                  <a:pt x="206008" y="59062"/>
                  <a:pt x="206008" y="59569"/>
                </a:cubicBezTo>
                <a:cubicBezTo>
                  <a:pt x="206040" y="60044"/>
                  <a:pt x="206452" y="60392"/>
                  <a:pt x="206927" y="60392"/>
                </a:cubicBezTo>
                <a:cubicBezTo>
                  <a:pt x="207370" y="60392"/>
                  <a:pt x="207750" y="59981"/>
                  <a:pt x="207750" y="59537"/>
                </a:cubicBezTo>
                <a:cubicBezTo>
                  <a:pt x="207750" y="59062"/>
                  <a:pt x="207370" y="58682"/>
                  <a:pt x="206895" y="58651"/>
                </a:cubicBezTo>
                <a:close/>
                <a:moveTo>
                  <a:pt x="216471" y="58202"/>
                </a:moveTo>
                <a:cubicBezTo>
                  <a:pt x="216436" y="58202"/>
                  <a:pt x="216400" y="58204"/>
                  <a:pt x="216364" y="58207"/>
                </a:cubicBezTo>
                <a:cubicBezTo>
                  <a:pt x="215762" y="58239"/>
                  <a:pt x="215287" y="58714"/>
                  <a:pt x="215287" y="59316"/>
                </a:cubicBezTo>
                <a:cubicBezTo>
                  <a:pt x="215319" y="59949"/>
                  <a:pt x="215826" y="60456"/>
                  <a:pt x="216459" y="60456"/>
                </a:cubicBezTo>
                <a:cubicBezTo>
                  <a:pt x="217061" y="60424"/>
                  <a:pt x="217567" y="59917"/>
                  <a:pt x="217536" y="59284"/>
                </a:cubicBezTo>
                <a:cubicBezTo>
                  <a:pt x="217536" y="58687"/>
                  <a:pt x="217057" y="58202"/>
                  <a:pt x="216471" y="58202"/>
                </a:cubicBezTo>
                <a:close/>
                <a:moveTo>
                  <a:pt x="226046" y="57636"/>
                </a:moveTo>
                <a:cubicBezTo>
                  <a:pt x="226028" y="57636"/>
                  <a:pt x="226010" y="57636"/>
                  <a:pt x="225991" y="57637"/>
                </a:cubicBezTo>
                <a:cubicBezTo>
                  <a:pt x="225200" y="57637"/>
                  <a:pt x="224598" y="58239"/>
                  <a:pt x="224566" y="59031"/>
                </a:cubicBezTo>
                <a:cubicBezTo>
                  <a:pt x="224566" y="59822"/>
                  <a:pt x="225231" y="60456"/>
                  <a:pt x="226023" y="60456"/>
                </a:cubicBezTo>
                <a:cubicBezTo>
                  <a:pt x="226783" y="60424"/>
                  <a:pt x="227385" y="59791"/>
                  <a:pt x="227385" y="59031"/>
                </a:cubicBezTo>
                <a:cubicBezTo>
                  <a:pt x="227385" y="58258"/>
                  <a:pt x="226782" y="57636"/>
                  <a:pt x="226046" y="57636"/>
                </a:cubicBezTo>
                <a:close/>
                <a:moveTo>
                  <a:pt x="243473" y="58746"/>
                </a:moveTo>
                <a:lnTo>
                  <a:pt x="244138" y="59854"/>
                </a:lnTo>
                <a:lnTo>
                  <a:pt x="242934" y="60487"/>
                </a:lnTo>
                <a:lnTo>
                  <a:pt x="242269" y="59316"/>
                </a:lnTo>
                <a:lnTo>
                  <a:pt x="243473" y="58746"/>
                </a:lnTo>
                <a:close/>
                <a:moveTo>
                  <a:pt x="42374" y="59062"/>
                </a:moveTo>
                <a:cubicBezTo>
                  <a:pt x="41931" y="59062"/>
                  <a:pt x="41614" y="59411"/>
                  <a:pt x="41614" y="59854"/>
                </a:cubicBezTo>
                <a:cubicBezTo>
                  <a:pt x="41614" y="60349"/>
                  <a:pt x="41992" y="60602"/>
                  <a:pt x="42367" y="60602"/>
                </a:cubicBezTo>
                <a:cubicBezTo>
                  <a:pt x="42736" y="60602"/>
                  <a:pt x="43103" y="60357"/>
                  <a:pt x="43103" y="59854"/>
                </a:cubicBezTo>
                <a:cubicBezTo>
                  <a:pt x="43134" y="59442"/>
                  <a:pt x="42786" y="59094"/>
                  <a:pt x="42374" y="59062"/>
                </a:cubicBezTo>
                <a:close/>
                <a:moveTo>
                  <a:pt x="275047" y="58904"/>
                </a:moveTo>
                <a:lnTo>
                  <a:pt x="275617" y="60012"/>
                </a:lnTo>
                <a:lnTo>
                  <a:pt x="274508" y="60646"/>
                </a:lnTo>
                <a:lnTo>
                  <a:pt x="273843" y="59442"/>
                </a:lnTo>
                <a:lnTo>
                  <a:pt x="275047" y="58904"/>
                </a:lnTo>
                <a:close/>
                <a:moveTo>
                  <a:pt x="233940" y="58872"/>
                </a:moveTo>
                <a:cubicBezTo>
                  <a:pt x="234099" y="59221"/>
                  <a:pt x="234289" y="59632"/>
                  <a:pt x="234479" y="60076"/>
                </a:cubicBezTo>
                <a:lnTo>
                  <a:pt x="233402" y="60709"/>
                </a:lnTo>
                <a:cubicBezTo>
                  <a:pt x="233149" y="60297"/>
                  <a:pt x="232895" y="59854"/>
                  <a:pt x="232674" y="59474"/>
                </a:cubicBezTo>
                <a:lnTo>
                  <a:pt x="233940" y="58872"/>
                </a:lnTo>
                <a:close/>
                <a:moveTo>
                  <a:pt x="54735" y="60063"/>
                </a:moveTo>
                <a:cubicBezTo>
                  <a:pt x="54559" y="60063"/>
                  <a:pt x="54436" y="60232"/>
                  <a:pt x="54408" y="60424"/>
                </a:cubicBezTo>
                <a:cubicBezTo>
                  <a:pt x="54380" y="60651"/>
                  <a:pt x="54580" y="60877"/>
                  <a:pt x="54781" y="60877"/>
                </a:cubicBezTo>
                <a:cubicBezTo>
                  <a:pt x="54805" y="60877"/>
                  <a:pt x="54828" y="60874"/>
                  <a:pt x="54852" y="60867"/>
                </a:cubicBezTo>
                <a:cubicBezTo>
                  <a:pt x="55042" y="60804"/>
                  <a:pt x="55137" y="60646"/>
                  <a:pt x="55390" y="60424"/>
                </a:cubicBezTo>
                <a:cubicBezTo>
                  <a:pt x="55137" y="60266"/>
                  <a:pt x="55010" y="60107"/>
                  <a:pt x="54820" y="60076"/>
                </a:cubicBezTo>
                <a:cubicBezTo>
                  <a:pt x="54791" y="60067"/>
                  <a:pt x="54762" y="60063"/>
                  <a:pt x="54735" y="60063"/>
                </a:cubicBezTo>
                <a:close/>
                <a:moveTo>
                  <a:pt x="265483" y="59094"/>
                </a:moveTo>
                <a:lnTo>
                  <a:pt x="266116" y="60266"/>
                </a:lnTo>
                <a:lnTo>
                  <a:pt x="264944" y="60931"/>
                </a:lnTo>
                <a:lnTo>
                  <a:pt x="264374" y="59727"/>
                </a:lnTo>
                <a:lnTo>
                  <a:pt x="265483" y="59094"/>
                </a:lnTo>
                <a:close/>
                <a:moveTo>
                  <a:pt x="32842" y="59126"/>
                </a:moveTo>
                <a:cubicBezTo>
                  <a:pt x="32335" y="59126"/>
                  <a:pt x="31923" y="59506"/>
                  <a:pt x="31892" y="60012"/>
                </a:cubicBezTo>
                <a:cubicBezTo>
                  <a:pt x="31892" y="60487"/>
                  <a:pt x="32272" y="60899"/>
                  <a:pt x="32778" y="60931"/>
                </a:cubicBezTo>
                <a:cubicBezTo>
                  <a:pt x="32797" y="60932"/>
                  <a:pt x="32815" y="60933"/>
                  <a:pt x="32833" y="60933"/>
                </a:cubicBezTo>
                <a:cubicBezTo>
                  <a:pt x="33314" y="60933"/>
                  <a:pt x="33697" y="60532"/>
                  <a:pt x="33697" y="60044"/>
                </a:cubicBezTo>
                <a:cubicBezTo>
                  <a:pt x="33729" y="59569"/>
                  <a:pt x="33317" y="59126"/>
                  <a:pt x="32842" y="59126"/>
                </a:cubicBezTo>
                <a:close/>
                <a:moveTo>
                  <a:pt x="13742" y="60019"/>
                </a:moveTo>
                <a:cubicBezTo>
                  <a:pt x="13476" y="60019"/>
                  <a:pt x="13207" y="60202"/>
                  <a:pt x="13207" y="60551"/>
                </a:cubicBezTo>
                <a:cubicBezTo>
                  <a:pt x="13207" y="60836"/>
                  <a:pt x="13460" y="61057"/>
                  <a:pt x="13777" y="61057"/>
                </a:cubicBezTo>
                <a:cubicBezTo>
                  <a:pt x="14062" y="61026"/>
                  <a:pt x="14252" y="60772"/>
                  <a:pt x="14252" y="60487"/>
                </a:cubicBezTo>
                <a:cubicBezTo>
                  <a:pt x="14222" y="60171"/>
                  <a:pt x="13983" y="60019"/>
                  <a:pt x="13742" y="60019"/>
                </a:cubicBezTo>
                <a:close/>
                <a:moveTo>
                  <a:pt x="255950" y="59284"/>
                </a:moveTo>
                <a:cubicBezTo>
                  <a:pt x="256109" y="59664"/>
                  <a:pt x="256299" y="60107"/>
                  <a:pt x="256489" y="60487"/>
                </a:cubicBezTo>
                <a:lnTo>
                  <a:pt x="255380" y="61057"/>
                </a:lnTo>
                <a:lnTo>
                  <a:pt x="254747" y="59949"/>
                </a:lnTo>
                <a:lnTo>
                  <a:pt x="255950" y="59284"/>
                </a:lnTo>
                <a:close/>
                <a:moveTo>
                  <a:pt x="23302" y="59504"/>
                </a:moveTo>
                <a:cubicBezTo>
                  <a:pt x="23284" y="59504"/>
                  <a:pt x="23265" y="59504"/>
                  <a:pt x="23246" y="59506"/>
                </a:cubicBezTo>
                <a:cubicBezTo>
                  <a:pt x="22771" y="59506"/>
                  <a:pt x="22391" y="59886"/>
                  <a:pt x="22423" y="60361"/>
                </a:cubicBezTo>
                <a:cubicBezTo>
                  <a:pt x="22454" y="60836"/>
                  <a:pt x="22834" y="61184"/>
                  <a:pt x="23309" y="61184"/>
                </a:cubicBezTo>
                <a:cubicBezTo>
                  <a:pt x="23753" y="61152"/>
                  <a:pt x="24133" y="60741"/>
                  <a:pt x="24133" y="60297"/>
                </a:cubicBezTo>
                <a:cubicBezTo>
                  <a:pt x="24102" y="59842"/>
                  <a:pt x="23724" y="59504"/>
                  <a:pt x="23302" y="59504"/>
                </a:cubicBezTo>
                <a:close/>
                <a:moveTo>
                  <a:pt x="246386" y="59506"/>
                </a:moveTo>
                <a:lnTo>
                  <a:pt x="246956" y="60709"/>
                </a:lnTo>
                <a:lnTo>
                  <a:pt x="245848" y="61279"/>
                </a:lnTo>
                <a:lnTo>
                  <a:pt x="245183" y="60171"/>
                </a:lnTo>
                <a:lnTo>
                  <a:pt x="246386" y="59506"/>
                </a:lnTo>
                <a:close/>
                <a:moveTo>
                  <a:pt x="181085" y="60836"/>
                </a:moveTo>
                <a:cubicBezTo>
                  <a:pt x="180990" y="60836"/>
                  <a:pt x="180926" y="61026"/>
                  <a:pt x="180831" y="61121"/>
                </a:cubicBezTo>
                <a:cubicBezTo>
                  <a:pt x="180926" y="61216"/>
                  <a:pt x="181021" y="61342"/>
                  <a:pt x="181116" y="61342"/>
                </a:cubicBezTo>
                <a:cubicBezTo>
                  <a:pt x="181243" y="61342"/>
                  <a:pt x="181306" y="61216"/>
                  <a:pt x="181465" y="61089"/>
                </a:cubicBezTo>
                <a:cubicBezTo>
                  <a:pt x="181275" y="60962"/>
                  <a:pt x="181180" y="60836"/>
                  <a:pt x="181085" y="60836"/>
                </a:cubicBezTo>
                <a:close/>
                <a:moveTo>
                  <a:pt x="209714" y="59379"/>
                </a:moveTo>
                <a:cubicBezTo>
                  <a:pt x="209175" y="59411"/>
                  <a:pt x="208763" y="59854"/>
                  <a:pt x="208732" y="60392"/>
                </a:cubicBezTo>
                <a:cubicBezTo>
                  <a:pt x="208763" y="60931"/>
                  <a:pt x="209207" y="61374"/>
                  <a:pt x="209745" y="61374"/>
                </a:cubicBezTo>
                <a:cubicBezTo>
                  <a:pt x="210284" y="61374"/>
                  <a:pt x="210727" y="60899"/>
                  <a:pt x="210727" y="60361"/>
                </a:cubicBezTo>
                <a:cubicBezTo>
                  <a:pt x="210695" y="59822"/>
                  <a:pt x="210284" y="59379"/>
                  <a:pt x="209714" y="59379"/>
                </a:cubicBezTo>
                <a:close/>
                <a:moveTo>
                  <a:pt x="190645" y="60358"/>
                </a:moveTo>
                <a:cubicBezTo>
                  <a:pt x="190626" y="60358"/>
                  <a:pt x="190606" y="60359"/>
                  <a:pt x="190585" y="60361"/>
                </a:cubicBezTo>
                <a:cubicBezTo>
                  <a:pt x="189909" y="60422"/>
                  <a:pt x="189979" y="61409"/>
                  <a:pt x="190621" y="61409"/>
                </a:cubicBezTo>
                <a:cubicBezTo>
                  <a:pt x="190640" y="61409"/>
                  <a:pt x="190660" y="61408"/>
                  <a:pt x="190680" y="61406"/>
                </a:cubicBezTo>
                <a:cubicBezTo>
                  <a:pt x="190997" y="61374"/>
                  <a:pt x="191187" y="61121"/>
                  <a:pt x="191187" y="60836"/>
                </a:cubicBezTo>
                <a:cubicBezTo>
                  <a:pt x="191158" y="60569"/>
                  <a:pt x="190934" y="60358"/>
                  <a:pt x="190645" y="60358"/>
                </a:cubicBezTo>
                <a:close/>
                <a:moveTo>
                  <a:pt x="200157" y="59884"/>
                </a:moveTo>
                <a:cubicBezTo>
                  <a:pt x="199741" y="59884"/>
                  <a:pt x="199421" y="60221"/>
                  <a:pt x="199421" y="60646"/>
                </a:cubicBezTo>
                <a:cubicBezTo>
                  <a:pt x="199421" y="61057"/>
                  <a:pt x="199738" y="61437"/>
                  <a:pt x="200181" y="61437"/>
                </a:cubicBezTo>
                <a:cubicBezTo>
                  <a:pt x="200593" y="61437"/>
                  <a:pt x="200941" y="61089"/>
                  <a:pt x="200973" y="60677"/>
                </a:cubicBezTo>
                <a:cubicBezTo>
                  <a:pt x="200973" y="60266"/>
                  <a:pt x="200625" y="59917"/>
                  <a:pt x="200213" y="59886"/>
                </a:cubicBezTo>
                <a:cubicBezTo>
                  <a:pt x="200194" y="59884"/>
                  <a:pt x="200175" y="59884"/>
                  <a:pt x="200157" y="59884"/>
                </a:cubicBezTo>
                <a:close/>
                <a:moveTo>
                  <a:pt x="45288" y="59917"/>
                </a:moveTo>
                <a:cubicBezTo>
                  <a:pt x="44844" y="59917"/>
                  <a:pt x="44496" y="60266"/>
                  <a:pt x="44528" y="60709"/>
                </a:cubicBezTo>
                <a:cubicBezTo>
                  <a:pt x="44528" y="61089"/>
                  <a:pt x="44876" y="61437"/>
                  <a:pt x="45288" y="61469"/>
                </a:cubicBezTo>
                <a:cubicBezTo>
                  <a:pt x="45731" y="61437"/>
                  <a:pt x="46079" y="61089"/>
                  <a:pt x="46079" y="60646"/>
                </a:cubicBezTo>
                <a:cubicBezTo>
                  <a:pt x="46016" y="60234"/>
                  <a:pt x="45699" y="59917"/>
                  <a:pt x="45288" y="59917"/>
                </a:cubicBezTo>
                <a:close/>
                <a:moveTo>
                  <a:pt x="277929" y="59727"/>
                </a:moveTo>
                <a:lnTo>
                  <a:pt x="278594" y="60899"/>
                </a:lnTo>
                <a:lnTo>
                  <a:pt x="277390" y="61469"/>
                </a:lnTo>
                <a:lnTo>
                  <a:pt x="276852" y="60361"/>
                </a:lnTo>
                <a:lnTo>
                  <a:pt x="277929" y="59727"/>
                </a:lnTo>
                <a:close/>
                <a:moveTo>
                  <a:pt x="219278" y="58872"/>
                </a:moveTo>
                <a:cubicBezTo>
                  <a:pt x="218549" y="58872"/>
                  <a:pt x="217979" y="59474"/>
                  <a:pt x="217979" y="60202"/>
                </a:cubicBezTo>
                <a:cubicBezTo>
                  <a:pt x="217979" y="60867"/>
                  <a:pt x="218549" y="61437"/>
                  <a:pt x="219246" y="61469"/>
                </a:cubicBezTo>
                <a:cubicBezTo>
                  <a:pt x="219264" y="61470"/>
                  <a:pt x="219283" y="61470"/>
                  <a:pt x="219301" y="61470"/>
                </a:cubicBezTo>
                <a:cubicBezTo>
                  <a:pt x="219974" y="61470"/>
                  <a:pt x="220545" y="60911"/>
                  <a:pt x="220576" y="60202"/>
                </a:cubicBezTo>
                <a:cubicBezTo>
                  <a:pt x="220608" y="59474"/>
                  <a:pt x="220006" y="58872"/>
                  <a:pt x="219278" y="58872"/>
                </a:cubicBezTo>
                <a:close/>
                <a:moveTo>
                  <a:pt x="236822" y="59791"/>
                </a:moveTo>
                <a:lnTo>
                  <a:pt x="237487" y="60962"/>
                </a:lnTo>
                <a:lnTo>
                  <a:pt x="236284" y="61533"/>
                </a:lnTo>
                <a:lnTo>
                  <a:pt x="235714" y="60424"/>
                </a:lnTo>
                <a:lnTo>
                  <a:pt x="236822" y="59791"/>
                </a:lnTo>
                <a:close/>
                <a:moveTo>
                  <a:pt x="268396" y="59949"/>
                </a:moveTo>
                <a:lnTo>
                  <a:pt x="268998" y="61121"/>
                </a:lnTo>
                <a:lnTo>
                  <a:pt x="267858" y="61691"/>
                </a:lnTo>
                <a:lnTo>
                  <a:pt x="267193" y="60582"/>
                </a:lnTo>
                <a:lnTo>
                  <a:pt x="268396" y="59949"/>
                </a:lnTo>
                <a:close/>
                <a:moveTo>
                  <a:pt x="57892" y="60867"/>
                </a:moveTo>
                <a:cubicBezTo>
                  <a:pt x="57512" y="60867"/>
                  <a:pt x="57322" y="61026"/>
                  <a:pt x="57322" y="61279"/>
                </a:cubicBezTo>
                <a:cubicBezTo>
                  <a:pt x="57292" y="61516"/>
                  <a:pt x="57457" y="61726"/>
                  <a:pt x="57660" y="61726"/>
                </a:cubicBezTo>
                <a:cubicBezTo>
                  <a:pt x="57674" y="61726"/>
                  <a:pt x="57688" y="61725"/>
                  <a:pt x="57702" y="61723"/>
                </a:cubicBezTo>
                <a:cubicBezTo>
                  <a:pt x="57735" y="61731"/>
                  <a:pt x="57768" y="61735"/>
                  <a:pt x="57800" y="61735"/>
                </a:cubicBezTo>
                <a:cubicBezTo>
                  <a:pt x="58010" y="61735"/>
                  <a:pt x="58177" y="61563"/>
                  <a:pt x="58177" y="61342"/>
                </a:cubicBezTo>
                <a:cubicBezTo>
                  <a:pt x="58145" y="61152"/>
                  <a:pt x="57955" y="60994"/>
                  <a:pt x="57892" y="60867"/>
                </a:cubicBezTo>
                <a:close/>
                <a:moveTo>
                  <a:pt x="35733" y="59948"/>
                </a:moveTo>
                <a:cubicBezTo>
                  <a:pt x="35187" y="59948"/>
                  <a:pt x="34741" y="60410"/>
                  <a:pt x="34710" y="60962"/>
                </a:cubicBezTo>
                <a:cubicBezTo>
                  <a:pt x="34710" y="61501"/>
                  <a:pt x="35154" y="61944"/>
                  <a:pt x="35724" y="61944"/>
                </a:cubicBezTo>
                <a:cubicBezTo>
                  <a:pt x="35742" y="61945"/>
                  <a:pt x="35760" y="61946"/>
                  <a:pt x="35778" y="61946"/>
                </a:cubicBezTo>
                <a:cubicBezTo>
                  <a:pt x="36294" y="61946"/>
                  <a:pt x="36737" y="61514"/>
                  <a:pt x="36737" y="60994"/>
                </a:cubicBezTo>
                <a:cubicBezTo>
                  <a:pt x="36737" y="60456"/>
                  <a:pt x="36325" y="59981"/>
                  <a:pt x="35787" y="59949"/>
                </a:cubicBezTo>
                <a:cubicBezTo>
                  <a:pt x="35769" y="59948"/>
                  <a:pt x="35751" y="59948"/>
                  <a:pt x="35733" y="59948"/>
                </a:cubicBezTo>
                <a:close/>
                <a:moveTo>
                  <a:pt x="258801" y="60266"/>
                </a:moveTo>
                <a:cubicBezTo>
                  <a:pt x="258991" y="60614"/>
                  <a:pt x="259149" y="60962"/>
                  <a:pt x="259371" y="61342"/>
                </a:cubicBezTo>
                <a:lnTo>
                  <a:pt x="258231" y="62008"/>
                </a:lnTo>
                <a:lnTo>
                  <a:pt x="257692" y="60867"/>
                </a:lnTo>
                <a:lnTo>
                  <a:pt x="258801" y="60297"/>
                </a:lnTo>
                <a:lnTo>
                  <a:pt x="258801" y="60266"/>
                </a:lnTo>
                <a:close/>
                <a:moveTo>
                  <a:pt x="7148" y="61213"/>
                </a:moveTo>
                <a:cubicBezTo>
                  <a:pt x="7131" y="61213"/>
                  <a:pt x="7113" y="61214"/>
                  <a:pt x="7095" y="61216"/>
                </a:cubicBezTo>
                <a:cubicBezTo>
                  <a:pt x="6905" y="61247"/>
                  <a:pt x="6746" y="61437"/>
                  <a:pt x="6461" y="61628"/>
                </a:cubicBezTo>
                <a:cubicBezTo>
                  <a:pt x="6746" y="61849"/>
                  <a:pt x="6873" y="62039"/>
                  <a:pt x="7063" y="62103"/>
                </a:cubicBezTo>
                <a:lnTo>
                  <a:pt x="7063" y="62071"/>
                </a:lnTo>
                <a:cubicBezTo>
                  <a:pt x="7100" y="62079"/>
                  <a:pt x="7135" y="62083"/>
                  <a:pt x="7168" y="62083"/>
                </a:cubicBezTo>
                <a:cubicBezTo>
                  <a:pt x="7387" y="62083"/>
                  <a:pt x="7507" y="61907"/>
                  <a:pt x="7507" y="61659"/>
                </a:cubicBezTo>
                <a:cubicBezTo>
                  <a:pt x="7536" y="61422"/>
                  <a:pt x="7399" y="61213"/>
                  <a:pt x="7148" y="61213"/>
                </a:cubicBezTo>
                <a:close/>
                <a:moveTo>
                  <a:pt x="70148" y="61786"/>
                </a:moveTo>
                <a:cubicBezTo>
                  <a:pt x="70085" y="61786"/>
                  <a:pt x="70021" y="61881"/>
                  <a:pt x="69958" y="61944"/>
                </a:cubicBezTo>
                <a:cubicBezTo>
                  <a:pt x="70021" y="62008"/>
                  <a:pt x="70085" y="62103"/>
                  <a:pt x="70148" y="62134"/>
                </a:cubicBezTo>
                <a:cubicBezTo>
                  <a:pt x="70211" y="62134"/>
                  <a:pt x="70275" y="62039"/>
                  <a:pt x="70401" y="61944"/>
                </a:cubicBezTo>
                <a:cubicBezTo>
                  <a:pt x="70275" y="61881"/>
                  <a:pt x="70211" y="61786"/>
                  <a:pt x="70148" y="61786"/>
                </a:cubicBezTo>
                <a:close/>
                <a:moveTo>
                  <a:pt x="26191" y="60171"/>
                </a:moveTo>
                <a:cubicBezTo>
                  <a:pt x="25621" y="60171"/>
                  <a:pt x="25178" y="60582"/>
                  <a:pt x="25146" y="61152"/>
                </a:cubicBezTo>
                <a:cubicBezTo>
                  <a:pt x="25146" y="61691"/>
                  <a:pt x="25590" y="62198"/>
                  <a:pt x="26160" y="62198"/>
                </a:cubicBezTo>
                <a:cubicBezTo>
                  <a:pt x="26179" y="62199"/>
                  <a:pt x="26198" y="62199"/>
                  <a:pt x="26217" y="62199"/>
                </a:cubicBezTo>
                <a:cubicBezTo>
                  <a:pt x="26761" y="62199"/>
                  <a:pt x="27205" y="61767"/>
                  <a:pt x="27205" y="61216"/>
                </a:cubicBezTo>
                <a:cubicBezTo>
                  <a:pt x="27205" y="60614"/>
                  <a:pt x="26761" y="60171"/>
                  <a:pt x="26191" y="60171"/>
                </a:cubicBezTo>
                <a:close/>
                <a:moveTo>
                  <a:pt x="16659" y="60519"/>
                </a:moveTo>
                <a:cubicBezTo>
                  <a:pt x="16184" y="60551"/>
                  <a:pt x="15804" y="60899"/>
                  <a:pt x="15772" y="61374"/>
                </a:cubicBezTo>
                <a:cubicBezTo>
                  <a:pt x="15803" y="61831"/>
                  <a:pt x="16155" y="62199"/>
                  <a:pt x="16604" y="62199"/>
                </a:cubicBezTo>
                <a:cubicBezTo>
                  <a:pt x="16622" y="62199"/>
                  <a:pt x="16640" y="62199"/>
                  <a:pt x="16659" y="62198"/>
                </a:cubicBezTo>
                <a:cubicBezTo>
                  <a:pt x="17134" y="62198"/>
                  <a:pt x="17482" y="61818"/>
                  <a:pt x="17451" y="61374"/>
                </a:cubicBezTo>
                <a:cubicBezTo>
                  <a:pt x="17451" y="60931"/>
                  <a:pt x="17102" y="60551"/>
                  <a:pt x="16659" y="60519"/>
                </a:cubicBezTo>
                <a:close/>
                <a:moveTo>
                  <a:pt x="249237" y="60487"/>
                </a:moveTo>
                <a:lnTo>
                  <a:pt x="249870" y="61596"/>
                </a:lnTo>
                <a:lnTo>
                  <a:pt x="248698" y="62261"/>
                </a:lnTo>
                <a:cubicBezTo>
                  <a:pt x="248540" y="61913"/>
                  <a:pt x="248318" y="61469"/>
                  <a:pt x="248128" y="61057"/>
                </a:cubicBezTo>
                <a:lnTo>
                  <a:pt x="249237" y="60487"/>
                </a:lnTo>
                <a:close/>
                <a:moveTo>
                  <a:pt x="48182" y="60770"/>
                </a:moveTo>
                <a:cubicBezTo>
                  <a:pt x="47991" y="60770"/>
                  <a:pt x="47796" y="60839"/>
                  <a:pt x="47631" y="60994"/>
                </a:cubicBezTo>
                <a:cubicBezTo>
                  <a:pt x="47125" y="61501"/>
                  <a:pt x="47473" y="62419"/>
                  <a:pt x="48201" y="62419"/>
                </a:cubicBezTo>
                <a:cubicBezTo>
                  <a:pt x="48645" y="62419"/>
                  <a:pt x="48993" y="62071"/>
                  <a:pt x="49025" y="61628"/>
                </a:cubicBezTo>
                <a:cubicBezTo>
                  <a:pt x="49025" y="61123"/>
                  <a:pt x="48614" y="60770"/>
                  <a:pt x="48182" y="60770"/>
                </a:cubicBezTo>
                <a:close/>
                <a:moveTo>
                  <a:pt x="280811" y="60677"/>
                </a:moveTo>
                <a:cubicBezTo>
                  <a:pt x="280969" y="60994"/>
                  <a:pt x="281159" y="61374"/>
                  <a:pt x="281349" y="61754"/>
                </a:cubicBezTo>
                <a:lnTo>
                  <a:pt x="280272" y="62419"/>
                </a:lnTo>
                <a:lnTo>
                  <a:pt x="279607" y="61247"/>
                </a:lnTo>
                <a:lnTo>
                  <a:pt x="280811" y="60677"/>
                </a:lnTo>
                <a:close/>
                <a:moveTo>
                  <a:pt x="193564" y="61057"/>
                </a:moveTo>
                <a:cubicBezTo>
                  <a:pt x="192706" y="61057"/>
                  <a:pt x="192654" y="62388"/>
                  <a:pt x="193531" y="62419"/>
                </a:cubicBezTo>
                <a:cubicBezTo>
                  <a:pt x="193541" y="62420"/>
                  <a:pt x="193551" y="62420"/>
                  <a:pt x="193561" y="62420"/>
                </a:cubicBezTo>
                <a:cubicBezTo>
                  <a:pt x="194419" y="62420"/>
                  <a:pt x="194471" y="61089"/>
                  <a:pt x="193594" y="61057"/>
                </a:cubicBezTo>
                <a:cubicBezTo>
                  <a:pt x="193584" y="61057"/>
                  <a:pt x="193574" y="61057"/>
                  <a:pt x="193564" y="61057"/>
                </a:cubicBezTo>
                <a:close/>
                <a:moveTo>
                  <a:pt x="203072" y="60644"/>
                </a:moveTo>
                <a:cubicBezTo>
                  <a:pt x="202590" y="60644"/>
                  <a:pt x="202208" y="61044"/>
                  <a:pt x="202208" y="61533"/>
                </a:cubicBezTo>
                <a:cubicBezTo>
                  <a:pt x="202208" y="62069"/>
                  <a:pt x="202645" y="62431"/>
                  <a:pt x="203103" y="62431"/>
                </a:cubicBezTo>
                <a:cubicBezTo>
                  <a:pt x="203321" y="62431"/>
                  <a:pt x="203544" y="62350"/>
                  <a:pt x="203728" y="62166"/>
                </a:cubicBezTo>
                <a:cubicBezTo>
                  <a:pt x="204298" y="61628"/>
                  <a:pt x="203918" y="60646"/>
                  <a:pt x="203126" y="60646"/>
                </a:cubicBezTo>
                <a:cubicBezTo>
                  <a:pt x="203108" y="60645"/>
                  <a:pt x="203090" y="60644"/>
                  <a:pt x="203072" y="60644"/>
                </a:cubicBezTo>
                <a:close/>
                <a:moveTo>
                  <a:pt x="183998" y="61596"/>
                </a:moveTo>
                <a:cubicBezTo>
                  <a:pt x="183777" y="61596"/>
                  <a:pt x="183587" y="61786"/>
                  <a:pt x="183587" y="62008"/>
                </a:cubicBezTo>
                <a:cubicBezTo>
                  <a:pt x="183587" y="62234"/>
                  <a:pt x="183739" y="62461"/>
                  <a:pt x="183929" y="62461"/>
                </a:cubicBezTo>
                <a:cubicBezTo>
                  <a:pt x="183952" y="62461"/>
                  <a:pt x="183975" y="62458"/>
                  <a:pt x="183998" y="62451"/>
                </a:cubicBezTo>
                <a:cubicBezTo>
                  <a:pt x="184157" y="62388"/>
                  <a:pt x="184315" y="62261"/>
                  <a:pt x="184442" y="62134"/>
                </a:cubicBezTo>
                <a:cubicBezTo>
                  <a:pt x="184442" y="61786"/>
                  <a:pt x="184252" y="61596"/>
                  <a:pt x="183998" y="61596"/>
                </a:cubicBezTo>
                <a:close/>
                <a:moveTo>
                  <a:pt x="239704" y="60741"/>
                </a:moveTo>
                <a:lnTo>
                  <a:pt x="240274" y="61818"/>
                </a:lnTo>
                <a:lnTo>
                  <a:pt x="239166" y="62483"/>
                </a:lnTo>
                <a:lnTo>
                  <a:pt x="238501" y="61279"/>
                </a:lnTo>
                <a:lnTo>
                  <a:pt x="239704" y="60741"/>
                </a:lnTo>
                <a:close/>
                <a:moveTo>
                  <a:pt x="212667" y="60170"/>
                </a:moveTo>
                <a:cubicBezTo>
                  <a:pt x="212654" y="60170"/>
                  <a:pt x="212640" y="60170"/>
                  <a:pt x="212627" y="60171"/>
                </a:cubicBezTo>
                <a:cubicBezTo>
                  <a:pt x="212025" y="60171"/>
                  <a:pt x="211519" y="60677"/>
                  <a:pt x="211487" y="61311"/>
                </a:cubicBezTo>
                <a:cubicBezTo>
                  <a:pt x="211465" y="62024"/>
                  <a:pt x="212063" y="62501"/>
                  <a:pt x="212676" y="62501"/>
                </a:cubicBezTo>
                <a:cubicBezTo>
                  <a:pt x="212962" y="62501"/>
                  <a:pt x="213251" y="62397"/>
                  <a:pt x="213482" y="62166"/>
                </a:cubicBezTo>
                <a:cubicBezTo>
                  <a:pt x="214233" y="61415"/>
                  <a:pt x="213717" y="60170"/>
                  <a:pt x="212667" y="60170"/>
                </a:cubicBezTo>
                <a:close/>
                <a:moveTo>
                  <a:pt x="271247" y="60931"/>
                </a:moveTo>
                <a:cubicBezTo>
                  <a:pt x="271468" y="61279"/>
                  <a:pt x="271658" y="61628"/>
                  <a:pt x="271912" y="62039"/>
                </a:cubicBezTo>
                <a:lnTo>
                  <a:pt x="270708" y="62673"/>
                </a:lnTo>
                <a:lnTo>
                  <a:pt x="270138" y="61501"/>
                </a:lnTo>
                <a:lnTo>
                  <a:pt x="271247" y="60931"/>
                </a:lnTo>
                <a:close/>
                <a:moveTo>
                  <a:pt x="60584" y="61754"/>
                </a:moveTo>
                <a:cubicBezTo>
                  <a:pt x="60331" y="61754"/>
                  <a:pt x="60109" y="61976"/>
                  <a:pt x="60109" y="62261"/>
                </a:cubicBezTo>
                <a:cubicBezTo>
                  <a:pt x="60109" y="62514"/>
                  <a:pt x="60331" y="62736"/>
                  <a:pt x="60616" y="62768"/>
                </a:cubicBezTo>
                <a:cubicBezTo>
                  <a:pt x="60864" y="62737"/>
                  <a:pt x="61082" y="62522"/>
                  <a:pt x="61090" y="62245"/>
                </a:cubicBezTo>
                <a:lnTo>
                  <a:pt x="61090" y="62245"/>
                </a:lnTo>
                <a:cubicBezTo>
                  <a:pt x="61091" y="62250"/>
                  <a:pt x="61091" y="62256"/>
                  <a:pt x="61091" y="62261"/>
                </a:cubicBezTo>
                <a:lnTo>
                  <a:pt x="61091" y="62229"/>
                </a:lnTo>
                <a:cubicBezTo>
                  <a:pt x="61091" y="62235"/>
                  <a:pt x="61091" y="62240"/>
                  <a:pt x="61090" y="62245"/>
                </a:cubicBezTo>
                <a:lnTo>
                  <a:pt x="61090" y="62245"/>
                </a:lnTo>
                <a:cubicBezTo>
                  <a:pt x="61082" y="61968"/>
                  <a:pt x="60864" y="61754"/>
                  <a:pt x="60584" y="61754"/>
                </a:cubicBezTo>
                <a:close/>
                <a:moveTo>
                  <a:pt x="230140" y="60962"/>
                </a:moveTo>
                <a:cubicBezTo>
                  <a:pt x="230362" y="61374"/>
                  <a:pt x="230583" y="61754"/>
                  <a:pt x="230805" y="62134"/>
                </a:cubicBezTo>
                <a:lnTo>
                  <a:pt x="229602" y="62768"/>
                </a:lnTo>
                <a:lnTo>
                  <a:pt x="229000" y="61564"/>
                </a:lnTo>
                <a:lnTo>
                  <a:pt x="230140" y="60962"/>
                </a:lnTo>
                <a:close/>
                <a:moveTo>
                  <a:pt x="38643" y="60739"/>
                </a:moveTo>
                <a:cubicBezTo>
                  <a:pt x="38097" y="60739"/>
                  <a:pt x="37622" y="61173"/>
                  <a:pt x="37561" y="61754"/>
                </a:cubicBezTo>
                <a:cubicBezTo>
                  <a:pt x="37561" y="62356"/>
                  <a:pt x="38036" y="62831"/>
                  <a:pt x="38637" y="62863"/>
                </a:cubicBezTo>
                <a:cubicBezTo>
                  <a:pt x="38655" y="62864"/>
                  <a:pt x="38673" y="62864"/>
                  <a:pt x="38691" y="62864"/>
                </a:cubicBezTo>
                <a:cubicBezTo>
                  <a:pt x="39239" y="62864"/>
                  <a:pt x="39714" y="62400"/>
                  <a:pt x="39714" y="61818"/>
                </a:cubicBezTo>
                <a:cubicBezTo>
                  <a:pt x="39714" y="61247"/>
                  <a:pt x="39271" y="60772"/>
                  <a:pt x="38701" y="60741"/>
                </a:cubicBezTo>
                <a:cubicBezTo>
                  <a:pt x="38681" y="60740"/>
                  <a:pt x="38662" y="60739"/>
                  <a:pt x="38643" y="60739"/>
                </a:cubicBezTo>
                <a:close/>
                <a:moveTo>
                  <a:pt x="261683" y="61057"/>
                </a:moveTo>
                <a:lnTo>
                  <a:pt x="262348" y="62261"/>
                </a:lnTo>
                <a:lnTo>
                  <a:pt x="261176" y="62894"/>
                </a:lnTo>
                <a:cubicBezTo>
                  <a:pt x="260986" y="62483"/>
                  <a:pt x="260796" y="62103"/>
                  <a:pt x="260574" y="61691"/>
                </a:cubicBezTo>
                <a:lnTo>
                  <a:pt x="261683" y="61057"/>
                </a:lnTo>
                <a:close/>
                <a:moveTo>
                  <a:pt x="73030" y="62673"/>
                </a:moveTo>
                <a:cubicBezTo>
                  <a:pt x="72967" y="62768"/>
                  <a:pt x="72903" y="62863"/>
                  <a:pt x="72872" y="62958"/>
                </a:cubicBezTo>
                <a:cubicBezTo>
                  <a:pt x="72872" y="62989"/>
                  <a:pt x="72998" y="63053"/>
                  <a:pt x="73093" y="63116"/>
                </a:cubicBezTo>
                <a:cubicBezTo>
                  <a:pt x="73188" y="63021"/>
                  <a:pt x="73283" y="62926"/>
                  <a:pt x="73283" y="62894"/>
                </a:cubicBezTo>
                <a:lnTo>
                  <a:pt x="73252" y="62894"/>
                </a:lnTo>
                <a:cubicBezTo>
                  <a:pt x="73188" y="62799"/>
                  <a:pt x="73125" y="62736"/>
                  <a:pt x="73030" y="62673"/>
                </a:cubicBezTo>
                <a:close/>
                <a:moveTo>
                  <a:pt x="252150" y="61279"/>
                </a:moveTo>
                <a:lnTo>
                  <a:pt x="252720" y="62483"/>
                </a:lnTo>
                <a:lnTo>
                  <a:pt x="251612" y="63116"/>
                </a:lnTo>
                <a:lnTo>
                  <a:pt x="250978" y="61944"/>
                </a:lnTo>
                <a:lnTo>
                  <a:pt x="252150" y="61279"/>
                </a:lnTo>
                <a:close/>
                <a:moveTo>
                  <a:pt x="495" y="62351"/>
                </a:moveTo>
                <a:cubicBezTo>
                  <a:pt x="417" y="62351"/>
                  <a:pt x="326" y="62382"/>
                  <a:pt x="223" y="62451"/>
                </a:cubicBezTo>
                <a:lnTo>
                  <a:pt x="286" y="63148"/>
                </a:lnTo>
                <a:cubicBezTo>
                  <a:pt x="698" y="63148"/>
                  <a:pt x="856" y="62958"/>
                  <a:pt x="793" y="62609"/>
                </a:cubicBezTo>
                <a:cubicBezTo>
                  <a:pt x="732" y="62448"/>
                  <a:pt x="633" y="62351"/>
                  <a:pt x="495" y="62351"/>
                </a:cubicBezTo>
                <a:close/>
                <a:moveTo>
                  <a:pt x="29098" y="60898"/>
                </a:moveTo>
                <a:cubicBezTo>
                  <a:pt x="29079" y="60898"/>
                  <a:pt x="29060" y="60898"/>
                  <a:pt x="29042" y="60899"/>
                </a:cubicBezTo>
                <a:cubicBezTo>
                  <a:pt x="28408" y="60899"/>
                  <a:pt x="27901" y="61374"/>
                  <a:pt x="27901" y="62008"/>
                </a:cubicBezTo>
                <a:cubicBezTo>
                  <a:pt x="27901" y="62673"/>
                  <a:pt x="28440" y="63179"/>
                  <a:pt x="29105" y="63179"/>
                </a:cubicBezTo>
                <a:cubicBezTo>
                  <a:pt x="29707" y="63179"/>
                  <a:pt x="30213" y="62641"/>
                  <a:pt x="30182" y="62039"/>
                </a:cubicBezTo>
                <a:cubicBezTo>
                  <a:pt x="30212" y="61394"/>
                  <a:pt x="29706" y="60898"/>
                  <a:pt x="29098" y="60898"/>
                </a:cubicBezTo>
                <a:close/>
                <a:moveTo>
                  <a:pt x="283693" y="61501"/>
                </a:moveTo>
                <a:lnTo>
                  <a:pt x="284358" y="62704"/>
                </a:lnTo>
                <a:lnTo>
                  <a:pt x="283186" y="63274"/>
                </a:lnTo>
                <a:lnTo>
                  <a:pt x="282584" y="62166"/>
                </a:lnTo>
                <a:lnTo>
                  <a:pt x="283693" y="61501"/>
                </a:lnTo>
                <a:close/>
                <a:moveTo>
                  <a:pt x="51052" y="61596"/>
                </a:moveTo>
                <a:cubicBezTo>
                  <a:pt x="50576" y="61596"/>
                  <a:pt x="50196" y="62008"/>
                  <a:pt x="50196" y="62483"/>
                </a:cubicBezTo>
                <a:cubicBezTo>
                  <a:pt x="50228" y="62926"/>
                  <a:pt x="50608" y="63306"/>
                  <a:pt x="51083" y="63306"/>
                </a:cubicBezTo>
                <a:cubicBezTo>
                  <a:pt x="51527" y="63274"/>
                  <a:pt x="51907" y="62894"/>
                  <a:pt x="51907" y="62451"/>
                </a:cubicBezTo>
                <a:cubicBezTo>
                  <a:pt x="51907" y="61976"/>
                  <a:pt x="51495" y="61596"/>
                  <a:pt x="51052" y="61596"/>
                </a:cubicBezTo>
                <a:close/>
                <a:moveTo>
                  <a:pt x="9893" y="61752"/>
                </a:moveTo>
                <a:cubicBezTo>
                  <a:pt x="9473" y="61752"/>
                  <a:pt x="9123" y="62120"/>
                  <a:pt x="9153" y="62546"/>
                </a:cubicBezTo>
                <a:cubicBezTo>
                  <a:pt x="9153" y="62958"/>
                  <a:pt x="9470" y="63306"/>
                  <a:pt x="9913" y="63338"/>
                </a:cubicBezTo>
                <a:cubicBezTo>
                  <a:pt x="10357" y="63338"/>
                  <a:pt x="10737" y="62989"/>
                  <a:pt x="10737" y="62546"/>
                </a:cubicBezTo>
                <a:cubicBezTo>
                  <a:pt x="10737" y="62103"/>
                  <a:pt x="10388" y="61754"/>
                  <a:pt x="9945" y="61754"/>
                </a:cubicBezTo>
                <a:cubicBezTo>
                  <a:pt x="9928" y="61753"/>
                  <a:pt x="9910" y="61752"/>
                  <a:pt x="9893" y="61752"/>
                </a:cubicBezTo>
                <a:close/>
                <a:moveTo>
                  <a:pt x="242586" y="61564"/>
                </a:moveTo>
                <a:lnTo>
                  <a:pt x="243251" y="62768"/>
                </a:lnTo>
                <a:lnTo>
                  <a:pt x="242079" y="63338"/>
                </a:lnTo>
                <a:lnTo>
                  <a:pt x="241509" y="62229"/>
                </a:lnTo>
                <a:lnTo>
                  <a:pt x="242586" y="61564"/>
                </a:lnTo>
                <a:close/>
                <a:moveTo>
                  <a:pt x="19484" y="61214"/>
                </a:moveTo>
                <a:cubicBezTo>
                  <a:pt x="18908" y="61214"/>
                  <a:pt x="18431" y="61678"/>
                  <a:pt x="18401" y="62261"/>
                </a:cubicBezTo>
                <a:cubicBezTo>
                  <a:pt x="18369" y="62863"/>
                  <a:pt x="18844" y="63369"/>
                  <a:pt x="19446" y="63369"/>
                </a:cubicBezTo>
                <a:cubicBezTo>
                  <a:pt x="19464" y="63370"/>
                  <a:pt x="19482" y="63371"/>
                  <a:pt x="19500" y="63371"/>
                </a:cubicBezTo>
                <a:cubicBezTo>
                  <a:pt x="20047" y="63371"/>
                  <a:pt x="20524" y="62908"/>
                  <a:pt x="20554" y="62356"/>
                </a:cubicBezTo>
                <a:cubicBezTo>
                  <a:pt x="20554" y="61754"/>
                  <a:pt x="20111" y="61247"/>
                  <a:pt x="19541" y="61216"/>
                </a:cubicBezTo>
                <a:cubicBezTo>
                  <a:pt x="19522" y="61215"/>
                  <a:pt x="19503" y="61214"/>
                  <a:pt x="19484" y="61214"/>
                </a:cubicBezTo>
                <a:close/>
                <a:moveTo>
                  <a:pt x="186795" y="62322"/>
                </a:moveTo>
                <a:cubicBezTo>
                  <a:pt x="186504" y="62322"/>
                  <a:pt x="186278" y="62564"/>
                  <a:pt x="186278" y="62863"/>
                </a:cubicBezTo>
                <a:cubicBezTo>
                  <a:pt x="186278" y="63179"/>
                  <a:pt x="186532" y="63464"/>
                  <a:pt x="186848" y="63464"/>
                </a:cubicBezTo>
                <a:cubicBezTo>
                  <a:pt x="187165" y="63464"/>
                  <a:pt x="187419" y="63211"/>
                  <a:pt x="187450" y="62894"/>
                </a:cubicBezTo>
                <a:cubicBezTo>
                  <a:pt x="187450" y="62578"/>
                  <a:pt x="187197" y="62324"/>
                  <a:pt x="186848" y="62324"/>
                </a:cubicBezTo>
                <a:cubicBezTo>
                  <a:pt x="186831" y="62322"/>
                  <a:pt x="186813" y="62322"/>
                  <a:pt x="186795" y="62322"/>
                </a:cubicBezTo>
                <a:close/>
                <a:moveTo>
                  <a:pt x="274192" y="61691"/>
                </a:moveTo>
                <a:lnTo>
                  <a:pt x="274825" y="62894"/>
                </a:lnTo>
                <a:lnTo>
                  <a:pt x="273622" y="63464"/>
                </a:lnTo>
                <a:lnTo>
                  <a:pt x="272988" y="62356"/>
                </a:lnTo>
                <a:lnTo>
                  <a:pt x="274192" y="61691"/>
                </a:lnTo>
                <a:close/>
                <a:moveTo>
                  <a:pt x="196464" y="61879"/>
                </a:moveTo>
                <a:cubicBezTo>
                  <a:pt x="196447" y="61879"/>
                  <a:pt x="196430" y="61880"/>
                  <a:pt x="196413" y="61881"/>
                </a:cubicBezTo>
                <a:cubicBezTo>
                  <a:pt x="196001" y="61881"/>
                  <a:pt x="195652" y="62198"/>
                  <a:pt x="195621" y="62609"/>
                </a:cubicBezTo>
                <a:cubicBezTo>
                  <a:pt x="195589" y="63053"/>
                  <a:pt x="195938" y="63433"/>
                  <a:pt x="196381" y="63464"/>
                </a:cubicBezTo>
                <a:cubicBezTo>
                  <a:pt x="196401" y="63466"/>
                  <a:pt x="196421" y="63466"/>
                  <a:pt x="196441" y="63466"/>
                </a:cubicBezTo>
                <a:cubicBezTo>
                  <a:pt x="196887" y="63466"/>
                  <a:pt x="197236" y="63128"/>
                  <a:pt x="197236" y="62673"/>
                </a:cubicBezTo>
                <a:cubicBezTo>
                  <a:pt x="197236" y="62247"/>
                  <a:pt x="196885" y="61879"/>
                  <a:pt x="196464" y="61879"/>
                </a:cubicBezTo>
                <a:close/>
                <a:moveTo>
                  <a:pt x="177379" y="62799"/>
                </a:moveTo>
                <a:cubicBezTo>
                  <a:pt x="177221" y="62831"/>
                  <a:pt x="177063" y="62926"/>
                  <a:pt x="176968" y="63084"/>
                </a:cubicBezTo>
                <a:cubicBezTo>
                  <a:pt x="176909" y="63262"/>
                  <a:pt x="177015" y="63467"/>
                  <a:pt x="177211" y="63467"/>
                </a:cubicBezTo>
                <a:cubicBezTo>
                  <a:pt x="177224" y="63467"/>
                  <a:pt x="177238" y="63466"/>
                  <a:pt x="177253" y="63464"/>
                </a:cubicBezTo>
                <a:cubicBezTo>
                  <a:pt x="177474" y="63433"/>
                  <a:pt x="177664" y="63369"/>
                  <a:pt x="177854" y="63243"/>
                </a:cubicBezTo>
                <a:cubicBezTo>
                  <a:pt x="177601" y="63053"/>
                  <a:pt x="177506" y="62831"/>
                  <a:pt x="177379" y="62831"/>
                </a:cubicBezTo>
                <a:lnTo>
                  <a:pt x="177379" y="62799"/>
                </a:lnTo>
                <a:close/>
                <a:moveTo>
                  <a:pt x="205938" y="61398"/>
                </a:moveTo>
                <a:cubicBezTo>
                  <a:pt x="205442" y="61398"/>
                  <a:pt x="204947" y="61715"/>
                  <a:pt x="204900" y="62356"/>
                </a:cubicBezTo>
                <a:cubicBezTo>
                  <a:pt x="204836" y="63108"/>
                  <a:pt x="205386" y="63488"/>
                  <a:pt x="205939" y="63488"/>
                </a:cubicBezTo>
                <a:cubicBezTo>
                  <a:pt x="206479" y="63488"/>
                  <a:pt x="207021" y="63124"/>
                  <a:pt x="206990" y="62388"/>
                </a:cubicBezTo>
                <a:cubicBezTo>
                  <a:pt x="206958" y="61730"/>
                  <a:pt x="206447" y="61398"/>
                  <a:pt x="205938" y="61398"/>
                </a:cubicBezTo>
                <a:close/>
                <a:moveTo>
                  <a:pt x="215477" y="60804"/>
                </a:moveTo>
                <a:cubicBezTo>
                  <a:pt x="214749" y="60867"/>
                  <a:pt x="214147" y="61469"/>
                  <a:pt x="214147" y="62198"/>
                </a:cubicBezTo>
                <a:cubicBezTo>
                  <a:pt x="214179" y="62958"/>
                  <a:pt x="214781" y="63528"/>
                  <a:pt x="215541" y="63528"/>
                </a:cubicBezTo>
                <a:cubicBezTo>
                  <a:pt x="216269" y="63528"/>
                  <a:pt x="216871" y="62894"/>
                  <a:pt x="216839" y="62166"/>
                </a:cubicBezTo>
                <a:cubicBezTo>
                  <a:pt x="216839" y="61406"/>
                  <a:pt x="216237" y="60804"/>
                  <a:pt x="215477" y="60804"/>
                </a:cubicBezTo>
                <a:close/>
                <a:moveTo>
                  <a:pt x="233054" y="61818"/>
                </a:moveTo>
                <a:cubicBezTo>
                  <a:pt x="233275" y="62198"/>
                  <a:pt x="233497" y="62609"/>
                  <a:pt x="233687" y="62958"/>
                </a:cubicBezTo>
                <a:lnTo>
                  <a:pt x="232515" y="63528"/>
                </a:lnTo>
                <a:lnTo>
                  <a:pt x="231850" y="62419"/>
                </a:lnTo>
                <a:lnTo>
                  <a:pt x="233054" y="61818"/>
                </a:lnTo>
                <a:close/>
                <a:moveTo>
                  <a:pt x="63582" y="62575"/>
                </a:moveTo>
                <a:cubicBezTo>
                  <a:pt x="63565" y="62575"/>
                  <a:pt x="63547" y="62576"/>
                  <a:pt x="63529" y="62578"/>
                </a:cubicBezTo>
                <a:cubicBezTo>
                  <a:pt x="62896" y="62609"/>
                  <a:pt x="62896" y="63559"/>
                  <a:pt x="63529" y="63623"/>
                </a:cubicBezTo>
                <a:cubicBezTo>
                  <a:pt x="63814" y="63623"/>
                  <a:pt x="64068" y="63401"/>
                  <a:pt x="64068" y="63084"/>
                </a:cubicBezTo>
                <a:cubicBezTo>
                  <a:pt x="64068" y="62816"/>
                  <a:pt x="63870" y="62575"/>
                  <a:pt x="63582" y="62575"/>
                </a:cubicBezTo>
                <a:close/>
                <a:moveTo>
                  <a:pt x="264628" y="61913"/>
                </a:moveTo>
                <a:lnTo>
                  <a:pt x="265198" y="63116"/>
                </a:lnTo>
                <a:lnTo>
                  <a:pt x="264089" y="63686"/>
                </a:lnTo>
                <a:cubicBezTo>
                  <a:pt x="263868" y="63338"/>
                  <a:pt x="263646" y="62958"/>
                  <a:pt x="263424" y="62578"/>
                </a:cubicBezTo>
                <a:lnTo>
                  <a:pt x="264628" y="61913"/>
                </a:lnTo>
                <a:close/>
                <a:moveTo>
                  <a:pt x="41487" y="61533"/>
                </a:moveTo>
                <a:cubicBezTo>
                  <a:pt x="40886" y="61564"/>
                  <a:pt x="40411" y="62039"/>
                  <a:pt x="40411" y="62641"/>
                </a:cubicBezTo>
                <a:cubicBezTo>
                  <a:pt x="40379" y="63243"/>
                  <a:pt x="40854" y="63781"/>
                  <a:pt x="41487" y="63781"/>
                </a:cubicBezTo>
                <a:cubicBezTo>
                  <a:pt x="42121" y="63781"/>
                  <a:pt x="42628" y="63274"/>
                  <a:pt x="42628" y="62673"/>
                </a:cubicBezTo>
                <a:cubicBezTo>
                  <a:pt x="42596" y="62039"/>
                  <a:pt x="42089" y="61533"/>
                  <a:pt x="41487" y="61533"/>
                </a:cubicBezTo>
                <a:close/>
                <a:moveTo>
                  <a:pt x="223553" y="61818"/>
                </a:moveTo>
                <a:lnTo>
                  <a:pt x="224060" y="63211"/>
                </a:lnTo>
                <a:lnTo>
                  <a:pt x="222983" y="63781"/>
                </a:lnTo>
                <a:lnTo>
                  <a:pt x="222223" y="62609"/>
                </a:lnTo>
                <a:lnTo>
                  <a:pt x="223553" y="61818"/>
                </a:lnTo>
                <a:close/>
                <a:moveTo>
                  <a:pt x="76038" y="63433"/>
                </a:moveTo>
                <a:cubicBezTo>
                  <a:pt x="75912" y="63528"/>
                  <a:pt x="75753" y="63623"/>
                  <a:pt x="75785" y="63686"/>
                </a:cubicBezTo>
                <a:cubicBezTo>
                  <a:pt x="75817" y="63781"/>
                  <a:pt x="75912" y="63876"/>
                  <a:pt x="75975" y="63971"/>
                </a:cubicBezTo>
                <a:cubicBezTo>
                  <a:pt x="76070" y="63876"/>
                  <a:pt x="76197" y="63813"/>
                  <a:pt x="76197" y="63749"/>
                </a:cubicBezTo>
                <a:cubicBezTo>
                  <a:pt x="76228" y="63654"/>
                  <a:pt x="76102" y="63559"/>
                  <a:pt x="76038" y="63433"/>
                </a:cubicBezTo>
                <a:close/>
                <a:moveTo>
                  <a:pt x="255000" y="62293"/>
                </a:moveTo>
                <a:lnTo>
                  <a:pt x="255665" y="63401"/>
                </a:lnTo>
                <a:lnTo>
                  <a:pt x="254525" y="63971"/>
                </a:lnTo>
                <a:cubicBezTo>
                  <a:pt x="254335" y="63591"/>
                  <a:pt x="254145" y="63211"/>
                  <a:pt x="253955" y="62831"/>
                </a:cubicBezTo>
                <a:lnTo>
                  <a:pt x="255000" y="62293"/>
                </a:lnTo>
                <a:close/>
                <a:moveTo>
                  <a:pt x="32008" y="61753"/>
                </a:moveTo>
                <a:cubicBezTo>
                  <a:pt x="31990" y="61753"/>
                  <a:pt x="31973" y="61753"/>
                  <a:pt x="31955" y="61754"/>
                </a:cubicBezTo>
                <a:cubicBezTo>
                  <a:pt x="31290" y="61754"/>
                  <a:pt x="30752" y="62261"/>
                  <a:pt x="30720" y="62926"/>
                </a:cubicBezTo>
                <a:lnTo>
                  <a:pt x="30720" y="62958"/>
                </a:lnTo>
                <a:cubicBezTo>
                  <a:pt x="30720" y="63654"/>
                  <a:pt x="31258" y="64224"/>
                  <a:pt x="31987" y="64224"/>
                </a:cubicBezTo>
                <a:cubicBezTo>
                  <a:pt x="32652" y="64193"/>
                  <a:pt x="33159" y="63654"/>
                  <a:pt x="33159" y="62989"/>
                </a:cubicBezTo>
                <a:cubicBezTo>
                  <a:pt x="33189" y="62311"/>
                  <a:pt x="32650" y="61753"/>
                  <a:pt x="32008" y="61753"/>
                </a:cubicBezTo>
                <a:close/>
                <a:moveTo>
                  <a:pt x="53965" y="62483"/>
                </a:moveTo>
                <a:cubicBezTo>
                  <a:pt x="53458" y="62483"/>
                  <a:pt x="53078" y="62894"/>
                  <a:pt x="53078" y="63401"/>
                </a:cubicBezTo>
                <a:cubicBezTo>
                  <a:pt x="53078" y="63876"/>
                  <a:pt x="53490" y="64288"/>
                  <a:pt x="53997" y="64288"/>
                </a:cubicBezTo>
                <a:cubicBezTo>
                  <a:pt x="54472" y="64256"/>
                  <a:pt x="54883" y="63844"/>
                  <a:pt x="54883" y="63369"/>
                </a:cubicBezTo>
                <a:cubicBezTo>
                  <a:pt x="54852" y="62863"/>
                  <a:pt x="54440" y="62483"/>
                  <a:pt x="53965" y="62483"/>
                </a:cubicBezTo>
                <a:close/>
                <a:moveTo>
                  <a:pt x="245436" y="62546"/>
                </a:moveTo>
                <a:lnTo>
                  <a:pt x="246101" y="63623"/>
                </a:lnTo>
                <a:lnTo>
                  <a:pt x="244898" y="64288"/>
                </a:lnTo>
                <a:cubicBezTo>
                  <a:pt x="244676" y="63908"/>
                  <a:pt x="244455" y="63496"/>
                  <a:pt x="244265" y="63116"/>
                </a:cubicBezTo>
                <a:lnTo>
                  <a:pt x="245436" y="62546"/>
                </a:lnTo>
                <a:close/>
                <a:moveTo>
                  <a:pt x="78825" y="64383"/>
                </a:moveTo>
                <a:cubicBezTo>
                  <a:pt x="78829" y="64383"/>
                  <a:pt x="78832" y="64384"/>
                  <a:pt x="78836" y="64385"/>
                </a:cubicBezTo>
                <a:lnTo>
                  <a:pt x="78836" y="64385"/>
                </a:lnTo>
                <a:cubicBezTo>
                  <a:pt x="78843" y="64383"/>
                  <a:pt x="78850" y="64383"/>
                  <a:pt x="78857" y="64383"/>
                </a:cubicBezTo>
                <a:close/>
                <a:moveTo>
                  <a:pt x="22454" y="61913"/>
                </a:moveTo>
                <a:cubicBezTo>
                  <a:pt x="21758" y="61913"/>
                  <a:pt x="21219" y="62451"/>
                  <a:pt x="21188" y="63116"/>
                </a:cubicBezTo>
                <a:cubicBezTo>
                  <a:pt x="21124" y="63781"/>
                  <a:pt x="21663" y="64351"/>
                  <a:pt x="22328" y="64383"/>
                </a:cubicBezTo>
                <a:cubicBezTo>
                  <a:pt x="22363" y="64386"/>
                  <a:pt x="22399" y="64388"/>
                  <a:pt x="22434" y="64388"/>
                </a:cubicBezTo>
                <a:cubicBezTo>
                  <a:pt x="23087" y="64388"/>
                  <a:pt x="23656" y="63840"/>
                  <a:pt x="23626" y="63179"/>
                </a:cubicBezTo>
                <a:cubicBezTo>
                  <a:pt x="23658" y="62514"/>
                  <a:pt x="23119" y="61944"/>
                  <a:pt x="22454" y="61913"/>
                </a:cubicBezTo>
                <a:close/>
                <a:moveTo>
                  <a:pt x="3326" y="62863"/>
                </a:moveTo>
                <a:cubicBezTo>
                  <a:pt x="2883" y="62863"/>
                  <a:pt x="2535" y="63211"/>
                  <a:pt x="2535" y="63623"/>
                </a:cubicBezTo>
                <a:cubicBezTo>
                  <a:pt x="2503" y="64066"/>
                  <a:pt x="2851" y="64446"/>
                  <a:pt x="3326" y="64446"/>
                </a:cubicBezTo>
                <a:cubicBezTo>
                  <a:pt x="3738" y="64446"/>
                  <a:pt x="4086" y="64098"/>
                  <a:pt x="4086" y="63654"/>
                </a:cubicBezTo>
                <a:cubicBezTo>
                  <a:pt x="4086" y="63243"/>
                  <a:pt x="3738" y="62863"/>
                  <a:pt x="3326" y="62863"/>
                </a:cubicBezTo>
                <a:close/>
                <a:moveTo>
                  <a:pt x="277042" y="62641"/>
                </a:moveTo>
                <a:lnTo>
                  <a:pt x="277580" y="63781"/>
                </a:lnTo>
                <a:lnTo>
                  <a:pt x="276472" y="64446"/>
                </a:lnTo>
                <a:lnTo>
                  <a:pt x="275839" y="63243"/>
                </a:lnTo>
                <a:lnTo>
                  <a:pt x="277042" y="62641"/>
                </a:lnTo>
                <a:close/>
                <a:moveTo>
                  <a:pt x="199303" y="62608"/>
                </a:moveTo>
                <a:cubicBezTo>
                  <a:pt x="198820" y="62608"/>
                  <a:pt x="198408" y="63009"/>
                  <a:pt x="198408" y="63528"/>
                </a:cubicBezTo>
                <a:cubicBezTo>
                  <a:pt x="198408" y="64034"/>
                  <a:pt x="198819" y="64478"/>
                  <a:pt x="199358" y="64478"/>
                </a:cubicBezTo>
                <a:cubicBezTo>
                  <a:pt x="199833" y="64446"/>
                  <a:pt x="200245" y="64066"/>
                  <a:pt x="200276" y="63559"/>
                </a:cubicBezTo>
                <a:cubicBezTo>
                  <a:pt x="200308" y="63053"/>
                  <a:pt x="199896" y="62609"/>
                  <a:pt x="199358" y="62609"/>
                </a:cubicBezTo>
                <a:cubicBezTo>
                  <a:pt x="199339" y="62608"/>
                  <a:pt x="199321" y="62608"/>
                  <a:pt x="199303" y="62608"/>
                </a:cubicBezTo>
                <a:close/>
                <a:moveTo>
                  <a:pt x="235904" y="62736"/>
                </a:moveTo>
                <a:cubicBezTo>
                  <a:pt x="236094" y="63116"/>
                  <a:pt x="236316" y="63496"/>
                  <a:pt x="236506" y="63844"/>
                </a:cubicBezTo>
                <a:lnTo>
                  <a:pt x="235397" y="64478"/>
                </a:lnTo>
                <a:lnTo>
                  <a:pt x="234700" y="63306"/>
                </a:lnTo>
                <a:lnTo>
                  <a:pt x="235904" y="62736"/>
                </a:lnTo>
                <a:close/>
                <a:moveTo>
                  <a:pt x="189762" y="63084"/>
                </a:moveTo>
                <a:cubicBezTo>
                  <a:pt x="189382" y="63116"/>
                  <a:pt x="189065" y="63433"/>
                  <a:pt x="189065" y="63844"/>
                </a:cubicBezTo>
                <a:cubicBezTo>
                  <a:pt x="189096" y="64207"/>
                  <a:pt x="189414" y="64512"/>
                  <a:pt x="189773" y="64512"/>
                </a:cubicBezTo>
                <a:cubicBezTo>
                  <a:pt x="189790" y="64512"/>
                  <a:pt x="189808" y="64511"/>
                  <a:pt x="189825" y="64509"/>
                </a:cubicBezTo>
                <a:cubicBezTo>
                  <a:pt x="190205" y="64509"/>
                  <a:pt x="190490" y="64193"/>
                  <a:pt x="190490" y="63813"/>
                </a:cubicBezTo>
                <a:cubicBezTo>
                  <a:pt x="190490" y="63401"/>
                  <a:pt x="190174" y="63084"/>
                  <a:pt x="189762" y="63084"/>
                </a:cubicBezTo>
                <a:close/>
                <a:moveTo>
                  <a:pt x="208866" y="62101"/>
                </a:moveTo>
                <a:cubicBezTo>
                  <a:pt x="208225" y="62101"/>
                  <a:pt x="207686" y="62628"/>
                  <a:pt x="207655" y="63274"/>
                </a:cubicBezTo>
                <a:lnTo>
                  <a:pt x="207655" y="63306"/>
                </a:lnTo>
                <a:cubicBezTo>
                  <a:pt x="207623" y="63971"/>
                  <a:pt x="208162" y="64541"/>
                  <a:pt x="208858" y="64541"/>
                </a:cubicBezTo>
                <a:cubicBezTo>
                  <a:pt x="208878" y="64542"/>
                  <a:pt x="208897" y="64542"/>
                  <a:pt x="208917" y="64542"/>
                </a:cubicBezTo>
                <a:cubicBezTo>
                  <a:pt x="209588" y="64542"/>
                  <a:pt x="210157" y="64014"/>
                  <a:pt x="210157" y="63306"/>
                </a:cubicBezTo>
                <a:cubicBezTo>
                  <a:pt x="210125" y="62641"/>
                  <a:pt x="209587" y="62103"/>
                  <a:pt x="208922" y="62103"/>
                </a:cubicBezTo>
                <a:cubicBezTo>
                  <a:pt x="208903" y="62102"/>
                  <a:pt x="208885" y="62101"/>
                  <a:pt x="208866" y="62101"/>
                </a:cubicBezTo>
                <a:close/>
                <a:moveTo>
                  <a:pt x="180230" y="63496"/>
                </a:moveTo>
                <a:cubicBezTo>
                  <a:pt x="179945" y="63496"/>
                  <a:pt x="179723" y="63718"/>
                  <a:pt x="179723" y="64003"/>
                </a:cubicBezTo>
                <a:cubicBezTo>
                  <a:pt x="179723" y="64256"/>
                  <a:pt x="179913" y="64509"/>
                  <a:pt x="180198" y="64541"/>
                </a:cubicBezTo>
                <a:cubicBezTo>
                  <a:pt x="180214" y="64543"/>
                  <a:pt x="180230" y="64544"/>
                  <a:pt x="180246" y="64544"/>
                </a:cubicBezTo>
                <a:cubicBezTo>
                  <a:pt x="180511" y="64544"/>
                  <a:pt x="180738" y="64303"/>
                  <a:pt x="180768" y="64034"/>
                </a:cubicBezTo>
                <a:cubicBezTo>
                  <a:pt x="180768" y="63749"/>
                  <a:pt x="180515" y="63496"/>
                  <a:pt x="180230" y="63496"/>
                </a:cubicBezTo>
                <a:close/>
                <a:moveTo>
                  <a:pt x="12844" y="62347"/>
                </a:moveTo>
                <a:cubicBezTo>
                  <a:pt x="12586" y="62347"/>
                  <a:pt x="12321" y="62438"/>
                  <a:pt x="12099" y="62641"/>
                </a:cubicBezTo>
                <a:cubicBezTo>
                  <a:pt x="11370" y="63338"/>
                  <a:pt x="11845" y="64573"/>
                  <a:pt x="12859" y="64573"/>
                </a:cubicBezTo>
                <a:cubicBezTo>
                  <a:pt x="13460" y="64541"/>
                  <a:pt x="13935" y="64098"/>
                  <a:pt x="13967" y="63496"/>
                </a:cubicBezTo>
                <a:cubicBezTo>
                  <a:pt x="13989" y="62815"/>
                  <a:pt x="13431" y="62347"/>
                  <a:pt x="12844" y="62347"/>
                </a:cubicBezTo>
                <a:close/>
                <a:moveTo>
                  <a:pt x="66406" y="63462"/>
                </a:moveTo>
                <a:cubicBezTo>
                  <a:pt x="66387" y="63462"/>
                  <a:pt x="66367" y="63463"/>
                  <a:pt x="66348" y="63464"/>
                </a:cubicBezTo>
                <a:cubicBezTo>
                  <a:pt x="66031" y="63464"/>
                  <a:pt x="65778" y="63718"/>
                  <a:pt x="65778" y="64034"/>
                </a:cubicBezTo>
                <a:cubicBezTo>
                  <a:pt x="65809" y="64351"/>
                  <a:pt x="66063" y="64604"/>
                  <a:pt x="66379" y="64604"/>
                </a:cubicBezTo>
                <a:cubicBezTo>
                  <a:pt x="66696" y="64604"/>
                  <a:pt x="66949" y="64319"/>
                  <a:pt x="66949" y="64003"/>
                </a:cubicBezTo>
                <a:cubicBezTo>
                  <a:pt x="66949" y="63704"/>
                  <a:pt x="66724" y="63462"/>
                  <a:pt x="66406" y="63462"/>
                </a:cubicBezTo>
                <a:close/>
                <a:moveTo>
                  <a:pt x="170634" y="63939"/>
                </a:moveTo>
                <a:cubicBezTo>
                  <a:pt x="170539" y="64034"/>
                  <a:pt x="170412" y="64129"/>
                  <a:pt x="170349" y="64256"/>
                </a:cubicBezTo>
                <a:cubicBezTo>
                  <a:pt x="170317" y="64383"/>
                  <a:pt x="170476" y="64446"/>
                  <a:pt x="170634" y="64668"/>
                </a:cubicBezTo>
                <a:cubicBezTo>
                  <a:pt x="170761" y="64446"/>
                  <a:pt x="170887" y="64351"/>
                  <a:pt x="170887" y="64224"/>
                </a:cubicBezTo>
                <a:cubicBezTo>
                  <a:pt x="170887" y="64129"/>
                  <a:pt x="170729" y="64034"/>
                  <a:pt x="170634" y="63939"/>
                </a:cubicBezTo>
                <a:close/>
                <a:moveTo>
                  <a:pt x="267510" y="62926"/>
                </a:moveTo>
                <a:cubicBezTo>
                  <a:pt x="267700" y="63274"/>
                  <a:pt x="267890" y="63654"/>
                  <a:pt x="268111" y="64034"/>
                </a:cubicBezTo>
                <a:lnTo>
                  <a:pt x="266940" y="64731"/>
                </a:lnTo>
                <a:lnTo>
                  <a:pt x="266370" y="63496"/>
                </a:lnTo>
                <a:lnTo>
                  <a:pt x="267510" y="62926"/>
                </a:lnTo>
                <a:close/>
                <a:moveTo>
                  <a:pt x="44437" y="62449"/>
                </a:moveTo>
                <a:cubicBezTo>
                  <a:pt x="43799" y="62449"/>
                  <a:pt x="43293" y="62946"/>
                  <a:pt x="43293" y="63591"/>
                </a:cubicBezTo>
                <a:cubicBezTo>
                  <a:pt x="43293" y="64224"/>
                  <a:pt x="43799" y="64763"/>
                  <a:pt x="44464" y="64763"/>
                </a:cubicBezTo>
                <a:cubicBezTo>
                  <a:pt x="45098" y="64763"/>
                  <a:pt x="45573" y="64256"/>
                  <a:pt x="45604" y="63623"/>
                </a:cubicBezTo>
                <a:cubicBezTo>
                  <a:pt x="45636" y="62989"/>
                  <a:pt x="45129" y="62451"/>
                  <a:pt x="44464" y="62451"/>
                </a:cubicBezTo>
                <a:lnTo>
                  <a:pt x="44496" y="62451"/>
                </a:lnTo>
                <a:cubicBezTo>
                  <a:pt x="44476" y="62450"/>
                  <a:pt x="44457" y="62449"/>
                  <a:pt x="44437" y="62449"/>
                </a:cubicBezTo>
                <a:close/>
                <a:moveTo>
                  <a:pt x="226340" y="63021"/>
                </a:moveTo>
                <a:lnTo>
                  <a:pt x="227005" y="64161"/>
                </a:lnTo>
                <a:lnTo>
                  <a:pt x="225833" y="64763"/>
                </a:lnTo>
                <a:cubicBezTo>
                  <a:pt x="225611" y="64383"/>
                  <a:pt x="225421" y="63971"/>
                  <a:pt x="225231" y="63591"/>
                </a:cubicBezTo>
                <a:lnTo>
                  <a:pt x="226340" y="63021"/>
                </a:lnTo>
                <a:close/>
                <a:moveTo>
                  <a:pt x="257914" y="63053"/>
                </a:moveTo>
                <a:lnTo>
                  <a:pt x="258547" y="64256"/>
                </a:lnTo>
                <a:lnTo>
                  <a:pt x="257376" y="64889"/>
                </a:lnTo>
                <a:cubicBezTo>
                  <a:pt x="257154" y="64509"/>
                  <a:pt x="256932" y="64098"/>
                  <a:pt x="256710" y="63718"/>
                </a:cubicBezTo>
                <a:lnTo>
                  <a:pt x="257914" y="63053"/>
                </a:lnTo>
                <a:close/>
                <a:moveTo>
                  <a:pt x="78836" y="64385"/>
                </a:moveTo>
                <a:cubicBezTo>
                  <a:pt x="78740" y="64405"/>
                  <a:pt x="78604" y="64548"/>
                  <a:pt x="78604" y="64636"/>
                </a:cubicBezTo>
                <a:cubicBezTo>
                  <a:pt x="78604" y="64731"/>
                  <a:pt x="78730" y="64921"/>
                  <a:pt x="78794" y="64921"/>
                </a:cubicBezTo>
                <a:cubicBezTo>
                  <a:pt x="78889" y="64921"/>
                  <a:pt x="79047" y="64826"/>
                  <a:pt x="79300" y="64699"/>
                </a:cubicBezTo>
                <a:cubicBezTo>
                  <a:pt x="79084" y="64545"/>
                  <a:pt x="78988" y="64420"/>
                  <a:pt x="78836" y="64385"/>
                </a:cubicBezTo>
                <a:close/>
                <a:moveTo>
                  <a:pt x="34895" y="62513"/>
                </a:moveTo>
                <a:cubicBezTo>
                  <a:pt x="34876" y="62513"/>
                  <a:pt x="34856" y="62513"/>
                  <a:pt x="34837" y="62514"/>
                </a:cubicBezTo>
                <a:cubicBezTo>
                  <a:pt x="34109" y="62546"/>
                  <a:pt x="33570" y="63148"/>
                  <a:pt x="33570" y="63844"/>
                </a:cubicBezTo>
                <a:cubicBezTo>
                  <a:pt x="33600" y="64536"/>
                  <a:pt x="34172" y="65084"/>
                  <a:pt x="34826" y="65084"/>
                </a:cubicBezTo>
                <a:cubicBezTo>
                  <a:pt x="34861" y="65084"/>
                  <a:pt x="34896" y="65083"/>
                  <a:pt x="34932" y="65079"/>
                </a:cubicBezTo>
                <a:cubicBezTo>
                  <a:pt x="35629" y="65079"/>
                  <a:pt x="36199" y="64478"/>
                  <a:pt x="36167" y="63781"/>
                </a:cubicBezTo>
                <a:cubicBezTo>
                  <a:pt x="36167" y="63072"/>
                  <a:pt x="35597" y="62513"/>
                  <a:pt x="34895" y="62513"/>
                </a:cubicBezTo>
                <a:close/>
                <a:moveTo>
                  <a:pt x="248381" y="63306"/>
                </a:moveTo>
                <a:lnTo>
                  <a:pt x="248952" y="64478"/>
                </a:lnTo>
                <a:lnTo>
                  <a:pt x="247843" y="65143"/>
                </a:lnTo>
                <a:lnTo>
                  <a:pt x="247210" y="63939"/>
                </a:lnTo>
                <a:lnTo>
                  <a:pt x="248381" y="63306"/>
                </a:lnTo>
                <a:close/>
                <a:moveTo>
                  <a:pt x="56821" y="63336"/>
                </a:moveTo>
                <a:cubicBezTo>
                  <a:pt x="56309" y="63336"/>
                  <a:pt x="55897" y="63737"/>
                  <a:pt x="55897" y="64256"/>
                </a:cubicBezTo>
                <a:cubicBezTo>
                  <a:pt x="55897" y="64731"/>
                  <a:pt x="56277" y="65143"/>
                  <a:pt x="56784" y="65206"/>
                </a:cubicBezTo>
                <a:cubicBezTo>
                  <a:pt x="57290" y="65206"/>
                  <a:pt x="57734" y="64794"/>
                  <a:pt x="57765" y="64288"/>
                </a:cubicBezTo>
                <a:cubicBezTo>
                  <a:pt x="57765" y="63781"/>
                  <a:pt x="57385" y="63369"/>
                  <a:pt x="56879" y="63338"/>
                </a:cubicBezTo>
                <a:cubicBezTo>
                  <a:pt x="56859" y="63336"/>
                  <a:pt x="56840" y="63336"/>
                  <a:pt x="56821" y="63336"/>
                </a:cubicBezTo>
                <a:close/>
                <a:moveTo>
                  <a:pt x="279924" y="63528"/>
                </a:moveTo>
                <a:lnTo>
                  <a:pt x="280589" y="64699"/>
                </a:lnTo>
                <a:lnTo>
                  <a:pt x="279386" y="65269"/>
                </a:lnTo>
                <a:lnTo>
                  <a:pt x="279386" y="65238"/>
                </a:lnTo>
                <a:cubicBezTo>
                  <a:pt x="279227" y="64889"/>
                  <a:pt x="279037" y="64541"/>
                  <a:pt x="278815" y="64129"/>
                </a:cubicBezTo>
                <a:lnTo>
                  <a:pt x="279924" y="63528"/>
                </a:lnTo>
                <a:close/>
                <a:moveTo>
                  <a:pt x="238849" y="63559"/>
                </a:moveTo>
                <a:cubicBezTo>
                  <a:pt x="239039" y="63939"/>
                  <a:pt x="239261" y="64351"/>
                  <a:pt x="239482" y="64763"/>
                </a:cubicBezTo>
                <a:lnTo>
                  <a:pt x="238279" y="65364"/>
                </a:lnTo>
                <a:lnTo>
                  <a:pt x="237709" y="64193"/>
                </a:lnTo>
                <a:lnTo>
                  <a:pt x="238849" y="63559"/>
                </a:lnTo>
                <a:close/>
                <a:moveTo>
                  <a:pt x="270392" y="63749"/>
                </a:moveTo>
                <a:lnTo>
                  <a:pt x="270962" y="64921"/>
                </a:lnTo>
                <a:lnTo>
                  <a:pt x="269885" y="65459"/>
                </a:lnTo>
                <a:lnTo>
                  <a:pt x="269220" y="64383"/>
                </a:lnTo>
                <a:lnTo>
                  <a:pt x="270392" y="63749"/>
                </a:lnTo>
                <a:close/>
                <a:moveTo>
                  <a:pt x="192676" y="63813"/>
                </a:moveTo>
                <a:cubicBezTo>
                  <a:pt x="192201" y="63813"/>
                  <a:pt x="191821" y="64193"/>
                  <a:pt x="191789" y="64668"/>
                </a:cubicBezTo>
                <a:cubicBezTo>
                  <a:pt x="191821" y="65111"/>
                  <a:pt x="192169" y="65459"/>
                  <a:pt x="192612" y="65491"/>
                </a:cubicBezTo>
                <a:cubicBezTo>
                  <a:pt x="192631" y="65492"/>
                  <a:pt x="192650" y="65493"/>
                  <a:pt x="192668" y="65493"/>
                </a:cubicBezTo>
                <a:cubicBezTo>
                  <a:pt x="193087" y="65493"/>
                  <a:pt x="193437" y="65156"/>
                  <a:pt x="193467" y="64731"/>
                </a:cubicBezTo>
                <a:cubicBezTo>
                  <a:pt x="193499" y="64256"/>
                  <a:pt x="193151" y="63844"/>
                  <a:pt x="192676" y="63813"/>
                </a:cubicBezTo>
                <a:close/>
                <a:moveTo>
                  <a:pt x="69293" y="64256"/>
                </a:moveTo>
                <a:cubicBezTo>
                  <a:pt x="68945" y="64288"/>
                  <a:pt x="68660" y="64573"/>
                  <a:pt x="68691" y="64921"/>
                </a:cubicBezTo>
                <a:cubicBezTo>
                  <a:pt x="68691" y="65238"/>
                  <a:pt x="68945" y="65491"/>
                  <a:pt x="69293" y="65491"/>
                </a:cubicBezTo>
                <a:cubicBezTo>
                  <a:pt x="69311" y="65493"/>
                  <a:pt x="69328" y="65494"/>
                  <a:pt x="69346" y="65494"/>
                </a:cubicBezTo>
                <a:cubicBezTo>
                  <a:pt x="69670" y="65494"/>
                  <a:pt x="69926" y="65220"/>
                  <a:pt x="69926" y="64889"/>
                </a:cubicBezTo>
                <a:cubicBezTo>
                  <a:pt x="69926" y="64541"/>
                  <a:pt x="69641" y="64256"/>
                  <a:pt x="69293" y="64256"/>
                </a:cubicBezTo>
                <a:close/>
                <a:moveTo>
                  <a:pt x="25220" y="62751"/>
                </a:moveTo>
                <a:cubicBezTo>
                  <a:pt x="24699" y="62751"/>
                  <a:pt x="24230" y="63057"/>
                  <a:pt x="24006" y="63559"/>
                </a:cubicBezTo>
                <a:cubicBezTo>
                  <a:pt x="23753" y="64161"/>
                  <a:pt x="23943" y="64858"/>
                  <a:pt x="24481" y="65206"/>
                </a:cubicBezTo>
                <a:cubicBezTo>
                  <a:pt x="24679" y="65319"/>
                  <a:pt x="24851" y="65407"/>
                  <a:pt x="25043" y="65491"/>
                </a:cubicBezTo>
                <a:lnTo>
                  <a:pt x="25043" y="65491"/>
                </a:lnTo>
                <a:cubicBezTo>
                  <a:pt x="25067" y="65498"/>
                  <a:pt x="25091" y="65505"/>
                  <a:pt x="25114" y="65512"/>
                </a:cubicBezTo>
                <a:lnTo>
                  <a:pt x="25114" y="65512"/>
                </a:lnTo>
                <a:cubicBezTo>
                  <a:pt x="25291" y="65456"/>
                  <a:pt x="25442" y="65424"/>
                  <a:pt x="25621" y="65364"/>
                </a:cubicBezTo>
                <a:cubicBezTo>
                  <a:pt x="26255" y="65206"/>
                  <a:pt x="26635" y="64604"/>
                  <a:pt x="26571" y="63971"/>
                </a:cubicBezTo>
                <a:cubicBezTo>
                  <a:pt x="26508" y="63369"/>
                  <a:pt x="26033" y="62863"/>
                  <a:pt x="25431" y="62768"/>
                </a:cubicBezTo>
                <a:cubicBezTo>
                  <a:pt x="25360" y="62756"/>
                  <a:pt x="25290" y="62751"/>
                  <a:pt x="25220" y="62751"/>
                </a:cubicBezTo>
                <a:close/>
                <a:moveTo>
                  <a:pt x="183048" y="64256"/>
                </a:moveTo>
                <a:cubicBezTo>
                  <a:pt x="182700" y="64288"/>
                  <a:pt x="182446" y="64573"/>
                  <a:pt x="182478" y="64921"/>
                </a:cubicBezTo>
                <a:cubicBezTo>
                  <a:pt x="182448" y="65252"/>
                  <a:pt x="182703" y="65525"/>
                  <a:pt x="183027" y="65525"/>
                </a:cubicBezTo>
                <a:cubicBezTo>
                  <a:pt x="183044" y="65525"/>
                  <a:pt x="183062" y="65524"/>
                  <a:pt x="183080" y="65523"/>
                </a:cubicBezTo>
                <a:cubicBezTo>
                  <a:pt x="183420" y="65523"/>
                  <a:pt x="183730" y="65251"/>
                  <a:pt x="183744" y="64915"/>
                </a:cubicBezTo>
                <a:lnTo>
                  <a:pt x="183744" y="64915"/>
                </a:lnTo>
                <a:cubicBezTo>
                  <a:pt x="183745" y="64917"/>
                  <a:pt x="183745" y="64919"/>
                  <a:pt x="183745" y="64921"/>
                </a:cubicBezTo>
                <a:lnTo>
                  <a:pt x="183745" y="64889"/>
                </a:lnTo>
                <a:cubicBezTo>
                  <a:pt x="183745" y="64898"/>
                  <a:pt x="183745" y="64906"/>
                  <a:pt x="183744" y="64915"/>
                </a:cubicBezTo>
                <a:lnTo>
                  <a:pt x="183744" y="64915"/>
                </a:lnTo>
                <a:cubicBezTo>
                  <a:pt x="183710" y="64538"/>
                  <a:pt x="183426" y="64256"/>
                  <a:pt x="183048" y="64256"/>
                </a:cubicBezTo>
                <a:close/>
                <a:moveTo>
                  <a:pt x="202201" y="63336"/>
                </a:moveTo>
                <a:cubicBezTo>
                  <a:pt x="202182" y="63336"/>
                  <a:pt x="202163" y="63337"/>
                  <a:pt x="202145" y="63338"/>
                </a:cubicBezTo>
                <a:cubicBezTo>
                  <a:pt x="201575" y="63369"/>
                  <a:pt x="201068" y="63844"/>
                  <a:pt x="201068" y="64414"/>
                </a:cubicBezTo>
                <a:cubicBezTo>
                  <a:pt x="201068" y="65048"/>
                  <a:pt x="201543" y="65554"/>
                  <a:pt x="202176" y="65554"/>
                </a:cubicBezTo>
                <a:cubicBezTo>
                  <a:pt x="202778" y="65554"/>
                  <a:pt x="203285" y="65048"/>
                  <a:pt x="203285" y="64446"/>
                </a:cubicBezTo>
                <a:cubicBezTo>
                  <a:pt x="203285" y="63832"/>
                  <a:pt x="202808" y="63336"/>
                  <a:pt x="202201" y="63336"/>
                </a:cubicBezTo>
                <a:close/>
                <a:moveTo>
                  <a:pt x="229253" y="63781"/>
                </a:moveTo>
                <a:cubicBezTo>
                  <a:pt x="229443" y="64161"/>
                  <a:pt x="229633" y="64573"/>
                  <a:pt x="229823" y="64984"/>
                </a:cubicBezTo>
                <a:lnTo>
                  <a:pt x="228715" y="65554"/>
                </a:lnTo>
                <a:lnTo>
                  <a:pt x="228050" y="64446"/>
                </a:lnTo>
                <a:lnTo>
                  <a:pt x="229253" y="63781"/>
                </a:lnTo>
                <a:close/>
                <a:moveTo>
                  <a:pt x="15735" y="63020"/>
                </a:moveTo>
                <a:cubicBezTo>
                  <a:pt x="15716" y="63020"/>
                  <a:pt x="15697" y="63020"/>
                  <a:pt x="15677" y="63021"/>
                </a:cubicBezTo>
                <a:cubicBezTo>
                  <a:pt x="14980" y="63021"/>
                  <a:pt x="14442" y="63591"/>
                  <a:pt x="14442" y="64288"/>
                </a:cubicBezTo>
                <a:cubicBezTo>
                  <a:pt x="14410" y="65016"/>
                  <a:pt x="15012" y="65586"/>
                  <a:pt x="15709" y="65618"/>
                </a:cubicBezTo>
                <a:cubicBezTo>
                  <a:pt x="16437" y="65586"/>
                  <a:pt x="17039" y="65016"/>
                  <a:pt x="17039" y="64288"/>
                </a:cubicBezTo>
                <a:cubicBezTo>
                  <a:pt x="17008" y="63579"/>
                  <a:pt x="16437" y="63020"/>
                  <a:pt x="15735" y="63020"/>
                </a:cubicBezTo>
                <a:close/>
                <a:moveTo>
                  <a:pt x="6161" y="63452"/>
                </a:moveTo>
                <a:cubicBezTo>
                  <a:pt x="5636" y="63452"/>
                  <a:pt x="5115" y="63793"/>
                  <a:pt x="5068" y="64478"/>
                </a:cubicBezTo>
                <a:cubicBezTo>
                  <a:pt x="5036" y="65111"/>
                  <a:pt x="5511" y="65618"/>
                  <a:pt x="6145" y="65618"/>
                </a:cubicBezTo>
                <a:cubicBezTo>
                  <a:pt x="6163" y="65619"/>
                  <a:pt x="6181" y="65619"/>
                  <a:pt x="6198" y="65619"/>
                </a:cubicBezTo>
                <a:cubicBezTo>
                  <a:pt x="6776" y="65619"/>
                  <a:pt x="7254" y="65125"/>
                  <a:pt x="7285" y="64541"/>
                </a:cubicBezTo>
                <a:cubicBezTo>
                  <a:pt x="7253" y="63816"/>
                  <a:pt x="6705" y="63452"/>
                  <a:pt x="6161" y="63452"/>
                </a:cubicBezTo>
                <a:close/>
                <a:moveTo>
                  <a:pt x="173615" y="64706"/>
                </a:moveTo>
                <a:cubicBezTo>
                  <a:pt x="173573" y="64706"/>
                  <a:pt x="173529" y="64714"/>
                  <a:pt x="173484" y="64731"/>
                </a:cubicBezTo>
                <a:cubicBezTo>
                  <a:pt x="173326" y="64763"/>
                  <a:pt x="173167" y="64984"/>
                  <a:pt x="172914" y="65206"/>
                </a:cubicBezTo>
                <a:cubicBezTo>
                  <a:pt x="173104" y="65364"/>
                  <a:pt x="173326" y="65491"/>
                  <a:pt x="173547" y="65618"/>
                </a:cubicBezTo>
                <a:cubicBezTo>
                  <a:pt x="173561" y="65619"/>
                  <a:pt x="173574" y="65620"/>
                  <a:pt x="173587" y="65620"/>
                </a:cubicBezTo>
                <a:cubicBezTo>
                  <a:pt x="173826" y="65620"/>
                  <a:pt x="174051" y="65351"/>
                  <a:pt x="173991" y="65111"/>
                </a:cubicBezTo>
                <a:cubicBezTo>
                  <a:pt x="173965" y="64877"/>
                  <a:pt x="173810" y="64706"/>
                  <a:pt x="173615" y="64706"/>
                </a:cubicBezTo>
                <a:close/>
                <a:moveTo>
                  <a:pt x="164047" y="65111"/>
                </a:moveTo>
                <a:cubicBezTo>
                  <a:pt x="163920" y="65143"/>
                  <a:pt x="163825" y="65269"/>
                  <a:pt x="163698" y="65364"/>
                </a:cubicBezTo>
                <a:cubicBezTo>
                  <a:pt x="163793" y="65459"/>
                  <a:pt x="163888" y="65618"/>
                  <a:pt x="163983" y="65618"/>
                </a:cubicBezTo>
                <a:cubicBezTo>
                  <a:pt x="163994" y="65621"/>
                  <a:pt x="164004" y="65623"/>
                  <a:pt x="164014" y="65623"/>
                </a:cubicBezTo>
                <a:cubicBezTo>
                  <a:pt x="164099" y="65623"/>
                  <a:pt x="164190" y="65513"/>
                  <a:pt x="164332" y="65428"/>
                </a:cubicBezTo>
                <a:cubicBezTo>
                  <a:pt x="164205" y="65269"/>
                  <a:pt x="164078" y="65111"/>
                  <a:pt x="164047" y="65111"/>
                </a:cubicBezTo>
                <a:close/>
                <a:moveTo>
                  <a:pt x="47251" y="63274"/>
                </a:moveTo>
                <a:cubicBezTo>
                  <a:pt x="46174" y="63274"/>
                  <a:pt x="45668" y="64573"/>
                  <a:pt x="46428" y="65301"/>
                </a:cubicBezTo>
                <a:cubicBezTo>
                  <a:pt x="46669" y="65542"/>
                  <a:pt x="46960" y="65649"/>
                  <a:pt x="47246" y="65649"/>
                </a:cubicBezTo>
                <a:cubicBezTo>
                  <a:pt x="47863" y="65649"/>
                  <a:pt x="48455" y="65150"/>
                  <a:pt x="48455" y="64414"/>
                </a:cubicBezTo>
                <a:cubicBezTo>
                  <a:pt x="48423" y="63781"/>
                  <a:pt x="47885" y="63274"/>
                  <a:pt x="47251" y="63274"/>
                </a:cubicBezTo>
                <a:close/>
                <a:moveTo>
                  <a:pt x="211737" y="62758"/>
                </a:moveTo>
                <a:cubicBezTo>
                  <a:pt x="211157" y="62758"/>
                  <a:pt x="210588" y="63119"/>
                  <a:pt x="210410" y="63749"/>
                </a:cubicBezTo>
                <a:cubicBezTo>
                  <a:pt x="210189" y="64414"/>
                  <a:pt x="210505" y="65111"/>
                  <a:pt x="211107" y="65428"/>
                </a:cubicBezTo>
                <a:cubicBezTo>
                  <a:pt x="211291" y="65520"/>
                  <a:pt x="211504" y="65612"/>
                  <a:pt x="211690" y="65675"/>
                </a:cubicBezTo>
                <a:lnTo>
                  <a:pt x="211690" y="65675"/>
                </a:lnTo>
                <a:cubicBezTo>
                  <a:pt x="211814" y="65614"/>
                  <a:pt x="211967" y="65553"/>
                  <a:pt x="212120" y="65523"/>
                </a:cubicBezTo>
                <a:cubicBezTo>
                  <a:pt x="213134" y="65206"/>
                  <a:pt x="213482" y="63939"/>
                  <a:pt x="212722" y="63179"/>
                </a:cubicBezTo>
                <a:cubicBezTo>
                  <a:pt x="212447" y="62892"/>
                  <a:pt x="212090" y="62758"/>
                  <a:pt x="211737" y="62758"/>
                </a:cubicBezTo>
                <a:close/>
                <a:moveTo>
                  <a:pt x="260827" y="63971"/>
                </a:moveTo>
                <a:lnTo>
                  <a:pt x="261429" y="65143"/>
                </a:lnTo>
                <a:lnTo>
                  <a:pt x="260321" y="65713"/>
                </a:lnTo>
                <a:cubicBezTo>
                  <a:pt x="260099" y="65333"/>
                  <a:pt x="259877" y="64953"/>
                  <a:pt x="259656" y="64604"/>
                </a:cubicBezTo>
                <a:lnTo>
                  <a:pt x="260827" y="63971"/>
                </a:lnTo>
                <a:close/>
                <a:moveTo>
                  <a:pt x="219753" y="63971"/>
                </a:moveTo>
                <a:lnTo>
                  <a:pt x="220291" y="65174"/>
                </a:lnTo>
                <a:lnTo>
                  <a:pt x="219183" y="65776"/>
                </a:lnTo>
                <a:lnTo>
                  <a:pt x="218581" y="64668"/>
                </a:lnTo>
                <a:lnTo>
                  <a:pt x="219753" y="63971"/>
                </a:lnTo>
                <a:close/>
                <a:moveTo>
                  <a:pt x="81771" y="65079"/>
                </a:moveTo>
                <a:cubicBezTo>
                  <a:pt x="81612" y="65269"/>
                  <a:pt x="81486" y="65364"/>
                  <a:pt x="81454" y="65491"/>
                </a:cubicBezTo>
                <a:cubicBezTo>
                  <a:pt x="81395" y="65667"/>
                  <a:pt x="81527" y="65843"/>
                  <a:pt x="81722" y="65843"/>
                </a:cubicBezTo>
                <a:cubicBezTo>
                  <a:pt x="81738" y="65843"/>
                  <a:pt x="81754" y="65842"/>
                  <a:pt x="81771" y="65839"/>
                </a:cubicBezTo>
                <a:cubicBezTo>
                  <a:pt x="81929" y="65776"/>
                  <a:pt x="82024" y="65649"/>
                  <a:pt x="82087" y="65459"/>
                </a:cubicBezTo>
                <a:cubicBezTo>
                  <a:pt x="82087" y="65396"/>
                  <a:pt x="81897" y="65238"/>
                  <a:pt x="81771" y="65079"/>
                </a:cubicBezTo>
                <a:close/>
                <a:moveTo>
                  <a:pt x="251295" y="64193"/>
                </a:moveTo>
                <a:lnTo>
                  <a:pt x="251960" y="65396"/>
                </a:lnTo>
                <a:lnTo>
                  <a:pt x="250757" y="65966"/>
                </a:lnTo>
                <a:lnTo>
                  <a:pt x="250187" y="64826"/>
                </a:lnTo>
                <a:lnTo>
                  <a:pt x="251295" y="64193"/>
                </a:lnTo>
                <a:close/>
                <a:moveTo>
                  <a:pt x="59736" y="64129"/>
                </a:moveTo>
                <a:cubicBezTo>
                  <a:pt x="59723" y="64129"/>
                  <a:pt x="59710" y="64129"/>
                  <a:pt x="59697" y="64129"/>
                </a:cubicBezTo>
                <a:cubicBezTo>
                  <a:pt x="59159" y="64129"/>
                  <a:pt x="58747" y="64604"/>
                  <a:pt x="58779" y="65143"/>
                </a:cubicBezTo>
                <a:cubicBezTo>
                  <a:pt x="58820" y="65704"/>
                  <a:pt x="59284" y="66060"/>
                  <a:pt x="59760" y="66060"/>
                </a:cubicBezTo>
                <a:cubicBezTo>
                  <a:pt x="60009" y="66060"/>
                  <a:pt x="60261" y="65962"/>
                  <a:pt x="60457" y="65744"/>
                </a:cubicBezTo>
                <a:cubicBezTo>
                  <a:pt x="61019" y="65121"/>
                  <a:pt x="60567" y="64129"/>
                  <a:pt x="59736" y="64129"/>
                </a:cubicBezTo>
                <a:close/>
                <a:moveTo>
                  <a:pt x="282806" y="64446"/>
                </a:moveTo>
                <a:lnTo>
                  <a:pt x="283376" y="65554"/>
                </a:lnTo>
                <a:lnTo>
                  <a:pt x="282267" y="66188"/>
                </a:lnTo>
                <a:cubicBezTo>
                  <a:pt x="282046" y="65776"/>
                  <a:pt x="281824" y="65364"/>
                  <a:pt x="281602" y="64984"/>
                </a:cubicBezTo>
                <a:lnTo>
                  <a:pt x="282806" y="64446"/>
                </a:lnTo>
                <a:close/>
                <a:moveTo>
                  <a:pt x="241668" y="64478"/>
                </a:moveTo>
                <a:lnTo>
                  <a:pt x="242269" y="65618"/>
                </a:lnTo>
                <a:lnTo>
                  <a:pt x="241129" y="66283"/>
                </a:lnTo>
                <a:lnTo>
                  <a:pt x="240496" y="65079"/>
                </a:lnTo>
                <a:lnTo>
                  <a:pt x="241668" y="64478"/>
                </a:lnTo>
                <a:close/>
                <a:moveTo>
                  <a:pt x="72206" y="65079"/>
                </a:moveTo>
                <a:cubicBezTo>
                  <a:pt x="71858" y="65079"/>
                  <a:pt x="71573" y="65333"/>
                  <a:pt x="71573" y="65681"/>
                </a:cubicBezTo>
                <a:cubicBezTo>
                  <a:pt x="71510" y="66061"/>
                  <a:pt x="71795" y="66378"/>
                  <a:pt x="72175" y="66378"/>
                </a:cubicBezTo>
                <a:cubicBezTo>
                  <a:pt x="72194" y="66379"/>
                  <a:pt x="72213" y="66380"/>
                  <a:pt x="72232" y="66380"/>
                </a:cubicBezTo>
                <a:cubicBezTo>
                  <a:pt x="72586" y="66380"/>
                  <a:pt x="72872" y="66105"/>
                  <a:pt x="72872" y="65744"/>
                </a:cubicBezTo>
                <a:cubicBezTo>
                  <a:pt x="72872" y="65364"/>
                  <a:pt x="72586" y="65079"/>
                  <a:pt x="72206" y="65079"/>
                </a:cubicBezTo>
                <a:close/>
                <a:moveTo>
                  <a:pt x="94153" y="65998"/>
                </a:moveTo>
                <a:cubicBezTo>
                  <a:pt x="94090" y="66061"/>
                  <a:pt x="93995" y="66124"/>
                  <a:pt x="93995" y="66188"/>
                </a:cubicBezTo>
                <a:cubicBezTo>
                  <a:pt x="93995" y="66251"/>
                  <a:pt x="94090" y="66314"/>
                  <a:pt x="94185" y="66410"/>
                </a:cubicBezTo>
                <a:cubicBezTo>
                  <a:pt x="94248" y="66283"/>
                  <a:pt x="94343" y="66188"/>
                  <a:pt x="94343" y="66156"/>
                </a:cubicBezTo>
                <a:cubicBezTo>
                  <a:pt x="94311" y="66093"/>
                  <a:pt x="94216" y="66029"/>
                  <a:pt x="94153" y="65998"/>
                </a:cubicBezTo>
                <a:close/>
                <a:moveTo>
                  <a:pt x="273242" y="64699"/>
                </a:moveTo>
                <a:cubicBezTo>
                  <a:pt x="273463" y="65079"/>
                  <a:pt x="273685" y="65428"/>
                  <a:pt x="273907" y="65839"/>
                </a:cubicBezTo>
                <a:lnTo>
                  <a:pt x="272703" y="66441"/>
                </a:lnTo>
                <a:cubicBezTo>
                  <a:pt x="272513" y="66061"/>
                  <a:pt x="272323" y="65649"/>
                  <a:pt x="272133" y="65269"/>
                </a:cubicBezTo>
                <a:lnTo>
                  <a:pt x="273242" y="64699"/>
                </a:lnTo>
                <a:close/>
                <a:moveTo>
                  <a:pt x="254" y="64921"/>
                </a:moveTo>
                <a:lnTo>
                  <a:pt x="254" y="66505"/>
                </a:lnTo>
                <a:cubicBezTo>
                  <a:pt x="888" y="65839"/>
                  <a:pt x="824" y="65206"/>
                  <a:pt x="254" y="64921"/>
                </a:cubicBezTo>
                <a:close/>
                <a:moveTo>
                  <a:pt x="195560" y="64508"/>
                </a:moveTo>
                <a:cubicBezTo>
                  <a:pt x="195019" y="64508"/>
                  <a:pt x="194606" y="64910"/>
                  <a:pt x="194576" y="65459"/>
                </a:cubicBezTo>
                <a:cubicBezTo>
                  <a:pt x="194512" y="66029"/>
                  <a:pt x="194987" y="66505"/>
                  <a:pt x="195557" y="66505"/>
                </a:cubicBezTo>
                <a:cubicBezTo>
                  <a:pt x="196096" y="66505"/>
                  <a:pt x="196539" y="66093"/>
                  <a:pt x="196571" y="65554"/>
                </a:cubicBezTo>
                <a:cubicBezTo>
                  <a:pt x="196571" y="64984"/>
                  <a:pt x="196159" y="64541"/>
                  <a:pt x="195621" y="64509"/>
                </a:cubicBezTo>
                <a:cubicBezTo>
                  <a:pt x="195600" y="64508"/>
                  <a:pt x="195580" y="64508"/>
                  <a:pt x="195560" y="64508"/>
                </a:cubicBezTo>
                <a:close/>
                <a:moveTo>
                  <a:pt x="232135" y="64763"/>
                </a:moveTo>
                <a:lnTo>
                  <a:pt x="232769" y="65871"/>
                </a:lnTo>
                <a:lnTo>
                  <a:pt x="231597" y="66536"/>
                </a:lnTo>
                <a:cubicBezTo>
                  <a:pt x="231439" y="66188"/>
                  <a:pt x="231249" y="65776"/>
                  <a:pt x="231027" y="65333"/>
                </a:cubicBezTo>
                <a:lnTo>
                  <a:pt x="232135" y="64763"/>
                </a:lnTo>
                <a:close/>
                <a:moveTo>
                  <a:pt x="186049" y="65046"/>
                </a:moveTo>
                <a:cubicBezTo>
                  <a:pt x="186031" y="65046"/>
                  <a:pt x="186012" y="65046"/>
                  <a:pt x="185993" y="65048"/>
                </a:cubicBezTo>
                <a:cubicBezTo>
                  <a:pt x="185582" y="65079"/>
                  <a:pt x="185265" y="65396"/>
                  <a:pt x="185233" y="65808"/>
                </a:cubicBezTo>
                <a:cubicBezTo>
                  <a:pt x="185265" y="66251"/>
                  <a:pt x="185613" y="66568"/>
                  <a:pt x="186025" y="66568"/>
                </a:cubicBezTo>
                <a:cubicBezTo>
                  <a:pt x="186437" y="66568"/>
                  <a:pt x="186785" y="66219"/>
                  <a:pt x="186785" y="65808"/>
                </a:cubicBezTo>
                <a:cubicBezTo>
                  <a:pt x="186785" y="65383"/>
                  <a:pt x="186466" y="65046"/>
                  <a:pt x="186049" y="65046"/>
                </a:cubicBezTo>
                <a:close/>
                <a:moveTo>
                  <a:pt x="50165" y="64161"/>
                </a:moveTo>
                <a:cubicBezTo>
                  <a:pt x="49500" y="64161"/>
                  <a:pt x="48993" y="64699"/>
                  <a:pt x="48993" y="65364"/>
                </a:cubicBezTo>
                <a:cubicBezTo>
                  <a:pt x="48993" y="66029"/>
                  <a:pt x="49500" y="66600"/>
                  <a:pt x="50196" y="66600"/>
                </a:cubicBezTo>
                <a:cubicBezTo>
                  <a:pt x="50862" y="66600"/>
                  <a:pt x="51400" y="66061"/>
                  <a:pt x="51400" y="65396"/>
                </a:cubicBezTo>
                <a:cubicBezTo>
                  <a:pt x="51400" y="64699"/>
                  <a:pt x="50862" y="64161"/>
                  <a:pt x="50165" y="64161"/>
                </a:cubicBezTo>
                <a:close/>
                <a:moveTo>
                  <a:pt x="176408" y="65457"/>
                </a:moveTo>
                <a:cubicBezTo>
                  <a:pt x="176116" y="65457"/>
                  <a:pt x="175891" y="65699"/>
                  <a:pt x="175891" y="65998"/>
                </a:cubicBezTo>
                <a:cubicBezTo>
                  <a:pt x="175891" y="66314"/>
                  <a:pt x="176144" y="66600"/>
                  <a:pt x="176461" y="66600"/>
                </a:cubicBezTo>
                <a:cubicBezTo>
                  <a:pt x="176778" y="66600"/>
                  <a:pt x="177031" y="66346"/>
                  <a:pt x="177063" y="66029"/>
                </a:cubicBezTo>
                <a:cubicBezTo>
                  <a:pt x="177063" y="65713"/>
                  <a:pt x="176809" y="65459"/>
                  <a:pt x="176461" y="65459"/>
                </a:cubicBezTo>
                <a:cubicBezTo>
                  <a:pt x="176443" y="65458"/>
                  <a:pt x="176425" y="65457"/>
                  <a:pt x="176408" y="65457"/>
                </a:cubicBezTo>
                <a:close/>
                <a:moveTo>
                  <a:pt x="18588" y="63722"/>
                </a:moveTo>
                <a:cubicBezTo>
                  <a:pt x="18033" y="63722"/>
                  <a:pt x="17536" y="64032"/>
                  <a:pt x="17292" y="64573"/>
                </a:cubicBezTo>
                <a:cubicBezTo>
                  <a:pt x="17039" y="65174"/>
                  <a:pt x="17229" y="65871"/>
                  <a:pt x="17767" y="66283"/>
                </a:cubicBezTo>
                <a:cubicBezTo>
                  <a:pt x="17926" y="66378"/>
                  <a:pt x="18116" y="66505"/>
                  <a:pt x="18274" y="66600"/>
                </a:cubicBezTo>
                <a:cubicBezTo>
                  <a:pt x="18323" y="66604"/>
                  <a:pt x="18373" y="66606"/>
                  <a:pt x="18422" y="66606"/>
                </a:cubicBezTo>
                <a:cubicBezTo>
                  <a:pt x="19095" y="66606"/>
                  <a:pt x="19721" y="66206"/>
                  <a:pt x="20016" y="65586"/>
                </a:cubicBezTo>
                <a:cubicBezTo>
                  <a:pt x="20016" y="65396"/>
                  <a:pt x="20016" y="65206"/>
                  <a:pt x="20016" y="65048"/>
                </a:cubicBezTo>
                <a:cubicBezTo>
                  <a:pt x="19952" y="64383"/>
                  <a:pt x="19509" y="63876"/>
                  <a:pt x="18876" y="63749"/>
                </a:cubicBezTo>
                <a:cubicBezTo>
                  <a:pt x="18779" y="63731"/>
                  <a:pt x="18682" y="63722"/>
                  <a:pt x="18588" y="63722"/>
                </a:cubicBezTo>
                <a:close/>
                <a:moveTo>
                  <a:pt x="205090" y="64003"/>
                </a:moveTo>
                <a:cubicBezTo>
                  <a:pt x="204361" y="64003"/>
                  <a:pt x="203791" y="64573"/>
                  <a:pt x="203791" y="65301"/>
                </a:cubicBezTo>
                <a:cubicBezTo>
                  <a:pt x="203791" y="66029"/>
                  <a:pt x="204393" y="66631"/>
                  <a:pt x="205122" y="66631"/>
                </a:cubicBezTo>
                <a:cubicBezTo>
                  <a:pt x="205850" y="66600"/>
                  <a:pt x="206420" y="66029"/>
                  <a:pt x="206420" y="65301"/>
                </a:cubicBezTo>
                <a:cubicBezTo>
                  <a:pt x="206420" y="64573"/>
                  <a:pt x="205818" y="64003"/>
                  <a:pt x="205090" y="64003"/>
                </a:cubicBezTo>
                <a:close/>
                <a:moveTo>
                  <a:pt x="166801" y="65830"/>
                </a:moveTo>
                <a:cubicBezTo>
                  <a:pt x="166597" y="65830"/>
                  <a:pt x="166393" y="66083"/>
                  <a:pt x="166422" y="66283"/>
                </a:cubicBezTo>
                <a:cubicBezTo>
                  <a:pt x="166481" y="66459"/>
                  <a:pt x="166621" y="66635"/>
                  <a:pt x="166817" y="66635"/>
                </a:cubicBezTo>
                <a:cubicBezTo>
                  <a:pt x="166833" y="66635"/>
                  <a:pt x="166849" y="66634"/>
                  <a:pt x="166865" y="66631"/>
                </a:cubicBezTo>
                <a:cubicBezTo>
                  <a:pt x="167024" y="66568"/>
                  <a:pt x="167150" y="66410"/>
                  <a:pt x="167404" y="66219"/>
                </a:cubicBezTo>
                <a:cubicBezTo>
                  <a:pt x="167245" y="66061"/>
                  <a:pt x="167055" y="65934"/>
                  <a:pt x="166865" y="65839"/>
                </a:cubicBezTo>
                <a:cubicBezTo>
                  <a:pt x="166844" y="65833"/>
                  <a:pt x="166822" y="65830"/>
                  <a:pt x="166801" y="65830"/>
                </a:cubicBezTo>
                <a:close/>
                <a:moveTo>
                  <a:pt x="263709" y="64921"/>
                </a:moveTo>
                <a:lnTo>
                  <a:pt x="264343" y="66029"/>
                </a:lnTo>
                <a:lnTo>
                  <a:pt x="263171" y="66663"/>
                </a:lnTo>
                <a:lnTo>
                  <a:pt x="262601" y="65491"/>
                </a:lnTo>
                <a:lnTo>
                  <a:pt x="263709" y="64921"/>
                </a:lnTo>
                <a:close/>
                <a:moveTo>
                  <a:pt x="84589" y="66029"/>
                </a:moveTo>
                <a:cubicBezTo>
                  <a:pt x="84177" y="66061"/>
                  <a:pt x="84146" y="66663"/>
                  <a:pt x="84557" y="66726"/>
                </a:cubicBezTo>
                <a:cubicBezTo>
                  <a:pt x="84716" y="66726"/>
                  <a:pt x="84874" y="66568"/>
                  <a:pt x="85191" y="66378"/>
                </a:cubicBezTo>
                <a:cubicBezTo>
                  <a:pt x="84906" y="66188"/>
                  <a:pt x="84747" y="66029"/>
                  <a:pt x="84589" y="66029"/>
                </a:cubicBezTo>
                <a:close/>
                <a:moveTo>
                  <a:pt x="157319" y="66279"/>
                </a:moveTo>
                <a:cubicBezTo>
                  <a:pt x="157313" y="66279"/>
                  <a:pt x="157307" y="66280"/>
                  <a:pt x="157301" y="66283"/>
                </a:cubicBezTo>
                <a:cubicBezTo>
                  <a:pt x="157206" y="66283"/>
                  <a:pt x="157080" y="66441"/>
                  <a:pt x="157048" y="66536"/>
                </a:cubicBezTo>
                <a:cubicBezTo>
                  <a:pt x="157048" y="66568"/>
                  <a:pt x="157175" y="66758"/>
                  <a:pt x="157270" y="66758"/>
                </a:cubicBezTo>
                <a:cubicBezTo>
                  <a:pt x="157333" y="66758"/>
                  <a:pt x="157460" y="66631"/>
                  <a:pt x="157650" y="66536"/>
                </a:cubicBezTo>
                <a:cubicBezTo>
                  <a:pt x="157505" y="66421"/>
                  <a:pt x="157387" y="66279"/>
                  <a:pt x="157319" y="66279"/>
                </a:cubicBezTo>
                <a:close/>
                <a:moveTo>
                  <a:pt x="222571" y="64953"/>
                </a:moveTo>
                <a:lnTo>
                  <a:pt x="223236" y="66093"/>
                </a:lnTo>
                <a:lnTo>
                  <a:pt x="222033" y="66758"/>
                </a:lnTo>
                <a:cubicBezTo>
                  <a:pt x="221874" y="66346"/>
                  <a:pt x="221653" y="65966"/>
                  <a:pt x="221494" y="65554"/>
                </a:cubicBezTo>
                <a:lnTo>
                  <a:pt x="222571" y="64953"/>
                </a:lnTo>
                <a:close/>
                <a:moveTo>
                  <a:pt x="9076" y="64116"/>
                </a:moveTo>
                <a:cubicBezTo>
                  <a:pt x="7984" y="64116"/>
                  <a:pt x="7271" y="65456"/>
                  <a:pt x="8108" y="66378"/>
                </a:cubicBezTo>
                <a:cubicBezTo>
                  <a:pt x="8298" y="66505"/>
                  <a:pt x="8488" y="66663"/>
                  <a:pt x="8678" y="66790"/>
                </a:cubicBezTo>
                <a:lnTo>
                  <a:pt x="8647" y="66758"/>
                </a:lnTo>
                <a:lnTo>
                  <a:pt x="8647" y="66758"/>
                </a:lnTo>
                <a:cubicBezTo>
                  <a:pt x="8742" y="66774"/>
                  <a:pt x="8837" y="66782"/>
                  <a:pt x="8932" y="66782"/>
                </a:cubicBezTo>
                <a:cubicBezTo>
                  <a:pt x="9027" y="66782"/>
                  <a:pt x="9122" y="66774"/>
                  <a:pt x="9217" y="66758"/>
                </a:cubicBezTo>
                <a:cubicBezTo>
                  <a:pt x="9850" y="66695"/>
                  <a:pt x="10357" y="66219"/>
                  <a:pt x="10420" y="65586"/>
                </a:cubicBezTo>
                <a:cubicBezTo>
                  <a:pt x="10452" y="64984"/>
                  <a:pt x="10103" y="64414"/>
                  <a:pt x="9533" y="64193"/>
                </a:cubicBezTo>
                <a:cubicBezTo>
                  <a:pt x="9376" y="64140"/>
                  <a:pt x="9223" y="64116"/>
                  <a:pt x="9076" y="64116"/>
                </a:cubicBezTo>
                <a:close/>
                <a:moveTo>
                  <a:pt x="254145" y="65174"/>
                </a:moveTo>
                <a:cubicBezTo>
                  <a:pt x="254335" y="65523"/>
                  <a:pt x="254557" y="65903"/>
                  <a:pt x="254747" y="66283"/>
                </a:cubicBezTo>
                <a:lnTo>
                  <a:pt x="253607" y="66916"/>
                </a:lnTo>
                <a:lnTo>
                  <a:pt x="252974" y="65744"/>
                </a:lnTo>
                <a:lnTo>
                  <a:pt x="254145" y="65174"/>
                </a:lnTo>
                <a:close/>
                <a:moveTo>
                  <a:pt x="40632" y="64193"/>
                </a:moveTo>
                <a:cubicBezTo>
                  <a:pt x="39397" y="64224"/>
                  <a:pt x="38796" y="65713"/>
                  <a:pt x="39682" y="66568"/>
                </a:cubicBezTo>
                <a:cubicBezTo>
                  <a:pt x="39964" y="66839"/>
                  <a:pt x="40305" y="66961"/>
                  <a:pt x="40640" y="66961"/>
                </a:cubicBezTo>
                <a:cubicBezTo>
                  <a:pt x="41360" y="66961"/>
                  <a:pt x="42047" y="66398"/>
                  <a:pt x="42026" y="65554"/>
                </a:cubicBezTo>
                <a:cubicBezTo>
                  <a:pt x="42026" y="64794"/>
                  <a:pt x="41392" y="64193"/>
                  <a:pt x="40632" y="64193"/>
                </a:cubicBezTo>
                <a:close/>
                <a:moveTo>
                  <a:pt x="62584" y="65014"/>
                </a:moveTo>
                <a:cubicBezTo>
                  <a:pt x="62070" y="65014"/>
                  <a:pt x="61628" y="65417"/>
                  <a:pt x="61597" y="65966"/>
                </a:cubicBezTo>
                <a:cubicBezTo>
                  <a:pt x="61566" y="66536"/>
                  <a:pt x="62009" y="67011"/>
                  <a:pt x="62579" y="67043"/>
                </a:cubicBezTo>
                <a:cubicBezTo>
                  <a:pt x="63117" y="67011"/>
                  <a:pt x="63592" y="66600"/>
                  <a:pt x="63624" y="66061"/>
                </a:cubicBezTo>
                <a:cubicBezTo>
                  <a:pt x="63624" y="65491"/>
                  <a:pt x="63181" y="65048"/>
                  <a:pt x="62642" y="65016"/>
                </a:cubicBezTo>
                <a:cubicBezTo>
                  <a:pt x="62623" y="65015"/>
                  <a:pt x="62604" y="65014"/>
                  <a:pt x="62584" y="65014"/>
                </a:cubicBezTo>
                <a:close/>
                <a:moveTo>
                  <a:pt x="244581" y="65333"/>
                </a:moveTo>
                <a:cubicBezTo>
                  <a:pt x="244803" y="65713"/>
                  <a:pt x="245025" y="66124"/>
                  <a:pt x="245246" y="66505"/>
                </a:cubicBezTo>
                <a:lnTo>
                  <a:pt x="244074" y="67138"/>
                </a:lnTo>
                <a:cubicBezTo>
                  <a:pt x="243884" y="66726"/>
                  <a:pt x="243663" y="66346"/>
                  <a:pt x="243473" y="65934"/>
                </a:cubicBezTo>
                <a:lnTo>
                  <a:pt x="244581" y="65333"/>
                </a:lnTo>
                <a:close/>
                <a:moveTo>
                  <a:pt x="97111" y="66816"/>
                </a:moveTo>
                <a:cubicBezTo>
                  <a:pt x="97106" y="66816"/>
                  <a:pt x="97102" y="66818"/>
                  <a:pt x="97098" y="66821"/>
                </a:cubicBezTo>
                <a:lnTo>
                  <a:pt x="97067" y="66821"/>
                </a:lnTo>
                <a:cubicBezTo>
                  <a:pt x="97003" y="66885"/>
                  <a:pt x="96908" y="66948"/>
                  <a:pt x="96877" y="67043"/>
                </a:cubicBezTo>
                <a:cubicBezTo>
                  <a:pt x="96940" y="67106"/>
                  <a:pt x="97035" y="67138"/>
                  <a:pt x="97130" y="67170"/>
                </a:cubicBezTo>
                <a:cubicBezTo>
                  <a:pt x="97162" y="67170"/>
                  <a:pt x="97225" y="67075"/>
                  <a:pt x="97320" y="66980"/>
                </a:cubicBezTo>
                <a:cubicBezTo>
                  <a:pt x="97235" y="66923"/>
                  <a:pt x="97151" y="66816"/>
                  <a:pt x="97111" y="66816"/>
                </a:cubicBezTo>
                <a:close/>
                <a:moveTo>
                  <a:pt x="276155" y="65491"/>
                </a:moveTo>
                <a:lnTo>
                  <a:pt x="276789" y="66663"/>
                </a:lnTo>
                <a:lnTo>
                  <a:pt x="275617" y="67233"/>
                </a:lnTo>
                <a:cubicBezTo>
                  <a:pt x="275395" y="66885"/>
                  <a:pt x="275174" y="66505"/>
                  <a:pt x="274952" y="66156"/>
                </a:cubicBezTo>
                <a:lnTo>
                  <a:pt x="276155" y="65491"/>
                </a:lnTo>
                <a:close/>
                <a:moveTo>
                  <a:pt x="235049" y="65554"/>
                </a:moveTo>
                <a:cubicBezTo>
                  <a:pt x="235270" y="65966"/>
                  <a:pt x="235492" y="66346"/>
                  <a:pt x="235682" y="66758"/>
                </a:cubicBezTo>
                <a:lnTo>
                  <a:pt x="234510" y="67296"/>
                </a:lnTo>
                <a:lnTo>
                  <a:pt x="233877" y="66219"/>
                </a:lnTo>
                <a:lnTo>
                  <a:pt x="235049" y="65554"/>
                </a:lnTo>
                <a:close/>
                <a:moveTo>
                  <a:pt x="75057" y="65934"/>
                </a:moveTo>
                <a:cubicBezTo>
                  <a:pt x="74677" y="65934"/>
                  <a:pt x="74360" y="66251"/>
                  <a:pt x="74328" y="66663"/>
                </a:cubicBezTo>
                <a:cubicBezTo>
                  <a:pt x="74328" y="67043"/>
                  <a:pt x="74645" y="67360"/>
                  <a:pt x="75057" y="67360"/>
                </a:cubicBezTo>
                <a:cubicBezTo>
                  <a:pt x="75074" y="67361"/>
                  <a:pt x="75091" y="67362"/>
                  <a:pt x="75109" y="67362"/>
                </a:cubicBezTo>
                <a:cubicBezTo>
                  <a:pt x="75495" y="67362"/>
                  <a:pt x="75785" y="67027"/>
                  <a:pt x="75785" y="66663"/>
                </a:cubicBezTo>
                <a:cubicBezTo>
                  <a:pt x="75785" y="66251"/>
                  <a:pt x="75468" y="65934"/>
                  <a:pt x="75057" y="65934"/>
                </a:cubicBezTo>
                <a:close/>
                <a:moveTo>
                  <a:pt x="53053" y="64984"/>
                </a:moveTo>
                <a:cubicBezTo>
                  <a:pt x="53040" y="64984"/>
                  <a:pt x="53028" y="64984"/>
                  <a:pt x="53015" y="64984"/>
                </a:cubicBezTo>
                <a:cubicBezTo>
                  <a:pt x="52350" y="64984"/>
                  <a:pt x="51812" y="65554"/>
                  <a:pt x="51812" y="66219"/>
                </a:cubicBezTo>
                <a:cubicBezTo>
                  <a:pt x="51790" y="66971"/>
                  <a:pt x="52409" y="67475"/>
                  <a:pt x="53057" y="67475"/>
                </a:cubicBezTo>
                <a:cubicBezTo>
                  <a:pt x="53364" y="67475"/>
                  <a:pt x="53678" y="67361"/>
                  <a:pt x="53933" y="67106"/>
                </a:cubicBezTo>
                <a:cubicBezTo>
                  <a:pt x="54716" y="66324"/>
                  <a:pt x="54137" y="64984"/>
                  <a:pt x="53053" y="64984"/>
                </a:cubicBezTo>
                <a:close/>
                <a:moveTo>
                  <a:pt x="266623" y="65713"/>
                </a:moveTo>
                <a:lnTo>
                  <a:pt x="267161" y="66916"/>
                </a:lnTo>
                <a:lnTo>
                  <a:pt x="266053" y="67518"/>
                </a:lnTo>
                <a:lnTo>
                  <a:pt x="265419" y="66378"/>
                </a:lnTo>
                <a:lnTo>
                  <a:pt x="266623" y="65713"/>
                </a:lnTo>
                <a:close/>
                <a:moveTo>
                  <a:pt x="225485" y="65808"/>
                </a:moveTo>
                <a:cubicBezTo>
                  <a:pt x="225706" y="66188"/>
                  <a:pt x="225896" y="66600"/>
                  <a:pt x="226086" y="66980"/>
                </a:cubicBezTo>
                <a:lnTo>
                  <a:pt x="224978" y="67550"/>
                </a:lnTo>
                <a:lnTo>
                  <a:pt x="224946" y="67550"/>
                </a:lnTo>
                <a:cubicBezTo>
                  <a:pt x="224725" y="67138"/>
                  <a:pt x="224503" y="66790"/>
                  <a:pt x="224313" y="66410"/>
                </a:cubicBezTo>
                <a:lnTo>
                  <a:pt x="225485" y="65808"/>
                </a:lnTo>
                <a:close/>
                <a:moveTo>
                  <a:pt x="179311" y="66188"/>
                </a:moveTo>
                <a:cubicBezTo>
                  <a:pt x="178900" y="66188"/>
                  <a:pt x="178583" y="66536"/>
                  <a:pt x="178615" y="66948"/>
                </a:cubicBezTo>
                <a:cubicBezTo>
                  <a:pt x="178675" y="67278"/>
                  <a:pt x="178963" y="67552"/>
                  <a:pt x="179317" y="67552"/>
                </a:cubicBezTo>
                <a:cubicBezTo>
                  <a:pt x="179336" y="67552"/>
                  <a:pt x="179355" y="67551"/>
                  <a:pt x="179375" y="67550"/>
                </a:cubicBezTo>
                <a:cubicBezTo>
                  <a:pt x="179723" y="67518"/>
                  <a:pt x="180008" y="67201"/>
                  <a:pt x="180008" y="66853"/>
                </a:cubicBezTo>
                <a:cubicBezTo>
                  <a:pt x="179976" y="66473"/>
                  <a:pt x="179660" y="66188"/>
                  <a:pt x="179311" y="66188"/>
                </a:cubicBezTo>
                <a:close/>
                <a:moveTo>
                  <a:pt x="188875" y="65744"/>
                </a:moveTo>
                <a:cubicBezTo>
                  <a:pt x="188369" y="65744"/>
                  <a:pt x="187925" y="66156"/>
                  <a:pt x="187925" y="66663"/>
                </a:cubicBezTo>
                <a:cubicBezTo>
                  <a:pt x="187957" y="67170"/>
                  <a:pt x="188337" y="67550"/>
                  <a:pt x="188844" y="67581"/>
                </a:cubicBezTo>
                <a:cubicBezTo>
                  <a:pt x="189319" y="67581"/>
                  <a:pt x="189730" y="67170"/>
                  <a:pt x="189762" y="66695"/>
                </a:cubicBezTo>
                <a:cubicBezTo>
                  <a:pt x="189762" y="66188"/>
                  <a:pt x="189382" y="65776"/>
                  <a:pt x="188907" y="65744"/>
                </a:cubicBezTo>
                <a:close/>
                <a:moveTo>
                  <a:pt x="198408" y="65238"/>
                </a:moveTo>
                <a:cubicBezTo>
                  <a:pt x="197743" y="65238"/>
                  <a:pt x="197204" y="65776"/>
                  <a:pt x="197204" y="66441"/>
                </a:cubicBezTo>
                <a:cubicBezTo>
                  <a:pt x="197204" y="67138"/>
                  <a:pt x="197774" y="67645"/>
                  <a:pt x="198439" y="67645"/>
                </a:cubicBezTo>
                <a:cubicBezTo>
                  <a:pt x="199104" y="67613"/>
                  <a:pt x="199643" y="67043"/>
                  <a:pt x="199611" y="66378"/>
                </a:cubicBezTo>
                <a:cubicBezTo>
                  <a:pt x="199579" y="65744"/>
                  <a:pt x="199041" y="65238"/>
                  <a:pt x="198408" y="65238"/>
                </a:cubicBezTo>
                <a:close/>
                <a:moveTo>
                  <a:pt x="169801" y="66628"/>
                </a:moveTo>
                <a:cubicBezTo>
                  <a:pt x="169783" y="66628"/>
                  <a:pt x="169765" y="66629"/>
                  <a:pt x="169747" y="66631"/>
                </a:cubicBezTo>
                <a:cubicBezTo>
                  <a:pt x="169029" y="66631"/>
                  <a:pt x="169050" y="67709"/>
                  <a:pt x="169749" y="67709"/>
                </a:cubicBezTo>
                <a:cubicBezTo>
                  <a:pt x="169758" y="67709"/>
                  <a:pt x="169769" y="67708"/>
                  <a:pt x="169779" y="67708"/>
                </a:cubicBezTo>
                <a:cubicBezTo>
                  <a:pt x="170096" y="67676"/>
                  <a:pt x="170317" y="67423"/>
                  <a:pt x="170317" y="67138"/>
                </a:cubicBezTo>
                <a:cubicBezTo>
                  <a:pt x="170288" y="66841"/>
                  <a:pt x="170064" y="66628"/>
                  <a:pt x="169801" y="66628"/>
                </a:cubicBezTo>
                <a:close/>
                <a:moveTo>
                  <a:pt x="87661" y="66853"/>
                </a:moveTo>
                <a:cubicBezTo>
                  <a:pt x="87281" y="66916"/>
                  <a:pt x="87091" y="67011"/>
                  <a:pt x="87091" y="67296"/>
                </a:cubicBezTo>
                <a:cubicBezTo>
                  <a:pt x="87061" y="67533"/>
                  <a:pt x="87253" y="67743"/>
                  <a:pt x="87486" y="67743"/>
                </a:cubicBezTo>
                <a:cubicBezTo>
                  <a:pt x="87502" y="67743"/>
                  <a:pt x="87518" y="67742"/>
                  <a:pt x="87534" y="67740"/>
                </a:cubicBezTo>
                <a:cubicBezTo>
                  <a:pt x="87819" y="67740"/>
                  <a:pt x="88009" y="67581"/>
                  <a:pt x="87978" y="67296"/>
                </a:cubicBezTo>
                <a:cubicBezTo>
                  <a:pt x="87946" y="67138"/>
                  <a:pt x="87756" y="66980"/>
                  <a:pt x="87661" y="66853"/>
                </a:cubicBezTo>
                <a:close/>
                <a:moveTo>
                  <a:pt x="160183" y="67011"/>
                </a:moveTo>
                <a:cubicBezTo>
                  <a:pt x="160025" y="67043"/>
                  <a:pt x="159898" y="67170"/>
                  <a:pt x="159835" y="67360"/>
                </a:cubicBezTo>
                <a:cubicBezTo>
                  <a:pt x="159835" y="67518"/>
                  <a:pt x="160025" y="67645"/>
                  <a:pt x="160120" y="67771"/>
                </a:cubicBezTo>
                <a:cubicBezTo>
                  <a:pt x="160468" y="67708"/>
                  <a:pt x="160627" y="67550"/>
                  <a:pt x="160563" y="67328"/>
                </a:cubicBezTo>
                <a:cubicBezTo>
                  <a:pt x="160500" y="67170"/>
                  <a:pt x="160341" y="67043"/>
                  <a:pt x="160183" y="67011"/>
                </a:cubicBezTo>
                <a:close/>
                <a:moveTo>
                  <a:pt x="257059" y="65998"/>
                </a:moveTo>
                <a:lnTo>
                  <a:pt x="257692" y="67170"/>
                </a:lnTo>
                <a:lnTo>
                  <a:pt x="256520" y="67771"/>
                </a:lnTo>
                <a:cubicBezTo>
                  <a:pt x="256362" y="67455"/>
                  <a:pt x="256172" y="67075"/>
                  <a:pt x="255982" y="66663"/>
                </a:cubicBezTo>
                <a:lnTo>
                  <a:pt x="257059" y="65998"/>
                </a:lnTo>
                <a:close/>
                <a:moveTo>
                  <a:pt x="215952" y="66029"/>
                </a:moveTo>
                <a:cubicBezTo>
                  <a:pt x="216174" y="66410"/>
                  <a:pt x="216396" y="66853"/>
                  <a:pt x="216617" y="67265"/>
                </a:cubicBezTo>
                <a:lnTo>
                  <a:pt x="215414" y="67803"/>
                </a:lnTo>
                <a:cubicBezTo>
                  <a:pt x="215192" y="67423"/>
                  <a:pt x="215002" y="67043"/>
                  <a:pt x="214812" y="66663"/>
                </a:cubicBezTo>
                <a:lnTo>
                  <a:pt x="215952" y="66029"/>
                </a:lnTo>
                <a:close/>
                <a:moveTo>
                  <a:pt x="65556" y="65808"/>
                </a:moveTo>
                <a:cubicBezTo>
                  <a:pt x="64986" y="65808"/>
                  <a:pt x="64511" y="66283"/>
                  <a:pt x="64479" y="66853"/>
                </a:cubicBezTo>
                <a:cubicBezTo>
                  <a:pt x="64511" y="67514"/>
                  <a:pt x="65028" y="67855"/>
                  <a:pt x="65540" y="67855"/>
                </a:cubicBezTo>
                <a:cubicBezTo>
                  <a:pt x="66033" y="67855"/>
                  <a:pt x="66523" y="67538"/>
                  <a:pt x="66569" y="66885"/>
                </a:cubicBezTo>
                <a:cubicBezTo>
                  <a:pt x="66569" y="66314"/>
                  <a:pt x="66126" y="65839"/>
                  <a:pt x="65556" y="65839"/>
                </a:cubicBezTo>
                <a:lnTo>
                  <a:pt x="65556" y="65808"/>
                </a:lnTo>
                <a:close/>
                <a:moveTo>
                  <a:pt x="2376" y="65143"/>
                </a:moveTo>
                <a:cubicBezTo>
                  <a:pt x="1616" y="65143"/>
                  <a:pt x="1014" y="65744"/>
                  <a:pt x="1014" y="66505"/>
                </a:cubicBezTo>
                <a:cubicBezTo>
                  <a:pt x="1014" y="67265"/>
                  <a:pt x="1616" y="67866"/>
                  <a:pt x="2376" y="67866"/>
                </a:cubicBezTo>
                <a:cubicBezTo>
                  <a:pt x="3136" y="67866"/>
                  <a:pt x="3770" y="67233"/>
                  <a:pt x="3770" y="66473"/>
                </a:cubicBezTo>
                <a:cubicBezTo>
                  <a:pt x="3738" y="65713"/>
                  <a:pt x="3105" y="65143"/>
                  <a:pt x="2376" y="65143"/>
                </a:cubicBezTo>
                <a:close/>
                <a:moveTo>
                  <a:pt x="150714" y="67391"/>
                </a:moveTo>
                <a:cubicBezTo>
                  <a:pt x="150619" y="67423"/>
                  <a:pt x="150524" y="67550"/>
                  <a:pt x="150397" y="67645"/>
                </a:cubicBezTo>
                <a:cubicBezTo>
                  <a:pt x="150492" y="67740"/>
                  <a:pt x="150556" y="67898"/>
                  <a:pt x="150651" y="67898"/>
                </a:cubicBezTo>
                <a:cubicBezTo>
                  <a:pt x="150746" y="67898"/>
                  <a:pt x="150872" y="67803"/>
                  <a:pt x="151157" y="67613"/>
                </a:cubicBezTo>
                <a:cubicBezTo>
                  <a:pt x="150967" y="67486"/>
                  <a:pt x="150841" y="67391"/>
                  <a:pt x="150714" y="67391"/>
                </a:cubicBezTo>
                <a:close/>
                <a:moveTo>
                  <a:pt x="43469" y="65018"/>
                </a:moveTo>
                <a:cubicBezTo>
                  <a:pt x="42943" y="65018"/>
                  <a:pt x="42456" y="65296"/>
                  <a:pt x="42216" y="65776"/>
                </a:cubicBezTo>
                <a:cubicBezTo>
                  <a:pt x="41931" y="66346"/>
                  <a:pt x="42058" y="67043"/>
                  <a:pt x="42533" y="67455"/>
                </a:cubicBezTo>
                <a:cubicBezTo>
                  <a:pt x="42762" y="67627"/>
                  <a:pt x="42992" y="67773"/>
                  <a:pt x="43246" y="67893"/>
                </a:cubicBezTo>
                <a:lnTo>
                  <a:pt x="43246" y="67893"/>
                </a:lnTo>
                <a:cubicBezTo>
                  <a:pt x="43277" y="67900"/>
                  <a:pt x="43309" y="67908"/>
                  <a:pt x="43340" y="67916"/>
                </a:cubicBezTo>
                <a:lnTo>
                  <a:pt x="43340" y="67916"/>
                </a:lnTo>
                <a:cubicBezTo>
                  <a:pt x="43542" y="67862"/>
                  <a:pt x="43720" y="67830"/>
                  <a:pt x="43926" y="67771"/>
                </a:cubicBezTo>
                <a:cubicBezTo>
                  <a:pt x="44528" y="67550"/>
                  <a:pt x="44908" y="66980"/>
                  <a:pt x="44908" y="66346"/>
                </a:cubicBezTo>
                <a:cubicBezTo>
                  <a:pt x="44844" y="65713"/>
                  <a:pt x="44401" y="65174"/>
                  <a:pt x="43768" y="65048"/>
                </a:cubicBezTo>
                <a:cubicBezTo>
                  <a:pt x="43668" y="65028"/>
                  <a:pt x="43568" y="65018"/>
                  <a:pt x="43469" y="65018"/>
                </a:cubicBezTo>
                <a:close/>
                <a:moveTo>
                  <a:pt x="247526" y="66188"/>
                </a:moveTo>
                <a:lnTo>
                  <a:pt x="248160" y="67391"/>
                </a:lnTo>
                <a:lnTo>
                  <a:pt x="246988" y="67961"/>
                </a:lnTo>
                <a:lnTo>
                  <a:pt x="246323" y="66853"/>
                </a:lnTo>
                <a:lnTo>
                  <a:pt x="247526" y="66188"/>
                </a:lnTo>
                <a:close/>
                <a:moveTo>
                  <a:pt x="141118" y="67676"/>
                </a:moveTo>
                <a:cubicBezTo>
                  <a:pt x="141087" y="67676"/>
                  <a:pt x="140928" y="67803"/>
                  <a:pt x="140928" y="67835"/>
                </a:cubicBezTo>
                <a:cubicBezTo>
                  <a:pt x="140960" y="67930"/>
                  <a:pt x="141023" y="67993"/>
                  <a:pt x="141118" y="68056"/>
                </a:cubicBezTo>
                <a:cubicBezTo>
                  <a:pt x="141127" y="68061"/>
                  <a:pt x="141136" y="68062"/>
                  <a:pt x="141146" y="68062"/>
                </a:cubicBezTo>
                <a:cubicBezTo>
                  <a:pt x="141208" y="68062"/>
                  <a:pt x="141294" y="67980"/>
                  <a:pt x="141403" y="67898"/>
                </a:cubicBezTo>
                <a:cubicBezTo>
                  <a:pt x="141277" y="67803"/>
                  <a:pt x="141213" y="67708"/>
                  <a:pt x="141118" y="67676"/>
                </a:cubicBezTo>
                <a:close/>
                <a:moveTo>
                  <a:pt x="100012" y="67708"/>
                </a:moveTo>
                <a:cubicBezTo>
                  <a:pt x="99917" y="67708"/>
                  <a:pt x="99822" y="67835"/>
                  <a:pt x="99759" y="67930"/>
                </a:cubicBezTo>
                <a:cubicBezTo>
                  <a:pt x="99727" y="67993"/>
                  <a:pt x="99885" y="68151"/>
                  <a:pt x="99949" y="68151"/>
                </a:cubicBezTo>
                <a:cubicBezTo>
                  <a:pt x="100012" y="68151"/>
                  <a:pt x="100170" y="68088"/>
                  <a:pt x="100360" y="67993"/>
                </a:cubicBezTo>
                <a:cubicBezTo>
                  <a:pt x="100202" y="67866"/>
                  <a:pt x="100107" y="67708"/>
                  <a:pt x="100012" y="67708"/>
                </a:cubicBezTo>
                <a:close/>
                <a:moveTo>
                  <a:pt x="279005" y="66410"/>
                </a:moveTo>
                <a:lnTo>
                  <a:pt x="279576" y="67518"/>
                </a:lnTo>
                <a:lnTo>
                  <a:pt x="278467" y="68151"/>
                </a:lnTo>
                <a:cubicBezTo>
                  <a:pt x="278277" y="67771"/>
                  <a:pt x="278024" y="67360"/>
                  <a:pt x="277834" y="66980"/>
                </a:cubicBezTo>
                <a:lnTo>
                  <a:pt x="279005" y="66410"/>
                </a:lnTo>
                <a:close/>
                <a:moveTo>
                  <a:pt x="78002" y="66726"/>
                </a:moveTo>
                <a:cubicBezTo>
                  <a:pt x="77590" y="66726"/>
                  <a:pt x="77210" y="67075"/>
                  <a:pt x="77210" y="67486"/>
                </a:cubicBezTo>
                <a:cubicBezTo>
                  <a:pt x="77210" y="67898"/>
                  <a:pt x="77559" y="68246"/>
                  <a:pt x="77970" y="68278"/>
                </a:cubicBezTo>
                <a:cubicBezTo>
                  <a:pt x="78382" y="68278"/>
                  <a:pt x="78762" y="67961"/>
                  <a:pt x="78762" y="67518"/>
                </a:cubicBezTo>
                <a:cubicBezTo>
                  <a:pt x="78794" y="67106"/>
                  <a:pt x="78445" y="66726"/>
                  <a:pt x="78002" y="66726"/>
                </a:cubicBezTo>
                <a:close/>
                <a:moveTo>
                  <a:pt x="237899" y="66505"/>
                </a:moveTo>
                <a:lnTo>
                  <a:pt x="238469" y="67613"/>
                </a:lnTo>
                <a:lnTo>
                  <a:pt x="237361" y="68278"/>
                </a:lnTo>
                <a:lnTo>
                  <a:pt x="236727" y="67075"/>
                </a:lnTo>
                <a:lnTo>
                  <a:pt x="237899" y="66505"/>
                </a:lnTo>
                <a:close/>
                <a:moveTo>
                  <a:pt x="131586" y="67930"/>
                </a:moveTo>
                <a:cubicBezTo>
                  <a:pt x="131491" y="67961"/>
                  <a:pt x="131428" y="68025"/>
                  <a:pt x="131396" y="68088"/>
                </a:cubicBezTo>
                <a:cubicBezTo>
                  <a:pt x="131396" y="68151"/>
                  <a:pt x="131491" y="68215"/>
                  <a:pt x="131586" y="68341"/>
                </a:cubicBezTo>
                <a:cubicBezTo>
                  <a:pt x="131649" y="68215"/>
                  <a:pt x="131744" y="68151"/>
                  <a:pt x="131744" y="68088"/>
                </a:cubicBezTo>
                <a:cubicBezTo>
                  <a:pt x="131744" y="68025"/>
                  <a:pt x="131618" y="67930"/>
                  <a:pt x="131586" y="67930"/>
                </a:cubicBezTo>
                <a:close/>
                <a:moveTo>
                  <a:pt x="55992" y="65776"/>
                </a:moveTo>
                <a:cubicBezTo>
                  <a:pt x="55295" y="65808"/>
                  <a:pt x="54725" y="66346"/>
                  <a:pt x="54693" y="67043"/>
                </a:cubicBezTo>
                <a:lnTo>
                  <a:pt x="54693" y="67011"/>
                </a:lnTo>
                <a:lnTo>
                  <a:pt x="54693" y="67011"/>
                </a:lnTo>
                <a:cubicBezTo>
                  <a:pt x="54662" y="67708"/>
                  <a:pt x="55200" y="68310"/>
                  <a:pt x="55897" y="68341"/>
                </a:cubicBezTo>
                <a:cubicBezTo>
                  <a:pt x="55916" y="68342"/>
                  <a:pt x="55936" y="68343"/>
                  <a:pt x="55955" y="68343"/>
                </a:cubicBezTo>
                <a:cubicBezTo>
                  <a:pt x="56657" y="68343"/>
                  <a:pt x="57227" y="67784"/>
                  <a:pt x="57227" y="67075"/>
                </a:cubicBezTo>
                <a:cubicBezTo>
                  <a:pt x="57227" y="66378"/>
                  <a:pt x="56689" y="65808"/>
                  <a:pt x="55992" y="65776"/>
                </a:cubicBezTo>
                <a:close/>
                <a:moveTo>
                  <a:pt x="269473" y="66663"/>
                </a:moveTo>
                <a:lnTo>
                  <a:pt x="270106" y="67771"/>
                </a:lnTo>
                <a:lnTo>
                  <a:pt x="268935" y="68436"/>
                </a:lnTo>
                <a:lnTo>
                  <a:pt x="268365" y="67233"/>
                </a:lnTo>
                <a:lnTo>
                  <a:pt x="269473" y="66663"/>
                </a:lnTo>
                <a:close/>
                <a:moveTo>
                  <a:pt x="228367" y="66790"/>
                </a:moveTo>
                <a:lnTo>
                  <a:pt x="229032" y="67866"/>
                </a:lnTo>
                <a:lnTo>
                  <a:pt x="227828" y="68531"/>
                </a:lnTo>
                <a:cubicBezTo>
                  <a:pt x="227670" y="68183"/>
                  <a:pt x="227448" y="67771"/>
                  <a:pt x="227258" y="67360"/>
                </a:cubicBezTo>
                <a:lnTo>
                  <a:pt x="228367" y="66790"/>
                </a:lnTo>
                <a:close/>
                <a:moveTo>
                  <a:pt x="121959" y="68120"/>
                </a:moveTo>
                <a:cubicBezTo>
                  <a:pt x="121864" y="68246"/>
                  <a:pt x="121769" y="68310"/>
                  <a:pt x="121800" y="68373"/>
                </a:cubicBezTo>
                <a:cubicBezTo>
                  <a:pt x="121800" y="68436"/>
                  <a:pt x="121895" y="68500"/>
                  <a:pt x="121959" y="68563"/>
                </a:cubicBezTo>
                <a:cubicBezTo>
                  <a:pt x="122022" y="68500"/>
                  <a:pt x="122117" y="68436"/>
                  <a:pt x="122117" y="68373"/>
                </a:cubicBezTo>
                <a:cubicBezTo>
                  <a:pt x="122117" y="68310"/>
                  <a:pt x="122022" y="68246"/>
                  <a:pt x="121959" y="68120"/>
                </a:cubicBezTo>
                <a:close/>
                <a:moveTo>
                  <a:pt x="32367" y="66726"/>
                </a:moveTo>
                <a:lnTo>
                  <a:pt x="32937" y="67961"/>
                </a:lnTo>
                <a:lnTo>
                  <a:pt x="31797" y="68595"/>
                </a:lnTo>
                <a:lnTo>
                  <a:pt x="31100" y="67360"/>
                </a:lnTo>
                <a:lnTo>
                  <a:pt x="32367" y="66726"/>
                </a:lnTo>
                <a:close/>
                <a:moveTo>
                  <a:pt x="182225" y="66948"/>
                </a:moveTo>
                <a:cubicBezTo>
                  <a:pt x="181781" y="66980"/>
                  <a:pt x="181433" y="67296"/>
                  <a:pt x="181401" y="67740"/>
                </a:cubicBezTo>
                <a:cubicBezTo>
                  <a:pt x="181370" y="68215"/>
                  <a:pt x="181750" y="68595"/>
                  <a:pt x="182225" y="68595"/>
                </a:cubicBezTo>
                <a:cubicBezTo>
                  <a:pt x="182242" y="68596"/>
                  <a:pt x="182259" y="68596"/>
                  <a:pt x="182277" y="68596"/>
                </a:cubicBezTo>
                <a:cubicBezTo>
                  <a:pt x="182697" y="68596"/>
                  <a:pt x="183049" y="68229"/>
                  <a:pt x="183080" y="67803"/>
                </a:cubicBezTo>
                <a:cubicBezTo>
                  <a:pt x="183080" y="67360"/>
                  <a:pt x="182700" y="66948"/>
                  <a:pt x="182225" y="66948"/>
                </a:cubicBezTo>
                <a:close/>
                <a:moveTo>
                  <a:pt x="90353" y="67645"/>
                </a:moveTo>
                <a:cubicBezTo>
                  <a:pt x="90099" y="67676"/>
                  <a:pt x="89878" y="67898"/>
                  <a:pt x="89878" y="68183"/>
                </a:cubicBezTo>
                <a:cubicBezTo>
                  <a:pt x="89907" y="68420"/>
                  <a:pt x="90103" y="68629"/>
                  <a:pt x="90362" y="68629"/>
                </a:cubicBezTo>
                <a:cubicBezTo>
                  <a:pt x="90380" y="68629"/>
                  <a:pt x="90398" y="68628"/>
                  <a:pt x="90416" y="68626"/>
                </a:cubicBezTo>
                <a:cubicBezTo>
                  <a:pt x="90670" y="68626"/>
                  <a:pt x="90891" y="68405"/>
                  <a:pt x="90860" y="68120"/>
                </a:cubicBezTo>
                <a:cubicBezTo>
                  <a:pt x="90860" y="67866"/>
                  <a:pt x="90638" y="67645"/>
                  <a:pt x="90353" y="67645"/>
                </a:cubicBezTo>
                <a:close/>
                <a:moveTo>
                  <a:pt x="172692" y="67360"/>
                </a:moveTo>
                <a:cubicBezTo>
                  <a:pt x="172344" y="67360"/>
                  <a:pt x="172059" y="67645"/>
                  <a:pt x="172059" y="67993"/>
                </a:cubicBezTo>
                <a:cubicBezTo>
                  <a:pt x="172027" y="68341"/>
                  <a:pt x="172281" y="68626"/>
                  <a:pt x="172629" y="68658"/>
                </a:cubicBezTo>
                <a:cubicBezTo>
                  <a:pt x="173009" y="68658"/>
                  <a:pt x="173326" y="68373"/>
                  <a:pt x="173326" y="67993"/>
                </a:cubicBezTo>
                <a:cubicBezTo>
                  <a:pt x="173326" y="67645"/>
                  <a:pt x="173041" y="67391"/>
                  <a:pt x="172692" y="67360"/>
                </a:cubicBezTo>
                <a:close/>
                <a:moveTo>
                  <a:pt x="201314" y="65902"/>
                </a:moveTo>
                <a:cubicBezTo>
                  <a:pt x="200105" y="65902"/>
                  <a:pt x="199493" y="67369"/>
                  <a:pt x="200340" y="68246"/>
                </a:cubicBezTo>
                <a:cubicBezTo>
                  <a:pt x="200622" y="68539"/>
                  <a:pt x="200974" y="68670"/>
                  <a:pt x="201319" y="68670"/>
                </a:cubicBezTo>
                <a:cubicBezTo>
                  <a:pt x="202019" y="68670"/>
                  <a:pt x="202693" y="68134"/>
                  <a:pt x="202715" y="67328"/>
                </a:cubicBezTo>
                <a:cubicBezTo>
                  <a:pt x="202715" y="66536"/>
                  <a:pt x="202113" y="65903"/>
                  <a:pt x="201353" y="65903"/>
                </a:cubicBezTo>
                <a:cubicBezTo>
                  <a:pt x="201340" y="65902"/>
                  <a:pt x="201327" y="65902"/>
                  <a:pt x="201314" y="65902"/>
                </a:cubicBezTo>
                <a:close/>
                <a:moveTo>
                  <a:pt x="259941" y="66916"/>
                </a:moveTo>
                <a:lnTo>
                  <a:pt x="260574" y="68025"/>
                </a:lnTo>
                <a:lnTo>
                  <a:pt x="259371" y="68690"/>
                </a:lnTo>
                <a:lnTo>
                  <a:pt x="258737" y="67486"/>
                </a:lnTo>
                <a:lnTo>
                  <a:pt x="259941" y="66916"/>
                </a:lnTo>
                <a:close/>
                <a:moveTo>
                  <a:pt x="191813" y="66471"/>
                </a:moveTo>
                <a:cubicBezTo>
                  <a:pt x="191795" y="66471"/>
                  <a:pt x="191776" y="66472"/>
                  <a:pt x="191757" y="66473"/>
                </a:cubicBezTo>
                <a:cubicBezTo>
                  <a:pt x="191155" y="66505"/>
                  <a:pt x="190680" y="66980"/>
                  <a:pt x="190680" y="67581"/>
                </a:cubicBezTo>
                <a:cubicBezTo>
                  <a:pt x="190680" y="68325"/>
                  <a:pt x="191235" y="68698"/>
                  <a:pt x="191789" y="68698"/>
                </a:cubicBezTo>
                <a:cubicBezTo>
                  <a:pt x="192343" y="68698"/>
                  <a:pt x="192897" y="68325"/>
                  <a:pt x="192897" y="67581"/>
                </a:cubicBezTo>
                <a:cubicBezTo>
                  <a:pt x="192897" y="66967"/>
                  <a:pt x="192420" y="66471"/>
                  <a:pt x="191813" y="66471"/>
                </a:cubicBezTo>
                <a:close/>
                <a:moveTo>
                  <a:pt x="218803" y="67011"/>
                </a:moveTo>
                <a:lnTo>
                  <a:pt x="219468" y="68120"/>
                </a:lnTo>
                <a:lnTo>
                  <a:pt x="218296" y="68721"/>
                </a:lnTo>
                <a:lnTo>
                  <a:pt x="217599" y="67550"/>
                </a:lnTo>
                <a:lnTo>
                  <a:pt x="218803" y="67011"/>
                </a:lnTo>
                <a:close/>
                <a:moveTo>
                  <a:pt x="112363" y="68310"/>
                </a:moveTo>
                <a:cubicBezTo>
                  <a:pt x="112300" y="68436"/>
                  <a:pt x="112204" y="68531"/>
                  <a:pt x="112236" y="68563"/>
                </a:cubicBezTo>
                <a:cubicBezTo>
                  <a:pt x="112268" y="68658"/>
                  <a:pt x="112363" y="68721"/>
                  <a:pt x="112458" y="68753"/>
                </a:cubicBezTo>
                <a:cubicBezTo>
                  <a:pt x="112490" y="68753"/>
                  <a:pt x="112616" y="68626"/>
                  <a:pt x="112616" y="68595"/>
                </a:cubicBezTo>
                <a:cubicBezTo>
                  <a:pt x="112585" y="68531"/>
                  <a:pt x="112490" y="68436"/>
                  <a:pt x="112363" y="68310"/>
                </a:cubicBezTo>
                <a:close/>
                <a:moveTo>
                  <a:pt x="163128" y="67771"/>
                </a:moveTo>
                <a:cubicBezTo>
                  <a:pt x="162812" y="67771"/>
                  <a:pt x="162558" y="67993"/>
                  <a:pt x="162558" y="68310"/>
                </a:cubicBezTo>
                <a:cubicBezTo>
                  <a:pt x="162558" y="68563"/>
                  <a:pt x="162780" y="68785"/>
                  <a:pt x="163033" y="68785"/>
                </a:cubicBezTo>
                <a:cubicBezTo>
                  <a:pt x="163052" y="68787"/>
                  <a:pt x="163070" y="68788"/>
                  <a:pt x="163088" y="68788"/>
                </a:cubicBezTo>
                <a:cubicBezTo>
                  <a:pt x="163346" y="68788"/>
                  <a:pt x="163542" y="68578"/>
                  <a:pt x="163572" y="68341"/>
                </a:cubicBezTo>
                <a:cubicBezTo>
                  <a:pt x="163572" y="68056"/>
                  <a:pt x="163382" y="67803"/>
                  <a:pt x="163128" y="67771"/>
                </a:cubicBezTo>
                <a:close/>
                <a:moveTo>
                  <a:pt x="22771" y="66948"/>
                </a:moveTo>
                <a:lnTo>
                  <a:pt x="23436" y="68246"/>
                </a:lnTo>
                <a:lnTo>
                  <a:pt x="22233" y="68880"/>
                </a:lnTo>
                <a:lnTo>
                  <a:pt x="21631" y="67676"/>
                </a:lnTo>
                <a:lnTo>
                  <a:pt x="22771" y="66948"/>
                </a:lnTo>
                <a:close/>
                <a:moveTo>
                  <a:pt x="68491" y="66725"/>
                </a:moveTo>
                <a:cubicBezTo>
                  <a:pt x="68474" y="66725"/>
                  <a:pt x="68456" y="66725"/>
                  <a:pt x="68438" y="66726"/>
                </a:cubicBezTo>
                <a:cubicBezTo>
                  <a:pt x="67836" y="66726"/>
                  <a:pt x="67361" y="67201"/>
                  <a:pt x="67361" y="67803"/>
                </a:cubicBezTo>
                <a:cubicBezTo>
                  <a:pt x="67393" y="68405"/>
                  <a:pt x="67868" y="68880"/>
                  <a:pt x="68470" y="68880"/>
                </a:cubicBezTo>
                <a:cubicBezTo>
                  <a:pt x="69040" y="68880"/>
                  <a:pt x="69515" y="68373"/>
                  <a:pt x="69515" y="67803"/>
                </a:cubicBezTo>
                <a:cubicBezTo>
                  <a:pt x="69545" y="67219"/>
                  <a:pt x="69069" y="66725"/>
                  <a:pt x="68491" y="66725"/>
                </a:cubicBezTo>
                <a:close/>
                <a:moveTo>
                  <a:pt x="250377" y="67138"/>
                </a:moveTo>
                <a:lnTo>
                  <a:pt x="250947" y="68215"/>
                </a:lnTo>
                <a:lnTo>
                  <a:pt x="249838" y="68880"/>
                </a:lnTo>
                <a:cubicBezTo>
                  <a:pt x="249648" y="68500"/>
                  <a:pt x="249395" y="68088"/>
                  <a:pt x="249205" y="67708"/>
                </a:cubicBezTo>
                <a:lnTo>
                  <a:pt x="250377" y="67138"/>
                </a:lnTo>
                <a:close/>
                <a:moveTo>
                  <a:pt x="153447" y="68126"/>
                </a:moveTo>
                <a:cubicBezTo>
                  <a:pt x="153271" y="68126"/>
                  <a:pt x="153127" y="68292"/>
                  <a:pt x="153153" y="68500"/>
                </a:cubicBezTo>
                <a:cubicBezTo>
                  <a:pt x="153153" y="68626"/>
                  <a:pt x="153343" y="68848"/>
                  <a:pt x="153438" y="68880"/>
                </a:cubicBezTo>
                <a:cubicBezTo>
                  <a:pt x="153447" y="68882"/>
                  <a:pt x="153457" y="68883"/>
                  <a:pt x="153467" y="68883"/>
                </a:cubicBezTo>
                <a:cubicBezTo>
                  <a:pt x="153593" y="68883"/>
                  <a:pt x="153776" y="68710"/>
                  <a:pt x="154039" y="68563"/>
                </a:cubicBezTo>
                <a:cubicBezTo>
                  <a:pt x="153818" y="68341"/>
                  <a:pt x="153723" y="68183"/>
                  <a:pt x="153564" y="68151"/>
                </a:cubicBezTo>
                <a:cubicBezTo>
                  <a:pt x="153525" y="68134"/>
                  <a:pt x="153485" y="68126"/>
                  <a:pt x="153447" y="68126"/>
                </a:cubicBezTo>
                <a:close/>
                <a:moveTo>
                  <a:pt x="209302" y="66980"/>
                </a:moveTo>
                <a:cubicBezTo>
                  <a:pt x="209429" y="67360"/>
                  <a:pt x="209619" y="67835"/>
                  <a:pt x="209809" y="68341"/>
                </a:cubicBezTo>
                <a:lnTo>
                  <a:pt x="208763" y="68943"/>
                </a:lnTo>
                <a:lnTo>
                  <a:pt x="208003" y="67740"/>
                </a:lnTo>
                <a:lnTo>
                  <a:pt x="209302" y="66980"/>
                </a:lnTo>
                <a:close/>
                <a:moveTo>
                  <a:pt x="13270" y="67138"/>
                </a:moveTo>
                <a:lnTo>
                  <a:pt x="13809" y="68500"/>
                </a:lnTo>
                <a:lnTo>
                  <a:pt x="12700" y="69038"/>
                </a:lnTo>
                <a:lnTo>
                  <a:pt x="11972" y="67866"/>
                </a:lnTo>
                <a:lnTo>
                  <a:pt x="13270" y="67138"/>
                </a:lnTo>
                <a:close/>
                <a:moveTo>
                  <a:pt x="102888" y="68527"/>
                </a:moveTo>
                <a:cubicBezTo>
                  <a:pt x="102879" y="68527"/>
                  <a:pt x="102870" y="68529"/>
                  <a:pt x="102862" y="68531"/>
                </a:cubicBezTo>
                <a:cubicBezTo>
                  <a:pt x="102767" y="68563"/>
                  <a:pt x="102672" y="68690"/>
                  <a:pt x="102545" y="68816"/>
                </a:cubicBezTo>
                <a:cubicBezTo>
                  <a:pt x="102672" y="68880"/>
                  <a:pt x="102767" y="69038"/>
                  <a:pt x="102894" y="69070"/>
                </a:cubicBezTo>
                <a:cubicBezTo>
                  <a:pt x="102903" y="69072"/>
                  <a:pt x="102912" y="69073"/>
                  <a:pt x="102921" y="69073"/>
                </a:cubicBezTo>
                <a:cubicBezTo>
                  <a:pt x="103030" y="69073"/>
                  <a:pt x="103093" y="68902"/>
                  <a:pt x="103210" y="68785"/>
                </a:cubicBezTo>
                <a:cubicBezTo>
                  <a:pt x="103095" y="68669"/>
                  <a:pt x="102979" y="68527"/>
                  <a:pt x="102888" y="68527"/>
                </a:cubicBezTo>
                <a:close/>
                <a:moveTo>
                  <a:pt x="281951" y="67265"/>
                </a:moveTo>
                <a:lnTo>
                  <a:pt x="282584" y="68468"/>
                </a:lnTo>
                <a:lnTo>
                  <a:pt x="281412" y="69101"/>
                </a:lnTo>
                <a:cubicBezTo>
                  <a:pt x="281222" y="68721"/>
                  <a:pt x="281032" y="68310"/>
                  <a:pt x="280842" y="67898"/>
                </a:cubicBezTo>
                <a:lnTo>
                  <a:pt x="281951" y="67265"/>
                </a:lnTo>
                <a:close/>
                <a:moveTo>
                  <a:pt x="143986" y="68464"/>
                </a:moveTo>
                <a:cubicBezTo>
                  <a:pt x="143979" y="68464"/>
                  <a:pt x="143973" y="68466"/>
                  <a:pt x="143969" y="68468"/>
                </a:cubicBezTo>
                <a:cubicBezTo>
                  <a:pt x="143842" y="68531"/>
                  <a:pt x="143747" y="68626"/>
                  <a:pt x="143715" y="68785"/>
                </a:cubicBezTo>
                <a:cubicBezTo>
                  <a:pt x="143715" y="68848"/>
                  <a:pt x="143842" y="68975"/>
                  <a:pt x="144000" y="69133"/>
                </a:cubicBezTo>
                <a:cubicBezTo>
                  <a:pt x="144127" y="68943"/>
                  <a:pt x="144254" y="68816"/>
                  <a:pt x="144254" y="68690"/>
                </a:cubicBezTo>
                <a:cubicBezTo>
                  <a:pt x="144254" y="68631"/>
                  <a:pt x="144064" y="68464"/>
                  <a:pt x="143986" y="68464"/>
                </a:cubicBezTo>
                <a:close/>
                <a:moveTo>
                  <a:pt x="240844" y="67328"/>
                </a:moveTo>
                <a:cubicBezTo>
                  <a:pt x="241034" y="67708"/>
                  <a:pt x="241256" y="68120"/>
                  <a:pt x="241478" y="68531"/>
                </a:cubicBezTo>
                <a:lnTo>
                  <a:pt x="240306" y="69165"/>
                </a:lnTo>
                <a:cubicBezTo>
                  <a:pt x="240116" y="68785"/>
                  <a:pt x="239926" y="68373"/>
                  <a:pt x="239704" y="67961"/>
                </a:cubicBezTo>
                <a:lnTo>
                  <a:pt x="240844" y="67328"/>
                </a:lnTo>
                <a:close/>
                <a:moveTo>
                  <a:pt x="134373" y="68785"/>
                </a:moveTo>
                <a:cubicBezTo>
                  <a:pt x="134310" y="68785"/>
                  <a:pt x="134183" y="68943"/>
                  <a:pt x="134183" y="69006"/>
                </a:cubicBezTo>
                <a:cubicBezTo>
                  <a:pt x="134215" y="69038"/>
                  <a:pt x="134341" y="69260"/>
                  <a:pt x="134436" y="69260"/>
                </a:cubicBezTo>
                <a:cubicBezTo>
                  <a:pt x="134531" y="69260"/>
                  <a:pt x="134626" y="69101"/>
                  <a:pt x="134785" y="68975"/>
                </a:cubicBezTo>
                <a:cubicBezTo>
                  <a:pt x="134595" y="68880"/>
                  <a:pt x="134500" y="68785"/>
                  <a:pt x="134405" y="68785"/>
                </a:cubicBezTo>
                <a:close/>
                <a:moveTo>
                  <a:pt x="80844" y="67611"/>
                </a:moveTo>
                <a:cubicBezTo>
                  <a:pt x="80826" y="67611"/>
                  <a:pt x="80807" y="67612"/>
                  <a:pt x="80789" y="67613"/>
                </a:cubicBezTo>
                <a:cubicBezTo>
                  <a:pt x="80345" y="67613"/>
                  <a:pt x="79997" y="67993"/>
                  <a:pt x="79997" y="68436"/>
                </a:cubicBezTo>
                <a:cubicBezTo>
                  <a:pt x="79997" y="68880"/>
                  <a:pt x="80377" y="69260"/>
                  <a:pt x="80820" y="69291"/>
                </a:cubicBezTo>
                <a:cubicBezTo>
                  <a:pt x="81295" y="69291"/>
                  <a:pt x="81676" y="68911"/>
                  <a:pt x="81676" y="68436"/>
                </a:cubicBezTo>
                <a:cubicBezTo>
                  <a:pt x="81676" y="67980"/>
                  <a:pt x="81295" y="67611"/>
                  <a:pt x="80844" y="67611"/>
                </a:cubicBezTo>
                <a:close/>
                <a:moveTo>
                  <a:pt x="272387" y="67486"/>
                </a:moveTo>
                <a:cubicBezTo>
                  <a:pt x="272577" y="67898"/>
                  <a:pt x="272767" y="68278"/>
                  <a:pt x="272957" y="68690"/>
                </a:cubicBezTo>
                <a:lnTo>
                  <a:pt x="271848" y="69291"/>
                </a:lnTo>
                <a:lnTo>
                  <a:pt x="271183" y="68120"/>
                </a:lnTo>
                <a:lnTo>
                  <a:pt x="272387" y="67486"/>
                </a:lnTo>
                <a:close/>
                <a:moveTo>
                  <a:pt x="58929" y="66725"/>
                </a:moveTo>
                <a:cubicBezTo>
                  <a:pt x="58910" y="66725"/>
                  <a:pt x="58892" y="66725"/>
                  <a:pt x="58874" y="66726"/>
                </a:cubicBezTo>
                <a:cubicBezTo>
                  <a:pt x="58145" y="66726"/>
                  <a:pt x="57544" y="67328"/>
                  <a:pt x="57607" y="68056"/>
                </a:cubicBezTo>
                <a:cubicBezTo>
                  <a:pt x="57607" y="68753"/>
                  <a:pt x="58177" y="69291"/>
                  <a:pt x="58874" y="69323"/>
                </a:cubicBezTo>
                <a:cubicBezTo>
                  <a:pt x="59602" y="69323"/>
                  <a:pt x="60172" y="68721"/>
                  <a:pt x="60204" y="68025"/>
                </a:cubicBezTo>
                <a:cubicBezTo>
                  <a:pt x="60173" y="67315"/>
                  <a:pt x="59631" y="66725"/>
                  <a:pt x="58929" y="66725"/>
                </a:cubicBezTo>
                <a:close/>
                <a:moveTo>
                  <a:pt x="231280" y="67550"/>
                </a:moveTo>
                <a:lnTo>
                  <a:pt x="231819" y="68753"/>
                </a:lnTo>
                <a:lnTo>
                  <a:pt x="230710" y="69323"/>
                </a:lnTo>
                <a:lnTo>
                  <a:pt x="230077" y="68215"/>
                </a:lnTo>
                <a:lnTo>
                  <a:pt x="231280" y="67550"/>
                </a:lnTo>
                <a:close/>
                <a:moveTo>
                  <a:pt x="35280" y="67581"/>
                </a:moveTo>
                <a:lnTo>
                  <a:pt x="35914" y="68880"/>
                </a:lnTo>
                <a:lnTo>
                  <a:pt x="34710" y="69418"/>
                </a:lnTo>
                <a:lnTo>
                  <a:pt x="34077" y="68310"/>
                </a:lnTo>
                <a:lnTo>
                  <a:pt x="35280" y="67581"/>
                </a:lnTo>
                <a:close/>
                <a:moveTo>
                  <a:pt x="262854" y="67708"/>
                </a:moveTo>
                <a:cubicBezTo>
                  <a:pt x="263013" y="68056"/>
                  <a:pt x="263203" y="68436"/>
                  <a:pt x="263393" y="68880"/>
                </a:cubicBezTo>
                <a:lnTo>
                  <a:pt x="262316" y="69450"/>
                </a:lnTo>
                <a:lnTo>
                  <a:pt x="261651" y="68341"/>
                </a:lnTo>
                <a:lnTo>
                  <a:pt x="262854" y="67708"/>
                </a:lnTo>
                <a:close/>
                <a:moveTo>
                  <a:pt x="124840" y="68975"/>
                </a:moveTo>
                <a:cubicBezTo>
                  <a:pt x="124745" y="68975"/>
                  <a:pt x="124682" y="69165"/>
                  <a:pt x="124650" y="69260"/>
                </a:cubicBezTo>
                <a:cubicBezTo>
                  <a:pt x="124650" y="69317"/>
                  <a:pt x="124782" y="69454"/>
                  <a:pt x="124853" y="69454"/>
                </a:cubicBezTo>
                <a:cubicBezTo>
                  <a:pt x="124860" y="69454"/>
                  <a:pt x="124866" y="69453"/>
                  <a:pt x="124872" y="69450"/>
                </a:cubicBezTo>
                <a:cubicBezTo>
                  <a:pt x="124935" y="69450"/>
                  <a:pt x="125062" y="69323"/>
                  <a:pt x="125220" y="69228"/>
                </a:cubicBezTo>
                <a:cubicBezTo>
                  <a:pt x="125062" y="69101"/>
                  <a:pt x="124935" y="68975"/>
                  <a:pt x="124840" y="68975"/>
                </a:cubicBezTo>
                <a:close/>
                <a:moveTo>
                  <a:pt x="221716" y="67771"/>
                </a:moveTo>
                <a:lnTo>
                  <a:pt x="222286" y="68975"/>
                </a:lnTo>
                <a:lnTo>
                  <a:pt x="221178" y="69545"/>
                </a:lnTo>
                <a:cubicBezTo>
                  <a:pt x="220988" y="69196"/>
                  <a:pt x="220766" y="68816"/>
                  <a:pt x="220544" y="68436"/>
                </a:cubicBezTo>
                <a:lnTo>
                  <a:pt x="221716" y="67771"/>
                </a:lnTo>
                <a:close/>
                <a:moveTo>
                  <a:pt x="93298" y="68500"/>
                </a:moveTo>
                <a:cubicBezTo>
                  <a:pt x="92981" y="68531"/>
                  <a:pt x="92728" y="68785"/>
                  <a:pt x="92728" y="69101"/>
                </a:cubicBezTo>
                <a:cubicBezTo>
                  <a:pt x="92728" y="69400"/>
                  <a:pt x="92982" y="69642"/>
                  <a:pt x="93276" y="69642"/>
                </a:cubicBezTo>
                <a:cubicBezTo>
                  <a:pt x="93294" y="69642"/>
                  <a:pt x="93312" y="69642"/>
                  <a:pt x="93330" y="69640"/>
                </a:cubicBezTo>
                <a:cubicBezTo>
                  <a:pt x="93646" y="69640"/>
                  <a:pt x="93900" y="69355"/>
                  <a:pt x="93868" y="69038"/>
                </a:cubicBezTo>
                <a:cubicBezTo>
                  <a:pt x="93836" y="68721"/>
                  <a:pt x="93583" y="68500"/>
                  <a:pt x="93298" y="68500"/>
                </a:cubicBezTo>
                <a:close/>
                <a:moveTo>
                  <a:pt x="25685" y="67930"/>
                </a:moveTo>
                <a:lnTo>
                  <a:pt x="26255" y="69101"/>
                </a:lnTo>
                <a:lnTo>
                  <a:pt x="25178" y="69671"/>
                </a:lnTo>
                <a:lnTo>
                  <a:pt x="24481" y="68563"/>
                </a:lnTo>
                <a:lnTo>
                  <a:pt x="25685" y="67930"/>
                </a:lnTo>
                <a:close/>
                <a:moveTo>
                  <a:pt x="185107" y="67645"/>
                </a:moveTo>
                <a:cubicBezTo>
                  <a:pt x="184537" y="67645"/>
                  <a:pt x="184062" y="68088"/>
                  <a:pt x="184062" y="68658"/>
                </a:cubicBezTo>
                <a:cubicBezTo>
                  <a:pt x="184062" y="69196"/>
                  <a:pt x="184505" y="69671"/>
                  <a:pt x="185075" y="69671"/>
                </a:cubicBezTo>
                <a:cubicBezTo>
                  <a:pt x="185094" y="69673"/>
                  <a:pt x="185114" y="69673"/>
                  <a:pt x="185133" y="69673"/>
                </a:cubicBezTo>
                <a:cubicBezTo>
                  <a:pt x="185647" y="69673"/>
                  <a:pt x="186088" y="69271"/>
                  <a:pt x="186088" y="68721"/>
                </a:cubicBezTo>
                <a:cubicBezTo>
                  <a:pt x="186152" y="68151"/>
                  <a:pt x="185708" y="67676"/>
                  <a:pt x="185107" y="67645"/>
                </a:cubicBezTo>
                <a:close/>
                <a:moveTo>
                  <a:pt x="115340" y="69196"/>
                </a:moveTo>
                <a:cubicBezTo>
                  <a:pt x="115245" y="69196"/>
                  <a:pt x="115181" y="69323"/>
                  <a:pt x="115086" y="69418"/>
                </a:cubicBezTo>
                <a:cubicBezTo>
                  <a:pt x="115181" y="69513"/>
                  <a:pt x="115276" y="69671"/>
                  <a:pt x="115371" y="69703"/>
                </a:cubicBezTo>
                <a:cubicBezTo>
                  <a:pt x="115381" y="69705"/>
                  <a:pt x="115390" y="69707"/>
                  <a:pt x="115399" y="69707"/>
                </a:cubicBezTo>
                <a:cubicBezTo>
                  <a:pt x="115508" y="69707"/>
                  <a:pt x="115571" y="69535"/>
                  <a:pt x="115688" y="69418"/>
                </a:cubicBezTo>
                <a:cubicBezTo>
                  <a:pt x="115530" y="69323"/>
                  <a:pt x="115435" y="69196"/>
                  <a:pt x="115340" y="69196"/>
                </a:cubicBezTo>
                <a:close/>
                <a:moveTo>
                  <a:pt x="175535" y="68181"/>
                </a:moveTo>
                <a:cubicBezTo>
                  <a:pt x="175517" y="68181"/>
                  <a:pt x="175498" y="68182"/>
                  <a:pt x="175479" y="68183"/>
                </a:cubicBezTo>
                <a:cubicBezTo>
                  <a:pt x="175068" y="68183"/>
                  <a:pt x="174719" y="68531"/>
                  <a:pt x="174751" y="68975"/>
                </a:cubicBezTo>
                <a:cubicBezTo>
                  <a:pt x="174783" y="69386"/>
                  <a:pt x="175099" y="69703"/>
                  <a:pt x="175511" y="69735"/>
                </a:cubicBezTo>
                <a:cubicBezTo>
                  <a:pt x="175954" y="69735"/>
                  <a:pt x="176303" y="69386"/>
                  <a:pt x="176334" y="68943"/>
                </a:cubicBezTo>
                <a:cubicBezTo>
                  <a:pt x="176304" y="68518"/>
                  <a:pt x="175954" y="68181"/>
                  <a:pt x="175535" y="68181"/>
                </a:cubicBezTo>
                <a:close/>
                <a:moveTo>
                  <a:pt x="253290" y="67993"/>
                </a:moveTo>
                <a:cubicBezTo>
                  <a:pt x="253512" y="68373"/>
                  <a:pt x="253734" y="68785"/>
                  <a:pt x="253924" y="69165"/>
                </a:cubicBezTo>
                <a:lnTo>
                  <a:pt x="252752" y="69735"/>
                </a:lnTo>
                <a:lnTo>
                  <a:pt x="252182" y="68626"/>
                </a:lnTo>
                <a:lnTo>
                  <a:pt x="253290" y="67993"/>
                </a:lnTo>
                <a:close/>
                <a:moveTo>
                  <a:pt x="194639" y="67138"/>
                </a:moveTo>
                <a:lnTo>
                  <a:pt x="194639" y="67170"/>
                </a:lnTo>
                <a:cubicBezTo>
                  <a:pt x="194621" y="67169"/>
                  <a:pt x="194602" y="67168"/>
                  <a:pt x="194584" y="67168"/>
                </a:cubicBezTo>
                <a:cubicBezTo>
                  <a:pt x="193881" y="67168"/>
                  <a:pt x="193310" y="67758"/>
                  <a:pt x="193341" y="68468"/>
                </a:cubicBezTo>
                <a:cubicBezTo>
                  <a:pt x="193341" y="69165"/>
                  <a:pt x="193879" y="69735"/>
                  <a:pt x="194576" y="69766"/>
                </a:cubicBezTo>
                <a:cubicBezTo>
                  <a:pt x="194595" y="69767"/>
                  <a:pt x="194614" y="69768"/>
                  <a:pt x="194634" y="69768"/>
                </a:cubicBezTo>
                <a:cubicBezTo>
                  <a:pt x="195336" y="69768"/>
                  <a:pt x="195907" y="69209"/>
                  <a:pt x="195938" y="68500"/>
                </a:cubicBezTo>
                <a:cubicBezTo>
                  <a:pt x="195969" y="67740"/>
                  <a:pt x="195367" y="67138"/>
                  <a:pt x="194639" y="67138"/>
                </a:cubicBezTo>
                <a:close/>
                <a:moveTo>
                  <a:pt x="71256" y="67518"/>
                </a:moveTo>
                <a:cubicBezTo>
                  <a:pt x="70623" y="67550"/>
                  <a:pt x="70148" y="68088"/>
                  <a:pt x="70180" y="68721"/>
                </a:cubicBezTo>
                <a:cubicBezTo>
                  <a:pt x="70180" y="69291"/>
                  <a:pt x="70686" y="69766"/>
                  <a:pt x="71288" y="69766"/>
                </a:cubicBezTo>
                <a:cubicBezTo>
                  <a:pt x="71306" y="69767"/>
                  <a:pt x="71324" y="69768"/>
                  <a:pt x="71342" y="69768"/>
                </a:cubicBezTo>
                <a:cubicBezTo>
                  <a:pt x="71921" y="69768"/>
                  <a:pt x="72428" y="69273"/>
                  <a:pt x="72428" y="68658"/>
                </a:cubicBezTo>
                <a:cubicBezTo>
                  <a:pt x="72396" y="68025"/>
                  <a:pt x="71890" y="67518"/>
                  <a:pt x="71256" y="67518"/>
                </a:cubicBezTo>
                <a:close/>
                <a:moveTo>
                  <a:pt x="165984" y="68529"/>
                </a:moveTo>
                <a:cubicBezTo>
                  <a:pt x="165634" y="68529"/>
                  <a:pt x="165377" y="68802"/>
                  <a:pt x="165377" y="69133"/>
                </a:cubicBezTo>
                <a:lnTo>
                  <a:pt x="165409" y="69133"/>
                </a:lnTo>
                <a:cubicBezTo>
                  <a:pt x="165377" y="69450"/>
                  <a:pt x="165630" y="69735"/>
                  <a:pt x="165947" y="69766"/>
                </a:cubicBezTo>
                <a:cubicBezTo>
                  <a:pt x="165967" y="69768"/>
                  <a:pt x="165986" y="69769"/>
                  <a:pt x="166006" y="69769"/>
                </a:cubicBezTo>
                <a:cubicBezTo>
                  <a:pt x="166330" y="69769"/>
                  <a:pt x="166614" y="69525"/>
                  <a:pt x="166644" y="69196"/>
                </a:cubicBezTo>
                <a:cubicBezTo>
                  <a:pt x="166644" y="68848"/>
                  <a:pt x="166390" y="68563"/>
                  <a:pt x="166042" y="68531"/>
                </a:cubicBezTo>
                <a:cubicBezTo>
                  <a:pt x="166023" y="68530"/>
                  <a:pt x="166003" y="68529"/>
                  <a:pt x="165984" y="68529"/>
                </a:cubicBezTo>
                <a:close/>
                <a:moveTo>
                  <a:pt x="212184" y="68025"/>
                </a:moveTo>
                <a:lnTo>
                  <a:pt x="212817" y="69228"/>
                </a:lnTo>
                <a:lnTo>
                  <a:pt x="211645" y="69798"/>
                </a:lnTo>
                <a:lnTo>
                  <a:pt x="211044" y="68690"/>
                </a:lnTo>
                <a:lnTo>
                  <a:pt x="212184" y="68025"/>
                </a:lnTo>
                <a:close/>
                <a:moveTo>
                  <a:pt x="156424" y="68877"/>
                </a:moveTo>
                <a:cubicBezTo>
                  <a:pt x="156161" y="68877"/>
                  <a:pt x="155939" y="69088"/>
                  <a:pt x="155939" y="69355"/>
                </a:cubicBezTo>
                <a:lnTo>
                  <a:pt x="155971" y="69355"/>
                </a:lnTo>
                <a:cubicBezTo>
                  <a:pt x="155971" y="69640"/>
                  <a:pt x="156161" y="69861"/>
                  <a:pt x="156446" y="69861"/>
                </a:cubicBezTo>
                <a:cubicBezTo>
                  <a:pt x="156700" y="69861"/>
                  <a:pt x="156921" y="69671"/>
                  <a:pt x="156953" y="69386"/>
                </a:cubicBezTo>
                <a:cubicBezTo>
                  <a:pt x="156953" y="69101"/>
                  <a:pt x="156763" y="68911"/>
                  <a:pt x="156478" y="68880"/>
                </a:cubicBezTo>
                <a:cubicBezTo>
                  <a:pt x="156460" y="68878"/>
                  <a:pt x="156441" y="68877"/>
                  <a:pt x="156424" y="68877"/>
                </a:cubicBezTo>
                <a:close/>
                <a:moveTo>
                  <a:pt x="243726" y="68215"/>
                </a:moveTo>
                <a:lnTo>
                  <a:pt x="244328" y="69386"/>
                </a:lnTo>
                <a:cubicBezTo>
                  <a:pt x="243979" y="69576"/>
                  <a:pt x="243599" y="69766"/>
                  <a:pt x="243219" y="69956"/>
                </a:cubicBezTo>
                <a:lnTo>
                  <a:pt x="242554" y="68848"/>
                </a:lnTo>
                <a:lnTo>
                  <a:pt x="243726" y="68215"/>
                </a:lnTo>
                <a:close/>
                <a:moveTo>
                  <a:pt x="16089" y="68246"/>
                </a:moveTo>
                <a:lnTo>
                  <a:pt x="16659" y="69323"/>
                </a:lnTo>
                <a:lnTo>
                  <a:pt x="15550" y="69988"/>
                </a:lnTo>
                <a:cubicBezTo>
                  <a:pt x="15360" y="69608"/>
                  <a:pt x="15170" y="69228"/>
                  <a:pt x="14949" y="68816"/>
                </a:cubicBezTo>
                <a:lnTo>
                  <a:pt x="16089" y="68246"/>
                </a:lnTo>
                <a:close/>
                <a:moveTo>
                  <a:pt x="146825" y="69251"/>
                </a:moveTo>
                <a:cubicBezTo>
                  <a:pt x="146646" y="69251"/>
                  <a:pt x="146442" y="69500"/>
                  <a:pt x="146470" y="69671"/>
                </a:cubicBezTo>
                <a:cubicBezTo>
                  <a:pt x="146500" y="69877"/>
                  <a:pt x="146638" y="70055"/>
                  <a:pt x="146834" y="70055"/>
                </a:cubicBezTo>
                <a:cubicBezTo>
                  <a:pt x="146850" y="70055"/>
                  <a:pt x="146866" y="70054"/>
                  <a:pt x="146882" y="70051"/>
                </a:cubicBezTo>
                <a:cubicBezTo>
                  <a:pt x="147072" y="69988"/>
                  <a:pt x="147199" y="69830"/>
                  <a:pt x="147452" y="69640"/>
                </a:cubicBezTo>
                <a:cubicBezTo>
                  <a:pt x="147199" y="69450"/>
                  <a:pt x="147072" y="69291"/>
                  <a:pt x="146914" y="69260"/>
                </a:cubicBezTo>
                <a:lnTo>
                  <a:pt x="146882" y="69260"/>
                </a:lnTo>
                <a:cubicBezTo>
                  <a:pt x="146864" y="69254"/>
                  <a:pt x="146845" y="69251"/>
                  <a:pt x="146825" y="69251"/>
                </a:cubicBezTo>
                <a:close/>
                <a:moveTo>
                  <a:pt x="105712" y="69355"/>
                </a:moveTo>
                <a:cubicBezTo>
                  <a:pt x="105586" y="69355"/>
                  <a:pt x="105427" y="69608"/>
                  <a:pt x="105427" y="69766"/>
                </a:cubicBezTo>
                <a:cubicBezTo>
                  <a:pt x="105401" y="69948"/>
                  <a:pt x="105545" y="70108"/>
                  <a:pt x="105720" y="70108"/>
                </a:cubicBezTo>
                <a:cubicBezTo>
                  <a:pt x="105759" y="70108"/>
                  <a:pt x="105799" y="70100"/>
                  <a:pt x="105839" y="70083"/>
                </a:cubicBezTo>
                <a:cubicBezTo>
                  <a:pt x="105966" y="70051"/>
                  <a:pt x="106092" y="69893"/>
                  <a:pt x="106314" y="69703"/>
                </a:cubicBezTo>
                <a:cubicBezTo>
                  <a:pt x="106029" y="69513"/>
                  <a:pt x="105902" y="69355"/>
                  <a:pt x="105712" y="69355"/>
                </a:cubicBezTo>
                <a:close/>
                <a:moveTo>
                  <a:pt x="47726" y="68215"/>
                </a:moveTo>
                <a:lnTo>
                  <a:pt x="48391" y="69545"/>
                </a:lnTo>
                <a:lnTo>
                  <a:pt x="47125" y="70115"/>
                </a:lnTo>
                <a:lnTo>
                  <a:pt x="46460" y="68911"/>
                </a:lnTo>
                <a:lnTo>
                  <a:pt x="47726" y="68215"/>
                </a:lnTo>
                <a:close/>
                <a:moveTo>
                  <a:pt x="275237" y="68500"/>
                </a:moveTo>
                <a:cubicBezTo>
                  <a:pt x="275459" y="68880"/>
                  <a:pt x="275680" y="69228"/>
                  <a:pt x="275902" y="69608"/>
                </a:cubicBezTo>
                <a:lnTo>
                  <a:pt x="274762" y="70178"/>
                </a:lnTo>
                <a:lnTo>
                  <a:pt x="274192" y="69038"/>
                </a:lnTo>
                <a:lnTo>
                  <a:pt x="275237" y="68500"/>
                </a:lnTo>
                <a:close/>
                <a:moveTo>
                  <a:pt x="61724" y="67518"/>
                </a:moveTo>
                <a:cubicBezTo>
                  <a:pt x="60996" y="67550"/>
                  <a:pt x="60426" y="68120"/>
                  <a:pt x="60394" y="68816"/>
                </a:cubicBezTo>
                <a:cubicBezTo>
                  <a:pt x="60362" y="69545"/>
                  <a:pt x="60932" y="70146"/>
                  <a:pt x="61661" y="70178"/>
                </a:cubicBezTo>
                <a:cubicBezTo>
                  <a:pt x="61696" y="70181"/>
                  <a:pt x="61731" y="70183"/>
                  <a:pt x="61766" y="70183"/>
                </a:cubicBezTo>
                <a:cubicBezTo>
                  <a:pt x="62449" y="70183"/>
                  <a:pt x="63024" y="69604"/>
                  <a:pt x="63054" y="68911"/>
                </a:cubicBezTo>
                <a:cubicBezTo>
                  <a:pt x="63086" y="68151"/>
                  <a:pt x="62484" y="67550"/>
                  <a:pt x="61724" y="67518"/>
                </a:cubicBezTo>
                <a:close/>
                <a:moveTo>
                  <a:pt x="83728" y="68436"/>
                </a:moveTo>
                <a:cubicBezTo>
                  <a:pt x="82961" y="68436"/>
                  <a:pt x="82571" y="69395"/>
                  <a:pt x="83132" y="69956"/>
                </a:cubicBezTo>
                <a:cubicBezTo>
                  <a:pt x="83311" y="70125"/>
                  <a:pt x="83529" y="70200"/>
                  <a:pt x="83744" y="70200"/>
                </a:cubicBezTo>
                <a:cubicBezTo>
                  <a:pt x="84217" y="70200"/>
                  <a:pt x="84674" y="69836"/>
                  <a:pt x="84652" y="69291"/>
                </a:cubicBezTo>
                <a:cubicBezTo>
                  <a:pt x="84621" y="68816"/>
                  <a:pt x="84241" y="68436"/>
                  <a:pt x="83766" y="68436"/>
                </a:cubicBezTo>
                <a:cubicBezTo>
                  <a:pt x="83753" y="68436"/>
                  <a:pt x="83741" y="68436"/>
                  <a:pt x="83728" y="68436"/>
                </a:cubicBezTo>
                <a:close/>
                <a:moveTo>
                  <a:pt x="6525" y="68436"/>
                </a:moveTo>
                <a:lnTo>
                  <a:pt x="7158" y="69608"/>
                </a:lnTo>
                <a:lnTo>
                  <a:pt x="5986" y="70241"/>
                </a:lnTo>
                <a:lnTo>
                  <a:pt x="5385" y="69006"/>
                </a:lnTo>
                <a:lnTo>
                  <a:pt x="6525" y="68436"/>
                </a:lnTo>
                <a:close/>
                <a:moveTo>
                  <a:pt x="234130" y="68563"/>
                </a:moveTo>
                <a:cubicBezTo>
                  <a:pt x="234352" y="68911"/>
                  <a:pt x="234574" y="69291"/>
                  <a:pt x="234764" y="69671"/>
                </a:cubicBezTo>
                <a:lnTo>
                  <a:pt x="233592" y="70305"/>
                </a:lnTo>
                <a:lnTo>
                  <a:pt x="233022" y="69133"/>
                </a:lnTo>
                <a:lnTo>
                  <a:pt x="234130" y="68563"/>
                </a:lnTo>
                <a:close/>
                <a:moveTo>
                  <a:pt x="38131" y="68626"/>
                </a:moveTo>
                <a:cubicBezTo>
                  <a:pt x="38289" y="68975"/>
                  <a:pt x="38511" y="69355"/>
                  <a:pt x="38701" y="69766"/>
                </a:cubicBezTo>
                <a:lnTo>
                  <a:pt x="37561" y="70400"/>
                </a:lnTo>
                <a:lnTo>
                  <a:pt x="36895" y="69165"/>
                </a:lnTo>
                <a:lnTo>
                  <a:pt x="38131" y="68626"/>
                </a:lnTo>
                <a:close/>
                <a:moveTo>
                  <a:pt x="127711" y="69754"/>
                </a:moveTo>
                <a:cubicBezTo>
                  <a:pt x="127550" y="69754"/>
                  <a:pt x="127418" y="69922"/>
                  <a:pt x="127501" y="70115"/>
                </a:cubicBezTo>
                <a:cubicBezTo>
                  <a:pt x="127501" y="70241"/>
                  <a:pt x="127691" y="70400"/>
                  <a:pt x="127786" y="70400"/>
                </a:cubicBezTo>
                <a:cubicBezTo>
                  <a:pt x="127881" y="70400"/>
                  <a:pt x="128071" y="70210"/>
                  <a:pt x="128261" y="70051"/>
                </a:cubicBezTo>
                <a:cubicBezTo>
                  <a:pt x="128071" y="69925"/>
                  <a:pt x="127944" y="69766"/>
                  <a:pt x="127786" y="69766"/>
                </a:cubicBezTo>
                <a:cubicBezTo>
                  <a:pt x="127760" y="69758"/>
                  <a:pt x="127735" y="69754"/>
                  <a:pt x="127711" y="69754"/>
                </a:cubicBezTo>
                <a:close/>
                <a:moveTo>
                  <a:pt x="137301" y="69541"/>
                </a:moveTo>
                <a:cubicBezTo>
                  <a:pt x="137223" y="69541"/>
                  <a:pt x="137033" y="69713"/>
                  <a:pt x="137033" y="69830"/>
                </a:cubicBezTo>
                <a:cubicBezTo>
                  <a:pt x="137033" y="69956"/>
                  <a:pt x="137160" y="70115"/>
                  <a:pt x="137318" y="70400"/>
                </a:cubicBezTo>
                <a:cubicBezTo>
                  <a:pt x="137508" y="70115"/>
                  <a:pt x="137698" y="69988"/>
                  <a:pt x="137666" y="69861"/>
                </a:cubicBezTo>
                <a:cubicBezTo>
                  <a:pt x="137666" y="69735"/>
                  <a:pt x="137476" y="69576"/>
                  <a:pt x="137318" y="69545"/>
                </a:cubicBezTo>
                <a:cubicBezTo>
                  <a:pt x="137313" y="69542"/>
                  <a:pt x="137308" y="69541"/>
                  <a:pt x="137301" y="69541"/>
                </a:cubicBezTo>
                <a:close/>
                <a:moveTo>
                  <a:pt x="265704" y="68690"/>
                </a:moveTo>
                <a:lnTo>
                  <a:pt x="266338" y="69830"/>
                </a:lnTo>
                <a:lnTo>
                  <a:pt x="265166" y="70463"/>
                </a:lnTo>
                <a:lnTo>
                  <a:pt x="264564" y="69291"/>
                </a:lnTo>
                <a:lnTo>
                  <a:pt x="265704" y="68690"/>
                </a:lnTo>
                <a:close/>
                <a:moveTo>
                  <a:pt x="224598" y="68753"/>
                </a:moveTo>
                <a:lnTo>
                  <a:pt x="225231" y="69861"/>
                </a:lnTo>
                <a:lnTo>
                  <a:pt x="224028" y="70526"/>
                </a:lnTo>
                <a:cubicBezTo>
                  <a:pt x="223870" y="70178"/>
                  <a:pt x="223680" y="69735"/>
                  <a:pt x="223490" y="69355"/>
                </a:cubicBezTo>
                <a:lnTo>
                  <a:pt x="224598" y="68753"/>
                </a:lnTo>
                <a:close/>
                <a:moveTo>
                  <a:pt x="96190" y="69352"/>
                </a:moveTo>
                <a:cubicBezTo>
                  <a:pt x="95866" y="69352"/>
                  <a:pt x="95608" y="69626"/>
                  <a:pt x="95578" y="69956"/>
                </a:cubicBezTo>
                <a:cubicBezTo>
                  <a:pt x="95610" y="70273"/>
                  <a:pt x="95863" y="70558"/>
                  <a:pt x="96212" y="70590"/>
                </a:cubicBezTo>
                <a:cubicBezTo>
                  <a:pt x="96560" y="70590"/>
                  <a:pt x="96845" y="70305"/>
                  <a:pt x="96845" y="69956"/>
                </a:cubicBezTo>
                <a:lnTo>
                  <a:pt x="96845" y="69988"/>
                </a:lnTo>
                <a:cubicBezTo>
                  <a:pt x="96875" y="69656"/>
                  <a:pt x="96617" y="69353"/>
                  <a:pt x="96291" y="69353"/>
                </a:cubicBezTo>
                <a:cubicBezTo>
                  <a:pt x="96276" y="69353"/>
                  <a:pt x="96259" y="69353"/>
                  <a:pt x="96243" y="69355"/>
                </a:cubicBezTo>
                <a:cubicBezTo>
                  <a:pt x="96226" y="69353"/>
                  <a:pt x="96208" y="69352"/>
                  <a:pt x="96190" y="69352"/>
                </a:cubicBezTo>
                <a:close/>
                <a:moveTo>
                  <a:pt x="28566" y="68911"/>
                </a:moveTo>
                <a:cubicBezTo>
                  <a:pt x="28757" y="69260"/>
                  <a:pt x="28978" y="69608"/>
                  <a:pt x="29200" y="70020"/>
                </a:cubicBezTo>
                <a:lnTo>
                  <a:pt x="28028" y="70653"/>
                </a:lnTo>
                <a:lnTo>
                  <a:pt x="27458" y="69481"/>
                </a:lnTo>
                <a:lnTo>
                  <a:pt x="28566" y="68911"/>
                </a:lnTo>
                <a:close/>
                <a:moveTo>
                  <a:pt x="74170" y="68341"/>
                </a:moveTo>
                <a:cubicBezTo>
                  <a:pt x="73568" y="68373"/>
                  <a:pt x="73062" y="68880"/>
                  <a:pt x="73062" y="69513"/>
                </a:cubicBezTo>
                <a:cubicBezTo>
                  <a:pt x="73062" y="70129"/>
                  <a:pt x="73570" y="70654"/>
                  <a:pt x="74180" y="70654"/>
                </a:cubicBezTo>
                <a:cubicBezTo>
                  <a:pt x="74198" y="70654"/>
                  <a:pt x="74215" y="70654"/>
                  <a:pt x="74233" y="70653"/>
                </a:cubicBezTo>
                <a:cubicBezTo>
                  <a:pt x="74867" y="70653"/>
                  <a:pt x="75373" y="70146"/>
                  <a:pt x="75342" y="69513"/>
                </a:cubicBezTo>
                <a:cubicBezTo>
                  <a:pt x="75373" y="68848"/>
                  <a:pt x="74835" y="68341"/>
                  <a:pt x="74170" y="68341"/>
                </a:cubicBezTo>
                <a:close/>
                <a:moveTo>
                  <a:pt x="256140" y="68911"/>
                </a:moveTo>
                <a:cubicBezTo>
                  <a:pt x="256330" y="69260"/>
                  <a:pt x="256520" y="69640"/>
                  <a:pt x="256710" y="70020"/>
                </a:cubicBezTo>
                <a:lnTo>
                  <a:pt x="255602" y="70685"/>
                </a:lnTo>
                <a:lnTo>
                  <a:pt x="254969" y="69481"/>
                </a:lnTo>
                <a:lnTo>
                  <a:pt x="256140" y="68911"/>
                </a:lnTo>
                <a:close/>
                <a:moveTo>
                  <a:pt x="215034" y="69006"/>
                </a:moveTo>
                <a:lnTo>
                  <a:pt x="215604" y="70083"/>
                </a:lnTo>
                <a:lnTo>
                  <a:pt x="214496" y="70748"/>
                </a:lnTo>
                <a:lnTo>
                  <a:pt x="213862" y="69545"/>
                </a:lnTo>
                <a:lnTo>
                  <a:pt x="215034" y="69006"/>
                </a:lnTo>
                <a:close/>
                <a:moveTo>
                  <a:pt x="178440" y="68834"/>
                </a:moveTo>
                <a:cubicBezTo>
                  <a:pt x="178201" y="68834"/>
                  <a:pt x="177956" y="68926"/>
                  <a:pt x="177759" y="69133"/>
                </a:cubicBezTo>
                <a:cubicBezTo>
                  <a:pt x="177167" y="69726"/>
                  <a:pt x="177588" y="70749"/>
                  <a:pt x="178449" y="70749"/>
                </a:cubicBezTo>
                <a:cubicBezTo>
                  <a:pt x="178462" y="70749"/>
                  <a:pt x="178475" y="70749"/>
                  <a:pt x="178488" y="70748"/>
                </a:cubicBezTo>
                <a:cubicBezTo>
                  <a:pt x="178995" y="70748"/>
                  <a:pt x="179406" y="70305"/>
                  <a:pt x="179406" y="69798"/>
                </a:cubicBezTo>
                <a:cubicBezTo>
                  <a:pt x="179406" y="69223"/>
                  <a:pt x="178933" y="68834"/>
                  <a:pt x="178440" y="68834"/>
                </a:cubicBezTo>
                <a:close/>
                <a:moveTo>
                  <a:pt x="188052" y="68341"/>
                </a:moveTo>
                <a:cubicBezTo>
                  <a:pt x="187355" y="68341"/>
                  <a:pt x="186785" y="68880"/>
                  <a:pt x="186785" y="69576"/>
                </a:cubicBezTo>
                <a:cubicBezTo>
                  <a:pt x="186785" y="70241"/>
                  <a:pt x="187324" y="70780"/>
                  <a:pt x="187989" y="70780"/>
                </a:cubicBezTo>
                <a:cubicBezTo>
                  <a:pt x="188007" y="70781"/>
                  <a:pt x="188026" y="70781"/>
                  <a:pt x="188044" y="70781"/>
                </a:cubicBezTo>
                <a:cubicBezTo>
                  <a:pt x="188685" y="70781"/>
                  <a:pt x="189224" y="70254"/>
                  <a:pt x="189224" y="69608"/>
                </a:cubicBezTo>
                <a:cubicBezTo>
                  <a:pt x="189255" y="68943"/>
                  <a:pt x="188717" y="68373"/>
                  <a:pt x="188052" y="68341"/>
                </a:cubicBezTo>
                <a:close/>
                <a:moveTo>
                  <a:pt x="168916" y="69258"/>
                </a:moveTo>
                <a:cubicBezTo>
                  <a:pt x="168898" y="69258"/>
                  <a:pt x="168879" y="69258"/>
                  <a:pt x="168860" y="69260"/>
                </a:cubicBezTo>
                <a:cubicBezTo>
                  <a:pt x="168449" y="69291"/>
                  <a:pt x="168132" y="69671"/>
                  <a:pt x="168164" y="70083"/>
                </a:cubicBezTo>
                <a:cubicBezTo>
                  <a:pt x="168194" y="70476"/>
                  <a:pt x="168512" y="70782"/>
                  <a:pt x="168926" y="70782"/>
                </a:cubicBezTo>
                <a:cubicBezTo>
                  <a:pt x="168946" y="70782"/>
                  <a:pt x="168967" y="70781"/>
                  <a:pt x="168987" y="70780"/>
                </a:cubicBezTo>
                <a:cubicBezTo>
                  <a:pt x="169367" y="70748"/>
                  <a:pt x="169652" y="70400"/>
                  <a:pt x="169652" y="70020"/>
                </a:cubicBezTo>
                <a:cubicBezTo>
                  <a:pt x="169652" y="69595"/>
                  <a:pt x="169333" y="69258"/>
                  <a:pt x="168916" y="69258"/>
                </a:cubicBezTo>
                <a:close/>
                <a:moveTo>
                  <a:pt x="19002" y="69038"/>
                </a:moveTo>
                <a:lnTo>
                  <a:pt x="19667" y="70241"/>
                </a:lnTo>
                <a:lnTo>
                  <a:pt x="18464" y="70875"/>
                </a:lnTo>
                <a:lnTo>
                  <a:pt x="17894" y="69671"/>
                </a:lnTo>
                <a:lnTo>
                  <a:pt x="19002" y="69038"/>
                </a:lnTo>
                <a:close/>
                <a:moveTo>
                  <a:pt x="159323" y="69700"/>
                </a:moveTo>
                <a:cubicBezTo>
                  <a:pt x="159304" y="69700"/>
                  <a:pt x="159284" y="69701"/>
                  <a:pt x="159265" y="69703"/>
                </a:cubicBezTo>
                <a:cubicBezTo>
                  <a:pt x="158726" y="69703"/>
                  <a:pt x="158473" y="70368"/>
                  <a:pt x="158885" y="70748"/>
                </a:cubicBezTo>
                <a:cubicBezTo>
                  <a:pt x="159000" y="70853"/>
                  <a:pt x="159141" y="70901"/>
                  <a:pt x="159281" y="70901"/>
                </a:cubicBezTo>
                <a:cubicBezTo>
                  <a:pt x="159603" y="70901"/>
                  <a:pt x="159920" y="70649"/>
                  <a:pt x="159898" y="70273"/>
                </a:cubicBezTo>
                <a:cubicBezTo>
                  <a:pt x="159868" y="69944"/>
                  <a:pt x="159641" y="69700"/>
                  <a:pt x="159323" y="69700"/>
                </a:cubicBezTo>
                <a:close/>
                <a:moveTo>
                  <a:pt x="118207" y="70048"/>
                </a:moveTo>
                <a:cubicBezTo>
                  <a:pt x="118200" y="70048"/>
                  <a:pt x="118195" y="70049"/>
                  <a:pt x="118190" y="70051"/>
                </a:cubicBezTo>
                <a:cubicBezTo>
                  <a:pt x="118032" y="70083"/>
                  <a:pt x="117842" y="70241"/>
                  <a:pt x="117842" y="70368"/>
                </a:cubicBezTo>
                <a:cubicBezTo>
                  <a:pt x="117842" y="70495"/>
                  <a:pt x="118032" y="70653"/>
                  <a:pt x="118253" y="70906"/>
                </a:cubicBezTo>
                <a:cubicBezTo>
                  <a:pt x="118348" y="70621"/>
                  <a:pt x="118507" y="70463"/>
                  <a:pt x="118475" y="70305"/>
                </a:cubicBezTo>
                <a:cubicBezTo>
                  <a:pt x="118475" y="70217"/>
                  <a:pt x="118285" y="70048"/>
                  <a:pt x="118207" y="70048"/>
                </a:cubicBezTo>
                <a:close/>
                <a:moveTo>
                  <a:pt x="246576" y="69196"/>
                </a:moveTo>
                <a:lnTo>
                  <a:pt x="247241" y="70273"/>
                </a:lnTo>
                <a:lnTo>
                  <a:pt x="246062" y="70925"/>
                </a:lnTo>
                <a:lnTo>
                  <a:pt x="246062" y="70925"/>
                </a:lnTo>
                <a:cubicBezTo>
                  <a:pt x="245875" y="70579"/>
                  <a:pt x="245687" y="70173"/>
                  <a:pt x="245500" y="69766"/>
                </a:cubicBezTo>
                <a:lnTo>
                  <a:pt x="246576" y="69196"/>
                </a:lnTo>
                <a:close/>
                <a:moveTo>
                  <a:pt x="50674" y="68895"/>
                </a:moveTo>
                <a:cubicBezTo>
                  <a:pt x="50768" y="69428"/>
                  <a:pt x="50834" y="69960"/>
                  <a:pt x="51305" y="70336"/>
                </a:cubicBezTo>
                <a:lnTo>
                  <a:pt x="50070" y="71033"/>
                </a:lnTo>
                <a:lnTo>
                  <a:pt x="49310" y="69735"/>
                </a:lnTo>
                <a:cubicBezTo>
                  <a:pt x="49563" y="69671"/>
                  <a:pt x="49816" y="69576"/>
                  <a:pt x="50038" y="69450"/>
                </a:cubicBezTo>
                <a:cubicBezTo>
                  <a:pt x="50291" y="69291"/>
                  <a:pt x="50481" y="69101"/>
                  <a:pt x="50671" y="68911"/>
                </a:cubicBezTo>
                <a:cubicBezTo>
                  <a:pt x="50672" y="68906"/>
                  <a:pt x="50673" y="68900"/>
                  <a:pt x="50674" y="68895"/>
                </a:cubicBezTo>
                <a:close/>
                <a:moveTo>
                  <a:pt x="149755" y="70017"/>
                </a:moveTo>
                <a:cubicBezTo>
                  <a:pt x="149737" y="70017"/>
                  <a:pt x="149719" y="70018"/>
                  <a:pt x="149701" y="70020"/>
                </a:cubicBezTo>
                <a:cubicBezTo>
                  <a:pt x="149447" y="70020"/>
                  <a:pt x="149226" y="70273"/>
                  <a:pt x="149257" y="70558"/>
                </a:cubicBezTo>
                <a:cubicBezTo>
                  <a:pt x="149257" y="70811"/>
                  <a:pt x="149511" y="71033"/>
                  <a:pt x="149764" y="71033"/>
                </a:cubicBezTo>
                <a:cubicBezTo>
                  <a:pt x="150049" y="70970"/>
                  <a:pt x="150239" y="70748"/>
                  <a:pt x="150239" y="70495"/>
                </a:cubicBezTo>
                <a:cubicBezTo>
                  <a:pt x="150239" y="70228"/>
                  <a:pt x="150017" y="70017"/>
                  <a:pt x="149755" y="70017"/>
                </a:cubicBezTo>
                <a:close/>
                <a:moveTo>
                  <a:pt x="205502" y="69228"/>
                </a:moveTo>
                <a:lnTo>
                  <a:pt x="206135" y="70368"/>
                </a:lnTo>
                <a:lnTo>
                  <a:pt x="204963" y="71033"/>
                </a:lnTo>
                <a:lnTo>
                  <a:pt x="204361" y="69798"/>
                </a:lnTo>
                <a:lnTo>
                  <a:pt x="205502" y="69228"/>
                </a:lnTo>
                <a:close/>
                <a:moveTo>
                  <a:pt x="108572" y="70112"/>
                </a:moveTo>
                <a:cubicBezTo>
                  <a:pt x="108321" y="70112"/>
                  <a:pt x="108183" y="70321"/>
                  <a:pt x="108183" y="70558"/>
                </a:cubicBezTo>
                <a:cubicBezTo>
                  <a:pt x="108154" y="70813"/>
                  <a:pt x="108354" y="71043"/>
                  <a:pt x="108578" y="71043"/>
                </a:cubicBezTo>
                <a:cubicBezTo>
                  <a:pt x="108604" y="71043"/>
                  <a:pt x="108631" y="71040"/>
                  <a:pt x="108658" y="71033"/>
                </a:cubicBezTo>
                <a:cubicBezTo>
                  <a:pt x="108848" y="70970"/>
                  <a:pt x="108974" y="70780"/>
                  <a:pt x="109259" y="70558"/>
                </a:cubicBezTo>
                <a:cubicBezTo>
                  <a:pt x="108974" y="70336"/>
                  <a:pt x="108816" y="70146"/>
                  <a:pt x="108626" y="70115"/>
                </a:cubicBezTo>
                <a:cubicBezTo>
                  <a:pt x="108608" y="70113"/>
                  <a:pt x="108590" y="70112"/>
                  <a:pt x="108572" y="70112"/>
                </a:cubicBezTo>
                <a:close/>
                <a:moveTo>
                  <a:pt x="86584" y="69196"/>
                </a:moveTo>
                <a:cubicBezTo>
                  <a:pt x="86078" y="69228"/>
                  <a:pt x="85697" y="69608"/>
                  <a:pt x="85697" y="70115"/>
                </a:cubicBezTo>
                <a:cubicBezTo>
                  <a:pt x="85666" y="70653"/>
                  <a:pt x="86078" y="71065"/>
                  <a:pt x="86616" y="71065"/>
                </a:cubicBezTo>
                <a:cubicBezTo>
                  <a:pt x="86633" y="71066"/>
                  <a:pt x="86650" y="71066"/>
                  <a:pt x="86667" y="71066"/>
                </a:cubicBezTo>
                <a:cubicBezTo>
                  <a:pt x="87152" y="71066"/>
                  <a:pt x="87566" y="70636"/>
                  <a:pt x="87566" y="70146"/>
                </a:cubicBezTo>
                <a:cubicBezTo>
                  <a:pt x="87534" y="69608"/>
                  <a:pt x="87091" y="69196"/>
                  <a:pt x="86584" y="69196"/>
                </a:cubicBezTo>
                <a:close/>
                <a:moveTo>
                  <a:pt x="9470" y="69291"/>
                </a:moveTo>
                <a:lnTo>
                  <a:pt x="10040" y="70463"/>
                </a:lnTo>
                <a:lnTo>
                  <a:pt x="8932" y="71096"/>
                </a:lnTo>
                <a:lnTo>
                  <a:pt x="8267" y="69925"/>
                </a:lnTo>
                <a:lnTo>
                  <a:pt x="9470" y="69291"/>
                </a:lnTo>
                <a:close/>
                <a:moveTo>
                  <a:pt x="278182" y="69260"/>
                </a:moveTo>
                <a:cubicBezTo>
                  <a:pt x="278372" y="69640"/>
                  <a:pt x="278594" y="70051"/>
                  <a:pt x="278784" y="70463"/>
                </a:cubicBezTo>
                <a:lnTo>
                  <a:pt x="277644" y="71096"/>
                </a:lnTo>
                <a:lnTo>
                  <a:pt x="276979" y="69956"/>
                </a:lnTo>
                <a:lnTo>
                  <a:pt x="278182" y="69260"/>
                </a:lnTo>
                <a:close/>
                <a:moveTo>
                  <a:pt x="237044" y="69355"/>
                </a:moveTo>
                <a:cubicBezTo>
                  <a:pt x="237266" y="69735"/>
                  <a:pt x="237487" y="70115"/>
                  <a:pt x="237709" y="70526"/>
                </a:cubicBezTo>
                <a:lnTo>
                  <a:pt x="236537" y="71160"/>
                </a:lnTo>
                <a:lnTo>
                  <a:pt x="235872" y="69988"/>
                </a:lnTo>
                <a:lnTo>
                  <a:pt x="237044" y="69355"/>
                </a:lnTo>
                <a:close/>
                <a:moveTo>
                  <a:pt x="140152" y="70302"/>
                </a:moveTo>
                <a:cubicBezTo>
                  <a:pt x="139919" y="70302"/>
                  <a:pt x="139727" y="70511"/>
                  <a:pt x="139757" y="70748"/>
                </a:cubicBezTo>
                <a:cubicBezTo>
                  <a:pt x="139757" y="70983"/>
                  <a:pt x="139947" y="71163"/>
                  <a:pt x="140176" y="71163"/>
                </a:cubicBezTo>
                <a:cubicBezTo>
                  <a:pt x="140195" y="71163"/>
                  <a:pt x="140213" y="71162"/>
                  <a:pt x="140232" y="71160"/>
                </a:cubicBezTo>
                <a:cubicBezTo>
                  <a:pt x="140453" y="71160"/>
                  <a:pt x="140612" y="70970"/>
                  <a:pt x="140612" y="70748"/>
                </a:cubicBezTo>
                <a:cubicBezTo>
                  <a:pt x="140643" y="70495"/>
                  <a:pt x="140453" y="70305"/>
                  <a:pt x="140200" y="70305"/>
                </a:cubicBezTo>
                <a:cubicBezTo>
                  <a:pt x="140184" y="70303"/>
                  <a:pt x="140168" y="70302"/>
                  <a:pt x="140152" y="70302"/>
                </a:cubicBezTo>
                <a:close/>
                <a:moveTo>
                  <a:pt x="41012" y="69450"/>
                </a:moveTo>
                <a:lnTo>
                  <a:pt x="41646" y="70653"/>
                </a:lnTo>
                <a:lnTo>
                  <a:pt x="40474" y="71223"/>
                </a:lnTo>
                <a:lnTo>
                  <a:pt x="39904" y="70115"/>
                </a:lnTo>
                <a:lnTo>
                  <a:pt x="41012" y="69450"/>
                </a:lnTo>
                <a:close/>
                <a:moveTo>
                  <a:pt x="227480" y="69545"/>
                </a:moveTo>
                <a:lnTo>
                  <a:pt x="228050" y="70748"/>
                </a:lnTo>
                <a:lnTo>
                  <a:pt x="226942" y="71318"/>
                </a:lnTo>
                <a:lnTo>
                  <a:pt x="226308" y="70210"/>
                </a:lnTo>
                <a:lnTo>
                  <a:pt x="227480" y="69545"/>
                </a:lnTo>
                <a:close/>
                <a:moveTo>
                  <a:pt x="268618" y="69481"/>
                </a:moveTo>
                <a:lnTo>
                  <a:pt x="269188" y="70653"/>
                </a:lnTo>
                <a:lnTo>
                  <a:pt x="268080" y="71318"/>
                </a:lnTo>
                <a:lnTo>
                  <a:pt x="267415" y="70115"/>
                </a:lnTo>
                <a:lnTo>
                  <a:pt x="268618" y="69481"/>
                </a:lnTo>
                <a:close/>
                <a:moveTo>
                  <a:pt x="31480" y="69671"/>
                </a:moveTo>
                <a:cubicBezTo>
                  <a:pt x="31670" y="70083"/>
                  <a:pt x="31892" y="70463"/>
                  <a:pt x="32113" y="70843"/>
                </a:cubicBezTo>
                <a:lnTo>
                  <a:pt x="30910" y="71445"/>
                </a:lnTo>
                <a:lnTo>
                  <a:pt x="30308" y="70336"/>
                </a:lnTo>
                <a:lnTo>
                  <a:pt x="31480" y="69671"/>
                </a:lnTo>
                <a:close/>
                <a:moveTo>
                  <a:pt x="99062" y="70083"/>
                </a:moveTo>
                <a:cubicBezTo>
                  <a:pt x="98650" y="70083"/>
                  <a:pt x="98365" y="70431"/>
                  <a:pt x="98397" y="70843"/>
                </a:cubicBezTo>
                <a:cubicBezTo>
                  <a:pt x="98397" y="71191"/>
                  <a:pt x="98713" y="71477"/>
                  <a:pt x="99062" y="71477"/>
                </a:cubicBezTo>
                <a:cubicBezTo>
                  <a:pt x="99474" y="71477"/>
                  <a:pt x="99790" y="71160"/>
                  <a:pt x="99790" y="70780"/>
                </a:cubicBezTo>
                <a:cubicBezTo>
                  <a:pt x="99759" y="70368"/>
                  <a:pt x="99442" y="70083"/>
                  <a:pt x="99062" y="70083"/>
                </a:cubicBezTo>
                <a:close/>
                <a:moveTo>
                  <a:pt x="259054" y="69766"/>
                </a:moveTo>
                <a:lnTo>
                  <a:pt x="259687" y="70938"/>
                </a:lnTo>
                <a:lnTo>
                  <a:pt x="258516" y="71508"/>
                </a:lnTo>
                <a:lnTo>
                  <a:pt x="257914" y="70400"/>
                </a:lnTo>
                <a:lnTo>
                  <a:pt x="259054" y="69766"/>
                </a:lnTo>
                <a:close/>
                <a:moveTo>
                  <a:pt x="130610" y="70610"/>
                </a:moveTo>
                <a:cubicBezTo>
                  <a:pt x="130390" y="70610"/>
                  <a:pt x="130196" y="70806"/>
                  <a:pt x="130224" y="71001"/>
                </a:cubicBezTo>
                <a:cubicBezTo>
                  <a:pt x="130319" y="71223"/>
                  <a:pt x="130478" y="71413"/>
                  <a:pt x="130636" y="71572"/>
                </a:cubicBezTo>
                <a:cubicBezTo>
                  <a:pt x="130826" y="71350"/>
                  <a:pt x="130984" y="71191"/>
                  <a:pt x="131016" y="71033"/>
                </a:cubicBezTo>
                <a:cubicBezTo>
                  <a:pt x="131079" y="70811"/>
                  <a:pt x="130921" y="70653"/>
                  <a:pt x="130699" y="70621"/>
                </a:cubicBezTo>
                <a:cubicBezTo>
                  <a:pt x="130669" y="70614"/>
                  <a:pt x="130639" y="70610"/>
                  <a:pt x="130610" y="70610"/>
                </a:cubicBezTo>
                <a:close/>
                <a:moveTo>
                  <a:pt x="217948" y="69830"/>
                </a:moveTo>
                <a:lnTo>
                  <a:pt x="218581" y="71033"/>
                </a:lnTo>
                <a:lnTo>
                  <a:pt x="217409" y="71572"/>
                </a:lnTo>
                <a:lnTo>
                  <a:pt x="216839" y="70495"/>
                </a:lnTo>
                <a:lnTo>
                  <a:pt x="217948" y="69830"/>
                </a:lnTo>
                <a:close/>
                <a:moveTo>
                  <a:pt x="77020" y="69228"/>
                </a:moveTo>
                <a:cubicBezTo>
                  <a:pt x="76387" y="69260"/>
                  <a:pt x="75880" y="69766"/>
                  <a:pt x="75880" y="70400"/>
                </a:cubicBezTo>
                <a:cubicBezTo>
                  <a:pt x="75880" y="71077"/>
                  <a:pt x="76389" y="71605"/>
                  <a:pt x="77028" y="71605"/>
                </a:cubicBezTo>
                <a:cubicBezTo>
                  <a:pt x="77046" y="71605"/>
                  <a:pt x="77065" y="71604"/>
                  <a:pt x="77084" y="71603"/>
                </a:cubicBezTo>
                <a:cubicBezTo>
                  <a:pt x="77749" y="71572"/>
                  <a:pt x="78255" y="71065"/>
                  <a:pt x="78287" y="70400"/>
                </a:cubicBezTo>
                <a:cubicBezTo>
                  <a:pt x="78255" y="69735"/>
                  <a:pt x="77685" y="69228"/>
                  <a:pt x="77020" y="69228"/>
                </a:cubicBezTo>
                <a:close/>
                <a:moveTo>
                  <a:pt x="121072" y="70780"/>
                </a:moveTo>
                <a:cubicBezTo>
                  <a:pt x="120818" y="70780"/>
                  <a:pt x="120628" y="71001"/>
                  <a:pt x="120660" y="71223"/>
                </a:cubicBezTo>
                <a:cubicBezTo>
                  <a:pt x="120660" y="71445"/>
                  <a:pt x="120818" y="71635"/>
                  <a:pt x="121040" y="71635"/>
                </a:cubicBezTo>
                <a:cubicBezTo>
                  <a:pt x="121059" y="71637"/>
                  <a:pt x="121077" y="71638"/>
                  <a:pt x="121095" y="71638"/>
                </a:cubicBezTo>
                <a:cubicBezTo>
                  <a:pt x="121325" y="71638"/>
                  <a:pt x="121515" y="71458"/>
                  <a:pt x="121515" y="71223"/>
                </a:cubicBezTo>
                <a:cubicBezTo>
                  <a:pt x="121547" y="71001"/>
                  <a:pt x="121325" y="70780"/>
                  <a:pt x="121072" y="70780"/>
                </a:cubicBezTo>
                <a:close/>
                <a:moveTo>
                  <a:pt x="21948" y="69925"/>
                </a:moveTo>
                <a:lnTo>
                  <a:pt x="22486" y="71096"/>
                </a:lnTo>
                <a:lnTo>
                  <a:pt x="21378" y="71667"/>
                </a:lnTo>
                <a:lnTo>
                  <a:pt x="20744" y="70558"/>
                </a:lnTo>
                <a:lnTo>
                  <a:pt x="21948" y="69925"/>
                </a:lnTo>
                <a:close/>
                <a:moveTo>
                  <a:pt x="249522" y="69988"/>
                </a:moveTo>
                <a:cubicBezTo>
                  <a:pt x="249712" y="70336"/>
                  <a:pt x="249933" y="70780"/>
                  <a:pt x="250155" y="71160"/>
                </a:cubicBezTo>
                <a:lnTo>
                  <a:pt x="248952" y="71762"/>
                </a:lnTo>
                <a:cubicBezTo>
                  <a:pt x="248762" y="71413"/>
                  <a:pt x="248540" y="71001"/>
                  <a:pt x="248318" y="70653"/>
                </a:cubicBezTo>
                <a:lnTo>
                  <a:pt x="249522" y="69988"/>
                </a:lnTo>
                <a:close/>
                <a:moveTo>
                  <a:pt x="208383" y="70051"/>
                </a:moveTo>
                <a:cubicBezTo>
                  <a:pt x="208605" y="70431"/>
                  <a:pt x="208827" y="70843"/>
                  <a:pt x="209049" y="71223"/>
                </a:cubicBezTo>
                <a:lnTo>
                  <a:pt x="207845" y="71793"/>
                </a:lnTo>
                <a:cubicBezTo>
                  <a:pt x="207623" y="71413"/>
                  <a:pt x="207402" y="71033"/>
                  <a:pt x="207212" y="70653"/>
                </a:cubicBezTo>
                <a:lnTo>
                  <a:pt x="208383" y="70051"/>
                </a:lnTo>
                <a:close/>
                <a:moveTo>
                  <a:pt x="181275" y="69481"/>
                </a:moveTo>
                <a:cubicBezTo>
                  <a:pt x="180641" y="69513"/>
                  <a:pt x="180166" y="70020"/>
                  <a:pt x="180166" y="70653"/>
                </a:cubicBezTo>
                <a:cubicBezTo>
                  <a:pt x="180166" y="71286"/>
                  <a:pt x="180673" y="71793"/>
                  <a:pt x="181306" y="71793"/>
                </a:cubicBezTo>
                <a:cubicBezTo>
                  <a:pt x="181324" y="71794"/>
                  <a:pt x="181342" y="71795"/>
                  <a:pt x="181360" y="71795"/>
                </a:cubicBezTo>
                <a:cubicBezTo>
                  <a:pt x="181970" y="71795"/>
                  <a:pt x="182478" y="71269"/>
                  <a:pt x="182478" y="70653"/>
                </a:cubicBezTo>
                <a:cubicBezTo>
                  <a:pt x="182446" y="69988"/>
                  <a:pt x="181908" y="69481"/>
                  <a:pt x="181275" y="69481"/>
                </a:cubicBezTo>
                <a:close/>
                <a:moveTo>
                  <a:pt x="190839" y="69038"/>
                </a:moveTo>
                <a:cubicBezTo>
                  <a:pt x="189604" y="69070"/>
                  <a:pt x="189002" y="70558"/>
                  <a:pt x="189889" y="71413"/>
                </a:cubicBezTo>
                <a:cubicBezTo>
                  <a:pt x="190165" y="71700"/>
                  <a:pt x="190508" y="71828"/>
                  <a:pt x="190846" y="71828"/>
                </a:cubicBezTo>
                <a:cubicBezTo>
                  <a:pt x="191554" y="71828"/>
                  <a:pt x="192242" y="71267"/>
                  <a:pt x="192264" y="70431"/>
                </a:cubicBezTo>
                <a:cubicBezTo>
                  <a:pt x="192232" y="69671"/>
                  <a:pt x="191599" y="69038"/>
                  <a:pt x="190839" y="69038"/>
                </a:cubicBezTo>
                <a:close/>
                <a:moveTo>
                  <a:pt x="53522" y="69988"/>
                </a:moveTo>
                <a:lnTo>
                  <a:pt x="54155" y="71318"/>
                </a:lnTo>
                <a:lnTo>
                  <a:pt x="52952" y="71857"/>
                </a:lnTo>
                <a:lnTo>
                  <a:pt x="52318" y="70716"/>
                </a:lnTo>
                <a:lnTo>
                  <a:pt x="53522" y="69988"/>
                </a:lnTo>
                <a:close/>
                <a:moveTo>
                  <a:pt x="171742" y="70020"/>
                </a:moveTo>
                <a:cubicBezTo>
                  <a:pt x="171236" y="70020"/>
                  <a:pt x="170792" y="70431"/>
                  <a:pt x="170824" y="70970"/>
                </a:cubicBezTo>
                <a:cubicBezTo>
                  <a:pt x="170856" y="71445"/>
                  <a:pt x="171236" y="71825"/>
                  <a:pt x="171711" y="71857"/>
                </a:cubicBezTo>
                <a:cubicBezTo>
                  <a:pt x="172249" y="71857"/>
                  <a:pt x="172661" y="71445"/>
                  <a:pt x="172661" y="70906"/>
                </a:cubicBezTo>
                <a:cubicBezTo>
                  <a:pt x="172661" y="70431"/>
                  <a:pt x="172249" y="70020"/>
                  <a:pt x="171742" y="70020"/>
                </a:cubicBezTo>
                <a:close/>
                <a:moveTo>
                  <a:pt x="281096" y="70115"/>
                </a:moveTo>
                <a:lnTo>
                  <a:pt x="281634" y="71318"/>
                </a:lnTo>
                <a:lnTo>
                  <a:pt x="280557" y="71888"/>
                </a:lnTo>
                <a:lnTo>
                  <a:pt x="279892" y="70780"/>
                </a:lnTo>
                <a:lnTo>
                  <a:pt x="281096" y="70115"/>
                </a:lnTo>
                <a:close/>
                <a:moveTo>
                  <a:pt x="162242" y="70399"/>
                </a:moveTo>
                <a:cubicBezTo>
                  <a:pt x="161352" y="70399"/>
                  <a:pt x="161239" y="71732"/>
                  <a:pt x="162147" y="71888"/>
                </a:cubicBezTo>
                <a:cubicBezTo>
                  <a:pt x="162205" y="71899"/>
                  <a:pt x="162260" y="71904"/>
                  <a:pt x="162312" y="71904"/>
                </a:cubicBezTo>
                <a:cubicBezTo>
                  <a:pt x="163205" y="71904"/>
                  <a:pt x="163290" y="70460"/>
                  <a:pt x="162273" y="70400"/>
                </a:cubicBezTo>
                <a:cubicBezTo>
                  <a:pt x="162263" y="70399"/>
                  <a:pt x="162252" y="70399"/>
                  <a:pt x="162242" y="70399"/>
                </a:cubicBezTo>
                <a:close/>
                <a:moveTo>
                  <a:pt x="12289" y="70273"/>
                </a:moveTo>
                <a:lnTo>
                  <a:pt x="12985" y="71382"/>
                </a:lnTo>
                <a:lnTo>
                  <a:pt x="11845" y="71952"/>
                </a:lnTo>
                <a:lnTo>
                  <a:pt x="11275" y="70811"/>
                </a:lnTo>
                <a:lnTo>
                  <a:pt x="12289" y="70273"/>
                </a:lnTo>
                <a:close/>
                <a:moveTo>
                  <a:pt x="239989" y="70210"/>
                </a:moveTo>
                <a:cubicBezTo>
                  <a:pt x="240148" y="70590"/>
                  <a:pt x="240338" y="71001"/>
                  <a:pt x="240528" y="71382"/>
                </a:cubicBezTo>
                <a:lnTo>
                  <a:pt x="239451" y="71983"/>
                </a:lnTo>
                <a:cubicBezTo>
                  <a:pt x="239229" y="71603"/>
                  <a:pt x="239007" y="71223"/>
                  <a:pt x="238786" y="70843"/>
                </a:cubicBezTo>
                <a:lnTo>
                  <a:pt x="239989" y="70210"/>
                </a:lnTo>
                <a:close/>
                <a:moveTo>
                  <a:pt x="198914" y="70083"/>
                </a:moveTo>
                <a:lnTo>
                  <a:pt x="199421" y="71477"/>
                </a:lnTo>
                <a:lnTo>
                  <a:pt x="198344" y="72015"/>
                </a:lnTo>
                <a:lnTo>
                  <a:pt x="197584" y="70875"/>
                </a:lnTo>
                <a:lnTo>
                  <a:pt x="198914" y="70083"/>
                </a:lnTo>
                <a:close/>
                <a:moveTo>
                  <a:pt x="67487" y="69253"/>
                </a:moveTo>
                <a:cubicBezTo>
                  <a:pt x="66312" y="69253"/>
                  <a:pt x="65609" y="70762"/>
                  <a:pt x="66569" y="71667"/>
                </a:cubicBezTo>
                <a:cubicBezTo>
                  <a:pt x="66710" y="71779"/>
                  <a:pt x="66851" y="71917"/>
                  <a:pt x="67014" y="72035"/>
                </a:cubicBezTo>
                <a:lnTo>
                  <a:pt x="67014" y="72035"/>
                </a:lnTo>
                <a:cubicBezTo>
                  <a:pt x="67029" y="72037"/>
                  <a:pt x="67044" y="72040"/>
                  <a:pt x="67058" y="72043"/>
                </a:cubicBezTo>
                <a:lnTo>
                  <a:pt x="67058" y="72043"/>
                </a:lnTo>
                <a:lnTo>
                  <a:pt x="67044" y="72015"/>
                </a:lnTo>
                <a:lnTo>
                  <a:pt x="67044" y="72015"/>
                </a:lnTo>
                <a:cubicBezTo>
                  <a:pt x="67171" y="72031"/>
                  <a:pt x="67290" y="72039"/>
                  <a:pt x="67405" y="72039"/>
                </a:cubicBezTo>
                <a:cubicBezTo>
                  <a:pt x="67519" y="72039"/>
                  <a:pt x="67630" y="72031"/>
                  <a:pt x="67741" y="72015"/>
                </a:cubicBezTo>
                <a:cubicBezTo>
                  <a:pt x="69198" y="71762"/>
                  <a:pt x="69325" y="69735"/>
                  <a:pt x="67931" y="69323"/>
                </a:cubicBezTo>
                <a:cubicBezTo>
                  <a:pt x="67778" y="69275"/>
                  <a:pt x="67629" y="69253"/>
                  <a:pt x="67487" y="69253"/>
                </a:cubicBezTo>
                <a:close/>
                <a:moveTo>
                  <a:pt x="152673" y="70809"/>
                </a:moveTo>
                <a:cubicBezTo>
                  <a:pt x="152653" y="70809"/>
                  <a:pt x="152634" y="70810"/>
                  <a:pt x="152614" y="70811"/>
                </a:cubicBezTo>
                <a:lnTo>
                  <a:pt x="152646" y="70811"/>
                </a:lnTo>
                <a:cubicBezTo>
                  <a:pt x="152329" y="70843"/>
                  <a:pt x="152076" y="71096"/>
                  <a:pt x="152044" y="71413"/>
                </a:cubicBezTo>
                <a:cubicBezTo>
                  <a:pt x="152044" y="71762"/>
                  <a:pt x="152329" y="72047"/>
                  <a:pt x="152678" y="72047"/>
                </a:cubicBezTo>
                <a:cubicBezTo>
                  <a:pt x="153026" y="72047"/>
                  <a:pt x="153311" y="71762"/>
                  <a:pt x="153311" y="71413"/>
                </a:cubicBezTo>
                <a:cubicBezTo>
                  <a:pt x="153281" y="71055"/>
                  <a:pt x="152997" y="70809"/>
                  <a:pt x="152673" y="70809"/>
                </a:cubicBezTo>
                <a:close/>
                <a:moveTo>
                  <a:pt x="111571" y="70938"/>
                </a:moveTo>
                <a:cubicBezTo>
                  <a:pt x="111254" y="70938"/>
                  <a:pt x="111001" y="71191"/>
                  <a:pt x="110969" y="71508"/>
                </a:cubicBezTo>
                <a:cubicBezTo>
                  <a:pt x="110999" y="71807"/>
                  <a:pt x="111226" y="72049"/>
                  <a:pt x="111544" y="72049"/>
                </a:cubicBezTo>
                <a:cubicBezTo>
                  <a:pt x="111564" y="72049"/>
                  <a:pt x="111583" y="72048"/>
                  <a:pt x="111603" y="72047"/>
                </a:cubicBezTo>
                <a:cubicBezTo>
                  <a:pt x="111888" y="72047"/>
                  <a:pt x="112109" y="71793"/>
                  <a:pt x="112109" y="71477"/>
                </a:cubicBezTo>
                <a:cubicBezTo>
                  <a:pt x="112078" y="71191"/>
                  <a:pt x="111856" y="70938"/>
                  <a:pt x="111571" y="70938"/>
                </a:cubicBezTo>
                <a:close/>
                <a:moveTo>
                  <a:pt x="89529" y="70051"/>
                </a:moveTo>
                <a:cubicBezTo>
                  <a:pt x="88991" y="70083"/>
                  <a:pt x="88548" y="70526"/>
                  <a:pt x="88548" y="71065"/>
                </a:cubicBezTo>
                <a:cubicBezTo>
                  <a:pt x="88516" y="71603"/>
                  <a:pt x="88959" y="72078"/>
                  <a:pt x="89498" y="72078"/>
                </a:cubicBezTo>
                <a:cubicBezTo>
                  <a:pt x="90036" y="72078"/>
                  <a:pt x="90511" y="71667"/>
                  <a:pt x="90543" y="71128"/>
                </a:cubicBezTo>
                <a:cubicBezTo>
                  <a:pt x="90543" y="70558"/>
                  <a:pt x="90099" y="70083"/>
                  <a:pt x="89529" y="70051"/>
                </a:cubicBezTo>
                <a:close/>
                <a:moveTo>
                  <a:pt x="271532" y="70400"/>
                </a:moveTo>
                <a:cubicBezTo>
                  <a:pt x="271722" y="70780"/>
                  <a:pt x="271943" y="71191"/>
                  <a:pt x="272165" y="71572"/>
                </a:cubicBezTo>
                <a:lnTo>
                  <a:pt x="270993" y="72142"/>
                </a:lnTo>
                <a:lnTo>
                  <a:pt x="270423" y="71065"/>
                </a:lnTo>
                <a:lnTo>
                  <a:pt x="271532" y="70400"/>
                </a:lnTo>
                <a:close/>
                <a:moveTo>
                  <a:pt x="43863" y="70400"/>
                </a:moveTo>
                <a:lnTo>
                  <a:pt x="44528" y="71508"/>
                </a:lnTo>
                <a:lnTo>
                  <a:pt x="43324" y="72173"/>
                </a:lnTo>
                <a:lnTo>
                  <a:pt x="42691" y="70970"/>
                </a:lnTo>
                <a:lnTo>
                  <a:pt x="43863" y="70400"/>
                </a:lnTo>
                <a:close/>
                <a:moveTo>
                  <a:pt x="143114" y="71096"/>
                </a:moveTo>
                <a:cubicBezTo>
                  <a:pt x="142828" y="71096"/>
                  <a:pt x="142575" y="71350"/>
                  <a:pt x="142575" y="71635"/>
                </a:cubicBezTo>
                <a:cubicBezTo>
                  <a:pt x="142575" y="71952"/>
                  <a:pt x="142797" y="72173"/>
                  <a:pt x="143114" y="72173"/>
                </a:cubicBezTo>
                <a:cubicBezTo>
                  <a:pt x="143399" y="72173"/>
                  <a:pt x="143652" y="71952"/>
                  <a:pt x="143652" y="71635"/>
                </a:cubicBezTo>
                <a:cubicBezTo>
                  <a:pt x="143652" y="71350"/>
                  <a:pt x="143399" y="71128"/>
                  <a:pt x="143114" y="71096"/>
                </a:cubicBezTo>
                <a:close/>
                <a:moveTo>
                  <a:pt x="2788" y="70495"/>
                </a:moveTo>
                <a:lnTo>
                  <a:pt x="3421" y="71572"/>
                </a:lnTo>
                <a:lnTo>
                  <a:pt x="2249" y="72237"/>
                </a:lnTo>
                <a:cubicBezTo>
                  <a:pt x="2059" y="71888"/>
                  <a:pt x="1838" y="71477"/>
                  <a:pt x="1584" y="71065"/>
                </a:cubicBezTo>
                <a:lnTo>
                  <a:pt x="2788" y="70495"/>
                </a:lnTo>
                <a:close/>
                <a:moveTo>
                  <a:pt x="230362" y="70558"/>
                </a:moveTo>
                <a:lnTo>
                  <a:pt x="230995" y="71667"/>
                </a:lnTo>
                <a:lnTo>
                  <a:pt x="229823" y="72300"/>
                </a:lnTo>
                <a:lnTo>
                  <a:pt x="229222" y="71128"/>
                </a:lnTo>
                <a:lnTo>
                  <a:pt x="230362" y="70558"/>
                </a:lnTo>
                <a:close/>
                <a:moveTo>
                  <a:pt x="133581" y="71350"/>
                </a:moveTo>
                <a:cubicBezTo>
                  <a:pt x="133296" y="71382"/>
                  <a:pt x="133074" y="71572"/>
                  <a:pt x="133074" y="71857"/>
                </a:cubicBezTo>
                <a:cubicBezTo>
                  <a:pt x="133074" y="72110"/>
                  <a:pt x="133296" y="72332"/>
                  <a:pt x="133549" y="72332"/>
                </a:cubicBezTo>
                <a:cubicBezTo>
                  <a:pt x="133568" y="72334"/>
                  <a:pt x="133586" y="72335"/>
                  <a:pt x="133603" y="72335"/>
                </a:cubicBezTo>
                <a:cubicBezTo>
                  <a:pt x="133862" y="72335"/>
                  <a:pt x="134056" y="72123"/>
                  <a:pt x="134056" y="71857"/>
                </a:cubicBezTo>
                <a:cubicBezTo>
                  <a:pt x="134056" y="71603"/>
                  <a:pt x="133834" y="71350"/>
                  <a:pt x="133581" y="71350"/>
                </a:cubicBezTo>
                <a:close/>
                <a:moveTo>
                  <a:pt x="34330" y="70621"/>
                </a:moveTo>
                <a:cubicBezTo>
                  <a:pt x="34520" y="70970"/>
                  <a:pt x="34710" y="71350"/>
                  <a:pt x="34900" y="71730"/>
                </a:cubicBezTo>
                <a:lnTo>
                  <a:pt x="33792" y="72395"/>
                </a:lnTo>
                <a:lnTo>
                  <a:pt x="33159" y="71191"/>
                </a:lnTo>
                <a:cubicBezTo>
                  <a:pt x="33539" y="71001"/>
                  <a:pt x="33950" y="70811"/>
                  <a:pt x="34330" y="70621"/>
                </a:cubicBezTo>
                <a:close/>
                <a:moveTo>
                  <a:pt x="261936" y="70685"/>
                </a:moveTo>
                <a:lnTo>
                  <a:pt x="262569" y="71793"/>
                </a:lnTo>
                <a:lnTo>
                  <a:pt x="261397" y="72458"/>
                </a:lnTo>
                <a:lnTo>
                  <a:pt x="260732" y="71255"/>
                </a:lnTo>
                <a:lnTo>
                  <a:pt x="261936" y="70685"/>
                </a:lnTo>
                <a:close/>
                <a:moveTo>
                  <a:pt x="102007" y="70906"/>
                </a:moveTo>
                <a:cubicBezTo>
                  <a:pt x="101564" y="70906"/>
                  <a:pt x="101184" y="71286"/>
                  <a:pt x="101215" y="71762"/>
                </a:cubicBezTo>
                <a:cubicBezTo>
                  <a:pt x="101215" y="72156"/>
                  <a:pt x="101535" y="72492"/>
                  <a:pt x="101951" y="72492"/>
                </a:cubicBezTo>
                <a:cubicBezTo>
                  <a:pt x="101970" y="72492"/>
                  <a:pt x="101988" y="72491"/>
                  <a:pt x="102007" y="72490"/>
                </a:cubicBezTo>
                <a:cubicBezTo>
                  <a:pt x="102419" y="72490"/>
                  <a:pt x="102767" y="72173"/>
                  <a:pt x="102799" y="71730"/>
                </a:cubicBezTo>
                <a:cubicBezTo>
                  <a:pt x="102799" y="71286"/>
                  <a:pt x="102450" y="70938"/>
                  <a:pt x="102007" y="70906"/>
                </a:cubicBezTo>
                <a:close/>
                <a:moveTo>
                  <a:pt x="220829" y="70780"/>
                </a:moveTo>
                <a:lnTo>
                  <a:pt x="221463" y="71857"/>
                </a:lnTo>
                <a:lnTo>
                  <a:pt x="220291" y="72522"/>
                </a:lnTo>
                <a:lnTo>
                  <a:pt x="219626" y="71350"/>
                </a:lnTo>
                <a:lnTo>
                  <a:pt x="220829" y="70780"/>
                </a:lnTo>
                <a:close/>
                <a:moveTo>
                  <a:pt x="80021" y="70082"/>
                </a:moveTo>
                <a:cubicBezTo>
                  <a:pt x="80003" y="70082"/>
                  <a:pt x="79984" y="70082"/>
                  <a:pt x="79965" y="70083"/>
                </a:cubicBezTo>
                <a:cubicBezTo>
                  <a:pt x="79269" y="70083"/>
                  <a:pt x="78730" y="70685"/>
                  <a:pt x="78730" y="71382"/>
                </a:cubicBezTo>
                <a:cubicBezTo>
                  <a:pt x="78792" y="72027"/>
                  <a:pt x="79330" y="72523"/>
                  <a:pt x="79970" y="72523"/>
                </a:cubicBezTo>
                <a:cubicBezTo>
                  <a:pt x="79989" y="72523"/>
                  <a:pt x="80009" y="72523"/>
                  <a:pt x="80029" y="72522"/>
                </a:cubicBezTo>
                <a:cubicBezTo>
                  <a:pt x="80694" y="72522"/>
                  <a:pt x="81264" y="71952"/>
                  <a:pt x="81200" y="71286"/>
                </a:cubicBezTo>
                <a:cubicBezTo>
                  <a:pt x="81200" y="70609"/>
                  <a:pt x="80662" y="70082"/>
                  <a:pt x="80021" y="70082"/>
                </a:cubicBezTo>
                <a:close/>
                <a:moveTo>
                  <a:pt x="24798" y="70906"/>
                </a:moveTo>
                <a:lnTo>
                  <a:pt x="25431" y="72015"/>
                </a:lnTo>
                <a:lnTo>
                  <a:pt x="24228" y="72648"/>
                </a:lnTo>
                <a:lnTo>
                  <a:pt x="23689" y="71477"/>
                </a:lnTo>
                <a:lnTo>
                  <a:pt x="24798" y="70906"/>
                </a:lnTo>
                <a:close/>
                <a:moveTo>
                  <a:pt x="124017" y="71603"/>
                </a:moveTo>
                <a:cubicBezTo>
                  <a:pt x="123732" y="71603"/>
                  <a:pt x="123479" y="71857"/>
                  <a:pt x="123479" y="72142"/>
                </a:cubicBezTo>
                <a:cubicBezTo>
                  <a:pt x="123479" y="72427"/>
                  <a:pt x="123700" y="72680"/>
                  <a:pt x="124017" y="72680"/>
                </a:cubicBezTo>
                <a:cubicBezTo>
                  <a:pt x="124302" y="72680"/>
                  <a:pt x="124555" y="72427"/>
                  <a:pt x="124555" y="72142"/>
                </a:cubicBezTo>
                <a:cubicBezTo>
                  <a:pt x="124555" y="71857"/>
                  <a:pt x="124302" y="71603"/>
                  <a:pt x="124017" y="71603"/>
                </a:cubicBezTo>
                <a:close/>
                <a:moveTo>
                  <a:pt x="252372" y="70906"/>
                </a:moveTo>
                <a:cubicBezTo>
                  <a:pt x="252562" y="71255"/>
                  <a:pt x="252752" y="71635"/>
                  <a:pt x="252942" y="72015"/>
                </a:cubicBezTo>
                <a:lnTo>
                  <a:pt x="251802" y="72680"/>
                </a:lnTo>
                <a:lnTo>
                  <a:pt x="251200" y="71508"/>
                </a:lnTo>
                <a:lnTo>
                  <a:pt x="252372" y="70906"/>
                </a:lnTo>
                <a:close/>
                <a:moveTo>
                  <a:pt x="211265" y="71001"/>
                </a:moveTo>
                <a:lnTo>
                  <a:pt x="211867" y="72110"/>
                </a:lnTo>
                <a:lnTo>
                  <a:pt x="210759" y="72743"/>
                </a:lnTo>
                <a:cubicBezTo>
                  <a:pt x="210537" y="72363"/>
                  <a:pt x="210315" y="71952"/>
                  <a:pt x="210094" y="71540"/>
                </a:cubicBezTo>
                <a:lnTo>
                  <a:pt x="211265" y="71001"/>
                </a:lnTo>
                <a:close/>
                <a:moveTo>
                  <a:pt x="56404" y="70970"/>
                </a:moveTo>
                <a:lnTo>
                  <a:pt x="57037" y="72142"/>
                </a:lnTo>
                <a:lnTo>
                  <a:pt x="55834" y="72775"/>
                </a:lnTo>
                <a:lnTo>
                  <a:pt x="55137" y="71603"/>
                </a:lnTo>
                <a:lnTo>
                  <a:pt x="56404" y="70970"/>
                </a:lnTo>
                <a:close/>
                <a:moveTo>
                  <a:pt x="15234" y="71033"/>
                </a:moveTo>
                <a:lnTo>
                  <a:pt x="15867" y="72237"/>
                </a:lnTo>
                <a:lnTo>
                  <a:pt x="14695" y="72870"/>
                </a:lnTo>
                <a:lnTo>
                  <a:pt x="14030" y="71698"/>
                </a:lnTo>
                <a:lnTo>
                  <a:pt x="15234" y="71033"/>
                </a:lnTo>
                <a:close/>
                <a:moveTo>
                  <a:pt x="283946" y="71128"/>
                </a:moveTo>
                <a:lnTo>
                  <a:pt x="284611" y="72237"/>
                </a:lnTo>
                <a:lnTo>
                  <a:pt x="283407" y="72870"/>
                </a:lnTo>
                <a:lnTo>
                  <a:pt x="282837" y="71698"/>
                </a:lnTo>
                <a:lnTo>
                  <a:pt x="283946" y="71128"/>
                </a:lnTo>
                <a:close/>
                <a:moveTo>
                  <a:pt x="184188" y="70210"/>
                </a:moveTo>
                <a:cubicBezTo>
                  <a:pt x="183460" y="70241"/>
                  <a:pt x="182890" y="70843"/>
                  <a:pt x="182890" y="71572"/>
                </a:cubicBezTo>
                <a:cubicBezTo>
                  <a:pt x="182858" y="72300"/>
                  <a:pt x="183492" y="72902"/>
                  <a:pt x="184220" y="72902"/>
                </a:cubicBezTo>
                <a:cubicBezTo>
                  <a:pt x="184980" y="72902"/>
                  <a:pt x="185582" y="72300"/>
                  <a:pt x="185582" y="71540"/>
                </a:cubicBezTo>
                <a:cubicBezTo>
                  <a:pt x="185550" y="70811"/>
                  <a:pt x="184948" y="70210"/>
                  <a:pt x="184188" y="70210"/>
                </a:cubicBezTo>
                <a:close/>
                <a:moveTo>
                  <a:pt x="174680" y="70683"/>
                </a:moveTo>
                <a:cubicBezTo>
                  <a:pt x="174662" y="70683"/>
                  <a:pt x="174643" y="70684"/>
                  <a:pt x="174624" y="70685"/>
                </a:cubicBezTo>
                <a:cubicBezTo>
                  <a:pt x="174054" y="70716"/>
                  <a:pt x="173579" y="71191"/>
                  <a:pt x="173547" y="71793"/>
                </a:cubicBezTo>
                <a:cubicBezTo>
                  <a:pt x="173547" y="72427"/>
                  <a:pt x="174054" y="72933"/>
                  <a:pt x="174688" y="72933"/>
                </a:cubicBezTo>
                <a:cubicBezTo>
                  <a:pt x="175321" y="72933"/>
                  <a:pt x="175796" y="72395"/>
                  <a:pt x="175796" y="71793"/>
                </a:cubicBezTo>
                <a:cubicBezTo>
                  <a:pt x="175796" y="71179"/>
                  <a:pt x="175289" y="70683"/>
                  <a:pt x="174680" y="70683"/>
                </a:cubicBezTo>
                <a:close/>
                <a:moveTo>
                  <a:pt x="242839" y="71191"/>
                </a:moveTo>
                <a:cubicBezTo>
                  <a:pt x="243029" y="71540"/>
                  <a:pt x="243251" y="71888"/>
                  <a:pt x="243473" y="72300"/>
                </a:cubicBezTo>
                <a:lnTo>
                  <a:pt x="242269" y="72965"/>
                </a:lnTo>
                <a:lnTo>
                  <a:pt x="241731" y="71762"/>
                </a:lnTo>
                <a:lnTo>
                  <a:pt x="242839" y="71191"/>
                </a:lnTo>
                <a:close/>
                <a:moveTo>
                  <a:pt x="92443" y="70875"/>
                </a:moveTo>
                <a:cubicBezTo>
                  <a:pt x="91841" y="70875"/>
                  <a:pt x="91335" y="71382"/>
                  <a:pt x="91398" y="71983"/>
                </a:cubicBezTo>
                <a:cubicBezTo>
                  <a:pt x="91430" y="72553"/>
                  <a:pt x="91905" y="72997"/>
                  <a:pt x="92475" y="72997"/>
                </a:cubicBezTo>
                <a:cubicBezTo>
                  <a:pt x="93045" y="72933"/>
                  <a:pt x="93488" y="72458"/>
                  <a:pt x="93488" y="71888"/>
                </a:cubicBezTo>
                <a:cubicBezTo>
                  <a:pt x="93456" y="71318"/>
                  <a:pt x="93013" y="70875"/>
                  <a:pt x="92443" y="70875"/>
                </a:cubicBezTo>
                <a:close/>
                <a:moveTo>
                  <a:pt x="165072" y="71158"/>
                </a:moveTo>
                <a:cubicBezTo>
                  <a:pt x="164617" y="71158"/>
                  <a:pt x="164206" y="71558"/>
                  <a:pt x="164237" y="72047"/>
                </a:cubicBezTo>
                <a:cubicBezTo>
                  <a:pt x="164205" y="72553"/>
                  <a:pt x="164617" y="72997"/>
                  <a:pt x="165155" y="72997"/>
                </a:cubicBezTo>
                <a:cubicBezTo>
                  <a:pt x="165630" y="72997"/>
                  <a:pt x="166042" y="72585"/>
                  <a:pt x="166074" y="72110"/>
                </a:cubicBezTo>
                <a:cubicBezTo>
                  <a:pt x="166074" y="71572"/>
                  <a:pt x="165662" y="71160"/>
                  <a:pt x="165124" y="71160"/>
                </a:cubicBezTo>
                <a:cubicBezTo>
                  <a:pt x="165106" y="71159"/>
                  <a:pt x="165089" y="71158"/>
                  <a:pt x="165072" y="71158"/>
                </a:cubicBezTo>
                <a:close/>
                <a:moveTo>
                  <a:pt x="201701" y="71255"/>
                </a:moveTo>
                <a:lnTo>
                  <a:pt x="202366" y="72363"/>
                </a:lnTo>
                <a:lnTo>
                  <a:pt x="201163" y="72997"/>
                </a:lnTo>
                <a:cubicBezTo>
                  <a:pt x="200973" y="72617"/>
                  <a:pt x="200783" y="72205"/>
                  <a:pt x="200561" y="71825"/>
                </a:cubicBezTo>
                <a:lnTo>
                  <a:pt x="201701" y="71255"/>
                </a:lnTo>
                <a:close/>
                <a:moveTo>
                  <a:pt x="46776" y="71223"/>
                </a:moveTo>
                <a:lnTo>
                  <a:pt x="47378" y="72395"/>
                </a:lnTo>
                <a:lnTo>
                  <a:pt x="46269" y="73028"/>
                </a:lnTo>
                <a:lnTo>
                  <a:pt x="45604" y="71825"/>
                </a:lnTo>
                <a:lnTo>
                  <a:pt x="46776" y="71223"/>
                </a:lnTo>
                <a:close/>
                <a:moveTo>
                  <a:pt x="114369" y="71696"/>
                </a:moveTo>
                <a:cubicBezTo>
                  <a:pt x="114013" y="71696"/>
                  <a:pt x="113726" y="72001"/>
                  <a:pt x="113756" y="72363"/>
                </a:cubicBezTo>
                <a:cubicBezTo>
                  <a:pt x="113756" y="72712"/>
                  <a:pt x="114041" y="73028"/>
                  <a:pt x="114421" y="73028"/>
                </a:cubicBezTo>
                <a:cubicBezTo>
                  <a:pt x="114770" y="72997"/>
                  <a:pt x="115055" y="72712"/>
                  <a:pt x="115055" y="72332"/>
                </a:cubicBezTo>
                <a:cubicBezTo>
                  <a:pt x="115055" y="71983"/>
                  <a:pt x="114770" y="71698"/>
                  <a:pt x="114421" y="71698"/>
                </a:cubicBezTo>
                <a:cubicBezTo>
                  <a:pt x="114404" y="71697"/>
                  <a:pt x="114386" y="71696"/>
                  <a:pt x="114369" y="71696"/>
                </a:cubicBezTo>
                <a:close/>
                <a:moveTo>
                  <a:pt x="155528" y="71508"/>
                </a:moveTo>
                <a:cubicBezTo>
                  <a:pt x="155116" y="71508"/>
                  <a:pt x="154768" y="71857"/>
                  <a:pt x="154736" y="72268"/>
                </a:cubicBezTo>
                <a:cubicBezTo>
                  <a:pt x="154736" y="72680"/>
                  <a:pt x="155084" y="73028"/>
                  <a:pt x="155496" y="73060"/>
                </a:cubicBezTo>
                <a:cubicBezTo>
                  <a:pt x="155515" y="73061"/>
                  <a:pt x="155533" y="73062"/>
                  <a:pt x="155552" y="73062"/>
                </a:cubicBezTo>
                <a:cubicBezTo>
                  <a:pt x="155968" y="73062"/>
                  <a:pt x="156288" y="72724"/>
                  <a:pt x="156288" y="72300"/>
                </a:cubicBezTo>
                <a:cubicBezTo>
                  <a:pt x="156288" y="71888"/>
                  <a:pt x="155971" y="71540"/>
                  <a:pt x="155528" y="71508"/>
                </a:cubicBezTo>
                <a:close/>
                <a:moveTo>
                  <a:pt x="5670" y="71255"/>
                </a:moveTo>
                <a:lnTo>
                  <a:pt x="6240" y="72458"/>
                </a:lnTo>
                <a:lnTo>
                  <a:pt x="5131" y="73123"/>
                </a:lnTo>
                <a:lnTo>
                  <a:pt x="4530" y="71920"/>
                </a:lnTo>
                <a:lnTo>
                  <a:pt x="5670" y="71255"/>
                </a:lnTo>
                <a:close/>
                <a:moveTo>
                  <a:pt x="274413" y="71382"/>
                </a:moveTo>
                <a:lnTo>
                  <a:pt x="274952" y="72458"/>
                </a:lnTo>
                <a:lnTo>
                  <a:pt x="273843" y="73123"/>
                </a:lnTo>
                <a:cubicBezTo>
                  <a:pt x="273653" y="72743"/>
                  <a:pt x="273432" y="72332"/>
                  <a:pt x="273210" y="71952"/>
                </a:cubicBezTo>
                <a:lnTo>
                  <a:pt x="274413" y="71382"/>
                </a:lnTo>
                <a:close/>
                <a:moveTo>
                  <a:pt x="146016" y="71854"/>
                </a:moveTo>
                <a:cubicBezTo>
                  <a:pt x="145999" y="71854"/>
                  <a:pt x="145981" y="71855"/>
                  <a:pt x="145964" y="71857"/>
                </a:cubicBezTo>
                <a:cubicBezTo>
                  <a:pt x="145584" y="71857"/>
                  <a:pt x="145299" y="72142"/>
                  <a:pt x="145299" y="72522"/>
                </a:cubicBezTo>
                <a:cubicBezTo>
                  <a:pt x="145299" y="72854"/>
                  <a:pt x="145587" y="73157"/>
                  <a:pt x="145943" y="73157"/>
                </a:cubicBezTo>
                <a:cubicBezTo>
                  <a:pt x="145960" y="73157"/>
                  <a:pt x="145978" y="73156"/>
                  <a:pt x="145995" y="73155"/>
                </a:cubicBezTo>
                <a:cubicBezTo>
                  <a:pt x="146344" y="73155"/>
                  <a:pt x="146597" y="72870"/>
                  <a:pt x="146629" y="72522"/>
                </a:cubicBezTo>
                <a:cubicBezTo>
                  <a:pt x="146629" y="72159"/>
                  <a:pt x="146370" y="71854"/>
                  <a:pt x="146016" y="71854"/>
                </a:cubicBezTo>
                <a:close/>
                <a:moveTo>
                  <a:pt x="233275" y="71350"/>
                </a:moveTo>
                <a:cubicBezTo>
                  <a:pt x="233434" y="71730"/>
                  <a:pt x="233655" y="72142"/>
                  <a:pt x="233845" y="72522"/>
                </a:cubicBezTo>
                <a:lnTo>
                  <a:pt x="232737" y="73187"/>
                </a:lnTo>
                <a:lnTo>
                  <a:pt x="232072" y="71983"/>
                </a:lnTo>
                <a:lnTo>
                  <a:pt x="233275" y="71350"/>
                </a:lnTo>
                <a:close/>
                <a:moveTo>
                  <a:pt x="37244" y="71477"/>
                </a:moveTo>
                <a:lnTo>
                  <a:pt x="37877" y="72648"/>
                </a:lnTo>
                <a:lnTo>
                  <a:pt x="36705" y="73218"/>
                </a:lnTo>
                <a:lnTo>
                  <a:pt x="36104" y="72110"/>
                </a:lnTo>
                <a:lnTo>
                  <a:pt x="37244" y="71477"/>
                </a:lnTo>
                <a:close/>
                <a:moveTo>
                  <a:pt x="264818" y="71477"/>
                </a:moveTo>
                <a:lnTo>
                  <a:pt x="265419" y="72648"/>
                </a:lnTo>
                <a:lnTo>
                  <a:pt x="264311" y="73282"/>
                </a:lnTo>
                <a:lnTo>
                  <a:pt x="263646" y="72110"/>
                </a:lnTo>
                <a:lnTo>
                  <a:pt x="264818" y="71477"/>
                </a:lnTo>
                <a:close/>
                <a:moveTo>
                  <a:pt x="110621" y="73313"/>
                </a:moveTo>
                <a:cubicBezTo>
                  <a:pt x="110627" y="73313"/>
                  <a:pt x="110632" y="73313"/>
                  <a:pt x="110637" y="73313"/>
                </a:cubicBezTo>
                <a:lnTo>
                  <a:pt x="110637" y="73313"/>
                </a:lnTo>
                <a:cubicBezTo>
                  <a:pt x="110642" y="73313"/>
                  <a:pt x="110648" y="73313"/>
                  <a:pt x="110653" y="73313"/>
                </a:cubicBezTo>
                <a:close/>
                <a:moveTo>
                  <a:pt x="223711" y="71540"/>
                </a:moveTo>
                <a:lnTo>
                  <a:pt x="224281" y="72712"/>
                </a:lnTo>
                <a:lnTo>
                  <a:pt x="223173" y="73377"/>
                </a:lnTo>
                <a:lnTo>
                  <a:pt x="222571" y="72205"/>
                </a:lnTo>
                <a:lnTo>
                  <a:pt x="223711" y="71540"/>
                </a:lnTo>
                <a:close/>
                <a:moveTo>
                  <a:pt x="27680" y="71667"/>
                </a:moveTo>
                <a:cubicBezTo>
                  <a:pt x="27870" y="72047"/>
                  <a:pt x="28060" y="72458"/>
                  <a:pt x="28250" y="72870"/>
                </a:cubicBezTo>
                <a:lnTo>
                  <a:pt x="27141" y="73440"/>
                </a:lnTo>
                <a:lnTo>
                  <a:pt x="26508" y="72332"/>
                </a:lnTo>
                <a:lnTo>
                  <a:pt x="27680" y="71667"/>
                </a:lnTo>
                <a:close/>
                <a:moveTo>
                  <a:pt x="104885" y="71728"/>
                </a:moveTo>
                <a:cubicBezTo>
                  <a:pt x="104866" y="71728"/>
                  <a:pt x="104846" y="71729"/>
                  <a:pt x="104826" y="71730"/>
                </a:cubicBezTo>
                <a:cubicBezTo>
                  <a:pt x="104351" y="71730"/>
                  <a:pt x="103971" y="72110"/>
                  <a:pt x="103971" y="72585"/>
                </a:cubicBezTo>
                <a:cubicBezTo>
                  <a:pt x="104002" y="73028"/>
                  <a:pt x="104382" y="73408"/>
                  <a:pt x="104826" y="73440"/>
                </a:cubicBezTo>
                <a:cubicBezTo>
                  <a:pt x="105332" y="73440"/>
                  <a:pt x="105744" y="73028"/>
                  <a:pt x="105712" y="72522"/>
                </a:cubicBezTo>
                <a:cubicBezTo>
                  <a:pt x="105682" y="72067"/>
                  <a:pt x="105332" y="71728"/>
                  <a:pt x="104885" y="71728"/>
                </a:cubicBezTo>
                <a:close/>
                <a:moveTo>
                  <a:pt x="136431" y="72173"/>
                </a:moveTo>
                <a:cubicBezTo>
                  <a:pt x="136083" y="72173"/>
                  <a:pt x="135798" y="72427"/>
                  <a:pt x="135766" y="72775"/>
                </a:cubicBezTo>
                <a:cubicBezTo>
                  <a:pt x="135798" y="73123"/>
                  <a:pt x="136051" y="73408"/>
                  <a:pt x="136400" y="73440"/>
                </a:cubicBezTo>
                <a:cubicBezTo>
                  <a:pt x="136748" y="73440"/>
                  <a:pt x="137033" y="73155"/>
                  <a:pt x="137033" y="72807"/>
                </a:cubicBezTo>
                <a:cubicBezTo>
                  <a:pt x="137065" y="72458"/>
                  <a:pt x="136780" y="72173"/>
                  <a:pt x="136431" y="72173"/>
                </a:cubicBezTo>
                <a:close/>
                <a:moveTo>
                  <a:pt x="82847" y="70938"/>
                </a:moveTo>
                <a:cubicBezTo>
                  <a:pt x="82151" y="70938"/>
                  <a:pt x="81581" y="71477"/>
                  <a:pt x="81549" y="72173"/>
                </a:cubicBezTo>
                <a:cubicBezTo>
                  <a:pt x="81517" y="72870"/>
                  <a:pt x="82024" y="73440"/>
                  <a:pt x="82721" y="73472"/>
                </a:cubicBezTo>
                <a:cubicBezTo>
                  <a:pt x="82758" y="73475"/>
                  <a:pt x="82795" y="73476"/>
                  <a:pt x="82831" y="73476"/>
                </a:cubicBezTo>
                <a:cubicBezTo>
                  <a:pt x="83512" y="73476"/>
                  <a:pt x="84082" y="72928"/>
                  <a:pt x="84082" y="72237"/>
                </a:cubicBezTo>
                <a:cubicBezTo>
                  <a:pt x="84082" y="71540"/>
                  <a:pt x="83512" y="70970"/>
                  <a:pt x="82847" y="70938"/>
                </a:cubicBezTo>
                <a:close/>
                <a:moveTo>
                  <a:pt x="255254" y="71762"/>
                </a:moveTo>
                <a:lnTo>
                  <a:pt x="255919" y="72933"/>
                </a:lnTo>
                <a:lnTo>
                  <a:pt x="254747" y="73503"/>
                </a:lnTo>
                <a:cubicBezTo>
                  <a:pt x="254557" y="73123"/>
                  <a:pt x="254335" y="72775"/>
                  <a:pt x="254145" y="72395"/>
                </a:cubicBezTo>
                <a:lnTo>
                  <a:pt x="255254" y="71762"/>
                </a:lnTo>
                <a:close/>
                <a:moveTo>
                  <a:pt x="59285" y="71793"/>
                </a:moveTo>
                <a:lnTo>
                  <a:pt x="59824" y="73028"/>
                </a:lnTo>
                <a:lnTo>
                  <a:pt x="58747" y="73598"/>
                </a:lnTo>
                <a:lnTo>
                  <a:pt x="58050" y="72458"/>
                </a:lnTo>
                <a:lnTo>
                  <a:pt x="59285" y="71793"/>
                </a:lnTo>
                <a:close/>
                <a:moveTo>
                  <a:pt x="214179" y="71825"/>
                </a:moveTo>
                <a:cubicBezTo>
                  <a:pt x="214369" y="72205"/>
                  <a:pt x="214591" y="72585"/>
                  <a:pt x="214812" y="72997"/>
                </a:cubicBezTo>
                <a:lnTo>
                  <a:pt x="213641" y="73598"/>
                </a:lnTo>
                <a:cubicBezTo>
                  <a:pt x="213451" y="73250"/>
                  <a:pt x="213260" y="72870"/>
                  <a:pt x="213070" y="72490"/>
                </a:cubicBezTo>
                <a:lnTo>
                  <a:pt x="214179" y="71825"/>
                </a:lnTo>
                <a:close/>
                <a:moveTo>
                  <a:pt x="126836" y="72332"/>
                </a:moveTo>
                <a:cubicBezTo>
                  <a:pt x="126487" y="72363"/>
                  <a:pt x="126234" y="72648"/>
                  <a:pt x="126202" y="72997"/>
                </a:cubicBezTo>
                <a:cubicBezTo>
                  <a:pt x="126202" y="73329"/>
                  <a:pt x="126490" y="73632"/>
                  <a:pt x="126846" y="73632"/>
                </a:cubicBezTo>
                <a:cubicBezTo>
                  <a:pt x="126864" y="73632"/>
                  <a:pt x="126881" y="73631"/>
                  <a:pt x="126899" y="73630"/>
                </a:cubicBezTo>
                <a:cubicBezTo>
                  <a:pt x="127247" y="73630"/>
                  <a:pt x="127532" y="73345"/>
                  <a:pt x="127501" y="72997"/>
                </a:cubicBezTo>
                <a:cubicBezTo>
                  <a:pt x="127532" y="72617"/>
                  <a:pt x="127216" y="72332"/>
                  <a:pt x="126836" y="72332"/>
                </a:cubicBezTo>
                <a:close/>
                <a:moveTo>
                  <a:pt x="18147" y="71920"/>
                </a:moveTo>
                <a:lnTo>
                  <a:pt x="18717" y="73092"/>
                </a:lnTo>
                <a:lnTo>
                  <a:pt x="17609" y="73662"/>
                </a:lnTo>
                <a:cubicBezTo>
                  <a:pt x="17387" y="73313"/>
                  <a:pt x="17166" y="72933"/>
                  <a:pt x="16944" y="72553"/>
                </a:cubicBezTo>
                <a:lnTo>
                  <a:pt x="18147" y="71920"/>
                </a:lnTo>
                <a:close/>
                <a:moveTo>
                  <a:pt x="245753" y="71983"/>
                </a:moveTo>
                <a:lnTo>
                  <a:pt x="246291" y="73155"/>
                </a:lnTo>
                <a:lnTo>
                  <a:pt x="245183" y="73725"/>
                </a:lnTo>
                <a:lnTo>
                  <a:pt x="244550" y="72617"/>
                </a:lnTo>
                <a:lnTo>
                  <a:pt x="245753" y="71983"/>
                </a:lnTo>
                <a:close/>
                <a:moveTo>
                  <a:pt x="204615" y="72047"/>
                </a:moveTo>
                <a:lnTo>
                  <a:pt x="205185" y="73218"/>
                </a:lnTo>
                <a:lnTo>
                  <a:pt x="204076" y="73820"/>
                </a:lnTo>
                <a:lnTo>
                  <a:pt x="203443" y="72680"/>
                </a:lnTo>
                <a:lnTo>
                  <a:pt x="204615" y="72047"/>
                </a:lnTo>
                <a:close/>
                <a:moveTo>
                  <a:pt x="49721" y="72110"/>
                </a:moveTo>
                <a:lnTo>
                  <a:pt x="50355" y="73313"/>
                </a:lnTo>
                <a:lnTo>
                  <a:pt x="49177" y="73871"/>
                </a:lnTo>
                <a:lnTo>
                  <a:pt x="49177" y="73871"/>
                </a:lnTo>
                <a:cubicBezTo>
                  <a:pt x="48989" y="73526"/>
                  <a:pt x="48801" y="73151"/>
                  <a:pt x="48613" y="72775"/>
                </a:cubicBezTo>
                <a:lnTo>
                  <a:pt x="49721" y="72110"/>
                </a:lnTo>
                <a:close/>
                <a:moveTo>
                  <a:pt x="277295" y="72173"/>
                </a:moveTo>
                <a:lnTo>
                  <a:pt x="277897" y="73313"/>
                </a:lnTo>
                <a:lnTo>
                  <a:pt x="276757" y="73915"/>
                </a:lnTo>
                <a:lnTo>
                  <a:pt x="276187" y="72838"/>
                </a:lnTo>
                <a:lnTo>
                  <a:pt x="277295" y="72173"/>
                </a:lnTo>
                <a:close/>
                <a:moveTo>
                  <a:pt x="8583" y="72205"/>
                </a:moveTo>
                <a:lnTo>
                  <a:pt x="9248" y="73377"/>
                </a:lnTo>
                <a:lnTo>
                  <a:pt x="8045" y="73947"/>
                </a:lnTo>
                <a:lnTo>
                  <a:pt x="7475" y="72838"/>
                </a:lnTo>
                <a:lnTo>
                  <a:pt x="8583" y="72205"/>
                </a:lnTo>
                <a:close/>
                <a:moveTo>
                  <a:pt x="95318" y="71760"/>
                </a:moveTo>
                <a:cubicBezTo>
                  <a:pt x="95300" y="71760"/>
                  <a:pt x="95281" y="71761"/>
                  <a:pt x="95262" y="71762"/>
                </a:cubicBezTo>
                <a:cubicBezTo>
                  <a:pt x="94660" y="71762"/>
                  <a:pt x="94185" y="72268"/>
                  <a:pt x="94185" y="72838"/>
                </a:cubicBezTo>
                <a:cubicBezTo>
                  <a:pt x="94185" y="73472"/>
                  <a:pt x="94692" y="73978"/>
                  <a:pt x="95325" y="73978"/>
                </a:cubicBezTo>
                <a:cubicBezTo>
                  <a:pt x="95927" y="73947"/>
                  <a:pt x="96433" y="73440"/>
                  <a:pt x="96402" y="72838"/>
                </a:cubicBezTo>
                <a:cubicBezTo>
                  <a:pt x="96402" y="72225"/>
                  <a:pt x="95897" y="71760"/>
                  <a:pt x="95318" y="71760"/>
                </a:cubicBezTo>
                <a:close/>
                <a:moveTo>
                  <a:pt x="236189" y="72268"/>
                </a:moveTo>
                <a:lnTo>
                  <a:pt x="236759" y="73377"/>
                </a:lnTo>
                <a:lnTo>
                  <a:pt x="235651" y="73978"/>
                </a:lnTo>
                <a:lnTo>
                  <a:pt x="235080" y="72902"/>
                </a:lnTo>
                <a:lnTo>
                  <a:pt x="236189" y="72268"/>
                </a:lnTo>
                <a:close/>
                <a:moveTo>
                  <a:pt x="117327" y="72456"/>
                </a:moveTo>
                <a:cubicBezTo>
                  <a:pt x="117309" y="72456"/>
                  <a:pt x="117290" y="72457"/>
                  <a:pt x="117272" y="72458"/>
                </a:cubicBezTo>
                <a:cubicBezTo>
                  <a:pt x="116860" y="72490"/>
                  <a:pt x="116543" y="72838"/>
                  <a:pt x="116543" y="73250"/>
                </a:cubicBezTo>
                <a:cubicBezTo>
                  <a:pt x="116543" y="73644"/>
                  <a:pt x="116863" y="73980"/>
                  <a:pt x="117279" y="73980"/>
                </a:cubicBezTo>
                <a:cubicBezTo>
                  <a:pt x="117297" y="73980"/>
                  <a:pt x="117316" y="73980"/>
                  <a:pt x="117335" y="73978"/>
                </a:cubicBezTo>
                <a:cubicBezTo>
                  <a:pt x="117747" y="73978"/>
                  <a:pt x="118095" y="73630"/>
                  <a:pt x="118063" y="73187"/>
                </a:cubicBezTo>
                <a:cubicBezTo>
                  <a:pt x="118063" y="72792"/>
                  <a:pt x="117744" y="72456"/>
                  <a:pt x="117327" y="72456"/>
                </a:cubicBezTo>
                <a:close/>
                <a:moveTo>
                  <a:pt x="195082" y="72268"/>
                </a:moveTo>
                <a:lnTo>
                  <a:pt x="195652" y="73440"/>
                </a:lnTo>
                <a:lnTo>
                  <a:pt x="194544" y="74042"/>
                </a:lnTo>
                <a:lnTo>
                  <a:pt x="193911" y="72933"/>
                </a:lnTo>
                <a:lnTo>
                  <a:pt x="195082" y="72268"/>
                </a:lnTo>
                <a:close/>
                <a:moveTo>
                  <a:pt x="168012" y="71856"/>
                </a:moveTo>
                <a:cubicBezTo>
                  <a:pt x="167999" y="71856"/>
                  <a:pt x="167986" y="71856"/>
                  <a:pt x="167974" y="71857"/>
                </a:cubicBezTo>
                <a:cubicBezTo>
                  <a:pt x="167372" y="71857"/>
                  <a:pt x="166897" y="72332"/>
                  <a:pt x="166897" y="72933"/>
                </a:cubicBezTo>
                <a:cubicBezTo>
                  <a:pt x="166875" y="73600"/>
                  <a:pt x="167424" y="74048"/>
                  <a:pt x="167997" y="74048"/>
                </a:cubicBezTo>
                <a:cubicBezTo>
                  <a:pt x="168267" y="74048"/>
                  <a:pt x="168542" y="73948"/>
                  <a:pt x="168765" y="73725"/>
                </a:cubicBezTo>
                <a:cubicBezTo>
                  <a:pt x="169453" y="73037"/>
                  <a:pt x="168968" y="71856"/>
                  <a:pt x="168012" y="71856"/>
                </a:cubicBezTo>
                <a:close/>
                <a:moveTo>
                  <a:pt x="177543" y="71430"/>
                </a:moveTo>
                <a:cubicBezTo>
                  <a:pt x="177087" y="71430"/>
                  <a:pt x="176651" y="71673"/>
                  <a:pt x="176398" y="72078"/>
                </a:cubicBezTo>
                <a:cubicBezTo>
                  <a:pt x="176081" y="72585"/>
                  <a:pt x="176208" y="73282"/>
                  <a:pt x="176651" y="73693"/>
                </a:cubicBezTo>
                <a:cubicBezTo>
                  <a:pt x="176809" y="73820"/>
                  <a:pt x="176968" y="73947"/>
                  <a:pt x="177126" y="74073"/>
                </a:cubicBezTo>
                <a:lnTo>
                  <a:pt x="177126" y="74073"/>
                </a:lnTo>
                <a:cubicBezTo>
                  <a:pt x="177340" y="74070"/>
                  <a:pt x="177580" y="74040"/>
                  <a:pt x="177791" y="74010"/>
                </a:cubicBezTo>
                <a:cubicBezTo>
                  <a:pt x="178393" y="73883"/>
                  <a:pt x="178836" y="73345"/>
                  <a:pt x="178836" y="72743"/>
                </a:cubicBezTo>
                <a:cubicBezTo>
                  <a:pt x="178836" y="72142"/>
                  <a:pt x="178456" y="71635"/>
                  <a:pt x="177886" y="71477"/>
                </a:cubicBezTo>
                <a:cubicBezTo>
                  <a:pt x="177772" y="71445"/>
                  <a:pt x="177657" y="71430"/>
                  <a:pt x="177543" y="71430"/>
                </a:cubicBezTo>
                <a:close/>
                <a:moveTo>
                  <a:pt x="158441" y="72205"/>
                </a:moveTo>
                <a:cubicBezTo>
                  <a:pt x="157903" y="72205"/>
                  <a:pt x="157491" y="72648"/>
                  <a:pt x="157523" y="73155"/>
                </a:cubicBezTo>
                <a:cubicBezTo>
                  <a:pt x="157523" y="73662"/>
                  <a:pt x="157935" y="74073"/>
                  <a:pt x="158410" y="74073"/>
                </a:cubicBezTo>
                <a:cubicBezTo>
                  <a:pt x="158948" y="74073"/>
                  <a:pt x="159391" y="73662"/>
                  <a:pt x="159391" y="73155"/>
                </a:cubicBezTo>
                <a:cubicBezTo>
                  <a:pt x="159360" y="72617"/>
                  <a:pt x="158948" y="72205"/>
                  <a:pt x="158441" y="72205"/>
                </a:cubicBezTo>
                <a:close/>
                <a:moveTo>
                  <a:pt x="177126" y="74073"/>
                </a:moveTo>
                <a:cubicBezTo>
                  <a:pt x="177115" y="74073"/>
                  <a:pt x="177105" y="74073"/>
                  <a:pt x="177094" y="74073"/>
                </a:cubicBezTo>
                <a:lnTo>
                  <a:pt x="177126" y="74073"/>
                </a:lnTo>
                <a:cubicBezTo>
                  <a:pt x="177126" y="74073"/>
                  <a:pt x="177126" y="74073"/>
                  <a:pt x="177126" y="74073"/>
                </a:cubicBezTo>
                <a:close/>
                <a:moveTo>
                  <a:pt x="40094" y="72458"/>
                </a:moveTo>
                <a:lnTo>
                  <a:pt x="40696" y="73535"/>
                </a:lnTo>
                <a:lnTo>
                  <a:pt x="39587" y="74168"/>
                </a:lnTo>
                <a:lnTo>
                  <a:pt x="38891" y="72997"/>
                </a:lnTo>
                <a:lnTo>
                  <a:pt x="40094" y="72458"/>
                </a:lnTo>
                <a:close/>
                <a:moveTo>
                  <a:pt x="267763" y="72395"/>
                </a:moveTo>
                <a:lnTo>
                  <a:pt x="268396" y="73567"/>
                </a:lnTo>
                <a:cubicBezTo>
                  <a:pt x="268016" y="73788"/>
                  <a:pt x="267605" y="73978"/>
                  <a:pt x="267225" y="74168"/>
                </a:cubicBezTo>
                <a:lnTo>
                  <a:pt x="266655" y="73060"/>
                </a:lnTo>
                <a:lnTo>
                  <a:pt x="267763" y="72395"/>
                </a:lnTo>
                <a:close/>
                <a:moveTo>
                  <a:pt x="226562" y="72553"/>
                </a:moveTo>
                <a:lnTo>
                  <a:pt x="227227" y="73662"/>
                </a:lnTo>
                <a:lnTo>
                  <a:pt x="226118" y="74232"/>
                </a:lnTo>
                <a:cubicBezTo>
                  <a:pt x="225928" y="73915"/>
                  <a:pt x="225738" y="73503"/>
                  <a:pt x="225516" y="73123"/>
                </a:cubicBezTo>
                <a:lnTo>
                  <a:pt x="226562" y="72553"/>
                </a:lnTo>
                <a:close/>
                <a:moveTo>
                  <a:pt x="148881" y="72615"/>
                </a:moveTo>
                <a:cubicBezTo>
                  <a:pt x="148432" y="72615"/>
                  <a:pt x="148054" y="72953"/>
                  <a:pt x="148054" y="73408"/>
                </a:cubicBezTo>
                <a:cubicBezTo>
                  <a:pt x="148054" y="73852"/>
                  <a:pt x="148402" y="74232"/>
                  <a:pt x="148846" y="74263"/>
                </a:cubicBezTo>
                <a:cubicBezTo>
                  <a:pt x="148856" y="74264"/>
                  <a:pt x="148867" y="74264"/>
                  <a:pt x="148877" y="74264"/>
                </a:cubicBezTo>
                <a:cubicBezTo>
                  <a:pt x="149955" y="74264"/>
                  <a:pt x="150007" y="72648"/>
                  <a:pt x="148941" y="72617"/>
                </a:cubicBezTo>
                <a:cubicBezTo>
                  <a:pt x="148921" y="72615"/>
                  <a:pt x="148901" y="72615"/>
                  <a:pt x="148881" y="72615"/>
                </a:cubicBezTo>
                <a:close/>
                <a:moveTo>
                  <a:pt x="85723" y="71761"/>
                </a:moveTo>
                <a:cubicBezTo>
                  <a:pt x="84576" y="71761"/>
                  <a:pt x="83996" y="73164"/>
                  <a:pt x="84811" y="74010"/>
                </a:cubicBezTo>
                <a:cubicBezTo>
                  <a:pt x="85084" y="74273"/>
                  <a:pt x="85415" y="74391"/>
                  <a:pt x="85739" y="74391"/>
                </a:cubicBezTo>
                <a:cubicBezTo>
                  <a:pt x="86428" y="74391"/>
                  <a:pt x="87081" y="73857"/>
                  <a:pt x="87059" y="73060"/>
                </a:cubicBezTo>
                <a:cubicBezTo>
                  <a:pt x="87059" y="72332"/>
                  <a:pt x="86489" y="71762"/>
                  <a:pt x="85761" y="71762"/>
                </a:cubicBezTo>
                <a:cubicBezTo>
                  <a:pt x="85748" y="71761"/>
                  <a:pt x="85735" y="71761"/>
                  <a:pt x="85723" y="71761"/>
                </a:cubicBezTo>
                <a:close/>
                <a:moveTo>
                  <a:pt x="30530" y="72680"/>
                </a:moveTo>
                <a:lnTo>
                  <a:pt x="31195" y="73788"/>
                </a:lnTo>
                <a:lnTo>
                  <a:pt x="30023" y="74422"/>
                </a:lnTo>
                <a:lnTo>
                  <a:pt x="29453" y="73250"/>
                </a:lnTo>
                <a:lnTo>
                  <a:pt x="30530" y="72680"/>
                </a:lnTo>
                <a:close/>
                <a:moveTo>
                  <a:pt x="139293" y="72868"/>
                </a:moveTo>
                <a:cubicBezTo>
                  <a:pt x="138902" y="72868"/>
                  <a:pt x="138553" y="73205"/>
                  <a:pt x="138553" y="73630"/>
                </a:cubicBezTo>
                <a:cubicBezTo>
                  <a:pt x="138553" y="74042"/>
                  <a:pt x="138902" y="74390"/>
                  <a:pt x="139313" y="74422"/>
                </a:cubicBezTo>
                <a:cubicBezTo>
                  <a:pt x="139757" y="74422"/>
                  <a:pt x="140073" y="74073"/>
                  <a:pt x="140105" y="73662"/>
                </a:cubicBezTo>
                <a:cubicBezTo>
                  <a:pt x="140105" y="73250"/>
                  <a:pt x="139788" y="72902"/>
                  <a:pt x="139345" y="72870"/>
                </a:cubicBezTo>
                <a:cubicBezTo>
                  <a:pt x="139327" y="72869"/>
                  <a:pt x="139310" y="72868"/>
                  <a:pt x="139293" y="72868"/>
                </a:cubicBezTo>
                <a:close/>
                <a:moveTo>
                  <a:pt x="258136" y="72680"/>
                </a:moveTo>
                <a:lnTo>
                  <a:pt x="258167" y="72712"/>
                </a:lnTo>
                <a:cubicBezTo>
                  <a:pt x="258357" y="73092"/>
                  <a:pt x="258547" y="73472"/>
                  <a:pt x="258737" y="73788"/>
                </a:cubicBezTo>
                <a:lnTo>
                  <a:pt x="257629" y="74422"/>
                </a:lnTo>
                <a:cubicBezTo>
                  <a:pt x="257407" y="74042"/>
                  <a:pt x="257186" y="73630"/>
                  <a:pt x="256964" y="73250"/>
                </a:cubicBezTo>
                <a:lnTo>
                  <a:pt x="258136" y="72680"/>
                </a:lnTo>
                <a:close/>
                <a:moveTo>
                  <a:pt x="107822" y="72552"/>
                </a:moveTo>
                <a:cubicBezTo>
                  <a:pt x="107805" y="72552"/>
                  <a:pt x="107788" y="72552"/>
                  <a:pt x="107771" y="72553"/>
                </a:cubicBezTo>
                <a:cubicBezTo>
                  <a:pt x="106916" y="72553"/>
                  <a:pt x="106472" y="73598"/>
                  <a:pt x="107106" y="74168"/>
                </a:cubicBezTo>
                <a:cubicBezTo>
                  <a:pt x="107298" y="74360"/>
                  <a:pt x="107534" y="74446"/>
                  <a:pt x="107767" y="74446"/>
                </a:cubicBezTo>
                <a:cubicBezTo>
                  <a:pt x="108264" y="74446"/>
                  <a:pt x="108742" y="74054"/>
                  <a:pt x="108721" y="73472"/>
                </a:cubicBezTo>
                <a:cubicBezTo>
                  <a:pt x="108721" y="72982"/>
                  <a:pt x="108307" y="72552"/>
                  <a:pt x="107822" y="72552"/>
                </a:cubicBezTo>
                <a:close/>
                <a:moveTo>
                  <a:pt x="217029" y="72775"/>
                </a:moveTo>
                <a:lnTo>
                  <a:pt x="217599" y="73883"/>
                </a:lnTo>
                <a:lnTo>
                  <a:pt x="216491" y="74517"/>
                </a:lnTo>
                <a:lnTo>
                  <a:pt x="215857" y="73345"/>
                </a:lnTo>
                <a:lnTo>
                  <a:pt x="217029" y="72775"/>
                </a:lnTo>
                <a:close/>
                <a:moveTo>
                  <a:pt x="62104" y="72775"/>
                </a:moveTo>
                <a:lnTo>
                  <a:pt x="62769" y="73947"/>
                </a:lnTo>
                <a:lnTo>
                  <a:pt x="61566" y="74580"/>
                </a:lnTo>
                <a:lnTo>
                  <a:pt x="60996" y="73408"/>
                </a:lnTo>
                <a:lnTo>
                  <a:pt x="62104" y="72775"/>
                </a:lnTo>
                <a:close/>
                <a:moveTo>
                  <a:pt x="129749" y="73060"/>
                </a:moveTo>
                <a:cubicBezTo>
                  <a:pt x="129337" y="73123"/>
                  <a:pt x="129021" y="73440"/>
                  <a:pt x="129052" y="73852"/>
                </a:cubicBezTo>
                <a:cubicBezTo>
                  <a:pt x="129022" y="74276"/>
                  <a:pt x="129369" y="74614"/>
                  <a:pt x="129788" y="74614"/>
                </a:cubicBezTo>
                <a:cubicBezTo>
                  <a:pt x="129807" y="74614"/>
                  <a:pt x="129825" y="74613"/>
                  <a:pt x="129844" y="74612"/>
                </a:cubicBezTo>
                <a:cubicBezTo>
                  <a:pt x="130224" y="74580"/>
                  <a:pt x="130541" y="74263"/>
                  <a:pt x="130573" y="73852"/>
                </a:cubicBezTo>
                <a:cubicBezTo>
                  <a:pt x="130573" y="73408"/>
                  <a:pt x="130193" y="73060"/>
                  <a:pt x="129749" y="73060"/>
                </a:cubicBezTo>
                <a:close/>
                <a:moveTo>
                  <a:pt x="20998" y="72902"/>
                </a:moveTo>
                <a:lnTo>
                  <a:pt x="21663" y="74010"/>
                </a:lnTo>
                <a:lnTo>
                  <a:pt x="20459" y="74675"/>
                </a:lnTo>
                <a:lnTo>
                  <a:pt x="19889" y="73472"/>
                </a:lnTo>
                <a:lnTo>
                  <a:pt x="20998" y="72902"/>
                </a:lnTo>
                <a:close/>
                <a:moveTo>
                  <a:pt x="248603" y="72965"/>
                </a:moveTo>
                <a:cubicBezTo>
                  <a:pt x="248793" y="73345"/>
                  <a:pt x="249015" y="73693"/>
                  <a:pt x="249237" y="74105"/>
                </a:cubicBezTo>
                <a:lnTo>
                  <a:pt x="248065" y="74707"/>
                </a:lnTo>
                <a:lnTo>
                  <a:pt x="247463" y="73535"/>
                </a:lnTo>
                <a:lnTo>
                  <a:pt x="248603" y="72965"/>
                </a:lnTo>
                <a:close/>
                <a:moveTo>
                  <a:pt x="207497" y="73028"/>
                </a:moveTo>
                <a:lnTo>
                  <a:pt x="208130" y="74137"/>
                </a:lnTo>
                <a:lnTo>
                  <a:pt x="206927" y="74802"/>
                </a:lnTo>
                <a:cubicBezTo>
                  <a:pt x="206768" y="74453"/>
                  <a:pt x="206578" y="74042"/>
                  <a:pt x="206388" y="73598"/>
                </a:cubicBezTo>
                <a:lnTo>
                  <a:pt x="207497" y="73028"/>
                </a:lnTo>
                <a:close/>
                <a:moveTo>
                  <a:pt x="52572" y="73028"/>
                </a:moveTo>
                <a:lnTo>
                  <a:pt x="53142" y="74168"/>
                </a:lnTo>
                <a:lnTo>
                  <a:pt x="52033" y="74833"/>
                </a:lnTo>
                <a:lnTo>
                  <a:pt x="51400" y="73630"/>
                </a:lnTo>
                <a:lnTo>
                  <a:pt x="52572" y="73028"/>
                </a:lnTo>
                <a:close/>
                <a:moveTo>
                  <a:pt x="11465" y="73123"/>
                </a:moveTo>
                <a:lnTo>
                  <a:pt x="12035" y="74232"/>
                </a:lnTo>
                <a:lnTo>
                  <a:pt x="10927" y="74865"/>
                </a:lnTo>
                <a:lnTo>
                  <a:pt x="10262" y="73693"/>
                </a:lnTo>
                <a:lnTo>
                  <a:pt x="11465" y="73123"/>
                </a:lnTo>
                <a:close/>
                <a:moveTo>
                  <a:pt x="280146" y="73092"/>
                </a:moveTo>
                <a:lnTo>
                  <a:pt x="280811" y="74200"/>
                </a:lnTo>
                <a:lnTo>
                  <a:pt x="279607" y="74865"/>
                </a:lnTo>
                <a:cubicBezTo>
                  <a:pt x="279449" y="74485"/>
                  <a:pt x="279259" y="74105"/>
                  <a:pt x="279069" y="73662"/>
                </a:cubicBezTo>
                <a:lnTo>
                  <a:pt x="280146" y="73092"/>
                </a:lnTo>
                <a:close/>
                <a:moveTo>
                  <a:pt x="98231" y="72552"/>
                </a:moveTo>
                <a:cubicBezTo>
                  <a:pt x="98213" y="72552"/>
                  <a:pt x="98194" y="72552"/>
                  <a:pt x="98175" y="72553"/>
                </a:cubicBezTo>
                <a:cubicBezTo>
                  <a:pt x="97542" y="72585"/>
                  <a:pt x="97067" y="73092"/>
                  <a:pt x="97067" y="73725"/>
                </a:cubicBezTo>
                <a:cubicBezTo>
                  <a:pt x="97067" y="74358"/>
                  <a:pt x="97605" y="74897"/>
                  <a:pt x="98238" y="74897"/>
                </a:cubicBezTo>
                <a:cubicBezTo>
                  <a:pt x="98903" y="74865"/>
                  <a:pt x="99410" y="74327"/>
                  <a:pt x="99379" y="73662"/>
                </a:cubicBezTo>
                <a:cubicBezTo>
                  <a:pt x="99379" y="73047"/>
                  <a:pt x="98842" y="72552"/>
                  <a:pt x="98231" y="72552"/>
                </a:cubicBezTo>
                <a:close/>
                <a:moveTo>
                  <a:pt x="239039" y="73187"/>
                </a:moveTo>
                <a:cubicBezTo>
                  <a:pt x="239261" y="73567"/>
                  <a:pt x="239482" y="73947"/>
                  <a:pt x="239704" y="74295"/>
                </a:cubicBezTo>
                <a:lnTo>
                  <a:pt x="238501" y="74960"/>
                </a:lnTo>
                <a:lnTo>
                  <a:pt x="237931" y="73757"/>
                </a:lnTo>
                <a:lnTo>
                  <a:pt x="239039" y="73187"/>
                </a:lnTo>
                <a:close/>
                <a:moveTo>
                  <a:pt x="197933" y="73250"/>
                </a:moveTo>
                <a:lnTo>
                  <a:pt x="198566" y="74358"/>
                </a:lnTo>
                <a:lnTo>
                  <a:pt x="197394" y="74992"/>
                </a:lnTo>
                <a:cubicBezTo>
                  <a:pt x="197236" y="74612"/>
                  <a:pt x="197014" y="74200"/>
                  <a:pt x="196824" y="73820"/>
                </a:cubicBezTo>
                <a:lnTo>
                  <a:pt x="197933" y="73250"/>
                </a:lnTo>
                <a:close/>
                <a:moveTo>
                  <a:pt x="120303" y="73280"/>
                </a:moveTo>
                <a:cubicBezTo>
                  <a:pt x="120285" y="73280"/>
                  <a:pt x="120267" y="73280"/>
                  <a:pt x="120248" y="73282"/>
                </a:cubicBezTo>
                <a:lnTo>
                  <a:pt x="120280" y="73282"/>
                </a:lnTo>
                <a:cubicBezTo>
                  <a:pt x="119773" y="73282"/>
                  <a:pt x="119362" y="73662"/>
                  <a:pt x="119362" y="74168"/>
                </a:cubicBezTo>
                <a:cubicBezTo>
                  <a:pt x="119393" y="74643"/>
                  <a:pt x="119773" y="75023"/>
                  <a:pt x="120217" y="75023"/>
                </a:cubicBezTo>
                <a:cubicBezTo>
                  <a:pt x="120235" y="75025"/>
                  <a:pt x="120253" y="75025"/>
                  <a:pt x="120271" y="75025"/>
                </a:cubicBezTo>
                <a:cubicBezTo>
                  <a:pt x="120753" y="75025"/>
                  <a:pt x="121135" y="74625"/>
                  <a:pt x="121135" y="74137"/>
                </a:cubicBezTo>
                <a:cubicBezTo>
                  <a:pt x="121135" y="73679"/>
                  <a:pt x="120782" y="73280"/>
                  <a:pt x="120303" y="73280"/>
                </a:cubicBezTo>
                <a:close/>
                <a:moveTo>
                  <a:pt x="170919" y="72490"/>
                </a:moveTo>
                <a:cubicBezTo>
                  <a:pt x="170191" y="72490"/>
                  <a:pt x="169621" y="73092"/>
                  <a:pt x="169652" y="73820"/>
                </a:cubicBezTo>
                <a:cubicBezTo>
                  <a:pt x="169652" y="74498"/>
                  <a:pt x="170192" y="75056"/>
                  <a:pt x="170864" y="75056"/>
                </a:cubicBezTo>
                <a:cubicBezTo>
                  <a:pt x="170882" y="75056"/>
                  <a:pt x="170900" y="75056"/>
                  <a:pt x="170919" y="75055"/>
                </a:cubicBezTo>
                <a:cubicBezTo>
                  <a:pt x="171616" y="75023"/>
                  <a:pt x="172186" y="74453"/>
                  <a:pt x="172186" y="73788"/>
                </a:cubicBezTo>
                <a:cubicBezTo>
                  <a:pt x="172154" y="73092"/>
                  <a:pt x="171616" y="72522"/>
                  <a:pt x="170919" y="72490"/>
                </a:cubicBezTo>
                <a:close/>
                <a:moveTo>
                  <a:pt x="270613" y="73313"/>
                </a:moveTo>
                <a:lnTo>
                  <a:pt x="271183" y="74453"/>
                </a:lnTo>
                <a:lnTo>
                  <a:pt x="270075" y="75087"/>
                </a:lnTo>
                <a:lnTo>
                  <a:pt x="269441" y="73915"/>
                </a:lnTo>
                <a:lnTo>
                  <a:pt x="270613" y="73313"/>
                </a:lnTo>
                <a:close/>
                <a:moveTo>
                  <a:pt x="43008" y="73250"/>
                </a:moveTo>
                <a:lnTo>
                  <a:pt x="43641" y="74422"/>
                </a:lnTo>
                <a:lnTo>
                  <a:pt x="42469" y="75118"/>
                </a:lnTo>
                <a:lnTo>
                  <a:pt x="41931" y="73883"/>
                </a:lnTo>
                <a:lnTo>
                  <a:pt x="43008" y="73250"/>
                </a:lnTo>
                <a:close/>
                <a:moveTo>
                  <a:pt x="1901" y="73345"/>
                </a:moveTo>
                <a:lnTo>
                  <a:pt x="2566" y="74548"/>
                </a:lnTo>
                <a:lnTo>
                  <a:pt x="1363" y="75150"/>
                </a:lnTo>
                <a:cubicBezTo>
                  <a:pt x="1173" y="74770"/>
                  <a:pt x="983" y="74358"/>
                  <a:pt x="793" y="73978"/>
                </a:cubicBezTo>
                <a:lnTo>
                  <a:pt x="1901" y="73345"/>
                </a:lnTo>
                <a:close/>
                <a:moveTo>
                  <a:pt x="229507" y="73345"/>
                </a:moveTo>
                <a:lnTo>
                  <a:pt x="230077" y="74517"/>
                </a:lnTo>
                <a:lnTo>
                  <a:pt x="228968" y="75150"/>
                </a:lnTo>
                <a:cubicBezTo>
                  <a:pt x="228747" y="74738"/>
                  <a:pt x="228525" y="74358"/>
                  <a:pt x="228303" y="73947"/>
                </a:cubicBezTo>
                <a:lnTo>
                  <a:pt x="229507" y="73345"/>
                </a:lnTo>
                <a:close/>
                <a:moveTo>
                  <a:pt x="161387" y="72933"/>
                </a:moveTo>
                <a:cubicBezTo>
                  <a:pt x="160753" y="72933"/>
                  <a:pt x="160246" y="73440"/>
                  <a:pt x="160246" y="74073"/>
                </a:cubicBezTo>
                <a:cubicBezTo>
                  <a:pt x="160246" y="74675"/>
                  <a:pt x="160753" y="75182"/>
                  <a:pt x="161387" y="75182"/>
                </a:cubicBezTo>
                <a:cubicBezTo>
                  <a:pt x="162020" y="75150"/>
                  <a:pt x="162495" y="74643"/>
                  <a:pt x="162495" y="74042"/>
                </a:cubicBezTo>
                <a:cubicBezTo>
                  <a:pt x="162463" y="73440"/>
                  <a:pt x="161988" y="72965"/>
                  <a:pt x="161387" y="72933"/>
                </a:cubicBezTo>
                <a:close/>
                <a:moveTo>
                  <a:pt x="33475" y="73472"/>
                </a:moveTo>
                <a:lnTo>
                  <a:pt x="34109" y="74643"/>
                </a:lnTo>
                <a:lnTo>
                  <a:pt x="32937" y="75213"/>
                </a:lnTo>
                <a:lnTo>
                  <a:pt x="32272" y="74105"/>
                </a:lnTo>
                <a:lnTo>
                  <a:pt x="33475" y="73472"/>
                </a:lnTo>
                <a:close/>
                <a:moveTo>
                  <a:pt x="188400" y="73282"/>
                </a:moveTo>
                <a:cubicBezTo>
                  <a:pt x="188559" y="73693"/>
                  <a:pt x="188749" y="74137"/>
                  <a:pt x="188939" y="74612"/>
                </a:cubicBezTo>
                <a:lnTo>
                  <a:pt x="187862" y="75245"/>
                </a:lnTo>
                <a:lnTo>
                  <a:pt x="187134" y="74010"/>
                </a:lnTo>
                <a:lnTo>
                  <a:pt x="188400" y="73282"/>
                </a:lnTo>
                <a:close/>
                <a:moveTo>
                  <a:pt x="88729" y="72584"/>
                </a:moveTo>
                <a:cubicBezTo>
                  <a:pt x="88711" y="72584"/>
                  <a:pt x="88693" y="72584"/>
                  <a:pt x="88674" y="72585"/>
                </a:cubicBezTo>
                <a:cubicBezTo>
                  <a:pt x="87914" y="72585"/>
                  <a:pt x="87313" y="73187"/>
                  <a:pt x="87313" y="73915"/>
                </a:cubicBezTo>
                <a:cubicBezTo>
                  <a:pt x="87344" y="74675"/>
                  <a:pt x="87914" y="75277"/>
                  <a:pt x="88674" y="75277"/>
                </a:cubicBezTo>
                <a:cubicBezTo>
                  <a:pt x="89434" y="75277"/>
                  <a:pt x="90036" y="74675"/>
                  <a:pt x="90004" y="73915"/>
                </a:cubicBezTo>
                <a:cubicBezTo>
                  <a:pt x="90035" y="73204"/>
                  <a:pt x="89463" y="72584"/>
                  <a:pt x="88729" y="72584"/>
                </a:cubicBezTo>
                <a:close/>
                <a:moveTo>
                  <a:pt x="151845" y="73312"/>
                </a:moveTo>
                <a:cubicBezTo>
                  <a:pt x="151827" y="73312"/>
                  <a:pt x="151809" y="73312"/>
                  <a:pt x="151791" y="73313"/>
                </a:cubicBezTo>
                <a:cubicBezTo>
                  <a:pt x="151774" y="73312"/>
                  <a:pt x="151757" y="73312"/>
                  <a:pt x="151740" y="73312"/>
                </a:cubicBezTo>
                <a:cubicBezTo>
                  <a:pt x="151225" y="73312"/>
                  <a:pt x="150810" y="73774"/>
                  <a:pt x="150841" y="74295"/>
                </a:cubicBezTo>
                <a:cubicBezTo>
                  <a:pt x="150841" y="74833"/>
                  <a:pt x="151284" y="75277"/>
                  <a:pt x="151823" y="75277"/>
                </a:cubicBezTo>
                <a:cubicBezTo>
                  <a:pt x="152361" y="75245"/>
                  <a:pt x="152804" y="74802"/>
                  <a:pt x="152804" y="74263"/>
                </a:cubicBezTo>
                <a:cubicBezTo>
                  <a:pt x="152774" y="73743"/>
                  <a:pt x="152359" y="73312"/>
                  <a:pt x="151845" y="73312"/>
                </a:cubicBezTo>
                <a:close/>
                <a:moveTo>
                  <a:pt x="65049" y="73630"/>
                </a:moveTo>
                <a:lnTo>
                  <a:pt x="65619" y="74833"/>
                </a:lnTo>
                <a:lnTo>
                  <a:pt x="64511" y="75403"/>
                </a:lnTo>
                <a:lnTo>
                  <a:pt x="63814" y="74295"/>
                </a:lnTo>
                <a:lnTo>
                  <a:pt x="65049" y="73630"/>
                </a:lnTo>
                <a:close/>
                <a:moveTo>
                  <a:pt x="110637" y="73313"/>
                </a:moveTo>
                <a:cubicBezTo>
                  <a:pt x="110043" y="73321"/>
                  <a:pt x="109607" y="73762"/>
                  <a:pt x="109576" y="74358"/>
                </a:cubicBezTo>
                <a:cubicBezTo>
                  <a:pt x="109576" y="74928"/>
                  <a:pt x="110051" y="75372"/>
                  <a:pt x="110621" y="75403"/>
                </a:cubicBezTo>
                <a:cubicBezTo>
                  <a:pt x="112009" y="75403"/>
                  <a:pt x="112014" y="73330"/>
                  <a:pt x="110637" y="73313"/>
                </a:cubicBezTo>
                <a:close/>
                <a:moveTo>
                  <a:pt x="261081" y="73535"/>
                </a:moveTo>
                <a:lnTo>
                  <a:pt x="261714" y="74738"/>
                </a:lnTo>
                <a:lnTo>
                  <a:pt x="260511" y="75403"/>
                </a:lnTo>
                <a:lnTo>
                  <a:pt x="259972" y="74200"/>
                </a:lnTo>
                <a:lnTo>
                  <a:pt x="261081" y="73535"/>
                </a:lnTo>
                <a:close/>
                <a:moveTo>
                  <a:pt x="142136" y="73596"/>
                </a:moveTo>
                <a:cubicBezTo>
                  <a:pt x="141657" y="73596"/>
                  <a:pt x="141277" y="73966"/>
                  <a:pt x="141277" y="74453"/>
                </a:cubicBezTo>
                <a:cubicBezTo>
                  <a:pt x="141245" y="74992"/>
                  <a:pt x="141688" y="75435"/>
                  <a:pt x="142195" y="75435"/>
                </a:cubicBezTo>
                <a:cubicBezTo>
                  <a:pt x="142702" y="75372"/>
                  <a:pt x="143082" y="74992"/>
                  <a:pt x="143114" y="74517"/>
                </a:cubicBezTo>
                <a:cubicBezTo>
                  <a:pt x="143082" y="74010"/>
                  <a:pt x="142702" y="73598"/>
                  <a:pt x="142195" y="73598"/>
                </a:cubicBezTo>
                <a:cubicBezTo>
                  <a:pt x="142175" y="73597"/>
                  <a:pt x="142156" y="73596"/>
                  <a:pt x="142136" y="73596"/>
                </a:cubicBezTo>
                <a:close/>
                <a:moveTo>
                  <a:pt x="219911" y="73598"/>
                </a:moveTo>
                <a:lnTo>
                  <a:pt x="220608" y="74802"/>
                </a:lnTo>
                <a:lnTo>
                  <a:pt x="219404" y="75435"/>
                </a:lnTo>
                <a:cubicBezTo>
                  <a:pt x="219214" y="75055"/>
                  <a:pt x="219024" y="74643"/>
                  <a:pt x="218803" y="74263"/>
                </a:cubicBezTo>
                <a:lnTo>
                  <a:pt x="219911" y="73598"/>
                </a:lnTo>
                <a:close/>
                <a:moveTo>
                  <a:pt x="23943" y="73662"/>
                </a:moveTo>
                <a:lnTo>
                  <a:pt x="24481" y="74865"/>
                </a:lnTo>
                <a:lnTo>
                  <a:pt x="23373" y="75467"/>
                </a:lnTo>
                <a:cubicBezTo>
                  <a:pt x="23183" y="75118"/>
                  <a:pt x="22961" y="74738"/>
                  <a:pt x="22771" y="74358"/>
                </a:cubicBezTo>
                <a:cubicBezTo>
                  <a:pt x="23151" y="74137"/>
                  <a:pt x="23563" y="73883"/>
                  <a:pt x="23943" y="73662"/>
                </a:cubicBezTo>
                <a:close/>
                <a:moveTo>
                  <a:pt x="251517" y="73757"/>
                </a:moveTo>
                <a:lnTo>
                  <a:pt x="252150" y="74960"/>
                </a:lnTo>
                <a:lnTo>
                  <a:pt x="250978" y="75530"/>
                </a:lnTo>
                <a:cubicBezTo>
                  <a:pt x="250757" y="75182"/>
                  <a:pt x="250535" y="74770"/>
                  <a:pt x="250313" y="74422"/>
                </a:cubicBezTo>
                <a:lnTo>
                  <a:pt x="251517" y="73757"/>
                </a:lnTo>
                <a:close/>
                <a:moveTo>
                  <a:pt x="210410" y="73820"/>
                </a:moveTo>
                <a:cubicBezTo>
                  <a:pt x="210600" y="74200"/>
                  <a:pt x="210822" y="74612"/>
                  <a:pt x="211044" y="75023"/>
                </a:cubicBezTo>
                <a:lnTo>
                  <a:pt x="209872" y="75562"/>
                </a:lnTo>
                <a:lnTo>
                  <a:pt x="209207" y="74485"/>
                </a:lnTo>
                <a:lnTo>
                  <a:pt x="210410" y="73820"/>
                </a:lnTo>
                <a:close/>
                <a:moveTo>
                  <a:pt x="55485" y="73915"/>
                </a:moveTo>
                <a:cubicBezTo>
                  <a:pt x="55707" y="74327"/>
                  <a:pt x="55929" y="74738"/>
                  <a:pt x="56119" y="75087"/>
                </a:cubicBezTo>
                <a:lnTo>
                  <a:pt x="54947" y="75625"/>
                </a:lnTo>
                <a:lnTo>
                  <a:pt x="54377" y="74548"/>
                </a:lnTo>
                <a:lnTo>
                  <a:pt x="55485" y="73915"/>
                </a:lnTo>
                <a:close/>
                <a:moveTo>
                  <a:pt x="283059" y="73883"/>
                </a:moveTo>
                <a:lnTo>
                  <a:pt x="283661" y="75087"/>
                </a:lnTo>
                <a:lnTo>
                  <a:pt x="282521" y="75657"/>
                </a:lnTo>
                <a:lnTo>
                  <a:pt x="281887" y="74548"/>
                </a:lnTo>
                <a:lnTo>
                  <a:pt x="283059" y="73883"/>
                </a:lnTo>
                <a:close/>
                <a:moveTo>
                  <a:pt x="14379" y="73978"/>
                </a:moveTo>
                <a:lnTo>
                  <a:pt x="15012" y="75150"/>
                </a:lnTo>
                <a:lnTo>
                  <a:pt x="13840" y="75720"/>
                </a:lnTo>
                <a:lnTo>
                  <a:pt x="13270" y="74612"/>
                </a:lnTo>
                <a:lnTo>
                  <a:pt x="14379" y="73978"/>
                </a:lnTo>
                <a:close/>
                <a:moveTo>
                  <a:pt x="132608" y="73882"/>
                </a:moveTo>
                <a:cubicBezTo>
                  <a:pt x="132127" y="73882"/>
                  <a:pt x="131744" y="74281"/>
                  <a:pt x="131744" y="74738"/>
                </a:cubicBezTo>
                <a:cubicBezTo>
                  <a:pt x="131713" y="75245"/>
                  <a:pt x="132093" y="75688"/>
                  <a:pt x="132599" y="75720"/>
                </a:cubicBezTo>
                <a:cubicBezTo>
                  <a:pt x="133138" y="75720"/>
                  <a:pt x="133549" y="75308"/>
                  <a:pt x="133581" y="74770"/>
                </a:cubicBezTo>
                <a:cubicBezTo>
                  <a:pt x="133549" y="74263"/>
                  <a:pt x="133138" y="73883"/>
                  <a:pt x="132663" y="73883"/>
                </a:cubicBezTo>
                <a:cubicBezTo>
                  <a:pt x="132644" y="73882"/>
                  <a:pt x="132626" y="73882"/>
                  <a:pt x="132608" y="73882"/>
                </a:cubicBezTo>
                <a:close/>
                <a:moveTo>
                  <a:pt x="101057" y="73345"/>
                </a:moveTo>
                <a:cubicBezTo>
                  <a:pt x="100392" y="73345"/>
                  <a:pt x="99854" y="73883"/>
                  <a:pt x="99854" y="74580"/>
                </a:cubicBezTo>
                <a:cubicBezTo>
                  <a:pt x="99854" y="75245"/>
                  <a:pt x="100392" y="75752"/>
                  <a:pt x="101057" y="75752"/>
                </a:cubicBezTo>
                <a:cubicBezTo>
                  <a:pt x="101754" y="75752"/>
                  <a:pt x="102292" y="75213"/>
                  <a:pt x="102292" y="74548"/>
                </a:cubicBezTo>
                <a:cubicBezTo>
                  <a:pt x="102292" y="73883"/>
                  <a:pt x="101754" y="73345"/>
                  <a:pt x="101057" y="73345"/>
                </a:cubicBezTo>
                <a:close/>
                <a:moveTo>
                  <a:pt x="241953" y="73978"/>
                </a:moveTo>
                <a:lnTo>
                  <a:pt x="242523" y="75150"/>
                </a:lnTo>
                <a:lnTo>
                  <a:pt x="241414" y="75752"/>
                </a:lnTo>
                <a:lnTo>
                  <a:pt x="240781" y="74643"/>
                </a:lnTo>
                <a:lnTo>
                  <a:pt x="241953" y="73978"/>
                </a:lnTo>
                <a:close/>
                <a:moveTo>
                  <a:pt x="200846" y="74042"/>
                </a:moveTo>
                <a:lnTo>
                  <a:pt x="201416" y="75213"/>
                </a:lnTo>
                <a:lnTo>
                  <a:pt x="200308" y="75783"/>
                </a:lnTo>
                <a:lnTo>
                  <a:pt x="199674" y="74675"/>
                </a:lnTo>
                <a:lnTo>
                  <a:pt x="200846" y="74042"/>
                </a:lnTo>
                <a:close/>
                <a:moveTo>
                  <a:pt x="45953" y="74137"/>
                </a:moveTo>
                <a:cubicBezTo>
                  <a:pt x="46143" y="74548"/>
                  <a:pt x="46365" y="74960"/>
                  <a:pt x="46586" y="75340"/>
                </a:cubicBezTo>
                <a:lnTo>
                  <a:pt x="45383" y="75878"/>
                </a:lnTo>
                <a:lnTo>
                  <a:pt x="44749" y="74802"/>
                </a:lnTo>
                <a:lnTo>
                  <a:pt x="45953" y="74137"/>
                </a:lnTo>
                <a:close/>
                <a:moveTo>
                  <a:pt x="4815" y="74168"/>
                </a:moveTo>
                <a:cubicBezTo>
                  <a:pt x="5005" y="74580"/>
                  <a:pt x="5226" y="74960"/>
                  <a:pt x="5448" y="75372"/>
                </a:cubicBezTo>
                <a:lnTo>
                  <a:pt x="4276" y="75942"/>
                </a:lnTo>
                <a:lnTo>
                  <a:pt x="3611" y="74833"/>
                </a:lnTo>
                <a:lnTo>
                  <a:pt x="4815" y="74168"/>
                </a:lnTo>
                <a:close/>
                <a:moveTo>
                  <a:pt x="273527" y="74168"/>
                </a:moveTo>
                <a:lnTo>
                  <a:pt x="274160" y="75372"/>
                </a:lnTo>
                <a:lnTo>
                  <a:pt x="272988" y="75942"/>
                </a:lnTo>
                <a:lnTo>
                  <a:pt x="272387" y="74833"/>
                </a:lnTo>
                <a:lnTo>
                  <a:pt x="273527" y="74168"/>
                </a:lnTo>
                <a:close/>
                <a:moveTo>
                  <a:pt x="123073" y="74040"/>
                </a:moveTo>
                <a:cubicBezTo>
                  <a:pt x="122531" y="74040"/>
                  <a:pt x="122116" y="74472"/>
                  <a:pt x="122085" y="74992"/>
                </a:cubicBezTo>
                <a:cubicBezTo>
                  <a:pt x="122085" y="75530"/>
                  <a:pt x="122529" y="75973"/>
                  <a:pt x="123067" y="76005"/>
                </a:cubicBezTo>
                <a:cubicBezTo>
                  <a:pt x="123605" y="76005"/>
                  <a:pt x="124049" y="75593"/>
                  <a:pt x="124080" y="75023"/>
                </a:cubicBezTo>
                <a:cubicBezTo>
                  <a:pt x="124112" y="74485"/>
                  <a:pt x="123669" y="74042"/>
                  <a:pt x="123130" y="74042"/>
                </a:cubicBezTo>
                <a:cubicBezTo>
                  <a:pt x="123111" y="74041"/>
                  <a:pt x="123092" y="74040"/>
                  <a:pt x="123073" y="74040"/>
                </a:cubicBezTo>
                <a:close/>
                <a:moveTo>
                  <a:pt x="232420" y="74232"/>
                </a:moveTo>
                <a:cubicBezTo>
                  <a:pt x="232610" y="74580"/>
                  <a:pt x="232832" y="74992"/>
                  <a:pt x="233022" y="75403"/>
                </a:cubicBezTo>
                <a:lnTo>
                  <a:pt x="231882" y="76005"/>
                </a:lnTo>
                <a:lnTo>
                  <a:pt x="231280" y="74897"/>
                </a:lnTo>
                <a:lnTo>
                  <a:pt x="232420" y="74232"/>
                </a:lnTo>
                <a:close/>
                <a:moveTo>
                  <a:pt x="191282" y="74327"/>
                </a:moveTo>
                <a:lnTo>
                  <a:pt x="191947" y="75530"/>
                </a:lnTo>
                <a:lnTo>
                  <a:pt x="190744" y="76068"/>
                </a:lnTo>
                <a:lnTo>
                  <a:pt x="190174" y="74960"/>
                </a:lnTo>
                <a:lnTo>
                  <a:pt x="191282" y="74327"/>
                </a:lnTo>
                <a:close/>
                <a:moveTo>
                  <a:pt x="36325" y="74422"/>
                </a:moveTo>
                <a:lnTo>
                  <a:pt x="36895" y="75498"/>
                </a:lnTo>
                <a:lnTo>
                  <a:pt x="35787" y="76163"/>
                </a:lnTo>
                <a:lnTo>
                  <a:pt x="35154" y="74992"/>
                </a:lnTo>
                <a:lnTo>
                  <a:pt x="36325" y="74422"/>
                </a:lnTo>
                <a:close/>
                <a:moveTo>
                  <a:pt x="263994" y="74422"/>
                </a:moveTo>
                <a:lnTo>
                  <a:pt x="264628" y="75593"/>
                </a:lnTo>
                <a:lnTo>
                  <a:pt x="263424" y="76163"/>
                </a:lnTo>
                <a:lnTo>
                  <a:pt x="262791" y="75087"/>
                </a:lnTo>
                <a:lnTo>
                  <a:pt x="263994" y="74422"/>
                </a:lnTo>
                <a:close/>
                <a:moveTo>
                  <a:pt x="164237" y="73630"/>
                </a:moveTo>
                <a:cubicBezTo>
                  <a:pt x="163508" y="73630"/>
                  <a:pt x="162907" y="74232"/>
                  <a:pt x="162938" y="74960"/>
                </a:cubicBezTo>
                <a:cubicBezTo>
                  <a:pt x="162938" y="75638"/>
                  <a:pt x="163478" y="76196"/>
                  <a:pt x="164179" y="76196"/>
                </a:cubicBezTo>
                <a:cubicBezTo>
                  <a:pt x="164198" y="76196"/>
                  <a:pt x="164217" y="76196"/>
                  <a:pt x="164237" y="76195"/>
                </a:cubicBezTo>
                <a:cubicBezTo>
                  <a:pt x="164933" y="76195"/>
                  <a:pt x="165504" y="75625"/>
                  <a:pt x="165504" y="74928"/>
                </a:cubicBezTo>
                <a:cubicBezTo>
                  <a:pt x="165472" y="74232"/>
                  <a:pt x="164902" y="73662"/>
                  <a:pt x="164237" y="73630"/>
                </a:cubicBezTo>
                <a:close/>
                <a:moveTo>
                  <a:pt x="222856" y="74453"/>
                </a:moveTo>
                <a:lnTo>
                  <a:pt x="223490" y="75657"/>
                </a:lnTo>
                <a:lnTo>
                  <a:pt x="222311" y="76215"/>
                </a:lnTo>
                <a:lnTo>
                  <a:pt x="222311" y="76215"/>
                </a:lnTo>
                <a:cubicBezTo>
                  <a:pt x="222092" y="75839"/>
                  <a:pt x="221872" y="75463"/>
                  <a:pt x="221653" y="75118"/>
                </a:cubicBezTo>
                <a:lnTo>
                  <a:pt x="222856" y="74453"/>
                </a:lnTo>
                <a:close/>
                <a:moveTo>
                  <a:pt x="154641" y="73978"/>
                </a:moveTo>
                <a:cubicBezTo>
                  <a:pt x="154008" y="73978"/>
                  <a:pt x="153501" y="74485"/>
                  <a:pt x="153501" y="75118"/>
                </a:cubicBezTo>
                <a:cubicBezTo>
                  <a:pt x="153501" y="75752"/>
                  <a:pt x="154008" y="76290"/>
                  <a:pt x="154673" y="76290"/>
                </a:cubicBezTo>
                <a:cubicBezTo>
                  <a:pt x="155274" y="76290"/>
                  <a:pt x="155781" y="75783"/>
                  <a:pt x="155813" y="75182"/>
                </a:cubicBezTo>
                <a:cubicBezTo>
                  <a:pt x="155844" y="74517"/>
                  <a:pt x="155306" y="73978"/>
                  <a:pt x="154641" y="73978"/>
                </a:cubicBezTo>
                <a:close/>
                <a:moveTo>
                  <a:pt x="67899" y="74612"/>
                </a:moveTo>
                <a:lnTo>
                  <a:pt x="68533" y="75720"/>
                </a:lnTo>
                <a:lnTo>
                  <a:pt x="67329" y="76354"/>
                </a:lnTo>
                <a:lnTo>
                  <a:pt x="66759" y="75182"/>
                </a:lnTo>
                <a:lnTo>
                  <a:pt x="67899" y="74612"/>
                </a:lnTo>
                <a:close/>
                <a:moveTo>
                  <a:pt x="181686" y="74485"/>
                </a:moveTo>
                <a:cubicBezTo>
                  <a:pt x="181876" y="74865"/>
                  <a:pt x="182130" y="75308"/>
                  <a:pt x="182351" y="75720"/>
                </a:cubicBezTo>
                <a:lnTo>
                  <a:pt x="181148" y="76354"/>
                </a:lnTo>
                <a:cubicBezTo>
                  <a:pt x="180926" y="75973"/>
                  <a:pt x="180641" y="75498"/>
                  <a:pt x="180420" y="75118"/>
                </a:cubicBezTo>
                <a:lnTo>
                  <a:pt x="181686" y="74485"/>
                </a:lnTo>
                <a:close/>
                <a:moveTo>
                  <a:pt x="113591" y="74167"/>
                </a:moveTo>
                <a:cubicBezTo>
                  <a:pt x="113572" y="74167"/>
                  <a:pt x="113553" y="74167"/>
                  <a:pt x="113535" y="74168"/>
                </a:cubicBezTo>
                <a:cubicBezTo>
                  <a:pt x="112901" y="74168"/>
                  <a:pt x="112395" y="74675"/>
                  <a:pt x="112395" y="75277"/>
                </a:cubicBezTo>
                <a:cubicBezTo>
                  <a:pt x="112426" y="75910"/>
                  <a:pt x="112933" y="76385"/>
                  <a:pt x="113535" y="76417"/>
                </a:cubicBezTo>
                <a:cubicBezTo>
                  <a:pt x="114168" y="76417"/>
                  <a:pt x="114675" y="75878"/>
                  <a:pt x="114675" y="75277"/>
                </a:cubicBezTo>
                <a:cubicBezTo>
                  <a:pt x="114675" y="74662"/>
                  <a:pt x="114198" y="74167"/>
                  <a:pt x="113591" y="74167"/>
                </a:cubicBezTo>
                <a:close/>
                <a:moveTo>
                  <a:pt x="26730" y="74675"/>
                </a:moveTo>
                <a:lnTo>
                  <a:pt x="27395" y="75783"/>
                </a:lnTo>
                <a:lnTo>
                  <a:pt x="26223" y="76449"/>
                </a:lnTo>
                <a:cubicBezTo>
                  <a:pt x="26065" y="76037"/>
                  <a:pt x="25843" y="75657"/>
                  <a:pt x="25653" y="75245"/>
                </a:cubicBezTo>
                <a:lnTo>
                  <a:pt x="26730" y="74675"/>
                </a:lnTo>
                <a:close/>
                <a:moveTo>
                  <a:pt x="254367" y="74675"/>
                </a:moveTo>
                <a:cubicBezTo>
                  <a:pt x="254525" y="75023"/>
                  <a:pt x="254747" y="75435"/>
                  <a:pt x="254937" y="75783"/>
                </a:cubicBezTo>
                <a:lnTo>
                  <a:pt x="253829" y="76449"/>
                </a:lnTo>
                <a:lnTo>
                  <a:pt x="253164" y="75245"/>
                </a:lnTo>
                <a:lnTo>
                  <a:pt x="254367" y="74675"/>
                </a:lnTo>
                <a:close/>
                <a:moveTo>
                  <a:pt x="145077" y="74327"/>
                </a:moveTo>
                <a:cubicBezTo>
                  <a:pt x="144475" y="74358"/>
                  <a:pt x="144000" y="74865"/>
                  <a:pt x="144032" y="75467"/>
                </a:cubicBezTo>
                <a:cubicBezTo>
                  <a:pt x="144064" y="76037"/>
                  <a:pt x="144539" y="76480"/>
                  <a:pt x="145109" y="76480"/>
                </a:cubicBezTo>
                <a:cubicBezTo>
                  <a:pt x="145127" y="76481"/>
                  <a:pt x="145144" y="76482"/>
                  <a:pt x="145162" y="76482"/>
                </a:cubicBezTo>
                <a:cubicBezTo>
                  <a:pt x="145740" y="76482"/>
                  <a:pt x="146216" y="75987"/>
                  <a:pt x="146185" y="75403"/>
                </a:cubicBezTo>
                <a:cubicBezTo>
                  <a:pt x="146185" y="74802"/>
                  <a:pt x="145679" y="74327"/>
                  <a:pt x="145077" y="74327"/>
                </a:cubicBezTo>
                <a:close/>
                <a:moveTo>
                  <a:pt x="213292" y="74738"/>
                </a:moveTo>
                <a:lnTo>
                  <a:pt x="213831" y="75847"/>
                </a:lnTo>
                <a:lnTo>
                  <a:pt x="212722" y="76512"/>
                </a:lnTo>
                <a:lnTo>
                  <a:pt x="212089" y="75308"/>
                </a:lnTo>
                <a:lnTo>
                  <a:pt x="213292" y="74738"/>
                </a:lnTo>
                <a:close/>
                <a:moveTo>
                  <a:pt x="58304" y="74833"/>
                </a:moveTo>
                <a:lnTo>
                  <a:pt x="58969" y="75942"/>
                </a:lnTo>
                <a:lnTo>
                  <a:pt x="57797" y="76544"/>
                </a:lnTo>
                <a:lnTo>
                  <a:pt x="57132" y="75403"/>
                </a:lnTo>
                <a:lnTo>
                  <a:pt x="58304" y="74833"/>
                </a:lnTo>
                <a:close/>
                <a:moveTo>
                  <a:pt x="17229" y="74897"/>
                </a:moveTo>
                <a:lnTo>
                  <a:pt x="17862" y="76005"/>
                </a:lnTo>
                <a:lnTo>
                  <a:pt x="16691" y="76670"/>
                </a:lnTo>
                <a:cubicBezTo>
                  <a:pt x="16501" y="76322"/>
                  <a:pt x="16279" y="75878"/>
                  <a:pt x="16057" y="75498"/>
                </a:cubicBezTo>
                <a:lnTo>
                  <a:pt x="17229" y="74897"/>
                </a:lnTo>
                <a:close/>
                <a:moveTo>
                  <a:pt x="135576" y="74580"/>
                </a:moveTo>
                <a:cubicBezTo>
                  <a:pt x="135006" y="74580"/>
                  <a:pt x="134531" y="75023"/>
                  <a:pt x="134500" y="75593"/>
                </a:cubicBezTo>
                <a:cubicBezTo>
                  <a:pt x="134500" y="76195"/>
                  <a:pt x="134975" y="76702"/>
                  <a:pt x="135576" y="76702"/>
                </a:cubicBezTo>
                <a:cubicBezTo>
                  <a:pt x="136146" y="76670"/>
                  <a:pt x="136590" y="76195"/>
                  <a:pt x="136590" y="75625"/>
                </a:cubicBezTo>
                <a:cubicBezTo>
                  <a:pt x="136621" y="75055"/>
                  <a:pt x="136146" y="74580"/>
                  <a:pt x="135576" y="74580"/>
                </a:cubicBezTo>
                <a:close/>
                <a:moveTo>
                  <a:pt x="244835" y="74960"/>
                </a:moveTo>
                <a:lnTo>
                  <a:pt x="245468" y="76068"/>
                </a:lnTo>
                <a:lnTo>
                  <a:pt x="244296" y="76734"/>
                </a:lnTo>
                <a:cubicBezTo>
                  <a:pt x="244138" y="76354"/>
                  <a:pt x="243916" y="75942"/>
                  <a:pt x="243726" y="75530"/>
                </a:cubicBezTo>
                <a:lnTo>
                  <a:pt x="244835" y="74960"/>
                </a:lnTo>
                <a:close/>
                <a:moveTo>
                  <a:pt x="104002" y="74200"/>
                </a:moveTo>
                <a:cubicBezTo>
                  <a:pt x="103274" y="74200"/>
                  <a:pt x="102704" y="74802"/>
                  <a:pt x="102704" y="75530"/>
                </a:cubicBezTo>
                <a:cubicBezTo>
                  <a:pt x="102704" y="76227"/>
                  <a:pt x="103274" y="76765"/>
                  <a:pt x="104002" y="76765"/>
                </a:cubicBezTo>
                <a:cubicBezTo>
                  <a:pt x="104020" y="76766"/>
                  <a:pt x="104037" y="76766"/>
                  <a:pt x="104055" y="76766"/>
                </a:cubicBezTo>
                <a:cubicBezTo>
                  <a:pt x="104727" y="76766"/>
                  <a:pt x="105269" y="76178"/>
                  <a:pt x="105269" y="75498"/>
                </a:cubicBezTo>
                <a:lnTo>
                  <a:pt x="105237" y="75498"/>
                </a:lnTo>
                <a:cubicBezTo>
                  <a:pt x="105237" y="74802"/>
                  <a:pt x="104699" y="74232"/>
                  <a:pt x="104002" y="74200"/>
                </a:cubicBezTo>
                <a:close/>
                <a:moveTo>
                  <a:pt x="48803" y="75055"/>
                </a:moveTo>
                <a:lnTo>
                  <a:pt x="49373" y="76163"/>
                </a:lnTo>
                <a:lnTo>
                  <a:pt x="48265" y="76797"/>
                </a:lnTo>
                <a:lnTo>
                  <a:pt x="47600" y="75625"/>
                </a:lnTo>
                <a:lnTo>
                  <a:pt x="48803" y="75055"/>
                </a:lnTo>
                <a:close/>
                <a:moveTo>
                  <a:pt x="203696" y="75055"/>
                </a:moveTo>
                <a:lnTo>
                  <a:pt x="204361" y="76132"/>
                </a:lnTo>
                <a:lnTo>
                  <a:pt x="203158" y="76797"/>
                </a:lnTo>
                <a:lnTo>
                  <a:pt x="202588" y="75625"/>
                </a:lnTo>
                <a:lnTo>
                  <a:pt x="203696" y="75055"/>
                </a:lnTo>
                <a:close/>
                <a:moveTo>
                  <a:pt x="7665" y="75118"/>
                </a:moveTo>
                <a:lnTo>
                  <a:pt x="8235" y="76227"/>
                </a:lnTo>
                <a:lnTo>
                  <a:pt x="7158" y="76860"/>
                </a:lnTo>
                <a:lnTo>
                  <a:pt x="6493" y="75688"/>
                </a:lnTo>
                <a:lnTo>
                  <a:pt x="7665" y="75118"/>
                </a:lnTo>
                <a:close/>
                <a:moveTo>
                  <a:pt x="276377" y="75118"/>
                </a:moveTo>
                <a:lnTo>
                  <a:pt x="277010" y="76227"/>
                </a:lnTo>
                <a:lnTo>
                  <a:pt x="275839" y="76860"/>
                </a:lnTo>
                <a:cubicBezTo>
                  <a:pt x="275617" y="76480"/>
                  <a:pt x="275364" y="76068"/>
                  <a:pt x="275174" y="75688"/>
                </a:cubicBezTo>
                <a:lnTo>
                  <a:pt x="276377" y="75118"/>
                </a:lnTo>
                <a:close/>
                <a:moveTo>
                  <a:pt x="235270" y="75182"/>
                </a:moveTo>
                <a:lnTo>
                  <a:pt x="235904" y="76290"/>
                </a:lnTo>
                <a:lnTo>
                  <a:pt x="234732" y="76955"/>
                </a:lnTo>
                <a:lnTo>
                  <a:pt x="234099" y="75752"/>
                </a:lnTo>
                <a:lnTo>
                  <a:pt x="235270" y="75182"/>
                </a:lnTo>
                <a:close/>
                <a:moveTo>
                  <a:pt x="80377" y="75182"/>
                </a:moveTo>
                <a:lnTo>
                  <a:pt x="81074" y="76354"/>
                </a:lnTo>
                <a:lnTo>
                  <a:pt x="79839" y="77019"/>
                </a:lnTo>
                <a:lnTo>
                  <a:pt x="79237" y="75815"/>
                </a:lnTo>
                <a:lnTo>
                  <a:pt x="80377" y="75182"/>
                </a:lnTo>
                <a:close/>
                <a:moveTo>
                  <a:pt x="194164" y="75277"/>
                </a:moveTo>
                <a:lnTo>
                  <a:pt x="194797" y="76385"/>
                </a:lnTo>
                <a:lnTo>
                  <a:pt x="193594" y="77019"/>
                </a:lnTo>
                <a:lnTo>
                  <a:pt x="192992" y="75815"/>
                </a:lnTo>
                <a:lnTo>
                  <a:pt x="194164" y="75277"/>
                </a:lnTo>
                <a:close/>
                <a:moveTo>
                  <a:pt x="126001" y="74831"/>
                </a:moveTo>
                <a:cubicBezTo>
                  <a:pt x="125066" y="74831"/>
                  <a:pt x="124542" y="75991"/>
                  <a:pt x="125220" y="76670"/>
                </a:cubicBezTo>
                <a:cubicBezTo>
                  <a:pt x="125454" y="76914"/>
                  <a:pt x="125744" y="77023"/>
                  <a:pt x="126029" y="77023"/>
                </a:cubicBezTo>
                <a:cubicBezTo>
                  <a:pt x="126592" y="77023"/>
                  <a:pt x="127131" y="76595"/>
                  <a:pt x="127152" y="75942"/>
                </a:cubicBezTo>
                <a:cubicBezTo>
                  <a:pt x="127152" y="75340"/>
                  <a:pt x="126677" y="74865"/>
                  <a:pt x="126076" y="74833"/>
                </a:cubicBezTo>
                <a:cubicBezTo>
                  <a:pt x="126051" y="74832"/>
                  <a:pt x="126026" y="74831"/>
                  <a:pt x="126001" y="74831"/>
                </a:cubicBezTo>
                <a:close/>
                <a:moveTo>
                  <a:pt x="39239" y="75245"/>
                </a:moveTo>
                <a:lnTo>
                  <a:pt x="39904" y="76449"/>
                </a:lnTo>
                <a:lnTo>
                  <a:pt x="38701" y="77082"/>
                </a:lnTo>
                <a:cubicBezTo>
                  <a:pt x="38511" y="76670"/>
                  <a:pt x="38321" y="76290"/>
                  <a:pt x="38162" y="75910"/>
                </a:cubicBezTo>
                <a:lnTo>
                  <a:pt x="39239" y="75245"/>
                </a:lnTo>
                <a:close/>
                <a:moveTo>
                  <a:pt x="266845" y="75340"/>
                </a:moveTo>
                <a:lnTo>
                  <a:pt x="267415" y="76449"/>
                </a:lnTo>
                <a:lnTo>
                  <a:pt x="266306" y="77082"/>
                </a:lnTo>
                <a:lnTo>
                  <a:pt x="265641" y="75910"/>
                </a:lnTo>
                <a:lnTo>
                  <a:pt x="266845" y="75340"/>
                </a:lnTo>
                <a:close/>
                <a:moveTo>
                  <a:pt x="225738" y="75403"/>
                </a:moveTo>
                <a:lnTo>
                  <a:pt x="226308" y="76512"/>
                </a:lnTo>
                <a:lnTo>
                  <a:pt x="225200" y="77145"/>
                </a:lnTo>
                <a:lnTo>
                  <a:pt x="224535" y="75973"/>
                </a:lnTo>
                <a:lnTo>
                  <a:pt x="225738" y="75403"/>
                </a:lnTo>
                <a:close/>
                <a:moveTo>
                  <a:pt x="184600" y="75372"/>
                </a:moveTo>
                <a:lnTo>
                  <a:pt x="185170" y="76575"/>
                </a:lnTo>
                <a:lnTo>
                  <a:pt x="184093" y="77240"/>
                </a:lnTo>
                <a:lnTo>
                  <a:pt x="183397" y="76005"/>
                </a:lnTo>
                <a:lnTo>
                  <a:pt x="184600" y="75372"/>
                </a:lnTo>
                <a:close/>
                <a:moveTo>
                  <a:pt x="70781" y="75403"/>
                </a:moveTo>
                <a:lnTo>
                  <a:pt x="71351" y="76607"/>
                </a:lnTo>
                <a:lnTo>
                  <a:pt x="70243" y="77272"/>
                </a:lnTo>
                <a:cubicBezTo>
                  <a:pt x="70053" y="76892"/>
                  <a:pt x="69831" y="76480"/>
                  <a:pt x="69610" y="76068"/>
                </a:cubicBezTo>
                <a:lnTo>
                  <a:pt x="70781" y="75403"/>
                </a:lnTo>
                <a:close/>
                <a:moveTo>
                  <a:pt x="29675" y="75498"/>
                </a:moveTo>
                <a:lnTo>
                  <a:pt x="30277" y="76670"/>
                </a:lnTo>
                <a:lnTo>
                  <a:pt x="29168" y="77304"/>
                </a:lnTo>
                <a:lnTo>
                  <a:pt x="28503" y="76100"/>
                </a:lnTo>
                <a:lnTo>
                  <a:pt x="29675" y="75498"/>
                </a:lnTo>
                <a:close/>
                <a:moveTo>
                  <a:pt x="116511" y="74928"/>
                </a:moveTo>
                <a:cubicBezTo>
                  <a:pt x="115815" y="74928"/>
                  <a:pt x="115276" y="75435"/>
                  <a:pt x="115245" y="76100"/>
                </a:cubicBezTo>
                <a:cubicBezTo>
                  <a:pt x="115245" y="76797"/>
                  <a:pt x="115783" y="77335"/>
                  <a:pt x="116448" y="77335"/>
                </a:cubicBezTo>
                <a:cubicBezTo>
                  <a:pt x="117145" y="77335"/>
                  <a:pt x="117683" y="76765"/>
                  <a:pt x="117652" y="76100"/>
                </a:cubicBezTo>
                <a:cubicBezTo>
                  <a:pt x="117652" y="75467"/>
                  <a:pt x="117145" y="74960"/>
                  <a:pt x="116511" y="74928"/>
                </a:cubicBezTo>
                <a:close/>
                <a:moveTo>
                  <a:pt x="61281" y="75625"/>
                </a:moveTo>
                <a:cubicBezTo>
                  <a:pt x="61439" y="75973"/>
                  <a:pt x="61629" y="76417"/>
                  <a:pt x="61819" y="76797"/>
                </a:cubicBezTo>
                <a:lnTo>
                  <a:pt x="60711" y="77367"/>
                </a:lnTo>
                <a:lnTo>
                  <a:pt x="60077" y="76259"/>
                </a:lnTo>
                <a:lnTo>
                  <a:pt x="61281" y="75625"/>
                </a:lnTo>
                <a:close/>
                <a:moveTo>
                  <a:pt x="157586" y="74738"/>
                </a:moveTo>
                <a:cubicBezTo>
                  <a:pt x="156858" y="74770"/>
                  <a:pt x="156288" y="75340"/>
                  <a:pt x="156256" y="76068"/>
                </a:cubicBezTo>
                <a:cubicBezTo>
                  <a:pt x="156256" y="76765"/>
                  <a:pt x="156858" y="77367"/>
                  <a:pt x="157586" y="77367"/>
                </a:cubicBezTo>
                <a:cubicBezTo>
                  <a:pt x="158283" y="77367"/>
                  <a:pt x="158885" y="76797"/>
                  <a:pt x="158885" y="76068"/>
                </a:cubicBezTo>
                <a:cubicBezTo>
                  <a:pt x="158885" y="75340"/>
                  <a:pt x="158315" y="74770"/>
                  <a:pt x="157586" y="74738"/>
                </a:cubicBezTo>
                <a:close/>
                <a:moveTo>
                  <a:pt x="257281" y="75530"/>
                </a:moveTo>
                <a:cubicBezTo>
                  <a:pt x="257471" y="75942"/>
                  <a:pt x="257692" y="76322"/>
                  <a:pt x="257914" y="76734"/>
                </a:cubicBezTo>
                <a:lnTo>
                  <a:pt x="256742" y="77367"/>
                </a:lnTo>
                <a:lnTo>
                  <a:pt x="256172" y="76163"/>
                </a:lnTo>
                <a:lnTo>
                  <a:pt x="257281" y="75530"/>
                </a:lnTo>
                <a:close/>
                <a:moveTo>
                  <a:pt x="20143" y="75688"/>
                </a:moveTo>
                <a:lnTo>
                  <a:pt x="20713" y="76892"/>
                </a:lnTo>
                <a:lnTo>
                  <a:pt x="19604" y="77430"/>
                </a:lnTo>
                <a:lnTo>
                  <a:pt x="18971" y="76322"/>
                </a:lnTo>
                <a:lnTo>
                  <a:pt x="20143" y="75688"/>
                </a:lnTo>
                <a:close/>
                <a:moveTo>
                  <a:pt x="175226" y="75023"/>
                </a:moveTo>
                <a:lnTo>
                  <a:pt x="175226" y="75023"/>
                </a:lnTo>
                <a:cubicBezTo>
                  <a:pt x="175194" y="75720"/>
                  <a:pt x="175226" y="76385"/>
                  <a:pt x="175859" y="76860"/>
                </a:cubicBezTo>
                <a:lnTo>
                  <a:pt x="174561" y="77462"/>
                </a:lnTo>
                <a:cubicBezTo>
                  <a:pt x="174339" y="77050"/>
                  <a:pt x="174086" y="76639"/>
                  <a:pt x="173833" y="76195"/>
                </a:cubicBezTo>
                <a:cubicBezTo>
                  <a:pt x="174498" y="76132"/>
                  <a:pt x="175036" y="75657"/>
                  <a:pt x="175226" y="75023"/>
                </a:cubicBezTo>
                <a:close/>
                <a:moveTo>
                  <a:pt x="216174" y="75625"/>
                </a:moveTo>
                <a:lnTo>
                  <a:pt x="216807" y="76797"/>
                </a:lnTo>
                <a:lnTo>
                  <a:pt x="215636" y="77462"/>
                </a:lnTo>
                <a:lnTo>
                  <a:pt x="215066" y="76259"/>
                </a:lnTo>
                <a:lnTo>
                  <a:pt x="216174" y="75625"/>
                </a:lnTo>
                <a:close/>
                <a:moveTo>
                  <a:pt x="247716" y="75783"/>
                </a:moveTo>
                <a:lnTo>
                  <a:pt x="248318" y="76955"/>
                </a:lnTo>
                <a:lnTo>
                  <a:pt x="247210" y="77494"/>
                </a:lnTo>
                <a:lnTo>
                  <a:pt x="246545" y="76385"/>
                </a:lnTo>
                <a:lnTo>
                  <a:pt x="247716" y="75783"/>
                </a:lnTo>
                <a:close/>
                <a:moveTo>
                  <a:pt x="148027" y="75054"/>
                </a:moveTo>
                <a:cubicBezTo>
                  <a:pt x="147359" y="75054"/>
                  <a:pt x="146850" y="75580"/>
                  <a:pt x="146819" y="76227"/>
                </a:cubicBezTo>
                <a:cubicBezTo>
                  <a:pt x="146787" y="76924"/>
                  <a:pt x="147325" y="77494"/>
                  <a:pt x="148022" y="77494"/>
                </a:cubicBezTo>
                <a:cubicBezTo>
                  <a:pt x="148041" y="77494"/>
                  <a:pt x="148059" y="77495"/>
                  <a:pt x="148078" y="77495"/>
                </a:cubicBezTo>
                <a:cubicBezTo>
                  <a:pt x="148719" y="77495"/>
                  <a:pt x="149257" y="76967"/>
                  <a:pt x="149257" y="76290"/>
                </a:cubicBezTo>
                <a:cubicBezTo>
                  <a:pt x="149257" y="75625"/>
                  <a:pt x="148751" y="75087"/>
                  <a:pt x="148086" y="75055"/>
                </a:cubicBezTo>
                <a:cubicBezTo>
                  <a:pt x="148066" y="75054"/>
                  <a:pt x="148047" y="75054"/>
                  <a:pt x="148027" y="75054"/>
                </a:cubicBezTo>
                <a:close/>
                <a:moveTo>
                  <a:pt x="206610" y="75847"/>
                </a:moveTo>
                <a:lnTo>
                  <a:pt x="207180" y="77019"/>
                </a:lnTo>
                <a:lnTo>
                  <a:pt x="206072" y="77620"/>
                </a:lnTo>
                <a:lnTo>
                  <a:pt x="205438" y="76512"/>
                </a:lnTo>
                <a:lnTo>
                  <a:pt x="206610" y="75847"/>
                </a:lnTo>
                <a:close/>
                <a:moveTo>
                  <a:pt x="51685" y="75910"/>
                </a:moveTo>
                <a:lnTo>
                  <a:pt x="52350" y="77082"/>
                </a:lnTo>
                <a:lnTo>
                  <a:pt x="51178" y="77652"/>
                </a:lnTo>
                <a:lnTo>
                  <a:pt x="50608" y="76544"/>
                </a:lnTo>
                <a:lnTo>
                  <a:pt x="51685" y="75910"/>
                </a:lnTo>
                <a:close/>
                <a:moveTo>
                  <a:pt x="279291" y="75910"/>
                </a:moveTo>
                <a:cubicBezTo>
                  <a:pt x="279449" y="76259"/>
                  <a:pt x="279639" y="76702"/>
                  <a:pt x="279861" y="77082"/>
                </a:cubicBezTo>
                <a:lnTo>
                  <a:pt x="278752" y="77652"/>
                </a:lnTo>
                <a:cubicBezTo>
                  <a:pt x="278530" y="77304"/>
                  <a:pt x="278309" y="76892"/>
                  <a:pt x="278087" y="76544"/>
                </a:cubicBezTo>
                <a:lnTo>
                  <a:pt x="279291" y="75910"/>
                </a:lnTo>
                <a:close/>
                <a:moveTo>
                  <a:pt x="106806" y="75019"/>
                </a:moveTo>
                <a:cubicBezTo>
                  <a:pt x="106096" y="75019"/>
                  <a:pt x="105522" y="75599"/>
                  <a:pt x="105522" y="76322"/>
                </a:cubicBezTo>
                <a:cubicBezTo>
                  <a:pt x="105491" y="77050"/>
                  <a:pt x="106061" y="77652"/>
                  <a:pt x="106789" y="77684"/>
                </a:cubicBezTo>
                <a:cubicBezTo>
                  <a:pt x="106807" y="77684"/>
                  <a:pt x="106826" y="77685"/>
                  <a:pt x="106844" y="77685"/>
                </a:cubicBezTo>
                <a:cubicBezTo>
                  <a:pt x="107549" y="77685"/>
                  <a:pt x="108152" y="77095"/>
                  <a:pt x="108183" y="76385"/>
                </a:cubicBezTo>
                <a:cubicBezTo>
                  <a:pt x="108183" y="75657"/>
                  <a:pt x="107644" y="75055"/>
                  <a:pt x="106916" y="75023"/>
                </a:cubicBezTo>
                <a:cubicBezTo>
                  <a:pt x="106879" y="75020"/>
                  <a:pt x="106842" y="75019"/>
                  <a:pt x="106806" y="75019"/>
                </a:cubicBezTo>
                <a:close/>
                <a:moveTo>
                  <a:pt x="10578" y="75973"/>
                </a:moveTo>
                <a:lnTo>
                  <a:pt x="11244" y="77145"/>
                </a:lnTo>
                <a:lnTo>
                  <a:pt x="10040" y="77715"/>
                </a:lnTo>
                <a:lnTo>
                  <a:pt x="9470" y="76607"/>
                </a:lnTo>
                <a:lnTo>
                  <a:pt x="10578" y="75973"/>
                </a:lnTo>
                <a:close/>
                <a:moveTo>
                  <a:pt x="238184" y="75973"/>
                </a:moveTo>
                <a:cubicBezTo>
                  <a:pt x="238342" y="76322"/>
                  <a:pt x="238564" y="76734"/>
                  <a:pt x="238754" y="77145"/>
                </a:cubicBezTo>
                <a:lnTo>
                  <a:pt x="237646" y="77715"/>
                </a:lnTo>
                <a:cubicBezTo>
                  <a:pt x="237424" y="77367"/>
                  <a:pt x="237234" y="77019"/>
                  <a:pt x="236981" y="76607"/>
                </a:cubicBezTo>
                <a:lnTo>
                  <a:pt x="238184" y="75973"/>
                </a:lnTo>
                <a:close/>
                <a:moveTo>
                  <a:pt x="138458" y="75372"/>
                </a:moveTo>
                <a:cubicBezTo>
                  <a:pt x="137793" y="75372"/>
                  <a:pt x="137223" y="75910"/>
                  <a:pt x="137223" y="76575"/>
                </a:cubicBezTo>
                <a:cubicBezTo>
                  <a:pt x="137223" y="77240"/>
                  <a:pt x="137761" y="77747"/>
                  <a:pt x="138395" y="77747"/>
                </a:cubicBezTo>
                <a:cubicBezTo>
                  <a:pt x="139060" y="77747"/>
                  <a:pt x="139567" y="77240"/>
                  <a:pt x="139598" y="76607"/>
                </a:cubicBezTo>
                <a:cubicBezTo>
                  <a:pt x="139630" y="75942"/>
                  <a:pt x="139123" y="75403"/>
                  <a:pt x="138458" y="75372"/>
                </a:cubicBezTo>
                <a:close/>
                <a:moveTo>
                  <a:pt x="83291" y="75973"/>
                </a:moveTo>
                <a:cubicBezTo>
                  <a:pt x="83449" y="76354"/>
                  <a:pt x="83639" y="76797"/>
                  <a:pt x="83829" y="77240"/>
                </a:cubicBezTo>
                <a:lnTo>
                  <a:pt x="82721" y="77779"/>
                </a:lnTo>
                <a:lnTo>
                  <a:pt x="82024" y="76670"/>
                </a:lnTo>
                <a:lnTo>
                  <a:pt x="83291" y="75973"/>
                </a:lnTo>
                <a:close/>
                <a:moveTo>
                  <a:pt x="197078" y="76037"/>
                </a:moveTo>
                <a:cubicBezTo>
                  <a:pt x="197236" y="76417"/>
                  <a:pt x="197458" y="76829"/>
                  <a:pt x="197648" y="77209"/>
                </a:cubicBezTo>
                <a:lnTo>
                  <a:pt x="196539" y="77810"/>
                </a:lnTo>
                <a:lnTo>
                  <a:pt x="195874" y="76702"/>
                </a:lnTo>
                <a:cubicBezTo>
                  <a:pt x="196254" y="76480"/>
                  <a:pt x="196666" y="76259"/>
                  <a:pt x="197078" y="76037"/>
                </a:cubicBezTo>
                <a:close/>
                <a:moveTo>
                  <a:pt x="42153" y="76100"/>
                </a:moveTo>
                <a:lnTo>
                  <a:pt x="42723" y="77304"/>
                </a:lnTo>
                <a:cubicBezTo>
                  <a:pt x="42374" y="77494"/>
                  <a:pt x="41994" y="77684"/>
                  <a:pt x="41582" y="77874"/>
                </a:cubicBezTo>
                <a:lnTo>
                  <a:pt x="40981" y="76765"/>
                </a:lnTo>
                <a:lnTo>
                  <a:pt x="42153" y="76100"/>
                </a:lnTo>
                <a:close/>
                <a:moveTo>
                  <a:pt x="269758" y="76195"/>
                </a:moveTo>
                <a:lnTo>
                  <a:pt x="270392" y="77367"/>
                </a:lnTo>
                <a:lnTo>
                  <a:pt x="269220" y="77937"/>
                </a:lnTo>
                <a:lnTo>
                  <a:pt x="268650" y="76829"/>
                </a:lnTo>
                <a:lnTo>
                  <a:pt x="269758" y="76195"/>
                </a:lnTo>
                <a:close/>
                <a:moveTo>
                  <a:pt x="73727" y="76322"/>
                </a:moveTo>
                <a:cubicBezTo>
                  <a:pt x="73917" y="76670"/>
                  <a:pt x="74107" y="77050"/>
                  <a:pt x="74297" y="77430"/>
                </a:cubicBezTo>
                <a:lnTo>
                  <a:pt x="73188" y="78000"/>
                </a:lnTo>
                <a:lnTo>
                  <a:pt x="72586" y="76955"/>
                </a:lnTo>
                <a:lnTo>
                  <a:pt x="73727" y="76322"/>
                </a:lnTo>
                <a:close/>
                <a:moveTo>
                  <a:pt x="228620" y="76227"/>
                </a:moveTo>
                <a:cubicBezTo>
                  <a:pt x="228810" y="76607"/>
                  <a:pt x="229032" y="77019"/>
                  <a:pt x="229285" y="77430"/>
                </a:cubicBezTo>
                <a:lnTo>
                  <a:pt x="228082" y="78000"/>
                </a:lnTo>
                <a:lnTo>
                  <a:pt x="227512" y="76892"/>
                </a:lnTo>
                <a:lnTo>
                  <a:pt x="228620" y="76227"/>
                </a:lnTo>
                <a:close/>
                <a:moveTo>
                  <a:pt x="128862" y="75562"/>
                </a:moveTo>
                <a:cubicBezTo>
                  <a:pt x="128197" y="75562"/>
                  <a:pt x="127659" y="76132"/>
                  <a:pt x="127659" y="76797"/>
                </a:cubicBezTo>
                <a:cubicBezTo>
                  <a:pt x="127691" y="77430"/>
                  <a:pt x="128197" y="77969"/>
                  <a:pt x="128862" y="78000"/>
                </a:cubicBezTo>
                <a:cubicBezTo>
                  <a:pt x="128881" y="78001"/>
                  <a:pt x="128900" y="78002"/>
                  <a:pt x="128918" y="78002"/>
                </a:cubicBezTo>
                <a:cubicBezTo>
                  <a:pt x="129559" y="78002"/>
                  <a:pt x="130098" y="77475"/>
                  <a:pt x="130098" y="76829"/>
                </a:cubicBezTo>
                <a:cubicBezTo>
                  <a:pt x="130129" y="76132"/>
                  <a:pt x="129559" y="75562"/>
                  <a:pt x="128862" y="75562"/>
                </a:cubicBezTo>
                <a:close/>
                <a:moveTo>
                  <a:pt x="187514" y="76322"/>
                </a:moveTo>
                <a:lnTo>
                  <a:pt x="188179" y="77525"/>
                </a:lnTo>
                <a:lnTo>
                  <a:pt x="186975" y="78064"/>
                </a:lnTo>
                <a:lnTo>
                  <a:pt x="186405" y="76955"/>
                </a:lnTo>
                <a:lnTo>
                  <a:pt x="187514" y="76322"/>
                </a:lnTo>
                <a:close/>
                <a:moveTo>
                  <a:pt x="32525" y="76449"/>
                </a:moveTo>
                <a:lnTo>
                  <a:pt x="33127" y="77525"/>
                </a:lnTo>
                <a:lnTo>
                  <a:pt x="32050" y="78095"/>
                </a:lnTo>
                <a:cubicBezTo>
                  <a:pt x="31860" y="77747"/>
                  <a:pt x="31670" y="77399"/>
                  <a:pt x="31480" y="77019"/>
                </a:cubicBezTo>
                <a:lnTo>
                  <a:pt x="32525" y="76449"/>
                </a:lnTo>
                <a:close/>
                <a:moveTo>
                  <a:pt x="260194" y="76385"/>
                </a:moveTo>
                <a:lnTo>
                  <a:pt x="260764" y="77589"/>
                </a:lnTo>
                <a:cubicBezTo>
                  <a:pt x="260416" y="77779"/>
                  <a:pt x="260036" y="77969"/>
                  <a:pt x="259656" y="78159"/>
                </a:cubicBezTo>
                <a:cubicBezTo>
                  <a:pt x="259466" y="77810"/>
                  <a:pt x="259244" y="77430"/>
                  <a:pt x="259022" y="77050"/>
                </a:cubicBezTo>
                <a:lnTo>
                  <a:pt x="260194" y="76385"/>
                </a:lnTo>
                <a:close/>
                <a:moveTo>
                  <a:pt x="219088" y="76480"/>
                </a:moveTo>
                <a:lnTo>
                  <a:pt x="219689" y="77652"/>
                </a:lnTo>
                <a:lnTo>
                  <a:pt x="218549" y="78222"/>
                </a:lnTo>
                <a:lnTo>
                  <a:pt x="217884" y="77114"/>
                </a:lnTo>
                <a:lnTo>
                  <a:pt x="219088" y="76480"/>
                </a:lnTo>
                <a:close/>
                <a:moveTo>
                  <a:pt x="119357" y="75719"/>
                </a:moveTo>
                <a:cubicBezTo>
                  <a:pt x="119337" y="75719"/>
                  <a:pt x="119318" y="75719"/>
                  <a:pt x="119298" y="75720"/>
                </a:cubicBezTo>
                <a:cubicBezTo>
                  <a:pt x="118570" y="75720"/>
                  <a:pt x="118000" y="76322"/>
                  <a:pt x="118032" y="77050"/>
                </a:cubicBezTo>
                <a:cubicBezTo>
                  <a:pt x="118063" y="77747"/>
                  <a:pt x="118633" y="78285"/>
                  <a:pt x="119330" y="78285"/>
                </a:cubicBezTo>
                <a:cubicBezTo>
                  <a:pt x="120058" y="78254"/>
                  <a:pt x="120628" y="77652"/>
                  <a:pt x="120597" y="76924"/>
                </a:cubicBezTo>
                <a:cubicBezTo>
                  <a:pt x="120566" y="76246"/>
                  <a:pt x="120027" y="75719"/>
                  <a:pt x="119357" y="75719"/>
                </a:cubicBezTo>
                <a:close/>
                <a:moveTo>
                  <a:pt x="64131" y="76607"/>
                </a:moveTo>
                <a:lnTo>
                  <a:pt x="64733" y="77715"/>
                </a:lnTo>
                <a:lnTo>
                  <a:pt x="63561" y="78380"/>
                </a:lnTo>
                <a:cubicBezTo>
                  <a:pt x="63402" y="78032"/>
                  <a:pt x="63212" y="77620"/>
                  <a:pt x="63022" y="77209"/>
                </a:cubicBezTo>
                <a:lnTo>
                  <a:pt x="64131" y="76607"/>
                </a:lnTo>
                <a:close/>
                <a:moveTo>
                  <a:pt x="177949" y="76575"/>
                </a:moveTo>
                <a:lnTo>
                  <a:pt x="178488" y="77715"/>
                </a:lnTo>
                <a:lnTo>
                  <a:pt x="177379" y="78380"/>
                </a:lnTo>
                <a:lnTo>
                  <a:pt x="176683" y="77145"/>
                </a:lnTo>
                <a:cubicBezTo>
                  <a:pt x="177063" y="76955"/>
                  <a:pt x="177506" y="76797"/>
                  <a:pt x="177949" y="76575"/>
                </a:cubicBezTo>
                <a:close/>
                <a:moveTo>
                  <a:pt x="22993" y="76670"/>
                </a:moveTo>
                <a:lnTo>
                  <a:pt x="23658" y="77779"/>
                </a:lnTo>
                <a:lnTo>
                  <a:pt x="22454" y="78444"/>
                </a:lnTo>
                <a:lnTo>
                  <a:pt x="21884" y="77240"/>
                </a:lnTo>
                <a:lnTo>
                  <a:pt x="22993" y="76670"/>
                </a:lnTo>
                <a:close/>
                <a:moveTo>
                  <a:pt x="250598" y="76734"/>
                </a:moveTo>
                <a:lnTo>
                  <a:pt x="251232" y="77842"/>
                </a:lnTo>
                <a:lnTo>
                  <a:pt x="250060" y="78475"/>
                </a:lnTo>
                <a:cubicBezTo>
                  <a:pt x="249870" y="78127"/>
                  <a:pt x="249680" y="77684"/>
                  <a:pt x="249490" y="77304"/>
                </a:cubicBezTo>
                <a:lnTo>
                  <a:pt x="250598" y="76734"/>
                </a:lnTo>
                <a:close/>
                <a:moveTo>
                  <a:pt x="54567" y="76829"/>
                </a:moveTo>
                <a:lnTo>
                  <a:pt x="55169" y="77937"/>
                </a:lnTo>
                <a:lnTo>
                  <a:pt x="54028" y="78570"/>
                </a:lnTo>
                <a:lnTo>
                  <a:pt x="53395" y="77399"/>
                </a:lnTo>
                <a:lnTo>
                  <a:pt x="54567" y="76829"/>
                </a:lnTo>
                <a:close/>
                <a:moveTo>
                  <a:pt x="209460" y="76829"/>
                </a:moveTo>
                <a:lnTo>
                  <a:pt x="210125" y="77937"/>
                </a:lnTo>
                <a:lnTo>
                  <a:pt x="208922" y="78602"/>
                </a:lnTo>
                <a:lnTo>
                  <a:pt x="208352" y="77399"/>
                </a:lnTo>
                <a:lnTo>
                  <a:pt x="209460" y="76829"/>
                </a:lnTo>
                <a:close/>
                <a:moveTo>
                  <a:pt x="168417" y="76670"/>
                </a:moveTo>
                <a:lnTo>
                  <a:pt x="169019" y="78000"/>
                </a:lnTo>
                <a:lnTo>
                  <a:pt x="167847" y="78634"/>
                </a:lnTo>
                <a:lnTo>
                  <a:pt x="167150" y="77367"/>
                </a:lnTo>
                <a:lnTo>
                  <a:pt x="168417" y="76670"/>
                </a:lnTo>
                <a:close/>
                <a:moveTo>
                  <a:pt x="282172" y="76860"/>
                </a:moveTo>
                <a:lnTo>
                  <a:pt x="282806" y="78000"/>
                </a:lnTo>
                <a:lnTo>
                  <a:pt x="281602" y="78634"/>
                </a:lnTo>
                <a:lnTo>
                  <a:pt x="281064" y="77462"/>
                </a:lnTo>
                <a:lnTo>
                  <a:pt x="282172" y="76860"/>
                </a:lnTo>
                <a:close/>
                <a:moveTo>
                  <a:pt x="13460" y="76892"/>
                </a:moveTo>
                <a:lnTo>
                  <a:pt x="14030" y="78000"/>
                </a:lnTo>
                <a:lnTo>
                  <a:pt x="12922" y="78665"/>
                </a:lnTo>
                <a:lnTo>
                  <a:pt x="12257" y="77462"/>
                </a:lnTo>
                <a:lnTo>
                  <a:pt x="13460" y="76892"/>
                </a:lnTo>
                <a:close/>
                <a:moveTo>
                  <a:pt x="141285" y="76131"/>
                </a:moveTo>
                <a:cubicBezTo>
                  <a:pt x="140583" y="76131"/>
                  <a:pt x="140041" y="76719"/>
                  <a:pt x="140010" y="77399"/>
                </a:cubicBezTo>
                <a:cubicBezTo>
                  <a:pt x="140042" y="78127"/>
                  <a:pt x="140612" y="78729"/>
                  <a:pt x="141340" y="78729"/>
                </a:cubicBezTo>
                <a:cubicBezTo>
                  <a:pt x="142037" y="78729"/>
                  <a:pt x="142638" y="78159"/>
                  <a:pt x="142638" y="77430"/>
                </a:cubicBezTo>
                <a:cubicBezTo>
                  <a:pt x="142638" y="76720"/>
                  <a:pt x="142097" y="76131"/>
                  <a:pt x="141395" y="76131"/>
                </a:cubicBezTo>
                <a:cubicBezTo>
                  <a:pt x="141377" y="76131"/>
                  <a:pt x="141358" y="76131"/>
                  <a:pt x="141340" y="76132"/>
                </a:cubicBezTo>
                <a:cubicBezTo>
                  <a:pt x="141322" y="76131"/>
                  <a:pt x="141303" y="76131"/>
                  <a:pt x="141285" y="76131"/>
                </a:cubicBezTo>
                <a:close/>
                <a:moveTo>
                  <a:pt x="241034" y="76987"/>
                </a:moveTo>
                <a:lnTo>
                  <a:pt x="241699" y="78095"/>
                </a:lnTo>
                <a:lnTo>
                  <a:pt x="240496" y="78729"/>
                </a:lnTo>
                <a:cubicBezTo>
                  <a:pt x="240306" y="78349"/>
                  <a:pt x="240116" y="77937"/>
                  <a:pt x="239926" y="77557"/>
                </a:cubicBezTo>
                <a:lnTo>
                  <a:pt x="241034" y="76987"/>
                </a:lnTo>
                <a:close/>
                <a:moveTo>
                  <a:pt x="86141" y="76987"/>
                </a:moveTo>
                <a:lnTo>
                  <a:pt x="86774" y="78159"/>
                </a:lnTo>
                <a:lnTo>
                  <a:pt x="85602" y="78792"/>
                </a:lnTo>
                <a:lnTo>
                  <a:pt x="85001" y="77589"/>
                </a:lnTo>
                <a:lnTo>
                  <a:pt x="86141" y="76987"/>
                </a:lnTo>
                <a:close/>
                <a:moveTo>
                  <a:pt x="199928" y="77019"/>
                </a:moveTo>
                <a:lnTo>
                  <a:pt x="200561" y="78095"/>
                </a:lnTo>
                <a:lnTo>
                  <a:pt x="199389" y="78792"/>
                </a:lnTo>
                <a:lnTo>
                  <a:pt x="198819" y="77589"/>
                </a:lnTo>
                <a:lnTo>
                  <a:pt x="199928" y="77019"/>
                </a:lnTo>
                <a:close/>
                <a:moveTo>
                  <a:pt x="45003" y="77082"/>
                </a:moveTo>
                <a:lnTo>
                  <a:pt x="45636" y="78222"/>
                </a:lnTo>
                <a:lnTo>
                  <a:pt x="44464" y="78855"/>
                </a:lnTo>
                <a:cubicBezTo>
                  <a:pt x="44306" y="78475"/>
                  <a:pt x="44116" y="78095"/>
                  <a:pt x="43894" y="77684"/>
                </a:cubicBezTo>
                <a:lnTo>
                  <a:pt x="45003" y="77082"/>
                </a:lnTo>
                <a:close/>
                <a:moveTo>
                  <a:pt x="272608" y="77114"/>
                </a:moveTo>
                <a:lnTo>
                  <a:pt x="273178" y="78222"/>
                </a:lnTo>
                <a:lnTo>
                  <a:pt x="272070" y="78855"/>
                </a:lnTo>
                <a:lnTo>
                  <a:pt x="271405" y="77684"/>
                </a:lnTo>
                <a:lnTo>
                  <a:pt x="272608" y="77114"/>
                </a:lnTo>
                <a:close/>
                <a:moveTo>
                  <a:pt x="131802" y="76321"/>
                </a:moveTo>
                <a:cubicBezTo>
                  <a:pt x="131783" y="76321"/>
                  <a:pt x="131764" y="76321"/>
                  <a:pt x="131744" y="76322"/>
                </a:cubicBezTo>
                <a:cubicBezTo>
                  <a:pt x="131016" y="76354"/>
                  <a:pt x="130478" y="76955"/>
                  <a:pt x="130478" y="77652"/>
                </a:cubicBezTo>
                <a:cubicBezTo>
                  <a:pt x="130478" y="78361"/>
                  <a:pt x="131048" y="78920"/>
                  <a:pt x="131750" y="78920"/>
                </a:cubicBezTo>
                <a:cubicBezTo>
                  <a:pt x="131769" y="78920"/>
                  <a:pt x="131788" y="78920"/>
                  <a:pt x="131808" y="78919"/>
                </a:cubicBezTo>
                <a:cubicBezTo>
                  <a:pt x="132536" y="78919"/>
                  <a:pt x="133106" y="78317"/>
                  <a:pt x="133074" y="77589"/>
                </a:cubicBezTo>
                <a:cubicBezTo>
                  <a:pt x="133074" y="76880"/>
                  <a:pt x="132504" y="76321"/>
                  <a:pt x="131802" y="76321"/>
                </a:cubicBezTo>
                <a:close/>
                <a:moveTo>
                  <a:pt x="3896" y="77209"/>
                </a:moveTo>
                <a:lnTo>
                  <a:pt x="4561" y="78285"/>
                </a:lnTo>
                <a:lnTo>
                  <a:pt x="3358" y="78950"/>
                </a:lnTo>
                <a:lnTo>
                  <a:pt x="2820" y="77747"/>
                </a:lnTo>
                <a:lnTo>
                  <a:pt x="3896" y="77209"/>
                </a:lnTo>
                <a:close/>
                <a:moveTo>
                  <a:pt x="231502" y="77177"/>
                </a:moveTo>
                <a:lnTo>
                  <a:pt x="232072" y="78317"/>
                </a:lnTo>
                <a:lnTo>
                  <a:pt x="230964" y="78950"/>
                </a:lnTo>
                <a:lnTo>
                  <a:pt x="230298" y="77747"/>
                </a:lnTo>
                <a:lnTo>
                  <a:pt x="231502" y="77177"/>
                </a:lnTo>
                <a:close/>
                <a:moveTo>
                  <a:pt x="76577" y="77240"/>
                </a:moveTo>
                <a:lnTo>
                  <a:pt x="77242" y="78349"/>
                </a:lnTo>
                <a:lnTo>
                  <a:pt x="76038" y="78982"/>
                </a:lnTo>
                <a:lnTo>
                  <a:pt x="75437" y="77810"/>
                </a:lnTo>
                <a:lnTo>
                  <a:pt x="76577" y="77240"/>
                </a:lnTo>
                <a:close/>
                <a:moveTo>
                  <a:pt x="190395" y="77272"/>
                </a:moveTo>
                <a:cubicBezTo>
                  <a:pt x="190554" y="77620"/>
                  <a:pt x="190775" y="78032"/>
                  <a:pt x="190965" y="78380"/>
                </a:cubicBezTo>
                <a:lnTo>
                  <a:pt x="189857" y="79014"/>
                </a:lnTo>
                <a:lnTo>
                  <a:pt x="189192" y="77842"/>
                </a:lnTo>
                <a:lnTo>
                  <a:pt x="190395" y="77272"/>
                </a:lnTo>
                <a:close/>
                <a:moveTo>
                  <a:pt x="35470" y="77240"/>
                </a:moveTo>
                <a:lnTo>
                  <a:pt x="36104" y="78412"/>
                </a:lnTo>
                <a:lnTo>
                  <a:pt x="34932" y="79077"/>
                </a:lnTo>
                <a:lnTo>
                  <a:pt x="34362" y="77905"/>
                </a:lnTo>
                <a:lnTo>
                  <a:pt x="35470" y="77240"/>
                </a:lnTo>
                <a:close/>
                <a:moveTo>
                  <a:pt x="263044" y="77399"/>
                </a:moveTo>
                <a:lnTo>
                  <a:pt x="263709" y="78475"/>
                </a:lnTo>
                <a:lnTo>
                  <a:pt x="262506" y="79140"/>
                </a:lnTo>
                <a:cubicBezTo>
                  <a:pt x="262348" y="78792"/>
                  <a:pt x="262158" y="78380"/>
                  <a:pt x="261936" y="77969"/>
                </a:cubicBezTo>
                <a:lnTo>
                  <a:pt x="263044" y="77399"/>
                </a:lnTo>
                <a:close/>
                <a:moveTo>
                  <a:pt x="221938" y="77462"/>
                </a:moveTo>
                <a:lnTo>
                  <a:pt x="222603" y="78570"/>
                </a:lnTo>
                <a:lnTo>
                  <a:pt x="221399" y="79204"/>
                </a:lnTo>
                <a:lnTo>
                  <a:pt x="220829" y="78032"/>
                </a:lnTo>
                <a:lnTo>
                  <a:pt x="221938" y="77462"/>
                </a:lnTo>
                <a:close/>
                <a:moveTo>
                  <a:pt x="67044" y="77399"/>
                </a:moveTo>
                <a:lnTo>
                  <a:pt x="67583" y="78570"/>
                </a:lnTo>
                <a:lnTo>
                  <a:pt x="66506" y="79235"/>
                </a:lnTo>
                <a:lnTo>
                  <a:pt x="65841" y="78032"/>
                </a:lnTo>
                <a:lnTo>
                  <a:pt x="67044" y="77399"/>
                </a:lnTo>
                <a:close/>
                <a:moveTo>
                  <a:pt x="25906" y="77462"/>
                </a:moveTo>
                <a:lnTo>
                  <a:pt x="26476" y="78665"/>
                </a:lnTo>
                <a:lnTo>
                  <a:pt x="25400" y="79299"/>
                </a:lnTo>
                <a:lnTo>
                  <a:pt x="24735" y="78127"/>
                </a:lnTo>
                <a:lnTo>
                  <a:pt x="25906" y="77462"/>
                </a:lnTo>
                <a:close/>
                <a:moveTo>
                  <a:pt x="180800" y="77462"/>
                </a:moveTo>
                <a:lnTo>
                  <a:pt x="181465" y="78665"/>
                </a:lnTo>
                <a:lnTo>
                  <a:pt x="180293" y="79299"/>
                </a:lnTo>
                <a:lnTo>
                  <a:pt x="179723" y="78095"/>
                </a:lnTo>
                <a:lnTo>
                  <a:pt x="180800" y="77462"/>
                </a:lnTo>
                <a:close/>
                <a:moveTo>
                  <a:pt x="122243" y="76545"/>
                </a:moveTo>
                <a:cubicBezTo>
                  <a:pt x="121744" y="76545"/>
                  <a:pt x="121280" y="76819"/>
                  <a:pt x="121040" y="77272"/>
                </a:cubicBezTo>
                <a:cubicBezTo>
                  <a:pt x="120755" y="77810"/>
                  <a:pt x="120850" y="78475"/>
                  <a:pt x="121294" y="78887"/>
                </a:cubicBezTo>
                <a:cubicBezTo>
                  <a:pt x="121513" y="79044"/>
                  <a:pt x="121764" y="79201"/>
                  <a:pt x="122015" y="79327"/>
                </a:cubicBezTo>
                <a:lnTo>
                  <a:pt x="122015" y="79327"/>
                </a:lnTo>
                <a:cubicBezTo>
                  <a:pt x="122260" y="79295"/>
                  <a:pt x="122505" y="79233"/>
                  <a:pt x="122750" y="79172"/>
                </a:cubicBezTo>
                <a:cubicBezTo>
                  <a:pt x="123320" y="78950"/>
                  <a:pt x="123669" y="78380"/>
                  <a:pt x="123605" y="77779"/>
                </a:cubicBezTo>
                <a:cubicBezTo>
                  <a:pt x="123542" y="77209"/>
                  <a:pt x="123099" y="76702"/>
                  <a:pt x="122529" y="76575"/>
                </a:cubicBezTo>
                <a:cubicBezTo>
                  <a:pt x="122433" y="76555"/>
                  <a:pt x="122338" y="76545"/>
                  <a:pt x="122243" y="76545"/>
                </a:cubicBezTo>
                <a:close/>
                <a:moveTo>
                  <a:pt x="122015" y="79327"/>
                </a:moveTo>
                <a:lnTo>
                  <a:pt x="122015" y="79327"/>
                </a:lnTo>
                <a:cubicBezTo>
                  <a:pt x="122007" y="79328"/>
                  <a:pt x="121999" y="79329"/>
                  <a:pt x="121990" y="79330"/>
                </a:cubicBezTo>
                <a:lnTo>
                  <a:pt x="122022" y="79330"/>
                </a:lnTo>
                <a:cubicBezTo>
                  <a:pt x="122020" y="79329"/>
                  <a:pt x="122018" y="79328"/>
                  <a:pt x="122015" y="79327"/>
                </a:cubicBezTo>
                <a:close/>
                <a:moveTo>
                  <a:pt x="253480" y="77525"/>
                </a:moveTo>
                <a:lnTo>
                  <a:pt x="254177" y="78697"/>
                </a:lnTo>
                <a:lnTo>
                  <a:pt x="252974" y="79362"/>
                </a:lnTo>
                <a:cubicBezTo>
                  <a:pt x="252783" y="79014"/>
                  <a:pt x="252562" y="78570"/>
                  <a:pt x="252372" y="78190"/>
                </a:cubicBezTo>
                <a:lnTo>
                  <a:pt x="253480" y="77525"/>
                </a:lnTo>
                <a:close/>
                <a:moveTo>
                  <a:pt x="57480" y="77684"/>
                </a:moveTo>
                <a:lnTo>
                  <a:pt x="58145" y="78855"/>
                </a:lnTo>
                <a:lnTo>
                  <a:pt x="56942" y="79425"/>
                </a:lnTo>
                <a:lnTo>
                  <a:pt x="56372" y="78349"/>
                </a:lnTo>
                <a:lnTo>
                  <a:pt x="57480" y="77684"/>
                </a:lnTo>
                <a:close/>
                <a:moveTo>
                  <a:pt x="98650" y="77462"/>
                </a:moveTo>
                <a:lnTo>
                  <a:pt x="99284" y="78792"/>
                </a:lnTo>
                <a:lnTo>
                  <a:pt x="98048" y="79425"/>
                </a:lnTo>
                <a:lnTo>
                  <a:pt x="97447" y="78190"/>
                </a:lnTo>
                <a:lnTo>
                  <a:pt x="98650" y="77462"/>
                </a:lnTo>
                <a:close/>
                <a:moveTo>
                  <a:pt x="212374" y="77620"/>
                </a:moveTo>
                <a:lnTo>
                  <a:pt x="213039" y="78792"/>
                </a:lnTo>
                <a:lnTo>
                  <a:pt x="211835" y="79425"/>
                </a:lnTo>
                <a:lnTo>
                  <a:pt x="211202" y="78254"/>
                </a:lnTo>
                <a:lnTo>
                  <a:pt x="212374" y="77620"/>
                </a:lnTo>
                <a:close/>
                <a:moveTo>
                  <a:pt x="16374" y="77747"/>
                </a:moveTo>
                <a:lnTo>
                  <a:pt x="17007" y="78950"/>
                </a:lnTo>
                <a:lnTo>
                  <a:pt x="15804" y="79489"/>
                </a:lnTo>
                <a:lnTo>
                  <a:pt x="15234" y="78380"/>
                </a:lnTo>
                <a:lnTo>
                  <a:pt x="16374" y="77747"/>
                </a:lnTo>
                <a:close/>
                <a:moveTo>
                  <a:pt x="171331" y="77620"/>
                </a:moveTo>
                <a:lnTo>
                  <a:pt x="171964" y="78855"/>
                </a:lnTo>
                <a:lnTo>
                  <a:pt x="170761" y="79520"/>
                </a:lnTo>
                <a:cubicBezTo>
                  <a:pt x="170539" y="79140"/>
                  <a:pt x="170317" y="78697"/>
                  <a:pt x="170064" y="78285"/>
                </a:cubicBezTo>
                <a:lnTo>
                  <a:pt x="171331" y="77620"/>
                </a:lnTo>
                <a:close/>
                <a:moveTo>
                  <a:pt x="202841" y="77810"/>
                </a:moveTo>
                <a:cubicBezTo>
                  <a:pt x="203000" y="78190"/>
                  <a:pt x="203221" y="78602"/>
                  <a:pt x="203411" y="78982"/>
                </a:cubicBezTo>
                <a:lnTo>
                  <a:pt x="202303" y="79584"/>
                </a:lnTo>
                <a:lnTo>
                  <a:pt x="201638" y="78475"/>
                </a:lnTo>
                <a:lnTo>
                  <a:pt x="202841" y="77810"/>
                </a:lnTo>
                <a:close/>
                <a:moveTo>
                  <a:pt x="243948" y="77747"/>
                </a:moveTo>
                <a:cubicBezTo>
                  <a:pt x="244138" y="78159"/>
                  <a:pt x="244328" y="78539"/>
                  <a:pt x="244518" y="78950"/>
                </a:cubicBezTo>
                <a:lnTo>
                  <a:pt x="243409" y="79584"/>
                </a:lnTo>
                <a:lnTo>
                  <a:pt x="242776" y="78412"/>
                </a:lnTo>
                <a:lnTo>
                  <a:pt x="243948" y="77747"/>
                </a:lnTo>
                <a:close/>
                <a:moveTo>
                  <a:pt x="89054" y="77810"/>
                </a:moveTo>
                <a:lnTo>
                  <a:pt x="89656" y="79014"/>
                </a:lnTo>
                <a:lnTo>
                  <a:pt x="88484" y="79615"/>
                </a:lnTo>
                <a:lnTo>
                  <a:pt x="87851" y="78475"/>
                </a:lnTo>
                <a:lnTo>
                  <a:pt x="89054" y="77810"/>
                </a:lnTo>
                <a:close/>
                <a:moveTo>
                  <a:pt x="47916" y="77905"/>
                </a:moveTo>
                <a:lnTo>
                  <a:pt x="48581" y="79077"/>
                </a:lnTo>
                <a:lnTo>
                  <a:pt x="47378" y="79647"/>
                </a:lnTo>
                <a:lnTo>
                  <a:pt x="46713" y="78539"/>
                </a:lnTo>
                <a:lnTo>
                  <a:pt x="47916" y="77905"/>
                </a:lnTo>
                <a:close/>
                <a:moveTo>
                  <a:pt x="161759" y="77434"/>
                </a:moveTo>
                <a:cubicBezTo>
                  <a:pt x="161813" y="77510"/>
                  <a:pt x="161862" y="77569"/>
                  <a:pt x="161862" y="77652"/>
                </a:cubicBezTo>
                <a:cubicBezTo>
                  <a:pt x="161862" y="78190"/>
                  <a:pt x="162052" y="78729"/>
                  <a:pt x="162463" y="79109"/>
                </a:cubicBezTo>
                <a:lnTo>
                  <a:pt x="161260" y="79679"/>
                </a:lnTo>
                <a:cubicBezTo>
                  <a:pt x="160975" y="79299"/>
                  <a:pt x="160690" y="78855"/>
                  <a:pt x="160405" y="78412"/>
                </a:cubicBezTo>
                <a:cubicBezTo>
                  <a:pt x="160966" y="78350"/>
                  <a:pt x="161589" y="78195"/>
                  <a:pt x="161759" y="77434"/>
                </a:cubicBezTo>
                <a:close/>
                <a:moveTo>
                  <a:pt x="6810" y="77937"/>
                </a:moveTo>
                <a:lnTo>
                  <a:pt x="7443" y="79140"/>
                </a:lnTo>
                <a:lnTo>
                  <a:pt x="6271" y="79742"/>
                </a:lnTo>
                <a:lnTo>
                  <a:pt x="5638" y="78634"/>
                </a:lnTo>
                <a:lnTo>
                  <a:pt x="6810" y="77937"/>
                </a:lnTo>
                <a:close/>
                <a:moveTo>
                  <a:pt x="275522" y="78000"/>
                </a:moveTo>
                <a:lnTo>
                  <a:pt x="276187" y="79172"/>
                </a:lnTo>
                <a:lnTo>
                  <a:pt x="274984" y="79742"/>
                </a:lnTo>
                <a:lnTo>
                  <a:pt x="274413" y="78634"/>
                </a:lnTo>
                <a:lnTo>
                  <a:pt x="275522" y="78000"/>
                </a:lnTo>
                <a:close/>
                <a:moveTo>
                  <a:pt x="234415" y="78032"/>
                </a:moveTo>
                <a:cubicBezTo>
                  <a:pt x="234605" y="78412"/>
                  <a:pt x="234827" y="78824"/>
                  <a:pt x="235049" y="79204"/>
                </a:cubicBezTo>
                <a:lnTo>
                  <a:pt x="233877" y="79774"/>
                </a:lnTo>
                <a:lnTo>
                  <a:pt x="233275" y="78665"/>
                </a:lnTo>
                <a:lnTo>
                  <a:pt x="234415" y="78032"/>
                </a:lnTo>
                <a:close/>
                <a:moveTo>
                  <a:pt x="144231" y="76865"/>
                </a:moveTo>
                <a:cubicBezTo>
                  <a:pt x="143773" y="76865"/>
                  <a:pt x="143310" y="77084"/>
                  <a:pt x="143019" y="77589"/>
                </a:cubicBezTo>
                <a:cubicBezTo>
                  <a:pt x="142670" y="78222"/>
                  <a:pt x="142860" y="79014"/>
                  <a:pt x="143462" y="79425"/>
                </a:cubicBezTo>
                <a:cubicBezTo>
                  <a:pt x="143680" y="79550"/>
                  <a:pt x="143898" y="79674"/>
                  <a:pt x="144116" y="79799"/>
                </a:cubicBezTo>
                <a:lnTo>
                  <a:pt x="144116" y="79799"/>
                </a:lnTo>
                <a:lnTo>
                  <a:pt x="144697" y="79615"/>
                </a:lnTo>
                <a:cubicBezTo>
                  <a:pt x="145140" y="79457"/>
                  <a:pt x="145489" y="79077"/>
                  <a:pt x="145615" y="78634"/>
                </a:cubicBezTo>
                <a:cubicBezTo>
                  <a:pt x="145881" y="77591"/>
                  <a:pt x="145064" y="76865"/>
                  <a:pt x="144231" y="76865"/>
                </a:cubicBezTo>
                <a:close/>
                <a:moveTo>
                  <a:pt x="79490" y="78032"/>
                </a:moveTo>
                <a:cubicBezTo>
                  <a:pt x="79680" y="78412"/>
                  <a:pt x="79870" y="78824"/>
                  <a:pt x="80060" y="79235"/>
                </a:cubicBezTo>
                <a:lnTo>
                  <a:pt x="78984" y="79805"/>
                </a:lnTo>
                <a:lnTo>
                  <a:pt x="78319" y="78697"/>
                </a:lnTo>
                <a:cubicBezTo>
                  <a:pt x="78699" y="78475"/>
                  <a:pt x="79110" y="78254"/>
                  <a:pt x="79490" y="78032"/>
                </a:cubicBezTo>
                <a:close/>
                <a:moveTo>
                  <a:pt x="144116" y="79799"/>
                </a:moveTo>
                <a:lnTo>
                  <a:pt x="144095" y="79805"/>
                </a:lnTo>
                <a:lnTo>
                  <a:pt x="144127" y="79805"/>
                </a:lnTo>
                <a:cubicBezTo>
                  <a:pt x="144123" y="79803"/>
                  <a:pt x="144119" y="79801"/>
                  <a:pt x="144116" y="79799"/>
                </a:cubicBezTo>
                <a:close/>
                <a:moveTo>
                  <a:pt x="193277" y="78095"/>
                </a:moveTo>
                <a:lnTo>
                  <a:pt x="193942" y="79299"/>
                </a:lnTo>
                <a:lnTo>
                  <a:pt x="192739" y="79837"/>
                </a:lnTo>
                <a:lnTo>
                  <a:pt x="192201" y="78729"/>
                </a:lnTo>
                <a:lnTo>
                  <a:pt x="193277" y="78095"/>
                </a:lnTo>
                <a:close/>
                <a:moveTo>
                  <a:pt x="38384" y="78127"/>
                </a:moveTo>
                <a:lnTo>
                  <a:pt x="38954" y="79299"/>
                </a:lnTo>
                <a:lnTo>
                  <a:pt x="37846" y="79900"/>
                </a:lnTo>
                <a:lnTo>
                  <a:pt x="37180" y="78792"/>
                </a:lnTo>
                <a:lnTo>
                  <a:pt x="38384" y="78127"/>
                </a:lnTo>
                <a:close/>
                <a:moveTo>
                  <a:pt x="265958" y="78190"/>
                </a:moveTo>
                <a:lnTo>
                  <a:pt x="266623" y="79362"/>
                </a:lnTo>
                <a:lnTo>
                  <a:pt x="265419" y="79932"/>
                </a:lnTo>
                <a:lnTo>
                  <a:pt x="264754" y="78824"/>
                </a:lnTo>
                <a:lnTo>
                  <a:pt x="265958" y="78190"/>
                </a:lnTo>
                <a:close/>
                <a:moveTo>
                  <a:pt x="224883" y="78254"/>
                </a:moveTo>
                <a:cubicBezTo>
                  <a:pt x="225073" y="78602"/>
                  <a:pt x="225295" y="79045"/>
                  <a:pt x="225485" y="79425"/>
                </a:cubicBezTo>
                <a:lnTo>
                  <a:pt x="224313" y="80027"/>
                </a:lnTo>
                <a:cubicBezTo>
                  <a:pt x="224123" y="79647"/>
                  <a:pt x="223901" y="79267"/>
                  <a:pt x="223680" y="78887"/>
                </a:cubicBezTo>
                <a:lnTo>
                  <a:pt x="224883" y="78254"/>
                </a:lnTo>
                <a:close/>
                <a:moveTo>
                  <a:pt x="69926" y="78317"/>
                </a:moveTo>
                <a:cubicBezTo>
                  <a:pt x="70180" y="78729"/>
                  <a:pt x="70401" y="79140"/>
                  <a:pt x="70591" y="79520"/>
                </a:cubicBezTo>
                <a:lnTo>
                  <a:pt x="69420" y="80059"/>
                </a:lnTo>
                <a:lnTo>
                  <a:pt x="68850" y="78950"/>
                </a:lnTo>
                <a:lnTo>
                  <a:pt x="69926" y="78317"/>
                </a:lnTo>
                <a:close/>
                <a:moveTo>
                  <a:pt x="183745" y="78349"/>
                </a:moveTo>
                <a:lnTo>
                  <a:pt x="184410" y="79520"/>
                </a:lnTo>
                <a:lnTo>
                  <a:pt x="183207" y="80090"/>
                </a:lnTo>
                <a:lnTo>
                  <a:pt x="182542" y="78950"/>
                </a:lnTo>
                <a:lnTo>
                  <a:pt x="183745" y="78349"/>
                </a:lnTo>
                <a:close/>
                <a:moveTo>
                  <a:pt x="28852" y="78380"/>
                </a:moveTo>
                <a:cubicBezTo>
                  <a:pt x="29042" y="78792"/>
                  <a:pt x="29263" y="79172"/>
                  <a:pt x="29485" y="79584"/>
                </a:cubicBezTo>
                <a:lnTo>
                  <a:pt x="28313" y="80122"/>
                </a:lnTo>
                <a:lnTo>
                  <a:pt x="27743" y="79045"/>
                </a:lnTo>
                <a:lnTo>
                  <a:pt x="28852" y="78380"/>
                </a:lnTo>
                <a:close/>
                <a:moveTo>
                  <a:pt x="256425" y="78380"/>
                </a:moveTo>
                <a:lnTo>
                  <a:pt x="256995" y="79584"/>
                </a:lnTo>
                <a:lnTo>
                  <a:pt x="255887" y="80154"/>
                </a:lnTo>
                <a:lnTo>
                  <a:pt x="255254" y="79045"/>
                </a:lnTo>
                <a:lnTo>
                  <a:pt x="256425" y="78380"/>
                </a:lnTo>
                <a:close/>
                <a:moveTo>
                  <a:pt x="101469" y="78444"/>
                </a:moveTo>
                <a:cubicBezTo>
                  <a:pt x="101690" y="78824"/>
                  <a:pt x="101912" y="79235"/>
                  <a:pt x="102134" y="79647"/>
                </a:cubicBezTo>
                <a:lnTo>
                  <a:pt x="100994" y="80217"/>
                </a:lnTo>
                <a:lnTo>
                  <a:pt x="100297" y="79077"/>
                </a:lnTo>
                <a:lnTo>
                  <a:pt x="101469" y="78444"/>
                </a:lnTo>
                <a:close/>
                <a:moveTo>
                  <a:pt x="215319" y="78475"/>
                </a:moveTo>
                <a:cubicBezTo>
                  <a:pt x="215509" y="78855"/>
                  <a:pt x="215699" y="79267"/>
                  <a:pt x="215889" y="79647"/>
                </a:cubicBezTo>
                <a:lnTo>
                  <a:pt x="214781" y="80217"/>
                </a:lnTo>
                <a:lnTo>
                  <a:pt x="214116" y="79109"/>
                </a:lnTo>
                <a:lnTo>
                  <a:pt x="215287" y="78475"/>
                </a:lnTo>
                <a:close/>
                <a:moveTo>
                  <a:pt x="174149" y="78602"/>
                </a:moveTo>
                <a:cubicBezTo>
                  <a:pt x="174308" y="78950"/>
                  <a:pt x="174498" y="79330"/>
                  <a:pt x="174719" y="79742"/>
                </a:cubicBezTo>
                <a:lnTo>
                  <a:pt x="173642" y="80280"/>
                </a:lnTo>
                <a:lnTo>
                  <a:pt x="173009" y="79172"/>
                </a:lnTo>
                <a:lnTo>
                  <a:pt x="174149" y="78602"/>
                </a:lnTo>
                <a:close/>
                <a:moveTo>
                  <a:pt x="60331" y="78602"/>
                </a:moveTo>
                <a:lnTo>
                  <a:pt x="60996" y="79710"/>
                </a:lnTo>
                <a:lnTo>
                  <a:pt x="59824" y="80375"/>
                </a:lnTo>
                <a:lnTo>
                  <a:pt x="59190" y="79172"/>
                </a:lnTo>
                <a:lnTo>
                  <a:pt x="60331" y="78602"/>
                </a:lnTo>
                <a:close/>
                <a:moveTo>
                  <a:pt x="19224" y="78665"/>
                </a:moveTo>
                <a:lnTo>
                  <a:pt x="19889" y="79774"/>
                </a:lnTo>
                <a:lnTo>
                  <a:pt x="18686" y="80439"/>
                </a:lnTo>
                <a:cubicBezTo>
                  <a:pt x="18496" y="80059"/>
                  <a:pt x="18242" y="79647"/>
                  <a:pt x="18052" y="79235"/>
                </a:cubicBezTo>
                <a:lnTo>
                  <a:pt x="19224" y="78665"/>
                </a:lnTo>
                <a:close/>
                <a:moveTo>
                  <a:pt x="246830" y="78729"/>
                </a:moveTo>
                <a:lnTo>
                  <a:pt x="247463" y="79869"/>
                </a:lnTo>
                <a:lnTo>
                  <a:pt x="246355" y="80439"/>
                </a:lnTo>
                <a:lnTo>
                  <a:pt x="245753" y="79299"/>
                </a:lnTo>
                <a:lnTo>
                  <a:pt x="246830" y="78729"/>
                </a:lnTo>
                <a:close/>
                <a:moveTo>
                  <a:pt x="91905" y="78729"/>
                </a:moveTo>
                <a:lnTo>
                  <a:pt x="92475" y="79869"/>
                </a:lnTo>
                <a:lnTo>
                  <a:pt x="91366" y="80534"/>
                </a:lnTo>
                <a:lnTo>
                  <a:pt x="90733" y="79330"/>
                </a:lnTo>
                <a:lnTo>
                  <a:pt x="91905" y="78729"/>
                </a:lnTo>
                <a:close/>
                <a:moveTo>
                  <a:pt x="205692" y="78824"/>
                </a:moveTo>
                <a:lnTo>
                  <a:pt x="206357" y="79932"/>
                </a:lnTo>
                <a:lnTo>
                  <a:pt x="205185" y="80565"/>
                </a:lnTo>
                <a:lnTo>
                  <a:pt x="204583" y="79394"/>
                </a:lnTo>
                <a:lnTo>
                  <a:pt x="205692" y="78824"/>
                </a:lnTo>
                <a:close/>
                <a:moveTo>
                  <a:pt x="50798" y="78855"/>
                </a:moveTo>
                <a:cubicBezTo>
                  <a:pt x="50988" y="79204"/>
                  <a:pt x="51178" y="79615"/>
                  <a:pt x="51368" y="79964"/>
                </a:cubicBezTo>
                <a:lnTo>
                  <a:pt x="50260" y="80597"/>
                </a:lnTo>
                <a:lnTo>
                  <a:pt x="49595" y="79394"/>
                </a:lnTo>
                <a:lnTo>
                  <a:pt x="50798" y="78855"/>
                </a:lnTo>
                <a:close/>
                <a:moveTo>
                  <a:pt x="9692" y="78887"/>
                </a:moveTo>
                <a:lnTo>
                  <a:pt x="10230" y="79995"/>
                </a:lnTo>
                <a:lnTo>
                  <a:pt x="9122" y="80660"/>
                </a:lnTo>
                <a:cubicBezTo>
                  <a:pt x="8932" y="80280"/>
                  <a:pt x="8710" y="79869"/>
                  <a:pt x="8520" y="79489"/>
                </a:cubicBezTo>
                <a:lnTo>
                  <a:pt x="9692" y="78887"/>
                </a:lnTo>
                <a:close/>
                <a:moveTo>
                  <a:pt x="164585" y="78855"/>
                </a:moveTo>
                <a:lnTo>
                  <a:pt x="165219" y="79995"/>
                </a:lnTo>
                <a:lnTo>
                  <a:pt x="164047" y="80660"/>
                </a:lnTo>
                <a:lnTo>
                  <a:pt x="163445" y="79425"/>
                </a:lnTo>
                <a:lnTo>
                  <a:pt x="164585" y="78855"/>
                </a:lnTo>
                <a:close/>
                <a:moveTo>
                  <a:pt x="278372" y="78887"/>
                </a:moveTo>
                <a:lnTo>
                  <a:pt x="279037" y="79995"/>
                </a:lnTo>
                <a:lnTo>
                  <a:pt x="277834" y="80660"/>
                </a:lnTo>
                <a:lnTo>
                  <a:pt x="277200" y="79457"/>
                </a:lnTo>
                <a:lnTo>
                  <a:pt x="278372" y="78887"/>
                </a:lnTo>
                <a:close/>
                <a:moveTo>
                  <a:pt x="237266" y="78950"/>
                </a:moveTo>
                <a:lnTo>
                  <a:pt x="237899" y="80059"/>
                </a:lnTo>
                <a:lnTo>
                  <a:pt x="236727" y="80724"/>
                </a:lnTo>
                <a:lnTo>
                  <a:pt x="236094" y="79552"/>
                </a:lnTo>
                <a:lnTo>
                  <a:pt x="237266" y="78950"/>
                </a:lnTo>
                <a:close/>
                <a:moveTo>
                  <a:pt x="82372" y="79014"/>
                </a:moveTo>
                <a:lnTo>
                  <a:pt x="82974" y="80122"/>
                </a:lnTo>
                <a:lnTo>
                  <a:pt x="81802" y="80787"/>
                </a:lnTo>
                <a:lnTo>
                  <a:pt x="81264" y="79584"/>
                </a:lnTo>
                <a:lnTo>
                  <a:pt x="82372" y="79014"/>
                </a:lnTo>
                <a:close/>
                <a:moveTo>
                  <a:pt x="196159" y="79045"/>
                </a:moveTo>
                <a:lnTo>
                  <a:pt x="196793" y="80154"/>
                </a:lnTo>
                <a:lnTo>
                  <a:pt x="195589" y="80787"/>
                </a:lnTo>
                <a:lnTo>
                  <a:pt x="194956" y="79615"/>
                </a:lnTo>
                <a:lnTo>
                  <a:pt x="196159" y="79045"/>
                </a:lnTo>
                <a:close/>
                <a:moveTo>
                  <a:pt x="41234" y="79109"/>
                </a:moveTo>
                <a:lnTo>
                  <a:pt x="41899" y="80217"/>
                </a:lnTo>
                <a:lnTo>
                  <a:pt x="40696" y="80850"/>
                </a:lnTo>
                <a:lnTo>
                  <a:pt x="40126" y="79679"/>
                </a:lnTo>
                <a:lnTo>
                  <a:pt x="41234" y="79109"/>
                </a:lnTo>
                <a:close/>
                <a:moveTo>
                  <a:pt x="155021" y="78887"/>
                </a:moveTo>
                <a:cubicBezTo>
                  <a:pt x="155243" y="79330"/>
                  <a:pt x="155464" y="79774"/>
                  <a:pt x="155718" y="80217"/>
                </a:cubicBezTo>
                <a:lnTo>
                  <a:pt x="154514" y="80850"/>
                </a:lnTo>
                <a:lnTo>
                  <a:pt x="153659" y="79489"/>
                </a:lnTo>
                <a:lnTo>
                  <a:pt x="153659" y="79489"/>
                </a:lnTo>
                <a:cubicBezTo>
                  <a:pt x="153715" y="79495"/>
                  <a:pt x="153769" y="79498"/>
                  <a:pt x="153824" y="79498"/>
                </a:cubicBezTo>
                <a:cubicBezTo>
                  <a:pt x="154300" y="79498"/>
                  <a:pt x="154737" y="79256"/>
                  <a:pt x="155021" y="78887"/>
                </a:cubicBezTo>
                <a:close/>
                <a:moveTo>
                  <a:pt x="268840" y="79109"/>
                </a:moveTo>
                <a:lnTo>
                  <a:pt x="269410" y="80217"/>
                </a:lnTo>
                <a:lnTo>
                  <a:pt x="268301" y="80850"/>
                </a:lnTo>
                <a:lnTo>
                  <a:pt x="267636" y="79679"/>
                </a:lnTo>
                <a:lnTo>
                  <a:pt x="268840" y="79109"/>
                </a:lnTo>
                <a:close/>
                <a:moveTo>
                  <a:pt x="113978" y="78982"/>
                </a:moveTo>
                <a:cubicBezTo>
                  <a:pt x="114168" y="79394"/>
                  <a:pt x="114390" y="79837"/>
                  <a:pt x="114611" y="80280"/>
                </a:cubicBezTo>
                <a:lnTo>
                  <a:pt x="113408" y="80914"/>
                </a:lnTo>
                <a:lnTo>
                  <a:pt x="112616" y="79679"/>
                </a:lnTo>
                <a:lnTo>
                  <a:pt x="113978" y="78982"/>
                </a:lnTo>
                <a:close/>
                <a:moveTo>
                  <a:pt x="227733" y="79172"/>
                </a:moveTo>
                <a:lnTo>
                  <a:pt x="228303" y="80280"/>
                </a:lnTo>
                <a:lnTo>
                  <a:pt x="227163" y="80945"/>
                </a:lnTo>
                <a:lnTo>
                  <a:pt x="226530" y="79742"/>
                </a:lnTo>
                <a:lnTo>
                  <a:pt x="227733" y="79172"/>
                </a:lnTo>
                <a:close/>
                <a:moveTo>
                  <a:pt x="72808" y="79267"/>
                </a:moveTo>
                <a:lnTo>
                  <a:pt x="73473" y="80375"/>
                </a:lnTo>
                <a:lnTo>
                  <a:pt x="72270" y="81009"/>
                </a:lnTo>
                <a:lnTo>
                  <a:pt x="71636" y="79837"/>
                </a:lnTo>
                <a:lnTo>
                  <a:pt x="72808" y="79267"/>
                </a:lnTo>
                <a:close/>
                <a:moveTo>
                  <a:pt x="186595" y="79299"/>
                </a:moveTo>
                <a:lnTo>
                  <a:pt x="187197" y="80375"/>
                </a:lnTo>
                <a:lnTo>
                  <a:pt x="186088" y="81009"/>
                </a:lnTo>
                <a:lnTo>
                  <a:pt x="185392" y="79837"/>
                </a:lnTo>
                <a:lnTo>
                  <a:pt x="186595" y="79299"/>
                </a:lnTo>
                <a:close/>
                <a:moveTo>
                  <a:pt x="31702" y="79330"/>
                </a:moveTo>
                <a:lnTo>
                  <a:pt x="32335" y="80407"/>
                </a:lnTo>
                <a:lnTo>
                  <a:pt x="31163" y="81072"/>
                </a:lnTo>
                <a:lnTo>
                  <a:pt x="30498" y="79900"/>
                </a:lnTo>
                <a:lnTo>
                  <a:pt x="31702" y="79330"/>
                </a:lnTo>
                <a:close/>
                <a:moveTo>
                  <a:pt x="259307" y="79394"/>
                </a:moveTo>
                <a:lnTo>
                  <a:pt x="259941" y="80502"/>
                </a:lnTo>
                <a:lnTo>
                  <a:pt x="258769" y="81135"/>
                </a:lnTo>
                <a:lnTo>
                  <a:pt x="258167" y="79964"/>
                </a:lnTo>
                <a:lnTo>
                  <a:pt x="259307" y="79394"/>
                </a:lnTo>
                <a:close/>
                <a:moveTo>
                  <a:pt x="104382" y="79267"/>
                </a:moveTo>
                <a:cubicBezTo>
                  <a:pt x="104541" y="79647"/>
                  <a:pt x="104731" y="80090"/>
                  <a:pt x="104921" y="80502"/>
                </a:cubicBezTo>
                <a:lnTo>
                  <a:pt x="103844" y="81167"/>
                </a:lnTo>
                <a:lnTo>
                  <a:pt x="103147" y="79964"/>
                </a:lnTo>
                <a:lnTo>
                  <a:pt x="104382" y="79267"/>
                </a:lnTo>
                <a:close/>
                <a:moveTo>
                  <a:pt x="218201" y="79425"/>
                </a:moveTo>
                <a:cubicBezTo>
                  <a:pt x="218423" y="79805"/>
                  <a:pt x="218613" y="80217"/>
                  <a:pt x="218803" y="80565"/>
                </a:cubicBezTo>
                <a:lnTo>
                  <a:pt x="217631" y="81231"/>
                </a:lnTo>
                <a:lnTo>
                  <a:pt x="217092" y="80027"/>
                </a:lnTo>
                <a:lnTo>
                  <a:pt x="218201" y="79425"/>
                </a:lnTo>
                <a:close/>
                <a:moveTo>
                  <a:pt x="63244" y="79425"/>
                </a:moveTo>
                <a:cubicBezTo>
                  <a:pt x="63434" y="79742"/>
                  <a:pt x="63624" y="80154"/>
                  <a:pt x="63814" y="80597"/>
                </a:cubicBezTo>
                <a:lnTo>
                  <a:pt x="62706" y="81262"/>
                </a:lnTo>
                <a:lnTo>
                  <a:pt x="62104" y="80059"/>
                </a:lnTo>
                <a:lnTo>
                  <a:pt x="63244" y="79425"/>
                </a:lnTo>
                <a:close/>
                <a:moveTo>
                  <a:pt x="177031" y="79457"/>
                </a:moveTo>
                <a:lnTo>
                  <a:pt x="177728" y="80629"/>
                </a:lnTo>
                <a:lnTo>
                  <a:pt x="176524" y="81262"/>
                </a:lnTo>
                <a:cubicBezTo>
                  <a:pt x="176334" y="80882"/>
                  <a:pt x="176144" y="80502"/>
                  <a:pt x="175923" y="80090"/>
                </a:cubicBezTo>
                <a:lnTo>
                  <a:pt x="177031" y="79457"/>
                </a:lnTo>
                <a:close/>
                <a:moveTo>
                  <a:pt x="22138" y="79489"/>
                </a:moveTo>
                <a:lnTo>
                  <a:pt x="22739" y="80660"/>
                </a:lnTo>
                <a:lnTo>
                  <a:pt x="21631" y="81294"/>
                </a:lnTo>
                <a:lnTo>
                  <a:pt x="20966" y="80090"/>
                </a:lnTo>
                <a:lnTo>
                  <a:pt x="22138" y="79489"/>
                </a:lnTo>
                <a:close/>
                <a:moveTo>
                  <a:pt x="249712" y="79520"/>
                </a:moveTo>
                <a:lnTo>
                  <a:pt x="250282" y="80724"/>
                </a:lnTo>
                <a:lnTo>
                  <a:pt x="249205" y="81357"/>
                </a:lnTo>
                <a:lnTo>
                  <a:pt x="248540" y="80185"/>
                </a:lnTo>
                <a:lnTo>
                  <a:pt x="249712" y="79520"/>
                </a:lnTo>
                <a:close/>
                <a:moveTo>
                  <a:pt x="94787" y="79584"/>
                </a:moveTo>
                <a:lnTo>
                  <a:pt x="95483" y="80787"/>
                </a:lnTo>
                <a:lnTo>
                  <a:pt x="94280" y="81421"/>
                </a:lnTo>
                <a:lnTo>
                  <a:pt x="93710" y="80217"/>
                </a:lnTo>
                <a:lnTo>
                  <a:pt x="94787" y="79584"/>
                </a:lnTo>
                <a:close/>
                <a:moveTo>
                  <a:pt x="53712" y="79647"/>
                </a:moveTo>
                <a:lnTo>
                  <a:pt x="54345" y="80819"/>
                </a:lnTo>
                <a:lnTo>
                  <a:pt x="53173" y="81421"/>
                </a:lnTo>
                <a:lnTo>
                  <a:pt x="53173" y="81452"/>
                </a:lnTo>
                <a:cubicBezTo>
                  <a:pt x="52983" y="81072"/>
                  <a:pt x="52793" y="80692"/>
                  <a:pt x="52603" y="80312"/>
                </a:cubicBezTo>
                <a:lnTo>
                  <a:pt x="53712" y="79647"/>
                </a:lnTo>
                <a:close/>
                <a:moveTo>
                  <a:pt x="208637" y="79615"/>
                </a:moveTo>
                <a:lnTo>
                  <a:pt x="209207" y="80787"/>
                </a:lnTo>
                <a:lnTo>
                  <a:pt x="208098" y="81452"/>
                </a:lnTo>
                <a:cubicBezTo>
                  <a:pt x="207908" y="81072"/>
                  <a:pt x="207655" y="80660"/>
                  <a:pt x="207433" y="80249"/>
                </a:cubicBezTo>
                <a:lnTo>
                  <a:pt x="208637" y="79615"/>
                </a:lnTo>
                <a:close/>
                <a:moveTo>
                  <a:pt x="12574" y="79742"/>
                </a:moveTo>
                <a:lnTo>
                  <a:pt x="13270" y="80945"/>
                </a:lnTo>
                <a:lnTo>
                  <a:pt x="12067" y="81484"/>
                </a:lnTo>
                <a:lnTo>
                  <a:pt x="11465" y="80375"/>
                </a:lnTo>
                <a:lnTo>
                  <a:pt x="12574" y="79742"/>
                </a:lnTo>
                <a:close/>
                <a:moveTo>
                  <a:pt x="167499" y="79679"/>
                </a:moveTo>
                <a:lnTo>
                  <a:pt x="168069" y="80882"/>
                </a:lnTo>
                <a:lnTo>
                  <a:pt x="166960" y="81516"/>
                </a:lnTo>
                <a:cubicBezTo>
                  <a:pt x="166739" y="81135"/>
                  <a:pt x="166517" y="80724"/>
                  <a:pt x="166327" y="80344"/>
                </a:cubicBezTo>
                <a:lnTo>
                  <a:pt x="167499" y="79679"/>
                </a:lnTo>
                <a:close/>
                <a:moveTo>
                  <a:pt x="281317" y="79679"/>
                </a:moveTo>
                <a:cubicBezTo>
                  <a:pt x="281476" y="80027"/>
                  <a:pt x="281697" y="80439"/>
                  <a:pt x="281887" y="80882"/>
                </a:cubicBezTo>
                <a:lnTo>
                  <a:pt x="280779" y="81516"/>
                </a:lnTo>
                <a:lnTo>
                  <a:pt x="280146" y="80344"/>
                </a:lnTo>
                <a:lnTo>
                  <a:pt x="281317" y="79679"/>
                </a:lnTo>
                <a:close/>
                <a:moveTo>
                  <a:pt x="240179" y="79742"/>
                </a:moveTo>
                <a:lnTo>
                  <a:pt x="240781" y="80914"/>
                </a:lnTo>
                <a:lnTo>
                  <a:pt x="239641" y="81547"/>
                </a:lnTo>
                <a:lnTo>
                  <a:pt x="238976" y="80344"/>
                </a:lnTo>
                <a:lnTo>
                  <a:pt x="240179" y="79742"/>
                </a:lnTo>
                <a:close/>
                <a:moveTo>
                  <a:pt x="85254" y="79837"/>
                </a:moveTo>
                <a:cubicBezTo>
                  <a:pt x="85444" y="80185"/>
                  <a:pt x="85634" y="80565"/>
                  <a:pt x="85824" y="81009"/>
                </a:cubicBezTo>
                <a:lnTo>
                  <a:pt x="84716" y="81579"/>
                </a:lnTo>
                <a:lnTo>
                  <a:pt x="84082" y="80470"/>
                </a:lnTo>
                <a:lnTo>
                  <a:pt x="85254" y="79837"/>
                </a:lnTo>
                <a:close/>
                <a:moveTo>
                  <a:pt x="199073" y="79837"/>
                </a:moveTo>
                <a:lnTo>
                  <a:pt x="199643" y="81009"/>
                </a:lnTo>
                <a:lnTo>
                  <a:pt x="198534" y="81579"/>
                </a:lnTo>
                <a:lnTo>
                  <a:pt x="197901" y="80439"/>
                </a:lnTo>
                <a:lnTo>
                  <a:pt x="199073" y="79837"/>
                </a:lnTo>
                <a:close/>
                <a:moveTo>
                  <a:pt x="44148" y="79900"/>
                </a:moveTo>
                <a:lnTo>
                  <a:pt x="44749" y="81072"/>
                </a:lnTo>
                <a:lnTo>
                  <a:pt x="43641" y="81642"/>
                </a:lnTo>
                <a:lnTo>
                  <a:pt x="42976" y="80534"/>
                </a:lnTo>
                <a:lnTo>
                  <a:pt x="44148" y="79900"/>
                </a:lnTo>
                <a:close/>
                <a:moveTo>
                  <a:pt x="157966" y="79837"/>
                </a:moveTo>
                <a:lnTo>
                  <a:pt x="158536" y="81072"/>
                </a:lnTo>
                <a:lnTo>
                  <a:pt x="157428" y="81642"/>
                </a:lnTo>
                <a:lnTo>
                  <a:pt x="156763" y="80502"/>
                </a:lnTo>
                <a:lnTo>
                  <a:pt x="157966" y="79837"/>
                </a:lnTo>
                <a:close/>
                <a:moveTo>
                  <a:pt x="3041" y="79964"/>
                </a:moveTo>
                <a:lnTo>
                  <a:pt x="3611" y="81167"/>
                </a:lnTo>
                <a:lnTo>
                  <a:pt x="2535" y="81706"/>
                </a:lnTo>
                <a:lnTo>
                  <a:pt x="1838" y="80629"/>
                </a:lnTo>
                <a:lnTo>
                  <a:pt x="3041" y="79964"/>
                </a:lnTo>
                <a:close/>
                <a:moveTo>
                  <a:pt x="116860" y="79869"/>
                </a:moveTo>
                <a:lnTo>
                  <a:pt x="117430" y="81135"/>
                </a:lnTo>
                <a:lnTo>
                  <a:pt x="116321" y="81706"/>
                </a:lnTo>
                <a:cubicBezTo>
                  <a:pt x="116068" y="81326"/>
                  <a:pt x="115815" y="80914"/>
                  <a:pt x="115593" y="80565"/>
                </a:cubicBezTo>
                <a:lnTo>
                  <a:pt x="116860" y="79869"/>
                </a:lnTo>
                <a:close/>
                <a:moveTo>
                  <a:pt x="271785" y="79932"/>
                </a:moveTo>
                <a:cubicBezTo>
                  <a:pt x="271975" y="80312"/>
                  <a:pt x="272197" y="80724"/>
                  <a:pt x="272387" y="81135"/>
                </a:cubicBezTo>
                <a:lnTo>
                  <a:pt x="271215" y="81737"/>
                </a:lnTo>
                <a:lnTo>
                  <a:pt x="270645" y="80597"/>
                </a:lnTo>
                <a:lnTo>
                  <a:pt x="271785" y="79932"/>
                </a:lnTo>
                <a:close/>
                <a:moveTo>
                  <a:pt x="75722" y="80059"/>
                </a:moveTo>
                <a:lnTo>
                  <a:pt x="76323" y="81231"/>
                </a:lnTo>
                <a:lnTo>
                  <a:pt x="75183" y="81769"/>
                </a:lnTo>
                <a:lnTo>
                  <a:pt x="74518" y="80692"/>
                </a:lnTo>
                <a:lnTo>
                  <a:pt x="75722" y="80059"/>
                </a:lnTo>
                <a:close/>
                <a:moveTo>
                  <a:pt x="230615" y="80027"/>
                </a:moveTo>
                <a:lnTo>
                  <a:pt x="231280" y="81231"/>
                </a:lnTo>
                <a:lnTo>
                  <a:pt x="230077" y="81769"/>
                </a:lnTo>
                <a:lnTo>
                  <a:pt x="229507" y="80660"/>
                </a:lnTo>
                <a:lnTo>
                  <a:pt x="230615" y="80027"/>
                </a:lnTo>
                <a:close/>
                <a:moveTo>
                  <a:pt x="34647" y="80090"/>
                </a:moveTo>
                <a:lnTo>
                  <a:pt x="35185" y="81294"/>
                </a:lnTo>
                <a:lnTo>
                  <a:pt x="34077" y="81864"/>
                </a:lnTo>
                <a:lnTo>
                  <a:pt x="33444" y="80755"/>
                </a:lnTo>
                <a:lnTo>
                  <a:pt x="34647" y="80090"/>
                </a:lnTo>
                <a:close/>
                <a:moveTo>
                  <a:pt x="189540" y="80090"/>
                </a:moveTo>
                <a:lnTo>
                  <a:pt x="190142" y="81262"/>
                </a:lnTo>
                <a:lnTo>
                  <a:pt x="188970" y="81896"/>
                </a:lnTo>
                <a:cubicBezTo>
                  <a:pt x="188812" y="81516"/>
                  <a:pt x="188590" y="81135"/>
                  <a:pt x="188400" y="80755"/>
                </a:cubicBezTo>
                <a:lnTo>
                  <a:pt x="189540" y="80090"/>
                </a:lnTo>
                <a:close/>
                <a:moveTo>
                  <a:pt x="148434" y="80027"/>
                </a:moveTo>
                <a:cubicBezTo>
                  <a:pt x="148497" y="80249"/>
                  <a:pt x="148561" y="80470"/>
                  <a:pt x="148656" y="80692"/>
                </a:cubicBezTo>
                <a:cubicBezTo>
                  <a:pt x="148782" y="80914"/>
                  <a:pt x="148941" y="81135"/>
                  <a:pt x="149099" y="81326"/>
                </a:cubicBezTo>
                <a:lnTo>
                  <a:pt x="147864" y="81927"/>
                </a:lnTo>
                <a:lnTo>
                  <a:pt x="147230" y="80787"/>
                </a:lnTo>
                <a:lnTo>
                  <a:pt x="148434" y="80027"/>
                </a:lnTo>
                <a:close/>
                <a:moveTo>
                  <a:pt x="262196" y="80199"/>
                </a:moveTo>
                <a:lnTo>
                  <a:pt x="262196" y="80199"/>
                </a:lnTo>
                <a:cubicBezTo>
                  <a:pt x="262384" y="80575"/>
                  <a:pt x="262572" y="80982"/>
                  <a:pt x="262759" y="81357"/>
                </a:cubicBezTo>
                <a:lnTo>
                  <a:pt x="261651" y="81959"/>
                </a:lnTo>
                <a:lnTo>
                  <a:pt x="261017" y="80850"/>
                </a:lnTo>
                <a:lnTo>
                  <a:pt x="262196" y="80199"/>
                </a:lnTo>
                <a:close/>
                <a:moveTo>
                  <a:pt x="107296" y="80217"/>
                </a:moveTo>
                <a:cubicBezTo>
                  <a:pt x="107486" y="80597"/>
                  <a:pt x="107707" y="80977"/>
                  <a:pt x="107929" y="81421"/>
                </a:cubicBezTo>
                <a:lnTo>
                  <a:pt x="106757" y="82022"/>
                </a:lnTo>
                <a:lnTo>
                  <a:pt x="106156" y="80882"/>
                </a:lnTo>
                <a:lnTo>
                  <a:pt x="107296" y="80217"/>
                </a:lnTo>
                <a:close/>
                <a:moveTo>
                  <a:pt x="221083" y="80249"/>
                </a:moveTo>
                <a:lnTo>
                  <a:pt x="221653" y="81452"/>
                </a:lnTo>
                <a:lnTo>
                  <a:pt x="220544" y="82022"/>
                </a:lnTo>
                <a:lnTo>
                  <a:pt x="219911" y="80882"/>
                </a:lnTo>
                <a:cubicBezTo>
                  <a:pt x="220291" y="80692"/>
                  <a:pt x="220703" y="80470"/>
                  <a:pt x="221083" y="80249"/>
                </a:cubicBezTo>
                <a:close/>
                <a:moveTo>
                  <a:pt x="66158" y="80344"/>
                </a:moveTo>
                <a:lnTo>
                  <a:pt x="66791" y="81484"/>
                </a:lnTo>
                <a:lnTo>
                  <a:pt x="65619" y="82054"/>
                </a:lnTo>
                <a:lnTo>
                  <a:pt x="65018" y="80945"/>
                </a:lnTo>
                <a:lnTo>
                  <a:pt x="66158" y="80344"/>
                </a:lnTo>
                <a:close/>
                <a:moveTo>
                  <a:pt x="179976" y="80312"/>
                </a:moveTo>
                <a:cubicBezTo>
                  <a:pt x="180135" y="80660"/>
                  <a:pt x="180356" y="81104"/>
                  <a:pt x="180546" y="81484"/>
                </a:cubicBezTo>
                <a:lnTo>
                  <a:pt x="179438" y="82054"/>
                </a:lnTo>
                <a:lnTo>
                  <a:pt x="178773" y="80945"/>
                </a:lnTo>
                <a:lnTo>
                  <a:pt x="179976" y="80312"/>
                </a:lnTo>
                <a:close/>
                <a:moveTo>
                  <a:pt x="138902" y="80217"/>
                </a:moveTo>
                <a:lnTo>
                  <a:pt x="139408" y="81611"/>
                </a:lnTo>
                <a:lnTo>
                  <a:pt x="138331" y="82149"/>
                </a:lnTo>
                <a:lnTo>
                  <a:pt x="137603" y="81009"/>
                </a:lnTo>
                <a:lnTo>
                  <a:pt x="138902" y="80217"/>
                </a:lnTo>
                <a:close/>
                <a:moveTo>
                  <a:pt x="282576" y="27505"/>
                </a:moveTo>
                <a:cubicBezTo>
                  <a:pt x="282044" y="27505"/>
                  <a:pt x="281546" y="27836"/>
                  <a:pt x="281349" y="28344"/>
                </a:cubicBezTo>
                <a:cubicBezTo>
                  <a:pt x="281001" y="29167"/>
                  <a:pt x="281349" y="29800"/>
                  <a:pt x="282077" y="30307"/>
                </a:cubicBezTo>
                <a:cubicBezTo>
                  <a:pt x="281001" y="30370"/>
                  <a:pt x="280811" y="30497"/>
                  <a:pt x="280241" y="31384"/>
                </a:cubicBezTo>
                <a:cubicBezTo>
                  <a:pt x="280241" y="31384"/>
                  <a:pt x="280241" y="31384"/>
                  <a:pt x="280241" y="31384"/>
                </a:cubicBezTo>
                <a:lnTo>
                  <a:pt x="280241" y="31384"/>
                </a:lnTo>
                <a:cubicBezTo>
                  <a:pt x="280241" y="31143"/>
                  <a:pt x="280239" y="30930"/>
                  <a:pt x="280209" y="30687"/>
                </a:cubicBezTo>
                <a:cubicBezTo>
                  <a:pt x="280077" y="29943"/>
                  <a:pt x="279461" y="29553"/>
                  <a:pt x="278844" y="29553"/>
                </a:cubicBezTo>
                <a:cubicBezTo>
                  <a:pt x="278279" y="29553"/>
                  <a:pt x="277714" y="29879"/>
                  <a:pt x="277517" y="30560"/>
                </a:cubicBezTo>
                <a:cubicBezTo>
                  <a:pt x="277227" y="31564"/>
                  <a:pt x="278021" y="32347"/>
                  <a:pt x="278869" y="32347"/>
                </a:cubicBezTo>
                <a:cubicBezTo>
                  <a:pt x="279226" y="32347"/>
                  <a:pt x="279592" y="32209"/>
                  <a:pt x="279892" y="31890"/>
                </a:cubicBezTo>
                <a:cubicBezTo>
                  <a:pt x="280005" y="31750"/>
                  <a:pt x="280118" y="31609"/>
                  <a:pt x="280231" y="31445"/>
                </a:cubicBezTo>
                <a:lnTo>
                  <a:pt x="280231" y="31445"/>
                </a:lnTo>
                <a:cubicBezTo>
                  <a:pt x="280133" y="32119"/>
                  <a:pt x="280448" y="32757"/>
                  <a:pt x="281032" y="33126"/>
                </a:cubicBezTo>
                <a:cubicBezTo>
                  <a:pt x="281093" y="33156"/>
                  <a:pt x="281096" y="33246"/>
                  <a:pt x="281124" y="33337"/>
                </a:cubicBezTo>
                <a:lnTo>
                  <a:pt x="281124" y="33337"/>
                </a:lnTo>
                <a:cubicBezTo>
                  <a:pt x="281004" y="33304"/>
                  <a:pt x="280883" y="33289"/>
                  <a:pt x="280766" y="33289"/>
                </a:cubicBezTo>
                <a:cubicBezTo>
                  <a:pt x="280276" y="33289"/>
                  <a:pt x="279833" y="33561"/>
                  <a:pt x="279607" y="34012"/>
                </a:cubicBezTo>
                <a:cubicBezTo>
                  <a:pt x="279164" y="34836"/>
                  <a:pt x="279481" y="35469"/>
                  <a:pt x="280051" y="35976"/>
                </a:cubicBezTo>
                <a:lnTo>
                  <a:pt x="278562" y="36736"/>
                </a:lnTo>
                <a:cubicBezTo>
                  <a:pt x="278309" y="35786"/>
                  <a:pt x="277865" y="35311"/>
                  <a:pt x="277137" y="35279"/>
                </a:cubicBezTo>
                <a:cubicBezTo>
                  <a:pt x="276535" y="35279"/>
                  <a:pt x="275965" y="35659"/>
                  <a:pt x="275744" y="36229"/>
                </a:cubicBezTo>
                <a:cubicBezTo>
                  <a:pt x="275522" y="36831"/>
                  <a:pt x="275744" y="37496"/>
                  <a:pt x="276282" y="37876"/>
                </a:cubicBezTo>
                <a:cubicBezTo>
                  <a:pt x="276504" y="38003"/>
                  <a:pt x="276789" y="38098"/>
                  <a:pt x="277074" y="38129"/>
                </a:cubicBezTo>
                <a:cubicBezTo>
                  <a:pt x="277116" y="38134"/>
                  <a:pt x="277158" y="38137"/>
                  <a:pt x="277199" y="38137"/>
                </a:cubicBezTo>
                <a:cubicBezTo>
                  <a:pt x="277677" y="38137"/>
                  <a:pt x="278056" y="37809"/>
                  <a:pt x="278435" y="37401"/>
                </a:cubicBezTo>
                <a:cubicBezTo>
                  <a:pt x="278467" y="38003"/>
                  <a:pt x="278752" y="38541"/>
                  <a:pt x="279196" y="38889"/>
                </a:cubicBezTo>
                <a:cubicBezTo>
                  <a:pt x="279227" y="38921"/>
                  <a:pt x="279164" y="38984"/>
                  <a:pt x="279164" y="39016"/>
                </a:cubicBezTo>
                <a:lnTo>
                  <a:pt x="279671" y="39016"/>
                </a:lnTo>
                <a:cubicBezTo>
                  <a:pt x="279754" y="39031"/>
                  <a:pt x="279838" y="39038"/>
                  <a:pt x="279922" y="39038"/>
                </a:cubicBezTo>
                <a:cubicBezTo>
                  <a:pt x="280380" y="39038"/>
                  <a:pt x="280833" y="38826"/>
                  <a:pt x="281127" y="38478"/>
                </a:cubicBezTo>
                <a:cubicBezTo>
                  <a:pt x="281159" y="38414"/>
                  <a:pt x="281191" y="38383"/>
                  <a:pt x="281254" y="38351"/>
                </a:cubicBezTo>
                <a:lnTo>
                  <a:pt x="281824" y="39744"/>
                </a:lnTo>
                <a:lnTo>
                  <a:pt x="280557" y="40504"/>
                </a:lnTo>
                <a:cubicBezTo>
                  <a:pt x="280557" y="39744"/>
                  <a:pt x="279956" y="39079"/>
                  <a:pt x="279164" y="39016"/>
                </a:cubicBezTo>
                <a:cubicBezTo>
                  <a:pt x="279139" y="39015"/>
                  <a:pt x="279115" y="39014"/>
                  <a:pt x="279090" y="39014"/>
                </a:cubicBezTo>
                <a:cubicBezTo>
                  <a:pt x="278484" y="39014"/>
                  <a:pt x="277919" y="39386"/>
                  <a:pt x="277675" y="39934"/>
                </a:cubicBezTo>
                <a:cubicBezTo>
                  <a:pt x="277606" y="40003"/>
                  <a:pt x="277554" y="40056"/>
                  <a:pt x="277495" y="40103"/>
                </a:cubicBezTo>
                <a:lnTo>
                  <a:pt x="277495" y="40103"/>
                </a:lnTo>
                <a:cubicBezTo>
                  <a:pt x="277531" y="39984"/>
                  <a:pt x="277549" y="39864"/>
                  <a:pt x="277549" y="39744"/>
                </a:cubicBezTo>
                <a:cubicBezTo>
                  <a:pt x="277612" y="39079"/>
                  <a:pt x="277200" y="38478"/>
                  <a:pt x="276567" y="38288"/>
                </a:cubicBezTo>
                <a:cubicBezTo>
                  <a:pt x="276420" y="38236"/>
                  <a:pt x="276269" y="38212"/>
                  <a:pt x="276121" y="38212"/>
                </a:cubicBezTo>
                <a:cubicBezTo>
                  <a:pt x="275629" y="38212"/>
                  <a:pt x="275156" y="38476"/>
                  <a:pt x="274889" y="38889"/>
                </a:cubicBezTo>
                <a:lnTo>
                  <a:pt x="274698" y="39188"/>
                </a:lnTo>
                <a:lnTo>
                  <a:pt x="274698" y="39238"/>
                </a:lnTo>
                <a:lnTo>
                  <a:pt x="274667" y="39238"/>
                </a:lnTo>
                <a:lnTo>
                  <a:pt x="274698" y="39188"/>
                </a:lnTo>
                <a:lnTo>
                  <a:pt x="274698" y="38604"/>
                </a:lnTo>
                <a:cubicBezTo>
                  <a:pt x="274635" y="37939"/>
                  <a:pt x="274128" y="37401"/>
                  <a:pt x="273495" y="37338"/>
                </a:cubicBezTo>
                <a:cubicBezTo>
                  <a:pt x="273427" y="37329"/>
                  <a:pt x="273361" y="37325"/>
                  <a:pt x="273296" y="37325"/>
                </a:cubicBezTo>
                <a:cubicBezTo>
                  <a:pt x="271944" y="37325"/>
                  <a:pt x="271336" y="39147"/>
                  <a:pt x="272545" y="39903"/>
                </a:cubicBezTo>
                <a:cubicBezTo>
                  <a:pt x="272786" y="40050"/>
                  <a:pt x="273056" y="40124"/>
                  <a:pt x="273322" y="40124"/>
                </a:cubicBezTo>
                <a:cubicBezTo>
                  <a:pt x="273686" y="40124"/>
                  <a:pt x="274044" y="39987"/>
                  <a:pt x="274318" y="39713"/>
                </a:cubicBezTo>
                <a:cubicBezTo>
                  <a:pt x="274445" y="39554"/>
                  <a:pt x="274572" y="39396"/>
                  <a:pt x="274698" y="39238"/>
                </a:cubicBezTo>
                <a:lnTo>
                  <a:pt x="274698" y="39238"/>
                </a:lnTo>
                <a:cubicBezTo>
                  <a:pt x="274603" y="39934"/>
                  <a:pt x="274889" y="40599"/>
                  <a:pt x="275459" y="41011"/>
                </a:cubicBezTo>
                <a:cubicBezTo>
                  <a:pt x="274603" y="41074"/>
                  <a:pt x="274065" y="41359"/>
                  <a:pt x="273875" y="42120"/>
                </a:cubicBezTo>
                <a:cubicBezTo>
                  <a:pt x="273653" y="42880"/>
                  <a:pt x="274065" y="43418"/>
                  <a:pt x="274730" y="43956"/>
                </a:cubicBezTo>
                <a:cubicBezTo>
                  <a:pt x="274645" y="43946"/>
                  <a:pt x="274564" y="43942"/>
                  <a:pt x="274486" y="43942"/>
                </a:cubicBezTo>
                <a:cubicBezTo>
                  <a:pt x="273814" y="43942"/>
                  <a:pt x="273411" y="44297"/>
                  <a:pt x="272957" y="44780"/>
                </a:cubicBezTo>
                <a:cubicBezTo>
                  <a:pt x="273020" y="44146"/>
                  <a:pt x="272735" y="43513"/>
                  <a:pt x="272228" y="43165"/>
                </a:cubicBezTo>
                <a:cubicBezTo>
                  <a:pt x="273273" y="42911"/>
                  <a:pt x="273780" y="42436"/>
                  <a:pt x="273812" y="41708"/>
                </a:cubicBezTo>
                <a:cubicBezTo>
                  <a:pt x="273812" y="41074"/>
                  <a:pt x="273432" y="40504"/>
                  <a:pt x="272830" y="40283"/>
                </a:cubicBezTo>
                <a:cubicBezTo>
                  <a:pt x="272680" y="40238"/>
                  <a:pt x="272528" y="40216"/>
                  <a:pt x="272378" y="40216"/>
                </a:cubicBezTo>
                <a:cubicBezTo>
                  <a:pt x="271899" y="40216"/>
                  <a:pt x="271449" y="40442"/>
                  <a:pt x="271183" y="40853"/>
                </a:cubicBezTo>
                <a:cubicBezTo>
                  <a:pt x="270772" y="41454"/>
                  <a:pt x="270898" y="42120"/>
                  <a:pt x="271627" y="42975"/>
                </a:cubicBezTo>
                <a:cubicBezTo>
                  <a:pt x="270898" y="43070"/>
                  <a:pt x="270328" y="43355"/>
                  <a:pt x="270106" y="44083"/>
                </a:cubicBezTo>
                <a:cubicBezTo>
                  <a:pt x="269885" y="44843"/>
                  <a:pt x="270296" y="45381"/>
                  <a:pt x="270898" y="45951"/>
                </a:cubicBezTo>
                <a:cubicBezTo>
                  <a:pt x="270834" y="45944"/>
                  <a:pt x="270770" y="45941"/>
                  <a:pt x="270705" y="45941"/>
                </a:cubicBezTo>
                <a:cubicBezTo>
                  <a:pt x="270196" y="45941"/>
                  <a:pt x="269687" y="46160"/>
                  <a:pt x="269378" y="46553"/>
                </a:cubicBezTo>
                <a:lnTo>
                  <a:pt x="268618" y="45128"/>
                </a:lnTo>
                <a:cubicBezTo>
                  <a:pt x="269568" y="44875"/>
                  <a:pt x="269980" y="44463"/>
                  <a:pt x="270011" y="43703"/>
                </a:cubicBezTo>
                <a:cubicBezTo>
                  <a:pt x="270043" y="43070"/>
                  <a:pt x="269663" y="42500"/>
                  <a:pt x="269061" y="42278"/>
                </a:cubicBezTo>
                <a:cubicBezTo>
                  <a:pt x="268917" y="42232"/>
                  <a:pt x="268769" y="42210"/>
                  <a:pt x="268623" y="42210"/>
                </a:cubicBezTo>
                <a:cubicBezTo>
                  <a:pt x="268157" y="42210"/>
                  <a:pt x="267704" y="42431"/>
                  <a:pt x="267415" y="42816"/>
                </a:cubicBezTo>
                <a:cubicBezTo>
                  <a:pt x="266971" y="43450"/>
                  <a:pt x="267066" y="44020"/>
                  <a:pt x="267731" y="44875"/>
                </a:cubicBezTo>
                <a:lnTo>
                  <a:pt x="266370" y="45635"/>
                </a:lnTo>
                <a:cubicBezTo>
                  <a:pt x="266338" y="45540"/>
                  <a:pt x="266338" y="45445"/>
                  <a:pt x="266306" y="45350"/>
                </a:cubicBezTo>
                <a:cubicBezTo>
                  <a:pt x="266168" y="44657"/>
                  <a:pt x="265540" y="44200"/>
                  <a:pt x="264892" y="44200"/>
                </a:cubicBezTo>
                <a:cubicBezTo>
                  <a:pt x="264651" y="44200"/>
                  <a:pt x="264407" y="44263"/>
                  <a:pt x="264184" y="44400"/>
                </a:cubicBezTo>
                <a:cubicBezTo>
                  <a:pt x="263329" y="44875"/>
                  <a:pt x="263203" y="46046"/>
                  <a:pt x="263931" y="46711"/>
                </a:cubicBezTo>
                <a:cubicBezTo>
                  <a:pt x="264026" y="46807"/>
                  <a:pt x="264153" y="46902"/>
                  <a:pt x="264279" y="46997"/>
                </a:cubicBezTo>
                <a:cubicBezTo>
                  <a:pt x="264229" y="46992"/>
                  <a:pt x="264180" y="46990"/>
                  <a:pt x="264132" y="46990"/>
                </a:cubicBezTo>
                <a:cubicBezTo>
                  <a:pt x="263485" y="46990"/>
                  <a:pt x="263043" y="47371"/>
                  <a:pt x="262601" y="47725"/>
                </a:cubicBezTo>
                <a:cubicBezTo>
                  <a:pt x="262569" y="47092"/>
                  <a:pt x="262189" y="46490"/>
                  <a:pt x="261619" y="46205"/>
                </a:cubicBezTo>
                <a:lnTo>
                  <a:pt x="261397" y="46110"/>
                </a:lnTo>
                <a:lnTo>
                  <a:pt x="261397" y="46110"/>
                </a:lnTo>
                <a:lnTo>
                  <a:pt x="261619" y="46173"/>
                </a:lnTo>
                <a:cubicBezTo>
                  <a:pt x="261873" y="46173"/>
                  <a:pt x="262126" y="46141"/>
                  <a:pt x="262379" y="46110"/>
                </a:cubicBezTo>
                <a:lnTo>
                  <a:pt x="262411" y="46110"/>
                </a:lnTo>
                <a:cubicBezTo>
                  <a:pt x="262981" y="45920"/>
                  <a:pt x="263393" y="45381"/>
                  <a:pt x="263393" y="44780"/>
                </a:cubicBezTo>
                <a:cubicBezTo>
                  <a:pt x="263361" y="44146"/>
                  <a:pt x="262981" y="43640"/>
                  <a:pt x="262379" y="43450"/>
                </a:cubicBezTo>
                <a:cubicBezTo>
                  <a:pt x="262245" y="43407"/>
                  <a:pt x="262107" y="43387"/>
                  <a:pt x="261971" y="43387"/>
                </a:cubicBezTo>
                <a:cubicBezTo>
                  <a:pt x="261498" y="43387"/>
                  <a:pt x="261042" y="43633"/>
                  <a:pt x="260796" y="44051"/>
                </a:cubicBezTo>
                <a:cubicBezTo>
                  <a:pt x="260447" y="44558"/>
                  <a:pt x="260511" y="45255"/>
                  <a:pt x="260922" y="45698"/>
                </a:cubicBezTo>
                <a:cubicBezTo>
                  <a:pt x="261081" y="45856"/>
                  <a:pt x="261239" y="45983"/>
                  <a:pt x="261397" y="46110"/>
                </a:cubicBezTo>
                <a:cubicBezTo>
                  <a:pt x="261207" y="46141"/>
                  <a:pt x="261017" y="46173"/>
                  <a:pt x="260827" y="46205"/>
                </a:cubicBezTo>
                <a:cubicBezTo>
                  <a:pt x="259687" y="46395"/>
                  <a:pt x="259244" y="47788"/>
                  <a:pt x="260036" y="48643"/>
                </a:cubicBezTo>
                <a:cubicBezTo>
                  <a:pt x="260162" y="48738"/>
                  <a:pt x="260289" y="48865"/>
                  <a:pt x="260352" y="48928"/>
                </a:cubicBezTo>
                <a:lnTo>
                  <a:pt x="258927" y="49530"/>
                </a:lnTo>
                <a:lnTo>
                  <a:pt x="258167" y="48263"/>
                </a:lnTo>
                <a:cubicBezTo>
                  <a:pt x="259212" y="47947"/>
                  <a:pt x="259592" y="47567"/>
                  <a:pt x="259592" y="46807"/>
                </a:cubicBezTo>
                <a:cubicBezTo>
                  <a:pt x="259624" y="46205"/>
                  <a:pt x="259244" y="45635"/>
                  <a:pt x="258674" y="45445"/>
                </a:cubicBezTo>
                <a:cubicBezTo>
                  <a:pt x="258507" y="45383"/>
                  <a:pt x="258337" y="45353"/>
                  <a:pt x="258171" y="45353"/>
                </a:cubicBezTo>
                <a:cubicBezTo>
                  <a:pt x="257742" y="45353"/>
                  <a:pt x="257342" y="45554"/>
                  <a:pt x="257090" y="45920"/>
                </a:cubicBezTo>
                <a:cubicBezTo>
                  <a:pt x="256900" y="46173"/>
                  <a:pt x="256774" y="46458"/>
                  <a:pt x="256805" y="46775"/>
                </a:cubicBezTo>
                <a:cubicBezTo>
                  <a:pt x="256932" y="47250"/>
                  <a:pt x="257090" y="47693"/>
                  <a:pt x="257312" y="48105"/>
                </a:cubicBezTo>
                <a:cubicBezTo>
                  <a:pt x="256774" y="48168"/>
                  <a:pt x="256267" y="48453"/>
                  <a:pt x="255982" y="48960"/>
                </a:cubicBezTo>
                <a:lnTo>
                  <a:pt x="255792" y="48960"/>
                </a:lnTo>
                <a:cubicBezTo>
                  <a:pt x="255824" y="49055"/>
                  <a:pt x="255855" y="49150"/>
                  <a:pt x="255855" y="49245"/>
                </a:cubicBezTo>
                <a:cubicBezTo>
                  <a:pt x="255760" y="49878"/>
                  <a:pt x="256014" y="50512"/>
                  <a:pt x="256520" y="50923"/>
                </a:cubicBezTo>
                <a:lnTo>
                  <a:pt x="255159" y="51525"/>
                </a:lnTo>
                <a:cubicBezTo>
                  <a:pt x="254905" y="51113"/>
                  <a:pt x="254620" y="50670"/>
                  <a:pt x="254335" y="50258"/>
                </a:cubicBezTo>
                <a:cubicBezTo>
                  <a:pt x="255032" y="50163"/>
                  <a:pt x="255697" y="49878"/>
                  <a:pt x="255792" y="48960"/>
                </a:cubicBezTo>
                <a:cubicBezTo>
                  <a:pt x="255919" y="48295"/>
                  <a:pt x="255539" y="47630"/>
                  <a:pt x="254874" y="47408"/>
                </a:cubicBezTo>
                <a:cubicBezTo>
                  <a:pt x="254729" y="47358"/>
                  <a:pt x="254579" y="47333"/>
                  <a:pt x="254430" y="47333"/>
                </a:cubicBezTo>
                <a:cubicBezTo>
                  <a:pt x="253927" y="47333"/>
                  <a:pt x="253432" y="47609"/>
                  <a:pt x="253164" y="48073"/>
                </a:cubicBezTo>
                <a:cubicBezTo>
                  <a:pt x="252783" y="48738"/>
                  <a:pt x="252974" y="49403"/>
                  <a:pt x="253860" y="50227"/>
                </a:cubicBezTo>
                <a:cubicBezTo>
                  <a:pt x="253764" y="50209"/>
                  <a:pt x="253669" y="50201"/>
                  <a:pt x="253575" y="50201"/>
                </a:cubicBezTo>
                <a:cubicBezTo>
                  <a:pt x="252986" y="50201"/>
                  <a:pt x="252450" y="50531"/>
                  <a:pt x="252150" y="51050"/>
                </a:cubicBezTo>
                <a:cubicBezTo>
                  <a:pt x="252092" y="51138"/>
                  <a:pt x="252033" y="51199"/>
                  <a:pt x="251949" y="51257"/>
                </a:cubicBezTo>
                <a:lnTo>
                  <a:pt x="251949" y="51257"/>
                </a:lnTo>
                <a:cubicBezTo>
                  <a:pt x="252233" y="50604"/>
                  <a:pt x="251978" y="49870"/>
                  <a:pt x="251390" y="49530"/>
                </a:cubicBezTo>
                <a:cubicBezTo>
                  <a:pt x="251162" y="49410"/>
                  <a:pt x="250911" y="49349"/>
                  <a:pt x="250662" y="49349"/>
                </a:cubicBezTo>
                <a:cubicBezTo>
                  <a:pt x="250253" y="49349"/>
                  <a:pt x="249848" y="49512"/>
                  <a:pt x="249553" y="49847"/>
                </a:cubicBezTo>
                <a:cubicBezTo>
                  <a:pt x="249078" y="50353"/>
                  <a:pt x="249078" y="51113"/>
                  <a:pt x="249490" y="51652"/>
                </a:cubicBezTo>
                <a:cubicBezTo>
                  <a:pt x="249617" y="51842"/>
                  <a:pt x="249807" y="52000"/>
                  <a:pt x="250028" y="52222"/>
                </a:cubicBezTo>
                <a:cubicBezTo>
                  <a:pt x="249968" y="52217"/>
                  <a:pt x="249910" y="52214"/>
                  <a:pt x="249854" y="52214"/>
                </a:cubicBezTo>
                <a:cubicBezTo>
                  <a:pt x="249194" y="52214"/>
                  <a:pt x="248761" y="52547"/>
                  <a:pt x="248381" y="53014"/>
                </a:cubicBezTo>
                <a:cubicBezTo>
                  <a:pt x="248350" y="52824"/>
                  <a:pt x="248318" y="52729"/>
                  <a:pt x="248318" y="52665"/>
                </a:cubicBezTo>
                <a:cubicBezTo>
                  <a:pt x="248244" y="51872"/>
                  <a:pt x="247587" y="51331"/>
                  <a:pt x="246865" y="51331"/>
                </a:cubicBezTo>
                <a:cubicBezTo>
                  <a:pt x="246664" y="51331"/>
                  <a:pt x="246459" y="51372"/>
                  <a:pt x="246260" y="51462"/>
                </a:cubicBezTo>
                <a:cubicBezTo>
                  <a:pt x="245341" y="51874"/>
                  <a:pt x="245120" y="53077"/>
                  <a:pt x="245816" y="53805"/>
                </a:cubicBezTo>
                <a:lnTo>
                  <a:pt x="246006" y="54059"/>
                </a:lnTo>
                <a:lnTo>
                  <a:pt x="244645" y="54787"/>
                </a:lnTo>
                <a:cubicBezTo>
                  <a:pt x="244581" y="54534"/>
                  <a:pt x="244486" y="54280"/>
                  <a:pt x="244391" y="54059"/>
                </a:cubicBezTo>
                <a:cubicBezTo>
                  <a:pt x="244233" y="53837"/>
                  <a:pt x="244043" y="53615"/>
                  <a:pt x="243884" y="53425"/>
                </a:cubicBezTo>
                <a:cubicBezTo>
                  <a:pt x="244961" y="53109"/>
                  <a:pt x="245341" y="52665"/>
                  <a:pt x="245341" y="51905"/>
                </a:cubicBezTo>
                <a:cubicBezTo>
                  <a:pt x="245322" y="51044"/>
                  <a:pt x="244633" y="50530"/>
                  <a:pt x="243936" y="50530"/>
                </a:cubicBezTo>
                <a:cubicBezTo>
                  <a:pt x="243480" y="50530"/>
                  <a:pt x="243020" y="50751"/>
                  <a:pt x="242744" y="51240"/>
                </a:cubicBezTo>
                <a:cubicBezTo>
                  <a:pt x="242396" y="51842"/>
                  <a:pt x="242523" y="52412"/>
                  <a:pt x="243251" y="53204"/>
                </a:cubicBezTo>
                <a:cubicBezTo>
                  <a:pt x="242586" y="53267"/>
                  <a:pt x="242016" y="53615"/>
                  <a:pt x="241668" y="54154"/>
                </a:cubicBezTo>
                <a:lnTo>
                  <a:pt x="241604" y="54154"/>
                </a:lnTo>
                <a:cubicBezTo>
                  <a:pt x="241604" y="54280"/>
                  <a:pt x="241636" y="54439"/>
                  <a:pt x="241636" y="54565"/>
                </a:cubicBezTo>
                <a:cubicBezTo>
                  <a:pt x="241573" y="55135"/>
                  <a:pt x="241794" y="55674"/>
                  <a:pt x="242238" y="56022"/>
                </a:cubicBezTo>
                <a:lnTo>
                  <a:pt x="240939" y="56719"/>
                </a:lnTo>
                <a:lnTo>
                  <a:pt x="240116" y="55357"/>
                </a:lnTo>
                <a:cubicBezTo>
                  <a:pt x="240813" y="55357"/>
                  <a:pt x="241446" y="54882"/>
                  <a:pt x="241604" y="54185"/>
                </a:cubicBezTo>
                <a:cubicBezTo>
                  <a:pt x="241604" y="53964"/>
                  <a:pt x="241573" y="53742"/>
                  <a:pt x="241541" y="53552"/>
                </a:cubicBezTo>
                <a:cubicBezTo>
                  <a:pt x="241414" y="52982"/>
                  <a:pt x="240908" y="52539"/>
                  <a:pt x="240338" y="52507"/>
                </a:cubicBezTo>
                <a:cubicBezTo>
                  <a:pt x="240286" y="52501"/>
                  <a:pt x="240235" y="52499"/>
                  <a:pt x="240185" y="52499"/>
                </a:cubicBezTo>
                <a:cubicBezTo>
                  <a:pt x="239641" y="52499"/>
                  <a:pt x="239144" y="52803"/>
                  <a:pt x="238912" y="53267"/>
                </a:cubicBezTo>
                <a:cubicBezTo>
                  <a:pt x="238627" y="53837"/>
                  <a:pt x="238754" y="54470"/>
                  <a:pt x="239197" y="54914"/>
                </a:cubicBezTo>
                <a:cubicBezTo>
                  <a:pt x="239292" y="55040"/>
                  <a:pt x="239451" y="55167"/>
                  <a:pt x="239577" y="55262"/>
                </a:cubicBezTo>
                <a:cubicBezTo>
                  <a:pt x="238912" y="55294"/>
                  <a:pt x="238279" y="55610"/>
                  <a:pt x="237867" y="56149"/>
                </a:cubicBezTo>
                <a:cubicBezTo>
                  <a:pt x="237836" y="55990"/>
                  <a:pt x="237836" y="55864"/>
                  <a:pt x="237836" y="55737"/>
                </a:cubicBezTo>
                <a:cubicBezTo>
                  <a:pt x="237772" y="55104"/>
                  <a:pt x="237297" y="54629"/>
                  <a:pt x="236696" y="54502"/>
                </a:cubicBezTo>
                <a:cubicBezTo>
                  <a:pt x="236585" y="54474"/>
                  <a:pt x="236474" y="54461"/>
                  <a:pt x="236365" y="54461"/>
                </a:cubicBezTo>
                <a:cubicBezTo>
                  <a:pt x="235850" y="54461"/>
                  <a:pt x="235373" y="54754"/>
                  <a:pt x="235112" y="55199"/>
                </a:cubicBezTo>
                <a:cubicBezTo>
                  <a:pt x="234827" y="55737"/>
                  <a:pt x="234890" y="56402"/>
                  <a:pt x="235302" y="56877"/>
                </a:cubicBezTo>
                <a:cubicBezTo>
                  <a:pt x="235461" y="56972"/>
                  <a:pt x="235587" y="57067"/>
                  <a:pt x="235746" y="57162"/>
                </a:cubicBezTo>
                <a:lnTo>
                  <a:pt x="234225" y="57827"/>
                </a:lnTo>
                <a:cubicBezTo>
                  <a:pt x="234035" y="57131"/>
                  <a:pt x="233655" y="56465"/>
                  <a:pt x="232737" y="56434"/>
                </a:cubicBezTo>
                <a:cubicBezTo>
                  <a:pt x="232711" y="56432"/>
                  <a:pt x="232685" y="56432"/>
                  <a:pt x="232659" y="56432"/>
                </a:cubicBezTo>
                <a:cubicBezTo>
                  <a:pt x="232115" y="56432"/>
                  <a:pt x="231587" y="56744"/>
                  <a:pt x="231375" y="57257"/>
                </a:cubicBezTo>
                <a:cubicBezTo>
                  <a:pt x="230995" y="58049"/>
                  <a:pt x="231312" y="58682"/>
                  <a:pt x="231850" y="59189"/>
                </a:cubicBezTo>
                <a:lnTo>
                  <a:pt x="230425" y="59822"/>
                </a:lnTo>
                <a:cubicBezTo>
                  <a:pt x="230393" y="59696"/>
                  <a:pt x="230362" y="59601"/>
                  <a:pt x="230330" y="59474"/>
                </a:cubicBezTo>
                <a:cubicBezTo>
                  <a:pt x="230101" y="58854"/>
                  <a:pt x="229522" y="58484"/>
                  <a:pt x="228907" y="58484"/>
                </a:cubicBezTo>
                <a:cubicBezTo>
                  <a:pt x="228673" y="58484"/>
                  <a:pt x="228435" y="58537"/>
                  <a:pt x="228208" y="58651"/>
                </a:cubicBezTo>
                <a:cubicBezTo>
                  <a:pt x="227417" y="59062"/>
                  <a:pt x="227163" y="60107"/>
                  <a:pt x="227702" y="60836"/>
                </a:cubicBezTo>
                <a:cubicBezTo>
                  <a:pt x="227765" y="60962"/>
                  <a:pt x="227860" y="61089"/>
                  <a:pt x="227923" y="61184"/>
                </a:cubicBezTo>
                <a:lnTo>
                  <a:pt x="226688" y="61818"/>
                </a:lnTo>
                <a:cubicBezTo>
                  <a:pt x="226498" y="61152"/>
                  <a:pt x="226118" y="60614"/>
                  <a:pt x="225390" y="60487"/>
                </a:cubicBezTo>
                <a:cubicBezTo>
                  <a:pt x="225293" y="60470"/>
                  <a:pt x="225200" y="60461"/>
                  <a:pt x="225109" y="60461"/>
                </a:cubicBezTo>
                <a:cubicBezTo>
                  <a:pt x="224546" y="60461"/>
                  <a:pt x="224093" y="60788"/>
                  <a:pt x="223711" y="61279"/>
                </a:cubicBezTo>
                <a:cubicBezTo>
                  <a:pt x="223553" y="60266"/>
                  <a:pt x="223205" y="59791"/>
                  <a:pt x="222571" y="59632"/>
                </a:cubicBezTo>
                <a:cubicBezTo>
                  <a:pt x="222452" y="59601"/>
                  <a:pt x="222331" y="59586"/>
                  <a:pt x="222212" y="59586"/>
                </a:cubicBezTo>
                <a:cubicBezTo>
                  <a:pt x="221731" y="59586"/>
                  <a:pt x="221273" y="59834"/>
                  <a:pt x="221019" y="60266"/>
                </a:cubicBezTo>
                <a:cubicBezTo>
                  <a:pt x="220513" y="61089"/>
                  <a:pt x="220829" y="61786"/>
                  <a:pt x="221431" y="62293"/>
                </a:cubicBezTo>
                <a:lnTo>
                  <a:pt x="219974" y="63021"/>
                </a:lnTo>
                <a:cubicBezTo>
                  <a:pt x="219660" y="62103"/>
                  <a:pt x="219125" y="61609"/>
                  <a:pt x="218481" y="61609"/>
                </a:cubicBezTo>
                <a:cubicBezTo>
                  <a:pt x="218281" y="61609"/>
                  <a:pt x="218070" y="61657"/>
                  <a:pt x="217853" y="61754"/>
                </a:cubicBezTo>
                <a:cubicBezTo>
                  <a:pt x="217472" y="61913"/>
                  <a:pt x="217187" y="62229"/>
                  <a:pt x="217061" y="62609"/>
                </a:cubicBezTo>
                <a:cubicBezTo>
                  <a:pt x="216871" y="63211"/>
                  <a:pt x="217029" y="63844"/>
                  <a:pt x="217504" y="64288"/>
                </a:cubicBezTo>
                <a:lnTo>
                  <a:pt x="216174" y="65048"/>
                </a:lnTo>
                <a:cubicBezTo>
                  <a:pt x="216174" y="64351"/>
                  <a:pt x="215667" y="63781"/>
                  <a:pt x="215002" y="63623"/>
                </a:cubicBezTo>
                <a:cubicBezTo>
                  <a:pt x="214883" y="63591"/>
                  <a:pt x="214762" y="63576"/>
                  <a:pt x="214643" y="63576"/>
                </a:cubicBezTo>
                <a:cubicBezTo>
                  <a:pt x="214162" y="63576"/>
                  <a:pt x="213704" y="63824"/>
                  <a:pt x="213451" y="64256"/>
                </a:cubicBezTo>
                <a:cubicBezTo>
                  <a:pt x="212912" y="64984"/>
                  <a:pt x="213165" y="65681"/>
                  <a:pt x="213704" y="66283"/>
                </a:cubicBezTo>
                <a:lnTo>
                  <a:pt x="212532" y="66980"/>
                </a:lnTo>
                <a:lnTo>
                  <a:pt x="211709" y="65681"/>
                </a:lnTo>
                <a:cubicBezTo>
                  <a:pt x="211702" y="65679"/>
                  <a:pt x="211696" y="65677"/>
                  <a:pt x="211690" y="65675"/>
                </a:cubicBezTo>
                <a:lnTo>
                  <a:pt x="211690" y="65675"/>
                </a:lnTo>
                <a:cubicBezTo>
                  <a:pt x="211689" y="65675"/>
                  <a:pt x="211688" y="65676"/>
                  <a:pt x="211688" y="65676"/>
                </a:cubicBezTo>
                <a:lnTo>
                  <a:pt x="211688" y="65676"/>
                </a:lnTo>
                <a:cubicBezTo>
                  <a:pt x="211430" y="65613"/>
                  <a:pt x="211180" y="65574"/>
                  <a:pt x="210941" y="65574"/>
                </a:cubicBezTo>
                <a:cubicBezTo>
                  <a:pt x="210368" y="65574"/>
                  <a:pt x="209860" y="65798"/>
                  <a:pt x="209460" y="66441"/>
                </a:cubicBezTo>
                <a:cubicBezTo>
                  <a:pt x="209397" y="65554"/>
                  <a:pt x="209112" y="64984"/>
                  <a:pt x="208320" y="64763"/>
                </a:cubicBezTo>
                <a:cubicBezTo>
                  <a:pt x="208185" y="64720"/>
                  <a:pt x="208048" y="64700"/>
                  <a:pt x="207913" y="64700"/>
                </a:cubicBezTo>
                <a:cubicBezTo>
                  <a:pt x="207449" y="64700"/>
                  <a:pt x="207014" y="64940"/>
                  <a:pt x="206768" y="65333"/>
                </a:cubicBezTo>
                <a:cubicBezTo>
                  <a:pt x="206262" y="66156"/>
                  <a:pt x="206547" y="66853"/>
                  <a:pt x="207117" y="67423"/>
                </a:cubicBezTo>
                <a:lnTo>
                  <a:pt x="205755" y="68088"/>
                </a:lnTo>
                <a:cubicBezTo>
                  <a:pt x="205692" y="67423"/>
                  <a:pt x="205185" y="66885"/>
                  <a:pt x="204520" y="66758"/>
                </a:cubicBezTo>
                <a:cubicBezTo>
                  <a:pt x="204422" y="66736"/>
                  <a:pt x="204323" y="66726"/>
                  <a:pt x="204225" y="66726"/>
                </a:cubicBezTo>
                <a:cubicBezTo>
                  <a:pt x="203752" y="66726"/>
                  <a:pt x="203294" y="66971"/>
                  <a:pt x="203031" y="67391"/>
                </a:cubicBezTo>
                <a:cubicBezTo>
                  <a:pt x="202525" y="68151"/>
                  <a:pt x="202778" y="68816"/>
                  <a:pt x="203285" y="69418"/>
                </a:cubicBezTo>
                <a:lnTo>
                  <a:pt x="202018" y="70083"/>
                </a:lnTo>
                <a:cubicBezTo>
                  <a:pt x="201860" y="69418"/>
                  <a:pt x="201511" y="68880"/>
                  <a:pt x="200783" y="68753"/>
                </a:cubicBezTo>
                <a:cubicBezTo>
                  <a:pt x="200675" y="68727"/>
                  <a:pt x="200565" y="68715"/>
                  <a:pt x="200457" y="68715"/>
                </a:cubicBezTo>
                <a:cubicBezTo>
                  <a:pt x="199900" y="68715"/>
                  <a:pt x="199364" y="69041"/>
                  <a:pt x="199073" y="69545"/>
                </a:cubicBezTo>
                <a:cubicBezTo>
                  <a:pt x="198883" y="68468"/>
                  <a:pt x="198534" y="68025"/>
                  <a:pt x="197869" y="67898"/>
                </a:cubicBezTo>
                <a:cubicBezTo>
                  <a:pt x="197750" y="67867"/>
                  <a:pt x="197629" y="67851"/>
                  <a:pt x="197510" y="67851"/>
                </a:cubicBezTo>
                <a:cubicBezTo>
                  <a:pt x="197029" y="67851"/>
                  <a:pt x="196571" y="68100"/>
                  <a:pt x="196318" y="68531"/>
                </a:cubicBezTo>
                <a:cubicBezTo>
                  <a:pt x="195874" y="69355"/>
                  <a:pt x="196159" y="70020"/>
                  <a:pt x="196793" y="70558"/>
                </a:cubicBezTo>
                <a:lnTo>
                  <a:pt x="195336" y="71255"/>
                </a:lnTo>
                <a:cubicBezTo>
                  <a:pt x="194973" y="70337"/>
                  <a:pt x="194445" y="69843"/>
                  <a:pt x="193807" y="69843"/>
                </a:cubicBezTo>
                <a:cubicBezTo>
                  <a:pt x="193609" y="69843"/>
                  <a:pt x="193400" y="69890"/>
                  <a:pt x="193182" y="69988"/>
                </a:cubicBezTo>
                <a:cubicBezTo>
                  <a:pt x="192802" y="70146"/>
                  <a:pt x="192517" y="70463"/>
                  <a:pt x="192391" y="70843"/>
                </a:cubicBezTo>
                <a:cubicBezTo>
                  <a:pt x="192201" y="71477"/>
                  <a:pt x="192359" y="72142"/>
                  <a:pt x="192834" y="72553"/>
                </a:cubicBezTo>
                <a:lnTo>
                  <a:pt x="191567" y="73250"/>
                </a:lnTo>
                <a:cubicBezTo>
                  <a:pt x="191380" y="72350"/>
                  <a:pt x="190759" y="71827"/>
                  <a:pt x="190053" y="71827"/>
                </a:cubicBezTo>
                <a:cubicBezTo>
                  <a:pt x="189568" y="71827"/>
                  <a:pt x="189042" y="72074"/>
                  <a:pt x="188590" y="72617"/>
                </a:cubicBezTo>
                <a:cubicBezTo>
                  <a:pt x="188432" y="71603"/>
                  <a:pt x="188084" y="71160"/>
                  <a:pt x="187387" y="71001"/>
                </a:cubicBezTo>
                <a:cubicBezTo>
                  <a:pt x="187270" y="70972"/>
                  <a:pt x="187153" y="70958"/>
                  <a:pt x="187038" y="70958"/>
                </a:cubicBezTo>
                <a:cubicBezTo>
                  <a:pt x="186530" y="70958"/>
                  <a:pt x="186062" y="71233"/>
                  <a:pt x="185803" y="71698"/>
                </a:cubicBezTo>
                <a:cubicBezTo>
                  <a:pt x="185392" y="72490"/>
                  <a:pt x="185677" y="73155"/>
                  <a:pt x="186278" y="73693"/>
                </a:cubicBezTo>
                <a:lnTo>
                  <a:pt x="184822" y="74422"/>
                </a:lnTo>
                <a:cubicBezTo>
                  <a:pt x="184790" y="73788"/>
                  <a:pt x="184378" y="73218"/>
                  <a:pt x="183777" y="73028"/>
                </a:cubicBezTo>
                <a:cubicBezTo>
                  <a:pt x="183617" y="72973"/>
                  <a:pt x="183466" y="72948"/>
                  <a:pt x="183323" y="72948"/>
                </a:cubicBezTo>
                <a:cubicBezTo>
                  <a:pt x="182812" y="72948"/>
                  <a:pt x="182392" y="73266"/>
                  <a:pt x="181971" y="73662"/>
                </a:cubicBezTo>
                <a:cubicBezTo>
                  <a:pt x="181813" y="72870"/>
                  <a:pt x="181496" y="72268"/>
                  <a:pt x="180641" y="72205"/>
                </a:cubicBezTo>
                <a:cubicBezTo>
                  <a:pt x="180570" y="72194"/>
                  <a:pt x="180498" y="72188"/>
                  <a:pt x="180428" y="72188"/>
                </a:cubicBezTo>
                <a:cubicBezTo>
                  <a:pt x="179908" y="72188"/>
                  <a:pt x="179439" y="72487"/>
                  <a:pt x="179216" y="72933"/>
                </a:cubicBezTo>
                <a:cubicBezTo>
                  <a:pt x="178836" y="73788"/>
                  <a:pt x="179153" y="74453"/>
                  <a:pt x="179945" y="75055"/>
                </a:cubicBezTo>
                <a:cubicBezTo>
                  <a:pt x="179828" y="75032"/>
                  <a:pt x="179710" y="75020"/>
                  <a:pt x="179595" y="75020"/>
                </a:cubicBezTo>
                <a:cubicBezTo>
                  <a:pt x="179085" y="75020"/>
                  <a:pt x="178602" y="75244"/>
                  <a:pt x="178266" y="75657"/>
                </a:cubicBezTo>
                <a:cubicBezTo>
                  <a:pt x="178171" y="74960"/>
                  <a:pt x="177759" y="74358"/>
                  <a:pt x="177126" y="74105"/>
                </a:cubicBezTo>
                <a:lnTo>
                  <a:pt x="177158" y="74105"/>
                </a:lnTo>
                <a:cubicBezTo>
                  <a:pt x="177052" y="74087"/>
                  <a:pt x="176946" y="74078"/>
                  <a:pt x="176842" y="74078"/>
                </a:cubicBezTo>
                <a:cubicBezTo>
                  <a:pt x="176226" y="74078"/>
                  <a:pt x="175650" y="74392"/>
                  <a:pt x="175353" y="74960"/>
                </a:cubicBezTo>
                <a:cubicBezTo>
                  <a:pt x="175321" y="74992"/>
                  <a:pt x="175258" y="75023"/>
                  <a:pt x="175226" y="75023"/>
                </a:cubicBezTo>
                <a:cubicBezTo>
                  <a:pt x="175226" y="74770"/>
                  <a:pt x="175194" y="74548"/>
                  <a:pt x="175131" y="74327"/>
                </a:cubicBezTo>
                <a:cubicBezTo>
                  <a:pt x="175004" y="73788"/>
                  <a:pt x="174561" y="73408"/>
                  <a:pt x="174023" y="73345"/>
                </a:cubicBezTo>
                <a:cubicBezTo>
                  <a:pt x="173929" y="73323"/>
                  <a:pt x="173835" y="73313"/>
                  <a:pt x="173742" y="73313"/>
                </a:cubicBezTo>
                <a:cubicBezTo>
                  <a:pt x="173296" y="73313"/>
                  <a:pt x="172865" y="73554"/>
                  <a:pt x="172629" y="73947"/>
                </a:cubicBezTo>
                <a:cubicBezTo>
                  <a:pt x="172281" y="74422"/>
                  <a:pt x="172281" y="75023"/>
                  <a:pt x="172629" y="75498"/>
                </a:cubicBezTo>
                <a:cubicBezTo>
                  <a:pt x="172724" y="75657"/>
                  <a:pt x="172819" y="75783"/>
                  <a:pt x="172946" y="75910"/>
                </a:cubicBezTo>
                <a:lnTo>
                  <a:pt x="171552" y="76670"/>
                </a:lnTo>
                <a:cubicBezTo>
                  <a:pt x="171489" y="76005"/>
                  <a:pt x="170982" y="75435"/>
                  <a:pt x="170349" y="75277"/>
                </a:cubicBezTo>
                <a:cubicBezTo>
                  <a:pt x="170220" y="75244"/>
                  <a:pt x="170099" y="75230"/>
                  <a:pt x="169984" y="75230"/>
                </a:cubicBezTo>
                <a:cubicBezTo>
                  <a:pt x="169426" y="75230"/>
                  <a:pt x="169028" y="75585"/>
                  <a:pt x="168607" y="76005"/>
                </a:cubicBezTo>
                <a:cubicBezTo>
                  <a:pt x="168480" y="75087"/>
                  <a:pt x="168132" y="74643"/>
                  <a:pt x="167499" y="74485"/>
                </a:cubicBezTo>
                <a:cubicBezTo>
                  <a:pt x="167395" y="74463"/>
                  <a:pt x="167292" y="74453"/>
                  <a:pt x="167191" y="74453"/>
                </a:cubicBezTo>
                <a:cubicBezTo>
                  <a:pt x="166707" y="74453"/>
                  <a:pt x="166272" y="74694"/>
                  <a:pt x="166010" y="75087"/>
                </a:cubicBezTo>
                <a:cubicBezTo>
                  <a:pt x="165504" y="75878"/>
                  <a:pt x="165820" y="76544"/>
                  <a:pt x="166327" y="77082"/>
                </a:cubicBezTo>
                <a:lnTo>
                  <a:pt x="164933" y="77747"/>
                </a:lnTo>
                <a:cubicBezTo>
                  <a:pt x="164902" y="77715"/>
                  <a:pt x="164870" y="77684"/>
                  <a:pt x="164870" y="77684"/>
                </a:cubicBezTo>
                <a:cubicBezTo>
                  <a:pt x="164807" y="77019"/>
                  <a:pt x="164268" y="76480"/>
                  <a:pt x="163603" y="76385"/>
                </a:cubicBezTo>
                <a:cubicBezTo>
                  <a:pt x="163529" y="76374"/>
                  <a:pt x="163454" y="76368"/>
                  <a:pt x="163380" y="76368"/>
                </a:cubicBezTo>
                <a:cubicBezTo>
                  <a:pt x="162825" y="76368"/>
                  <a:pt x="162303" y="76674"/>
                  <a:pt x="162052" y="77177"/>
                </a:cubicBezTo>
                <a:cubicBezTo>
                  <a:pt x="161995" y="77262"/>
                  <a:pt x="161887" y="77322"/>
                  <a:pt x="161774" y="77379"/>
                </a:cubicBezTo>
                <a:lnTo>
                  <a:pt x="161774" y="77379"/>
                </a:lnTo>
                <a:cubicBezTo>
                  <a:pt x="162015" y="76750"/>
                  <a:pt x="161760" y="76034"/>
                  <a:pt x="161165" y="75720"/>
                </a:cubicBezTo>
                <a:cubicBezTo>
                  <a:pt x="160944" y="75604"/>
                  <a:pt x="160706" y="75547"/>
                  <a:pt x="160474" y="75547"/>
                </a:cubicBezTo>
                <a:cubicBezTo>
                  <a:pt x="160071" y="75547"/>
                  <a:pt x="159684" y="75716"/>
                  <a:pt x="159423" y="76037"/>
                </a:cubicBezTo>
                <a:cubicBezTo>
                  <a:pt x="158948" y="76512"/>
                  <a:pt x="158916" y="77272"/>
                  <a:pt x="159328" y="77810"/>
                </a:cubicBezTo>
                <a:cubicBezTo>
                  <a:pt x="159455" y="77969"/>
                  <a:pt x="159613" y="78127"/>
                  <a:pt x="159835" y="78380"/>
                </a:cubicBezTo>
                <a:cubicBezTo>
                  <a:pt x="159763" y="78371"/>
                  <a:pt x="159693" y="78366"/>
                  <a:pt x="159627" y="78366"/>
                </a:cubicBezTo>
                <a:cubicBezTo>
                  <a:pt x="159019" y="78366"/>
                  <a:pt x="158619" y="78735"/>
                  <a:pt x="158220" y="79077"/>
                </a:cubicBezTo>
                <a:cubicBezTo>
                  <a:pt x="158156" y="78285"/>
                  <a:pt x="157808" y="77747"/>
                  <a:pt x="157111" y="77525"/>
                </a:cubicBezTo>
                <a:cubicBezTo>
                  <a:pt x="156965" y="77479"/>
                  <a:pt x="156824" y="77457"/>
                  <a:pt x="156688" y="77457"/>
                </a:cubicBezTo>
                <a:cubicBezTo>
                  <a:pt x="156177" y="77457"/>
                  <a:pt x="155738" y="77759"/>
                  <a:pt x="155338" y="78159"/>
                </a:cubicBezTo>
                <a:cubicBezTo>
                  <a:pt x="155211" y="77335"/>
                  <a:pt x="154831" y="76797"/>
                  <a:pt x="154039" y="76670"/>
                </a:cubicBezTo>
                <a:cubicBezTo>
                  <a:pt x="153968" y="76659"/>
                  <a:pt x="153896" y="76653"/>
                  <a:pt x="153826" y="76653"/>
                </a:cubicBezTo>
                <a:cubicBezTo>
                  <a:pt x="153306" y="76653"/>
                  <a:pt x="152834" y="76952"/>
                  <a:pt x="152583" y="77399"/>
                </a:cubicBezTo>
                <a:cubicBezTo>
                  <a:pt x="152171" y="78190"/>
                  <a:pt x="152456" y="78855"/>
                  <a:pt x="153058" y="79394"/>
                </a:cubicBezTo>
                <a:lnTo>
                  <a:pt x="151696" y="79964"/>
                </a:lnTo>
                <a:lnTo>
                  <a:pt x="150872" y="78665"/>
                </a:lnTo>
                <a:cubicBezTo>
                  <a:pt x="151062" y="78634"/>
                  <a:pt x="151221" y="78570"/>
                  <a:pt x="151411" y="78507"/>
                </a:cubicBezTo>
                <a:cubicBezTo>
                  <a:pt x="151949" y="78285"/>
                  <a:pt x="152298" y="77747"/>
                  <a:pt x="152298" y="77177"/>
                </a:cubicBezTo>
                <a:cubicBezTo>
                  <a:pt x="152234" y="76575"/>
                  <a:pt x="151823" y="76100"/>
                  <a:pt x="151252" y="75942"/>
                </a:cubicBezTo>
                <a:cubicBezTo>
                  <a:pt x="151136" y="75913"/>
                  <a:pt x="151022" y="75900"/>
                  <a:pt x="150912" y="75900"/>
                </a:cubicBezTo>
                <a:cubicBezTo>
                  <a:pt x="149803" y="75900"/>
                  <a:pt x="149115" y="77265"/>
                  <a:pt x="149922" y="78159"/>
                </a:cubicBezTo>
                <a:cubicBezTo>
                  <a:pt x="150049" y="78317"/>
                  <a:pt x="150207" y="78444"/>
                  <a:pt x="150461" y="78634"/>
                </a:cubicBezTo>
                <a:cubicBezTo>
                  <a:pt x="150332" y="78609"/>
                  <a:pt x="150211" y="78597"/>
                  <a:pt x="150097" y="78597"/>
                </a:cubicBezTo>
                <a:cubicBezTo>
                  <a:pt x="149480" y="78597"/>
                  <a:pt x="149056" y="78935"/>
                  <a:pt x="148656" y="79362"/>
                </a:cubicBezTo>
                <a:cubicBezTo>
                  <a:pt x="148624" y="79204"/>
                  <a:pt x="148624" y="79140"/>
                  <a:pt x="148624" y="79077"/>
                </a:cubicBezTo>
                <a:cubicBezTo>
                  <a:pt x="148510" y="78263"/>
                  <a:pt x="147820" y="77789"/>
                  <a:pt x="147127" y="77789"/>
                </a:cubicBezTo>
                <a:cubicBezTo>
                  <a:pt x="146661" y="77789"/>
                  <a:pt x="146193" y="78004"/>
                  <a:pt x="145900" y="78475"/>
                </a:cubicBezTo>
                <a:cubicBezTo>
                  <a:pt x="145552" y="79014"/>
                  <a:pt x="145584" y="79710"/>
                  <a:pt x="145995" y="80185"/>
                </a:cubicBezTo>
                <a:cubicBezTo>
                  <a:pt x="146090" y="80280"/>
                  <a:pt x="146122" y="80407"/>
                  <a:pt x="146185" y="80470"/>
                </a:cubicBezTo>
                <a:lnTo>
                  <a:pt x="144919" y="81199"/>
                </a:lnTo>
                <a:cubicBezTo>
                  <a:pt x="144824" y="80660"/>
                  <a:pt x="144570" y="80185"/>
                  <a:pt x="144159" y="79869"/>
                </a:cubicBezTo>
                <a:cubicBezTo>
                  <a:pt x="143924" y="79767"/>
                  <a:pt x="143676" y="79717"/>
                  <a:pt x="143431" y="79717"/>
                </a:cubicBezTo>
                <a:cubicBezTo>
                  <a:pt x="142915" y="79717"/>
                  <a:pt x="142412" y="79936"/>
                  <a:pt x="142068" y="80344"/>
                </a:cubicBezTo>
                <a:cubicBezTo>
                  <a:pt x="141878" y="79584"/>
                  <a:pt x="141562" y="79077"/>
                  <a:pt x="140833" y="78919"/>
                </a:cubicBezTo>
                <a:cubicBezTo>
                  <a:pt x="140732" y="78901"/>
                  <a:pt x="140634" y="78893"/>
                  <a:pt x="140540" y="78893"/>
                </a:cubicBezTo>
                <a:cubicBezTo>
                  <a:pt x="139956" y="78893"/>
                  <a:pt x="139500" y="79215"/>
                  <a:pt x="139092" y="79679"/>
                </a:cubicBezTo>
                <a:cubicBezTo>
                  <a:pt x="138965" y="78697"/>
                  <a:pt x="138617" y="78222"/>
                  <a:pt x="137951" y="78064"/>
                </a:cubicBezTo>
                <a:cubicBezTo>
                  <a:pt x="137816" y="78021"/>
                  <a:pt x="137679" y="78001"/>
                  <a:pt x="137544" y="78001"/>
                </a:cubicBezTo>
                <a:cubicBezTo>
                  <a:pt x="137079" y="78001"/>
                  <a:pt x="136638" y="78241"/>
                  <a:pt x="136368" y="78634"/>
                </a:cubicBezTo>
                <a:cubicBezTo>
                  <a:pt x="135861" y="79457"/>
                  <a:pt x="136146" y="80154"/>
                  <a:pt x="136748" y="80724"/>
                </a:cubicBezTo>
                <a:lnTo>
                  <a:pt x="135418" y="81389"/>
                </a:lnTo>
                <a:lnTo>
                  <a:pt x="134721" y="80059"/>
                </a:lnTo>
                <a:cubicBezTo>
                  <a:pt x="134753" y="80027"/>
                  <a:pt x="134848" y="80027"/>
                  <a:pt x="134911" y="79995"/>
                </a:cubicBezTo>
                <a:cubicBezTo>
                  <a:pt x="135006" y="79964"/>
                  <a:pt x="135101" y="79932"/>
                  <a:pt x="135165" y="79900"/>
                </a:cubicBezTo>
                <a:cubicBezTo>
                  <a:pt x="135925" y="79615"/>
                  <a:pt x="136273" y="78729"/>
                  <a:pt x="135925" y="78032"/>
                </a:cubicBezTo>
                <a:cubicBezTo>
                  <a:pt x="135640" y="77433"/>
                  <a:pt x="135170" y="77189"/>
                  <a:pt x="134702" y="77189"/>
                </a:cubicBezTo>
                <a:cubicBezTo>
                  <a:pt x="133709" y="77189"/>
                  <a:pt x="132722" y="78285"/>
                  <a:pt x="133518" y="79425"/>
                </a:cubicBezTo>
                <a:cubicBezTo>
                  <a:pt x="133613" y="79552"/>
                  <a:pt x="133708" y="79679"/>
                  <a:pt x="133834" y="79805"/>
                </a:cubicBezTo>
                <a:lnTo>
                  <a:pt x="132441" y="80502"/>
                </a:lnTo>
                <a:cubicBezTo>
                  <a:pt x="132184" y="79631"/>
                  <a:pt x="131642" y="79106"/>
                  <a:pt x="130939" y="79106"/>
                </a:cubicBezTo>
                <a:cubicBezTo>
                  <a:pt x="130517" y="79106"/>
                  <a:pt x="130038" y="79295"/>
                  <a:pt x="129527" y="79710"/>
                </a:cubicBezTo>
                <a:cubicBezTo>
                  <a:pt x="129496" y="78982"/>
                  <a:pt x="128957" y="78412"/>
                  <a:pt x="128229" y="78285"/>
                </a:cubicBezTo>
                <a:cubicBezTo>
                  <a:pt x="128154" y="78272"/>
                  <a:pt x="128078" y="78266"/>
                  <a:pt x="128002" y="78266"/>
                </a:cubicBezTo>
                <a:cubicBezTo>
                  <a:pt x="127537" y="78266"/>
                  <a:pt x="127081" y="78510"/>
                  <a:pt x="126836" y="78919"/>
                </a:cubicBezTo>
                <a:cubicBezTo>
                  <a:pt x="126297" y="79679"/>
                  <a:pt x="126582" y="80375"/>
                  <a:pt x="127089" y="80977"/>
                </a:cubicBezTo>
                <a:lnTo>
                  <a:pt x="125886" y="81547"/>
                </a:lnTo>
                <a:lnTo>
                  <a:pt x="124999" y="80280"/>
                </a:lnTo>
                <a:cubicBezTo>
                  <a:pt x="125949" y="80122"/>
                  <a:pt x="126456" y="79710"/>
                  <a:pt x="126519" y="79014"/>
                </a:cubicBezTo>
                <a:cubicBezTo>
                  <a:pt x="126614" y="78349"/>
                  <a:pt x="126202" y="77715"/>
                  <a:pt x="125569" y="77494"/>
                </a:cubicBezTo>
                <a:cubicBezTo>
                  <a:pt x="125414" y="77437"/>
                  <a:pt x="125251" y="77409"/>
                  <a:pt x="125088" y="77409"/>
                </a:cubicBezTo>
                <a:cubicBezTo>
                  <a:pt x="124618" y="77409"/>
                  <a:pt x="124149" y="77640"/>
                  <a:pt x="123890" y="78064"/>
                </a:cubicBezTo>
                <a:cubicBezTo>
                  <a:pt x="123479" y="78729"/>
                  <a:pt x="123605" y="79299"/>
                  <a:pt x="124334" y="80090"/>
                </a:cubicBezTo>
                <a:lnTo>
                  <a:pt x="122845" y="80787"/>
                </a:lnTo>
                <a:cubicBezTo>
                  <a:pt x="122845" y="80154"/>
                  <a:pt x="122434" y="79742"/>
                  <a:pt x="121990" y="79394"/>
                </a:cubicBezTo>
                <a:lnTo>
                  <a:pt x="122022" y="79394"/>
                </a:lnTo>
                <a:cubicBezTo>
                  <a:pt x="121816" y="79319"/>
                  <a:pt x="121603" y="79283"/>
                  <a:pt x="121391" y="79283"/>
                </a:cubicBezTo>
                <a:cubicBezTo>
                  <a:pt x="120886" y="79283"/>
                  <a:pt x="120393" y="79489"/>
                  <a:pt x="120058" y="79869"/>
                </a:cubicBezTo>
                <a:cubicBezTo>
                  <a:pt x="119761" y="78920"/>
                  <a:pt x="119157" y="78452"/>
                  <a:pt x="118498" y="78452"/>
                </a:cubicBezTo>
                <a:cubicBezTo>
                  <a:pt x="118035" y="78452"/>
                  <a:pt x="117544" y="78683"/>
                  <a:pt x="117113" y="79140"/>
                </a:cubicBezTo>
                <a:cubicBezTo>
                  <a:pt x="116871" y="78061"/>
                  <a:pt x="116280" y="77550"/>
                  <a:pt x="115601" y="77550"/>
                </a:cubicBezTo>
                <a:cubicBezTo>
                  <a:pt x="115125" y="77550"/>
                  <a:pt x="114607" y="77802"/>
                  <a:pt x="114136" y="78285"/>
                </a:cubicBezTo>
                <a:cubicBezTo>
                  <a:pt x="114136" y="78127"/>
                  <a:pt x="114105" y="78000"/>
                  <a:pt x="114073" y="77874"/>
                </a:cubicBezTo>
                <a:cubicBezTo>
                  <a:pt x="113978" y="77304"/>
                  <a:pt x="113503" y="76860"/>
                  <a:pt x="112933" y="76765"/>
                </a:cubicBezTo>
                <a:cubicBezTo>
                  <a:pt x="112856" y="76753"/>
                  <a:pt x="112779" y="76747"/>
                  <a:pt x="112703" y="76747"/>
                </a:cubicBezTo>
                <a:cubicBezTo>
                  <a:pt x="112182" y="76747"/>
                  <a:pt x="111689" y="77024"/>
                  <a:pt x="111413" y="77494"/>
                </a:cubicBezTo>
                <a:cubicBezTo>
                  <a:pt x="111128" y="78032"/>
                  <a:pt x="111191" y="78697"/>
                  <a:pt x="111634" y="79140"/>
                </a:cubicBezTo>
                <a:cubicBezTo>
                  <a:pt x="111761" y="79235"/>
                  <a:pt x="111919" y="79330"/>
                  <a:pt x="112078" y="79425"/>
                </a:cubicBezTo>
                <a:lnTo>
                  <a:pt x="110526" y="79995"/>
                </a:lnTo>
                <a:cubicBezTo>
                  <a:pt x="110273" y="79584"/>
                  <a:pt x="110051" y="79172"/>
                  <a:pt x="109798" y="78760"/>
                </a:cubicBezTo>
                <a:cubicBezTo>
                  <a:pt x="110779" y="78444"/>
                  <a:pt x="111159" y="78000"/>
                  <a:pt x="111159" y="77272"/>
                </a:cubicBezTo>
                <a:cubicBezTo>
                  <a:pt x="111140" y="76437"/>
                  <a:pt x="110446" y="75915"/>
                  <a:pt x="109745" y="75915"/>
                </a:cubicBezTo>
                <a:cubicBezTo>
                  <a:pt x="109329" y="75915"/>
                  <a:pt x="108909" y="76099"/>
                  <a:pt x="108626" y="76512"/>
                </a:cubicBezTo>
                <a:cubicBezTo>
                  <a:pt x="108214" y="77114"/>
                  <a:pt x="108309" y="77715"/>
                  <a:pt x="108943" y="78507"/>
                </a:cubicBezTo>
                <a:lnTo>
                  <a:pt x="107517" y="79204"/>
                </a:lnTo>
                <a:cubicBezTo>
                  <a:pt x="107486" y="78539"/>
                  <a:pt x="106979" y="78000"/>
                  <a:pt x="106346" y="77810"/>
                </a:cubicBezTo>
                <a:cubicBezTo>
                  <a:pt x="106221" y="77778"/>
                  <a:pt x="106103" y="77763"/>
                  <a:pt x="105990" y="77763"/>
                </a:cubicBezTo>
                <a:cubicBezTo>
                  <a:pt x="105443" y="77763"/>
                  <a:pt x="105019" y="78113"/>
                  <a:pt x="104572" y="78507"/>
                </a:cubicBezTo>
                <a:cubicBezTo>
                  <a:pt x="104541" y="77715"/>
                  <a:pt x="104256" y="77209"/>
                  <a:pt x="103559" y="76955"/>
                </a:cubicBezTo>
                <a:cubicBezTo>
                  <a:pt x="103383" y="76894"/>
                  <a:pt x="103216" y="76866"/>
                  <a:pt x="103057" y="76866"/>
                </a:cubicBezTo>
                <a:cubicBezTo>
                  <a:pt x="102557" y="76866"/>
                  <a:pt x="102130" y="77141"/>
                  <a:pt x="101722" y="77525"/>
                </a:cubicBezTo>
                <a:cubicBezTo>
                  <a:pt x="101627" y="76797"/>
                  <a:pt x="101310" y="76290"/>
                  <a:pt x="100582" y="76100"/>
                </a:cubicBezTo>
                <a:cubicBezTo>
                  <a:pt x="100440" y="76055"/>
                  <a:pt x="100303" y="76034"/>
                  <a:pt x="100171" y="76034"/>
                </a:cubicBezTo>
                <a:cubicBezTo>
                  <a:pt x="99654" y="76034"/>
                  <a:pt x="99206" y="76362"/>
                  <a:pt x="98777" y="76892"/>
                </a:cubicBezTo>
                <a:cubicBezTo>
                  <a:pt x="98713" y="76005"/>
                  <a:pt x="98460" y="75467"/>
                  <a:pt x="97668" y="75245"/>
                </a:cubicBezTo>
                <a:cubicBezTo>
                  <a:pt x="97527" y="75204"/>
                  <a:pt x="97393" y="75184"/>
                  <a:pt x="97266" y="75184"/>
                </a:cubicBezTo>
                <a:cubicBezTo>
                  <a:pt x="96710" y="75184"/>
                  <a:pt x="96281" y="75553"/>
                  <a:pt x="95895" y="76068"/>
                </a:cubicBezTo>
                <a:cubicBezTo>
                  <a:pt x="95863" y="75847"/>
                  <a:pt x="95863" y="75752"/>
                  <a:pt x="95863" y="75657"/>
                </a:cubicBezTo>
                <a:cubicBezTo>
                  <a:pt x="95863" y="74992"/>
                  <a:pt x="95388" y="74422"/>
                  <a:pt x="94723" y="74295"/>
                </a:cubicBezTo>
                <a:cubicBezTo>
                  <a:pt x="94630" y="74276"/>
                  <a:pt x="94536" y="74267"/>
                  <a:pt x="94444" y="74267"/>
                </a:cubicBezTo>
                <a:cubicBezTo>
                  <a:pt x="93910" y="74267"/>
                  <a:pt x="93414" y="74569"/>
                  <a:pt x="93171" y="75055"/>
                </a:cubicBezTo>
                <a:cubicBezTo>
                  <a:pt x="92855" y="75657"/>
                  <a:pt x="93013" y="76385"/>
                  <a:pt x="93520" y="76797"/>
                </a:cubicBezTo>
                <a:lnTo>
                  <a:pt x="94026" y="77240"/>
                </a:lnTo>
                <a:cubicBezTo>
                  <a:pt x="94216" y="77240"/>
                  <a:pt x="94438" y="77177"/>
                  <a:pt x="94628" y="77114"/>
                </a:cubicBezTo>
                <a:cubicBezTo>
                  <a:pt x="95040" y="76924"/>
                  <a:pt x="95420" y="76702"/>
                  <a:pt x="95768" y="76544"/>
                </a:cubicBezTo>
                <a:lnTo>
                  <a:pt x="96307" y="77874"/>
                </a:lnTo>
                <a:lnTo>
                  <a:pt x="95103" y="78507"/>
                </a:lnTo>
                <a:cubicBezTo>
                  <a:pt x="94913" y="78000"/>
                  <a:pt x="94755" y="77367"/>
                  <a:pt x="94026" y="77240"/>
                </a:cubicBezTo>
                <a:cubicBezTo>
                  <a:pt x="93838" y="77133"/>
                  <a:pt x="93660" y="77088"/>
                  <a:pt x="93489" y="77088"/>
                </a:cubicBezTo>
                <a:cubicBezTo>
                  <a:pt x="93056" y="77088"/>
                  <a:pt x="92670" y="77371"/>
                  <a:pt x="92285" y="77620"/>
                </a:cubicBezTo>
                <a:cubicBezTo>
                  <a:pt x="92190" y="77367"/>
                  <a:pt x="92095" y="77145"/>
                  <a:pt x="92000" y="76924"/>
                </a:cubicBezTo>
                <a:cubicBezTo>
                  <a:pt x="91841" y="76734"/>
                  <a:pt x="91683" y="76544"/>
                  <a:pt x="91525" y="76354"/>
                </a:cubicBezTo>
                <a:cubicBezTo>
                  <a:pt x="92570" y="75910"/>
                  <a:pt x="92950" y="75498"/>
                  <a:pt x="92918" y="74770"/>
                </a:cubicBezTo>
                <a:cubicBezTo>
                  <a:pt x="92886" y="74168"/>
                  <a:pt x="92475" y="73662"/>
                  <a:pt x="91873" y="73503"/>
                </a:cubicBezTo>
                <a:cubicBezTo>
                  <a:pt x="91750" y="73469"/>
                  <a:pt x="91625" y="73453"/>
                  <a:pt x="91502" y="73453"/>
                </a:cubicBezTo>
                <a:cubicBezTo>
                  <a:pt x="91056" y="73453"/>
                  <a:pt x="90633" y="73669"/>
                  <a:pt x="90385" y="74042"/>
                </a:cubicBezTo>
                <a:cubicBezTo>
                  <a:pt x="89973" y="74643"/>
                  <a:pt x="90068" y="75213"/>
                  <a:pt x="90701" y="76037"/>
                </a:cubicBezTo>
                <a:cubicBezTo>
                  <a:pt x="90226" y="76259"/>
                  <a:pt x="89783" y="76512"/>
                  <a:pt x="89308" y="76734"/>
                </a:cubicBezTo>
                <a:cubicBezTo>
                  <a:pt x="89015" y="75796"/>
                  <a:pt x="88541" y="75317"/>
                  <a:pt x="87887" y="75317"/>
                </a:cubicBezTo>
                <a:cubicBezTo>
                  <a:pt x="87481" y="75317"/>
                  <a:pt x="87004" y="75502"/>
                  <a:pt x="86458" y="75878"/>
                </a:cubicBezTo>
                <a:cubicBezTo>
                  <a:pt x="86363" y="75213"/>
                  <a:pt x="85888" y="74675"/>
                  <a:pt x="85254" y="74517"/>
                </a:cubicBezTo>
                <a:cubicBezTo>
                  <a:pt x="85129" y="74484"/>
                  <a:pt x="85010" y="74469"/>
                  <a:pt x="84897" y="74469"/>
                </a:cubicBezTo>
                <a:cubicBezTo>
                  <a:pt x="84352" y="74469"/>
                  <a:pt x="83932" y="74815"/>
                  <a:pt x="83512" y="75182"/>
                </a:cubicBezTo>
                <a:cubicBezTo>
                  <a:pt x="83353" y="74129"/>
                  <a:pt x="82846" y="73587"/>
                  <a:pt x="82130" y="73587"/>
                </a:cubicBezTo>
                <a:cubicBezTo>
                  <a:pt x="81704" y="73587"/>
                  <a:pt x="81205" y="73779"/>
                  <a:pt x="80662" y="74168"/>
                </a:cubicBezTo>
                <a:cubicBezTo>
                  <a:pt x="80630" y="74105"/>
                  <a:pt x="80630" y="74042"/>
                  <a:pt x="80599" y="73978"/>
                </a:cubicBezTo>
                <a:cubicBezTo>
                  <a:pt x="80535" y="73377"/>
                  <a:pt x="80060" y="72870"/>
                  <a:pt x="79459" y="72743"/>
                </a:cubicBezTo>
                <a:cubicBezTo>
                  <a:pt x="79352" y="72722"/>
                  <a:pt x="79245" y="72711"/>
                  <a:pt x="79139" y="72711"/>
                </a:cubicBezTo>
                <a:cubicBezTo>
                  <a:pt x="78620" y="72711"/>
                  <a:pt x="78138" y="72966"/>
                  <a:pt x="77875" y="73440"/>
                </a:cubicBezTo>
                <a:cubicBezTo>
                  <a:pt x="77749" y="73567"/>
                  <a:pt x="77622" y="73662"/>
                  <a:pt x="77495" y="73788"/>
                </a:cubicBezTo>
                <a:cubicBezTo>
                  <a:pt x="77559" y="73947"/>
                  <a:pt x="77590" y="74137"/>
                  <a:pt x="77654" y="74295"/>
                </a:cubicBezTo>
                <a:cubicBezTo>
                  <a:pt x="77812" y="74675"/>
                  <a:pt x="77970" y="75023"/>
                  <a:pt x="78129" y="75435"/>
                </a:cubicBezTo>
                <a:lnTo>
                  <a:pt x="76988" y="76005"/>
                </a:lnTo>
                <a:lnTo>
                  <a:pt x="76197" y="74770"/>
                </a:lnTo>
                <a:cubicBezTo>
                  <a:pt x="76735" y="74612"/>
                  <a:pt x="77369" y="74548"/>
                  <a:pt x="77495" y="73788"/>
                </a:cubicBezTo>
                <a:cubicBezTo>
                  <a:pt x="77812" y="73155"/>
                  <a:pt x="77590" y="72395"/>
                  <a:pt x="76988" y="72047"/>
                </a:cubicBezTo>
                <a:cubicBezTo>
                  <a:pt x="76749" y="71908"/>
                  <a:pt x="76484" y="71839"/>
                  <a:pt x="76222" y="71839"/>
                </a:cubicBezTo>
                <a:cubicBezTo>
                  <a:pt x="75826" y="71839"/>
                  <a:pt x="75437" y="71995"/>
                  <a:pt x="75152" y="72300"/>
                </a:cubicBezTo>
                <a:cubicBezTo>
                  <a:pt x="75025" y="72490"/>
                  <a:pt x="74867" y="72680"/>
                  <a:pt x="74772" y="72870"/>
                </a:cubicBezTo>
                <a:cubicBezTo>
                  <a:pt x="74772" y="73852"/>
                  <a:pt x="74803" y="73915"/>
                  <a:pt x="75468" y="74612"/>
                </a:cubicBezTo>
                <a:cubicBezTo>
                  <a:pt x="75215" y="74675"/>
                  <a:pt x="74962" y="74738"/>
                  <a:pt x="74740" y="74833"/>
                </a:cubicBezTo>
                <a:cubicBezTo>
                  <a:pt x="74518" y="74960"/>
                  <a:pt x="74297" y="75087"/>
                  <a:pt x="74107" y="75245"/>
                </a:cubicBezTo>
                <a:cubicBezTo>
                  <a:pt x="73853" y="74802"/>
                  <a:pt x="73568" y="74358"/>
                  <a:pt x="73283" y="73915"/>
                </a:cubicBezTo>
                <a:cubicBezTo>
                  <a:pt x="73948" y="73915"/>
                  <a:pt x="74392" y="73440"/>
                  <a:pt x="74772" y="72902"/>
                </a:cubicBezTo>
                <a:cubicBezTo>
                  <a:pt x="74740" y="72743"/>
                  <a:pt x="74740" y="72553"/>
                  <a:pt x="74740" y="72395"/>
                </a:cubicBezTo>
                <a:cubicBezTo>
                  <a:pt x="74740" y="71825"/>
                  <a:pt x="74392" y="71286"/>
                  <a:pt x="73822" y="71096"/>
                </a:cubicBezTo>
                <a:cubicBezTo>
                  <a:pt x="73649" y="71029"/>
                  <a:pt x="73470" y="70997"/>
                  <a:pt x="73294" y="70997"/>
                </a:cubicBezTo>
                <a:cubicBezTo>
                  <a:pt x="72888" y="70997"/>
                  <a:pt x="72493" y="71168"/>
                  <a:pt x="72206" y="71477"/>
                </a:cubicBezTo>
                <a:cubicBezTo>
                  <a:pt x="72111" y="71603"/>
                  <a:pt x="71985" y="71698"/>
                  <a:pt x="71858" y="71793"/>
                </a:cubicBezTo>
                <a:cubicBezTo>
                  <a:pt x="71890" y="71888"/>
                  <a:pt x="71890" y="71983"/>
                  <a:pt x="71890" y="72078"/>
                </a:cubicBezTo>
                <a:cubicBezTo>
                  <a:pt x="71890" y="73028"/>
                  <a:pt x="71890" y="73028"/>
                  <a:pt x="72491" y="73725"/>
                </a:cubicBezTo>
                <a:lnTo>
                  <a:pt x="71161" y="74358"/>
                </a:lnTo>
                <a:lnTo>
                  <a:pt x="70465" y="73060"/>
                </a:lnTo>
                <a:cubicBezTo>
                  <a:pt x="71098" y="72902"/>
                  <a:pt x="71731" y="72648"/>
                  <a:pt x="71858" y="71793"/>
                </a:cubicBezTo>
                <a:cubicBezTo>
                  <a:pt x="71858" y="71603"/>
                  <a:pt x="71858" y="71413"/>
                  <a:pt x="71826" y="71255"/>
                </a:cubicBezTo>
                <a:cubicBezTo>
                  <a:pt x="71700" y="70685"/>
                  <a:pt x="71256" y="70273"/>
                  <a:pt x="70686" y="70178"/>
                </a:cubicBezTo>
                <a:cubicBezTo>
                  <a:pt x="70599" y="70162"/>
                  <a:pt x="70514" y="70155"/>
                  <a:pt x="70431" y="70155"/>
                </a:cubicBezTo>
                <a:cubicBezTo>
                  <a:pt x="69334" y="70155"/>
                  <a:pt x="68616" y="71453"/>
                  <a:pt x="69293" y="72395"/>
                </a:cubicBezTo>
                <a:cubicBezTo>
                  <a:pt x="69388" y="72553"/>
                  <a:pt x="69515" y="72712"/>
                  <a:pt x="69610" y="72807"/>
                </a:cubicBezTo>
                <a:lnTo>
                  <a:pt x="68216" y="73408"/>
                </a:lnTo>
                <a:cubicBezTo>
                  <a:pt x="68121" y="72743"/>
                  <a:pt x="67646" y="72363"/>
                  <a:pt x="67076" y="72047"/>
                </a:cubicBezTo>
                <a:cubicBezTo>
                  <a:pt x="67070" y="72045"/>
                  <a:pt x="67064" y="72044"/>
                  <a:pt x="67058" y="72043"/>
                </a:cubicBezTo>
                <a:lnTo>
                  <a:pt x="67058" y="72043"/>
                </a:lnTo>
                <a:lnTo>
                  <a:pt x="67076" y="72078"/>
                </a:lnTo>
                <a:cubicBezTo>
                  <a:pt x="67055" y="72064"/>
                  <a:pt x="67034" y="72050"/>
                  <a:pt x="67014" y="72035"/>
                </a:cubicBezTo>
                <a:lnTo>
                  <a:pt x="67014" y="72035"/>
                </a:lnTo>
                <a:cubicBezTo>
                  <a:pt x="66930" y="72021"/>
                  <a:pt x="66846" y="72014"/>
                  <a:pt x="66762" y="72014"/>
                </a:cubicBezTo>
                <a:cubicBezTo>
                  <a:pt x="66262" y="72014"/>
                  <a:pt x="65770" y="72255"/>
                  <a:pt x="65429" y="72648"/>
                </a:cubicBezTo>
                <a:lnTo>
                  <a:pt x="64574" y="71191"/>
                </a:lnTo>
                <a:cubicBezTo>
                  <a:pt x="64733" y="71160"/>
                  <a:pt x="64923" y="71128"/>
                  <a:pt x="65081" y="71096"/>
                </a:cubicBezTo>
                <a:cubicBezTo>
                  <a:pt x="65651" y="70938"/>
                  <a:pt x="66063" y="70368"/>
                  <a:pt x="66063" y="69766"/>
                </a:cubicBezTo>
                <a:cubicBezTo>
                  <a:pt x="66043" y="68924"/>
                  <a:pt x="65356" y="68408"/>
                  <a:pt x="64663" y="68408"/>
                </a:cubicBezTo>
                <a:cubicBezTo>
                  <a:pt x="64236" y="68408"/>
                  <a:pt x="63807" y="68604"/>
                  <a:pt x="63529" y="69038"/>
                </a:cubicBezTo>
                <a:cubicBezTo>
                  <a:pt x="63212" y="69576"/>
                  <a:pt x="63276" y="70241"/>
                  <a:pt x="63656" y="70716"/>
                </a:cubicBezTo>
                <a:cubicBezTo>
                  <a:pt x="63782" y="70843"/>
                  <a:pt x="63909" y="70970"/>
                  <a:pt x="64131" y="71160"/>
                </a:cubicBezTo>
                <a:cubicBezTo>
                  <a:pt x="64019" y="71140"/>
                  <a:pt x="63913" y="71131"/>
                  <a:pt x="63812" y="71131"/>
                </a:cubicBezTo>
                <a:cubicBezTo>
                  <a:pt x="63256" y="71131"/>
                  <a:pt x="62854" y="71403"/>
                  <a:pt x="62452" y="71698"/>
                </a:cubicBezTo>
                <a:cubicBezTo>
                  <a:pt x="62149" y="70769"/>
                  <a:pt x="61629" y="70294"/>
                  <a:pt x="60989" y="70294"/>
                </a:cubicBezTo>
                <a:cubicBezTo>
                  <a:pt x="60561" y="70294"/>
                  <a:pt x="60078" y="70506"/>
                  <a:pt x="59571" y="70938"/>
                </a:cubicBezTo>
                <a:cubicBezTo>
                  <a:pt x="59341" y="69865"/>
                  <a:pt x="58728" y="69360"/>
                  <a:pt x="58035" y="69360"/>
                </a:cubicBezTo>
                <a:cubicBezTo>
                  <a:pt x="57582" y="69360"/>
                  <a:pt x="57095" y="69575"/>
                  <a:pt x="56657" y="69988"/>
                </a:cubicBezTo>
                <a:cubicBezTo>
                  <a:pt x="56530" y="69260"/>
                  <a:pt x="56214" y="68753"/>
                  <a:pt x="55454" y="68563"/>
                </a:cubicBezTo>
                <a:cubicBezTo>
                  <a:pt x="55326" y="68531"/>
                  <a:pt x="55206" y="68516"/>
                  <a:pt x="55092" y="68516"/>
                </a:cubicBezTo>
                <a:cubicBezTo>
                  <a:pt x="54533" y="68516"/>
                  <a:pt x="54133" y="68881"/>
                  <a:pt x="53712" y="69355"/>
                </a:cubicBezTo>
                <a:cubicBezTo>
                  <a:pt x="53712" y="69165"/>
                  <a:pt x="53680" y="69101"/>
                  <a:pt x="53680" y="69006"/>
                </a:cubicBezTo>
                <a:cubicBezTo>
                  <a:pt x="53617" y="68341"/>
                  <a:pt x="53110" y="67803"/>
                  <a:pt x="52445" y="67708"/>
                </a:cubicBezTo>
                <a:cubicBezTo>
                  <a:pt x="52367" y="67697"/>
                  <a:pt x="52289" y="67691"/>
                  <a:pt x="52212" y="67691"/>
                </a:cubicBezTo>
                <a:cubicBezTo>
                  <a:pt x="51636" y="67691"/>
                  <a:pt x="51113" y="68000"/>
                  <a:pt x="50862" y="68531"/>
                </a:cubicBezTo>
                <a:cubicBezTo>
                  <a:pt x="50801" y="68653"/>
                  <a:pt x="50740" y="68775"/>
                  <a:pt x="50679" y="68869"/>
                </a:cubicBezTo>
                <a:lnTo>
                  <a:pt x="50679" y="68869"/>
                </a:lnTo>
                <a:cubicBezTo>
                  <a:pt x="50708" y="68693"/>
                  <a:pt x="50735" y="68517"/>
                  <a:pt x="50735" y="68341"/>
                </a:cubicBezTo>
                <a:cubicBezTo>
                  <a:pt x="50800" y="67414"/>
                  <a:pt x="50057" y="66780"/>
                  <a:pt x="49276" y="66780"/>
                </a:cubicBezTo>
                <a:cubicBezTo>
                  <a:pt x="48910" y="66780"/>
                  <a:pt x="48536" y="66920"/>
                  <a:pt x="48233" y="67233"/>
                </a:cubicBezTo>
                <a:lnTo>
                  <a:pt x="47885" y="67550"/>
                </a:lnTo>
                <a:cubicBezTo>
                  <a:pt x="47790" y="66600"/>
                  <a:pt x="47441" y="66124"/>
                  <a:pt x="46745" y="65966"/>
                </a:cubicBezTo>
                <a:cubicBezTo>
                  <a:pt x="46636" y="65941"/>
                  <a:pt x="46526" y="65928"/>
                  <a:pt x="46417" y="65928"/>
                </a:cubicBezTo>
                <a:cubicBezTo>
                  <a:pt x="45986" y="65928"/>
                  <a:pt x="45572" y="66125"/>
                  <a:pt x="45319" y="66505"/>
                </a:cubicBezTo>
                <a:cubicBezTo>
                  <a:pt x="44749" y="67265"/>
                  <a:pt x="45003" y="67961"/>
                  <a:pt x="45573" y="68595"/>
                </a:cubicBezTo>
                <a:lnTo>
                  <a:pt x="44179" y="69228"/>
                </a:lnTo>
                <a:cubicBezTo>
                  <a:pt x="44148" y="68626"/>
                  <a:pt x="43736" y="68310"/>
                  <a:pt x="43356" y="67930"/>
                </a:cubicBezTo>
                <a:lnTo>
                  <a:pt x="43388" y="67930"/>
                </a:lnTo>
                <a:cubicBezTo>
                  <a:pt x="43372" y="67925"/>
                  <a:pt x="43356" y="67921"/>
                  <a:pt x="43340" y="67916"/>
                </a:cubicBezTo>
                <a:lnTo>
                  <a:pt x="43340" y="67916"/>
                </a:lnTo>
                <a:cubicBezTo>
                  <a:pt x="43331" y="67919"/>
                  <a:pt x="43321" y="67921"/>
                  <a:pt x="43312" y="67924"/>
                </a:cubicBezTo>
                <a:lnTo>
                  <a:pt x="43312" y="67924"/>
                </a:lnTo>
                <a:cubicBezTo>
                  <a:pt x="43290" y="67914"/>
                  <a:pt x="43268" y="67904"/>
                  <a:pt x="43246" y="67893"/>
                </a:cubicBezTo>
                <a:lnTo>
                  <a:pt x="43246" y="67893"/>
                </a:lnTo>
                <a:cubicBezTo>
                  <a:pt x="43098" y="67861"/>
                  <a:pt x="42949" y="67845"/>
                  <a:pt x="42801" y="67845"/>
                </a:cubicBezTo>
                <a:cubicBezTo>
                  <a:pt x="42229" y="67845"/>
                  <a:pt x="41675" y="68083"/>
                  <a:pt x="41297" y="68531"/>
                </a:cubicBezTo>
                <a:cubicBezTo>
                  <a:pt x="41171" y="67803"/>
                  <a:pt x="40854" y="67265"/>
                  <a:pt x="40221" y="67075"/>
                </a:cubicBezTo>
                <a:cubicBezTo>
                  <a:pt x="40052" y="67021"/>
                  <a:pt x="39881" y="66995"/>
                  <a:pt x="39714" y="66995"/>
                </a:cubicBezTo>
                <a:cubicBezTo>
                  <a:pt x="39282" y="66995"/>
                  <a:pt x="38870" y="67167"/>
                  <a:pt x="38574" y="67486"/>
                </a:cubicBezTo>
                <a:lnTo>
                  <a:pt x="37592" y="66093"/>
                </a:lnTo>
                <a:cubicBezTo>
                  <a:pt x="37719" y="66093"/>
                  <a:pt x="37814" y="66093"/>
                  <a:pt x="37909" y="66061"/>
                </a:cubicBezTo>
                <a:cubicBezTo>
                  <a:pt x="38542" y="65998"/>
                  <a:pt x="39017" y="65491"/>
                  <a:pt x="39081" y="64858"/>
                </a:cubicBezTo>
                <a:cubicBezTo>
                  <a:pt x="39144" y="64256"/>
                  <a:pt x="38764" y="63686"/>
                  <a:pt x="38194" y="63464"/>
                </a:cubicBezTo>
                <a:cubicBezTo>
                  <a:pt x="38044" y="63406"/>
                  <a:pt x="37888" y="63379"/>
                  <a:pt x="37733" y="63379"/>
                </a:cubicBezTo>
                <a:cubicBezTo>
                  <a:pt x="37297" y="63379"/>
                  <a:pt x="36867" y="63597"/>
                  <a:pt x="36610" y="63971"/>
                </a:cubicBezTo>
                <a:cubicBezTo>
                  <a:pt x="36262" y="64478"/>
                  <a:pt x="36294" y="65143"/>
                  <a:pt x="36705" y="65618"/>
                </a:cubicBezTo>
                <a:cubicBezTo>
                  <a:pt x="36800" y="65744"/>
                  <a:pt x="36927" y="65871"/>
                  <a:pt x="37149" y="66093"/>
                </a:cubicBezTo>
                <a:cubicBezTo>
                  <a:pt x="37071" y="66083"/>
                  <a:pt x="36996" y="66079"/>
                  <a:pt x="36925" y="66079"/>
                </a:cubicBezTo>
                <a:cubicBezTo>
                  <a:pt x="36275" y="66079"/>
                  <a:pt x="35899" y="66450"/>
                  <a:pt x="35470" y="66821"/>
                </a:cubicBezTo>
                <a:cubicBezTo>
                  <a:pt x="35470" y="66124"/>
                  <a:pt x="35027" y="65491"/>
                  <a:pt x="34362" y="65301"/>
                </a:cubicBezTo>
                <a:cubicBezTo>
                  <a:pt x="34209" y="65248"/>
                  <a:pt x="34065" y="65224"/>
                  <a:pt x="33929" y="65224"/>
                </a:cubicBezTo>
                <a:cubicBezTo>
                  <a:pt x="33419" y="65224"/>
                  <a:pt x="33013" y="65559"/>
                  <a:pt x="32588" y="65934"/>
                </a:cubicBezTo>
                <a:cubicBezTo>
                  <a:pt x="32525" y="65111"/>
                  <a:pt x="32177" y="64541"/>
                  <a:pt x="31385" y="64383"/>
                </a:cubicBezTo>
                <a:cubicBezTo>
                  <a:pt x="31273" y="64353"/>
                  <a:pt x="31160" y="64339"/>
                  <a:pt x="31048" y="64339"/>
                </a:cubicBezTo>
                <a:cubicBezTo>
                  <a:pt x="30560" y="64339"/>
                  <a:pt x="30097" y="64609"/>
                  <a:pt x="29865" y="65048"/>
                </a:cubicBezTo>
                <a:cubicBezTo>
                  <a:pt x="29390" y="65871"/>
                  <a:pt x="29707" y="66536"/>
                  <a:pt x="30277" y="67075"/>
                </a:cubicBezTo>
                <a:lnTo>
                  <a:pt x="28978" y="67645"/>
                </a:lnTo>
                <a:lnTo>
                  <a:pt x="28091" y="66410"/>
                </a:lnTo>
                <a:cubicBezTo>
                  <a:pt x="29073" y="66219"/>
                  <a:pt x="29548" y="65808"/>
                  <a:pt x="29580" y="65079"/>
                </a:cubicBezTo>
                <a:cubicBezTo>
                  <a:pt x="29643" y="64414"/>
                  <a:pt x="29232" y="63781"/>
                  <a:pt x="28598" y="63623"/>
                </a:cubicBezTo>
                <a:cubicBezTo>
                  <a:pt x="28440" y="63565"/>
                  <a:pt x="28280" y="63537"/>
                  <a:pt x="28124" y="63537"/>
                </a:cubicBezTo>
                <a:cubicBezTo>
                  <a:pt x="27684" y="63537"/>
                  <a:pt x="27272" y="63756"/>
                  <a:pt x="27015" y="64129"/>
                </a:cubicBezTo>
                <a:cubicBezTo>
                  <a:pt x="26571" y="64794"/>
                  <a:pt x="26666" y="65396"/>
                  <a:pt x="27426" y="66219"/>
                </a:cubicBezTo>
                <a:lnTo>
                  <a:pt x="25938" y="66916"/>
                </a:lnTo>
                <a:cubicBezTo>
                  <a:pt x="25906" y="66314"/>
                  <a:pt x="25526" y="65934"/>
                  <a:pt x="25115" y="65523"/>
                </a:cubicBezTo>
                <a:lnTo>
                  <a:pt x="25146" y="65523"/>
                </a:lnTo>
                <a:cubicBezTo>
                  <a:pt x="25136" y="65519"/>
                  <a:pt x="25125" y="65516"/>
                  <a:pt x="25114" y="65512"/>
                </a:cubicBezTo>
                <a:lnTo>
                  <a:pt x="25114" y="65512"/>
                </a:lnTo>
                <a:cubicBezTo>
                  <a:pt x="25110" y="65514"/>
                  <a:pt x="25105" y="65515"/>
                  <a:pt x="25101" y="65517"/>
                </a:cubicBezTo>
                <a:lnTo>
                  <a:pt x="25101" y="65517"/>
                </a:lnTo>
                <a:cubicBezTo>
                  <a:pt x="25081" y="65508"/>
                  <a:pt x="25062" y="65500"/>
                  <a:pt x="25043" y="65491"/>
                </a:cubicBezTo>
                <a:lnTo>
                  <a:pt x="25043" y="65491"/>
                </a:lnTo>
                <a:cubicBezTo>
                  <a:pt x="24880" y="65447"/>
                  <a:pt x="24715" y="65426"/>
                  <a:pt x="24551" y="65426"/>
                </a:cubicBezTo>
                <a:cubicBezTo>
                  <a:pt x="23982" y="65426"/>
                  <a:pt x="23432" y="65686"/>
                  <a:pt x="23056" y="66156"/>
                </a:cubicBezTo>
                <a:cubicBezTo>
                  <a:pt x="23024" y="66093"/>
                  <a:pt x="22993" y="65998"/>
                  <a:pt x="22993" y="65903"/>
                </a:cubicBezTo>
                <a:cubicBezTo>
                  <a:pt x="22898" y="65269"/>
                  <a:pt x="22391" y="64731"/>
                  <a:pt x="21726" y="64668"/>
                </a:cubicBezTo>
                <a:cubicBezTo>
                  <a:pt x="21628" y="64649"/>
                  <a:pt x="21532" y="64640"/>
                  <a:pt x="21436" y="64640"/>
                </a:cubicBezTo>
                <a:cubicBezTo>
                  <a:pt x="20883" y="64640"/>
                  <a:pt x="20386" y="64946"/>
                  <a:pt x="20143" y="65459"/>
                </a:cubicBezTo>
                <a:cubicBezTo>
                  <a:pt x="20111" y="65523"/>
                  <a:pt x="20079" y="65586"/>
                  <a:pt x="20016" y="65649"/>
                </a:cubicBezTo>
                <a:cubicBezTo>
                  <a:pt x="19889" y="66251"/>
                  <a:pt x="20111" y="66885"/>
                  <a:pt x="20586" y="67296"/>
                </a:cubicBezTo>
                <a:lnTo>
                  <a:pt x="19256" y="68025"/>
                </a:lnTo>
                <a:cubicBezTo>
                  <a:pt x="19161" y="67455"/>
                  <a:pt x="18812" y="66948"/>
                  <a:pt x="18306" y="66663"/>
                </a:cubicBezTo>
                <a:lnTo>
                  <a:pt x="18337" y="66663"/>
                </a:lnTo>
                <a:cubicBezTo>
                  <a:pt x="18159" y="66614"/>
                  <a:pt x="17979" y="66591"/>
                  <a:pt x="17801" y="66591"/>
                </a:cubicBezTo>
                <a:cubicBezTo>
                  <a:pt x="17283" y="66591"/>
                  <a:pt x="16783" y="66792"/>
                  <a:pt x="16406" y="67170"/>
                </a:cubicBezTo>
                <a:cubicBezTo>
                  <a:pt x="16216" y="66410"/>
                  <a:pt x="15836" y="65903"/>
                  <a:pt x="15107" y="65776"/>
                </a:cubicBezTo>
                <a:cubicBezTo>
                  <a:pt x="15012" y="65760"/>
                  <a:pt x="14921" y="65752"/>
                  <a:pt x="14833" y="65752"/>
                </a:cubicBezTo>
                <a:cubicBezTo>
                  <a:pt x="14247" y="65752"/>
                  <a:pt x="13810" y="66104"/>
                  <a:pt x="13397" y="66600"/>
                </a:cubicBezTo>
                <a:cubicBezTo>
                  <a:pt x="13334" y="65618"/>
                  <a:pt x="13017" y="65111"/>
                  <a:pt x="12352" y="64921"/>
                </a:cubicBezTo>
                <a:cubicBezTo>
                  <a:pt x="12218" y="64879"/>
                  <a:pt x="12080" y="64858"/>
                  <a:pt x="11944" y="64858"/>
                </a:cubicBezTo>
                <a:cubicBezTo>
                  <a:pt x="11469" y="64858"/>
                  <a:pt x="11007" y="65105"/>
                  <a:pt x="10737" y="65523"/>
                </a:cubicBezTo>
                <a:cubicBezTo>
                  <a:pt x="10198" y="66346"/>
                  <a:pt x="10515" y="67043"/>
                  <a:pt x="11117" y="67581"/>
                </a:cubicBezTo>
                <a:lnTo>
                  <a:pt x="9692" y="68310"/>
                </a:lnTo>
                <a:cubicBezTo>
                  <a:pt x="9692" y="67550"/>
                  <a:pt x="9185" y="67170"/>
                  <a:pt x="8647" y="66790"/>
                </a:cubicBezTo>
                <a:lnTo>
                  <a:pt x="8678" y="66790"/>
                </a:lnTo>
                <a:cubicBezTo>
                  <a:pt x="8555" y="66766"/>
                  <a:pt x="8431" y="66755"/>
                  <a:pt x="8308" y="66755"/>
                </a:cubicBezTo>
                <a:cubicBezTo>
                  <a:pt x="7764" y="66755"/>
                  <a:pt x="7235" y="66978"/>
                  <a:pt x="6873" y="67391"/>
                </a:cubicBezTo>
                <a:cubicBezTo>
                  <a:pt x="6525" y="66441"/>
                  <a:pt x="6145" y="66029"/>
                  <a:pt x="5448" y="65966"/>
                </a:cubicBezTo>
                <a:cubicBezTo>
                  <a:pt x="5390" y="65960"/>
                  <a:pt x="5333" y="65957"/>
                  <a:pt x="5277" y="65957"/>
                </a:cubicBezTo>
                <a:cubicBezTo>
                  <a:pt x="4772" y="65957"/>
                  <a:pt x="4311" y="66207"/>
                  <a:pt x="4055" y="66663"/>
                </a:cubicBezTo>
                <a:cubicBezTo>
                  <a:pt x="3548" y="67423"/>
                  <a:pt x="3865" y="68088"/>
                  <a:pt x="4340" y="68658"/>
                </a:cubicBezTo>
                <a:lnTo>
                  <a:pt x="3073" y="69291"/>
                </a:lnTo>
                <a:cubicBezTo>
                  <a:pt x="2978" y="68690"/>
                  <a:pt x="2598" y="68215"/>
                  <a:pt x="2028" y="67993"/>
                </a:cubicBezTo>
                <a:cubicBezTo>
                  <a:pt x="1883" y="67935"/>
                  <a:pt x="1717" y="67909"/>
                  <a:pt x="1546" y="67909"/>
                </a:cubicBezTo>
                <a:cubicBezTo>
                  <a:pt x="968" y="67909"/>
                  <a:pt x="335" y="68211"/>
                  <a:pt x="286" y="68626"/>
                </a:cubicBezTo>
                <a:cubicBezTo>
                  <a:pt x="223" y="69323"/>
                  <a:pt x="1" y="70115"/>
                  <a:pt x="634" y="70780"/>
                </a:cubicBezTo>
                <a:cubicBezTo>
                  <a:pt x="191" y="70843"/>
                  <a:pt x="254" y="71128"/>
                  <a:pt x="254" y="71413"/>
                </a:cubicBezTo>
                <a:lnTo>
                  <a:pt x="254" y="76132"/>
                </a:lnTo>
                <a:cubicBezTo>
                  <a:pt x="254" y="76290"/>
                  <a:pt x="286" y="76449"/>
                  <a:pt x="318" y="76639"/>
                </a:cubicBezTo>
                <a:lnTo>
                  <a:pt x="1014" y="76195"/>
                </a:lnTo>
                <a:lnTo>
                  <a:pt x="1679" y="77494"/>
                </a:lnTo>
                <a:cubicBezTo>
                  <a:pt x="1619" y="77474"/>
                  <a:pt x="1563" y="77465"/>
                  <a:pt x="1510" y="77465"/>
                </a:cubicBezTo>
                <a:cubicBezTo>
                  <a:pt x="1134" y="77465"/>
                  <a:pt x="904" y="77903"/>
                  <a:pt x="495" y="77903"/>
                </a:cubicBezTo>
                <a:cubicBezTo>
                  <a:pt x="412" y="77903"/>
                  <a:pt x="323" y="77885"/>
                  <a:pt x="223" y="77842"/>
                </a:cubicBezTo>
                <a:lnTo>
                  <a:pt x="223" y="77842"/>
                </a:lnTo>
                <a:cubicBezTo>
                  <a:pt x="254" y="78729"/>
                  <a:pt x="64" y="79615"/>
                  <a:pt x="856" y="80312"/>
                </a:cubicBezTo>
                <a:lnTo>
                  <a:pt x="286" y="80565"/>
                </a:lnTo>
                <a:lnTo>
                  <a:pt x="286" y="82276"/>
                </a:lnTo>
                <a:lnTo>
                  <a:pt x="5195" y="82276"/>
                </a:lnTo>
                <a:lnTo>
                  <a:pt x="4751" y="81547"/>
                </a:lnTo>
                <a:lnTo>
                  <a:pt x="5891" y="80945"/>
                </a:lnTo>
                <a:lnTo>
                  <a:pt x="6588" y="82117"/>
                </a:lnTo>
                <a:lnTo>
                  <a:pt x="6271" y="82276"/>
                </a:lnTo>
                <a:cubicBezTo>
                  <a:pt x="6472" y="82302"/>
                  <a:pt x="6673" y="82312"/>
                  <a:pt x="6874" y="82312"/>
                </a:cubicBezTo>
                <a:cubicBezTo>
                  <a:pt x="7148" y="82312"/>
                  <a:pt x="7422" y="82294"/>
                  <a:pt x="7697" y="82276"/>
                </a:cubicBezTo>
                <a:cubicBezTo>
                  <a:pt x="8108" y="82117"/>
                  <a:pt x="8488" y="81959"/>
                  <a:pt x="8868" y="81737"/>
                </a:cubicBezTo>
                <a:lnTo>
                  <a:pt x="9090" y="82276"/>
                </a:lnTo>
                <a:lnTo>
                  <a:pt x="14854" y="82276"/>
                </a:lnTo>
                <a:lnTo>
                  <a:pt x="14220" y="81262"/>
                </a:lnTo>
                <a:lnTo>
                  <a:pt x="15455" y="80692"/>
                </a:lnTo>
                <a:lnTo>
                  <a:pt x="16026" y="81801"/>
                </a:lnTo>
                <a:lnTo>
                  <a:pt x="15170" y="82244"/>
                </a:lnTo>
                <a:cubicBezTo>
                  <a:pt x="15503" y="82299"/>
                  <a:pt x="15816" y="82329"/>
                  <a:pt x="16111" y="82329"/>
                </a:cubicBezTo>
                <a:cubicBezTo>
                  <a:pt x="16997" y="82329"/>
                  <a:pt x="17728" y="82062"/>
                  <a:pt x="18369" y="81421"/>
                </a:cubicBezTo>
                <a:cubicBezTo>
                  <a:pt x="18661" y="82223"/>
                  <a:pt x="18635" y="82316"/>
                  <a:pt x="19080" y="82316"/>
                </a:cubicBezTo>
                <a:cubicBezTo>
                  <a:pt x="19215" y="82316"/>
                  <a:pt x="19393" y="82307"/>
                  <a:pt x="19636" y="82307"/>
                </a:cubicBezTo>
                <a:lnTo>
                  <a:pt x="24386" y="82307"/>
                </a:lnTo>
                <a:cubicBezTo>
                  <a:pt x="24513" y="81737"/>
                  <a:pt x="24133" y="81389"/>
                  <a:pt x="23911" y="81040"/>
                </a:cubicBezTo>
                <a:lnTo>
                  <a:pt x="25083" y="80375"/>
                </a:lnTo>
                <a:lnTo>
                  <a:pt x="25716" y="81611"/>
                </a:lnTo>
                <a:cubicBezTo>
                  <a:pt x="25336" y="81769"/>
                  <a:pt x="24861" y="81769"/>
                  <a:pt x="24608" y="82307"/>
                </a:cubicBezTo>
                <a:lnTo>
                  <a:pt x="26856" y="82307"/>
                </a:lnTo>
                <a:lnTo>
                  <a:pt x="26730" y="81896"/>
                </a:lnTo>
                <a:lnTo>
                  <a:pt x="27965" y="81262"/>
                </a:lnTo>
                <a:cubicBezTo>
                  <a:pt x="27996" y="81357"/>
                  <a:pt x="28028" y="81452"/>
                  <a:pt x="28060" y="81547"/>
                </a:cubicBezTo>
                <a:cubicBezTo>
                  <a:pt x="28313" y="82244"/>
                  <a:pt x="28313" y="82244"/>
                  <a:pt x="29137" y="82307"/>
                </a:cubicBezTo>
                <a:cubicBezTo>
                  <a:pt x="29231" y="82311"/>
                  <a:pt x="29324" y="82312"/>
                  <a:pt x="29418" y="82312"/>
                </a:cubicBezTo>
                <a:cubicBezTo>
                  <a:pt x="29973" y="82312"/>
                  <a:pt x="30516" y="82258"/>
                  <a:pt x="31055" y="82258"/>
                </a:cubicBezTo>
                <a:cubicBezTo>
                  <a:pt x="31218" y="82258"/>
                  <a:pt x="31381" y="82263"/>
                  <a:pt x="31543" y="82276"/>
                </a:cubicBezTo>
                <a:cubicBezTo>
                  <a:pt x="32061" y="82297"/>
                  <a:pt x="32578" y="82304"/>
                  <a:pt x="33094" y="82304"/>
                </a:cubicBezTo>
                <a:cubicBezTo>
                  <a:pt x="34126" y="82304"/>
                  <a:pt x="35154" y="82276"/>
                  <a:pt x="36167" y="82276"/>
                </a:cubicBezTo>
                <a:cubicBezTo>
                  <a:pt x="36357" y="82276"/>
                  <a:pt x="36515" y="82244"/>
                  <a:pt x="36674" y="82212"/>
                </a:cubicBezTo>
                <a:lnTo>
                  <a:pt x="36325" y="81642"/>
                </a:lnTo>
                <a:lnTo>
                  <a:pt x="37497" y="81040"/>
                </a:lnTo>
                <a:cubicBezTo>
                  <a:pt x="37705" y="81947"/>
                  <a:pt x="38341" y="82347"/>
                  <a:pt x="39029" y="82347"/>
                </a:cubicBezTo>
                <a:cubicBezTo>
                  <a:pt x="39494" y="82347"/>
                  <a:pt x="39983" y="82164"/>
                  <a:pt x="40379" y="81832"/>
                </a:cubicBezTo>
                <a:lnTo>
                  <a:pt x="40632" y="82276"/>
                </a:lnTo>
                <a:cubicBezTo>
                  <a:pt x="41373" y="82320"/>
                  <a:pt x="42229" y="82341"/>
                  <a:pt x="43050" y="82341"/>
                </a:cubicBezTo>
                <a:cubicBezTo>
                  <a:pt x="44548" y="82341"/>
                  <a:pt x="45933" y="82272"/>
                  <a:pt x="46301" y="82149"/>
                </a:cubicBezTo>
                <a:lnTo>
                  <a:pt x="45889" y="81452"/>
                </a:lnTo>
                <a:lnTo>
                  <a:pt x="47030" y="80850"/>
                </a:lnTo>
                <a:lnTo>
                  <a:pt x="47695" y="82022"/>
                </a:lnTo>
                <a:lnTo>
                  <a:pt x="47156" y="82276"/>
                </a:lnTo>
                <a:cubicBezTo>
                  <a:pt x="47402" y="82297"/>
                  <a:pt x="47636" y="82310"/>
                  <a:pt x="47862" y="82310"/>
                </a:cubicBezTo>
                <a:cubicBezTo>
                  <a:pt x="48653" y="82310"/>
                  <a:pt x="49327" y="82146"/>
                  <a:pt x="49943" y="81579"/>
                </a:cubicBezTo>
                <a:lnTo>
                  <a:pt x="50228" y="82276"/>
                </a:lnTo>
                <a:lnTo>
                  <a:pt x="55992" y="82276"/>
                </a:lnTo>
                <a:lnTo>
                  <a:pt x="55390" y="81167"/>
                </a:lnTo>
                <a:lnTo>
                  <a:pt x="56562" y="80597"/>
                </a:lnTo>
                <a:lnTo>
                  <a:pt x="57164" y="81769"/>
                </a:lnTo>
                <a:cubicBezTo>
                  <a:pt x="56879" y="81927"/>
                  <a:pt x="56499" y="81896"/>
                  <a:pt x="56340" y="82307"/>
                </a:cubicBezTo>
                <a:cubicBezTo>
                  <a:pt x="56711" y="82307"/>
                  <a:pt x="57093" y="82355"/>
                  <a:pt x="57450" y="82355"/>
                </a:cubicBezTo>
                <a:cubicBezTo>
                  <a:pt x="57674" y="82355"/>
                  <a:pt x="57887" y="82336"/>
                  <a:pt x="58082" y="82276"/>
                </a:cubicBezTo>
                <a:cubicBezTo>
                  <a:pt x="58589" y="82149"/>
                  <a:pt x="59032" y="81737"/>
                  <a:pt x="59507" y="81421"/>
                </a:cubicBezTo>
                <a:cubicBezTo>
                  <a:pt x="59539" y="81484"/>
                  <a:pt x="59571" y="81547"/>
                  <a:pt x="59602" y="81642"/>
                </a:cubicBezTo>
                <a:cubicBezTo>
                  <a:pt x="59856" y="82307"/>
                  <a:pt x="59856" y="82307"/>
                  <a:pt x="60552" y="82307"/>
                </a:cubicBezTo>
                <a:lnTo>
                  <a:pt x="67361" y="82307"/>
                </a:lnTo>
                <a:cubicBezTo>
                  <a:pt x="67583" y="82307"/>
                  <a:pt x="67804" y="82276"/>
                  <a:pt x="68121" y="82276"/>
                </a:cubicBezTo>
                <a:lnTo>
                  <a:pt x="67804" y="81832"/>
                </a:lnTo>
                <a:lnTo>
                  <a:pt x="69103" y="81231"/>
                </a:lnTo>
                <a:cubicBezTo>
                  <a:pt x="69103" y="81294"/>
                  <a:pt x="69135" y="81389"/>
                  <a:pt x="69166" y="81452"/>
                </a:cubicBezTo>
                <a:cubicBezTo>
                  <a:pt x="69451" y="82244"/>
                  <a:pt x="69546" y="82307"/>
                  <a:pt x="70370" y="82307"/>
                </a:cubicBezTo>
                <a:cubicBezTo>
                  <a:pt x="70496" y="82323"/>
                  <a:pt x="70615" y="82331"/>
                  <a:pt x="70734" y="82331"/>
                </a:cubicBezTo>
                <a:cubicBezTo>
                  <a:pt x="70853" y="82331"/>
                  <a:pt x="70971" y="82323"/>
                  <a:pt x="71098" y="82307"/>
                </a:cubicBezTo>
                <a:cubicBezTo>
                  <a:pt x="71415" y="82276"/>
                  <a:pt x="71700" y="82181"/>
                  <a:pt x="71921" y="82149"/>
                </a:cubicBezTo>
                <a:cubicBezTo>
                  <a:pt x="72143" y="82244"/>
                  <a:pt x="72365" y="82276"/>
                  <a:pt x="72586" y="82307"/>
                </a:cubicBezTo>
                <a:lnTo>
                  <a:pt x="77432" y="82307"/>
                </a:lnTo>
                <a:cubicBezTo>
                  <a:pt x="77559" y="82307"/>
                  <a:pt x="77685" y="82307"/>
                  <a:pt x="77812" y="82276"/>
                </a:cubicBezTo>
                <a:lnTo>
                  <a:pt x="77464" y="81579"/>
                </a:lnTo>
                <a:lnTo>
                  <a:pt x="78604" y="81009"/>
                </a:lnTo>
                <a:cubicBezTo>
                  <a:pt x="78939" y="81941"/>
                  <a:pt x="79483" y="82368"/>
                  <a:pt x="80113" y="82368"/>
                </a:cubicBezTo>
                <a:cubicBezTo>
                  <a:pt x="80553" y="82368"/>
                  <a:pt x="81035" y="82160"/>
                  <a:pt x="81517" y="81769"/>
                </a:cubicBezTo>
                <a:lnTo>
                  <a:pt x="81739" y="82276"/>
                </a:lnTo>
                <a:lnTo>
                  <a:pt x="87503" y="82276"/>
                </a:lnTo>
                <a:lnTo>
                  <a:pt x="86996" y="81389"/>
                </a:lnTo>
                <a:lnTo>
                  <a:pt x="88136" y="80819"/>
                </a:lnTo>
                <a:lnTo>
                  <a:pt x="88801" y="81959"/>
                </a:lnTo>
                <a:lnTo>
                  <a:pt x="88104" y="82244"/>
                </a:lnTo>
                <a:cubicBezTo>
                  <a:pt x="88391" y="82289"/>
                  <a:pt x="88663" y="82313"/>
                  <a:pt x="88922" y="82313"/>
                </a:cubicBezTo>
                <a:cubicBezTo>
                  <a:pt x="89751" y="82313"/>
                  <a:pt x="90446" y="82070"/>
                  <a:pt x="91050" y="81516"/>
                </a:cubicBezTo>
                <a:cubicBezTo>
                  <a:pt x="91176" y="81801"/>
                  <a:pt x="91271" y="82022"/>
                  <a:pt x="91366" y="82276"/>
                </a:cubicBezTo>
                <a:lnTo>
                  <a:pt x="97067" y="82276"/>
                </a:lnTo>
                <a:cubicBezTo>
                  <a:pt x="97098" y="81737"/>
                  <a:pt x="96750" y="81452"/>
                  <a:pt x="96497" y="81135"/>
                </a:cubicBezTo>
                <a:lnTo>
                  <a:pt x="97732" y="80470"/>
                </a:lnTo>
                <a:cubicBezTo>
                  <a:pt x="97922" y="80882"/>
                  <a:pt x="98143" y="81294"/>
                  <a:pt x="98333" y="81706"/>
                </a:cubicBezTo>
                <a:cubicBezTo>
                  <a:pt x="97922" y="81769"/>
                  <a:pt x="97573" y="81959"/>
                  <a:pt x="97320" y="82276"/>
                </a:cubicBezTo>
                <a:lnTo>
                  <a:pt x="99410" y="82276"/>
                </a:lnTo>
                <a:cubicBezTo>
                  <a:pt x="99632" y="81706"/>
                  <a:pt x="100329" y="81801"/>
                  <a:pt x="100614" y="81357"/>
                </a:cubicBezTo>
                <a:cubicBezTo>
                  <a:pt x="100677" y="81484"/>
                  <a:pt x="100709" y="81547"/>
                  <a:pt x="100709" y="81611"/>
                </a:cubicBezTo>
                <a:cubicBezTo>
                  <a:pt x="100994" y="82307"/>
                  <a:pt x="100994" y="82307"/>
                  <a:pt x="101754" y="82307"/>
                </a:cubicBezTo>
                <a:cubicBezTo>
                  <a:pt x="102366" y="82307"/>
                  <a:pt x="102992" y="82293"/>
                  <a:pt x="103623" y="82293"/>
                </a:cubicBezTo>
                <a:cubicBezTo>
                  <a:pt x="103939" y="82293"/>
                  <a:pt x="104256" y="82297"/>
                  <a:pt x="104572" y="82307"/>
                </a:cubicBezTo>
                <a:cubicBezTo>
                  <a:pt x="104857" y="82318"/>
                  <a:pt x="105146" y="82321"/>
                  <a:pt x="105437" y="82321"/>
                </a:cubicBezTo>
                <a:cubicBezTo>
                  <a:pt x="106018" y="82321"/>
                  <a:pt x="106610" y="82307"/>
                  <a:pt x="107201" y="82307"/>
                </a:cubicBezTo>
                <a:lnTo>
                  <a:pt x="109259" y="82307"/>
                </a:lnTo>
                <a:lnTo>
                  <a:pt x="108943" y="81769"/>
                </a:lnTo>
                <a:lnTo>
                  <a:pt x="110178" y="81135"/>
                </a:lnTo>
                <a:cubicBezTo>
                  <a:pt x="110241" y="81357"/>
                  <a:pt x="110304" y="81579"/>
                  <a:pt x="110431" y="81769"/>
                </a:cubicBezTo>
                <a:cubicBezTo>
                  <a:pt x="110558" y="81991"/>
                  <a:pt x="110779" y="82276"/>
                  <a:pt x="110969" y="82276"/>
                </a:cubicBezTo>
                <a:cubicBezTo>
                  <a:pt x="111300" y="82291"/>
                  <a:pt x="111644" y="82355"/>
                  <a:pt x="111986" y="82355"/>
                </a:cubicBezTo>
                <a:cubicBezTo>
                  <a:pt x="112365" y="82355"/>
                  <a:pt x="112741" y="82275"/>
                  <a:pt x="113091" y="81959"/>
                </a:cubicBezTo>
                <a:cubicBezTo>
                  <a:pt x="113164" y="82274"/>
                  <a:pt x="113348" y="82311"/>
                  <a:pt x="113543" y="82311"/>
                </a:cubicBezTo>
                <a:cubicBezTo>
                  <a:pt x="113604" y="82311"/>
                  <a:pt x="113665" y="82307"/>
                  <a:pt x="113725" y="82307"/>
                </a:cubicBezTo>
                <a:lnTo>
                  <a:pt x="118538" y="82307"/>
                </a:lnTo>
                <a:cubicBezTo>
                  <a:pt x="118665" y="82307"/>
                  <a:pt x="118792" y="82307"/>
                  <a:pt x="119013" y="82276"/>
                </a:cubicBezTo>
                <a:lnTo>
                  <a:pt x="118570" y="81516"/>
                </a:lnTo>
                <a:lnTo>
                  <a:pt x="119710" y="80914"/>
                </a:lnTo>
                <a:lnTo>
                  <a:pt x="120375" y="82117"/>
                </a:lnTo>
                <a:lnTo>
                  <a:pt x="120153" y="82276"/>
                </a:lnTo>
                <a:cubicBezTo>
                  <a:pt x="120406" y="82301"/>
                  <a:pt x="120651" y="82319"/>
                  <a:pt x="120888" y="82319"/>
                </a:cubicBezTo>
                <a:cubicBezTo>
                  <a:pt x="121544" y="82319"/>
                  <a:pt x="122135" y="82177"/>
                  <a:pt x="122624" y="81642"/>
                </a:cubicBezTo>
                <a:cubicBezTo>
                  <a:pt x="122719" y="81927"/>
                  <a:pt x="122782" y="82117"/>
                  <a:pt x="122877" y="82339"/>
                </a:cubicBezTo>
                <a:cubicBezTo>
                  <a:pt x="123352" y="82331"/>
                  <a:pt x="123825" y="82329"/>
                  <a:pt x="124299" y="82329"/>
                </a:cubicBezTo>
                <a:cubicBezTo>
                  <a:pt x="124773" y="82329"/>
                  <a:pt x="125248" y="82331"/>
                  <a:pt x="125727" y="82331"/>
                </a:cubicBezTo>
                <a:cubicBezTo>
                  <a:pt x="126685" y="82331"/>
                  <a:pt x="127659" y="82323"/>
                  <a:pt x="128672" y="82276"/>
                </a:cubicBezTo>
                <a:lnTo>
                  <a:pt x="128071" y="81262"/>
                </a:lnTo>
                <a:lnTo>
                  <a:pt x="129242" y="80660"/>
                </a:lnTo>
                <a:lnTo>
                  <a:pt x="129939" y="81864"/>
                </a:lnTo>
                <a:lnTo>
                  <a:pt x="129147" y="82244"/>
                </a:lnTo>
                <a:cubicBezTo>
                  <a:pt x="129404" y="82304"/>
                  <a:pt x="129663" y="82334"/>
                  <a:pt x="129919" y="82334"/>
                </a:cubicBezTo>
                <a:cubicBezTo>
                  <a:pt x="130737" y="82334"/>
                  <a:pt x="131529" y="82031"/>
                  <a:pt x="132156" y="81452"/>
                </a:cubicBezTo>
                <a:lnTo>
                  <a:pt x="132536" y="82307"/>
                </a:lnTo>
                <a:lnTo>
                  <a:pt x="140675" y="82307"/>
                </a:lnTo>
                <a:lnTo>
                  <a:pt x="140548" y="81959"/>
                </a:lnTo>
                <a:lnTo>
                  <a:pt x="141720" y="81357"/>
                </a:lnTo>
                <a:lnTo>
                  <a:pt x="141783" y="81389"/>
                </a:lnTo>
                <a:cubicBezTo>
                  <a:pt x="141815" y="81484"/>
                  <a:pt x="141847" y="81579"/>
                  <a:pt x="141878" y="81674"/>
                </a:cubicBezTo>
                <a:cubicBezTo>
                  <a:pt x="142076" y="82211"/>
                  <a:pt x="142173" y="82344"/>
                  <a:pt x="142664" y="82344"/>
                </a:cubicBezTo>
                <a:cubicBezTo>
                  <a:pt x="142724" y="82344"/>
                  <a:pt x="142789" y="82342"/>
                  <a:pt x="142860" y="82339"/>
                </a:cubicBezTo>
                <a:cubicBezTo>
                  <a:pt x="142908" y="82336"/>
                  <a:pt x="142955" y="82335"/>
                  <a:pt x="143003" y="82335"/>
                </a:cubicBezTo>
                <a:cubicBezTo>
                  <a:pt x="143243" y="82335"/>
                  <a:pt x="143487" y="82363"/>
                  <a:pt x="143731" y="82363"/>
                </a:cubicBezTo>
                <a:cubicBezTo>
                  <a:pt x="144024" y="82363"/>
                  <a:pt x="144317" y="82323"/>
                  <a:pt x="144602" y="82149"/>
                </a:cubicBezTo>
                <a:cubicBezTo>
                  <a:pt x="144602" y="82149"/>
                  <a:pt x="144665" y="82181"/>
                  <a:pt x="144697" y="82181"/>
                </a:cubicBezTo>
                <a:cubicBezTo>
                  <a:pt x="144950" y="82244"/>
                  <a:pt x="145204" y="82307"/>
                  <a:pt x="145489" y="82339"/>
                </a:cubicBezTo>
                <a:lnTo>
                  <a:pt x="149827" y="82339"/>
                </a:lnTo>
                <a:cubicBezTo>
                  <a:pt x="150017" y="82339"/>
                  <a:pt x="150207" y="82307"/>
                  <a:pt x="150461" y="82276"/>
                </a:cubicBezTo>
                <a:cubicBezTo>
                  <a:pt x="150271" y="82022"/>
                  <a:pt x="150112" y="81832"/>
                  <a:pt x="150017" y="81674"/>
                </a:cubicBezTo>
                <a:lnTo>
                  <a:pt x="151284" y="81104"/>
                </a:lnTo>
                <a:cubicBezTo>
                  <a:pt x="151537" y="81611"/>
                  <a:pt x="151632" y="82339"/>
                  <a:pt x="152424" y="82339"/>
                </a:cubicBezTo>
                <a:cubicBezTo>
                  <a:pt x="152596" y="82339"/>
                  <a:pt x="152776" y="82352"/>
                  <a:pt x="152958" y="82352"/>
                </a:cubicBezTo>
                <a:cubicBezTo>
                  <a:pt x="153414" y="82352"/>
                  <a:pt x="153886" y="82271"/>
                  <a:pt x="154293" y="81706"/>
                </a:cubicBezTo>
                <a:lnTo>
                  <a:pt x="154293" y="81706"/>
                </a:lnTo>
                <a:cubicBezTo>
                  <a:pt x="154217" y="82283"/>
                  <a:pt x="154441" y="82343"/>
                  <a:pt x="154679" y="82343"/>
                </a:cubicBezTo>
                <a:cubicBezTo>
                  <a:pt x="154741" y="82343"/>
                  <a:pt x="154804" y="82339"/>
                  <a:pt x="154863" y="82339"/>
                </a:cubicBezTo>
                <a:lnTo>
                  <a:pt x="159581" y="82339"/>
                </a:lnTo>
                <a:cubicBezTo>
                  <a:pt x="159740" y="82339"/>
                  <a:pt x="159898" y="82276"/>
                  <a:pt x="160120" y="82276"/>
                </a:cubicBezTo>
                <a:lnTo>
                  <a:pt x="159676" y="81452"/>
                </a:lnTo>
                <a:lnTo>
                  <a:pt x="160817" y="80914"/>
                </a:lnTo>
                <a:cubicBezTo>
                  <a:pt x="161038" y="81294"/>
                  <a:pt x="161260" y="81642"/>
                  <a:pt x="161482" y="82022"/>
                </a:cubicBezTo>
                <a:lnTo>
                  <a:pt x="161102" y="82244"/>
                </a:lnTo>
                <a:cubicBezTo>
                  <a:pt x="161301" y="82284"/>
                  <a:pt x="161505" y="82301"/>
                  <a:pt x="161708" y="82301"/>
                </a:cubicBezTo>
                <a:cubicBezTo>
                  <a:pt x="161990" y="82301"/>
                  <a:pt x="162269" y="82267"/>
                  <a:pt x="162527" y="82212"/>
                </a:cubicBezTo>
                <a:cubicBezTo>
                  <a:pt x="162970" y="82086"/>
                  <a:pt x="163382" y="81896"/>
                  <a:pt x="163793" y="81706"/>
                </a:cubicBezTo>
                <a:lnTo>
                  <a:pt x="163983" y="82307"/>
                </a:lnTo>
                <a:lnTo>
                  <a:pt x="169811" y="82307"/>
                </a:lnTo>
                <a:cubicBezTo>
                  <a:pt x="169747" y="82117"/>
                  <a:pt x="169684" y="81927"/>
                  <a:pt x="169589" y="81737"/>
                </a:cubicBezTo>
                <a:cubicBezTo>
                  <a:pt x="169526" y="81579"/>
                  <a:pt x="169399" y="81421"/>
                  <a:pt x="169304" y="81262"/>
                </a:cubicBezTo>
                <a:lnTo>
                  <a:pt x="170444" y="80597"/>
                </a:lnTo>
                <a:cubicBezTo>
                  <a:pt x="170666" y="81009"/>
                  <a:pt x="170887" y="81421"/>
                  <a:pt x="171109" y="81832"/>
                </a:cubicBezTo>
                <a:lnTo>
                  <a:pt x="170096" y="82212"/>
                </a:lnTo>
                <a:cubicBezTo>
                  <a:pt x="170416" y="82296"/>
                  <a:pt x="170714" y="82334"/>
                  <a:pt x="170996" y="82334"/>
                </a:cubicBezTo>
                <a:cubicBezTo>
                  <a:pt x="171885" y="82334"/>
                  <a:pt x="172612" y="81957"/>
                  <a:pt x="173357" y="81452"/>
                </a:cubicBezTo>
                <a:cubicBezTo>
                  <a:pt x="173386" y="82174"/>
                  <a:pt x="173837" y="82343"/>
                  <a:pt x="174421" y="82343"/>
                </a:cubicBezTo>
                <a:cubicBezTo>
                  <a:pt x="174477" y="82343"/>
                  <a:pt x="174534" y="82342"/>
                  <a:pt x="174593" y="82339"/>
                </a:cubicBezTo>
                <a:cubicBezTo>
                  <a:pt x="175046" y="82328"/>
                  <a:pt x="175497" y="82325"/>
                  <a:pt x="175946" y="82325"/>
                </a:cubicBezTo>
                <a:cubicBezTo>
                  <a:pt x="176845" y="82325"/>
                  <a:pt x="177738" y="82339"/>
                  <a:pt x="178646" y="82339"/>
                </a:cubicBezTo>
                <a:lnTo>
                  <a:pt x="181876" y="82339"/>
                </a:lnTo>
                <a:lnTo>
                  <a:pt x="181718" y="81896"/>
                </a:lnTo>
                <a:lnTo>
                  <a:pt x="182858" y="81294"/>
                </a:lnTo>
                <a:cubicBezTo>
                  <a:pt x="183270" y="82339"/>
                  <a:pt x="183270" y="82339"/>
                  <a:pt x="184442" y="82339"/>
                </a:cubicBezTo>
                <a:cubicBezTo>
                  <a:pt x="184537" y="82355"/>
                  <a:pt x="184640" y="82363"/>
                  <a:pt x="184739" y="82363"/>
                </a:cubicBezTo>
                <a:cubicBezTo>
                  <a:pt x="184838" y="82363"/>
                  <a:pt x="184933" y="82355"/>
                  <a:pt x="185012" y="82339"/>
                </a:cubicBezTo>
                <a:cubicBezTo>
                  <a:pt x="185265" y="82276"/>
                  <a:pt x="185487" y="82212"/>
                  <a:pt x="185708" y="82149"/>
                </a:cubicBezTo>
                <a:cubicBezTo>
                  <a:pt x="185996" y="82331"/>
                  <a:pt x="186306" y="82375"/>
                  <a:pt x="186620" y="82375"/>
                </a:cubicBezTo>
                <a:cubicBezTo>
                  <a:pt x="186916" y="82375"/>
                  <a:pt x="187215" y="82336"/>
                  <a:pt x="187504" y="82336"/>
                </a:cubicBezTo>
                <a:cubicBezTo>
                  <a:pt x="187550" y="82336"/>
                  <a:pt x="187595" y="82337"/>
                  <a:pt x="187640" y="82339"/>
                </a:cubicBezTo>
                <a:cubicBezTo>
                  <a:pt x="187851" y="82349"/>
                  <a:pt x="188062" y="82353"/>
                  <a:pt x="188275" y="82353"/>
                </a:cubicBezTo>
                <a:cubicBezTo>
                  <a:pt x="188699" y="82353"/>
                  <a:pt x="189129" y="82339"/>
                  <a:pt x="189572" y="82339"/>
                </a:cubicBezTo>
                <a:lnTo>
                  <a:pt x="191631" y="82339"/>
                </a:lnTo>
                <a:lnTo>
                  <a:pt x="191155" y="81611"/>
                </a:lnTo>
                <a:lnTo>
                  <a:pt x="192359" y="81040"/>
                </a:lnTo>
                <a:cubicBezTo>
                  <a:pt x="192549" y="81389"/>
                  <a:pt x="192771" y="81737"/>
                  <a:pt x="192992" y="82086"/>
                </a:cubicBezTo>
                <a:cubicBezTo>
                  <a:pt x="193087" y="82212"/>
                  <a:pt x="193214" y="82276"/>
                  <a:pt x="193341" y="82307"/>
                </a:cubicBezTo>
                <a:cubicBezTo>
                  <a:pt x="193575" y="82307"/>
                  <a:pt x="193818" y="82331"/>
                  <a:pt x="194057" y="82331"/>
                </a:cubicBezTo>
                <a:cubicBezTo>
                  <a:pt x="194496" y="82331"/>
                  <a:pt x="194924" y="82251"/>
                  <a:pt x="195272" y="81801"/>
                </a:cubicBezTo>
                <a:lnTo>
                  <a:pt x="195526" y="82276"/>
                </a:lnTo>
                <a:lnTo>
                  <a:pt x="201290" y="82276"/>
                </a:lnTo>
                <a:cubicBezTo>
                  <a:pt x="201100" y="81896"/>
                  <a:pt x="200941" y="81611"/>
                  <a:pt x="200783" y="81389"/>
                </a:cubicBezTo>
                <a:lnTo>
                  <a:pt x="201923" y="80819"/>
                </a:lnTo>
                <a:lnTo>
                  <a:pt x="202620" y="81959"/>
                </a:lnTo>
                <a:lnTo>
                  <a:pt x="202018" y="82181"/>
                </a:lnTo>
                <a:cubicBezTo>
                  <a:pt x="202286" y="82259"/>
                  <a:pt x="202562" y="82296"/>
                  <a:pt x="202836" y="82296"/>
                </a:cubicBezTo>
                <a:cubicBezTo>
                  <a:pt x="203565" y="82296"/>
                  <a:pt x="204284" y="82030"/>
                  <a:pt x="204837" y="81547"/>
                </a:cubicBezTo>
                <a:cubicBezTo>
                  <a:pt x="204932" y="81801"/>
                  <a:pt x="205058" y="82054"/>
                  <a:pt x="205122" y="82276"/>
                </a:cubicBezTo>
                <a:lnTo>
                  <a:pt x="210885" y="82276"/>
                </a:lnTo>
                <a:cubicBezTo>
                  <a:pt x="210854" y="82086"/>
                  <a:pt x="210790" y="81896"/>
                  <a:pt x="210727" y="81706"/>
                </a:cubicBezTo>
                <a:cubicBezTo>
                  <a:pt x="210632" y="81516"/>
                  <a:pt x="210505" y="81326"/>
                  <a:pt x="210410" y="81167"/>
                </a:cubicBezTo>
                <a:lnTo>
                  <a:pt x="211550" y="80534"/>
                </a:lnTo>
                <a:lnTo>
                  <a:pt x="212215" y="81769"/>
                </a:lnTo>
                <a:cubicBezTo>
                  <a:pt x="211899" y="81927"/>
                  <a:pt x="211455" y="81864"/>
                  <a:pt x="211265" y="82307"/>
                </a:cubicBezTo>
                <a:lnTo>
                  <a:pt x="213134" y="82307"/>
                </a:lnTo>
                <a:cubicBezTo>
                  <a:pt x="213197" y="82181"/>
                  <a:pt x="213260" y="82022"/>
                  <a:pt x="213356" y="81959"/>
                </a:cubicBezTo>
                <a:cubicBezTo>
                  <a:pt x="213704" y="81769"/>
                  <a:pt x="214084" y="81642"/>
                  <a:pt x="214464" y="81484"/>
                </a:cubicBezTo>
                <a:cubicBezTo>
                  <a:pt x="214464" y="81547"/>
                  <a:pt x="214527" y="81579"/>
                  <a:pt x="214527" y="81642"/>
                </a:cubicBezTo>
                <a:cubicBezTo>
                  <a:pt x="214812" y="82339"/>
                  <a:pt x="214812" y="82307"/>
                  <a:pt x="215509" y="82339"/>
                </a:cubicBezTo>
                <a:cubicBezTo>
                  <a:pt x="215638" y="82344"/>
                  <a:pt x="215766" y="82346"/>
                  <a:pt x="215893" y="82346"/>
                </a:cubicBezTo>
                <a:cubicBezTo>
                  <a:pt x="216392" y="82346"/>
                  <a:pt x="216884" y="82317"/>
                  <a:pt x="217390" y="82317"/>
                </a:cubicBezTo>
                <a:cubicBezTo>
                  <a:pt x="217615" y="82317"/>
                  <a:pt x="217842" y="82322"/>
                  <a:pt x="218074" y="82339"/>
                </a:cubicBezTo>
                <a:cubicBezTo>
                  <a:pt x="218560" y="82349"/>
                  <a:pt x="219045" y="82353"/>
                  <a:pt x="219532" y="82353"/>
                </a:cubicBezTo>
                <a:cubicBezTo>
                  <a:pt x="220506" y="82353"/>
                  <a:pt x="221484" y="82339"/>
                  <a:pt x="222476" y="82339"/>
                </a:cubicBezTo>
                <a:cubicBezTo>
                  <a:pt x="222666" y="82339"/>
                  <a:pt x="222825" y="82276"/>
                  <a:pt x="223078" y="82276"/>
                </a:cubicBezTo>
                <a:lnTo>
                  <a:pt x="222793" y="81832"/>
                </a:lnTo>
                <a:lnTo>
                  <a:pt x="223965" y="81231"/>
                </a:lnTo>
                <a:cubicBezTo>
                  <a:pt x="224060" y="81452"/>
                  <a:pt x="224155" y="81642"/>
                  <a:pt x="224281" y="81864"/>
                </a:cubicBezTo>
                <a:cubicBezTo>
                  <a:pt x="224376" y="82022"/>
                  <a:pt x="224566" y="82276"/>
                  <a:pt x="224725" y="82276"/>
                </a:cubicBezTo>
                <a:cubicBezTo>
                  <a:pt x="225061" y="82290"/>
                  <a:pt x="225411" y="82352"/>
                  <a:pt x="225756" y="82352"/>
                </a:cubicBezTo>
                <a:cubicBezTo>
                  <a:pt x="226157" y="82352"/>
                  <a:pt x="226552" y="82268"/>
                  <a:pt x="226910" y="81927"/>
                </a:cubicBezTo>
                <a:cubicBezTo>
                  <a:pt x="226942" y="82339"/>
                  <a:pt x="227227" y="82339"/>
                  <a:pt x="227480" y="82339"/>
                </a:cubicBezTo>
                <a:lnTo>
                  <a:pt x="232325" y="82339"/>
                </a:lnTo>
                <a:cubicBezTo>
                  <a:pt x="232452" y="82339"/>
                  <a:pt x="232547" y="82307"/>
                  <a:pt x="232769" y="82276"/>
                </a:cubicBezTo>
                <a:cubicBezTo>
                  <a:pt x="232547" y="81959"/>
                  <a:pt x="232389" y="81737"/>
                  <a:pt x="232262" y="81547"/>
                </a:cubicBezTo>
                <a:lnTo>
                  <a:pt x="233624" y="80914"/>
                </a:lnTo>
                <a:lnTo>
                  <a:pt x="233624" y="80914"/>
                </a:lnTo>
                <a:cubicBezTo>
                  <a:pt x="233497" y="81452"/>
                  <a:pt x="234162" y="81706"/>
                  <a:pt x="234035" y="82276"/>
                </a:cubicBezTo>
                <a:cubicBezTo>
                  <a:pt x="234342" y="82276"/>
                  <a:pt x="234657" y="82311"/>
                  <a:pt x="234966" y="82311"/>
                </a:cubicBezTo>
                <a:cubicBezTo>
                  <a:pt x="235488" y="82311"/>
                  <a:pt x="235993" y="82211"/>
                  <a:pt x="236411" y="81674"/>
                </a:cubicBezTo>
                <a:cubicBezTo>
                  <a:pt x="236506" y="81896"/>
                  <a:pt x="236569" y="82086"/>
                  <a:pt x="236664" y="82307"/>
                </a:cubicBezTo>
                <a:cubicBezTo>
                  <a:pt x="237147" y="82299"/>
                  <a:pt x="237628" y="82297"/>
                  <a:pt x="238109" y="82297"/>
                </a:cubicBezTo>
                <a:cubicBezTo>
                  <a:pt x="238591" y="82297"/>
                  <a:pt x="239073" y="82299"/>
                  <a:pt x="239558" y="82299"/>
                </a:cubicBezTo>
                <a:cubicBezTo>
                  <a:pt x="240528" y="82299"/>
                  <a:pt x="241509" y="82291"/>
                  <a:pt x="242523" y="82244"/>
                </a:cubicBezTo>
                <a:cubicBezTo>
                  <a:pt x="242269" y="81832"/>
                  <a:pt x="242111" y="81547"/>
                  <a:pt x="241984" y="81294"/>
                </a:cubicBezTo>
                <a:lnTo>
                  <a:pt x="243093" y="80629"/>
                </a:lnTo>
                <a:cubicBezTo>
                  <a:pt x="243314" y="81009"/>
                  <a:pt x="243504" y="81421"/>
                  <a:pt x="243726" y="81864"/>
                </a:cubicBezTo>
                <a:lnTo>
                  <a:pt x="243029" y="82149"/>
                </a:lnTo>
                <a:cubicBezTo>
                  <a:pt x="243367" y="82233"/>
                  <a:pt x="243705" y="82276"/>
                  <a:pt x="244052" y="82276"/>
                </a:cubicBezTo>
                <a:cubicBezTo>
                  <a:pt x="244226" y="82276"/>
                  <a:pt x="244402" y="82265"/>
                  <a:pt x="244581" y="82244"/>
                </a:cubicBezTo>
                <a:cubicBezTo>
                  <a:pt x="245056" y="82054"/>
                  <a:pt x="245531" y="81832"/>
                  <a:pt x="245975" y="81547"/>
                </a:cubicBezTo>
                <a:lnTo>
                  <a:pt x="246291" y="82244"/>
                </a:lnTo>
                <a:lnTo>
                  <a:pt x="251992" y="82244"/>
                </a:lnTo>
                <a:cubicBezTo>
                  <a:pt x="251960" y="81832"/>
                  <a:pt x="251802" y="81421"/>
                  <a:pt x="251517" y="81104"/>
                </a:cubicBezTo>
                <a:lnTo>
                  <a:pt x="252657" y="80407"/>
                </a:lnTo>
                <a:cubicBezTo>
                  <a:pt x="252847" y="80819"/>
                  <a:pt x="253037" y="81199"/>
                  <a:pt x="253259" y="81611"/>
                </a:cubicBezTo>
                <a:cubicBezTo>
                  <a:pt x="252879" y="81769"/>
                  <a:pt x="252403" y="81769"/>
                  <a:pt x="252245" y="82244"/>
                </a:cubicBezTo>
                <a:lnTo>
                  <a:pt x="254462" y="82244"/>
                </a:lnTo>
                <a:lnTo>
                  <a:pt x="254399" y="81959"/>
                </a:lnTo>
                <a:lnTo>
                  <a:pt x="255539" y="81326"/>
                </a:lnTo>
                <a:cubicBezTo>
                  <a:pt x="255570" y="81389"/>
                  <a:pt x="255602" y="81484"/>
                  <a:pt x="255634" y="81547"/>
                </a:cubicBezTo>
                <a:cubicBezTo>
                  <a:pt x="255919" y="82307"/>
                  <a:pt x="255919" y="82307"/>
                  <a:pt x="256710" y="82307"/>
                </a:cubicBezTo>
                <a:cubicBezTo>
                  <a:pt x="256900" y="82323"/>
                  <a:pt x="257090" y="82331"/>
                  <a:pt x="257281" y="82331"/>
                </a:cubicBezTo>
                <a:cubicBezTo>
                  <a:pt x="257471" y="82331"/>
                  <a:pt x="257661" y="82323"/>
                  <a:pt x="257851" y="82307"/>
                </a:cubicBezTo>
                <a:cubicBezTo>
                  <a:pt x="258025" y="82291"/>
                  <a:pt x="258199" y="82283"/>
                  <a:pt x="258377" y="82283"/>
                </a:cubicBezTo>
                <a:cubicBezTo>
                  <a:pt x="258555" y="82283"/>
                  <a:pt x="258737" y="82291"/>
                  <a:pt x="258927" y="82307"/>
                </a:cubicBezTo>
                <a:cubicBezTo>
                  <a:pt x="259497" y="82318"/>
                  <a:pt x="260067" y="82321"/>
                  <a:pt x="260637" y="82321"/>
                </a:cubicBezTo>
                <a:cubicBezTo>
                  <a:pt x="261778" y="82321"/>
                  <a:pt x="262918" y="82307"/>
                  <a:pt x="264058" y="82307"/>
                </a:cubicBezTo>
                <a:cubicBezTo>
                  <a:pt x="264089" y="82307"/>
                  <a:pt x="264121" y="82244"/>
                  <a:pt x="264184" y="82181"/>
                </a:cubicBezTo>
                <a:lnTo>
                  <a:pt x="263899" y="81737"/>
                </a:lnTo>
                <a:lnTo>
                  <a:pt x="265103" y="81135"/>
                </a:lnTo>
                <a:cubicBezTo>
                  <a:pt x="265408" y="81969"/>
                  <a:pt x="266026" y="82411"/>
                  <a:pt x="266698" y="82411"/>
                </a:cubicBezTo>
                <a:cubicBezTo>
                  <a:pt x="267073" y="82411"/>
                  <a:pt x="267464" y="82274"/>
                  <a:pt x="267826" y="81991"/>
                </a:cubicBezTo>
                <a:cubicBezTo>
                  <a:pt x="267890" y="81959"/>
                  <a:pt x="267921" y="81927"/>
                  <a:pt x="267985" y="81927"/>
                </a:cubicBezTo>
                <a:lnTo>
                  <a:pt x="268206" y="82276"/>
                </a:lnTo>
                <a:lnTo>
                  <a:pt x="273907" y="82276"/>
                </a:lnTo>
                <a:lnTo>
                  <a:pt x="273400" y="81484"/>
                </a:lnTo>
                <a:lnTo>
                  <a:pt x="274603" y="80914"/>
                </a:lnTo>
                <a:cubicBezTo>
                  <a:pt x="274794" y="81294"/>
                  <a:pt x="274984" y="81642"/>
                  <a:pt x="275205" y="82054"/>
                </a:cubicBezTo>
                <a:lnTo>
                  <a:pt x="274794" y="82276"/>
                </a:lnTo>
                <a:cubicBezTo>
                  <a:pt x="275254" y="82322"/>
                  <a:pt x="275596" y="82349"/>
                  <a:pt x="275875" y="82349"/>
                </a:cubicBezTo>
                <a:cubicBezTo>
                  <a:pt x="276554" y="82349"/>
                  <a:pt x="276852" y="82186"/>
                  <a:pt x="277549" y="81737"/>
                </a:cubicBezTo>
                <a:cubicBezTo>
                  <a:pt x="277644" y="81896"/>
                  <a:pt x="277707" y="82117"/>
                  <a:pt x="277770" y="82307"/>
                </a:cubicBezTo>
                <a:lnTo>
                  <a:pt x="283502" y="82307"/>
                </a:lnTo>
                <a:cubicBezTo>
                  <a:pt x="283598" y="81801"/>
                  <a:pt x="283186" y="81579"/>
                  <a:pt x="283059" y="81262"/>
                </a:cubicBezTo>
                <a:lnTo>
                  <a:pt x="284199" y="80629"/>
                </a:lnTo>
                <a:lnTo>
                  <a:pt x="284896" y="81832"/>
                </a:lnTo>
                <a:cubicBezTo>
                  <a:pt x="284611" y="81959"/>
                  <a:pt x="284199" y="81896"/>
                  <a:pt x="284041" y="82307"/>
                </a:cubicBezTo>
                <a:lnTo>
                  <a:pt x="285244" y="82307"/>
                </a:lnTo>
                <a:cubicBezTo>
                  <a:pt x="285244" y="81737"/>
                  <a:pt x="285276" y="81199"/>
                  <a:pt x="285244" y="80692"/>
                </a:cubicBezTo>
                <a:cubicBezTo>
                  <a:pt x="285213" y="80185"/>
                  <a:pt x="285371" y="79679"/>
                  <a:pt x="285149" y="79109"/>
                </a:cubicBezTo>
                <a:lnTo>
                  <a:pt x="284516" y="79552"/>
                </a:lnTo>
                <a:lnTo>
                  <a:pt x="283851" y="78349"/>
                </a:lnTo>
                <a:lnTo>
                  <a:pt x="285213" y="77589"/>
                </a:lnTo>
                <a:cubicBezTo>
                  <a:pt x="285244" y="77240"/>
                  <a:pt x="285244" y="76860"/>
                  <a:pt x="285213" y="76480"/>
                </a:cubicBezTo>
                <a:cubicBezTo>
                  <a:pt x="285118" y="76132"/>
                  <a:pt x="284991" y="75783"/>
                  <a:pt x="284801" y="75435"/>
                </a:cubicBezTo>
                <a:lnTo>
                  <a:pt x="285213" y="75245"/>
                </a:lnTo>
                <a:cubicBezTo>
                  <a:pt x="285339" y="74200"/>
                  <a:pt x="285308" y="69988"/>
                  <a:pt x="285118" y="69450"/>
                </a:cubicBezTo>
                <a:lnTo>
                  <a:pt x="284294" y="69925"/>
                </a:lnTo>
                <a:lnTo>
                  <a:pt x="283661" y="68785"/>
                </a:lnTo>
                <a:lnTo>
                  <a:pt x="284864" y="68120"/>
                </a:lnTo>
                <a:cubicBezTo>
                  <a:pt x="284896" y="68373"/>
                  <a:pt x="285023" y="68595"/>
                  <a:pt x="285213" y="68785"/>
                </a:cubicBezTo>
                <a:cubicBezTo>
                  <a:pt x="285371" y="67740"/>
                  <a:pt x="285118" y="66695"/>
                  <a:pt x="284484" y="65871"/>
                </a:cubicBezTo>
                <a:cubicBezTo>
                  <a:pt x="285244" y="65808"/>
                  <a:pt x="285308" y="65333"/>
                  <a:pt x="285276" y="64763"/>
                </a:cubicBezTo>
                <a:cubicBezTo>
                  <a:pt x="285244" y="63971"/>
                  <a:pt x="285276" y="63148"/>
                  <a:pt x="285276" y="62356"/>
                </a:cubicBezTo>
                <a:lnTo>
                  <a:pt x="285276" y="59949"/>
                </a:lnTo>
                <a:cubicBezTo>
                  <a:pt x="285211" y="59939"/>
                  <a:pt x="285150" y="59934"/>
                  <a:pt x="285092" y="59934"/>
                </a:cubicBezTo>
                <a:cubicBezTo>
                  <a:pt x="284606" y="59934"/>
                  <a:pt x="284324" y="60261"/>
                  <a:pt x="284041" y="60487"/>
                </a:cubicBezTo>
                <a:lnTo>
                  <a:pt x="283407" y="59252"/>
                </a:lnTo>
                <a:lnTo>
                  <a:pt x="284611" y="58619"/>
                </a:lnTo>
                <a:cubicBezTo>
                  <a:pt x="284769" y="58936"/>
                  <a:pt x="284769" y="59379"/>
                  <a:pt x="285244" y="59601"/>
                </a:cubicBezTo>
                <a:lnTo>
                  <a:pt x="285244" y="57447"/>
                </a:lnTo>
                <a:lnTo>
                  <a:pt x="284959" y="57447"/>
                </a:lnTo>
                <a:cubicBezTo>
                  <a:pt x="284706" y="57004"/>
                  <a:pt x="284484" y="56656"/>
                  <a:pt x="284263" y="56244"/>
                </a:cubicBezTo>
                <a:cubicBezTo>
                  <a:pt x="284326" y="56244"/>
                  <a:pt x="284389" y="56212"/>
                  <a:pt x="284453" y="56180"/>
                </a:cubicBezTo>
                <a:cubicBezTo>
                  <a:pt x="285244" y="55959"/>
                  <a:pt x="285244" y="55895"/>
                  <a:pt x="285308" y="55040"/>
                </a:cubicBezTo>
                <a:cubicBezTo>
                  <a:pt x="285339" y="54375"/>
                  <a:pt x="285276" y="53710"/>
                  <a:pt x="285276" y="53014"/>
                </a:cubicBezTo>
                <a:cubicBezTo>
                  <a:pt x="285339" y="51272"/>
                  <a:pt x="285276" y="49498"/>
                  <a:pt x="285276" y="47757"/>
                </a:cubicBezTo>
                <a:cubicBezTo>
                  <a:pt x="285276" y="47725"/>
                  <a:pt x="285181" y="47725"/>
                  <a:pt x="285118" y="47662"/>
                </a:cubicBezTo>
                <a:lnTo>
                  <a:pt x="284706" y="47978"/>
                </a:lnTo>
                <a:cubicBezTo>
                  <a:pt x="284453" y="47503"/>
                  <a:pt x="284231" y="47123"/>
                  <a:pt x="283978" y="46711"/>
                </a:cubicBezTo>
                <a:cubicBezTo>
                  <a:pt x="284231" y="46680"/>
                  <a:pt x="284453" y="46585"/>
                  <a:pt x="284674" y="46490"/>
                </a:cubicBezTo>
                <a:cubicBezTo>
                  <a:pt x="284896" y="46300"/>
                  <a:pt x="285213" y="46046"/>
                  <a:pt x="285244" y="45825"/>
                </a:cubicBezTo>
                <a:cubicBezTo>
                  <a:pt x="285308" y="45160"/>
                  <a:pt x="285466" y="44463"/>
                  <a:pt x="284928" y="43861"/>
                </a:cubicBezTo>
                <a:cubicBezTo>
                  <a:pt x="285371" y="43766"/>
                  <a:pt x="285308" y="43481"/>
                  <a:pt x="285308" y="43228"/>
                </a:cubicBezTo>
                <a:lnTo>
                  <a:pt x="285308" y="38383"/>
                </a:lnTo>
                <a:cubicBezTo>
                  <a:pt x="285276" y="38224"/>
                  <a:pt x="285244" y="38066"/>
                  <a:pt x="285213" y="37908"/>
                </a:cubicBezTo>
                <a:lnTo>
                  <a:pt x="284484" y="38478"/>
                </a:lnTo>
                <a:lnTo>
                  <a:pt x="283756" y="37211"/>
                </a:lnTo>
                <a:lnTo>
                  <a:pt x="285086" y="36482"/>
                </a:lnTo>
                <a:lnTo>
                  <a:pt x="285213" y="36894"/>
                </a:lnTo>
                <a:cubicBezTo>
                  <a:pt x="285434" y="36007"/>
                  <a:pt x="285213" y="35026"/>
                  <a:pt x="284611" y="34329"/>
                </a:cubicBezTo>
                <a:lnTo>
                  <a:pt x="285244" y="34076"/>
                </a:lnTo>
                <a:lnTo>
                  <a:pt x="285244" y="28375"/>
                </a:lnTo>
                <a:cubicBezTo>
                  <a:pt x="285224" y="28374"/>
                  <a:pt x="285205" y="28373"/>
                  <a:pt x="285186" y="28373"/>
                </a:cubicBezTo>
                <a:cubicBezTo>
                  <a:pt x="284718" y="28373"/>
                  <a:pt x="284471" y="28736"/>
                  <a:pt x="284136" y="29040"/>
                </a:cubicBezTo>
                <a:cubicBezTo>
                  <a:pt x="283978" y="28217"/>
                  <a:pt x="283661" y="27584"/>
                  <a:pt x="282774" y="27520"/>
                </a:cubicBezTo>
                <a:cubicBezTo>
                  <a:pt x="282708" y="27510"/>
                  <a:pt x="282642" y="27505"/>
                  <a:pt x="282576" y="2750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21"/>
          <p:cNvSpPr/>
          <p:nvPr/>
        </p:nvSpPr>
        <p:spPr>
          <a:xfrm rot="5400000">
            <a:off x="9789794" y="6354118"/>
            <a:ext cx="635628" cy="339873"/>
          </a:xfrm>
          <a:custGeom>
            <a:avLst/>
            <a:gdLst/>
            <a:ahLst/>
            <a:cxnLst/>
            <a:rect l="l" t="t" r="r" b="b"/>
            <a:pathLst>
              <a:path w="12880" h="6887" extrusionOk="0">
                <a:moveTo>
                  <a:pt x="12861" y="0"/>
                </a:moveTo>
                <a:lnTo>
                  <a:pt x="12303" y="335"/>
                </a:lnTo>
                <a:lnTo>
                  <a:pt x="12861" y="596"/>
                </a:lnTo>
                <a:lnTo>
                  <a:pt x="12861" y="0"/>
                </a:lnTo>
                <a:close/>
                <a:moveTo>
                  <a:pt x="11744" y="670"/>
                </a:moveTo>
                <a:lnTo>
                  <a:pt x="10981" y="987"/>
                </a:lnTo>
                <a:cubicBezTo>
                  <a:pt x="11050" y="1125"/>
                  <a:pt x="11181" y="1201"/>
                  <a:pt x="11319" y="1201"/>
                </a:cubicBezTo>
                <a:cubicBezTo>
                  <a:pt x="11368" y="1201"/>
                  <a:pt x="11417" y="1192"/>
                  <a:pt x="11465" y="1173"/>
                </a:cubicBezTo>
                <a:cubicBezTo>
                  <a:pt x="11670" y="1098"/>
                  <a:pt x="11763" y="950"/>
                  <a:pt x="11744" y="670"/>
                </a:cubicBezTo>
                <a:close/>
                <a:moveTo>
                  <a:pt x="12473" y="587"/>
                </a:moveTo>
                <a:cubicBezTo>
                  <a:pt x="12079" y="587"/>
                  <a:pt x="11769" y="1021"/>
                  <a:pt x="12005" y="1415"/>
                </a:cubicBezTo>
                <a:cubicBezTo>
                  <a:pt x="12110" y="1596"/>
                  <a:pt x="12302" y="1691"/>
                  <a:pt x="12499" y="1691"/>
                </a:cubicBezTo>
                <a:cubicBezTo>
                  <a:pt x="12545" y="1691"/>
                  <a:pt x="12592" y="1686"/>
                  <a:pt x="12638" y="1675"/>
                </a:cubicBezTo>
                <a:cubicBezTo>
                  <a:pt x="12861" y="1601"/>
                  <a:pt x="12880" y="1545"/>
                  <a:pt x="12880" y="1136"/>
                </a:cubicBezTo>
                <a:cubicBezTo>
                  <a:pt x="12880" y="726"/>
                  <a:pt x="12861" y="689"/>
                  <a:pt x="12693" y="615"/>
                </a:cubicBezTo>
                <a:lnTo>
                  <a:pt x="12693" y="633"/>
                </a:lnTo>
                <a:cubicBezTo>
                  <a:pt x="12619" y="602"/>
                  <a:pt x="12545" y="587"/>
                  <a:pt x="12473" y="587"/>
                </a:cubicBezTo>
                <a:close/>
                <a:moveTo>
                  <a:pt x="9979" y="1319"/>
                </a:moveTo>
                <a:cubicBezTo>
                  <a:pt x="9932" y="1319"/>
                  <a:pt x="9883" y="1322"/>
                  <a:pt x="9846" y="1322"/>
                </a:cubicBezTo>
                <a:cubicBezTo>
                  <a:pt x="9790" y="1322"/>
                  <a:pt x="9734" y="1340"/>
                  <a:pt x="9679" y="1359"/>
                </a:cubicBezTo>
                <a:cubicBezTo>
                  <a:pt x="9530" y="1378"/>
                  <a:pt x="9511" y="1471"/>
                  <a:pt x="9530" y="1582"/>
                </a:cubicBezTo>
                <a:cubicBezTo>
                  <a:pt x="9567" y="1750"/>
                  <a:pt x="9679" y="1843"/>
                  <a:pt x="9920" y="1861"/>
                </a:cubicBezTo>
                <a:cubicBezTo>
                  <a:pt x="9976" y="1824"/>
                  <a:pt x="10107" y="1768"/>
                  <a:pt x="10144" y="1675"/>
                </a:cubicBezTo>
                <a:cubicBezTo>
                  <a:pt x="10200" y="1564"/>
                  <a:pt x="10181" y="1452"/>
                  <a:pt x="10125" y="1359"/>
                </a:cubicBezTo>
                <a:cubicBezTo>
                  <a:pt x="10114" y="1325"/>
                  <a:pt x="10049" y="1319"/>
                  <a:pt x="9979" y="1319"/>
                </a:cubicBezTo>
                <a:close/>
                <a:moveTo>
                  <a:pt x="3453" y="1841"/>
                </a:moveTo>
                <a:cubicBezTo>
                  <a:pt x="3335" y="1841"/>
                  <a:pt x="3241" y="1947"/>
                  <a:pt x="3258" y="2085"/>
                </a:cubicBezTo>
                <a:cubicBezTo>
                  <a:pt x="3241" y="2205"/>
                  <a:pt x="3335" y="2310"/>
                  <a:pt x="3453" y="2310"/>
                </a:cubicBezTo>
                <a:cubicBezTo>
                  <a:pt x="3462" y="2310"/>
                  <a:pt x="3472" y="2310"/>
                  <a:pt x="3481" y="2308"/>
                </a:cubicBezTo>
                <a:cubicBezTo>
                  <a:pt x="3593" y="2290"/>
                  <a:pt x="3667" y="2196"/>
                  <a:pt x="3760" y="2122"/>
                </a:cubicBezTo>
                <a:lnTo>
                  <a:pt x="3779" y="2029"/>
                </a:lnTo>
                <a:cubicBezTo>
                  <a:pt x="3686" y="1955"/>
                  <a:pt x="3593" y="1861"/>
                  <a:pt x="3481" y="1843"/>
                </a:cubicBezTo>
                <a:cubicBezTo>
                  <a:pt x="3472" y="1842"/>
                  <a:pt x="3462" y="1841"/>
                  <a:pt x="3453" y="1841"/>
                </a:cubicBezTo>
                <a:close/>
                <a:moveTo>
                  <a:pt x="7246" y="1692"/>
                </a:moveTo>
                <a:cubicBezTo>
                  <a:pt x="7092" y="1692"/>
                  <a:pt x="6961" y="1816"/>
                  <a:pt x="6961" y="1973"/>
                </a:cubicBezTo>
                <a:cubicBezTo>
                  <a:pt x="6942" y="2201"/>
                  <a:pt x="7108" y="2318"/>
                  <a:pt x="7271" y="2318"/>
                </a:cubicBezTo>
                <a:cubicBezTo>
                  <a:pt x="7429" y="2318"/>
                  <a:pt x="7585" y="2210"/>
                  <a:pt x="7576" y="1992"/>
                </a:cubicBezTo>
                <a:cubicBezTo>
                  <a:pt x="7576" y="1824"/>
                  <a:pt x="7445" y="1694"/>
                  <a:pt x="7278" y="1694"/>
                </a:cubicBezTo>
                <a:cubicBezTo>
                  <a:pt x="7267" y="1693"/>
                  <a:pt x="7256" y="1692"/>
                  <a:pt x="7246" y="1692"/>
                </a:cubicBezTo>
                <a:close/>
                <a:moveTo>
                  <a:pt x="11014" y="1451"/>
                </a:moveTo>
                <a:cubicBezTo>
                  <a:pt x="11003" y="1451"/>
                  <a:pt x="10992" y="1451"/>
                  <a:pt x="10981" y="1452"/>
                </a:cubicBezTo>
                <a:cubicBezTo>
                  <a:pt x="10572" y="1452"/>
                  <a:pt x="10367" y="1955"/>
                  <a:pt x="10665" y="2234"/>
                </a:cubicBezTo>
                <a:cubicBezTo>
                  <a:pt x="10763" y="2331"/>
                  <a:pt x="10882" y="2375"/>
                  <a:pt x="10999" y="2375"/>
                </a:cubicBezTo>
                <a:cubicBezTo>
                  <a:pt x="11238" y="2375"/>
                  <a:pt x="11465" y="2192"/>
                  <a:pt x="11465" y="1917"/>
                </a:cubicBezTo>
                <a:cubicBezTo>
                  <a:pt x="11465" y="1650"/>
                  <a:pt x="11260" y="1451"/>
                  <a:pt x="11014" y="1451"/>
                </a:cubicBezTo>
                <a:close/>
                <a:moveTo>
                  <a:pt x="894" y="2271"/>
                </a:moveTo>
                <a:cubicBezTo>
                  <a:pt x="820" y="2401"/>
                  <a:pt x="727" y="2476"/>
                  <a:pt x="745" y="2550"/>
                </a:cubicBezTo>
                <a:lnTo>
                  <a:pt x="727" y="2550"/>
                </a:lnTo>
                <a:cubicBezTo>
                  <a:pt x="727" y="2602"/>
                  <a:pt x="822" y="2701"/>
                  <a:pt x="881" y="2701"/>
                </a:cubicBezTo>
                <a:cubicBezTo>
                  <a:pt x="885" y="2701"/>
                  <a:pt x="890" y="2700"/>
                  <a:pt x="894" y="2699"/>
                </a:cubicBezTo>
                <a:cubicBezTo>
                  <a:pt x="969" y="2680"/>
                  <a:pt x="1043" y="2625"/>
                  <a:pt x="1062" y="2531"/>
                </a:cubicBezTo>
                <a:cubicBezTo>
                  <a:pt x="1062" y="2476"/>
                  <a:pt x="987" y="2401"/>
                  <a:pt x="894" y="2271"/>
                </a:cubicBezTo>
                <a:close/>
                <a:moveTo>
                  <a:pt x="8394" y="1917"/>
                </a:moveTo>
                <a:cubicBezTo>
                  <a:pt x="8041" y="1917"/>
                  <a:pt x="7855" y="2345"/>
                  <a:pt x="8115" y="2606"/>
                </a:cubicBezTo>
                <a:cubicBezTo>
                  <a:pt x="8194" y="2690"/>
                  <a:pt x="8294" y="2728"/>
                  <a:pt x="8393" y="2728"/>
                </a:cubicBezTo>
                <a:cubicBezTo>
                  <a:pt x="8600" y="2728"/>
                  <a:pt x="8804" y="2566"/>
                  <a:pt x="8804" y="2327"/>
                </a:cubicBezTo>
                <a:cubicBezTo>
                  <a:pt x="8804" y="2103"/>
                  <a:pt x="8618" y="1917"/>
                  <a:pt x="8394" y="1917"/>
                </a:cubicBezTo>
                <a:close/>
                <a:moveTo>
                  <a:pt x="4616" y="2066"/>
                </a:moveTo>
                <a:cubicBezTo>
                  <a:pt x="4319" y="2066"/>
                  <a:pt x="4170" y="2438"/>
                  <a:pt x="4393" y="2643"/>
                </a:cubicBezTo>
                <a:cubicBezTo>
                  <a:pt x="4461" y="2717"/>
                  <a:pt x="4546" y="2750"/>
                  <a:pt x="4631" y="2750"/>
                </a:cubicBezTo>
                <a:cubicBezTo>
                  <a:pt x="4803" y="2750"/>
                  <a:pt x="4970" y="2613"/>
                  <a:pt x="4970" y="2401"/>
                </a:cubicBezTo>
                <a:cubicBezTo>
                  <a:pt x="4970" y="2215"/>
                  <a:pt x="4821" y="2066"/>
                  <a:pt x="4616" y="2066"/>
                </a:cubicBezTo>
                <a:close/>
                <a:moveTo>
                  <a:pt x="9530" y="2159"/>
                </a:moveTo>
                <a:cubicBezTo>
                  <a:pt x="9083" y="2159"/>
                  <a:pt x="8860" y="2699"/>
                  <a:pt x="9176" y="3015"/>
                </a:cubicBezTo>
                <a:cubicBezTo>
                  <a:pt x="9272" y="3118"/>
                  <a:pt x="9394" y="3164"/>
                  <a:pt x="9516" y="3164"/>
                </a:cubicBezTo>
                <a:cubicBezTo>
                  <a:pt x="9769" y="3164"/>
                  <a:pt x="10020" y="2964"/>
                  <a:pt x="10032" y="2662"/>
                </a:cubicBezTo>
                <a:cubicBezTo>
                  <a:pt x="10014" y="2401"/>
                  <a:pt x="9809" y="2178"/>
                  <a:pt x="9530" y="2159"/>
                </a:cubicBezTo>
                <a:close/>
                <a:moveTo>
                  <a:pt x="2029" y="2550"/>
                </a:moveTo>
                <a:cubicBezTo>
                  <a:pt x="1847" y="2550"/>
                  <a:pt x="1718" y="2694"/>
                  <a:pt x="1713" y="2876"/>
                </a:cubicBezTo>
                <a:lnTo>
                  <a:pt x="1713" y="2876"/>
                </a:lnTo>
                <a:cubicBezTo>
                  <a:pt x="1713" y="2873"/>
                  <a:pt x="1713" y="2870"/>
                  <a:pt x="1713" y="2866"/>
                </a:cubicBezTo>
                <a:lnTo>
                  <a:pt x="1713" y="2885"/>
                </a:lnTo>
                <a:cubicBezTo>
                  <a:pt x="1713" y="2882"/>
                  <a:pt x="1713" y="2879"/>
                  <a:pt x="1713" y="2876"/>
                </a:cubicBezTo>
                <a:lnTo>
                  <a:pt x="1713" y="2876"/>
                </a:lnTo>
                <a:cubicBezTo>
                  <a:pt x="1718" y="3069"/>
                  <a:pt x="1873" y="3189"/>
                  <a:pt x="2036" y="3189"/>
                </a:cubicBezTo>
                <a:cubicBezTo>
                  <a:pt x="2118" y="3189"/>
                  <a:pt x="2203" y="3158"/>
                  <a:pt x="2271" y="3090"/>
                </a:cubicBezTo>
                <a:cubicBezTo>
                  <a:pt x="2458" y="2885"/>
                  <a:pt x="2309" y="2550"/>
                  <a:pt x="2029" y="2550"/>
                </a:cubicBezTo>
                <a:close/>
                <a:moveTo>
                  <a:pt x="5747" y="2345"/>
                </a:moveTo>
                <a:cubicBezTo>
                  <a:pt x="5353" y="2345"/>
                  <a:pt x="5143" y="2816"/>
                  <a:pt x="5435" y="3108"/>
                </a:cubicBezTo>
                <a:cubicBezTo>
                  <a:pt x="5527" y="3200"/>
                  <a:pt x="5640" y="3241"/>
                  <a:pt x="5752" y="3241"/>
                </a:cubicBezTo>
                <a:cubicBezTo>
                  <a:pt x="5980" y="3241"/>
                  <a:pt x="6198" y="3067"/>
                  <a:pt x="6198" y="2792"/>
                </a:cubicBezTo>
                <a:cubicBezTo>
                  <a:pt x="6198" y="2550"/>
                  <a:pt x="6012" y="2364"/>
                  <a:pt x="5770" y="2345"/>
                </a:cubicBezTo>
                <a:cubicBezTo>
                  <a:pt x="5763" y="2345"/>
                  <a:pt x="5755" y="2345"/>
                  <a:pt x="5747" y="2345"/>
                </a:cubicBezTo>
                <a:close/>
                <a:moveTo>
                  <a:pt x="3146" y="2792"/>
                </a:moveTo>
                <a:cubicBezTo>
                  <a:pt x="2774" y="2792"/>
                  <a:pt x="2588" y="3239"/>
                  <a:pt x="2848" y="3518"/>
                </a:cubicBezTo>
                <a:cubicBezTo>
                  <a:pt x="2938" y="3602"/>
                  <a:pt x="3045" y="3639"/>
                  <a:pt x="3150" y="3639"/>
                </a:cubicBezTo>
                <a:cubicBezTo>
                  <a:pt x="3369" y="3639"/>
                  <a:pt x="3574" y="3472"/>
                  <a:pt x="3574" y="3220"/>
                </a:cubicBezTo>
                <a:cubicBezTo>
                  <a:pt x="3574" y="2978"/>
                  <a:pt x="3388" y="2792"/>
                  <a:pt x="3165" y="2792"/>
                </a:cubicBezTo>
                <a:close/>
                <a:moveTo>
                  <a:pt x="6887" y="2606"/>
                </a:moveTo>
                <a:lnTo>
                  <a:pt x="6887" y="2625"/>
                </a:lnTo>
                <a:cubicBezTo>
                  <a:pt x="6422" y="2625"/>
                  <a:pt x="6198" y="3183"/>
                  <a:pt x="6533" y="3499"/>
                </a:cubicBezTo>
                <a:cubicBezTo>
                  <a:pt x="6636" y="3608"/>
                  <a:pt x="6762" y="3656"/>
                  <a:pt x="6886" y="3656"/>
                </a:cubicBezTo>
                <a:cubicBezTo>
                  <a:pt x="7145" y="3656"/>
                  <a:pt x="7395" y="3447"/>
                  <a:pt x="7408" y="3146"/>
                </a:cubicBezTo>
                <a:cubicBezTo>
                  <a:pt x="7427" y="2848"/>
                  <a:pt x="7185" y="2606"/>
                  <a:pt x="6887" y="2606"/>
                </a:cubicBezTo>
                <a:close/>
                <a:moveTo>
                  <a:pt x="538" y="3387"/>
                </a:moveTo>
                <a:cubicBezTo>
                  <a:pt x="310" y="3387"/>
                  <a:pt x="192" y="3672"/>
                  <a:pt x="355" y="3853"/>
                </a:cubicBezTo>
                <a:cubicBezTo>
                  <a:pt x="418" y="3916"/>
                  <a:pt x="495" y="3945"/>
                  <a:pt x="568" y="3945"/>
                </a:cubicBezTo>
                <a:cubicBezTo>
                  <a:pt x="709" y="3945"/>
                  <a:pt x="838" y="3838"/>
                  <a:pt x="838" y="3667"/>
                </a:cubicBezTo>
                <a:cubicBezTo>
                  <a:pt x="838" y="3518"/>
                  <a:pt x="727" y="3388"/>
                  <a:pt x="578" y="3388"/>
                </a:cubicBezTo>
                <a:lnTo>
                  <a:pt x="559" y="3388"/>
                </a:lnTo>
                <a:cubicBezTo>
                  <a:pt x="552" y="3387"/>
                  <a:pt x="545" y="3387"/>
                  <a:pt x="538" y="3387"/>
                </a:cubicBezTo>
                <a:close/>
                <a:moveTo>
                  <a:pt x="4286" y="3047"/>
                </a:moveTo>
                <a:cubicBezTo>
                  <a:pt x="4167" y="3047"/>
                  <a:pt x="4046" y="3089"/>
                  <a:pt x="3946" y="3183"/>
                </a:cubicBezTo>
                <a:cubicBezTo>
                  <a:pt x="3611" y="3499"/>
                  <a:pt x="3835" y="4039"/>
                  <a:pt x="4281" y="4058"/>
                </a:cubicBezTo>
                <a:cubicBezTo>
                  <a:pt x="4561" y="4058"/>
                  <a:pt x="4803" y="3834"/>
                  <a:pt x="4803" y="3555"/>
                </a:cubicBezTo>
                <a:lnTo>
                  <a:pt x="4784" y="3555"/>
                </a:lnTo>
                <a:cubicBezTo>
                  <a:pt x="4797" y="3249"/>
                  <a:pt x="4547" y="3047"/>
                  <a:pt x="4286" y="3047"/>
                </a:cubicBezTo>
                <a:close/>
                <a:moveTo>
                  <a:pt x="1697" y="3569"/>
                </a:moveTo>
                <a:cubicBezTo>
                  <a:pt x="1485" y="3569"/>
                  <a:pt x="1276" y="3713"/>
                  <a:pt x="1304" y="4002"/>
                </a:cubicBezTo>
                <a:cubicBezTo>
                  <a:pt x="1322" y="4253"/>
                  <a:pt x="1513" y="4379"/>
                  <a:pt x="1704" y="4379"/>
                </a:cubicBezTo>
                <a:cubicBezTo>
                  <a:pt x="1895" y="4379"/>
                  <a:pt x="2085" y="4253"/>
                  <a:pt x="2104" y="4002"/>
                </a:cubicBezTo>
                <a:cubicBezTo>
                  <a:pt x="2123" y="3713"/>
                  <a:pt x="1909" y="3569"/>
                  <a:pt x="1697" y="3569"/>
                </a:cubicBezTo>
                <a:close/>
                <a:moveTo>
                  <a:pt x="5435" y="3369"/>
                </a:moveTo>
                <a:lnTo>
                  <a:pt x="5435" y="3388"/>
                </a:lnTo>
                <a:cubicBezTo>
                  <a:pt x="5428" y="3387"/>
                  <a:pt x="5420" y="3387"/>
                  <a:pt x="5413" y="3387"/>
                </a:cubicBezTo>
                <a:cubicBezTo>
                  <a:pt x="4943" y="3387"/>
                  <a:pt x="4696" y="3952"/>
                  <a:pt x="5026" y="4318"/>
                </a:cubicBezTo>
                <a:cubicBezTo>
                  <a:pt x="5139" y="4438"/>
                  <a:pt x="5282" y="4491"/>
                  <a:pt x="5422" y="4491"/>
                </a:cubicBezTo>
                <a:cubicBezTo>
                  <a:pt x="5697" y="4491"/>
                  <a:pt x="5963" y="4285"/>
                  <a:pt x="5975" y="3964"/>
                </a:cubicBezTo>
                <a:cubicBezTo>
                  <a:pt x="6012" y="3648"/>
                  <a:pt x="5752" y="3369"/>
                  <a:pt x="5435" y="3369"/>
                </a:cubicBezTo>
                <a:close/>
                <a:moveTo>
                  <a:pt x="12284" y="3760"/>
                </a:moveTo>
                <a:lnTo>
                  <a:pt x="12545" y="4225"/>
                </a:lnTo>
                <a:lnTo>
                  <a:pt x="12079" y="4504"/>
                </a:lnTo>
                <a:lnTo>
                  <a:pt x="11800" y="4002"/>
                </a:lnTo>
                <a:lnTo>
                  <a:pt x="12284" y="3760"/>
                </a:lnTo>
                <a:close/>
                <a:moveTo>
                  <a:pt x="9142" y="3218"/>
                </a:moveTo>
                <a:cubicBezTo>
                  <a:pt x="8919" y="3218"/>
                  <a:pt x="8695" y="3336"/>
                  <a:pt x="8599" y="3592"/>
                </a:cubicBezTo>
                <a:cubicBezTo>
                  <a:pt x="8580" y="3630"/>
                  <a:pt x="8562" y="3667"/>
                  <a:pt x="8543" y="3704"/>
                </a:cubicBezTo>
                <a:cubicBezTo>
                  <a:pt x="8562" y="4020"/>
                  <a:pt x="8674" y="4281"/>
                  <a:pt x="9009" y="4374"/>
                </a:cubicBezTo>
                <a:cubicBezTo>
                  <a:pt x="9053" y="4383"/>
                  <a:pt x="9098" y="4388"/>
                  <a:pt x="9142" y="4388"/>
                </a:cubicBezTo>
                <a:cubicBezTo>
                  <a:pt x="9360" y="4388"/>
                  <a:pt x="9570" y="4277"/>
                  <a:pt x="9679" y="4076"/>
                </a:cubicBezTo>
                <a:lnTo>
                  <a:pt x="9679" y="4206"/>
                </a:lnTo>
                <a:cubicBezTo>
                  <a:pt x="9697" y="4504"/>
                  <a:pt x="9902" y="4728"/>
                  <a:pt x="10200" y="4765"/>
                </a:cubicBezTo>
                <a:cubicBezTo>
                  <a:pt x="10232" y="4769"/>
                  <a:pt x="10263" y="4772"/>
                  <a:pt x="10293" y="4772"/>
                </a:cubicBezTo>
                <a:cubicBezTo>
                  <a:pt x="10876" y="4772"/>
                  <a:pt x="11101" y="3950"/>
                  <a:pt x="10535" y="3667"/>
                </a:cubicBezTo>
                <a:lnTo>
                  <a:pt x="10423" y="3592"/>
                </a:lnTo>
                <a:lnTo>
                  <a:pt x="10442" y="3592"/>
                </a:lnTo>
                <a:cubicBezTo>
                  <a:pt x="10399" y="3584"/>
                  <a:pt x="10358" y="3581"/>
                  <a:pt x="10317" y="3581"/>
                </a:cubicBezTo>
                <a:cubicBezTo>
                  <a:pt x="10072" y="3581"/>
                  <a:pt x="9862" y="3720"/>
                  <a:pt x="9734" y="3927"/>
                </a:cubicBezTo>
                <a:lnTo>
                  <a:pt x="9734" y="3797"/>
                </a:lnTo>
                <a:cubicBezTo>
                  <a:pt x="9734" y="3426"/>
                  <a:pt x="9438" y="3218"/>
                  <a:pt x="9142" y="3218"/>
                </a:cubicBezTo>
                <a:close/>
                <a:moveTo>
                  <a:pt x="2811" y="3871"/>
                </a:moveTo>
                <a:cubicBezTo>
                  <a:pt x="2402" y="3890"/>
                  <a:pt x="2216" y="4393"/>
                  <a:pt x="2495" y="4672"/>
                </a:cubicBezTo>
                <a:cubicBezTo>
                  <a:pt x="2589" y="4760"/>
                  <a:pt x="2705" y="4800"/>
                  <a:pt x="2818" y="4800"/>
                </a:cubicBezTo>
                <a:cubicBezTo>
                  <a:pt x="3061" y="4800"/>
                  <a:pt x="3295" y="4616"/>
                  <a:pt x="3295" y="4337"/>
                </a:cubicBezTo>
                <a:cubicBezTo>
                  <a:pt x="3295" y="4076"/>
                  <a:pt x="3072" y="3871"/>
                  <a:pt x="2811" y="3871"/>
                </a:cubicBezTo>
                <a:close/>
                <a:moveTo>
                  <a:pt x="187" y="4597"/>
                </a:moveTo>
                <a:cubicBezTo>
                  <a:pt x="113" y="4672"/>
                  <a:pt x="1" y="4728"/>
                  <a:pt x="1" y="4802"/>
                </a:cubicBezTo>
                <a:cubicBezTo>
                  <a:pt x="1" y="4876"/>
                  <a:pt x="94" y="4951"/>
                  <a:pt x="187" y="5081"/>
                </a:cubicBezTo>
                <a:cubicBezTo>
                  <a:pt x="280" y="4951"/>
                  <a:pt x="392" y="4858"/>
                  <a:pt x="373" y="4802"/>
                </a:cubicBezTo>
                <a:cubicBezTo>
                  <a:pt x="373" y="4728"/>
                  <a:pt x="261" y="4672"/>
                  <a:pt x="187" y="4597"/>
                </a:cubicBezTo>
                <a:close/>
                <a:moveTo>
                  <a:pt x="8035" y="2903"/>
                </a:moveTo>
                <a:cubicBezTo>
                  <a:pt x="8025" y="2903"/>
                  <a:pt x="8014" y="2903"/>
                  <a:pt x="8004" y="2904"/>
                </a:cubicBezTo>
                <a:cubicBezTo>
                  <a:pt x="7994" y="2903"/>
                  <a:pt x="7985" y="2903"/>
                  <a:pt x="7975" y="2903"/>
                </a:cubicBezTo>
                <a:cubicBezTo>
                  <a:pt x="7673" y="2903"/>
                  <a:pt x="7446" y="3192"/>
                  <a:pt x="7482" y="3499"/>
                </a:cubicBezTo>
                <a:cubicBezTo>
                  <a:pt x="7538" y="3667"/>
                  <a:pt x="7613" y="3816"/>
                  <a:pt x="7706" y="3964"/>
                </a:cubicBezTo>
                <a:lnTo>
                  <a:pt x="7147" y="4244"/>
                </a:lnTo>
                <a:cubicBezTo>
                  <a:pt x="7137" y="3871"/>
                  <a:pt x="6846" y="3657"/>
                  <a:pt x="6553" y="3657"/>
                </a:cubicBezTo>
                <a:cubicBezTo>
                  <a:pt x="6335" y="3657"/>
                  <a:pt x="6116" y="3776"/>
                  <a:pt x="6012" y="4039"/>
                </a:cubicBezTo>
                <a:cubicBezTo>
                  <a:pt x="5901" y="4262"/>
                  <a:pt x="5994" y="4560"/>
                  <a:pt x="6198" y="4690"/>
                </a:cubicBezTo>
                <a:cubicBezTo>
                  <a:pt x="6322" y="4768"/>
                  <a:pt x="6459" y="4807"/>
                  <a:pt x="6588" y="4807"/>
                </a:cubicBezTo>
                <a:cubicBezTo>
                  <a:pt x="6613" y="4807"/>
                  <a:pt x="6639" y="4805"/>
                  <a:pt x="6664" y="4802"/>
                </a:cubicBezTo>
                <a:cubicBezTo>
                  <a:pt x="6831" y="4746"/>
                  <a:pt x="6961" y="4672"/>
                  <a:pt x="7092" y="4579"/>
                </a:cubicBezTo>
                <a:cubicBezTo>
                  <a:pt x="7092" y="4895"/>
                  <a:pt x="7371" y="5174"/>
                  <a:pt x="7706" y="5174"/>
                </a:cubicBezTo>
                <a:cubicBezTo>
                  <a:pt x="7948" y="5156"/>
                  <a:pt x="8171" y="4988"/>
                  <a:pt x="8264" y="4765"/>
                </a:cubicBezTo>
                <a:lnTo>
                  <a:pt x="8264" y="4783"/>
                </a:lnTo>
                <a:cubicBezTo>
                  <a:pt x="8339" y="4486"/>
                  <a:pt x="8171" y="4169"/>
                  <a:pt x="7892" y="4020"/>
                </a:cubicBezTo>
                <a:lnTo>
                  <a:pt x="7892" y="4020"/>
                </a:lnTo>
                <a:cubicBezTo>
                  <a:pt x="7922" y="4025"/>
                  <a:pt x="7951" y="4027"/>
                  <a:pt x="7981" y="4027"/>
                </a:cubicBezTo>
                <a:cubicBezTo>
                  <a:pt x="8210" y="4027"/>
                  <a:pt x="8428" y="3902"/>
                  <a:pt x="8543" y="3704"/>
                </a:cubicBezTo>
                <a:cubicBezTo>
                  <a:pt x="8543" y="3630"/>
                  <a:pt x="8580" y="3555"/>
                  <a:pt x="8580" y="3462"/>
                </a:cubicBezTo>
                <a:cubicBezTo>
                  <a:pt x="8598" y="3156"/>
                  <a:pt x="8338" y="2903"/>
                  <a:pt x="8035" y="2903"/>
                </a:cubicBezTo>
                <a:close/>
                <a:moveTo>
                  <a:pt x="3965" y="4169"/>
                </a:moveTo>
                <a:cubicBezTo>
                  <a:pt x="3686" y="4169"/>
                  <a:pt x="3444" y="4393"/>
                  <a:pt x="3444" y="4672"/>
                </a:cubicBezTo>
                <a:lnTo>
                  <a:pt x="3444" y="4690"/>
                </a:lnTo>
                <a:cubicBezTo>
                  <a:pt x="3444" y="5006"/>
                  <a:pt x="3700" y="5218"/>
                  <a:pt x="3964" y="5218"/>
                </a:cubicBezTo>
                <a:cubicBezTo>
                  <a:pt x="4090" y="5218"/>
                  <a:pt x="4217" y="5170"/>
                  <a:pt x="4319" y="5063"/>
                </a:cubicBezTo>
                <a:cubicBezTo>
                  <a:pt x="4654" y="4746"/>
                  <a:pt x="4430" y="4169"/>
                  <a:pt x="3965" y="4169"/>
                </a:cubicBezTo>
                <a:close/>
                <a:moveTo>
                  <a:pt x="1327" y="4838"/>
                </a:moveTo>
                <a:cubicBezTo>
                  <a:pt x="1319" y="4838"/>
                  <a:pt x="1312" y="4839"/>
                  <a:pt x="1304" y="4839"/>
                </a:cubicBezTo>
                <a:cubicBezTo>
                  <a:pt x="1155" y="4839"/>
                  <a:pt x="1025" y="4969"/>
                  <a:pt x="1025" y="5137"/>
                </a:cubicBezTo>
                <a:cubicBezTo>
                  <a:pt x="1025" y="5309"/>
                  <a:pt x="1170" y="5424"/>
                  <a:pt x="1317" y="5424"/>
                </a:cubicBezTo>
                <a:cubicBezTo>
                  <a:pt x="1393" y="5424"/>
                  <a:pt x="1470" y="5393"/>
                  <a:pt x="1527" y="5323"/>
                </a:cubicBezTo>
                <a:cubicBezTo>
                  <a:pt x="1708" y="5142"/>
                  <a:pt x="1590" y="4838"/>
                  <a:pt x="1327" y="4838"/>
                </a:cubicBezTo>
                <a:close/>
                <a:moveTo>
                  <a:pt x="12145" y="1674"/>
                </a:moveTo>
                <a:cubicBezTo>
                  <a:pt x="11921" y="1674"/>
                  <a:pt x="11720" y="1800"/>
                  <a:pt x="11633" y="1992"/>
                </a:cubicBezTo>
                <a:cubicBezTo>
                  <a:pt x="11484" y="2271"/>
                  <a:pt x="11595" y="2606"/>
                  <a:pt x="11856" y="2755"/>
                </a:cubicBezTo>
                <a:cubicBezTo>
                  <a:pt x="11726" y="2792"/>
                  <a:pt x="11595" y="2829"/>
                  <a:pt x="11484" y="2885"/>
                </a:cubicBezTo>
                <a:cubicBezTo>
                  <a:pt x="11386" y="2934"/>
                  <a:pt x="11288" y="2997"/>
                  <a:pt x="11202" y="3063"/>
                </a:cubicBezTo>
                <a:lnTo>
                  <a:pt x="11202" y="3063"/>
                </a:lnTo>
                <a:cubicBezTo>
                  <a:pt x="11205" y="3048"/>
                  <a:pt x="11205" y="3030"/>
                  <a:pt x="11205" y="3015"/>
                </a:cubicBezTo>
                <a:cubicBezTo>
                  <a:pt x="11205" y="2721"/>
                  <a:pt x="10962" y="2490"/>
                  <a:pt x="10673" y="2490"/>
                </a:cubicBezTo>
                <a:cubicBezTo>
                  <a:pt x="10652" y="2490"/>
                  <a:pt x="10631" y="2492"/>
                  <a:pt x="10609" y="2494"/>
                </a:cubicBezTo>
                <a:cubicBezTo>
                  <a:pt x="10311" y="2513"/>
                  <a:pt x="10069" y="2792"/>
                  <a:pt x="10107" y="3090"/>
                </a:cubicBezTo>
                <a:cubicBezTo>
                  <a:pt x="10144" y="3295"/>
                  <a:pt x="10255" y="3462"/>
                  <a:pt x="10442" y="3574"/>
                </a:cubicBezTo>
                <a:lnTo>
                  <a:pt x="10423" y="3574"/>
                </a:lnTo>
                <a:cubicBezTo>
                  <a:pt x="10507" y="3593"/>
                  <a:pt x="10587" y="3604"/>
                  <a:pt x="10662" y="3604"/>
                </a:cubicBezTo>
                <a:cubicBezTo>
                  <a:pt x="10870" y="3604"/>
                  <a:pt x="11039" y="3523"/>
                  <a:pt x="11149" y="3332"/>
                </a:cubicBezTo>
                <a:lnTo>
                  <a:pt x="11447" y="3927"/>
                </a:lnTo>
                <a:cubicBezTo>
                  <a:pt x="11167" y="3946"/>
                  <a:pt x="10925" y="4151"/>
                  <a:pt x="10870" y="4430"/>
                </a:cubicBezTo>
                <a:cubicBezTo>
                  <a:pt x="10832" y="4672"/>
                  <a:pt x="10963" y="4895"/>
                  <a:pt x="11167" y="5007"/>
                </a:cubicBezTo>
                <a:cubicBezTo>
                  <a:pt x="11254" y="5056"/>
                  <a:pt x="11358" y="5081"/>
                  <a:pt x="11456" y="5081"/>
                </a:cubicBezTo>
                <a:cubicBezTo>
                  <a:pt x="11504" y="5081"/>
                  <a:pt x="11552" y="5075"/>
                  <a:pt x="11595" y="5063"/>
                </a:cubicBezTo>
                <a:cubicBezTo>
                  <a:pt x="11744" y="5007"/>
                  <a:pt x="11875" y="4932"/>
                  <a:pt x="11986" y="4839"/>
                </a:cubicBezTo>
                <a:cubicBezTo>
                  <a:pt x="12037" y="5195"/>
                  <a:pt x="12272" y="5442"/>
                  <a:pt x="12581" y="5442"/>
                </a:cubicBezTo>
                <a:cubicBezTo>
                  <a:pt x="12611" y="5442"/>
                  <a:pt x="12643" y="5440"/>
                  <a:pt x="12675" y="5435"/>
                </a:cubicBezTo>
                <a:cubicBezTo>
                  <a:pt x="12805" y="5416"/>
                  <a:pt x="12880" y="5360"/>
                  <a:pt x="12880" y="5193"/>
                </a:cubicBezTo>
                <a:lnTo>
                  <a:pt x="12880" y="4504"/>
                </a:lnTo>
                <a:lnTo>
                  <a:pt x="12880" y="3053"/>
                </a:lnTo>
                <a:lnTo>
                  <a:pt x="12433" y="3332"/>
                </a:lnTo>
                <a:lnTo>
                  <a:pt x="12079" y="2811"/>
                </a:lnTo>
                <a:lnTo>
                  <a:pt x="12079" y="2811"/>
                </a:lnTo>
                <a:cubicBezTo>
                  <a:pt x="12096" y="2812"/>
                  <a:pt x="12112" y="2813"/>
                  <a:pt x="12128" y="2813"/>
                </a:cubicBezTo>
                <a:cubicBezTo>
                  <a:pt x="12332" y="2813"/>
                  <a:pt x="12517" y="2704"/>
                  <a:pt x="12638" y="2531"/>
                </a:cubicBezTo>
                <a:lnTo>
                  <a:pt x="12805" y="2997"/>
                </a:lnTo>
                <a:lnTo>
                  <a:pt x="12861" y="2978"/>
                </a:lnTo>
                <a:lnTo>
                  <a:pt x="12861" y="2141"/>
                </a:lnTo>
                <a:lnTo>
                  <a:pt x="12712" y="2271"/>
                </a:lnTo>
                <a:cubicBezTo>
                  <a:pt x="12619" y="1861"/>
                  <a:pt x="12470" y="1713"/>
                  <a:pt x="12191" y="1675"/>
                </a:cubicBezTo>
                <a:cubicBezTo>
                  <a:pt x="12176" y="1674"/>
                  <a:pt x="12160" y="1674"/>
                  <a:pt x="12145" y="1674"/>
                </a:cubicBezTo>
                <a:close/>
                <a:moveTo>
                  <a:pt x="8840" y="4405"/>
                </a:moveTo>
                <a:cubicBezTo>
                  <a:pt x="8785" y="4405"/>
                  <a:pt x="8729" y="4413"/>
                  <a:pt x="8674" y="4430"/>
                </a:cubicBezTo>
                <a:cubicBezTo>
                  <a:pt x="8525" y="4541"/>
                  <a:pt x="8376" y="4653"/>
                  <a:pt x="8264" y="4783"/>
                </a:cubicBezTo>
                <a:cubicBezTo>
                  <a:pt x="8264" y="4839"/>
                  <a:pt x="8264" y="4895"/>
                  <a:pt x="8245" y="4951"/>
                </a:cubicBezTo>
                <a:cubicBezTo>
                  <a:pt x="8229" y="5276"/>
                  <a:pt x="8512" y="5545"/>
                  <a:pt x="8832" y="5545"/>
                </a:cubicBezTo>
                <a:cubicBezTo>
                  <a:pt x="8878" y="5545"/>
                  <a:pt x="8925" y="5539"/>
                  <a:pt x="8971" y="5528"/>
                </a:cubicBezTo>
                <a:cubicBezTo>
                  <a:pt x="9344" y="5435"/>
                  <a:pt x="9492" y="4988"/>
                  <a:pt x="9288" y="4672"/>
                </a:cubicBezTo>
                <a:cubicBezTo>
                  <a:pt x="9201" y="4499"/>
                  <a:pt x="9027" y="4405"/>
                  <a:pt x="8840" y="4405"/>
                </a:cubicBezTo>
                <a:close/>
                <a:moveTo>
                  <a:pt x="5082" y="4504"/>
                </a:moveTo>
                <a:lnTo>
                  <a:pt x="5082" y="4541"/>
                </a:lnTo>
                <a:cubicBezTo>
                  <a:pt x="4616" y="4541"/>
                  <a:pt x="4374" y="5118"/>
                  <a:pt x="4709" y="5453"/>
                </a:cubicBezTo>
                <a:cubicBezTo>
                  <a:pt x="4823" y="5561"/>
                  <a:pt x="4959" y="5609"/>
                  <a:pt x="5091" y="5609"/>
                </a:cubicBezTo>
                <a:cubicBezTo>
                  <a:pt x="5371" y="5609"/>
                  <a:pt x="5634" y="5392"/>
                  <a:pt x="5621" y="5063"/>
                </a:cubicBezTo>
                <a:cubicBezTo>
                  <a:pt x="5640" y="4765"/>
                  <a:pt x="5398" y="4523"/>
                  <a:pt x="5082" y="4504"/>
                </a:cubicBezTo>
                <a:close/>
                <a:moveTo>
                  <a:pt x="2435" y="5118"/>
                </a:moveTo>
                <a:cubicBezTo>
                  <a:pt x="2133" y="5118"/>
                  <a:pt x="1979" y="5478"/>
                  <a:pt x="2197" y="5714"/>
                </a:cubicBezTo>
                <a:cubicBezTo>
                  <a:pt x="2268" y="5785"/>
                  <a:pt x="2353" y="5816"/>
                  <a:pt x="2437" y="5816"/>
                </a:cubicBezTo>
                <a:cubicBezTo>
                  <a:pt x="2619" y="5816"/>
                  <a:pt x="2793" y="5670"/>
                  <a:pt x="2793" y="5453"/>
                </a:cubicBezTo>
                <a:cubicBezTo>
                  <a:pt x="2793" y="5267"/>
                  <a:pt x="2644" y="5118"/>
                  <a:pt x="2458" y="5118"/>
                </a:cubicBezTo>
                <a:cubicBezTo>
                  <a:pt x="2450" y="5118"/>
                  <a:pt x="2442" y="5118"/>
                  <a:pt x="2435" y="5118"/>
                </a:cubicBezTo>
                <a:close/>
                <a:moveTo>
                  <a:pt x="9948" y="4777"/>
                </a:moveTo>
                <a:cubicBezTo>
                  <a:pt x="9816" y="4777"/>
                  <a:pt x="9680" y="4825"/>
                  <a:pt x="9567" y="4932"/>
                </a:cubicBezTo>
                <a:cubicBezTo>
                  <a:pt x="9232" y="5267"/>
                  <a:pt x="9455" y="5863"/>
                  <a:pt x="9939" y="5863"/>
                </a:cubicBezTo>
                <a:cubicBezTo>
                  <a:pt x="10237" y="5863"/>
                  <a:pt x="10479" y="5602"/>
                  <a:pt x="10479" y="5304"/>
                </a:cubicBezTo>
                <a:lnTo>
                  <a:pt x="10479" y="5323"/>
                </a:lnTo>
                <a:cubicBezTo>
                  <a:pt x="10491" y="4994"/>
                  <a:pt x="10229" y="4777"/>
                  <a:pt x="9948" y="4777"/>
                </a:cubicBezTo>
                <a:close/>
                <a:moveTo>
                  <a:pt x="6217" y="4858"/>
                </a:moveTo>
                <a:lnTo>
                  <a:pt x="6217" y="4876"/>
                </a:lnTo>
                <a:cubicBezTo>
                  <a:pt x="5752" y="4876"/>
                  <a:pt x="5510" y="5453"/>
                  <a:pt x="5845" y="5788"/>
                </a:cubicBezTo>
                <a:cubicBezTo>
                  <a:pt x="5949" y="5887"/>
                  <a:pt x="6078" y="5932"/>
                  <a:pt x="6205" y="5932"/>
                </a:cubicBezTo>
                <a:cubicBezTo>
                  <a:pt x="6484" y="5932"/>
                  <a:pt x="6757" y="5717"/>
                  <a:pt x="6757" y="5398"/>
                </a:cubicBezTo>
                <a:cubicBezTo>
                  <a:pt x="6757" y="5100"/>
                  <a:pt x="6515" y="4858"/>
                  <a:pt x="6217" y="4858"/>
                </a:cubicBezTo>
                <a:close/>
                <a:moveTo>
                  <a:pt x="11075" y="5144"/>
                </a:moveTo>
                <a:cubicBezTo>
                  <a:pt x="10946" y="5144"/>
                  <a:pt x="10813" y="5194"/>
                  <a:pt x="10702" y="5304"/>
                </a:cubicBezTo>
                <a:cubicBezTo>
                  <a:pt x="10391" y="5616"/>
                  <a:pt x="10620" y="6161"/>
                  <a:pt x="11070" y="6161"/>
                </a:cubicBezTo>
                <a:cubicBezTo>
                  <a:pt x="11078" y="6161"/>
                  <a:pt x="11085" y="6161"/>
                  <a:pt x="11093" y="6161"/>
                </a:cubicBezTo>
                <a:cubicBezTo>
                  <a:pt x="11372" y="6161"/>
                  <a:pt x="11614" y="5919"/>
                  <a:pt x="11595" y="5639"/>
                </a:cubicBezTo>
                <a:lnTo>
                  <a:pt x="11595" y="5639"/>
                </a:lnTo>
                <a:lnTo>
                  <a:pt x="11577" y="5658"/>
                </a:lnTo>
                <a:cubicBezTo>
                  <a:pt x="11577" y="5347"/>
                  <a:pt x="11335" y="5144"/>
                  <a:pt x="11075" y="5144"/>
                </a:cubicBezTo>
                <a:close/>
                <a:moveTo>
                  <a:pt x="3571" y="5471"/>
                </a:moveTo>
                <a:cubicBezTo>
                  <a:pt x="3268" y="5471"/>
                  <a:pt x="3095" y="5850"/>
                  <a:pt x="3314" y="6086"/>
                </a:cubicBezTo>
                <a:cubicBezTo>
                  <a:pt x="3390" y="6168"/>
                  <a:pt x="3487" y="6205"/>
                  <a:pt x="3582" y="6205"/>
                </a:cubicBezTo>
                <a:cubicBezTo>
                  <a:pt x="3768" y="6205"/>
                  <a:pt x="3946" y="6065"/>
                  <a:pt x="3946" y="5844"/>
                </a:cubicBezTo>
                <a:cubicBezTo>
                  <a:pt x="3946" y="5658"/>
                  <a:pt x="3798" y="5491"/>
                  <a:pt x="3593" y="5491"/>
                </a:cubicBezTo>
                <a:lnTo>
                  <a:pt x="3593" y="5472"/>
                </a:lnTo>
                <a:cubicBezTo>
                  <a:pt x="3585" y="5472"/>
                  <a:pt x="3578" y="5471"/>
                  <a:pt x="3571" y="5471"/>
                </a:cubicBezTo>
                <a:close/>
                <a:moveTo>
                  <a:pt x="7352" y="5230"/>
                </a:moveTo>
                <a:cubicBezTo>
                  <a:pt x="7073" y="5230"/>
                  <a:pt x="6868" y="5453"/>
                  <a:pt x="6850" y="5714"/>
                </a:cubicBezTo>
                <a:lnTo>
                  <a:pt x="6850" y="5733"/>
                </a:lnTo>
                <a:cubicBezTo>
                  <a:pt x="6850" y="6021"/>
                  <a:pt x="7095" y="6216"/>
                  <a:pt x="7351" y="6216"/>
                </a:cubicBezTo>
                <a:cubicBezTo>
                  <a:pt x="7476" y="6216"/>
                  <a:pt x="7603" y="6171"/>
                  <a:pt x="7706" y="6068"/>
                </a:cubicBezTo>
                <a:cubicBezTo>
                  <a:pt x="8004" y="5751"/>
                  <a:pt x="7780" y="5230"/>
                  <a:pt x="7352" y="5230"/>
                </a:cubicBezTo>
                <a:close/>
                <a:moveTo>
                  <a:pt x="12805" y="6068"/>
                </a:moveTo>
                <a:lnTo>
                  <a:pt x="12749" y="6477"/>
                </a:lnTo>
                <a:lnTo>
                  <a:pt x="12842" y="6496"/>
                </a:lnTo>
                <a:lnTo>
                  <a:pt x="12880" y="6068"/>
                </a:lnTo>
                <a:close/>
                <a:moveTo>
                  <a:pt x="8457" y="5676"/>
                </a:moveTo>
                <a:cubicBezTo>
                  <a:pt x="8230" y="5676"/>
                  <a:pt x="8059" y="5873"/>
                  <a:pt x="8059" y="6105"/>
                </a:cubicBezTo>
                <a:cubicBezTo>
                  <a:pt x="8059" y="6353"/>
                  <a:pt x="8266" y="6510"/>
                  <a:pt x="8481" y="6510"/>
                </a:cubicBezTo>
                <a:cubicBezTo>
                  <a:pt x="8589" y="6510"/>
                  <a:pt x="8698" y="6471"/>
                  <a:pt x="8785" y="6384"/>
                </a:cubicBezTo>
                <a:cubicBezTo>
                  <a:pt x="9046" y="6123"/>
                  <a:pt x="8860" y="5677"/>
                  <a:pt x="8487" y="5677"/>
                </a:cubicBezTo>
                <a:cubicBezTo>
                  <a:pt x="8477" y="5676"/>
                  <a:pt x="8467" y="5676"/>
                  <a:pt x="8457" y="5676"/>
                </a:cubicBezTo>
                <a:close/>
                <a:moveTo>
                  <a:pt x="4719" y="5830"/>
                </a:moveTo>
                <a:cubicBezTo>
                  <a:pt x="4547" y="5830"/>
                  <a:pt x="4374" y="5947"/>
                  <a:pt x="4374" y="6179"/>
                </a:cubicBezTo>
                <a:cubicBezTo>
                  <a:pt x="4374" y="6412"/>
                  <a:pt x="4547" y="6528"/>
                  <a:pt x="4719" y="6528"/>
                </a:cubicBezTo>
                <a:cubicBezTo>
                  <a:pt x="4891" y="6528"/>
                  <a:pt x="5063" y="6412"/>
                  <a:pt x="5063" y="6179"/>
                </a:cubicBezTo>
                <a:cubicBezTo>
                  <a:pt x="5063" y="5947"/>
                  <a:pt x="4891" y="5830"/>
                  <a:pt x="4719" y="5830"/>
                </a:cubicBezTo>
                <a:close/>
                <a:moveTo>
                  <a:pt x="12210" y="5435"/>
                </a:moveTo>
                <a:lnTo>
                  <a:pt x="12210" y="5453"/>
                </a:lnTo>
                <a:cubicBezTo>
                  <a:pt x="12202" y="5453"/>
                  <a:pt x="12195" y="5453"/>
                  <a:pt x="12188" y="5453"/>
                </a:cubicBezTo>
                <a:cubicBezTo>
                  <a:pt x="11718" y="5453"/>
                  <a:pt x="11489" y="6035"/>
                  <a:pt x="11819" y="6365"/>
                </a:cubicBezTo>
                <a:cubicBezTo>
                  <a:pt x="11929" y="6482"/>
                  <a:pt x="12067" y="6533"/>
                  <a:pt x="12204" y="6533"/>
                </a:cubicBezTo>
                <a:cubicBezTo>
                  <a:pt x="12481" y="6533"/>
                  <a:pt x="12749" y="6318"/>
                  <a:pt x="12749" y="5993"/>
                </a:cubicBezTo>
                <a:cubicBezTo>
                  <a:pt x="12768" y="5677"/>
                  <a:pt x="12526" y="5435"/>
                  <a:pt x="12210" y="5435"/>
                </a:cubicBezTo>
                <a:close/>
                <a:moveTo>
                  <a:pt x="11889" y="6618"/>
                </a:moveTo>
                <a:cubicBezTo>
                  <a:pt x="11773" y="6618"/>
                  <a:pt x="11657" y="6672"/>
                  <a:pt x="11577" y="6775"/>
                </a:cubicBezTo>
                <a:lnTo>
                  <a:pt x="12098" y="6682"/>
                </a:lnTo>
                <a:cubicBezTo>
                  <a:pt x="12034" y="6639"/>
                  <a:pt x="11961" y="6618"/>
                  <a:pt x="11889" y="6618"/>
                </a:cubicBezTo>
                <a:close/>
                <a:moveTo>
                  <a:pt x="5853" y="6215"/>
                </a:moveTo>
                <a:cubicBezTo>
                  <a:pt x="5698" y="6215"/>
                  <a:pt x="5567" y="6356"/>
                  <a:pt x="5584" y="6514"/>
                </a:cubicBezTo>
                <a:cubicBezTo>
                  <a:pt x="5593" y="6700"/>
                  <a:pt x="5733" y="6793"/>
                  <a:pt x="5875" y="6793"/>
                </a:cubicBezTo>
                <a:cubicBezTo>
                  <a:pt x="6017" y="6793"/>
                  <a:pt x="6161" y="6700"/>
                  <a:pt x="6180" y="6514"/>
                </a:cubicBezTo>
                <a:cubicBezTo>
                  <a:pt x="6180" y="6347"/>
                  <a:pt x="6049" y="6216"/>
                  <a:pt x="5882" y="6216"/>
                </a:cubicBezTo>
                <a:cubicBezTo>
                  <a:pt x="5872" y="6215"/>
                  <a:pt x="5863" y="6215"/>
                  <a:pt x="5853" y="6215"/>
                </a:cubicBezTo>
                <a:close/>
                <a:moveTo>
                  <a:pt x="9623" y="6049"/>
                </a:moveTo>
                <a:cubicBezTo>
                  <a:pt x="9418" y="6049"/>
                  <a:pt x="9250" y="6198"/>
                  <a:pt x="9232" y="6403"/>
                </a:cubicBezTo>
                <a:cubicBezTo>
                  <a:pt x="9219" y="6636"/>
                  <a:pt x="9415" y="6798"/>
                  <a:pt x="9616" y="6798"/>
                </a:cubicBezTo>
                <a:cubicBezTo>
                  <a:pt x="9703" y="6798"/>
                  <a:pt x="9792" y="6768"/>
                  <a:pt x="9865" y="6700"/>
                </a:cubicBezTo>
                <a:cubicBezTo>
                  <a:pt x="10125" y="6477"/>
                  <a:pt x="9958" y="6049"/>
                  <a:pt x="9623" y="6049"/>
                </a:cubicBezTo>
                <a:close/>
                <a:moveTo>
                  <a:pt x="6988" y="6623"/>
                </a:moveTo>
                <a:cubicBezTo>
                  <a:pt x="6899" y="6623"/>
                  <a:pt x="6792" y="6698"/>
                  <a:pt x="6775" y="6849"/>
                </a:cubicBezTo>
                <a:lnTo>
                  <a:pt x="7222" y="6849"/>
                </a:lnTo>
                <a:lnTo>
                  <a:pt x="7278" y="6775"/>
                </a:lnTo>
                <a:cubicBezTo>
                  <a:pt x="7185" y="6719"/>
                  <a:pt x="7110" y="6626"/>
                  <a:pt x="7017" y="6626"/>
                </a:cubicBezTo>
                <a:cubicBezTo>
                  <a:pt x="7008" y="6624"/>
                  <a:pt x="6998" y="6623"/>
                  <a:pt x="6988" y="6623"/>
                </a:cubicBezTo>
                <a:close/>
                <a:moveTo>
                  <a:pt x="10738" y="6387"/>
                </a:moveTo>
                <a:cubicBezTo>
                  <a:pt x="10701" y="6387"/>
                  <a:pt x="10663" y="6392"/>
                  <a:pt x="10628" y="6403"/>
                </a:cubicBezTo>
                <a:cubicBezTo>
                  <a:pt x="10423" y="6458"/>
                  <a:pt x="10311" y="6682"/>
                  <a:pt x="10386" y="6886"/>
                </a:cubicBezTo>
                <a:cubicBezTo>
                  <a:pt x="10590" y="6868"/>
                  <a:pt x="10777" y="6849"/>
                  <a:pt x="10981" y="6849"/>
                </a:cubicBezTo>
                <a:cubicBezTo>
                  <a:pt x="11130" y="6849"/>
                  <a:pt x="11149" y="6756"/>
                  <a:pt x="11112" y="6644"/>
                </a:cubicBezTo>
                <a:cubicBezTo>
                  <a:pt x="11051" y="6479"/>
                  <a:pt x="10894" y="6387"/>
                  <a:pt x="10738" y="63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21"/>
          <p:cNvSpPr/>
          <p:nvPr/>
        </p:nvSpPr>
        <p:spPr>
          <a:xfrm rot="5400000">
            <a:off x="10419863" y="338388"/>
            <a:ext cx="390359" cy="506133"/>
          </a:xfrm>
          <a:custGeom>
            <a:avLst/>
            <a:gdLst/>
            <a:ahLst/>
            <a:cxnLst/>
            <a:rect l="l" t="t" r="r" b="b"/>
            <a:pathLst>
              <a:path w="7910" h="10256" extrusionOk="0">
                <a:moveTo>
                  <a:pt x="5230" y="1"/>
                </a:moveTo>
                <a:cubicBezTo>
                  <a:pt x="5099" y="38"/>
                  <a:pt x="4988" y="112"/>
                  <a:pt x="4988" y="261"/>
                </a:cubicBezTo>
                <a:cubicBezTo>
                  <a:pt x="5006" y="410"/>
                  <a:pt x="5123" y="485"/>
                  <a:pt x="5239" y="485"/>
                </a:cubicBezTo>
                <a:cubicBezTo>
                  <a:pt x="5355" y="485"/>
                  <a:pt x="5472" y="410"/>
                  <a:pt x="5490" y="261"/>
                </a:cubicBezTo>
                <a:cubicBezTo>
                  <a:pt x="5490" y="112"/>
                  <a:pt x="5397" y="38"/>
                  <a:pt x="5230" y="1"/>
                </a:cubicBezTo>
                <a:close/>
                <a:moveTo>
                  <a:pt x="6365" y="243"/>
                </a:moveTo>
                <a:cubicBezTo>
                  <a:pt x="6160" y="261"/>
                  <a:pt x="6011" y="410"/>
                  <a:pt x="6011" y="615"/>
                </a:cubicBezTo>
                <a:cubicBezTo>
                  <a:pt x="6024" y="823"/>
                  <a:pt x="6188" y="958"/>
                  <a:pt x="6363" y="958"/>
                </a:cubicBezTo>
                <a:cubicBezTo>
                  <a:pt x="6455" y="958"/>
                  <a:pt x="6549" y="921"/>
                  <a:pt x="6626" y="838"/>
                </a:cubicBezTo>
                <a:cubicBezTo>
                  <a:pt x="6849" y="615"/>
                  <a:pt x="6681" y="243"/>
                  <a:pt x="6365" y="243"/>
                </a:cubicBezTo>
                <a:close/>
                <a:moveTo>
                  <a:pt x="3908" y="894"/>
                </a:moveTo>
                <a:lnTo>
                  <a:pt x="3629" y="1136"/>
                </a:lnTo>
                <a:lnTo>
                  <a:pt x="3648" y="1210"/>
                </a:lnTo>
                <a:cubicBezTo>
                  <a:pt x="3741" y="1210"/>
                  <a:pt x="3853" y="1210"/>
                  <a:pt x="3908" y="1173"/>
                </a:cubicBezTo>
                <a:cubicBezTo>
                  <a:pt x="3964" y="1136"/>
                  <a:pt x="3964" y="1006"/>
                  <a:pt x="3983" y="931"/>
                </a:cubicBezTo>
                <a:lnTo>
                  <a:pt x="3908" y="894"/>
                </a:lnTo>
                <a:close/>
                <a:moveTo>
                  <a:pt x="7519" y="633"/>
                </a:moveTo>
                <a:cubicBezTo>
                  <a:pt x="7351" y="633"/>
                  <a:pt x="7202" y="745"/>
                  <a:pt x="7202" y="913"/>
                </a:cubicBezTo>
                <a:cubicBezTo>
                  <a:pt x="7190" y="1106"/>
                  <a:pt x="7338" y="1237"/>
                  <a:pt x="7498" y="1237"/>
                </a:cubicBezTo>
                <a:cubicBezTo>
                  <a:pt x="7569" y="1237"/>
                  <a:pt x="7642" y="1212"/>
                  <a:pt x="7705" y="1155"/>
                </a:cubicBezTo>
                <a:cubicBezTo>
                  <a:pt x="7910" y="968"/>
                  <a:pt x="7779" y="652"/>
                  <a:pt x="7519" y="633"/>
                </a:cubicBezTo>
                <a:close/>
                <a:moveTo>
                  <a:pt x="4894" y="975"/>
                </a:moveTo>
                <a:cubicBezTo>
                  <a:pt x="4797" y="975"/>
                  <a:pt x="4699" y="1008"/>
                  <a:pt x="4616" y="1080"/>
                </a:cubicBezTo>
                <a:cubicBezTo>
                  <a:pt x="4355" y="1341"/>
                  <a:pt x="4504" y="1806"/>
                  <a:pt x="4895" y="1825"/>
                </a:cubicBezTo>
                <a:cubicBezTo>
                  <a:pt x="5118" y="1825"/>
                  <a:pt x="5304" y="1638"/>
                  <a:pt x="5323" y="1415"/>
                </a:cubicBezTo>
                <a:cubicBezTo>
                  <a:pt x="5336" y="1154"/>
                  <a:pt x="5120" y="975"/>
                  <a:pt x="4894" y="975"/>
                </a:cubicBezTo>
                <a:close/>
                <a:moveTo>
                  <a:pt x="6030" y="1248"/>
                </a:moveTo>
                <a:cubicBezTo>
                  <a:pt x="5602" y="1248"/>
                  <a:pt x="5379" y="1769"/>
                  <a:pt x="5695" y="2066"/>
                </a:cubicBezTo>
                <a:cubicBezTo>
                  <a:pt x="5795" y="2167"/>
                  <a:pt x="5916" y="2211"/>
                  <a:pt x="6034" y="2211"/>
                </a:cubicBezTo>
                <a:cubicBezTo>
                  <a:pt x="6287" y="2211"/>
                  <a:pt x="6527" y="2005"/>
                  <a:pt x="6514" y="1713"/>
                </a:cubicBezTo>
                <a:cubicBezTo>
                  <a:pt x="6495" y="1452"/>
                  <a:pt x="6291" y="1248"/>
                  <a:pt x="6030" y="1248"/>
                </a:cubicBezTo>
                <a:close/>
                <a:moveTo>
                  <a:pt x="7158" y="1647"/>
                </a:moveTo>
                <a:cubicBezTo>
                  <a:pt x="7056" y="1647"/>
                  <a:pt x="6952" y="1684"/>
                  <a:pt x="6867" y="1769"/>
                </a:cubicBezTo>
                <a:cubicBezTo>
                  <a:pt x="6607" y="2048"/>
                  <a:pt x="6812" y="2476"/>
                  <a:pt x="7165" y="2476"/>
                </a:cubicBezTo>
                <a:cubicBezTo>
                  <a:pt x="7389" y="2457"/>
                  <a:pt x="7575" y="2290"/>
                  <a:pt x="7575" y="2048"/>
                </a:cubicBezTo>
                <a:cubicBezTo>
                  <a:pt x="7575" y="1809"/>
                  <a:pt x="7371" y="1647"/>
                  <a:pt x="7158" y="1647"/>
                </a:cubicBezTo>
                <a:close/>
                <a:moveTo>
                  <a:pt x="3421" y="1824"/>
                </a:moveTo>
                <a:cubicBezTo>
                  <a:pt x="3138" y="1824"/>
                  <a:pt x="3002" y="2165"/>
                  <a:pt x="3201" y="2383"/>
                </a:cubicBezTo>
                <a:cubicBezTo>
                  <a:pt x="3269" y="2457"/>
                  <a:pt x="3354" y="2490"/>
                  <a:pt x="3438" y="2490"/>
                </a:cubicBezTo>
                <a:cubicBezTo>
                  <a:pt x="3604" y="2490"/>
                  <a:pt x="3766" y="2358"/>
                  <a:pt x="3778" y="2160"/>
                </a:cubicBezTo>
                <a:cubicBezTo>
                  <a:pt x="3778" y="1973"/>
                  <a:pt x="3629" y="1825"/>
                  <a:pt x="3443" y="1825"/>
                </a:cubicBezTo>
                <a:cubicBezTo>
                  <a:pt x="3436" y="1824"/>
                  <a:pt x="3428" y="1824"/>
                  <a:pt x="3421" y="1824"/>
                </a:cubicBezTo>
                <a:close/>
                <a:moveTo>
                  <a:pt x="4590" y="2010"/>
                </a:moveTo>
                <a:cubicBezTo>
                  <a:pt x="4580" y="2010"/>
                  <a:pt x="4570" y="2010"/>
                  <a:pt x="4560" y="2011"/>
                </a:cubicBezTo>
                <a:cubicBezTo>
                  <a:pt x="4094" y="2029"/>
                  <a:pt x="3890" y="2569"/>
                  <a:pt x="4206" y="2885"/>
                </a:cubicBezTo>
                <a:cubicBezTo>
                  <a:pt x="4312" y="2985"/>
                  <a:pt x="4437" y="3029"/>
                  <a:pt x="4560" y="3029"/>
                </a:cubicBezTo>
                <a:cubicBezTo>
                  <a:pt x="4827" y="3029"/>
                  <a:pt x="5081" y="2819"/>
                  <a:pt x="5081" y="2513"/>
                </a:cubicBezTo>
                <a:cubicBezTo>
                  <a:pt x="5081" y="2244"/>
                  <a:pt x="4856" y="2010"/>
                  <a:pt x="4590" y="2010"/>
                </a:cubicBezTo>
                <a:close/>
                <a:moveTo>
                  <a:pt x="2047" y="2811"/>
                </a:moveTo>
                <a:lnTo>
                  <a:pt x="1824" y="3109"/>
                </a:lnTo>
                <a:cubicBezTo>
                  <a:pt x="1849" y="3110"/>
                  <a:pt x="1872" y="3111"/>
                  <a:pt x="1894" y="3111"/>
                </a:cubicBezTo>
                <a:cubicBezTo>
                  <a:pt x="2097" y="3111"/>
                  <a:pt x="2148" y="3030"/>
                  <a:pt x="2047" y="2811"/>
                </a:cubicBezTo>
                <a:close/>
                <a:moveTo>
                  <a:pt x="5717" y="2327"/>
                </a:moveTo>
                <a:cubicBezTo>
                  <a:pt x="5710" y="2327"/>
                  <a:pt x="5702" y="2327"/>
                  <a:pt x="5695" y="2327"/>
                </a:cubicBezTo>
                <a:cubicBezTo>
                  <a:pt x="5397" y="2327"/>
                  <a:pt x="5155" y="2569"/>
                  <a:pt x="5155" y="2867"/>
                </a:cubicBezTo>
                <a:cubicBezTo>
                  <a:pt x="5155" y="3191"/>
                  <a:pt x="5423" y="3407"/>
                  <a:pt x="5701" y="3407"/>
                </a:cubicBezTo>
                <a:cubicBezTo>
                  <a:pt x="5837" y="3407"/>
                  <a:pt x="5976" y="3355"/>
                  <a:pt x="6086" y="3239"/>
                </a:cubicBezTo>
                <a:cubicBezTo>
                  <a:pt x="6416" y="2909"/>
                  <a:pt x="6186" y="2327"/>
                  <a:pt x="5717" y="2327"/>
                </a:cubicBezTo>
                <a:close/>
                <a:moveTo>
                  <a:pt x="6824" y="2742"/>
                </a:moveTo>
                <a:cubicBezTo>
                  <a:pt x="6716" y="2742"/>
                  <a:pt x="6606" y="2780"/>
                  <a:pt x="6514" y="2867"/>
                </a:cubicBezTo>
                <a:cubicBezTo>
                  <a:pt x="6235" y="3146"/>
                  <a:pt x="6421" y="3630"/>
                  <a:pt x="6830" y="3648"/>
                </a:cubicBezTo>
                <a:cubicBezTo>
                  <a:pt x="7072" y="3630"/>
                  <a:pt x="7258" y="3444"/>
                  <a:pt x="7277" y="3202"/>
                </a:cubicBezTo>
                <a:cubicBezTo>
                  <a:pt x="7290" y="2932"/>
                  <a:pt x="7063" y="2742"/>
                  <a:pt x="6824" y="2742"/>
                </a:cubicBezTo>
                <a:close/>
                <a:moveTo>
                  <a:pt x="3108" y="2848"/>
                </a:moveTo>
                <a:cubicBezTo>
                  <a:pt x="2736" y="2848"/>
                  <a:pt x="2531" y="3313"/>
                  <a:pt x="2792" y="3574"/>
                </a:cubicBezTo>
                <a:cubicBezTo>
                  <a:pt x="2884" y="3666"/>
                  <a:pt x="2997" y="3708"/>
                  <a:pt x="3106" y="3708"/>
                </a:cubicBezTo>
                <a:cubicBezTo>
                  <a:pt x="3328" y="3708"/>
                  <a:pt x="3536" y="3538"/>
                  <a:pt x="3536" y="3276"/>
                </a:cubicBezTo>
                <a:cubicBezTo>
                  <a:pt x="3536" y="3034"/>
                  <a:pt x="3350" y="2848"/>
                  <a:pt x="3108" y="2848"/>
                </a:cubicBezTo>
                <a:close/>
                <a:moveTo>
                  <a:pt x="4243" y="3090"/>
                </a:moveTo>
                <a:cubicBezTo>
                  <a:pt x="3741" y="3090"/>
                  <a:pt x="3480" y="3686"/>
                  <a:pt x="3834" y="4058"/>
                </a:cubicBezTo>
                <a:cubicBezTo>
                  <a:pt x="3950" y="4173"/>
                  <a:pt x="4093" y="4225"/>
                  <a:pt x="4234" y="4225"/>
                </a:cubicBezTo>
                <a:cubicBezTo>
                  <a:pt x="4523" y="4225"/>
                  <a:pt x="4802" y="4005"/>
                  <a:pt x="4802" y="3667"/>
                </a:cubicBezTo>
                <a:cubicBezTo>
                  <a:pt x="4802" y="3351"/>
                  <a:pt x="4560" y="3109"/>
                  <a:pt x="4262" y="3090"/>
                </a:cubicBezTo>
                <a:close/>
                <a:moveTo>
                  <a:pt x="1597" y="3781"/>
                </a:moveTo>
                <a:cubicBezTo>
                  <a:pt x="1460" y="3781"/>
                  <a:pt x="1321" y="3870"/>
                  <a:pt x="1321" y="4058"/>
                </a:cubicBezTo>
                <a:cubicBezTo>
                  <a:pt x="1321" y="4207"/>
                  <a:pt x="1433" y="4337"/>
                  <a:pt x="1582" y="4337"/>
                </a:cubicBezTo>
                <a:cubicBezTo>
                  <a:pt x="1592" y="4338"/>
                  <a:pt x="1601" y="4339"/>
                  <a:pt x="1610" y="4339"/>
                </a:cubicBezTo>
                <a:cubicBezTo>
                  <a:pt x="1747" y="4339"/>
                  <a:pt x="1861" y="4216"/>
                  <a:pt x="1861" y="4076"/>
                </a:cubicBezTo>
                <a:cubicBezTo>
                  <a:pt x="1890" y="3884"/>
                  <a:pt x="1744" y="3781"/>
                  <a:pt x="1597" y="3781"/>
                </a:cubicBezTo>
                <a:close/>
                <a:moveTo>
                  <a:pt x="5330" y="3443"/>
                </a:moveTo>
                <a:cubicBezTo>
                  <a:pt x="5045" y="3443"/>
                  <a:pt x="4802" y="3696"/>
                  <a:pt x="4802" y="3983"/>
                </a:cubicBezTo>
                <a:cubicBezTo>
                  <a:pt x="4802" y="4326"/>
                  <a:pt x="5078" y="4556"/>
                  <a:pt x="5366" y="4556"/>
                </a:cubicBezTo>
                <a:cubicBezTo>
                  <a:pt x="5501" y="4556"/>
                  <a:pt x="5638" y="4506"/>
                  <a:pt x="5751" y="4393"/>
                </a:cubicBezTo>
                <a:cubicBezTo>
                  <a:pt x="6104" y="4039"/>
                  <a:pt x="5862" y="3444"/>
                  <a:pt x="5360" y="3444"/>
                </a:cubicBezTo>
                <a:cubicBezTo>
                  <a:pt x="5350" y="3443"/>
                  <a:pt x="5340" y="3443"/>
                  <a:pt x="5330" y="3443"/>
                </a:cubicBezTo>
                <a:close/>
                <a:moveTo>
                  <a:pt x="6495" y="3914"/>
                </a:moveTo>
                <a:cubicBezTo>
                  <a:pt x="6291" y="3914"/>
                  <a:pt x="6086" y="4049"/>
                  <a:pt x="6086" y="4318"/>
                </a:cubicBezTo>
                <a:cubicBezTo>
                  <a:pt x="6086" y="4598"/>
                  <a:pt x="6291" y="4737"/>
                  <a:pt x="6495" y="4737"/>
                </a:cubicBezTo>
                <a:cubicBezTo>
                  <a:pt x="6700" y="4737"/>
                  <a:pt x="6905" y="4598"/>
                  <a:pt x="6905" y="4318"/>
                </a:cubicBezTo>
                <a:cubicBezTo>
                  <a:pt x="6905" y="4049"/>
                  <a:pt x="6700" y="3914"/>
                  <a:pt x="6495" y="3914"/>
                </a:cubicBezTo>
                <a:close/>
                <a:moveTo>
                  <a:pt x="2736" y="3946"/>
                </a:moveTo>
                <a:cubicBezTo>
                  <a:pt x="2289" y="3946"/>
                  <a:pt x="2066" y="4467"/>
                  <a:pt x="2364" y="4784"/>
                </a:cubicBezTo>
                <a:cubicBezTo>
                  <a:pt x="2469" y="4889"/>
                  <a:pt x="2599" y="4937"/>
                  <a:pt x="2726" y="4937"/>
                </a:cubicBezTo>
                <a:cubicBezTo>
                  <a:pt x="2980" y="4937"/>
                  <a:pt x="3220" y="4746"/>
                  <a:pt x="3220" y="4449"/>
                </a:cubicBezTo>
                <a:cubicBezTo>
                  <a:pt x="3220" y="4188"/>
                  <a:pt x="2996" y="3965"/>
                  <a:pt x="2736" y="3965"/>
                </a:cubicBezTo>
                <a:lnTo>
                  <a:pt x="2736" y="3946"/>
                </a:lnTo>
                <a:close/>
                <a:moveTo>
                  <a:pt x="1262" y="4867"/>
                </a:moveTo>
                <a:cubicBezTo>
                  <a:pt x="1180" y="4867"/>
                  <a:pt x="1095" y="4898"/>
                  <a:pt x="1024" y="4970"/>
                </a:cubicBezTo>
                <a:cubicBezTo>
                  <a:pt x="800" y="5174"/>
                  <a:pt x="949" y="5547"/>
                  <a:pt x="1247" y="5547"/>
                </a:cubicBezTo>
                <a:cubicBezTo>
                  <a:pt x="1433" y="5547"/>
                  <a:pt x="1601" y="5398"/>
                  <a:pt x="1601" y="5212"/>
                </a:cubicBezTo>
                <a:cubicBezTo>
                  <a:pt x="1601" y="5009"/>
                  <a:pt x="1437" y="4867"/>
                  <a:pt x="1262" y="4867"/>
                </a:cubicBezTo>
                <a:close/>
                <a:moveTo>
                  <a:pt x="4990" y="4578"/>
                </a:moveTo>
                <a:cubicBezTo>
                  <a:pt x="4854" y="4578"/>
                  <a:pt x="4713" y="4630"/>
                  <a:pt x="4597" y="4746"/>
                </a:cubicBezTo>
                <a:cubicBezTo>
                  <a:pt x="4267" y="5076"/>
                  <a:pt x="4497" y="5659"/>
                  <a:pt x="4966" y="5659"/>
                </a:cubicBezTo>
                <a:cubicBezTo>
                  <a:pt x="4973" y="5659"/>
                  <a:pt x="4980" y="5659"/>
                  <a:pt x="4988" y="5658"/>
                </a:cubicBezTo>
                <a:cubicBezTo>
                  <a:pt x="5286" y="5658"/>
                  <a:pt x="5527" y="5416"/>
                  <a:pt x="5527" y="5119"/>
                </a:cubicBezTo>
                <a:cubicBezTo>
                  <a:pt x="5527" y="4794"/>
                  <a:pt x="5268" y="4578"/>
                  <a:pt x="4990" y="4578"/>
                </a:cubicBezTo>
                <a:close/>
                <a:moveTo>
                  <a:pt x="6107" y="5117"/>
                </a:moveTo>
                <a:cubicBezTo>
                  <a:pt x="6027" y="5117"/>
                  <a:pt x="5946" y="5146"/>
                  <a:pt x="5881" y="5212"/>
                </a:cubicBezTo>
                <a:cubicBezTo>
                  <a:pt x="5676" y="5435"/>
                  <a:pt x="5825" y="5789"/>
                  <a:pt x="6123" y="5789"/>
                </a:cubicBezTo>
                <a:cubicBezTo>
                  <a:pt x="6291" y="5789"/>
                  <a:pt x="6439" y="5640"/>
                  <a:pt x="6458" y="5454"/>
                </a:cubicBezTo>
                <a:cubicBezTo>
                  <a:pt x="6445" y="5251"/>
                  <a:pt x="6277" y="5117"/>
                  <a:pt x="6107" y="5117"/>
                </a:cubicBezTo>
                <a:close/>
                <a:moveTo>
                  <a:pt x="2380" y="5068"/>
                </a:moveTo>
                <a:cubicBezTo>
                  <a:pt x="2258" y="5068"/>
                  <a:pt x="2133" y="5113"/>
                  <a:pt x="2029" y="5212"/>
                </a:cubicBezTo>
                <a:cubicBezTo>
                  <a:pt x="1712" y="5547"/>
                  <a:pt x="1936" y="6086"/>
                  <a:pt x="2401" y="6086"/>
                </a:cubicBezTo>
                <a:cubicBezTo>
                  <a:pt x="2661" y="6086"/>
                  <a:pt x="2903" y="5863"/>
                  <a:pt x="2903" y="5603"/>
                </a:cubicBezTo>
                <a:cubicBezTo>
                  <a:pt x="2903" y="5283"/>
                  <a:pt x="2648" y="5068"/>
                  <a:pt x="2380" y="5068"/>
                </a:cubicBezTo>
                <a:close/>
                <a:moveTo>
                  <a:pt x="3859" y="4209"/>
                </a:moveTo>
                <a:cubicBezTo>
                  <a:pt x="3588" y="4209"/>
                  <a:pt x="3324" y="4398"/>
                  <a:pt x="3276" y="4709"/>
                </a:cubicBezTo>
                <a:cubicBezTo>
                  <a:pt x="3238" y="4970"/>
                  <a:pt x="3387" y="5193"/>
                  <a:pt x="3722" y="5379"/>
                </a:cubicBezTo>
                <a:cubicBezTo>
                  <a:pt x="3666" y="5379"/>
                  <a:pt x="3611" y="5361"/>
                  <a:pt x="3536" y="5361"/>
                </a:cubicBezTo>
                <a:cubicBezTo>
                  <a:pt x="3529" y="5360"/>
                  <a:pt x="3522" y="5360"/>
                  <a:pt x="3514" y="5360"/>
                </a:cubicBezTo>
                <a:cubicBezTo>
                  <a:pt x="3008" y="5360"/>
                  <a:pt x="2760" y="5998"/>
                  <a:pt x="3164" y="6347"/>
                </a:cubicBezTo>
                <a:cubicBezTo>
                  <a:pt x="3273" y="6440"/>
                  <a:pt x="3398" y="6481"/>
                  <a:pt x="3521" y="6481"/>
                </a:cubicBezTo>
                <a:cubicBezTo>
                  <a:pt x="3841" y="6481"/>
                  <a:pt x="4143" y="6202"/>
                  <a:pt x="4076" y="5826"/>
                </a:cubicBezTo>
                <a:cubicBezTo>
                  <a:pt x="4039" y="5621"/>
                  <a:pt x="3908" y="5454"/>
                  <a:pt x="3722" y="5361"/>
                </a:cubicBezTo>
                <a:lnTo>
                  <a:pt x="3908" y="5361"/>
                </a:lnTo>
                <a:cubicBezTo>
                  <a:pt x="4392" y="5323"/>
                  <a:pt x="4616" y="4746"/>
                  <a:pt x="4281" y="4393"/>
                </a:cubicBezTo>
                <a:cubicBezTo>
                  <a:pt x="4161" y="4267"/>
                  <a:pt x="4009" y="4209"/>
                  <a:pt x="3859" y="4209"/>
                </a:cubicBezTo>
                <a:close/>
                <a:moveTo>
                  <a:pt x="920" y="5984"/>
                </a:moveTo>
                <a:cubicBezTo>
                  <a:pt x="837" y="5984"/>
                  <a:pt x="754" y="6016"/>
                  <a:pt x="689" y="6086"/>
                </a:cubicBezTo>
                <a:cubicBezTo>
                  <a:pt x="465" y="6310"/>
                  <a:pt x="614" y="6682"/>
                  <a:pt x="931" y="6682"/>
                </a:cubicBezTo>
                <a:cubicBezTo>
                  <a:pt x="1117" y="6682"/>
                  <a:pt x="1266" y="6533"/>
                  <a:pt x="1266" y="6347"/>
                </a:cubicBezTo>
                <a:cubicBezTo>
                  <a:pt x="1278" y="6131"/>
                  <a:pt x="1100" y="5984"/>
                  <a:pt x="920" y="5984"/>
                </a:cubicBezTo>
                <a:close/>
                <a:moveTo>
                  <a:pt x="4628" y="5790"/>
                </a:moveTo>
                <a:cubicBezTo>
                  <a:pt x="4518" y="5790"/>
                  <a:pt x="4406" y="5830"/>
                  <a:pt x="4318" y="5919"/>
                </a:cubicBezTo>
                <a:cubicBezTo>
                  <a:pt x="4020" y="6217"/>
                  <a:pt x="4225" y="6719"/>
                  <a:pt x="4634" y="6719"/>
                </a:cubicBezTo>
                <a:cubicBezTo>
                  <a:pt x="4895" y="6719"/>
                  <a:pt x="5118" y="6514"/>
                  <a:pt x="5118" y="6254"/>
                </a:cubicBezTo>
                <a:lnTo>
                  <a:pt x="5099" y="6254"/>
                </a:lnTo>
                <a:cubicBezTo>
                  <a:pt x="5099" y="5974"/>
                  <a:pt x="4865" y="5790"/>
                  <a:pt x="4628" y="5790"/>
                </a:cubicBezTo>
                <a:close/>
                <a:moveTo>
                  <a:pt x="2066" y="6217"/>
                </a:moveTo>
                <a:cubicBezTo>
                  <a:pt x="1619" y="6217"/>
                  <a:pt x="1396" y="6738"/>
                  <a:pt x="1712" y="7054"/>
                </a:cubicBezTo>
                <a:cubicBezTo>
                  <a:pt x="1809" y="7157"/>
                  <a:pt x="1931" y="7202"/>
                  <a:pt x="2051" y="7202"/>
                </a:cubicBezTo>
                <a:cubicBezTo>
                  <a:pt x="2303" y="7202"/>
                  <a:pt x="2550" y="7003"/>
                  <a:pt x="2550" y="6701"/>
                </a:cubicBezTo>
                <a:cubicBezTo>
                  <a:pt x="2550" y="6440"/>
                  <a:pt x="2326" y="6235"/>
                  <a:pt x="2066" y="6217"/>
                </a:cubicBezTo>
                <a:close/>
                <a:moveTo>
                  <a:pt x="3152" y="6551"/>
                </a:moveTo>
                <a:cubicBezTo>
                  <a:pt x="2887" y="6551"/>
                  <a:pt x="2680" y="6785"/>
                  <a:pt x="2680" y="7054"/>
                </a:cubicBezTo>
                <a:cubicBezTo>
                  <a:pt x="2680" y="7356"/>
                  <a:pt x="2935" y="7556"/>
                  <a:pt x="3198" y="7556"/>
                </a:cubicBezTo>
                <a:cubicBezTo>
                  <a:pt x="3324" y="7556"/>
                  <a:pt x="3452" y="7510"/>
                  <a:pt x="3555" y="7408"/>
                </a:cubicBezTo>
                <a:cubicBezTo>
                  <a:pt x="3866" y="7078"/>
                  <a:pt x="3637" y="6551"/>
                  <a:pt x="3205" y="6551"/>
                </a:cubicBezTo>
                <a:cubicBezTo>
                  <a:pt x="3198" y="6551"/>
                  <a:pt x="3190" y="6551"/>
                  <a:pt x="3183" y="6552"/>
                </a:cubicBezTo>
                <a:cubicBezTo>
                  <a:pt x="3172" y="6551"/>
                  <a:pt x="3162" y="6551"/>
                  <a:pt x="3152" y="6551"/>
                </a:cubicBezTo>
                <a:close/>
                <a:moveTo>
                  <a:pt x="4316" y="7066"/>
                </a:moveTo>
                <a:cubicBezTo>
                  <a:pt x="4154" y="7066"/>
                  <a:pt x="3992" y="7173"/>
                  <a:pt x="3983" y="7389"/>
                </a:cubicBezTo>
                <a:cubicBezTo>
                  <a:pt x="3965" y="7626"/>
                  <a:pt x="4139" y="7743"/>
                  <a:pt x="4314" y="7743"/>
                </a:cubicBezTo>
                <a:cubicBezTo>
                  <a:pt x="4497" y="7743"/>
                  <a:pt x="4681" y="7617"/>
                  <a:pt x="4653" y="7371"/>
                </a:cubicBezTo>
                <a:cubicBezTo>
                  <a:pt x="4634" y="7168"/>
                  <a:pt x="4475" y="7066"/>
                  <a:pt x="4316" y="7066"/>
                </a:cubicBezTo>
                <a:close/>
                <a:moveTo>
                  <a:pt x="587" y="7164"/>
                </a:moveTo>
                <a:cubicBezTo>
                  <a:pt x="577" y="7164"/>
                  <a:pt x="568" y="7165"/>
                  <a:pt x="558" y="7166"/>
                </a:cubicBezTo>
                <a:cubicBezTo>
                  <a:pt x="551" y="7165"/>
                  <a:pt x="544" y="7165"/>
                  <a:pt x="537" y="7165"/>
                </a:cubicBezTo>
                <a:cubicBezTo>
                  <a:pt x="272" y="7165"/>
                  <a:pt x="136" y="7506"/>
                  <a:pt x="335" y="7687"/>
                </a:cubicBezTo>
                <a:cubicBezTo>
                  <a:pt x="395" y="7753"/>
                  <a:pt x="470" y="7782"/>
                  <a:pt x="545" y="7782"/>
                </a:cubicBezTo>
                <a:cubicBezTo>
                  <a:pt x="702" y="7782"/>
                  <a:pt x="856" y="7653"/>
                  <a:pt x="856" y="7464"/>
                </a:cubicBezTo>
                <a:cubicBezTo>
                  <a:pt x="856" y="7306"/>
                  <a:pt x="740" y="7164"/>
                  <a:pt x="587" y="7164"/>
                </a:cubicBezTo>
                <a:close/>
                <a:moveTo>
                  <a:pt x="1706" y="7425"/>
                </a:moveTo>
                <a:cubicBezTo>
                  <a:pt x="1696" y="7425"/>
                  <a:pt x="1685" y="7426"/>
                  <a:pt x="1675" y="7426"/>
                </a:cubicBezTo>
                <a:cubicBezTo>
                  <a:pt x="1303" y="7426"/>
                  <a:pt x="1117" y="7892"/>
                  <a:pt x="1396" y="8152"/>
                </a:cubicBezTo>
                <a:cubicBezTo>
                  <a:pt x="1477" y="8233"/>
                  <a:pt x="1578" y="8269"/>
                  <a:pt x="1678" y="8269"/>
                </a:cubicBezTo>
                <a:cubicBezTo>
                  <a:pt x="1899" y="8269"/>
                  <a:pt x="2116" y="8092"/>
                  <a:pt x="2103" y="7836"/>
                </a:cubicBezTo>
                <a:cubicBezTo>
                  <a:pt x="2103" y="7605"/>
                  <a:pt x="1917" y="7425"/>
                  <a:pt x="1706" y="7425"/>
                </a:cubicBezTo>
                <a:close/>
                <a:moveTo>
                  <a:pt x="2804" y="7778"/>
                </a:moveTo>
                <a:cubicBezTo>
                  <a:pt x="2460" y="7778"/>
                  <a:pt x="2280" y="8200"/>
                  <a:pt x="2513" y="8450"/>
                </a:cubicBezTo>
                <a:cubicBezTo>
                  <a:pt x="2596" y="8546"/>
                  <a:pt x="2704" y="8589"/>
                  <a:pt x="2810" y="8589"/>
                </a:cubicBezTo>
                <a:cubicBezTo>
                  <a:pt x="3012" y="8589"/>
                  <a:pt x="3208" y="8433"/>
                  <a:pt x="3220" y="8189"/>
                </a:cubicBezTo>
                <a:cubicBezTo>
                  <a:pt x="3220" y="7985"/>
                  <a:pt x="3052" y="7799"/>
                  <a:pt x="2829" y="7780"/>
                </a:cubicBezTo>
                <a:lnTo>
                  <a:pt x="2848" y="7780"/>
                </a:lnTo>
                <a:cubicBezTo>
                  <a:pt x="2833" y="7779"/>
                  <a:pt x="2818" y="7778"/>
                  <a:pt x="2804" y="7778"/>
                </a:cubicBezTo>
                <a:close/>
                <a:moveTo>
                  <a:pt x="168" y="8338"/>
                </a:moveTo>
                <a:cubicBezTo>
                  <a:pt x="112" y="8431"/>
                  <a:pt x="0" y="8524"/>
                  <a:pt x="0" y="8617"/>
                </a:cubicBezTo>
                <a:cubicBezTo>
                  <a:pt x="19" y="8729"/>
                  <a:pt x="112" y="8804"/>
                  <a:pt x="205" y="8841"/>
                </a:cubicBezTo>
                <a:cubicBezTo>
                  <a:pt x="222" y="8846"/>
                  <a:pt x="239" y="8848"/>
                  <a:pt x="256" y="8848"/>
                </a:cubicBezTo>
                <a:cubicBezTo>
                  <a:pt x="367" y="8848"/>
                  <a:pt x="463" y="8749"/>
                  <a:pt x="447" y="8636"/>
                </a:cubicBezTo>
                <a:cubicBezTo>
                  <a:pt x="447" y="8524"/>
                  <a:pt x="335" y="8450"/>
                  <a:pt x="261" y="8357"/>
                </a:cubicBezTo>
                <a:lnTo>
                  <a:pt x="168" y="8338"/>
                </a:lnTo>
                <a:close/>
                <a:moveTo>
                  <a:pt x="1344" y="8671"/>
                </a:moveTo>
                <a:cubicBezTo>
                  <a:pt x="1192" y="8671"/>
                  <a:pt x="1042" y="8769"/>
                  <a:pt x="1024" y="8971"/>
                </a:cubicBezTo>
                <a:cubicBezTo>
                  <a:pt x="995" y="9206"/>
                  <a:pt x="1167" y="9327"/>
                  <a:pt x="1340" y="9327"/>
                </a:cubicBezTo>
                <a:cubicBezTo>
                  <a:pt x="1511" y="9327"/>
                  <a:pt x="1684" y="9211"/>
                  <a:pt x="1675" y="8971"/>
                </a:cubicBezTo>
                <a:cubicBezTo>
                  <a:pt x="1656" y="8773"/>
                  <a:pt x="1499" y="8671"/>
                  <a:pt x="1344" y="8671"/>
                </a:cubicBezTo>
                <a:close/>
                <a:moveTo>
                  <a:pt x="2531" y="9027"/>
                </a:moveTo>
                <a:lnTo>
                  <a:pt x="2438" y="9046"/>
                </a:lnTo>
                <a:cubicBezTo>
                  <a:pt x="2364" y="9139"/>
                  <a:pt x="2271" y="9213"/>
                  <a:pt x="2252" y="9325"/>
                </a:cubicBezTo>
                <a:cubicBezTo>
                  <a:pt x="2252" y="9412"/>
                  <a:pt x="2382" y="9531"/>
                  <a:pt x="2429" y="9531"/>
                </a:cubicBezTo>
                <a:cubicBezTo>
                  <a:pt x="2433" y="9531"/>
                  <a:pt x="2436" y="9531"/>
                  <a:pt x="2438" y="9529"/>
                </a:cubicBezTo>
                <a:cubicBezTo>
                  <a:pt x="2550" y="9492"/>
                  <a:pt x="2643" y="9399"/>
                  <a:pt x="2699" y="9306"/>
                </a:cubicBezTo>
                <a:cubicBezTo>
                  <a:pt x="2736" y="9232"/>
                  <a:pt x="2587" y="9120"/>
                  <a:pt x="2531" y="9027"/>
                </a:cubicBezTo>
                <a:close/>
                <a:moveTo>
                  <a:pt x="1005" y="9957"/>
                </a:moveTo>
                <a:cubicBezTo>
                  <a:pt x="949" y="9957"/>
                  <a:pt x="856" y="10069"/>
                  <a:pt x="856" y="10106"/>
                </a:cubicBezTo>
                <a:cubicBezTo>
                  <a:pt x="875" y="10162"/>
                  <a:pt x="931" y="10218"/>
                  <a:pt x="1005" y="10255"/>
                </a:cubicBezTo>
                <a:cubicBezTo>
                  <a:pt x="1061" y="10255"/>
                  <a:pt x="1135" y="10181"/>
                  <a:pt x="1247" y="10106"/>
                </a:cubicBezTo>
                <a:cubicBezTo>
                  <a:pt x="1117" y="10032"/>
                  <a:pt x="1061" y="9957"/>
                  <a:pt x="1005" y="995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21"/>
          <p:cNvSpPr/>
          <p:nvPr/>
        </p:nvSpPr>
        <p:spPr>
          <a:xfrm rot="5400000">
            <a:off x="7742341" y="2401444"/>
            <a:ext cx="6858071" cy="2041264"/>
          </a:xfrm>
          <a:custGeom>
            <a:avLst/>
            <a:gdLst/>
            <a:ahLst/>
            <a:cxnLst/>
            <a:rect l="l" t="t" r="r" b="b"/>
            <a:pathLst>
              <a:path w="138968" h="41363" extrusionOk="0">
                <a:moveTo>
                  <a:pt x="43145" y="130"/>
                </a:moveTo>
                <a:cubicBezTo>
                  <a:pt x="43238" y="317"/>
                  <a:pt x="43318" y="475"/>
                  <a:pt x="43383" y="605"/>
                </a:cubicBezTo>
                <a:lnTo>
                  <a:pt x="42936" y="828"/>
                </a:lnTo>
                <a:lnTo>
                  <a:pt x="42694" y="400"/>
                </a:lnTo>
                <a:lnTo>
                  <a:pt x="43145" y="130"/>
                </a:lnTo>
                <a:close/>
                <a:moveTo>
                  <a:pt x="87729" y="116"/>
                </a:moveTo>
                <a:cubicBezTo>
                  <a:pt x="87826" y="308"/>
                  <a:pt x="87906" y="470"/>
                  <a:pt x="87956" y="587"/>
                </a:cubicBezTo>
                <a:lnTo>
                  <a:pt x="87509" y="828"/>
                </a:lnTo>
                <a:lnTo>
                  <a:pt x="87286" y="382"/>
                </a:lnTo>
                <a:lnTo>
                  <a:pt x="87729" y="116"/>
                </a:lnTo>
                <a:close/>
                <a:moveTo>
                  <a:pt x="27061" y="196"/>
                </a:moveTo>
                <a:lnTo>
                  <a:pt x="27303" y="642"/>
                </a:lnTo>
                <a:lnTo>
                  <a:pt x="26800" y="866"/>
                </a:lnTo>
                <a:lnTo>
                  <a:pt x="26577" y="419"/>
                </a:lnTo>
                <a:lnTo>
                  <a:pt x="27061" y="196"/>
                </a:lnTo>
                <a:close/>
                <a:moveTo>
                  <a:pt x="71634" y="177"/>
                </a:moveTo>
                <a:lnTo>
                  <a:pt x="71876" y="642"/>
                </a:lnTo>
                <a:lnTo>
                  <a:pt x="71411" y="866"/>
                </a:lnTo>
                <a:cubicBezTo>
                  <a:pt x="71336" y="735"/>
                  <a:pt x="71243" y="568"/>
                  <a:pt x="71169" y="400"/>
                </a:cubicBezTo>
                <a:lnTo>
                  <a:pt x="71634" y="177"/>
                </a:lnTo>
                <a:close/>
                <a:moveTo>
                  <a:pt x="116225" y="177"/>
                </a:moveTo>
                <a:cubicBezTo>
                  <a:pt x="116281" y="307"/>
                  <a:pt x="116374" y="475"/>
                  <a:pt x="116449" y="624"/>
                </a:cubicBezTo>
                <a:lnTo>
                  <a:pt x="115983" y="884"/>
                </a:lnTo>
                <a:lnTo>
                  <a:pt x="115760" y="419"/>
                </a:lnTo>
                <a:lnTo>
                  <a:pt x="116225" y="177"/>
                </a:lnTo>
                <a:close/>
                <a:moveTo>
                  <a:pt x="10925" y="177"/>
                </a:moveTo>
                <a:lnTo>
                  <a:pt x="11242" y="661"/>
                </a:lnTo>
                <a:lnTo>
                  <a:pt x="10721" y="903"/>
                </a:lnTo>
                <a:lnTo>
                  <a:pt x="10497" y="419"/>
                </a:lnTo>
                <a:lnTo>
                  <a:pt x="10925" y="177"/>
                </a:lnTo>
                <a:close/>
                <a:moveTo>
                  <a:pt x="55536" y="196"/>
                </a:moveTo>
                <a:lnTo>
                  <a:pt x="55759" y="680"/>
                </a:lnTo>
                <a:lnTo>
                  <a:pt x="55275" y="903"/>
                </a:lnTo>
                <a:lnTo>
                  <a:pt x="55052" y="419"/>
                </a:lnTo>
                <a:lnTo>
                  <a:pt x="55536" y="196"/>
                </a:lnTo>
                <a:close/>
                <a:moveTo>
                  <a:pt x="100108" y="214"/>
                </a:moveTo>
                <a:cubicBezTo>
                  <a:pt x="100164" y="363"/>
                  <a:pt x="100257" y="512"/>
                  <a:pt x="100332" y="680"/>
                </a:cubicBezTo>
                <a:lnTo>
                  <a:pt x="99866" y="903"/>
                </a:lnTo>
                <a:lnTo>
                  <a:pt x="99643" y="456"/>
                </a:lnTo>
                <a:lnTo>
                  <a:pt x="100108" y="214"/>
                </a:lnTo>
                <a:close/>
                <a:moveTo>
                  <a:pt x="39419" y="233"/>
                </a:moveTo>
                <a:lnTo>
                  <a:pt x="39661" y="680"/>
                </a:lnTo>
                <a:lnTo>
                  <a:pt x="39195" y="922"/>
                </a:lnTo>
                <a:lnTo>
                  <a:pt x="38953" y="456"/>
                </a:lnTo>
                <a:lnTo>
                  <a:pt x="39419" y="233"/>
                </a:lnTo>
                <a:close/>
                <a:moveTo>
                  <a:pt x="84010" y="233"/>
                </a:moveTo>
                <a:cubicBezTo>
                  <a:pt x="84084" y="382"/>
                  <a:pt x="84159" y="549"/>
                  <a:pt x="84252" y="717"/>
                </a:cubicBezTo>
                <a:lnTo>
                  <a:pt x="83749" y="940"/>
                </a:lnTo>
                <a:lnTo>
                  <a:pt x="83526" y="456"/>
                </a:lnTo>
                <a:lnTo>
                  <a:pt x="84010" y="233"/>
                </a:lnTo>
                <a:close/>
                <a:moveTo>
                  <a:pt x="23283" y="252"/>
                </a:moveTo>
                <a:lnTo>
                  <a:pt x="23544" y="698"/>
                </a:lnTo>
                <a:lnTo>
                  <a:pt x="23078" y="959"/>
                </a:lnTo>
                <a:lnTo>
                  <a:pt x="22836" y="512"/>
                </a:lnTo>
                <a:lnTo>
                  <a:pt x="23283" y="252"/>
                </a:lnTo>
                <a:close/>
                <a:moveTo>
                  <a:pt x="67893" y="270"/>
                </a:moveTo>
                <a:lnTo>
                  <a:pt x="68135" y="735"/>
                </a:lnTo>
                <a:lnTo>
                  <a:pt x="67688" y="959"/>
                </a:lnTo>
                <a:lnTo>
                  <a:pt x="67428" y="512"/>
                </a:lnTo>
                <a:lnTo>
                  <a:pt x="67893" y="270"/>
                </a:lnTo>
                <a:close/>
                <a:moveTo>
                  <a:pt x="128583" y="270"/>
                </a:moveTo>
                <a:lnTo>
                  <a:pt x="128806" y="717"/>
                </a:lnTo>
                <a:lnTo>
                  <a:pt x="128360" y="959"/>
                </a:lnTo>
                <a:cubicBezTo>
                  <a:pt x="128285" y="810"/>
                  <a:pt x="128192" y="642"/>
                  <a:pt x="128118" y="512"/>
                </a:cubicBezTo>
                <a:lnTo>
                  <a:pt x="128583" y="270"/>
                </a:lnTo>
                <a:close/>
                <a:moveTo>
                  <a:pt x="7166" y="270"/>
                </a:moveTo>
                <a:lnTo>
                  <a:pt x="7408" y="754"/>
                </a:lnTo>
                <a:lnTo>
                  <a:pt x="6961" y="996"/>
                </a:lnTo>
                <a:lnTo>
                  <a:pt x="6738" y="493"/>
                </a:lnTo>
                <a:lnTo>
                  <a:pt x="7166" y="270"/>
                </a:lnTo>
                <a:close/>
                <a:moveTo>
                  <a:pt x="51776" y="289"/>
                </a:moveTo>
                <a:lnTo>
                  <a:pt x="52018" y="754"/>
                </a:lnTo>
                <a:lnTo>
                  <a:pt x="51553" y="996"/>
                </a:lnTo>
                <a:lnTo>
                  <a:pt x="51311" y="549"/>
                </a:lnTo>
                <a:lnTo>
                  <a:pt x="51776" y="289"/>
                </a:lnTo>
                <a:close/>
                <a:moveTo>
                  <a:pt x="112485" y="270"/>
                </a:moveTo>
                <a:lnTo>
                  <a:pt x="112726" y="754"/>
                </a:lnTo>
                <a:lnTo>
                  <a:pt x="112243" y="996"/>
                </a:lnTo>
                <a:lnTo>
                  <a:pt x="112001" y="512"/>
                </a:lnTo>
                <a:lnTo>
                  <a:pt x="112485" y="270"/>
                </a:lnTo>
                <a:close/>
                <a:moveTo>
                  <a:pt x="96386" y="326"/>
                </a:moveTo>
                <a:lnTo>
                  <a:pt x="96610" y="773"/>
                </a:lnTo>
                <a:lnTo>
                  <a:pt x="96144" y="1015"/>
                </a:lnTo>
                <a:cubicBezTo>
                  <a:pt x="96070" y="866"/>
                  <a:pt x="95995" y="698"/>
                  <a:pt x="95921" y="549"/>
                </a:cubicBezTo>
                <a:lnTo>
                  <a:pt x="96386" y="326"/>
                </a:lnTo>
                <a:close/>
                <a:moveTo>
                  <a:pt x="19561" y="345"/>
                </a:moveTo>
                <a:lnTo>
                  <a:pt x="19803" y="791"/>
                </a:lnTo>
                <a:lnTo>
                  <a:pt x="19300" y="1033"/>
                </a:lnTo>
                <a:lnTo>
                  <a:pt x="19077" y="587"/>
                </a:lnTo>
                <a:lnTo>
                  <a:pt x="19561" y="345"/>
                </a:lnTo>
                <a:close/>
                <a:moveTo>
                  <a:pt x="35641" y="307"/>
                </a:moveTo>
                <a:lnTo>
                  <a:pt x="35864" y="791"/>
                </a:lnTo>
                <a:lnTo>
                  <a:pt x="35436" y="1033"/>
                </a:lnTo>
                <a:lnTo>
                  <a:pt x="35194" y="531"/>
                </a:lnTo>
                <a:lnTo>
                  <a:pt x="35641" y="307"/>
                </a:lnTo>
                <a:close/>
                <a:moveTo>
                  <a:pt x="80232" y="363"/>
                </a:moveTo>
                <a:lnTo>
                  <a:pt x="80493" y="810"/>
                </a:lnTo>
                <a:lnTo>
                  <a:pt x="80027" y="1033"/>
                </a:lnTo>
                <a:lnTo>
                  <a:pt x="79785" y="587"/>
                </a:lnTo>
                <a:lnTo>
                  <a:pt x="80232" y="363"/>
                </a:lnTo>
                <a:close/>
                <a:moveTo>
                  <a:pt x="124842" y="345"/>
                </a:moveTo>
                <a:lnTo>
                  <a:pt x="125084" y="791"/>
                </a:lnTo>
                <a:lnTo>
                  <a:pt x="124619" y="1033"/>
                </a:lnTo>
                <a:lnTo>
                  <a:pt x="124377" y="587"/>
                </a:lnTo>
                <a:lnTo>
                  <a:pt x="124842" y="345"/>
                </a:lnTo>
                <a:close/>
                <a:moveTo>
                  <a:pt x="48054" y="400"/>
                </a:moveTo>
                <a:cubicBezTo>
                  <a:pt x="48110" y="531"/>
                  <a:pt x="48203" y="698"/>
                  <a:pt x="48277" y="828"/>
                </a:cubicBezTo>
                <a:lnTo>
                  <a:pt x="47793" y="1070"/>
                </a:lnTo>
                <a:lnTo>
                  <a:pt x="47552" y="624"/>
                </a:lnTo>
                <a:lnTo>
                  <a:pt x="48054" y="400"/>
                </a:lnTo>
                <a:close/>
                <a:moveTo>
                  <a:pt x="64115" y="345"/>
                </a:moveTo>
                <a:lnTo>
                  <a:pt x="64357" y="847"/>
                </a:lnTo>
                <a:lnTo>
                  <a:pt x="63910" y="1070"/>
                </a:lnTo>
                <a:lnTo>
                  <a:pt x="63668" y="587"/>
                </a:lnTo>
                <a:lnTo>
                  <a:pt x="64115" y="345"/>
                </a:lnTo>
                <a:close/>
                <a:moveTo>
                  <a:pt x="108725" y="363"/>
                </a:moveTo>
                <a:lnTo>
                  <a:pt x="108948" y="847"/>
                </a:lnTo>
                <a:lnTo>
                  <a:pt x="108520" y="1070"/>
                </a:lnTo>
                <a:lnTo>
                  <a:pt x="108204" y="587"/>
                </a:lnTo>
                <a:lnTo>
                  <a:pt x="108725" y="363"/>
                </a:lnTo>
                <a:close/>
                <a:moveTo>
                  <a:pt x="3463" y="382"/>
                </a:moveTo>
                <a:lnTo>
                  <a:pt x="3686" y="847"/>
                </a:lnTo>
                <a:lnTo>
                  <a:pt x="3221" y="1089"/>
                </a:lnTo>
                <a:lnTo>
                  <a:pt x="2997" y="624"/>
                </a:lnTo>
                <a:lnTo>
                  <a:pt x="3463" y="382"/>
                </a:lnTo>
                <a:close/>
                <a:moveTo>
                  <a:pt x="92590" y="382"/>
                </a:moveTo>
                <a:lnTo>
                  <a:pt x="92824" y="833"/>
                </a:lnTo>
                <a:lnTo>
                  <a:pt x="92824" y="833"/>
                </a:lnTo>
                <a:cubicBezTo>
                  <a:pt x="92678" y="925"/>
                  <a:pt x="92531" y="1016"/>
                  <a:pt x="92385" y="1089"/>
                </a:cubicBezTo>
                <a:lnTo>
                  <a:pt x="92143" y="624"/>
                </a:lnTo>
                <a:lnTo>
                  <a:pt x="92590" y="382"/>
                </a:lnTo>
                <a:close/>
                <a:moveTo>
                  <a:pt x="31918" y="419"/>
                </a:moveTo>
                <a:lnTo>
                  <a:pt x="32160" y="884"/>
                </a:lnTo>
                <a:lnTo>
                  <a:pt x="31695" y="1108"/>
                </a:lnTo>
                <a:lnTo>
                  <a:pt x="31472" y="661"/>
                </a:lnTo>
                <a:lnTo>
                  <a:pt x="31918" y="419"/>
                </a:lnTo>
                <a:close/>
                <a:moveTo>
                  <a:pt x="76528" y="438"/>
                </a:moveTo>
                <a:lnTo>
                  <a:pt x="76752" y="884"/>
                </a:lnTo>
                <a:lnTo>
                  <a:pt x="76249" y="1126"/>
                </a:lnTo>
                <a:lnTo>
                  <a:pt x="76026" y="680"/>
                </a:lnTo>
                <a:lnTo>
                  <a:pt x="76528" y="438"/>
                </a:lnTo>
                <a:close/>
                <a:moveTo>
                  <a:pt x="121064" y="438"/>
                </a:moveTo>
                <a:cubicBezTo>
                  <a:pt x="121139" y="568"/>
                  <a:pt x="121232" y="735"/>
                  <a:pt x="121306" y="884"/>
                </a:cubicBezTo>
                <a:lnTo>
                  <a:pt x="120841" y="1126"/>
                </a:lnTo>
                <a:lnTo>
                  <a:pt x="120617" y="661"/>
                </a:lnTo>
                <a:lnTo>
                  <a:pt x="121064" y="438"/>
                </a:lnTo>
                <a:close/>
                <a:moveTo>
                  <a:pt x="137200" y="400"/>
                </a:moveTo>
                <a:lnTo>
                  <a:pt x="137442" y="884"/>
                </a:lnTo>
                <a:lnTo>
                  <a:pt x="136995" y="1126"/>
                </a:lnTo>
                <a:lnTo>
                  <a:pt x="136753" y="624"/>
                </a:lnTo>
                <a:lnTo>
                  <a:pt x="137200" y="400"/>
                </a:lnTo>
                <a:close/>
                <a:moveTo>
                  <a:pt x="15802" y="419"/>
                </a:moveTo>
                <a:lnTo>
                  <a:pt x="16025" y="922"/>
                </a:lnTo>
                <a:lnTo>
                  <a:pt x="15597" y="1163"/>
                </a:lnTo>
                <a:lnTo>
                  <a:pt x="15355" y="661"/>
                </a:lnTo>
                <a:lnTo>
                  <a:pt x="15802" y="419"/>
                </a:lnTo>
                <a:close/>
                <a:moveTo>
                  <a:pt x="44276" y="475"/>
                </a:moveTo>
                <a:lnTo>
                  <a:pt x="44518" y="922"/>
                </a:lnTo>
                <a:lnTo>
                  <a:pt x="44053" y="1163"/>
                </a:lnTo>
                <a:lnTo>
                  <a:pt x="43811" y="698"/>
                </a:lnTo>
                <a:lnTo>
                  <a:pt x="44276" y="475"/>
                </a:lnTo>
                <a:close/>
                <a:moveTo>
                  <a:pt x="60393" y="456"/>
                </a:moveTo>
                <a:lnTo>
                  <a:pt x="60635" y="922"/>
                </a:lnTo>
                <a:lnTo>
                  <a:pt x="60188" y="1163"/>
                </a:lnTo>
                <a:lnTo>
                  <a:pt x="59890" y="661"/>
                </a:lnTo>
                <a:lnTo>
                  <a:pt x="60393" y="456"/>
                </a:lnTo>
                <a:close/>
                <a:moveTo>
                  <a:pt x="104984" y="475"/>
                </a:moveTo>
                <a:cubicBezTo>
                  <a:pt x="105059" y="605"/>
                  <a:pt x="105152" y="773"/>
                  <a:pt x="105226" y="922"/>
                </a:cubicBezTo>
                <a:lnTo>
                  <a:pt x="104724" y="1163"/>
                </a:lnTo>
                <a:lnTo>
                  <a:pt x="104501" y="717"/>
                </a:lnTo>
                <a:lnTo>
                  <a:pt x="104984" y="475"/>
                </a:lnTo>
                <a:close/>
                <a:moveTo>
                  <a:pt x="28196" y="512"/>
                </a:moveTo>
                <a:lnTo>
                  <a:pt x="28420" y="959"/>
                </a:lnTo>
                <a:lnTo>
                  <a:pt x="27936" y="1201"/>
                </a:lnTo>
                <a:lnTo>
                  <a:pt x="27694" y="754"/>
                </a:lnTo>
                <a:lnTo>
                  <a:pt x="28196" y="512"/>
                </a:lnTo>
                <a:close/>
                <a:moveTo>
                  <a:pt x="88867" y="475"/>
                </a:moveTo>
                <a:lnTo>
                  <a:pt x="89109" y="959"/>
                </a:lnTo>
                <a:lnTo>
                  <a:pt x="88663" y="1201"/>
                </a:lnTo>
                <a:lnTo>
                  <a:pt x="88439" y="698"/>
                </a:lnTo>
                <a:lnTo>
                  <a:pt x="88867" y="475"/>
                </a:lnTo>
                <a:close/>
                <a:moveTo>
                  <a:pt x="133459" y="512"/>
                </a:moveTo>
                <a:cubicBezTo>
                  <a:pt x="133552" y="661"/>
                  <a:pt x="133626" y="828"/>
                  <a:pt x="133701" y="959"/>
                </a:cubicBezTo>
                <a:lnTo>
                  <a:pt x="133198" y="1201"/>
                </a:lnTo>
                <a:lnTo>
                  <a:pt x="132975" y="754"/>
                </a:lnTo>
                <a:lnTo>
                  <a:pt x="133459" y="512"/>
                </a:lnTo>
                <a:close/>
                <a:moveTo>
                  <a:pt x="72751" y="512"/>
                </a:moveTo>
                <a:lnTo>
                  <a:pt x="72992" y="977"/>
                </a:lnTo>
                <a:lnTo>
                  <a:pt x="72527" y="1219"/>
                </a:lnTo>
                <a:lnTo>
                  <a:pt x="72304" y="754"/>
                </a:lnTo>
                <a:lnTo>
                  <a:pt x="72751" y="512"/>
                </a:lnTo>
                <a:close/>
                <a:moveTo>
                  <a:pt x="12079" y="531"/>
                </a:moveTo>
                <a:lnTo>
                  <a:pt x="12303" y="1015"/>
                </a:lnTo>
                <a:lnTo>
                  <a:pt x="11875" y="1238"/>
                </a:lnTo>
                <a:lnTo>
                  <a:pt x="11558" y="754"/>
                </a:lnTo>
                <a:lnTo>
                  <a:pt x="12079" y="531"/>
                </a:lnTo>
                <a:close/>
                <a:moveTo>
                  <a:pt x="56671" y="568"/>
                </a:moveTo>
                <a:lnTo>
                  <a:pt x="56913" y="1015"/>
                </a:lnTo>
                <a:lnTo>
                  <a:pt x="56410" y="1238"/>
                </a:lnTo>
                <a:lnTo>
                  <a:pt x="56168" y="791"/>
                </a:lnTo>
                <a:lnTo>
                  <a:pt x="56671" y="568"/>
                </a:lnTo>
                <a:close/>
                <a:moveTo>
                  <a:pt x="117342" y="512"/>
                </a:moveTo>
                <a:lnTo>
                  <a:pt x="117584" y="1015"/>
                </a:lnTo>
                <a:lnTo>
                  <a:pt x="117137" y="1238"/>
                </a:lnTo>
                <a:cubicBezTo>
                  <a:pt x="117063" y="1089"/>
                  <a:pt x="116988" y="903"/>
                  <a:pt x="116895" y="754"/>
                </a:cubicBezTo>
                <a:lnTo>
                  <a:pt x="117342" y="512"/>
                </a:lnTo>
                <a:close/>
                <a:moveTo>
                  <a:pt x="101225" y="549"/>
                </a:moveTo>
                <a:lnTo>
                  <a:pt x="101467" y="1015"/>
                </a:lnTo>
                <a:lnTo>
                  <a:pt x="101002" y="1257"/>
                </a:lnTo>
                <a:lnTo>
                  <a:pt x="100778" y="791"/>
                </a:lnTo>
                <a:lnTo>
                  <a:pt x="101225" y="549"/>
                </a:lnTo>
                <a:close/>
                <a:moveTo>
                  <a:pt x="85145" y="605"/>
                </a:moveTo>
                <a:lnTo>
                  <a:pt x="85387" y="1052"/>
                </a:lnTo>
                <a:lnTo>
                  <a:pt x="84885" y="1275"/>
                </a:lnTo>
                <a:lnTo>
                  <a:pt x="84661" y="828"/>
                </a:lnTo>
                <a:lnTo>
                  <a:pt x="85145" y="605"/>
                </a:lnTo>
                <a:close/>
                <a:moveTo>
                  <a:pt x="24437" y="605"/>
                </a:moveTo>
                <a:lnTo>
                  <a:pt x="24679" y="1052"/>
                </a:lnTo>
                <a:lnTo>
                  <a:pt x="24214" y="1294"/>
                </a:lnTo>
                <a:lnTo>
                  <a:pt x="23972" y="828"/>
                </a:lnTo>
                <a:lnTo>
                  <a:pt x="24437" y="605"/>
                </a:lnTo>
                <a:close/>
                <a:moveTo>
                  <a:pt x="40554" y="568"/>
                </a:moveTo>
                <a:lnTo>
                  <a:pt x="40777" y="1052"/>
                </a:lnTo>
                <a:lnTo>
                  <a:pt x="40331" y="1294"/>
                </a:lnTo>
                <a:lnTo>
                  <a:pt x="40107" y="791"/>
                </a:lnTo>
                <a:lnTo>
                  <a:pt x="40554" y="568"/>
                </a:lnTo>
                <a:close/>
                <a:moveTo>
                  <a:pt x="129700" y="587"/>
                </a:moveTo>
                <a:lnTo>
                  <a:pt x="129941" y="1052"/>
                </a:lnTo>
                <a:lnTo>
                  <a:pt x="129495" y="1294"/>
                </a:lnTo>
                <a:cubicBezTo>
                  <a:pt x="129402" y="1145"/>
                  <a:pt x="129309" y="977"/>
                  <a:pt x="129234" y="847"/>
                </a:cubicBezTo>
                <a:lnTo>
                  <a:pt x="129700" y="587"/>
                </a:lnTo>
                <a:close/>
                <a:moveTo>
                  <a:pt x="113620" y="642"/>
                </a:moveTo>
                <a:lnTo>
                  <a:pt x="113862" y="1089"/>
                </a:lnTo>
                <a:lnTo>
                  <a:pt x="113359" y="1312"/>
                </a:lnTo>
                <a:cubicBezTo>
                  <a:pt x="113285" y="1182"/>
                  <a:pt x="113210" y="1015"/>
                  <a:pt x="113117" y="866"/>
                </a:cubicBezTo>
                <a:lnTo>
                  <a:pt x="113620" y="642"/>
                </a:lnTo>
                <a:close/>
                <a:moveTo>
                  <a:pt x="8339" y="587"/>
                </a:moveTo>
                <a:lnTo>
                  <a:pt x="8581" y="1089"/>
                </a:lnTo>
                <a:lnTo>
                  <a:pt x="8097" y="1331"/>
                </a:lnTo>
                <a:lnTo>
                  <a:pt x="7855" y="884"/>
                </a:lnTo>
                <a:lnTo>
                  <a:pt x="8339" y="587"/>
                </a:lnTo>
                <a:close/>
                <a:moveTo>
                  <a:pt x="52911" y="642"/>
                </a:moveTo>
                <a:lnTo>
                  <a:pt x="53135" y="1108"/>
                </a:lnTo>
                <a:lnTo>
                  <a:pt x="52688" y="1331"/>
                </a:lnTo>
                <a:lnTo>
                  <a:pt x="52446" y="866"/>
                </a:lnTo>
                <a:lnTo>
                  <a:pt x="52911" y="642"/>
                </a:lnTo>
                <a:close/>
                <a:moveTo>
                  <a:pt x="69028" y="605"/>
                </a:moveTo>
                <a:lnTo>
                  <a:pt x="69252" y="1089"/>
                </a:lnTo>
                <a:lnTo>
                  <a:pt x="68805" y="1331"/>
                </a:lnTo>
                <a:lnTo>
                  <a:pt x="68582" y="828"/>
                </a:lnTo>
                <a:lnTo>
                  <a:pt x="69028" y="605"/>
                </a:lnTo>
                <a:close/>
                <a:moveTo>
                  <a:pt x="97503" y="642"/>
                </a:moveTo>
                <a:lnTo>
                  <a:pt x="97726" y="1089"/>
                </a:lnTo>
                <a:lnTo>
                  <a:pt x="97261" y="1331"/>
                </a:lnTo>
                <a:lnTo>
                  <a:pt x="97038" y="866"/>
                </a:lnTo>
                <a:cubicBezTo>
                  <a:pt x="97186" y="810"/>
                  <a:pt x="97335" y="717"/>
                  <a:pt x="97503" y="642"/>
                </a:cubicBezTo>
                <a:close/>
                <a:moveTo>
                  <a:pt x="36813" y="624"/>
                </a:moveTo>
                <a:lnTo>
                  <a:pt x="37036" y="1145"/>
                </a:lnTo>
                <a:lnTo>
                  <a:pt x="36571" y="1368"/>
                </a:lnTo>
                <a:lnTo>
                  <a:pt x="36329" y="922"/>
                </a:lnTo>
                <a:lnTo>
                  <a:pt x="36813" y="624"/>
                </a:lnTo>
                <a:close/>
                <a:moveTo>
                  <a:pt x="81386" y="680"/>
                </a:moveTo>
                <a:cubicBezTo>
                  <a:pt x="81460" y="810"/>
                  <a:pt x="81535" y="977"/>
                  <a:pt x="81628" y="1145"/>
                </a:cubicBezTo>
                <a:lnTo>
                  <a:pt x="81163" y="1368"/>
                </a:lnTo>
                <a:cubicBezTo>
                  <a:pt x="81088" y="1238"/>
                  <a:pt x="80995" y="1070"/>
                  <a:pt x="80921" y="903"/>
                </a:cubicBezTo>
                <a:lnTo>
                  <a:pt x="81386" y="680"/>
                </a:lnTo>
                <a:close/>
                <a:moveTo>
                  <a:pt x="125959" y="680"/>
                </a:moveTo>
                <a:lnTo>
                  <a:pt x="126201" y="1145"/>
                </a:lnTo>
                <a:lnTo>
                  <a:pt x="125754" y="1368"/>
                </a:lnTo>
                <a:lnTo>
                  <a:pt x="125512" y="922"/>
                </a:lnTo>
                <a:lnTo>
                  <a:pt x="125959" y="680"/>
                </a:lnTo>
                <a:close/>
                <a:moveTo>
                  <a:pt x="4579" y="717"/>
                </a:moveTo>
                <a:lnTo>
                  <a:pt x="4821" y="1182"/>
                </a:lnTo>
                <a:lnTo>
                  <a:pt x="4356" y="1405"/>
                </a:lnTo>
                <a:lnTo>
                  <a:pt x="4114" y="940"/>
                </a:lnTo>
                <a:lnTo>
                  <a:pt x="4579" y="717"/>
                </a:lnTo>
                <a:close/>
                <a:moveTo>
                  <a:pt x="65288" y="661"/>
                </a:moveTo>
                <a:lnTo>
                  <a:pt x="65530" y="1182"/>
                </a:lnTo>
                <a:lnTo>
                  <a:pt x="65046" y="1405"/>
                </a:lnTo>
                <a:lnTo>
                  <a:pt x="64804" y="977"/>
                </a:lnTo>
                <a:lnTo>
                  <a:pt x="65288" y="661"/>
                </a:lnTo>
                <a:close/>
                <a:moveTo>
                  <a:pt x="109860" y="717"/>
                </a:moveTo>
                <a:lnTo>
                  <a:pt x="110102" y="1182"/>
                </a:lnTo>
                <a:lnTo>
                  <a:pt x="109637" y="1424"/>
                </a:lnTo>
                <a:cubicBezTo>
                  <a:pt x="109563" y="1275"/>
                  <a:pt x="109470" y="1108"/>
                  <a:pt x="109395" y="959"/>
                </a:cubicBezTo>
                <a:lnTo>
                  <a:pt x="109860" y="717"/>
                </a:lnTo>
                <a:close/>
                <a:moveTo>
                  <a:pt x="33054" y="754"/>
                </a:moveTo>
                <a:lnTo>
                  <a:pt x="33277" y="1219"/>
                </a:lnTo>
                <a:lnTo>
                  <a:pt x="32830" y="1443"/>
                </a:lnTo>
                <a:lnTo>
                  <a:pt x="32588" y="996"/>
                </a:lnTo>
                <a:lnTo>
                  <a:pt x="33054" y="754"/>
                </a:lnTo>
                <a:close/>
                <a:moveTo>
                  <a:pt x="93725" y="717"/>
                </a:moveTo>
                <a:cubicBezTo>
                  <a:pt x="93799" y="884"/>
                  <a:pt x="93892" y="1052"/>
                  <a:pt x="93967" y="1219"/>
                </a:cubicBezTo>
                <a:lnTo>
                  <a:pt x="93520" y="1443"/>
                </a:lnTo>
                <a:lnTo>
                  <a:pt x="93520" y="1461"/>
                </a:lnTo>
                <a:cubicBezTo>
                  <a:pt x="93446" y="1294"/>
                  <a:pt x="93353" y="1126"/>
                  <a:pt x="93297" y="959"/>
                </a:cubicBezTo>
                <a:lnTo>
                  <a:pt x="93725" y="717"/>
                </a:lnTo>
                <a:close/>
                <a:moveTo>
                  <a:pt x="138316" y="773"/>
                </a:moveTo>
                <a:lnTo>
                  <a:pt x="138558" y="1219"/>
                </a:lnTo>
                <a:lnTo>
                  <a:pt x="138093" y="1461"/>
                </a:lnTo>
                <a:lnTo>
                  <a:pt x="137870" y="1015"/>
                </a:lnTo>
                <a:lnTo>
                  <a:pt x="138316" y="773"/>
                </a:lnTo>
                <a:close/>
                <a:moveTo>
                  <a:pt x="20696" y="698"/>
                </a:moveTo>
                <a:lnTo>
                  <a:pt x="20919" y="1182"/>
                </a:lnTo>
                <a:lnTo>
                  <a:pt x="20436" y="1480"/>
                </a:lnTo>
                <a:lnTo>
                  <a:pt x="20231" y="922"/>
                </a:lnTo>
                <a:lnTo>
                  <a:pt x="20696" y="698"/>
                </a:lnTo>
                <a:close/>
                <a:moveTo>
                  <a:pt x="16918" y="810"/>
                </a:moveTo>
                <a:lnTo>
                  <a:pt x="17179" y="1257"/>
                </a:lnTo>
                <a:lnTo>
                  <a:pt x="16713" y="1498"/>
                </a:lnTo>
                <a:lnTo>
                  <a:pt x="16471" y="1052"/>
                </a:lnTo>
                <a:lnTo>
                  <a:pt x="16918" y="810"/>
                </a:lnTo>
                <a:close/>
                <a:moveTo>
                  <a:pt x="61528" y="810"/>
                </a:moveTo>
                <a:cubicBezTo>
                  <a:pt x="61603" y="940"/>
                  <a:pt x="61677" y="1108"/>
                  <a:pt x="61770" y="1275"/>
                </a:cubicBezTo>
                <a:lnTo>
                  <a:pt x="61305" y="1498"/>
                </a:lnTo>
                <a:lnTo>
                  <a:pt x="61082" y="1033"/>
                </a:lnTo>
                <a:lnTo>
                  <a:pt x="61528" y="810"/>
                </a:lnTo>
                <a:close/>
                <a:moveTo>
                  <a:pt x="122199" y="773"/>
                </a:moveTo>
                <a:lnTo>
                  <a:pt x="122423" y="1257"/>
                </a:lnTo>
                <a:lnTo>
                  <a:pt x="121976" y="1498"/>
                </a:lnTo>
                <a:cubicBezTo>
                  <a:pt x="121920" y="1350"/>
                  <a:pt x="121827" y="1163"/>
                  <a:pt x="121753" y="996"/>
                </a:cubicBezTo>
                <a:lnTo>
                  <a:pt x="122199" y="773"/>
                </a:lnTo>
                <a:close/>
                <a:moveTo>
                  <a:pt x="838" y="810"/>
                </a:moveTo>
                <a:lnTo>
                  <a:pt x="1155" y="1294"/>
                </a:lnTo>
                <a:lnTo>
                  <a:pt x="596" y="1517"/>
                </a:lnTo>
                <a:lnTo>
                  <a:pt x="373" y="1052"/>
                </a:lnTo>
                <a:lnTo>
                  <a:pt x="838" y="810"/>
                </a:lnTo>
                <a:close/>
                <a:moveTo>
                  <a:pt x="77645" y="773"/>
                </a:moveTo>
                <a:lnTo>
                  <a:pt x="77887" y="1201"/>
                </a:lnTo>
                <a:lnTo>
                  <a:pt x="77403" y="1517"/>
                </a:lnTo>
                <a:lnTo>
                  <a:pt x="77385" y="1517"/>
                </a:lnTo>
                <a:cubicBezTo>
                  <a:pt x="77329" y="1368"/>
                  <a:pt x="77236" y="1163"/>
                  <a:pt x="77161" y="996"/>
                </a:cubicBezTo>
                <a:lnTo>
                  <a:pt x="77645" y="773"/>
                </a:lnTo>
                <a:close/>
                <a:moveTo>
                  <a:pt x="29332" y="866"/>
                </a:moveTo>
                <a:lnTo>
                  <a:pt x="29555" y="1312"/>
                </a:lnTo>
                <a:lnTo>
                  <a:pt x="29071" y="1536"/>
                </a:lnTo>
                <a:lnTo>
                  <a:pt x="28829" y="1089"/>
                </a:lnTo>
                <a:lnTo>
                  <a:pt x="29332" y="866"/>
                </a:lnTo>
                <a:close/>
                <a:moveTo>
                  <a:pt x="45393" y="810"/>
                </a:moveTo>
                <a:lnTo>
                  <a:pt x="45635" y="1294"/>
                </a:lnTo>
                <a:lnTo>
                  <a:pt x="45188" y="1536"/>
                </a:lnTo>
                <a:lnTo>
                  <a:pt x="44965" y="1033"/>
                </a:lnTo>
                <a:lnTo>
                  <a:pt x="45393" y="810"/>
                </a:lnTo>
                <a:close/>
                <a:moveTo>
                  <a:pt x="90003" y="847"/>
                </a:moveTo>
                <a:lnTo>
                  <a:pt x="90245" y="1312"/>
                </a:lnTo>
                <a:lnTo>
                  <a:pt x="89779" y="1536"/>
                </a:lnTo>
                <a:cubicBezTo>
                  <a:pt x="89705" y="1387"/>
                  <a:pt x="89630" y="1238"/>
                  <a:pt x="89537" y="1070"/>
                </a:cubicBezTo>
                <a:lnTo>
                  <a:pt x="90003" y="847"/>
                </a:lnTo>
                <a:close/>
                <a:moveTo>
                  <a:pt x="106120" y="810"/>
                </a:moveTo>
                <a:lnTo>
                  <a:pt x="106362" y="1238"/>
                </a:lnTo>
                <a:lnTo>
                  <a:pt x="105878" y="1554"/>
                </a:lnTo>
                <a:cubicBezTo>
                  <a:pt x="105803" y="1405"/>
                  <a:pt x="105710" y="1219"/>
                  <a:pt x="105636" y="1033"/>
                </a:cubicBezTo>
                <a:lnTo>
                  <a:pt x="106120" y="810"/>
                </a:lnTo>
                <a:close/>
                <a:moveTo>
                  <a:pt x="57806" y="903"/>
                </a:moveTo>
                <a:lnTo>
                  <a:pt x="58029" y="1350"/>
                </a:lnTo>
                <a:lnTo>
                  <a:pt x="57545" y="1573"/>
                </a:lnTo>
                <a:cubicBezTo>
                  <a:pt x="57471" y="1443"/>
                  <a:pt x="57378" y="1275"/>
                  <a:pt x="57304" y="1126"/>
                </a:cubicBezTo>
                <a:lnTo>
                  <a:pt x="57806" y="903"/>
                </a:lnTo>
                <a:close/>
                <a:moveTo>
                  <a:pt x="73886" y="847"/>
                </a:moveTo>
                <a:lnTo>
                  <a:pt x="74109" y="1350"/>
                </a:lnTo>
                <a:lnTo>
                  <a:pt x="73662" y="1573"/>
                </a:lnTo>
                <a:lnTo>
                  <a:pt x="73439" y="1089"/>
                </a:lnTo>
                <a:lnTo>
                  <a:pt x="73886" y="847"/>
                </a:lnTo>
                <a:close/>
                <a:moveTo>
                  <a:pt x="13215" y="884"/>
                </a:moveTo>
                <a:lnTo>
                  <a:pt x="13438" y="1350"/>
                </a:lnTo>
                <a:lnTo>
                  <a:pt x="12973" y="1592"/>
                </a:lnTo>
                <a:lnTo>
                  <a:pt x="12749" y="1126"/>
                </a:lnTo>
                <a:lnTo>
                  <a:pt x="13215" y="884"/>
                </a:lnTo>
                <a:close/>
                <a:moveTo>
                  <a:pt x="118477" y="884"/>
                </a:moveTo>
                <a:lnTo>
                  <a:pt x="118719" y="1350"/>
                </a:lnTo>
                <a:lnTo>
                  <a:pt x="118254" y="1592"/>
                </a:lnTo>
                <a:lnTo>
                  <a:pt x="118012" y="1126"/>
                </a:lnTo>
                <a:lnTo>
                  <a:pt x="118477" y="884"/>
                </a:lnTo>
                <a:close/>
                <a:moveTo>
                  <a:pt x="134594" y="847"/>
                </a:moveTo>
                <a:lnTo>
                  <a:pt x="134836" y="1294"/>
                </a:lnTo>
                <a:lnTo>
                  <a:pt x="134334" y="1592"/>
                </a:lnTo>
                <a:cubicBezTo>
                  <a:pt x="134278" y="1443"/>
                  <a:pt x="134185" y="1257"/>
                  <a:pt x="134110" y="1089"/>
                </a:cubicBezTo>
                <a:lnTo>
                  <a:pt x="134594" y="847"/>
                </a:lnTo>
                <a:close/>
                <a:moveTo>
                  <a:pt x="49171" y="735"/>
                </a:moveTo>
                <a:lnTo>
                  <a:pt x="49487" y="1238"/>
                </a:lnTo>
                <a:cubicBezTo>
                  <a:pt x="49226" y="1238"/>
                  <a:pt x="49003" y="1368"/>
                  <a:pt x="48910" y="1610"/>
                </a:cubicBezTo>
                <a:cubicBezTo>
                  <a:pt x="48891" y="1480"/>
                  <a:pt x="48873" y="1350"/>
                  <a:pt x="48836" y="1219"/>
                </a:cubicBezTo>
                <a:cubicBezTo>
                  <a:pt x="48780" y="1145"/>
                  <a:pt x="48724" y="1052"/>
                  <a:pt x="48668" y="977"/>
                </a:cubicBezTo>
                <a:lnTo>
                  <a:pt x="49171" y="735"/>
                </a:lnTo>
                <a:close/>
                <a:moveTo>
                  <a:pt x="86281" y="940"/>
                </a:moveTo>
                <a:cubicBezTo>
                  <a:pt x="86355" y="1070"/>
                  <a:pt x="86429" y="1238"/>
                  <a:pt x="86504" y="1387"/>
                </a:cubicBezTo>
                <a:lnTo>
                  <a:pt x="86020" y="1610"/>
                </a:lnTo>
                <a:lnTo>
                  <a:pt x="85778" y="1163"/>
                </a:lnTo>
                <a:lnTo>
                  <a:pt x="86281" y="940"/>
                </a:lnTo>
                <a:close/>
                <a:moveTo>
                  <a:pt x="102342" y="903"/>
                </a:moveTo>
                <a:lnTo>
                  <a:pt x="102658" y="1387"/>
                </a:lnTo>
                <a:lnTo>
                  <a:pt x="102137" y="1610"/>
                </a:lnTo>
                <a:cubicBezTo>
                  <a:pt x="102062" y="1461"/>
                  <a:pt x="101988" y="1275"/>
                  <a:pt x="101914" y="1126"/>
                </a:cubicBezTo>
                <a:lnTo>
                  <a:pt x="102342" y="903"/>
                </a:lnTo>
                <a:close/>
                <a:moveTo>
                  <a:pt x="41689" y="922"/>
                </a:moveTo>
                <a:lnTo>
                  <a:pt x="41931" y="1387"/>
                </a:lnTo>
                <a:lnTo>
                  <a:pt x="41466" y="1629"/>
                </a:lnTo>
                <a:lnTo>
                  <a:pt x="41224" y="1163"/>
                </a:lnTo>
                <a:lnTo>
                  <a:pt x="41689" y="922"/>
                </a:lnTo>
                <a:close/>
                <a:moveTo>
                  <a:pt x="130835" y="922"/>
                </a:moveTo>
                <a:lnTo>
                  <a:pt x="131077" y="1387"/>
                </a:lnTo>
                <a:lnTo>
                  <a:pt x="130611" y="1629"/>
                </a:lnTo>
                <a:cubicBezTo>
                  <a:pt x="130537" y="1480"/>
                  <a:pt x="130444" y="1312"/>
                  <a:pt x="130370" y="1163"/>
                </a:cubicBezTo>
                <a:lnTo>
                  <a:pt x="130835" y="922"/>
                </a:lnTo>
                <a:close/>
                <a:moveTo>
                  <a:pt x="9474" y="977"/>
                </a:moveTo>
                <a:lnTo>
                  <a:pt x="9697" y="1424"/>
                </a:lnTo>
                <a:lnTo>
                  <a:pt x="9213" y="1666"/>
                </a:lnTo>
                <a:lnTo>
                  <a:pt x="8971" y="1219"/>
                </a:lnTo>
                <a:lnTo>
                  <a:pt x="9474" y="977"/>
                </a:lnTo>
                <a:close/>
                <a:moveTo>
                  <a:pt x="25554" y="940"/>
                </a:moveTo>
                <a:lnTo>
                  <a:pt x="25795" y="1424"/>
                </a:lnTo>
                <a:lnTo>
                  <a:pt x="25349" y="1666"/>
                </a:lnTo>
                <a:lnTo>
                  <a:pt x="25107" y="1163"/>
                </a:lnTo>
                <a:lnTo>
                  <a:pt x="25554" y="940"/>
                </a:lnTo>
                <a:close/>
                <a:moveTo>
                  <a:pt x="70164" y="959"/>
                </a:moveTo>
                <a:lnTo>
                  <a:pt x="70406" y="1424"/>
                </a:lnTo>
                <a:lnTo>
                  <a:pt x="69940" y="1666"/>
                </a:lnTo>
                <a:lnTo>
                  <a:pt x="69698" y="1219"/>
                </a:lnTo>
                <a:lnTo>
                  <a:pt x="70164" y="959"/>
                </a:lnTo>
                <a:close/>
                <a:moveTo>
                  <a:pt x="114755" y="996"/>
                </a:moveTo>
                <a:cubicBezTo>
                  <a:pt x="114829" y="1126"/>
                  <a:pt x="114904" y="1294"/>
                  <a:pt x="114978" y="1443"/>
                </a:cubicBezTo>
                <a:lnTo>
                  <a:pt x="114495" y="1666"/>
                </a:lnTo>
                <a:lnTo>
                  <a:pt x="114253" y="1219"/>
                </a:lnTo>
                <a:lnTo>
                  <a:pt x="114755" y="996"/>
                </a:lnTo>
                <a:close/>
                <a:moveTo>
                  <a:pt x="54009" y="977"/>
                </a:moveTo>
                <a:lnTo>
                  <a:pt x="54326" y="1461"/>
                </a:lnTo>
                <a:lnTo>
                  <a:pt x="53823" y="1685"/>
                </a:lnTo>
                <a:cubicBezTo>
                  <a:pt x="53749" y="1554"/>
                  <a:pt x="53656" y="1368"/>
                  <a:pt x="53581" y="1219"/>
                </a:cubicBezTo>
                <a:lnTo>
                  <a:pt x="54009" y="977"/>
                </a:lnTo>
                <a:close/>
                <a:moveTo>
                  <a:pt x="37948" y="1015"/>
                </a:moveTo>
                <a:lnTo>
                  <a:pt x="38190" y="1461"/>
                </a:lnTo>
                <a:lnTo>
                  <a:pt x="37688" y="1703"/>
                </a:lnTo>
                <a:lnTo>
                  <a:pt x="37464" y="1257"/>
                </a:lnTo>
                <a:lnTo>
                  <a:pt x="37948" y="1015"/>
                </a:lnTo>
                <a:close/>
                <a:moveTo>
                  <a:pt x="98620" y="977"/>
                </a:moveTo>
                <a:lnTo>
                  <a:pt x="98861" y="1480"/>
                </a:lnTo>
                <a:lnTo>
                  <a:pt x="98415" y="1703"/>
                </a:lnTo>
                <a:lnTo>
                  <a:pt x="98191" y="1219"/>
                </a:lnTo>
                <a:lnTo>
                  <a:pt x="98620" y="977"/>
                </a:lnTo>
                <a:close/>
                <a:moveTo>
                  <a:pt x="66423" y="1052"/>
                </a:moveTo>
                <a:lnTo>
                  <a:pt x="66665" y="1498"/>
                </a:lnTo>
                <a:lnTo>
                  <a:pt x="66162" y="1722"/>
                </a:lnTo>
                <a:lnTo>
                  <a:pt x="65939" y="1294"/>
                </a:lnTo>
                <a:lnTo>
                  <a:pt x="66423" y="1052"/>
                </a:lnTo>
                <a:close/>
                <a:moveTo>
                  <a:pt x="82503" y="1015"/>
                </a:moveTo>
                <a:lnTo>
                  <a:pt x="82745" y="1461"/>
                </a:lnTo>
                <a:lnTo>
                  <a:pt x="82279" y="1722"/>
                </a:lnTo>
                <a:lnTo>
                  <a:pt x="82037" y="1257"/>
                </a:lnTo>
                <a:lnTo>
                  <a:pt x="82503" y="1015"/>
                </a:lnTo>
                <a:close/>
                <a:moveTo>
                  <a:pt x="21850" y="1052"/>
                </a:moveTo>
                <a:lnTo>
                  <a:pt x="22073" y="1517"/>
                </a:lnTo>
                <a:lnTo>
                  <a:pt x="21608" y="1740"/>
                </a:lnTo>
                <a:lnTo>
                  <a:pt x="21385" y="1275"/>
                </a:lnTo>
                <a:lnTo>
                  <a:pt x="21850" y="1052"/>
                </a:lnTo>
                <a:close/>
                <a:moveTo>
                  <a:pt x="110977" y="1052"/>
                </a:moveTo>
                <a:lnTo>
                  <a:pt x="111200" y="1498"/>
                </a:lnTo>
                <a:lnTo>
                  <a:pt x="110754" y="1740"/>
                </a:lnTo>
                <a:cubicBezTo>
                  <a:pt x="110679" y="1592"/>
                  <a:pt x="110605" y="1424"/>
                  <a:pt x="110512" y="1294"/>
                </a:cubicBezTo>
                <a:lnTo>
                  <a:pt x="110977" y="1052"/>
                </a:lnTo>
                <a:close/>
                <a:moveTo>
                  <a:pt x="127094" y="1015"/>
                </a:moveTo>
                <a:lnTo>
                  <a:pt x="127336" y="1517"/>
                </a:lnTo>
                <a:lnTo>
                  <a:pt x="126889" y="1740"/>
                </a:lnTo>
                <a:cubicBezTo>
                  <a:pt x="126815" y="1592"/>
                  <a:pt x="126740" y="1405"/>
                  <a:pt x="126666" y="1257"/>
                </a:cubicBezTo>
                <a:lnTo>
                  <a:pt x="127094" y="1015"/>
                </a:lnTo>
                <a:close/>
                <a:moveTo>
                  <a:pt x="5696" y="1070"/>
                </a:moveTo>
                <a:lnTo>
                  <a:pt x="6012" y="1554"/>
                </a:lnTo>
                <a:lnTo>
                  <a:pt x="5491" y="1778"/>
                </a:lnTo>
                <a:lnTo>
                  <a:pt x="5268" y="1294"/>
                </a:lnTo>
                <a:lnTo>
                  <a:pt x="5696" y="1070"/>
                </a:lnTo>
                <a:close/>
                <a:moveTo>
                  <a:pt x="34189" y="1108"/>
                </a:moveTo>
                <a:lnTo>
                  <a:pt x="34431" y="1573"/>
                </a:lnTo>
                <a:lnTo>
                  <a:pt x="33966" y="1796"/>
                </a:lnTo>
                <a:lnTo>
                  <a:pt x="33724" y="1331"/>
                </a:lnTo>
                <a:lnTo>
                  <a:pt x="34189" y="1108"/>
                </a:lnTo>
                <a:close/>
                <a:moveTo>
                  <a:pt x="50306" y="1070"/>
                </a:moveTo>
                <a:lnTo>
                  <a:pt x="50548" y="1554"/>
                </a:lnTo>
                <a:lnTo>
                  <a:pt x="50120" y="1796"/>
                </a:lnTo>
                <a:lnTo>
                  <a:pt x="49803" y="1294"/>
                </a:lnTo>
                <a:lnTo>
                  <a:pt x="50306" y="1070"/>
                </a:lnTo>
                <a:close/>
                <a:moveTo>
                  <a:pt x="94916" y="1052"/>
                </a:moveTo>
                <a:lnTo>
                  <a:pt x="95139" y="1554"/>
                </a:lnTo>
                <a:lnTo>
                  <a:pt x="94655" y="1796"/>
                </a:lnTo>
                <a:lnTo>
                  <a:pt x="94432" y="1350"/>
                </a:lnTo>
                <a:lnTo>
                  <a:pt x="94916" y="1052"/>
                </a:lnTo>
                <a:close/>
                <a:moveTo>
                  <a:pt x="123353" y="1089"/>
                </a:moveTo>
                <a:cubicBezTo>
                  <a:pt x="123428" y="1238"/>
                  <a:pt x="123521" y="1424"/>
                  <a:pt x="123595" y="1592"/>
                </a:cubicBezTo>
                <a:lnTo>
                  <a:pt x="123111" y="1815"/>
                </a:lnTo>
                <a:lnTo>
                  <a:pt x="122888" y="1387"/>
                </a:lnTo>
                <a:lnTo>
                  <a:pt x="123353" y="1089"/>
                </a:lnTo>
                <a:close/>
                <a:moveTo>
                  <a:pt x="18053" y="1145"/>
                </a:moveTo>
                <a:lnTo>
                  <a:pt x="18295" y="1610"/>
                </a:lnTo>
                <a:lnTo>
                  <a:pt x="17830" y="1833"/>
                </a:lnTo>
                <a:lnTo>
                  <a:pt x="17607" y="1387"/>
                </a:lnTo>
                <a:lnTo>
                  <a:pt x="18053" y="1145"/>
                </a:lnTo>
                <a:close/>
                <a:moveTo>
                  <a:pt x="62663" y="1163"/>
                </a:moveTo>
                <a:lnTo>
                  <a:pt x="62905" y="1629"/>
                </a:lnTo>
                <a:lnTo>
                  <a:pt x="62440" y="1852"/>
                </a:lnTo>
                <a:lnTo>
                  <a:pt x="62217" y="1387"/>
                </a:lnTo>
                <a:lnTo>
                  <a:pt x="62663" y="1163"/>
                </a:lnTo>
                <a:close/>
                <a:moveTo>
                  <a:pt x="78780" y="1108"/>
                </a:moveTo>
                <a:lnTo>
                  <a:pt x="79004" y="1610"/>
                </a:lnTo>
                <a:lnTo>
                  <a:pt x="78557" y="1852"/>
                </a:lnTo>
                <a:lnTo>
                  <a:pt x="78334" y="1350"/>
                </a:lnTo>
                <a:lnTo>
                  <a:pt x="78780" y="1108"/>
                </a:lnTo>
                <a:close/>
                <a:moveTo>
                  <a:pt x="1974" y="1163"/>
                </a:moveTo>
                <a:lnTo>
                  <a:pt x="2216" y="1629"/>
                </a:lnTo>
                <a:lnTo>
                  <a:pt x="1732" y="1871"/>
                </a:lnTo>
                <a:lnTo>
                  <a:pt x="1415" y="1387"/>
                </a:lnTo>
                <a:lnTo>
                  <a:pt x="1974" y="1163"/>
                </a:lnTo>
                <a:close/>
                <a:moveTo>
                  <a:pt x="46528" y="1182"/>
                </a:moveTo>
                <a:lnTo>
                  <a:pt x="46770" y="1629"/>
                </a:lnTo>
                <a:lnTo>
                  <a:pt x="46323" y="1871"/>
                </a:lnTo>
                <a:cubicBezTo>
                  <a:pt x="46249" y="1722"/>
                  <a:pt x="46156" y="1573"/>
                  <a:pt x="46081" y="1424"/>
                </a:cubicBezTo>
                <a:lnTo>
                  <a:pt x="46528" y="1182"/>
                </a:lnTo>
                <a:close/>
                <a:moveTo>
                  <a:pt x="91119" y="1182"/>
                </a:moveTo>
                <a:lnTo>
                  <a:pt x="91380" y="1629"/>
                </a:lnTo>
                <a:lnTo>
                  <a:pt x="90915" y="1871"/>
                </a:lnTo>
                <a:cubicBezTo>
                  <a:pt x="90840" y="1722"/>
                  <a:pt x="90747" y="1573"/>
                  <a:pt x="90673" y="1424"/>
                </a:cubicBezTo>
                <a:lnTo>
                  <a:pt x="91119" y="1182"/>
                </a:lnTo>
                <a:close/>
                <a:moveTo>
                  <a:pt x="135729" y="1182"/>
                </a:moveTo>
                <a:lnTo>
                  <a:pt x="135953" y="1647"/>
                </a:lnTo>
                <a:lnTo>
                  <a:pt x="135506" y="1871"/>
                </a:lnTo>
                <a:lnTo>
                  <a:pt x="135264" y="1424"/>
                </a:lnTo>
                <a:lnTo>
                  <a:pt x="135729" y="1182"/>
                </a:lnTo>
                <a:close/>
                <a:moveTo>
                  <a:pt x="107255" y="1163"/>
                </a:moveTo>
                <a:lnTo>
                  <a:pt x="107478" y="1647"/>
                </a:lnTo>
                <a:lnTo>
                  <a:pt x="107032" y="1889"/>
                </a:lnTo>
                <a:cubicBezTo>
                  <a:pt x="106976" y="1740"/>
                  <a:pt x="106883" y="1554"/>
                  <a:pt x="106808" y="1387"/>
                </a:cubicBezTo>
                <a:lnTo>
                  <a:pt x="107255" y="1163"/>
                </a:lnTo>
                <a:close/>
                <a:moveTo>
                  <a:pt x="14350" y="1238"/>
                </a:moveTo>
                <a:lnTo>
                  <a:pt x="14573" y="1685"/>
                </a:lnTo>
                <a:lnTo>
                  <a:pt x="14108" y="1908"/>
                </a:lnTo>
                <a:lnTo>
                  <a:pt x="13885" y="1461"/>
                </a:lnTo>
                <a:lnTo>
                  <a:pt x="14350" y="1238"/>
                </a:lnTo>
                <a:close/>
                <a:moveTo>
                  <a:pt x="30448" y="1201"/>
                </a:moveTo>
                <a:lnTo>
                  <a:pt x="30690" y="1685"/>
                </a:lnTo>
                <a:lnTo>
                  <a:pt x="30206" y="1908"/>
                </a:lnTo>
                <a:lnTo>
                  <a:pt x="29964" y="1424"/>
                </a:lnTo>
                <a:lnTo>
                  <a:pt x="30448" y="1201"/>
                </a:lnTo>
                <a:close/>
                <a:moveTo>
                  <a:pt x="75002" y="1219"/>
                </a:moveTo>
                <a:lnTo>
                  <a:pt x="75244" y="1685"/>
                </a:lnTo>
                <a:lnTo>
                  <a:pt x="74779" y="1908"/>
                </a:lnTo>
                <a:lnTo>
                  <a:pt x="74537" y="1461"/>
                </a:lnTo>
                <a:lnTo>
                  <a:pt x="75002" y="1219"/>
                </a:lnTo>
                <a:close/>
                <a:moveTo>
                  <a:pt x="119594" y="1219"/>
                </a:moveTo>
                <a:lnTo>
                  <a:pt x="119836" y="1666"/>
                </a:lnTo>
                <a:lnTo>
                  <a:pt x="119389" y="1908"/>
                </a:lnTo>
                <a:lnTo>
                  <a:pt x="119147" y="1461"/>
                </a:lnTo>
                <a:lnTo>
                  <a:pt x="119594" y="1219"/>
                </a:lnTo>
                <a:close/>
                <a:moveTo>
                  <a:pt x="58923" y="1238"/>
                </a:moveTo>
                <a:cubicBezTo>
                  <a:pt x="58997" y="1387"/>
                  <a:pt x="59090" y="1573"/>
                  <a:pt x="59165" y="1722"/>
                </a:cubicBezTo>
                <a:lnTo>
                  <a:pt x="58681" y="1945"/>
                </a:lnTo>
                <a:lnTo>
                  <a:pt x="58457" y="1461"/>
                </a:lnTo>
                <a:lnTo>
                  <a:pt x="58923" y="1238"/>
                </a:lnTo>
                <a:close/>
                <a:moveTo>
                  <a:pt x="87397" y="1275"/>
                </a:moveTo>
                <a:lnTo>
                  <a:pt x="87639" y="1722"/>
                </a:lnTo>
                <a:lnTo>
                  <a:pt x="87155" y="1945"/>
                </a:lnTo>
                <a:lnTo>
                  <a:pt x="86913" y="1498"/>
                </a:lnTo>
                <a:lnTo>
                  <a:pt x="87397" y="1275"/>
                </a:lnTo>
                <a:close/>
                <a:moveTo>
                  <a:pt x="42806" y="1257"/>
                </a:moveTo>
                <a:lnTo>
                  <a:pt x="43048" y="1722"/>
                </a:lnTo>
                <a:lnTo>
                  <a:pt x="42601" y="1964"/>
                </a:lnTo>
                <a:lnTo>
                  <a:pt x="42340" y="1498"/>
                </a:lnTo>
                <a:lnTo>
                  <a:pt x="42806" y="1257"/>
                </a:lnTo>
                <a:close/>
                <a:moveTo>
                  <a:pt x="103477" y="1238"/>
                </a:moveTo>
                <a:lnTo>
                  <a:pt x="103719" y="1722"/>
                </a:lnTo>
                <a:lnTo>
                  <a:pt x="103272" y="1964"/>
                </a:lnTo>
                <a:cubicBezTo>
                  <a:pt x="103179" y="1796"/>
                  <a:pt x="103067" y="1610"/>
                  <a:pt x="102974" y="1461"/>
                </a:cubicBezTo>
                <a:lnTo>
                  <a:pt x="103477" y="1238"/>
                </a:lnTo>
                <a:close/>
                <a:moveTo>
                  <a:pt x="115872" y="1312"/>
                </a:moveTo>
                <a:lnTo>
                  <a:pt x="116114" y="1759"/>
                </a:lnTo>
                <a:lnTo>
                  <a:pt x="115611" y="1982"/>
                </a:lnTo>
                <a:lnTo>
                  <a:pt x="115388" y="1554"/>
                </a:lnTo>
                <a:lnTo>
                  <a:pt x="115872" y="1312"/>
                </a:lnTo>
                <a:close/>
                <a:moveTo>
                  <a:pt x="71280" y="1312"/>
                </a:moveTo>
                <a:lnTo>
                  <a:pt x="71522" y="1778"/>
                </a:lnTo>
                <a:lnTo>
                  <a:pt x="71057" y="2001"/>
                </a:lnTo>
                <a:lnTo>
                  <a:pt x="70834" y="1536"/>
                </a:lnTo>
                <a:lnTo>
                  <a:pt x="71280" y="1312"/>
                </a:lnTo>
                <a:close/>
                <a:moveTo>
                  <a:pt x="131951" y="1275"/>
                </a:moveTo>
                <a:cubicBezTo>
                  <a:pt x="132026" y="1424"/>
                  <a:pt x="132100" y="1610"/>
                  <a:pt x="132175" y="1759"/>
                </a:cubicBezTo>
                <a:lnTo>
                  <a:pt x="131747" y="2001"/>
                </a:lnTo>
                <a:cubicBezTo>
                  <a:pt x="131672" y="1852"/>
                  <a:pt x="131579" y="1666"/>
                  <a:pt x="131505" y="1498"/>
                </a:cubicBezTo>
                <a:lnTo>
                  <a:pt x="131951" y="1275"/>
                </a:lnTo>
                <a:close/>
                <a:moveTo>
                  <a:pt x="26689" y="1312"/>
                </a:moveTo>
                <a:lnTo>
                  <a:pt x="26912" y="1759"/>
                </a:lnTo>
                <a:lnTo>
                  <a:pt x="26447" y="2020"/>
                </a:lnTo>
                <a:lnTo>
                  <a:pt x="26224" y="1554"/>
                </a:lnTo>
                <a:lnTo>
                  <a:pt x="26689" y="1312"/>
                </a:lnTo>
                <a:close/>
                <a:moveTo>
                  <a:pt x="10609" y="1312"/>
                </a:moveTo>
                <a:lnTo>
                  <a:pt x="10832" y="1796"/>
                </a:lnTo>
                <a:lnTo>
                  <a:pt x="10349" y="2038"/>
                </a:lnTo>
                <a:lnTo>
                  <a:pt x="10125" y="1554"/>
                </a:lnTo>
                <a:lnTo>
                  <a:pt x="10609" y="1312"/>
                </a:lnTo>
                <a:close/>
                <a:moveTo>
                  <a:pt x="39084" y="1368"/>
                </a:moveTo>
                <a:lnTo>
                  <a:pt x="39307" y="1796"/>
                </a:lnTo>
                <a:lnTo>
                  <a:pt x="38823" y="2038"/>
                </a:lnTo>
                <a:lnTo>
                  <a:pt x="38581" y="1592"/>
                </a:lnTo>
                <a:lnTo>
                  <a:pt x="39084" y="1368"/>
                </a:lnTo>
                <a:close/>
                <a:moveTo>
                  <a:pt x="55163" y="1312"/>
                </a:moveTo>
                <a:lnTo>
                  <a:pt x="55387" y="1815"/>
                </a:lnTo>
                <a:lnTo>
                  <a:pt x="54959" y="2038"/>
                </a:lnTo>
                <a:lnTo>
                  <a:pt x="54642" y="1554"/>
                </a:lnTo>
                <a:lnTo>
                  <a:pt x="55163" y="1312"/>
                </a:lnTo>
                <a:close/>
                <a:moveTo>
                  <a:pt x="99755" y="1350"/>
                </a:moveTo>
                <a:lnTo>
                  <a:pt x="99997" y="1796"/>
                </a:lnTo>
                <a:lnTo>
                  <a:pt x="99531" y="2057"/>
                </a:lnTo>
                <a:cubicBezTo>
                  <a:pt x="99457" y="1889"/>
                  <a:pt x="99383" y="1740"/>
                  <a:pt x="99289" y="1592"/>
                </a:cubicBezTo>
                <a:lnTo>
                  <a:pt x="99755" y="1350"/>
                </a:lnTo>
                <a:close/>
                <a:moveTo>
                  <a:pt x="67558" y="1387"/>
                </a:moveTo>
                <a:lnTo>
                  <a:pt x="67800" y="1852"/>
                </a:lnTo>
                <a:lnTo>
                  <a:pt x="67298" y="2075"/>
                </a:lnTo>
                <a:lnTo>
                  <a:pt x="67074" y="1629"/>
                </a:lnTo>
                <a:lnTo>
                  <a:pt x="67558" y="1387"/>
                </a:lnTo>
                <a:close/>
                <a:moveTo>
                  <a:pt x="22967" y="1387"/>
                </a:moveTo>
                <a:lnTo>
                  <a:pt x="23190" y="1852"/>
                </a:lnTo>
                <a:lnTo>
                  <a:pt x="22743" y="2094"/>
                </a:lnTo>
                <a:lnTo>
                  <a:pt x="22501" y="1629"/>
                </a:lnTo>
                <a:lnTo>
                  <a:pt x="22967" y="1387"/>
                </a:lnTo>
                <a:close/>
                <a:moveTo>
                  <a:pt x="83638" y="1368"/>
                </a:moveTo>
                <a:lnTo>
                  <a:pt x="83861" y="1852"/>
                </a:lnTo>
                <a:lnTo>
                  <a:pt x="83433" y="2094"/>
                </a:lnTo>
                <a:lnTo>
                  <a:pt x="83191" y="1592"/>
                </a:lnTo>
                <a:lnTo>
                  <a:pt x="83638" y="1368"/>
                </a:lnTo>
                <a:close/>
                <a:moveTo>
                  <a:pt x="112112" y="1368"/>
                </a:moveTo>
                <a:lnTo>
                  <a:pt x="112336" y="1871"/>
                </a:lnTo>
                <a:lnTo>
                  <a:pt x="111908" y="2094"/>
                </a:lnTo>
                <a:lnTo>
                  <a:pt x="111666" y="1610"/>
                </a:lnTo>
                <a:lnTo>
                  <a:pt x="112112" y="1368"/>
                </a:lnTo>
                <a:close/>
                <a:moveTo>
                  <a:pt x="128248" y="1387"/>
                </a:moveTo>
                <a:cubicBezTo>
                  <a:pt x="128322" y="1536"/>
                  <a:pt x="128397" y="1703"/>
                  <a:pt x="128471" y="1852"/>
                </a:cubicBezTo>
                <a:lnTo>
                  <a:pt x="128006" y="2094"/>
                </a:lnTo>
                <a:lnTo>
                  <a:pt x="127783" y="1647"/>
                </a:lnTo>
                <a:lnTo>
                  <a:pt x="128248" y="1387"/>
                </a:lnTo>
                <a:close/>
                <a:moveTo>
                  <a:pt x="6850" y="1405"/>
                </a:moveTo>
                <a:lnTo>
                  <a:pt x="7073" y="1889"/>
                </a:lnTo>
                <a:lnTo>
                  <a:pt x="6626" y="2113"/>
                </a:lnTo>
                <a:lnTo>
                  <a:pt x="6329" y="1629"/>
                </a:lnTo>
                <a:lnTo>
                  <a:pt x="6850" y="1405"/>
                </a:lnTo>
                <a:close/>
                <a:moveTo>
                  <a:pt x="96033" y="1443"/>
                </a:moveTo>
                <a:cubicBezTo>
                  <a:pt x="96107" y="1573"/>
                  <a:pt x="96200" y="1740"/>
                  <a:pt x="96275" y="1871"/>
                </a:cubicBezTo>
                <a:lnTo>
                  <a:pt x="95772" y="2113"/>
                </a:lnTo>
                <a:lnTo>
                  <a:pt x="95530" y="1666"/>
                </a:lnTo>
                <a:lnTo>
                  <a:pt x="96033" y="1443"/>
                </a:lnTo>
                <a:close/>
                <a:moveTo>
                  <a:pt x="51423" y="1443"/>
                </a:moveTo>
                <a:lnTo>
                  <a:pt x="51683" y="1889"/>
                </a:lnTo>
                <a:lnTo>
                  <a:pt x="51218" y="2131"/>
                </a:lnTo>
                <a:lnTo>
                  <a:pt x="50976" y="1685"/>
                </a:lnTo>
                <a:lnTo>
                  <a:pt x="51423" y="1443"/>
                </a:lnTo>
                <a:close/>
                <a:moveTo>
                  <a:pt x="19189" y="1480"/>
                </a:moveTo>
                <a:lnTo>
                  <a:pt x="19431" y="1927"/>
                </a:lnTo>
                <a:lnTo>
                  <a:pt x="18984" y="2150"/>
                </a:lnTo>
                <a:lnTo>
                  <a:pt x="18742" y="1703"/>
                </a:lnTo>
                <a:lnTo>
                  <a:pt x="19189" y="1480"/>
                </a:lnTo>
                <a:close/>
                <a:moveTo>
                  <a:pt x="35324" y="1424"/>
                </a:moveTo>
                <a:lnTo>
                  <a:pt x="35548" y="1927"/>
                </a:lnTo>
                <a:lnTo>
                  <a:pt x="35101" y="2150"/>
                </a:lnTo>
                <a:lnTo>
                  <a:pt x="34878" y="1666"/>
                </a:lnTo>
                <a:lnTo>
                  <a:pt x="35324" y="1424"/>
                </a:lnTo>
                <a:close/>
                <a:moveTo>
                  <a:pt x="79916" y="1480"/>
                </a:moveTo>
                <a:lnTo>
                  <a:pt x="80139" y="1927"/>
                </a:lnTo>
                <a:lnTo>
                  <a:pt x="79692" y="2168"/>
                </a:lnTo>
                <a:lnTo>
                  <a:pt x="79450" y="1722"/>
                </a:lnTo>
                <a:lnTo>
                  <a:pt x="79916" y="1480"/>
                </a:lnTo>
                <a:close/>
                <a:moveTo>
                  <a:pt x="124507" y="1480"/>
                </a:moveTo>
                <a:lnTo>
                  <a:pt x="124730" y="1927"/>
                </a:lnTo>
                <a:lnTo>
                  <a:pt x="124247" y="2168"/>
                </a:lnTo>
                <a:lnTo>
                  <a:pt x="124005" y="1722"/>
                </a:lnTo>
                <a:lnTo>
                  <a:pt x="124507" y="1480"/>
                </a:lnTo>
                <a:close/>
                <a:moveTo>
                  <a:pt x="47682" y="1517"/>
                </a:moveTo>
                <a:lnTo>
                  <a:pt x="47905" y="1964"/>
                </a:lnTo>
                <a:lnTo>
                  <a:pt x="47440" y="2206"/>
                </a:lnTo>
                <a:lnTo>
                  <a:pt x="47217" y="1740"/>
                </a:lnTo>
                <a:lnTo>
                  <a:pt x="47682" y="1517"/>
                </a:lnTo>
                <a:close/>
                <a:moveTo>
                  <a:pt x="63780" y="1480"/>
                </a:moveTo>
                <a:cubicBezTo>
                  <a:pt x="63855" y="1647"/>
                  <a:pt x="63948" y="1815"/>
                  <a:pt x="64022" y="1982"/>
                </a:cubicBezTo>
                <a:lnTo>
                  <a:pt x="63575" y="2206"/>
                </a:lnTo>
                <a:cubicBezTo>
                  <a:pt x="63501" y="2057"/>
                  <a:pt x="63408" y="1871"/>
                  <a:pt x="63352" y="1722"/>
                </a:cubicBezTo>
                <a:lnTo>
                  <a:pt x="63780" y="1480"/>
                </a:lnTo>
                <a:close/>
                <a:moveTo>
                  <a:pt x="108390" y="1517"/>
                </a:moveTo>
                <a:cubicBezTo>
                  <a:pt x="108465" y="1666"/>
                  <a:pt x="108539" y="1815"/>
                  <a:pt x="108632" y="1982"/>
                </a:cubicBezTo>
                <a:lnTo>
                  <a:pt x="108167" y="2206"/>
                </a:lnTo>
                <a:lnTo>
                  <a:pt x="107925" y="1759"/>
                </a:lnTo>
                <a:lnTo>
                  <a:pt x="108390" y="1517"/>
                </a:lnTo>
                <a:close/>
                <a:moveTo>
                  <a:pt x="92255" y="1517"/>
                </a:moveTo>
                <a:lnTo>
                  <a:pt x="92552" y="2020"/>
                </a:lnTo>
                <a:lnTo>
                  <a:pt x="92050" y="2243"/>
                </a:lnTo>
                <a:lnTo>
                  <a:pt x="91808" y="1759"/>
                </a:lnTo>
                <a:lnTo>
                  <a:pt x="92255" y="1517"/>
                </a:lnTo>
                <a:close/>
                <a:moveTo>
                  <a:pt x="120748" y="1554"/>
                </a:moveTo>
                <a:lnTo>
                  <a:pt x="120971" y="2001"/>
                </a:lnTo>
                <a:lnTo>
                  <a:pt x="120524" y="2243"/>
                </a:lnTo>
                <a:lnTo>
                  <a:pt x="120282" y="1778"/>
                </a:lnTo>
                <a:lnTo>
                  <a:pt x="120748" y="1554"/>
                </a:lnTo>
                <a:close/>
                <a:moveTo>
                  <a:pt x="136865" y="1517"/>
                </a:moveTo>
                <a:lnTo>
                  <a:pt x="137088" y="2020"/>
                </a:lnTo>
                <a:lnTo>
                  <a:pt x="136660" y="2243"/>
                </a:lnTo>
                <a:lnTo>
                  <a:pt x="136418" y="1759"/>
                </a:lnTo>
                <a:lnTo>
                  <a:pt x="136865" y="1517"/>
                </a:lnTo>
                <a:close/>
                <a:moveTo>
                  <a:pt x="3128" y="1517"/>
                </a:moveTo>
                <a:lnTo>
                  <a:pt x="3351" y="1964"/>
                </a:lnTo>
                <a:lnTo>
                  <a:pt x="2848" y="2262"/>
                </a:lnTo>
                <a:lnTo>
                  <a:pt x="2625" y="1759"/>
                </a:lnTo>
                <a:lnTo>
                  <a:pt x="3128" y="1517"/>
                </a:lnTo>
                <a:close/>
                <a:moveTo>
                  <a:pt x="76156" y="1573"/>
                </a:moveTo>
                <a:lnTo>
                  <a:pt x="76380" y="2038"/>
                </a:lnTo>
                <a:lnTo>
                  <a:pt x="75914" y="2262"/>
                </a:lnTo>
                <a:lnTo>
                  <a:pt x="75691" y="1796"/>
                </a:lnTo>
                <a:lnTo>
                  <a:pt x="76156" y="1573"/>
                </a:lnTo>
                <a:close/>
                <a:moveTo>
                  <a:pt x="15448" y="1573"/>
                </a:moveTo>
                <a:lnTo>
                  <a:pt x="15690" y="2057"/>
                </a:lnTo>
                <a:lnTo>
                  <a:pt x="15243" y="2280"/>
                </a:lnTo>
                <a:lnTo>
                  <a:pt x="15001" y="1796"/>
                </a:lnTo>
                <a:lnTo>
                  <a:pt x="15448" y="1573"/>
                </a:lnTo>
                <a:close/>
                <a:moveTo>
                  <a:pt x="60058" y="1610"/>
                </a:moveTo>
                <a:lnTo>
                  <a:pt x="60300" y="2038"/>
                </a:lnTo>
                <a:lnTo>
                  <a:pt x="59797" y="2280"/>
                </a:lnTo>
                <a:lnTo>
                  <a:pt x="59574" y="1833"/>
                </a:lnTo>
                <a:lnTo>
                  <a:pt x="60058" y="1610"/>
                </a:lnTo>
                <a:close/>
                <a:moveTo>
                  <a:pt x="104612" y="1592"/>
                </a:moveTo>
                <a:cubicBezTo>
                  <a:pt x="104687" y="1740"/>
                  <a:pt x="104780" y="1908"/>
                  <a:pt x="104854" y="2057"/>
                </a:cubicBezTo>
                <a:lnTo>
                  <a:pt x="104407" y="2299"/>
                </a:lnTo>
                <a:cubicBezTo>
                  <a:pt x="104333" y="2150"/>
                  <a:pt x="104240" y="2001"/>
                  <a:pt x="104147" y="1833"/>
                </a:cubicBezTo>
                <a:cubicBezTo>
                  <a:pt x="104296" y="1759"/>
                  <a:pt x="104463" y="1666"/>
                  <a:pt x="104612" y="1592"/>
                </a:cubicBezTo>
                <a:close/>
                <a:moveTo>
                  <a:pt x="27824" y="1629"/>
                </a:moveTo>
                <a:lnTo>
                  <a:pt x="28066" y="2094"/>
                </a:lnTo>
                <a:lnTo>
                  <a:pt x="27601" y="2317"/>
                </a:lnTo>
                <a:lnTo>
                  <a:pt x="27359" y="1871"/>
                </a:lnTo>
                <a:lnTo>
                  <a:pt x="27824" y="1629"/>
                </a:lnTo>
                <a:close/>
                <a:moveTo>
                  <a:pt x="31583" y="1554"/>
                </a:moveTo>
                <a:lnTo>
                  <a:pt x="31825" y="2001"/>
                </a:lnTo>
                <a:lnTo>
                  <a:pt x="31342" y="2317"/>
                </a:lnTo>
                <a:lnTo>
                  <a:pt x="31100" y="1796"/>
                </a:lnTo>
                <a:lnTo>
                  <a:pt x="31583" y="1554"/>
                </a:lnTo>
                <a:close/>
                <a:moveTo>
                  <a:pt x="43922" y="1629"/>
                </a:moveTo>
                <a:lnTo>
                  <a:pt x="44239" y="2113"/>
                </a:lnTo>
                <a:lnTo>
                  <a:pt x="43718" y="2336"/>
                </a:lnTo>
                <a:cubicBezTo>
                  <a:pt x="43662" y="2187"/>
                  <a:pt x="43569" y="2020"/>
                  <a:pt x="43494" y="1852"/>
                </a:cubicBezTo>
                <a:lnTo>
                  <a:pt x="43922" y="1629"/>
                </a:lnTo>
                <a:close/>
                <a:moveTo>
                  <a:pt x="72416" y="1647"/>
                </a:moveTo>
                <a:lnTo>
                  <a:pt x="72657" y="2113"/>
                </a:lnTo>
                <a:lnTo>
                  <a:pt x="72192" y="2336"/>
                </a:lnTo>
                <a:lnTo>
                  <a:pt x="71969" y="1871"/>
                </a:lnTo>
                <a:lnTo>
                  <a:pt x="72416" y="1647"/>
                </a:lnTo>
                <a:close/>
                <a:moveTo>
                  <a:pt x="88532" y="1610"/>
                </a:moveTo>
                <a:cubicBezTo>
                  <a:pt x="88607" y="1759"/>
                  <a:pt x="88700" y="1945"/>
                  <a:pt x="88774" y="2094"/>
                </a:cubicBezTo>
                <a:lnTo>
                  <a:pt x="88291" y="2336"/>
                </a:lnTo>
                <a:cubicBezTo>
                  <a:pt x="88216" y="2187"/>
                  <a:pt x="88123" y="2001"/>
                  <a:pt x="88049" y="1852"/>
                </a:cubicBezTo>
                <a:lnTo>
                  <a:pt x="88532" y="1610"/>
                </a:lnTo>
                <a:close/>
                <a:moveTo>
                  <a:pt x="133105" y="1647"/>
                </a:moveTo>
                <a:cubicBezTo>
                  <a:pt x="133180" y="1778"/>
                  <a:pt x="133254" y="1945"/>
                  <a:pt x="133347" y="2094"/>
                </a:cubicBezTo>
                <a:lnTo>
                  <a:pt x="132882" y="2336"/>
                </a:lnTo>
                <a:lnTo>
                  <a:pt x="132640" y="1871"/>
                </a:lnTo>
                <a:cubicBezTo>
                  <a:pt x="132789" y="1815"/>
                  <a:pt x="132956" y="1722"/>
                  <a:pt x="133105" y="1647"/>
                </a:cubicBezTo>
                <a:close/>
                <a:moveTo>
                  <a:pt x="11744" y="1703"/>
                </a:moveTo>
                <a:lnTo>
                  <a:pt x="11968" y="2150"/>
                </a:lnTo>
                <a:lnTo>
                  <a:pt x="11484" y="2373"/>
                </a:lnTo>
                <a:lnTo>
                  <a:pt x="11242" y="1927"/>
                </a:lnTo>
                <a:lnTo>
                  <a:pt x="11744" y="1703"/>
                </a:lnTo>
                <a:close/>
                <a:moveTo>
                  <a:pt x="56299" y="1685"/>
                </a:moveTo>
                <a:cubicBezTo>
                  <a:pt x="56354" y="1833"/>
                  <a:pt x="56447" y="2001"/>
                  <a:pt x="56522" y="2150"/>
                </a:cubicBezTo>
                <a:lnTo>
                  <a:pt x="56075" y="2373"/>
                </a:lnTo>
                <a:lnTo>
                  <a:pt x="55833" y="1927"/>
                </a:lnTo>
                <a:lnTo>
                  <a:pt x="56299" y="1685"/>
                </a:lnTo>
                <a:close/>
                <a:moveTo>
                  <a:pt x="100890" y="1685"/>
                </a:moveTo>
                <a:lnTo>
                  <a:pt x="101132" y="2131"/>
                </a:lnTo>
                <a:lnTo>
                  <a:pt x="100685" y="2373"/>
                </a:lnTo>
                <a:lnTo>
                  <a:pt x="100425" y="1927"/>
                </a:lnTo>
                <a:lnTo>
                  <a:pt x="100890" y="1685"/>
                </a:lnTo>
                <a:close/>
                <a:moveTo>
                  <a:pt x="117007" y="1647"/>
                </a:moveTo>
                <a:cubicBezTo>
                  <a:pt x="117081" y="1796"/>
                  <a:pt x="117156" y="1982"/>
                  <a:pt x="117249" y="2131"/>
                </a:cubicBezTo>
                <a:lnTo>
                  <a:pt x="116765" y="2373"/>
                </a:lnTo>
                <a:cubicBezTo>
                  <a:pt x="116691" y="2224"/>
                  <a:pt x="116598" y="2057"/>
                  <a:pt x="116523" y="1889"/>
                </a:cubicBezTo>
                <a:lnTo>
                  <a:pt x="117007" y="1647"/>
                </a:lnTo>
                <a:close/>
                <a:moveTo>
                  <a:pt x="40219" y="1685"/>
                </a:moveTo>
                <a:lnTo>
                  <a:pt x="40442" y="2187"/>
                </a:lnTo>
                <a:lnTo>
                  <a:pt x="39958" y="2410"/>
                </a:lnTo>
                <a:lnTo>
                  <a:pt x="39735" y="1927"/>
                </a:lnTo>
                <a:lnTo>
                  <a:pt x="40219" y="1685"/>
                </a:lnTo>
                <a:close/>
                <a:moveTo>
                  <a:pt x="84754" y="1722"/>
                </a:moveTo>
                <a:cubicBezTo>
                  <a:pt x="84829" y="1871"/>
                  <a:pt x="84922" y="2038"/>
                  <a:pt x="84996" y="2187"/>
                </a:cubicBezTo>
                <a:lnTo>
                  <a:pt x="84550" y="2410"/>
                </a:lnTo>
                <a:cubicBezTo>
                  <a:pt x="84475" y="2280"/>
                  <a:pt x="84401" y="2113"/>
                  <a:pt x="84289" y="1945"/>
                </a:cubicBezTo>
                <a:lnTo>
                  <a:pt x="84754" y="1722"/>
                </a:lnTo>
                <a:close/>
                <a:moveTo>
                  <a:pt x="129365" y="1722"/>
                </a:moveTo>
                <a:lnTo>
                  <a:pt x="129606" y="2187"/>
                </a:lnTo>
                <a:lnTo>
                  <a:pt x="129141" y="2410"/>
                </a:lnTo>
                <a:lnTo>
                  <a:pt x="128899" y="1964"/>
                </a:lnTo>
                <a:lnTo>
                  <a:pt x="129365" y="1722"/>
                </a:lnTo>
                <a:close/>
                <a:moveTo>
                  <a:pt x="24083" y="1722"/>
                </a:moveTo>
                <a:lnTo>
                  <a:pt x="24325" y="2168"/>
                </a:lnTo>
                <a:lnTo>
                  <a:pt x="23860" y="2429"/>
                </a:lnTo>
                <a:lnTo>
                  <a:pt x="23637" y="1964"/>
                </a:lnTo>
                <a:lnTo>
                  <a:pt x="24083" y="1722"/>
                </a:lnTo>
                <a:close/>
                <a:moveTo>
                  <a:pt x="68675" y="1740"/>
                </a:moveTo>
                <a:cubicBezTo>
                  <a:pt x="68749" y="1889"/>
                  <a:pt x="68842" y="2057"/>
                  <a:pt x="68917" y="2224"/>
                </a:cubicBezTo>
                <a:lnTo>
                  <a:pt x="68433" y="2448"/>
                </a:lnTo>
                <a:lnTo>
                  <a:pt x="68191" y="1964"/>
                </a:lnTo>
                <a:lnTo>
                  <a:pt x="68675" y="1740"/>
                </a:lnTo>
                <a:close/>
                <a:moveTo>
                  <a:pt x="7966" y="1778"/>
                </a:moveTo>
                <a:lnTo>
                  <a:pt x="8208" y="2224"/>
                </a:lnTo>
                <a:lnTo>
                  <a:pt x="7743" y="2466"/>
                </a:lnTo>
                <a:lnTo>
                  <a:pt x="7501" y="2001"/>
                </a:lnTo>
                <a:lnTo>
                  <a:pt x="7966" y="1778"/>
                </a:lnTo>
                <a:close/>
                <a:moveTo>
                  <a:pt x="52576" y="1778"/>
                </a:moveTo>
                <a:lnTo>
                  <a:pt x="52800" y="2224"/>
                </a:lnTo>
                <a:lnTo>
                  <a:pt x="52334" y="2466"/>
                </a:lnTo>
                <a:lnTo>
                  <a:pt x="52111" y="2001"/>
                </a:lnTo>
                <a:lnTo>
                  <a:pt x="52576" y="1778"/>
                </a:lnTo>
                <a:close/>
                <a:moveTo>
                  <a:pt x="113229" y="1778"/>
                </a:moveTo>
                <a:lnTo>
                  <a:pt x="113471" y="2243"/>
                </a:lnTo>
                <a:lnTo>
                  <a:pt x="113024" y="2466"/>
                </a:lnTo>
                <a:lnTo>
                  <a:pt x="112782" y="2020"/>
                </a:lnTo>
                <a:lnTo>
                  <a:pt x="113229" y="1778"/>
                </a:lnTo>
                <a:close/>
                <a:moveTo>
                  <a:pt x="97149" y="1778"/>
                </a:moveTo>
                <a:cubicBezTo>
                  <a:pt x="97261" y="1945"/>
                  <a:pt x="97373" y="2113"/>
                  <a:pt x="97466" y="2243"/>
                </a:cubicBezTo>
                <a:lnTo>
                  <a:pt x="96907" y="2485"/>
                </a:lnTo>
                <a:lnTo>
                  <a:pt x="96665" y="2020"/>
                </a:lnTo>
                <a:lnTo>
                  <a:pt x="97149" y="1778"/>
                </a:lnTo>
                <a:close/>
                <a:moveTo>
                  <a:pt x="125642" y="1815"/>
                </a:moveTo>
                <a:lnTo>
                  <a:pt x="125866" y="2262"/>
                </a:lnTo>
                <a:lnTo>
                  <a:pt x="125382" y="2485"/>
                </a:lnTo>
                <a:lnTo>
                  <a:pt x="125140" y="2057"/>
                </a:lnTo>
                <a:lnTo>
                  <a:pt x="125642" y="1815"/>
                </a:lnTo>
                <a:close/>
                <a:moveTo>
                  <a:pt x="36441" y="1815"/>
                </a:moveTo>
                <a:lnTo>
                  <a:pt x="36664" y="2262"/>
                </a:lnTo>
                <a:lnTo>
                  <a:pt x="36218" y="2503"/>
                </a:lnTo>
                <a:lnTo>
                  <a:pt x="35994" y="2057"/>
                </a:lnTo>
                <a:lnTo>
                  <a:pt x="36441" y="1815"/>
                </a:lnTo>
                <a:close/>
                <a:moveTo>
                  <a:pt x="81032" y="1815"/>
                </a:moveTo>
                <a:lnTo>
                  <a:pt x="81274" y="2280"/>
                </a:lnTo>
                <a:lnTo>
                  <a:pt x="80828" y="2503"/>
                </a:lnTo>
                <a:lnTo>
                  <a:pt x="80586" y="2057"/>
                </a:lnTo>
                <a:lnTo>
                  <a:pt x="81032" y="1815"/>
                </a:lnTo>
                <a:close/>
                <a:moveTo>
                  <a:pt x="20361" y="1759"/>
                </a:moveTo>
                <a:lnTo>
                  <a:pt x="20584" y="2317"/>
                </a:lnTo>
                <a:lnTo>
                  <a:pt x="20101" y="2522"/>
                </a:lnTo>
                <a:lnTo>
                  <a:pt x="19877" y="2057"/>
                </a:lnTo>
                <a:lnTo>
                  <a:pt x="20361" y="1759"/>
                </a:lnTo>
                <a:close/>
                <a:moveTo>
                  <a:pt x="4244" y="1852"/>
                </a:moveTo>
                <a:lnTo>
                  <a:pt x="4486" y="2299"/>
                </a:lnTo>
                <a:lnTo>
                  <a:pt x="4002" y="2559"/>
                </a:lnTo>
                <a:lnTo>
                  <a:pt x="3779" y="2094"/>
                </a:lnTo>
                <a:lnTo>
                  <a:pt x="4244" y="1852"/>
                </a:lnTo>
                <a:close/>
                <a:moveTo>
                  <a:pt x="64915" y="1852"/>
                </a:moveTo>
                <a:lnTo>
                  <a:pt x="65157" y="2317"/>
                </a:lnTo>
                <a:lnTo>
                  <a:pt x="64711" y="2559"/>
                </a:lnTo>
                <a:lnTo>
                  <a:pt x="64450" y="2094"/>
                </a:lnTo>
                <a:lnTo>
                  <a:pt x="64915" y="1852"/>
                </a:lnTo>
                <a:close/>
                <a:moveTo>
                  <a:pt x="109507" y="1852"/>
                </a:moveTo>
                <a:lnTo>
                  <a:pt x="109749" y="2299"/>
                </a:lnTo>
                <a:lnTo>
                  <a:pt x="109302" y="2559"/>
                </a:lnTo>
                <a:cubicBezTo>
                  <a:pt x="109228" y="2392"/>
                  <a:pt x="109135" y="2243"/>
                  <a:pt x="109060" y="2094"/>
                </a:cubicBezTo>
                <a:lnTo>
                  <a:pt x="109507" y="1852"/>
                </a:lnTo>
                <a:close/>
                <a:moveTo>
                  <a:pt x="48836" y="1796"/>
                </a:moveTo>
                <a:lnTo>
                  <a:pt x="49059" y="2336"/>
                </a:lnTo>
                <a:lnTo>
                  <a:pt x="48594" y="2578"/>
                </a:lnTo>
                <a:lnTo>
                  <a:pt x="48352" y="2113"/>
                </a:lnTo>
                <a:lnTo>
                  <a:pt x="48836" y="1796"/>
                </a:lnTo>
                <a:close/>
                <a:moveTo>
                  <a:pt x="77310" y="1833"/>
                </a:moveTo>
                <a:cubicBezTo>
                  <a:pt x="77385" y="1982"/>
                  <a:pt x="77459" y="2187"/>
                  <a:pt x="77533" y="2355"/>
                </a:cubicBezTo>
                <a:lnTo>
                  <a:pt x="77050" y="2578"/>
                </a:lnTo>
                <a:lnTo>
                  <a:pt x="76826" y="2150"/>
                </a:lnTo>
                <a:lnTo>
                  <a:pt x="77310" y="1833"/>
                </a:lnTo>
                <a:close/>
                <a:moveTo>
                  <a:pt x="93390" y="1852"/>
                </a:moveTo>
                <a:lnTo>
                  <a:pt x="93632" y="2336"/>
                </a:lnTo>
                <a:lnTo>
                  <a:pt x="93185" y="2578"/>
                </a:lnTo>
                <a:lnTo>
                  <a:pt x="92887" y="2094"/>
                </a:lnTo>
                <a:lnTo>
                  <a:pt x="93390" y="1852"/>
                </a:lnTo>
                <a:close/>
                <a:moveTo>
                  <a:pt x="32719" y="1889"/>
                </a:moveTo>
                <a:lnTo>
                  <a:pt x="32961" y="2355"/>
                </a:lnTo>
                <a:lnTo>
                  <a:pt x="32495" y="2597"/>
                </a:lnTo>
                <a:lnTo>
                  <a:pt x="32253" y="2131"/>
                </a:lnTo>
                <a:lnTo>
                  <a:pt x="32719" y="1889"/>
                </a:lnTo>
                <a:close/>
                <a:moveTo>
                  <a:pt x="137981" y="1889"/>
                </a:moveTo>
                <a:lnTo>
                  <a:pt x="138223" y="2355"/>
                </a:lnTo>
                <a:lnTo>
                  <a:pt x="137758" y="2597"/>
                </a:lnTo>
                <a:lnTo>
                  <a:pt x="137535" y="2131"/>
                </a:lnTo>
                <a:lnTo>
                  <a:pt x="137981" y="1889"/>
                </a:lnTo>
                <a:close/>
                <a:moveTo>
                  <a:pt x="16583" y="1927"/>
                </a:moveTo>
                <a:lnTo>
                  <a:pt x="16844" y="2392"/>
                </a:lnTo>
                <a:lnTo>
                  <a:pt x="16378" y="2634"/>
                </a:lnTo>
                <a:lnTo>
                  <a:pt x="16155" y="2187"/>
                </a:lnTo>
                <a:lnTo>
                  <a:pt x="16583" y="1927"/>
                </a:lnTo>
                <a:close/>
                <a:moveTo>
                  <a:pt x="105785" y="1871"/>
                </a:moveTo>
                <a:cubicBezTo>
                  <a:pt x="105859" y="2038"/>
                  <a:pt x="105952" y="2224"/>
                  <a:pt x="106027" y="2392"/>
                </a:cubicBezTo>
                <a:lnTo>
                  <a:pt x="105524" y="2634"/>
                </a:lnTo>
                <a:cubicBezTo>
                  <a:pt x="105450" y="2485"/>
                  <a:pt x="105375" y="2317"/>
                  <a:pt x="105301" y="2187"/>
                </a:cubicBezTo>
                <a:lnTo>
                  <a:pt x="105785" y="1871"/>
                </a:lnTo>
                <a:close/>
                <a:moveTo>
                  <a:pt x="121864" y="1889"/>
                </a:moveTo>
                <a:lnTo>
                  <a:pt x="122106" y="2392"/>
                </a:lnTo>
                <a:lnTo>
                  <a:pt x="121660" y="2634"/>
                </a:lnTo>
                <a:lnTo>
                  <a:pt x="121418" y="2131"/>
                </a:lnTo>
                <a:lnTo>
                  <a:pt x="121864" y="1889"/>
                </a:lnTo>
                <a:close/>
                <a:moveTo>
                  <a:pt x="28941" y="1982"/>
                </a:moveTo>
                <a:lnTo>
                  <a:pt x="29183" y="2429"/>
                </a:lnTo>
                <a:lnTo>
                  <a:pt x="28717" y="2671"/>
                </a:lnTo>
                <a:lnTo>
                  <a:pt x="28475" y="2206"/>
                </a:lnTo>
                <a:lnTo>
                  <a:pt x="28941" y="1982"/>
                </a:lnTo>
                <a:close/>
                <a:moveTo>
                  <a:pt x="45076" y="1945"/>
                </a:moveTo>
                <a:cubicBezTo>
                  <a:pt x="45132" y="2075"/>
                  <a:pt x="45225" y="2262"/>
                  <a:pt x="45300" y="2429"/>
                </a:cubicBezTo>
                <a:lnTo>
                  <a:pt x="44872" y="2671"/>
                </a:lnTo>
                <a:lnTo>
                  <a:pt x="44555" y="2168"/>
                </a:lnTo>
                <a:lnTo>
                  <a:pt x="45076" y="1945"/>
                </a:lnTo>
                <a:close/>
                <a:moveTo>
                  <a:pt x="134259" y="1927"/>
                </a:moveTo>
                <a:lnTo>
                  <a:pt x="134482" y="2429"/>
                </a:lnTo>
                <a:lnTo>
                  <a:pt x="133999" y="2671"/>
                </a:lnTo>
                <a:lnTo>
                  <a:pt x="133775" y="2224"/>
                </a:lnTo>
                <a:lnTo>
                  <a:pt x="134259" y="1927"/>
                </a:lnTo>
                <a:close/>
                <a:moveTo>
                  <a:pt x="61193" y="1945"/>
                </a:moveTo>
                <a:cubicBezTo>
                  <a:pt x="61268" y="2075"/>
                  <a:pt x="61342" y="2243"/>
                  <a:pt x="61417" y="2373"/>
                </a:cubicBezTo>
                <a:lnTo>
                  <a:pt x="60933" y="2690"/>
                </a:lnTo>
                <a:lnTo>
                  <a:pt x="60709" y="2168"/>
                </a:lnTo>
                <a:lnTo>
                  <a:pt x="61193" y="1945"/>
                </a:lnTo>
                <a:close/>
                <a:moveTo>
                  <a:pt x="12861" y="2038"/>
                </a:moveTo>
                <a:lnTo>
                  <a:pt x="13103" y="2466"/>
                </a:lnTo>
                <a:lnTo>
                  <a:pt x="12600" y="2708"/>
                </a:lnTo>
                <a:lnTo>
                  <a:pt x="12377" y="2262"/>
                </a:lnTo>
                <a:lnTo>
                  <a:pt x="12861" y="2038"/>
                </a:lnTo>
                <a:close/>
                <a:moveTo>
                  <a:pt x="57434" y="2001"/>
                </a:moveTo>
                <a:lnTo>
                  <a:pt x="57657" y="2466"/>
                </a:lnTo>
                <a:lnTo>
                  <a:pt x="57211" y="2708"/>
                </a:lnTo>
                <a:lnTo>
                  <a:pt x="56969" y="2243"/>
                </a:lnTo>
                <a:lnTo>
                  <a:pt x="57434" y="2001"/>
                </a:lnTo>
                <a:close/>
                <a:moveTo>
                  <a:pt x="73551" y="1982"/>
                </a:moveTo>
                <a:lnTo>
                  <a:pt x="73774" y="2485"/>
                </a:lnTo>
                <a:lnTo>
                  <a:pt x="73346" y="2708"/>
                </a:lnTo>
                <a:cubicBezTo>
                  <a:pt x="73253" y="2559"/>
                  <a:pt x="73179" y="2373"/>
                  <a:pt x="73104" y="2206"/>
                </a:cubicBezTo>
                <a:lnTo>
                  <a:pt x="73551" y="1982"/>
                </a:lnTo>
                <a:close/>
                <a:moveTo>
                  <a:pt x="89668" y="1982"/>
                </a:moveTo>
                <a:cubicBezTo>
                  <a:pt x="89742" y="2113"/>
                  <a:pt x="89817" y="2280"/>
                  <a:pt x="89891" y="2429"/>
                </a:cubicBezTo>
                <a:lnTo>
                  <a:pt x="89407" y="2727"/>
                </a:lnTo>
                <a:lnTo>
                  <a:pt x="89184" y="2206"/>
                </a:lnTo>
                <a:lnTo>
                  <a:pt x="89668" y="1982"/>
                </a:lnTo>
                <a:close/>
                <a:moveTo>
                  <a:pt x="41336" y="2057"/>
                </a:moveTo>
                <a:lnTo>
                  <a:pt x="41577" y="2503"/>
                </a:lnTo>
                <a:lnTo>
                  <a:pt x="41094" y="2745"/>
                </a:lnTo>
                <a:lnTo>
                  <a:pt x="40852" y="2299"/>
                </a:lnTo>
                <a:lnTo>
                  <a:pt x="41336" y="2057"/>
                </a:lnTo>
                <a:close/>
                <a:moveTo>
                  <a:pt x="102007" y="2020"/>
                </a:moveTo>
                <a:lnTo>
                  <a:pt x="102249" y="2503"/>
                </a:lnTo>
                <a:lnTo>
                  <a:pt x="101802" y="2745"/>
                </a:lnTo>
                <a:cubicBezTo>
                  <a:pt x="101728" y="2597"/>
                  <a:pt x="101653" y="2410"/>
                  <a:pt x="101560" y="2243"/>
                </a:cubicBezTo>
                <a:lnTo>
                  <a:pt x="102007" y="2020"/>
                </a:lnTo>
                <a:close/>
                <a:moveTo>
                  <a:pt x="85890" y="2057"/>
                </a:moveTo>
                <a:lnTo>
                  <a:pt x="86150" y="2522"/>
                </a:lnTo>
                <a:lnTo>
                  <a:pt x="85685" y="2764"/>
                </a:lnTo>
                <a:lnTo>
                  <a:pt x="85443" y="2299"/>
                </a:lnTo>
                <a:lnTo>
                  <a:pt x="85890" y="2057"/>
                </a:lnTo>
                <a:close/>
                <a:moveTo>
                  <a:pt x="118142" y="2020"/>
                </a:moveTo>
                <a:lnTo>
                  <a:pt x="118384" y="2466"/>
                </a:lnTo>
                <a:lnTo>
                  <a:pt x="117882" y="2764"/>
                </a:lnTo>
                <a:lnTo>
                  <a:pt x="117658" y="2262"/>
                </a:lnTo>
                <a:lnTo>
                  <a:pt x="118142" y="2020"/>
                </a:lnTo>
                <a:close/>
                <a:moveTo>
                  <a:pt x="130500" y="2057"/>
                </a:moveTo>
                <a:lnTo>
                  <a:pt x="130723" y="2522"/>
                </a:lnTo>
                <a:lnTo>
                  <a:pt x="130258" y="2764"/>
                </a:lnTo>
                <a:lnTo>
                  <a:pt x="130035" y="2299"/>
                </a:lnTo>
                <a:lnTo>
                  <a:pt x="130500" y="2057"/>
                </a:lnTo>
                <a:close/>
                <a:moveTo>
                  <a:pt x="25219" y="2057"/>
                </a:moveTo>
                <a:lnTo>
                  <a:pt x="25461" y="2559"/>
                </a:lnTo>
                <a:lnTo>
                  <a:pt x="25014" y="2783"/>
                </a:lnTo>
                <a:lnTo>
                  <a:pt x="24772" y="2280"/>
                </a:lnTo>
                <a:lnTo>
                  <a:pt x="25219" y="2057"/>
                </a:lnTo>
                <a:close/>
                <a:moveTo>
                  <a:pt x="69810" y="2113"/>
                </a:moveTo>
                <a:lnTo>
                  <a:pt x="70052" y="2559"/>
                </a:lnTo>
                <a:lnTo>
                  <a:pt x="69549" y="2783"/>
                </a:lnTo>
                <a:lnTo>
                  <a:pt x="69326" y="2336"/>
                </a:lnTo>
                <a:lnTo>
                  <a:pt x="69810" y="2113"/>
                </a:lnTo>
                <a:close/>
                <a:moveTo>
                  <a:pt x="9102" y="2113"/>
                </a:moveTo>
                <a:lnTo>
                  <a:pt x="9344" y="2559"/>
                </a:lnTo>
                <a:lnTo>
                  <a:pt x="8878" y="2801"/>
                </a:lnTo>
                <a:lnTo>
                  <a:pt x="8636" y="2336"/>
                </a:lnTo>
                <a:lnTo>
                  <a:pt x="9102" y="2113"/>
                </a:lnTo>
                <a:close/>
                <a:moveTo>
                  <a:pt x="114364" y="2094"/>
                </a:moveTo>
                <a:lnTo>
                  <a:pt x="114606" y="2559"/>
                </a:lnTo>
                <a:lnTo>
                  <a:pt x="114141" y="2801"/>
                </a:lnTo>
                <a:lnTo>
                  <a:pt x="113899" y="2336"/>
                </a:lnTo>
                <a:lnTo>
                  <a:pt x="114364" y="2094"/>
                </a:lnTo>
                <a:close/>
                <a:moveTo>
                  <a:pt x="37576" y="2150"/>
                </a:moveTo>
                <a:lnTo>
                  <a:pt x="37818" y="2597"/>
                </a:lnTo>
                <a:lnTo>
                  <a:pt x="37371" y="2838"/>
                </a:lnTo>
                <a:lnTo>
                  <a:pt x="37129" y="2392"/>
                </a:lnTo>
                <a:lnTo>
                  <a:pt x="37576" y="2150"/>
                </a:lnTo>
                <a:close/>
                <a:moveTo>
                  <a:pt x="53693" y="2113"/>
                </a:moveTo>
                <a:lnTo>
                  <a:pt x="53916" y="2597"/>
                </a:lnTo>
                <a:lnTo>
                  <a:pt x="53470" y="2838"/>
                </a:lnTo>
                <a:lnTo>
                  <a:pt x="53246" y="2336"/>
                </a:lnTo>
                <a:lnTo>
                  <a:pt x="53693" y="2113"/>
                </a:lnTo>
                <a:close/>
                <a:moveTo>
                  <a:pt x="82168" y="2131"/>
                </a:moveTo>
                <a:lnTo>
                  <a:pt x="82168" y="2150"/>
                </a:lnTo>
                <a:cubicBezTo>
                  <a:pt x="82242" y="2280"/>
                  <a:pt x="82335" y="2448"/>
                  <a:pt x="82428" y="2597"/>
                </a:cubicBezTo>
                <a:lnTo>
                  <a:pt x="81963" y="2838"/>
                </a:lnTo>
                <a:lnTo>
                  <a:pt x="81721" y="2373"/>
                </a:lnTo>
                <a:lnTo>
                  <a:pt x="82168" y="2131"/>
                </a:lnTo>
                <a:close/>
                <a:moveTo>
                  <a:pt x="98285" y="2131"/>
                </a:moveTo>
                <a:cubicBezTo>
                  <a:pt x="98359" y="2262"/>
                  <a:pt x="98452" y="2429"/>
                  <a:pt x="98526" y="2597"/>
                </a:cubicBezTo>
                <a:lnTo>
                  <a:pt x="98043" y="2838"/>
                </a:lnTo>
                <a:lnTo>
                  <a:pt x="97726" y="2355"/>
                </a:lnTo>
                <a:lnTo>
                  <a:pt x="98285" y="2131"/>
                </a:lnTo>
                <a:close/>
                <a:moveTo>
                  <a:pt x="21496" y="2187"/>
                </a:moveTo>
                <a:lnTo>
                  <a:pt x="21738" y="2634"/>
                </a:lnTo>
                <a:lnTo>
                  <a:pt x="21236" y="2857"/>
                </a:lnTo>
                <a:lnTo>
                  <a:pt x="20994" y="2429"/>
                </a:lnTo>
                <a:lnTo>
                  <a:pt x="21496" y="2187"/>
                </a:lnTo>
                <a:close/>
                <a:moveTo>
                  <a:pt x="66051" y="2187"/>
                </a:moveTo>
                <a:lnTo>
                  <a:pt x="66293" y="2652"/>
                </a:lnTo>
                <a:lnTo>
                  <a:pt x="65827" y="2876"/>
                </a:lnTo>
                <a:lnTo>
                  <a:pt x="65585" y="2410"/>
                </a:lnTo>
                <a:lnTo>
                  <a:pt x="66051" y="2187"/>
                </a:lnTo>
                <a:close/>
                <a:moveTo>
                  <a:pt x="110642" y="2187"/>
                </a:moveTo>
                <a:lnTo>
                  <a:pt x="110884" y="2634"/>
                </a:lnTo>
                <a:cubicBezTo>
                  <a:pt x="110735" y="2708"/>
                  <a:pt x="110568" y="2801"/>
                  <a:pt x="110437" y="2876"/>
                </a:cubicBezTo>
                <a:cubicBezTo>
                  <a:pt x="110363" y="2727"/>
                  <a:pt x="110270" y="2578"/>
                  <a:pt x="110195" y="2429"/>
                </a:cubicBezTo>
                <a:lnTo>
                  <a:pt x="110642" y="2187"/>
                </a:lnTo>
                <a:close/>
                <a:moveTo>
                  <a:pt x="126759" y="2150"/>
                </a:moveTo>
                <a:cubicBezTo>
                  <a:pt x="126833" y="2317"/>
                  <a:pt x="126927" y="2485"/>
                  <a:pt x="127001" y="2652"/>
                </a:cubicBezTo>
                <a:lnTo>
                  <a:pt x="126517" y="2876"/>
                </a:lnTo>
                <a:cubicBezTo>
                  <a:pt x="126443" y="2727"/>
                  <a:pt x="126350" y="2559"/>
                  <a:pt x="126275" y="2392"/>
                </a:cubicBezTo>
                <a:lnTo>
                  <a:pt x="126759" y="2168"/>
                </a:lnTo>
                <a:lnTo>
                  <a:pt x="126759" y="2150"/>
                </a:lnTo>
                <a:close/>
                <a:moveTo>
                  <a:pt x="49971" y="2224"/>
                </a:moveTo>
                <a:lnTo>
                  <a:pt x="50194" y="2671"/>
                </a:lnTo>
                <a:lnTo>
                  <a:pt x="49710" y="2894"/>
                </a:lnTo>
                <a:lnTo>
                  <a:pt x="49468" y="2448"/>
                </a:lnTo>
                <a:lnTo>
                  <a:pt x="49971" y="2224"/>
                </a:lnTo>
                <a:close/>
                <a:moveTo>
                  <a:pt x="33854" y="2224"/>
                </a:moveTo>
                <a:lnTo>
                  <a:pt x="34096" y="2690"/>
                </a:lnTo>
                <a:lnTo>
                  <a:pt x="33631" y="2913"/>
                </a:lnTo>
                <a:lnTo>
                  <a:pt x="33389" y="2466"/>
                </a:lnTo>
                <a:lnTo>
                  <a:pt x="33854" y="2224"/>
                </a:lnTo>
                <a:close/>
                <a:moveTo>
                  <a:pt x="5361" y="2187"/>
                </a:moveTo>
                <a:lnTo>
                  <a:pt x="5603" y="2690"/>
                </a:lnTo>
                <a:lnTo>
                  <a:pt x="5156" y="2932"/>
                </a:lnTo>
                <a:lnTo>
                  <a:pt x="4933" y="2429"/>
                </a:lnTo>
                <a:lnTo>
                  <a:pt x="5361" y="2187"/>
                </a:lnTo>
                <a:close/>
                <a:moveTo>
                  <a:pt x="94525" y="2243"/>
                </a:moveTo>
                <a:lnTo>
                  <a:pt x="94767" y="2690"/>
                </a:lnTo>
                <a:lnTo>
                  <a:pt x="94320" y="2932"/>
                </a:lnTo>
                <a:lnTo>
                  <a:pt x="94078" y="2466"/>
                </a:lnTo>
                <a:lnTo>
                  <a:pt x="94525" y="2243"/>
                </a:lnTo>
                <a:close/>
                <a:moveTo>
                  <a:pt x="78445" y="2243"/>
                </a:moveTo>
                <a:lnTo>
                  <a:pt x="78669" y="2727"/>
                </a:lnTo>
                <a:lnTo>
                  <a:pt x="78203" y="2950"/>
                </a:lnTo>
                <a:lnTo>
                  <a:pt x="77962" y="2466"/>
                </a:lnTo>
                <a:lnTo>
                  <a:pt x="78445" y="2243"/>
                </a:lnTo>
                <a:close/>
                <a:moveTo>
                  <a:pt x="17737" y="2280"/>
                </a:moveTo>
                <a:lnTo>
                  <a:pt x="17960" y="2727"/>
                </a:lnTo>
                <a:lnTo>
                  <a:pt x="17514" y="2969"/>
                </a:lnTo>
                <a:lnTo>
                  <a:pt x="17272" y="2503"/>
                </a:lnTo>
                <a:lnTo>
                  <a:pt x="17737" y="2280"/>
                </a:lnTo>
                <a:close/>
                <a:moveTo>
                  <a:pt x="62310" y="2262"/>
                </a:moveTo>
                <a:lnTo>
                  <a:pt x="62570" y="2727"/>
                </a:lnTo>
                <a:lnTo>
                  <a:pt x="62105" y="2969"/>
                </a:lnTo>
                <a:cubicBezTo>
                  <a:pt x="62031" y="2820"/>
                  <a:pt x="61938" y="2652"/>
                  <a:pt x="61863" y="2522"/>
                </a:cubicBezTo>
                <a:lnTo>
                  <a:pt x="62310" y="2262"/>
                </a:lnTo>
                <a:close/>
                <a:moveTo>
                  <a:pt x="123018" y="2262"/>
                </a:moveTo>
                <a:lnTo>
                  <a:pt x="123242" y="2727"/>
                </a:lnTo>
                <a:lnTo>
                  <a:pt x="122776" y="2969"/>
                </a:lnTo>
                <a:cubicBezTo>
                  <a:pt x="122702" y="2820"/>
                  <a:pt x="122627" y="2652"/>
                  <a:pt x="122553" y="2503"/>
                </a:cubicBezTo>
                <a:lnTo>
                  <a:pt x="123018" y="2262"/>
                </a:lnTo>
                <a:close/>
                <a:moveTo>
                  <a:pt x="106920" y="2280"/>
                </a:moveTo>
                <a:cubicBezTo>
                  <a:pt x="106994" y="2429"/>
                  <a:pt x="107069" y="2615"/>
                  <a:pt x="107143" y="2764"/>
                </a:cubicBezTo>
                <a:lnTo>
                  <a:pt x="106659" y="3006"/>
                </a:lnTo>
                <a:cubicBezTo>
                  <a:pt x="106585" y="2857"/>
                  <a:pt x="106510" y="2671"/>
                  <a:pt x="106436" y="2522"/>
                </a:cubicBezTo>
                <a:lnTo>
                  <a:pt x="106920" y="2280"/>
                </a:lnTo>
                <a:close/>
                <a:moveTo>
                  <a:pt x="1601" y="2317"/>
                </a:moveTo>
                <a:lnTo>
                  <a:pt x="1843" y="2783"/>
                </a:lnTo>
                <a:lnTo>
                  <a:pt x="1397" y="3025"/>
                </a:lnTo>
                <a:lnTo>
                  <a:pt x="1136" y="2559"/>
                </a:lnTo>
                <a:lnTo>
                  <a:pt x="1601" y="2317"/>
                </a:lnTo>
                <a:close/>
                <a:moveTo>
                  <a:pt x="46193" y="2317"/>
                </a:moveTo>
                <a:lnTo>
                  <a:pt x="46435" y="2764"/>
                </a:lnTo>
                <a:lnTo>
                  <a:pt x="45988" y="3025"/>
                </a:lnTo>
                <a:lnTo>
                  <a:pt x="45746" y="2559"/>
                </a:lnTo>
                <a:lnTo>
                  <a:pt x="46193" y="2317"/>
                </a:lnTo>
                <a:close/>
                <a:moveTo>
                  <a:pt x="90803" y="2317"/>
                </a:moveTo>
                <a:lnTo>
                  <a:pt x="91064" y="2783"/>
                </a:lnTo>
                <a:lnTo>
                  <a:pt x="90598" y="3025"/>
                </a:lnTo>
                <a:lnTo>
                  <a:pt x="90338" y="2559"/>
                </a:lnTo>
                <a:lnTo>
                  <a:pt x="90803" y="2317"/>
                </a:lnTo>
                <a:close/>
                <a:moveTo>
                  <a:pt x="135376" y="2317"/>
                </a:moveTo>
                <a:lnTo>
                  <a:pt x="135692" y="2801"/>
                </a:lnTo>
                <a:lnTo>
                  <a:pt x="135134" y="3025"/>
                </a:lnTo>
                <a:cubicBezTo>
                  <a:pt x="135059" y="2876"/>
                  <a:pt x="134966" y="2708"/>
                  <a:pt x="134911" y="2559"/>
                </a:cubicBezTo>
                <a:lnTo>
                  <a:pt x="135376" y="2317"/>
                </a:lnTo>
                <a:close/>
                <a:moveTo>
                  <a:pt x="13996" y="2373"/>
                </a:moveTo>
                <a:lnTo>
                  <a:pt x="14238" y="2820"/>
                </a:lnTo>
                <a:lnTo>
                  <a:pt x="13736" y="3043"/>
                </a:lnTo>
                <a:lnTo>
                  <a:pt x="13512" y="2597"/>
                </a:lnTo>
                <a:lnTo>
                  <a:pt x="13996" y="2373"/>
                </a:lnTo>
                <a:close/>
                <a:moveTo>
                  <a:pt x="30076" y="2299"/>
                </a:moveTo>
                <a:lnTo>
                  <a:pt x="30318" y="2801"/>
                </a:lnTo>
                <a:lnTo>
                  <a:pt x="29871" y="3043"/>
                </a:lnTo>
                <a:lnTo>
                  <a:pt x="29648" y="2559"/>
                </a:lnTo>
                <a:lnTo>
                  <a:pt x="30076" y="2299"/>
                </a:lnTo>
                <a:close/>
                <a:moveTo>
                  <a:pt x="74667" y="2355"/>
                </a:moveTo>
                <a:lnTo>
                  <a:pt x="74909" y="2801"/>
                </a:lnTo>
                <a:lnTo>
                  <a:pt x="74463" y="3043"/>
                </a:lnTo>
                <a:lnTo>
                  <a:pt x="74221" y="2597"/>
                </a:lnTo>
                <a:lnTo>
                  <a:pt x="74667" y="2355"/>
                </a:lnTo>
                <a:close/>
                <a:moveTo>
                  <a:pt x="119277" y="2336"/>
                </a:moveTo>
                <a:lnTo>
                  <a:pt x="119519" y="2801"/>
                </a:lnTo>
                <a:lnTo>
                  <a:pt x="119054" y="3043"/>
                </a:lnTo>
                <a:lnTo>
                  <a:pt x="118812" y="2597"/>
                </a:lnTo>
                <a:lnTo>
                  <a:pt x="119277" y="2336"/>
                </a:lnTo>
                <a:close/>
                <a:moveTo>
                  <a:pt x="42471" y="2410"/>
                </a:moveTo>
                <a:lnTo>
                  <a:pt x="42713" y="2838"/>
                </a:lnTo>
                <a:lnTo>
                  <a:pt x="42210" y="3080"/>
                </a:lnTo>
                <a:lnTo>
                  <a:pt x="41987" y="2634"/>
                </a:lnTo>
                <a:lnTo>
                  <a:pt x="42471" y="2410"/>
                </a:lnTo>
                <a:close/>
                <a:moveTo>
                  <a:pt x="58550" y="2355"/>
                </a:moveTo>
                <a:lnTo>
                  <a:pt x="58792" y="2857"/>
                </a:lnTo>
                <a:lnTo>
                  <a:pt x="58346" y="3080"/>
                </a:lnTo>
                <a:lnTo>
                  <a:pt x="58104" y="2597"/>
                </a:lnTo>
                <a:lnTo>
                  <a:pt x="58550" y="2355"/>
                </a:lnTo>
                <a:close/>
                <a:moveTo>
                  <a:pt x="103161" y="2392"/>
                </a:moveTo>
                <a:lnTo>
                  <a:pt x="103384" y="2857"/>
                </a:lnTo>
                <a:lnTo>
                  <a:pt x="102919" y="3099"/>
                </a:lnTo>
                <a:lnTo>
                  <a:pt x="102695" y="2634"/>
                </a:lnTo>
                <a:lnTo>
                  <a:pt x="103161" y="2392"/>
                </a:lnTo>
                <a:close/>
                <a:moveTo>
                  <a:pt x="70945" y="2448"/>
                </a:moveTo>
                <a:lnTo>
                  <a:pt x="71187" y="2894"/>
                </a:lnTo>
                <a:lnTo>
                  <a:pt x="70685" y="3118"/>
                </a:lnTo>
                <a:cubicBezTo>
                  <a:pt x="70610" y="2987"/>
                  <a:pt x="70536" y="2820"/>
                  <a:pt x="70461" y="2671"/>
                </a:cubicBezTo>
                <a:lnTo>
                  <a:pt x="70945" y="2448"/>
                </a:lnTo>
                <a:close/>
                <a:moveTo>
                  <a:pt x="87006" y="2392"/>
                </a:moveTo>
                <a:lnTo>
                  <a:pt x="87323" y="2876"/>
                </a:lnTo>
                <a:lnTo>
                  <a:pt x="86820" y="3118"/>
                </a:lnTo>
                <a:lnTo>
                  <a:pt x="86578" y="2634"/>
                </a:lnTo>
                <a:lnTo>
                  <a:pt x="87006" y="2392"/>
                </a:lnTo>
                <a:close/>
                <a:moveTo>
                  <a:pt x="26335" y="2429"/>
                </a:moveTo>
                <a:lnTo>
                  <a:pt x="26577" y="2894"/>
                </a:lnTo>
                <a:lnTo>
                  <a:pt x="26130" y="3136"/>
                </a:lnTo>
                <a:lnTo>
                  <a:pt x="25889" y="2671"/>
                </a:lnTo>
                <a:lnTo>
                  <a:pt x="26335" y="2429"/>
                </a:lnTo>
                <a:close/>
                <a:moveTo>
                  <a:pt x="115499" y="2429"/>
                </a:moveTo>
                <a:lnTo>
                  <a:pt x="115741" y="2894"/>
                </a:lnTo>
                <a:lnTo>
                  <a:pt x="115295" y="3136"/>
                </a:lnTo>
                <a:lnTo>
                  <a:pt x="115053" y="2671"/>
                </a:lnTo>
                <a:lnTo>
                  <a:pt x="115499" y="2429"/>
                </a:lnTo>
                <a:close/>
                <a:moveTo>
                  <a:pt x="131616" y="2410"/>
                </a:moveTo>
                <a:cubicBezTo>
                  <a:pt x="131691" y="2559"/>
                  <a:pt x="131784" y="2745"/>
                  <a:pt x="131858" y="2894"/>
                </a:cubicBezTo>
                <a:lnTo>
                  <a:pt x="131412" y="3136"/>
                </a:lnTo>
                <a:lnTo>
                  <a:pt x="131170" y="2634"/>
                </a:lnTo>
                <a:lnTo>
                  <a:pt x="131616" y="2410"/>
                </a:lnTo>
                <a:close/>
                <a:moveTo>
                  <a:pt x="10237" y="2448"/>
                </a:moveTo>
                <a:lnTo>
                  <a:pt x="10460" y="2932"/>
                </a:lnTo>
                <a:lnTo>
                  <a:pt x="10014" y="3173"/>
                </a:lnTo>
                <a:lnTo>
                  <a:pt x="9790" y="2671"/>
                </a:lnTo>
                <a:lnTo>
                  <a:pt x="10237" y="2448"/>
                </a:lnTo>
                <a:close/>
                <a:moveTo>
                  <a:pt x="54828" y="2485"/>
                </a:moveTo>
                <a:lnTo>
                  <a:pt x="55070" y="2950"/>
                </a:lnTo>
                <a:lnTo>
                  <a:pt x="54605" y="3173"/>
                </a:lnTo>
                <a:lnTo>
                  <a:pt x="54382" y="2708"/>
                </a:lnTo>
                <a:lnTo>
                  <a:pt x="54828" y="2485"/>
                </a:lnTo>
                <a:close/>
                <a:moveTo>
                  <a:pt x="99438" y="2503"/>
                </a:moveTo>
                <a:cubicBezTo>
                  <a:pt x="99494" y="2634"/>
                  <a:pt x="99587" y="2801"/>
                  <a:pt x="99662" y="2932"/>
                </a:cubicBezTo>
                <a:lnTo>
                  <a:pt x="99178" y="3173"/>
                </a:lnTo>
                <a:lnTo>
                  <a:pt x="99159" y="3173"/>
                </a:lnTo>
                <a:cubicBezTo>
                  <a:pt x="99085" y="3025"/>
                  <a:pt x="99010" y="2857"/>
                  <a:pt x="98936" y="2727"/>
                </a:cubicBezTo>
                <a:lnTo>
                  <a:pt x="99438" y="2503"/>
                </a:lnTo>
                <a:close/>
                <a:moveTo>
                  <a:pt x="22632" y="2541"/>
                </a:moveTo>
                <a:lnTo>
                  <a:pt x="22855" y="2987"/>
                </a:lnTo>
                <a:lnTo>
                  <a:pt x="22371" y="3211"/>
                </a:lnTo>
                <a:lnTo>
                  <a:pt x="22129" y="2764"/>
                </a:lnTo>
                <a:lnTo>
                  <a:pt x="22632" y="2541"/>
                </a:lnTo>
                <a:close/>
                <a:moveTo>
                  <a:pt x="38693" y="2485"/>
                </a:moveTo>
                <a:lnTo>
                  <a:pt x="39009" y="2969"/>
                </a:lnTo>
                <a:lnTo>
                  <a:pt x="38488" y="3211"/>
                </a:lnTo>
                <a:lnTo>
                  <a:pt x="38246" y="2727"/>
                </a:lnTo>
                <a:lnTo>
                  <a:pt x="38693" y="2485"/>
                </a:lnTo>
                <a:close/>
                <a:moveTo>
                  <a:pt x="83303" y="2485"/>
                </a:moveTo>
                <a:lnTo>
                  <a:pt x="83526" y="2987"/>
                </a:lnTo>
                <a:lnTo>
                  <a:pt x="83079" y="3211"/>
                </a:lnTo>
                <a:cubicBezTo>
                  <a:pt x="83024" y="3062"/>
                  <a:pt x="82931" y="2894"/>
                  <a:pt x="82856" y="2727"/>
                </a:cubicBezTo>
                <a:lnTo>
                  <a:pt x="83303" y="2485"/>
                </a:lnTo>
                <a:close/>
                <a:moveTo>
                  <a:pt x="67167" y="2522"/>
                </a:moveTo>
                <a:lnTo>
                  <a:pt x="67428" y="2987"/>
                </a:lnTo>
                <a:lnTo>
                  <a:pt x="66963" y="3229"/>
                </a:lnTo>
                <a:lnTo>
                  <a:pt x="66721" y="2764"/>
                </a:lnTo>
                <a:lnTo>
                  <a:pt x="67167" y="2522"/>
                </a:lnTo>
                <a:close/>
                <a:moveTo>
                  <a:pt x="127894" y="2541"/>
                </a:moveTo>
                <a:cubicBezTo>
                  <a:pt x="127969" y="2690"/>
                  <a:pt x="128062" y="2857"/>
                  <a:pt x="128136" y="2987"/>
                </a:cubicBezTo>
                <a:lnTo>
                  <a:pt x="127634" y="3229"/>
                </a:lnTo>
                <a:lnTo>
                  <a:pt x="127410" y="2783"/>
                </a:lnTo>
                <a:lnTo>
                  <a:pt x="127894" y="2541"/>
                </a:lnTo>
                <a:close/>
                <a:moveTo>
                  <a:pt x="6496" y="2559"/>
                </a:moveTo>
                <a:lnTo>
                  <a:pt x="6757" y="3025"/>
                </a:lnTo>
                <a:lnTo>
                  <a:pt x="6291" y="3248"/>
                </a:lnTo>
                <a:lnTo>
                  <a:pt x="6049" y="2801"/>
                </a:lnTo>
                <a:lnTo>
                  <a:pt x="6496" y="2559"/>
                </a:lnTo>
                <a:close/>
                <a:moveTo>
                  <a:pt x="51106" y="2578"/>
                </a:moveTo>
                <a:lnTo>
                  <a:pt x="51329" y="3025"/>
                </a:lnTo>
                <a:lnTo>
                  <a:pt x="50846" y="3248"/>
                </a:lnTo>
                <a:cubicBezTo>
                  <a:pt x="50771" y="3118"/>
                  <a:pt x="50678" y="2950"/>
                  <a:pt x="50604" y="2801"/>
                </a:cubicBezTo>
                <a:lnTo>
                  <a:pt x="51106" y="2578"/>
                </a:lnTo>
                <a:close/>
                <a:moveTo>
                  <a:pt x="95660" y="2559"/>
                </a:moveTo>
                <a:lnTo>
                  <a:pt x="95884" y="3025"/>
                </a:lnTo>
                <a:lnTo>
                  <a:pt x="95437" y="3248"/>
                </a:lnTo>
                <a:lnTo>
                  <a:pt x="95195" y="2801"/>
                </a:lnTo>
                <a:lnTo>
                  <a:pt x="95660" y="2559"/>
                </a:lnTo>
                <a:close/>
                <a:moveTo>
                  <a:pt x="111777" y="2522"/>
                </a:moveTo>
                <a:cubicBezTo>
                  <a:pt x="111833" y="2671"/>
                  <a:pt x="111926" y="2857"/>
                  <a:pt x="112019" y="3025"/>
                </a:cubicBezTo>
                <a:lnTo>
                  <a:pt x="111573" y="3248"/>
                </a:lnTo>
                <a:lnTo>
                  <a:pt x="111331" y="2764"/>
                </a:lnTo>
                <a:lnTo>
                  <a:pt x="111777" y="2522"/>
                </a:lnTo>
                <a:close/>
                <a:moveTo>
                  <a:pt x="18854" y="2597"/>
                </a:moveTo>
                <a:lnTo>
                  <a:pt x="19096" y="3062"/>
                </a:lnTo>
                <a:lnTo>
                  <a:pt x="18630" y="3285"/>
                </a:lnTo>
                <a:lnTo>
                  <a:pt x="18407" y="2838"/>
                </a:lnTo>
                <a:lnTo>
                  <a:pt x="18854" y="2597"/>
                </a:lnTo>
                <a:close/>
                <a:moveTo>
                  <a:pt x="79581" y="2597"/>
                </a:moveTo>
                <a:lnTo>
                  <a:pt x="79804" y="3043"/>
                </a:lnTo>
                <a:lnTo>
                  <a:pt x="79320" y="3285"/>
                </a:lnTo>
                <a:lnTo>
                  <a:pt x="79078" y="2838"/>
                </a:lnTo>
                <a:lnTo>
                  <a:pt x="79581" y="2597"/>
                </a:lnTo>
                <a:close/>
                <a:moveTo>
                  <a:pt x="34971" y="2578"/>
                </a:moveTo>
                <a:lnTo>
                  <a:pt x="35213" y="3062"/>
                </a:lnTo>
                <a:lnTo>
                  <a:pt x="34766" y="3304"/>
                </a:lnTo>
                <a:lnTo>
                  <a:pt x="34524" y="2801"/>
                </a:lnTo>
                <a:lnTo>
                  <a:pt x="34971" y="2578"/>
                </a:lnTo>
                <a:close/>
                <a:moveTo>
                  <a:pt x="124135" y="2615"/>
                </a:moveTo>
                <a:lnTo>
                  <a:pt x="124358" y="3062"/>
                </a:lnTo>
                <a:lnTo>
                  <a:pt x="123912" y="3304"/>
                </a:lnTo>
                <a:cubicBezTo>
                  <a:pt x="123837" y="3155"/>
                  <a:pt x="123744" y="2987"/>
                  <a:pt x="123670" y="2838"/>
                </a:cubicBezTo>
                <a:lnTo>
                  <a:pt x="124135" y="2615"/>
                </a:lnTo>
                <a:close/>
                <a:moveTo>
                  <a:pt x="108055" y="2652"/>
                </a:moveTo>
                <a:lnTo>
                  <a:pt x="108278" y="3099"/>
                </a:lnTo>
                <a:lnTo>
                  <a:pt x="107795" y="3322"/>
                </a:lnTo>
                <a:lnTo>
                  <a:pt x="107553" y="2894"/>
                </a:lnTo>
                <a:lnTo>
                  <a:pt x="108055" y="2652"/>
                </a:lnTo>
                <a:close/>
                <a:moveTo>
                  <a:pt x="2774" y="2597"/>
                </a:moveTo>
                <a:lnTo>
                  <a:pt x="2997" y="3099"/>
                </a:lnTo>
                <a:lnTo>
                  <a:pt x="2513" y="3341"/>
                </a:lnTo>
                <a:lnTo>
                  <a:pt x="2290" y="2913"/>
                </a:lnTo>
                <a:lnTo>
                  <a:pt x="2774" y="2597"/>
                </a:lnTo>
                <a:close/>
                <a:moveTo>
                  <a:pt x="47328" y="2652"/>
                </a:moveTo>
                <a:lnTo>
                  <a:pt x="47570" y="3118"/>
                </a:lnTo>
                <a:lnTo>
                  <a:pt x="47105" y="3341"/>
                </a:lnTo>
                <a:lnTo>
                  <a:pt x="46863" y="2876"/>
                </a:lnTo>
                <a:lnTo>
                  <a:pt x="47328" y="2652"/>
                </a:lnTo>
                <a:close/>
                <a:moveTo>
                  <a:pt x="63445" y="2597"/>
                </a:moveTo>
                <a:lnTo>
                  <a:pt x="63687" y="3099"/>
                </a:lnTo>
                <a:lnTo>
                  <a:pt x="63240" y="3341"/>
                </a:lnTo>
                <a:cubicBezTo>
                  <a:pt x="63166" y="3173"/>
                  <a:pt x="63073" y="3006"/>
                  <a:pt x="62998" y="2838"/>
                </a:cubicBezTo>
                <a:lnTo>
                  <a:pt x="63445" y="2597"/>
                </a:lnTo>
                <a:close/>
                <a:moveTo>
                  <a:pt x="31230" y="2634"/>
                </a:moveTo>
                <a:lnTo>
                  <a:pt x="31472" y="3136"/>
                </a:lnTo>
                <a:lnTo>
                  <a:pt x="30988" y="3378"/>
                </a:lnTo>
                <a:lnTo>
                  <a:pt x="30765" y="2950"/>
                </a:lnTo>
                <a:lnTo>
                  <a:pt x="31230" y="2634"/>
                </a:lnTo>
                <a:close/>
                <a:moveTo>
                  <a:pt x="91920" y="2634"/>
                </a:moveTo>
                <a:lnTo>
                  <a:pt x="92162" y="3136"/>
                </a:lnTo>
                <a:lnTo>
                  <a:pt x="91715" y="3378"/>
                </a:lnTo>
                <a:lnTo>
                  <a:pt x="91492" y="2876"/>
                </a:lnTo>
                <a:lnTo>
                  <a:pt x="91920" y="2634"/>
                </a:lnTo>
                <a:close/>
                <a:moveTo>
                  <a:pt x="120413" y="2671"/>
                </a:moveTo>
                <a:lnTo>
                  <a:pt x="120655" y="3136"/>
                </a:lnTo>
                <a:lnTo>
                  <a:pt x="120189" y="3378"/>
                </a:lnTo>
                <a:cubicBezTo>
                  <a:pt x="120115" y="3229"/>
                  <a:pt x="120022" y="3080"/>
                  <a:pt x="119947" y="2913"/>
                </a:cubicBezTo>
                <a:lnTo>
                  <a:pt x="120413" y="2671"/>
                </a:lnTo>
                <a:close/>
                <a:moveTo>
                  <a:pt x="136492" y="2671"/>
                </a:moveTo>
                <a:cubicBezTo>
                  <a:pt x="136567" y="2801"/>
                  <a:pt x="136660" y="2987"/>
                  <a:pt x="136734" y="3136"/>
                </a:cubicBezTo>
                <a:lnTo>
                  <a:pt x="136269" y="3378"/>
                </a:lnTo>
                <a:lnTo>
                  <a:pt x="135934" y="2913"/>
                </a:lnTo>
                <a:lnTo>
                  <a:pt x="136492" y="2671"/>
                </a:lnTo>
                <a:close/>
                <a:moveTo>
                  <a:pt x="75803" y="2690"/>
                </a:moveTo>
                <a:lnTo>
                  <a:pt x="76045" y="3155"/>
                </a:lnTo>
                <a:lnTo>
                  <a:pt x="75579" y="3397"/>
                </a:lnTo>
                <a:cubicBezTo>
                  <a:pt x="75505" y="3248"/>
                  <a:pt x="75430" y="3080"/>
                  <a:pt x="75356" y="2932"/>
                </a:cubicBezTo>
                <a:lnTo>
                  <a:pt x="75803" y="2690"/>
                </a:lnTo>
                <a:close/>
                <a:moveTo>
                  <a:pt x="59686" y="2727"/>
                </a:moveTo>
                <a:lnTo>
                  <a:pt x="59909" y="3192"/>
                </a:lnTo>
                <a:lnTo>
                  <a:pt x="59462" y="3415"/>
                </a:lnTo>
                <a:lnTo>
                  <a:pt x="59220" y="2950"/>
                </a:lnTo>
                <a:lnTo>
                  <a:pt x="59686" y="2727"/>
                </a:lnTo>
                <a:close/>
                <a:moveTo>
                  <a:pt x="104277" y="2727"/>
                </a:moveTo>
                <a:lnTo>
                  <a:pt x="104501" y="3192"/>
                </a:lnTo>
                <a:lnTo>
                  <a:pt x="104035" y="3415"/>
                </a:lnTo>
                <a:lnTo>
                  <a:pt x="103812" y="2950"/>
                </a:lnTo>
                <a:lnTo>
                  <a:pt x="104277" y="2727"/>
                </a:lnTo>
                <a:close/>
                <a:moveTo>
                  <a:pt x="88160" y="2745"/>
                </a:moveTo>
                <a:cubicBezTo>
                  <a:pt x="88235" y="2894"/>
                  <a:pt x="88309" y="3080"/>
                  <a:pt x="88384" y="3229"/>
                </a:cubicBezTo>
                <a:lnTo>
                  <a:pt x="87956" y="3471"/>
                </a:lnTo>
                <a:lnTo>
                  <a:pt x="87639" y="2987"/>
                </a:lnTo>
                <a:lnTo>
                  <a:pt x="88160" y="2745"/>
                </a:lnTo>
                <a:close/>
                <a:moveTo>
                  <a:pt x="132752" y="2783"/>
                </a:moveTo>
                <a:lnTo>
                  <a:pt x="132994" y="3229"/>
                </a:lnTo>
                <a:lnTo>
                  <a:pt x="132528" y="3471"/>
                </a:lnTo>
                <a:lnTo>
                  <a:pt x="132305" y="3025"/>
                </a:lnTo>
                <a:lnTo>
                  <a:pt x="132752" y="2783"/>
                </a:lnTo>
                <a:close/>
                <a:moveTo>
                  <a:pt x="15132" y="2690"/>
                </a:moveTo>
                <a:lnTo>
                  <a:pt x="15355" y="3173"/>
                </a:lnTo>
                <a:lnTo>
                  <a:pt x="14871" y="3490"/>
                </a:lnTo>
                <a:lnTo>
                  <a:pt x="14648" y="2932"/>
                </a:lnTo>
                <a:lnTo>
                  <a:pt x="15132" y="2690"/>
                </a:lnTo>
                <a:close/>
                <a:moveTo>
                  <a:pt x="27489" y="2783"/>
                </a:moveTo>
                <a:lnTo>
                  <a:pt x="27712" y="3248"/>
                </a:lnTo>
                <a:lnTo>
                  <a:pt x="27247" y="3490"/>
                </a:lnTo>
                <a:lnTo>
                  <a:pt x="27024" y="3025"/>
                </a:lnTo>
                <a:lnTo>
                  <a:pt x="27489" y="2783"/>
                </a:lnTo>
                <a:close/>
                <a:moveTo>
                  <a:pt x="11372" y="2820"/>
                </a:moveTo>
                <a:lnTo>
                  <a:pt x="11595" y="3266"/>
                </a:lnTo>
                <a:lnTo>
                  <a:pt x="11130" y="3508"/>
                </a:lnTo>
                <a:lnTo>
                  <a:pt x="10907" y="3043"/>
                </a:lnTo>
                <a:lnTo>
                  <a:pt x="11372" y="2820"/>
                </a:lnTo>
                <a:close/>
                <a:moveTo>
                  <a:pt x="55964" y="2820"/>
                </a:moveTo>
                <a:lnTo>
                  <a:pt x="56187" y="3266"/>
                </a:lnTo>
                <a:lnTo>
                  <a:pt x="55722" y="3508"/>
                </a:lnTo>
                <a:lnTo>
                  <a:pt x="55498" y="3043"/>
                </a:lnTo>
                <a:lnTo>
                  <a:pt x="55964" y="2820"/>
                </a:lnTo>
                <a:close/>
                <a:moveTo>
                  <a:pt x="116616" y="2783"/>
                </a:moveTo>
                <a:lnTo>
                  <a:pt x="116858" y="3285"/>
                </a:lnTo>
                <a:lnTo>
                  <a:pt x="116430" y="3508"/>
                </a:lnTo>
                <a:lnTo>
                  <a:pt x="116188" y="3025"/>
                </a:lnTo>
                <a:lnTo>
                  <a:pt x="116616" y="2783"/>
                </a:lnTo>
                <a:close/>
                <a:moveTo>
                  <a:pt x="43606" y="2745"/>
                </a:moveTo>
                <a:cubicBezTo>
                  <a:pt x="43662" y="2894"/>
                  <a:pt x="43755" y="3062"/>
                  <a:pt x="43829" y="3211"/>
                </a:cubicBezTo>
                <a:lnTo>
                  <a:pt x="43345" y="3527"/>
                </a:lnTo>
                <a:cubicBezTo>
                  <a:pt x="43290" y="3378"/>
                  <a:pt x="43215" y="3155"/>
                  <a:pt x="43141" y="2969"/>
                </a:cubicBezTo>
                <a:lnTo>
                  <a:pt x="43606" y="2745"/>
                </a:lnTo>
                <a:close/>
                <a:moveTo>
                  <a:pt x="23767" y="2876"/>
                </a:moveTo>
                <a:lnTo>
                  <a:pt x="23990" y="3322"/>
                </a:lnTo>
                <a:lnTo>
                  <a:pt x="23506" y="3546"/>
                </a:lnTo>
                <a:lnTo>
                  <a:pt x="23264" y="3099"/>
                </a:lnTo>
                <a:lnTo>
                  <a:pt x="23767" y="2876"/>
                </a:lnTo>
                <a:close/>
                <a:moveTo>
                  <a:pt x="39828" y="2838"/>
                </a:moveTo>
                <a:cubicBezTo>
                  <a:pt x="39902" y="2987"/>
                  <a:pt x="39996" y="3155"/>
                  <a:pt x="40070" y="3322"/>
                </a:cubicBezTo>
                <a:lnTo>
                  <a:pt x="39642" y="3546"/>
                </a:lnTo>
                <a:lnTo>
                  <a:pt x="39326" y="3062"/>
                </a:lnTo>
                <a:lnTo>
                  <a:pt x="39828" y="2838"/>
                </a:lnTo>
                <a:close/>
                <a:moveTo>
                  <a:pt x="84419" y="2857"/>
                </a:moveTo>
                <a:lnTo>
                  <a:pt x="84661" y="3304"/>
                </a:lnTo>
                <a:lnTo>
                  <a:pt x="84215" y="3546"/>
                </a:lnTo>
                <a:cubicBezTo>
                  <a:pt x="84140" y="3397"/>
                  <a:pt x="84047" y="3229"/>
                  <a:pt x="83973" y="3099"/>
                </a:cubicBezTo>
                <a:lnTo>
                  <a:pt x="84419" y="2857"/>
                </a:lnTo>
                <a:close/>
                <a:moveTo>
                  <a:pt x="72081" y="2783"/>
                </a:moveTo>
                <a:lnTo>
                  <a:pt x="72322" y="3229"/>
                </a:lnTo>
                <a:lnTo>
                  <a:pt x="71839" y="3564"/>
                </a:lnTo>
                <a:lnTo>
                  <a:pt x="71597" y="3025"/>
                </a:lnTo>
                <a:lnTo>
                  <a:pt x="72081" y="2783"/>
                </a:lnTo>
                <a:close/>
                <a:moveTo>
                  <a:pt x="100555" y="2820"/>
                </a:moveTo>
                <a:lnTo>
                  <a:pt x="100778" y="3248"/>
                </a:lnTo>
                <a:lnTo>
                  <a:pt x="100294" y="3564"/>
                </a:lnTo>
                <a:lnTo>
                  <a:pt x="100071" y="3043"/>
                </a:lnTo>
                <a:lnTo>
                  <a:pt x="100555" y="2820"/>
                </a:lnTo>
                <a:close/>
                <a:moveTo>
                  <a:pt x="7631" y="2894"/>
                </a:moveTo>
                <a:lnTo>
                  <a:pt x="7873" y="3360"/>
                </a:lnTo>
                <a:lnTo>
                  <a:pt x="7408" y="3583"/>
                </a:lnTo>
                <a:lnTo>
                  <a:pt x="7185" y="3136"/>
                </a:lnTo>
                <a:lnTo>
                  <a:pt x="7631" y="2894"/>
                </a:lnTo>
                <a:close/>
                <a:moveTo>
                  <a:pt x="52241" y="2913"/>
                </a:moveTo>
                <a:lnTo>
                  <a:pt x="52465" y="3360"/>
                </a:lnTo>
                <a:lnTo>
                  <a:pt x="51981" y="3583"/>
                </a:lnTo>
                <a:lnTo>
                  <a:pt x="51739" y="3155"/>
                </a:lnTo>
                <a:lnTo>
                  <a:pt x="52241" y="2913"/>
                </a:lnTo>
                <a:close/>
                <a:moveTo>
                  <a:pt x="112931" y="2894"/>
                </a:moveTo>
                <a:cubicBezTo>
                  <a:pt x="112987" y="3043"/>
                  <a:pt x="113080" y="3211"/>
                  <a:pt x="113155" y="3341"/>
                </a:cubicBezTo>
                <a:lnTo>
                  <a:pt x="112708" y="3583"/>
                </a:lnTo>
                <a:lnTo>
                  <a:pt x="112466" y="3136"/>
                </a:lnTo>
                <a:lnTo>
                  <a:pt x="112931" y="2894"/>
                </a:lnTo>
                <a:close/>
                <a:moveTo>
                  <a:pt x="68303" y="2857"/>
                </a:moveTo>
                <a:cubicBezTo>
                  <a:pt x="68377" y="3025"/>
                  <a:pt x="68470" y="3211"/>
                  <a:pt x="68544" y="3360"/>
                </a:cubicBezTo>
                <a:lnTo>
                  <a:pt x="68098" y="3601"/>
                </a:lnTo>
                <a:lnTo>
                  <a:pt x="67856" y="3099"/>
                </a:lnTo>
                <a:lnTo>
                  <a:pt x="68303" y="2857"/>
                </a:lnTo>
                <a:close/>
                <a:moveTo>
                  <a:pt x="129030" y="2876"/>
                </a:moveTo>
                <a:cubicBezTo>
                  <a:pt x="129104" y="3006"/>
                  <a:pt x="129178" y="3173"/>
                  <a:pt x="129253" y="3304"/>
                </a:cubicBezTo>
                <a:lnTo>
                  <a:pt x="128769" y="3620"/>
                </a:lnTo>
                <a:lnTo>
                  <a:pt x="128546" y="3099"/>
                </a:lnTo>
                <a:lnTo>
                  <a:pt x="129030" y="2876"/>
                </a:lnTo>
                <a:close/>
                <a:moveTo>
                  <a:pt x="36124" y="2932"/>
                </a:moveTo>
                <a:lnTo>
                  <a:pt x="36366" y="3397"/>
                </a:lnTo>
                <a:lnTo>
                  <a:pt x="35901" y="3639"/>
                </a:lnTo>
                <a:lnTo>
                  <a:pt x="35659" y="3173"/>
                </a:lnTo>
                <a:lnTo>
                  <a:pt x="36124" y="2932"/>
                </a:lnTo>
                <a:close/>
                <a:moveTo>
                  <a:pt x="80716" y="2950"/>
                </a:moveTo>
                <a:lnTo>
                  <a:pt x="80939" y="3397"/>
                </a:lnTo>
                <a:lnTo>
                  <a:pt x="80455" y="3639"/>
                </a:lnTo>
                <a:lnTo>
                  <a:pt x="80213" y="3192"/>
                </a:lnTo>
                <a:lnTo>
                  <a:pt x="80716" y="2950"/>
                </a:lnTo>
                <a:close/>
                <a:moveTo>
                  <a:pt x="96758" y="2913"/>
                </a:moveTo>
                <a:cubicBezTo>
                  <a:pt x="96851" y="3062"/>
                  <a:pt x="96926" y="3248"/>
                  <a:pt x="97019" y="3415"/>
                </a:cubicBezTo>
                <a:lnTo>
                  <a:pt x="96572" y="3639"/>
                </a:lnTo>
                <a:cubicBezTo>
                  <a:pt x="96498" y="3490"/>
                  <a:pt x="96405" y="3304"/>
                  <a:pt x="96330" y="3155"/>
                </a:cubicBezTo>
                <a:lnTo>
                  <a:pt x="96758" y="2913"/>
                </a:lnTo>
                <a:close/>
                <a:moveTo>
                  <a:pt x="125252" y="2950"/>
                </a:moveTo>
                <a:lnTo>
                  <a:pt x="125493" y="3397"/>
                </a:lnTo>
                <a:lnTo>
                  <a:pt x="125028" y="3639"/>
                </a:lnTo>
                <a:lnTo>
                  <a:pt x="124786" y="3173"/>
                </a:lnTo>
                <a:lnTo>
                  <a:pt x="125252" y="2950"/>
                </a:lnTo>
                <a:close/>
                <a:moveTo>
                  <a:pt x="3909" y="2987"/>
                </a:moveTo>
                <a:lnTo>
                  <a:pt x="4133" y="3434"/>
                </a:lnTo>
                <a:lnTo>
                  <a:pt x="3649" y="3676"/>
                </a:lnTo>
                <a:lnTo>
                  <a:pt x="3407" y="3229"/>
                </a:lnTo>
                <a:lnTo>
                  <a:pt x="3909" y="2987"/>
                </a:lnTo>
                <a:close/>
                <a:moveTo>
                  <a:pt x="19989" y="2950"/>
                </a:moveTo>
                <a:lnTo>
                  <a:pt x="20212" y="3434"/>
                </a:lnTo>
                <a:lnTo>
                  <a:pt x="19784" y="3676"/>
                </a:lnTo>
                <a:lnTo>
                  <a:pt x="19542" y="3173"/>
                </a:lnTo>
                <a:lnTo>
                  <a:pt x="19989" y="2950"/>
                </a:lnTo>
                <a:close/>
                <a:moveTo>
                  <a:pt x="64580" y="2969"/>
                </a:moveTo>
                <a:lnTo>
                  <a:pt x="64822" y="3434"/>
                </a:lnTo>
                <a:lnTo>
                  <a:pt x="64357" y="3676"/>
                </a:lnTo>
                <a:lnTo>
                  <a:pt x="64134" y="3211"/>
                </a:lnTo>
                <a:lnTo>
                  <a:pt x="64580" y="2969"/>
                </a:lnTo>
                <a:close/>
                <a:moveTo>
                  <a:pt x="109172" y="2987"/>
                </a:moveTo>
                <a:cubicBezTo>
                  <a:pt x="109246" y="3118"/>
                  <a:pt x="109339" y="3285"/>
                  <a:pt x="109414" y="3434"/>
                </a:cubicBezTo>
                <a:lnTo>
                  <a:pt x="108930" y="3676"/>
                </a:lnTo>
                <a:lnTo>
                  <a:pt x="108688" y="3229"/>
                </a:lnTo>
                <a:lnTo>
                  <a:pt x="109172" y="2987"/>
                </a:lnTo>
                <a:close/>
                <a:moveTo>
                  <a:pt x="32384" y="3025"/>
                </a:moveTo>
                <a:lnTo>
                  <a:pt x="32626" y="3471"/>
                </a:lnTo>
                <a:lnTo>
                  <a:pt x="32123" y="3695"/>
                </a:lnTo>
                <a:lnTo>
                  <a:pt x="31881" y="3266"/>
                </a:lnTo>
                <a:lnTo>
                  <a:pt x="32384" y="3025"/>
                </a:lnTo>
                <a:close/>
                <a:moveTo>
                  <a:pt x="48463" y="2987"/>
                </a:moveTo>
                <a:cubicBezTo>
                  <a:pt x="48519" y="3155"/>
                  <a:pt x="48612" y="3322"/>
                  <a:pt x="48687" y="3490"/>
                </a:cubicBezTo>
                <a:lnTo>
                  <a:pt x="48259" y="3713"/>
                </a:lnTo>
                <a:lnTo>
                  <a:pt x="48017" y="3229"/>
                </a:lnTo>
                <a:lnTo>
                  <a:pt x="48463" y="2987"/>
                </a:lnTo>
                <a:close/>
                <a:moveTo>
                  <a:pt x="76938" y="3006"/>
                </a:moveTo>
                <a:lnTo>
                  <a:pt x="77180" y="3471"/>
                </a:lnTo>
                <a:lnTo>
                  <a:pt x="76715" y="3713"/>
                </a:lnTo>
                <a:lnTo>
                  <a:pt x="76473" y="3248"/>
                </a:lnTo>
                <a:lnTo>
                  <a:pt x="76938" y="3006"/>
                </a:lnTo>
                <a:close/>
                <a:moveTo>
                  <a:pt x="93055" y="3025"/>
                </a:moveTo>
                <a:cubicBezTo>
                  <a:pt x="93129" y="3173"/>
                  <a:pt x="93222" y="3341"/>
                  <a:pt x="93297" y="3490"/>
                </a:cubicBezTo>
                <a:lnTo>
                  <a:pt x="92850" y="3713"/>
                </a:lnTo>
                <a:lnTo>
                  <a:pt x="92608" y="3266"/>
                </a:lnTo>
                <a:lnTo>
                  <a:pt x="93055" y="3025"/>
                </a:lnTo>
                <a:close/>
                <a:moveTo>
                  <a:pt x="137646" y="3025"/>
                </a:moveTo>
                <a:lnTo>
                  <a:pt x="137888" y="3471"/>
                </a:lnTo>
                <a:lnTo>
                  <a:pt x="137404" y="3713"/>
                </a:lnTo>
                <a:lnTo>
                  <a:pt x="137162" y="3266"/>
                </a:lnTo>
                <a:lnTo>
                  <a:pt x="137646" y="3025"/>
                </a:lnTo>
                <a:close/>
                <a:moveTo>
                  <a:pt x="121529" y="3025"/>
                </a:moveTo>
                <a:cubicBezTo>
                  <a:pt x="121604" y="3173"/>
                  <a:pt x="121678" y="3360"/>
                  <a:pt x="121771" y="3527"/>
                </a:cubicBezTo>
                <a:lnTo>
                  <a:pt x="121325" y="3750"/>
                </a:lnTo>
                <a:lnTo>
                  <a:pt x="121083" y="3266"/>
                </a:lnTo>
                <a:lnTo>
                  <a:pt x="121529" y="3025"/>
                </a:lnTo>
                <a:close/>
                <a:moveTo>
                  <a:pt x="16267" y="3080"/>
                </a:moveTo>
                <a:lnTo>
                  <a:pt x="16509" y="3527"/>
                </a:lnTo>
                <a:lnTo>
                  <a:pt x="16043" y="3769"/>
                </a:lnTo>
                <a:lnTo>
                  <a:pt x="15802" y="3304"/>
                </a:lnTo>
                <a:lnTo>
                  <a:pt x="16267" y="3080"/>
                </a:lnTo>
                <a:close/>
                <a:moveTo>
                  <a:pt x="60858" y="3025"/>
                </a:moveTo>
                <a:lnTo>
                  <a:pt x="61082" y="3527"/>
                </a:lnTo>
                <a:lnTo>
                  <a:pt x="60598" y="3769"/>
                </a:lnTo>
                <a:cubicBezTo>
                  <a:pt x="60523" y="3639"/>
                  <a:pt x="60449" y="3471"/>
                  <a:pt x="60374" y="3322"/>
                </a:cubicBezTo>
                <a:lnTo>
                  <a:pt x="60858" y="3025"/>
                </a:lnTo>
                <a:close/>
                <a:moveTo>
                  <a:pt x="105412" y="3080"/>
                </a:moveTo>
                <a:lnTo>
                  <a:pt x="105654" y="3546"/>
                </a:lnTo>
                <a:lnTo>
                  <a:pt x="105189" y="3769"/>
                </a:lnTo>
                <a:lnTo>
                  <a:pt x="104966" y="3304"/>
                </a:lnTo>
                <a:lnTo>
                  <a:pt x="105412" y="3080"/>
                </a:lnTo>
                <a:close/>
                <a:moveTo>
                  <a:pt x="44741" y="3099"/>
                </a:moveTo>
                <a:lnTo>
                  <a:pt x="44983" y="3564"/>
                </a:lnTo>
                <a:lnTo>
                  <a:pt x="44518" y="3788"/>
                </a:lnTo>
                <a:lnTo>
                  <a:pt x="44295" y="3341"/>
                </a:lnTo>
                <a:lnTo>
                  <a:pt x="44741" y="3099"/>
                </a:lnTo>
                <a:close/>
                <a:moveTo>
                  <a:pt x="133887" y="3118"/>
                </a:moveTo>
                <a:cubicBezTo>
                  <a:pt x="133961" y="3266"/>
                  <a:pt x="134054" y="3415"/>
                  <a:pt x="134129" y="3564"/>
                </a:cubicBezTo>
                <a:lnTo>
                  <a:pt x="133682" y="3788"/>
                </a:lnTo>
                <a:lnTo>
                  <a:pt x="133440" y="3341"/>
                </a:lnTo>
                <a:lnTo>
                  <a:pt x="133887" y="3118"/>
                </a:lnTo>
                <a:close/>
                <a:moveTo>
                  <a:pt x="89333" y="3062"/>
                </a:moveTo>
                <a:cubicBezTo>
                  <a:pt x="89407" y="3211"/>
                  <a:pt x="89482" y="3397"/>
                  <a:pt x="89556" y="3564"/>
                </a:cubicBezTo>
                <a:lnTo>
                  <a:pt x="89072" y="3806"/>
                </a:lnTo>
                <a:lnTo>
                  <a:pt x="88849" y="3360"/>
                </a:lnTo>
                <a:lnTo>
                  <a:pt x="89333" y="3062"/>
                </a:lnTo>
                <a:close/>
                <a:moveTo>
                  <a:pt x="28587" y="3099"/>
                </a:moveTo>
                <a:lnTo>
                  <a:pt x="28903" y="3601"/>
                </a:lnTo>
                <a:lnTo>
                  <a:pt x="28401" y="3825"/>
                </a:lnTo>
                <a:lnTo>
                  <a:pt x="28159" y="3341"/>
                </a:lnTo>
                <a:lnTo>
                  <a:pt x="28587" y="3099"/>
                </a:lnTo>
                <a:close/>
                <a:moveTo>
                  <a:pt x="12489" y="3155"/>
                </a:moveTo>
                <a:lnTo>
                  <a:pt x="12731" y="3601"/>
                </a:lnTo>
                <a:lnTo>
                  <a:pt x="12284" y="3843"/>
                </a:lnTo>
                <a:lnTo>
                  <a:pt x="12042" y="3378"/>
                </a:lnTo>
                <a:lnTo>
                  <a:pt x="12489" y="3155"/>
                </a:lnTo>
                <a:close/>
                <a:moveTo>
                  <a:pt x="57099" y="3155"/>
                </a:moveTo>
                <a:lnTo>
                  <a:pt x="57322" y="3601"/>
                </a:lnTo>
                <a:lnTo>
                  <a:pt x="56857" y="3843"/>
                </a:lnTo>
                <a:lnTo>
                  <a:pt x="56634" y="3378"/>
                </a:lnTo>
                <a:lnTo>
                  <a:pt x="57099" y="3155"/>
                </a:lnTo>
                <a:close/>
                <a:moveTo>
                  <a:pt x="117807" y="3099"/>
                </a:moveTo>
                <a:cubicBezTo>
                  <a:pt x="117863" y="3248"/>
                  <a:pt x="117956" y="3434"/>
                  <a:pt x="118049" y="3601"/>
                </a:cubicBezTo>
                <a:lnTo>
                  <a:pt x="117565" y="3843"/>
                </a:lnTo>
                <a:lnTo>
                  <a:pt x="117323" y="3397"/>
                </a:lnTo>
                <a:lnTo>
                  <a:pt x="117807" y="3099"/>
                </a:lnTo>
                <a:close/>
                <a:moveTo>
                  <a:pt x="40963" y="3192"/>
                </a:moveTo>
                <a:cubicBezTo>
                  <a:pt x="41038" y="3341"/>
                  <a:pt x="41131" y="3508"/>
                  <a:pt x="41205" y="3639"/>
                </a:cubicBezTo>
                <a:lnTo>
                  <a:pt x="40740" y="3881"/>
                </a:lnTo>
                <a:lnTo>
                  <a:pt x="40498" y="3434"/>
                </a:lnTo>
                <a:lnTo>
                  <a:pt x="40963" y="3192"/>
                </a:lnTo>
                <a:close/>
                <a:moveTo>
                  <a:pt x="73197" y="3118"/>
                </a:moveTo>
                <a:lnTo>
                  <a:pt x="73458" y="3620"/>
                </a:lnTo>
                <a:lnTo>
                  <a:pt x="72992" y="3881"/>
                </a:lnTo>
                <a:lnTo>
                  <a:pt x="72751" y="3341"/>
                </a:lnTo>
                <a:lnTo>
                  <a:pt x="73197" y="3118"/>
                </a:lnTo>
                <a:close/>
                <a:moveTo>
                  <a:pt x="85573" y="3192"/>
                </a:moveTo>
                <a:lnTo>
                  <a:pt x="85815" y="3657"/>
                </a:lnTo>
                <a:lnTo>
                  <a:pt x="85350" y="3881"/>
                </a:lnTo>
                <a:cubicBezTo>
                  <a:pt x="85276" y="3750"/>
                  <a:pt x="85183" y="3583"/>
                  <a:pt x="85108" y="3434"/>
                </a:cubicBezTo>
                <a:lnTo>
                  <a:pt x="85573" y="3192"/>
                </a:lnTo>
                <a:close/>
                <a:moveTo>
                  <a:pt x="101690" y="3155"/>
                </a:moveTo>
                <a:cubicBezTo>
                  <a:pt x="101746" y="3304"/>
                  <a:pt x="101839" y="3471"/>
                  <a:pt x="101914" y="3657"/>
                </a:cubicBezTo>
                <a:cubicBezTo>
                  <a:pt x="101783" y="3713"/>
                  <a:pt x="101616" y="3806"/>
                  <a:pt x="101467" y="3881"/>
                </a:cubicBezTo>
                <a:cubicBezTo>
                  <a:pt x="101393" y="3732"/>
                  <a:pt x="101318" y="3546"/>
                  <a:pt x="101244" y="3378"/>
                </a:cubicBezTo>
                <a:lnTo>
                  <a:pt x="101690" y="3155"/>
                </a:lnTo>
                <a:close/>
                <a:moveTo>
                  <a:pt x="24884" y="3192"/>
                </a:moveTo>
                <a:lnTo>
                  <a:pt x="25126" y="3695"/>
                </a:lnTo>
                <a:lnTo>
                  <a:pt x="24642" y="3918"/>
                </a:lnTo>
                <a:lnTo>
                  <a:pt x="24400" y="3434"/>
                </a:lnTo>
                <a:lnTo>
                  <a:pt x="24884" y="3192"/>
                </a:lnTo>
                <a:close/>
                <a:moveTo>
                  <a:pt x="114048" y="3229"/>
                </a:moveTo>
                <a:lnTo>
                  <a:pt x="114271" y="3695"/>
                </a:lnTo>
                <a:lnTo>
                  <a:pt x="113806" y="3918"/>
                </a:lnTo>
                <a:lnTo>
                  <a:pt x="113583" y="3453"/>
                </a:lnTo>
                <a:lnTo>
                  <a:pt x="114048" y="3229"/>
                </a:lnTo>
                <a:close/>
                <a:moveTo>
                  <a:pt x="130146" y="3192"/>
                </a:moveTo>
                <a:lnTo>
                  <a:pt x="130444" y="3676"/>
                </a:lnTo>
                <a:lnTo>
                  <a:pt x="129941" y="3918"/>
                </a:lnTo>
                <a:lnTo>
                  <a:pt x="129700" y="3434"/>
                </a:lnTo>
                <a:lnTo>
                  <a:pt x="130146" y="3192"/>
                </a:lnTo>
                <a:close/>
                <a:moveTo>
                  <a:pt x="8767" y="3229"/>
                </a:moveTo>
                <a:lnTo>
                  <a:pt x="8990" y="3695"/>
                </a:lnTo>
                <a:lnTo>
                  <a:pt x="8543" y="3936"/>
                </a:lnTo>
                <a:lnTo>
                  <a:pt x="8301" y="3490"/>
                </a:lnTo>
                <a:lnTo>
                  <a:pt x="8767" y="3229"/>
                </a:lnTo>
                <a:close/>
                <a:moveTo>
                  <a:pt x="53358" y="3248"/>
                </a:moveTo>
                <a:cubicBezTo>
                  <a:pt x="53433" y="3397"/>
                  <a:pt x="53526" y="3583"/>
                  <a:pt x="53600" y="3732"/>
                </a:cubicBezTo>
                <a:lnTo>
                  <a:pt x="53116" y="3955"/>
                </a:lnTo>
                <a:lnTo>
                  <a:pt x="52874" y="3471"/>
                </a:lnTo>
                <a:lnTo>
                  <a:pt x="53358" y="3248"/>
                </a:lnTo>
                <a:close/>
                <a:moveTo>
                  <a:pt x="37241" y="3266"/>
                </a:moveTo>
                <a:lnTo>
                  <a:pt x="37483" y="3732"/>
                </a:lnTo>
                <a:lnTo>
                  <a:pt x="37018" y="3974"/>
                </a:lnTo>
                <a:lnTo>
                  <a:pt x="36776" y="3508"/>
                </a:lnTo>
                <a:lnTo>
                  <a:pt x="37241" y="3266"/>
                </a:lnTo>
                <a:close/>
                <a:moveTo>
                  <a:pt x="97912" y="3266"/>
                </a:moveTo>
                <a:lnTo>
                  <a:pt x="98154" y="3732"/>
                </a:lnTo>
                <a:lnTo>
                  <a:pt x="97708" y="3974"/>
                </a:lnTo>
                <a:cubicBezTo>
                  <a:pt x="97615" y="3825"/>
                  <a:pt x="97540" y="3657"/>
                  <a:pt x="97447" y="3508"/>
                </a:cubicBezTo>
                <a:lnTo>
                  <a:pt x="97912" y="3266"/>
                </a:lnTo>
                <a:close/>
                <a:moveTo>
                  <a:pt x="69438" y="3248"/>
                </a:moveTo>
                <a:lnTo>
                  <a:pt x="69698" y="3713"/>
                </a:lnTo>
                <a:lnTo>
                  <a:pt x="69214" y="3992"/>
                </a:lnTo>
                <a:lnTo>
                  <a:pt x="68973" y="3490"/>
                </a:lnTo>
                <a:lnTo>
                  <a:pt x="69438" y="3248"/>
                </a:lnTo>
                <a:close/>
                <a:moveTo>
                  <a:pt x="81833" y="3285"/>
                </a:moveTo>
                <a:lnTo>
                  <a:pt x="82130" y="3769"/>
                </a:lnTo>
                <a:lnTo>
                  <a:pt x="81572" y="3992"/>
                </a:lnTo>
                <a:lnTo>
                  <a:pt x="81349" y="3527"/>
                </a:lnTo>
                <a:lnTo>
                  <a:pt x="81833" y="3285"/>
                </a:lnTo>
                <a:close/>
                <a:moveTo>
                  <a:pt x="21124" y="3322"/>
                </a:moveTo>
                <a:lnTo>
                  <a:pt x="21348" y="3769"/>
                </a:lnTo>
                <a:lnTo>
                  <a:pt x="20882" y="4011"/>
                </a:lnTo>
                <a:lnTo>
                  <a:pt x="20659" y="3546"/>
                </a:lnTo>
                <a:lnTo>
                  <a:pt x="21124" y="3322"/>
                </a:lnTo>
                <a:close/>
                <a:moveTo>
                  <a:pt x="110307" y="3322"/>
                </a:moveTo>
                <a:lnTo>
                  <a:pt x="110549" y="3769"/>
                </a:lnTo>
                <a:lnTo>
                  <a:pt x="110047" y="4011"/>
                </a:lnTo>
                <a:lnTo>
                  <a:pt x="109823" y="3564"/>
                </a:lnTo>
                <a:lnTo>
                  <a:pt x="110307" y="3322"/>
                </a:lnTo>
                <a:close/>
                <a:moveTo>
                  <a:pt x="126387" y="3285"/>
                </a:moveTo>
                <a:lnTo>
                  <a:pt x="126629" y="3769"/>
                </a:lnTo>
                <a:lnTo>
                  <a:pt x="126182" y="4011"/>
                </a:lnTo>
                <a:cubicBezTo>
                  <a:pt x="126126" y="3862"/>
                  <a:pt x="126033" y="3676"/>
                  <a:pt x="125959" y="3508"/>
                </a:cubicBezTo>
                <a:lnTo>
                  <a:pt x="126387" y="3285"/>
                </a:lnTo>
                <a:close/>
                <a:moveTo>
                  <a:pt x="5044" y="3322"/>
                </a:moveTo>
                <a:lnTo>
                  <a:pt x="5268" y="3806"/>
                </a:lnTo>
                <a:lnTo>
                  <a:pt x="4784" y="4048"/>
                </a:lnTo>
                <a:lnTo>
                  <a:pt x="4542" y="3564"/>
                </a:lnTo>
                <a:lnTo>
                  <a:pt x="5044" y="3322"/>
                </a:lnTo>
                <a:close/>
                <a:moveTo>
                  <a:pt x="65697" y="3322"/>
                </a:moveTo>
                <a:lnTo>
                  <a:pt x="65958" y="3788"/>
                </a:lnTo>
                <a:lnTo>
                  <a:pt x="65492" y="4048"/>
                </a:lnTo>
                <a:lnTo>
                  <a:pt x="65232" y="3546"/>
                </a:lnTo>
                <a:lnTo>
                  <a:pt x="65697" y="3322"/>
                </a:lnTo>
                <a:close/>
                <a:moveTo>
                  <a:pt x="33500" y="3360"/>
                </a:moveTo>
                <a:lnTo>
                  <a:pt x="33817" y="3843"/>
                </a:lnTo>
                <a:lnTo>
                  <a:pt x="33258" y="4067"/>
                </a:lnTo>
                <a:lnTo>
                  <a:pt x="33016" y="3601"/>
                </a:lnTo>
                <a:lnTo>
                  <a:pt x="33500" y="3360"/>
                </a:lnTo>
                <a:close/>
                <a:moveTo>
                  <a:pt x="49599" y="3360"/>
                </a:moveTo>
                <a:lnTo>
                  <a:pt x="49841" y="3825"/>
                </a:lnTo>
                <a:lnTo>
                  <a:pt x="49375" y="4067"/>
                </a:lnTo>
                <a:lnTo>
                  <a:pt x="49133" y="3601"/>
                </a:lnTo>
                <a:lnTo>
                  <a:pt x="49599" y="3360"/>
                </a:lnTo>
                <a:close/>
                <a:moveTo>
                  <a:pt x="94190" y="3360"/>
                </a:moveTo>
                <a:lnTo>
                  <a:pt x="94432" y="3806"/>
                </a:lnTo>
                <a:lnTo>
                  <a:pt x="93985" y="4067"/>
                </a:lnTo>
                <a:lnTo>
                  <a:pt x="93725" y="3601"/>
                </a:lnTo>
                <a:lnTo>
                  <a:pt x="94190" y="3360"/>
                </a:lnTo>
                <a:close/>
                <a:moveTo>
                  <a:pt x="17383" y="3397"/>
                </a:moveTo>
                <a:lnTo>
                  <a:pt x="17644" y="3862"/>
                </a:lnTo>
                <a:lnTo>
                  <a:pt x="17179" y="4085"/>
                </a:lnTo>
                <a:lnTo>
                  <a:pt x="16937" y="3639"/>
                </a:lnTo>
                <a:lnTo>
                  <a:pt x="17383" y="3397"/>
                </a:lnTo>
                <a:close/>
                <a:moveTo>
                  <a:pt x="61975" y="3415"/>
                </a:moveTo>
                <a:lnTo>
                  <a:pt x="62235" y="3862"/>
                </a:lnTo>
                <a:lnTo>
                  <a:pt x="61714" y="4085"/>
                </a:lnTo>
                <a:lnTo>
                  <a:pt x="61491" y="3639"/>
                </a:lnTo>
                <a:lnTo>
                  <a:pt x="61975" y="3415"/>
                </a:lnTo>
                <a:close/>
                <a:moveTo>
                  <a:pt x="122683" y="3397"/>
                </a:moveTo>
                <a:lnTo>
                  <a:pt x="122907" y="3843"/>
                </a:lnTo>
                <a:lnTo>
                  <a:pt x="122460" y="4104"/>
                </a:lnTo>
                <a:lnTo>
                  <a:pt x="122199" y="3639"/>
                </a:lnTo>
                <a:lnTo>
                  <a:pt x="122683" y="3397"/>
                </a:lnTo>
                <a:close/>
                <a:moveTo>
                  <a:pt x="78055" y="3360"/>
                </a:moveTo>
                <a:lnTo>
                  <a:pt x="78315" y="3862"/>
                </a:lnTo>
                <a:lnTo>
                  <a:pt x="77850" y="4123"/>
                </a:lnTo>
                <a:cubicBezTo>
                  <a:pt x="77775" y="3974"/>
                  <a:pt x="77701" y="3788"/>
                  <a:pt x="77608" y="3601"/>
                </a:cubicBezTo>
                <a:lnTo>
                  <a:pt x="78055" y="3360"/>
                </a:lnTo>
                <a:close/>
                <a:moveTo>
                  <a:pt x="90468" y="3453"/>
                </a:moveTo>
                <a:cubicBezTo>
                  <a:pt x="90542" y="3583"/>
                  <a:pt x="90617" y="3750"/>
                  <a:pt x="90691" y="3899"/>
                </a:cubicBezTo>
                <a:lnTo>
                  <a:pt x="90207" y="4123"/>
                </a:lnTo>
                <a:lnTo>
                  <a:pt x="89965" y="3676"/>
                </a:lnTo>
                <a:lnTo>
                  <a:pt x="90468" y="3453"/>
                </a:lnTo>
                <a:close/>
                <a:moveTo>
                  <a:pt x="1266" y="3453"/>
                </a:moveTo>
                <a:lnTo>
                  <a:pt x="1508" y="3918"/>
                </a:lnTo>
                <a:lnTo>
                  <a:pt x="1043" y="4141"/>
                </a:lnTo>
                <a:lnTo>
                  <a:pt x="801" y="3676"/>
                </a:lnTo>
                <a:lnTo>
                  <a:pt x="1266" y="3453"/>
                </a:lnTo>
                <a:close/>
                <a:moveTo>
                  <a:pt x="45858" y="3453"/>
                </a:moveTo>
                <a:lnTo>
                  <a:pt x="46100" y="3918"/>
                </a:lnTo>
                <a:lnTo>
                  <a:pt x="45635" y="4141"/>
                </a:lnTo>
                <a:lnTo>
                  <a:pt x="45393" y="3676"/>
                </a:lnTo>
                <a:lnTo>
                  <a:pt x="45858" y="3453"/>
                </a:lnTo>
                <a:close/>
                <a:moveTo>
                  <a:pt x="106529" y="3415"/>
                </a:moveTo>
                <a:lnTo>
                  <a:pt x="106771" y="3899"/>
                </a:lnTo>
                <a:lnTo>
                  <a:pt x="106324" y="4141"/>
                </a:lnTo>
                <a:lnTo>
                  <a:pt x="106082" y="3639"/>
                </a:lnTo>
                <a:lnTo>
                  <a:pt x="106529" y="3415"/>
                </a:lnTo>
                <a:close/>
                <a:moveTo>
                  <a:pt x="13624" y="3490"/>
                </a:moveTo>
                <a:lnTo>
                  <a:pt x="13866" y="3955"/>
                </a:lnTo>
                <a:lnTo>
                  <a:pt x="13419" y="4178"/>
                </a:lnTo>
                <a:lnTo>
                  <a:pt x="13159" y="3713"/>
                </a:lnTo>
                <a:lnTo>
                  <a:pt x="13624" y="3490"/>
                </a:lnTo>
                <a:close/>
                <a:moveTo>
                  <a:pt x="29741" y="3471"/>
                </a:moveTo>
                <a:lnTo>
                  <a:pt x="29983" y="3955"/>
                </a:lnTo>
                <a:lnTo>
                  <a:pt x="29536" y="4178"/>
                </a:lnTo>
                <a:lnTo>
                  <a:pt x="29238" y="3695"/>
                </a:lnTo>
                <a:lnTo>
                  <a:pt x="29741" y="3471"/>
                </a:lnTo>
                <a:close/>
                <a:moveTo>
                  <a:pt x="118942" y="3508"/>
                </a:moveTo>
                <a:lnTo>
                  <a:pt x="119166" y="3955"/>
                </a:lnTo>
                <a:lnTo>
                  <a:pt x="118682" y="4178"/>
                </a:lnTo>
                <a:lnTo>
                  <a:pt x="118440" y="3732"/>
                </a:lnTo>
                <a:lnTo>
                  <a:pt x="118942" y="3508"/>
                </a:lnTo>
                <a:close/>
                <a:moveTo>
                  <a:pt x="135004" y="3453"/>
                </a:moveTo>
                <a:cubicBezTo>
                  <a:pt x="135078" y="3601"/>
                  <a:pt x="135171" y="3788"/>
                  <a:pt x="135264" y="3955"/>
                </a:cubicBezTo>
                <a:lnTo>
                  <a:pt x="134799" y="4178"/>
                </a:lnTo>
                <a:lnTo>
                  <a:pt x="134576" y="3676"/>
                </a:lnTo>
                <a:lnTo>
                  <a:pt x="135004" y="3453"/>
                </a:lnTo>
                <a:close/>
                <a:moveTo>
                  <a:pt x="42080" y="3527"/>
                </a:moveTo>
                <a:lnTo>
                  <a:pt x="42322" y="3974"/>
                </a:lnTo>
                <a:lnTo>
                  <a:pt x="41857" y="4216"/>
                </a:lnTo>
                <a:lnTo>
                  <a:pt x="41633" y="3750"/>
                </a:lnTo>
                <a:lnTo>
                  <a:pt x="42080" y="3527"/>
                </a:lnTo>
                <a:close/>
                <a:moveTo>
                  <a:pt x="102807" y="3527"/>
                </a:moveTo>
                <a:lnTo>
                  <a:pt x="103067" y="3974"/>
                </a:lnTo>
                <a:lnTo>
                  <a:pt x="102602" y="4216"/>
                </a:lnTo>
                <a:lnTo>
                  <a:pt x="102360" y="3769"/>
                </a:lnTo>
                <a:lnTo>
                  <a:pt x="102807" y="3527"/>
                </a:lnTo>
                <a:close/>
                <a:moveTo>
                  <a:pt x="58215" y="3490"/>
                </a:moveTo>
                <a:cubicBezTo>
                  <a:pt x="58290" y="3657"/>
                  <a:pt x="58364" y="3843"/>
                  <a:pt x="58439" y="3992"/>
                </a:cubicBezTo>
                <a:lnTo>
                  <a:pt x="58011" y="4234"/>
                </a:lnTo>
                <a:lnTo>
                  <a:pt x="57769" y="3732"/>
                </a:lnTo>
                <a:lnTo>
                  <a:pt x="58215" y="3490"/>
                </a:lnTo>
                <a:close/>
                <a:moveTo>
                  <a:pt x="26019" y="3583"/>
                </a:moveTo>
                <a:lnTo>
                  <a:pt x="26261" y="4030"/>
                </a:lnTo>
                <a:lnTo>
                  <a:pt x="25758" y="4253"/>
                </a:lnTo>
                <a:lnTo>
                  <a:pt x="25535" y="3806"/>
                </a:lnTo>
                <a:lnTo>
                  <a:pt x="26019" y="3583"/>
                </a:lnTo>
                <a:close/>
                <a:moveTo>
                  <a:pt x="74332" y="3490"/>
                </a:moveTo>
                <a:lnTo>
                  <a:pt x="74593" y="3955"/>
                </a:lnTo>
                <a:lnTo>
                  <a:pt x="74109" y="4253"/>
                </a:lnTo>
                <a:lnTo>
                  <a:pt x="73867" y="3732"/>
                </a:lnTo>
                <a:lnTo>
                  <a:pt x="74332" y="3490"/>
                </a:lnTo>
                <a:close/>
                <a:moveTo>
                  <a:pt x="115146" y="3564"/>
                </a:moveTo>
                <a:lnTo>
                  <a:pt x="115406" y="4030"/>
                </a:lnTo>
                <a:lnTo>
                  <a:pt x="114941" y="4253"/>
                </a:lnTo>
                <a:lnTo>
                  <a:pt x="114699" y="3806"/>
                </a:lnTo>
                <a:lnTo>
                  <a:pt x="115146" y="3564"/>
                </a:lnTo>
                <a:close/>
                <a:moveTo>
                  <a:pt x="131281" y="3546"/>
                </a:moveTo>
                <a:lnTo>
                  <a:pt x="131523" y="4030"/>
                </a:lnTo>
                <a:lnTo>
                  <a:pt x="131095" y="4253"/>
                </a:lnTo>
                <a:lnTo>
                  <a:pt x="130779" y="3769"/>
                </a:lnTo>
                <a:lnTo>
                  <a:pt x="131281" y="3546"/>
                </a:lnTo>
                <a:close/>
                <a:moveTo>
                  <a:pt x="86690" y="3546"/>
                </a:moveTo>
                <a:lnTo>
                  <a:pt x="86932" y="4030"/>
                </a:lnTo>
                <a:lnTo>
                  <a:pt x="86485" y="4271"/>
                </a:lnTo>
                <a:lnTo>
                  <a:pt x="86262" y="3769"/>
                </a:lnTo>
                <a:lnTo>
                  <a:pt x="86690" y="3546"/>
                </a:lnTo>
                <a:close/>
                <a:moveTo>
                  <a:pt x="9883" y="3564"/>
                </a:moveTo>
                <a:lnTo>
                  <a:pt x="10125" y="4067"/>
                </a:lnTo>
                <a:lnTo>
                  <a:pt x="9679" y="4290"/>
                </a:lnTo>
                <a:lnTo>
                  <a:pt x="9455" y="3806"/>
                </a:lnTo>
                <a:lnTo>
                  <a:pt x="9883" y="3564"/>
                </a:lnTo>
                <a:close/>
                <a:moveTo>
                  <a:pt x="54493" y="3620"/>
                </a:moveTo>
                <a:lnTo>
                  <a:pt x="54735" y="4067"/>
                </a:lnTo>
                <a:lnTo>
                  <a:pt x="54233" y="4309"/>
                </a:lnTo>
                <a:lnTo>
                  <a:pt x="54009" y="3862"/>
                </a:lnTo>
                <a:lnTo>
                  <a:pt x="54493" y="3620"/>
                </a:lnTo>
                <a:close/>
                <a:moveTo>
                  <a:pt x="99048" y="3601"/>
                </a:moveTo>
                <a:lnTo>
                  <a:pt x="99289" y="4067"/>
                </a:lnTo>
                <a:lnTo>
                  <a:pt x="98824" y="4309"/>
                </a:lnTo>
                <a:cubicBezTo>
                  <a:pt x="98750" y="4160"/>
                  <a:pt x="98675" y="3992"/>
                  <a:pt x="98582" y="3843"/>
                </a:cubicBezTo>
                <a:lnTo>
                  <a:pt x="99048" y="3601"/>
                </a:lnTo>
                <a:close/>
                <a:moveTo>
                  <a:pt x="22241" y="3657"/>
                </a:moveTo>
                <a:lnTo>
                  <a:pt x="22483" y="4123"/>
                </a:lnTo>
                <a:lnTo>
                  <a:pt x="22018" y="4346"/>
                </a:lnTo>
                <a:lnTo>
                  <a:pt x="21794" y="3899"/>
                </a:lnTo>
                <a:lnTo>
                  <a:pt x="22241" y="3657"/>
                </a:lnTo>
                <a:close/>
                <a:moveTo>
                  <a:pt x="38358" y="3620"/>
                </a:moveTo>
                <a:lnTo>
                  <a:pt x="38600" y="4104"/>
                </a:lnTo>
                <a:lnTo>
                  <a:pt x="38153" y="4346"/>
                </a:lnTo>
                <a:lnTo>
                  <a:pt x="37930" y="3843"/>
                </a:lnTo>
                <a:lnTo>
                  <a:pt x="38358" y="3620"/>
                </a:lnTo>
                <a:close/>
                <a:moveTo>
                  <a:pt x="82968" y="3639"/>
                </a:moveTo>
                <a:cubicBezTo>
                  <a:pt x="83042" y="3769"/>
                  <a:pt x="83117" y="3955"/>
                  <a:pt x="83191" y="4104"/>
                </a:cubicBezTo>
                <a:lnTo>
                  <a:pt x="82726" y="4346"/>
                </a:lnTo>
                <a:lnTo>
                  <a:pt x="82410" y="3862"/>
                </a:lnTo>
                <a:lnTo>
                  <a:pt x="82968" y="3639"/>
                </a:lnTo>
                <a:close/>
                <a:moveTo>
                  <a:pt x="127522" y="3657"/>
                </a:moveTo>
                <a:lnTo>
                  <a:pt x="127764" y="4104"/>
                </a:lnTo>
                <a:lnTo>
                  <a:pt x="127299" y="4346"/>
                </a:lnTo>
                <a:lnTo>
                  <a:pt x="127057" y="3899"/>
                </a:lnTo>
                <a:lnTo>
                  <a:pt x="127522" y="3657"/>
                </a:lnTo>
                <a:close/>
                <a:moveTo>
                  <a:pt x="111442" y="3657"/>
                </a:moveTo>
                <a:lnTo>
                  <a:pt x="111666" y="4123"/>
                </a:lnTo>
                <a:lnTo>
                  <a:pt x="111182" y="4365"/>
                </a:lnTo>
                <a:lnTo>
                  <a:pt x="110958" y="3881"/>
                </a:lnTo>
                <a:lnTo>
                  <a:pt x="111442" y="3657"/>
                </a:lnTo>
                <a:close/>
                <a:moveTo>
                  <a:pt x="6180" y="3713"/>
                </a:moveTo>
                <a:lnTo>
                  <a:pt x="6403" y="4160"/>
                </a:lnTo>
                <a:lnTo>
                  <a:pt x="5919" y="4383"/>
                </a:lnTo>
                <a:lnTo>
                  <a:pt x="5677" y="3955"/>
                </a:lnTo>
                <a:lnTo>
                  <a:pt x="6180" y="3713"/>
                </a:lnTo>
                <a:close/>
                <a:moveTo>
                  <a:pt x="50734" y="3676"/>
                </a:moveTo>
                <a:lnTo>
                  <a:pt x="50957" y="4141"/>
                </a:lnTo>
                <a:lnTo>
                  <a:pt x="50511" y="4383"/>
                </a:lnTo>
                <a:lnTo>
                  <a:pt x="50269" y="3918"/>
                </a:lnTo>
                <a:lnTo>
                  <a:pt x="50734" y="3676"/>
                </a:lnTo>
                <a:close/>
                <a:moveTo>
                  <a:pt x="95325" y="3695"/>
                </a:moveTo>
                <a:lnTo>
                  <a:pt x="95567" y="4141"/>
                </a:lnTo>
                <a:lnTo>
                  <a:pt x="95102" y="4383"/>
                </a:lnTo>
                <a:lnTo>
                  <a:pt x="94879" y="3936"/>
                </a:lnTo>
                <a:lnTo>
                  <a:pt x="95325" y="3695"/>
                </a:lnTo>
                <a:close/>
                <a:moveTo>
                  <a:pt x="34636" y="3713"/>
                </a:moveTo>
                <a:lnTo>
                  <a:pt x="34859" y="4178"/>
                </a:lnTo>
                <a:lnTo>
                  <a:pt x="34394" y="4420"/>
                </a:lnTo>
                <a:lnTo>
                  <a:pt x="34096" y="3955"/>
                </a:lnTo>
                <a:lnTo>
                  <a:pt x="34636" y="3713"/>
                </a:lnTo>
                <a:close/>
                <a:moveTo>
                  <a:pt x="18519" y="3750"/>
                </a:moveTo>
                <a:lnTo>
                  <a:pt x="18761" y="4197"/>
                </a:lnTo>
                <a:lnTo>
                  <a:pt x="18295" y="4439"/>
                </a:lnTo>
                <a:lnTo>
                  <a:pt x="18072" y="3974"/>
                </a:lnTo>
                <a:lnTo>
                  <a:pt x="18519" y="3750"/>
                </a:lnTo>
                <a:close/>
                <a:moveTo>
                  <a:pt x="123800" y="3732"/>
                </a:moveTo>
                <a:lnTo>
                  <a:pt x="124023" y="4197"/>
                </a:lnTo>
                <a:lnTo>
                  <a:pt x="123558" y="4439"/>
                </a:lnTo>
                <a:lnTo>
                  <a:pt x="123335" y="3974"/>
                </a:lnTo>
                <a:lnTo>
                  <a:pt x="123800" y="3732"/>
                </a:lnTo>
                <a:close/>
                <a:moveTo>
                  <a:pt x="70554" y="3583"/>
                </a:moveTo>
                <a:cubicBezTo>
                  <a:pt x="70666" y="3732"/>
                  <a:pt x="70778" y="3918"/>
                  <a:pt x="70871" y="4085"/>
                </a:cubicBezTo>
                <a:cubicBezTo>
                  <a:pt x="70629" y="4085"/>
                  <a:pt x="70406" y="4216"/>
                  <a:pt x="70331" y="4458"/>
                </a:cubicBezTo>
                <a:cubicBezTo>
                  <a:pt x="70294" y="4216"/>
                  <a:pt x="70275" y="3955"/>
                  <a:pt x="70052" y="3825"/>
                </a:cubicBezTo>
                <a:lnTo>
                  <a:pt x="70554" y="3583"/>
                </a:lnTo>
                <a:close/>
                <a:moveTo>
                  <a:pt x="2402" y="3788"/>
                </a:moveTo>
                <a:lnTo>
                  <a:pt x="2644" y="4234"/>
                </a:lnTo>
                <a:lnTo>
                  <a:pt x="2178" y="4476"/>
                </a:lnTo>
                <a:lnTo>
                  <a:pt x="1936" y="4011"/>
                </a:lnTo>
                <a:lnTo>
                  <a:pt x="2402" y="3788"/>
                </a:lnTo>
                <a:close/>
                <a:moveTo>
                  <a:pt x="47012" y="3788"/>
                </a:moveTo>
                <a:lnTo>
                  <a:pt x="47235" y="4253"/>
                </a:lnTo>
                <a:lnTo>
                  <a:pt x="46770" y="4476"/>
                </a:lnTo>
                <a:cubicBezTo>
                  <a:pt x="46714" y="4346"/>
                  <a:pt x="46621" y="4178"/>
                  <a:pt x="46547" y="4030"/>
                </a:cubicBezTo>
                <a:lnTo>
                  <a:pt x="47012" y="3788"/>
                </a:lnTo>
                <a:close/>
                <a:moveTo>
                  <a:pt x="79208" y="3750"/>
                </a:moveTo>
                <a:lnTo>
                  <a:pt x="79469" y="4216"/>
                </a:lnTo>
                <a:lnTo>
                  <a:pt x="78985" y="4476"/>
                </a:lnTo>
                <a:lnTo>
                  <a:pt x="78743" y="3992"/>
                </a:lnTo>
                <a:lnTo>
                  <a:pt x="79208" y="3750"/>
                </a:lnTo>
                <a:close/>
                <a:moveTo>
                  <a:pt x="107664" y="3788"/>
                </a:moveTo>
                <a:cubicBezTo>
                  <a:pt x="107739" y="3918"/>
                  <a:pt x="107832" y="4085"/>
                  <a:pt x="107906" y="4253"/>
                </a:cubicBezTo>
                <a:lnTo>
                  <a:pt x="107441" y="4476"/>
                </a:lnTo>
                <a:lnTo>
                  <a:pt x="107218" y="4030"/>
                </a:lnTo>
                <a:lnTo>
                  <a:pt x="107664" y="3788"/>
                </a:lnTo>
                <a:close/>
                <a:moveTo>
                  <a:pt x="91585" y="3788"/>
                </a:moveTo>
                <a:cubicBezTo>
                  <a:pt x="91659" y="3936"/>
                  <a:pt x="91752" y="4104"/>
                  <a:pt x="91827" y="4271"/>
                </a:cubicBezTo>
                <a:lnTo>
                  <a:pt x="91343" y="4495"/>
                </a:lnTo>
                <a:lnTo>
                  <a:pt x="91101" y="4011"/>
                </a:lnTo>
                <a:lnTo>
                  <a:pt x="91585" y="3788"/>
                </a:lnTo>
                <a:close/>
                <a:moveTo>
                  <a:pt x="30876" y="3825"/>
                </a:moveTo>
                <a:lnTo>
                  <a:pt x="31118" y="4271"/>
                </a:lnTo>
                <a:lnTo>
                  <a:pt x="30653" y="4513"/>
                </a:lnTo>
                <a:lnTo>
                  <a:pt x="30430" y="4048"/>
                </a:lnTo>
                <a:lnTo>
                  <a:pt x="30876" y="3825"/>
                </a:lnTo>
                <a:close/>
                <a:moveTo>
                  <a:pt x="63110" y="3750"/>
                </a:moveTo>
                <a:lnTo>
                  <a:pt x="63371" y="4253"/>
                </a:lnTo>
                <a:lnTo>
                  <a:pt x="62850" y="4513"/>
                </a:lnTo>
                <a:cubicBezTo>
                  <a:pt x="62794" y="4365"/>
                  <a:pt x="62701" y="4160"/>
                  <a:pt x="62626" y="3974"/>
                </a:cubicBezTo>
                <a:lnTo>
                  <a:pt x="63110" y="3750"/>
                </a:lnTo>
                <a:close/>
                <a:moveTo>
                  <a:pt x="120078" y="3843"/>
                </a:moveTo>
                <a:cubicBezTo>
                  <a:pt x="120134" y="3974"/>
                  <a:pt x="120227" y="4141"/>
                  <a:pt x="120301" y="4271"/>
                </a:cubicBezTo>
                <a:lnTo>
                  <a:pt x="119817" y="4513"/>
                </a:lnTo>
                <a:cubicBezTo>
                  <a:pt x="119724" y="4365"/>
                  <a:pt x="119650" y="4197"/>
                  <a:pt x="119575" y="4067"/>
                </a:cubicBezTo>
                <a:lnTo>
                  <a:pt x="120078" y="3843"/>
                </a:lnTo>
                <a:close/>
                <a:moveTo>
                  <a:pt x="136157" y="3825"/>
                </a:moveTo>
                <a:lnTo>
                  <a:pt x="136381" y="4290"/>
                </a:lnTo>
                <a:lnTo>
                  <a:pt x="135916" y="4513"/>
                </a:lnTo>
                <a:lnTo>
                  <a:pt x="135692" y="4067"/>
                </a:lnTo>
                <a:lnTo>
                  <a:pt x="136157" y="3825"/>
                </a:lnTo>
                <a:close/>
                <a:moveTo>
                  <a:pt x="14797" y="3750"/>
                </a:moveTo>
                <a:lnTo>
                  <a:pt x="15001" y="4309"/>
                </a:lnTo>
                <a:lnTo>
                  <a:pt x="14536" y="4551"/>
                </a:lnTo>
                <a:lnTo>
                  <a:pt x="14313" y="4067"/>
                </a:lnTo>
                <a:lnTo>
                  <a:pt x="14797" y="3750"/>
                </a:lnTo>
                <a:close/>
                <a:moveTo>
                  <a:pt x="66851" y="3657"/>
                </a:moveTo>
                <a:lnTo>
                  <a:pt x="67167" y="4160"/>
                </a:lnTo>
                <a:cubicBezTo>
                  <a:pt x="66907" y="4160"/>
                  <a:pt x="66683" y="4309"/>
                  <a:pt x="66628" y="4551"/>
                </a:cubicBezTo>
                <a:cubicBezTo>
                  <a:pt x="66572" y="4309"/>
                  <a:pt x="66590" y="4048"/>
                  <a:pt x="66330" y="3918"/>
                </a:cubicBezTo>
                <a:lnTo>
                  <a:pt x="66851" y="3657"/>
                </a:lnTo>
                <a:close/>
                <a:moveTo>
                  <a:pt x="103961" y="3862"/>
                </a:moveTo>
                <a:lnTo>
                  <a:pt x="104203" y="4309"/>
                </a:lnTo>
                <a:lnTo>
                  <a:pt x="103737" y="4551"/>
                </a:lnTo>
                <a:lnTo>
                  <a:pt x="103496" y="4104"/>
                </a:lnTo>
                <a:lnTo>
                  <a:pt x="103961" y="3862"/>
                </a:lnTo>
                <a:close/>
                <a:moveTo>
                  <a:pt x="59351" y="3843"/>
                </a:moveTo>
                <a:lnTo>
                  <a:pt x="59593" y="4309"/>
                </a:lnTo>
                <a:lnTo>
                  <a:pt x="59127" y="4569"/>
                </a:lnTo>
                <a:lnTo>
                  <a:pt x="58904" y="4104"/>
                </a:lnTo>
                <a:lnTo>
                  <a:pt x="59351" y="3843"/>
                </a:lnTo>
                <a:close/>
                <a:moveTo>
                  <a:pt x="43271" y="3806"/>
                </a:moveTo>
                <a:lnTo>
                  <a:pt x="43476" y="4365"/>
                </a:lnTo>
                <a:lnTo>
                  <a:pt x="43010" y="4588"/>
                </a:lnTo>
                <a:lnTo>
                  <a:pt x="42787" y="4104"/>
                </a:lnTo>
                <a:lnTo>
                  <a:pt x="43271" y="3806"/>
                </a:lnTo>
                <a:close/>
                <a:moveTo>
                  <a:pt x="87825" y="3899"/>
                </a:moveTo>
                <a:lnTo>
                  <a:pt x="88067" y="4365"/>
                </a:lnTo>
                <a:lnTo>
                  <a:pt x="87621" y="4588"/>
                </a:lnTo>
                <a:cubicBezTo>
                  <a:pt x="87546" y="4458"/>
                  <a:pt x="87453" y="4290"/>
                  <a:pt x="87379" y="4141"/>
                </a:cubicBezTo>
                <a:lnTo>
                  <a:pt x="87825" y="3899"/>
                </a:lnTo>
                <a:close/>
                <a:moveTo>
                  <a:pt x="132417" y="3899"/>
                </a:moveTo>
                <a:lnTo>
                  <a:pt x="132677" y="4346"/>
                </a:lnTo>
                <a:lnTo>
                  <a:pt x="132212" y="4588"/>
                </a:lnTo>
                <a:lnTo>
                  <a:pt x="131970" y="4141"/>
                </a:lnTo>
                <a:lnTo>
                  <a:pt x="132417" y="3899"/>
                </a:lnTo>
                <a:close/>
                <a:moveTo>
                  <a:pt x="100201" y="3881"/>
                </a:moveTo>
                <a:lnTo>
                  <a:pt x="100443" y="4402"/>
                </a:lnTo>
                <a:lnTo>
                  <a:pt x="99959" y="4625"/>
                </a:lnTo>
                <a:lnTo>
                  <a:pt x="99736" y="4197"/>
                </a:lnTo>
                <a:lnTo>
                  <a:pt x="100201" y="3881"/>
                </a:lnTo>
                <a:close/>
                <a:moveTo>
                  <a:pt x="11037" y="3955"/>
                </a:moveTo>
                <a:lnTo>
                  <a:pt x="11260" y="4420"/>
                </a:lnTo>
                <a:lnTo>
                  <a:pt x="10814" y="4644"/>
                </a:lnTo>
                <a:lnTo>
                  <a:pt x="10572" y="4178"/>
                </a:lnTo>
                <a:lnTo>
                  <a:pt x="11037" y="3955"/>
                </a:lnTo>
                <a:close/>
                <a:moveTo>
                  <a:pt x="116300" y="3918"/>
                </a:moveTo>
                <a:lnTo>
                  <a:pt x="116523" y="4402"/>
                </a:lnTo>
                <a:lnTo>
                  <a:pt x="116095" y="4644"/>
                </a:lnTo>
                <a:lnTo>
                  <a:pt x="115853" y="4141"/>
                </a:lnTo>
                <a:lnTo>
                  <a:pt x="116300" y="3918"/>
                </a:lnTo>
                <a:close/>
                <a:moveTo>
                  <a:pt x="27154" y="3918"/>
                </a:moveTo>
                <a:lnTo>
                  <a:pt x="27396" y="4346"/>
                </a:lnTo>
                <a:lnTo>
                  <a:pt x="26894" y="4662"/>
                </a:lnTo>
                <a:lnTo>
                  <a:pt x="26670" y="4141"/>
                </a:lnTo>
                <a:lnTo>
                  <a:pt x="27154" y="3918"/>
                </a:lnTo>
                <a:close/>
                <a:moveTo>
                  <a:pt x="39512" y="3974"/>
                </a:moveTo>
                <a:lnTo>
                  <a:pt x="39735" y="4439"/>
                </a:lnTo>
                <a:lnTo>
                  <a:pt x="39288" y="4681"/>
                </a:lnTo>
                <a:lnTo>
                  <a:pt x="39046" y="4216"/>
                </a:lnTo>
                <a:lnTo>
                  <a:pt x="39512" y="3974"/>
                </a:lnTo>
                <a:close/>
                <a:moveTo>
                  <a:pt x="128676" y="3936"/>
                </a:moveTo>
                <a:cubicBezTo>
                  <a:pt x="128750" y="4067"/>
                  <a:pt x="128843" y="4271"/>
                  <a:pt x="128918" y="4439"/>
                </a:cubicBezTo>
                <a:lnTo>
                  <a:pt x="128415" y="4681"/>
                </a:lnTo>
                <a:lnTo>
                  <a:pt x="128192" y="4234"/>
                </a:lnTo>
                <a:lnTo>
                  <a:pt x="128676" y="3936"/>
                </a:lnTo>
                <a:close/>
                <a:moveTo>
                  <a:pt x="23357" y="3992"/>
                </a:moveTo>
                <a:lnTo>
                  <a:pt x="23674" y="4495"/>
                </a:lnTo>
                <a:lnTo>
                  <a:pt x="23153" y="4700"/>
                </a:lnTo>
                <a:lnTo>
                  <a:pt x="22929" y="4234"/>
                </a:lnTo>
                <a:lnTo>
                  <a:pt x="23357" y="3992"/>
                </a:lnTo>
                <a:close/>
                <a:moveTo>
                  <a:pt x="55629" y="3955"/>
                </a:moveTo>
                <a:lnTo>
                  <a:pt x="55871" y="4383"/>
                </a:lnTo>
                <a:lnTo>
                  <a:pt x="55368" y="4700"/>
                </a:lnTo>
                <a:lnTo>
                  <a:pt x="55145" y="4178"/>
                </a:lnTo>
                <a:lnTo>
                  <a:pt x="55629" y="3955"/>
                </a:lnTo>
                <a:close/>
                <a:moveTo>
                  <a:pt x="7296" y="4048"/>
                </a:moveTo>
                <a:lnTo>
                  <a:pt x="7538" y="4476"/>
                </a:lnTo>
                <a:lnTo>
                  <a:pt x="7036" y="4718"/>
                </a:lnTo>
                <a:lnTo>
                  <a:pt x="6812" y="4271"/>
                </a:lnTo>
                <a:lnTo>
                  <a:pt x="7296" y="4048"/>
                </a:lnTo>
                <a:close/>
                <a:moveTo>
                  <a:pt x="51869" y="4030"/>
                </a:moveTo>
                <a:cubicBezTo>
                  <a:pt x="51925" y="4178"/>
                  <a:pt x="52018" y="4327"/>
                  <a:pt x="52093" y="4495"/>
                </a:cubicBezTo>
                <a:lnTo>
                  <a:pt x="51627" y="4718"/>
                </a:lnTo>
                <a:lnTo>
                  <a:pt x="51404" y="4271"/>
                </a:lnTo>
                <a:lnTo>
                  <a:pt x="51869" y="4030"/>
                </a:lnTo>
                <a:close/>
                <a:moveTo>
                  <a:pt x="35771" y="4067"/>
                </a:moveTo>
                <a:lnTo>
                  <a:pt x="35994" y="4495"/>
                </a:lnTo>
                <a:lnTo>
                  <a:pt x="35510" y="4737"/>
                </a:lnTo>
                <a:lnTo>
                  <a:pt x="35268" y="4290"/>
                </a:lnTo>
                <a:lnTo>
                  <a:pt x="35771" y="4067"/>
                </a:lnTo>
                <a:close/>
                <a:moveTo>
                  <a:pt x="84103" y="3992"/>
                </a:moveTo>
                <a:lnTo>
                  <a:pt x="84345" y="4439"/>
                </a:lnTo>
                <a:lnTo>
                  <a:pt x="83843" y="4755"/>
                </a:lnTo>
                <a:lnTo>
                  <a:pt x="83619" y="4234"/>
                </a:lnTo>
                <a:lnTo>
                  <a:pt x="84103" y="3992"/>
                </a:lnTo>
                <a:close/>
                <a:moveTo>
                  <a:pt x="96442" y="4011"/>
                </a:moveTo>
                <a:lnTo>
                  <a:pt x="96665" y="4513"/>
                </a:lnTo>
                <a:lnTo>
                  <a:pt x="96237" y="4755"/>
                </a:lnTo>
                <a:lnTo>
                  <a:pt x="95995" y="4253"/>
                </a:lnTo>
                <a:lnTo>
                  <a:pt x="96442" y="4011"/>
                </a:lnTo>
                <a:close/>
                <a:moveTo>
                  <a:pt x="112578" y="4030"/>
                </a:moveTo>
                <a:cubicBezTo>
                  <a:pt x="112652" y="4178"/>
                  <a:pt x="112726" y="4346"/>
                  <a:pt x="112801" y="4476"/>
                </a:cubicBezTo>
                <a:lnTo>
                  <a:pt x="112317" y="4774"/>
                </a:lnTo>
                <a:cubicBezTo>
                  <a:pt x="112243" y="4625"/>
                  <a:pt x="112168" y="4439"/>
                  <a:pt x="112094" y="4271"/>
                </a:cubicBezTo>
                <a:lnTo>
                  <a:pt x="112578" y="4030"/>
                </a:lnTo>
                <a:close/>
                <a:moveTo>
                  <a:pt x="19635" y="4067"/>
                </a:moveTo>
                <a:lnTo>
                  <a:pt x="19877" y="4569"/>
                </a:lnTo>
                <a:lnTo>
                  <a:pt x="19431" y="4793"/>
                </a:lnTo>
                <a:lnTo>
                  <a:pt x="19189" y="4290"/>
                </a:lnTo>
                <a:lnTo>
                  <a:pt x="19635" y="4067"/>
                </a:lnTo>
                <a:close/>
                <a:moveTo>
                  <a:pt x="124917" y="4067"/>
                </a:moveTo>
                <a:cubicBezTo>
                  <a:pt x="125028" y="4253"/>
                  <a:pt x="125121" y="4420"/>
                  <a:pt x="125214" y="4551"/>
                </a:cubicBezTo>
                <a:lnTo>
                  <a:pt x="124712" y="4793"/>
                </a:lnTo>
                <a:lnTo>
                  <a:pt x="124470" y="4309"/>
                </a:lnTo>
                <a:lnTo>
                  <a:pt x="124917" y="4067"/>
                </a:lnTo>
                <a:close/>
                <a:moveTo>
                  <a:pt x="3518" y="4104"/>
                </a:moveTo>
                <a:lnTo>
                  <a:pt x="3779" y="4569"/>
                </a:lnTo>
                <a:lnTo>
                  <a:pt x="3314" y="4811"/>
                </a:lnTo>
                <a:lnTo>
                  <a:pt x="3072" y="4365"/>
                </a:lnTo>
                <a:lnTo>
                  <a:pt x="3518" y="4104"/>
                </a:lnTo>
                <a:close/>
                <a:moveTo>
                  <a:pt x="80325" y="4067"/>
                </a:moveTo>
                <a:lnTo>
                  <a:pt x="80586" y="4532"/>
                </a:lnTo>
                <a:lnTo>
                  <a:pt x="80120" y="4811"/>
                </a:lnTo>
                <a:lnTo>
                  <a:pt x="79860" y="4309"/>
                </a:lnTo>
                <a:lnTo>
                  <a:pt x="80325" y="4067"/>
                </a:lnTo>
                <a:close/>
                <a:moveTo>
                  <a:pt x="48128" y="4104"/>
                </a:moveTo>
                <a:lnTo>
                  <a:pt x="48352" y="4606"/>
                </a:lnTo>
                <a:lnTo>
                  <a:pt x="47905" y="4830"/>
                </a:lnTo>
                <a:lnTo>
                  <a:pt x="47682" y="4346"/>
                </a:lnTo>
                <a:lnTo>
                  <a:pt x="48128" y="4104"/>
                </a:lnTo>
                <a:close/>
                <a:moveTo>
                  <a:pt x="108800" y="4123"/>
                </a:moveTo>
                <a:cubicBezTo>
                  <a:pt x="108874" y="4253"/>
                  <a:pt x="108967" y="4420"/>
                  <a:pt x="109042" y="4606"/>
                </a:cubicBezTo>
                <a:lnTo>
                  <a:pt x="108576" y="4830"/>
                </a:lnTo>
                <a:lnTo>
                  <a:pt x="108334" y="4365"/>
                </a:lnTo>
                <a:lnTo>
                  <a:pt x="108800" y="4141"/>
                </a:lnTo>
                <a:lnTo>
                  <a:pt x="108800" y="4123"/>
                </a:lnTo>
                <a:close/>
                <a:moveTo>
                  <a:pt x="92720" y="4178"/>
                </a:moveTo>
                <a:lnTo>
                  <a:pt x="92962" y="4625"/>
                </a:lnTo>
                <a:lnTo>
                  <a:pt x="92459" y="4848"/>
                </a:lnTo>
                <a:lnTo>
                  <a:pt x="92236" y="4420"/>
                </a:lnTo>
                <a:lnTo>
                  <a:pt x="92720" y="4178"/>
                </a:lnTo>
                <a:close/>
                <a:moveTo>
                  <a:pt x="137274" y="4160"/>
                </a:moveTo>
                <a:lnTo>
                  <a:pt x="137497" y="4606"/>
                </a:lnTo>
                <a:lnTo>
                  <a:pt x="137032" y="4848"/>
                </a:lnTo>
                <a:lnTo>
                  <a:pt x="136809" y="4383"/>
                </a:lnTo>
                <a:lnTo>
                  <a:pt x="137274" y="4160"/>
                </a:lnTo>
                <a:close/>
                <a:moveTo>
                  <a:pt x="32011" y="4160"/>
                </a:moveTo>
                <a:lnTo>
                  <a:pt x="32253" y="4625"/>
                </a:lnTo>
                <a:lnTo>
                  <a:pt x="31788" y="4867"/>
                </a:lnTo>
                <a:lnTo>
                  <a:pt x="31546" y="4420"/>
                </a:lnTo>
                <a:lnTo>
                  <a:pt x="32011" y="4160"/>
                </a:lnTo>
                <a:close/>
                <a:moveTo>
                  <a:pt x="15932" y="4197"/>
                </a:moveTo>
                <a:lnTo>
                  <a:pt x="16155" y="4644"/>
                </a:lnTo>
                <a:lnTo>
                  <a:pt x="15671" y="4886"/>
                </a:lnTo>
                <a:lnTo>
                  <a:pt x="15429" y="4439"/>
                </a:lnTo>
                <a:lnTo>
                  <a:pt x="15932" y="4197"/>
                </a:lnTo>
                <a:close/>
                <a:moveTo>
                  <a:pt x="121194" y="4178"/>
                </a:moveTo>
                <a:lnTo>
                  <a:pt x="121418" y="4662"/>
                </a:lnTo>
                <a:lnTo>
                  <a:pt x="120934" y="4886"/>
                </a:lnTo>
                <a:lnTo>
                  <a:pt x="120711" y="4420"/>
                </a:lnTo>
                <a:lnTo>
                  <a:pt x="121194" y="4178"/>
                </a:lnTo>
                <a:close/>
                <a:moveTo>
                  <a:pt x="105077" y="4197"/>
                </a:moveTo>
                <a:lnTo>
                  <a:pt x="105301" y="4662"/>
                </a:lnTo>
                <a:lnTo>
                  <a:pt x="104854" y="4904"/>
                </a:lnTo>
                <a:lnTo>
                  <a:pt x="104854" y="4886"/>
                </a:lnTo>
                <a:cubicBezTo>
                  <a:pt x="104780" y="4737"/>
                  <a:pt x="104705" y="4588"/>
                  <a:pt x="104612" y="4439"/>
                </a:cubicBezTo>
                <a:lnTo>
                  <a:pt x="105077" y="4197"/>
                </a:lnTo>
                <a:close/>
                <a:moveTo>
                  <a:pt x="44406" y="4253"/>
                </a:moveTo>
                <a:lnTo>
                  <a:pt x="44648" y="4700"/>
                </a:lnTo>
                <a:lnTo>
                  <a:pt x="44146" y="4923"/>
                </a:lnTo>
                <a:lnTo>
                  <a:pt x="43904" y="4495"/>
                </a:lnTo>
                <a:lnTo>
                  <a:pt x="44406" y="4253"/>
                </a:lnTo>
                <a:close/>
                <a:moveTo>
                  <a:pt x="60467" y="4197"/>
                </a:moveTo>
                <a:lnTo>
                  <a:pt x="60728" y="4662"/>
                </a:lnTo>
                <a:lnTo>
                  <a:pt x="60244" y="4941"/>
                </a:lnTo>
                <a:lnTo>
                  <a:pt x="60021" y="4439"/>
                </a:lnTo>
                <a:lnTo>
                  <a:pt x="60467" y="4197"/>
                </a:lnTo>
                <a:close/>
                <a:moveTo>
                  <a:pt x="88961" y="4234"/>
                </a:moveTo>
                <a:lnTo>
                  <a:pt x="89202" y="4681"/>
                </a:lnTo>
                <a:lnTo>
                  <a:pt x="88737" y="4941"/>
                </a:lnTo>
                <a:cubicBezTo>
                  <a:pt x="88663" y="4793"/>
                  <a:pt x="88570" y="4625"/>
                  <a:pt x="88495" y="4476"/>
                </a:cubicBezTo>
                <a:lnTo>
                  <a:pt x="88961" y="4234"/>
                </a:lnTo>
                <a:close/>
                <a:moveTo>
                  <a:pt x="133533" y="4234"/>
                </a:moveTo>
                <a:lnTo>
                  <a:pt x="133775" y="4681"/>
                </a:lnTo>
                <a:lnTo>
                  <a:pt x="133329" y="4941"/>
                </a:lnTo>
                <a:lnTo>
                  <a:pt x="133087" y="4476"/>
                </a:lnTo>
                <a:lnTo>
                  <a:pt x="133533" y="4234"/>
                </a:lnTo>
                <a:close/>
                <a:moveTo>
                  <a:pt x="12154" y="4290"/>
                </a:moveTo>
                <a:lnTo>
                  <a:pt x="12396" y="4737"/>
                </a:lnTo>
                <a:lnTo>
                  <a:pt x="11949" y="4979"/>
                </a:lnTo>
                <a:lnTo>
                  <a:pt x="11689" y="4513"/>
                </a:lnTo>
                <a:lnTo>
                  <a:pt x="12154" y="4290"/>
                </a:lnTo>
                <a:close/>
                <a:moveTo>
                  <a:pt x="28289" y="4253"/>
                </a:moveTo>
                <a:lnTo>
                  <a:pt x="28513" y="4737"/>
                </a:lnTo>
                <a:lnTo>
                  <a:pt x="28066" y="4979"/>
                </a:lnTo>
                <a:lnTo>
                  <a:pt x="27843" y="4476"/>
                </a:lnTo>
                <a:lnTo>
                  <a:pt x="28289" y="4253"/>
                </a:lnTo>
                <a:close/>
                <a:moveTo>
                  <a:pt x="56745" y="4290"/>
                </a:moveTo>
                <a:lnTo>
                  <a:pt x="57006" y="4737"/>
                </a:lnTo>
                <a:lnTo>
                  <a:pt x="56541" y="4979"/>
                </a:lnTo>
                <a:lnTo>
                  <a:pt x="56299" y="4513"/>
                </a:lnTo>
                <a:lnTo>
                  <a:pt x="56745" y="4290"/>
                </a:lnTo>
                <a:close/>
                <a:moveTo>
                  <a:pt x="117416" y="4290"/>
                </a:moveTo>
                <a:lnTo>
                  <a:pt x="117677" y="4755"/>
                </a:lnTo>
                <a:lnTo>
                  <a:pt x="117212" y="4979"/>
                </a:lnTo>
                <a:lnTo>
                  <a:pt x="116970" y="4513"/>
                </a:lnTo>
                <a:lnTo>
                  <a:pt x="117416" y="4290"/>
                </a:lnTo>
                <a:close/>
                <a:moveTo>
                  <a:pt x="101337" y="4271"/>
                </a:moveTo>
                <a:lnTo>
                  <a:pt x="101579" y="4755"/>
                </a:lnTo>
                <a:lnTo>
                  <a:pt x="101095" y="4997"/>
                </a:lnTo>
                <a:lnTo>
                  <a:pt x="100853" y="4513"/>
                </a:lnTo>
                <a:lnTo>
                  <a:pt x="101337" y="4271"/>
                </a:lnTo>
                <a:close/>
                <a:moveTo>
                  <a:pt x="40628" y="4327"/>
                </a:moveTo>
                <a:lnTo>
                  <a:pt x="40870" y="4774"/>
                </a:lnTo>
                <a:lnTo>
                  <a:pt x="40424" y="5016"/>
                </a:lnTo>
                <a:lnTo>
                  <a:pt x="40182" y="4569"/>
                </a:lnTo>
                <a:lnTo>
                  <a:pt x="40628" y="4327"/>
                </a:lnTo>
                <a:close/>
                <a:moveTo>
                  <a:pt x="85220" y="4309"/>
                </a:moveTo>
                <a:lnTo>
                  <a:pt x="85480" y="4774"/>
                </a:lnTo>
                <a:lnTo>
                  <a:pt x="85015" y="5035"/>
                </a:lnTo>
                <a:lnTo>
                  <a:pt x="84773" y="4569"/>
                </a:lnTo>
                <a:lnTo>
                  <a:pt x="85220" y="4309"/>
                </a:lnTo>
                <a:close/>
                <a:moveTo>
                  <a:pt x="8432" y="4365"/>
                </a:moveTo>
                <a:lnTo>
                  <a:pt x="8674" y="4811"/>
                </a:lnTo>
                <a:lnTo>
                  <a:pt x="8171" y="5053"/>
                </a:lnTo>
                <a:lnTo>
                  <a:pt x="7929" y="4606"/>
                </a:lnTo>
                <a:lnTo>
                  <a:pt x="8432" y="4365"/>
                </a:lnTo>
                <a:close/>
                <a:moveTo>
                  <a:pt x="24530" y="4346"/>
                </a:moveTo>
                <a:lnTo>
                  <a:pt x="24753" y="4811"/>
                </a:lnTo>
                <a:lnTo>
                  <a:pt x="24325" y="5053"/>
                </a:lnTo>
                <a:lnTo>
                  <a:pt x="24009" y="4569"/>
                </a:lnTo>
                <a:lnTo>
                  <a:pt x="24530" y="4346"/>
                </a:lnTo>
                <a:close/>
                <a:moveTo>
                  <a:pt x="129830" y="4327"/>
                </a:moveTo>
                <a:lnTo>
                  <a:pt x="130053" y="4811"/>
                </a:lnTo>
                <a:lnTo>
                  <a:pt x="129569" y="5053"/>
                </a:lnTo>
                <a:lnTo>
                  <a:pt x="129346" y="4569"/>
                </a:lnTo>
                <a:lnTo>
                  <a:pt x="129830" y="4327"/>
                </a:lnTo>
                <a:close/>
                <a:moveTo>
                  <a:pt x="113694" y="4383"/>
                </a:moveTo>
                <a:lnTo>
                  <a:pt x="113936" y="4848"/>
                </a:lnTo>
                <a:lnTo>
                  <a:pt x="113471" y="5072"/>
                </a:lnTo>
                <a:lnTo>
                  <a:pt x="113229" y="4606"/>
                </a:lnTo>
                <a:lnTo>
                  <a:pt x="113694" y="4383"/>
                </a:lnTo>
                <a:close/>
                <a:moveTo>
                  <a:pt x="36906" y="4402"/>
                </a:moveTo>
                <a:lnTo>
                  <a:pt x="37129" y="4848"/>
                </a:lnTo>
                <a:lnTo>
                  <a:pt x="36646" y="5090"/>
                </a:lnTo>
                <a:lnTo>
                  <a:pt x="36404" y="4644"/>
                </a:lnTo>
                <a:lnTo>
                  <a:pt x="36906" y="4402"/>
                </a:lnTo>
                <a:close/>
                <a:moveTo>
                  <a:pt x="52986" y="4365"/>
                </a:moveTo>
                <a:lnTo>
                  <a:pt x="53209" y="4867"/>
                </a:lnTo>
                <a:lnTo>
                  <a:pt x="52781" y="5090"/>
                </a:lnTo>
                <a:lnTo>
                  <a:pt x="52539" y="4606"/>
                </a:lnTo>
                <a:lnTo>
                  <a:pt x="52986" y="4365"/>
                </a:lnTo>
                <a:close/>
                <a:moveTo>
                  <a:pt x="97596" y="4402"/>
                </a:moveTo>
                <a:cubicBezTo>
                  <a:pt x="97652" y="4551"/>
                  <a:pt x="97745" y="4700"/>
                  <a:pt x="97819" y="4867"/>
                </a:cubicBezTo>
                <a:lnTo>
                  <a:pt x="97354" y="5090"/>
                </a:lnTo>
                <a:lnTo>
                  <a:pt x="97131" y="4644"/>
                </a:lnTo>
                <a:lnTo>
                  <a:pt x="97596" y="4402"/>
                </a:lnTo>
                <a:close/>
                <a:moveTo>
                  <a:pt x="126052" y="4402"/>
                </a:moveTo>
                <a:cubicBezTo>
                  <a:pt x="126126" y="4551"/>
                  <a:pt x="126201" y="4737"/>
                  <a:pt x="126294" y="4904"/>
                </a:cubicBezTo>
                <a:lnTo>
                  <a:pt x="125847" y="5128"/>
                </a:lnTo>
                <a:lnTo>
                  <a:pt x="125549" y="4644"/>
                </a:lnTo>
                <a:lnTo>
                  <a:pt x="126052" y="4402"/>
                </a:lnTo>
                <a:close/>
                <a:moveTo>
                  <a:pt x="20789" y="4458"/>
                </a:moveTo>
                <a:lnTo>
                  <a:pt x="21013" y="4904"/>
                </a:lnTo>
                <a:lnTo>
                  <a:pt x="20547" y="5146"/>
                </a:lnTo>
                <a:lnTo>
                  <a:pt x="20324" y="4681"/>
                </a:lnTo>
                <a:lnTo>
                  <a:pt x="20789" y="4458"/>
                </a:lnTo>
                <a:close/>
                <a:moveTo>
                  <a:pt x="109935" y="4439"/>
                </a:moveTo>
                <a:lnTo>
                  <a:pt x="110158" y="4904"/>
                </a:lnTo>
                <a:lnTo>
                  <a:pt x="109712" y="5146"/>
                </a:lnTo>
                <a:lnTo>
                  <a:pt x="109470" y="4700"/>
                </a:lnTo>
                <a:lnTo>
                  <a:pt x="109935" y="4439"/>
                </a:lnTo>
                <a:close/>
                <a:moveTo>
                  <a:pt x="93855" y="4495"/>
                </a:moveTo>
                <a:lnTo>
                  <a:pt x="94078" y="4941"/>
                </a:lnTo>
                <a:lnTo>
                  <a:pt x="93595" y="5165"/>
                </a:lnTo>
                <a:lnTo>
                  <a:pt x="93353" y="4737"/>
                </a:lnTo>
                <a:lnTo>
                  <a:pt x="93855" y="4495"/>
                </a:lnTo>
                <a:close/>
                <a:moveTo>
                  <a:pt x="4654" y="4458"/>
                </a:moveTo>
                <a:lnTo>
                  <a:pt x="4896" y="4941"/>
                </a:lnTo>
                <a:lnTo>
                  <a:pt x="4449" y="5183"/>
                </a:lnTo>
                <a:lnTo>
                  <a:pt x="4226" y="4681"/>
                </a:lnTo>
                <a:lnTo>
                  <a:pt x="4654" y="4458"/>
                </a:lnTo>
                <a:close/>
                <a:moveTo>
                  <a:pt x="49245" y="4495"/>
                </a:moveTo>
                <a:lnTo>
                  <a:pt x="49506" y="4941"/>
                </a:lnTo>
                <a:lnTo>
                  <a:pt x="49040" y="5183"/>
                </a:lnTo>
                <a:lnTo>
                  <a:pt x="48798" y="4718"/>
                </a:lnTo>
                <a:lnTo>
                  <a:pt x="49245" y="4495"/>
                </a:lnTo>
                <a:close/>
                <a:moveTo>
                  <a:pt x="138409" y="4495"/>
                </a:moveTo>
                <a:lnTo>
                  <a:pt x="138651" y="4960"/>
                </a:lnTo>
                <a:lnTo>
                  <a:pt x="138186" y="5183"/>
                </a:lnTo>
                <a:lnTo>
                  <a:pt x="137944" y="4718"/>
                </a:lnTo>
                <a:lnTo>
                  <a:pt x="138409" y="4495"/>
                </a:lnTo>
                <a:close/>
                <a:moveTo>
                  <a:pt x="17048" y="4551"/>
                </a:moveTo>
                <a:lnTo>
                  <a:pt x="17290" y="4997"/>
                </a:lnTo>
                <a:lnTo>
                  <a:pt x="16806" y="5221"/>
                </a:lnTo>
                <a:lnTo>
                  <a:pt x="16565" y="4774"/>
                </a:lnTo>
                <a:lnTo>
                  <a:pt x="17048" y="4551"/>
                </a:lnTo>
                <a:close/>
                <a:moveTo>
                  <a:pt x="33128" y="4495"/>
                </a:moveTo>
                <a:lnTo>
                  <a:pt x="33370" y="4997"/>
                </a:lnTo>
                <a:lnTo>
                  <a:pt x="32923" y="5221"/>
                </a:lnTo>
                <a:lnTo>
                  <a:pt x="32700" y="4718"/>
                </a:lnTo>
                <a:lnTo>
                  <a:pt x="33128" y="4495"/>
                </a:lnTo>
                <a:close/>
                <a:moveTo>
                  <a:pt x="122330" y="4532"/>
                </a:moveTo>
                <a:cubicBezTo>
                  <a:pt x="122404" y="4681"/>
                  <a:pt x="122497" y="4830"/>
                  <a:pt x="122553" y="4979"/>
                </a:cubicBezTo>
                <a:lnTo>
                  <a:pt x="122069" y="5221"/>
                </a:lnTo>
                <a:lnTo>
                  <a:pt x="121827" y="4774"/>
                </a:lnTo>
                <a:lnTo>
                  <a:pt x="122330" y="4532"/>
                </a:lnTo>
                <a:close/>
                <a:moveTo>
                  <a:pt x="45523" y="4588"/>
                </a:moveTo>
                <a:lnTo>
                  <a:pt x="45765" y="5035"/>
                </a:lnTo>
                <a:lnTo>
                  <a:pt x="45281" y="5258"/>
                </a:lnTo>
                <a:lnTo>
                  <a:pt x="45039" y="4811"/>
                </a:lnTo>
                <a:lnTo>
                  <a:pt x="45523" y="4588"/>
                </a:lnTo>
                <a:close/>
                <a:moveTo>
                  <a:pt x="90096" y="4569"/>
                </a:moveTo>
                <a:lnTo>
                  <a:pt x="90319" y="5035"/>
                </a:lnTo>
                <a:lnTo>
                  <a:pt x="89872" y="5258"/>
                </a:lnTo>
                <a:lnTo>
                  <a:pt x="89630" y="4811"/>
                </a:lnTo>
                <a:lnTo>
                  <a:pt x="90096" y="4569"/>
                </a:lnTo>
                <a:close/>
                <a:moveTo>
                  <a:pt x="106213" y="4532"/>
                </a:moveTo>
                <a:cubicBezTo>
                  <a:pt x="106269" y="4681"/>
                  <a:pt x="106362" y="4867"/>
                  <a:pt x="106436" y="5035"/>
                </a:cubicBezTo>
                <a:lnTo>
                  <a:pt x="105989" y="5258"/>
                </a:lnTo>
                <a:lnTo>
                  <a:pt x="105766" y="4774"/>
                </a:lnTo>
                <a:lnTo>
                  <a:pt x="106213" y="4532"/>
                </a:lnTo>
                <a:close/>
                <a:moveTo>
                  <a:pt x="931" y="4569"/>
                </a:moveTo>
                <a:lnTo>
                  <a:pt x="1173" y="5035"/>
                </a:lnTo>
                <a:lnTo>
                  <a:pt x="708" y="5276"/>
                </a:lnTo>
                <a:lnTo>
                  <a:pt x="485" y="4811"/>
                </a:lnTo>
                <a:lnTo>
                  <a:pt x="931" y="4569"/>
                </a:lnTo>
                <a:close/>
                <a:moveTo>
                  <a:pt x="13270" y="4606"/>
                </a:moveTo>
                <a:lnTo>
                  <a:pt x="13512" y="5072"/>
                </a:lnTo>
                <a:lnTo>
                  <a:pt x="13066" y="5314"/>
                </a:lnTo>
                <a:lnTo>
                  <a:pt x="12824" y="4867"/>
                </a:lnTo>
                <a:lnTo>
                  <a:pt x="13270" y="4606"/>
                </a:lnTo>
                <a:close/>
                <a:moveTo>
                  <a:pt x="29425" y="4606"/>
                </a:moveTo>
                <a:lnTo>
                  <a:pt x="29667" y="5072"/>
                </a:lnTo>
                <a:lnTo>
                  <a:pt x="29201" y="5314"/>
                </a:lnTo>
                <a:lnTo>
                  <a:pt x="28959" y="4848"/>
                </a:lnTo>
                <a:lnTo>
                  <a:pt x="29425" y="4606"/>
                </a:lnTo>
                <a:close/>
                <a:moveTo>
                  <a:pt x="118570" y="4606"/>
                </a:moveTo>
                <a:lnTo>
                  <a:pt x="118812" y="5072"/>
                </a:lnTo>
                <a:lnTo>
                  <a:pt x="118347" y="5314"/>
                </a:lnTo>
                <a:lnTo>
                  <a:pt x="118105" y="4848"/>
                </a:lnTo>
                <a:lnTo>
                  <a:pt x="118570" y="4606"/>
                </a:lnTo>
                <a:close/>
                <a:moveTo>
                  <a:pt x="134687" y="4569"/>
                </a:moveTo>
                <a:lnTo>
                  <a:pt x="134911" y="5072"/>
                </a:lnTo>
                <a:lnTo>
                  <a:pt x="134464" y="5314"/>
                </a:lnTo>
                <a:cubicBezTo>
                  <a:pt x="134408" y="5146"/>
                  <a:pt x="134315" y="4979"/>
                  <a:pt x="134241" y="4811"/>
                </a:cubicBezTo>
                <a:lnTo>
                  <a:pt x="134687" y="4569"/>
                </a:lnTo>
                <a:close/>
                <a:moveTo>
                  <a:pt x="41764" y="4662"/>
                </a:moveTo>
                <a:lnTo>
                  <a:pt x="41987" y="5128"/>
                </a:lnTo>
                <a:lnTo>
                  <a:pt x="41540" y="5351"/>
                </a:lnTo>
                <a:cubicBezTo>
                  <a:pt x="41466" y="5221"/>
                  <a:pt x="41391" y="5053"/>
                  <a:pt x="41298" y="4904"/>
                </a:cubicBezTo>
                <a:lnTo>
                  <a:pt x="41764" y="4662"/>
                </a:lnTo>
                <a:close/>
                <a:moveTo>
                  <a:pt x="102472" y="4662"/>
                </a:moveTo>
                <a:cubicBezTo>
                  <a:pt x="102546" y="4793"/>
                  <a:pt x="102639" y="4960"/>
                  <a:pt x="102714" y="5109"/>
                </a:cubicBezTo>
                <a:lnTo>
                  <a:pt x="102230" y="5351"/>
                </a:lnTo>
                <a:lnTo>
                  <a:pt x="101988" y="4904"/>
                </a:lnTo>
                <a:lnTo>
                  <a:pt x="102472" y="4662"/>
                </a:lnTo>
                <a:close/>
                <a:moveTo>
                  <a:pt x="25647" y="4700"/>
                </a:moveTo>
                <a:lnTo>
                  <a:pt x="25889" y="5165"/>
                </a:lnTo>
                <a:lnTo>
                  <a:pt x="25423" y="5388"/>
                </a:lnTo>
                <a:lnTo>
                  <a:pt x="25200" y="4960"/>
                </a:lnTo>
                <a:lnTo>
                  <a:pt x="25647" y="4700"/>
                </a:lnTo>
                <a:close/>
                <a:moveTo>
                  <a:pt x="130946" y="4700"/>
                </a:moveTo>
                <a:cubicBezTo>
                  <a:pt x="131021" y="4848"/>
                  <a:pt x="131114" y="5016"/>
                  <a:pt x="131188" y="5146"/>
                </a:cubicBezTo>
                <a:lnTo>
                  <a:pt x="130686" y="5388"/>
                </a:lnTo>
                <a:lnTo>
                  <a:pt x="130463" y="4941"/>
                </a:lnTo>
                <a:lnTo>
                  <a:pt x="130946" y="4700"/>
                </a:lnTo>
                <a:close/>
                <a:moveTo>
                  <a:pt x="57862" y="4606"/>
                </a:moveTo>
                <a:lnTo>
                  <a:pt x="58122" y="5128"/>
                </a:lnTo>
                <a:lnTo>
                  <a:pt x="57657" y="5407"/>
                </a:lnTo>
                <a:lnTo>
                  <a:pt x="57434" y="4848"/>
                </a:lnTo>
                <a:lnTo>
                  <a:pt x="57862" y="4606"/>
                </a:lnTo>
                <a:close/>
                <a:moveTo>
                  <a:pt x="86355" y="4662"/>
                </a:moveTo>
                <a:lnTo>
                  <a:pt x="86597" y="5165"/>
                </a:lnTo>
                <a:lnTo>
                  <a:pt x="86132" y="5407"/>
                </a:lnTo>
                <a:cubicBezTo>
                  <a:pt x="86076" y="5258"/>
                  <a:pt x="85983" y="5072"/>
                  <a:pt x="85908" y="4886"/>
                </a:cubicBezTo>
                <a:lnTo>
                  <a:pt x="86355" y="4662"/>
                </a:lnTo>
                <a:close/>
                <a:moveTo>
                  <a:pt x="114811" y="4700"/>
                </a:moveTo>
                <a:cubicBezTo>
                  <a:pt x="114923" y="4867"/>
                  <a:pt x="115034" y="5035"/>
                  <a:pt x="115127" y="5183"/>
                </a:cubicBezTo>
                <a:lnTo>
                  <a:pt x="114625" y="5425"/>
                </a:lnTo>
                <a:lnTo>
                  <a:pt x="114383" y="4941"/>
                </a:lnTo>
                <a:lnTo>
                  <a:pt x="114811" y="4700"/>
                </a:lnTo>
                <a:close/>
                <a:moveTo>
                  <a:pt x="54103" y="4737"/>
                </a:moveTo>
                <a:lnTo>
                  <a:pt x="54363" y="5202"/>
                </a:lnTo>
                <a:lnTo>
                  <a:pt x="53898" y="5444"/>
                </a:lnTo>
                <a:lnTo>
                  <a:pt x="53674" y="4979"/>
                </a:lnTo>
                <a:lnTo>
                  <a:pt x="54103" y="4737"/>
                </a:lnTo>
                <a:close/>
                <a:moveTo>
                  <a:pt x="98731" y="4737"/>
                </a:moveTo>
                <a:lnTo>
                  <a:pt x="98973" y="5202"/>
                </a:lnTo>
                <a:lnTo>
                  <a:pt x="98508" y="5444"/>
                </a:lnTo>
                <a:lnTo>
                  <a:pt x="98266" y="4979"/>
                </a:lnTo>
                <a:lnTo>
                  <a:pt x="98731" y="4737"/>
                </a:lnTo>
                <a:close/>
                <a:moveTo>
                  <a:pt x="21924" y="4774"/>
                </a:moveTo>
                <a:lnTo>
                  <a:pt x="22166" y="5239"/>
                </a:lnTo>
                <a:lnTo>
                  <a:pt x="21701" y="5481"/>
                </a:lnTo>
                <a:lnTo>
                  <a:pt x="21459" y="5016"/>
                </a:lnTo>
                <a:lnTo>
                  <a:pt x="21924" y="4774"/>
                </a:lnTo>
                <a:close/>
                <a:moveTo>
                  <a:pt x="127206" y="4774"/>
                </a:moveTo>
                <a:lnTo>
                  <a:pt x="127429" y="5239"/>
                </a:lnTo>
                <a:lnTo>
                  <a:pt x="126964" y="5481"/>
                </a:lnTo>
                <a:lnTo>
                  <a:pt x="126740" y="5016"/>
                </a:lnTo>
                <a:lnTo>
                  <a:pt x="127206" y="4774"/>
                </a:lnTo>
                <a:close/>
                <a:moveTo>
                  <a:pt x="9548" y="4700"/>
                </a:moveTo>
                <a:lnTo>
                  <a:pt x="9790" y="5183"/>
                </a:lnTo>
                <a:lnTo>
                  <a:pt x="9306" y="5500"/>
                </a:lnTo>
                <a:lnTo>
                  <a:pt x="9083" y="4941"/>
                </a:lnTo>
                <a:lnTo>
                  <a:pt x="9548" y="4700"/>
                </a:lnTo>
                <a:close/>
                <a:moveTo>
                  <a:pt x="5789" y="4830"/>
                </a:moveTo>
                <a:lnTo>
                  <a:pt x="6031" y="5276"/>
                </a:lnTo>
                <a:lnTo>
                  <a:pt x="5566" y="5518"/>
                </a:lnTo>
                <a:lnTo>
                  <a:pt x="5342" y="5072"/>
                </a:lnTo>
                <a:lnTo>
                  <a:pt x="5789" y="4830"/>
                </a:lnTo>
                <a:close/>
                <a:moveTo>
                  <a:pt x="50380" y="4830"/>
                </a:moveTo>
                <a:lnTo>
                  <a:pt x="50622" y="5295"/>
                </a:lnTo>
                <a:lnTo>
                  <a:pt x="50176" y="5518"/>
                </a:lnTo>
                <a:lnTo>
                  <a:pt x="49934" y="5072"/>
                </a:lnTo>
                <a:lnTo>
                  <a:pt x="50380" y="4830"/>
                </a:lnTo>
                <a:close/>
                <a:moveTo>
                  <a:pt x="111052" y="4793"/>
                </a:moveTo>
                <a:lnTo>
                  <a:pt x="111293" y="5276"/>
                </a:lnTo>
                <a:lnTo>
                  <a:pt x="110847" y="5518"/>
                </a:lnTo>
                <a:lnTo>
                  <a:pt x="110605" y="5016"/>
                </a:lnTo>
                <a:lnTo>
                  <a:pt x="111052" y="4793"/>
                </a:lnTo>
                <a:close/>
                <a:moveTo>
                  <a:pt x="38023" y="4755"/>
                </a:moveTo>
                <a:lnTo>
                  <a:pt x="38265" y="5221"/>
                </a:lnTo>
                <a:lnTo>
                  <a:pt x="37781" y="5537"/>
                </a:lnTo>
                <a:lnTo>
                  <a:pt x="37558" y="4979"/>
                </a:lnTo>
                <a:lnTo>
                  <a:pt x="38023" y="4755"/>
                </a:lnTo>
                <a:close/>
                <a:moveTo>
                  <a:pt x="18165" y="4886"/>
                </a:moveTo>
                <a:lnTo>
                  <a:pt x="18481" y="5370"/>
                </a:lnTo>
                <a:lnTo>
                  <a:pt x="17942" y="5574"/>
                </a:lnTo>
                <a:lnTo>
                  <a:pt x="17700" y="5109"/>
                </a:lnTo>
                <a:lnTo>
                  <a:pt x="18165" y="4886"/>
                </a:lnTo>
                <a:close/>
                <a:moveTo>
                  <a:pt x="34263" y="4886"/>
                </a:moveTo>
                <a:lnTo>
                  <a:pt x="34505" y="5351"/>
                </a:lnTo>
                <a:lnTo>
                  <a:pt x="34040" y="5574"/>
                </a:lnTo>
                <a:lnTo>
                  <a:pt x="33817" y="5109"/>
                </a:lnTo>
                <a:lnTo>
                  <a:pt x="34263" y="4886"/>
                </a:lnTo>
                <a:close/>
                <a:moveTo>
                  <a:pt x="94990" y="4830"/>
                </a:moveTo>
                <a:cubicBezTo>
                  <a:pt x="95065" y="4979"/>
                  <a:pt x="95158" y="5128"/>
                  <a:pt x="95214" y="5258"/>
                </a:cubicBezTo>
                <a:lnTo>
                  <a:pt x="94730" y="5574"/>
                </a:lnTo>
                <a:lnTo>
                  <a:pt x="94507" y="5072"/>
                </a:lnTo>
                <a:lnTo>
                  <a:pt x="94990" y="4830"/>
                </a:lnTo>
                <a:close/>
                <a:moveTo>
                  <a:pt x="72003" y="4484"/>
                </a:moveTo>
                <a:cubicBezTo>
                  <a:pt x="71737" y="4484"/>
                  <a:pt x="71479" y="4681"/>
                  <a:pt x="71466" y="4997"/>
                </a:cubicBezTo>
                <a:cubicBezTo>
                  <a:pt x="71448" y="5295"/>
                  <a:pt x="71671" y="5556"/>
                  <a:pt x="71987" y="5574"/>
                </a:cubicBezTo>
                <a:cubicBezTo>
                  <a:pt x="71995" y="5575"/>
                  <a:pt x="72002" y="5575"/>
                  <a:pt x="72009" y="5575"/>
                </a:cubicBezTo>
                <a:cubicBezTo>
                  <a:pt x="72461" y="5575"/>
                  <a:pt x="72727" y="5010"/>
                  <a:pt x="72397" y="4662"/>
                </a:cubicBezTo>
                <a:cubicBezTo>
                  <a:pt x="72287" y="4540"/>
                  <a:pt x="72144" y="4484"/>
                  <a:pt x="72003" y="4484"/>
                </a:cubicBezTo>
                <a:close/>
                <a:moveTo>
                  <a:pt x="46658" y="4923"/>
                </a:moveTo>
                <a:lnTo>
                  <a:pt x="46900" y="5370"/>
                </a:lnTo>
                <a:lnTo>
                  <a:pt x="46398" y="5593"/>
                </a:lnTo>
                <a:lnTo>
                  <a:pt x="46174" y="5146"/>
                </a:lnTo>
                <a:lnTo>
                  <a:pt x="46658" y="4923"/>
                </a:lnTo>
                <a:close/>
                <a:moveTo>
                  <a:pt x="2067" y="4904"/>
                </a:moveTo>
                <a:lnTo>
                  <a:pt x="2309" y="5370"/>
                </a:lnTo>
                <a:lnTo>
                  <a:pt x="1843" y="5611"/>
                </a:lnTo>
                <a:lnTo>
                  <a:pt x="1601" y="5146"/>
                </a:lnTo>
                <a:lnTo>
                  <a:pt x="2067" y="4904"/>
                </a:lnTo>
                <a:close/>
                <a:moveTo>
                  <a:pt x="107329" y="4923"/>
                </a:moveTo>
                <a:lnTo>
                  <a:pt x="107553" y="5370"/>
                </a:lnTo>
                <a:lnTo>
                  <a:pt x="107106" y="5611"/>
                </a:lnTo>
                <a:lnTo>
                  <a:pt x="106883" y="5146"/>
                </a:lnTo>
                <a:lnTo>
                  <a:pt x="107329" y="4923"/>
                </a:lnTo>
                <a:close/>
                <a:moveTo>
                  <a:pt x="123465" y="4886"/>
                </a:moveTo>
                <a:cubicBezTo>
                  <a:pt x="123539" y="5016"/>
                  <a:pt x="123632" y="5183"/>
                  <a:pt x="123688" y="5314"/>
                </a:cubicBezTo>
                <a:lnTo>
                  <a:pt x="123204" y="5611"/>
                </a:lnTo>
                <a:lnTo>
                  <a:pt x="122981" y="5109"/>
                </a:lnTo>
                <a:lnTo>
                  <a:pt x="123465" y="4886"/>
                </a:lnTo>
                <a:close/>
                <a:moveTo>
                  <a:pt x="30541" y="4960"/>
                </a:moveTo>
                <a:lnTo>
                  <a:pt x="30783" y="5407"/>
                </a:lnTo>
                <a:lnTo>
                  <a:pt x="30318" y="5630"/>
                </a:lnTo>
                <a:lnTo>
                  <a:pt x="30076" y="5183"/>
                </a:lnTo>
                <a:lnTo>
                  <a:pt x="30541" y="4960"/>
                </a:lnTo>
                <a:close/>
                <a:moveTo>
                  <a:pt x="135804" y="4941"/>
                </a:moveTo>
                <a:lnTo>
                  <a:pt x="136046" y="5407"/>
                </a:lnTo>
                <a:lnTo>
                  <a:pt x="135581" y="5630"/>
                </a:lnTo>
                <a:lnTo>
                  <a:pt x="135357" y="5183"/>
                </a:lnTo>
                <a:lnTo>
                  <a:pt x="135804" y="4941"/>
                </a:lnTo>
                <a:close/>
                <a:moveTo>
                  <a:pt x="68256" y="4563"/>
                </a:moveTo>
                <a:cubicBezTo>
                  <a:pt x="68124" y="4563"/>
                  <a:pt x="67988" y="4611"/>
                  <a:pt x="67874" y="4718"/>
                </a:cubicBezTo>
                <a:cubicBezTo>
                  <a:pt x="67539" y="5053"/>
                  <a:pt x="67781" y="5649"/>
                  <a:pt x="68265" y="5649"/>
                </a:cubicBezTo>
                <a:cubicBezTo>
                  <a:pt x="68563" y="5649"/>
                  <a:pt x="68805" y="5407"/>
                  <a:pt x="68805" y="5109"/>
                </a:cubicBezTo>
                <a:cubicBezTo>
                  <a:pt x="68805" y="4780"/>
                  <a:pt x="68538" y="4563"/>
                  <a:pt x="68256" y="4563"/>
                </a:cubicBezTo>
                <a:close/>
                <a:moveTo>
                  <a:pt x="91212" y="4923"/>
                </a:moveTo>
                <a:lnTo>
                  <a:pt x="91454" y="5407"/>
                </a:lnTo>
                <a:lnTo>
                  <a:pt x="91008" y="5649"/>
                </a:lnTo>
                <a:lnTo>
                  <a:pt x="90784" y="5146"/>
                </a:lnTo>
                <a:lnTo>
                  <a:pt x="91212" y="4923"/>
                </a:lnTo>
                <a:close/>
                <a:moveTo>
                  <a:pt x="103626" y="4997"/>
                </a:moveTo>
                <a:lnTo>
                  <a:pt x="103849" y="5444"/>
                </a:lnTo>
                <a:lnTo>
                  <a:pt x="103365" y="5667"/>
                </a:lnTo>
                <a:lnTo>
                  <a:pt x="103123" y="5239"/>
                </a:lnTo>
                <a:lnTo>
                  <a:pt x="103626" y="4997"/>
                </a:lnTo>
                <a:close/>
                <a:moveTo>
                  <a:pt x="119668" y="4960"/>
                </a:moveTo>
                <a:lnTo>
                  <a:pt x="119985" y="5444"/>
                </a:lnTo>
                <a:lnTo>
                  <a:pt x="119482" y="5667"/>
                </a:lnTo>
                <a:lnTo>
                  <a:pt x="119240" y="5183"/>
                </a:lnTo>
                <a:lnTo>
                  <a:pt x="119668" y="4960"/>
                </a:lnTo>
                <a:close/>
                <a:moveTo>
                  <a:pt x="14424" y="4960"/>
                </a:moveTo>
                <a:lnTo>
                  <a:pt x="14648" y="5444"/>
                </a:lnTo>
                <a:lnTo>
                  <a:pt x="14220" y="5686"/>
                </a:lnTo>
                <a:lnTo>
                  <a:pt x="13978" y="5183"/>
                </a:lnTo>
                <a:lnTo>
                  <a:pt x="14424" y="4960"/>
                </a:lnTo>
                <a:close/>
                <a:moveTo>
                  <a:pt x="26819" y="4979"/>
                </a:moveTo>
                <a:lnTo>
                  <a:pt x="27042" y="5481"/>
                </a:lnTo>
                <a:lnTo>
                  <a:pt x="26559" y="5723"/>
                </a:lnTo>
                <a:lnTo>
                  <a:pt x="26317" y="5295"/>
                </a:lnTo>
                <a:lnTo>
                  <a:pt x="26819" y="4979"/>
                </a:lnTo>
                <a:close/>
                <a:moveTo>
                  <a:pt x="42880" y="4979"/>
                </a:moveTo>
                <a:lnTo>
                  <a:pt x="43122" y="5481"/>
                </a:lnTo>
                <a:lnTo>
                  <a:pt x="42675" y="5723"/>
                </a:lnTo>
                <a:lnTo>
                  <a:pt x="42434" y="5221"/>
                </a:lnTo>
                <a:lnTo>
                  <a:pt x="42880" y="4979"/>
                </a:lnTo>
                <a:close/>
                <a:moveTo>
                  <a:pt x="132082" y="5035"/>
                </a:moveTo>
                <a:lnTo>
                  <a:pt x="132324" y="5481"/>
                </a:lnTo>
                <a:lnTo>
                  <a:pt x="131840" y="5723"/>
                </a:lnTo>
                <a:lnTo>
                  <a:pt x="131598" y="5276"/>
                </a:lnTo>
                <a:lnTo>
                  <a:pt x="132082" y="5035"/>
                </a:lnTo>
                <a:close/>
                <a:moveTo>
                  <a:pt x="87490" y="5035"/>
                </a:moveTo>
                <a:cubicBezTo>
                  <a:pt x="87565" y="5183"/>
                  <a:pt x="87658" y="5351"/>
                  <a:pt x="87732" y="5481"/>
                </a:cubicBezTo>
                <a:lnTo>
                  <a:pt x="87267" y="5742"/>
                </a:lnTo>
                <a:cubicBezTo>
                  <a:pt x="87192" y="5611"/>
                  <a:pt x="87099" y="5425"/>
                  <a:pt x="87025" y="5276"/>
                </a:cubicBezTo>
                <a:lnTo>
                  <a:pt x="87490" y="5035"/>
                </a:lnTo>
                <a:close/>
                <a:moveTo>
                  <a:pt x="64474" y="4643"/>
                </a:moveTo>
                <a:cubicBezTo>
                  <a:pt x="64173" y="4643"/>
                  <a:pt x="63948" y="4896"/>
                  <a:pt x="63948" y="5183"/>
                </a:cubicBezTo>
                <a:cubicBezTo>
                  <a:pt x="63948" y="5526"/>
                  <a:pt x="64216" y="5748"/>
                  <a:pt x="64499" y="5748"/>
                </a:cubicBezTo>
                <a:cubicBezTo>
                  <a:pt x="64631" y="5748"/>
                  <a:pt x="64766" y="5699"/>
                  <a:pt x="64878" y="5593"/>
                </a:cubicBezTo>
                <a:cubicBezTo>
                  <a:pt x="65232" y="5258"/>
                  <a:pt x="64990" y="4644"/>
                  <a:pt x="64506" y="4644"/>
                </a:cubicBezTo>
                <a:cubicBezTo>
                  <a:pt x="64495" y="4643"/>
                  <a:pt x="64485" y="4643"/>
                  <a:pt x="64474" y="4643"/>
                </a:cubicBezTo>
                <a:close/>
                <a:moveTo>
                  <a:pt x="10702" y="5072"/>
                </a:moveTo>
                <a:lnTo>
                  <a:pt x="10925" y="5518"/>
                </a:lnTo>
                <a:lnTo>
                  <a:pt x="10479" y="5760"/>
                </a:lnTo>
                <a:lnTo>
                  <a:pt x="10255" y="5314"/>
                </a:lnTo>
                <a:lnTo>
                  <a:pt x="10702" y="5072"/>
                </a:lnTo>
                <a:close/>
                <a:moveTo>
                  <a:pt x="99829" y="5072"/>
                </a:moveTo>
                <a:cubicBezTo>
                  <a:pt x="99922" y="5221"/>
                  <a:pt x="99997" y="5388"/>
                  <a:pt x="100090" y="5518"/>
                </a:cubicBezTo>
                <a:lnTo>
                  <a:pt x="99624" y="5760"/>
                </a:lnTo>
                <a:lnTo>
                  <a:pt x="99383" y="5314"/>
                </a:lnTo>
                <a:lnTo>
                  <a:pt x="99829" y="5072"/>
                </a:lnTo>
                <a:close/>
                <a:moveTo>
                  <a:pt x="115946" y="5053"/>
                </a:moveTo>
                <a:lnTo>
                  <a:pt x="116188" y="5537"/>
                </a:lnTo>
                <a:lnTo>
                  <a:pt x="115760" y="5779"/>
                </a:lnTo>
                <a:lnTo>
                  <a:pt x="115444" y="5276"/>
                </a:lnTo>
                <a:lnTo>
                  <a:pt x="115946" y="5053"/>
                </a:lnTo>
                <a:close/>
                <a:moveTo>
                  <a:pt x="39177" y="5109"/>
                </a:moveTo>
                <a:lnTo>
                  <a:pt x="39419" y="5574"/>
                </a:lnTo>
                <a:lnTo>
                  <a:pt x="38953" y="5816"/>
                </a:lnTo>
                <a:lnTo>
                  <a:pt x="38711" y="5351"/>
                </a:lnTo>
                <a:lnTo>
                  <a:pt x="39177" y="5109"/>
                </a:lnTo>
                <a:close/>
                <a:moveTo>
                  <a:pt x="55294" y="5016"/>
                </a:moveTo>
                <a:cubicBezTo>
                  <a:pt x="55368" y="5183"/>
                  <a:pt x="55461" y="5370"/>
                  <a:pt x="55536" y="5556"/>
                </a:cubicBezTo>
                <a:lnTo>
                  <a:pt x="55014" y="5816"/>
                </a:lnTo>
                <a:cubicBezTo>
                  <a:pt x="54959" y="5667"/>
                  <a:pt x="54866" y="5481"/>
                  <a:pt x="54791" y="5332"/>
                </a:cubicBezTo>
                <a:lnTo>
                  <a:pt x="55294" y="5016"/>
                </a:lnTo>
                <a:close/>
                <a:moveTo>
                  <a:pt x="128322" y="5128"/>
                </a:moveTo>
                <a:lnTo>
                  <a:pt x="128564" y="5574"/>
                </a:lnTo>
                <a:lnTo>
                  <a:pt x="128118" y="5816"/>
                </a:lnTo>
                <a:lnTo>
                  <a:pt x="127876" y="5351"/>
                </a:lnTo>
                <a:lnTo>
                  <a:pt x="128322" y="5128"/>
                </a:lnTo>
                <a:close/>
                <a:moveTo>
                  <a:pt x="76878" y="4736"/>
                </a:moveTo>
                <a:cubicBezTo>
                  <a:pt x="76391" y="4736"/>
                  <a:pt x="76162" y="5319"/>
                  <a:pt x="76510" y="5667"/>
                </a:cubicBezTo>
                <a:cubicBezTo>
                  <a:pt x="76617" y="5775"/>
                  <a:pt x="76751" y="5823"/>
                  <a:pt x="76884" y="5823"/>
                </a:cubicBezTo>
                <a:cubicBezTo>
                  <a:pt x="77165" y="5823"/>
                  <a:pt x="77440" y="5605"/>
                  <a:pt x="77440" y="5276"/>
                </a:cubicBezTo>
                <a:cubicBezTo>
                  <a:pt x="77440" y="4979"/>
                  <a:pt x="77198" y="4737"/>
                  <a:pt x="76901" y="4737"/>
                </a:cubicBezTo>
                <a:cubicBezTo>
                  <a:pt x="76893" y="4736"/>
                  <a:pt x="76885" y="4736"/>
                  <a:pt x="76878" y="4736"/>
                </a:cubicBezTo>
                <a:close/>
                <a:moveTo>
                  <a:pt x="6943" y="5165"/>
                </a:moveTo>
                <a:lnTo>
                  <a:pt x="7166" y="5611"/>
                </a:lnTo>
                <a:lnTo>
                  <a:pt x="6719" y="5853"/>
                </a:lnTo>
                <a:lnTo>
                  <a:pt x="6477" y="5407"/>
                </a:lnTo>
                <a:lnTo>
                  <a:pt x="6943" y="5165"/>
                </a:lnTo>
                <a:close/>
                <a:moveTo>
                  <a:pt x="23041" y="5128"/>
                </a:moveTo>
                <a:lnTo>
                  <a:pt x="23264" y="5611"/>
                </a:lnTo>
                <a:lnTo>
                  <a:pt x="22818" y="5853"/>
                </a:lnTo>
                <a:lnTo>
                  <a:pt x="22594" y="5351"/>
                </a:lnTo>
                <a:lnTo>
                  <a:pt x="23041" y="5128"/>
                </a:lnTo>
                <a:close/>
                <a:moveTo>
                  <a:pt x="112243" y="5109"/>
                </a:moveTo>
                <a:lnTo>
                  <a:pt x="112466" y="5611"/>
                </a:lnTo>
                <a:lnTo>
                  <a:pt x="111982" y="5853"/>
                </a:lnTo>
                <a:cubicBezTo>
                  <a:pt x="111908" y="5723"/>
                  <a:pt x="111815" y="5556"/>
                  <a:pt x="111740" y="5425"/>
                </a:cubicBezTo>
                <a:lnTo>
                  <a:pt x="112243" y="5109"/>
                </a:lnTo>
                <a:close/>
                <a:moveTo>
                  <a:pt x="51516" y="5165"/>
                </a:moveTo>
                <a:lnTo>
                  <a:pt x="51758" y="5630"/>
                </a:lnTo>
                <a:lnTo>
                  <a:pt x="51292" y="5872"/>
                </a:lnTo>
                <a:cubicBezTo>
                  <a:pt x="51218" y="5723"/>
                  <a:pt x="51143" y="5556"/>
                  <a:pt x="51069" y="5407"/>
                </a:cubicBezTo>
                <a:lnTo>
                  <a:pt x="51516" y="5165"/>
                </a:lnTo>
                <a:close/>
                <a:moveTo>
                  <a:pt x="35417" y="5202"/>
                </a:moveTo>
                <a:lnTo>
                  <a:pt x="35659" y="5667"/>
                </a:lnTo>
                <a:lnTo>
                  <a:pt x="35194" y="5891"/>
                </a:lnTo>
                <a:lnTo>
                  <a:pt x="34952" y="5444"/>
                </a:lnTo>
                <a:lnTo>
                  <a:pt x="35417" y="5202"/>
                </a:lnTo>
                <a:close/>
                <a:moveTo>
                  <a:pt x="73120" y="4823"/>
                </a:moveTo>
                <a:cubicBezTo>
                  <a:pt x="72990" y="4823"/>
                  <a:pt x="72858" y="4871"/>
                  <a:pt x="72751" y="4979"/>
                </a:cubicBezTo>
                <a:cubicBezTo>
                  <a:pt x="72397" y="5314"/>
                  <a:pt x="72639" y="5891"/>
                  <a:pt x="73123" y="5891"/>
                </a:cubicBezTo>
                <a:cubicBezTo>
                  <a:pt x="73420" y="5891"/>
                  <a:pt x="73644" y="5649"/>
                  <a:pt x="73662" y="5370"/>
                </a:cubicBezTo>
                <a:cubicBezTo>
                  <a:pt x="73662" y="5041"/>
                  <a:pt x="73396" y="4823"/>
                  <a:pt x="73120" y="4823"/>
                </a:cubicBezTo>
                <a:close/>
                <a:moveTo>
                  <a:pt x="96107" y="5165"/>
                </a:moveTo>
                <a:lnTo>
                  <a:pt x="96349" y="5667"/>
                </a:lnTo>
                <a:lnTo>
                  <a:pt x="95902" y="5891"/>
                </a:lnTo>
                <a:cubicBezTo>
                  <a:pt x="95828" y="5742"/>
                  <a:pt x="95753" y="5556"/>
                  <a:pt x="95660" y="5407"/>
                </a:cubicBezTo>
                <a:lnTo>
                  <a:pt x="96107" y="5165"/>
                </a:lnTo>
                <a:close/>
                <a:moveTo>
                  <a:pt x="3202" y="5239"/>
                </a:moveTo>
                <a:lnTo>
                  <a:pt x="3425" y="5705"/>
                </a:lnTo>
                <a:lnTo>
                  <a:pt x="2960" y="5928"/>
                </a:lnTo>
                <a:lnTo>
                  <a:pt x="2737" y="5463"/>
                </a:lnTo>
                <a:lnTo>
                  <a:pt x="3202" y="5239"/>
                </a:lnTo>
                <a:close/>
                <a:moveTo>
                  <a:pt x="19300" y="5239"/>
                </a:moveTo>
                <a:lnTo>
                  <a:pt x="19524" y="5705"/>
                </a:lnTo>
                <a:lnTo>
                  <a:pt x="19040" y="5928"/>
                </a:lnTo>
                <a:lnTo>
                  <a:pt x="18742" y="5444"/>
                </a:lnTo>
                <a:lnTo>
                  <a:pt x="19300" y="5239"/>
                </a:lnTo>
                <a:close/>
                <a:moveTo>
                  <a:pt x="124582" y="5202"/>
                </a:moveTo>
                <a:lnTo>
                  <a:pt x="124823" y="5705"/>
                </a:lnTo>
                <a:lnTo>
                  <a:pt x="124377" y="5928"/>
                </a:lnTo>
                <a:lnTo>
                  <a:pt x="124135" y="5444"/>
                </a:lnTo>
                <a:lnTo>
                  <a:pt x="124582" y="5202"/>
                </a:lnTo>
                <a:close/>
                <a:moveTo>
                  <a:pt x="108465" y="5239"/>
                </a:moveTo>
                <a:lnTo>
                  <a:pt x="108707" y="5705"/>
                </a:lnTo>
                <a:lnTo>
                  <a:pt x="108241" y="5946"/>
                </a:lnTo>
                <a:cubicBezTo>
                  <a:pt x="108185" y="5798"/>
                  <a:pt x="108092" y="5630"/>
                  <a:pt x="108018" y="5481"/>
                </a:cubicBezTo>
                <a:lnTo>
                  <a:pt x="108465" y="5239"/>
                </a:lnTo>
                <a:close/>
                <a:moveTo>
                  <a:pt x="31658" y="5295"/>
                </a:moveTo>
                <a:lnTo>
                  <a:pt x="31918" y="5742"/>
                </a:lnTo>
                <a:lnTo>
                  <a:pt x="31453" y="5965"/>
                </a:lnTo>
                <a:lnTo>
                  <a:pt x="31211" y="5518"/>
                </a:lnTo>
                <a:lnTo>
                  <a:pt x="31658" y="5295"/>
                </a:lnTo>
                <a:close/>
                <a:moveTo>
                  <a:pt x="69379" y="4922"/>
                </a:moveTo>
                <a:cubicBezTo>
                  <a:pt x="68928" y="4922"/>
                  <a:pt x="68699" y="5486"/>
                  <a:pt x="69028" y="5816"/>
                </a:cubicBezTo>
                <a:cubicBezTo>
                  <a:pt x="69130" y="5924"/>
                  <a:pt x="69259" y="5972"/>
                  <a:pt x="69387" y="5972"/>
                </a:cubicBezTo>
                <a:cubicBezTo>
                  <a:pt x="69657" y="5972"/>
                  <a:pt x="69922" y="5759"/>
                  <a:pt x="69922" y="5444"/>
                </a:cubicBezTo>
                <a:cubicBezTo>
                  <a:pt x="69922" y="5165"/>
                  <a:pt x="69698" y="4923"/>
                  <a:pt x="69401" y="4923"/>
                </a:cubicBezTo>
                <a:cubicBezTo>
                  <a:pt x="69393" y="4923"/>
                  <a:pt x="69386" y="4922"/>
                  <a:pt x="69379" y="4922"/>
                </a:cubicBezTo>
                <a:close/>
                <a:moveTo>
                  <a:pt x="47793" y="5258"/>
                </a:moveTo>
                <a:lnTo>
                  <a:pt x="48017" y="5742"/>
                </a:lnTo>
                <a:lnTo>
                  <a:pt x="47533" y="5984"/>
                </a:lnTo>
                <a:lnTo>
                  <a:pt x="47310" y="5481"/>
                </a:lnTo>
                <a:lnTo>
                  <a:pt x="47793" y="5258"/>
                </a:lnTo>
                <a:close/>
                <a:moveTo>
                  <a:pt x="92348" y="5295"/>
                </a:moveTo>
                <a:lnTo>
                  <a:pt x="92590" y="5760"/>
                </a:lnTo>
                <a:lnTo>
                  <a:pt x="92143" y="5984"/>
                </a:lnTo>
                <a:cubicBezTo>
                  <a:pt x="92050" y="5835"/>
                  <a:pt x="91957" y="5667"/>
                  <a:pt x="91882" y="5537"/>
                </a:cubicBezTo>
                <a:lnTo>
                  <a:pt x="92348" y="5295"/>
                </a:lnTo>
                <a:close/>
                <a:moveTo>
                  <a:pt x="136939" y="5295"/>
                </a:moveTo>
                <a:lnTo>
                  <a:pt x="137181" y="5742"/>
                </a:lnTo>
                <a:lnTo>
                  <a:pt x="136734" y="5984"/>
                </a:lnTo>
                <a:cubicBezTo>
                  <a:pt x="136660" y="5835"/>
                  <a:pt x="136567" y="5667"/>
                  <a:pt x="136492" y="5537"/>
                </a:cubicBezTo>
                <a:lnTo>
                  <a:pt x="136939" y="5295"/>
                </a:lnTo>
                <a:close/>
                <a:moveTo>
                  <a:pt x="15541" y="5332"/>
                </a:moveTo>
                <a:lnTo>
                  <a:pt x="15783" y="5779"/>
                </a:lnTo>
                <a:lnTo>
                  <a:pt x="15318" y="6021"/>
                </a:lnTo>
                <a:lnTo>
                  <a:pt x="15094" y="5574"/>
                </a:lnTo>
                <a:lnTo>
                  <a:pt x="15541" y="5332"/>
                </a:lnTo>
                <a:close/>
                <a:moveTo>
                  <a:pt x="104742" y="5351"/>
                </a:moveTo>
                <a:cubicBezTo>
                  <a:pt x="104817" y="5481"/>
                  <a:pt x="104910" y="5649"/>
                  <a:pt x="104966" y="5779"/>
                </a:cubicBezTo>
                <a:lnTo>
                  <a:pt x="104482" y="6021"/>
                </a:lnTo>
                <a:lnTo>
                  <a:pt x="104240" y="5574"/>
                </a:lnTo>
                <a:lnTo>
                  <a:pt x="104742" y="5351"/>
                </a:lnTo>
                <a:close/>
                <a:moveTo>
                  <a:pt x="120822" y="5295"/>
                </a:moveTo>
                <a:lnTo>
                  <a:pt x="121064" y="5779"/>
                </a:lnTo>
                <a:lnTo>
                  <a:pt x="120617" y="6021"/>
                </a:lnTo>
                <a:cubicBezTo>
                  <a:pt x="120524" y="5853"/>
                  <a:pt x="120394" y="5686"/>
                  <a:pt x="120301" y="5537"/>
                </a:cubicBezTo>
                <a:lnTo>
                  <a:pt x="120822" y="5295"/>
                </a:lnTo>
                <a:close/>
                <a:moveTo>
                  <a:pt x="44034" y="5370"/>
                </a:moveTo>
                <a:lnTo>
                  <a:pt x="44257" y="5835"/>
                </a:lnTo>
                <a:lnTo>
                  <a:pt x="43811" y="6058"/>
                </a:lnTo>
                <a:cubicBezTo>
                  <a:pt x="43736" y="5909"/>
                  <a:pt x="43643" y="5760"/>
                  <a:pt x="43569" y="5593"/>
                </a:cubicBezTo>
                <a:lnTo>
                  <a:pt x="44034" y="5370"/>
                </a:lnTo>
                <a:close/>
                <a:moveTo>
                  <a:pt x="133217" y="5388"/>
                </a:moveTo>
                <a:cubicBezTo>
                  <a:pt x="133273" y="5518"/>
                  <a:pt x="133366" y="5686"/>
                  <a:pt x="133440" y="5816"/>
                </a:cubicBezTo>
                <a:lnTo>
                  <a:pt x="132956" y="6058"/>
                </a:lnTo>
                <a:lnTo>
                  <a:pt x="132714" y="5611"/>
                </a:lnTo>
                <a:lnTo>
                  <a:pt x="133217" y="5388"/>
                </a:lnTo>
                <a:close/>
                <a:moveTo>
                  <a:pt x="65618" y="4997"/>
                </a:moveTo>
                <a:cubicBezTo>
                  <a:pt x="65150" y="4997"/>
                  <a:pt x="64921" y="5561"/>
                  <a:pt x="65250" y="5909"/>
                </a:cubicBezTo>
                <a:cubicBezTo>
                  <a:pt x="65358" y="6017"/>
                  <a:pt x="65491" y="6065"/>
                  <a:pt x="65622" y="6065"/>
                </a:cubicBezTo>
                <a:cubicBezTo>
                  <a:pt x="65897" y="6065"/>
                  <a:pt x="66162" y="5852"/>
                  <a:pt x="66162" y="5537"/>
                </a:cubicBezTo>
                <a:cubicBezTo>
                  <a:pt x="66162" y="5239"/>
                  <a:pt x="65920" y="4997"/>
                  <a:pt x="65641" y="4997"/>
                </a:cubicBezTo>
                <a:cubicBezTo>
                  <a:pt x="65634" y="4997"/>
                  <a:pt x="65626" y="4997"/>
                  <a:pt x="65618" y="4997"/>
                </a:cubicBezTo>
                <a:close/>
                <a:moveTo>
                  <a:pt x="27936" y="5370"/>
                </a:moveTo>
                <a:lnTo>
                  <a:pt x="28178" y="5872"/>
                </a:lnTo>
                <a:lnTo>
                  <a:pt x="27694" y="6095"/>
                </a:lnTo>
                <a:lnTo>
                  <a:pt x="27470" y="5611"/>
                </a:lnTo>
                <a:lnTo>
                  <a:pt x="27936" y="5370"/>
                </a:lnTo>
                <a:close/>
                <a:moveTo>
                  <a:pt x="88607" y="5370"/>
                </a:moveTo>
                <a:lnTo>
                  <a:pt x="88849" y="5835"/>
                </a:lnTo>
                <a:lnTo>
                  <a:pt x="88384" y="6095"/>
                </a:lnTo>
                <a:lnTo>
                  <a:pt x="88160" y="5611"/>
                </a:lnTo>
                <a:lnTo>
                  <a:pt x="88607" y="5370"/>
                </a:lnTo>
                <a:close/>
                <a:moveTo>
                  <a:pt x="11819" y="5407"/>
                </a:moveTo>
                <a:lnTo>
                  <a:pt x="12061" y="5872"/>
                </a:lnTo>
                <a:lnTo>
                  <a:pt x="11595" y="6114"/>
                </a:lnTo>
                <a:lnTo>
                  <a:pt x="11354" y="5649"/>
                </a:lnTo>
                <a:lnTo>
                  <a:pt x="11819" y="5407"/>
                </a:lnTo>
                <a:close/>
                <a:moveTo>
                  <a:pt x="117100" y="5425"/>
                </a:moveTo>
                <a:lnTo>
                  <a:pt x="117323" y="5872"/>
                </a:lnTo>
                <a:lnTo>
                  <a:pt x="116877" y="6114"/>
                </a:lnTo>
                <a:lnTo>
                  <a:pt x="116653" y="5649"/>
                </a:lnTo>
                <a:lnTo>
                  <a:pt x="117100" y="5425"/>
                </a:lnTo>
                <a:close/>
                <a:moveTo>
                  <a:pt x="100964" y="5407"/>
                </a:moveTo>
                <a:cubicBezTo>
                  <a:pt x="101039" y="5574"/>
                  <a:pt x="101132" y="5760"/>
                  <a:pt x="101206" y="5909"/>
                </a:cubicBezTo>
                <a:lnTo>
                  <a:pt x="100760" y="6133"/>
                </a:lnTo>
                <a:lnTo>
                  <a:pt x="100536" y="5649"/>
                </a:lnTo>
                <a:lnTo>
                  <a:pt x="100964" y="5407"/>
                </a:lnTo>
                <a:close/>
                <a:moveTo>
                  <a:pt x="40312" y="5444"/>
                </a:moveTo>
                <a:lnTo>
                  <a:pt x="40554" y="5909"/>
                </a:lnTo>
                <a:lnTo>
                  <a:pt x="40089" y="6151"/>
                </a:lnTo>
                <a:lnTo>
                  <a:pt x="39847" y="5705"/>
                </a:lnTo>
                <a:lnTo>
                  <a:pt x="40312" y="5444"/>
                </a:lnTo>
                <a:close/>
                <a:moveTo>
                  <a:pt x="78022" y="5066"/>
                </a:moveTo>
                <a:cubicBezTo>
                  <a:pt x="77883" y="5066"/>
                  <a:pt x="77740" y="5120"/>
                  <a:pt x="77627" y="5239"/>
                </a:cubicBezTo>
                <a:cubicBezTo>
                  <a:pt x="77292" y="5574"/>
                  <a:pt x="77552" y="6151"/>
                  <a:pt x="78036" y="6151"/>
                </a:cubicBezTo>
                <a:cubicBezTo>
                  <a:pt x="78334" y="6151"/>
                  <a:pt x="78576" y="5891"/>
                  <a:pt x="78557" y="5593"/>
                </a:cubicBezTo>
                <a:cubicBezTo>
                  <a:pt x="78557" y="5272"/>
                  <a:pt x="78296" y="5066"/>
                  <a:pt x="78022" y="5066"/>
                </a:cubicBezTo>
                <a:close/>
                <a:moveTo>
                  <a:pt x="62049" y="5053"/>
                </a:moveTo>
                <a:lnTo>
                  <a:pt x="62068" y="5072"/>
                </a:lnTo>
                <a:lnTo>
                  <a:pt x="61882" y="5072"/>
                </a:lnTo>
                <a:cubicBezTo>
                  <a:pt x="61398" y="5090"/>
                  <a:pt x="61175" y="5686"/>
                  <a:pt x="61510" y="6002"/>
                </a:cubicBezTo>
                <a:cubicBezTo>
                  <a:pt x="61623" y="6109"/>
                  <a:pt x="61759" y="6158"/>
                  <a:pt x="61892" y="6158"/>
                </a:cubicBezTo>
                <a:cubicBezTo>
                  <a:pt x="62173" y="6158"/>
                  <a:pt x="62440" y="5940"/>
                  <a:pt x="62440" y="5611"/>
                </a:cubicBezTo>
                <a:cubicBezTo>
                  <a:pt x="62422" y="5370"/>
                  <a:pt x="62273" y="5146"/>
                  <a:pt x="62049" y="5053"/>
                </a:cubicBezTo>
                <a:close/>
                <a:moveTo>
                  <a:pt x="74249" y="5146"/>
                </a:moveTo>
                <a:cubicBezTo>
                  <a:pt x="73979" y="5146"/>
                  <a:pt x="73709" y="5332"/>
                  <a:pt x="73737" y="5705"/>
                </a:cubicBezTo>
                <a:cubicBezTo>
                  <a:pt x="73755" y="6021"/>
                  <a:pt x="74002" y="6179"/>
                  <a:pt x="74249" y="6179"/>
                </a:cubicBezTo>
                <a:cubicBezTo>
                  <a:pt x="74495" y="6179"/>
                  <a:pt x="74742" y="6021"/>
                  <a:pt x="74760" y="5705"/>
                </a:cubicBezTo>
                <a:cubicBezTo>
                  <a:pt x="74788" y="5332"/>
                  <a:pt x="74519" y="5146"/>
                  <a:pt x="74249" y="5146"/>
                </a:cubicBezTo>
                <a:close/>
                <a:moveTo>
                  <a:pt x="113359" y="5500"/>
                </a:moveTo>
                <a:lnTo>
                  <a:pt x="113601" y="5946"/>
                </a:lnTo>
                <a:lnTo>
                  <a:pt x="113117" y="6188"/>
                </a:lnTo>
                <a:lnTo>
                  <a:pt x="112875" y="5742"/>
                </a:lnTo>
                <a:lnTo>
                  <a:pt x="113359" y="5500"/>
                </a:lnTo>
                <a:close/>
                <a:moveTo>
                  <a:pt x="129439" y="5463"/>
                </a:moveTo>
                <a:cubicBezTo>
                  <a:pt x="129513" y="5611"/>
                  <a:pt x="129606" y="5798"/>
                  <a:pt x="129681" y="5946"/>
                </a:cubicBezTo>
                <a:lnTo>
                  <a:pt x="129234" y="6188"/>
                </a:lnTo>
                <a:lnTo>
                  <a:pt x="128992" y="5686"/>
                </a:lnTo>
                <a:lnTo>
                  <a:pt x="129439" y="5463"/>
                </a:lnTo>
                <a:close/>
                <a:moveTo>
                  <a:pt x="8041" y="5500"/>
                </a:moveTo>
                <a:lnTo>
                  <a:pt x="8339" y="5984"/>
                </a:lnTo>
                <a:lnTo>
                  <a:pt x="7836" y="6207"/>
                </a:lnTo>
                <a:lnTo>
                  <a:pt x="7613" y="5742"/>
                </a:lnTo>
                <a:lnTo>
                  <a:pt x="8041" y="5500"/>
                </a:lnTo>
                <a:close/>
                <a:moveTo>
                  <a:pt x="24176" y="5500"/>
                </a:moveTo>
                <a:lnTo>
                  <a:pt x="24418" y="5965"/>
                </a:lnTo>
                <a:lnTo>
                  <a:pt x="23953" y="6207"/>
                </a:lnTo>
                <a:lnTo>
                  <a:pt x="23711" y="5742"/>
                </a:lnTo>
                <a:lnTo>
                  <a:pt x="24176" y="5500"/>
                </a:lnTo>
                <a:close/>
                <a:moveTo>
                  <a:pt x="36534" y="5537"/>
                </a:moveTo>
                <a:lnTo>
                  <a:pt x="36757" y="5984"/>
                </a:lnTo>
                <a:lnTo>
                  <a:pt x="36311" y="6226"/>
                </a:lnTo>
                <a:lnTo>
                  <a:pt x="36087" y="5779"/>
                </a:lnTo>
                <a:lnTo>
                  <a:pt x="36534" y="5537"/>
                </a:lnTo>
                <a:close/>
                <a:moveTo>
                  <a:pt x="97242" y="5537"/>
                </a:moveTo>
                <a:lnTo>
                  <a:pt x="97484" y="6002"/>
                </a:lnTo>
                <a:lnTo>
                  <a:pt x="97019" y="6244"/>
                </a:lnTo>
                <a:lnTo>
                  <a:pt x="96796" y="5779"/>
                </a:lnTo>
                <a:lnTo>
                  <a:pt x="97242" y="5537"/>
                </a:lnTo>
                <a:close/>
                <a:moveTo>
                  <a:pt x="20454" y="5593"/>
                </a:moveTo>
                <a:lnTo>
                  <a:pt x="20678" y="6021"/>
                </a:lnTo>
                <a:lnTo>
                  <a:pt x="20194" y="6263"/>
                </a:lnTo>
                <a:lnTo>
                  <a:pt x="19952" y="5816"/>
                </a:lnTo>
                <a:lnTo>
                  <a:pt x="20454" y="5593"/>
                </a:lnTo>
                <a:close/>
                <a:moveTo>
                  <a:pt x="52632" y="5500"/>
                </a:moveTo>
                <a:lnTo>
                  <a:pt x="52893" y="6002"/>
                </a:lnTo>
                <a:lnTo>
                  <a:pt x="52428" y="6281"/>
                </a:lnTo>
                <a:cubicBezTo>
                  <a:pt x="52372" y="6114"/>
                  <a:pt x="52279" y="5909"/>
                  <a:pt x="52186" y="5723"/>
                </a:cubicBezTo>
                <a:lnTo>
                  <a:pt x="52632" y="5500"/>
                </a:lnTo>
                <a:close/>
                <a:moveTo>
                  <a:pt x="125717" y="5574"/>
                </a:moveTo>
                <a:lnTo>
                  <a:pt x="125959" y="6039"/>
                </a:lnTo>
                <a:lnTo>
                  <a:pt x="125512" y="6281"/>
                </a:lnTo>
                <a:lnTo>
                  <a:pt x="125270" y="5816"/>
                </a:lnTo>
                <a:lnTo>
                  <a:pt x="125717" y="5574"/>
                </a:lnTo>
                <a:close/>
                <a:moveTo>
                  <a:pt x="70513" y="5276"/>
                </a:moveTo>
                <a:cubicBezTo>
                  <a:pt x="70081" y="5276"/>
                  <a:pt x="69853" y="5803"/>
                  <a:pt x="70164" y="6133"/>
                </a:cubicBezTo>
                <a:cubicBezTo>
                  <a:pt x="70268" y="6237"/>
                  <a:pt x="70397" y="6285"/>
                  <a:pt x="70524" y="6285"/>
                </a:cubicBezTo>
                <a:cubicBezTo>
                  <a:pt x="70780" y="6285"/>
                  <a:pt x="71026" y="6090"/>
                  <a:pt x="71038" y="5779"/>
                </a:cubicBezTo>
                <a:cubicBezTo>
                  <a:pt x="71038" y="5500"/>
                  <a:pt x="70815" y="5276"/>
                  <a:pt x="70536" y="5276"/>
                </a:cubicBezTo>
                <a:cubicBezTo>
                  <a:pt x="70528" y="5276"/>
                  <a:pt x="70521" y="5276"/>
                  <a:pt x="70513" y="5276"/>
                </a:cubicBezTo>
                <a:close/>
                <a:moveTo>
                  <a:pt x="109600" y="5593"/>
                </a:moveTo>
                <a:cubicBezTo>
                  <a:pt x="109693" y="5742"/>
                  <a:pt x="109805" y="5928"/>
                  <a:pt x="109898" y="6077"/>
                </a:cubicBezTo>
                <a:lnTo>
                  <a:pt x="109395" y="6300"/>
                </a:lnTo>
                <a:lnTo>
                  <a:pt x="109153" y="5816"/>
                </a:lnTo>
                <a:lnTo>
                  <a:pt x="109600" y="5593"/>
                </a:lnTo>
                <a:close/>
                <a:moveTo>
                  <a:pt x="4319" y="5593"/>
                </a:moveTo>
                <a:lnTo>
                  <a:pt x="4542" y="6077"/>
                </a:lnTo>
                <a:lnTo>
                  <a:pt x="4114" y="6319"/>
                </a:lnTo>
                <a:lnTo>
                  <a:pt x="3872" y="5816"/>
                </a:lnTo>
                <a:lnTo>
                  <a:pt x="4319" y="5593"/>
                </a:lnTo>
                <a:close/>
                <a:moveTo>
                  <a:pt x="48910" y="5630"/>
                </a:moveTo>
                <a:lnTo>
                  <a:pt x="49189" y="6077"/>
                </a:lnTo>
                <a:lnTo>
                  <a:pt x="48668" y="6319"/>
                </a:lnTo>
                <a:lnTo>
                  <a:pt x="48426" y="5853"/>
                </a:lnTo>
                <a:lnTo>
                  <a:pt x="48910" y="5630"/>
                </a:lnTo>
                <a:close/>
                <a:moveTo>
                  <a:pt x="93483" y="5630"/>
                </a:moveTo>
                <a:cubicBezTo>
                  <a:pt x="93557" y="5760"/>
                  <a:pt x="93632" y="5928"/>
                  <a:pt x="93706" y="6077"/>
                </a:cubicBezTo>
                <a:lnTo>
                  <a:pt x="93241" y="6319"/>
                </a:lnTo>
                <a:lnTo>
                  <a:pt x="93018" y="5853"/>
                </a:lnTo>
                <a:lnTo>
                  <a:pt x="93483" y="5630"/>
                </a:lnTo>
                <a:close/>
                <a:moveTo>
                  <a:pt x="138093" y="5611"/>
                </a:moveTo>
                <a:lnTo>
                  <a:pt x="138316" y="6077"/>
                </a:lnTo>
                <a:lnTo>
                  <a:pt x="137851" y="6319"/>
                </a:lnTo>
                <a:cubicBezTo>
                  <a:pt x="137777" y="6170"/>
                  <a:pt x="137684" y="6002"/>
                  <a:pt x="137628" y="5853"/>
                </a:cubicBezTo>
                <a:lnTo>
                  <a:pt x="138093" y="5611"/>
                </a:lnTo>
                <a:close/>
                <a:moveTo>
                  <a:pt x="16676" y="5667"/>
                </a:moveTo>
                <a:lnTo>
                  <a:pt x="16900" y="6114"/>
                </a:lnTo>
                <a:lnTo>
                  <a:pt x="16453" y="6356"/>
                </a:lnTo>
                <a:lnTo>
                  <a:pt x="16230" y="5909"/>
                </a:lnTo>
                <a:lnTo>
                  <a:pt x="16676" y="5667"/>
                </a:lnTo>
                <a:close/>
                <a:moveTo>
                  <a:pt x="32793" y="5630"/>
                </a:moveTo>
                <a:lnTo>
                  <a:pt x="33016" y="6133"/>
                </a:lnTo>
                <a:lnTo>
                  <a:pt x="32570" y="6356"/>
                </a:lnTo>
                <a:lnTo>
                  <a:pt x="32346" y="5872"/>
                </a:lnTo>
                <a:lnTo>
                  <a:pt x="32793" y="5630"/>
                </a:lnTo>
                <a:close/>
                <a:moveTo>
                  <a:pt x="121939" y="5667"/>
                </a:moveTo>
                <a:cubicBezTo>
                  <a:pt x="122032" y="5816"/>
                  <a:pt x="122125" y="5965"/>
                  <a:pt x="122199" y="6114"/>
                </a:cubicBezTo>
                <a:lnTo>
                  <a:pt x="121734" y="6356"/>
                </a:lnTo>
                <a:lnTo>
                  <a:pt x="121492" y="5909"/>
                </a:lnTo>
                <a:lnTo>
                  <a:pt x="121939" y="5667"/>
                </a:lnTo>
                <a:close/>
                <a:moveTo>
                  <a:pt x="105859" y="5667"/>
                </a:moveTo>
                <a:lnTo>
                  <a:pt x="106101" y="6151"/>
                </a:lnTo>
                <a:lnTo>
                  <a:pt x="105617" y="6374"/>
                </a:lnTo>
                <a:lnTo>
                  <a:pt x="105375" y="5891"/>
                </a:lnTo>
                <a:lnTo>
                  <a:pt x="105859" y="5667"/>
                </a:lnTo>
                <a:close/>
                <a:moveTo>
                  <a:pt x="66790" y="5406"/>
                </a:moveTo>
                <a:cubicBezTo>
                  <a:pt x="66341" y="5406"/>
                  <a:pt x="66130" y="5933"/>
                  <a:pt x="66441" y="6263"/>
                </a:cubicBezTo>
                <a:cubicBezTo>
                  <a:pt x="66544" y="6365"/>
                  <a:pt x="66670" y="6411"/>
                  <a:pt x="66793" y="6411"/>
                </a:cubicBezTo>
                <a:cubicBezTo>
                  <a:pt x="67051" y="6411"/>
                  <a:pt x="67298" y="6211"/>
                  <a:pt x="67298" y="5909"/>
                </a:cubicBezTo>
                <a:cubicBezTo>
                  <a:pt x="67316" y="5630"/>
                  <a:pt x="67093" y="5407"/>
                  <a:pt x="66814" y="5407"/>
                </a:cubicBezTo>
                <a:cubicBezTo>
                  <a:pt x="66806" y="5406"/>
                  <a:pt x="66798" y="5406"/>
                  <a:pt x="66790" y="5406"/>
                </a:cubicBezTo>
                <a:close/>
                <a:moveTo>
                  <a:pt x="45169" y="5705"/>
                </a:moveTo>
                <a:lnTo>
                  <a:pt x="45411" y="6151"/>
                </a:lnTo>
                <a:lnTo>
                  <a:pt x="44946" y="6412"/>
                </a:lnTo>
                <a:cubicBezTo>
                  <a:pt x="44872" y="6263"/>
                  <a:pt x="44778" y="6095"/>
                  <a:pt x="44704" y="5946"/>
                </a:cubicBezTo>
                <a:lnTo>
                  <a:pt x="45169" y="5705"/>
                </a:lnTo>
                <a:close/>
                <a:moveTo>
                  <a:pt x="29071" y="5760"/>
                </a:moveTo>
                <a:lnTo>
                  <a:pt x="29313" y="6188"/>
                </a:lnTo>
                <a:lnTo>
                  <a:pt x="28810" y="6430"/>
                </a:lnTo>
                <a:lnTo>
                  <a:pt x="28587" y="5984"/>
                </a:lnTo>
                <a:lnTo>
                  <a:pt x="29071" y="5760"/>
                </a:lnTo>
                <a:close/>
                <a:moveTo>
                  <a:pt x="89724" y="5705"/>
                </a:moveTo>
                <a:lnTo>
                  <a:pt x="89984" y="6170"/>
                </a:lnTo>
                <a:lnTo>
                  <a:pt x="89519" y="6430"/>
                </a:lnTo>
                <a:lnTo>
                  <a:pt x="89295" y="5946"/>
                </a:lnTo>
                <a:lnTo>
                  <a:pt x="89724" y="5705"/>
                </a:lnTo>
                <a:close/>
                <a:moveTo>
                  <a:pt x="134352" y="5723"/>
                </a:moveTo>
                <a:cubicBezTo>
                  <a:pt x="134408" y="5872"/>
                  <a:pt x="134501" y="6039"/>
                  <a:pt x="134576" y="6207"/>
                </a:cubicBezTo>
                <a:lnTo>
                  <a:pt x="134092" y="6430"/>
                </a:lnTo>
                <a:lnTo>
                  <a:pt x="133868" y="5946"/>
                </a:lnTo>
                <a:lnTo>
                  <a:pt x="134352" y="5723"/>
                </a:lnTo>
                <a:close/>
                <a:moveTo>
                  <a:pt x="118217" y="5760"/>
                </a:moveTo>
                <a:cubicBezTo>
                  <a:pt x="118291" y="5909"/>
                  <a:pt x="118384" y="6077"/>
                  <a:pt x="118459" y="6226"/>
                </a:cubicBezTo>
                <a:lnTo>
                  <a:pt x="117993" y="6449"/>
                </a:lnTo>
                <a:lnTo>
                  <a:pt x="117770" y="6002"/>
                </a:lnTo>
                <a:lnTo>
                  <a:pt x="118217" y="5760"/>
                </a:lnTo>
                <a:close/>
                <a:moveTo>
                  <a:pt x="12935" y="5760"/>
                </a:moveTo>
                <a:lnTo>
                  <a:pt x="13252" y="6226"/>
                </a:lnTo>
                <a:lnTo>
                  <a:pt x="12731" y="6468"/>
                </a:lnTo>
                <a:lnTo>
                  <a:pt x="12507" y="5984"/>
                </a:lnTo>
                <a:lnTo>
                  <a:pt x="12935" y="5760"/>
                </a:lnTo>
                <a:close/>
                <a:moveTo>
                  <a:pt x="41429" y="5779"/>
                </a:moveTo>
                <a:lnTo>
                  <a:pt x="41429" y="5798"/>
                </a:lnTo>
                <a:cubicBezTo>
                  <a:pt x="41503" y="5928"/>
                  <a:pt x="41596" y="6095"/>
                  <a:pt x="41652" y="6244"/>
                </a:cubicBezTo>
                <a:lnTo>
                  <a:pt x="41205" y="6486"/>
                </a:lnTo>
                <a:lnTo>
                  <a:pt x="40982" y="6021"/>
                </a:lnTo>
                <a:lnTo>
                  <a:pt x="41429" y="5779"/>
                </a:lnTo>
                <a:close/>
                <a:moveTo>
                  <a:pt x="102118" y="5798"/>
                </a:moveTo>
                <a:lnTo>
                  <a:pt x="102342" y="6263"/>
                </a:lnTo>
                <a:lnTo>
                  <a:pt x="101876" y="6486"/>
                </a:lnTo>
                <a:lnTo>
                  <a:pt x="101653" y="6039"/>
                </a:lnTo>
                <a:lnTo>
                  <a:pt x="102118" y="5798"/>
                </a:lnTo>
                <a:close/>
                <a:moveTo>
                  <a:pt x="79153" y="5407"/>
                </a:moveTo>
                <a:cubicBezTo>
                  <a:pt x="78669" y="5407"/>
                  <a:pt x="78427" y="5984"/>
                  <a:pt x="78762" y="6337"/>
                </a:cubicBezTo>
                <a:cubicBezTo>
                  <a:pt x="78875" y="6444"/>
                  <a:pt x="79011" y="6493"/>
                  <a:pt x="79144" y="6493"/>
                </a:cubicBezTo>
                <a:cubicBezTo>
                  <a:pt x="79426" y="6493"/>
                  <a:pt x="79692" y="6275"/>
                  <a:pt x="79692" y="5946"/>
                </a:cubicBezTo>
                <a:cubicBezTo>
                  <a:pt x="79674" y="5649"/>
                  <a:pt x="79450" y="5407"/>
                  <a:pt x="79153" y="5407"/>
                </a:cubicBezTo>
                <a:close/>
                <a:moveTo>
                  <a:pt x="63035" y="5451"/>
                </a:moveTo>
                <a:cubicBezTo>
                  <a:pt x="62775" y="5451"/>
                  <a:pt x="62527" y="5644"/>
                  <a:pt x="62515" y="5946"/>
                </a:cubicBezTo>
                <a:cubicBezTo>
                  <a:pt x="62496" y="6226"/>
                  <a:pt x="62701" y="6486"/>
                  <a:pt x="62998" y="6505"/>
                </a:cubicBezTo>
                <a:cubicBezTo>
                  <a:pt x="63013" y="6506"/>
                  <a:pt x="63028" y="6507"/>
                  <a:pt x="63042" y="6507"/>
                </a:cubicBezTo>
                <a:cubicBezTo>
                  <a:pt x="63481" y="6507"/>
                  <a:pt x="63733" y="5972"/>
                  <a:pt x="63427" y="5630"/>
                </a:cubicBezTo>
                <a:cubicBezTo>
                  <a:pt x="63316" y="5507"/>
                  <a:pt x="63174" y="5451"/>
                  <a:pt x="63035" y="5451"/>
                </a:cubicBezTo>
                <a:close/>
                <a:moveTo>
                  <a:pt x="25330" y="5816"/>
                </a:moveTo>
                <a:lnTo>
                  <a:pt x="25554" y="6281"/>
                </a:lnTo>
                <a:lnTo>
                  <a:pt x="25088" y="6523"/>
                </a:lnTo>
                <a:lnTo>
                  <a:pt x="24865" y="6058"/>
                </a:lnTo>
                <a:lnTo>
                  <a:pt x="25330" y="5816"/>
                </a:lnTo>
                <a:close/>
                <a:moveTo>
                  <a:pt x="130574" y="5835"/>
                </a:moveTo>
                <a:lnTo>
                  <a:pt x="130816" y="6281"/>
                </a:lnTo>
                <a:lnTo>
                  <a:pt x="130351" y="6523"/>
                </a:lnTo>
                <a:lnTo>
                  <a:pt x="130128" y="6058"/>
                </a:lnTo>
                <a:lnTo>
                  <a:pt x="130574" y="5835"/>
                </a:lnTo>
                <a:close/>
                <a:moveTo>
                  <a:pt x="9213" y="5742"/>
                </a:moveTo>
                <a:lnTo>
                  <a:pt x="9437" y="6319"/>
                </a:lnTo>
                <a:lnTo>
                  <a:pt x="8971" y="6542"/>
                </a:lnTo>
                <a:lnTo>
                  <a:pt x="8655" y="6039"/>
                </a:lnTo>
                <a:lnTo>
                  <a:pt x="8655" y="6039"/>
                </a:lnTo>
                <a:cubicBezTo>
                  <a:pt x="8669" y="6041"/>
                  <a:pt x="8683" y="6041"/>
                  <a:pt x="8698" y="6041"/>
                </a:cubicBezTo>
                <a:cubicBezTo>
                  <a:pt x="8906" y="6041"/>
                  <a:pt x="9109" y="5916"/>
                  <a:pt x="9213" y="5742"/>
                </a:cubicBezTo>
                <a:close/>
                <a:moveTo>
                  <a:pt x="75384" y="5525"/>
                </a:moveTo>
                <a:cubicBezTo>
                  <a:pt x="75257" y="5525"/>
                  <a:pt x="75126" y="5574"/>
                  <a:pt x="75021" y="5686"/>
                </a:cubicBezTo>
                <a:cubicBezTo>
                  <a:pt x="74705" y="6002"/>
                  <a:pt x="74947" y="6542"/>
                  <a:pt x="75393" y="6542"/>
                </a:cubicBezTo>
                <a:cubicBezTo>
                  <a:pt x="75672" y="6542"/>
                  <a:pt x="75896" y="6300"/>
                  <a:pt x="75896" y="6021"/>
                </a:cubicBezTo>
                <a:cubicBezTo>
                  <a:pt x="75883" y="5723"/>
                  <a:pt x="75639" y="5525"/>
                  <a:pt x="75384" y="5525"/>
                </a:cubicBezTo>
                <a:close/>
                <a:moveTo>
                  <a:pt x="98396" y="5872"/>
                </a:moveTo>
                <a:lnTo>
                  <a:pt x="98620" y="6337"/>
                </a:lnTo>
                <a:lnTo>
                  <a:pt x="98154" y="6561"/>
                </a:lnTo>
                <a:lnTo>
                  <a:pt x="97931" y="6114"/>
                </a:lnTo>
                <a:lnTo>
                  <a:pt x="98396" y="5872"/>
                </a:lnTo>
                <a:close/>
                <a:moveTo>
                  <a:pt x="114495" y="5835"/>
                </a:moveTo>
                <a:lnTo>
                  <a:pt x="114736" y="6319"/>
                </a:lnTo>
                <a:lnTo>
                  <a:pt x="114253" y="6561"/>
                </a:lnTo>
                <a:lnTo>
                  <a:pt x="114011" y="6077"/>
                </a:lnTo>
                <a:lnTo>
                  <a:pt x="114495" y="5835"/>
                </a:lnTo>
                <a:close/>
                <a:moveTo>
                  <a:pt x="37688" y="5816"/>
                </a:moveTo>
                <a:lnTo>
                  <a:pt x="37930" y="6374"/>
                </a:lnTo>
                <a:lnTo>
                  <a:pt x="37446" y="6616"/>
                </a:lnTo>
                <a:lnTo>
                  <a:pt x="37223" y="6114"/>
                </a:lnTo>
                <a:lnTo>
                  <a:pt x="37688" y="5816"/>
                </a:lnTo>
                <a:close/>
                <a:moveTo>
                  <a:pt x="126852" y="5909"/>
                </a:moveTo>
                <a:lnTo>
                  <a:pt x="127094" y="6374"/>
                </a:lnTo>
                <a:lnTo>
                  <a:pt x="126629" y="6616"/>
                </a:lnTo>
                <a:lnTo>
                  <a:pt x="126387" y="6151"/>
                </a:lnTo>
                <a:lnTo>
                  <a:pt x="126852" y="5909"/>
                </a:lnTo>
                <a:close/>
                <a:moveTo>
                  <a:pt x="94637" y="5891"/>
                </a:moveTo>
                <a:lnTo>
                  <a:pt x="94879" y="6412"/>
                </a:lnTo>
                <a:lnTo>
                  <a:pt x="94395" y="6635"/>
                </a:lnTo>
                <a:lnTo>
                  <a:pt x="94153" y="6207"/>
                </a:lnTo>
                <a:lnTo>
                  <a:pt x="94637" y="5891"/>
                </a:lnTo>
                <a:close/>
                <a:moveTo>
                  <a:pt x="110735" y="5928"/>
                </a:moveTo>
                <a:lnTo>
                  <a:pt x="110958" y="6412"/>
                </a:lnTo>
                <a:lnTo>
                  <a:pt x="110530" y="6635"/>
                </a:lnTo>
                <a:lnTo>
                  <a:pt x="110214" y="6151"/>
                </a:lnTo>
                <a:lnTo>
                  <a:pt x="110735" y="5928"/>
                </a:lnTo>
                <a:close/>
                <a:moveTo>
                  <a:pt x="5473" y="5946"/>
                </a:moveTo>
                <a:lnTo>
                  <a:pt x="5696" y="6412"/>
                </a:lnTo>
                <a:lnTo>
                  <a:pt x="5249" y="6654"/>
                </a:lnTo>
                <a:lnTo>
                  <a:pt x="5007" y="6207"/>
                </a:lnTo>
                <a:lnTo>
                  <a:pt x="5473" y="5946"/>
                </a:lnTo>
                <a:close/>
                <a:moveTo>
                  <a:pt x="71671" y="5667"/>
                </a:moveTo>
                <a:cubicBezTo>
                  <a:pt x="71411" y="5667"/>
                  <a:pt x="71187" y="5872"/>
                  <a:pt x="71169" y="6133"/>
                </a:cubicBezTo>
                <a:cubicBezTo>
                  <a:pt x="71156" y="6443"/>
                  <a:pt x="71404" y="6655"/>
                  <a:pt x="71662" y="6655"/>
                </a:cubicBezTo>
                <a:cubicBezTo>
                  <a:pt x="71776" y="6655"/>
                  <a:pt x="71891" y="6614"/>
                  <a:pt x="71987" y="6523"/>
                </a:cubicBezTo>
                <a:cubicBezTo>
                  <a:pt x="72304" y="6207"/>
                  <a:pt x="72099" y="5686"/>
                  <a:pt x="71671" y="5667"/>
                </a:cubicBezTo>
                <a:close/>
                <a:moveTo>
                  <a:pt x="21589" y="5928"/>
                </a:moveTo>
                <a:lnTo>
                  <a:pt x="21813" y="6356"/>
                </a:lnTo>
                <a:lnTo>
                  <a:pt x="21329" y="6672"/>
                </a:lnTo>
                <a:lnTo>
                  <a:pt x="21106" y="6151"/>
                </a:lnTo>
                <a:lnTo>
                  <a:pt x="21589" y="5928"/>
                </a:lnTo>
                <a:close/>
                <a:moveTo>
                  <a:pt x="123130" y="5946"/>
                </a:moveTo>
                <a:lnTo>
                  <a:pt x="123335" y="6449"/>
                </a:lnTo>
                <a:lnTo>
                  <a:pt x="122869" y="6691"/>
                </a:lnTo>
                <a:lnTo>
                  <a:pt x="122627" y="6244"/>
                </a:lnTo>
                <a:lnTo>
                  <a:pt x="123130" y="5946"/>
                </a:lnTo>
                <a:close/>
                <a:moveTo>
                  <a:pt x="1732" y="6039"/>
                </a:moveTo>
                <a:lnTo>
                  <a:pt x="1974" y="6486"/>
                </a:lnTo>
                <a:lnTo>
                  <a:pt x="1453" y="6709"/>
                </a:lnTo>
                <a:lnTo>
                  <a:pt x="1229" y="6281"/>
                </a:lnTo>
                <a:lnTo>
                  <a:pt x="1732" y="6039"/>
                </a:lnTo>
                <a:close/>
                <a:moveTo>
                  <a:pt x="33928" y="6002"/>
                </a:moveTo>
                <a:lnTo>
                  <a:pt x="34170" y="6468"/>
                </a:lnTo>
                <a:lnTo>
                  <a:pt x="33705" y="6709"/>
                </a:lnTo>
                <a:lnTo>
                  <a:pt x="33482" y="6244"/>
                </a:lnTo>
                <a:lnTo>
                  <a:pt x="33928" y="6002"/>
                </a:lnTo>
                <a:close/>
                <a:moveTo>
                  <a:pt x="67908" y="5760"/>
                </a:moveTo>
                <a:cubicBezTo>
                  <a:pt x="67495" y="5760"/>
                  <a:pt x="67284" y="6268"/>
                  <a:pt x="67595" y="6579"/>
                </a:cubicBezTo>
                <a:cubicBezTo>
                  <a:pt x="67692" y="6682"/>
                  <a:pt x="67813" y="6728"/>
                  <a:pt x="67932" y="6728"/>
                </a:cubicBezTo>
                <a:cubicBezTo>
                  <a:pt x="68178" y="6728"/>
                  <a:pt x="68414" y="6533"/>
                  <a:pt x="68414" y="6244"/>
                </a:cubicBezTo>
                <a:cubicBezTo>
                  <a:pt x="68414" y="5984"/>
                  <a:pt x="68191" y="5760"/>
                  <a:pt x="67930" y="5760"/>
                </a:cubicBezTo>
                <a:cubicBezTo>
                  <a:pt x="67923" y="5760"/>
                  <a:pt x="67915" y="5760"/>
                  <a:pt x="67908" y="5760"/>
                </a:cubicBezTo>
                <a:close/>
                <a:moveTo>
                  <a:pt x="17811" y="6002"/>
                </a:moveTo>
                <a:lnTo>
                  <a:pt x="18053" y="6505"/>
                </a:lnTo>
                <a:lnTo>
                  <a:pt x="17588" y="6747"/>
                </a:lnTo>
                <a:lnTo>
                  <a:pt x="17365" y="6244"/>
                </a:lnTo>
                <a:lnTo>
                  <a:pt x="17811" y="6002"/>
                </a:lnTo>
                <a:close/>
                <a:moveTo>
                  <a:pt x="30206" y="6095"/>
                </a:moveTo>
                <a:lnTo>
                  <a:pt x="30448" y="6523"/>
                </a:lnTo>
                <a:lnTo>
                  <a:pt x="29946" y="6765"/>
                </a:lnTo>
                <a:lnTo>
                  <a:pt x="29722" y="6319"/>
                </a:lnTo>
                <a:lnTo>
                  <a:pt x="30206" y="6095"/>
                </a:lnTo>
                <a:close/>
                <a:moveTo>
                  <a:pt x="46286" y="6039"/>
                </a:moveTo>
                <a:lnTo>
                  <a:pt x="46509" y="6486"/>
                </a:lnTo>
                <a:lnTo>
                  <a:pt x="46044" y="6765"/>
                </a:lnTo>
                <a:lnTo>
                  <a:pt x="45821" y="6281"/>
                </a:lnTo>
                <a:lnTo>
                  <a:pt x="46286" y="6039"/>
                </a:lnTo>
                <a:close/>
                <a:moveTo>
                  <a:pt x="107013" y="6039"/>
                </a:moveTo>
                <a:lnTo>
                  <a:pt x="107236" y="6486"/>
                </a:lnTo>
                <a:lnTo>
                  <a:pt x="106752" y="6784"/>
                </a:lnTo>
                <a:lnTo>
                  <a:pt x="106529" y="6281"/>
                </a:lnTo>
                <a:lnTo>
                  <a:pt x="107013" y="6039"/>
                </a:lnTo>
                <a:close/>
                <a:moveTo>
                  <a:pt x="14089" y="6095"/>
                </a:moveTo>
                <a:lnTo>
                  <a:pt x="14313" y="6579"/>
                </a:lnTo>
                <a:lnTo>
                  <a:pt x="13885" y="6803"/>
                </a:lnTo>
                <a:lnTo>
                  <a:pt x="13568" y="6319"/>
                </a:lnTo>
                <a:lnTo>
                  <a:pt x="14089" y="6095"/>
                </a:lnTo>
                <a:close/>
                <a:moveTo>
                  <a:pt x="90859" y="6039"/>
                </a:moveTo>
                <a:cubicBezTo>
                  <a:pt x="90952" y="6207"/>
                  <a:pt x="91045" y="6393"/>
                  <a:pt x="91119" y="6542"/>
                </a:cubicBezTo>
                <a:lnTo>
                  <a:pt x="90654" y="6803"/>
                </a:lnTo>
                <a:lnTo>
                  <a:pt x="90412" y="6281"/>
                </a:lnTo>
                <a:lnTo>
                  <a:pt x="90859" y="6039"/>
                </a:lnTo>
                <a:close/>
                <a:moveTo>
                  <a:pt x="119352" y="6077"/>
                </a:moveTo>
                <a:cubicBezTo>
                  <a:pt x="119426" y="6244"/>
                  <a:pt x="119501" y="6412"/>
                  <a:pt x="119594" y="6579"/>
                </a:cubicBezTo>
                <a:lnTo>
                  <a:pt x="119166" y="6803"/>
                </a:lnTo>
                <a:cubicBezTo>
                  <a:pt x="119073" y="6654"/>
                  <a:pt x="118998" y="6468"/>
                  <a:pt x="118905" y="6319"/>
                </a:cubicBezTo>
                <a:cubicBezTo>
                  <a:pt x="119054" y="6244"/>
                  <a:pt x="119222" y="6151"/>
                  <a:pt x="119352" y="6077"/>
                </a:cubicBezTo>
                <a:close/>
                <a:moveTo>
                  <a:pt x="64173" y="5817"/>
                </a:moveTo>
                <a:cubicBezTo>
                  <a:pt x="63915" y="5817"/>
                  <a:pt x="63668" y="6017"/>
                  <a:pt x="63668" y="6319"/>
                </a:cubicBezTo>
                <a:cubicBezTo>
                  <a:pt x="63650" y="6598"/>
                  <a:pt x="63873" y="6821"/>
                  <a:pt x="64152" y="6821"/>
                </a:cubicBezTo>
                <a:cubicBezTo>
                  <a:pt x="64599" y="6821"/>
                  <a:pt x="64822" y="6300"/>
                  <a:pt x="64525" y="5965"/>
                </a:cubicBezTo>
                <a:cubicBezTo>
                  <a:pt x="64422" y="5863"/>
                  <a:pt x="64296" y="5817"/>
                  <a:pt x="64173" y="5817"/>
                </a:cubicBezTo>
                <a:close/>
                <a:moveTo>
                  <a:pt x="103235" y="6133"/>
                </a:moveTo>
                <a:cubicBezTo>
                  <a:pt x="103309" y="6263"/>
                  <a:pt x="103384" y="6430"/>
                  <a:pt x="103477" y="6579"/>
                </a:cubicBezTo>
                <a:lnTo>
                  <a:pt x="103012" y="6821"/>
                </a:lnTo>
                <a:lnTo>
                  <a:pt x="102770" y="6356"/>
                </a:lnTo>
                <a:cubicBezTo>
                  <a:pt x="102919" y="6300"/>
                  <a:pt x="103086" y="6207"/>
                  <a:pt x="103235" y="6133"/>
                </a:cubicBezTo>
                <a:close/>
                <a:moveTo>
                  <a:pt x="80288" y="5742"/>
                </a:moveTo>
                <a:cubicBezTo>
                  <a:pt x="80009" y="5742"/>
                  <a:pt x="79767" y="5984"/>
                  <a:pt x="79748" y="6281"/>
                </a:cubicBezTo>
                <a:cubicBezTo>
                  <a:pt x="79735" y="6601"/>
                  <a:pt x="80003" y="6824"/>
                  <a:pt x="80287" y="6824"/>
                </a:cubicBezTo>
                <a:cubicBezTo>
                  <a:pt x="80416" y="6824"/>
                  <a:pt x="80549" y="6777"/>
                  <a:pt x="80660" y="6672"/>
                </a:cubicBezTo>
                <a:cubicBezTo>
                  <a:pt x="80995" y="6337"/>
                  <a:pt x="80772" y="5760"/>
                  <a:pt x="80288" y="5742"/>
                </a:cubicBezTo>
                <a:close/>
                <a:moveTo>
                  <a:pt x="135487" y="6095"/>
                </a:moveTo>
                <a:lnTo>
                  <a:pt x="135729" y="6523"/>
                </a:lnTo>
                <a:lnTo>
                  <a:pt x="135246" y="6840"/>
                </a:lnTo>
                <a:lnTo>
                  <a:pt x="135004" y="6319"/>
                </a:lnTo>
                <a:lnTo>
                  <a:pt x="135487" y="6095"/>
                </a:lnTo>
                <a:close/>
                <a:moveTo>
                  <a:pt x="26447" y="6170"/>
                </a:moveTo>
                <a:lnTo>
                  <a:pt x="26670" y="6616"/>
                </a:lnTo>
                <a:lnTo>
                  <a:pt x="26205" y="6858"/>
                </a:lnTo>
                <a:lnTo>
                  <a:pt x="25982" y="6393"/>
                </a:lnTo>
                <a:lnTo>
                  <a:pt x="26447" y="6170"/>
                </a:lnTo>
                <a:close/>
                <a:moveTo>
                  <a:pt x="131709" y="6151"/>
                </a:moveTo>
                <a:lnTo>
                  <a:pt x="131951" y="6616"/>
                </a:lnTo>
                <a:lnTo>
                  <a:pt x="131486" y="6858"/>
                </a:lnTo>
                <a:cubicBezTo>
                  <a:pt x="131412" y="6709"/>
                  <a:pt x="131337" y="6561"/>
                  <a:pt x="131244" y="6393"/>
                </a:cubicBezTo>
                <a:lnTo>
                  <a:pt x="131709" y="6151"/>
                </a:lnTo>
                <a:close/>
                <a:moveTo>
                  <a:pt x="42564" y="6133"/>
                </a:moveTo>
                <a:lnTo>
                  <a:pt x="42806" y="6635"/>
                </a:lnTo>
                <a:lnTo>
                  <a:pt x="42340" y="6877"/>
                </a:lnTo>
                <a:cubicBezTo>
                  <a:pt x="42266" y="6709"/>
                  <a:pt x="42192" y="6523"/>
                  <a:pt x="42117" y="6356"/>
                </a:cubicBezTo>
                <a:lnTo>
                  <a:pt x="42564" y="6133"/>
                </a:lnTo>
                <a:close/>
                <a:moveTo>
                  <a:pt x="10367" y="6226"/>
                </a:moveTo>
                <a:lnTo>
                  <a:pt x="10590" y="6654"/>
                </a:lnTo>
                <a:lnTo>
                  <a:pt x="10107" y="6896"/>
                </a:lnTo>
                <a:lnTo>
                  <a:pt x="9865" y="6449"/>
                </a:lnTo>
                <a:lnTo>
                  <a:pt x="10367" y="6226"/>
                </a:lnTo>
                <a:close/>
                <a:moveTo>
                  <a:pt x="76504" y="5908"/>
                </a:moveTo>
                <a:cubicBezTo>
                  <a:pt x="76388" y="5908"/>
                  <a:pt x="76271" y="5949"/>
                  <a:pt x="76175" y="6039"/>
                </a:cubicBezTo>
                <a:cubicBezTo>
                  <a:pt x="75840" y="6356"/>
                  <a:pt x="76063" y="6896"/>
                  <a:pt x="76510" y="6896"/>
                </a:cubicBezTo>
                <a:cubicBezTo>
                  <a:pt x="76770" y="6896"/>
                  <a:pt x="76994" y="6691"/>
                  <a:pt x="77012" y="6430"/>
                </a:cubicBezTo>
                <a:cubicBezTo>
                  <a:pt x="77025" y="6120"/>
                  <a:pt x="76768" y="5908"/>
                  <a:pt x="76504" y="5908"/>
                </a:cubicBezTo>
                <a:close/>
                <a:moveTo>
                  <a:pt x="99494" y="6207"/>
                </a:moveTo>
                <a:lnTo>
                  <a:pt x="99755" y="6654"/>
                </a:lnTo>
                <a:lnTo>
                  <a:pt x="99289" y="6896"/>
                </a:lnTo>
                <a:lnTo>
                  <a:pt x="99048" y="6449"/>
                </a:lnTo>
                <a:lnTo>
                  <a:pt x="99494" y="6207"/>
                </a:lnTo>
                <a:close/>
                <a:moveTo>
                  <a:pt x="115630" y="6207"/>
                </a:moveTo>
                <a:lnTo>
                  <a:pt x="115872" y="6654"/>
                </a:lnTo>
                <a:lnTo>
                  <a:pt x="115369" y="6896"/>
                </a:lnTo>
                <a:lnTo>
                  <a:pt x="115146" y="6449"/>
                </a:lnTo>
                <a:lnTo>
                  <a:pt x="115630" y="6207"/>
                </a:lnTo>
                <a:close/>
                <a:moveTo>
                  <a:pt x="127987" y="6244"/>
                </a:moveTo>
                <a:lnTo>
                  <a:pt x="128229" y="6709"/>
                </a:lnTo>
                <a:lnTo>
                  <a:pt x="127764" y="6933"/>
                </a:lnTo>
                <a:cubicBezTo>
                  <a:pt x="127690" y="6803"/>
                  <a:pt x="127596" y="6635"/>
                  <a:pt x="127522" y="6468"/>
                </a:cubicBezTo>
                <a:lnTo>
                  <a:pt x="127987" y="6244"/>
                </a:lnTo>
                <a:close/>
                <a:moveTo>
                  <a:pt x="60438" y="5886"/>
                </a:moveTo>
                <a:cubicBezTo>
                  <a:pt x="60321" y="5886"/>
                  <a:pt x="60200" y="5927"/>
                  <a:pt x="60095" y="6021"/>
                </a:cubicBezTo>
                <a:cubicBezTo>
                  <a:pt x="59742" y="6319"/>
                  <a:pt x="59928" y="6896"/>
                  <a:pt x="60412" y="6933"/>
                </a:cubicBezTo>
                <a:cubicBezTo>
                  <a:pt x="60422" y="6934"/>
                  <a:pt x="60433" y="6934"/>
                  <a:pt x="60444" y="6934"/>
                </a:cubicBezTo>
                <a:cubicBezTo>
                  <a:pt x="60709" y="6934"/>
                  <a:pt x="60933" y="6717"/>
                  <a:pt x="60951" y="6449"/>
                </a:cubicBezTo>
                <a:cubicBezTo>
                  <a:pt x="60977" y="6121"/>
                  <a:pt x="60718" y="5886"/>
                  <a:pt x="60438" y="5886"/>
                </a:cubicBezTo>
                <a:close/>
                <a:moveTo>
                  <a:pt x="38823" y="6263"/>
                </a:moveTo>
                <a:lnTo>
                  <a:pt x="39084" y="6709"/>
                </a:lnTo>
                <a:lnTo>
                  <a:pt x="38581" y="6951"/>
                </a:lnTo>
                <a:lnTo>
                  <a:pt x="38321" y="6486"/>
                </a:lnTo>
                <a:lnTo>
                  <a:pt x="38823" y="6263"/>
                </a:lnTo>
                <a:close/>
                <a:moveTo>
                  <a:pt x="72783" y="6020"/>
                </a:moveTo>
                <a:cubicBezTo>
                  <a:pt x="72370" y="6020"/>
                  <a:pt x="72160" y="6510"/>
                  <a:pt x="72453" y="6821"/>
                </a:cubicBezTo>
                <a:cubicBezTo>
                  <a:pt x="72544" y="6918"/>
                  <a:pt x="72660" y="6962"/>
                  <a:pt x="72776" y="6962"/>
                </a:cubicBezTo>
                <a:cubicBezTo>
                  <a:pt x="73016" y="6962"/>
                  <a:pt x="73253" y="6775"/>
                  <a:pt x="73253" y="6486"/>
                </a:cubicBezTo>
                <a:cubicBezTo>
                  <a:pt x="73253" y="6244"/>
                  <a:pt x="73048" y="6039"/>
                  <a:pt x="72806" y="6021"/>
                </a:cubicBezTo>
                <a:cubicBezTo>
                  <a:pt x="72799" y="6021"/>
                  <a:pt x="72791" y="6020"/>
                  <a:pt x="72783" y="6020"/>
                </a:cubicBezTo>
                <a:close/>
                <a:moveTo>
                  <a:pt x="6608" y="6281"/>
                </a:moveTo>
                <a:lnTo>
                  <a:pt x="6850" y="6747"/>
                </a:lnTo>
                <a:lnTo>
                  <a:pt x="6384" y="6989"/>
                </a:lnTo>
                <a:lnTo>
                  <a:pt x="6143" y="6523"/>
                </a:lnTo>
                <a:lnTo>
                  <a:pt x="6608" y="6281"/>
                </a:lnTo>
                <a:close/>
                <a:moveTo>
                  <a:pt x="22706" y="6263"/>
                </a:moveTo>
                <a:lnTo>
                  <a:pt x="22948" y="6747"/>
                </a:lnTo>
                <a:lnTo>
                  <a:pt x="22501" y="6989"/>
                </a:lnTo>
                <a:lnTo>
                  <a:pt x="22259" y="6486"/>
                </a:lnTo>
                <a:lnTo>
                  <a:pt x="22706" y="6263"/>
                </a:lnTo>
                <a:close/>
                <a:moveTo>
                  <a:pt x="111870" y="6281"/>
                </a:moveTo>
                <a:lnTo>
                  <a:pt x="112112" y="6747"/>
                </a:lnTo>
                <a:lnTo>
                  <a:pt x="111647" y="6989"/>
                </a:lnTo>
                <a:lnTo>
                  <a:pt x="111405" y="6523"/>
                </a:lnTo>
                <a:lnTo>
                  <a:pt x="111870" y="6281"/>
                </a:lnTo>
                <a:close/>
                <a:moveTo>
                  <a:pt x="95772" y="6300"/>
                </a:moveTo>
                <a:lnTo>
                  <a:pt x="95995" y="6784"/>
                </a:lnTo>
                <a:lnTo>
                  <a:pt x="95530" y="7026"/>
                </a:lnTo>
                <a:lnTo>
                  <a:pt x="95288" y="6542"/>
                </a:lnTo>
                <a:lnTo>
                  <a:pt x="95772" y="6300"/>
                </a:lnTo>
                <a:close/>
                <a:moveTo>
                  <a:pt x="69066" y="6114"/>
                </a:moveTo>
                <a:cubicBezTo>
                  <a:pt x="68805" y="6114"/>
                  <a:pt x="68600" y="6319"/>
                  <a:pt x="68600" y="6579"/>
                </a:cubicBezTo>
                <a:cubicBezTo>
                  <a:pt x="68600" y="6859"/>
                  <a:pt x="68834" y="7043"/>
                  <a:pt x="69078" y="7043"/>
                </a:cubicBezTo>
                <a:cubicBezTo>
                  <a:pt x="69191" y="7043"/>
                  <a:pt x="69306" y="7003"/>
                  <a:pt x="69401" y="6914"/>
                </a:cubicBezTo>
                <a:cubicBezTo>
                  <a:pt x="69680" y="6616"/>
                  <a:pt x="69475" y="6114"/>
                  <a:pt x="69066" y="6114"/>
                </a:cubicBezTo>
                <a:close/>
                <a:moveTo>
                  <a:pt x="35064" y="6337"/>
                </a:moveTo>
                <a:lnTo>
                  <a:pt x="35306" y="6803"/>
                </a:lnTo>
                <a:lnTo>
                  <a:pt x="34840" y="7044"/>
                </a:lnTo>
                <a:lnTo>
                  <a:pt x="34598" y="6561"/>
                </a:lnTo>
                <a:lnTo>
                  <a:pt x="35064" y="6337"/>
                </a:lnTo>
                <a:close/>
                <a:moveTo>
                  <a:pt x="124247" y="6337"/>
                </a:moveTo>
                <a:cubicBezTo>
                  <a:pt x="124321" y="6486"/>
                  <a:pt x="124414" y="6672"/>
                  <a:pt x="124488" y="6821"/>
                </a:cubicBezTo>
                <a:lnTo>
                  <a:pt x="124005" y="7044"/>
                </a:lnTo>
                <a:cubicBezTo>
                  <a:pt x="123930" y="6914"/>
                  <a:pt x="123837" y="6728"/>
                  <a:pt x="123763" y="6579"/>
                </a:cubicBezTo>
                <a:lnTo>
                  <a:pt x="124247" y="6337"/>
                </a:lnTo>
                <a:close/>
                <a:moveTo>
                  <a:pt x="56654" y="5950"/>
                </a:moveTo>
                <a:cubicBezTo>
                  <a:pt x="56522" y="5950"/>
                  <a:pt x="56387" y="6001"/>
                  <a:pt x="56280" y="6114"/>
                </a:cubicBezTo>
                <a:cubicBezTo>
                  <a:pt x="55932" y="6462"/>
                  <a:pt x="56179" y="7045"/>
                  <a:pt x="56649" y="7045"/>
                </a:cubicBezTo>
                <a:cubicBezTo>
                  <a:pt x="56656" y="7045"/>
                  <a:pt x="56663" y="7045"/>
                  <a:pt x="56671" y="7044"/>
                </a:cubicBezTo>
                <a:cubicBezTo>
                  <a:pt x="56969" y="7044"/>
                  <a:pt x="57211" y="6803"/>
                  <a:pt x="57211" y="6505"/>
                </a:cubicBezTo>
                <a:cubicBezTo>
                  <a:pt x="57211" y="6176"/>
                  <a:pt x="56936" y="5950"/>
                  <a:pt x="56654" y="5950"/>
                </a:cubicBezTo>
                <a:close/>
                <a:moveTo>
                  <a:pt x="18947" y="6374"/>
                </a:moveTo>
                <a:lnTo>
                  <a:pt x="19170" y="6821"/>
                </a:lnTo>
                <a:lnTo>
                  <a:pt x="18723" y="7063"/>
                </a:lnTo>
                <a:lnTo>
                  <a:pt x="18481" y="6616"/>
                </a:lnTo>
                <a:lnTo>
                  <a:pt x="18947" y="6374"/>
                </a:lnTo>
                <a:close/>
                <a:moveTo>
                  <a:pt x="108130" y="6374"/>
                </a:moveTo>
                <a:lnTo>
                  <a:pt x="108353" y="6840"/>
                </a:lnTo>
                <a:lnTo>
                  <a:pt x="107906" y="7063"/>
                </a:lnTo>
                <a:lnTo>
                  <a:pt x="107664" y="6616"/>
                </a:lnTo>
                <a:lnTo>
                  <a:pt x="108130" y="6374"/>
                </a:lnTo>
                <a:close/>
                <a:moveTo>
                  <a:pt x="2848" y="6374"/>
                </a:moveTo>
                <a:lnTo>
                  <a:pt x="3165" y="6858"/>
                </a:lnTo>
                <a:lnTo>
                  <a:pt x="2606" y="7082"/>
                </a:lnTo>
                <a:lnTo>
                  <a:pt x="2365" y="6616"/>
                </a:lnTo>
                <a:lnTo>
                  <a:pt x="2848" y="6374"/>
                </a:lnTo>
                <a:close/>
                <a:moveTo>
                  <a:pt x="136623" y="6412"/>
                </a:moveTo>
                <a:lnTo>
                  <a:pt x="136846" y="6877"/>
                </a:lnTo>
                <a:lnTo>
                  <a:pt x="136381" y="7100"/>
                </a:lnTo>
                <a:lnTo>
                  <a:pt x="136157" y="6635"/>
                </a:lnTo>
                <a:lnTo>
                  <a:pt x="136623" y="6412"/>
                </a:lnTo>
                <a:close/>
                <a:moveTo>
                  <a:pt x="65288" y="6188"/>
                </a:moveTo>
                <a:cubicBezTo>
                  <a:pt x="64878" y="6207"/>
                  <a:pt x="64673" y="6709"/>
                  <a:pt x="64971" y="6989"/>
                </a:cubicBezTo>
                <a:cubicBezTo>
                  <a:pt x="65066" y="7077"/>
                  <a:pt x="65179" y="7117"/>
                  <a:pt x="65290" y="7117"/>
                </a:cubicBezTo>
                <a:cubicBezTo>
                  <a:pt x="65527" y="7117"/>
                  <a:pt x="65753" y="6933"/>
                  <a:pt x="65753" y="6654"/>
                </a:cubicBezTo>
                <a:cubicBezTo>
                  <a:pt x="65771" y="6393"/>
                  <a:pt x="65548" y="6188"/>
                  <a:pt x="65288" y="6188"/>
                </a:cubicBezTo>
                <a:close/>
                <a:moveTo>
                  <a:pt x="31323" y="6430"/>
                </a:moveTo>
                <a:lnTo>
                  <a:pt x="31583" y="6877"/>
                </a:lnTo>
                <a:lnTo>
                  <a:pt x="31062" y="7119"/>
                </a:lnTo>
                <a:lnTo>
                  <a:pt x="30839" y="6654"/>
                </a:lnTo>
                <a:lnTo>
                  <a:pt x="31323" y="6430"/>
                </a:lnTo>
                <a:close/>
                <a:moveTo>
                  <a:pt x="15225" y="6468"/>
                </a:moveTo>
                <a:lnTo>
                  <a:pt x="15448" y="6933"/>
                </a:lnTo>
                <a:lnTo>
                  <a:pt x="14983" y="7156"/>
                </a:lnTo>
                <a:lnTo>
                  <a:pt x="14759" y="6691"/>
                </a:lnTo>
                <a:lnTo>
                  <a:pt x="15225" y="6468"/>
                </a:lnTo>
                <a:close/>
                <a:moveTo>
                  <a:pt x="47403" y="6374"/>
                </a:moveTo>
                <a:lnTo>
                  <a:pt x="47682" y="6896"/>
                </a:lnTo>
                <a:lnTo>
                  <a:pt x="47198" y="7156"/>
                </a:lnTo>
                <a:lnTo>
                  <a:pt x="46956" y="6616"/>
                </a:lnTo>
                <a:lnTo>
                  <a:pt x="47403" y="6374"/>
                </a:lnTo>
                <a:close/>
                <a:moveTo>
                  <a:pt x="92013" y="6412"/>
                </a:moveTo>
                <a:lnTo>
                  <a:pt x="92273" y="6877"/>
                </a:lnTo>
                <a:lnTo>
                  <a:pt x="91808" y="7156"/>
                </a:lnTo>
                <a:lnTo>
                  <a:pt x="91547" y="6654"/>
                </a:lnTo>
                <a:lnTo>
                  <a:pt x="92013" y="6412"/>
                </a:lnTo>
                <a:close/>
                <a:moveTo>
                  <a:pt x="120487" y="6468"/>
                </a:moveTo>
                <a:lnTo>
                  <a:pt x="120711" y="6914"/>
                </a:lnTo>
                <a:lnTo>
                  <a:pt x="120245" y="7156"/>
                </a:lnTo>
                <a:lnTo>
                  <a:pt x="120022" y="6691"/>
                </a:lnTo>
                <a:lnTo>
                  <a:pt x="120487" y="6468"/>
                </a:lnTo>
                <a:close/>
                <a:moveTo>
                  <a:pt x="104352" y="6449"/>
                </a:moveTo>
                <a:cubicBezTo>
                  <a:pt x="104463" y="6616"/>
                  <a:pt x="104575" y="6803"/>
                  <a:pt x="104668" y="6951"/>
                </a:cubicBezTo>
                <a:lnTo>
                  <a:pt x="104166" y="7175"/>
                </a:lnTo>
                <a:lnTo>
                  <a:pt x="103924" y="6691"/>
                </a:lnTo>
                <a:lnTo>
                  <a:pt x="104352" y="6449"/>
                </a:lnTo>
                <a:close/>
                <a:moveTo>
                  <a:pt x="81423" y="6133"/>
                </a:moveTo>
                <a:cubicBezTo>
                  <a:pt x="81125" y="6133"/>
                  <a:pt x="80883" y="6374"/>
                  <a:pt x="80883" y="6654"/>
                </a:cubicBezTo>
                <a:lnTo>
                  <a:pt x="80883" y="6672"/>
                </a:lnTo>
                <a:cubicBezTo>
                  <a:pt x="80883" y="6988"/>
                  <a:pt x="81149" y="7200"/>
                  <a:pt x="81424" y="7200"/>
                </a:cubicBezTo>
                <a:cubicBezTo>
                  <a:pt x="81554" y="7200"/>
                  <a:pt x="81687" y="7152"/>
                  <a:pt x="81795" y="7044"/>
                </a:cubicBezTo>
                <a:cubicBezTo>
                  <a:pt x="82130" y="6709"/>
                  <a:pt x="81888" y="6133"/>
                  <a:pt x="81423" y="6133"/>
                </a:cubicBezTo>
                <a:close/>
                <a:moveTo>
                  <a:pt x="132826" y="6505"/>
                </a:moveTo>
                <a:lnTo>
                  <a:pt x="133087" y="6951"/>
                </a:lnTo>
                <a:lnTo>
                  <a:pt x="132621" y="7212"/>
                </a:lnTo>
                <a:lnTo>
                  <a:pt x="132379" y="6747"/>
                </a:lnTo>
                <a:lnTo>
                  <a:pt x="132826" y="6505"/>
                </a:lnTo>
                <a:close/>
                <a:moveTo>
                  <a:pt x="11484" y="6561"/>
                </a:moveTo>
                <a:lnTo>
                  <a:pt x="11726" y="7007"/>
                </a:lnTo>
                <a:lnTo>
                  <a:pt x="11223" y="7231"/>
                </a:lnTo>
                <a:lnTo>
                  <a:pt x="11000" y="6784"/>
                </a:lnTo>
                <a:lnTo>
                  <a:pt x="11484" y="6561"/>
                </a:lnTo>
                <a:close/>
                <a:moveTo>
                  <a:pt x="43680" y="6505"/>
                </a:moveTo>
                <a:lnTo>
                  <a:pt x="43941" y="6970"/>
                </a:lnTo>
                <a:lnTo>
                  <a:pt x="43457" y="7231"/>
                </a:lnTo>
                <a:lnTo>
                  <a:pt x="43215" y="6747"/>
                </a:lnTo>
                <a:lnTo>
                  <a:pt x="43680" y="6505"/>
                </a:lnTo>
                <a:close/>
                <a:moveTo>
                  <a:pt x="116765" y="6561"/>
                </a:moveTo>
                <a:cubicBezTo>
                  <a:pt x="116821" y="6691"/>
                  <a:pt x="116914" y="6840"/>
                  <a:pt x="116988" y="6989"/>
                </a:cubicBezTo>
                <a:lnTo>
                  <a:pt x="116504" y="7231"/>
                </a:lnTo>
                <a:lnTo>
                  <a:pt x="116263" y="6784"/>
                </a:lnTo>
                <a:lnTo>
                  <a:pt x="116765" y="6561"/>
                </a:lnTo>
                <a:close/>
                <a:moveTo>
                  <a:pt x="77645" y="6244"/>
                </a:moveTo>
                <a:cubicBezTo>
                  <a:pt x="77366" y="6244"/>
                  <a:pt x="77161" y="6468"/>
                  <a:pt x="77161" y="6747"/>
                </a:cubicBezTo>
                <a:cubicBezTo>
                  <a:pt x="77161" y="7035"/>
                  <a:pt x="77398" y="7231"/>
                  <a:pt x="77649" y="7231"/>
                </a:cubicBezTo>
                <a:cubicBezTo>
                  <a:pt x="77771" y="7231"/>
                  <a:pt x="77896" y="7185"/>
                  <a:pt x="77999" y="7082"/>
                </a:cubicBezTo>
                <a:cubicBezTo>
                  <a:pt x="78297" y="6765"/>
                  <a:pt x="78073" y="6244"/>
                  <a:pt x="77645" y="6244"/>
                </a:cubicBezTo>
                <a:close/>
                <a:moveTo>
                  <a:pt x="27564" y="6505"/>
                </a:moveTo>
                <a:lnTo>
                  <a:pt x="27805" y="7007"/>
                </a:lnTo>
                <a:lnTo>
                  <a:pt x="27340" y="7249"/>
                </a:lnTo>
                <a:lnTo>
                  <a:pt x="27117" y="6747"/>
                </a:lnTo>
                <a:lnTo>
                  <a:pt x="27564" y="6505"/>
                </a:lnTo>
                <a:close/>
                <a:moveTo>
                  <a:pt x="100629" y="6542"/>
                </a:moveTo>
                <a:cubicBezTo>
                  <a:pt x="100704" y="6691"/>
                  <a:pt x="100778" y="6877"/>
                  <a:pt x="100871" y="7044"/>
                </a:cubicBezTo>
                <a:lnTo>
                  <a:pt x="100425" y="7268"/>
                </a:lnTo>
                <a:lnTo>
                  <a:pt x="100183" y="6784"/>
                </a:lnTo>
                <a:lnTo>
                  <a:pt x="100629" y="6542"/>
                </a:lnTo>
                <a:close/>
                <a:moveTo>
                  <a:pt x="61562" y="6281"/>
                </a:moveTo>
                <a:cubicBezTo>
                  <a:pt x="61129" y="6281"/>
                  <a:pt x="60900" y="6808"/>
                  <a:pt x="61193" y="7119"/>
                </a:cubicBezTo>
                <a:cubicBezTo>
                  <a:pt x="61299" y="7231"/>
                  <a:pt x="61431" y="7281"/>
                  <a:pt x="61559" y="7281"/>
                </a:cubicBezTo>
                <a:cubicBezTo>
                  <a:pt x="61813" y="7281"/>
                  <a:pt x="62056" y="7087"/>
                  <a:pt x="62068" y="6803"/>
                </a:cubicBezTo>
                <a:cubicBezTo>
                  <a:pt x="62068" y="6523"/>
                  <a:pt x="61845" y="6300"/>
                  <a:pt x="61584" y="6281"/>
                </a:cubicBezTo>
                <a:cubicBezTo>
                  <a:pt x="61577" y="6281"/>
                  <a:pt x="61569" y="6281"/>
                  <a:pt x="61562" y="6281"/>
                </a:cubicBezTo>
                <a:close/>
                <a:moveTo>
                  <a:pt x="73923" y="6374"/>
                </a:moveTo>
                <a:cubicBezTo>
                  <a:pt x="73495" y="6374"/>
                  <a:pt x="73290" y="6877"/>
                  <a:pt x="73588" y="7175"/>
                </a:cubicBezTo>
                <a:cubicBezTo>
                  <a:pt x="73680" y="7261"/>
                  <a:pt x="73791" y="7299"/>
                  <a:pt x="73900" y="7299"/>
                </a:cubicBezTo>
                <a:cubicBezTo>
                  <a:pt x="74147" y="7299"/>
                  <a:pt x="74388" y="7105"/>
                  <a:pt x="74388" y="6821"/>
                </a:cubicBezTo>
                <a:cubicBezTo>
                  <a:pt x="74370" y="6561"/>
                  <a:pt x="74165" y="6374"/>
                  <a:pt x="73923" y="6374"/>
                </a:cubicBezTo>
                <a:close/>
                <a:moveTo>
                  <a:pt x="39958" y="6598"/>
                </a:moveTo>
                <a:lnTo>
                  <a:pt x="40200" y="7044"/>
                </a:lnTo>
                <a:lnTo>
                  <a:pt x="39679" y="7324"/>
                </a:lnTo>
                <a:cubicBezTo>
                  <a:pt x="39661" y="7231"/>
                  <a:pt x="39642" y="7156"/>
                  <a:pt x="39605" y="7063"/>
                </a:cubicBezTo>
                <a:cubicBezTo>
                  <a:pt x="39549" y="6989"/>
                  <a:pt x="39493" y="6914"/>
                  <a:pt x="39437" y="6840"/>
                </a:cubicBezTo>
                <a:lnTo>
                  <a:pt x="39958" y="6598"/>
                </a:lnTo>
                <a:close/>
                <a:moveTo>
                  <a:pt x="113006" y="6616"/>
                </a:moveTo>
                <a:lnTo>
                  <a:pt x="113229" y="7082"/>
                </a:lnTo>
                <a:lnTo>
                  <a:pt x="112764" y="7324"/>
                </a:lnTo>
                <a:cubicBezTo>
                  <a:pt x="112708" y="7193"/>
                  <a:pt x="112615" y="7026"/>
                  <a:pt x="112540" y="6858"/>
                </a:cubicBezTo>
                <a:lnTo>
                  <a:pt x="113006" y="6616"/>
                </a:lnTo>
                <a:close/>
                <a:moveTo>
                  <a:pt x="129104" y="6579"/>
                </a:moveTo>
                <a:cubicBezTo>
                  <a:pt x="129160" y="6728"/>
                  <a:pt x="129253" y="6914"/>
                  <a:pt x="129327" y="7082"/>
                </a:cubicBezTo>
                <a:lnTo>
                  <a:pt x="128899" y="7324"/>
                </a:lnTo>
                <a:cubicBezTo>
                  <a:pt x="128825" y="7175"/>
                  <a:pt x="128750" y="6989"/>
                  <a:pt x="128657" y="6821"/>
                </a:cubicBezTo>
                <a:lnTo>
                  <a:pt x="129104" y="6579"/>
                </a:lnTo>
                <a:close/>
                <a:moveTo>
                  <a:pt x="23841" y="6635"/>
                </a:moveTo>
                <a:lnTo>
                  <a:pt x="24083" y="7082"/>
                </a:lnTo>
                <a:lnTo>
                  <a:pt x="23618" y="7342"/>
                </a:lnTo>
                <a:lnTo>
                  <a:pt x="23376" y="6877"/>
                </a:lnTo>
                <a:lnTo>
                  <a:pt x="23841" y="6635"/>
                </a:lnTo>
                <a:close/>
                <a:moveTo>
                  <a:pt x="70201" y="6468"/>
                </a:moveTo>
                <a:cubicBezTo>
                  <a:pt x="69810" y="6468"/>
                  <a:pt x="69605" y="6951"/>
                  <a:pt x="69884" y="7231"/>
                </a:cubicBezTo>
                <a:cubicBezTo>
                  <a:pt x="69974" y="7320"/>
                  <a:pt x="70084" y="7360"/>
                  <a:pt x="70193" y="7360"/>
                </a:cubicBezTo>
                <a:cubicBezTo>
                  <a:pt x="70424" y="7360"/>
                  <a:pt x="70647" y="7180"/>
                  <a:pt x="70647" y="6914"/>
                </a:cubicBezTo>
                <a:cubicBezTo>
                  <a:pt x="70629" y="6672"/>
                  <a:pt x="70443" y="6468"/>
                  <a:pt x="70201" y="6468"/>
                </a:cubicBezTo>
                <a:close/>
                <a:moveTo>
                  <a:pt x="7724" y="6635"/>
                </a:moveTo>
                <a:lnTo>
                  <a:pt x="7948" y="7119"/>
                </a:lnTo>
                <a:lnTo>
                  <a:pt x="7501" y="7361"/>
                </a:lnTo>
                <a:lnTo>
                  <a:pt x="7278" y="6858"/>
                </a:lnTo>
                <a:lnTo>
                  <a:pt x="7724" y="6635"/>
                </a:lnTo>
                <a:close/>
                <a:moveTo>
                  <a:pt x="96907" y="6672"/>
                </a:moveTo>
                <a:lnTo>
                  <a:pt x="97149" y="7119"/>
                </a:lnTo>
                <a:lnTo>
                  <a:pt x="96647" y="7361"/>
                </a:lnTo>
                <a:lnTo>
                  <a:pt x="96423" y="6914"/>
                </a:lnTo>
                <a:lnTo>
                  <a:pt x="96907" y="6672"/>
                </a:lnTo>
                <a:close/>
                <a:moveTo>
                  <a:pt x="64953" y="7379"/>
                </a:moveTo>
                <a:cubicBezTo>
                  <a:pt x="64956" y="7379"/>
                  <a:pt x="64959" y="7380"/>
                  <a:pt x="64962" y="7380"/>
                </a:cubicBezTo>
                <a:lnTo>
                  <a:pt x="64962" y="7380"/>
                </a:lnTo>
                <a:cubicBezTo>
                  <a:pt x="64965" y="7380"/>
                  <a:pt x="64968" y="7379"/>
                  <a:pt x="64971" y="7379"/>
                </a:cubicBezTo>
                <a:close/>
                <a:moveTo>
                  <a:pt x="57787" y="6337"/>
                </a:moveTo>
                <a:cubicBezTo>
                  <a:pt x="57322" y="6356"/>
                  <a:pt x="57099" y="6933"/>
                  <a:pt x="57434" y="7249"/>
                </a:cubicBezTo>
                <a:cubicBezTo>
                  <a:pt x="57544" y="7348"/>
                  <a:pt x="57675" y="7392"/>
                  <a:pt x="57802" y="7392"/>
                </a:cubicBezTo>
                <a:cubicBezTo>
                  <a:pt x="58080" y="7392"/>
                  <a:pt x="58340" y="7178"/>
                  <a:pt x="58327" y="6858"/>
                </a:cubicBezTo>
                <a:cubicBezTo>
                  <a:pt x="58327" y="6561"/>
                  <a:pt x="58085" y="6337"/>
                  <a:pt x="57787" y="6337"/>
                </a:cubicBezTo>
                <a:close/>
                <a:moveTo>
                  <a:pt x="20082" y="6709"/>
                </a:moveTo>
                <a:lnTo>
                  <a:pt x="20305" y="7156"/>
                </a:lnTo>
                <a:lnTo>
                  <a:pt x="19877" y="7398"/>
                </a:lnTo>
                <a:lnTo>
                  <a:pt x="19617" y="6951"/>
                </a:lnTo>
                <a:lnTo>
                  <a:pt x="20082" y="6709"/>
                </a:lnTo>
                <a:close/>
                <a:moveTo>
                  <a:pt x="125382" y="6728"/>
                </a:moveTo>
                <a:lnTo>
                  <a:pt x="125624" y="7175"/>
                </a:lnTo>
                <a:lnTo>
                  <a:pt x="125121" y="7398"/>
                </a:lnTo>
                <a:lnTo>
                  <a:pt x="124898" y="6951"/>
                </a:lnTo>
                <a:lnTo>
                  <a:pt x="125382" y="6728"/>
                </a:lnTo>
                <a:close/>
                <a:moveTo>
                  <a:pt x="36180" y="6672"/>
                </a:moveTo>
                <a:lnTo>
                  <a:pt x="36441" y="7138"/>
                </a:lnTo>
                <a:lnTo>
                  <a:pt x="35976" y="7417"/>
                </a:lnTo>
                <a:lnTo>
                  <a:pt x="35734" y="6914"/>
                </a:lnTo>
                <a:lnTo>
                  <a:pt x="36180" y="6672"/>
                </a:lnTo>
                <a:close/>
                <a:moveTo>
                  <a:pt x="109265" y="6709"/>
                </a:moveTo>
                <a:lnTo>
                  <a:pt x="109488" y="7212"/>
                </a:lnTo>
                <a:lnTo>
                  <a:pt x="109060" y="7435"/>
                </a:lnTo>
                <a:lnTo>
                  <a:pt x="108818" y="6951"/>
                </a:lnTo>
                <a:lnTo>
                  <a:pt x="109265" y="6709"/>
                </a:lnTo>
                <a:close/>
                <a:moveTo>
                  <a:pt x="137739" y="6747"/>
                </a:moveTo>
                <a:lnTo>
                  <a:pt x="137981" y="7212"/>
                </a:lnTo>
                <a:lnTo>
                  <a:pt x="137535" y="7454"/>
                </a:lnTo>
                <a:lnTo>
                  <a:pt x="137274" y="6989"/>
                </a:lnTo>
                <a:lnTo>
                  <a:pt x="137739" y="6747"/>
                </a:lnTo>
                <a:close/>
                <a:moveTo>
                  <a:pt x="16341" y="6784"/>
                </a:moveTo>
                <a:lnTo>
                  <a:pt x="16583" y="7249"/>
                </a:lnTo>
                <a:lnTo>
                  <a:pt x="16136" y="7473"/>
                </a:lnTo>
                <a:lnTo>
                  <a:pt x="15895" y="7007"/>
                </a:lnTo>
                <a:lnTo>
                  <a:pt x="16341" y="6784"/>
                </a:lnTo>
                <a:close/>
                <a:moveTo>
                  <a:pt x="66419" y="6579"/>
                </a:moveTo>
                <a:cubicBezTo>
                  <a:pt x="66024" y="6579"/>
                  <a:pt x="65832" y="7050"/>
                  <a:pt x="66088" y="7342"/>
                </a:cubicBezTo>
                <a:cubicBezTo>
                  <a:pt x="66182" y="7443"/>
                  <a:pt x="66300" y="7488"/>
                  <a:pt x="66416" y="7488"/>
                </a:cubicBezTo>
                <a:cubicBezTo>
                  <a:pt x="66641" y="7488"/>
                  <a:pt x="66857" y="7315"/>
                  <a:pt x="66870" y="7044"/>
                </a:cubicBezTo>
                <a:cubicBezTo>
                  <a:pt x="66870" y="6803"/>
                  <a:pt x="66683" y="6598"/>
                  <a:pt x="66441" y="6579"/>
                </a:cubicBezTo>
                <a:cubicBezTo>
                  <a:pt x="66434" y="6579"/>
                  <a:pt x="66426" y="6579"/>
                  <a:pt x="66419" y="6579"/>
                </a:cubicBezTo>
                <a:close/>
                <a:moveTo>
                  <a:pt x="93129" y="6747"/>
                </a:moveTo>
                <a:lnTo>
                  <a:pt x="93390" y="7212"/>
                </a:lnTo>
                <a:lnTo>
                  <a:pt x="92925" y="7491"/>
                </a:lnTo>
                <a:lnTo>
                  <a:pt x="92683" y="7007"/>
                </a:lnTo>
                <a:lnTo>
                  <a:pt x="93129" y="6747"/>
                </a:lnTo>
                <a:close/>
                <a:moveTo>
                  <a:pt x="121622" y="6784"/>
                </a:moveTo>
                <a:lnTo>
                  <a:pt x="121864" y="7249"/>
                </a:lnTo>
                <a:lnTo>
                  <a:pt x="121399" y="7491"/>
                </a:lnTo>
                <a:lnTo>
                  <a:pt x="121157" y="7026"/>
                </a:lnTo>
                <a:lnTo>
                  <a:pt x="121622" y="6784"/>
                </a:lnTo>
                <a:close/>
                <a:moveTo>
                  <a:pt x="82540" y="6468"/>
                </a:moveTo>
                <a:cubicBezTo>
                  <a:pt x="82075" y="6468"/>
                  <a:pt x="81833" y="7044"/>
                  <a:pt x="82168" y="7379"/>
                </a:cubicBezTo>
                <a:cubicBezTo>
                  <a:pt x="82278" y="7478"/>
                  <a:pt x="82409" y="7523"/>
                  <a:pt x="82536" y="7523"/>
                </a:cubicBezTo>
                <a:cubicBezTo>
                  <a:pt x="82816" y="7523"/>
                  <a:pt x="83079" y="7308"/>
                  <a:pt x="83079" y="6989"/>
                </a:cubicBezTo>
                <a:cubicBezTo>
                  <a:pt x="83061" y="6691"/>
                  <a:pt x="82819" y="6468"/>
                  <a:pt x="82540" y="6468"/>
                </a:cubicBezTo>
                <a:close/>
                <a:moveTo>
                  <a:pt x="3984" y="6747"/>
                </a:moveTo>
                <a:lnTo>
                  <a:pt x="4226" y="7212"/>
                </a:lnTo>
                <a:lnTo>
                  <a:pt x="3704" y="7528"/>
                </a:lnTo>
                <a:cubicBezTo>
                  <a:pt x="3723" y="7286"/>
                  <a:pt x="3593" y="7082"/>
                  <a:pt x="3388" y="6970"/>
                </a:cubicBezTo>
                <a:lnTo>
                  <a:pt x="3984" y="6747"/>
                </a:lnTo>
                <a:close/>
                <a:moveTo>
                  <a:pt x="105505" y="6803"/>
                </a:moveTo>
                <a:lnTo>
                  <a:pt x="105729" y="7286"/>
                </a:lnTo>
                <a:lnTo>
                  <a:pt x="105301" y="7528"/>
                </a:lnTo>
                <a:lnTo>
                  <a:pt x="104984" y="7044"/>
                </a:lnTo>
                <a:lnTo>
                  <a:pt x="105505" y="6803"/>
                </a:lnTo>
                <a:close/>
                <a:moveTo>
                  <a:pt x="78821" y="6597"/>
                </a:moveTo>
                <a:cubicBezTo>
                  <a:pt x="78814" y="6597"/>
                  <a:pt x="78806" y="6597"/>
                  <a:pt x="78799" y="6598"/>
                </a:cubicBezTo>
                <a:cubicBezTo>
                  <a:pt x="78538" y="6598"/>
                  <a:pt x="78334" y="6821"/>
                  <a:pt x="78334" y="7082"/>
                </a:cubicBezTo>
                <a:cubicBezTo>
                  <a:pt x="78334" y="7370"/>
                  <a:pt x="78579" y="7557"/>
                  <a:pt x="78830" y="7557"/>
                </a:cubicBezTo>
                <a:cubicBezTo>
                  <a:pt x="78952" y="7557"/>
                  <a:pt x="79074" y="7514"/>
                  <a:pt x="79171" y="7417"/>
                </a:cubicBezTo>
                <a:cubicBezTo>
                  <a:pt x="79464" y="7106"/>
                  <a:pt x="79235" y="6597"/>
                  <a:pt x="78821" y="6597"/>
                </a:cubicBezTo>
                <a:close/>
                <a:moveTo>
                  <a:pt x="133961" y="6840"/>
                </a:moveTo>
                <a:cubicBezTo>
                  <a:pt x="134036" y="6989"/>
                  <a:pt x="134129" y="7175"/>
                  <a:pt x="134203" y="7324"/>
                </a:cubicBezTo>
                <a:lnTo>
                  <a:pt x="133757" y="7566"/>
                </a:lnTo>
                <a:lnTo>
                  <a:pt x="133533" y="7063"/>
                </a:lnTo>
                <a:lnTo>
                  <a:pt x="133961" y="6840"/>
                </a:lnTo>
                <a:close/>
                <a:moveTo>
                  <a:pt x="62701" y="6654"/>
                </a:moveTo>
                <a:cubicBezTo>
                  <a:pt x="62273" y="6654"/>
                  <a:pt x="62068" y="7156"/>
                  <a:pt x="62366" y="7454"/>
                </a:cubicBezTo>
                <a:cubicBezTo>
                  <a:pt x="62460" y="7543"/>
                  <a:pt x="62575" y="7582"/>
                  <a:pt x="62689" y="7582"/>
                </a:cubicBezTo>
                <a:cubicBezTo>
                  <a:pt x="62932" y="7582"/>
                  <a:pt x="63166" y="7398"/>
                  <a:pt x="63166" y="7119"/>
                </a:cubicBezTo>
                <a:cubicBezTo>
                  <a:pt x="63166" y="6858"/>
                  <a:pt x="62943" y="6654"/>
                  <a:pt x="62701" y="6654"/>
                </a:cubicBezTo>
                <a:close/>
                <a:moveTo>
                  <a:pt x="12619" y="6877"/>
                </a:moveTo>
                <a:lnTo>
                  <a:pt x="12842" y="7361"/>
                </a:lnTo>
                <a:lnTo>
                  <a:pt x="12359" y="7603"/>
                </a:lnTo>
                <a:lnTo>
                  <a:pt x="12135" y="7119"/>
                </a:lnTo>
                <a:lnTo>
                  <a:pt x="12619" y="6877"/>
                </a:lnTo>
                <a:close/>
                <a:moveTo>
                  <a:pt x="28680" y="6877"/>
                </a:moveTo>
                <a:lnTo>
                  <a:pt x="28941" y="7324"/>
                </a:lnTo>
                <a:lnTo>
                  <a:pt x="28457" y="7603"/>
                </a:lnTo>
                <a:lnTo>
                  <a:pt x="28215" y="7119"/>
                </a:lnTo>
                <a:lnTo>
                  <a:pt x="28680" y="6877"/>
                </a:lnTo>
                <a:close/>
                <a:moveTo>
                  <a:pt x="75058" y="6709"/>
                </a:moveTo>
                <a:cubicBezTo>
                  <a:pt x="74649" y="6709"/>
                  <a:pt x="74444" y="7193"/>
                  <a:pt x="74723" y="7473"/>
                </a:cubicBezTo>
                <a:cubicBezTo>
                  <a:pt x="74821" y="7564"/>
                  <a:pt x="74939" y="7606"/>
                  <a:pt x="75052" y="7606"/>
                </a:cubicBezTo>
                <a:cubicBezTo>
                  <a:pt x="75284" y="7606"/>
                  <a:pt x="75499" y="7431"/>
                  <a:pt x="75486" y="7156"/>
                </a:cubicBezTo>
                <a:cubicBezTo>
                  <a:pt x="75486" y="6914"/>
                  <a:pt x="75300" y="6728"/>
                  <a:pt x="75058" y="6709"/>
                </a:cubicBezTo>
                <a:close/>
                <a:moveTo>
                  <a:pt x="101765" y="6914"/>
                </a:moveTo>
                <a:lnTo>
                  <a:pt x="102007" y="7379"/>
                </a:lnTo>
                <a:lnTo>
                  <a:pt x="101541" y="7621"/>
                </a:lnTo>
                <a:lnTo>
                  <a:pt x="101299" y="7156"/>
                </a:lnTo>
                <a:lnTo>
                  <a:pt x="101765" y="6914"/>
                </a:lnTo>
                <a:close/>
                <a:moveTo>
                  <a:pt x="117882" y="6877"/>
                </a:moveTo>
                <a:lnTo>
                  <a:pt x="118124" y="7324"/>
                </a:lnTo>
                <a:lnTo>
                  <a:pt x="117640" y="7621"/>
                </a:lnTo>
                <a:cubicBezTo>
                  <a:pt x="117584" y="7473"/>
                  <a:pt x="117491" y="7286"/>
                  <a:pt x="117398" y="7119"/>
                </a:cubicBezTo>
                <a:lnTo>
                  <a:pt x="117882" y="6877"/>
                </a:lnTo>
                <a:close/>
                <a:moveTo>
                  <a:pt x="130258" y="6951"/>
                </a:moveTo>
                <a:lnTo>
                  <a:pt x="130500" y="7417"/>
                </a:lnTo>
                <a:lnTo>
                  <a:pt x="130035" y="7659"/>
                </a:lnTo>
                <a:cubicBezTo>
                  <a:pt x="129960" y="7510"/>
                  <a:pt x="129867" y="7342"/>
                  <a:pt x="129793" y="7193"/>
                </a:cubicBezTo>
                <a:lnTo>
                  <a:pt x="130258" y="6951"/>
                </a:lnTo>
                <a:close/>
                <a:moveTo>
                  <a:pt x="24958" y="6970"/>
                </a:moveTo>
                <a:lnTo>
                  <a:pt x="25200" y="7417"/>
                </a:lnTo>
                <a:lnTo>
                  <a:pt x="24735" y="7677"/>
                </a:lnTo>
                <a:lnTo>
                  <a:pt x="24493" y="7212"/>
                </a:lnTo>
                <a:lnTo>
                  <a:pt x="24958" y="6970"/>
                </a:lnTo>
                <a:close/>
                <a:moveTo>
                  <a:pt x="41094" y="6933"/>
                </a:moveTo>
                <a:lnTo>
                  <a:pt x="41354" y="7379"/>
                </a:lnTo>
                <a:lnTo>
                  <a:pt x="40833" y="7677"/>
                </a:lnTo>
                <a:lnTo>
                  <a:pt x="40572" y="7156"/>
                </a:lnTo>
                <a:lnTo>
                  <a:pt x="41094" y="6933"/>
                </a:lnTo>
                <a:close/>
                <a:moveTo>
                  <a:pt x="98043" y="7007"/>
                </a:moveTo>
                <a:lnTo>
                  <a:pt x="98285" y="7454"/>
                </a:lnTo>
                <a:lnTo>
                  <a:pt x="97782" y="7677"/>
                </a:lnTo>
                <a:lnTo>
                  <a:pt x="97559" y="7249"/>
                </a:lnTo>
                <a:lnTo>
                  <a:pt x="98043" y="7007"/>
                </a:lnTo>
                <a:close/>
                <a:moveTo>
                  <a:pt x="8860" y="7007"/>
                </a:moveTo>
                <a:lnTo>
                  <a:pt x="9083" y="7454"/>
                </a:lnTo>
                <a:lnTo>
                  <a:pt x="8636" y="7696"/>
                </a:lnTo>
                <a:lnTo>
                  <a:pt x="8413" y="7249"/>
                </a:lnTo>
                <a:lnTo>
                  <a:pt x="8860" y="7007"/>
                </a:lnTo>
                <a:close/>
                <a:moveTo>
                  <a:pt x="114104" y="6970"/>
                </a:moveTo>
                <a:cubicBezTo>
                  <a:pt x="114178" y="7119"/>
                  <a:pt x="114271" y="7305"/>
                  <a:pt x="114346" y="7454"/>
                </a:cubicBezTo>
                <a:lnTo>
                  <a:pt x="113899" y="7696"/>
                </a:lnTo>
                <a:lnTo>
                  <a:pt x="113676" y="7212"/>
                </a:lnTo>
                <a:lnTo>
                  <a:pt x="114104" y="6970"/>
                </a:lnTo>
                <a:close/>
                <a:moveTo>
                  <a:pt x="71287" y="6876"/>
                </a:moveTo>
                <a:cubicBezTo>
                  <a:pt x="71077" y="6876"/>
                  <a:pt x="70908" y="7055"/>
                  <a:pt x="70908" y="7268"/>
                </a:cubicBezTo>
                <a:cubicBezTo>
                  <a:pt x="70895" y="7524"/>
                  <a:pt x="71103" y="7701"/>
                  <a:pt x="71325" y="7701"/>
                </a:cubicBezTo>
                <a:cubicBezTo>
                  <a:pt x="71425" y="7701"/>
                  <a:pt x="71528" y="7665"/>
                  <a:pt x="71615" y="7584"/>
                </a:cubicBezTo>
                <a:cubicBezTo>
                  <a:pt x="71876" y="7324"/>
                  <a:pt x="71708" y="6877"/>
                  <a:pt x="71317" y="6877"/>
                </a:cubicBezTo>
                <a:cubicBezTo>
                  <a:pt x="71307" y="6876"/>
                  <a:pt x="71297" y="6876"/>
                  <a:pt x="71287" y="6876"/>
                </a:cubicBezTo>
                <a:close/>
                <a:moveTo>
                  <a:pt x="58919" y="6709"/>
                </a:moveTo>
                <a:cubicBezTo>
                  <a:pt x="58486" y="6709"/>
                  <a:pt x="58239" y="7236"/>
                  <a:pt x="58550" y="7547"/>
                </a:cubicBezTo>
                <a:cubicBezTo>
                  <a:pt x="58656" y="7659"/>
                  <a:pt x="58786" y="7708"/>
                  <a:pt x="58914" y="7708"/>
                </a:cubicBezTo>
                <a:cubicBezTo>
                  <a:pt x="59169" y="7708"/>
                  <a:pt x="59413" y="7510"/>
                  <a:pt x="59425" y="7212"/>
                </a:cubicBezTo>
                <a:cubicBezTo>
                  <a:pt x="59407" y="6933"/>
                  <a:pt x="59202" y="6709"/>
                  <a:pt x="58941" y="6709"/>
                </a:cubicBezTo>
                <a:cubicBezTo>
                  <a:pt x="58934" y="6709"/>
                  <a:pt x="58926" y="6709"/>
                  <a:pt x="58919" y="6709"/>
                </a:cubicBezTo>
                <a:close/>
                <a:moveTo>
                  <a:pt x="21236" y="6989"/>
                </a:moveTo>
                <a:lnTo>
                  <a:pt x="21478" y="7510"/>
                </a:lnTo>
                <a:lnTo>
                  <a:pt x="20975" y="7733"/>
                </a:lnTo>
                <a:lnTo>
                  <a:pt x="20752" y="7305"/>
                </a:lnTo>
                <a:lnTo>
                  <a:pt x="21236" y="6989"/>
                </a:lnTo>
                <a:close/>
                <a:moveTo>
                  <a:pt x="126517" y="7044"/>
                </a:moveTo>
                <a:lnTo>
                  <a:pt x="126740" y="7491"/>
                </a:lnTo>
                <a:lnTo>
                  <a:pt x="126257" y="7733"/>
                </a:lnTo>
                <a:cubicBezTo>
                  <a:pt x="126182" y="7584"/>
                  <a:pt x="126089" y="7417"/>
                  <a:pt x="126015" y="7286"/>
                </a:cubicBezTo>
                <a:lnTo>
                  <a:pt x="126517" y="7044"/>
                </a:lnTo>
                <a:close/>
                <a:moveTo>
                  <a:pt x="5138" y="7082"/>
                </a:moveTo>
                <a:lnTo>
                  <a:pt x="5361" y="7547"/>
                </a:lnTo>
                <a:lnTo>
                  <a:pt x="4896" y="7770"/>
                </a:lnTo>
                <a:lnTo>
                  <a:pt x="4672" y="7324"/>
                </a:lnTo>
                <a:lnTo>
                  <a:pt x="5138" y="7082"/>
                </a:lnTo>
                <a:close/>
                <a:moveTo>
                  <a:pt x="110400" y="7082"/>
                </a:moveTo>
                <a:lnTo>
                  <a:pt x="110642" y="7547"/>
                </a:lnTo>
                <a:lnTo>
                  <a:pt x="110177" y="7770"/>
                </a:lnTo>
                <a:lnTo>
                  <a:pt x="109935" y="7324"/>
                </a:lnTo>
                <a:lnTo>
                  <a:pt x="110400" y="7082"/>
                </a:lnTo>
                <a:close/>
                <a:moveTo>
                  <a:pt x="67542" y="6946"/>
                </a:moveTo>
                <a:cubicBezTo>
                  <a:pt x="67442" y="6946"/>
                  <a:pt x="67341" y="6982"/>
                  <a:pt x="67260" y="7063"/>
                </a:cubicBezTo>
                <a:cubicBezTo>
                  <a:pt x="66981" y="7342"/>
                  <a:pt x="67186" y="7789"/>
                  <a:pt x="67558" y="7789"/>
                </a:cubicBezTo>
                <a:cubicBezTo>
                  <a:pt x="67781" y="7789"/>
                  <a:pt x="67968" y="7603"/>
                  <a:pt x="67968" y="7379"/>
                </a:cubicBezTo>
                <a:cubicBezTo>
                  <a:pt x="67980" y="7123"/>
                  <a:pt x="67763" y="6946"/>
                  <a:pt x="67542" y="6946"/>
                </a:cubicBezTo>
                <a:close/>
                <a:moveTo>
                  <a:pt x="122739" y="7119"/>
                </a:moveTo>
                <a:lnTo>
                  <a:pt x="122981" y="7584"/>
                </a:lnTo>
                <a:lnTo>
                  <a:pt x="122534" y="7808"/>
                </a:lnTo>
                <a:lnTo>
                  <a:pt x="122292" y="7361"/>
                </a:lnTo>
                <a:lnTo>
                  <a:pt x="122739" y="7119"/>
                </a:lnTo>
                <a:close/>
                <a:moveTo>
                  <a:pt x="55201" y="6747"/>
                </a:moveTo>
                <a:cubicBezTo>
                  <a:pt x="54717" y="6747"/>
                  <a:pt x="54493" y="7324"/>
                  <a:pt x="54828" y="7659"/>
                </a:cubicBezTo>
                <a:cubicBezTo>
                  <a:pt x="54938" y="7769"/>
                  <a:pt x="55075" y="7819"/>
                  <a:pt x="55208" y="7819"/>
                </a:cubicBezTo>
                <a:cubicBezTo>
                  <a:pt x="55480" y="7819"/>
                  <a:pt x="55740" y="7611"/>
                  <a:pt x="55740" y="7286"/>
                </a:cubicBezTo>
                <a:cubicBezTo>
                  <a:pt x="55722" y="6989"/>
                  <a:pt x="55498" y="6765"/>
                  <a:pt x="55201" y="6747"/>
                </a:cubicBezTo>
                <a:close/>
                <a:moveTo>
                  <a:pt x="94265" y="7100"/>
                </a:moveTo>
                <a:lnTo>
                  <a:pt x="94581" y="7584"/>
                </a:lnTo>
                <a:lnTo>
                  <a:pt x="94041" y="7845"/>
                </a:lnTo>
                <a:cubicBezTo>
                  <a:pt x="93985" y="7696"/>
                  <a:pt x="93892" y="7510"/>
                  <a:pt x="93818" y="7324"/>
                </a:cubicBezTo>
                <a:lnTo>
                  <a:pt x="94265" y="7100"/>
                </a:lnTo>
                <a:close/>
                <a:moveTo>
                  <a:pt x="83671" y="6806"/>
                </a:moveTo>
                <a:cubicBezTo>
                  <a:pt x="83555" y="6806"/>
                  <a:pt x="83438" y="6846"/>
                  <a:pt x="83340" y="6933"/>
                </a:cubicBezTo>
                <a:cubicBezTo>
                  <a:pt x="82986" y="7249"/>
                  <a:pt x="83173" y="7826"/>
                  <a:pt x="83638" y="7845"/>
                </a:cubicBezTo>
                <a:cubicBezTo>
                  <a:pt x="83650" y="7846"/>
                  <a:pt x="83663" y="7846"/>
                  <a:pt x="83675" y="7846"/>
                </a:cubicBezTo>
                <a:cubicBezTo>
                  <a:pt x="83956" y="7846"/>
                  <a:pt x="84178" y="7647"/>
                  <a:pt x="84196" y="7379"/>
                </a:cubicBezTo>
                <a:cubicBezTo>
                  <a:pt x="84222" y="7037"/>
                  <a:pt x="83951" y="6806"/>
                  <a:pt x="83671" y="6806"/>
                </a:cubicBezTo>
                <a:close/>
                <a:moveTo>
                  <a:pt x="37316" y="7007"/>
                </a:moveTo>
                <a:lnTo>
                  <a:pt x="37576" y="7491"/>
                </a:lnTo>
                <a:lnTo>
                  <a:pt x="37058" y="7861"/>
                </a:lnTo>
                <a:lnTo>
                  <a:pt x="37058" y="7861"/>
                </a:lnTo>
                <a:cubicBezTo>
                  <a:pt x="37087" y="7626"/>
                  <a:pt x="36994" y="7394"/>
                  <a:pt x="36813" y="7268"/>
                </a:cubicBezTo>
                <a:lnTo>
                  <a:pt x="37316" y="7007"/>
                </a:lnTo>
                <a:close/>
                <a:moveTo>
                  <a:pt x="1341" y="7175"/>
                </a:moveTo>
                <a:lnTo>
                  <a:pt x="1583" y="7621"/>
                </a:lnTo>
                <a:lnTo>
                  <a:pt x="1136" y="7863"/>
                </a:lnTo>
                <a:lnTo>
                  <a:pt x="894" y="7417"/>
                </a:lnTo>
                <a:lnTo>
                  <a:pt x="1341" y="7175"/>
                </a:lnTo>
                <a:close/>
                <a:moveTo>
                  <a:pt x="17476" y="7138"/>
                </a:moveTo>
                <a:lnTo>
                  <a:pt x="17700" y="7621"/>
                </a:lnTo>
                <a:lnTo>
                  <a:pt x="17253" y="7863"/>
                </a:lnTo>
                <a:lnTo>
                  <a:pt x="17030" y="7361"/>
                </a:lnTo>
                <a:lnTo>
                  <a:pt x="17476" y="7138"/>
                </a:lnTo>
                <a:close/>
                <a:moveTo>
                  <a:pt x="106659" y="7119"/>
                </a:moveTo>
                <a:cubicBezTo>
                  <a:pt x="106734" y="7268"/>
                  <a:pt x="106808" y="7454"/>
                  <a:pt x="106901" y="7621"/>
                </a:cubicBezTo>
                <a:lnTo>
                  <a:pt x="106417" y="7863"/>
                </a:lnTo>
                <a:lnTo>
                  <a:pt x="106175" y="7417"/>
                </a:lnTo>
                <a:lnTo>
                  <a:pt x="106659" y="7119"/>
                </a:lnTo>
                <a:close/>
                <a:moveTo>
                  <a:pt x="79953" y="6933"/>
                </a:moveTo>
                <a:cubicBezTo>
                  <a:pt x="79543" y="6933"/>
                  <a:pt x="79339" y="7435"/>
                  <a:pt x="79618" y="7733"/>
                </a:cubicBezTo>
                <a:cubicBezTo>
                  <a:pt x="79710" y="7831"/>
                  <a:pt x="79825" y="7874"/>
                  <a:pt x="79940" y="7874"/>
                </a:cubicBezTo>
                <a:cubicBezTo>
                  <a:pt x="80175" y="7874"/>
                  <a:pt x="80406" y="7692"/>
                  <a:pt x="80418" y="7417"/>
                </a:cubicBezTo>
                <a:cubicBezTo>
                  <a:pt x="80418" y="7156"/>
                  <a:pt x="80213" y="6933"/>
                  <a:pt x="79953" y="6933"/>
                </a:cubicBezTo>
                <a:close/>
                <a:moveTo>
                  <a:pt x="33593" y="7138"/>
                </a:moveTo>
                <a:lnTo>
                  <a:pt x="33854" y="7603"/>
                </a:lnTo>
                <a:lnTo>
                  <a:pt x="33370" y="7882"/>
                </a:lnTo>
                <a:lnTo>
                  <a:pt x="33128" y="7361"/>
                </a:lnTo>
                <a:lnTo>
                  <a:pt x="33593" y="7138"/>
                </a:lnTo>
                <a:close/>
                <a:moveTo>
                  <a:pt x="63817" y="7007"/>
                </a:moveTo>
                <a:cubicBezTo>
                  <a:pt x="63427" y="7026"/>
                  <a:pt x="63240" y="7491"/>
                  <a:pt x="63520" y="7770"/>
                </a:cubicBezTo>
                <a:cubicBezTo>
                  <a:pt x="63609" y="7860"/>
                  <a:pt x="63717" y="7899"/>
                  <a:pt x="63823" y="7899"/>
                </a:cubicBezTo>
                <a:cubicBezTo>
                  <a:pt x="64049" y="7899"/>
                  <a:pt x="64264" y="7720"/>
                  <a:pt x="64264" y="7454"/>
                </a:cubicBezTo>
                <a:cubicBezTo>
                  <a:pt x="64264" y="7212"/>
                  <a:pt x="64059" y="7007"/>
                  <a:pt x="63817" y="7007"/>
                </a:cubicBezTo>
                <a:close/>
                <a:moveTo>
                  <a:pt x="135134" y="7156"/>
                </a:moveTo>
                <a:cubicBezTo>
                  <a:pt x="135208" y="7305"/>
                  <a:pt x="135283" y="7510"/>
                  <a:pt x="135357" y="7677"/>
                </a:cubicBezTo>
                <a:lnTo>
                  <a:pt x="134892" y="7901"/>
                </a:lnTo>
                <a:lnTo>
                  <a:pt x="134650" y="7473"/>
                </a:lnTo>
                <a:lnTo>
                  <a:pt x="135134" y="7156"/>
                </a:lnTo>
                <a:close/>
                <a:moveTo>
                  <a:pt x="13754" y="7249"/>
                </a:moveTo>
                <a:lnTo>
                  <a:pt x="13978" y="7696"/>
                </a:lnTo>
                <a:lnTo>
                  <a:pt x="13475" y="7938"/>
                </a:lnTo>
                <a:lnTo>
                  <a:pt x="13252" y="7491"/>
                </a:lnTo>
                <a:lnTo>
                  <a:pt x="13754" y="7249"/>
                </a:lnTo>
                <a:close/>
                <a:moveTo>
                  <a:pt x="102900" y="7249"/>
                </a:moveTo>
                <a:lnTo>
                  <a:pt x="103142" y="7714"/>
                </a:lnTo>
                <a:lnTo>
                  <a:pt x="102695" y="7938"/>
                </a:lnTo>
                <a:cubicBezTo>
                  <a:pt x="102602" y="7808"/>
                  <a:pt x="102528" y="7640"/>
                  <a:pt x="102435" y="7473"/>
                </a:cubicBezTo>
                <a:lnTo>
                  <a:pt x="102900" y="7249"/>
                </a:lnTo>
                <a:close/>
                <a:moveTo>
                  <a:pt x="119017" y="7212"/>
                </a:moveTo>
                <a:lnTo>
                  <a:pt x="119259" y="7714"/>
                </a:lnTo>
                <a:lnTo>
                  <a:pt x="118812" y="7938"/>
                </a:lnTo>
                <a:cubicBezTo>
                  <a:pt x="118738" y="7789"/>
                  <a:pt x="118645" y="7603"/>
                  <a:pt x="118570" y="7454"/>
                </a:cubicBezTo>
                <a:lnTo>
                  <a:pt x="119017" y="7212"/>
                </a:lnTo>
                <a:close/>
                <a:moveTo>
                  <a:pt x="29834" y="7212"/>
                </a:moveTo>
                <a:lnTo>
                  <a:pt x="30095" y="7677"/>
                </a:lnTo>
                <a:lnTo>
                  <a:pt x="29592" y="7956"/>
                </a:lnTo>
                <a:lnTo>
                  <a:pt x="29369" y="7454"/>
                </a:lnTo>
                <a:lnTo>
                  <a:pt x="29834" y="7212"/>
                </a:lnTo>
                <a:close/>
                <a:moveTo>
                  <a:pt x="51474" y="6858"/>
                </a:moveTo>
                <a:cubicBezTo>
                  <a:pt x="50987" y="6858"/>
                  <a:pt x="50739" y="7441"/>
                  <a:pt x="51088" y="7789"/>
                </a:cubicBezTo>
                <a:cubicBezTo>
                  <a:pt x="51198" y="7905"/>
                  <a:pt x="51336" y="7957"/>
                  <a:pt x="51472" y="7957"/>
                </a:cubicBezTo>
                <a:cubicBezTo>
                  <a:pt x="51750" y="7957"/>
                  <a:pt x="52018" y="7741"/>
                  <a:pt x="52018" y="7417"/>
                </a:cubicBezTo>
                <a:cubicBezTo>
                  <a:pt x="52018" y="7119"/>
                  <a:pt x="51776" y="6858"/>
                  <a:pt x="51497" y="6858"/>
                </a:cubicBezTo>
                <a:cubicBezTo>
                  <a:pt x="51489" y="6858"/>
                  <a:pt x="51482" y="6858"/>
                  <a:pt x="51474" y="6858"/>
                </a:cubicBezTo>
                <a:close/>
                <a:moveTo>
                  <a:pt x="76171" y="7118"/>
                </a:moveTo>
                <a:cubicBezTo>
                  <a:pt x="75795" y="7118"/>
                  <a:pt x="75603" y="7571"/>
                  <a:pt x="75877" y="7826"/>
                </a:cubicBezTo>
                <a:cubicBezTo>
                  <a:pt x="75964" y="7919"/>
                  <a:pt x="76074" y="7961"/>
                  <a:pt x="76181" y="7961"/>
                </a:cubicBezTo>
                <a:cubicBezTo>
                  <a:pt x="76396" y="7961"/>
                  <a:pt x="76603" y="7795"/>
                  <a:pt x="76603" y="7547"/>
                </a:cubicBezTo>
                <a:cubicBezTo>
                  <a:pt x="76603" y="7305"/>
                  <a:pt x="76417" y="7119"/>
                  <a:pt x="76194" y="7119"/>
                </a:cubicBezTo>
                <a:cubicBezTo>
                  <a:pt x="76186" y="7119"/>
                  <a:pt x="76178" y="7118"/>
                  <a:pt x="76171" y="7118"/>
                </a:cubicBezTo>
                <a:close/>
                <a:moveTo>
                  <a:pt x="131374" y="7286"/>
                </a:moveTo>
                <a:lnTo>
                  <a:pt x="131616" y="7752"/>
                </a:lnTo>
                <a:lnTo>
                  <a:pt x="131151" y="7975"/>
                </a:lnTo>
                <a:lnTo>
                  <a:pt x="130909" y="7510"/>
                </a:lnTo>
                <a:lnTo>
                  <a:pt x="131374" y="7286"/>
                </a:lnTo>
                <a:close/>
                <a:moveTo>
                  <a:pt x="72453" y="7231"/>
                </a:moveTo>
                <a:cubicBezTo>
                  <a:pt x="72229" y="7231"/>
                  <a:pt x="72062" y="7398"/>
                  <a:pt x="72062" y="7621"/>
                </a:cubicBezTo>
                <a:cubicBezTo>
                  <a:pt x="72062" y="7851"/>
                  <a:pt x="72254" y="8011"/>
                  <a:pt x="72459" y="8011"/>
                </a:cubicBezTo>
                <a:cubicBezTo>
                  <a:pt x="72553" y="8011"/>
                  <a:pt x="72650" y="7977"/>
                  <a:pt x="72732" y="7901"/>
                </a:cubicBezTo>
                <a:cubicBezTo>
                  <a:pt x="72974" y="7640"/>
                  <a:pt x="72788" y="7231"/>
                  <a:pt x="72453" y="7231"/>
                </a:cubicBezTo>
                <a:close/>
                <a:moveTo>
                  <a:pt x="9976" y="7342"/>
                </a:moveTo>
                <a:lnTo>
                  <a:pt x="10218" y="7789"/>
                </a:lnTo>
                <a:lnTo>
                  <a:pt x="9753" y="8012"/>
                </a:lnTo>
                <a:lnTo>
                  <a:pt x="9530" y="7566"/>
                </a:lnTo>
                <a:lnTo>
                  <a:pt x="9976" y="7342"/>
                </a:lnTo>
                <a:close/>
                <a:moveTo>
                  <a:pt x="26093" y="7305"/>
                </a:moveTo>
                <a:lnTo>
                  <a:pt x="26354" y="7752"/>
                </a:lnTo>
                <a:lnTo>
                  <a:pt x="25870" y="8012"/>
                </a:lnTo>
                <a:lnTo>
                  <a:pt x="25628" y="7528"/>
                </a:lnTo>
                <a:lnTo>
                  <a:pt x="26093" y="7305"/>
                </a:lnTo>
                <a:close/>
                <a:moveTo>
                  <a:pt x="60065" y="7075"/>
                </a:moveTo>
                <a:cubicBezTo>
                  <a:pt x="59952" y="7075"/>
                  <a:pt x="59836" y="7117"/>
                  <a:pt x="59742" y="7212"/>
                </a:cubicBezTo>
                <a:cubicBezTo>
                  <a:pt x="59425" y="7491"/>
                  <a:pt x="59649" y="7994"/>
                  <a:pt x="60058" y="8012"/>
                </a:cubicBezTo>
                <a:cubicBezTo>
                  <a:pt x="60319" y="8012"/>
                  <a:pt x="60523" y="7808"/>
                  <a:pt x="60523" y="7547"/>
                </a:cubicBezTo>
                <a:cubicBezTo>
                  <a:pt x="60536" y="7268"/>
                  <a:pt x="60306" y="7075"/>
                  <a:pt x="60065" y="7075"/>
                </a:cubicBezTo>
                <a:close/>
                <a:moveTo>
                  <a:pt x="115258" y="7342"/>
                </a:moveTo>
                <a:lnTo>
                  <a:pt x="115499" y="7789"/>
                </a:lnTo>
                <a:lnTo>
                  <a:pt x="115034" y="8012"/>
                </a:lnTo>
                <a:lnTo>
                  <a:pt x="114792" y="7566"/>
                </a:lnTo>
                <a:lnTo>
                  <a:pt x="115258" y="7342"/>
                </a:lnTo>
                <a:close/>
                <a:moveTo>
                  <a:pt x="99159" y="7342"/>
                </a:moveTo>
                <a:lnTo>
                  <a:pt x="99476" y="7826"/>
                </a:lnTo>
                <a:lnTo>
                  <a:pt x="98917" y="8049"/>
                </a:lnTo>
                <a:cubicBezTo>
                  <a:pt x="98843" y="7901"/>
                  <a:pt x="98750" y="7733"/>
                  <a:pt x="98675" y="7584"/>
                </a:cubicBezTo>
                <a:lnTo>
                  <a:pt x="99159" y="7342"/>
                </a:lnTo>
                <a:close/>
                <a:moveTo>
                  <a:pt x="127652" y="7398"/>
                </a:moveTo>
                <a:cubicBezTo>
                  <a:pt x="127727" y="7528"/>
                  <a:pt x="127801" y="7696"/>
                  <a:pt x="127876" y="7845"/>
                </a:cubicBezTo>
                <a:lnTo>
                  <a:pt x="127392" y="8068"/>
                </a:lnTo>
                <a:lnTo>
                  <a:pt x="127150" y="7640"/>
                </a:lnTo>
                <a:lnTo>
                  <a:pt x="127652" y="7398"/>
                </a:lnTo>
                <a:close/>
                <a:moveTo>
                  <a:pt x="68675" y="7324"/>
                </a:moveTo>
                <a:cubicBezTo>
                  <a:pt x="68340" y="7342"/>
                  <a:pt x="68172" y="7752"/>
                  <a:pt x="68414" y="7975"/>
                </a:cubicBezTo>
                <a:cubicBezTo>
                  <a:pt x="68490" y="8051"/>
                  <a:pt x="68583" y="8085"/>
                  <a:pt x="68675" y="8085"/>
                </a:cubicBezTo>
                <a:cubicBezTo>
                  <a:pt x="68873" y="8085"/>
                  <a:pt x="69066" y="7925"/>
                  <a:pt x="69066" y="7696"/>
                </a:cubicBezTo>
                <a:cubicBezTo>
                  <a:pt x="69066" y="7491"/>
                  <a:pt x="68879" y="7324"/>
                  <a:pt x="68675" y="7324"/>
                </a:cubicBezTo>
                <a:close/>
                <a:moveTo>
                  <a:pt x="111535" y="7417"/>
                </a:moveTo>
                <a:lnTo>
                  <a:pt x="111759" y="7882"/>
                </a:lnTo>
                <a:lnTo>
                  <a:pt x="111312" y="8105"/>
                </a:lnTo>
                <a:cubicBezTo>
                  <a:pt x="111238" y="7975"/>
                  <a:pt x="111145" y="7808"/>
                  <a:pt x="111070" y="7659"/>
                </a:cubicBezTo>
                <a:lnTo>
                  <a:pt x="111535" y="7417"/>
                </a:lnTo>
                <a:close/>
                <a:moveTo>
                  <a:pt x="6254" y="7417"/>
                </a:moveTo>
                <a:lnTo>
                  <a:pt x="6496" y="7882"/>
                </a:lnTo>
                <a:lnTo>
                  <a:pt x="6031" y="8124"/>
                </a:lnTo>
                <a:lnTo>
                  <a:pt x="5789" y="7659"/>
                </a:lnTo>
                <a:lnTo>
                  <a:pt x="6254" y="7417"/>
                </a:lnTo>
                <a:close/>
                <a:moveTo>
                  <a:pt x="22371" y="7379"/>
                </a:moveTo>
                <a:lnTo>
                  <a:pt x="22632" y="7882"/>
                </a:lnTo>
                <a:lnTo>
                  <a:pt x="22111" y="8143"/>
                </a:lnTo>
                <a:lnTo>
                  <a:pt x="21887" y="7621"/>
                </a:lnTo>
                <a:lnTo>
                  <a:pt x="22371" y="7379"/>
                </a:lnTo>
                <a:close/>
                <a:moveTo>
                  <a:pt x="56336" y="7156"/>
                </a:moveTo>
                <a:cubicBezTo>
                  <a:pt x="55889" y="7156"/>
                  <a:pt x="55666" y="7696"/>
                  <a:pt x="55964" y="8012"/>
                </a:cubicBezTo>
                <a:cubicBezTo>
                  <a:pt x="56069" y="8118"/>
                  <a:pt x="56199" y="8165"/>
                  <a:pt x="56327" y="8165"/>
                </a:cubicBezTo>
                <a:cubicBezTo>
                  <a:pt x="56582" y="8165"/>
                  <a:pt x="56826" y="7975"/>
                  <a:pt x="56838" y="7677"/>
                </a:cubicBezTo>
                <a:cubicBezTo>
                  <a:pt x="56838" y="7398"/>
                  <a:pt x="56615" y="7156"/>
                  <a:pt x="56336" y="7156"/>
                </a:cubicBezTo>
                <a:close/>
                <a:moveTo>
                  <a:pt x="107813" y="7510"/>
                </a:moveTo>
                <a:lnTo>
                  <a:pt x="108037" y="7956"/>
                </a:lnTo>
                <a:lnTo>
                  <a:pt x="107553" y="8180"/>
                </a:lnTo>
                <a:lnTo>
                  <a:pt x="107311" y="7752"/>
                </a:lnTo>
                <a:lnTo>
                  <a:pt x="107813" y="7510"/>
                </a:lnTo>
                <a:close/>
                <a:moveTo>
                  <a:pt x="84796" y="7136"/>
                </a:moveTo>
                <a:cubicBezTo>
                  <a:pt x="84531" y="7136"/>
                  <a:pt x="84307" y="7353"/>
                  <a:pt x="84289" y="7621"/>
                </a:cubicBezTo>
                <a:cubicBezTo>
                  <a:pt x="84263" y="7949"/>
                  <a:pt x="84523" y="8184"/>
                  <a:pt x="84803" y="8184"/>
                </a:cubicBezTo>
                <a:cubicBezTo>
                  <a:pt x="84920" y="8184"/>
                  <a:pt x="85041" y="8143"/>
                  <a:pt x="85145" y="8049"/>
                </a:cubicBezTo>
                <a:cubicBezTo>
                  <a:pt x="85499" y="7752"/>
                  <a:pt x="85313" y="7175"/>
                  <a:pt x="84829" y="7138"/>
                </a:cubicBezTo>
                <a:cubicBezTo>
                  <a:pt x="84818" y="7137"/>
                  <a:pt x="84807" y="7136"/>
                  <a:pt x="84796" y="7136"/>
                </a:cubicBezTo>
                <a:close/>
                <a:moveTo>
                  <a:pt x="18612" y="7491"/>
                </a:moveTo>
                <a:lnTo>
                  <a:pt x="18854" y="7956"/>
                </a:lnTo>
                <a:lnTo>
                  <a:pt x="18388" y="8198"/>
                </a:lnTo>
                <a:lnTo>
                  <a:pt x="18146" y="7733"/>
                </a:lnTo>
                <a:lnTo>
                  <a:pt x="18612" y="7491"/>
                </a:lnTo>
                <a:close/>
                <a:moveTo>
                  <a:pt x="123874" y="7454"/>
                </a:moveTo>
                <a:cubicBezTo>
                  <a:pt x="123949" y="7621"/>
                  <a:pt x="124042" y="7808"/>
                  <a:pt x="124098" y="7956"/>
                </a:cubicBezTo>
                <a:lnTo>
                  <a:pt x="123670" y="8198"/>
                </a:lnTo>
                <a:lnTo>
                  <a:pt x="123428" y="7696"/>
                </a:lnTo>
                <a:lnTo>
                  <a:pt x="123874" y="7454"/>
                </a:lnTo>
                <a:close/>
                <a:moveTo>
                  <a:pt x="64962" y="7380"/>
                </a:moveTo>
                <a:cubicBezTo>
                  <a:pt x="64596" y="7387"/>
                  <a:pt x="64415" y="7810"/>
                  <a:pt x="64655" y="8068"/>
                </a:cubicBezTo>
                <a:cubicBezTo>
                  <a:pt x="64742" y="8162"/>
                  <a:pt x="64851" y="8203"/>
                  <a:pt x="64957" y="8203"/>
                </a:cubicBezTo>
                <a:cubicBezTo>
                  <a:pt x="65167" y="8203"/>
                  <a:pt x="65368" y="8042"/>
                  <a:pt x="65381" y="7808"/>
                </a:cubicBezTo>
                <a:cubicBezTo>
                  <a:pt x="65362" y="7569"/>
                  <a:pt x="65199" y="7384"/>
                  <a:pt x="64962" y="7380"/>
                </a:cubicBezTo>
                <a:close/>
                <a:moveTo>
                  <a:pt x="95400" y="7417"/>
                </a:moveTo>
                <a:lnTo>
                  <a:pt x="95660" y="7938"/>
                </a:lnTo>
                <a:lnTo>
                  <a:pt x="95158" y="8217"/>
                </a:lnTo>
                <a:cubicBezTo>
                  <a:pt x="95139" y="7975"/>
                  <a:pt x="94990" y="7752"/>
                  <a:pt x="94767" y="7659"/>
                </a:cubicBezTo>
                <a:cubicBezTo>
                  <a:pt x="94879" y="7640"/>
                  <a:pt x="95009" y="7621"/>
                  <a:pt x="95121" y="7603"/>
                </a:cubicBezTo>
                <a:cubicBezTo>
                  <a:pt x="95214" y="7547"/>
                  <a:pt x="95307" y="7491"/>
                  <a:pt x="95400" y="7417"/>
                </a:cubicBezTo>
                <a:close/>
                <a:moveTo>
                  <a:pt x="2476" y="7510"/>
                </a:moveTo>
                <a:lnTo>
                  <a:pt x="2718" y="8012"/>
                </a:lnTo>
                <a:lnTo>
                  <a:pt x="2271" y="8236"/>
                </a:lnTo>
                <a:lnTo>
                  <a:pt x="2030" y="7752"/>
                </a:lnTo>
                <a:lnTo>
                  <a:pt x="2476" y="7510"/>
                </a:lnTo>
                <a:close/>
                <a:moveTo>
                  <a:pt x="136269" y="7547"/>
                </a:moveTo>
                <a:lnTo>
                  <a:pt x="136511" y="7994"/>
                </a:lnTo>
                <a:lnTo>
                  <a:pt x="136009" y="8236"/>
                </a:lnTo>
                <a:cubicBezTo>
                  <a:pt x="135953" y="8087"/>
                  <a:pt x="135860" y="7919"/>
                  <a:pt x="135785" y="7789"/>
                </a:cubicBezTo>
                <a:lnTo>
                  <a:pt x="136269" y="7547"/>
                </a:lnTo>
                <a:close/>
                <a:moveTo>
                  <a:pt x="81070" y="7342"/>
                </a:moveTo>
                <a:cubicBezTo>
                  <a:pt x="80809" y="7342"/>
                  <a:pt x="80604" y="7547"/>
                  <a:pt x="80604" y="7789"/>
                </a:cubicBezTo>
                <a:lnTo>
                  <a:pt x="80604" y="7808"/>
                </a:lnTo>
                <a:cubicBezTo>
                  <a:pt x="80604" y="8083"/>
                  <a:pt x="80831" y="8265"/>
                  <a:pt x="81070" y="8265"/>
                </a:cubicBezTo>
                <a:cubicBezTo>
                  <a:pt x="81187" y="8265"/>
                  <a:pt x="81307" y="8222"/>
                  <a:pt x="81405" y="8124"/>
                </a:cubicBezTo>
                <a:cubicBezTo>
                  <a:pt x="81702" y="7845"/>
                  <a:pt x="81479" y="7342"/>
                  <a:pt x="81070" y="7342"/>
                </a:cubicBezTo>
                <a:close/>
                <a:moveTo>
                  <a:pt x="14890" y="7603"/>
                </a:moveTo>
                <a:lnTo>
                  <a:pt x="15113" y="8031"/>
                </a:lnTo>
                <a:lnTo>
                  <a:pt x="14610" y="8273"/>
                </a:lnTo>
                <a:lnTo>
                  <a:pt x="14387" y="7826"/>
                </a:lnTo>
                <a:lnTo>
                  <a:pt x="14890" y="7603"/>
                </a:lnTo>
                <a:close/>
                <a:moveTo>
                  <a:pt x="52618" y="7212"/>
                </a:moveTo>
                <a:cubicBezTo>
                  <a:pt x="52610" y="7212"/>
                  <a:pt x="52603" y="7212"/>
                  <a:pt x="52595" y="7212"/>
                </a:cubicBezTo>
                <a:cubicBezTo>
                  <a:pt x="52297" y="7212"/>
                  <a:pt x="52074" y="7454"/>
                  <a:pt x="52074" y="7752"/>
                </a:cubicBezTo>
                <a:cubicBezTo>
                  <a:pt x="52074" y="8067"/>
                  <a:pt x="52339" y="8280"/>
                  <a:pt x="52614" y="8280"/>
                </a:cubicBezTo>
                <a:cubicBezTo>
                  <a:pt x="52745" y="8280"/>
                  <a:pt x="52878" y="8232"/>
                  <a:pt x="52986" y="8124"/>
                </a:cubicBezTo>
                <a:cubicBezTo>
                  <a:pt x="53316" y="7776"/>
                  <a:pt x="53086" y="7212"/>
                  <a:pt x="52618" y="7212"/>
                </a:cubicBezTo>
                <a:close/>
                <a:moveTo>
                  <a:pt x="30969" y="7528"/>
                </a:moveTo>
                <a:lnTo>
                  <a:pt x="31230" y="8012"/>
                </a:lnTo>
                <a:lnTo>
                  <a:pt x="30727" y="8291"/>
                </a:lnTo>
                <a:lnTo>
                  <a:pt x="30485" y="7789"/>
                </a:lnTo>
                <a:lnTo>
                  <a:pt x="30969" y="7528"/>
                </a:lnTo>
                <a:close/>
                <a:moveTo>
                  <a:pt x="120152" y="7584"/>
                </a:moveTo>
                <a:lnTo>
                  <a:pt x="120376" y="8049"/>
                </a:lnTo>
                <a:lnTo>
                  <a:pt x="119929" y="8291"/>
                </a:lnTo>
                <a:lnTo>
                  <a:pt x="119687" y="7826"/>
                </a:lnTo>
                <a:lnTo>
                  <a:pt x="120152" y="7584"/>
                </a:lnTo>
                <a:close/>
                <a:moveTo>
                  <a:pt x="77308" y="7458"/>
                </a:moveTo>
                <a:cubicBezTo>
                  <a:pt x="77097" y="7458"/>
                  <a:pt x="76895" y="7615"/>
                  <a:pt x="76882" y="7863"/>
                </a:cubicBezTo>
                <a:cubicBezTo>
                  <a:pt x="76882" y="8105"/>
                  <a:pt x="77068" y="8291"/>
                  <a:pt x="77310" y="8291"/>
                </a:cubicBezTo>
                <a:cubicBezTo>
                  <a:pt x="77317" y="8292"/>
                  <a:pt x="77325" y="8292"/>
                  <a:pt x="77332" y="8292"/>
                </a:cubicBezTo>
                <a:cubicBezTo>
                  <a:pt x="77689" y="8292"/>
                  <a:pt x="77863" y="7840"/>
                  <a:pt x="77608" y="7584"/>
                </a:cubicBezTo>
                <a:cubicBezTo>
                  <a:pt x="77521" y="7497"/>
                  <a:pt x="77414" y="7458"/>
                  <a:pt x="77308" y="7458"/>
                </a:cubicBezTo>
                <a:close/>
                <a:moveTo>
                  <a:pt x="104035" y="7584"/>
                </a:moveTo>
                <a:lnTo>
                  <a:pt x="104259" y="8087"/>
                </a:lnTo>
                <a:lnTo>
                  <a:pt x="103812" y="8329"/>
                </a:lnTo>
                <a:lnTo>
                  <a:pt x="103589" y="7826"/>
                </a:lnTo>
                <a:lnTo>
                  <a:pt x="104035" y="7584"/>
                </a:lnTo>
                <a:close/>
                <a:moveTo>
                  <a:pt x="132491" y="7621"/>
                </a:moveTo>
                <a:lnTo>
                  <a:pt x="132733" y="8087"/>
                </a:lnTo>
                <a:lnTo>
                  <a:pt x="132286" y="8329"/>
                </a:lnTo>
                <a:lnTo>
                  <a:pt x="132044" y="7882"/>
                </a:lnTo>
                <a:lnTo>
                  <a:pt x="132491" y="7621"/>
                </a:lnTo>
                <a:close/>
                <a:moveTo>
                  <a:pt x="73588" y="7584"/>
                </a:moveTo>
                <a:cubicBezTo>
                  <a:pt x="73253" y="7584"/>
                  <a:pt x="73086" y="7994"/>
                  <a:pt x="73327" y="8217"/>
                </a:cubicBezTo>
                <a:cubicBezTo>
                  <a:pt x="73400" y="8296"/>
                  <a:pt x="73493" y="8331"/>
                  <a:pt x="73585" y="8331"/>
                </a:cubicBezTo>
                <a:cubicBezTo>
                  <a:pt x="73775" y="8331"/>
                  <a:pt x="73960" y="8182"/>
                  <a:pt x="73960" y="7956"/>
                </a:cubicBezTo>
                <a:cubicBezTo>
                  <a:pt x="73960" y="7752"/>
                  <a:pt x="73793" y="7584"/>
                  <a:pt x="73588" y="7584"/>
                </a:cubicBezTo>
                <a:close/>
                <a:moveTo>
                  <a:pt x="61230" y="7473"/>
                </a:moveTo>
                <a:cubicBezTo>
                  <a:pt x="60988" y="7473"/>
                  <a:pt x="60784" y="7677"/>
                  <a:pt x="60784" y="7919"/>
                </a:cubicBezTo>
                <a:cubicBezTo>
                  <a:pt x="60796" y="8181"/>
                  <a:pt x="61009" y="8351"/>
                  <a:pt x="61232" y="8351"/>
                </a:cubicBezTo>
                <a:cubicBezTo>
                  <a:pt x="61342" y="8351"/>
                  <a:pt x="61455" y="8309"/>
                  <a:pt x="61547" y="8217"/>
                </a:cubicBezTo>
                <a:cubicBezTo>
                  <a:pt x="61826" y="7938"/>
                  <a:pt x="61621" y="7473"/>
                  <a:pt x="61230" y="7473"/>
                </a:cubicBezTo>
                <a:close/>
                <a:moveTo>
                  <a:pt x="11112" y="7677"/>
                </a:moveTo>
                <a:lnTo>
                  <a:pt x="11354" y="8143"/>
                </a:lnTo>
                <a:lnTo>
                  <a:pt x="10888" y="8366"/>
                </a:lnTo>
                <a:lnTo>
                  <a:pt x="10646" y="7919"/>
                </a:lnTo>
                <a:lnTo>
                  <a:pt x="11112" y="7677"/>
                </a:lnTo>
                <a:close/>
                <a:moveTo>
                  <a:pt x="34729" y="7454"/>
                </a:moveTo>
                <a:lnTo>
                  <a:pt x="35026" y="7956"/>
                </a:lnTo>
                <a:cubicBezTo>
                  <a:pt x="34822" y="8012"/>
                  <a:pt x="34561" y="8049"/>
                  <a:pt x="34505" y="8366"/>
                </a:cubicBezTo>
                <a:cubicBezTo>
                  <a:pt x="34431" y="8124"/>
                  <a:pt x="34450" y="7845"/>
                  <a:pt x="34189" y="7714"/>
                </a:cubicBezTo>
                <a:lnTo>
                  <a:pt x="34729" y="7454"/>
                </a:lnTo>
                <a:close/>
                <a:moveTo>
                  <a:pt x="69814" y="7687"/>
                </a:moveTo>
                <a:cubicBezTo>
                  <a:pt x="69733" y="7687"/>
                  <a:pt x="69652" y="7718"/>
                  <a:pt x="69587" y="7789"/>
                </a:cubicBezTo>
                <a:cubicBezTo>
                  <a:pt x="69363" y="7994"/>
                  <a:pt x="69512" y="8366"/>
                  <a:pt x="69810" y="8366"/>
                </a:cubicBezTo>
                <a:cubicBezTo>
                  <a:pt x="69996" y="8366"/>
                  <a:pt x="70145" y="8217"/>
                  <a:pt x="70145" y="8049"/>
                </a:cubicBezTo>
                <a:cubicBezTo>
                  <a:pt x="70158" y="7833"/>
                  <a:pt x="69988" y="7687"/>
                  <a:pt x="69814" y="7687"/>
                </a:cubicBezTo>
                <a:close/>
                <a:moveTo>
                  <a:pt x="116393" y="7677"/>
                </a:moveTo>
                <a:lnTo>
                  <a:pt x="116635" y="8143"/>
                </a:lnTo>
                <a:lnTo>
                  <a:pt x="116169" y="8384"/>
                </a:lnTo>
                <a:cubicBezTo>
                  <a:pt x="116095" y="8236"/>
                  <a:pt x="116002" y="8068"/>
                  <a:pt x="115928" y="7919"/>
                </a:cubicBezTo>
                <a:lnTo>
                  <a:pt x="116393" y="7677"/>
                </a:lnTo>
                <a:close/>
                <a:moveTo>
                  <a:pt x="48817" y="7286"/>
                </a:moveTo>
                <a:cubicBezTo>
                  <a:pt x="48333" y="7286"/>
                  <a:pt x="48091" y="7901"/>
                  <a:pt x="48463" y="8236"/>
                </a:cubicBezTo>
                <a:cubicBezTo>
                  <a:pt x="48573" y="8339"/>
                  <a:pt x="48704" y="8386"/>
                  <a:pt x="48832" y="8386"/>
                </a:cubicBezTo>
                <a:cubicBezTo>
                  <a:pt x="49119" y="8386"/>
                  <a:pt x="49394" y="8154"/>
                  <a:pt x="49394" y="7808"/>
                </a:cubicBezTo>
                <a:cubicBezTo>
                  <a:pt x="49375" y="7566"/>
                  <a:pt x="49208" y="7361"/>
                  <a:pt x="48985" y="7286"/>
                </a:cubicBezTo>
                <a:close/>
                <a:moveTo>
                  <a:pt x="100294" y="7696"/>
                </a:moveTo>
                <a:lnTo>
                  <a:pt x="100536" y="8161"/>
                </a:lnTo>
                <a:lnTo>
                  <a:pt x="100053" y="8403"/>
                </a:lnTo>
                <a:lnTo>
                  <a:pt x="99736" y="7919"/>
                </a:lnTo>
                <a:lnTo>
                  <a:pt x="100294" y="7696"/>
                </a:lnTo>
                <a:close/>
                <a:moveTo>
                  <a:pt x="27229" y="7621"/>
                </a:moveTo>
                <a:lnTo>
                  <a:pt x="27489" y="8143"/>
                </a:lnTo>
                <a:lnTo>
                  <a:pt x="27005" y="8422"/>
                </a:lnTo>
                <a:lnTo>
                  <a:pt x="26763" y="7863"/>
                </a:lnTo>
                <a:lnTo>
                  <a:pt x="27229" y="7621"/>
                </a:lnTo>
                <a:close/>
                <a:moveTo>
                  <a:pt x="128769" y="7733"/>
                </a:moveTo>
                <a:lnTo>
                  <a:pt x="129011" y="8217"/>
                </a:lnTo>
                <a:lnTo>
                  <a:pt x="128527" y="8440"/>
                </a:lnTo>
                <a:lnTo>
                  <a:pt x="128285" y="7956"/>
                </a:lnTo>
                <a:lnTo>
                  <a:pt x="128769" y="7733"/>
                </a:lnTo>
                <a:close/>
                <a:moveTo>
                  <a:pt x="57452" y="7528"/>
                </a:moveTo>
                <a:cubicBezTo>
                  <a:pt x="57192" y="7528"/>
                  <a:pt x="56987" y="7752"/>
                  <a:pt x="56987" y="8012"/>
                </a:cubicBezTo>
                <a:cubicBezTo>
                  <a:pt x="56999" y="8283"/>
                  <a:pt x="57224" y="8456"/>
                  <a:pt x="57455" y="8456"/>
                </a:cubicBezTo>
                <a:cubicBezTo>
                  <a:pt x="57573" y="8456"/>
                  <a:pt x="57693" y="8411"/>
                  <a:pt x="57787" y="8310"/>
                </a:cubicBezTo>
                <a:cubicBezTo>
                  <a:pt x="58067" y="8031"/>
                  <a:pt x="57862" y="7528"/>
                  <a:pt x="57452" y="7528"/>
                </a:cubicBezTo>
                <a:close/>
                <a:moveTo>
                  <a:pt x="112652" y="7752"/>
                </a:moveTo>
                <a:lnTo>
                  <a:pt x="112894" y="8217"/>
                </a:lnTo>
                <a:lnTo>
                  <a:pt x="112447" y="8459"/>
                </a:lnTo>
                <a:lnTo>
                  <a:pt x="112205" y="7994"/>
                </a:lnTo>
                <a:lnTo>
                  <a:pt x="112652" y="7752"/>
                </a:lnTo>
                <a:close/>
                <a:moveTo>
                  <a:pt x="7389" y="7752"/>
                </a:moveTo>
                <a:lnTo>
                  <a:pt x="7613" y="8254"/>
                </a:lnTo>
                <a:lnTo>
                  <a:pt x="7185" y="8478"/>
                </a:lnTo>
                <a:lnTo>
                  <a:pt x="6943" y="7994"/>
                </a:lnTo>
                <a:lnTo>
                  <a:pt x="7389" y="7752"/>
                </a:lnTo>
                <a:close/>
                <a:moveTo>
                  <a:pt x="23506" y="7752"/>
                </a:moveTo>
                <a:lnTo>
                  <a:pt x="23767" y="8217"/>
                </a:lnTo>
                <a:lnTo>
                  <a:pt x="23246" y="8478"/>
                </a:lnTo>
                <a:lnTo>
                  <a:pt x="22985" y="8012"/>
                </a:lnTo>
                <a:lnTo>
                  <a:pt x="23506" y="7752"/>
                </a:lnTo>
                <a:close/>
                <a:moveTo>
                  <a:pt x="96535" y="7789"/>
                </a:moveTo>
                <a:cubicBezTo>
                  <a:pt x="96610" y="7938"/>
                  <a:pt x="96703" y="8105"/>
                  <a:pt x="96777" y="8254"/>
                </a:cubicBezTo>
                <a:lnTo>
                  <a:pt x="96312" y="8515"/>
                </a:lnTo>
                <a:lnTo>
                  <a:pt x="96070" y="8031"/>
                </a:lnTo>
                <a:lnTo>
                  <a:pt x="96535" y="7789"/>
                </a:lnTo>
                <a:close/>
                <a:moveTo>
                  <a:pt x="66088" y="7808"/>
                </a:moveTo>
                <a:cubicBezTo>
                  <a:pt x="65902" y="7808"/>
                  <a:pt x="65734" y="7956"/>
                  <a:pt x="65734" y="8161"/>
                </a:cubicBezTo>
                <a:cubicBezTo>
                  <a:pt x="65734" y="8377"/>
                  <a:pt x="65908" y="8524"/>
                  <a:pt x="66089" y="8524"/>
                </a:cubicBezTo>
                <a:cubicBezTo>
                  <a:pt x="66173" y="8524"/>
                  <a:pt x="66259" y="8492"/>
                  <a:pt x="66330" y="8422"/>
                </a:cubicBezTo>
                <a:cubicBezTo>
                  <a:pt x="66553" y="8198"/>
                  <a:pt x="66404" y="7808"/>
                  <a:pt x="66088" y="7808"/>
                </a:cubicBezTo>
                <a:close/>
                <a:moveTo>
                  <a:pt x="124991" y="7845"/>
                </a:moveTo>
                <a:lnTo>
                  <a:pt x="125252" y="8291"/>
                </a:lnTo>
                <a:lnTo>
                  <a:pt x="124786" y="8533"/>
                </a:lnTo>
                <a:lnTo>
                  <a:pt x="124563" y="8087"/>
                </a:lnTo>
                <a:lnTo>
                  <a:pt x="124991" y="7845"/>
                </a:lnTo>
                <a:close/>
                <a:moveTo>
                  <a:pt x="19728" y="7826"/>
                </a:moveTo>
                <a:lnTo>
                  <a:pt x="19989" y="8291"/>
                </a:lnTo>
                <a:lnTo>
                  <a:pt x="19524" y="8552"/>
                </a:lnTo>
                <a:lnTo>
                  <a:pt x="19263" y="8068"/>
                </a:lnTo>
                <a:lnTo>
                  <a:pt x="19728" y="7826"/>
                </a:lnTo>
                <a:close/>
                <a:moveTo>
                  <a:pt x="85927" y="7510"/>
                </a:moveTo>
                <a:cubicBezTo>
                  <a:pt x="85443" y="7528"/>
                  <a:pt x="85238" y="8105"/>
                  <a:pt x="85573" y="8422"/>
                </a:cubicBezTo>
                <a:cubicBezTo>
                  <a:pt x="85681" y="8518"/>
                  <a:pt x="85807" y="8561"/>
                  <a:pt x="85931" y="8561"/>
                </a:cubicBezTo>
                <a:cubicBezTo>
                  <a:pt x="86213" y="8561"/>
                  <a:pt x="86480" y="8336"/>
                  <a:pt x="86467" y="8012"/>
                </a:cubicBezTo>
                <a:cubicBezTo>
                  <a:pt x="86448" y="7733"/>
                  <a:pt x="86206" y="7510"/>
                  <a:pt x="85927" y="7510"/>
                </a:cubicBezTo>
                <a:close/>
                <a:moveTo>
                  <a:pt x="3649" y="7826"/>
                </a:moveTo>
                <a:lnTo>
                  <a:pt x="3872" y="8329"/>
                </a:lnTo>
                <a:lnTo>
                  <a:pt x="3388" y="8571"/>
                </a:lnTo>
                <a:lnTo>
                  <a:pt x="3165" y="8143"/>
                </a:lnTo>
                <a:lnTo>
                  <a:pt x="3649" y="7826"/>
                </a:lnTo>
                <a:close/>
                <a:moveTo>
                  <a:pt x="108930" y="7845"/>
                </a:moveTo>
                <a:lnTo>
                  <a:pt x="109153" y="8329"/>
                </a:lnTo>
                <a:lnTo>
                  <a:pt x="108669" y="8571"/>
                </a:lnTo>
                <a:lnTo>
                  <a:pt x="108446" y="8087"/>
                </a:lnTo>
                <a:lnTo>
                  <a:pt x="108930" y="7845"/>
                </a:lnTo>
                <a:close/>
                <a:moveTo>
                  <a:pt x="53720" y="7585"/>
                </a:moveTo>
                <a:cubicBezTo>
                  <a:pt x="53597" y="7585"/>
                  <a:pt x="53473" y="7631"/>
                  <a:pt x="53377" y="7733"/>
                </a:cubicBezTo>
                <a:cubicBezTo>
                  <a:pt x="53060" y="8068"/>
                  <a:pt x="53284" y="8608"/>
                  <a:pt x="53749" y="8608"/>
                </a:cubicBezTo>
                <a:cubicBezTo>
                  <a:pt x="54028" y="8608"/>
                  <a:pt x="54251" y="8366"/>
                  <a:pt x="54233" y="8087"/>
                </a:cubicBezTo>
                <a:cubicBezTo>
                  <a:pt x="54233" y="7785"/>
                  <a:pt x="53978" y="7585"/>
                  <a:pt x="53720" y="7585"/>
                </a:cubicBezTo>
                <a:close/>
                <a:moveTo>
                  <a:pt x="82218" y="7666"/>
                </a:moveTo>
                <a:cubicBezTo>
                  <a:pt x="81985" y="7666"/>
                  <a:pt x="81758" y="7849"/>
                  <a:pt x="81758" y="8124"/>
                </a:cubicBezTo>
                <a:cubicBezTo>
                  <a:pt x="81740" y="8384"/>
                  <a:pt x="81944" y="8608"/>
                  <a:pt x="82223" y="8608"/>
                </a:cubicBezTo>
                <a:cubicBezTo>
                  <a:pt x="82633" y="8589"/>
                  <a:pt x="82838" y="8105"/>
                  <a:pt x="82540" y="7808"/>
                </a:cubicBezTo>
                <a:cubicBezTo>
                  <a:pt x="82448" y="7710"/>
                  <a:pt x="82332" y="7666"/>
                  <a:pt x="82218" y="7666"/>
                </a:cubicBezTo>
                <a:close/>
                <a:moveTo>
                  <a:pt x="137386" y="7901"/>
                </a:moveTo>
                <a:lnTo>
                  <a:pt x="137721" y="8366"/>
                </a:lnTo>
                <a:lnTo>
                  <a:pt x="137162" y="8608"/>
                </a:lnTo>
                <a:cubicBezTo>
                  <a:pt x="137088" y="8478"/>
                  <a:pt x="137014" y="8291"/>
                  <a:pt x="136921" y="8143"/>
                </a:cubicBezTo>
                <a:lnTo>
                  <a:pt x="137386" y="7901"/>
                </a:lnTo>
                <a:close/>
                <a:moveTo>
                  <a:pt x="121287" y="7919"/>
                </a:moveTo>
                <a:lnTo>
                  <a:pt x="121529" y="8366"/>
                </a:lnTo>
                <a:lnTo>
                  <a:pt x="121064" y="8626"/>
                </a:lnTo>
                <a:cubicBezTo>
                  <a:pt x="120990" y="8478"/>
                  <a:pt x="120915" y="8310"/>
                  <a:pt x="120841" y="8161"/>
                </a:cubicBezTo>
                <a:lnTo>
                  <a:pt x="121287" y="7919"/>
                </a:lnTo>
                <a:close/>
                <a:moveTo>
                  <a:pt x="74705" y="7943"/>
                </a:moveTo>
                <a:cubicBezTo>
                  <a:pt x="74618" y="7943"/>
                  <a:pt x="74530" y="7976"/>
                  <a:pt x="74463" y="8049"/>
                </a:cubicBezTo>
                <a:cubicBezTo>
                  <a:pt x="74263" y="8267"/>
                  <a:pt x="74400" y="8627"/>
                  <a:pt x="74701" y="8627"/>
                </a:cubicBezTo>
                <a:cubicBezTo>
                  <a:pt x="74708" y="8627"/>
                  <a:pt x="74716" y="8627"/>
                  <a:pt x="74723" y="8626"/>
                </a:cubicBezTo>
                <a:cubicBezTo>
                  <a:pt x="74909" y="8626"/>
                  <a:pt x="75058" y="8478"/>
                  <a:pt x="75058" y="8291"/>
                </a:cubicBezTo>
                <a:cubicBezTo>
                  <a:pt x="75058" y="8079"/>
                  <a:pt x="74883" y="7943"/>
                  <a:pt x="74705" y="7943"/>
                </a:cubicBezTo>
                <a:close/>
                <a:moveTo>
                  <a:pt x="78445" y="7789"/>
                </a:moveTo>
                <a:cubicBezTo>
                  <a:pt x="78222" y="7789"/>
                  <a:pt x="78036" y="7975"/>
                  <a:pt x="78036" y="8198"/>
                </a:cubicBezTo>
                <a:cubicBezTo>
                  <a:pt x="78023" y="8455"/>
                  <a:pt x="78231" y="8632"/>
                  <a:pt x="78453" y="8632"/>
                </a:cubicBezTo>
                <a:cubicBezTo>
                  <a:pt x="78553" y="8632"/>
                  <a:pt x="78656" y="8596"/>
                  <a:pt x="78743" y="8515"/>
                </a:cubicBezTo>
                <a:cubicBezTo>
                  <a:pt x="79004" y="8236"/>
                  <a:pt x="78818" y="7789"/>
                  <a:pt x="78445" y="7789"/>
                </a:cubicBezTo>
                <a:close/>
                <a:moveTo>
                  <a:pt x="62366" y="7845"/>
                </a:moveTo>
                <a:cubicBezTo>
                  <a:pt x="62124" y="7845"/>
                  <a:pt x="61956" y="8031"/>
                  <a:pt x="61956" y="8254"/>
                </a:cubicBezTo>
                <a:cubicBezTo>
                  <a:pt x="61956" y="8502"/>
                  <a:pt x="62155" y="8659"/>
                  <a:pt x="62364" y="8659"/>
                </a:cubicBezTo>
                <a:cubicBezTo>
                  <a:pt x="62469" y="8659"/>
                  <a:pt x="62577" y="8620"/>
                  <a:pt x="62663" y="8533"/>
                </a:cubicBezTo>
                <a:cubicBezTo>
                  <a:pt x="62905" y="8273"/>
                  <a:pt x="62719" y="7845"/>
                  <a:pt x="62366" y="7845"/>
                </a:cubicBezTo>
                <a:close/>
                <a:moveTo>
                  <a:pt x="105170" y="7975"/>
                </a:moveTo>
                <a:lnTo>
                  <a:pt x="105412" y="8440"/>
                </a:lnTo>
                <a:lnTo>
                  <a:pt x="104947" y="8664"/>
                </a:lnTo>
                <a:lnTo>
                  <a:pt x="104705" y="8198"/>
                </a:lnTo>
                <a:lnTo>
                  <a:pt x="105170" y="7975"/>
                </a:lnTo>
                <a:close/>
                <a:moveTo>
                  <a:pt x="16006" y="7938"/>
                </a:moveTo>
                <a:lnTo>
                  <a:pt x="16248" y="8366"/>
                </a:lnTo>
                <a:lnTo>
                  <a:pt x="15764" y="8682"/>
                </a:lnTo>
                <a:lnTo>
                  <a:pt x="15522" y="8161"/>
                </a:lnTo>
                <a:lnTo>
                  <a:pt x="16006" y="7938"/>
                </a:lnTo>
                <a:close/>
                <a:moveTo>
                  <a:pt x="70939" y="8147"/>
                </a:moveTo>
                <a:cubicBezTo>
                  <a:pt x="70808" y="8147"/>
                  <a:pt x="70675" y="8231"/>
                  <a:pt x="70647" y="8403"/>
                </a:cubicBezTo>
                <a:cubicBezTo>
                  <a:pt x="70647" y="8552"/>
                  <a:pt x="70778" y="8701"/>
                  <a:pt x="70945" y="8701"/>
                </a:cubicBezTo>
                <a:cubicBezTo>
                  <a:pt x="71094" y="8701"/>
                  <a:pt x="71206" y="8571"/>
                  <a:pt x="71224" y="8422"/>
                </a:cubicBezTo>
                <a:cubicBezTo>
                  <a:pt x="71215" y="8240"/>
                  <a:pt x="71078" y="8147"/>
                  <a:pt x="70939" y="8147"/>
                </a:cubicBezTo>
                <a:close/>
                <a:moveTo>
                  <a:pt x="117547" y="7956"/>
                </a:moveTo>
                <a:lnTo>
                  <a:pt x="117770" y="8459"/>
                </a:lnTo>
                <a:lnTo>
                  <a:pt x="117286" y="8701"/>
                </a:lnTo>
                <a:cubicBezTo>
                  <a:pt x="117212" y="8552"/>
                  <a:pt x="117137" y="8384"/>
                  <a:pt x="117063" y="8254"/>
                </a:cubicBezTo>
                <a:lnTo>
                  <a:pt x="117547" y="7956"/>
                </a:lnTo>
                <a:close/>
                <a:moveTo>
                  <a:pt x="133626" y="7975"/>
                </a:moveTo>
                <a:lnTo>
                  <a:pt x="133868" y="8459"/>
                </a:lnTo>
                <a:cubicBezTo>
                  <a:pt x="133719" y="8533"/>
                  <a:pt x="133571" y="8626"/>
                  <a:pt x="133422" y="8701"/>
                </a:cubicBezTo>
                <a:cubicBezTo>
                  <a:pt x="133347" y="8552"/>
                  <a:pt x="133273" y="8366"/>
                  <a:pt x="133180" y="8198"/>
                </a:cubicBezTo>
                <a:lnTo>
                  <a:pt x="133626" y="7975"/>
                </a:lnTo>
                <a:close/>
                <a:moveTo>
                  <a:pt x="49952" y="7621"/>
                </a:moveTo>
                <a:cubicBezTo>
                  <a:pt x="49673" y="7640"/>
                  <a:pt x="49431" y="7863"/>
                  <a:pt x="49431" y="8161"/>
                </a:cubicBezTo>
                <a:cubicBezTo>
                  <a:pt x="49431" y="8490"/>
                  <a:pt x="49698" y="8707"/>
                  <a:pt x="49974" y="8707"/>
                </a:cubicBezTo>
                <a:cubicBezTo>
                  <a:pt x="50104" y="8707"/>
                  <a:pt x="50236" y="8659"/>
                  <a:pt x="50343" y="8552"/>
                </a:cubicBezTo>
                <a:cubicBezTo>
                  <a:pt x="50697" y="8198"/>
                  <a:pt x="50436" y="7621"/>
                  <a:pt x="49952" y="7621"/>
                </a:cubicBezTo>
                <a:close/>
                <a:moveTo>
                  <a:pt x="12228" y="8012"/>
                </a:moveTo>
                <a:lnTo>
                  <a:pt x="12470" y="8496"/>
                </a:lnTo>
                <a:lnTo>
                  <a:pt x="12024" y="8738"/>
                </a:lnTo>
                <a:lnTo>
                  <a:pt x="11782" y="8236"/>
                </a:lnTo>
                <a:lnTo>
                  <a:pt x="12228" y="8012"/>
                </a:lnTo>
                <a:close/>
                <a:moveTo>
                  <a:pt x="58588" y="7883"/>
                </a:moveTo>
                <a:cubicBezTo>
                  <a:pt x="58479" y="7883"/>
                  <a:pt x="58367" y="7923"/>
                  <a:pt x="58271" y="8012"/>
                </a:cubicBezTo>
                <a:cubicBezTo>
                  <a:pt x="57992" y="8291"/>
                  <a:pt x="58178" y="8775"/>
                  <a:pt x="58569" y="8775"/>
                </a:cubicBezTo>
                <a:cubicBezTo>
                  <a:pt x="58580" y="8776"/>
                  <a:pt x="58591" y="8776"/>
                  <a:pt x="58602" y="8776"/>
                </a:cubicBezTo>
                <a:cubicBezTo>
                  <a:pt x="58847" y="8776"/>
                  <a:pt x="59034" y="8578"/>
                  <a:pt x="59034" y="8329"/>
                </a:cubicBezTo>
                <a:cubicBezTo>
                  <a:pt x="59034" y="8063"/>
                  <a:pt x="58819" y="7883"/>
                  <a:pt x="58588" y="7883"/>
                </a:cubicBezTo>
                <a:close/>
                <a:moveTo>
                  <a:pt x="67217" y="8226"/>
                </a:moveTo>
                <a:cubicBezTo>
                  <a:pt x="67076" y="8226"/>
                  <a:pt x="66935" y="8324"/>
                  <a:pt x="66925" y="8515"/>
                </a:cubicBezTo>
                <a:cubicBezTo>
                  <a:pt x="66925" y="8664"/>
                  <a:pt x="67074" y="8794"/>
                  <a:pt x="67223" y="8794"/>
                </a:cubicBezTo>
                <a:cubicBezTo>
                  <a:pt x="67391" y="8775"/>
                  <a:pt x="67521" y="8645"/>
                  <a:pt x="67502" y="8496"/>
                </a:cubicBezTo>
                <a:cubicBezTo>
                  <a:pt x="67484" y="8315"/>
                  <a:pt x="67351" y="8226"/>
                  <a:pt x="67217" y="8226"/>
                </a:cubicBezTo>
                <a:close/>
                <a:moveTo>
                  <a:pt x="101430" y="8049"/>
                </a:moveTo>
                <a:lnTo>
                  <a:pt x="101672" y="8496"/>
                </a:lnTo>
                <a:lnTo>
                  <a:pt x="101188" y="8794"/>
                </a:lnTo>
                <a:lnTo>
                  <a:pt x="100946" y="8291"/>
                </a:lnTo>
                <a:lnTo>
                  <a:pt x="101430" y="8049"/>
                </a:lnTo>
                <a:close/>
                <a:moveTo>
                  <a:pt x="8506" y="8143"/>
                </a:moveTo>
                <a:lnTo>
                  <a:pt x="8748" y="8589"/>
                </a:lnTo>
                <a:lnTo>
                  <a:pt x="8283" y="8812"/>
                </a:lnTo>
                <a:lnTo>
                  <a:pt x="8059" y="8366"/>
                </a:lnTo>
                <a:lnTo>
                  <a:pt x="8506" y="8143"/>
                </a:lnTo>
                <a:close/>
                <a:moveTo>
                  <a:pt x="113787" y="8105"/>
                </a:moveTo>
                <a:lnTo>
                  <a:pt x="114011" y="8608"/>
                </a:lnTo>
                <a:lnTo>
                  <a:pt x="113564" y="8831"/>
                </a:lnTo>
                <a:lnTo>
                  <a:pt x="113341" y="8347"/>
                </a:lnTo>
                <a:lnTo>
                  <a:pt x="113787" y="8105"/>
                </a:lnTo>
                <a:close/>
                <a:moveTo>
                  <a:pt x="46227" y="7733"/>
                </a:moveTo>
                <a:cubicBezTo>
                  <a:pt x="46106" y="7733"/>
                  <a:pt x="45983" y="7773"/>
                  <a:pt x="45877" y="7863"/>
                </a:cubicBezTo>
                <a:cubicBezTo>
                  <a:pt x="45504" y="8198"/>
                  <a:pt x="45709" y="8794"/>
                  <a:pt x="46212" y="8831"/>
                </a:cubicBezTo>
                <a:cubicBezTo>
                  <a:pt x="46223" y="8832"/>
                  <a:pt x="46235" y="8832"/>
                  <a:pt x="46246" y="8832"/>
                </a:cubicBezTo>
                <a:cubicBezTo>
                  <a:pt x="46528" y="8832"/>
                  <a:pt x="46753" y="8615"/>
                  <a:pt x="46788" y="8329"/>
                </a:cubicBezTo>
                <a:cubicBezTo>
                  <a:pt x="46815" y="7983"/>
                  <a:pt x="46529" y="7733"/>
                  <a:pt x="46227" y="7733"/>
                </a:cubicBezTo>
                <a:close/>
                <a:moveTo>
                  <a:pt x="97652" y="8124"/>
                </a:moveTo>
                <a:lnTo>
                  <a:pt x="97894" y="8589"/>
                </a:lnTo>
                <a:lnTo>
                  <a:pt x="97428" y="8850"/>
                </a:lnTo>
                <a:lnTo>
                  <a:pt x="97205" y="8366"/>
                </a:lnTo>
                <a:lnTo>
                  <a:pt x="97652" y="8124"/>
                </a:lnTo>
                <a:close/>
                <a:moveTo>
                  <a:pt x="129904" y="8087"/>
                </a:moveTo>
                <a:cubicBezTo>
                  <a:pt x="129979" y="8236"/>
                  <a:pt x="130053" y="8384"/>
                  <a:pt x="130146" y="8533"/>
                </a:cubicBezTo>
                <a:lnTo>
                  <a:pt x="129662" y="8850"/>
                </a:lnTo>
                <a:cubicBezTo>
                  <a:pt x="129588" y="8701"/>
                  <a:pt x="129495" y="8515"/>
                  <a:pt x="129420" y="8329"/>
                </a:cubicBezTo>
                <a:lnTo>
                  <a:pt x="129904" y="8087"/>
                </a:lnTo>
                <a:close/>
                <a:moveTo>
                  <a:pt x="24623" y="8087"/>
                </a:moveTo>
                <a:lnTo>
                  <a:pt x="24958" y="8608"/>
                </a:lnTo>
                <a:cubicBezTo>
                  <a:pt x="24926" y="8602"/>
                  <a:pt x="24894" y="8600"/>
                  <a:pt x="24862" y="8600"/>
                </a:cubicBezTo>
                <a:cubicBezTo>
                  <a:pt x="24672" y="8600"/>
                  <a:pt x="24493" y="8693"/>
                  <a:pt x="24381" y="8868"/>
                </a:cubicBezTo>
                <a:lnTo>
                  <a:pt x="24102" y="8329"/>
                </a:lnTo>
                <a:lnTo>
                  <a:pt x="24623" y="8087"/>
                </a:lnTo>
                <a:close/>
                <a:moveTo>
                  <a:pt x="126126" y="8180"/>
                </a:moveTo>
                <a:lnTo>
                  <a:pt x="126387" y="8626"/>
                </a:lnTo>
                <a:lnTo>
                  <a:pt x="125922" y="8868"/>
                </a:lnTo>
                <a:lnTo>
                  <a:pt x="125680" y="8422"/>
                </a:lnTo>
                <a:lnTo>
                  <a:pt x="126126" y="8180"/>
                </a:lnTo>
                <a:close/>
                <a:moveTo>
                  <a:pt x="87044" y="7845"/>
                </a:moveTo>
                <a:cubicBezTo>
                  <a:pt x="86578" y="7863"/>
                  <a:pt x="86355" y="8440"/>
                  <a:pt x="86709" y="8757"/>
                </a:cubicBezTo>
                <a:cubicBezTo>
                  <a:pt x="86816" y="8853"/>
                  <a:pt x="86943" y="8896"/>
                  <a:pt x="87065" y="8896"/>
                </a:cubicBezTo>
                <a:cubicBezTo>
                  <a:pt x="87347" y="8896"/>
                  <a:pt x="87609" y="8671"/>
                  <a:pt x="87583" y="8347"/>
                </a:cubicBezTo>
                <a:cubicBezTo>
                  <a:pt x="87583" y="8068"/>
                  <a:pt x="87341" y="7845"/>
                  <a:pt x="87044" y="7845"/>
                </a:cubicBezTo>
                <a:close/>
                <a:moveTo>
                  <a:pt x="54858" y="7936"/>
                </a:moveTo>
                <a:cubicBezTo>
                  <a:pt x="54457" y="7936"/>
                  <a:pt x="54224" y="8415"/>
                  <a:pt x="54493" y="8738"/>
                </a:cubicBezTo>
                <a:cubicBezTo>
                  <a:pt x="54596" y="8847"/>
                  <a:pt x="54726" y="8897"/>
                  <a:pt x="54853" y="8897"/>
                </a:cubicBezTo>
                <a:cubicBezTo>
                  <a:pt x="55094" y="8897"/>
                  <a:pt x="55325" y="8720"/>
                  <a:pt x="55349" y="8440"/>
                </a:cubicBezTo>
                <a:cubicBezTo>
                  <a:pt x="55368" y="8180"/>
                  <a:pt x="55163" y="7956"/>
                  <a:pt x="54903" y="7938"/>
                </a:cubicBezTo>
                <a:cubicBezTo>
                  <a:pt x="54888" y="7936"/>
                  <a:pt x="54873" y="7936"/>
                  <a:pt x="54858" y="7936"/>
                </a:cubicBezTo>
                <a:close/>
                <a:moveTo>
                  <a:pt x="4784" y="8236"/>
                </a:moveTo>
                <a:lnTo>
                  <a:pt x="5026" y="8682"/>
                </a:lnTo>
                <a:lnTo>
                  <a:pt x="4523" y="8906"/>
                </a:lnTo>
                <a:lnTo>
                  <a:pt x="4300" y="8459"/>
                </a:lnTo>
                <a:lnTo>
                  <a:pt x="4784" y="8236"/>
                </a:lnTo>
                <a:close/>
                <a:moveTo>
                  <a:pt x="20864" y="8161"/>
                </a:moveTo>
                <a:lnTo>
                  <a:pt x="21106" y="8626"/>
                </a:lnTo>
                <a:lnTo>
                  <a:pt x="20622" y="8906"/>
                </a:lnTo>
                <a:lnTo>
                  <a:pt x="20398" y="8403"/>
                </a:lnTo>
                <a:lnTo>
                  <a:pt x="20864" y="8161"/>
                </a:lnTo>
                <a:close/>
                <a:moveTo>
                  <a:pt x="110065" y="8217"/>
                </a:moveTo>
                <a:lnTo>
                  <a:pt x="110288" y="8664"/>
                </a:lnTo>
                <a:lnTo>
                  <a:pt x="109805" y="8906"/>
                </a:lnTo>
                <a:lnTo>
                  <a:pt x="109563" y="8459"/>
                </a:lnTo>
                <a:lnTo>
                  <a:pt x="110065" y="8217"/>
                </a:lnTo>
                <a:close/>
                <a:moveTo>
                  <a:pt x="83324" y="7996"/>
                </a:moveTo>
                <a:cubicBezTo>
                  <a:pt x="83092" y="7996"/>
                  <a:pt x="82868" y="8169"/>
                  <a:pt x="82856" y="8440"/>
                </a:cubicBezTo>
                <a:cubicBezTo>
                  <a:pt x="82838" y="8701"/>
                  <a:pt x="83061" y="8924"/>
                  <a:pt x="83321" y="8924"/>
                </a:cubicBezTo>
                <a:cubicBezTo>
                  <a:pt x="83731" y="8924"/>
                  <a:pt x="83936" y="8440"/>
                  <a:pt x="83656" y="8143"/>
                </a:cubicBezTo>
                <a:cubicBezTo>
                  <a:pt x="83562" y="8042"/>
                  <a:pt x="83442" y="7996"/>
                  <a:pt x="83324" y="7996"/>
                </a:cubicBezTo>
                <a:close/>
                <a:moveTo>
                  <a:pt x="63480" y="8235"/>
                </a:moveTo>
                <a:cubicBezTo>
                  <a:pt x="63194" y="8235"/>
                  <a:pt x="63022" y="8595"/>
                  <a:pt x="63222" y="8812"/>
                </a:cubicBezTo>
                <a:cubicBezTo>
                  <a:pt x="63299" y="8896"/>
                  <a:pt x="63395" y="8933"/>
                  <a:pt x="63487" y="8933"/>
                </a:cubicBezTo>
                <a:cubicBezTo>
                  <a:pt x="63661" y="8933"/>
                  <a:pt x="63824" y="8802"/>
                  <a:pt x="63836" y="8608"/>
                </a:cubicBezTo>
                <a:cubicBezTo>
                  <a:pt x="63855" y="8403"/>
                  <a:pt x="63706" y="8236"/>
                  <a:pt x="63501" y="8236"/>
                </a:cubicBezTo>
                <a:cubicBezTo>
                  <a:pt x="63494" y="8235"/>
                  <a:pt x="63487" y="8235"/>
                  <a:pt x="63480" y="8235"/>
                </a:cubicBezTo>
                <a:close/>
                <a:moveTo>
                  <a:pt x="122404" y="8254"/>
                </a:moveTo>
                <a:lnTo>
                  <a:pt x="122646" y="8701"/>
                </a:lnTo>
                <a:lnTo>
                  <a:pt x="122181" y="8961"/>
                </a:lnTo>
                <a:lnTo>
                  <a:pt x="121957" y="8496"/>
                </a:lnTo>
                <a:lnTo>
                  <a:pt x="122404" y="8254"/>
                </a:lnTo>
                <a:close/>
                <a:moveTo>
                  <a:pt x="79558" y="8142"/>
                </a:moveTo>
                <a:cubicBezTo>
                  <a:pt x="79200" y="8142"/>
                  <a:pt x="79009" y="8576"/>
                  <a:pt x="79283" y="8850"/>
                </a:cubicBezTo>
                <a:cubicBezTo>
                  <a:pt x="79367" y="8934"/>
                  <a:pt x="79470" y="8971"/>
                  <a:pt x="79571" y="8971"/>
                </a:cubicBezTo>
                <a:cubicBezTo>
                  <a:pt x="79785" y="8971"/>
                  <a:pt x="79990" y="8804"/>
                  <a:pt x="79990" y="8552"/>
                </a:cubicBezTo>
                <a:cubicBezTo>
                  <a:pt x="79971" y="8329"/>
                  <a:pt x="79804" y="8143"/>
                  <a:pt x="79581" y="8143"/>
                </a:cubicBezTo>
                <a:cubicBezTo>
                  <a:pt x="79573" y="8142"/>
                  <a:pt x="79566" y="8142"/>
                  <a:pt x="79558" y="8142"/>
                </a:cubicBezTo>
                <a:close/>
                <a:moveTo>
                  <a:pt x="72048" y="8513"/>
                </a:moveTo>
                <a:cubicBezTo>
                  <a:pt x="71916" y="8513"/>
                  <a:pt x="71821" y="8619"/>
                  <a:pt x="71839" y="8757"/>
                </a:cubicBezTo>
                <a:cubicBezTo>
                  <a:pt x="71839" y="8868"/>
                  <a:pt x="71932" y="8980"/>
                  <a:pt x="72062" y="8980"/>
                </a:cubicBezTo>
                <a:cubicBezTo>
                  <a:pt x="72229" y="8980"/>
                  <a:pt x="72304" y="8887"/>
                  <a:pt x="72322" y="8664"/>
                </a:cubicBezTo>
                <a:cubicBezTo>
                  <a:pt x="72267" y="8626"/>
                  <a:pt x="72174" y="8533"/>
                  <a:pt x="72081" y="8515"/>
                </a:cubicBezTo>
                <a:cubicBezTo>
                  <a:pt x="72070" y="8513"/>
                  <a:pt x="72059" y="8513"/>
                  <a:pt x="72048" y="8513"/>
                </a:cubicBezTo>
                <a:close/>
                <a:moveTo>
                  <a:pt x="106306" y="8291"/>
                </a:moveTo>
                <a:lnTo>
                  <a:pt x="106529" y="8757"/>
                </a:lnTo>
                <a:lnTo>
                  <a:pt x="106082" y="8980"/>
                </a:lnTo>
                <a:lnTo>
                  <a:pt x="105840" y="8533"/>
                </a:lnTo>
                <a:lnTo>
                  <a:pt x="106306" y="8291"/>
                </a:lnTo>
                <a:close/>
                <a:moveTo>
                  <a:pt x="1025" y="8291"/>
                </a:moveTo>
                <a:lnTo>
                  <a:pt x="1266" y="8757"/>
                </a:lnTo>
                <a:lnTo>
                  <a:pt x="801" y="8999"/>
                </a:lnTo>
                <a:lnTo>
                  <a:pt x="559" y="8533"/>
                </a:lnTo>
                <a:lnTo>
                  <a:pt x="1025" y="8291"/>
                </a:lnTo>
                <a:close/>
                <a:moveTo>
                  <a:pt x="75834" y="8341"/>
                </a:moveTo>
                <a:cubicBezTo>
                  <a:pt x="75751" y="8341"/>
                  <a:pt x="75666" y="8372"/>
                  <a:pt x="75598" y="8440"/>
                </a:cubicBezTo>
                <a:cubicBezTo>
                  <a:pt x="75412" y="8645"/>
                  <a:pt x="75561" y="8999"/>
                  <a:pt x="75859" y="8999"/>
                </a:cubicBezTo>
                <a:cubicBezTo>
                  <a:pt x="76026" y="8980"/>
                  <a:pt x="76156" y="8850"/>
                  <a:pt x="76175" y="8664"/>
                </a:cubicBezTo>
                <a:cubicBezTo>
                  <a:pt x="76162" y="8465"/>
                  <a:pt x="76001" y="8341"/>
                  <a:pt x="75834" y="8341"/>
                </a:cubicBezTo>
                <a:close/>
                <a:moveTo>
                  <a:pt x="17141" y="8273"/>
                </a:moveTo>
                <a:lnTo>
                  <a:pt x="17383" y="8757"/>
                </a:lnTo>
                <a:lnTo>
                  <a:pt x="16918" y="9017"/>
                </a:lnTo>
                <a:lnTo>
                  <a:pt x="16695" y="8496"/>
                </a:lnTo>
                <a:lnTo>
                  <a:pt x="17141" y="8273"/>
                </a:lnTo>
                <a:close/>
                <a:moveTo>
                  <a:pt x="134762" y="8347"/>
                </a:moveTo>
                <a:lnTo>
                  <a:pt x="135004" y="8794"/>
                </a:lnTo>
                <a:lnTo>
                  <a:pt x="134557" y="9036"/>
                </a:lnTo>
                <a:lnTo>
                  <a:pt x="134315" y="8571"/>
                </a:lnTo>
                <a:lnTo>
                  <a:pt x="134762" y="8347"/>
                </a:lnTo>
                <a:close/>
                <a:moveTo>
                  <a:pt x="51088" y="8031"/>
                </a:moveTo>
                <a:cubicBezTo>
                  <a:pt x="50641" y="8031"/>
                  <a:pt x="50418" y="8589"/>
                  <a:pt x="50734" y="8906"/>
                </a:cubicBezTo>
                <a:cubicBezTo>
                  <a:pt x="50836" y="9008"/>
                  <a:pt x="50964" y="9054"/>
                  <a:pt x="51090" y="9054"/>
                </a:cubicBezTo>
                <a:cubicBezTo>
                  <a:pt x="51353" y="9054"/>
                  <a:pt x="51609" y="8854"/>
                  <a:pt x="51609" y="8552"/>
                </a:cubicBezTo>
                <a:cubicBezTo>
                  <a:pt x="51609" y="8254"/>
                  <a:pt x="51385" y="8031"/>
                  <a:pt x="51088" y="8031"/>
                </a:cubicBezTo>
                <a:close/>
                <a:moveTo>
                  <a:pt x="68303" y="8571"/>
                </a:moveTo>
                <a:cubicBezTo>
                  <a:pt x="68247" y="8664"/>
                  <a:pt x="68135" y="8738"/>
                  <a:pt x="68135" y="8831"/>
                </a:cubicBezTo>
                <a:cubicBezTo>
                  <a:pt x="68086" y="8946"/>
                  <a:pt x="68181" y="9061"/>
                  <a:pt x="68294" y="9061"/>
                </a:cubicBezTo>
                <a:cubicBezTo>
                  <a:pt x="68309" y="9061"/>
                  <a:pt x="68324" y="9059"/>
                  <a:pt x="68340" y="9054"/>
                </a:cubicBezTo>
                <a:cubicBezTo>
                  <a:pt x="68451" y="9036"/>
                  <a:pt x="68526" y="8961"/>
                  <a:pt x="68563" y="8850"/>
                </a:cubicBezTo>
                <a:cubicBezTo>
                  <a:pt x="68563" y="8757"/>
                  <a:pt x="68451" y="8664"/>
                  <a:pt x="68396" y="8571"/>
                </a:cubicBezTo>
                <a:close/>
                <a:moveTo>
                  <a:pt x="13382" y="8366"/>
                </a:moveTo>
                <a:lnTo>
                  <a:pt x="13605" y="8831"/>
                </a:lnTo>
                <a:lnTo>
                  <a:pt x="13140" y="9073"/>
                </a:lnTo>
                <a:lnTo>
                  <a:pt x="12917" y="8608"/>
                </a:lnTo>
                <a:lnTo>
                  <a:pt x="13382" y="8366"/>
                </a:lnTo>
                <a:close/>
                <a:moveTo>
                  <a:pt x="102584" y="8384"/>
                </a:moveTo>
                <a:lnTo>
                  <a:pt x="102807" y="8850"/>
                </a:lnTo>
                <a:lnTo>
                  <a:pt x="102342" y="9073"/>
                </a:lnTo>
                <a:cubicBezTo>
                  <a:pt x="102267" y="8943"/>
                  <a:pt x="102193" y="8775"/>
                  <a:pt x="102118" y="8626"/>
                </a:cubicBezTo>
                <a:lnTo>
                  <a:pt x="102584" y="8384"/>
                </a:lnTo>
                <a:close/>
                <a:moveTo>
                  <a:pt x="118682" y="8347"/>
                </a:moveTo>
                <a:lnTo>
                  <a:pt x="118905" y="8831"/>
                </a:lnTo>
                <a:lnTo>
                  <a:pt x="118421" y="9073"/>
                </a:lnTo>
                <a:cubicBezTo>
                  <a:pt x="118347" y="8906"/>
                  <a:pt x="118272" y="8738"/>
                  <a:pt x="118198" y="8589"/>
                </a:cubicBezTo>
                <a:cubicBezTo>
                  <a:pt x="118347" y="8515"/>
                  <a:pt x="118514" y="8422"/>
                  <a:pt x="118682" y="8347"/>
                </a:cubicBezTo>
                <a:close/>
                <a:moveTo>
                  <a:pt x="59715" y="8249"/>
                </a:moveTo>
                <a:cubicBezTo>
                  <a:pt x="59615" y="8249"/>
                  <a:pt x="59512" y="8285"/>
                  <a:pt x="59425" y="8366"/>
                </a:cubicBezTo>
                <a:cubicBezTo>
                  <a:pt x="59165" y="8626"/>
                  <a:pt x="59332" y="9073"/>
                  <a:pt x="59723" y="9092"/>
                </a:cubicBezTo>
                <a:cubicBezTo>
                  <a:pt x="59946" y="9092"/>
                  <a:pt x="60132" y="8906"/>
                  <a:pt x="60132" y="8682"/>
                </a:cubicBezTo>
                <a:cubicBezTo>
                  <a:pt x="60145" y="8426"/>
                  <a:pt x="59937" y="8249"/>
                  <a:pt x="59715" y="8249"/>
                </a:cubicBezTo>
                <a:close/>
                <a:moveTo>
                  <a:pt x="131039" y="8422"/>
                </a:moveTo>
                <a:lnTo>
                  <a:pt x="131281" y="8887"/>
                </a:lnTo>
                <a:lnTo>
                  <a:pt x="130816" y="9110"/>
                </a:lnTo>
                <a:lnTo>
                  <a:pt x="130574" y="8645"/>
                </a:lnTo>
                <a:lnTo>
                  <a:pt x="131039" y="8422"/>
                </a:lnTo>
                <a:close/>
                <a:moveTo>
                  <a:pt x="9660" y="8478"/>
                </a:moveTo>
                <a:lnTo>
                  <a:pt x="9883" y="8943"/>
                </a:lnTo>
                <a:lnTo>
                  <a:pt x="9418" y="9166"/>
                </a:lnTo>
                <a:lnTo>
                  <a:pt x="9195" y="8701"/>
                </a:lnTo>
                <a:lnTo>
                  <a:pt x="9660" y="8478"/>
                </a:lnTo>
                <a:close/>
                <a:moveTo>
                  <a:pt x="47359" y="8086"/>
                </a:moveTo>
                <a:cubicBezTo>
                  <a:pt x="47223" y="8086"/>
                  <a:pt x="47085" y="8138"/>
                  <a:pt x="46975" y="8254"/>
                </a:cubicBezTo>
                <a:cubicBezTo>
                  <a:pt x="46640" y="8589"/>
                  <a:pt x="46882" y="9166"/>
                  <a:pt x="47365" y="9166"/>
                </a:cubicBezTo>
                <a:cubicBezTo>
                  <a:pt x="47663" y="9166"/>
                  <a:pt x="47905" y="8924"/>
                  <a:pt x="47905" y="8626"/>
                </a:cubicBezTo>
                <a:cubicBezTo>
                  <a:pt x="47905" y="8302"/>
                  <a:pt x="47637" y="8086"/>
                  <a:pt x="47359" y="8086"/>
                </a:cubicBezTo>
                <a:close/>
                <a:moveTo>
                  <a:pt x="114923" y="8478"/>
                </a:moveTo>
                <a:lnTo>
                  <a:pt x="115146" y="8943"/>
                </a:lnTo>
                <a:lnTo>
                  <a:pt x="114699" y="9166"/>
                </a:lnTo>
                <a:lnTo>
                  <a:pt x="114457" y="8701"/>
                </a:lnTo>
                <a:lnTo>
                  <a:pt x="114923" y="8478"/>
                </a:lnTo>
                <a:close/>
                <a:moveTo>
                  <a:pt x="64627" y="8617"/>
                </a:moveTo>
                <a:cubicBezTo>
                  <a:pt x="64473" y="8617"/>
                  <a:pt x="64320" y="8719"/>
                  <a:pt x="64338" y="8924"/>
                </a:cubicBezTo>
                <a:cubicBezTo>
                  <a:pt x="64357" y="9101"/>
                  <a:pt x="64492" y="9189"/>
                  <a:pt x="64627" y="9189"/>
                </a:cubicBezTo>
                <a:cubicBezTo>
                  <a:pt x="64762" y="9189"/>
                  <a:pt x="64897" y="9101"/>
                  <a:pt x="64915" y="8924"/>
                </a:cubicBezTo>
                <a:cubicBezTo>
                  <a:pt x="64934" y="8719"/>
                  <a:pt x="64780" y="8617"/>
                  <a:pt x="64627" y="8617"/>
                </a:cubicBezTo>
                <a:close/>
                <a:moveTo>
                  <a:pt x="127280" y="8533"/>
                </a:moveTo>
                <a:lnTo>
                  <a:pt x="127522" y="8999"/>
                </a:lnTo>
                <a:lnTo>
                  <a:pt x="127057" y="9222"/>
                </a:lnTo>
                <a:cubicBezTo>
                  <a:pt x="126982" y="9073"/>
                  <a:pt x="126889" y="8906"/>
                  <a:pt x="126815" y="8757"/>
                </a:cubicBezTo>
                <a:lnTo>
                  <a:pt x="127280" y="8533"/>
                </a:lnTo>
                <a:close/>
                <a:moveTo>
                  <a:pt x="88179" y="8180"/>
                </a:moveTo>
                <a:cubicBezTo>
                  <a:pt x="87714" y="8198"/>
                  <a:pt x="87490" y="8775"/>
                  <a:pt x="87844" y="9092"/>
                </a:cubicBezTo>
                <a:cubicBezTo>
                  <a:pt x="87949" y="9191"/>
                  <a:pt x="88075" y="9235"/>
                  <a:pt x="88200" y="9235"/>
                </a:cubicBezTo>
                <a:cubicBezTo>
                  <a:pt x="88473" y="9235"/>
                  <a:pt x="88737" y="9021"/>
                  <a:pt x="88737" y="8701"/>
                </a:cubicBezTo>
                <a:cubicBezTo>
                  <a:pt x="88719" y="8403"/>
                  <a:pt x="88477" y="8180"/>
                  <a:pt x="88179" y="8180"/>
                </a:cubicBezTo>
                <a:close/>
                <a:moveTo>
                  <a:pt x="5919" y="8571"/>
                </a:moveTo>
                <a:lnTo>
                  <a:pt x="6161" y="9017"/>
                </a:lnTo>
                <a:lnTo>
                  <a:pt x="5659" y="9241"/>
                </a:lnTo>
                <a:lnTo>
                  <a:pt x="5417" y="8794"/>
                </a:lnTo>
                <a:lnTo>
                  <a:pt x="5919" y="8571"/>
                </a:lnTo>
                <a:close/>
                <a:moveTo>
                  <a:pt x="98787" y="8478"/>
                </a:moveTo>
                <a:lnTo>
                  <a:pt x="99048" y="8980"/>
                </a:lnTo>
                <a:lnTo>
                  <a:pt x="98564" y="9241"/>
                </a:lnTo>
                <a:cubicBezTo>
                  <a:pt x="98489" y="9073"/>
                  <a:pt x="98396" y="8887"/>
                  <a:pt x="98322" y="8701"/>
                </a:cubicBezTo>
                <a:lnTo>
                  <a:pt x="98787" y="8478"/>
                </a:lnTo>
                <a:close/>
                <a:moveTo>
                  <a:pt x="111182" y="8552"/>
                </a:moveTo>
                <a:lnTo>
                  <a:pt x="111424" y="8999"/>
                </a:lnTo>
                <a:lnTo>
                  <a:pt x="110940" y="9241"/>
                </a:lnTo>
                <a:lnTo>
                  <a:pt x="110698" y="8794"/>
                </a:lnTo>
                <a:lnTo>
                  <a:pt x="111182" y="8552"/>
                </a:lnTo>
                <a:close/>
                <a:moveTo>
                  <a:pt x="84475" y="8310"/>
                </a:moveTo>
                <a:cubicBezTo>
                  <a:pt x="84066" y="8329"/>
                  <a:pt x="83861" y="8812"/>
                  <a:pt x="84140" y="9110"/>
                </a:cubicBezTo>
                <a:cubicBezTo>
                  <a:pt x="84232" y="9208"/>
                  <a:pt x="84348" y="9252"/>
                  <a:pt x="84462" y="9252"/>
                </a:cubicBezTo>
                <a:cubicBezTo>
                  <a:pt x="84697" y="9252"/>
                  <a:pt x="84928" y="9069"/>
                  <a:pt x="84941" y="8794"/>
                </a:cubicBezTo>
                <a:cubicBezTo>
                  <a:pt x="84959" y="8533"/>
                  <a:pt x="84736" y="8310"/>
                  <a:pt x="84475" y="8310"/>
                </a:cubicBezTo>
                <a:close/>
                <a:moveTo>
                  <a:pt x="43584" y="8161"/>
                </a:moveTo>
                <a:cubicBezTo>
                  <a:pt x="43114" y="8161"/>
                  <a:pt x="42867" y="8743"/>
                  <a:pt x="43197" y="9092"/>
                </a:cubicBezTo>
                <a:cubicBezTo>
                  <a:pt x="43313" y="9208"/>
                  <a:pt x="43455" y="9260"/>
                  <a:pt x="43594" y="9260"/>
                </a:cubicBezTo>
                <a:cubicBezTo>
                  <a:pt x="43878" y="9260"/>
                  <a:pt x="44146" y="9044"/>
                  <a:pt x="44146" y="8719"/>
                </a:cubicBezTo>
                <a:cubicBezTo>
                  <a:pt x="44146" y="8422"/>
                  <a:pt x="43904" y="8161"/>
                  <a:pt x="43606" y="8161"/>
                </a:cubicBezTo>
                <a:cubicBezTo>
                  <a:pt x="43599" y="8161"/>
                  <a:pt x="43591" y="8161"/>
                  <a:pt x="43584" y="8161"/>
                </a:cubicBezTo>
                <a:close/>
                <a:moveTo>
                  <a:pt x="55958" y="8345"/>
                </a:moveTo>
                <a:cubicBezTo>
                  <a:pt x="55575" y="8345"/>
                  <a:pt x="55360" y="8824"/>
                  <a:pt x="55647" y="9129"/>
                </a:cubicBezTo>
                <a:cubicBezTo>
                  <a:pt x="55745" y="9227"/>
                  <a:pt x="55865" y="9270"/>
                  <a:pt x="55982" y="9270"/>
                </a:cubicBezTo>
                <a:cubicBezTo>
                  <a:pt x="56221" y="9270"/>
                  <a:pt x="56447" y="9088"/>
                  <a:pt x="56447" y="8812"/>
                </a:cubicBezTo>
                <a:cubicBezTo>
                  <a:pt x="56447" y="8552"/>
                  <a:pt x="56261" y="8347"/>
                  <a:pt x="56001" y="8347"/>
                </a:cubicBezTo>
                <a:cubicBezTo>
                  <a:pt x="55986" y="8346"/>
                  <a:pt x="55972" y="8345"/>
                  <a:pt x="55958" y="8345"/>
                </a:cubicBezTo>
                <a:close/>
                <a:moveTo>
                  <a:pt x="73197" y="8831"/>
                </a:moveTo>
                <a:cubicBezTo>
                  <a:pt x="73141" y="8906"/>
                  <a:pt x="73048" y="8980"/>
                  <a:pt x="73048" y="9073"/>
                </a:cubicBezTo>
                <a:cubicBezTo>
                  <a:pt x="73011" y="9203"/>
                  <a:pt x="73104" y="9296"/>
                  <a:pt x="73253" y="9296"/>
                </a:cubicBezTo>
                <a:cubicBezTo>
                  <a:pt x="73383" y="9296"/>
                  <a:pt x="73476" y="9203"/>
                  <a:pt x="73458" y="9073"/>
                </a:cubicBezTo>
                <a:cubicBezTo>
                  <a:pt x="73439" y="8980"/>
                  <a:pt x="73346" y="8906"/>
                  <a:pt x="73290" y="8831"/>
                </a:cubicBezTo>
                <a:close/>
                <a:moveTo>
                  <a:pt x="76964" y="8707"/>
                </a:moveTo>
                <a:cubicBezTo>
                  <a:pt x="76815" y="8707"/>
                  <a:pt x="76668" y="8801"/>
                  <a:pt x="76659" y="8999"/>
                </a:cubicBezTo>
                <a:cubicBezTo>
                  <a:pt x="76649" y="9201"/>
                  <a:pt x="76804" y="9308"/>
                  <a:pt x="76961" y="9308"/>
                </a:cubicBezTo>
                <a:cubicBezTo>
                  <a:pt x="77107" y="9308"/>
                  <a:pt x="77255" y="9215"/>
                  <a:pt x="77273" y="9017"/>
                </a:cubicBezTo>
                <a:cubicBezTo>
                  <a:pt x="77283" y="8815"/>
                  <a:pt x="77123" y="8707"/>
                  <a:pt x="76964" y="8707"/>
                </a:cubicBezTo>
                <a:close/>
                <a:moveTo>
                  <a:pt x="123539" y="8589"/>
                </a:moveTo>
                <a:lnTo>
                  <a:pt x="123763" y="9092"/>
                </a:lnTo>
                <a:lnTo>
                  <a:pt x="123335" y="9315"/>
                </a:lnTo>
                <a:lnTo>
                  <a:pt x="123093" y="8831"/>
                </a:lnTo>
                <a:lnTo>
                  <a:pt x="123539" y="8589"/>
                </a:lnTo>
                <a:close/>
                <a:moveTo>
                  <a:pt x="69494" y="8906"/>
                </a:moveTo>
                <a:cubicBezTo>
                  <a:pt x="69401" y="9036"/>
                  <a:pt x="69308" y="9110"/>
                  <a:pt x="69308" y="9166"/>
                </a:cubicBezTo>
                <a:cubicBezTo>
                  <a:pt x="69345" y="9259"/>
                  <a:pt x="69401" y="9315"/>
                  <a:pt x="69494" y="9334"/>
                </a:cubicBezTo>
                <a:cubicBezTo>
                  <a:pt x="69531" y="9334"/>
                  <a:pt x="69643" y="9241"/>
                  <a:pt x="69643" y="9185"/>
                </a:cubicBezTo>
                <a:cubicBezTo>
                  <a:pt x="69643" y="9129"/>
                  <a:pt x="69568" y="9036"/>
                  <a:pt x="69494" y="8906"/>
                </a:cubicBezTo>
                <a:close/>
                <a:moveTo>
                  <a:pt x="107422" y="8626"/>
                </a:moveTo>
                <a:lnTo>
                  <a:pt x="107664" y="9092"/>
                </a:lnTo>
                <a:lnTo>
                  <a:pt x="107199" y="9334"/>
                </a:lnTo>
                <a:lnTo>
                  <a:pt x="106976" y="8868"/>
                </a:lnTo>
                <a:lnTo>
                  <a:pt x="107422" y="8626"/>
                </a:lnTo>
                <a:close/>
                <a:moveTo>
                  <a:pt x="80697" y="8496"/>
                </a:moveTo>
                <a:cubicBezTo>
                  <a:pt x="80474" y="8515"/>
                  <a:pt x="80288" y="8682"/>
                  <a:pt x="80288" y="8906"/>
                </a:cubicBezTo>
                <a:cubicBezTo>
                  <a:pt x="80288" y="9162"/>
                  <a:pt x="80500" y="9339"/>
                  <a:pt x="80717" y="9339"/>
                </a:cubicBezTo>
                <a:cubicBezTo>
                  <a:pt x="80815" y="9339"/>
                  <a:pt x="80914" y="9303"/>
                  <a:pt x="80995" y="9222"/>
                </a:cubicBezTo>
                <a:cubicBezTo>
                  <a:pt x="81256" y="8961"/>
                  <a:pt x="81070" y="8496"/>
                  <a:pt x="80697" y="8496"/>
                </a:cubicBezTo>
                <a:close/>
                <a:moveTo>
                  <a:pt x="39867" y="8239"/>
                </a:moveTo>
                <a:cubicBezTo>
                  <a:pt x="39735" y="8239"/>
                  <a:pt x="39600" y="8290"/>
                  <a:pt x="39493" y="8403"/>
                </a:cubicBezTo>
                <a:cubicBezTo>
                  <a:pt x="39139" y="8738"/>
                  <a:pt x="39381" y="9352"/>
                  <a:pt x="39884" y="9352"/>
                </a:cubicBezTo>
                <a:cubicBezTo>
                  <a:pt x="40182" y="9352"/>
                  <a:pt x="40424" y="9110"/>
                  <a:pt x="40424" y="8794"/>
                </a:cubicBezTo>
                <a:cubicBezTo>
                  <a:pt x="40424" y="8465"/>
                  <a:pt x="40149" y="8239"/>
                  <a:pt x="39867" y="8239"/>
                </a:cubicBezTo>
                <a:close/>
                <a:moveTo>
                  <a:pt x="22018" y="8496"/>
                </a:moveTo>
                <a:lnTo>
                  <a:pt x="22259" y="9017"/>
                </a:lnTo>
                <a:lnTo>
                  <a:pt x="21758" y="9370"/>
                </a:lnTo>
                <a:lnTo>
                  <a:pt x="21758" y="9370"/>
                </a:lnTo>
                <a:cubicBezTo>
                  <a:pt x="21770" y="9135"/>
                  <a:pt x="21678" y="8902"/>
                  <a:pt x="21496" y="8775"/>
                </a:cubicBezTo>
                <a:lnTo>
                  <a:pt x="22018" y="8496"/>
                </a:lnTo>
                <a:close/>
                <a:moveTo>
                  <a:pt x="2141" y="8645"/>
                </a:moveTo>
                <a:lnTo>
                  <a:pt x="2365" y="9129"/>
                </a:lnTo>
                <a:lnTo>
                  <a:pt x="1936" y="9371"/>
                </a:lnTo>
                <a:lnTo>
                  <a:pt x="1695" y="8868"/>
                </a:lnTo>
                <a:lnTo>
                  <a:pt x="2141" y="8645"/>
                </a:lnTo>
                <a:close/>
                <a:moveTo>
                  <a:pt x="18277" y="8626"/>
                </a:moveTo>
                <a:lnTo>
                  <a:pt x="18537" y="9092"/>
                </a:lnTo>
                <a:lnTo>
                  <a:pt x="18035" y="9371"/>
                </a:lnTo>
                <a:lnTo>
                  <a:pt x="17811" y="8887"/>
                </a:lnTo>
                <a:lnTo>
                  <a:pt x="18277" y="8626"/>
                </a:lnTo>
                <a:close/>
                <a:moveTo>
                  <a:pt x="135897" y="8682"/>
                </a:moveTo>
                <a:cubicBezTo>
                  <a:pt x="135971" y="8831"/>
                  <a:pt x="136064" y="8999"/>
                  <a:pt x="136139" y="9147"/>
                </a:cubicBezTo>
                <a:lnTo>
                  <a:pt x="135692" y="9371"/>
                </a:lnTo>
                <a:lnTo>
                  <a:pt x="135432" y="8924"/>
                </a:lnTo>
                <a:lnTo>
                  <a:pt x="135897" y="8682"/>
                </a:lnTo>
                <a:close/>
                <a:moveTo>
                  <a:pt x="52223" y="8384"/>
                </a:moveTo>
                <a:cubicBezTo>
                  <a:pt x="51944" y="8403"/>
                  <a:pt x="51739" y="8626"/>
                  <a:pt x="51739" y="8887"/>
                </a:cubicBezTo>
                <a:cubicBezTo>
                  <a:pt x="51751" y="9185"/>
                  <a:pt x="51987" y="9375"/>
                  <a:pt x="52231" y="9375"/>
                </a:cubicBezTo>
                <a:cubicBezTo>
                  <a:pt x="52353" y="9375"/>
                  <a:pt x="52477" y="9327"/>
                  <a:pt x="52576" y="9222"/>
                </a:cubicBezTo>
                <a:cubicBezTo>
                  <a:pt x="52893" y="8906"/>
                  <a:pt x="52651" y="8384"/>
                  <a:pt x="52223" y="8384"/>
                </a:cubicBezTo>
                <a:close/>
                <a:moveTo>
                  <a:pt x="119817" y="8719"/>
                </a:moveTo>
                <a:lnTo>
                  <a:pt x="120041" y="9166"/>
                </a:lnTo>
                <a:lnTo>
                  <a:pt x="119557" y="9408"/>
                </a:lnTo>
                <a:lnTo>
                  <a:pt x="119315" y="8961"/>
                </a:lnTo>
                <a:lnTo>
                  <a:pt x="119817" y="8719"/>
                </a:lnTo>
                <a:close/>
                <a:moveTo>
                  <a:pt x="14499" y="8719"/>
                </a:moveTo>
                <a:lnTo>
                  <a:pt x="14759" y="9166"/>
                </a:lnTo>
                <a:lnTo>
                  <a:pt x="14275" y="9427"/>
                </a:lnTo>
                <a:lnTo>
                  <a:pt x="14033" y="8961"/>
                </a:lnTo>
                <a:lnTo>
                  <a:pt x="14499" y="8719"/>
                </a:lnTo>
                <a:close/>
                <a:moveTo>
                  <a:pt x="60840" y="8682"/>
                </a:moveTo>
                <a:cubicBezTo>
                  <a:pt x="60635" y="8682"/>
                  <a:pt x="60486" y="8850"/>
                  <a:pt x="60486" y="9073"/>
                </a:cubicBezTo>
                <a:cubicBezTo>
                  <a:pt x="60486" y="9285"/>
                  <a:pt x="60670" y="9430"/>
                  <a:pt x="60858" y="9430"/>
                </a:cubicBezTo>
                <a:cubicBezTo>
                  <a:pt x="60951" y="9430"/>
                  <a:pt x="61045" y="9395"/>
                  <a:pt x="61119" y="9315"/>
                </a:cubicBezTo>
                <a:cubicBezTo>
                  <a:pt x="61342" y="9073"/>
                  <a:pt x="61175" y="8682"/>
                  <a:pt x="60840" y="8682"/>
                </a:cubicBezTo>
                <a:close/>
                <a:moveTo>
                  <a:pt x="103682" y="8719"/>
                </a:moveTo>
                <a:cubicBezTo>
                  <a:pt x="103756" y="8868"/>
                  <a:pt x="103849" y="9054"/>
                  <a:pt x="103924" y="9222"/>
                </a:cubicBezTo>
                <a:lnTo>
                  <a:pt x="103477" y="9445"/>
                </a:lnTo>
                <a:cubicBezTo>
                  <a:pt x="103421" y="9296"/>
                  <a:pt x="103328" y="9129"/>
                  <a:pt x="103254" y="8961"/>
                </a:cubicBezTo>
                <a:lnTo>
                  <a:pt x="103682" y="8719"/>
                </a:lnTo>
                <a:close/>
                <a:moveTo>
                  <a:pt x="48501" y="8440"/>
                </a:moveTo>
                <a:cubicBezTo>
                  <a:pt x="48054" y="8440"/>
                  <a:pt x="47812" y="8999"/>
                  <a:pt x="48128" y="9315"/>
                </a:cubicBezTo>
                <a:cubicBezTo>
                  <a:pt x="48233" y="9426"/>
                  <a:pt x="48364" y="9476"/>
                  <a:pt x="48493" y="9476"/>
                </a:cubicBezTo>
                <a:cubicBezTo>
                  <a:pt x="48753" y="9476"/>
                  <a:pt x="49003" y="9273"/>
                  <a:pt x="49003" y="8961"/>
                </a:cubicBezTo>
                <a:cubicBezTo>
                  <a:pt x="49022" y="8682"/>
                  <a:pt x="48798" y="8440"/>
                  <a:pt x="48501" y="8440"/>
                </a:cubicBezTo>
                <a:close/>
                <a:moveTo>
                  <a:pt x="132156" y="8775"/>
                </a:moveTo>
                <a:cubicBezTo>
                  <a:pt x="132268" y="8924"/>
                  <a:pt x="132379" y="9110"/>
                  <a:pt x="132473" y="9259"/>
                </a:cubicBezTo>
                <a:lnTo>
                  <a:pt x="131951" y="9482"/>
                </a:lnTo>
                <a:cubicBezTo>
                  <a:pt x="131877" y="9334"/>
                  <a:pt x="131803" y="9147"/>
                  <a:pt x="131728" y="8999"/>
                </a:cubicBezTo>
                <a:lnTo>
                  <a:pt x="132156" y="8775"/>
                </a:lnTo>
                <a:close/>
                <a:moveTo>
                  <a:pt x="10777" y="8812"/>
                </a:moveTo>
                <a:lnTo>
                  <a:pt x="11037" y="9278"/>
                </a:lnTo>
                <a:lnTo>
                  <a:pt x="10572" y="9501"/>
                </a:lnTo>
                <a:lnTo>
                  <a:pt x="10330" y="9036"/>
                </a:lnTo>
                <a:lnTo>
                  <a:pt x="10777" y="8812"/>
                </a:lnTo>
                <a:close/>
                <a:moveTo>
                  <a:pt x="116058" y="8794"/>
                </a:moveTo>
                <a:lnTo>
                  <a:pt x="116281" y="9259"/>
                </a:lnTo>
                <a:lnTo>
                  <a:pt x="115834" y="9501"/>
                </a:lnTo>
                <a:lnTo>
                  <a:pt x="115593" y="9054"/>
                </a:lnTo>
                <a:lnTo>
                  <a:pt x="116058" y="8794"/>
                </a:lnTo>
                <a:close/>
                <a:moveTo>
                  <a:pt x="65753" y="9092"/>
                </a:moveTo>
                <a:cubicBezTo>
                  <a:pt x="65660" y="9129"/>
                  <a:pt x="65585" y="9203"/>
                  <a:pt x="65548" y="9296"/>
                </a:cubicBezTo>
                <a:cubicBezTo>
                  <a:pt x="65548" y="9371"/>
                  <a:pt x="65660" y="9445"/>
                  <a:pt x="65716" y="9520"/>
                </a:cubicBezTo>
                <a:lnTo>
                  <a:pt x="65809" y="9538"/>
                </a:lnTo>
                <a:cubicBezTo>
                  <a:pt x="65865" y="9445"/>
                  <a:pt x="65958" y="9371"/>
                  <a:pt x="65939" y="9278"/>
                </a:cubicBezTo>
                <a:cubicBezTo>
                  <a:pt x="65939" y="9203"/>
                  <a:pt x="65809" y="9092"/>
                  <a:pt x="65753" y="9092"/>
                </a:cubicBezTo>
                <a:close/>
                <a:moveTo>
                  <a:pt x="57117" y="8701"/>
                </a:moveTo>
                <a:cubicBezTo>
                  <a:pt x="56745" y="8701"/>
                  <a:pt x="56559" y="9166"/>
                  <a:pt x="56838" y="9427"/>
                </a:cubicBezTo>
                <a:cubicBezTo>
                  <a:pt x="56922" y="9517"/>
                  <a:pt x="57028" y="9556"/>
                  <a:pt x="57132" y="9556"/>
                </a:cubicBezTo>
                <a:cubicBezTo>
                  <a:pt x="57351" y="9556"/>
                  <a:pt x="57564" y="9381"/>
                  <a:pt x="57564" y="9129"/>
                </a:cubicBezTo>
                <a:cubicBezTo>
                  <a:pt x="57564" y="8887"/>
                  <a:pt x="57359" y="8701"/>
                  <a:pt x="57117" y="8701"/>
                </a:cubicBezTo>
                <a:close/>
                <a:moveTo>
                  <a:pt x="99904" y="8831"/>
                </a:moveTo>
                <a:cubicBezTo>
                  <a:pt x="99997" y="8999"/>
                  <a:pt x="100090" y="9166"/>
                  <a:pt x="100164" y="9296"/>
                </a:cubicBezTo>
                <a:lnTo>
                  <a:pt x="99699" y="9576"/>
                </a:lnTo>
                <a:lnTo>
                  <a:pt x="99438" y="9073"/>
                </a:lnTo>
                <a:lnTo>
                  <a:pt x="99904" y="8831"/>
                </a:lnTo>
                <a:close/>
                <a:moveTo>
                  <a:pt x="112317" y="8906"/>
                </a:moveTo>
                <a:lnTo>
                  <a:pt x="112559" y="9334"/>
                </a:lnTo>
                <a:lnTo>
                  <a:pt x="112056" y="9576"/>
                </a:lnTo>
                <a:lnTo>
                  <a:pt x="111833" y="9129"/>
                </a:lnTo>
                <a:lnTo>
                  <a:pt x="112317" y="8906"/>
                </a:lnTo>
                <a:close/>
                <a:moveTo>
                  <a:pt x="128397" y="8850"/>
                </a:moveTo>
                <a:cubicBezTo>
                  <a:pt x="128471" y="8999"/>
                  <a:pt x="128564" y="9185"/>
                  <a:pt x="128639" y="9334"/>
                </a:cubicBezTo>
                <a:lnTo>
                  <a:pt x="128192" y="9576"/>
                </a:lnTo>
                <a:cubicBezTo>
                  <a:pt x="128118" y="9408"/>
                  <a:pt x="128043" y="9241"/>
                  <a:pt x="127969" y="9073"/>
                </a:cubicBezTo>
                <a:lnTo>
                  <a:pt x="128397" y="8850"/>
                </a:lnTo>
                <a:close/>
                <a:moveTo>
                  <a:pt x="44783" y="8514"/>
                </a:moveTo>
                <a:cubicBezTo>
                  <a:pt x="44775" y="8514"/>
                  <a:pt x="44768" y="8514"/>
                  <a:pt x="44760" y="8515"/>
                </a:cubicBezTo>
                <a:cubicBezTo>
                  <a:pt x="44462" y="8515"/>
                  <a:pt x="44239" y="8775"/>
                  <a:pt x="44239" y="9073"/>
                </a:cubicBezTo>
                <a:cubicBezTo>
                  <a:pt x="44251" y="9380"/>
                  <a:pt x="44507" y="9582"/>
                  <a:pt x="44775" y="9582"/>
                </a:cubicBezTo>
                <a:cubicBezTo>
                  <a:pt x="44914" y="9582"/>
                  <a:pt x="45055" y="9528"/>
                  <a:pt x="45169" y="9408"/>
                </a:cubicBezTo>
                <a:cubicBezTo>
                  <a:pt x="45481" y="9078"/>
                  <a:pt x="45251" y="8514"/>
                  <a:pt x="44783" y="8514"/>
                </a:cubicBezTo>
                <a:close/>
                <a:moveTo>
                  <a:pt x="7054" y="8906"/>
                </a:moveTo>
                <a:lnTo>
                  <a:pt x="7278" y="9371"/>
                </a:lnTo>
                <a:lnTo>
                  <a:pt x="6794" y="9613"/>
                </a:lnTo>
                <a:lnTo>
                  <a:pt x="6552" y="9129"/>
                </a:lnTo>
                <a:lnTo>
                  <a:pt x="7054" y="8906"/>
                </a:lnTo>
                <a:close/>
                <a:moveTo>
                  <a:pt x="74405" y="9238"/>
                </a:moveTo>
                <a:cubicBezTo>
                  <a:pt x="74399" y="9238"/>
                  <a:pt x="74394" y="9239"/>
                  <a:pt x="74388" y="9241"/>
                </a:cubicBezTo>
                <a:cubicBezTo>
                  <a:pt x="74314" y="9241"/>
                  <a:pt x="74239" y="9352"/>
                  <a:pt x="74184" y="9408"/>
                </a:cubicBezTo>
                <a:cubicBezTo>
                  <a:pt x="74239" y="9482"/>
                  <a:pt x="74295" y="9594"/>
                  <a:pt x="74388" y="9613"/>
                </a:cubicBezTo>
                <a:cubicBezTo>
                  <a:pt x="74394" y="9614"/>
                  <a:pt x="74399" y="9615"/>
                  <a:pt x="74405" y="9615"/>
                </a:cubicBezTo>
                <a:cubicBezTo>
                  <a:pt x="74474" y="9615"/>
                  <a:pt x="74547" y="9513"/>
                  <a:pt x="74667" y="9427"/>
                </a:cubicBezTo>
                <a:cubicBezTo>
                  <a:pt x="74547" y="9341"/>
                  <a:pt x="74474" y="9238"/>
                  <a:pt x="74405" y="9238"/>
                </a:cubicBezTo>
                <a:close/>
                <a:moveTo>
                  <a:pt x="89333" y="8552"/>
                </a:moveTo>
                <a:cubicBezTo>
                  <a:pt x="89035" y="8571"/>
                  <a:pt x="88793" y="8794"/>
                  <a:pt x="88793" y="9092"/>
                </a:cubicBezTo>
                <a:cubicBezTo>
                  <a:pt x="88793" y="9407"/>
                  <a:pt x="89058" y="9620"/>
                  <a:pt x="89333" y="9620"/>
                </a:cubicBezTo>
                <a:cubicBezTo>
                  <a:pt x="89464" y="9620"/>
                  <a:pt x="89597" y="9572"/>
                  <a:pt x="89705" y="9464"/>
                </a:cubicBezTo>
                <a:cubicBezTo>
                  <a:pt x="90040" y="9129"/>
                  <a:pt x="89798" y="8552"/>
                  <a:pt x="89333" y="8552"/>
                </a:cubicBezTo>
                <a:close/>
                <a:moveTo>
                  <a:pt x="78103" y="9046"/>
                </a:moveTo>
                <a:cubicBezTo>
                  <a:pt x="78033" y="9046"/>
                  <a:pt x="77963" y="9071"/>
                  <a:pt x="77906" y="9129"/>
                </a:cubicBezTo>
                <a:cubicBezTo>
                  <a:pt x="77720" y="9315"/>
                  <a:pt x="77831" y="9650"/>
                  <a:pt x="78110" y="9650"/>
                </a:cubicBezTo>
                <a:cubicBezTo>
                  <a:pt x="78278" y="9650"/>
                  <a:pt x="78408" y="9520"/>
                  <a:pt x="78408" y="9352"/>
                </a:cubicBezTo>
                <a:cubicBezTo>
                  <a:pt x="78408" y="9172"/>
                  <a:pt x="78257" y="9046"/>
                  <a:pt x="78103" y="9046"/>
                </a:cubicBezTo>
                <a:close/>
                <a:moveTo>
                  <a:pt x="85613" y="8721"/>
                </a:moveTo>
                <a:cubicBezTo>
                  <a:pt x="85502" y="8721"/>
                  <a:pt x="85389" y="8761"/>
                  <a:pt x="85294" y="8850"/>
                </a:cubicBezTo>
                <a:cubicBezTo>
                  <a:pt x="84996" y="9129"/>
                  <a:pt x="85183" y="9631"/>
                  <a:pt x="85573" y="9650"/>
                </a:cubicBezTo>
                <a:cubicBezTo>
                  <a:pt x="85584" y="9651"/>
                  <a:pt x="85595" y="9651"/>
                  <a:pt x="85606" y="9651"/>
                </a:cubicBezTo>
                <a:cubicBezTo>
                  <a:pt x="85870" y="9651"/>
                  <a:pt x="86076" y="9435"/>
                  <a:pt x="86076" y="9185"/>
                </a:cubicBezTo>
                <a:cubicBezTo>
                  <a:pt x="86076" y="8905"/>
                  <a:pt x="85850" y="8721"/>
                  <a:pt x="85613" y="8721"/>
                </a:cubicBezTo>
                <a:close/>
                <a:moveTo>
                  <a:pt x="81833" y="8831"/>
                </a:moveTo>
                <a:cubicBezTo>
                  <a:pt x="81609" y="8831"/>
                  <a:pt x="81423" y="9017"/>
                  <a:pt x="81423" y="9241"/>
                </a:cubicBezTo>
                <a:cubicBezTo>
                  <a:pt x="81411" y="9493"/>
                  <a:pt x="81612" y="9660"/>
                  <a:pt x="81824" y="9660"/>
                </a:cubicBezTo>
                <a:cubicBezTo>
                  <a:pt x="81925" y="9660"/>
                  <a:pt x="82028" y="9622"/>
                  <a:pt x="82112" y="9538"/>
                </a:cubicBezTo>
                <a:cubicBezTo>
                  <a:pt x="82391" y="9296"/>
                  <a:pt x="82205" y="8831"/>
                  <a:pt x="81833" y="8831"/>
                </a:cubicBezTo>
                <a:close/>
                <a:moveTo>
                  <a:pt x="53346" y="8740"/>
                </a:moveTo>
                <a:cubicBezTo>
                  <a:pt x="53233" y="8740"/>
                  <a:pt x="53118" y="8780"/>
                  <a:pt x="53023" y="8868"/>
                </a:cubicBezTo>
                <a:cubicBezTo>
                  <a:pt x="52725" y="9166"/>
                  <a:pt x="52930" y="9669"/>
                  <a:pt x="53358" y="9669"/>
                </a:cubicBezTo>
                <a:cubicBezTo>
                  <a:pt x="53600" y="9669"/>
                  <a:pt x="53823" y="9464"/>
                  <a:pt x="53823" y="9203"/>
                </a:cubicBezTo>
                <a:cubicBezTo>
                  <a:pt x="53823" y="8924"/>
                  <a:pt x="53589" y="8740"/>
                  <a:pt x="53346" y="8740"/>
                </a:cubicBezTo>
                <a:close/>
                <a:moveTo>
                  <a:pt x="124693" y="8980"/>
                </a:moveTo>
                <a:lnTo>
                  <a:pt x="124917" y="9427"/>
                </a:lnTo>
                <a:lnTo>
                  <a:pt x="124451" y="9669"/>
                </a:lnTo>
                <a:lnTo>
                  <a:pt x="124228" y="9203"/>
                </a:lnTo>
                <a:lnTo>
                  <a:pt x="124693" y="8980"/>
                </a:lnTo>
                <a:close/>
                <a:moveTo>
                  <a:pt x="61972" y="9091"/>
                </a:moveTo>
                <a:cubicBezTo>
                  <a:pt x="61725" y="9091"/>
                  <a:pt x="61589" y="9395"/>
                  <a:pt x="61770" y="9594"/>
                </a:cubicBezTo>
                <a:cubicBezTo>
                  <a:pt x="61831" y="9655"/>
                  <a:pt x="61905" y="9682"/>
                  <a:pt x="61978" y="9682"/>
                </a:cubicBezTo>
                <a:cubicBezTo>
                  <a:pt x="62129" y="9682"/>
                  <a:pt x="62273" y="9565"/>
                  <a:pt x="62273" y="9389"/>
                </a:cubicBezTo>
                <a:cubicBezTo>
                  <a:pt x="62291" y="9222"/>
                  <a:pt x="62161" y="9092"/>
                  <a:pt x="61993" y="9092"/>
                </a:cubicBezTo>
                <a:cubicBezTo>
                  <a:pt x="61986" y="9091"/>
                  <a:pt x="61979" y="9091"/>
                  <a:pt x="61972" y="9091"/>
                </a:cubicBezTo>
                <a:close/>
                <a:moveTo>
                  <a:pt x="70610" y="9315"/>
                </a:moveTo>
                <a:cubicBezTo>
                  <a:pt x="70536" y="9427"/>
                  <a:pt x="70461" y="9501"/>
                  <a:pt x="70461" y="9557"/>
                </a:cubicBezTo>
                <a:cubicBezTo>
                  <a:pt x="70461" y="9608"/>
                  <a:pt x="70539" y="9690"/>
                  <a:pt x="70581" y="9690"/>
                </a:cubicBezTo>
                <a:cubicBezTo>
                  <a:pt x="70585" y="9690"/>
                  <a:pt x="70588" y="9689"/>
                  <a:pt x="70592" y="9687"/>
                </a:cubicBezTo>
                <a:cubicBezTo>
                  <a:pt x="70666" y="9669"/>
                  <a:pt x="70722" y="9613"/>
                  <a:pt x="70759" y="9557"/>
                </a:cubicBezTo>
                <a:cubicBezTo>
                  <a:pt x="70759" y="9501"/>
                  <a:pt x="70685" y="9427"/>
                  <a:pt x="70610" y="9315"/>
                </a:cubicBezTo>
                <a:close/>
                <a:moveTo>
                  <a:pt x="3295" y="9017"/>
                </a:moveTo>
                <a:lnTo>
                  <a:pt x="3518" y="9482"/>
                </a:lnTo>
                <a:lnTo>
                  <a:pt x="3053" y="9706"/>
                </a:lnTo>
                <a:lnTo>
                  <a:pt x="2830" y="9259"/>
                </a:lnTo>
                <a:lnTo>
                  <a:pt x="3295" y="9017"/>
                </a:lnTo>
                <a:close/>
                <a:moveTo>
                  <a:pt x="108539" y="8980"/>
                </a:moveTo>
                <a:cubicBezTo>
                  <a:pt x="108613" y="9129"/>
                  <a:pt x="108707" y="9296"/>
                  <a:pt x="108781" y="9464"/>
                </a:cubicBezTo>
                <a:lnTo>
                  <a:pt x="108334" y="9706"/>
                </a:lnTo>
                <a:lnTo>
                  <a:pt x="108111" y="9203"/>
                </a:lnTo>
                <a:lnTo>
                  <a:pt x="108539" y="8980"/>
                </a:lnTo>
                <a:close/>
                <a:moveTo>
                  <a:pt x="41001" y="8626"/>
                </a:moveTo>
                <a:cubicBezTo>
                  <a:pt x="40517" y="8645"/>
                  <a:pt x="40275" y="9222"/>
                  <a:pt x="40628" y="9557"/>
                </a:cubicBezTo>
                <a:cubicBezTo>
                  <a:pt x="40741" y="9664"/>
                  <a:pt x="40878" y="9712"/>
                  <a:pt x="41010" y="9712"/>
                </a:cubicBezTo>
                <a:cubicBezTo>
                  <a:pt x="41290" y="9712"/>
                  <a:pt x="41553" y="9495"/>
                  <a:pt x="41540" y="9166"/>
                </a:cubicBezTo>
                <a:cubicBezTo>
                  <a:pt x="41540" y="8868"/>
                  <a:pt x="41298" y="8626"/>
                  <a:pt x="41001" y="8626"/>
                </a:cubicBezTo>
                <a:close/>
                <a:moveTo>
                  <a:pt x="19412" y="8961"/>
                </a:moveTo>
                <a:lnTo>
                  <a:pt x="19673" y="9445"/>
                </a:lnTo>
                <a:lnTo>
                  <a:pt x="19170" y="9724"/>
                </a:lnTo>
                <a:lnTo>
                  <a:pt x="18928" y="9203"/>
                </a:lnTo>
                <a:lnTo>
                  <a:pt x="19412" y="8961"/>
                </a:lnTo>
                <a:close/>
                <a:moveTo>
                  <a:pt x="120952" y="9054"/>
                </a:moveTo>
                <a:lnTo>
                  <a:pt x="121176" y="9501"/>
                </a:lnTo>
                <a:lnTo>
                  <a:pt x="120692" y="9743"/>
                </a:lnTo>
                <a:lnTo>
                  <a:pt x="120450" y="9296"/>
                </a:lnTo>
                <a:lnTo>
                  <a:pt x="120952" y="9054"/>
                </a:lnTo>
                <a:close/>
                <a:moveTo>
                  <a:pt x="137014" y="9017"/>
                </a:moveTo>
                <a:lnTo>
                  <a:pt x="137255" y="9501"/>
                </a:lnTo>
                <a:lnTo>
                  <a:pt x="136809" y="9743"/>
                </a:lnTo>
                <a:cubicBezTo>
                  <a:pt x="136753" y="9594"/>
                  <a:pt x="136660" y="9427"/>
                  <a:pt x="136567" y="9259"/>
                </a:cubicBezTo>
                <a:lnTo>
                  <a:pt x="137014" y="9017"/>
                </a:lnTo>
                <a:close/>
                <a:moveTo>
                  <a:pt x="15690" y="8999"/>
                </a:moveTo>
                <a:lnTo>
                  <a:pt x="15913" y="9520"/>
                </a:lnTo>
                <a:lnTo>
                  <a:pt x="15411" y="9762"/>
                </a:lnTo>
                <a:lnTo>
                  <a:pt x="15169" y="9296"/>
                </a:lnTo>
                <a:lnTo>
                  <a:pt x="15690" y="8999"/>
                </a:lnTo>
                <a:close/>
                <a:moveTo>
                  <a:pt x="104817" y="9073"/>
                </a:moveTo>
                <a:lnTo>
                  <a:pt x="105059" y="9538"/>
                </a:lnTo>
                <a:lnTo>
                  <a:pt x="104594" y="9780"/>
                </a:lnTo>
                <a:cubicBezTo>
                  <a:pt x="104538" y="9631"/>
                  <a:pt x="104445" y="9445"/>
                  <a:pt x="104370" y="9315"/>
                </a:cubicBezTo>
                <a:lnTo>
                  <a:pt x="104817" y="9073"/>
                </a:lnTo>
                <a:close/>
                <a:moveTo>
                  <a:pt x="66888" y="9482"/>
                </a:moveTo>
                <a:cubicBezTo>
                  <a:pt x="66832" y="9482"/>
                  <a:pt x="66776" y="9576"/>
                  <a:pt x="66721" y="9631"/>
                </a:cubicBezTo>
                <a:cubicBezTo>
                  <a:pt x="66776" y="9687"/>
                  <a:pt x="66814" y="9780"/>
                  <a:pt x="66888" y="9780"/>
                </a:cubicBezTo>
                <a:cubicBezTo>
                  <a:pt x="66893" y="9782"/>
                  <a:pt x="66898" y="9783"/>
                  <a:pt x="66903" y="9783"/>
                </a:cubicBezTo>
                <a:cubicBezTo>
                  <a:pt x="66954" y="9783"/>
                  <a:pt x="67010" y="9699"/>
                  <a:pt x="67111" y="9631"/>
                </a:cubicBezTo>
                <a:cubicBezTo>
                  <a:pt x="67000" y="9557"/>
                  <a:pt x="66944" y="9482"/>
                  <a:pt x="66888" y="9482"/>
                </a:cubicBezTo>
                <a:close/>
                <a:moveTo>
                  <a:pt x="49617" y="8794"/>
                </a:moveTo>
                <a:cubicBezTo>
                  <a:pt x="49189" y="8812"/>
                  <a:pt x="48966" y="9334"/>
                  <a:pt x="49282" y="9650"/>
                </a:cubicBezTo>
                <a:cubicBezTo>
                  <a:pt x="49383" y="9750"/>
                  <a:pt x="49505" y="9794"/>
                  <a:pt x="49625" y="9794"/>
                </a:cubicBezTo>
                <a:cubicBezTo>
                  <a:pt x="49885" y="9794"/>
                  <a:pt x="50133" y="9589"/>
                  <a:pt x="50120" y="9296"/>
                </a:cubicBezTo>
                <a:cubicBezTo>
                  <a:pt x="50120" y="9017"/>
                  <a:pt x="49896" y="8812"/>
                  <a:pt x="49617" y="8794"/>
                </a:cubicBezTo>
                <a:close/>
                <a:moveTo>
                  <a:pt x="37275" y="8699"/>
                </a:moveTo>
                <a:cubicBezTo>
                  <a:pt x="37147" y="8699"/>
                  <a:pt x="37016" y="8746"/>
                  <a:pt x="36906" y="8850"/>
                </a:cubicBezTo>
                <a:cubicBezTo>
                  <a:pt x="36553" y="9203"/>
                  <a:pt x="36776" y="9799"/>
                  <a:pt x="37278" y="9799"/>
                </a:cubicBezTo>
                <a:cubicBezTo>
                  <a:pt x="37576" y="9799"/>
                  <a:pt x="37818" y="9576"/>
                  <a:pt x="37818" y="9278"/>
                </a:cubicBezTo>
                <a:cubicBezTo>
                  <a:pt x="37831" y="8931"/>
                  <a:pt x="37560" y="8699"/>
                  <a:pt x="37275" y="8699"/>
                </a:cubicBezTo>
                <a:close/>
                <a:moveTo>
                  <a:pt x="133291" y="9110"/>
                </a:moveTo>
                <a:lnTo>
                  <a:pt x="133533" y="9594"/>
                </a:lnTo>
                <a:lnTo>
                  <a:pt x="133087" y="9817"/>
                </a:lnTo>
                <a:lnTo>
                  <a:pt x="132789" y="9334"/>
                </a:lnTo>
                <a:lnTo>
                  <a:pt x="133291" y="9110"/>
                </a:lnTo>
                <a:close/>
                <a:moveTo>
                  <a:pt x="117174" y="9129"/>
                </a:moveTo>
                <a:lnTo>
                  <a:pt x="117416" y="9594"/>
                </a:lnTo>
                <a:lnTo>
                  <a:pt x="116951" y="9836"/>
                </a:lnTo>
                <a:cubicBezTo>
                  <a:pt x="116895" y="9687"/>
                  <a:pt x="116802" y="9520"/>
                  <a:pt x="116728" y="9371"/>
                </a:cubicBezTo>
                <a:lnTo>
                  <a:pt x="117174" y="9129"/>
                </a:lnTo>
                <a:close/>
                <a:moveTo>
                  <a:pt x="58300" y="9072"/>
                </a:moveTo>
                <a:cubicBezTo>
                  <a:pt x="58290" y="9072"/>
                  <a:pt x="58281" y="9072"/>
                  <a:pt x="58271" y="9073"/>
                </a:cubicBezTo>
                <a:cubicBezTo>
                  <a:pt x="58264" y="9073"/>
                  <a:pt x="58256" y="9072"/>
                  <a:pt x="58249" y="9072"/>
                </a:cubicBezTo>
                <a:cubicBezTo>
                  <a:pt x="57910" y="9072"/>
                  <a:pt x="57737" y="9488"/>
                  <a:pt x="57974" y="9724"/>
                </a:cubicBezTo>
                <a:cubicBezTo>
                  <a:pt x="58052" y="9809"/>
                  <a:pt x="58150" y="9847"/>
                  <a:pt x="58247" y="9847"/>
                </a:cubicBezTo>
                <a:cubicBezTo>
                  <a:pt x="58448" y="9847"/>
                  <a:pt x="58644" y="9684"/>
                  <a:pt x="58644" y="9445"/>
                </a:cubicBezTo>
                <a:cubicBezTo>
                  <a:pt x="58644" y="9250"/>
                  <a:pt x="58491" y="9072"/>
                  <a:pt x="58300" y="9072"/>
                </a:cubicBezTo>
                <a:close/>
                <a:moveTo>
                  <a:pt x="11893" y="9147"/>
                </a:moveTo>
                <a:lnTo>
                  <a:pt x="12117" y="9650"/>
                </a:lnTo>
                <a:lnTo>
                  <a:pt x="11689" y="9873"/>
                </a:lnTo>
                <a:lnTo>
                  <a:pt x="11447" y="9371"/>
                </a:lnTo>
                <a:lnTo>
                  <a:pt x="11893" y="9147"/>
                </a:lnTo>
                <a:close/>
                <a:moveTo>
                  <a:pt x="33504" y="8784"/>
                </a:moveTo>
                <a:cubicBezTo>
                  <a:pt x="33373" y="8784"/>
                  <a:pt x="33239" y="8832"/>
                  <a:pt x="33128" y="8943"/>
                </a:cubicBezTo>
                <a:cubicBezTo>
                  <a:pt x="32775" y="9278"/>
                  <a:pt x="33016" y="9892"/>
                  <a:pt x="33500" y="9892"/>
                </a:cubicBezTo>
                <a:cubicBezTo>
                  <a:pt x="33798" y="9892"/>
                  <a:pt x="34059" y="9650"/>
                  <a:pt x="34059" y="9352"/>
                </a:cubicBezTo>
                <a:cubicBezTo>
                  <a:pt x="34071" y="9020"/>
                  <a:pt x="33794" y="8784"/>
                  <a:pt x="33504" y="8784"/>
                </a:cubicBezTo>
                <a:close/>
                <a:moveTo>
                  <a:pt x="101095" y="9129"/>
                </a:moveTo>
                <a:cubicBezTo>
                  <a:pt x="101169" y="9296"/>
                  <a:pt x="101262" y="9482"/>
                  <a:pt x="101337" y="9631"/>
                </a:cubicBezTo>
                <a:lnTo>
                  <a:pt x="100834" y="9892"/>
                </a:lnTo>
                <a:lnTo>
                  <a:pt x="100592" y="9427"/>
                </a:lnTo>
                <a:lnTo>
                  <a:pt x="101095" y="9129"/>
                </a:lnTo>
                <a:close/>
                <a:moveTo>
                  <a:pt x="45895" y="8906"/>
                </a:moveTo>
                <a:cubicBezTo>
                  <a:pt x="45616" y="8906"/>
                  <a:pt x="45393" y="9147"/>
                  <a:pt x="45393" y="9427"/>
                </a:cubicBezTo>
                <a:cubicBezTo>
                  <a:pt x="45393" y="9729"/>
                  <a:pt x="45648" y="9929"/>
                  <a:pt x="45911" y="9929"/>
                </a:cubicBezTo>
                <a:cubicBezTo>
                  <a:pt x="46037" y="9929"/>
                  <a:pt x="46165" y="9883"/>
                  <a:pt x="46267" y="9780"/>
                </a:cubicBezTo>
                <a:cubicBezTo>
                  <a:pt x="46584" y="9464"/>
                  <a:pt x="46360" y="8906"/>
                  <a:pt x="45895" y="8906"/>
                </a:cubicBezTo>
                <a:close/>
                <a:moveTo>
                  <a:pt x="8171" y="9259"/>
                </a:moveTo>
                <a:lnTo>
                  <a:pt x="8413" y="9706"/>
                </a:lnTo>
                <a:lnTo>
                  <a:pt x="7911" y="9929"/>
                </a:lnTo>
                <a:lnTo>
                  <a:pt x="7687" y="9482"/>
                </a:lnTo>
                <a:lnTo>
                  <a:pt x="8171" y="9259"/>
                </a:lnTo>
                <a:close/>
                <a:moveTo>
                  <a:pt x="129569" y="9166"/>
                </a:moveTo>
                <a:lnTo>
                  <a:pt x="129793" y="9687"/>
                </a:lnTo>
                <a:lnTo>
                  <a:pt x="129309" y="9929"/>
                </a:lnTo>
                <a:lnTo>
                  <a:pt x="129085" y="9482"/>
                </a:lnTo>
                <a:lnTo>
                  <a:pt x="129569" y="9166"/>
                </a:lnTo>
                <a:close/>
                <a:moveTo>
                  <a:pt x="63129" y="9501"/>
                </a:moveTo>
                <a:cubicBezTo>
                  <a:pt x="63017" y="9538"/>
                  <a:pt x="62943" y="9613"/>
                  <a:pt x="62905" y="9706"/>
                </a:cubicBezTo>
                <a:cubicBezTo>
                  <a:pt x="62856" y="9806"/>
                  <a:pt x="62939" y="9935"/>
                  <a:pt x="63051" y="9935"/>
                </a:cubicBezTo>
                <a:cubicBezTo>
                  <a:pt x="63064" y="9935"/>
                  <a:pt x="63078" y="9933"/>
                  <a:pt x="63092" y="9929"/>
                </a:cubicBezTo>
                <a:cubicBezTo>
                  <a:pt x="63185" y="9929"/>
                  <a:pt x="63278" y="9836"/>
                  <a:pt x="63371" y="9780"/>
                </a:cubicBezTo>
                <a:lnTo>
                  <a:pt x="63371" y="9669"/>
                </a:lnTo>
                <a:cubicBezTo>
                  <a:pt x="63296" y="9613"/>
                  <a:pt x="63203" y="9501"/>
                  <a:pt x="63129" y="9501"/>
                </a:cubicBezTo>
                <a:close/>
                <a:moveTo>
                  <a:pt x="90449" y="8887"/>
                </a:moveTo>
                <a:cubicBezTo>
                  <a:pt x="89984" y="8906"/>
                  <a:pt x="89761" y="9482"/>
                  <a:pt x="90096" y="9799"/>
                </a:cubicBezTo>
                <a:cubicBezTo>
                  <a:pt x="90203" y="9906"/>
                  <a:pt x="90333" y="9954"/>
                  <a:pt x="90460" y="9954"/>
                </a:cubicBezTo>
                <a:cubicBezTo>
                  <a:pt x="90731" y="9954"/>
                  <a:pt x="90989" y="9737"/>
                  <a:pt x="90989" y="9408"/>
                </a:cubicBezTo>
                <a:cubicBezTo>
                  <a:pt x="90989" y="9129"/>
                  <a:pt x="90747" y="8887"/>
                  <a:pt x="90449" y="8887"/>
                </a:cubicBezTo>
                <a:close/>
                <a:moveTo>
                  <a:pt x="75505" y="9538"/>
                </a:moveTo>
                <a:cubicBezTo>
                  <a:pt x="75412" y="9669"/>
                  <a:pt x="75337" y="9743"/>
                  <a:pt x="75337" y="9817"/>
                </a:cubicBezTo>
                <a:cubicBezTo>
                  <a:pt x="75337" y="9869"/>
                  <a:pt x="75433" y="9968"/>
                  <a:pt x="75491" y="9968"/>
                </a:cubicBezTo>
                <a:cubicBezTo>
                  <a:pt x="75496" y="9968"/>
                  <a:pt x="75501" y="9968"/>
                  <a:pt x="75505" y="9966"/>
                </a:cubicBezTo>
                <a:cubicBezTo>
                  <a:pt x="75579" y="9948"/>
                  <a:pt x="75654" y="9873"/>
                  <a:pt x="75672" y="9799"/>
                </a:cubicBezTo>
                <a:cubicBezTo>
                  <a:pt x="75672" y="9743"/>
                  <a:pt x="75598" y="9669"/>
                  <a:pt x="75505" y="9538"/>
                </a:cubicBezTo>
                <a:close/>
                <a:moveTo>
                  <a:pt x="79227" y="9371"/>
                </a:moveTo>
                <a:cubicBezTo>
                  <a:pt x="78967" y="9371"/>
                  <a:pt x="78836" y="9706"/>
                  <a:pt x="79022" y="9892"/>
                </a:cubicBezTo>
                <a:cubicBezTo>
                  <a:pt x="79080" y="9950"/>
                  <a:pt x="79152" y="9975"/>
                  <a:pt x="79224" y="9975"/>
                </a:cubicBezTo>
                <a:cubicBezTo>
                  <a:pt x="79384" y="9975"/>
                  <a:pt x="79543" y="9848"/>
                  <a:pt x="79543" y="9669"/>
                </a:cubicBezTo>
                <a:cubicBezTo>
                  <a:pt x="79543" y="9501"/>
                  <a:pt x="79395" y="9371"/>
                  <a:pt x="79227" y="9371"/>
                </a:cubicBezTo>
                <a:close/>
                <a:moveTo>
                  <a:pt x="54493" y="9092"/>
                </a:moveTo>
                <a:cubicBezTo>
                  <a:pt x="54251" y="9092"/>
                  <a:pt x="54047" y="9296"/>
                  <a:pt x="54047" y="9538"/>
                </a:cubicBezTo>
                <a:cubicBezTo>
                  <a:pt x="54034" y="9804"/>
                  <a:pt x="54254" y="9984"/>
                  <a:pt x="54483" y="9984"/>
                </a:cubicBezTo>
                <a:cubicBezTo>
                  <a:pt x="54592" y="9984"/>
                  <a:pt x="54702" y="9944"/>
                  <a:pt x="54791" y="9855"/>
                </a:cubicBezTo>
                <a:cubicBezTo>
                  <a:pt x="55089" y="9594"/>
                  <a:pt x="54884" y="9110"/>
                  <a:pt x="54493" y="9092"/>
                </a:cubicBezTo>
                <a:close/>
                <a:moveTo>
                  <a:pt x="29835" y="8879"/>
                </a:moveTo>
                <a:cubicBezTo>
                  <a:pt x="29809" y="8879"/>
                  <a:pt x="29784" y="8881"/>
                  <a:pt x="29760" y="8887"/>
                </a:cubicBezTo>
                <a:cubicBezTo>
                  <a:pt x="29071" y="8943"/>
                  <a:pt x="29090" y="9966"/>
                  <a:pt x="29778" y="9985"/>
                </a:cubicBezTo>
                <a:cubicBezTo>
                  <a:pt x="30095" y="9985"/>
                  <a:pt x="30337" y="9743"/>
                  <a:pt x="30337" y="9427"/>
                </a:cubicBezTo>
                <a:cubicBezTo>
                  <a:pt x="30318" y="9203"/>
                  <a:pt x="30188" y="8980"/>
                  <a:pt x="29983" y="8887"/>
                </a:cubicBezTo>
                <a:lnTo>
                  <a:pt x="30002" y="8887"/>
                </a:lnTo>
                <a:cubicBezTo>
                  <a:pt x="29939" y="8887"/>
                  <a:pt x="29886" y="8879"/>
                  <a:pt x="29835" y="8879"/>
                </a:cubicBezTo>
                <a:close/>
                <a:moveTo>
                  <a:pt x="86703" y="9031"/>
                </a:moveTo>
                <a:cubicBezTo>
                  <a:pt x="86467" y="9031"/>
                  <a:pt x="86262" y="9224"/>
                  <a:pt x="86262" y="9464"/>
                </a:cubicBezTo>
                <a:cubicBezTo>
                  <a:pt x="86235" y="9769"/>
                  <a:pt x="86483" y="9989"/>
                  <a:pt x="86742" y="9989"/>
                </a:cubicBezTo>
                <a:cubicBezTo>
                  <a:pt x="86847" y="9989"/>
                  <a:pt x="86953" y="9953"/>
                  <a:pt x="87044" y="9873"/>
                </a:cubicBezTo>
                <a:cubicBezTo>
                  <a:pt x="87360" y="9576"/>
                  <a:pt x="87192" y="9054"/>
                  <a:pt x="86764" y="9036"/>
                </a:cubicBezTo>
                <a:cubicBezTo>
                  <a:pt x="86744" y="9033"/>
                  <a:pt x="86723" y="9031"/>
                  <a:pt x="86703" y="9031"/>
                </a:cubicBezTo>
                <a:close/>
                <a:moveTo>
                  <a:pt x="71746" y="9762"/>
                </a:moveTo>
                <a:cubicBezTo>
                  <a:pt x="71708" y="9762"/>
                  <a:pt x="71615" y="9836"/>
                  <a:pt x="71634" y="9855"/>
                </a:cubicBezTo>
                <a:cubicBezTo>
                  <a:pt x="71634" y="9929"/>
                  <a:pt x="71671" y="9966"/>
                  <a:pt x="71727" y="10004"/>
                </a:cubicBezTo>
                <a:cubicBezTo>
                  <a:pt x="71783" y="10004"/>
                  <a:pt x="71839" y="9948"/>
                  <a:pt x="71932" y="9892"/>
                </a:cubicBezTo>
                <a:cubicBezTo>
                  <a:pt x="71839" y="9836"/>
                  <a:pt x="71783" y="9762"/>
                  <a:pt x="71746" y="9762"/>
                </a:cubicBezTo>
                <a:close/>
                <a:moveTo>
                  <a:pt x="125810" y="9315"/>
                </a:moveTo>
                <a:cubicBezTo>
                  <a:pt x="125884" y="9464"/>
                  <a:pt x="125959" y="9631"/>
                  <a:pt x="126052" y="9762"/>
                </a:cubicBezTo>
                <a:lnTo>
                  <a:pt x="125587" y="10004"/>
                </a:lnTo>
                <a:lnTo>
                  <a:pt x="125363" y="9538"/>
                </a:lnTo>
                <a:lnTo>
                  <a:pt x="125810" y="9315"/>
                </a:lnTo>
                <a:close/>
                <a:moveTo>
                  <a:pt x="82968" y="9166"/>
                </a:moveTo>
                <a:lnTo>
                  <a:pt x="82968" y="9185"/>
                </a:lnTo>
                <a:cubicBezTo>
                  <a:pt x="82596" y="9185"/>
                  <a:pt x="82410" y="9631"/>
                  <a:pt x="82670" y="9892"/>
                </a:cubicBezTo>
                <a:cubicBezTo>
                  <a:pt x="82754" y="9976"/>
                  <a:pt x="82859" y="10013"/>
                  <a:pt x="82962" y="10013"/>
                </a:cubicBezTo>
                <a:cubicBezTo>
                  <a:pt x="83180" y="10013"/>
                  <a:pt x="83390" y="9847"/>
                  <a:pt x="83377" y="9594"/>
                </a:cubicBezTo>
                <a:cubicBezTo>
                  <a:pt x="83377" y="9352"/>
                  <a:pt x="83191" y="9166"/>
                  <a:pt x="82968" y="9166"/>
                </a:cubicBezTo>
                <a:close/>
                <a:moveTo>
                  <a:pt x="42117" y="8980"/>
                </a:moveTo>
                <a:cubicBezTo>
                  <a:pt x="41652" y="8999"/>
                  <a:pt x="41429" y="9557"/>
                  <a:pt x="41782" y="9892"/>
                </a:cubicBezTo>
                <a:cubicBezTo>
                  <a:pt x="41887" y="9991"/>
                  <a:pt x="42013" y="10035"/>
                  <a:pt x="42138" y="10035"/>
                </a:cubicBezTo>
                <a:cubicBezTo>
                  <a:pt x="42412" y="10035"/>
                  <a:pt x="42675" y="9821"/>
                  <a:pt x="42675" y="9501"/>
                </a:cubicBezTo>
                <a:cubicBezTo>
                  <a:pt x="42657" y="9203"/>
                  <a:pt x="42415" y="8980"/>
                  <a:pt x="42117" y="8980"/>
                </a:cubicBezTo>
                <a:close/>
                <a:moveTo>
                  <a:pt x="4412" y="9352"/>
                </a:moveTo>
                <a:lnTo>
                  <a:pt x="4654" y="9799"/>
                </a:lnTo>
                <a:lnTo>
                  <a:pt x="4188" y="10041"/>
                </a:lnTo>
                <a:lnTo>
                  <a:pt x="3946" y="9576"/>
                </a:lnTo>
                <a:lnTo>
                  <a:pt x="4412" y="9352"/>
                </a:lnTo>
                <a:close/>
                <a:moveTo>
                  <a:pt x="113452" y="9241"/>
                </a:moveTo>
                <a:lnTo>
                  <a:pt x="113676" y="9706"/>
                </a:lnTo>
                <a:lnTo>
                  <a:pt x="113192" y="10041"/>
                </a:lnTo>
                <a:cubicBezTo>
                  <a:pt x="113136" y="9873"/>
                  <a:pt x="113061" y="9669"/>
                  <a:pt x="112987" y="9482"/>
                </a:cubicBezTo>
                <a:lnTo>
                  <a:pt x="113452" y="9241"/>
                </a:lnTo>
                <a:close/>
                <a:moveTo>
                  <a:pt x="109693" y="9352"/>
                </a:moveTo>
                <a:lnTo>
                  <a:pt x="109935" y="9817"/>
                </a:lnTo>
                <a:lnTo>
                  <a:pt x="109470" y="10059"/>
                </a:lnTo>
                <a:lnTo>
                  <a:pt x="109228" y="9594"/>
                </a:lnTo>
                <a:lnTo>
                  <a:pt x="109693" y="9352"/>
                </a:lnTo>
                <a:close/>
                <a:moveTo>
                  <a:pt x="26032" y="8942"/>
                </a:moveTo>
                <a:cubicBezTo>
                  <a:pt x="26022" y="8942"/>
                  <a:pt x="26011" y="8942"/>
                  <a:pt x="26000" y="8943"/>
                </a:cubicBezTo>
                <a:cubicBezTo>
                  <a:pt x="25498" y="8943"/>
                  <a:pt x="25256" y="9557"/>
                  <a:pt x="25609" y="9911"/>
                </a:cubicBezTo>
                <a:cubicBezTo>
                  <a:pt x="25728" y="10023"/>
                  <a:pt x="25869" y="10074"/>
                  <a:pt x="26007" y="10074"/>
                </a:cubicBezTo>
                <a:cubicBezTo>
                  <a:pt x="26301" y="10074"/>
                  <a:pt x="26577" y="9843"/>
                  <a:pt x="26577" y="9501"/>
                </a:cubicBezTo>
                <a:cubicBezTo>
                  <a:pt x="26577" y="9195"/>
                  <a:pt x="26334" y="8942"/>
                  <a:pt x="26032" y="8942"/>
                </a:cubicBezTo>
                <a:close/>
                <a:moveTo>
                  <a:pt x="67988" y="9852"/>
                </a:moveTo>
                <a:cubicBezTo>
                  <a:pt x="67944" y="9852"/>
                  <a:pt x="67922" y="9916"/>
                  <a:pt x="67856" y="9966"/>
                </a:cubicBezTo>
                <a:cubicBezTo>
                  <a:pt x="67912" y="10022"/>
                  <a:pt x="67968" y="10078"/>
                  <a:pt x="68005" y="10078"/>
                </a:cubicBezTo>
                <a:cubicBezTo>
                  <a:pt x="68061" y="10078"/>
                  <a:pt x="68098" y="10004"/>
                  <a:pt x="68135" y="9966"/>
                </a:cubicBezTo>
                <a:cubicBezTo>
                  <a:pt x="68098" y="9929"/>
                  <a:pt x="68061" y="9873"/>
                  <a:pt x="68005" y="9855"/>
                </a:cubicBezTo>
                <a:cubicBezTo>
                  <a:pt x="67999" y="9853"/>
                  <a:pt x="67993" y="9852"/>
                  <a:pt x="67988" y="9852"/>
                </a:cubicBezTo>
                <a:close/>
                <a:moveTo>
                  <a:pt x="138149" y="9371"/>
                </a:moveTo>
                <a:lnTo>
                  <a:pt x="138391" y="9836"/>
                </a:lnTo>
                <a:lnTo>
                  <a:pt x="137925" y="10078"/>
                </a:lnTo>
                <a:lnTo>
                  <a:pt x="137684" y="9613"/>
                </a:lnTo>
                <a:lnTo>
                  <a:pt x="138149" y="9371"/>
                </a:lnTo>
                <a:close/>
                <a:moveTo>
                  <a:pt x="122069" y="9408"/>
                </a:moveTo>
                <a:lnTo>
                  <a:pt x="122385" y="9873"/>
                </a:lnTo>
                <a:lnTo>
                  <a:pt x="121827" y="10097"/>
                </a:lnTo>
                <a:lnTo>
                  <a:pt x="121604" y="9631"/>
                </a:lnTo>
                <a:lnTo>
                  <a:pt x="122069" y="9408"/>
                </a:lnTo>
                <a:close/>
                <a:moveTo>
                  <a:pt x="690" y="9445"/>
                </a:moveTo>
                <a:lnTo>
                  <a:pt x="913" y="9873"/>
                </a:lnTo>
                <a:lnTo>
                  <a:pt x="485" y="10115"/>
                </a:lnTo>
                <a:lnTo>
                  <a:pt x="198" y="9667"/>
                </a:lnTo>
                <a:lnTo>
                  <a:pt x="198" y="9667"/>
                </a:lnTo>
                <a:lnTo>
                  <a:pt x="690" y="9445"/>
                </a:lnTo>
                <a:close/>
                <a:moveTo>
                  <a:pt x="50753" y="9203"/>
                </a:moveTo>
                <a:cubicBezTo>
                  <a:pt x="50511" y="9203"/>
                  <a:pt x="50287" y="9408"/>
                  <a:pt x="50287" y="9669"/>
                </a:cubicBezTo>
                <a:cubicBezTo>
                  <a:pt x="50287" y="9944"/>
                  <a:pt x="50514" y="10126"/>
                  <a:pt x="50753" y="10126"/>
                </a:cubicBezTo>
                <a:cubicBezTo>
                  <a:pt x="50870" y="10126"/>
                  <a:pt x="50990" y="10083"/>
                  <a:pt x="51088" y="9985"/>
                </a:cubicBezTo>
                <a:cubicBezTo>
                  <a:pt x="51385" y="9706"/>
                  <a:pt x="51181" y="9203"/>
                  <a:pt x="50753" y="9203"/>
                </a:cubicBezTo>
                <a:close/>
                <a:moveTo>
                  <a:pt x="105952" y="9408"/>
                </a:moveTo>
                <a:lnTo>
                  <a:pt x="106213" y="9873"/>
                </a:lnTo>
                <a:lnTo>
                  <a:pt x="105747" y="10115"/>
                </a:lnTo>
                <a:lnTo>
                  <a:pt x="105747" y="10134"/>
                </a:lnTo>
                <a:cubicBezTo>
                  <a:pt x="105654" y="9985"/>
                  <a:pt x="105580" y="9817"/>
                  <a:pt x="105505" y="9650"/>
                </a:cubicBezTo>
                <a:lnTo>
                  <a:pt x="105952" y="9408"/>
                </a:lnTo>
                <a:close/>
                <a:moveTo>
                  <a:pt x="59388" y="9464"/>
                </a:moveTo>
                <a:cubicBezTo>
                  <a:pt x="59202" y="9464"/>
                  <a:pt x="59053" y="9613"/>
                  <a:pt x="59053" y="9780"/>
                </a:cubicBezTo>
                <a:cubicBezTo>
                  <a:pt x="59040" y="9997"/>
                  <a:pt x="59211" y="10135"/>
                  <a:pt x="59385" y="10135"/>
                </a:cubicBezTo>
                <a:cubicBezTo>
                  <a:pt x="59465" y="10135"/>
                  <a:pt x="59547" y="10105"/>
                  <a:pt x="59611" y="10041"/>
                </a:cubicBezTo>
                <a:cubicBezTo>
                  <a:pt x="59835" y="9836"/>
                  <a:pt x="59704" y="9464"/>
                  <a:pt x="59388" y="9464"/>
                </a:cubicBezTo>
                <a:close/>
                <a:moveTo>
                  <a:pt x="38414" y="9073"/>
                </a:moveTo>
                <a:cubicBezTo>
                  <a:pt x="38134" y="9073"/>
                  <a:pt x="37893" y="9296"/>
                  <a:pt x="37874" y="9576"/>
                </a:cubicBezTo>
                <a:cubicBezTo>
                  <a:pt x="37848" y="9913"/>
                  <a:pt x="38120" y="10150"/>
                  <a:pt x="38413" y="10150"/>
                </a:cubicBezTo>
                <a:cubicBezTo>
                  <a:pt x="38541" y="10150"/>
                  <a:pt x="38673" y="10105"/>
                  <a:pt x="38786" y="10004"/>
                </a:cubicBezTo>
                <a:cubicBezTo>
                  <a:pt x="39139" y="9669"/>
                  <a:pt x="38897" y="9073"/>
                  <a:pt x="38414" y="9073"/>
                </a:cubicBezTo>
                <a:close/>
                <a:moveTo>
                  <a:pt x="16806" y="9389"/>
                </a:moveTo>
                <a:lnTo>
                  <a:pt x="17086" y="9892"/>
                </a:lnTo>
                <a:lnTo>
                  <a:pt x="16546" y="10171"/>
                </a:lnTo>
                <a:lnTo>
                  <a:pt x="16285" y="9631"/>
                </a:lnTo>
                <a:lnTo>
                  <a:pt x="16806" y="9389"/>
                </a:lnTo>
                <a:close/>
                <a:moveTo>
                  <a:pt x="134427" y="9482"/>
                </a:moveTo>
                <a:cubicBezTo>
                  <a:pt x="134501" y="9613"/>
                  <a:pt x="134594" y="9780"/>
                  <a:pt x="134669" y="9929"/>
                </a:cubicBezTo>
                <a:lnTo>
                  <a:pt x="134203" y="10171"/>
                </a:lnTo>
                <a:lnTo>
                  <a:pt x="133961" y="9706"/>
                </a:lnTo>
                <a:lnTo>
                  <a:pt x="134427" y="9482"/>
                </a:lnTo>
                <a:close/>
                <a:moveTo>
                  <a:pt x="118310" y="9482"/>
                </a:moveTo>
                <a:lnTo>
                  <a:pt x="118552" y="9966"/>
                </a:lnTo>
                <a:lnTo>
                  <a:pt x="118105" y="10208"/>
                </a:lnTo>
                <a:cubicBezTo>
                  <a:pt x="118031" y="10041"/>
                  <a:pt x="117937" y="9873"/>
                  <a:pt x="117863" y="9706"/>
                </a:cubicBezTo>
                <a:lnTo>
                  <a:pt x="118310" y="9482"/>
                </a:lnTo>
                <a:close/>
                <a:moveTo>
                  <a:pt x="34636" y="9129"/>
                </a:moveTo>
                <a:cubicBezTo>
                  <a:pt x="34170" y="9129"/>
                  <a:pt x="33928" y="9724"/>
                  <a:pt x="34263" y="10059"/>
                </a:cubicBezTo>
                <a:cubicBezTo>
                  <a:pt x="34377" y="10167"/>
                  <a:pt x="34513" y="10215"/>
                  <a:pt x="34645" y="10215"/>
                </a:cubicBezTo>
                <a:cubicBezTo>
                  <a:pt x="34927" y="10215"/>
                  <a:pt x="35194" y="9998"/>
                  <a:pt x="35194" y="9669"/>
                </a:cubicBezTo>
                <a:cubicBezTo>
                  <a:pt x="35194" y="9371"/>
                  <a:pt x="34933" y="9129"/>
                  <a:pt x="34636" y="9129"/>
                </a:cubicBezTo>
                <a:close/>
                <a:moveTo>
                  <a:pt x="13028" y="9520"/>
                </a:moveTo>
                <a:lnTo>
                  <a:pt x="13289" y="9985"/>
                </a:lnTo>
                <a:lnTo>
                  <a:pt x="12824" y="10227"/>
                </a:lnTo>
                <a:lnTo>
                  <a:pt x="12582" y="9743"/>
                </a:lnTo>
                <a:lnTo>
                  <a:pt x="13028" y="9520"/>
                </a:lnTo>
                <a:close/>
                <a:moveTo>
                  <a:pt x="130723" y="9557"/>
                </a:moveTo>
                <a:lnTo>
                  <a:pt x="130946" y="10004"/>
                </a:lnTo>
                <a:lnTo>
                  <a:pt x="130463" y="10227"/>
                </a:lnTo>
                <a:lnTo>
                  <a:pt x="130221" y="9799"/>
                </a:lnTo>
                <a:lnTo>
                  <a:pt x="130723" y="9557"/>
                </a:lnTo>
                <a:close/>
                <a:moveTo>
                  <a:pt x="102230" y="9538"/>
                </a:moveTo>
                <a:lnTo>
                  <a:pt x="102472" y="9966"/>
                </a:lnTo>
                <a:lnTo>
                  <a:pt x="101969" y="10246"/>
                </a:lnTo>
                <a:cubicBezTo>
                  <a:pt x="101895" y="10097"/>
                  <a:pt x="101802" y="9911"/>
                  <a:pt x="101709" y="9762"/>
                </a:cubicBezTo>
                <a:lnTo>
                  <a:pt x="102230" y="9538"/>
                </a:lnTo>
                <a:close/>
                <a:moveTo>
                  <a:pt x="47033" y="9273"/>
                </a:moveTo>
                <a:cubicBezTo>
                  <a:pt x="46784" y="9273"/>
                  <a:pt x="46537" y="9436"/>
                  <a:pt x="46547" y="9762"/>
                </a:cubicBezTo>
                <a:cubicBezTo>
                  <a:pt x="46537" y="10087"/>
                  <a:pt x="46784" y="10250"/>
                  <a:pt x="47033" y="10250"/>
                </a:cubicBezTo>
                <a:cubicBezTo>
                  <a:pt x="47282" y="10250"/>
                  <a:pt x="47533" y="10087"/>
                  <a:pt x="47533" y="9762"/>
                </a:cubicBezTo>
                <a:cubicBezTo>
                  <a:pt x="47533" y="9436"/>
                  <a:pt x="47282" y="9273"/>
                  <a:pt x="47033" y="9273"/>
                </a:cubicBezTo>
                <a:close/>
                <a:moveTo>
                  <a:pt x="9306" y="9613"/>
                </a:moveTo>
                <a:lnTo>
                  <a:pt x="9548" y="10059"/>
                </a:lnTo>
                <a:lnTo>
                  <a:pt x="9046" y="10283"/>
                </a:lnTo>
                <a:lnTo>
                  <a:pt x="8822" y="9855"/>
                </a:lnTo>
                <a:lnTo>
                  <a:pt x="9306" y="9613"/>
                </a:lnTo>
                <a:close/>
                <a:moveTo>
                  <a:pt x="64245" y="9892"/>
                </a:moveTo>
                <a:cubicBezTo>
                  <a:pt x="64208" y="9892"/>
                  <a:pt x="64096" y="9985"/>
                  <a:pt x="64096" y="10041"/>
                </a:cubicBezTo>
                <a:cubicBezTo>
                  <a:pt x="64078" y="10097"/>
                  <a:pt x="64152" y="10171"/>
                  <a:pt x="64227" y="10283"/>
                </a:cubicBezTo>
                <a:cubicBezTo>
                  <a:pt x="64320" y="10190"/>
                  <a:pt x="64413" y="10115"/>
                  <a:pt x="64394" y="10059"/>
                </a:cubicBezTo>
                <a:cubicBezTo>
                  <a:pt x="64376" y="9985"/>
                  <a:pt x="64320" y="9929"/>
                  <a:pt x="64245" y="9892"/>
                </a:cubicBezTo>
                <a:close/>
                <a:moveTo>
                  <a:pt x="76640" y="9966"/>
                </a:moveTo>
                <a:cubicBezTo>
                  <a:pt x="76566" y="9966"/>
                  <a:pt x="76510" y="10078"/>
                  <a:pt x="76454" y="10134"/>
                </a:cubicBezTo>
                <a:cubicBezTo>
                  <a:pt x="76528" y="10190"/>
                  <a:pt x="76584" y="10283"/>
                  <a:pt x="76640" y="10301"/>
                </a:cubicBezTo>
                <a:cubicBezTo>
                  <a:pt x="76715" y="10301"/>
                  <a:pt x="76770" y="10208"/>
                  <a:pt x="76882" y="10115"/>
                </a:cubicBezTo>
                <a:cubicBezTo>
                  <a:pt x="76770" y="10041"/>
                  <a:pt x="76696" y="9966"/>
                  <a:pt x="76640" y="9966"/>
                </a:cubicBezTo>
                <a:close/>
                <a:moveTo>
                  <a:pt x="114588" y="9594"/>
                </a:moveTo>
                <a:cubicBezTo>
                  <a:pt x="114662" y="9743"/>
                  <a:pt x="114755" y="9911"/>
                  <a:pt x="114811" y="10059"/>
                </a:cubicBezTo>
                <a:lnTo>
                  <a:pt x="114346" y="10301"/>
                </a:lnTo>
                <a:cubicBezTo>
                  <a:pt x="114290" y="10152"/>
                  <a:pt x="114197" y="9985"/>
                  <a:pt x="114122" y="9836"/>
                </a:cubicBezTo>
                <a:lnTo>
                  <a:pt x="114588" y="9594"/>
                </a:lnTo>
                <a:close/>
                <a:moveTo>
                  <a:pt x="91603" y="9241"/>
                </a:moveTo>
                <a:cubicBezTo>
                  <a:pt x="91305" y="9241"/>
                  <a:pt x="91064" y="9464"/>
                  <a:pt x="91064" y="9762"/>
                </a:cubicBezTo>
                <a:cubicBezTo>
                  <a:pt x="91051" y="10091"/>
                  <a:pt x="91314" y="10308"/>
                  <a:pt x="91588" y="10308"/>
                </a:cubicBezTo>
                <a:cubicBezTo>
                  <a:pt x="91718" y="10308"/>
                  <a:pt x="91850" y="10260"/>
                  <a:pt x="91957" y="10152"/>
                </a:cubicBezTo>
                <a:cubicBezTo>
                  <a:pt x="92310" y="9817"/>
                  <a:pt x="92069" y="9241"/>
                  <a:pt x="91603" y="9241"/>
                </a:cubicBezTo>
                <a:close/>
                <a:moveTo>
                  <a:pt x="87862" y="9352"/>
                </a:moveTo>
                <a:cubicBezTo>
                  <a:pt x="87416" y="9352"/>
                  <a:pt x="87211" y="9873"/>
                  <a:pt x="87509" y="10190"/>
                </a:cubicBezTo>
                <a:cubicBezTo>
                  <a:pt x="87611" y="10286"/>
                  <a:pt x="87735" y="10330"/>
                  <a:pt x="87856" y="10330"/>
                </a:cubicBezTo>
                <a:cubicBezTo>
                  <a:pt x="88108" y="10330"/>
                  <a:pt x="88346" y="10138"/>
                  <a:pt x="88346" y="9836"/>
                </a:cubicBezTo>
                <a:cubicBezTo>
                  <a:pt x="88346" y="9576"/>
                  <a:pt x="88123" y="9352"/>
                  <a:pt x="87862" y="9352"/>
                </a:cubicBezTo>
                <a:close/>
                <a:moveTo>
                  <a:pt x="30907" y="9245"/>
                </a:moveTo>
                <a:cubicBezTo>
                  <a:pt x="30773" y="9245"/>
                  <a:pt x="30635" y="9295"/>
                  <a:pt x="30523" y="9408"/>
                </a:cubicBezTo>
                <a:cubicBezTo>
                  <a:pt x="30169" y="9743"/>
                  <a:pt x="30411" y="10339"/>
                  <a:pt x="30913" y="10339"/>
                </a:cubicBezTo>
                <a:cubicBezTo>
                  <a:pt x="30924" y="10339"/>
                  <a:pt x="30935" y="10340"/>
                  <a:pt x="30946" y="10340"/>
                </a:cubicBezTo>
                <a:cubicBezTo>
                  <a:pt x="31228" y="10340"/>
                  <a:pt x="31453" y="10104"/>
                  <a:pt x="31453" y="9817"/>
                </a:cubicBezTo>
                <a:cubicBezTo>
                  <a:pt x="31466" y="9475"/>
                  <a:pt x="31193" y="9245"/>
                  <a:pt x="30907" y="9245"/>
                </a:cubicBezTo>
                <a:close/>
                <a:moveTo>
                  <a:pt x="55666" y="9501"/>
                </a:moveTo>
                <a:lnTo>
                  <a:pt x="55666" y="9520"/>
                </a:lnTo>
                <a:cubicBezTo>
                  <a:pt x="55294" y="9520"/>
                  <a:pt x="55107" y="9966"/>
                  <a:pt x="55368" y="10227"/>
                </a:cubicBezTo>
                <a:cubicBezTo>
                  <a:pt x="55452" y="10311"/>
                  <a:pt x="55555" y="10348"/>
                  <a:pt x="55656" y="10348"/>
                </a:cubicBezTo>
                <a:cubicBezTo>
                  <a:pt x="55870" y="10348"/>
                  <a:pt x="56075" y="10182"/>
                  <a:pt x="56075" y="9929"/>
                </a:cubicBezTo>
                <a:cubicBezTo>
                  <a:pt x="56075" y="9706"/>
                  <a:pt x="55889" y="9520"/>
                  <a:pt x="55666" y="9501"/>
                </a:cubicBezTo>
                <a:close/>
                <a:moveTo>
                  <a:pt x="43252" y="9334"/>
                </a:moveTo>
                <a:cubicBezTo>
                  <a:pt x="42973" y="9334"/>
                  <a:pt x="42750" y="9557"/>
                  <a:pt x="42750" y="9836"/>
                </a:cubicBezTo>
                <a:cubicBezTo>
                  <a:pt x="42750" y="10142"/>
                  <a:pt x="43012" y="10352"/>
                  <a:pt x="43279" y="10352"/>
                </a:cubicBezTo>
                <a:cubicBezTo>
                  <a:pt x="43402" y="10352"/>
                  <a:pt x="43525" y="10308"/>
                  <a:pt x="43625" y="10208"/>
                </a:cubicBezTo>
                <a:cubicBezTo>
                  <a:pt x="43941" y="9873"/>
                  <a:pt x="43718" y="9334"/>
                  <a:pt x="43252" y="9334"/>
                </a:cubicBezTo>
                <a:close/>
                <a:moveTo>
                  <a:pt x="126927" y="9650"/>
                </a:moveTo>
                <a:lnTo>
                  <a:pt x="127224" y="10134"/>
                </a:lnTo>
                <a:lnTo>
                  <a:pt x="126722" y="10357"/>
                </a:lnTo>
                <a:cubicBezTo>
                  <a:pt x="126647" y="10208"/>
                  <a:pt x="126554" y="10022"/>
                  <a:pt x="126480" y="9873"/>
                </a:cubicBezTo>
                <a:lnTo>
                  <a:pt x="126927" y="9650"/>
                </a:lnTo>
                <a:close/>
                <a:moveTo>
                  <a:pt x="80362" y="9762"/>
                </a:moveTo>
                <a:cubicBezTo>
                  <a:pt x="80195" y="9762"/>
                  <a:pt x="80065" y="9892"/>
                  <a:pt x="80065" y="10059"/>
                </a:cubicBezTo>
                <a:cubicBezTo>
                  <a:pt x="80065" y="10239"/>
                  <a:pt x="80215" y="10366"/>
                  <a:pt x="80376" y="10366"/>
                </a:cubicBezTo>
                <a:cubicBezTo>
                  <a:pt x="80448" y="10366"/>
                  <a:pt x="80522" y="10340"/>
                  <a:pt x="80586" y="10283"/>
                </a:cubicBezTo>
                <a:cubicBezTo>
                  <a:pt x="80772" y="10097"/>
                  <a:pt x="80641" y="9762"/>
                  <a:pt x="80362" y="9762"/>
                </a:cubicBezTo>
                <a:close/>
                <a:moveTo>
                  <a:pt x="84119" y="9538"/>
                </a:moveTo>
                <a:cubicBezTo>
                  <a:pt x="83761" y="9538"/>
                  <a:pt x="83587" y="9990"/>
                  <a:pt x="83843" y="10246"/>
                </a:cubicBezTo>
                <a:cubicBezTo>
                  <a:pt x="83929" y="10332"/>
                  <a:pt x="84035" y="10371"/>
                  <a:pt x="84139" y="10371"/>
                </a:cubicBezTo>
                <a:cubicBezTo>
                  <a:pt x="84350" y="10371"/>
                  <a:pt x="84550" y="10209"/>
                  <a:pt x="84550" y="9948"/>
                </a:cubicBezTo>
                <a:cubicBezTo>
                  <a:pt x="84550" y="9724"/>
                  <a:pt x="84364" y="9538"/>
                  <a:pt x="84140" y="9538"/>
                </a:cubicBezTo>
                <a:cubicBezTo>
                  <a:pt x="84133" y="9538"/>
                  <a:pt x="84126" y="9538"/>
                  <a:pt x="84119" y="9538"/>
                </a:cubicBezTo>
                <a:close/>
                <a:moveTo>
                  <a:pt x="5547" y="9687"/>
                </a:moveTo>
                <a:lnTo>
                  <a:pt x="5770" y="10134"/>
                </a:lnTo>
                <a:lnTo>
                  <a:pt x="5305" y="10376"/>
                </a:lnTo>
                <a:lnTo>
                  <a:pt x="5082" y="9911"/>
                </a:lnTo>
                <a:lnTo>
                  <a:pt x="5547" y="9687"/>
                </a:lnTo>
                <a:close/>
                <a:moveTo>
                  <a:pt x="110810" y="9687"/>
                </a:moveTo>
                <a:lnTo>
                  <a:pt x="111052" y="10152"/>
                </a:lnTo>
                <a:lnTo>
                  <a:pt x="110586" y="10376"/>
                </a:lnTo>
                <a:cubicBezTo>
                  <a:pt x="110530" y="10227"/>
                  <a:pt x="110437" y="10059"/>
                  <a:pt x="110363" y="9911"/>
                </a:cubicBezTo>
                <a:lnTo>
                  <a:pt x="110810" y="9687"/>
                </a:lnTo>
                <a:close/>
                <a:moveTo>
                  <a:pt x="60528" y="9909"/>
                </a:moveTo>
                <a:cubicBezTo>
                  <a:pt x="60391" y="9909"/>
                  <a:pt x="60263" y="10015"/>
                  <a:pt x="60263" y="10152"/>
                </a:cubicBezTo>
                <a:cubicBezTo>
                  <a:pt x="60244" y="10301"/>
                  <a:pt x="60356" y="10413"/>
                  <a:pt x="60505" y="10432"/>
                </a:cubicBezTo>
                <a:cubicBezTo>
                  <a:pt x="60653" y="10432"/>
                  <a:pt x="60784" y="10320"/>
                  <a:pt x="60765" y="10171"/>
                </a:cubicBezTo>
                <a:cubicBezTo>
                  <a:pt x="60784" y="10041"/>
                  <a:pt x="60691" y="9911"/>
                  <a:pt x="60560" y="9911"/>
                </a:cubicBezTo>
                <a:cubicBezTo>
                  <a:pt x="60550" y="9909"/>
                  <a:pt x="60539" y="9909"/>
                  <a:pt x="60528" y="9909"/>
                </a:cubicBezTo>
                <a:close/>
                <a:moveTo>
                  <a:pt x="39536" y="9401"/>
                </a:moveTo>
                <a:cubicBezTo>
                  <a:pt x="39408" y="9401"/>
                  <a:pt x="39279" y="9449"/>
                  <a:pt x="39177" y="9557"/>
                </a:cubicBezTo>
                <a:cubicBezTo>
                  <a:pt x="38842" y="9892"/>
                  <a:pt x="39084" y="10450"/>
                  <a:pt x="39549" y="10450"/>
                </a:cubicBezTo>
                <a:cubicBezTo>
                  <a:pt x="39828" y="10432"/>
                  <a:pt x="40070" y="10208"/>
                  <a:pt x="40051" y="9929"/>
                </a:cubicBezTo>
                <a:lnTo>
                  <a:pt x="40070" y="9929"/>
                </a:lnTo>
                <a:cubicBezTo>
                  <a:pt x="40070" y="9614"/>
                  <a:pt x="39805" y="9401"/>
                  <a:pt x="39536" y="9401"/>
                </a:cubicBezTo>
                <a:close/>
                <a:moveTo>
                  <a:pt x="51888" y="9557"/>
                </a:moveTo>
                <a:cubicBezTo>
                  <a:pt x="51627" y="9576"/>
                  <a:pt x="51441" y="9780"/>
                  <a:pt x="51441" y="10022"/>
                </a:cubicBezTo>
                <a:cubicBezTo>
                  <a:pt x="51453" y="10293"/>
                  <a:pt x="51669" y="10466"/>
                  <a:pt x="51895" y="10466"/>
                </a:cubicBezTo>
                <a:cubicBezTo>
                  <a:pt x="52010" y="10466"/>
                  <a:pt x="52128" y="10421"/>
                  <a:pt x="52223" y="10320"/>
                </a:cubicBezTo>
                <a:cubicBezTo>
                  <a:pt x="52502" y="10022"/>
                  <a:pt x="52279" y="9557"/>
                  <a:pt x="51888" y="9557"/>
                </a:cubicBezTo>
                <a:close/>
                <a:moveTo>
                  <a:pt x="107087" y="9762"/>
                </a:moveTo>
                <a:lnTo>
                  <a:pt x="107348" y="10227"/>
                </a:lnTo>
                <a:lnTo>
                  <a:pt x="106845" y="10469"/>
                </a:lnTo>
                <a:lnTo>
                  <a:pt x="106622" y="10004"/>
                </a:lnTo>
                <a:lnTo>
                  <a:pt x="107087" y="9762"/>
                </a:lnTo>
                <a:close/>
                <a:moveTo>
                  <a:pt x="123204" y="9743"/>
                </a:moveTo>
                <a:cubicBezTo>
                  <a:pt x="123279" y="9892"/>
                  <a:pt x="123372" y="10059"/>
                  <a:pt x="123428" y="10227"/>
                </a:cubicBezTo>
                <a:lnTo>
                  <a:pt x="122944" y="10469"/>
                </a:lnTo>
                <a:cubicBezTo>
                  <a:pt x="122851" y="10301"/>
                  <a:pt x="122739" y="10134"/>
                  <a:pt x="122646" y="9985"/>
                </a:cubicBezTo>
                <a:lnTo>
                  <a:pt x="123186" y="9762"/>
                </a:lnTo>
                <a:lnTo>
                  <a:pt x="123204" y="9743"/>
                </a:lnTo>
                <a:close/>
                <a:moveTo>
                  <a:pt x="1806" y="9762"/>
                </a:moveTo>
                <a:lnTo>
                  <a:pt x="2048" y="10264"/>
                </a:lnTo>
                <a:lnTo>
                  <a:pt x="1601" y="10487"/>
                </a:lnTo>
                <a:lnTo>
                  <a:pt x="1360" y="10004"/>
                </a:lnTo>
                <a:lnTo>
                  <a:pt x="1806" y="9762"/>
                </a:lnTo>
                <a:close/>
                <a:moveTo>
                  <a:pt x="135562" y="9817"/>
                </a:moveTo>
                <a:lnTo>
                  <a:pt x="135804" y="10283"/>
                </a:lnTo>
                <a:lnTo>
                  <a:pt x="135339" y="10506"/>
                </a:lnTo>
                <a:lnTo>
                  <a:pt x="135115" y="10041"/>
                </a:lnTo>
                <a:lnTo>
                  <a:pt x="135562" y="9817"/>
                </a:lnTo>
                <a:close/>
                <a:moveTo>
                  <a:pt x="23408" y="9407"/>
                </a:moveTo>
                <a:cubicBezTo>
                  <a:pt x="22897" y="9407"/>
                  <a:pt x="22661" y="10050"/>
                  <a:pt x="23041" y="10394"/>
                </a:cubicBezTo>
                <a:cubicBezTo>
                  <a:pt x="23156" y="10493"/>
                  <a:pt x="23286" y="10537"/>
                  <a:pt x="23413" y="10537"/>
                </a:cubicBezTo>
                <a:cubicBezTo>
                  <a:pt x="23739" y="10537"/>
                  <a:pt x="24039" y="10249"/>
                  <a:pt x="23972" y="9873"/>
                </a:cubicBezTo>
                <a:cubicBezTo>
                  <a:pt x="23934" y="9669"/>
                  <a:pt x="23804" y="9520"/>
                  <a:pt x="23618" y="9427"/>
                </a:cubicBezTo>
                <a:cubicBezTo>
                  <a:pt x="23562" y="9408"/>
                  <a:pt x="23506" y="9408"/>
                  <a:pt x="23451" y="9408"/>
                </a:cubicBezTo>
                <a:cubicBezTo>
                  <a:pt x="23436" y="9407"/>
                  <a:pt x="23422" y="9407"/>
                  <a:pt x="23408" y="9407"/>
                </a:cubicBezTo>
                <a:close/>
                <a:moveTo>
                  <a:pt x="119445" y="9855"/>
                </a:moveTo>
                <a:lnTo>
                  <a:pt x="119668" y="10320"/>
                </a:lnTo>
                <a:lnTo>
                  <a:pt x="119222" y="10543"/>
                </a:lnTo>
                <a:cubicBezTo>
                  <a:pt x="119147" y="10394"/>
                  <a:pt x="119054" y="10227"/>
                  <a:pt x="118980" y="10078"/>
                </a:cubicBezTo>
                <a:lnTo>
                  <a:pt x="119445" y="9855"/>
                </a:lnTo>
                <a:close/>
                <a:moveTo>
                  <a:pt x="48167" y="9627"/>
                </a:moveTo>
                <a:cubicBezTo>
                  <a:pt x="48065" y="9627"/>
                  <a:pt x="47959" y="9662"/>
                  <a:pt x="47868" y="9743"/>
                </a:cubicBezTo>
                <a:cubicBezTo>
                  <a:pt x="47552" y="10004"/>
                  <a:pt x="47719" y="10525"/>
                  <a:pt x="48128" y="10562"/>
                </a:cubicBezTo>
                <a:cubicBezTo>
                  <a:pt x="48140" y="10563"/>
                  <a:pt x="48152" y="10563"/>
                  <a:pt x="48164" y="10563"/>
                </a:cubicBezTo>
                <a:cubicBezTo>
                  <a:pt x="48409" y="10563"/>
                  <a:pt x="48613" y="10382"/>
                  <a:pt x="48631" y="10134"/>
                </a:cubicBezTo>
                <a:cubicBezTo>
                  <a:pt x="48657" y="9843"/>
                  <a:pt x="48420" y="9627"/>
                  <a:pt x="48167" y="9627"/>
                </a:cubicBezTo>
                <a:close/>
                <a:moveTo>
                  <a:pt x="14164" y="9855"/>
                </a:moveTo>
                <a:lnTo>
                  <a:pt x="14424" y="10320"/>
                </a:lnTo>
                <a:lnTo>
                  <a:pt x="13940" y="10581"/>
                </a:lnTo>
                <a:lnTo>
                  <a:pt x="13698" y="10097"/>
                </a:lnTo>
                <a:lnTo>
                  <a:pt x="14164" y="9855"/>
                </a:lnTo>
                <a:close/>
                <a:moveTo>
                  <a:pt x="35771" y="9538"/>
                </a:moveTo>
                <a:cubicBezTo>
                  <a:pt x="35287" y="9538"/>
                  <a:pt x="35064" y="10115"/>
                  <a:pt x="35399" y="10450"/>
                </a:cubicBezTo>
                <a:cubicBezTo>
                  <a:pt x="35503" y="10549"/>
                  <a:pt x="35632" y="10594"/>
                  <a:pt x="35759" y="10594"/>
                </a:cubicBezTo>
                <a:cubicBezTo>
                  <a:pt x="36038" y="10594"/>
                  <a:pt x="36311" y="10379"/>
                  <a:pt x="36311" y="10059"/>
                </a:cubicBezTo>
                <a:cubicBezTo>
                  <a:pt x="36292" y="9762"/>
                  <a:pt x="36050" y="9538"/>
                  <a:pt x="35771" y="9538"/>
                </a:cubicBezTo>
                <a:close/>
                <a:moveTo>
                  <a:pt x="131821" y="9892"/>
                </a:moveTo>
                <a:lnTo>
                  <a:pt x="132063" y="10376"/>
                </a:lnTo>
                <a:lnTo>
                  <a:pt x="131579" y="10618"/>
                </a:lnTo>
                <a:cubicBezTo>
                  <a:pt x="131505" y="10469"/>
                  <a:pt x="131430" y="10283"/>
                  <a:pt x="131337" y="10134"/>
                </a:cubicBezTo>
                <a:lnTo>
                  <a:pt x="131821" y="9892"/>
                </a:lnTo>
                <a:close/>
                <a:moveTo>
                  <a:pt x="56782" y="9892"/>
                </a:moveTo>
                <a:cubicBezTo>
                  <a:pt x="56447" y="9892"/>
                  <a:pt x="56280" y="10283"/>
                  <a:pt x="56522" y="10525"/>
                </a:cubicBezTo>
                <a:cubicBezTo>
                  <a:pt x="56595" y="10598"/>
                  <a:pt x="56688" y="10631"/>
                  <a:pt x="56780" y="10631"/>
                </a:cubicBezTo>
                <a:cubicBezTo>
                  <a:pt x="56969" y="10631"/>
                  <a:pt x="57155" y="10490"/>
                  <a:pt x="57155" y="10264"/>
                </a:cubicBezTo>
                <a:cubicBezTo>
                  <a:pt x="57155" y="10059"/>
                  <a:pt x="56987" y="9892"/>
                  <a:pt x="56801" y="9892"/>
                </a:cubicBezTo>
                <a:close/>
                <a:moveTo>
                  <a:pt x="103365" y="9873"/>
                </a:moveTo>
                <a:lnTo>
                  <a:pt x="103607" y="10357"/>
                </a:lnTo>
                <a:lnTo>
                  <a:pt x="103105" y="10636"/>
                </a:lnTo>
                <a:cubicBezTo>
                  <a:pt x="103030" y="10469"/>
                  <a:pt x="102937" y="10283"/>
                  <a:pt x="102844" y="10097"/>
                </a:cubicBezTo>
                <a:lnTo>
                  <a:pt x="103365" y="9873"/>
                </a:lnTo>
                <a:close/>
                <a:moveTo>
                  <a:pt x="115723" y="9929"/>
                </a:moveTo>
                <a:lnTo>
                  <a:pt x="115946" y="10394"/>
                </a:lnTo>
                <a:lnTo>
                  <a:pt x="115499" y="10636"/>
                </a:lnTo>
                <a:lnTo>
                  <a:pt x="115258" y="10171"/>
                </a:lnTo>
                <a:lnTo>
                  <a:pt x="115723" y="9929"/>
                </a:lnTo>
                <a:close/>
                <a:moveTo>
                  <a:pt x="77775" y="10301"/>
                </a:moveTo>
                <a:cubicBezTo>
                  <a:pt x="77720" y="10301"/>
                  <a:pt x="77664" y="10413"/>
                  <a:pt x="77608" y="10469"/>
                </a:cubicBezTo>
                <a:cubicBezTo>
                  <a:pt x="77664" y="10525"/>
                  <a:pt x="77720" y="10618"/>
                  <a:pt x="77775" y="10636"/>
                </a:cubicBezTo>
                <a:cubicBezTo>
                  <a:pt x="77781" y="10638"/>
                  <a:pt x="77786" y="10638"/>
                  <a:pt x="77792" y="10638"/>
                </a:cubicBezTo>
                <a:cubicBezTo>
                  <a:pt x="77859" y="10638"/>
                  <a:pt x="77914" y="10538"/>
                  <a:pt x="78017" y="10469"/>
                </a:cubicBezTo>
                <a:cubicBezTo>
                  <a:pt x="77906" y="10394"/>
                  <a:pt x="77831" y="10301"/>
                  <a:pt x="77775" y="10301"/>
                </a:cubicBezTo>
                <a:close/>
                <a:moveTo>
                  <a:pt x="92720" y="9557"/>
                </a:moveTo>
                <a:cubicBezTo>
                  <a:pt x="92441" y="9557"/>
                  <a:pt x="92199" y="9799"/>
                  <a:pt x="92180" y="10097"/>
                </a:cubicBezTo>
                <a:cubicBezTo>
                  <a:pt x="92180" y="10416"/>
                  <a:pt x="92452" y="10639"/>
                  <a:pt x="92731" y="10639"/>
                </a:cubicBezTo>
                <a:cubicBezTo>
                  <a:pt x="92858" y="10639"/>
                  <a:pt x="92987" y="10592"/>
                  <a:pt x="93092" y="10487"/>
                </a:cubicBezTo>
                <a:cubicBezTo>
                  <a:pt x="93427" y="10152"/>
                  <a:pt x="93204" y="9576"/>
                  <a:pt x="92720" y="9557"/>
                </a:cubicBezTo>
                <a:close/>
                <a:moveTo>
                  <a:pt x="44392" y="9692"/>
                </a:moveTo>
                <a:cubicBezTo>
                  <a:pt x="44274" y="9692"/>
                  <a:pt x="44153" y="9736"/>
                  <a:pt x="44053" y="9836"/>
                </a:cubicBezTo>
                <a:cubicBezTo>
                  <a:pt x="43736" y="10134"/>
                  <a:pt x="43941" y="10674"/>
                  <a:pt x="44388" y="10674"/>
                </a:cubicBezTo>
                <a:cubicBezTo>
                  <a:pt x="44667" y="10674"/>
                  <a:pt x="44890" y="10469"/>
                  <a:pt x="44890" y="10190"/>
                </a:cubicBezTo>
                <a:cubicBezTo>
                  <a:pt x="44890" y="9897"/>
                  <a:pt x="44647" y="9692"/>
                  <a:pt x="44392" y="9692"/>
                </a:cubicBezTo>
                <a:close/>
                <a:moveTo>
                  <a:pt x="32048" y="9594"/>
                </a:moveTo>
                <a:cubicBezTo>
                  <a:pt x="31913" y="9594"/>
                  <a:pt x="31774" y="9646"/>
                  <a:pt x="31658" y="9762"/>
                </a:cubicBezTo>
                <a:cubicBezTo>
                  <a:pt x="31328" y="10092"/>
                  <a:pt x="31558" y="10674"/>
                  <a:pt x="32027" y="10674"/>
                </a:cubicBezTo>
                <a:cubicBezTo>
                  <a:pt x="32034" y="10674"/>
                  <a:pt x="32041" y="10674"/>
                  <a:pt x="32049" y="10674"/>
                </a:cubicBezTo>
                <a:cubicBezTo>
                  <a:pt x="32346" y="10674"/>
                  <a:pt x="32568" y="10433"/>
                  <a:pt x="32588" y="10137"/>
                </a:cubicBezTo>
                <a:lnTo>
                  <a:pt x="32588" y="10137"/>
                </a:lnTo>
                <a:cubicBezTo>
                  <a:pt x="32588" y="10142"/>
                  <a:pt x="32588" y="10147"/>
                  <a:pt x="32588" y="10152"/>
                </a:cubicBezTo>
                <a:lnTo>
                  <a:pt x="32588" y="10134"/>
                </a:lnTo>
                <a:cubicBezTo>
                  <a:pt x="32588" y="10135"/>
                  <a:pt x="32588" y="10136"/>
                  <a:pt x="32588" y="10137"/>
                </a:cubicBezTo>
                <a:lnTo>
                  <a:pt x="32588" y="10137"/>
                </a:lnTo>
                <a:cubicBezTo>
                  <a:pt x="32580" y="9807"/>
                  <a:pt x="32323" y="9594"/>
                  <a:pt x="32048" y="9594"/>
                </a:cubicBezTo>
                <a:close/>
                <a:moveTo>
                  <a:pt x="10460" y="9929"/>
                </a:moveTo>
                <a:lnTo>
                  <a:pt x="10684" y="10376"/>
                </a:lnTo>
                <a:lnTo>
                  <a:pt x="10200" y="10692"/>
                </a:lnTo>
                <a:lnTo>
                  <a:pt x="9958" y="10171"/>
                </a:lnTo>
                <a:lnTo>
                  <a:pt x="10460" y="9929"/>
                </a:lnTo>
                <a:close/>
                <a:moveTo>
                  <a:pt x="128062" y="9966"/>
                </a:moveTo>
                <a:lnTo>
                  <a:pt x="128304" y="10469"/>
                </a:lnTo>
                <a:lnTo>
                  <a:pt x="127857" y="10692"/>
                </a:lnTo>
                <a:lnTo>
                  <a:pt x="127559" y="10208"/>
                </a:lnTo>
                <a:lnTo>
                  <a:pt x="128062" y="9966"/>
                </a:lnTo>
                <a:close/>
                <a:moveTo>
                  <a:pt x="81501" y="10096"/>
                </a:moveTo>
                <a:cubicBezTo>
                  <a:pt x="81494" y="10096"/>
                  <a:pt x="81486" y="10096"/>
                  <a:pt x="81479" y="10097"/>
                </a:cubicBezTo>
                <a:cubicBezTo>
                  <a:pt x="81330" y="10097"/>
                  <a:pt x="81200" y="10227"/>
                  <a:pt x="81181" y="10376"/>
                </a:cubicBezTo>
                <a:lnTo>
                  <a:pt x="81181" y="10394"/>
                </a:lnTo>
                <a:cubicBezTo>
                  <a:pt x="81181" y="10584"/>
                  <a:pt x="81335" y="10705"/>
                  <a:pt x="81499" y="10705"/>
                </a:cubicBezTo>
                <a:cubicBezTo>
                  <a:pt x="81576" y="10705"/>
                  <a:pt x="81655" y="10678"/>
                  <a:pt x="81721" y="10618"/>
                </a:cubicBezTo>
                <a:cubicBezTo>
                  <a:pt x="81902" y="10419"/>
                  <a:pt x="81766" y="10096"/>
                  <a:pt x="81501" y="10096"/>
                </a:cubicBezTo>
                <a:close/>
                <a:moveTo>
                  <a:pt x="111945" y="10022"/>
                </a:moveTo>
                <a:cubicBezTo>
                  <a:pt x="112019" y="10152"/>
                  <a:pt x="112094" y="10320"/>
                  <a:pt x="112187" y="10469"/>
                </a:cubicBezTo>
                <a:lnTo>
                  <a:pt x="111721" y="10711"/>
                </a:lnTo>
                <a:lnTo>
                  <a:pt x="111480" y="10246"/>
                </a:lnTo>
                <a:lnTo>
                  <a:pt x="111945" y="10022"/>
                </a:lnTo>
                <a:close/>
                <a:moveTo>
                  <a:pt x="88979" y="9724"/>
                </a:moveTo>
                <a:cubicBezTo>
                  <a:pt x="88700" y="9743"/>
                  <a:pt x="88495" y="9948"/>
                  <a:pt x="88495" y="10227"/>
                </a:cubicBezTo>
                <a:cubicBezTo>
                  <a:pt x="88495" y="10525"/>
                  <a:pt x="88735" y="10715"/>
                  <a:pt x="88989" y="10715"/>
                </a:cubicBezTo>
                <a:cubicBezTo>
                  <a:pt x="89116" y="10715"/>
                  <a:pt x="89246" y="10667"/>
                  <a:pt x="89351" y="10562"/>
                </a:cubicBezTo>
                <a:cubicBezTo>
                  <a:pt x="89649" y="10246"/>
                  <a:pt x="89426" y="9724"/>
                  <a:pt x="88979" y="9724"/>
                </a:cubicBezTo>
                <a:close/>
                <a:moveTo>
                  <a:pt x="85272" y="9873"/>
                </a:moveTo>
                <a:cubicBezTo>
                  <a:pt x="84913" y="9873"/>
                  <a:pt x="84704" y="10307"/>
                  <a:pt x="84959" y="10581"/>
                </a:cubicBezTo>
                <a:cubicBezTo>
                  <a:pt x="85049" y="10677"/>
                  <a:pt x="85163" y="10720"/>
                  <a:pt x="85275" y="10720"/>
                </a:cubicBezTo>
                <a:cubicBezTo>
                  <a:pt x="85487" y="10720"/>
                  <a:pt x="85691" y="10564"/>
                  <a:pt x="85704" y="10320"/>
                </a:cubicBezTo>
                <a:cubicBezTo>
                  <a:pt x="85722" y="10078"/>
                  <a:pt x="85518" y="9873"/>
                  <a:pt x="85294" y="9873"/>
                </a:cubicBezTo>
                <a:cubicBezTo>
                  <a:pt x="85287" y="9873"/>
                  <a:pt x="85279" y="9873"/>
                  <a:pt x="85272" y="9873"/>
                </a:cubicBezTo>
                <a:close/>
                <a:moveTo>
                  <a:pt x="6664" y="10022"/>
                </a:moveTo>
                <a:lnTo>
                  <a:pt x="6906" y="10506"/>
                </a:lnTo>
                <a:lnTo>
                  <a:pt x="6459" y="10748"/>
                </a:lnTo>
                <a:lnTo>
                  <a:pt x="6217" y="10246"/>
                </a:lnTo>
                <a:lnTo>
                  <a:pt x="6664" y="10022"/>
                </a:lnTo>
                <a:close/>
                <a:moveTo>
                  <a:pt x="53016" y="9920"/>
                </a:moveTo>
                <a:cubicBezTo>
                  <a:pt x="52913" y="9920"/>
                  <a:pt x="52808" y="9958"/>
                  <a:pt x="52725" y="10041"/>
                </a:cubicBezTo>
                <a:cubicBezTo>
                  <a:pt x="52446" y="10301"/>
                  <a:pt x="52632" y="10767"/>
                  <a:pt x="53023" y="10767"/>
                </a:cubicBezTo>
                <a:cubicBezTo>
                  <a:pt x="53265" y="10767"/>
                  <a:pt x="53451" y="10581"/>
                  <a:pt x="53451" y="10357"/>
                </a:cubicBezTo>
                <a:cubicBezTo>
                  <a:pt x="53451" y="10091"/>
                  <a:pt x="53236" y="9920"/>
                  <a:pt x="53016" y="9920"/>
                </a:cubicBezTo>
                <a:close/>
                <a:moveTo>
                  <a:pt x="28308" y="9669"/>
                </a:moveTo>
                <a:cubicBezTo>
                  <a:pt x="27824" y="9669"/>
                  <a:pt x="27582" y="10264"/>
                  <a:pt x="27936" y="10618"/>
                </a:cubicBezTo>
                <a:cubicBezTo>
                  <a:pt x="28046" y="10722"/>
                  <a:pt x="28178" y="10769"/>
                  <a:pt x="28307" y="10769"/>
                </a:cubicBezTo>
                <a:cubicBezTo>
                  <a:pt x="28593" y="10769"/>
                  <a:pt x="28866" y="10541"/>
                  <a:pt x="28866" y="10208"/>
                </a:cubicBezTo>
                <a:cubicBezTo>
                  <a:pt x="28866" y="9911"/>
                  <a:pt x="28606" y="9669"/>
                  <a:pt x="28308" y="9669"/>
                </a:cubicBezTo>
                <a:close/>
                <a:moveTo>
                  <a:pt x="61658" y="10339"/>
                </a:moveTo>
                <a:cubicBezTo>
                  <a:pt x="61584" y="10357"/>
                  <a:pt x="61510" y="10432"/>
                  <a:pt x="61472" y="10506"/>
                </a:cubicBezTo>
                <a:cubicBezTo>
                  <a:pt x="61472" y="10562"/>
                  <a:pt x="61565" y="10655"/>
                  <a:pt x="61640" y="10785"/>
                </a:cubicBezTo>
                <a:cubicBezTo>
                  <a:pt x="61752" y="10655"/>
                  <a:pt x="61826" y="10581"/>
                  <a:pt x="61826" y="10506"/>
                </a:cubicBezTo>
                <a:cubicBezTo>
                  <a:pt x="61826" y="10450"/>
                  <a:pt x="61714" y="10339"/>
                  <a:pt x="61658" y="10339"/>
                </a:cubicBezTo>
                <a:close/>
                <a:moveTo>
                  <a:pt x="40662" y="9798"/>
                </a:moveTo>
                <a:cubicBezTo>
                  <a:pt x="40229" y="9798"/>
                  <a:pt x="40001" y="10326"/>
                  <a:pt x="40312" y="10655"/>
                </a:cubicBezTo>
                <a:cubicBezTo>
                  <a:pt x="40410" y="10760"/>
                  <a:pt x="40538" y="10807"/>
                  <a:pt x="40663" y="10807"/>
                </a:cubicBezTo>
                <a:cubicBezTo>
                  <a:pt x="40918" y="10807"/>
                  <a:pt x="41168" y="10613"/>
                  <a:pt x="41168" y="10301"/>
                </a:cubicBezTo>
                <a:cubicBezTo>
                  <a:pt x="41187" y="10022"/>
                  <a:pt x="40963" y="9799"/>
                  <a:pt x="40684" y="9799"/>
                </a:cubicBezTo>
                <a:cubicBezTo>
                  <a:pt x="40677" y="9799"/>
                  <a:pt x="40669" y="9798"/>
                  <a:pt x="40662" y="9798"/>
                </a:cubicBezTo>
                <a:close/>
                <a:moveTo>
                  <a:pt x="108204" y="10097"/>
                </a:moveTo>
                <a:cubicBezTo>
                  <a:pt x="108278" y="10264"/>
                  <a:pt x="108372" y="10450"/>
                  <a:pt x="108446" y="10599"/>
                </a:cubicBezTo>
                <a:lnTo>
                  <a:pt x="107999" y="10822"/>
                </a:lnTo>
                <a:lnTo>
                  <a:pt x="107757" y="10339"/>
                </a:lnTo>
                <a:lnTo>
                  <a:pt x="108204" y="10097"/>
                </a:lnTo>
                <a:close/>
                <a:moveTo>
                  <a:pt x="2941" y="10134"/>
                </a:moveTo>
                <a:lnTo>
                  <a:pt x="3183" y="10599"/>
                </a:lnTo>
                <a:lnTo>
                  <a:pt x="2737" y="10841"/>
                </a:lnTo>
                <a:lnTo>
                  <a:pt x="2495" y="10394"/>
                </a:lnTo>
                <a:lnTo>
                  <a:pt x="2941" y="10134"/>
                </a:lnTo>
                <a:close/>
                <a:moveTo>
                  <a:pt x="24549" y="9743"/>
                </a:moveTo>
                <a:cubicBezTo>
                  <a:pt x="24046" y="9762"/>
                  <a:pt x="23804" y="10357"/>
                  <a:pt x="24158" y="10692"/>
                </a:cubicBezTo>
                <a:cubicBezTo>
                  <a:pt x="24271" y="10806"/>
                  <a:pt x="24409" y="10856"/>
                  <a:pt x="24545" y="10856"/>
                </a:cubicBezTo>
                <a:cubicBezTo>
                  <a:pt x="24832" y="10856"/>
                  <a:pt x="25107" y="10630"/>
                  <a:pt x="25107" y="10301"/>
                </a:cubicBezTo>
                <a:cubicBezTo>
                  <a:pt x="25107" y="9985"/>
                  <a:pt x="24846" y="9743"/>
                  <a:pt x="24549" y="9743"/>
                </a:cubicBezTo>
                <a:close/>
                <a:moveTo>
                  <a:pt x="124340" y="10097"/>
                </a:moveTo>
                <a:lnTo>
                  <a:pt x="124582" y="10543"/>
                </a:lnTo>
                <a:lnTo>
                  <a:pt x="124098" y="10860"/>
                </a:lnTo>
                <a:lnTo>
                  <a:pt x="123856" y="10339"/>
                </a:lnTo>
                <a:lnTo>
                  <a:pt x="124340" y="10097"/>
                </a:lnTo>
                <a:close/>
                <a:moveTo>
                  <a:pt x="120562" y="10190"/>
                </a:moveTo>
                <a:lnTo>
                  <a:pt x="120804" y="10636"/>
                </a:lnTo>
                <a:lnTo>
                  <a:pt x="120338" y="10878"/>
                </a:lnTo>
                <a:lnTo>
                  <a:pt x="120096" y="10413"/>
                </a:lnTo>
                <a:lnTo>
                  <a:pt x="120562" y="10190"/>
                </a:lnTo>
                <a:close/>
                <a:moveTo>
                  <a:pt x="136697" y="10152"/>
                </a:moveTo>
                <a:cubicBezTo>
                  <a:pt x="136753" y="10320"/>
                  <a:pt x="136846" y="10487"/>
                  <a:pt x="136921" y="10655"/>
                </a:cubicBezTo>
                <a:lnTo>
                  <a:pt x="136492" y="10878"/>
                </a:lnTo>
                <a:cubicBezTo>
                  <a:pt x="136399" y="10711"/>
                  <a:pt x="136306" y="10543"/>
                  <a:pt x="136251" y="10376"/>
                </a:cubicBezTo>
                <a:lnTo>
                  <a:pt x="136697" y="10152"/>
                </a:lnTo>
                <a:close/>
                <a:moveTo>
                  <a:pt x="36920" y="9872"/>
                </a:moveTo>
                <a:cubicBezTo>
                  <a:pt x="36909" y="9872"/>
                  <a:pt x="36898" y="9873"/>
                  <a:pt x="36888" y="9873"/>
                </a:cubicBezTo>
                <a:cubicBezTo>
                  <a:pt x="36441" y="9873"/>
                  <a:pt x="36218" y="10432"/>
                  <a:pt x="36553" y="10748"/>
                </a:cubicBezTo>
                <a:cubicBezTo>
                  <a:pt x="36654" y="10850"/>
                  <a:pt x="36781" y="10896"/>
                  <a:pt x="36906" y="10896"/>
                </a:cubicBezTo>
                <a:cubicBezTo>
                  <a:pt x="37168" y="10896"/>
                  <a:pt x="37421" y="10691"/>
                  <a:pt x="37409" y="10376"/>
                </a:cubicBezTo>
                <a:cubicBezTo>
                  <a:pt x="37409" y="10107"/>
                  <a:pt x="37201" y="9872"/>
                  <a:pt x="36920" y="9872"/>
                </a:cubicBezTo>
                <a:close/>
                <a:moveTo>
                  <a:pt x="49289" y="9965"/>
                </a:moveTo>
                <a:cubicBezTo>
                  <a:pt x="49177" y="9965"/>
                  <a:pt x="49063" y="10005"/>
                  <a:pt x="48966" y="10097"/>
                </a:cubicBezTo>
                <a:cubicBezTo>
                  <a:pt x="48668" y="10376"/>
                  <a:pt x="48854" y="10897"/>
                  <a:pt x="49282" y="10897"/>
                </a:cubicBezTo>
                <a:cubicBezTo>
                  <a:pt x="49524" y="10897"/>
                  <a:pt x="49729" y="10711"/>
                  <a:pt x="49748" y="10469"/>
                </a:cubicBezTo>
                <a:cubicBezTo>
                  <a:pt x="49773" y="10172"/>
                  <a:pt x="49540" y="9965"/>
                  <a:pt x="49289" y="9965"/>
                </a:cubicBezTo>
                <a:close/>
                <a:moveTo>
                  <a:pt x="57886" y="10300"/>
                </a:moveTo>
                <a:cubicBezTo>
                  <a:pt x="57734" y="10300"/>
                  <a:pt x="57620" y="10425"/>
                  <a:pt x="57620" y="10599"/>
                </a:cubicBezTo>
                <a:cubicBezTo>
                  <a:pt x="57620" y="10775"/>
                  <a:pt x="57764" y="10900"/>
                  <a:pt x="57920" y="10900"/>
                </a:cubicBezTo>
                <a:cubicBezTo>
                  <a:pt x="57996" y="10900"/>
                  <a:pt x="58074" y="10871"/>
                  <a:pt x="58141" y="10804"/>
                </a:cubicBezTo>
                <a:cubicBezTo>
                  <a:pt x="58327" y="10618"/>
                  <a:pt x="58197" y="10301"/>
                  <a:pt x="57918" y="10301"/>
                </a:cubicBezTo>
                <a:cubicBezTo>
                  <a:pt x="57907" y="10300"/>
                  <a:pt x="57897" y="10300"/>
                  <a:pt x="57886" y="10300"/>
                </a:cubicBezTo>
                <a:close/>
                <a:moveTo>
                  <a:pt x="15299" y="10171"/>
                </a:moveTo>
                <a:lnTo>
                  <a:pt x="15578" y="10655"/>
                </a:lnTo>
                <a:lnTo>
                  <a:pt x="15076" y="10934"/>
                </a:lnTo>
                <a:lnTo>
                  <a:pt x="14815" y="10432"/>
                </a:lnTo>
                <a:lnTo>
                  <a:pt x="15299" y="10171"/>
                </a:lnTo>
                <a:close/>
                <a:moveTo>
                  <a:pt x="104501" y="10227"/>
                </a:moveTo>
                <a:lnTo>
                  <a:pt x="104724" y="10692"/>
                </a:lnTo>
                <a:lnTo>
                  <a:pt x="104221" y="10953"/>
                </a:lnTo>
                <a:lnTo>
                  <a:pt x="103979" y="10469"/>
                </a:lnTo>
                <a:lnTo>
                  <a:pt x="104501" y="10227"/>
                </a:lnTo>
                <a:close/>
                <a:moveTo>
                  <a:pt x="132975" y="10283"/>
                </a:moveTo>
                <a:lnTo>
                  <a:pt x="133198" y="10711"/>
                </a:lnTo>
                <a:lnTo>
                  <a:pt x="132714" y="10953"/>
                </a:lnTo>
                <a:lnTo>
                  <a:pt x="132473" y="10506"/>
                </a:lnTo>
                <a:lnTo>
                  <a:pt x="132975" y="10283"/>
                </a:lnTo>
                <a:close/>
                <a:moveTo>
                  <a:pt x="62775" y="10729"/>
                </a:moveTo>
                <a:cubicBezTo>
                  <a:pt x="62738" y="10729"/>
                  <a:pt x="62663" y="10804"/>
                  <a:pt x="62663" y="10822"/>
                </a:cubicBezTo>
                <a:cubicBezTo>
                  <a:pt x="62682" y="10897"/>
                  <a:pt x="62719" y="10934"/>
                  <a:pt x="62775" y="10971"/>
                </a:cubicBezTo>
                <a:cubicBezTo>
                  <a:pt x="62812" y="10971"/>
                  <a:pt x="62868" y="10916"/>
                  <a:pt x="62961" y="10860"/>
                </a:cubicBezTo>
                <a:cubicBezTo>
                  <a:pt x="62868" y="10785"/>
                  <a:pt x="62831" y="10729"/>
                  <a:pt x="62775" y="10729"/>
                </a:cubicBezTo>
                <a:close/>
                <a:moveTo>
                  <a:pt x="78911" y="10599"/>
                </a:moveTo>
                <a:cubicBezTo>
                  <a:pt x="78818" y="10711"/>
                  <a:pt x="78743" y="10785"/>
                  <a:pt x="78743" y="10841"/>
                </a:cubicBezTo>
                <a:cubicBezTo>
                  <a:pt x="78743" y="10897"/>
                  <a:pt x="78836" y="11009"/>
                  <a:pt x="78892" y="11009"/>
                </a:cubicBezTo>
                <a:cubicBezTo>
                  <a:pt x="78967" y="10990"/>
                  <a:pt x="79022" y="10934"/>
                  <a:pt x="79060" y="10860"/>
                </a:cubicBezTo>
                <a:cubicBezTo>
                  <a:pt x="79078" y="10804"/>
                  <a:pt x="78985" y="10729"/>
                  <a:pt x="78911" y="10599"/>
                </a:cubicBezTo>
                <a:close/>
                <a:moveTo>
                  <a:pt x="116839" y="10283"/>
                </a:moveTo>
                <a:lnTo>
                  <a:pt x="117137" y="10767"/>
                </a:lnTo>
                <a:lnTo>
                  <a:pt x="116635" y="11009"/>
                </a:lnTo>
                <a:lnTo>
                  <a:pt x="116393" y="10506"/>
                </a:lnTo>
                <a:lnTo>
                  <a:pt x="116839" y="10283"/>
                </a:lnTo>
                <a:close/>
                <a:moveTo>
                  <a:pt x="33197" y="9947"/>
                </a:moveTo>
                <a:cubicBezTo>
                  <a:pt x="33187" y="9947"/>
                  <a:pt x="33176" y="9947"/>
                  <a:pt x="33165" y="9948"/>
                </a:cubicBezTo>
                <a:cubicBezTo>
                  <a:pt x="32681" y="9966"/>
                  <a:pt x="32477" y="10543"/>
                  <a:pt x="32812" y="10860"/>
                </a:cubicBezTo>
                <a:cubicBezTo>
                  <a:pt x="32923" y="10965"/>
                  <a:pt x="33054" y="11011"/>
                  <a:pt x="33181" y="11011"/>
                </a:cubicBezTo>
                <a:cubicBezTo>
                  <a:pt x="33459" y="11011"/>
                  <a:pt x="33718" y="10788"/>
                  <a:pt x="33705" y="10469"/>
                </a:cubicBezTo>
                <a:cubicBezTo>
                  <a:pt x="33687" y="10182"/>
                  <a:pt x="33479" y="9947"/>
                  <a:pt x="33197" y="9947"/>
                </a:cubicBezTo>
                <a:close/>
                <a:moveTo>
                  <a:pt x="93855" y="9929"/>
                </a:moveTo>
                <a:cubicBezTo>
                  <a:pt x="93371" y="9929"/>
                  <a:pt x="93129" y="10525"/>
                  <a:pt x="93464" y="10860"/>
                </a:cubicBezTo>
                <a:cubicBezTo>
                  <a:pt x="93575" y="10965"/>
                  <a:pt x="93708" y="11011"/>
                  <a:pt x="93838" y="11011"/>
                </a:cubicBezTo>
                <a:cubicBezTo>
                  <a:pt x="94123" y="11011"/>
                  <a:pt x="94395" y="10788"/>
                  <a:pt x="94395" y="10469"/>
                </a:cubicBezTo>
                <a:cubicBezTo>
                  <a:pt x="94376" y="10171"/>
                  <a:pt x="94134" y="9929"/>
                  <a:pt x="93855" y="9929"/>
                </a:cubicBezTo>
                <a:close/>
                <a:moveTo>
                  <a:pt x="45521" y="10085"/>
                </a:moveTo>
                <a:cubicBezTo>
                  <a:pt x="45294" y="10085"/>
                  <a:pt x="45067" y="10234"/>
                  <a:pt x="45058" y="10543"/>
                </a:cubicBezTo>
                <a:cubicBezTo>
                  <a:pt x="45048" y="10855"/>
                  <a:pt x="45283" y="11013"/>
                  <a:pt x="45520" y="11013"/>
                </a:cubicBezTo>
                <a:cubicBezTo>
                  <a:pt x="45749" y="11013"/>
                  <a:pt x="45979" y="10864"/>
                  <a:pt x="45988" y="10562"/>
                </a:cubicBezTo>
                <a:cubicBezTo>
                  <a:pt x="45998" y="10248"/>
                  <a:pt x="45759" y="10085"/>
                  <a:pt x="45521" y="10085"/>
                </a:cubicBezTo>
                <a:close/>
                <a:moveTo>
                  <a:pt x="82624" y="10380"/>
                </a:moveTo>
                <a:cubicBezTo>
                  <a:pt x="82451" y="10380"/>
                  <a:pt x="82279" y="10497"/>
                  <a:pt x="82298" y="10729"/>
                </a:cubicBezTo>
                <a:cubicBezTo>
                  <a:pt x="82316" y="10925"/>
                  <a:pt x="82470" y="11023"/>
                  <a:pt x="82624" y="11023"/>
                </a:cubicBezTo>
                <a:cubicBezTo>
                  <a:pt x="82777" y="11023"/>
                  <a:pt x="82931" y="10925"/>
                  <a:pt x="82949" y="10729"/>
                </a:cubicBezTo>
                <a:cubicBezTo>
                  <a:pt x="82968" y="10497"/>
                  <a:pt x="82796" y="10380"/>
                  <a:pt x="82624" y="10380"/>
                </a:cubicBezTo>
                <a:close/>
                <a:moveTo>
                  <a:pt x="11558" y="10264"/>
                </a:moveTo>
                <a:lnTo>
                  <a:pt x="11819" y="10785"/>
                </a:lnTo>
                <a:lnTo>
                  <a:pt x="11354" y="11027"/>
                </a:lnTo>
                <a:lnTo>
                  <a:pt x="11130" y="10506"/>
                </a:lnTo>
                <a:lnTo>
                  <a:pt x="11558" y="10264"/>
                </a:lnTo>
                <a:close/>
                <a:moveTo>
                  <a:pt x="129216" y="10339"/>
                </a:moveTo>
                <a:cubicBezTo>
                  <a:pt x="129271" y="10487"/>
                  <a:pt x="129365" y="10655"/>
                  <a:pt x="129439" y="10804"/>
                </a:cubicBezTo>
                <a:lnTo>
                  <a:pt x="128974" y="11046"/>
                </a:lnTo>
                <a:lnTo>
                  <a:pt x="128750" y="10581"/>
                </a:lnTo>
                <a:lnTo>
                  <a:pt x="129216" y="10339"/>
                </a:lnTo>
                <a:close/>
                <a:moveTo>
                  <a:pt x="90133" y="10059"/>
                </a:moveTo>
                <a:cubicBezTo>
                  <a:pt x="89854" y="10059"/>
                  <a:pt x="89630" y="10264"/>
                  <a:pt x="89630" y="10543"/>
                </a:cubicBezTo>
                <a:lnTo>
                  <a:pt x="89630" y="10562"/>
                </a:lnTo>
                <a:cubicBezTo>
                  <a:pt x="89630" y="10850"/>
                  <a:pt x="89876" y="11046"/>
                  <a:pt x="90127" y="11046"/>
                </a:cubicBezTo>
                <a:cubicBezTo>
                  <a:pt x="90248" y="11046"/>
                  <a:pt x="90371" y="11000"/>
                  <a:pt x="90468" y="10897"/>
                </a:cubicBezTo>
                <a:cubicBezTo>
                  <a:pt x="90784" y="10599"/>
                  <a:pt x="90561" y="10059"/>
                  <a:pt x="90133" y="10059"/>
                </a:cubicBezTo>
                <a:close/>
                <a:moveTo>
                  <a:pt x="86414" y="10208"/>
                </a:moveTo>
                <a:cubicBezTo>
                  <a:pt x="86407" y="10208"/>
                  <a:pt x="86399" y="10208"/>
                  <a:pt x="86392" y="10208"/>
                </a:cubicBezTo>
                <a:cubicBezTo>
                  <a:pt x="86150" y="10208"/>
                  <a:pt x="85946" y="10413"/>
                  <a:pt x="85964" y="10655"/>
                </a:cubicBezTo>
                <a:cubicBezTo>
                  <a:pt x="85977" y="10903"/>
                  <a:pt x="86187" y="11069"/>
                  <a:pt x="86404" y="11069"/>
                </a:cubicBezTo>
                <a:cubicBezTo>
                  <a:pt x="86512" y="11069"/>
                  <a:pt x="86622" y="11027"/>
                  <a:pt x="86709" y="10934"/>
                </a:cubicBezTo>
                <a:cubicBezTo>
                  <a:pt x="86964" y="10660"/>
                  <a:pt x="86772" y="10208"/>
                  <a:pt x="86414" y="10208"/>
                </a:cubicBezTo>
                <a:close/>
                <a:moveTo>
                  <a:pt x="54136" y="10282"/>
                </a:moveTo>
                <a:cubicBezTo>
                  <a:pt x="53797" y="10282"/>
                  <a:pt x="53624" y="10698"/>
                  <a:pt x="53861" y="10953"/>
                </a:cubicBezTo>
                <a:cubicBezTo>
                  <a:pt x="53942" y="11040"/>
                  <a:pt x="54046" y="11080"/>
                  <a:pt x="54149" y="11080"/>
                </a:cubicBezTo>
                <a:cubicBezTo>
                  <a:pt x="54352" y="11080"/>
                  <a:pt x="54549" y="10927"/>
                  <a:pt x="54549" y="10692"/>
                </a:cubicBezTo>
                <a:cubicBezTo>
                  <a:pt x="54568" y="10469"/>
                  <a:pt x="54382" y="10283"/>
                  <a:pt x="54158" y="10283"/>
                </a:cubicBezTo>
                <a:cubicBezTo>
                  <a:pt x="54151" y="10282"/>
                  <a:pt x="54143" y="10282"/>
                  <a:pt x="54136" y="10282"/>
                </a:cubicBezTo>
                <a:close/>
                <a:moveTo>
                  <a:pt x="113117" y="10301"/>
                </a:moveTo>
                <a:lnTo>
                  <a:pt x="113322" y="10841"/>
                </a:lnTo>
                <a:lnTo>
                  <a:pt x="112857" y="11083"/>
                </a:lnTo>
                <a:cubicBezTo>
                  <a:pt x="112782" y="10934"/>
                  <a:pt x="112708" y="10748"/>
                  <a:pt x="112633" y="10599"/>
                </a:cubicBezTo>
                <a:lnTo>
                  <a:pt x="113117" y="10301"/>
                </a:lnTo>
                <a:close/>
                <a:moveTo>
                  <a:pt x="7799" y="10394"/>
                </a:moveTo>
                <a:lnTo>
                  <a:pt x="8022" y="10860"/>
                </a:lnTo>
                <a:lnTo>
                  <a:pt x="7576" y="11102"/>
                </a:lnTo>
                <a:lnTo>
                  <a:pt x="7334" y="10636"/>
                </a:lnTo>
                <a:lnTo>
                  <a:pt x="7799" y="10394"/>
                </a:lnTo>
                <a:close/>
                <a:moveTo>
                  <a:pt x="29445" y="10007"/>
                </a:moveTo>
                <a:cubicBezTo>
                  <a:pt x="29313" y="10007"/>
                  <a:pt x="29178" y="10058"/>
                  <a:pt x="29071" y="10171"/>
                </a:cubicBezTo>
                <a:cubicBezTo>
                  <a:pt x="28717" y="10506"/>
                  <a:pt x="28959" y="11083"/>
                  <a:pt x="29443" y="11102"/>
                </a:cubicBezTo>
                <a:cubicBezTo>
                  <a:pt x="29741" y="11083"/>
                  <a:pt x="29983" y="10860"/>
                  <a:pt x="29983" y="10562"/>
                </a:cubicBezTo>
                <a:cubicBezTo>
                  <a:pt x="29996" y="10233"/>
                  <a:pt x="29725" y="10007"/>
                  <a:pt x="29445" y="10007"/>
                </a:cubicBezTo>
                <a:close/>
                <a:moveTo>
                  <a:pt x="41801" y="10152"/>
                </a:moveTo>
                <a:cubicBezTo>
                  <a:pt x="41540" y="10152"/>
                  <a:pt x="41317" y="10376"/>
                  <a:pt x="41317" y="10636"/>
                </a:cubicBezTo>
                <a:cubicBezTo>
                  <a:pt x="41317" y="10938"/>
                  <a:pt x="41555" y="11138"/>
                  <a:pt x="41807" y="11138"/>
                </a:cubicBezTo>
                <a:cubicBezTo>
                  <a:pt x="41928" y="11138"/>
                  <a:pt x="42052" y="11092"/>
                  <a:pt x="42154" y="10990"/>
                </a:cubicBezTo>
                <a:cubicBezTo>
                  <a:pt x="42471" y="10674"/>
                  <a:pt x="42247" y="10152"/>
                  <a:pt x="41801" y="10152"/>
                </a:cubicBezTo>
                <a:close/>
                <a:moveTo>
                  <a:pt x="125493" y="10432"/>
                </a:moveTo>
                <a:cubicBezTo>
                  <a:pt x="125549" y="10581"/>
                  <a:pt x="125642" y="10748"/>
                  <a:pt x="125717" y="10897"/>
                </a:cubicBezTo>
                <a:lnTo>
                  <a:pt x="125252" y="11139"/>
                </a:lnTo>
                <a:lnTo>
                  <a:pt x="125028" y="10674"/>
                </a:lnTo>
                <a:lnTo>
                  <a:pt x="125493" y="10432"/>
                </a:lnTo>
                <a:close/>
                <a:moveTo>
                  <a:pt x="58997" y="10655"/>
                </a:moveTo>
                <a:cubicBezTo>
                  <a:pt x="58941" y="10748"/>
                  <a:pt x="58830" y="10860"/>
                  <a:pt x="58830" y="10934"/>
                </a:cubicBezTo>
                <a:cubicBezTo>
                  <a:pt x="58867" y="11046"/>
                  <a:pt x="58941" y="11120"/>
                  <a:pt x="59053" y="11157"/>
                </a:cubicBezTo>
                <a:cubicBezTo>
                  <a:pt x="59068" y="11162"/>
                  <a:pt x="59084" y="11164"/>
                  <a:pt x="59099" y="11164"/>
                </a:cubicBezTo>
                <a:cubicBezTo>
                  <a:pt x="59211" y="11164"/>
                  <a:pt x="59309" y="11047"/>
                  <a:pt x="59276" y="10916"/>
                </a:cubicBezTo>
                <a:cubicBezTo>
                  <a:pt x="59258" y="10822"/>
                  <a:pt x="59165" y="10748"/>
                  <a:pt x="59090" y="10655"/>
                </a:cubicBezTo>
                <a:close/>
                <a:moveTo>
                  <a:pt x="4077" y="10469"/>
                </a:moveTo>
                <a:lnTo>
                  <a:pt x="4319" y="10934"/>
                </a:lnTo>
                <a:lnTo>
                  <a:pt x="3872" y="11176"/>
                </a:lnTo>
                <a:lnTo>
                  <a:pt x="3611" y="10729"/>
                </a:lnTo>
                <a:lnTo>
                  <a:pt x="4077" y="10469"/>
                </a:lnTo>
                <a:close/>
                <a:moveTo>
                  <a:pt x="109339" y="10487"/>
                </a:moveTo>
                <a:lnTo>
                  <a:pt x="109581" y="10934"/>
                </a:lnTo>
                <a:lnTo>
                  <a:pt x="109116" y="11176"/>
                </a:lnTo>
                <a:lnTo>
                  <a:pt x="108893" y="10711"/>
                </a:lnTo>
                <a:lnTo>
                  <a:pt x="109339" y="10487"/>
                </a:lnTo>
                <a:close/>
                <a:moveTo>
                  <a:pt x="38023" y="10208"/>
                </a:moveTo>
                <a:cubicBezTo>
                  <a:pt x="37772" y="10208"/>
                  <a:pt x="37520" y="10376"/>
                  <a:pt x="37520" y="10711"/>
                </a:cubicBezTo>
                <a:cubicBezTo>
                  <a:pt x="37520" y="11046"/>
                  <a:pt x="37772" y="11213"/>
                  <a:pt x="38023" y="11213"/>
                </a:cubicBezTo>
                <a:cubicBezTo>
                  <a:pt x="38274" y="11213"/>
                  <a:pt x="38525" y="11046"/>
                  <a:pt x="38525" y="10711"/>
                </a:cubicBezTo>
                <a:cubicBezTo>
                  <a:pt x="38525" y="10376"/>
                  <a:pt x="38274" y="10208"/>
                  <a:pt x="38023" y="10208"/>
                </a:cubicBezTo>
                <a:close/>
                <a:moveTo>
                  <a:pt x="137832" y="10506"/>
                </a:moveTo>
                <a:lnTo>
                  <a:pt x="138074" y="10971"/>
                </a:lnTo>
                <a:lnTo>
                  <a:pt x="137609" y="11213"/>
                </a:lnTo>
                <a:cubicBezTo>
                  <a:pt x="137535" y="11083"/>
                  <a:pt x="137442" y="10916"/>
                  <a:pt x="137367" y="10767"/>
                </a:cubicBezTo>
                <a:lnTo>
                  <a:pt x="137832" y="10506"/>
                </a:lnTo>
                <a:close/>
                <a:moveTo>
                  <a:pt x="25668" y="10132"/>
                </a:moveTo>
                <a:cubicBezTo>
                  <a:pt x="25537" y="10132"/>
                  <a:pt x="25403" y="10178"/>
                  <a:pt x="25293" y="10283"/>
                </a:cubicBezTo>
                <a:cubicBezTo>
                  <a:pt x="24939" y="10636"/>
                  <a:pt x="25200" y="11232"/>
                  <a:pt x="25684" y="11232"/>
                </a:cubicBezTo>
                <a:cubicBezTo>
                  <a:pt x="25982" y="11232"/>
                  <a:pt x="26224" y="10990"/>
                  <a:pt x="26224" y="10692"/>
                </a:cubicBezTo>
                <a:cubicBezTo>
                  <a:pt x="26236" y="10359"/>
                  <a:pt x="25958" y="10132"/>
                  <a:pt x="25668" y="10132"/>
                </a:cubicBezTo>
                <a:close/>
                <a:moveTo>
                  <a:pt x="50406" y="10375"/>
                </a:moveTo>
                <a:cubicBezTo>
                  <a:pt x="50177" y="10375"/>
                  <a:pt x="49990" y="10572"/>
                  <a:pt x="49990" y="10804"/>
                </a:cubicBezTo>
                <a:cubicBezTo>
                  <a:pt x="49990" y="11060"/>
                  <a:pt x="50210" y="11237"/>
                  <a:pt x="50439" y="11237"/>
                </a:cubicBezTo>
                <a:cubicBezTo>
                  <a:pt x="50542" y="11237"/>
                  <a:pt x="50647" y="11201"/>
                  <a:pt x="50734" y="11120"/>
                </a:cubicBezTo>
                <a:cubicBezTo>
                  <a:pt x="51013" y="10841"/>
                  <a:pt x="50827" y="10376"/>
                  <a:pt x="50436" y="10376"/>
                </a:cubicBezTo>
                <a:cubicBezTo>
                  <a:pt x="50426" y="10375"/>
                  <a:pt x="50416" y="10375"/>
                  <a:pt x="50406" y="10375"/>
                </a:cubicBezTo>
                <a:close/>
                <a:moveTo>
                  <a:pt x="121697" y="10525"/>
                </a:moveTo>
                <a:cubicBezTo>
                  <a:pt x="121771" y="10674"/>
                  <a:pt x="121846" y="10841"/>
                  <a:pt x="121939" y="11027"/>
                </a:cubicBezTo>
                <a:lnTo>
                  <a:pt x="121492" y="11251"/>
                </a:lnTo>
                <a:lnTo>
                  <a:pt x="121250" y="10748"/>
                </a:lnTo>
                <a:lnTo>
                  <a:pt x="121697" y="10525"/>
                </a:lnTo>
                <a:close/>
                <a:moveTo>
                  <a:pt x="134092" y="10618"/>
                </a:moveTo>
                <a:lnTo>
                  <a:pt x="134334" y="11046"/>
                </a:lnTo>
                <a:lnTo>
                  <a:pt x="133831" y="11288"/>
                </a:lnTo>
                <a:lnTo>
                  <a:pt x="133608" y="10841"/>
                </a:lnTo>
                <a:lnTo>
                  <a:pt x="134092" y="10618"/>
                </a:lnTo>
                <a:close/>
                <a:moveTo>
                  <a:pt x="105617" y="10581"/>
                </a:moveTo>
                <a:lnTo>
                  <a:pt x="105878" y="11027"/>
                </a:lnTo>
                <a:lnTo>
                  <a:pt x="105338" y="11306"/>
                </a:lnTo>
                <a:cubicBezTo>
                  <a:pt x="105319" y="11213"/>
                  <a:pt x="105282" y="11139"/>
                  <a:pt x="105245" y="11046"/>
                </a:cubicBezTo>
                <a:cubicBezTo>
                  <a:pt x="105208" y="10971"/>
                  <a:pt x="105133" y="10878"/>
                  <a:pt x="105077" y="10822"/>
                </a:cubicBezTo>
                <a:lnTo>
                  <a:pt x="105617" y="10581"/>
                </a:lnTo>
                <a:close/>
                <a:moveTo>
                  <a:pt x="21943" y="10208"/>
                </a:moveTo>
                <a:cubicBezTo>
                  <a:pt x="21459" y="10208"/>
                  <a:pt x="21217" y="10822"/>
                  <a:pt x="21552" y="11157"/>
                </a:cubicBezTo>
                <a:cubicBezTo>
                  <a:pt x="21666" y="11271"/>
                  <a:pt x="21804" y="11321"/>
                  <a:pt x="21939" y="11321"/>
                </a:cubicBezTo>
                <a:cubicBezTo>
                  <a:pt x="22226" y="11321"/>
                  <a:pt x="22501" y="11095"/>
                  <a:pt x="22501" y="10767"/>
                </a:cubicBezTo>
                <a:cubicBezTo>
                  <a:pt x="22501" y="10450"/>
                  <a:pt x="22259" y="10208"/>
                  <a:pt x="21943" y="10208"/>
                </a:cubicBezTo>
                <a:close/>
                <a:moveTo>
                  <a:pt x="34296" y="10289"/>
                </a:moveTo>
                <a:cubicBezTo>
                  <a:pt x="34166" y="10289"/>
                  <a:pt x="34034" y="10339"/>
                  <a:pt x="33928" y="10450"/>
                </a:cubicBezTo>
                <a:cubicBezTo>
                  <a:pt x="33612" y="10767"/>
                  <a:pt x="33854" y="11325"/>
                  <a:pt x="34319" y="11325"/>
                </a:cubicBezTo>
                <a:cubicBezTo>
                  <a:pt x="34598" y="11325"/>
                  <a:pt x="34822" y="11083"/>
                  <a:pt x="34822" y="10785"/>
                </a:cubicBezTo>
                <a:cubicBezTo>
                  <a:pt x="34809" y="10487"/>
                  <a:pt x="34557" y="10289"/>
                  <a:pt x="34296" y="10289"/>
                </a:cubicBezTo>
                <a:close/>
                <a:moveTo>
                  <a:pt x="117975" y="10618"/>
                </a:moveTo>
                <a:cubicBezTo>
                  <a:pt x="118049" y="10767"/>
                  <a:pt x="118124" y="10953"/>
                  <a:pt x="118198" y="11102"/>
                </a:cubicBezTo>
                <a:lnTo>
                  <a:pt x="117770" y="11344"/>
                </a:lnTo>
                <a:cubicBezTo>
                  <a:pt x="117677" y="11176"/>
                  <a:pt x="117547" y="10990"/>
                  <a:pt x="117454" y="10860"/>
                </a:cubicBezTo>
                <a:lnTo>
                  <a:pt x="117975" y="10618"/>
                </a:lnTo>
                <a:close/>
                <a:moveTo>
                  <a:pt x="46658" y="10421"/>
                </a:moveTo>
                <a:cubicBezTo>
                  <a:pt x="46541" y="10421"/>
                  <a:pt x="46421" y="10464"/>
                  <a:pt x="46323" y="10562"/>
                </a:cubicBezTo>
                <a:cubicBezTo>
                  <a:pt x="46031" y="10854"/>
                  <a:pt x="46241" y="11344"/>
                  <a:pt x="46654" y="11344"/>
                </a:cubicBezTo>
                <a:cubicBezTo>
                  <a:pt x="46661" y="11344"/>
                  <a:pt x="46669" y="11344"/>
                  <a:pt x="46677" y="11344"/>
                </a:cubicBezTo>
                <a:cubicBezTo>
                  <a:pt x="46919" y="11344"/>
                  <a:pt x="47123" y="11139"/>
                  <a:pt x="47123" y="10878"/>
                </a:cubicBezTo>
                <a:cubicBezTo>
                  <a:pt x="47123" y="10603"/>
                  <a:pt x="46897" y="10421"/>
                  <a:pt x="46658" y="10421"/>
                </a:cubicBezTo>
                <a:close/>
                <a:moveTo>
                  <a:pt x="94990" y="10264"/>
                </a:moveTo>
                <a:cubicBezTo>
                  <a:pt x="94507" y="10264"/>
                  <a:pt x="94265" y="10841"/>
                  <a:pt x="94600" y="11176"/>
                </a:cubicBezTo>
                <a:cubicBezTo>
                  <a:pt x="94710" y="11292"/>
                  <a:pt x="94846" y="11344"/>
                  <a:pt x="94980" y="11344"/>
                </a:cubicBezTo>
                <a:cubicBezTo>
                  <a:pt x="95252" y="11344"/>
                  <a:pt x="95512" y="11129"/>
                  <a:pt x="95512" y="10804"/>
                </a:cubicBezTo>
                <a:cubicBezTo>
                  <a:pt x="95512" y="10506"/>
                  <a:pt x="95270" y="10283"/>
                  <a:pt x="94990" y="10264"/>
                </a:cubicBezTo>
                <a:close/>
                <a:moveTo>
                  <a:pt x="12712" y="10636"/>
                </a:moveTo>
                <a:lnTo>
                  <a:pt x="12973" y="11120"/>
                </a:lnTo>
                <a:lnTo>
                  <a:pt x="12489" y="11399"/>
                </a:lnTo>
                <a:lnTo>
                  <a:pt x="12228" y="10878"/>
                </a:lnTo>
                <a:lnTo>
                  <a:pt x="12712" y="10636"/>
                </a:lnTo>
                <a:close/>
                <a:moveTo>
                  <a:pt x="91252" y="10390"/>
                </a:moveTo>
                <a:cubicBezTo>
                  <a:pt x="91134" y="10390"/>
                  <a:pt x="91013" y="10432"/>
                  <a:pt x="90915" y="10525"/>
                </a:cubicBezTo>
                <a:cubicBezTo>
                  <a:pt x="90580" y="10841"/>
                  <a:pt x="90803" y="11381"/>
                  <a:pt x="91250" y="11399"/>
                </a:cubicBezTo>
                <a:cubicBezTo>
                  <a:pt x="91510" y="11399"/>
                  <a:pt x="91734" y="11176"/>
                  <a:pt x="91752" y="10916"/>
                </a:cubicBezTo>
                <a:cubicBezTo>
                  <a:pt x="91765" y="10595"/>
                  <a:pt x="91513" y="10390"/>
                  <a:pt x="91252" y="10390"/>
                </a:cubicBezTo>
                <a:close/>
                <a:moveTo>
                  <a:pt x="130351" y="10711"/>
                </a:moveTo>
                <a:lnTo>
                  <a:pt x="130574" y="11157"/>
                </a:lnTo>
                <a:lnTo>
                  <a:pt x="130109" y="11399"/>
                </a:lnTo>
                <a:lnTo>
                  <a:pt x="129886" y="10934"/>
                </a:lnTo>
                <a:lnTo>
                  <a:pt x="130351" y="10711"/>
                </a:lnTo>
                <a:close/>
                <a:moveTo>
                  <a:pt x="55275" y="10711"/>
                </a:moveTo>
                <a:cubicBezTo>
                  <a:pt x="54977" y="10711"/>
                  <a:pt x="54828" y="11083"/>
                  <a:pt x="55052" y="11306"/>
                </a:cubicBezTo>
                <a:cubicBezTo>
                  <a:pt x="55122" y="11371"/>
                  <a:pt x="55206" y="11400"/>
                  <a:pt x="55287" y="11400"/>
                </a:cubicBezTo>
                <a:cubicBezTo>
                  <a:pt x="55463" y="11400"/>
                  <a:pt x="55629" y="11262"/>
                  <a:pt x="55629" y="11046"/>
                </a:cubicBezTo>
                <a:cubicBezTo>
                  <a:pt x="55629" y="10860"/>
                  <a:pt x="55461" y="10711"/>
                  <a:pt x="55275" y="10711"/>
                </a:cubicBezTo>
                <a:close/>
                <a:moveTo>
                  <a:pt x="87527" y="10525"/>
                </a:moveTo>
                <a:cubicBezTo>
                  <a:pt x="87286" y="10543"/>
                  <a:pt x="87099" y="10729"/>
                  <a:pt x="87099" y="10971"/>
                </a:cubicBezTo>
                <a:cubicBezTo>
                  <a:pt x="87099" y="11233"/>
                  <a:pt x="87316" y="11411"/>
                  <a:pt x="87543" y="11411"/>
                </a:cubicBezTo>
                <a:cubicBezTo>
                  <a:pt x="87655" y="11411"/>
                  <a:pt x="87770" y="11368"/>
                  <a:pt x="87862" y="11269"/>
                </a:cubicBezTo>
                <a:cubicBezTo>
                  <a:pt x="88123" y="10990"/>
                  <a:pt x="87918" y="10525"/>
                  <a:pt x="87527" y="10525"/>
                </a:cubicBezTo>
                <a:close/>
                <a:moveTo>
                  <a:pt x="114234" y="10748"/>
                </a:moveTo>
                <a:lnTo>
                  <a:pt x="114476" y="11176"/>
                </a:lnTo>
                <a:lnTo>
                  <a:pt x="113973" y="11418"/>
                </a:lnTo>
                <a:lnTo>
                  <a:pt x="113750" y="10971"/>
                </a:lnTo>
                <a:lnTo>
                  <a:pt x="114234" y="10748"/>
                </a:lnTo>
                <a:close/>
                <a:moveTo>
                  <a:pt x="83787" y="10748"/>
                </a:moveTo>
                <a:cubicBezTo>
                  <a:pt x="83601" y="10748"/>
                  <a:pt x="83452" y="10878"/>
                  <a:pt x="83433" y="11064"/>
                </a:cubicBezTo>
                <a:cubicBezTo>
                  <a:pt x="83420" y="11276"/>
                  <a:pt x="83594" y="11422"/>
                  <a:pt x="83777" y="11422"/>
                </a:cubicBezTo>
                <a:cubicBezTo>
                  <a:pt x="83851" y="11422"/>
                  <a:pt x="83927" y="11397"/>
                  <a:pt x="83991" y="11344"/>
                </a:cubicBezTo>
                <a:cubicBezTo>
                  <a:pt x="84215" y="11139"/>
                  <a:pt x="84084" y="10767"/>
                  <a:pt x="83787" y="10748"/>
                </a:cubicBezTo>
                <a:close/>
                <a:moveTo>
                  <a:pt x="42917" y="10506"/>
                </a:moveTo>
                <a:cubicBezTo>
                  <a:pt x="42675" y="10506"/>
                  <a:pt x="42471" y="10711"/>
                  <a:pt x="42471" y="10953"/>
                </a:cubicBezTo>
                <a:lnTo>
                  <a:pt x="42452" y="10953"/>
                </a:lnTo>
                <a:cubicBezTo>
                  <a:pt x="42439" y="11236"/>
                  <a:pt x="42676" y="11431"/>
                  <a:pt x="42922" y="11431"/>
                </a:cubicBezTo>
                <a:cubicBezTo>
                  <a:pt x="43031" y="11431"/>
                  <a:pt x="43142" y="11392"/>
                  <a:pt x="43234" y="11306"/>
                </a:cubicBezTo>
                <a:cubicBezTo>
                  <a:pt x="43550" y="11009"/>
                  <a:pt x="43345" y="10506"/>
                  <a:pt x="42917" y="10506"/>
                </a:cubicBezTo>
                <a:close/>
                <a:moveTo>
                  <a:pt x="8934" y="10729"/>
                </a:moveTo>
                <a:lnTo>
                  <a:pt x="9195" y="11195"/>
                </a:lnTo>
                <a:lnTo>
                  <a:pt x="8729" y="11437"/>
                </a:lnTo>
                <a:lnTo>
                  <a:pt x="8487" y="10971"/>
                </a:lnTo>
                <a:lnTo>
                  <a:pt x="8934" y="10729"/>
                </a:lnTo>
                <a:close/>
                <a:moveTo>
                  <a:pt x="80027" y="11009"/>
                </a:moveTo>
                <a:cubicBezTo>
                  <a:pt x="79971" y="11064"/>
                  <a:pt x="79878" y="11120"/>
                  <a:pt x="79878" y="11195"/>
                </a:cubicBezTo>
                <a:cubicBezTo>
                  <a:pt x="79860" y="11269"/>
                  <a:pt x="79953" y="11325"/>
                  <a:pt x="80046" y="11437"/>
                </a:cubicBezTo>
                <a:cubicBezTo>
                  <a:pt x="80120" y="11306"/>
                  <a:pt x="80195" y="11232"/>
                  <a:pt x="80195" y="11176"/>
                </a:cubicBezTo>
                <a:cubicBezTo>
                  <a:pt x="80195" y="11120"/>
                  <a:pt x="80083" y="11064"/>
                  <a:pt x="80027" y="11009"/>
                </a:cubicBezTo>
                <a:close/>
                <a:moveTo>
                  <a:pt x="60188" y="11157"/>
                </a:moveTo>
                <a:cubicBezTo>
                  <a:pt x="60132" y="11157"/>
                  <a:pt x="60058" y="11232"/>
                  <a:pt x="59946" y="11306"/>
                </a:cubicBezTo>
                <a:cubicBezTo>
                  <a:pt x="60046" y="11390"/>
                  <a:pt x="60116" y="11458"/>
                  <a:pt x="60157" y="11458"/>
                </a:cubicBezTo>
                <a:cubicBezTo>
                  <a:pt x="60161" y="11458"/>
                  <a:pt x="60166" y="11457"/>
                  <a:pt x="60170" y="11455"/>
                </a:cubicBezTo>
                <a:lnTo>
                  <a:pt x="60188" y="11455"/>
                </a:lnTo>
                <a:cubicBezTo>
                  <a:pt x="60244" y="11455"/>
                  <a:pt x="60300" y="11362"/>
                  <a:pt x="60356" y="11306"/>
                </a:cubicBezTo>
                <a:cubicBezTo>
                  <a:pt x="60300" y="11251"/>
                  <a:pt x="60244" y="11157"/>
                  <a:pt x="60188" y="11157"/>
                </a:cubicBezTo>
                <a:close/>
                <a:moveTo>
                  <a:pt x="30597" y="10413"/>
                </a:moveTo>
                <a:cubicBezTo>
                  <a:pt x="30299" y="10413"/>
                  <a:pt x="30057" y="10636"/>
                  <a:pt x="30057" y="10934"/>
                </a:cubicBezTo>
                <a:cubicBezTo>
                  <a:pt x="30045" y="11254"/>
                  <a:pt x="30304" y="11468"/>
                  <a:pt x="30577" y="11468"/>
                </a:cubicBezTo>
                <a:cubicBezTo>
                  <a:pt x="30701" y="11468"/>
                  <a:pt x="30827" y="11424"/>
                  <a:pt x="30932" y="11325"/>
                </a:cubicBezTo>
                <a:cubicBezTo>
                  <a:pt x="31286" y="10990"/>
                  <a:pt x="31062" y="10432"/>
                  <a:pt x="30597" y="10413"/>
                </a:cubicBezTo>
                <a:close/>
                <a:moveTo>
                  <a:pt x="5193" y="10804"/>
                </a:moveTo>
                <a:lnTo>
                  <a:pt x="5435" y="11269"/>
                </a:lnTo>
                <a:lnTo>
                  <a:pt x="4989" y="11511"/>
                </a:lnTo>
                <a:lnTo>
                  <a:pt x="4728" y="11046"/>
                </a:lnTo>
                <a:lnTo>
                  <a:pt x="5193" y="10804"/>
                </a:lnTo>
                <a:close/>
                <a:moveTo>
                  <a:pt x="126592" y="10767"/>
                </a:moveTo>
                <a:cubicBezTo>
                  <a:pt x="126666" y="10916"/>
                  <a:pt x="126740" y="11102"/>
                  <a:pt x="126833" y="11269"/>
                </a:cubicBezTo>
                <a:lnTo>
                  <a:pt x="126387" y="11511"/>
                </a:lnTo>
                <a:lnTo>
                  <a:pt x="126145" y="11009"/>
                </a:lnTo>
                <a:lnTo>
                  <a:pt x="126592" y="10767"/>
                </a:lnTo>
                <a:close/>
                <a:moveTo>
                  <a:pt x="110475" y="10822"/>
                </a:moveTo>
                <a:cubicBezTo>
                  <a:pt x="110549" y="10971"/>
                  <a:pt x="110642" y="11139"/>
                  <a:pt x="110717" y="11269"/>
                </a:cubicBezTo>
                <a:lnTo>
                  <a:pt x="110251" y="11530"/>
                </a:lnTo>
                <a:lnTo>
                  <a:pt x="110009" y="11064"/>
                </a:lnTo>
                <a:lnTo>
                  <a:pt x="110475" y="10822"/>
                </a:lnTo>
                <a:close/>
                <a:moveTo>
                  <a:pt x="39195" y="10562"/>
                </a:moveTo>
                <a:cubicBezTo>
                  <a:pt x="38767" y="10562"/>
                  <a:pt x="38544" y="11102"/>
                  <a:pt x="38860" y="11399"/>
                </a:cubicBezTo>
                <a:cubicBezTo>
                  <a:pt x="38957" y="11503"/>
                  <a:pt x="39080" y="11548"/>
                  <a:pt x="39202" y="11548"/>
                </a:cubicBezTo>
                <a:cubicBezTo>
                  <a:pt x="39453" y="11548"/>
                  <a:pt x="39698" y="11353"/>
                  <a:pt x="39698" y="11064"/>
                </a:cubicBezTo>
                <a:cubicBezTo>
                  <a:pt x="39698" y="10785"/>
                  <a:pt x="39474" y="10562"/>
                  <a:pt x="39195" y="10562"/>
                </a:cubicBezTo>
                <a:close/>
                <a:moveTo>
                  <a:pt x="26800" y="10469"/>
                </a:moveTo>
                <a:cubicBezTo>
                  <a:pt x="26317" y="10469"/>
                  <a:pt x="26075" y="11046"/>
                  <a:pt x="26428" y="11399"/>
                </a:cubicBezTo>
                <a:cubicBezTo>
                  <a:pt x="26536" y="11507"/>
                  <a:pt x="26669" y="11555"/>
                  <a:pt x="26801" y="11555"/>
                </a:cubicBezTo>
                <a:cubicBezTo>
                  <a:pt x="27077" y="11555"/>
                  <a:pt x="27346" y="11343"/>
                  <a:pt x="27359" y="11027"/>
                </a:cubicBezTo>
                <a:cubicBezTo>
                  <a:pt x="27359" y="10711"/>
                  <a:pt x="27117" y="10469"/>
                  <a:pt x="26800" y="10469"/>
                </a:cubicBezTo>
                <a:close/>
                <a:moveTo>
                  <a:pt x="51551" y="10732"/>
                </a:moveTo>
                <a:cubicBezTo>
                  <a:pt x="51453" y="10732"/>
                  <a:pt x="51354" y="10766"/>
                  <a:pt x="51274" y="10841"/>
                </a:cubicBezTo>
                <a:cubicBezTo>
                  <a:pt x="50995" y="11102"/>
                  <a:pt x="51181" y="11567"/>
                  <a:pt x="51553" y="11567"/>
                </a:cubicBezTo>
                <a:cubicBezTo>
                  <a:pt x="51776" y="11567"/>
                  <a:pt x="51962" y="11381"/>
                  <a:pt x="51981" y="11157"/>
                </a:cubicBezTo>
                <a:cubicBezTo>
                  <a:pt x="51981" y="10901"/>
                  <a:pt x="51768" y="10732"/>
                  <a:pt x="51551" y="10732"/>
                </a:cubicBezTo>
                <a:close/>
                <a:moveTo>
                  <a:pt x="122832" y="10897"/>
                </a:moveTo>
                <a:lnTo>
                  <a:pt x="123074" y="11362"/>
                </a:lnTo>
                <a:lnTo>
                  <a:pt x="122609" y="11585"/>
                </a:lnTo>
                <a:lnTo>
                  <a:pt x="122385" y="11120"/>
                </a:lnTo>
                <a:lnTo>
                  <a:pt x="122832" y="10897"/>
                </a:lnTo>
                <a:close/>
                <a:moveTo>
                  <a:pt x="1471" y="10916"/>
                </a:moveTo>
                <a:lnTo>
                  <a:pt x="1713" y="11399"/>
                </a:lnTo>
                <a:lnTo>
                  <a:pt x="1229" y="11623"/>
                </a:lnTo>
                <a:lnTo>
                  <a:pt x="987" y="11139"/>
                </a:lnTo>
                <a:lnTo>
                  <a:pt x="1471" y="10916"/>
                </a:lnTo>
                <a:close/>
                <a:moveTo>
                  <a:pt x="106752" y="10916"/>
                </a:moveTo>
                <a:cubicBezTo>
                  <a:pt x="106808" y="11027"/>
                  <a:pt x="106901" y="11213"/>
                  <a:pt x="106994" y="11362"/>
                </a:cubicBezTo>
                <a:lnTo>
                  <a:pt x="106473" y="11623"/>
                </a:lnTo>
                <a:lnTo>
                  <a:pt x="106213" y="11139"/>
                </a:lnTo>
                <a:lnTo>
                  <a:pt x="106752" y="10916"/>
                </a:lnTo>
                <a:close/>
                <a:moveTo>
                  <a:pt x="135227" y="10953"/>
                </a:moveTo>
                <a:cubicBezTo>
                  <a:pt x="135301" y="11083"/>
                  <a:pt x="135376" y="11251"/>
                  <a:pt x="135469" y="11399"/>
                </a:cubicBezTo>
                <a:lnTo>
                  <a:pt x="134966" y="11623"/>
                </a:lnTo>
                <a:lnTo>
                  <a:pt x="134724" y="11195"/>
                </a:lnTo>
                <a:lnTo>
                  <a:pt x="135227" y="10953"/>
                </a:lnTo>
                <a:close/>
                <a:moveTo>
                  <a:pt x="23070" y="10543"/>
                </a:moveTo>
                <a:cubicBezTo>
                  <a:pt x="22934" y="10543"/>
                  <a:pt x="22797" y="10595"/>
                  <a:pt x="22687" y="10711"/>
                </a:cubicBezTo>
                <a:cubicBezTo>
                  <a:pt x="22339" y="11059"/>
                  <a:pt x="22587" y="11642"/>
                  <a:pt x="23056" y="11642"/>
                </a:cubicBezTo>
                <a:cubicBezTo>
                  <a:pt x="23064" y="11642"/>
                  <a:pt x="23071" y="11642"/>
                  <a:pt x="23078" y="11641"/>
                </a:cubicBezTo>
                <a:cubicBezTo>
                  <a:pt x="23376" y="11641"/>
                  <a:pt x="23637" y="11399"/>
                  <a:pt x="23637" y="11102"/>
                </a:cubicBezTo>
                <a:lnTo>
                  <a:pt x="23618" y="11102"/>
                </a:lnTo>
                <a:cubicBezTo>
                  <a:pt x="23618" y="10763"/>
                  <a:pt x="23348" y="10543"/>
                  <a:pt x="23070" y="10543"/>
                </a:cubicBezTo>
                <a:close/>
                <a:moveTo>
                  <a:pt x="47772" y="10785"/>
                </a:moveTo>
                <a:cubicBezTo>
                  <a:pt x="47395" y="10785"/>
                  <a:pt x="47203" y="11256"/>
                  <a:pt x="47477" y="11530"/>
                </a:cubicBezTo>
                <a:cubicBezTo>
                  <a:pt x="47563" y="11622"/>
                  <a:pt x="47674" y="11663"/>
                  <a:pt x="47784" y="11663"/>
                </a:cubicBezTo>
                <a:cubicBezTo>
                  <a:pt x="48007" y="11663"/>
                  <a:pt x="48228" y="11494"/>
                  <a:pt x="48240" y="11232"/>
                </a:cubicBezTo>
                <a:cubicBezTo>
                  <a:pt x="48240" y="10990"/>
                  <a:pt x="48035" y="10785"/>
                  <a:pt x="47793" y="10785"/>
                </a:cubicBezTo>
                <a:cubicBezTo>
                  <a:pt x="47786" y="10785"/>
                  <a:pt x="47779" y="10785"/>
                  <a:pt x="47772" y="10785"/>
                </a:cubicBezTo>
                <a:close/>
                <a:moveTo>
                  <a:pt x="35436" y="10674"/>
                </a:moveTo>
                <a:cubicBezTo>
                  <a:pt x="35157" y="10674"/>
                  <a:pt x="34933" y="10897"/>
                  <a:pt x="34933" y="11176"/>
                </a:cubicBezTo>
                <a:cubicBezTo>
                  <a:pt x="34933" y="11478"/>
                  <a:pt x="35180" y="11678"/>
                  <a:pt x="35438" y="11678"/>
                </a:cubicBezTo>
                <a:cubicBezTo>
                  <a:pt x="35561" y="11678"/>
                  <a:pt x="35687" y="11632"/>
                  <a:pt x="35789" y="11530"/>
                </a:cubicBezTo>
                <a:cubicBezTo>
                  <a:pt x="36106" y="11232"/>
                  <a:pt x="35883" y="10674"/>
                  <a:pt x="35436" y="10674"/>
                </a:cubicBezTo>
                <a:close/>
                <a:moveTo>
                  <a:pt x="81163" y="11344"/>
                </a:moveTo>
                <a:cubicBezTo>
                  <a:pt x="81088" y="11344"/>
                  <a:pt x="80995" y="11455"/>
                  <a:pt x="80995" y="11511"/>
                </a:cubicBezTo>
                <a:cubicBezTo>
                  <a:pt x="81014" y="11585"/>
                  <a:pt x="81088" y="11660"/>
                  <a:pt x="81163" y="11679"/>
                </a:cubicBezTo>
                <a:cubicBezTo>
                  <a:pt x="81218" y="11679"/>
                  <a:pt x="81293" y="11604"/>
                  <a:pt x="81423" y="11511"/>
                </a:cubicBezTo>
                <a:cubicBezTo>
                  <a:pt x="81293" y="11418"/>
                  <a:pt x="81218" y="11344"/>
                  <a:pt x="81163" y="11344"/>
                </a:cubicBezTo>
                <a:close/>
                <a:moveTo>
                  <a:pt x="119091" y="10971"/>
                </a:moveTo>
                <a:lnTo>
                  <a:pt x="119352" y="11437"/>
                </a:lnTo>
                <a:lnTo>
                  <a:pt x="118887" y="11679"/>
                </a:lnTo>
                <a:lnTo>
                  <a:pt x="118645" y="11232"/>
                </a:lnTo>
                <a:lnTo>
                  <a:pt x="119091" y="10971"/>
                </a:lnTo>
                <a:close/>
                <a:moveTo>
                  <a:pt x="56410" y="11102"/>
                </a:moveTo>
                <a:cubicBezTo>
                  <a:pt x="56150" y="11102"/>
                  <a:pt x="56019" y="11418"/>
                  <a:pt x="56206" y="11604"/>
                </a:cubicBezTo>
                <a:cubicBezTo>
                  <a:pt x="56263" y="11656"/>
                  <a:pt x="56332" y="11679"/>
                  <a:pt x="56401" y="11679"/>
                </a:cubicBezTo>
                <a:cubicBezTo>
                  <a:pt x="56556" y="11679"/>
                  <a:pt x="56708" y="11561"/>
                  <a:pt x="56708" y="11381"/>
                </a:cubicBezTo>
                <a:cubicBezTo>
                  <a:pt x="56689" y="11232"/>
                  <a:pt x="56559" y="11102"/>
                  <a:pt x="56410" y="11102"/>
                </a:cubicBezTo>
                <a:close/>
                <a:moveTo>
                  <a:pt x="96155" y="10603"/>
                </a:moveTo>
                <a:cubicBezTo>
                  <a:pt x="96022" y="10603"/>
                  <a:pt x="95885" y="10653"/>
                  <a:pt x="95772" y="10767"/>
                </a:cubicBezTo>
                <a:cubicBezTo>
                  <a:pt x="95418" y="11102"/>
                  <a:pt x="95660" y="11679"/>
                  <a:pt x="96144" y="11697"/>
                </a:cubicBezTo>
                <a:cubicBezTo>
                  <a:pt x="96442" y="11679"/>
                  <a:pt x="96684" y="11455"/>
                  <a:pt x="96703" y="11157"/>
                </a:cubicBezTo>
                <a:cubicBezTo>
                  <a:pt x="96703" y="10829"/>
                  <a:pt x="96436" y="10603"/>
                  <a:pt x="96155" y="10603"/>
                </a:cubicBezTo>
                <a:close/>
                <a:moveTo>
                  <a:pt x="92366" y="10729"/>
                </a:moveTo>
                <a:cubicBezTo>
                  <a:pt x="91920" y="10729"/>
                  <a:pt x="91715" y="11269"/>
                  <a:pt x="92031" y="11585"/>
                </a:cubicBezTo>
                <a:cubicBezTo>
                  <a:pt x="92131" y="11685"/>
                  <a:pt x="92253" y="11729"/>
                  <a:pt x="92373" y="11729"/>
                </a:cubicBezTo>
                <a:cubicBezTo>
                  <a:pt x="92634" y="11729"/>
                  <a:pt x="92887" y="11519"/>
                  <a:pt x="92887" y="11213"/>
                </a:cubicBezTo>
                <a:cubicBezTo>
                  <a:pt x="92869" y="10934"/>
                  <a:pt x="92645" y="10729"/>
                  <a:pt x="92385" y="10729"/>
                </a:cubicBezTo>
                <a:close/>
                <a:moveTo>
                  <a:pt x="19287" y="10635"/>
                </a:moveTo>
                <a:cubicBezTo>
                  <a:pt x="18986" y="10635"/>
                  <a:pt x="18761" y="10888"/>
                  <a:pt x="18761" y="11176"/>
                </a:cubicBezTo>
                <a:cubicBezTo>
                  <a:pt x="18761" y="11514"/>
                  <a:pt x="19030" y="11734"/>
                  <a:pt x="19315" y="11734"/>
                </a:cubicBezTo>
                <a:cubicBezTo>
                  <a:pt x="19453" y="11734"/>
                  <a:pt x="19594" y="11682"/>
                  <a:pt x="19710" y="11567"/>
                </a:cubicBezTo>
                <a:cubicBezTo>
                  <a:pt x="20045" y="11232"/>
                  <a:pt x="19803" y="10636"/>
                  <a:pt x="19319" y="10636"/>
                </a:cubicBezTo>
                <a:cubicBezTo>
                  <a:pt x="19308" y="10636"/>
                  <a:pt x="19298" y="10635"/>
                  <a:pt x="19287" y="10635"/>
                </a:cubicBezTo>
                <a:close/>
                <a:moveTo>
                  <a:pt x="115388" y="11083"/>
                </a:moveTo>
                <a:lnTo>
                  <a:pt x="115611" y="11530"/>
                </a:lnTo>
                <a:lnTo>
                  <a:pt x="115127" y="11753"/>
                </a:lnTo>
                <a:lnTo>
                  <a:pt x="114885" y="11306"/>
                </a:lnTo>
                <a:lnTo>
                  <a:pt x="115388" y="11083"/>
                </a:lnTo>
                <a:close/>
                <a:moveTo>
                  <a:pt x="131449" y="11027"/>
                </a:moveTo>
                <a:lnTo>
                  <a:pt x="131691" y="11530"/>
                </a:lnTo>
                <a:lnTo>
                  <a:pt x="131244" y="11753"/>
                </a:lnTo>
                <a:cubicBezTo>
                  <a:pt x="131188" y="11604"/>
                  <a:pt x="131095" y="11437"/>
                  <a:pt x="131002" y="11269"/>
                </a:cubicBezTo>
                <a:lnTo>
                  <a:pt x="131449" y="11027"/>
                </a:lnTo>
                <a:close/>
                <a:moveTo>
                  <a:pt x="31695" y="10748"/>
                </a:moveTo>
                <a:cubicBezTo>
                  <a:pt x="31230" y="10767"/>
                  <a:pt x="31007" y="11306"/>
                  <a:pt x="31342" y="11623"/>
                </a:cubicBezTo>
                <a:cubicBezTo>
                  <a:pt x="31444" y="11725"/>
                  <a:pt x="31572" y="11771"/>
                  <a:pt x="31698" y="11771"/>
                </a:cubicBezTo>
                <a:cubicBezTo>
                  <a:pt x="31961" y="11771"/>
                  <a:pt x="32216" y="11571"/>
                  <a:pt x="32216" y="11269"/>
                </a:cubicBezTo>
                <a:cubicBezTo>
                  <a:pt x="32216" y="10971"/>
                  <a:pt x="31974" y="10748"/>
                  <a:pt x="31695" y="10748"/>
                </a:cubicBezTo>
                <a:close/>
                <a:moveTo>
                  <a:pt x="44066" y="10836"/>
                </a:moveTo>
                <a:cubicBezTo>
                  <a:pt x="43949" y="10836"/>
                  <a:pt x="43830" y="10884"/>
                  <a:pt x="43736" y="10990"/>
                </a:cubicBezTo>
                <a:cubicBezTo>
                  <a:pt x="43444" y="11282"/>
                  <a:pt x="43654" y="11772"/>
                  <a:pt x="44049" y="11772"/>
                </a:cubicBezTo>
                <a:cubicBezTo>
                  <a:pt x="44057" y="11772"/>
                  <a:pt x="44064" y="11772"/>
                  <a:pt x="44071" y="11772"/>
                </a:cubicBezTo>
                <a:cubicBezTo>
                  <a:pt x="44332" y="11753"/>
                  <a:pt x="44537" y="11548"/>
                  <a:pt x="44537" y="11306"/>
                </a:cubicBezTo>
                <a:cubicBezTo>
                  <a:pt x="44524" y="11022"/>
                  <a:pt x="44298" y="10836"/>
                  <a:pt x="44066" y="10836"/>
                </a:cubicBezTo>
                <a:close/>
                <a:moveTo>
                  <a:pt x="84885" y="11083"/>
                </a:moveTo>
                <a:cubicBezTo>
                  <a:pt x="84699" y="11083"/>
                  <a:pt x="84550" y="11232"/>
                  <a:pt x="84550" y="11418"/>
                </a:cubicBezTo>
                <a:cubicBezTo>
                  <a:pt x="84537" y="11634"/>
                  <a:pt x="84715" y="11781"/>
                  <a:pt x="84901" y="11781"/>
                </a:cubicBezTo>
                <a:cubicBezTo>
                  <a:pt x="84987" y="11781"/>
                  <a:pt x="85075" y="11749"/>
                  <a:pt x="85145" y="11679"/>
                </a:cubicBezTo>
                <a:cubicBezTo>
                  <a:pt x="85350" y="11455"/>
                  <a:pt x="85201" y="11083"/>
                  <a:pt x="84885" y="11083"/>
                </a:cubicBezTo>
                <a:close/>
                <a:moveTo>
                  <a:pt x="88663" y="10897"/>
                </a:moveTo>
                <a:cubicBezTo>
                  <a:pt x="88253" y="10897"/>
                  <a:pt x="88049" y="11381"/>
                  <a:pt x="88346" y="11660"/>
                </a:cubicBezTo>
                <a:cubicBezTo>
                  <a:pt x="88436" y="11749"/>
                  <a:pt x="88546" y="11789"/>
                  <a:pt x="88655" y="11789"/>
                </a:cubicBezTo>
                <a:cubicBezTo>
                  <a:pt x="88886" y="11789"/>
                  <a:pt x="89109" y="11609"/>
                  <a:pt x="89109" y="11344"/>
                </a:cubicBezTo>
                <a:cubicBezTo>
                  <a:pt x="89091" y="11102"/>
                  <a:pt x="88905" y="10916"/>
                  <a:pt x="88663" y="10897"/>
                </a:cubicBezTo>
                <a:close/>
                <a:moveTo>
                  <a:pt x="127727" y="11139"/>
                </a:moveTo>
                <a:lnTo>
                  <a:pt x="127969" y="11604"/>
                </a:lnTo>
                <a:lnTo>
                  <a:pt x="127522" y="11827"/>
                </a:lnTo>
                <a:lnTo>
                  <a:pt x="127280" y="11381"/>
                </a:lnTo>
                <a:lnTo>
                  <a:pt x="127727" y="11139"/>
                </a:lnTo>
                <a:close/>
                <a:moveTo>
                  <a:pt x="52701" y="11100"/>
                </a:moveTo>
                <a:cubicBezTo>
                  <a:pt x="52690" y="11100"/>
                  <a:pt x="52680" y="11101"/>
                  <a:pt x="52669" y="11102"/>
                </a:cubicBezTo>
                <a:cubicBezTo>
                  <a:pt x="52334" y="11102"/>
                  <a:pt x="52186" y="11511"/>
                  <a:pt x="52428" y="11753"/>
                </a:cubicBezTo>
                <a:cubicBezTo>
                  <a:pt x="52503" y="11823"/>
                  <a:pt x="52596" y="11855"/>
                  <a:pt x="52686" y="11855"/>
                </a:cubicBezTo>
                <a:cubicBezTo>
                  <a:pt x="52884" y="11855"/>
                  <a:pt x="53073" y="11704"/>
                  <a:pt x="53060" y="11474"/>
                </a:cubicBezTo>
                <a:cubicBezTo>
                  <a:pt x="53060" y="11262"/>
                  <a:pt x="52893" y="11100"/>
                  <a:pt x="52701" y="11100"/>
                </a:cubicBezTo>
                <a:close/>
                <a:moveTo>
                  <a:pt x="40331" y="10953"/>
                </a:moveTo>
                <a:cubicBezTo>
                  <a:pt x="40070" y="10953"/>
                  <a:pt x="39865" y="11176"/>
                  <a:pt x="39884" y="11418"/>
                </a:cubicBezTo>
                <a:lnTo>
                  <a:pt x="39865" y="11418"/>
                </a:lnTo>
                <a:cubicBezTo>
                  <a:pt x="39865" y="11697"/>
                  <a:pt x="40099" y="11881"/>
                  <a:pt x="40337" y="11881"/>
                </a:cubicBezTo>
                <a:cubicBezTo>
                  <a:pt x="40447" y="11881"/>
                  <a:pt x="40558" y="11842"/>
                  <a:pt x="40647" y="11753"/>
                </a:cubicBezTo>
                <a:cubicBezTo>
                  <a:pt x="40945" y="11455"/>
                  <a:pt x="40740" y="10953"/>
                  <a:pt x="40331" y="10953"/>
                </a:cubicBezTo>
                <a:close/>
                <a:moveTo>
                  <a:pt x="6329" y="11157"/>
                </a:moveTo>
                <a:lnTo>
                  <a:pt x="6571" y="11641"/>
                </a:lnTo>
                <a:lnTo>
                  <a:pt x="6124" y="11883"/>
                </a:lnTo>
                <a:lnTo>
                  <a:pt x="5882" y="11399"/>
                </a:lnTo>
                <a:lnTo>
                  <a:pt x="6329" y="11157"/>
                </a:lnTo>
                <a:close/>
                <a:moveTo>
                  <a:pt x="111591" y="11157"/>
                </a:moveTo>
                <a:cubicBezTo>
                  <a:pt x="111703" y="11325"/>
                  <a:pt x="111815" y="11492"/>
                  <a:pt x="111908" y="11641"/>
                </a:cubicBezTo>
                <a:lnTo>
                  <a:pt x="111387" y="11883"/>
                </a:lnTo>
                <a:lnTo>
                  <a:pt x="111163" y="11399"/>
                </a:lnTo>
                <a:lnTo>
                  <a:pt x="111591" y="11157"/>
                </a:lnTo>
                <a:close/>
                <a:moveTo>
                  <a:pt x="27936" y="10822"/>
                </a:moveTo>
                <a:cubicBezTo>
                  <a:pt x="27470" y="10822"/>
                  <a:pt x="27229" y="11399"/>
                  <a:pt x="27564" y="11734"/>
                </a:cubicBezTo>
                <a:cubicBezTo>
                  <a:pt x="27671" y="11842"/>
                  <a:pt x="27804" y="11890"/>
                  <a:pt x="27935" y="11890"/>
                </a:cubicBezTo>
                <a:cubicBezTo>
                  <a:pt x="28210" y="11890"/>
                  <a:pt x="28475" y="11678"/>
                  <a:pt x="28475" y="11362"/>
                </a:cubicBezTo>
                <a:cubicBezTo>
                  <a:pt x="28475" y="11064"/>
                  <a:pt x="28234" y="10822"/>
                  <a:pt x="27936" y="10822"/>
                </a:cubicBezTo>
                <a:close/>
                <a:moveTo>
                  <a:pt x="57513" y="11522"/>
                </a:moveTo>
                <a:cubicBezTo>
                  <a:pt x="57402" y="11522"/>
                  <a:pt x="57308" y="11621"/>
                  <a:pt x="57341" y="11734"/>
                </a:cubicBezTo>
                <a:cubicBezTo>
                  <a:pt x="57378" y="11827"/>
                  <a:pt x="57452" y="11902"/>
                  <a:pt x="57564" y="11920"/>
                </a:cubicBezTo>
                <a:cubicBezTo>
                  <a:pt x="57620" y="11920"/>
                  <a:pt x="57713" y="11827"/>
                  <a:pt x="57787" y="11772"/>
                </a:cubicBezTo>
                <a:lnTo>
                  <a:pt x="57787" y="11679"/>
                </a:lnTo>
                <a:cubicBezTo>
                  <a:pt x="57713" y="11623"/>
                  <a:pt x="57639" y="11530"/>
                  <a:pt x="57564" y="11530"/>
                </a:cubicBezTo>
                <a:cubicBezTo>
                  <a:pt x="57547" y="11525"/>
                  <a:pt x="57530" y="11522"/>
                  <a:pt x="57513" y="11522"/>
                </a:cubicBezTo>
                <a:close/>
                <a:moveTo>
                  <a:pt x="124005" y="11176"/>
                </a:moveTo>
                <a:lnTo>
                  <a:pt x="124228" y="11679"/>
                </a:lnTo>
                <a:lnTo>
                  <a:pt x="123744" y="11920"/>
                </a:lnTo>
                <a:lnTo>
                  <a:pt x="123502" y="11492"/>
                </a:lnTo>
                <a:lnTo>
                  <a:pt x="124005" y="11176"/>
                </a:lnTo>
                <a:close/>
                <a:moveTo>
                  <a:pt x="2606" y="11288"/>
                </a:moveTo>
                <a:lnTo>
                  <a:pt x="2848" y="11734"/>
                </a:lnTo>
                <a:lnTo>
                  <a:pt x="2346" y="11958"/>
                </a:lnTo>
                <a:lnTo>
                  <a:pt x="2123" y="11530"/>
                </a:lnTo>
                <a:lnTo>
                  <a:pt x="2606" y="11288"/>
                </a:lnTo>
                <a:close/>
                <a:moveTo>
                  <a:pt x="48917" y="11135"/>
                </a:moveTo>
                <a:cubicBezTo>
                  <a:pt x="48809" y="11135"/>
                  <a:pt x="48699" y="11176"/>
                  <a:pt x="48612" y="11269"/>
                </a:cubicBezTo>
                <a:cubicBezTo>
                  <a:pt x="48357" y="11543"/>
                  <a:pt x="48548" y="11977"/>
                  <a:pt x="48906" y="11977"/>
                </a:cubicBezTo>
                <a:cubicBezTo>
                  <a:pt x="48914" y="11977"/>
                  <a:pt x="48921" y="11977"/>
                  <a:pt x="48929" y="11976"/>
                </a:cubicBezTo>
                <a:cubicBezTo>
                  <a:pt x="49171" y="11976"/>
                  <a:pt x="49357" y="11790"/>
                  <a:pt x="49338" y="11548"/>
                </a:cubicBezTo>
                <a:lnTo>
                  <a:pt x="49357" y="11548"/>
                </a:lnTo>
                <a:cubicBezTo>
                  <a:pt x="49344" y="11300"/>
                  <a:pt x="49133" y="11135"/>
                  <a:pt x="48917" y="11135"/>
                </a:cubicBezTo>
                <a:close/>
                <a:moveTo>
                  <a:pt x="24191" y="10896"/>
                </a:moveTo>
                <a:cubicBezTo>
                  <a:pt x="23722" y="10896"/>
                  <a:pt x="23493" y="11461"/>
                  <a:pt x="23823" y="11809"/>
                </a:cubicBezTo>
                <a:cubicBezTo>
                  <a:pt x="23933" y="11925"/>
                  <a:pt x="24071" y="11977"/>
                  <a:pt x="24208" y="11977"/>
                </a:cubicBezTo>
                <a:cubicBezTo>
                  <a:pt x="24485" y="11977"/>
                  <a:pt x="24753" y="11761"/>
                  <a:pt x="24753" y="11437"/>
                </a:cubicBezTo>
                <a:cubicBezTo>
                  <a:pt x="24753" y="11139"/>
                  <a:pt x="24511" y="10897"/>
                  <a:pt x="24214" y="10897"/>
                </a:cubicBezTo>
                <a:cubicBezTo>
                  <a:pt x="24206" y="10897"/>
                  <a:pt x="24198" y="10896"/>
                  <a:pt x="24191" y="10896"/>
                </a:cubicBezTo>
                <a:close/>
                <a:moveTo>
                  <a:pt x="36550" y="11027"/>
                </a:moveTo>
                <a:cubicBezTo>
                  <a:pt x="36135" y="11027"/>
                  <a:pt x="35906" y="11554"/>
                  <a:pt x="36218" y="11865"/>
                </a:cubicBezTo>
                <a:cubicBezTo>
                  <a:pt x="36314" y="11961"/>
                  <a:pt x="36435" y="12005"/>
                  <a:pt x="36556" y="12005"/>
                </a:cubicBezTo>
                <a:cubicBezTo>
                  <a:pt x="36808" y="12005"/>
                  <a:pt x="37055" y="11813"/>
                  <a:pt x="37055" y="11511"/>
                </a:cubicBezTo>
                <a:cubicBezTo>
                  <a:pt x="37055" y="11251"/>
                  <a:pt x="36832" y="11046"/>
                  <a:pt x="36571" y="11027"/>
                </a:cubicBezTo>
                <a:cubicBezTo>
                  <a:pt x="36564" y="11027"/>
                  <a:pt x="36557" y="11027"/>
                  <a:pt x="36550" y="11027"/>
                </a:cubicBezTo>
                <a:close/>
                <a:moveTo>
                  <a:pt x="120245" y="11325"/>
                </a:moveTo>
                <a:lnTo>
                  <a:pt x="120469" y="11772"/>
                </a:lnTo>
                <a:lnTo>
                  <a:pt x="120003" y="12014"/>
                </a:lnTo>
                <a:lnTo>
                  <a:pt x="119780" y="11548"/>
                </a:lnTo>
                <a:lnTo>
                  <a:pt x="120245" y="11325"/>
                </a:lnTo>
                <a:close/>
                <a:moveTo>
                  <a:pt x="97287" y="10929"/>
                </a:moveTo>
                <a:cubicBezTo>
                  <a:pt x="97018" y="10929"/>
                  <a:pt x="96752" y="11135"/>
                  <a:pt x="96740" y="11455"/>
                </a:cubicBezTo>
                <a:cubicBezTo>
                  <a:pt x="96740" y="11753"/>
                  <a:pt x="96963" y="12014"/>
                  <a:pt x="97280" y="12014"/>
                </a:cubicBezTo>
                <a:cubicBezTo>
                  <a:pt x="97287" y="12014"/>
                  <a:pt x="97294" y="12014"/>
                  <a:pt x="97301" y="12014"/>
                </a:cubicBezTo>
                <a:cubicBezTo>
                  <a:pt x="97753" y="12014"/>
                  <a:pt x="98000" y="11450"/>
                  <a:pt x="97670" y="11102"/>
                </a:cubicBezTo>
                <a:cubicBezTo>
                  <a:pt x="97564" y="10982"/>
                  <a:pt x="97425" y="10929"/>
                  <a:pt x="97287" y="10929"/>
                </a:cubicBezTo>
                <a:close/>
                <a:moveTo>
                  <a:pt x="136325" y="11288"/>
                </a:moveTo>
                <a:lnTo>
                  <a:pt x="136567" y="11753"/>
                </a:lnTo>
                <a:lnTo>
                  <a:pt x="136097" y="12060"/>
                </a:lnTo>
                <a:lnTo>
                  <a:pt x="136097" y="12060"/>
                </a:lnTo>
                <a:cubicBezTo>
                  <a:pt x="136024" y="11894"/>
                  <a:pt x="135951" y="11694"/>
                  <a:pt x="135860" y="11511"/>
                </a:cubicBezTo>
                <a:lnTo>
                  <a:pt x="136325" y="11288"/>
                </a:lnTo>
                <a:close/>
                <a:moveTo>
                  <a:pt x="132603" y="11399"/>
                </a:moveTo>
                <a:lnTo>
                  <a:pt x="132826" y="11865"/>
                </a:lnTo>
                <a:lnTo>
                  <a:pt x="132361" y="12088"/>
                </a:lnTo>
                <a:cubicBezTo>
                  <a:pt x="132305" y="11958"/>
                  <a:pt x="132212" y="11790"/>
                  <a:pt x="132138" y="11641"/>
                </a:cubicBezTo>
                <a:lnTo>
                  <a:pt x="132603" y="11399"/>
                </a:lnTo>
                <a:close/>
                <a:moveTo>
                  <a:pt x="93488" y="11101"/>
                </a:moveTo>
                <a:cubicBezTo>
                  <a:pt x="93224" y="11101"/>
                  <a:pt x="93018" y="11317"/>
                  <a:pt x="93018" y="11585"/>
                </a:cubicBezTo>
                <a:lnTo>
                  <a:pt x="92999" y="11585"/>
                </a:lnTo>
                <a:cubicBezTo>
                  <a:pt x="92999" y="11892"/>
                  <a:pt x="93253" y="12102"/>
                  <a:pt x="93514" y="12102"/>
                </a:cubicBezTo>
                <a:cubicBezTo>
                  <a:pt x="93634" y="12102"/>
                  <a:pt x="93756" y="12057"/>
                  <a:pt x="93855" y="11958"/>
                </a:cubicBezTo>
                <a:cubicBezTo>
                  <a:pt x="94190" y="11660"/>
                  <a:pt x="93967" y="11102"/>
                  <a:pt x="93520" y="11102"/>
                </a:cubicBezTo>
                <a:cubicBezTo>
                  <a:pt x="93509" y="11101"/>
                  <a:pt x="93498" y="11101"/>
                  <a:pt x="93488" y="11101"/>
                </a:cubicBezTo>
                <a:close/>
                <a:moveTo>
                  <a:pt x="32849" y="11102"/>
                </a:moveTo>
                <a:cubicBezTo>
                  <a:pt x="32570" y="11102"/>
                  <a:pt x="32346" y="11325"/>
                  <a:pt x="32346" y="11604"/>
                </a:cubicBezTo>
                <a:cubicBezTo>
                  <a:pt x="32346" y="11906"/>
                  <a:pt x="32585" y="12106"/>
                  <a:pt x="32843" y="12106"/>
                </a:cubicBezTo>
                <a:cubicBezTo>
                  <a:pt x="32966" y="12106"/>
                  <a:pt x="33094" y="12060"/>
                  <a:pt x="33203" y="11958"/>
                </a:cubicBezTo>
                <a:cubicBezTo>
                  <a:pt x="33519" y="11641"/>
                  <a:pt x="33296" y="11102"/>
                  <a:pt x="32849" y="11102"/>
                </a:cubicBezTo>
                <a:close/>
                <a:moveTo>
                  <a:pt x="20454" y="11009"/>
                </a:moveTo>
                <a:lnTo>
                  <a:pt x="20454" y="11027"/>
                </a:lnTo>
                <a:cubicBezTo>
                  <a:pt x="19970" y="11027"/>
                  <a:pt x="19728" y="11604"/>
                  <a:pt x="20063" y="11958"/>
                </a:cubicBezTo>
                <a:cubicBezTo>
                  <a:pt x="20177" y="12065"/>
                  <a:pt x="20315" y="12113"/>
                  <a:pt x="20449" y="12113"/>
                </a:cubicBezTo>
                <a:cubicBezTo>
                  <a:pt x="20735" y="12113"/>
                  <a:pt x="21007" y="11896"/>
                  <a:pt x="20994" y="11567"/>
                </a:cubicBezTo>
                <a:cubicBezTo>
                  <a:pt x="21013" y="11251"/>
                  <a:pt x="20752" y="11009"/>
                  <a:pt x="20454" y="11009"/>
                </a:cubicBezTo>
                <a:close/>
                <a:moveTo>
                  <a:pt x="45189" y="11234"/>
                </a:moveTo>
                <a:cubicBezTo>
                  <a:pt x="45079" y="11234"/>
                  <a:pt x="44966" y="11274"/>
                  <a:pt x="44872" y="11362"/>
                </a:cubicBezTo>
                <a:cubicBezTo>
                  <a:pt x="44592" y="11641"/>
                  <a:pt x="44797" y="12125"/>
                  <a:pt x="45188" y="12125"/>
                </a:cubicBezTo>
                <a:cubicBezTo>
                  <a:pt x="45430" y="12125"/>
                  <a:pt x="45635" y="11939"/>
                  <a:pt x="45635" y="11697"/>
                </a:cubicBezTo>
                <a:cubicBezTo>
                  <a:pt x="45647" y="11418"/>
                  <a:pt x="45426" y="11234"/>
                  <a:pt x="45189" y="11234"/>
                </a:cubicBezTo>
                <a:close/>
                <a:moveTo>
                  <a:pt x="116504" y="11399"/>
                </a:moveTo>
                <a:lnTo>
                  <a:pt x="116746" y="11902"/>
                </a:lnTo>
                <a:lnTo>
                  <a:pt x="116263" y="12125"/>
                </a:lnTo>
                <a:lnTo>
                  <a:pt x="116021" y="11641"/>
                </a:lnTo>
                <a:lnTo>
                  <a:pt x="116504" y="11399"/>
                </a:lnTo>
                <a:close/>
                <a:moveTo>
                  <a:pt x="89802" y="11231"/>
                </a:moveTo>
                <a:cubicBezTo>
                  <a:pt x="89795" y="11231"/>
                  <a:pt x="89787" y="11232"/>
                  <a:pt x="89779" y="11232"/>
                </a:cubicBezTo>
                <a:cubicBezTo>
                  <a:pt x="89537" y="11232"/>
                  <a:pt x="89333" y="11437"/>
                  <a:pt x="89333" y="11697"/>
                </a:cubicBezTo>
                <a:cubicBezTo>
                  <a:pt x="89345" y="11959"/>
                  <a:pt x="89566" y="12137"/>
                  <a:pt x="89794" y="12137"/>
                </a:cubicBezTo>
                <a:cubicBezTo>
                  <a:pt x="89907" y="12137"/>
                  <a:pt x="90022" y="12093"/>
                  <a:pt x="90114" y="11995"/>
                </a:cubicBezTo>
                <a:cubicBezTo>
                  <a:pt x="90388" y="11703"/>
                  <a:pt x="90196" y="11231"/>
                  <a:pt x="89802" y="11231"/>
                </a:cubicBezTo>
                <a:close/>
                <a:moveTo>
                  <a:pt x="53819" y="11472"/>
                </a:moveTo>
                <a:cubicBezTo>
                  <a:pt x="53737" y="11472"/>
                  <a:pt x="53653" y="11502"/>
                  <a:pt x="53581" y="11567"/>
                </a:cubicBezTo>
                <a:cubicBezTo>
                  <a:pt x="53377" y="11772"/>
                  <a:pt x="53507" y="12144"/>
                  <a:pt x="53823" y="12144"/>
                </a:cubicBezTo>
                <a:cubicBezTo>
                  <a:pt x="53991" y="12144"/>
                  <a:pt x="54140" y="11995"/>
                  <a:pt x="54158" y="11809"/>
                </a:cubicBezTo>
                <a:cubicBezTo>
                  <a:pt x="54158" y="11606"/>
                  <a:pt x="53994" y="11472"/>
                  <a:pt x="53819" y="11472"/>
                </a:cubicBezTo>
                <a:close/>
                <a:moveTo>
                  <a:pt x="82279" y="11660"/>
                </a:moveTo>
                <a:cubicBezTo>
                  <a:pt x="82223" y="11734"/>
                  <a:pt x="82112" y="11790"/>
                  <a:pt x="82112" y="11865"/>
                </a:cubicBezTo>
                <a:cubicBezTo>
                  <a:pt x="82093" y="11939"/>
                  <a:pt x="82205" y="12014"/>
                  <a:pt x="82298" y="12144"/>
                </a:cubicBezTo>
                <a:cubicBezTo>
                  <a:pt x="82391" y="11995"/>
                  <a:pt x="82484" y="11920"/>
                  <a:pt x="82484" y="11865"/>
                </a:cubicBezTo>
                <a:cubicBezTo>
                  <a:pt x="82484" y="11790"/>
                  <a:pt x="82354" y="11716"/>
                  <a:pt x="82279" y="11660"/>
                </a:cubicBezTo>
                <a:close/>
                <a:moveTo>
                  <a:pt x="86013" y="11380"/>
                </a:moveTo>
                <a:cubicBezTo>
                  <a:pt x="85825" y="11380"/>
                  <a:pt x="85639" y="11502"/>
                  <a:pt x="85648" y="11753"/>
                </a:cubicBezTo>
                <a:cubicBezTo>
                  <a:pt x="85648" y="11958"/>
                  <a:pt x="85815" y="12125"/>
                  <a:pt x="86020" y="12144"/>
                </a:cubicBezTo>
                <a:cubicBezTo>
                  <a:pt x="86206" y="12125"/>
                  <a:pt x="86374" y="11976"/>
                  <a:pt x="86392" y="11790"/>
                </a:cubicBezTo>
                <a:cubicBezTo>
                  <a:pt x="86421" y="11520"/>
                  <a:pt x="86215" y="11380"/>
                  <a:pt x="86013" y="11380"/>
                </a:cubicBezTo>
                <a:close/>
                <a:moveTo>
                  <a:pt x="128862" y="11474"/>
                </a:moveTo>
                <a:lnTo>
                  <a:pt x="129104" y="11939"/>
                </a:lnTo>
                <a:lnTo>
                  <a:pt x="128639" y="12162"/>
                </a:lnTo>
                <a:lnTo>
                  <a:pt x="128397" y="11697"/>
                </a:lnTo>
                <a:lnTo>
                  <a:pt x="128862" y="11474"/>
                </a:lnTo>
                <a:close/>
                <a:moveTo>
                  <a:pt x="29082" y="11164"/>
                </a:moveTo>
                <a:cubicBezTo>
                  <a:pt x="28953" y="11164"/>
                  <a:pt x="28822" y="11214"/>
                  <a:pt x="28717" y="11325"/>
                </a:cubicBezTo>
                <a:cubicBezTo>
                  <a:pt x="28401" y="11641"/>
                  <a:pt x="28624" y="12200"/>
                  <a:pt x="29090" y="12200"/>
                </a:cubicBezTo>
                <a:cubicBezTo>
                  <a:pt x="29369" y="12200"/>
                  <a:pt x="29592" y="11958"/>
                  <a:pt x="29592" y="11679"/>
                </a:cubicBezTo>
                <a:cubicBezTo>
                  <a:pt x="29592" y="11367"/>
                  <a:pt x="29342" y="11164"/>
                  <a:pt x="29082" y="11164"/>
                </a:cubicBezTo>
                <a:close/>
                <a:moveTo>
                  <a:pt x="58662" y="11920"/>
                </a:moveTo>
                <a:cubicBezTo>
                  <a:pt x="58625" y="11920"/>
                  <a:pt x="58532" y="12014"/>
                  <a:pt x="58532" y="12051"/>
                </a:cubicBezTo>
                <a:cubicBezTo>
                  <a:pt x="58550" y="12125"/>
                  <a:pt x="58606" y="12181"/>
                  <a:pt x="58681" y="12200"/>
                </a:cubicBezTo>
                <a:cubicBezTo>
                  <a:pt x="58737" y="12200"/>
                  <a:pt x="58792" y="12125"/>
                  <a:pt x="58904" y="12051"/>
                </a:cubicBezTo>
                <a:cubicBezTo>
                  <a:pt x="58792" y="11995"/>
                  <a:pt x="58737" y="11920"/>
                  <a:pt x="58662" y="11920"/>
                </a:cubicBezTo>
                <a:close/>
                <a:moveTo>
                  <a:pt x="7464" y="11530"/>
                </a:moveTo>
                <a:lnTo>
                  <a:pt x="7724" y="11995"/>
                </a:lnTo>
                <a:lnTo>
                  <a:pt x="7259" y="12218"/>
                </a:lnTo>
                <a:lnTo>
                  <a:pt x="7017" y="11753"/>
                </a:lnTo>
                <a:lnTo>
                  <a:pt x="7464" y="11530"/>
                </a:lnTo>
                <a:close/>
                <a:moveTo>
                  <a:pt x="112745" y="11511"/>
                </a:moveTo>
                <a:lnTo>
                  <a:pt x="112968" y="11976"/>
                </a:lnTo>
                <a:lnTo>
                  <a:pt x="112540" y="12218"/>
                </a:lnTo>
                <a:cubicBezTo>
                  <a:pt x="112429" y="12051"/>
                  <a:pt x="112317" y="11865"/>
                  <a:pt x="112205" y="11716"/>
                </a:cubicBezTo>
                <a:lnTo>
                  <a:pt x="112745" y="11511"/>
                </a:lnTo>
                <a:close/>
                <a:moveTo>
                  <a:pt x="16697" y="11100"/>
                </a:moveTo>
                <a:cubicBezTo>
                  <a:pt x="16433" y="11100"/>
                  <a:pt x="16209" y="11300"/>
                  <a:pt x="16174" y="11567"/>
                </a:cubicBezTo>
                <a:cubicBezTo>
                  <a:pt x="16118" y="11827"/>
                  <a:pt x="16267" y="12107"/>
                  <a:pt x="16527" y="12200"/>
                </a:cubicBezTo>
                <a:cubicBezTo>
                  <a:pt x="16585" y="12215"/>
                  <a:pt x="16643" y="12222"/>
                  <a:pt x="16699" y="12222"/>
                </a:cubicBezTo>
                <a:cubicBezTo>
                  <a:pt x="16915" y="12222"/>
                  <a:pt x="17113" y="12112"/>
                  <a:pt x="17216" y="11920"/>
                </a:cubicBezTo>
                <a:cubicBezTo>
                  <a:pt x="17328" y="11679"/>
                  <a:pt x="17253" y="11381"/>
                  <a:pt x="17048" y="11213"/>
                </a:cubicBezTo>
                <a:lnTo>
                  <a:pt x="16918" y="11120"/>
                </a:lnTo>
                <a:lnTo>
                  <a:pt x="16918" y="11102"/>
                </a:lnTo>
                <a:lnTo>
                  <a:pt x="16732" y="11102"/>
                </a:lnTo>
                <a:cubicBezTo>
                  <a:pt x="16720" y="11101"/>
                  <a:pt x="16709" y="11100"/>
                  <a:pt x="16697" y="11100"/>
                </a:cubicBezTo>
                <a:close/>
                <a:moveTo>
                  <a:pt x="41466" y="11306"/>
                </a:moveTo>
                <a:cubicBezTo>
                  <a:pt x="41224" y="11306"/>
                  <a:pt x="41019" y="11511"/>
                  <a:pt x="41001" y="11753"/>
                </a:cubicBezTo>
                <a:cubicBezTo>
                  <a:pt x="40988" y="12046"/>
                  <a:pt x="41219" y="12243"/>
                  <a:pt x="41467" y="12243"/>
                </a:cubicBezTo>
                <a:cubicBezTo>
                  <a:pt x="41582" y="12243"/>
                  <a:pt x="41701" y="12201"/>
                  <a:pt x="41801" y="12107"/>
                </a:cubicBezTo>
                <a:cubicBezTo>
                  <a:pt x="42099" y="11827"/>
                  <a:pt x="41894" y="11306"/>
                  <a:pt x="41466" y="11306"/>
                </a:cubicBezTo>
                <a:close/>
                <a:moveTo>
                  <a:pt x="125140" y="11585"/>
                </a:moveTo>
                <a:cubicBezTo>
                  <a:pt x="125214" y="11716"/>
                  <a:pt x="125289" y="11865"/>
                  <a:pt x="125382" y="12014"/>
                </a:cubicBezTo>
                <a:lnTo>
                  <a:pt x="124879" y="12255"/>
                </a:lnTo>
                <a:lnTo>
                  <a:pt x="124637" y="11809"/>
                </a:lnTo>
                <a:lnTo>
                  <a:pt x="125140" y="11585"/>
                </a:lnTo>
                <a:close/>
                <a:moveTo>
                  <a:pt x="3742" y="11604"/>
                </a:moveTo>
                <a:lnTo>
                  <a:pt x="3965" y="12051"/>
                </a:lnTo>
                <a:lnTo>
                  <a:pt x="3481" y="12293"/>
                </a:lnTo>
                <a:lnTo>
                  <a:pt x="3239" y="11846"/>
                </a:lnTo>
                <a:lnTo>
                  <a:pt x="3742" y="11604"/>
                </a:lnTo>
                <a:close/>
                <a:moveTo>
                  <a:pt x="37684" y="11399"/>
                </a:moveTo>
                <a:cubicBezTo>
                  <a:pt x="37289" y="11399"/>
                  <a:pt x="37079" y="11889"/>
                  <a:pt x="37353" y="12181"/>
                </a:cubicBezTo>
                <a:cubicBezTo>
                  <a:pt x="37451" y="12279"/>
                  <a:pt x="37570" y="12322"/>
                  <a:pt x="37687" y="12322"/>
                </a:cubicBezTo>
                <a:cubicBezTo>
                  <a:pt x="37926" y="12322"/>
                  <a:pt x="38153" y="12140"/>
                  <a:pt x="38153" y="11865"/>
                </a:cubicBezTo>
                <a:cubicBezTo>
                  <a:pt x="38153" y="11604"/>
                  <a:pt x="37967" y="11399"/>
                  <a:pt x="37706" y="11399"/>
                </a:cubicBezTo>
                <a:cubicBezTo>
                  <a:pt x="37699" y="11399"/>
                  <a:pt x="37692" y="11399"/>
                  <a:pt x="37684" y="11399"/>
                </a:cubicBezTo>
                <a:close/>
                <a:moveTo>
                  <a:pt x="10107" y="10971"/>
                </a:moveTo>
                <a:lnTo>
                  <a:pt x="10107" y="10971"/>
                </a:lnTo>
                <a:cubicBezTo>
                  <a:pt x="10088" y="11251"/>
                  <a:pt x="10274" y="11492"/>
                  <a:pt x="10535" y="11567"/>
                </a:cubicBezTo>
                <a:cubicBezTo>
                  <a:pt x="10596" y="11587"/>
                  <a:pt x="10657" y="11597"/>
                  <a:pt x="10718" y="11597"/>
                </a:cubicBezTo>
                <a:cubicBezTo>
                  <a:pt x="10937" y="11597"/>
                  <a:pt x="11144" y="11473"/>
                  <a:pt x="11260" y="11269"/>
                </a:cubicBezTo>
                <a:lnTo>
                  <a:pt x="11260" y="11269"/>
                </a:lnTo>
                <a:cubicBezTo>
                  <a:pt x="11224" y="11559"/>
                  <a:pt x="11399" y="11831"/>
                  <a:pt x="11649" y="11965"/>
                </a:cubicBezTo>
                <a:lnTo>
                  <a:pt x="11649" y="11965"/>
                </a:lnTo>
                <a:cubicBezTo>
                  <a:pt x="11662" y="11969"/>
                  <a:pt x="11675" y="11972"/>
                  <a:pt x="11689" y="11976"/>
                </a:cubicBezTo>
                <a:cubicBezTo>
                  <a:pt x="11691" y="11977"/>
                  <a:pt x="11693" y="11978"/>
                  <a:pt x="11695" y="11979"/>
                </a:cubicBezTo>
                <a:lnTo>
                  <a:pt x="11695" y="11979"/>
                </a:lnTo>
                <a:cubicBezTo>
                  <a:pt x="11687" y="11978"/>
                  <a:pt x="11678" y="11977"/>
                  <a:pt x="11670" y="11976"/>
                </a:cubicBezTo>
                <a:cubicBezTo>
                  <a:pt x="11663" y="11973"/>
                  <a:pt x="11656" y="11969"/>
                  <a:pt x="11649" y="11965"/>
                </a:cubicBezTo>
                <a:lnTo>
                  <a:pt x="11649" y="11965"/>
                </a:lnTo>
                <a:cubicBezTo>
                  <a:pt x="11602" y="11954"/>
                  <a:pt x="11555" y="11949"/>
                  <a:pt x="11507" y="11949"/>
                </a:cubicBezTo>
                <a:cubicBezTo>
                  <a:pt x="11266" y="11949"/>
                  <a:pt x="11033" y="12092"/>
                  <a:pt x="10944" y="12330"/>
                </a:cubicBezTo>
                <a:cubicBezTo>
                  <a:pt x="10944" y="11920"/>
                  <a:pt x="10795" y="11697"/>
                  <a:pt x="10497" y="11623"/>
                </a:cubicBezTo>
                <a:cubicBezTo>
                  <a:pt x="10446" y="11610"/>
                  <a:pt x="10397" y="11603"/>
                  <a:pt x="10349" y="11603"/>
                </a:cubicBezTo>
                <a:cubicBezTo>
                  <a:pt x="10192" y="11603"/>
                  <a:pt x="10050" y="11679"/>
                  <a:pt x="9865" y="11865"/>
                </a:cubicBezTo>
                <a:lnTo>
                  <a:pt x="9604" y="11306"/>
                </a:lnTo>
                <a:lnTo>
                  <a:pt x="10107" y="10971"/>
                </a:lnTo>
                <a:close/>
                <a:moveTo>
                  <a:pt x="137497" y="11641"/>
                </a:moveTo>
                <a:cubicBezTo>
                  <a:pt x="137572" y="11790"/>
                  <a:pt x="137646" y="11939"/>
                  <a:pt x="137739" y="12107"/>
                </a:cubicBezTo>
                <a:lnTo>
                  <a:pt x="137274" y="12330"/>
                </a:lnTo>
                <a:lnTo>
                  <a:pt x="137032" y="11865"/>
                </a:lnTo>
                <a:lnTo>
                  <a:pt x="137497" y="11641"/>
                </a:lnTo>
                <a:close/>
                <a:moveTo>
                  <a:pt x="50101" y="11530"/>
                </a:moveTo>
                <a:cubicBezTo>
                  <a:pt x="49729" y="11530"/>
                  <a:pt x="49543" y="11958"/>
                  <a:pt x="49803" y="12218"/>
                </a:cubicBezTo>
                <a:cubicBezTo>
                  <a:pt x="49888" y="12303"/>
                  <a:pt x="49990" y="12340"/>
                  <a:pt x="50090" y="12340"/>
                </a:cubicBezTo>
                <a:cubicBezTo>
                  <a:pt x="50297" y="12340"/>
                  <a:pt x="50492" y="12178"/>
                  <a:pt x="50492" y="11939"/>
                </a:cubicBezTo>
                <a:cubicBezTo>
                  <a:pt x="50492" y="11716"/>
                  <a:pt x="50325" y="11530"/>
                  <a:pt x="50101" y="11530"/>
                </a:cubicBezTo>
                <a:close/>
                <a:moveTo>
                  <a:pt x="25349" y="11269"/>
                </a:moveTo>
                <a:cubicBezTo>
                  <a:pt x="24884" y="11269"/>
                  <a:pt x="24623" y="11846"/>
                  <a:pt x="24958" y="12181"/>
                </a:cubicBezTo>
                <a:cubicBezTo>
                  <a:pt x="25068" y="12291"/>
                  <a:pt x="25204" y="12341"/>
                  <a:pt x="25338" y="12341"/>
                </a:cubicBezTo>
                <a:cubicBezTo>
                  <a:pt x="25610" y="12341"/>
                  <a:pt x="25870" y="12134"/>
                  <a:pt x="25870" y="11809"/>
                </a:cubicBezTo>
                <a:cubicBezTo>
                  <a:pt x="25870" y="11530"/>
                  <a:pt x="25647" y="11288"/>
                  <a:pt x="25349" y="11269"/>
                </a:cubicBezTo>
                <a:close/>
                <a:moveTo>
                  <a:pt x="109004" y="11604"/>
                </a:moveTo>
                <a:lnTo>
                  <a:pt x="109265" y="12069"/>
                </a:lnTo>
                <a:lnTo>
                  <a:pt x="108781" y="12349"/>
                </a:lnTo>
                <a:lnTo>
                  <a:pt x="108539" y="11865"/>
                </a:lnTo>
                <a:lnTo>
                  <a:pt x="109004" y="11604"/>
                </a:lnTo>
                <a:close/>
                <a:moveTo>
                  <a:pt x="121362" y="11660"/>
                </a:moveTo>
                <a:lnTo>
                  <a:pt x="121604" y="12144"/>
                </a:lnTo>
                <a:lnTo>
                  <a:pt x="121157" y="12386"/>
                </a:lnTo>
                <a:lnTo>
                  <a:pt x="120915" y="11883"/>
                </a:lnTo>
                <a:lnTo>
                  <a:pt x="121362" y="11660"/>
                </a:lnTo>
                <a:close/>
                <a:moveTo>
                  <a:pt x="98415" y="11306"/>
                </a:moveTo>
                <a:cubicBezTo>
                  <a:pt x="97931" y="11306"/>
                  <a:pt x="97708" y="11902"/>
                  <a:pt x="98043" y="12237"/>
                </a:cubicBezTo>
                <a:cubicBezTo>
                  <a:pt x="98150" y="12345"/>
                  <a:pt x="98283" y="12393"/>
                  <a:pt x="98415" y="12393"/>
                </a:cubicBezTo>
                <a:cubicBezTo>
                  <a:pt x="98691" y="12393"/>
                  <a:pt x="98960" y="12180"/>
                  <a:pt x="98973" y="11865"/>
                </a:cubicBezTo>
                <a:cubicBezTo>
                  <a:pt x="98973" y="11548"/>
                  <a:pt x="98713" y="11306"/>
                  <a:pt x="98415" y="11306"/>
                </a:cubicBezTo>
                <a:close/>
                <a:moveTo>
                  <a:pt x="133719" y="11734"/>
                </a:moveTo>
                <a:cubicBezTo>
                  <a:pt x="133794" y="11865"/>
                  <a:pt x="133868" y="12032"/>
                  <a:pt x="133961" y="12200"/>
                </a:cubicBezTo>
                <a:lnTo>
                  <a:pt x="133496" y="12423"/>
                </a:lnTo>
                <a:lnTo>
                  <a:pt x="133254" y="11976"/>
                </a:lnTo>
                <a:cubicBezTo>
                  <a:pt x="133403" y="11902"/>
                  <a:pt x="133571" y="11827"/>
                  <a:pt x="133719" y="11734"/>
                </a:cubicBezTo>
                <a:close/>
                <a:moveTo>
                  <a:pt x="33961" y="11455"/>
                </a:moveTo>
                <a:cubicBezTo>
                  <a:pt x="33530" y="11455"/>
                  <a:pt x="33319" y="11963"/>
                  <a:pt x="33612" y="12274"/>
                </a:cubicBezTo>
                <a:cubicBezTo>
                  <a:pt x="33715" y="12377"/>
                  <a:pt x="33840" y="12423"/>
                  <a:pt x="33962" y="12423"/>
                </a:cubicBezTo>
                <a:cubicBezTo>
                  <a:pt x="34213" y="12423"/>
                  <a:pt x="34450" y="12228"/>
                  <a:pt x="34450" y="11939"/>
                </a:cubicBezTo>
                <a:cubicBezTo>
                  <a:pt x="34450" y="11679"/>
                  <a:pt x="34245" y="11455"/>
                  <a:pt x="33984" y="11455"/>
                </a:cubicBezTo>
                <a:cubicBezTo>
                  <a:pt x="33976" y="11455"/>
                  <a:pt x="33969" y="11455"/>
                  <a:pt x="33961" y="11455"/>
                </a:cubicBezTo>
                <a:close/>
                <a:moveTo>
                  <a:pt x="83450" y="12030"/>
                </a:moveTo>
                <a:cubicBezTo>
                  <a:pt x="83444" y="12030"/>
                  <a:pt x="83439" y="12031"/>
                  <a:pt x="83433" y="12032"/>
                </a:cubicBezTo>
                <a:cubicBezTo>
                  <a:pt x="83377" y="12032"/>
                  <a:pt x="83247" y="12162"/>
                  <a:pt x="83247" y="12237"/>
                </a:cubicBezTo>
                <a:cubicBezTo>
                  <a:pt x="83247" y="12293"/>
                  <a:pt x="83359" y="12423"/>
                  <a:pt x="83433" y="12423"/>
                </a:cubicBezTo>
                <a:cubicBezTo>
                  <a:pt x="83439" y="12424"/>
                  <a:pt x="83444" y="12425"/>
                  <a:pt x="83450" y="12425"/>
                </a:cubicBezTo>
                <a:cubicBezTo>
                  <a:pt x="83521" y="12425"/>
                  <a:pt x="83606" y="12326"/>
                  <a:pt x="83675" y="12274"/>
                </a:cubicBezTo>
                <a:lnTo>
                  <a:pt x="83675" y="12181"/>
                </a:lnTo>
                <a:cubicBezTo>
                  <a:pt x="83589" y="12129"/>
                  <a:pt x="83519" y="12030"/>
                  <a:pt x="83450" y="12030"/>
                </a:cubicBezTo>
                <a:close/>
                <a:moveTo>
                  <a:pt x="21608" y="11344"/>
                </a:moveTo>
                <a:cubicBezTo>
                  <a:pt x="21124" y="11362"/>
                  <a:pt x="20901" y="11939"/>
                  <a:pt x="21236" y="12274"/>
                </a:cubicBezTo>
                <a:cubicBezTo>
                  <a:pt x="21349" y="12381"/>
                  <a:pt x="21485" y="12429"/>
                  <a:pt x="21618" y="12429"/>
                </a:cubicBezTo>
                <a:cubicBezTo>
                  <a:pt x="21900" y="12429"/>
                  <a:pt x="22166" y="12212"/>
                  <a:pt x="22166" y="11883"/>
                </a:cubicBezTo>
                <a:cubicBezTo>
                  <a:pt x="22148" y="11585"/>
                  <a:pt x="21906" y="11344"/>
                  <a:pt x="21608" y="11344"/>
                </a:cubicBezTo>
                <a:close/>
                <a:moveTo>
                  <a:pt x="94633" y="11436"/>
                </a:moveTo>
                <a:cubicBezTo>
                  <a:pt x="94201" y="11436"/>
                  <a:pt x="93972" y="11963"/>
                  <a:pt x="94283" y="12293"/>
                </a:cubicBezTo>
                <a:cubicBezTo>
                  <a:pt x="94382" y="12397"/>
                  <a:pt x="94509" y="12445"/>
                  <a:pt x="94635" y="12445"/>
                </a:cubicBezTo>
                <a:cubicBezTo>
                  <a:pt x="94891" y="12445"/>
                  <a:pt x="95145" y="12250"/>
                  <a:pt x="95158" y="11939"/>
                </a:cubicBezTo>
                <a:cubicBezTo>
                  <a:pt x="95158" y="11660"/>
                  <a:pt x="94935" y="11437"/>
                  <a:pt x="94655" y="11437"/>
                </a:cubicBezTo>
                <a:cubicBezTo>
                  <a:pt x="94648" y="11436"/>
                  <a:pt x="94640" y="11436"/>
                  <a:pt x="94633" y="11436"/>
                </a:cubicBezTo>
                <a:close/>
                <a:moveTo>
                  <a:pt x="46323" y="11585"/>
                </a:moveTo>
                <a:cubicBezTo>
                  <a:pt x="45951" y="11585"/>
                  <a:pt x="45746" y="12051"/>
                  <a:pt x="46025" y="12311"/>
                </a:cubicBezTo>
                <a:cubicBezTo>
                  <a:pt x="46112" y="12404"/>
                  <a:pt x="46220" y="12445"/>
                  <a:pt x="46327" y="12445"/>
                </a:cubicBezTo>
                <a:cubicBezTo>
                  <a:pt x="46543" y="12445"/>
                  <a:pt x="46751" y="12275"/>
                  <a:pt x="46751" y="12014"/>
                </a:cubicBezTo>
                <a:cubicBezTo>
                  <a:pt x="46751" y="11790"/>
                  <a:pt x="46565" y="11585"/>
                  <a:pt x="46323" y="11585"/>
                </a:cubicBezTo>
                <a:close/>
                <a:moveTo>
                  <a:pt x="54930" y="11919"/>
                </a:moveTo>
                <a:cubicBezTo>
                  <a:pt x="54794" y="11919"/>
                  <a:pt x="54679" y="12043"/>
                  <a:pt x="54679" y="12200"/>
                </a:cubicBezTo>
                <a:cubicBezTo>
                  <a:pt x="54679" y="12330"/>
                  <a:pt x="54791" y="12460"/>
                  <a:pt x="54940" y="12460"/>
                </a:cubicBezTo>
                <a:cubicBezTo>
                  <a:pt x="55089" y="12460"/>
                  <a:pt x="55219" y="12349"/>
                  <a:pt x="55219" y="12200"/>
                </a:cubicBezTo>
                <a:cubicBezTo>
                  <a:pt x="55219" y="12051"/>
                  <a:pt x="55107" y="11920"/>
                  <a:pt x="54959" y="11920"/>
                </a:cubicBezTo>
                <a:cubicBezTo>
                  <a:pt x="54949" y="11919"/>
                  <a:pt x="54940" y="11919"/>
                  <a:pt x="54930" y="11919"/>
                </a:cubicBezTo>
                <a:close/>
                <a:moveTo>
                  <a:pt x="117621" y="11790"/>
                </a:moveTo>
                <a:lnTo>
                  <a:pt x="117863" y="12237"/>
                </a:lnTo>
                <a:lnTo>
                  <a:pt x="117361" y="12460"/>
                </a:lnTo>
                <a:cubicBezTo>
                  <a:pt x="117305" y="12330"/>
                  <a:pt x="117212" y="12162"/>
                  <a:pt x="117137" y="12014"/>
                </a:cubicBezTo>
                <a:lnTo>
                  <a:pt x="117621" y="11790"/>
                </a:lnTo>
                <a:close/>
                <a:moveTo>
                  <a:pt x="87137" y="11716"/>
                </a:moveTo>
                <a:cubicBezTo>
                  <a:pt x="86802" y="11734"/>
                  <a:pt x="86634" y="12144"/>
                  <a:pt x="86895" y="12386"/>
                </a:cubicBezTo>
                <a:cubicBezTo>
                  <a:pt x="86968" y="12453"/>
                  <a:pt x="87056" y="12483"/>
                  <a:pt x="87143" y="12483"/>
                </a:cubicBezTo>
                <a:cubicBezTo>
                  <a:pt x="87345" y="12483"/>
                  <a:pt x="87540" y="12322"/>
                  <a:pt x="87527" y="12088"/>
                </a:cubicBezTo>
                <a:cubicBezTo>
                  <a:pt x="87527" y="11883"/>
                  <a:pt x="87341" y="11716"/>
                  <a:pt x="87137" y="11716"/>
                </a:cubicBezTo>
                <a:close/>
                <a:moveTo>
                  <a:pt x="90915" y="11548"/>
                </a:moveTo>
                <a:cubicBezTo>
                  <a:pt x="90654" y="11567"/>
                  <a:pt x="90468" y="11772"/>
                  <a:pt x="90468" y="12014"/>
                </a:cubicBezTo>
                <a:cubicBezTo>
                  <a:pt x="90468" y="12302"/>
                  <a:pt x="90696" y="12489"/>
                  <a:pt x="90936" y="12489"/>
                </a:cubicBezTo>
                <a:cubicBezTo>
                  <a:pt x="91053" y="12489"/>
                  <a:pt x="91171" y="12446"/>
                  <a:pt x="91268" y="12349"/>
                </a:cubicBezTo>
                <a:cubicBezTo>
                  <a:pt x="91547" y="12051"/>
                  <a:pt x="91324" y="11548"/>
                  <a:pt x="90915" y="11548"/>
                </a:cubicBezTo>
                <a:close/>
                <a:moveTo>
                  <a:pt x="129997" y="11827"/>
                </a:moveTo>
                <a:lnTo>
                  <a:pt x="130221" y="12293"/>
                </a:lnTo>
                <a:lnTo>
                  <a:pt x="129774" y="12516"/>
                </a:lnTo>
                <a:lnTo>
                  <a:pt x="129532" y="12051"/>
                </a:lnTo>
                <a:lnTo>
                  <a:pt x="129997" y="11827"/>
                </a:lnTo>
                <a:close/>
                <a:moveTo>
                  <a:pt x="17835" y="11436"/>
                </a:moveTo>
                <a:cubicBezTo>
                  <a:pt x="17551" y="11436"/>
                  <a:pt x="17309" y="11671"/>
                  <a:pt x="17309" y="11958"/>
                </a:cubicBezTo>
                <a:cubicBezTo>
                  <a:pt x="17296" y="12290"/>
                  <a:pt x="17574" y="12526"/>
                  <a:pt x="17863" y="12526"/>
                </a:cubicBezTo>
                <a:cubicBezTo>
                  <a:pt x="17995" y="12526"/>
                  <a:pt x="18129" y="12478"/>
                  <a:pt x="18240" y="12367"/>
                </a:cubicBezTo>
                <a:cubicBezTo>
                  <a:pt x="18593" y="12032"/>
                  <a:pt x="18351" y="11437"/>
                  <a:pt x="17867" y="11437"/>
                </a:cubicBezTo>
                <a:cubicBezTo>
                  <a:pt x="17857" y="11436"/>
                  <a:pt x="17846" y="11436"/>
                  <a:pt x="17835" y="11436"/>
                </a:cubicBezTo>
                <a:close/>
                <a:moveTo>
                  <a:pt x="42598" y="11647"/>
                </a:moveTo>
                <a:cubicBezTo>
                  <a:pt x="42494" y="11647"/>
                  <a:pt x="42389" y="11686"/>
                  <a:pt x="42303" y="11772"/>
                </a:cubicBezTo>
                <a:cubicBezTo>
                  <a:pt x="42005" y="12032"/>
                  <a:pt x="42173" y="12535"/>
                  <a:pt x="42582" y="12553"/>
                </a:cubicBezTo>
                <a:cubicBezTo>
                  <a:pt x="42824" y="12553"/>
                  <a:pt x="43010" y="12367"/>
                  <a:pt x="43048" y="12125"/>
                </a:cubicBezTo>
                <a:cubicBezTo>
                  <a:pt x="43061" y="11842"/>
                  <a:pt x="42833" y="11647"/>
                  <a:pt x="42598" y="11647"/>
                </a:cubicBezTo>
                <a:close/>
                <a:moveTo>
                  <a:pt x="30184" y="11566"/>
                </a:moveTo>
                <a:cubicBezTo>
                  <a:pt x="29752" y="11566"/>
                  <a:pt x="29541" y="12094"/>
                  <a:pt x="29834" y="12423"/>
                </a:cubicBezTo>
                <a:cubicBezTo>
                  <a:pt x="29936" y="12525"/>
                  <a:pt x="30064" y="12571"/>
                  <a:pt x="30190" y="12571"/>
                </a:cubicBezTo>
                <a:cubicBezTo>
                  <a:pt x="30453" y="12571"/>
                  <a:pt x="30709" y="12371"/>
                  <a:pt x="30709" y="12069"/>
                </a:cubicBezTo>
                <a:cubicBezTo>
                  <a:pt x="30709" y="11790"/>
                  <a:pt x="30485" y="11567"/>
                  <a:pt x="30206" y="11567"/>
                </a:cubicBezTo>
                <a:cubicBezTo>
                  <a:pt x="30199" y="11567"/>
                  <a:pt x="30191" y="11566"/>
                  <a:pt x="30184" y="11566"/>
                </a:cubicBezTo>
                <a:close/>
                <a:moveTo>
                  <a:pt x="113862" y="11865"/>
                </a:moveTo>
                <a:lnTo>
                  <a:pt x="114122" y="12311"/>
                </a:lnTo>
                <a:lnTo>
                  <a:pt x="113657" y="12572"/>
                </a:lnTo>
                <a:lnTo>
                  <a:pt x="113415" y="12107"/>
                </a:lnTo>
                <a:lnTo>
                  <a:pt x="113862" y="11865"/>
                </a:lnTo>
                <a:close/>
                <a:moveTo>
                  <a:pt x="8599" y="11865"/>
                </a:moveTo>
                <a:lnTo>
                  <a:pt x="8860" y="12330"/>
                </a:lnTo>
                <a:lnTo>
                  <a:pt x="8376" y="12590"/>
                </a:lnTo>
                <a:lnTo>
                  <a:pt x="8134" y="12088"/>
                </a:lnTo>
                <a:lnTo>
                  <a:pt x="8599" y="11865"/>
                </a:lnTo>
                <a:close/>
                <a:moveTo>
                  <a:pt x="126257" y="11902"/>
                </a:moveTo>
                <a:lnTo>
                  <a:pt x="126498" y="12404"/>
                </a:lnTo>
                <a:lnTo>
                  <a:pt x="126015" y="12628"/>
                </a:lnTo>
                <a:lnTo>
                  <a:pt x="125791" y="12144"/>
                </a:lnTo>
                <a:lnTo>
                  <a:pt x="126257" y="11902"/>
                </a:lnTo>
                <a:close/>
                <a:moveTo>
                  <a:pt x="51218" y="11902"/>
                </a:moveTo>
                <a:cubicBezTo>
                  <a:pt x="51013" y="11902"/>
                  <a:pt x="50864" y="12069"/>
                  <a:pt x="50846" y="12274"/>
                </a:cubicBezTo>
                <a:cubicBezTo>
                  <a:pt x="50858" y="12500"/>
                  <a:pt x="51039" y="12641"/>
                  <a:pt x="51225" y="12641"/>
                </a:cubicBezTo>
                <a:cubicBezTo>
                  <a:pt x="51315" y="12641"/>
                  <a:pt x="51405" y="12608"/>
                  <a:pt x="51478" y="12535"/>
                </a:cubicBezTo>
                <a:cubicBezTo>
                  <a:pt x="51720" y="12293"/>
                  <a:pt x="51553" y="11902"/>
                  <a:pt x="51218" y="11902"/>
                </a:cubicBezTo>
                <a:close/>
                <a:moveTo>
                  <a:pt x="38842" y="11734"/>
                </a:moveTo>
                <a:cubicBezTo>
                  <a:pt x="38581" y="11734"/>
                  <a:pt x="38376" y="11920"/>
                  <a:pt x="38376" y="12162"/>
                </a:cubicBezTo>
                <a:cubicBezTo>
                  <a:pt x="38351" y="12460"/>
                  <a:pt x="38585" y="12658"/>
                  <a:pt x="38837" y="12658"/>
                </a:cubicBezTo>
                <a:cubicBezTo>
                  <a:pt x="38947" y="12658"/>
                  <a:pt x="39061" y="12620"/>
                  <a:pt x="39158" y="12535"/>
                </a:cubicBezTo>
                <a:cubicBezTo>
                  <a:pt x="39456" y="12237"/>
                  <a:pt x="39251" y="11734"/>
                  <a:pt x="38842" y="11734"/>
                </a:cubicBezTo>
                <a:close/>
                <a:moveTo>
                  <a:pt x="26496" y="11622"/>
                </a:moveTo>
                <a:cubicBezTo>
                  <a:pt x="26486" y="11622"/>
                  <a:pt x="26476" y="11622"/>
                  <a:pt x="26465" y="11623"/>
                </a:cubicBezTo>
                <a:cubicBezTo>
                  <a:pt x="26000" y="11641"/>
                  <a:pt x="25777" y="12200"/>
                  <a:pt x="26112" y="12516"/>
                </a:cubicBezTo>
                <a:cubicBezTo>
                  <a:pt x="26217" y="12615"/>
                  <a:pt x="26343" y="12659"/>
                  <a:pt x="26467" y="12659"/>
                </a:cubicBezTo>
                <a:cubicBezTo>
                  <a:pt x="26740" y="12659"/>
                  <a:pt x="26999" y="12445"/>
                  <a:pt x="26987" y="12125"/>
                </a:cubicBezTo>
                <a:cubicBezTo>
                  <a:pt x="26987" y="11856"/>
                  <a:pt x="26762" y="11622"/>
                  <a:pt x="26496" y="11622"/>
                </a:cubicBezTo>
                <a:close/>
                <a:moveTo>
                  <a:pt x="110140" y="11939"/>
                </a:moveTo>
                <a:lnTo>
                  <a:pt x="110400" y="12404"/>
                </a:lnTo>
                <a:lnTo>
                  <a:pt x="109916" y="12684"/>
                </a:lnTo>
                <a:lnTo>
                  <a:pt x="109656" y="12181"/>
                </a:lnTo>
                <a:lnTo>
                  <a:pt x="110140" y="11939"/>
                </a:lnTo>
                <a:close/>
                <a:moveTo>
                  <a:pt x="56094" y="12237"/>
                </a:moveTo>
                <a:cubicBezTo>
                  <a:pt x="55982" y="12367"/>
                  <a:pt x="55889" y="12442"/>
                  <a:pt x="55889" y="12516"/>
                </a:cubicBezTo>
                <a:cubicBezTo>
                  <a:pt x="55889" y="12590"/>
                  <a:pt x="56001" y="12646"/>
                  <a:pt x="56057" y="12721"/>
                </a:cubicBezTo>
                <a:cubicBezTo>
                  <a:pt x="56131" y="12665"/>
                  <a:pt x="56243" y="12609"/>
                  <a:pt x="56280" y="12516"/>
                </a:cubicBezTo>
                <a:cubicBezTo>
                  <a:pt x="56299" y="12442"/>
                  <a:pt x="56187" y="12367"/>
                  <a:pt x="56094" y="12237"/>
                </a:cubicBezTo>
                <a:close/>
                <a:moveTo>
                  <a:pt x="122497" y="12032"/>
                </a:moveTo>
                <a:lnTo>
                  <a:pt x="122739" y="12497"/>
                </a:lnTo>
                <a:lnTo>
                  <a:pt x="122274" y="12721"/>
                </a:lnTo>
                <a:lnTo>
                  <a:pt x="122032" y="12255"/>
                </a:lnTo>
                <a:lnTo>
                  <a:pt x="122497" y="12032"/>
                </a:lnTo>
                <a:close/>
                <a:moveTo>
                  <a:pt x="99531" y="11641"/>
                </a:moveTo>
                <a:cubicBezTo>
                  <a:pt x="99048" y="11660"/>
                  <a:pt x="98824" y="12237"/>
                  <a:pt x="99178" y="12572"/>
                </a:cubicBezTo>
                <a:cubicBezTo>
                  <a:pt x="99285" y="12679"/>
                  <a:pt x="99417" y="12727"/>
                  <a:pt x="99547" y="12727"/>
                </a:cubicBezTo>
                <a:cubicBezTo>
                  <a:pt x="99823" y="12727"/>
                  <a:pt x="100090" y="12510"/>
                  <a:pt x="100090" y="12181"/>
                </a:cubicBezTo>
                <a:cubicBezTo>
                  <a:pt x="100090" y="11883"/>
                  <a:pt x="99829" y="11641"/>
                  <a:pt x="99531" y="11641"/>
                </a:cubicBezTo>
                <a:close/>
                <a:moveTo>
                  <a:pt x="1099" y="12032"/>
                </a:moveTo>
                <a:lnTo>
                  <a:pt x="1341" y="12516"/>
                </a:lnTo>
                <a:lnTo>
                  <a:pt x="894" y="12758"/>
                </a:lnTo>
                <a:lnTo>
                  <a:pt x="652" y="12255"/>
                </a:lnTo>
                <a:lnTo>
                  <a:pt x="1099" y="12032"/>
                </a:lnTo>
                <a:close/>
                <a:moveTo>
                  <a:pt x="22737" y="11689"/>
                </a:moveTo>
                <a:cubicBezTo>
                  <a:pt x="22614" y="11689"/>
                  <a:pt x="22491" y="11732"/>
                  <a:pt x="22390" y="11827"/>
                </a:cubicBezTo>
                <a:cubicBezTo>
                  <a:pt x="22036" y="12162"/>
                  <a:pt x="22241" y="12739"/>
                  <a:pt x="22725" y="12758"/>
                </a:cubicBezTo>
                <a:cubicBezTo>
                  <a:pt x="23022" y="12758"/>
                  <a:pt x="23264" y="12535"/>
                  <a:pt x="23283" y="12255"/>
                </a:cubicBezTo>
                <a:cubicBezTo>
                  <a:pt x="23296" y="11918"/>
                  <a:pt x="23019" y="11689"/>
                  <a:pt x="22737" y="11689"/>
                </a:cubicBezTo>
                <a:close/>
                <a:moveTo>
                  <a:pt x="134873" y="12069"/>
                </a:moveTo>
                <a:cubicBezTo>
                  <a:pt x="134929" y="12218"/>
                  <a:pt x="135022" y="12367"/>
                  <a:pt x="135097" y="12535"/>
                </a:cubicBezTo>
                <a:lnTo>
                  <a:pt x="134631" y="12758"/>
                </a:lnTo>
                <a:cubicBezTo>
                  <a:pt x="134557" y="12628"/>
                  <a:pt x="134482" y="12460"/>
                  <a:pt x="134408" y="12293"/>
                </a:cubicBezTo>
                <a:lnTo>
                  <a:pt x="134873" y="12069"/>
                </a:lnTo>
                <a:close/>
                <a:moveTo>
                  <a:pt x="95791" y="11753"/>
                </a:moveTo>
                <a:cubicBezTo>
                  <a:pt x="95325" y="11753"/>
                  <a:pt x="95083" y="12293"/>
                  <a:pt x="95400" y="12628"/>
                </a:cubicBezTo>
                <a:cubicBezTo>
                  <a:pt x="95502" y="12730"/>
                  <a:pt x="95630" y="12776"/>
                  <a:pt x="95757" y="12776"/>
                </a:cubicBezTo>
                <a:cubicBezTo>
                  <a:pt x="96021" y="12776"/>
                  <a:pt x="96281" y="12576"/>
                  <a:pt x="96293" y="12274"/>
                </a:cubicBezTo>
                <a:cubicBezTo>
                  <a:pt x="96293" y="11995"/>
                  <a:pt x="96070" y="11772"/>
                  <a:pt x="95791" y="11753"/>
                </a:cubicBezTo>
                <a:close/>
                <a:moveTo>
                  <a:pt x="4858" y="11958"/>
                </a:moveTo>
                <a:lnTo>
                  <a:pt x="5175" y="12460"/>
                </a:lnTo>
                <a:cubicBezTo>
                  <a:pt x="4951" y="12460"/>
                  <a:pt x="4728" y="12572"/>
                  <a:pt x="4635" y="12777"/>
                </a:cubicBezTo>
                <a:lnTo>
                  <a:pt x="4393" y="12181"/>
                </a:lnTo>
                <a:lnTo>
                  <a:pt x="4858" y="11958"/>
                </a:lnTo>
                <a:close/>
                <a:moveTo>
                  <a:pt x="47452" y="11943"/>
                </a:moveTo>
                <a:cubicBezTo>
                  <a:pt x="47347" y="11943"/>
                  <a:pt x="47241" y="11983"/>
                  <a:pt x="47161" y="12069"/>
                </a:cubicBezTo>
                <a:cubicBezTo>
                  <a:pt x="46900" y="12330"/>
                  <a:pt x="47086" y="12777"/>
                  <a:pt x="47458" y="12777"/>
                </a:cubicBezTo>
                <a:cubicBezTo>
                  <a:pt x="47682" y="12758"/>
                  <a:pt x="47868" y="12572"/>
                  <a:pt x="47868" y="12349"/>
                </a:cubicBezTo>
                <a:cubicBezTo>
                  <a:pt x="47868" y="12100"/>
                  <a:pt x="47661" y="11943"/>
                  <a:pt x="47452" y="11943"/>
                </a:cubicBezTo>
                <a:close/>
                <a:moveTo>
                  <a:pt x="35094" y="11863"/>
                </a:moveTo>
                <a:cubicBezTo>
                  <a:pt x="34710" y="11863"/>
                  <a:pt x="34478" y="12323"/>
                  <a:pt x="34747" y="12628"/>
                </a:cubicBezTo>
                <a:cubicBezTo>
                  <a:pt x="34845" y="12738"/>
                  <a:pt x="34969" y="12787"/>
                  <a:pt x="35091" y="12787"/>
                </a:cubicBezTo>
                <a:cubicBezTo>
                  <a:pt x="35320" y="12787"/>
                  <a:pt x="35542" y="12615"/>
                  <a:pt x="35566" y="12349"/>
                </a:cubicBezTo>
                <a:cubicBezTo>
                  <a:pt x="35585" y="12088"/>
                  <a:pt x="35399" y="11883"/>
                  <a:pt x="35138" y="11865"/>
                </a:cubicBezTo>
                <a:cubicBezTo>
                  <a:pt x="35123" y="11863"/>
                  <a:pt x="35108" y="11863"/>
                  <a:pt x="35094" y="11863"/>
                </a:cubicBezTo>
                <a:close/>
                <a:moveTo>
                  <a:pt x="84513" y="12293"/>
                </a:moveTo>
                <a:cubicBezTo>
                  <a:pt x="84438" y="12386"/>
                  <a:pt x="84345" y="12460"/>
                  <a:pt x="84326" y="12553"/>
                </a:cubicBezTo>
                <a:cubicBezTo>
                  <a:pt x="84294" y="12685"/>
                  <a:pt x="84391" y="12802"/>
                  <a:pt x="84517" y="12802"/>
                </a:cubicBezTo>
                <a:cubicBezTo>
                  <a:pt x="84534" y="12802"/>
                  <a:pt x="84551" y="12800"/>
                  <a:pt x="84568" y="12795"/>
                </a:cubicBezTo>
                <a:cubicBezTo>
                  <a:pt x="84661" y="12758"/>
                  <a:pt x="84754" y="12684"/>
                  <a:pt x="84773" y="12572"/>
                </a:cubicBezTo>
                <a:cubicBezTo>
                  <a:pt x="84773" y="12479"/>
                  <a:pt x="84661" y="12386"/>
                  <a:pt x="84606" y="12311"/>
                </a:cubicBezTo>
                <a:lnTo>
                  <a:pt x="84513" y="12293"/>
                </a:lnTo>
                <a:close/>
                <a:moveTo>
                  <a:pt x="92050" y="11902"/>
                </a:moveTo>
                <a:cubicBezTo>
                  <a:pt x="91622" y="11902"/>
                  <a:pt x="91417" y="12386"/>
                  <a:pt x="91715" y="12684"/>
                </a:cubicBezTo>
                <a:cubicBezTo>
                  <a:pt x="91813" y="12781"/>
                  <a:pt x="91932" y="12825"/>
                  <a:pt x="92049" y="12825"/>
                </a:cubicBezTo>
                <a:cubicBezTo>
                  <a:pt x="92288" y="12825"/>
                  <a:pt x="92515" y="12642"/>
                  <a:pt x="92515" y="12367"/>
                </a:cubicBezTo>
                <a:cubicBezTo>
                  <a:pt x="92515" y="12107"/>
                  <a:pt x="92292" y="11902"/>
                  <a:pt x="92050" y="11902"/>
                </a:cubicBezTo>
                <a:close/>
                <a:moveTo>
                  <a:pt x="18984" y="11772"/>
                </a:moveTo>
                <a:cubicBezTo>
                  <a:pt x="18668" y="11772"/>
                  <a:pt x="18426" y="12014"/>
                  <a:pt x="18444" y="12330"/>
                </a:cubicBezTo>
                <a:cubicBezTo>
                  <a:pt x="18444" y="12655"/>
                  <a:pt x="18704" y="12862"/>
                  <a:pt x="18982" y="12862"/>
                </a:cubicBezTo>
                <a:cubicBezTo>
                  <a:pt x="19118" y="12862"/>
                  <a:pt x="19258" y="12812"/>
                  <a:pt x="19375" y="12702"/>
                </a:cubicBezTo>
                <a:cubicBezTo>
                  <a:pt x="19710" y="12349"/>
                  <a:pt x="19468" y="11772"/>
                  <a:pt x="18984" y="11772"/>
                </a:cubicBezTo>
                <a:close/>
                <a:moveTo>
                  <a:pt x="88268" y="12087"/>
                </a:moveTo>
                <a:cubicBezTo>
                  <a:pt x="87929" y="12087"/>
                  <a:pt x="87756" y="12503"/>
                  <a:pt x="87993" y="12739"/>
                </a:cubicBezTo>
                <a:cubicBezTo>
                  <a:pt x="88074" y="12827"/>
                  <a:pt x="88177" y="12866"/>
                  <a:pt x="88277" y="12866"/>
                </a:cubicBezTo>
                <a:cubicBezTo>
                  <a:pt x="88474" y="12866"/>
                  <a:pt x="88663" y="12713"/>
                  <a:pt x="88663" y="12479"/>
                </a:cubicBezTo>
                <a:cubicBezTo>
                  <a:pt x="88681" y="12255"/>
                  <a:pt x="88495" y="12088"/>
                  <a:pt x="88291" y="12088"/>
                </a:cubicBezTo>
                <a:cubicBezTo>
                  <a:pt x="88283" y="12088"/>
                  <a:pt x="88276" y="12087"/>
                  <a:pt x="88268" y="12087"/>
                </a:cubicBezTo>
                <a:close/>
                <a:moveTo>
                  <a:pt x="43712" y="12009"/>
                </a:moveTo>
                <a:cubicBezTo>
                  <a:pt x="43610" y="12009"/>
                  <a:pt x="43506" y="12045"/>
                  <a:pt x="43420" y="12125"/>
                </a:cubicBezTo>
                <a:cubicBezTo>
                  <a:pt x="43159" y="12386"/>
                  <a:pt x="43345" y="12870"/>
                  <a:pt x="43718" y="12870"/>
                </a:cubicBezTo>
                <a:cubicBezTo>
                  <a:pt x="43960" y="12870"/>
                  <a:pt x="44146" y="12684"/>
                  <a:pt x="44146" y="12460"/>
                </a:cubicBezTo>
                <a:cubicBezTo>
                  <a:pt x="44159" y="12190"/>
                  <a:pt x="43940" y="12009"/>
                  <a:pt x="43712" y="12009"/>
                </a:cubicBezTo>
                <a:close/>
                <a:moveTo>
                  <a:pt x="118775" y="12125"/>
                </a:moveTo>
                <a:lnTo>
                  <a:pt x="118998" y="12553"/>
                </a:lnTo>
                <a:lnTo>
                  <a:pt x="118514" y="12870"/>
                </a:lnTo>
                <a:lnTo>
                  <a:pt x="118291" y="12349"/>
                </a:lnTo>
                <a:lnTo>
                  <a:pt x="118775" y="12125"/>
                </a:lnTo>
                <a:close/>
                <a:moveTo>
                  <a:pt x="31319" y="11900"/>
                </a:moveTo>
                <a:cubicBezTo>
                  <a:pt x="31203" y="11900"/>
                  <a:pt x="31085" y="11941"/>
                  <a:pt x="30988" y="12032"/>
                </a:cubicBezTo>
                <a:cubicBezTo>
                  <a:pt x="30672" y="12330"/>
                  <a:pt x="30876" y="12870"/>
                  <a:pt x="31304" y="12888"/>
                </a:cubicBezTo>
                <a:cubicBezTo>
                  <a:pt x="31583" y="12888"/>
                  <a:pt x="31807" y="12684"/>
                  <a:pt x="31825" y="12404"/>
                </a:cubicBezTo>
                <a:cubicBezTo>
                  <a:pt x="31838" y="12108"/>
                  <a:pt x="31583" y="11900"/>
                  <a:pt x="31319" y="11900"/>
                </a:cubicBezTo>
                <a:close/>
                <a:moveTo>
                  <a:pt x="114997" y="12181"/>
                </a:moveTo>
                <a:cubicBezTo>
                  <a:pt x="115071" y="12349"/>
                  <a:pt x="115164" y="12516"/>
                  <a:pt x="115258" y="12646"/>
                </a:cubicBezTo>
                <a:lnTo>
                  <a:pt x="114774" y="12888"/>
                </a:lnTo>
                <a:cubicBezTo>
                  <a:pt x="114699" y="12739"/>
                  <a:pt x="114625" y="12572"/>
                  <a:pt x="114532" y="12423"/>
                </a:cubicBezTo>
                <a:lnTo>
                  <a:pt x="114997" y="12181"/>
                </a:lnTo>
                <a:close/>
                <a:moveTo>
                  <a:pt x="131114" y="12162"/>
                </a:moveTo>
                <a:cubicBezTo>
                  <a:pt x="131188" y="12311"/>
                  <a:pt x="131281" y="12497"/>
                  <a:pt x="131356" y="12646"/>
                </a:cubicBezTo>
                <a:lnTo>
                  <a:pt x="130928" y="12888"/>
                </a:lnTo>
                <a:lnTo>
                  <a:pt x="130686" y="12386"/>
                </a:lnTo>
                <a:lnTo>
                  <a:pt x="131114" y="12162"/>
                </a:lnTo>
                <a:close/>
                <a:moveTo>
                  <a:pt x="52348" y="12292"/>
                </a:moveTo>
                <a:cubicBezTo>
                  <a:pt x="52066" y="12292"/>
                  <a:pt x="51930" y="12615"/>
                  <a:pt x="52111" y="12814"/>
                </a:cubicBezTo>
                <a:cubicBezTo>
                  <a:pt x="52180" y="12889"/>
                  <a:pt x="52266" y="12922"/>
                  <a:pt x="52350" y="12922"/>
                </a:cubicBezTo>
                <a:cubicBezTo>
                  <a:pt x="52514" y="12922"/>
                  <a:pt x="52669" y="12794"/>
                  <a:pt x="52669" y="12609"/>
                </a:cubicBezTo>
                <a:cubicBezTo>
                  <a:pt x="52669" y="12442"/>
                  <a:pt x="52539" y="12293"/>
                  <a:pt x="52353" y="12293"/>
                </a:cubicBezTo>
                <a:lnTo>
                  <a:pt x="52372" y="12293"/>
                </a:lnTo>
                <a:cubicBezTo>
                  <a:pt x="52364" y="12292"/>
                  <a:pt x="52356" y="12292"/>
                  <a:pt x="52348" y="12292"/>
                </a:cubicBezTo>
                <a:close/>
                <a:moveTo>
                  <a:pt x="127392" y="12274"/>
                </a:moveTo>
                <a:cubicBezTo>
                  <a:pt x="127466" y="12423"/>
                  <a:pt x="127559" y="12572"/>
                  <a:pt x="127634" y="12721"/>
                </a:cubicBezTo>
                <a:lnTo>
                  <a:pt x="127131" y="12963"/>
                </a:lnTo>
                <a:lnTo>
                  <a:pt x="126908" y="12516"/>
                </a:lnTo>
                <a:lnTo>
                  <a:pt x="127392" y="12274"/>
                </a:lnTo>
                <a:close/>
                <a:moveTo>
                  <a:pt x="27622" y="11976"/>
                </a:moveTo>
                <a:cubicBezTo>
                  <a:pt x="27615" y="11976"/>
                  <a:pt x="27608" y="11976"/>
                  <a:pt x="27601" y="11976"/>
                </a:cubicBezTo>
                <a:cubicBezTo>
                  <a:pt x="27322" y="11976"/>
                  <a:pt x="27098" y="12200"/>
                  <a:pt x="27098" y="12479"/>
                </a:cubicBezTo>
                <a:cubicBezTo>
                  <a:pt x="27098" y="12781"/>
                  <a:pt x="27354" y="12981"/>
                  <a:pt x="27617" y="12981"/>
                </a:cubicBezTo>
                <a:cubicBezTo>
                  <a:pt x="27743" y="12981"/>
                  <a:pt x="27871" y="12935"/>
                  <a:pt x="27973" y="12832"/>
                </a:cubicBezTo>
                <a:cubicBezTo>
                  <a:pt x="28284" y="12521"/>
                  <a:pt x="28055" y="11976"/>
                  <a:pt x="27622" y="11976"/>
                </a:cubicBezTo>
                <a:close/>
                <a:moveTo>
                  <a:pt x="57211" y="12721"/>
                </a:moveTo>
                <a:cubicBezTo>
                  <a:pt x="57155" y="12739"/>
                  <a:pt x="57117" y="12814"/>
                  <a:pt x="57080" y="12870"/>
                </a:cubicBezTo>
                <a:cubicBezTo>
                  <a:pt x="57117" y="12907"/>
                  <a:pt x="57155" y="12981"/>
                  <a:pt x="57211" y="12981"/>
                </a:cubicBezTo>
                <a:cubicBezTo>
                  <a:pt x="57248" y="12981"/>
                  <a:pt x="57322" y="12925"/>
                  <a:pt x="57415" y="12851"/>
                </a:cubicBezTo>
                <a:cubicBezTo>
                  <a:pt x="57322" y="12795"/>
                  <a:pt x="57248" y="12721"/>
                  <a:pt x="57211" y="12721"/>
                </a:cubicBezTo>
                <a:close/>
                <a:moveTo>
                  <a:pt x="15240" y="11883"/>
                </a:moveTo>
                <a:cubicBezTo>
                  <a:pt x="14770" y="11883"/>
                  <a:pt x="14522" y="12466"/>
                  <a:pt x="14852" y="12814"/>
                </a:cubicBezTo>
                <a:cubicBezTo>
                  <a:pt x="14965" y="12932"/>
                  <a:pt x="15109" y="12986"/>
                  <a:pt x="15250" y="12986"/>
                </a:cubicBezTo>
                <a:cubicBezTo>
                  <a:pt x="15530" y="12986"/>
                  <a:pt x="15802" y="12775"/>
                  <a:pt x="15802" y="12442"/>
                </a:cubicBezTo>
                <a:cubicBezTo>
                  <a:pt x="15802" y="12144"/>
                  <a:pt x="15578" y="11902"/>
                  <a:pt x="15262" y="11883"/>
                </a:cubicBezTo>
                <a:cubicBezTo>
                  <a:pt x="15254" y="11883"/>
                  <a:pt x="15247" y="11883"/>
                  <a:pt x="15240" y="11883"/>
                </a:cubicBezTo>
                <a:close/>
                <a:moveTo>
                  <a:pt x="39936" y="12125"/>
                </a:moveTo>
                <a:cubicBezTo>
                  <a:pt x="39560" y="12125"/>
                  <a:pt x="39368" y="12596"/>
                  <a:pt x="39642" y="12870"/>
                </a:cubicBezTo>
                <a:cubicBezTo>
                  <a:pt x="39734" y="12967"/>
                  <a:pt x="39847" y="13011"/>
                  <a:pt x="39959" y="13011"/>
                </a:cubicBezTo>
                <a:cubicBezTo>
                  <a:pt x="40187" y="13011"/>
                  <a:pt x="40405" y="12828"/>
                  <a:pt x="40405" y="12553"/>
                </a:cubicBezTo>
                <a:cubicBezTo>
                  <a:pt x="40386" y="12311"/>
                  <a:pt x="40200" y="12125"/>
                  <a:pt x="39958" y="12125"/>
                </a:cubicBezTo>
                <a:cubicBezTo>
                  <a:pt x="39951" y="12125"/>
                  <a:pt x="39944" y="12125"/>
                  <a:pt x="39936" y="12125"/>
                </a:cubicBezTo>
                <a:close/>
                <a:moveTo>
                  <a:pt x="5994" y="12293"/>
                </a:moveTo>
                <a:lnTo>
                  <a:pt x="6236" y="12795"/>
                </a:lnTo>
                <a:lnTo>
                  <a:pt x="5789" y="13019"/>
                </a:lnTo>
                <a:lnTo>
                  <a:pt x="5491" y="12516"/>
                </a:lnTo>
                <a:lnTo>
                  <a:pt x="5994" y="12293"/>
                </a:lnTo>
                <a:close/>
                <a:moveTo>
                  <a:pt x="111275" y="12274"/>
                </a:moveTo>
                <a:lnTo>
                  <a:pt x="111535" y="12795"/>
                </a:lnTo>
                <a:lnTo>
                  <a:pt x="111070" y="13056"/>
                </a:lnTo>
                <a:lnTo>
                  <a:pt x="110810" y="12516"/>
                </a:lnTo>
                <a:lnTo>
                  <a:pt x="111275" y="12274"/>
                </a:lnTo>
                <a:close/>
                <a:moveTo>
                  <a:pt x="123632" y="12367"/>
                </a:moveTo>
                <a:lnTo>
                  <a:pt x="123874" y="12832"/>
                </a:lnTo>
                <a:lnTo>
                  <a:pt x="123409" y="13056"/>
                </a:lnTo>
                <a:lnTo>
                  <a:pt x="123167" y="12590"/>
                </a:lnTo>
                <a:lnTo>
                  <a:pt x="123632" y="12367"/>
                </a:lnTo>
                <a:close/>
                <a:moveTo>
                  <a:pt x="48609" y="12310"/>
                </a:moveTo>
                <a:cubicBezTo>
                  <a:pt x="48598" y="12310"/>
                  <a:pt x="48586" y="12310"/>
                  <a:pt x="48575" y="12311"/>
                </a:cubicBezTo>
                <a:lnTo>
                  <a:pt x="48594" y="12311"/>
                </a:lnTo>
                <a:cubicBezTo>
                  <a:pt x="48240" y="12311"/>
                  <a:pt x="48091" y="12721"/>
                  <a:pt x="48333" y="12963"/>
                </a:cubicBezTo>
                <a:cubicBezTo>
                  <a:pt x="48409" y="13039"/>
                  <a:pt x="48502" y="13073"/>
                  <a:pt x="48593" y="13073"/>
                </a:cubicBezTo>
                <a:cubicBezTo>
                  <a:pt x="48791" y="13073"/>
                  <a:pt x="48979" y="12913"/>
                  <a:pt x="48966" y="12684"/>
                </a:cubicBezTo>
                <a:cubicBezTo>
                  <a:pt x="48966" y="12472"/>
                  <a:pt x="48815" y="12310"/>
                  <a:pt x="48609" y="12310"/>
                </a:cubicBezTo>
                <a:close/>
                <a:moveTo>
                  <a:pt x="100669" y="11984"/>
                </a:moveTo>
                <a:cubicBezTo>
                  <a:pt x="100533" y="11984"/>
                  <a:pt x="100392" y="12034"/>
                  <a:pt x="100276" y="12144"/>
                </a:cubicBezTo>
                <a:cubicBezTo>
                  <a:pt x="99941" y="12497"/>
                  <a:pt x="100201" y="13074"/>
                  <a:pt x="100685" y="13074"/>
                </a:cubicBezTo>
                <a:cubicBezTo>
                  <a:pt x="100983" y="13074"/>
                  <a:pt x="101225" y="12814"/>
                  <a:pt x="101225" y="12516"/>
                </a:cubicBezTo>
                <a:cubicBezTo>
                  <a:pt x="101213" y="12191"/>
                  <a:pt x="100949" y="11984"/>
                  <a:pt x="100669" y="11984"/>
                </a:cubicBezTo>
                <a:close/>
                <a:moveTo>
                  <a:pt x="23879" y="12032"/>
                </a:moveTo>
                <a:lnTo>
                  <a:pt x="23879" y="12051"/>
                </a:lnTo>
                <a:cubicBezTo>
                  <a:pt x="23871" y="12050"/>
                  <a:pt x="23863" y="12050"/>
                  <a:pt x="23856" y="12050"/>
                </a:cubicBezTo>
                <a:cubicBezTo>
                  <a:pt x="23406" y="12050"/>
                  <a:pt x="23177" y="12596"/>
                  <a:pt x="23506" y="12925"/>
                </a:cubicBezTo>
                <a:cubicBezTo>
                  <a:pt x="23611" y="13036"/>
                  <a:pt x="23744" y="13086"/>
                  <a:pt x="23876" y="13086"/>
                </a:cubicBezTo>
                <a:cubicBezTo>
                  <a:pt x="24142" y="13086"/>
                  <a:pt x="24400" y="12883"/>
                  <a:pt x="24400" y="12572"/>
                </a:cubicBezTo>
                <a:cubicBezTo>
                  <a:pt x="24400" y="12274"/>
                  <a:pt x="24176" y="12051"/>
                  <a:pt x="23879" y="12032"/>
                </a:cubicBezTo>
                <a:close/>
                <a:moveTo>
                  <a:pt x="2234" y="12404"/>
                </a:moveTo>
                <a:lnTo>
                  <a:pt x="2476" y="12870"/>
                </a:lnTo>
                <a:lnTo>
                  <a:pt x="2011" y="13093"/>
                </a:lnTo>
                <a:lnTo>
                  <a:pt x="1769" y="12646"/>
                </a:lnTo>
                <a:lnTo>
                  <a:pt x="2234" y="12404"/>
                </a:lnTo>
                <a:close/>
                <a:moveTo>
                  <a:pt x="96907" y="12088"/>
                </a:moveTo>
                <a:cubicBezTo>
                  <a:pt x="96461" y="12088"/>
                  <a:pt x="96219" y="12628"/>
                  <a:pt x="96535" y="12963"/>
                </a:cubicBezTo>
                <a:cubicBezTo>
                  <a:pt x="96638" y="13065"/>
                  <a:pt x="96765" y="13111"/>
                  <a:pt x="96891" y="13111"/>
                </a:cubicBezTo>
                <a:cubicBezTo>
                  <a:pt x="97155" y="13111"/>
                  <a:pt x="97410" y="12911"/>
                  <a:pt x="97410" y="12609"/>
                </a:cubicBezTo>
                <a:cubicBezTo>
                  <a:pt x="97428" y="12330"/>
                  <a:pt x="97205" y="12088"/>
                  <a:pt x="96907" y="12088"/>
                </a:cubicBezTo>
                <a:close/>
                <a:moveTo>
                  <a:pt x="36267" y="12198"/>
                </a:moveTo>
                <a:cubicBezTo>
                  <a:pt x="36257" y="12198"/>
                  <a:pt x="36246" y="12199"/>
                  <a:pt x="36236" y="12200"/>
                </a:cubicBezTo>
                <a:cubicBezTo>
                  <a:pt x="35808" y="12200"/>
                  <a:pt x="35603" y="12702"/>
                  <a:pt x="35901" y="12981"/>
                </a:cubicBezTo>
                <a:cubicBezTo>
                  <a:pt x="35996" y="13076"/>
                  <a:pt x="36111" y="13118"/>
                  <a:pt x="36225" y="13118"/>
                </a:cubicBezTo>
                <a:cubicBezTo>
                  <a:pt x="36468" y="13118"/>
                  <a:pt x="36701" y="12925"/>
                  <a:pt x="36701" y="12646"/>
                </a:cubicBezTo>
                <a:cubicBezTo>
                  <a:pt x="36684" y="12397"/>
                  <a:pt x="36495" y="12198"/>
                  <a:pt x="36267" y="12198"/>
                </a:cubicBezTo>
                <a:close/>
                <a:moveTo>
                  <a:pt x="85656" y="12644"/>
                </a:moveTo>
                <a:cubicBezTo>
                  <a:pt x="85536" y="12644"/>
                  <a:pt x="85424" y="12750"/>
                  <a:pt x="85424" y="12888"/>
                </a:cubicBezTo>
                <a:cubicBezTo>
                  <a:pt x="85406" y="13037"/>
                  <a:pt x="85536" y="13149"/>
                  <a:pt x="85685" y="13149"/>
                </a:cubicBezTo>
                <a:cubicBezTo>
                  <a:pt x="85834" y="13149"/>
                  <a:pt x="85927" y="13037"/>
                  <a:pt x="85946" y="12888"/>
                </a:cubicBezTo>
                <a:cubicBezTo>
                  <a:pt x="85946" y="12766"/>
                  <a:pt x="85848" y="12645"/>
                  <a:pt x="85713" y="12645"/>
                </a:cubicBezTo>
                <a:cubicBezTo>
                  <a:pt x="85704" y="12645"/>
                  <a:pt x="85695" y="12645"/>
                  <a:pt x="85685" y="12646"/>
                </a:cubicBezTo>
                <a:cubicBezTo>
                  <a:pt x="85675" y="12645"/>
                  <a:pt x="85666" y="12644"/>
                  <a:pt x="85656" y="12644"/>
                </a:cubicBezTo>
                <a:close/>
                <a:moveTo>
                  <a:pt x="119910" y="12442"/>
                </a:moveTo>
                <a:lnTo>
                  <a:pt x="120152" y="12907"/>
                </a:lnTo>
                <a:lnTo>
                  <a:pt x="119687" y="13149"/>
                </a:lnTo>
                <a:lnTo>
                  <a:pt x="119445" y="12684"/>
                </a:lnTo>
                <a:lnTo>
                  <a:pt x="119910" y="12442"/>
                </a:lnTo>
                <a:close/>
                <a:moveTo>
                  <a:pt x="136009" y="12349"/>
                </a:moveTo>
                <a:lnTo>
                  <a:pt x="136251" y="12907"/>
                </a:lnTo>
                <a:lnTo>
                  <a:pt x="135767" y="13149"/>
                </a:lnTo>
                <a:lnTo>
                  <a:pt x="135525" y="12665"/>
                </a:lnTo>
                <a:lnTo>
                  <a:pt x="136009" y="12349"/>
                </a:lnTo>
                <a:close/>
                <a:moveTo>
                  <a:pt x="32458" y="12255"/>
                </a:moveTo>
                <a:cubicBezTo>
                  <a:pt x="32049" y="12255"/>
                  <a:pt x="31844" y="12758"/>
                  <a:pt x="32142" y="13056"/>
                </a:cubicBezTo>
                <a:cubicBezTo>
                  <a:pt x="32233" y="13153"/>
                  <a:pt x="32347" y="13196"/>
                  <a:pt x="32461" y="13196"/>
                </a:cubicBezTo>
                <a:cubicBezTo>
                  <a:pt x="32695" y="13196"/>
                  <a:pt x="32923" y="13009"/>
                  <a:pt x="32923" y="12721"/>
                </a:cubicBezTo>
                <a:cubicBezTo>
                  <a:pt x="32923" y="12460"/>
                  <a:pt x="32719" y="12255"/>
                  <a:pt x="32458" y="12255"/>
                </a:cubicBezTo>
                <a:close/>
                <a:moveTo>
                  <a:pt x="93185" y="12274"/>
                </a:moveTo>
                <a:cubicBezTo>
                  <a:pt x="92757" y="12274"/>
                  <a:pt x="92552" y="12777"/>
                  <a:pt x="92850" y="13056"/>
                </a:cubicBezTo>
                <a:cubicBezTo>
                  <a:pt x="92948" y="13153"/>
                  <a:pt x="93068" y="13197"/>
                  <a:pt x="93185" y="13197"/>
                </a:cubicBezTo>
                <a:cubicBezTo>
                  <a:pt x="93424" y="13197"/>
                  <a:pt x="93650" y="13014"/>
                  <a:pt x="93650" y="12739"/>
                </a:cubicBezTo>
                <a:cubicBezTo>
                  <a:pt x="93650" y="12479"/>
                  <a:pt x="93427" y="12274"/>
                  <a:pt x="93185" y="12274"/>
                </a:cubicBezTo>
                <a:close/>
                <a:moveTo>
                  <a:pt x="44862" y="12395"/>
                </a:moveTo>
                <a:cubicBezTo>
                  <a:pt x="44649" y="12395"/>
                  <a:pt x="44444" y="12561"/>
                  <a:pt x="44444" y="12814"/>
                </a:cubicBezTo>
                <a:cubicBezTo>
                  <a:pt x="44444" y="13037"/>
                  <a:pt x="44630" y="13223"/>
                  <a:pt x="44853" y="13223"/>
                </a:cubicBezTo>
                <a:cubicBezTo>
                  <a:pt x="44860" y="13224"/>
                  <a:pt x="44867" y="13224"/>
                  <a:pt x="44875" y="13224"/>
                </a:cubicBezTo>
                <a:cubicBezTo>
                  <a:pt x="45232" y="13224"/>
                  <a:pt x="45406" y="12772"/>
                  <a:pt x="45151" y="12516"/>
                </a:cubicBezTo>
                <a:cubicBezTo>
                  <a:pt x="45067" y="12432"/>
                  <a:pt x="44964" y="12395"/>
                  <a:pt x="44862" y="12395"/>
                </a:cubicBezTo>
                <a:close/>
                <a:moveTo>
                  <a:pt x="89395" y="12409"/>
                </a:moveTo>
                <a:cubicBezTo>
                  <a:pt x="89293" y="12409"/>
                  <a:pt x="89190" y="12448"/>
                  <a:pt x="89109" y="12535"/>
                </a:cubicBezTo>
                <a:cubicBezTo>
                  <a:pt x="88854" y="12808"/>
                  <a:pt x="89045" y="13224"/>
                  <a:pt x="89402" y="13224"/>
                </a:cubicBezTo>
                <a:cubicBezTo>
                  <a:pt x="89410" y="13224"/>
                  <a:pt x="89418" y="13224"/>
                  <a:pt x="89426" y="13223"/>
                </a:cubicBezTo>
                <a:cubicBezTo>
                  <a:pt x="89649" y="13205"/>
                  <a:pt x="89817" y="13037"/>
                  <a:pt x="89817" y="12814"/>
                </a:cubicBezTo>
                <a:lnTo>
                  <a:pt x="89798" y="12814"/>
                </a:lnTo>
                <a:cubicBezTo>
                  <a:pt x="89798" y="12566"/>
                  <a:pt x="89599" y="12409"/>
                  <a:pt x="89395" y="12409"/>
                </a:cubicBezTo>
                <a:close/>
                <a:moveTo>
                  <a:pt x="20119" y="12144"/>
                </a:moveTo>
                <a:lnTo>
                  <a:pt x="20119" y="12162"/>
                </a:lnTo>
                <a:cubicBezTo>
                  <a:pt x="20112" y="12162"/>
                  <a:pt x="20104" y="12162"/>
                  <a:pt x="20097" y="12162"/>
                </a:cubicBezTo>
                <a:cubicBezTo>
                  <a:pt x="19628" y="12162"/>
                  <a:pt x="19399" y="12744"/>
                  <a:pt x="19728" y="13074"/>
                </a:cubicBezTo>
                <a:cubicBezTo>
                  <a:pt x="19836" y="13182"/>
                  <a:pt x="19969" y="13230"/>
                  <a:pt x="20100" y="13230"/>
                </a:cubicBezTo>
                <a:cubicBezTo>
                  <a:pt x="20375" y="13230"/>
                  <a:pt x="20640" y="13018"/>
                  <a:pt x="20640" y="12702"/>
                </a:cubicBezTo>
                <a:cubicBezTo>
                  <a:pt x="20640" y="12404"/>
                  <a:pt x="20417" y="12162"/>
                  <a:pt x="20119" y="12144"/>
                </a:cubicBezTo>
                <a:close/>
                <a:moveTo>
                  <a:pt x="132268" y="12535"/>
                </a:moveTo>
                <a:lnTo>
                  <a:pt x="132491" y="13000"/>
                </a:lnTo>
                <a:lnTo>
                  <a:pt x="132026" y="13242"/>
                </a:lnTo>
                <a:lnTo>
                  <a:pt x="131803" y="12777"/>
                </a:lnTo>
                <a:lnTo>
                  <a:pt x="132268" y="12535"/>
                </a:lnTo>
                <a:close/>
                <a:moveTo>
                  <a:pt x="53488" y="12721"/>
                </a:moveTo>
                <a:cubicBezTo>
                  <a:pt x="53321" y="12739"/>
                  <a:pt x="53228" y="12814"/>
                  <a:pt x="53228" y="12981"/>
                </a:cubicBezTo>
                <a:cubicBezTo>
                  <a:pt x="53209" y="13112"/>
                  <a:pt x="53339" y="13242"/>
                  <a:pt x="53470" y="13242"/>
                </a:cubicBezTo>
                <a:cubicBezTo>
                  <a:pt x="53479" y="13243"/>
                  <a:pt x="53489" y="13244"/>
                  <a:pt x="53498" y="13244"/>
                </a:cubicBezTo>
                <a:cubicBezTo>
                  <a:pt x="53635" y="13244"/>
                  <a:pt x="53748" y="13121"/>
                  <a:pt x="53730" y="12981"/>
                </a:cubicBezTo>
                <a:cubicBezTo>
                  <a:pt x="53730" y="12832"/>
                  <a:pt x="53619" y="12721"/>
                  <a:pt x="53488" y="12721"/>
                </a:cubicBezTo>
                <a:close/>
                <a:moveTo>
                  <a:pt x="116114" y="12535"/>
                </a:moveTo>
                <a:lnTo>
                  <a:pt x="116374" y="13019"/>
                </a:lnTo>
                <a:lnTo>
                  <a:pt x="115909" y="13279"/>
                </a:lnTo>
                <a:lnTo>
                  <a:pt x="115667" y="12758"/>
                </a:lnTo>
                <a:lnTo>
                  <a:pt x="116114" y="12535"/>
                </a:lnTo>
                <a:close/>
                <a:moveTo>
                  <a:pt x="128527" y="12609"/>
                </a:moveTo>
                <a:cubicBezTo>
                  <a:pt x="128601" y="12758"/>
                  <a:pt x="128676" y="12907"/>
                  <a:pt x="128769" y="13056"/>
                </a:cubicBezTo>
                <a:lnTo>
                  <a:pt x="128266" y="13298"/>
                </a:lnTo>
                <a:lnTo>
                  <a:pt x="128043" y="12851"/>
                </a:lnTo>
                <a:lnTo>
                  <a:pt x="128527" y="12609"/>
                </a:lnTo>
                <a:close/>
                <a:moveTo>
                  <a:pt x="28714" y="12329"/>
                </a:moveTo>
                <a:cubicBezTo>
                  <a:pt x="28282" y="12329"/>
                  <a:pt x="28071" y="12856"/>
                  <a:pt x="28382" y="13167"/>
                </a:cubicBezTo>
                <a:cubicBezTo>
                  <a:pt x="28485" y="13270"/>
                  <a:pt x="28611" y="13316"/>
                  <a:pt x="28734" y="13316"/>
                </a:cubicBezTo>
                <a:cubicBezTo>
                  <a:pt x="28992" y="13316"/>
                  <a:pt x="29238" y="13116"/>
                  <a:pt x="29238" y="12814"/>
                </a:cubicBezTo>
                <a:cubicBezTo>
                  <a:pt x="29220" y="12553"/>
                  <a:pt x="29015" y="12330"/>
                  <a:pt x="28736" y="12330"/>
                </a:cubicBezTo>
                <a:cubicBezTo>
                  <a:pt x="28728" y="12330"/>
                  <a:pt x="28721" y="12329"/>
                  <a:pt x="28714" y="12329"/>
                </a:cubicBezTo>
                <a:close/>
                <a:moveTo>
                  <a:pt x="16379" y="12230"/>
                </a:moveTo>
                <a:cubicBezTo>
                  <a:pt x="16247" y="12230"/>
                  <a:pt x="16113" y="12279"/>
                  <a:pt x="16006" y="12386"/>
                </a:cubicBezTo>
                <a:cubicBezTo>
                  <a:pt x="15653" y="12721"/>
                  <a:pt x="15895" y="13316"/>
                  <a:pt x="16378" y="13316"/>
                </a:cubicBezTo>
                <a:cubicBezTo>
                  <a:pt x="16676" y="13316"/>
                  <a:pt x="16937" y="13074"/>
                  <a:pt x="16918" y="12777"/>
                </a:cubicBezTo>
                <a:cubicBezTo>
                  <a:pt x="16931" y="12448"/>
                  <a:pt x="16660" y="12230"/>
                  <a:pt x="16379" y="12230"/>
                </a:cubicBezTo>
                <a:close/>
                <a:moveTo>
                  <a:pt x="41097" y="12465"/>
                </a:moveTo>
                <a:cubicBezTo>
                  <a:pt x="40886" y="12465"/>
                  <a:pt x="40675" y="12604"/>
                  <a:pt x="40666" y="12888"/>
                </a:cubicBezTo>
                <a:cubicBezTo>
                  <a:pt x="40666" y="13172"/>
                  <a:pt x="40882" y="13316"/>
                  <a:pt x="41097" y="13316"/>
                </a:cubicBezTo>
                <a:cubicBezTo>
                  <a:pt x="41305" y="13316"/>
                  <a:pt x="41512" y="13181"/>
                  <a:pt x="41522" y="12907"/>
                </a:cubicBezTo>
                <a:cubicBezTo>
                  <a:pt x="41531" y="12614"/>
                  <a:pt x="41315" y="12465"/>
                  <a:pt x="41097" y="12465"/>
                </a:cubicBezTo>
                <a:close/>
                <a:moveTo>
                  <a:pt x="7129" y="12646"/>
                </a:moveTo>
                <a:lnTo>
                  <a:pt x="7371" y="13112"/>
                </a:lnTo>
                <a:lnTo>
                  <a:pt x="6906" y="13372"/>
                </a:lnTo>
                <a:lnTo>
                  <a:pt x="6664" y="12888"/>
                </a:lnTo>
                <a:lnTo>
                  <a:pt x="7129" y="12646"/>
                </a:lnTo>
                <a:close/>
                <a:moveTo>
                  <a:pt x="112410" y="12646"/>
                </a:moveTo>
                <a:lnTo>
                  <a:pt x="112671" y="13112"/>
                </a:lnTo>
                <a:lnTo>
                  <a:pt x="112168" y="13391"/>
                </a:lnTo>
                <a:cubicBezTo>
                  <a:pt x="112094" y="13242"/>
                  <a:pt x="112001" y="13056"/>
                  <a:pt x="111926" y="12888"/>
                </a:cubicBezTo>
                <a:lnTo>
                  <a:pt x="112410" y="12646"/>
                </a:lnTo>
                <a:close/>
                <a:moveTo>
                  <a:pt x="49709" y="12712"/>
                </a:moveTo>
                <a:cubicBezTo>
                  <a:pt x="49625" y="12712"/>
                  <a:pt x="49539" y="12743"/>
                  <a:pt x="49468" y="12814"/>
                </a:cubicBezTo>
                <a:cubicBezTo>
                  <a:pt x="49245" y="13037"/>
                  <a:pt x="49413" y="13409"/>
                  <a:pt x="49710" y="13409"/>
                </a:cubicBezTo>
                <a:cubicBezTo>
                  <a:pt x="49896" y="13409"/>
                  <a:pt x="50064" y="13260"/>
                  <a:pt x="50064" y="13074"/>
                </a:cubicBezTo>
                <a:cubicBezTo>
                  <a:pt x="50064" y="12858"/>
                  <a:pt x="49890" y="12712"/>
                  <a:pt x="49709" y="12712"/>
                </a:cubicBezTo>
                <a:close/>
                <a:moveTo>
                  <a:pt x="124749" y="12702"/>
                </a:moveTo>
                <a:cubicBezTo>
                  <a:pt x="124823" y="12870"/>
                  <a:pt x="124917" y="13037"/>
                  <a:pt x="124991" y="13167"/>
                </a:cubicBezTo>
                <a:lnTo>
                  <a:pt x="124526" y="13409"/>
                </a:lnTo>
                <a:lnTo>
                  <a:pt x="124302" y="12944"/>
                </a:lnTo>
                <a:lnTo>
                  <a:pt x="124749" y="12702"/>
                </a:lnTo>
                <a:close/>
                <a:moveTo>
                  <a:pt x="12619" y="12293"/>
                </a:moveTo>
                <a:cubicBezTo>
                  <a:pt x="12303" y="12293"/>
                  <a:pt x="12061" y="12553"/>
                  <a:pt x="12061" y="12851"/>
                </a:cubicBezTo>
                <a:cubicBezTo>
                  <a:pt x="12061" y="13189"/>
                  <a:pt x="12331" y="13409"/>
                  <a:pt x="12615" y="13409"/>
                </a:cubicBezTo>
                <a:cubicBezTo>
                  <a:pt x="12753" y="13409"/>
                  <a:pt x="12894" y="13357"/>
                  <a:pt x="13010" y="13242"/>
                </a:cubicBezTo>
                <a:cubicBezTo>
                  <a:pt x="13363" y="12888"/>
                  <a:pt x="13103" y="12293"/>
                  <a:pt x="12619" y="12293"/>
                </a:cubicBezTo>
                <a:close/>
                <a:moveTo>
                  <a:pt x="3369" y="12739"/>
                </a:moveTo>
                <a:lnTo>
                  <a:pt x="3611" y="13205"/>
                </a:lnTo>
                <a:lnTo>
                  <a:pt x="3146" y="13428"/>
                </a:lnTo>
                <a:lnTo>
                  <a:pt x="2904" y="12981"/>
                </a:lnTo>
                <a:lnTo>
                  <a:pt x="3369" y="12739"/>
                </a:lnTo>
                <a:close/>
                <a:moveTo>
                  <a:pt x="37359" y="12536"/>
                </a:moveTo>
                <a:cubicBezTo>
                  <a:pt x="37253" y="12536"/>
                  <a:pt x="37144" y="12576"/>
                  <a:pt x="37055" y="12665"/>
                </a:cubicBezTo>
                <a:cubicBezTo>
                  <a:pt x="36776" y="12944"/>
                  <a:pt x="36962" y="13409"/>
                  <a:pt x="37353" y="13428"/>
                </a:cubicBezTo>
                <a:cubicBezTo>
                  <a:pt x="37595" y="13428"/>
                  <a:pt x="37799" y="13223"/>
                  <a:pt x="37799" y="12981"/>
                </a:cubicBezTo>
                <a:cubicBezTo>
                  <a:pt x="37799" y="12716"/>
                  <a:pt x="37584" y="12536"/>
                  <a:pt x="37359" y="12536"/>
                </a:cubicBezTo>
                <a:close/>
                <a:moveTo>
                  <a:pt x="24995" y="12423"/>
                </a:moveTo>
                <a:cubicBezTo>
                  <a:pt x="24716" y="12423"/>
                  <a:pt x="24493" y="12646"/>
                  <a:pt x="24493" y="12944"/>
                </a:cubicBezTo>
                <a:cubicBezTo>
                  <a:pt x="24493" y="13246"/>
                  <a:pt x="24748" y="13446"/>
                  <a:pt x="25011" y="13446"/>
                </a:cubicBezTo>
                <a:cubicBezTo>
                  <a:pt x="25137" y="13446"/>
                  <a:pt x="25265" y="13400"/>
                  <a:pt x="25367" y="13298"/>
                </a:cubicBezTo>
                <a:cubicBezTo>
                  <a:pt x="25684" y="12981"/>
                  <a:pt x="25461" y="12423"/>
                  <a:pt x="24995" y="12423"/>
                </a:cubicBezTo>
                <a:close/>
                <a:moveTo>
                  <a:pt x="101803" y="12352"/>
                </a:moveTo>
                <a:cubicBezTo>
                  <a:pt x="101671" y="12352"/>
                  <a:pt x="101537" y="12403"/>
                  <a:pt x="101430" y="12516"/>
                </a:cubicBezTo>
                <a:cubicBezTo>
                  <a:pt x="101076" y="12851"/>
                  <a:pt x="101318" y="13447"/>
                  <a:pt x="101802" y="13447"/>
                </a:cubicBezTo>
                <a:cubicBezTo>
                  <a:pt x="102100" y="13447"/>
                  <a:pt x="102342" y="13205"/>
                  <a:pt x="102342" y="12907"/>
                </a:cubicBezTo>
                <a:cubicBezTo>
                  <a:pt x="102354" y="12578"/>
                  <a:pt x="102083" y="12352"/>
                  <a:pt x="101803" y="12352"/>
                </a:cubicBezTo>
                <a:close/>
                <a:moveTo>
                  <a:pt x="137162" y="12795"/>
                </a:moveTo>
                <a:lnTo>
                  <a:pt x="137386" y="13242"/>
                </a:lnTo>
                <a:lnTo>
                  <a:pt x="136883" y="13484"/>
                </a:lnTo>
                <a:lnTo>
                  <a:pt x="136660" y="13019"/>
                </a:lnTo>
                <a:lnTo>
                  <a:pt x="137162" y="12795"/>
                </a:lnTo>
                <a:close/>
                <a:moveTo>
                  <a:pt x="83098" y="13260"/>
                </a:moveTo>
                <a:cubicBezTo>
                  <a:pt x="83042" y="13260"/>
                  <a:pt x="83005" y="13316"/>
                  <a:pt x="82968" y="13354"/>
                </a:cubicBezTo>
                <a:cubicBezTo>
                  <a:pt x="83005" y="13391"/>
                  <a:pt x="83042" y="13465"/>
                  <a:pt x="83098" y="13484"/>
                </a:cubicBezTo>
                <a:cubicBezTo>
                  <a:pt x="83104" y="13486"/>
                  <a:pt x="83110" y="13487"/>
                  <a:pt x="83115" y="13487"/>
                </a:cubicBezTo>
                <a:cubicBezTo>
                  <a:pt x="83162" y="13487"/>
                  <a:pt x="83199" y="13422"/>
                  <a:pt x="83266" y="13372"/>
                </a:cubicBezTo>
                <a:cubicBezTo>
                  <a:pt x="83191" y="13298"/>
                  <a:pt x="83154" y="13260"/>
                  <a:pt x="83098" y="13260"/>
                </a:cubicBezTo>
                <a:close/>
                <a:moveTo>
                  <a:pt x="98043" y="12460"/>
                </a:moveTo>
                <a:cubicBezTo>
                  <a:pt x="97577" y="12479"/>
                  <a:pt x="97354" y="13037"/>
                  <a:pt x="97689" y="13354"/>
                </a:cubicBezTo>
                <a:cubicBezTo>
                  <a:pt x="97794" y="13453"/>
                  <a:pt x="97920" y="13497"/>
                  <a:pt x="98043" y="13497"/>
                </a:cubicBezTo>
                <a:cubicBezTo>
                  <a:pt x="98310" y="13497"/>
                  <a:pt x="98564" y="13287"/>
                  <a:pt x="98564" y="12981"/>
                </a:cubicBezTo>
                <a:cubicBezTo>
                  <a:pt x="98564" y="12684"/>
                  <a:pt x="98322" y="12460"/>
                  <a:pt x="98043" y="12460"/>
                </a:cubicBezTo>
                <a:close/>
                <a:moveTo>
                  <a:pt x="54605" y="13130"/>
                </a:moveTo>
                <a:cubicBezTo>
                  <a:pt x="54531" y="13130"/>
                  <a:pt x="54419" y="13260"/>
                  <a:pt x="54437" y="13298"/>
                </a:cubicBezTo>
                <a:cubicBezTo>
                  <a:pt x="54456" y="13391"/>
                  <a:pt x="54512" y="13465"/>
                  <a:pt x="54605" y="13502"/>
                </a:cubicBezTo>
                <a:cubicBezTo>
                  <a:pt x="54679" y="13502"/>
                  <a:pt x="54754" y="13409"/>
                  <a:pt x="54847" y="13354"/>
                </a:cubicBezTo>
                <a:lnTo>
                  <a:pt x="54847" y="13279"/>
                </a:lnTo>
                <a:cubicBezTo>
                  <a:pt x="54772" y="13223"/>
                  <a:pt x="54698" y="13130"/>
                  <a:pt x="54605" y="13130"/>
                </a:cubicBezTo>
                <a:close/>
                <a:moveTo>
                  <a:pt x="86820" y="12944"/>
                </a:moveTo>
                <a:cubicBezTo>
                  <a:pt x="86578" y="12944"/>
                  <a:pt x="86448" y="13242"/>
                  <a:pt x="86616" y="13428"/>
                </a:cubicBezTo>
                <a:cubicBezTo>
                  <a:pt x="86671" y="13489"/>
                  <a:pt x="86742" y="13516"/>
                  <a:pt x="86813" y="13516"/>
                </a:cubicBezTo>
                <a:cubicBezTo>
                  <a:pt x="86957" y="13516"/>
                  <a:pt x="87099" y="13404"/>
                  <a:pt x="87099" y="13242"/>
                </a:cubicBezTo>
                <a:cubicBezTo>
                  <a:pt x="87099" y="13074"/>
                  <a:pt x="86969" y="12963"/>
                  <a:pt x="86820" y="12944"/>
                </a:cubicBezTo>
                <a:close/>
                <a:moveTo>
                  <a:pt x="33627" y="12609"/>
                </a:moveTo>
                <a:cubicBezTo>
                  <a:pt x="33231" y="12609"/>
                  <a:pt x="33003" y="13098"/>
                  <a:pt x="33296" y="13391"/>
                </a:cubicBezTo>
                <a:cubicBezTo>
                  <a:pt x="33387" y="13488"/>
                  <a:pt x="33505" y="13532"/>
                  <a:pt x="33622" y="13532"/>
                </a:cubicBezTo>
                <a:cubicBezTo>
                  <a:pt x="33861" y="13532"/>
                  <a:pt x="34096" y="13349"/>
                  <a:pt x="34096" y="13074"/>
                </a:cubicBezTo>
                <a:cubicBezTo>
                  <a:pt x="34096" y="12832"/>
                  <a:pt x="33891" y="12628"/>
                  <a:pt x="33649" y="12609"/>
                </a:cubicBezTo>
                <a:cubicBezTo>
                  <a:pt x="33642" y="12609"/>
                  <a:pt x="33634" y="12609"/>
                  <a:pt x="33627" y="12609"/>
                </a:cubicBezTo>
                <a:close/>
                <a:moveTo>
                  <a:pt x="90579" y="12711"/>
                </a:moveTo>
                <a:cubicBezTo>
                  <a:pt x="90363" y="12711"/>
                  <a:pt x="90152" y="12856"/>
                  <a:pt x="90170" y="13149"/>
                </a:cubicBezTo>
                <a:cubicBezTo>
                  <a:pt x="90180" y="13405"/>
                  <a:pt x="90382" y="13535"/>
                  <a:pt x="90586" y="13535"/>
                </a:cubicBezTo>
                <a:cubicBezTo>
                  <a:pt x="90783" y="13535"/>
                  <a:pt x="90980" y="13414"/>
                  <a:pt x="91008" y="13167"/>
                </a:cubicBezTo>
                <a:cubicBezTo>
                  <a:pt x="91027" y="12865"/>
                  <a:pt x="90801" y="12711"/>
                  <a:pt x="90579" y="12711"/>
                </a:cubicBezTo>
                <a:close/>
                <a:moveTo>
                  <a:pt x="94320" y="12617"/>
                </a:moveTo>
                <a:cubicBezTo>
                  <a:pt x="94203" y="12617"/>
                  <a:pt x="94083" y="12660"/>
                  <a:pt x="93985" y="12758"/>
                </a:cubicBezTo>
                <a:cubicBezTo>
                  <a:pt x="93688" y="13037"/>
                  <a:pt x="93892" y="13540"/>
                  <a:pt x="94320" y="13540"/>
                </a:cubicBezTo>
                <a:cubicBezTo>
                  <a:pt x="94562" y="13540"/>
                  <a:pt x="94786" y="13335"/>
                  <a:pt x="94786" y="13074"/>
                </a:cubicBezTo>
                <a:cubicBezTo>
                  <a:pt x="94786" y="12799"/>
                  <a:pt x="94559" y="12617"/>
                  <a:pt x="94320" y="12617"/>
                </a:cubicBezTo>
                <a:close/>
                <a:moveTo>
                  <a:pt x="121027" y="12795"/>
                </a:moveTo>
                <a:cubicBezTo>
                  <a:pt x="121101" y="12944"/>
                  <a:pt x="121194" y="13130"/>
                  <a:pt x="121269" y="13279"/>
                </a:cubicBezTo>
                <a:lnTo>
                  <a:pt x="120804" y="13540"/>
                </a:lnTo>
                <a:lnTo>
                  <a:pt x="120580" y="13019"/>
                </a:lnTo>
                <a:lnTo>
                  <a:pt x="121027" y="12795"/>
                </a:lnTo>
                <a:close/>
                <a:moveTo>
                  <a:pt x="46007" y="12758"/>
                </a:moveTo>
                <a:cubicBezTo>
                  <a:pt x="45653" y="12758"/>
                  <a:pt x="45467" y="13186"/>
                  <a:pt x="45728" y="13428"/>
                </a:cubicBezTo>
                <a:cubicBezTo>
                  <a:pt x="45806" y="13506"/>
                  <a:pt x="45902" y="13542"/>
                  <a:pt x="45997" y="13542"/>
                </a:cubicBezTo>
                <a:cubicBezTo>
                  <a:pt x="46194" y="13542"/>
                  <a:pt x="46385" y="13388"/>
                  <a:pt x="46398" y="13149"/>
                </a:cubicBezTo>
                <a:cubicBezTo>
                  <a:pt x="46398" y="12925"/>
                  <a:pt x="46212" y="12758"/>
                  <a:pt x="46007" y="12758"/>
                </a:cubicBezTo>
                <a:close/>
                <a:moveTo>
                  <a:pt x="21238" y="12496"/>
                </a:moveTo>
                <a:cubicBezTo>
                  <a:pt x="20957" y="12496"/>
                  <a:pt x="20733" y="12713"/>
                  <a:pt x="20715" y="12981"/>
                </a:cubicBezTo>
                <a:cubicBezTo>
                  <a:pt x="20689" y="13309"/>
                  <a:pt x="20958" y="13544"/>
                  <a:pt x="21243" y="13544"/>
                </a:cubicBezTo>
                <a:cubicBezTo>
                  <a:pt x="21362" y="13544"/>
                  <a:pt x="21485" y="13503"/>
                  <a:pt x="21589" y="13409"/>
                </a:cubicBezTo>
                <a:cubicBezTo>
                  <a:pt x="21943" y="13093"/>
                  <a:pt x="21738" y="12516"/>
                  <a:pt x="21273" y="12497"/>
                </a:cubicBezTo>
                <a:cubicBezTo>
                  <a:pt x="21261" y="12497"/>
                  <a:pt x="21250" y="12496"/>
                  <a:pt x="21238" y="12496"/>
                </a:cubicBezTo>
                <a:close/>
                <a:moveTo>
                  <a:pt x="133366" y="12851"/>
                </a:moveTo>
                <a:lnTo>
                  <a:pt x="133626" y="13316"/>
                </a:lnTo>
                <a:lnTo>
                  <a:pt x="133161" y="13577"/>
                </a:lnTo>
                <a:cubicBezTo>
                  <a:pt x="133087" y="13428"/>
                  <a:pt x="133012" y="13260"/>
                  <a:pt x="132938" y="13112"/>
                </a:cubicBezTo>
                <a:lnTo>
                  <a:pt x="133366" y="12851"/>
                </a:lnTo>
                <a:close/>
                <a:moveTo>
                  <a:pt x="117249" y="12907"/>
                </a:moveTo>
                <a:cubicBezTo>
                  <a:pt x="117342" y="13056"/>
                  <a:pt x="117435" y="13223"/>
                  <a:pt x="117491" y="13354"/>
                </a:cubicBezTo>
                <a:lnTo>
                  <a:pt x="117026" y="13633"/>
                </a:lnTo>
                <a:lnTo>
                  <a:pt x="116784" y="13149"/>
                </a:lnTo>
                <a:lnTo>
                  <a:pt x="117249" y="12907"/>
                </a:lnTo>
                <a:close/>
                <a:moveTo>
                  <a:pt x="129681" y="12963"/>
                </a:moveTo>
                <a:cubicBezTo>
                  <a:pt x="129737" y="13093"/>
                  <a:pt x="129830" y="13260"/>
                  <a:pt x="129904" y="13409"/>
                </a:cubicBezTo>
                <a:lnTo>
                  <a:pt x="129402" y="13633"/>
                </a:lnTo>
                <a:lnTo>
                  <a:pt x="129178" y="13186"/>
                </a:lnTo>
                <a:lnTo>
                  <a:pt x="129681" y="12963"/>
                </a:lnTo>
                <a:close/>
                <a:moveTo>
                  <a:pt x="42229" y="12814"/>
                </a:moveTo>
                <a:cubicBezTo>
                  <a:pt x="41857" y="12814"/>
                  <a:pt x="41670" y="13260"/>
                  <a:pt x="41931" y="13521"/>
                </a:cubicBezTo>
                <a:cubicBezTo>
                  <a:pt x="42015" y="13605"/>
                  <a:pt x="42120" y="13642"/>
                  <a:pt x="42224" y="13642"/>
                </a:cubicBezTo>
                <a:cubicBezTo>
                  <a:pt x="42443" y="13642"/>
                  <a:pt x="42657" y="13476"/>
                  <a:pt x="42657" y="13223"/>
                </a:cubicBezTo>
                <a:cubicBezTo>
                  <a:pt x="42638" y="13000"/>
                  <a:pt x="42452" y="12814"/>
                  <a:pt x="42229" y="12814"/>
                </a:cubicBezTo>
                <a:close/>
                <a:moveTo>
                  <a:pt x="17492" y="12571"/>
                </a:moveTo>
                <a:cubicBezTo>
                  <a:pt x="17023" y="12571"/>
                  <a:pt x="16793" y="13154"/>
                  <a:pt x="17123" y="13484"/>
                </a:cubicBezTo>
                <a:cubicBezTo>
                  <a:pt x="17237" y="13598"/>
                  <a:pt x="17374" y="13648"/>
                  <a:pt x="17508" y="13648"/>
                </a:cubicBezTo>
                <a:cubicBezTo>
                  <a:pt x="17789" y="13648"/>
                  <a:pt x="18053" y="13427"/>
                  <a:pt x="18053" y="13112"/>
                </a:cubicBezTo>
                <a:cubicBezTo>
                  <a:pt x="18053" y="12814"/>
                  <a:pt x="17811" y="12572"/>
                  <a:pt x="17514" y="12572"/>
                </a:cubicBezTo>
                <a:cubicBezTo>
                  <a:pt x="17506" y="12572"/>
                  <a:pt x="17499" y="12571"/>
                  <a:pt x="17492" y="12571"/>
                </a:cubicBezTo>
                <a:close/>
                <a:moveTo>
                  <a:pt x="29871" y="12721"/>
                </a:moveTo>
                <a:cubicBezTo>
                  <a:pt x="29611" y="12721"/>
                  <a:pt x="29387" y="12925"/>
                  <a:pt x="29387" y="13186"/>
                </a:cubicBezTo>
                <a:cubicBezTo>
                  <a:pt x="29387" y="13465"/>
                  <a:pt x="29621" y="13650"/>
                  <a:pt x="29865" y="13650"/>
                </a:cubicBezTo>
                <a:cubicBezTo>
                  <a:pt x="29978" y="13650"/>
                  <a:pt x="30093" y="13610"/>
                  <a:pt x="30188" y="13521"/>
                </a:cubicBezTo>
                <a:cubicBezTo>
                  <a:pt x="30467" y="13242"/>
                  <a:pt x="30281" y="12739"/>
                  <a:pt x="29871" y="12721"/>
                </a:cubicBezTo>
                <a:close/>
                <a:moveTo>
                  <a:pt x="50846" y="13099"/>
                </a:moveTo>
                <a:cubicBezTo>
                  <a:pt x="50774" y="13099"/>
                  <a:pt x="50701" y="13126"/>
                  <a:pt x="50641" y="13186"/>
                </a:cubicBezTo>
                <a:cubicBezTo>
                  <a:pt x="50436" y="13372"/>
                  <a:pt x="50566" y="13689"/>
                  <a:pt x="50846" y="13707"/>
                </a:cubicBezTo>
                <a:cubicBezTo>
                  <a:pt x="51013" y="13707"/>
                  <a:pt x="51143" y="13577"/>
                  <a:pt x="51143" y="13409"/>
                </a:cubicBezTo>
                <a:cubicBezTo>
                  <a:pt x="51143" y="13220"/>
                  <a:pt x="50998" y="13099"/>
                  <a:pt x="50846" y="13099"/>
                </a:cubicBezTo>
                <a:close/>
                <a:moveTo>
                  <a:pt x="106644" y="12589"/>
                </a:moveTo>
                <a:cubicBezTo>
                  <a:pt x="106343" y="12589"/>
                  <a:pt x="106101" y="12825"/>
                  <a:pt x="106101" y="13130"/>
                </a:cubicBezTo>
                <a:cubicBezTo>
                  <a:pt x="106088" y="13477"/>
                  <a:pt x="106368" y="13709"/>
                  <a:pt x="106665" y="13709"/>
                </a:cubicBezTo>
                <a:cubicBezTo>
                  <a:pt x="106798" y="13709"/>
                  <a:pt x="106935" y="13662"/>
                  <a:pt x="107050" y="13558"/>
                </a:cubicBezTo>
                <a:cubicBezTo>
                  <a:pt x="107422" y="13205"/>
                  <a:pt x="107180" y="12590"/>
                  <a:pt x="106678" y="12590"/>
                </a:cubicBezTo>
                <a:cubicBezTo>
                  <a:pt x="106667" y="12590"/>
                  <a:pt x="106655" y="12589"/>
                  <a:pt x="106644" y="12589"/>
                </a:cubicBezTo>
                <a:close/>
                <a:moveTo>
                  <a:pt x="38507" y="12888"/>
                </a:moveTo>
                <a:cubicBezTo>
                  <a:pt x="38116" y="12888"/>
                  <a:pt x="37930" y="13335"/>
                  <a:pt x="38190" y="13614"/>
                </a:cubicBezTo>
                <a:cubicBezTo>
                  <a:pt x="38276" y="13700"/>
                  <a:pt x="38385" y="13740"/>
                  <a:pt x="38491" y="13740"/>
                </a:cubicBezTo>
                <a:cubicBezTo>
                  <a:pt x="38708" y="13740"/>
                  <a:pt x="38916" y="13578"/>
                  <a:pt x="38916" y="13316"/>
                </a:cubicBezTo>
                <a:cubicBezTo>
                  <a:pt x="38916" y="13093"/>
                  <a:pt x="38730" y="12888"/>
                  <a:pt x="38507" y="12888"/>
                </a:cubicBezTo>
                <a:close/>
                <a:moveTo>
                  <a:pt x="8264" y="12981"/>
                </a:moveTo>
                <a:lnTo>
                  <a:pt x="8543" y="13465"/>
                </a:lnTo>
                <a:lnTo>
                  <a:pt x="8041" y="13744"/>
                </a:lnTo>
                <a:lnTo>
                  <a:pt x="7780" y="13223"/>
                </a:lnTo>
                <a:lnTo>
                  <a:pt x="8264" y="12981"/>
                </a:lnTo>
                <a:close/>
                <a:moveTo>
                  <a:pt x="113545" y="12981"/>
                </a:moveTo>
                <a:lnTo>
                  <a:pt x="113806" y="13447"/>
                </a:lnTo>
                <a:lnTo>
                  <a:pt x="113303" y="13744"/>
                </a:lnTo>
                <a:cubicBezTo>
                  <a:pt x="113229" y="13577"/>
                  <a:pt x="113136" y="13391"/>
                  <a:pt x="113043" y="13223"/>
                </a:cubicBezTo>
                <a:lnTo>
                  <a:pt x="113545" y="12981"/>
                </a:lnTo>
                <a:close/>
                <a:moveTo>
                  <a:pt x="13754" y="12646"/>
                </a:moveTo>
                <a:cubicBezTo>
                  <a:pt x="13270" y="12646"/>
                  <a:pt x="13010" y="13223"/>
                  <a:pt x="13345" y="13577"/>
                </a:cubicBezTo>
                <a:cubicBezTo>
                  <a:pt x="13461" y="13693"/>
                  <a:pt x="13604" y="13745"/>
                  <a:pt x="13743" y="13745"/>
                </a:cubicBezTo>
                <a:cubicBezTo>
                  <a:pt x="14026" y="13745"/>
                  <a:pt x="14294" y="13529"/>
                  <a:pt x="14294" y="13205"/>
                </a:cubicBezTo>
                <a:cubicBezTo>
                  <a:pt x="14294" y="12888"/>
                  <a:pt x="14052" y="12646"/>
                  <a:pt x="13754" y="12646"/>
                </a:cubicBezTo>
                <a:close/>
                <a:moveTo>
                  <a:pt x="26135" y="12771"/>
                </a:moveTo>
                <a:cubicBezTo>
                  <a:pt x="26016" y="12771"/>
                  <a:pt x="25895" y="12813"/>
                  <a:pt x="25795" y="12907"/>
                </a:cubicBezTo>
                <a:cubicBezTo>
                  <a:pt x="25461" y="13223"/>
                  <a:pt x="25684" y="13763"/>
                  <a:pt x="26130" y="13782"/>
                </a:cubicBezTo>
                <a:cubicBezTo>
                  <a:pt x="26410" y="13782"/>
                  <a:pt x="26633" y="13558"/>
                  <a:pt x="26633" y="13279"/>
                </a:cubicBezTo>
                <a:cubicBezTo>
                  <a:pt x="26646" y="12973"/>
                  <a:pt x="26396" y="12771"/>
                  <a:pt x="26135" y="12771"/>
                </a:cubicBezTo>
                <a:close/>
                <a:moveTo>
                  <a:pt x="55740" y="13465"/>
                </a:moveTo>
                <a:cubicBezTo>
                  <a:pt x="55703" y="13558"/>
                  <a:pt x="55610" y="13595"/>
                  <a:pt x="55629" y="13651"/>
                </a:cubicBezTo>
                <a:cubicBezTo>
                  <a:pt x="55629" y="13689"/>
                  <a:pt x="55703" y="13744"/>
                  <a:pt x="55740" y="13782"/>
                </a:cubicBezTo>
                <a:cubicBezTo>
                  <a:pt x="55777" y="13744"/>
                  <a:pt x="55852" y="13707"/>
                  <a:pt x="55871" y="13651"/>
                </a:cubicBezTo>
                <a:cubicBezTo>
                  <a:pt x="55871" y="13614"/>
                  <a:pt x="55815" y="13558"/>
                  <a:pt x="55740" y="13465"/>
                </a:cubicBezTo>
                <a:close/>
                <a:moveTo>
                  <a:pt x="125884" y="13037"/>
                </a:moveTo>
                <a:lnTo>
                  <a:pt x="126126" y="13540"/>
                </a:lnTo>
                <a:lnTo>
                  <a:pt x="125680" y="13782"/>
                </a:lnTo>
                <a:cubicBezTo>
                  <a:pt x="125605" y="13614"/>
                  <a:pt x="125512" y="13428"/>
                  <a:pt x="125438" y="13279"/>
                </a:cubicBezTo>
                <a:lnTo>
                  <a:pt x="125884" y="13037"/>
                </a:lnTo>
                <a:close/>
                <a:moveTo>
                  <a:pt x="102937" y="12684"/>
                </a:moveTo>
                <a:lnTo>
                  <a:pt x="102937" y="12702"/>
                </a:lnTo>
                <a:cubicBezTo>
                  <a:pt x="102930" y="12702"/>
                  <a:pt x="102922" y="12702"/>
                  <a:pt x="102915" y="12702"/>
                </a:cubicBezTo>
                <a:cubicBezTo>
                  <a:pt x="102446" y="12702"/>
                  <a:pt x="102217" y="13284"/>
                  <a:pt x="102546" y="13614"/>
                </a:cubicBezTo>
                <a:cubicBezTo>
                  <a:pt x="102657" y="13730"/>
                  <a:pt x="102795" y="13782"/>
                  <a:pt x="102931" y="13782"/>
                </a:cubicBezTo>
                <a:cubicBezTo>
                  <a:pt x="103209" y="13782"/>
                  <a:pt x="103477" y="13567"/>
                  <a:pt x="103477" y="13242"/>
                </a:cubicBezTo>
                <a:cubicBezTo>
                  <a:pt x="103477" y="12944"/>
                  <a:pt x="103235" y="12684"/>
                  <a:pt x="102937" y="12684"/>
                </a:cubicBezTo>
                <a:close/>
                <a:moveTo>
                  <a:pt x="4579" y="13000"/>
                </a:moveTo>
                <a:cubicBezTo>
                  <a:pt x="4542" y="13205"/>
                  <a:pt x="4635" y="13428"/>
                  <a:pt x="4803" y="13558"/>
                </a:cubicBezTo>
                <a:lnTo>
                  <a:pt x="4281" y="13800"/>
                </a:lnTo>
                <a:lnTo>
                  <a:pt x="4058" y="13316"/>
                </a:lnTo>
                <a:lnTo>
                  <a:pt x="4579" y="13000"/>
                </a:lnTo>
                <a:close/>
                <a:moveTo>
                  <a:pt x="84215" y="13577"/>
                </a:moveTo>
                <a:cubicBezTo>
                  <a:pt x="84178" y="13577"/>
                  <a:pt x="84140" y="13651"/>
                  <a:pt x="84084" y="13689"/>
                </a:cubicBezTo>
                <a:cubicBezTo>
                  <a:pt x="84122" y="13744"/>
                  <a:pt x="84178" y="13800"/>
                  <a:pt x="84215" y="13819"/>
                </a:cubicBezTo>
                <a:cubicBezTo>
                  <a:pt x="84271" y="13819"/>
                  <a:pt x="84326" y="13763"/>
                  <a:pt x="84401" y="13689"/>
                </a:cubicBezTo>
                <a:cubicBezTo>
                  <a:pt x="84326" y="13633"/>
                  <a:pt x="84271" y="13577"/>
                  <a:pt x="84215" y="13577"/>
                </a:cubicBezTo>
                <a:close/>
                <a:moveTo>
                  <a:pt x="99159" y="12795"/>
                </a:moveTo>
                <a:cubicBezTo>
                  <a:pt x="98713" y="12795"/>
                  <a:pt x="98489" y="13354"/>
                  <a:pt x="98806" y="13689"/>
                </a:cubicBezTo>
                <a:cubicBezTo>
                  <a:pt x="98907" y="13790"/>
                  <a:pt x="99034" y="13836"/>
                  <a:pt x="99159" y="13836"/>
                </a:cubicBezTo>
                <a:cubicBezTo>
                  <a:pt x="99423" y="13836"/>
                  <a:pt x="99680" y="13632"/>
                  <a:pt x="99680" y="13316"/>
                </a:cubicBezTo>
                <a:cubicBezTo>
                  <a:pt x="99680" y="13037"/>
                  <a:pt x="99457" y="12795"/>
                  <a:pt x="99159" y="12795"/>
                </a:cubicBezTo>
                <a:close/>
                <a:moveTo>
                  <a:pt x="138279" y="13112"/>
                </a:moveTo>
                <a:cubicBezTo>
                  <a:pt x="138354" y="13260"/>
                  <a:pt x="138447" y="13428"/>
                  <a:pt x="138540" y="13577"/>
                </a:cubicBezTo>
                <a:lnTo>
                  <a:pt x="138000" y="13837"/>
                </a:lnTo>
                <a:cubicBezTo>
                  <a:pt x="137944" y="13707"/>
                  <a:pt x="137851" y="13521"/>
                  <a:pt x="137777" y="13354"/>
                </a:cubicBezTo>
                <a:lnTo>
                  <a:pt x="138279" y="13112"/>
                </a:lnTo>
                <a:close/>
                <a:moveTo>
                  <a:pt x="47123" y="13112"/>
                </a:moveTo>
                <a:cubicBezTo>
                  <a:pt x="46919" y="13112"/>
                  <a:pt x="46751" y="13279"/>
                  <a:pt x="46751" y="13484"/>
                </a:cubicBezTo>
                <a:cubicBezTo>
                  <a:pt x="46751" y="13709"/>
                  <a:pt x="46937" y="13851"/>
                  <a:pt x="47126" y="13851"/>
                </a:cubicBezTo>
                <a:cubicBezTo>
                  <a:pt x="47218" y="13851"/>
                  <a:pt x="47311" y="13817"/>
                  <a:pt x="47384" y="13744"/>
                </a:cubicBezTo>
                <a:cubicBezTo>
                  <a:pt x="47607" y="13502"/>
                  <a:pt x="47440" y="13112"/>
                  <a:pt x="47123" y="13112"/>
                </a:cubicBezTo>
                <a:close/>
                <a:moveTo>
                  <a:pt x="95437" y="12925"/>
                </a:moveTo>
                <a:cubicBezTo>
                  <a:pt x="95177" y="12925"/>
                  <a:pt x="94972" y="13130"/>
                  <a:pt x="94972" y="13391"/>
                </a:cubicBezTo>
                <a:cubicBezTo>
                  <a:pt x="94972" y="13670"/>
                  <a:pt x="95197" y="13862"/>
                  <a:pt x="95434" y="13862"/>
                </a:cubicBezTo>
                <a:cubicBezTo>
                  <a:pt x="95545" y="13862"/>
                  <a:pt x="95659" y="13821"/>
                  <a:pt x="95753" y="13726"/>
                </a:cubicBezTo>
                <a:cubicBezTo>
                  <a:pt x="96051" y="13447"/>
                  <a:pt x="95846" y="12944"/>
                  <a:pt x="95437" y="12925"/>
                </a:cubicBezTo>
                <a:close/>
                <a:moveTo>
                  <a:pt x="22387" y="12850"/>
                </a:moveTo>
                <a:cubicBezTo>
                  <a:pt x="22376" y="12850"/>
                  <a:pt x="22364" y="12850"/>
                  <a:pt x="22353" y="12851"/>
                </a:cubicBezTo>
                <a:cubicBezTo>
                  <a:pt x="21906" y="12870"/>
                  <a:pt x="21701" y="13428"/>
                  <a:pt x="22036" y="13726"/>
                </a:cubicBezTo>
                <a:cubicBezTo>
                  <a:pt x="22136" y="13825"/>
                  <a:pt x="22257" y="13870"/>
                  <a:pt x="22377" y="13870"/>
                </a:cubicBezTo>
                <a:cubicBezTo>
                  <a:pt x="22639" y="13870"/>
                  <a:pt x="22892" y="13660"/>
                  <a:pt x="22892" y="13354"/>
                </a:cubicBezTo>
                <a:cubicBezTo>
                  <a:pt x="22892" y="13067"/>
                  <a:pt x="22669" y="12850"/>
                  <a:pt x="22387" y="12850"/>
                </a:cubicBezTo>
                <a:close/>
                <a:moveTo>
                  <a:pt x="122144" y="13149"/>
                </a:moveTo>
                <a:cubicBezTo>
                  <a:pt x="122218" y="13298"/>
                  <a:pt x="122311" y="13465"/>
                  <a:pt x="122404" y="13614"/>
                </a:cubicBezTo>
                <a:lnTo>
                  <a:pt x="121939" y="13875"/>
                </a:lnTo>
                <a:lnTo>
                  <a:pt x="121697" y="13409"/>
                </a:lnTo>
                <a:lnTo>
                  <a:pt x="122144" y="13149"/>
                </a:lnTo>
                <a:close/>
                <a:moveTo>
                  <a:pt x="34766" y="13019"/>
                </a:moveTo>
                <a:cubicBezTo>
                  <a:pt x="34375" y="13037"/>
                  <a:pt x="34189" y="13502"/>
                  <a:pt x="34468" y="13763"/>
                </a:cubicBezTo>
                <a:cubicBezTo>
                  <a:pt x="34557" y="13852"/>
                  <a:pt x="34666" y="13892"/>
                  <a:pt x="34771" y="13892"/>
                </a:cubicBezTo>
                <a:cubicBezTo>
                  <a:pt x="34995" y="13892"/>
                  <a:pt x="35207" y="13712"/>
                  <a:pt x="35194" y="13447"/>
                </a:cubicBezTo>
                <a:cubicBezTo>
                  <a:pt x="35194" y="13205"/>
                  <a:pt x="34989" y="13019"/>
                  <a:pt x="34766" y="13019"/>
                </a:cubicBezTo>
                <a:close/>
                <a:moveTo>
                  <a:pt x="91692" y="13074"/>
                </a:moveTo>
                <a:cubicBezTo>
                  <a:pt x="91335" y="13074"/>
                  <a:pt x="91162" y="13508"/>
                  <a:pt x="91417" y="13782"/>
                </a:cubicBezTo>
                <a:cubicBezTo>
                  <a:pt x="91501" y="13865"/>
                  <a:pt x="91604" y="13903"/>
                  <a:pt x="91706" y="13903"/>
                </a:cubicBezTo>
                <a:cubicBezTo>
                  <a:pt x="91921" y="13903"/>
                  <a:pt x="92130" y="13736"/>
                  <a:pt x="92143" y="13484"/>
                </a:cubicBezTo>
                <a:cubicBezTo>
                  <a:pt x="92143" y="13260"/>
                  <a:pt x="91957" y="13074"/>
                  <a:pt x="91715" y="13074"/>
                </a:cubicBezTo>
                <a:cubicBezTo>
                  <a:pt x="91707" y="13074"/>
                  <a:pt x="91700" y="13074"/>
                  <a:pt x="91692" y="13074"/>
                </a:cubicBezTo>
                <a:close/>
                <a:moveTo>
                  <a:pt x="134501" y="13205"/>
                </a:moveTo>
                <a:lnTo>
                  <a:pt x="134762" y="13651"/>
                </a:lnTo>
                <a:lnTo>
                  <a:pt x="134296" y="13912"/>
                </a:lnTo>
                <a:cubicBezTo>
                  <a:pt x="134222" y="13763"/>
                  <a:pt x="134129" y="13595"/>
                  <a:pt x="134036" y="13447"/>
                </a:cubicBezTo>
                <a:lnTo>
                  <a:pt x="134501" y="13205"/>
                </a:lnTo>
                <a:close/>
                <a:moveTo>
                  <a:pt x="87924" y="13315"/>
                </a:moveTo>
                <a:cubicBezTo>
                  <a:pt x="87772" y="13315"/>
                  <a:pt x="87657" y="13439"/>
                  <a:pt x="87639" y="13595"/>
                </a:cubicBezTo>
                <a:cubicBezTo>
                  <a:pt x="87620" y="13814"/>
                  <a:pt x="87781" y="13926"/>
                  <a:pt x="87940" y="13926"/>
                </a:cubicBezTo>
                <a:cubicBezTo>
                  <a:pt x="88093" y="13926"/>
                  <a:pt x="88244" y="13823"/>
                  <a:pt x="88235" y="13614"/>
                </a:cubicBezTo>
                <a:cubicBezTo>
                  <a:pt x="88253" y="13447"/>
                  <a:pt x="88123" y="13316"/>
                  <a:pt x="87956" y="13316"/>
                </a:cubicBezTo>
                <a:cubicBezTo>
                  <a:pt x="87945" y="13315"/>
                  <a:pt x="87934" y="13315"/>
                  <a:pt x="87924" y="13315"/>
                </a:cubicBezTo>
                <a:close/>
                <a:moveTo>
                  <a:pt x="118440" y="13186"/>
                </a:moveTo>
                <a:cubicBezTo>
                  <a:pt x="118496" y="13335"/>
                  <a:pt x="118589" y="13540"/>
                  <a:pt x="118682" y="13707"/>
                </a:cubicBezTo>
                <a:lnTo>
                  <a:pt x="118161" y="13968"/>
                </a:lnTo>
                <a:cubicBezTo>
                  <a:pt x="118105" y="13819"/>
                  <a:pt x="118012" y="13651"/>
                  <a:pt x="117937" y="13484"/>
                </a:cubicBezTo>
                <a:lnTo>
                  <a:pt x="118440" y="13186"/>
                </a:lnTo>
                <a:close/>
                <a:moveTo>
                  <a:pt x="43351" y="13171"/>
                </a:moveTo>
                <a:cubicBezTo>
                  <a:pt x="43250" y="13171"/>
                  <a:pt x="43148" y="13210"/>
                  <a:pt x="43066" y="13298"/>
                </a:cubicBezTo>
                <a:cubicBezTo>
                  <a:pt x="42811" y="13553"/>
                  <a:pt x="43002" y="13968"/>
                  <a:pt x="43342" y="13968"/>
                </a:cubicBezTo>
                <a:cubicBezTo>
                  <a:pt x="43349" y="13968"/>
                  <a:pt x="43357" y="13968"/>
                  <a:pt x="43364" y="13968"/>
                </a:cubicBezTo>
                <a:cubicBezTo>
                  <a:pt x="43587" y="13949"/>
                  <a:pt x="43755" y="13782"/>
                  <a:pt x="43755" y="13558"/>
                </a:cubicBezTo>
                <a:cubicBezTo>
                  <a:pt x="43743" y="13324"/>
                  <a:pt x="43550" y="13171"/>
                  <a:pt x="43351" y="13171"/>
                </a:cubicBezTo>
                <a:close/>
                <a:moveTo>
                  <a:pt x="18649" y="12907"/>
                </a:moveTo>
                <a:cubicBezTo>
                  <a:pt x="18184" y="12907"/>
                  <a:pt x="17942" y="13484"/>
                  <a:pt x="18258" y="13819"/>
                </a:cubicBezTo>
                <a:cubicBezTo>
                  <a:pt x="18366" y="13927"/>
                  <a:pt x="18499" y="13975"/>
                  <a:pt x="18630" y="13975"/>
                </a:cubicBezTo>
                <a:cubicBezTo>
                  <a:pt x="18905" y="13975"/>
                  <a:pt x="19170" y="13762"/>
                  <a:pt x="19170" y="13447"/>
                </a:cubicBezTo>
                <a:cubicBezTo>
                  <a:pt x="19170" y="13149"/>
                  <a:pt x="18947" y="12925"/>
                  <a:pt x="18649" y="12907"/>
                </a:cubicBezTo>
                <a:close/>
                <a:moveTo>
                  <a:pt x="31019" y="13058"/>
                </a:moveTo>
                <a:cubicBezTo>
                  <a:pt x="30775" y="13058"/>
                  <a:pt x="30541" y="13242"/>
                  <a:pt x="30541" y="13521"/>
                </a:cubicBezTo>
                <a:cubicBezTo>
                  <a:pt x="30541" y="13782"/>
                  <a:pt x="30746" y="13986"/>
                  <a:pt x="31007" y="13986"/>
                </a:cubicBezTo>
                <a:cubicBezTo>
                  <a:pt x="31416" y="13986"/>
                  <a:pt x="31621" y="13484"/>
                  <a:pt x="31342" y="13186"/>
                </a:cubicBezTo>
                <a:cubicBezTo>
                  <a:pt x="31247" y="13097"/>
                  <a:pt x="31132" y="13058"/>
                  <a:pt x="31019" y="13058"/>
                </a:cubicBezTo>
                <a:close/>
                <a:moveTo>
                  <a:pt x="51981" y="13530"/>
                </a:moveTo>
                <a:cubicBezTo>
                  <a:pt x="51874" y="13530"/>
                  <a:pt x="51767" y="13595"/>
                  <a:pt x="51739" y="13726"/>
                </a:cubicBezTo>
                <a:cubicBezTo>
                  <a:pt x="51739" y="13875"/>
                  <a:pt x="51832" y="13949"/>
                  <a:pt x="51999" y="13986"/>
                </a:cubicBezTo>
                <a:cubicBezTo>
                  <a:pt x="52111" y="13968"/>
                  <a:pt x="52223" y="13856"/>
                  <a:pt x="52223" y="13744"/>
                </a:cubicBezTo>
                <a:lnTo>
                  <a:pt x="52223" y="13726"/>
                </a:lnTo>
                <a:cubicBezTo>
                  <a:pt x="52195" y="13595"/>
                  <a:pt x="52088" y="13530"/>
                  <a:pt x="51981" y="13530"/>
                </a:cubicBezTo>
                <a:close/>
                <a:moveTo>
                  <a:pt x="107791" y="12925"/>
                </a:moveTo>
                <a:cubicBezTo>
                  <a:pt x="107303" y="12925"/>
                  <a:pt x="107055" y="13526"/>
                  <a:pt x="107404" y="13875"/>
                </a:cubicBezTo>
                <a:cubicBezTo>
                  <a:pt x="107513" y="13990"/>
                  <a:pt x="107653" y="14042"/>
                  <a:pt x="107791" y="14042"/>
                </a:cubicBezTo>
                <a:cubicBezTo>
                  <a:pt x="108075" y="14042"/>
                  <a:pt x="108353" y="13822"/>
                  <a:pt x="108353" y="13484"/>
                </a:cubicBezTo>
                <a:cubicBezTo>
                  <a:pt x="108353" y="13186"/>
                  <a:pt x="108111" y="12925"/>
                  <a:pt x="107813" y="12925"/>
                </a:cubicBezTo>
                <a:cubicBezTo>
                  <a:pt x="107806" y="12925"/>
                  <a:pt x="107798" y="12925"/>
                  <a:pt x="107791" y="12925"/>
                </a:cubicBezTo>
                <a:close/>
                <a:moveTo>
                  <a:pt x="114643" y="13279"/>
                </a:moveTo>
                <a:lnTo>
                  <a:pt x="114923" y="13800"/>
                </a:lnTo>
                <a:lnTo>
                  <a:pt x="114420" y="14079"/>
                </a:lnTo>
                <a:lnTo>
                  <a:pt x="114160" y="13540"/>
                </a:lnTo>
                <a:cubicBezTo>
                  <a:pt x="114234" y="13521"/>
                  <a:pt x="114327" y="13502"/>
                  <a:pt x="114420" y="13465"/>
                </a:cubicBezTo>
                <a:cubicBezTo>
                  <a:pt x="114495" y="13409"/>
                  <a:pt x="114569" y="13354"/>
                  <a:pt x="114643" y="13279"/>
                </a:cubicBezTo>
                <a:close/>
                <a:moveTo>
                  <a:pt x="14876" y="13018"/>
                </a:moveTo>
                <a:cubicBezTo>
                  <a:pt x="14592" y="13018"/>
                  <a:pt x="14349" y="13253"/>
                  <a:pt x="14331" y="13540"/>
                </a:cubicBezTo>
                <a:cubicBezTo>
                  <a:pt x="14318" y="13863"/>
                  <a:pt x="14593" y="14096"/>
                  <a:pt x="14880" y="14096"/>
                </a:cubicBezTo>
                <a:cubicBezTo>
                  <a:pt x="15007" y="14096"/>
                  <a:pt x="15135" y="14051"/>
                  <a:pt x="15243" y="13949"/>
                </a:cubicBezTo>
                <a:cubicBezTo>
                  <a:pt x="15597" y="13633"/>
                  <a:pt x="15373" y="13037"/>
                  <a:pt x="14908" y="13019"/>
                </a:cubicBezTo>
                <a:cubicBezTo>
                  <a:pt x="14897" y="13018"/>
                  <a:pt x="14887" y="13018"/>
                  <a:pt x="14876" y="13018"/>
                </a:cubicBezTo>
                <a:close/>
                <a:moveTo>
                  <a:pt x="27261" y="13130"/>
                </a:moveTo>
                <a:cubicBezTo>
                  <a:pt x="26830" y="13130"/>
                  <a:pt x="26620" y="13638"/>
                  <a:pt x="26912" y="13949"/>
                </a:cubicBezTo>
                <a:cubicBezTo>
                  <a:pt x="27015" y="14052"/>
                  <a:pt x="27140" y="14098"/>
                  <a:pt x="27262" y="14098"/>
                </a:cubicBezTo>
                <a:cubicBezTo>
                  <a:pt x="27513" y="14098"/>
                  <a:pt x="27750" y="13903"/>
                  <a:pt x="27750" y="13614"/>
                </a:cubicBezTo>
                <a:cubicBezTo>
                  <a:pt x="27750" y="13335"/>
                  <a:pt x="27545" y="13130"/>
                  <a:pt x="27284" y="13130"/>
                </a:cubicBezTo>
                <a:cubicBezTo>
                  <a:pt x="27277" y="13130"/>
                  <a:pt x="27269" y="13130"/>
                  <a:pt x="27261" y="13130"/>
                </a:cubicBezTo>
                <a:close/>
                <a:moveTo>
                  <a:pt x="39623" y="13279"/>
                </a:moveTo>
                <a:cubicBezTo>
                  <a:pt x="39400" y="13298"/>
                  <a:pt x="39214" y="13465"/>
                  <a:pt x="39214" y="13689"/>
                </a:cubicBezTo>
                <a:lnTo>
                  <a:pt x="39195" y="13689"/>
                </a:lnTo>
                <a:cubicBezTo>
                  <a:pt x="39195" y="13941"/>
                  <a:pt x="39401" y="14108"/>
                  <a:pt x="39614" y="14108"/>
                </a:cubicBezTo>
                <a:cubicBezTo>
                  <a:pt x="39715" y="14108"/>
                  <a:pt x="39819" y="14070"/>
                  <a:pt x="39902" y="13986"/>
                </a:cubicBezTo>
                <a:cubicBezTo>
                  <a:pt x="40163" y="13726"/>
                  <a:pt x="39977" y="13279"/>
                  <a:pt x="39623" y="13279"/>
                </a:cubicBezTo>
                <a:close/>
                <a:moveTo>
                  <a:pt x="104072" y="13019"/>
                </a:moveTo>
                <a:cubicBezTo>
                  <a:pt x="103775" y="13019"/>
                  <a:pt x="103514" y="13260"/>
                  <a:pt x="103514" y="13558"/>
                </a:cubicBezTo>
                <a:cubicBezTo>
                  <a:pt x="103514" y="13887"/>
                  <a:pt x="103789" y="14113"/>
                  <a:pt x="104070" y="14113"/>
                </a:cubicBezTo>
                <a:cubicBezTo>
                  <a:pt x="104203" y="14113"/>
                  <a:pt x="104337" y="14062"/>
                  <a:pt x="104445" y="13949"/>
                </a:cubicBezTo>
                <a:cubicBezTo>
                  <a:pt x="104798" y="13614"/>
                  <a:pt x="104556" y="13019"/>
                  <a:pt x="104072" y="13019"/>
                </a:cubicBezTo>
                <a:close/>
                <a:moveTo>
                  <a:pt x="127020" y="13409"/>
                </a:moveTo>
                <a:lnTo>
                  <a:pt x="127262" y="13875"/>
                </a:lnTo>
                <a:lnTo>
                  <a:pt x="126796" y="14117"/>
                </a:lnTo>
                <a:cubicBezTo>
                  <a:pt x="126722" y="13968"/>
                  <a:pt x="126629" y="13800"/>
                  <a:pt x="126554" y="13633"/>
                </a:cubicBezTo>
                <a:lnTo>
                  <a:pt x="127020" y="13409"/>
                </a:lnTo>
                <a:close/>
                <a:moveTo>
                  <a:pt x="100294" y="13130"/>
                </a:moveTo>
                <a:cubicBezTo>
                  <a:pt x="100015" y="13130"/>
                  <a:pt x="99773" y="13354"/>
                  <a:pt x="99773" y="13651"/>
                </a:cubicBezTo>
                <a:cubicBezTo>
                  <a:pt x="99773" y="13967"/>
                  <a:pt x="100030" y="14171"/>
                  <a:pt x="100300" y="14171"/>
                </a:cubicBezTo>
                <a:cubicBezTo>
                  <a:pt x="100428" y="14171"/>
                  <a:pt x="100559" y="14125"/>
                  <a:pt x="100667" y="14024"/>
                </a:cubicBezTo>
                <a:cubicBezTo>
                  <a:pt x="101002" y="13707"/>
                  <a:pt x="100760" y="13130"/>
                  <a:pt x="100294" y="13130"/>
                </a:cubicBezTo>
                <a:close/>
                <a:moveTo>
                  <a:pt x="5677" y="13447"/>
                </a:moveTo>
                <a:lnTo>
                  <a:pt x="5919" y="13912"/>
                </a:lnTo>
                <a:lnTo>
                  <a:pt x="5398" y="14172"/>
                </a:lnTo>
                <a:lnTo>
                  <a:pt x="5175" y="13707"/>
                </a:lnTo>
                <a:lnTo>
                  <a:pt x="5677" y="13447"/>
                </a:lnTo>
                <a:close/>
                <a:moveTo>
                  <a:pt x="85350" y="13875"/>
                </a:moveTo>
                <a:cubicBezTo>
                  <a:pt x="85294" y="13875"/>
                  <a:pt x="85238" y="13968"/>
                  <a:pt x="85183" y="14024"/>
                </a:cubicBezTo>
                <a:cubicBezTo>
                  <a:pt x="85238" y="14079"/>
                  <a:pt x="85294" y="14172"/>
                  <a:pt x="85350" y="14172"/>
                </a:cubicBezTo>
                <a:cubicBezTo>
                  <a:pt x="85356" y="14174"/>
                  <a:pt x="85362" y="14175"/>
                  <a:pt x="85368" y="14175"/>
                </a:cubicBezTo>
                <a:cubicBezTo>
                  <a:pt x="85418" y="14175"/>
                  <a:pt x="85473" y="14109"/>
                  <a:pt x="85573" y="14042"/>
                </a:cubicBezTo>
                <a:cubicBezTo>
                  <a:pt x="85480" y="13949"/>
                  <a:pt x="85406" y="13875"/>
                  <a:pt x="85350" y="13875"/>
                </a:cubicBezTo>
                <a:close/>
                <a:moveTo>
                  <a:pt x="48259" y="13521"/>
                </a:moveTo>
                <a:cubicBezTo>
                  <a:pt x="47961" y="13540"/>
                  <a:pt x="47812" y="13893"/>
                  <a:pt x="48035" y="14098"/>
                </a:cubicBezTo>
                <a:cubicBezTo>
                  <a:pt x="48101" y="14163"/>
                  <a:pt x="48181" y="14193"/>
                  <a:pt x="48260" y="14193"/>
                </a:cubicBezTo>
                <a:cubicBezTo>
                  <a:pt x="48430" y="14193"/>
                  <a:pt x="48594" y="14059"/>
                  <a:pt x="48594" y="13856"/>
                </a:cubicBezTo>
                <a:cubicBezTo>
                  <a:pt x="48575" y="13670"/>
                  <a:pt x="48426" y="13521"/>
                  <a:pt x="48259" y="13521"/>
                </a:cubicBezTo>
                <a:close/>
                <a:moveTo>
                  <a:pt x="35883" y="13354"/>
                </a:moveTo>
                <a:cubicBezTo>
                  <a:pt x="35510" y="13372"/>
                  <a:pt x="35324" y="13819"/>
                  <a:pt x="35603" y="14079"/>
                </a:cubicBezTo>
                <a:cubicBezTo>
                  <a:pt x="35690" y="14160"/>
                  <a:pt x="35793" y="14196"/>
                  <a:pt x="35893" y="14196"/>
                </a:cubicBezTo>
                <a:cubicBezTo>
                  <a:pt x="36115" y="14196"/>
                  <a:pt x="36323" y="14019"/>
                  <a:pt x="36311" y="13763"/>
                </a:cubicBezTo>
                <a:cubicBezTo>
                  <a:pt x="36311" y="13540"/>
                  <a:pt x="36124" y="13354"/>
                  <a:pt x="35883" y="13354"/>
                </a:cubicBezTo>
                <a:close/>
                <a:moveTo>
                  <a:pt x="23488" y="13186"/>
                </a:moveTo>
                <a:cubicBezTo>
                  <a:pt x="23041" y="13205"/>
                  <a:pt x="22818" y="13744"/>
                  <a:pt x="23153" y="14061"/>
                </a:cubicBezTo>
                <a:cubicBezTo>
                  <a:pt x="23252" y="14160"/>
                  <a:pt x="23374" y="14205"/>
                  <a:pt x="23494" y="14205"/>
                </a:cubicBezTo>
                <a:cubicBezTo>
                  <a:pt x="23755" y="14205"/>
                  <a:pt x="24009" y="13995"/>
                  <a:pt x="24009" y="13689"/>
                </a:cubicBezTo>
                <a:cubicBezTo>
                  <a:pt x="23990" y="13409"/>
                  <a:pt x="23767" y="13186"/>
                  <a:pt x="23488" y="13186"/>
                </a:cubicBezTo>
                <a:close/>
                <a:moveTo>
                  <a:pt x="11162" y="13092"/>
                </a:moveTo>
                <a:cubicBezTo>
                  <a:pt x="11152" y="13092"/>
                  <a:pt x="11141" y="13092"/>
                  <a:pt x="11130" y="13093"/>
                </a:cubicBezTo>
                <a:lnTo>
                  <a:pt x="11149" y="13093"/>
                </a:lnTo>
                <a:cubicBezTo>
                  <a:pt x="10646" y="13112"/>
                  <a:pt x="10423" y="13707"/>
                  <a:pt x="10777" y="14042"/>
                </a:cubicBezTo>
                <a:cubicBezTo>
                  <a:pt x="10889" y="14155"/>
                  <a:pt x="11027" y="14205"/>
                  <a:pt x="11161" y="14205"/>
                </a:cubicBezTo>
                <a:cubicBezTo>
                  <a:pt x="11447" y="14205"/>
                  <a:pt x="11720" y="13975"/>
                  <a:pt x="11707" y="13633"/>
                </a:cubicBezTo>
                <a:cubicBezTo>
                  <a:pt x="11707" y="13345"/>
                  <a:pt x="11464" y="13092"/>
                  <a:pt x="11162" y="13092"/>
                </a:cubicBezTo>
                <a:close/>
                <a:moveTo>
                  <a:pt x="123279" y="13484"/>
                </a:moveTo>
                <a:lnTo>
                  <a:pt x="123539" y="13949"/>
                </a:lnTo>
                <a:lnTo>
                  <a:pt x="123055" y="14210"/>
                </a:lnTo>
                <a:lnTo>
                  <a:pt x="122814" y="13726"/>
                </a:lnTo>
                <a:lnTo>
                  <a:pt x="123279" y="13484"/>
                </a:lnTo>
                <a:close/>
                <a:moveTo>
                  <a:pt x="1899" y="13540"/>
                </a:moveTo>
                <a:lnTo>
                  <a:pt x="2141" y="14005"/>
                </a:lnTo>
                <a:lnTo>
                  <a:pt x="1676" y="14228"/>
                </a:lnTo>
                <a:lnTo>
                  <a:pt x="1434" y="13763"/>
                </a:lnTo>
                <a:lnTo>
                  <a:pt x="1899" y="13540"/>
                </a:lnTo>
                <a:close/>
                <a:moveTo>
                  <a:pt x="96572" y="13298"/>
                </a:moveTo>
                <a:cubicBezTo>
                  <a:pt x="96312" y="13298"/>
                  <a:pt x="96107" y="13502"/>
                  <a:pt x="96088" y="13763"/>
                </a:cubicBezTo>
                <a:lnTo>
                  <a:pt x="96070" y="13763"/>
                </a:lnTo>
                <a:cubicBezTo>
                  <a:pt x="96057" y="14056"/>
                  <a:pt x="96297" y="14253"/>
                  <a:pt x="96551" y="14253"/>
                </a:cubicBezTo>
                <a:cubicBezTo>
                  <a:pt x="96668" y="14253"/>
                  <a:pt x="96789" y="14211"/>
                  <a:pt x="96889" y="14117"/>
                </a:cubicBezTo>
                <a:cubicBezTo>
                  <a:pt x="97205" y="13819"/>
                  <a:pt x="97000" y="13298"/>
                  <a:pt x="96572" y="13298"/>
                </a:cubicBezTo>
                <a:close/>
                <a:moveTo>
                  <a:pt x="89072" y="13603"/>
                </a:moveTo>
                <a:cubicBezTo>
                  <a:pt x="88916" y="13603"/>
                  <a:pt x="88765" y="13702"/>
                  <a:pt x="88756" y="13912"/>
                </a:cubicBezTo>
                <a:cubicBezTo>
                  <a:pt x="88737" y="14098"/>
                  <a:pt x="88886" y="14265"/>
                  <a:pt x="89054" y="14265"/>
                </a:cubicBezTo>
                <a:cubicBezTo>
                  <a:pt x="89240" y="14265"/>
                  <a:pt x="89389" y="14135"/>
                  <a:pt x="89407" y="13968"/>
                </a:cubicBezTo>
                <a:cubicBezTo>
                  <a:pt x="89427" y="13730"/>
                  <a:pt x="89247" y="13603"/>
                  <a:pt x="89072" y="13603"/>
                </a:cubicBezTo>
                <a:close/>
                <a:moveTo>
                  <a:pt x="92879" y="13445"/>
                </a:moveTo>
                <a:cubicBezTo>
                  <a:pt x="92869" y="13445"/>
                  <a:pt x="92860" y="13446"/>
                  <a:pt x="92850" y="13447"/>
                </a:cubicBezTo>
                <a:cubicBezTo>
                  <a:pt x="92843" y="13446"/>
                  <a:pt x="92835" y="13446"/>
                  <a:pt x="92828" y="13446"/>
                </a:cubicBezTo>
                <a:cubicBezTo>
                  <a:pt x="92452" y="13446"/>
                  <a:pt x="92278" y="13898"/>
                  <a:pt x="92534" y="14154"/>
                </a:cubicBezTo>
                <a:cubicBezTo>
                  <a:pt x="92626" y="14246"/>
                  <a:pt x="92737" y="14288"/>
                  <a:pt x="92843" y="14288"/>
                </a:cubicBezTo>
                <a:cubicBezTo>
                  <a:pt x="93059" y="14288"/>
                  <a:pt x="93260" y="14118"/>
                  <a:pt x="93260" y="13856"/>
                </a:cubicBezTo>
                <a:cubicBezTo>
                  <a:pt x="93277" y="13642"/>
                  <a:pt x="93090" y="13445"/>
                  <a:pt x="92879" y="13445"/>
                </a:cubicBezTo>
                <a:close/>
                <a:moveTo>
                  <a:pt x="32123" y="13409"/>
                </a:moveTo>
                <a:cubicBezTo>
                  <a:pt x="31881" y="13428"/>
                  <a:pt x="31695" y="13614"/>
                  <a:pt x="31677" y="13856"/>
                </a:cubicBezTo>
                <a:cubicBezTo>
                  <a:pt x="31677" y="14122"/>
                  <a:pt x="31900" y="14301"/>
                  <a:pt x="32131" y="14301"/>
                </a:cubicBezTo>
                <a:cubicBezTo>
                  <a:pt x="32240" y="14301"/>
                  <a:pt x="32350" y="14262"/>
                  <a:pt x="32440" y="14172"/>
                </a:cubicBezTo>
                <a:cubicBezTo>
                  <a:pt x="32719" y="13893"/>
                  <a:pt x="32514" y="13409"/>
                  <a:pt x="32123" y="13409"/>
                </a:cubicBezTo>
                <a:close/>
                <a:moveTo>
                  <a:pt x="53098" y="13856"/>
                </a:moveTo>
                <a:cubicBezTo>
                  <a:pt x="53023" y="13968"/>
                  <a:pt x="52930" y="14042"/>
                  <a:pt x="52930" y="14117"/>
                </a:cubicBezTo>
                <a:cubicBezTo>
                  <a:pt x="52930" y="14191"/>
                  <a:pt x="53042" y="14247"/>
                  <a:pt x="53098" y="14303"/>
                </a:cubicBezTo>
                <a:cubicBezTo>
                  <a:pt x="53172" y="14247"/>
                  <a:pt x="53265" y="14191"/>
                  <a:pt x="53284" y="14117"/>
                </a:cubicBezTo>
                <a:cubicBezTo>
                  <a:pt x="53302" y="14042"/>
                  <a:pt x="53191" y="13968"/>
                  <a:pt x="53098" y="13856"/>
                </a:cubicBezTo>
                <a:close/>
                <a:moveTo>
                  <a:pt x="135636" y="13540"/>
                </a:moveTo>
                <a:lnTo>
                  <a:pt x="135897" y="14042"/>
                </a:lnTo>
                <a:lnTo>
                  <a:pt x="135413" y="14303"/>
                </a:lnTo>
                <a:cubicBezTo>
                  <a:pt x="135357" y="14154"/>
                  <a:pt x="135264" y="13949"/>
                  <a:pt x="135190" y="13763"/>
                </a:cubicBezTo>
                <a:lnTo>
                  <a:pt x="135636" y="13540"/>
                </a:lnTo>
                <a:close/>
                <a:moveTo>
                  <a:pt x="119575" y="13577"/>
                </a:moveTo>
                <a:lnTo>
                  <a:pt x="119817" y="14042"/>
                </a:lnTo>
                <a:lnTo>
                  <a:pt x="119277" y="14321"/>
                </a:lnTo>
                <a:cubicBezTo>
                  <a:pt x="119259" y="14228"/>
                  <a:pt x="119222" y="14154"/>
                  <a:pt x="119203" y="14061"/>
                </a:cubicBezTo>
                <a:cubicBezTo>
                  <a:pt x="119147" y="13986"/>
                  <a:pt x="119091" y="13893"/>
                  <a:pt x="119017" y="13837"/>
                </a:cubicBezTo>
                <a:lnTo>
                  <a:pt x="119575" y="13577"/>
                </a:lnTo>
                <a:close/>
                <a:moveTo>
                  <a:pt x="44537" y="13577"/>
                </a:moveTo>
                <a:cubicBezTo>
                  <a:pt x="44202" y="13577"/>
                  <a:pt x="44015" y="13968"/>
                  <a:pt x="44257" y="14210"/>
                </a:cubicBezTo>
                <a:cubicBezTo>
                  <a:pt x="44337" y="14289"/>
                  <a:pt x="44434" y="14324"/>
                  <a:pt x="44528" y="14324"/>
                </a:cubicBezTo>
                <a:cubicBezTo>
                  <a:pt x="44723" y="14324"/>
                  <a:pt x="44909" y="14174"/>
                  <a:pt x="44909" y="13949"/>
                </a:cubicBezTo>
                <a:cubicBezTo>
                  <a:pt x="44890" y="13744"/>
                  <a:pt x="44723" y="13577"/>
                  <a:pt x="44537" y="13577"/>
                </a:cubicBezTo>
                <a:close/>
                <a:moveTo>
                  <a:pt x="19784" y="13298"/>
                </a:moveTo>
                <a:cubicBezTo>
                  <a:pt x="19486" y="13298"/>
                  <a:pt x="19244" y="13521"/>
                  <a:pt x="19263" y="13819"/>
                </a:cubicBezTo>
                <a:cubicBezTo>
                  <a:pt x="19263" y="14121"/>
                  <a:pt x="19518" y="14329"/>
                  <a:pt x="19781" y="14329"/>
                </a:cubicBezTo>
                <a:cubicBezTo>
                  <a:pt x="19907" y="14329"/>
                  <a:pt x="20035" y="14281"/>
                  <a:pt x="20138" y="14172"/>
                </a:cubicBezTo>
                <a:cubicBezTo>
                  <a:pt x="20454" y="13856"/>
                  <a:pt x="20231" y="13298"/>
                  <a:pt x="19784" y="13298"/>
                </a:cubicBezTo>
                <a:close/>
                <a:moveTo>
                  <a:pt x="108910" y="13246"/>
                </a:moveTo>
                <a:cubicBezTo>
                  <a:pt x="108772" y="13246"/>
                  <a:pt x="108633" y="13297"/>
                  <a:pt x="108520" y="13409"/>
                </a:cubicBezTo>
                <a:cubicBezTo>
                  <a:pt x="108167" y="13763"/>
                  <a:pt x="108427" y="14377"/>
                  <a:pt x="108930" y="14377"/>
                </a:cubicBezTo>
                <a:cubicBezTo>
                  <a:pt x="109228" y="14377"/>
                  <a:pt x="109488" y="14135"/>
                  <a:pt x="109488" y="13819"/>
                </a:cubicBezTo>
                <a:cubicBezTo>
                  <a:pt x="109488" y="13476"/>
                  <a:pt x="109203" y="13246"/>
                  <a:pt x="108910" y="13246"/>
                </a:cubicBezTo>
                <a:close/>
                <a:moveTo>
                  <a:pt x="131914" y="13651"/>
                </a:moveTo>
                <a:lnTo>
                  <a:pt x="132175" y="14117"/>
                </a:lnTo>
                <a:lnTo>
                  <a:pt x="131691" y="14396"/>
                </a:lnTo>
                <a:cubicBezTo>
                  <a:pt x="131616" y="14247"/>
                  <a:pt x="131542" y="14061"/>
                  <a:pt x="131449" y="13912"/>
                </a:cubicBezTo>
                <a:lnTo>
                  <a:pt x="131914" y="13651"/>
                </a:lnTo>
                <a:close/>
                <a:moveTo>
                  <a:pt x="28409" y="13474"/>
                </a:moveTo>
                <a:cubicBezTo>
                  <a:pt x="28175" y="13474"/>
                  <a:pt x="27948" y="13650"/>
                  <a:pt x="27936" y="13930"/>
                </a:cubicBezTo>
                <a:cubicBezTo>
                  <a:pt x="27936" y="14172"/>
                  <a:pt x="28122" y="14396"/>
                  <a:pt x="28382" y="14414"/>
                </a:cubicBezTo>
                <a:cubicBezTo>
                  <a:pt x="28390" y="14415"/>
                  <a:pt x="28397" y="14415"/>
                  <a:pt x="28404" y="14415"/>
                </a:cubicBezTo>
                <a:cubicBezTo>
                  <a:pt x="28800" y="14415"/>
                  <a:pt x="29029" y="13925"/>
                  <a:pt x="28755" y="13633"/>
                </a:cubicBezTo>
                <a:cubicBezTo>
                  <a:pt x="28658" y="13523"/>
                  <a:pt x="28533" y="13474"/>
                  <a:pt x="28409" y="13474"/>
                </a:cubicBezTo>
                <a:close/>
                <a:moveTo>
                  <a:pt x="40759" y="13633"/>
                </a:moveTo>
                <a:cubicBezTo>
                  <a:pt x="40405" y="13633"/>
                  <a:pt x="40219" y="14061"/>
                  <a:pt x="40479" y="14303"/>
                </a:cubicBezTo>
                <a:cubicBezTo>
                  <a:pt x="40558" y="14381"/>
                  <a:pt x="40656" y="14416"/>
                  <a:pt x="40752" y="14416"/>
                </a:cubicBezTo>
                <a:cubicBezTo>
                  <a:pt x="40954" y="14416"/>
                  <a:pt x="41149" y="14263"/>
                  <a:pt x="41149" y="14024"/>
                </a:cubicBezTo>
                <a:cubicBezTo>
                  <a:pt x="41149" y="13819"/>
                  <a:pt x="40982" y="13633"/>
                  <a:pt x="40759" y="13633"/>
                </a:cubicBezTo>
                <a:close/>
                <a:moveTo>
                  <a:pt x="16040" y="13372"/>
                </a:moveTo>
                <a:cubicBezTo>
                  <a:pt x="15589" y="13372"/>
                  <a:pt x="15341" y="13936"/>
                  <a:pt x="15653" y="14265"/>
                </a:cubicBezTo>
                <a:cubicBezTo>
                  <a:pt x="15766" y="14385"/>
                  <a:pt x="15906" y="14438"/>
                  <a:pt x="16044" y="14438"/>
                </a:cubicBezTo>
                <a:cubicBezTo>
                  <a:pt x="16314" y="14438"/>
                  <a:pt x="16571" y="14232"/>
                  <a:pt x="16583" y="13912"/>
                </a:cubicBezTo>
                <a:cubicBezTo>
                  <a:pt x="16583" y="13633"/>
                  <a:pt x="16360" y="13391"/>
                  <a:pt x="16062" y="13372"/>
                </a:cubicBezTo>
                <a:cubicBezTo>
                  <a:pt x="16055" y="13372"/>
                  <a:pt x="16047" y="13372"/>
                  <a:pt x="16040" y="13372"/>
                </a:cubicBezTo>
                <a:close/>
                <a:moveTo>
                  <a:pt x="105189" y="13354"/>
                </a:moveTo>
                <a:lnTo>
                  <a:pt x="105189" y="13372"/>
                </a:lnTo>
                <a:cubicBezTo>
                  <a:pt x="104705" y="13372"/>
                  <a:pt x="104463" y="13949"/>
                  <a:pt x="104817" y="14303"/>
                </a:cubicBezTo>
                <a:cubicBezTo>
                  <a:pt x="104924" y="14410"/>
                  <a:pt x="105058" y="14458"/>
                  <a:pt x="105191" y="14458"/>
                </a:cubicBezTo>
                <a:cubicBezTo>
                  <a:pt x="105472" y="14458"/>
                  <a:pt x="105747" y="14241"/>
                  <a:pt x="105747" y="13912"/>
                </a:cubicBezTo>
                <a:cubicBezTo>
                  <a:pt x="105747" y="13595"/>
                  <a:pt x="105505" y="13354"/>
                  <a:pt x="105189" y="13354"/>
                </a:cubicBezTo>
                <a:close/>
                <a:moveTo>
                  <a:pt x="128118" y="13744"/>
                </a:moveTo>
                <a:cubicBezTo>
                  <a:pt x="128211" y="13893"/>
                  <a:pt x="128304" y="14061"/>
                  <a:pt x="128378" y="14210"/>
                </a:cubicBezTo>
                <a:lnTo>
                  <a:pt x="127913" y="14470"/>
                </a:lnTo>
                <a:cubicBezTo>
                  <a:pt x="127857" y="14321"/>
                  <a:pt x="127764" y="14154"/>
                  <a:pt x="127690" y="13986"/>
                </a:cubicBezTo>
                <a:lnTo>
                  <a:pt x="128118" y="13744"/>
                </a:lnTo>
                <a:close/>
                <a:moveTo>
                  <a:pt x="49375" y="13912"/>
                </a:moveTo>
                <a:cubicBezTo>
                  <a:pt x="49208" y="13912"/>
                  <a:pt x="49078" y="14042"/>
                  <a:pt x="49096" y="14210"/>
                </a:cubicBezTo>
                <a:cubicBezTo>
                  <a:pt x="49096" y="14358"/>
                  <a:pt x="49226" y="14489"/>
                  <a:pt x="49375" y="14489"/>
                </a:cubicBezTo>
                <a:cubicBezTo>
                  <a:pt x="49543" y="14489"/>
                  <a:pt x="49673" y="14358"/>
                  <a:pt x="49673" y="14191"/>
                </a:cubicBezTo>
                <a:cubicBezTo>
                  <a:pt x="49655" y="14042"/>
                  <a:pt x="49524" y="13912"/>
                  <a:pt x="49375" y="13912"/>
                </a:cubicBezTo>
                <a:close/>
                <a:moveTo>
                  <a:pt x="37024" y="13706"/>
                </a:moveTo>
                <a:cubicBezTo>
                  <a:pt x="36818" y="13706"/>
                  <a:pt x="36627" y="13854"/>
                  <a:pt x="36627" y="14098"/>
                </a:cubicBezTo>
                <a:cubicBezTo>
                  <a:pt x="36608" y="14321"/>
                  <a:pt x="36776" y="14507"/>
                  <a:pt x="36999" y="14507"/>
                </a:cubicBezTo>
                <a:cubicBezTo>
                  <a:pt x="37007" y="14508"/>
                  <a:pt x="37015" y="14508"/>
                  <a:pt x="37023" y="14508"/>
                </a:cubicBezTo>
                <a:cubicBezTo>
                  <a:pt x="37380" y="14508"/>
                  <a:pt x="37571" y="14092"/>
                  <a:pt x="37334" y="13837"/>
                </a:cubicBezTo>
                <a:cubicBezTo>
                  <a:pt x="37244" y="13747"/>
                  <a:pt x="37132" y="13706"/>
                  <a:pt x="37024" y="13706"/>
                </a:cubicBezTo>
                <a:close/>
                <a:moveTo>
                  <a:pt x="12267" y="13440"/>
                </a:moveTo>
                <a:cubicBezTo>
                  <a:pt x="12134" y="13440"/>
                  <a:pt x="12000" y="13488"/>
                  <a:pt x="11893" y="13595"/>
                </a:cubicBezTo>
                <a:cubicBezTo>
                  <a:pt x="11558" y="13949"/>
                  <a:pt x="11800" y="14526"/>
                  <a:pt x="12284" y="14526"/>
                </a:cubicBezTo>
                <a:cubicBezTo>
                  <a:pt x="12582" y="14526"/>
                  <a:pt x="12824" y="14284"/>
                  <a:pt x="12824" y="13986"/>
                </a:cubicBezTo>
                <a:cubicBezTo>
                  <a:pt x="12824" y="13657"/>
                  <a:pt x="12548" y="13440"/>
                  <a:pt x="12267" y="13440"/>
                </a:cubicBezTo>
                <a:close/>
                <a:moveTo>
                  <a:pt x="86485" y="14117"/>
                </a:moveTo>
                <a:cubicBezTo>
                  <a:pt x="86411" y="14228"/>
                  <a:pt x="86299" y="14303"/>
                  <a:pt x="86318" y="14358"/>
                </a:cubicBezTo>
                <a:cubicBezTo>
                  <a:pt x="86336" y="14433"/>
                  <a:pt x="86411" y="14507"/>
                  <a:pt x="86485" y="14526"/>
                </a:cubicBezTo>
                <a:cubicBezTo>
                  <a:pt x="86522" y="14526"/>
                  <a:pt x="86634" y="14433"/>
                  <a:pt x="86653" y="14377"/>
                </a:cubicBezTo>
                <a:cubicBezTo>
                  <a:pt x="86653" y="14321"/>
                  <a:pt x="86560" y="14228"/>
                  <a:pt x="86485" y="14117"/>
                </a:cubicBezTo>
                <a:close/>
                <a:moveTo>
                  <a:pt x="115779" y="13633"/>
                </a:moveTo>
                <a:lnTo>
                  <a:pt x="116076" y="14191"/>
                </a:lnTo>
                <a:cubicBezTo>
                  <a:pt x="115853" y="14210"/>
                  <a:pt x="115648" y="14321"/>
                  <a:pt x="115537" y="14526"/>
                </a:cubicBezTo>
                <a:cubicBezTo>
                  <a:pt x="115499" y="14135"/>
                  <a:pt x="115481" y="14117"/>
                  <a:pt x="115258" y="13893"/>
                </a:cubicBezTo>
                <a:lnTo>
                  <a:pt x="115779" y="13633"/>
                </a:lnTo>
                <a:close/>
                <a:moveTo>
                  <a:pt x="101430" y="13502"/>
                </a:moveTo>
                <a:cubicBezTo>
                  <a:pt x="100964" y="13502"/>
                  <a:pt x="100741" y="14061"/>
                  <a:pt x="101058" y="14396"/>
                </a:cubicBezTo>
                <a:cubicBezTo>
                  <a:pt x="101165" y="14504"/>
                  <a:pt x="101297" y="14552"/>
                  <a:pt x="101425" y="14552"/>
                </a:cubicBezTo>
                <a:cubicBezTo>
                  <a:pt x="101694" y="14552"/>
                  <a:pt x="101951" y="14339"/>
                  <a:pt x="101951" y="14024"/>
                </a:cubicBezTo>
                <a:cubicBezTo>
                  <a:pt x="101951" y="13744"/>
                  <a:pt x="101728" y="13502"/>
                  <a:pt x="101430" y="13502"/>
                </a:cubicBezTo>
                <a:close/>
                <a:moveTo>
                  <a:pt x="6850" y="13763"/>
                </a:moveTo>
                <a:cubicBezTo>
                  <a:pt x="6850" y="13986"/>
                  <a:pt x="6999" y="14191"/>
                  <a:pt x="7222" y="14303"/>
                </a:cubicBezTo>
                <a:cubicBezTo>
                  <a:pt x="7172" y="14292"/>
                  <a:pt x="7123" y="14287"/>
                  <a:pt x="7074" y="14287"/>
                </a:cubicBezTo>
                <a:cubicBezTo>
                  <a:pt x="6867" y="14287"/>
                  <a:pt x="6673" y="14382"/>
                  <a:pt x="6552" y="14563"/>
                </a:cubicBezTo>
                <a:lnTo>
                  <a:pt x="6291" y="14024"/>
                </a:lnTo>
                <a:lnTo>
                  <a:pt x="6850" y="13763"/>
                </a:lnTo>
                <a:close/>
                <a:moveTo>
                  <a:pt x="54233" y="14321"/>
                </a:moveTo>
                <a:cubicBezTo>
                  <a:pt x="54196" y="14321"/>
                  <a:pt x="54121" y="14396"/>
                  <a:pt x="54121" y="14433"/>
                </a:cubicBezTo>
                <a:cubicBezTo>
                  <a:pt x="54121" y="14489"/>
                  <a:pt x="54177" y="14545"/>
                  <a:pt x="54214" y="14563"/>
                </a:cubicBezTo>
                <a:cubicBezTo>
                  <a:pt x="54270" y="14563"/>
                  <a:pt x="54326" y="14507"/>
                  <a:pt x="54419" y="14470"/>
                </a:cubicBezTo>
                <a:cubicBezTo>
                  <a:pt x="54344" y="14396"/>
                  <a:pt x="54307" y="14340"/>
                  <a:pt x="54233" y="14321"/>
                </a:cubicBezTo>
                <a:close/>
                <a:moveTo>
                  <a:pt x="124414" y="13819"/>
                </a:moveTo>
                <a:cubicBezTo>
                  <a:pt x="124507" y="13968"/>
                  <a:pt x="124600" y="14154"/>
                  <a:pt x="124675" y="14284"/>
                </a:cubicBezTo>
                <a:lnTo>
                  <a:pt x="124191" y="14563"/>
                </a:lnTo>
                <a:lnTo>
                  <a:pt x="123949" y="14079"/>
                </a:lnTo>
                <a:lnTo>
                  <a:pt x="124414" y="13819"/>
                </a:lnTo>
                <a:close/>
                <a:moveTo>
                  <a:pt x="24642" y="13577"/>
                </a:moveTo>
                <a:cubicBezTo>
                  <a:pt x="24195" y="13577"/>
                  <a:pt x="23972" y="14098"/>
                  <a:pt x="24269" y="14414"/>
                </a:cubicBezTo>
                <a:cubicBezTo>
                  <a:pt x="24375" y="14520"/>
                  <a:pt x="24505" y="14567"/>
                  <a:pt x="24632" y="14567"/>
                </a:cubicBezTo>
                <a:cubicBezTo>
                  <a:pt x="24886" y="14567"/>
                  <a:pt x="25126" y="14377"/>
                  <a:pt x="25126" y="14079"/>
                </a:cubicBezTo>
                <a:cubicBezTo>
                  <a:pt x="25126" y="13800"/>
                  <a:pt x="24902" y="13577"/>
                  <a:pt x="24642" y="13577"/>
                </a:cubicBezTo>
                <a:close/>
                <a:moveTo>
                  <a:pt x="3035" y="13856"/>
                </a:moveTo>
                <a:lnTo>
                  <a:pt x="3276" y="14321"/>
                </a:lnTo>
                <a:lnTo>
                  <a:pt x="2811" y="14582"/>
                </a:lnTo>
                <a:lnTo>
                  <a:pt x="2569" y="14117"/>
                </a:lnTo>
                <a:lnTo>
                  <a:pt x="3035" y="13856"/>
                </a:lnTo>
                <a:close/>
                <a:moveTo>
                  <a:pt x="97689" y="13614"/>
                </a:moveTo>
                <a:cubicBezTo>
                  <a:pt x="97428" y="13633"/>
                  <a:pt x="97205" y="13856"/>
                  <a:pt x="97205" y="14117"/>
                </a:cubicBezTo>
                <a:cubicBezTo>
                  <a:pt x="97217" y="14414"/>
                  <a:pt x="97453" y="14605"/>
                  <a:pt x="97703" y="14605"/>
                </a:cubicBezTo>
                <a:cubicBezTo>
                  <a:pt x="97828" y="14605"/>
                  <a:pt x="97956" y="14557"/>
                  <a:pt x="98061" y="14452"/>
                </a:cubicBezTo>
                <a:cubicBezTo>
                  <a:pt x="98359" y="14135"/>
                  <a:pt x="98136" y="13614"/>
                  <a:pt x="97689" y="13614"/>
                </a:cubicBezTo>
                <a:close/>
                <a:moveTo>
                  <a:pt x="33262" y="13781"/>
                </a:moveTo>
                <a:cubicBezTo>
                  <a:pt x="33255" y="13781"/>
                  <a:pt x="33247" y="13781"/>
                  <a:pt x="33240" y="13782"/>
                </a:cubicBezTo>
                <a:cubicBezTo>
                  <a:pt x="33016" y="13782"/>
                  <a:pt x="32830" y="13968"/>
                  <a:pt x="32830" y="14191"/>
                </a:cubicBezTo>
                <a:cubicBezTo>
                  <a:pt x="32830" y="14453"/>
                  <a:pt x="33039" y="14623"/>
                  <a:pt x="33255" y="14623"/>
                </a:cubicBezTo>
                <a:cubicBezTo>
                  <a:pt x="33362" y="14623"/>
                  <a:pt x="33470" y="14581"/>
                  <a:pt x="33556" y="14489"/>
                </a:cubicBezTo>
                <a:cubicBezTo>
                  <a:pt x="33812" y="14233"/>
                  <a:pt x="33638" y="13781"/>
                  <a:pt x="33262" y="13781"/>
                </a:cubicBezTo>
                <a:close/>
                <a:moveTo>
                  <a:pt x="93985" y="13763"/>
                </a:moveTo>
                <a:cubicBezTo>
                  <a:pt x="93743" y="13763"/>
                  <a:pt x="93557" y="13949"/>
                  <a:pt x="93557" y="14191"/>
                </a:cubicBezTo>
                <a:cubicBezTo>
                  <a:pt x="93545" y="14447"/>
                  <a:pt x="93761" y="14624"/>
                  <a:pt x="93989" y="14624"/>
                </a:cubicBezTo>
                <a:cubicBezTo>
                  <a:pt x="94092" y="14624"/>
                  <a:pt x="94196" y="14588"/>
                  <a:pt x="94283" y="14507"/>
                </a:cubicBezTo>
                <a:cubicBezTo>
                  <a:pt x="94544" y="14228"/>
                  <a:pt x="94358" y="13763"/>
                  <a:pt x="93985" y="13763"/>
                </a:cubicBezTo>
                <a:close/>
                <a:moveTo>
                  <a:pt x="90207" y="13949"/>
                </a:moveTo>
                <a:cubicBezTo>
                  <a:pt x="90003" y="13949"/>
                  <a:pt x="89854" y="14098"/>
                  <a:pt x="89872" y="14284"/>
                </a:cubicBezTo>
                <a:cubicBezTo>
                  <a:pt x="89860" y="14496"/>
                  <a:pt x="90023" y="14633"/>
                  <a:pt x="90199" y="14633"/>
                </a:cubicBezTo>
                <a:cubicBezTo>
                  <a:pt x="90286" y="14633"/>
                  <a:pt x="90376" y="14600"/>
                  <a:pt x="90449" y="14526"/>
                </a:cubicBezTo>
                <a:cubicBezTo>
                  <a:pt x="90673" y="14321"/>
                  <a:pt x="90505" y="13949"/>
                  <a:pt x="90207" y="13949"/>
                </a:cubicBezTo>
                <a:close/>
                <a:moveTo>
                  <a:pt x="45672" y="13949"/>
                </a:moveTo>
                <a:cubicBezTo>
                  <a:pt x="45355" y="13949"/>
                  <a:pt x="45207" y="14303"/>
                  <a:pt x="45411" y="14526"/>
                </a:cubicBezTo>
                <a:cubicBezTo>
                  <a:pt x="45480" y="14600"/>
                  <a:pt x="45564" y="14634"/>
                  <a:pt x="45648" y="14634"/>
                </a:cubicBezTo>
                <a:cubicBezTo>
                  <a:pt x="45814" y="14634"/>
                  <a:pt x="45976" y="14501"/>
                  <a:pt x="45988" y="14303"/>
                </a:cubicBezTo>
                <a:cubicBezTo>
                  <a:pt x="46007" y="14117"/>
                  <a:pt x="45858" y="13949"/>
                  <a:pt x="45672" y="13949"/>
                </a:cubicBezTo>
                <a:close/>
                <a:moveTo>
                  <a:pt x="20897" y="13651"/>
                </a:moveTo>
                <a:cubicBezTo>
                  <a:pt x="20447" y="13651"/>
                  <a:pt x="20236" y="14196"/>
                  <a:pt x="20547" y="14507"/>
                </a:cubicBezTo>
                <a:cubicBezTo>
                  <a:pt x="20650" y="14610"/>
                  <a:pt x="20776" y="14656"/>
                  <a:pt x="20899" y="14656"/>
                </a:cubicBezTo>
                <a:cubicBezTo>
                  <a:pt x="21157" y="14656"/>
                  <a:pt x="21403" y="14456"/>
                  <a:pt x="21403" y="14154"/>
                </a:cubicBezTo>
                <a:cubicBezTo>
                  <a:pt x="21422" y="13875"/>
                  <a:pt x="21199" y="13651"/>
                  <a:pt x="20919" y="13651"/>
                </a:cubicBezTo>
                <a:cubicBezTo>
                  <a:pt x="20912" y="13651"/>
                  <a:pt x="20904" y="13651"/>
                  <a:pt x="20897" y="13651"/>
                </a:cubicBezTo>
                <a:close/>
                <a:moveTo>
                  <a:pt x="136772" y="13893"/>
                </a:moveTo>
                <a:lnTo>
                  <a:pt x="137051" y="14377"/>
                </a:lnTo>
                <a:lnTo>
                  <a:pt x="136548" y="14656"/>
                </a:lnTo>
                <a:lnTo>
                  <a:pt x="136288" y="14154"/>
                </a:lnTo>
                <a:lnTo>
                  <a:pt x="136772" y="13893"/>
                </a:lnTo>
                <a:close/>
                <a:moveTo>
                  <a:pt x="120692" y="13912"/>
                </a:moveTo>
                <a:lnTo>
                  <a:pt x="120952" y="14414"/>
                </a:lnTo>
                <a:lnTo>
                  <a:pt x="120431" y="14693"/>
                </a:lnTo>
                <a:lnTo>
                  <a:pt x="120171" y="14154"/>
                </a:lnTo>
                <a:lnTo>
                  <a:pt x="120692" y="13912"/>
                </a:lnTo>
                <a:close/>
                <a:moveTo>
                  <a:pt x="110063" y="13591"/>
                </a:moveTo>
                <a:cubicBezTo>
                  <a:pt x="109776" y="13591"/>
                  <a:pt x="109501" y="13801"/>
                  <a:pt x="109488" y="14135"/>
                </a:cubicBezTo>
                <a:cubicBezTo>
                  <a:pt x="109488" y="14433"/>
                  <a:pt x="109712" y="14693"/>
                  <a:pt x="110028" y="14712"/>
                </a:cubicBezTo>
                <a:cubicBezTo>
                  <a:pt x="110036" y="14712"/>
                  <a:pt x="110043" y="14713"/>
                  <a:pt x="110051" y="14713"/>
                </a:cubicBezTo>
                <a:cubicBezTo>
                  <a:pt x="110539" y="14713"/>
                  <a:pt x="110804" y="14129"/>
                  <a:pt x="110475" y="13763"/>
                </a:cubicBezTo>
                <a:cubicBezTo>
                  <a:pt x="110356" y="13644"/>
                  <a:pt x="110208" y="13591"/>
                  <a:pt x="110063" y="13591"/>
                </a:cubicBezTo>
                <a:close/>
                <a:moveTo>
                  <a:pt x="133049" y="14005"/>
                </a:moveTo>
                <a:lnTo>
                  <a:pt x="133310" y="14470"/>
                </a:lnTo>
                <a:lnTo>
                  <a:pt x="132845" y="14731"/>
                </a:lnTo>
                <a:lnTo>
                  <a:pt x="132584" y="14228"/>
                </a:lnTo>
                <a:lnTo>
                  <a:pt x="133049" y="14005"/>
                </a:lnTo>
                <a:close/>
                <a:moveTo>
                  <a:pt x="41894" y="13986"/>
                </a:moveTo>
                <a:cubicBezTo>
                  <a:pt x="41559" y="13986"/>
                  <a:pt x="41373" y="14377"/>
                  <a:pt x="41615" y="14619"/>
                </a:cubicBezTo>
                <a:cubicBezTo>
                  <a:pt x="41691" y="14701"/>
                  <a:pt x="41788" y="14738"/>
                  <a:pt x="41884" y="14738"/>
                </a:cubicBezTo>
                <a:cubicBezTo>
                  <a:pt x="42071" y="14738"/>
                  <a:pt x="42254" y="14598"/>
                  <a:pt x="42266" y="14377"/>
                </a:cubicBezTo>
                <a:cubicBezTo>
                  <a:pt x="42247" y="14172"/>
                  <a:pt x="42099" y="14005"/>
                  <a:pt x="41894" y="13986"/>
                </a:cubicBezTo>
                <a:close/>
                <a:moveTo>
                  <a:pt x="17211" y="13725"/>
                </a:moveTo>
                <a:cubicBezTo>
                  <a:pt x="17200" y="13725"/>
                  <a:pt x="17189" y="13725"/>
                  <a:pt x="17179" y="13726"/>
                </a:cubicBezTo>
                <a:cubicBezTo>
                  <a:pt x="17171" y="13725"/>
                  <a:pt x="17164" y="13725"/>
                  <a:pt x="17156" y="13725"/>
                </a:cubicBezTo>
                <a:cubicBezTo>
                  <a:pt x="16706" y="13725"/>
                  <a:pt x="16495" y="14271"/>
                  <a:pt x="16806" y="14600"/>
                </a:cubicBezTo>
                <a:cubicBezTo>
                  <a:pt x="16915" y="14703"/>
                  <a:pt x="17047" y="14749"/>
                  <a:pt x="17176" y="14749"/>
                </a:cubicBezTo>
                <a:cubicBezTo>
                  <a:pt x="17445" y="14749"/>
                  <a:pt x="17700" y="14549"/>
                  <a:pt x="17700" y="14247"/>
                </a:cubicBezTo>
                <a:cubicBezTo>
                  <a:pt x="17700" y="13960"/>
                  <a:pt x="17492" y="13725"/>
                  <a:pt x="17211" y="13725"/>
                </a:cubicBezTo>
                <a:close/>
                <a:moveTo>
                  <a:pt x="44146" y="14749"/>
                </a:moveTo>
                <a:cubicBezTo>
                  <a:pt x="44147" y="14749"/>
                  <a:pt x="44148" y="14750"/>
                  <a:pt x="44149" y="14750"/>
                </a:cubicBezTo>
                <a:lnTo>
                  <a:pt x="44149" y="14750"/>
                </a:lnTo>
                <a:cubicBezTo>
                  <a:pt x="44154" y="14749"/>
                  <a:pt x="44159" y="14749"/>
                  <a:pt x="44164" y="14749"/>
                </a:cubicBezTo>
                <a:close/>
                <a:moveTo>
                  <a:pt x="29514" y="13874"/>
                </a:moveTo>
                <a:cubicBezTo>
                  <a:pt x="29137" y="13874"/>
                  <a:pt x="28927" y="14345"/>
                  <a:pt x="29201" y="14638"/>
                </a:cubicBezTo>
                <a:cubicBezTo>
                  <a:pt x="29293" y="14729"/>
                  <a:pt x="29408" y="14771"/>
                  <a:pt x="29522" y="14771"/>
                </a:cubicBezTo>
                <a:cubicBezTo>
                  <a:pt x="29756" y="14771"/>
                  <a:pt x="29983" y="14596"/>
                  <a:pt x="29983" y="14321"/>
                </a:cubicBezTo>
                <a:cubicBezTo>
                  <a:pt x="29964" y="14079"/>
                  <a:pt x="29778" y="13893"/>
                  <a:pt x="29536" y="13875"/>
                </a:cubicBezTo>
                <a:cubicBezTo>
                  <a:pt x="29529" y="13874"/>
                  <a:pt x="29522" y="13874"/>
                  <a:pt x="29514" y="13874"/>
                </a:cubicBezTo>
                <a:close/>
                <a:moveTo>
                  <a:pt x="50461" y="14295"/>
                </a:moveTo>
                <a:cubicBezTo>
                  <a:pt x="50357" y="14295"/>
                  <a:pt x="50285" y="14397"/>
                  <a:pt x="50269" y="14526"/>
                </a:cubicBezTo>
                <a:cubicBezTo>
                  <a:pt x="50252" y="14657"/>
                  <a:pt x="50366" y="14774"/>
                  <a:pt x="50470" y="14774"/>
                </a:cubicBezTo>
                <a:cubicBezTo>
                  <a:pt x="50484" y="14774"/>
                  <a:pt x="50498" y="14772"/>
                  <a:pt x="50511" y="14768"/>
                </a:cubicBezTo>
                <a:cubicBezTo>
                  <a:pt x="50622" y="14731"/>
                  <a:pt x="50715" y="14656"/>
                  <a:pt x="50790" y="14582"/>
                </a:cubicBezTo>
                <a:lnTo>
                  <a:pt x="50790" y="14489"/>
                </a:lnTo>
                <a:cubicBezTo>
                  <a:pt x="50697" y="14414"/>
                  <a:pt x="50622" y="14321"/>
                  <a:pt x="50511" y="14303"/>
                </a:cubicBezTo>
                <a:cubicBezTo>
                  <a:pt x="50493" y="14298"/>
                  <a:pt x="50477" y="14295"/>
                  <a:pt x="50461" y="14295"/>
                </a:cubicBezTo>
                <a:close/>
                <a:moveTo>
                  <a:pt x="129271" y="14061"/>
                </a:moveTo>
                <a:lnTo>
                  <a:pt x="129532" y="14526"/>
                </a:lnTo>
                <a:lnTo>
                  <a:pt x="129067" y="14805"/>
                </a:lnTo>
                <a:lnTo>
                  <a:pt x="128806" y="14321"/>
                </a:lnTo>
                <a:lnTo>
                  <a:pt x="129271" y="14061"/>
                </a:lnTo>
                <a:close/>
                <a:moveTo>
                  <a:pt x="106338" y="13731"/>
                </a:moveTo>
                <a:cubicBezTo>
                  <a:pt x="106062" y="13731"/>
                  <a:pt x="105797" y="13945"/>
                  <a:pt x="105785" y="14265"/>
                </a:cubicBezTo>
                <a:cubicBezTo>
                  <a:pt x="105766" y="14563"/>
                  <a:pt x="106008" y="14805"/>
                  <a:pt x="106306" y="14824"/>
                </a:cubicBezTo>
                <a:cubicBezTo>
                  <a:pt x="106313" y="14824"/>
                  <a:pt x="106321" y="14824"/>
                  <a:pt x="106329" y="14824"/>
                </a:cubicBezTo>
                <a:cubicBezTo>
                  <a:pt x="106798" y="14824"/>
                  <a:pt x="107064" y="14260"/>
                  <a:pt x="106734" y="13912"/>
                </a:cubicBezTo>
                <a:cubicBezTo>
                  <a:pt x="106621" y="13786"/>
                  <a:pt x="106478" y="13731"/>
                  <a:pt x="106338" y="13731"/>
                </a:cubicBezTo>
                <a:close/>
                <a:moveTo>
                  <a:pt x="38153" y="14061"/>
                </a:moveTo>
                <a:cubicBezTo>
                  <a:pt x="37818" y="14061"/>
                  <a:pt x="37651" y="14470"/>
                  <a:pt x="37893" y="14712"/>
                </a:cubicBezTo>
                <a:cubicBezTo>
                  <a:pt x="37966" y="14791"/>
                  <a:pt x="38058" y="14827"/>
                  <a:pt x="38151" y="14827"/>
                </a:cubicBezTo>
                <a:cubicBezTo>
                  <a:pt x="38342" y="14827"/>
                  <a:pt x="38531" y="14677"/>
                  <a:pt x="38544" y="14452"/>
                </a:cubicBezTo>
                <a:cubicBezTo>
                  <a:pt x="38544" y="14247"/>
                  <a:pt x="38376" y="14061"/>
                  <a:pt x="38153" y="14061"/>
                </a:cubicBezTo>
                <a:close/>
                <a:moveTo>
                  <a:pt x="13401" y="13782"/>
                </a:moveTo>
                <a:cubicBezTo>
                  <a:pt x="13122" y="13800"/>
                  <a:pt x="12880" y="14024"/>
                  <a:pt x="12880" y="14321"/>
                </a:cubicBezTo>
                <a:cubicBezTo>
                  <a:pt x="12867" y="14650"/>
                  <a:pt x="13130" y="14867"/>
                  <a:pt x="13410" y="14867"/>
                </a:cubicBezTo>
                <a:cubicBezTo>
                  <a:pt x="13542" y="14867"/>
                  <a:pt x="13678" y="14819"/>
                  <a:pt x="13792" y="14712"/>
                </a:cubicBezTo>
                <a:cubicBezTo>
                  <a:pt x="14127" y="14358"/>
                  <a:pt x="13885" y="13782"/>
                  <a:pt x="13401" y="13782"/>
                </a:cubicBezTo>
                <a:close/>
                <a:moveTo>
                  <a:pt x="25748" y="13952"/>
                </a:moveTo>
                <a:cubicBezTo>
                  <a:pt x="25513" y="13952"/>
                  <a:pt x="25293" y="14125"/>
                  <a:pt x="25293" y="14396"/>
                </a:cubicBezTo>
                <a:cubicBezTo>
                  <a:pt x="25274" y="14656"/>
                  <a:pt x="25498" y="14880"/>
                  <a:pt x="25758" y="14880"/>
                </a:cubicBezTo>
                <a:cubicBezTo>
                  <a:pt x="26168" y="14880"/>
                  <a:pt x="26372" y="14377"/>
                  <a:pt x="26093" y="14098"/>
                </a:cubicBezTo>
                <a:cubicBezTo>
                  <a:pt x="25992" y="13997"/>
                  <a:pt x="25868" y="13952"/>
                  <a:pt x="25748" y="13952"/>
                </a:cubicBezTo>
                <a:close/>
                <a:moveTo>
                  <a:pt x="102597" y="13830"/>
                </a:moveTo>
                <a:cubicBezTo>
                  <a:pt x="102469" y="13830"/>
                  <a:pt x="102338" y="13878"/>
                  <a:pt x="102230" y="13986"/>
                </a:cubicBezTo>
                <a:cubicBezTo>
                  <a:pt x="101895" y="14321"/>
                  <a:pt x="102137" y="14880"/>
                  <a:pt x="102602" y="14880"/>
                </a:cubicBezTo>
                <a:cubicBezTo>
                  <a:pt x="102900" y="14880"/>
                  <a:pt x="103123" y="14638"/>
                  <a:pt x="103123" y="14358"/>
                </a:cubicBezTo>
                <a:cubicBezTo>
                  <a:pt x="103123" y="14043"/>
                  <a:pt x="102867" y="13830"/>
                  <a:pt x="102597" y="13830"/>
                </a:cubicBezTo>
                <a:close/>
                <a:moveTo>
                  <a:pt x="46766" y="14302"/>
                </a:moveTo>
                <a:cubicBezTo>
                  <a:pt x="46502" y="14302"/>
                  <a:pt x="46365" y="14625"/>
                  <a:pt x="46547" y="14824"/>
                </a:cubicBezTo>
                <a:cubicBezTo>
                  <a:pt x="46616" y="14893"/>
                  <a:pt x="46699" y="14924"/>
                  <a:pt x="46780" y="14924"/>
                </a:cubicBezTo>
                <a:cubicBezTo>
                  <a:pt x="46939" y="14924"/>
                  <a:pt x="47086" y="14804"/>
                  <a:pt x="47086" y="14619"/>
                </a:cubicBezTo>
                <a:cubicBezTo>
                  <a:pt x="47086" y="14452"/>
                  <a:pt x="46956" y="14303"/>
                  <a:pt x="46788" y="14303"/>
                </a:cubicBezTo>
                <a:cubicBezTo>
                  <a:pt x="46781" y="14302"/>
                  <a:pt x="46774" y="14302"/>
                  <a:pt x="46766" y="14302"/>
                </a:cubicBezTo>
                <a:close/>
                <a:moveTo>
                  <a:pt x="98843" y="13949"/>
                </a:moveTo>
                <a:cubicBezTo>
                  <a:pt x="98396" y="13949"/>
                  <a:pt x="98173" y="14470"/>
                  <a:pt x="98471" y="14787"/>
                </a:cubicBezTo>
                <a:cubicBezTo>
                  <a:pt x="98576" y="14892"/>
                  <a:pt x="98706" y="14940"/>
                  <a:pt x="98833" y="14940"/>
                </a:cubicBezTo>
                <a:cubicBezTo>
                  <a:pt x="99087" y="14940"/>
                  <a:pt x="99327" y="14749"/>
                  <a:pt x="99327" y="14452"/>
                </a:cubicBezTo>
                <a:cubicBezTo>
                  <a:pt x="99327" y="14172"/>
                  <a:pt x="99103" y="13968"/>
                  <a:pt x="98843" y="13949"/>
                </a:cubicBezTo>
                <a:close/>
                <a:moveTo>
                  <a:pt x="4151" y="14210"/>
                </a:moveTo>
                <a:lnTo>
                  <a:pt x="4412" y="14712"/>
                </a:lnTo>
                <a:lnTo>
                  <a:pt x="3946" y="14954"/>
                </a:lnTo>
                <a:lnTo>
                  <a:pt x="3704" y="14433"/>
                </a:lnTo>
                <a:lnTo>
                  <a:pt x="4151" y="14210"/>
                </a:lnTo>
                <a:close/>
                <a:moveTo>
                  <a:pt x="87602" y="14452"/>
                </a:moveTo>
                <a:cubicBezTo>
                  <a:pt x="87509" y="14582"/>
                  <a:pt x="87416" y="14675"/>
                  <a:pt x="87416" y="14731"/>
                </a:cubicBezTo>
                <a:cubicBezTo>
                  <a:pt x="87416" y="14805"/>
                  <a:pt x="87546" y="14880"/>
                  <a:pt x="87602" y="14954"/>
                </a:cubicBezTo>
                <a:cubicBezTo>
                  <a:pt x="87676" y="14880"/>
                  <a:pt x="87788" y="14805"/>
                  <a:pt x="87807" y="14731"/>
                </a:cubicBezTo>
                <a:cubicBezTo>
                  <a:pt x="87825" y="14656"/>
                  <a:pt x="87695" y="14582"/>
                  <a:pt x="87602" y="14452"/>
                </a:cubicBezTo>
                <a:close/>
                <a:moveTo>
                  <a:pt x="125531" y="14172"/>
                </a:moveTo>
                <a:cubicBezTo>
                  <a:pt x="125624" y="14321"/>
                  <a:pt x="125717" y="14507"/>
                  <a:pt x="125791" y="14693"/>
                </a:cubicBezTo>
                <a:lnTo>
                  <a:pt x="125326" y="14954"/>
                </a:lnTo>
                <a:lnTo>
                  <a:pt x="125084" y="14414"/>
                </a:lnTo>
                <a:lnTo>
                  <a:pt x="125531" y="14172"/>
                </a:lnTo>
                <a:close/>
                <a:moveTo>
                  <a:pt x="34424" y="14190"/>
                </a:moveTo>
                <a:cubicBezTo>
                  <a:pt x="34414" y="14190"/>
                  <a:pt x="34404" y="14190"/>
                  <a:pt x="34394" y="14191"/>
                </a:cubicBezTo>
                <a:cubicBezTo>
                  <a:pt x="34386" y="14191"/>
                  <a:pt x="34379" y="14190"/>
                  <a:pt x="34372" y="14190"/>
                </a:cubicBezTo>
                <a:cubicBezTo>
                  <a:pt x="34051" y="14190"/>
                  <a:pt x="33878" y="14588"/>
                  <a:pt x="34115" y="14842"/>
                </a:cubicBezTo>
                <a:cubicBezTo>
                  <a:pt x="34193" y="14921"/>
                  <a:pt x="34289" y="14956"/>
                  <a:pt x="34383" y="14956"/>
                </a:cubicBezTo>
                <a:cubicBezTo>
                  <a:pt x="34579" y="14956"/>
                  <a:pt x="34766" y="14802"/>
                  <a:pt x="34766" y="14563"/>
                </a:cubicBezTo>
                <a:cubicBezTo>
                  <a:pt x="34784" y="14368"/>
                  <a:pt x="34632" y="14190"/>
                  <a:pt x="34424" y="14190"/>
                </a:cubicBezTo>
                <a:close/>
                <a:moveTo>
                  <a:pt x="95133" y="14097"/>
                </a:moveTo>
                <a:cubicBezTo>
                  <a:pt x="95123" y="14097"/>
                  <a:pt x="95112" y="14097"/>
                  <a:pt x="95102" y="14098"/>
                </a:cubicBezTo>
                <a:cubicBezTo>
                  <a:pt x="94711" y="14098"/>
                  <a:pt x="94525" y="14563"/>
                  <a:pt x="94804" y="14842"/>
                </a:cubicBezTo>
                <a:cubicBezTo>
                  <a:pt x="94894" y="14932"/>
                  <a:pt x="95002" y="14971"/>
                  <a:pt x="95108" y="14971"/>
                </a:cubicBezTo>
                <a:cubicBezTo>
                  <a:pt x="95334" y="14971"/>
                  <a:pt x="95549" y="14792"/>
                  <a:pt x="95549" y="14526"/>
                </a:cubicBezTo>
                <a:cubicBezTo>
                  <a:pt x="95549" y="14294"/>
                  <a:pt x="95361" y="14097"/>
                  <a:pt x="95133" y="14097"/>
                </a:cubicBezTo>
                <a:close/>
                <a:moveTo>
                  <a:pt x="22032" y="13986"/>
                </a:moveTo>
                <a:cubicBezTo>
                  <a:pt x="21600" y="13986"/>
                  <a:pt x="21371" y="14513"/>
                  <a:pt x="21664" y="14842"/>
                </a:cubicBezTo>
                <a:cubicBezTo>
                  <a:pt x="21766" y="14945"/>
                  <a:pt x="21894" y="14991"/>
                  <a:pt x="22020" y="14991"/>
                </a:cubicBezTo>
                <a:cubicBezTo>
                  <a:pt x="22283" y="14991"/>
                  <a:pt x="22539" y="14791"/>
                  <a:pt x="22539" y="14489"/>
                </a:cubicBezTo>
                <a:cubicBezTo>
                  <a:pt x="22539" y="14228"/>
                  <a:pt x="22315" y="14005"/>
                  <a:pt x="22055" y="13986"/>
                </a:cubicBezTo>
                <a:cubicBezTo>
                  <a:pt x="22047" y="13986"/>
                  <a:pt x="22040" y="13986"/>
                  <a:pt x="22032" y="13986"/>
                </a:cubicBezTo>
                <a:close/>
                <a:moveTo>
                  <a:pt x="9679" y="13893"/>
                </a:moveTo>
                <a:cubicBezTo>
                  <a:pt x="9176" y="13893"/>
                  <a:pt x="8934" y="14489"/>
                  <a:pt x="9288" y="14842"/>
                </a:cubicBezTo>
                <a:cubicBezTo>
                  <a:pt x="9395" y="14950"/>
                  <a:pt x="9529" y="14998"/>
                  <a:pt x="9661" y="14998"/>
                </a:cubicBezTo>
                <a:cubicBezTo>
                  <a:pt x="9943" y="14998"/>
                  <a:pt x="10218" y="14781"/>
                  <a:pt x="10218" y="14452"/>
                </a:cubicBezTo>
                <a:cubicBezTo>
                  <a:pt x="10237" y="14135"/>
                  <a:pt x="9976" y="13893"/>
                  <a:pt x="9679" y="13893"/>
                </a:cubicBezTo>
                <a:close/>
                <a:moveTo>
                  <a:pt x="91339" y="14281"/>
                </a:moveTo>
                <a:cubicBezTo>
                  <a:pt x="91248" y="14281"/>
                  <a:pt x="91155" y="14317"/>
                  <a:pt x="91082" y="14396"/>
                </a:cubicBezTo>
                <a:cubicBezTo>
                  <a:pt x="90840" y="14619"/>
                  <a:pt x="91008" y="15028"/>
                  <a:pt x="91343" y="15028"/>
                </a:cubicBezTo>
                <a:cubicBezTo>
                  <a:pt x="91547" y="15010"/>
                  <a:pt x="91696" y="14861"/>
                  <a:pt x="91696" y="14656"/>
                </a:cubicBezTo>
                <a:cubicBezTo>
                  <a:pt x="91709" y="14431"/>
                  <a:pt x="91527" y="14281"/>
                  <a:pt x="91339" y="14281"/>
                </a:cubicBezTo>
                <a:close/>
                <a:moveTo>
                  <a:pt x="121827" y="14284"/>
                </a:moveTo>
                <a:lnTo>
                  <a:pt x="122088" y="14749"/>
                </a:lnTo>
                <a:lnTo>
                  <a:pt x="121567" y="15028"/>
                </a:lnTo>
                <a:lnTo>
                  <a:pt x="121306" y="14526"/>
                </a:lnTo>
                <a:lnTo>
                  <a:pt x="121827" y="14284"/>
                </a:lnTo>
                <a:close/>
                <a:moveTo>
                  <a:pt x="51646" y="14600"/>
                </a:moveTo>
                <a:cubicBezTo>
                  <a:pt x="51553" y="14712"/>
                  <a:pt x="51460" y="14787"/>
                  <a:pt x="51460" y="14861"/>
                </a:cubicBezTo>
                <a:cubicBezTo>
                  <a:pt x="51460" y="14935"/>
                  <a:pt x="51571" y="14991"/>
                  <a:pt x="51627" y="15047"/>
                </a:cubicBezTo>
                <a:cubicBezTo>
                  <a:pt x="51702" y="14991"/>
                  <a:pt x="51795" y="14935"/>
                  <a:pt x="51813" y="14861"/>
                </a:cubicBezTo>
                <a:cubicBezTo>
                  <a:pt x="51832" y="14787"/>
                  <a:pt x="51720" y="14712"/>
                  <a:pt x="51646" y="14600"/>
                </a:cubicBezTo>
                <a:close/>
                <a:moveTo>
                  <a:pt x="18314" y="14061"/>
                </a:moveTo>
                <a:cubicBezTo>
                  <a:pt x="18035" y="14061"/>
                  <a:pt x="17811" y="14284"/>
                  <a:pt x="17811" y="14563"/>
                </a:cubicBezTo>
                <a:cubicBezTo>
                  <a:pt x="17799" y="14869"/>
                  <a:pt x="18048" y="15079"/>
                  <a:pt x="18314" y="15079"/>
                </a:cubicBezTo>
                <a:cubicBezTo>
                  <a:pt x="18436" y="15079"/>
                  <a:pt x="18562" y="15035"/>
                  <a:pt x="18668" y="14935"/>
                </a:cubicBezTo>
                <a:cubicBezTo>
                  <a:pt x="18984" y="14619"/>
                  <a:pt x="18779" y="14079"/>
                  <a:pt x="18314" y="14061"/>
                </a:cubicBezTo>
                <a:close/>
                <a:moveTo>
                  <a:pt x="30664" y="14229"/>
                </a:moveTo>
                <a:cubicBezTo>
                  <a:pt x="30561" y="14229"/>
                  <a:pt x="30457" y="14269"/>
                  <a:pt x="30374" y="14358"/>
                </a:cubicBezTo>
                <a:cubicBezTo>
                  <a:pt x="30095" y="14619"/>
                  <a:pt x="30281" y="15066"/>
                  <a:pt x="30653" y="15084"/>
                </a:cubicBezTo>
                <a:cubicBezTo>
                  <a:pt x="30895" y="15084"/>
                  <a:pt x="31081" y="14898"/>
                  <a:pt x="31081" y="14675"/>
                </a:cubicBezTo>
                <a:cubicBezTo>
                  <a:pt x="31094" y="14409"/>
                  <a:pt x="30883" y="14229"/>
                  <a:pt x="30664" y="14229"/>
                </a:cubicBezTo>
                <a:close/>
                <a:moveTo>
                  <a:pt x="43010" y="14396"/>
                </a:moveTo>
                <a:cubicBezTo>
                  <a:pt x="42824" y="14396"/>
                  <a:pt x="42675" y="14545"/>
                  <a:pt x="42675" y="14731"/>
                </a:cubicBezTo>
                <a:cubicBezTo>
                  <a:pt x="42663" y="14947"/>
                  <a:pt x="42833" y="15085"/>
                  <a:pt x="43013" y="15085"/>
                </a:cubicBezTo>
                <a:cubicBezTo>
                  <a:pt x="43097" y="15085"/>
                  <a:pt x="43182" y="15056"/>
                  <a:pt x="43252" y="14991"/>
                </a:cubicBezTo>
                <a:cubicBezTo>
                  <a:pt x="43476" y="14787"/>
                  <a:pt x="43327" y="14396"/>
                  <a:pt x="43010" y="14396"/>
                </a:cubicBezTo>
                <a:close/>
                <a:moveTo>
                  <a:pt x="111182" y="13968"/>
                </a:moveTo>
                <a:cubicBezTo>
                  <a:pt x="110865" y="13968"/>
                  <a:pt x="110623" y="14228"/>
                  <a:pt x="110623" y="14526"/>
                </a:cubicBezTo>
                <a:lnTo>
                  <a:pt x="110623" y="14545"/>
                </a:lnTo>
                <a:cubicBezTo>
                  <a:pt x="110623" y="14869"/>
                  <a:pt x="110900" y="15093"/>
                  <a:pt x="111189" y="15093"/>
                </a:cubicBezTo>
                <a:cubicBezTo>
                  <a:pt x="111330" y="15093"/>
                  <a:pt x="111475" y="15039"/>
                  <a:pt x="111591" y="14917"/>
                </a:cubicBezTo>
                <a:cubicBezTo>
                  <a:pt x="111945" y="14563"/>
                  <a:pt x="111684" y="13968"/>
                  <a:pt x="111182" y="13968"/>
                </a:cubicBezTo>
                <a:close/>
                <a:moveTo>
                  <a:pt x="107460" y="14061"/>
                </a:moveTo>
                <a:cubicBezTo>
                  <a:pt x="107162" y="14061"/>
                  <a:pt x="106920" y="14303"/>
                  <a:pt x="106920" y="14619"/>
                </a:cubicBezTo>
                <a:cubicBezTo>
                  <a:pt x="106920" y="14944"/>
                  <a:pt x="107180" y="15159"/>
                  <a:pt x="107457" y="15159"/>
                </a:cubicBezTo>
                <a:cubicBezTo>
                  <a:pt x="107594" y="15159"/>
                  <a:pt x="107734" y="15108"/>
                  <a:pt x="107850" y="14991"/>
                </a:cubicBezTo>
                <a:cubicBezTo>
                  <a:pt x="108185" y="14656"/>
                  <a:pt x="107944" y="14061"/>
                  <a:pt x="107460" y="14061"/>
                </a:cubicBezTo>
                <a:close/>
                <a:moveTo>
                  <a:pt x="39267" y="14451"/>
                </a:moveTo>
                <a:cubicBezTo>
                  <a:pt x="38964" y="14451"/>
                  <a:pt x="38791" y="14829"/>
                  <a:pt x="39009" y="15066"/>
                </a:cubicBezTo>
                <a:cubicBezTo>
                  <a:pt x="39085" y="15142"/>
                  <a:pt x="39180" y="15177"/>
                  <a:pt x="39274" y="15177"/>
                </a:cubicBezTo>
                <a:cubicBezTo>
                  <a:pt x="39455" y="15177"/>
                  <a:pt x="39630" y="15045"/>
                  <a:pt x="39642" y="14824"/>
                </a:cubicBezTo>
                <a:cubicBezTo>
                  <a:pt x="39642" y="14638"/>
                  <a:pt x="39493" y="14470"/>
                  <a:pt x="39307" y="14470"/>
                </a:cubicBezTo>
                <a:lnTo>
                  <a:pt x="39288" y="14452"/>
                </a:lnTo>
                <a:cubicBezTo>
                  <a:pt x="39281" y="14451"/>
                  <a:pt x="39274" y="14451"/>
                  <a:pt x="39267" y="14451"/>
                </a:cubicBezTo>
                <a:close/>
                <a:moveTo>
                  <a:pt x="130779" y="13298"/>
                </a:moveTo>
                <a:lnTo>
                  <a:pt x="131039" y="13819"/>
                </a:lnTo>
                <a:cubicBezTo>
                  <a:pt x="130463" y="13856"/>
                  <a:pt x="130276" y="14582"/>
                  <a:pt x="130742" y="14898"/>
                </a:cubicBezTo>
                <a:lnTo>
                  <a:pt x="130183" y="15196"/>
                </a:lnTo>
                <a:cubicBezTo>
                  <a:pt x="130109" y="15028"/>
                  <a:pt x="130016" y="14824"/>
                  <a:pt x="129923" y="14638"/>
                </a:cubicBezTo>
                <a:cubicBezTo>
                  <a:pt x="130165" y="14619"/>
                  <a:pt x="130388" y="14452"/>
                  <a:pt x="130463" y="14210"/>
                </a:cubicBezTo>
                <a:cubicBezTo>
                  <a:pt x="130537" y="13968"/>
                  <a:pt x="130463" y="13689"/>
                  <a:pt x="130258" y="13540"/>
                </a:cubicBezTo>
                <a:lnTo>
                  <a:pt x="130779" y="13298"/>
                </a:lnTo>
                <a:close/>
                <a:moveTo>
                  <a:pt x="26889" y="14284"/>
                </a:moveTo>
                <a:cubicBezTo>
                  <a:pt x="26476" y="14284"/>
                  <a:pt x="26266" y="14773"/>
                  <a:pt x="26540" y="15066"/>
                </a:cubicBezTo>
                <a:cubicBezTo>
                  <a:pt x="26638" y="15163"/>
                  <a:pt x="26757" y="15207"/>
                  <a:pt x="26875" y="15207"/>
                </a:cubicBezTo>
                <a:cubicBezTo>
                  <a:pt x="27115" y="15207"/>
                  <a:pt x="27346" y="15024"/>
                  <a:pt x="27359" y="14749"/>
                </a:cubicBezTo>
                <a:cubicBezTo>
                  <a:pt x="27359" y="14507"/>
                  <a:pt x="27154" y="14303"/>
                  <a:pt x="26912" y="14284"/>
                </a:cubicBezTo>
                <a:cubicBezTo>
                  <a:pt x="26904" y="14284"/>
                  <a:pt x="26897" y="14284"/>
                  <a:pt x="26889" y="14284"/>
                </a:cubicBezTo>
                <a:close/>
                <a:moveTo>
                  <a:pt x="14532" y="14166"/>
                </a:moveTo>
                <a:cubicBezTo>
                  <a:pt x="14403" y="14166"/>
                  <a:pt x="14271" y="14214"/>
                  <a:pt x="14164" y="14321"/>
                </a:cubicBezTo>
                <a:cubicBezTo>
                  <a:pt x="13829" y="14656"/>
                  <a:pt x="14071" y="15215"/>
                  <a:pt x="14536" y="15215"/>
                </a:cubicBezTo>
                <a:cubicBezTo>
                  <a:pt x="14815" y="15215"/>
                  <a:pt x="15057" y="14991"/>
                  <a:pt x="15057" y="14712"/>
                </a:cubicBezTo>
                <a:cubicBezTo>
                  <a:pt x="15070" y="14383"/>
                  <a:pt x="14807" y="14166"/>
                  <a:pt x="14532" y="14166"/>
                </a:cubicBezTo>
                <a:close/>
                <a:moveTo>
                  <a:pt x="103721" y="14190"/>
                </a:moveTo>
                <a:cubicBezTo>
                  <a:pt x="103457" y="14190"/>
                  <a:pt x="103234" y="14389"/>
                  <a:pt x="103216" y="14656"/>
                </a:cubicBezTo>
                <a:cubicBezTo>
                  <a:pt x="103177" y="14988"/>
                  <a:pt x="103448" y="15234"/>
                  <a:pt x="103736" y="15234"/>
                </a:cubicBezTo>
                <a:cubicBezTo>
                  <a:pt x="103852" y="15234"/>
                  <a:pt x="103971" y="15194"/>
                  <a:pt x="104072" y="15103"/>
                </a:cubicBezTo>
                <a:cubicBezTo>
                  <a:pt x="104426" y="14805"/>
                  <a:pt x="104240" y="14210"/>
                  <a:pt x="103756" y="14191"/>
                </a:cubicBezTo>
                <a:cubicBezTo>
                  <a:pt x="103744" y="14190"/>
                  <a:pt x="103733" y="14190"/>
                  <a:pt x="103721" y="14190"/>
                </a:cubicBezTo>
                <a:close/>
                <a:moveTo>
                  <a:pt x="47933" y="14729"/>
                </a:moveTo>
                <a:cubicBezTo>
                  <a:pt x="47924" y="14729"/>
                  <a:pt x="47915" y="14730"/>
                  <a:pt x="47905" y="14731"/>
                </a:cubicBezTo>
                <a:cubicBezTo>
                  <a:pt x="47756" y="14731"/>
                  <a:pt x="47645" y="14842"/>
                  <a:pt x="47645" y="14991"/>
                </a:cubicBezTo>
                <a:cubicBezTo>
                  <a:pt x="47663" y="15159"/>
                  <a:pt x="47738" y="15252"/>
                  <a:pt x="47905" y="15252"/>
                </a:cubicBezTo>
                <a:cubicBezTo>
                  <a:pt x="47916" y="15253"/>
                  <a:pt x="47927" y="15254"/>
                  <a:pt x="47938" y="15254"/>
                </a:cubicBezTo>
                <a:cubicBezTo>
                  <a:pt x="48072" y="15254"/>
                  <a:pt x="48184" y="15148"/>
                  <a:pt x="48184" y="15010"/>
                </a:cubicBezTo>
                <a:cubicBezTo>
                  <a:pt x="48184" y="14853"/>
                  <a:pt x="48070" y="14729"/>
                  <a:pt x="47933" y="14729"/>
                </a:cubicBezTo>
                <a:close/>
                <a:moveTo>
                  <a:pt x="35529" y="14545"/>
                </a:moveTo>
                <a:cubicBezTo>
                  <a:pt x="35194" y="14545"/>
                  <a:pt x="35026" y="14935"/>
                  <a:pt x="35268" y="15177"/>
                </a:cubicBezTo>
                <a:cubicBezTo>
                  <a:pt x="35338" y="15247"/>
                  <a:pt x="35427" y="15279"/>
                  <a:pt x="35515" y="15279"/>
                </a:cubicBezTo>
                <a:cubicBezTo>
                  <a:pt x="35707" y="15279"/>
                  <a:pt x="35895" y="15128"/>
                  <a:pt x="35883" y="14898"/>
                </a:cubicBezTo>
                <a:cubicBezTo>
                  <a:pt x="35883" y="14693"/>
                  <a:pt x="35715" y="14545"/>
                  <a:pt x="35529" y="14545"/>
                </a:cubicBezTo>
                <a:close/>
                <a:moveTo>
                  <a:pt x="99959" y="14284"/>
                </a:moveTo>
                <a:cubicBezTo>
                  <a:pt x="99699" y="14284"/>
                  <a:pt x="99476" y="14507"/>
                  <a:pt x="99457" y="14768"/>
                </a:cubicBezTo>
                <a:cubicBezTo>
                  <a:pt x="99457" y="15074"/>
                  <a:pt x="99710" y="15284"/>
                  <a:pt x="99972" y="15284"/>
                </a:cubicBezTo>
                <a:cubicBezTo>
                  <a:pt x="100092" y="15284"/>
                  <a:pt x="100214" y="15240"/>
                  <a:pt x="100313" y="15140"/>
                </a:cubicBezTo>
                <a:cubicBezTo>
                  <a:pt x="100629" y="14824"/>
                  <a:pt x="100406" y="14284"/>
                  <a:pt x="99959" y="14284"/>
                </a:cubicBezTo>
                <a:close/>
                <a:moveTo>
                  <a:pt x="126666" y="14507"/>
                </a:moveTo>
                <a:lnTo>
                  <a:pt x="126945" y="15010"/>
                </a:lnTo>
                <a:lnTo>
                  <a:pt x="126443" y="15289"/>
                </a:lnTo>
                <a:lnTo>
                  <a:pt x="126182" y="14749"/>
                </a:lnTo>
                <a:cubicBezTo>
                  <a:pt x="126275" y="14731"/>
                  <a:pt x="126350" y="14712"/>
                  <a:pt x="126443" y="14675"/>
                </a:cubicBezTo>
                <a:cubicBezTo>
                  <a:pt x="126517" y="14619"/>
                  <a:pt x="126610" y="14563"/>
                  <a:pt x="126666" y="14507"/>
                </a:cubicBezTo>
                <a:close/>
                <a:moveTo>
                  <a:pt x="23171" y="14340"/>
                </a:moveTo>
                <a:cubicBezTo>
                  <a:pt x="22911" y="14340"/>
                  <a:pt x="22687" y="14545"/>
                  <a:pt x="22687" y="14805"/>
                </a:cubicBezTo>
                <a:cubicBezTo>
                  <a:pt x="22662" y="15102"/>
                  <a:pt x="22904" y="15309"/>
                  <a:pt x="23167" y="15309"/>
                </a:cubicBezTo>
                <a:cubicBezTo>
                  <a:pt x="23283" y="15309"/>
                  <a:pt x="23404" y="15269"/>
                  <a:pt x="23506" y="15177"/>
                </a:cubicBezTo>
                <a:cubicBezTo>
                  <a:pt x="23823" y="14880"/>
                  <a:pt x="23618" y="14340"/>
                  <a:pt x="23171" y="14340"/>
                </a:cubicBezTo>
                <a:close/>
                <a:moveTo>
                  <a:pt x="5286" y="14563"/>
                </a:moveTo>
                <a:lnTo>
                  <a:pt x="5566" y="15047"/>
                </a:lnTo>
                <a:lnTo>
                  <a:pt x="5063" y="15326"/>
                </a:lnTo>
                <a:lnTo>
                  <a:pt x="4803" y="14824"/>
                </a:lnTo>
                <a:lnTo>
                  <a:pt x="5286" y="14563"/>
                </a:lnTo>
                <a:close/>
                <a:moveTo>
                  <a:pt x="10811" y="14240"/>
                </a:moveTo>
                <a:cubicBezTo>
                  <a:pt x="10681" y="14240"/>
                  <a:pt x="10549" y="14289"/>
                  <a:pt x="10442" y="14396"/>
                </a:cubicBezTo>
                <a:cubicBezTo>
                  <a:pt x="10088" y="14731"/>
                  <a:pt x="10311" y="15308"/>
                  <a:pt x="10795" y="15326"/>
                </a:cubicBezTo>
                <a:cubicBezTo>
                  <a:pt x="11093" y="15326"/>
                  <a:pt x="11354" y="15084"/>
                  <a:pt x="11354" y="14787"/>
                </a:cubicBezTo>
                <a:cubicBezTo>
                  <a:pt x="11354" y="14458"/>
                  <a:pt x="11087" y="14240"/>
                  <a:pt x="10811" y="14240"/>
                </a:cubicBezTo>
                <a:close/>
                <a:moveTo>
                  <a:pt x="88781" y="14859"/>
                </a:moveTo>
                <a:cubicBezTo>
                  <a:pt x="88773" y="14859"/>
                  <a:pt x="88764" y="14860"/>
                  <a:pt x="88756" y="14861"/>
                </a:cubicBezTo>
                <a:cubicBezTo>
                  <a:pt x="88644" y="14880"/>
                  <a:pt x="88551" y="14973"/>
                  <a:pt x="88514" y="15066"/>
                </a:cubicBezTo>
                <a:cubicBezTo>
                  <a:pt x="88514" y="15159"/>
                  <a:pt x="88626" y="15252"/>
                  <a:pt x="88681" y="15345"/>
                </a:cubicBezTo>
                <a:lnTo>
                  <a:pt x="88774" y="15345"/>
                </a:lnTo>
                <a:cubicBezTo>
                  <a:pt x="88830" y="15270"/>
                  <a:pt x="88942" y="15196"/>
                  <a:pt x="88961" y="15103"/>
                </a:cubicBezTo>
                <a:cubicBezTo>
                  <a:pt x="88995" y="14981"/>
                  <a:pt x="88900" y="14859"/>
                  <a:pt x="88781" y="14859"/>
                </a:cubicBezTo>
                <a:close/>
                <a:moveTo>
                  <a:pt x="96237" y="14452"/>
                </a:moveTo>
                <a:cubicBezTo>
                  <a:pt x="95995" y="14470"/>
                  <a:pt x="95809" y="14656"/>
                  <a:pt x="95791" y="14898"/>
                </a:cubicBezTo>
                <a:cubicBezTo>
                  <a:pt x="95778" y="15168"/>
                  <a:pt x="96004" y="15358"/>
                  <a:pt x="96244" y="15358"/>
                </a:cubicBezTo>
                <a:cubicBezTo>
                  <a:pt x="96351" y="15358"/>
                  <a:pt x="96461" y="15320"/>
                  <a:pt x="96554" y="15233"/>
                </a:cubicBezTo>
                <a:cubicBezTo>
                  <a:pt x="96833" y="14954"/>
                  <a:pt x="96647" y="14470"/>
                  <a:pt x="96237" y="14452"/>
                </a:cubicBezTo>
                <a:close/>
                <a:moveTo>
                  <a:pt x="1564" y="14675"/>
                </a:moveTo>
                <a:lnTo>
                  <a:pt x="1806" y="15122"/>
                </a:lnTo>
                <a:lnTo>
                  <a:pt x="1341" y="15363"/>
                </a:lnTo>
                <a:lnTo>
                  <a:pt x="1118" y="14898"/>
                </a:lnTo>
                <a:lnTo>
                  <a:pt x="1564" y="14675"/>
                </a:lnTo>
                <a:close/>
                <a:moveTo>
                  <a:pt x="52781" y="15122"/>
                </a:moveTo>
                <a:cubicBezTo>
                  <a:pt x="52725" y="15122"/>
                  <a:pt x="52651" y="15196"/>
                  <a:pt x="52651" y="15233"/>
                </a:cubicBezTo>
                <a:cubicBezTo>
                  <a:pt x="52669" y="15289"/>
                  <a:pt x="52707" y="15326"/>
                  <a:pt x="52763" y="15363"/>
                </a:cubicBezTo>
                <a:cubicBezTo>
                  <a:pt x="52800" y="15363"/>
                  <a:pt x="52874" y="15308"/>
                  <a:pt x="52967" y="15252"/>
                </a:cubicBezTo>
                <a:cubicBezTo>
                  <a:pt x="52874" y="15177"/>
                  <a:pt x="52818" y="15122"/>
                  <a:pt x="52781" y="15122"/>
                </a:cubicBezTo>
                <a:close/>
                <a:moveTo>
                  <a:pt x="92466" y="14615"/>
                </a:moveTo>
                <a:cubicBezTo>
                  <a:pt x="92379" y="14615"/>
                  <a:pt x="92290" y="14645"/>
                  <a:pt x="92217" y="14712"/>
                </a:cubicBezTo>
                <a:cubicBezTo>
                  <a:pt x="91957" y="14935"/>
                  <a:pt x="92106" y="15345"/>
                  <a:pt x="92459" y="15363"/>
                </a:cubicBezTo>
                <a:cubicBezTo>
                  <a:pt x="92470" y="15364"/>
                  <a:pt x="92480" y="15365"/>
                  <a:pt x="92490" y="15365"/>
                </a:cubicBezTo>
                <a:cubicBezTo>
                  <a:pt x="92681" y="15365"/>
                  <a:pt x="92832" y="15204"/>
                  <a:pt x="92850" y="15010"/>
                </a:cubicBezTo>
                <a:cubicBezTo>
                  <a:pt x="92863" y="14776"/>
                  <a:pt x="92667" y="14615"/>
                  <a:pt x="92466" y="14615"/>
                </a:cubicBezTo>
                <a:close/>
                <a:moveTo>
                  <a:pt x="31819" y="14618"/>
                </a:moveTo>
                <a:cubicBezTo>
                  <a:pt x="31809" y="14618"/>
                  <a:pt x="31799" y="14618"/>
                  <a:pt x="31788" y="14619"/>
                </a:cubicBezTo>
                <a:cubicBezTo>
                  <a:pt x="31781" y="14619"/>
                  <a:pt x="31773" y="14618"/>
                  <a:pt x="31766" y="14618"/>
                </a:cubicBezTo>
                <a:cubicBezTo>
                  <a:pt x="31446" y="14618"/>
                  <a:pt x="31291" y="15015"/>
                  <a:pt x="31528" y="15252"/>
                </a:cubicBezTo>
                <a:cubicBezTo>
                  <a:pt x="31601" y="15331"/>
                  <a:pt x="31696" y="15366"/>
                  <a:pt x="31790" y="15366"/>
                </a:cubicBezTo>
                <a:cubicBezTo>
                  <a:pt x="31985" y="15366"/>
                  <a:pt x="32179" y="15217"/>
                  <a:pt x="32179" y="14991"/>
                </a:cubicBezTo>
                <a:cubicBezTo>
                  <a:pt x="32179" y="14796"/>
                  <a:pt x="32027" y="14618"/>
                  <a:pt x="31819" y="14618"/>
                </a:cubicBezTo>
                <a:close/>
                <a:moveTo>
                  <a:pt x="44149" y="14750"/>
                </a:moveTo>
                <a:cubicBezTo>
                  <a:pt x="43861" y="14761"/>
                  <a:pt x="43721" y="15088"/>
                  <a:pt x="43922" y="15289"/>
                </a:cubicBezTo>
                <a:cubicBezTo>
                  <a:pt x="43991" y="15358"/>
                  <a:pt x="44075" y="15389"/>
                  <a:pt x="44156" y="15389"/>
                </a:cubicBezTo>
                <a:cubicBezTo>
                  <a:pt x="44315" y="15389"/>
                  <a:pt x="44462" y="15269"/>
                  <a:pt x="44462" y="15084"/>
                </a:cubicBezTo>
                <a:cubicBezTo>
                  <a:pt x="44462" y="14899"/>
                  <a:pt x="44333" y="14769"/>
                  <a:pt x="44149" y="14750"/>
                </a:cubicBezTo>
                <a:close/>
                <a:moveTo>
                  <a:pt x="122981" y="14600"/>
                </a:moveTo>
                <a:cubicBezTo>
                  <a:pt x="123000" y="14842"/>
                  <a:pt x="123149" y="15047"/>
                  <a:pt x="123372" y="15140"/>
                </a:cubicBezTo>
                <a:cubicBezTo>
                  <a:pt x="123322" y="15130"/>
                  <a:pt x="123273" y="15124"/>
                  <a:pt x="123224" y="15124"/>
                </a:cubicBezTo>
                <a:cubicBezTo>
                  <a:pt x="123016" y="15124"/>
                  <a:pt x="122822" y="15220"/>
                  <a:pt x="122702" y="15401"/>
                </a:cubicBezTo>
                <a:lnTo>
                  <a:pt x="122423" y="14861"/>
                </a:lnTo>
                <a:lnTo>
                  <a:pt x="122981" y="14600"/>
                </a:lnTo>
                <a:close/>
                <a:moveTo>
                  <a:pt x="112315" y="14307"/>
                </a:moveTo>
                <a:cubicBezTo>
                  <a:pt x="112178" y="14307"/>
                  <a:pt x="112039" y="14357"/>
                  <a:pt x="111926" y="14470"/>
                </a:cubicBezTo>
                <a:cubicBezTo>
                  <a:pt x="111573" y="14805"/>
                  <a:pt x="111815" y="15419"/>
                  <a:pt x="112317" y="15419"/>
                </a:cubicBezTo>
                <a:cubicBezTo>
                  <a:pt x="112328" y="15420"/>
                  <a:pt x="112339" y="15420"/>
                  <a:pt x="112349" y="15420"/>
                </a:cubicBezTo>
                <a:cubicBezTo>
                  <a:pt x="112633" y="15420"/>
                  <a:pt x="112875" y="15185"/>
                  <a:pt x="112875" y="14880"/>
                </a:cubicBezTo>
                <a:cubicBezTo>
                  <a:pt x="112888" y="14537"/>
                  <a:pt x="112607" y="14307"/>
                  <a:pt x="112315" y="14307"/>
                </a:cubicBezTo>
                <a:close/>
                <a:moveTo>
                  <a:pt x="19435" y="14446"/>
                </a:moveTo>
                <a:cubicBezTo>
                  <a:pt x="19316" y="14446"/>
                  <a:pt x="19195" y="14488"/>
                  <a:pt x="19096" y="14582"/>
                </a:cubicBezTo>
                <a:cubicBezTo>
                  <a:pt x="18761" y="14898"/>
                  <a:pt x="18984" y="15438"/>
                  <a:pt x="19431" y="15457"/>
                </a:cubicBezTo>
                <a:cubicBezTo>
                  <a:pt x="19710" y="15457"/>
                  <a:pt x="19933" y="15233"/>
                  <a:pt x="19933" y="14954"/>
                </a:cubicBezTo>
                <a:cubicBezTo>
                  <a:pt x="19946" y="14648"/>
                  <a:pt x="19696" y="14446"/>
                  <a:pt x="19435" y="14446"/>
                </a:cubicBezTo>
                <a:close/>
                <a:moveTo>
                  <a:pt x="40424" y="14824"/>
                </a:moveTo>
                <a:cubicBezTo>
                  <a:pt x="40126" y="14824"/>
                  <a:pt x="39958" y="15177"/>
                  <a:pt x="40182" y="15401"/>
                </a:cubicBezTo>
                <a:cubicBezTo>
                  <a:pt x="40247" y="15466"/>
                  <a:pt x="40329" y="15495"/>
                  <a:pt x="40411" y="15495"/>
                </a:cubicBezTo>
                <a:cubicBezTo>
                  <a:pt x="40586" y="15495"/>
                  <a:pt x="40759" y="15362"/>
                  <a:pt x="40759" y="15159"/>
                </a:cubicBezTo>
                <a:cubicBezTo>
                  <a:pt x="40759" y="14973"/>
                  <a:pt x="40610" y="14824"/>
                  <a:pt x="40424" y="14824"/>
                </a:cubicBezTo>
                <a:close/>
                <a:moveTo>
                  <a:pt x="108591" y="14414"/>
                </a:moveTo>
                <a:cubicBezTo>
                  <a:pt x="108122" y="14414"/>
                  <a:pt x="107874" y="14978"/>
                  <a:pt x="108185" y="15326"/>
                </a:cubicBezTo>
                <a:cubicBezTo>
                  <a:pt x="108299" y="15446"/>
                  <a:pt x="108441" y="15499"/>
                  <a:pt x="108582" y="15499"/>
                </a:cubicBezTo>
                <a:cubicBezTo>
                  <a:pt x="108857" y="15499"/>
                  <a:pt x="109122" y="15293"/>
                  <a:pt x="109135" y="14973"/>
                </a:cubicBezTo>
                <a:cubicBezTo>
                  <a:pt x="109135" y="14675"/>
                  <a:pt x="108911" y="14433"/>
                  <a:pt x="108613" y="14414"/>
                </a:cubicBezTo>
                <a:cubicBezTo>
                  <a:pt x="108606" y="14414"/>
                  <a:pt x="108598" y="14414"/>
                  <a:pt x="108591" y="14414"/>
                </a:cubicBezTo>
                <a:close/>
                <a:moveTo>
                  <a:pt x="28066" y="14656"/>
                </a:moveTo>
                <a:cubicBezTo>
                  <a:pt x="27824" y="14656"/>
                  <a:pt x="27638" y="14842"/>
                  <a:pt x="27638" y="15066"/>
                </a:cubicBezTo>
                <a:cubicBezTo>
                  <a:pt x="27638" y="15332"/>
                  <a:pt x="27854" y="15503"/>
                  <a:pt x="28073" y="15503"/>
                </a:cubicBezTo>
                <a:cubicBezTo>
                  <a:pt x="28177" y="15503"/>
                  <a:pt x="28281" y="15465"/>
                  <a:pt x="28364" y="15382"/>
                </a:cubicBezTo>
                <a:cubicBezTo>
                  <a:pt x="28624" y="15122"/>
                  <a:pt x="28438" y="14656"/>
                  <a:pt x="28066" y="14656"/>
                </a:cubicBezTo>
                <a:close/>
                <a:moveTo>
                  <a:pt x="15676" y="14522"/>
                </a:moveTo>
                <a:cubicBezTo>
                  <a:pt x="15417" y="14522"/>
                  <a:pt x="15169" y="14712"/>
                  <a:pt x="15169" y="15010"/>
                </a:cubicBezTo>
                <a:cubicBezTo>
                  <a:pt x="15150" y="15308"/>
                  <a:pt x="15373" y="15550"/>
                  <a:pt x="15653" y="15550"/>
                </a:cubicBezTo>
                <a:cubicBezTo>
                  <a:pt x="16118" y="15550"/>
                  <a:pt x="16341" y="15010"/>
                  <a:pt x="16043" y="14675"/>
                </a:cubicBezTo>
                <a:cubicBezTo>
                  <a:pt x="15938" y="14569"/>
                  <a:pt x="15806" y="14522"/>
                  <a:pt x="15676" y="14522"/>
                </a:cubicBezTo>
                <a:close/>
                <a:moveTo>
                  <a:pt x="49003" y="15066"/>
                </a:moveTo>
                <a:cubicBezTo>
                  <a:pt x="48947" y="15159"/>
                  <a:pt x="48854" y="15233"/>
                  <a:pt x="48836" y="15326"/>
                </a:cubicBezTo>
                <a:cubicBezTo>
                  <a:pt x="48798" y="15457"/>
                  <a:pt x="48891" y="15550"/>
                  <a:pt x="49040" y="15550"/>
                </a:cubicBezTo>
                <a:cubicBezTo>
                  <a:pt x="49171" y="15550"/>
                  <a:pt x="49264" y="15475"/>
                  <a:pt x="49264" y="15345"/>
                </a:cubicBezTo>
                <a:cubicBezTo>
                  <a:pt x="49264" y="15252"/>
                  <a:pt x="49171" y="15159"/>
                  <a:pt x="49115" y="15084"/>
                </a:cubicBezTo>
                <a:lnTo>
                  <a:pt x="49003" y="15066"/>
                </a:lnTo>
                <a:close/>
                <a:moveTo>
                  <a:pt x="104854" y="14507"/>
                </a:moveTo>
                <a:cubicBezTo>
                  <a:pt x="104370" y="14507"/>
                  <a:pt x="104147" y="15084"/>
                  <a:pt x="104482" y="15419"/>
                </a:cubicBezTo>
                <a:cubicBezTo>
                  <a:pt x="104587" y="15518"/>
                  <a:pt x="104715" y="15563"/>
                  <a:pt x="104842" y="15563"/>
                </a:cubicBezTo>
                <a:cubicBezTo>
                  <a:pt x="105121" y="15563"/>
                  <a:pt x="105394" y="15348"/>
                  <a:pt x="105394" y="15028"/>
                </a:cubicBezTo>
                <a:cubicBezTo>
                  <a:pt x="105375" y="14749"/>
                  <a:pt x="105152" y="14507"/>
                  <a:pt x="104854" y="14507"/>
                </a:cubicBezTo>
                <a:close/>
                <a:moveTo>
                  <a:pt x="131579" y="14787"/>
                </a:moveTo>
                <a:cubicBezTo>
                  <a:pt x="131691" y="14954"/>
                  <a:pt x="131821" y="15140"/>
                  <a:pt x="131914" y="15289"/>
                </a:cubicBezTo>
                <a:cubicBezTo>
                  <a:pt x="131886" y="15284"/>
                  <a:pt x="131857" y="15282"/>
                  <a:pt x="131828" y="15282"/>
                </a:cubicBezTo>
                <a:cubicBezTo>
                  <a:pt x="131631" y="15282"/>
                  <a:pt x="131435" y="15390"/>
                  <a:pt x="131337" y="15568"/>
                </a:cubicBezTo>
                <a:cubicBezTo>
                  <a:pt x="131244" y="15382"/>
                  <a:pt x="131133" y="15196"/>
                  <a:pt x="131058" y="15010"/>
                </a:cubicBezTo>
                <a:lnTo>
                  <a:pt x="131579" y="14787"/>
                </a:lnTo>
                <a:close/>
                <a:moveTo>
                  <a:pt x="36646" y="14898"/>
                </a:moveTo>
                <a:cubicBezTo>
                  <a:pt x="36348" y="14898"/>
                  <a:pt x="36199" y="15270"/>
                  <a:pt x="36404" y="15475"/>
                </a:cubicBezTo>
                <a:cubicBezTo>
                  <a:pt x="36478" y="15550"/>
                  <a:pt x="36567" y="15583"/>
                  <a:pt x="36652" y="15583"/>
                </a:cubicBezTo>
                <a:cubicBezTo>
                  <a:pt x="36823" y="15583"/>
                  <a:pt x="36981" y="15450"/>
                  <a:pt x="36981" y="15252"/>
                </a:cubicBezTo>
                <a:cubicBezTo>
                  <a:pt x="36999" y="15047"/>
                  <a:pt x="36832" y="14898"/>
                  <a:pt x="36646" y="14898"/>
                </a:cubicBezTo>
                <a:close/>
                <a:moveTo>
                  <a:pt x="127820" y="14861"/>
                </a:moveTo>
                <a:lnTo>
                  <a:pt x="128099" y="15345"/>
                </a:lnTo>
                <a:lnTo>
                  <a:pt x="127578" y="15624"/>
                </a:lnTo>
                <a:cubicBezTo>
                  <a:pt x="127503" y="15475"/>
                  <a:pt x="127410" y="15289"/>
                  <a:pt x="127317" y="15122"/>
                </a:cubicBezTo>
                <a:lnTo>
                  <a:pt x="127820" y="14861"/>
                </a:lnTo>
                <a:close/>
                <a:moveTo>
                  <a:pt x="11953" y="14581"/>
                </a:moveTo>
                <a:cubicBezTo>
                  <a:pt x="11946" y="14581"/>
                  <a:pt x="11938" y="14582"/>
                  <a:pt x="11930" y="14582"/>
                </a:cubicBezTo>
                <a:cubicBezTo>
                  <a:pt x="11651" y="14582"/>
                  <a:pt x="11409" y="14824"/>
                  <a:pt x="11409" y="15122"/>
                </a:cubicBezTo>
                <a:cubicBezTo>
                  <a:pt x="11409" y="15437"/>
                  <a:pt x="11674" y="15650"/>
                  <a:pt x="11950" y="15650"/>
                </a:cubicBezTo>
                <a:cubicBezTo>
                  <a:pt x="12080" y="15650"/>
                  <a:pt x="12213" y="15602"/>
                  <a:pt x="12321" y="15494"/>
                </a:cubicBezTo>
                <a:cubicBezTo>
                  <a:pt x="12651" y="15146"/>
                  <a:pt x="12422" y="14581"/>
                  <a:pt x="11953" y="14581"/>
                </a:cubicBezTo>
                <a:close/>
                <a:moveTo>
                  <a:pt x="24288" y="14735"/>
                </a:moveTo>
                <a:cubicBezTo>
                  <a:pt x="24055" y="14735"/>
                  <a:pt x="23823" y="14889"/>
                  <a:pt x="23823" y="15196"/>
                </a:cubicBezTo>
                <a:cubicBezTo>
                  <a:pt x="23823" y="15503"/>
                  <a:pt x="24055" y="15657"/>
                  <a:pt x="24288" y="15657"/>
                </a:cubicBezTo>
                <a:cubicBezTo>
                  <a:pt x="24521" y="15657"/>
                  <a:pt x="24753" y="15503"/>
                  <a:pt x="24753" y="15196"/>
                </a:cubicBezTo>
                <a:cubicBezTo>
                  <a:pt x="24753" y="14889"/>
                  <a:pt x="24521" y="14735"/>
                  <a:pt x="24288" y="14735"/>
                </a:cubicBezTo>
                <a:close/>
                <a:moveTo>
                  <a:pt x="101095" y="14656"/>
                </a:moveTo>
                <a:cubicBezTo>
                  <a:pt x="100648" y="14656"/>
                  <a:pt x="100425" y="15196"/>
                  <a:pt x="100741" y="15512"/>
                </a:cubicBezTo>
                <a:cubicBezTo>
                  <a:pt x="100844" y="15615"/>
                  <a:pt x="100969" y="15661"/>
                  <a:pt x="101093" y="15661"/>
                </a:cubicBezTo>
                <a:cubicBezTo>
                  <a:pt x="101350" y="15661"/>
                  <a:pt x="101597" y="15461"/>
                  <a:pt x="101597" y="15159"/>
                </a:cubicBezTo>
                <a:cubicBezTo>
                  <a:pt x="101579" y="14880"/>
                  <a:pt x="101374" y="14656"/>
                  <a:pt x="101095" y="14656"/>
                </a:cubicBezTo>
                <a:close/>
                <a:moveTo>
                  <a:pt x="89863" y="15157"/>
                </a:moveTo>
                <a:cubicBezTo>
                  <a:pt x="89726" y="15157"/>
                  <a:pt x="89613" y="15280"/>
                  <a:pt x="89630" y="15419"/>
                </a:cubicBezTo>
                <a:cubicBezTo>
                  <a:pt x="89613" y="15541"/>
                  <a:pt x="89710" y="15663"/>
                  <a:pt x="89844" y="15663"/>
                </a:cubicBezTo>
                <a:cubicBezTo>
                  <a:pt x="89853" y="15663"/>
                  <a:pt x="89863" y="15662"/>
                  <a:pt x="89872" y="15661"/>
                </a:cubicBezTo>
                <a:cubicBezTo>
                  <a:pt x="90021" y="15661"/>
                  <a:pt x="90133" y="15531"/>
                  <a:pt x="90133" y="15382"/>
                </a:cubicBezTo>
                <a:cubicBezTo>
                  <a:pt x="90114" y="15252"/>
                  <a:pt x="90021" y="15159"/>
                  <a:pt x="89891" y="15159"/>
                </a:cubicBezTo>
                <a:cubicBezTo>
                  <a:pt x="89881" y="15158"/>
                  <a:pt x="89872" y="15157"/>
                  <a:pt x="89863" y="15157"/>
                </a:cubicBezTo>
                <a:close/>
                <a:moveTo>
                  <a:pt x="45268" y="15120"/>
                </a:moveTo>
                <a:cubicBezTo>
                  <a:pt x="45116" y="15120"/>
                  <a:pt x="45002" y="15243"/>
                  <a:pt x="45002" y="15382"/>
                </a:cubicBezTo>
                <a:cubicBezTo>
                  <a:pt x="44983" y="15550"/>
                  <a:pt x="45113" y="15680"/>
                  <a:pt x="45262" y="15698"/>
                </a:cubicBezTo>
                <a:cubicBezTo>
                  <a:pt x="45430" y="15698"/>
                  <a:pt x="45560" y="15587"/>
                  <a:pt x="45560" y="15419"/>
                </a:cubicBezTo>
                <a:cubicBezTo>
                  <a:pt x="45579" y="15270"/>
                  <a:pt x="45467" y="15122"/>
                  <a:pt x="45300" y="15122"/>
                </a:cubicBezTo>
                <a:cubicBezTo>
                  <a:pt x="45289" y="15120"/>
                  <a:pt x="45278" y="15120"/>
                  <a:pt x="45268" y="15120"/>
                </a:cubicBezTo>
                <a:close/>
                <a:moveTo>
                  <a:pt x="93594" y="14923"/>
                </a:moveTo>
                <a:cubicBezTo>
                  <a:pt x="93504" y="14923"/>
                  <a:pt x="93412" y="14956"/>
                  <a:pt x="93334" y="15028"/>
                </a:cubicBezTo>
                <a:cubicBezTo>
                  <a:pt x="93073" y="15252"/>
                  <a:pt x="93241" y="15680"/>
                  <a:pt x="93576" y="15698"/>
                </a:cubicBezTo>
                <a:cubicBezTo>
                  <a:pt x="93587" y="15699"/>
                  <a:pt x="93599" y="15700"/>
                  <a:pt x="93610" y="15700"/>
                </a:cubicBezTo>
                <a:cubicBezTo>
                  <a:pt x="93816" y="15700"/>
                  <a:pt x="93968" y="15539"/>
                  <a:pt x="93985" y="15345"/>
                </a:cubicBezTo>
                <a:cubicBezTo>
                  <a:pt x="93998" y="15098"/>
                  <a:pt x="93802" y="14923"/>
                  <a:pt x="93594" y="14923"/>
                </a:cubicBezTo>
                <a:close/>
                <a:moveTo>
                  <a:pt x="2681" y="14991"/>
                </a:moveTo>
                <a:lnTo>
                  <a:pt x="2941" y="15457"/>
                </a:lnTo>
                <a:lnTo>
                  <a:pt x="2476" y="15717"/>
                </a:lnTo>
                <a:lnTo>
                  <a:pt x="2234" y="15252"/>
                </a:lnTo>
                <a:lnTo>
                  <a:pt x="2681" y="14991"/>
                </a:lnTo>
                <a:close/>
                <a:moveTo>
                  <a:pt x="97351" y="14786"/>
                </a:moveTo>
                <a:cubicBezTo>
                  <a:pt x="96955" y="14786"/>
                  <a:pt x="96745" y="15276"/>
                  <a:pt x="97019" y="15568"/>
                </a:cubicBezTo>
                <a:cubicBezTo>
                  <a:pt x="97117" y="15672"/>
                  <a:pt x="97237" y="15718"/>
                  <a:pt x="97354" y="15718"/>
                </a:cubicBezTo>
                <a:cubicBezTo>
                  <a:pt x="97593" y="15718"/>
                  <a:pt x="97819" y="15527"/>
                  <a:pt x="97819" y="15252"/>
                </a:cubicBezTo>
                <a:cubicBezTo>
                  <a:pt x="97819" y="15010"/>
                  <a:pt x="97615" y="14787"/>
                  <a:pt x="97373" y="14787"/>
                </a:cubicBezTo>
                <a:cubicBezTo>
                  <a:pt x="97365" y="14786"/>
                  <a:pt x="97358" y="14786"/>
                  <a:pt x="97351" y="14786"/>
                </a:cubicBezTo>
                <a:close/>
                <a:moveTo>
                  <a:pt x="32923" y="15028"/>
                </a:moveTo>
                <a:cubicBezTo>
                  <a:pt x="32737" y="15028"/>
                  <a:pt x="32588" y="15196"/>
                  <a:pt x="32588" y="15382"/>
                </a:cubicBezTo>
                <a:lnTo>
                  <a:pt x="32570" y="15382"/>
                </a:lnTo>
                <a:cubicBezTo>
                  <a:pt x="32570" y="15585"/>
                  <a:pt x="32742" y="15719"/>
                  <a:pt x="32923" y="15719"/>
                </a:cubicBezTo>
                <a:cubicBezTo>
                  <a:pt x="33008" y="15719"/>
                  <a:pt x="33094" y="15689"/>
                  <a:pt x="33165" y="15624"/>
                </a:cubicBezTo>
                <a:cubicBezTo>
                  <a:pt x="33370" y="15401"/>
                  <a:pt x="33221" y="15028"/>
                  <a:pt x="32923" y="15028"/>
                </a:cubicBezTo>
                <a:close/>
                <a:moveTo>
                  <a:pt x="8179" y="14642"/>
                </a:moveTo>
                <a:cubicBezTo>
                  <a:pt x="7899" y="14642"/>
                  <a:pt x="7625" y="14857"/>
                  <a:pt x="7613" y="15177"/>
                </a:cubicBezTo>
                <a:cubicBezTo>
                  <a:pt x="7594" y="15494"/>
                  <a:pt x="7855" y="15754"/>
                  <a:pt x="8152" y="15754"/>
                </a:cubicBezTo>
                <a:cubicBezTo>
                  <a:pt x="8160" y="15755"/>
                  <a:pt x="8167" y="15755"/>
                  <a:pt x="8175" y="15755"/>
                </a:cubicBezTo>
                <a:cubicBezTo>
                  <a:pt x="8645" y="15755"/>
                  <a:pt x="8910" y="15172"/>
                  <a:pt x="8581" y="14824"/>
                </a:cubicBezTo>
                <a:cubicBezTo>
                  <a:pt x="8467" y="14698"/>
                  <a:pt x="8323" y="14642"/>
                  <a:pt x="8179" y="14642"/>
                </a:cubicBezTo>
                <a:close/>
                <a:moveTo>
                  <a:pt x="113470" y="14655"/>
                </a:moveTo>
                <a:cubicBezTo>
                  <a:pt x="113207" y="14655"/>
                  <a:pt x="112985" y="14837"/>
                  <a:pt x="112950" y="15103"/>
                </a:cubicBezTo>
                <a:cubicBezTo>
                  <a:pt x="112894" y="15363"/>
                  <a:pt x="113043" y="15643"/>
                  <a:pt x="113303" y="15736"/>
                </a:cubicBezTo>
                <a:cubicBezTo>
                  <a:pt x="113365" y="15758"/>
                  <a:pt x="113428" y="15768"/>
                  <a:pt x="113490" y="15768"/>
                </a:cubicBezTo>
                <a:cubicBezTo>
                  <a:pt x="113695" y="15768"/>
                  <a:pt x="113892" y="15656"/>
                  <a:pt x="113992" y="15457"/>
                </a:cubicBezTo>
                <a:cubicBezTo>
                  <a:pt x="114122" y="15215"/>
                  <a:pt x="114048" y="14917"/>
                  <a:pt x="113825" y="14768"/>
                </a:cubicBezTo>
                <a:lnTo>
                  <a:pt x="113694" y="14656"/>
                </a:lnTo>
                <a:lnTo>
                  <a:pt x="113508" y="14656"/>
                </a:lnTo>
                <a:cubicBezTo>
                  <a:pt x="113495" y="14655"/>
                  <a:pt x="113483" y="14655"/>
                  <a:pt x="113470" y="14655"/>
                </a:cubicBezTo>
                <a:close/>
                <a:moveTo>
                  <a:pt x="20566" y="14787"/>
                </a:moveTo>
                <a:cubicBezTo>
                  <a:pt x="20287" y="14805"/>
                  <a:pt x="20082" y="15028"/>
                  <a:pt x="20082" y="15289"/>
                </a:cubicBezTo>
                <a:cubicBezTo>
                  <a:pt x="20082" y="15587"/>
                  <a:pt x="20322" y="15777"/>
                  <a:pt x="20570" y="15777"/>
                </a:cubicBezTo>
                <a:cubicBezTo>
                  <a:pt x="20694" y="15777"/>
                  <a:pt x="20820" y="15729"/>
                  <a:pt x="20919" y="15624"/>
                </a:cubicBezTo>
                <a:cubicBezTo>
                  <a:pt x="21236" y="15308"/>
                  <a:pt x="21013" y="14787"/>
                  <a:pt x="20566" y="14787"/>
                </a:cubicBezTo>
                <a:close/>
                <a:moveTo>
                  <a:pt x="41540" y="15177"/>
                </a:moveTo>
                <a:cubicBezTo>
                  <a:pt x="41261" y="15177"/>
                  <a:pt x="41131" y="15512"/>
                  <a:pt x="41317" y="15717"/>
                </a:cubicBezTo>
                <a:cubicBezTo>
                  <a:pt x="41383" y="15783"/>
                  <a:pt x="41462" y="15812"/>
                  <a:pt x="41540" y="15812"/>
                </a:cubicBezTo>
                <a:cubicBezTo>
                  <a:pt x="41703" y="15812"/>
                  <a:pt x="41857" y="15683"/>
                  <a:pt x="41857" y="15494"/>
                </a:cubicBezTo>
                <a:cubicBezTo>
                  <a:pt x="41857" y="15326"/>
                  <a:pt x="41726" y="15177"/>
                  <a:pt x="41540" y="15177"/>
                </a:cubicBezTo>
                <a:close/>
                <a:moveTo>
                  <a:pt x="50176" y="15494"/>
                </a:moveTo>
                <a:cubicBezTo>
                  <a:pt x="50120" y="15494"/>
                  <a:pt x="50064" y="15605"/>
                  <a:pt x="50008" y="15661"/>
                </a:cubicBezTo>
                <a:cubicBezTo>
                  <a:pt x="50064" y="15717"/>
                  <a:pt x="50101" y="15810"/>
                  <a:pt x="50176" y="15829"/>
                </a:cubicBezTo>
                <a:cubicBezTo>
                  <a:pt x="50182" y="15830"/>
                  <a:pt x="50188" y="15831"/>
                  <a:pt x="50195" y="15831"/>
                </a:cubicBezTo>
                <a:cubicBezTo>
                  <a:pt x="50260" y="15831"/>
                  <a:pt x="50317" y="15746"/>
                  <a:pt x="50436" y="15661"/>
                </a:cubicBezTo>
                <a:cubicBezTo>
                  <a:pt x="50306" y="15587"/>
                  <a:pt x="50231" y="15494"/>
                  <a:pt x="50176" y="15494"/>
                </a:cubicBezTo>
                <a:close/>
                <a:moveTo>
                  <a:pt x="29179" y="15084"/>
                </a:moveTo>
                <a:cubicBezTo>
                  <a:pt x="28858" y="15084"/>
                  <a:pt x="28686" y="15480"/>
                  <a:pt x="28922" y="15717"/>
                </a:cubicBezTo>
                <a:cubicBezTo>
                  <a:pt x="29001" y="15796"/>
                  <a:pt x="29098" y="15832"/>
                  <a:pt x="29193" y="15832"/>
                </a:cubicBezTo>
                <a:cubicBezTo>
                  <a:pt x="29388" y="15832"/>
                  <a:pt x="29573" y="15682"/>
                  <a:pt x="29573" y="15457"/>
                </a:cubicBezTo>
                <a:cubicBezTo>
                  <a:pt x="29573" y="15252"/>
                  <a:pt x="29406" y="15084"/>
                  <a:pt x="29201" y="15084"/>
                </a:cubicBezTo>
                <a:cubicBezTo>
                  <a:pt x="29194" y="15084"/>
                  <a:pt x="29187" y="15084"/>
                  <a:pt x="29179" y="15084"/>
                </a:cubicBezTo>
                <a:close/>
                <a:moveTo>
                  <a:pt x="109730" y="14731"/>
                </a:moveTo>
                <a:lnTo>
                  <a:pt x="109730" y="14749"/>
                </a:lnTo>
                <a:cubicBezTo>
                  <a:pt x="109723" y="14749"/>
                  <a:pt x="109715" y="14749"/>
                  <a:pt x="109708" y="14749"/>
                </a:cubicBezTo>
                <a:cubicBezTo>
                  <a:pt x="109238" y="14749"/>
                  <a:pt x="108991" y="15332"/>
                  <a:pt x="109321" y="15680"/>
                </a:cubicBezTo>
                <a:cubicBezTo>
                  <a:pt x="109436" y="15789"/>
                  <a:pt x="109578" y="15839"/>
                  <a:pt x="109716" y="15839"/>
                </a:cubicBezTo>
                <a:cubicBezTo>
                  <a:pt x="110000" y="15839"/>
                  <a:pt x="110270" y="15627"/>
                  <a:pt x="110270" y="15289"/>
                </a:cubicBezTo>
                <a:cubicBezTo>
                  <a:pt x="110270" y="14991"/>
                  <a:pt x="110028" y="14749"/>
                  <a:pt x="109730" y="14731"/>
                </a:cubicBezTo>
                <a:close/>
                <a:moveTo>
                  <a:pt x="16788" y="14861"/>
                </a:moveTo>
                <a:cubicBezTo>
                  <a:pt x="16341" y="14880"/>
                  <a:pt x="16136" y="15419"/>
                  <a:pt x="16453" y="15736"/>
                </a:cubicBezTo>
                <a:cubicBezTo>
                  <a:pt x="16558" y="15829"/>
                  <a:pt x="16681" y="15871"/>
                  <a:pt x="16801" y="15871"/>
                </a:cubicBezTo>
                <a:cubicBezTo>
                  <a:pt x="17064" y="15871"/>
                  <a:pt x="17309" y="15670"/>
                  <a:pt x="17309" y="15363"/>
                </a:cubicBezTo>
                <a:cubicBezTo>
                  <a:pt x="17309" y="15084"/>
                  <a:pt x="17067" y="14861"/>
                  <a:pt x="16788" y="14861"/>
                </a:cubicBezTo>
                <a:close/>
                <a:moveTo>
                  <a:pt x="105989" y="14880"/>
                </a:moveTo>
                <a:cubicBezTo>
                  <a:pt x="105505" y="14898"/>
                  <a:pt x="105282" y="15457"/>
                  <a:pt x="105636" y="15792"/>
                </a:cubicBezTo>
                <a:cubicBezTo>
                  <a:pt x="105741" y="15890"/>
                  <a:pt x="105867" y="15935"/>
                  <a:pt x="105992" y="15935"/>
                </a:cubicBezTo>
                <a:cubicBezTo>
                  <a:pt x="106265" y="15935"/>
                  <a:pt x="106529" y="15720"/>
                  <a:pt x="106529" y="15401"/>
                </a:cubicBezTo>
                <a:cubicBezTo>
                  <a:pt x="106510" y="15103"/>
                  <a:pt x="106269" y="14880"/>
                  <a:pt x="105989" y="14880"/>
                </a:cubicBezTo>
                <a:close/>
                <a:moveTo>
                  <a:pt x="37781" y="15308"/>
                </a:moveTo>
                <a:cubicBezTo>
                  <a:pt x="37502" y="15308"/>
                  <a:pt x="37353" y="15643"/>
                  <a:pt x="37558" y="15847"/>
                </a:cubicBezTo>
                <a:cubicBezTo>
                  <a:pt x="37623" y="15913"/>
                  <a:pt x="37705" y="15943"/>
                  <a:pt x="37784" y="15943"/>
                </a:cubicBezTo>
                <a:cubicBezTo>
                  <a:pt x="37951" y="15943"/>
                  <a:pt x="38110" y="15813"/>
                  <a:pt x="38097" y="15624"/>
                </a:cubicBezTo>
                <a:cubicBezTo>
                  <a:pt x="38097" y="15438"/>
                  <a:pt x="37948" y="15308"/>
                  <a:pt x="37781" y="15308"/>
                </a:cubicBezTo>
                <a:close/>
                <a:moveTo>
                  <a:pt x="98477" y="15193"/>
                </a:moveTo>
                <a:cubicBezTo>
                  <a:pt x="98280" y="15193"/>
                  <a:pt x="98087" y="15310"/>
                  <a:pt x="98043" y="15550"/>
                </a:cubicBezTo>
                <a:cubicBezTo>
                  <a:pt x="98072" y="15822"/>
                  <a:pt x="98289" y="15962"/>
                  <a:pt x="98506" y="15962"/>
                </a:cubicBezTo>
                <a:cubicBezTo>
                  <a:pt x="98704" y="15962"/>
                  <a:pt x="98901" y="15845"/>
                  <a:pt x="98954" y="15605"/>
                </a:cubicBezTo>
                <a:cubicBezTo>
                  <a:pt x="98916" y="15333"/>
                  <a:pt x="98694" y="15193"/>
                  <a:pt x="98477" y="15193"/>
                </a:cubicBezTo>
                <a:close/>
                <a:moveTo>
                  <a:pt x="13084" y="14935"/>
                </a:moveTo>
                <a:cubicBezTo>
                  <a:pt x="12619" y="14935"/>
                  <a:pt x="12377" y="15475"/>
                  <a:pt x="12712" y="15810"/>
                </a:cubicBezTo>
                <a:cubicBezTo>
                  <a:pt x="12817" y="15921"/>
                  <a:pt x="12948" y="15971"/>
                  <a:pt x="13077" y="15971"/>
                </a:cubicBezTo>
                <a:cubicBezTo>
                  <a:pt x="13337" y="15971"/>
                  <a:pt x="13587" y="15768"/>
                  <a:pt x="13587" y="15457"/>
                </a:cubicBezTo>
                <a:cubicBezTo>
                  <a:pt x="13587" y="15177"/>
                  <a:pt x="13363" y="14935"/>
                  <a:pt x="13084" y="14935"/>
                </a:cubicBezTo>
                <a:close/>
                <a:moveTo>
                  <a:pt x="25454" y="15102"/>
                </a:moveTo>
                <a:cubicBezTo>
                  <a:pt x="25444" y="15102"/>
                  <a:pt x="25434" y="15102"/>
                  <a:pt x="25423" y="15103"/>
                </a:cubicBezTo>
                <a:cubicBezTo>
                  <a:pt x="25032" y="15103"/>
                  <a:pt x="24846" y="15568"/>
                  <a:pt x="25126" y="15847"/>
                </a:cubicBezTo>
                <a:cubicBezTo>
                  <a:pt x="25215" y="15937"/>
                  <a:pt x="25323" y="15976"/>
                  <a:pt x="25429" y="15976"/>
                </a:cubicBezTo>
                <a:cubicBezTo>
                  <a:pt x="25655" y="15976"/>
                  <a:pt x="25870" y="15797"/>
                  <a:pt x="25870" y="15531"/>
                </a:cubicBezTo>
                <a:cubicBezTo>
                  <a:pt x="25870" y="15299"/>
                  <a:pt x="25682" y="15102"/>
                  <a:pt x="25454" y="15102"/>
                </a:cubicBezTo>
                <a:close/>
                <a:moveTo>
                  <a:pt x="87267" y="15698"/>
                </a:moveTo>
                <a:cubicBezTo>
                  <a:pt x="87211" y="15773"/>
                  <a:pt x="87155" y="15829"/>
                  <a:pt x="87155" y="15866"/>
                </a:cubicBezTo>
                <a:lnTo>
                  <a:pt x="87174" y="15866"/>
                </a:lnTo>
                <a:cubicBezTo>
                  <a:pt x="87174" y="15903"/>
                  <a:pt x="87230" y="15940"/>
                  <a:pt x="87267" y="15996"/>
                </a:cubicBezTo>
                <a:cubicBezTo>
                  <a:pt x="87323" y="15940"/>
                  <a:pt x="87379" y="15903"/>
                  <a:pt x="87397" y="15866"/>
                </a:cubicBezTo>
                <a:cubicBezTo>
                  <a:pt x="87397" y="15810"/>
                  <a:pt x="87341" y="15773"/>
                  <a:pt x="87267" y="15698"/>
                </a:cubicBezTo>
                <a:close/>
                <a:moveTo>
                  <a:pt x="102228" y="14992"/>
                </a:moveTo>
                <a:cubicBezTo>
                  <a:pt x="102105" y="14992"/>
                  <a:pt x="101979" y="15038"/>
                  <a:pt x="101876" y="15140"/>
                </a:cubicBezTo>
                <a:cubicBezTo>
                  <a:pt x="101560" y="15457"/>
                  <a:pt x="101765" y="15996"/>
                  <a:pt x="102230" y="15996"/>
                </a:cubicBezTo>
                <a:cubicBezTo>
                  <a:pt x="102491" y="15996"/>
                  <a:pt x="102714" y="15773"/>
                  <a:pt x="102732" y="15494"/>
                </a:cubicBezTo>
                <a:cubicBezTo>
                  <a:pt x="102732" y="15192"/>
                  <a:pt x="102486" y="14992"/>
                  <a:pt x="102228" y="14992"/>
                </a:cubicBezTo>
                <a:close/>
                <a:moveTo>
                  <a:pt x="46398" y="15493"/>
                </a:moveTo>
                <a:cubicBezTo>
                  <a:pt x="46081" y="15493"/>
                  <a:pt x="46069" y="15978"/>
                  <a:pt x="46398" y="15996"/>
                </a:cubicBezTo>
                <a:cubicBezTo>
                  <a:pt x="46407" y="15998"/>
                  <a:pt x="46417" y="15998"/>
                  <a:pt x="46426" y="15998"/>
                </a:cubicBezTo>
                <a:cubicBezTo>
                  <a:pt x="46546" y="15998"/>
                  <a:pt x="46658" y="15892"/>
                  <a:pt x="46658" y="15754"/>
                </a:cubicBezTo>
                <a:cubicBezTo>
                  <a:pt x="46658" y="15605"/>
                  <a:pt x="46584" y="15512"/>
                  <a:pt x="46416" y="15494"/>
                </a:cubicBezTo>
                <a:cubicBezTo>
                  <a:pt x="46410" y="15493"/>
                  <a:pt x="46404" y="15493"/>
                  <a:pt x="46398" y="15493"/>
                </a:cubicBezTo>
                <a:close/>
                <a:moveTo>
                  <a:pt x="34037" y="15400"/>
                </a:moveTo>
                <a:cubicBezTo>
                  <a:pt x="33773" y="15400"/>
                  <a:pt x="33654" y="15723"/>
                  <a:pt x="33835" y="15922"/>
                </a:cubicBezTo>
                <a:cubicBezTo>
                  <a:pt x="33896" y="15982"/>
                  <a:pt x="33972" y="16009"/>
                  <a:pt x="34048" y="16009"/>
                </a:cubicBezTo>
                <a:cubicBezTo>
                  <a:pt x="34204" y="16009"/>
                  <a:pt x="34356" y="15893"/>
                  <a:pt x="34356" y="15717"/>
                </a:cubicBezTo>
                <a:cubicBezTo>
                  <a:pt x="34356" y="15531"/>
                  <a:pt x="34226" y="15401"/>
                  <a:pt x="34059" y="15401"/>
                </a:cubicBezTo>
                <a:cubicBezTo>
                  <a:pt x="34051" y="15400"/>
                  <a:pt x="34044" y="15400"/>
                  <a:pt x="34037" y="15400"/>
                </a:cubicBezTo>
                <a:close/>
                <a:moveTo>
                  <a:pt x="91004" y="15493"/>
                </a:moveTo>
                <a:cubicBezTo>
                  <a:pt x="90758" y="15493"/>
                  <a:pt x="90622" y="15797"/>
                  <a:pt x="90784" y="15978"/>
                </a:cubicBezTo>
                <a:cubicBezTo>
                  <a:pt x="90842" y="16041"/>
                  <a:pt x="90918" y="16070"/>
                  <a:pt x="90995" y="16070"/>
                </a:cubicBezTo>
                <a:cubicBezTo>
                  <a:pt x="91142" y="16070"/>
                  <a:pt x="91287" y="15963"/>
                  <a:pt x="91287" y="15792"/>
                </a:cubicBezTo>
                <a:cubicBezTo>
                  <a:pt x="91287" y="15643"/>
                  <a:pt x="91175" y="15512"/>
                  <a:pt x="91026" y="15494"/>
                </a:cubicBezTo>
                <a:cubicBezTo>
                  <a:pt x="91019" y="15493"/>
                  <a:pt x="91012" y="15493"/>
                  <a:pt x="91004" y="15493"/>
                </a:cubicBezTo>
                <a:close/>
                <a:moveTo>
                  <a:pt x="94719" y="15260"/>
                </a:moveTo>
                <a:cubicBezTo>
                  <a:pt x="94619" y="15260"/>
                  <a:pt x="94517" y="15298"/>
                  <a:pt x="94432" y="15382"/>
                </a:cubicBezTo>
                <a:cubicBezTo>
                  <a:pt x="94190" y="15643"/>
                  <a:pt x="94376" y="16071"/>
                  <a:pt x="94730" y="16071"/>
                </a:cubicBezTo>
                <a:cubicBezTo>
                  <a:pt x="94953" y="16052"/>
                  <a:pt x="95121" y="15885"/>
                  <a:pt x="95139" y="15661"/>
                </a:cubicBezTo>
                <a:cubicBezTo>
                  <a:pt x="95127" y="15422"/>
                  <a:pt x="94927" y="15260"/>
                  <a:pt x="94719" y="15260"/>
                </a:cubicBezTo>
                <a:close/>
                <a:moveTo>
                  <a:pt x="21715" y="15139"/>
                </a:moveTo>
                <a:cubicBezTo>
                  <a:pt x="21704" y="15139"/>
                  <a:pt x="21693" y="15139"/>
                  <a:pt x="21683" y="15140"/>
                </a:cubicBezTo>
                <a:lnTo>
                  <a:pt x="21701" y="15140"/>
                </a:lnTo>
                <a:cubicBezTo>
                  <a:pt x="21292" y="15159"/>
                  <a:pt x="21106" y="15661"/>
                  <a:pt x="21403" y="15940"/>
                </a:cubicBezTo>
                <a:cubicBezTo>
                  <a:pt x="21498" y="16035"/>
                  <a:pt x="21612" y="16077"/>
                  <a:pt x="21723" y="16077"/>
                </a:cubicBezTo>
                <a:cubicBezTo>
                  <a:pt x="21960" y="16077"/>
                  <a:pt x="22185" y="15885"/>
                  <a:pt x="22185" y="15605"/>
                </a:cubicBezTo>
                <a:cubicBezTo>
                  <a:pt x="22185" y="15355"/>
                  <a:pt x="21979" y="15139"/>
                  <a:pt x="21715" y="15139"/>
                </a:cubicBezTo>
                <a:close/>
                <a:moveTo>
                  <a:pt x="51311" y="15810"/>
                </a:moveTo>
                <a:cubicBezTo>
                  <a:pt x="51236" y="15903"/>
                  <a:pt x="51181" y="15959"/>
                  <a:pt x="51181" y="15996"/>
                </a:cubicBezTo>
                <a:lnTo>
                  <a:pt x="51199" y="15996"/>
                </a:lnTo>
                <a:cubicBezTo>
                  <a:pt x="51199" y="16033"/>
                  <a:pt x="51274" y="16108"/>
                  <a:pt x="51292" y="16108"/>
                </a:cubicBezTo>
                <a:cubicBezTo>
                  <a:pt x="51367" y="16089"/>
                  <a:pt x="51404" y="16052"/>
                  <a:pt x="51423" y="15996"/>
                </a:cubicBezTo>
                <a:cubicBezTo>
                  <a:pt x="51423" y="15959"/>
                  <a:pt x="51367" y="15903"/>
                  <a:pt x="51311" y="15810"/>
                </a:cubicBezTo>
                <a:close/>
                <a:moveTo>
                  <a:pt x="30337" y="15457"/>
                </a:moveTo>
                <a:cubicBezTo>
                  <a:pt x="30039" y="15457"/>
                  <a:pt x="29890" y="15810"/>
                  <a:pt x="30095" y="16015"/>
                </a:cubicBezTo>
                <a:cubicBezTo>
                  <a:pt x="30166" y="16080"/>
                  <a:pt x="30250" y="16109"/>
                  <a:pt x="30332" y="16109"/>
                </a:cubicBezTo>
                <a:cubicBezTo>
                  <a:pt x="30506" y="16109"/>
                  <a:pt x="30666" y="15976"/>
                  <a:pt x="30653" y="15773"/>
                </a:cubicBezTo>
                <a:cubicBezTo>
                  <a:pt x="30653" y="15605"/>
                  <a:pt x="30504" y="15475"/>
                  <a:pt x="30337" y="15457"/>
                </a:cubicBezTo>
                <a:close/>
                <a:moveTo>
                  <a:pt x="9306" y="15028"/>
                </a:moveTo>
                <a:cubicBezTo>
                  <a:pt x="8822" y="15028"/>
                  <a:pt x="8581" y="15624"/>
                  <a:pt x="8916" y="15959"/>
                </a:cubicBezTo>
                <a:cubicBezTo>
                  <a:pt x="9029" y="16067"/>
                  <a:pt x="9166" y="16115"/>
                  <a:pt x="9300" y="16115"/>
                </a:cubicBezTo>
                <a:cubicBezTo>
                  <a:pt x="9581" y="16115"/>
                  <a:pt x="9846" y="15902"/>
                  <a:pt x="9846" y="15587"/>
                </a:cubicBezTo>
                <a:cubicBezTo>
                  <a:pt x="9846" y="15270"/>
                  <a:pt x="9604" y="15028"/>
                  <a:pt x="9306" y="15028"/>
                </a:cubicBezTo>
                <a:close/>
                <a:moveTo>
                  <a:pt x="3816" y="15326"/>
                </a:moveTo>
                <a:lnTo>
                  <a:pt x="4095" y="15847"/>
                </a:lnTo>
                <a:lnTo>
                  <a:pt x="3611" y="16127"/>
                </a:lnTo>
                <a:lnTo>
                  <a:pt x="3351" y="15587"/>
                </a:lnTo>
                <a:lnTo>
                  <a:pt x="3816" y="15326"/>
                </a:lnTo>
                <a:close/>
                <a:moveTo>
                  <a:pt x="42644" y="15585"/>
                </a:moveTo>
                <a:cubicBezTo>
                  <a:pt x="42492" y="15585"/>
                  <a:pt x="42379" y="15709"/>
                  <a:pt x="42396" y="15866"/>
                </a:cubicBezTo>
                <a:cubicBezTo>
                  <a:pt x="42378" y="16015"/>
                  <a:pt x="42508" y="16145"/>
                  <a:pt x="42675" y="16145"/>
                </a:cubicBezTo>
                <a:cubicBezTo>
                  <a:pt x="42824" y="16145"/>
                  <a:pt x="42955" y="16015"/>
                  <a:pt x="42973" y="15866"/>
                </a:cubicBezTo>
                <a:cubicBezTo>
                  <a:pt x="42956" y="15709"/>
                  <a:pt x="42841" y="15585"/>
                  <a:pt x="42704" y="15585"/>
                </a:cubicBezTo>
                <a:cubicBezTo>
                  <a:pt x="42694" y="15585"/>
                  <a:pt x="42685" y="15586"/>
                  <a:pt x="42675" y="15587"/>
                </a:cubicBezTo>
                <a:cubicBezTo>
                  <a:pt x="42665" y="15586"/>
                  <a:pt x="42654" y="15585"/>
                  <a:pt x="42644" y="15585"/>
                </a:cubicBezTo>
                <a:close/>
                <a:moveTo>
                  <a:pt x="110879" y="15121"/>
                </a:moveTo>
                <a:cubicBezTo>
                  <a:pt x="110868" y="15121"/>
                  <a:pt x="110858" y="15121"/>
                  <a:pt x="110847" y="15122"/>
                </a:cubicBezTo>
                <a:cubicBezTo>
                  <a:pt x="110363" y="15122"/>
                  <a:pt x="110121" y="15717"/>
                  <a:pt x="110475" y="16052"/>
                </a:cubicBezTo>
                <a:cubicBezTo>
                  <a:pt x="110579" y="16156"/>
                  <a:pt x="110709" y="16203"/>
                  <a:pt x="110837" y="16203"/>
                </a:cubicBezTo>
                <a:cubicBezTo>
                  <a:pt x="111121" y="16203"/>
                  <a:pt x="111399" y="15976"/>
                  <a:pt x="111387" y="15643"/>
                </a:cubicBezTo>
                <a:cubicBezTo>
                  <a:pt x="111387" y="15356"/>
                  <a:pt x="111162" y="15121"/>
                  <a:pt x="110879" y="15121"/>
                </a:cubicBezTo>
                <a:close/>
                <a:moveTo>
                  <a:pt x="17932" y="15215"/>
                </a:moveTo>
                <a:cubicBezTo>
                  <a:pt x="17686" y="15215"/>
                  <a:pt x="17439" y="15382"/>
                  <a:pt x="17439" y="15717"/>
                </a:cubicBezTo>
                <a:cubicBezTo>
                  <a:pt x="17439" y="16043"/>
                  <a:pt x="17686" y="16206"/>
                  <a:pt x="17932" y="16206"/>
                </a:cubicBezTo>
                <a:cubicBezTo>
                  <a:pt x="18179" y="16206"/>
                  <a:pt x="18426" y="16043"/>
                  <a:pt x="18426" y="15717"/>
                </a:cubicBezTo>
                <a:cubicBezTo>
                  <a:pt x="18426" y="15382"/>
                  <a:pt x="18179" y="15215"/>
                  <a:pt x="17932" y="15215"/>
                </a:cubicBezTo>
                <a:close/>
                <a:moveTo>
                  <a:pt x="26530" y="15492"/>
                </a:moveTo>
                <a:cubicBezTo>
                  <a:pt x="26337" y="15492"/>
                  <a:pt x="26168" y="15671"/>
                  <a:pt x="26168" y="15866"/>
                </a:cubicBezTo>
                <a:cubicBezTo>
                  <a:pt x="26168" y="16095"/>
                  <a:pt x="26360" y="16255"/>
                  <a:pt x="26559" y="16255"/>
                </a:cubicBezTo>
                <a:cubicBezTo>
                  <a:pt x="26650" y="16255"/>
                  <a:pt x="26743" y="16221"/>
                  <a:pt x="26819" y="16145"/>
                </a:cubicBezTo>
                <a:cubicBezTo>
                  <a:pt x="27061" y="15903"/>
                  <a:pt x="26912" y="15494"/>
                  <a:pt x="26559" y="15494"/>
                </a:cubicBezTo>
                <a:cubicBezTo>
                  <a:pt x="26549" y="15493"/>
                  <a:pt x="26540" y="15492"/>
                  <a:pt x="26530" y="15492"/>
                </a:cubicBezTo>
                <a:close/>
                <a:moveTo>
                  <a:pt x="38917" y="15661"/>
                </a:moveTo>
                <a:cubicBezTo>
                  <a:pt x="38543" y="15661"/>
                  <a:pt x="38531" y="16238"/>
                  <a:pt x="38916" y="16257"/>
                </a:cubicBezTo>
                <a:cubicBezTo>
                  <a:pt x="39307" y="16257"/>
                  <a:pt x="39326" y="15680"/>
                  <a:pt x="38935" y="15661"/>
                </a:cubicBezTo>
                <a:cubicBezTo>
                  <a:pt x="38929" y="15661"/>
                  <a:pt x="38923" y="15661"/>
                  <a:pt x="38917" y="15661"/>
                </a:cubicBezTo>
                <a:close/>
                <a:moveTo>
                  <a:pt x="107125" y="15215"/>
                </a:moveTo>
                <a:lnTo>
                  <a:pt x="107106" y="15233"/>
                </a:lnTo>
                <a:cubicBezTo>
                  <a:pt x="106641" y="15233"/>
                  <a:pt x="106417" y="15810"/>
                  <a:pt x="106752" y="16127"/>
                </a:cubicBezTo>
                <a:cubicBezTo>
                  <a:pt x="106854" y="16234"/>
                  <a:pt x="106983" y="16282"/>
                  <a:pt x="107111" y="16282"/>
                </a:cubicBezTo>
                <a:cubicBezTo>
                  <a:pt x="107381" y="16282"/>
                  <a:pt x="107646" y="16070"/>
                  <a:pt x="107646" y="15754"/>
                </a:cubicBezTo>
                <a:cubicBezTo>
                  <a:pt x="107646" y="15457"/>
                  <a:pt x="107404" y="15233"/>
                  <a:pt x="107125" y="15215"/>
                </a:cubicBezTo>
                <a:close/>
                <a:moveTo>
                  <a:pt x="35175" y="15754"/>
                </a:moveTo>
                <a:cubicBezTo>
                  <a:pt x="35026" y="15773"/>
                  <a:pt x="34896" y="15885"/>
                  <a:pt x="34896" y="16052"/>
                </a:cubicBezTo>
                <a:cubicBezTo>
                  <a:pt x="34896" y="16214"/>
                  <a:pt x="35039" y="16326"/>
                  <a:pt x="35183" y="16326"/>
                </a:cubicBezTo>
                <a:cubicBezTo>
                  <a:pt x="35254" y="16326"/>
                  <a:pt x="35325" y="16299"/>
                  <a:pt x="35380" y="16238"/>
                </a:cubicBezTo>
                <a:cubicBezTo>
                  <a:pt x="35566" y="16071"/>
                  <a:pt x="35436" y="15754"/>
                  <a:pt x="35175" y="15754"/>
                </a:cubicBezTo>
                <a:close/>
                <a:moveTo>
                  <a:pt x="14197" y="15326"/>
                </a:moveTo>
                <a:cubicBezTo>
                  <a:pt x="13747" y="15326"/>
                  <a:pt x="13536" y="15871"/>
                  <a:pt x="13847" y="16182"/>
                </a:cubicBezTo>
                <a:cubicBezTo>
                  <a:pt x="13950" y="16285"/>
                  <a:pt x="14076" y="16331"/>
                  <a:pt x="14199" y="16331"/>
                </a:cubicBezTo>
                <a:cubicBezTo>
                  <a:pt x="14457" y="16331"/>
                  <a:pt x="14703" y="16131"/>
                  <a:pt x="14703" y="15829"/>
                </a:cubicBezTo>
                <a:cubicBezTo>
                  <a:pt x="14722" y="15550"/>
                  <a:pt x="14499" y="15326"/>
                  <a:pt x="14220" y="15326"/>
                </a:cubicBezTo>
                <a:cubicBezTo>
                  <a:pt x="14212" y="15326"/>
                  <a:pt x="14204" y="15326"/>
                  <a:pt x="14197" y="15326"/>
                </a:cubicBezTo>
                <a:close/>
                <a:moveTo>
                  <a:pt x="103342" y="15326"/>
                </a:moveTo>
                <a:cubicBezTo>
                  <a:pt x="102893" y="15326"/>
                  <a:pt x="102682" y="15853"/>
                  <a:pt x="102993" y="16182"/>
                </a:cubicBezTo>
                <a:cubicBezTo>
                  <a:pt x="103089" y="16285"/>
                  <a:pt x="103213" y="16331"/>
                  <a:pt x="103336" y="16331"/>
                </a:cubicBezTo>
                <a:cubicBezTo>
                  <a:pt x="103594" y="16331"/>
                  <a:pt x="103849" y="16131"/>
                  <a:pt x="103849" y="15829"/>
                </a:cubicBezTo>
                <a:cubicBezTo>
                  <a:pt x="103849" y="15550"/>
                  <a:pt x="103626" y="15326"/>
                  <a:pt x="103365" y="15326"/>
                </a:cubicBezTo>
                <a:cubicBezTo>
                  <a:pt x="103357" y="15326"/>
                  <a:pt x="103350" y="15326"/>
                  <a:pt x="103342" y="15326"/>
                </a:cubicBezTo>
                <a:close/>
                <a:moveTo>
                  <a:pt x="25088" y="16331"/>
                </a:moveTo>
                <a:cubicBezTo>
                  <a:pt x="25090" y="16331"/>
                  <a:pt x="25092" y="16331"/>
                  <a:pt x="25094" y="16331"/>
                </a:cubicBezTo>
                <a:lnTo>
                  <a:pt x="25094" y="16331"/>
                </a:lnTo>
                <a:cubicBezTo>
                  <a:pt x="25098" y="16331"/>
                  <a:pt x="25102" y="16331"/>
                  <a:pt x="25107" y="16331"/>
                </a:cubicBezTo>
                <a:close/>
                <a:moveTo>
                  <a:pt x="47477" y="15885"/>
                </a:moveTo>
                <a:cubicBezTo>
                  <a:pt x="47421" y="15959"/>
                  <a:pt x="47328" y="16052"/>
                  <a:pt x="47347" y="16127"/>
                </a:cubicBezTo>
                <a:cubicBezTo>
                  <a:pt x="47365" y="16220"/>
                  <a:pt x="47440" y="16294"/>
                  <a:pt x="47533" y="16331"/>
                </a:cubicBezTo>
                <a:cubicBezTo>
                  <a:pt x="47543" y="16333"/>
                  <a:pt x="47552" y="16333"/>
                  <a:pt x="47561" y="16333"/>
                </a:cubicBezTo>
                <a:cubicBezTo>
                  <a:pt x="47679" y="16333"/>
                  <a:pt x="47772" y="16229"/>
                  <a:pt x="47738" y="16108"/>
                </a:cubicBezTo>
                <a:cubicBezTo>
                  <a:pt x="47719" y="16015"/>
                  <a:pt x="47626" y="15959"/>
                  <a:pt x="47570" y="15885"/>
                </a:cubicBezTo>
                <a:close/>
                <a:moveTo>
                  <a:pt x="119478" y="15214"/>
                </a:moveTo>
                <a:cubicBezTo>
                  <a:pt x="118954" y="15214"/>
                  <a:pt x="118706" y="15852"/>
                  <a:pt x="119110" y="16201"/>
                </a:cubicBezTo>
                <a:cubicBezTo>
                  <a:pt x="119219" y="16300"/>
                  <a:pt x="119346" y="16344"/>
                  <a:pt x="119470" y="16344"/>
                </a:cubicBezTo>
                <a:cubicBezTo>
                  <a:pt x="119789" y="16344"/>
                  <a:pt x="120089" y="16055"/>
                  <a:pt x="120022" y="15680"/>
                </a:cubicBezTo>
                <a:cubicBezTo>
                  <a:pt x="119985" y="15494"/>
                  <a:pt x="119854" y="15326"/>
                  <a:pt x="119687" y="15252"/>
                </a:cubicBezTo>
                <a:lnTo>
                  <a:pt x="119687" y="15233"/>
                </a:lnTo>
                <a:cubicBezTo>
                  <a:pt x="119631" y="15233"/>
                  <a:pt x="119557" y="15215"/>
                  <a:pt x="119501" y="15215"/>
                </a:cubicBezTo>
                <a:cubicBezTo>
                  <a:pt x="119493" y="15214"/>
                  <a:pt x="119486" y="15214"/>
                  <a:pt x="119478" y="15214"/>
                </a:cubicBezTo>
                <a:close/>
                <a:moveTo>
                  <a:pt x="88420" y="16068"/>
                </a:moveTo>
                <a:cubicBezTo>
                  <a:pt x="88414" y="16068"/>
                  <a:pt x="88408" y="16069"/>
                  <a:pt x="88402" y="16071"/>
                </a:cubicBezTo>
                <a:cubicBezTo>
                  <a:pt x="88346" y="16089"/>
                  <a:pt x="88309" y="16164"/>
                  <a:pt x="88253" y="16220"/>
                </a:cubicBezTo>
                <a:cubicBezTo>
                  <a:pt x="88309" y="16257"/>
                  <a:pt x="88365" y="16350"/>
                  <a:pt x="88421" y="16350"/>
                </a:cubicBezTo>
                <a:cubicBezTo>
                  <a:pt x="88477" y="16350"/>
                  <a:pt x="88532" y="16275"/>
                  <a:pt x="88607" y="16201"/>
                </a:cubicBezTo>
                <a:cubicBezTo>
                  <a:pt x="88524" y="16134"/>
                  <a:pt x="88470" y="16068"/>
                  <a:pt x="88420" y="16068"/>
                </a:cubicBezTo>
                <a:close/>
                <a:moveTo>
                  <a:pt x="135669" y="15213"/>
                </a:moveTo>
                <a:cubicBezTo>
                  <a:pt x="135353" y="15213"/>
                  <a:pt x="135093" y="15414"/>
                  <a:pt x="135004" y="15717"/>
                </a:cubicBezTo>
                <a:cubicBezTo>
                  <a:pt x="135004" y="15773"/>
                  <a:pt x="135022" y="15829"/>
                  <a:pt x="135041" y="15885"/>
                </a:cubicBezTo>
                <a:cubicBezTo>
                  <a:pt x="135085" y="16215"/>
                  <a:pt x="135336" y="16374"/>
                  <a:pt x="135588" y="16374"/>
                </a:cubicBezTo>
                <a:cubicBezTo>
                  <a:pt x="135862" y="16374"/>
                  <a:pt x="136138" y="16187"/>
                  <a:pt x="136157" y="15829"/>
                </a:cubicBezTo>
                <a:cubicBezTo>
                  <a:pt x="136176" y="15587"/>
                  <a:pt x="136027" y="15345"/>
                  <a:pt x="135804" y="15252"/>
                </a:cubicBezTo>
                <a:lnTo>
                  <a:pt x="135711" y="15215"/>
                </a:lnTo>
                <a:cubicBezTo>
                  <a:pt x="135697" y="15214"/>
                  <a:pt x="135683" y="15213"/>
                  <a:pt x="135669" y="15213"/>
                </a:cubicBezTo>
                <a:close/>
                <a:moveTo>
                  <a:pt x="99624" y="15457"/>
                </a:moveTo>
                <a:cubicBezTo>
                  <a:pt x="99215" y="15457"/>
                  <a:pt x="98992" y="15959"/>
                  <a:pt x="99289" y="16238"/>
                </a:cubicBezTo>
                <a:cubicBezTo>
                  <a:pt x="99387" y="16336"/>
                  <a:pt x="99507" y="16380"/>
                  <a:pt x="99624" y="16380"/>
                </a:cubicBezTo>
                <a:cubicBezTo>
                  <a:pt x="99863" y="16380"/>
                  <a:pt x="100090" y="16197"/>
                  <a:pt x="100090" y="15922"/>
                </a:cubicBezTo>
                <a:cubicBezTo>
                  <a:pt x="100090" y="15661"/>
                  <a:pt x="99885" y="15457"/>
                  <a:pt x="99624" y="15457"/>
                </a:cubicBezTo>
                <a:close/>
                <a:moveTo>
                  <a:pt x="92152" y="15792"/>
                </a:moveTo>
                <a:cubicBezTo>
                  <a:pt x="91989" y="15792"/>
                  <a:pt x="91827" y="15903"/>
                  <a:pt x="91845" y="16127"/>
                </a:cubicBezTo>
                <a:cubicBezTo>
                  <a:pt x="91854" y="16313"/>
                  <a:pt x="91999" y="16406"/>
                  <a:pt x="92145" y="16406"/>
                </a:cubicBezTo>
                <a:cubicBezTo>
                  <a:pt x="92292" y="16406"/>
                  <a:pt x="92441" y="16313"/>
                  <a:pt x="92459" y="16127"/>
                </a:cubicBezTo>
                <a:cubicBezTo>
                  <a:pt x="92478" y="15903"/>
                  <a:pt x="92315" y="15792"/>
                  <a:pt x="92152" y="15792"/>
                </a:cubicBezTo>
                <a:close/>
                <a:moveTo>
                  <a:pt x="31453" y="15829"/>
                </a:moveTo>
                <a:cubicBezTo>
                  <a:pt x="31304" y="15847"/>
                  <a:pt x="31193" y="15959"/>
                  <a:pt x="31174" y="16108"/>
                </a:cubicBezTo>
                <a:cubicBezTo>
                  <a:pt x="31174" y="16288"/>
                  <a:pt x="31317" y="16406"/>
                  <a:pt x="31466" y="16406"/>
                </a:cubicBezTo>
                <a:cubicBezTo>
                  <a:pt x="31533" y="16406"/>
                  <a:pt x="31601" y="16383"/>
                  <a:pt x="31658" y="16331"/>
                </a:cubicBezTo>
                <a:cubicBezTo>
                  <a:pt x="31844" y="16145"/>
                  <a:pt x="31714" y="15829"/>
                  <a:pt x="31453" y="15829"/>
                </a:cubicBezTo>
                <a:close/>
                <a:moveTo>
                  <a:pt x="22845" y="15483"/>
                </a:moveTo>
                <a:cubicBezTo>
                  <a:pt x="22606" y="15483"/>
                  <a:pt x="22371" y="15665"/>
                  <a:pt x="22371" y="15940"/>
                </a:cubicBezTo>
                <a:cubicBezTo>
                  <a:pt x="22371" y="16201"/>
                  <a:pt x="22557" y="16387"/>
                  <a:pt x="22799" y="16406"/>
                </a:cubicBezTo>
                <a:cubicBezTo>
                  <a:pt x="22814" y="16407"/>
                  <a:pt x="22829" y="16408"/>
                  <a:pt x="22844" y="16408"/>
                </a:cubicBezTo>
                <a:cubicBezTo>
                  <a:pt x="23244" y="16408"/>
                  <a:pt x="23459" y="15929"/>
                  <a:pt x="23171" y="15624"/>
                </a:cubicBezTo>
                <a:cubicBezTo>
                  <a:pt x="23080" y="15526"/>
                  <a:pt x="22962" y="15483"/>
                  <a:pt x="22845" y="15483"/>
                </a:cubicBezTo>
                <a:close/>
                <a:moveTo>
                  <a:pt x="10479" y="15382"/>
                </a:moveTo>
                <a:cubicBezTo>
                  <a:pt x="9995" y="15382"/>
                  <a:pt x="9772" y="15959"/>
                  <a:pt x="10107" y="16294"/>
                </a:cubicBezTo>
                <a:cubicBezTo>
                  <a:pt x="10214" y="16395"/>
                  <a:pt x="10343" y="16441"/>
                  <a:pt x="10471" y="16441"/>
                </a:cubicBezTo>
                <a:cubicBezTo>
                  <a:pt x="10741" y="16441"/>
                  <a:pt x="11000" y="16232"/>
                  <a:pt x="11000" y="15903"/>
                </a:cubicBezTo>
                <a:cubicBezTo>
                  <a:pt x="11000" y="15624"/>
                  <a:pt x="10758" y="15382"/>
                  <a:pt x="10479" y="15382"/>
                </a:cubicBezTo>
                <a:close/>
                <a:moveTo>
                  <a:pt x="95846" y="15624"/>
                </a:moveTo>
                <a:cubicBezTo>
                  <a:pt x="95307" y="15624"/>
                  <a:pt x="95307" y="16443"/>
                  <a:pt x="95846" y="16443"/>
                </a:cubicBezTo>
                <a:cubicBezTo>
                  <a:pt x="96405" y="16443"/>
                  <a:pt x="96405" y="15624"/>
                  <a:pt x="95846" y="15624"/>
                </a:cubicBezTo>
                <a:close/>
                <a:moveTo>
                  <a:pt x="43805" y="15939"/>
                </a:moveTo>
                <a:cubicBezTo>
                  <a:pt x="43795" y="15939"/>
                  <a:pt x="43784" y="15939"/>
                  <a:pt x="43774" y="15940"/>
                </a:cubicBezTo>
                <a:cubicBezTo>
                  <a:pt x="43643" y="15959"/>
                  <a:pt x="43550" y="16071"/>
                  <a:pt x="43550" y="16201"/>
                </a:cubicBezTo>
                <a:cubicBezTo>
                  <a:pt x="43533" y="16340"/>
                  <a:pt x="43646" y="16463"/>
                  <a:pt x="43782" y="16463"/>
                </a:cubicBezTo>
                <a:cubicBezTo>
                  <a:pt x="43792" y="16463"/>
                  <a:pt x="43801" y="16463"/>
                  <a:pt x="43811" y="16462"/>
                </a:cubicBezTo>
                <a:cubicBezTo>
                  <a:pt x="43819" y="16463"/>
                  <a:pt x="43828" y="16463"/>
                  <a:pt x="43836" y="16463"/>
                </a:cubicBezTo>
                <a:cubicBezTo>
                  <a:pt x="43957" y="16463"/>
                  <a:pt x="44071" y="16341"/>
                  <a:pt x="44071" y="16220"/>
                </a:cubicBezTo>
                <a:cubicBezTo>
                  <a:pt x="44071" y="16063"/>
                  <a:pt x="43957" y="15939"/>
                  <a:pt x="43805" y="15939"/>
                </a:cubicBezTo>
                <a:close/>
                <a:moveTo>
                  <a:pt x="115774" y="15362"/>
                </a:moveTo>
                <a:cubicBezTo>
                  <a:pt x="115763" y="15362"/>
                  <a:pt x="115752" y="15363"/>
                  <a:pt x="115741" y="15363"/>
                </a:cubicBezTo>
                <a:cubicBezTo>
                  <a:pt x="115239" y="15382"/>
                  <a:pt x="115016" y="15978"/>
                  <a:pt x="115369" y="16313"/>
                </a:cubicBezTo>
                <a:cubicBezTo>
                  <a:pt x="115479" y="16417"/>
                  <a:pt x="115613" y="16464"/>
                  <a:pt x="115744" y="16464"/>
                </a:cubicBezTo>
                <a:cubicBezTo>
                  <a:pt x="116034" y="16464"/>
                  <a:pt x="116313" y="16236"/>
                  <a:pt x="116300" y="15903"/>
                </a:cubicBezTo>
                <a:cubicBezTo>
                  <a:pt x="116300" y="15598"/>
                  <a:pt x="116058" y="15362"/>
                  <a:pt x="115774" y="15362"/>
                </a:cubicBezTo>
                <a:close/>
                <a:moveTo>
                  <a:pt x="1229" y="15792"/>
                </a:moveTo>
                <a:lnTo>
                  <a:pt x="1490" y="16257"/>
                </a:lnTo>
                <a:lnTo>
                  <a:pt x="950" y="16517"/>
                </a:lnTo>
                <a:lnTo>
                  <a:pt x="727" y="16052"/>
                </a:lnTo>
                <a:lnTo>
                  <a:pt x="1229" y="15792"/>
                </a:lnTo>
                <a:close/>
                <a:moveTo>
                  <a:pt x="111978" y="15456"/>
                </a:moveTo>
                <a:cubicBezTo>
                  <a:pt x="111491" y="15456"/>
                  <a:pt x="111261" y="16039"/>
                  <a:pt x="111591" y="16368"/>
                </a:cubicBezTo>
                <a:cubicBezTo>
                  <a:pt x="111701" y="16485"/>
                  <a:pt x="111840" y="16537"/>
                  <a:pt x="111976" y="16537"/>
                </a:cubicBezTo>
                <a:cubicBezTo>
                  <a:pt x="112254" y="16537"/>
                  <a:pt x="112522" y="16321"/>
                  <a:pt x="112522" y="15996"/>
                </a:cubicBezTo>
                <a:cubicBezTo>
                  <a:pt x="112540" y="15698"/>
                  <a:pt x="112298" y="15457"/>
                  <a:pt x="112001" y="15457"/>
                </a:cubicBezTo>
                <a:cubicBezTo>
                  <a:pt x="111993" y="15456"/>
                  <a:pt x="111985" y="15456"/>
                  <a:pt x="111978" y="15456"/>
                </a:cubicBezTo>
                <a:close/>
                <a:moveTo>
                  <a:pt x="6704" y="15436"/>
                </a:moveTo>
                <a:cubicBezTo>
                  <a:pt x="6572" y="15436"/>
                  <a:pt x="6439" y="15482"/>
                  <a:pt x="6329" y="15587"/>
                </a:cubicBezTo>
                <a:cubicBezTo>
                  <a:pt x="5956" y="15940"/>
                  <a:pt x="6198" y="16536"/>
                  <a:pt x="6701" y="16555"/>
                </a:cubicBezTo>
                <a:cubicBezTo>
                  <a:pt x="7017" y="16555"/>
                  <a:pt x="7259" y="16313"/>
                  <a:pt x="7259" y="15996"/>
                </a:cubicBezTo>
                <a:cubicBezTo>
                  <a:pt x="7272" y="15663"/>
                  <a:pt x="6994" y="15436"/>
                  <a:pt x="6704" y="15436"/>
                </a:cubicBezTo>
                <a:close/>
                <a:moveTo>
                  <a:pt x="40070" y="16015"/>
                </a:moveTo>
                <a:cubicBezTo>
                  <a:pt x="39921" y="16015"/>
                  <a:pt x="39791" y="16145"/>
                  <a:pt x="39809" y="16313"/>
                </a:cubicBezTo>
                <a:cubicBezTo>
                  <a:pt x="39809" y="16434"/>
                  <a:pt x="39923" y="16556"/>
                  <a:pt x="40060" y="16556"/>
                </a:cubicBezTo>
                <a:cubicBezTo>
                  <a:pt x="40069" y="16556"/>
                  <a:pt x="40079" y="16556"/>
                  <a:pt x="40089" y="16555"/>
                </a:cubicBezTo>
                <a:cubicBezTo>
                  <a:pt x="40237" y="16555"/>
                  <a:pt x="40349" y="16443"/>
                  <a:pt x="40349" y="16294"/>
                </a:cubicBezTo>
                <a:cubicBezTo>
                  <a:pt x="40349" y="16145"/>
                  <a:pt x="40237" y="16015"/>
                  <a:pt x="40070" y="16015"/>
                </a:cubicBezTo>
                <a:close/>
                <a:moveTo>
                  <a:pt x="19055" y="15605"/>
                </a:moveTo>
                <a:cubicBezTo>
                  <a:pt x="18641" y="15605"/>
                  <a:pt x="18430" y="16113"/>
                  <a:pt x="18705" y="16406"/>
                </a:cubicBezTo>
                <a:cubicBezTo>
                  <a:pt x="18805" y="16512"/>
                  <a:pt x="18930" y="16559"/>
                  <a:pt x="19053" y="16559"/>
                </a:cubicBezTo>
                <a:cubicBezTo>
                  <a:pt x="19296" y="16559"/>
                  <a:pt x="19530" y="16374"/>
                  <a:pt x="19542" y="16089"/>
                </a:cubicBezTo>
                <a:cubicBezTo>
                  <a:pt x="19542" y="15829"/>
                  <a:pt x="19338" y="15605"/>
                  <a:pt x="19077" y="15605"/>
                </a:cubicBezTo>
                <a:cubicBezTo>
                  <a:pt x="19070" y="15605"/>
                  <a:pt x="19062" y="15605"/>
                  <a:pt x="19055" y="15605"/>
                </a:cubicBezTo>
                <a:close/>
                <a:moveTo>
                  <a:pt x="27722" y="15939"/>
                </a:moveTo>
                <a:cubicBezTo>
                  <a:pt x="27713" y="15939"/>
                  <a:pt x="27703" y="15939"/>
                  <a:pt x="27694" y="15940"/>
                </a:cubicBezTo>
                <a:cubicBezTo>
                  <a:pt x="27415" y="15940"/>
                  <a:pt x="27284" y="16275"/>
                  <a:pt x="27470" y="16480"/>
                </a:cubicBezTo>
                <a:cubicBezTo>
                  <a:pt x="27534" y="16538"/>
                  <a:pt x="27610" y="16563"/>
                  <a:pt x="27684" y="16563"/>
                </a:cubicBezTo>
                <a:cubicBezTo>
                  <a:pt x="27851" y="16563"/>
                  <a:pt x="28010" y="16437"/>
                  <a:pt x="28010" y="16257"/>
                </a:cubicBezTo>
                <a:cubicBezTo>
                  <a:pt x="28010" y="16081"/>
                  <a:pt x="27878" y="15939"/>
                  <a:pt x="27722" y="15939"/>
                </a:cubicBezTo>
                <a:close/>
                <a:moveTo>
                  <a:pt x="108278" y="15550"/>
                </a:moveTo>
                <a:cubicBezTo>
                  <a:pt x="107795" y="15550"/>
                  <a:pt x="107553" y="16108"/>
                  <a:pt x="107888" y="16443"/>
                </a:cubicBezTo>
                <a:cubicBezTo>
                  <a:pt x="107999" y="16554"/>
                  <a:pt x="108134" y="16604"/>
                  <a:pt x="108266" y="16604"/>
                </a:cubicBezTo>
                <a:cubicBezTo>
                  <a:pt x="108533" y="16604"/>
                  <a:pt x="108787" y="16401"/>
                  <a:pt x="108800" y="16089"/>
                </a:cubicBezTo>
                <a:cubicBezTo>
                  <a:pt x="108800" y="15792"/>
                  <a:pt x="108558" y="15550"/>
                  <a:pt x="108278" y="15550"/>
                </a:cubicBezTo>
                <a:close/>
                <a:moveTo>
                  <a:pt x="48668" y="16294"/>
                </a:moveTo>
                <a:cubicBezTo>
                  <a:pt x="48612" y="16294"/>
                  <a:pt x="48556" y="16387"/>
                  <a:pt x="48501" y="16443"/>
                </a:cubicBezTo>
                <a:cubicBezTo>
                  <a:pt x="48556" y="16517"/>
                  <a:pt x="48612" y="16610"/>
                  <a:pt x="48668" y="16610"/>
                </a:cubicBezTo>
                <a:cubicBezTo>
                  <a:pt x="48675" y="16612"/>
                  <a:pt x="48681" y="16613"/>
                  <a:pt x="48687" y="16613"/>
                </a:cubicBezTo>
                <a:cubicBezTo>
                  <a:pt x="48753" y="16613"/>
                  <a:pt x="48808" y="16529"/>
                  <a:pt x="48910" y="16462"/>
                </a:cubicBezTo>
                <a:cubicBezTo>
                  <a:pt x="48798" y="16368"/>
                  <a:pt x="48724" y="16294"/>
                  <a:pt x="48668" y="16294"/>
                </a:cubicBezTo>
                <a:close/>
                <a:moveTo>
                  <a:pt x="36311" y="16145"/>
                </a:moveTo>
                <a:cubicBezTo>
                  <a:pt x="36190" y="16145"/>
                  <a:pt x="36069" y="16220"/>
                  <a:pt x="36050" y="16368"/>
                </a:cubicBezTo>
                <a:cubicBezTo>
                  <a:pt x="36031" y="16517"/>
                  <a:pt x="36162" y="16648"/>
                  <a:pt x="36311" y="16648"/>
                </a:cubicBezTo>
                <a:cubicBezTo>
                  <a:pt x="36478" y="16629"/>
                  <a:pt x="36571" y="16536"/>
                  <a:pt x="36571" y="16368"/>
                </a:cubicBezTo>
                <a:cubicBezTo>
                  <a:pt x="36553" y="16220"/>
                  <a:pt x="36432" y="16145"/>
                  <a:pt x="36311" y="16145"/>
                </a:cubicBezTo>
                <a:close/>
                <a:moveTo>
                  <a:pt x="124340" y="15512"/>
                </a:moveTo>
                <a:cubicBezTo>
                  <a:pt x="124023" y="15512"/>
                  <a:pt x="123763" y="15773"/>
                  <a:pt x="123763" y="16089"/>
                </a:cubicBezTo>
                <a:cubicBezTo>
                  <a:pt x="123763" y="16428"/>
                  <a:pt x="124041" y="16648"/>
                  <a:pt x="124331" y="16648"/>
                </a:cubicBezTo>
                <a:cubicBezTo>
                  <a:pt x="124471" y="16648"/>
                  <a:pt x="124615" y="16596"/>
                  <a:pt x="124730" y="16480"/>
                </a:cubicBezTo>
                <a:cubicBezTo>
                  <a:pt x="125103" y="16127"/>
                  <a:pt x="124842" y="15512"/>
                  <a:pt x="124340" y="15512"/>
                </a:cubicBezTo>
                <a:close/>
                <a:moveTo>
                  <a:pt x="15336" y="15661"/>
                </a:moveTo>
                <a:cubicBezTo>
                  <a:pt x="15057" y="15680"/>
                  <a:pt x="14852" y="15885"/>
                  <a:pt x="14834" y="16164"/>
                </a:cubicBezTo>
                <a:cubicBezTo>
                  <a:pt x="14834" y="16466"/>
                  <a:pt x="15080" y="16666"/>
                  <a:pt x="15338" y="16666"/>
                </a:cubicBezTo>
                <a:cubicBezTo>
                  <a:pt x="15462" y="16666"/>
                  <a:pt x="15587" y="16620"/>
                  <a:pt x="15690" y="16517"/>
                </a:cubicBezTo>
                <a:cubicBezTo>
                  <a:pt x="16006" y="16201"/>
                  <a:pt x="15783" y="15661"/>
                  <a:pt x="15336" y="15661"/>
                </a:cubicBezTo>
                <a:close/>
                <a:moveTo>
                  <a:pt x="104482" y="15661"/>
                </a:moveTo>
                <a:cubicBezTo>
                  <a:pt x="104035" y="15661"/>
                  <a:pt x="103812" y="16201"/>
                  <a:pt x="104128" y="16517"/>
                </a:cubicBezTo>
                <a:cubicBezTo>
                  <a:pt x="104231" y="16620"/>
                  <a:pt x="104357" y="16666"/>
                  <a:pt x="104480" y="16666"/>
                </a:cubicBezTo>
                <a:cubicBezTo>
                  <a:pt x="104738" y="16666"/>
                  <a:pt x="104984" y="16466"/>
                  <a:pt x="104984" y="16164"/>
                </a:cubicBezTo>
                <a:cubicBezTo>
                  <a:pt x="104984" y="15885"/>
                  <a:pt x="104761" y="15661"/>
                  <a:pt x="104482" y="15661"/>
                </a:cubicBezTo>
                <a:close/>
                <a:moveTo>
                  <a:pt x="136719" y="15582"/>
                </a:moveTo>
                <a:cubicBezTo>
                  <a:pt x="136468" y="15582"/>
                  <a:pt x="136244" y="15760"/>
                  <a:pt x="136176" y="16015"/>
                </a:cubicBezTo>
                <a:cubicBezTo>
                  <a:pt x="136099" y="16371"/>
                  <a:pt x="136382" y="16689"/>
                  <a:pt x="136726" y="16689"/>
                </a:cubicBezTo>
                <a:cubicBezTo>
                  <a:pt x="136795" y="16689"/>
                  <a:pt x="136867" y="16676"/>
                  <a:pt x="136939" y="16648"/>
                </a:cubicBezTo>
                <a:cubicBezTo>
                  <a:pt x="137349" y="16480"/>
                  <a:pt x="137423" y="15903"/>
                  <a:pt x="137032" y="15661"/>
                </a:cubicBezTo>
                <a:lnTo>
                  <a:pt x="136921" y="15587"/>
                </a:lnTo>
                <a:lnTo>
                  <a:pt x="136790" y="15587"/>
                </a:lnTo>
                <a:cubicBezTo>
                  <a:pt x="136766" y="15584"/>
                  <a:pt x="136743" y="15582"/>
                  <a:pt x="136719" y="15582"/>
                </a:cubicBezTo>
                <a:close/>
                <a:moveTo>
                  <a:pt x="89556" y="16387"/>
                </a:moveTo>
                <a:cubicBezTo>
                  <a:pt x="89482" y="16387"/>
                  <a:pt x="89426" y="16480"/>
                  <a:pt x="89370" y="16517"/>
                </a:cubicBezTo>
                <a:cubicBezTo>
                  <a:pt x="89426" y="16592"/>
                  <a:pt x="89463" y="16685"/>
                  <a:pt x="89537" y="16703"/>
                </a:cubicBezTo>
                <a:cubicBezTo>
                  <a:pt x="89544" y="16705"/>
                  <a:pt x="89550" y="16706"/>
                  <a:pt x="89557" y="16706"/>
                </a:cubicBezTo>
                <a:cubicBezTo>
                  <a:pt x="89622" y="16706"/>
                  <a:pt x="89678" y="16622"/>
                  <a:pt x="89779" y="16555"/>
                </a:cubicBezTo>
                <a:cubicBezTo>
                  <a:pt x="89668" y="16462"/>
                  <a:pt x="89612" y="16387"/>
                  <a:pt x="89556" y="16387"/>
                </a:cubicBezTo>
                <a:close/>
                <a:moveTo>
                  <a:pt x="120614" y="15605"/>
                </a:moveTo>
                <a:cubicBezTo>
                  <a:pt x="120090" y="15605"/>
                  <a:pt x="119860" y="16243"/>
                  <a:pt x="120245" y="16573"/>
                </a:cubicBezTo>
                <a:cubicBezTo>
                  <a:pt x="120357" y="16675"/>
                  <a:pt x="120488" y="16719"/>
                  <a:pt x="120615" y="16719"/>
                </a:cubicBezTo>
                <a:cubicBezTo>
                  <a:pt x="120930" y="16719"/>
                  <a:pt x="121224" y="16442"/>
                  <a:pt x="121157" y="16071"/>
                </a:cubicBezTo>
                <a:cubicBezTo>
                  <a:pt x="121123" y="15880"/>
                  <a:pt x="121007" y="15722"/>
                  <a:pt x="120841" y="15626"/>
                </a:cubicBezTo>
                <a:lnTo>
                  <a:pt x="120841" y="15626"/>
                </a:lnTo>
                <a:cubicBezTo>
                  <a:pt x="120840" y="15626"/>
                  <a:pt x="120839" y="15626"/>
                  <a:pt x="120838" y="15626"/>
                </a:cubicBezTo>
                <a:cubicBezTo>
                  <a:pt x="120820" y="15626"/>
                  <a:pt x="120803" y="15625"/>
                  <a:pt x="120785" y="15624"/>
                </a:cubicBezTo>
                <a:cubicBezTo>
                  <a:pt x="120784" y="15623"/>
                  <a:pt x="120782" y="15623"/>
                  <a:pt x="120781" y="15622"/>
                </a:cubicBezTo>
                <a:lnTo>
                  <a:pt x="120781" y="15622"/>
                </a:lnTo>
                <a:cubicBezTo>
                  <a:pt x="120726" y="15618"/>
                  <a:pt x="120681" y="15605"/>
                  <a:pt x="120636" y="15605"/>
                </a:cubicBezTo>
                <a:cubicBezTo>
                  <a:pt x="120628" y="15605"/>
                  <a:pt x="120621" y="15605"/>
                  <a:pt x="120614" y="15605"/>
                </a:cubicBezTo>
                <a:close/>
                <a:moveTo>
                  <a:pt x="23972" y="15922"/>
                </a:moveTo>
                <a:cubicBezTo>
                  <a:pt x="23599" y="15922"/>
                  <a:pt x="23413" y="16368"/>
                  <a:pt x="23674" y="16610"/>
                </a:cubicBezTo>
                <a:cubicBezTo>
                  <a:pt x="23758" y="16695"/>
                  <a:pt x="23861" y="16732"/>
                  <a:pt x="23960" y="16732"/>
                </a:cubicBezTo>
                <a:cubicBezTo>
                  <a:pt x="24167" y="16732"/>
                  <a:pt x="24362" y="16570"/>
                  <a:pt x="24362" y="16331"/>
                </a:cubicBezTo>
                <a:cubicBezTo>
                  <a:pt x="24362" y="16108"/>
                  <a:pt x="24176" y="15940"/>
                  <a:pt x="23972" y="15922"/>
                </a:cubicBezTo>
                <a:close/>
                <a:moveTo>
                  <a:pt x="11614" y="15736"/>
                </a:moveTo>
                <a:cubicBezTo>
                  <a:pt x="11335" y="15736"/>
                  <a:pt x="11093" y="15959"/>
                  <a:pt x="11093" y="16257"/>
                </a:cubicBezTo>
                <a:cubicBezTo>
                  <a:pt x="11093" y="16559"/>
                  <a:pt x="11348" y="16759"/>
                  <a:pt x="11611" y="16759"/>
                </a:cubicBezTo>
                <a:cubicBezTo>
                  <a:pt x="11737" y="16759"/>
                  <a:pt x="11865" y="16713"/>
                  <a:pt x="11968" y="16610"/>
                </a:cubicBezTo>
                <a:cubicBezTo>
                  <a:pt x="12284" y="16294"/>
                  <a:pt x="12061" y="15736"/>
                  <a:pt x="11614" y="15736"/>
                </a:cubicBezTo>
                <a:close/>
                <a:moveTo>
                  <a:pt x="32617" y="16255"/>
                </a:moveTo>
                <a:cubicBezTo>
                  <a:pt x="32607" y="16255"/>
                  <a:pt x="32598" y="16256"/>
                  <a:pt x="32588" y="16257"/>
                </a:cubicBezTo>
                <a:cubicBezTo>
                  <a:pt x="32458" y="16257"/>
                  <a:pt x="32365" y="16368"/>
                  <a:pt x="32365" y="16499"/>
                </a:cubicBezTo>
                <a:cubicBezTo>
                  <a:pt x="32365" y="16648"/>
                  <a:pt x="32458" y="16722"/>
                  <a:pt x="32681" y="16759"/>
                </a:cubicBezTo>
                <a:cubicBezTo>
                  <a:pt x="32700" y="16685"/>
                  <a:pt x="32812" y="16610"/>
                  <a:pt x="32830" y="16517"/>
                </a:cubicBezTo>
                <a:cubicBezTo>
                  <a:pt x="32848" y="16378"/>
                  <a:pt x="32751" y="16255"/>
                  <a:pt x="32617" y="16255"/>
                </a:cubicBezTo>
                <a:close/>
                <a:moveTo>
                  <a:pt x="44902" y="16323"/>
                </a:moveTo>
                <a:cubicBezTo>
                  <a:pt x="44790" y="16323"/>
                  <a:pt x="44723" y="16409"/>
                  <a:pt x="44723" y="16536"/>
                </a:cubicBezTo>
                <a:cubicBezTo>
                  <a:pt x="44723" y="16672"/>
                  <a:pt x="44785" y="16762"/>
                  <a:pt x="44895" y="16762"/>
                </a:cubicBezTo>
                <a:cubicBezTo>
                  <a:pt x="44906" y="16762"/>
                  <a:pt x="44916" y="16761"/>
                  <a:pt x="44927" y="16759"/>
                </a:cubicBezTo>
                <a:cubicBezTo>
                  <a:pt x="45058" y="16759"/>
                  <a:pt x="45113" y="16666"/>
                  <a:pt x="45207" y="16610"/>
                </a:cubicBezTo>
                <a:lnTo>
                  <a:pt x="45207" y="16517"/>
                </a:lnTo>
                <a:cubicBezTo>
                  <a:pt x="45132" y="16443"/>
                  <a:pt x="45058" y="16350"/>
                  <a:pt x="44965" y="16331"/>
                </a:cubicBezTo>
                <a:cubicBezTo>
                  <a:pt x="44942" y="16326"/>
                  <a:pt x="44921" y="16323"/>
                  <a:pt x="44902" y="16323"/>
                </a:cubicBezTo>
                <a:close/>
                <a:moveTo>
                  <a:pt x="100760" y="15829"/>
                </a:moveTo>
                <a:cubicBezTo>
                  <a:pt x="100350" y="15829"/>
                  <a:pt x="100127" y="16331"/>
                  <a:pt x="100425" y="16629"/>
                </a:cubicBezTo>
                <a:cubicBezTo>
                  <a:pt x="100522" y="16726"/>
                  <a:pt x="100640" y="16770"/>
                  <a:pt x="100756" y="16770"/>
                </a:cubicBezTo>
                <a:cubicBezTo>
                  <a:pt x="100997" y="16770"/>
                  <a:pt x="101225" y="16583"/>
                  <a:pt x="101225" y="16294"/>
                </a:cubicBezTo>
                <a:cubicBezTo>
                  <a:pt x="101225" y="16033"/>
                  <a:pt x="101020" y="15829"/>
                  <a:pt x="100760" y="15829"/>
                </a:cubicBezTo>
                <a:close/>
                <a:moveTo>
                  <a:pt x="132952" y="15642"/>
                </a:moveTo>
                <a:cubicBezTo>
                  <a:pt x="132464" y="15642"/>
                  <a:pt x="132199" y="16225"/>
                  <a:pt x="132547" y="16592"/>
                </a:cubicBezTo>
                <a:cubicBezTo>
                  <a:pt x="132666" y="16717"/>
                  <a:pt x="132813" y="16772"/>
                  <a:pt x="132958" y="16772"/>
                </a:cubicBezTo>
                <a:cubicBezTo>
                  <a:pt x="133246" y="16772"/>
                  <a:pt x="133521" y="16554"/>
                  <a:pt x="133533" y="16220"/>
                </a:cubicBezTo>
                <a:cubicBezTo>
                  <a:pt x="133533" y="15903"/>
                  <a:pt x="133291" y="15643"/>
                  <a:pt x="132975" y="15643"/>
                </a:cubicBezTo>
                <a:cubicBezTo>
                  <a:pt x="132967" y="15642"/>
                  <a:pt x="132960" y="15642"/>
                  <a:pt x="132952" y="15642"/>
                </a:cubicBezTo>
                <a:close/>
                <a:moveTo>
                  <a:pt x="97041" y="15958"/>
                </a:moveTo>
                <a:cubicBezTo>
                  <a:pt x="97034" y="15958"/>
                  <a:pt x="97027" y="15959"/>
                  <a:pt x="97019" y="15959"/>
                </a:cubicBezTo>
                <a:cubicBezTo>
                  <a:pt x="96796" y="15959"/>
                  <a:pt x="96610" y="16145"/>
                  <a:pt x="96610" y="16368"/>
                </a:cubicBezTo>
                <a:cubicBezTo>
                  <a:pt x="96610" y="16621"/>
                  <a:pt x="96823" y="16788"/>
                  <a:pt x="97042" y="16788"/>
                </a:cubicBezTo>
                <a:cubicBezTo>
                  <a:pt x="97146" y="16788"/>
                  <a:pt x="97251" y="16750"/>
                  <a:pt x="97335" y="16666"/>
                </a:cubicBezTo>
                <a:cubicBezTo>
                  <a:pt x="97591" y="16393"/>
                  <a:pt x="97399" y="15958"/>
                  <a:pt x="97041" y="15958"/>
                </a:cubicBezTo>
                <a:close/>
                <a:moveTo>
                  <a:pt x="93260" y="16127"/>
                </a:moveTo>
                <a:cubicBezTo>
                  <a:pt x="92813" y="16127"/>
                  <a:pt x="92813" y="16797"/>
                  <a:pt x="93260" y="16797"/>
                </a:cubicBezTo>
                <a:cubicBezTo>
                  <a:pt x="93706" y="16797"/>
                  <a:pt x="93706" y="16127"/>
                  <a:pt x="93260" y="16127"/>
                </a:cubicBezTo>
                <a:close/>
                <a:moveTo>
                  <a:pt x="116877" y="15698"/>
                </a:moveTo>
                <a:cubicBezTo>
                  <a:pt x="116393" y="15698"/>
                  <a:pt x="116151" y="16294"/>
                  <a:pt x="116486" y="16629"/>
                </a:cubicBezTo>
                <a:cubicBezTo>
                  <a:pt x="116602" y="16745"/>
                  <a:pt x="116745" y="16797"/>
                  <a:pt x="116884" y="16797"/>
                </a:cubicBezTo>
                <a:cubicBezTo>
                  <a:pt x="117167" y="16797"/>
                  <a:pt x="117435" y="16581"/>
                  <a:pt x="117435" y="16257"/>
                </a:cubicBezTo>
                <a:cubicBezTo>
                  <a:pt x="117435" y="15940"/>
                  <a:pt x="117193" y="15698"/>
                  <a:pt x="116877" y="15698"/>
                </a:cubicBezTo>
                <a:close/>
                <a:moveTo>
                  <a:pt x="28797" y="16329"/>
                </a:moveTo>
                <a:cubicBezTo>
                  <a:pt x="28664" y="16329"/>
                  <a:pt x="28569" y="16434"/>
                  <a:pt x="28569" y="16555"/>
                </a:cubicBezTo>
                <a:cubicBezTo>
                  <a:pt x="28551" y="16694"/>
                  <a:pt x="28664" y="16817"/>
                  <a:pt x="28801" y="16817"/>
                </a:cubicBezTo>
                <a:cubicBezTo>
                  <a:pt x="28810" y="16817"/>
                  <a:pt x="28819" y="16816"/>
                  <a:pt x="28829" y="16815"/>
                </a:cubicBezTo>
                <a:cubicBezTo>
                  <a:pt x="28839" y="16816"/>
                  <a:pt x="28848" y="16817"/>
                  <a:pt x="28858" y="16817"/>
                </a:cubicBezTo>
                <a:cubicBezTo>
                  <a:pt x="28975" y="16817"/>
                  <a:pt x="29071" y="16712"/>
                  <a:pt x="29071" y="16592"/>
                </a:cubicBezTo>
                <a:cubicBezTo>
                  <a:pt x="29071" y="16443"/>
                  <a:pt x="28959" y="16331"/>
                  <a:pt x="28829" y="16331"/>
                </a:cubicBezTo>
                <a:cubicBezTo>
                  <a:pt x="28818" y="16330"/>
                  <a:pt x="28807" y="16329"/>
                  <a:pt x="28797" y="16329"/>
                </a:cubicBezTo>
                <a:close/>
                <a:moveTo>
                  <a:pt x="2365" y="16127"/>
                </a:moveTo>
                <a:lnTo>
                  <a:pt x="2625" y="16592"/>
                </a:lnTo>
                <a:lnTo>
                  <a:pt x="2104" y="16871"/>
                </a:lnTo>
                <a:lnTo>
                  <a:pt x="1843" y="16368"/>
                </a:lnTo>
                <a:lnTo>
                  <a:pt x="2365" y="16127"/>
                </a:lnTo>
                <a:close/>
                <a:moveTo>
                  <a:pt x="7837" y="15785"/>
                </a:moveTo>
                <a:cubicBezTo>
                  <a:pt x="7705" y="15785"/>
                  <a:pt x="7571" y="15833"/>
                  <a:pt x="7464" y="15940"/>
                </a:cubicBezTo>
                <a:cubicBezTo>
                  <a:pt x="7110" y="16275"/>
                  <a:pt x="7352" y="16871"/>
                  <a:pt x="7836" y="16871"/>
                </a:cubicBezTo>
                <a:cubicBezTo>
                  <a:pt x="8134" y="16871"/>
                  <a:pt x="8376" y="16629"/>
                  <a:pt x="8376" y="16331"/>
                </a:cubicBezTo>
                <a:cubicBezTo>
                  <a:pt x="8388" y="16002"/>
                  <a:pt x="8117" y="15785"/>
                  <a:pt x="7837" y="15785"/>
                </a:cubicBezTo>
                <a:close/>
                <a:moveTo>
                  <a:pt x="41219" y="16396"/>
                </a:moveTo>
                <a:cubicBezTo>
                  <a:pt x="41096" y="16396"/>
                  <a:pt x="40973" y="16475"/>
                  <a:pt x="40963" y="16629"/>
                </a:cubicBezTo>
                <a:cubicBezTo>
                  <a:pt x="40963" y="16797"/>
                  <a:pt x="41075" y="16871"/>
                  <a:pt x="41224" y="16871"/>
                </a:cubicBezTo>
                <a:cubicBezTo>
                  <a:pt x="41373" y="16871"/>
                  <a:pt x="41466" y="16759"/>
                  <a:pt x="41466" y="16610"/>
                </a:cubicBezTo>
                <a:cubicBezTo>
                  <a:pt x="41448" y="16466"/>
                  <a:pt x="41334" y="16396"/>
                  <a:pt x="41219" y="16396"/>
                </a:cubicBezTo>
                <a:close/>
                <a:moveTo>
                  <a:pt x="113095" y="15791"/>
                </a:moveTo>
                <a:cubicBezTo>
                  <a:pt x="112626" y="15791"/>
                  <a:pt x="112378" y="16374"/>
                  <a:pt x="112726" y="16703"/>
                </a:cubicBezTo>
                <a:cubicBezTo>
                  <a:pt x="112837" y="16820"/>
                  <a:pt x="112975" y="16872"/>
                  <a:pt x="113111" y="16872"/>
                </a:cubicBezTo>
                <a:cubicBezTo>
                  <a:pt x="113389" y="16872"/>
                  <a:pt x="113657" y="16656"/>
                  <a:pt x="113657" y="16331"/>
                </a:cubicBezTo>
                <a:cubicBezTo>
                  <a:pt x="113657" y="16033"/>
                  <a:pt x="113415" y="15792"/>
                  <a:pt x="113117" y="15792"/>
                </a:cubicBezTo>
                <a:cubicBezTo>
                  <a:pt x="113110" y="15791"/>
                  <a:pt x="113103" y="15791"/>
                  <a:pt x="113095" y="15791"/>
                </a:cubicBezTo>
                <a:close/>
                <a:moveTo>
                  <a:pt x="20194" y="15940"/>
                </a:moveTo>
                <a:cubicBezTo>
                  <a:pt x="19784" y="15940"/>
                  <a:pt x="19561" y="16443"/>
                  <a:pt x="19859" y="16741"/>
                </a:cubicBezTo>
                <a:cubicBezTo>
                  <a:pt x="19956" y="16838"/>
                  <a:pt x="20074" y="16881"/>
                  <a:pt x="20190" y="16881"/>
                </a:cubicBezTo>
                <a:cubicBezTo>
                  <a:pt x="20430" y="16881"/>
                  <a:pt x="20659" y="16694"/>
                  <a:pt x="20659" y="16406"/>
                </a:cubicBezTo>
                <a:cubicBezTo>
                  <a:pt x="20659" y="16164"/>
                  <a:pt x="20454" y="15940"/>
                  <a:pt x="20194" y="15940"/>
                </a:cubicBezTo>
                <a:close/>
                <a:moveTo>
                  <a:pt x="129225" y="15765"/>
                </a:moveTo>
                <a:cubicBezTo>
                  <a:pt x="129084" y="15765"/>
                  <a:pt x="128941" y="15819"/>
                  <a:pt x="128825" y="15940"/>
                </a:cubicBezTo>
                <a:cubicBezTo>
                  <a:pt x="128476" y="16289"/>
                  <a:pt x="128724" y="16890"/>
                  <a:pt x="129230" y="16890"/>
                </a:cubicBezTo>
                <a:cubicBezTo>
                  <a:pt x="129237" y="16890"/>
                  <a:pt x="129245" y="16890"/>
                  <a:pt x="129253" y="16890"/>
                </a:cubicBezTo>
                <a:cubicBezTo>
                  <a:pt x="129551" y="16890"/>
                  <a:pt x="129793" y="16648"/>
                  <a:pt x="129793" y="16331"/>
                </a:cubicBezTo>
                <a:cubicBezTo>
                  <a:pt x="129793" y="15993"/>
                  <a:pt x="129515" y="15765"/>
                  <a:pt x="129225" y="15765"/>
                </a:cubicBezTo>
                <a:close/>
                <a:moveTo>
                  <a:pt x="49816" y="16682"/>
                </a:moveTo>
                <a:cubicBezTo>
                  <a:pt x="49812" y="16682"/>
                  <a:pt x="49807" y="16683"/>
                  <a:pt x="49803" y="16685"/>
                </a:cubicBezTo>
                <a:cubicBezTo>
                  <a:pt x="49748" y="16685"/>
                  <a:pt x="49710" y="16741"/>
                  <a:pt x="49673" y="16778"/>
                </a:cubicBezTo>
                <a:cubicBezTo>
                  <a:pt x="49729" y="16834"/>
                  <a:pt x="49766" y="16890"/>
                  <a:pt x="49803" y="16908"/>
                </a:cubicBezTo>
                <a:cubicBezTo>
                  <a:pt x="49859" y="16908"/>
                  <a:pt x="49896" y="16852"/>
                  <a:pt x="49971" y="16778"/>
                </a:cubicBezTo>
                <a:cubicBezTo>
                  <a:pt x="49905" y="16745"/>
                  <a:pt x="49853" y="16682"/>
                  <a:pt x="49816" y="16682"/>
                </a:cubicBezTo>
                <a:close/>
                <a:moveTo>
                  <a:pt x="109377" y="15885"/>
                </a:moveTo>
                <a:cubicBezTo>
                  <a:pt x="109097" y="15885"/>
                  <a:pt x="108855" y="16127"/>
                  <a:pt x="108855" y="16424"/>
                </a:cubicBezTo>
                <a:cubicBezTo>
                  <a:pt x="108855" y="16740"/>
                  <a:pt x="109121" y="16952"/>
                  <a:pt x="109396" y="16952"/>
                </a:cubicBezTo>
                <a:cubicBezTo>
                  <a:pt x="109526" y="16952"/>
                  <a:pt x="109659" y="16904"/>
                  <a:pt x="109767" y="16797"/>
                </a:cubicBezTo>
                <a:cubicBezTo>
                  <a:pt x="110102" y="16443"/>
                  <a:pt x="109860" y="15885"/>
                  <a:pt x="109377" y="15885"/>
                </a:cubicBezTo>
                <a:close/>
                <a:moveTo>
                  <a:pt x="25094" y="16331"/>
                </a:moveTo>
                <a:cubicBezTo>
                  <a:pt x="24913" y="16338"/>
                  <a:pt x="24753" y="16485"/>
                  <a:pt x="24753" y="16666"/>
                </a:cubicBezTo>
                <a:cubicBezTo>
                  <a:pt x="24753" y="16852"/>
                  <a:pt x="24902" y="16983"/>
                  <a:pt x="25070" y="17001"/>
                </a:cubicBezTo>
                <a:cubicBezTo>
                  <a:pt x="25515" y="17001"/>
                  <a:pt x="25535" y="16355"/>
                  <a:pt x="25094" y="16331"/>
                </a:cubicBezTo>
                <a:close/>
                <a:moveTo>
                  <a:pt x="16475" y="16033"/>
                </a:moveTo>
                <a:cubicBezTo>
                  <a:pt x="16468" y="16033"/>
                  <a:pt x="16460" y="16033"/>
                  <a:pt x="16453" y="16033"/>
                </a:cubicBezTo>
                <a:cubicBezTo>
                  <a:pt x="16192" y="16033"/>
                  <a:pt x="15988" y="16257"/>
                  <a:pt x="15988" y="16517"/>
                </a:cubicBezTo>
                <a:cubicBezTo>
                  <a:pt x="15975" y="16806"/>
                  <a:pt x="16216" y="17001"/>
                  <a:pt x="16471" y="17001"/>
                </a:cubicBezTo>
                <a:cubicBezTo>
                  <a:pt x="16595" y="17001"/>
                  <a:pt x="16722" y="16956"/>
                  <a:pt x="16825" y="16852"/>
                </a:cubicBezTo>
                <a:cubicBezTo>
                  <a:pt x="17118" y="16541"/>
                  <a:pt x="16889" y="16033"/>
                  <a:pt x="16475" y="16033"/>
                </a:cubicBezTo>
                <a:close/>
                <a:moveTo>
                  <a:pt x="137832" y="15903"/>
                </a:moveTo>
                <a:cubicBezTo>
                  <a:pt x="137349" y="15922"/>
                  <a:pt x="137107" y="16517"/>
                  <a:pt x="137460" y="16852"/>
                </a:cubicBezTo>
                <a:cubicBezTo>
                  <a:pt x="137573" y="16959"/>
                  <a:pt x="137708" y="17007"/>
                  <a:pt x="137840" y="17007"/>
                </a:cubicBezTo>
                <a:cubicBezTo>
                  <a:pt x="138122" y="17007"/>
                  <a:pt x="138391" y="16786"/>
                  <a:pt x="138391" y="16443"/>
                </a:cubicBezTo>
                <a:cubicBezTo>
                  <a:pt x="138391" y="16145"/>
                  <a:pt x="138149" y="15903"/>
                  <a:pt x="137851" y="15903"/>
                </a:cubicBezTo>
                <a:close/>
                <a:moveTo>
                  <a:pt x="37413" y="16515"/>
                </a:moveTo>
                <a:cubicBezTo>
                  <a:pt x="37300" y="16515"/>
                  <a:pt x="37221" y="16604"/>
                  <a:pt x="37204" y="16741"/>
                </a:cubicBezTo>
                <a:cubicBezTo>
                  <a:pt x="37187" y="16889"/>
                  <a:pt x="37302" y="17008"/>
                  <a:pt x="37406" y="17008"/>
                </a:cubicBezTo>
                <a:cubicBezTo>
                  <a:pt x="37419" y="17008"/>
                  <a:pt x="37433" y="17006"/>
                  <a:pt x="37446" y="17001"/>
                </a:cubicBezTo>
                <a:cubicBezTo>
                  <a:pt x="37558" y="16945"/>
                  <a:pt x="37651" y="16890"/>
                  <a:pt x="37725" y="16815"/>
                </a:cubicBezTo>
                <a:lnTo>
                  <a:pt x="37725" y="16703"/>
                </a:lnTo>
                <a:cubicBezTo>
                  <a:pt x="37632" y="16629"/>
                  <a:pt x="37558" y="16536"/>
                  <a:pt x="37446" y="16517"/>
                </a:cubicBezTo>
                <a:cubicBezTo>
                  <a:pt x="37435" y="16516"/>
                  <a:pt x="37424" y="16515"/>
                  <a:pt x="37413" y="16515"/>
                </a:cubicBezTo>
                <a:close/>
                <a:moveTo>
                  <a:pt x="33673" y="16622"/>
                </a:moveTo>
                <a:cubicBezTo>
                  <a:pt x="33566" y="16622"/>
                  <a:pt x="33487" y="16721"/>
                  <a:pt x="33519" y="16834"/>
                </a:cubicBezTo>
                <a:cubicBezTo>
                  <a:pt x="33538" y="16927"/>
                  <a:pt x="33612" y="17001"/>
                  <a:pt x="33705" y="17038"/>
                </a:cubicBezTo>
                <a:cubicBezTo>
                  <a:pt x="33727" y="17044"/>
                  <a:pt x="33747" y="17046"/>
                  <a:pt x="33765" y="17046"/>
                </a:cubicBezTo>
                <a:cubicBezTo>
                  <a:pt x="33875" y="17046"/>
                  <a:pt x="33934" y="16953"/>
                  <a:pt x="33966" y="16778"/>
                </a:cubicBezTo>
                <a:cubicBezTo>
                  <a:pt x="33891" y="16741"/>
                  <a:pt x="33817" y="16648"/>
                  <a:pt x="33724" y="16629"/>
                </a:cubicBezTo>
                <a:cubicBezTo>
                  <a:pt x="33706" y="16624"/>
                  <a:pt x="33689" y="16622"/>
                  <a:pt x="33673" y="16622"/>
                </a:cubicBezTo>
                <a:close/>
                <a:moveTo>
                  <a:pt x="105639" y="16052"/>
                </a:moveTo>
                <a:cubicBezTo>
                  <a:pt x="105632" y="16052"/>
                  <a:pt x="105624" y="16052"/>
                  <a:pt x="105617" y="16052"/>
                </a:cubicBezTo>
                <a:cubicBezTo>
                  <a:pt x="105338" y="16052"/>
                  <a:pt x="105115" y="16275"/>
                  <a:pt x="105115" y="16555"/>
                </a:cubicBezTo>
                <a:lnTo>
                  <a:pt x="105115" y="16536"/>
                </a:lnTo>
                <a:lnTo>
                  <a:pt x="105115" y="16536"/>
                </a:lnTo>
                <a:cubicBezTo>
                  <a:pt x="105102" y="16842"/>
                  <a:pt x="105351" y="17052"/>
                  <a:pt x="105617" y="17052"/>
                </a:cubicBezTo>
                <a:cubicBezTo>
                  <a:pt x="105740" y="17052"/>
                  <a:pt x="105865" y="17008"/>
                  <a:pt x="105971" y="16908"/>
                </a:cubicBezTo>
                <a:cubicBezTo>
                  <a:pt x="106282" y="16597"/>
                  <a:pt x="106071" y="16052"/>
                  <a:pt x="105639" y="16052"/>
                </a:cubicBezTo>
                <a:close/>
                <a:moveTo>
                  <a:pt x="12740" y="16077"/>
                </a:moveTo>
                <a:cubicBezTo>
                  <a:pt x="12613" y="16077"/>
                  <a:pt x="12483" y="16127"/>
                  <a:pt x="12377" y="16238"/>
                </a:cubicBezTo>
                <a:cubicBezTo>
                  <a:pt x="12066" y="16549"/>
                  <a:pt x="12295" y="17076"/>
                  <a:pt x="12727" y="17076"/>
                </a:cubicBezTo>
                <a:cubicBezTo>
                  <a:pt x="12734" y="17076"/>
                  <a:pt x="12742" y="17076"/>
                  <a:pt x="12749" y="17076"/>
                </a:cubicBezTo>
                <a:cubicBezTo>
                  <a:pt x="13028" y="17076"/>
                  <a:pt x="13252" y="16852"/>
                  <a:pt x="13233" y="16573"/>
                </a:cubicBezTo>
                <a:cubicBezTo>
                  <a:pt x="13233" y="16275"/>
                  <a:pt x="12993" y="16077"/>
                  <a:pt x="12740" y="16077"/>
                </a:cubicBezTo>
                <a:close/>
                <a:moveTo>
                  <a:pt x="46081" y="16573"/>
                </a:moveTo>
                <a:cubicBezTo>
                  <a:pt x="45988" y="16722"/>
                  <a:pt x="45877" y="16797"/>
                  <a:pt x="45877" y="16871"/>
                </a:cubicBezTo>
                <a:cubicBezTo>
                  <a:pt x="45867" y="17011"/>
                  <a:pt x="45970" y="17080"/>
                  <a:pt x="46072" y="17080"/>
                </a:cubicBezTo>
                <a:cubicBezTo>
                  <a:pt x="46174" y="17080"/>
                  <a:pt x="46277" y="17011"/>
                  <a:pt x="46267" y="16871"/>
                </a:cubicBezTo>
                <a:cubicBezTo>
                  <a:pt x="46267" y="16797"/>
                  <a:pt x="46174" y="16722"/>
                  <a:pt x="46081" y="16573"/>
                </a:cubicBezTo>
                <a:close/>
                <a:moveTo>
                  <a:pt x="101893" y="16166"/>
                </a:moveTo>
                <a:cubicBezTo>
                  <a:pt x="101775" y="16166"/>
                  <a:pt x="101655" y="16212"/>
                  <a:pt x="101560" y="16313"/>
                </a:cubicBezTo>
                <a:cubicBezTo>
                  <a:pt x="101281" y="16592"/>
                  <a:pt x="101486" y="17094"/>
                  <a:pt x="101895" y="17094"/>
                </a:cubicBezTo>
                <a:cubicBezTo>
                  <a:pt x="102156" y="17094"/>
                  <a:pt x="102360" y="16871"/>
                  <a:pt x="102360" y="16610"/>
                </a:cubicBezTo>
                <a:cubicBezTo>
                  <a:pt x="102348" y="16340"/>
                  <a:pt x="102124" y="16166"/>
                  <a:pt x="101893" y="16166"/>
                </a:cubicBezTo>
                <a:close/>
                <a:moveTo>
                  <a:pt x="90691" y="16722"/>
                </a:moveTo>
                <a:cubicBezTo>
                  <a:pt x="90598" y="16722"/>
                  <a:pt x="90542" y="16834"/>
                  <a:pt x="90468" y="16890"/>
                </a:cubicBezTo>
                <a:cubicBezTo>
                  <a:pt x="90524" y="16964"/>
                  <a:pt x="90580" y="17094"/>
                  <a:pt x="90673" y="17113"/>
                </a:cubicBezTo>
                <a:cubicBezTo>
                  <a:pt x="90678" y="17114"/>
                  <a:pt x="90684" y="17115"/>
                  <a:pt x="90689" y="17115"/>
                </a:cubicBezTo>
                <a:cubicBezTo>
                  <a:pt x="90759" y="17115"/>
                  <a:pt x="90831" y="17013"/>
                  <a:pt x="90952" y="16927"/>
                </a:cubicBezTo>
                <a:cubicBezTo>
                  <a:pt x="90822" y="16834"/>
                  <a:pt x="90747" y="16722"/>
                  <a:pt x="90691" y="16722"/>
                </a:cubicBezTo>
                <a:close/>
                <a:moveTo>
                  <a:pt x="29890" y="16666"/>
                </a:moveTo>
                <a:cubicBezTo>
                  <a:pt x="29834" y="16759"/>
                  <a:pt x="29741" y="16852"/>
                  <a:pt x="29760" y="16908"/>
                </a:cubicBezTo>
                <a:cubicBezTo>
                  <a:pt x="29778" y="17001"/>
                  <a:pt x="29853" y="17076"/>
                  <a:pt x="29946" y="17113"/>
                </a:cubicBezTo>
                <a:cubicBezTo>
                  <a:pt x="29961" y="17117"/>
                  <a:pt x="29976" y="17119"/>
                  <a:pt x="29991" y="17119"/>
                </a:cubicBezTo>
                <a:cubicBezTo>
                  <a:pt x="30100" y="17119"/>
                  <a:pt x="30183" y="17004"/>
                  <a:pt x="30150" y="16890"/>
                </a:cubicBezTo>
                <a:cubicBezTo>
                  <a:pt x="30132" y="16815"/>
                  <a:pt x="30057" y="16741"/>
                  <a:pt x="29983" y="16666"/>
                </a:cubicBezTo>
                <a:close/>
                <a:moveTo>
                  <a:pt x="98201" y="16293"/>
                </a:moveTo>
                <a:cubicBezTo>
                  <a:pt x="98192" y="16293"/>
                  <a:pt x="98182" y="16293"/>
                  <a:pt x="98173" y="16294"/>
                </a:cubicBezTo>
                <a:cubicBezTo>
                  <a:pt x="97782" y="16294"/>
                  <a:pt x="97596" y="16741"/>
                  <a:pt x="97856" y="17001"/>
                </a:cubicBezTo>
                <a:cubicBezTo>
                  <a:pt x="97949" y="17087"/>
                  <a:pt x="98059" y="17127"/>
                  <a:pt x="98166" y="17127"/>
                </a:cubicBezTo>
                <a:cubicBezTo>
                  <a:pt x="98382" y="17127"/>
                  <a:pt x="98582" y="16965"/>
                  <a:pt x="98582" y="16703"/>
                </a:cubicBezTo>
                <a:cubicBezTo>
                  <a:pt x="98582" y="16490"/>
                  <a:pt x="98412" y="16293"/>
                  <a:pt x="98201" y="16293"/>
                </a:cubicBezTo>
                <a:close/>
                <a:moveTo>
                  <a:pt x="94413" y="16443"/>
                </a:moveTo>
                <a:cubicBezTo>
                  <a:pt x="94116" y="16443"/>
                  <a:pt x="93930" y="16797"/>
                  <a:pt x="94134" y="17020"/>
                </a:cubicBezTo>
                <a:cubicBezTo>
                  <a:pt x="94205" y="17097"/>
                  <a:pt x="94299" y="17132"/>
                  <a:pt x="94391" y="17132"/>
                </a:cubicBezTo>
                <a:cubicBezTo>
                  <a:pt x="94563" y="17132"/>
                  <a:pt x="94730" y="17009"/>
                  <a:pt x="94730" y="16815"/>
                </a:cubicBezTo>
                <a:cubicBezTo>
                  <a:pt x="94748" y="16610"/>
                  <a:pt x="94600" y="16462"/>
                  <a:pt x="94413" y="16443"/>
                </a:cubicBezTo>
                <a:close/>
                <a:moveTo>
                  <a:pt x="117986" y="16028"/>
                </a:moveTo>
                <a:cubicBezTo>
                  <a:pt x="117852" y="16028"/>
                  <a:pt x="117715" y="16076"/>
                  <a:pt x="117603" y="16182"/>
                </a:cubicBezTo>
                <a:cubicBezTo>
                  <a:pt x="117249" y="16536"/>
                  <a:pt x="117509" y="17132"/>
                  <a:pt x="117993" y="17132"/>
                </a:cubicBezTo>
                <a:cubicBezTo>
                  <a:pt x="118004" y="17132"/>
                  <a:pt x="118015" y="17132"/>
                  <a:pt x="118025" y="17132"/>
                </a:cubicBezTo>
                <a:cubicBezTo>
                  <a:pt x="118327" y="17132"/>
                  <a:pt x="118570" y="16879"/>
                  <a:pt x="118570" y="16592"/>
                </a:cubicBezTo>
                <a:lnTo>
                  <a:pt x="118552" y="16592"/>
                </a:lnTo>
                <a:cubicBezTo>
                  <a:pt x="118552" y="16249"/>
                  <a:pt x="118275" y="16028"/>
                  <a:pt x="117986" y="16028"/>
                </a:cubicBezTo>
                <a:close/>
                <a:moveTo>
                  <a:pt x="134126" y="16032"/>
                </a:moveTo>
                <a:cubicBezTo>
                  <a:pt x="134114" y="16032"/>
                  <a:pt x="134103" y="16033"/>
                  <a:pt x="134092" y="16033"/>
                </a:cubicBezTo>
                <a:cubicBezTo>
                  <a:pt x="133589" y="16033"/>
                  <a:pt x="133366" y="16629"/>
                  <a:pt x="133719" y="16983"/>
                </a:cubicBezTo>
                <a:cubicBezTo>
                  <a:pt x="133832" y="17089"/>
                  <a:pt x="133969" y="17137"/>
                  <a:pt x="134103" y="17137"/>
                </a:cubicBezTo>
                <a:cubicBezTo>
                  <a:pt x="134390" y="17137"/>
                  <a:pt x="134663" y="16916"/>
                  <a:pt x="134650" y="16573"/>
                </a:cubicBezTo>
                <a:cubicBezTo>
                  <a:pt x="134650" y="16268"/>
                  <a:pt x="134425" y="16032"/>
                  <a:pt x="134126" y="16032"/>
                </a:cubicBezTo>
                <a:close/>
                <a:moveTo>
                  <a:pt x="21325" y="16323"/>
                </a:moveTo>
                <a:cubicBezTo>
                  <a:pt x="21214" y="16323"/>
                  <a:pt x="21102" y="16366"/>
                  <a:pt x="21013" y="16462"/>
                </a:cubicBezTo>
                <a:cubicBezTo>
                  <a:pt x="20752" y="16741"/>
                  <a:pt x="20938" y="17187"/>
                  <a:pt x="21329" y="17187"/>
                </a:cubicBezTo>
                <a:cubicBezTo>
                  <a:pt x="21571" y="17187"/>
                  <a:pt x="21776" y="16983"/>
                  <a:pt x="21757" y="16741"/>
                </a:cubicBezTo>
                <a:cubicBezTo>
                  <a:pt x="21745" y="16483"/>
                  <a:pt x="21539" y="16323"/>
                  <a:pt x="21325" y="16323"/>
                </a:cubicBezTo>
                <a:close/>
                <a:moveTo>
                  <a:pt x="114253" y="16127"/>
                </a:moveTo>
                <a:cubicBezTo>
                  <a:pt x="113769" y="16127"/>
                  <a:pt x="113508" y="16703"/>
                  <a:pt x="113862" y="17038"/>
                </a:cubicBezTo>
                <a:cubicBezTo>
                  <a:pt x="113972" y="17155"/>
                  <a:pt x="114108" y="17207"/>
                  <a:pt x="114242" y="17207"/>
                </a:cubicBezTo>
                <a:cubicBezTo>
                  <a:pt x="114516" y="17207"/>
                  <a:pt x="114780" y="16991"/>
                  <a:pt x="114792" y="16666"/>
                </a:cubicBezTo>
                <a:cubicBezTo>
                  <a:pt x="114792" y="16368"/>
                  <a:pt x="114550" y="16127"/>
                  <a:pt x="114253" y="16127"/>
                </a:cubicBezTo>
                <a:close/>
                <a:moveTo>
                  <a:pt x="26192" y="16757"/>
                </a:moveTo>
                <a:cubicBezTo>
                  <a:pt x="26062" y="16757"/>
                  <a:pt x="25982" y="16863"/>
                  <a:pt x="25982" y="17001"/>
                </a:cubicBezTo>
                <a:cubicBezTo>
                  <a:pt x="25982" y="17132"/>
                  <a:pt x="26075" y="17225"/>
                  <a:pt x="26205" y="17225"/>
                </a:cubicBezTo>
                <a:cubicBezTo>
                  <a:pt x="26372" y="17225"/>
                  <a:pt x="26447" y="17132"/>
                  <a:pt x="26465" y="16908"/>
                </a:cubicBezTo>
                <a:cubicBezTo>
                  <a:pt x="26410" y="16890"/>
                  <a:pt x="26335" y="16778"/>
                  <a:pt x="26224" y="16759"/>
                </a:cubicBezTo>
                <a:cubicBezTo>
                  <a:pt x="26213" y="16758"/>
                  <a:pt x="26202" y="16757"/>
                  <a:pt x="26192" y="16757"/>
                </a:cubicBezTo>
                <a:close/>
                <a:moveTo>
                  <a:pt x="130350" y="16125"/>
                </a:moveTo>
                <a:cubicBezTo>
                  <a:pt x="130087" y="16125"/>
                  <a:pt x="129864" y="16307"/>
                  <a:pt x="129811" y="16573"/>
                </a:cubicBezTo>
                <a:cubicBezTo>
                  <a:pt x="129734" y="16927"/>
                  <a:pt x="130013" y="17230"/>
                  <a:pt x="130354" y="17230"/>
                </a:cubicBezTo>
                <a:cubicBezTo>
                  <a:pt x="130426" y="17230"/>
                  <a:pt x="130500" y="17216"/>
                  <a:pt x="130574" y="17187"/>
                </a:cubicBezTo>
                <a:cubicBezTo>
                  <a:pt x="130984" y="17038"/>
                  <a:pt x="131039" y="16480"/>
                  <a:pt x="130686" y="16220"/>
                </a:cubicBezTo>
                <a:lnTo>
                  <a:pt x="130556" y="16127"/>
                </a:lnTo>
                <a:lnTo>
                  <a:pt x="130388" y="16127"/>
                </a:lnTo>
                <a:cubicBezTo>
                  <a:pt x="130375" y="16126"/>
                  <a:pt x="130362" y="16125"/>
                  <a:pt x="130350" y="16125"/>
                </a:cubicBezTo>
                <a:close/>
                <a:moveTo>
                  <a:pt x="8953" y="16182"/>
                </a:moveTo>
                <a:lnTo>
                  <a:pt x="8971" y="16201"/>
                </a:lnTo>
                <a:cubicBezTo>
                  <a:pt x="8487" y="16201"/>
                  <a:pt x="8264" y="16778"/>
                  <a:pt x="8599" y="17094"/>
                </a:cubicBezTo>
                <a:cubicBezTo>
                  <a:pt x="8707" y="17202"/>
                  <a:pt x="8840" y="17250"/>
                  <a:pt x="8970" y="17250"/>
                </a:cubicBezTo>
                <a:cubicBezTo>
                  <a:pt x="9244" y="17250"/>
                  <a:pt x="9505" y="17037"/>
                  <a:pt x="9492" y="16722"/>
                </a:cubicBezTo>
                <a:cubicBezTo>
                  <a:pt x="9492" y="16424"/>
                  <a:pt x="9251" y="16182"/>
                  <a:pt x="8953" y="16182"/>
                </a:cubicBezTo>
                <a:close/>
                <a:moveTo>
                  <a:pt x="42359" y="16797"/>
                </a:moveTo>
                <a:cubicBezTo>
                  <a:pt x="42229" y="16797"/>
                  <a:pt x="42117" y="16871"/>
                  <a:pt x="42136" y="17001"/>
                </a:cubicBezTo>
                <a:cubicBezTo>
                  <a:pt x="42154" y="17094"/>
                  <a:pt x="42210" y="17187"/>
                  <a:pt x="42266" y="17280"/>
                </a:cubicBezTo>
                <a:lnTo>
                  <a:pt x="42378" y="17262"/>
                </a:lnTo>
                <a:cubicBezTo>
                  <a:pt x="42434" y="17187"/>
                  <a:pt x="42545" y="17113"/>
                  <a:pt x="42564" y="17020"/>
                </a:cubicBezTo>
                <a:cubicBezTo>
                  <a:pt x="42582" y="16890"/>
                  <a:pt x="42508" y="16797"/>
                  <a:pt x="42359" y="16797"/>
                </a:cubicBezTo>
                <a:close/>
                <a:moveTo>
                  <a:pt x="17607" y="16368"/>
                </a:moveTo>
                <a:cubicBezTo>
                  <a:pt x="17197" y="16368"/>
                  <a:pt x="16974" y="16871"/>
                  <a:pt x="17272" y="17150"/>
                </a:cubicBezTo>
                <a:cubicBezTo>
                  <a:pt x="17369" y="17248"/>
                  <a:pt x="17489" y="17291"/>
                  <a:pt x="17606" y="17291"/>
                </a:cubicBezTo>
                <a:cubicBezTo>
                  <a:pt x="17845" y="17291"/>
                  <a:pt x="18072" y="17109"/>
                  <a:pt x="18072" y="16834"/>
                </a:cubicBezTo>
                <a:cubicBezTo>
                  <a:pt x="18072" y="16573"/>
                  <a:pt x="17867" y="16368"/>
                  <a:pt x="17607" y="16368"/>
                </a:cubicBezTo>
                <a:close/>
                <a:moveTo>
                  <a:pt x="138782" y="16350"/>
                </a:moveTo>
                <a:cubicBezTo>
                  <a:pt x="138558" y="16424"/>
                  <a:pt x="138409" y="16648"/>
                  <a:pt x="138447" y="16890"/>
                </a:cubicBezTo>
                <a:cubicBezTo>
                  <a:pt x="138447" y="17076"/>
                  <a:pt x="138577" y="17262"/>
                  <a:pt x="138782" y="17318"/>
                </a:cubicBezTo>
                <a:lnTo>
                  <a:pt x="138782" y="16350"/>
                </a:lnTo>
                <a:close/>
                <a:moveTo>
                  <a:pt x="38581" y="16852"/>
                </a:moveTo>
                <a:cubicBezTo>
                  <a:pt x="38432" y="16852"/>
                  <a:pt x="38339" y="16945"/>
                  <a:pt x="38358" y="17076"/>
                </a:cubicBezTo>
                <a:cubicBezTo>
                  <a:pt x="38376" y="17169"/>
                  <a:pt x="38469" y="17243"/>
                  <a:pt x="38525" y="17336"/>
                </a:cubicBezTo>
                <a:lnTo>
                  <a:pt x="38618" y="17336"/>
                </a:lnTo>
                <a:cubicBezTo>
                  <a:pt x="38674" y="17262"/>
                  <a:pt x="38767" y="17187"/>
                  <a:pt x="38786" y="17094"/>
                </a:cubicBezTo>
                <a:cubicBezTo>
                  <a:pt x="38823" y="16945"/>
                  <a:pt x="38711" y="16852"/>
                  <a:pt x="38581" y="16852"/>
                </a:cubicBezTo>
                <a:close/>
                <a:moveTo>
                  <a:pt x="110512" y="16275"/>
                </a:moveTo>
                <a:cubicBezTo>
                  <a:pt x="110233" y="16275"/>
                  <a:pt x="109991" y="16499"/>
                  <a:pt x="109991" y="16797"/>
                </a:cubicBezTo>
                <a:lnTo>
                  <a:pt x="109991" y="16815"/>
                </a:lnTo>
                <a:cubicBezTo>
                  <a:pt x="109991" y="17131"/>
                  <a:pt x="110247" y="17343"/>
                  <a:pt x="110517" y="17343"/>
                </a:cubicBezTo>
                <a:cubicBezTo>
                  <a:pt x="110645" y="17343"/>
                  <a:pt x="110776" y="17295"/>
                  <a:pt x="110884" y="17187"/>
                </a:cubicBezTo>
                <a:cubicBezTo>
                  <a:pt x="111219" y="16852"/>
                  <a:pt x="110996" y="16275"/>
                  <a:pt x="110512" y="16275"/>
                </a:cubicBezTo>
                <a:close/>
                <a:moveTo>
                  <a:pt x="5243" y="16231"/>
                </a:moveTo>
                <a:cubicBezTo>
                  <a:pt x="5060" y="16231"/>
                  <a:pt x="4884" y="16318"/>
                  <a:pt x="4784" y="16480"/>
                </a:cubicBezTo>
                <a:cubicBezTo>
                  <a:pt x="4765" y="16517"/>
                  <a:pt x="4728" y="16555"/>
                  <a:pt x="4691" y="16592"/>
                </a:cubicBezTo>
                <a:lnTo>
                  <a:pt x="4691" y="16741"/>
                </a:lnTo>
                <a:cubicBezTo>
                  <a:pt x="4672" y="17020"/>
                  <a:pt x="4858" y="17280"/>
                  <a:pt x="5138" y="17336"/>
                </a:cubicBezTo>
                <a:cubicBezTo>
                  <a:pt x="5186" y="17348"/>
                  <a:pt x="5232" y="17353"/>
                  <a:pt x="5276" y="17353"/>
                </a:cubicBezTo>
                <a:cubicBezTo>
                  <a:pt x="5816" y="17353"/>
                  <a:pt x="6060" y="16569"/>
                  <a:pt x="5510" y="16294"/>
                </a:cubicBezTo>
                <a:cubicBezTo>
                  <a:pt x="5424" y="16251"/>
                  <a:pt x="5333" y="16231"/>
                  <a:pt x="5243" y="16231"/>
                </a:cubicBezTo>
                <a:close/>
                <a:moveTo>
                  <a:pt x="34859" y="16871"/>
                </a:moveTo>
                <a:cubicBezTo>
                  <a:pt x="34766" y="17001"/>
                  <a:pt x="34654" y="17094"/>
                  <a:pt x="34654" y="17150"/>
                </a:cubicBezTo>
                <a:cubicBezTo>
                  <a:pt x="34654" y="17225"/>
                  <a:pt x="34766" y="17299"/>
                  <a:pt x="34840" y="17373"/>
                </a:cubicBezTo>
                <a:cubicBezTo>
                  <a:pt x="34896" y="17299"/>
                  <a:pt x="35026" y="17243"/>
                  <a:pt x="35045" y="17169"/>
                </a:cubicBezTo>
                <a:cubicBezTo>
                  <a:pt x="35064" y="17094"/>
                  <a:pt x="34952" y="17020"/>
                  <a:pt x="34859" y="16871"/>
                </a:cubicBezTo>
                <a:close/>
                <a:moveTo>
                  <a:pt x="122899" y="16274"/>
                </a:moveTo>
                <a:cubicBezTo>
                  <a:pt x="122889" y="16274"/>
                  <a:pt x="122879" y="16275"/>
                  <a:pt x="122869" y="16275"/>
                </a:cubicBezTo>
                <a:cubicBezTo>
                  <a:pt x="122367" y="16275"/>
                  <a:pt x="122125" y="16871"/>
                  <a:pt x="122479" y="17225"/>
                </a:cubicBezTo>
                <a:cubicBezTo>
                  <a:pt x="122592" y="17332"/>
                  <a:pt x="122730" y="17380"/>
                  <a:pt x="122865" y="17380"/>
                </a:cubicBezTo>
                <a:cubicBezTo>
                  <a:pt x="123152" y="17380"/>
                  <a:pt x="123428" y="17163"/>
                  <a:pt x="123428" y="16834"/>
                </a:cubicBezTo>
                <a:cubicBezTo>
                  <a:pt x="123428" y="16528"/>
                  <a:pt x="123184" y="16274"/>
                  <a:pt x="122899" y="16274"/>
                </a:cubicBezTo>
                <a:close/>
                <a:moveTo>
                  <a:pt x="106734" y="16368"/>
                </a:moveTo>
                <a:cubicBezTo>
                  <a:pt x="106455" y="16368"/>
                  <a:pt x="106231" y="16592"/>
                  <a:pt x="106250" y="16871"/>
                </a:cubicBezTo>
                <a:cubicBezTo>
                  <a:pt x="106250" y="17182"/>
                  <a:pt x="106491" y="17385"/>
                  <a:pt x="106746" y="17385"/>
                </a:cubicBezTo>
                <a:cubicBezTo>
                  <a:pt x="106872" y="17385"/>
                  <a:pt x="107001" y="17335"/>
                  <a:pt x="107106" y="17225"/>
                </a:cubicBezTo>
                <a:cubicBezTo>
                  <a:pt x="107422" y="16908"/>
                  <a:pt x="107199" y="16368"/>
                  <a:pt x="106734" y="16368"/>
                </a:cubicBezTo>
                <a:close/>
                <a:moveTo>
                  <a:pt x="47217" y="17094"/>
                </a:moveTo>
                <a:cubicBezTo>
                  <a:pt x="47142" y="17113"/>
                  <a:pt x="47068" y="17169"/>
                  <a:pt x="47049" y="17243"/>
                </a:cubicBezTo>
                <a:cubicBezTo>
                  <a:pt x="47068" y="17318"/>
                  <a:pt x="47123" y="17373"/>
                  <a:pt x="47198" y="17411"/>
                </a:cubicBezTo>
                <a:cubicBezTo>
                  <a:pt x="47254" y="17411"/>
                  <a:pt x="47328" y="17336"/>
                  <a:pt x="47440" y="17262"/>
                </a:cubicBezTo>
                <a:cubicBezTo>
                  <a:pt x="47328" y="17187"/>
                  <a:pt x="47272" y="17094"/>
                  <a:pt x="47217" y="17094"/>
                </a:cubicBezTo>
                <a:close/>
                <a:moveTo>
                  <a:pt x="103021" y="16489"/>
                </a:moveTo>
                <a:cubicBezTo>
                  <a:pt x="102784" y="16489"/>
                  <a:pt x="102546" y="16648"/>
                  <a:pt x="102546" y="16964"/>
                </a:cubicBezTo>
                <a:cubicBezTo>
                  <a:pt x="102546" y="17280"/>
                  <a:pt x="102784" y="17439"/>
                  <a:pt x="103021" y="17439"/>
                </a:cubicBezTo>
                <a:cubicBezTo>
                  <a:pt x="103258" y="17439"/>
                  <a:pt x="103496" y="17280"/>
                  <a:pt x="103496" y="16964"/>
                </a:cubicBezTo>
                <a:cubicBezTo>
                  <a:pt x="103496" y="16648"/>
                  <a:pt x="103258" y="16489"/>
                  <a:pt x="103021" y="16489"/>
                </a:cubicBezTo>
                <a:close/>
                <a:moveTo>
                  <a:pt x="13885" y="16462"/>
                </a:moveTo>
                <a:cubicBezTo>
                  <a:pt x="13624" y="16462"/>
                  <a:pt x="13382" y="16685"/>
                  <a:pt x="13382" y="16964"/>
                </a:cubicBezTo>
                <a:lnTo>
                  <a:pt x="13401" y="16964"/>
                </a:lnTo>
                <a:cubicBezTo>
                  <a:pt x="13401" y="17257"/>
                  <a:pt x="13644" y="17454"/>
                  <a:pt x="13894" y="17454"/>
                </a:cubicBezTo>
                <a:cubicBezTo>
                  <a:pt x="14009" y="17454"/>
                  <a:pt x="14125" y="17412"/>
                  <a:pt x="14220" y="17318"/>
                </a:cubicBezTo>
                <a:cubicBezTo>
                  <a:pt x="14536" y="17001"/>
                  <a:pt x="14331" y="16480"/>
                  <a:pt x="13885" y="16462"/>
                </a:cubicBezTo>
                <a:close/>
                <a:moveTo>
                  <a:pt x="99291" y="16612"/>
                </a:moveTo>
                <a:cubicBezTo>
                  <a:pt x="99188" y="16612"/>
                  <a:pt x="99081" y="16651"/>
                  <a:pt x="98992" y="16741"/>
                </a:cubicBezTo>
                <a:cubicBezTo>
                  <a:pt x="98713" y="17001"/>
                  <a:pt x="98917" y="17466"/>
                  <a:pt x="99289" y="17466"/>
                </a:cubicBezTo>
                <a:cubicBezTo>
                  <a:pt x="99531" y="17466"/>
                  <a:pt x="99718" y="17280"/>
                  <a:pt x="99718" y="17057"/>
                </a:cubicBezTo>
                <a:cubicBezTo>
                  <a:pt x="99718" y="16791"/>
                  <a:pt x="99511" y="16612"/>
                  <a:pt x="99291" y="16612"/>
                </a:cubicBezTo>
                <a:close/>
                <a:moveTo>
                  <a:pt x="22490" y="16778"/>
                </a:moveTo>
                <a:cubicBezTo>
                  <a:pt x="22316" y="16778"/>
                  <a:pt x="22148" y="16905"/>
                  <a:pt x="22148" y="17113"/>
                </a:cubicBezTo>
                <a:cubicBezTo>
                  <a:pt x="22129" y="17299"/>
                  <a:pt x="22278" y="17466"/>
                  <a:pt x="22483" y="17466"/>
                </a:cubicBezTo>
                <a:lnTo>
                  <a:pt x="22464" y="17466"/>
                </a:lnTo>
                <a:cubicBezTo>
                  <a:pt x="22472" y="17467"/>
                  <a:pt x="22480" y="17467"/>
                  <a:pt x="22488" y="17467"/>
                </a:cubicBezTo>
                <a:cubicBezTo>
                  <a:pt x="22789" y="17467"/>
                  <a:pt x="22943" y="17125"/>
                  <a:pt x="22743" y="16890"/>
                </a:cubicBezTo>
                <a:cubicBezTo>
                  <a:pt x="22673" y="16813"/>
                  <a:pt x="22581" y="16778"/>
                  <a:pt x="22490" y="16778"/>
                </a:cubicBezTo>
                <a:close/>
                <a:moveTo>
                  <a:pt x="135227" y="16368"/>
                </a:moveTo>
                <a:cubicBezTo>
                  <a:pt x="134911" y="16368"/>
                  <a:pt x="134669" y="16610"/>
                  <a:pt x="134669" y="16927"/>
                </a:cubicBezTo>
                <a:cubicBezTo>
                  <a:pt x="134669" y="17251"/>
                  <a:pt x="134937" y="17467"/>
                  <a:pt x="135220" y="17467"/>
                </a:cubicBezTo>
                <a:cubicBezTo>
                  <a:pt x="135359" y="17467"/>
                  <a:pt x="135501" y="17415"/>
                  <a:pt x="135618" y="17299"/>
                </a:cubicBezTo>
                <a:cubicBezTo>
                  <a:pt x="135953" y="16964"/>
                  <a:pt x="135711" y="16368"/>
                  <a:pt x="135227" y="16368"/>
                </a:cubicBezTo>
                <a:close/>
                <a:moveTo>
                  <a:pt x="91752" y="16983"/>
                </a:moveTo>
                <a:cubicBezTo>
                  <a:pt x="91696" y="17076"/>
                  <a:pt x="91585" y="17150"/>
                  <a:pt x="91566" y="17243"/>
                </a:cubicBezTo>
                <a:cubicBezTo>
                  <a:pt x="91533" y="17358"/>
                  <a:pt x="91631" y="17473"/>
                  <a:pt x="91743" y="17473"/>
                </a:cubicBezTo>
                <a:cubicBezTo>
                  <a:pt x="91759" y="17473"/>
                  <a:pt x="91774" y="17471"/>
                  <a:pt x="91789" y="17466"/>
                </a:cubicBezTo>
                <a:cubicBezTo>
                  <a:pt x="91901" y="17448"/>
                  <a:pt x="91975" y="17373"/>
                  <a:pt x="92013" y="17262"/>
                </a:cubicBezTo>
                <a:cubicBezTo>
                  <a:pt x="92013" y="17187"/>
                  <a:pt x="91901" y="17076"/>
                  <a:pt x="91845" y="16983"/>
                </a:cubicBezTo>
                <a:close/>
                <a:moveTo>
                  <a:pt x="119147" y="16406"/>
                </a:moveTo>
                <a:cubicBezTo>
                  <a:pt x="118663" y="16406"/>
                  <a:pt x="118421" y="17001"/>
                  <a:pt x="118756" y="17336"/>
                </a:cubicBezTo>
                <a:cubicBezTo>
                  <a:pt x="118870" y="17450"/>
                  <a:pt x="119008" y="17500"/>
                  <a:pt x="119143" y="17500"/>
                </a:cubicBezTo>
                <a:cubicBezTo>
                  <a:pt x="119429" y="17500"/>
                  <a:pt x="119700" y="17274"/>
                  <a:pt x="119687" y="16945"/>
                </a:cubicBezTo>
                <a:cubicBezTo>
                  <a:pt x="119687" y="16648"/>
                  <a:pt x="119445" y="16406"/>
                  <a:pt x="119147" y="16406"/>
                </a:cubicBezTo>
                <a:close/>
                <a:moveTo>
                  <a:pt x="31109" y="17092"/>
                </a:moveTo>
                <a:cubicBezTo>
                  <a:pt x="31106" y="17092"/>
                  <a:pt x="31102" y="17093"/>
                  <a:pt x="31100" y="17094"/>
                </a:cubicBezTo>
                <a:cubicBezTo>
                  <a:pt x="31007" y="17113"/>
                  <a:pt x="30932" y="17169"/>
                  <a:pt x="30913" y="17243"/>
                </a:cubicBezTo>
                <a:cubicBezTo>
                  <a:pt x="30913" y="17318"/>
                  <a:pt x="30988" y="17392"/>
                  <a:pt x="31081" y="17522"/>
                </a:cubicBezTo>
                <a:cubicBezTo>
                  <a:pt x="31174" y="17392"/>
                  <a:pt x="31248" y="17318"/>
                  <a:pt x="31248" y="17243"/>
                </a:cubicBezTo>
                <a:cubicBezTo>
                  <a:pt x="31248" y="17192"/>
                  <a:pt x="31153" y="17092"/>
                  <a:pt x="31109" y="17092"/>
                </a:cubicBezTo>
                <a:close/>
                <a:moveTo>
                  <a:pt x="95508" y="16814"/>
                </a:moveTo>
                <a:cubicBezTo>
                  <a:pt x="95206" y="16814"/>
                  <a:pt x="95051" y="17192"/>
                  <a:pt x="95270" y="17411"/>
                </a:cubicBezTo>
                <a:cubicBezTo>
                  <a:pt x="95345" y="17493"/>
                  <a:pt x="95441" y="17530"/>
                  <a:pt x="95533" y="17530"/>
                </a:cubicBezTo>
                <a:cubicBezTo>
                  <a:pt x="95713" y="17530"/>
                  <a:pt x="95884" y="17390"/>
                  <a:pt x="95884" y="17169"/>
                </a:cubicBezTo>
                <a:cubicBezTo>
                  <a:pt x="95884" y="16983"/>
                  <a:pt x="95735" y="16815"/>
                  <a:pt x="95530" y="16815"/>
                </a:cubicBezTo>
                <a:cubicBezTo>
                  <a:pt x="95523" y="16815"/>
                  <a:pt x="95516" y="16814"/>
                  <a:pt x="95508" y="16814"/>
                </a:cubicBezTo>
                <a:close/>
                <a:moveTo>
                  <a:pt x="43494" y="17038"/>
                </a:moveTo>
                <a:cubicBezTo>
                  <a:pt x="43383" y="17169"/>
                  <a:pt x="43290" y="17243"/>
                  <a:pt x="43290" y="17318"/>
                </a:cubicBezTo>
                <a:cubicBezTo>
                  <a:pt x="43290" y="17392"/>
                  <a:pt x="43401" y="17466"/>
                  <a:pt x="43457" y="17541"/>
                </a:cubicBezTo>
                <a:cubicBezTo>
                  <a:pt x="43532" y="17466"/>
                  <a:pt x="43643" y="17411"/>
                  <a:pt x="43662" y="17336"/>
                </a:cubicBezTo>
                <a:cubicBezTo>
                  <a:pt x="43680" y="17262"/>
                  <a:pt x="43569" y="17187"/>
                  <a:pt x="43494" y="17038"/>
                </a:cubicBezTo>
                <a:close/>
                <a:moveTo>
                  <a:pt x="10091" y="16528"/>
                </a:moveTo>
                <a:cubicBezTo>
                  <a:pt x="9965" y="16528"/>
                  <a:pt x="9837" y="16576"/>
                  <a:pt x="9734" y="16685"/>
                </a:cubicBezTo>
                <a:cubicBezTo>
                  <a:pt x="9418" y="17001"/>
                  <a:pt x="9660" y="17560"/>
                  <a:pt x="10107" y="17560"/>
                </a:cubicBezTo>
                <a:cubicBezTo>
                  <a:pt x="10386" y="17541"/>
                  <a:pt x="10609" y="17318"/>
                  <a:pt x="10609" y="17038"/>
                </a:cubicBezTo>
                <a:cubicBezTo>
                  <a:pt x="10609" y="16737"/>
                  <a:pt x="10354" y="16528"/>
                  <a:pt x="10091" y="16528"/>
                </a:cubicBezTo>
                <a:close/>
                <a:moveTo>
                  <a:pt x="131486" y="16443"/>
                </a:moveTo>
                <a:cubicBezTo>
                  <a:pt x="131002" y="16443"/>
                  <a:pt x="130760" y="17038"/>
                  <a:pt x="131095" y="17392"/>
                </a:cubicBezTo>
                <a:cubicBezTo>
                  <a:pt x="131211" y="17508"/>
                  <a:pt x="131352" y="17560"/>
                  <a:pt x="131490" y="17560"/>
                </a:cubicBezTo>
                <a:cubicBezTo>
                  <a:pt x="131775" y="17560"/>
                  <a:pt x="132044" y="17339"/>
                  <a:pt x="132044" y="17001"/>
                </a:cubicBezTo>
                <a:cubicBezTo>
                  <a:pt x="132044" y="16703"/>
                  <a:pt x="131803" y="16443"/>
                  <a:pt x="131505" y="16443"/>
                </a:cubicBezTo>
                <a:close/>
                <a:moveTo>
                  <a:pt x="27359" y="17206"/>
                </a:moveTo>
                <a:cubicBezTo>
                  <a:pt x="27303" y="17206"/>
                  <a:pt x="27229" y="17318"/>
                  <a:pt x="27173" y="17373"/>
                </a:cubicBezTo>
                <a:cubicBezTo>
                  <a:pt x="27229" y="17429"/>
                  <a:pt x="27284" y="17541"/>
                  <a:pt x="27359" y="17560"/>
                </a:cubicBezTo>
                <a:cubicBezTo>
                  <a:pt x="27364" y="17561"/>
                  <a:pt x="27370" y="17562"/>
                  <a:pt x="27375" y="17562"/>
                </a:cubicBezTo>
                <a:cubicBezTo>
                  <a:pt x="27442" y="17562"/>
                  <a:pt x="27499" y="17461"/>
                  <a:pt x="27619" y="17392"/>
                </a:cubicBezTo>
                <a:cubicBezTo>
                  <a:pt x="27508" y="17299"/>
                  <a:pt x="27433" y="17206"/>
                  <a:pt x="27359" y="17206"/>
                </a:cubicBezTo>
                <a:close/>
                <a:moveTo>
                  <a:pt x="115363" y="16498"/>
                </a:moveTo>
                <a:cubicBezTo>
                  <a:pt x="115227" y="16498"/>
                  <a:pt x="115089" y="16550"/>
                  <a:pt x="114978" y="16666"/>
                </a:cubicBezTo>
                <a:cubicBezTo>
                  <a:pt x="114649" y="16996"/>
                  <a:pt x="114878" y="17579"/>
                  <a:pt x="115347" y="17579"/>
                </a:cubicBezTo>
                <a:cubicBezTo>
                  <a:pt x="115354" y="17579"/>
                  <a:pt x="115362" y="17578"/>
                  <a:pt x="115369" y="17578"/>
                </a:cubicBezTo>
                <a:cubicBezTo>
                  <a:pt x="115686" y="17578"/>
                  <a:pt x="115909" y="17336"/>
                  <a:pt x="115909" y="17038"/>
                </a:cubicBezTo>
                <a:cubicBezTo>
                  <a:pt x="115909" y="16714"/>
                  <a:pt x="115641" y="16498"/>
                  <a:pt x="115363" y="16498"/>
                </a:cubicBezTo>
                <a:close/>
                <a:moveTo>
                  <a:pt x="18723" y="16741"/>
                </a:moveTo>
                <a:cubicBezTo>
                  <a:pt x="18481" y="16741"/>
                  <a:pt x="18277" y="16945"/>
                  <a:pt x="18277" y="17206"/>
                </a:cubicBezTo>
                <a:cubicBezTo>
                  <a:pt x="18221" y="17476"/>
                  <a:pt x="18472" y="17611"/>
                  <a:pt x="18726" y="17611"/>
                </a:cubicBezTo>
                <a:cubicBezTo>
                  <a:pt x="18979" y="17611"/>
                  <a:pt x="19235" y="17476"/>
                  <a:pt x="19189" y="17206"/>
                </a:cubicBezTo>
                <a:cubicBezTo>
                  <a:pt x="19189" y="16945"/>
                  <a:pt x="18984" y="16741"/>
                  <a:pt x="18723" y="16741"/>
                </a:cubicBezTo>
                <a:close/>
                <a:moveTo>
                  <a:pt x="39661" y="17169"/>
                </a:moveTo>
                <a:cubicBezTo>
                  <a:pt x="39605" y="17262"/>
                  <a:pt x="39512" y="17336"/>
                  <a:pt x="39512" y="17411"/>
                </a:cubicBezTo>
                <a:cubicBezTo>
                  <a:pt x="39530" y="17504"/>
                  <a:pt x="39605" y="17578"/>
                  <a:pt x="39698" y="17615"/>
                </a:cubicBezTo>
                <a:cubicBezTo>
                  <a:pt x="39772" y="17615"/>
                  <a:pt x="39884" y="17504"/>
                  <a:pt x="39902" y="17429"/>
                </a:cubicBezTo>
                <a:cubicBezTo>
                  <a:pt x="39921" y="17336"/>
                  <a:pt x="39809" y="17262"/>
                  <a:pt x="39772" y="17169"/>
                </a:cubicBezTo>
                <a:close/>
                <a:moveTo>
                  <a:pt x="94060" y="17634"/>
                </a:moveTo>
                <a:cubicBezTo>
                  <a:pt x="94061" y="17634"/>
                  <a:pt x="94062" y="17634"/>
                  <a:pt x="94063" y="17634"/>
                </a:cubicBezTo>
                <a:lnTo>
                  <a:pt x="94063" y="17634"/>
                </a:lnTo>
                <a:cubicBezTo>
                  <a:pt x="94068" y="17634"/>
                  <a:pt x="94073" y="17634"/>
                  <a:pt x="94078" y="17634"/>
                </a:cubicBezTo>
                <a:close/>
                <a:moveTo>
                  <a:pt x="127794" y="16535"/>
                </a:moveTo>
                <a:cubicBezTo>
                  <a:pt x="127784" y="16535"/>
                  <a:pt x="127774" y="16535"/>
                  <a:pt x="127764" y="16536"/>
                </a:cubicBezTo>
                <a:cubicBezTo>
                  <a:pt x="127262" y="16536"/>
                  <a:pt x="127038" y="17132"/>
                  <a:pt x="127392" y="17485"/>
                </a:cubicBezTo>
                <a:cubicBezTo>
                  <a:pt x="127498" y="17592"/>
                  <a:pt x="127631" y="17640"/>
                  <a:pt x="127763" y="17640"/>
                </a:cubicBezTo>
                <a:cubicBezTo>
                  <a:pt x="128045" y="17640"/>
                  <a:pt x="128322" y="17418"/>
                  <a:pt x="128322" y="17076"/>
                </a:cubicBezTo>
                <a:cubicBezTo>
                  <a:pt x="128322" y="16788"/>
                  <a:pt x="128079" y="16535"/>
                  <a:pt x="127794" y="16535"/>
                </a:cubicBezTo>
                <a:close/>
                <a:moveTo>
                  <a:pt x="111625" y="16597"/>
                </a:moveTo>
                <a:cubicBezTo>
                  <a:pt x="111497" y="16597"/>
                  <a:pt x="111367" y="16642"/>
                  <a:pt x="111256" y="16741"/>
                </a:cubicBezTo>
                <a:cubicBezTo>
                  <a:pt x="110921" y="17076"/>
                  <a:pt x="111163" y="17653"/>
                  <a:pt x="111628" y="17653"/>
                </a:cubicBezTo>
                <a:cubicBezTo>
                  <a:pt x="111926" y="17653"/>
                  <a:pt x="112168" y="17429"/>
                  <a:pt x="112168" y="17132"/>
                </a:cubicBezTo>
                <a:cubicBezTo>
                  <a:pt x="112168" y="16812"/>
                  <a:pt x="111904" y="16597"/>
                  <a:pt x="111625" y="16597"/>
                </a:cubicBezTo>
                <a:close/>
                <a:moveTo>
                  <a:pt x="857" y="16908"/>
                </a:moveTo>
                <a:lnTo>
                  <a:pt x="1118" y="17392"/>
                </a:lnTo>
                <a:lnTo>
                  <a:pt x="634" y="17671"/>
                </a:lnTo>
                <a:lnTo>
                  <a:pt x="373" y="17169"/>
                </a:lnTo>
                <a:lnTo>
                  <a:pt x="857" y="16908"/>
                </a:lnTo>
                <a:close/>
                <a:moveTo>
                  <a:pt x="6380" y="16577"/>
                </a:moveTo>
                <a:cubicBezTo>
                  <a:pt x="6245" y="16577"/>
                  <a:pt x="6107" y="16627"/>
                  <a:pt x="5994" y="16741"/>
                </a:cubicBezTo>
                <a:cubicBezTo>
                  <a:pt x="5640" y="17076"/>
                  <a:pt x="5882" y="17671"/>
                  <a:pt x="6384" y="17671"/>
                </a:cubicBezTo>
                <a:cubicBezTo>
                  <a:pt x="6682" y="17671"/>
                  <a:pt x="6924" y="17429"/>
                  <a:pt x="6924" y="17132"/>
                </a:cubicBezTo>
                <a:cubicBezTo>
                  <a:pt x="6937" y="16803"/>
                  <a:pt x="6666" y="16577"/>
                  <a:pt x="6380" y="16577"/>
                </a:cubicBezTo>
                <a:close/>
                <a:moveTo>
                  <a:pt x="35991" y="17334"/>
                </a:moveTo>
                <a:cubicBezTo>
                  <a:pt x="35986" y="17334"/>
                  <a:pt x="35981" y="17335"/>
                  <a:pt x="35976" y="17336"/>
                </a:cubicBezTo>
                <a:cubicBezTo>
                  <a:pt x="35901" y="17336"/>
                  <a:pt x="35845" y="17448"/>
                  <a:pt x="35789" y="17522"/>
                </a:cubicBezTo>
                <a:cubicBezTo>
                  <a:pt x="35864" y="17578"/>
                  <a:pt x="35920" y="17671"/>
                  <a:pt x="35994" y="17690"/>
                </a:cubicBezTo>
                <a:cubicBezTo>
                  <a:pt x="36069" y="17690"/>
                  <a:pt x="36124" y="17578"/>
                  <a:pt x="36255" y="17485"/>
                </a:cubicBezTo>
                <a:cubicBezTo>
                  <a:pt x="36136" y="17417"/>
                  <a:pt x="36048" y="17334"/>
                  <a:pt x="35991" y="17334"/>
                </a:cubicBezTo>
                <a:close/>
                <a:moveTo>
                  <a:pt x="23626" y="17218"/>
                </a:moveTo>
                <a:cubicBezTo>
                  <a:pt x="23505" y="17218"/>
                  <a:pt x="23386" y="17297"/>
                  <a:pt x="23376" y="17448"/>
                </a:cubicBezTo>
                <a:cubicBezTo>
                  <a:pt x="23376" y="17615"/>
                  <a:pt x="23488" y="17690"/>
                  <a:pt x="23655" y="17708"/>
                </a:cubicBezTo>
                <a:cubicBezTo>
                  <a:pt x="23786" y="17690"/>
                  <a:pt x="23879" y="17578"/>
                  <a:pt x="23879" y="17448"/>
                </a:cubicBezTo>
                <a:cubicBezTo>
                  <a:pt x="23860" y="17292"/>
                  <a:pt x="23743" y="17218"/>
                  <a:pt x="23626" y="17218"/>
                </a:cubicBezTo>
                <a:close/>
                <a:moveTo>
                  <a:pt x="107913" y="16709"/>
                </a:moveTo>
                <a:cubicBezTo>
                  <a:pt x="107793" y="16709"/>
                  <a:pt x="107671" y="16753"/>
                  <a:pt x="107571" y="16852"/>
                </a:cubicBezTo>
                <a:cubicBezTo>
                  <a:pt x="107236" y="17150"/>
                  <a:pt x="107460" y="17708"/>
                  <a:pt x="107906" y="17708"/>
                </a:cubicBezTo>
                <a:cubicBezTo>
                  <a:pt x="107917" y="17709"/>
                  <a:pt x="107928" y="17710"/>
                  <a:pt x="107939" y="17710"/>
                </a:cubicBezTo>
                <a:cubicBezTo>
                  <a:pt x="108203" y="17710"/>
                  <a:pt x="108410" y="17493"/>
                  <a:pt x="108427" y="17225"/>
                </a:cubicBezTo>
                <a:cubicBezTo>
                  <a:pt x="108427" y="16918"/>
                  <a:pt x="108174" y="16709"/>
                  <a:pt x="107913" y="16709"/>
                </a:cubicBezTo>
                <a:close/>
                <a:moveTo>
                  <a:pt x="15001" y="16834"/>
                </a:moveTo>
                <a:cubicBezTo>
                  <a:pt x="14573" y="16834"/>
                  <a:pt x="14368" y="17318"/>
                  <a:pt x="14666" y="17615"/>
                </a:cubicBezTo>
                <a:cubicBezTo>
                  <a:pt x="14764" y="17713"/>
                  <a:pt x="14884" y="17757"/>
                  <a:pt x="15001" y="17757"/>
                </a:cubicBezTo>
                <a:cubicBezTo>
                  <a:pt x="15240" y="17757"/>
                  <a:pt x="15467" y="17574"/>
                  <a:pt x="15467" y="17299"/>
                </a:cubicBezTo>
                <a:cubicBezTo>
                  <a:pt x="15467" y="17038"/>
                  <a:pt x="15262" y="16834"/>
                  <a:pt x="15001" y="16834"/>
                </a:cubicBezTo>
                <a:close/>
                <a:moveTo>
                  <a:pt x="123989" y="16652"/>
                </a:moveTo>
                <a:cubicBezTo>
                  <a:pt x="123855" y="16652"/>
                  <a:pt x="123721" y="16702"/>
                  <a:pt x="123614" y="16815"/>
                </a:cubicBezTo>
                <a:cubicBezTo>
                  <a:pt x="123260" y="17169"/>
                  <a:pt x="123521" y="17764"/>
                  <a:pt x="124023" y="17764"/>
                </a:cubicBezTo>
                <a:cubicBezTo>
                  <a:pt x="124321" y="17746"/>
                  <a:pt x="124563" y="17504"/>
                  <a:pt x="124563" y="17206"/>
                </a:cubicBezTo>
                <a:cubicBezTo>
                  <a:pt x="124550" y="16877"/>
                  <a:pt x="124271" y="16652"/>
                  <a:pt x="123989" y="16652"/>
                </a:cubicBezTo>
                <a:close/>
                <a:moveTo>
                  <a:pt x="104147" y="16815"/>
                </a:moveTo>
                <a:cubicBezTo>
                  <a:pt x="103719" y="16815"/>
                  <a:pt x="103514" y="17336"/>
                  <a:pt x="103812" y="17634"/>
                </a:cubicBezTo>
                <a:cubicBezTo>
                  <a:pt x="103912" y="17728"/>
                  <a:pt x="104030" y="17770"/>
                  <a:pt x="104146" y="17770"/>
                </a:cubicBezTo>
                <a:cubicBezTo>
                  <a:pt x="104396" y="17770"/>
                  <a:pt x="104631" y="17573"/>
                  <a:pt x="104631" y="17280"/>
                </a:cubicBezTo>
                <a:cubicBezTo>
                  <a:pt x="104631" y="17020"/>
                  <a:pt x="104407" y="16815"/>
                  <a:pt x="104147" y="16815"/>
                </a:cubicBezTo>
                <a:close/>
                <a:moveTo>
                  <a:pt x="32231" y="17483"/>
                </a:moveTo>
                <a:cubicBezTo>
                  <a:pt x="32226" y="17483"/>
                  <a:pt x="32221" y="17483"/>
                  <a:pt x="32216" y="17485"/>
                </a:cubicBezTo>
                <a:cubicBezTo>
                  <a:pt x="32142" y="17504"/>
                  <a:pt x="32086" y="17560"/>
                  <a:pt x="32067" y="17634"/>
                </a:cubicBezTo>
                <a:cubicBezTo>
                  <a:pt x="32086" y="17690"/>
                  <a:pt x="32142" y="17764"/>
                  <a:pt x="32216" y="17783"/>
                </a:cubicBezTo>
                <a:cubicBezTo>
                  <a:pt x="32272" y="17783"/>
                  <a:pt x="32328" y="17708"/>
                  <a:pt x="32440" y="17634"/>
                </a:cubicBezTo>
                <a:cubicBezTo>
                  <a:pt x="32338" y="17566"/>
                  <a:pt x="32282" y="17483"/>
                  <a:pt x="32231" y="17483"/>
                </a:cubicBezTo>
                <a:close/>
                <a:moveTo>
                  <a:pt x="136399" y="16703"/>
                </a:moveTo>
                <a:cubicBezTo>
                  <a:pt x="136083" y="16703"/>
                  <a:pt x="135841" y="16945"/>
                  <a:pt x="135841" y="17243"/>
                </a:cubicBezTo>
                <a:lnTo>
                  <a:pt x="135860" y="17243"/>
                </a:lnTo>
                <a:cubicBezTo>
                  <a:pt x="135860" y="17572"/>
                  <a:pt x="136126" y="17798"/>
                  <a:pt x="136408" y="17798"/>
                </a:cubicBezTo>
                <a:cubicBezTo>
                  <a:pt x="136541" y="17798"/>
                  <a:pt x="136677" y="17747"/>
                  <a:pt x="136790" y="17634"/>
                </a:cubicBezTo>
                <a:cubicBezTo>
                  <a:pt x="137125" y="17280"/>
                  <a:pt x="136883" y="16703"/>
                  <a:pt x="136399" y="16703"/>
                </a:cubicBezTo>
                <a:close/>
                <a:moveTo>
                  <a:pt x="92911" y="17334"/>
                </a:moveTo>
                <a:cubicBezTo>
                  <a:pt x="92778" y="17334"/>
                  <a:pt x="92683" y="17439"/>
                  <a:pt x="92683" y="17560"/>
                </a:cubicBezTo>
                <a:cubicBezTo>
                  <a:pt x="92665" y="17699"/>
                  <a:pt x="92762" y="17822"/>
                  <a:pt x="92896" y="17822"/>
                </a:cubicBezTo>
                <a:cubicBezTo>
                  <a:pt x="92906" y="17822"/>
                  <a:pt x="92915" y="17821"/>
                  <a:pt x="92925" y="17820"/>
                </a:cubicBezTo>
                <a:cubicBezTo>
                  <a:pt x="92936" y="17821"/>
                  <a:pt x="92946" y="17822"/>
                  <a:pt x="92957" y="17822"/>
                </a:cubicBezTo>
                <a:cubicBezTo>
                  <a:pt x="93089" y="17822"/>
                  <a:pt x="93185" y="17717"/>
                  <a:pt x="93185" y="17597"/>
                </a:cubicBezTo>
                <a:cubicBezTo>
                  <a:pt x="93185" y="17448"/>
                  <a:pt x="93073" y="17336"/>
                  <a:pt x="92943" y="17336"/>
                </a:cubicBezTo>
                <a:cubicBezTo>
                  <a:pt x="92932" y="17335"/>
                  <a:pt x="92921" y="17334"/>
                  <a:pt x="92911" y="17334"/>
                </a:cubicBezTo>
                <a:close/>
                <a:moveTo>
                  <a:pt x="44611" y="17504"/>
                </a:moveTo>
                <a:cubicBezTo>
                  <a:pt x="44555" y="17504"/>
                  <a:pt x="44499" y="17615"/>
                  <a:pt x="44444" y="17671"/>
                </a:cubicBezTo>
                <a:cubicBezTo>
                  <a:pt x="44499" y="17727"/>
                  <a:pt x="44555" y="17820"/>
                  <a:pt x="44611" y="17839"/>
                </a:cubicBezTo>
                <a:cubicBezTo>
                  <a:pt x="44685" y="17839"/>
                  <a:pt x="44741" y="17746"/>
                  <a:pt x="44853" y="17671"/>
                </a:cubicBezTo>
                <a:cubicBezTo>
                  <a:pt x="44741" y="17597"/>
                  <a:pt x="44667" y="17504"/>
                  <a:pt x="44611" y="17504"/>
                </a:cubicBezTo>
                <a:close/>
                <a:moveTo>
                  <a:pt x="120276" y="16740"/>
                </a:moveTo>
                <a:cubicBezTo>
                  <a:pt x="120140" y="16740"/>
                  <a:pt x="120002" y="16792"/>
                  <a:pt x="119892" y="16908"/>
                </a:cubicBezTo>
                <a:cubicBezTo>
                  <a:pt x="119538" y="17262"/>
                  <a:pt x="119799" y="17839"/>
                  <a:pt x="120282" y="17839"/>
                </a:cubicBezTo>
                <a:cubicBezTo>
                  <a:pt x="120580" y="17820"/>
                  <a:pt x="120822" y="17578"/>
                  <a:pt x="120822" y="17299"/>
                </a:cubicBezTo>
                <a:lnTo>
                  <a:pt x="120822" y="17280"/>
                </a:lnTo>
                <a:cubicBezTo>
                  <a:pt x="120822" y="16956"/>
                  <a:pt x="120554" y="16740"/>
                  <a:pt x="120276" y="16740"/>
                </a:cubicBezTo>
                <a:close/>
                <a:moveTo>
                  <a:pt x="100425" y="16983"/>
                </a:moveTo>
                <a:cubicBezTo>
                  <a:pt x="100034" y="16983"/>
                  <a:pt x="99848" y="17448"/>
                  <a:pt x="100127" y="17727"/>
                </a:cubicBezTo>
                <a:cubicBezTo>
                  <a:pt x="100216" y="17810"/>
                  <a:pt x="100324" y="17848"/>
                  <a:pt x="100430" y="17848"/>
                </a:cubicBezTo>
                <a:cubicBezTo>
                  <a:pt x="100656" y="17848"/>
                  <a:pt x="100871" y="17677"/>
                  <a:pt x="100871" y="17411"/>
                </a:cubicBezTo>
                <a:cubicBezTo>
                  <a:pt x="100853" y="17169"/>
                  <a:pt x="100667" y="16983"/>
                  <a:pt x="100425" y="16983"/>
                </a:cubicBezTo>
                <a:close/>
                <a:moveTo>
                  <a:pt x="28475" y="17560"/>
                </a:moveTo>
                <a:cubicBezTo>
                  <a:pt x="28420" y="17560"/>
                  <a:pt x="28327" y="17653"/>
                  <a:pt x="28327" y="17690"/>
                </a:cubicBezTo>
                <a:cubicBezTo>
                  <a:pt x="28345" y="17764"/>
                  <a:pt x="28401" y="17820"/>
                  <a:pt x="28475" y="17857"/>
                </a:cubicBezTo>
                <a:cubicBezTo>
                  <a:pt x="28513" y="17857"/>
                  <a:pt x="28587" y="17783"/>
                  <a:pt x="28699" y="17727"/>
                </a:cubicBezTo>
                <a:cubicBezTo>
                  <a:pt x="28606" y="17653"/>
                  <a:pt x="28550" y="17578"/>
                  <a:pt x="28475" y="17560"/>
                </a:cubicBezTo>
                <a:close/>
                <a:moveTo>
                  <a:pt x="11242" y="16871"/>
                </a:moveTo>
                <a:cubicBezTo>
                  <a:pt x="10795" y="16871"/>
                  <a:pt x="10553" y="17411"/>
                  <a:pt x="10870" y="17727"/>
                </a:cubicBezTo>
                <a:cubicBezTo>
                  <a:pt x="10972" y="17830"/>
                  <a:pt x="11098" y="17875"/>
                  <a:pt x="11221" y="17875"/>
                </a:cubicBezTo>
                <a:cubicBezTo>
                  <a:pt x="11479" y="17875"/>
                  <a:pt x="11726" y="17675"/>
                  <a:pt x="11726" y="17373"/>
                </a:cubicBezTo>
                <a:cubicBezTo>
                  <a:pt x="11726" y="17113"/>
                  <a:pt x="11502" y="16890"/>
                  <a:pt x="11242" y="16871"/>
                </a:cubicBezTo>
                <a:close/>
                <a:moveTo>
                  <a:pt x="132623" y="16782"/>
                </a:moveTo>
                <a:cubicBezTo>
                  <a:pt x="132491" y="16782"/>
                  <a:pt x="132357" y="16832"/>
                  <a:pt x="132249" y="16945"/>
                </a:cubicBezTo>
                <a:cubicBezTo>
                  <a:pt x="131896" y="17280"/>
                  <a:pt x="132138" y="17876"/>
                  <a:pt x="132640" y="17876"/>
                </a:cubicBezTo>
                <a:cubicBezTo>
                  <a:pt x="132938" y="17876"/>
                  <a:pt x="133161" y="17634"/>
                  <a:pt x="133180" y="17336"/>
                </a:cubicBezTo>
                <a:cubicBezTo>
                  <a:pt x="133180" y="17007"/>
                  <a:pt x="132905" y="16782"/>
                  <a:pt x="132623" y="16782"/>
                </a:cubicBezTo>
                <a:close/>
                <a:moveTo>
                  <a:pt x="96665" y="17132"/>
                </a:moveTo>
                <a:cubicBezTo>
                  <a:pt x="96461" y="17132"/>
                  <a:pt x="96293" y="17280"/>
                  <a:pt x="96275" y="17485"/>
                </a:cubicBezTo>
                <a:cubicBezTo>
                  <a:pt x="96275" y="17690"/>
                  <a:pt x="96442" y="17857"/>
                  <a:pt x="96647" y="17876"/>
                </a:cubicBezTo>
                <a:cubicBezTo>
                  <a:pt x="96653" y="17876"/>
                  <a:pt x="96659" y="17876"/>
                  <a:pt x="96664" y="17876"/>
                </a:cubicBezTo>
                <a:cubicBezTo>
                  <a:pt x="97131" y="17876"/>
                  <a:pt x="97162" y="17150"/>
                  <a:pt x="96665" y="17132"/>
                </a:cubicBezTo>
                <a:close/>
                <a:moveTo>
                  <a:pt x="116498" y="16833"/>
                </a:moveTo>
                <a:cubicBezTo>
                  <a:pt x="116362" y="16833"/>
                  <a:pt x="116224" y="16885"/>
                  <a:pt x="116114" y="17001"/>
                </a:cubicBezTo>
                <a:cubicBezTo>
                  <a:pt x="115784" y="17331"/>
                  <a:pt x="116013" y="17914"/>
                  <a:pt x="116482" y="17914"/>
                </a:cubicBezTo>
                <a:cubicBezTo>
                  <a:pt x="116490" y="17914"/>
                  <a:pt x="116497" y="17913"/>
                  <a:pt x="116504" y="17913"/>
                </a:cubicBezTo>
                <a:cubicBezTo>
                  <a:pt x="116802" y="17913"/>
                  <a:pt x="117044" y="17671"/>
                  <a:pt x="117044" y="17373"/>
                </a:cubicBezTo>
                <a:cubicBezTo>
                  <a:pt x="117044" y="17049"/>
                  <a:pt x="116776" y="16833"/>
                  <a:pt x="116498" y="16833"/>
                </a:cubicBezTo>
                <a:close/>
                <a:moveTo>
                  <a:pt x="19844" y="17152"/>
                </a:moveTo>
                <a:cubicBezTo>
                  <a:pt x="19750" y="17152"/>
                  <a:pt x="19656" y="17186"/>
                  <a:pt x="19579" y="17262"/>
                </a:cubicBezTo>
                <a:cubicBezTo>
                  <a:pt x="19338" y="17522"/>
                  <a:pt x="19524" y="17932"/>
                  <a:pt x="19877" y="17932"/>
                </a:cubicBezTo>
                <a:cubicBezTo>
                  <a:pt x="20082" y="17932"/>
                  <a:pt x="20249" y="17764"/>
                  <a:pt x="20249" y="17541"/>
                </a:cubicBezTo>
                <a:cubicBezTo>
                  <a:pt x="20249" y="17311"/>
                  <a:pt x="20049" y="17152"/>
                  <a:pt x="19844" y="17152"/>
                </a:cubicBezTo>
                <a:close/>
                <a:moveTo>
                  <a:pt x="40870" y="17522"/>
                </a:moveTo>
                <a:lnTo>
                  <a:pt x="40777" y="17541"/>
                </a:lnTo>
                <a:cubicBezTo>
                  <a:pt x="40740" y="17615"/>
                  <a:pt x="40647" y="17690"/>
                  <a:pt x="40647" y="17764"/>
                </a:cubicBezTo>
                <a:cubicBezTo>
                  <a:pt x="40664" y="17833"/>
                  <a:pt x="40761" y="17934"/>
                  <a:pt x="40820" y="17934"/>
                </a:cubicBezTo>
                <a:cubicBezTo>
                  <a:pt x="40824" y="17934"/>
                  <a:pt x="40829" y="17933"/>
                  <a:pt x="40833" y="17932"/>
                </a:cubicBezTo>
                <a:cubicBezTo>
                  <a:pt x="40926" y="17913"/>
                  <a:pt x="41001" y="17839"/>
                  <a:pt x="41019" y="17746"/>
                </a:cubicBezTo>
                <a:cubicBezTo>
                  <a:pt x="41019" y="17690"/>
                  <a:pt x="40926" y="17597"/>
                  <a:pt x="40870" y="17522"/>
                </a:cubicBezTo>
                <a:close/>
                <a:moveTo>
                  <a:pt x="24753" y="17634"/>
                </a:moveTo>
                <a:cubicBezTo>
                  <a:pt x="24697" y="17634"/>
                  <a:pt x="24642" y="17746"/>
                  <a:pt x="24586" y="17801"/>
                </a:cubicBezTo>
                <a:cubicBezTo>
                  <a:pt x="24642" y="17857"/>
                  <a:pt x="24697" y="17950"/>
                  <a:pt x="24772" y="17950"/>
                </a:cubicBezTo>
                <a:cubicBezTo>
                  <a:pt x="24778" y="17952"/>
                  <a:pt x="24785" y="17953"/>
                  <a:pt x="24791" y="17953"/>
                </a:cubicBezTo>
                <a:cubicBezTo>
                  <a:pt x="24856" y="17953"/>
                  <a:pt x="24912" y="17868"/>
                  <a:pt x="25014" y="17783"/>
                </a:cubicBezTo>
                <a:cubicBezTo>
                  <a:pt x="24884" y="17708"/>
                  <a:pt x="24809" y="17634"/>
                  <a:pt x="24753" y="17634"/>
                </a:cubicBezTo>
                <a:close/>
                <a:moveTo>
                  <a:pt x="112769" y="16938"/>
                </a:moveTo>
                <a:cubicBezTo>
                  <a:pt x="112641" y="16938"/>
                  <a:pt x="112512" y="16986"/>
                  <a:pt x="112410" y="17094"/>
                </a:cubicBezTo>
                <a:cubicBezTo>
                  <a:pt x="112075" y="17429"/>
                  <a:pt x="112317" y="17988"/>
                  <a:pt x="112782" y="17988"/>
                </a:cubicBezTo>
                <a:cubicBezTo>
                  <a:pt x="113061" y="17988"/>
                  <a:pt x="113303" y="17746"/>
                  <a:pt x="113303" y="17466"/>
                </a:cubicBezTo>
                <a:cubicBezTo>
                  <a:pt x="113303" y="17151"/>
                  <a:pt x="113038" y="16938"/>
                  <a:pt x="112769" y="16938"/>
                </a:cubicBezTo>
                <a:close/>
                <a:moveTo>
                  <a:pt x="7498" y="16925"/>
                </a:moveTo>
                <a:cubicBezTo>
                  <a:pt x="7361" y="16925"/>
                  <a:pt x="7221" y="16977"/>
                  <a:pt x="7110" y="17094"/>
                </a:cubicBezTo>
                <a:cubicBezTo>
                  <a:pt x="6799" y="17424"/>
                  <a:pt x="7028" y="17988"/>
                  <a:pt x="7497" y="17988"/>
                </a:cubicBezTo>
                <a:cubicBezTo>
                  <a:pt x="7504" y="17988"/>
                  <a:pt x="7512" y="17988"/>
                  <a:pt x="7520" y="17988"/>
                </a:cubicBezTo>
                <a:cubicBezTo>
                  <a:pt x="7799" y="17988"/>
                  <a:pt x="8041" y="17746"/>
                  <a:pt x="8041" y="17448"/>
                </a:cubicBezTo>
                <a:cubicBezTo>
                  <a:pt x="8041" y="17137"/>
                  <a:pt x="7774" y="16925"/>
                  <a:pt x="7498" y="16925"/>
                </a:cubicBezTo>
                <a:close/>
                <a:moveTo>
                  <a:pt x="128918" y="16908"/>
                </a:moveTo>
                <a:cubicBezTo>
                  <a:pt x="128415" y="16908"/>
                  <a:pt x="128155" y="17485"/>
                  <a:pt x="128508" y="17839"/>
                </a:cubicBezTo>
                <a:cubicBezTo>
                  <a:pt x="128619" y="17955"/>
                  <a:pt x="128757" y="18007"/>
                  <a:pt x="128893" y="18007"/>
                </a:cubicBezTo>
                <a:cubicBezTo>
                  <a:pt x="129171" y="18007"/>
                  <a:pt x="129439" y="17791"/>
                  <a:pt x="129439" y="17466"/>
                </a:cubicBezTo>
                <a:cubicBezTo>
                  <a:pt x="129458" y="17169"/>
                  <a:pt x="129216" y="16908"/>
                  <a:pt x="128918" y="16908"/>
                </a:cubicBezTo>
                <a:close/>
                <a:moveTo>
                  <a:pt x="37126" y="17725"/>
                </a:moveTo>
                <a:cubicBezTo>
                  <a:pt x="37121" y="17725"/>
                  <a:pt x="37116" y="17725"/>
                  <a:pt x="37111" y="17727"/>
                </a:cubicBezTo>
                <a:cubicBezTo>
                  <a:pt x="37055" y="17727"/>
                  <a:pt x="36999" y="17820"/>
                  <a:pt x="36943" y="17876"/>
                </a:cubicBezTo>
                <a:cubicBezTo>
                  <a:pt x="36999" y="17932"/>
                  <a:pt x="37055" y="18025"/>
                  <a:pt x="37111" y="18043"/>
                </a:cubicBezTo>
                <a:cubicBezTo>
                  <a:pt x="37117" y="18045"/>
                  <a:pt x="37124" y="18046"/>
                  <a:pt x="37130" y="18046"/>
                </a:cubicBezTo>
                <a:cubicBezTo>
                  <a:pt x="37195" y="18046"/>
                  <a:pt x="37251" y="17961"/>
                  <a:pt x="37353" y="17876"/>
                </a:cubicBezTo>
                <a:cubicBezTo>
                  <a:pt x="37251" y="17808"/>
                  <a:pt x="37180" y="17725"/>
                  <a:pt x="37126" y="17725"/>
                </a:cubicBezTo>
                <a:close/>
                <a:moveTo>
                  <a:pt x="109042" y="17038"/>
                </a:moveTo>
                <a:cubicBezTo>
                  <a:pt x="108762" y="17038"/>
                  <a:pt x="108539" y="17262"/>
                  <a:pt x="108539" y="17541"/>
                </a:cubicBezTo>
                <a:cubicBezTo>
                  <a:pt x="108539" y="17847"/>
                  <a:pt x="108793" y="18057"/>
                  <a:pt x="109060" y="18057"/>
                </a:cubicBezTo>
                <a:cubicBezTo>
                  <a:pt x="109183" y="18057"/>
                  <a:pt x="109308" y="18013"/>
                  <a:pt x="109414" y="17913"/>
                </a:cubicBezTo>
                <a:cubicBezTo>
                  <a:pt x="109730" y="17578"/>
                  <a:pt x="109507" y="17038"/>
                  <a:pt x="109042" y="17038"/>
                </a:cubicBezTo>
                <a:close/>
                <a:moveTo>
                  <a:pt x="16118" y="17155"/>
                </a:moveTo>
                <a:cubicBezTo>
                  <a:pt x="15885" y="17155"/>
                  <a:pt x="15653" y="17308"/>
                  <a:pt x="15653" y="17615"/>
                </a:cubicBezTo>
                <a:cubicBezTo>
                  <a:pt x="15653" y="17922"/>
                  <a:pt x="15885" y="18076"/>
                  <a:pt x="16118" y="18076"/>
                </a:cubicBezTo>
                <a:cubicBezTo>
                  <a:pt x="16351" y="18076"/>
                  <a:pt x="16583" y="17922"/>
                  <a:pt x="16583" y="17615"/>
                </a:cubicBezTo>
                <a:cubicBezTo>
                  <a:pt x="16583" y="17308"/>
                  <a:pt x="16351" y="17155"/>
                  <a:pt x="16118" y="17155"/>
                </a:cubicBezTo>
                <a:close/>
                <a:moveTo>
                  <a:pt x="125140" y="17001"/>
                </a:moveTo>
                <a:cubicBezTo>
                  <a:pt x="124842" y="17001"/>
                  <a:pt x="124582" y="17225"/>
                  <a:pt x="124582" y="17522"/>
                </a:cubicBezTo>
                <a:cubicBezTo>
                  <a:pt x="124569" y="17865"/>
                  <a:pt x="124841" y="18095"/>
                  <a:pt x="125128" y="18095"/>
                </a:cubicBezTo>
                <a:cubicBezTo>
                  <a:pt x="125262" y="18095"/>
                  <a:pt x="125399" y="18044"/>
                  <a:pt x="125512" y="17932"/>
                </a:cubicBezTo>
                <a:cubicBezTo>
                  <a:pt x="125866" y="17597"/>
                  <a:pt x="125624" y="17001"/>
                  <a:pt x="125140" y="17001"/>
                </a:cubicBezTo>
                <a:close/>
                <a:moveTo>
                  <a:pt x="33370" y="17839"/>
                </a:moveTo>
                <a:cubicBezTo>
                  <a:pt x="33314" y="17839"/>
                  <a:pt x="33258" y="17913"/>
                  <a:pt x="33203" y="17950"/>
                </a:cubicBezTo>
                <a:cubicBezTo>
                  <a:pt x="33258" y="18006"/>
                  <a:pt x="33296" y="18081"/>
                  <a:pt x="33351" y="18099"/>
                </a:cubicBezTo>
                <a:cubicBezTo>
                  <a:pt x="33407" y="18099"/>
                  <a:pt x="33445" y="18025"/>
                  <a:pt x="33538" y="17969"/>
                </a:cubicBezTo>
                <a:cubicBezTo>
                  <a:pt x="33445" y="17913"/>
                  <a:pt x="33407" y="17839"/>
                  <a:pt x="33370" y="17839"/>
                </a:cubicBezTo>
                <a:close/>
                <a:moveTo>
                  <a:pt x="45765" y="17876"/>
                </a:moveTo>
                <a:cubicBezTo>
                  <a:pt x="45690" y="17895"/>
                  <a:pt x="45635" y="17932"/>
                  <a:pt x="45616" y="18006"/>
                </a:cubicBezTo>
                <a:cubicBezTo>
                  <a:pt x="45597" y="18025"/>
                  <a:pt x="45672" y="18136"/>
                  <a:pt x="45728" y="18136"/>
                </a:cubicBezTo>
                <a:cubicBezTo>
                  <a:pt x="45765" y="18136"/>
                  <a:pt x="45839" y="18081"/>
                  <a:pt x="45932" y="18025"/>
                </a:cubicBezTo>
                <a:cubicBezTo>
                  <a:pt x="45839" y="17950"/>
                  <a:pt x="45802" y="17876"/>
                  <a:pt x="45765" y="17876"/>
                </a:cubicBezTo>
                <a:close/>
                <a:moveTo>
                  <a:pt x="137510" y="17046"/>
                </a:moveTo>
                <a:cubicBezTo>
                  <a:pt x="137374" y="17046"/>
                  <a:pt x="137235" y="17096"/>
                  <a:pt x="137125" y="17206"/>
                </a:cubicBezTo>
                <a:cubicBezTo>
                  <a:pt x="136790" y="17560"/>
                  <a:pt x="137051" y="18136"/>
                  <a:pt x="137535" y="18136"/>
                </a:cubicBezTo>
                <a:cubicBezTo>
                  <a:pt x="137832" y="18118"/>
                  <a:pt x="138074" y="17876"/>
                  <a:pt x="138074" y="17578"/>
                </a:cubicBezTo>
                <a:cubicBezTo>
                  <a:pt x="138062" y="17253"/>
                  <a:pt x="137790" y="17046"/>
                  <a:pt x="137510" y="17046"/>
                </a:cubicBezTo>
                <a:close/>
                <a:moveTo>
                  <a:pt x="105284" y="17186"/>
                </a:moveTo>
                <a:cubicBezTo>
                  <a:pt x="105022" y="17186"/>
                  <a:pt x="104816" y="17384"/>
                  <a:pt x="104798" y="17634"/>
                </a:cubicBezTo>
                <a:cubicBezTo>
                  <a:pt x="104785" y="17935"/>
                  <a:pt x="105030" y="18144"/>
                  <a:pt x="105287" y="18144"/>
                </a:cubicBezTo>
                <a:cubicBezTo>
                  <a:pt x="105395" y="18144"/>
                  <a:pt x="105505" y="18107"/>
                  <a:pt x="105599" y="18025"/>
                </a:cubicBezTo>
                <a:cubicBezTo>
                  <a:pt x="105915" y="17746"/>
                  <a:pt x="105729" y="17225"/>
                  <a:pt x="105319" y="17187"/>
                </a:cubicBezTo>
                <a:cubicBezTo>
                  <a:pt x="105308" y="17187"/>
                  <a:pt x="105296" y="17186"/>
                  <a:pt x="105284" y="17186"/>
                </a:cubicBezTo>
                <a:close/>
                <a:moveTo>
                  <a:pt x="3742" y="17020"/>
                </a:moveTo>
                <a:cubicBezTo>
                  <a:pt x="3425" y="17020"/>
                  <a:pt x="3183" y="17262"/>
                  <a:pt x="3165" y="17578"/>
                </a:cubicBezTo>
                <a:cubicBezTo>
                  <a:pt x="3165" y="17921"/>
                  <a:pt x="3450" y="18151"/>
                  <a:pt x="3743" y="18151"/>
                </a:cubicBezTo>
                <a:cubicBezTo>
                  <a:pt x="3881" y="18151"/>
                  <a:pt x="4020" y="18100"/>
                  <a:pt x="4133" y="17988"/>
                </a:cubicBezTo>
                <a:cubicBezTo>
                  <a:pt x="4486" y="17634"/>
                  <a:pt x="4244" y="17020"/>
                  <a:pt x="3742" y="17020"/>
                </a:cubicBezTo>
                <a:close/>
                <a:moveTo>
                  <a:pt x="21007" y="17595"/>
                </a:moveTo>
                <a:cubicBezTo>
                  <a:pt x="20997" y="17595"/>
                  <a:pt x="20986" y="17596"/>
                  <a:pt x="20975" y="17597"/>
                </a:cubicBezTo>
                <a:cubicBezTo>
                  <a:pt x="20826" y="17597"/>
                  <a:pt x="20696" y="17727"/>
                  <a:pt x="20696" y="17895"/>
                </a:cubicBezTo>
                <a:cubicBezTo>
                  <a:pt x="20714" y="18067"/>
                  <a:pt x="20847" y="18151"/>
                  <a:pt x="20981" y="18151"/>
                </a:cubicBezTo>
                <a:cubicBezTo>
                  <a:pt x="21122" y="18151"/>
                  <a:pt x="21264" y="18057"/>
                  <a:pt x="21273" y="17876"/>
                </a:cubicBezTo>
                <a:cubicBezTo>
                  <a:pt x="21273" y="17719"/>
                  <a:pt x="21159" y="17595"/>
                  <a:pt x="21007" y="17595"/>
                </a:cubicBezTo>
                <a:close/>
                <a:moveTo>
                  <a:pt x="90300" y="17857"/>
                </a:moveTo>
                <a:cubicBezTo>
                  <a:pt x="90245" y="17950"/>
                  <a:pt x="90170" y="17988"/>
                  <a:pt x="90170" y="18043"/>
                </a:cubicBezTo>
                <a:cubicBezTo>
                  <a:pt x="90170" y="18077"/>
                  <a:pt x="90232" y="18158"/>
                  <a:pt x="90257" y="18158"/>
                </a:cubicBezTo>
                <a:cubicBezTo>
                  <a:pt x="90259" y="18158"/>
                  <a:pt x="90262" y="18157"/>
                  <a:pt x="90263" y="18155"/>
                </a:cubicBezTo>
                <a:cubicBezTo>
                  <a:pt x="90338" y="18155"/>
                  <a:pt x="90375" y="18118"/>
                  <a:pt x="90412" y="18062"/>
                </a:cubicBezTo>
                <a:cubicBezTo>
                  <a:pt x="90412" y="18025"/>
                  <a:pt x="90356" y="17950"/>
                  <a:pt x="90300" y="17857"/>
                </a:cubicBezTo>
                <a:close/>
                <a:moveTo>
                  <a:pt x="121399" y="17076"/>
                </a:moveTo>
                <a:cubicBezTo>
                  <a:pt x="120915" y="17094"/>
                  <a:pt x="120673" y="17671"/>
                  <a:pt x="121008" y="18006"/>
                </a:cubicBezTo>
                <a:cubicBezTo>
                  <a:pt x="121125" y="18123"/>
                  <a:pt x="121265" y="18174"/>
                  <a:pt x="121401" y="18174"/>
                </a:cubicBezTo>
                <a:cubicBezTo>
                  <a:pt x="121679" y="18174"/>
                  <a:pt x="121939" y="17959"/>
                  <a:pt x="121939" y="17634"/>
                </a:cubicBezTo>
                <a:cubicBezTo>
                  <a:pt x="121939" y="17336"/>
                  <a:pt x="121697" y="17076"/>
                  <a:pt x="121399" y="17076"/>
                </a:cubicBezTo>
                <a:close/>
                <a:moveTo>
                  <a:pt x="94063" y="17634"/>
                </a:moveTo>
                <a:cubicBezTo>
                  <a:pt x="93813" y="17646"/>
                  <a:pt x="93691" y="17935"/>
                  <a:pt x="93855" y="18118"/>
                </a:cubicBezTo>
                <a:cubicBezTo>
                  <a:pt x="93916" y="18179"/>
                  <a:pt x="93990" y="18206"/>
                  <a:pt x="94061" y="18206"/>
                </a:cubicBezTo>
                <a:cubicBezTo>
                  <a:pt x="94205" y="18206"/>
                  <a:pt x="94339" y="18094"/>
                  <a:pt x="94339" y="17932"/>
                </a:cubicBezTo>
                <a:cubicBezTo>
                  <a:pt x="94339" y="17765"/>
                  <a:pt x="94229" y="17654"/>
                  <a:pt x="94063" y="17634"/>
                </a:cubicBezTo>
                <a:close/>
                <a:moveTo>
                  <a:pt x="101560" y="17299"/>
                </a:moveTo>
                <a:cubicBezTo>
                  <a:pt x="101318" y="17318"/>
                  <a:pt x="101113" y="17504"/>
                  <a:pt x="101113" y="17746"/>
                </a:cubicBezTo>
                <a:cubicBezTo>
                  <a:pt x="101101" y="18025"/>
                  <a:pt x="101322" y="18209"/>
                  <a:pt x="101558" y="18209"/>
                </a:cubicBezTo>
                <a:cubicBezTo>
                  <a:pt x="101669" y="18209"/>
                  <a:pt x="101782" y="18169"/>
                  <a:pt x="101876" y="18081"/>
                </a:cubicBezTo>
                <a:cubicBezTo>
                  <a:pt x="102156" y="17801"/>
                  <a:pt x="101951" y="17299"/>
                  <a:pt x="101560" y="17299"/>
                </a:cubicBezTo>
                <a:close/>
                <a:moveTo>
                  <a:pt x="29611" y="17932"/>
                </a:moveTo>
                <a:cubicBezTo>
                  <a:pt x="29573" y="17969"/>
                  <a:pt x="29518" y="18006"/>
                  <a:pt x="29499" y="18062"/>
                </a:cubicBezTo>
                <a:cubicBezTo>
                  <a:pt x="29480" y="18118"/>
                  <a:pt x="29573" y="18136"/>
                  <a:pt x="29629" y="18211"/>
                </a:cubicBezTo>
                <a:cubicBezTo>
                  <a:pt x="29685" y="18136"/>
                  <a:pt x="29741" y="18081"/>
                  <a:pt x="29722" y="18043"/>
                </a:cubicBezTo>
                <a:cubicBezTo>
                  <a:pt x="29722" y="18006"/>
                  <a:pt x="29648" y="17969"/>
                  <a:pt x="29611" y="17932"/>
                </a:cubicBezTo>
                <a:close/>
                <a:moveTo>
                  <a:pt x="97813" y="17465"/>
                </a:moveTo>
                <a:cubicBezTo>
                  <a:pt x="97803" y="17465"/>
                  <a:pt x="97792" y="17466"/>
                  <a:pt x="97782" y="17466"/>
                </a:cubicBezTo>
                <a:cubicBezTo>
                  <a:pt x="97447" y="17466"/>
                  <a:pt x="97280" y="17876"/>
                  <a:pt x="97521" y="18118"/>
                </a:cubicBezTo>
                <a:cubicBezTo>
                  <a:pt x="97597" y="18188"/>
                  <a:pt x="97690" y="18220"/>
                  <a:pt x="97781" y="18220"/>
                </a:cubicBezTo>
                <a:cubicBezTo>
                  <a:pt x="97980" y="18220"/>
                  <a:pt x="98173" y="18069"/>
                  <a:pt x="98173" y="17839"/>
                </a:cubicBezTo>
                <a:cubicBezTo>
                  <a:pt x="98173" y="17627"/>
                  <a:pt x="98005" y="17465"/>
                  <a:pt x="97813" y="17465"/>
                </a:cubicBezTo>
                <a:close/>
                <a:moveTo>
                  <a:pt x="12351" y="17278"/>
                </a:moveTo>
                <a:cubicBezTo>
                  <a:pt x="11951" y="17278"/>
                  <a:pt x="11736" y="17757"/>
                  <a:pt x="12005" y="18062"/>
                </a:cubicBezTo>
                <a:cubicBezTo>
                  <a:pt x="12104" y="18181"/>
                  <a:pt x="12236" y="18234"/>
                  <a:pt x="12366" y="18234"/>
                </a:cubicBezTo>
                <a:cubicBezTo>
                  <a:pt x="12602" y="18234"/>
                  <a:pt x="12830" y="18059"/>
                  <a:pt x="12842" y="17783"/>
                </a:cubicBezTo>
                <a:cubicBezTo>
                  <a:pt x="12861" y="17522"/>
                  <a:pt x="12656" y="17280"/>
                  <a:pt x="12396" y="17280"/>
                </a:cubicBezTo>
                <a:cubicBezTo>
                  <a:pt x="12381" y="17279"/>
                  <a:pt x="12366" y="17278"/>
                  <a:pt x="12351" y="17278"/>
                </a:cubicBezTo>
                <a:close/>
                <a:moveTo>
                  <a:pt x="117634" y="17168"/>
                </a:moveTo>
                <a:cubicBezTo>
                  <a:pt x="117498" y="17168"/>
                  <a:pt x="117359" y="17220"/>
                  <a:pt x="117249" y="17336"/>
                </a:cubicBezTo>
                <a:cubicBezTo>
                  <a:pt x="116919" y="17666"/>
                  <a:pt x="117149" y="18249"/>
                  <a:pt x="117618" y="18249"/>
                </a:cubicBezTo>
                <a:cubicBezTo>
                  <a:pt x="117625" y="18249"/>
                  <a:pt x="117632" y="18248"/>
                  <a:pt x="117640" y="18248"/>
                </a:cubicBezTo>
                <a:cubicBezTo>
                  <a:pt x="117937" y="18248"/>
                  <a:pt x="118161" y="18006"/>
                  <a:pt x="118179" y="17708"/>
                </a:cubicBezTo>
                <a:cubicBezTo>
                  <a:pt x="118179" y="17384"/>
                  <a:pt x="117911" y="17168"/>
                  <a:pt x="117634" y="17168"/>
                </a:cubicBezTo>
                <a:close/>
                <a:moveTo>
                  <a:pt x="133757" y="17169"/>
                </a:moveTo>
                <a:cubicBezTo>
                  <a:pt x="133273" y="17169"/>
                  <a:pt x="133031" y="17746"/>
                  <a:pt x="133366" y="18099"/>
                </a:cubicBezTo>
                <a:cubicBezTo>
                  <a:pt x="133476" y="18209"/>
                  <a:pt x="133614" y="18259"/>
                  <a:pt x="133750" y="18259"/>
                </a:cubicBezTo>
                <a:cubicBezTo>
                  <a:pt x="134028" y="18259"/>
                  <a:pt x="134296" y="18052"/>
                  <a:pt x="134296" y="17727"/>
                </a:cubicBezTo>
                <a:cubicBezTo>
                  <a:pt x="134296" y="17411"/>
                  <a:pt x="134054" y="17169"/>
                  <a:pt x="133757" y="17169"/>
                </a:cubicBezTo>
                <a:close/>
                <a:moveTo>
                  <a:pt x="25889" y="18006"/>
                </a:moveTo>
                <a:cubicBezTo>
                  <a:pt x="25851" y="18062"/>
                  <a:pt x="25777" y="18099"/>
                  <a:pt x="25758" y="18136"/>
                </a:cubicBezTo>
                <a:cubicBezTo>
                  <a:pt x="25758" y="18192"/>
                  <a:pt x="25833" y="18248"/>
                  <a:pt x="25889" y="18323"/>
                </a:cubicBezTo>
                <a:cubicBezTo>
                  <a:pt x="25944" y="18230"/>
                  <a:pt x="26019" y="18174"/>
                  <a:pt x="26019" y="18136"/>
                </a:cubicBezTo>
                <a:cubicBezTo>
                  <a:pt x="26019" y="18081"/>
                  <a:pt x="25926" y="18043"/>
                  <a:pt x="25889" y="18006"/>
                </a:cubicBezTo>
                <a:close/>
                <a:moveTo>
                  <a:pt x="130018" y="17247"/>
                </a:moveTo>
                <a:cubicBezTo>
                  <a:pt x="129885" y="17247"/>
                  <a:pt x="129751" y="17297"/>
                  <a:pt x="129644" y="17411"/>
                </a:cubicBezTo>
                <a:cubicBezTo>
                  <a:pt x="129290" y="17746"/>
                  <a:pt x="129551" y="18341"/>
                  <a:pt x="130035" y="18341"/>
                </a:cubicBezTo>
                <a:cubicBezTo>
                  <a:pt x="130332" y="18341"/>
                  <a:pt x="130574" y="18099"/>
                  <a:pt x="130574" y="17801"/>
                </a:cubicBezTo>
                <a:cubicBezTo>
                  <a:pt x="130574" y="17473"/>
                  <a:pt x="130299" y="17247"/>
                  <a:pt x="130018" y="17247"/>
                </a:cubicBezTo>
                <a:close/>
                <a:moveTo>
                  <a:pt x="8615" y="17336"/>
                </a:moveTo>
                <a:cubicBezTo>
                  <a:pt x="8182" y="17336"/>
                  <a:pt x="7953" y="17881"/>
                  <a:pt x="8283" y="18192"/>
                </a:cubicBezTo>
                <a:cubicBezTo>
                  <a:pt x="8385" y="18301"/>
                  <a:pt x="8513" y="18349"/>
                  <a:pt x="8639" y="18349"/>
                </a:cubicBezTo>
                <a:cubicBezTo>
                  <a:pt x="8901" y="18349"/>
                  <a:pt x="9151" y="18141"/>
                  <a:pt x="9139" y="17839"/>
                </a:cubicBezTo>
                <a:cubicBezTo>
                  <a:pt x="9139" y="17560"/>
                  <a:pt x="8916" y="17336"/>
                  <a:pt x="8636" y="17336"/>
                </a:cubicBezTo>
                <a:cubicBezTo>
                  <a:pt x="8629" y="17336"/>
                  <a:pt x="8622" y="17336"/>
                  <a:pt x="8615" y="17336"/>
                </a:cubicBezTo>
                <a:close/>
                <a:moveTo>
                  <a:pt x="113899" y="17318"/>
                </a:moveTo>
                <a:cubicBezTo>
                  <a:pt x="113620" y="17318"/>
                  <a:pt x="113378" y="17541"/>
                  <a:pt x="113396" y="17839"/>
                </a:cubicBezTo>
                <a:cubicBezTo>
                  <a:pt x="113384" y="18154"/>
                  <a:pt x="113645" y="18367"/>
                  <a:pt x="113919" y="18367"/>
                </a:cubicBezTo>
                <a:cubicBezTo>
                  <a:pt x="114049" y="18367"/>
                  <a:pt x="114182" y="18319"/>
                  <a:pt x="114290" y="18211"/>
                </a:cubicBezTo>
                <a:cubicBezTo>
                  <a:pt x="114606" y="17876"/>
                  <a:pt x="114383" y="17318"/>
                  <a:pt x="113899" y="17318"/>
                </a:cubicBezTo>
                <a:close/>
                <a:moveTo>
                  <a:pt x="38228" y="17988"/>
                </a:moveTo>
                <a:cubicBezTo>
                  <a:pt x="38153" y="18081"/>
                  <a:pt x="38079" y="18155"/>
                  <a:pt x="38079" y="18211"/>
                </a:cubicBezTo>
                <a:cubicBezTo>
                  <a:pt x="38097" y="18267"/>
                  <a:pt x="38190" y="18323"/>
                  <a:pt x="38246" y="18378"/>
                </a:cubicBezTo>
                <a:cubicBezTo>
                  <a:pt x="38302" y="18323"/>
                  <a:pt x="38395" y="18267"/>
                  <a:pt x="38395" y="18230"/>
                </a:cubicBezTo>
                <a:cubicBezTo>
                  <a:pt x="38395" y="18174"/>
                  <a:pt x="38321" y="18099"/>
                  <a:pt x="38228" y="17988"/>
                </a:cubicBezTo>
                <a:close/>
                <a:moveTo>
                  <a:pt x="41968" y="17969"/>
                </a:moveTo>
                <a:cubicBezTo>
                  <a:pt x="41894" y="17988"/>
                  <a:pt x="41838" y="18062"/>
                  <a:pt x="41819" y="18136"/>
                </a:cubicBezTo>
                <a:cubicBezTo>
                  <a:pt x="41819" y="18192"/>
                  <a:pt x="41894" y="18267"/>
                  <a:pt x="41987" y="18378"/>
                </a:cubicBezTo>
                <a:cubicBezTo>
                  <a:pt x="42061" y="18248"/>
                  <a:pt x="42136" y="18192"/>
                  <a:pt x="42117" y="18118"/>
                </a:cubicBezTo>
                <a:cubicBezTo>
                  <a:pt x="42117" y="18062"/>
                  <a:pt x="42024" y="17969"/>
                  <a:pt x="41968" y="17969"/>
                </a:cubicBezTo>
                <a:close/>
                <a:moveTo>
                  <a:pt x="110177" y="17411"/>
                </a:moveTo>
                <a:cubicBezTo>
                  <a:pt x="109898" y="17411"/>
                  <a:pt x="109674" y="17634"/>
                  <a:pt x="109674" y="17913"/>
                </a:cubicBezTo>
                <a:cubicBezTo>
                  <a:pt x="109674" y="18215"/>
                  <a:pt x="109921" y="18415"/>
                  <a:pt x="110179" y="18415"/>
                </a:cubicBezTo>
                <a:cubicBezTo>
                  <a:pt x="110302" y="18415"/>
                  <a:pt x="110428" y="18369"/>
                  <a:pt x="110530" y="18267"/>
                </a:cubicBezTo>
                <a:cubicBezTo>
                  <a:pt x="110865" y="17950"/>
                  <a:pt x="110642" y="17411"/>
                  <a:pt x="110177" y="17411"/>
                </a:cubicBezTo>
                <a:close/>
                <a:moveTo>
                  <a:pt x="34524" y="18174"/>
                </a:moveTo>
                <a:lnTo>
                  <a:pt x="34505" y="18192"/>
                </a:lnTo>
                <a:cubicBezTo>
                  <a:pt x="34468" y="18192"/>
                  <a:pt x="34394" y="18267"/>
                  <a:pt x="34394" y="18285"/>
                </a:cubicBezTo>
                <a:cubicBezTo>
                  <a:pt x="34394" y="18323"/>
                  <a:pt x="34468" y="18416"/>
                  <a:pt x="34505" y="18416"/>
                </a:cubicBezTo>
                <a:cubicBezTo>
                  <a:pt x="34509" y="18418"/>
                  <a:pt x="34514" y="18419"/>
                  <a:pt x="34518" y="18419"/>
                </a:cubicBezTo>
                <a:cubicBezTo>
                  <a:pt x="34555" y="18419"/>
                  <a:pt x="34608" y="18354"/>
                  <a:pt x="34691" y="18304"/>
                </a:cubicBezTo>
                <a:cubicBezTo>
                  <a:pt x="34617" y="18248"/>
                  <a:pt x="34561" y="18192"/>
                  <a:pt x="34524" y="18174"/>
                </a:cubicBezTo>
                <a:close/>
                <a:moveTo>
                  <a:pt x="126275" y="17336"/>
                </a:moveTo>
                <a:cubicBezTo>
                  <a:pt x="125791" y="17336"/>
                  <a:pt x="125531" y="17913"/>
                  <a:pt x="125866" y="18267"/>
                </a:cubicBezTo>
                <a:cubicBezTo>
                  <a:pt x="125976" y="18377"/>
                  <a:pt x="126114" y="18427"/>
                  <a:pt x="126250" y="18427"/>
                </a:cubicBezTo>
                <a:cubicBezTo>
                  <a:pt x="126528" y="18427"/>
                  <a:pt x="126796" y="18219"/>
                  <a:pt x="126796" y="17895"/>
                </a:cubicBezTo>
                <a:cubicBezTo>
                  <a:pt x="126815" y="17597"/>
                  <a:pt x="126573" y="17336"/>
                  <a:pt x="126275" y="17336"/>
                </a:cubicBezTo>
                <a:close/>
                <a:moveTo>
                  <a:pt x="17272" y="17578"/>
                </a:moveTo>
                <a:cubicBezTo>
                  <a:pt x="16881" y="17578"/>
                  <a:pt x="16695" y="18043"/>
                  <a:pt x="16955" y="18304"/>
                </a:cubicBezTo>
                <a:cubicBezTo>
                  <a:pt x="17045" y="18393"/>
                  <a:pt x="17153" y="18433"/>
                  <a:pt x="17259" y="18433"/>
                </a:cubicBezTo>
                <a:cubicBezTo>
                  <a:pt x="17483" y="18433"/>
                  <a:pt x="17694" y="18253"/>
                  <a:pt x="17681" y="17988"/>
                </a:cubicBezTo>
                <a:cubicBezTo>
                  <a:pt x="17681" y="17764"/>
                  <a:pt x="17495" y="17578"/>
                  <a:pt x="17272" y="17578"/>
                </a:cubicBezTo>
                <a:close/>
                <a:moveTo>
                  <a:pt x="4858" y="17373"/>
                </a:moveTo>
                <a:cubicBezTo>
                  <a:pt x="4561" y="17373"/>
                  <a:pt x="4319" y="17615"/>
                  <a:pt x="4319" y="17913"/>
                </a:cubicBezTo>
                <a:cubicBezTo>
                  <a:pt x="4319" y="18251"/>
                  <a:pt x="4588" y="18472"/>
                  <a:pt x="4867" y="18472"/>
                </a:cubicBezTo>
                <a:cubicBezTo>
                  <a:pt x="5002" y="18472"/>
                  <a:pt x="5140" y="18420"/>
                  <a:pt x="5249" y="18304"/>
                </a:cubicBezTo>
                <a:cubicBezTo>
                  <a:pt x="5603" y="17950"/>
                  <a:pt x="5342" y="17373"/>
                  <a:pt x="4858" y="17373"/>
                </a:cubicBezTo>
                <a:close/>
                <a:moveTo>
                  <a:pt x="138642" y="17432"/>
                </a:moveTo>
                <a:cubicBezTo>
                  <a:pt x="138470" y="17432"/>
                  <a:pt x="138295" y="17524"/>
                  <a:pt x="138205" y="17690"/>
                </a:cubicBezTo>
                <a:cubicBezTo>
                  <a:pt x="138074" y="17876"/>
                  <a:pt x="138093" y="18118"/>
                  <a:pt x="138242" y="18285"/>
                </a:cubicBezTo>
                <a:cubicBezTo>
                  <a:pt x="138329" y="18416"/>
                  <a:pt x="138483" y="18490"/>
                  <a:pt x="138636" y="18490"/>
                </a:cubicBezTo>
                <a:cubicBezTo>
                  <a:pt x="138679" y="18490"/>
                  <a:pt x="138722" y="18484"/>
                  <a:pt x="138763" y="18471"/>
                </a:cubicBezTo>
                <a:lnTo>
                  <a:pt x="138763" y="17448"/>
                </a:lnTo>
                <a:cubicBezTo>
                  <a:pt x="138724" y="17437"/>
                  <a:pt x="138683" y="17432"/>
                  <a:pt x="138642" y="17432"/>
                </a:cubicBezTo>
                <a:close/>
                <a:moveTo>
                  <a:pt x="106419" y="17509"/>
                </a:moveTo>
                <a:cubicBezTo>
                  <a:pt x="106302" y="17509"/>
                  <a:pt x="106182" y="17553"/>
                  <a:pt x="106082" y="17653"/>
                </a:cubicBezTo>
                <a:cubicBezTo>
                  <a:pt x="105766" y="17950"/>
                  <a:pt x="105971" y="18471"/>
                  <a:pt x="106417" y="18490"/>
                </a:cubicBezTo>
                <a:cubicBezTo>
                  <a:pt x="106678" y="18490"/>
                  <a:pt x="106883" y="18285"/>
                  <a:pt x="106901" y="18025"/>
                </a:cubicBezTo>
                <a:cubicBezTo>
                  <a:pt x="106914" y="17719"/>
                  <a:pt x="106673" y="17509"/>
                  <a:pt x="106419" y="17509"/>
                </a:cubicBezTo>
                <a:close/>
                <a:moveTo>
                  <a:pt x="22129" y="18081"/>
                </a:moveTo>
                <a:cubicBezTo>
                  <a:pt x="22073" y="18155"/>
                  <a:pt x="21980" y="18192"/>
                  <a:pt x="21962" y="18267"/>
                </a:cubicBezTo>
                <a:cubicBezTo>
                  <a:pt x="21943" y="18341"/>
                  <a:pt x="22036" y="18397"/>
                  <a:pt x="22129" y="18509"/>
                </a:cubicBezTo>
                <a:cubicBezTo>
                  <a:pt x="22204" y="18397"/>
                  <a:pt x="22278" y="18323"/>
                  <a:pt x="22278" y="18267"/>
                </a:cubicBezTo>
                <a:cubicBezTo>
                  <a:pt x="22278" y="18192"/>
                  <a:pt x="22185" y="18136"/>
                  <a:pt x="22129" y="18081"/>
                </a:cubicBezTo>
                <a:close/>
                <a:moveTo>
                  <a:pt x="122534" y="17429"/>
                </a:moveTo>
                <a:cubicBezTo>
                  <a:pt x="122237" y="17429"/>
                  <a:pt x="121995" y="17671"/>
                  <a:pt x="121995" y="17969"/>
                </a:cubicBezTo>
                <a:cubicBezTo>
                  <a:pt x="121995" y="18294"/>
                  <a:pt x="122263" y="18509"/>
                  <a:pt x="122540" y="18509"/>
                </a:cubicBezTo>
                <a:cubicBezTo>
                  <a:pt x="122677" y="18509"/>
                  <a:pt x="122815" y="18458"/>
                  <a:pt x="122925" y="18341"/>
                </a:cubicBezTo>
                <a:cubicBezTo>
                  <a:pt x="123260" y="18006"/>
                  <a:pt x="123018" y="17429"/>
                  <a:pt x="122534" y="17429"/>
                </a:cubicBezTo>
                <a:close/>
                <a:moveTo>
                  <a:pt x="102695" y="17634"/>
                </a:moveTo>
                <a:cubicBezTo>
                  <a:pt x="102286" y="17634"/>
                  <a:pt x="102081" y="18118"/>
                  <a:pt x="102360" y="18397"/>
                </a:cubicBezTo>
                <a:cubicBezTo>
                  <a:pt x="102455" y="18498"/>
                  <a:pt x="102573" y="18543"/>
                  <a:pt x="102688" y="18543"/>
                </a:cubicBezTo>
                <a:cubicBezTo>
                  <a:pt x="102914" y="18543"/>
                  <a:pt x="103130" y="18370"/>
                  <a:pt x="103142" y="18099"/>
                </a:cubicBezTo>
                <a:cubicBezTo>
                  <a:pt x="103142" y="17857"/>
                  <a:pt x="102937" y="17653"/>
                  <a:pt x="102695" y="17634"/>
                </a:cubicBezTo>
                <a:close/>
                <a:moveTo>
                  <a:pt x="91473" y="18230"/>
                </a:moveTo>
                <a:cubicBezTo>
                  <a:pt x="91399" y="18248"/>
                  <a:pt x="91343" y="18304"/>
                  <a:pt x="91305" y="18378"/>
                </a:cubicBezTo>
                <a:cubicBezTo>
                  <a:pt x="91305" y="18416"/>
                  <a:pt x="91399" y="18527"/>
                  <a:pt x="91454" y="18546"/>
                </a:cubicBezTo>
                <a:cubicBezTo>
                  <a:pt x="91510" y="18546"/>
                  <a:pt x="91585" y="18471"/>
                  <a:pt x="91696" y="18397"/>
                </a:cubicBezTo>
                <a:cubicBezTo>
                  <a:pt x="91603" y="18304"/>
                  <a:pt x="91529" y="18230"/>
                  <a:pt x="91473" y="18230"/>
                </a:cubicBezTo>
                <a:close/>
                <a:moveTo>
                  <a:pt x="98917" y="17764"/>
                </a:moveTo>
                <a:cubicBezTo>
                  <a:pt x="98722" y="17764"/>
                  <a:pt x="98526" y="17895"/>
                  <a:pt x="98526" y="18155"/>
                </a:cubicBezTo>
                <a:cubicBezTo>
                  <a:pt x="98526" y="18368"/>
                  <a:pt x="98679" y="18547"/>
                  <a:pt x="98887" y="18547"/>
                </a:cubicBezTo>
                <a:cubicBezTo>
                  <a:pt x="98897" y="18547"/>
                  <a:pt x="98907" y="18547"/>
                  <a:pt x="98917" y="18546"/>
                </a:cubicBezTo>
                <a:cubicBezTo>
                  <a:pt x="99141" y="18546"/>
                  <a:pt x="99308" y="18378"/>
                  <a:pt x="99308" y="18155"/>
                </a:cubicBezTo>
                <a:cubicBezTo>
                  <a:pt x="99308" y="17895"/>
                  <a:pt x="99113" y="17764"/>
                  <a:pt x="98917" y="17764"/>
                </a:cubicBezTo>
                <a:close/>
                <a:moveTo>
                  <a:pt x="13490" y="17615"/>
                </a:moveTo>
                <a:cubicBezTo>
                  <a:pt x="13254" y="17615"/>
                  <a:pt x="13019" y="17778"/>
                  <a:pt x="13028" y="18099"/>
                </a:cubicBezTo>
                <a:cubicBezTo>
                  <a:pt x="13038" y="18402"/>
                  <a:pt x="13268" y="18551"/>
                  <a:pt x="13497" y="18551"/>
                </a:cubicBezTo>
                <a:cubicBezTo>
                  <a:pt x="13733" y="18551"/>
                  <a:pt x="13968" y="18392"/>
                  <a:pt x="13959" y="18081"/>
                </a:cubicBezTo>
                <a:cubicBezTo>
                  <a:pt x="13950" y="17769"/>
                  <a:pt x="13719" y="17615"/>
                  <a:pt x="13490" y="17615"/>
                </a:cubicBezTo>
                <a:close/>
                <a:moveTo>
                  <a:pt x="134873" y="17504"/>
                </a:moveTo>
                <a:cubicBezTo>
                  <a:pt x="134389" y="17522"/>
                  <a:pt x="134166" y="18099"/>
                  <a:pt x="134520" y="18434"/>
                </a:cubicBezTo>
                <a:cubicBezTo>
                  <a:pt x="134627" y="18541"/>
                  <a:pt x="134759" y="18590"/>
                  <a:pt x="134889" y="18590"/>
                </a:cubicBezTo>
                <a:cubicBezTo>
                  <a:pt x="135165" y="18590"/>
                  <a:pt x="135432" y="18372"/>
                  <a:pt x="135432" y="18043"/>
                </a:cubicBezTo>
                <a:cubicBezTo>
                  <a:pt x="135413" y="17727"/>
                  <a:pt x="135171" y="17504"/>
                  <a:pt x="134873" y="17504"/>
                </a:cubicBezTo>
                <a:close/>
                <a:moveTo>
                  <a:pt x="95190" y="18005"/>
                </a:moveTo>
                <a:cubicBezTo>
                  <a:pt x="94926" y="18005"/>
                  <a:pt x="94791" y="18310"/>
                  <a:pt x="94972" y="18509"/>
                </a:cubicBezTo>
                <a:cubicBezTo>
                  <a:pt x="95032" y="18569"/>
                  <a:pt x="95107" y="18596"/>
                  <a:pt x="95180" y="18596"/>
                </a:cubicBezTo>
                <a:cubicBezTo>
                  <a:pt x="95332" y="18596"/>
                  <a:pt x="95480" y="18480"/>
                  <a:pt x="95493" y="18304"/>
                </a:cubicBezTo>
                <a:cubicBezTo>
                  <a:pt x="95493" y="18136"/>
                  <a:pt x="95363" y="18006"/>
                  <a:pt x="95214" y="18006"/>
                </a:cubicBezTo>
                <a:cubicBezTo>
                  <a:pt x="95206" y="18006"/>
                  <a:pt x="95198" y="18005"/>
                  <a:pt x="95190" y="18005"/>
                </a:cubicBezTo>
                <a:close/>
                <a:moveTo>
                  <a:pt x="43104" y="18323"/>
                </a:moveTo>
                <a:cubicBezTo>
                  <a:pt x="43048" y="18323"/>
                  <a:pt x="42992" y="18397"/>
                  <a:pt x="42899" y="18471"/>
                </a:cubicBezTo>
                <a:cubicBezTo>
                  <a:pt x="42992" y="18527"/>
                  <a:pt x="43048" y="18602"/>
                  <a:pt x="43085" y="18602"/>
                </a:cubicBezTo>
                <a:lnTo>
                  <a:pt x="43104" y="18602"/>
                </a:lnTo>
                <a:cubicBezTo>
                  <a:pt x="43159" y="18602"/>
                  <a:pt x="43197" y="18527"/>
                  <a:pt x="43252" y="18471"/>
                </a:cubicBezTo>
                <a:cubicBezTo>
                  <a:pt x="43197" y="18416"/>
                  <a:pt x="43159" y="18341"/>
                  <a:pt x="43104" y="18323"/>
                </a:cubicBezTo>
                <a:close/>
                <a:moveTo>
                  <a:pt x="118775" y="17554"/>
                </a:moveTo>
                <a:cubicBezTo>
                  <a:pt x="118638" y="17554"/>
                  <a:pt x="118497" y="17608"/>
                  <a:pt x="118384" y="17727"/>
                </a:cubicBezTo>
                <a:cubicBezTo>
                  <a:pt x="118054" y="18057"/>
                  <a:pt x="118284" y="18621"/>
                  <a:pt x="118752" y="18621"/>
                </a:cubicBezTo>
                <a:cubicBezTo>
                  <a:pt x="118760" y="18621"/>
                  <a:pt x="118767" y="18621"/>
                  <a:pt x="118775" y="18620"/>
                </a:cubicBezTo>
                <a:cubicBezTo>
                  <a:pt x="119073" y="18620"/>
                  <a:pt x="119296" y="18378"/>
                  <a:pt x="119296" y="18081"/>
                </a:cubicBezTo>
                <a:cubicBezTo>
                  <a:pt x="119296" y="17760"/>
                  <a:pt x="119043" y="17554"/>
                  <a:pt x="118775" y="17554"/>
                </a:cubicBezTo>
                <a:close/>
                <a:moveTo>
                  <a:pt x="131181" y="17596"/>
                </a:moveTo>
                <a:cubicBezTo>
                  <a:pt x="131171" y="17596"/>
                  <a:pt x="131161" y="17596"/>
                  <a:pt x="131151" y="17597"/>
                </a:cubicBezTo>
                <a:cubicBezTo>
                  <a:pt x="130667" y="17597"/>
                  <a:pt x="130444" y="18174"/>
                  <a:pt x="130779" y="18509"/>
                </a:cubicBezTo>
                <a:cubicBezTo>
                  <a:pt x="130889" y="18619"/>
                  <a:pt x="131025" y="18669"/>
                  <a:pt x="131159" y="18669"/>
                </a:cubicBezTo>
                <a:cubicBezTo>
                  <a:pt x="131433" y="18669"/>
                  <a:pt x="131697" y="18461"/>
                  <a:pt x="131709" y="18136"/>
                </a:cubicBezTo>
                <a:cubicBezTo>
                  <a:pt x="131709" y="17849"/>
                  <a:pt x="131466" y="17596"/>
                  <a:pt x="131181" y="17596"/>
                </a:cubicBezTo>
                <a:close/>
                <a:moveTo>
                  <a:pt x="9772" y="17671"/>
                </a:moveTo>
                <a:cubicBezTo>
                  <a:pt x="9325" y="17671"/>
                  <a:pt x="9102" y="18211"/>
                  <a:pt x="9418" y="18527"/>
                </a:cubicBezTo>
                <a:cubicBezTo>
                  <a:pt x="9518" y="18627"/>
                  <a:pt x="9639" y="18671"/>
                  <a:pt x="9759" y="18671"/>
                </a:cubicBezTo>
                <a:cubicBezTo>
                  <a:pt x="10019" y="18671"/>
                  <a:pt x="10268" y="18461"/>
                  <a:pt x="10255" y="18155"/>
                </a:cubicBezTo>
                <a:cubicBezTo>
                  <a:pt x="10255" y="17895"/>
                  <a:pt x="10032" y="17671"/>
                  <a:pt x="9772" y="17671"/>
                </a:cubicBezTo>
                <a:close/>
                <a:moveTo>
                  <a:pt x="18417" y="18005"/>
                </a:moveTo>
                <a:cubicBezTo>
                  <a:pt x="18407" y="18005"/>
                  <a:pt x="18398" y="18005"/>
                  <a:pt x="18388" y="18006"/>
                </a:cubicBezTo>
                <a:cubicBezTo>
                  <a:pt x="18091" y="18006"/>
                  <a:pt x="17942" y="18378"/>
                  <a:pt x="18146" y="18583"/>
                </a:cubicBezTo>
                <a:cubicBezTo>
                  <a:pt x="18218" y="18648"/>
                  <a:pt x="18302" y="18678"/>
                  <a:pt x="18385" y="18678"/>
                </a:cubicBezTo>
                <a:cubicBezTo>
                  <a:pt x="18561" y="18678"/>
                  <a:pt x="18729" y="18544"/>
                  <a:pt x="18742" y="18341"/>
                </a:cubicBezTo>
                <a:cubicBezTo>
                  <a:pt x="18742" y="18165"/>
                  <a:pt x="18591" y="18005"/>
                  <a:pt x="18417" y="18005"/>
                </a:cubicBezTo>
                <a:close/>
                <a:moveTo>
                  <a:pt x="39381" y="18341"/>
                </a:moveTo>
                <a:cubicBezTo>
                  <a:pt x="39307" y="18434"/>
                  <a:pt x="39232" y="18490"/>
                  <a:pt x="39232" y="18546"/>
                </a:cubicBezTo>
                <a:lnTo>
                  <a:pt x="39251" y="18546"/>
                </a:lnTo>
                <a:cubicBezTo>
                  <a:pt x="39251" y="18602"/>
                  <a:pt x="39326" y="18639"/>
                  <a:pt x="39363" y="18695"/>
                </a:cubicBezTo>
                <a:cubicBezTo>
                  <a:pt x="39419" y="18658"/>
                  <a:pt x="39512" y="18602"/>
                  <a:pt x="39512" y="18546"/>
                </a:cubicBezTo>
                <a:cubicBezTo>
                  <a:pt x="39530" y="18490"/>
                  <a:pt x="39456" y="18434"/>
                  <a:pt x="39381" y="18341"/>
                </a:cubicBezTo>
                <a:close/>
                <a:moveTo>
                  <a:pt x="115034" y="17653"/>
                </a:moveTo>
                <a:cubicBezTo>
                  <a:pt x="114755" y="17653"/>
                  <a:pt x="114513" y="17876"/>
                  <a:pt x="114513" y="18174"/>
                </a:cubicBezTo>
                <a:cubicBezTo>
                  <a:pt x="114513" y="18489"/>
                  <a:pt x="114770" y="18702"/>
                  <a:pt x="115039" y="18702"/>
                </a:cubicBezTo>
                <a:cubicBezTo>
                  <a:pt x="115167" y="18702"/>
                  <a:pt x="115299" y="18654"/>
                  <a:pt x="115406" y="18546"/>
                </a:cubicBezTo>
                <a:cubicBezTo>
                  <a:pt x="115741" y="18230"/>
                  <a:pt x="115499" y="17653"/>
                  <a:pt x="115034" y="17653"/>
                </a:cubicBezTo>
                <a:close/>
                <a:moveTo>
                  <a:pt x="127382" y="17670"/>
                </a:moveTo>
                <a:cubicBezTo>
                  <a:pt x="127248" y="17670"/>
                  <a:pt x="127111" y="17722"/>
                  <a:pt x="127001" y="17839"/>
                </a:cubicBezTo>
                <a:cubicBezTo>
                  <a:pt x="126671" y="18187"/>
                  <a:pt x="126900" y="18751"/>
                  <a:pt x="127369" y="18751"/>
                </a:cubicBezTo>
                <a:cubicBezTo>
                  <a:pt x="127377" y="18751"/>
                  <a:pt x="127384" y="18751"/>
                  <a:pt x="127392" y="18751"/>
                </a:cubicBezTo>
                <a:cubicBezTo>
                  <a:pt x="127708" y="18751"/>
                  <a:pt x="127931" y="18509"/>
                  <a:pt x="127931" y="18211"/>
                </a:cubicBezTo>
                <a:cubicBezTo>
                  <a:pt x="127919" y="17886"/>
                  <a:pt x="127655" y="17670"/>
                  <a:pt x="127382" y="17670"/>
                </a:cubicBezTo>
                <a:close/>
                <a:moveTo>
                  <a:pt x="111331" y="17746"/>
                </a:moveTo>
                <a:cubicBezTo>
                  <a:pt x="110865" y="17746"/>
                  <a:pt x="110642" y="18285"/>
                  <a:pt x="110940" y="18602"/>
                </a:cubicBezTo>
                <a:cubicBezTo>
                  <a:pt x="111045" y="18713"/>
                  <a:pt x="111178" y="18763"/>
                  <a:pt x="111307" y="18763"/>
                </a:cubicBezTo>
                <a:cubicBezTo>
                  <a:pt x="111566" y="18763"/>
                  <a:pt x="111815" y="18565"/>
                  <a:pt x="111815" y="18267"/>
                </a:cubicBezTo>
                <a:cubicBezTo>
                  <a:pt x="111815" y="17988"/>
                  <a:pt x="111591" y="17764"/>
                  <a:pt x="111331" y="17746"/>
                </a:cubicBezTo>
                <a:close/>
                <a:moveTo>
                  <a:pt x="23246" y="18471"/>
                </a:moveTo>
                <a:cubicBezTo>
                  <a:pt x="23209" y="18509"/>
                  <a:pt x="23134" y="18546"/>
                  <a:pt x="23134" y="18602"/>
                </a:cubicBezTo>
                <a:cubicBezTo>
                  <a:pt x="23116" y="18639"/>
                  <a:pt x="23190" y="18695"/>
                  <a:pt x="23246" y="18769"/>
                </a:cubicBezTo>
                <a:cubicBezTo>
                  <a:pt x="23302" y="18695"/>
                  <a:pt x="23357" y="18639"/>
                  <a:pt x="23357" y="18602"/>
                </a:cubicBezTo>
                <a:cubicBezTo>
                  <a:pt x="23357" y="18565"/>
                  <a:pt x="23283" y="18509"/>
                  <a:pt x="23246" y="18471"/>
                </a:cubicBezTo>
                <a:close/>
                <a:moveTo>
                  <a:pt x="6053" y="17727"/>
                </a:moveTo>
                <a:cubicBezTo>
                  <a:pt x="6046" y="17727"/>
                  <a:pt x="6038" y="17727"/>
                  <a:pt x="6031" y="17727"/>
                </a:cubicBezTo>
                <a:cubicBezTo>
                  <a:pt x="5752" y="17727"/>
                  <a:pt x="5510" y="17969"/>
                  <a:pt x="5510" y="18248"/>
                </a:cubicBezTo>
                <a:cubicBezTo>
                  <a:pt x="5510" y="18577"/>
                  <a:pt x="5776" y="18794"/>
                  <a:pt x="6053" y="18794"/>
                </a:cubicBezTo>
                <a:cubicBezTo>
                  <a:pt x="6182" y="18794"/>
                  <a:pt x="6314" y="18746"/>
                  <a:pt x="6422" y="18639"/>
                </a:cubicBezTo>
                <a:cubicBezTo>
                  <a:pt x="6752" y="18309"/>
                  <a:pt x="6522" y="17727"/>
                  <a:pt x="6053" y="17727"/>
                </a:cubicBezTo>
                <a:close/>
                <a:moveTo>
                  <a:pt x="107546" y="17838"/>
                </a:moveTo>
                <a:cubicBezTo>
                  <a:pt x="107431" y="17838"/>
                  <a:pt x="107314" y="17878"/>
                  <a:pt x="107218" y="17969"/>
                </a:cubicBezTo>
                <a:cubicBezTo>
                  <a:pt x="106901" y="18285"/>
                  <a:pt x="107106" y="18825"/>
                  <a:pt x="107553" y="18825"/>
                </a:cubicBezTo>
                <a:cubicBezTo>
                  <a:pt x="107813" y="18806"/>
                  <a:pt x="108018" y="18602"/>
                  <a:pt x="108037" y="18360"/>
                </a:cubicBezTo>
                <a:cubicBezTo>
                  <a:pt x="108062" y="18049"/>
                  <a:pt x="107809" y="17838"/>
                  <a:pt x="107546" y="17838"/>
                </a:cubicBezTo>
                <a:close/>
                <a:moveTo>
                  <a:pt x="14620" y="18053"/>
                </a:moveTo>
                <a:cubicBezTo>
                  <a:pt x="14420" y="18053"/>
                  <a:pt x="14220" y="18174"/>
                  <a:pt x="14164" y="18416"/>
                </a:cubicBezTo>
                <a:cubicBezTo>
                  <a:pt x="14108" y="18695"/>
                  <a:pt x="14364" y="18834"/>
                  <a:pt x="14620" y="18834"/>
                </a:cubicBezTo>
                <a:cubicBezTo>
                  <a:pt x="14876" y="18834"/>
                  <a:pt x="15132" y="18695"/>
                  <a:pt x="15076" y="18416"/>
                </a:cubicBezTo>
                <a:cubicBezTo>
                  <a:pt x="15020" y="18174"/>
                  <a:pt x="14820" y="18053"/>
                  <a:pt x="14620" y="18053"/>
                </a:cubicBezTo>
                <a:close/>
                <a:moveTo>
                  <a:pt x="123670" y="17801"/>
                </a:moveTo>
                <a:cubicBezTo>
                  <a:pt x="123186" y="17801"/>
                  <a:pt x="122944" y="18397"/>
                  <a:pt x="123297" y="18732"/>
                </a:cubicBezTo>
                <a:cubicBezTo>
                  <a:pt x="123402" y="18836"/>
                  <a:pt x="123530" y="18883"/>
                  <a:pt x="123656" y="18883"/>
                </a:cubicBezTo>
                <a:cubicBezTo>
                  <a:pt x="123936" y="18883"/>
                  <a:pt x="124209" y="18656"/>
                  <a:pt x="124209" y="18323"/>
                </a:cubicBezTo>
                <a:cubicBezTo>
                  <a:pt x="124191" y="18043"/>
                  <a:pt x="123949" y="17801"/>
                  <a:pt x="123670" y="17801"/>
                </a:cubicBezTo>
                <a:close/>
                <a:moveTo>
                  <a:pt x="19486" y="18463"/>
                </a:moveTo>
                <a:cubicBezTo>
                  <a:pt x="19381" y="18463"/>
                  <a:pt x="19300" y="18550"/>
                  <a:pt x="19300" y="18676"/>
                </a:cubicBezTo>
                <a:cubicBezTo>
                  <a:pt x="19300" y="18810"/>
                  <a:pt x="19376" y="18884"/>
                  <a:pt x="19485" y="18884"/>
                </a:cubicBezTo>
                <a:cubicBezTo>
                  <a:pt x="19498" y="18884"/>
                  <a:pt x="19511" y="18883"/>
                  <a:pt x="19524" y="18881"/>
                </a:cubicBezTo>
                <a:cubicBezTo>
                  <a:pt x="19617" y="18862"/>
                  <a:pt x="19691" y="18788"/>
                  <a:pt x="19766" y="18732"/>
                </a:cubicBezTo>
                <a:lnTo>
                  <a:pt x="19766" y="18639"/>
                </a:lnTo>
                <a:cubicBezTo>
                  <a:pt x="19691" y="18583"/>
                  <a:pt x="19617" y="18490"/>
                  <a:pt x="19542" y="18471"/>
                </a:cubicBezTo>
                <a:cubicBezTo>
                  <a:pt x="19523" y="18466"/>
                  <a:pt x="19504" y="18463"/>
                  <a:pt x="19486" y="18463"/>
                </a:cubicBezTo>
                <a:close/>
                <a:moveTo>
                  <a:pt x="136027" y="17839"/>
                </a:moveTo>
                <a:cubicBezTo>
                  <a:pt x="135748" y="17839"/>
                  <a:pt x="135506" y="18081"/>
                  <a:pt x="135487" y="18378"/>
                </a:cubicBezTo>
                <a:cubicBezTo>
                  <a:pt x="135475" y="18698"/>
                  <a:pt x="135743" y="18921"/>
                  <a:pt x="136026" y="18921"/>
                </a:cubicBezTo>
                <a:cubicBezTo>
                  <a:pt x="136156" y="18921"/>
                  <a:pt x="136289" y="18874"/>
                  <a:pt x="136399" y="18769"/>
                </a:cubicBezTo>
                <a:cubicBezTo>
                  <a:pt x="136734" y="18434"/>
                  <a:pt x="136511" y="17857"/>
                  <a:pt x="136027" y="17839"/>
                </a:cubicBezTo>
                <a:close/>
                <a:moveTo>
                  <a:pt x="103808" y="18006"/>
                </a:moveTo>
                <a:cubicBezTo>
                  <a:pt x="103395" y="18006"/>
                  <a:pt x="103185" y="18495"/>
                  <a:pt x="103477" y="18788"/>
                </a:cubicBezTo>
                <a:cubicBezTo>
                  <a:pt x="103571" y="18894"/>
                  <a:pt x="103692" y="18942"/>
                  <a:pt x="103811" y="18942"/>
                </a:cubicBezTo>
                <a:cubicBezTo>
                  <a:pt x="104047" y="18942"/>
                  <a:pt x="104277" y="18756"/>
                  <a:pt x="104277" y="18471"/>
                </a:cubicBezTo>
                <a:cubicBezTo>
                  <a:pt x="104277" y="18230"/>
                  <a:pt x="104072" y="18025"/>
                  <a:pt x="103831" y="18006"/>
                </a:cubicBezTo>
                <a:cubicBezTo>
                  <a:pt x="103823" y="18006"/>
                  <a:pt x="103815" y="18006"/>
                  <a:pt x="103808" y="18006"/>
                </a:cubicBezTo>
                <a:close/>
                <a:moveTo>
                  <a:pt x="100053" y="18136"/>
                </a:moveTo>
                <a:cubicBezTo>
                  <a:pt x="99680" y="18136"/>
                  <a:pt x="99494" y="18565"/>
                  <a:pt x="99755" y="18825"/>
                </a:cubicBezTo>
                <a:cubicBezTo>
                  <a:pt x="99839" y="18910"/>
                  <a:pt x="99944" y="18947"/>
                  <a:pt x="100046" y="18947"/>
                </a:cubicBezTo>
                <a:cubicBezTo>
                  <a:pt x="100258" y="18947"/>
                  <a:pt x="100462" y="18785"/>
                  <a:pt x="100462" y="18546"/>
                </a:cubicBezTo>
                <a:cubicBezTo>
                  <a:pt x="100443" y="18323"/>
                  <a:pt x="100276" y="18136"/>
                  <a:pt x="100053" y="18136"/>
                </a:cubicBezTo>
                <a:close/>
                <a:moveTo>
                  <a:pt x="96333" y="18322"/>
                </a:moveTo>
                <a:cubicBezTo>
                  <a:pt x="96326" y="18322"/>
                  <a:pt x="96319" y="18322"/>
                  <a:pt x="96312" y="18323"/>
                </a:cubicBezTo>
                <a:cubicBezTo>
                  <a:pt x="96144" y="18323"/>
                  <a:pt x="95995" y="18471"/>
                  <a:pt x="95995" y="18639"/>
                </a:cubicBezTo>
                <a:cubicBezTo>
                  <a:pt x="96008" y="18828"/>
                  <a:pt x="96166" y="18958"/>
                  <a:pt x="96330" y="18958"/>
                </a:cubicBezTo>
                <a:cubicBezTo>
                  <a:pt x="96408" y="18958"/>
                  <a:pt x="96488" y="18928"/>
                  <a:pt x="96554" y="18862"/>
                </a:cubicBezTo>
                <a:cubicBezTo>
                  <a:pt x="96735" y="18663"/>
                  <a:pt x="96598" y="18322"/>
                  <a:pt x="96333" y="18322"/>
                </a:cubicBezTo>
                <a:close/>
                <a:moveTo>
                  <a:pt x="119947" y="17895"/>
                </a:moveTo>
                <a:cubicBezTo>
                  <a:pt x="119650" y="17895"/>
                  <a:pt x="119408" y="18136"/>
                  <a:pt x="119408" y="18434"/>
                </a:cubicBezTo>
                <a:cubicBezTo>
                  <a:pt x="119408" y="18750"/>
                  <a:pt x="119673" y="18962"/>
                  <a:pt x="119948" y="18962"/>
                </a:cubicBezTo>
                <a:cubicBezTo>
                  <a:pt x="120079" y="18962"/>
                  <a:pt x="120212" y="18914"/>
                  <a:pt x="120320" y="18806"/>
                </a:cubicBezTo>
                <a:cubicBezTo>
                  <a:pt x="120655" y="18471"/>
                  <a:pt x="120413" y="17895"/>
                  <a:pt x="119947" y="17895"/>
                </a:cubicBezTo>
                <a:close/>
                <a:moveTo>
                  <a:pt x="10888" y="18043"/>
                </a:moveTo>
                <a:cubicBezTo>
                  <a:pt x="10479" y="18043"/>
                  <a:pt x="10274" y="18546"/>
                  <a:pt x="10572" y="18825"/>
                </a:cubicBezTo>
                <a:cubicBezTo>
                  <a:pt x="10663" y="18923"/>
                  <a:pt x="10779" y="18966"/>
                  <a:pt x="10893" y="18966"/>
                </a:cubicBezTo>
                <a:cubicBezTo>
                  <a:pt x="11127" y="18966"/>
                  <a:pt x="11354" y="18784"/>
                  <a:pt x="11354" y="18509"/>
                </a:cubicBezTo>
                <a:cubicBezTo>
                  <a:pt x="11354" y="18248"/>
                  <a:pt x="11149" y="18043"/>
                  <a:pt x="10888" y="18043"/>
                </a:cubicBezTo>
                <a:close/>
                <a:moveTo>
                  <a:pt x="92608" y="18527"/>
                </a:moveTo>
                <a:cubicBezTo>
                  <a:pt x="92534" y="18602"/>
                  <a:pt x="92441" y="18658"/>
                  <a:pt x="92422" y="18732"/>
                </a:cubicBezTo>
                <a:cubicBezTo>
                  <a:pt x="92403" y="18806"/>
                  <a:pt x="92497" y="18862"/>
                  <a:pt x="92590" y="18993"/>
                </a:cubicBezTo>
                <a:cubicBezTo>
                  <a:pt x="92683" y="18862"/>
                  <a:pt x="92776" y="18788"/>
                  <a:pt x="92776" y="18732"/>
                </a:cubicBezTo>
                <a:cubicBezTo>
                  <a:pt x="92776" y="18658"/>
                  <a:pt x="92664" y="18602"/>
                  <a:pt x="92608" y="18527"/>
                </a:cubicBezTo>
                <a:close/>
                <a:moveTo>
                  <a:pt x="132286" y="17932"/>
                </a:moveTo>
                <a:cubicBezTo>
                  <a:pt x="132007" y="17932"/>
                  <a:pt x="131765" y="18155"/>
                  <a:pt x="131747" y="18453"/>
                </a:cubicBezTo>
                <a:cubicBezTo>
                  <a:pt x="131747" y="18782"/>
                  <a:pt x="132013" y="19007"/>
                  <a:pt x="132295" y="19007"/>
                </a:cubicBezTo>
                <a:cubicBezTo>
                  <a:pt x="132428" y="19007"/>
                  <a:pt x="132564" y="18957"/>
                  <a:pt x="132677" y="18844"/>
                </a:cubicBezTo>
                <a:cubicBezTo>
                  <a:pt x="133012" y="18509"/>
                  <a:pt x="132770" y="17932"/>
                  <a:pt x="132286" y="17932"/>
                </a:cubicBezTo>
                <a:close/>
                <a:moveTo>
                  <a:pt x="40498" y="18695"/>
                </a:moveTo>
                <a:cubicBezTo>
                  <a:pt x="40442" y="18788"/>
                  <a:pt x="40386" y="18844"/>
                  <a:pt x="40386" y="18900"/>
                </a:cubicBezTo>
                <a:cubicBezTo>
                  <a:pt x="40386" y="18937"/>
                  <a:pt x="40461" y="19011"/>
                  <a:pt x="40479" y="19011"/>
                </a:cubicBezTo>
                <a:cubicBezTo>
                  <a:pt x="40535" y="18993"/>
                  <a:pt x="40591" y="18955"/>
                  <a:pt x="40610" y="18900"/>
                </a:cubicBezTo>
                <a:cubicBezTo>
                  <a:pt x="40610" y="18844"/>
                  <a:pt x="40554" y="18788"/>
                  <a:pt x="40498" y="18695"/>
                </a:cubicBezTo>
                <a:close/>
                <a:moveTo>
                  <a:pt x="116188" y="17988"/>
                </a:moveTo>
                <a:cubicBezTo>
                  <a:pt x="115723" y="17988"/>
                  <a:pt x="115499" y="18546"/>
                  <a:pt x="115816" y="18881"/>
                </a:cubicBezTo>
                <a:cubicBezTo>
                  <a:pt x="115924" y="18983"/>
                  <a:pt x="116053" y="19029"/>
                  <a:pt x="116178" y="19029"/>
                </a:cubicBezTo>
                <a:cubicBezTo>
                  <a:pt x="116442" y="19029"/>
                  <a:pt x="116691" y="18824"/>
                  <a:pt x="116691" y="18509"/>
                </a:cubicBezTo>
                <a:cubicBezTo>
                  <a:pt x="116709" y="18211"/>
                  <a:pt x="116467" y="17988"/>
                  <a:pt x="116188" y="17988"/>
                </a:cubicBezTo>
                <a:close/>
                <a:moveTo>
                  <a:pt x="112447" y="18081"/>
                </a:moveTo>
                <a:cubicBezTo>
                  <a:pt x="112168" y="18081"/>
                  <a:pt x="111945" y="18304"/>
                  <a:pt x="111945" y="18583"/>
                </a:cubicBezTo>
                <a:cubicBezTo>
                  <a:pt x="111932" y="18889"/>
                  <a:pt x="112190" y="19099"/>
                  <a:pt x="112456" y="19099"/>
                </a:cubicBezTo>
                <a:cubicBezTo>
                  <a:pt x="112578" y="19099"/>
                  <a:pt x="112701" y="19055"/>
                  <a:pt x="112801" y="18955"/>
                </a:cubicBezTo>
                <a:cubicBezTo>
                  <a:pt x="113117" y="18639"/>
                  <a:pt x="112894" y="18081"/>
                  <a:pt x="112447" y="18081"/>
                </a:cubicBezTo>
                <a:close/>
                <a:moveTo>
                  <a:pt x="131" y="18509"/>
                </a:moveTo>
                <a:lnTo>
                  <a:pt x="131" y="19104"/>
                </a:lnTo>
                <a:lnTo>
                  <a:pt x="243" y="19011"/>
                </a:lnTo>
                <a:lnTo>
                  <a:pt x="261" y="18937"/>
                </a:lnTo>
                <a:lnTo>
                  <a:pt x="187" y="18509"/>
                </a:lnTo>
                <a:close/>
                <a:moveTo>
                  <a:pt x="128527" y="18062"/>
                </a:moveTo>
                <a:cubicBezTo>
                  <a:pt x="128043" y="18062"/>
                  <a:pt x="127801" y="18639"/>
                  <a:pt x="128136" y="18974"/>
                </a:cubicBezTo>
                <a:cubicBezTo>
                  <a:pt x="128249" y="19081"/>
                  <a:pt x="128385" y="19129"/>
                  <a:pt x="128518" y="19129"/>
                </a:cubicBezTo>
                <a:cubicBezTo>
                  <a:pt x="128800" y="19129"/>
                  <a:pt x="129067" y="18912"/>
                  <a:pt x="129067" y="18583"/>
                </a:cubicBezTo>
                <a:cubicBezTo>
                  <a:pt x="129048" y="18304"/>
                  <a:pt x="128806" y="18062"/>
                  <a:pt x="128527" y="18062"/>
                </a:cubicBezTo>
                <a:close/>
                <a:moveTo>
                  <a:pt x="7162" y="18124"/>
                </a:moveTo>
                <a:cubicBezTo>
                  <a:pt x="7032" y="18124"/>
                  <a:pt x="6899" y="18174"/>
                  <a:pt x="6794" y="18285"/>
                </a:cubicBezTo>
                <a:cubicBezTo>
                  <a:pt x="6483" y="18597"/>
                  <a:pt x="6712" y="19142"/>
                  <a:pt x="7144" y="19142"/>
                </a:cubicBezTo>
                <a:cubicBezTo>
                  <a:pt x="7152" y="19142"/>
                  <a:pt x="7159" y="19142"/>
                  <a:pt x="7166" y="19141"/>
                </a:cubicBezTo>
                <a:cubicBezTo>
                  <a:pt x="7464" y="19141"/>
                  <a:pt x="7687" y="18918"/>
                  <a:pt x="7687" y="18620"/>
                </a:cubicBezTo>
                <a:cubicBezTo>
                  <a:pt x="7675" y="18323"/>
                  <a:pt x="7423" y="18124"/>
                  <a:pt x="7162" y="18124"/>
                </a:cubicBezTo>
                <a:close/>
                <a:moveTo>
                  <a:pt x="15746" y="18341"/>
                </a:moveTo>
                <a:cubicBezTo>
                  <a:pt x="15522" y="18360"/>
                  <a:pt x="15355" y="18527"/>
                  <a:pt x="15336" y="18769"/>
                </a:cubicBezTo>
                <a:cubicBezTo>
                  <a:pt x="15336" y="19008"/>
                  <a:pt x="15540" y="19170"/>
                  <a:pt x="15753" y="19170"/>
                </a:cubicBezTo>
                <a:cubicBezTo>
                  <a:pt x="15855" y="19170"/>
                  <a:pt x="15959" y="19133"/>
                  <a:pt x="16043" y="19048"/>
                </a:cubicBezTo>
                <a:cubicBezTo>
                  <a:pt x="16304" y="18788"/>
                  <a:pt x="16118" y="18341"/>
                  <a:pt x="15746" y="18341"/>
                </a:cubicBezTo>
                <a:close/>
                <a:moveTo>
                  <a:pt x="20667" y="18897"/>
                </a:moveTo>
                <a:cubicBezTo>
                  <a:pt x="20664" y="18897"/>
                  <a:pt x="20661" y="18898"/>
                  <a:pt x="20659" y="18900"/>
                </a:cubicBezTo>
                <a:cubicBezTo>
                  <a:pt x="20584" y="18918"/>
                  <a:pt x="20547" y="18955"/>
                  <a:pt x="20529" y="19011"/>
                </a:cubicBezTo>
                <a:cubicBezTo>
                  <a:pt x="20529" y="19067"/>
                  <a:pt x="20584" y="19104"/>
                  <a:pt x="20659" y="19197"/>
                </a:cubicBezTo>
                <a:cubicBezTo>
                  <a:pt x="20711" y="19110"/>
                  <a:pt x="20764" y="19055"/>
                  <a:pt x="20770" y="19003"/>
                </a:cubicBezTo>
                <a:lnTo>
                  <a:pt x="20770" y="19003"/>
                </a:lnTo>
                <a:cubicBezTo>
                  <a:pt x="20770" y="19006"/>
                  <a:pt x="20771" y="19008"/>
                  <a:pt x="20771" y="19011"/>
                </a:cubicBezTo>
                <a:lnTo>
                  <a:pt x="20771" y="18993"/>
                </a:lnTo>
                <a:cubicBezTo>
                  <a:pt x="20771" y="18996"/>
                  <a:pt x="20770" y="19000"/>
                  <a:pt x="20770" y="19003"/>
                </a:cubicBezTo>
                <a:lnTo>
                  <a:pt x="20770" y="19003"/>
                </a:lnTo>
                <a:cubicBezTo>
                  <a:pt x="20763" y="18955"/>
                  <a:pt x="20695" y="18897"/>
                  <a:pt x="20667" y="18897"/>
                </a:cubicBezTo>
                <a:close/>
                <a:moveTo>
                  <a:pt x="108666" y="18229"/>
                </a:moveTo>
                <a:cubicBezTo>
                  <a:pt x="108252" y="18229"/>
                  <a:pt x="108023" y="18738"/>
                  <a:pt x="108316" y="19048"/>
                </a:cubicBezTo>
                <a:cubicBezTo>
                  <a:pt x="108416" y="19155"/>
                  <a:pt x="108543" y="19202"/>
                  <a:pt x="108668" y="19202"/>
                </a:cubicBezTo>
                <a:cubicBezTo>
                  <a:pt x="108915" y="19202"/>
                  <a:pt x="109153" y="19016"/>
                  <a:pt x="109153" y="18732"/>
                </a:cubicBezTo>
                <a:cubicBezTo>
                  <a:pt x="109153" y="18471"/>
                  <a:pt x="108948" y="18248"/>
                  <a:pt x="108688" y="18230"/>
                </a:cubicBezTo>
                <a:cubicBezTo>
                  <a:pt x="108680" y="18229"/>
                  <a:pt x="108673" y="18229"/>
                  <a:pt x="108666" y="18229"/>
                </a:cubicBezTo>
                <a:close/>
                <a:moveTo>
                  <a:pt x="124786" y="18136"/>
                </a:moveTo>
                <a:cubicBezTo>
                  <a:pt x="124302" y="18136"/>
                  <a:pt x="124079" y="18713"/>
                  <a:pt x="124414" y="19048"/>
                </a:cubicBezTo>
                <a:cubicBezTo>
                  <a:pt x="124522" y="19156"/>
                  <a:pt x="124655" y="19204"/>
                  <a:pt x="124786" y="19204"/>
                </a:cubicBezTo>
                <a:cubicBezTo>
                  <a:pt x="125061" y="19204"/>
                  <a:pt x="125326" y="18992"/>
                  <a:pt x="125326" y="18676"/>
                </a:cubicBezTo>
                <a:cubicBezTo>
                  <a:pt x="125326" y="18378"/>
                  <a:pt x="125084" y="18136"/>
                  <a:pt x="124786" y="18136"/>
                </a:cubicBezTo>
                <a:close/>
                <a:moveTo>
                  <a:pt x="137144" y="18192"/>
                </a:moveTo>
                <a:cubicBezTo>
                  <a:pt x="136865" y="18192"/>
                  <a:pt x="136623" y="18434"/>
                  <a:pt x="136623" y="18713"/>
                </a:cubicBezTo>
                <a:cubicBezTo>
                  <a:pt x="136623" y="19043"/>
                  <a:pt x="136881" y="19251"/>
                  <a:pt x="137152" y="19251"/>
                </a:cubicBezTo>
                <a:cubicBezTo>
                  <a:pt x="137279" y="19251"/>
                  <a:pt x="137409" y="19205"/>
                  <a:pt x="137516" y="19104"/>
                </a:cubicBezTo>
                <a:cubicBezTo>
                  <a:pt x="137851" y="18769"/>
                  <a:pt x="137628" y="18192"/>
                  <a:pt x="137144" y="18192"/>
                </a:cubicBezTo>
                <a:close/>
                <a:moveTo>
                  <a:pt x="3422" y="18173"/>
                </a:moveTo>
                <a:cubicBezTo>
                  <a:pt x="3411" y="18173"/>
                  <a:pt x="3400" y="18173"/>
                  <a:pt x="3388" y="18174"/>
                </a:cubicBezTo>
                <a:cubicBezTo>
                  <a:pt x="2904" y="18174"/>
                  <a:pt x="2662" y="18769"/>
                  <a:pt x="3016" y="19104"/>
                </a:cubicBezTo>
                <a:cubicBezTo>
                  <a:pt x="3129" y="19218"/>
                  <a:pt x="3266" y="19268"/>
                  <a:pt x="3398" y="19268"/>
                </a:cubicBezTo>
                <a:cubicBezTo>
                  <a:pt x="3680" y="19268"/>
                  <a:pt x="3946" y="19042"/>
                  <a:pt x="3946" y="18713"/>
                </a:cubicBezTo>
                <a:cubicBezTo>
                  <a:pt x="3946" y="18408"/>
                  <a:pt x="3722" y="18173"/>
                  <a:pt x="3422" y="18173"/>
                </a:cubicBezTo>
                <a:close/>
                <a:moveTo>
                  <a:pt x="104943" y="18341"/>
                </a:moveTo>
                <a:cubicBezTo>
                  <a:pt x="104530" y="18341"/>
                  <a:pt x="104320" y="18830"/>
                  <a:pt x="104612" y="19123"/>
                </a:cubicBezTo>
                <a:cubicBezTo>
                  <a:pt x="104704" y="19227"/>
                  <a:pt x="104822" y="19272"/>
                  <a:pt x="104939" y="19272"/>
                </a:cubicBezTo>
                <a:cubicBezTo>
                  <a:pt x="105177" y="19272"/>
                  <a:pt x="105412" y="19081"/>
                  <a:pt x="105412" y="18806"/>
                </a:cubicBezTo>
                <a:cubicBezTo>
                  <a:pt x="105412" y="18565"/>
                  <a:pt x="105208" y="18360"/>
                  <a:pt x="104966" y="18341"/>
                </a:cubicBezTo>
                <a:cubicBezTo>
                  <a:pt x="104958" y="18341"/>
                  <a:pt x="104950" y="18341"/>
                  <a:pt x="104943" y="18341"/>
                </a:cubicBezTo>
                <a:close/>
                <a:moveTo>
                  <a:pt x="121077" y="18235"/>
                </a:moveTo>
                <a:cubicBezTo>
                  <a:pt x="120799" y="18235"/>
                  <a:pt x="120530" y="18449"/>
                  <a:pt x="120543" y="18769"/>
                </a:cubicBezTo>
                <a:cubicBezTo>
                  <a:pt x="120543" y="19048"/>
                  <a:pt x="120785" y="19290"/>
                  <a:pt x="121064" y="19290"/>
                </a:cubicBezTo>
                <a:cubicBezTo>
                  <a:pt x="121529" y="19290"/>
                  <a:pt x="121771" y="18713"/>
                  <a:pt x="121436" y="18378"/>
                </a:cubicBezTo>
                <a:cubicBezTo>
                  <a:pt x="121332" y="18279"/>
                  <a:pt x="121203" y="18235"/>
                  <a:pt x="121077" y="18235"/>
                </a:cubicBezTo>
                <a:close/>
                <a:moveTo>
                  <a:pt x="101169" y="18471"/>
                </a:moveTo>
                <a:cubicBezTo>
                  <a:pt x="100797" y="18471"/>
                  <a:pt x="100611" y="18918"/>
                  <a:pt x="100871" y="19179"/>
                </a:cubicBezTo>
                <a:cubicBezTo>
                  <a:pt x="100955" y="19263"/>
                  <a:pt x="101058" y="19300"/>
                  <a:pt x="101160" y="19300"/>
                </a:cubicBezTo>
                <a:cubicBezTo>
                  <a:pt x="101373" y="19300"/>
                  <a:pt x="101579" y="19133"/>
                  <a:pt x="101579" y="18881"/>
                </a:cubicBezTo>
                <a:cubicBezTo>
                  <a:pt x="101579" y="18658"/>
                  <a:pt x="101393" y="18490"/>
                  <a:pt x="101188" y="18471"/>
                </a:cubicBezTo>
                <a:close/>
                <a:moveTo>
                  <a:pt x="93725" y="18886"/>
                </a:moveTo>
                <a:cubicBezTo>
                  <a:pt x="93632" y="18886"/>
                  <a:pt x="93539" y="18946"/>
                  <a:pt x="93520" y="19067"/>
                </a:cubicBezTo>
                <a:cubicBezTo>
                  <a:pt x="93520" y="19141"/>
                  <a:pt x="93632" y="19235"/>
                  <a:pt x="93688" y="19309"/>
                </a:cubicBezTo>
                <a:lnTo>
                  <a:pt x="93781" y="19309"/>
                </a:lnTo>
                <a:cubicBezTo>
                  <a:pt x="93837" y="19216"/>
                  <a:pt x="93930" y="19123"/>
                  <a:pt x="93930" y="19067"/>
                </a:cubicBezTo>
                <a:cubicBezTo>
                  <a:pt x="93911" y="18946"/>
                  <a:pt x="93818" y="18886"/>
                  <a:pt x="93725" y="18886"/>
                </a:cubicBezTo>
                <a:close/>
                <a:moveTo>
                  <a:pt x="97434" y="18637"/>
                </a:moveTo>
                <a:cubicBezTo>
                  <a:pt x="97263" y="18637"/>
                  <a:pt x="97130" y="18780"/>
                  <a:pt x="97112" y="18955"/>
                </a:cubicBezTo>
                <a:cubicBezTo>
                  <a:pt x="97083" y="19195"/>
                  <a:pt x="97267" y="19321"/>
                  <a:pt x="97449" y="19321"/>
                </a:cubicBezTo>
                <a:cubicBezTo>
                  <a:pt x="97620" y="19321"/>
                  <a:pt x="97791" y="19209"/>
                  <a:pt x="97782" y="18974"/>
                </a:cubicBezTo>
                <a:cubicBezTo>
                  <a:pt x="97782" y="18788"/>
                  <a:pt x="97652" y="18639"/>
                  <a:pt x="97466" y="18639"/>
                </a:cubicBezTo>
                <a:cubicBezTo>
                  <a:pt x="97455" y="18638"/>
                  <a:pt x="97445" y="18637"/>
                  <a:pt x="97434" y="18637"/>
                </a:cubicBezTo>
                <a:close/>
                <a:moveTo>
                  <a:pt x="12046" y="18434"/>
                </a:moveTo>
                <a:cubicBezTo>
                  <a:pt x="12038" y="18434"/>
                  <a:pt x="12031" y="18434"/>
                  <a:pt x="12024" y="18434"/>
                </a:cubicBezTo>
                <a:cubicBezTo>
                  <a:pt x="11763" y="18434"/>
                  <a:pt x="11558" y="18639"/>
                  <a:pt x="11577" y="18900"/>
                </a:cubicBezTo>
                <a:cubicBezTo>
                  <a:pt x="11577" y="19175"/>
                  <a:pt x="11804" y="19357"/>
                  <a:pt x="12037" y="19357"/>
                </a:cubicBezTo>
                <a:cubicBezTo>
                  <a:pt x="12151" y="19357"/>
                  <a:pt x="12267" y="19314"/>
                  <a:pt x="12359" y="19216"/>
                </a:cubicBezTo>
                <a:cubicBezTo>
                  <a:pt x="12651" y="18924"/>
                  <a:pt x="12441" y="18434"/>
                  <a:pt x="12046" y="18434"/>
                </a:cubicBezTo>
                <a:close/>
                <a:moveTo>
                  <a:pt x="117286" y="18323"/>
                </a:moveTo>
                <a:cubicBezTo>
                  <a:pt x="116821" y="18341"/>
                  <a:pt x="116598" y="18900"/>
                  <a:pt x="116933" y="19216"/>
                </a:cubicBezTo>
                <a:cubicBezTo>
                  <a:pt x="117038" y="19315"/>
                  <a:pt x="117164" y="19360"/>
                  <a:pt x="117286" y="19360"/>
                </a:cubicBezTo>
                <a:cubicBezTo>
                  <a:pt x="117554" y="19360"/>
                  <a:pt x="117807" y="19150"/>
                  <a:pt x="117807" y="18844"/>
                </a:cubicBezTo>
                <a:cubicBezTo>
                  <a:pt x="117807" y="18546"/>
                  <a:pt x="117565" y="18323"/>
                  <a:pt x="117286" y="18323"/>
                </a:cubicBezTo>
                <a:close/>
                <a:moveTo>
                  <a:pt x="133422" y="18304"/>
                </a:moveTo>
                <a:cubicBezTo>
                  <a:pt x="132956" y="18304"/>
                  <a:pt x="132714" y="18881"/>
                  <a:pt x="133049" y="19216"/>
                </a:cubicBezTo>
                <a:cubicBezTo>
                  <a:pt x="133160" y="19326"/>
                  <a:pt x="133294" y="19376"/>
                  <a:pt x="133425" y="19376"/>
                </a:cubicBezTo>
                <a:cubicBezTo>
                  <a:pt x="133693" y="19376"/>
                  <a:pt x="133949" y="19168"/>
                  <a:pt x="133961" y="18844"/>
                </a:cubicBezTo>
                <a:cubicBezTo>
                  <a:pt x="133943" y="18565"/>
                  <a:pt x="133719" y="18323"/>
                  <a:pt x="133422" y="18304"/>
                </a:cubicBezTo>
                <a:close/>
                <a:moveTo>
                  <a:pt x="16915" y="18843"/>
                </a:moveTo>
                <a:cubicBezTo>
                  <a:pt x="16668" y="18843"/>
                  <a:pt x="16533" y="19147"/>
                  <a:pt x="16713" y="19328"/>
                </a:cubicBezTo>
                <a:cubicBezTo>
                  <a:pt x="16776" y="19397"/>
                  <a:pt x="16854" y="19428"/>
                  <a:pt x="16929" y="19428"/>
                </a:cubicBezTo>
                <a:cubicBezTo>
                  <a:pt x="17077" y="19428"/>
                  <a:pt x="17216" y="19308"/>
                  <a:pt x="17216" y="19123"/>
                </a:cubicBezTo>
                <a:cubicBezTo>
                  <a:pt x="17216" y="18974"/>
                  <a:pt x="17104" y="18844"/>
                  <a:pt x="16937" y="18844"/>
                </a:cubicBezTo>
                <a:cubicBezTo>
                  <a:pt x="16929" y="18843"/>
                  <a:pt x="16922" y="18843"/>
                  <a:pt x="16915" y="18843"/>
                </a:cubicBezTo>
                <a:close/>
                <a:moveTo>
                  <a:pt x="129666" y="18397"/>
                </a:moveTo>
                <a:cubicBezTo>
                  <a:pt x="129659" y="18397"/>
                  <a:pt x="129651" y="18397"/>
                  <a:pt x="129644" y="18397"/>
                </a:cubicBezTo>
                <a:cubicBezTo>
                  <a:pt x="129346" y="18397"/>
                  <a:pt x="129123" y="18639"/>
                  <a:pt x="129123" y="18937"/>
                </a:cubicBezTo>
                <a:cubicBezTo>
                  <a:pt x="129123" y="19262"/>
                  <a:pt x="129382" y="19469"/>
                  <a:pt x="129655" y="19469"/>
                </a:cubicBezTo>
                <a:cubicBezTo>
                  <a:pt x="129788" y="19469"/>
                  <a:pt x="129924" y="19419"/>
                  <a:pt x="130035" y="19309"/>
                </a:cubicBezTo>
                <a:cubicBezTo>
                  <a:pt x="130364" y="18961"/>
                  <a:pt x="130135" y="18397"/>
                  <a:pt x="129666" y="18397"/>
                </a:cubicBezTo>
                <a:close/>
                <a:moveTo>
                  <a:pt x="8301" y="18471"/>
                </a:moveTo>
                <a:cubicBezTo>
                  <a:pt x="8041" y="18471"/>
                  <a:pt x="7817" y="18695"/>
                  <a:pt x="7799" y="18955"/>
                </a:cubicBezTo>
                <a:cubicBezTo>
                  <a:pt x="7786" y="19261"/>
                  <a:pt x="8036" y="19471"/>
                  <a:pt x="8302" y="19471"/>
                </a:cubicBezTo>
                <a:cubicBezTo>
                  <a:pt x="8424" y="19471"/>
                  <a:pt x="8550" y="19427"/>
                  <a:pt x="8655" y="19328"/>
                </a:cubicBezTo>
                <a:cubicBezTo>
                  <a:pt x="8971" y="19011"/>
                  <a:pt x="8748" y="18471"/>
                  <a:pt x="8301" y="18471"/>
                </a:cubicBezTo>
                <a:close/>
                <a:moveTo>
                  <a:pt x="113586" y="18471"/>
                </a:moveTo>
                <a:cubicBezTo>
                  <a:pt x="113579" y="18471"/>
                  <a:pt x="113571" y="18471"/>
                  <a:pt x="113564" y="18471"/>
                </a:cubicBezTo>
                <a:cubicBezTo>
                  <a:pt x="113285" y="18471"/>
                  <a:pt x="113061" y="18695"/>
                  <a:pt x="113061" y="18974"/>
                </a:cubicBezTo>
                <a:cubicBezTo>
                  <a:pt x="113074" y="19276"/>
                  <a:pt x="113325" y="19476"/>
                  <a:pt x="113584" y="19476"/>
                </a:cubicBezTo>
                <a:cubicBezTo>
                  <a:pt x="113708" y="19476"/>
                  <a:pt x="113834" y="19430"/>
                  <a:pt x="113936" y="19328"/>
                </a:cubicBezTo>
                <a:cubicBezTo>
                  <a:pt x="114247" y="18998"/>
                  <a:pt x="114019" y="18471"/>
                  <a:pt x="113586" y="18471"/>
                </a:cubicBezTo>
                <a:close/>
                <a:moveTo>
                  <a:pt x="125952" y="18489"/>
                </a:moveTo>
                <a:cubicBezTo>
                  <a:pt x="125942" y="18489"/>
                  <a:pt x="125932" y="18489"/>
                  <a:pt x="125922" y="18490"/>
                </a:cubicBezTo>
                <a:cubicBezTo>
                  <a:pt x="125438" y="18490"/>
                  <a:pt x="125214" y="19067"/>
                  <a:pt x="125568" y="19402"/>
                </a:cubicBezTo>
                <a:cubicBezTo>
                  <a:pt x="125673" y="19501"/>
                  <a:pt x="125799" y="19545"/>
                  <a:pt x="125924" y="19545"/>
                </a:cubicBezTo>
                <a:cubicBezTo>
                  <a:pt x="126197" y="19545"/>
                  <a:pt x="126461" y="19331"/>
                  <a:pt x="126461" y="19011"/>
                </a:cubicBezTo>
                <a:cubicBezTo>
                  <a:pt x="126443" y="18724"/>
                  <a:pt x="126218" y="18489"/>
                  <a:pt x="125952" y="18489"/>
                </a:cubicBezTo>
                <a:close/>
                <a:moveTo>
                  <a:pt x="109786" y="18565"/>
                </a:moveTo>
                <a:cubicBezTo>
                  <a:pt x="109525" y="18583"/>
                  <a:pt x="109302" y="18806"/>
                  <a:pt x="109321" y="19067"/>
                </a:cubicBezTo>
                <a:lnTo>
                  <a:pt x="109302" y="19067"/>
                </a:lnTo>
                <a:cubicBezTo>
                  <a:pt x="109315" y="19355"/>
                  <a:pt x="109564" y="19551"/>
                  <a:pt x="109816" y="19551"/>
                </a:cubicBezTo>
                <a:cubicBezTo>
                  <a:pt x="109938" y="19551"/>
                  <a:pt x="110061" y="19505"/>
                  <a:pt x="110158" y="19402"/>
                </a:cubicBezTo>
                <a:cubicBezTo>
                  <a:pt x="110456" y="19086"/>
                  <a:pt x="110233" y="18565"/>
                  <a:pt x="109786" y="18565"/>
                </a:cubicBezTo>
                <a:close/>
                <a:moveTo>
                  <a:pt x="4532" y="18508"/>
                </a:moveTo>
                <a:cubicBezTo>
                  <a:pt x="4398" y="18508"/>
                  <a:pt x="4261" y="18560"/>
                  <a:pt x="4151" y="18676"/>
                </a:cubicBezTo>
                <a:cubicBezTo>
                  <a:pt x="3798" y="19011"/>
                  <a:pt x="4039" y="19588"/>
                  <a:pt x="4523" y="19588"/>
                </a:cubicBezTo>
                <a:cubicBezTo>
                  <a:pt x="4821" y="19588"/>
                  <a:pt x="5063" y="19346"/>
                  <a:pt x="5082" y="19048"/>
                </a:cubicBezTo>
                <a:cubicBezTo>
                  <a:pt x="5069" y="18724"/>
                  <a:pt x="4805" y="18508"/>
                  <a:pt x="4532" y="18508"/>
                </a:cubicBezTo>
                <a:close/>
                <a:moveTo>
                  <a:pt x="106082" y="18676"/>
                </a:moveTo>
                <a:cubicBezTo>
                  <a:pt x="105654" y="18676"/>
                  <a:pt x="105450" y="19179"/>
                  <a:pt x="105747" y="19476"/>
                </a:cubicBezTo>
                <a:cubicBezTo>
                  <a:pt x="105842" y="19565"/>
                  <a:pt x="105957" y="19605"/>
                  <a:pt x="106070" y="19605"/>
                </a:cubicBezTo>
                <a:cubicBezTo>
                  <a:pt x="106314" y="19605"/>
                  <a:pt x="106548" y="19421"/>
                  <a:pt x="106548" y="19141"/>
                </a:cubicBezTo>
                <a:cubicBezTo>
                  <a:pt x="106548" y="18881"/>
                  <a:pt x="106324" y="18676"/>
                  <a:pt x="106082" y="18676"/>
                </a:cubicBezTo>
                <a:close/>
                <a:moveTo>
                  <a:pt x="138279" y="18583"/>
                </a:moveTo>
                <a:cubicBezTo>
                  <a:pt x="137590" y="18583"/>
                  <a:pt x="137590" y="19607"/>
                  <a:pt x="138279" y="19607"/>
                </a:cubicBezTo>
                <a:cubicBezTo>
                  <a:pt x="138968" y="19607"/>
                  <a:pt x="138968" y="18583"/>
                  <a:pt x="138279" y="18583"/>
                </a:cubicBezTo>
                <a:close/>
                <a:moveTo>
                  <a:pt x="122199" y="18583"/>
                </a:moveTo>
                <a:cubicBezTo>
                  <a:pt x="121734" y="18583"/>
                  <a:pt x="121511" y="19141"/>
                  <a:pt x="121827" y="19476"/>
                </a:cubicBezTo>
                <a:cubicBezTo>
                  <a:pt x="121932" y="19575"/>
                  <a:pt x="122058" y="19620"/>
                  <a:pt x="122183" y="19620"/>
                </a:cubicBezTo>
                <a:cubicBezTo>
                  <a:pt x="122457" y="19620"/>
                  <a:pt x="122720" y="19405"/>
                  <a:pt x="122720" y="19086"/>
                </a:cubicBezTo>
                <a:cubicBezTo>
                  <a:pt x="122720" y="18806"/>
                  <a:pt x="122479" y="18583"/>
                  <a:pt x="122199" y="18583"/>
                </a:cubicBezTo>
                <a:close/>
                <a:moveTo>
                  <a:pt x="18087" y="19325"/>
                </a:moveTo>
                <a:cubicBezTo>
                  <a:pt x="18082" y="19325"/>
                  <a:pt x="18077" y="19326"/>
                  <a:pt x="18072" y="19328"/>
                </a:cubicBezTo>
                <a:lnTo>
                  <a:pt x="18091" y="19328"/>
                </a:lnTo>
                <a:cubicBezTo>
                  <a:pt x="18016" y="19328"/>
                  <a:pt x="17942" y="19383"/>
                  <a:pt x="17923" y="19476"/>
                </a:cubicBezTo>
                <a:cubicBezTo>
                  <a:pt x="17923" y="19514"/>
                  <a:pt x="17998" y="19625"/>
                  <a:pt x="18053" y="19625"/>
                </a:cubicBezTo>
                <a:cubicBezTo>
                  <a:pt x="18109" y="19625"/>
                  <a:pt x="18184" y="19551"/>
                  <a:pt x="18314" y="19495"/>
                </a:cubicBezTo>
                <a:cubicBezTo>
                  <a:pt x="18195" y="19410"/>
                  <a:pt x="18138" y="19325"/>
                  <a:pt x="18087" y="19325"/>
                </a:cubicBezTo>
                <a:close/>
                <a:moveTo>
                  <a:pt x="102342" y="18806"/>
                </a:moveTo>
                <a:cubicBezTo>
                  <a:pt x="101802" y="18806"/>
                  <a:pt x="101789" y="19626"/>
                  <a:pt x="102342" y="19644"/>
                </a:cubicBezTo>
                <a:cubicBezTo>
                  <a:pt x="102565" y="19644"/>
                  <a:pt x="102770" y="19458"/>
                  <a:pt x="102770" y="19216"/>
                </a:cubicBezTo>
                <a:cubicBezTo>
                  <a:pt x="102770" y="18993"/>
                  <a:pt x="102584" y="18806"/>
                  <a:pt x="102360" y="18806"/>
                </a:cubicBezTo>
                <a:cubicBezTo>
                  <a:pt x="102354" y="18806"/>
                  <a:pt x="102348" y="18806"/>
                  <a:pt x="102342" y="18806"/>
                </a:cubicBezTo>
                <a:close/>
                <a:moveTo>
                  <a:pt x="13159" y="18769"/>
                </a:moveTo>
                <a:cubicBezTo>
                  <a:pt x="12917" y="18769"/>
                  <a:pt x="12731" y="18974"/>
                  <a:pt x="12712" y="19216"/>
                </a:cubicBezTo>
                <a:cubicBezTo>
                  <a:pt x="12699" y="19486"/>
                  <a:pt x="12927" y="19667"/>
                  <a:pt x="13160" y="19667"/>
                </a:cubicBezTo>
                <a:cubicBezTo>
                  <a:pt x="13265" y="19667"/>
                  <a:pt x="13370" y="19631"/>
                  <a:pt x="13457" y="19551"/>
                </a:cubicBezTo>
                <a:cubicBezTo>
                  <a:pt x="13754" y="19272"/>
                  <a:pt x="13568" y="18788"/>
                  <a:pt x="13159" y="18769"/>
                </a:cubicBezTo>
                <a:close/>
                <a:moveTo>
                  <a:pt x="98582" y="19011"/>
                </a:moveTo>
                <a:cubicBezTo>
                  <a:pt x="98136" y="19011"/>
                  <a:pt x="98136" y="19681"/>
                  <a:pt x="98582" y="19681"/>
                </a:cubicBezTo>
                <a:cubicBezTo>
                  <a:pt x="99029" y="19681"/>
                  <a:pt x="99029" y="19011"/>
                  <a:pt x="98582" y="19011"/>
                </a:cubicBezTo>
                <a:close/>
                <a:moveTo>
                  <a:pt x="94906" y="19209"/>
                </a:moveTo>
                <a:cubicBezTo>
                  <a:pt x="94891" y="19209"/>
                  <a:pt x="94876" y="19212"/>
                  <a:pt x="94860" y="19216"/>
                </a:cubicBezTo>
                <a:cubicBezTo>
                  <a:pt x="94748" y="19235"/>
                  <a:pt x="94674" y="19309"/>
                  <a:pt x="94637" y="19421"/>
                </a:cubicBezTo>
                <a:cubicBezTo>
                  <a:pt x="94637" y="19514"/>
                  <a:pt x="94748" y="19607"/>
                  <a:pt x="94804" y="19700"/>
                </a:cubicBezTo>
                <a:lnTo>
                  <a:pt x="94897" y="19700"/>
                </a:lnTo>
                <a:cubicBezTo>
                  <a:pt x="94953" y="19607"/>
                  <a:pt x="95065" y="19532"/>
                  <a:pt x="95083" y="19439"/>
                </a:cubicBezTo>
                <a:cubicBezTo>
                  <a:pt x="95116" y="19324"/>
                  <a:pt x="95019" y="19209"/>
                  <a:pt x="94906" y="19209"/>
                </a:cubicBezTo>
                <a:close/>
                <a:moveTo>
                  <a:pt x="134557" y="18658"/>
                </a:moveTo>
                <a:cubicBezTo>
                  <a:pt x="134092" y="18658"/>
                  <a:pt x="133850" y="19216"/>
                  <a:pt x="134185" y="19551"/>
                </a:cubicBezTo>
                <a:cubicBezTo>
                  <a:pt x="134293" y="19659"/>
                  <a:pt x="134424" y="19707"/>
                  <a:pt x="134552" y="19707"/>
                </a:cubicBezTo>
                <a:cubicBezTo>
                  <a:pt x="134821" y="19707"/>
                  <a:pt x="135078" y="19494"/>
                  <a:pt x="135078" y="19179"/>
                </a:cubicBezTo>
                <a:cubicBezTo>
                  <a:pt x="135078" y="18881"/>
                  <a:pt x="134836" y="18658"/>
                  <a:pt x="134557" y="18658"/>
                </a:cubicBezTo>
                <a:close/>
                <a:moveTo>
                  <a:pt x="130309" y="0"/>
                </a:moveTo>
                <a:cubicBezTo>
                  <a:pt x="130141" y="0"/>
                  <a:pt x="129960" y="62"/>
                  <a:pt x="129793" y="196"/>
                </a:cubicBezTo>
                <a:lnTo>
                  <a:pt x="129755" y="47"/>
                </a:lnTo>
                <a:lnTo>
                  <a:pt x="127466" y="47"/>
                </a:lnTo>
                <a:lnTo>
                  <a:pt x="127690" y="363"/>
                </a:lnTo>
                <a:lnTo>
                  <a:pt x="127224" y="624"/>
                </a:lnTo>
                <a:lnTo>
                  <a:pt x="126964" y="103"/>
                </a:lnTo>
                <a:lnTo>
                  <a:pt x="127020" y="103"/>
                </a:lnTo>
                <a:cubicBezTo>
                  <a:pt x="127038" y="84"/>
                  <a:pt x="127057" y="84"/>
                  <a:pt x="127075" y="65"/>
                </a:cubicBezTo>
                <a:cubicBezTo>
                  <a:pt x="126930" y="65"/>
                  <a:pt x="126781" y="43"/>
                  <a:pt x="126638" y="43"/>
                </a:cubicBezTo>
                <a:cubicBezTo>
                  <a:pt x="126434" y="43"/>
                  <a:pt x="126242" y="88"/>
                  <a:pt x="126089" y="307"/>
                </a:cubicBezTo>
                <a:cubicBezTo>
                  <a:pt x="126033" y="47"/>
                  <a:pt x="126033" y="47"/>
                  <a:pt x="125773" y="47"/>
                </a:cubicBezTo>
                <a:lnTo>
                  <a:pt x="123707" y="47"/>
                </a:lnTo>
                <a:lnTo>
                  <a:pt x="123949" y="456"/>
                </a:lnTo>
                <a:lnTo>
                  <a:pt x="123446" y="754"/>
                </a:lnTo>
                <a:lnTo>
                  <a:pt x="123223" y="233"/>
                </a:lnTo>
                <a:lnTo>
                  <a:pt x="123595" y="103"/>
                </a:lnTo>
                <a:lnTo>
                  <a:pt x="123577" y="47"/>
                </a:lnTo>
                <a:lnTo>
                  <a:pt x="122814" y="47"/>
                </a:lnTo>
                <a:lnTo>
                  <a:pt x="122851" y="140"/>
                </a:lnTo>
                <a:cubicBezTo>
                  <a:pt x="122739" y="159"/>
                  <a:pt x="122646" y="177"/>
                  <a:pt x="122553" y="233"/>
                </a:cubicBezTo>
                <a:cubicBezTo>
                  <a:pt x="122460" y="289"/>
                  <a:pt x="122385" y="345"/>
                  <a:pt x="122311" y="419"/>
                </a:cubicBezTo>
                <a:cubicBezTo>
                  <a:pt x="122255" y="47"/>
                  <a:pt x="122255" y="47"/>
                  <a:pt x="121902" y="47"/>
                </a:cubicBezTo>
                <a:lnTo>
                  <a:pt x="119910" y="47"/>
                </a:lnTo>
                <a:cubicBezTo>
                  <a:pt x="120022" y="270"/>
                  <a:pt x="120115" y="419"/>
                  <a:pt x="120189" y="549"/>
                </a:cubicBezTo>
                <a:lnTo>
                  <a:pt x="119724" y="810"/>
                </a:lnTo>
                <a:lnTo>
                  <a:pt x="119482" y="345"/>
                </a:lnTo>
                <a:lnTo>
                  <a:pt x="119910" y="103"/>
                </a:lnTo>
                <a:lnTo>
                  <a:pt x="119892" y="65"/>
                </a:lnTo>
                <a:lnTo>
                  <a:pt x="118961" y="65"/>
                </a:lnTo>
                <a:lnTo>
                  <a:pt x="119073" y="196"/>
                </a:lnTo>
                <a:lnTo>
                  <a:pt x="118570" y="475"/>
                </a:lnTo>
                <a:cubicBezTo>
                  <a:pt x="118477" y="84"/>
                  <a:pt x="118440" y="47"/>
                  <a:pt x="118012" y="47"/>
                </a:cubicBezTo>
                <a:lnTo>
                  <a:pt x="117770" y="47"/>
                </a:lnTo>
                <a:cubicBezTo>
                  <a:pt x="117658" y="65"/>
                  <a:pt x="117565" y="84"/>
                  <a:pt x="117454" y="121"/>
                </a:cubicBezTo>
                <a:cubicBezTo>
                  <a:pt x="117398" y="84"/>
                  <a:pt x="117342" y="65"/>
                  <a:pt x="117268" y="47"/>
                </a:cubicBezTo>
                <a:lnTo>
                  <a:pt x="115146" y="47"/>
                </a:lnTo>
                <a:lnTo>
                  <a:pt x="115332" y="289"/>
                </a:lnTo>
                <a:lnTo>
                  <a:pt x="114848" y="549"/>
                </a:lnTo>
                <a:cubicBezTo>
                  <a:pt x="114814" y="188"/>
                  <a:pt x="114555" y="12"/>
                  <a:pt x="114264" y="12"/>
                </a:cubicBezTo>
                <a:cubicBezTo>
                  <a:pt x="114076" y="12"/>
                  <a:pt x="113874" y="86"/>
                  <a:pt x="113713" y="233"/>
                </a:cubicBezTo>
                <a:lnTo>
                  <a:pt x="113657" y="47"/>
                </a:lnTo>
                <a:lnTo>
                  <a:pt x="111368" y="47"/>
                </a:lnTo>
                <a:lnTo>
                  <a:pt x="111610" y="363"/>
                </a:lnTo>
                <a:lnTo>
                  <a:pt x="111107" y="605"/>
                </a:lnTo>
                <a:lnTo>
                  <a:pt x="110847" y="140"/>
                </a:lnTo>
                <a:lnTo>
                  <a:pt x="111070" y="84"/>
                </a:lnTo>
                <a:cubicBezTo>
                  <a:pt x="110924" y="71"/>
                  <a:pt x="110781" y="53"/>
                  <a:pt x="110641" y="53"/>
                </a:cubicBezTo>
                <a:cubicBezTo>
                  <a:pt x="110389" y="53"/>
                  <a:pt x="110151" y="112"/>
                  <a:pt x="109935" y="363"/>
                </a:cubicBezTo>
                <a:cubicBezTo>
                  <a:pt x="109953" y="65"/>
                  <a:pt x="109805" y="47"/>
                  <a:pt x="109581" y="47"/>
                </a:cubicBezTo>
                <a:lnTo>
                  <a:pt x="107813" y="47"/>
                </a:lnTo>
                <a:cubicBezTo>
                  <a:pt x="107757" y="47"/>
                  <a:pt x="107702" y="65"/>
                  <a:pt x="107571" y="65"/>
                </a:cubicBezTo>
                <a:lnTo>
                  <a:pt x="107888" y="512"/>
                </a:lnTo>
                <a:lnTo>
                  <a:pt x="107385" y="735"/>
                </a:lnTo>
                <a:lnTo>
                  <a:pt x="107125" y="233"/>
                </a:lnTo>
                <a:lnTo>
                  <a:pt x="107478" y="84"/>
                </a:lnTo>
                <a:lnTo>
                  <a:pt x="107441" y="47"/>
                </a:lnTo>
                <a:lnTo>
                  <a:pt x="106697" y="47"/>
                </a:lnTo>
                <a:cubicBezTo>
                  <a:pt x="106715" y="84"/>
                  <a:pt x="106715" y="121"/>
                  <a:pt x="106715" y="121"/>
                </a:cubicBezTo>
                <a:lnTo>
                  <a:pt x="106231" y="382"/>
                </a:lnTo>
                <a:cubicBezTo>
                  <a:pt x="106157" y="47"/>
                  <a:pt x="106157" y="47"/>
                  <a:pt x="105822" y="47"/>
                </a:cubicBezTo>
                <a:lnTo>
                  <a:pt x="103831" y="47"/>
                </a:lnTo>
                <a:cubicBezTo>
                  <a:pt x="103942" y="270"/>
                  <a:pt x="104035" y="438"/>
                  <a:pt x="104110" y="587"/>
                </a:cubicBezTo>
                <a:lnTo>
                  <a:pt x="103626" y="828"/>
                </a:lnTo>
                <a:lnTo>
                  <a:pt x="103347" y="307"/>
                </a:lnTo>
                <a:cubicBezTo>
                  <a:pt x="103551" y="307"/>
                  <a:pt x="103719" y="214"/>
                  <a:pt x="103812" y="47"/>
                </a:cubicBezTo>
                <a:lnTo>
                  <a:pt x="102863" y="47"/>
                </a:lnTo>
                <a:lnTo>
                  <a:pt x="102993" y="196"/>
                </a:lnTo>
                <a:lnTo>
                  <a:pt x="102453" y="456"/>
                </a:lnTo>
                <a:cubicBezTo>
                  <a:pt x="102360" y="65"/>
                  <a:pt x="102323" y="47"/>
                  <a:pt x="101895" y="47"/>
                </a:cubicBezTo>
                <a:lnTo>
                  <a:pt x="101634" y="47"/>
                </a:lnTo>
                <a:cubicBezTo>
                  <a:pt x="101541" y="65"/>
                  <a:pt x="101448" y="84"/>
                  <a:pt x="101337" y="121"/>
                </a:cubicBezTo>
                <a:cubicBezTo>
                  <a:pt x="101281" y="84"/>
                  <a:pt x="101225" y="65"/>
                  <a:pt x="101169" y="47"/>
                </a:cubicBezTo>
                <a:lnTo>
                  <a:pt x="99010" y="47"/>
                </a:lnTo>
                <a:cubicBezTo>
                  <a:pt x="99103" y="177"/>
                  <a:pt x="99178" y="270"/>
                  <a:pt x="99215" y="326"/>
                </a:cubicBezTo>
                <a:lnTo>
                  <a:pt x="98731" y="587"/>
                </a:lnTo>
                <a:cubicBezTo>
                  <a:pt x="98694" y="270"/>
                  <a:pt x="98545" y="47"/>
                  <a:pt x="98303" y="47"/>
                </a:cubicBezTo>
                <a:cubicBezTo>
                  <a:pt x="98236" y="47"/>
                  <a:pt x="98164" y="42"/>
                  <a:pt x="98091" y="42"/>
                </a:cubicBezTo>
                <a:cubicBezTo>
                  <a:pt x="97921" y="42"/>
                  <a:pt x="97745" y="69"/>
                  <a:pt x="97615" y="252"/>
                </a:cubicBezTo>
                <a:cubicBezTo>
                  <a:pt x="97615" y="65"/>
                  <a:pt x="97521" y="47"/>
                  <a:pt x="97373" y="47"/>
                </a:cubicBezTo>
                <a:lnTo>
                  <a:pt x="95251" y="47"/>
                </a:lnTo>
                <a:lnTo>
                  <a:pt x="95474" y="400"/>
                </a:lnTo>
                <a:lnTo>
                  <a:pt x="94990" y="717"/>
                </a:lnTo>
                <a:lnTo>
                  <a:pt x="94748" y="196"/>
                </a:lnTo>
                <a:lnTo>
                  <a:pt x="95046" y="84"/>
                </a:lnTo>
                <a:cubicBezTo>
                  <a:pt x="94923" y="64"/>
                  <a:pt x="94801" y="51"/>
                  <a:pt x="94682" y="51"/>
                </a:cubicBezTo>
                <a:cubicBezTo>
                  <a:pt x="94369" y="51"/>
                  <a:pt x="94074" y="134"/>
                  <a:pt x="93818" y="363"/>
                </a:cubicBezTo>
                <a:cubicBezTo>
                  <a:pt x="93781" y="47"/>
                  <a:pt x="93781" y="47"/>
                  <a:pt x="93483" y="47"/>
                </a:cubicBezTo>
                <a:lnTo>
                  <a:pt x="91436" y="47"/>
                </a:lnTo>
                <a:lnTo>
                  <a:pt x="91696" y="512"/>
                </a:lnTo>
                <a:lnTo>
                  <a:pt x="91250" y="754"/>
                </a:lnTo>
                <a:cubicBezTo>
                  <a:pt x="91175" y="587"/>
                  <a:pt x="91082" y="438"/>
                  <a:pt x="91008" y="289"/>
                </a:cubicBezTo>
                <a:lnTo>
                  <a:pt x="91399" y="103"/>
                </a:lnTo>
                <a:lnTo>
                  <a:pt x="91361" y="47"/>
                </a:lnTo>
                <a:lnTo>
                  <a:pt x="90524" y="47"/>
                </a:lnTo>
                <a:lnTo>
                  <a:pt x="90598" y="159"/>
                </a:lnTo>
                <a:lnTo>
                  <a:pt x="90077" y="438"/>
                </a:lnTo>
                <a:cubicBezTo>
                  <a:pt x="90021" y="84"/>
                  <a:pt x="89984" y="47"/>
                  <a:pt x="89612" y="47"/>
                </a:cubicBezTo>
                <a:lnTo>
                  <a:pt x="86727" y="47"/>
                </a:lnTo>
                <a:lnTo>
                  <a:pt x="86876" y="233"/>
                </a:lnTo>
                <a:lnTo>
                  <a:pt x="86374" y="512"/>
                </a:lnTo>
                <a:cubicBezTo>
                  <a:pt x="86275" y="118"/>
                  <a:pt x="86093" y="11"/>
                  <a:pt x="85875" y="11"/>
                </a:cubicBezTo>
                <a:cubicBezTo>
                  <a:pt x="85681" y="11"/>
                  <a:pt x="85457" y="96"/>
                  <a:pt x="85238" y="140"/>
                </a:cubicBezTo>
                <a:lnTo>
                  <a:pt x="85201" y="65"/>
                </a:lnTo>
                <a:lnTo>
                  <a:pt x="82931" y="65"/>
                </a:lnTo>
                <a:lnTo>
                  <a:pt x="83154" y="326"/>
                </a:lnTo>
                <a:lnTo>
                  <a:pt x="82633" y="568"/>
                </a:lnTo>
                <a:cubicBezTo>
                  <a:pt x="82540" y="419"/>
                  <a:pt x="82465" y="252"/>
                  <a:pt x="82372" y="84"/>
                </a:cubicBezTo>
                <a:lnTo>
                  <a:pt x="82484" y="65"/>
                </a:lnTo>
                <a:cubicBezTo>
                  <a:pt x="82322" y="57"/>
                  <a:pt x="82156" y="25"/>
                  <a:pt x="82001" y="25"/>
                </a:cubicBezTo>
                <a:cubicBezTo>
                  <a:pt x="81817" y="25"/>
                  <a:pt x="81647" y="70"/>
                  <a:pt x="81516" y="252"/>
                </a:cubicBezTo>
                <a:cubicBezTo>
                  <a:pt x="81442" y="159"/>
                  <a:pt x="81386" y="47"/>
                  <a:pt x="81311" y="47"/>
                </a:cubicBezTo>
                <a:lnTo>
                  <a:pt x="79115" y="47"/>
                </a:lnTo>
                <a:lnTo>
                  <a:pt x="79357" y="456"/>
                </a:lnTo>
                <a:lnTo>
                  <a:pt x="78911" y="698"/>
                </a:lnTo>
                <a:lnTo>
                  <a:pt x="78650" y="196"/>
                </a:lnTo>
                <a:lnTo>
                  <a:pt x="78948" y="84"/>
                </a:lnTo>
                <a:cubicBezTo>
                  <a:pt x="78816" y="62"/>
                  <a:pt x="78687" y="48"/>
                  <a:pt x="78563" y="48"/>
                </a:cubicBezTo>
                <a:cubicBezTo>
                  <a:pt x="78266" y="48"/>
                  <a:pt x="77993" y="127"/>
                  <a:pt x="77757" y="363"/>
                </a:cubicBezTo>
                <a:cubicBezTo>
                  <a:pt x="77682" y="47"/>
                  <a:pt x="77682" y="47"/>
                  <a:pt x="77347" y="47"/>
                </a:cubicBezTo>
                <a:lnTo>
                  <a:pt x="75356" y="47"/>
                </a:lnTo>
                <a:lnTo>
                  <a:pt x="75617" y="549"/>
                </a:lnTo>
                <a:lnTo>
                  <a:pt x="75114" y="791"/>
                </a:lnTo>
                <a:lnTo>
                  <a:pt x="74891" y="345"/>
                </a:lnTo>
                <a:lnTo>
                  <a:pt x="75356" y="121"/>
                </a:lnTo>
                <a:lnTo>
                  <a:pt x="75319" y="47"/>
                </a:lnTo>
                <a:lnTo>
                  <a:pt x="74388" y="47"/>
                </a:lnTo>
                <a:lnTo>
                  <a:pt x="74519" y="196"/>
                </a:lnTo>
                <a:lnTo>
                  <a:pt x="73979" y="456"/>
                </a:lnTo>
                <a:cubicBezTo>
                  <a:pt x="73923" y="84"/>
                  <a:pt x="73886" y="47"/>
                  <a:pt x="73476" y="47"/>
                </a:cubicBezTo>
                <a:lnTo>
                  <a:pt x="70703" y="47"/>
                </a:lnTo>
                <a:cubicBezTo>
                  <a:pt x="70666" y="47"/>
                  <a:pt x="70610" y="47"/>
                  <a:pt x="70573" y="65"/>
                </a:cubicBezTo>
                <a:lnTo>
                  <a:pt x="70722" y="270"/>
                </a:lnTo>
                <a:lnTo>
                  <a:pt x="70238" y="531"/>
                </a:lnTo>
                <a:cubicBezTo>
                  <a:pt x="70164" y="214"/>
                  <a:pt x="70033" y="28"/>
                  <a:pt x="69791" y="28"/>
                </a:cubicBezTo>
                <a:cubicBezTo>
                  <a:pt x="69722" y="28"/>
                  <a:pt x="69652" y="24"/>
                  <a:pt x="69582" y="24"/>
                </a:cubicBezTo>
                <a:cubicBezTo>
                  <a:pt x="69407" y="24"/>
                  <a:pt x="69236" y="52"/>
                  <a:pt x="69103" y="252"/>
                </a:cubicBezTo>
                <a:lnTo>
                  <a:pt x="69066" y="47"/>
                </a:lnTo>
                <a:lnTo>
                  <a:pt x="66776" y="47"/>
                </a:lnTo>
                <a:lnTo>
                  <a:pt x="67000" y="363"/>
                </a:lnTo>
                <a:lnTo>
                  <a:pt x="66535" y="605"/>
                </a:lnTo>
                <a:lnTo>
                  <a:pt x="66274" y="140"/>
                </a:lnTo>
                <a:lnTo>
                  <a:pt x="66497" y="84"/>
                </a:lnTo>
                <a:lnTo>
                  <a:pt x="66497" y="28"/>
                </a:lnTo>
                <a:cubicBezTo>
                  <a:pt x="66293" y="28"/>
                  <a:pt x="66088" y="47"/>
                  <a:pt x="65883" y="84"/>
                </a:cubicBezTo>
                <a:cubicBezTo>
                  <a:pt x="65697" y="159"/>
                  <a:pt x="65511" y="233"/>
                  <a:pt x="65343" y="345"/>
                </a:cubicBezTo>
                <a:cubicBezTo>
                  <a:pt x="65325" y="47"/>
                  <a:pt x="65325" y="47"/>
                  <a:pt x="64971" y="47"/>
                </a:cubicBezTo>
                <a:lnTo>
                  <a:pt x="62980" y="47"/>
                </a:lnTo>
                <a:lnTo>
                  <a:pt x="63240" y="456"/>
                </a:lnTo>
                <a:lnTo>
                  <a:pt x="62775" y="698"/>
                </a:lnTo>
                <a:lnTo>
                  <a:pt x="62533" y="233"/>
                </a:lnTo>
                <a:lnTo>
                  <a:pt x="62868" y="103"/>
                </a:lnTo>
                <a:lnTo>
                  <a:pt x="62850" y="47"/>
                </a:lnTo>
                <a:lnTo>
                  <a:pt x="62105" y="47"/>
                </a:lnTo>
                <a:lnTo>
                  <a:pt x="62142" y="140"/>
                </a:lnTo>
                <a:cubicBezTo>
                  <a:pt x="62031" y="159"/>
                  <a:pt x="61956" y="196"/>
                  <a:pt x="61863" y="233"/>
                </a:cubicBezTo>
                <a:cubicBezTo>
                  <a:pt x="61770" y="289"/>
                  <a:pt x="61696" y="345"/>
                  <a:pt x="61621" y="419"/>
                </a:cubicBezTo>
                <a:cubicBezTo>
                  <a:pt x="61565" y="47"/>
                  <a:pt x="61547" y="47"/>
                  <a:pt x="61193" y="47"/>
                </a:cubicBezTo>
                <a:lnTo>
                  <a:pt x="59314" y="47"/>
                </a:lnTo>
                <a:cubicBezTo>
                  <a:pt x="59295" y="252"/>
                  <a:pt x="59388" y="456"/>
                  <a:pt x="59574" y="587"/>
                </a:cubicBezTo>
                <a:lnTo>
                  <a:pt x="59053" y="828"/>
                </a:lnTo>
                <a:lnTo>
                  <a:pt x="58811" y="345"/>
                </a:lnTo>
                <a:lnTo>
                  <a:pt x="59239" y="103"/>
                </a:lnTo>
                <a:lnTo>
                  <a:pt x="59202" y="65"/>
                </a:lnTo>
                <a:lnTo>
                  <a:pt x="58271" y="65"/>
                </a:lnTo>
                <a:lnTo>
                  <a:pt x="58402" y="196"/>
                </a:lnTo>
                <a:lnTo>
                  <a:pt x="57918" y="475"/>
                </a:lnTo>
                <a:cubicBezTo>
                  <a:pt x="57843" y="84"/>
                  <a:pt x="57769" y="47"/>
                  <a:pt x="57378" y="47"/>
                </a:cubicBezTo>
                <a:cubicBezTo>
                  <a:pt x="57331" y="38"/>
                  <a:pt x="57285" y="33"/>
                  <a:pt x="57236" y="33"/>
                </a:cubicBezTo>
                <a:cubicBezTo>
                  <a:pt x="57187" y="33"/>
                  <a:pt x="57136" y="38"/>
                  <a:pt x="57080" y="47"/>
                </a:cubicBezTo>
                <a:cubicBezTo>
                  <a:pt x="57006" y="65"/>
                  <a:pt x="56913" y="84"/>
                  <a:pt x="56820" y="103"/>
                </a:cubicBezTo>
                <a:cubicBezTo>
                  <a:pt x="56764" y="84"/>
                  <a:pt x="56689" y="47"/>
                  <a:pt x="56615" y="47"/>
                </a:cubicBezTo>
                <a:lnTo>
                  <a:pt x="54642" y="47"/>
                </a:lnTo>
                <a:cubicBezTo>
                  <a:pt x="54586" y="47"/>
                  <a:pt x="54549" y="47"/>
                  <a:pt x="54512" y="65"/>
                </a:cubicBezTo>
                <a:lnTo>
                  <a:pt x="54679" y="270"/>
                </a:lnTo>
                <a:lnTo>
                  <a:pt x="54158" y="531"/>
                </a:lnTo>
                <a:cubicBezTo>
                  <a:pt x="54044" y="146"/>
                  <a:pt x="53854" y="17"/>
                  <a:pt x="53621" y="17"/>
                </a:cubicBezTo>
                <a:cubicBezTo>
                  <a:pt x="53437" y="17"/>
                  <a:pt x="53226" y="97"/>
                  <a:pt x="53004" y="196"/>
                </a:cubicBezTo>
                <a:lnTo>
                  <a:pt x="52967" y="47"/>
                </a:lnTo>
                <a:lnTo>
                  <a:pt x="50660" y="47"/>
                </a:lnTo>
                <a:lnTo>
                  <a:pt x="50901" y="400"/>
                </a:lnTo>
                <a:lnTo>
                  <a:pt x="50436" y="661"/>
                </a:lnTo>
                <a:cubicBezTo>
                  <a:pt x="50343" y="493"/>
                  <a:pt x="50269" y="307"/>
                  <a:pt x="50176" y="140"/>
                </a:cubicBezTo>
                <a:lnTo>
                  <a:pt x="50380" y="84"/>
                </a:lnTo>
                <a:cubicBezTo>
                  <a:pt x="50236" y="70"/>
                  <a:pt x="50088" y="54"/>
                  <a:pt x="49947" y="54"/>
                </a:cubicBezTo>
                <a:cubicBezTo>
                  <a:pt x="49707" y="54"/>
                  <a:pt x="49484" y="101"/>
                  <a:pt x="49320" y="289"/>
                </a:cubicBezTo>
                <a:cubicBezTo>
                  <a:pt x="49245" y="214"/>
                  <a:pt x="49189" y="47"/>
                  <a:pt x="49115" y="47"/>
                </a:cubicBezTo>
                <a:lnTo>
                  <a:pt x="46900" y="47"/>
                </a:lnTo>
                <a:lnTo>
                  <a:pt x="47161" y="493"/>
                </a:lnTo>
                <a:lnTo>
                  <a:pt x="46658" y="735"/>
                </a:lnTo>
                <a:lnTo>
                  <a:pt x="46416" y="289"/>
                </a:lnTo>
                <a:lnTo>
                  <a:pt x="46844" y="103"/>
                </a:lnTo>
                <a:lnTo>
                  <a:pt x="46826" y="47"/>
                </a:lnTo>
                <a:lnTo>
                  <a:pt x="45970" y="47"/>
                </a:lnTo>
                <a:lnTo>
                  <a:pt x="46044" y="159"/>
                </a:lnTo>
                <a:lnTo>
                  <a:pt x="45504" y="419"/>
                </a:lnTo>
                <a:cubicBezTo>
                  <a:pt x="45448" y="47"/>
                  <a:pt x="45430" y="47"/>
                  <a:pt x="45058" y="47"/>
                </a:cubicBezTo>
                <a:lnTo>
                  <a:pt x="43104" y="47"/>
                </a:lnTo>
                <a:cubicBezTo>
                  <a:pt x="43107" y="53"/>
                  <a:pt x="43110" y="59"/>
                  <a:pt x="43113" y="65"/>
                </a:cubicBezTo>
                <a:lnTo>
                  <a:pt x="42136" y="65"/>
                </a:lnTo>
                <a:lnTo>
                  <a:pt x="42266" y="252"/>
                </a:lnTo>
                <a:lnTo>
                  <a:pt x="41782" y="512"/>
                </a:lnTo>
                <a:cubicBezTo>
                  <a:pt x="41695" y="180"/>
                  <a:pt x="41591" y="45"/>
                  <a:pt x="41394" y="45"/>
                </a:cubicBezTo>
                <a:cubicBezTo>
                  <a:pt x="41381" y="45"/>
                  <a:pt x="41368" y="46"/>
                  <a:pt x="41354" y="47"/>
                </a:cubicBezTo>
                <a:cubicBezTo>
                  <a:pt x="41333" y="48"/>
                  <a:pt x="41313" y="49"/>
                  <a:pt x="41292" y="49"/>
                </a:cubicBezTo>
                <a:cubicBezTo>
                  <a:pt x="41207" y="49"/>
                  <a:pt x="41120" y="39"/>
                  <a:pt x="41035" y="39"/>
                </a:cubicBezTo>
                <a:cubicBezTo>
                  <a:pt x="40897" y="39"/>
                  <a:pt x="40763" y="67"/>
                  <a:pt x="40647" y="214"/>
                </a:cubicBezTo>
                <a:lnTo>
                  <a:pt x="40610" y="47"/>
                </a:lnTo>
                <a:lnTo>
                  <a:pt x="38339" y="47"/>
                </a:lnTo>
                <a:lnTo>
                  <a:pt x="38544" y="326"/>
                </a:lnTo>
                <a:lnTo>
                  <a:pt x="38079" y="568"/>
                </a:lnTo>
                <a:lnTo>
                  <a:pt x="37818" y="103"/>
                </a:lnTo>
                <a:lnTo>
                  <a:pt x="37967" y="47"/>
                </a:lnTo>
                <a:cubicBezTo>
                  <a:pt x="37818" y="43"/>
                  <a:pt x="37698" y="40"/>
                  <a:pt x="37599" y="40"/>
                </a:cubicBezTo>
                <a:cubicBezTo>
                  <a:pt x="37192" y="40"/>
                  <a:pt x="37142" y="90"/>
                  <a:pt x="36888" y="345"/>
                </a:cubicBezTo>
                <a:cubicBezTo>
                  <a:pt x="36832" y="252"/>
                  <a:pt x="36943" y="47"/>
                  <a:pt x="36701" y="47"/>
                </a:cubicBezTo>
                <a:lnTo>
                  <a:pt x="34524" y="47"/>
                </a:lnTo>
                <a:lnTo>
                  <a:pt x="34785" y="400"/>
                </a:lnTo>
                <a:lnTo>
                  <a:pt x="34319" y="661"/>
                </a:lnTo>
                <a:lnTo>
                  <a:pt x="34059" y="196"/>
                </a:lnTo>
                <a:lnTo>
                  <a:pt x="34338" y="84"/>
                </a:lnTo>
                <a:cubicBezTo>
                  <a:pt x="34211" y="62"/>
                  <a:pt x="34087" y="48"/>
                  <a:pt x="33965" y="48"/>
                </a:cubicBezTo>
                <a:cubicBezTo>
                  <a:pt x="33674" y="48"/>
                  <a:pt x="33401" y="127"/>
                  <a:pt x="33165" y="363"/>
                </a:cubicBezTo>
                <a:cubicBezTo>
                  <a:pt x="33091" y="47"/>
                  <a:pt x="33091" y="47"/>
                  <a:pt x="32756" y="47"/>
                </a:cubicBezTo>
                <a:lnTo>
                  <a:pt x="30765" y="47"/>
                </a:lnTo>
                <a:lnTo>
                  <a:pt x="31025" y="549"/>
                </a:lnTo>
                <a:lnTo>
                  <a:pt x="30578" y="791"/>
                </a:lnTo>
                <a:lnTo>
                  <a:pt x="30337" y="289"/>
                </a:lnTo>
                <a:lnTo>
                  <a:pt x="30727" y="103"/>
                </a:lnTo>
                <a:lnTo>
                  <a:pt x="30709" y="47"/>
                </a:lnTo>
                <a:lnTo>
                  <a:pt x="29853" y="47"/>
                </a:lnTo>
                <a:lnTo>
                  <a:pt x="29908" y="159"/>
                </a:lnTo>
                <a:lnTo>
                  <a:pt x="29425" y="438"/>
                </a:lnTo>
                <a:cubicBezTo>
                  <a:pt x="29350" y="65"/>
                  <a:pt x="29332" y="47"/>
                  <a:pt x="28941" y="47"/>
                </a:cubicBezTo>
                <a:lnTo>
                  <a:pt x="26019" y="47"/>
                </a:lnTo>
                <a:lnTo>
                  <a:pt x="26186" y="270"/>
                </a:lnTo>
                <a:lnTo>
                  <a:pt x="25665" y="549"/>
                </a:lnTo>
                <a:cubicBezTo>
                  <a:pt x="25595" y="198"/>
                  <a:pt x="25525" y="45"/>
                  <a:pt x="25297" y="45"/>
                </a:cubicBezTo>
                <a:cubicBezTo>
                  <a:pt x="25284" y="45"/>
                  <a:pt x="25270" y="46"/>
                  <a:pt x="25256" y="47"/>
                </a:cubicBezTo>
                <a:cubicBezTo>
                  <a:pt x="25238" y="48"/>
                  <a:pt x="25221" y="49"/>
                  <a:pt x="25203" y="49"/>
                </a:cubicBezTo>
                <a:cubicBezTo>
                  <a:pt x="25107" y="49"/>
                  <a:pt x="25007" y="32"/>
                  <a:pt x="24910" y="32"/>
                </a:cubicBezTo>
                <a:cubicBezTo>
                  <a:pt x="24776" y="32"/>
                  <a:pt x="24649" y="64"/>
                  <a:pt x="24549" y="214"/>
                </a:cubicBezTo>
                <a:lnTo>
                  <a:pt x="24493" y="47"/>
                </a:lnTo>
                <a:lnTo>
                  <a:pt x="22204" y="47"/>
                </a:lnTo>
                <a:lnTo>
                  <a:pt x="22427" y="363"/>
                </a:lnTo>
                <a:lnTo>
                  <a:pt x="21962" y="605"/>
                </a:lnTo>
                <a:lnTo>
                  <a:pt x="21701" y="140"/>
                </a:lnTo>
                <a:lnTo>
                  <a:pt x="21906" y="84"/>
                </a:lnTo>
                <a:cubicBezTo>
                  <a:pt x="21776" y="72"/>
                  <a:pt x="21643" y="57"/>
                  <a:pt x="21513" y="57"/>
                </a:cubicBezTo>
                <a:cubicBezTo>
                  <a:pt x="21252" y="57"/>
                  <a:pt x="21000" y="115"/>
                  <a:pt x="20789" y="363"/>
                </a:cubicBezTo>
                <a:cubicBezTo>
                  <a:pt x="20822" y="115"/>
                  <a:pt x="20738" y="44"/>
                  <a:pt x="20562" y="44"/>
                </a:cubicBezTo>
                <a:cubicBezTo>
                  <a:pt x="20540" y="44"/>
                  <a:pt x="20517" y="45"/>
                  <a:pt x="20491" y="47"/>
                </a:cubicBezTo>
                <a:lnTo>
                  <a:pt x="18426" y="47"/>
                </a:lnTo>
                <a:lnTo>
                  <a:pt x="18686" y="456"/>
                </a:lnTo>
                <a:lnTo>
                  <a:pt x="18184" y="717"/>
                </a:lnTo>
                <a:lnTo>
                  <a:pt x="17942" y="252"/>
                </a:lnTo>
                <a:lnTo>
                  <a:pt x="18314" y="103"/>
                </a:lnTo>
                <a:lnTo>
                  <a:pt x="18314" y="47"/>
                </a:lnTo>
                <a:lnTo>
                  <a:pt x="17551" y="47"/>
                </a:lnTo>
                <a:lnTo>
                  <a:pt x="17570" y="103"/>
                </a:lnTo>
                <a:lnTo>
                  <a:pt x="17030" y="382"/>
                </a:lnTo>
                <a:cubicBezTo>
                  <a:pt x="16955" y="47"/>
                  <a:pt x="16955" y="47"/>
                  <a:pt x="16583" y="47"/>
                </a:cubicBezTo>
                <a:lnTo>
                  <a:pt x="14648" y="47"/>
                </a:lnTo>
                <a:lnTo>
                  <a:pt x="14908" y="549"/>
                </a:lnTo>
                <a:lnTo>
                  <a:pt x="14462" y="791"/>
                </a:lnTo>
                <a:lnTo>
                  <a:pt x="14220" y="345"/>
                </a:lnTo>
                <a:lnTo>
                  <a:pt x="14648" y="103"/>
                </a:lnTo>
                <a:lnTo>
                  <a:pt x="14610" y="65"/>
                </a:lnTo>
                <a:lnTo>
                  <a:pt x="13680" y="65"/>
                </a:lnTo>
                <a:lnTo>
                  <a:pt x="13792" y="196"/>
                </a:lnTo>
                <a:lnTo>
                  <a:pt x="13308" y="456"/>
                </a:lnTo>
                <a:cubicBezTo>
                  <a:pt x="13215" y="65"/>
                  <a:pt x="13177" y="47"/>
                  <a:pt x="12749" y="47"/>
                </a:cubicBezTo>
                <a:cubicBezTo>
                  <a:pt x="12703" y="38"/>
                  <a:pt x="12661" y="33"/>
                  <a:pt x="12621" y="33"/>
                </a:cubicBezTo>
                <a:cubicBezTo>
                  <a:pt x="12582" y="33"/>
                  <a:pt x="12545" y="38"/>
                  <a:pt x="12507" y="47"/>
                </a:cubicBezTo>
                <a:cubicBezTo>
                  <a:pt x="12396" y="65"/>
                  <a:pt x="12303" y="84"/>
                  <a:pt x="12191" y="103"/>
                </a:cubicBezTo>
                <a:cubicBezTo>
                  <a:pt x="12135" y="84"/>
                  <a:pt x="12079" y="47"/>
                  <a:pt x="12005" y="47"/>
                </a:cubicBezTo>
                <a:lnTo>
                  <a:pt x="9902" y="47"/>
                </a:lnTo>
                <a:cubicBezTo>
                  <a:pt x="9939" y="121"/>
                  <a:pt x="9958" y="159"/>
                  <a:pt x="9995" y="196"/>
                </a:cubicBezTo>
                <a:cubicBezTo>
                  <a:pt x="10032" y="233"/>
                  <a:pt x="10069" y="270"/>
                  <a:pt x="10069" y="289"/>
                </a:cubicBezTo>
                <a:lnTo>
                  <a:pt x="9586" y="549"/>
                </a:lnTo>
                <a:cubicBezTo>
                  <a:pt x="9492" y="196"/>
                  <a:pt x="9381" y="47"/>
                  <a:pt x="9102" y="47"/>
                </a:cubicBezTo>
                <a:cubicBezTo>
                  <a:pt x="9039" y="43"/>
                  <a:pt x="8978" y="39"/>
                  <a:pt x="8918" y="39"/>
                </a:cubicBezTo>
                <a:cubicBezTo>
                  <a:pt x="8712" y="39"/>
                  <a:pt x="8529" y="89"/>
                  <a:pt x="8413" y="363"/>
                </a:cubicBezTo>
                <a:lnTo>
                  <a:pt x="8376" y="65"/>
                </a:lnTo>
                <a:lnTo>
                  <a:pt x="6068" y="65"/>
                </a:lnTo>
                <a:lnTo>
                  <a:pt x="6291" y="363"/>
                </a:lnTo>
                <a:lnTo>
                  <a:pt x="5826" y="605"/>
                </a:lnTo>
                <a:lnTo>
                  <a:pt x="5566" y="140"/>
                </a:lnTo>
                <a:lnTo>
                  <a:pt x="5789" y="84"/>
                </a:lnTo>
                <a:cubicBezTo>
                  <a:pt x="5653" y="71"/>
                  <a:pt x="5515" y="54"/>
                  <a:pt x="5378" y="54"/>
                </a:cubicBezTo>
                <a:cubicBezTo>
                  <a:pt x="5122" y="54"/>
                  <a:pt x="4872" y="115"/>
                  <a:pt x="4654" y="382"/>
                </a:cubicBezTo>
                <a:cubicBezTo>
                  <a:pt x="4704" y="62"/>
                  <a:pt x="4557" y="47"/>
                  <a:pt x="4376" y="47"/>
                </a:cubicBezTo>
                <a:cubicBezTo>
                  <a:pt x="4357" y="47"/>
                  <a:pt x="4338" y="47"/>
                  <a:pt x="4319" y="47"/>
                </a:cubicBezTo>
                <a:lnTo>
                  <a:pt x="2551" y="47"/>
                </a:lnTo>
                <a:cubicBezTo>
                  <a:pt x="2495" y="47"/>
                  <a:pt x="2420" y="65"/>
                  <a:pt x="2309" y="65"/>
                </a:cubicBezTo>
                <a:lnTo>
                  <a:pt x="2551" y="493"/>
                </a:lnTo>
                <a:lnTo>
                  <a:pt x="2104" y="754"/>
                </a:lnTo>
                <a:lnTo>
                  <a:pt x="1843" y="233"/>
                </a:lnTo>
                <a:lnTo>
                  <a:pt x="2197" y="84"/>
                </a:lnTo>
                <a:lnTo>
                  <a:pt x="2197" y="47"/>
                </a:lnTo>
                <a:lnTo>
                  <a:pt x="1415" y="47"/>
                </a:lnTo>
                <a:cubicBezTo>
                  <a:pt x="1453" y="84"/>
                  <a:pt x="1453" y="121"/>
                  <a:pt x="1453" y="121"/>
                </a:cubicBezTo>
                <a:lnTo>
                  <a:pt x="987" y="363"/>
                </a:lnTo>
                <a:cubicBezTo>
                  <a:pt x="913" y="270"/>
                  <a:pt x="857" y="84"/>
                  <a:pt x="745" y="65"/>
                </a:cubicBezTo>
                <a:cubicBezTo>
                  <a:pt x="625" y="44"/>
                  <a:pt x="506" y="35"/>
                  <a:pt x="386" y="35"/>
                </a:cubicBezTo>
                <a:cubicBezTo>
                  <a:pt x="301" y="35"/>
                  <a:pt x="216" y="39"/>
                  <a:pt x="131" y="47"/>
                </a:cubicBezTo>
                <a:lnTo>
                  <a:pt x="131" y="2168"/>
                </a:lnTo>
                <a:lnTo>
                  <a:pt x="466" y="1927"/>
                </a:lnTo>
                <a:lnTo>
                  <a:pt x="708" y="2429"/>
                </a:lnTo>
                <a:lnTo>
                  <a:pt x="243" y="2690"/>
                </a:lnTo>
                <a:lnTo>
                  <a:pt x="168" y="2392"/>
                </a:lnTo>
                <a:lnTo>
                  <a:pt x="113" y="2410"/>
                </a:lnTo>
                <a:cubicBezTo>
                  <a:pt x="113" y="2820"/>
                  <a:pt x="75" y="3248"/>
                  <a:pt x="429" y="3583"/>
                </a:cubicBezTo>
                <a:cubicBezTo>
                  <a:pt x="113" y="3639"/>
                  <a:pt x="113" y="3639"/>
                  <a:pt x="113" y="3936"/>
                </a:cubicBezTo>
                <a:lnTo>
                  <a:pt x="113" y="5686"/>
                </a:lnTo>
                <a:cubicBezTo>
                  <a:pt x="113" y="5742"/>
                  <a:pt x="131" y="5816"/>
                  <a:pt x="131" y="5965"/>
                </a:cubicBezTo>
                <a:lnTo>
                  <a:pt x="596" y="5705"/>
                </a:lnTo>
                <a:lnTo>
                  <a:pt x="838" y="6151"/>
                </a:lnTo>
                <a:lnTo>
                  <a:pt x="336" y="6393"/>
                </a:lnTo>
                <a:lnTo>
                  <a:pt x="168" y="6039"/>
                </a:lnTo>
                <a:lnTo>
                  <a:pt x="131" y="6058"/>
                </a:lnTo>
                <a:lnTo>
                  <a:pt x="131" y="6858"/>
                </a:lnTo>
                <a:lnTo>
                  <a:pt x="206" y="6821"/>
                </a:lnTo>
                <a:lnTo>
                  <a:pt x="485" y="7324"/>
                </a:lnTo>
                <a:cubicBezTo>
                  <a:pt x="113" y="7398"/>
                  <a:pt x="113" y="7398"/>
                  <a:pt x="113" y="7789"/>
                </a:cubicBezTo>
                <a:lnTo>
                  <a:pt x="113" y="8496"/>
                </a:lnTo>
                <a:lnTo>
                  <a:pt x="113" y="9706"/>
                </a:lnTo>
                <a:lnTo>
                  <a:pt x="131" y="9697"/>
                </a:lnTo>
                <a:lnTo>
                  <a:pt x="131" y="9697"/>
                </a:lnTo>
                <a:lnTo>
                  <a:pt x="131" y="10711"/>
                </a:lnTo>
                <a:lnTo>
                  <a:pt x="336" y="10543"/>
                </a:lnTo>
                <a:lnTo>
                  <a:pt x="578" y="10990"/>
                </a:lnTo>
                <a:cubicBezTo>
                  <a:pt x="429" y="11064"/>
                  <a:pt x="280" y="11157"/>
                  <a:pt x="150" y="11269"/>
                </a:cubicBezTo>
                <a:cubicBezTo>
                  <a:pt x="38" y="11399"/>
                  <a:pt x="131" y="12014"/>
                  <a:pt x="224" y="12144"/>
                </a:cubicBezTo>
                <a:cubicBezTo>
                  <a:pt x="187" y="12181"/>
                  <a:pt x="113" y="12218"/>
                  <a:pt x="113" y="12255"/>
                </a:cubicBezTo>
                <a:lnTo>
                  <a:pt x="113" y="13354"/>
                </a:lnTo>
                <a:cubicBezTo>
                  <a:pt x="160" y="13365"/>
                  <a:pt x="208" y="13370"/>
                  <a:pt x="255" y="13370"/>
                </a:cubicBezTo>
                <a:cubicBezTo>
                  <a:pt x="446" y="13370"/>
                  <a:pt x="626" y="13283"/>
                  <a:pt x="745" y="13149"/>
                </a:cubicBezTo>
                <a:lnTo>
                  <a:pt x="987" y="13651"/>
                </a:lnTo>
                <a:lnTo>
                  <a:pt x="522" y="13912"/>
                </a:lnTo>
                <a:cubicBezTo>
                  <a:pt x="522" y="13670"/>
                  <a:pt x="355" y="13465"/>
                  <a:pt x="131" y="13409"/>
                </a:cubicBezTo>
                <a:lnTo>
                  <a:pt x="131" y="14507"/>
                </a:lnTo>
                <a:lnTo>
                  <a:pt x="410" y="14303"/>
                </a:lnTo>
                <a:lnTo>
                  <a:pt x="671" y="14768"/>
                </a:lnTo>
                <a:lnTo>
                  <a:pt x="187" y="15028"/>
                </a:lnTo>
                <a:lnTo>
                  <a:pt x="150" y="14880"/>
                </a:lnTo>
                <a:lnTo>
                  <a:pt x="150" y="14880"/>
                </a:lnTo>
                <a:cubicBezTo>
                  <a:pt x="131" y="15270"/>
                  <a:pt x="38" y="15661"/>
                  <a:pt x="448" y="15959"/>
                </a:cubicBezTo>
                <a:cubicBezTo>
                  <a:pt x="412" y="15954"/>
                  <a:pt x="380" y="15952"/>
                  <a:pt x="351" y="15952"/>
                </a:cubicBezTo>
                <a:cubicBezTo>
                  <a:pt x="155" y="15952"/>
                  <a:pt x="113" y="16060"/>
                  <a:pt x="113" y="16238"/>
                </a:cubicBezTo>
                <a:lnTo>
                  <a:pt x="113" y="18006"/>
                </a:lnTo>
                <a:lnTo>
                  <a:pt x="113" y="18211"/>
                </a:lnTo>
                <a:lnTo>
                  <a:pt x="168" y="18248"/>
                </a:lnTo>
                <a:lnTo>
                  <a:pt x="559" y="17969"/>
                </a:lnTo>
                <a:cubicBezTo>
                  <a:pt x="559" y="18230"/>
                  <a:pt x="690" y="18453"/>
                  <a:pt x="913" y="18565"/>
                </a:cubicBezTo>
                <a:cubicBezTo>
                  <a:pt x="887" y="18561"/>
                  <a:pt x="861" y="18559"/>
                  <a:pt x="835" y="18559"/>
                </a:cubicBezTo>
                <a:cubicBezTo>
                  <a:pt x="586" y="18559"/>
                  <a:pt x="363" y="18719"/>
                  <a:pt x="261" y="18955"/>
                </a:cubicBezTo>
                <a:lnTo>
                  <a:pt x="243" y="19011"/>
                </a:lnTo>
                <a:cubicBezTo>
                  <a:pt x="243" y="19086"/>
                  <a:pt x="243" y="19179"/>
                  <a:pt x="243" y="19253"/>
                </a:cubicBezTo>
                <a:cubicBezTo>
                  <a:pt x="305" y="19563"/>
                  <a:pt x="556" y="19713"/>
                  <a:pt x="807" y="19713"/>
                </a:cubicBezTo>
                <a:cubicBezTo>
                  <a:pt x="1083" y="19713"/>
                  <a:pt x="1359" y="19530"/>
                  <a:pt x="1378" y="19179"/>
                </a:cubicBezTo>
                <a:cubicBezTo>
                  <a:pt x="1378" y="18918"/>
                  <a:pt x="1229" y="18676"/>
                  <a:pt x="987" y="18583"/>
                </a:cubicBezTo>
                <a:lnTo>
                  <a:pt x="987" y="18583"/>
                </a:lnTo>
                <a:cubicBezTo>
                  <a:pt x="1025" y="18590"/>
                  <a:pt x="1062" y="18593"/>
                  <a:pt x="1100" y="18593"/>
                </a:cubicBezTo>
                <a:cubicBezTo>
                  <a:pt x="1376" y="18593"/>
                  <a:pt x="1633" y="18415"/>
                  <a:pt x="1732" y="18136"/>
                </a:cubicBezTo>
                <a:lnTo>
                  <a:pt x="1732" y="18136"/>
                </a:lnTo>
                <a:cubicBezTo>
                  <a:pt x="1732" y="18192"/>
                  <a:pt x="1695" y="18267"/>
                  <a:pt x="1695" y="18323"/>
                </a:cubicBezTo>
                <a:cubicBezTo>
                  <a:pt x="1656" y="18732"/>
                  <a:pt x="1959" y="18942"/>
                  <a:pt x="2262" y="18942"/>
                </a:cubicBezTo>
                <a:cubicBezTo>
                  <a:pt x="2551" y="18942"/>
                  <a:pt x="2839" y="18751"/>
                  <a:pt x="2830" y="18360"/>
                </a:cubicBezTo>
                <a:cubicBezTo>
                  <a:pt x="2830" y="18118"/>
                  <a:pt x="2681" y="17895"/>
                  <a:pt x="2476" y="17801"/>
                </a:cubicBezTo>
                <a:cubicBezTo>
                  <a:pt x="2471" y="17800"/>
                  <a:pt x="2467" y="17799"/>
                  <a:pt x="2462" y="17797"/>
                </a:cubicBezTo>
                <a:lnTo>
                  <a:pt x="2462" y="17797"/>
                </a:lnTo>
                <a:cubicBezTo>
                  <a:pt x="2406" y="17781"/>
                  <a:pt x="2351" y="17774"/>
                  <a:pt x="2295" y="17774"/>
                </a:cubicBezTo>
                <a:cubicBezTo>
                  <a:pt x="2058" y="17774"/>
                  <a:pt x="1836" y="17914"/>
                  <a:pt x="1732" y="18136"/>
                </a:cubicBezTo>
                <a:cubicBezTo>
                  <a:pt x="1750" y="17895"/>
                  <a:pt x="1639" y="17653"/>
                  <a:pt x="1434" y="17522"/>
                </a:cubicBezTo>
                <a:lnTo>
                  <a:pt x="2011" y="17206"/>
                </a:lnTo>
                <a:cubicBezTo>
                  <a:pt x="2029" y="17480"/>
                  <a:pt x="2209" y="17718"/>
                  <a:pt x="2462" y="17797"/>
                </a:cubicBezTo>
                <a:lnTo>
                  <a:pt x="2462" y="17797"/>
                </a:lnTo>
                <a:cubicBezTo>
                  <a:pt x="2467" y="17799"/>
                  <a:pt x="2471" y="17800"/>
                  <a:pt x="2476" y="17801"/>
                </a:cubicBezTo>
                <a:cubicBezTo>
                  <a:pt x="2904" y="17783"/>
                  <a:pt x="3128" y="17615"/>
                  <a:pt x="3183" y="17299"/>
                </a:cubicBezTo>
                <a:cubicBezTo>
                  <a:pt x="3202" y="17038"/>
                  <a:pt x="3072" y="16797"/>
                  <a:pt x="2848" y="16666"/>
                </a:cubicBezTo>
                <a:lnTo>
                  <a:pt x="2848" y="16666"/>
                </a:lnTo>
                <a:cubicBezTo>
                  <a:pt x="2880" y="16670"/>
                  <a:pt x="2911" y="16673"/>
                  <a:pt x="2942" y="16673"/>
                </a:cubicBezTo>
                <a:cubicBezTo>
                  <a:pt x="3185" y="16673"/>
                  <a:pt x="3403" y="16546"/>
                  <a:pt x="3518" y="16331"/>
                </a:cubicBezTo>
                <a:cubicBezTo>
                  <a:pt x="3537" y="16666"/>
                  <a:pt x="3611" y="16890"/>
                  <a:pt x="3909" y="17001"/>
                </a:cubicBezTo>
                <a:cubicBezTo>
                  <a:pt x="3982" y="17027"/>
                  <a:pt x="4051" y="17040"/>
                  <a:pt x="4118" y="17040"/>
                </a:cubicBezTo>
                <a:cubicBezTo>
                  <a:pt x="4342" y="17040"/>
                  <a:pt x="4533" y="16893"/>
                  <a:pt x="4691" y="16592"/>
                </a:cubicBezTo>
                <a:cubicBezTo>
                  <a:pt x="4728" y="16350"/>
                  <a:pt x="4635" y="16108"/>
                  <a:pt x="4430" y="15959"/>
                </a:cubicBezTo>
                <a:lnTo>
                  <a:pt x="4989" y="15661"/>
                </a:lnTo>
                <a:cubicBezTo>
                  <a:pt x="5082" y="16015"/>
                  <a:pt x="5231" y="16182"/>
                  <a:pt x="5510" y="16238"/>
                </a:cubicBezTo>
                <a:cubicBezTo>
                  <a:pt x="5537" y="16242"/>
                  <a:pt x="5565" y="16244"/>
                  <a:pt x="5592" y="16244"/>
                </a:cubicBezTo>
                <a:cubicBezTo>
                  <a:pt x="5801" y="16244"/>
                  <a:pt x="5988" y="16120"/>
                  <a:pt x="6087" y="15922"/>
                </a:cubicBezTo>
                <a:cubicBezTo>
                  <a:pt x="6143" y="15792"/>
                  <a:pt x="6143" y="15643"/>
                  <a:pt x="6124" y="15494"/>
                </a:cubicBezTo>
                <a:cubicBezTo>
                  <a:pt x="6068" y="15363"/>
                  <a:pt x="5994" y="15270"/>
                  <a:pt x="5919" y="15159"/>
                </a:cubicBezTo>
                <a:lnTo>
                  <a:pt x="6459" y="14861"/>
                </a:lnTo>
                <a:cubicBezTo>
                  <a:pt x="6552" y="15233"/>
                  <a:pt x="6701" y="15401"/>
                  <a:pt x="6999" y="15438"/>
                </a:cubicBezTo>
                <a:cubicBezTo>
                  <a:pt x="7015" y="15439"/>
                  <a:pt x="7031" y="15440"/>
                  <a:pt x="7047" y="15440"/>
                </a:cubicBezTo>
                <a:cubicBezTo>
                  <a:pt x="7253" y="15440"/>
                  <a:pt x="7452" y="15330"/>
                  <a:pt x="7538" y="15140"/>
                </a:cubicBezTo>
                <a:cubicBezTo>
                  <a:pt x="7594" y="14991"/>
                  <a:pt x="7613" y="14842"/>
                  <a:pt x="7576" y="14693"/>
                </a:cubicBezTo>
                <a:cubicBezTo>
                  <a:pt x="7520" y="14563"/>
                  <a:pt x="7445" y="14452"/>
                  <a:pt x="7352" y="14340"/>
                </a:cubicBezTo>
                <a:cubicBezTo>
                  <a:pt x="7464" y="14321"/>
                  <a:pt x="7576" y="14284"/>
                  <a:pt x="7687" y="14247"/>
                </a:cubicBezTo>
                <a:cubicBezTo>
                  <a:pt x="7780" y="14191"/>
                  <a:pt x="7873" y="14117"/>
                  <a:pt x="7966" y="14024"/>
                </a:cubicBezTo>
                <a:cubicBezTo>
                  <a:pt x="8041" y="14414"/>
                  <a:pt x="8171" y="14582"/>
                  <a:pt x="8469" y="14638"/>
                </a:cubicBezTo>
                <a:cubicBezTo>
                  <a:pt x="8497" y="14642"/>
                  <a:pt x="8526" y="14645"/>
                  <a:pt x="8555" y="14645"/>
                </a:cubicBezTo>
                <a:cubicBezTo>
                  <a:pt x="8751" y="14645"/>
                  <a:pt x="8946" y="14535"/>
                  <a:pt x="9027" y="14340"/>
                </a:cubicBezTo>
                <a:cubicBezTo>
                  <a:pt x="9083" y="14210"/>
                  <a:pt x="9102" y="14061"/>
                  <a:pt x="9064" y="13912"/>
                </a:cubicBezTo>
                <a:cubicBezTo>
                  <a:pt x="9009" y="13763"/>
                  <a:pt x="8916" y="13633"/>
                  <a:pt x="8822" y="13521"/>
                </a:cubicBezTo>
                <a:lnTo>
                  <a:pt x="8822" y="13521"/>
                </a:lnTo>
                <a:cubicBezTo>
                  <a:pt x="8848" y="13524"/>
                  <a:pt x="8872" y="13525"/>
                  <a:pt x="8896" y="13525"/>
                </a:cubicBezTo>
                <a:cubicBezTo>
                  <a:pt x="9168" y="13525"/>
                  <a:pt x="9335" y="13334"/>
                  <a:pt x="9455" y="13112"/>
                </a:cubicBezTo>
                <a:cubicBezTo>
                  <a:pt x="9511" y="12851"/>
                  <a:pt x="9418" y="12609"/>
                  <a:pt x="9195" y="12460"/>
                </a:cubicBezTo>
                <a:lnTo>
                  <a:pt x="9753" y="12162"/>
                </a:lnTo>
                <a:cubicBezTo>
                  <a:pt x="9772" y="12404"/>
                  <a:pt x="9883" y="12628"/>
                  <a:pt x="10107" y="12739"/>
                </a:cubicBezTo>
                <a:cubicBezTo>
                  <a:pt x="10091" y="12738"/>
                  <a:pt x="10075" y="12738"/>
                  <a:pt x="10060" y="12738"/>
                </a:cubicBezTo>
                <a:cubicBezTo>
                  <a:pt x="9801" y="12738"/>
                  <a:pt x="9579" y="12883"/>
                  <a:pt x="9474" y="13112"/>
                </a:cubicBezTo>
                <a:cubicBezTo>
                  <a:pt x="9474" y="13149"/>
                  <a:pt x="9455" y="13186"/>
                  <a:pt x="9455" y="13242"/>
                </a:cubicBezTo>
                <a:cubicBezTo>
                  <a:pt x="9374" y="13667"/>
                  <a:pt x="9700" y="13905"/>
                  <a:pt x="10021" y="13905"/>
                </a:cubicBezTo>
                <a:cubicBezTo>
                  <a:pt x="10290" y="13905"/>
                  <a:pt x="10555" y="13737"/>
                  <a:pt x="10572" y="13372"/>
                </a:cubicBezTo>
                <a:cubicBezTo>
                  <a:pt x="10590" y="13112"/>
                  <a:pt x="10460" y="12888"/>
                  <a:pt x="10237" y="12795"/>
                </a:cubicBezTo>
                <a:lnTo>
                  <a:pt x="10237" y="12795"/>
                </a:lnTo>
                <a:cubicBezTo>
                  <a:pt x="10253" y="12796"/>
                  <a:pt x="10270" y="12797"/>
                  <a:pt x="10286" y="12797"/>
                </a:cubicBezTo>
                <a:cubicBezTo>
                  <a:pt x="10532" y="12797"/>
                  <a:pt x="10785" y="12668"/>
                  <a:pt x="10907" y="12442"/>
                </a:cubicBezTo>
                <a:cubicBezTo>
                  <a:pt x="10907" y="12497"/>
                  <a:pt x="10907" y="12572"/>
                  <a:pt x="10925" y="12646"/>
                </a:cubicBezTo>
                <a:cubicBezTo>
                  <a:pt x="10987" y="12951"/>
                  <a:pt x="11231" y="13097"/>
                  <a:pt x="11478" y="13097"/>
                </a:cubicBezTo>
                <a:cubicBezTo>
                  <a:pt x="11758" y="13097"/>
                  <a:pt x="12041" y="12909"/>
                  <a:pt x="12061" y="12553"/>
                </a:cubicBezTo>
                <a:cubicBezTo>
                  <a:pt x="12061" y="12295"/>
                  <a:pt x="11915" y="12074"/>
                  <a:pt x="11695" y="11979"/>
                </a:cubicBezTo>
                <a:lnTo>
                  <a:pt x="11695" y="11979"/>
                </a:lnTo>
                <a:cubicBezTo>
                  <a:pt x="11719" y="11982"/>
                  <a:pt x="11742" y="11983"/>
                  <a:pt x="11765" y="11983"/>
                </a:cubicBezTo>
                <a:cubicBezTo>
                  <a:pt x="12011" y="11983"/>
                  <a:pt x="12245" y="11856"/>
                  <a:pt x="12377" y="11641"/>
                </a:cubicBezTo>
                <a:cubicBezTo>
                  <a:pt x="12452" y="12069"/>
                  <a:pt x="12600" y="12237"/>
                  <a:pt x="12880" y="12293"/>
                </a:cubicBezTo>
                <a:cubicBezTo>
                  <a:pt x="12911" y="12298"/>
                  <a:pt x="12942" y="12300"/>
                  <a:pt x="12972" y="12300"/>
                </a:cubicBezTo>
                <a:cubicBezTo>
                  <a:pt x="13177" y="12300"/>
                  <a:pt x="13359" y="12194"/>
                  <a:pt x="13457" y="12032"/>
                </a:cubicBezTo>
                <a:cubicBezTo>
                  <a:pt x="13624" y="11753"/>
                  <a:pt x="13550" y="11399"/>
                  <a:pt x="13289" y="11232"/>
                </a:cubicBezTo>
                <a:lnTo>
                  <a:pt x="13847" y="10934"/>
                </a:lnTo>
                <a:cubicBezTo>
                  <a:pt x="13866" y="11195"/>
                  <a:pt x="14052" y="11437"/>
                  <a:pt x="14313" y="11511"/>
                </a:cubicBezTo>
                <a:cubicBezTo>
                  <a:pt x="14319" y="11512"/>
                  <a:pt x="14325" y="11513"/>
                  <a:pt x="14331" y="11513"/>
                </a:cubicBezTo>
                <a:lnTo>
                  <a:pt x="14331" y="11513"/>
                </a:lnTo>
                <a:lnTo>
                  <a:pt x="14331" y="11511"/>
                </a:lnTo>
                <a:cubicBezTo>
                  <a:pt x="14333" y="11512"/>
                  <a:pt x="14335" y="11513"/>
                  <a:pt x="14336" y="11514"/>
                </a:cubicBezTo>
                <a:lnTo>
                  <a:pt x="14336" y="11514"/>
                </a:lnTo>
                <a:cubicBezTo>
                  <a:pt x="14335" y="11514"/>
                  <a:pt x="14333" y="11513"/>
                  <a:pt x="14331" y="11513"/>
                </a:cubicBezTo>
                <a:lnTo>
                  <a:pt x="14331" y="11513"/>
                </a:lnTo>
                <a:lnTo>
                  <a:pt x="14331" y="11530"/>
                </a:lnTo>
                <a:cubicBezTo>
                  <a:pt x="14275" y="11530"/>
                  <a:pt x="14201" y="11511"/>
                  <a:pt x="14145" y="11511"/>
                </a:cubicBezTo>
                <a:cubicBezTo>
                  <a:pt x="14138" y="11511"/>
                  <a:pt x="14131" y="11511"/>
                  <a:pt x="14123" y="11511"/>
                </a:cubicBezTo>
                <a:cubicBezTo>
                  <a:pt x="13617" y="11511"/>
                  <a:pt x="13369" y="12149"/>
                  <a:pt x="13754" y="12479"/>
                </a:cubicBezTo>
                <a:cubicBezTo>
                  <a:pt x="13872" y="12580"/>
                  <a:pt x="14004" y="12625"/>
                  <a:pt x="14132" y="12625"/>
                </a:cubicBezTo>
                <a:cubicBezTo>
                  <a:pt x="14450" y="12625"/>
                  <a:pt x="14738" y="12348"/>
                  <a:pt x="14685" y="11976"/>
                </a:cubicBezTo>
                <a:cubicBezTo>
                  <a:pt x="14630" y="11774"/>
                  <a:pt x="14501" y="11607"/>
                  <a:pt x="14336" y="11514"/>
                </a:cubicBezTo>
                <a:lnTo>
                  <a:pt x="14336" y="11514"/>
                </a:lnTo>
                <a:cubicBezTo>
                  <a:pt x="14360" y="11516"/>
                  <a:pt x="14383" y="11517"/>
                  <a:pt x="14407" y="11517"/>
                </a:cubicBezTo>
                <a:cubicBezTo>
                  <a:pt x="14649" y="11517"/>
                  <a:pt x="14869" y="11391"/>
                  <a:pt x="15001" y="11176"/>
                </a:cubicBezTo>
                <a:cubicBezTo>
                  <a:pt x="15076" y="11623"/>
                  <a:pt x="15225" y="11790"/>
                  <a:pt x="15504" y="11827"/>
                </a:cubicBezTo>
                <a:cubicBezTo>
                  <a:pt x="15531" y="11832"/>
                  <a:pt x="15559" y="11834"/>
                  <a:pt x="15586" y="11834"/>
                </a:cubicBezTo>
                <a:cubicBezTo>
                  <a:pt x="15795" y="11834"/>
                  <a:pt x="15980" y="11711"/>
                  <a:pt x="16062" y="11530"/>
                </a:cubicBezTo>
                <a:cubicBezTo>
                  <a:pt x="16118" y="11381"/>
                  <a:pt x="16136" y="11232"/>
                  <a:pt x="16099" y="11083"/>
                </a:cubicBezTo>
                <a:cubicBezTo>
                  <a:pt x="16043" y="10971"/>
                  <a:pt x="15969" y="10860"/>
                  <a:pt x="15876" y="10767"/>
                </a:cubicBezTo>
                <a:lnTo>
                  <a:pt x="16453" y="10469"/>
                </a:lnTo>
                <a:cubicBezTo>
                  <a:pt x="16453" y="10748"/>
                  <a:pt x="16639" y="11009"/>
                  <a:pt x="16918" y="11102"/>
                </a:cubicBezTo>
                <a:cubicBezTo>
                  <a:pt x="16945" y="11105"/>
                  <a:pt x="16972" y="11106"/>
                  <a:pt x="16998" y="11106"/>
                </a:cubicBezTo>
                <a:cubicBezTo>
                  <a:pt x="17284" y="11106"/>
                  <a:pt x="17542" y="10927"/>
                  <a:pt x="17644" y="10655"/>
                </a:cubicBezTo>
                <a:lnTo>
                  <a:pt x="17644" y="10655"/>
                </a:lnTo>
                <a:cubicBezTo>
                  <a:pt x="17644" y="10711"/>
                  <a:pt x="17625" y="10767"/>
                  <a:pt x="17625" y="10822"/>
                </a:cubicBezTo>
                <a:cubicBezTo>
                  <a:pt x="17601" y="11170"/>
                  <a:pt x="17890" y="11410"/>
                  <a:pt x="18191" y="11410"/>
                </a:cubicBezTo>
                <a:cubicBezTo>
                  <a:pt x="18341" y="11410"/>
                  <a:pt x="18494" y="11350"/>
                  <a:pt x="18612" y="11213"/>
                </a:cubicBezTo>
                <a:cubicBezTo>
                  <a:pt x="18933" y="10841"/>
                  <a:pt x="18655" y="10284"/>
                  <a:pt x="18210" y="10284"/>
                </a:cubicBezTo>
                <a:cubicBezTo>
                  <a:pt x="18165" y="10284"/>
                  <a:pt x="18119" y="10290"/>
                  <a:pt x="18072" y="10301"/>
                </a:cubicBezTo>
                <a:cubicBezTo>
                  <a:pt x="17884" y="10336"/>
                  <a:pt x="17743" y="10448"/>
                  <a:pt x="17649" y="10610"/>
                </a:cubicBezTo>
                <a:lnTo>
                  <a:pt x="17649" y="10610"/>
                </a:lnTo>
                <a:cubicBezTo>
                  <a:pt x="17648" y="10625"/>
                  <a:pt x="17646" y="10640"/>
                  <a:pt x="17644" y="10655"/>
                </a:cubicBezTo>
                <a:lnTo>
                  <a:pt x="17625" y="10655"/>
                </a:lnTo>
                <a:cubicBezTo>
                  <a:pt x="17633" y="10640"/>
                  <a:pt x="17641" y="10625"/>
                  <a:pt x="17649" y="10610"/>
                </a:cubicBezTo>
                <a:lnTo>
                  <a:pt x="17649" y="10610"/>
                </a:lnTo>
                <a:cubicBezTo>
                  <a:pt x="17669" y="10384"/>
                  <a:pt x="17576" y="10162"/>
                  <a:pt x="17383" y="10022"/>
                </a:cubicBezTo>
                <a:lnTo>
                  <a:pt x="17979" y="9724"/>
                </a:lnTo>
                <a:cubicBezTo>
                  <a:pt x="17998" y="9985"/>
                  <a:pt x="18165" y="10190"/>
                  <a:pt x="18407" y="10264"/>
                </a:cubicBezTo>
                <a:cubicBezTo>
                  <a:pt x="18461" y="10279"/>
                  <a:pt x="18515" y="10287"/>
                  <a:pt x="18569" y="10287"/>
                </a:cubicBezTo>
                <a:cubicBezTo>
                  <a:pt x="18777" y="10287"/>
                  <a:pt x="18977" y="10177"/>
                  <a:pt x="19096" y="9985"/>
                </a:cubicBezTo>
                <a:cubicBezTo>
                  <a:pt x="19189" y="10413"/>
                  <a:pt x="19338" y="10581"/>
                  <a:pt x="19635" y="10618"/>
                </a:cubicBezTo>
                <a:cubicBezTo>
                  <a:pt x="19651" y="10619"/>
                  <a:pt x="19666" y="10620"/>
                  <a:pt x="19681" y="10620"/>
                </a:cubicBezTo>
                <a:cubicBezTo>
                  <a:pt x="19905" y="10620"/>
                  <a:pt x="20108" y="10493"/>
                  <a:pt x="20212" y="10301"/>
                </a:cubicBezTo>
                <a:cubicBezTo>
                  <a:pt x="20324" y="10041"/>
                  <a:pt x="20268" y="9817"/>
                  <a:pt x="20008" y="9557"/>
                </a:cubicBezTo>
                <a:lnTo>
                  <a:pt x="20566" y="9259"/>
                </a:lnTo>
                <a:cubicBezTo>
                  <a:pt x="20584" y="9527"/>
                  <a:pt x="20756" y="9761"/>
                  <a:pt x="21001" y="9845"/>
                </a:cubicBezTo>
                <a:lnTo>
                  <a:pt x="21001" y="9845"/>
                </a:lnTo>
                <a:cubicBezTo>
                  <a:pt x="21011" y="9848"/>
                  <a:pt x="21022" y="9852"/>
                  <a:pt x="21031" y="9855"/>
                </a:cubicBezTo>
                <a:lnTo>
                  <a:pt x="21031" y="9836"/>
                </a:lnTo>
                <a:cubicBezTo>
                  <a:pt x="21045" y="9843"/>
                  <a:pt x="21059" y="9850"/>
                  <a:pt x="21072" y="9858"/>
                </a:cubicBezTo>
                <a:lnTo>
                  <a:pt x="21072" y="9858"/>
                </a:lnTo>
                <a:cubicBezTo>
                  <a:pt x="21058" y="9857"/>
                  <a:pt x="21045" y="9856"/>
                  <a:pt x="21031" y="9855"/>
                </a:cubicBezTo>
                <a:cubicBezTo>
                  <a:pt x="21021" y="9852"/>
                  <a:pt x="21011" y="9849"/>
                  <a:pt x="21001" y="9845"/>
                </a:cubicBezTo>
                <a:lnTo>
                  <a:pt x="21001" y="9845"/>
                </a:lnTo>
                <a:cubicBezTo>
                  <a:pt x="20950" y="9830"/>
                  <a:pt x="20891" y="9817"/>
                  <a:pt x="20845" y="9817"/>
                </a:cubicBezTo>
                <a:cubicBezTo>
                  <a:pt x="20838" y="9817"/>
                  <a:pt x="20830" y="9817"/>
                  <a:pt x="20823" y="9817"/>
                </a:cubicBezTo>
                <a:cubicBezTo>
                  <a:pt x="20316" y="9817"/>
                  <a:pt x="20051" y="10455"/>
                  <a:pt x="20454" y="10804"/>
                </a:cubicBezTo>
                <a:cubicBezTo>
                  <a:pt x="20564" y="10903"/>
                  <a:pt x="20690" y="10946"/>
                  <a:pt x="20814" y="10946"/>
                </a:cubicBezTo>
                <a:cubicBezTo>
                  <a:pt x="21133" y="10946"/>
                  <a:pt x="21433" y="10658"/>
                  <a:pt x="21366" y="10283"/>
                </a:cubicBezTo>
                <a:cubicBezTo>
                  <a:pt x="21332" y="10111"/>
                  <a:pt x="21234" y="9954"/>
                  <a:pt x="21072" y="9858"/>
                </a:cubicBezTo>
                <a:lnTo>
                  <a:pt x="21072" y="9858"/>
                </a:lnTo>
                <a:cubicBezTo>
                  <a:pt x="21083" y="9859"/>
                  <a:pt x="21094" y="9859"/>
                  <a:pt x="21106" y="9859"/>
                </a:cubicBezTo>
                <a:cubicBezTo>
                  <a:pt x="21383" y="9859"/>
                  <a:pt x="21646" y="9681"/>
                  <a:pt x="21744" y="9427"/>
                </a:cubicBezTo>
                <a:lnTo>
                  <a:pt x="21744" y="9427"/>
                </a:lnTo>
                <a:cubicBezTo>
                  <a:pt x="21738" y="9464"/>
                  <a:pt x="21738" y="9501"/>
                  <a:pt x="21738" y="9538"/>
                </a:cubicBezTo>
                <a:cubicBezTo>
                  <a:pt x="21738" y="9900"/>
                  <a:pt x="22018" y="10104"/>
                  <a:pt x="22304" y="10104"/>
                </a:cubicBezTo>
                <a:cubicBezTo>
                  <a:pt x="22517" y="10104"/>
                  <a:pt x="22733" y="9990"/>
                  <a:pt x="22836" y="9743"/>
                </a:cubicBezTo>
                <a:cubicBezTo>
                  <a:pt x="22892" y="9520"/>
                  <a:pt x="22799" y="9278"/>
                  <a:pt x="22594" y="9129"/>
                </a:cubicBezTo>
                <a:lnTo>
                  <a:pt x="23171" y="8831"/>
                </a:lnTo>
                <a:cubicBezTo>
                  <a:pt x="23171" y="9110"/>
                  <a:pt x="23357" y="9352"/>
                  <a:pt x="23637" y="9427"/>
                </a:cubicBezTo>
                <a:cubicBezTo>
                  <a:pt x="23655" y="9428"/>
                  <a:pt x="23674" y="9429"/>
                  <a:pt x="23692" y="9429"/>
                </a:cubicBezTo>
                <a:cubicBezTo>
                  <a:pt x="23934" y="9429"/>
                  <a:pt x="24167" y="9316"/>
                  <a:pt x="24288" y="9092"/>
                </a:cubicBezTo>
                <a:cubicBezTo>
                  <a:pt x="24381" y="9501"/>
                  <a:pt x="24530" y="9687"/>
                  <a:pt x="24809" y="9743"/>
                </a:cubicBezTo>
                <a:cubicBezTo>
                  <a:pt x="24837" y="9747"/>
                  <a:pt x="24864" y="9749"/>
                  <a:pt x="24892" y="9749"/>
                </a:cubicBezTo>
                <a:cubicBezTo>
                  <a:pt x="25105" y="9749"/>
                  <a:pt x="25306" y="9625"/>
                  <a:pt x="25405" y="9427"/>
                </a:cubicBezTo>
                <a:cubicBezTo>
                  <a:pt x="25442" y="9296"/>
                  <a:pt x="25461" y="9147"/>
                  <a:pt x="25423" y="8999"/>
                </a:cubicBezTo>
                <a:cubicBezTo>
                  <a:pt x="25367" y="8887"/>
                  <a:pt x="25312" y="8775"/>
                  <a:pt x="25219" y="8682"/>
                </a:cubicBezTo>
                <a:lnTo>
                  <a:pt x="25777" y="8384"/>
                </a:lnTo>
                <a:cubicBezTo>
                  <a:pt x="25777" y="8626"/>
                  <a:pt x="25944" y="8850"/>
                  <a:pt x="26186" y="8906"/>
                </a:cubicBezTo>
                <a:cubicBezTo>
                  <a:pt x="26256" y="8932"/>
                  <a:pt x="26321" y="8944"/>
                  <a:pt x="26384" y="8944"/>
                </a:cubicBezTo>
                <a:cubicBezTo>
                  <a:pt x="26588" y="8944"/>
                  <a:pt x="26755" y="8816"/>
                  <a:pt x="26912" y="8645"/>
                </a:cubicBezTo>
                <a:cubicBezTo>
                  <a:pt x="26949" y="9054"/>
                  <a:pt x="27024" y="9147"/>
                  <a:pt x="27377" y="9334"/>
                </a:cubicBezTo>
                <a:lnTo>
                  <a:pt x="27154" y="9334"/>
                </a:lnTo>
                <a:cubicBezTo>
                  <a:pt x="26670" y="9352"/>
                  <a:pt x="26447" y="9948"/>
                  <a:pt x="26800" y="10283"/>
                </a:cubicBezTo>
                <a:cubicBezTo>
                  <a:pt x="26908" y="10390"/>
                  <a:pt x="27042" y="10438"/>
                  <a:pt x="27174" y="10438"/>
                </a:cubicBezTo>
                <a:cubicBezTo>
                  <a:pt x="27456" y="10438"/>
                  <a:pt x="27731" y="10221"/>
                  <a:pt x="27731" y="9892"/>
                </a:cubicBezTo>
                <a:cubicBezTo>
                  <a:pt x="27731" y="9631"/>
                  <a:pt x="27564" y="9482"/>
                  <a:pt x="27377" y="9334"/>
                </a:cubicBezTo>
                <a:lnTo>
                  <a:pt x="27377" y="9334"/>
                </a:lnTo>
                <a:cubicBezTo>
                  <a:pt x="27414" y="9341"/>
                  <a:pt x="27450" y="9344"/>
                  <a:pt x="27486" y="9344"/>
                </a:cubicBezTo>
                <a:cubicBezTo>
                  <a:pt x="27726" y="9344"/>
                  <a:pt x="27950" y="9188"/>
                  <a:pt x="28047" y="8961"/>
                </a:cubicBezTo>
                <a:cubicBezTo>
                  <a:pt x="28066" y="8943"/>
                  <a:pt x="28103" y="8924"/>
                  <a:pt x="28122" y="8906"/>
                </a:cubicBezTo>
                <a:cubicBezTo>
                  <a:pt x="28066" y="8664"/>
                  <a:pt x="28066" y="8384"/>
                  <a:pt x="27805" y="8273"/>
                </a:cubicBezTo>
                <a:lnTo>
                  <a:pt x="28345" y="8012"/>
                </a:lnTo>
                <a:lnTo>
                  <a:pt x="28680" y="8533"/>
                </a:lnTo>
                <a:cubicBezTo>
                  <a:pt x="28569" y="8533"/>
                  <a:pt x="28457" y="8552"/>
                  <a:pt x="28364" y="8608"/>
                </a:cubicBezTo>
                <a:cubicBezTo>
                  <a:pt x="28271" y="8701"/>
                  <a:pt x="28196" y="8794"/>
                  <a:pt x="28140" y="8924"/>
                </a:cubicBezTo>
                <a:cubicBezTo>
                  <a:pt x="28029" y="9166"/>
                  <a:pt x="28122" y="9464"/>
                  <a:pt x="28364" y="9594"/>
                </a:cubicBezTo>
                <a:cubicBezTo>
                  <a:pt x="28449" y="9647"/>
                  <a:pt x="28545" y="9672"/>
                  <a:pt x="28639" y="9672"/>
                </a:cubicBezTo>
                <a:cubicBezTo>
                  <a:pt x="28811" y="9672"/>
                  <a:pt x="28981" y="9589"/>
                  <a:pt x="29090" y="9445"/>
                </a:cubicBezTo>
                <a:cubicBezTo>
                  <a:pt x="29183" y="9296"/>
                  <a:pt x="29201" y="9129"/>
                  <a:pt x="29183" y="8980"/>
                </a:cubicBezTo>
                <a:cubicBezTo>
                  <a:pt x="29145" y="8831"/>
                  <a:pt x="29071" y="8701"/>
                  <a:pt x="28978" y="8608"/>
                </a:cubicBezTo>
                <a:lnTo>
                  <a:pt x="29518" y="8273"/>
                </a:lnTo>
                <a:cubicBezTo>
                  <a:pt x="29518" y="8552"/>
                  <a:pt x="29704" y="8794"/>
                  <a:pt x="29983" y="8868"/>
                </a:cubicBezTo>
                <a:cubicBezTo>
                  <a:pt x="30012" y="8873"/>
                  <a:pt x="30042" y="8875"/>
                  <a:pt x="30071" y="8875"/>
                </a:cubicBezTo>
                <a:cubicBezTo>
                  <a:pt x="30301" y="8875"/>
                  <a:pt x="30519" y="8748"/>
                  <a:pt x="30634" y="8533"/>
                </a:cubicBezTo>
                <a:cubicBezTo>
                  <a:pt x="30727" y="8980"/>
                  <a:pt x="30876" y="9147"/>
                  <a:pt x="31174" y="9185"/>
                </a:cubicBezTo>
                <a:cubicBezTo>
                  <a:pt x="31189" y="9186"/>
                  <a:pt x="31205" y="9186"/>
                  <a:pt x="31220" y="9186"/>
                </a:cubicBezTo>
                <a:cubicBezTo>
                  <a:pt x="31446" y="9186"/>
                  <a:pt x="31664" y="9060"/>
                  <a:pt x="31751" y="8868"/>
                </a:cubicBezTo>
                <a:cubicBezTo>
                  <a:pt x="31881" y="8608"/>
                  <a:pt x="31807" y="8384"/>
                  <a:pt x="31528" y="8087"/>
                </a:cubicBezTo>
                <a:lnTo>
                  <a:pt x="31528" y="8087"/>
                </a:lnTo>
                <a:cubicBezTo>
                  <a:pt x="31542" y="8088"/>
                  <a:pt x="31556" y="8088"/>
                  <a:pt x="31569" y="8088"/>
                </a:cubicBezTo>
                <a:cubicBezTo>
                  <a:pt x="32136" y="8088"/>
                  <a:pt x="32391" y="7352"/>
                  <a:pt x="31937" y="7007"/>
                </a:cubicBezTo>
                <a:lnTo>
                  <a:pt x="32458" y="6747"/>
                </a:lnTo>
                <a:lnTo>
                  <a:pt x="32737" y="7268"/>
                </a:lnTo>
                <a:cubicBezTo>
                  <a:pt x="32402" y="7286"/>
                  <a:pt x="32160" y="7566"/>
                  <a:pt x="32160" y="7882"/>
                </a:cubicBezTo>
                <a:cubicBezTo>
                  <a:pt x="32179" y="8124"/>
                  <a:pt x="32346" y="8347"/>
                  <a:pt x="32570" y="8440"/>
                </a:cubicBezTo>
                <a:lnTo>
                  <a:pt x="32440" y="8440"/>
                </a:lnTo>
                <a:cubicBezTo>
                  <a:pt x="32426" y="8439"/>
                  <a:pt x="32412" y="8439"/>
                  <a:pt x="32399" y="8439"/>
                </a:cubicBezTo>
                <a:cubicBezTo>
                  <a:pt x="32118" y="8439"/>
                  <a:pt x="31879" y="8621"/>
                  <a:pt x="31825" y="8887"/>
                </a:cubicBezTo>
                <a:cubicBezTo>
                  <a:pt x="31770" y="9166"/>
                  <a:pt x="31937" y="9445"/>
                  <a:pt x="32198" y="9538"/>
                </a:cubicBezTo>
                <a:cubicBezTo>
                  <a:pt x="32264" y="9560"/>
                  <a:pt x="32327" y="9570"/>
                  <a:pt x="32388" y="9570"/>
                </a:cubicBezTo>
                <a:cubicBezTo>
                  <a:pt x="32906" y="9570"/>
                  <a:pt x="33183" y="8850"/>
                  <a:pt x="32700" y="8533"/>
                </a:cubicBezTo>
                <a:cubicBezTo>
                  <a:pt x="32644" y="8496"/>
                  <a:pt x="32607" y="8478"/>
                  <a:pt x="32570" y="8440"/>
                </a:cubicBezTo>
                <a:lnTo>
                  <a:pt x="32570" y="8440"/>
                </a:lnTo>
                <a:cubicBezTo>
                  <a:pt x="32622" y="8454"/>
                  <a:pt x="32676" y="8461"/>
                  <a:pt x="32728" y="8461"/>
                </a:cubicBezTo>
                <a:cubicBezTo>
                  <a:pt x="32956" y="8461"/>
                  <a:pt x="33175" y="8335"/>
                  <a:pt x="33296" y="8124"/>
                </a:cubicBezTo>
                <a:lnTo>
                  <a:pt x="33314" y="8236"/>
                </a:lnTo>
                <a:cubicBezTo>
                  <a:pt x="33336" y="8579"/>
                  <a:pt x="33611" y="8774"/>
                  <a:pt x="33890" y="8774"/>
                </a:cubicBezTo>
                <a:cubicBezTo>
                  <a:pt x="34095" y="8774"/>
                  <a:pt x="34302" y="8669"/>
                  <a:pt x="34412" y="8440"/>
                </a:cubicBezTo>
                <a:cubicBezTo>
                  <a:pt x="34431" y="8422"/>
                  <a:pt x="34468" y="8384"/>
                  <a:pt x="34505" y="8366"/>
                </a:cubicBezTo>
                <a:lnTo>
                  <a:pt x="34505" y="8366"/>
                </a:lnTo>
                <a:cubicBezTo>
                  <a:pt x="34394" y="8608"/>
                  <a:pt x="34505" y="8906"/>
                  <a:pt x="34747" y="9036"/>
                </a:cubicBezTo>
                <a:cubicBezTo>
                  <a:pt x="34828" y="9083"/>
                  <a:pt x="34919" y="9106"/>
                  <a:pt x="35010" y="9106"/>
                </a:cubicBezTo>
                <a:cubicBezTo>
                  <a:pt x="35170" y="9106"/>
                  <a:pt x="35329" y="9036"/>
                  <a:pt x="35436" y="8906"/>
                </a:cubicBezTo>
                <a:cubicBezTo>
                  <a:pt x="35529" y="8757"/>
                  <a:pt x="35566" y="8589"/>
                  <a:pt x="35548" y="8422"/>
                </a:cubicBezTo>
                <a:cubicBezTo>
                  <a:pt x="35492" y="8273"/>
                  <a:pt x="35417" y="8143"/>
                  <a:pt x="35324" y="8049"/>
                </a:cubicBezTo>
                <a:lnTo>
                  <a:pt x="35883" y="7752"/>
                </a:lnTo>
                <a:cubicBezTo>
                  <a:pt x="35901" y="8030"/>
                  <a:pt x="36087" y="8254"/>
                  <a:pt x="36347" y="8347"/>
                </a:cubicBezTo>
                <a:lnTo>
                  <a:pt x="36347" y="8347"/>
                </a:lnTo>
                <a:cubicBezTo>
                  <a:pt x="36353" y="8347"/>
                  <a:pt x="36360" y="8347"/>
                  <a:pt x="36366" y="8347"/>
                </a:cubicBezTo>
                <a:lnTo>
                  <a:pt x="36348" y="8329"/>
                </a:lnTo>
                <a:lnTo>
                  <a:pt x="36348" y="8329"/>
                </a:lnTo>
                <a:cubicBezTo>
                  <a:pt x="36361" y="8336"/>
                  <a:pt x="36373" y="8343"/>
                  <a:pt x="36385" y="8351"/>
                </a:cubicBezTo>
                <a:lnTo>
                  <a:pt x="36385" y="8351"/>
                </a:lnTo>
                <a:cubicBezTo>
                  <a:pt x="36373" y="8350"/>
                  <a:pt x="36360" y="8349"/>
                  <a:pt x="36348" y="8347"/>
                </a:cubicBezTo>
                <a:cubicBezTo>
                  <a:pt x="36347" y="8347"/>
                  <a:pt x="36347" y="8347"/>
                  <a:pt x="36347" y="8347"/>
                </a:cubicBezTo>
                <a:lnTo>
                  <a:pt x="36347" y="8347"/>
                </a:lnTo>
                <a:cubicBezTo>
                  <a:pt x="36279" y="8344"/>
                  <a:pt x="36209" y="8329"/>
                  <a:pt x="36124" y="8329"/>
                </a:cubicBezTo>
                <a:cubicBezTo>
                  <a:pt x="35405" y="8347"/>
                  <a:pt x="35417" y="9427"/>
                  <a:pt x="36143" y="9427"/>
                </a:cubicBezTo>
                <a:cubicBezTo>
                  <a:pt x="36149" y="9427"/>
                  <a:pt x="36155" y="9427"/>
                  <a:pt x="36162" y="9427"/>
                </a:cubicBezTo>
                <a:cubicBezTo>
                  <a:pt x="36459" y="9427"/>
                  <a:pt x="36701" y="9166"/>
                  <a:pt x="36701" y="8868"/>
                </a:cubicBezTo>
                <a:cubicBezTo>
                  <a:pt x="36684" y="8659"/>
                  <a:pt x="36568" y="8466"/>
                  <a:pt x="36385" y="8351"/>
                </a:cubicBezTo>
                <a:lnTo>
                  <a:pt x="36385" y="8351"/>
                </a:lnTo>
                <a:cubicBezTo>
                  <a:pt x="36398" y="8351"/>
                  <a:pt x="36410" y="8352"/>
                  <a:pt x="36422" y="8352"/>
                </a:cubicBezTo>
                <a:cubicBezTo>
                  <a:pt x="36710" y="8352"/>
                  <a:pt x="36969" y="8156"/>
                  <a:pt x="37055" y="7882"/>
                </a:cubicBezTo>
                <a:cubicBezTo>
                  <a:pt x="37055" y="7932"/>
                  <a:pt x="37055" y="7981"/>
                  <a:pt x="37055" y="8031"/>
                </a:cubicBezTo>
                <a:cubicBezTo>
                  <a:pt x="36963" y="8470"/>
                  <a:pt x="37291" y="8718"/>
                  <a:pt x="37618" y="8718"/>
                </a:cubicBezTo>
                <a:cubicBezTo>
                  <a:pt x="37888" y="8718"/>
                  <a:pt x="38157" y="8550"/>
                  <a:pt x="38190" y="8180"/>
                </a:cubicBezTo>
                <a:cubicBezTo>
                  <a:pt x="38209" y="7975"/>
                  <a:pt x="38116" y="7752"/>
                  <a:pt x="37930" y="7621"/>
                </a:cubicBezTo>
                <a:lnTo>
                  <a:pt x="38451" y="7361"/>
                </a:lnTo>
                <a:lnTo>
                  <a:pt x="38786" y="7882"/>
                </a:lnTo>
                <a:cubicBezTo>
                  <a:pt x="38774" y="7881"/>
                  <a:pt x="38762" y="7881"/>
                  <a:pt x="38751" y="7881"/>
                </a:cubicBezTo>
                <a:cubicBezTo>
                  <a:pt x="38485" y="7881"/>
                  <a:pt x="38244" y="8080"/>
                  <a:pt x="38190" y="8347"/>
                </a:cubicBezTo>
                <a:cubicBezTo>
                  <a:pt x="38134" y="8608"/>
                  <a:pt x="38283" y="8868"/>
                  <a:pt x="38525" y="8980"/>
                </a:cubicBezTo>
                <a:cubicBezTo>
                  <a:pt x="38595" y="9012"/>
                  <a:pt x="38668" y="9027"/>
                  <a:pt x="38739" y="9027"/>
                </a:cubicBezTo>
                <a:cubicBezTo>
                  <a:pt x="38917" y="9027"/>
                  <a:pt x="39089" y="8934"/>
                  <a:pt x="39195" y="8775"/>
                </a:cubicBezTo>
                <a:cubicBezTo>
                  <a:pt x="39270" y="8626"/>
                  <a:pt x="39307" y="8478"/>
                  <a:pt x="39270" y="8310"/>
                </a:cubicBezTo>
                <a:cubicBezTo>
                  <a:pt x="39232" y="8180"/>
                  <a:pt x="39158" y="8068"/>
                  <a:pt x="39065" y="7956"/>
                </a:cubicBezTo>
                <a:lnTo>
                  <a:pt x="39623" y="7677"/>
                </a:lnTo>
                <a:cubicBezTo>
                  <a:pt x="39623" y="7938"/>
                  <a:pt x="39809" y="8143"/>
                  <a:pt x="40051" y="8217"/>
                </a:cubicBezTo>
                <a:cubicBezTo>
                  <a:pt x="40105" y="8232"/>
                  <a:pt x="40160" y="8240"/>
                  <a:pt x="40216" y="8240"/>
                </a:cubicBezTo>
                <a:cubicBezTo>
                  <a:pt x="40428" y="8240"/>
                  <a:pt x="40637" y="8130"/>
                  <a:pt x="40740" y="7938"/>
                </a:cubicBezTo>
                <a:cubicBezTo>
                  <a:pt x="40833" y="8347"/>
                  <a:pt x="40982" y="8533"/>
                  <a:pt x="41280" y="8571"/>
                </a:cubicBezTo>
                <a:cubicBezTo>
                  <a:pt x="41305" y="8575"/>
                  <a:pt x="41331" y="8577"/>
                  <a:pt x="41357" y="8577"/>
                </a:cubicBezTo>
                <a:cubicBezTo>
                  <a:pt x="41556" y="8577"/>
                  <a:pt x="41756" y="8452"/>
                  <a:pt x="41838" y="8254"/>
                </a:cubicBezTo>
                <a:cubicBezTo>
                  <a:pt x="41894" y="8124"/>
                  <a:pt x="41912" y="7975"/>
                  <a:pt x="41875" y="7826"/>
                </a:cubicBezTo>
                <a:cubicBezTo>
                  <a:pt x="41838" y="7714"/>
                  <a:pt x="41764" y="7603"/>
                  <a:pt x="41670" y="7491"/>
                </a:cubicBezTo>
                <a:lnTo>
                  <a:pt x="42266" y="7231"/>
                </a:lnTo>
                <a:cubicBezTo>
                  <a:pt x="42266" y="7491"/>
                  <a:pt x="42434" y="7733"/>
                  <a:pt x="42675" y="7826"/>
                </a:cubicBezTo>
                <a:lnTo>
                  <a:pt x="42452" y="7826"/>
                </a:lnTo>
                <a:cubicBezTo>
                  <a:pt x="41708" y="7845"/>
                  <a:pt x="41726" y="8943"/>
                  <a:pt x="42471" y="8943"/>
                </a:cubicBezTo>
                <a:cubicBezTo>
                  <a:pt x="42769" y="8943"/>
                  <a:pt x="43010" y="8701"/>
                  <a:pt x="43029" y="8403"/>
                </a:cubicBezTo>
                <a:cubicBezTo>
                  <a:pt x="43010" y="8161"/>
                  <a:pt x="42880" y="7938"/>
                  <a:pt x="42675" y="7826"/>
                </a:cubicBezTo>
                <a:lnTo>
                  <a:pt x="42675" y="7826"/>
                </a:lnTo>
                <a:cubicBezTo>
                  <a:pt x="42719" y="7835"/>
                  <a:pt x="42763" y="7839"/>
                  <a:pt x="42806" y="7839"/>
                </a:cubicBezTo>
                <a:cubicBezTo>
                  <a:pt x="43039" y="7839"/>
                  <a:pt x="43257" y="7717"/>
                  <a:pt x="43383" y="7528"/>
                </a:cubicBezTo>
                <a:cubicBezTo>
                  <a:pt x="43401" y="7566"/>
                  <a:pt x="43401" y="7584"/>
                  <a:pt x="43401" y="7603"/>
                </a:cubicBezTo>
                <a:cubicBezTo>
                  <a:pt x="43412" y="7959"/>
                  <a:pt x="43692" y="8158"/>
                  <a:pt x="43975" y="8158"/>
                </a:cubicBezTo>
                <a:cubicBezTo>
                  <a:pt x="44181" y="8158"/>
                  <a:pt x="44390" y="8053"/>
                  <a:pt x="44499" y="7826"/>
                </a:cubicBezTo>
                <a:cubicBezTo>
                  <a:pt x="44537" y="7789"/>
                  <a:pt x="44555" y="7770"/>
                  <a:pt x="44592" y="7733"/>
                </a:cubicBezTo>
                <a:cubicBezTo>
                  <a:pt x="44537" y="7491"/>
                  <a:pt x="44537" y="7231"/>
                  <a:pt x="44295" y="7100"/>
                </a:cubicBezTo>
                <a:lnTo>
                  <a:pt x="44816" y="6858"/>
                </a:lnTo>
                <a:lnTo>
                  <a:pt x="45113" y="7361"/>
                </a:lnTo>
                <a:cubicBezTo>
                  <a:pt x="44909" y="7417"/>
                  <a:pt x="44648" y="7454"/>
                  <a:pt x="44592" y="7752"/>
                </a:cubicBezTo>
                <a:cubicBezTo>
                  <a:pt x="44481" y="8012"/>
                  <a:pt x="44592" y="8291"/>
                  <a:pt x="44834" y="8440"/>
                </a:cubicBezTo>
                <a:cubicBezTo>
                  <a:pt x="44921" y="8487"/>
                  <a:pt x="45014" y="8509"/>
                  <a:pt x="45106" y="8509"/>
                </a:cubicBezTo>
                <a:cubicBezTo>
                  <a:pt x="45272" y="8509"/>
                  <a:pt x="45434" y="8435"/>
                  <a:pt x="45542" y="8291"/>
                </a:cubicBezTo>
                <a:cubicBezTo>
                  <a:pt x="45616" y="8143"/>
                  <a:pt x="45653" y="7975"/>
                  <a:pt x="45635" y="7826"/>
                </a:cubicBezTo>
                <a:cubicBezTo>
                  <a:pt x="45597" y="7677"/>
                  <a:pt x="45523" y="7547"/>
                  <a:pt x="45430" y="7435"/>
                </a:cubicBezTo>
                <a:lnTo>
                  <a:pt x="45988" y="7156"/>
                </a:lnTo>
                <a:cubicBezTo>
                  <a:pt x="45988" y="7435"/>
                  <a:pt x="46174" y="7659"/>
                  <a:pt x="46453" y="7714"/>
                </a:cubicBezTo>
                <a:cubicBezTo>
                  <a:pt x="46504" y="7726"/>
                  <a:pt x="46552" y="7732"/>
                  <a:pt x="46598" y="7732"/>
                </a:cubicBezTo>
                <a:cubicBezTo>
                  <a:pt x="46835" y="7732"/>
                  <a:pt x="47002" y="7577"/>
                  <a:pt x="47142" y="7342"/>
                </a:cubicBezTo>
                <a:lnTo>
                  <a:pt x="47142" y="7342"/>
                </a:lnTo>
                <a:cubicBezTo>
                  <a:pt x="47105" y="7714"/>
                  <a:pt x="47235" y="7956"/>
                  <a:pt x="47496" y="8049"/>
                </a:cubicBezTo>
                <a:cubicBezTo>
                  <a:pt x="47563" y="8074"/>
                  <a:pt x="47632" y="8085"/>
                  <a:pt x="47700" y="8085"/>
                </a:cubicBezTo>
                <a:cubicBezTo>
                  <a:pt x="47893" y="8085"/>
                  <a:pt x="48074" y="7991"/>
                  <a:pt x="48184" y="7826"/>
                </a:cubicBezTo>
                <a:cubicBezTo>
                  <a:pt x="48352" y="7566"/>
                  <a:pt x="48296" y="7305"/>
                  <a:pt x="48035" y="7026"/>
                </a:cubicBezTo>
                <a:lnTo>
                  <a:pt x="48575" y="6747"/>
                </a:lnTo>
                <a:cubicBezTo>
                  <a:pt x="48594" y="6989"/>
                  <a:pt x="48761" y="7193"/>
                  <a:pt x="48985" y="7286"/>
                </a:cubicBezTo>
                <a:lnTo>
                  <a:pt x="49115" y="7286"/>
                </a:lnTo>
                <a:cubicBezTo>
                  <a:pt x="49130" y="7287"/>
                  <a:pt x="49144" y="7288"/>
                  <a:pt x="49159" y="7288"/>
                </a:cubicBezTo>
                <a:cubicBezTo>
                  <a:pt x="49402" y="7288"/>
                  <a:pt x="49623" y="7144"/>
                  <a:pt x="49710" y="6933"/>
                </a:cubicBezTo>
                <a:cubicBezTo>
                  <a:pt x="49803" y="6691"/>
                  <a:pt x="49748" y="6430"/>
                  <a:pt x="49561" y="6263"/>
                </a:cubicBezTo>
                <a:cubicBezTo>
                  <a:pt x="49543" y="6244"/>
                  <a:pt x="49524" y="6226"/>
                  <a:pt x="49524" y="6226"/>
                </a:cubicBezTo>
                <a:lnTo>
                  <a:pt x="50045" y="5965"/>
                </a:lnTo>
                <a:lnTo>
                  <a:pt x="50325" y="6449"/>
                </a:lnTo>
                <a:cubicBezTo>
                  <a:pt x="49952" y="6542"/>
                  <a:pt x="49766" y="6728"/>
                  <a:pt x="49766" y="7026"/>
                </a:cubicBezTo>
                <a:cubicBezTo>
                  <a:pt x="49766" y="7268"/>
                  <a:pt x="49915" y="7510"/>
                  <a:pt x="50157" y="7584"/>
                </a:cubicBezTo>
                <a:cubicBezTo>
                  <a:pt x="50220" y="7608"/>
                  <a:pt x="50284" y="7620"/>
                  <a:pt x="50347" y="7620"/>
                </a:cubicBezTo>
                <a:cubicBezTo>
                  <a:pt x="50527" y="7620"/>
                  <a:pt x="50698" y="7526"/>
                  <a:pt x="50808" y="7361"/>
                </a:cubicBezTo>
                <a:cubicBezTo>
                  <a:pt x="50883" y="7268"/>
                  <a:pt x="50920" y="7138"/>
                  <a:pt x="50901" y="7026"/>
                </a:cubicBezTo>
                <a:cubicBezTo>
                  <a:pt x="50864" y="6840"/>
                  <a:pt x="50790" y="6691"/>
                  <a:pt x="50697" y="6542"/>
                </a:cubicBezTo>
                <a:lnTo>
                  <a:pt x="51218" y="6281"/>
                </a:lnTo>
                <a:cubicBezTo>
                  <a:pt x="51218" y="6523"/>
                  <a:pt x="51385" y="6728"/>
                  <a:pt x="51627" y="6803"/>
                </a:cubicBezTo>
                <a:cubicBezTo>
                  <a:pt x="51689" y="6825"/>
                  <a:pt x="51753" y="6835"/>
                  <a:pt x="51817" y="6835"/>
                </a:cubicBezTo>
                <a:cubicBezTo>
                  <a:pt x="52021" y="6835"/>
                  <a:pt x="52221" y="6726"/>
                  <a:pt x="52334" y="6542"/>
                </a:cubicBezTo>
                <a:cubicBezTo>
                  <a:pt x="52428" y="6970"/>
                  <a:pt x="52558" y="7138"/>
                  <a:pt x="52856" y="7193"/>
                </a:cubicBezTo>
                <a:cubicBezTo>
                  <a:pt x="52884" y="7198"/>
                  <a:pt x="52913" y="7200"/>
                  <a:pt x="52941" y="7200"/>
                </a:cubicBezTo>
                <a:cubicBezTo>
                  <a:pt x="53135" y="7200"/>
                  <a:pt x="53319" y="7093"/>
                  <a:pt x="53433" y="6914"/>
                </a:cubicBezTo>
                <a:cubicBezTo>
                  <a:pt x="53581" y="6654"/>
                  <a:pt x="53507" y="6319"/>
                  <a:pt x="53265" y="6133"/>
                </a:cubicBezTo>
                <a:lnTo>
                  <a:pt x="53805" y="5853"/>
                </a:lnTo>
                <a:cubicBezTo>
                  <a:pt x="53822" y="6080"/>
                  <a:pt x="53971" y="6291"/>
                  <a:pt x="54174" y="6393"/>
                </a:cubicBezTo>
                <a:lnTo>
                  <a:pt x="54233" y="6393"/>
                </a:lnTo>
                <a:cubicBezTo>
                  <a:pt x="54256" y="6402"/>
                  <a:pt x="54279" y="6412"/>
                  <a:pt x="54302" y="6424"/>
                </a:cubicBezTo>
                <a:lnTo>
                  <a:pt x="54302" y="6424"/>
                </a:lnTo>
                <a:cubicBezTo>
                  <a:pt x="54272" y="6422"/>
                  <a:pt x="54243" y="6418"/>
                  <a:pt x="54214" y="6412"/>
                </a:cubicBezTo>
                <a:cubicBezTo>
                  <a:pt x="54200" y="6406"/>
                  <a:pt x="54187" y="6400"/>
                  <a:pt x="54174" y="6393"/>
                </a:cubicBezTo>
                <a:lnTo>
                  <a:pt x="54065" y="6393"/>
                </a:lnTo>
                <a:cubicBezTo>
                  <a:pt x="53563" y="6412"/>
                  <a:pt x="53339" y="7026"/>
                  <a:pt x="53712" y="7361"/>
                </a:cubicBezTo>
                <a:cubicBezTo>
                  <a:pt x="53822" y="7460"/>
                  <a:pt x="53950" y="7504"/>
                  <a:pt x="54074" y="7504"/>
                </a:cubicBezTo>
                <a:cubicBezTo>
                  <a:pt x="54371" y="7504"/>
                  <a:pt x="54650" y="7255"/>
                  <a:pt x="54624" y="6914"/>
                </a:cubicBezTo>
                <a:cubicBezTo>
                  <a:pt x="54607" y="6700"/>
                  <a:pt x="54474" y="6515"/>
                  <a:pt x="54302" y="6424"/>
                </a:cubicBezTo>
                <a:lnTo>
                  <a:pt x="54302" y="6424"/>
                </a:lnTo>
                <a:cubicBezTo>
                  <a:pt x="54320" y="6425"/>
                  <a:pt x="54338" y="6426"/>
                  <a:pt x="54356" y="6426"/>
                </a:cubicBezTo>
                <a:cubicBezTo>
                  <a:pt x="54589" y="6426"/>
                  <a:pt x="54816" y="6312"/>
                  <a:pt x="54940" y="6095"/>
                </a:cubicBezTo>
                <a:cubicBezTo>
                  <a:pt x="55014" y="6505"/>
                  <a:pt x="55163" y="6691"/>
                  <a:pt x="55461" y="6747"/>
                </a:cubicBezTo>
                <a:cubicBezTo>
                  <a:pt x="55476" y="6748"/>
                  <a:pt x="55492" y="6748"/>
                  <a:pt x="55507" y="6748"/>
                </a:cubicBezTo>
                <a:cubicBezTo>
                  <a:pt x="55733" y="6748"/>
                  <a:pt x="55952" y="6622"/>
                  <a:pt x="56057" y="6430"/>
                </a:cubicBezTo>
                <a:cubicBezTo>
                  <a:pt x="56187" y="6170"/>
                  <a:pt x="56150" y="5965"/>
                  <a:pt x="55889" y="5667"/>
                </a:cubicBezTo>
                <a:lnTo>
                  <a:pt x="56466" y="5407"/>
                </a:lnTo>
                <a:cubicBezTo>
                  <a:pt x="56485" y="5649"/>
                  <a:pt x="56652" y="5853"/>
                  <a:pt x="56894" y="5928"/>
                </a:cubicBezTo>
                <a:cubicBezTo>
                  <a:pt x="56942" y="5937"/>
                  <a:pt x="56989" y="5942"/>
                  <a:pt x="57036" y="5942"/>
                </a:cubicBezTo>
                <a:cubicBezTo>
                  <a:pt x="57264" y="5942"/>
                  <a:pt x="57478" y="5831"/>
                  <a:pt x="57601" y="5630"/>
                </a:cubicBezTo>
                <a:cubicBezTo>
                  <a:pt x="57601" y="5984"/>
                  <a:pt x="57732" y="6207"/>
                  <a:pt x="58067" y="6300"/>
                </a:cubicBezTo>
                <a:cubicBezTo>
                  <a:pt x="58099" y="6305"/>
                  <a:pt x="58132" y="6308"/>
                  <a:pt x="58164" y="6308"/>
                </a:cubicBezTo>
                <a:cubicBezTo>
                  <a:pt x="58353" y="6308"/>
                  <a:pt x="58532" y="6217"/>
                  <a:pt x="58644" y="6058"/>
                </a:cubicBezTo>
                <a:cubicBezTo>
                  <a:pt x="58830" y="5798"/>
                  <a:pt x="58755" y="5444"/>
                  <a:pt x="58495" y="5258"/>
                </a:cubicBezTo>
                <a:lnTo>
                  <a:pt x="59053" y="4979"/>
                </a:lnTo>
                <a:cubicBezTo>
                  <a:pt x="59072" y="5221"/>
                  <a:pt x="59220" y="5425"/>
                  <a:pt x="59462" y="5518"/>
                </a:cubicBezTo>
                <a:lnTo>
                  <a:pt x="59462" y="5537"/>
                </a:lnTo>
                <a:lnTo>
                  <a:pt x="59276" y="5537"/>
                </a:lnTo>
                <a:cubicBezTo>
                  <a:pt x="59016" y="5537"/>
                  <a:pt x="58811" y="5742"/>
                  <a:pt x="58774" y="6002"/>
                </a:cubicBezTo>
                <a:cubicBezTo>
                  <a:pt x="58713" y="6338"/>
                  <a:pt x="58989" y="6623"/>
                  <a:pt x="59306" y="6623"/>
                </a:cubicBezTo>
                <a:cubicBezTo>
                  <a:pt x="59376" y="6623"/>
                  <a:pt x="59448" y="6609"/>
                  <a:pt x="59518" y="6579"/>
                </a:cubicBezTo>
                <a:cubicBezTo>
                  <a:pt x="59928" y="6412"/>
                  <a:pt x="59984" y="5891"/>
                  <a:pt x="59630" y="5630"/>
                </a:cubicBezTo>
                <a:cubicBezTo>
                  <a:pt x="59574" y="5593"/>
                  <a:pt x="59518" y="5556"/>
                  <a:pt x="59462" y="5518"/>
                </a:cubicBezTo>
                <a:lnTo>
                  <a:pt x="59462" y="5518"/>
                </a:lnTo>
                <a:cubicBezTo>
                  <a:pt x="59510" y="5528"/>
                  <a:pt x="59557" y="5533"/>
                  <a:pt x="59604" y="5533"/>
                </a:cubicBezTo>
                <a:cubicBezTo>
                  <a:pt x="59833" y="5533"/>
                  <a:pt x="60046" y="5421"/>
                  <a:pt x="60170" y="5221"/>
                </a:cubicBezTo>
                <a:cubicBezTo>
                  <a:pt x="60281" y="5649"/>
                  <a:pt x="60412" y="5798"/>
                  <a:pt x="60709" y="5835"/>
                </a:cubicBezTo>
                <a:cubicBezTo>
                  <a:pt x="60738" y="5840"/>
                  <a:pt x="60767" y="5842"/>
                  <a:pt x="60795" y="5842"/>
                </a:cubicBezTo>
                <a:cubicBezTo>
                  <a:pt x="60988" y="5842"/>
                  <a:pt x="61170" y="5734"/>
                  <a:pt x="61268" y="5556"/>
                </a:cubicBezTo>
                <a:cubicBezTo>
                  <a:pt x="61417" y="5295"/>
                  <a:pt x="61342" y="4960"/>
                  <a:pt x="61100" y="4793"/>
                </a:cubicBezTo>
                <a:lnTo>
                  <a:pt x="61640" y="4513"/>
                </a:lnTo>
                <a:cubicBezTo>
                  <a:pt x="61677" y="4755"/>
                  <a:pt x="61826" y="4979"/>
                  <a:pt x="62068" y="5053"/>
                </a:cubicBezTo>
                <a:cubicBezTo>
                  <a:pt x="62121" y="5067"/>
                  <a:pt x="62174" y="5074"/>
                  <a:pt x="62226" y="5074"/>
                </a:cubicBezTo>
                <a:cubicBezTo>
                  <a:pt x="62448" y="5074"/>
                  <a:pt x="62655" y="4951"/>
                  <a:pt x="62775" y="4755"/>
                </a:cubicBezTo>
                <a:cubicBezTo>
                  <a:pt x="62831" y="5183"/>
                  <a:pt x="62980" y="5351"/>
                  <a:pt x="63278" y="5425"/>
                </a:cubicBezTo>
                <a:cubicBezTo>
                  <a:pt x="63310" y="5431"/>
                  <a:pt x="63342" y="5433"/>
                  <a:pt x="63375" y="5433"/>
                </a:cubicBezTo>
                <a:cubicBezTo>
                  <a:pt x="63568" y="5433"/>
                  <a:pt x="63759" y="5340"/>
                  <a:pt x="63855" y="5165"/>
                </a:cubicBezTo>
                <a:cubicBezTo>
                  <a:pt x="64041" y="4904"/>
                  <a:pt x="63966" y="4551"/>
                  <a:pt x="63706" y="4383"/>
                </a:cubicBezTo>
                <a:lnTo>
                  <a:pt x="64283" y="4104"/>
                </a:lnTo>
                <a:cubicBezTo>
                  <a:pt x="64301" y="4346"/>
                  <a:pt x="64450" y="4532"/>
                  <a:pt x="64673" y="4625"/>
                </a:cubicBezTo>
                <a:cubicBezTo>
                  <a:pt x="64740" y="4647"/>
                  <a:pt x="64808" y="4658"/>
                  <a:pt x="64876" y="4658"/>
                </a:cubicBezTo>
                <a:cubicBezTo>
                  <a:pt x="65093" y="4658"/>
                  <a:pt x="65304" y="4549"/>
                  <a:pt x="65418" y="4365"/>
                </a:cubicBezTo>
                <a:cubicBezTo>
                  <a:pt x="65418" y="4383"/>
                  <a:pt x="65436" y="4420"/>
                  <a:pt x="65436" y="4439"/>
                </a:cubicBezTo>
                <a:cubicBezTo>
                  <a:pt x="65458" y="4782"/>
                  <a:pt x="65739" y="4977"/>
                  <a:pt x="66020" y="4977"/>
                </a:cubicBezTo>
                <a:cubicBezTo>
                  <a:pt x="66226" y="4977"/>
                  <a:pt x="66432" y="4872"/>
                  <a:pt x="66535" y="4644"/>
                </a:cubicBezTo>
                <a:cubicBezTo>
                  <a:pt x="66572" y="4606"/>
                  <a:pt x="66590" y="4588"/>
                  <a:pt x="66628" y="4551"/>
                </a:cubicBezTo>
                <a:lnTo>
                  <a:pt x="66628" y="4551"/>
                </a:lnTo>
                <a:cubicBezTo>
                  <a:pt x="66516" y="4811"/>
                  <a:pt x="66628" y="5090"/>
                  <a:pt x="66870" y="5221"/>
                </a:cubicBezTo>
                <a:cubicBezTo>
                  <a:pt x="66957" y="5273"/>
                  <a:pt x="67049" y="5297"/>
                  <a:pt x="67138" y="5297"/>
                </a:cubicBezTo>
                <a:cubicBezTo>
                  <a:pt x="67433" y="5297"/>
                  <a:pt x="67703" y="5042"/>
                  <a:pt x="67688" y="4700"/>
                </a:cubicBezTo>
                <a:cubicBezTo>
                  <a:pt x="67633" y="4532"/>
                  <a:pt x="67558" y="4383"/>
                  <a:pt x="67465" y="4216"/>
                </a:cubicBezTo>
                <a:lnTo>
                  <a:pt x="68005" y="3955"/>
                </a:lnTo>
                <a:cubicBezTo>
                  <a:pt x="68005" y="4197"/>
                  <a:pt x="68154" y="4420"/>
                  <a:pt x="68377" y="4513"/>
                </a:cubicBezTo>
                <a:cubicBezTo>
                  <a:pt x="68462" y="4548"/>
                  <a:pt x="68541" y="4565"/>
                  <a:pt x="68616" y="4565"/>
                </a:cubicBezTo>
                <a:cubicBezTo>
                  <a:pt x="68820" y="4565"/>
                  <a:pt x="68990" y="4444"/>
                  <a:pt x="69140" y="4253"/>
                </a:cubicBezTo>
                <a:cubicBezTo>
                  <a:pt x="69140" y="4309"/>
                  <a:pt x="69159" y="4346"/>
                  <a:pt x="69159" y="4383"/>
                </a:cubicBezTo>
                <a:cubicBezTo>
                  <a:pt x="69196" y="4644"/>
                  <a:pt x="69401" y="4848"/>
                  <a:pt x="69661" y="4886"/>
                </a:cubicBezTo>
                <a:cubicBezTo>
                  <a:pt x="69676" y="4887"/>
                  <a:pt x="69692" y="4887"/>
                  <a:pt x="69707" y="4887"/>
                </a:cubicBezTo>
                <a:cubicBezTo>
                  <a:pt x="69933" y="4887"/>
                  <a:pt x="70152" y="4759"/>
                  <a:pt x="70257" y="4532"/>
                </a:cubicBezTo>
                <a:cubicBezTo>
                  <a:pt x="70275" y="4513"/>
                  <a:pt x="70312" y="4476"/>
                  <a:pt x="70331" y="4458"/>
                </a:cubicBezTo>
                <a:lnTo>
                  <a:pt x="70331" y="4458"/>
                </a:lnTo>
                <a:cubicBezTo>
                  <a:pt x="70312" y="4513"/>
                  <a:pt x="70312" y="4569"/>
                  <a:pt x="70312" y="4625"/>
                </a:cubicBezTo>
                <a:cubicBezTo>
                  <a:pt x="70275" y="4886"/>
                  <a:pt x="70443" y="5109"/>
                  <a:pt x="70703" y="5183"/>
                </a:cubicBezTo>
                <a:cubicBezTo>
                  <a:pt x="70760" y="5200"/>
                  <a:pt x="70814" y="5208"/>
                  <a:pt x="70867" y="5208"/>
                </a:cubicBezTo>
                <a:cubicBezTo>
                  <a:pt x="71336" y="5208"/>
                  <a:pt x="71628" y="4586"/>
                  <a:pt x="71243" y="4234"/>
                </a:cubicBezTo>
                <a:lnTo>
                  <a:pt x="71094" y="4104"/>
                </a:lnTo>
                <a:lnTo>
                  <a:pt x="71094" y="4104"/>
                </a:lnTo>
                <a:cubicBezTo>
                  <a:pt x="71123" y="4108"/>
                  <a:pt x="71151" y="4110"/>
                  <a:pt x="71179" y="4110"/>
                </a:cubicBezTo>
                <a:cubicBezTo>
                  <a:pt x="71429" y="4110"/>
                  <a:pt x="71666" y="3966"/>
                  <a:pt x="71783" y="3732"/>
                </a:cubicBezTo>
                <a:lnTo>
                  <a:pt x="71783" y="3732"/>
                </a:lnTo>
                <a:cubicBezTo>
                  <a:pt x="71727" y="4011"/>
                  <a:pt x="71876" y="4290"/>
                  <a:pt x="72136" y="4402"/>
                </a:cubicBezTo>
                <a:cubicBezTo>
                  <a:pt x="72221" y="4437"/>
                  <a:pt x="72301" y="4453"/>
                  <a:pt x="72376" y="4453"/>
                </a:cubicBezTo>
                <a:cubicBezTo>
                  <a:pt x="72581" y="4453"/>
                  <a:pt x="72755" y="4332"/>
                  <a:pt x="72918" y="4141"/>
                </a:cubicBezTo>
                <a:lnTo>
                  <a:pt x="72918" y="4141"/>
                </a:lnTo>
                <a:cubicBezTo>
                  <a:pt x="72881" y="4402"/>
                  <a:pt x="73030" y="4662"/>
                  <a:pt x="73290" y="4774"/>
                </a:cubicBezTo>
                <a:cubicBezTo>
                  <a:pt x="73363" y="4800"/>
                  <a:pt x="73433" y="4812"/>
                  <a:pt x="73498" y="4812"/>
                </a:cubicBezTo>
                <a:cubicBezTo>
                  <a:pt x="73716" y="4812"/>
                  <a:pt x="73892" y="4681"/>
                  <a:pt x="74035" y="4495"/>
                </a:cubicBezTo>
                <a:cubicBezTo>
                  <a:pt x="74109" y="4904"/>
                  <a:pt x="74258" y="5072"/>
                  <a:pt x="74537" y="5128"/>
                </a:cubicBezTo>
                <a:cubicBezTo>
                  <a:pt x="74568" y="5132"/>
                  <a:pt x="74599" y="5135"/>
                  <a:pt x="74629" y="5135"/>
                </a:cubicBezTo>
                <a:cubicBezTo>
                  <a:pt x="74838" y="5135"/>
                  <a:pt x="75035" y="5025"/>
                  <a:pt x="75133" y="4830"/>
                </a:cubicBezTo>
                <a:cubicBezTo>
                  <a:pt x="75282" y="4569"/>
                  <a:pt x="75207" y="4253"/>
                  <a:pt x="74965" y="4085"/>
                </a:cubicBezTo>
                <a:lnTo>
                  <a:pt x="75468" y="3825"/>
                </a:lnTo>
                <a:lnTo>
                  <a:pt x="75784" y="4346"/>
                </a:lnTo>
                <a:cubicBezTo>
                  <a:pt x="75449" y="4365"/>
                  <a:pt x="75244" y="4532"/>
                  <a:pt x="75207" y="4811"/>
                </a:cubicBezTo>
                <a:cubicBezTo>
                  <a:pt x="75170" y="5072"/>
                  <a:pt x="75300" y="5314"/>
                  <a:pt x="75561" y="5425"/>
                </a:cubicBezTo>
                <a:cubicBezTo>
                  <a:pt x="75625" y="5452"/>
                  <a:pt x="75693" y="5465"/>
                  <a:pt x="75762" y="5465"/>
                </a:cubicBezTo>
                <a:cubicBezTo>
                  <a:pt x="75932" y="5465"/>
                  <a:pt x="76101" y="5385"/>
                  <a:pt x="76194" y="5239"/>
                </a:cubicBezTo>
                <a:cubicBezTo>
                  <a:pt x="76287" y="5090"/>
                  <a:pt x="76305" y="4923"/>
                  <a:pt x="76287" y="4774"/>
                </a:cubicBezTo>
                <a:cubicBezTo>
                  <a:pt x="76231" y="4625"/>
                  <a:pt x="76175" y="4513"/>
                  <a:pt x="76063" y="4420"/>
                </a:cubicBezTo>
                <a:lnTo>
                  <a:pt x="76640" y="4141"/>
                </a:lnTo>
                <a:cubicBezTo>
                  <a:pt x="76640" y="4383"/>
                  <a:pt x="76826" y="4606"/>
                  <a:pt x="77068" y="4662"/>
                </a:cubicBezTo>
                <a:cubicBezTo>
                  <a:pt x="77122" y="4678"/>
                  <a:pt x="77177" y="4685"/>
                  <a:pt x="77233" y="4685"/>
                </a:cubicBezTo>
                <a:cubicBezTo>
                  <a:pt x="77445" y="4685"/>
                  <a:pt x="77657" y="4575"/>
                  <a:pt x="77775" y="4383"/>
                </a:cubicBezTo>
                <a:lnTo>
                  <a:pt x="77775" y="4383"/>
                </a:lnTo>
                <a:cubicBezTo>
                  <a:pt x="77738" y="4662"/>
                  <a:pt x="77887" y="4923"/>
                  <a:pt x="78148" y="5016"/>
                </a:cubicBezTo>
                <a:cubicBezTo>
                  <a:pt x="78227" y="5051"/>
                  <a:pt x="78303" y="5067"/>
                  <a:pt x="78375" y="5067"/>
                </a:cubicBezTo>
                <a:cubicBezTo>
                  <a:pt x="78572" y="5067"/>
                  <a:pt x="78742" y="4946"/>
                  <a:pt x="78892" y="4755"/>
                </a:cubicBezTo>
                <a:lnTo>
                  <a:pt x="78892" y="4755"/>
                </a:lnTo>
                <a:cubicBezTo>
                  <a:pt x="78873" y="5016"/>
                  <a:pt x="79041" y="5258"/>
                  <a:pt x="79302" y="5351"/>
                </a:cubicBezTo>
                <a:cubicBezTo>
                  <a:pt x="79371" y="5377"/>
                  <a:pt x="79437" y="5389"/>
                  <a:pt x="79499" y="5389"/>
                </a:cubicBezTo>
                <a:cubicBezTo>
                  <a:pt x="79703" y="5389"/>
                  <a:pt x="79870" y="5261"/>
                  <a:pt x="80027" y="5090"/>
                </a:cubicBezTo>
                <a:cubicBezTo>
                  <a:pt x="80102" y="5481"/>
                  <a:pt x="80232" y="5667"/>
                  <a:pt x="80530" y="5723"/>
                </a:cubicBezTo>
                <a:cubicBezTo>
                  <a:pt x="80559" y="5728"/>
                  <a:pt x="80588" y="5730"/>
                  <a:pt x="80616" y="5730"/>
                </a:cubicBezTo>
                <a:cubicBezTo>
                  <a:pt x="80809" y="5730"/>
                  <a:pt x="80993" y="5625"/>
                  <a:pt x="81107" y="5463"/>
                </a:cubicBezTo>
                <a:cubicBezTo>
                  <a:pt x="81274" y="5183"/>
                  <a:pt x="81200" y="4830"/>
                  <a:pt x="80939" y="4662"/>
                </a:cubicBezTo>
                <a:lnTo>
                  <a:pt x="81442" y="4420"/>
                </a:lnTo>
                <a:lnTo>
                  <a:pt x="81740" y="4923"/>
                </a:lnTo>
                <a:cubicBezTo>
                  <a:pt x="81367" y="5035"/>
                  <a:pt x="81181" y="5202"/>
                  <a:pt x="81181" y="5500"/>
                </a:cubicBezTo>
                <a:cubicBezTo>
                  <a:pt x="81181" y="5760"/>
                  <a:pt x="81330" y="5984"/>
                  <a:pt x="81572" y="6058"/>
                </a:cubicBezTo>
                <a:cubicBezTo>
                  <a:pt x="81636" y="6083"/>
                  <a:pt x="81701" y="6094"/>
                  <a:pt x="81765" y="6094"/>
                </a:cubicBezTo>
                <a:cubicBezTo>
                  <a:pt x="81942" y="6094"/>
                  <a:pt x="82109" y="6004"/>
                  <a:pt x="82205" y="5853"/>
                </a:cubicBezTo>
                <a:cubicBezTo>
                  <a:pt x="82279" y="5723"/>
                  <a:pt x="82316" y="5556"/>
                  <a:pt x="82298" y="5407"/>
                </a:cubicBezTo>
                <a:cubicBezTo>
                  <a:pt x="82261" y="5258"/>
                  <a:pt x="82186" y="5128"/>
                  <a:pt x="82093" y="5016"/>
                </a:cubicBezTo>
                <a:lnTo>
                  <a:pt x="82596" y="4793"/>
                </a:lnTo>
                <a:lnTo>
                  <a:pt x="82875" y="5276"/>
                </a:lnTo>
                <a:cubicBezTo>
                  <a:pt x="82465" y="5407"/>
                  <a:pt x="82316" y="5574"/>
                  <a:pt x="82316" y="5872"/>
                </a:cubicBezTo>
                <a:cubicBezTo>
                  <a:pt x="82335" y="6133"/>
                  <a:pt x="82503" y="6356"/>
                  <a:pt x="82745" y="6412"/>
                </a:cubicBezTo>
                <a:cubicBezTo>
                  <a:pt x="82786" y="6421"/>
                  <a:pt x="82829" y="6426"/>
                  <a:pt x="82871" y="6426"/>
                </a:cubicBezTo>
                <a:cubicBezTo>
                  <a:pt x="83073" y="6426"/>
                  <a:pt x="83270" y="6320"/>
                  <a:pt x="83377" y="6151"/>
                </a:cubicBezTo>
                <a:cubicBezTo>
                  <a:pt x="83526" y="5891"/>
                  <a:pt x="83452" y="5630"/>
                  <a:pt x="83154" y="5332"/>
                </a:cubicBezTo>
                <a:lnTo>
                  <a:pt x="83154" y="5332"/>
                </a:lnTo>
                <a:cubicBezTo>
                  <a:pt x="83169" y="5333"/>
                  <a:pt x="83183" y="5334"/>
                  <a:pt x="83198" y="5334"/>
                </a:cubicBezTo>
                <a:cubicBezTo>
                  <a:pt x="83443" y="5334"/>
                  <a:pt x="83682" y="5187"/>
                  <a:pt x="83805" y="4941"/>
                </a:cubicBezTo>
                <a:lnTo>
                  <a:pt x="83805" y="4941"/>
                </a:lnTo>
                <a:cubicBezTo>
                  <a:pt x="83750" y="5257"/>
                  <a:pt x="83934" y="5553"/>
                  <a:pt x="84230" y="5666"/>
                </a:cubicBezTo>
                <a:lnTo>
                  <a:pt x="84230" y="5666"/>
                </a:lnTo>
                <a:cubicBezTo>
                  <a:pt x="84230" y="5666"/>
                  <a:pt x="84231" y="5667"/>
                  <a:pt x="84231" y="5667"/>
                </a:cubicBezTo>
                <a:lnTo>
                  <a:pt x="84231" y="5667"/>
                </a:lnTo>
                <a:cubicBezTo>
                  <a:pt x="84158" y="5667"/>
                  <a:pt x="84103" y="5649"/>
                  <a:pt x="84047" y="5649"/>
                </a:cubicBezTo>
                <a:cubicBezTo>
                  <a:pt x="84029" y="5647"/>
                  <a:pt x="84012" y="5647"/>
                  <a:pt x="83995" y="5647"/>
                </a:cubicBezTo>
                <a:cubicBezTo>
                  <a:pt x="83252" y="5647"/>
                  <a:pt x="83295" y="6756"/>
                  <a:pt x="83974" y="6756"/>
                </a:cubicBezTo>
                <a:cubicBezTo>
                  <a:pt x="84009" y="6756"/>
                  <a:pt x="84046" y="6753"/>
                  <a:pt x="84084" y="6747"/>
                </a:cubicBezTo>
                <a:cubicBezTo>
                  <a:pt x="84438" y="6709"/>
                  <a:pt x="84643" y="6374"/>
                  <a:pt x="84550" y="6058"/>
                </a:cubicBezTo>
                <a:cubicBezTo>
                  <a:pt x="84497" y="5899"/>
                  <a:pt x="84342" y="5790"/>
                  <a:pt x="84231" y="5667"/>
                </a:cubicBezTo>
                <a:lnTo>
                  <a:pt x="84231" y="5667"/>
                </a:lnTo>
                <a:cubicBezTo>
                  <a:pt x="84232" y="5667"/>
                  <a:pt x="84233" y="5667"/>
                  <a:pt x="84233" y="5667"/>
                </a:cubicBezTo>
                <a:cubicBezTo>
                  <a:pt x="84266" y="5672"/>
                  <a:pt x="84300" y="5674"/>
                  <a:pt x="84333" y="5674"/>
                </a:cubicBezTo>
                <a:cubicBezTo>
                  <a:pt x="84563" y="5674"/>
                  <a:pt x="84792" y="5564"/>
                  <a:pt x="84922" y="5370"/>
                </a:cubicBezTo>
                <a:cubicBezTo>
                  <a:pt x="84922" y="5632"/>
                  <a:pt x="85086" y="5878"/>
                  <a:pt x="85322" y="5984"/>
                </a:cubicBezTo>
                <a:lnTo>
                  <a:pt x="85350" y="5984"/>
                </a:lnTo>
                <a:cubicBezTo>
                  <a:pt x="85363" y="5991"/>
                  <a:pt x="85376" y="5998"/>
                  <a:pt x="85388" y="6006"/>
                </a:cubicBezTo>
                <a:lnTo>
                  <a:pt x="85388" y="6006"/>
                </a:lnTo>
                <a:cubicBezTo>
                  <a:pt x="85382" y="6005"/>
                  <a:pt x="85375" y="6004"/>
                  <a:pt x="85369" y="6002"/>
                </a:cubicBezTo>
                <a:cubicBezTo>
                  <a:pt x="85353" y="5997"/>
                  <a:pt x="85337" y="5990"/>
                  <a:pt x="85322" y="5984"/>
                </a:cubicBezTo>
                <a:lnTo>
                  <a:pt x="85127" y="5984"/>
                </a:lnTo>
                <a:cubicBezTo>
                  <a:pt x="84419" y="6021"/>
                  <a:pt x="84419" y="7044"/>
                  <a:pt x="85127" y="7082"/>
                </a:cubicBezTo>
                <a:cubicBezTo>
                  <a:pt x="85138" y="7082"/>
                  <a:pt x="85150" y="7083"/>
                  <a:pt x="85161" y="7083"/>
                </a:cubicBezTo>
                <a:cubicBezTo>
                  <a:pt x="85462" y="7083"/>
                  <a:pt x="85704" y="6847"/>
                  <a:pt x="85704" y="6542"/>
                </a:cubicBezTo>
                <a:cubicBezTo>
                  <a:pt x="85704" y="6315"/>
                  <a:pt x="85573" y="6121"/>
                  <a:pt x="85388" y="6006"/>
                </a:cubicBezTo>
                <a:lnTo>
                  <a:pt x="85388" y="6006"/>
                </a:lnTo>
                <a:cubicBezTo>
                  <a:pt x="85425" y="6012"/>
                  <a:pt x="85461" y="6015"/>
                  <a:pt x="85498" y="6015"/>
                </a:cubicBezTo>
                <a:cubicBezTo>
                  <a:pt x="85731" y="6015"/>
                  <a:pt x="85950" y="5890"/>
                  <a:pt x="86076" y="5686"/>
                </a:cubicBezTo>
                <a:lnTo>
                  <a:pt x="86076" y="5686"/>
                </a:lnTo>
                <a:cubicBezTo>
                  <a:pt x="86041" y="5968"/>
                  <a:pt x="86189" y="6251"/>
                  <a:pt x="86459" y="6374"/>
                </a:cubicBezTo>
                <a:lnTo>
                  <a:pt x="86467" y="6374"/>
                </a:lnTo>
                <a:cubicBezTo>
                  <a:pt x="86474" y="6379"/>
                  <a:pt x="86482" y="6383"/>
                  <a:pt x="86490" y="6388"/>
                </a:cubicBezTo>
                <a:lnTo>
                  <a:pt x="86490" y="6388"/>
                </a:lnTo>
                <a:cubicBezTo>
                  <a:pt x="86479" y="6383"/>
                  <a:pt x="86469" y="6379"/>
                  <a:pt x="86459" y="6374"/>
                </a:cubicBezTo>
                <a:lnTo>
                  <a:pt x="86243" y="6374"/>
                </a:lnTo>
                <a:cubicBezTo>
                  <a:pt x="85759" y="6374"/>
                  <a:pt x="85536" y="6970"/>
                  <a:pt x="85890" y="7324"/>
                </a:cubicBezTo>
                <a:cubicBezTo>
                  <a:pt x="86000" y="7428"/>
                  <a:pt x="86132" y="7475"/>
                  <a:pt x="86261" y="7475"/>
                </a:cubicBezTo>
                <a:cubicBezTo>
                  <a:pt x="86547" y="7475"/>
                  <a:pt x="86820" y="7247"/>
                  <a:pt x="86820" y="6914"/>
                </a:cubicBezTo>
                <a:cubicBezTo>
                  <a:pt x="86802" y="6699"/>
                  <a:pt x="86681" y="6502"/>
                  <a:pt x="86490" y="6388"/>
                </a:cubicBezTo>
                <a:lnTo>
                  <a:pt x="86490" y="6388"/>
                </a:lnTo>
                <a:cubicBezTo>
                  <a:pt x="86494" y="6389"/>
                  <a:pt x="86499" y="6391"/>
                  <a:pt x="86504" y="6393"/>
                </a:cubicBezTo>
                <a:cubicBezTo>
                  <a:pt x="86547" y="6402"/>
                  <a:pt x="86590" y="6406"/>
                  <a:pt x="86633" y="6406"/>
                </a:cubicBezTo>
                <a:cubicBezTo>
                  <a:pt x="86866" y="6406"/>
                  <a:pt x="87085" y="6281"/>
                  <a:pt x="87211" y="6077"/>
                </a:cubicBezTo>
                <a:lnTo>
                  <a:pt x="87211" y="6077"/>
                </a:lnTo>
                <a:cubicBezTo>
                  <a:pt x="87193" y="6341"/>
                  <a:pt x="87360" y="6589"/>
                  <a:pt x="87599" y="6709"/>
                </a:cubicBezTo>
                <a:lnTo>
                  <a:pt x="87602" y="6709"/>
                </a:lnTo>
                <a:cubicBezTo>
                  <a:pt x="87608" y="6713"/>
                  <a:pt x="87613" y="6716"/>
                  <a:pt x="87619" y="6719"/>
                </a:cubicBezTo>
                <a:lnTo>
                  <a:pt x="87619" y="6719"/>
                </a:lnTo>
                <a:cubicBezTo>
                  <a:pt x="87612" y="6716"/>
                  <a:pt x="87606" y="6713"/>
                  <a:pt x="87599" y="6709"/>
                </a:cubicBezTo>
                <a:lnTo>
                  <a:pt x="87379" y="6709"/>
                </a:lnTo>
                <a:cubicBezTo>
                  <a:pt x="86640" y="6709"/>
                  <a:pt x="86653" y="7808"/>
                  <a:pt x="87379" y="7808"/>
                </a:cubicBezTo>
                <a:cubicBezTo>
                  <a:pt x="87385" y="7808"/>
                  <a:pt x="87391" y="7808"/>
                  <a:pt x="87397" y="7808"/>
                </a:cubicBezTo>
                <a:cubicBezTo>
                  <a:pt x="87714" y="7808"/>
                  <a:pt x="87956" y="7566"/>
                  <a:pt x="87956" y="7249"/>
                </a:cubicBezTo>
                <a:cubicBezTo>
                  <a:pt x="87937" y="7032"/>
                  <a:pt x="87814" y="6833"/>
                  <a:pt x="87619" y="6719"/>
                </a:cubicBezTo>
                <a:lnTo>
                  <a:pt x="87619" y="6719"/>
                </a:lnTo>
                <a:cubicBezTo>
                  <a:pt x="87626" y="6722"/>
                  <a:pt x="87632" y="6725"/>
                  <a:pt x="87639" y="6728"/>
                </a:cubicBezTo>
                <a:cubicBezTo>
                  <a:pt x="87683" y="6737"/>
                  <a:pt x="87726" y="6741"/>
                  <a:pt x="87769" y="6741"/>
                </a:cubicBezTo>
                <a:cubicBezTo>
                  <a:pt x="88002" y="6741"/>
                  <a:pt x="88221" y="6619"/>
                  <a:pt x="88346" y="6430"/>
                </a:cubicBezTo>
                <a:cubicBezTo>
                  <a:pt x="88346" y="6678"/>
                  <a:pt x="88479" y="6912"/>
                  <a:pt x="88691" y="7026"/>
                </a:cubicBezTo>
                <a:lnTo>
                  <a:pt x="88737" y="7026"/>
                </a:lnTo>
                <a:cubicBezTo>
                  <a:pt x="88761" y="7039"/>
                  <a:pt x="88783" y="7053"/>
                  <a:pt x="88805" y="7069"/>
                </a:cubicBezTo>
                <a:lnTo>
                  <a:pt x="88805" y="7069"/>
                </a:lnTo>
                <a:cubicBezTo>
                  <a:pt x="88795" y="7067"/>
                  <a:pt x="88785" y="7065"/>
                  <a:pt x="88774" y="7063"/>
                </a:cubicBezTo>
                <a:cubicBezTo>
                  <a:pt x="88745" y="7053"/>
                  <a:pt x="88717" y="7040"/>
                  <a:pt x="88691" y="7026"/>
                </a:cubicBezTo>
                <a:lnTo>
                  <a:pt x="88514" y="7026"/>
                </a:lnTo>
                <a:cubicBezTo>
                  <a:pt x="87776" y="7044"/>
                  <a:pt x="87788" y="8143"/>
                  <a:pt x="88514" y="8143"/>
                </a:cubicBezTo>
                <a:cubicBezTo>
                  <a:pt x="88520" y="8143"/>
                  <a:pt x="88526" y="8143"/>
                  <a:pt x="88532" y="8143"/>
                </a:cubicBezTo>
                <a:cubicBezTo>
                  <a:pt x="88830" y="8143"/>
                  <a:pt x="89072" y="7901"/>
                  <a:pt x="89091" y="7603"/>
                </a:cubicBezTo>
                <a:cubicBezTo>
                  <a:pt x="89074" y="7389"/>
                  <a:pt x="88970" y="7189"/>
                  <a:pt x="88805" y="7069"/>
                </a:cubicBezTo>
                <a:lnTo>
                  <a:pt x="88805" y="7069"/>
                </a:lnTo>
                <a:cubicBezTo>
                  <a:pt x="88839" y="7074"/>
                  <a:pt x="88874" y="7077"/>
                  <a:pt x="88909" y="7077"/>
                </a:cubicBezTo>
                <a:cubicBezTo>
                  <a:pt x="89131" y="7077"/>
                  <a:pt x="89355" y="6966"/>
                  <a:pt x="89463" y="6765"/>
                </a:cubicBezTo>
                <a:cubicBezTo>
                  <a:pt x="89463" y="7026"/>
                  <a:pt x="89612" y="7268"/>
                  <a:pt x="89835" y="7398"/>
                </a:cubicBezTo>
                <a:cubicBezTo>
                  <a:pt x="89444" y="7417"/>
                  <a:pt x="89221" y="7566"/>
                  <a:pt x="89184" y="7863"/>
                </a:cubicBezTo>
                <a:cubicBezTo>
                  <a:pt x="89147" y="8124"/>
                  <a:pt x="89277" y="8366"/>
                  <a:pt x="89519" y="8459"/>
                </a:cubicBezTo>
                <a:cubicBezTo>
                  <a:pt x="89593" y="8491"/>
                  <a:pt x="89668" y="8506"/>
                  <a:pt x="89741" y="8506"/>
                </a:cubicBezTo>
                <a:cubicBezTo>
                  <a:pt x="89926" y="8506"/>
                  <a:pt x="90096" y="8409"/>
                  <a:pt x="90189" y="8236"/>
                </a:cubicBezTo>
                <a:cubicBezTo>
                  <a:pt x="90263" y="8087"/>
                  <a:pt x="90282" y="7919"/>
                  <a:pt x="90245" y="7770"/>
                </a:cubicBezTo>
                <a:cubicBezTo>
                  <a:pt x="90189" y="7640"/>
                  <a:pt x="90114" y="7528"/>
                  <a:pt x="90021" y="7435"/>
                </a:cubicBezTo>
                <a:lnTo>
                  <a:pt x="90598" y="7138"/>
                </a:lnTo>
                <a:cubicBezTo>
                  <a:pt x="90598" y="7417"/>
                  <a:pt x="90747" y="7659"/>
                  <a:pt x="91008" y="7752"/>
                </a:cubicBezTo>
                <a:cubicBezTo>
                  <a:pt x="90598" y="7752"/>
                  <a:pt x="90375" y="7901"/>
                  <a:pt x="90319" y="8161"/>
                </a:cubicBezTo>
                <a:cubicBezTo>
                  <a:pt x="90245" y="8422"/>
                  <a:pt x="90375" y="8682"/>
                  <a:pt x="90598" y="8812"/>
                </a:cubicBezTo>
                <a:cubicBezTo>
                  <a:pt x="90680" y="8857"/>
                  <a:pt x="90767" y="8877"/>
                  <a:pt x="90851" y="8877"/>
                </a:cubicBezTo>
                <a:cubicBezTo>
                  <a:pt x="91017" y="8877"/>
                  <a:pt x="91176" y="8799"/>
                  <a:pt x="91287" y="8664"/>
                </a:cubicBezTo>
                <a:cubicBezTo>
                  <a:pt x="91361" y="8515"/>
                  <a:pt x="91399" y="8347"/>
                  <a:pt x="91380" y="8180"/>
                </a:cubicBezTo>
                <a:cubicBezTo>
                  <a:pt x="91343" y="8031"/>
                  <a:pt x="91212" y="7901"/>
                  <a:pt x="91157" y="7808"/>
                </a:cubicBezTo>
                <a:lnTo>
                  <a:pt x="91734" y="7528"/>
                </a:lnTo>
                <a:cubicBezTo>
                  <a:pt x="91734" y="7770"/>
                  <a:pt x="91901" y="7994"/>
                  <a:pt x="92124" y="8087"/>
                </a:cubicBezTo>
                <a:cubicBezTo>
                  <a:pt x="91715" y="8087"/>
                  <a:pt x="91492" y="8236"/>
                  <a:pt x="91436" y="8515"/>
                </a:cubicBezTo>
                <a:cubicBezTo>
                  <a:pt x="91361" y="8794"/>
                  <a:pt x="91510" y="9054"/>
                  <a:pt x="91771" y="9166"/>
                </a:cubicBezTo>
                <a:cubicBezTo>
                  <a:pt x="91840" y="9198"/>
                  <a:pt x="91913" y="9213"/>
                  <a:pt x="91984" y="9213"/>
                </a:cubicBezTo>
                <a:cubicBezTo>
                  <a:pt x="92161" y="9213"/>
                  <a:pt x="92329" y="9120"/>
                  <a:pt x="92422" y="8961"/>
                </a:cubicBezTo>
                <a:cubicBezTo>
                  <a:pt x="92497" y="8812"/>
                  <a:pt x="92534" y="8645"/>
                  <a:pt x="92497" y="8496"/>
                </a:cubicBezTo>
                <a:cubicBezTo>
                  <a:pt x="92441" y="8366"/>
                  <a:pt x="92366" y="8236"/>
                  <a:pt x="92273" y="8143"/>
                </a:cubicBezTo>
                <a:lnTo>
                  <a:pt x="92850" y="7808"/>
                </a:lnTo>
                <a:cubicBezTo>
                  <a:pt x="92869" y="8068"/>
                  <a:pt x="93018" y="8273"/>
                  <a:pt x="93241" y="8366"/>
                </a:cubicBezTo>
                <a:cubicBezTo>
                  <a:pt x="92832" y="8403"/>
                  <a:pt x="92608" y="8533"/>
                  <a:pt x="92552" y="8812"/>
                </a:cubicBezTo>
                <a:cubicBezTo>
                  <a:pt x="92497" y="9073"/>
                  <a:pt x="92627" y="9334"/>
                  <a:pt x="92869" y="9445"/>
                </a:cubicBezTo>
                <a:cubicBezTo>
                  <a:pt x="92945" y="9480"/>
                  <a:pt x="93025" y="9497"/>
                  <a:pt x="93103" y="9497"/>
                </a:cubicBezTo>
                <a:cubicBezTo>
                  <a:pt x="93274" y="9497"/>
                  <a:pt x="93437" y="9418"/>
                  <a:pt x="93539" y="9278"/>
                </a:cubicBezTo>
                <a:cubicBezTo>
                  <a:pt x="93613" y="9129"/>
                  <a:pt x="93650" y="8961"/>
                  <a:pt x="93632" y="8812"/>
                </a:cubicBezTo>
                <a:cubicBezTo>
                  <a:pt x="93576" y="8682"/>
                  <a:pt x="93502" y="8552"/>
                  <a:pt x="93408" y="8440"/>
                </a:cubicBezTo>
                <a:lnTo>
                  <a:pt x="93967" y="8161"/>
                </a:lnTo>
                <a:cubicBezTo>
                  <a:pt x="93967" y="8422"/>
                  <a:pt x="94134" y="8664"/>
                  <a:pt x="94376" y="8757"/>
                </a:cubicBezTo>
                <a:cubicBezTo>
                  <a:pt x="93967" y="8775"/>
                  <a:pt x="93725" y="8924"/>
                  <a:pt x="93688" y="9203"/>
                </a:cubicBezTo>
                <a:cubicBezTo>
                  <a:pt x="93632" y="9482"/>
                  <a:pt x="93781" y="9743"/>
                  <a:pt x="94041" y="9855"/>
                </a:cubicBezTo>
                <a:cubicBezTo>
                  <a:pt x="94096" y="9872"/>
                  <a:pt x="94154" y="9880"/>
                  <a:pt x="94211" y="9880"/>
                </a:cubicBezTo>
                <a:cubicBezTo>
                  <a:pt x="94404" y="9880"/>
                  <a:pt x="94596" y="9785"/>
                  <a:pt x="94711" y="9613"/>
                </a:cubicBezTo>
                <a:cubicBezTo>
                  <a:pt x="94860" y="9352"/>
                  <a:pt x="94786" y="9073"/>
                  <a:pt x="94507" y="8831"/>
                </a:cubicBezTo>
                <a:lnTo>
                  <a:pt x="95121" y="8552"/>
                </a:lnTo>
                <a:cubicBezTo>
                  <a:pt x="95139" y="8812"/>
                  <a:pt x="95288" y="9017"/>
                  <a:pt x="95512" y="9129"/>
                </a:cubicBezTo>
                <a:cubicBezTo>
                  <a:pt x="95491" y="9128"/>
                  <a:pt x="95471" y="9127"/>
                  <a:pt x="95451" y="9127"/>
                </a:cubicBezTo>
                <a:cubicBezTo>
                  <a:pt x="95080" y="9127"/>
                  <a:pt x="94876" y="9292"/>
                  <a:pt x="94823" y="9557"/>
                </a:cubicBezTo>
                <a:cubicBezTo>
                  <a:pt x="94725" y="9950"/>
                  <a:pt x="95048" y="10238"/>
                  <a:pt x="95376" y="10238"/>
                </a:cubicBezTo>
                <a:cubicBezTo>
                  <a:pt x="95545" y="10238"/>
                  <a:pt x="95714" y="10162"/>
                  <a:pt x="95828" y="9985"/>
                </a:cubicBezTo>
                <a:cubicBezTo>
                  <a:pt x="95995" y="9724"/>
                  <a:pt x="95921" y="9445"/>
                  <a:pt x="95642" y="9185"/>
                </a:cubicBezTo>
                <a:lnTo>
                  <a:pt x="96237" y="8887"/>
                </a:lnTo>
                <a:cubicBezTo>
                  <a:pt x="96237" y="9129"/>
                  <a:pt x="96386" y="9352"/>
                  <a:pt x="96628" y="9445"/>
                </a:cubicBezTo>
                <a:cubicBezTo>
                  <a:pt x="96200" y="9464"/>
                  <a:pt x="95977" y="9613"/>
                  <a:pt x="95940" y="9911"/>
                </a:cubicBezTo>
                <a:cubicBezTo>
                  <a:pt x="95902" y="10171"/>
                  <a:pt x="96033" y="10432"/>
                  <a:pt x="96293" y="10525"/>
                </a:cubicBezTo>
                <a:cubicBezTo>
                  <a:pt x="96362" y="10559"/>
                  <a:pt x="96439" y="10576"/>
                  <a:pt x="96515" y="10576"/>
                </a:cubicBezTo>
                <a:cubicBezTo>
                  <a:pt x="96685" y="10576"/>
                  <a:pt x="96855" y="10493"/>
                  <a:pt x="96945" y="10339"/>
                </a:cubicBezTo>
                <a:cubicBezTo>
                  <a:pt x="97019" y="10190"/>
                  <a:pt x="97056" y="10022"/>
                  <a:pt x="97038" y="9873"/>
                </a:cubicBezTo>
                <a:cubicBezTo>
                  <a:pt x="96982" y="9724"/>
                  <a:pt x="96889" y="9594"/>
                  <a:pt x="96796" y="9482"/>
                </a:cubicBezTo>
                <a:cubicBezTo>
                  <a:pt x="96889" y="9464"/>
                  <a:pt x="97000" y="9445"/>
                  <a:pt x="97112" y="9408"/>
                </a:cubicBezTo>
                <a:cubicBezTo>
                  <a:pt x="97205" y="9334"/>
                  <a:pt x="97298" y="9259"/>
                  <a:pt x="97373" y="9185"/>
                </a:cubicBezTo>
                <a:cubicBezTo>
                  <a:pt x="97373" y="9445"/>
                  <a:pt x="97521" y="9669"/>
                  <a:pt x="97763" y="9780"/>
                </a:cubicBezTo>
                <a:cubicBezTo>
                  <a:pt x="97335" y="9799"/>
                  <a:pt x="97131" y="9948"/>
                  <a:pt x="97093" y="10246"/>
                </a:cubicBezTo>
                <a:cubicBezTo>
                  <a:pt x="97038" y="10506"/>
                  <a:pt x="97186" y="10767"/>
                  <a:pt x="97428" y="10878"/>
                </a:cubicBezTo>
                <a:cubicBezTo>
                  <a:pt x="97491" y="10902"/>
                  <a:pt x="97557" y="10914"/>
                  <a:pt x="97622" y="10914"/>
                </a:cubicBezTo>
                <a:cubicBezTo>
                  <a:pt x="97807" y="10914"/>
                  <a:pt x="97988" y="10820"/>
                  <a:pt x="98098" y="10655"/>
                </a:cubicBezTo>
                <a:cubicBezTo>
                  <a:pt x="98173" y="10506"/>
                  <a:pt x="98191" y="10357"/>
                  <a:pt x="98173" y="10208"/>
                </a:cubicBezTo>
                <a:cubicBezTo>
                  <a:pt x="98117" y="10059"/>
                  <a:pt x="98024" y="9948"/>
                  <a:pt x="97931" y="9836"/>
                </a:cubicBezTo>
                <a:lnTo>
                  <a:pt x="98508" y="9557"/>
                </a:lnTo>
                <a:lnTo>
                  <a:pt x="98508" y="9557"/>
                </a:lnTo>
                <a:cubicBezTo>
                  <a:pt x="98489" y="9817"/>
                  <a:pt x="98657" y="10059"/>
                  <a:pt x="98899" y="10171"/>
                </a:cubicBezTo>
                <a:cubicBezTo>
                  <a:pt x="98508" y="10171"/>
                  <a:pt x="98285" y="10301"/>
                  <a:pt x="98210" y="10581"/>
                </a:cubicBezTo>
                <a:cubicBezTo>
                  <a:pt x="98154" y="10841"/>
                  <a:pt x="98266" y="11102"/>
                  <a:pt x="98508" y="11232"/>
                </a:cubicBezTo>
                <a:cubicBezTo>
                  <a:pt x="98590" y="11276"/>
                  <a:pt x="98676" y="11297"/>
                  <a:pt x="98760" y="11297"/>
                </a:cubicBezTo>
                <a:cubicBezTo>
                  <a:pt x="98924" y="11297"/>
                  <a:pt x="99079" y="11218"/>
                  <a:pt x="99178" y="11083"/>
                </a:cubicBezTo>
                <a:cubicBezTo>
                  <a:pt x="99271" y="10934"/>
                  <a:pt x="99308" y="10767"/>
                  <a:pt x="99289" y="10599"/>
                </a:cubicBezTo>
                <a:cubicBezTo>
                  <a:pt x="99234" y="10450"/>
                  <a:pt x="99159" y="10339"/>
                  <a:pt x="99066" y="10227"/>
                </a:cubicBezTo>
                <a:lnTo>
                  <a:pt x="99606" y="9948"/>
                </a:lnTo>
                <a:lnTo>
                  <a:pt x="99959" y="10487"/>
                </a:lnTo>
                <a:cubicBezTo>
                  <a:pt x="99946" y="10487"/>
                  <a:pt x="99933" y="10486"/>
                  <a:pt x="99920" y="10486"/>
                </a:cubicBezTo>
                <a:cubicBezTo>
                  <a:pt x="99300" y="10486"/>
                  <a:pt x="99116" y="11348"/>
                  <a:pt x="99699" y="11585"/>
                </a:cubicBezTo>
                <a:cubicBezTo>
                  <a:pt x="99768" y="11615"/>
                  <a:pt x="99838" y="11629"/>
                  <a:pt x="99907" y="11629"/>
                </a:cubicBezTo>
                <a:cubicBezTo>
                  <a:pt x="100097" y="11629"/>
                  <a:pt x="100273" y="11521"/>
                  <a:pt x="100369" y="11344"/>
                </a:cubicBezTo>
                <a:cubicBezTo>
                  <a:pt x="100443" y="11213"/>
                  <a:pt x="100462" y="11046"/>
                  <a:pt x="100443" y="10878"/>
                </a:cubicBezTo>
                <a:cubicBezTo>
                  <a:pt x="100388" y="10767"/>
                  <a:pt x="100294" y="10636"/>
                  <a:pt x="100201" y="10543"/>
                </a:cubicBezTo>
                <a:lnTo>
                  <a:pt x="100778" y="10264"/>
                </a:lnTo>
                <a:cubicBezTo>
                  <a:pt x="100797" y="10506"/>
                  <a:pt x="100946" y="10729"/>
                  <a:pt x="101169" y="10822"/>
                </a:cubicBezTo>
                <a:cubicBezTo>
                  <a:pt x="100760" y="10822"/>
                  <a:pt x="100536" y="10971"/>
                  <a:pt x="100481" y="11251"/>
                </a:cubicBezTo>
                <a:cubicBezTo>
                  <a:pt x="100406" y="11511"/>
                  <a:pt x="100536" y="11790"/>
                  <a:pt x="100797" y="11902"/>
                </a:cubicBezTo>
                <a:cubicBezTo>
                  <a:pt x="100871" y="11936"/>
                  <a:pt x="100948" y="11953"/>
                  <a:pt x="101024" y="11953"/>
                </a:cubicBezTo>
                <a:cubicBezTo>
                  <a:pt x="101197" y="11953"/>
                  <a:pt x="101363" y="11865"/>
                  <a:pt x="101467" y="11697"/>
                </a:cubicBezTo>
                <a:cubicBezTo>
                  <a:pt x="101541" y="11567"/>
                  <a:pt x="101579" y="11399"/>
                  <a:pt x="101560" y="11232"/>
                </a:cubicBezTo>
                <a:cubicBezTo>
                  <a:pt x="101504" y="11120"/>
                  <a:pt x="101430" y="10990"/>
                  <a:pt x="101337" y="10897"/>
                </a:cubicBezTo>
                <a:lnTo>
                  <a:pt x="101895" y="10599"/>
                </a:lnTo>
                <a:cubicBezTo>
                  <a:pt x="101914" y="10841"/>
                  <a:pt x="102062" y="11064"/>
                  <a:pt x="102286" y="11157"/>
                </a:cubicBezTo>
                <a:cubicBezTo>
                  <a:pt x="101895" y="11157"/>
                  <a:pt x="101672" y="11306"/>
                  <a:pt x="101597" y="11604"/>
                </a:cubicBezTo>
                <a:cubicBezTo>
                  <a:pt x="101541" y="11865"/>
                  <a:pt x="101690" y="12144"/>
                  <a:pt x="101932" y="12237"/>
                </a:cubicBezTo>
                <a:cubicBezTo>
                  <a:pt x="102006" y="12271"/>
                  <a:pt x="102085" y="12288"/>
                  <a:pt x="102163" y="12288"/>
                </a:cubicBezTo>
                <a:cubicBezTo>
                  <a:pt x="102342" y="12288"/>
                  <a:pt x="102517" y="12200"/>
                  <a:pt x="102621" y="12032"/>
                </a:cubicBezTo>
                <a:cubicBezTo>
                  <a:pt x="102677" y="11902"/>
                  <a:pt x="102714" y="11734"/>
                  <a:pt x="102695" y="11585"/>
                </a:cubicBezTo>
                <a:cubicBezTo>
                  <a:pt x="102639" y="11455"/>
                  <a:pt x="102546" y="11325"/>
                  <a:pt x="102453" y="11232"/>
                </a:cubicBezTo>
                <a:lnTo>
                  <a:pt x="103012" y="10934"/>
                </a:lnTo>
                <a:cubicBezTo>
                  <a:pt x="103012" y="11195"/>
                  <a:pt x="103179" y="11437"/>
                  <a:pt x="103421" y="11548"/>
                </a:cubicBezTo>
                <a:cubicBezTo>
                  <a:pt x="103399" y="11547"/>
                  <a:pt x="103378" y="11547"/>
                  <a:pt x="103357" y="11547"/>
                </a:cubicBezTo>
                <a:cubicBezTo>
                  <a:pt x="103006" y="11547"/>
                  <a:pt x="102803" y="11694"/>
                  <a:pt x="102732" y="11958"/>
                </a:cubicBezTo>
                <a:cubicBezTo>
                  <a:pt x="102658" y="12218"/>
                  <a:pt x="102788" y="12497"/>
                  <a:pt x="103030" y="12609"/>
                </a:cubicBezTo>
                <a:cubicBezTo>
                  <a:pt x="103106" y="12653"/>
                  <a:pt x="103190" y="12674"/>
                  <a:pt x="103274" y="12674"/>
                </a:cubicBezTo>
                <a:cubicBezTo>
                  <a:pt x="103438" y="12674"/>
                  <a:pt x="103602" y="12596"/>
                  <a:pt x="103700" y="12460"/>
                </a:cubicBezTo>
                <a:cubicBezTo>
                  <a:pt x="103793" y="12311"/>
                  <a:pt x="103831" y="12144"/>
                  <a:pt x="103812" y="11976"/>
                </a:cubicBezTo>
                <a:cubicBezTo>
                  <a:pt x="103756" y="11827"/>
                  <a:pt x="103682" y="11716"/>
                  <a:pt x="103589" y="11604"/>
                </a:cubicBezTo>
                <a:lnTo>
                  <a:pt x="104147" y="11306"/>
                </a:lnTo>
                <a:cubicBezTo>
                  <a:pt x="104166" y="11567"/>
                  <a:pt x="104314" y="11772"/>
                  <a:pt x="104556" y="11883"/>
                </a:cubicBezTo>
                <a:cubicBezTo>
                  <a:pt x="104533" y="11882"/>
                  <a:pt x="104511" y="11882"/>
                  <a:pt x="104489" y="11882"/>
                </a:cubicBezTo>
                <a:cubicBezTo>
                  <a:pt x="104122" y="11882"/>
                  <a:pt x="103919" y="12029"/>
                  <a:pt x="103849" y="12293"/>
                </a:cubicBezTo>
                <a:cubicBezTo>
                  <a:pt x="103775" y="12553"/>
                  <a:pt x="103886" y="12832"/>
                  <a:pt x="104147" y="12963"/>
                </a:cubicBezTo>
                <a:cubicBezTo>
                  <a:pt x="104222" y="12997"/>
                  <a:pt x="104302" y="13014"/>
                  <a:pt x="104381" y="13014"/>
                </a:cubicBezTo>
                <a:cubicBezTo>
                  <a:pt x="104557" y="13014"/>
                  <a:pt x="104727" y="12931"/>
                  <a:pt x="104817" y="12777"/>
                </a:cubicBezTo>
                <a:cubicBezTo>
                  <a:pt x="104891" y="12628"/>
                  <a:pt x="104929" y="12460"/>
                  <a:pt x="104910" y="12311"/>
                </a:cubicBezTo>
                <a:cubicBezTo>
                  <a:pt x="104854" y="12162"/>
                  <a:pt x="104780" y="12032"/>
                  <a:pt x="104668" y="11920"/>
                </a:cubicBezTo>
                <a:cubicBezTo>
                  <a:pt x="104780" y="11902"/>
                  <a:pt x="104891" y="11865"/>
                  <a:pt x="104984" y="11827"/>
                </a:cubicBezTo>
                <a:cubicBezTo>
                  <a:pt x="105077" y="11772"/>
                  <a:pt x="105170" y="11697"/>
                  <a:pt x="105264" y="11623"/>
                </a:cubicBezTo>
                <a:cubicBezTo>
                  <a:pt x="105264" y="11883"/>
                  <a:pt x="105412" y="12107"/>
                  <a:pt x="105654" y="12218"/>
                </a:cubicBezTo>
                <a:cubicBezTo>
                  <a:pt x="105264" y="12218"/>
                  <a:pt x="105022" y="12367"/>
                  <a:pt x="104966" y="12665"/>
                </a:cubicBezTo>
                <a:cubicBezTo>
                  <a:pt x="104891" y="12925"/>
                  <a:pt x="105040" y="13186"/>
                  <a:pt x="105282" y="13298"/>
                </a:cubicBezTo>
                <a:cubicBezTo>
                  <a:pt x="105357" y="13338"/>
                  <a:pt x="105438" y="13357"/>
                  <a:pt x="105519" y="13357"/>
                </a:cubicBezTo>
                <a:cubicBezTo>
                  <a:pt x="105701" y="13357"/>
                  <a:pt x="105881" y="13261"/>
                  <a:pt x="105971" y="13093"/>
                </a:cubicBezTo>
                <a:cubicBezTo>
                  <a:pt x="106045" y="12944"/>
                  <a:pt x="106082" y="12795"/>
                  <a:pt x="106045" y="12628"/>
                </a:cubicBezTo>
                <a:cubicBezTo>
                  <a:pt x="105989" y="12497"/>
                  <a:pt x="105915" y="12367"/>
                  <a:pt x="105822" y="12237"/>
                </a:cubicBezTo>
                <a:cubicBezTo>
                  <a:pt x="105915" y="12218"/>
                  <a:pt x="106027" y="12200"/>
                  <a:pt x="106120" y="12162"/>
                </a:cubicBezTo>
                <a:cubicBezTo>
                  <a:pt x="106213" y="12088"/>
                  <a:pt x="106306" y="12032"/>
                  <a:pt x="106399" y="11939"/>
                </a:cubicBezTo>
                <a:cubicBezTo>
                  <a:pt x="106436" y="12293"/>
                  <a:pt x="106604" y="12497"/>
                  <a:pt x="106883" y="12553"/>
                </a:cubicBezTo>
                <a:cubicBezTo>
                  <a:pt x="106927" y="12563"/>
                  <a:pt x="106970" y="12567"/>
                  <a:pt x="107012" y="12567"/>
                </a:cubicBezTo>
                <a:cubicBezTo>
                  <a:pt x="107544" y="12567"/>
                  <a:pt x="107814" y="11838"/>
                  <a:pt x="107348" y="11492"/>
                </a:cubicBezTo>
                <a:lnTo>
                  <a:pt x="107850" y="11213"/>
                </a:lnTo>
                <a:lnTo>
                  <a:pt x="108111" y="11734"/>
                </a:lnTo>
                <a:cubicBezTo>
                  <a:pt x="107795" y="11809"/>
                  <a:pt x="107609" y="11976"/>
                  <a:pt x="107571" y="12255"/>
                </a:cubicBezTo>
                <a:cubicBezTo>
                  <a:pt x="107534" y="12497"/>
                  <a:pt x="107646" y="12721"/>
                  <a:pt x="107850" y="12832"/>
                </a:cubicBezTo>
                <a:cubicBezTo>
                  <a:pt x="107958" y="12892"/>
                  <a:pt x="108058" y="12919"/>
                  <a:pt x="108152" y="12919"/>
                </a:cubicBezTo>
                <a:cubicBezTo>
                  <a:pt x="108351" y="12919"/>
                  <a:pt x="108524" y="12799"/>
                  <a:pt x="108688" y="12609"/>
                </a:cubicBezTo>
                <a:lnTo>
                  <a:pt x="108688" y="12609"/>
                </a:lnTo>
                <a:cubicBezTo>
                  <a:pt x="108669" y="12870"/>
                  <a:pt x="108818" y="13130"/>
                  <a:pt x="109079" y="13223"/>
                </a:cubicBezTo>
                <a:cubicBezTo>
                  <a:pt x="109148" y="13249"/>
                  <a:pt x="109214" y="13261"/>
                  <a:pt x="109277" y="13261"/>
                </a:cubicBezTo>
                <a:cubicBezTo>
                  <a:pt x="109486" y="13261"/>
                  <a:pt x="109662" y="13130"/>
                  <a:pt x="109805" y="12944"/>
                </a:cubicBezTo>
                <a:cubicBezTo>
                  <a:pt x="109805" y="13205"/>
                  <a:pt x="109953" y="13447"/>
                  <a:pt x="110214" y="13558"/>
                </a:cubicBezTo>
                <a:cubicBezTo>
                  <a:pt x="110282" y="13584"/>
                  <a:pt x="110347" y="13596"/>
                  <a:pt x="110408" y="13596"/>
                </a:cubicBezTo>
                <a:cubicBezTo>
                  <a:pt x="110613" y="13596"/>
                  <a:pt x="110782" y="13461"/>
                  <a:pt x="110940" y="13260"/>
                </a:cubicBezTo>
                <a:lnTo>
                  <a:pt x="110940" y="13260"/>
                </a:lnTo>
                <a:cubicBezTo>
                  <a:pt x="110903" y="13558"/>
                  <a:pt x="111089" y="13837"/>
                  <a:pt x="111349" y="13930"/>
                </a:cubicBezTo>
                <a:cubicBezTo>
                  <a:pt x="111415" y="13951"/>
                  <a:pt x="111477" y="13961"/>
                  <a:pt x="111536" y="13961"/>
                </a:cubicBezTo>
                <a:cubicBezTo>
                  <a:pt x="111745" y="13961"/>
                  <a:pt x="111916" y="13840"/>
                  <a:pt x="112075" y="13651"/>
                </a:cubicBezTo>
                <a:lnTo>
                  <a:pt x="112075" y="13651"/>
                </a:lnTo>
                <a:cubicBezTo>
                  <a:pt x="112056" y="13930"/>
                  <a:pt x="112224" y="14172"/>
                  <a:pt x="112503" y="14265"/>
                </a:cubicBezTo>
                <a:cubicBezTo>
                  <a:pt x="112564" y="14285"/>
                  <a:pt x="112621" y="14293"/>
                  <a:pt x="112676" y="14293"/>
                </a:cubicBezTo>
                <a:cubicBezTo>
                  <a:pt x="112885" y="14293"/>
                  <a:pt x="113048" y="14160"/>
                  <a:pt x="113210" y="13968"/>
                </a:cubicBezTo>
                <a:lnTo>
                  <a:pt x="113210" y="13968"/>
                </a:lnTo>
                <a:cubicBezTo>
                  <a:pt x="113192" y="14265"/>
                  <a:pt x="113378" y="14545"/>
                  <a:pt x="113657" y="14638"/>
                </a:cubicBezTo>
                <a:cubicBezTo>
                  <a:pt x="113687" y="14641"/>
                  <a:pt x="113718" y="14643"/>
                  <a:pt x="113747" y="14643"/>
                </a:cubicBezTo>
                <a:cubicBezTo>
                  <a:pt x="114010" y="14643"/>
                  <a:pt x="114247" y="14499"/>
                  <a:pt x="114364" y="14265"/>
                </a:cubicBezTo>
                <a:lnTo>
                  <a:pt x="114364" y="14265"/>
                </a:lnTo>
                <a:cubicBezTo>
                  <a:pt x="114327" y="14582"/>
                  <a:pt x="114513" y="14861"/>
                  <a:pt x="114811" y="14973"/>
                </a:cubicBezTo>
                <a:lnTo>
                  <a:pt x="114829" y="14973"/>
                </a:lnTo>
                <a:lnTo>
                  <a:pt x="114829" y="14975"/>
                </a:lnTo>
                <a:lnTo>
                  <a:pt x="114829" y="14975"/>
                </a:lnTo>
                <a:cubicBezTo>
                  <a:pt x="114823" y="14974"/>
                  <a:pt x="114817" y="14973"/>
                  <a:pt x="114811" y="14973"/>
                </a:cubicBezTo>
                <a:lnTo>
                  <a:pt x="114643" y="14973"/>
                </a:lnTo>
                <a:cubicBezTo>
                  <a:pt x="114364" y="14973"/>
                  <a:pt x="114122" y="15177"/>
                  <a:pt x="114066" y="15438"/>
                </a:cubicBezTo>
                <a:cubicBezTo>
                  <a:pt x="114029" y="15717"/>
                  <a:pt x="114178" y="15978"/>
                  <a:pt x="114439" y="16071"/>
                </a:cubicBezTo>
                <a:cubicBezTo>
                  <a:pt x="114500" y="16093"/>
                  <a:pt x="114562" y="16103"/>
                  <a:pt x="114623" y="16103"/>
                </a:cubicBezTo>
                <a:cubicBezTo>
                  <a:pt x="114822" y="16103"/>
                  <a:pt x="115009" y="15991"/>
                  <a:pt x="115109" y="15792"/>
                </a:cubicBezTo>
                <a:cubicBezTo>
                  <a:pt x="115239" y="15550"/>
                  <a:pt x="115164" y="15270"/>
                  <a:pt x="114941" y="15103"/>
                </a:cubicBezTo>
                <a:lnTo>
                  <a:pt x="114811" y="15010"/>
                </a:lnTo>
                <a:lnTo>
                  <a:pt x="114829" y="14975"/>
                </a:lnTo>
                <a:lnTo>
                  <a:pt x="114829" y="14975"/>
                </a:lnTo>
                <a:cubicBezTo>
                  <a:pt x="114850" y="14976"/>
                  <a:pt x="114871" y="14977"/>
                  <a:pt x="114892" y="14977"/>
                </a:cubicBezTo>
                <a:cubicBezTo>
                  <a:pt x="115166" y="14977"/>
                  <a:pt x="115426" y="14815"/>
                  <a:pt x="115523" y="14564"/>
                </a:cubicBezTo>
                <a:lnTo>
                  <a:pt x="115523" y="14564"/>
                </a:lnTo>
                <a:cubicBezTo>
                  <a:pt x="115518" y="14588"/>
                  <a:pt x="115518" y="14613"/>
                  <a:pt x="115518" y="14638"/>
                </a:cubicBezTo>
                <a:cubicBezTo>
                  <a:pt x="115419" y="15048"/>
                  <a:pt x="115751" y="15350"/>
                  <a:pt x="116088" y="15350"/>
                </a:cubicBezTo>
                <a:cubicBezTo>
                  <a:pt x="116256" y="15350"/>
                  <a:pt x="116424" y="15276"/>
                  <a:pt x="116542" y="15103"/>
                </a:cubicBezTo>
                <a:cubicBezTo>
                  <a:pt x="116579" y="15084"/>
                  <a:pt x="116598" y="15047"/>
                  <a:pt x="116635" y="15028"/>
                </a:cubicBezTo>
                <a:cubicBezTo>
                  <a:pt x="116672" y="14731"/>
                  <a:pt x="116672" y="14452"/>
                  <a:pt x="116374" y="14284"/>
                </a:cubicBezTo>
                <a:lnTo>
                  <a:pt x="116933" y="14005"/>
                </a:lnTo>
                <a:lnTo>
                  <a:pt x="117212" y="14526"/>
                </a:lnTo>
                <a:cubicBezTo>
                  <a:pt x="116933" y="14545"/>
                  <a:pt x="116691" y="14749"/>
                  <a:pt x="116635" y="15028"/>
                </a:cubicBezTo>
                <a:cubicBezTo>
                  <a:pt x="116635" y="15103"/>
                  <a:pt x="116653" y="15177"/>
                  <a:pt x="116653" y="15233"/>
                </a:cubicBezTo>
                <a:cubicBezTo>
                  <a:pt x="116717" y="15513"/>
                  <a:pt x="116964" y="15680"/>
                  <a:pt x="117214" y="15680"/>
                </a:cubicBezTo>
                <a:cubicBezTo>
                  <a:pt x="117330" y="15680"/>
                  <a:pt x="117447" y="15645"/>
                  <a:pt x="117547" y="15568"/>
                </a:cubicBezTo>
                <a:cubicBezTo>
                  <a:pt x="117882" y="15326"/>
                  <a:pt x="117863" y="14824"/>
                  <a:pt x="117509" y="14619"/>
                </a:cubicBezTo>
                <a:lnTo>
                  <a:pt x="118049" y="14340"/>
                </a:lnTo>
                <a:lnTo>
                  <a:pt x="118347" y="14861"/>
                </a:lnTo>
                <a:cubicBezTo>
                  <a:pt x="117937" y="14973"/>
                  <a:pt x="117770" y="15140"/>
                  <a:pt x="117770" y="15457"/>
                </a:cubicBezTo>
                <a:cubicBezTo>
                  <a:pt x="117770" y="15698"/>
                  <a:pt x="117956" y="15922"/>
                  <a:pt x="118198" y="15996"/>
                </a:cubicBezTo>
                <a:cubicBezTo>
                  <a:pt x="118248" y="16012"/>
                  <a:pt x="118300" y="16019"/>
                  <a:pt x="118351" y="16019"/>
                </a:cubicBezTo>
                <a:cubicBezTo>
                  <a:pt x="118548" y="16019"/>
                  <a:pt x="118742" y="15909"/>
                  <a:pt x="118831" y="15717"/>
                </a:cubicBezTo>
                <a:cubicBezTo>
                  <a:pt x="118887" y="15587"/>
                  <a:pt x="118905" y="15438"/>
                  <a:pt x="118868" y="15289"/>
                </a:cubicBezTo>
                <a:cubicBezTo>
                  <a:pt x="118812" y="15159"/>
                  <a:pt x="118738" y="15047"/>
                  <a:pt x="118663" y="14954"/>
                </a:cubicBezTo>
                <a:lnTo>
                  <a:pt x="119222" y="14656"/>
                </a:lnTo>
                <a:cubicBezTo>
                  <a:pt x="119240" y="14917"/>
                  <a:pt x="119426" y="15159"/>
                  <a:pt x="119687" y="15233"/>
                </a:cubicBezTo>
                <a:cubicBezTo>
                  <a:pt x="119716" y="15237"/>
                  <a:pt x="119744" y="15239"/>
                  <a:pt x="119772" y="15239"/>
                </a:cubicBezTo>
                <a:cubicBezTo>
                  <a:pt x="120018" y="15239"/>
                  <a:pt x="120242" y="15097"/>
                  <a:pt x="120376" y="14880"/>
                </a:cubicBezTo>
                <a:lnTo>
                  <a:pt x="120376" y="14880"/>
                </a:lnTo>
                <a:cubicBezTo>
                  <a:pt x="120320" y="15195"/>
                  <a:pt x="120486" y="15491"/>
                  <a:pt x="120781" y="15622"/>
                </a:cubicBezTo>
                <a:lnTo>
                  <a:pt x="120781" y="15622"/>
                </a:lnTo>
                <a:cubicBezTo>
                  <a:pt x="120794" y="15623"/>
                  <a:pt x="120808" y="15624"/>
                  <a:pt x="120822" y="15624"/>
                </a:cubicBezTo>
                <a:lnTo>
                  <a:pt x="120804" y="15605"/>
                </a:lnTo>
                <a:lnTo>
                  <a:pt x="120804" y="15605"/>
                </a:lnTo>
                <a:cubicBezTo>
                  <a:pt x="120816" y="15612"/>
                  <a:pt x="120829" y="15619"/>
                  <a:pt x="120841" y="15626"/>
                </a:cubicBezTo>
                <a:lnTo>
                  <a:pt x="120841" y="15626"/>
                </a:lnTo>
                <a:cubicBezTo>
                  <a:pt x="121101" y="15625"/>
                  <a:pt x="121353" y="15496"/>
                  <a:pt x="121492" y="15270"/>
                </a:cubicBezTo>
                <a:lnTo>
                  <a:pt x="121492" y="15270"/>
                </a:lnTo>
                <a:cubicBezTo>
                  <a:pt x="121474" y="15587"/>
                  <a:pt x="121641" y="15866"/>
                  <a:pt x="121939" y="15959"/>
                </a:cubicBezTo>
                <a:lnTo>
                  <a:pt x="121771" y="15959"/>
                </a:lnTo>
                <a:cubicBezTo>
                  <a:pt x="121760" y="15958"/>
                  <a:pt x="121748" y="15958"/>
                  <a:pt x="121736" y="15958"/>
                </a:cubicBezTo>
                <a:cubicBezTo>
                  <a:pt x="121472" y="15958"/>
                  <a:pt x="121248" y="16157"/>
                  <a:pt x="121194" y="16424"/>
                </a:cubicBezTo>
                <a:cubicBezTo>
                  <a:pt x="121157" y="16685"/>
                  <a:pt x="121306" y="16964"/>
                  <a:pt x="121567" y="17057"/>
                </a:cubicBezTo>
                <a:cubicBezTo>
                  <a:pt x="121611" y="17067"/>
                  <a:pt x="121656" y="17071"/>
                  <a:pt x="121700" y="17071"/>
                </a:cubicBezTo>
                <a:cubicBezTo>
                  <a:pt x="121918" y="17071"/>
                  <a:pt x="122128" y="16960"/>
                  <a:pt x="122237" y="16759"/>
                </a:cubicBezTo>
                <a:cubicBezTo>
                  <a:pt x="122348" y="16517"/>
                  <a:pt x="122274" y="16220"/>
                  <a:pt x="122050" y="16052"/>
                </a:cubicBezTo>
                <a:lnTo>
                  <a:pt x="121939" y="15959"/>
                </a:lnTo>
                <a:lnTo>
                  <a:pt x="121939" y="15959"/>
                </a:lnTo>
                <a:cubicBezTo>
                  <a:pt x="121970" y="15963"/>
                  <a:pt x="122002" y="15965"/>
                  <a:pt x="122033" y="15965"/>
                </a:cubicBezTo>
                <a:cubicBezTo>
                  <a:pt x="122275" y="15965"/>
                  <a:pt x="122493" y="15839"/>
                  <a:pt x="122609" y="15624"/>
                </a:cubicBezTo>
                <a:cubicBezTo>
                  <a:pt x="122683" y="16052"/>
                  <a:pt x="122814" y="16220"/>
                  <a:pt x="123111" y="16275"/>
                </a:cubicBezTo>
                <a:cubicBezTo>
                  <a:pt x="123149" y="16284"/>
                  <a:pt x="123187" y="16288"/>
                  <a:pt x="123224" y="16288"/>
                </a:cubicBezTo>
                <a:cubicBezTo>
                  <a:pt x="123425" y="16288"/>
                  <a:pt x="123610" y="16166"/>
                  <a:pt x="123688" y="15978"/>
                </a:cubicBezTo>
                <a:cubicBezTo>
                  <a:pt x="123744" y="15829"/>
                  <a:pt x="123763" y="15680"/>
                  <a:pt x="123725" y="15531"/>
                </a:cubicBezTo>
                <a:cubicBezTo>
                  <a:pt x="123670" y="15401"/>
                  <a:pt x="123577" y="15270"/>
                  <a:pt x="123484" y="15159"/>
                </a:cubicBezTo>
                <a:lnTo>
                  <a:pt x="123484" y="15159"/>
                </a:lnTo>
                <a:cubicBezTo>
                  <a:pt x="123511" y="15163"/>
                  <a:pt x="123539" y="15165"/>
                  <a:pt x="123567" y="15165"/>
                </a:cubicBezTo>
                <a:cubicBezTo>
                  <a:pt x="123784" y="15165"/>
                  <a:pt x="124001" y="15042"/>
                  <a:pt x="124116" y="14861"/>
                </a:cubicBezTo>
                <a:lnTo>
                  <a:pt x="124116" y="14861"/>
                </a:lnTo>
                <a:cubicBezTo>
                  <a:pt x="124098" y="15122"/>
                  <a:pt x="124265" y="15363"/>
                  <a:pt x="124507" y="15457"/>
                </a:cubicBezTo>
                <a:cubicBezTo>
                  <a:pt x="124584" y="15484"/>
                  <a:pt x="124656" y="15497"/>
                  <a:pt x="124724" y="15497"/>
                </a:cubicBezTo>
                <a:cubicBezTo>
                  <a:pt x="124932" y="15497"/>
                  <a:pt x="125097" y="15374"/>
                  <a:pt x="125252" y="15177"/>
                </a:cubicBezTo>
                <a:lnTo>
                  <a:pt x="125252" y="15177"/>
                </a:lnTo>
                <a:cubicBezTo>
                  <a:pt x="125214" y="15475"/>
                  <a:pt x="125419" y="15773"/>
                  <a:pt x="125717" y="15866"/>
                </a:cubicBezTo>
                <a:cubicBezTo>
                  <a:pt x="125642" y="15866"/>
                  <a:pt x="125568" y="15847"/>
                  <a:pt x="125493" y="15847"/>
                </a:cubicBezTo>
                <a:cubicBezTo>
                  <a:pt x="124972" y="15866"/>
                  <a:pt x="124749" y="16499"/>
                  <a:pt x="125140" y="16834"/>
                </a:cubicBezTo>
                <a:cubicBezTo>
                  <a:pt x="125249" y="16932"/>
                  <a:pt x="125378" y="16976"/>
                  <a:pt x="125504" y="16976"/>
                </a:cubicBezTo>
                <a:cubicBezTo>
                  <a:pt x="125808" y="16976"/>
                  <a:pt x="126097" y="16723"/>
                  <a:pt x="126070" y="16368"/>
                </a:cubicBezTo>
                <a:cubicBezTo>
                  <a:pt x="126033" y="16164"/>
                  <a:pt x="125903" y="15959"/>
                  <a:pt x="125717" y="15866"/>
                </a:cubicBezTo>
                <a:lnTo>
                  <a:pt x="125717" y="15866"/>
                </a:lnTo>
                <a:cubicBezTo>
                  <a:pt x="125734" y="15867"/>
                  <a:pt x="125752" y="15868"/>
                  <a:pt x="125769" y="15868"/>
                </a:cubicBezTo>
                <a:cubicBezTo>
                  <a:pt x="126026" y="15868"/>
                  <a:pt x="126247" y="15739"/>
                  <a:pt x="126387" y="15512"/>
                </a:cubicBezTo>
                <a:lnTo>
                  <a:pt x="126387" y="15512"/>
                </a:lnTo>
                <a:cubicBezTo>
                  <a:pt x="126368" y="15810"/>
                  <a:pt x="126536" y="16089"/>
                  <a:pt x="126833" y="16201"/>
                </a:cubicBezTo>
                <a:lnTo>
                  <a:pt x="126852" y="16201"/>
                </a:lnTo>
                <a:lnTo>
                  <a:pt x="126850" y="16203"/>
                </a:lnTo>
                <a:lnTo>
                  <a:pt x="126850" y="16203"/>
                </a:lnTo>
                <a:cubicBezTo>
                  <a:pt x="126844" y="16202"/>
                  <a:pt x="126839" y="16202"/>
                  <a:pt x="126833" y="16201"/>
                </a:cubicBezTo>
                <a:lnTo>
                  <a:pt x="126647" y="16201"/>
                </a:lnTo>
                <a:cubicBezTo>
                  <a:pt x="126368" y="16201"/>
                  <a:pt x="126126" y="16387"/>
                  <a:pt x="126089" y="16666"/>
                </a:cubicBezTo>
                <a:cubicBezTo>
                  <a:pt x="126033" y="16945"/>
                  <a:pt x="126201" y="17206"/>
                  <a:pt x="126461" y="17299"/>
                </a:cubicBezTo>
                <a:cubicBezTo>
                  <a:pt x="126519" y="17320"/>
                  <a:pt x="126577" y="17329"/>
                  <a:pt x="126635" y="17329"/>
                </a:cubicBezTo>
                <a:cubicBezTo>
                  <a:pt x="126838" y="17329"/>
                  <a:pt x="127030" y="17208"/>
                  <a:pt x="127131" y="17020"/>
                </a:cubicBezTo>
                <a:cubicBezTo>
                  <a:pt x="127262" y="16778"/>
                  <a:pt x="127187" y="16480"/>
                  <a:pt x="126964" y="16331"/>
                </a:cubicBezTo>
                <a:lnTo>
                  <a:pt x="126833" y="16220"/>
                </a:lnTo>
                <a:lnTo>
                  <a:pt x="126850" y="16203"/>
                </a:lnTo>
                <a:lnTo>
                  <a:pt x="126850" y="16203"/>
                </a:lnTo>
                <a:cubicBezTo>
                  <a:pt x="126874" y="16206"/>
                  <a:pt x="126898" y="16207"/>
                  <a:pt x="126922" y="16207"/>
                </a:cubicBezTo>
                <a:cubicBezTo>
                  <a:pt x="127155" y="16207"/>
                  <a:pt x="127388" y="16081"/>
                  <a:pt x="127503" y="15866"/>
                </a:cubicBezTo>
                <a:cubicBezTo>
                  <a:pt x="127578" y="16294"/>
                  <a:pt x="127727" y="16480"/>
                  <a:pt x="128025" y="16517"/>
                </a:cubicBezTo>
                <a:cubicBezTo>
                  <a:pt x="128052" y="16522"/>
                  <a:pt x="128080" y="16524"/>
                  <a:pt x="128107" y="16524"/>
                </a:cubicBezTo>
                <a:cubicBezTo>
                  <a:pt x="128316" y="16524"/>
                  <a:pt x="128503" y="16401"/>
                  <a:pt x="128601" y="16220"/>
                </a:cubicBezTo>
                <a:cubicBezTo>
                  <a:pt x="128732" y="15940"/>
                  <a:pt x="128676" y="15717"/>
                  <a:pt x="128415" y="15457"/>
                </a:cubicBezTo>
                <a:lnTo>
                  <a:pt x="128974" y="15159"/>
                </a:lnTo>
                <a:cubicBezTo>
                  <a:pt x="128974" y="15419"/>
                  <a:pt x="129160" y="15643"/>
                  <a:pt x="129420" y="15717"/>
                </a:cubicBezTo>
                <a:cubicBezTo>
                  <a:pt x="129481" y="15736"/>
                  <a:pt x="129538" y="15745"/>
                  <a:pt x="129591" y="15745"/>
                </a:cubicBezTo>
                <a:cubicBezTo>
                  <a:pt x="129802" y="15745"/>
                  <a:pt x="129968" y="15608"/>
                  <a:pt x="130146" y="15401"/>
                </a:cubicBezTo>
                <a:lnTo>
                  <a:pt x="130146" y="15401"/>
                </a:lnTo>
                <a:cubicBezTo>
                  <a:pt x="130090" y="15717"/>
                  <a:pt x="130276" y="15996"/>
                  <a:pt x="130556" y="16108"/>
                </a:cubicBezTo>
                <a:cubicBezTo>
                  <a:pt x="130587" y="16112"/>
                  <a:pt x="130619" y="16114"/>
                  <a:pt x="130650" y="16114"/>
                </a:cubicBezTo>
                <a:cubicBezTo>
                  <a:pt x="130892" y="16114"/>
                  <a:pt x="131110" y="15987"/>
                  <a:pt x="131226" y="15773"/>
                </a:cubicBezTo>
                <a:cubicBezTo>
                  <a:pt x="131300" y="16201"/>
                  <a:pt x="131449" y="16368"/>
                  <a:pt x="131728" y="16424"/>
                </a:cubicBezTo>
                <a:cubicBezTo>
                  <a:pt x="131766" y="16433"/>
                  <a:pt x="131804" y="16437"/>
                  <a:pt x="131841" y="16437"/>
                </a:cubicBezTo>
                <a:cubicBezTo>
                  <a:pt x="132042" y="16437"/>
                  <a:pt x="132229" y="16315"/>
                  <a:pt x="132324" y="16127"/>
                </a:cubicBezTo>
                <a:cubicBezTo>
                  <a:pt x="132379" y="15996"/>
                  <a:pt x="132398" y="15829"/>
                  <a:pt x="132361" y="15680"/>
                </a:cubicBezTo>
                <a:cubicBezTo>
                  <a:pt x="132305" y="15550"/>
                  <a:pt x="132231" y="15419"/>
                  <a:pt x="132119" y="15326"/>
                </a:cubicBezTo>
                <a:lnTo>
                  <a:pt x="132119" y="15326"/>
                </a:lnTo>
                <a:cubicBezTo>
                  <a:pt x="132135" y="15327"/>
                  <a:pt x="132152" y="15328"/>
                  <a:pt x="132168" y="15328"/>
                </a:cubicBezTo>
                <a:cubicBezTo>
                  <a:pt x="132407" y="15328"/>
                  <a:pt x="132611" y="15202"/>
                  <a:pt x="132733" y="15010"/>
                </a:cubicBezTo>
                <a:cubicBezTo>
                  <a:pt x="132808" y="15363"/>
                  <a:pt x="132919" y="15531"/>
                  <a:pt x="133143" y="15605"/>
                </a:cubicBezTo>
                <a:cubicBezTo>
                  <a:pt x="133218" y="15636"/>
                  <a:pt x="133289" y="15651"/>
                  <a:pt x="133358" y="15651"/>
                </a:cubicBezTo>
                <a:cubicBezTo>
                  <a:pt x="133579" y="15651"/>
                  <a:pt x="133768" y="15494"/>
                  <a:pt x="133924" y="15196"/>
                </a:cubicBezTo>
                <a:lnTo>
                  <a:pt x="133924" y="15196"/>
                </a:lnTo>
                <a:cubicBezTo>
                  <a:pt x="133924" y="15270"/>
                  <a:pt x="133906" y="15326"/>
                  <a:pt x="133887" y="15382"/>
                </a:cubicBezTo>
                <a:cubicBezTo>
                  <a:pt x="133851" y="15743"/>
                  <a:pt x="134130" y="16034"/>
                  <a:pt x="134470" y="16034"/>
                </a:cubicBezTo>
                <a:cubicBezTo>
                  <a:pt x="134480" y="16034"/>
                  <a:pt x="134491" y="16034"/>
                  <a:pt x="134501" y="16033"/>
                </a:cubicBezTo>
                <a:cubicBezTo>
                  <a:pt x="134706" y="15996"/>
                  <a:pt x="134892" y="15885"/>
                  <a:pt x="135004" y="15717"/>
                </a:cubicBezTo>
                <a:cubicBezTo>
                  <a:pt x="135022" y="15605"/>
                  <a:pt x="135041" y="15512"/>
                  <a:pt x="135041" y="15401"/>
                </a:cubicBezTo>
                <a:cubicBezTo>
                  <a:pt x="135022" y="15159"/>
                  <a:pt x="134855" y="14973"/>
                  <a:pt x="134631" y="14898"/>
                </a:cubicBezTo>
                <a:cubicBezTo>
                  <a:pt x="134583" y="14886"/>
                  <a:pt x="134532" y="14880"/>
                  <a:pt x="134482" y="14880"/>
                </a:cubicBezTo>
                <a:cubicBezTo>
                  <a:pt x="134301" y="14880"/>
                  <a:pt x="134119" y="14957"/>
                  <a:pt x="134017" y="15103"/>
                </a:cubicBezTo>
                <a:cubicBezTo>
                  <a:pt x="133980" y="15140"/>
                  <a:pt x="133961" y="15177"/>
                  <a:pt x="133924" y="15196"/>
                </a:cubicBezTo>
                <a:cubicBezTo>
                  <a:pt x="133961" y="14935"/>
                  <a:pt x="133850" y="14693"/>
                  <a:pt x="133645" y="14545"/>
                </a:cubicBezTo>
                <a:cubicBezTo>
                  <a:pt x="133757" y="14526"/>
                  <a:pt x="133850" y="14489"/>
                  <a:pt x="133943" y="14452"/>
                </a:cubicBezTo>
                <a:cubicBezTo>
                  <a:pt x="134036" y="14396"/>
                  <a:pt x="134129" y="14321"/>
                  <a:pt x="134222" y="14247"/>
                </a:cubicBezTo>
                <a:cubicBezTo>
                  <a:pt x="134222" y="14626"/>
                  <a:pt x="134522" y="14851"/>
                  <a:pt x="134827" y="14851"/>
                </a:cubicBezTo>
                <a:cubicBezTo>
                  <a:pt x="135031" y="14851"/>
                  <a:pt x="135238" y="14750"/>
                  <a:pt x="135357" y="14526"/>
                </a:cubicBezTo>
                <a:lnTo>
                  <a:pt x="135357" y="14526"/>
                </a:lnTo>
                <a:cubicBezTo>
                  <a:pt x="135320" y="14805"/>
                  <a:pt x="135469" y="15066"/>
                  <a:pt x="135711" y="15177"/>
                </a:cubicBezTo>
                <a:lnTo>
                  <a:pt x="135822" y="15233"/>
                </a:lnTo>
                <a:cubicBezTo>
                  <a:pt x="135840" y="15234"/>
                  <a:pt x="135858" y="15235"/>
                  <a:pt x="135875" y="15235"/>
                </a:cubicBezTo>
                <a:cubicBezTo>
                  <a:pt x="136134" y="15235"/>
                  <a:pt x="136370" y="15106"/>
                  <a:pt x="136492" y="14880"/>
                </a:cubicBezTo>
                <a:lnTo>
                  <a:pt x="136492" y="14880"/>
                </a:lnTo>
                <a:cubicBezTo>
                  <a:pt x="136474" y="15177"/>
                  <a:pt x="136660" y="15457"/>
                  <a:pt x="136939" y="15568"/>
                </a:cubicBezTo>
                <a:cubicBezTo>
                  <a:pt x="136968" y="15572"/>
                  <a:pt x="136996" y="15574"/>
                  <a:pt x="137025" y="15574"/>
                </a:cubicBezTo>
                <a:cubicBezTo>
                  <a:pt x="137263" y="15574"/>
                  <a:pt x="137491" y="15444"/>
                  <a:pt x="137628" y="15243"/>
                </a:cubicBezTo>
                <a:lnTo>
                  <a:pt x="137628" y="15243"/>
                </a:lnTo>
                <a:cubicBezTo>
                  <a:pt x="137628" y="15295"/>
                  <a:pt x="137631" y="15357"/>
                  <a:pt x="137646" y="15419"/>
                </a:cubicBezTo>
                <a:cubicBezTo>
                  <a:pt x="137684" y="15698"/>
                  <a:pt x="137925" y="15903"/>
                  <a:pt x="138205" y="15903"/>
                </a:cubicBezTo>
                <a:cubicBezTo>
                  <a:pt x="138502" y="15885"/>
                  <a:pt x="138744" y="15661"/>
                  <a:pt x="138763" y="15382"/>
                </a:cubicBezTo>
                <a:cubicBezTo>
                  <a:pt x="138782" y="15122"/>
                  <a:pt x="138633" y="14880"/>
                  <a:pt x="138409" y="14787"/>
                </a:cubicBezTo>
                <a:lnTo>
                  <a:pt x="138391" y="14781"/>
                </a:lnTo>
                <a:lnTo>
                  <a:pt x="138391" y="14781"/>
                </a:lnTo>
                <a:lnTo>
                  <a:pt x="138298" y="14768"/>
                </a:lnTo>
                <a:cubicBezTo>
                  <a:pt x="138291" y="14762"/>
                  <a:pt x="138284" y="14755"/>
                  <a:pt x="138277" y="14749"/>
                </a:cubicBezTo>
                <a:lnTo>
                  <a:pt x="138277" y="14749"/>
                </a:lnTo>
                <a:cubicBezTo>
                  <a:pt x="138262" y="14748"/>
                  <a:pt x="138247" y="14748"/>
                  <a:pt x="138232" y="14748"/>
                </a:cubicBezTo>
                <a:cubicBezTo>
                  <a:pt x="137993" y="14748"/>
                  <a:pt x="137774" y="14871"/>
                  <a:pt x="137671" y="15081"/>
                </a:cubicBezTo>
                <a:lnTo>
                  <a:pt x="137671" y="15081"/>
                </a:lnTo>
                <a:cubicBezTo>
                  <a:pt x="137670" y="15101"/>
                  <a:pt x="137668" y="15120"/>
                  <a:pt x="137665" y="15140"/>
                </a:cubicBezTo>
                <a:lnTo>
                  <a:pt x="137646" y="15215"/>
                </a:lnTo>
                <a:cubicBezTo>
                  <a:pt x="137640" y="15224"/>
                  <a:pt x="137634" y="15234"/>
                  <a:pt x="137628" y="15243"/>
                </a:cubicBezTo>
                <a:lnTo>
                  <a:pt x="137628" y="15243"/>
                </a:lnTo>
                <a:cubicBezTo>
                  <a:pt x="137628" y="15233"/>
                  <a:pt x="137628" y="15224"/>
                  <a:pt x="137628" y="15215"/>
                </a:cubicBezTo>
                <a:lnTo>
                  <a:pt x="137646" y="15140"/>
                </a:lnTo>
                <a:cubicBezTo>
                  <a:pt x="137654" y="15120"/>
                  <a:pt x="137662" y="15100"/>
                  <a:pt x="137671" y="15081"/>
                </a:cubicBezTo>
                <a:lnTo>
                  <a:pt x="137671" y="15081"/>
                </a:lnTo>
                <a:cubicBezTo>
                  <a:pt x="137683" y="14860"/>
                  <a:pt x="137574" y="14644"/>
                  <a:pt x="137386" y="14507"/>
                </a:cubicBezTo>
                <a:lnTo>
                  <a:pt x="137963" y="14210"/>
                </a:lnTo>
                <a:lnTo>
                  <a:pt x="137963" y="14210"/>
                </a:lnTo>
                <a:cubicBezTo>
                  <a:pt x="137945" y="14425"/>
                  <a:pt x="138099" y="14588"/>
                  <a:pt x="138277" y="14749"/>
                </a:cubicBezTo>
                <a:lnTo>
                  <a:pt x="138277" y="14749"/>
                </a:lnTo>
                <a:cubicBezTo>
                  <a:pt x="138278" y="14749"/>
                  <a:pt x="138278" y="14749"/>
                  <a:pt x="138279" y="14749"/>
                </a:cubicBezTo>
                <a:lnTo>
                  <a:pt x="138391" y="14781"/>
                </a:lnTo>
                <a:lnTo>
                  <a:pt x="138391" y="14781"/>
                </a:lnTo>
                <a:lnTo>
                  <a:pt x="138428" y="14787"/>
                </a:lnTo>
                <a:lnTo>
                  <a:pt x="138521" y="14787"/>
                </a:lnTo>
                <a:cubicBezTo>
                  <a:pt x="138726" y="14787"/>
                  <a:pt x="138819" y="14731"/>
                  <a:pt x="138800" y="14507"/>
                </a:cubicBezTo>
                <a:cubicBezTo>
                  <a:pt x="138782" y="14284"/>
                  <a:pt x="138800" y="14079"/>
                  <a:pt x="138800" y="13837"/>
                </a:cubicBezTo>
                <a:lnTo>
                  <a:pt x="138800" y="12442"/>
                </a:lnTo>
                <a:lnTo>
                  <a:pt x="138428" y="12702"/>
                </a:lnTo>
                <a:cubicBezTo>
                  <a:pt x="138354" y="12535"/>
                  <a:pt x="138260" y="12367"/>
                  <a:pt x="138186" y="12237"/>
                </a:cubicBezTo>
                <a:lnTo>
                  <a:pt x="138651" y="11976"/>
                </a:lnTo>
                <a:lnTo>
                  <a:pt x="138763" y="12274"/>
                </a:lnTo>
                <a:cubicBezTo>
                  <a:pt x="138837" y="11827"/>
                  <a:pt x="138800" y="11418"/>
                  <a:pt x="138502" y="11120"/>
                </a:cubicBezTo>
                <a:cubicBezTo>
                  <a:pt x="138614" y="11046"/>
                  <a:pt x="138782" y="10971"/>
                  <a:pt x="138782" y="10897"/>
                </a:cubicBezTo>
                <a:lnTo>
                  <a:pt x="138782" y="8682"/>
                </a:lnTo>
                <a:lnTo>
                  <a:pt x="138298" y="8943"/>
                </a:lnTo>
                <a:lnTo>
                  <a:pt x="137981" y="8459"/>
                </a:lnTo>
                <a:lnTo>
                  <a:pt x="138540" y="8236"/>
                </a:lnTo>
                <a:cubicBezTo>
                  <a:pt x="138595" y="8347"/>
                  <a:pt x="138670" y="8496"/>
                  <a:pt x="138726" y="8645"/>
                </a:cubicBezTo>
                <a:lnTo>
                  <a:pt x="138763" y="8626"/>
                </a:lnTo>
                <a:lnTo>
                  <a:pt x="138763" y="7770"/>
                </a:lnTo>
                <a:lnTo>
                  <a:pt x="138689" y="7826"/>
                </a:lnTo>
                <a:lnTo>
                  <a:pt x="138409" y="7305"/>
                </a:lnTo>
                <a:cubicBezTo>
                  <a:pt x="138800" y="7212"/>
                  <a:pt x="138800" y="7212"/>
                  <a:pt x="138800" y="6784"/>
                </a:cubicBezTo>
                <a:cubicBezTo>
                  <a:pt x="138800" y="6505"/>
                  <a:pt x="138800" y="6244"/>
                  <a:pt x="138800" y="5984"/>
                </a:cubicBezTo>
                <a:cubicBezTo>
                  <a:pt x="138800" y="5351"/>
                  <a:pt x="138800" y="4718"/>
                  <a:pt x="138800" y="4085"/>
                </a:cubicBezTo>
                <a:cubicBezTo>
                  <a:pt x="138800" y="4030"/>
                  <a:pt x="138782" y="3974"/>
                  <a:pt x="138782" y="3881"/>
                </a:cubicBezTo>
                <a:lnTo>
                  <a:pt x="138540" y="4067"/>
                </a:lnTo>
                <a:cubicBezTo>
                  <a:pt x="138447" y="3899"/>
                  <a:pt x="138354" y="3732"/>
                  <a:pt x="138279" y="3583"/>
                </a:cubicBezTo>
                <a:cubicBezTo>
                  <a:pt x="138465" y="3564"/>
                  <a:pt x="138726" y="3508"/>
                  <a:pt x="138763" y="3304"/>
                </a:cubicBezTo>
                <a:cubicBezTo>
                  <a:pt x="138800" y="3025"/>
                  <a:pt x="138893" y="2708"/>
                  <a:pt x="138670" y="2503"/>
                </a:cubicBezTo>
                <a:cubicBezTo>
                  <a:pt x="138726" y="2429"/>
                  <a:pt x="138763" y="2336"/>
                  <a:pt x="138782" y="2243"/>
                </a:cubicBezTo>
                <a:lnTo>
                  <a:pt x="138782" y="1238"/>
                </a:lnTo>
                <a:lnTo>
                  <a:pt x="138782" y="103"/>
                </a:lnTo>
                <a:lnTo>
                  <a:pt x="138428" y="363"/>
                </a:lnTo>
                <a:cubicBezTo>
                  <a:pt x="138354" y="47"/>
                  <a:pt x="138354" y="47"/>
                  <a:pt x="138019" y="47"/>
                </a:cubicBezTo>
                <a:lnTo>
                  <a:pt x="136046" y="47"/>
                </a:lnTo>
                <a:lnTo>
                  <a:pt x="136306" y="512"/>
                </a:lnTo>
                <a:lnTo>
                  <a:pt x="135860" y="754"/>
                </a:lnTo>
                <a:cubicBezTo>
                  <a:pt x="135767" y="605"/>
                  <a:pt x="135674" y="438"/>
                  <a:pt x="135599" y="289"/>
                </a:cubicBezTo>
                <a:lnTo>
                  <a:pt x="135990" y="103"/>
                </a:lnTo>
                <a:lnTo>
                  <a:pt x="135971" y="47"/>
                </a:lnTo>
                <a:lnTo>
                  <a:pt x="135115" y="47"/>
                </a:lnTo>
                <a:lnTo>
                  <a:pt x="135208" y="177"/>
                </a:lnTo>
                <a:cubicBezTo>
                  <a:pt x="135115" y="196"/>
                  <a:pt x="135022" y="233"/>
                  <a:pt x="134929" y="289"/>
                </a:cubicBezTo>
                <a:cubicBezTo>
                  <a:pt x="134836" y="326"/>
                  <a:pt x="134762" y="400"/>
                  <a:pt x="134687" y="456"/>
                </a:cubicBezTo>
                <a:cubicBezTo>
                  <a:pt x="134631" y="84"/>
                  <a:pt x="134594" y="47"/>
                  <a:pt x="134222" y="47"/>
                </a:cubicBezTo>
                <a:lnTo>
                  <a:pt x="133943" y="47"/>
                </a:lnTo>
                <a:cubicBezTo>
                  <a:pt x="133813" y="65"/>
                  <a:pt x="133682" y="84"/>
                  <a:pt x="133571" y="103"/>
                </a:cubicBezTo>
                <a:cubicBezTo>
                  <a:pt x="133161" y="84"/>
                  <a:pt x="132770" y="47"/>
                  <a:pt x="132379" y="28"/>
                </a:cubicBezTo>
                <a:lnTo>
                  <a:pt x="132324" y="84"/>
                </a:lnTo>
                <a:cubicBezTo>
                  <a:pt x="132398" y="289"/>
                  <a:pt x="132491" y="475"/>
                  <a:pt x="132547" y="624"/>
                </a:cubicBezTo>
                <a:lnTo>
                  <a:pt x="132082" y="866"/>
                </a:lnTo>
                <a:lnTo>
                  <a:pt x="131821" y="345"/>
                </a:lnTo>
                <a:lnTo>
                  <a:pt x="131821" y="345"/>
                </a:lnTo>
                <a:cubicBezTo>
                  <a:pt x="131835" y="346"/>
                  <a:pt x="131850" y="346"/>
                  <a:pt x="131864" y="346"/>
                </a:cubicBezTo>
                <a:cubicBezTo>
                  <a:pt x="132068" y="346"/>
                  <a:pt x="132237" y="222"/>
                  <a:pt x="132324" y="65"/>
                </a:cubicBezTo>
                <a:lnTo>
                  <a:pt x="131319" y="65"/>
                </a:lnTo>
                <a:lnTo>
                  <a:pt x="131486" y="270"/>
                </a:lnTo>
                <a:cubicBezTo>
                  <a:pt x="131374" y="289"/>
                  <a:pt x="131281" y="307"/>
                  <a:pt x="131170" y="345"/>
                </a:cubicBezTo>
                <a:cubicBezTo>
                  <a:pt x="131095" y="400"/>
                  <a:pt x="131002" y="475"/>
                  <a:pt x="130928" y="531"/>
                </a:cubicBezTo>
                <a:cubicBezTo>
                  <a:pt x="130868" y="197"/>
                  <a:pt x="130610" y="0"/>
                  <a:pt x="130309" y="0"/>
                </a:cubicBezTo>
                <a:close/>
                <a:moveTo>
                  <a:pt x="118452" y="18712"/>
                </a:moveTo>
                <a:cubicBezTo>
                  <a:pt x="118442" y="18712"/>
                  <a:pt x="118432" y="18713"/>
                  <a:pt x="118421" y="18713"/>
                </a:cubicBezTo>
                <a:cubicBezTo>
                  <a:pt x="117975" y="18713"/>
                  <a:pt x="117751" y="19272"/>
                  <a:pt x="118068" y="19588"/>
                </a:cubicBezTo>
                <a:cubicBezTo>
                  <a:pt x="118173" y="19688"/>
                  <a:pt x="118299" y="19732"/>
                  <a:pt x="118422" y="19732"/>
                </a:cubicBezTo>
                <a:cubicBezTo>
                  <a:pt x="118689" y="19732"/>
                  <a:pt x="118942" y="19522"/>
                  <a:pt x="118942" y="19216"/>
                </a:cubicBezTo>
                <a:cubicBezTo>
                  <a:pt x="118942" y="18947"/>
                  <a:pt x="118718" y="18712"/>
                  <a:pt x="118452" y="18712"/>
                </a:cubicBezTo>
                <a:close/>
                <a:moveTo>
                  <a:pt x="9440" y="18847"/>
                </a:moveTo>
                <a:cubicBezTo>
                  <a:pt x="9323" y="18847"/>
                  <a:pt x="9202" y="18893"/>
                  <a:pt x="9102" y="18993"/>
                </a:cubicBezTo>
                <a:cubicBezTo>
                  <a:pt x="8822" y="19290"/>
                  <a:pt x="9027" y="19774"/>
                  <a:pt x="9437" y="19774"/>
                </a:cubicBezTo>
                <a:cubicBezTo>
                  <a:pt x="9697" y="19774"/>
                  <a:pt x="9902" y="19570"/>
                  <a:pt x="9902" y="19309"/>
                </a:cubicBezTo>
                <a:cubicBezTo>
                  <a:pt x="9890" y="19025"/>
                  <a:pt x="9672" y="18847"/>
                  <a:pt x="9440" y="18847"/>
                </a:cubicBezTo>
                <a:close/>
                <a:moveTo>
                  <a:pt x="130770" y="18728"/>
                </a:moveTo>
                <a:cubicBezTo>
                  <a:pt x="130651" y="18728"/>
                  <a:pt x="130529" y="18769"/>
                  <a:pt x="130425" y="18862"/>
                </a:cubicBezTo>
                <a:cubicBezTo>
                  <a:pt x="130072" y="19179"/>
                  <a:pt x="130276" y="19756"/>
                  <a:pt x="130760" y="19793"/>
                </a:cubicBezTo>
                <a:cubicBezTo>
                  <a:pt x="131039" y="19793"/>
                  <a:pt x="131281" y="19588"/>
                  <a:pt x="131300" y="19309"/>
                </a:cubicBezTo>
                <a:cubicBezTo>
                  <a:pt x="131326" y="18967"/>
                  <a:pt x="131056" y="18728"/>
                  <a:pt x="130770" y="18728"/>
                </a:cubicBezTo>
                <a:close/>
                <a:moveTo>
                  <a:pt x="114704" y="18801"/>
                </a:moveTo>
                <a:cubicBezTo>
                  <a:pt x="114442" y="18801"/>
                  <a:pt x="114197" y="19002"/>
                  <a:pt x="114197" y="19309"/>
                </a:cubicBezTo>
                <a:cubicBezTo>
                  <a:pt x="114215" y="19588"/>
                  <a:pt x="114439" y="19811"/>
                  <a:pt x="114718" y="19811"/>
                </a:cubicBezTo>
                <a:cubicBezTo>
                  <a:pt x="115164" y="19793"/>
                  <a:pt x="115369" y="19253"/>
                  <a:pt x="115053" y="18937"/>
                </a:cubicBezTo>
                <a:cubicBezTo>
                  <a:pt x="114948" y="18843"/>
                  <a:pt x="114824" y="18801"/>
                  <a:pt x="114704" y="18801"/>
                </a:cubicBezTo>
                <a:close/>
                <a:moveTo>
                  <a:pt x="110973" y="18897"/>
                </a:moveTo>
                <a:cubicBezTo>
                  <a:pt x="110956" y="18897"/>
                  <a:pt x="110939" y="18898"/>
                  <a:pt x="110921" y="18900"/>
                </a:cubicBezTo>
                <a:cubicBezTo>
                  <a:pt x="110326" y="18937"/>
                  <a:pt x="110326" y="19830"/>
                  <a:pt x="110921" y="19867"/>
                </a:cubicBezTo>
                <a:cubicBezTo>
                  <a:pt x="110939" y="19869"/>
                  <a:pt x="110956" y="19869"/>
                  <a:pt x="110973" y="19869"/>
                </a:cubicBezTo>
                <a:cubicBezTo>
                  <a:pt x="111611" y="19869"/>
                  <a:pt x="111611" y="18897"/>
                  <a:pt x="110973" y="18897"/>
                </a:cubicBezTo>
                <a:close/>
                <a:moveTo>
                  <a:pt x="127035" y="18843"/>
                </a:moveTo>
                <a:cubicBezTo>
                  <a:pt x="126584" y="18843"/>
                  <a:pt x="126355" y="19407"/>
                  <a:pt x="126685" y="19737"/>
                </a:cubicBezTo>
                <a:cubicBezTo>
                  <a:pt x="126789" y="19836"/>
                  <a:pt x="126916" y="19880"/>
                  <a:pt x="127040" y="19880"/>
                </a:cubicBezTo>
                <a:cubicBezTo>
                  <a:pt x="127314" y="19880"/>
                  <a:pt x="127578" y="19666"/>
                  <a:pt x="127578" y="19346"/>
                </a:cubicBezTo>
                <a:cubicBezTo>
                  <a:pt x="127578" y="19067"/>
                  <a:pt x="127355" y="18844"/>
                  <a:pt x="127057" y="18844"/>
                </a:cubicBezTo>
                <a:cubicBezTo>
                  <a:pt x="127049" y="18843"/>
                  <a:pt x="127042" y="18843"/>
                  <a:pt x="127035" y="18843"/>
                </a:cubicBezTo>
                <a:close/>
                <a:moveTo>
                  <a:pt x="5677" y="18862"/>
                </a:moveTo>
                <a:cubicBezTo>
                  <a:pt x="5212" y="18862"/>
                  <a:pt x="4970" y="19421"/>
                  <a:pt x="5286" y="19756"/>
                </a:cubicBezTo>
                <a:cubicBezTo>
                  <a:pt x="5391" y="19860"/>
                  <a:pt x="5524" y="19908"/>
                  <a:pt x="5656" y="19908"/>
                </a:cubicBezTo>
                <a:cubicBezTo>
                  <a:pt x="5921" y="19908"/>
                  <a:pt x="6180" y="19713"/>
                  <a:pt x="6180" y="19402"/>
                </a:cubicBezTo>
                <a:cubicBezTo>
                  <a:pt x="6198" y="19104"/>
                  <a:pt x="5956" y="18881"/>
                  <a:pt x="5677" y="18862"/>
                </a:cubicBezTo>
                <a:close/>
                <a:moveTo>
                  <a:pt x="107199" y="19011"/>
                </a:moveTo>
                <a:cubicBezTo>
                  <a:pt x="106790" y="19011"/>
                  <a:pt x="106585" y="19514"/>
                  <a:pt x="106864" y="19811"/>
                </a:cubicBezTo>
                <a:cubicBezTo>
                  <a:pt x="106959" y="19900"/>
                  <a:pt x="107074" y="19940"/>
                  <a:pt x="107187" y="19940"/>
                </a:cubicBezTo>
                <a:cubicBezTo>
                  <a:pt x="107430" y="19940"/>
                  <a:pt x="107664" y="19756"/>
                  <a:pt x="107664" y="19476"/>
                </a:cubicBezTo>
                <a:cubicBezTo>
                  <a:pt x="107664" y="19216"/>
                  <a:pt x="107460" y="19011"/>
                  <a:pt x="107199" y="19011"/>
                </a:cubicBezTo>
                <a:close/>
                <a:moveTo>
                  <a:pt x="14294" y="19160"/>
                </a:moveTo>
                <a:cubicBezTo>
                  <a:pt x="13940" y="19160"/>
                  <a:pt x="13773" y="19570"/>
                  <a:pt x="14015" y="19830"/>
                </a:cubicBezTo>
                <a:cubicBezTo>
                  <a:pt x="14093" y="19908"/>
                  <a:pt x="14191" y="19944"/>
                  <a:pt x="14288" y="19944"/>
                </a:cubicBezTo>
                <a:cubicBezTo>
                  <a:pt x="14489" y="19944"/>
                  <a:pt x="14685" y="19790"/>
                  <a:pt x="14685" y="19551"/>
                </a:cubicBezTo>
                <a:cubicBezTo>
                  <a:pt x="14685" y="19346"/>
                  <a:pt x="14517" y="19160"/>
                  <a:pt x="14294" y="19160"/>
                </a:cubicBezTo>
                <a:close/>
                <a:moveTo>
                  <a:pt x="92217" y="19681"/>
                </a:moveTo>
                <a:cubicBezTo>
                  <a:pt x="92162" y="19756"/>
                  <a:pt x="92106" y="19793"/>
                  <a:pt x="92106" y="19830"/>
                </a:cubicBezTo>
                <a:cubicBezTo>
                  <a:pt x="92106" y="19886"/>
                  <a:pt x="92162" y="19923"/>
                  <a:pt x="92199" y="19979"/>
                </a:cubicBezTo>
                <a:cubicBezTo>
                  <a:pt x="92255" y="19923"/>
                  <a:pt x="92310" y="19905"/>
                  <a:pt x="92329" y="19849"/>
                </a:cubicBezTo>
                <a:cubicBezTo>
                  <a:pt x="92348" y="19793"/>
                  <a:pt x="92273" y="19756"/>
                  <a:pt x="92217" y="19681"/>
                </a:cubicBezTo>
                <a:close/>
                <a:moveTo>
                  <a:pt x="123316" y="18955"/>
                </a:moveTo>
                <a:cubicBezTo>
                  <a:pt x="123037" y="18955"/>
                  <a:pt x="122795" y="19197"/>
                  <a:pt x="122814" y="19476"/>
                </a:cubicBezTo>
                <a:cubicBezTo>
                  <a:pt x="122814" y="19788"/>
                  <a:pt x="123072" y="19991"/>
                  <a:pt x="123337" y="19991"/>
                </a:cubicBezTo>
                <a:cubicBezTo>
                  <a:pt x="123469" y="19991"/>
                  <a:pt x="123602" y="19941"/>
                  <a:pt x="123707" y="19830"/>
                </a:cubicBezTo>
                <a:cubicBezTo>
                  <a:pt x="124023" y="19495"/>
                  <a:pt x="123781" y="18955"/>
                  <a:pt x="123316" y="18955"/>
                </a:cubicBezTo>
                <a:close/>
                <a:moveTo>
                  <a:pt x="95964" y="19512"/>
                </a:moveTo>
                <a:cubicBezTo>
                  <a:pt x="95814" y="19512"/>
                  <a:pt x="95717" y="19635"/>
                  <a:pt x="95735" y="19774"/>
                </a:cubicBezTo>
                <a:cubicBezTo>
                  <a:pt x="95735" y="19923"/>
                  <a:pt x="95865" y="20016"/>
                  <a:pt x="95995" y="20016"/>
                </a:cubicBezTo>
                <a:cubicBezTo>
                  <a:pt x="96126" y="20016"/>
                  <a:pt x="96237" y="19905"/>
                  <a:pt x="96237" y="19774"/>
                </a:cubicBezTo>
                <a:cubicBezTo>
                  <a:pt x="96255" y="19635"/>
                  <a:pt x="96142" y="19512"/>
                  <a:pt x="96020" y="19512"/>
                </a:cubicBezTo>
                <a:cubicBezTo>
                  <a:pt x="96012" y="19512"/>
                  <a:pt x="96004" y="19512"/>
                  <a:pt x="95995" y="19514"/>
                </a:cubicBezTo>
                <a:cubicBezTo>
                  <a:pt x="95985" y="19512"/>
                  <a:pt x="95974" y="19512"/>
                  <a:pt x="95964" y="19512"/>
                </a:cubicBezTo>
                <a:close/>
                <a:moveTo>
                  <a:pt x="135674" y="18993"/>
                </a:moveTo>
                <a:cubicBezTo>
                  <a:pt x="135227" y="19011"/>
                  <a:pt x="135004" y="19570"/>
                  <a:pt x="135320" y="19886"/>
                </a:cubicBezTo>
                <a:cubicBezTo>
                  <a:pt x="135425" y="19985"/>
                  <a:pt x="135551" y="20030"/>
                  <a:pt x="135674" y="20030"/>
                </a:cubicBezTo>
                <a:cubicBezTo>
                  <a:pt x="135941" y="20030"/>
                  <a:pt x="136195" y="19820"/>
                  <a:pt x="136195" y="19514"/>
                </a:cubicBezTo>
                <a:cubicBezTo>
                  <a:pt x="136195" y="19216"/>
                  <a:pt x="135953" y="18993"/>
                  <a:pt x="135674" y="18993"/>
                </a:cubicBezTo>
                <a:close/>
                <a:moveTo>
                  <a:pt x="103477" y="19179"/>
                </a:moveTo>
                <a:cubicBezTo>
                  <a:pt x="102919" y="19179"/>
                  <a:pt x="102919" y="20035"/>
                  <a:pt x="103477" y="20035"/>
                </a:cubicBezTo>
                <a:cubicBezTo>
                  <a:pt x="104035" y="20016"/>
                  <a:pt x="104035" y="19179"/>
                  <a:pt x="103477" y="19179"/>
                </a:cubicBezTo>
                <a:close/>
                <a:moveTo>
                  <a:pt x="99722" y="19327"/>
                </a:moveTo>
                <a:cubicBezTo>
                  <a:pt x="99714" y="19327"/>
                  <a:pt x="99707" y="19327"/>
                  <a:pt x="99699" y="19328"/>
                </a:cubicBezTo>
                <a:cubicBezTo>
                  <a:pt x="99513" y="19328"/>
                  <a:pt x="99345" y="19495"/>
                  <a:pt x="99345" y="19681"/>
                </a:cubicBezTo>
                <a:cubicBezTo>
                  <a:pt x="99358" y="19902"/>
                  <a:pt x="99532" y="20042"/>
                  <a:pt x="99714" y="20042"/>
                </a:cubicBezTo>
                <a:cubicBezTo>
                  <a:pt x="99807" y="20042"/>
                  <a:pt x="99902" y="20005"/>
                  <a:pt x="99978" y="19923"/>
                </a:cubicBezTo>
                <a:cubicBezTo>
                  <a:pt x="100196" y="19705"/>
                  <a:pt x="100041" y="19327"/>
                  <a:pt x="99722" y="19327"/>
                </a:cubicBezTo>
                <a:close/>
                <a:moveTo>
                  <a:pt x="119557" y="19048"/>
                </a:moveTo>
                <a:cubicBezTo>
                  <a:pt x="119277" y="19048"/>
                  <a:pt x="119054" y="19272"/>
                  <a:pt x="119054" y="19551"/>
                </a:cubicBezTo>
                <a:cubicBezTo>
                  <a:pt x="119054" y="19862"/>
                  <a:pt x="119304" y="20065"/>
                  <a:pt x="119564" y="20065"/>
                </a:cubicBezTo>
                <a:cubicBezTo>
                  <a:pt x="119693" y="20065"/>
                  <a:pt x="119824" y="20015"/>
                  <a:pt x="119929" y="19905"/>
                </a:cubicBezTo>
                <a:cubicBezTo>
                  <a:pt x="120245" y="19588"/>
                  <a:pt x="120003" y="19048"/>
                  <a:pt x="119557" y="19048"/>
                </a:cubicBezTo>
                <a:close/>
                <a:moveTo>
                  <a:pt x="1936" y="18955"/>
                </a:moveTo>
                <a:cubicBezTo>
                  <a:pt x="1434" y="18955"/>
                  <a:pt x="1192" y="19570"/>
                  <a:pt x="1546" y="19905"/>
                </a:cubicBezTo>
                <a:cubicBezTo>
                  <a:pt x="1659" y="20018"/>
                  <a:pt x="1797" y="20068"/>
                  <a:pt x="1933" y="20068"/>
                </a:cubicBezTo>
                <a:cubicBezTo>
                  <a:pt x="2220" y="20068"/>
                  <a:pt x="2495" y="19842"/>
                  <a:pt x="2495" y="19514"/>
                </a:cubicBezTo>
                <a:cubicBezTo>
                  <a:pt x="2495" y="19197"/>
                  <a:pt x="2234" y="18955"/>
                  <a:pt x="1936" y="18955"/>
                </a:cubicBezTo>
                <a:close/>
                <a:moveTo>
                  <a:pt x="10551" y="19168"/>
                </a:moveTo>
                <a:cubicBezTo>
                  <a:pt x="10434" y="19168"/>
                  <a:pt x="10315" y="19212"/>
                  <a:pt x="10218" y="19309"/>
                </a:cubicBezTo>
                <a:cubicBezTo>
                  <a:pt x="9939" y="19607"/>
                  <a:pt x="10162" y="20109"/>
                  <a:pt x="10590" y="20109"/>
                </a:cubicBezTo>
                <a:cubicBezTo>
                  <a:pt x="10832" y="20091"/>
                  <a:pt x="11037" y="19886"/>
                  <a:pt x="11037" y="19644"/>
                </a:cubicBezTo>
                <a:cubicBezTo>
                  <a:pt x="11025" y="19355"/>
                  <a:pt x="10792" y="19168"/>
                  <a:pt x="10551" y="19168"/>
                </a:cubicBezTo>
                <a:close/>
                <a:moveTo>
                  <a:pt x="131951" y="19086"/>
                </a:moveTo>
                <a:cubicBezTo>
                  <a:pt x="131672" y="19086"/>
                  <a:pt x="131430" y="19309"/>
                  <a:pt x="131430" y="19607"/>
                </a:cubicBezTo>
                <a:cubicBezTo>
                  <a:pt x="131430" y="19918"/>
                  <a:pt x="131680" y="20121"/>
                  <a:pt x="131946" y="20121"/>
                </a:cubicBezTo>
                <a:cubicBezTo>
                  <a:pt x="132077" y="20121"/>
                  <a:pt x="132213" y="20071"/>
                  <a:pt x="132324" y="19960"/>
                </a:cubicBezTo>
                <a:cubicBezTo>
                  <a:pt x="132640" y="19644"/>
                  <a:pt x="132417" y="19086"/>
                  <a:pt x="131951" y="19086"/>
                </a:cubicBezTo>
                <a:close/>
                <a:moveTo>
                  <a:pt x="115853" y="19123"/>
                </a:moveTo>
                <a:cubicBezTo>
                  <a:pt x="115406" y="19123"/>
                  <a:pt x="115164" y="19644"/>
                  <a:pt x="115462" y="19979"/>
                </a:cubicBezTo>
                <a:cubicBezTo>
                  <a:pt x="115568" y="20084"/>
                  <a:pt x="115698" y="20132"/>
                  <a:pt x="115826" y="20132"/>
                </a:cubicBezTo>
                <a:cubicBezTo>
                  <a:pt x="116081" y="20132"/>
                  <a:pt x="116325" y="19942"/>
                  <a:pt x="116337" y="19644"/>
                </a:cubicBezTo>
                <a:cubicBezTo>
                  <a:pt x="116337" y="19365"/>
                  <a:pt x="116114" y="19141"/>
                  <a:pt x="115853" y="19141"/>
                </a:cubicBezTo>
                <a:lnTo>
                  <a:pt x="115853" y="19123"/>
                </a:lnTo>
                <a:close/>
                <a:moveTo>
                  <a:pt x="15424" y="19624"/>
                </a:moveTo>
                <a:cubicBezTo>
                  <a:pt x="15413" y="19624"/>
                  <a:pt x="15403" y="19624"/>
                  <a:pt x="15392" y="19625"/>
                </a:cubicBezTo>
                <a:cubicBezTo>
                  <a:pt x="15262" y="19625"/>
                  <a:pt x="15150" y="19756"/>
                  <a:pt x="15150" y="19886"/>
                </a:cubicBezTo>
                <a:cubicBezTo>
                  <a:pt x="15150" y="20053"/>
                  <a:pt x="15280" y="20165"/>
                  <a:pt x="15429" y="20165"/>
                </a:cubicBezTo>
                <a:cubicBezTo>
                  <a:pt x="15578" y="20165"/>
                  <a:pt x="15690" y="20035"/>
                  <a:pt x="15690" y="19886"/>
                </a:cubicBezTo>
                <a:cubicBezTo>
                  <a:pt x="15690" y="19747"/>
                  <a:pt x="15576" y="19624"/>
                  <a:pt x="15424" y="19624"/>
                </a:cubicBezTo>
                <a:close/>
                <a:moveTo>
                  <a:pt x="112058" y="19221"/>
                </a:moveTo>
                <a:cubicBezTo>
                  <a:pt x="111941" y="19221"/>
                  <a:pt x="111821" y="19265"/>
                  <a:pt x="111721" y="19365"/>
                </a:cubicBezTo>
                <a:cubicBezTo>
                  <a:pt x="111405" y="19663"/>
                  <a:pt x="111610" y="20202"/>
                  <a:pt x="112056" y="20202"/>
                </a:cubicBezTo>
                <a:cubicBezTo>
                  <a:pt x="112317" y="20202"/>
                  <a:pt x="112540" y="19998"/>
                  <a:pt x="112559" y="19737"/>
                </a:cubicBezTo>
                <a:lnTo>
                  <a:pt x="112540" y="19737"/>
                </a:lnTo>
                <a:cubicBezTo>
                  <a:pt x="112553" y="19431"/>
                  <a:pt x="112312" y="19221"/>
                  <a:pt x="112058" y="19221"/>
                </a:cubicBezTo>
                <a:close/>
                <a:moveTo>
                  <a:pt x="128162" y="19215"/>
                </a:moveTo>
                <a:cubicBezTo>
                  <a:pt x="127896" y="19215"/>
                  <a:pt x="127671" y="19449"/>
                  <a:pt x="127671" y="19718"/>
                </a:cubicBezTo>
                <a:cubicBezTo>
                  <a:pt x="127671" y="20034"/>
                  <a:pt x="127928" y="20247"/>
                  <a:pt x="128191" y="20247"/>
                </a:cubicBezTo>
                <a:cubicBezTo>
                  <a:pt x="128317" y="20247"/>
                  <a:pt x="128444" y="20199"/>
                  <a:pt x="128546" y="20091"/>
                </a:cubicBezTo>
                <a:cubicBezTo>
                  <a:pt x="128881" y="19774"/>
                  <a:pt x="128657" y="19216"/>
                  <a:pt x="128192" y="19216"/>
                </a:cubicBezTo>
                <a:cubicBezTo>
                  <a:pt x="128182" y="19215"/>
                  <a:pt x="128172" y="19215"/>
                  <a:pt x="128162" y="19215"/>
                </a:cubicBezTo>
                <a:close/>
                <a:moveTo>
                  <a:pt x="6826" y="19271"/>
                </a:moveTo>
                <a:cubicBezTo>
                  <a:pt x="6816" y="19271"/>
                  <a:pt x="6805" y="19271"/>
                  <a:pt x="6794" y="19272"/>
                </a:cubicBezTo>
                <a:cubicBezTo>
                  <a:pt x="6347" y="19272"/>
                  <a:pt x="6143" y="19811"/>
                  <a:pt x="6459" y="20128"/>
                </a:cubicBezTo>
                <a:cubicBezTo>
                  <a:pt x="6559" y="20222"/>
                  <a:pt x="6679" y="20264"/>
                  <a:pt x="6798" y="20264"/>
                </a:cubicBezTo>
                <a:cubicBezTo>
                  <a:pt x="7054" y="20264"/>
                  <a:pt x="7302" y="20067"/>
                  <a:pt x="7315" y="19774"/>
                </a:cubicBezTo>
                <a:cubicBezTo>
                  <a:pt x="7297" y="19488"/>
                  <a:pt x="7090" y="19271"/>
                  <a:pt x="6826" y="19271"/>
                </a:cubicBezTo>
                <a:close/>
                <a:moveTo>
                  <a:pt x="124450" y="19291"/>
                </a:moveTo>
                <a:cubicBezTo>
                  <a:pt x="124326" y="19291"/>
                  <a:pt x="124200" y="19337"/>
                  <a:pt x="124098" y="19439"/>
                </a:cubicBezTo>
                <a:cubicBezTo>
                  <a:pt x="123763" y="19774"/>
                  <a:pt x="124005" y="20314"/>
                  <a:pt x="124451" y="20314"/>
                </a:cubicBezTo>
                <a:cubicBezTo>
                  <a:pt x="124462" y="20315"/>
                  <a:pt x="124473" y="20315"/>
                  <a:pt x="124483" y="20315"/>
                </a:cubicBezTo>
                <a:cubicBezTo>
                  <a:pt x="124765" y="20315"/>
                  <a:pt x="124972" y="20080"/>
                  <a:pt x="124972" y="19793"/>
                </a:cubicBezTo>
                <a:cubicBezTo>
                  <a:pt x="124960" y="19491"/>
                  <a:pt x="124709" y="19291"/>
                  <a:pt x="124450" y="19291"/>
                </a:cubicBezTo>
                <a:close/>
                <a:moveTo>
                  <a:pt x="108340" y="19381"/>
                </a:moveTo>
                <a:cubicBezTo>
                  <a:pt x="108105" y="19381"/>
                  <a:pt x="107869" y="19539"/>
                  <a:pt x="107869" y="19849"/>
                </a:cubicBezTo>
                <a:cubicBezTo>
                  <a:pt x="107878" y="20163"/>
                  <a:pt x="108112" y="20316"/>
                  <a:pt x="108343" y="20316"/>
                </a:cubicBezTo>
                <a:cubicBezTo>
                  <a:pt x="108578" y="20316"/>
                  <a:pt x="108809" y="20158"/>
                  <a:pt x="108800" y="19849"/>
                </a:cubicBezTo>
                <a:cubicBezTo>
                  <a:pt x="108800" y="19535"/>
                  <a:pt x="108570" y="19381"/>
                  <a:pt x="108340" y="19381"/>
                </a:cubicBezTo>
                <a:close/>
                <a:moveTo>
                  <a:pt x="104582" y="19512"/>
                </a:moveTo>
                <a:cubicBezTo>
                  <a:pt x="104355" y="19512"/>
                  <a:pt x="104184" y="19709"/>
                  <a:pt x="104184" y="19923"/>
                </a:cubicBezTo>
                <a:cubicBezTo>
                  <a:pt x="104184" y="20189"/>
                  <a:pt x="104391" y="20360"/>
                  <a:pt x="104611" y="20360"/>
                </a:cubicBezTo>
                <a:cubicBezTo>
                  <a:pt x="104715" y="20360"/>
                  <a:pt x="104821" y="20323"/>
                  <a:pt x="104910" y="20239"/>
                </a:cubicBezTo>
                <a:cubicBezTo>
                  <a:pt x="105170" y="19960"/>
                  <a:pt x="104984" y="19514"/>
                  <a:pt x="104612" y="19514"/>
                </a:cubicBezTo>
                <a:cubicBezTo>
                  <a:pt x="104602" y="19513"/>
                  <a:pt x="104592" y="19512"/>
                  <a:pt x="104582" y="19512"/>
                </a:cubicBezTo>
                <a:close/>
                <a:moveTo>
                  <a:pt x="136804" y="19346"/>
                </a:moveTo>
                <a:cubicBezTo>
                  <a:pt x="136354" y="19346"/>
                  <a:pt x="136126" y="19873"/>
                  <a:pt x="136437" y="20202"/>
                </a:cubicBezTo>
                <a:cubicBezTo>
                  <a:pt x="136548" y="20313"/>
                  <a:pt x="136681" y="20363"/>
                  <a:pt x="136810" y="20363"/>
                </a:cubicBezTo>
                <a:cubicBezTo>
                  <a:pt x="137072" y="20363"/>
                  <a:pt x="137317" y="20160"/>
                  <a:pt x="137330" y="19849"/>
                </a:cubicBezTo>
                <a:cubicBezTo>
                  <a:pt x="137330" y="19570"/>
                  <a:pt x="137107" y="19346"/>
                  <a:pt x="136827" y="19346"/>
                </a:cubicBezTo>
                <a:cubicBezTo>
                  <a:pt x="136820" y="19346"/>
                  <a:pt x="136812" y="19346"/>
                  <a:pt x="136804" y="19346"/>
                </a:cubicBezTo>
                <a:close/>
                <a:moveTo>
                  <a:pt x="93334" y="20016"/>
                </a:moveTo>
                <a:cubicBezTo>
                  <a:pt x="93278" y="20109"/>
                  <a:pt x="93204" y="20184"/>
                  <a:pt x="93204" y="20239"/>
                </a:cubicBezTo>
                <a:cubicBezTo>
                  <a:pt x="93222" y="20295"/>
                  <a:pt x="93315" y="20333"/>
                  <a:pt x="93371" y="20370"/>
                </a:cubicBezTo>
                <a:cubicBezTo>
                  <a:pt x="93408" y="20333"/>
                  <a:pt x="93483" y="20277"/>
                  <a:pt x="93483" y="20221"/>
                </a:cubicBezTo>
                <a:cubicBezTo>
                  <a:pt x="93483" y="20165"/>
                  <a:pt x="93408" y="20109"/>
                  <a:pt x="93334" y="20016"/>
                </a:cubicBezTo>
                <a:close/>
                <a:moveTo>
                  <a:pt x="97108" y="19825"/>
                </a:moveTo>
                <a:cubicBezTo>
                  <a:pt x="96969" y="19825"/>
                  <a:pt x="96833" y="19933"/>
                  <a:pt x="96833" y="20109"/>
                </a:cubicBezTo>
                <a:cubicBezTo>
                  <a:pt x="96833" y="20258"/>
                  <a:pt x="96963" y="20370"/>
                  <a:pt x="97112" y="20370"/>
                </a:cubicBezTo>
                <a:cubicBezTo>
                  <a:pt x="97354" y="20370"/>
                  <a:pt x="97466" y="20072"/>
                  <a:pt x="97298" y="19905"/>
                </a:cubicBezTo>
                <a:cubicBezTo>
                  <a:pt x="97244" y="19850"/>
                  <a:pt x="97176" y="19825"/>
                  <a:pt x="97108" y="19825"/>
                </a:cubicBezTo>
                <a:close/>
                <a:moveTo>
                  <a:pt x="3066" y="19308"/>
                </a:moveTo>
                <a:cubicBezTo>
                  <a:pt x="2930" y="19308"/>
                  <a:pt x="2791" y="19360"/>
                  <a:pt x="2681" y="19476"/>
                </a:cubicBezTo>
                <a:cubicBezTo>
                  <a:pt x="2333" y="19806"/>
                  <a:pt x="2580" y="20389"/>
                  <a:pt x="3050" y="20389"/>
                </a:cubicBezTo>
                <a:cubicBezTo>
                  <a:pt x="3057" y="20389"/>
                  <a:pt x="3064" y="20389"/>
                  <a:pt x="3072" y="20388"/>
                </a:cubicBezTo>
                <a:cubicBezTo>
                  <a:pt x="3369" y="20388"/>
                  <a:pt x="3611" y="20146"/>
                  <a:pt x="3611" y="19849"/>
                </a:cubicBezTo>
                <a:cubicBezTo>
                  <a:pt x="3611" y="19524"/>
                  <a:pt x="3343" y="19308"/>
                  <a:pt x="3066" y="19308"/>
                </a:cubicBezTo>
                <a:close/>
                <a:moveTo>
                  <a:pt x="100834" y="19644"/>
                </a:moveTo>
                <a:cubicBezTo>
                  <a:pt x="100499" y="19644"/>
                  <a:pt x="100350" y="20053"/>
                  <a:pt x="100592" y="20277"/>
                </a:cubicBezTo>
                <a:cubicBezTo>
                  <a:pt x="100665" y="20356"/>
                  <a:pt x="100758" y="20391"/>
                  <a:pt x="100850" y="20391"/>
                </a:cubicBezTo>
                <a:cubicBezTo>
                  <a:pt x="101038" y="20391"/>
                  <a:pt x="101219" y="20242"/>
                  <a:pt x="101206" y="20016"/>
                </a:cubicBezTo>
                <a:cubicBezTo>
                  <a:pt x="101206" y="19811"/>
                  <a:pt x="101039" y="19644"/>
                  <a:pt x="100834" y="19644"/>
                </a:cubicBezTo>
                <a:close/>
                <a:moveTo>
                  <a:pt x="16577" y="20144"/>
                </a:moveTo>
                <a:cubicBezTo>
                  <a:pt x="16573" y="20144"/>
                  <a:pt x="16568" y="20144"/>
                  <a:pt x="16565" y="20146"/>
                </a:cubicBezTo>
                <a:cubicBezTo>
                  <a:pt x="16490" y="20165"/>
                  <a:pt x="16453" y="20202"/>
                  <a:pt x="16416" y="20277"/>
                </a:cubicBezTo>
                <a:cubicBezTo>
                  <a:pt x="16416" y="20295"/>
                  <a:pt x="16490" y="20388"/>
                  <a:pt x="16546" y="20388"/>
                </a:cubicBezTo>
                <a:cubicBezTo>
                  <a:pt x="16550" y="20390"/>
                  <a:pt x="16554" y="20391"/>
                  <a:pt x="16559" y="20391"/>
                </a:cubicBezTo>
                <a:cubicBezTo>
                  <a:pt x="16599" y="20391"/>
                  <a:pt x="16668" y="20327"/>
                  <a:pt x="16751" y="20277"/>
                </a:cubicBezTo>
                <a:cubicBezTo>
                  <a:pt x="16667" y="20210"/>
                  <a:pt x="16614" y="20144"/>
                  <a:pt x="16577" y="20144"/>
                </a:cubicBezTo>
                <a:close/>
                <a:moveTo>
                  <a:pt x="120711" y="19383"/>
                </a:moveTo>
                <a:cubicBezTo>
                  <a:pt x="120431" y="19383"/>
                  <a:pt x="120189" y="19588"/>
                  <a:pt x="120189" y="19867"/>
                </a:cubicBezTo>
                <a:cubicBezTo>
                  <a:pt x="120177" y="20187"/>
                  <a:pt x="120428" y="20401"/>
                  <a:pt x="120695" y="20401"/>
                </a:cubicBezTo>
                <a:cubicBezTo>
                  <a:pt x="120816" y="20401"/>
                  <a:pt x="120941" y="20357"/>
                  <a:pt x="121045" y="20258"/>
                </a:cubicBezTo>
                <a:cubicBezTo>
                  <a:pt x="121362" y="19942"/>
                  <a:pt x="121157" y="19383"/>
                  <a:pt x="120711" y="19383"/>
                </a:cubicBezTo>
                <a:close/>
                <a:moveTo>
                  <a:pt x="11689" y="19588"/>
                </a:moveTo>
                <a:cubicBezTo>
                  <a:pt x="11447" y="19588"/>
                  <a:pt x="11260" y="19774"/>
                  <a:pt x="11260" y="20016"/>
                </a:cubicBezTo>
                <a:cubicBezTo>
                  <a:pt x="11260" y="20268"/>
                  <a:pt x="11474" y="20444"/>
                  <a:pt x="11693" y="20444"/>
                </a:cubicBezTo>
                <a:cubicBezTo>
                  <a:pt x="11797" y="20444"/>
                  <a:pt x="11902" y="20404"/>
                  <a:pt x="11986" y="20314"/>
                </a:cubicBezTo>
                <a:cubicBezTo>
                  <a:pt x="12265" y="20053"/>
                  <a:pt x="12079" y="19588"/>
                  <a:pt x="11689" y="19588"/>
                </a:cubicBezTo>
                <a:close/>
                <a:moveTo>
                  <a:pt x="133082" y="19464"/>
                </a:moveTo>
                <a:cubicBezTo>
                  <a:pt x="132952" y="19464"/>
                  <a:pt x="132820" y="19514"/>
                  <a:pt x="132714" y="19625"/>
                </a:cubicBezTo>
                <a:cubicBezTo>
                  <a:pt x="132403" y="19937"/>
                  <a:pt x="132632" y="20482"/>
                  <a:pt x="133065" y="20482"/>
                </a:cubicBezTo>
                <a:cubicBezTo>
                  <a:pt x="133072" y="20482"/>
                  <a:pt x="133079" y="20482"/>
                  <a:pt x="133087" y="20481"/>
                </a:cubicBezTo>
                <a:cubicBezTo>
                  <a:pt x="133384" y="20481"/>
                  <a:pt x="133608" y="20258"/>
                  <a:pt x="133589" y="19960"/>
                </a:cubicBezTo>
                <a:cubicBezTo>
                  <a:pt x="133589" y="19663"/>
                  <a:pt x="133341" y="19464"/>
                  <a:pt x="133082" y="19464"/>
                </a:cubicBezTo>
                <a:close/>
                <a:moveTo>
                  <a:pt x="116970" y="19476"/>
                </a:moveTo>
                <a:cubicBezTo>
                  <a:pt x="116691" y="19476"/>
                  <a:pt x="116467" y="19700"/>
                  <a:pt x="116467" y="19979"/>
                </a:cubicBezTo>
                <a:cubicBezTo>
                  <a:pt x="116454" y="20285"/>
                  <a:pt x="116705" y="20487"/>
                  <a:pt x="116971" y="20487"/>
                </a:cubicBezTo>
                <a:cubicBezTo>
                  <a:pt x="117093" y="20487"/>
                  <a:pt x="117218" y="20445"/>
                  <a:pt x="117323" y="20351"/>
                </a:cubicBezTo>
                <a:cubicBezTo>
                  <a:pt x="117640" y="20035"/>
                  <a:pt x="117416" y="19495"/>
                  <a:pt x="116970" y="19476"/>
                </a:cubicBezTo>
                <a:close/>
                <a:moveTo>
                  <a:pt x="129341" y="19550"/>
                </a:moveTo>
                <a:cubicBezTo>
                  <a:pt x="129330" y="19550"/>
                  <a:pt x="129320" y="19550"/>
                  <a:pt x="129309" y="19551"/>
                </a:cubicBezTo>
                <a:cubicBezTo>
                  <a:pt x="128843" y="19570"/>
                  <a:pt x="128639" y="20109"/>
                  <a:pt x="128955" y="20426"/>
                </a:cubicBezTo>
                <a:cubicBezTo>
                  <a:pt x="129061" y="20525"/>
                  <a:pt x="129186" y="20569"/>
                  <a:pt x="129309" y="20569"/>
                </a:cubicBezTo>
                <a:cubicBezTo>
                  <a:pt x="129576" y="20569"/>
                  <a:pt x="129830" y="20359"/>
                  <a:pt x="129830" y="20053"/>
                </a:cubicBezTo>
                <a:cubicBezTo>
                  <a:pt x="129830" y="19767"/>
                  <a:pt x="129606" y="19550"/>
                  <a:pt x="129341" y="19550"/>
                </a:cubicBezTo>
                <a:close/>
                <a:moveTo>
                  <a:pt x="7920" y="19635"/>
                </a:moveTo>
                <a:cubicBezTo>
                  <a:pt x="7683" y="19635"/>
                  <a:pt x="7445" y="19793"/>
                  <a:pt x="7445" y="20109"/>
                </a:cubicBezTo>
                <a:cubicBezTo>
                  <a:pt x="7445" y="20426"/>
                  <a:pt x="7683" y="20584"/>
                  <a:pt x="7920" y="20584"/>
                </a:cubicBezTo>
                <a:cubicBezTo>
                  <a:pt x="8157" y="20584"/>
                  <a:pt x="8394" y="20426"/>
                  <a:pt x="8394" y="20109"/>
                </a:cubicBezTo>
                <a:cubicBezTo>
                  <a:pt x="8394" y="19793"/>
                  <a:pt x="8157" y="19635"/>
                  <a:pt x="7920" y="19635"/>
                </a:cubicBezTo>
                <a:close/>
                <a:moveTo>
                  <a:pt x="113210" y="19607"/>
                </a:moveTo>
                <a:cubicBezTo>
                  <a:pt x="112764" y="19607"/>
                  <a:pt x="112540" y="20128"/>
                  <a:pt x="112857" y="20444"/>
                </a:cubicBezTo>
                <a:cubicBezTo>
                  <a:pt x="112953" y="20547"/>
                  <a:pt x="113075" y="20593"/>
                  <a:pt x="113195" y="20593"/>
                </a:cubicBezTo>
                <a:cubicBezTo>
                  <a:pt x="113446" y="20593"/>
                  <a:pt x="113688" y="20393"/>
                  <a:pt x="113676" y="20091"/>
                </a:cubicBezTo>
                <a:cubicBezTo>
                  <a:pt x="113676" y="19830"/>
                  <a:pt x="113471" y="19625"/>
                  <a:pt x="113210" y="19607"/>
                </a:cubicBezTo>
                <a:close/>
                <a:moveTo>
                  <a:pt x="125584" y="19631"/>
                </a:moveTo>
                <a:cubicBezTo>
                  <a:pt x="125462" y="19631"/>
                  <a:pt x="125338" y="19675"/>
                  <a:pt x="125233" y="19774"/>
                </a:cubicBezTo>
                <a:cubicBezTo>
                  <a:pt x="124917" y="20091"/>
                  <a:pt x="125121" y="20649"/>
                  <a:pt x="125587" y="20649"/>
                </a:cubicBezTo>
                <a:cubicBezTo>
                  <a:pt x="125866" y="20649"/>
                  <a:pt x="126089" y="20444"/>
                  <a:pt x="126089" y="20165"/>
                </a:cubicBezTo>
                <a:cubicBezTo>
                  <a:pt x="126102" y="19845"/>
                  <a:pt x="125851" y="19631"/>
                  <a:pt x="125584" y="19631"/>
                </a:cubicBezTo>
                <a:close/>
                <a:moveTo>
                  <a:pt x="109470" y="19718"/>
                </a:moveTo>
                <a:lnTo>
                  <a:pt x="109470" y="19737"/>
                </a:lnTo>
                <a:cubicBezTo>
                  <a:pt x="109060" y="19737"/>
                  <a:pt x="108837" y="20239"/>
                  <a:pt x="109135" y="20519"/>
                </a:cubicBezTo>
                <a:cubicBezTo>
                  <a:pt x="109232" y="20616"/>
                  <a:pt x="109352" y="20660"/>
                  <a:pt x="109469" y="20660"/>
                </a:cubicBezTo>
                <a:cubicBezTo>
                  <a:pt x="109708" y="20660"/>
                  <a:pt x="109935" y="20477"/>
                  <a:pt x="109935" y="20202"/>
                </a:cubicBezTo>
                <a:cubicBezTo>
                  <a:pt x="109935" y="19942"/>
                  <a:pt x="109730" y="19718"/>
                  <a:pt x="109470" y="19718"/>
                </a:cubicBezTo>
                <a:close/>
                <a:moveTo>
                  <a:pt x="105741" y="19831"/>
                </a:moveTo>
                <a:cubicBezTo>
                  <a:pt x="105637" y="19831"/>
                  <a:pt x="105533" y="19871"/>
                  <a:pt x="105450" y="19960"/>
                </a:cubicBezTo>
                <a:cubicBezTo>
                  <a:pt x="105170" y="20239"/>
                  <a:pt x="105357" y="20705"/>
                  <a:pt x="105747" y="20705"/>
                </a:cubicBezTo>
                <a:cubicBezTo>
                  <a:pt x="105989" y="20705"/>
                  <a:pt x="106175" y="20500"/>
                  <a:pt x="106175" y="20277"/>
                </a:cubicBezTo>
                <a:cubicBezTo>
                  <a:pt x="106175" y="20011"/>
                  <a:pt x="105960" y="19831"/>
                  <a:pt x="105741" y="19831"/>
                </a:cubicBezTo>
                <a:close/>
                <a:moveTo>
                  <a:pt x="4196" y="19652"/>
                </a:moveTo>
                <a:cubicBezTo>
                  <a:pt x="4063" y="19652"/>
                  <a:pt x="3926" y="19701"/>
                  <a:pt x="3816" y="19811"/>
                </a:cubicBezTo>
                <a:cubicBezTo>
                  <a:pt x="3481" y="20146"/>
                  <a:pt x="3723" y="20723"/>
                  <a:pt x="4207" y="20723"/>
                </a:cubicBezTo>
                <a:cubicBezTo>
                  <a:pt x="4486" y="20705"/>
                  <a:pt x="4728" y="20463"/>
                  <a:pt x="4728" y="20184"/>
                </a:cubicBezTo>
                <a:cubicBezTo>
                  <a:pt x="4728" y="19859"/>
                  <a:pt x="4468" y="19652"/>
                  <a:pt x="4196" y="19652"/>
                </a:cubicBezTo>
                <a:close/>
                <a:moveTo>
                  <a:pt x="94488" y="20407"/>
                </a:moveTo>
                <a:cubicBezTo>
                  <a:pt x="94432" y="20407"/>
                  <a:pt x="94320" y="20500"/>
                  <a:pt x="94320" y="20537"/>
                </a:cubicBezTo>
                <a:cubicBezTo>
                  <a:pt x="94339" y="20630"/>
                  <a:pt x="94395" y="20686"/>
                  <a:pt x="94469" y="20723"/>
                </a:cubicBezTo>
                <a:cubicBezTo>
                  <a:pt x="94525" y="20723"/>
                  <a:pt x="94600" y="20649"/>
                  <a:pt x="94730" y="20574"/>
                </a:cubicBezTo>
                <a:cubicBezTo>
                  <a:pt x="94600" y="20481"/>
                  <a:pt x="94544" y="20407"/>
                  <a:pt x="94488" y="20407"/>
                </a:cubicBezTo>
                <a:close/>
                <a:moveTo>
                  <a:pt x="12805" y="19962"/>
                </a:moveTo>
                <a:cubicBezTo>
                  <a:pt x="12714" y="19962"/>
                  <a:pt x="12621" y="19996"/>
                  <a:pt x="12545" y="20072"/>
                </a:cubicBezTo>
                <a:cubicBezTo>
                  <a:pt x="12303" y="20314"/>
                  <a:pt x="12489" y="20723"/>
                  <a:pt x="12824" y="20723"/>
                </a:cubicBezTo>
                <a:cubicBezTo>
                  <a:pt x="12833" y="20724"/>
                  <a:pt x="12843" y="20725"/>
                  <a:pt x="12852" y="20725"/>
                </a:cubicBezTo>
                <a:cubicBezTo>
                  <a:pt x="13045" y="20725"/>
                  <a:pt x="13214" y="20546"/>
                  <a:pt x="13196" y="20351"/>
                </a:cubicBezTo>
                <a:cubicBezTo>
                  <a:pt x="13196" y="20122"/>
                  <a:pt x="13004" y="19962"/>
                  <a:pt x="12805" y="19962"/>
                </a:cubicBezTo>
                <a:close/>
                <a:moveTo>
                  <a:pt x="102001" y="19978"/>
                </a:moveTo>
                <a:cubicBezTo>
                  <a:pt x="101990" y="19978"/>
                  <a:pt x="101980" y="19978"/>
                  <a:pt x="101969" y="19979"/>
                </a:cubicBezTo>
                <a:cubicBezTo>
                  <a:pt x="101634" y="19979"/>
                  <a:pt x="101467" y="20388"/>
                  <a:pt x="101709" y="20630"/>
                </a:cubicBezTo>
                <a:cubicBezTo>
                  <a:pt x="101785" y="20700"/>
                  <a:pt x="101877" y="20732"/>
                  <a:pt x="101968" y="20732"/>
                </a:cubicBezTo>
                <a:cubicBezTo>
                  <a:pt x="102168" y="20732"/>
                  <a:pt x="102360" y="20581"/>
                  <a:pt x="102360" y="20351"/>
                </a:cubicBezTo>
                <a:cubicBezTo>
                  <a:pt x="102360" y="20139"/>
                  <a:pt x="102193" y="19978"/>
                  <a:pt x="102001" y="19978"/>
                </a:cubicBezTo>
                <a:close/>
                <a:moveTo>
                  <a:pt x="137944" y="19718"/>
                </a:moveTo>
                <a:lnTo>
                  <a:pt x="137944" y="19737"/>
                </a:lnTo>
                <a:cubicBezTo>
                  <a:pt x="137937" y="19737"/>
                  <a:pt x="137929" y="19737"/>
                  <a:pt x="137922" y="19737"/>
                </a:cubicBezTo>
                <a:cubicBezTo>
                  <a:pt x="137490" y="19737"/>
                  <a:pt x="137279" y="20264"/>
                  <a:pt x="137590" y="20593"/>
                </a:cubicBezTo>
                <a:cubicBezTo>
                  <a:pt x="137693" y="20696"/>
                  <a:pt x="137819" y="20741"/>
                  <a:pt x="137942" y="20741"/>
                </a:cubicBezTo>
                <a:cubicBezTo>
                  <a:pt x="138200" y="20741"/>
                  <a:pt x="138447" y="20542"/>
                  <a:pt x="138447" y="20239"/>
                </a:cubicBezTo>
                <a:cubicBezTo>
                  <a:pt x="138447" y="19960"/>
                  <a:pt x="138223" y="19737"/>
                  <a:pt x="137944" y="19718"/>
                </a:cubicBezTo>
                <a:close/>
                <a:moveTo>
                  <a:pt x="121818" y="19725"/>
                </a:moveTo>
                <a:cubicBezTo>
                  <a:pt x="121691" y="19725"/>
                  <a:pt x="121560" y="19774"/>
                  <a:pt x="121455" y="19886"/>
                </a:cubicBezTo>
                <a:cubicBezTo>
                  <a:pt x="121139" y="20202"/>
                  <a:pt x="121380" y="20742"/>
                  <a:pt x="121827" y="20742"/>
                </a:cubicBezTo>
                <a:cubicBezTo>
                  <a:pt x="122106" y="20723"/>
                  <a:pt x="122330" y="20500"/>
                  <a:pt x="122330" y="20221"/>
                </a:cubicBezTo>
                <a:cubicBezTo>
                  <a:pt x="122317" y="19923"/>
                  <a:pt x="122073" y="19725"/>
                  <a:pt x="121818" y="19725"/>
                </a:cubicBezTo>
                <a:close/>
                <a:moveTo>
                  <a:pt x="98247" y="20184"/>
                </a:moveTo>
                <a:cubicBezTo>
                  <a:pt x="98098" y="20184"/>
                  <a:pt x="97968" y="20314"/>
                  <a:pt x="97968" y="20463"/>
                </a:cubicBezTo>
                <a:cubicBezTo>
                  <a:pt x="97950" y="20630"/>
                  <a:pt x="98080" y="20761"/>
                  <a:pt x="98247" y="20761"/>
                </a:cubicBezTo>
                <a:cubicBezTo>
                  <a:pt x="98396" y="20761"/>
                  <a:pt x="98526" y="20630"/>
                  <a:pt x="98545" y="20481"/>
                </a:cubicBezTo>
                <a:cubicBezTo>
                  <a:pt x="98526" y="20314"/>
                  <a:pt x="98396" y="20184"/>
                  <a:pt x="98247" y="20184"/>
                </a:cubicBezTo>
                <a:close/>
                <a:moveTo>
                  <a:pt x="134252" y="19810"/>
                </a:moveTo>
                <a:cubicBezTo>
                  <a:pt x="134242" y="19810"/>
                  <a:pt x="134232" y="19811"/>
                  <a:pt x="134222" y="19811"/>
                </a:cubicBezTo>
                <a:cubicBezTo>
                  <a:pt x="134214" y="19811"/>
                  <a:pt x="134207" y="19811"/>
                  <a:pt x="134199" y="19811"/>
                </a:cubicBezTo>
                <a:cubicBezTo>
                  <a:pt x="133750" y="19811"/>
                  <a:pt x="133539" y="20356"/>
                  <a:pt x="133850" y="20668"/>
                </a:cubicBezTo>
                <a:cubicBezTo>
                  <a:pt x="133958" y="20770"/>
                  <a:pt x="134088" y="20816"/>
                  <a:pt x="134214" y="20816"/>
                </a:cubicBezTo>
                <a:cubicBezTo>
                  <a:pt x="134478" y="20816"/>
                  <a:pt x="134724" y="20616"/>
                  <a:pt x="134724" y="20314"/>
                </a:cubicBezTo>
                <a:cubicBezTo>
                  <a:pt x="134724" y="20045"/>
                  <a:pt x="134517" y="19810"/>
                  <a:pt x="134252" y="19810"/>
                </a:cubicBezTo>
                <a:close/>
                <a:moveTo>
                  <a:pt x="441" y="19700"/>
                </a:moveTo>
                <a:cubicBezTo>
                  <a:pt x="237" y="19700"/>
                  <a:pt x="113" y="19848"/>
                  <a:pt x="113" y="20109"/>
                </a:cubicBezTo>
                <a:lnTo>
                  <a:pt x="113" y="20258"/>
                </a:lnTo>
                <a:cubicBezTo>
                  <a:pt x="94" y="20351"/>
                  <a:pt x="113" y="20463"/>
                  <a:pt x="113" y="20574"/>
                </a:cubicBezTo>
                <a:cubicBezTo>
                  <a:pt x="131" y="20649"/>
                  <a:pt x="187" y="20723"/>
                  <a:pt x="261" y="20779"/>
                </a:cubicBezTo>
                <a:cubicBezTo>
                  <a:pt x="335" y="20811"/>
                  <a:pt x="411" y="20827"/>
                  <a:pt x="486" y="20827"/>
                </a:cubicBezTo>
                <a:cubicBezTo>
                  <a:pt x="711" y="20827"/>
                  <a:pt x="922" y="20687"/>
                  <a:pt x="1006" y="20463"/>
                </a:cubicBezTo>
                <a:cubicBezTo>
                  <a:pt x="1099" y="20165"/>
                  <a:pt x="931" y="19830"/>
                  <a:pt x="634" y="19737"/>
                </a:cubicBezTo>
                <a:cubicBezTo>
                  <a:pt x="564" y="19712"/>
                  <a:pt x="499" y="19700"/>
                  <a:pt x="441" y="19700"/>
                </a:cubicBezTo>
                <a:close/>
                <a:moveTo>
                  <a:pt x="9064" y="19979"/>
                </a:moveTo>
                <a:cubicBezTo>
                  <a:pt x="8804" y="19979"/>
                  <a:pt x="8599" y="20165"/>
                  <a:pt x="8599" y="20426"/>
                </a:cubicBezTo>
                <a:cubicBezTo>
                  <a:pt x="8543" y="20695"/>
                  <a:pt x="8795" y="20830"/>
                  <a:pt x="9048" y="20830"/>
                </a:cubicBezTo>
                <a:cubicBezTo>
                  <a:pt x="9302" y="20830"/>
                  <a:pt x="9558" y="20695"/>
                  <a:pt x="9511" y="20426"/>
                </a:cubicBezTo>
                <a:cubicBezTo>
                  <a:pt x="9492" y="20184"/>
                  <a:pt x="9306" y="19979"/>
                  <a:pt x="9064" y="19979"/>
                </a:cubicBezTo>
                <a:close/>
                <a:moveTo>
                  <a:pt x="118086" y="19849"/>
                </a:moveTo>
                <a:cubicBezTo>
                  <a:pt x="117826" y="19849"/>
                  <a:pt x="117603" y="20072"/>
                  <a:pt x="117603" y="20333"/>
                </a:cubicBezTo>
                <a:cubicBezTo>
                  <a:pt x="117590" y="20639"/>
                  <a:pt x="117839" y="20849"/>
                  <a:pt x="118099" y="20849"/>
                </a:cubicBezTo>
                <a:cubicBezTo>
                  <a:pt x="118219" y="20849"/>
                  <a:pt x="118340" y="20804"/>
                  <a:pt x="118440" y="20705"/>
                </a:cubicBezTo>
                <a:cubicBezTo>
                  <a:pt x="118775" y="20407"/>
                  <a:pt x="118552" y="19849"/>
                  <a:pt x="118086" y="19849"/>
                </a:cubicBezTo>
                <a:close/>
                <a:moveTo>
                  <a:pt x="130443" y="19887"/>
                </a:moveTo>
                <a:cubicBezTo>
                  <a:pt x="130319" y="19887"/>
                  <a:pt x="130192" y="19933"/>
                  <a:pt x="130090" y="20035"/>
                </a:cubicBezTo>
                <a:cubicBezTo>
                  <a:pt x="129774" y="20351"/>
                  <a:pt x="129997" y="20909"/>
                  <a:pt x="130444" y="20909"/>
                </a:cubicBezTo>
                <a:cubicBezTo>
                  <a:pt x="130723" y="20909"/>
                  <a:pt x="130946" y="20686"/>
                  <a:pt x="130946" y="20407"/>
                </a:cubicBezTo>
                <a:cubicBezTo>
                  <a:pt x="130959" y="20091"/>
                  <a:pt x="130706" y="19887"/>
                  <a:pt x="130443" y="19887"/>
                </a:cubicBezTo>
                <a:close/>
                <a:moveTo>
                  <a:pt x="114360" y="19960"/>
                </a:moveTo>
                <a:cubicBezTo>
                  <a:pt x="113929" y="19960"/>
                  <a:pt x="113718" y="20468"/>
                  <a:pt x="114029" y="20779"/>
                </a:cubicBezTo>
                <a:cubicBezTo>
                  <a:pt x="114126" y="20876"/>
                  <a:pt x="114245" y="20919"/>
                  <a:pt x="114363" y="20919"/>
                </a:cubicBezTo>
                <a:cubicBezTo>
                  <a:pt x="114610" y="20919"/>
                  <a:pt x="114848" y="20728"/>
                  <a:pt x="114848" y="20426"/>
                </a:cubicBezTo>
                <a:cubicBezTo>
                  <a:pt x="114848" y="20165"/>
                  <a:pt x="114643" y="19960"/>
                  <a:pt x="114383" y="19960"/>
                </a:cubicBezTo>
                <a:cubicBezTo>
                  <a:pt x="114375" y="19960"/>
                  <a:pt x="114367" y="19960"/>
                  <a:pt x="114360" y="19960"/>
                </a:cubicBezTo>
                <a:close/>
                <a:moveTo>
                  <a:pt x="138763" y="20184"/>
                </a:moveTo>
                <a:cubicBezTo>
                  <a:pt x="138521" y="20370"/>
                  <a:pt x="138521" y="20742"/>
                  <a:pt x="138763" y="20928"/>
                </a:cubicBezTo>
                <a:lnTo>
                  <a:pt x="138763" y="20184"/>
                </a:lnTo>
                <a:close/>
                <a:moveTo>
                  <a:pt x="13949" y="20424"/>
                </a:moveTo>
                <a:cubicBezTo>
                  <a:pt x="13813" y="20424"/>
                  <a:pt x="13698" y="20547"/>
                  <a:pt x="13698" y="20686"/>
                </a:cubicBezTo>
                <a:cubicBezTo>
                  <a:pt x="13680" y="20816"/>
                  <a:pt x="13792" y="20947"/>
                  <a:pt x="13940" y="20947"/>
                </a:cubicBezTo>
                <a:cubicBezTo>
                  <a:pt x="14089" y="20947"/>
                  <a:pt x="14220" y="20816"/>
                  <a:pt x="14201" y="20668"/>
                </a:cubicBezTo>
                <a:cubicBezTo>
                  <a:pt x="14201" y="20537"/>
                  <a:pt x="14089" y="20426"/>
                  <a:pt x="13978" y="20426"/>
                </a:cubicBezTo>
                <a:cubicBezTo>
                  <a:pt x="13968" y="20424"/>
                  <a:pt x="13959" y="20424"/>
                  <a:pt x="13949" y="20424"/>
                </a:cubicBezTo>
                <a:close/>
                <a:moveTo>
                  <a:pt x="110605" y="20053"/>
                </a:moveTo>
                <a:cubicBezTo>
                  <a:pt x="110177" y="20053"/>
                  <a:pt x="109972" y="20537"/>
                  <a:pt x="110270" y="20835"/>
                </a:cubicBezTo>
                <a:cubicBezTo>
                  <a:pt x="110368" y="20933"/>
                  <a:pt x="110487" y="20976"/>
                  <a:pt x="110604" y="20976"/>
                </a:cubicBezTo>
                <a:cubicBezTo>
                  <a:pt x="110843" y="20976"/>
                  <a:pt x="111070" y="20794"/>
                  <a:pt x="111070" y="20519"/>
                </a:cubicBezTo>
                <a:cubicBezTo>
                  <a:pt x="111070" y="20258"/>
                  <a:pt x="110847" y="20053"/>
                  <a:pt x="110605" y="20053"/>
                </a:cubicBezTo>
                <a:close/>
                <a:moveTo>
                  <a:pt x="126717" y="19978"/>
                </a:moveTo>
                <a:cubicBezTo>
                  <a:pt x="126268" y="19978"/>
                  <a:pt x="126057" y="20506"/>
                  <a:pt x="126350" y="20835"/>
                </a:cubicBezTo>
                <a:cubicBezTo>
                  <a:pt x="126452" y="20937"/>
                  <a:pt x="126580" y="20983"/>
                  <a:pt x="126706" y="20983"/>
                </a:cubicBezTo>
                <a:cubicBezTo>
                  <a:pt x="126969" y="20983"/>
                  <a:pt x="127224" y="20783"/>
                  <a:pt x="127224" y="20481"/>
                </a:cubicBezTo>
                <a:cubicBezTo>
                  <a:pt x="127224" y="20202"/>
                  <a:pt x="127001" y="19979"/>
                  <a:pt x="126740" y="19979"/>
                </a:cubicBezTo>
                <a:cubicBezTo>
                  <a:pt x="126733" y="19979"/>
                  <a:pt x="126725" y="19978"/>
                  <a:pt x="126717" y="19978"/>
                </a:cubicBezTo>
                <a:close/>
                <a:moveTo>
                  <a:pt x="5320" y="20016"/>
                </a:moveTo>
                <a:cubicBezTo>
                  <a:pt x="4888" y="20016"/>
                  <a:pt x="4659" y="20543"/>
                  <a:pt x="4951" y="20872"/>
                </a:cubicBezTo>
                <a:cubicBezTo>
                  <a:pt x="5056" y="20977"/>
                  <a:pt x="5187" y="21025"/>
                  <a:pt x="5316" y="21025"/>
                </a:cubicBezTo>
                <a:cubicBezTo>
                  <a:pt x="5576" y="21025"/>
                  <a:pt x="5826" y="20830"/>
                  <a:pt x="5826" y="20519"/>
                </a:cubicBezTo>
                <a:cubicBezTo>
                  <a:pt x="5845" y="20239"/>
                  <a:pt x="5621" y="20016"/>
                  <a:pt x="5342" y="20016"/>
                </a:cubicBezTo>
                <a:cubicBezTo>
                  <a:pt x="5335" y="20016"/>
                  <a:pt x="5327" y="20016"/>
                  <a:pt x="5320" y="20016"/>
                </a:cubicBezTo>
                <a:close/>
                <a:moveTo>
                  <a:pt x="106883" y="20165"/>
                </a:moveTo>
                <a:cubicBezTo>
                  <a:pt x="106641" y="20165"/>
                  <a:pt x="106436" y="20351"/>
                  <a:pt x="106436" y="20593"/>
                </a:cubicBezTo>
                <a:cubicBezTo>
                  <a:pt x="106436" y="20859"/>
                  <a:pt x="106651" y="21039"/>
                  <a:pt x="106877" y="21039"/>
                </a:cubicBezTo>
                <a:cubicBezTo>
                  <a:pt x="106983" y="21039"/>
                  <a:pt x="107091" y="20999"/>
                  <a:pt x="107180" y="20909"/>
                </a:cubicBezTo>
                <a:cubicBezTo>
                  <a:pt x="107460" y="20630"/>
                  <a:pt x="107274" y="20165"/>
                  <a:pt x="106883" y="20165"/>
                </a:cubicBezTo>
                <a:close/>
                <a:moveTo>
                  <a:pt x="95620" y="20721"/>
                </a:moveTo>
                <a:cubicBezTo>
                  <a:pt x="95615" y="20721"/>
                  <a:pt x="95609" y="20722"/>
                  <a:pt x="95605" y="20723"/>
                </a:cubicBezTo>
                <a:cubicBezTo>
                  <a:pt x="95530" y="20742"/>
                  <a:pt x="95474" y="20854"/>
                  <a:pt x="95418" y="20909"/>
                </a:cubicBezTo>
                <a:cubicBezTo>
                  <a:pt x="95493" y="20965"/>
                  <a:pt x="95549" y="21077"/>
                  <a:pt x="95623" y="21077"/>
                </a:cubicBezTo>
                <a:cubicBezTo>
                  <a:pt x="95698" y="21077"/>
                  <a:pt x="95753" y="20984"/>
                  <a:pt x="95884" y="20891"/>
                </a:cubicBezTo>
                <a:cubicBezTo>
                  <a:pt x="95765" y="20806"/>
                  <a:pt x="95677" y="20721"/>
                  <a:pt x="95620" y="20721"/>
                </a:cubicBezTo>
                <a:close/>
                <a:moveTo>
                  <a:pt x="122949" y="20096"/>
                </a:moveTo>
                <a:cubicBezTo>
                  <a:pt x="122830" y="20096"/>
                  <a:pt x="122708" y="20140"/>
                  <a:pt x="122609" y="20239"/>
                </a:cubicBezTo>
                <a:cubicBezTo>
                  <a:pt x="122274" y="20556"/>
                  <a:pt x="122497" y="21096"/>
                  <a:pt x="122944" y="21096"/>
                </a:cubicBezTo>
                <a:cubicBezTo>
                  <a:pt x="122955" y="21096"/>
                  <a:pt x="122966" y="21097"/>
                  <a:pt x="122976" y="21097"/>
                </a:cubicBezTo>
                <a:cubicBezTo>
                  <a:pt x="123240" y="21097"/>
                  <a:pt x="123446" y="20880"/>
                  <a:pt x="123446" y="20612"/>
                </a:cubicBezTo>
                <a:cubicBezTo>
                  <a:pt x="123459" y="20306"/>
                  <a:pt x="123210" y="20096"/>
                  <a:pt x="122949" y="20096"/>
                </a:cubicBezTo>
                <a:close/>
                <a:moveTo>
                  <a:pt x="99396" y="20517"/>
                </a:moveTo>
                <a:cubicBezTo>
                  <a:pt x="99385" y="20517"/>
                  <a:pt x="99375" y="20517"/>
                  <a:pt x="99364" y="20519"/>
                </a:cubicBezTo>
                <a:cubicBezTo>
                  <a:pt x="99103" y="20519"/>
                  <a:pt x="98973" y="20835"/>
                  <a:pt x="99159" y="21021"/>
                </a:cubicBezTo>
                <a:cubicBezTo>
                  <a:pt x="99226" y="21082"/>
                  <a:pt x="99304" y="21109"/>
                  <a:pt x="99380" y="21109"/>
                </a:cubicBezTo>
                <a:cubicBezTo>
                  <a:pt x="99536" y="21109"/>
                  <a:pt x="99680" y="20992"/>
                  <a:pt x="99680" y="20816"/>
                </a:cubicBezTo>
                <a:cubicBezTo>
                  <a:pt x="99680" y="20642"/>
                  <a:pt x="99550" y="20517"/>
                  <a:pt x="99396" y="20517"/>
                </a:cubicBezTo>
                <a:close/>
                <a:moveTo>
                  <a:pt x="103105" y="20344"/>
                </a:moveTo>
                <a:cubicBezTo>
                  <a:pt x="103007" y="20344"/>
                  <a:pt x="102907" y="20381"/>
                  <a:pt x="102826" y="20463"/>
                </a:cubicBezTo>
                <a:cubicBezTo>
                  <a:pt x="102584" y="20705"/>
                  <a:pt x="102770" y="21114"/>
                  <a:pt x="103105" y="21114"/>
                </a:cubicBezTo>
                <a:cubicBezTo>
                  <a:pt x="103328" y="21114"/>
                  <a:pt x="103496" y="20928"/>
                  <a:pt x="103496" y="20723"/>
                </a:cubicBezTo>
                <a:cubicBezTo>
                  <a:pt x="103483" y="20489"/>
                  <a:pt x="103299" y="20344"/>
                  <a:pt x="103105" y="20344"/>
                </a:cubicBezTo>
                <a:close/>
                <a:moveTo>
                  <a:pt x="135339" y="20146"/>
                </a:moveTo>
                <a:cubicBezTo>
                  <a:pt x="134892" y="20146"/>
                  <a:pt x="134669" y="20686"/>
                  <a:pt x="135004" y="21003"/>
                </a:cubicBezTo>
                <a:cubicBezTo>
                  <a:pt x="135106" y="21105"/>
                  <a:pt x="135232" y="21151"/>
                  <a:pt x="135355" y="21151"/>
                </a:cubicBezTo>
                <a:cubicBezTo>
                  <a:pt x="135611" y="21151"/>
                  <a:pt x="135854" y="20951"/>
                  <a:pt x="135841" y="20649"/>
                </a:cubicBezTo>
                <a:cubicBezTo>
                  <a:pt x="135841" y="20370"/>
                  <a:pt x="135618" y="20146"/>
                  <a:pt x="135339" y="20146"/>
                </a:cubicBezTo>
                <a:close/>
                <a:moveTo>
                  <a:pt x="15094" y="20816"/>
                </a:moveTo>
                <a:cubicBezTo>
                  <a:pt x="15020" y="20909"/>
                  <a:pt x="14945" y="20965"/>
                  <a:pt x="14964" y="21021"/>
                </a:cubicBezTo>
                <a:cubicBezTo>
                  <a:pt x="14983" y="21077"/>
                  <a:pt x="15020" y="21133"/>
                  <a:pt x="15094" y="21151"/>
                </a:cubicBezTo>
                <a:cubicBezTo>
                  <a:pt x="15113" y="21151"/>
                  <a:pt x="15206" y="21077"/>
                  <a:pt x="15206" y="21021"/>
                </a:cubicBezTo>
                <a:cubicBezTo>
                  <a:pt x="15206" y="20984"/>
                  <a:pt x="15150" y="20909"/>
                  <a:pt x="15094" y="20816"/>
                </a:cubicBezTo>
                <a:close/>
                <a:moveTo>
                  <a:pt x="1601" y="20091"/>
                </a:moveTo>
                <a:cubicBezTo>
                  <a:pt x="1118" y="20091"/>
                  <a:pt x="876" y="20686"/>
                  <a:pt x="1211" y="21021"/>
                </a:cubicBezTo>
                <a:cubicBezTo>
                  <a:pt x="1327" y="21137"/>
                  <a:pt x="1468" y="21189"/>
                  <a:pt x="1604" y="21189"/>
                </a:cubicBezTo>
                <a:cubicBezTo>
                  <a:pt x="1881" y="21189"/>
                  <a:pt x="2141" y="20974"/>
                  <a:pt x="2141" y="20649"/>
                </a:cubicBezTo>
                <a:cubicBezTo>
                  <a:pt x="2141" y="20351"/>
                  <a:pt x="1899" y="20091"/>
                  <a:pt x="1601" y="20091"/>
                </a:cubicBezTo>
                <a:close/>
                <a:moveTo>
                  <a:pt x="119230" y="20277"/>
                </a:moveTo>
                <a:cubicBezTo>
                  <a:pt x="118961" y="20277"/>
                  <a:pt x="118690" y="20421"/>
                  <a:pt x="118738" y="20705"/>
                </a:cubicBezTo>
                <a:cubicBezTo>
                  <a:pt x="118738" y="21030"/>
                  <a:pt x="118984" y="21193"/>
                  <a:pt x="119231" y="21193"/>
                </a:cubicBezTo>
                <a:cubicBezTo>
                  <a:pt x="119478" y="21193"/>
                  <a:pt x="119724" y="21030"/>
                  <a:pt x="119724" y="20705"/>
                </a:cubicBezTo>
                <a:lnTo>
                  <a:pt x="119724" y="20686"/>
                </a:lnTo>
                <a:cubicBezTo>
                  <a:pt x="119752" y="20412"/>
                  <a:pt x="119491" y="20277"/>
                  <a:pt x="119230" y="20277"/>
                </a:cubicBezTo>
                <a:close/>
                <a:moveTo>
                  <a:pt x="10181" y="20333"/>
                </a:moveTo>
                <a:cubicBezTo>
                  <a:pt x="9939" y="20333"/>
                  <a:pt x="9753" y="20537"/>
                  <a:pt x="9753" y="20761"/>
                </a:cubicBezTo>
                <a:cubicBezTo>
                  <a:pt x="9753" y="21026"/>
                  <a:pt x="9968" y="21206"/>
                  <a:pt x="10194" y="21206"/>
                </a:cubicBezTo>
                <a:cubicBezTo>
                  <a:pt x="10300" y="21206"/>
                  <a:pt x="10408" y="21166"/>
                  <a:pt x="10497" y="21077"/>
                </a:cubicBezTo>
                <a:cubicBezTo>
                  <a:pt x="10758" y="20798"/>
                  <a:pt x="10553" y="20333"/>
                  <a:pt x="10181" y="20333"/>
                </a:cubicBezTo>
                <a:close/>
                <a:moveTo>
                  <a:pt x="131612" y="20238"/>
                </a:moveTo>
                <a:cubicBezTo>
                  <a:pt x="131601" y="20238"/>
                  <a:pt x="131590" y="20239"/>
                  <a:pt x="131579" y="20239"/>
                </a:cubicBezTo>
                <a:cubicBezTo>
                  <a:pt x="131114" y="20239"/>
                  <a:pt x="130909" y="20779"/>
                  <a:pt x="131226" y="21096"/>
                </a:cubicBezTo>
                <a:cubicBezTo>
                  <a:pt x="131325" y="21195"/>
                  <a:pt x="131447" y="21239"/>
                  <a:pt x="131567" y="21239"/>
                </a:cubicBezTo>
                <a:cubicBezTo>
                  <a:pt x="131828" y="21239"/>
                  <a:pt x="132082" y="21029"/>
                  <a:pt x="132082" y="20723"/>
                </a:cubicBezTo>
                <a:cubicBezTo>
                  <a:pt x="132082" y="20455"/>
                  <a:pt x="131875" y="20238"/>
                  <a:pt x="131612" y="20238"/>
                </a:cubicBezTo>
                <a:close/>
                <a:moveTo>
                  <a:pt x="115482" y="20294"/>
                </a:moveTo>
                <a:cubicBezTo>
                  <a:pt x="115237" y="20294"/>
                  <a:pt x="115033" y="20476"/>
                  <a:pt x="115016" y="20742"/>
                </a:cubicBezTo>
                <a:cubicBezTo>
                  <a:pt x="114978" y="21003"/>
                  <a:pt x="115183" y="21226"/>
                  <a:pt x="115444" y="21244"/>
                </a:cubicBezTo>
                <a:cubicBezTo>
                  <a:pt x="115456" y="21245"/>
                  <a:pt x="115468" y="21246"/>
                  <a:pt x="115480" y="21246"/>
                </a:cubicBezTo>
                <a:cubicBezTo>
                  <a:pt x="116079" y="21246"/>
                  <a:pt x="116139" y="20332"/>
                  <a:pt x="115518" y="20295"/>
                </a:cubicBezTo>
                <a:cubicBezTo>
                  <a:pt x="115506" y="20294"/>
                  <a:pt x="115494" y="20294"/>
                  <a:pt x="115482" y="20294"/>
                </a:cubicBezTo>
                <a:close/>
                <a:moveTo>
                  <a:pt x="111721" y="20396"/>
                </a:moveTo>
                <a:cubicBezTo>
                  <a:pt x="111604" y="20396"/>
                  <a:pt x="111484" y="20440"/>
                  <a:pt x="111387" y="20537"/>
                </a:cubicBezTo>
                <a:cubicBezTo>
                  <a:pt x="111112" y="20830"/>
                  <a:pt x="111323" y="21319"/>
                  <a:pt x="111718" y="21319"/>
                </a:cubicBezTo>
                <a:cubicBezTo>
                  <a:pt x="111725" y="21319"/>
                  <a:pt x="111733" y="21319"/>
                  <a:pt x="111740" y="21319"/>
                </a:cubicBezTo>
                <a:cubicBezTo>
                  <a:pt x="112001" y="21319"/>
                  <a:pt x="112205" y="21096"/>
                  <a:pt x="112187" y="20854"/>
                </a:cubicBezTo>
                <a:cubicBezTo>
                  <a:pt x="112187" y="20579"/>
                  <a:pt x="111960" y="20396"/>
                  <a:pt x="111721" y="20396"/>
                </a:cubicBezTo>
                <a:close/>
                <a:moveTo>
                  <a:pt x="127837" y="20352"/>
                </a:moveTo>
                <a:cubicBezTo>
                  <a:pt x="127713" y="20352"/>
                  <a:pt x="127587" y="20398"/>
                  <a:pt x="127485" y="20500"/>
                </a:cubicBezTo>
                <a:cubicBezTo>
                  <a:pt x="127187" y="20816"/>
                  <a:pt x="127410" y="21356"/>
                  <a:pt x="127857" y="21356"/>
                </a:cubicBezTo>
                <a:cubicBezTo>
                  <a:pt x="128136" y="21356"/>
                  <a:pt x="128360" y="21133"/>
                  <a:pt x="128360" y="20854"/>
                </a:cubicBezTo>
                <a:cubicBezTo>
                  <a:pt x="128347" y="20552"/>
                  <a:pt x="128096" y="20352"/>
                  <a:pt x="127837" y="20352"/>
                </a:cubicBezTo>
                <a:close/>
                <a:moveTo>
                  <a:pt x="6463" y="20425"/>
                </a:moveTo>
                <a:cubicBezTo>
                  <a:pt x="6455" y="20425"/>
                  <a:pt x="6448" y="20425"/>
                  <a:pt x="6440" y="20426"/>
                </a:cubicBezTo>
                <a:cubicBezTo>
                  <a:pt x="6180" y="20426"/>
                  <a:pt x="5975" y="20630"/>
                  <a:pt x="5975" y="20891"/>
                </a:cubicBezTo>
                <a:lnTo>
                  <a:pt x="5956" y="20891"/>
                </a:lnTo>
                <a:cubicBezTo>
                  <a:pt x="5956" y="21193"/>
                  <a:pt x="6195" y="21393"/>
                  <a:pt x="6447" y="21393"/>
                </a:cubicBezTo>
                <a:cubicBezTo>
                  <a:pt x="6567" y="21393"/>
                  <a:pt x="6691" y="21347"/>
                  <a:pt x="6794" y="21244"/>
                </a:cubicBezTo>
                <a:cubicBezTo>
                  <a:pt x="7105" y="20952"/>
                  <a:pt x="6894" y="20425"/>
                  <a:pt x="6463" y="20425"/>
                </a:cubicBezTo>
                <a:close/>
                <a:moveTo>
                  <a:pt x="107999" y="20537"/>
                </a:moveTo>
                <a:cubicBezTo>
                  <a:pt x="107757" y="20537"/>
                  <a:pt x="107571" y="20742"/>
                  <a:pt x="107571" y="20984"/>
                </a:cubicBezTo>
                <a:cubicBezTo>
                  <a:pt x="107571" y="21246"/>
                  <a:pt x="107788" y="21415"/>
                  <a:pt x="108015" y="21415"/>
                </a:cubicBezTo>
                <a:cubicBezTo>
                  <a:pt x="108127" y="21415"/>
                  <a:pt x="108242" y="21374"/>
                  <a:pt x="108334" y="21282"/>
                </a:cubicBezTo>
                <a:cubicBezTo>
                  <a:pt x="108595" y="21003"/>
                  <a:pt x="108390" y="20537"/>
                  <a:pt x="107999" y="20537"/>
                </a:cubicBezTo>
                <a:close/>
                <a:moveTo>
                  <a:pt x="96796" y="21040"/>
                </a:moveTo>
                <a:cubicBezTo>
                  <a:pt x="96703" y="21058"/>
                  <a:pt x="96628" y="21133"/>
                  <a:pt x="96591" y="21226"/>
                </a:cubicBezTo>
                <a:cubicBezTo>
                  <a:pt x="96610" y="21319"/>
                  <a:pt x="96684" y="21393"/>
                  <a:pt x="96777" y="21431"/>
                </a:cubicBezTo>
                <a:cubicBezTo>
                  <a:pt x="96851" y="21431"/>
                  <a:pt x="96945" y="21338"/>
                  <a:pt x="97038" y="21300"/>
                </a:cubicBezTo>
                <a:lnTo>
                  <a:pt x="97038" y="21189"/>
                </a:lnTo>
                <a:cubicBezTo>
                  <a:pt x="96963" y="21133"/>
                  <a:pt x="96870" y="21040"/>
                  <a:pt x="96796" y="21040"/>
                </a:cubicBezTo>
                <a:close/>
                <a:moveTo>
                  <a:pt x="124098" y="20444"/>
                </a:moveTo>
                <a:cubicBezTo>
                  <a:pt x="123819" y="20444"/>
                  <a:pt x="123595" y="20649"/>
                  <a:pt x="123577" y="20928"/>
                </a:cubicBezTo>
                <a:cubicBezTo>
                  <a:pt x="123577" y="21234"/>
                  <a:pt x="123830" y="21444"/>
                  <a:pt x="124091" y="21444"/>
                </a:cubicBezTo>
                <a:cubicBezTo>
                  <a:pt x="124211" y="21444"/>
                  <a:pt x="124333" y="21400"/>
                  <a:pt x="124433" y="21300"/>
                </a:cubicBezTo>
                <a:cubicBezTo>
                  <a:pt x="124749" y="20984"/>
                  <a:pt x="124544" y="20444"/>
                  <a:pt x="124098" y="20444"/>
                </a:cubicBezTo>
                <a:close/>
                <a:moveTo>
                  <a:pt x="104236" y="20667"/>
                </a:moveTo>
                <a:cubicBezTo>
                  <a:pt x="103897" y="20667"/>
                  <a:pt x="103705" y="21082"/>
                  <a:pt x="103942" y="21338"/>
                </a:cubicBezTo>
                <a:cubicBezTo>
                  <a:pt x="104021" y="21417"/>
                  <a:pt x="104120" y="21452"/>
                  <a:pt x="104218" y="21452"/>
                </a:cubicBezTo>
                <a:cubicBezTo>
                  <a:pt x="104420" y="21452"/>
                  <a:pt x="104618" y="21302"/>
                  <a:pt x="104631" y="21077"/>
                </a:cubicBezTo>
                <a:cubicBezTo>
                  <a:pt x="104631" y="20854"/>
                  <a:pt x="104463" y="20668"/>
                  <a:pt x="104259" y="20668"/>
                </a:cubicBezTo>
                <a:cubicBezTo>
                  <a:pt x="104251" y="20667"/>
                  <a:pt x="104244" y="20667"/>
                  <a:pt x="104236" y="20667"/>
                </a:cubicBezTo>
                <a:close/>
                <a:moveTo>
                  <a:pt x="100510" y="20804"/>
                </a:moveTo>
                <a:cubicBezTo>
                  <a:pt x="100332" y="20804"/>
                  <a:pt x="100154" y="20931"/>
                  <a:pt x="100183" y="21170"/>
                </a:cubicBezTo>
                <a:cubicBezTo>
                  <a:pt x="100201" y="21361"/>
                  <a:pt x="100348" y="21454"/>
                  <a:pt x="100498" y="21454"/>
                </a:cubicBezTo>
                <a:cubicBezTo>
                  <a:pt x="100655" y="21454"/>
                  <a:pt x="100815" y="21351"/>
                  <a:pt x="100834" y="21151"/>
                </a:cubicBezTo>
                <a:cubicBezTo>
                  <a:pt x="100843" y="20917"/>
                  <a:pt x="100677" y="20804"/>
                  <a:pt x="100510" y="20804"/>
                </a:cubicBezTo>
                <a:close/>
                <a:moveTo>
                  <a:pt x="2727" y="20439"/>
                </a:moveTo>
                <a:cubicBezTo>
                  <a:pt x="2458" y="20439"/>
                  <a:pt x="2197" y="20645"/>
                  <a:pt x="2197" y="20965"/>
                </a:cubicBezTo>
                <a:cubicBezTo>
                  <a:pt x="2178" y="21263"/>
                  <a:pt x="2420" y="21505"/>
                  <a:pt x="2718" y="21524"/>
                </a:cubicBezTo>
                <a:cubicBezTo>
                  <a:pt x="3183" y="21524"/>
                  <a:pt x="3444" y="20965"/>
                  <a:pt x="3109" y="20612"/>
                </a:cubicBezTo>
                <a:cubicBezTo>
                  <a:pt x="3002" y="20492"/>
                  <a:pt x="2863" y="20439"/>
                  <a:pt x="2727" y="20439"/>
                </a:cubicBezTo>
                <a:close/>
                <a:moveTo>
                  <a:pt x="136474" y="20519"/>
                </a:moveTo>
                <a:lnTo>
                  <a:pt x="136474" y="20537"/>
                </a:lnTo>
                <a:cubicBezTo>
                  <a:pt x="136027" y="20537"/>
                  <a:pt x="135804" y="21077"/>
                  <a:pt x="136120" y="21393"/>
                </a:cubicBezTo>
                <a:cubicBezTo>
                  <a:pt x="136220" y="21487"/>
                  <a:pt x="136343" y="21530"/>
                  <a:pt x="136463" y="21530"/>
                </a:cubicBezTo>
                <a:cubicBezTo>
                  <a:pt x="136724" y="21530"/>
                  <a:pt x="136976" y="21333"/>
                  <a:pt x="136976" y="21040"/>
                </a:cubicBezTo>
                <a:cubicBezTo>
                  <a:pt x="136976" y="20761"/>
                  <a:pt x="136753" y="20537"/>
                  <a:pt x="136474" y="20519"/>
                </a:cubicBezTo>
                <a:close/>
                <a:moveTo>
                  <a:pt x="11372" y="20761"/>
                </a:moveTo>
                <a:cubicBezTo>
                  <a:pt x="11149" y="20761"/>
                  <a:pt x="10981" y="20928"/>
                  <a:pt x="10981" y="21133"/>
                </a:cubicBezTo>
                <a:cubicBezTo>
                  <a:pt x="10968" y="21376"/>
                  <a:pt x="11159" y="21532"/>
                  <a:pt x="11358" y="21532"/>
                </a:cubicBezTo>
                <a:cubicBezTo>
                  <a:pt x="11447" y="21532"/>
                  <a:pt x="11539" y="21500"/>
                  <a:pt x="11614" y="21431"/>
                </a:cubicBezTo>
                <a:cubicBezTo>
                  <a:pt x="11875" y="21189"/>
                  <a:pt x="11707" y="20779"/>
                  <a:pt x="11372" y="20761"/>
                </a:cubicBezTo>
                <a:close/>
                <a:moveTo>
                  <a:pt x="120341" y="20561"/>
                </a:moveTo>
                <a:cubicBezTo>
                  <a:pt x="120106" y="20561"/>
                  <a:pt x="119873" y="20714"/>
                  <a:pt x="119854" y="21021"/>
                </a:cubicBezTo>
                <a:cubicBezTo>
                  <a:pt x="119836" y="21372"/>
                  <a:pt x="120093" y="21545"/>
                  <a:pt x="120349" y="21545"/>
                </a:cubicBezTo>
                <a:cubicBezTo>
                  <a:pt x="120609" y="21545"/>
                  <a:pt x="120869" y="21368"/>
                  <a:pt x="120841" y="21021"/>
                </a:cubicBezTo>
                <a:cubicBezTo>
                  <a:pt x="120813" y="20714"/>
                  <a:pt x="120576" y="20561"/>
                  <a:pt x="120341" y="20561"/>
                </a:cubicBezTo>
                <a:close/>
                <a:moveTo>
                  <a:pt x="116635" y="20630"/>
                </a:moveTo>
                <a:cubicBezTo>
                  <a:pt x="116374" y="20630"/>
                  <a:pt x="116151" y="20835"/>
                  <a:pt x="116151" y="21096"/>
                </a:cubicBezTo>
                <a:cubicBezTo>
                  <a:pt x="116138" y="21392"/>
                  <a:pt x="116384" y="21600"/>
                  <a:pt x="116642" y="21600"/>
                </a:cubicBezTo>
                <a:cubicBezTo>
                  <a:pt x="116756" y="21600"/>
                  <a:pt x="116873" y="21559"/>
                  <a:pt x="116970" y="21468"/>
                </a:cubicBezTo>
                <a:cubicBezTo>
                  <a:pt x="117268" y="21151"/>
                  <a:pt x="117063" y="20630"/>
                  <a:pt x="116635" y="20630"/>
                </a:cubicBezTo>
                <a:close/>
                <a:moveTo>
                  <a:pt x="132692" y="20611"/>
                </a:moveTo>
                <a:cubicBezTo>
                  <a:pt x="132260" y="20611"/>
                  <a:pt x="132049" y="21138"/>
                  <a:pt x="132342" y="21449"/>
                </a:cubicBezTo>
                <a:cubicBezTo>
                  <a:pt x="132448" y="21555"/>
                  <a:pt x="132578" y="21602"/>
                  <a:pt x="132706" y="21602"/>
                </a:cubicBezTo>
                <a:cubicBezTo>
                  <a:pt x="132961" y="21602"/>
                  <a:pt x="133205" y="21412"/>
                  <a:pt x="133217" y="21114"/>
                </a:cubicBezTo>
                <a:cubicBezTo>
                  <a:pt x="133198" y="20835"/>
                  <a:pt x="132994" y="20612"/>
                  <a:pt x="132714" y="20612"/>
                </a:cubicBezTo>
                <a:cubicBezTo>
                  <a:pt x="132707" y="20611"/>
                  <a:pt x="132699" y="20611"/>
                  <a:pt x="132692" y="20611"/>
                </a:cubicBezTo>
                <a:close/>
                <a:moveTo>
                  <a:pt x="112857" y="20761"/>
                </a:moveTo>
                <a:cubicBezTo>
                  <a:pt x="112447" y="20761"/>
                  <a:pt x="112243" y="21263"/>
                  <a:pt x="112540" y="21561"/>
                </a:cubicBezTo>
                <a:cubicBezTo>
                  <a:pt x="112629" y="21650"/>
                  <a:pt x="112740" y="21689"/>
                  <a:pt x="112851" y="21689"/>
                </a:cubicBezTo>
                <a:cubicBezTo>
                  <a:pt x="113088" y="21689"/>
                  <a:pt x="113322" y="21505"/>
                  <a:pt x="113322" y="21226"/>
                </a:cubicBezTo>
                <a:cubicBezTo>
                  <a:pt x="113322" y="20965"/>
                  <a:pt x="113117" y="20761"/>
                  <a:pt x="112857" y="20761"/>
                </a:cubicBezTo>
                <a:close/>
                <a:moveTo>
                  <a:pt x="7605" y="20754"/>
                </a:moveTo>
                <a:cubicBezTo>
                  <a:pt x="7362" y="20754"/>
                  <a:pt x="7129" y="20947"/>
                  <a:pt x="7129" y="21226"/>
                </a:cubicBezTo>
                <a:cubicBezTo>
                  <a:pt x="7129" y="21486"/>
                  <a:pt x="7334" y="21691"/>
                  <a:pt x="7594" y="21691"/>
                </a:cubicBezTo>
                <a:cubicBezTo>
                  <a:pt x="8004" y="21691"/>
                  <a:pt x="8208" y="21189"/>
                  <a:pt x="7929" y="20891"/>
                </a:cubicBezTo>
                <a:cubicBezTo>
                  <a:pt x="7834" y="20796"/>
                  <a:pt x="7719" y="20754"/>
                  <a:pt x="7605" y="20754"/>
                </a:cubicBezTo>
                <a:close/>
                <a:moveTo>
                  <a:pt x="128996" y="20704"/>
                </a:moveTo>
                <a:cubicBezTo>
                  <a:pt x="128989" y="20704"/>
                  <a:pt x="128981" y="20704"/>
                  <a:pt x="128974" y="20705"/>
                </a:cubicBezTo>
                <a:cubicBezTo>
                  <a:pt x="128713" y="20705"/>
                  <a:pt x="128490" y="20909"/>
                  <a:pt x="128490" y="21189"/>
                </a:cubicBezTo>
                <a:cubicBezTo>
                  <a:pt x="128477" y="21495"/>
                  <a:pt x="128727" y="21705"/>
                  <a:pt x="128987" y="21705"/>
                </a:cubicBezTo>
                <a:cubicBezTo>
                  <a:pt x="129106" y="21705"/>
                  <a:pt x="129228" y="21660"/>
                  <a:pt x="129327" y="21561"/>
                </a:cubicBezTo>
                <a:cubicBezTo>
                  <a:pt x="129657" y="21232"/>
                  <a:pt x="129428" y="20704"/>
                  <a:pt x="128996" y="20704"/>
                </a:cubicBezTo>
                <a:close/>
                <a:moveTo>
                  <a:pt x="12507" y="21207"/>
                </a:moveTo>
                <a:cubicBezTo>
                  <a:pt x="12359" y="21207"/>
                  <a:pt x="12228" y="21319"/>
                  <a:pt x="12210" y="21468"/>
                </a:cubicBezTo>
                <a:cubicBezTo>
                  <a:pt x="12210" y="21617"/>
                  <a:pt x="12321" y="21747"/>
                  <a:pt x="12489" y="21747"/>
                </a:cubicBezTo>
                <a:cubicBezTo>
                  <a:pt x="12500" y="21748"/>
                  <a:pt x="12510" y="21749"/>
                  <a:pt x="12521" y="21749"/>
                </a:cubicBezTo>
                <a:cubicBezTo>
                  <a:pt x="12653" y="21749"/>
                  <a:pt x="12749" y="21643"/>
                  <a:pt x="12749" y="21505"/>
                </a:cubicBezTo>
                <a:cubicBezTo>
                  <a:pt x="12768" y="21356"/>
                  <a:pt x="12656" y="21207"/>
                  <a:pt x="12507" y="21207"/>
                </a:cubicBezTo>
                <a:close/>
                <a:moveTo>
                  <a:pt x="109135" y="20872"/>
                </a:moveTo>
                <a:cubicBezTo>
                  <a:pt x="108744" y="20872"/>
                  <a:pt x="108539" y="21356"/>
                  <a:pt x="108818" y="21635"/>
                </a:cubicBezTo>
                <a:cubicBezTo>
                  <a:pt x="108908" y="21725"/>
                  <a:pt x="109018" y="21764"/>
                  <a:pt x="109126" y="21764"/>
                </a:cubicBezTo>
                <a:cubicBezTo>
                  <a:pt x="109357" y="21764"/>
                  <a:pt x="109581" y="21585"/>
                  <a:pt x="109581" y="21319"/>
                </a:cubicBezTo>
                <a:cubicBezTo>
                  <a:pt x="109581" y="21077"/>
                  <a:pt x="109377" y="20872"/>
                  <a:pt x="109135" y="20872"/>
                </a:cubicBezTo>
                <a:close/>
                <a:moveTo>
                  <a:pt x="125215" y="20774"/>
                </a:moveTo>
                <a:cubicBezTo>
                  <a:pt x="125098" y="20774"/>
                  <a:pt x="124979" y="20816"/>
                  <a:pt x="124879" y="20909"/>
                </a:cubicBezTo>
                <a:cubicBezTo>
                  <a:pt x="124563" y="21226"/>
                  <a:pt x="124768" y="21766"/>
                  <a:pt x="125214" y="21766"/>
                </a:cubicBezTo>
                <a:cubicBezTo>
                  <a:pt x="125493" y="21766"/>
                  <a:pt x="125717" y="21542"/>
                  <a:pt x="125717" y="21282"/>
                </a:cubicBezTo>
                <a:cubicBezTo>
                  <a:pt x="125717" y="20975"/>
                  <a:pt x="125471" y="20774"/>
                  <a:pt x="125215" y="20774"/>
                </a:cubicBezTo>
                <a:close/>
                <a:moveTo>
                  <a:pt x="105375" y="21003"/>
                </a:moveTo>
                <a:cubicBezTo>
                  <a:pt x="105152" y="21003"/>
                  <a:pt x="104966" y="21170"/>
                  <a:pt x="104966" y="21393"/>
                </a:cubicBezTo>
                <a:cubicBezTo>
                  <a:pt x="104953" y="21636"/>
                  <a:pt x="105151" y="21809"/>
                  <a:pt x="105360" y="21809"/>
                </a:cubicBezTo>
                <a:cubicBezTo>
                  <a:pt x="105456" y="21809"/>
                  <a:pt x="105554" y="21773"/>
                  <a:pt x="105636" y="21691"/>
                </a:cubicBezTo>
                <a:cubicBezTo>
                  <a:pt x="105896" y="21449"/>
                  <a:pt x="105729" y="21003"/>
                  <a:pt x="105375" y="21003"/>
                </a:cubicBezTo>
                <a:close/>
                <a:moveTo>
                  <a:pt x="3854" y="20799"/>
                </a:moveTo>
                <a:cubicBezTo>
                  <a:pt x="3728" y="20799"/>
                  <a:pt x="3602" y="20845"/>
                  <a:pt x="3500" y="20947"/>
                </a:cubicBezTo>
                <a:cubicBezTo>
                  <a:pt x="3165" y="21263"/>
                  <a:pt x="3407" y="21821"/>
                  <a:pt x="3853" y="21821"/>
                </a:cubicBezTo>
                <a:cubicBezTo>
                  <a:pt x="3864" y="21822"/>
                  <a:pt x="3875" y="21822"/>
                  <a:pt x="3885" y="21822"/>
                </a:cubicBezTo>
                <a:cubicBezTo>
                  <a:pt x="4167" y="21822"/>
                  <a:pt x="4374" y="21588"/>
                  <a:pt x="4374" y="21319"/>
                </a:cubicBezTo>
                <a:cubicBezTo>
                  <a:pt x="4374" y="21003"/>
                  <a:pt x="4118" y="20799"/>
                  <a:pt x="3854" y="20799"/>
                </a:cubicBezTo>
                <a:close/>
                <a:moveTo>
                  <a:pt x="101657" y="21169"/>
                </a:moveTo>
                <a:cubicBezTo>
                  <a:pt x="101650" y="21169"/>
                  <a:pt x="101642" y="21170"/>
                  <a:pt x="101634" y="21170"/>
                </a:cubicBezTo>
                <a:cubicBezTo>
                  <a:pt x="101448" y="21170"/>
                  <a:pt x="101318" y="21319"/>
                  <a:pt x="101299" y="21486"/>
                </a:cubicBezTo>
                <a:lnTo>
                  <a:pt x="101318" y="21486"/>
                </a:lnTo>
                <a:cubicBezTo>
                  <a:pt x="101318" y="21689"/>
                  <a:pt x="101482" y="21823"/>
                  <a:pt x="101651" y="21823"/>
                </a:cubicBezTo>
                <a:cubicBezTo>
                  <a:pt x="101731" y="21823"/>
                  <a:pt x="101811" y="21794"/>
                  <a:pt x="101876" y="21728"/>
                </a:cubicBezTo>
                <a:cubicBezTo>
                  <a:pt x="102094" y="21511"/>
                  <a:pt x="101940" y="21169"/>
                  <a:pt x="101657" y="21169"/>
                </a:cubicBezTo>
                <a:close/>
                <a:moveTo>
                  <a:pt x="97850" y="21380"/>
                </a:moveTo>
                <a:cubicBezTo>
                  <a:pt x="97744" y="21380"/>
                  <a:pt x="97658" y="21492"/>
                  <a:pt x="97689" y="21617"/>
                </a:cubicBezTo>
                <a:cubicBezTo>
                  <a:pt x="97708" y="21728"/>
                  <a:pt x="97801" y="21803"/>
                  <a:pt x="97894" y="21840"/>
                </a:cubicBezTo>
                <a:cubicBezTo>
                  <a:pt x="97987" y="21840"/>
                  <a:pt x="98080" y="21728"/>
                  <a:pt x="98173" y="21673"/>
                </a:cubicBezTo>
                <a:lnTo>
                  <a:pt x="98173" y="21561"/>
                </a:lnTo>
                <a:cubicBezTo>
                  <a:pt x="98098" y="21505"/>
                  <a:pt x="98005" y="21412"/>
                  <a:pt x="97912" y="21393"/>
                </a:cubicBezTo>
                <a:cubicBezTo>
                  <a:pt x="97891" y="21384"/>
                  <a:pt x="97870" y="21380"/>
                  <a:pt x="97850" y="21380"/>
                </a:cubicBezTo>
                <a:close/>
                <a:moveTo>
                  <a:pt x="121470" y="20872"/>
                </a:moveTo>
                <a:cubicBezTo>
                  <a:pt x="121038" y="20872"/>
                  <a:pt x="120827" y="21399"/>
                  <a:pt x="121120" y="21710"/>
                </a:cubicBezTo>
                <a:cubicBezTo>
                  <a:pt x="121222" y="21806"/>
                  <a:pt x="121346" y="21850"/>
                  <a:pt x="121467" y="21850"/>
                </a:cubicBezTo>
                <a:cubicBezTo>
                  <a:pt x="121719" y="21850"/>
                  <a:pt x="121957" y="21658"/>
                  <a:pt x="121957" y="21356"/>
                </a:cubicBezTo>
                <a:cubicBezTo>
                  <a:pt x="121957" y="21096"/>
                  <a:pt x="121753" y="20872"/>
                  <a:pt x="121492" y="20872"/>
                </a:cubicBezTo>
                <a:cubicBezTo>
                  <a:pt x="121485" y="20872"/>
                  <a:pt x="121477" y="20872"/>
                  <a:pt x="121470" y="20872"/>
                </a:cubicBezTo>
                <a:close/>
                <a:moveTo>
                  <a:pt x="137587" y="20872"/>
                </a:moveTo>
                <a:cubicBezTo>
                  <a:pt x="137155" y="20872"/>
                  <a:pt x="136944" y="21399"/>
                  <a:pt x="137255" y="21710"/>
                </a:cubicBezTo>
                <a:cubicBezTo>
                  <a:pt x="137358" y="21806"/>
                  <a:pt x="137482" y="21850"/>
                  <a:pt x="137602" y="21850"/>
                </a:cubicBezTo>
                <a:cubicBezTo>
                  <a:pt x="137854" y="21850"/>
                  <a:pt x="138093" y="21658"/>
                  <a:pt x="138093" y="21356"/>
                </a:cubicBezTo>
                <a:cubicBezTo>
                  <a:pt x="138093" y="21096"/>
                  <a:pt x="137888" y="20872"/>
                  <a:pt x="137609" y="20872"/>
                </a:cubicBezTo>
                <a:cubicBezTo>
                  <a:pt x="137602" y="20872"/>
                  <a:pt x="137594" y="20872"/>
                  <a:pt x="137587" y="20872"/>
                </a:cubicBezTo>
                <a:close/>
                <a:moveTo>
                  <a:pt x="164" y="20871"/>
                </a:moveTo>
                <a:cubicBezTo>
                  <a:pt x="153" y="20871"/>
                  <a:pt x="142" y="20871"/>
                  <a:pt x="131" y="20872"/>
                </a:cubicBezTo>
                <a:lnTo>
                  <a:pt x="131" y="21914"/>
                </a:lnTo>
                <a:cubicBezTo>
                  <a:pt x="429" y="21914"/>
                  <a:pt x="671" y="21654"/>
                  <a:pt x="634" y="21338"/>
                </a:cubicBezTo>
                <a:lnTo>
                  <a:pt x="652" y="21338"/>
                </a:lnTo>
                <a:cubicBezTo>
                  <a:pt x="634" y="21070"/>
                  <a:pt x="412" y="20871"/>
                  <a:pt x="164" y="20871"/>
                </a:cubicBezTo>
                <a:close/>
                <a:moveTo>
                  <a:pt x="133840" y="20942"/>
                </a:moveTo>
                <a:cubicBezTo>
                  <a:pt x="133594" y="20942"/>
                  <a:pt x="133347" y="21105"/>
                  <a:pt x="133347" y="21431"/>
                </a:cubicBezTo>
                <a:cubicBezTo>
                  <a:pt x="133347" y="21766"/>
                  <a:pt x="133594" y="21933"/>
                  <a:pt x="133840" y="21933"/>
                </a:cubicBezTo>
                <a:cubicBezTo>
                  <a:pt x="134087" y="21933"/>
                  <a:pt x="134334" y="21766"/>
                  <a:pt x="134334" y="21431"/>
                </a:cubicBezTo>
                <a:cubicBezTo>
                  <a:pt x="134334" y="21105"/>
                  <a:pt x="134087" y="20942"/>
                  <a:pt x="133840" y="20942"/>
                </a:cubicBezTo>
                <a:close/>
                <a:moveTo>
                  <a:pt x="117754" y="21024"/>
                </a:moveTo>
                <a:cubicBezTo>
                  <a:pt x="117522" y="21024"/>
                  <a:pt x="117298" y="21197"/>
                  <a:pt x="117286" y="21468"/>
                </a:cubicBezTo>
                <a:cubicBezTo>
                  <a:pt x="117286" y="21728"/>
                  <a:pt x="117491" y="21952"/>
                  <a:pt x="117751" y="21952"/>
                </a:cubicBezTo>
                <a:cubicBezTo>
                  <a:pt x="118161" y="21952"/>
                  <a:pt x="118384" y="21468"/>
                  <a:pt x="118086" y="21170"/>
                </a:cubicBezTo>
                <a:cubicBezTo>
                  <a:pt x="117992" y="21069"/>
                  <a:pt x="117872" y="21024"/>
                  <a:pt x="117754" y="21024"/>
                </a:cubicBezTo>
                <a:close/>
                <a:moveTo>
                  <a:pt x="13624" y="21670"/>
                </a:moveTo>
                <a:cubicBezTo>
                  <a:pt x="13617" y="21670"/>
                  <a:pt x="13611" y="21671"/>
                  <a:pt x="13605" y="21673"/>
                </a:cubicBezTo>
                <a:cubicBezTo>
                  <a:pt x="13531" y="21710"/>
                  <a:pt x="13494" y="21766"/>
                  <a:pt x="13475" y="21840"/>
                </a:cubicBezTo>
                <a:cubicBezTo>
                  <a:pt x="13475" y="21877"/>
                  <a:pt x="13568" y="21970"/>
                  <a:pt x="13624" y="21970"/>
                </a:cubicBezTo>
                <a:cubicBezTo>
                  <a:pt x="13680" y="21952"/>
                  <a:pt x="13736" y="21877"/>
                  <a:pt x="13847" y="21803"/>
                </a:cubicBezTo>
                <a:cubicBezTo>
                  <a:pt x="13747" y="21736"/>
                  <a:pt x="13677" y="21670"/>
                  <a:pt x="13624" y="21670"/>
                </a:cubicBezTo>
                <a:close/>
                <a:moveTo>
                  <a:pt x="8741" y="21132"/>
                </a:moveTo>
                <a:cubicBezTo>
                  <a:pt x="8731" y="21132"/>
                  <a:pt x="8721" y="21132"/>
                  <a:pt x="8711" y="21133"/>
                </a:cubicBezTo>
                <a:cubicBezTo>
                  <a:pt x="8320" y="21133"/>
                  <a:pt x="8134" y="21617"/>
                  <a:pt x="8413" y="21877"/>
                </a:cubicBezTo>
                <a:cubicBezTo>
                  <a:pt x="8502" y="21960"/>
                  <a:pt x="8608" y="21998"/>
                  <a:pt x="8712" y="21998"/>
                </a:cubicBezTo>
                <a:cubicBezTo>
                  <a:pt x="8932" y="21998"/>
                  <a:pt x="9139" y="21827"/>
                  <a:pt x="9139" y="21561"/>
                </a:cubicBezTo>
                <a:cubicBezTo>
                  <a:pt x="9139" y="21329"/>
                  <a:pt x="8968" y="21132"/>
                  <a:pt x="8741" y="21132"/>
                </a:cubicBezTo>
                <a:close/>
                <a:moveTo>
                  <a:pt x="130109" y="21021"/>
                </a:moveTo>
                <a:cubicBezTo>
                  <a:pt x="129848" y="21021"/>
                  <a:pt x="129625" y="21244"/>
                  <a:pt x="129625" y="21524"/>
                </a:cubicBezTo>
                <a:cubicBezTo>
                  <a:pt x="129625" y="21826"/>
                  <a:pt x="129872" y="22017"/>
                  <a:pt x="130130" y="22017"/>
                </a:cubicBezTo>
                <a:cubicBezTo>
                  <a:pt x="130253" y="22017"/>
                  <a:pt x="130379" y="21974"/>
                  <a:pt x="130481" y="21877"/>
                </a:cubicBezTo>
                <a:cubicBezTo>
                  <a:pt x="130779" y="21561"/>
                  <a:pt x="130556" y="21021"/>
                  <a:pt x="130109" y="21021"/>
                </a:cubicBezTo>
                <a:close/>
                <a:moveTo>
                  <a:pt x="113992" y="21114"/>
                </a:moveTo>
                <a:cubicBezTo>
                  <a:pt x="113731" y="21114"/>
                  <a:pt x="113527" y="21319"/>
                  <a:pt x="113527" y="21579"/>
                </a:cubicBezTo>
                <a:cubicBezTo>
                  <a:pt x="113527" y="21855"/>
                  <a:pt x="113754" y="22037"/>
                  <a:pt x="113993" y="22037"/>
                </a:cubicBezTo>
                <a:cubicBezTo>
                  <a:pt x="114109" y="22037"/>
                  <a:pt x="114229" y="21994"/>
                  <a:pt x="114327" y="21896"/>
                </a:cubicBezTo>
                <a:cubicBezTo>
                  <a:pt x="114625" y="21598"/>
                  <a:pt x="114401" y="21114"/>
                  <a:pt x="113992" y="21114"/>
                </a:cubicBezTo>
                <a:close/>
                <a:moveTo>
                  <a:pt x="110266" y="21204"/>
                </a:moveTo>
                <a:cubicBezTo>
                  <a:pt x="110157" y="21204"/>
                  <a:pt x="110045" y="21246"/>
                  <a:pt x="109953" y="21338"/>
                </a:cubicBezTo>
                <a:cubicBezTo>
                  <a:pt x="109674" y="21617"/>
                  <a:pt x="109879" y="22101"/>
                  <a:pt x="110270" y="22101"/>
                </a:cubicBezTo>
                <a:cubicBezTo>
                  <a:pt x="110512" y="22082"/>
                  <a:pt x="110698" y="21896"/>
                  <a:pt x="110717" y="21654"/>
                </a:cubicBezTo>
                <a:cubicBezTo>
                  <a:pt x="110704" y="21379"/>
                  <a:pt x="110490" y="21204"/>
                  <a:pt x="110266" y="21204"/>
                </a:cubicBezTo>
                <a:close/>
                <a:moveTo>
                  <a:pt x="106492" y="21319"/>
                </a:moveTo>
                <a:cubicBezTo>
                  <a:pt x="106287" y="21338"/>
                  <a:pt x="106101" y="21505"/>
                  <a:pt x="106082" y="21728"/>
                </a:cubicBezTo>
                <a:cubicBezTo>
                  <a:pt x="106073" y="22003"/>
                  <a:pt x="106280" y="22143"/>
                  <a:pt x="106488" y="22143"/>
                </a:cubicBezTo>
                <a:cubicBezTo>
                  <a:pt x="106690" y="22143"/>
                  <a:pt x="106892" y="22012"/>
                  <a:pt x="106901" y="21747"/>
                </a:cubicBezTo>
                <a:cubicBezTo>
                  <a:pt x="106901" y="21524"/>
                  <a:pt x="106715" y="21338"/>
                  <a:pt x="106492" y="21319"/>
                </a:cubicBezTo>
                <a:close/>
                <a:moveTo>
                  <a:pt x="126401" y="21169"/>
                </a:moveTo>
                <a:cubicBezTo>
                  <a:pt x="126390" y="21169"/>
                  <a:pt x="126379" y="21169"/>
                  <a:pt x="126368" y="21170"/>
                </a:cubicBezTo>
                <a:cubicBezTo>
                  <a:pt x="125940" y="21170"/>
                  <a:pt x="125735" y="21710"/>
                  <a:pt x="126052" y="22008"/>
                </a:cubicBezTo>
                <a:cubicBezTo>
                  <a:pt x="126151" y="22101"/>
                  <a:pt x="126271" y="22143"/>
                  <a:pt x="126388" y="22143"/>
                </a:cubicBezTo>
                <a:cubicBezTo>
                  <a:pt x="126644" y="22143"/>
                  <a:pt x="126889" y="21942"/>
                  <a:pt x="126889" y="21635"/>
                </a:cubicBezTo>
                <a:cubicBezTo>
                  <a:pt x="126871" y="21385"/>
                  <a:pt x="126665" y="21169"/>
                  <a:pt x="126401" y="21169"/>
                </a:cubicBezTo>
                <a:close/>
                <a:moveTo>
                  <a:pt x="4981" y="21168"/>
                </a:moveTo>
                <a:cubicBezTo>
                  <a:pt x="4562" y="21168"/>
                  <a:pt x="4329" y="21665"/>
                  <a:pt x="4616" y="21989"/>
                </a:cubicBezTo>
                <a:cubicBezTo>
                  <a:pt x="4718" y="22104"/>
                  <a:pt x="4851" y="22155"/>
                  <a:pt x="4982" y="22155"/>
                </a:cubicBezTo>
                <a:cubicBezTo>
                  <a:pt x="5234" y="22155"/>
                  <a:pt x="5479" y="21966"/>
                  <a:pt x="5491" y="21673"/>
                </a:cubicBezTo>
                <a:cubicBezTo>
                  <a:pt x="5491" y="21412"/>
                  <a:pt x="5286" y="21189"/>
                  <a:pt x="5026" y="21170"/>
                </a:cubicBezTo>
                <a:cubicBezTo>
                  <a:pt x="5011" y="21169"/>
                  <a:pt x="4996" y="21168"/>
                  <a:pt x="4981" y="21168"/>
                </a:cubicBezTo>
                <a:close/>
                <a:moveTo>
                  <a:pt x="138782" y="21226"/>
                </a:moveTo>
                <a:cubicBezTo>
                  <a:pt x="138447" y="21226"/>
                  <a:pt x="138242" y="21431"/>
                  <a:pt x="138260" y="21710"/>
                </a:cubicBezTo>
                <a:cubicBezTo>
                  <a:pt x="138260" y="21967"/>
                  <a:pt x="138466" y="22161"/>
                  <a:pt x="138716" y="22161"/>
                </a:cubicBezTo>
                <a:cubicBezTo>
                  <a:pt x="138738" y="22161"/>
                  <a:pt x="138760" y="22159"/>
                  <a:pt x="138782" y="22156"/>
                </a:cubicBezTo>
                <a:lnTo>
                  <a:pt x="138782" y="21226"/>
                </a:lnTo>
                <a:close/>
                <a:moveTo>
                  <a:pt x="99048" y="21691"/>
                </a:moveTo>
                <a:cubicBezTo>
                  <a:pt x="98899" y="21710"/>
                  <a:pt x="98787" y="21784"/>
                  <a:pt x="98787" y="21952"/>
                </a:cubicBezTo>
                <a:cubicBezTo>
                  <a:pt x="98787" y="22110"/>
                  <a:pt x="98913" y="22189"/>
                  <a:pt x="99038" y="22189"/>
                </a:cubicBezTo>
                <a:cubicBezTo>
                  <a:pt x="99164" y="22189"/>
                  <a:pt x="99289" y="22110"/>
                  <a:pt x="99289" y="21952"/>
                </a:cubicBezTo>
                <a:cubicBezTo>
                  <a:pt x="99289" y="21784"/>
                  <a:pt x="99196" y="21710"/>
                  <a:pt x="99048" y="21691"/>
                </a:cubicBezTo>
                <a:close/>
                <a:moveTo>
                  <a:pt x="95270" y="21896"/>
                </a:moveTo>
                <a:cubicBezTo>
                  <a:pt x="95232" y="21933"/>
                  <a:pt x="95158" y="21970"/>
                  <a:pt x="95158" y="22026"/>
                </a:cubicBezTo>
                <a:cubicBezTo>
                  <a:pt x="95139" y="22063"/>
                  <a:pt x="95214" y="22119"/>
                  <a:pt x="95270" y="22212"/>
                </a:cubicBezTo>
                <a:cubicBezTo>
                  <a:pt x="95325" y="22119"/>
                  <a:pt x="95400" y="22082"/>
                  <a:pt x="95400" y="22026"/>
                </a:cubicBezTo>
                <a:cubicBezTo>
                  <a:pt x="95400" y="21989"/>
                  <a:pt x="95325" y="21933"/>
                  <a:pt x="95270" y="21896"/>
                </a:cubicBezTo>
                <a:close/>
                <a:moveTo>
                  <a:pt x="122609" y="21244"/>
                </a:moveTo>
                <a:lnTo>
                  <a:pt x="122609" y="21263"/>
                </a:lnTo>
                <a:cubicBezTo>
                  <a:pt x="122181" y="21263"/>
                  <a:pt x="121976" y="21784"/>
                  <a:pt x="122274" y="22082"/>
                </a:cubicBezTo>
                <a:cubicBezTo>
                  <a:pt x="122374" y="22176"/>
                  <a:pt x="122494" y="22218"/>
                  <a:pt x="122612" y="22218"/>
                </a:cubicBezTo>
                <a:cubicBezTo>
                  <a:pt x="122866" y="22218"/>
                  <a:pt x="123105" y="22021"/>
                  <a:pt x="123093" y="21728"/>
                </a:cubicBezTo>
                <a:cubicBezTo>
                  <a:pt x="123093" y="21468"/>
                  <a:pt x="122869" y="21244"/>
                  <a:pt x="122609" y="21244"/>
                </a:cubicBezTo>
                <a:close/>
                <a:moveTo>
                  <a:pt x="102770" y="21552"/>
                </a:moveTo>
                <a:cubicBezTo>
                  <a:pt x="102612" y="21552"/>
                  <a:pt x="102453" y="21654"/>
                  <a:pt x="102435" y="21859"/>
                </a:cubicBezTo>
                <a:cubicBezTo>
                  <a:pt x="102416" y="22101"/>
                  <a:pt x="102593" y="22222"/>
                  <a:pt x="102770" y="22222"/>
                </a:cubicBezTo>
                <a:cubicBezTo>
                  <a:pt x="102947" y="22222"/>
                  <a:pt x="103123" y="22101"/>
                  <a:pt x="103105" y="21859"/>
                </a:cubicBezTo>
                <a:cubicBezTo>
                  <a:pt x="103086" y="21654"/>
                  <a:pt x="102928" y="21552"/>
                  <a:pt x="102770" y="21552"/>
                </a:cubicBezTo>
                <a:close/>
                <a:moveTo>
                  <a:pt x="134966" y="21282"/>
                </a:moveTo>
                <a:cubicBezTo>
                  <a:pt x="134520" y="21282"/>
                  <a:pt x="134296" y="21803"/>
                  <a:pt x="134613" y="22119"/>
                </a:cubicBezTo>
                <a:cubicBezTo>
                  <a:pt x="134710" y="22222"/>
                  <a:pt x="134833" y="22268"/>
                  <a:pt x="134954" y="22268"/>
                </a:cubicBezTo>
                <a:cubicBezTo>
                  <a:pt x="135205" y="22268"/>
                  <a:pt x="135450" y="22073"/>
                  <a:pt x="135450" y="21784"/>
                </a:cubicBezTo>
                <a:cubicBezTo>
                  <a:pt x="135450" y="21524"/>
                  <a:pt x="135246" y="21300"/>
                  <a:pt x="134966" y="21282"/>
                </a:cubicBezTo>
                <a:close/>
                <a:moveTo>
                  <a:pt x="118887" y="21338"/>
                </a:moveTo>
                <a:cubicBezTo>
                  <a:pt x="118629" y="21338"/>
                  <a:pt x="118426" y="21556"/>
                  <a:pt x="118421" y="21812"/>
                </a:cubicBezTo>
                <a:lnTo>
                  <a:pt x="118421" y="21812"/>
                </a:lnTo>
                <a:cubicBezTo>
                  <a:pt x="118421" y="21809"/>
                  <a:pt x="118421" y="21806"/>
                  <a:pt x="118421" y="21803"/>
                </a:cubicBezTo>
                <a:lnTo>
                  <a:pt x="118421" y="21821"/>
                </a:lnTo>
                <a:cubicBezTo>
                  <a:pt x="118421" y="21818"/>
                  <a:pt x="118421" y="21815"/>
                  <a:pt x="118421" y="21812"/>
                </a:cubicBezTo>
                <a:lnTo>
                  <a:pt x="118421" y="21812"/>
                </a:lnTo>
                <a:cubicBezTo>
                  <a:pt x="118427" y="22086"/>
                  <a:pt x="118658" y="22275"/>
                  <a:pt x="118898" y="22275"/>
                </a:cubicBezTo>
                <a:cubicBezTo>
                  <a:pt x="119011" y="22275"/>
                  <a:pt x="119127" y="22233"/>
                  <a:pt x="119222" y="22138"/>
                </a:cubicBezTo>
                <a:cubicBezTo>
                  <a:pt x="119501" y="21840"/>
                  <a:pt x="119296" y="21338"/>
                  <a:pt x="118887" y="21338"/>
                </a:cubicBezTo>
                <a:close/>
                <a:moveTo>
                  <a:pt x="9855" y="21498"/>
                </a:moveTo>
                <a:cubicBezTo>
                  <a:pt x="9652" y="21498"/>
                  <a:pt x="9446" y="21638"/>
                  <a:pt x="9455" y="21914"/>
                </a:cubicBezTo>
                <a:cubicBezTo>
                  <a:pt x="9464" y="22168"/>
                  <a:pt x="9654" y="22294"/>
                  <a:pt x="9845" y="22294"/>
                </a:cubicBezTo>
                <a:cubicBezTo>
                  <a:pt x="10045" y="22294"/>
                  <a:pt x="10246" y="22154"/>
                  <a:pt x="10237" y="21877"/>
                </a:cubicBezTo>
                <a:cubicBezTo>
                  <a:pt x="10237" y="21624"/>
                  <a:pt x="10047" y="21498"/>
                  <a:pt x="9855" y="21498"/>
                </a:cubicBezTo>
                <a:close/>
                <a:moveTo>
                  <a:pt x="1211" y="21226"/>
                </a:moveTo>
                <a:cubicBezTo>
                  <a:pt x="485" y="21226"/>
                  <a:pt x="485" y="22324"/>
                  <a:pt x="1211" y="22324"/>
                </a:cubicBezTo>
                <a:cubicBezTo>
                  <a:pt x="1936" y="22324"/>
                  <a:pt x="1936" y="21226"/>
                  <a:pt x="1211" y="21226"/>
                </a:cubicBezTo>
                <a:close/>
                <a:moveTo>
                  <a:pt x="115139" y="21432"/>
                </a:moveTo>
                <a:cubicBezTo>
                  <a:pt x="114896" y="21432"/>
                  <a:pt x="114662" y="21616"/>
                  <a:pt x="114662" y="21896"/>
                </a:cubicBezTo>
                <a:cubicBezTo>
                  <a:pt x="114662" y="22156"/>
                  <a:pt x="114867" y="22361"/>
                  <a:pt x="115127" y="22361"/>
                </a:cubicBezTo>
                <a:cubicBezTo>
                  <a:pt x="115537" y="22361"/>
                  <a:pt x="115741" y="21859"/>
                  <a:pt x="115462" y="21561"/>
                </a:cubicBezTo>
                <a:cubicBezTo>
                  <a:pt x="115368" y="21472"/>
                  <a:pt x="115253" y="21432"/>
                  <a:pt x="115139" y="21432"/>
                </a:cubicBezTo>
                <a:close/>
                <a:moveTo>
                  <a:pt x="131226" y="21412"/>
                </a:moveTo>
                <a:cubicBezTo>
                  <a:pt x="130965" y="21431"/>
                  <a:pt x="130760" y="21654"/>
                  <a:pt x="130760" y="21914"/>
                </a:cubicBezTo>
                <a:lnTo>
                  <a:pt x="130742" y="21914"/>
                </a:lnTo>
                <a:cubicBezTo>
                  <a:pt x="130754" y="22203"/>
                  <a:pt x="130995" y="22398"/>
                  <a:pt x="131242" y="22398"/>
                </a:cubicBezTo>
                <a:cubicBezTo>
                  <a:pt x="131361" y="22398"/>
                  <a:pt x="131482" y="22353"/>
                  <a:pt x="131579" y="22249"/>
                </a:cubicBezTo>
                <a:cubicBezTo>
                  <a:pt x="131896" y="21933"/>
                  <a:pt x="131672" y="21412"/>
                  <a:pt x="131226" y="21412"/>
                </a:cubicBezTo>
                <a:close/>
                <a:moveTo>
                  <a:pt x="111387" y="21542"/>
                </a:moveTo>
                <a:cubicBezTo>
                  <a:pt x="110996" y="21542"/>
                  <a:pt x="110810" y="22026"/>
                  <a:pt x="111089" y="22305"/>
                </a:cubicBezTo>
                <a:cubicBezTo>
                  <a:pt x="111177" y="22394"/>
                  <a:pt x="111287" y="22434"/>
                  <a:pt x="111394" y="22434"/>
                </a:cubicBezTo>
                <a:cubicBezTo>
                  <a:pt x="111625" y="22434"/>
                  <a:pt x="111846" y="22250"/>
                  <a:pt x="111833" y="21970"/>
                </a:cubicBezTo>
                <a:cubicBezTo>
                  <a:pt x="111833" y="21728"/>
                  <a:pt x="111628" y="21542"/>
                  <a:pt x="111387" y="21542"/>
                </a:cubicBezTo>
                <a:close/>
                <a:moveTo>
                  <a:pt x="127496" y="21495"/>
                </a:moveTo>
                <a:cubicBezTo>
                  <a:pt x="127376" y="21495"/>
                  <a:pt x="127252" y="21539"/>
                  <a:pt x="127150" y="21635"/>
                </a:cubicBezTo>
                <a:cubicBezTo>
                  <a:pt x="126857" y="21946"/>
                  <a:pt x="127068" y="22473"/>
                  <a:pt x="127500" y="22473"/>
                </a:cubicBezTo>
                <a:cubicBezTo>
                  <a:pt x="127507" y="22473"/>
                  <a:pt x="127515" y="22473"/>
                  <a:pt x="127522" y="22473"/>
                </a:cubicBezTo>
                <a:cubicBezTo>
                  <a:pt x="127783" y="22473"/>
                  <a:pt x="128006" y="22249"/>
                  <a:pt x="128006" y="21989"/>
                </a:cubicBezTo>
                <a:lnTo>
                  <a:pt x="127987" y="21989"/>
                </a:lnTo>
                <a:cubicBezTo>
                  <a:pt x="127987" y="21687"/>
                  <a:pt x="127749" y="21495"/>
                  <a:pt x="127496" y="21495"/>
                </a:cubicBezTo>
                <a:close/>
                <a:moveTo>
                  <a:pt x="6128" y="21555"/>
                </a:moveTo>
                <a:cubicBezTo>
                  <a:pt x="6016" y="21555"/>
                  <a:pt x="5902" y="21597"/>
                  <a:pt x="5808" y="21691"/>
                </a:cubicBezTo>
                <a:cubicBezTo>
                  <a:pt x="5491" y="21989"/>
                  <a:pt x="5714" y="22491"/>
                  <a:pt x="6124" y="22491"/>
                </a:cubicBezTo>
                <a:cubicBezTo>
                  <a:pt x="6384" y="22491"/>
                  <a:pt x="6589" y="22287"/>
                  <a:pt x="6589" y="22045"/>
                </a:cubicBezTo>
                <a:cubicBezTo>
                  <a:pt x="6602" y="21752"/>
                  <a:pt x="6371" y="21555"/>
                  <a:pt x="6128" y="21555"/>
                </a:cubicBezTo>
                <a:close/>
                <a:moveTo>
                  <a:pt x="96386" y="22119"/>
                </a:moveTo>
                <a:cubicBezTo>
                  <a:pt x="96330" y="22249"/>
                  <a:pt x="96256" y="22324"/>
                  <a:pt x="96256" y="22380"/>
                </a:cubicBezTo>
                <a:cubicBezTo>
                  <a:pt x="96293" y="22436"/>
                  <a:pt x="96349" y="22491"/>
                  <a:pt x="96423" y="22510"/>
                </a:cubicBezTo>
                <a:cubicBezTo>
                  <a:pt x="96461" y="22510"/>
                  <a:pt x="96554" y="22417"/>
                  <a:pt x="96554" y="22361"/>
                </a:cubicBezTo>
                <a:cubicBezTo>
                  <a:pt x="96554" y="22305"/>
                  <a:pt x="96479" y="22249"/>
                  <a:pt x="96386" y="22119"/>
                </a:cubicBezTo>
                <a:close/>
                <a:moveTo>
                  <a:pt x="107627" y="21691"/>
                </a:moveTo>
                <a:cubicBezTo>
                  <a:pt x="107274" y="21691"/>
                  <a:pt x="107069" y="22119"/>
                  <a:pt x="107329" y="22380"/>
                </a:cubicBezTo>
                <a:cubicBezTo>
                  <a:pt x="107413" y="22476"/>
                  <a:pt x="107520" y="22519"/>
                  <a:pt x="107627" y="22519"/>
                </a:cubicBezTo>
                <a:cubicBezTo>
                  <a:pt x="107828" y="22519"/>
                  <a:pt x="108024" y="22363"/>
                  <a:pt x="108037" y="22119"/>
                </a:cubicBezTo>
                <a:cubicBezTo>
                  <a:pt x="108037" y="21896"/>
                  <a:pt x="107850" y="21710"/>
                  <a:pt x="107627" y="21691"/>
                </a:cubicBezTo>
                <a:close/>
                <a:moveTo>
                  <a:pt x="123763" y="21598"/>
                </a:moveTo>
                <a:cubicBezTo>
                  <a:pt x="123353" y="21598"/>
                  <a:pt x="123130" y="22082"/>
                  <a:pt x="123428" y="22380"/>
                </a:cubicBezTo>
                <a:cubicBezTo>
                  <a:pt x="123522" y="22481"/>
                  <a:pt x="123642" y="22526"/>
                  <a:pt x="123761" y="22526"/>
                </a:cubicBezTo>
                <a:cubicBezTo>
                  <a:pt x="123992" y="22526"/>
                  <a:pt x="124216" y="22353"/>
                  <a:pt x="124228" y="22082"/>
                </a:cubicBezTo>
                <a:cubicBezTo>
                  <a:pt x="124228" y="21821"/>
                  <a:pt x="124023" y="21598"/>
                  <a:pt x="123763" y="21598"/>
                </a:cubicBezTo>
                <a:close/>
                <a:moveTo>
                  <a:pt x="103905" y="21840"/>
                </a:moveTo>
                <a:cubicBezTo>
                  <a:pt x="103719" y="21840"/>
                  <a:pt x="103551" y="21989"/>
                  <a:pt x="103551" y="22175"/>
                </a:cubicBezTo>
                <a:cubicBezTo>
                  <a:pt x="103539" y="22391"/>
                  <a:pt x="103717" y="22538"/>
                  <a:pt x="103903" y="22538"/>
                </a:cubicBezTo>
                <a:cubicBezTo>
                  <a:pt x="103989" y="22538"/>
                  <a:pt x="104076" y="22506"/>
                  <a:pt x="104147" y="22436"/>
                </a:cubicBezTo>
                <a:cubicBezTo>
                  <a:pt x="104370" y="22231"/>
                  <a:pt x="104221" y="21840"/>
                  <a:pt x="103905" y="21840"/>
                </a:cubicBezTo>
                <a:close/>
                <a:moveTo>
                  <a:pt x="100215" y="22024"/>
                </a:moveTo>
                <a:cubicBezTo>
                  <a:pt x="100204" y="22024"/>
                  <a:pt x="100194" y="22025"/>
                  <a:pt x="100183" y="22026"/>
                </a:cubicBezTo>
                <a:cubicBezTo>
                  <a:pt x="99829" y="22026"/>
                  <a:pt x="99829" y="22547"/>
                  <a:pt x="100183" y="22547"/>
                </a:cubicBezTo>
                <a:cubicBezTo>
                  <a:pt x="100332" y="22547"/>
                  <a:pt x="100425" y="22436"/>
                  <a:pt x="100443" y="22268"/>
                </a:cubicBezTo>
                <a:cubicBezTo>
                  <a:pt x="100443" y="22130"/>
                  <a:pt x="100347" y="22024"/>
                  <a:pt x="100215" y="22024"/>
                </a:cubicBezTo>
                <a:close/>
                <a:moveTo>
                  <a:pt x="10974" y="21952"/>
                </a:moveTo>
                <a:cubicBezTo>
                  <a:pt x="10814" y="21952"/>
                  <a:pt x="10656" y="22063"/>
                  <a:pt x="10684" y="22287"/>
                </a:cubicBezTo>
                <a:cubicBezTo>
                  <a:pt x="10693" y="22473"/>
                  <a:pt x="10837" y="22566"/>
                  <a:pt x="10981" y="22566"/>
                </a:cubicBezTo>
                <a:cubicBezTo>
                  <a:pt x="11126" y="22566"/>
                  <a:pt x="11270" y="22473"/>
                  <a:pt x="11279" y="22287"/>
                </a:cubicBezTo>
                <a:cubicBezTo>
                  <a:pt x="11298" y="22063"/>
                  <a:pt x="11135" y="21952"/>
                  <a:pt x="10974" y="21952"/>
                </a:cubicBezTo>
                <a:close/>
                <a:moveTo>
                  <a:pt x="120022" y="21691"/>
                </a:moveTo>
                <a:cubicBezTo>
                  <a:pt x="119612" y="21691"/>
                  <a:pt x="119408" y="22194"/>
                  <a:pt x="119706" y="22473"/>
                </a:cubicBezTo>
                <a:cubicBezTo>
                  <a:pt x="119797" y="22571"/>
                  <a:pt x="119913" y="22614"/>
                  <a:pt x="120027" y="22614"/>
                </a:cubicBezTo>
                <a:cubicBezTo>
                  <a:pt x="120260" y="22614"/>
                  <a:pt x="120487" y="22431"/>
                  <a:pt x="120487" y="22156"/>
                </a:cubicBezTo>
                <a:cubicBezTo>
                  <a:pt x="120487" y="21896"/>
                  <a:pt x="120282" y="21691"/>
                  <a:pt x="120022" y="21691"/>
                </a:cubicBezTo>
                <a:close/>
                <a:moveTo>
                  <a:pt x="136094" y="21671"/>
                </a:moveTo>
                <a:cubicBezTo>
                  <a:pt x="135694" y="21671"/>
                  <a:pt x="135479" y="22150"/>
                  <a:pt x="135748" y="22473"/>
                </a:cubicBezTo>
                <a:cubicBezTo>
                  <a:pt x="135845" y="22582"/>
                  <a:pt x="135970" y="22632"/>
                  <a:pt x="136094" y="22632"/>
                </a:cubicBezTo>
                <a:cubicBezTo>
                  <a:pt x="136330" y="22632"/>
                  <a:pt x="136561" y="22455"/>
                  <a:pt x="136586" y="22175"/>
                </a:cubicBezTo>
                <a:cubicBezTo>
                  <a:pt x="136604" y="21914"/>
                  <a:pt x="136399" y="21691"/>
                  <a:pt x="136139" y="21673"/>
                </a:cubicBezTo>
                <a:cubicBezTo>
                  <a:pt x="136124" y="21671"/>
                  <a:pt x="136109" y="21671"/>
                  <a:pt x="136094" y="21671"/>
                </a:cubicBezTo>
                <a:close/>
                <a:moveTo>
                  <a:pt x="2365" y="21579"/>
                </a:moveTo>
                <a:cubicBezTo>
                  <a:pt x="1881" y="21579"/>
                  <a:pt x="1657" y="22156"/>
                  <a:pt x="1992" y="22491"/>
                </a:cubicBezTo>
                <a:cubicBezTo>
                  <a:pt x="2103" y="22590"/>
                  <a:pt x="2233" y="22635"/>
                  <a:pt x="2360" y="22635"/>
                </a:cubicBezTo>
                <a:cubicBezTo>
                  <a:pt x="2639" y="22635"/>
                  <a:pt x="2898" y="22420"/>
                  <a:pt x="2886" y="22101"/>
                </a:cubicBezTo>
                <a:cubicBezTo>
                  <a:pt x="2867" y="21803"/>
                  <a:pt x="2644" y="21579"/>
                  <a:pt x="2365" y="21579"/>
                </a:cubicBezTo>
                <a:close/>
                <a:moveTo>
                  <a:pt x="116266" y="21784"/>
                </a:moveTo>
                <a:cubicBezTo>
                  <a:pt x="116259" y="21784"/>
                  <a:pt x="116251" y="21784"/>
                  <a:pt x="116244" y="21784"/>
                </a:cubicBezTo>
                <a:cubicBezTo>
                  <a:pt x="115983" y="21784"/>
                  <a:pt x="115797" y="22008"/>
                  <a:pt x="115797" y="22249"/>
                </a:cubicBezTo>
                <a:cubicBezTo>
                  <a:pt x="115797" y="22524"/>
                  <a:pt x="116024" y="22715"/>
                  <a:pt x="116263" y="22715"/>
                </a:cubicBezTo>
                <a:cubicBezTo>
                  <a:pt x="116380" y="22715"/>
                  <a:pt x="116500" y="22670"/>
                  <a:pt x="116598" y="22566"/>
                </a:cubicBezTo>
                <a:cubicBezTo>
                  <a:pt x="116872" y="22273"/>
                  <a:pt x="116661" y="21784"/>
                  <a:pt x="116266" y="21784"/>
                </a:cubicBezTo>
                <a:close/>
                <a:moveTo>
                  <a:pt x="132361" y="21747"/>
                </a:moveTo>
                <a:cubicBezTo>
                  <a:pt x="132100" y="21766"/>
                  <a:pt x="131896" y="21970"/>
                  <a:pt x="131896" y="22231"/>
                </a:cubicBezTo>
                <a:cubicBezTo>
                  <a:pt x="131883" y="22533"/>
                  <a:pt x="132126" y="22724"/>
                  <a:pt x="132377" y="22724"/>
                </a:cubicBezTo>
                <a:cubicBezTo>
                  <a:pt x="132497" y="22724"/>
                  <a:pt x="132618" y="22681"/>
                  <a:pt x="132714" y="22584"/>
                </a:cubicBezTo>
                <a:cubicBezTo>
                  <a:pt x="133031" y="22268"/>
                  <a:pt x="132808" y="21747"/>
                  <a:pt x="132361" y="21747"/>
                </a:cubicBezTo>
                <a:close/>
                <a:moveTo>
                  <a:pt x="12098" y="22436"/>
                </a:moveTo>
                <a:cubicBezTo>
                  <a:pt x="12042" y="22436"/>
                  <a:pt x="11930" y="22566"/>
                  <a:pt x="11949" y="22603"/>
                </a:cubicBezTo>
                <a:cubicBezTo>
                  <a:pt x="11968" y="22696"/>
                  <a:pt x="12024" y="22752"/>
                  <a:pt x="12117" y="22789"/>
                </a:cubicBezTo>
                <a:cubicBezTo>
                  <a:pt x="12172" y="22789"/>
                  <a:pt x="12247" y="22696"/>
                  <a:pt x="12377" y="22603"/>
                </a:cubicBezTo>
                <a:cubicBezTo>
                  <a:pt x="12247" y="22529"/>
                  <a:pt x="12172" y="22436"/>
                  <a:pt x="12098" y="22436"/>
                </a:cubicBezTo>
                <a:close/>
                <a:moveTo>
                  <a:pt x="128631" y="21838"/>
                </a:moveTo>
                <a:cubicBezTo>
                  <a:pt x="128231" y="21838"/>
                  <a:pt x="128016" y="22317"/>
                  <a:pt x="128285" y="22640"/>
                </a:cubicBezTo>
                <a:cubicBezTo>
                  <a:pt x="128382" y="22750"/>
                  <a:pt x="128509" y="22799"/>
                  <a:pt x="128636" y="22799"/>
                </a:cubicBezTo>
                <a:cubicBezTo>
                  <a:pt x="128875" y="22799"/>
                  <a:pt x="129110" y="22623"/>
                  <a:pt x="129123" y="22343"/>
                </a:cubicBezTo>
                <a:cubicBezTo>
                  <a:pt x="129141" y="22082"/>
                  <a:pt x="128955" y="21859"/>
                  <a:pt x="128676" y="21840"/>
                </a:cubicBezTo>
                <a:cubicBezTo>
                  <a:pt x="128661" y="21839"/>
                  <a:pt x="128646" y="21838"/>
                  <a:pt x="128631" y="21838"/>
                </a:cubicBezTo>
                <a:close/>
                <a:moveTo>
                  <a:pt x="112540" y="21914"/>
                </a:moveTo>
                <a:cubicBezTo>
                  <a:pt x="112150" y="21914"/>
                  <a:pt x="111926" y="22380"/>
                  <a:pt x="112205" y="22659"/>
                </a:cubicBezTo>
                <a:cubicBezTo>
                  <a:pt x="112300" y="22760"/>
                  <a:pt x="112418" y="22805"/>
                  <a:pt x="112533" y="22805"/>
                </a:cubicBezTo>
                <a:cubicBezTo>
                  <a:pt x="112757" y="22805"/>
                  <a:pt x="112968" y="22632"/>
                  <a:pt x="112968" y="22361"/>
                </a:cubicBezTo>
                <a:cubicBezTo>
                  <a:pt x="112968" y="22119"/>
                  <a:pt x="112782" y="21933"/>
                  <a:pt x="112540" y="21914"/>
                </a:cubicBezTo>
                <a:close/>
                <a:moveTo>
                  <a:pt x="7259" y="21914"/>
                </a:moveTo>
                <a:cubicBezTo>
                  <a:pt x="6850" y="21914"/>
                  <a:pt x="6645" y="22398"/>
                  <a:pt x="6943" y="22678"/>
                </a:cubicBezTo>
                <a:cubicBezTo>
                  <a:pt x="7031" y="22766"/>
                  <a:pt x="7141" y="22806"/>
                  <a:pt x="7249" y="22806"/>
                </a:cubicBezTo>
                <a:cubicBezTo>
                  <a:pt x="7480" y="22806"/>
                  <a:pt x="7706" y="22622"/>
                  <a:pt x="7706" y="22343"/>
                </a:cubicBezTo>
                <a:cubicBezTo>
                  <a:pt x="7687" y="22119"/>
                  <a:pt x="7501" y="21914"/>
                  <a:pt x="7259" y="21914"/>
                </a:cubicBezTo>
                <a:close/>
                <a:moveTo>
                  <a:pt x="108818" y="22026"/>
                </a:moveTo>
                <a:cubicBezTo>
                  <a:pt x="108576" y="22026"/>
                  <a:pt x="108390" y="22212"/>
                  <a:pt x="108390" y="22436"/>
                </a:cubicBezTo>
                <a:cubicBezTo>
                  <a:pt x="108390" y="22688"/>
                  <a:pt x="108596" y="22855"/>
                  <a:pt x="108809" y="22855"/>
                </a:cubicBezTo>
                <a:cubicBezTo>
                  <a:pt x="108910" y="22855"/>
                  <a:pt x="109014" y="22817"/>
                  <a:pt x="109097" y="22733"/>
                </a:cubicBezTo>
                <a:cubicBezTo>
                  <a:pt x="109358" y="22473"/>
                  <a:pt x="109172" y="22026"/>
                  <a:pt x="108818" y="22026"/>
                </a:cubicBezTo>
                <a:close/>
                <a:moveTo>
                  <a:pt x="124879" y="21933"/>
                </a:moveTo>
                <a:cubicBezTo>
                  <a:pt x="124619" y="21933"/>
                  <a:pt x="124414" y="22138"/>
                  <a:pt x="124414" y="22398"/>
                </a:cubicBezTo>
                <a:cubicBezTo>
                  <a:pt x="124414" y="22677"/>
                  <a:pt x="124639" y="22870"/>
                  <a:pt x="124876" y="22870"/>
                </a:cubicBezTo>
                <a:cubicBezTo>
                  <a:pt x="124987" y="22870"/>
                  <a:pt x="125101" y="22828"/>
                  <a:pt x="125196" y="22733"/>
                </a:cubicBezTo>
                <a:cubicBezTo>
                  <a:pt x="125493" y="22454"/>
                  <a:pt x="125289" y="21952"/>
                  <a:pt x="124879" y="21933"/>
                </a:cubicBezTo>
                <a:close/>
                <a:moveTo>
                  <a:pt x="105040" y="22175"/>
                </a:moveTo>
                <a:cubicBezTo>
                  <a:pt x="104836" y="22175"/>
                  <a:pt x="104668" y="22324"/>
                  <a:pt x="104668" y="22529"/>
                </a:cubicBezTo>
                <a:cubicBezTo>
                  <a:pt x="104668" y="22745"/>
                  <a:pt x="104850" y="22891"/>
                  <a:pt x="105037" y="22891"/>
                </a:cubicBezTo>
                <a:cubicBezTo>
                  <a:pt x="105124" y="22891"/>
                  <a:pt x="105211" y="22860"/>
                  <a:pt x="105282" y="22789"/>
                </a:cubicBezTo>
                <a:cubicBezTo>
                  <a:pt x="105505" y="22566"/>
                  <a:pt x="105357" y="22175"/>
                  <a:pt x="105040" y="22175"/>
                </a:cubicBezTo>
                <a:close/>
                <a:moveTo>
                  <a:pt x="131" y="22156"/>
                </a:moveTo>
                <a:lnTo>
                  <a:pt x="131" y="22901"/>
                </a:lnTo>
                <a:cubicBezTo>
                  <a:pt x="355" y="22696"/>
                  <a:pt x="355" y="22343"/>
                  <a:pt x="131" y="22156"/>
                </a:cubicBezTo>
                <a:close/>
                <a:moveTo>
                  <a:pt x="97507" y="22582"/>
                </a:moveTo>
                <a:cubicBezTo>
                  <a:pt x="97455" y="22582"/>
                  <a:pt x="97400" y="22665"/>
                  <a:pt x="97298" y="22733"/>
                </a:cubicBezTo>
                <a:cubicBezTo>
                  <a:pt x="97410" y="22826"/>
                  <a:pt x="97466" y="22901"/>
                  <a:pt x="97521" y="22901"/>
                </a:cubicBezTo>
                <a:cubicBezTo>
                  <a:pt x="97596" y="22901"/>
                  <a:pt x="97652" y="22808"/>
                  <a:pt x="97708" y="22752"/>
                </a:cubicBezTo>
                <a:cubicBezTo>
                  <a:pt x="97652" y="22678"/>
                  <a:pt x="97596" y="22603"/>
                  <a:pt x="97521" y="22584"/>
                </a:cubicBezTo>
                <a:cubicBezTo>
                  <a:pt x="97517" y="22583"/>
                  <a:pt x="97512" y="22582"/>
                  <a:pt x="97507" y="22582"/>
                </a:cubicBezTo>
                <a:close/>
                <a:moveTo>
                  <a:pt x="101299" y="22329"/>
                </a:moveTo>
                <a:cubicBezTo>
                  <a:pt x="101154" y="22329"/>
                  <a:pt x="101020" y="22441"/>
                  <a:pt x="101020" y="22603"/>
                </a:cubicBezTo>
                <a:cubicBezTo>
                  <a:pt x="101020" y="22752"/>
                  <a:pt x="101132" y="22882"/>
                  <a:pt x="101299" y="22901"/>
                </a:cubicBezTo>
                <a:cubicBezTo>
                  <a:pt x="101541" y="22901"/>
                  <a:pt x="101672" y="22603"/>
                  <a:pt x="101504" y="22417"/>
                </a:cubicBezTo>
                <a:cubicBezTo>
                  <a:pt x="101443" y="22356"/>
                  <a:pt x="101370" y="22329"/>
                  <a:pt x="101299" y="22329"/>
                </a:cubicBezTo>
                <a:close/>
                <a:moveTo>
                  <a:pt x="137274" y="22008"/>
                </a:moveTo>
                <a:cubicBezTo>
                  <a:pt x="136865" y="22008"/>
                  <a:pt x="136641" y="22510"/>
                  <a:pt x="136939" y="22808"/>
                </a:cubicBezTo>
                <a:cubicBezTo>
                  <a:pt x="137036" y="22905"/>
                  <a:pt x="137155" y="22948"/>
                  <a:pt x="137271" y="22948"/>
                </a:cubicBezTo>
                <a:cubicBezTo>
                  <a:pt x="137511" y="22948"/>
                  <a:pt x="137739" y="22761"/>
                  <a:pt x="137739" y="22473"/>
                </a:cubicBezTo>
                <a:cubicBezTo>
                  <a:pt x="137739" y="22231"/>
                  <a:pt x="137535" y="22008"/>
                  <a:pt x="137274" y="22008"/>
                </a:cubicBezTo>
                <a:close/>
                <a:moveTo>
                  <a:pt x="3481" y="21933"/>
                </a:moveTo>
                <a:cubicBezTo>
                  <a:pt x="3202" y="21933"/>
                  <a:pt x="2979" y="22175"/>
                  <a:pt x="2979" y="22454"/>
                </a:cubicBezTo>
                <a:cubicBezTo>
                  <a:pt x="2979" y="22756"/>
                  <a:pt x="3234" y="22956"/>
                  <a:pt x="3497" y="22956"/>
                </a:cubicBezTo>
                <a:cubicBezTo>
                  <a:pt x="3623" y="22956"/>
                  <a:pt x="3751" y="22910"/>
                  <a:pt x="3853" y="22808"/>
                </a:cubicBezTo>
                <a:cubicBezTo>
                  <a:pt x="4170" y="22473"/>
                  <a:pt x="3928" y="21933"/>
                  <a:pt x="3481" y="21933"/>
                </a:cubicBezTo>
                <a:close/>
                <a:moveTo>
                  <a:pt x="121157" y="22063"/>
                </a:moveTo>
                <a:cubicBezTo>
                  <a:pt x="120729" y="22063"/>
                  <a:pt x="120524" y="22566"/>
                  <a:pt x="120822" y="22864"/>
                </a:cubicBezTo>
                <a:cubicBezTo>
                  <a:pt x="120917" y="22958"/>
                  <a:pt x="121032" y="23000"/>
                  <a:pt x="121146" y="23000"/>
                </a:cubicBezTo>
                <a:cubicBezTo>
                  <a:pt x="121389" y="23000"/>
                  <a:pt x="121622" y="22808"/>
                  <a:pt x="121622" y="22529"/>
                </a:cubicBezTo>
                <a:cubicBezTo>
                  <a:pt x="121622" y="22268"/>
                  <a:pt x="121399" y="22063"/>
                  <a:pt x="121157" y="22063"/>
                </a:cubicBezTo>
                <a:close/>
                <a:moveTo>
                  <a:pt x="133527" y="22099"/>
                </a:moveTo>
                <a:cubicBezTo>
                  <a:pt x="133516" y="22099"/>
                  <a:pt x="133506" y="22100"/>
                  <a:pt x="133496" y="22101"/>
                </a:cubicBezTo>
                <a:cubicBezTo>
                  <a:pt x="133236" y="22101"/>
                  <a:pt x="133012" y="22305"/>
                  <a:pt x="133031" y="22584"/>
                </a:cubicBezTo>
                <a:cubicBezTo>
                  <a:pt x="133031" y="22896"/>
                  <a:pt x="133261" y="23050"/>
                  <a:pt x="133495" y="23050"/>
                </a:cubicBezTo>
                <a:cubicBezTo>
                  <a:pt x="133736" y="23050"/>
                  <a:pt x="133980" y="22887"/>
                  <a:pt x="133980" y="22566"/>
                </a:cubicBezTo>
                <a:cubicBezTo>
                  <a:pt x="133980" y="22315"/>
                  <a:pt x="133774" y="22099"/>
                  <a:pt x="133527" y="22099"/>
                </a:cubicBezTo>
                <a:close/>
                <a:moveTo>
                  <a:pt x="117379" y="22156"/>
                </a:moveTo>
                <a:cubicBezTo>
                  <a:pt x="116970" y="22156"/>
                  <a:pt x="116765" y="22659"/>
                  <a:pt x="117044" y="22957"/>
                </a:cubicBezTo>
                <a:cubicBezTo>
                  <a:pt x="117139" y="23045"/>
                  <a:pt x="117254" y="23085"/>
                  <a:pt x="117367" y="23085"/>
                </a:cubicBezTo>
                <a:cubicBezTo>
                  <a:pt x="117610" y="23085"/>
                  <a:pt x="117844" y="22901"/>
                  <a:pt x="117844" y="22622"/>
                </a:cubicBezTo>
                <a:cubicBezTo>
                  <a:pt x="117844" y="22361"/>
                  <a:pt x="117640" y="22156"/>
                  <a:pt x="117379" y="22156"/>
                </a:cubicBezTo>
                <a:close/>
                <a:moveTo>
                  <a:pt x="8394" y="22287"/>
                </a:moveTo>
                <a:cubicBezTo>
                  <a:pt x="8152" y="22287"/>
                  <a:pt x="7985" y="22473"/>
                  <a:pt x="7966" y="22696"/>
                </a:cubicBezTo>
                <a:cubicBezTo>
                  <a:pt x="7966" y="22949"/>
                  <a:pt x="8172" y="23115"/>
                  <a:pt x="8385" y="23115"/>
                </a:cubicBezTo>
                <a:cubicBezTo>
                  <a:pt x="8487" y="23115"/>
                  <a:pt x="8590" y="23078"/>
                  <a:pt x="8674" y="22994"/>
                </a:cubicBezTo>
                <a:cubicBezTo>
                  <a:pt x="8934" y="22733"/>
                  <a:pt x="8748" y="22287"/>
                  <a:pt x="8394" y="22287"/>
                </a:cubicBezTo>
                <a:close/>
                <a:moveTo>
                  <a:pt x="129776" y="22195"/>
                </a:moveTo>
                <a:cubicBezTo>
                  <a:pt x="129665" y="22195"/>
                  <a:pt x="129552" y="22235"/>
                  <a:pt x="129458" y="22324"/>
                </a:cubicBezTo>
                <a:cubicBezTo>
                  <a:pt x="129160" y="22603"/>
                  <a:pt x="129346" y="23106"/>
                  <a:pt x="129774" y="23124"/>
                </a:cubicBezTo>
                <a:cubicBezTo>
                  <a:pt x="129784" y="23125"/>
                  <a:pt x="129794" y="23125"/>
                  <a:pt x="129804" y="23125"/>
                </a:cubicBezTo>
                <a:cubicBezTo>
                  <a:pt x="130052" y="23125"/>
                  <a:pt x="130258" y="22909"/>
                  <a:pt x="130258" y="22659"/>
                </a:cubicBezTo>
                <a:lnTo>
                  <a:pt x="130239" y="22659"/>
                </a:lnTo>
                <a:cubicBezTo>
                  <a:pt x="130239" y="22379"/>
                  <a:pt x="130014" y="22195"/>
                  <a:pt x="129776" y="22195"/>
                </a:cubicBezTo>
                <a:close/>
                <a:moveTo>
                  <a:pt x="113649" y="22251"/>
                </a:moveTo>
                <a:cubicBezTo>
                  <a:pt x="113540" y="22251"/>
                  <a:pt x="113430" y="22290"/>
                  <a:pt x="113341" y="22380"/>
                </a:cubicBezTo>
                <a:cubicBezTo>
                  <a:pt x="113061" y="22678"/>
                  <a:pt x="113266" y="23143"/>
                  <a:pt x="113657" y="23143"/>
                </a:cubicBezTo>
                <a:cubicBezTo>
                  <a:pt x="113899" y="23143"/>
                  <a:pt x="114104" y="22938"/>
                  <a:pt x="114104" y="22696"/>
                </a:cubicBezTo>
                <a:cubicBezTo>
                  <a:pt x="114104" y="22430"/>
                  <a:pt x="113880" y="22251"/>
                  <a:pt x="113649" y="22251"/>
                </a:cubicBezTo>
                <a:close/>
                <a:moveTo>
                  <a:pt x="109935" y="22361"/>
                </a:moveTo>
                <a:cubicBezTo>
                  <a:pt x="109712" y="22361"/>
                  <a:pt x="109525" y="22547"/>
                  <a:pt x="109507" y="22771"/>
                </a:cubicBezTo>
                <a:cubicBezTo>
                  <a:pt x="109507" y="23027"/>
                  <a:pt x="109710" y="23204"/>
                  <a:pt x="109928" y="23204"/>
                </a:cubicBezTo>
                <a:cubicBezTo>
                  <a:pt x="110026" y="23204"/>
                  <a:pt x="110127" y="23168"/>
                  <a:pt x="110214" y="23087"/>
                </a:cubicBezTo>
                <a:cubicBezTo>
                  <a:pt x="110493" y="22826"/>
                  <a:pt x="110307" y="22380"/>
                  <a:pt x="109935" y="22361"/>
                </a:cubicBezTo>
                <a:close/>
                <a:moveTo>
                  <a:pt x="106157" y="22491"/>
                </a:moveTo>
                <a:cubicBezTo>
                  <a:pt x="105952" y="22510"/>
                  <a:pt x="105785" y="22678"/>
                  <a:pt x="105785" y="22882"/>
                </a:cubicBezTo>
                <a:cubicBezTo>
                  <a:pt x="105797" y="23094"/>
                  <a:pt x="105977" y="23231"/>
                  <a:pt x="106167" y="23231"/>
                </a:cubicBezTo>
                <a:cubicBezTo>
                  <a:pt x="106260" y="23231"/>
                  <a:pt x="106356" y="23198"/>
                  <a:pt x="106436" y="23124"/>
                </a:cubicBezTo>
                <a:cubicBezTo>
                  <a:pt x="106659" y="22882"/>
                  <a:pt x="106492" y="22491"/>
                  <a:pt x="106157" y="22491"/>
                </a:cubicBezTo>
                <a:close/>
                <a:moveTo>
                  <a:pt x="126000" y="22323"/>
                </a:moveTo>
                <a:cubicBezTo>
                  <a:pt x="125771" y="22323"/>
                  <a:pt x="125567" y="22503"/>
                  <a:pt x="125549" y="22733"/>
                </a:cubicBezTo>
                <a:cubicBezTo>
                  <a:pt x="125509" y="23028"/>
                  <a:pt x="125749" y="23255"/>
                  <a:pt x="126004" y="23255"/>
                </a:cubicBezTo>
                <a:cubicBezTo>
                  <a:pt x="126103" y="23255"/>
                  <a:pt x="126205" y="23221"/>
                  <a:pt x="126294" y="23143"/>
                </a:cubicBezTo>
                <a:cubicBezTo>
                  <a:pt x="126629" y="22882"/>
                  <a:pt x="126461" y="22361"/>
                  <a:pt x="126033" y="22324"/>
                </a:cubicBezTo>
                <a:cubicBezTo>
                  <a:pt x="126022" y="22323"/>
                  <a:pt x="126011" y="22323"/>
                  <a:pt x="126000" y="22323"/>
                </a:cubicBezTo>
                <a:close/>
                <a:moveTo>
                  <a:pt x="98675" y="22901"/>
                </a:moveTo>
                <a:cubicBezTo>
                  <a:pt x="98601" y="22901"/>
                  <a:pt x="98545" y="22994"/>
                  <a:pt x="98471" y="23050"/>
                </a:cubicBezTo>
                <a:cubicBezTo>
                  <a:pt x="98545" y="23124"/>
                  <a:pt x="98582" y="23236"/>
                  <a:pt x="98657" y="23254"/>
                </a:cubicBezTo>
                <a:cubicBezTo>
                  <a:pt x="98662" y="23256"/>
                  <a:pt x="98668" y="23256"/>
                  <a:pt x="98674" y="23256"/>
                </a:cubicBezTo>
                <a:cubicBezTo>
                  <a:pt x="98743" y="23256"/>
                  <a:pt x="98815" y="23156"/>
                  <a:pt x="98936" y="23087"/>
                </a:cubicBezTo>
                <a:cubicBezTo>
                  <a:pt x="98824" y="22994"/>
                  <a:pt x="98750" y="22901"/>
                  <a:pt x="98675" y="22901"/>
                </a:cubicBezTo>
                <a:close/>
                <a:moveTo>
                  <a:pt x="4616" y="22305"/>
                </a:moveTo>
                <a:cubicBezTo>
                  <a:pt x="4356" y="22305"/>
                  <a:pt x="4133" y="22510"/>
                  <a:pt x="4133" y="22771"/>
                </a:cubicBezTo>
                <a:cubicBezTo>
                  <a:pt x="4120" y="23067"/>
                  <a:pt x="4366" y="23275"/>
                  <a:pt x="4624" y="23275"/>
                </a:cubicBezTo>
                <a:cubicBezTo>
                  <a:pt x="4738" y="23275"/>
                  <a:pt x="4854" y="23234"/>
                  <a:pt x="4951" y="23143"/>
                </a:cubicBezTo>
                <a:cubicBezTo>
                  <a:pt x="5268" y="22845"/>
                  <a:pt x="5063" y="22305"/>
                  <a:pt x="4616" y="22305"/>
                </a:cubicBezTo>
                <a:close/>
                <a:moveTo>
                  <a:pt x="102435" y="22696"/>
                </a:moveTo>
                <a:cubicBezTo>
                  <a:pt x="102174" y="22696"/>
                  <a:pt x="102044" y="23012"/>
                  <a:pt x="102230" y="23199"/>
                </a:cubicBezTo>
                <a:cubicBezTo>
                  <a:pt x="102284" y="23259"/>
                  <a:pt x="102355" y="23286"/>
                  <a:pt x="102425" y="23286"/>
                </a:cubicBezTo>
                <a:cubicBezTo>
                  <a:pt x="102572" y="23286"/>
                  <a:pt x="102720" y="23170"/>
                  <a:pt x="102732" y="22994"/>
                </a:cubicBezTo>
                <a:cubicBezTo>
                  <a:pt x="102732" y="22826"/>
                  <a:pt x="102602" y="22696"/>
                  <a:pt x="102435" y="22696"/>
                </a:cubicBezTo>
                <a:close/>
                <a:moveTo>
                  <a:pt x="138391" y="22361"/>
                </a:moveTo>
                <a:cubicBezTo>
                  <a:pt x="137795" y="22361"/>
                  <a:pt x="137783" y="23273"/>
                  <a:pt x="138391" y="23292"/>
                </a:cubicBezTo>
                <a:cubicBezTo>
                  <a:pt x="138670" y="23292"/>
                  <a:pt x="138782" y="23180"/>
                  <a:pt x="138782" y="22826"/>
                </a:cubicBezTo>
                <a:cubicBezTo>
                  <a:pt x="138782" y="22491"/>
                  <a:pt x="138689" y="22361"/>
                  <a:pt x="138409" y="22361"/>
                </a:cubicBezTo>
                <a:cubicBezTo>
                  <a:pt x="138403" y="22361"/>
                  <a:pt x="138397" y="22361"/>
                  <a:pt x="138391" y="22361"/>
                </a:cubicBezTo>
                <a:close/>
                <a:moveTo>
                  <a:pt x="122292" y="22398"/>
                </a:moveTo>
                <a:cubicBezTo>
                  <a:pt x="121864" y="22398"/>
                  <a:pt x="121660" y="22901"/>
                  <a:pt x="121957" y="23199"/>
                </a:cubicBezTo>
                <a:cubicBezTo>
                  <a:pt x="122052" y="23287"/>
                  <a:pt x="122167" y="23327"/>
                  <a:pt x="122280" y="23327"/>
                </a:cubicBezTo>
                <a:cubicBezTo>
                  <a:pt x="122524" y="23327"/>
                  <a:pt x="122758" y="23143"/>
                  <a:pt x="122758" y="22864"/>
                </a:cubicBezTo>
                <a:cubicBezTo>
                  <a:pt x="122739" y="22603"/>
                  <a:pt x="122534" y="22398"/>
                  <a:pt x="122292" y="22398"/>
                </a:cubicBezTo>
                <a:close/>
                <a:moveTo>
                  <a:pt x="134631" y="22436"/>
                </a:moveTo>
                <a:cubicBezTo>
                  <a:pt x="134222" y="22436"/>
                  <a:pt x="134017" y="22938"/>
                  <a:pt x="134296" y="23236"/>
                </a:cubicBezTo>
                <a:cubicBezTo>
                  <a:pt x="134391" y="23324"/>
                  <a:pt x="134506" y="23364"/>
                  <a:pt x="134619" y="23364"/>
                </a:cubicBezTo>
                <a:cubicBezTo>
                  <a:pt x="134863" y="23364"/>
                  <a:pt x="135097" y="23180"/>
                  <a:pt x="135097" y="22901"/>
                </a:cubicBezTo>
                <a:cubicBezTo>
                  <a:pt x="135097" y="22640"/>
                  <a:pt x="134892" y="22436"/>
                  <a:pt x="134631" y="22436"/>
                </a:cubicBezTo>
                <a:close/>
                <a:moveTo>
                  <a:pt x="9511" y="22678"/>
                </a:moveTo>
                <a:cubicBezTo>
                  <a:pt x="9325" y="22678"/>
                  <a:pt x="9157" y="22826"/>
                  <a:pt x="9176" y="23031"/>
                </a:cubicBezTo>
                <a:cubicBezTo>
                  <a:pt x="9163" y="23234"/>
                  <a:pt x="9332" y="23376"/>
                  <a:pt x="9511" y="23376"/>
                </a:cubicBezTo>
                <a:cubicBezTo>
                  <a:pt x="9595" y="23376"/>
                  <a:pt x="9682" y="23344"/>
                  <a:pt x="9753" y="23273"/>
                </a:cubicBezTo>
                <a:cubicBezTo>
                  <a:pt x="9976" y="23068"/>
                  <a:pt x="9827" y="22678"/>
                  <a:pt x="9511" y="22678"/>
                </a:cubicBezTo>
                <a:close/>
                <a:moveTo>
                  <a:pt x="118492" y="22491"/>
                </a:moveTo>
                <a:cubicBezTo>
                  <a:pt x="118097" y="22491"/>
                  <a:pt x="117887" y="22981"/>
                  <a:pt x="118179" y="23273"/>
                </a:cubicBezTo>
                <a:cubicBezTo>
                  <a:pt x="118271" y="23377"/>
                  <a:pt x="118387" y="23423"/>
                  <a:pt x="118501" y="23423"/>
                </a:cubicBezTo>
                <a:cubicBezTo>
                  <a:pt x="118734" y="23423"/>
                  <a:pt x="118961" y="23232"/>
                  <a:pt x="118961" y="22957"/>
                </a:cubicBezTo>
                <a:cubicBezTo>
                  <a:pt x="118980" y="22696"/>
                  <a:pt x="118775" y="22491"/>
                  <a:pt x="118514" y="22491"/>
                </a:cubicBezTo>
                <a:cubicBezTo>
                  <a:pt x="118507" y="22491"/>
                  <a:pt x="118500" y="22491"/>
                  <a:pt x="118492" y="22491"/>
                </a:cubicBezTo>
                <a:close/>
                <a:moveTo>
                  <a:pt x="912" y="22379"/>
                </a:moveTo>
                <a:cubicBezTo>
                  <a:pt x="906" y="22379"/>
                  <a:pt x="900" y="22380"/>
                  <a:pt x="894" y="22380"/>
                </a:cubicBezTo>
                <a:cubicBezTo>
                  <a:pt x="187" y="22380"/>
                  <a:pt x="187" y="23441"/>
                  <a:pt x="894" y="23441"/>
                </a:cubicBezTo>
                <a:cubicBezTo>
                  <a:pt x="1595" y="23441"/>
                  <a:pt x="1601" y="22379"/>
                  <a:pt x="912" y="22379"/>
                </a:cubicBezTo>
                <a:close/>
                <a:moveTo>
                  <a:pt x="114792" y="22584"/>
                </a:moveTo>
                <a:cubicBezTo>
                  <a:pt x="114532" y="22603"/>
                  <a:pt x="114346" y="22789"/>
                  <a:pt x="114346" y="23031"/>
                </a:cubicBezTo>
                <a:cubicBezTo>
                  <a:pt x="114346" y="23297"/>
                  <a:pt x="114569" y="23477"/>
                  <a:pt x="114800" y="23477"/>
                </a:cubicBezTo>
                <a:cubicBezTo>
                  <a:pt x="114909" y="23477"/>
                  <a:pt x="115019" y="23437"/>
                  <a:pt x="115109" y="23347"/>
                </a:cubicBezTo>
                <a:cubicBezTo>
                  <a:pt x="115369" y="23050"/>
                  <a:pt x="115183" y="22584"/>
                  <a:pt x="114792" y="22584"/>
                </a:cubicBezTo>
                <a:close/>
                <a:moveTo>
                  <a:pt x="130940" y="22565"/>
                </a:moveTo>
                <a:cubicBezTo>
                  <a:pt x="130930" y="22565"/>
                  <a:pt x="130919" y="22565"/>
                  <a:pt x="130909" y="22566"/>
                </a:cubicBezTo>
                <a:cubicBezTo>
                  <a:pt x="130500" y="22566"/>
                  <a:pt x="130295" y="23068"/>
                  <a:pt x="130574" y="23347"/>
                </a:cubicBezTo>
                <a:cubicBezTo>
                  <a:pt x="130672" y="23445"/>
                  <a:pt x="130792" y="23489"/>
                  <a:pt x="130909" y="23489"/>
                </a:cubicBezTo>
                <a:cubicBezTo>
                  <a:pt x="131148" y="23489"/>
                  <a:pt x="131374" y="23306"/>
                  <a:pt x="131374" y="23031"/>
                </a:cubicBezTo>
                <a:cubicBezTo>
                  <a:pt x="131374" y="22781"/>
                  <a:pt x="131185" y="22565"/>
                  <a:pt x="130940" y="22565"/>
                </a:cubicBezTo>
                <a:close/>
                <a:moveTo>
                  <a:pt x="111065" y="22696"/>
                </a:moveTo>
                <a:cubicBezTo>
                  <a:pt x="110708" y="22696"/>
                  <a:pt x="110517" y="23111"/>
                  <a:pt x="110754" y="23385"/>
                </a:cubicBezTo>
                <a:cubicBezTo>
                  <a:pt x="110844" y="23481"/>
                  <a:pt x="110958" y="23524"/>
                  <a:pt x="111069" y="23524"/>
                </a:cubicBezTo>
                <a:cubicBezTo>
                  <a:pt x="111280" y="23524"/>
                  <a:pt x="111480" y="23368"/>
                  <a:pt x="111480" y="23124"/>
                </a:cubicBezTo>
                <a:cubicBezTo>
                  <a:pt x="111498" y="22901"/>
                  <a:pt x="111312" y="22715"/>
                  <a:pt x="111089" y="22696"/>
                </a:cubicBezTo>
                <a:cubicBezTo>
                  <a:pt x="111081" y="22696"/>
                  <a:pt x="111073" y="22696"/>
                  <a:pt x="111065" y="22696"/>
                </a:cubicBezTo>
                <a:close/>
                <a:moveTo>
                  <a:pt x="127131" y="22640"/>
                </a:moveTo>
                <a:cubicBezTo>
                  <a:pt x="126889" y="22640"/>
                  <a:pt x="126666" y="22845"/>
                  <a:pt x="126666" y="23106"/>
                </a:cubicBezTo>
                <a:cubicBezTo>
                  <a:pt x="126666" y="23394"/>
                  <a:pt x="126894" y="23581"/>
                  <a:pt x="127134" y="23581"/>
                </a:cubicBezTo>
                <a:cubicBezTo>
                  <a:pt x="127250" y="23581"/>
                  <a:pt x="127369" y="23538"/>
                  <a:pt x="127466" y="23441"/>
                </a:cubicBezTo>
                <a:cubicBezTo>
                  <a:pt x="127764" y="23143"/>
                  <a:pt x="127559" y="22640"/>
                  <a:pt x="127131" y="22640"/>
                </a:cubicBezTo>
                <a:close/>
                <a:moveTo>
                  <a:pt x="99755" y="23161"/>
                </a:moveTo>
                <a:cubicBezTo>
                  <a:pt x="99699" y="23254"/>
                  <a:pt x="99606" y="23329"/>
                  <a:pt x="99606" y="23422"/>
                </a:cubicBezTo>
                <a:cubicBezTo>
                  <a:pt x="99606" y="23496"/>
                  <a:pt x="99736" y="23608"/>
                  <a:pt x="99792" y="23608"/>
                </a:cubicBezTo>
                <a:cubicBezTo>
                  <a:pt x="99885" y="23571"/>
                  <a:pt x="99959" y="23496"/>
                  <a:pt x="99997" y="23403"/>
                </a:cubicBezTo>
                <a:cubicBezTo>
                  <a:pt x="99997" y="23329"/>
                  <a:pt x="99904" y="23254"/>
                  <a:pt x="99848" y="23180"/>
                </a:cubicBezTo>
                <a:lnTo>
                  <a:pt x="99755" y="23161"/>
                </a:lnTo>
                <a:close/>
                <a:moveTo>
                  <a:pt x="107292" y="22864"/>
                </a:moveTo>
                <a:cubicBezTo>
                  <a:pt x="106957" y="22882"/>
                  <a:pt x="106790" y="23273"/>
                  <a:pt x="107032" y="23515"/>
                </a:cubicBezTo>
                <a:cubicBezTo>
                  <a:pt x="107108" y="23585"/>
                  <a:pt x="107198" y="23617"/>
                  <a:pt x="107287" y="23617"/>
                </a:cubicBezTo>
                <a:cubicBezTo>
                  <a:pt x="107480" y="23617"/>
                  <a:pt x="107664" y="23466"/>
                  <a:pt x="107664" y="23236"/>
                </a:cubicBezTo>
                <a:cubicBezTo>
                  <a:pt x="107664" y="23031"/>
                  <a:pt x="107497" y="22864"/>
                  <a:pt x="107292" y="22864"/>
                </a:cubicBezTo>
                <a:close/>
                <a:moveTo>
                  <a:pt x="103538" y="23029"/>
                </a:moveTo>
                <a:cubicBezTo>
                  <a:pt x="103386" y="23029"/>
                  <a:pt x="103272" y="23153"/>
                  <a:pt x="103272" y="23310"/>
                </a:cubicBezTo>
                <a:cubicBezTo>
                  <a:pt x="103259" y="23490"/>
                  <a:pt x="103406" y="23617"/>
                  <a:pt x="103566" y="23617"/>
                </a:cubicBezTo>
                <a:cubicBezTo>
                  <a:pt x="103637" y="23617"/>
                  <a:pt x="103711" y="23591"/>
                  <a:pt x="103775" y="23534"/>
                </a:cubicBezTo>
                <a:cubicBezTo>
                  <a:pt x="103961" y="23366"/>
                  <a:pt x="103831" y="23031"/>
                  <a:pt x="103570" y="23031"/>
                </a:cubicBezTo>
                <a:cubicBezTo>
                  <a:pt x="103559" y="23030"/>
                  <a:pt x="103549" y="23029"/>
                  <a:pt x="103538" y="23029"/>
                </a:cubicBezTo>
                <a:close/>
                <a:moveTo>
                  <a:pt x="5789" y="22696"/>
                </a:moveTo>
                <a:cubicBezTo>
                  <a:pt x="5379" y="22696"/>
                  <a:pt x="5156" y="23217"/>
                  <a:pt x="5473" y="23496"/>
                </a:cubicBezTo>
                <a:cubicBezTo>
                  <a:pt x="5567" y="23590"/>
                  <a:pt x="5681" y="23633"/>
                  <a:pt x="5793" y="23633"/>
                </a:cubicBezTo>
                <a:cubicBezTo>
                  <a:pt x="6036" y="23633"/>
                  <a:pt x="6267" y="23436"/>
                  <a:pt x="6254" y="23143"/>
                </a:cubicBezTo>
                <a:cubicBezTo>
                  <a:pt x="6254" y="22901"/>
                  <a:pt x="6031" y="22696"/>
                  <a:pt x="5789" y="22696"/>
                </a:cubicBezTo>
                <a:close/>
                <a:moveTo>
                  <a:pt x="10618" y="23178"/>
                </a:moveTo>
                <a:cubicBezTo>
                  <a:pt x="10500" y="23178"/>
                  <a:pt x="10406" y="23284"/>
                  <a:pt x="10423" y="23422"/>
                </a:cubicBezTo>
                <a:cubicBezTo>
                  <a:pt x="10423" y="23552"/>
                  <a:pt x="10516" y="23645"/>
                  <a:pt x="10646" y="23645"/>
                </a:cubicBezTo>
                <a:cubicBezTo>
                  <a:pt x="10777" y="23645"/>
                  <a:pt x="10832" y="23534"/>
                  <a:pt x="10907" y="23478"/>
                </a:cubicBezTo>
                <a:lnTo>
                  <a:pt x="10907" y="23366"/>
                </a:lnTo>
                <a:cubicBezTo>
                  <a:pt x="10832" y="23310"/>
                  <a:pt x="10739" y="23199"/>
                  <a:pt x="10646" y="23180"/>
                </a:cubicBezTo>
                <a:cubicBezTo>
                  <a:pt x="10637" y="23179"/>
                  <a:pt x="10627" y="23178"/>
                  <a:pt x="10618" y="23178"/>
                </a:cubicBezTo>
                <a:close/>
                <a:moveTo>
                  <a:pt x="123406" y="22723"/>
                </a:moveTo>
                <a:cubicBezTo>
                  <a:pt x="123290" y="22723"/>
                  <a:pt x="123171" y="22767"/>
                  <a:pt x="123074" y="22864"/>
                </a:cubicBezTo>
                <a:cubicBezTo>
                  <a:pt x="122776" y="23161"/>
                  <a:pt x="123000" y="23664"/>
                  <a:pt x="123409" y="23664"/>
                </a:cubicBezTo>
                <a:cubicBezTo>
                  <a:pt x="123670" y="23664"/>
                  <a:pt x="123874" y="23459"/>
                  <a:pt x="123874" y="23199"/>
                </a:cubicBezTo>
                <a:cubicBezTo>
                  <a:pt x="123874" y="22910"/>
                  <a:pt x="123646" y="22723"/>
                  <a:pt x="123406" y="22723"/>
                </a:cubicBezTo>
                <a:close/>
                <a:moveTo>
                  <a:pt x="135767" y="22808"/>
                </a:moveTo>
                <a:cubicBezTo>
                  <a:pt x="135506" y="22808"/>
                  <a:pt x="135301" y="23012"/>
                  <a:pt x="135301" y="23273"/>
                </a:cubicBezTo>
                <a:cubicBezTo>
                  <a:pt x="135301" y="23552"/>
                  <a:pt x="135526" y="23745"/>
                  <a:pt x="135764" y="23745"/>
                </a:cubicBezTo>
                <a:cubicBezTo>
                  <a:pt x="135875" y="23745"/>
                  <a:pt x="135988" y="23703"/>
                  <a:pt x="136083" y="23608"/>
                </a:cubicBezTo>
                <a:cubicBezTo>
                  <a:pt x="136381" y="23310"/>
                  <a:pt x="136176" y="22808"/>
                  <a:pt x="135767" y="22808"/>
                </a:cubicBezTo>
                <a:close/>
                <a:moveTo>
                  <a:pt x="119650" y="22826"/>
                </a:moveTo>
                <a:lnTo>
                  <a:pt x="119650" y="22845"/>
                </a:lnTo>
                <a:cubicBezTo>
                  <a:pt x="119642" y="22845"/>
                  <a:pt x="119634" y="22844"/>
                  <a:pt x="119627" y="22844"/>
                </a:cubicBezTo>
                <a:cubicBezTo>
                  <a:pt x="119233" y="22844"/>
                  <a:pt x="119041" y="23316"/>
                  <a:pt x="119315" y="23608"/>
                </a:cubicBezTo>
                <a:cubicBezTo>
                  <a:pt x="119407" y="23707"/>
                  <a:pt x="119522" y="23750"/>
                  <a:pt x="119635" y="23750"/>
                </a:cubicBezTo>
                <a:cubicBezTo>
                  <a:pt x="119863" y="23750"/>
                  <a:pt x="120084" y="23572"/>
                  <a:pt x="120096" y="23310"/>
                </a:cubicBezTo>
                <a:cubicBezTo>
                  <a:pt x="120096" y="23050"/>
                  <a:pt x="119910" y="22845"/>
                  <a:pt x="119650" y="22826"/>
                </a:cubicBezTo>
                <a:close/>
                <a:moveTo>
                  <a:pt x="2060" y="22732"/>
                </a:moveTo>
                <a:cubicBezTo>
                  <a:pt x="2050" y="22732"/>
                  <a:pt x="2040" y="22733"/>
                  <a:pt x="2030" y="22733"/>
                </a:cubicBezTo>
                <a:cubicBezTo>
                  <a:pt x="2022" y="22733"/>
                  <a:pt x="2014" y="22733"/>
                  <a:pt x="2007" y="22733"/>
                </a:cubicBezTo>
                <a:cubicBezTo>
                  <a:pt x="1557" y="22733"/>
                  <a:pt x="1346" y="23278"/>
                  <a:pt x="1657" y="23589"/>
                </a:cubicBezTo>
                <a:cubicBezTo>
                  <a:pt x="1763" y="23701"/>
                  <a:pt x="1893" y="23751"/>
                  <a:pt x="2021" y="23751"/>
                </a:cubicBezTo>
                <a:cubicBezTo>
                  <a:pt x="2276" y="23751"/>
                  <a:pt x="2520" y="23552"/>
                  <a:pt x="2532" y="23254"/>
                </a:cubicBezTo>
                <a:cubicBezTo>
                  <a:pt x="2550" y="22967"/>
                  <a:pt x="2326" y="22732"/>
                  <a:pt x="2060" y="22732"/>
                </a:cubicBezTo>
                <a:close/>
                <a:moveTo>
                  <a:pt x="115928" y="22975"/>
                </a:moveTo>
                <a:cubicBezTo>
                  <a:pt x="115537" y="22975"/>
                  <a:pt x="115332" y="23441"/>
                  <a:pt x="115611" y="23701"/>
                </a:cubicBezTo>
                <a:cubicBezTo>
                  <a:pt x="115698" y="23794"/>
                  <a:pt x="115808" y="23836"/>
                  <a:pt x="115916" y="23836"/>
                </a:cubicBezTo>
                <a:cubicBezTo>
                  <a:pt x="116132" y="23836"/>
                  <a:pt x="116343" y="23670"/>
                  <a:pt x="116356" y="23422"/>
                </a:cubicBezTo>
                <a:cubicBezTo>
                  <a:pt x="116356" y="23180"/>
                  <a:pt x="116169" y="22975"/>
                  <a:pt x="115928" y="22975"/>
                </a:cubicBezTo>
                <a:close/>
                <a:moveTo>
                  <a:pt x="132041" y="22909"/>
                </a:moveTo>
                <a:cubicBezTo>
                  <a:pt x="131925" y="22909"/>
                  <a:pt x="131806" y="22953"/>
                  <a:pt x="131709" y="23050"/>
                </a:cubicBezTo>
                <a:cubicBezTo>
                  <a:pt x="131412" y="23347"/>
                  <a:pt x="131616" y="23850"/>
                  <a:pt x="132044" y="23850"/>
                </a:cubicBezTo>
                <a:cubicBezTo>
                  <a:pt x="132286" y="23850"/>
                  <a:pt x="132510" y="23645"/>
                  <a:pt x="132510" y="23385"/>
                </a:cubicBezTo>
                <a:cubicBezTo>
                  <a:pt x="132510" y="23096"/>
                  <a:pt x="132281" y="22909"/>
                  <a:pt x="132041" y="22909"/>
                </a:cubicBezTo>
                <a:close/>
                <a:moveTo>
                  <a:pt x="112189" y="23078"/>
                </a:moveTo>
                <a:cubicBezTo>
                  <a:pt x="111982" y="23078"/>
                  <a:pt x="111777" y="23217"/>
                  <a:pt x="111777" y="23496"/>
                </a:cubicBezTo>
                <a:cubicBezTo>
                  <a:pt x="111777" y="23766"/>
                  <a:pt x="111987" y="23901"/>
                  <a:pt x="112196" y="23901"/>
                </a:cubicBezTo>
                <a:cubicBezTo>
                  <a:pt x="112405" y="23901"/>
                  <a:pt x="112615" y="23766"/>
                  <a:pt x="112615" y="23496"/>
                </a:cubicBezTo>
                <a:cubicBezTo>
                  <a:pt x="112606" y="23217"/>
                  <a:pt x="112396" y="23078"/>
                  <a:pt x="112189" y="23078"/>
                </a:cubicBezTo>
                <a:close/>
                <a:moveTo>
                  <a:pt x="11782" y="23627"/>
                </a:moveTo>
                <a:cubicBezTo>
                  <a:pt x="11744" y="23664"/>
                  <a:pt x="11670" y="23701"/>
                  <a:pt x="11651" y="23757"/>
                </a:cubicBezTo>
                <a:cubicBezTo>
                  <a:pt x="11651" y="23794"/>
                  <a:pt x="11726" y="23831"/>
                  <a:pt x="11782" y="23906"/>
                </a:cubicBezTo>
                <a:cubicBezTo>
                  <a:pt x="11837" y="23831"/>
                  <a:pt x="11893" y="23794"/>
                  <a:pt x="11893" y="23757"/>
                </a:cubicBezTo>
                <a:cubicBezTo>
                  <a:pt x="11893" y="23701"/>
                  <a:pt x="11819" y="23664"/>
                  <a:pt x="11782" y="23627"/>
                </a:cubicBezTo>
                <a:close/>
                <a:moveTo>
                  <a:pt x="128268" y="22993"/>
                </a:moveTo>
                <a:cubicBezTo>
                  <a:pt x="128025" y="22993"/>
                  <a:pt x="127838" y="23173"/>
                  <a:pt x="127820" y="23422"/>
                </a:cubicBezTo>
                <a:lnTo>
                  <a:pt x="127801" y="23422"/>
                </a:lnTo>
                <a:cubicBezTo>
                  <a:pt x="127788" y="23709"/>
                  <a:pt x="128023" y="23914"/>
                  <a:pt x="128273" y="23914"/>
                </a:cubicBezTo>
                <a:cubicBezTo>
                  <a:pt x="128379" y="23914"/>
                  <a:pt x="128489" y="23877"/>
                  <a:pt x="128583" y="23794"/>
                </a:cubicBezTo>
                <a:cubicBezTo>
                  <a:pt x="128881" y="23534"/>
                  <a:pt x="128713" y="23012"/>
                  <a:pt x="128304" y="22994"/>
                </a:cubicBezTo>
                <a:cubicBezTo>
                  <a:pt x="128292" y="22993"/>
                  <a:pt x="128280" y="22993"/>
                  <a:pt x="128268" y="22993"/>
                </a:cubicBezTo>
                <a:close/>
                <a:moveTo>
                  <a:pt x="6924" y="23068"/>
                </a:moveTo>
                <a:cubicBezTo>
                  <a:pt x="6682" y="23068"/>
                  <a:pt x="6496" y="23254"/>
                  <a:pt x="6496" y="23496"/>
                </a:cubicBezTo>
                <a:cubicBezTo>
                  <a:pt x="6483" y="23753"/>
                  <a:pt x="6700" y="23930"/>
                  <a:pt x="6928" y="23930"/>
                </a:cubicBezTo>
                <a:cubicBezTo>
                  <a:pt x="7030" y="23930"/>
                  <a:pt x="7135" y="23894"/>
                  <a:pt x="7222" y="23813"/>
                </a:cubicBezTo>
                <a:cubicBezTo>
                  <a:pt x="7482" y="23534"/>
                  <a:pt x="7296" y="23068"/>
                  <a:pt x="6924" y="23068"/>
                </a:cubicBezTo>
                <a:close/>
                <a:moveTo>
                  <a:pt x="100983" y="23478"/>
                </a:moveTo>
                <a:lnTo>
                  <a:pt x="100871" y="23496"/>
                </a:lnTo>
                <a:cubicBezTo>
                  <a:pt x="100816" y="23571"/>
                  <a:pt x="100723" y="23664"/>
                  <a:pt x="100723" y="23738"/>
                </a:cubicBezTo>
                <a:cubicBezTo>
                  <a:pt x="100741" y="23850"/>
                  <a:pt x="100816" y="23924"/>
                  <a:pt x="100927" y="23943"/>
                </a:cubicBezTo>
                <a:cubicBezTo>
                  <a:pt x="100942" y="23948"/>
                  <a:pt x="100957" y="23950"/>
                  <a:pt x="100972" y="23950"/>
                </a:cubicBezTo>
                <a:cubicBezTo>
                  <a:pt x="101071" y="23950"/>
                  <a:pt x="101164" y="23851"/>
                  <a:pt x="101132" y="23738"/>
                </a:cubicBezTo>
                <a:cubicBezTo>
                  <a:pt x="101132" y="23645"/>
                  <a:pt x="101039" y="23571"/>
                  <a:pt x="100983" y="23478"/>
                </a:cubicBezTo>
                <a:close/>
                <a:moveTo>
                  <a:pt x="108409" y="23199"/>
                </a:moveTo>
                <a:cubicBezTo>
                  <a:pt x="108204" y="23199"/>
                  <a:pt x="108037" y="23366"/>
                  <a:pt x="108037" y="23571"/>
                </a:cubicBezTo>
                <a:cubicBezTo>
                  <a:pt x="108037" y="23801"/>
                  <a:pt x="108221" y="23952"/>
                  <a:pt x="108414" y="23952"/>
                </a:cubicBezTo>
                <a:cubicBezTo>
                  <a:pt x="108503" y="23952"/>
                  <a:pt x="108593" y="23920"/>
                  <a:pt x="108669" y="23850"/>
                </a:cubicBezTo>
                <a:cubicBezTo>
                  <a:pt x="108911" y="23608"/>
                  <a:pt x="108762" y="23199"/>
                  <a:pt x="108409" y="23199"/>
                </a:cubicBezTo>
                <a:close/>
                <a:moveTo>
                  <a:pt x="104687" y="23347"/>
                </a:moveTo>
                <a:cubicBezTo>
                  <a:pt x="104519" y="23347"/>
                  <a:pt x="104389" y="23478"/>
                  <a:pt x="104389" y="23645"/>
                </a:cubicBezTo>
                <a:cubicBezTo>
                  <a:pt x="104376" y="23839"/>
                  <a:pt x="104533" y="23970"/>
                  <a:pt x="104699" y="23970"/>
                </a:cubicBezTo>
                <a:cubicBezTo>
                  <a:pt x="104772" y="23970"/>
                  <a:pt x="104847" y="23944"/>
                  <a:pt x="104910" y="23887"/>
                </a:cubicBezTo>
                <a:cubicBezTo>
                  <a:pt x="105115" y="23682"/>
                  <a:pt x="104966" y="23347"/>
                  <a:pt x="104687" y="23347"/>
                </a:cubicBezTo>
                <a:close/>
                <a:moveTo>
                  <a:pt x="124563" y="23068"/>
                </a:moveTo>
                <a:cubicBezTo>
                  <a:pt x="124135" y="23068"/>
                  <a:pt x="123930" y="23571"/>
                  <a:pt x="124228" y="23869"/>
                </a:cubicBezTo>
                <a:cubicBezTo>
                  <a:pt x="124325" y="23966"/>
                  <a:pt x="124444" y="24009"/>
                  <a:pt x="124560" y="24009"/>
                </a:cubicBezTo>
                <a:cubicBezTo>
                  <a:pt x="124800" y="24009"/>
                  <a:pt x="125028" y="23822"/>
                  <a:pt x="125028" y="23534"/>
                </a:cubicBezTo>
                <a:cubicBezTo>
                  <a:pt x="125028" y="23273"/>
                  <a:pt x="124805" y="23068"/>
                  <a:pt x="124563" y="23068"/>
                </a:cubicBezTo>
                <a:close/>
                <a:moveTo>
                  <a:pt x="3132" y="23086"/>
                </a:moveTo>
                <a:cubicBezTo>
                  <a:pt x="2886" y="23086"/>
                  <a:pt x="2680" y="23285"/>
                  <a:pt x="2662" y="23552"/>
                </a:cubicBezTo>
                <a:cubicBezTo>
                  <a:pt x="2643" y="23892"/>
                  <a:pt x="2902" y="24070"/>
                  <a:pt x="3159" y="24070"/>
                </a:cubicBezTo>
                <a:cubicBezTo>
                  <a:pt x="3396" y="24070"/>
                  <a:pt x="3631" y="23920"/>
                  <a:pt x="3649" y="23608"/>
                </a:cubicBezTo>
                <a:cubicBezTo>
                  <a:pt x="3667" y="23329"/>
                  <a:pt x="3444" y="23087"/>
                  <a:pt x="3165" y="23087"/>
                </a:cubicBezTo>
                <a:cubicBezTo>
                  <a:pt x="3154" y="23086"/>
                  <a:pt x="3143" y="23086"/>
                  <a:pt x="3132" y="23086"/>
                </a:cubicBezTo>
                <a:close/>
                <a:moveTo>
                  <a:pt x="136902" y="23143"/>
                </a:moveTo>
                <a:cubicBezTo>
                  <a:pt x="136641" y="23143"/>
                  <a:pt x="136418" y="23347"/>
                  <a:pt x="136418" y="23608"/>
                </a:cubicBezTo>
                <a:lnTo>
                  <a:pt x="136437" y="23608"/>
                </a:lnTo>
                <a:cubicBezTo>
                  <a:pt x="136437" y="23897"/>
                  <a:pt x="136665" y="24084"/>
                  <a:pt x="136899" y="24084"/>
                </a:cubicBezTo>
                <a:cubicBezTo>
                  <a:pt x="137013" y="24084"/>
                  <a:pt x="137127" y="24040"/>
                  <a:pt x="137218" y="23943"/>
                </a:cubicBezTo>
                <a:cubicBezTo>
                  <a:pt x="137516" y="23645"/>
                  <a:pt x="137311" y="23143"/>
                  <a:pt x="136902" y="23143"/>
                </a:cubicBezTo>
                <a:close/>
                <a:moveTo>
                  <a:pt x="120812" y="23219"/>
                </a:moveTo>
                <a:cubicBezTo>
                  <a:pt x="120704" y="23219"/>
                  <a:pt x="120594" y="23259"/>
                  <a:pt x="120506" y="23347"/>
                </a:cubicBezTo>
                <a:cubicBezTo>
                  <a:pt x="120208" y="23627"/>
                  <a:pt x="120394" y="24111"/>
                  <a:pt x="120804" y="24129"/>
                </a:cubicBezTo>
                <a:cubicBezTo>
                  <a:pt x="121061" y="24129"/>
                  <a:pt x="121264" y="23929"/>
                  <a:pt x="121269" y="23673"/>
                </a:cubicBezTo>
                <a:lnTo>
                  <a:pt x="121269" y="23673"/>
                </a:lnTo>
                <a:cubicBezTo>
                  <a:pt x="121269" y="23676"/>
                  <a:pt x="121269" y="23679"/>
                  <a:pt x="121269" y="23682"/>
                </a:cubicBezTo>
                <a:lnTo>
                  <a:pt x="121269" y="23664"/>
                </a:lnTo>
                <a:cubicBezTo>
                  <a:pt x="121269" y="23667"/>
                  <a:pt x="121269" y="23670"/>
                  <a:pt x="121269" y="23673"/>
                </a:cubicBezTo>
                <a:lnTo>
                  <a:pt x="121269" y="23673"/>
                </a:lnTo>
                <a:cubicBezTo>
                  <a:pt x="121264" y="23399"/>
                  <a:pt x="121041" y="23219"/>
                  <a:pt x="120812" y="23219"/>
                </a:cubicBezTo>
                <a:close/>
                <a:moveTo>
                  <a:pt x="133161" y="23217"/>
                </a:moveTo>
                <a:cubicBezTo>
                  <a:pt x="132901" y="23217"/>
                  <a:pt x="132696" y="23422"/>
                  <a:pt x="132696" y="23682"/>
                </a:cubicBezTo>
                <a:cubicBezTo>
                  <a:pt x="132696" y="23971"/>
                  <a:pt x="132924" y="24158"/>
                  <a:pt x="133164" y="24158"/>
                </a:cubicBezTo>
                <a:cubicBezTo>
                  <a:pt x="133280" y="24158"/>
                  <a:pt x="133399" y="24114"/>
                  <a:pt x="133496" y="24017"/>
                </a:cubicBezTo>
                <a:cubicBezTo>
                  <a:pt x="133775" y="23720"/>
                  <a:pt x="133571" y="23217"/>
                  <a:pt x="133161" y="23217"/>
                </a:cubicBezTo>
                <a:close/>
                <a:moveTo>
                  <a:pt x="117050" y="23311"/>
                </a:moveTo>
                <a:cubicBezTo>
                  <a:pt x="116944" y="23311"/>
                  <a:pt x="116836" y="23351"/>
                  <a:pt x="116746" y="23441"/>
                </a:cubicBezTo>
                <a:cubicBezTo>
                  <a:pt x="116467" y="23701"/>
                  <a:pt x="116672" y="24166"/>
                  <a:pt x="117063" y="24166"/>
                </a:cubicBezTo>
                <a:cubicBezTo>
                  <a:pt x="117286" y="24166"/>
                  <a:pt x="117472" y="23980"/>
                  <a:pt x="117472" y="23757"/>
                </a:cubicBezTo>
                <a:lnTo>
                  <a:pt x="117491" y="23757"/>
                </a:lnTo>
                <a:cubicBezTo>
                  <a:pt x="117491" y="23491"/>
                  <a:pt x="117276" y="23311"/>
                  <a:pt x="117050" y="23311"/>
                </a:cubicBezTo>
                <a:close/>
                <a:moveTo>
                  <a:pt x="8051" y="23452"/>
                </a:moveTo>
                <a:cubicBezTo>
                  <a:pt x="7864" y="23452"/>
                  <a:pt x="7681" y="23592"/>
                  <a:pt x="7669" y="23813"/>
                </a:cubicBezTo>
                <a:cubicBezTo>
                  <a:pt x="7650" y="24017"/>
                  <a:pt x="7817" y="24185"/>
                  <a:pt x="8022" y="24204"/>
                </a:cubicBezTo>
                <a:cubicBezTo>
                  <a:pt x="8030" y="24204"/>
                  <a:pt x="8038" y="24204"/>
                  <a:pt x="8045" y="24204"/>
                </a:cubicBezTo>
                <a:cubicBezTo>
                  <a:pt x="8366" y="24204"/>
                  <a:pt x="8538" y="23825"/>
                  <a:pt x="8320" y="23571"/>
                </a:cubicBezTo>
                <a:cubicBezTo>
                  <a:pt x="8244" y="23489"/>
                  <a:pt x="8147" y="23452"/>
                  <a:pt x="8051" y="23452"/>
                </a:cubicBezTo>
                <a:close/>
                <a:moveTo>
                  <a:pt x="129397" y="23318"/>
                </a:moveTo>
                <a:cubicBezTo>
                  <a:pt x="129163" y="23318"/>
                  <a:pt x="128936" y="23500"/>
                  <a:pt x="128936" y="23776"/>
                </a:cubicBezTo>
                <a:cubicBezTo>
                  <a:pt x="128936" y="24036"/>
                  <a:pt x="129141" y="24241"/>
                  <a:pt x="129402" y="24241"/>
                </a:cubicBezTo>
                <a:cubicBezTo>
                  <a:pt x="129811" y="24241"/>
                  <a:pt x="130016" y="23738"/>
                  <a:pt x="129718" y="23459"/>
                </a:cubicBezTo>
                <a:cubicBezTo>
                  <a:pt x="129627" y="23361"/>
                  <a:pt x="129511" y="23318"/>
                  <a:pt x="129397" y="23318"/>
                </a:cubicBezTo>
                <a:close/>
                <a:moveTo>
                  <a:pt x="113322" y="23403"/>
                </a:moveTo>
                <a:cubicBezTo>
                  <a:pt x="112950" y="23403"/>
                  <a:pt x="112764" y="23850"/>
                  <a:pt x="113024" y="24129"/>
                </a:cubicBezTo>
                <a:cubicBezTo>
                  <a:pt x="113108" y="24213"/>
                  <a:pt x="113211" y="24251"/>
                  <a:pt x="113313" y="24251"/>
                </a:cubicBezTo>
                <a:cubicBezTo>
                  <a:pt x="113526" y="24251"/>
                  <a:pt x="113731" y="24084"/>
                  <a:pt x="113731" y="23831"/>
                </a:cubicBezTo>
                <a:cubicBezTo>
                  <a:pt x="113731" y="23589"/>
                  <a:pt x="113545" y="23422"/>
                  <a:pt x="113322" y="23403"/>
                </a:cubicBezTo>
                <a:close/>
                <a:moveTo>
                  <a:pt x="109544" y="23534"/>
                </a:moveTo>
                <a:cubicBezTo>
                  <a:pt x="109209" y="23534"/>
                  <a:pt x="109042" y="23943"/>
                  <a:pt x="109283" y="24185"/>
                </a:cubicBezTo>
                <a:cubicBezTo>
                  <a:pt x="109363" y="24258"/>
                  <a:pt x="109459" y="24291"/>
                  <a:pt x="109554" y="24291"/>
                </a:cubicBezTo>
                <a:cubicBezTo>
                  <a:pt x="109749" y="24291"/>
                  <a:pt x="109935" y="24150"/>
                  <a:pt x="109935" y="23924"/>
                </a:cubicBezTo>
                <a:cubicBezTo>
                  <a:pt x="109935" y="23701"/>
                  <a:pt x="109767" y="23534"/>
                  <a:pt x="109544" y="23534"/>
                </a:cubicBezTo>
                <a:close/>
                <a:moveTo>
                  <a:pt x="98359" y="24073"/>
                </a:moveTo>
                <a:cubicBezTo>
                  <a:pt x="98285" y="24092"/>
                  <a:pt x="98247" y="24129"/>
                  <a:pt x="98210" y="24204"/>
                </a:cubicBezTo>
                <a:cubicBezTo>
                  <a:pt x="98210" y="24222"/>
                  <a:pt x="98285" y="24334"/>
                  <a:pt x="98322" y="24334"/>
                </a:cubicBezTo>
                <a:cubicBezTo>
                  <a:pt x="98359" y="24334"/>
                  <a:pt x="98433" y="24278"/>
                  <a:pt x="98545" y="24222"/>
                </a:cubicBezTo>
                <a:cubicBezTo>
                  <a:pt x="98433" y="24148"/>
                  <a:pt x="98396" y="24073"/>
                  <a:pt x="98359" y="24073"/>
                </a:cubicBezTo>
                <a:close/>
                <a:moveTo>
                  <a:pt x="102007" y="23850"/>
                </a:moveTo>
                <a:cubicBezTo>
                  <a:pt x="101932" y="23943"/>
                  <a:pt x="101839" y="24036"/>
                  <a:pt x="101839" y="24129"/>
                </a:cubicBezTo>
                <a:cubicBezTo>
                  <a:pt x="101876" y="24241"/>
                  <a:pt x="101951" y="24315"/>
                  <a:pt x="102062" y="24352"/>
                </a:cubicBezTo>
                <a:cubicBezTo>
                  <a:pt x="102073" y="24354"/>
                  <a:pt x="102084" y="24354"/>
                  <a:pt x="102095" y="24354"/>
                </a:cubicBezTo>
                <a:cubicBezTo>
                  <a:pt x="102230" y="24354"/>
                  <a:pt x="102339" y="24248"/>
                  <a:pt x="102304" y="24111"/>
                </a:cubicBezTo>
                <a:cubicBezTo>
                  <a:pt x="102286" y="24017"/>
                  <a:pt x="102174" y="23943"/>
                  <a:pt x="102118" y="23850"/>
                </a:cubicBezTo>
                <a:close/>
                <a:moveTo>
                  <a:pt x="4278" y="23440"/>
                </a:moveTo>
                <a:cubicBezTo>
                  <a:pt x="3883" y="23440"/>
                  <a:pt x="3672" y="23930"/>
                  <a:pt x="3946" y="24222"/>
                </a:cubicBezTo>
                <a:cubicBezTo>
                  <a:pt x="4041" y="24323"/>
                  <a:pt x="4161" y="24368"/>
                  <a:pt x="4279" y="24368"/>
                </a:cubicBezTo>
                <a:cubicBezTo>
                  <a:pt x="4510" y="24368"/>
                  <a:pt x="4734" y="24195"/>
                  <a:pt x="4747" y="23924"/>
                </a:cubicBezTo>
                <a:cubicBezTo>
                  <a:pt x="4747" y="23664"/>
                  <a:pt x="4561" y="23459"/>
                  <a:pt x="4300" y="23441"/>
                </a:cubicBezTo>
                <a:cubicBezTo>
                  <a:pt x="4293" y="23440"/>
                  <a:pt x="4285" y="23440"/>
                  <a:pt x="4278" y="23440"/>
                </a:cubicBezTo>
                <a:close/>
                <a:moveTo>
                  <a:pt x="125675" y="23459"/>
                </a:moveTo>
                <a:cubicBezTo>
                  <a:pt x="125262" y="23459"/>
                  <a:pt x="125052" y="23948"/>
                  <a:pt x="125326" y="24241"/>
                </a:cubicBezTo>
                <a:cubicBezTo>
                  <a:pt x="125424" y="24339"/>
                  <a:pt x="125544" y="24382"/>
                  <a:pt x="125660" y="24382"/>
                </a:cubicBezTo>
                <a:cubicBezTo>
                  <a:pt x="125899" y="24382"/>
                  <a:pt x="126126" y="24199"/>
                  <a:pt x="126126" y="23924"/>
                </a:cubicBezTo>
                <a:cubicBezTo>
                  <a:pt x="126126" y="23664"/>
                  <a:pt x="125940" y="23459"/>
                  <a:pt x="125698" y="23459"/>
                </a:cubicBezTo>
                <a:cubicBezTo>
                  <a:pt x="125690" y="23459"/>
                  <a:pt x="125683" y="23459"/>
                  <a:pt x="125675" y="23459"/>
                </a:cubicBezTo>
                <a:close/>
                <a:moveTo>
                  <a:pt x="105840" y="23720"/>
                </a:moveTo>
                <a:cubicBezTo>
                  <a:pt x="105654" y="23720"/>
                  <a:pt x="105524" y="23850"/>
                  <a:pt x="105505" y="24036"/>
                </a:cubicBezTo>
                <a:cubicBezTo>
                  <a:pt x="105477" y="24273"/>
                  <a:pt x="105652" y="24394"/>
                  <a:pt x="105825" y="24394"/>
                </a:cubicBezTo>
                <a:cubicBezTo>
                  <a:pt x="105992" y="24394"/>
                  <a:pt x="106156" y="24283"/>
                  <a:pt x="106138" y="24055"/>
                </a:cubicBezTo>
                <a:cubicBezTo>
                  <a:pt x="106138" y="23869"/>
                  <a:pt x="106008" y="23738"/>
                  <a:pt x="105840" y="23720"/>
                </a:cubicBezTo>
                <a:close/>
                <a:moveTo>
                  <a:pt x="138051" y="23495"/>
                </a:moveTo>
                <a:cubicBezTo>
                  <a:pt x="138040" y="23495"/>
                  <a:pt x="138030" y="23496"/>
                  <a:pt x="138019" y="23496"/>
                </a:cubicBezTo>
                <a:cubicBezTo>
                  <a:pt x="137609" y="23496"/>
                  <a:pt x="137423" y="23999"/>
                  <a:pt x="137702" y="24297"/>
                </a:cubicBezTo>
                <a:cubicBezTo>
                  <a:pt x="137794" y="24383"/>
                  <a:pt x="137906" y="24421"/>
                  <a:pt x="138017" y="24421"/>
                </a:cubicBezTo>
                <a:cubicBezTo>
                  <a:pt x="138263" y="24421"/>
                  <a:pt x="138502" y="24231"/>
                  <a:pt x="138502" y="23962"/>
                </a:cubicBezTo>
                <a:cubicBezTo>
                  <a:pt x="138502" y="23694"/>
                  <a:pt x="138298" y="23495"/>
                  <a:pt x="138051" y="23495"/>
                </a:cubicBezTo>
                <a:close/>
                <a:moveTo>
                  <a:pt x="121946" y="23554"/>
                </a:moveTo>
                <a:cubicBezTo>
                  <a:pt x="121839" y="23554"/>
                  <a:pt x="121730" y="23594"/>
                  <a:pt x="121641" y="23682"/>
                </a:cubicBezTo>
                <a:cubicBezTo>
                  <a:pt x="121343" y="23962"/>
                  <a:pt x="121548" y="24446"/>
                  <a:pt x="121939" y="24446"/>
                </a:cubicBezTo>
                <a:cubicBezTo>
                  <a:pt x="122181" y="24446"/>
                  <a:pt x="122385" y="24241"/>
                  <a:pt x="122404" y="23999"/>
                </a:cubicBezTo>
                <a:lnTo>
                  <a:pt x="122404" y="23999"/>
                </a:lnTo>
                <a:lnTo>
                  <a:pt x="122385" y="24017"/>
                </a:lnTo>
                <a:cubicBezTo>
                  <a:pt x="122398" y="23738"/>
                  <a:pt x="122177" y="23554"/>
                  <a:pt x="121946" y="23554"/>
                </a:cubicBezTo>
                <a:close/>
                <a:moveTo>
                  <a:pt x="134274" y="23570"/>
                </a:moveTo>
                <a:cubicBezTo>
                  <a:pt x="133879" y="23570"/>
                  <a:pt x="133669" y="24060"/>
                  <a:pt x="133961" y="24352"/>
                </a:cubicBezTo>
                <a:cubicBezTo>
                  <a:pt x="134059" y="24450"/>
                  <a:pt x="134179" y="24494"/>
                  <a:pt x="134296" y="24494"/>
                </a:cubicBezTo>
                <a:cubicBezTo>
                  <a:pt x="134535" y="24494"/>
                  <a:pt x="134762" y="24311"/>
                  <a:pt x="134762" y="24036"/>
                </a:cubicBezTo>
                <a:cubicBezTo>
                  <a:pt x="134762" y="23794"/>
                  <a:pt x="134557" y="23571"/>
                  <a:pt x="134315" y="23571"/>
                </a:cubicBezTo>
                <a:lnTo>
                  <a:pt x="134296" y="23571"/>
                </a:lnTo>
                <a:cubicBezTo>
                  <a:pt x="134289" y="23570"/>
                  <a:pt x="134282" y="23570"/>
                  <a:pt x="134274" y="23570"/>
                </a:cubicBezTo>
                <a:close/>
                <a:moveTo>
                  <a:pt x="9205" y="23923"/>
                </a:moveTo>
                <a:cubicBezTo>
                  <a:pt x="9195" y="23923"/>
                  <a:pt x="9186" y="23923"/>
                  <a:pt x="9176" y="23924"/>
                </a:cubicBezTo>
                <a:cubicBezTo>
                  <a:pt x="9009" y="23924"/>
                  <a:pt x="8897" y="24055"/>
                  <a:pt x="8897" y="24204"/>
                </a:cubicBezTo>
                <a:cubicBezTo>
                  <a:pt x="8897" y="24371"/>
                  <a:pt x="9027" y="24501"/>
                  <a:pt x="9195" y="24501"/>
                </a:cubicBezTo>
                <a:cubicBezTo>
                  <a:pt x="9344" y="24483"/>
                  <a:pt x="9474" y="24352"/>
                  <a:pt x="9474" y="24185"/>
                </a:cubicBezTo>
                <a:cubicBezTo>
                  <a:pt x="9456" y="24046"/>
                  <a:pt x="9341" y="23923"/>
                  <a:pt x="9205" y="23923"/>
                </a:cubicBezTo>
                <a:close/>
                <a:moveTo>
                  <a:pt x="118179" y="23645"/>
                </a:moveTo>
                <a:cubicBezTo>
                  <a:pt x="117789" y="23645"/>
                  <a:pt x="117603" y="24111"/>
                  <a:pt x="117882" y="24390"/>
                </a:cubicBezTo>
                <a:cubicBezTo>
                  <a:pt x="117963" y="24471"/>
                  <a:pt x="118063" y="24507"/>
                  <a:pt x="118164" y="24507"/>
                </a:cubicBezTo>
                <a:cubicBezTo>
                  <a:pt x="118387" y="24507"/>
                  <a:pt x="118607" y="24330"/>
                  <a:pt x="118607" y="24073"/>
                </a:cubicBezTo>
                <a:cubicBezTo>
                  <a:pt x="118607" y="23831"/>
                  <a:pt x="118421" y="23645"/>
                  <a:pt x="118179" y="23645"/>
                </a:cubicBezTo>
                <a:close/>
                <a:moveTo>
                  <a:pt x="503" y="23511"/>
                </a:moveTo>
                <a:cubicBezTo>
                  <a:pt x="270" y="23511"/>
                  <a:pt x="95" y="23720"/>
                  <a:pt x="113" y="23962"/>
                </a:cubicBezTo>
                <a:cubicBezTo>
                  <a:pt x="113" y="24408"/>
                  <a:pt x="224" y="24557"/>
                  <a:pt x="541" y="24576"/>
                </a:cubicBezTo>
                <a:cubicBezTo>
                  <a:pt x="1248" y="24576"/>
                  <a:pt x="1266" y="23534"/>
                  <a:pt x="559" y="23515"/>
                </a:cubicBezTo>
                <a:cubicBezTo>
                  <a:pt x="540" y="23512"/>
                  <a:pt x="521" y="23511"/>
                  <a:pt x="503" y="23511"/>
                </a:cubicBezTo>
                <a:close/>
                <a:moveTo>
                  <a:pt x="114439" y="23738"/>
                </a:moveTo>
                <a:cubicBezTo>
                  <a:pt x="114215" y="23757"/>
                  <a:pt x="114029" y="23943"/>
                  <a:pt x="114029" y="24166"/>
                </a:cubicBezTo>
                <a:cubicBezTo>
                  <a:pt x="114029" y="24415"/>
                  <a:pt x="114236" y="24580"/>
                  <a:pt x="114451" y="24580"/>
                </a:cubicBezTo>
                <a:cubicBezTo>
                  <a:pt x="114559" y="24580"/>
                  <a:pt x="114668" y="24539"/>
                  <a:pt x="114755" y="24446"/>
                </a:cubicBezTo>
                <a:cubicBezTo>
                  <a:pt x="114997" y="24185"/>
                  <a:pt x="114811" y="23738"/>
                  <a:pt x="114439" y="23738"/>
                </a:cubicBezTo>
                <a:close/>
                <a:moveTo>
                  <a:pt x="130523" y="23700"/>
                </a:moveTo>
                <a:cubicBezTo>
                  <a:pt x="130278" y="23700"/>
                  <a:pt x="130090" y="23897"/>
                  <a:pt x="130072" y="24129"/>
                </a:cubicBezTo>
                <a:cubicBezTo>
                  <a:pt x="130045" y="24421"/>
                  <a:pt x="130284" y="24628"/>
                  <a:pt x="130538" y="24628"/>
                </a:cubicBezTo>
                <a:cubicBezTo>
                  <a:pt x="130640" y="24628"/>
                  <a:pt x="130744" y="24595"/>
                  <a:pt x="130835" y="24520"/>
                </a:cubicBezTo>
                <a:cubicBezTo>
                  <a:pt x="131151" y="24241"/>
                  <a:pt x="130965" y="23720"/>
                  <a:pt x="130556" y="23701"/>
                </a:cubicBezTo>
                <a:cubicBezTo>
                  <a:pt x="130545" y="23700"/>
                  <a:pt x="130534" y="23700"/>
                  <a:pt x="130523" y="23700"/>
                </a:cubicBezTo>
                <a:close/>
                <a:moveTo>
                  <a:pt x="110672" y="23903"/>
                </a:moveTo>
                <a:cubicBezTo>
                  <a:pt x="110576" y="23903"/>
                  <a:pt x="110479" y="23938"/>
                  <a:pt x="110400" y="24017"/>
                </a:cubicBezTo>
                <a:cubicBezTo>
                  <a:pt x="110177" y="24278"/>
                  <a:pt x="110344" y="24669"/>
                  <a:pt x="110698" y="24669"/>
                </a:cubicBezTo>
                <a:cubicBezTo>
                  <a:pt x="110903" y="24669"/>
                  <a:pt x="111070" y="24483"/>
                  <a:pt x="111070" y="24278"/>
                </a:cubicBezTo>
                <a:cubicBezTo>
                  <a:pt x="111058" y="24053"/>
                  <a:pt x="110868" y="23903"/>
                  <a:pt x="110672" y="23903"/>
                </a:cubicBezTo>
                <a:close/>
                <a:moveTo>
                  <a:pt x="10293" y="24297"/>
                </a:moveTo>
                <a:cubicBezTo>
                  <a:pt x="10218" y="24427"/>
                  <a:pt x="10144" y="24483"/>
                  <a:pt x="10144" y="24539"/>
                </a:cubicBezTo>
                <a:cubicBezTo>
                  <a:pt x="10144" y="24594"/>
                  <a:pt x="10255" y="24650"/>
                  <a:pt x="10311" y="24706"/>
                </a:cubicBezTo>
                <a:cubicBezTo>
                  <a:pt x="10367" y="24650"/>
                  <a:pt x="10460" y="24594"/>
                  <a:pt x="10479" y="24520"/>
                </a:cubicBezTo>
                <a:cubicBezTo>
                  <a:pt x="10479" y="24446"/>
                  <a:pt x="10386" y="24408"/>
                  <a:pt x="10293" y="24297"/>
                </a:cubicBezTo>
                <a:close/>
                <a:moveTo>
                  <a:pt x="103216" y="24204"/>
                </a:moveTo>
                <a:cubicBezTo>
                  <a:pt x="103067" y="24222"/>
                  <a:pt x="102974" y="24315"/>
                  <a:pt x="102974" y="24464"/>
                </a:cubicBezTo>
                <a:cubicBezTo>
                  <a:pt x="102983" y="24627"/>
                  <a:pt x="103102" y="24706"/>
                  <a:pt x="103222" y="24706"/>
                </a:cubicBezTo>
                <a:cubicBezTo>
                  <a:pt x="103349" y="24706"/>
                  <a:pt x="103477" y="24618"/>
                  <a:pt x="103477" y="24446"/>
                </a:cubicBezTo>
                <a:cubicBezTo>
                  <a:pt x="103477" y="24297"/>
                  <a:pt x="103384" y="24222"/>
                  <a:pt x="103216" y="24204"/>
                </a:cubicBezTo>
                <a:close/>
                <a:moveTo>
                  <a:pt x="106954" y="24045"/>
                </a:moveTo>
                <a:cubicBezTo>
                  <a:pt x="106792" y="24045"/>
                  <a:pt x="106631" y="24152"/>
                  <a:pt x="106622" y="24371"/>
                </a:cubicBezTo>
                <a:cubicBezTo>
                  <a:pt x="106622" y="24597"/>
                  <a:pt x="106788" y="24708"/>
                  <a:pt x="106955" y="24708"/>
                </a:cubicBezTo>
                <a:cubicBezTo>
                  <a:pt x="107119" y="24708"/>
                  <a:pt x="107283" y="24601"/>
                  <a:pt x="107292" y="24390"/>
                </a:cubicBezTo>
                <a:cubicBezTo>
                  <a:pt x="107292" y="24162"/>
                  <a:pt x="107122" y="24045"/>
                  <a:pt x="106954" y="24045"/>
                </a:cubicBezTo>
                <a:close/>
                <a:moveTo>
                  <a:pt x="126789" y="23782"/>
                </a:moveTo>
                <a:cubicBezTo>
                  <a:pt x="126681" y="23782"/>
                  <a:pt x="126571" y="23821"/>
                  <a:pt x="126480" y="23906"/>
                </a:cubicBezTo>
                <a:cubicBezTo>
                  <a:pt x="126182" y="24204"/>
                  <a:pt x="126387" y="24706"/>
                  <a:pt x="126796" y="24725"/>
                </a:cubicBezTo>
                <a:cubicBezTo>
                  <a:pt x="127057" y="24725"/>
                  <a:pt x="127262" y="24520"/>
                  <a:pt x="127262" y="24259"/>
                </a:cubicBezTo>
                <a:lnTo>
                  <a:pt x="127262" y="24278"/>
                </a:lnTo>
                <a:cubicBezTo>
                  <a:pt x="127274" y="23981"/>
                  <a:pt x="127036" y="23782"/>
                  <a:pt x="126789" y="23782"/>
                </a:cubicBezTo>
                <a:close/>
                <a:moveTo>
                  <a:pt x="5417" y="23831"/>
                </a:moveTo>
                <a:cubicBezTo>
                  <a:pt x="5007" y="23831"/>
                  <a:pt x="4803" y="24315"/>
                  <a:pt x="5082" y="24594"/>
                </a:cubicBezTo>
                <a:cubicBezTo>
                  <a:pt x="5179" y="24692"/>
                  <a:pt x="5297" y="24736"/>
                  <a:pt x="5411" y="24736"/>
                </a:cubicBezTo>
                <a:cubicBezTo>
                  <a:pt x="5645" y="24736"/>
                  <a:pt x="5863" y="24553"/>
                  <a:pt x="5863" y="24278"/>
                </a:cubicBezTo>
                <a:cubicBezTo>
                  <a:pt x="5845" y="24036"/>
                  <a:pt x="5659" y="23850"/>
                  <a:pt x="5417" y="23831"/>
                </a:cubicBezTo>
                <a:close/>
                <a:moveTo>
                  <a:pt x="123070" y="23887"/>
                </a:moveTo>
                <a:cubicBezTo>
                  <a:pt x="122676" y="23887"/>
                  <a:pt x="122484" y="24358"/>
                  <a:pt x="122758" y="24632"/>
                </a:cubicBezTo>
                <a:cubicBezTo>
                  <a:pt x="122850" y="24730"/>
                  <a:pt x="122965" y="24774"/>
                  <a:pt x="123077" y="24774"/>
                </a:cubicBezTo>
                <a:cubicBezTo>
                  <a:pt x="123304" y="24774"/>
                  <a:pt x="123521" y="24595"/>
                  <a:pt x="123521" y="24334"/>
                </a:cubicBezTo>
                <a:cubicBezTo>
                  <a:pt x="123521" y="24092"/>
                  <a:pt x="123335" y="23887"/>
                  <a:pt x="123093" y="23887"/>
                </a:cubicBezTo>
                <a:cubicBezTo>
                  <a:pt x="123085" y="23887"/>
                  <a:pt x="123077" y="23887"/>
                  <a:pt x="123070" y="23887"/>
                </a:cubicBezTo>
                <a:close/>
                <a:moveTo>
                  <a:pt x="99457" y="24371"/>
                </a:moveTo>
                <a:cubicBezTo>
                  <a:pt x="99420" y="24427"/>
                  <a:pt x="99327" y="24483"/>
                  <a:pt x="99327" y="24539"/>
                </a:cubicBezTo>
                <a:cubicBezTo>
                  <a:pt x="99308" y="24594"/>
                  <a:pt x="99401" y="24669"/>
                  <a:pt x="99476" y="24781"/>
                </a:cubicBezTo>
                <a:cubicBezTo>
                  <a:pt x="99550" y="24650"/>
                  <a:pt x="99624" y="24594"/>
                  <a:pt x="99606" y="24539"/>
                </a:cubicBezTo>
                <a:lnTo>
                  <a:pt x="99624" y="24539"/>
                </a:lnTo>
                <a:cubicBezTo>
                  <a:pt x="99624" y="24483"/>
                  <a:pt x="99513" y="24427"/>
                  <a:pt x="99457" y="24371"/>
                </a:cubicBezTo>
                <a:close/>
                <a:moveTo>
                  <a:pt x="119284" y="23998"/>
                </a:moveTo>
                <a:cubicBezTo>
                  <a:pt x="119073" y="23998"/>
                  <a:pt x="118887" y="24178"/>
                  <a:pt x="118887" y="24408"/>
                </a:cubicBezTo>
                <a:cubicBezTo>
                  <a:pt x="118887" y="24665"/>
                  <a:pt x="119099" y="24842"/>
                  <a:pt x="119322" y="24842"/>
                </a:cubicBezTo>
                <a:cubicBezTo>
                  <a:pt x="119423" y="24842"/>
                  <a:pt x="119526" y="24806"/>
                  <a:pt x="119612" y="24725"/>
                </a:cubicBezTo>
                <a:cubicBezTo>
                  <a:pt x="119892" y="24464"/>
                  <a:pt x="119706" y="23999"/>
                  <a:pt x="119315" y="23999"/>
                </a:cubicBezTo>
                <a:cubicBezTo>
                  <a:pt x="119304" y="23998"/>
                  <a:pt x="119294" y="23998"/>
                  <a:pt x="119284" y="23998"/>
                </a:cubicBezTo>
                <a:close/>
                <a:moveTo>
                  <a:pt x="135432" y="23924"/>
                </a:moveTo>
                <a:cubicBezTo>
                  <a:pt x="135174" y="23924"/>
                  <a:pt x="134971" y="24143"/>
                  <a:pt x="134966" y="24400"/>
                </a:cubicBezTo>
                <a:lnTo>
                  <a:pt x="134966" y="24400"/>
                </a:lnTo>
                <a:cubicBezTo>
                  <a:pt x="134966" y="24396"/>
                  <a:pt x="134966" y="24393"/>
                  <a:pt x="134966" y="24390"/>
                </a:cubicBezTo>
                <a:lnTo>
                  <a:pt x="134966" y="24408"/>
                </a:lnTo>
                <a:cubicBezTo>
                  <a:pt x="134966" y="24405"/>
                  <a:pt x="134966" y="24402"/>
                  <a:pt x="134966" y="24400"/>
                </a:cubicBezTo>
                <a:lnTo>
                  <a:pt x="134966" y="24400"/>
                </a:lnTo>
                <a:cubicBezTo>
                  <a:pt x="134971" y="24709"/>
                  <a:pt x="135201" y="24864"/>
                  <a:pt x="135432" y="24864"/>
                </a:cubicBezTo>
                <a:cubicBezTo>
                  <a:pt x="135664" y="24864"/>
                  <a:pt x="135897" y="24706"/>
                  <a:pt x="135897" y="24390"/>
                </a:cubicBezTo>
                <a:cubicBezTo>
                  <a:pt x="135897" y="24129"/>
                  <a:pt x="135692" y="23924"/>
                  <a:pt x="135432" y="23924"/>
                </a:cubicBezTo>
                <a:close/>
                <a:moveTo>
                  <a:pt x="1675" y="23869"/>
                </a:moveTo>
                <a:cubicBezTo>
                  <a:pt x="1551" y="23869"/>
                  <a:pt x="1425" y="23915"/>
                  <a:pt x="1322" y="24017"/>
                </a:cubicBezTo>
                <a:cubicBezTo>
                  <a:pt x="1006" y="24334"/>
                  <a:pt x="1229" y="24892"/>
                  <a:pt x="1676" y="24892"/>
                </a:cubicBezTo>
                <a:cubicBezTo>
                  <a:pt x="1955" y="24892"/>
                  <a:pt x="2197" y="24650"/>
                  <a:pt x="2197" y="24371"/>
                </a:cubicBezTo>
                <a:cubicBezTo>
                  <a:pt x="2184" y="24069"/>
                  <a:pt x="1934" y="23869"/>
                  <a:pt x="1675" y="23869"/>
                </a:cubicBezTo>
                <a:close/>
                <a:moveTo>
                  <a:pt x="115555" y="24129"/>
                </a:moveTo>
                <a:cubicBezTo>
                  <a:pt x="115202" y="24129"/>
                  <a:pt x="115016" y="24576"/>
                  <a:pt x="115276" y="24836"/>
                </a:cubicBezTo>
                <a:cubicBezTo>
                  <a:pt x="115364" y="24918"/>
                  <a:pt x="115466" y="24954"/>
                  <a:pt x="115565" y="24954"/>
                </a:cubicBezTo>
                <a:cubicBezTo>
                  <a:pt x="115782" y="24954"/>
                  <a:pt x="115983" y="24781"/>
                  <a:pt x="115983" y="24539"/>
                </a:cubicBezTo>
                <a:cubicBezTo>
                  <a:pt x="115983" y="24315"/>
                  <a:pt x="115797" y="24129"/>
                  <a:pt x="115574" y="24129"/>
                </a:cubicBezTo>
                <a:close/>
                <a:moveTo>
                  <a:pt x="131709" y="24036"/>
                </a:moveTo>
                <a:cubicBezTo>
                  <a:pt x="131281" y="24036"/>
                  <a:pt x="131077" y="24539"/>
                  <a:pt x="131374" y="24836"/>
                </a:cubicBezTo>
                <a:cubicBezTo>
                  <a:pt x="131469" y="24925"/>
                  <a:pt x="131584" y="24965"/>
                  <a:pt x="131697" y="24965"/>
                </a:cubicBezTo>
                <a:cubicBezTo>
                  <a:pt x="131941" y="24965"/>
                  <a:pt x="132175" y="24781"/>
                  <a:pt x="132175" y="24501"/>
                </a:cubicBezTo>
                <a:cubicBezTo>
                  <a:pt x="132175" y="24241"/>
                  <a:pt x="131951" y="24036"/>
                  <a:pt x="131709" y="24036"/>
                </a:cubicBezTo>
                <a:close/>
                <a:moveTo>
                  <a:pt x="111814" y="24243"/>
                </a:moveTo>
                <a:cubicBezTo>
                  <a:pt x="111723" y="24243"/>
                  <a:pt x="111630" y="24276"/>
                  <a:pt x="111554" y="24352"/>
                </a:cubicBezTo>
                <a:cubicBezTo>
                  <a:pt x="111312" y="24576"/>
                  <a:pt x="111461" y="24985"/>
                  <a:pt x="111796" y="25004"/>
                </a:cubicBezTo>
                <a:cubicBezTo>
                  <a:pt x="112019" y="25004"/>
                  <a:pt x="112187" y="24836"/>
                  <a:pt x="112187" y="24632"/>
                </a:cubicBezTo>
                <a:cubicBezTo>
                  <a:pt x="112200" y="24402"/>
                  <a:pt x="112011" y="24243"/>
                  <a:pt x="111814" y="24243"/>
                </a:cubicBezTo>
                <a:close/>
                <a:moveTo>
                  <a:pt x="6541" y="24208"/>
                </a:moveTo>
                <a:cubicBezTo>
                  <a:pt x="6438" y="24208"/>
                  <a:pt x="6335" y="24247"/>
                  <a:pt x="6254" y="24334"/>
                </a:cubicBezTo>
                <a:cubicBezTo>
                  <a:pt x="5994" y="24594"/>
                  <a:pt x="6180" y="25041"/>
                  <a:pt x="6552" y="25041"/>
                </a:cubicBezTo>
                <a:cubicBezTo>
                  <a:pt x="6775" y="25022"/>
                  <a:pt x="6943" y="24836"/>
                  <a:pt x="6961" y="24613"/>
                </a:cubicBezTo>
                <a:cubicBezTo>
                  <a:pt x="6949" y="24365"/>
                  <a:pt x="6746" y="24208"/>
                  <a:pt x="6541" y="24208"/>
                </a:cubicBezTo>
                <a:close/>
                <a:moveTo>
                  <a:pt x="127907" y="24127"/>
                </a:moveTo>
                <a:cubicBezTo>
                  <a:pt x="127524" y="24127"/>
                  <a:pt x="127309" y="24606"/>
                  <a:pt x="127578" y="24911"/>
                </a:cubicBezTo>
                <a:cubicBezTo>
                  <a:pt x="127676" y="25009"/>
                  <a:pt x="127797" y="25052"/>
                  <a:pt x="127917" y="25052"/>
                </a:cubicBezTo>
                <a:cubicBezTo>
                  <a:pt x="128162" y="25052"/>
                  <a:pt x="128397" y="24869"/>
                  <a:pt x="128397" y="24594"/>
                </a:cubicBezTo>
                <a:cubicBezTo>
                  <a:pt x="128397" y="24334"/>
                  <a:pt x="128211" y="24129"/>
                  <a:pt x="127950" y="24129"/>
                </a:cubicBezTo>
                <a:cubicBezTo>
                  <a:pt x="127936" y="24128"/>
                  <a:pt x="127921" y="24127"/>
                  <a:pt x="127907" y="24127"/>
                </a:cubicBezTo>
                <a:close/>
                <a:moveTo>
                  <a:pt x="104323" y="24537"/>
                </a:moveTo>
                <a:cubicBezTo>
                  <a:pt x="104189" y="24537"/>
                  <a:pt x="104092" y="24660"/>
                  <a:pt x="104110" y="24799"/>
                </a:cubicBezTo>
                <a:lnTo>
                  <a:pt x="104091" y="24799"/>
                </a:lnTo>
                <a:cubicBezTo>
                  <a:pt x="104091" y="24948"/>
                  <a:pt x="104203" y="25060"/>
                  <a:pt x="104352" y="25060"/>
                </a:cubicBezTo>
                <a:cubicBezTo>
                  <a:pt x="104361" y="25061"/>
                  <a:pt x="104371" y="25061"/>
                  <a:pt x="104380" y="25061"/>
                </a:cubicBezTo>
                <a:cubicBezTo>
                  <a:pt x="104517" y="25061"/>
                  <a:pt x="104630" y="24938"/>
                  <a:pt x="104612" y="24799"/>
                </a:cubicBezTo>
                <a:cubicBezTo>
                  <a:pt x="104612" y="24632"/>
                  <a:pt x="104519" y="24557"/>
                  <a:pt x="104352" y="24539"/>
                </a:cubicBezTo>
                <a:cubicBezTo>
                  <a:pt x="104342" y="24537"/>
                  <a:pt x="104333" y="24537"/>
                  <a:pt x="104323" y="24537"/>
                </a:cubicBezTo>
                <a:close/>
                <a:moveTo>
                  <a:pt x="108092" y="24371"/>
                </a:moveTo>
                <a:cubicBezTo>
                  <a:pt x="107906" y="24371"/>
                  <a:pt x="107757" y="24520"/>
                  <a:pt x="107757" y="24706"/>
                </a:cubicBezTo>
                <a:cubicBezTo>
                  <a:pt x="107739" y="24948"/>
                  <a:pt x="107916" y="25069"/>
                  <a:pt x="108092" y="25069"/>
                </a:cubicBezTo>
                <a:cubicBezTo>
                  <a:pt x="108269" y="25069"/>
                  <a:pt x="108446" y="24948"/>
                  <a:pt x="108427" y="24706"/>
                </a:cubicBezTo>
                <a:cubicBezTo>
                  <a:pt x="108409" y="24520"/>
                  <a:pt x="108260" y="24371"/>
                  <a:pt x="108092" y="24371"/>
                </a:cubicBezTo>
                <a:close/>
                <a:moveTo>
                  <a:pt x="100592" y="24669"/>
                </a:moveTo>
                <a:cubicBezTo>
                  <a:pt x="100518" y="24781"/>
                  <a:pt x="100443" y="24855"/>
                  <a:pt x="100443" y="24911"/>
                </a:cubicBezTo>
                <a:lnTo>
                  <a:pt x="100425" y="24911"/>
                </a:lnTo>
                <a:cubicBezTo>
                  <a:pt x="100425" y="24967"/>
                  <a:pt x="100518" y="25078"/>
                  <a:pt x="100574" y="25078"/>
                </a:cubicBezTo>
                <a:cubicBezTo>
                  <a:pt x="100648" y="25060"/>
                  <a:pt x="100704" y="25004"/>
                  <a:pt x="100741" y="24929"/>
                </a:cubicBezTo>
                <a:cubicBezTo>
                  <a:pt x="100760" y="24874"/>
                  <a:pt x="100667" y="24799"/>
                  <a:pt x="100592" y="24669"/>
                </a:cubicBezTo>
                <a:close/>
                <a:moveTo>
                  <a:pt x="3481" y="25078"/>
                </a:moveTo>
                <a:lnTo>
                  <a:pt x="3481" y="25097"/>
                </a:lnTo>
                <a:cubicBezTo>
                  <a:pt x="3481" y="25094"/>
                  <a:pt x="3481" y="25091"/>
                  <a:pt x="3481" y="25088"/>
                </a:cubicBezTo>
                <a:lnTo>
                  <a:pt x="3481" y="25088"/>
                </a:lnTo>
                <a:cubicBezTo>
                  <a:pt x="3481" y="25085"/>
                  <a:pt x="3481" y="25081"/>
                  <a:pt x="3481" y="25078"/>
                </a:cubicBezTo>
                <a:close/>
                <a:moveTo>
                  <a:pt x="124205" y="24222"/>
                </a:moveTo>
                <a:cubicBezTo>
                  <a:pt x="123829" y="24222"/>
                  <a:pt x="123619" y="24675"/>
                  <a:pt x="123874" y="24967"/>
                </a:cubicBezTo>
                <a:cubicBezTo>
                  <a:pt x="123970" y="25068"/>
                  <a:pt x="124089" y="25114"/>
                  <a:pt x="124205" y="25114"/>
                </a:cubicBezTo>
                <a:cubicBezTo>
                  <a:pt x="124430" y="25114"/>
                  <a:pt x="124644" y="24945"/>
                  <a:pt x="124656" y="24687"/>
                </a:cubicBezTo>
                <a:cubicBezTo>
                  <a:pt x="124656" y="24446"/>
                  <a:pt x="124470" y="24241"/>
                  <a:pt x="124228" y="24222"/>
                </a:cubicBezTo>
                <a:cubicBezTo>
                  <a:pt x="124220" y="24222"/>
                  <a:pt x="124213" y="24222"/>
                  <a:pt x="124205" y="24222"/>
                </a:cubicBezTo>
                <a:close/>
                <a:moveTo>
                  <a:pt x="2811" y="24222"/>
                </a:moveTo>
                <a:cubicBezTo>
                  <a:pt x="2365" y="24222"/>
                  <a:pt x="2160" y="24762"/>
                  <a:pt x="2476" y="25060"/>
                </a:cubicBezTo>
                <a:cubicBezTo>
                  <a:pt x="2575" y="25153"/>
                  <a:pt x="2695" y="25195"/>
                  <a:pt x="2812" y="25195"/>
                </a:cubicBezTo>
                <a:cubicBezTo>
                  <a:pt x="3068" y="25195"/>
                  <a:pt x="3314" y="24994"/>
                  <a:pt x="3314" y="24687"/>
                </a:cubicBezTo>
                <a:cubicBezTo>
                  <a:pt x="3295" y="24427"/>
                  <a:pt x="3072" y="24222"/>
                  <a:pt x="2811" y="24222"/>
                </a:cubicBezTo>
                <a:close/>
                <a:moveTo>
                  <a:pt x="136567" y="24278"/>
                </a:moveTo>
                <a:cubicBezTo>
                  <a:pt x="136157" y="24278"/>
                  <a:pt x="135953" y="24781"/>
                  <a:pt x="136232" y="25060"/>
                </a:cubicBezTo>
                <a:cubicBezTo>
                  <a:pt x="136330" y="25157"/>
                  <a:pt x="136449" y="25201"/>
                  <a:pt x="136566" y="25201"/>
                </a:cubicBezTo>
                <a:cubicBezTo>
                  <a:pt x="136805" y="25201"/>
                  <a:pt x="137032" y="25018"/>
                  <a:pt x="137032" y="24743"/>
                </a:cubicBezTo>
                <a:cubicBezTo>
                  <a:pt x="137032" y="24483"/>
                  <a:pt x="136827" y="24278"/>
                  <a:pt x="136567" y="24278"/>
                </a:cubicBezTo>
                <a:close/>
                <a:moveTo>
                  <a:pt x="120450" y="24371"/>
                </a:moveTo>
                <a:cubicBezTo>
                  <a:pt x="120059" y="24371"/>
                  <a:pt x="119873" y="24818"/>
                  <a:pt x="120134" y="25097"/>
                </a:cubicBezTo>
                <a:cubicBezTo>
                  <a:pt x="120217" y="25181"/>
                  <a:pt x="120323" y="25218"/>
                  <a:pt x="120426" y="25218"/>
                </a:cubicBezTo>
                <a:cubicBezTo>
                  <a:pt x="120645" y="25218"/>
                  <a:pt x="120859" y="25052"/>
                  <a:pt x="120859" y="24799"/>
                </a:cubicBezTo>
                <a:cubicBezTo>
                  <a:pt x="120878" y="24557"/>
                  <a:pt x="120673" y="24371"/>
                  <a:pt x="120450" y="24371"/>
                </a:cubicBezTo>
                <a:close/>
                <a:moveTo>
                  <a:pt x="7690" y="24612"/>
                </a:moveTo>
                <a:cubicBezTo>
                  <a:pt x="7683" y="24612"/>
                  <a:pt x="7676" y="24613"/>
                  <a:pt x="7669" y="24613"/>
                </a:cubicBezTo>
                <a:cubicBezTo>
                  <a:pt x="7464" y="24613"/>
                  <a:pt x="7315" y="24762"/>
                  <a:pt x="7334" y="24967"/>
                </a:cubicBezTo>
                <a:lnTo>
                  <a:pt x="7315" y="24948"/>
                </a:lnTo>
                <a:lnTo>
                  <a:pt x="7315" y="24948"/>
                </a:lnTo>
                <a:cubicBezTo>
                  <a:pt x="7315" y="25151"/>
                  <a:pt x="7487" y="25293"/>
                  <a:pt x="7668" y="25293"/>
                </a:cubicBezTo>
                <a:cubicBezTo>
                  <a:pt x="7752" y="25293"/>
                  <a:pt x="7839" y="25261"/>
                  <a:pt x="7911" y="25190"/>
                </a:cubicBezTo>
                <a:cubicBezTo>
                  <a:pt x="8128" y="24972"/>
                  <a:pt x="7974" y="24612"/>
                  <a:pt x="7690" y="24612"/>
                </a:cubicBezTo>
                <a:close/>
                <a:moveTo>
                  <a:pt x="116709" y="24464"/>
                </a:moveTo>
                <a:cubicBezTo>
                  <a:pt x="116486" y="24464"/>
                  <a:pt x="116300" y="24650"/>
                  <a:pt x="116300" y="24892"/>
                </a:cubicBezTo>
                <a:cubicBezTo>
                  <a:pt x="116300" y="25131"/>
                  <a:pt x="116504" y="25293"/>
                  <a:pt x="116716" y="25293"/>
                </a:cubicBezTo>
                <a:cubicBezTo>
                  <a:pt x="116818" y="25293"/>
                  <a:pt x="116922" y="25256"/>
                  <a:pt x="117007" y="25171"/>
                </a:cubicBezTo>
                <a:cubicBezTo>
                  <a:pt x="117268" y="24892"/>
                  <a:pt x="117081" y="24464"/>
                  <a:pt x="116709" y="24464"/>
                </a:cubicBezTo>
                <a:close/>
                <a:moveTo>
                  <a:pt x="132826" y="24371"/>
                </a:moveTo>
                <a:cubicBezTo>
                  <a:pt x="132417" y="24371"/>
                  <a:pt x="132212" y="24855"/>
                  <a:pt x="132510" y="25153"/>
                </a:cubicBezTo>
                <a:cubicBezTo>
                  <a:pt x="132601" y="25250"/>
                  <a:pt x="132717" y="25294"/>
                  <a:pt x="132831" y="25294"/>
                </a:cubicBezTo>
                <a:cubicBezTo>
                  <a:pt x="133065" y="25294"/>
                  <a:pt x="133291" y="25111"/>
                  <a:pt x="133291" y="24836"/>
                </a:cubicBezTo>
                <a:cubicBezTo>
                  <a:pt x="133291" y="24576"/>
                  <a:pt x="133087" y="24371"/>
                  <a:pt x="132826" y="24371"/>
                </a:cubicBezTo>
                <a:close/>
                <a:moveTo>
                  <a:pt x="112931" y="24576"/>
                </a:moveTo>
                <a:cubicBezTo>
                  <a:pt x="112726" y="24576"/>
                  <a:pt x="112559" y="24762"/>
                  <a:pt x="112559" y="24967"/>
                </a:cubicBezTo>
                <a:cubicBezTo>
                  <a:pt x="112572" y="25192"/>
                  <a:pt x="112761" y="25342"/>
                  <a:pt x="112957" y="25342"/>
                </a:cubicBezTo>
                <a:cubicBezTo>
                  <a:pt x="113053" y="25342"/>
                  <a:pt x="113150" y="25306"/>
                  <a:pt x="113229" y="25227"/>
                </a:cubicBezTo>
                <a:cubicBezTo>
                  <a:pt x="113452" y="24985"/>
                  <a:pt x="113285" y="24576"/>
                  <a:pt x="112931" y="24576"/>
                </a:cubicBezTo>
                <a:close/>
                <a:moveTo>
                  <a:pt x="109221" y="24678"/>
                </a:moveTo>
                <a:cubicBezTo>
                  <a:pt x="109051" y="24678"/>
                  <a:pt x="108884" y="24790"/>
                  <a:pt x="108893" y="25022"/>
                </a:cubicBezTo>
                <a:cubicBezTo>
                  <a:pt x="108874" y="25227"/>
                  <a:pt x="109023" y="25376"/>
                  <a:pt x="109209" y="25376"/>
                </a:cubicBezTo>
                <a:lnTo>
                  <a:pt x="109228" y="25376"/>
                </a:lnTo>
                <a:cubicBezTo>
                  <a:pt x="109414" y="25376"/>
                  <a:pt x="109563" y="25246"/>
                  <a:pt x="109563" y="25060"/>
                </a:cubicBezTo>
                <a:cubicBezTo>
                  <a:pt x="109592" y="24808"/>
                  <a:pt x="109405" y="24678"/>
                  <a:pt x="109221" y="24678"/>
                </a:cubicBezTo>
                <a:close/>
                <a:moveTo>
                  <a:pt x="129067" y="24464"/>
                </a:moveTo>
                <a:cubicBezTo>
                  <a:pt x="128825" y="24464"/>
                  <a:pt x="128620" y="24650"/>
                  <a:pt x="128601" y="24911"/>
                </a:cubicBezTo>
                <a:cubicBezTo>
                  <a:pt x="128589" y="25194"/>
                  <a:pt x="128826" y="25389"/>
                  <a:pt x="129078" y="25389"/>
                </a:cubicBezTo>
                <a:cubicBezTo>
                  <a:pt x="129190" y="25389"/>
                  <a:pt x="129304" y="25350"/>
                  <a:pt x="129402" y="25264"/>
                </a:cubicBezTo>
                <a:cubicBezTo>
                  <a:pt x="129700" y="24967"/>
                  <a:pt x="129495" y="24464"/>
                  <a:pt x="129067" y="24464"/>
                </a:cubicBezTo>
                <a:close/>
                <a:moveTo>
                  <a:pt x="101746" y="24985"/>
                </a:moveTo>
                <a:cubicBezTo>
                  <a:pt x="101634" y="25116"/>
                  <a:pt x="101541" y="25190"/>
                  <a:pt x="101560" y="25246"/>
                </a:cubicBezTo>
                <a:lnTo>
                  <a:pt x="101560" y="25264"/>
                </a:lnTo>
                <a:cubicBezTo>
                  <a:pt x="101597" y="25339"/>
                  <a:pt x="101653" y="25413"/>
                  <a:pt x="101746" y="25432"/>
                </a:cubicBezTo>
                <a:cubicBezTo>
                  <a:pt x="101783" y="25432"/>
                  <a:pt x="101895" y="25339"/>
                  <a:pt x="101895" y="25283"/>
                </a:cubicBezTo>
                <a:cubicBezTo>
                  <a:pt x="101914" y="25209"/>
                  <a:pt x="101821" y="25134"/>
                  <a:pt x="101746" y="24985"/>
                </a:cubicBezTo>
                <a:close/>
                <a:moveTo>
                  <a:pt x="105487" y="24892"/>
                </a:moveTo>
                <a:cubicBezTo>
                  <a:pt x="105338" y="24892"/>
                  <a:pt x="105226" y="25004"/>
                  <a:pt x="105226" y="25153"/>
                </a:cubicBezTo>
                <a:cubicBezTo>
                  <a:pt x="105208" y="25302"/>
                  <a:pt x="105338" y="25432"/>
                  <a:pt x="105487" y="25432"/>
                </a:cubicBezTo>
                <a:cubicBezTo>
                  <a:pt x="105496" y="25433"/>
                  <a:pt x="105506" y="25434"/>
                  <a:pt x="105515" y="25434"/>
                </a:cubicBezTo>
                <a:cubicBezTo>
                  <a:pt x="105652" y="25434"/>
                  <a:pt x="105766" y="25312"/>
                  <a:pt x="105766" y="25190"/>
                </a:cubicBezTo>
                <a:cubicBezTo>
                  <a:pt x="105766" y="25022"/>
                  <a:pt x="105636" y="24892"/>
                  <a:pt x="105487" y="24892"/>
                </a:cubicBezTo>
                <a:close/>
                <a:moveTo>
                  <a:pt x="125345" y="24594"/>
                </a:moveTo>
                <a:cubicBezTo>
                  <a:pt x="124954" y="24594"/>
                  <a:pt x="124749" y="25060"/>
                  <a:pt x="125028" y="25357"/>
                </a:cubicBezTo>
                <a:cubicBezTo>
                  <a:pt x="125112" y="25447"/>
                  <a:pt x="125218" y="25487"/>
                  <a:pt x="125324" y="25487"/>
                </a:cubicBezTo>
                <a:cubicBezTo>
                  <a:pt x="125551" y="25487"/>
                  <a:pt x="125779" y="25307"/>
                  <a:pt x="125791" y="25041"/>
                </a:cubicBezTo>
                <a:cubicBezTo>
                  <a:pt x="125791" y="24799"/>
                  <a:pt x="125587" y="24613"/>
                  <a:pt x="125345" y="24594"/>
                </a:cubicBezTo>
                <a:close/>
                <a:moveTo>
                  <a:pt x="137698" y="24612"/>
                </a:moveTo>
                <a:cubicBezTo>
                  <a:pt x="137302" y="24612"/>
                  <a:pt x="137075" y="25084"/>
                  <a:pt x="137349" y="25395"/>
                </a:cubicBezTo>
                <a:cubicBezTo>
                  <a:pt x="137443" y="25495"/>
                  <a:pt x="137565" y="25541"/>
                  <a:pt x="137686" y="25541"/>
                </a:cubicBezTo>
                <a:cubicBezTo>
                  <a:pt x="137923" y="25541"/>
                  <a:pt x="138155" y="25368"/>
                  <a:pt x="138167" y="25097"/>
                </a:cubicBezTo>
                <a:cubicBezTo>
                  <a:pt x="138167" y="24836"/>
                  <a:pt x="137981" y="24632"/>
                  <a:pt x="137721" y="24613"/>
                </a:cubicBezTo>
                <a:cubicBezTo>
                  <a:pt x="137713" y="24613"/>
                  <a:pt x="137705" y="24612"/>
                  <a:pt x="137698" y="24612"/>
                </a:cubicBezTo>
                <a:close/>
                <a:moveTo>
                  <a:pt x="3946" y="24613"/>
                </a:moveTo>
                <a:cubicBezTo>
                  <a:pt x="3689" y="24613"/>
                  <a:pt x="3486" y="24831"/>
                  <a:pt x="3481" y="25088"/>
                </a:cubicBezTo>
                <a:lnTo>
                  <a:pt x="3481" y="25088"/>
                </a:lnTo>
                <a:cubicBezTo>
                  <a:pt x="3486" y="25371"/>
                  <a:pt x="3712" y="25554"/>
                  <a:pt x="3950" y="25554"/>
                </a:cubicBezTo>
                <a:cubicBezTo>
                  <a:pt x="4066" y="25554"/>
                  <a:pt x="4184" y="25510"/>
                  <a:pt x="4281" y="25413"/>
                </a:cubicBezTo>
                <a:cubicBezTo>
                  <a:pt x="4579" y="25116"/>
                  <a:pt x="4356" y="24613"/>
                  <a:pt x="3946" y="24613"/>
                </a:cubicBezTo>
                <a:close/>
                <a:moveTo>
                  <a:pt x="121585" y="24706"/>
                </a:moveTo>
                <a:cubicBezTo>
                  <a:pt x="121362" y="24706"/>
                  <a:pt x="121157" y="24874"/>
                  <a:pt x="121157" y="25116"/>
                </a:cubicBezTo>
                <a:cubicBezTo>
                  <a:pt x="121144" y="25377"/>
                  <a:pt x="121360" y="25555"/>
                  <a:pt x="121586" y="25555"/>
                </a:cubicBezTo>
                <a:cubicBezTo>
                  <a:pt x="121683" y="25555"/>
                  <a:pt x="121781" y="25523"/>
                  <a:pt x="121864" y="25451"/>
                </a:cubicBezTo>
                <a:cubicBezTo>
                  <a:pt x="122144" y="25190"/>
                  <a:pt x="121957" y="24725"/>
                  <a:pt x="121585" y="24706"/>
                </a:cubicBezTo>
                <a:close/>
                <a:moveTo>
                  <a:pt x="8775" y="25095"/>
                </a:moveTo>
                <a:cubicBezTo>
                  <a:pt x="8658" y="25095"/>
                  <a:pt x="8562" y="25200"/>
                  <a:pt x="8562" y="25320"/>
                </a:cubicBezTo>
                <a:cubicBezTo>
                  <a:pt x="8543" y="25469"/>
                  <a:pt x="8636" y="25562"/>
                  <a:pt x="8860" y="25599"/>
                </a:cubicBezTo>
                <a:cubicBezTo>
                  <a:pt x="8916" y="25525"/>
                  <a:pt x="9027" y="25451"/>
                  <a:pt x="9046" y="25357"/>
                </a:cubicBezTo>
                <a:cubicBezTo>
                  <a:pt x="9063" y="25218"/>
                  <a:pt x="8967" y="25095"/>
                  <a:pt x="8832" y="25095"/>
                </a:cubicBezTo>
                <a:cubicBezTo>
                  <a:pt x="8823" y="25095"/>
                  <a:pt x="8813" y="25096"/>
                  <a:pt x="8804" y="25097"/>
                </a:cubicBezTo>
                <a:cubicBezTo>
                  <a:pt x="8794" y="25096"/>
                  <a:pt x="8785" y="25095"/>
                  <a:pt x="8775" y="25095"/>
                </a:cubicBezTo>
                <a:close/>
                <a:moveTo>
                  <a:pt x="117833" y="24806"/>
                </a:moveTo>
                <a:cubicBezTo>
                  <a:pt x="117739" y="24806"/>
                  <a:pt x="117644" y="24838"/>
                  <a:pt x="117565" y="24911"/>
                </a:cubicBezTo>
                <a:cubicBezTo>
                  <a:pt x="117305" y="25153"/>
                  <a:pt x="117472" y="25599"/>
                  <a:pt x="117826" y="25618"/>
                </a:cubicBezTo>
                <a:cubicBezTo>
                  <a:pt x="118049" y="25618"/>
                  <a:pt x="118235" y="25451"/>
                  <a:pt x="118254" y="25227"/>
                </a:cubicBezTo>
                <a:cubicBezTo>
                  <a:pt x="118267" y="24980"/>
                  <a:pt x="118053" y="24806"/>
                  <a:pt x="117833" y="24806"/>
                </a:cubicBezTo>
                <a:close/>
                <a:moveTo>
                  <a:pt x="133949" y="24689"/>
                </a:moveTo>
                <a:cubicBezTo>
                  <a:pt x="133836" y="24689"/>
                  <a:pt x="133721" y="24729"/>
                  <a:pt x="133626" y="24818"/>
                </a:cubicBezTo>
                <a:cubicBezTo>
                  <a:pt x="133347" y="25116"/>
                  <a:pt x="133552" y="25618"/>
                  <a:pt x="133961" y="25618"/>
                </a:cubicBezTo>
                <a:cubicBezTo>
                  <a:pt x="134222" y="25618"/>
                  <a:pt x="134427" y="25413"/>
                  <a:pt x="134427" y="25153"/>
                </a:cubicBezTo>
                <a:cubicBezTo>
                  <a:pt x="134427" y="24873"/>
                  <a:pt x="134193" y="24689"/>
                  <a:pt x="133949" y="24689"/>
                </a:cubicBezTo>
                <a:close/>
                <a:moveTo>
                  <a:pt x="250" y="24653"/>
                </a:moveTo>
                <a:cubicBezTo>
                  <a:pt x="211" y="24653"/>
                  <a:pt x="171" y="24658"/>
                  <a:pt x="131" y="24669"/>
                </a:cubicBezTo>
                <a:lnTo>
                  <a:pt x="131" y="25655"/>
                </a:lnTo>
                <a:cubicBezTo>
                  <a:pt x="172" y="25666"/>
                  <a:pt x="212" y="25671"/>
                  <a:pt x="252" y="25671"/>
                </a:cubicBezTo>
                <a:cubicBezTo>
                  <a:pt x="413" y="25671"/>
                  <a:pt x="563" y="25585"/>
                  <a:pt x="652" y="25451"/>
                </a:cubicBezTo>
                <a:cubicBezTo>
                  <a:pt x="764" y="25283"/>
                  <a:pt x="764" y="25060"/>
                  <a:pt x="652" y="24892"/>
                </a:cubicBezTo>
                <a:cubicBezTo>
                  <a:pt x="562" y="24742"/>
                  <a:pt x="412" y="24653"/>
                  <a:pt x="250" y="24653"/>
                </a:cubicBezTo>
                <a:close/>
                <a:moveTo>
                  <a:pt x="114066" y="24911"/>
                </a:moveTo>
                <a:cubicBezTo>
                  <a:pt x="113862" y="24911"/>
                  <a:pt x="113694" y="25078"/>
                  <a:pt x="113694" y="25302"/>
                </a:cubicBezTo>
                <a:cubicBezTo>
                  <a:pt x="113694" y="25527"/>
                  <a:pt x="113880" y="25677"/>
                  <a:pt x="114075" y="25677"/>
                </a:cubicBezTo>
                <a:cubicBezTo>
                  <a:pt x="114169" y="25677"/>
                  <a:pt x="114266" y="25641"/>
                  <a:pt x="114346" y="25562"/>
                </a:cubicBezTo>
                <a:cubicBezTo>
                  <a:pt x="114588" y="25320"/>
                  <a:pt x="114420" y="24911"/>
                  <a:pt x="114066" y="24911"/>
                </a:cubicBezTo>
                <a:close/>
                <a:moveTo>
                  <a:pt x="110344" y="25078"/>
                </a:moveTo>
                <a:cubicBezTo>
                  <a:pt x="110047" y="25078"/>
                  <a:pt x="109898" y="25451"/>
                  <a:pt x="110102" y="25655"/>
                </a:cubicBezTo>
                <a:cubicBezTo>
                  <a:pt x="110176" y="25729"/>
                  <a:pt x="110264" y="25762"/>
                  <a:pt x="110349" y="25762"/>
                </a:cubicBezTo>
                <a:cubicBezTo>
                  <a:pt x="110523" y="25762"/>
                  <a:pt x="110685" y="25625"/>
                  <a:pt x="110698" y="25413"/>
                </a:cubicBezTo>
                <a:cubicBezTo>
                  <a:pt x="110698" y="25227"/>
                  <a:pt x="110530" y="25078"/>
                  <a:pt x="110344" y="25078"/>
                </a:cubicBezTo>
                <a:close/>
                <a:moveTo>
                  <a:pt x="102863" y="25395"/>
                </a:moveTo>
                <a:cubicBezTo>
                  <a:pt x="102788" y="25395"/>
                  <a:pt x="102714" y="25525"/>
                  <a:pt x="102658" y="25581"/>
                </a:cubicBezTo>
                <a:cubicBezTo>
                  <a:pt x="102714" y="25655"/>
                  <a:pt x="102770" y="25767"/>
                  <a:pt x="102844" y="25767"/>
                </a:cubicBezTo>
                <a:cubicBezTo>
                  <a:pt x="102851" y="25769"/>
                  <a:pt x="102857" y="25769"/>
                  <a:pt x="102864" y="25769"/>
                </a:cubicBezTo>
                <a:cubicBezTo>
                  <a:pt x="102935" y="25769"/>
                  <a:pt x="103023" y="25684"/>
                  <a:pt x="103142" y="25599"/>
                </a:cubicBezTo>
                <a:cubicBezTo>
                  <a:pt x="103012" y="25488"/>
                  <a:pt x="102919" y="25395"/>
                  <a:pt x="102863" y="25395"/>
                </a:cubicBezTo>
                <a:close/>
                <a:moveTo>
                  <a:pt x="130180" y="24836"/>
                </a:moveTo>
                <a:cubicBezTo>
                  <a:pt x="129785" y="24836"/>
                  <a:pt x="129574" y="25326"/>
                  <a:pt x="129848" y="25618"/>
                </a:cubicBezTo>
                <a:cubicBezTo>
                  <a:pt x="129948" y="25724"/>
                  <a:pt x="130071" y="25772"/>
                  <a:pt x="130191" y="25772"/>
                </a:cubicBezTo>
                <a:cubicBezTo>
                  <a:pt x="130427" y="25772"/>
                  <a:pt x="130649" y="25586"/>
                  <a:pt x="130649" y="25302"/>
                </a:cubicBezTo>
                <a:cubicBezTo>
                  <a:pt x="130649" y="25060"/>
                  <a:pt x="130463" y="24855"/>
                  <a:pt x="130202" y="24836"/>
                </a:cubicBezTo>
                <a:cubicBezTo>
                  <a:pt x="130195" y="24836"/>
                  <a:pt x="130187" y="24836"/>
                  <a:pt x="130180" y="24836"/>
                </a:cubicBezTo>
                <a:close/>
                <a:moveTo>
                  <a:pt x="106604" y="25227"/>
                </a:moveTo>
                <a:cubicBezTo>
                  <a:pt x="106362" y="25227"/>
                  <a:pt x="106231" y="25525"/>
                  <a:pt x="106417" y="25711"/>
                </a:cubicBezTo>
                <a:cubicBezTo>
                  <a:pt x="106475" y="25763"/>
                  <a:pt x="106544" y="25787"/>
                  <a:pt x="106612" y="25787"/>
                </a:cubicBezTo>
                <a:cubicBezTo>
                  <a:pt x="106760" y="25787"/>
                  <a:pt x="106901" y="25673"/>
                  <a:pt x="106901" y="25506"/>
                </a:cubicBezTo>
                <a:cubicBezTo>
                  <a:pt x="106883" y="25339"/>
                  <a:pt x="106771" y="25227"/>
                  <a:pt x="106604" y="25227"/>
                </a:cubicBezTo>
                <a:close/>
                <a:moveTo>
                  <a:pt x="126480" y="24929"/>
                </a:moveTo>
                <a:cubicBezTo>
                  <a:pt x="126070" y="24929"/>
                  <a:pt x="125884" y="25413"/>
                  <a:pt x="126163" y="25692"/>
                </a:cubicBezTo>
                <a:cubicBezTo>
                  <a:pt x="126253" y="25782"/>
                  <a:pt x="126363" y="25822"/>
                  <a:pt x="126471" y="25822"/>
                </a:cubicBezTo>
                <a:cubicBezTo>
                  <a:pt x="126701" y="25822"/>
                  <a:pt x="126921" y="25642"/>
                  <a:pt x="126908" y="25376"/>
                </a:cubicBezTo>
                <a:cubicBezTo>
                  <a:pt x="126908" y="25134"/>
                  <a:pt x="126722" y="24929"/>
                  <a:pt x="126480" y="24929"/>
                </a:cubicBezTo>
                <a:close/>
                <a:moveTo>
                  <a:pt x="5075" y="24986"/>
                </a:moveTo>
                <a:cubicBezTo>
                  <a:pt x="4972" y="24986"/>
                  <a:pt x="4867" y="25026"/>
                  <a:pt x="4784" y="25116"/>
                </a:cubicBezTo>
                <a:cubicBezTo>
                  <a:pt x="4505" y="25376"/>
                  <a:pt x="4691" y="25841"/>
                  <a:pt x="5082" y="25841"/>
                </a:cubicBezTo>
                <a:cubicBezTo>
                  <a:pt x="5305" y="25841"/>
                  <a:pt x="5510" y="25655"/>
                  <a:pt x="5510" y="25432"/>
                </a:cubicBezTo>
                <a:cubicBezTo>
                  <a:pt x="5510" y="25166"/>
                  <a:pt x="5295" y="24986"/>
                  <a:pt x="5075" y="24986"/>
                </a:cubicBezTo>
                <a:close/>
                <a:moveTo>
                  <a:pt x="9939" y="25544"/>
                </a:moveTo>
                <a:cubicBezTo>
                  <a:pt x="9883" y="25562"/>
                  <a:pt x="9827" y="25618"/>
                  <a:pt x="9809" y="25674"/>
                </a:cubicBezTo>
                <a:cubicBezTo>
                  <a:pt x="9809" y="25711"/>
                  <a:pt x="9883" y="25767"/>
                  <a:pt x="9939" y="25860"/>
                </a:cubicBezTo>
                <a:cubicBezTo>
                  <a:pt x="9995" y="25767"/>
                  <a:pt x="10051" y="25711"/>
                  <a:pt x="10051" y="25655"/>
                </a:cubicBezTo>
                <a:cubicBezTo>
                  <a:pt x="10051" y="25618"/>
                  <a:pt x="9976" y="25544"/>
                  <a:pt x="9939" y="25544"/>
                </a:cubicBezTo>
                <a:close/>
                <a:moveTo>
                  <a:pt x="138782" y="24967"/>
                </a:moveTo>
                <a:cubicBezTo>
                  <a:pt x="138558" y="24967"/>
                  <a:pt x="138372" y="25171"/>
                  <a:pt x="138372" y="25413"/>
                </a:cubicBezTo>
                <a:cubicBezTo>
                  <a:pt x="138354" y="25655"/>
                  <a:pt x="138558" y="25860"/>
                  <a:pt x="138800" y="25879"/>
                </a:cubicBezTo>
                <a:lnTo>
                  <a:pt x="138782" y="25041"/>
                </a:lnTo>
                <a:lnTo>
                  <a:pt x="138782" y="24967"/>
                </a:lnTo>
                <a:close/>
                <a:moveTo>
                  <a:pt x="122702" y="25041"/>
                </a:moveTo>
                <a:cubicBezTo>
                  <a:pt x="122311" y="25041"/>
                  <a:pt x="122125" y="25488"/>
                  <a:pt x="122404" y="25767"/>
                </a:cubicBezTo>
                <a:cubicBezTo>
                  <a:pt x="122487" y="25850"/>
                  <a:pt x="122589" y="25888"/>
                  <a:pt x="122690" y="25888"/>
                </a:cubicBezTo>
                <a:cubicBezTo>
                  <a:pt x="122904" y="25888"/>
                  <a:pt x="123111" y="25717"/>
                  <a:pt x="123111" y="25451"/>
                </a:cubicBezTo>
                <a:cubicBezTo>
                  <a:pt x="123111" y="25227"/>
                  <a:pt x="122925" y="25041"/>
                  <a:pt x="122702" y="25041"/>
                </a:cubicBezTo>
                <a:close/>
                <a:moveTo>
                  <a:pt x="118981" y="25142"/>
                </a:moveTo>
                <a:cubicBezTo>
                  <a:pt x="118774" y="25142"/>
                  <a:pt x="118570" y="25305"/>
                  <a:pt x="118570" y="25544"/>
                </a:cubicBezTo>
                <a:cubicBezTo>
                  <a:pt x="118570" y="25766"/>
                  <a:pt x="118755" y="25933"/>
                  <a:pt x="118977" y="25953"/>
                </a:cubicBezTo>
                <a:lnTo>
                  <a:pt x="118977" y="25953"/>
                </a:lnTo>
                <a:cubicBezTo>
                  <a:pt x="119338" y="25941"/>
                  <a:pt x="119516" y="25521"/>
                  <a:pt x="119259" y="25264"/>
                </a:cubicBezTo>
                <a:cubicBezTo>
                  <a:pt x="119180" y="25180"/>
                  <a:pt x="119080" y="25142"/>
                  <a:pt x="118981" y="25142"/>
                </a:cubicBezTo>
                <a:close/>
                <a:moveTo>
                  <a:pt x="118977" y="25953"/>
                </a:moveTo>
                <a:cubicBezTo>
                  <a:pt x="118972" y="25953"/>
                  <a:pt x="118966" y="25953"/>
                  <a:pt x="118961" y="25953"/>
                </a:cubicBezTo>
                <a:lnTo>
                  <a:pt x="118980" y="25953"/>
                </a:lnTo>
                <a:cubicBezTo>
                  <a:pt x="118979" y="25953"/>
                  <a:pt x="118978" y="25953"/>
                  <a:pt x="118977" y="25953"/>
                </a:cubicBezTo>
                <a:close/>
                <a:moveTo>
                  <a:pt x="135086" y="25074"/>
                </a:moveTo>
                <a:cubicBezTo>
                  <a:pt x="134857" y="25074"/>
                  <a:pt x="134631" y="25223"/>
                  <a:pt x="134631" y="25525"/>
                </a:cubicBezTo>
                <a:cubicBezTo>
                  <a:pt x="134622" y="25844"/>
                  <a:pt x="134853" y="26002"/>
                  <a:pt x="135088" y="26002"/>
                </a:cubicBezTo>
                <a:cubicBezTo>
                  <a:pt x="135319" y="26002"/>
                  <a:pt x="135553" y="25848"/>
                  <a:pt x="135562" y="25544"/>
                </a:cubicBezTo>
                <a:cubicBezTo>
                  <a:pt x="135562" y="25232"/>
                  <a:pt x="135322" y="25074"/>
                  <a:pt x="135086" y="25074"/>
                </a:cubicBezTo>
                <a:close/>
                <a:moveTo>
                  <a:pt x="1360" y="25004"/>
                </a:moveTo>
                <a:cubicBezTo>
                  <a:pt x="913" y="25004"/>
                  <a:pt x="690" y="25525"/>
                  <a:pt x="987" y="25860"/>
                </a:cubicBezTo>
                <a:cubicBezTo>
                  <a:pt x="1090" y="25962"/>
                  <a:pt x="1216" y="26008"/>
                  <a:pt x="1339" y="26008"/>
                </a:cubicBezTo>
                <a:cubicBezTo>
                  <a:pt x="1597" y="26008"/>
                  <a:pt x="1843" y="25808"/>
                  <a:pt x="1843" y="25506"/>
                </a:cubicBezTo>
                <a:cubicBezTo>
                  <a:pt x="1843" y="25227"/>
                  <a:pt x="1639" y="25004"/>
                  <a:pt x="1360" y="25004"/>
                </a:cubicBezTo>
                <a:close/>
                <a:moveTo>
                  <a:pt x="115226" y="25300"/>
                </a:moveTo>
                <a:cubicBezTo>
                  <a:pt x="115034" y="25300"/>
                  <a:pt x="114867" y="25462"/>
                  <a:pt x="114867" y="25674"/>
                </a:cubicBezTo>
                <a:cubicBezTo>
                  <a:pt x="114867" y="25904"/>
                  <a:pt x="115059" y="26055"/>
                  <a:pt x="115259" y="26055"/>
                </a:cubicBezTo>
                <a:cubicBezTo>
                  <a:pt x="115350" y="26055"/>
                  <a:pt x="115442" y="26023"/>
                  <a:pt x="115518" y="25953"/>
                </a:cubicBezTo>
                <a:cubicBezTo>
                  <a:pt x="115760" y="25711"/>
                  <a:pt x="115593" y="25302"/>
                  <a:pt x="115258" y="25302"/>
                </a:cubicBezTo>
                <a:cubicBezTo>
                  <a:pt x="115247" y="25301"/>
                  <a:pt x="115237" y="25300"/>
                  <a:pt x="115226" y="25300"/>
                </a:cubicBezTo>
                <a:close/>
                <a:moveTo>
                  <a:pt x="131317" y="25147"/>
                </a:moveTo>
                <a:cubicBezTo>
                  <a:pt x="131202" y="25147"/>
                  <a:pt x="131084" y="25189"/>
                  <a:pt x="130984" y="25283"/>
                </a:cubicBezTo>
                <a:cubicBezTo>
                  <a:pt x="130686" y="25581"/>
                  <a:pt x="130891" y="26083"/>
                  <a:pt x="131319" y="26083"/>
                </a:cubicBezTo>
                <a:cubicBezTo>
                  <a:pt x="131561" y="26083"/>
                  <a:pt x="131765" y="25879"/>
                  <a:pt x="131784" y="25637"/>
                </a:cubicBezTo>
                <a:cubicBezTo>
                  <a:pt x="131797" y="25344"/>
                  <a:pt x="131566" y="25147"/>
                  <a:pt x="131317" y="25147"/>
                </a:cubicBezTo>
                <a:close/>
                <a:moveTo>
                  <a:pt x="111461" y="25413"/>
                </a:moveTo>
                <a:cubicBezTo>
                  <a:pt x="111163" y="25413"/>
                  <a:pt x="111014" y="25785"/>
                  <a:pt x="111238" y="26009"/>
                </a:cubicBezTo>
                <a:cubicBezTo>
                  <a:pt x="111306" y="26071"/>
                  <a:pt x="111386" y="26099"/>
                  <a:pt x="111465" y="26099"/>
                </a:cubicBezTo>
                <a:cubicBezTo>
                  <a:pt x="111644" y="26099"/>
                  <a:pt x="111815" y="25955"/>
                  <a:pt x="111815" y="25748"/>
                </a:cubicBezTo>
                <a:cubicBezTo>
                  <a:pt x="111815" y="25562"/>
                  <a:pt x="111647" y="25413"/>
                  <a:pt x="111461" y="25413"/>
                </a:cubicBezTo>
                <a:close/>
                <a:moveTo>
                  <a:pt x="104000" y="25727"/>
                </a:moveTo>
                <a:cubicBezTo>
                  <a:pt x="103993" y="25727"/>
                  <a:pt x="103986" y="25728"/>
                  <a:pt x="103979" y="25730"/>
                </a:cubicBezTo>
                <a:cubicBezTo>
                  <a:pt x="103886" y="25748"/>
                  <a:pt x="103812" y="25823"/>
                  <a:pt x="103793" y="25934"/>
                </a:cubicBezTo>
                <a:cubicBezTo>
                  <a:pt x="103812" y="26027"/>
                  <a:pt x="103905" y="26102"/>
                  <a:pt x="103998" y="26120"/>
                </a:cubicBezTo>
                <a:cubicBezTo>
                  <a:pt x="104072" y="26120"/>
                  <a:pt x="104147" y="26009"/>
                  <a:pt x="104221" y="25953"/>
                </a:cubicBezTo>
                <a:lnTo>
                  <a:pt x="104221" y="25860"/>
                </a:lnTo>
                <a:cubicBezTo>
                  <a:pt x="104153" y="25809"/>
                  <a:pt x="104070" y="25727"/>
                  <a:pt x="104000" y="25727"/>
                </a:cubicBezTo>
                <a:close/>
                <a:moveTo>
                  <a:pt x="107739" y="25544"/>
                </a:moveTo>
                <a:cubicBezTo>
                  <a:pt x="107590" y="25544"/>
                  <a:pt x="107460" y="25692"/>
                  <a:pt x="107460" y="25841"/>
                </a:cubicBezTo>
                <a:cubicBezTo>
                  <a:pt x="107460" y="26009"/>
                  <a:pt x="107590" y="26120"/>
                  <a:pt x="107739" y="26120"/>
                </a:cubicBezTo>
                <a:cubicBezTo>
                  <a:pt x="107906" y="26120"/>
                  <a:pt x="108037" y="25990"/>
                  <a:pt x="108037" y="25841"/>
                </a:cubicBezTo>
                <a:cubicBezTo>
                  <a:pt x="108037" y="25674"/>
                  <a:pt x="107906" y="25544"/>
                  <a:pt x="107739" y="25544"/>
                </a:cubicBezTo>
                <a:close/>
                <a:moveTo>
                  <a:pt x="6195" y="25368"/>
                </a:moveTo>
                <a:cubicBezTo>
                  <a:pt x="6105" y="25368"/>
                  <a:pt x="6013" y="25400"/>
                  <a:pt x="5938" y="25469"/>
                </a:cubicBezTo>
                <a:cubicBezTo>
                  <a:pt x="5696" y="25711"/>
                  <a:pt x="5863" y="26120"/>
                  <a:pt x="6198" y="26139"/>
                </a:cubicBezTo>
                <a:cubicBezTo>
                  <a:pt x="6403" y="26139"/>
                  <a:pt x="6589" y="25972"/>
                  <a:pt x="6589" y="25767"/>
                </a:cubicBezTo>
                <a:cubicBezTo>
                  <a:pt x="6589" y="25523"/>
                  <a:pt x="6395" y="25368"/>
                  <a:pt x="6195" y="25368"/>
                </a:cubicBezTo>
                <a:close/>
                <a:moveTo>
                  <a:pt x="127615" y="25264"/>
                </a:moveTo>
                <a:cubicBezTo>
                  <a:pt x="127224" y="25264"/>
                  <a:pt x="127001" y="25730"/>
                  <a:pt x="127280" y="26027"/>
                </a:cubicBezTo>
                <a:cubicBezTo>
                  <a:pt x="127372" y="26120"/>
                  <a:pt x="127487" y="26161"/>
                  <a:pt x="127599" y="26161"/>
                </a:cubicBezTo>
                <a:cubicBezTo>
                  <a:pt x="127826" y="26161"/>
                  <a:pt x="128043" y="25991"/>
                  <a:pt x="128043" y="25730"/>
                </a:cubicBezTo>
                <a:cubicBezTo>
                  <a:pt x="128043" y="25488"/>
                  <a:pt x="127857" y="25283"/>
                  <a:pt x="127615" y="25264"/>
                </a:cubicBezTo>
                <a:close/>
                <a:moveTo>
                  <a:pt x="123837" y="25376"/>
                </a:moveTo>
                <a:cubicBezTo>
                  <a:pt x="123595" y="25376"/>
                  <a:pt x="123409" y="25562"/>
                  <a:pt x="123409" y="25804"/>
                </a:cubicBezTo>
                <a:cubicBezTo>
                  <a:pt x="123409" y="26052"/>
                  <a:pt x="123616" y="26218"/>
                  <a:pt x="123831" y="26218"/>
                </a:cubicBezTo>
                <a:cubicBezTo>
                  <a:pt x="123938" y="26218"/>
                  <a:pt x="124048" y="26176"/>
                  <a:pt x="124135" y="26083"/>
                </a:cubicBezTo>
                <a:cubicBezTo>
                  <a:pt x="124395" y="25823"/>
                  <a:pt x="124209" y="25376"/>
                  <a:pt x="123837" y="25376"/>
                </a:cubicBezTo>
                <a:close/>
                <a:moveTo>
                  <a:pt x="2476" y="25357"/>
                </a:moveTo>
                <a:cubicBezTo>
                  <a:pt x="2067" y="25357"/>
                  <a:pt x="1862" y="25860"/>
                  <a:pt x="2160" y="26158"/>
                </a:cubicBezTo>
                <a:cubicBezTo>
                  <a:pt x="2251" y="26255"/>
                  <a:pt x="2365" y="26298"/>
                  <a:pt x="2479" y="26298"/>
                </a:cubicBezTo>
                <a:cubicBezTo>
                  <a:pt x="2713" y="26298"/>
                  <a:pt x="2941" y="26111"/>
                  <a:pt x="2941" y="25823"/>
                </a:cubicBezTo>
                <a:cubicBezTo>
                  <a:pt x="2941" y="25562"/>
                  <a:pt x="2737" y="25357"/>
                  <a:pt x="2476" y="25357"/>
                </a:cubicBezTo>
                <a:close/>
                <a:moveTo>
                  <a:pt x="120115" y="25525"/>
                </a:moveTo>
                <a:cubicBezTo>
                  <a:pt x="119892" y="25525"/>
                  <a:pt x="119706" y="25692"/>
                  <a:pt x="119706" y="25916"/>
                </a:cubicBezTo>
                <a:cubicBezTo>
                  <a:pt x="119706" y="26159"/>
                  <a:pt x="119908" y="26323"/>
                  <a:pt x="120113" y="26323"/>
                </a:cubicBezTo>
                <a:cubicBezTo>
                  <a:pt x="120206" y="26323"/>
                  <a:pt x="120300" y="26289"/>
                  <a:pt x="120376" y="26214"/>
                </a:cubicBezTo>
                <a:cubicBezTo>
                  <a:pt x="120636" y="25953"/>
                  <a:pt x="120469" y="25525"/>
                  <a:pt x="120115" y="25525"/>
                </a:cubicBezTo>
                <a:close/>
                <a:moveTo>
                  <a:pt x="136226" y="25403"/>
                </a:moveTo>
                <a:cubicBezTo>
                  <a:pt x="135998" y="25403"/>
                  <a:pt x="135779" y="25580"/>
                  <a:pt x="135767" y="25860"/>
                </a:cubicBezTo>
                <a:cubicBezTo>
                  <a:pt x="135748" y="26102"/>
                  <a:pt x="135953" y="26325"/>
                  <a:pt x="136213" y="26325"/>
                </a:cubicBezTo>
                <a:cubicBezTo>
                  <a:pt x="136221" y="26326"/>
                  <a:pt x="136229" y="26326"/>
                  <a:pt x="136236" y="26326"/>
                </a:cubicBezTo>
                <a:cubicBezTo>
                  <a:pt x="136631" y="26326"/>
                  <a:pt x="136841" y="25854"/>
                  <a:pt x="136567" y="25562"/>
                </a:cubicBezTo>
                <a:cubicBezTo>
                  <a:pt x="136470" y="25453"/>
                  <a:pt x="136347" y="25403"/>
                  <a:pt x="136226" y="25403"/>
                </a:cubicBezTo>
                <a:close/>
                <a:moveTo>
                  <a:pt x="7352" y="25767"/>
                </a:moveTo>
                <a:cubicBezTo>
                  <a:pt x="7073" y="25767"/>
                  <a:pt x="6924" y="26102"/>
                  <a:pt x="7110" y="26288"/>
                </a:cubicBezTo>
                <a:cubicBezTo>
                  <a:pt x="7177" y="26355"/>
                  <a:pt x="7257" y="26384"/>
                  <a:pt x="7336" y="26384"/>
                </a:cubicBezTo>
                <a:cubicBezTo>
                  <a:pt x="7498" y="26384"/>
                  <a:pt x="7650" y="26259"/>
                  <a:pt x="7650" y="26083"/>
                </a:cubicBezTo>
                <a:cubicBezTo>
                  <a:pt x="7650" y="25916"/>
                  <a:pt x="7501" y="25785"/>
                  <a:pt x="7352" y="25785"/>
                </a:cubicBezTo>
                <a:lnTo>
                  <a:pt x="7352" y="25767"/>
                </a:lnTo>
                <a:close/>
                <a:moveTo>
                  <a:pt x="116362" y="25635"/>
                </a:moveTo>
                <a:cubicBezTo>
                  <a:pt x="116170" y="25635"/>
                  <a:pt x="116002" y="25796"/>
                  <a:pt x="116002" y="25990"/>
                </a:cubicBezTo>
                <a:cubicBezTo>
                  <a:pt x="115989" y="26224"/>
                  <a:pt x="116185" y="26385"/>
                  <a:pt x="116386" y="26385"/>
                </a:cubicBezTo>
                <a:cubicBezTo>
                  <a:pt x="116474" y="26385"/>
                  <a:pt x="116562" y="26355"/>
                  <a:pt x="116635" y="26288"/>
                </a:cubicBezTo>
                <a:cubicBezTo>
                  <a:pt x="116895" y="26046"/>
                  <a:pt x="116728" y="25637"/>
                  <a:pt x="116393" y="25637"/>
                </a:cubicBezTo>
                <a:cubicBezTo>
                  <a:pt x="116382" y="25636"/>
                  <a:pt x="116372" y="25635"/>
                  <a:pt x="116362" y="25635"/>
                </a:cubicBezTo>
                <a:close/>
                <a:moveTo>
                  <a:pt x="132473" y="25506"/>
                </a:moveTo>
                <a:cubicBezTo>
                  <a:pt x="132212" y="25506"/>
                  <a:pt x="132007" y="25711"/>
                  <a:pt x="132007" y="25953"/>
                </a:cubicBezTo>
                <a:cubicBezTo>
                  <a:pt x="131995" y="26246"/>
                  <a:pt x="132226" y="26435"/>
                  <a:pt x="132469" y="26435"/>
                </a:cubicBezTo>
                <a:cubicBezTo>
                  <a:pt x="132581" y="26435"/>
                  <a:pt x="132695" y="26395"/>
                  <a:pt x="132789" y="26307"/>
                </a:cubicBezTo>
                <a:cubicBezTo>
                  <a:pt x="133087" y="26009"/>
                  <a:pt x="132882" y="25506"/>
                  <a:pt x="132473" y="25506"/>
                </a:cubicBezTo>
                <a:close/>
                <a:moveTo>
                  <a:pt x="112627" y="25747"/>
                </a:moveTo>
                <a:cubicBezTo>
                  <a:pt x="112617" y="25747"/>
                  <a:pt x="112607" y="25747"/>
                  <a:pt x="112596" y="25748"/>
                </a:cubicBezTo>
                <a:cubicBezTo>
                  <a:pt x="112298" y="25767"/>
                  <a:pt x="112150" y="26139"/>
                  <a:pt x="112373" y="26344"/>
                </a:cubicBezTo>
                <a:cubicBezTo>
                  <a:pt x="112443" y="26408"/>
                  <a:pt x="112527" y="26438"/>
                  <a:pt x="112608" y="26438"/>
                </a:cubicBezTo>
                <a:cubicBezTo>
                  <a:pt x="112784" y="26438"/>
                  <a:pt x="112950" y="26300"/>
                  <a:pt x="112950" y="26083"/>
                </a:cubicBezTo>
                <a:cubicBezTo>
                  <a:pt x="112950" y="25907"/>
                  <a:pt x="112816" y="25747"/>
                  <a:pt x="112627" y="25747"/>
                </a:cubicBezTo>
                <a:close/>
                <a:moveTo>
                  <a:pt x="108892" y="25878"/>
                </a:moveTo>
                <a:cubicBezTo>
                  <a:pt x="108886" y="25878"/>
                  <a:pt x="108880" y="25878"/>
                  <a:pt x="108874" y="25879"/>
                </a:cubicBezTo>
                <a:cubicBezTo>
                  <a:pt x="108483" y="25897"/>
                  <a:pt x="108502" y="26474"/>
                  <a:pt x="108893" y="26474"/>
                </a:cubicBezTo>
                <a:cubicBezTo>
                  <a:pt x="109277" y="26456"/>
                  <a:pt x="109265" y="25878"/>
                  <a:pt x="108892" y="25878"/>
                </a:cubicBezTo>
                <a:close/>
                <a:moveTo>
                  <a:pt x="128732" y="25599"/>
                </a:moveTo>
                <a:cubicBezTo>
                  <a:pt x="128490" y="25618"/>
                  <a:pt x="128285" y="25804"/>
                  <a:pt x="128285" y="26046"/>
                </a:cubicBezTo>
                <a:cubicBezTo>
                  <a:pt x="128285" y="26312"/>
                  <a:pt x="128509" y="26492"/>
                  <a:pt x="128740" y="26492"/>
                </a:cubicBezTo>
                <a:cubicBezTo>
                  <a:pt x="128849" y="26492"/>
                  <a:pt x="128959" y="26452"/>
                  <a:pt x="129048" y="26362"/>
                </a:cubicBezTo>
                <a:cubicBezTo>
                  <a:pt x="129327" y="26083"/>
                  <a:pt x="129123" y="25599"/>
                  <a:pt x="128732" y="25599"/>
                </a:cubicBezTo>
                <a:close/>
                <a:moveTo>
                  <a:pt x="101370" y="26248"/>
                </a:moveTo>
                <a:cubicBezTo>
                  <a:pt x="101254" y="26248"/>
                  <a:pt x="101251" y="26499"/>
                  <a:pt x="101361" y="26499"/>
                </a:cubicBezTo>
                <a:cubicBezTo>
                  <a:pt x="101370" y="26499"/>
                  <a:pt x="101381" y="26497"/>
                  <a:pt x="101393" y="26493"/>
                </a:cubicBezTo>
                <a:cubicBezTo>
                  <a:pt x="101430" y="26493"/>
                  <a:pt x="101486" y="26437"/>
                  <a:pt x="101579" y="26381"/>
                </a:cubicBezTo>
                <a:cubicBezTo>
                  <a:pt x="101486" y="26325"/>
                  <a:pt x="101430" y="26251"/>
                  <a:pt x="101393" y="26251"/>
                </a:cubicBezTo>
                <a:cubicBezTo>
                  <a:pt x="101385" y="26249"/>
                  <a:pt x="101377" y="26248"/>
                  <a:pt x="101370" y="26248"/>
                </a:cubicBezTo>
                <a:close/>
                <a:moveTo>
                  <a:pt x="105109" y="26080"/>
                </a:moveTo>
                <a:cubicBezTo>
                  <a:pt x="104985" y="26080"/>
                  <a:pt x="104910" y="26154"/>
                  <a:pt x="104910" y="26288"/>
                </a:cubicBezTo>
                <a:cubicBezTo>
                  <a:pt x="104910" y="26424"/>
                  <a:pt x="104972" y="26514"/>
                  <a:pt x="105097" y="26514"/>
                </a:cubicBezTo>
                <a:cubicBezTo>
                  <a:pt x="105108" y="26514"/>
                  <a:pt x="105121" y="26513"/>
                  <a:pt x="105133" y="26511"/>
                </a:cubicBezTo>
                <a:cubicBezTo>
                  <a:pt x="105208" y="26493"/>
                  <a:pt x="105282" y="26400"/>
                  <a:pt x="105375" y="26344"/>
                </a:cubicBezTo>
                <a:lnTo>
                  <a:pt x="105375" y="26251"/>
                </a:lnTo>
                <a:cubicBezTo>
                  <a:pt x="105301" y="26195"/>
                  <a:pt x="105226" y="26102"/>
                  <a:pt x="105152" y="26083"/>
                </a:cubicBezTo>
                <a:cubicBezTo>
                  <a:pt x="105137" y="26081"/>
                  <a:pt x="105122" y="26080"/>
                  <a:pt x="105109" y="26080"/>
                </a:cubicBezTo>
                <a:close/>
                <a:moveTo>
                  <a:pt x="124956" y="25744"/>
                </a:moveTo>
                <a:cubicBezTo>
                  <a:pt x="124850" y="25744"/>
                  <a:pt x="124743" y="25785"/>
                  <a:pt x="124656" y="25879"/>
                </a:cubicBezTo>
                <a:cubicBezTo>
                  <a:pt x="124401" y="26152"/>
                  <a:pt x="124592" y="26586"/>
                  <a:pt x="124950" y="26586"/>
                </a:cubicBezTo>
                <a:cubicBezTo>
                  <a:pt x="124957" y="26586"/>
                  <a:pt x="124965" y="26586"/>
                  <a:pt x="124972" y="26586"/>
                </a:cubicBezTo>
                <a:cubicBezTo>
                  <a:pt x="125196" y="26586"/>
                  <a:pt x="125382" y="26400"/>
                  <a:pt x="125382" y="26158"/>
                </a:cubicBezTo>
                <a:cubicBezTo>
                  <a:pt x="125369" y="25910"/>
                  <a:pt x="125167" y="25744"/>
                  <a:pt x="124956" y="25744"/>
                </a:cubicBezTo>
                <a:close/>
                <a:moveTo>
                  <a:pt x="121236" y="25858"/>
                </a:moveTo>
                <a:cubicBezTo>
                  <a:pt x="121137" y="25858"/>
                  <a:pt x="121036" y="25894"/>
                  <a:pt x="120952" y="25972"/>
                </a:cubicBezTo>
                <a:cubicBezTo>
                  <a:pt x="120711" y="26214"/>
                  <a:pt x="120878" y="26642"/>
                  <a:pt x="121232" y="26660"/>
                </a:cubicBezTo>
                <a:cubicBezTo>
                  <a:pt x="121455" y="26660"/>
                  <a:pt x="121622" y="26474"/>
                  <a:pt x="121641" y="26269"/>
                </a:cubicBezTo>
                <a:cubicBezTo>
                  <a:pt x="121641" y="26017"/>
                  <a:pt x="121444" y="25858"/>
                  <a:pt x="121236" y="25858"/>
                </a:cubicBezTo>
                <a:close/>
                <a:moveTo>
                  <a:pt x="8487" y="26288"/>
                </a:moveTo>
                <a:cubicBezTo>
                  <a:pt x="8413" y="26288"/>
                  <a:pt x="8339" y="26400"/>
                  <a:pt x="8264" y="26455"/>
                </a:cubicBezTo>
                <a:cubicBezTo>
                  <a:pt x="8339" y="26530"/>
                  <a:pt x="8394" y="26642"/>
                  <a:pt x="8469" y="26660"/>
                </a:cubicBezTo>
                <a:cubicBezTo>
                  <a:pt x="8474" y="26662"/>
                  <a:pt x="8480" y="26662"/>
                  <a:pt x="8486" y="26662"/>
                </a:cubicBezTo>
                <a:cubicBezTo>
                  <a:pt x="8555" y="26662"/>
                  <a:pt x="8629" y="26560"/>
                  <a:pt x="8767" y="26474"/>
                </a:cubicBezTo>
                <a:cubicBezTo>
                  <a:pt x="8636" y="26381"/>
                  <a:pt x="8543" y="26288"/>
                  <a:pt x="8487" y="26288"/>
                </a:cubicBezTo>
                <a:close/>
                <a:moveTo>
                  <a:pt x="137363" y="25748"/>
                </a:moveTo>
                <a:cubicBezTo>
                  <a:pt x="136950" y="25748"/>
                  <a:pt x="136739" y="26238"/>
                  <a:pt x="137014" y="26530"/>
                </a:cubicBezTo>
                <a:cubicBezTo>
                  <a:pt x="137108" y="26631"/>
                  <a:pt x="137230" y="26676"/>
                  <a:pt x="137351" y="26676"/>
                </a:cubicBezTo>
                <a:cubicBezTo>
                  <a:pt x="137586" y="26676"/>
                  <a:pt x="137814" y="26503"/>
                  <a:pt x="137814" y="26232"/>
                </a:cubicBezTo>
                <a:cubicBezTo>
                  <a:pt x="137832" y="25972"/>
                  <a:pt x="137628" y="25767"/>
                  <a:pt x="137386" y="25748"/>
                </a:cubicBezTo>
                <a:cubicBezTo>
                  <a:pt x="137378" y="25748"/>
                  <a:pt x="137370" y="25748"/>
                  <a:pt x="137363" y="25748"/>
                </a:cubicBezTo>
                <a:close/>
                <a:moveTo>
                  <a:pt x="131" y="25897"/>
                </a:moveTo>
                <a:lnTo>
                  <a:pt x="131" y="26679"/>
                </a:lnTo>
                <a:cubicBezTo>
                  <a:pt x="410" y="26474"/>
                  <a:pt x="429" y="26158"/>
                  <a:pt x="131" y="25897"/>
                </a:cubicBezTo>
                <a:close/>
                <a:moveTo>
                  <a:pt x="3597" y="25766"/>
                </a:moveTo>
                <a:cubicBezTo>
                  <a:pt x="3353" y="25766"/>
                  <a:pt x="3165" y="25964"/>
                  <a:pt x="3165" y="26214"/>
                </a:cubicBezTo>
                <a:cubicBezTo>
                  <a:pt x="3152" y="26497"/>
                  <a:pt x="3389" y="26691"/>
                  <a:pt x="3635" y="26691"/>
                </a:cubicBezTo>
                <a:cubicBezTo>
                  <a:pt x="3744" y="26691"/>
                  <a:pt x="3855" y="26653"/>
                  <a:pt x="3946" y="26567"/>
                </a:cubicBezTo>
                <a:cubicBezTo>
                  <a:pt x="4244" y="26269"/>
                  <a:pt x="4039" y="25767"/>
                  <a:pt x="3630" y="25767"/>
                </a:cubicBezTo>
                <a:cubicBezTo>
                  <a:pt x="3619" y="25766"/>
                  <a:pt x="3608" y="25766"/>
                  <a:pt x="3597" y="25766"/>
                </a:cubicBezTo>
                <a:close/>
                <a:moveTo>
                  <a:pt x="117491" y="25972"/>
                </a:moveTo>
                <a:cubicBezTo>
                  <a:pt x="117156" y="25972"/>
                  <a:pt x="117007" y="26381"/>
                  <a:pt x="117249" y="26604"/>
                </a:cubicBezTo>
                <a:cubicBezTo>
                  <a:pt x="117319" y="26681"/>
                  <a:pt x="117408" y="26714"/>
                  <a:pt x="117497" y="26714"/>
                </a:cubicBezTo>
                <a:cubicBezTo>
                  <a:pt x="117690" y="26714"/>
                  <a:pt x="117882" y="26555"/>
                  <a:pt x="117882" y="26325"/>
                </a:cubicBezTo>
                <a:cubicBezTo>
                  <a:pt x="117863" y="26139"/>
                  <a:pt x="117696" y="25972"/>
                  <a:pt x="117509" y="25972"/>
                </a:cubicBezTo>
                <a:close/>
                <a:moveTo>
                  <a:pt x="113750" y="26083"/>
                </a:moveTo>
                <a:cubicBezTo>
                  <a:pt x="113434" y="26083"/>
                  <a:pt x="113285" y="26437"/>
                  <a:pt x="113490" y="26660"/>
                </a:cubicBezTo>
                <a:cubicBezTo>
                  <a:pt x="113564" y="26735"/>
                  <a:pt x="113655" y="26768"/>
                  <a:pt x="113743" y="26768"/>
                </a:cubicBezTo>
                <a:cubicBezTo>
                  <a:pt x="113920" y="26768"/>
                  <a:pt x="114085" y="26635"/>
                  <a:pt x="114085" y="26437"/>
                </a:cubicBezTo>
                <a:cubicBezTo>
                  <a:pt x="114085" y="26232"/>
                  <a:pt x="113936" y="26083"/>
                  <a:pt x="113750" y="26083"/>
                </a:cubicBezTo>
                <a:close/>
                <a:moveTo>
                  <a:pt x="133573" y="25831"/>
                </a:moveTo>
                <a:cubicBezTo>
                  <a:pt x="133460" y="25831"/>
                  <a:pt x="133345" y="25875"/>
                  <a:pt x="133254" y="25972"/>
                </a:cubicBezTo>
                <a:cubicBezTo>
                  <a:pt x="132956" y="26269"/>
                  <a:pt x="133180" y="26772"/>
                  <a:pt x="133589" y="26772"/>
                </a:cubicBezTo>
                <a:cubicBezTo>
                  <a:pt x="133850" y="26753"/>
                  <a:pt x="134054" y="26549"/>
                  <a:pt x="134036" y="26307"/>
                </a:cubicBezTo>
                <a:cubicBezTo>
                  <a:pt x="134036" y="26018"/>
                  <a:pt x="133807" y="25831"/>
                  <a:pt x="133573" y="25831"/>
                </a:cubicBezTo>
                <a:close/>
                <a:moveTo>
                  <a:pt x="110009" y="26251"/>
                </a:moveTo>
                <a:cubicBezTo>
                  <a:pt x="109860" y="26251"/>
                  <a:pt x="109712" y="26381"/>
                  <a:pt x="109712" y="26530"/>
                </a:cubicBezTo>
                <a:cubicBezTo>
                  <a:pt x="109712" y="26710"/>
                  <a:pt x="109862" y="26836"/>
                  <a:pt x="110017" y="26836"/>
                </a:cubicBezTo>
                <a:cubicBezTo>
                  <a:pt x="110086" y="26836"/>
                  <a:pt x="110156" y="26811"/>
                  <a:pt x="110214" y="26753"/>
                </a:cubicBezTo>
                <a:cubicBezTo>
                  <a:pt x="110419" y="26567"/>
                  <a:pt x="110288" y="26251"/>
                  <a:pt x="110009" y="26251"/>
                </a:cubicBezTo>
                <a:close/>
                <a:moveTo>
                  <a:pt x="102540" y="26583"/>
                </a:moveTo>
                <a:cubicBezTo>
                  <a:pt x="102536" y="26583"/>
                  <a:pt x="102532" y="26584"/>
                  <a:pt x="102528" y="26586"/>
                </a:cubicBezTo>
                <a:cubicBezTo>
                  <a:pt x="102453" y="26586"/>
                  <a:pt x="102416" y="26679"/>
                  <a:pt x="102379" y="26735"/>
                </a:cubicBezTo>
                <a:cubicBezTo>
                  <a:pt x="102416" y="26772"/>
                  <a:pt x="102472" y="26846"/>
                  <a:pt x="102528" y="26846"/>
                </a:cubicBezTo>
                <a:cubicBezTo>
                  <a:pt x="102584" y="26846"/>
                  <a:pt x="102639" y="26772"/>
                  <a:pt x="102732" y="26697"/>
                </a:cubicBezTo>
                <a:cubicBezTo>
                  <a:pt x="102633" y="26648"/>
                  <a:pt x="102578" y="26583"/>
                  <a:pt x="102540" y="26583"/>
                </a:cubicBezTo>
                <a:close/>
                <a:moveTo>
                  <a:pt x="106186" y="26405"/>
                </a:moveTo>
                <a:cubicBezTo>
                  <a:pt x="106077" y="26405"/>
                  <a:pt x="105980" y="26517"/>
                  <a:pt x="106027" y="26642"/>
                </a:cubicBezTo>
                <a:cubicBezTo>
                  <a:pt x="106045" y="26753"/>
                  <a:pt x="106120" y="26828"/>
                  <a:pt x="106231" y="26865"/>
                </a:cubicBezTo>
                <a:cubicBezTo>
                  <a:pt x="106324" y="26865"/>
                  <a:pt x="106417" y="26753"/>
                  <a:pt x="106510" y="26697"/>
                </a:cubicBezTo>
                <a:lnTo>
                  <a:pt x="106510" y="26586"/>
                </a:lnTo>
                <a:cubicBezTo>
                  <a:pt x="106417" y="26530"/>
                  <a:pt x="106343" y="26437"/>
                  <a:pt x="106250" y="26418"/>
                </a:cubicBezTo>
                <a:cubicBezTo>
                  <a:pt x="106229" y="26409"/>
                  <a:pt x="106207" y="26405"/>
                  <a:pt x="106186" y="26405"/>
                </a:cubicBezTo>
                <a:close/>
                <a:moveTo>
                  <a:pt x="129862" y="25990"/>
                </a:moveTo>
                <a:cubicBezTo>
                  <a:pt x="129468" y="25990"/>
                  <a:pt x="129277" y="26443"/>
                  <a:pt x="129551" y="26735"/>
                </a:cubicBezTo>
                <a:cubicBezTo>
                  <a:pt x="129637" y="26827"/>
                  <a:pt x="129747" y="26868"/>
                  <a:pt x="129857" y="26868"/>
                </a:cubicBezTo>
                <a:cubicBezTo>
                  <a:pt x="130080" y="26868"/>
                  <a:pt x="130301" y="26698"/>
                  <a:pt x="130314" y="26437"/>
                </a:cubicBezTo>
                <a:cubicBezTo>
                  <a:pt x="130314" y="26195"/>
                  <a:pt x="130109" y="25990"/>
                  <a:pt x="129886" y="25990"/>
                </a:cubicBezTo>
                <a:cubicBezTo>
                  <a:pt x="129878" y="25990"/>
                  <a:pt x="129870" y="25990"/>
                  <a:pt x="129862" y="25990"/>
                </a:cubicBezTo>
                <a:close/>
                <a:moveTo>
                  <a:pt x="126126" y="26083"/>
                </a:moveTo>
                <a:cubicBezTo>
                  <a:pt x="125754" y="26102"/>
                  <a:pt x="125568" y="26549"/>
                  <a:pt x="125828" y="26809"/>
                </a:cubicBezTo>
                <a:cubicBezTo>
                  <a:pt x="125918" y="26893"/>
                  <a:pt x="126026" y="26931"/>
                  <a:pt x="126130" y="26931"/>
                </a:cubicBezTo>
                <a:cubicBezTo>
                  <a:pt x="126349" y="26931"/>
                  <a:pt x="126554" y="26764"/>
                  <a:pt x="126554" y="26511"/>
                </a:cubicBezTo>
                <a:cubicBezTo>
                  <a:pt x="126554" y="26269"/>
                  <a:pt x="126368" y="26083"/>
                  <a:pt x="126126" y="26083"/>
                </a:cubicBezTo>
                <a:close/>
                <a:moveTo>
                  <a:pt x="4743" y="26120"/>
                </a:moveTo>
                <a:cubicBezTo>
                  <a:pt x="4384" y="26120"/>
                  <a:pt x="4175" y="26554"/>
                  <a:pt x="4430" y="26828"/>
                </a:cubicBezTo>
                <a:cubicBezTo>
                  <a:pt x="4517" y="26915"/>
                  <a:pt x="4627" y="26954"/>
                  <a:pt x="4734" y="26954"/>
                </a:cubicBezTo>
                <a:cubicBezTo>
                  <a:pt x="4949" y="26954"/>
                  <a:pt x="5156" y="26797"/>
                  <a:pt x="5156" y="26549"/>
                </a:cubicBezTo>
                <a:cubicBezTo>
                  <a:pt x="5156" y="26325"/>
                  <a:pt x="4989" y="26139"/>
                  <a:pt x="4765" y="26139"/>
                </a:cubicBezTo>
                <a:lnTo>
                  <a:pt x="4765" y="26120"/>
                </a:lnTo>
                <a:cubicBezTo>
                  <a:pt x="4758" y="26120"/>
                  <a:pt x="4750" y="26120"/>
                  <a:pt x="4743" y="26120"/>
                </a:cubicBezTo>
                <a:close/>
                <a:moveTo>
                  <a:pt x="122367" y="26195"/>
                </a:moveTo>
                <a:cubicBezTo>
                  <a:pt x="122013" y="26195"/>
                  <a:pt x="121827" y="26604"/>
                  <a:pt x="122088" y="26865"/>
                </a:cubicBezTo>
                <a:cubicBezTo>
                  <a:pt x="122169" y="26953"/>
                  <a:pt x="122271" y="26992"/>
                  <a:pt x="122372" y="26992"/>
                </a:cubicBezTo>
                <a:cubicBezTo>
                  <a:pt x="122569" y="26992"/>
                  <a:pt x="122758" y="26839"/>
                  <a:pt x="122758" y="26604"/>
                </a:cubicBezTo>
                <a:cubicBezTo>
                  <a:pt x="122758" y="26381"/>
                  <a:pt x="122590" y="26195"/>
                  <a:pt x="122367" y="26195"/>
                </a:cubicBezTo>
                <a:close/>
                <a:moveTo>
                  <a:pt x="118631" y="26298"/>
                </a:moveTo>
                <a:cubicBezTo>
                  <a:pt x="118543" y="26298"/>
                  <a:pt x="118454" y="26330"/>
                  <a:pt x="118384" y="26400"/>
                </a:cubicBezTo>
                <a:cubicBezTo>
                  <a:pt x="118142" y="26642"/>
                  <a:pt x="118310" y="27051"/>
                  <a:pt x="118645" y="27051"/>
                </a:cubicBezTo>
                <a:cubicBezTo>
                  <a:pt x="118849" y="27051"/>
                  <a:pt x="118998" y="26884"/>
                  <a:pt x="119017" y="26679"/>
                </a:cubicBezTo>
                <a:cubicBezTo>
                  <a:pt x="119017" y="26449"/>
                  <a:pt x="118824" y="26298"/>
                  <a:pt x="118631" y="26298"/>
                </a:cubicBezTo>
                <a:close/>
                <a:moveTo>
                  <a:pt x="138494" y="26118"/>
                </a:moveTo>
                <a:cubicBezTo>
                  <a:pt x="138298" y="26118"/>
                  <a:pt x="138113" y="26241"/>
                  <a:pt x="138037" y="26437"/>
                </a:cubicBezTo>
                <a:cubicBezTo>
                  <a:pt x="137963" y="26679"/>
                  <a:pt x="138074" y="26939"/>
                  <a:pt x="138316" y="27032"/>
                </a:cubicBezTo>
                <a:cubicBezTo>
                  <a:pt x="138388" y="27061"/>
                  <a:pt x="138453" y="27075"/>
                  <a:pt x="138510" y="27075"/>
                </a:cubicBezTo>
                <a:cubicBezTo>
                  <a:pt x="138678" y="27075"/>
                  <a:pt x="138782" y="26956"/>
                  <a:pt x="138782" y="26735"/>
                </a:cubicBezTo>
                <a:lnTo>
                  <a:pt x="138782" y="26586"/>
                </a:lnTo>
                <a:cubicBezTo>
                  <a:pt x="138800" y="26493"/>
                  <a:pt x="138782" y="26418"/>
                  <a:pt x="138782" y="26344"/>
                </a:cubicBezTo>
                <a:cubicBezTo>
                  <a:pt x="138744" y="26251"/>
                  <a:pt x="138707" y="26195"/>
                  <a:pt x="138633" y="26139"/>
                </a:cubicBezTo>
                <a:cubicBezTo>
                  <a:pt x="138587" y="26125"/>
                  <a:pt x="138540" y="26118"/>
                  <a:pt x="138494" y="26118"/>
                </a:cubicBezTo>
                <a:close/>
                <a:moveTo>
                  <a:pt x="969" y="26139"/>
                </a:moveTo>
                <a:cubicBezTo>
                  <a:pt x="317" y="26139"/>
                  <a:pt x="317" y="27125"/>
                  <a:pt x="969" y="27125"/>
                </a:cubicBezTo>
                <a:cubicBezTo>
                  <a:pt x="1620" y="27125"/>
                  <a:pt x="1620" y="26139"/>
                  <a:pt x="969" y="26139"/>
                </a:cubicBezTo>
                <a:close/>
                <a:moveTo>
                  <a:pt x="134701" y="26201"/>
                </a:moveTo>
                <a:cubicBezTo>
                  <a:pt x="134592" y="26201"/>
                  <a:pt x="134481" y="26239"/>
                  <a:pt x="134389" y="26325"/>
                </a:cubicBezTo>
                <a:cubicBezTo>
                  <a:pt x="134092" y="26623"/>
                  <a:pt x="134296" y="27125"/>
                  <a:pt x="134706" y="27125"/>
                </a:cubicBezTo>
                <a:cubicBezTo>
                  <a:pt x="134966" y="27125"/>
                  <a:pt x="135171" y="26939"/>
                  <a:pt x="135171" y="26679"/>
                </a:cubicBezTo>
                <a:cubicBezTo>
                  <a:pt x="135184" y="26395"/>
                  <a:pt x="134947" y="26201"/>
                  <a:pt x="134701" y="26201"/>
                </a:cubicBezTo>
                <a:close/>
                <a:moveTo>
                  <a:pt x="114854" y="26473"/>
                </a:moveTo>
                <a:cubicBezTo>
                  <a:pt x="114681" y="26473"/>
                  <a:pt x="114532" y="26615"/>
                  <a:pt x="114532" y="26790"/>
                </a:cubicBezTo>
                <a:lnTo>
                  <a:pt x="114532" y="26809"/>
                </a:lnTo>
                <a:cubicBezTo>
                  <a:pt x="114532" y="27012"/>
                  <a:pt x="114695" y="27154"/>
                  <a:pt x="114870" y="27154"/>
                </a:cubicBezTo>
                <a:cubicBezTo>
                  <a:pt x="114952" y="27154"/>
                  <a:pt x="115037" y="27122"/>
                  <a:pt x="115109" y="27051"/>
                </a:cubicBezTo>
                <a:cubicBezTo>
                  <a:pt x="115332" y="26846"/>
                  <a:pt x="115183" y="26474"/>
                  <a:pt x="114885" y="26474"/>
                </a:cubicBezTo>
                <a:cubicBezTo>
                  <a:pt x="114875" y="26473"/>
                  <a:pt x="114864" y="26473"/>
                  <a:pt x="114854" y="26473"/>
                </a:cubicBezTo>
                <a:close/>
                <a:moveTo>
                  <a:pt x="111145" y="26586"/>
                </a:moveTo>
                <a:cubicBezTo>
                  <a:pt x="110884" y="26586"/>
                  <a:pt x="110735" y="26902"/>
                  <a:pt x="110921" y="27107"/>
                </a:cubicBezTo>
                <a:cubicBezTo>
                  <a:pt x="110987" y="27167"/>
                  <a:pt x="111064" y="27194"/>
                  <a:pt x="111139" y="27194"/>
                </a:cubicBezTo>
                <a:cubicBezTo>
                  <a:pt x="111297" y="27194"/>
                  <a:pt x="111442" y="27073"/>
                  <a:pt x="111442" y="26884"/>
                </a:cubicBezTo>
                <a:cubicBezTo>
                  <a:pt x="111461" y="26716"/>
                  <a:pt x="111312" y="26586"/>
                  <a:pt x="111145" y="26586"/>
                </a:cubicBezTo>
                <a:close/>
                <a:moveTo>
                  <a:pt x="103644" y="26902"/>
                </a:moveTo>
                <a:cubicBezTo>
                  <a:pt x="103589" y="26902"/>
                  <a:pt x="103533" y="26995"/>
                  <a:pt x="103477" y="27051"/>
                </a:cubicBezTo>
                <a:cubicBezTo>
                  <a:pt x="103533" y="27107"/>
                  <a:pt x="103570" y="27200"/>
                  <a:pt x="103644" y="27200"/>
                </a:cubicBezTo>
                <a:cubicBezTo>
                  <a:pt x="103650" y="27202"/>
                  <a:pt x="103656" y="27203"/>
                  <a:pt x="103662" y="27203"/>
                </a:cubicBezTo>
                <a:cubicBezTo>
                  <a:pt x="103713" y="27203"/>
                  <a:pt x="103768" y="27136"/>
                  <a:pt x="103868" y="27070"/>
                </a:cubicBezTo>
                <a:cubicBezTo>
                  <a:pt x="103775" y="26977"/>
                  <a:pt x="103719" y="26902"/>
                  <a:pt x="103663" y="26902"/>
                </a:cubicBezTo>
                <a:close/>
                <a:moveTo>
                  <a:pt x="130986" y="26322"/>
                </a:moveTo>
                <a:cubicBezTo>
                  <a:pt x="130874" y="26322"/>
                  <a:pt x="130760" y="26363"/>
                  <a:pt x="130667" y="26455"/>
                </a:cubicBezTo>
                <a:cubicBezTo>
                  <a:pt x="130388" y="26735"/>
                  <a:pt x="130611" y="27219"/>
                  <a:pt x="131002" y="27219"/>
                </a:cubicBezTo>
                <a:cubicBezTo>
                  <a:pt x="131244" y="27200"/>
                  <a:pt x="131430" y="26995"/>
                  <a:pt x="131430" y="26753"/>
                </a:cubicBezTo>
                <a:cubicBezTo>
                  <a:pt x="131430" y="26492"/>
                  <a:pt x="131213" y="26322"/>
                  <a:pt x="130986" y="26322"/>
                </a:cubicBezTo>
                <a:close/>
                <a:moveTo>
                  <a:pt x="107376" y="26721"/>
                </a:moveTo>
                <a:cubicBezTo>
                  <a:pt x="107260" y="26721"/>
                  <a:pt x="107143" y="26800"/>
                  <a:pt x="107143" y="26958"/>
                </a:cubicBezTo>
                <a:cubicBezTo>
                  <a:pt x="107162" y="27070"/>
                  <a:pt x="107255" y="27144"/>
                  <a:pt x="107329" y="27237"/>
                </a:cubicBezTo>
                <a:lnTo>
                  <a:pt x="107422" y="27237"/>
                </a:lnTo>
                <a:cubicBezTo>
                  <a:pt x="107497" y="27144"/>
                  <a:pt x="107590" y="27051"/>
                  <a:pt x="107609" y="26958"/>
                </a:cubicBezTo>
                <a:cubicBezTo>
                  <a:pt x="107609" y="26800"/>
                  <a:pt x="107492" y="26721"/>
                  <a:pt x="107376" y="26721"/>
                </a:cubicBezTo>
                <a:close/>
                <a:moveTo>
                  <a:pt x="5860" y="26511"/>
                </a:moveTo>
                <a:cubicBezTo>
                  <a:pt x="5557" y="26511"/>
                  <a:pt x="5385" y="26889"/>
                  <a:pt x="5603" y="27125"/>
                </a:cubicBezTo>
                <a:cubicBezTo>
                  <a:pt x="5677" y="27205"/>
                  <a:pt x="5771" y="27241"/>
                  <a:pt x="5863" y="27241"/>
                </a:cubicBezTo>
                <a:cubicBezTo>
                  <a:pt x="6052" y="27241"/>
                  <a:pt x="6236" y="27095"/>
                  <a:pt x="6236" y="26884"/>
                </a:cubicBezTo>
                <a:cubicBezTo>
                  <a:pt x="6236" y="26679"/>
                  <a:pt x="6087" y="26530"/>
                  <a:pt x="5882" y="26511"/>
                </a:cubicBezTo>
                <a:cubicBezTo>
                  <a:pt x="5875" y="26511"/>
                  <a:pt x="5867" y="26511"/>
                  <a:pt x="5860" y="26511"/>
                </a:cubicBezTo>
                <a:close/>
                <a:moveTo>
                  <a:pt x="127262" y="26418"/>
                </a:moveTo>
                <a:cubicBezTo>
                  <a:pt x="127038" y="26418"/>
                  <a:pt x="126833" y="26604"/>
                  <a:pt x="126852" y="26846"/>
                </a:cubicBezTo>
                <a:cubicBezTo>
                  <a:pt x="126839" y="27099"/>
                  <a:pt x="127049" y="27266"/>
                  <a:pt x="127267" y="27266"/>
                </a:cubicBezTo>
                <a:cubicBezTo>
                  <a:pt x="127370" y="27266"/>
                  <a:pt x="127475" y="27228"/>
                  <a:pt x="127559" y="27144"/>
                </a:cubicBezTo>
                <a:cubicBezTo>
                  <a:pt x="127838" y="26884"/>
                  <a:pt x="127652" y="26418"/>
                  <a:pt x="127262" y="26418"/>
                </a:cubicBezTo>
                <a:close/>
                <a:moveTo>
                  <a:pt x="123502" y="26530"/>
                </a:moveTo>
                <a:cubicBezTo>
                  <a:pt x="122980" y="26530"/>
                  <a:pt x="122950" y="27312"/>
                  <a:pt x="123484" y="27330"/>
                </a:cubicBezTo>
                <a:cubicBezTo>
                  <a:pt x="123490" y="27330"/>
                  <a:pt x="123495" y="27331"/>
                  <a:pt x="123501" y="27331"/>
                </a:cubicBezTo>
                <a:cubicBezTo>
                  <a:pt x="124005" y="27331"/>
                  <a:pt x="124036" y="26548"/>
                  <a:pt x="123521" y="26530"/>
                </a:cubicBezTo>
                <a:cubicBezTo>
                  <a:pt x="123515" y="26530"/>
                  <a:pt x="123508" y="26530"/>
                  <a:pt x="123502" y="26530"/>
                </a:cubicBezTo>
                <a:close/>
                <a:moveTo>
                  <a:pt x="119783" y="26678"/>
                </a:moveTo>
                <a:cubicBezTo>
                  <a:pt x="119776" y="26678"/>
                  <a:pt x="119769" y="26678"/>
                  <a:pt x="119761" y="26679"/>
                </a:cubicBezTo>
                <a:cubicBezTo>
                  <a:pt x="119557" y="26697"/>
                  <a:pt x="119408" y="26846"/>
                  <a:pt x="119408" y="27051"/>
                </a:cubicBezTo>
                <a:cubicBezTo>
                  <a:pt x="119408" y="27276"/>
                  <a:pt x="119593" y="27426"/>
                  <a:pt x="119783" y="27426"/>
                </a:cubicBezTo>
                <a:cubicBezTo>
                  <a:pt x="119875" y="27426"/>
                  <a:pt x="119967" y="27391"/>
                  <a:pt x="120041" y="27312"/>
                </a:cubicBezTo>
                <a:cubicBezTo>
                  <a:pt x="120277" y="27075"/>
                  <a:pt x="120104" y="26678"/>
                  <a:pt x="119783" y="26678"/>
                </a:cubicBezTo>
                <a:close/>
                <a:moveTo>
                  <a:pt x="2123" y="26511"/>
                </a:moveTo>
                <a:cubicBezTo>
                  <a:pt x="1862" y="26511"/>
                  <a:pt x="1657" y="26697"/>
                  <a:pt x="1639" y="26958"/>
                </a:cubicBezTo>
                <a:cubicBezTo>
                  <a:pt x="1626" y="27241"/>
                  <a:pt x="1853" y="27444"/>
                  <a:pt x="2099" y="27444"/>
                </a:cubicBezTo>
                <a:cubicBezTo>
                  <a:pt x="2209" y="27444"/>
                  <a:pt x="2323" y="27404"/>
                  <a:pt x="2420" y="27312"/>
                </a:cubicBezTo>
                <a:cubicBezTo>
                  <a:pt x="2718" y="27032"/>
                  <a:pt x="2532" y="26530"/>
                  <a:pt x="2123" y="26511"/>
                </a:cubicBezTo>
                <a:close/>
                <a:moveTo>
                  <a:pt x="135860" y="26549"/>
                </a:moveTo>
                <a:cubicBezTo>
                  <a:pt x="135599" y="26549"/>
                  <a:pt x="135394" y="26753"/>
                  <a:pt x="135394" y="27014"/>
                </a:cubicBezTo>
                <a:cubicBezTo>
                  <a:pt x="135394" y="27289"/>
                  <a:pt x="135621" y="27472"/>
                  <a:pt x="135855" y="27472"/>
                </a:cubicBezTo>
                <a:cubicBezTo>
                  <a:pt x="135969" y="27472"/>
                  <a:pt x="136084" y="27428"/>
                  <a:pt x="136176" y="27330"/>
                </a:cubicBezTo>
                <a:cubicBezTo>
                  <a:pt x="136474" y="27051"/>
                  <a:pt x="136269" y="26549"/>
                  <a:pt x="135860" y="26549"/>
                </a:cubicBezTo>
                <a:close/>
                <a:moveTo>
                  <a:pt x="116006" y="26772"/>
                </a:moveTo>
                <a:cubicBezTo>
                  <a:pt x="115832" y="26772"/>
                  <a:pt x="115658" y="26888"/>
                  <a:pt x="115667" y="27125"/>
                </a:cubicBezTo>
                <a:cubicBezTo>
                  <a:pt x="115648" y="27312"/>
                  <a:pt x="115797" y="27479"/>
                  <a:pt x="116002" y="27479"/>
                </a:cubicBezTo>
                <a:lnTo>
                  <a:pt x="116002" y="27460"/>
                </a:lnTo>
                <a:cubicBezTo>
                  <a:pt x="116011" y="27462"/>
                  <a:pt x="116021" y="27462"/>
                  <a:pt x="116030" y="27462"/>
                </a:cubicBezTo>
                <a:cubicBezTo>
                  <a:pt x="116186" y="27462"/>
                  <a:pt x="116319" y="27320"/>
                  <a:pt x="116337" y="27144"/>
                </a:cubicBezTo>
                <a:cubicBezTo>
                  <a:pt x="116365" y="26897"/>
                  <a:pt x="116186" y="26772"/>
                  <a:pt x="116006" y="26772"/>
                </a:cubicBezTo>
                <a:close/>
                <a:moveTo>
                  <a:pt x="7017" y="26939"/>
                </a:moveTo>
                <a:cubicBezTo>
                  <a:pt x="6868" y="26939"/>
                  <a:pt x="6738" y="27051"/>
                  <a:pt x="6719" y="27219"/>
                </a:cubicBezTo>
                <a:cubicBezTo>
                  <a:pt x="6710" y="27409"/>
                  <a:pt x="6852" y="27507"/>
                  <a:pt x="6995" y="27507"/>
                </a:cubicBezTo>
                <a:cubicBezTo>
                  <a:pt x="7131" y="27507"/>
                  <a:pt x="7269" y="27419"/>
                  <a:pt x="7278" y="27237"/>
                </a:cubicBezTo>
                <a:cubicBezTo>
                  <a:pt x="7296" y="27088"/>
                  <a:pt x="7166" y="26958"/>
                  <a:pt x="7017" y="26939"/>
                </a:cubicBezTo>
                <a:close/>
                <a:moveTo>
                  <a:pt x="112293" y="26919"/>
                </a:moveTo>
                <a:cubicBezTo>
                  <a:pt x="112282" y="26919"/>
                  <a:pt x="112272" y="26920"/>
                  <a:pt x="112261" y="26921"/>
                </a:cubicBezTo>
                <a:cubicBezTo>
                  <a:pt x="112001" y="26921"/>
                  <a:pt x="111870" y="27256"/>
                  <a:pt x="112075" y="27442"/>
                </a:cubicBezTo>
                <a:cubicBezTo>
                  <a:pt x="112133" y="27500"/>
                  <a:pt x="112203" y="27525"/>
                  <a:pt x="112272" y="27525"/>
                </a:cubicBezTo>
                <a:cubicBezTo>
                  <a:pt x="112427" y="27525"/>
                  <a:pt x="112578" y="27398"/>
                  <a:pt x="112578" y="27219"/>
                </a:cubicBezTo>
                <a:cubicBezTo>
                  <a:pt x="112578" y="27044"/>
                  <a:pt x="112447" y="26919"/>
                  <a:pt x="112293" y="26919"/>
                </a:cubicBezTo>
                <a:close/>
                <a:moveTo>
                  <a:pt x="108446" y="27062"/>
                </a:moveTo>
                <a:cubicBezTo>
                  <a:pt x="108330" y="27062"/>
                  <a:pt x="108260" y="27164"/>
                  <a:pt x="108260" y="27293"/>
                </a:cubicBezTo>
                <a:cubicBezTo>
                  <a:pt x="108260" y="27423"/>
                  <a:pt x="108353" y="27535"/>
                  <a:pt x="108483" y="27535"/>
                </a:cubicBezTo>
                <a:cubicBezTo>
                  <a:pt x="108651" y="27535"/>
                  <a:pt x="108725" y="27442"/>
                  <a:pt x="108744" y="27219"/>
                </a:cubicBezTo>
                <a:cubicBezTo>
                  <a:pt x="108688" y="27181"/>
                  <a:pt x="108613" y="27088"/>
                  <a:pt x="108502" y="27070"/>
                </a:cubicBezTo>
                <a:cubicBezTo>
                  <a:pt x="108482" y="27065"/>
                  <a:pt x="108464" y="27062"/>
                  <a:pt x="108446" y="27062"/>
                </a:cubicBezTo>
                <a:close/>
                <a:moveTo>
                  <a:pt x="132138" y="26642"/>
                </a:moveTo>
                <a:cubicBezTo>
                  <a:pt x="131728" y="26642"/>
                  <a:pt x="131523" y="27125"/>
                  <a:pt x="131803" y="27405"/>
                </a:cubicBezTo>
                <a:cubicBezTo>
                  <a:pt x="131894" y="27496"/>
                  <a:pt x="132008" y="27538"/>
                  <a:pt x="132119" y="27538"/>
                </a:cubicBezTo>
                <a:cubicBezTo>
                  <a:pt x="132347" y="27538"/>
                  <a:pt x="132566" y="27363"/>
                  <a:pt x="132566" y="27088"/>
                </a:cubicBezTo>
                <a:cubicBezTo>
                  <a:pt x="132566" y="26846"/>
                  <a:pt x="132361" y="26660"/>
                  <a:pt x="132138" y="26642"/>
                </a:cubicBezTo>
                <a:close/>
                <a:moveTo>
                  <a:pt x="128397" y="26790"/>
                </a:moveTo>
                <a:cubicBezTo>
                  <a:pt x="128155" y="26790"/>
                  <a:pt x="127969" y="26977"/>
                  <a:pt x="127969" y="27219"/>
                </a:cubicBezTo>
                <a:cubicBezTo>
                  <a:pt x="127969" y="27471"/>
                  <a:pt x="128183" y="27638"/>
                  <a:pt x="128402" y="27638"/>
                </a:cubicBezTo>
                <a:cubicBezTo>
                  <a:pt x="128506" y="27638"/>
                  <a:pt x="128611" y="27600"/>
                  <a:pt x="128695" y="27516"/>
                </a:cubicBezTo>
                <a:cubicBezTo>
                  <a:pt x="128955" y="27256"/>
                  <a:pt x="128769" y="26790"/>
                  <a:pt x="128397" y="26790"/>
                </a:cubicBezTo>
                <a:close/>
                <a:moveTo>
                  <a:pt x="104798" y="27274"/>
                </a:moveTo>
                <a:cubicBezTo>
                  <a:pt x="104724" y="27293"/>
                  <a:pt x="104649" y="27349"/>
                  <a:pt x="104612" y="27423"/>
                </a:cubicBezTo>
                <a:cubicBezTo>
                  <a:pt x="104612" y="27479"/>
                  <a:pt x="104687" y="27554"/>
                  <a:pt x="104780" y="27684"/>
                </a:cubicBezTo>
                <a:cubicBezTo>
                  <a:pt x="104854" y="27554"/>
                  <a:pt x="104929" y="27498"/>
                  <a:pt x="104929" y="27423"/>
                </a:cubicBezTo>
                <a:cubicBezTo>
                  <a:pt x="104929" y="27367"/>
                  <a:pt x="104836" y="27274"/>
                  <a:pt x="104798" y="27274"/>
                </a:cubicBezTo>
                <a:close/>
                <a:moveTo>
                  <a:pt x="124637" y="26902"/>
                </a:moveTo>
                <a:cubicBezTo>
                  <a:pt x="124284" y="26902"/>
                  <a:pt x="124098" y="27330"/>
                  <a:pt x="124340" y="27572"/>
                </a:cubicBezTo>
                <a:cubicBezTo>
                  <a:pt x="124421" y="27660"/>
                  <a:pt x="124526" y="27699"/>
                  <a:pt x="124628" y="27699"/>
                </a:cubicBezTo>
                <a:cubicBezTo>
                  <a:pt x="124831" y="27699"/>
                  <a:pt x="125028" y="27546"/>
                  <a:pt x="125028" y="27312"/>
                </a:cubicBezTo>
                <a:cubicBezTo>
                  <a:pt x="125028" y="27088"/>
                  <a:pt x="124861" y="26902"/>
                  <a:pt x="124637" y="26902"/>
                </a:cubicBezTo>
                <a:close/>
                <a:moveTo>
                  <a:pt x="120917" y="27013"/>
                </a:moveTo>
                <a:cubicBezTo>
                  <a:pt x="120911" y="27013"/>
                  <a:pt x="120904" y="27013"/>
                  <a:pt x="120897" y="27014"/>
                </a:cubicBezTo>
                <a:cubicBezTo>
                  <a:pt x="120692" y="27014"/>
                  <a:pt x="120524" y="27200"/>
                  <a:pt x="120524" y="27405"/>
                </a:cubicBezTo>
                <a:cubicBezTo>
                  <a:pt x="120537" y="27617"/>
                  <a:pt x="120725" y="27762"/>
                  <a:pt x="120914" y="27762"/>
                </a:cubicBezTo>
                <a:cubicBezTo>
                  <a:pt x="121008" y="27762"/>
                  <a:pt x="121102" y="27726"/>
                  <a:pt x="121176" y="27647"/>
                </a:cubicBezTo>
                <a:cubicBezTo>
                  <a:pt x="121394" y="27410"/>
                  <a:pt x="121221" y="27013"/>
                  <a:pt x="120917" y="27013"/>
                </a:cubicBezTo>
                <a:close/>
                <a:moveTo>
                  <a:pt x="3239" y="26902"/>
                </a:moveTo>
                <a:cubicBezTo>
                  <a:pt x="2997" y="26902"/>
                  <a:pt x="2793" y="27107"/>
                  <a:pt x="2793" y="27349"/>
                </a:cubicBezTo>
                <a:cubicBezTo>
                  <a:pt x="2793" y="27615"/>
                  <a:pt x="3008" y="27794"/>
                  <a:pt x="3239" y="27794"/>
                </a:cubicBezTo>
                <a:cubicBezTo>
                  <a:pt x="3348" y="27794"/>
                  <a:pt x="3460" y="27755"/>
                  <a:pt x="3556" y="27665"/>
                </a:cubicBezTo>
                <a:cubicBezTo>
                  <a:pt x="3835" y="27386"/>
                  <a:pt x="3630" y="26902"/>
                  <a:pt x="3239" y="26902"/>
                </a:cubicBezTo>
                <a:close/>
                <a:moveTo>
                  <a:pt x="136973" y="26873"/>
                </a:moveTo>
                <a:cubicBezTo>
                  <a:pt x="136857" y="26873"/>
                  <a:pt x="136738" y="26917"/>
                  <a:pt x="136641" y="27014"/>
                </a:cubicBezTo>
                <a:cubicBezTo>
                  <a:pt x="136344" y="27312"/>
                  <a:pt x="136548" y="27814"/>
                  <a:pt x="136976" y="27814"/>
                </a:cubicBezTo>
                <a:cubicBezTo>
                  <a:pt x="137237" y="27814"/>
                  <a:pt x="137442" y="27609"/>
                  <a:pt x="137442" y="27349"/>
                </a:cubicBezTo>
                <a:cubicBezTo>
                  <a:pt x="137442" y="27060"/>
                  <a:pt x="137213" y="26873"/>
                  <a:pt x="136973" y="26873"/>
                </a:cubicBezTo>
                <a:close/>
                <a:moveTo>
                  <a:pt x="117156" y="27125"/>
                </a:moveTo>
                <a:lnTo>
                  <a:pt x="117137" y="27144"/>
                </a:lnTo>
                <a:cubicBezTo>
                  <a:pt x="117130" y="27144"/>
                  <a:pt x="117122" y="27143"/>
                  <a:pt x="117115" y="27143"/>
                </a:cubicBezTo>
                <a:cubicBezTo>
                  <a:pt x="116831" y="27143"/>
                  <a:pt x="116677" y="27485"/>
                  <a:pt x="116877" y="27702"/>
                </a:cubicBezTo>
                <a:cubicBezTo>
                  <a:pt x="116948" y="27780"/>
                  <a:pt x="117039" y="27815"/>
                  <a:pt x="117129" y="27815"/>
                </a:cubicBezTo>
                <a:cubicBezTo>
                  <a:pt x="117297" y="27815"/>
                  <a:pt x="117460" y="27692"/>
                  <a:pt x="117472" y="27498"/>
                </a:cubicBezTo>
                <a:cubicBezTo>
                  <a:pt x="117472" y="27312"/>
                  <a:pt x="117342" y="27144"/>
                  <a:pt x="117156" y="27125"/>
                </a:cubicBezTo>
                <a:close/>
                <a:moveTo>
                  <a:pt x="8134" y="27442"/>
                </a:moveTo>
                <a:cubicBezTo>
                  <a:pt x="8097" y="27442"/>
                  <a:pt x="7985" y="27535"/>
                  <a:pt x="7985" y="27572"/>
                </a:cubicBezTo>
                <a:cubicBezTo>
                  <a:pt x="7966" y="27628"/>
                  <a:pt x="8041" y="27721"/>
                  <a:pt x="8115" y="27833"/>
                </a:cubicBezTo>
                <a:cubicBezTo>
                  <a:pt x="8208" y="27721"/>
                  <a:pt x="8301" y="27684"/>
                  <a:pt x="8283" y="27609"/>
                </a:cubicBezTo>
                <a:cubicBezTo>
                  <a:pt x="8264" y="27535"/>
                  <a:pt x="8208" y="27479"/>
                  <a:pt x="8134" y="27442"/>
                </a:cubicBezTo>
                <a:close/>
                <a:moveTo>
                  <a:pt x="113368" y="27254"/>
                </a:moveTo>
                <a:cubicBezTo>
                  <a:pt x="113215" y="27254"/>
                  <a:pt x="113099" y="27396"/>
                  <a:pt x="113099" y="27554"/>
                </a:cubicBezTo>
                <a:cubicBezTo>
                  <a:pt x="113099" y="27733"/>
                  <a:pt x="113258" y="27860"/>
                  <a:pt x="113418" y="27860"/>
                </a:cubicBezTo>
                <a:cubicBezTo>
                  <a:pt x="113490" y="27860"/>
                  <a:pt x="113562" y="27834"/>
                  <a:pt x="113620" y="27777"/>
                </a:cubicBezTo>
                <a:cubicBezTo>
                  <a:pt x="113806" y="27572"/>
                  <a:pt x="113676" y="27256"/>
                  <a:pt x="113396" y="27256"/>
                </a:cubicBezTo>
                <a:cubicBezTo>
                  <a:pt x="113387" y="27255"/>
                  <a:pt x="113377" y="27254"/>
                  <a:pt x="113368" y="27254"/>
                </a:cubicBezTo>
                <a:close/>
                <a:moveTo>
                  <a:pt x="133254" y="27021"/>
                </a:moveTo>
                <a:cubicBezTo>
                  <a:pt x="133143" y="27021"/>
                  <a:pt x="133029" y="27065"/>
                  <a:pt x="132938" y="27163"/>
                </a:cubicBezTo>
                <a:cubicBezTo>
                  <a:pt x="132659" y="27442"/>
                  <a:pt x="132863" y="27926"/>
                  <a:pt x="133254" y="27926"/>
                </a:cubicBezTo>
                <a:cubicBezTo>
                  <a:pt x="133496" y="27907"/>
                  <a:pt x="133701" y="27721"/>
                  <a:pt x="133701" y="27479"/>
                </a:cubicBezTo>
                <a:cubicBezTo>
                  <a:pt x="133701" y="27204"/>
                  <a:pt x="133482" y="27021"/>
                  <a:pt x="133254" y="27021"/>
                </a:cubicBezTo>
                <a:close/>
                <a:moveTo>
                  <a:pt x="105934" y="27516"/>
                </a:moveTo>
                <a:cubicBezTo>
                  <a:pt x="105822" y="27628"/>
                  <a:pt x="105747" y="27684"/>
                  <a:pt x="105747" y="27758"/>
                </a:cubicBezTo>
                <a:lnTo>
                  <a:pt x="105747" y="27777"/>
                </a:lnTo>
                <a:cubicBezTo>
                  <a:pt x="105747" y="27833"/>
                  <a:pt x="105859" y="27944"/>
                  <a:pt x="105896" y="27944"/>
                </a:cubicBezTo>
                <a:cubicBezTo>
                  <a:pt x="105989" y="27926"/>
                  <a:pt x="106064" y="27870"/>
                  <a:pt x="106082" y="27795"/>
                </a:cubicBezTo>
                <a:cubicBezTo>
                  <a:pt x="106101" y="27721"/>
                  <a:pt x="106008" y="27647"/>
                  <a:pt x="105934" y="27516"/>
                </a:cubicBezTo>
                <a:close/>
                <a:moveTo>
                  <a:pt x="109711" y="27440"/>
                </a:moveTo>
                <a:cubicBezTo>
                  <a:pt x="109699" y="27440"/>
                  <a:pt x="109687" y="27440"/>
                  <a:pt x="109674" y="27442"/>
                </a:cubicBezTo>
                <a:cubicBezTo>
                  <a:pt x="109339" y="27460"/>
                  <a:pt x="109358" y="27944"/>
                  <a:pt x="109674" y="27944"/>
                </a:cubicBezTo>
                <a:cubicBezTo>
                  <a:pt x="109842" y="27944"/>
                  <a:pt x="109916" y="27833"/>
                  <a:pt x="109935" y="27684"/>
                </a:cubicBezTo>
                <a:cubicBezTo>
                  <a:pt x="109918" y="27530"/>
                  <a:pt x="109838" y="27440"/>
                  <a:pt x="109711" y="27440"/>
                </a:cubicBezTo>
                <a:close/>
                <a:moveTo>
                  <a:pt x="129501" y="27143"/>
                </a:moveTo>
                <a:cubicBezTo>
                  <a:pt x="129290" y="27143"/>
                  <a:pt x="129104" y="27322"/>
                  <a:pt x="129104" y="27535"/>
                </a:cubicBezTo>
                <a:lnTo>
                  <a:pt x="129104" y="27554"/>
                </a:lnTo>
                <a:cubicBezTo>
                  <a:pt x="129091" y="27810"/>
                  <a:pt x="129308" y="27987"/>
                  <a:pt x="129529" y="27987"/>
                </a:cubicBezTo>
                <a:cubicBezTo>
                  <a:pt x="129629" y="27987"/>
                  <a:pt x="129730" y="27951"/>
                  <a:pt x="129811" y="27870"/>
                </a:cubicBezTo>
                <a:cubicBezTo>
                  <a:pt x="130090" y="27609"/>
                  <a:pt x="129923" y="27144"/>
                  <a:pt x="129532" y="27144"/>
                </a:cubicBezTo>
                <a:cubicBezTo>
                  <a:pt x="129522" y="27143"/>
                  <a:pt x="129511" y="27143"/>
                  <a:pt x="129501" y="27143"/>
                </a:cubicBezTo>
                <a:close/>
                <a:moveTo>
                  <a:pt x="125750" y="27239"/>
                </a:moveTo>
                <a:cubicBezTo>
                  <a:pt x="125654" y="27239"/>
                  <a:pt x="125556" y="27273"/>
                  <a:pt x="125475" y="27349"/>
                </a:cubicBezTo>
                <a:cubicBezTo>
                  <a:pt x="125233" y="27609"/>
                  <a:pt x="125400" y="28037"/>
                  <a:pt x="125754" y="28037"/>
                </a:cubicBezTo>
                <a:cubicBezTo>
                  <a:pt x="125977" y="28037"/>
                  <a:pt x="126145" y="27870"/>
                  <a:pt x="126163" y="27647"/>
                </a:cubicBezTo>
                <a:cubicBezTo>
                  <a:pt x="126163" y="27403"/>
                  <a:pt x="125961" y="27239"/>
                  <a:pt x="125750" y="27239"/>
                </a:cubicBezTo>
                <a:close/>
                <a:moveTo>
                  <a:pt x="4352" y="27273"/>
                </a:moveTo>
                <a:cubicBezTo>
                  <a:pt x="4253" y="27273"/>
                  <a:pt x="4154" y="27308"/>
                  <a:pt x="4077" y="27386"/>
                </a:cubicBezTo>
                <a:cubicBezTo>
                  <a:pt x="3821" y="27641"/>
                  <a:pt x="3995" y="28075"/>
                  <a:pt x="4352" y="28075"/>
                </a:cubicBezTo>
                <a:cubicBezTo>
                  <a:pt x="4359" y="28075"/>
                  <a:pt x="4367" y="28075"/>
                  <a:pt x="4374" y="28075"/>
                </a:cubicBezTo>
                <a:cubicBezTo>
                  <a:pt x="4598" y="28075"/>
                  <a:pt x="4765" y="27889"/>
                  <a:pt x="4765" y="27684"/>
                </a:cubicBezTo>
                <a:cubicBezTo>
                  <a:pt x="4765" y="27431"/>
                  <a:pt x="4560" y="27273"/>
                  <a:pt x="4352" y="27273"/>
                </a:cubicBezTo>
                <a:close/>
                <a:moveTo>
                  <a:pt x="122032" y="27349"/>
                </a:moveTo>
                <a:cubicBezTo>
                  <a:pt x="121697" y="27349"/>
                  <a:pt x="121529" y="27740"/>
                  <a:pt x="121753" y="27982"/>
                </a:cubicBezTo>
                <a:cubicBezTo>
                  <a:pt x="121833" y="28061"/>
                  <a:pt x="121929" y="28097"/>
                  <a:pt x="122022" y="28097"/>
                </a:cubicBezTo>
                <a:cubicBezTo>
                  <a:pt x="122212" y="28097"/>
                  <a:pt x="122392" y="27952"/>
                  <a:pt x="122404" y="27740"/>
                </a:cubicBezTo>
                <a:cubicBezTo>
                  <a:pt x="122404" y="27535"/>
                  <a:pt x="122237" y="27349"/>
                  <a:pt x="122032" y="27349"/>
                </a:cubicBezTo>
                <a:close/>
                <a:moveTo>
                  <a:pt x="118272" y="27460"/>
                </a:moveTo>
                <a:cubicBezTo>
                  <a:pt x="117975" y="27460"/>
                  <a:pt x="117807" y="27814"/>
                  <a:pt x="118012" y="28037"/>
                </a:cubicBezTo>
                <a:cubicBezTo>
                  <a:pt x="118080" y="28112"/>
                  <a:pt x="118167" y="28145"/>
                  <a:pt x="118253" y="28145"/>
                </a:cubicBezTo>
                <a:cubicBezTo>
                  <a:pt x="118423" y="28145"/>
                  <a:pt x="118589" y="28013"/>
                  <a:pt x="118589" y="27814"/>
                </a:cubicBezTo>
                <a:cubicBezTo>
                  <a:pt x="118589" y="27628"/>
                  <a:pt x="118459" y="27479"/>
                  <a:pt x="118272" y="27460"/>
                </a:cubicBezTo>
                <a:close/>
                <a:moveTo>
                  <a:pt x="138155" y="27258"/>
                </a:moveTo>
                <a:cubicBezTo>
                  <a:pt x="138042" y="27258"/>
                  <a:pt x="137927" y="27297"/>
                  <a:pt x="137832" y="27386"/>
                </a:cubicBezTo>
                <a:cubicBezTo>
                  <a:pt x="137535" y="27684"/>
                  <a:pt x="137739" y="28186"/>
                  <a:pt x="138167" y="28186"/>
                </a:cubicBezTo>
                <a:cubicBezTo>
                  <a:pt x="138409" y="28186"/>
                  <a:pt x="138614" y="27982"/>
                  <a:pt x="138614" y="27721"/>
                </a:cubicBezTo>
                <a:lnTo>
                  <a:pt x="138633" y="27721"/>
                </a:lnTo>
                <a:cubicBezTo>
                  <a:pt x="138633" y="27442"/>
                  <a:pt x="138399" y="27258"/>
                  <a:pt x="138155" y="27258"/>
                </a:cubicBezTo>
                <a:close/>
                <a:moveTo>
                  <a:pt x="114542" y="27626"/>
                </a:moveTo>
                <a:cubicBezTo>
                  <a:pt x="114532" y="27626"/>
                  <a:pt x="114523" y="27627"/>
                  <a:pt x="114513" y="27628"/>
                </a:cubicBezTo>
                <a:cubicBezTo>
                  <a:pt x="114253" y="27647"/>
                  <a:pt x="114141" y="27963"/>
                  <a:pt x="114327" y="28149"/>
                </a:cubicBezTo>
                <a:cubicBezTo>
                  <a:pt x="114390" y="28207"/>
                  <a:pt x="114465" y="28232"/>
                  <a:pt x="114536" y="28232"/>
                </a:cubicBezTo>
                <a:cubicBezTo>
                  <a:pt x="114696" y="28232"/>
                  <a:pt x="114842" y="28106"/>
                  <a:pt x="114829" y="27926"/>
                </a:cubicBezTo>
                <a:cubicBezTo>
                  <a:pt x="114829" y="27768"/>
                  <a:pt x="114697" y="27626"/>
                  <a:pt x="114542" y="27626"/>
                </a:cubicBezTo>
                <a:close/>
                <a:moveTo>
                  <a:pt x="634" y="27274"/>
                </a:moveTo>
                <a:cubicBezTo>
                  <a:pt x="1" y="27274"/>
                  <a:pt x="1" y="28242"/>
                  <a:pt x="634" y="28242"/>
                </a:cubicBezTo>
                <a:cubicBezTo>
                  <a:pt x="1285" y="28242"/>
                  <a:pt x="1285" y="27274"/>
                  <a:pt x="634" y="27274"/>
                </a:cubicBezTo>
                <a:close/>
                <a:moveTo>
                  <a:pt x="134389" y="27349"/>
                </a:moveTo>
                <a:cubicBezTo>
                  <a:pt x="133980" y="27349"/>
                  <a:pt x="133775" y="27851"/>
                  <a:pt x="134073" y="28130"/>
                </a:cubicBezTo>
                <a:cubicBezTo>
                  <a:pt x="134162" y="28219"/>
                  <a:pt x="134271" y="28259"/>
                  <a:pt x="134379" y="28259"/>
                </a:cubicBezTo>
                <a:cubicBezTo>
                  <a:pt x="134611" y="28259"/>
                  <a:pt x="134836" y="28075"/>
                  <a:pt x="134836" y="27795"/>
                </a:cubicBezTo>
                <a:cubicBezTo>
                  <a:pt x="134817" y="27554"/>
                  <a:pt x="134631" y="27367"/>
                  <a:pt x="134389" y="27349"/>
                </a:cubicBezTo>
                <a:close/>
                <a:moveTo>
                  <a:pt x="110828" y="27758"/>
                </a:moveTo>
                <a:lnTo>
                  <a:pt x="110810" y="27777"/>
                </a:lnTo>
                <a:cubicBezTo>
                  <a:pt x="110798" y="27775"/>
                  <a:pt x="110787" y="27774"/>
                  <a:pt x="110776" y="27774"/>
                </a:cubicBezTo>
                <a:cubicBezTo>
                  <a:pt x="110658" y="27774"/>
                  <a:pt x="110549" y="27864"/>
                  <a:pt x="110549" y="28000"/>
                </a:cubicBezTo>
                <a:cubicBezTo>
                  <a:pt x="110532" y="28139"/>
                  <a:pt x="110645" y="28263"/>
                  <a:pt x="110781" y="28263"/>
                </a:cubicBezTo>
                <a:cubicBezTo>
                  <a:pt x="110790" y="28263"/>
                  <a:pt x="110800" y="28262"/>
                  <a:pt x="110810" y="28261"/>
                </a:cubicBezTo>
                <a:cubicBezTo>
                  <a:pt x="110819" y="28262"/>
                  <a:pt x="110829" y="28263"/>
                  <a:pt x="110838" y="28263"/>
                </a:cubicBezTo>
                <a:cubicBezTo>
                  <a:pt x="110956" y="28263"/>
                  <a:pt x="111052" y="28158"/>
                  <a:pt x="111052" y="28037"/>
                </a:cubicBezTo>
                <a:cubicBezTo>
                  <a:pt x="111070" y="27889"/>
                  <a:pt x="110958" y="27777"/>
                  <a:pt x="110828" y="27758"/>
                </a:cubicBezTo>
                <a:close/>
                <a:moveTo>
                  <a:pt x="107065" y="27923"/>
                </a:moveTo>
                <a:cubicBezTo>
                  <a:pt x="107060" y="27923"/>
                  <a:pt x="107055" y="27924"/>
                  <a:pt x="107050" y="27926"/>
                </a:cubicBezTo>
                <a:cubicBezTo>
                  <a:pt x="106976" y="27944"/>
                  <a:pt x="106920" y="28037"/>
                  <a:pt x="106845" y="28112"/>
                </a:cubicBezTo>
                <a:cubicBezTo>
                  <a:pt x="106920" y="28168"/>
                  <a:pt x="106976" y="28279"/>
                  <a:pt x="107050" y="28279"/>
                </a:cubicBezTo>
                <a:cubicBezTo>
                  <a:pt x="107125" y="28279"/>
                  <a:pt x="107180" y="28186"/>
                  <a:pt x="107311" y="28093"/>
                </a:cubicBezTo>
                <a:cubicBezTo>
                  <a:pt x="107192" y="28008"/>
                  <a:pt x="107119" y="27923"/>
                  <a:pt x="107065" y="27923"/>
                </a:cubicBezTo>
                <a:close/>
                <a:moveTo>
                  <a:pt x="130649" y="27460"/>
                </a:moveTo>
                <a:cubicBezTo>
                  <a:pt x="130276" y="27479"/>
                  <a:pt x="130090" y="27926"/>
                  <a:pt x="130370" y="28186"/>
                </a:cubicBezTo>
                <a:cubicBezTo>
                  <a:pt x="130453" y="28270"/>
                  <a:pt x="130558" y="28308"/>
                  <a:pt x="130662" y="28308"/>
                </a:cubicBezTo>
                <a:cubicBezTo>
                  <a:pt x="130879" y="28308"/>
                  <a:pt x="131089" y="28141"/>
                  <a:pt x="131077" y="27889"/>
                </a:cubicBezTo>
                <a:cubicBezTo>
                  <a:pt x="131077" y="27647"/>
                  <a:pt x="130891" y="27460"/>
                  <a:pt x="130649" y="27460"/>
                </a:cubicBezTo>
                <a:close/>
                <a:moveTo>
                  <a:pt x="5503" y="27674"/>
                </a:moveTo>
                <a:cubicBezTo>
                  <a:pt x="5328" y="27674"/>
                  <a:pt x="5156" y="27816"/>
                  <a:pt x="5156" y="28019"/>
                </a:cubicBezTo>
                <a:cubicBezTo>
                  <a:pt x="5156" y="28205"/>
                  <a:pt x="5305" y="28354"/>
                  <a:pt x="5491" y="28354"/>
                </a:cubicBezTo>
                <a:cubicBezTo>
                  <a:pt x="5789" y="28354"/>
                  <a:pt x="5956" y="27982"/>
                  <a:pt x="5733" y="27777"/>
                </a:cubicBezTo>
                <a:cubicBezTo>
                  <a:pt x="5668" y="27705"/>
                  <a:pt x="5585" y="27674"/>
                  <a:pt x="5503" y="27674"/>
                </a:cubicBezTo>
                <a:close/>
                <a:moveTo>
                  <a:pt x="126892" y="27549"/>
                </a:moveTo>
                <a:cubicBezTo>
                  <a:pt x="126680" y="27549"/>
                  <a:pt x="126471" y="27693"/>
                  <a:pt x="126498" y="27982"/>
                </a:cubicBezTo>
                <a:cubicBezTo>
                  <a:pt x="126517" y="28233"/>
                  <a:pt x="126708" y="28358"/>
                  <a:pt x="126899" y="28358"/>
                </a:cubicBezTo>
                <a:cubicBezTo>
                  <a:pt x="127089" y="28358"/>
                  <a:pt x="127280" y="28233"/>
                  <a:pt x="127299" y="27982"/>
                </a:cubicBezTo>
                <a:cubicBezTo>
                  <a:pt x="127317" y="27693"/>
                  <a:pt x="127103" y="27549"/>
                  <a:pt x="126892" y="27549"/>
                </a:cubicBezTo>
                <a:close/>
                <a:moveTo>
                  <a:pt x="123167" y="27721"/>
                </a:moveTo>
                <a:cubicBezTo>
                  <a:pt x="122832" y="27721"/>
                  <a:pt x="122665" y="28130"/>
                  <a:pt x="122907" y="28354"/>
                </a:cubicBezTo>
                <a:cubicBezTo>
                  <a:pt x="122980" y="28433"/>
                  <a:pt x="123073" y="28468"/>
                  <a:pt x="123165" y="28468"/>
                </a:cubicBezTo>
                <a:cubicBezTo>
                  <a:pt x="123354" y="28468"/>
                  <a:pt x="123539" y="28319"/>
                  <a:pt x="123539" y="28093"/>
                </a:cubicBezTo>
                <a:cubicBezTo>
                  <a:pt x="123521" y="27889"/>
                  <a:pt x="123353" y="27721"/>
                  <a:pt x="123167" y="27721"/>
                </a:cubicBezTo>
                <a:close/>
                <a:moveTo>
                  <a:pt x="119406" y="27837"/>
                </a:moveTo>
                <a:cubicBezTo>
                  <a:pt x="119321" y="27837"/>
                  <a:pt x="119234" y="27870"/>
                  <a:pt x="119166" y="27944"/>
                </a:cubicBezTo>
                <a:cubicBezTo>
                  <a:pt x="118948" y="28144"/>
                  <a:pt x="119102" y="28503"/>
                  <a:pt x="119386" y="28503"/>
                </a:cubicBezTo>
                <a:cubicBezTo>
                  <a:pt x="119393" y="28503"/>
                  <a:pt x="119401" y="28503"/>
                  <a:pt x="119408" y="28503"/>
                </a:cubicBezTo>
                <a:cubicBezTo>
                  <a:pt x="119594" y="28503"/>
                  <a:pt x="119724" y="28354"/>
                  <a:pt x="119724" y="28186"/>
                </a:cubicBezTo>
                <a:lnTo>
                  <a:pt x="119743" y="28168"/>
                </a:lnTo>
                <a:cubicBezTo>
                  <a:pt x="119743" y="27969"/>
                  <a:pt x="119577" y="27837"/>
                  <a:pt x="119406" y="27837"/>
                </a:cubicBezTo>
                <a:close/>
                <a:moveTo>
                  <a:pt x="115670" y="27964"/>
                </a:moveTo>
                <a:cubicBezTo>
                  <a:pt x="115516" y="27964"/>
                  <a:pt x="115369" y="28076"/>
                  <a:pt x="115369" y="28261"/>
                </a:cubicBezTo>
                <a:cubicBezTo>
                  <a:pt x="115351" y="28428"/>
                  <a:pt x="115499" y="28558"/>
                  <a:pt x="115667" y="28558"/>
                </a:cubicBezTo>
                <a:cubicBezTo>
                  <a:pt x="115674" y="28559"/>
                  <a:pt x="115681" y="28559"/>
                  <a:pt x="115688" y="28559"/>
                </a:cubicBezTo>
                <a:cubicBezTo>
                  <a:pt x="115935" y="28559"/>
                  <a:pt x="116071" y="28237"/>
                  <a:pt x="115890" y="28056"/>
                </a:cubicBezTo>
                <a:cubicBezTo>
                  <a:pt x="115828" y="27993"/>
                  <a:pt x="115748" y="27964"/>
                  <a:pt x="115670" y="27964"/>
                </a:cubicBezTo>
                <a:close/>
                <a:moveTo>
                  <a:pt x="1769" y="27647"/>
                </a:moveTo>
                <a:cubicBezTo>
                  <a:pt x="1341" y="27647"/>
                  <a:pt x="1136" y="28130"/>
                  <a:pt x="1434" y="28428"/>
                </a:cubicBezTo>
                <a:cubicBezTo>
                  <a:pt x="1532" y="28526"/>
                  <a:pt x="1651" y="28570"/>
                  <a:pt x="1768" y="28570"/>
                </a:cubicBezTo>
                <a:cubicBezTo>
                  <a:pt x="2007" y="28570"/>
                  <a:pt x="2234" y="28387"/>
                  <a:pt x="2234" y="28112"/>
                </a:cubicBezTo>
                <a:cubicBezTo>
                  <a:pt x="2234" y="27851"/>
                  <a:pt x="2030" y="27647"/>
                  <a:pt x="1769" y="27647"/>
                </a:cubicBezTo>
                <a:close/>
                <a:moveTo>
                  <a:pt x="135525" y="27684"/>
                </a:moveTo>
                <a:cubicBezTo>
                  <a:pt x="135115" y="27684"/>
                  <a:pt x="134911" y="28168"/>
                  <a:pt x="135190" y="28447"/>
                </a:cubicBezTo>
                <a:cubicBezTo>
                  <a:pt x="135284" y="28548"/>
                  <a:pt x="135402" y="28593"/>
                  <a:pt x="135518" y="28593"/>
                </a:cubicBezTo>
                <a:cubicBezTo>
                  <a:pt x="135743" y="28593"/>
                  <a:pt x="135959" y="28420"/>
                  <a:pt x="135971" y="28149"/>
                </a:cubicBezTo>
                <a:cubicBezTo>
                  <a:pt x="135971" y="27907"/>
                  <a:pt x="135767" y="27702"/>
                  <a:pt x="135525" y="27684"/>
                </a:cubicBezTo>
                <a:close/>
                <a:moveTo>
                  <a:pt x="6664" y="28112"/>
                </a:moveTo>
                <a:cubicBezTo>
                  <a:pt x="6547" y="28112"/>
                  <a:pt x="6431" y="28186"/>
                  <a:pt x="6422" y="28335"/>
                </a:cubicBezTo>
                <a:cubicBezTo>
                  <a:pt x="6422" y="28503"/>
                  <a:pt x="6515" y="28577"/>
                  <a:pt x="6664" y="28596"/>
                </a:cubicBezTo>
                <a:cubicBezTo>
                  <a:pt x="6673" y="28597"/>
                  <a:pt x="6683" y="28597"/>
                  <a:pt x="6692" y="28597"/>
                </a:cubicBezTo>
                <a:cubicBezTo>
                  <a:pt x="6826" y="28597"/>
                  <a:pt x="6924" y="28474"/>
                  <a:pt x="6924" y="28335"/>
                </a:cubicBezTo>
                <a:lnTo>
                  <a:pt x="6906" y="28335"/>
                </a:lnTo>
                <a:cubicBezTo>
                  <a:pt x="6896" y="28186"/>
                  <a:pt x="6780" y="28112"/>
                  <a:pt x="6664" y="28112"/>
                </a:cubicBezTo>
                <a:close/>
                <a:moveTo>
                  <a:pt x="111912" y="28109"/>
                </a:moveTo>
                <a:cubicBezTo>
                  <a:pt x="111796" y="28109"/>
                  <a:pt x="111701" y="28199"/>
                  <a:pt x="111684" y="28335"/>
                </a:cubicBezTo>
                <a:cubicBezTo>
                  <a:pt x="111671" y="28496"/>
                  <a:pt x="111802" y="28618"/>
                  <a:pt x="111940" y="28618"/>
                </a:cubicBezTo>
                <a:cubicBezTo>
                  <a:pt x="111993" y="28618"/>
                  <a:pt x="112047" y="28600"/>
                  <a:pt x="112094" y="28558"/>
                </a:cubicBezTo>
                <a:cubicBezTo>
                  <a:pt x="112280" y="28391"/>
                  <a:pt x="112168" y="28112"/>
                  <a:pt x="111945" y="28112"/>
                </a:cubicBezTo>
                <a:cubicBezTo>
                  <a:pt x="111934" y="28110"/>
                  <a:pt x="111923" y="28109"/>
                  <a:pt x="111912" y="28109"/>
                </a:cubicBezTo>
                <a:close/>
                <a:moveTo>
                  <a:pt x="108167" y="28149"/>
                </a:moveTo>
                <a:cubicBezTo>
                  <a:pt x="108074" y="28279"/>
                  <a:pt x="107981" y="28372"/>
                  <a:pt x="107981" y="28428"/>
                </a:cubicBezTo>
                <a:cubicBezTo>
                  <a:pt x="107981" y="28503"/>
                  <a:pt x="108111" y="28558"/>
                  <a:pt x="108167" y="28633"/>
                </a:cubicBezTo>
                <a:cubicBezTo>
                  <a:pt x="108241" y="28558"/>
                  <a:pt x="108353" y="28503"/>
                  <a:pt x="108353" y="28428"/>
                </a:cubicBezTo>
                <a:cubicBezTo>
                  <a:pt x="108372" y="28354"/>
                  <a:pt x="108260" y="28279"/>
                  <a:pt x="108167" y="28149"/>
                </a:cubicBezTo>
                <a:close/>
                <a:moveTo>
                  <a:pt x="131784" y="27795"/>
                </a:moveTo>
                <a:cubicBezTo>
                  <a:pt x="131542" y="27795"/>
                  <a:pt x="131356" y="28000"/>
                  <a:pt x="131374" y="28224"/>
                </a:cubicBezTo>
                <a:cubicBezTo>
                  <a:pt x="131374" y="28485"/>
                  <a:pt x="131583" y="28647"/>
                  <a:pt x="131799" y="28647"/>
                </a:cubicBezTo>
                <a:cubicBezTo>
                  <a:pt x="131906" y="28647"/>
                  <a:pt x="132014" y="28607"/>
                  <a:pt x="132100" y="28521"/>
                </a:cubicBezTo>
                <a:cubicBezTo>
                  <a:pt x="132361" y="28242"/>
                  <a:pt x="132175" y="27795"/>
                  <a:pt x="131784" y="27795"/>
                </a:cubicBezTo>
                <a:close/>
                <a:moveTo>
                  <a:pt x="104474" y="28444"/>
                </a:moveTo>
                <a:cubicBezTo>
                  <a:pt x="104470" y="28444"/>
                  <a:pt x="104467" y="28445"/>
                  <a:pt x="104463" y="28447"/>
                </a:cubicBezTo>
                <a:cubicBezTo>
                  <a:pt x="104407" y="28447"/>
                  <a:pt x="104352" y="28503"/>
                  <a:pt x="104333" y="28558"/>
                </a:cubicBezTo>
                <a:cubicBezTo>
                  <a:pt x="104333" y="28596"/>
                  <a:pt x="104389" y="28652"/>
                  <a:pt x="104445" y="28745"/>
                </a:cubicBezTo>
                <a:cubicBezTo>
                  <a:pt x="104501" y="28652"/>
                  <a:pt x="104556" y="28614"/>
                  <a:pt x="104556" y="28558"/>
                </a:cubicBezTo>
                <a:lnTo>
                  <a:pt x="104575" y="28558"/>
                </a:lnTo>
                <a:cubicBezTo>
                  <a:pt x="104575" y="28525"/>
                  <a:pt x="104513" y="28444"/>
                  <a:pt x="104474" y="28444"/>
                </a:cubicBezTo>
                <a:close/>
                <a:moveTo>
                  <a:pt x="128021" y="27948"/>
                </a:moveTo>
                <a:cubicBezTo>
                  <a:pt x="127919" y="27948"/>
                  <a:pt x="127814" y="27988"/>
                  <a:pt x="127727" y="28075"/>
                </a:cubicBezTo>
                <a:cubicBezTo>
                  <a:pt x="127490" y="28330"/>
                  <a:pt x="127663" y="28745"/>
                  <a:pt x="128002" y="28745"/>
                </a:cubicBezTo>
                <a:cubicBezTo>
                  <a:pt x="128010" y="28745"/>
                  <a:pt x="128017" y="28745"/>
                  <a:pt x="128025" y="28745"/>
                </a:cubicBezTo>
                <a:cubicBezTo>
                  <a:pt x="128248" y="28745"/>
                  <a:pt x="128415" y="28558"/>
                  <a:pt x="128415" y="28354"/>
                </a:cubicBezTo>
                <a:cubicBezTo>
                  <a:pt x="128415" y="28106"/>
                  <a:pt x="128225" y="27948"/>
                  <a:pt x="128021" y="27948"/>
                </a:cubicBezTo>
                <a:close/>
                <a:moveTo>
                  <a:pt x="124284" y="28056"/>
                </a:moveTo>
                <a:cubicBezTo>
                  <a:pt x="123949" y="28075"/>
                  <a:pt x="123800" y="28465"/>
                  <a:pt x="124023" y="28707"/>
                </a:cubicBezTo>
                <a:cubicBezTo>
                  <a:pt x="124099" y="28777"/>
                  <a:pt x="124190" y="28809"/>
                  <a:pt x="124278" y="28809"/>
                </a:cubicBezTo>
                <a:cubicBezTo>
                  <a:pt x="124472" y="28809"/>
                  <a:pt x="124656" y="28658"/>
                  <a:pt x="124656" y="28428"/>
                </a:cubicBezTo>
                <a:cubicBezTo>
                  <a:pt x="124656" y="28224"/>
                  <a:pt x="124488" y="28056"/>
                  <a:pt x="124284" y="28056"/>
                </a:cubicBezTo>
                <a:close/>
                <a:moveTo>
                  <a:pt x="120580" y="28186"/>
                </a:moveTo>
                <a:cubicBezTo>
                  <a:pt x="120394" y="28186"/>
                  <a:pt x="120245" y="28317"/>
                  <a:pt x="120227" y="28503"/>
                </a:cubicBezTo>
                <a:cubicBezTo>
                  <a:pt x="120227" y="28710"/>
                  <a:pt x="120397" y="28854"/>
                  <a:pt x="120576" y="28854"/>
                </a:cubicBezTo>
                <a:cubicBezTo>
                  <a:pt x="120655" y="28854"/>
                  <a:pt x="120735" y="28826"/>
                  <a:pt x="120804" y="28763"/>
                </a:cubicBezTo>
                <a:cubicBezTo>
                  <a:pt x="121008" y="28558"/>
                  <a:pt x="120878" y="28186"/>
                  <a:pt x="120580" y="28186"/>
                </a:cubicBezTo>
                <a:close/>
                <a:moveTo>
                  <a:pt x="7780" y="28596"/>
                </a:moveTo>
                <a:cubicBezTo>
                  <a:pt x="7743" y="28596"/>
                  <a:pt x="7706" y="28689"/>
                  <a:pt x="7669" y="28745"/>
                </a:cubicBezTo>
                <a:cubicBezTo>
                  <a:pt x="7706" y="28782"/>
                  <a:pt x="7762" y="28856"/>
                  <a:pt x="7799" y="28856"/>
                </a:cubicBezTo>
                <a:cubicBezTo>
                  <a:pt x="7855" y="28856"/>
                  <a:pt x="7892" y="28782"/>
                  <a:pt x="7985" y="28707"/>
                </a:cubicBezTo>
                <a:cubicBezTo>
                  <a:pt x="7892" y="28652"/>
                  <a:pt x="7836" y="28614"/>
                  <a:pt x="7799" y="28614"/>
                </a:cubicBezTo>
                <a:lnTo>
                  <a:pt x="7780" y="28596"/>
                </a:lnTo>
                <a:close/>
                <a:moveTo>
                  <a:pt x="122814" y="28893"/>
                </a:moveTo>
                <a:cubicBezTo>
                  <a:pt x="122817" y="28893"/>
                  <a:pt x="122820" y="28894"/>
                  <a:pt x="122823" y="28894"/>
                </a:cubicBezTo>
                <a:lnTo>
                  <a:pt x="122823" y="28894"/>
                </a:lnTo>
                <a:cubicBezTo>
                  <a:pt x="122826" y="28894"/>
                  <a:pt x="122829" y="28893"/>
                  <a:pt x="122832" y="28893"/>
                </a:cubicBezTo>
                <a:close/>
                <a:moveTo>
                  <a:pt x="116795" y="28301"/>
                </a:moveTo>
                <a:cubicBezTo>
                  <a:pt x="116727" y="28301"/>
                  <a:pt x="116657" y="28323"/>
                  <a:pt x="116598" y="28372"/>
                </a:cubicBezTo>
                <a:cubicBezTo>
                  <a:pt x="116393" y="28558"/>
                  <a:pt x="116523" y="28893"/>
                  <a:pt x="116784" y="28893"/>
                </a:cubicBezTo>
                <a:cubicBezTo>
                  <a:pt x="116794" y="28895"/>
                  <a:pt x="116805" y="28895"/>
                  <a:pt x="116815" y="28895"/>
                </a:cubicBezTo>
                <a:cubicBezTo>
                  <a:pt x="116967" y="28895"/>
                  <a:pt x="117083" y="28771"/>
                  <a:pt x="117100" y="28614"/>
                </a:cubicBezTo>
                <a:cubicBezTo>
                  <a:pt x="117113" y="28430"/>
                  <a:pt x="116959" y="28301"/>
                  <a:pt x="116795" y="28301"/>
                </a:cubicBezTo>
                <a:close/>
                <a:moveTo>
                  <a:pt x="2899" y="28055"/>
                </a:moveTo>
                <a:cubicBezTo>
                  <a:pt x="2524" y="28055"/>
                  <a:pt x="2333" y="28490"/>
                  <a:pt x="2588" y="28763"/>
                </a:cubicBezTo>
                <a:cubicBezTo>
                  <a:pt x="2675" y="28856"/>
                  <a:pt x="2786" y="28898"/>
                  <a:pt x="2897" y="28898"/>
                </a:cubicBezTo>
                <a:cubicBezTo>
                  <a:pt x="3117" y="28898"/>
                  <a:pt x="3332" y="28732"/>
                  <a:pt x="3332" y="28484"/>
                </a:cubicBezTo>
                <a:cubicBezTo>
                  <a:pt x="3332" y="28242"/>
                  <a:pt x="3146" y="28056"/>
                  <a:pt x="2923" y="28056"/>
                </a:cubicBezTo>
                <a:cubicBezTo>
                  <a:pt x="2915" y="28056"/>
                  <a:pt x="2907" y="28055"/>
                  <a:pt x="2899" y="28055"/>
                </a:cubicBezTo>
                <a:close/>
                <a:moveTo>
                  <a:pt x="136638" y="28018"/>
                </a:moveTo>
                <a:cubicBezTo>
                  <a:pt x="136243" y="28018"/>
                  <a:pt x="136032" y="28508"/>
                  <a:pt x="136306" y="28800"/>
                </a:cubicBezTo>
                <a:cubicBezTo>
                  <a:pt x="136404" y="28898"/>
                  <a:pt x="136524" y="28942"/>
                  <a:pt x="136641" y="28942"/>
                </a:cubicBezTo>
                <a:cubicBezTo>
                  <a:pt x="136880" y="28942"/>
                  <a:pt x="137107" y="28759"/>
                  <a:pt x="137107" y="28484"/>
                </a:cubicBezTo>
                <a:cubicBezTo>
                  <a:pt x="137107" y="28224"/>
                  <a:pt x="136902" y="28019"/>
                  <a:pt x="136660" y="28019"/>
                </a:cubicBezTo>
                <a:cubicBezTo>
                  <a:pt x="136653" y="28018"/>
                  <a:pt x="136645" y="28018"/>
                  <a:pt x="136638" y="28018"/>
                </a:cubicBezTo>
                <a:close/>
                <a:moveTo>
                  <a:pt x="113066" y="28482"/>
                </a:moveTo>
                <a:cubicBezTo>
                  <a:pt x="112931" y="28482"/>
                  <a:pt x="112820" y="28588"/>
                  <a:pt x="112820" y="28726"/>
                </a:cubicBezTo>
                <a:cubicBezTo>
                  <a:pt x="112801" y="28856"/>
                  <a:pt x="112894" y="28987"/>
                  <a:pt x="113043" y="28987"/>
                </a:cubicBezTo>
                <a:cubicBezTo>
                  <a:pt x="113052" y="28988"/>
                  <a:pt x="113062" y="28988"/>
                  <a:pt x="113072" y="28988"/>
                </a:cubicBezTo>
                <a:cubicBezTo>
                  <a:pt x="113207" y="28988"/>
                  <a:pt x="113333" y="28871"/>
                  <a:pt x="113323" y="28736"/>
                </a:cubicBezTo>
                <a:lnTo>
                  <a:pt x="113323" y="28736"/>
                </a:lnTo>
                <a:cubicBezTo>
                  <a:pt x="113335" y="28600"/>
                  <a:pt x="113240" y="28482"/>
                  <a:pt x="113124" y="28482"/>
                </a:cubicBezTo>
                <a:cubicBezTo>
                  <a:pt x="113115" y="28482"/>
                  <a:pt x="113107" y="28483"/>
                  <a:pt x="113099" y="28484"/>
                </a:cubicBezTo>
                <a:cubicBezTo>
                  <a:pt x="113088" y="28483"/>
                  <a:pt x="113077" y="28482"/>
                  <a:pt x="113066" y="28482"/>
                </a:cubicBezTo>
                <a:close/>
                <a:moveTo>
                  <a:pt x="109339" y="28614"/>
                </a:moveTo>
                <a:cubicBezTo>
                  <a:pt x="109265" y="28614"/>
                  <a:pt x="109135" y="28726"/>
                  <a:pt x="109135" y="28782"/>
                </a:cubicBezTo>
                <a:cubicBezTo>
                  <a:pt x="109153" y="28875"/>
                  <a:pt x="109228" y="28968"/>
                  <a:pt x="109302" y="29005"/>
                </a:cubicBezTo>
                <a:cubicBezTo>
                  <a:pt x="109308" y="29007"/>
                  <a:pt x="109314" y="29007"/>
                  <a:pt x="109319" y="29007"/>
                </a:cubicBezTo>
                <a:cubicBezTo>
                  <a:pt x="109391" y="29007"/>
                  <a:pt x="109477" y="28909"/>
                  <a:pt x="109563" y="28875"/>
                </a:cubicBezTo>
                <a:lnTo>
                  <a:pt x="109563" y="28782"/>
                </a:lnTo>
                <a:cubicBezTo>
                  <a:pt x="109488" y="28707"/>
                  <a:pt x="109414" y="28614"/>
                  <a:pt x="109339" y="28614"/>
                </a:cubicBezTo>
                <a:close/>
                <a:moveTo>
                  <a:pt x="132901" y="28203"/>
                </a:moveTo>
                <a:cubicBezTo>
                  <a:pt x="132677" y="28203"/>
                  <a:pt x="132509" y="28365"/>
                  <a:pt x="132491" y="28577"/>
                </a:cubicBezTo>
                <a:lnTo>
                  <a:pt x="132491" y="28614"/>
                </a:lnTo>
                <a:cubicBezTo>
                  <a:pt x="132478" y="28871"/>
                  <a:pt x="132695" y="29048"/>
                  <a:pt x="132923" y="29048"/>
                </a:cubicBezTo>
                <a:cubicBezTo>
                  <a:pt x="133025" y="29048"/>
                  <a:pt x="133130" y="29012"/>
                  <a:pt x="133217" y="28931"/>
                </a:cubicBezTo>
                <a:cubicBezTo>
                  <a:pt x="133496" y="28670"/>
                  <a:pt x="133310" y="28205"/>
                  <a:pt x="132938" y="28205"/>
                </a:cubicBezTo>
                <a:cubicBezTo>
                  <a:pt x="132925" y="28204"/>
                  <a:pt x="132913" y="28203"/>
                  <a:pt x="132901" y="28203"/>
                </a:cubicBezTo>
                <a:close/>
                <a:moveTo>
                  <a:pt x="105580" y="28763"/>
                </a:moveTo>
                <a:cubicBezTo>
                  <a:pt x="105543" y="28800"/>
                  <a:pt x="105468" y="28838"/>
                  <a:pt x="105450" y="28893"/>
                </a:cubicBezTo>
                <a:cubicBezTo>
                  <a:pt x="105450" y="28949"/>
                  <a:pt x="105505" y="28987"/>
                  <a:pt x="105561" y="29080"/>
                </a:cubicBezTo>
                <a:cubicBezTo>
                  <a:pt x="105636" y="28987"/>
                  <a:pt x="105710" y="28949"/>
                  <a:pt x="105692" y="28893"/>
                </a:cubicBezTo>
                <a:cubicBezTo>
                  <a:pt x="105692" y="28856"/>
                  <a:pt x="105617" y="28800"/>
                  <a:pt x="105580" y="28763"/>
                </a:cubicBezTo>
                <a:close/>
                <a:moveTo>
                  <a:pt x="129141" y="28279"/>
                </a:moveTo>
                <a:cubicBezTo>
                  <a:pt x="128918" y="28279"/>
                  <a:pt x="128750" y="28465"/>
                  <a:pt x="128750" y="28689"/>
                </a:cubicBezTo>
                <a:cubicBezTo>
                  <a:pt x="128738" y="28928"/>
                  <a:pt x="128937" y="29090"/>
                  <a:pt x="129149" y="29090"/>
                </a:cubicBezTo>
                <a:cubicBezTo>
                  <a:pt x="129250" y="29090"/>
                  <a:pt x="129354" y="29053"/>
                  <a:pt x="129439" y="28968"/>
                </a:cubicBezTo>
                <a:cubicBezTo>
                  <a:pt x="129681" y="28707"/>
                  <a:pt x="129495" y="28279"/>
                  <a:pt x="129141" y="28279"/>
                </a:cubicBezTo>
                <a:close/>
                <a:moveTo>
                  <a:pt x="125438" y="28391"/>
                </a:moveTo>
                <a:cubicBezTo>
                  <a:pt x="125103" y="28391"/>
                  <a:pt x="124935" y="28782"/>
                  <a:pt x="125158" y="29024"/>
                </a:cubicBezTo>
                <a:cubicBezTo>
                  <a:pt x="125232" y="29104"/>
                  <a:pt x="125326" y="29139"/>
                  <a:pt x="125419" y="29139"/>
                </a:cubicBezTo>
                <a:cubicBezTo>
                  <a:pt x="125608" y="29139"/>
                  <a:pt x="125791" y="28994"/>
                  <a:pt x="125791" y="28782"/>
                </a:cubicBezTo>
                <a:cubicBezTo>
                  <a:pt x="125791" y="28577"/>
                  <a:pt x="125624" y="28410"/>
                  <a:pt x="125438" y="28391"/>
                </a:cubicBezTo>
                <a:close/>
                <a:moveTo>
                  <a:pt x="121697" y="28503"/>
                </a:moveTo>
                <a:cubicBezTo>
                  <a:pt x="121511" y="28503"/>
                  <a:pt x="121362" y="28652"/>
                  <a:pt x="121362" y="28838"/>
                </a:cubicBezTo>
                <a:cubicBezTo>
                  <a:pt x="121362" y="29040"/>
                  <a:pt x="121525" y="29182"/>
                  <a:pt x="121700" y="29182"/>
                </a:cubicBezTo>
                <a:cubicBezTo>
                  <a:pt x="121783" y="29182"/>
                  <a:pt x="121867" y="29151"/>
                  <a:pt x="121939" y="29080"/>
                </a:cubicBezTo>
                <a:cubicBezTo>
                  <a:pt x="122144" y="28875"/>
                  <a:pt x="121995" y="28503"/>
                  <a:pt x="121697" y="28503"/>
                </a:cubicBezTo>
                <a:close/>
                <a:moveTo>
                  <a:pt x="4039" y="28428"/>
                </a:moveTo>
                <a:cubicBezTo>
                  <a:pt x="3686" y="28428"/>
                  <a:pt x="3518" y="28838"/>
                  <a:pt x="3760" y="29080"/>
                </a:cubicBezTo>
                <a:cubicBezTo>
                  <a:pt x="3833" y="29159"/>
                  <a:pt x="3928" y="29194"/>
                  <a:pt x="4023" y="29194"/>
                </a:cubicBezTo>
                <a:cubicBezTo>
                  <a:pt x="4218" y="29194"/>
                  <a:pt x="4412" y="29044"/>
                  <a:pt x="4412" y="28819"/>
                </a:cubicBezTo>
                <a:cubicBezTo>
                  <a:pt x="4412" y="28596"/>
                  <a:pt x="4244" y="28428"/>
                  <a:pt x="4039" y="28428"/>
                </a:cubicBezTo>
                <a:close/>
                <a:moveTo>
                  <a:pt x="117919" y="28676"/>
                </a:moveTo>
                <a:cubicBezTo>
                  <a:pt x="117847" y="28676"/>
                  <a:pt x="117774" y="28703"/>
                  <a:pt x="117714" y="28763"/>
                </a:cubicBezTo>
                <a:cubicBezTo>
                  <a:pt x="117533" y="28944"/>
                  <a:pt x="117652" y="29266"/>
                  <a:pt x="117915" y="29266"/>
                </a:cubicBezTo>
                <a:cubicBezTo>
                  <a:pt x="117923" y="29266"/>
                  <a:pt x="117930" y="29266"/>
                  <a:pt x="117937" y="29266"/>
                </a:cubicBezTo>
                <a:cubicBezTo>
                  <a:pt x="118086" y="29266"/>
                  <a:pt x="118217" y="29135"/>
                  <a:pt x="118217" y="28987"/>
                </a:cubicBezTo>
                <a:cubicBezTo>
                  <a:pt x="118217" y="28797"/>
                  <a:pt x="118071" y="28676"/>
                  <a:pt x="117919" y="28676"/>
                </a:cubicBezTo>
                <a:close/>
                <a:moveTo>
                  <a:pt x="137752" y="28389"/>
                </a:moveTo>
                <a:cubicBezTo>
                  <a:pt x="137369" y="28389"/>
                  <a:pt x="137154" y="28867"/>
                  <a:pt x="137423" y="29154"/>
                </a:cubicBezTo>
                <a:cubicBezTo>
                  <a:pt x="137516" y="29267"/>
                  <a:pt x="137642" y="29318"/>
                  <a:pt x="137766" y="29318"/>
                </a:cubicBezTo>
                <a:cubicBezTo>
                  <a:pt x="137991" y="29318"/>
                  <a:pt x="138211" y="29150"/>
                  <a:pt x="138223" y="28875"/>
                </a:cubicBezTo>
                <a:cubicBezTo>
                  <a:pt x="138242" y="28633"/>
                  <a:pt x="138056" y="28410"/>
                  <a:pt x="137814" y="28391"/>
                </a:cubicBezTo>
                <a:lnTo>
                  <a:pt x="137795" y="28391"/>
                </a:lnTo>
                <a:cubicBezTo>
                  <a:pt x="137781" y="28390"/>
                  <a:pt x="137766" y="28389"/>
                  <a:pt x="137752" y="28389"/>
                </a:cubicBezTo>
                <a:close/>
                <a:moveTo>
                  <a:pt x="114197" y="28800"/>
                </a:moveTo>
                <a:cubicBezTo>
                  <a:pt x="114048" y="28800"/>
                  <a:pt x="113918" y="28912"/>
                  <a:pt x="113936" y="29080"/>
                </a:cubicBezTo>
                <a:cubicBezTo>
                  <a:pt x="113936" y="29210"/>
                  <a:pt x="114048" y="29322"/>
                  <a:pt x="114197" y="29322"/>
                </a:cubicBezTo>
                <a:cubicBezTo>
                  <a:pt x="114206" y="29323"/>
                  <a:pt x="114216" y="29323"/>
                  <a:pt x="114225" y="29323"/>
                </a:cubicBezTo>
                <a:cubicBezTo>
                  <a:pt x="114362" y="29323"/>
                  <a:pt x="114475" y="29201"/>
                  <a:pt x="114457" y="29080"/>
                </a:cubicBezTo>
                <a:cubicBezTo>
                  <a:pt x="114457" y="28912"/>
                  <a:pt x="114364" y="28819"/>
                  <a:pt x="114197" y="28800"/>
                </a:cubicBezTo>
                <a:close/>
                <a:moveTo>
                  <a:pt x="298" y="28407"/>
                </a:moveTo>
                <a:cubicBezTo>
                  <a:pt x="235" y="28407"/>
                  <a:pt x="172" y="28420"/>
                  <a:pt x="113" y="28447"/>
                </a:cubicBezTo>
                <a:cubicBezTo>
                  <a:pt x="113" y="28726"/>
                  <a:pt x="113" y="28987"/>
                  <a:pt x="131" y="29266"/>
                </a:cubicBezTo>
                <a:cubicBezTo>
                  <a:pt x="131" y="29303"/>
                  <a:pt x="224" y="29359"/>
                  <a:pt x="261" y="29359"/>
                </a:cubicBezTo>
                <a:cubicBezTo>
                  <a:pt x="277" y="29360"/>
                  <a:pt x="293" y="29361"/>
                  <a:pt x="309" y="29361"/>
                </a:cubicBezTo>
                <a:cubicBezTo>
                  <a:pt x="478" y="29361"/>
                  <a:pt x="640" y="29272"/>
                  <a:pt x="708" y="29135"/>
                </a:cubicBezTo>
                <a:cubicBezTo>
                  <a:pt x="820" y="28968"/>
                  <a:pt x="801" y="28745"/>
                  <a:pt x="690" y="28614"/>
                </a:cubicBezTo>
                <a:cubicBezTo>
                  <a:pt x="597" y="28483"/>
                  <a:pt x="449" y="28407"/>
                  <a:pt x="298" y="28407"/>
                </a:cubicBezTo>
                <a:close/>
                <a:moveTo>
                  <a:pt x="134050" y="28502"/>
                </a:moveTo>
                <a:cubicBezTo>
                  <a:pt x="133674" y="28502"/>
                  <a:pt x="133483" y="28955"/>
                  <a:pt x="133738" y="29228"/>
                </a:cubicBezTo>
                <a:cubicBezTo>
                  <a:pt x="133825" y="29322"/>
                  <a:pt x="133935" y="29363"/>
                  <a:pt x="134043" y="29363"/>
                </a:cubicBezTo>
                <a:cubicBezTo>
                  <a:pt x="134259" y="29363"/>
                  <a:pt x="134470" y="29197"/>
                  <a:pt x="134482" y="28949"/>
                </a:cubicBezTo>
                <a:cubicBezTo>
                  <a:pt x="134482" y="28707"/>
                  <a:pt x="134296" y="28503"/>
                  <a:pt x="134073" y="28503"/>
                </a:cubicBezTo>
                <a:cubicBezTo>
                  <a:pt x="134065" y="28502"/>
                  <a:pt x="134058" y="28502"/>
                  <a:pt x="134050" y="28502"/>
                </a:cubicBezTo>
                <a:close/>
                <a:moveTo>
                  <a:pt x="110437" y="28949"/>
                </a:moveTo>
                <a:cubicBezTo>
                  <a:pt x="110363" y="29005"/>
                  <a:pt x="110251" y="29080"/>
                  <a:pt x="110233" y="29154"/>
                </a:cubicBezTo>
                <a:cubicBezTo>
                  <a:pt x="110233" y="29228"/>
                  <a:pt x="110326" y="29322"/>
                  <a:pt x="110382" y="29377"/>
                </a:cubicBezTo>
                <a:lnTo>
                  <a:pt x="110475" y="29396"/>
                </a:lnTo>
                <a:cubicBezTo>
                  <a:pt x="110530" y="29303"/>
                  <a:pt x="110642" y="29228"/>
                  <a:pt x="110623" y="29154"/>
                </a:cubicBezTo>
                <a:cubicBezTo>
                  <a:pt x="110623" y="29080"/>
                  <a:pt x="110512" y="29005"/>
                  <a:pt x="110437" y="28949"/>
                </a:cubicBezTo>
                <a:close/>
                <a:moveTo>
                  <a:pt x="106715" y="29080"/>
                </a:moveTo>
                <a:cubicBezTo>
                  <a:pt x="106659" y="29135"/>
                  <a:pt x="106585" y="29173"/>
                  <a:pt x="106566" y="29228"/>
                </a:cubicBezTo>
                <a:cubicBezTo>
                  <a:pt x="106548" y="29284"/>
                  <a:pt x="106641" y="29340"/>
                  <a:pt x="106697" y="29433"/>
                </a:cubicBezTo>
                <a:cubicBezTo>
                  <a:pt x="106771" y="29340"/>
                  <a:pt x="106845" y="29284"/>
                  <a:pt x="106845" y="29228"/>
                </a:cubicBezTo>
                <a:cubicBezTo>
                  <a:pt x="106845" y="29173"/>
                  <a:pt x="106771" y="29135"/>
                  <a:pt x="106715" y="29080"/>
                </a:cubicBezTo>
                <a:close/>
                <a:moveTo>
                  <a:pt x="130288" y="28612"/>
                </a:moveTo>
                <a:cubicBezTo>
                  <a:pt x="130079" y="28612"/>
                  <a:pt x="129880" y="28766"/>
                  <a:pt x="129867" y="29005"/>
                </a:cubicBezTo>
                <a:cubicBezTo>
                  <a:pt x="129867" y="29247"/>
                  <a:pt x="130053" y="29415"/>
                  <a:pt x="130276" y="29433"/>
                </a:cubicBezTo>
                <a:cubicBezTo>
                  <a:pt x="130649" y="29415"/>
                  <a:pt x="130816" y="28987"/>
                  <a:pt x="130574" y="28726"/>
                </a:cubicBezTo>
                <a:cubicBezTo>
                  <a:pt x="130490" y="28648"/>
                  <a:pt x="130388" y="28612"/>
                  <a:pt x="130288" y="28612"/>
                </a:cubicBezTo>
                <a:close/>
                <a:moveTo>
                  <a:pt x="5156" y="28838"/>
                </a:moveTo>
                <a:cubicBezTo>
                  <a:pt x="4877" y="28838"/>
                  <a:pt x="4747" y="29173"/>
                  <a:pt x="4933" y="29377"/>
                </a:cubicBezTo>
                <a:cubicBezTo>
                  <a:pt x="4993" y="29437"/>
                  <a:pt x="5070" y="29464"/>
                  <a:pt x="5147" y="29464"/>
                </a:cubicBezTo>
                <a:cubicBezTo>
                  <a:pt x="5310" y="29464"/>
                  <a:pt x="5473" y="29343"/>
                  <a:pt x="5473" y="29154"/>
                </a:cubicBezTo>
                <a:cubicBezTo>
                  <a:pt x="5473" y="28987"/>
                  <a:pt x="5342" y="28838"/>
                  <a:pt x="5156" y="28838"/>
                </a:cubicBezTo>
                <a:close/>
                <a:moveTo>
                  <a:pt x="126554" y="28728"/>
                </a:moveTo>
                <a:cubicBezTo>
                  <a:pt x="126463" y="28728"/>
                  <a:pt x="126370" y="28761"/>
                  <a:pt x="126294" y="28838"/>
                </a:cubicBezTo>
                <a:cubicBezTo>
                  <a:pt x="126052" y="29061"/>
                  <a:pt x="126201" y="29470"/>
                  <a:pt x="126554" y="29470"/>
                </a:cubicBezTo>
                <a:cubicBezTo>
                  <a:pt x="126740" y="29470"/>
                  <a:pt x="126908" y="29322"/>
                  <a:pt x="126927" y="29117"/>
                </a:cubicBezTo>
                <a:cubicBezTo>
                  <a:pt x="126939" y="28887"/>
                  <a:pt x="126751" y="28728"/>
                  <a:pt x="126554" y="28728"/>
                </a:cubicBezTo>
                <a:close/>
                <a:moveTo>
                  <a:pt x="122823" y="28894"/>
                </a:moveTo>
                <a:lnTo>
                  <a:pt x="122823" y="28894"/>
                </a:lnTo>
                <a:cubicBezTo>
                  <a:pt x="122531" y="28901"/>
                  <a:pt x="122388" y="29268"/>
                  <a:pt x="122609" y="29470"/>
                </a:cubicBezTo>
                <a:cubicBezTo>
                  <a:pt x="122674" y="29536"/>
                  <a:pt x="122756" y="29565"/>
                  <a:pt x="122838" y="29565"/>
                </a:cubicBezTo>
                <a:cubicBezTo>
                  <a:pt x="123011" y="29565"/>
                  <a:pt x="123180" y="29431"/>
                  <a:pt x="123167" y="29228"/>
                </a:cubicBezTo>
                <a:cubicBezTo>
                  <a:pt x="123167" y="29045"/>
                  <a:pt x="123005" y="28898"/>
                  <a:pt x="122823" y="28894"/>
                </a:cubicBezTo>
                <a:close/>
                <a:moveTo>
                  <a:pt x="119051" y="29023"/>
                </a:moveTo>
                <a:cubicBezTo>
                  <a:pt x="118787" y="29023"/>
                  <a:pt x="118668" y="29345"/>
                  <a:pt x="118849" y="29526"/>
                </a:cubicBezTo>
                <a:cubicBezTo>
                  <a:pt x="118909" y="29586"/>
                  <a:pt x="118983" y="29613"/>
                  <a:pt x="119054" y="29613"/>
                </a:cubicBezTo>
                <a:cubicBezTo>
                  <a:pt x="119206" y="29613"/>
                  <a:pt x="119352" y="29492"/>
                  <a:pt x="119352" y="29303"/>
                </a:cubicBezTo>
                <a:cubicBezTo>
                  <a:pt x="119352" y="29154"/>
                  <a:pt x="119222" y="29024"/>
                  <a:pt x="119073" y="29024"/>
                </a:cubicBezTo>
                <a:cubicBezTo>
                  <a:pt x="119065" y="29023"/>
                  <a:pt x="119058" y="29023"/>
                  <a:pt x="119051" y="29023"/>
                </a:cubicBezTo>
                <a:close/>
                <a:moveTo>
                  <a:pt x="138744" y="28745"/>
                </a:moveTo>
                <a:cubicBezTo>
                  <a:pt x="138279" y="28875"/>
                  <a:pt x="138279" y="29526"/>
                  <a:pt x="138744" y="29638"/>
                </a:cubicBezTo>
                <a:lnTo>
                  <a:pt x="138744" y="28745"/>
                </a:lnTo>
                <a:close/>
                <a:moveTo>
                  <a:pt x="115332" y="29135"/>
                </a:moveTo>
                <a:cubicBezTo>
                  <a:pt x="115016" y="29173"/>
                  <a:pt x="115016" y="29619"/>
                  <a:pt x="115332" y="29657"/>
                </a:cubicBezTo>
                <a:cubicBezTo>
                  <a:pt x="115481" y="29657"/>
                  <a:pt x="115574" y="29563"/>
                  <a:pt x="115593" y="29396"/>
                </a:cubicBezTo>
                <a:cubicBezTo>
                  <a:pt x="115593" y="29247"/>
                  <a:pt x="115462" y="29135"/>
                  <a:pt x="115332" y="29135"/>
                </a:cubicBezTo>
                <a:close/>
                <a:moveTo>
                  <a:pt x="111604" y="29282"/>
                </a:moveTo>
                <a:cubicBezTo>
                  <a:pt x="111600" y="29282"/>
                  <a:pt x="111595" y="29283"/>
                  <a:pt x="111591" y="29284"/>
                </a:cubicBezTo>
                <a:cubicBezTo>
                  <a:pt x="111498" y="29303"/>
                  <a:pt x="111405" y="29377"/>
                  <a:pt x="111387" y="29470"/>
                </a:cubicBezTo>
                <a:cubicBezTo>
                  <a:pt x="111354" y="29583"/>
                  <a:pt x="111434" y="29682"/>
                  <a:pt x="111541" y="29682"/>
                </a:cubicBezTo>
                <a:cubicBezTo>
                  <a:pt x="111557" y="29682"/>
                  <a:pt x="111574" y="29680"/>
                  <a:pt x="111591" y="29675"/>
                </a:cubicBezTo>
                <a:cubicBezTo>
                  <a:pt x="111666" y="29675"/>
                  <a:pt x="111740" y="29582"/>
                  <a:pt x="111815" y="29526"/>
                </a:cubicBezTo>
                <a:lnTo>
                  <a:pt x="111815" y="29433"/>
                </a:lnTo>
                <a:cubicBezTo>
                  <a:pt x="111746" y="29382"/>
                  <a:pt x="111661" y="29282"/>
                  <a:pt x="111604" y="29282"/>
                </a:cubicBezTo>
                <a:close/>
                <a:moveTo>
                  <a:pt x="1360" y="28774"/>
                </a:moveTo>
                <a:cubicBezTo>
                  <a:pt x="915" y="28774"/>
                  <a:pt x="919" y="29699"/>
                  <a:pt x="1372" y="29699"/>
                </a:cubicBezTo>
                <a:cubicBezTo>
                  <a:pt x="1392" y="29699"/>
                  <a:pt x="1412" y="29697"/>
                  <a:pt x="1434" y="29694"/>
                </a:cubicBezTo>
                <a:cubicBezTo>
                  <a:pt x="1936" y="29582"/>
                  <a:pt x="1936" y="28875"/>
                  <a:pt x="1434" y="28782"/>
                </a:cubicBezTo>
                <a:cubicBezTo>
                  <a:pt x="1408" y="28776"/>
                  <a:pt x="1384" y="28774"/>
                  <a:pt x="1360" y="28774"/>
                </a:cubicBezTo>
                <a:close/>
                <a:moveTo>
                  <a:pt x="6291" y="29266"/>
                </a:moveTo>
                <a:cubicBezTo>
                  <a:pt x="6198" y="29303"/>
                  <a:pt x="6124" y="29377"/>
                  <a:pt x="6087" y="29489"/>
                </a:cubicBezTo>
                <a:cubicBezTo>
                  <a:pt x="6070" y="29587"/>
                  <a:pt x="6155" y="29700"/>
                  <a:pt x="6264" y="29700"/>
                </a:cubicBezTo>
                <a:cubicBezTo>
                  <a:pt x="6279" y="29700"/>
                  <a:pt x="6295" y="29698"/>
                  <a:pt x="6310" y="29694"/>
                </a:cubicBezTo>
                <a:cubicBezTo>
                  <a:pt x="6403" y="29675"/>
                  <a:pt x="6477" y="29582"/>
                  <a:pt x="6552" y="29526"/>
                </a:cubicBezTo>
                <a:lnTo>
                  <a:pt x="6552" y="29415"/>
                </a:lnTo>
                <a:cubicBezTo>
                  <a:pt x="6459" y="29359"/>
                  <a:pt x="6366" y="29266"/>
                  <a:pt x="6291" y="29266"/>
                </a:cubicBezTo>
                <a:close/>
                <a:moveTo>
                  <a:pt x="135190" y="28838"/>
                </a:moveTo>
                <a:cubicBezTo>
                  <a:pt x="134799" y="28838"/>
                  <a:pt x="134594" y="29303"/>
                  <a:pt x="134873" y="29582"/>
                </a:cubicBezTo>
                <a:cubicBezTo>
                  <a:pt x="134959" y="29674"/>
                  <a:pt x="135068" y="29716"/>
                  <a:pt x="135175" y="29716"/>
                </a:cubicBezTo>
                <a:cubicBezTo>
                  <a:pt x="135393" y="29716"/>
                  <a:pt x="135605" y="29546"/>
                  <a:pt x="135618" y="29284"/>
                </a:cubicBezTo>
                <a:cubicBezTo>
                  <a:pt x="135618" y="29042"/>
                  <a:pt x="135432" y="28838"/>
                  <a:pt x="135190" y="28838"/>
                </a:cubicBezTo>
                <a:close/>
                <a:moveTo>
                  <a:pt x="107832" y="29452"/>
                </a:moveTo>
                <a:cubicBezTo>
                  <a:pt x="107757" y="29489"/>
                  <a:pt x="107702" y="29545"/>
                  <a:pt x="107702" y="29619"/>
                </a:cubicBezTo>
                <a:cubicBezTo>
                  <a:pt x="107702" y="29657"/>
                  <a:pt x="107795" y="29750"/>
                  <a:pt x="107832" y="29750"/>
                </a:cubicBezTo>
                <a:cubicBezTo>
                  <a:pt x="107888" y="29750"/>
                  <a:pt x="107962" y="29675"/>
                  <a:pt x="108074" y="29582"/>
                </a:cubicBezTo>
                <a:cubicBezTo>
                  <a:pt x="107944" y="29545"/>
                  <a:pt x="107869" y="29452"/>
                  <a:pt x="107832" y="29452"/>
                </a:cubicBezTo>
                <a:close/>
                <a:moveTo>
                  <a:pt x="131433" y="28949"/>
                </a:moveTo>
                <a:cubicBezTo>
                  <a:pt x="131426" y="28949"/>
                  <a:pt x="131419" y="28949"/>
                  <a:pt x="131412" y="28949"/>
                </a:cubicBezTo>
                <a:cubicBezTo>
                  <a:pt x="131170" y="28949"/>
                  <a:pt x="131002" y="29135"/>
                  <a:pt x="131002" y="29359"/>
                </a:cubicBezTo>
                <a:cubicBezTo>
                  <a:pt x="131002" y="29607"/>
                  <a:pt x="131201" y="29764"/>
                  <a:pt x="131410" y="29764"/>
                </a:cubicBezTo>
                <a:cubicBezTo>
                  <a:pt x="131515" y="29764"/>
                  <a:pt x="131623" y="29725"/>
                  <a:pt x="131709" y="29638"/>
                </a:cubicBezTo>
                <a:cubicBezTo>
                  <a:pt x="131965" y="29383"/>
                  <a:pt x="131773" y="28949"/>
                  <a:pt x="131433" y="28949"/>
                </a:cubicBezTo>
                <a:close/>
                <a:moveTo>
                  <a:pt x="127689" y="29100"/>
                </a:moveTo>
                <a:cubicBezTo>
                  <a:pt x="127598" y="29100"/>
                  <a:pt x="127505" y="29134"/>
                  <a:pt x="127429" y="29210"/>
                </a:cubicBezTo>
                <a:cubicBezTo>
                  <a:pt x="127187" y="29433"/>
                  <a:pt x="127336" y="29843"/>
                  <a:pt x="127671" y="29861"/>
                </a:cubicBezTo>
                <a:cubicBezTo>
                  <a:pt x="127876" y="29861"/>
                  <a:pt x="128043" y="29694"/>
                  <a:pt x="128062" y="29489"/>
                </a:cubicBezTo>
                <a:cubicBezTo>
                  <a:pt x="128075" y="29260"/>
                  <a:pt x="127886" y="29100"/>
                  <a:pt x="127689" y="29100"/>
                </a:cubicBezTo>
                <a:close/>
                <a:moveTo>
                  <a:pt x="123961" y="29228"/>
                </a:moveTo>
                <a:cubicBezTo>
                  <a:pt x="123879" y="29228"/>
                  <a:pt x="123796" y="29257"/>
                  <a:pt x="123725" y="29322"/>
                </a:cubicBezTo>
                <a:cubicBezTo>
                  <a:pt x="123502" y="29526"/>
                  <a:pt x="123651" y="29898"/>
                  <a:pt x="123949" y="29898"/>
                </a:cubicBezTo>
                <a:cubicBezTo>
                  <a:pt x="124135" y="29898"/>
                  <a:pt x="124284" y="29750"/>
                  <a:pt x="124302" y="29582"/>
                </a:cubicBezTo>
                <a:cubicBezTo>
                  <a:pt x="124302" y="29366"/>
                  <a:pt x="124137" y="29228"/>
                  <a:pt x="123961" y="29228"/>
                </a:cubicBezTo>
                <a:close/>
                <a:moveTo>
                  <a:pt x="120189" y="29358"/>
                </a:moveTo>
                <a:cubicBezTo>
                  <a:pt x="119798" y="29358"/>
                  <a:pt x="119786" y="29936"/>
                  <a:pt x="120171" y="29954"/>
                </a:cubicBezTo>
                <a:cubicBezTo>
                  <a:pt x="120177" y="29955"/>
                  <a:pt x="120183" y="29955"/>
                  <a:pt x="120189" y="29955"/>
                </a:cubicBezTo>
                <a:cubicBezTo>
                  <a:pt x="120563" y="29955"/>
                  <a:pt x="120593" y="29377"/>
                  <a:pt x="120208" y="29359"/>
                </a:cubicBezTo>
                <a:cubicBezTo>
                  <a:pt x="120202" y="29358"/>
                  <a:pt x="120196" y="29358"/>
                  <a:pt x="120189" y="29358"/>
                </a:cubicBezTo>
                <a:close/>
                <a:moveTo>
                  <a:pt x="116481" y="29468"/>
                </a:moveTo>
                <a:cubicBezTo>
                  <a:pt x="116470" y="29468"/>
                  <a:pt x="116460" y="29469"/>
                  <a:pt x="116449" y="29470"/>
                </a:cubicBezTo>
                <a:cubicBezTo>
                  <a:pt x="116132" y="29508"/>
                  <a:pt x="116151" y="29973"/>
                  <a:pt x="116467" y="29992"/>
                </a:cubicBezTo>
                <a:cubicBezTo>
                  <a:pt x="116635" y="29992"/>
                  <a:pt x="116709" y="29880"/>
                  <a:pt x="116728" y="29712"/>
                </a:cubicBezTo>
                <a:cubicBezTo>
                  <a:pt x="116711" y="29574"/>
                  <a:pt x="116613" y="29468"/>
                  <a:pt x="116481" y="29468"/>
                </a:cubicBezTo>
                <a:close/>
                <a:moveTo>
                  <a:pt x="2560" y="29181"/>
                </a:moveTo>
                <a:cubicBezTo>
                  <a:pt x="2458" y="29181"/>
                  <a:pt x="2355" y="29219"/>
                  <a:pt x="2271" y="29303"/>
                </a:cubicBezTo>
                <a:cubicBezTo>
                  <a:pt x="1992" y="29582"/>
                  <a:pt x="2197" y="30029"/>
                  <a:pt x="2569" y="30029"/>
                </a:cubicBezTo>
                <a:cubicBezTo>
                  <a:pt x="2793" y="30029"/>
                  <a:pt x="2979" y="29843"/>
                  <a:pt x="2979" y="29601"/>
                </a:cubicBezTo>
                <a:cubicBezTo>
                  <a:pt x="2979" y="29348"/>
                  <a:pt x="2773" y="29181"/>
                  <a:pt x="2560" y="29181"/>
                </a:cubicBezTo>
                <a:close/>
                <a:moveTo>
                  <a:pt x="112646" y="29642"/>
                </a:moveTo>
                <a:cubicBezTo>
                  <a:pt x="112554" y="29642"/>
                  <a:pt x="112469" y="29736"/>
                  <a:pt x="112485" y="29843"/>
                </a:cubicBezTo>
                <a:cubicBezTo>
                  <a:pt x="112503" y="29936"/>
                  <a:pt x="112559" y="30010"/>
                  <a:pt x="112671" y="30047"/>
                </a:cubicBezTo>
                <a:cubicBezTo>
                  <a:pt x="112745" y="30047"/>
                  <a:pt x="112838" y="29973"/>
                  <a:pt x="112931" y="29936"/>
                </a:cubicBezTo>
                <a:lnTo>
                  <a:pt x="112950" y="29824"/>
                </a:lnTo>
                <a:cubicBezTo>
                  <a:pt x="112875" y="29768"/>
                  <a:pt x="112801" y="29675"/>
                  <a:pt x="112708" y="29657"/>
                </a:cubicBezTo>
                <a:cubicBezTo>
                  <a:pt x="112688" y="29646"/>
                  <a:pt x="112667" y="29642"/>
                  <a:pt x="112646" y="29642"/>
                </a:cubicBezTo>
                <a:close/>
                <a:moveTo>
                  <a:pt x="136325" y="29154"/>
                </a:moveTo>
                <a:cubicBezTo>
                  <a:pt x="136083" y="29154"/>
                  <a:pt x="135878" y="29340"/>
                  <a:pt x="135860" y="29582"/>
                </a:cubicBezTo>
                <a:cubicBezTo>
                  <a:pt x="135847" y="29866"/>
                  <a:pt x="136075" y="30060"/>
                  <a:pt x="136315" y="30060"/>
                </a:cubicBezTo>
                <a:cubicBezTo>
                  <a:pt x="136422" y="30060"/>
                  <a:pt x="136531" y="30022"/>
                  <a:pt x="136623" y="29936"/>
                </a:cubicBezTo>
                <a:cubicBezTo>
                  <a:pt x="136902" y="29657"/>
                  <a:pt x="136734" y="29173"/>
                  <a:pt x="136325" y="29154"/>
                </a:cubicBezTo>
                <a:close/>
                <a:moveTo>
                  <a:pt x="108986" y="29694"/>
                </a:moveTo>
                <a:cubicBezTo>
                  <a:pt x="108893" y="29805"/>
                  <a:pt x="108800" y="29880"/>
                  <a:pt x="108818" y="29936"/>
                </a:cubicBezTo>
                <a:cubicBezTo>
                  <a:pt x="108837" y="30010"/>
                  <a:pt x="108893" y="30066"/>
                  <a:pt x="108986" y="30103"/>
                </a:cubicBezTo>
                <a:cubicBezTo>
                  <a:pt x="109023" y="30103"/>
                  <a:pt x="109135" y="30010"/>
                  <a:pt x="109135" y="29954"/>
                </a:cubicBezTo>
                <a:cubicBezTo>
                  <a:pt x="109135" y="29898"/>
                  <a:pt x="109060" y="29824"/>
                  <a:pt x="108986" y="29694"/>
                </a:cubicBezTo>
                <a:close/>
                <a:moveTo>
                  <a:pt x="132566" y="29322"/>
                </a:moveTo>
                <a:cubicBezTo>
                  <a:pt x="132193" y="29322"/>
                  <a:pt x="132026" y="29768"/>
                  <a:pt x="132286" y="30029"/>
                </a:cubicBezTo>
                <a:cubicBezTo>
                  <a:pt x="132370" y="30113"/>
                  <a:pt x="132473" y="30150"/>
                  <a:pt x="132575" y="30150"/>
                </a:cubicBezTo>
                <a:cubicBezTo>
                  <a:pt x="132788" y="30150"/>
                  <a:pt x="132994" y="29983"/>
                  <a:pt x="132994" y="29731"/>
                </a:cubicBezTo>
                <a:cubicBezTo>
                  <a:pt x="132975" y="29508"/>
                  <a:pt x="132808" y="29322"/>
                  <a:pt x="132584" y="29322"/>
                </a:cubicBezTo>
                <a:close/>
                <a:moveTo>
                  <a:pt x="128806" y="29429"/>
                </a:moveTo>
                <a:cubicBezTo>
                  <a:pt x="128716" y="29429"/>
                  <a:pt x="128624" y="29459"/>
                  <a:pt x="128546" y="29526"/>
                </a:cubicBezTo>
                <a:cubicBezTo>
                  <a:pt x="128304" y="29768"/>
                  <a:pt x="128471" y="30178"/>
                  <a:pt x="128806" y="30196"/>
                </a:cubicBezTo>
                <a:cubicBezTo>
                  <a:pt x="129011" y="30196"/>
                  <a:pt x="129178" y="30029"/>
                  <a:pt x="129197" y="29824"/>
                </a:cubicBezTo>
                <a:cubicBezTo>
                  <a:pt x="129210" y="29590"/>
                  <a:pt x="129014" y="29429"/>
                  <a:pt x="128806" y="29429"/>
                </a:cubicBezTo>
                <a:close/>
                <a:moveTo>
                  <a:pt x="125084" y="29563"/>
                </a:moveTo>
                <a:lnTo>
                  <a:pt x="125084" y="29582"/>
                </a:lnTo>
                <a:cubicBezTo>
                  <a:pt x="125077" y="29582"/>
                  <a:pt x="125070" y="29581"/>
                  <a:pt x="125063" y="29581"/>
                </a:cubicBezTo>
                <a:cubicBezTo>
                  <a:pt x="124779" y="29581"/>
                  <a:pt x="124642" y="29941"/>
                  <a:pt x="124842" y="30140"/>
                </a:cubicBezTo>
                <a:cubicBezTo>
                  <a:pt x="124916" y="30214"/>
                  <a:pt x="125004" y="30247"/>
                  <a:pt x="125088" y="30247"/>
                </a:cubicBezTo>
                <a:cubicBezTo>
                  <a:pt x="125260" y="30247"/>
                  <a:pt x="125419" y="30110"/>
                  <a:pt x="125419" y="29898"/>
                </a:cubicBezTo>
                <a:cubicBezTo>
                  <a:pt x="125419" y="29712"/>
                  <a:pt x="125270" y="29563"/>
                  <a:pt x="125084" y="29563"/>
                </a:cubicBezTo>
                <a:close/>
                <a:moveTo>
                  <a:pt x="121314" y="29700"/>
                </a:moveTo>
                <a:cubicBezTo>
                  <a:pt x="121165" y="29700"/>
                  <a:pt x="121027" y="29805"/>
                  <a:pt x="121027" y="29973"/>
                </a:cubicBezTo>
                <a:cubicBezTo>
                  <a:pt x="121027" y="30140"/>
                  <a:pt x="121139" y="30271"/>
                  <a:pt x="121306" y="30271"/>
                </a:cubicBezTo>
                <a:lnTo>
                  <a:pt x="121287" y="30289"/>
                </a:lnTo>
                <a:cubicBezTo>
                  <a:pt x="121303" y="30291"/>
                  <a:pt x="121318" y="30292"/>
                  <a:pt x="121332" y="30292"/>
                </a:cubicBezTo>
                <a:cubicBezTo>
                  <a:pt x="121582" y="30292"/>
                  <a:pt x="121706" y="29999"/>
                  <a:pt x="121548" y="29805"/>
                </a:cubicBezTo>
                <a:cubicBezTo>
                  <a:pt x="121481" y="29732"/>
                  <a:pt x="121396" y="29700"/>
                  <a:pt x="121314" y="29700"/>
                </a:cubicBezTo>
                <a:close/>
                <a:moveTo>
                  <a:pt x="3682" y="29581"/>
                </a:moveTo>
                <a:cubicBezTo>
                  <a:pt x="3362" y="29581"/>
                  <a:pt x="3207" y="29960"/>
                  <a:pt x="3425" y="30196"/>
                </a:cubicBezTo>
                <a:cubicBezTo>
                  <a:pt x="3504" y="30275"/>
                  <a:pt x="3600" y="30311"/>
                  <a:pt x="3692" y="30311"/>
                </a:cubicBezTo>
                <a:cubicBezTo>
                  <a:pt x="3881" y="30311"/>
                  <a:pt x="4058" y="30161"/>
                  <a:pt x="4058" y="29936"/>
                </a:cubicBezTo>
                <a:cubicBezTo>
                  <a:pt x="4058" y="29750"/>
                  <a:pt x="3891" y="29582"/>
                  <a:pt x="3704" y="29582"/>
                </a:cubicBezTo>
                <a:cubicBezTo>
                  <a:pt x="3697" y="29582"/>
                  <a:pt x="3689" y="29581"/>
                  <a:pt x="3682" y="29581"/>
                </a:cubicBezTo>
                <a:close/>
                <a:moveTo>
                  <a:pt x="117564" y="29854"/>
                </a:moveTo>
                <a:cubicBezTo>
                  <a:pt x="117440" y="29854"/>
                  <a:pt x="117342" y="29955"/>
                  <a:pt x="117342" y="30085"/>
                </a:cubicBezTo>
                <a:cubicBezTo>
                  <a:pt x="117323" y="30233"/>
                  <a:pt x="117454" y="30364"/>
                  <a:pt x="117603" y="30364"/>
                </a:cubicBezTo>
                <a:cubicBezTo>
                  <a:pt x="117612" y="30365"/>
                  <a:pt x="117622" y="30366"/>
                  <a:pt x="117631" y="30366"/>
                </a:cubicBezTo>
                <a:cubicBezTo>
                  <a:pt x="117749" y="30366"/>
                  <a:pt x="117844" y="30261"/>
                  <a:pt x="117844" y="30140"/>
                </a:cubicBezTo>
                <a:cubicBezTo>
                  <a:pt x="117863" y="29992"/>
                  <a:pt x="117751" y="29861"/>
                  <a:pt x="117621" y="29861"/>
                </a:cubicBezTo>
                <a:cubicBezTo>
                  <a:pt x="117602" y="29856"/>
                  <a:pt x="117582" y="29854"/>
                  <a:pt x="117564" y="29854"/>
                </a:cubicBezTo>
                <a:close/>
                <a:moveTo>
                  <a:pt x="113793" y="29984"/>
                </a:moveTo>
                <a:cubicBezTo>
                  <a:pt x="113686" y="29984"/>
                  <a:pt x="113606" y="30083"/>
                  <a:pt x="113638" y="30196"/>
                </a:cubicBezTo>
                <a:cubicBezTo>
                  <a:pt x="113657" y="30271"/>
                  <a:pt x="113750" y="30382"/>
                  <a:pt x="113825" y="30401"/>
                </a:cubicBezTo>
                <a:cubicBezTo>
                  <a:pt x="113899" y="30401"/>
                  <a:pt x="113992" y="30289"/>
                  <a:pt x="114085" y="30233"/>
                </a:cubicBezTo>
                <a:lnTo>
                  <a:pt x="114085" y="30140"/>
                </a:lnTo>
                <a:cubicBezTo>
                  <a:pt x="114011" y="30066"/>
                  <a:pt x="113936" y="30010"/>
                  <a:pt x="113843" y="29992"/>
                </a:cubicBezTo>
                <a:cubicBezTo>
                  <a:pt x="113826" y="29987"/>
                  <a:pt x="113809" y="29984"/>
                  <a:pt x="113793" y="29984"/>
                </a:cubicBezTo>
                <a:close/>
                <a:moveTo>
                  <a:pt x="131" y="29601"/>
                </a:moveTo>
                <a:lnTo>
                  <a:pt x="131" y="30438"/>
                </a:lnTo>
                <a:cubicBezTo>
                  <a:pt x="466" y="30196"/>
                  <a:pt x="485" y="29880"/>
                  <a:pt x="131" y="29601"/>
                </a:cubicBezTo>
                <a:close/>
                <a:moveTo>
                  <a:pt x="110102" y="30122"/>
                </a:moveTo>
                <a:cubicBezTo>
                  <a:pt x="110047" y="30122"/>
                  <a:pt x="109953" y="30215"/>
                  <a:pt x="109953" y="30252"/>
                </a:cubicBezTo>
                <a:cubicBezTo>
                  <a:pt x="109972" y="30327"/>
                  <a:pt x="110028" y="30401"/>
                  <a:pt x="110102" y="30438"/>
                </a:cubicBezTo>
                <a:cubicBezTo>
                  <a:pt x="110158" y="30438"/>
                  <a:pt x="110233" y="30364"/>
                  <a:pt x="110363" y="30289"/>
                </a:cubicBezTo>
                <a:cubicBezTo>
                  <a:pt x="110233" y="30196"/>
                  <a:pt x="110158" y="30122"/>
                  <a:pt x="110102" y="30122"/>
                </a:cubicBezTo>
                <a:close/>
                <a:moveTo>
                  <a:pt x="137460" y="29526"/>
                </a:moveTo>
                <a:cubicBezTo>
                  <a:pt x="137200" y="29526"/>
                  <a:pt x="136995" y="29712"/>
                  <a:pt x="136976" y="29973"/>
                </a:cubicBezTo>
                <a:lnTo>
                  <a:pt x="136995" y="29973"/>
                </a:lnTo>
                <a:cubicBezTo>
                  <a:pt x="136982" y="30256"/>
                  <a:pt x="137219" y="30451"/>
                  <a:pt x="137465" y="30451"/>
                </a:cubicBezTo>
                <a:cubicBezTo>
                  <a:pt x="137574" y="30451"/>
                  <a:pt x="137685" y="30412"/>
                  <a:pt x="137777" y="30327"/>
                </a:cubicBezTo>
                <a:cubicBezTo>
                  <a:pt x="138074" y="30029"/>
                  <a:pt x="137870" y="29526"/>
                  <a:pt x="137460" y="29526"/>
                </a:cubicBezTo>
                <a:close/>
                <a:moveTo>
                  <a:pt x="133697" y="29656"/>
                </a:moveTo>
                <a:cubicBezTo>
                  <a:pt x="133339" y="29656"/>
                  <a:pt x="133148" y="30090"/>
                  <a:pt x="133403" y="30364"/>
                </a:cubicBezTo>
                <a:cubicBezTo>
                  <a:pt x="133493" y="30448"/>
                  <a:pt x="133600" y="30485"/>
                  <a:pt x="133704" y="30485"/>
                </a:cubicBezTo>
                <a:cubicBezTo>
                  <a:pt x="133923" y="30485"/>
                  <a:pt x="134129" y="30318"/>
                  <a:pt x="134129" y="30066"/>
                </a:cubicBezTo>
                <a:cubicBezTo>
                  <a:pt x="134129" y="29843"/>
                  <a:pt x="133943" y="29657"/>
                  <a:pt x="133719" y="29657"/>
                </a:cubicBezTo>
                <a:cubicBezTo>
                  <a:pt x="133712" y="29656"/>
                  <a:pt x="133704" y="29656"/>
                  <a:pt x="133697" y="29656"/>
                </a:cubicBezTo>
                <a:close/>
                <a:moveTo>
                  <a:pt x="129960" y="29768"/>
                </a:moveTo>
                <a:cubicBezTo>
                  <a:pt x="129737" y="29768"/>
                  <a:pt x="129569" y="29936"/>
                  <a:pt x="129569" y="30140"/>
                </a:cubicBezTo>
                <a:cubicBezTo>
                  <a:pt x="129557" y="30379"/>
                  <a:pt x="129740" y="30533"/>
                  <a:pt x="129934" y="30533"/>
                </a:cubicBezTo>
                <a:cubicBezTo>
                  <a:pt x="130028" y="30533"/>
                  <a:pt x="130124" y="30498"/>
                  <a:pt x="130202" y="30420"/>
                </a:cubicBezTo>
                <a:cubicBezTo>
                  <a:pt x="130463" y="30196"/>
                  <a:pt x="130295" y="29768"/>
                  <a:pt x="129960" y="29768"/>
                </a:cubicBezTo>
                <a:close/>
                <a:moveTo>
                  <a:pt x="4808" y="29990"/>
                </a:moveTo>
                <a:cubicBezTo>
                  <a:pt x="4656" y="29990"/>
                  <a:pt x="4542" y="30114"/>
                  <a:pt x="4542" y="30271"/>
                </a:cubicBezTo>
                <a:cubicBezTo>
                  <a:pt x="4523" y="30420"/>
                  <a:pt x="4635" y="30550"/>
                  <a:pt x="4803" y="30568"/>
                </a:cubicBezTo>
                <a:cubicBezTo>
                  <a:pt x="4951" y="30568"/>
                  <a:pt x="5100" y="30457"/>
                  <a:pt x="5119" y="30289"/>
                </a:cubicBezTo>
                <a:cubicBezTo>
                  <a:pt x="5119" y="30140"/>
                  <a:pt x="5007" y="29992"/>
                  <a:pt x="4840" y="29992"/>
                </a:cubicBezTo>
                <a:cubicBezTo>
                  <a:pt x="4829" y="29990"/>
                  <a:pt x="4818" y="29990"/>
                  <a:pt x="4808" y="29990"/>
                </a:cubicBezTo>
                <a:close/>
                <a:moveTo>
                  <a:pt x="126219" y="29898"/>
                </a:moveTo>
                <a:cubicBezTo>
                  <a:pt x="126213" y="29898"/>
                  <a:pt x="126207" y="29898"/>
                  <a:pt x="126201" y="29898"/>
                </a:cubicBezTo>
                <a:cubicBezTo>
                  <a:pt x="125760" y="29898"/>
                  <a:pt x="125772" y="30569"/>
                  <a:pt x="126202" y="30569"/>
                </a:cubicBezTo>
                <a:cubicBezTo>
                  <a:pt x="126207" y="30569"/>
                  <a:pt x="126213" y="30569"/>
                  <a:pt x="126219" y="30568"/>
                </a:cubicBezTo>
                <a:cubicBezTo>
                  <a:pt x="126660" y="30550"/>
                  <a:pt x="126648" y="29898"/>
                  <a:pt x="126219" y="29898"/>
                </a:cubicBezTo>
                <a:close/>
                <a:moveTo>
                  <a:pt x="122460" y="30066"/>
                </a:moveTo>
                <a:lnTo>
                  <a:pt x="122460" y="30085"/>
                </a:lnTo>
                <a:cubicBezTo>
                  <a:pt x="122452" y="30084"/>
                  <a:pt x="122444" y="30084"/>
                  <a:pt x="122437" y="30084"/>
                </a:cubicBezTo>
                <a:cubicBezTo>
                  <a:pt x="122173" y="30084"/>
                  <a:pt x="122037" y="30388"/>
                  <a:pt x="122218" y="30587"/>
                </a:cubicBezTo>
                <a:cubicBezTo>
                  <a:pt x="122279" y="30648"/>
                  <a:pt x="122355" y="30675"/>
                  <a:pt x="122430" y="30675"/>
                </a:cubicBezTo>
                <a:cubicBezTo>
                  <a:pt x="122587" y="30675"/>
                  <a:pt x="122739" y="30558"/>
                  <a:pt x="122739" y="30382"/>
                </a:cubicBezTo>
                <a:cubicBezTo>
                  <a:pt x="122758" y="30215"/>
                  <a:pt x="122627" y="30066"/>
                  <a:pt x="122460" y="30066"/>
                </a:cubicBezTo>
                <a:close/>
                <a:moveTo>
                  <a:pt x="118723" y="30210"/>
                </a:moveTo>
                <a:cubicBezTo>
                  <a:pt x="118596" y="30210"/>
                  <a:pt x="118468" y="30294"/>
                  <a:pt x="118459" y="30457"/>
                </a:cubicBezTo>
                <a:cubicBezTo>
                  <a:pt x="118459" y="30624"/>
                  <a:pt x="118570" y="30699"/>
                  <a:pt x="118738" y="30699"/>
                </a:cubicBezTo>
                <a:cubicBezTo>
                  <a:pt x="118887" y="30699"/>
                  <a:pt x="118980" y="30568"/>
                  <a:pt x="118980" y="30438"/>
                </a:cubicBezTo>
                <a:cubicBezTo>
                  <a:pt x="118962" y="30285"/>
                  <a:pt x="118843" y="30210"/>
                  <a:pt x="118723" y="30210"/>
                </a:cubicBezTo>
                <a:close/>
                <a:moveTo>
                  <a:pt x="115040" y="30306"/>
                </a:moveTo>
                <a:cubicBezTo>
                  <a:pt x="115032" y="30306"/>
                  <a:pt x="115024" y="30307"/>
                  <a:pt x="115016" y="30308"/>
                </a:cubicBezTo>
                <a:cubicBezTo>
                  <a:pt x="114904" y="30345"/>
                  <a:pt x="114829" y="30401"/>
                  <a:pt x="114792" y="30494"/>
                </a:cubicBezTo>
                <a:cubicBezTo>
                  <a:pt x="114774" y="30568"/>
                  <a:pt x="114867" y="30680"/>
                  <a:pt x="114923" y="30773"/>
                </a:cubicBezTo>
                <a:lnTo>
                  <a:pt x="115016" y="30773"/>
                </a:lnTo>
                <a:cubicBezTo>
                  <a:pt x="115071" y="30699"/>
                  <a:pt x="115183" y="30643"/>
                  <a:pt x="115202" y="30550"/>
                </a:cubicBezTo>
                <a:cubicBezTo>
                  <a:pt x="115237" y="30428"/>
                  <a:pt x="115157" y="30306"/>
                  <a:pt x="115040" y="30306"/>
                </a:cubicBezTo>
                <a:close/>
                <a:moveTo>
                  <a:pt x="111253" y="30454"/>
                </a:moveTo>
                <a:cubicBezTo>
                  <a:pt x="111248" y="30454"/>
                  <a:pt x="111243" y="30455"/>
                  <a:pt x="111238" y="30457"/>
                </a:cubicBezTo>
                <a:cubicBezTo>
                  <a:pt x="111163" y="30457"/>
                  <a:pt x="111107" y="30550"/>
                  <a:pt x="111052" y="30606"/>
                </a:cubicBezTo>
                <a:cubicBezTo>
                  <a:pt x="111107" y="30662"/>
                  <a:pt x="111163" y="30755"/>
                  <a:pt x="111238" y="30773"/>
                </a:cubicBezTo>
                <a:cubicBezTo>
                  <a:pt x="111244" y="30775"/>
                  <a:pt x="111250" y="30776"/>
                  <a:pt x="111257" y="30776"/>
                </a:cubicBezTo>
                <a:cubicBezTo>
                  <a:pt x="111322" y="30776"/>
                  <a:pt x="111376" y="30691"/>
                  <a:pt x="111461" y="30606"/>
                </a:cubicBezTo>
                <a:cubicBezTo>
                  <a:pt x="111376" y="30538"/>
                  <a:pt x="111307" y="30454"/>
                  <a:pt x="111253" y="30454"/>
                </a:cubicBezTo>
                <a:close/>
                <a:moveTo>
                  <a:pt x="138579" y="29856"/>
                </a:moveTo>
                <a:cubicBezTo>
                  <a:pt x="138347" y="29856"/>
                  <a:pt x="138145" y="30016"/>
                  <a:pt x="138112" y="30252"/>
                </a:cubicBezTo>
                <a:cubicBezTo>
                  <a:pt x="138056" y="30513"/>
                  <a:pt x="138260" y="30755"/>
                  <a:pt x="138540" y="30773"/>
                </a:cubicBezTo>
                <a:cubicBezTo>
                  <a:pt x="138564" y="30776"/>
                  <a:pt x="138587" y="30777"/>
                  <a:pt x="138609" y="30777"/>
                </a:cubicBezTo>
                <a:cubicBezTo>
                  <a:pt x="138736" y="30777"/>
                  <a:pt x="138813" y="30725"/>
                  <a:pt x="138782" y="30550"/>
                </a:cubicBezTo>
                <a:cubicBezTo>
                  <a:pt x="138782" y="30475"/>
                  <a:pt x="138782" y="30401"/>
                  <a:pt x="138782" y="30308"/>
                </a:cubicBezTo>
                <a:cubicBezTo>
                  <a:pt x="138782" y="30215"/>
                  <a:pt x="138782" y="30103"/>
                  <a:pt x="138782" y="30010"/>
                </a:cubicBezTo>
                <a:cubicBezTo>
                  <a:pt x="138763" y="29936"/>
                  <a:pt x="138707" y="29880"/>
                  <a:pt x="138651" y="29861"/>
                </a:cubicBezTo>
                <a:cubicBezTo>
                  <a:pt x="138627" y="29858"/>
                  <a:pt x="138603" y="29856"/>
                  <a:pt x="138579" y="29856"/>
                </a:cubicBezTo>
                <a:close/>
                <a:moveTo>
                  <a:pt x="134833" y="29972"/>
                </a:moveTo>
                <a:cubicBezTo>
                  <a:pt x="134475" y="29972"/>
                  <a:pt x="134283" y="30425"/>
                  <a:pt x="134538" y="30680"/>
                </a:cubicBezTo>
                <a:cubicBezTo>
                  <a:pt x="134625" y="30773"/>
                  <a:pt x="134735" y="30815"/>
                  <a:pt x="134842" y="30815"/>
                </a:cubicBezTo>
                <a:cubicBezTo>
                  <a:pt x="135057" y="30815"/>
                  <a:pt x="135264" y="30649"/>
                  <a:pt x="135264" y="30401"/>
                </a:cubicBezTo>
                <a:cubicBezTo>
                  <a:pt x="135264" y="30178"/>
                  <a:pt x="135078" y="29992"/>
                  <a:pt x="134855" y="29973"/>
                </a:cubicBezTo>
                <a:cubicBezTo>
                  <a:pt x="134847" y="29973"/>
                  <a:pt x="134840" y="29972"/>
                  <a:pt x="134833" y="29972"/>
                </a:cubicBezTo>
                <a:close/>
                <a:moveTo>
                  <a:pt x="1135" y="29953"/>
                </a:moveTo>
                <a:cubicBezTo>
                  <a:pt x="1123" y="29953"/>
                  <a:pt x="1111" y="29954"/>
                  <a:pt x="1099" y="29954"/>
                </a:cubicBezTo>
                <a:cubicBezTo>
                  <a:pt x="559" y="29992"/>
                  <a:pt x="559" y="30810"/>
                  <a:pt x="1099" y="30848"/>
                </a:cubicBezTo>
                <a:cubicBezTo>
                  <a:pt x="1111" y="30848"/>
                  <a:pt x="1123" y="30849"/>
                  <a:pt x="1135" y="30849"/>
                </a:cubicBezTo>
                <a:cubicBezTo>
                  <a:pt x="1738" y="30849"/>
                  <a:pt x="1738" y="29953"/>
                  <a:pt x="1135" y="29953"/>
                </a:cubicBezTo>
                <a:close/>
                <a:moveTo>
                  <a:pt x="131105" y="30102"/>
                </a:moveTo>
                <a:cubicBezTo>
                  <a:pt x="131096" y="30102"/>
                  <a:pt x="131086" y="30102"/>
                  <a:pt x="131077" y="30103"/>
                </a:cubicBezTo>
                <a:cubicBezTo>
                  <a:pt x="130723" y="30103"/>
                  <a:pt x="130556" y="30531"/>
                  <a:pt x="130816" y="30755"/>
                </a:cubicBezTo>
                <a:cubicBezTo>
                  <a:pt x="130892" y="30831"/>
                  <a:pt x="130985" y="30865"/>
                  <a:pt x="131076" y="30865"/>
                </a:cubicBezTo>
                <a:cubicBezTo>
                  <a:pt x="131274" y="30865"/>
                  <a:pt x="131462" y="30705"/>
                  <a:pt x="131449" y="30475"/>
                </a:cubicBezTo>
                <a:cubicBezTo>
                  <a:pt x="131449" y="30280"/>
                  <a:pt x="131297" y="30102"/>
                  <a:pt x="131105" y="30102"/>
                </a:cubicBezTo>
                <a:close/>
                <a:moveTo>
                  <a:pt x="5975" y="30457"/>
                </a:moveTo>
                <a:cubicBezTo>
                  <a:pt x="5882" y="30475"/>
                  <a:pt x="5808" y="30550"/>
                  <a:pt x="5770" y="30624"/>
                </a:cubicBezTo>
                <a:cubicBezTo>
                  <a:pt x="5752" y="30699"/>
                  <a:pt x="5863" y="30792"/>
                  <a:pt x="5901" y="30866"/>
                </a:cubicBezTo>
                <a:lnTo>
                  <a:pt x="5994" y="30885"/>
                </a:lnTo>
                <a:cubicBezTo>
                  <a:pt x="6049" y="30810"/>
                  <a:pt x="6143" y="30736"/>
                  <a:pt x="6143" y="30643"/>
                </a:cubicBezTo>
                <a:cubicBezTo>
                  <a:pt x="6143" y="30568"/>
                  <a:pt x="6031" y="30457"/>
                  <a:pt x="5975" y="30457"/>
                </a:cubicBezTo>
                <a:close/>
                <a:moveTo>
                  <a:pt x="127337" y="30261"/>
                </a:moveTo>
                <a:cubicBezTo>
                  <a:pt x="127252" y="30261"/>
                  <a:pt x="127165" y="30292"/>
                  <a:pt x="127094" y="30364"/>
                </a:cubicBezTo>
                <a:cubicBezTo>
                  <a:pt x="126889" y="30587"/>
                  <a:pt x="127038" y="30959"/>
                  <a:pt x="127336" y="30959"/>
                </a:cubicBezTo>
                <a:cubicBezTo>
                  <a:pt x="127541" y="30959"/>
                  <a:pt x="127690" y="30810"/>
                  <a:pt x="127690" y="30606"/>
                </a:cubicBezTo>
                <a:cubicBezTo>
                  <a:pt x="127690" y="30403"/>
                  <a:pt x="127517" y="30261"/>
                  <a:pt x="127337" y="30261"/>
                </a:cubicBezTo>
                <a:close/>
                <a:moveTo>
                  <a:pt x="123579" y="30406"/>
                </a:moveTo>
                <a:cubicBezTo>
                  <a:pt x="123507" y="30406"/>
                  <a:pt x="123432" y="30433"/>
                  <a:pt x="123372" y="30494"/>
                </a:cubicBezTo>
                <a:cubicBezTo>
                  <a:pt x="123186" y="30680"/>
                  <a:pt x="123316" y="31015"/>
                  <a:pt x="123577" y="31015"/>
                </a:cubicBezTo>
                <a:cubicBezTo>
                  <a:pt x="123744" y="31015"/>
                  <a:pt x="123893" y="30866"/>
                  <a:pt x="123874" y="30699"/>
                </a:cubicBezTo>
                <a:cubicBezTo>
                  <a:pt x="123874" y="30523"/>
                  <a:pt x="123730" y="30406"/>
                  <a:pt x="123579" y="30406"/>
                </a:cubicBezTo>
                <a:close/>
                <a:moveTo>
                  <a:pt x="119845" y="30513"/>
                </a:moveTo>
                <a:cubicBezTo>
                  <a:pt x="119713" y="30513"/>
                  <a:pt x="119580" y="30602"/>
                  <a:pt x="119593" y="30781"/>
                </a:cubicBezTo>
                <a:lnTo>
                  <a:pt x="119593" y="30781"/>
                </a:lnTo>
                <a:cubicBezTo>
                  <a:pt x="119579" y="30926"/>
                  <a:pt x="119690" y="31034"/>
                  <a:pt x="119836" y="31034"/>
                </a:cubicBezTo>
                <a:cubicBezTo>
                  <a:pt x="119853" y="31038"/>
                  <a:pt x="119870" y="31040"/>
                  <a:pt x="119887" y="31040"/>
                </a:cubicBezTo>
                <a:cubicBezTo>
                  <a:pt x="120013" y="31040"/>
                  <a:pt x="120113" y="30923"/>
                  <a:pt x="120096" y="30792"/>
                </a:cubicBezTo>
                <a:cubicBezTo>
                  <a:pt x="120115" y="30606"/>
                  <a:pt x="119980" y="30513"/>
                  <a:pt x="119845" y="30513"/>
                </a:cubicBezTo>
                <a:close/>
                <a:moveTo>
                  <a:pt x="116076" y="30606"/>
                </a:moveTo>
                <a:cubicBezTo>
                  <a:pt x="116021" y="30699"/>
                  <a:pt x="115928" y="30792"/>
                  <a:pt x="115928" y="30866"/>
                </a:cubicBezTo>
                <a:cubicBezTo>
                  <a:pt x="115946" y="30959"/>
                  <a:pt x="116021" y="31034"/>
                  <a:pt x="116114" y="31071"/>
                </a:cubicBezTo>
                <a:cubicBezTo>
                  <a:pt x="116131" y="31076"/>
                  <a:pt x="116148" y="31078"/>
                  <a:pt x="116165" y="31078"/>
                </a:cubicBezTo>
                <a:cubicBezTo>
                  <a:pt x="116276" y="31078"/>
                  <a:pt x="116369" y="30979"/>
                  <a:pt x="116337" y="30866"/>
                </a:cubicBezTo>
                <a:cubicBezTo>
                  <a:pt x="116318" y="30773"/>
                  <a:pt x="116244" y="30699"/>
                  <a:pt x="116188" y="30606"/>
                </a:cubicBezTo>
                <a:close/>
                <a:moveTo>
                  <a:pt x="2231" y="30331"/>
                </a:moveTo>
                <a:cubicBezTo>
                  <a:pt x="2129" y="30331"/>
                  <a:pt x="2023" y="30370"/>
                  <a:pt x="1936" y="30457"/>
                </a:cubicBezTo>
                <a:cubicBezTo>
                  <a:pt x="1676" y="30717"/>
                  <a:pt x="1881" y="31145"/>
                  <a:pt x="2234" y="31145"/>
                </a:cubicBezTo>
                <a:cubicBezTo>
                  <a:pt x="2458" y="31127"/>
                  <a:pt x="2625" y="30959"/>
                  <a:pt x="2644" y="30736"/>
                </a:cubicBezTo>
                <a:cubicBezTo>
                  <a:pt x="2631" y="30488"/>
                  <a:pt x="2437" y="30331"/>
                  <a:pt x="2231" y="30331"/>
                </a:cubicBezTo>
                <a:close/>
                <a:moveTo>
                  <a:pt x="135971" y="30308"/>
                </a:moveTo>
                <a:cubicBezTo>
                  <a:pt x="135729" y="30308"/>
                  <a:pt x="135543" y="30494"/>
                  <a:pt x="135543" y="30736"/>
                </a:cubicBezTo>
                <a:cubicBezTo>
                  <a:pt x="135543" y="31002"/>
                  <a:pt x="135759" y="31173"/>
                  <a:pt x="135985" y="31173"/>
                </a:cubicBezTo>
                <a:cubicBezTo>
                  <a:pt x="136091" y="31173"/>
                  <a:pt x="136199" y="31136"/>
                  <a:pt x="136288" y="31052"/>
                </a:cubicBezTo>
                <a:cubicBezTo>
                  <a:pt x="136548" y="30773"/>
                  <a:pt x="136362" y="30308"/>
                  <a:pt x="135971" y="30308"/>
                </a:cubicBezTo>
                <a:close/>
                <a:moveTo>
                  <a:pt x="108632" y="30959"/>
                </a:moveTo>
                <a:cubicBezTo>
                  <a:pt x="108576" y="30959"/>
                  <a:pt x="108539" y="31034"/>
                  <a:pt x="108502" y="31071"/>
                </a:cubicBezTo>
                <a:cubicBezTo>
                  <a:pt x="108558" y="31108"/>
                  <a:pt x="108595" y="31183"/>
                  <a:pt x="108651" y="31183"/>
                </a:cubicBezTo>
                <a:cubicBezTo>
                  <a:pt x="108655" y="31185"/>
                  <a:pt x="108659" y="31186"/>
                  <a:pt x="108663" y="31186"/>
                </a:cubicBezTo>
                <a:cubicBezTo>
                  <a:pt x="108696" y="31186"/>
                  <a:pt x="108733" y="31121"/>
                  <a:pt x="108800" y="31071"/>
                </a:cubicBezTo>
                <a:cubicBezTo>
                  <a:pt x="108744" y="31015"/>
                  <a:pt x="108669" y="30959"/>
                  <a:pt x="108632" y="30959"/>
                </a:cubicBezTo>
                <a:close/>
                <a:moveTo>
                  <a:pt x="112354" y="30810"/>
                </a:moveTo>
                <a:cubicBezTo>
                  <a:pt x="112298" y="30885"/>
                  <a:pt x="112205" y="30941"/>
                  <a:pt x="112205" y="30997"/>
                </a:cubicBezTo>
                <a:cubicBezTo>
                  <a:pt x="112187" y="31071"/>
                  <a:pt x="112280" y="31127"/>
                  <a:pt x="112373" y="31238"/>
                </a:cubicBezTo>
                <a:cubicBezTo>
                  <a:pt x="112466" y="31108"/>
                  <a:pt x="112522" y="31034"/>
                  <a:pt x="112522" y="30978"/>
                </a:cubicBezTo>
                <a:cubicBezTo>
                  <a:pt x="112522" y="30922"/>
                  <a:pt x="112410" y="30866"/>
                  <a:pt x="112354" y="30810"/>
                </a:cubicBezTo>
                <a:close/>
                <a:moveTo>
                  <a:pt x="132207" y="30475"/>
                </a:moveTo>
                <a:cubicBezTo>
                  <a:pt x="131869" y="30475"/>
                  <a:pt x="131696" y="30872"/>
                  <a:pt x="131933" y="31127"/>
                </a:cubicBezTo>
                <a:cubicBezTo>
                  <a:pt x="132011" y="31205"/>
                  <a:pt x="132109" y="31241"/>
                  <a:pt x="132206" y="31241"/>
                </a:cubicBezTo>
                <a:cubicBezTo>
                  <a:pt x="132407" y="31241"/>
                  <a:pt x="132603" y="31087"/>
                  <a:pt x="132603" y="30848"/>
                </a:cubicBezTo>
                <a:cubicBezTo>
                  <a:pt x="132603" y="30643"/>
                  <a:pt x="132435" y="30475"/>
                  <a:pt x="132231" y="30475"/>
                </a:cubicBezTo>
                <a:cubicBezTo>
                  <a:pt x="132223" y="30475"/>
                  <a:pt x="132215" y="30475"/>
                  <a:pt x="132207" y="30475"/>
                </a:cubicBezTo>
                <a:close/>
                <a:moveTo>
                  <a:pt x="128467" y="30605"/>
                </a:moveTo>
                <a:cubicBezTo>
                  <a:pt x="128166" y="30605"/>
                  <a:pt x="128011" y="30965"/>
                  <a:pt x="128229" y="31183"/>
                </a:cubicBezTo>
                <a:cubicBezTo>
                  <a:pt x="128303" y="31256"/>
                  <a:pt x="128393" y="31289"/>
                  <a:pt x="128480" y="31289"/>
                </a:cubicBezTo>
                <a:cubicBezTo>
                  <a:pt x="128658" y="31289"/>
                  <a:pt x="128825" y="31153"/>
                  <a:pt x="128825" y="30941"/>
                </a:cubicBezTo>
                <a:cubicBezTo>
                  <a:pt x="128825" y="30755"/>
                  <a:pt x="128676" y="30606"/>
                  <a:pt x="128490" y="30606"/>
                </a:cubicBezTo>
                <a:cubicBezTo>
                  <a:pt x="128482" y="30605"/>
                  <a:pt x="128475" y="30605"/>
                  <a:pt x="128467" y="30605"/>
                </a:cubicBezTo>
                <a:close/>
                <a:moveTo>
                  <a:pt x="124717" y="30715"/>
                </a:moveTo>
                <a:cubicBezTo>
                  <a:pt x="124643" y="30715"/>
                  <a:pt x="124567" y="30744"/>
                  <a:pt x="124507" y="30810"/>
                </a:cubicBezTo>
                <a:cubicBezTo>
                  <a:pt x="124302" y="30997"/>
                  <a:pt x="124433" y="31331"/>
                  <a:pt x="124712" y="31331"/>
                </a:cubicBezTo>
                <a:cubicBezTo>
                  <a:pt x="124721" y="31333"/>
                  <a:pt x="124731" y="31333"/>
                  <a:pt x="124740" y="31333"/>
                </a:cubicBezTo>
                <a:cubicBezTo>
                  <a:pt x="124896" y="31333"/>
                  <a:pt x="125028" y="31192"/>
                  <a:pt x="125028" y="31034"/>
                </a:cubicBezTo>
                <a:cubicBezTo>
                  <a:pt x="125028" y="30845"/>
                  <a:pt x="124874" y="30715"/>
                  <a:pt x="124717" y="30715"/>
                </a:cubicBezTo>
                <a:close/>
                <a:moveTo>
                  <a:pt x="120951" y="30859"/>
                </a:moveTo>
                <a:cubicBezTo>
                  <a:pt x="120827" y="30859"/>
                  <a:pt x="120729" y="30960"/>
                  <a:pt x="120729" y="31090"/>
                </a:cubicBezTo>
                <a:cubicBezTo>
                  <a:pt x="120712" y="31230"/>
                  <a:pt x="120810" y="31370"/>
                  <a:pt x="120961" y="31370"/>
                </a:cubicBezTo>
                <a:cubicBezTo>
                  <a:pt x="120971" y="31370"/>
                  <a:pt x="120980" y="31370"/>
                  <a:pt x="120990" y="31369"/>
                </a:cubicBezTo>
                <a:cubicBezTo>
                  <a:pt x="121001" y="31370"/>
                  <a:pt x="121011" y="31371"/>
                  <a:pt x="121022" y="31371"/>
                </a:cubicBezTo>
                <a:cubicBezTo>
                  <a:pt x="121154" y="31371"/>
                  <a:pt x="121250" y="31265"/>
                  <a:pt x="121250" y="31127"/>
                </a:cubicBezTo>
                <a:cubicBezTo>
                  <a:pt x="121269" y="30978"/>
                  <a:pt x="121157" y="30866"/>
                  <a:pt x="121008" y="30866"/>
                </a:cubicBezTo>
                <a:cubicBezTo>
                  <a:pt x="120989" y="30861"/>
                  <a:pt x="120969" y="30859"/>
                  <a:pt x="120951" y="30859"/>
                </a:cubicBezTo>
                <a:close/>
                <a:moveTo>
                  <a:pt x="3382" y="30734"/>
                </a:moveTo>
                <a:cubicBezTo>
                  <a:pt x="3372" y="30734"/>
                  <a:pt x="3361" y="30735"/>
                  <a:pt x="3351" y="30736"/>
                </a:cubicBezTo>
                <a:cubicBezTo>
                  <a:pt x="3053" y="30736"/>
                  <a:pt x="2904" y="31108"/>
                  <a:pt x="3128" y="31313"/>
                </a:cubicBezTo>
                <a:cubicBezTo>
                  <a:pt x="3198" y="31378"/>
                  <a:pt x="3282" y="31407"/>
                  <a:pt x="3363" y="31407"/>
                </a:cubicBezTo>
                <a:cubicBezTo>
                  <a:pt x="3539" y="31407"/>
                  <a:pt x="3704" y="31269"/>
                  <a:pt x="3704" y="31052"/>
                </a:cubicBezTo>
                <a:cubicBezTo>
                  <a:pt x="3704" y="30877"/>
                  <a:pt x="3555" y="30734"/>
                  <a:pt x="3382" y="30734"/>
                </a:cubicBezTo>
                <a:close/>
                <a:moveTo>
                  <a:pt x="117217" y="31026"/>
                </a:moveTo>
                <a:cubicBezTo>
                  <a:pt x="117110" y="31026"/>
                  <a:pt x="117028" y="31125"/>
                  <a:pt x="117044" y="31238"/>
                </a:cubicBezTo>
                <a:cubicBezTo>
                  <a:pt x="117044" y="31331"/>
                  <a:pt x="117156" y="31406"/>
                  <a:pt x="117193" y="31499"/>
                </a:cubicBezTo>
                <a:lnTo>
                  <a:pt x="117305" y="31499"/>
                </a:lnTo>
                <a:cubicBezTo>
                  <a:pt x="117361" y="31406"/>
                  <a:pt x="117472" y="31313"/>
                  <a:pt x="117472" y="31238"/>
                </a:cubicBezTo>
                <a:cubicBezTo>
                  <a:pt x="117435" y="31145"/>
                  <a:pt x="117361" y="31071"/>
                  <a:pt x="117268" y="31034"/>
                </a:cubicBezTo>
                <a:cubicBezTo>
                  <a:pt x="117250" y="31029"/>
                  <a:pt x="117233" y="31026"/>
                  <a:pt x="117217" y="31026"/>
                </a:cubicBezTo>
                <a:close/>
                <a:moveTo>
                  <a:pt x="113508" y="31071"/>
                </a:moveTo>
                <a:cubicBezTo>
                  <a:pt x="113415" y="31183"/>
                  <a:pt x="113322" y="31257"/>
                  <a:pt x="113322" y="31331"/>
                </a:cubicBezTo>
                <a:lnTo>
                  <a:pt x="113341" y="31331"/>
                </a:lnTo>
                <a:cubicBezTo>
                  <a:pt x="113341" y="31406"/>
                  <a:pt x="113434" y="31462"/>
                  <a:pt x="113490" y="31518"/>
                </a:cubicBezTo>
                <a:cubicBezTo>
                  <a:pt x="113564" y="31443"/>
                  <a:pt x="113657" y="31406"/>
                  <a:pt x="113657" y="31331"/>
                </a:cubicBezTo>
                <a:cubicBezTo>
                  <a:pt x="113676" y="31257"/>
                  <a:pt x="113583" y="31201"/>
                  <a:pt x="113508" y="31071"/>
                </a:cubicBezTo>
                <a:close/>
                <a:moveTo>
                  <a:pt x="109767" y="31294"/>
                </a:moveTo>
                <a:cubicBezTo>
                  <a:pt x="109712" y="31294"/>
                  <a:pt x="109637" y="31369"/>
                  <a:pt x="109637" y="31406"/>
                </a:cubicBezTo>
                <a:cubicBezTo>
                  <a:pt x="109656" y="31425"/>
                  <a:pt x="109712" y="31518"/>
                  <a:pt x="109749" y="31536"/>
                </a:cubicBezTo>
                <a:cubicBezTo>
                  <a:pt x="109805" y="31536"/>
                  <a:pt x="109860" y="31480"/>
                  <a:pt x="109953" y="31425"/>
                </a:cubicBezTo>
                <a:cubicBezTo>
                  <a:pt x="109860" y="31350"/>
                  <a:pt x="109805" y="31294"/>
                  <a:pt x="109767" y="31294"/>
                </a:cubicBezTo>
                <a:close/>
                <a:moveTo>
                  <a:pt x="137088" y="30662"/>
                </a:moveTo>
                <a:lnTo>
                  <a:pt x="137107" y="30680"/>
                </a:lnTo>
                <a:cubicBezTo>
                  <a:pt x="136697" y="30680"/>
                  <a:pt x="136511" y="31164"/>
                  <a:pt x="136809" y="31443"/>
                </a:cubicBezTo>
                <a:cubicBezTo>
                  <a:pt x="136898" y="31532"/>
                  <a:pt x="137008" y="31572"/>
                  <a:pt x="137117" y="31572"/>
                </a:cubicBezTo>
                <a:cubicBezTo>
                  <a:pt x="137348" y="31572"/>
                  <a:pt x="137572" y="31393"/>
                  <a:pt x="137572" y="31127"/>
                </a:cubicBezTo>
                <a:cubicBezTo>
                  <a:pt x="137553" y="30866"/>
                  <a:pt x="137349" y="30662"/>
                  <a:pt x="137088" y="30662"/>
                </a:cubicBezTo>
                <a:close/>
                <a:moveTo>
                  <a:pt x="133347" y="30792"/>
                </a:moveTo>
                <a:cubicBezTo>
                  <a:pt x="133124" y="30792"/>
                  <a:pt x="132938" y="30978"/>
                  <a:pt x="132938" y="31201"/>
                </a:cubicBezTo>
                <a:cubicBezTo>
                  <a:pt x="132938" y="31440"/>
                  <a:pt x="133133" y="31594"/>
                  <a:pt x="133335" y="31594"/>
                </a:cubicBezTo>
                <a:cubicBezTo>
                  <a:pt x="133431" y="31594"/>
                  <a:pt x="133529" y="31559"/>
                  <a:pt x="133608" y="31480"/>
                </a:cubicBezTo>
                <a:cubicBezTo>
                  <a:pt x="133868" y="31238"/>
                  <a:pt x="133701" y="30810"/>
                  <a:pt x="133347" y="30792"/>
                </a:cubicBezTo>
                <a:close/>
                <a:moveTo>
                  <a:pt x="129585" y="30940"/>
                </a:moveTo>
                <a:cubicBezTo>
                  <a:pt x="129283" y="30940"/>
                  <a:pt x="129146" y="31318"/>
                  <a:pt x="129346" y="31536"/>
                </a:cubicBezTo>
                <a:cubicBezTo>
                  <a:pt x="129420" y="31610"/>
                  <a:pt x="129512" y="31643"/>
                  <a:pt x="129602" y="31643"/>
                </a:cubicBezTo>
                <a:cubicBezTo>
                  <a:pt x="129785" y="31643"/>
                  <a:pt x="129960" y="31506"/>
                  <a:pt x="129960" y="31294"/>
                </a:cubicBezTo>
                <a:cubicBezTo>
                  <a:pt x="129960" y="31090"/>
                  <a:pt x="129811" y="30941"/>
                  <a:pt x="129606" y="30941"/>
                </a:cubicBezTo>
                <a:cubicBezTo>
                  <a:pt x="129599" y="30940"/>
                  <a:pt x="129592" y="30940"/>
                  <a:pt x="129585" y="30940"/>
                </a:cubicBezTo>
                <a:close/>
                <a:moveTo>
                  <a:pt x="4503" y="31145"/>
                </a:moveTo>
                <a:cubicBezTo>
                  <a:pt x="4498" y="31145"/>
                  <a:pt x="4492" y="31145"/>
                  <a:pt x="4486" y="31145"/>
                </a:cubicBezTo>
                <a:cubicBezTo>
                  <a:pt x="4139" y="31164"/>
                  <a:pt x="4151" y="31667"/>
                  <a:pt x="4486" y="31667"/>
                </a:cubicBezTo>
                <a:cubicBezTo>
                  <a:pt x="4492" y="31667"/>
                  <a:pt x="4499" y="31667"/>
                  <a:pt x="4505" y="31666"/>
                </a:cubicBezTo>
                <a:cubicBezTo>
                  <a:pt x="4834" y="31648"/>
                  <a:pt x="4822" y="31145"/>
                  <a:pt x="4503" y="31145"/>
                </a:cubicBezTo>
                <a:close/>
                <a:moveTo>
                  <a:pt x="125847" y="31052"/>
                </a:moveTo>
                <a:cubicBezTo>
                  <a:pt x="125568" y="31052"/>
                  <a:pt x="125419" y="31387"/>
                  <a:pt x="125624" y="31592"/>
                </a:cubicBezTo>
                <a:cubicBezTo>
                  <a:pt x="125684" y="31652"/>
                  <a:pt x="125761" y="31679"/>
                  <a:pt x="125838" y="31679"/>
                </a:cubicBezTo>
                <a:cubicBezTo>
                  <a:pt x="126001" y="31679"/>
                  <a:pt x="126163" y="31558"/>
                  <a:pt x="126163" y="31369"/>
                </a:cubicBezTo>
                <a:cubicBezTo>
                  <a:pt x="126163" y="31183"/>
                  <a:pt x="126015" y="31052"/>
                  <a:pt x="125847" y="31052"/>
                </a:cubicBezTo>
                <a:close/>
                <a:moveTo>
                  <a:pt x="122106" y="31220"/>
                </a:moveTo>
                <a:lnTo>
                  <a:pt x="122125" y="31238"/>
                </a:lnTo>
                <a:cubicBezTo>
                  <a:pt x="122107" y="31234"/>
                  <a:pt x="122090" y="31232"/>
                  <a:pt x="122074" y="31232"/>
                </a:cubicBezTo>
                <a:cubicBezTo>
                  <a:pt x="121948" y="31232"/>
                  <a:pt x="121848" y="31349"/>
                  <a:pt x="121864" y="31480"/>
                </a:cubicBezTo>
                <a:cubicBezTo>
                  <a:pt x="121830" y="31620"/>
                  <a:pt x="121941" y="31743"/>
                  <a:pt x="122078" y="31743"/>
                </a:cubicBezTo>
                <a:cubicBezTo>
                  <a:pt x="122087" y="31743"/>
                  <a:pt x="122097" y="31742"/>
                  <a:pt x="122106" y="31741"/>
                </a:cubicBezTo>
                <a:cubicBezTo>
                  <a:pt x="122460" y="31741"/>
                  <a:pt x="122460" y="31220"/>
                  <a:pt x="122106" y="31220"/>
                </a:cubicBezTo>
                <a:close/>
                <a:moveTo>
                  <a:pt x="118384" y="31369"/>
                </a:moveTo>
                <a:cubicBezTo>
                  <a:pt x="118291" y="31387"/>
                  <a:pt x="118217" y="31462"/>
                  <a:pt x="118179" y="31573"/>
                </a:cubicBezTo>
                <a:cubicBezTo>
                  <a:pt x="118147" y="31672"/>
                  <a:pt x="118229" y="31785"/>
                  <a:pt x="118339" y="31785"/>
                </a:cubicBezTo>
                <a:cubicBezTo>
                  <a:pt x="118353" y="31785"/>
                  <a:pt x="118369" y="31783"/>
                  <a:pt x="118384" y="31778"/>
                </a:cubicBezTo>
                <a:cubicBezTo>
                  <a:pt x="118477" y="31778"/>
                  <a:pt x="118552" y="31685"/>
                  <a:pt x="118645" y="31629"/>
                </a:cubicBezTo>
                <a:lnTo>
                  <a:pt x="118645" y="31518"/>
                </a:lnTo>
                <a:cubicBezTo>
                  <a:pt x="118552" y="31462"/>
                  <a:pt x="118459" y="31369"/>
                  <a:pt x="118384" y="31369"/>
                </a:cubicBezTo>
                <a:close/>
                <a:moveTo>
                  <a:pt x="114625" y="31406"/>
                </a:moveTo>
                <a:cubicBezTo>
                  <a:pt x="114532" y="31518"/>
                  <a:pt x="114457" y="31592"/>
                  <a:pt x="114457" y="31666"/>
                </a:cubicBezTo>
                <a:cubicBezTo>
                  <a:pt x="114457" y="31741"/>
                  <a:pt x="114569" y="31797"/>
                  <a:pt x="114625" y="31853"/>
                </a:cubicBezTo>
                <a:cubicBezTo>
                  <a:pt x="114681" y="31778"/>
                  <a:pt x="114774" y="31741"/>
                  <a:pt x="114792" y="31666"/>
                </a:cubicBezTo>
                <a:cubicBezTo>
                  <a:pt x="114811" y="31592"/>
                  <a:pt x="114718" y="31536"/>
                  <a:pt x="114625" y="31406"/>
                </a:cubicBezTo>
                <a:close/>
                <a:moveTo>
                  <a:pt x="110906" y="31626"/>
                </a:moveTo>
                <a:cubicBezTo>
                  <a:pt x="110899" y="31626"/>
                  <a:pt x="110891" y="31627"/>
                  <a:pt x="110884" y="31629"/>
                </a:cubicBezTo>
                <a:cubicBezTo>
                  <a:pt x="110828" y="31648"/>
                  <a:pt x="110791" y="31704"/>
                  <a:pt x="110772" y="31760"/>
                </a:cubicBezTo>
                <a:cubicBezTo>
                  <a:pt x="110791" y="31815"/>
                  <a:pt x="110828" y="31853"/>
                  <a:pt x="110903" y="31871"/>
                </a:cubicBezTo>
                <a:cubicBezTo>
                  <a:pt x="110940" y="31871"/>
                  <a:pt x="110996" y="31815"/>
                  <a:pt x="111089" y="31741"/>
                </a:cubicBezTo>
                <a:cubicBezTo>
                  <a:pt x="111008" y="31676"/>
                  <a:pt x="110955" y="31626"/>
                  <a:pt x="110906" y="31626"/>
                </a:cubicBezTo>
                <a:close/>
                <a:moveTo>
                  <a:pt x="138242" y="30978"/>
                </a:moveTo>
                <a:cubicBezTo>
                  <a:pt x="137832" y="30978"/>
                  <a:pt x="137609" y="31480"/>
                  <a:pt x="137907" y="31778"/>
                </a:cubicBezTo>
                <a:cubicBezTo>
                  <a:pt x="138004" y="31875"/>
                  <a:pt x="138123" y="31919"/>
                  <a:pt x="138239" y="31919"/>
                </a:cubicBezTo>
                <a:cubicBezTo>
                  <a:pt x="138479" y="31919"/>
                  <a:pt x="138707" y="31732"/>
                  <a:pt x="138707" y="31443"/>
                </a:cubicBezTo>
                <a:cubicBezTo>
                  <a:pt x="138707" y="31201"/>
                  <a:pt x="138502" y="30978"/>
                  <a:pt x="138242" y="30978"/>
                </a:cubicBezTo>
                <a:close/>
                <a:moveTo>
                  <a:pt x="5621" y="31629"/>
                </a:moveTo>
                <a:cubicBezTo>
                  <a:pt x="5566" y="31629"/>
                  <a:pt x="5454" y="31722"/>
                  <a:pt x="5473" y="31778"/>
                </a:cubicBezTo>
                <a:cubicBezTo>
                  <a:pt x="5473" y="31853"/>
                  <a:pt x="5528" y="31908"/>
                  <a:pt x="5621" y="31946"/>
                </a:cubicBezTo>
                <a:cubicBezTo>
                  <a:pt x="5677" y="31946"/>
                  <a:pt x="5752" y="31871"/>
                  <a:pt x="5882" y="31797"/>
                </a:cubicBezTo>
                <a:cubicBezTo>
                  <a:pt x="5752" y="31704"/>
                  <a:pt x="5677" y="31629"/>
                  <a:pt x="5621" y="31629"/>
                </a:cubicBezTo>
                <a:close/>
                <a:moveTo>
                  <a:pt x="134445" y="31127"/>
                </a:moveTo>
                <a:cubicBezTo>
                  <a:pt x="133906" y="31127"/>
                  <a:pt x="133906" y="31946"/>
                  <a:pt x="134445" y="31946"/>
                </a:cubicBezTo>
                <a:cubicBezTo>
                  <a:pt x="135004" y="31946"/>
                  <a:pt x="135004" y="31127"/>
                  <a:pt x="134445" y="31127"/>
                </a:cubicBezTo>
                <a:close/>
                <a:moveTo>
                  <a:pt x="727" y="31108"/>
                </a:moveTo>
                <a:cubicBezTo>
                  <a:pt x="150" y="31108"/>
                  <a:pt x="150" y="31964"/>
                  <a:pt x="727" y="31964"/>
                </a:cubicBezTo>
                <a:cubicBezTo>
                  <a:pt x="1304" y="31964"/>
                  <a:pt x="1304" y="31108"/>
                  <a:pt x="727" y="31108"/>
                </a:cubicBezTo>
                <a:close/>
                <a:moveTo>
                  <a:pt x="130720" y="31256"/>
                </a:moveTo>
                <a:cubicBezTo>
                  <a:pt x="130400" y="31256"/>
                  <a:pt x="130245" y="31653"/>
                  <a:pt x="130481" y="31871"/>
                </a:cubicBezTo>
                <a:cubicBezTo>
                  <a:pt x="130560" y="31950"/>
                  <a:pt x="130655" y="31986"/>
                  <a:pt x="130747" y="31986"/>
                </a:cubicBezTo>
                <a:cubicBezTo>
                  <a:pt x="130937" y="31986"/>
                  <a:pt x="131114" y="31836"/>
                  <a:pt x="131114" y="31611"/>
                </a:cubicBezTo>
                <a:cubicBezTo>
                  <a:pt x="131095" y="31406"/>
                  <a:pt x="130946" y="31257"/>
                  <a:pt x="130742" y="31257"/>
                </a:cubicBezTo>
                <a:cubicBezTo>
                  <a:pt x="130734" y="31257"/>
                  <a:pt x="130727" y="31256"/>
                  <a:pt x="130720" y="31256"/>
                </a:cubicBezTo>
                <a:close/>
                <a:moveTo>
                  <a:pt x="127001" y="31425"/>
                </a:moveTo>
                <a:cubicBezTo>
                  <a:pt x="126833" y="31443"/>
                  <a:pt x="126703" y="31573"/>
                  <a:pt x="126703" y="31760"/>
                </a:cubicBezTo>
                <a:cubicBezTo>
                  <a:pt x="126703" y="31945"/>
                  <a:pt x="126850" y="32064"/>
                  <a:pt x="127009" y="32064"/>
                </a:cubicBezTo>
                <a:cubicBezTo>
                  <a:pt x="127090" y="32064"/>
                  <a:pt x="127174" y="32033"/>
                  <a:pt x="127243" y="31964"/>
                </a:cubicBezTo>
                <a:cubicBezTo>
                  <a:pt x="127448" y="31760"/>
                  <a:pt x="127299" y="31425"/>
                  <a:pt x="127001" y="31425"/>
                </a:cubicBezTo>
                <a:close/>
                <a:moveTo>
                  <a:pt x="123213" y="31553"/>
                </a:moveTo>
                <a:cubicBezTo>
                  <a:pt x="123079" y="31553"/>
                  <a:pt x="122981" y="31676"/>
                  <a:pt x="122981" y="31815"/>
                </a:cubicBezTo>
                <a:cubicBezTo>
                  <a:pt x="122962" y="31964"/>
                  <a:pt x="123093" y="32095"/>
                  <a:pt x="123260" y="32095"/>
                </a:cubicBezTo>
                <a:cubicBezTo>
                  <a:pt x="123390" y="32095"/>
                  <a:pt x="123521" y="31983"/>
                  <a:pt x="123521" y="31834"/>
                </a:cubicBezTo>
                <a:cubicBezTo>
                  <a:pt x="123521" y="31685"/>
                  <a:pt x="123409" y="31555"/>
                  <a:pt x="123242" y="31555"/>
                </a:cubicBezTo>
                <a:cubicBezTo>
                  <a:pt x="123232" y="31554"/>
                  <a:pt x="123223" y="31553"/>
                  <a:pt x="123213" y="31553"/>
                </a:cubicBezTo>
                <a:close/>
                <a:moveTo>
                  <a:pt x="119482" y="31648"/>
                </a:moveTo>
                <a:cubicBezTo>
                  <a:pt x="119408" y="31741"/>
                  <a:pt x="119315" y="31815"/>
                  <a:pt x="119315" y="31908"/>
                </a:cubicBezTo>
                <a:cubicBezTo>
                  <a:pt x="119333" y="32001"/>
                  <a:pt x="119408" y="32076"/>
                  <a:pt x="119501" y="32113"/>
                </a:cubicBezTo>
                <a:cubicBezTo>
                  <a:pt x="119524" y="32123"/>
                  <a:pt x="119548" y="32128"/>
                  <a:pt x="119571" y="32128"/>
                </a:cubicBezTo>
                <a:cubicBezTo>
                  <a:pt x="119673" y="32128"/>
                  <a:pt x="119755" y="32034"/>
                  <a:pt x="119724" y="31927"/>
                </a:cubicBezTo>
                <a:cubicBezTo>
                  <a:pt x="119724" y="31834"/>
                  <a:pt x="119631" y="31741"/>
                  <a:pt x="119575" y="31666"/>
                </a:cubicBezTo>
                <a:lnTo>
                  <a:pt x="119482" y="31648"/>
                </a:lnTo>
                <a:close/>
                <a:moveTo>
                  <a:pt x="115775" y="31832"/>
                </a:moveTo>
                <a:cubicBezTo>
                  <a:pt x="115770" y="31832"/>
                  <a:pt x="115765" y="31832"/>
                  <a:pt x="115760" y="31834"/>
                </a:cubicBezTo>
                <a:cubicBezTo>
                  <a:pt x="115686" y="31853"/>
                  <a:pt x="115611" y="31908"/>
                  <a:pt x="115593" y="32001"/>
                </a:cubicBezTo>
                <a:cubicBezTo>
                  <a:pt x="115593" y="32039"/>
                  <a:pt x="115686" y="32150"/>
                  <a:pt x="115741" y="32150"/>
                </a:cubicBezTo>
                <a:cubicBezTo>
                  <a:pt x="115797" y="32150"/>
                  <a:pt x="115890" y="32076"/>
                  <a:pt x="116002" y="32001"/>
                </a:cubicBezTo>
                <a:cubicBezTo>
                  <a:pt x="115900" y="31917"/>
                  <a:pt x="115829" y="31832"/>
                  <a:pt x="115775" y="31832"/>
                </a:cubicBezTo>
                <a:close/>
                <a:moveTo>
                  <a:pt x="1850" y="31462"/>
                </a:moveTo>
                <a:cubicBezTo>
                  <a:pt x="1651" y="31462"/>
                  <a:pt x="1453" y="31597"/>
                  <a:pt x="1471" y="31871"/>
                </a:cubicBezTo>
                <a:cubicBezTo>
                  <a:pt x="1453" y="32076"/>
                  <a:pt x="1620" y="32243"/>
                  <a:pt x="1843" y="32243"/>
                </a:cubicBezTo>
                <a:cubicBezTo>
                  <a:pt x="1854" y="32244"/>
                  <a:pt x="1864" y="32245"/>
                  <a:pt x="1875" y="32245"/>
                </a:cubicBezTo>
                <a:cubicBezTo>
                  <a:pt x="2067" y="32245"/>
                  <a:pt x="2234" y="32084"/>
                  <a:pt x="2234" y="31890"/>
                </a:cubicBezTo>
                <a:cubicBezTo>
                  <a:pt x="2263" y="31606"/>
                  <a:pt x="2055" y="31462"/>
                  <a:pt x="1850" y="31462"/>
                </a:cubicBezTo>
                <a:close/>
                <a:moveTo>
                  <a:pt x="112001" y="31946"/>
                </a:moveTo>
                <a:cubicBezTo>
                  <a:pt x="111963" y="32020"/>
                  <a:pt x="111889" y="32076"/>
                  <a:pt x="111908" y="32132"/>
                </a:cubicBezTo>
                <a:cubicBezTo>
                  <a:pt x="111908" y="32188"/>
                  <a:pt x="111982" y="32225"/>
                  <a:pt x="112038" y="32262"/>
                </a:cubicBezTo>
                <a:cubicBezTo>
                  <a:pt x="112075" y="32206"/>
                  <a:pt x="112150" y="32169"/>
                  <a:pt x="112150" y="32113"/>
                </a:cubicBezTo>
                <a:cubicBezTo>
                  <a:pt x="112150" y="32076"/>
                  <a:pt x="112075" y="32020"/>
                  <a:pt x="112001" y="31946"/>
                </a:cubicBezTo>
                <a:close/>
                <a:moveTo>
                  <a:pt x="135599" y="31480"/>
                </a:moveTo>
                <a:cubicBezTo>
                  <a:pt x="135376" y="31480"/>
                  <a:pt x="135190" y="31666"/>
                  <a:pt x="135171" y="31890"/>
                </a:cubicBezTo>
                <a:cubicBezTo>
                  <a:pt x="135171" y="32156"/>
                  <a:pt x="135378" y="32327"/>
                  <a:pt x="135598" y="32327"/>
                </a:cubicBezTo>
                <a:cubicBezTo>
                  <a:pt x="135702" y="32327"/>
                  <a:pt x="135808" y="32289"/>
                  <a:pt x="135897" y="32206"/>
                </a:cubicBezTo>
                <a:cubicBezTo>
                  <a:pt x="136157" y="31946"/>
                  <a:pt x="135971" y="31499"/>
                  <a:pt x="135599" y="31480"/>
                </a:cubicBezTo>
                <a:close/>
                <a:moveTo>
                  <a:pt x="131876" y="31612"/>
                </a:moveTo>
                <a:cubicBezTo>
                  <a:pt x="131785" y="31612"/>
                  <a:pt x="131693" y="31646"/>
                  <a:pt x="131616" y="31722"/>
                </a:cubicBezTo>
                <a:cubicBezTo>
                  <a:pt x="131374" y="31946"/>
                  <a:pt x="131523" y="32355"/>
                  <a:pt x="131858" y="32374"/>
                </a:cubicBezTo>
                <a:cubicBezTo>
                  <a:pt x="132063" y="32374"/>
                  <a:pt x="132231" y="32206"/>
                  <a:pt x="132249" y="32001"/>
                </a:cubicBezTo>
                <a:cubicBezTo>
                  <a:pt x="132262" y="31772"/>
                  <a:pt x="132074" y="31612"/>
                  <a:pt x="131876" y="31612"/>
                </a:cubicBezTo>
                <a:close/>
                <a:moveTo>
                  <a:pt x="128132" y="31759"/>
                </a:moveTo>
                <a:cubicBezTo>
                  <a:pt x="127850" y="31759"/>
                  <a:pt x="127713" y="32100"/>
                  <a:pt x="127913" y="32299"/>
                </a:cubicBezTo>
                <a:cubicBezTo>
                  <a:pt x="127981" y="32367"/>
                  <a:pt x="128066" y="32399"/>
                  <a:pt x="128149" y="32399"/>
                </a:cubicBezTo>
                <a:cubicBezTo>
                  <a:pt x="128314" y="32399"/>
                  <a:pt x="128471" y="32274"/>
                  <a:pt x="128471" y="32076"/>
                </a:cubicBezTo>
                <a:cubicBezTo>
                  <a:pt x="128471" y="31908"/>
                  <a:pt x="128322" y="31760"/>
                  <a:pt x="128155" y="31760"/>
                </a:cubicBezTo>
                <a:cubicBezTo>
                  <a:pt x="128147" y="31759"/>
                  <a:pt x="128140" y="31759"/>
                  <a:pt x="128132" y="31759"/>
                </a:cubicBezTo>
                <a:close/>
                <a:moveTo>
                  <a:pt x="124387" y="31888"/>
                </a:moveTo>
                <a:cubicBezTo>
                  <a:pt x="124377" y="31888"/>
                  <a:pt x="124368" y="31889"/>
                  <a:pt x="124358" y="31890"/>
                </a:cubicBezTo>
                <a:cubicBezTo>
                  <a:pt x="124209" y="31890"/>
                  <a:pt x="124098" y="32020"/>
                  <a:pt x="124098" y="32169"/>
                </a:cubicBezTo>
                <a:cubicBezTo>
                  <a:pt x="124098" y="32318"/>
                  <a:pt x="124228" y="32430"/>
                  <a:pt x="124377" y="32430"/>
                </a:cubicBezTo>
                <a:cubicBezTo>
                  <a:pt x="124526" y="32430"/>
                  <a:pt x="124656" y="32299"/>
                  <a:pt x="124656" y="32150"/>
                </a:cubicBezTo>
                <a:cubicBezTo>
                  <a:pt x="124639" y="32011"/>
                  <a:pt x="124523" y="31888"/>
                  <a:pt x="124387" y="31888"/>
                </a:cubicBezTo>
                <a:close/>
                <a:moveTo>
                  <a:pt x="120673" y="32039"/>
                </a:moveTo>
                <a:cubicBezTo>
                  <a:pt x="120524" y="32039"/>
                  <a:pt x="120431" y="32113"/>
                  <a:pt x="120431" y="32243"/>
                </a:cubicBezTo>
                <a:cubicBezTo>
                  <a:pt x="120469" y="32336"/>
                  <a:pt x="120506" y="32430"/>
                  <a:pt x="120580" y="32504"/>
                </a:cubicBezTo>
                <a:lnTo>
                  <a:pt x="120673" y="32504"/>
                </a:lnTo>
                <a:cubicBezTo>
                  <a:pt x="120748" y="32430"/>
                  <a:pt x="120841" y="32355"/>
                  <a:pt x="120859" y="32281"/>
                </a:cubicBezTo>
                <a:cubicBezTo>
                  <a:pt x="120897" y="32132"/>
                  <a:pt x="120804" y="32039"/>
                  <a:pt x="120673" y="32039"/>
                </a:cubicBezTo>
                <a:close/>
                <a:moveTo>
                  <a:pt x="2979" y="31871"/>
                </a:moveTo>
                <a:cubicBezTo>
                  <a:pt x="2793" y="31890"/>
                  <a:pt x="2662" y="32020"/>
                  <a:pt x="2662" y="32206"/>
                </a:cubicBezTo>
                <a:cubicBezTo>
                  <a:pt x="2650" y="32395"/>
                  <a:pt x="2808" y="32525"/>
                  <a:pt x="2975" y="32525"/>
                </a:cubicBezTo>
                <a:cubicBezTo>
                  <a:pt x="3055" y="32525"/>
                  <a:pt x="3136" y="32496"/>
                  <a:pt x="3202" y="32430"/>
                </a:cubicBezTo>
                <a:cubicBezTo>
                  <a:pt x="3407" y="32225"/>
                  <a:pt x="3276" y="31871"/>
                  <a:pt x="2979" y="31871"/>
                </a:cubicBezTo>
                <a:close/>
                <a:moveTo>
                  <a:pt x="113168" y="32334"/>
                </a:moveTo>
                <a:cubicBezTo>
                  <a:pt x="113163" y="32334"/>
                  <a:pt x="113159" y="32334"/>
                  <a:pt x="113155" y="32336"/>
                </a:cubicBezTo>
                <a:cubicBezTo>
                  <a:pt x="113099" y="32336"/>
                  <a:pt x="113061" y="32411"/>
                  <a:pt x="113024" y="32467"/>
                </a:cubicBezTo>
                <a:cubicBezTo>
                  <a:pt x="113061" y="32504"/>
                  <a:pt x="113099" y="32578"/>
                  <a:pt x="113155" y="32578"/>
                </a:cubicBezTo>
                <a:cubicBezTo>
                  <a:pt x="113192" y="32578"/>
                  <a:pt x="113266" y="32523"/>
                  <a:pt x="113359" y="32448"/>
                </a:cubicBezTo>
                <a:cubicBezTo>
                  <a:pt x="113276" y="32398"/>
                  <a:pt x="113208" y="32334"/>
                  <a:pt x="113168" y="32334"/>
                </a:cubicBezTo>
                <a:close/>
                <a:moveTo>
                  <a:pt x="116895" y="32206"/>
                </a:moveTo>
                <a:cubicBezTo>
                  <a:pt x="116802" y="32225"/>
                  <a:pt x="116746" y="32281"/>
                  <a:pt x="116709" y="32374"/>
                </a:cubicBezTo>
                <a:cubicBezTo>
                  <a:pt x="116709" y="32430"/>
                  <a:pt x="116784" y="32504"/>
                  <a:pt x="116877" y="32634"/>
                </a:cubicBezTo>
                <a:cubicBezTo>
                  <a:pt x="116970" y="32504"/>
                  <a:pt x="117044" y="32430"/>
                  <a:pt x="117044" y="32374"/>
                </a:cubicBezTo>
                <a:cubicBezTo>
                  <a:pt x="117044" y="32318"/>
                  <a:pt x="116933" y="32206"/>
                  <a:pt x="116895" y="32206"/>
                </a:cubicBezTo>
                <a:close/>
                <a:moveTo>
                  <a:pt x="136765" y="31814"/>
                </a:moveTo>
                <a:cubicBezTo>
                  <a:pt x="136755" y="31814"/>
                  <a:pt x="136745" y="31815"/>
                  <a:pt x="136734" y="31815"/>
                </a:cubicBezTo>
                <a:cubicBezTo>
                  <a:pt x="136344" y="31815"/>
                  <a:pt x="136157" y="32281"/>
                  <a:pt x="136418" y="32541"/>
                </a:cubicBezTo>
                <a:cubicBezTo>
                  <a:pt x="136510" y="32633"/>
                  <a:pt x="136623" y="32675"/>
                  <a:pt x="136732" y="32675"/>
                </a:cubicBezTo>
                <a:cubicBezTo>
                  <a:pt x="136954" y="32675"/>
                  <a:pt x="137162" y="32505"/>
                  <a:pt x="137162" y="32243"/>
                </a:cubicBezTo>
                <a:cubicBezTo>
                  <a:pt x="137162" y="32012"/>
                  <a:pt x="136992" y="31814"/>
                  <a:pt x="136765" y="31814"/>
                </a:cubicBezTo>
                <a:close/>
                <a:moveTo>
                  <a:pt x="132994" y="31946"/>
                </a:moveTo>
                <a:cubicBezTo>
                  <a:pt x="132659" y="31964"/>
                  <a:pt x="132491" y="32374"/>
                  <a:pt x="132733" y="32597"/>
                </a:cubicBezTo>
                <a:cubicBezTo>
                  <a:pt x="132809" y="32673"/>
                  <a:pt x="132902" y="32707"/>
                  <a:pt x="132993" y="32707"/>
                </a:cubicBezTo>
                <a:cubicBezTo>
                  <a:pt x="133192" y="32707"/>
                  <a:pt x="133384" y="32547"/>
                  <a:pt x="133384" y="32318"/>
                </a:cubicBezTo>
                <a:cubicBezTo>
                  <a:pt x="133384" y="32113"/>
                  <a:pt x="133198" y="31946"/>
                  <a:pt x="132994" y="31946"/>
                </a:cubicBezTo>
                <a:close/>
                <a:moveTo>
                  <a:pt x="129270" y="32088"/>
                </a:moveTo>
                <a:cubicBezTo>
                  <a:pt x="129185" y="32088"/>
                  <a:pt x="129098" y="32119"/>
                  <a:pt x="129030" y="32188"/>
                </a:cubicBezTo>
                <a:cubicBezTo>
                  <a:pt x="128830" y="32405"/>
                  <a:pt x="128984" y="32747"/>
                  <a:pt x="129268" y="32747"/>
                </a:cubicBezTo>
                <a:cubicBezTo>
                  <a:pt x="129275" y="32747"/>
                  <a:pt x="129283" y="32746"/>
                  <a:pt x="129290" y="32746"/>
                </a:cubicBezTo>
                <a:cubicBezTo>
                  <a:pt x="129458" y="32746"/>
                  <a:pt x="129606" y="32597"/>
                  <a:pt x="129606" y="32411"/>
                </a:cubicBezTo>
                <a:cubicBezTo>
                  <a:pt x="129606" y="32212"/>
                  <a:pt x="129441" y="32088"/>
                  <a:pt x="129270" y="32088"/>
                </a:cubicBezTo>
                <a:close/>
                <a:moveTo>
                  <a:pt x="4058" y="32292"/>
                </a:moveTo>
                <a:cubicBezTo>
                  <a:pt x="3942" y="32292"/>
                  <a:pt x="3872" y="32393"/>
                  <a:pt x="3872" y="32523"/>
                </a:cubicBezTo>
                <a:cubicBezTo>
                  <a:pt x="3872" y="32653"/>
                  <a:pt x="3965" y="32765"/>
                  <a:pt x="4095" y="32765"/>
                </a:cubicBezTo>
                <a:cubicBezTo>
                  <a:pt x="4263" y="32765"/>
                  <a:pt x="4337" y="32671"/>
                  <a:pt x="4374" y="32448"/>
                </a:cubicBezTo>
                <a:cubicBezTo>
                  <a:pt x="4300" y="32430"/>
                  <a:pt x="4226" y="32336"/>
                  <a:pt x="4114" y="32299"/>
                </a:cubicBezTo>
                <a:cubicBezTo>
                  <a:pt x="4094" y="32294"/>
                  <a:pt x="4076" y="32292"/>
                  <a:pt x="4058" y="32292"/>
                </a:cubicBezTo>
                <a:close/>
                <a:moveTo>
                  <a:pt x="125512" y="32206"/>
                </a:moveTo>
                <a:cubicBezTo>
                  <a:pt x="125252" y="32206"/>
                  <a:pt x="125121" y="32523"/>
                  <a:pt x="125307" y="32690"/>
                </a:cubicBezTo>
                <a:cubicBezTo>
                  <a:pt x="125362" y="32751"/>
                  <a:pt x="125432" y="32778"/>
                  <a:pt x="125502" y="32778"/>
                </a:cubicBezTo>
                <a:cubicBezTo>
                  <a:pt x="125647" y="32778"/>
                  <a:pt x="125791" y="32661"/>
                  <a:pt x="125791" y="32485"/>
                </a:cubicBezTo>
                <a:cubicBezTo>
                  <a:pt x="125791" y="32336"/>
                  <a:pt x="125661" y="32225"/>
                  <a:pt x="125512" y="32206"/>
                </a:cubicBezTo>
                <a:close/>
                <a:moveTo>
                  <a:pt x="121758" y="32390"/>
                </a:moveTo>
                <a:cubicBezTo>
                  <a:pt x="121628" y="32390"/>
                  <a:pt x="121548" y="32496"/>
                  <a:pt x="121548" y="32634"/>
                </a:cubicBezTo>
                <a:cubicBezTo>
                  <a:pt x="121548" y="32761"/>
                  <a:pt x="121629" y="32847"/>
                  <a:pt x="121733" y="32847"/>
                </a:cubicBezTo>
                <a:cubicBezTo>
                  <a:pt x="121751" y="32847"/>
                  <a:pt x="121770" y="32845"/>
                  <a:pt x="121790" y="32839"/>
                </a:cubicBezTo>
                <a:cubicBezTo>
                  <a:pt x="121883" y="32820"/>
                  <a:pt x="121957" y="32727"/>
                  <a:pt x="122088" y="32616"/>
                </a:cubicBezTo>
                <a:cubicBezTo>
                  <a:pt x="121957" y="32504"/>
                  <a:pt x="121883" y="32411"/>
                  <a:pt x="121790" y="32392"/>
                </a:cubicBezTo>
                <a:cubicBezTo>
                  <a:pt x="121779" y="32391"/>
                  <a:pt x="121768" y="32390"/>
                  <a:pt x="121758" y="32390"/>
                </a:cubicBezTo>
                <a:close/>
                <a:moveTo>
                  <a:pt x="118031" y="32430"/>
                </a:moveTo>
                <a:cubicBezTo>
                  <a:pt x="117937" y="32560"/>
                  <a:pt x="117844" y="32634"/>
                  <a:pt x="117844" y="32709"/>
                </a:cubicBezTo>
                <a:cubicBezTo>
                  <a:pt x="117882" y="32783"/>
                  <a:pt x="117937" y="32858"/>
                  <a:pt x="118031" y="32876"/>
                </a:cubicBezTo>
                <a:cubicBezTo>
                  <a:pt x="118068" y="32876"/>
                  <a:pt x="118179" y="32783"/>
                  <a:pt x="118179" y="32709"/>
                </a:cubicBezTo>
                <a:cubicBezTo>
                  <a:pt x="118198" y="32653"/>
                  <a:pt x="118105" y="32578"/>
                  <a:pt x="118031" y="32430"/>
                </a:cubicBezTo>
                <a:close/>
                <a:moveTo>
                  <a:pt x="114308" y="32653"/>
                </a:moveTo>
                <a:cubicBezTo>
                  <a:pt x="114253" y="32653"/>
                  <a:pt x="114197" y="32746"/>
                  <a:pt x="114141" y="32783"/>
                </a:cubicBezTo>
                <a:cubicBezTo>
                  <a:pt x="114197" y="32820"/>
                  <a:pt x="114234" y="32895"/>
                  <a:pt x="114290" y="32913"/>
                </a:cubicBezTo>
                <a:cubicBezTo>
                  <a:pt x="114296" y="32915"/>
                  <a:pt x="114302" y="32916"/>
                  <a:pt x="114307" y="32916"/>
                </a:cubicBezTo>
                <a:cubicBezTo>
                  <a:pt x="114354" y="32916"/>
                  <a:pt x="114393" y="32852"/>
                  <a:pt x="114476" y="32802"/>
                </a:cubicBezTo>
                <a:cubicBezTo>
                  <a:pt x="114401" y="32727"/>
                  <a:pt x="114346" y="32653"/>
                  <a:pt x="114308" y="32653"/>
                </a:cubicBezTo>
                <a:close/>
                <a:moveTo>
                  <a:pt x="134131" y="32270"/>
                </a:moveTo>
                <a:cubicBezTo>
                  <a:pt x="134035" y="32270"/>
                  <a:pt x="133934" y="32308"/>
                  <a:pt x="133850" y="32392"/>
                </a:cubicBezTo>
                <a:cubicBezTo>
                  <a:pt x="133608" y="32634"/>
                  <a:pt x="133794" y="33044"/>
                  <a:pt x="134129" y="33044"/>
                </a:cubicBezTo>
                <a:cubicBezTo>
                  <a:pt x="134352" y="33044"/>
                  <a:pt x="134520" y="32876"/>
                  <a:pt x="134520" y="32671"/>
                </a:cubicBezTo>
                <a:cubicBezTo>
                  <a:pt x="134520" y="32433"/>
                  <a:pt x="134333" y="32270"/>
                  <a:pt x="134131" y="32270"/>
                </a:cubicBezTo>
                <a:close/>
                <a:moveTo>
                  <a:pt x="137850" y="32121"/>
                </a:moveTo>
                <a:cubicBezTo>
                  <a:pt x="137734" y="32121"/>
                  <a:pt x="137614" y="32164"/>
                  <a:pt x="137516" y="32262"/>
                </a:cubicBezTo>
                <a:cubicBezTo>
                  <a:pt x="137242" y="32554"/>
                  <a:pt x="137434" y="33044"/>
                  <a:pt x="137847" y="33044"/>
                </a:cubicBezTo>
                <a:cubicBezTo>
                  <a:pt x="137854" y="33044"/>
                  <a:pt x="137862" y="33044"/>
                  <a:pt x="137870" y="33044"/>
                </a:cubicBezTo>
                <a:cubicBezTo>
                  <a:pt x="138112" y="33044"/>
                  <a:pt x="138316" y="32839"/>
                  <a:pt x="138316" y="32578"/>
                </a:cubicBezTo>
                <a:cubicBezTo>
                  <a:pt x="138316" y="32303"/>
                  <a:pt x="138090" y="32121"/>
                  <a:pt x="137850" y="32121"/>
                </a:cubicBezTo>
                <a:close/>
                <a:moveTo>
                  <a:pt x="5249" y="32765"/>
                </a:moveTo>
                <a:cubicBezTo>
                  <a:pt x="5193" y="32765"/>
                  <a:pt x="5156" y="32858"/>
                  <a:pt x="5100" y="32895"/>
                </a:cubicBezTo>
                <a:cubicBezTo>
                  <a:pt x="5138" y="32951"/>
                  <a:pt x="5193" y="33044"/>
                  <a:pt x="5249" y="33044"/>
                </a:cubicBezTo>
                <a:cubicBezTo>
                  <a:pt x="5255" y="33046"/>
                  <a:pt x="5261" y="33047"/>
                  <a:pt x="5267" y="33047"/>
                </a:cubicBezTo>
                <a:cubicBezTo>
                  <a:pt x="5317" y="33047"/>
                  <a:pt x="5371" y="32980"/>
                  <a:pt x="5454" y="32913"/>
                </a:cubicBezTo>
                <a:cubicBezTo>
                  <a:pt x="5361" y="32858"/>
                  <a:pt x="5305" y="32765"/>
                  <a:pt x="5249" y="32765"/>
                </a:cubicBezTo>
                <a:close/>
                <a:moveTo>
                  <a:pt x="353" y="32241"/>
                </a:moveTo>
                <a:cubicBezTo>
                  <a:pt x="174" y="32241"/>
                  <a:pt x="113" y="32332"/>
                  <a:pt x="113" y="32653"/>
                </a:cubicBezTo>
                <a:cubicBezTo>
                  <a:pt x="113" y="33006"/>
                  <a:pt x="131" y="33062"/>
                  <a:pt x="355" y="33081"/>
                </a:cubicBezTo>
                <a:cubicBezTo>
                  <a:pt x="366" y="33082"/>
                  <a:pt x="378" y="33082"/>
                  <a:pt x="389" y="33082"/>
                </a:cubicBezTo>
                <a:cubicBezTo>
                  <a:pt x="897" y="33082"/>
                  <a:pt x="957" y="32280"/>
                  <a:pt x="410" y="32243"/>
                </a:cubicBezTo>
                <a:cubicBezTo>
                  <a:pt x="390" y="32242"/>
                  <a:pt x="371" y="32241"/>
                  <a:pt x="353" y="32241"/>
                </a:cubicBezTo>
                <a:close/>
                <a:moveTo>
                  <a:pt x="130428" y="32466"/>
                </a:moveTo>
                <a:cubicBezTo>
                  <a:pt x="130421" y="32466"/>
                  <a:pt x="130414" y="32466"/>
                  <a:pt x="130407" y="32467"/>
                </a:cubicBezTo>
                <a:cubicBezTo>
                  <a:pt x="130221" y="32467"/>
                  <a:pt x="130072" y="32616"/>
                  <a:pt x="130072" y="32802"/>
                </a:cubicBezTo>
                <a:cubicBezTo>
                  <a:pt x="130072" y="33000"/>
                  <a:pt x="130237" y="33133"/>
                  <a:pt x="130408" y="33133"/>
                </a:cubicBezTo>
                <a:cubicBezTo>
                  <a:pt x="130494" y="33133"/>
                  <a:pt x="130580" y="33100"/>
                  <a:pt x="130649" y="33025"/>
                </a:cubicBezTo>
                <a:cubicBezTo>
                  <a:pt x="130848" y="32825"/>
                  <a:pt x="130712" y="32466"/>
                  <a:pt x="130428" y="32466"/>
                </a:cubicBezTo>
                <a:close/>
                <a:moveTo>
                  <a:pt x="126629" y="32578"/>
                </a:moveTo>
                <a:cubicBezTo>
                  <a:pt x="126480" y="32578"/>
                  <a:pt x="126350" y="32727"/>
                  <a:pt x="126350" y="32876"/>
                </a:cubicBezTo>
                <a:cubicBezTo>
                  <a:pt x="126350" y="33044"/>
                  <a:pt x="126480" y="33155"/>
                  <a:pt x="126647" y="33155"/>
                </a:cubicBezTo>
                <a:cubicBezTo>
                  <a:pt x="126796" y="33155"/>
                  <a:pt x="126927" y="33025"/>
                  <a:pt x="126927" y="32876"/>
                </a:cubicBezTo>
                <a:cubicBezTo>
                  <a:pt x="126927" y="32709"/>
                  <a:pt x="126796" y="32578"/>
                  <a:pt x="126629" y="32578"/>
                </a:cubicBezTo>
                <a:close/>
                <a:moveTo>
                  <a:pt x="122916" y="32713"/>
                </a:moveTo>
                <a:cubicBezTo>
                  <a:pt x="122800" y="32713"/>
                  <a:pt x="122683" y="32792"/>
                  <a:pt x="122683" y="32951"/>
                </a:cubicBezTo>
                <a:cubicBezTo>
                  <a:pt x="122702" y="33044"/>
                  <a:pt x="122795" y="33137"/>
                  <a:pt x="122869" y="33211"/>
                </a:cubicBezTo>
                <a:lnTo>
                  <a:pt x="122962" y="33230"/>
                </a:lnTo>
                <a:cubicBezTo>
                  <a:pt x="123037" y="33137"/>
                  <a:pt x="123130" y="33044"/>
                  <a:pt x="123149" y="32951"/>
                </a:cubicBezTo>
                <a:cubicBezTo>
                  <a:pt x="123149" y="32792"/>
                  <a:pt x="123032" y="32713"/>
                  <a:pt x="122916" y="32713"/>
                </a:cubicBezTo>
                <a:close/>
                <a:moveTo>
                  <a:pt x="115437" y="32985"/>
                </a:moveTo>
                <a:cubicBezTo>
                  <a:pt x="115433" y="32985"/>
                  <a:pt x="115429" y="32986"/>
                  <a:pt x="115425" y="32988"/>
                </a:cubicBezTo>
                <a:cubicBezTo>
                  <a:pt x="115369" y="33006"/>
                  <a:pt x="115332" y="33081"/>
                  <a:pt x="115276" y="33137"/>
                </a:cubicBezTo>
                <a:cubicBezTo>
                  <a:pt x="115332" y="33193"/>
                  <a:pt x="115388" y="33267"/>
                  <a:pt x="115444" y="33267"/>
                </a:cubicBezTo>
                <a:cubicBezTo>
                  <a:pt x="115499" y="33267"/>
                  <a:pt x="115537" y="33193"/>
                  <a:pt x="115630" y="33118"/>
                </a:cubicBezTo>
                <a:cubicBezTo>
                  <a:pt x="115530" y="33052"/>
                  <a:pt x="115475" y="32985"/>
                  <a:pt x="115437" y="32985"/>
                </a:cubicBezTo>
                <a:close/>
                <a:moveTo>
                  <a:pt x="138782" y="32560"/>
                </a:moveTo>
                <a:cubicBezTo>
                  <a:pt x="138502" y="32709"/>
                  <a:pt x="138502" y="33118"/>
                  <a:pt x="138782" y="33267"/>
                </a:cubicBezTo>
                <a:lnTo>
                  <a:pt x="138782" y="32560"/>
                </a:lnTo>
                <a:close/>
                <a:moveTo>
                  <a:pt x="119147" y="32858"/>
                </a:moveTo>
                <a:cubicBezTo>
                  <a:pt x="119091" y="32913"/>
                  <a:pt x="118980" y="32969"/>
                  <a:pt x="118961" y="33044"/>
                </a:cubicBezTo>
                <a:cubicBezTo>
                  <a:pt x="118942" y="33118"/>
                  <a:pt x="119054" y="33193"/>
                  <a:pt x="119147" y="33304"/>
                </a:cubicBezTo>
                <a:cubicBezTo>
                  <a:pt x="119222" y="33193"/>
                  <a:pt x="119333" y="33118"/>
                  <a:pt x="119315" y="33044"/>
                </a:cubicBezTo>
                <a:cubicBezTo>
                  <a:pt x="119315" y="32969"/>
                  <a:pt x="119222" y="32913"/>
                  <a:pt x="119147" y="32858"/>
                </a:cubicBezTo>
                <a:close/>
                <a:moveTo>
                  <a:pt x="1561" y="32633"/>
                </a:moveTo>
                <a:cubicBezTo>
                  <a:pt x="1550" y="32633"/>
                  <a:pt x="1539" y="32633"/>
                  <a:pt x="1527" y="32634"/>
                </a:cubicBezTo>
                <a:cubicBezTo>
                  <a:pt x="1322" y="32634"/>
                  <a:pt x="1155" y="32783"/>
                  <a:pt x="1136" y="32988"/>
                </a:cubicBezTo>
                <a:cubicBezTo>
                  <a:pt x="1136" y="33193"/>
                  <a:pt x="1304" y="33360"/>
                  <a:pt x="1508" y="33360"/>
                </a:cubicBezTo>
                <a:cubicBezTo>
                  <a:pt x="1526" y="33362"/>
                  <a:pt x="1542" y="33363"/>
                  <a:pt x="1558" y="33363"/>
                </a:cubicBezTo>
                <a:cubicBezTo>
                  <a:pt x="2019" y="33363"/>
                  <a:pt x="2031" y="32633"/>
                  <a:pt x="1561" y="32633"/>
                </a:cubicBezTo>
                <a:close/>
                <a:moveTo>
                  <a:pt x="135285" y="32634"/>
                </a:moveTo>
                <a:cubicBezTo>
                  <a:pt x="135278" y="32634"/>
                  <a:pt x="135271" y="32634"/>
                  <a:pt x="135264" y="32634"/>
                </a:cubicBezTo>
                <a:cubicBezTo>
                  <a:pt x="135041" y="32634"/>
                  <a:pt x="134855" y="32820"/>
                  <a:pt x="134855" y="33044"/>
                </a:cubicBezTo>
                <a:cubicBezTo>
                  <a:pt x="134855" y="33292"/>
                  <a:pt x="135053" y="33449"/>
                  <a:pt x="135263" y="33449"/>
                </a:cubicBezTo>
                <a:cubicBezTo>
                  <a:pt x="135368" y="33449"/>
                  <a:pt x="135475" y="33410"/>
                  <a:pt x="135562" y="33323"/>
                </a:cubicBezTo>
                <a:cubicBezTo>
                  <a:pt x="135817" y="33068"/>
                  <a:pt x="135626" y="32634"/>
                  <a:pt x="135285" y="32634"/>
                </a:cubicBezTo>
                <a:close/>
                <a:moveTo>
                  <a:pt x="131541" y="32774"/>
                </a:moveTo>
                <a:cubicBezTo>
                  <a:pt x="131456" y="32774"/>
                  <a:pt x="131371" y="32805"/>
                  <a:pt x="131300" y="32876"/>
                </a:cubicBezTo>
                <a:cubicBezTo>
                  <a:pt x="131077" y="33081"/>
                  <a:pt x="131226" y="33472"/>
                  <a:pt x="131542" y="33472"/>
                </a:cubicBezTo>
                <a:cubicBezTo>
                  <a:pt x="131728" y="33472"/>
                  <a:pt x="131877" y="33323"/>
                  <a:pt x="131877" y="33137"/>
                </a:cubicBezTo>
                <a:lnTo>
                  <a:pt x="131896" y="33137"/>
                </a:lnTo>
                <a:cubicBezTo>
                  <a:pt x="131896" y="32921"/>
                  <a:pt x="131722" y="32774"/>
                  <a:pt x="131541" y="32774"/>
                </a:cubicBezTo>
                <a:close/>
                <a:moveTo>
                  <a:pt x="127764" y="32913"/>
                </a:moveTo>
                <a:cubicBezTo>
                  <a:pt x="127503" y="32913"/>
                  <a:pt x="127373" y="33230"/>
                  <a:pt x="127559" y="33416"/>
                </a:cubicBezTo>
                <a:cubicBezTo>
                  <a:pt x="127620" y="33476"/>
                  <a:pt x="127694" y="33503"/>
                  <a:pt x="127767" y="33503"/>
                </a:cubicBezTo>
                <a:cubicBezTo>
                  <a:pt x="127918" y="33503"/>
                  <a:pt x="128062" y="33387"/>
                  <a:pt x="128062" y="33211"/>
                </a:cubicBezTo>
                <a:cubicBezTo>
                  <a:pt x="128062" y="33044"/>
                  <a:pt x="127931" y="32913"/>
                  <a:pt x="127764" y="32913"/>
                </a:cubicBezTo>
                <a:close/>
                <a:moveTo>
                  <a:pt x="124010" y="33042"/>
                </a:moveTo>
                <a:cubicBezTo>
                  <a:pt x="123880" y="33042"/>
                  <a:pt x="123800" y="33148"/>
                  <a:pt x="123800" y="33286"/>
                </a:cubicBezTo>
                <a:cubicBezTo>
                  <a:pt x="123800" y="33410"/>
                  <a:pt x="123891" y="33522"/>
                  <a:pt x="123998" y="33522"/>
                </a:cubicBezTo>
                <a:cubicBezTo>
                  <a:pt x="124018" y="33522"/>
                  <a:pt x="124039" y="33518"/>
                  <a:pt x="124060" y="33509"/>
                </a:cubicBezTo>
                <a:cubicBezTo>
                  <a:pt x="124154" y="33472"/>
                  <a:pt x="124247" y="33397"/>
                  <a:pt x="124321" y="33304"/>
                </a:cubicBezTo>
                <a:lnTo>
                  <a:pt x="124321" y="33230"/>
                </a:lnTo>
                <a:cubicBezTo>
                  <a:pt x="124228" y="33155"/>
                  <a:pt x="124135" y="33062"/>
                  <a:pt x="124042" y="33044"/>
                </a:cubicBezTo>
                <a:cubicBezTo>
                  <a:pt x="124031" y="33042"/>
                  <a:pt x="124020" y="33042"/>
                  <a:pt x="124010" y="33042"/>
                </a:cubicBezTo>
                <a:close/>
                <a:moveTo>
                  <a:pt x="120264" y="33193"/>
                </a:moveTo>
                <a:cubicBezTo>
                  <a:pt x="120189" y="33193"/>
                  <a:pt x="120078" y="33323"/>
                  <a:pt x="120096" y="33360"/>
                </a:cubicBezTo>
                <a:cubicBezTo>
                  <a:pt x="120115" y="33453"/>
                  <a:pt x="120189" y="33528"/>
                  <a:pt x="120282" y="33565"/>
                </a:cubicBezTo>
                <a:cubicBezTo>
                  <a:pt x="120338" y="33565"/>
                  <a:pt x="120431" y="33472"/>
                  <a:pt x="120506" y="33416"/>
                </a:cubicBezTo>
                <a:lnTo>
                  <a:pt x="120506" y="33323"/>
                </a:lnTo>
                <a:cubicBezTo>
                  <a:pt x="120431" y="33286"/>
                  <a:pt x="120338" y="33193"/>
                  <a:pt x="120264" y="33193"/>
                </a:cubicBezTo>
                <a:close/>
                <a:moveTo>
                  <a:pt x="2641" y="33032"/>
                </a:moveTo>
                <a:cubicBezTo>
                  <a:pt x="2579" y="33032"/>
                  <a:pt x="2514" y="33053"/>
                  <a:pt x="2458" y="33100"/>
                </a:cubicBezTo>
                <a:cubicBezTo>
                  <a:pt x="2253" y="33286"/>
                  <a:pt x="2365" y="33621"/>
                  <a:pt x="2625" y="33621"/>
                </a:cubicBezTo>
                <a:cubicBezTo>
                  <a:pt x="2637" y="33622"/>
                  <a:pt x="2649" y="33623"/>
                  <a:pt x="2661" y="33623"/>
                </a:cubicBezTo>
                <a:cubicBezTo>
                  <a:pt x="2813" y="33623"/>
                  <a:pt x="2941" y="33515"/>
                  <a:pt x="2941" y="33360"/>
                </a:cubicBezTo>
                <a:cubicBezTo>
                  <a:pt x="2955" y="33172"/>
                  <a:pt x="2803" y="33032"/>
                  <a:pt x="2641" y="33032"/>
                </a:cubicBezTo>
                <a:close/>
                <a:moveTo>
                  <a:pt x="116542" y="33360"/>
                </a:moveTo>
                <a:cubicBezTo>
                  <a:pt x="116486" y="33360"/>
                  <a:pt x="116449" y="33435"/>
                  <a:pt x="116393" y="33490"/>
                </a:cubicBezTo>
                <a:cubicBezTo>
                  <a:pt x="116430" y="33528"/>
                  <a:pt x="116486" y="33621"/>
                  <a:pt x="116542" y="33639"/>
                </a:cubicBezTo>
                <a:cubicBezTo>
                  <a:pt x="116547" y="33641"/>
                  <a:pt x="116552" y="33642"/>
                  <a:pt x="116557" y="33642"/>
                </a:cubicBezTo>
                <a:cubicBezTo>
                  <a:pt x="116608" y="33642"/>
                  <a:pt x="116662" y="33560"/>
                  <a:pt x="116746" y="33509"/>
                </a:cubicBezTo>
                <a:cubicBezTo>
                  <a:pt x="116672" y="33435"/>
                  <a:pt x="116616" y="33360"/>
                  <a:pt x="116560" y="33360"/>
                </a:cubicBezTo>
                <a:close/>
                <a:moveTo>
                  <a:pt x="136383" y="32955"/>
                </a:moveTo>
                <a:cubicBezTo>
                  <a:pt x="136294" y="32955"/>
                  <a:pt x="136202" y="32982"/>
                  <a:pt x="136120" y="33044"/>
                </a:cubicBezTo>
                <a:cubicBezTo>
                  <a:pt x="135841" y="33286"/>
                  <a:pt x="135971" y="33751"/>
                  <a:pt x="136344" y="33807"/>
                </a:cubicBezTo>
                <a:cubicBezTo>
                  <a:pt x="136355" y="33808"/>
                  <a:pt x="136366" y="33808"/>
                  <a:pt x="136377" y="33808"/>
                </a:cubicBezTo>
                <a:cubicBezTo>
                  <a:pt x="136606" y="33808"/>
                  <a:pt x="136809" y="33629"/>
                  <a:pt x="136809" y="33416"/>
                </a:cubicBezTo>
                <a:cubicBezTo>
                  <a:pt x="136836" y="33146"/>
                  <a:pt x="136618" y="32955"/>
                  <a:pt x="136383" y="32955"/>
                </a:cubicBezTo>
                <a:close/>
                <a:moveTo>
                  <a:pt x="132654" y="33099"/>
                </a:moveTo>
                <a:cubicBezTo>
                  <a:pt x="132335" y="33099"/>
                  <a:pt x="132180" y="33477"/>
                  <a:pt x="132398" y="33714"/>
                </a:cubicBezTo>
                <a:cubicBezTo>
                  <a:pt x="132477" y="33793"/>
                  <a:pt x="132572" y="33828"/>
                  <a:pt x="132664" y="33828"/>
                </a:cubicBezTo>
                <a:cubicBezTo>
                  <a:pt x="132854" y="33828"/>
                  <a:pt x="133031" y="33679"/>
                  <a:pt x="133031" y="33453"/>
                </a:cubicBezTo>
                <a:cubicBezTo>
                  <a:pt x="133031" y="33267"/>
                  <a:pt x="132863" y="33100"/>
                  <a:pt x="132677" y="33100"/>
                </a:cubicBezTo>
                <a:cubicBezTo>
                  <a:pt x="132670" y="33099"/>
                  <a:pt x="132662" y="33099"/>
                  <a:pt x="132654" y="33099"/>
                </a:cubicBezTo>
                <a:close/>
                <a:moveTo>
                  <a:pt x="128899" y="33230"/>
                </a:moveTo>
                <a:cubicBezTo>
                  <a:pt x="128639" y="33230"/>
                  <a:pt x="128490" y="33565"/>
                  <a:pt x="128676" y="33751"/>
                </a:cubicBezTo>
                <a:cubicBezTo>
                  <a:pt x="128739" y="33814"/>
                  <a:pt x="128818" y="33843"/>
                  <a:pt x="128897" y="33843"/>
                </a:cubicBezTo>
                <a:cubicBezTo>
                  <a:pt x="129050" y="33843"/>
                  <a:pt x="129197" y="33731"/>
                  <a:pt x="129197" y="33546"/>
                </a:cubicBezTo>
                <a:cubicBezTo>
                  <a:pt x="129216" y="33379"/>
                  <a:pt x="129067" y="33230"/>
                  <a:pt x="128899" y="33230"/>
                </a:cubicBezTo>
                <a:close/>
                <a:moveTo>
                  <a:pt x="125177" y="33416"/>
                </a:moveTo>
                <a:cubicBezTo>
                  <a:pt x="124842" y="33416"/>
                  <a:pt x="124842" y="33900"/>
                  <a:pt x="125177" y="33900"/>
                </a:cubicBezTo>
                <a:cubicBezTo>
                  <a:pt x="125326" y="33900"/>
                  <a:pt x="125400" y="33807"/>
                  <a:pt x="125419" y="33658"/>
                </a:cubicBezTo>
                <a:cubicBezTo>
                  <a:pt x="125400" y="33509"/>
                  <a:pt x="125326" y="33416"/>
                  <a:pt x="125177" y="33416"/>
                </a:cubicBezTo>
                <a:close/>
                <a:moveTo>
                  <a:pt x="3758" y="33445"/>
                </a:moveTo>
                <a:cubicBezTo>
                  <a:pt x="3650" y="33445"/>
                  <a:pt x="3558" y="33529"/>
                  <a:pt x="3574" y="33639"/>
                </a:cubicBezTo>
                <a:cubicBezTo>
                  <a:pt x="3574" y="33732"/>
                  <a:pt x="3667" y="33825"/>
                  <a:pt x="3723" y="33918"/>
                </a:cubicBezTo>
                <a:lnTo>
                  <a:pt x="3816" y="33918"/>
                </a:lnTo>
                <a:cubicBezTo>
                  <a:pt x="3872" y="33844"/>
                  <a:pt x="3984" y="33770"/>
                  <a:pt x="4002" y="33676"/>
                </a:cubicBezTo>
                <a:cubicBezTo>
                  <a:pt x="3965" y="33583"/>
                  <a:pt x="3909" y="33490"/>
                  <a:pt x="3816" y="33453"/>
                </a:cubicBezTo>
                <a:cubicBezTo>
                  <a:pt x="3796" y="33448"/>
                  <a:pt x="3777" y="33445"/>
                  <a:pt x="3758" y="33445"/>
                </a:cubicBezTo>
                <a:close/>
                <a:moveTo>
                  <a:pt x="121472" y="33563"/>
                </a:moveTo>
                <a:cubicBezTo>
                  <a:pt x="121466" y="33563"/>
                  <a:pt x="121460" y="33563"/>
                  <a:pt x="121455" y="33565"/>
                </a:cubicBezTo>
                <a:cubicBezTo>
                  <a:pt x="121380" y="33565"/>
                  <a:pt x="121306" y="33676"/>
                  <a:pt x="121250" y="33732"/>
                </a:cubicBezTo>
                <a:cubicBezTo>
                  <a:pt x="121306" y="33807"/>
                  <a:pt x="121362" y="33918"/>
                  <a:pt x="121455" y="33937"/>
                </a:cubicBezTo>
                <a:cubicBezTo>
                  <a:pt x="121460" y="33938"/>
                  <a:pt x="121466" y="33939"/>
                  <a:pt x="121472" y="33939"/>
                </a:cubicBezTo>
                <a:cubicBezTo>
                  <a:pt x="121541" y="33939"/>
                  <a:pt x="121614" y="33837"/>
                  <a:pt x="121734" y="33751"/>
                </a:cubicBezTo>
                <a:cubicBezTo>
                  <a:pt x="121614" y="33665"/>
                  <a:pt x="121541" y="33563"/>
                  <a:pt x="121472" y="33563"/>
                </a:cubicBezTo>
                <a:close/>
                <a:moveTo>
                  <a:pt x="117677" y="33695"/>
                </a:moveTo>
                <a:cubicBezTo>
                  <a:pt x="117621" y="33695"/>
                  <a:pt x="117509" y="33770"/>
                  <a:pt x="117528" y="33825"/>
                </a:cubicBezTo>
                <a:cubicBezTo>
                  <a:pt x="117528" y="33881"/>
                  <a:pt x="117584" y="33956"/>
                  <a:pt x="117658" y="33974"/>
                </a:cubicBezTo>
                <a:cubicBezTo>
                  <a:pt x="117664" y="33976"/>
                  <a:pt x="117670" y="33977"/>
                  <a:pt x="117676" y="33977"/>
                </a:cubicBezTo>
                <a:cubicBezTo>
                  <a:pt x="117727" y="33977"/>
                  <a:pt x="117782" y="33911"/>
                  <a:pt x="117882" y="33844"/>
                </a:cubicBezTo>
                <a:cubicBezTo>
                  <a:pt x="117807" y="33770"/>
                  <a:pt x="117733" y="33695"/>
                  <a:pt x="117677" y="33695"/>
                </a:cubicBezTo>
                <a:close/>
                <a:moveTo>
                  <a:pt x="4896" y="33918"/>
                </a:moveTo>
                <a:cubicBezTo>
                  <a:pt x="4858" y="33918"/>
                  <a:pt x="4784" y="34011"/>
                  <a:pt x="4784" y="34030"/>
                </a:cubicBezTo>
                <a:cubicBezTo>
                  <a:pt x="4803" y="34086"/>
                  <a:pt x="4840" y="34142"/>
                  <a:pt x="4914" y="34160"/>
                </a:cubicBezTo>
                <a:cubicBezTo>
                  <a:pt x="4951" y="34160"/>
                  <a:pt x="5007" y="34104"/>
                  <a:pt x="5100" y="34049"/>
                </a:cubicBezTo>
                <a:cubicBezTo>
                  <a:pt x="5007" y="33993"/>
                  <a:pt x="4951" y="33918"/>
                  <a:pt x="4896" y="33918"/>
                </a:cubicBezTo>
                <a:close/>
                <a:moveTo>
                  <a:pt x="137539" y="33266"/>
                </a:moveTo>
                <a:cubicBezTo>
                  <a:pt x="137531" y="33266"/>
                  <a:pt x="137524" y="33267"/>
                  <a:pt x="137516" y="33267"/>
                </a:cubicBezTo>
                <a:cubicBezTo>
                  <a:pt x="137274" y="33267"/>
                  <a:pt x="137069" y="33472"/>
                  <a:pt x="137069" y="33732"/>
                </a:cubicBezTo>
                <a:cubicBezTo>
                  <a:pt x="137082" y="33994"/>
                  <a:pt x="137303" y="34164"/>
                  <a:pt x="137531" y="34164"/>
                </a:cubicBezTo>
                <a:cubicBezTo>
                  <a:pt x="137644" y="34164"/>
                  <a:pt x="137759" y="34122"/>
                  <a:pt x="137851" y="34030"/>
                </a:cubicBezTo>
                <a:cubicBezTo>
                  <a:pt x="138125" y="33738"/>
                  <a:pt x="137933" y="33266"/>
                  <a:pt x="137539" y="33266"/>
                </a:cubicBezTo>
                <a:close/>
                <a:moveTo>
                  <a:pt x="133785" y="33432"/>
                </a:moveTo>
                <a:cubicBezTo>
                  <a:pt x="133611" y="33432"/>
                  <a:pt x="133440" y="33544"/>
                  <a:pt x="133422" y="33770"/>
                </a:cubicBezTo>
                <a:cubicBezTo>
                  <a:pt x="133393" y="34049"/>
                  <a:pt x="133603" y="34193"/>
                  <a:pt x="133807" y="34193"/>
                </a:cubicBezTo>
                <a:cubicBezTo>
                  <a:pt x="133998" y="34193"/>
                  <a:pt x="134184" y="34067"/>
                  <a:pt x="134166" y="33807"/>
                </a:cubicBezTo>
                <a:cubicBezTo>
                  <a:pt x="134157" y="33558"/>
                  <a:pt x="133969" y="33432"/>
                  <a:pt x="133785" y="33432"/>
                </a:cubicBezTo>
                <a:close/>
                <a:moveTo>
                  <a:pt x="131" y="33416"/>
                </a:moveTo>
                <a:lnTo>
                  <a:pt x="131" y="34198"/>
                </a:lnTo>
                <a:cubicBezTo>
                  <a:pt x="317" y="34142"/>
                  <a:pt x="466" y="33974"/>
                  <a:pt x="448" y="33770"/>
                </a:cubicBezTo>
                <a:cubicBezTo>
                  <a:pt x="448" y="33583"/>
                  <a:pt x="317" y="33435"/>
                  <a:pt x="131" y="33416"/>
                </a:cubicBezTo>
                <a:close/>
                <a:moveTo>
                  <a:pt x="126326" y="33749"/>
                </a:moveTo>
                <a:cubicBezTo>
                  <a:pt x="126315" y="33749"/>
                  <a:pt x="126305" y="33750"/>
                  <a:pt x="126294" y="33751"/>
                </a:cubicBezTo>
                <a:cubicBezTo>
                  <a:pt x="125977" y="33770"/>
                  <a:pt x="125977" y="34235"/>
                  <a:pt x="126294" y="34253"/>
                </a:cubicBezTo>
                <a:cubicBezTo>
                  <a:pt x="126461" y="34253"/>
                  <a:pt x="126554" y="34160"/>
                  <a:pt x="126554" y="33993"/>
                </a:cubicBezTo>
                <a:cubicBezTo>
                  <a:pt x="126572" y="33855"/>
                  <a:pt x="126461" y="33749"/>
                  <a:pt x="126326" y="33749"/>
                </a:cubicBezTo>
                <a:close/>
                <a:moveTo>
                  <a:pt x="130024" y="33598"/>
                </a:moveTo>
                <a:cubicBezTo>
                  <a:pt x="129951" y="33598"/>
                  <a:pt x="129876" y="33622"/>
                  <a:pt x="129811" y="33676"/>
                </a:cubicBezTo>
                <a:cubicBezTo>
                  <a:pt x="129588" y="33881"/>
                  <a:pt x="129718" y="34235"/>
                  <a:pt x="130016" y="34253"/>
                </a:cubicBezTo>
                <a:cubicBezTo>
                  <a:pt x="130183" y="34253"/>
                  <a:pt x="130332" y="34123"/>
                  <a:pt x="130351" y="33937"/>
                </a:cubicBezTo>
                <a:cubicBezTo>
                  <a:pt x="130364" y="33739"/>
                  <a:pt x="130200" y="33598"/>
                  <a:pt x="130024" y="33598"/>
                </a:cubicBezTo>
                <a:close/>
                <a:moveTo>
                  <a:pt x="122534" y="33844"/>
                </a:moveTo>
                <a:cubicBezTo>
                  <a:pt x="122479" y="33918"/>
                  <a:pt x="122367" y="34011"/>
                  <a:pt x="122385" y="34067"/>
                </a:cubicBezTo>
                <a:cubicBezTo>
                  <a:pt x="122385" y="34142"/>
                  <a:pt x="122497" y="34272"/>
                  <a:pt x="122572" y="34272"/>
                </a:cubicBezTo>
                <a:cubicBezTo>
                  <a:pt x="122646" y="34272"/>
                  <a:pt x="122758" y="34160"/>
                  <a:pt x="122776" y="34067"/>
                </a:cubicBezTo>
                <a:cubicBezTo>
                  <a:pt x="122776" y="33993"/>
                  <a:pt x="122683" y="33918"/>
                  <a:pt x="122627" y="33844"/>
                </a:cubicBezTo>
                <a:close/>
                <a:moveTo>
                  <a:pt x="118794" y="34011"/>
                </a:moveTo>
                <a:cubicBezTo>
                  <a:pt x="118756" y="34067"/>
                  <a:pt x="118663" y="34123"/>
                  <a:pt x="118663" y="34179"/>
                </a:cubicBezTo>
                <a:cubicBezTo>
                  <a:pt x="118645" y="34235"/>
                  <a:pt x="118738" y="34291"/>
                  <a:pt x="118812" y="34402"/>
                </a:cubicBezTo>
                <a:cubicBezTo>
                  <a:pt x="118887" y="34291"/>
                  <a:pt x="118980" y="34216"/>
                  <a:pt x="118961" y="34160"/>
                </a:cubicBezTo>
                <a:cubicBezTo>
                  <a:pt x="118961" y="34104"/>
                  <a:pt x="118849" y="34067"/>
                  <a:pt x="118794" y="34011"/>
                </a:cubicBezTo>
                <a:close/>
                <a:moveTo>
                  <a:pt x="1192" y="33788"/>
                </a:moveTo>
                <a:cubicBezTo>
                  <a:pt x="744" y="33788"/>
                  <a:pt x="714" y="34458"/>
                  <a:pt x="1173" y="34477"/>
                </a:cubicBezTo>
                <a:cubicBezTo>
                  <a:pt x="1183" y="34478"/>
                  <a:pt x="1192" y="34478"/>
                  <a:pt x="1202" y="34478"/>
                </a:cubicBezTo>
                <a:cubicBezTo>
                  <a:pt x="1376" y="34478"/>
                  <a:pt x="1527" y="34318"/>
                  <a:pt x="1527" y="34142"/>
                </a:cubicBezTo>
                <a:cubicBezTo>
                  <a:pt x="1546" y="33956"/>
                  <a:pt x="1397" y="33788"/>
                  <a:pt x="1211" y="33788"/>
                </a:cubicBezTo>
                <a:cubicBezTo>
                  <a:pt x="1204" y="33788"/>
                  <a:pt x="1198" y="33788"/>
                  <a:pt x="1192" y="33788"/>
                </a:cubicBezTo>
                <a:close/>
                <a:moveTo>
                  <a:pt x="138630" y="33584"/>
                </a:moveTo>
                <a:cubicBezTo>
                  <a:pt x="138457" y="33584"/>
                  <a:pt x="138319" y="33661"/>
                  <a:pt x="138260" y="33807"/>
                </a:cubicBezTo>
                <a:cubicBezTo>
                  <a:pt x="138205" y="33956"/>
                  <a:pt x="138205" y="34123"/>
                  <a:pt x="138260" y="34272"/>
                </a:cubicBezTo>
                <a:cubicBezTo>
                  <a:pt x="138332" y="34429"/>
                  <a:pt x="138481" y="34521"/>
                  <a:pt x="138638" y="34521"/>
                </a:cubicBezTo>
                <a:cubicBezTo>
                  <a:pt x="138686" y="34521"/>
                  <a:pt x="138734" y="34513"/>
                  <a:pt x="138782" y="34495"/>
                </a:cubicBezTo>
                <a:lnTo>
                  <a:pt x="138782" y="34049"/>
                </a:lnTo>
                <a:lnTo>
                  <a:pt x="138782" y="33602"/>
                </a:lnTo>
                <a:cubicBezTo>
                  <a:pt x="138729" y="33590"/>
                  <a:pt x="138678" y="33584"/>
                  <a:pt x="138630" y="33584"/>
                </a:cubicBezTo>
                <a:close/>
                <a:moveTo>
                  <a:pt x="133440" y="34551"/>
                </a:moveTo>
                <a:cubicBezTo>
                  <a:pt x="133445" y="34551"/>
                  <a:pt x="133450" y="34551"/>
                  <a:pt x="133455" y="34551"/>
                </a:cubicBezTo>
                <a:lnTo>
                  <a:pt x="133455" y="34551"/>
                </a:lnTo>
                <a:cubicBezTo>
                  <a:pt x="133456" y="34551"/>
                  <a:pt x="133458" y="34551"/>
                  <a:pt x="133459" y="34551"/>
                </a:cubicBezTo>
                <a:close/>
                <a:moveTo>
                  <a:pt x="134951" y="33788"/>
                </a:moveTo>
                <a:cubicBezTo>
                  <a:pt x="134944" y="33788"/>
                  <a:pt x="134937" y="33788"/>
                  <a:pt x="134929" y="33788"/>
                </a:cubicBezTo>
                <a:cubicBezTo>
                  <a:pt x="134706" y="33788"/>
                  <a:pt x="134538" y="33956"/>
                  <a:pt x="134538" y="34179"/>
                </a:cubicBezTo>
                <a:cubicBezTo>
                  <a:pt x="134538" y="34418"/>
                  <a:pt x="134734" y="34580"/>
                  <a:pt x="134941" y="34580"/>
                </a:cubicBezTo>
                <a:cubicBezTo>
                  <a:pt x="135040" y="34580"/>
                  <a:pt x="135142" y="34543"/>
                  <a:pt x="135227" y="34458"/>
                </a:cubicBezTo>
                <a:cubicBezTo>
                  <a:pt x="135464" y="34203"/>
                  <a:pt x="135290" y="33788"/>
                  <a:pt x="134951" y="33788"/>
                </a:cubicBezTo>
                <a:close/>
                <a:moveTo>
                  <a:pt x="131166" y="33905"/>
                </a:moveTo>
                <a:cubicBezTo>
                  <a:pt x="131081" y="33905"/>
                  <a:pt x="130995" y="33938"/>
                  <a:pt x="130928" y="34011"/>
                </a:cubicBezTo>
                <a:cubicBezTo>
                  <a:pt x="130723" y="34216"/>
                  <a:pt x="130872" y="34588"/>
                  <a:pt x="131170" y="34588"/>
                </a:cubicBezTo>
                <a:cubicBezTo>
                  <a:pt x="131356" y="34570"/>
                  <a:pt x="131486" y="34421"/>
                  <a:pt x="131486" y="34253"/>
                </a:cubicBezTo>
                <a:lnTo>
                  <a:pt x="131505" y="34253"/>
                </a:lnTo>
                <a:cubicBezTo>
                  <a:pt x="131505" y="34041"/>
                  <a:pt x="131338" y="33905"/>
                  <a:pt x="131166" y="33905"/>
                </a:cubicBezTo>
                <a:close/>
                <a:moveTo>
                  <a:pt x="127429" y="34067"/>
                </a:moveTo>
                <a:cubicBezTo>
                  <a:pt x="127280" y="34067"/>
                  <a:pt x="127168" y="34179"/>
                  <a:pt x="127168" y="34328"/>
                </a:cubicBezTo>
                <a:cubicBezTo>
                  <a:pt x="127150" y="34477"/>
                  <a:pt x="127280" y="34607"/>
                  <a:pt x="127429" y="34607"/>
                </a:cubicBezTo>
                <a:cubicBezTo>
                  <a:pt x="127578" y="34607"/>
                  <a:pt x="127708" y="34495"/>
                  <a:pt x="127708" y="34346"/>
                </a:cubicBezTo>
                <a:cubicBezTo>
                  <a:pt x="127708" y="34198"/>
                  <a:pt x="127578" y="34067"/>
                  <a:pt x="127429" y="34067"/>
                </a:cubicBezTo>
                <a:close/>
                <a:moveTo>
                  <a:pt x="123740" y="34209"/>
                </a:moveTo>
                <a:cubicBezTo>
                  <a:pt x="123723" y="34209"/>
                  <a:pt x="123706" y="34211"/>
                  <a:pt x="123688" y="34216"/>
                </a:cubicBezTo>
                <a:cubicBezTo>
                  <a:pt x="123595" y="34253"/>
                  <a:pt x="123521" y="34328"/>
                  <a:pt x="123502" y="34421"/>
                </a:cubicBezTo>
                <a:cubicBezTo>
                  <a:pt x="123502" y="34495"/>
                  <a:pt x="123595" y="34588"/>
                  <a:pt x="123651" y="34681"/>
                </a:cubicBezTo>
                <a:lnTo>
                  <a:pt x="123763" y="34663"/>
                </a:lnTo>
                <a:cubicBezTo>
                  <a:pt x="123819" y="34588"/>
                  <a:pt x="123893" y="34514"/>
                  <a:pt x="123912" y="34421"/>
                </a:cubicBezTo>
                <a:cubicBezTo>
                  <a:pt x="123944" y="34308"/>
                  <a:pt x="123850" y="34209"/>
                  <a:pt x="123740" y="34209"/>
                </a:cubicBezTo>
                <a:close/>
                <a:moveTo>
                  <a:pt x="119962" y="34400"/>
                </a:moveTo>
                <a:cubicBezTo>
                  <a:pt x="119957" y="34400"/>
                  <a:pt x="119952" y="34401"/>
                  <a:pt x="119947" y="34402"/>
                </a:cubicBezTo>
                <a:cubicBezTo>
                  <a:pt x="119892" y="34402"/>
                  <a:pt x="119836" y="34495"/>
                  <a:pt x="119780" y="34533"/>
                </a:cubicBezTo>
                <a:cubicBezTo>
                  <a:pt x="119836" y="34588"/>
                  <a:pt x="119873" y="34681"/>
                  <a:pt x="119929" y="34700"/>
                </a:cubicBezTo>
                <a:cubicBezTo>
                  <a:pt x="119985" y="34700"/>
                  <a:pt x="120059" y="34626"/>
                  <a:pt x="120171" y="34551"/>
                </a:cubicBezTo>
                <a:cubicBezTo>
                  <a:pt x="120069" y="34483"/>
                  <a:pt x="120014" y="34400"/>
                  <a:pt x="119962" y="34400"/>
                </a:cubicBezTo>
                <a:close/>
                <a:moveTo>
                  <a:pt x="2280" y="34196"/>
                </a:moveTo>
                <a:cubicBezTo>
                  <a:pt x="2144" y="34196"/>
                  <a:pt x="2030" y="34319"/>
                  <a:pt x="2030" y="34458"/>
                </a:cubicBezTo>
                <a:cubicBezTo>
                  <a:pt x="2030" y="34607"/>
                  <a:pt x="2160" y="34737"/>
                  <a:pt x="2309" y="34737"/>
                </a:cubicBezTo>
                <a:cubicBezTo>
                  <a:pt x="2458" y="34737"/>
                  <a:pt x="2588" y="34626"/>
                  <a:pt x="2588" y="34477"/>
                </a:cubicBezTo>
                <a:cubicBezTo>
                  <a:pt x="2588" y="34309"/>
                  <a:pt x="2476" y="34198"/>
                  <a:pt x="2309" y="34198"/>
                </a:cubicBezTo>
                <a:cubicBezTo>
                  <a:pt x="2299" y="34196"/>
                  <a:pt x="2290" y="34196"/>
                  <a:pt x="2280" y="34196"/>
                </a:cubicBezTo>
                <a:close/>
                <a:moveTo>
                  <a:pt x="136064" y="34086"/>
                </a:moveTo>
                <a:cubicBezTo>
                  <a:pt x="135841" y="34086"/>
                  <a:pt x="135655" y="34253"/>
                  <a:pt x="135636" y="34495"/>
                </a:cubicBezTo>
                <a:cubicBezTo>
                  <a:pt x="135624" y="34752"/>
                  <a:pt x="135832" y="34929"/>
                  <a:pt x="136054" y="34929"/>
                </a:cubicBezTo>
                <a:cubicBezTo>
                  <a:pt x="136154" y="34929"/>
                  <a:pt x="136257" y="34893"/>
                  <a:pt x="136344" y="34812"/>
                </a:cubicBezTo>
                <a:cubicBezTo>
                  <a:pt x="136623" y="34551"/>
                  <a:pt x="136437" y="34086"/>
                  <a:pt x="136064" y="34086"/>
                </a:cubicBezTo>
                <a:close/>
                <a:moveTo>
                  <a:pt x="132282" y="34253"/>
                </a:moveTo>
                <a:cubicBezTo>
                  <a:pt x="131981" y="34253"/>
                  <a:pt x="131827" y="34612"/>
                  <a:pt x="132044" y="34830"/>
                </a:cubicBezTo>
                <a:cubicBezTo>
                  <a:pt x="132113" y="34905"/>
                  <a:pt x="132200" y="34938"/>
                  <a:pt x="132286" y="34938"/>
                </a:cubicBezTo>
                <a:cubicBezTo>
                  <a:pt x="132458" y="34938"/>
                  <a:pt x="132628" y="34806"/>
                  <a:pt x="132640" y="34607"/>
                </a:cubicBezTo>
                <a:cubicBezTo>
                  <a:pt x="132640" y="34402"/>
                  <a:pt x="132491" y="34253"/>
                  <a:pt x="132305" y="34253"/>
                </a:cubicBezTo>
                <a:cubicBezTo>
                  <a:pt x="132297" y="34253"/>
                  <a:pt x="132290" y="34253"/>
                  <a:pt x="132282" y="34253"/>
                </a:cubicBezTo>
                <a:close/>
                <a:moveTo>
                  <a:pt x="128564" y="34384"/>
                </a:moveTo>
                <a:cubicBezTo>
                  <a:pt x="128397" y="34384"/>
                  <a:pt x="128285" y="34514"/>
                  <a:pt x="128285" y="34663"/>
                </a:cubicBezTo>
                <a:cubicBezTo>
                  <a:pt x="128266" y="34830"/>
                  <a:pt x="128397" y="34961"/>
                  <a:pt x="128564" y="34961"/>
                </a:cubicBezTo>
                <a:cubicBezTo>
                  <a:pt x="128732" y="34961"/>
                  <a:pt x="128862" y="34830"/>
                  <a:pt x="128862" y="34663"/>
                </a:cubicBezTo>
                <a:cubicBezTo>
                  <a:pt x="128862" y="34514"/>
                  <a:pt x="128713" y="34384"/>
                  <a:pt x="128564" y="34384"/>
                </a:cubicBezTo>
                <a:close/>
                <a:moveTo>
                  <a:pt x="124791" y="34586"/>
                </a:moveTo>
                <a:cubicBezTo>
                  <a:pt x="124678" y="34586"/>
                  <a:pt x="124602" y="34674"/>
                  <a:pt x="124619" y="34793"/>
                </a:cubicBezTo>
                <a:cubicBezTo>
                  <a:pt x="124619" y="34929"/>
                  <a:pt x="124681" y="35019"/>
                  <a:pt x="124806" y="35019"/>
                </a:cubicBezTo>
                <a:cubicBezTo>
                  <a:pt x="124817" y="35019"/>
                  <a:pt x="124829" y="35018"/>
                  <a:pt x="124842" y="35016"/>
                </a:cubicBezTo>
                <a:cubicBezTo>
                  <a:pt x="124935" y="34998"/>
                  <a:pt x="125010" y="34905"/>
                  <a:pt x="125103" y="34849"/>
                </a:cubicBezTo>
                <a:lnTo>
                  <a:pt x="125084" y="34737"/>
                </a:lnTo>
                <a:cubicBezTo>
                  <a:pt x="125010" y="34681"/>
                  <a:pt x="124917" y="34588"/>
                  <a:pt x="124823" y="34588"/>
                </a:cubicBezTo>
                <a:cubicBezTo>
                  <a:pt x="124812" y="34587"/>
                  <a:pt x="124801" y="34586"/>
                  <a:pt x="124791" y="34586"/>
                </a:cubicBezTo>
                <a:close/>
                <a:moveTo>
                  <a:pt x="121083" y="34626"/>
                </a:moveTo>
                <a:cubicBezTo>
                  <a:pt x="120990" y="34756"/>
                  <a:pt x="120915" y="34812"/>
                  <a:pt x="120915" y="34886"/>
                </a:cubicBezTo>
                <a:cubicBezTo>
                  <a:pt x="120915" y="34942"/>
                  <a:pt x="121008" y="35035"/>
                  <a:pt x="121045" y="35035"/>
                </a:cubicBezTo>
                <a:cubicBezTo>
                  <a:pt x="121139" y="35016"/>
                  <a:pt x="121194" y="34961"/>
                  <a:pt x="121232" y="34886"/>
                </a:cubicBezTo>
                <a:cubicBezTo>
                  <a:pt x="121232" y="34830"/>
                  <a:pt x="121157" y="34756"/>
                  <a:pt x="121083" y="34626"/>
                </a:cubicBezTo>
                <a:close/>
                <a:moveTo>
                  <a:pt x="3444" y="34588"/>
                </a:moveTo>
                <a:cubicBezTo>
                  <a:pt x="3369" y="34663"/>
                  <a:pt x="3258" y="34737"/>
                  <a:pt x="3258" y="34812"/>
                </a:cubicBezTo>
                <a:cubicBezTo>
                  <a:pt x="3258" y="34886"/>
                  <a:pt x="3351" y="34961"/>
                  <a:pt x="3444" y="35091"/>
                </a:cubicBezTo>
                <a:cubicBezTo>
                  <a:pt x="3537" y="34942"/>
                  <a:pt x="3649" y="34868"/>
                  <a:pt x="3630" y="34793"/>
                </a:cubicBezTo>
                <a:cubicBezTo>
                  <a:pt x="3630" y="34719"/>
                  <a:pt x="3500" y="34663"/>
                  <a:pt x="3444" y="34588"/>
                </a:cubicBezTo>
                <a:close/>
                <a:moveTo>
                  <a:pt x="137178" y="34402"/>
                </a:moveTo>
                <a:cubicBezTo>
                  <a:pt x="136801" y="34402"/>
                  <a:pt x="136609" y="34873"/>
                  <a:pt x="136865" y="35147"/>
                </a:cubicBezTo>
                <a:cubicBezTo>
                  <a:pt x="136957" y="35239"/>
                  <a:pt x="137072" y="35280"/>
                  <a:pt x="137184" y="35280"/>
                </a:cubicBezTo>
                <a:cubicBezTo>
                  <a:pt x="137411" y="35280"/>
                  <a:pt x="137628" y="35111"/>
                  <a:pt x="137628" y="34849"/>
                </a:cubicBezTo>
                <a:cubicBezTo>
                  <a:pt x="137628" y="34607"/>
                  <a:pt x="137442" y="34402"/>
                  <a:pt x="137200" y="34402"/>
                </a:cubicBezTo>
                <a:cubicBezTo>
                  <a:pt x="137192" y="34402"/>
                  <a:pt x="137185" y="34402"/>
                  <a:pt x="137178" y="34402"/>
                </a:cubicBezTo>
                <a:close/>
                <a:moveTo>
                  <a:pt x="133455" y="34551"/>
                </a:moveTo>
                <a:cubicBezTo>
                  <a:pt x="133123" y="34573"/>
                  <a:pt x="132976" y="34961"/>
                  <a:pt x="133217" y="35203"/>
                </a:cubicBezTo>
                <a:cubicBezTo>
                  <a:pt x="133291" y="35270"/>
                  <a:pt x="133378" y="35301"/>
                  <a:pt x="133463" y="35301"/>
                </a:cubicBezTo>
                <a:cubicBezTo>
                  <a:pt x="133659" y="35301"/>
                  <a:pt x="133844" y="35143"/>
                  <a:pt x="133831" y="34923"/>
                </a:cubicBezTo>
                <a:cubicBezTo>
                  <a:pt x="133831" y="34705"/>
                  <a:pt x="133671" y="34558"/>
                  <a:pt x="133455" y="34551"/>
                </a:cubicBezTo>
                <a:close/>
                <a:moveTo>
                  <a:pt x="129686" y="34743"/>
                </a:moveTo>
                <a:cubicBezTo>
                  <a:pt x="129611" y="34743"/>
                  <a:pt x="129536" y="34770"/>
                  <a:pt x="129476" y="34830"/>
                </a:cubicBezTo>
                <a:cubicBezTo>
                  <a:pt x="129290" y="35016"/>
                  <a:pt x="129420" y="35351"/>
                  <a:pt x="129700" y="35351"/>
                </a:cubicBezTo>
                <a:cubicBezTo>
                  <a:pt x="129867" y="35351"/>
                  <a:pt x="129997" y="35221"/>
                  <a:pt x="129997" y="35054"/>
                </a:cubicBezTo>
                <a:cubicBezTo>
                  <a:pt x="129997" y="34864"/>
                  <a:pt x="129843" y="34743"/>
                  <a:pt x="129686" y="34743"/>
                </a:cubicBezTo>
                <a:close/>
                <a:moveTo>
                  <a:pt x="138316" y="34717"/>
                </a:moveTo>
                <a:cubicBezTo>
                  <a:pt x="138226" y="34717"/>
                  <a:pt x="138135" y="34742"/>
                  <a:pt x="138056" y="34793"/>
                </a:cubicBezTo>
                <a:cubicBezTo>
                  <a:pt x="137851" y="34923"/>
                  <a:pt x="137814" y="35184"/>
                  <a:pt x="137944" y="35370"/>
                </a:cubicBezTo>
                <a:lnTo>
                  <a:pt x="138689" y="34905"/>
                </a:lnTo>
                <a:cubicBezTo>
                  <a:pt x="138598" y="34780"/>
                  <a:pt x="138458" y="34717"/>
                  <a:pt x="138316" y="34717"/>
                </a:cubicBezTo>
                <a:close/>
                <a:moveTo>
                  <a:pt x="125921" y="34898"/>
                </a:moveTo>
                <a:cubicBezTo>
                  <a:pt x="125805" y="34898"/>
                  <a:pt x="125733" y="34996"/>
                  <a:pt x="125717" y="35109"/>
                </a:cubicBezTo>
                <a:cubicBezTo>
                  <a:pt x="125717" y="35243"/>
                  <a:pt x="125821" y="35376"/>
                  <a:pt x="125936" y="35376"/>
                </a:cubicBezTo>
                <a:cubicBezTo>
                  <a:pt x="125950" y="35376"/>
                  <a:pt x="125964" y="35374"/>
                  <a:pt x="125977" y="35370"/>
                </a:cubicBezTo>
                <a:cubicBezTo>
                  <a:pt x="126070" y="35314"/>
                  <a:pt x="126163" y="35258"/>
                  <a:pt x="126238" y="35184"/>
                </a:cubicBezTo>
                <a:lnTo>
                  <a:pt x="126257" y="35091"/>
                </a:lnTo>
                <a:cubicBezTo>
                  <a:pt x="126163" y="35016"/>
                  <a:pt x="126070" y="34923"/>
                  <a:pt x="125977" y="34905"/>
                </a:cubicBezTo>
                <a:cubicBezTo>
                  <a:pt x="125958" y="34900"/>
                  <a:pt x="125939" y="34898"/>
                  <a:pt x="125921" y="34898"/>
                </a:cubicBezTo>
                <a:close/>
                <a:moveTo>
                  <a:pt x="118477" y="35184"/>
                </a:moveTo>
                <a:cubicBezTo>
                  <a:pt x="118440" y="35184"/>
                  <a:pt x="118384" y="35258"/>
                  <a:pt x="118347" y="35296"/>
                </a:cubicBezTo>
                <a:cubicBezTo>
                  <a:pt x="118384" y="35333"/>
                  <a:pt x="118421" y="35407"/>
                  <a:pt x="118477" y="35407"/>
                </a:cubicBezTo>
                <a:cubicBezTo>
                  <a:pt x="118483" y="35409"/>
                  <a:pt x="118489" y="35410"/>
                  <a:pt x="118495" y="35410"/>
                </a:cubicBezTo>
                <a:cubicBezTo>
                  <a:pt x="118541" y="35410"/>
                  <a:pt x="118578" y="35345"/>
                  <a:pt x="118645" y="35296"/>
                </a:cubicBezTo>
                <a:cubicBezTo>
                  <a:pt x="118570" y="35240"/>
                  <a:pt x="118514" y="35184"/>
                  <a:pt x="118477" y="35184"/>
                </a:cubicBezTo>
                <a:close/>
                <a:moveTo>
                  <a:pt x="122199" y="35054"/>
                </a:moveTo>
                <a:cubicBezTo>
                  <a:pt x="122144" y="35054"/>
                  <a:pt x="122032" y="35147"/>
                  <a:pt x="122032" y="35203"/>
                </a:cubicBezTo>
                <a:cubicBezTo>
                  <a:pt x="122032" y="35277"/>
                  <a:pt x="122106" y="35351"/>
                  <a:pt x="122199" y="35482"/>
                </a:cubicBezTo>
                <a:cubicBezTo>
                  <a:pt x="122274" y="35351"/>
                  <a:pt x="122367" y="35277"/>
                  <a:pt x="122367" y="35221"/>
                </a:cubicBezTo>
                <a:cubicBezTo>
                  <a:pt x="122348" y="35128"/>
                  <a:pt x="122274" y="35072"/>
                  <a:pt x="122199" y="35054"/>
                </a:cubicBezTo>
                <a:close/>
                <a:moveTo>
                  <a:pt x="801" y="34923"/>
                </a:moveTo>
                <a:cubicBezTo>
                  <a:pt x="634" y="34923"/>
                  <a:pt x="485" y="35072"/>
                  <a:pt x="485" y="35240"/>
                </a:cubicBezTo>
                <a:cubicBezTo>
                  <a:pt x="466" y="35426"/>
                  <a:pt x="615" y="35575"/>
                  <a:pt x="801" y="35593"/>
                </a:cubicBezTo>
                <a:cubicBezTo>
                  <a:pt x="1229" y="35593"/>
                  <a:pt x="1248" y="34942"/>
                  <a:pt x="801" y="34923"/>
                </a:cubicBezTo>
                <a:close/>
                <a:moveTo>
                  <a:pt x="134594" y="34916"/>
                </a:moveTo>
                <a:cubicBezTo>
                  <a:pt x="134497" y="34916"/>
                  <a:pt x="134396" y="34954"/>
                  <a:pt x="134315" y="35035"/>
                </a:cubicBezTo>
                <a:cubicBezTo>
                  <a:pt x="134073" y="35277"/>
                  <a:pt x="134259" y="35686"/>
                  <a:pt x="134594" y="35686"/>
                </a:cubicBezTo>
                <a:cubicBezTo>
                  <a:pt x="134817" y="35686"/>
                  <a:pt x="134985" y="35500"/>
                  <a:pt x="134966" y="35296"/>
                </a:cubicBezTo>
                <a:cubicBezTo>
                  <a:pt x="134966" y="35061"/>
                  <a:pt x="134786" y="34916"/>
                  <a:pt x="134594" y="34916"/>
                </a:cubicBezTo>
                <a:close/>
                <a:moveTo>
                  <a:pt x="127080" y="35219"/>
                </a:moveTo>
                <a:cubicBezTo>
                  <a:pt x="126948" y="35219"/>
                  <a:pt x="126852" y="35325"/>
                  <a:pt x="126852" y="35463"/>
                </a:cubicBezTo>
                <a:cubicBezTo>
                  <a:pt x="126817" y="35602"/>
                  <a:pt x="126929" y="35725"/>
                  <a:pt x="127066" y="35725"/>
                </a:cubicBezTo>
                <a:cubicBezTo>
                  <a:pt x="127075" y="35725"/>
                  <a:pt x="127084" y="35725"/>
                  <a:pt x="127094" y="35724"/>
                </a:cubicBezTo>
                <a:cubicBezTo>
                  <a:pt x="127105" y="35725"/>
                  <a:pt x="127116" y="35726"/>
                  <a:pt x="127127" y="35726"/>
                </a:cubicBezTo>
                <a:cubicBezTo>
                  <a:pt x="127243" y="35726"/>
                  <a:pt x="127338" y="35638"/>
                  <a:pt x="127355" y="35519"/>
                </a:cubicBezTo>
                <a:cubicBezTo>
                  <a:pt x="127373" y="35351"/>
                  <a:pt x="127262" y="35221"/>
                  <a:pt x="127113" y="35221"/>
                </a:cubicBezTo>
                <a:cubicBezTo>
                  <a:pt x="127102" y="35220"/>
                  <a:pt x="127091" y="35219"/>
                  <a:pt x="127080" y="35219"/>
                </a:cubicBezTo>
                <a:close/>
                <a:moveTo>
                  <a:pt x="130825" y="35096"/>
                </a:moveTo>
                <a:cubicBezTo>
                  <a:pt x="130672" y="35096"/>
                  <a:pt x="130518" y="35193"/>
                  <a:pt x="130500" y="35389"/>
                </a:cubicBezTo>
                <a:cubicBezTo>
                  <a:pt x="130481" y="35621"/>
                  <a:pt x="130653" y="35738"/>
                  <a:pt x="130825" y="35738"/>
                </a:cubicBezTo>
                <a:cubicBezTo>
                  <a:pt x="130998" y="35738"/>
                  <a:pt x="131170" y="35621"/>
                  <a:pt x="131151" y="35389"/>
                </a:cubicBezTo>
                <a:cubicBezTo>
                  <a:pt x="131133" y="35193"/>
                  <a:pt x="130979" y="35096"/>
                  <a:pt x="130825" y="35096"/>
                </a:cubicBezTo>
                <a:close/>
                <a:moveTo>
                  <a:pt x="123335" y="35370"/>
                </a:moveTo>
                <a:cubicBezTo>
                  <a:pt x="123242" y="35370"/>
                  <a:pt x="123130" y="35482"/>
                  <a:pt x="123149" y="35538"/>
                </a:cubicBezTo>
                <a:cubicBezTo>
                  <a:pt x="123167" y="35631"/>
                  <a:pt x="123223" y="35705"/>
                  <a:pt x="123316" y="35742"/>
                </a:cubicBezTo>
                <a:cubicBezTo>
                  <a:pt x="123390" y="35742"/>
                  <a:pt x="123465" y="35649"/>
                  <a:pt x="123558" y="35593"/>
                </a:cubicBezTo>
                <a:lnTo>
                  <a:pt x="123558" y="35519"/>
                </a:lnTo>
                <a:cubicBezTo>
                  <a:pt x="123484" y="35463"/>
                  <a:pt x="123409" y="35370"/>
                  <a:pt x="123335" y="35370"/>
                </a:cubicBezTo>
                <a:close/>
                <a:moveTo>
                  <a:pt x="119594" y="35556"/>
                </a:moveTo>
                <a:cubicBezTo>
                  <a:pt x="119557" y="35556"/>
                  <a:pt x="119464" y="35631"/>
                  <a:pt x="119482" y="35668"/>
                </a:cubicBezTo>
                <a:cubicBezTo>
                  <a:pt x="119482" y="35724"/>
                  <a:pt x="119538" y="35779"/>
                  <a:pt x="119594" y="35798"/>
                </a:cubicBezTo>
                <a:cubicBezTo>
                  <a:pt x="119631" y="35798"/>
                  <a:pt x="119687" y="35742"/>
                  <a:pt x="119780" y="35668"/>
                </a:cubicBezTo>
                <a:cubicBezTo>
                  <a:pt x="119706" y="35612"/>
                  <a:pt x="119650" y="35556"/>
                  <a:pt x="119594" y="35556"/>
                </a:cubicBezTo>
                <a:close/>
                <a:moveTo>
                  <a:pt x="1974" y="35351"/>
                </a:moveTo>
                <a:cubicBezTo>
                  <a:pt x="1657" y="35351"/>
                  <a:pt x="1657" y="35854"/>
                  <a:pt x="1974" y="35854"/>
                </a:cubicBezTo>
                <a:cubicBezTo>
                  <a:pt x="2141" y="35854"/>
                  <a:pt x="2216" y="35761"/>
                  <a:pt x="2234" y="35612"/>
                </a:cubicBezTo>
                <a:cubicBezTo>
                  <a:pt x="2216" y="35444"/>
                  <a:pt x="2141" y="35351"/>
                  <a:pt x="1974" y="35351"/>
                </a:cubicBezTo>
                <a:close/>
                <a:moveTo>
                  <a:pt x="131948" y="35388"/>
                </a:moveTo>
                <a:cubicBezTo>
                  <a:pt x="131664" y="35388"/>
                  <a:pt x="131510" y="35729"/>
                  <a:pt x="131709" y="35947"/>
                </a:cubicBezTo>
                <a:cubicBezTo>
                  <a:pt x="131778" y="36021"/>
                  <a:pt x="131865" y="36054"/>
                  <a:pt x="131950" y="36054"/>
                </a:cubicBezTo>
                <a:cubicBezTo>
                  <a:pt x="132121" y="36054"/>
                  <a:pt x="132286" y="35922"/>
                  <a:pt x="132286" y="35724"/>
                </a:cubicBezTo>
                <a:cubicBezTo>
                  <a:pt x="132286" y="35538"/>
                  <a:pt x="132156" y="35389"/>
                  <a:pt x="131970" y="35389"/>
                </a:cubicBezTo>
                <a:cubicBezTo>
                  <a:pt x="131962" y="35388"/>
                  <a:pt x="131955" y="35388"/>
                  <a:pt x="131948" y="35388"/>
                </a:cubicBezTo>
                <a:close/>
                <a:moveTo>
                  <a:pt x="135739" y="35230"/>
                </a:moveTo>
                <a:cubicBezTo>
                  <a:pt x="135528" y="35230"/>
                  <a:pt x="135325" y="35393"/>
                  <a:pt x="135320" y="35640"/>
                </a:cubicBezTo>
                <a:lnTo>
                  <a:pt x="135320" y="35640"/>
                </a:lnTo>
                <a:cubicBezTo>
                  <a:pt x="135320" y="35637"/>
                  <a:pt x="135320" y="35634"/>
                  <a:pt x="135320" y="35631"/>
                </a:cubicBezTo>
                <a:lnTo>
                  <a:pt x="135320" y="35649"/>
                </a:lnTo>
                <a:cubicBezTo>
                  <a:pt x="135320" y="35646"/>
                  <a:pt x="135320" y="35643"/>
                  <a:pt x="135320" y="35640"/>
                </a:cubicBezTo>
                <a:lnTo>
                  <a:pt x="135320" y="35640"/>
                </a:lnTo>
                <a:cubicBezTo>
                  <a:pt x="135325" y="35859"/>
                  <a:pt x="135491" y="36040"/>
                  <a:pt x="135729" y="36059"/>
                </a:cubicBezTo>
                <a:cubicBezTo>
                  <a:pt x="136083" y="36059"/>
                  <a:pt x="136288" y="35612"/>
                  <a:pt x="136027" y="35351"/>
                </a:cubicBezTo>
                <a:cubicBezTo>
                  <a:pt x="135943" y="35268"/>
                  <a:pt x="135840" y="35230"/>
                  <a:pt x="135739" y="35230"/>
                </a:cubicBezTo>
                <a:close/>
                <a:moveTo>
                  <a:pt x="128201" y="35536"/>
                </a:moveTo>
                <a:cubicBezTo>
                  <a:pt x="128064" y="35536"/>
                  <a:pt x="127951" y="35659"/>
                  <a:pt x="127969" y="35798"/>
                </a:cubicBezTo>
                <a:cubicBezTo>
                  <a:pt x="127950" y="35947"/>
                  <a:pt x="128080" y="36077"/>
                  <a:pt x="128229" y="36077"/>
                </a:cubicBezTo>
                <a:cubicBezTo>
                  <a:pt x="128378" y="36077"/>
                  <a:pt x="128490" y="35966"/>
                  <a:pt x="128490" y="35817"/>
                </a:cubicBezTo>
                <a:cubicBezTo>
                  <a:pt x="128508" y="35668"/>
                  <a:pt x="128378" y="35538"/>
                  <a:pt x="128229" y="35538"/>
                </a:cubicBezTo>
                <a:cubicBezTo>
                  <a:pt x="128220" y="35536"/>
                  <a:pt x="128210" y="35536"/>
                  <a:pt x="128201" y="35536"/>
                </a:cubicBezTo>
                <a:close/>
                <a:moveTo>
                  <a:pt x="136863" y="35541"/>
                </a:moveTo>
                <a:cubicBezTo>
                  <a:pt x="136795" y="35541"/>
                  <a:pt x="136726" y="35558"/>
                  <a:pt x="136660" y="35593"/>
                </a:cubicBezTo>
                <a:cubicBezTo>
                  <a:pt x="136455" y="35686"/>
                  <a:pt x="136381" y="35928"/>
                  <a:pt x="136474" y="36114"/>
                </a:cubicBezTo>
                <a:lnTo>
                  <a:pt x="137237" y="35742"/>
                </a:lnTo>
                <a:cubicBezTo>
                  <a:pt x="137148" y="35616"/>
                  <a:pt x="137008" y="35541"/>
                  <a:pt x="136863" y="35541"/>
                </a:cubicBezTo>
                <a:close/>
                <a:moveTo>
                  <a:pt x="124490" y="35740"/>
                </a:moveTo>
                <a:cubicBezTo>
                  <a:pt x="124484" y="35740"/>
                  <a:pt x="124477" y="35741"/>
                  <a:pt x="124470" y="35742"/>
                </a:cubicBezTo>
                <a:cubicBezTo>
                  <a:pt x="124395" y="35742"/>
                  <a:pt x="124321" y="35854"/>
                  <a:pt x="124265" y="35910"/>
                </a:cubicBezTo>
                <a:cubicBezTo>
                  <a:pt x="124321" y="35984"/>
                  <a:pt x="124377" y="36096"/>
                  <a:pt x="124470" y="36114"/>
                </a:cubicBezTo>
                <a:cubicBezTo>
                  <a:pt x="124475" y="36116"/>
                  <a:pt x="124481" y="36117"/>
                  <a:pt x="124487" y="36117"/>
                </a:cubicBezTo>
                <a:cubicBezTo>
                  <a:pt x="124556" y="36117"/>
                  <a:pt x="124628" y="36014"/>
                  <a:pt x="124749" y="35928"/>
                </a:cubicBezTo>
                <a:cubicBezTo>
                  <a:pt x="124628" y="35842"/>
                  <a:pt x="124572" y="35740"/>
                  <a:pt x="124490" y="35740"/>
                </a:cubicBezTo>
                <a:close/>
                <a:moveTo>
                  <a:pt x="3109" y="35724"/>
                </a:moveTo>
                <a:cubicBezTo>
                  <a:pt x="3035" y="35835"/>
                  <a:pt x="2941" y="35910"/>
                  <a:pt x="2941" y="35966"/>
                </a:cubicBezTo>
                <a:cubicBezTo>
                  <a:pt x="2941" y="36021"/>
                  <a:pt x="3053" y="36077"/>
                  <a:pt x="3109" y="36133"/>
                </a:cubicBezTo>
                <a:cubicBezTo>
                  <a:pt x="3165" y="36077"/>
                  <a:pt x="3258" y="36021"/>
                  <a:pt x="3276" y="35966"/>
                </a:cubicBezTo>
                <a:cubicBezTo>
                  <a:pt x="3276" y="35891"/>
                  <a:pt x="3183" y="35835"/>
                  <a:pt x="3109" y="35724"/>
                </a:cubicBezTo>
                <a:close/>
                <a:moveTo>
                  <a:pt x="120760" y="35888"/>
                </a:moveTo>
                <a:cubicBezTo>
                  <a:pt x="120756" y="35888"/>
                  <a:pt x="120752" y="35889"/>
                  <a:pt x="120748" y="35891"/>
                </a:cubicBezTo>
                <a:cubicBezTo>
                  <a:pt x="120692" y="35910"/>
                  <a:pt x="120636" y="35947"/>
                  <a:pt x="120617" y="36021"/>
                </a:cubicBezTo>
                <a:cubicBezTo>
                  <a:pt x="120617" y="36040"/>
                  <a:pt x="120692" y="36133"/>
                  <a:pt x="120729" y="36133"/>
                </a:cubicBezTo>
                <a:cubicBezTo>
                  <a:pt x="120733" y="36135"/>
                  <a:pt x="120737" y="36136"/>
                  <a:pt x="120742" y="36136"/>
                </a:cubicBezTo>
                <a:cubicBezTo>
                  <a:pt x="120782" y="36136"/>
                  <a:pt x="120851" y="36071"/>
                  <a:pt x="120934" y="36021"/>
                </a:cubicBezTo>
                <a:cubicBezTo>
                  <a:pt x="120851" y="35955"/>
                  <a:pt x="120797" y="35888"/>
                  <a:pt x="120760" y="35888"/>
                </a:cubicBezTo>
                <a:close/>
                <a:moveTo>
                  <a:pt x="133115" y="35704"/>
                </a:moveTo>
                <a:cubicBezTo>
                  <a:pt x="133106" y="35704"/>
                  <a:pt x="133096" y="35704"/>
                  <a:pt x="133087" y="35705"/>
                </a:cubicBezTo>
                <a:cubicBezTo>
                  <a:pt x="132770" y="35705"/>
                  <a:pt x="132603" y="36096"/>
                  <a:pt x="132845" y="36319"/>
                </a:cubicBezTo>
                <a:cubicBezTo>
                  <a:pt x="132915" y="36390"/>
                  <a:pt x="133003" y="36421"/>
                  <a:pt x="133089" y="36421"/>
                </a:cubicBezTo>
                <a:cubicBezTo>
                  <a:pt x="133275" y="36421"/>
                  <a:pt x="133453" y="36275"/>
                  <a:pt x="133440" y="36059"/>
                </a:cubicBezTo>
                <a:cubicBezTo>
                  <a:pt x="133440" y="35864"/>
                  <a:pt x="133289" y="35704"/>
                  <a:pt x="133115" y="35704"/>
                </a:cubicBezTo>
                <a:close/>
                <a:moveTo>
                  <a:pt x="125541" y="36052"/>
                </a:moveTo>
                <a:cubicBezTo>
                  <a:pt x="125432" y="36052"/>
                  <a:pt x="125349" y="36165"/>
                  <a:pt x="125382" y="36263"/>
                </a:cubicBezTo>
                <a:cubicBezTo>
                  <a:pt x="125419" y="36356"/>
                  <a:pt x="125493" y="36431"/>
                  <a:pt x="125587" y="36468"/>
                </a:cubicBezTo>
                <a:cubicBezTo>
                  <a:pt x="125661" y="36468"/>
                  <a:pt x="125754" y="36356"/>
                  <a:pt x="125847" y="36301"/>
                </a:cubicBezTo>
                <a:lnTo>
                  <a:pt x="125847" y="36208"/>
                </a:lnTo>
                <a:cubicBezTo>
                  <a:pt x="125754" y="36152"/>
                  <a:pt x="125680" y="36059"/>
                  <a:pt x="125587" y="36059"/>
                </a:cubicBezTo>
                <a:cubicBezTo>
                  <a:pt x="125571" y="36054"/>
                  <a:pt x="125556" y="36052"/>
                  <a:pt x="125541" y="36052"/>
                </a:cubicBezTo>
                <a:close/>
                <a:moveTo>
                  <a:pt x="129383" y="35891"/>
                </a:moveTo>
                <a:cubicBezTo>
                  <a:pt x="129216" y="35891"/>
                  <a:pt x="129085" y="36003"/>
                  <a:pt x="129067" y="36170"/>
                </a:cubicBezTo>
                <a:cubicBezTo>
                  <a:pt x="129067" y="36319"/>
                  <a:pt x="129178" y="36468"/>
                  <a:pt x="129346" y="36468"/>
                </a:cubicBezTo>
                <a:cubicBezTo>
                  <a:pt x="129495" y="36468"/>
                  <a:pt x="129644" y="36356"/>
                  <a:pt x="129644" y="36208"/>
                </a:cubicBezTo>
                <a:cubicBezTo>
                  <a:pt x="129662" y="36040"/>
                  <a:pt x="129532" y="35910"/>
                  <a:pt x="129383" y="35891"/>
                </a:cubicBezTo>
                <a:close/>
                <a:moveTo>
                  <a:pt x="121894" y="36205"/>
                </a:moveTo>
                <a:cubicBezTo>
                  <a:pt x="121890" y="36205"/>
                  <a:pt x="121886" y="36206"/>
                  <a:pt x="121883" y="36208"/>
                </a:cubicBezTo>
                <a:cubicBezTo>
                  <a:pt x="121809" y="36226"/>
                  <a:pt x="121753" y="36282"/>
                  <a:pt x="121734" y="36338"/>
                </a:cubicBezTo>
                <a:cubicBezTo>
                  <a:pt x="121734" y="36394"/>
                  <a:pt x="121809" y="36468"/>
                  <a:pt x="121883" y="36580"/>
                </a:cubicBezTo>
                <a:cubicBezTo>
                  <a:pt x="121939" y="36468"/>
                  <a:pt x="122013" y="36394"/>
                  <a:pt x="122013" y="36338"/>
                </a:cubicBezTo>
                <a:cubicBezTo>
                  <a:pt x="122013" y="36287"/>
                  <a:pt x="121936" y="36205"/>
                  <a:pt x="121894" y="36205"/>
                </a:cubicBezTo>
                <a:close/>
                <a:moveTo>
                  <a:pt x="467" y="36095"/>
                </a:moveTo>
                <a:cubicBezTo>
                  <a:pt x="93" y="36095"/>
                  <a:pt x="63" y="36673"/>
                  <a:pt x="448" y="36691"/>
                </a:cubicBezTo>
                <a:cubicBezTo>
                  <a:pt x="454" y="36692"/>
                  <a:pt x="460" y="36692"/>
                  <a:pt x="466" y="36692"/>
                </a:cubicBezTo>
                <a:cubicBezTo>
                  <a:pt x="858" y="36692"/>
                  <a:pt x="870" y="36114"/>
                  <a:pt x="485" y="36096"/>
                </a:cubicBezTo>
                <a:cubicBezTo>
                  <a:pt x="479" y="36096"/>
                  <a:pt x="473" y="36095"/>
                  <a:pt x="467" y="36095"/>
                </a:cubicBezTo>
                <a:close/>
                <a:moveTo>
                  <a:pt x="135330" y="36385"/>
                </a:moveTo>
                <a:cubicBezTo>
                  <a:pt x="135155" y="36385"/>
                  <a:pt x="135016" y="36513"/>
                  <a:pt x="134966" y="36747"/>
                </a:cubicBezTo>
                <a:lnTo>
                  <a:pt x="135618" y="36487"/>
                </a:lnTo>
                <a:cubicBezTo>
                  <a:pt x="135517" y="36418"/>
                  <a:pt x="135419" y="36385"/>
                  <a:pt x="135330" y="36385"/>
                </a:cubicBezTo>
                <a:close/>
                <a:moveTo>
                  <a:pt x="134200" y="36058"/>
                </a:moveTo>
                <a:cubicBezTo>
                  <a:pt x="133879" y="36058"/>
                  <a:pt x="133706" y="36455"/>
                  <a:pt x="133943" y="36691"/>
                </a:cubicBezTo>
                <a:cubicBezTo>
                  <a:pt x="134022" y="36771"/>
                  <a:pt x="134119" y="36806"/>
                  <a:pt x="134214" y="36806"/>
                </a:cubicBezTo>
                <a:cubicBezTo>
                  <a:pt x="134409" y="36806"/>
                  <a:pt x="134594" y="36656"/>
                  <a:pt x="134594" y="36431"/>
                </a:cubicBezTo>
                <a:cubicBezTo>
                  <a:pt x="134594" y="36226"/>
                  <a:pt x="134427" y="36059"/>
                  <a:pt x="134222" y="36059"/>
                </a:cubicBezTo>
                <a:cubicBezTo>
                  <a:pt x="134215" y="36058"/>
                  <a:pt x="134207" y="36058"/>
                  <a:pt x="134200" y="36058"/>
                </a:cubicBezTo>
                <a:close/>
                <a:moveTo>
                  <a:pt x="130481" y="36208"/>
                </a:moveTo>
                <a:cubicBezTo>
                  <a:pt x="130221" y="36208"/>
                  <a:pt x="130090" y="36543"/>
                  <a:pt x="130276" y="36729"/>
                </a:cubicBezTo>
                <a:cubicBezTo>
                  <a:pt x="130342" y="36788"/>
                  <a:pt x="130420" y="36816"/>
                  <a:pt x="130494" y="36816"/>
                </a:cubicBezTo>
                <a:cubicBezTo>
                  <a:pt x="130652" y="36816"/>
                  <a:pt x="130798" y="36695"/>
                  <a:pt x="130798" y="36505"/>
                </a:cubicBezTo>
                <a:cubicBezTo>
                  <a:pt x="130798" y="36338"/>
                  <a:pt x="130649" y="36208"/>
                  <a:pt x="130481" y="36208"/>
                </a:cubicBezTo>
                <a:close/>
                <a:moveTo>
                  <a:pt x="122981" y="36524"/>
                </a:moveTo>
                <a:cubicBezTo>
                  <a:pt x="122925" y="36524"/>
                  <a:pt x="122832" y="36617"/>
                  <a:pt x="122832" y="36673"/>
                </a:cubicBezTo>
                <a:cubicBezTo>
                  <a:pt x="122851" y="36747"/>
                  <a:pt x="122925" y="36803"/>
                  <a:pt x="123000" y="36822"/>
                </a:cubicBezTo>
                <a:cubicBezTo>
                  <a:pt x="123055" y="36822"/>
                  <a:pt x="123130" y="36747"/>
                  <a:pt x="123242" y="36654"/>
                </a:cubicBezTo>
                <a:cubicBezTo>
                  <a:pt x="123111" y="36598"/>
                  <a:pt x="123055" y="36524"/>
                  <a:pt x="122981" y="36524"/>
                </a:cubicBezTo>
                <a:close/>
                <a:moveTo>
                  <a:pt x="126722" y="36375"/>
                </a:moveTo>
                <a:cubicBezTo>
                  <a:pt x="126610" y="36412"/>
                  <a:pt x="126517" y="36487"/>
                  <a:pt x="126498" y="36598"/>
                </a:cubicBezTo>
                <a:cubicBezTo>
                  <a:pt x="126466" y="36713"/>
                  <a:pt x="126563" y="36828"/>
                  <a:pt x="126676" y="36828"/>
                </a:cubicBezTo>
                <a:cubicBezTo>
                  <a:pt x="126691" y="36828"/>
                  <a:pt x="126706" y="36826"/>
                  <a:pt x="126722" y="36822"/>
                </a:cubicBezTo>
                <a:cubicBezTo>
                  <a:pt x="126815" y="36822"/>
                  <a:pt x="126908" y="36710"/>
                  <a:pt x="127001" y="36654"/>
                </a:cubicBezTo>
                <a:lnTo>
                  <a:pt x="126982" y="36543"/>
                </a:lnTo>
                <a:cubicBezTo>
                  <a:pt x="126889" y="36487"/>
                  <a:pt x="126796" y="36375"/>
                  <a:pt x="126722" y="36375"/>
                </a:cubicBezTo>
                <a:close/>
                <a:moveTo>
                  <a:pt x="1546" y="36468"/>
                </a:moveTo>
                <a:cubicBezTo>
                  <a:pt x="1490" y="36543"/>
                  <a:pt x="1397" y="36636"/>
                  <a:pt x="1378" y="36729"/>
                </a:cubicBezTo>
                <a:cubicBezTo>
                  <a:pt x="1345" y="36844"/>
                  <a:pt x="1443" y="36958"/>
                  <a:pt x="1568" y="36958"/>
                </a:cubicBezTo>
                <a:cubicBezTo>
                  <a:pt x="1585" y="36958"/>
                  <a:pt x="1603" y="36956"/>
                  <a:pt x="1620" y="36952"/>
                </a:cubicBezTo>
                <a:cubicBezTo>
                  <a:pt x="1713" y="36915"/>
                  <a:pt x="1788" y="36840"/>
                  <a:pt x="1825" y="36747"/>
                </a:cubicBezTo>
                <a:cubicBezTo>
                  <a:pt x="1825" y="36654"/>
                  <a:pt x="1713" y="36561"/>
                  <a:pt x="1657" y="36468"/>
                </a:cubicBezTo>
                <a:close/>
                <a:moveTo>
                  <a:pt x="127878" y="36689"/>
                </a:moveTo>
                <a:cubicBezTo>
                  <a:pt x="127576" y="36689"/>
                  <a:pt x="127553" y="37157"/>
                  <a:pt x="127876" y="37175"/>
                </a:cubicBezTo>
                <a:cubicBezTo>
                  <a:pt x="127888" y="37177"/>
                  <a:pt x="127901" y="37178"/>
                  <a:pt x="127913" y="37178"/>
                </a:cubicBezTo>
                <a:cubicBezTo>
                  <a:pt x="128043" y="37178"/>
                  <a:pt x="128138" y="37088"/>
                  <a:pt x="128155" y="36952"/>
                </a:cubicBezTo>
                <a:cubicBezTo>
                  <a:pt x="128136" y="36803"/>
                  <a:pt x="128062" y="36691"/>
                  <a:pt x="127913" y="36691"/>
                </a:cubicBezTo>
                <a:cubicBezTo>
                  <a:pt x="127901" y="36690"/>
                  <a:pt x="127889" y="36689"/>
                  <a:pt x="127878" y="36689"/>
                </a:cubicBezTo>
                <a:close/>
                <a:moveTo>
                  <a:pt x="131620" y="36549"/>
                </a:moveTo>
                <a:cubicBezTo>
                  <a:pt x="131469" y="36549"/>
                  <a:pt x="131318" y="36647"/>
                  <a:pt x="131300" y="36840"/>
                </a:cubicBezTo>
                <a:cubicBezTo>
                  <a:pt x="131272" y="37078"/>
                  <a:pt x="131451" y="37199"/>
                  <a:pt x="131629" y="37199"/>
                </a:cubicBezTo>
                <a:cubicBezTo>
                  <a:pt x="131800" y="37199"/>
                  <a:pt x="131970" y="37087"/>
                  <a:pt x="131951" y="36859"/>
                </a:cubicBezTo>
                <a:cubicBezTo>
                  <a:pt x="131933" y="36652"/>
                  <a:pt x="131776" y="36549"/>
                  <a:pt x="131620" y="36549"/>
                </a:cubicBezTo>
                <a:close/>
                <a:moveTo>
                  <a:pt x="124148" y="36894"/>
                </a:moveTo>
                <a:cubicBezTo>
                  <a:pt x="124143" y="36894"/>
                  <a:pt x="124139" y="36895"/>
                  <a:pt x="124135" y="36896"/>
                </a:cubicBezTo>
                <a:cubicBezTo>
                  <a:pt x="124060" y="36915"/>
                  <a:pt x="124005" y="37008"/>
                  <a:pt x="123949" y="37064"/>
                </a:cubicBezTo>
                <a:cubicBezTo>
                  <a:pt x="124005" y="37119"/>
                  <a:pt x="124060" y="37231"/>
                  <a:pt x="124116" y="37231"/>
                </a:cubicBezTo>
                <a:cubicBezTo>
                  <a:pt x="124172" y="37231"/>
                  <a:pt x="124265" y="37138"/>
                  <a:pt x="124377" y="37064"/>
                </a:cubicBezTo>
                <a:cubicBezTo>
                  <a:pt x="124274" y="36995"/>
                  <a:pt x="124202" y="36894"/>
                  <a:pt x="124148" y="36894"/>
                </a:cubicBezTo>
                <a:close/>
                <a:moveTo>
                  <a:pt x="2737" y="36952"/>
                </a:moveTo>
                <a:cubicBezTo>
                  <a:pt x="2681" y="36952"/>
                  <a:pt x="2625" y="37045"/>
                  <a:pt x="2569" y="37101"/>
                </a:cubicBezTo>
                <a:cubicBezTo>
                  <a:pt x="2625" y="37157"/>
                  <a:pt x="2662" y="37250"/>
                  <a:pt x="2718" y="37250"/>
                </a:cubicBezTo>
                <a:cubicBezTo>
                  <a:pt x="2725" y="37251"/>
                  <a:pt x="2731" y="37252"/>
                  <a:pt x="2737" y="37252"/>
                </a:cubicBezTo>
                <a:cubicBezTo>
                  <a:pt x="2803" y="37252"/>
                  <a:pt x="2858" y="37169"/>
                  <a:pt x="2960" y="37101"/>
                </a:cubicBezTo>
                <a:cubicBezTo>
                  <a:pt x="2848" y="37026"/>
                  <a:pt x="2793" y="36952"/>
                  <a:pt x="2737" y="36952"/>
                </a:cubicBezTo>
                <a:close/>
                <a:moveTo>
                  <a:pt x="132788" y="36842"/>
                </a:moveTo>
                <a:cubicBezTo>
                  <a:pt x="132757" y="36842"/>
                  <a:pt x="132726" y="36848"/>
                  <a:pt x="132696" y="36859"/>
                </a:cubicBezTo>
                <a:cubicBezTo>
                  <a:pt x="132547" y="36878"/>
                  <a:pt x="132435" y="36989"/>
                  <a:pt x="132435" y="37138"/>
                </a:cubicBezTo>
                <a:cubicBezTo>
                  <a:pt x="132421" y="37330"/>
                  <a:pt x="132464" y="37416"/>
                  <a:pt x="132585" y="37416"/>
                </a:cubicBezTo>
                <a:cubicBezTo>
                  <a:pt x="132616" y="37416"/>
                  <a:pt x="132653" y="37410"/>
                  <a:pt x="132696" y="37399"/>
                </a:cubicBezTo>
                <a:lnTo>
                  <a:pt x="132938" y="37343"/>
                </a:lnTo>
                <a:cubicBezTo>
                  <a:pt x="133105" y="37306"/>
                  <a:pt x="133161" y="37212"/>
                  <a:pt x="133068" y="37026"/>
                </a:cubicBezTo>
                <a:cubicBezTo>
                  <a:pt x="133024" y="36923"/>
                  <a:pt x="132908" y="36842"/>
                  <a:pt x="132788" y="36842"/>
                </a:cubicBezTo>
                <a:close/>
                <a:moveTo>
                  <a:pt x="125271" y="37210"/>
                </a:moveTo>
                <a:cubicBezTo>
                  <a:pt x="125264" y="37210"/>
                  <a:pt x="125258" y="37211"/>
                  <a:pt x="125252" y="37212"/>
                </a:cubicBezTo>
                <a:lnTo>
                  <a:pt x="125270" y="37212"/>
                </a:lnTo>
                <a:cubicBezTo>
                  <a:pt x="125010" y="37212"/>
                  <a:pt x="125010" y="37585"/>
                  <a:pt x="125270" y="37585"/>
                </a:cubicBezTo>
                <a:cubicBezTo>
                  <a:pt x="125326" y="37585"/>
                  <a:pt x="125419" y="37492"/>
                  <a:pt x="125549" y="37399"/>
                </a:cubicBezTo>
                <a:cubicBezTo>
                  <a:pt x="125413" y="37297"/>
                  <a:pt x="125339" y="37210"/>
                  <a:pt x="125271" y="37210"/>
                </a:cubicBezTo>
                <a:close/>
                <a:moveTo>
                  <a:pt x="129001" y="37043"/>
                </a:moveTo>
                <a:cubicBezTo>
                  <a:pt x="128864" y="37043"/>
                  <a:pt x="128750" y="37166"/>
                  <a:pt x="128750" y="37306"/>
                </a:cubicBezTo>
                <a:cubicBezTo>
                  <a:pt x="128750" y="37454"/>
                  <a:pt x="128862" y="37585"/>
                  <a:pt x="129011" y="37585"/>
                </a:cubicBezTo>
                <a:cubicBezTo>
                  <a:pt x="129178" y="37585"/>
                  <a:pt x="129309" y="37454"/>
                  <a:pt x="129290" y="37306"/>
                </a:cubicBezTo>
                <a:cubicBezTo>
                  <a:pt x="129290" y="37157"/>
                  <a:pt x="129178" y="37045"/>
                  <a:pt x="129030" y="37045"/>
                </a:cubicBezTo>
                <a:cubicBezTo>
                  <a:pt x="129020" y="37044"/>
                  <a:pt x="129010" y="37043"/>
                  <a:pt x="129001" y="37043"/>
                </a:cubicBezTo>
                <a:close/>
                <a:moveTo>
                  <a:pt x="182" y="37261"/>
                </a:moveTo>
                <a:cubicBezTo>
                  <a:pt x="165" y="37261"/>
                  <a:pt x="148" y="37263"/>
                  <a:pt x="131" y="37268"/>
                </a:cubicBezTo>
                <a:lnTo>
                  <a:pt x="131" y="37789"/>
                </a:lnTo>
                <a:cubicBezTo>
                  <a:pt x="336" y="37752"/>
                  <a:pt x="410" y="37659"/>
                  <a:pt x="392" y="37492"/>
                </a:cubicBezTo>
                <a:cubicBezTo>
                  <a:pt x="392" y="37362"/>
                  <a:pt x="294" y="37261"/>
                  <a:pt x="182" y="37261"/>
                </a:cubicBezTo>
                <a:close/>
                <a:moveTo>
                  <a:pt x="130146" y="37361"/>
                </a:moveTo>
                <a:cubicBezTo>
                  <a:pt x="129979" y="37361"/>
                  <a:pt x="129848" y="37492"/>
                  <a:pt x="129848" y="37659"/>
                </a:cubicBezTo>
                <a:cubicBezTo>
                  <a:pt x="129848" y="37740"/>
                  <a:pt x="129890" y="37834"/>
                  <a:pt x="129986" y="37834"/>
                </a:cubicBezTo>
                <a:cubicBezTo>
                  <a:pt x="130001" y="37834"/>
                  <a:pt x="130017" y="37832"/>
                  <a:pt x="130035" y="37827"/>
                </a:cubicBezTo>
                <a:cubicBezTo>
                  <a:pt x="130060" y="37818"/>
                  <a:pt x="130092" y="37816"/>
                  <a:pt x="130128" y="37816"/>
                </a:cubicBezTo>
                <a:cubicBezTo>
                  <a:pt x="130151" y="37816"/>
                  <a:pt x="130176" y="37817"/>
                  <a:pt x="130201" y="37817"/>
                </a:cubicBezTo>
                <a:cubicBezTo>
                  <a:pt x="130303" y="37817"/>
                  <a:pt x="130409" y="37805"/>
                  <a:pt x="130444" y="37678"/>
                </a:cubicBezTo>
                <a:cubicBezTo>
                  <a:pt x="130444" y="37510"/>
                  <a:pt x="130314" y="37361"/>
                  <a:pt x="130146" y="37361"/>
                </a:cubicBezTo>
                <a:close/>
                <a:moveTo>
                  <a:pt x="127506" y="37827"/>
                </a:moveTo>
                <a:cubicBezTo>
                  <a:pt x="127452" y="37827"/>
                  <a:pt x="127410" y="37864"/>
                  <a:pt x="127355" y="37938"/>
                </a:cubicBezTo>
                <a:lnTo>
                  <a:pt x="127727" y="37938"/>
                </a:lnTo>
                <a:cubicBezTo>
                  <a:pt x="127624" y="37864"/>
                  <a:pt x="127559" y="37827"/>
                  <a:pt x="127506" y="37827"/>
                </a:cubicBezTo>
                <a:close/>
                <a:moveTo>
                  <a:pt x="126387" y="37529"/>
                </a:moveTo>
                <a:cubicBezTo>
                  <a:pt x="126294" y="37547"/>
                  <a:pt x="126219" y="37622"/>
                  <a:pt x="126201" y="37734"/>
                </a:cubicBezTo>
                <a:cubicBezTo>
                  <a:pt x="126168" y="37832"/>
                  <a:pt x="126251" y="37945"/>
                  <a:pt x="126360" y="37945"/>
                </a:cubicBezTo>
                <a:cubicBezTo>
                  <a:pt x="126375" y="37945"/>
                  <a:pt x="126390" y="37943"/>
                  <a:pt x="126405" y="37938"/>
                </a:cubicBezTo>
                <a:cubicBezTo>
                  <a:pt x="126480" y="37901"/>
                  <a:pt x="126573" y="37845"/>
                  <a:pt x="126629" y="37789"/>
                </a:cubicBezTo>
                <a:lnTo>
                  <a:pt x="126647" y="37678"/>
                </a:lnTo>
                <a:cubicBezTo>
                  <a:pt x="126554" y="37622"/>
                  <a:pt x="126480" y="37529"/>
                  <a:pt x="126387" y="37529"/>
                </a:cubicBezTo>
                <a:close/>
                <a:moveTo>
                  <a:pt x="1285" y="37659"/>
                </a:moveTo>
                <a:cubicBezTo>
                  <a:pt x="1211" y="37659"/>
                  <a:pt x="1080" y="37771"/>
                  <a:pt x="1080" y="37827"/>
                </a:cubicBezTo>
                <a:cubicBezTo>
                  <a:pt x="1099" y="37938"/>
                  <a:pt x="1173" y="38013"/>
                  <a:pt x="1266" y="38050"/>
                </a:cubicBezTo>
                <a:cubicBezTo>
                  <a:pt x="1271" y="38051"/>
                  <a:pt x="1275" y="38052"/>
                  <a:pt x="1280" y="38052"/>
                </a:cubicBezTo>
                <a:cubicBezTo>
                  <a:pt x="1339" y="38052"/>
                  <a:pt x="1440" y="37954"/>
                  <a:pt x="1508" y="37920"/>
                </a:cubicBezTo>
                <a:lnTo>
                  <a:pt x="1508" y="37827"/>
                </a:lnTo>
                <a:cubicBezTo>
                  <a:pt x="1434" y="37752"/>
                  <a:pt x="1341" y="37659"/>
                  <a:pt x="1285" y="37659"/>
                </a:cubicBezTo>
                <a:close/>
                <a:moveTo>
                  <a:pt x="2402" y="38106"/>
                </a:moveTo>
                <a:cubicBezTo>
                  <a:pt x="2346" y="38106"/>
                  <a:pt x="2309" y="38199"/>
                  <a:pt x="2271" y="38236"/>
                </a:cubicBezTo>
                <a:cubicBezTo>
                  <a:pt x="2309" y="38273"/>
                  <a:pt x="2346" y="38348"/>
                  <a:pt x="2402" y="38348"/>
                </a:cubicBezTo>
                <a:cubicBezTo>
                  <a:pt x="2458" y="38348"/>
                  <a:pt x="2495" y="38292"/>
                  <a:pt x="2588" y="38236"/>
                </a:cubicBezTo>
                <a:cubicBezTo>
                  <a:pt x="2495" y="38162"/>
                  <a:pt x="2439" y="38106"/>
                  <a:pt x="2402" y="38106"/>
                </a:cubicBezTo>
                <a:close/>
                <a:moveTo>
                  <a:pt x="931" y="38813"/>
                </a:moveTo>
                <a:cubicBezTo>
                  <a:pt x="857" y="38850"/>
                  <a:pt x="783" y="38906"/>
                  <a:pt x="764" y="38999"/>
                </a:cubicBezTo>
                <a:cubicBezTo>
                  <a:pt x="764" y="39036"/>
                  <a:pt x="857" y="39148"/>
                  <a:pt x="913" y="39148"/>
                </a:cubicBezTo>
                <a:cubicBezTo>
                  <a:pt x="987" y="39148"/>
                  <a:pt x="1062" y="39074"/>
                  <a:pt x="1192" y="38999"/>
                </a:cubicBezTo>
                <a:cubicBezTo>
                  <a:pt x="1062" y="38906"/>
                  <a:pt x="987" y="38813"/>
                  <a:pt x="931" y="38813"/>
                </a:cubicBezTo>
                <a:close/>
                <a:moveTo>
                  <a:pt x="559" y="39967"/>
                </a:moveTo>
                <a:cubicBezTo>
                  <a:pt x="503" y="39967"/>
                  <a:pt x="448" y="40060"/>
                  <a:pt x="392" y="40116"/>
                </a:cubicBezTo>
                <a:cubicBezTo>
                  <a:pt x="448" y="40172"/>
                  <a:pt x="485" y="40265"/>
                  <a:pt x="559" y="40265"/>
                </a:cubicBezTo>
                <a:cubicBezTo>
                  <a:pt x="564" y="40266"/>
                  <a:pt x="569" y="40267"/>
                  <a:pt x="574" y="40267"/>
                </a:cubicBezTo>
                <a:cubicBezTo>
                  <a:pt x="625" y="40267"/>
                  <a:pt x="681" y="40184"/>
                  <a:pt x="783" y="40116"/>
                </a:cubicBezTo>
                <a:cubicBezTo>
                  <a:pt x="690" y="40041"/>
                  <a:pt x="615" y="39967"/>
                  <a:pt x="559" y="39967"/>
                </a:cubicBezTo>
                <a:close/>
                <a:moveTo>
                  <a:pt x="224" y="41121"/>
                </a:moveTo>
                <a:cubicBezTo>
                  <a:pt x="187" y="41121"/>
                  <a:pt x="131" y="41195"/>
                  <a:pt x="131" y="41232"/>
                </a:cubicBezTo>
                <a:cubicBezTo>
                  <a:pt x="131" y="41288"/>
                  <a:pt x="187" y="41363"/>
                  <a:pt x="206" y="41363"/>
                </a:cubicBezTo>
                <a:cubicBezTo>
                  <a:pt x="243" y="41363"/>
                  <a:pt x="317" y="41307"/>
                  <a:pt x="410" y="41251"/>
                </a:cubicBezTo>
                <a:cubicBezTo>
                  <a:pt x="336" y="41195"/>
                  <a:pt x="280" y="41139"/>
                  <a:pt x="224" y="4112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9027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643400" y="719333"/>
            <a:ext cx="6905200" cy="8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2874241" y="4834633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2874241" y="3855767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6994159" y="4834633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6994159" y="3855767"/>
            <a:ext cx="23236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 b="1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 rot="5400000">
            <a:off x="-2575021" y="2575000"/>
            <a:ext cx="6858121" cy="1708120"/>
          </a:xfrm>
          <a:custGeom>
            <a:avLst/>
            <a:gdLst/>
            <a:ahLst/>
            <a:cxnLst/>
            <a:rect l="l" t="t" r="r" b="b"/>
            <a:pathLst>
              <a:path w="138819" h="34575" extrusionOk="0">
                <a:moveTo>
                  <a:pt x="133812" y="0"/>
                </a:moveTo>
                <a:cubicBezTo>
                  <a:pt x="133812" y="168"/>
                  <a:pt x="133942" y="298"/>
                  <a:pt x="134091" y="317"/>
                </a:cubicBezTo>
                <a:cubicBezTo>
                  <a:pt x="134114" y="322"/>
                  <a:pt x="134136" y="325"/>
                  <a:pt x="134159" y="325"/>
                </a:cubicBezTo>
                <a:cubicBezTo>
                  <a:pt x="134287" y="325"/>
                  <a:pt x="134413" y="239"/>
                  <a:pt x="134445" y="112"/>
                </a:cubicBezTo>
                <a:lnTo>
                  <a:pt x="133812" y="0"/>
                </a:lnTo>
                <a:close/>
                <a:moveTo>
                  <a:pt x="134966" y="168"/>
                </a:moveTo>
                <a:lnTo>
                  <a:pt x="134966" y="168"/>
                </a:lnTo>
                <a:cubicBezTo>
                  <a:pt x="134873" y="317"/>
                  <a:pt x="134910" y="503"/>
                  <a:pt x="135059" y="596"/>
                </a:cubicBezTo>
                <a:lnTo>
                  <a:pt x="135059" y="577"/>
                </a:lnTo>
                <a:cubicBezTo>
                  <a:pt x="135131" y="613"/>
                  <a:pt x="135211" y="634"/>
                  <a:pt x="135289" y="634"/>
                </a:cubicBezTo>
                <a:cubicBezTo>
                  <a:pt x="135331" y="634"/>
                  <a:pt x="135373" y="628"/>
                  <a:pt x="135413" y="614"/>
                </a:cubicBezTo>
                <a:cubicBezTo>
                  <a:pt x="135506" y="596"/>
                  <a:pt x="135580" y="447"/>
                  <a:pt x="135673" y="335"/>
                </a:cubicBezTo>
                <a:lnTo>
                  <a:pt x="134966" y="168"/>
                </a:lnTo>
                <a:close/>
                <a:moveTo>
                  <a:pt x="131489" y="125"/>
                </a:moveTo>
                <a:cubicBezTo>
                  <a:pt x="131341" y="125"/>
                  <a:pt x="131209" y="260"/>
                  <a:pt x="131225" y="410"/>
                </a:cubicBezTo>
                <a:cubicBezTo>
                  <a:pt x="131225" y="577"/>
                  <a:pt x="131356" y="689"/>
                  <a:pt x="131523" y="689"/>
                </a:cubicBezTo>
                <a:cubicBezTo>
                  <a:pt x="131691" y="689"/>
                  <a:pt x="131802" y="540"/>
                  <a:pt x="131802" y="372"/>
                </a:cubicBezTo>
                <a:cubicBezTo>
                  <a:pt x="131784" y="242"/>
                  <a:pt x="131691" y="131"/>
                  <a:pt x="131542" y="131"/>
                </a:cubicBezTo>
                <a:cubicBezTo>
                  <a:pt x="131524" y="127"/>
                  <a:pt x="131506" y="125"/>
                  <a:pt x="131489" y="125"/>
                </a:cubicBezTo>
                <a:close/>
                <a:moveTo>
                  <a:pt x="136127" y="482"/>
                </a:moveTo>
                <a:cubicBezTo>
                  <a:pt x="136058" y="482"/>
                  <a:pt x="136027" y="541"/>
                  <a:pt x="136027" y="652"/>
                </a:cubicBezTo>
                <a:cubicBezTo>
                  <a:pt x="136027" y="819"/>
                  <a:pt x="136139" y="987"/>
                  <a:pt x="136325" y="1024"/>
                </a:cubicBezTo>
                <a:cubicBezTo>
                  <a:pt x="136356" y="1033"/>
                  <a:pt x="136386" y="1038"/>
                  <a:pt x="136416" y="1038"/>
                </a:cubicBezTo>
                <a:cubicBezTo>
                  <a:pt x="136565" y="1038"/>
                  <a:pt x="136697" y="921"/>
                  <a:pt x="136790" y="689"/>
                </a:cubicBezTo>
                <a:lnTo>
                  <a:pt x="136213" y="503"/>
                </a:lnTo>
                <a:cubicBezTo>
                  <a:pt x="136180" y="488"/>
                  <a:pt x="136151" y="482"/>
                  <a:pt x="136127" y="482"/>
                </a:cubicBezTo>
                <a:close/>
                <a:moveTo>
                  <a:pt x="129141" y="875"/>
                </a:moveTo>
                <a:lnTo>
                  <a:pt x="128731" y="1042"/>
                </a:lnTo>
                <a:cubicBezTo>
                  <a:pt x="128824" y="1075"/>
                  <a:pt x="128893" y="1094"/>
                  <a:pt x="128946" y="1094"/>
                </a:cubicBezTo>
                <a:cubicBezTo>
                  <a:pt x="129045" y="1094"/>
                  <a:pt x="129093" y="1031"/>
                  <a:pt x="129141" y="875"/>
                </a:cubicBezTo>
                <a:close/>
                <a:moveTo>
                  <a:pt x="132639" y="459"/>
                </a:moveTo>
                <a:cubicBezTo>
                  <a:pt x="132559" y="459"/>
                  <a:pt x="132478" y="490"/>
                  <a:pt x="132416" y="559"/>
                </a:cubicBezTo>
                <a:cubicBezTo>
                  <a:pt x="132212" y="763"/>
                  <a:pt x="132361" y="1098"/>
                  <a:pt x="132640" y="1098"/>
                </a:cubicBezTo>
                <a:cubicBezTo>
                  <a:pt x="132826" y="1098"/>
                  <a:pt x="132956" y="949"/>
                  <a:pt x="132956" y="782"/>
                </a:cubicBezTo>
                <a:cubicBezTo>
                  <a:pt x="132956" y="583"/>
                  <a:pt x="132799" y="459"/>
                  <a:pt x="132639" y="459"/>
                </a:cubicBezTo>
                <a:close/>
                <a:moveTo>
                  <a:pt x="137181" y="856"/>
                </a:moveTo>
                <a:cubicBezTo>
                  <a:pt x="137106" y="1117"/>
                  <a:pt x="137181" y="1322"/>
                  <a:pt x="137385" y="1396"/>
                </a:cubicBezTo>
                <a:cubicBezTo>
                  <a:pt x="137435" y="1421"/>
                  <a:pt x="137488" y="1432"/>
                  <a:pt x="137540" y="1432"/>
                </a:cubicBezTo>
                <a:cubicBezTo>
                  <a:pt x="137688" y="1432"/>
                  <a:pt x="137833" y="1342"/>
                  <a:pt x="137888" y="1191"/>
                </a:cubicBezTo>
                <a:lnTo>
                  <a:pt x="137181" y="856"/>
                </a:lnTo>
                <a:close/>
                <a:moveTo>
                  <a:pt x="133770" y="781"/>
                </a:moveTo>
                <a:cubicBezTo>
                  <a:pt x="133469" y="781"/>
                  <a:pt x="133315" y="1123"/>
                  <a:pt x="133514" y="1340"/>
                </a:cubicBezTo>
                <a:cubicBezTo>
                  <a:pt x="133586" y="1418"/>
                  <a:pt x="133677" y="1453"/>
                  <a:pt x="133767" y="1453"/>
                </a:cubicBezTo>
                <a:cubicBezTo>
                  <a:pt x="133935" y="1453"/>
                  <a:pt x="134098" y="1330"/>
                  <a:pt x="134110" y="1136"/>
                </a:cubicBezTo>
                <a:cubicBezTo>
                  <a:pt x="134110" y="949"/>
                  <a:pt x="133980" y="782"/>
                  <a:pt x="133794" y="782"/>
                </a:cubicBezTo>
                <a:cubicBezTo>
                  <a:pt x="133786" y="781"/>
                  <a:pt x="133778" y="781"/>
                  <a:pt x="133770" y="781"/>
                </a:cubicBezTo>
                <a:close/>
                <a:moveTo>
                  <a:pt x="130024" y="929"/>
                </a:moveTo>
                <a:cubicBezTo>
                  <a:pt x="129888" y="929"/>
                  <a:pt x="129774" y="1053"/>
                  <a:pt x="129774" y="1210"/>
                </a:cubicBezTo>
                <a:cubicBezTo>
                  <a:pt x="129774" y="1340"/>
                  <a:pt x="129885" y="1471"/>
                  <a:pt x="130034" y="1471"/>
                </a:cubicBezTo>
                <a:cubicBezTo>
                  <a:pt x="130183" y="1471"/>
                  <a:pt x="130313" y="1340"/>
                  <a:pt x="130313" y="1191"/>
                </a:cubicBezTo>
                <a:cubicBezTo>
                  <a:pt x="130313" y="1042"/>
                  <a:pt x="130202" y="931"/>
                  <a:pt x="130053" y="931"/>
                </a:cubicBezTo>
                <a:cubicBezTo>
                  <a:pt x="130043" y="930"/>
                  <a:pt x="130034" y="929"/>
                  <a:pt x="130024" y="929"/>
                </a:cubicBezTo>
                <a:close/>
                <a:moveTo>
                  <a:pt x="138242" y="1396"/>
                </a:moveTo>
                <a:lnTo>
                  <a:pt x="138242" y="1396"/>
                </a:lnTo>
                <a:cubicBezTo>
                  <a:pt x="138297" y="1657"/>
                  <a:pt x="138428" y="1768"/>
                  <a:pt x="138632" y="1787"/>
                </a:cubicBezTo>
                <a:lnTo>
                  <a:pt x="138707" y="1731"/>
                </a:lnTo>
                <a:lnTo>
                  <a:pt x="138242" y="1396"/>
                </a:lnTo>
                <a:close/>
                <a:moveTo>
                  <a:pt x="134892" y="1098"/>
                </a:moveTo>
                <a:cubicBezTo>
                  <a:pt x="134575" y="1098"/>
                  <a:pt x="134408" y="1489"/>
                  <a:pt x="134650" y="1712"/>
                </a:cubicBezTo>
                <a:cubicBezTo>
                  <a:pt x="134720" y="1783"/>
                  <a:pt x="134808" y="1815"/>
                  <a:pt x="134895" y="1815"/>
                </a:cubicBezTo>
                <a:cubicBezTo>
                  <a:pt x="135081" y="1815"/>
                  <a:pt x="135264" y="1668"/>
                  <a:pt x="135264" y="1452"/>
                </a:cubicBezTo>
                <a:cubicBezTo>
                  <a:pt x="135245" y="1247"/>
                  <a:pt x="135096" y="1098"/>
                  <a:pt x="134892" y="1098"/>
                </a:cubicBezTo>
                <a:close/>
                <a:moveTo>
                  <a:pt x="131169" y="1229"/>
                </a:moveTo>
                <a:cubicBezTo>
                  <a:pt x="130779" y="1229"/>
                  <a:pt x="130760" y="1824"/>
                  <a:pt x="131151" y="1843"/>
                </a:cubicBezTo>
                <a:cubicBezTo>
                  <a:pt x="131318" y="1843"/>
                  <a:pt x="131467" y="1712"/>
                  <a:pt x="131467" y="1545"/>
                </a:cubicBezTo>
                <a:cubicBezTo>
                  <a:pt x="131486" y="1377"/>
                  <a:pt x="131356" y="1247"/>
                  <a:pt x="131188" y="1229"/>
                </a:cubicBezTo>
                <a:close/>
                <a:moveTo>
                  <a:pt x="127615" y="1619"/>
                </a:moveTo>
                <a:lnTo>
                  <a:pt x="127317" y="1787"/>
                </a:lnTo>
                <a:lnTo>
                  <a:pt x="127336" y="1861"/>
                </a:lnTo>
                <a:cubicBezTo>
                  <a:pt x="127410" y="1861"/>
                  <a:pt x="127484" y="1861"/>
                  <a:pt x="127559" y="1824"/>
                </a:cubicBezTo>
                <a:cubicBezTo>
                  <a:pt x="127615" y="1787"/>
                  <a:pt x="127633" y="1712"/>
                  <a:pt x="127671" y="1638"/>
                </a:cubicBezTo>
                <a:lnTo>
                  <a:pt x="127615" y="1619"/>
                </a:lnTo>
                <a:close/>
                <a:moveTo>
                  <a:pt x="136045" y="1452"/>
                </a:moveTo>
                <a:cubicBezTo>
                  <a:pt x="135543" y="1452"/>
                  <a:pt x="135543" y="2215"/>
                  <a:pt x="136045" y="2215"/>
                </a:cubicBezTo>
                <a:cubicBezTo>
                  <a:pt x="136529" y="2196"/>
                  <a:pt x="136529" y="1452"/>
                  <a:pt x="136045" y="1452"/>
                </a:cubicBezTo>
                <a:close/>
                <a:moveTo>
                  <a:pt x="132305" y="1582"/>
                </a:moveTo>
                <a:cubicBezTo>
                  <a:pt x="132119" y="1582"/>
                  <a:pt x="131970" y="1731"/>
                  <a:pt x="131970" y="1899"/>
                </a:cubicBezTo>
                <a:cubicBezTo>
                  <a:pt x="131957" y="2101"/>
                  <a:pt x="132117" y="2235"/>
                  <a:pt x="132291" y="2235"/>
                </a:cubicBezTo>
                <a:cubicBezTo>
                  <a:pt x="132372" y="2235"/>
                  <a:pt x="132457" y="2206"/>
                  <a:pt x="132528" y="2140"/>
                </a:cubicBezTo>
                <a:cubicBezTo>
                  <a:pt x="132733" y="1954"/>
                  <a:pt x="132602" y="1582"/>
                  <a:pt x="132305" y="1582"/>
                </a:cubicBezTo>
                <a:close/>
                <a:moveTo>
                  <a:pt x="128564" y="1747"/>
                </a:moveTo>
                <a:cubicBezTo>
                  <a:pt x="128434" y="1747"/>
                  <a:pt x="128339" y="1837"/>
                  <a:pt x="128322" y="1973"/>
                </a:cubicBezTo>
                <a:cubicBezTo>
                  <a:pt x="128303" y="2122"/>
                  <a:pt x="128415" y="2252"/>
                  <a:pt x="128564" y="2252"/>
                </a:cubicBezTo>
                <a:cubicBezTo>
                  <a:pt x="128573" y="2253"/>
                  <a:pt x="128583" y="2254"/>
                  <a:pt x="128592" y="2254"/>
                </a:cubicBezTo>
                <a:cubicBezTo>
                  <a:pt x="128727" y="2254"/>
                  <a:pt x="128824" y="2131"/>
                  <a:pt x="128824" y="1992"/>
                </a:cubicBezTo>
                <a:cubicBezTo>
                  <a:pt x="128843" y="1861"/>
                  <a:pt x="128731" y="1750"/>
                  <a:pt x="128601" y="1750"/>
                </a:cubicBezTo>
                <a:cubicBezTo>
                  <a:pt x="128588" y="1748"/>
                  <a:pt x="128576" y="1747"/>
                  <a:pt x="128564" y="1747"/>
                </a:cubicBezTo>
                <a:close/>
                <a:moveTo>
                  <a:pt x="137199" y="1754"/>
                </a:moveTo>
                <a:cubicBezTo>
                  <a:pt x="137004" y="1754"/>
                  <a:pt x="136809" y="1889"/>
                  <a:pt x="136809" y="2159"/>
                </a:cubicBezTo>
                <a:cubicBezTo>
                  <a:pt x="136809" y="2364"/>
                  <a:pt x="136995" y="2550"/>
                  <a:pt x="137218" y="2550"/>
                </a:cubicBezTo>
                <a:cubicBezTo>
                  <a:pt x="137423" y="2550"/>
                  <a:pt x="137590" y="2364"/>
                  <a:pt x="137590" y="2159"/>
                </a:cubicBezTo>
                <a:cubicBezTo>
                  <a:pt x="137590" y="1889"/>
                  <a:pt x="137395" y="1754"/>
                  <a:pt x="137199" y="1754"/>
                </a:cubicBezTo>
                <a:close/>
                <a:moveTo>
                  <a:pt x="133409" y="1897"/>
                </a:moveTo>
                <a:cubicBezTo>
                  <a:pt x="133220" y="1897"/>
                  <a:pt x="133086" y="2057"/>
                  <a:pt x="133086" y="2234"/>
                </a:cubicBezTo>
                <a:cubicBezTo>
                  <a:pt x="133086" y="2450"/>
                  <a:pt x="133261" y="2588"/>
                  <a:pt x="133442" y="2588"/>
                </a:cubicBezTo>
                <a:cubicBezTo>
                  <a:pt x="133526" y="2588"/>
                  <a:pt x="133611" y="2559"/>
                  <a:pt x="133682" y="2494"/>
                </a:cubicBezTo>
                <a:cubicBezTo>
                  <a:pt x="133905" y="2271"/>
                  <a:pt x="133738" y="1899"/>
                  <a:pt x="133440" y="1899"/>
                </a:cubicBezTo>
                <a:cubicBezTo>
                  <a:pt x="133429" y="1898"/>
                  <a:pt x="133419" y="1897"/>
                  <a:pt x="133409" y="1897"/>
                </a:cubicBezTo>
                <a:close/>
                <a:moveTo>
                  <a:pt x="129696" y="2047"/>
                </a:moveTo>
                <a:cubicBezTo>
                  <a:pt x="129449" y="2047"/>
                  <a:pt x="129314" y="2350"/>
                  <a:pt x="129494" y="2531"/>
                </a:cubicBezTo>
                <a:cubicBezTo>
                  <a:pt x="129558" y="2595"/>
                  <a:pt x="129637" y="2624"/>
                  <a:pt x="129713" y="2624"/>
                </a:cubicBezTo>
                <a:cubicBezTo>
                  <a:pt x="129860" y="2624"/>
                  <a:pt x="129997" y="2517"/>
                  <a:pt x="129997" y="2345"/>
                </a:cubicBezTo>
                <a:cubicBezTo>
                  <a:pt x="129997" y="2178"/>
                  <a:pt x="129885" y="2047"/>
                  <a:pt x="129718" y="2047"/>
                </a:cubicBezTo>
                <a:cubicBezTo>
                  <a:pt x="129710" y="2047"/>
                  <a:pt x="129703" y="2047"/>
                  <a:pt x="129696" y="2047"/>
                </a:cubicBezTo>
                <a:close/>
                <a:moveTo>
                  <a:pt x="138335" y="2085"/>
                </a:moveTo>
                <a:cubicBezTo>
                  <a:pt x="137776" y="2085"/>
                  <a:pt x="137776" y="2922"/>
                  <a:pt x="138335" y="2922"/>
                </a:cubicBezTo>
                <a:cubicBezTo>
                  <a:pt x="138577" y="2922"/>
                  <a:pt x="138670" y="2792"/>
                  <a:pt x="138670" y="2494"/>
                </a:cubicBezTo>
                <a:cubicBezTo>
                  <a:pt x="138670" y="2196"/>
                  <a:pt x="138577" y="2085"/>
                  <a:pt x="138335" y="2085"/>
                </a:cubicBezTo>
                <a:close/>
                <a:moveTo>
                  <a:pt x="134575" y="2215"/>
                </a:moveTo>
                <a:cubicBezTo>
                  <a:pt x="134240" y="2215"/>
                  <a:pt x="134073" y="2606"/>
                  <a:pt x="134315" y="2848"/>
                </a:cubicBezTo>
                <a:cubicBezTo>
                  <a:pt x="134385" y="2918"/>
                  <a:pt x="134473" y="2949"/>
                  <a:pt x="134561" y="2949"/>
                </a:cubicBezTo>
                <a:cubicBezTo>
                  <a:pt x="134753" y="2949"/>
                  <a:pt x="134942" y="2798"/>
                  <a:pt x="134929" y="2569"/>
                </a:cubicBezTo>
                <a:cubicBezTo>
                  <a:pt x="134929" y="2382"/>
                  <a:pt x="134761" y="2215"/>
                  <a:pt x="134575" y="2215"/>
                </a:cubicBezTo>
                <a:close/>
                <a:moveTo>
                  <a:pt x="130853" y="2382"/>
                </a:moveTo>
                <a:cubicBezTo>
                  <a:pt x="130555" y="2382"/>
                  <a:pt x="130406" y="2717"/>
                  <a:pt x="130593" y="2941"/>
                </a:cubicBezTo>
                <a:cubicBezTo>
                  <a:pt x="130661" y="3009"/>
                  <a:pt x="130746" y="3040"/>
                  <a:pt x="130829" y="3040"/>
                </a:cubicBezTo>
                <a:cubicBezTo>
                  <a:pt x="130996" y="3040"/>
                  <a:pt x="131157" y="2916"/>
                  <a:pt x="131169" y="2717"/>
                </a:cubicBezTo>
                <a:cubicBezTo>
                  <a:pt x="131169" y="2550"/>
                  <a:pt x="131021" y="2382"/>
                  <a:pt x="130853" y="2382"/>
                </a:cubicBezTo>
                <a:close/>
                <a:moveTo>
                  <a:pt x="127066" y="2555"/>
                </a:moveTo>
                <a:cubicBezTo>
                  <a:pt x="126949" y="2555"/>
                  <a:pt x="126833" y="2634"/>
                  <a:pt x="126833" y="2792"/>
                </a:cubicBezTo>
                <a:cubicBezTo>
                  <a:pt x="126852" y="2885"/>
                  <a:pt x="126963" y="2978"/>
                  <a:pt x="127019" y="3052"/>
                </a:cubicBezTo>
                <a:lnTo>
                  <a:pt x="127131" y="3071"/>
                </a:lnTo>
                <a:cubicBezTo>
                  <a:pt x="127187" y="2978"/>
                  <a:pt x="127280" y="2885"/>
                  <a:pt x="127298" y="2792"/>
                </a:cubicBezTo>
                <a:cubicBezTo>
                  <a:pt x="127298" y="2634"/>
                  <a:pt x="127182" y="2555"/>
                  <a:pt x="127066" y="2555"/>
                </a:cubicBezTo>
                <a:close/>
                <a:moveTo>
                  <a:pt x="135692" y="2569"/>
                </a:moveTo>
                <a:cubicBezTo>
                  <a:pt x="135487" y="2569"/>
                  <a:pt x="135320" y="2736"/>
                  <a:pt x="135320" y="2941"/>
                </a:cubicBezTo>
                <a:cubicBezTo>
                  <a:pt x="135307" y="3170"/>
                  <a:pt x="135495" y="3330"/>
                  <a:pt x="135693" y="3330"/>
                </a:cubicBezTo>
                <a:cubicBezTo>
                  <a:pt x="135783" y="3330"/>
                  <a:pt x="135876" y="3296"/>
                  <a:pt x="135952" y="3220"/>
                </a:cubicBezTo>
                <a:cubicBezTo>
                  <a:pt x="136213" y="2997"/>
                  <a:pt x="136045" y="2569"/>
                  <a:pt x="135692" y="2569"/>
                </a:cubicBezTo>
                <a:close/>
                <a:moveTo>
                  <a:pt x="131960" y="2697"/>
                </a:moveTo>
                <a:cubicBezTo>
                  <a:pt x="131785" y="2697"/>
                  <a:pt x="131635" y="2857"/>
                  <a:pt x="131635" y="3034"/>
                </a:cubicBezTo>
                <a:cubicBezTo>
                  <a:pt x="131622" y="3241"/>
                  <a:pt x="131788" y="3385"/>
                  <a:pt x="131966" y="3385"/>
                </a:cubicBezTo>
                <a:cubicBezTo>
                  <a:pt x="132045" y="3385"/>
                  <a:pt x="132125" y="3357"/>
                  <a:pt x="132193" y="3294"/>
                </a:cubicBezTo>
                <a:cubicBezTo>
                  <a:pt x="132416" y="3090"/>
                  <a:pt x="132286" y="2717"/>
                  <a:pt x="131988" y="2699"/>
                </a:cubicBezTo>
                <a:cubicBezTo>
                  <a:pt x="131979" y="2698"/>
                  <a:pt x="131969" y="2697"/>
                  <a:pt x="131960" y="2697"/>
                </a:cubicBezTo>
                <a:close/>
                <a:moveTo>
                  <a:pt x="128179" y="2846"/>
                </a:moveTo>
                <a:cubicBezTo>
                  <a:pt x="128027" y="2846"/>
                  <a:pt x="127913" y="2970"/>
                  <a:pt x="127913" y="3127"/>
                </a:cubicBezTo>
                <a:cubicBezTo>
                  <a:pt x="127884" y="3334"/>
                  <a:pt x="128037" y="3441"/>
                  <a:pt x="128192" y="3441"/>
                </a:cubicBezTo>
                <a:cubicBezTo>
                  <a:pt x="128344" y="3441"/>
                  <a:pt x="128499" y="3339"/>
                  <a:pt x="128489" y="3127"/>
                </a:cubicBezTo>
                <a:cubicBezTo>
                  <a:pt x="128489" y="2978"/>
                  <a:pt x="128359" y="2848"/>
                  <a:pt x="128210" y="2848"/>
                </a:cubicBezTo>
                <a:cubicBezTo>
                  <a:pt x="128200" y="2847"/>
                  <a:pt x="128189" y="2846"/>
                  <a:pt x="128179" y="2846"/>
                </a:cubicBezTo>
                <a:close/>
                <a:moveTo>
                  <a:pt x="136831" y="2903"/>
                </a:moveTo>
                <a:cubicBezTo>
                  <a:pt x="136823" y="2903"/>
                  <a:pt x="136816" y="2903"/>
                  <a:pt x="136809" y="2904"/>
                </a:cubicBezTo>
                <a:cubicBezTo>
                  <a:pt x="136604" y="2904"/>
                  <a:pt x="136436" y="3071"/>
                  <a:pt x="136436" y="3294"/>
                </a:cubicBezTo>
                <a:cubicBezTo>
                  <a:pt x="136436" y="3533"/>
                  <a:pt x="136632" y="3687"/>
                  <a:pt x="136833" y="3687"/>
                </a:cubicBezTo>
                <a:cubicBezTo>
                  <a:pt x="136930" y="3687"/>
                  <a:pt x="137028" y="3652"/>
                  <a:pt x="137106" y="3574"/>
                </a:cubicBezTo>
                <a:cubicBezTo>
                  <a:pt x="137343" y="3318"/>
                  <a:pt x="137170" y="2903"/>
                  <a:pt x="136831" y="2903"/>
                </a:cubicBezTo>
                <a:close/>
                <a:moveTo>
                  <a:pt x="133086" y="3015"/>
                </a:moveTo>
                <a:cubicBezTo>
                  <a:pt x="132900" y="3015"/>
                  <a:pt x="132733" y="3183"/>
                  <a:pt x="132733" y="3387"/>
                </a:cubicBezTo>
                <a:cubicBezTo>
                  <a:pt x="132745" y="3599"/>
                  <a:pt x="132925" y="3736"/>
                  <a:pt x="133109" y="3736"/>
                </a:cubicBezTo>
                <a:cubicBezTo>
                  <a:pt x="133200" y="3736"/>
                  <a:pt x="133292" y="3703"/>
                  <a:pt x="133366" y="3629"/>
                </a:cubicBezTo>
                <a:cubicBezTo>
                  <a:pt x="133589" y="3406"/>
                  <a:pt x="133421" y="3015"/>
                  <a:pt x="133086" y="3015"/>
                </a:cubicBezTo>
                <a:close/>
                <a:moveTo>
                  <a:pt x="125605" y="3387"/>
                </a:moveTo>
                <a:cubicBezTo>
                  <a:pt x="125549" y="3406"/>
                  <a:pt x="125419" y="3518"/>
                  <a:pt x="125419" y="3592"/>
                </a:cubicBezTo>
                <a:cubicBezTo>
                  <a:pt x="125419" y="3667"/>
                  <a:pt x="125530" y="3778"/>
                  <a:pt x="125605" y="3778"/>
                </a:cubicBezTo>
                <a:cubicBezTo>
                  <a:pt x="125610" y="3780"/>
                  <a:pt x="125616" y="3780"/>
                  <a:pt x="125622" y="3780"/>
                </a:cubicBezTo>
                <a:cubicBezTo>
                  <a:pt x="125693" y="3780"/>
                  <a:pt x="125778" y="3681"/>
                  <a:pt x="125847" y="3629"/>
                </a:cubicBezTo>
                <a:lnTo>
                  <a:pt x="125847" y="3536"/>
                </a:lnTo>
                <a:cubicBezTo>
                  <a:pt x="125754" y="3480"/>
                  <a:pt x="125679" y="3387"/>
                  <a:pt x="125605" y="3387"/>
                </a:cubicBezTo>
                <a:close/>
                <a:moveTo>
                  <a:pt x="129327" y="3145"/>
                </a:moveTo>
                <a:cubicBezTo>
                  <a:pt x="129159" y="3145"/>
                  <a:pt x="129011" y="3294"/>
                  <a:pt x="129011" y="3462"/>
                </a:cubicBezTo>
                <a:cubicBezTo>
                  <a:pt x="129011" y="3660"/>
                  <a:pt x="129168" y="3784"/>
                  <a:pt x="129333" y="3784"/>
                </a:cubicBezTo>
                <a:cubicBezTo>
                  <a:pt x="129416" y="3784"/>
                  <a:pt x="129501" y="3753"/>
                  <a:pt x="129569" y="3685"/>
                </a:cubicBezTo>
                <a:cubicBezTo>
                  <a:pt x="129755" y="3480"/>
                  <a:pt x="129606" y="3145"/>
                  <a:pt x="129327" y="3145"/>
                </a:cubicBezTo>
                <a:close/>
                <a:moveTo>
                  <a:pt x="137953" y="3210"/>
                </a:moveTo>
                <a:cubicBezTo>
                  <a:pt x="137852" y="3210"/>
                  <a:pt x="137748" y="3248"/>
                  <a:pt x="137665" y="3332"/>
                </a:cubicBezTo>
                <a:cubicBezTo>
                  <a:pt x="137404" y="3592"/>
                  <a:pt x="137572" y="4039"/>
                  <a:pt x="137962" y="4039"/>
                </a:cubicBezTo>
                <a:cubicBezTo>
                  <a:pt x="138186" y="4039"/>
                  <a:pt x="138353" y="3853"/>
                  <a:pt x="138372" y="3629"/>
                </a:cubicBezTo>
                <a:cubicBezTo>
                  <a:pt x="138372" y="3377"/>
                  <a:pt x="138166" y="3210"/>
                  <a:pt x="137953" y="3210"/>
                </a:cubicBezTo>
                <a:close/>
                <a:moveTo>
                  <a:pt x="134222" y="3332"/>
                </a:moveTo>
                <a:cubicBezTo>
                  <a:pt x="134017" y="3350"/>
                  <a:pt x="133868" y="3518"/>
                  <a:pt x="133849" y="3722"/>
                </a:cubicBezTo>
                <a:cubicBezTo>
                  <a:pt x="133849" y="3948"/>
                  <a:pt x="134035" y="4097"/>
                  <a:pt x="134230" y="4097"/>
                </a:cubicBezTo>
                <a:cubicBezTo>
                  <a:pt x="134325" y="4097"/>
                  <a:pt x="134422" y="4062"/>
                  <a:pt x="134501" y="3983"/>
                </a:cubicBezTo>
                <a:cubicBezTo>
                  <a:pt x="134743" y="3722"/>
                  <a:pt x="134557" y="3332"/>
                  <a:pt x="134222" y="3332"/>
                </a:cubicBezTo>
                <a:close/>
                <a:moveTo>
                  <a:pt x="130475" y="3498"/>
                </a:moveTo>
                <a:cubicBezTo>
                  <a:pt x="130464" y="3498"/>
                  <a:pt x="130454" y="3498"/>
                  <a:pt x="130444" y="3499"/>
                </a:cubicBezTo>
                <a:cubicBezTo>
                  <a:pt x="130146" y="3499"/>
                  <a:pt x="130016" y="3871"/>
                  <a:pt x="130220" y="4076"/>
                </a:cubicBezTo>
                <a:cubicBezTo>
                  <a:pt x="130292" y="4147"/>
                  <a:pt x="130376" y="4179"/>
                  <a:pt x="130459" y="4179"/>
                </a:cubicBezTo>
                <a:cubicBezTo>
                  <a:pt x="130634" y="4179"/>
                  <a:pt x="130797" y="4037"/>
                  <a:pt x="130797" y="3834"/>
                </a:cubicBezTo>
                <a:cubicBezTo>
                  <a:pt x="130797" y="3657"/>
                  <a:pt x="130663" y="3498"/>
                  <a:pt x="130475" y="3498"/>
                </a:cubicBezTo>
                <a:close/>
                <a:moveTo>
                  <a:pt x="126740" y="3648"/>
                </a:moveTo>
                <a:cubicBezTo>
                  <a:pt x="126591" y="3648"/>
                  <a:pt x="126461" y="3760"/>
                  <a:pt x="126461" y="3909"/>
                </a:cubicBezTo>
                <a:cubicBezTo>
                  <a:pt x="126442" y="4076"/>
                  <a:pt x="126573" y="4206"/>
                  <a:pt x="126721" y="4206"/>
                </a:cubicBezTo>
                <a:cubicBezTo>
                  <a:pt x="126870" y="4206"/>
                  <a:pt x="127001" y="4095"/>
                  <a:pt x="127019" y="3927"/>
                </a:cubicBezTo>
                <a:cubicBezTo>
                  <a:pt x="127019" y="3778"/>
                  <a:pt x="126889" y="3648"/>
                  <a:pt x="126740" y="3648"/>
                </a:cubicBezTo>
                <a:close/>
                <a:moveTo>
                  <a:pt x="135342" y="3721"/>
                </a:moveTo>
                <a:cubicBezTo>
                  <a:pt x="135136" y="3721"/>
                  <a:pt x="134985" y="3883"/>
                  <a:pt x="134985" y="4095"/>
                </a:cubicBezTo>
                <a:cubicBezTo>
                  <a:pt x="134972" y="4324"/>
                  <a:pt x="135161" y="4475"/>
                  <a:pt x="135359" y="4475"/>
                </a:cubicBezTo>
                <a:cubicBezTo>
                  <a:pt x="135449" y="4475"/>
                  <a:pt x="135541" y="4444"/>
                  <a:pt x="135617" y="4374"/>
                </a:cubicBezTo>
                <a:cubicBezTo>
                  <a:pt x="135878" y="4132"/>
                  <a:pt x="135710" y="3722"/>
                  <a:pt x="135375" y="3722"/>
                </a:cubicBezTo>
                <a:cubicBezTo>
                  <a:pt x="135364" y="3721"/>
                  <a:pt x="135353" y="3721"/>
                  <a:pt x="135342" y="3721"/>
                </a:cubicBezTo>
                <a:close/>
                <a:moveTo>
                  <a:pt x="131629" y="3807"/>
                </a:moveTo>
                <a:cubicBezTo>
                  <a:pt x="131541" y="3807"/>
                  <a:pt x="131450" y="3838"/>
                  <a:pt x="131374" y="3909"/>
                </a:cubicBezTo>
                <a:cubicBezTo>
                  <a:pt x="131151" y="4132"/>
                  <a:pt x="131300" y="4541"/>
                  <a:pt x="131635" y="4541"/>
                </a:cubicBezTo>
                <a:cubicBezTo>
                  <a:pt x="131821" y="4523"/>
                  <a:pt x="131988" y="4374"/>
                  <a:pt x="132007" y="4188"/>
                </a:cubicBezTo>
                <a:cubicBezTo>
                  <a:pt x="132007" y="3958"/>
                  <a:pt x="131823" y="3807"/>
                  <a:pt x="131629" y="3807"/>
                </a:cubicBezTo>
                <a:close/>
                <a:moveTo>
                  <a:pt x="127875" y="3946"/>
                </a:moveTo>
                <a:cubicBezTo>
                  <a:pt x="127689" y="3946"/>
                  <a:pt x="127559" y="4095"/>
                  <a:pt x="127559" y="4262"/>
                </a:cubicBezTo>
                <a:cubicBezTo>
                  <a:pt x="127559" y="4451"/>
                  <a:pt x="127713" y="4581"/>
                  <a:pt x="127870" y="4581"/>
                </a:cubicBezTo>
                <a:cubicBezTo>
                  <a:pt x="127945" y="4581"/>
                  <a:pt x="128020" y="4551"/>
                  <a:pt x="128080" y="4485"/>
                </a:cubicBezTo>
                <a:cubicBezTo>
                  <a:pt x="128285" y="4299"/>
                  <a:pt x="128154" y="3946"/>
                  <a:pt x="127875" y="3946"/>
                </a:cubicBezTo>
                <a:close/>
                <a:moveTo>
                  <a:pt x="124125" y="4186"/>
                </a:moveTo>
                <a:cubicBezTo>
                  <a:pt x="124081" y="4186"/>
                  <a:pt x="123984" y="4285"/>
                  <a:pt x="123967" y="4337"/>
                </a:cubicBezTo>
                <a:cubicBezTo>
                  <a:pt x="123967" y="4392"/>
                  <a:pt x="124042" y="4485"/>
                  <a:pt x="124135" y="4616"/>
                </a:cubicBezTo>
                <a:cubicBezTo>
                  <a:pt x="124228" y="4485"/>
                  <a:pt x="124321" y="4411"/>
                  <a:pt x="124302" y="4355"/>
                </a:cubicBezTo>
                <a:cubicBezTo>
                  <a:pt x="124283" y="4281"/>
                  <a:pt x="124209" y="4225"/>
                  <a:pt x="124135" y="4188"/>
                </a:cubicBezTo>
                <a:cubicBezTo>
                  <a:pt x="124132" y="4186"/>
                  <a:pt x="124129" y="4186"/>
                  <a:pt x="124125" y="4186"/>
                </a:cubicBezTo>
                <a:close/>
                <a:moveTo>
                  <a:pt x="136492" y="4020"/>
                </a:moveTo>
                <a:cubicBezTo>
                  <a:pt x="136287" y="4020"/>
                  <a:pt x="136101" y="4188"/>
                  <a:pt x="136101" y="4411"/>
                </a:cubicBezTo>
                <a:lnTo>
                  <a:pt x="136120" y="4411"/>
                </a:lnTo>
                <a:cubicBezTo>
                  <a:pt x="136107" y="4650"/>
                  <a:pt x="136299" y="4804"/>
                  <a:pt x="136505" y="4804"/>
                </a:cubicBezTo>
                <a:cubicBezTo>
                  <a:pt x="136603" y="4804"/>
                  <a:pt x="136705" y="4769"/>
                  <a:pt x="136790" y="4690"/>
                </a:cubicBezTo>
                <a:cubicBezTo>
                  <a:pt x="137032" y="4448"/>
                  <a:pt x="136846" y="4020"/>
                  <a:pt x="136492" y="4020"/>
                </a:cubicBezTo>
                <a:close/>
                <a:moveTo>
                  <a:pt x="132770" y="4132"/>
                </a:moveTo>
                <a:cubicBezTo>
                  <a:pt x="132565" y="4132"/>
                  <a:pt x="132398" y="4299"/>
                  <a:pt x="132379" y="4504"/>
                </a:cubicBezTo>
                <a:cubicBezTo>
                  <a:pt x="132398" y="4709"/>
                  <a:pt x="132565" y="4876"/>
                  <a:pt x="132770" y="4876"/>
                </a:cubicBezTo>
                <a:cubicBezTo>
                  <a:pt x="133272" y="4876"/>
                  <a:pt x="133272" y="4132"/>
                  <a:pt x="132770" y="4132"/>
                </a:cubicBezTo>
                <a:close/>
                <a:moveTo>
                  <a:pt x="129023" y="4261"/>
                </a:moveTo>
                <a:cubicBezTo>
                  <a:pt x="129013" y="4261"/>
                  <a:pt x="129003" y="4261"/>
                  <a:pt x="128992" y="4262"/>
                </a:cubicBezTo>
                <a:cubicBezTo>
                  <a:pt x="128676" y="4262"/>
                  <a:pt x="128545" y="4634"/>
                  <a:pt x="128769" y="4839"/>
                </a:cubicBezTo>
                <a:cubicBezTo>
                  <a:pt x="128833" y="4904"/>
                  <a:pt x="128915" y="4933"/>
                  <a:pt x="128996" y="4933"/>
                </a:cubicBezTo>
                <a:cubicBezTo>
                  <a:pt x="129171" y="4933"/>
                  <a:pt x="129346" y="4795"/>
                  <a:pt x="129346" y="4578"/>
                </a:cubicBezTo>
                <a:cubicBezTo>
                  <a:pt x="129346" y="4403"/>
                  <a:pt x="129197" y="4261"/>
                  <a:pt x="129023" y="4261"/>
                </a:cubicBezTo>
                <a:close/>
                <a:moveTo>
                  <a:pt x="125238" y="4465"/>
                </a:moveTo>
                <a:cubicBezTo>
                  <a:pt x="125105" y="4465"/>
                  <a:pt x="125009" y="4571"/>
                  <a:pt x="125009" y="4709"/>
                </a:cubicBezTo>
                <a:cubicBezTo>
                  <a:pt x="125009" y="4848"/>
                  <a:pt x="125123" y="4971"/>
                  <a:pt x="125260" y="4971"/>
                </a:cubicBezTo>
                <a:cubicBezTo>
                  <a:pt x="125269" y="4971"/>
                  <a:pt x="125279" y="4971"/>
                  <a:pt x="125288" y="4969"/>
                </a:cubicBezTo>
                <a:cubicBezTo>
                  <a:pt x="125419" y="4969"/>
                  <a:pt x="125530" y="4858"/>
                  <a:pt x="125530" y="4727"/>
                </a:cubicBezTo>
                <a:cubicBezTo>
                  <a:pt x="125530" y="4588"/>
                  <a:pt x="125433" y="4465"/>
                  <a:pt x="125298" y="4465"/>
                </a:cubicBezTo>
                <a:cubicBezTo>
                  <a:pt x="125289" y="4465"/>
                  <a:pt x="125279" y="4466"/>
                  <a:pt x="125270" y="4467"/>
                </a:cubicBezTo>
                <a:cubicBezTo>
                  <a:pt x="125259" y="4465"/>
                  <a:pt x="125248" y="4465"/>
                  <a:pt x="125238" y="4465"/>
                </a:cubicBezTo>
                <a:close/>
                <a:moveTo>
                  <a:pt x="137640" y="4354"/>
                </a:moveTo>
                <a:cubicBezTo>
                  <a:pt x="137629" y="4354"/>
                  <a:pt x="137619" y="4354"/>
                  <a:pt x="137609" y="4355"/>
                </a:cubicBezTo>
                <a:cubicBezTo>
                  <a:pt x="137237" y="4355"/>
                  <a:pt x="137069" y="4802"/>
                  <a:pt x="137330" y="5062"/>
                </a:cubicBezTo>
                <a:cubicBezTo>
                  <a:pt x="137416" y="5137"/>
                  <a:pt x="137517" y="5171"/>
                  <a:pt x="137615" y="5171"/>
                </a:cubicBezTo>
                <a:cubicBezTo>
                  <a:pt x="137833" y="5171"/>
                  <a:pt x="138037" y="5003"/>
                  <a:pt x="138037" y="4746"/>
                </a:cubicBezTo>
                <a:cubicBezTo>
                  <a:pt x="138019" y="4533"/>
                  <a:pt x="137849" y="4354"/>
                  <a:pt x="137640" y="4354"/>
                </a:cubicBezTo>
                <a:close/>
                <a:moveTo>
                  <a:pt x="133905" y="4467"/>
                </a:moveTo>
                <a:cubicBezTo>
                  <a:pt x="133552" y="4467"/>
                  <a:pt x="133384" y="4876"/>
                  <a:pt x="133626" y="5100"/>
                </a:cubicBezTo>
                <a:cubicBezTo>
                  <a:pt x="133702" y="5182"/>
                  <a:pt x="133799" y="5219"/>
                  <a:pt x="133896" y="5219"/>
                </a:cubicBezTo>
                <a:cubicBezTo>
                  <a:pt x="134082" y="5219"/>
                  <a:pt x="134265" y="5079"/>
                  <a:pt x="134277" y="4858"/>
                </a:cubicBezTo>
                <a:cubicBezTo>
                  <a:pt x="134277" y="4634"/>
                  <a:pt x="134110" y="4467"/>
                  <a:pt x="133905" y="4467"/>
                </a:cubicBezTo>
                <a:close/>
                <a:moveTo>
                  <a:pt x="130127" y="4616"/>
                </a:moveTo>
                <a:cubicBezTo>
                  <a:pt x="129792" y="4616"/>
                  <a:pt x="129643" y="5007"/>
                  <a:pt x="129867" y="5230"/>
                </a:cubicBezTo>
                <a:cubicBezTo>
                  <a:pt x="129943" y="5301"/>
                  <a:pt x="130035" y="5332"/>
                  <a:pt x="130124" y="5332"/>
                </a:cubicBezTo>
                <a:cubicBezTo>
                  <a:pt x="130317" y="5332"/>
                  <a:pt x="130499" y="5185"/>
                  <a:pt x="130499" y="4969"/>
                </a:cubicBezTo>
                <a:cubicBezTo>
                  <a:pt x="130481" y="4765"/>
                  <a:pt x="130313" y="4616"/>
                  <a:pt x="130127" y="4616"/>
                </a:cubicBezTo>
                <a:close/>
                <a:moveTo>
                  <a:pt x="126405" y="4746"/>
                </a:moveTo>
                <a:cubicBezTo>
                  <a:pt x="126238" y="4746"/>
                  <a:pt x="126089" y="4876"/>
                  <a:pt x="126089" y="5044"/>
                </a:cubicBezTo>
                <a:cubicBezTo>
                  <a:pt x="126089" y="5233"/>
                  <a:pt x="126243" y="5362"/>
                  <a:pt x="126400" y="5362"/>
                </a:cubicBezTo>
                <a:cubicBezTo>
                  <a:pt x="126474" y="5362"/>
                  <a:pt x="126550" y="5333"/>
                  <a:pt x="126610" y="5267"/>
                </a:cubicBezTo>
                <a:cubicBezTo>
                  <a:pt x="126815" y="5081"/>
                  <a:pt x="126666" y="4746"/>
                  <a:pt x="126405" y="4746"/>
                </a:cubicBezTo>
                <a:close/>
                <a:moveTo>
                  <a:pt x="138670" y="4690"/>
                </a:moveTo>
                <a:cubicBezTo>
                  <a:pt x="138409" y="4783"/>
                  <a:pt x="138297" y="4932"/>
                  <a:pt x="138335" y="5155"/>
                </a:cubicBezTo>
                <a:lnTo>
                  <a:pt x="138335" y="5137"/>
                </a:lnTo>
                <a:cubicBezTo>
                  <a:pt x="138353" y="5323"/>
                  <a:pt x="138483" y="5453"/>
                  <a:pt x="138670" y="5490"/>
                </a:cubicBezTo>
                <a:lnTo>
                  <a:pt x="138670" y="4690"/>
                </a:lnTo>
                <a:close/>
                <a:moveTo>
                  <a:pt x="135007" y="4838"/>
                </a:moveTo>
                <a:cubicBezTo>
                  <a:pt x="134800" y="4838"/>
                  <a:pt x="134649" y="4999"/>
                  <a:pt x="134631" y="5211"/>
                </a:cubicBezTo>
                <a:cubicBezTo>
                  <a:pt x="134618" y="5445"/>
                  <a:pt x="134823" y="5607"/>
                  <a:pt x="135030" y="5607"/>
                </a:cubicBezTo>
                <a:cubicBezTo>
                  <a:pt x="135119" y="5607"/>
                  <a:pt x="135209" y="5576"/>
                  <a:pt x="135282" y="5509"/>
                </a:cubicBezTo>
                <a:cubicBezTo>
                  <a:pt x="135543" y="5267"/>
                  <a:pt x="135375" y="4839"/>
                  <a:pt x="135040" y="4839"/>
                </a:cubicBezTo>
                <a:cubicBezTo>
                  <a:pt x="135029" y="4838"/>
                  <a:pt x="135018" y="4838"/>
                  <a:pt x="135007" y="4838"/>
                </a:cubicBezTo>
                <a:close/>
                <a:moveTo>
                  <a:pt x="131258" y="4931"/>
                </a:moveTo>
                <a:cubicBezTo>
                  <a:pt x="130920" y="4931"/>
                  <a:pt x="130765" y="5328"/>
                  <a:pt x="130983" y="5565"/>
                </a:cubicBezTo>
                <a:cubicBezTo>
                  <a:pt x="131062" y="5644"/>
                  <a:pt x="131160" y="5679"/>
                  <a:pt x="131254" y="5679"/>
                </a:cubicBezTo>
                <a:cubicBezTo>
                  <a:pt x="131449" y="5679"/>
                  <a:pt x="131635" y="5530"/>
                  <a:pt x="131635" y="5304"/>
                </a:cubicBezTo>
                <a:cubicBezTo>
                  <a:pt x="131635" y="5100"/>
                  <a:pt x="131467" y="4932"/>
                  <a:pt x="131281" y="4932"/>
                </a:cubicBezTo>
                <a:cubicBezTo>
                  <a:pt x="131273" y="4932"/>
                  <a:pt x="131266" y="4931"/>
                  <a:pt x="131258" y="4931"/>
                </a:cubicBezTo>
                <a:close/>
                <a:moveTo>
                  <a:pt x="127522" y="5044"/>
                </a:moveTo>
                <a:cubicBezTo>
                  <a:pt x="127205" y="5062"/>
                  <a:pt x="127075" y="5435"/>
                  <a:pt x="127298" y="5639"/>
                </a:cubicBezTo>
                <a:cubicBezTo>
                  <a:pt x="127367" y="5702"/>
                  <a:pt x="127447" y="5730"/>
                  <a:pt x="127526" y="5730"/>
                </a:cubicBezTo>
                <a:cubicBezTo>
                  <a:pt x="127705" y="5730"/>
                  <a:pt x="127875" y="5586"/>
                  <a:pt x="127875" y="5379"/>
                </a:cubicBezTo>
                <a:cubicBezTo>
                  <a:pt x="127875" y="5193"/>
                  <a:pt x="127708" y="5044"/>
                  <a:pt x="127522" y="5044"/>
                </a:cubicBezTo>
                <a:close/>
                <a:moveTo>
                  <a:pt x="123795" y="5223"/>
                </a:moveTo>
                <a:cubicBezTo>
                  <a:pt x="123778" y="5223"/>
                  <a:pt x="123761" y="5226"/>
                  <a:pt x="123744" y="5230"/>
                </a:cubicBezTo>
                <a:cubicBezTo>
                  <a:pt x="123651" y="5267"/>
                  <a:pt x="123576" y="5342"/>
                  <a:pt x="123539" y="5453"/>
                </a:cubicBezTo>
                <a:cubicBezTo>
                  <a:pt x="123539" y="5528"/>
                  <a:pt x="123651" y="5639"/>
                  <a:pt x="123707" y="5732"/>
                </a:cubicBezTo>
                <a:lnTo>
                  <a:pt x="123818" y="5732"/>
                </a:lnTo>
                <a:cubicBezTo>
                  <a:pt x="123874" y="5639"/>
                  <a:pt x="123967" y="5565"/>
                  <a:pt x="123986" y="5472"/>
                </a:cubicBezTo>
                <a:cubicBezTo>
                  <a:pt x="124019" y="5340"/>
                  <a:pt x="123921" y="5223"/>
                  <a:pt x="123795" y="5223"/>
                </a:cubicBezTo>
                <a:close/>
                <a:moveTo>
                  <a:pt x="136157" y="5155"/>
                </a:moveTo>
                <a:cubicBezTo>
                  <a:pt x="135934" y="5155"/>
                  <a:pt x="135766" y="5323"/>
                  <a:pt x="135766" y="5546"/>
                </a:cubicBezTo>
                <a:cubicBezTo>
                  <a:pt x="135753" y="5789"/>
                  <a:pt x="135952" y="5953"/>
                  <a:pt x="136162" y="5953"/>
                </a:cubicBezTo>
                <a:cubicBezTo>
                  <a:pt x="136257" y="5953"/>
                  <a:pt x="136355" y="5920"/>
                  <a:pt x="136436" y="5844"/>
                </a:cubicBezTo>
                <a:cubicBezTo>
                  <a:pt x="136697" y="5583"/>
                  <a:pt x="136511" y="5155"/>
                  <a:pt x="136157" y="5155"/>
                </a:cubicBezTo>
                <a:close/>
                <a:moveTo>
                  <a:pt x="132389" y="5252"/>
                </a:moveTo>
                <a:cubicBezTo>
                  <a:pt x="132292" y="5252"/>
                  <a:pt x="132194" y="5291"/>
                  <a:pt x="132119" y="5379"/>
                </a:cubicBezTo>
                <a:cubicBezTo>
                  <a:pt x="131877" y="5621"/>
                  <a:pt x="132044" y="6030"/>
                  <a:pt x="132398" y="6030"/>
                </a:cubicBezTo>
                <a:cubicBezTo>
                  <a:pt x="132602" y="6030"/>
                  <a:pt x="132770" y="5844"/>
                  <a:pt x="132770" y="5639"/>
                </a:cubicBezTo>
                <a:cubicBezTo>
                  <a:pt x="132770" y="5405"/>
                  <a:pt x="132581" y="5252"/>
                  <a:pt x="132389" y="5252"/>
                </a:cubicBezTo>
                <a:close/>
                <a:moveTo>
                  <a:pt x="128668" y="5388"/>
                </a:moveTo>
                <a:cubicBezTo>
                  <a:pt x="128488" y="5388"/>
                  <a:pt x="128304" y="5504"/>
                  <a:pt x="128285" y="5732"/>
                </a:cubicBezTo>
                <a:cubicBezTo>
                  <a:pt x="128276" y="5998"/>
                  <a:pt x="128469" y="6128"/>
                  <a:pt x="128661" y="6128"/>
                </a:cubicBezTo>
                <a:cubicBezTo>
                  <a:pt x="128860" y="6128"/>
                  <a:pt x="129058" y="5988"/>
                  <a:pt x="129029" y="5714"/>
                </a:cubicBezTo>
                <a:cubicBezTo>
                  <a:pt x="129011" y="5495"/>
                  <a:pt x="128841" y="5388"/>
                  <a:pt x="128668" y="5388"/>
                </a:cubicBezTo>
                <a:close/>
                <a:moveTo>
                  <a:pt x="124898" y="5546"/>
                </a:moveTo>
                <a:cubicBezTo>
                  <a:pt x="124618" y="5546"/>
                  <a:pt x="124488" y="5881"/>
                  <a:pt x="124674" y="6067"/>
                </a:cubicBezTo>
                <a:cubicBezTo>
                  <a:pt x="124738" y="6125"/>
                  <a:pt x="124812" y="6151"/>
                  <a:pt x="124884" y="6151"/>
                </a:cubicBezTo>
                <a:cubicBezTo>
                  <a:pt x="125045" y="6151"/>
                  <a:pt x="125195" y="6024"/>
                  <a:pt x="125195" y="5844"/>
                </a:cubicBezTo>
                <a:cubicBezTo>
                  <a:pt x="125195" y="5677"/>
                  <a:pt x="125046" y="5546"/>
                  <a:pt x="124898" y="5546"/>
                </a:cubicBezTo>
                <a:close/>
                <a:moveTo>
                  <a:pt x="137274" y="5472"/>
                </a:moveTo>
                <a:cubicBezTo>
                  <a:pt x="136902" y="5490"/>
                  <a:pt x="136734" y="5937"/>
                  <a:pt x="136995" y="6179"/>
                </a:cubicBezTo>
                <a:cubicBezTo>
                  <a:pt x="137078" y="6263"/>
                  <a:pt x="137182" y="6300"/>
                  <a:pt x="137283" y="6300"/>
                </a:cubicBezTo>
                <a:cubicBezTo>
                  <a:pt x="137496" y="6300"/>
                  <a:pt x="137702" y="6134"/>
                  <a:pt x="137702" y="5881"/>
                </a:cubicBezTo>
                <a:cubicBezTo>
                  <a:pt x="137683" y="5658"/>
                  <a:pt x="137497" y="5472"/>
                  <a:pt x="137274" y="5472"/>
                </a:cubicBezTo>
                <a:close/>
                <a:moveTo>
                  <a:pt x="133561" y="5582"/>
                </a:moveTo>
                <a:cubicBezTo>
                  <a:pt x="133552" y="5582"/>
                  <a:pt x="133543" y="5583"/>
                  <a:pt x="133533" y="5583"/>
                </a:cubicBezTo>
                <a:cubicBezTo>
                  <a:pt x="133526" y="5583"/>
                  <a:pt x="133518" y="5583"/>
                  <a:pt x="133511" y="5583"/>
                </a:cubicBezTo>
                <a:cubicBezTo>
                  <a:pt x="133172" y="5583"/>
                  <a:pt x="132998" y="5998"/>
                  <a:pt x="133235" y="6235"/>
                </a:cubicBezTo>
                <a:cubicBezTo>
                  <a:pt x="133314" y="6319"/>
                  <a:pt x="133412" y="6357"/>
                  <a:pt x="133509" y="6357"/>
                </a:cubicBezTo>
                <a:cubicBezTo>
                  <a:pt x="133710" y="6357"/>
                  <a:pt x="133905" y="6195"/>
                  <a:pt x="133905" y="5956"/>
                </a:cubicBezTo>
                <a:cubicBezTo>
                  <a:pt x="133905" y="5760"/>
                  <a:pt x="133753" y="5582"/>
                  <a:pt x="133561" y="5582"/>
                </a:cubicBezTo>
                <a:close/>
                <a:moveTo>
                  <a:pt x="122292" y="6086"/>
                </a:moveTo>
                <a:cubicBezTo>
                  <a:pt x="122218" y="6086"/>
                  <a:pt x="122106" y="6198"/>
                  <a:pt x="122106" y="6253"/>
                </a:cubicBezTo>
                <a:cubicBezTo>
                  <a:pt x="122125" y="6347"/>
                  <a:pt x="122199" y="6421"/>
                  <a:pt x="122273" y="6458"/>
                </a:cubicBezTo>
                <a:cubicBezTo>
                  <a:pt x="122279" y="6460"/>
                  <a:pt x="122285" y="6460"/>
                  <a:pt x="122291" y="6460"/>
                </a:cubicBezTo>
                <a:cubicBezTo>
                  <a:pt x="122362" y="6460"/>
                  <a:pt x="122447" y="6362"/>
                  <a:pt x="122515" y="6328"/>
                </a:cubicBezTo>
                <a:lnTo>
                  <a:pt x="122515" y="6235"/>
                </a:lnTo>
                <a:cubicBezTo>
                  <a:pt x="122441" y="6179"/>
                  <a:pt x="122367" y="6086"/>
                  <a:pt x="122292" y="6086"/>
                </a:cubicBezTo>
                <a:close/>
                <a:moveTo>
                  <a:pt x="129798" y="5711"/>
                </a:moveTo>
                <a:cubicBezTo>
                  <a:pt x="129706" y="5711"/>
                  <a:pt x="129611" y="5746"/>
                  <a:pt x="129532" y="5825"/>
                </a:cubicBezTo>
                <a:cubicBezTo>
                  <a:pt x="129290" y="6049"/>
                  <a:pt x="129439" y="6458"/>
                  <a:pt x="129792" y="6477"/>
                </a:cubicBezTo>
                <a:cubicBezTo>
                  <a:pt x="129997" y="6477"/>
                  <a:pt x="130164" y="6309"/>
                  <a:pt x="130164" y="6105"/>
                </a:cubicBezTo>
                <a:lnTo>
                  <a:pt x="130164" y="6086"/>
                </a:lnTo>
                <a:cubicBezTo>
                  <a:pt x="130164" y="5861"/>
                  <a:pt x="129987" y="5711"/>
                  <a:pt x="129798" y="5711"/>
                </a:cubicBezTo>
                <a:close/>
                <a:moveTo>
                  <a:pt x="126051" y="5844"/>
                </a:moveTo>
                <a:cubicBezTo>
                  <a:pt x="125865" y="5844"/>
                  <a:pt x="125716" y="5993"/>
                  <a:pt x="125716" y="6179"/>
                </a:cubicBezTo>
                <a:cubicBezTo>
                  <a:pt x="125698" y="6421"/>
                  <a:pt x="125879" y="6542"/>
                  <a:pt x="126058" y="6542"/>
                </a:cubicBezTo>
                <a:cubicBezTo>
                  <a:pt x="126238" y="6542"/>
                  <a:pt x="126414" y="6421"/>
                  <a:pt x="126386" y="6179"/>
                </a:cubicBezTo>
                <a:cubicBezTo>
                  <a:pt x="126386" y="5993"/>
                  <a:pt x="126238" y="5844"/>
                  <a:pt x="126051" y="5844"/>
                </a:cubicBezTo>
                <a:close/>
                <a:moveTo>
                  <a:pt x="138437" y="5793"/>
                </a:moveTo>
                <a:cubicBezTo>
                  <a:pt x="138384" y="5793"/>
                  <a:pt x="138325" y="5809"/>
                  <a:pt x="138260" y="5844"/>
                </a:cubicBezTo>
                <a:cubicBezTo>
                  <a:pt x="138130" y="5937"/>
                  <a:pt x="138055" y="6049"/>
                  <a:pt x="138018" y="6198"/>
                </a:cubicBezTo>
                <a:cubicBezTo>
                  <a:pt x="138037" y="6347"/>
                  <a:pt x="138111" y="6477"/>
                  <a:pt x="138223" y="6570"/>
                </a:cubicBezTo>
                <a:cubicBezTo>
                  <a:pt x="138288" y="6602"/>
                  <a:pt x="138359" y="6622"/>
                  <a:pt x="138433" y="6622"/>
                </a:cubicBezTo>
                <a:cubicBezTo>
                  <a:pt x="138486" y="6622"/>
                  <a:pt x="138541" y="6612"/>
                  <a:pt x="138595" y="6588"/>
                </a:cubicBezTo>
                <a:cubicBezTo>
                  <a:pt x="138632" y="6588"/>
                  <a:pt x="138651" y="6421"/>
                  <a:pt x="138670" y="6328"/>
                </a:cubicBezTo>
                <a:cubicBezTo>
                  <a:pt x="138688" y="6291"/>
                  <a:pt x="138688" y="6272"/>
                  <a:pt x="138670" y="6235"/>
                </a:cubicBezTo>
                <a:lnTo>
                  <a:pt x="138670" y="6105"/>
                </a:lnTo>
                <a:cubicBezTo>
                  <a:pt x="138670" y="5914"/>
                  <a:pt x="138580" y="5793"/>
                  <a:pt x="138437" y="5793"/>
                </a:cubicBezTo>
                <a:close/>
                <a:moveTo>
                  <a:pt x="134646" y="5937"/>
                </a:moveTo>
                <a:cubicBezTo>
                  <a:pt x="134289" y="5937"/>
                  <a:pt x="134115" y="6370"/>
                  <a:pt x="134352" y="6626"/>
                </a:cubicBezTo>
                <a:cubicBezTo>
                  <a:pt x="134436" y="6710"/>
                  <a:pt x="134539" y="6748"/>
                  <a:pt x="134638" y="6748"/>
                </a:cubicBezTo>
                <a:cubicBezTo>
                  <a:pt x="134845" y="6748"/>
                  <a:pt x="135040" y="6585"/>
                  <a:pt x="135040" y="6347"/>
                </a:cubicBezTo>
                <a:cubicBezTo>
                  <a:pt x="135040" y="6142"/>
                  <a:pt x="134873" y="5956"/>
                  <a:pt x="134668" y="5956"/>
                </a:cubicBezTo>
                <a:lnTo>
                  <a:pt x="134668" y="5937"/>
                </a:lnTo>
                <a:cubicBezTo>
                  <a:pt x="134661" y="5937"/>
                  <a:pt x="134653" y="5937"/>
                  <a:pt x="134646" y="5937"/>
                </a:cubicBezTo>
                <a:close/>
                <a:moveTo>
                  <a:pt x="30522" y="6495"/>
                </a:moveTo>
                <a:cubicBezTo>
                  <a:pt x="30466" y="6570"/>
                  <a:pt x="30373" y="6626"/>
                  <a:pt x="30373" y="6663"/>
                </a:cubicBezTo>
                <a:cubicBezTo>
                  <a:pt x="30392" y="6737"/>
                  <a:pt x="30448" y="6793"/>
                  <a:pt x="30504" y="6812"/>
                </a:cubicBezTo>
                <a:cubicBezTo>
                  <a:pt x="30541" y="6812"/>
                  <a:pt x="30634" y="6737"/>
                  <a:pt x="30634" y="6700"/>
                </a:cubicBezTo>
                <a:cubicBezTo>
                  <a:pt x="30634" y="6663"/>
                  <a:pt x="30578" y="6588"/>
                  <a:pt x="30522" y="6495"/>
                </a:cubicBezTo>
                <a:close/>
                <a:moveTo>
                  <a:pt x="130940" y="6047"/>
                </a:moveTo>
                <a:cubicBezTo>
                  <a:pt x="130929" y="6047"/>
                  <a:pt x="130919" y="6048"/>
                  <a:pt x="130909" y="6049"/>
                </a:cubicBezTo>
                <a:cubicBezTo>
                  <a:pt x="130555" y="6049"/>
                  <a:pt x="130388" y="6477"/>
                  <a:pt x="130648" y="6719"/>
                </a:cubicBezTo>
                <a:cubicBezTo>
                  <a:pt x="130725" y="6795"/>
                  <a:pt x="130819" y="6829"/>
                  <a:pt x="130913" y="6829"/>
                </a:cubicBezTo>
                <a:cubicBezTo>
                  <a:pt x="131117" y="6829"/>
                  <a:pt x="131318" y="6669"/>
                  <a:pt x="131318" y="6440"/>
                </a:cubicBezTo>
                <a:cubicBezTo>
                  <a:pt x="131318" y="6227"/>
                  <a:pt x="131149" y="6047"/>
                  <a:pt x="130940" y="6047"/>
                </a:cubicBezTo>
                <a:close/>
                <a:moveTo>
                  <a:pt x="123425" y="6315"/>
                </a:moveTo>
                <a:cubicBezTo>
                  <a:pt x="123274" y="6315"/>
                  <a:pt x="123130" y="6431"/>
                  <a:pt x="123130" y="6607"/>
                </a:cubicBezTo>
                <a:cubicBezTo>
                  <a:pt x="123148" y="6753"/>
                  <a:pt x="123256" y="6881"/>
                  <a:pt x="123418" y="6886"/>
                </a:cubicBezTo>
                <a:lnTo>
                  <a:pt x="123418" y="6886"/>
                </a:lnTo>
                <a:cubicBezTo>
                  <a:pt x="123672" y="6879"/>
                  <a:pt x="123798" y="6586"/>
                  <a:pt x="123632" y="6402"/>
                </a:cubicBezTo>
                <a:cubicBezTo>
                  <a:pt x="123572" y="6342"/>
                  <a:pt x="123497" y="6315"/>
                  <a:pt x="123425" y="6315"/>
                </a:cubicBezTo>
                <a:close/>
                <a:moveTo>
                  <a:pt x="123418" y="6886"/>
                </a:moveTo>
                <a:lnTo>
                  <a:pt x="123418" y="6886"/>
                </a:lnTo>
                <a:cubicBezTo>
                  <a:pt x="123415" y="6886"/>
                  <a:pt x="123412" y="6886"/>
                  <a:pt x="123409" y="6886"/>
                </a:cubicBezTo>
                <a:lnTo>
                  <a:pt x="123427" y="6886"/>
                </a:lnTo>
                <a:cubicBezTo>
                  <a:pt x="123424" y="6886"/>
                  <a:pt x="123421" y="6886"/>
                  <a:pt x="123418" y="6886"/>
                </a:cubicBezTo>
                <a:close/>
                <a:moveTo>
                  <a:pt x="127205" y="6142"/>
                </a:moveTo>
                <a:cubicBezTo>
                  <a:pt x="126870" y="6142"/>
                  <a:pt x="126703" y="6551"/>
                  <a:pt x="126926" y="6775"/>
                </a:cubicBezTo>
                <a:cubicBezTo>
                  <a:pt x="127005" y="6854"/>
                  <a:pt x="127100" y="6889"/>
                  <a:pt x="127192" y="6889"/>
                </a:cubicBezTo>
                <a:cubicBezTo>
                  <a:pt x="127382" y="6889"/>
                  <a:pt x="127559" y="6739"/>
                  <a:pt x="127559" y="6514"/>
                </a:cubicBezTo>
                <a:cubicBezTo>
                  <a:pt x="127559" y="6309"/>
                  <a:pt x="127410" y="6160"/>
                  <a:pt x="127205" y="6142"/>
                </a:cubicBezTo>
                <a:close/>
                <a:moveTo>
                  <a:pt x="135775" y="6271"/>
                </a:moveTo>
                <a:cubicBezTo>
                  <a:pt x="135674" y="6271"/>
                  <a:pt x="135571" y="6306"/>
                  <a:pt x="135487" y="6384"/>
                </a:cubicBezTo>
                <a:cubicBezTo>
                  <a:pt x="135227" y="6644"/>
                  <a:pt x="135413" y="7091"/>
                  <a:pt x="135785" y="7091"/>
                </a:cubicBezTo>
                <a:cubicBezTo>
                  <a:pt x="136008" y="7091"/>
                  <a:pt x="136176" y="6905"/>
                  <a:pt x="136194" y="6682"/>
                </a:cubicBezTo>
                <a:cubicBezTo>
                  <a:pt x="136194" y="6429"/>
                  <a:pt x="135989" y="6271"/>
                  <a:pt x="135775" y="6271"/>
                </a:cubicBezTo>
                <a:close/>
                <a:moveTo>
                  <a:pt x="31658" y="6775"/>
                </a:moveTo>
                <a:cubicBezTo>
                  <a:pt x="31565" y="6886"/>
                  <a:pt x="31471" y="6961"/>
                  <a:pt x="31490" y="6998"/>
                </a:cubicBezTo>
                <a:cubicBezTo>
                  <a:pt x="31509" y="7072"/>
                  <a:pt x="31565" y="7128"/>
                  <a:pt x="31639" y="7165"/>
                </a:cubicBezTo>
                <a:cubicBezTo>
                  <a:pt x="31642" y="7167"/>
                  <a:pt x="31646" y="7168"/>
                  <a:pt x="31650" y="7168"/>
                </a:cubicBezTo>
                <a:cubicBezTo>
                  <a:pt x="31695" y="7168"/>
                  <a:pt x="31788" y="7086"/>
                  <a:pt x="31788" y="7035"/>
                </a:cubicBezTo>
                <a:cubicBezTo>
                  <a:pt x="31806" y="6979"/>
                  <a:pt x="31713" y="6886"/>
                  <a:pt x="31658" y="6775"/>
                </a:cubicBezTo>
                <a:close/>
                <a:moveTo>
                  <a:pt x="132063" y="6365"/>
                </a:moveTo>
                <a:cubicBezTo>
                  <a:pt x="131839" y="6365"/>
                  <a:pt x="131672" y="6551"/>
                  <a:pt x="131653" y="6756"/>
                </a:cubicBezTo>
                <a:cubicBezTo>
                  <a:pt x="131640" y="7013"/>
                  <a:pt x="131849" y="7181"/>
                  <a:pt x="132066" y="7181"/>
                </a:cubicBezTo>
                <a:cubicBezTo>
                  <a:pt x="132163" y="7181"/>
                  <a:pt x="132261" y="7147"/>
                  <a:pt x="132342" y="7072"/>
                </a:cubicBezTo>
                <a:cubicBezTo>
                  <a:pt x="132621" y="6812"/>
                  <a:pt x="132435" y="6365"/>
                  <a:pt x="132063" y="6365"/>
                </a:cubicBezTo>
                <a:close/>
                <a:moveTo>
                  <a:pt x="120822" y="6849"/>
                </a:moveTo>
                <a:cubicBezTo>
                  <a:pt x="120766" y="6961"/>
                  <a:pt x="120673" y="7017"/>
                  <a:pt x="120692" y="7054"/>
                </a:cubicBezTo>
                <a:cubicBezTo>
                  <a:pt x="120710" y="7128"/>
                  <a:pt x="120785" y="7165"/>
                  <a:pt x="120840" y="7203"/>
                </a:cubicBezTo>
                <a:cubicBezTo>
                  <a:pt x="120896" y="7147"/>
                  <a:pt x="120971" y="7110"/>
                  <a:pt x="120971" y="7054"/>
                </a:cubicBezTo>
                <a:cubicBezTo>
                  <a:pt x="120971" y="6998"/>
                  <a:pt x="120896" y="6942"/>
                  <a:pt x="120822" y="6849"/>
                </a:cubicBezTo>
                <a:close/>
                <a:moveTo>
                  <a:pt x="128303" y="6458"/>
                </a:moveTo>
                <a:cubicBezTo>
                  <a:pt x="128099" y="6458"/>
                  <a:pt x="127931" y="6644"/>
                  <a:pt x="127931" y="6849"/>
                </a:cubicBezTo>
                <a:cubicBezTo>
                  <a:pt x="127931" y="7088"/>
                  <a:pt x="128127" y="7242"/>
                  <a:pt x="128328" y="7242"/>
                </a:cubicBezTo>
                <a:cubicBezTo>
                  <a:pt x="128425" y="7242"/>
                  <a:pt x="128523" y="7207"/>
                  <a:pt x="128601" y="7128"/>
                </a:cubicBezTo>
                <a:cubicBezTo>
                  <a:pt x="128843" y="6868"/>
                  <a:pt x="128657" y="6458"/>
                  <a:pt x="128303" y="6458"/>
                </a:cubicBezTo>
                <a:close/>
                <a:moveTo>
                  <a:pt x="27917" y="6905"/>
                </a:moveTo>
                <a:cubicBezTo>
                  <a:pt x="27824" y="7017"/>
                  <a:pt x="27749" y="7091"/>
                  <a:pt x="27749" y="7147"/>
                </a:cubicBezTo>
                <a:cubicBezTo>
                  <a:pt x="27749" y="7198"/>
                  <a:pt x="27845" y="7298"/>
                  <a:pt x="27889" y="7298"/>
                </a:cubicBezTo>
                <a:cubicBezTo>
                  <a:pt x="27892" y="7298"/>
                  <a:pt x="27895" y="7297"/>
                  <a:pt x="27898" y="7296"/>
                </a:cubicBezTo>
                <a:cubicBezTo>
                  <a:pt x="27973" y="7277"/>
                  <a:pt x="28047" y="7221"/>
                  <a:pt x="28066" y="7147"/>
                </a:cubicBezTo>
                <a:cubicBezTo>
                  <a:pt x="28066" y="7091"/>
                  <a:pt x="27991" y="7017"/>
                  <a:pt x="27917" y="6905"/>
                </a:cubicBezTo>
                <a:close/>
                <a:moveTo>
                  <a:pt x="124565" y="6644"/>
                </a:moveTo>
                <a:cubicBezTo>
                  <a:pt x="124558" y="6644"/>
                  <a:pt x="124551" y="6644"/>
                  <a:pt x="124544" y="6644"/>
                </a:cubicBezTo>
                <a:cubicBezTo>
                  <a:pt x="124358" y="6644"/>
                  <a:pt x="124209" y="6793"/>
                  <a:pt x="124228" y="6979"/>
                </a:cubicBezTo>
                <a:lnTo>
                  <a:pt x="124209" y="6979"/>
                </a:lnTo>
                <a:cubicBezTo>
                  <a:pt x="124209" y="7182"/>
                  <a:pt x="124382" y="7316"/>
                  <a:pt x="124556" y="7316"/>
                </a:cubicBezTo>
                <a:cubicBezTo>
                  <a:pt x="124638" y="7316"/>
                  <a:pt x="124721" y="7287"/>
                  <a:pt x="124786" y="7221"/>
                </a:cubicBezTo>
                <a:cubicBezTo>
                  <a:pt x="125004" y="7003"/>
                  <a:pt x="124850" y="6644"/>
                  <a:pt x="124565" y="6644"/>
                </a:cubicBezTo>
                <a:close/>
                <a:moveTo>
                  <a:pt x="136904" y="6611"/>
                </a:moveTo>
                <a:cubicBezTo>
                  <a:pt x="136798" y="6611"/>
                  <a:pt x="136691" y="6650"/>
                  <a:pt x="136604" y="6737"/>
                </a:cubicBezTo>
                <a:cubicBezTo>
                  <a:pt x="136362" y="6998"/>
                  <a:pt x="136548" y="7445"/>
                  <a:pt x="136920" y="7445"/>
                </a:cubicBezTo>
                <a:cubicBezTo>
                  <a:pt x="137143" y="7426"/>
                  <a:pt x="137330" y="7240"/>
                  <a:pt x="137330" y="7017"/>
                </a:cubicBezTo>
                <a:cubicBezTo>
                  <a:pt x="137317" y="6768"/>
                  <a:pt x="137115" y="6611"/>
                  <a:pt x="136904" y="6611"/>
                </a:cubicBezTo>
                <a:close/>
                <a:moveTo>
                  <a:pt x="133202" y="6700"/>
                </a:moveTo>
                <a:cubicBezTo>
                  <a:pt x="133194" y="6700"/>
                  <a:pt x="133187" y="6700"/>
                  <a:pt x="133179" y="6700"/>
                </a:cubicBezTo>
                <a:cubicBezTo>
                  <a:pt x="132956" y="6700"/>
                  <a:pt x="132770" y="6886"/>
                  <a:pt x="132770" y="7110"/>
                </a:cubicBezTo>
                <a:cubicBezTo>
                  <a:pt x="132770" y="7358"/>
                  <a:pt x="132968" y="7515"/>
                  <a:pt x="133178" y="7515"/>
                </a:cubicBezTo>
                <a:cubicBezTo>
                  <a:pt x="133283" y="7515"/>
                  <a:pt x="133390" y="7476"/>
                  <a:pt x="133477" y="7389"/>
                </a:cubicBezTo>
                <a:cubicBezTo>
                  <a:pt x="133732" y="7133"/>
                  <a:pt x="133559" y="6700"/>
                  <a:pt x="133202" y="6700"/>
                </a:cubicBezTo>
                <a:close/>
                <a:moveTo>
                  <a:pt x="32774" y="7147"/>
                </a:moveTo>
                <a:cubicBezTo>
                  <a:pt x="32681" y="7258"/>
                  <a:pt x="32588" y="7333"/>
                  <a:pt x="32607" y="7389"/>
                </a:cubicBezTo>
                <a:cubicBezTo>
                  <a:pt x="32625" y="7463"/>
                  <a:pt x="32700" y="7538"/>
                  <a:pt x="32774" y="7556"/>
                </a:cubicBezTo>
                <a:cubicBezTo>
                  <a:pt x="32811" y="7556"/>
                  <a:pt x="32923" y="7463"/>
                  <a:pt x="32923" y="7407"/>
                </a:cubicBezTo>
                <a:cubicBezTo>
                  <a:pt x="32942" y="7352"/>
                  <a:pt x="32849" y="7258"/>
                  <a:pt x="32774" y="7147"/>
                </a:cubicBezTo>
                <a:close/>
                <a:moveTo>
                  <a:pt x="129458" y="6820"/>
                </a:moveTo>
                <a:cubicBezTo>
                  <a:pt x="129252" y="6820"/>
                  <a:pt x="129048" y="6982"/>
                  <a:pt x="129048" y="7221"/>
                </a:cubicBezTo>
                <a:cubicBezTo>
                  <a:pt x="129048" y="7445"/>
                  <a:pt x="129234" y="7631"/>
                  <a:pt x="129457" y="7631"/>
                </a:cubicBezTo>
                <a:cubicBezTo>
                  <a:pt x="129829" y="7631"/>
                  <a:pt x="129997" y="7203"/>
                  <a:pt x="129736" y="6942"/>
                </a:cubicBezTo>
                <a:cubicBezTo>
                  <a:pt x="129658" y="6857"/>
                  <a:pt x="129558" y="6820"/>
                  <a:pt x="129458" y="6820"/>
                </a:cubicBezTo>
                <a:close/>
                <a:moveTo>
                  <a:pt x="121960" y="7154"/>
                </a:moveTo>
                <a:cubicBezTo>
                  <a:pt x="121832" y="7154"/>
                  <a:pt x="121715" y="7244"/>
                  <a:pt x="121715" y="7389"/>
                </a:cubicBezTo>
                <a:cubicBezTo>
                  <a:pt x="121678" y="7538"/>
                  <a:pt x="121790" y="7649"/>
                  <a:pt x="121938" y="7649"/>
                </a:cubicBezTo>
                <a:cubicBezTo>
                  <a:pt x="121946" y="7650"/>
                  <a:pt x="121954" y="7650"/>
                  <a:pt x="121961" y="7650"/>
                </a:cubicBezTo>
                <a:cubicBezTo>
                  <a:pt x="122172" y="7650"/>
                  <a:pt x="122306" y="7402"/>
                  <a:pt x="122162" y="7240"/>
                </a:cubicBezTo>
                <a:cubicBezTo>
                  <a:pt x="122103" y="7181"/>
                  <a:pt x="122030" y="7154"/>
                  <a:pt x="121960" y="7154"/>
                </a:cubicBezTo>
                <a:close/>
                <a:moveTo>
                  <a:pt x="125679" y="6942"/>
                </a:moveTo>
                <a:cubicBezTo>
                  <a:pt x="125344" y="6942"/>
                  <a:pt x="125195" y="7352"/>
                  <a:pt x="125437" y="7575"/>
                </a:cubicBezTo>
                <a:cubicBezTo>
                  <a:pt x="125514" y="7652"/>
                  <a:pt x="125606" y="7685"/>
                  <a:pt x="125695" y="7685"/>
                </a:cubicBezTo>
                <a:cubicBezTo>
                  <a:pt x="125886" y="7685"/>
                  <a:pt x="126064" y="7530"/>
                  <a:pt x="126051" y="7314"/>
                </a:cubicBezTo>
                <a:cubicBezTo>
                  <a:pt x="126051" y="7110"/>
                  <a:pt x="125884" y="6942"/>
                  <a:pt x="125679" y="6942"/>
                </a:cubicBezTo>
                <a:close/>
                <a:moveTo>
                  <a:pt x="28989" y="7262"/>
                </a:moveTo>
                <a:cubicBezTo>
                  <a:pt x="28893" y="7262"/>
                  <a:pt x="28798" y="7357"/>
                  <a:pt x="28829" y="7463"/>
                </a:cubicBezTo>
                <a:cubicBezTo>
                  <a:pt x="28829" y="7556"/>
                  <a:pt x="28922" y="7649"/>
                  <a:pt x="28978" y="7742"/>
                </a:cubicBezTo>
                <a:lnTo>
                  <a:pt x="29089" y="7742"/>
                </a:lnTo>
                <a:cubicBezTo>
                  <a:pt x="29145" y="7649"/>
                  <a:pt x="29257" y="7575"/>
                  <a:pt x="29257" y="7482"/>
                </a:cubicBezTo>
                <a:cubicBezTo>
                  <a:pt x="29220" y="7389"/>
                  <a:pt x="29145" y="7314"/>
                  <a:pt x="29052" y="7277"/>
                </a:cubicBezTo>
                <a:cubicBezTo>
                  <a:pt x="29032" y="7267"/>
                  <a:pt x="29010" y="7262"/>
                  <a:pt x="28989" y="7262"/>
                </a:cubicBezTo>
                <a:close/>
                <a:moveTo>
                  <a:pt x="138070" y="6979"/>
                </a:moveTo>
                <a:cubicBezTo>
                  <a:pt x="137712" y="6979"/>
                  <a:pt x="137521" y="7413"/>
                  <a:pt x="137776" y="7686"/>
                </a:cubicBezTo>
                <a:cubicBezTo>
                  <a:pt x="137866" y="7770"/>
                  <a:pt x="137973" y="7808"/>
                  <a:pt x="138077" y="7808"/>
                </a:cubicBezTo>
                <a:cubicBezTo>
                  <a:pt x="138297" y="7808"/>
                  <a:pt x="138502" y="7641"/>
                  <a:pt x="138502" y="7389"/>
                </a:cubicBezTo>
                <a:cubicBezTo>
                  <a:pt x="138502" y="7165"/>
                  <a:pt x="138316" y="6979"/>
                  <a:pt x="138093" y="6979"/>
                </a:cubicBezTo>
                <a:cubicBezTo>
                  <a:pt x="138085" y="6979"/>
                  <a:pt x="138078" y="6979"/>
                  <a:pt x="138070" y="6979"/>
                </a:cubicBezTo>
                <a:close/>
                <a:moveTo>
                  <a:pt x="134310" y="7072"/>
                </a:moveTo>
                <a:cubicBezTo>
                  <a:pt x="133935" y="7072"/>
                  <a:pt x="133762" y="7506"/>
                  <a:pt x="134017" y="7761"/>
                </a:cubicBezTo>
                <a:cubicBezTo>
                  <a:pt x="134104" y="7854"/>
                  <a:pt x="134211" y="7895"/>
                  <a:pt x="134316" y="7895"/>
                </a:cubicBezTo>
                <a:cubicBezTo>
                  <a:pt x="134526" y="7895"/>
                  <a:pt x="134724" y="7730"/>
                  <a:pt x="134724" y="7482"/>
                </a:cubicBezTo>
                <a:cubicBezTo>
                  <a:pt x="134724" y="7258"/>
                  <a:pt x="134557" y="7072"/>
                  <a:pt x="134333" y="7072"/>
                </a:cubicBezTo>
                <a:cubicBezTo>
                  <a:pt x="134325" y="7072"/>
                  <a:pt x="134317" y="7072"/>
                  <a:pt x="134310" y="7072"/>
                </a:cubicBezTo>
                <a:close/>
                <a:moveTo>
                  <a:pt x="130570" y="7146"/>
                </a:moveTo>
                <a:cubicBezTo>
                  <a:pt x="130213" y="7146"/>
                  <a:pt x="130039" y="7580"/>
                  <a:pt x="130295" y="7854"/>
                </a:cubicBezTo>
                <a:cubicBezTo>
                  <a:pt x="130379" y="7938"/>
                  <a:pt x="130482" y="7975"/>
                  <a:pt x="130583" y="7975"/>
                </a:cubicBezTo>
                <a:cubicBezTo>
                  <a:pt x="130797" y="7975"/>
                  <a:pt x="131002" y="7809"/>
                  <a:pt x="131002" y="7556"/>
                </a:cubicBezTo>
                <a:cubicBezTo>
                  <a:pt x="131002" y="7333"/>
                  <a:pt x="130816" y="7165"/>
                  <a:pt x="130593" y="7147"/>
                </a:cubicBezTo>
                <a:cubicBezTo>
                  <a:pt x="130585" y="7146"/>
                  <a:pt x="130577" y="7146"/>
                  <a:pt x="130570" y="7146"/>
                </a:cubicBezTo>
                <a:close/>
                <a:moveTo>
                  <a:pt x="33891" y="7556"/>
                </a:moveTo>
                <a:cubicBezTo>
                  <a:pt x="33835" y="7631"/>
                  <a:pt x="33761" y="7686"/>
                  <a:pt x="33742" y="7742"/>
                </a:cubicBezTo>
                <a:cubicBezTo>
                  <a:pt x="33723" y="7817"/>
                  <a:pt x="33816" y="7873"/>
                  <a:pt x="33909" y="7984"/>
                </a:cubicBezTo>
                <a:cubicBezTo>
                  <a:pt x="33984" y="7854"/>
                  <a:pt x="34077" y="7798"/>
                  <a:pt x="34058" y="7724"/>
                </a:cubicBezTo>
                <a:cubicBezTo>
                  <a:pt x="34058" y="7668"/>
                  <a:pt x="33965" y="7612"/>
                  <a:pt x="33891" y="7556"/>
                </a:cubicBezTo>
                <a:close/>
                <a:moveTo>
                  <a:pt x="126815" y="7258"/>
                </a:moveTo>
                <a:cubicBezTo>
                  <a:pt x="126591" y="7258"/>
                  <a:pt x="126405" y="7445"/>
                  <a:pt x="126424" y="7668"/>
                </a:cubicBezTo>
                <a:cubicBezTo>
                  <a:pt x="126436" y="7893"/>
                  <a:pt x="126634" y="8043"/>
                  <a:pt x="126836" y="8043"/>
                </a:cubicBezTo>
                <a:cubicBezTo>
                  <a:pt x="126934" y="8043"/>
                  <a:pt x="127033" y="8008"/>
                  <a:pt x="127112" y="7928"/>
                </a:cubicBezTo>
                <a:cubicBezTo>
                  <a:pt x="127354" y="7668"/>
                  <a:pt x="127168" y="7258"/>
                  <a:pt x="126815" y="7258"/>
                </a:cubicBezTo>
                <a:close/>
                <a:moveTo>
                  <a:pt x="30174" y="7584"/>
                </a:moveTo>
                <a:cubicBezTo>
                  <a:pt x="30059" y="7584"/>
                  <a:pt x="29945" y="7654"/>
                  <a:pt x="29927" y="7798"/>
                </a:cubicBezTo>
                <a:cubicBezTo>
                  <a:pt x="29908" y="7947"/>
                  <a:pt x="30020" y="8059"/>
                  <a:pt x="30150" y="8059"/>
                </a:cubicBezTo>
                <a:cubicBezTo>
                  <a:pt x="30318" y="8059"/>
                  <a:pt x="30411" y="7984"/>
                  <a:pt x="30429" y="7835"/>
                </a:cubicBezTo>
                <a:lnTo>
                  <a:pt x="30429" y="7817"/>
                </a:lnTo>
                <a:cubicBezTo>
                  <a:pt x="30420" y="7663"/>
                  <a:pt x="30296" y="7584"/>
                  <a:pt x="30174" y="7584"/>
                </a:cubicBezTo>
                <a:close/>
                <a:moveTo>
                  <a:pt x="123111" y="7407"/>
                </a:moveTo>
                <a:cubicBezTo>
                  <a:pt x="122925" y="7407"/>
                  <a:pt x="122776" y="7538"/>
                  <a:pt x="122757" y="7724"/>
                </a:cubicBezTo>
                <a:cubicBezTo>
                  <a:pt x="122757" y="7910"/>
                  <a:pt x="122906" y="8040"/>
                  <a:pt x="123074" y="8059"/>
                </a:cubicBezTo>
                <a:cubicBezTo>
                  <a:pt x="123080" y="8059"/>
                  <a:pt x="123086" y="8059"/>
                  <a:pt x="123092" y="8059"/>
                </a:cubicBezTo>
                <a:cubicBezTo>
                  <a:pt x="123521" y="8059"/>
                  <a:pt x="123533" y="7426"/>
                  <a:pt x="123111" y="7407"/>
                </a:cubicBezTo>
                <a:close/>
                <a:moveTo>
                  <a:pt x="26478" y="7703"/>
                </a:moveTo>
                <a:cubicBezTo>
                  <a:pt x="26474" y="7703"/>
                  <a:pt x="26469" y="7704"/>
                  <a:pt x="26465" y="7705"/>
                </a:cubicBezTo>
                <a:cubicBezTo>
                  <a:pt x="26391" y="7705"/>
                  <a:pt x="26316" y="7835"/>
                  <a:pt x="26242" y="7910"/>
                </a:cubicBezTo>
                <a:cubicBezTo>
                  <a:pt x="26316" y="7966"/>
                  <a:pt x="26372" y="8096"/>
                  <a:pt x="26465" y="8096"/>
                </a:cubicBezTo>
                <a:cubicBezTo>
                  <a:pt x="26471" y="8097"/>
                  <a:pt x="26476" y="8098"/>
                  <a:pt x="26482" y="8098"/>
                </a:cubicBezTo>
                <a:cubicBezTo>
                  <a:pt x="26551" y="8098"/>
                  <a:pt x="26620" y="7999"/>
                  <a:pt x="26688" y="7947"/>
                </a:cubicBezTo>
                <a:lnTo>
                  <a:pt x="26688" y="7854"/>
                </a:lnTo>
                <a:cubicBezTo>
                  <a:pt x="26620" y="7802"/>
                  <a:pt x="26535" y="7703"/>
                  <a:pt x="26478" y="7703"/>
                </a:cubicBezTo>
                <a:close/>
                <a:moveTo>
                  <a:pt x="135450" y="7389"/>
                </a:moveTo>
                <a:cubicBezTo>
                  <a:pt x="135078" y="7389"/>
                  <a:pt x="134892" y="7835"/>
                  <a:pt x="135152" y="8096"/>
                </a:cubicBezTo>
                <a:cubicBezTo>
                  <a:pt x="135239" y="8183"/>
                  <a:pt x="135347" y="8222"/>
                  <a:pt x="135451" y="8222"/>
                </a:cubicBezTo>
                <a:cubicBezTo>
                  <a:pt x="135661" y="8222"/>
                  <a:pt x="135859" y="8065"/>
                  <a:pt x="135859" y="7817"/>
                </a:cubicBezTo>
                <a:cubicBezTo>
                  <a:pt x="135859" y="7593"/>
                  <a:pt x="135673" y="7407"/>
                  <a:pt x="135450" y="7407"/>
                </a:cubicBezTo>
                <a:lnTo>
                  <a:pt x="135450" y="7389"/>
                </a:lnTo>
                <a:close/>
                <a:moveTo>
                  <a:pt x="35082" y="7910"/>
                </a:moveTo>
                <a:cubicBezTo>
                  <a:pt x="35008" y="7928"/>
                  <a:pt x="34952" y="7984"/>
                  <a:pt x="34914" y="8059"/>
                </a:cubicBezTo>
                <a:cubicBezTo>
                  <a:pt x="34914" y="8115"/>
                  <a:pt x="35008" y="8226"/>
                  <a:pt x="35063" y="8226"/>
                </a:cubicBezTo>
                <a:cubicBezTo>
                  <a:pt x="35101" y="8226"/>
                  <a:pt x="35194" y="8152"/>
                  <a:pt x="35305" y="8077"/>
                </a:cubicBezTo>
                <a:cubicBezTo>
                  <a:pt x="35212" y="8003"/>
                  <a:pt x="35138" y="7910"/>
                  <a:pt x="35082" y="7910"/>
                </a:cubicBezTo>
                <a:close/>
                <a:moveTo>
                  <a:pt x="131728" y="7482"/>
                </a:moveTo>
                <a:cubicBezTo>
                  <a:pt x="131356" y="7482"/>
                  <a:pt x="131151" y="7928"/>
                  <a:pt x="131411" y="8208"/>
                </a:cubicBezTo>
                <a:cubicBezTo>
                  <a:pt x="131498" y="8294"/>
                  <a:pt x="131608" y="8334"/>
                  <a:pt x="131715" y="8334"/>
                </a:cubicBezTo>
                <a:cubicBezTo>
                  <a:pt x="131930" y="8334"/>
                  <a:pt x="132137" y="8177"/>
                  <a:pt x="132137" y="7928"/>
                </a:cubicBezTo>
                <a:cubicBezTo>
                  <a:pt x="132156" y="7686"/>
                  <a:pt x="131970" y="7482"/>
                  <a:pt x="131728" y="7482"/>
                </a:cubicBezTo>
                <a:close/>
                <a:moveTo>
                  <a:pt x="120466" y="7976"/>
                </a:moveTo>
                <a:cubicBezTo>
                  <a:pt x="120358" y="7976"/>
                  <a:pt x="120266" y="8060"/>
                  <a:pt x="120282" y="8170"/>
                </a:cubicBezTo>
                <a:cubicBezTo>
                  <a:pt x="120301" y="8282"/>
                  <a:pt x="120375" y="8356"/>
                  <a:pt x="120468" y="8394"/>
                </a:cubicBezTo>
                <a:cubicBezTo>
                  <a:pt x="120475" y="8395"/>
                  <a:pt x="120482" y="8396"/>
                  <a:pt x="120488" y="8396"/>
                </a:cubicBezTo>
                <a:cubicBezTo>
                  <a:pt x="120559" y="8396"/>
                  <a:pt x="120644" y="8314"/>
                  <a:pt x="120729" y="8263"/>
                </a:cubicBezTo>
                <a:lnTo>
                  <a:pt x="120747" y="8170"/>
                </a:lnTo>
                <a:cubicBezTo>
                  <a:pt x="120673" y="8096"/>
                  <a:pt x="120599" y="8003"/>
                  <a:pt x="120524" y="7984"/>
                </a:cubicBezTo>
                <a:cubicBezTo>
                  <a:pt x="120504" y="7979"/>
                  <a:pt x="120485" y="7976"/>
                  <a:pt x="120466" y="7976"/>
                </a:cubicBezTo>
                <a:close/>
                <a:moveTo>
                  <a:pt x="127946" y="7574"/>
                </a:moveTo>
                <a:cubicBezTo>
                  <a:pt x="127588" y="7574"/>
                  <a:pt x="127397" y="8008"/>
                  <a:pt x="127652" y="8263"/>
                </a:cubicBezTo>
                <a:cubicBezTo>
                  <a:pt x="127739" y="8356"/>
                  <a:pt x="127846" y="8398"/>
                  <a:pt x="127952" y="8398"/>
                </a:cubicBezTo>
                <a:cubicBezTo>
                  <a:pt x="128163" y="8398"/>
                  <a:pt x="128365" y="8232"/>
                  <a:pt x="128378" y="7984"/>
                </a:cubicBezTo>
                <a:cubicBezTo>
                  <a:pt x="128378" y="7761"/>
                  <a:pt x="128192" y="7575"/>
                  <a:pt x="127968" y="7575"/>
                </a:cubicBezTo>
                <a:cubicBezTo>
                  <a:pt x="127961" y="7574"/>
                  <a:pt x="127953" y="7574"/>
                  <a:pt x="127946" y="7574"/>
                </a:cubicBezTo>
                <a:close/>
                <a:moveTo>
                  <a:pt x="31299" y="7918"/>
                </a:moveTo>
                <a:cubicBezTo>
                  <a:pt x="31168" y="7918"/>
                  <a:pt x="31037" y="8012"/>
                  <a:pt x="31025" y="8170"/>
                </a:cubicBezTo>
                <a:cubicBezTo>
                  <a:pt x="31006" y="8319"/>
                  <a:pt x="31136" y="8450"/>
                  <a:pt x="31285" y="8450"/>
                </a:cubicBezTo>
                <a:cubicBezTo>
                  <a:pt x="31293" y="8450"/>
                  <a:pt x="31301" y="8450"/>
                  <a:pt x="31308" y="8450"/>
                </a:cubicBezTo>
                <a:cubicBezTo>
                  <a:pt x="31535" y="8450"/>
                  <a:pt x="31652" y="8183"/>
                  <a:pt x="31490" y="8003"/>
                </a:cubicBezTo>
                <a:cubicBezTo>
                  <a:pt x="31438" y="7945"/>
                  <a:pt x="31369" y="7918"/>
                  <a:pt x="31299" y="7918"/>
                </a:cubicBezTo>
                <a:close/>
                <a:moveTo>
                  <a:pt x="124209" y="7742"/>
                </a:moveTo>
                <a:cubicBezTo>
                  <a:pt x="123874" y="7742"/>
                  <a:pt x="123725" y="8152"/>
                  <a:pt x="123967" y="8375"/>
                </a:cubicBezTo>
                <a:cubicBezTo>
                  <a:pt x="124043" y="8445"/>
                  <a:pt x="124134" y="8477"/>
                  <a:pt x="124222" y="8477"/>
                </a:cubicBezTo>
                <a:cubicBezTo>
                  <a:pt x="124416" y="8477"/>
                  <a:pt x="124600" y="8326"/>
                  <a:pt x="124600" y="8096"/>
                </a:cubicBezTo>
                <a:cubicBezTo>
                  <a:pt x="124581" y="7891"/>
                  <a:pt x="124414" y="7742"/>
                  <a:pt x="124209" y="7742"/>
                </a:cubicBezTo>
                <a:close/>
                <a:moveTo>
                  <a:pt x="27553" y="8001"/>
                </a:moveTo>
                <a:cubicBezTo>
                  <a:pt x="27417" y="8001"/>
                  <a:pt x="27303" y="8124"/>
                  <a:pt x="27303" y="8263"/>
                </a:cubicBezTo>
                <a:cubicBezTo>
                  <a:pt x="27303" y="8412"/>
                  <a:pt x="27433" y="8543"/>
                  <a:pt x="27582" y="8543"/>
                </a:cubicBezTo>
                <a:cubicBezTo>
                  <a:pt x="27731" y="8543"/>
                  <a:pt x="27842" y="8431"/>
                  <a:pt x="27842" y="8282"/>
                </a:cubicBezTo>
                <a:cubicBezTo>
                  <a:pt x="27861" y="8133"/>
                  <a:pt x="27731" y="8003"/>
                  <a:pt x="27582" y="8003"/>
                </a:cubicBezTo>
                <a:cubicBezTo>
                  <a:pt x="27572" y="8002"/>
                  <a:pt x="27563" y="8001"/>
                  <a:pt x="27553" y="8001"/>
                </a:cubicBezTo>
                <a:close/>
                <a:moveTo>
                  <a:pt x="136591" y="7733"/>
                </a:moveTo>
                <a:cubicBezTo>
                  <a:pt x="136373" y="7733"/>
                  <a:pt x="136163" y="7899"/>
                  <a:pt x="136176" y="8152"/>
                </a:cubicBezTo>
                <a:cubicBezTo>
                  <a:pt x="136176" y="8375"/>
                  <a:pt x="136343" y="8561"/>
                  <a:pt x="136567" y="8580"/>
                </a:cubicBezTo>
                <a:lnTo>
                  <a:pt x="136585" y="8580"/>
                </a:lnTo>
                <a:cubicBezTo>
                  <a:pt x="136957" y="8580"/>
                  <a:pt x="137143" y="8115"/>
                  <a:pt x="136883" y="7854"/>
                </a:cubicBezTo>
                <a:cubicBezTo>
                  <a:pt x="136799" y="7770"/>
                  <a:pt x="136694" y="7733"/>
                  <a:pt x="136591" y="7733"/>
                </a:cubicBezTo>
                <a:close/>
                <a:moveTo>
                  <a:pt x="36199" y="8226"/>
                </a:moveTo>
                <a:cubicBezTo>
                  <a:pt x="36124" y="8319"/>
                  <a:pt x="36050" y="8394"/>
                  <a:pt x="36050" y="8450"/>
                </a:cubicBezTo>
                <a:cubicBezTo>
                  <a:pt x="36050" y="8505"/>
                  <a:pt x="36143" y="8598"/>
                  <a:pt x="36180" y="8598"/>
                </a:cubicBezTo>
                <a:cubicBezTo>
                  <a:pt x="36254" y="8580"/>
                  <a:pt x="36329" y="8524"/>
                  <a:pt x="36347" y="8450"/>
                </a:cubicBezTo>
                <a:cubicBezTo>
                  <a:pt x="36347" y="8412"/>
                  <a:pt x="36273" y="8338"/>
                  <a:pt x="36199" y="8226"/>
                </a:cubicBezTo>
                <a:close/>
                <a:moveTo>
                  <a:pt x="132844" y="7854"/>
                </a:moveTo>
                <a:cubicBezTo>
                  <a:pt x="132621" y="7854"/>
                  <a:pt x="132416" y="8040"/>
                  <a:pt x="132416" y="8263"/>
                </a:cubicBezTo>
                <a:cubicBezTo>
                  <a:pt x="132416" y="8529"/>
                  <a:pt x="132632" y="8709"/>
                  <a:pt x="132851" y="8709"/>
                </a:cubicBezTo>
                <a:cubicBezTo>
                  <a:pt x="132954" y="8709"/>
                  <a:pt x="133059" y="8669"/>
                  <a:pt x="133142" y="8580"/>
                </a:cubicBezTo>
                <a:cubicBezTo>
                  <a:pt x="133421" y="8319"/>
                  <a:pt x="133235" y="7854"/>
                  <a:pt x="132844" y="7854"/>
                </a:cubicBezTo>
                <a:close/>
                <a:moveTo>
                  <a:pt x="32439" y="8224"/>
                </a:moveTo>
                <a:cubicBezTo>
                  <a:pt x="32296" y="8224"/>
                  <a:pt x="32151" y="8322"/>
                  <a:pt x="32160" y="8524"/>
                </a:cubicBezTo>
                <a:cubicBezTo>
                  <a:pt x="32160" y="8663"/>
                  <a:pt x="32258" y="8786"/>
                  <a:pt x="32408" y="8786"/>
                </a:cubicBezTo>
                <a:cubicBezTo>
                  <a:pt x="32418" y="8786"/>
                  <a:pt x="32428" y="8786"/>
                  <a:pt x="32439" y="8785"/>
                </a:cubicBezTo>
                <a:cubicBezTo>
                  <a:pt x="32449" y="8786"/>
                  <a:pt x="32458" y="8786"/>
                  <a:pt x="32467" y="8786"/>
                </a:cubicBezTo>
                <a:cubicBezTo>
                  <a:pt x="32602" y="8786"/>
                  <a:pt x="32700" y="8663"/>
                  <a:pt x="32700" y="8524"/>
                </a:cubicBezTo>
                <a:cubicBezTo>
                  <a:pt x="32728" y="8326"/>
                  <a:pt x="32585" y="8224"/>
                  <a:pt x="32439" y="8224"/>
                </a:cubicBezTo>
                <a:close/>
                <a:moveTo>
                  <a:pt x="129085" y="7947"/>
                </a:moveTo>
                <a:cubicBezTo>
                  <a:pt x="128843" y="7947"/>
                  <a:pt x="128657" y="8133"/>
                  <a:pt x="128657" y="8375"/>
                </a:cubicBezTo>
                <a:cubicBezTo>
                  <a:pt x="128657" y="8627"/>
                  <a:pt x="128871" y="8794"/>
                  <a:pt x="129090" y="8794"/>
                </a:cubicBezTo>
                <a:cubicBezTo>
                  <a:pt x="129194" y="8794"/>
                  <a:pt x="129299" y="8757"/>
                  <a:pt x="129383" y="8673"/>
                </a:cubicBezTo>
                <a:cubicBezTo>
                  <a:pt x="129643" y="8394"/>
                  <a:pt x="129457" y="7947"/>
                  <a:pt x="129085" y="7947"/>
                </a:cubicBezTo>
                <a:close/>
                <a:moveTo>
                  <a:pt x="121622" y="8226"/>
                </a:moveTo>
                <a:cubicBezTo>
                  <a:pt x="121455" y="8226"/>
                  <a:pt x="121324" y="8356"/>
                  <a:pt x="121324" y="8524"/>
                </a:cubicBezTo>
                <a:cubicBezTo>
                  <a:pt x="121312" y="8713"/>
                  <a:pt x="121462" y="8843"/>
                  <a:pt x="121623" y="8843"/>
                </a:cubicBezTo>
                <a:cubicBezTo>
                  <a:pt x="121700" y="8843"/>
                  <a:pt x="121779" y="8813"/>
                  <a:pt x="121845" y="8747"/>
                </a:cubicBezTo>
                <a:cubicBezTo>
                  <a:pt x="122032" y="8561"/>
                  <a:pt x="121901" y="8226"/>
                  <a:pt x="121622" y="8226"/>
                </a:cubicBezTo>
                <a:close/>
                <a:moveTo>
                  <a:pt x="125344" y="8059"/>
                </a:moveTo>
                <a:cubicBezTo>
                  <a:pt x="124823" y="8059"/>
                  <a:pt x="124823" y="8859"/>
                  <a:pt x="125363" y="8859"/>
                </a:cubicBezTo>
                <a:cubicBezTo>
                  <a:pt x="125884" y="8840"/>
                  <a:pt x="125884" y="8059"/>
                  <a:pt x="125344" y="8059"/>
                </a:cubicBezTo>
                <a:close/>
                <a:moveTo>
                  <a:pt x="37352" y="8654"/>
                </a:moveTo>
                <a:cubicBezTo>
                  <a:pt x="37297" y="8654"/>
                  <a:pt x="37241" y="8710"/>
                  <a:pt x="37148" y="8766"/>
                </a:cubicBezTo>
                <a:cubicBezTo>
                  <a:pt x="37241" y="8840"/>
                  <a:pt x="37278" y="8896"/>
                  <a:pt x="37334" y="8896"/>
                </a:cubicBezTo>
                <a:cubicBezTo>
                  <a:pt x="37371" y="8896"/>
                  <a:pt x="37446" y="8822"/>
                  <a:pt x="37446" y="8803"/>
                </a:cubicBezTo>
                <a:cubicBezTo>
                  <a:pt x="37446" y="8747"/>
                  <a:pt x="37408" y="8691"/>
                  <a:pt x="37352" y="8654"/>
                </a:cubicBezTo>
                <a:close/>
                <a:moveTo>
                  <a:pt x="28685" y="8317"/>
                </a:moveTo>
                <a:cubicBezTo>
                  <a:pt x="28531" y="8317"/>
                  <a:pt x="28401" y="8442"/>
                  <a:pt x="28401" y="8598"/>
                </a:cubicBezTo>
                <a:lnTo>
                  <a:pt x="28401" y="8617"/>
                </a:lnTo>
                <a:cubicBezTo>
                  <a:pt x="28401" y="8793"/>
                  <a:pt x="28545" y="8909"/>
                  <a:pt x="28701" y="8909"/>
                </a:cubicBezTo>
                <a:cubicBezTo>
                  <a:pt x="28777" y="8909"/>
                  <a:pt x="28855" y="8882"/>
                  <a:pt x="28922" y="8822"/>
                </a:cubicBezTo>
                <a:cubicBezTo>
                  <a:pt x="29108" y="8636"/>
                  <a:pt x="28978" y="8319"/>
                  <a:pt x="28717" y="8319"/>
                </a:cubicBezTo>
                <a:cubicBezTo>
                  <a:pt x="28706" y="8318"/>
                  <a:pt x="28696" y="8317"/>
                  <a:pt x="28685" y="8317"/>
                </a:cubicBezTo>
                <a:close/>
                <a:moveTo>
                  <a:pt x="24883" y="8431"/>
                </a:moveTo>
                <a:cubicBezTo>
                  <a:pt x="24827" y="8505"/>
                  <a:pt x="24734" y="8580"/>
                  <a:pt x="24716" y="8691"/>
                </a:cubicBezTo>
                <a:cubicBezTo>
                  <a:pt x="24683" y="8806"/>
                  <a:pt x="24780" y="8921"/>
                  <a:pt x="24893" y="8921"/>
                </a:cubicBezTo>
                <a:cubicBezTo>
                  <a:pt x="24908" y="8921"/>
                  <a:pt x="24924" y="8919"/>
                  <a:pt x="24939" y="8915"/>
                </a:cubicBezTo>
                <a:cubicBezTo>
                  <a:pt x="25051" y="8878"/>
                  <a:pt x="25125" y="8803"/>
                  <a:pt x="25162" y="8710"/>
                </a:cubicBezTo>
                <a:cubicBezTo>
                  <a:pt x="25162" y="8617"/>
                  <a:pt x="25051" y="8524"/>
                  <a:pt x="24995" y="8431"/>
                </a:cubicBezTo>
                <a:close/>
                <a:moveTo>
                  <a:pt x="137723" y="8114"/>
                </a:moveTo>
                <a:cubicBezTo>
                  <a:pt x="137716" y="8114"/>
                  <a:pt x="137709" y="8114"/>
                  <a:pt x="137702" y="8115"/>
                </a:cubicBezTo>
                <a:cubicBezTo>
                  <a:pt x="137460" y="8115"/>
                  <a:pt x="137274" y="8301"/>
                  <a:pt x="137292" y="8543"/>
                </a:cubicBezTo>
                <a:cubicBezTo>
                  <a:pt x="137292" y="8791"/>
                  <a:pt x="137491" y="8948"/>
                  <a:pt x="137700" y="8948"/>
                </a:cubicBezTo>
                <a:cubicBezTo>
                  <a:pt x="137805" y="8948"/>
                  <a:pt x="137913" y="8909"/>
                  <a:pt x="138000" y="8822"/>
                </a:cubicBezTo>
                <a:cubicBezTo>
                  <a:pt x="138255" y="8566"/>
                  <a:pt x="138081" y="8114"/>
                  <a:pt x="137723" y="8114"/>
                </a:cubicBezTo>
                <a:close/>
                <a:moveTo>
                  <a:pt x="133983" y="8186"/>
                </a:moveTo>
                <a:cubicBezTo>
                  <a:pt x="133877" y="8186"/>
                  <a:pt x="133768" y="8227"/>
                  <a:pt x="133682" y="8319"/>
                </a:cubicBezTo>
                <a:cubicBezTo>
                  <a:pt x="133403" y="8580"/>
                  <a:pt x="133607" y="9045"/>
                  <a:pt x="133980" y="9045"/>
                </a:cubicBezTo>
                <a:cubicBezTo>
                  <a:pt x="134222" y="9045"/>
                  <a:pt x="134408" y="8840"/>
                  <a:pt x="134408" y="8617"/>
                </a:cubicBezTo>
                <a:cubicBezTo>
                  <a:pt x="134408" y="8355"/>
                  <a:pt x="134199" y="8186"/>
                  <a:pt x="133983" y="8186"/>
                </a:cubicBezTo>
                <a:close/>
                <a:moveTo>
                  <a:pt x="130202" y="8263"/>
                </a:moveTo>
                <a:cubicBezTo>
                  <a:pt x="129960" y="8263"/>
                  <a:pt x="129774" y="8468"/>
                  <a:pt x="129774" y="8710"/>
                </a:cubicBezTo>
                <a:cubicBezTo>
                  <a:pt x="129786" y="8967"/>
                  <a:pt x="129992" y="9128"/>
                  <a:pt x="130205" y="9128"/>
                </a:cubicBezTo>
                <a:cubicBezTo>
                  <a:pt x="130316" y="9128"/>
                  <a:pt x="130429" y="9085"/>
                  <a:pt x="130518" y="8989"/>
                </a:cubicBezTo>
                <a:cubicBezTo>
                  <a:pt x="130797" y="8710"/>
                  <a:pt x="130593" y="8263"/>
                  <a:pt x="130202" y="8263"/>
                </a:cubicBezTo>
                <a:close/>
                <a:moveTo>
                  <a:pt x="118998" y="8840"/>
                </a:moveTo>
                <a:cubicBezTo>
                  <a:pt x="118924" y="8859"/>
                  <a:pt x="118868" y="8915"/>
                  <a:pt x="118830" y="8989"/>
                </a:cubicBezTo>
                <a:cubicBezTo>
                  <a:pt x="118830" y="9026"/>
                  <a:pt x="118924" y="9138"/>
                  <a:pt x="118979" y="9138"/>
                </a:cubicBezTo>
                <a:cubicBezTo>
                  <a:pt x="119035" y="9138"/>
                  <a:pt x="119110" y="9064"/>
                  <a:pt x="119221" y="8989"/>
                </a:cubicBezTo>
                <a:cubicBezTo>
                  <a:pt x="119110" y="8915"/>
                  <a:pt x="119054" y="8840"/>
                  <a:pt x="118998" y="8840"/>
                </a:cubicBezTo>
                <a:close/>
                <a:moveTo>
                  <a:pt x="33574" y="8598"/>
                </a:moveTo>
                <a:cubicBezTo>
                  <a:pt x="33333" y="8598"/>
                  <a:pt x="33202" y="8896"/>
                  <a:pt x="33370" y="9064"/>
                </a:cubicBezTo>
                <a:cubicBezTo>
                  <a:pt x="33425" y="9119"/>
                  <a:pt x="33494" y="9144"/>
                  <a:pt x="33562" y="9144"/>
                </a:cubicBezTo>
                <a:cubicBezTo>
                  <a:pt x="33701" y="9144"/>
                  <a:pt x="33835" y="9040"/>
                  <a:pt x="33835" y="8878"/>
                </a:cubicBezTo>
                <a:cubicBezTo>
                  <a:pt x="33835" y="8729"/>
                  <a:pt x="33723" y="8598"/>
                  <a:pt x="33574" y="8598"/>
                </a:cubicBezTo>
                <a:close/>
                <a:moveTo>
                  <a:pt x="126483" y="8357"/>
                </a:moveTo>
                <a:cubicBezTo>
                  <a:pt x="126379" y="8357"/>
                  <a:pt x="126272" y="8397"/>
                  <a:pt x="126182" y="8487"/>
                </a:cubicBezTo>
                <a:cubicBezTo>
                  <a:pt x="125921" y="8747"/>
                  <a:pt x="126107" y="9194"/>
                  <a:pt x="126480" y="9194"/>
                </a:cubicBezTo>
                <a:cubicBezTo>
                  <a:pt x="126721" y="9194"/>
                  <a:pt x="126908" y="9008"/>
                  <a:pt x="126908" y="8785"/>
                </a:cubicBezTo>
                <a:cubicBezTo>
                  <a:pt x="126908" y="8532"/>
                  <a:pt x="126703" y="8357"/>
                  <a:pt x="126483" y="8357"/>
                </a:cubicBezTo>
                <a:close/>
                <a:moveTo>
                  <a:pt x="138670" y="8487"/>
                </a:moveTo>
                <a:cubicBezTo>
                  <a:pt x="138521" y="8524"/>
                  <a:pt x="138409" y="8673"/>
                  <a:pt x="138409" y="8840"/>
                </a:cubicBezTo>
                <a:cubicBezTo>
                  <a:pt x="138390" y="9008"/>
                  <a:pt x="138502" y="9175"/>
                  <a:pt x="138670" y="9231"/>
                </a:cubicBezTo>
                <a:lnTo>
                  <a:pt x="138670" y="8487"/>
                </a:lnTo>
                <a:close/>
                <a:moveTo>
                  <a:pt x="29852" y="8617"/>
                </a:moveTo>
                <a:cubicBezTo>
                  <a:pt x="29666" y="8617"/>
                  <a:pt x="29517" y="8766"/>
                  <a:pt x="29517" y="8933"/>
                </a:cubicBezTo>
                <a:cubicBezTo>
                  <a:pt x="29498" y="9157"/>
                  <a:pt x="29671" y="9274"/>
                  <a:pt x="29844" y="9274"/>
                </a:cubicBezTo>
                <a:cubicBezTo>
                  <a:pt x="30002" y="9274"/>
                  <a:pt x="30160" y="9175"/>
                  <a:pt x="30169" y="8971"/>
                </a:cubicBezTo>
                <a:cubicBezTo>
                  <a:pt x="30169" y="8785"/>
                  <a:pt x="30020" y="8636"/>
                  <a:pt x="29852" y="8617"/>
                </a:cubicBezTo>
                <a:close/>
                <a:moveTo>
                  <a:pt x="122757" y="8543"/>
                </a:moveTo>
                <a:cubicBezTo>
                  <a:pt x="122422" y="8543"/>
                  <a:pt x="122255" y="8952"/>
                  <a:pt x="122497" y="9175"/>
                </a:cubicBezTo>
                <a:cubicBezTo>
                  <a:pt x="122574" y="9252"/>
                  <a:pt x="122666" y="9286"/>
                  <a:pt x="122755" y="9286"/>
                </a:cubicBezTo>
                <a:cubicBezTo>
                  <a:pt x="122948" y="9286"/>
                  <a:pt x="123130" y="9131"/>
                  <a:pt x="123130" y="8915"/>
                </a:cubicBezTo>
                <a:cubicBezTo>
                  <a:pt x="123111" y="8710"/>
                  <a:pt x="122962" y="8543"/>
                  <a:pt x="122757" y="8543"/>
                </a:cubicBezTo>
                <a:close/>
                <a:moveTo>
                  <a:pt x="22370" y="9042"/>
                </a:moveTo>
                <a:cubicBezTo>
                  <a:pt x="22364" y="9042"/>
                  <a:pt x="22358" y="9043"/>
                  <a:pt x="22352" y="9045"/>
                </a:cubicBezTo>
                <a:cubicBezTo>
                  <a:pt x="22296" y="9045"/>
                  <a:pt x="22259" y="9101"/>
                  <a:pt x="22203" y="9157"/>
                </a:cubicBezTo>
                <a:cubicBezTo>
                  <a:pt x="22259" y="9194"/>
                  <a:pt x="22296" y="9268"/>
                  <a:pt x="22352" y="9287"/>
                </a:cubicBezTo>
                <a:cubicBezTo>
                  <a:pt x="22358" y="9289"/>
                  <a:pt x="22364" y="9290"/>
                  <a:pt x="22369" y="9290"/>
                </a:cubicBezTo>
                <a:cubicBezTo>
                  <a:pt x="22416" y="9290"/>
                  <a:pt x="22455" y="9223"/>
                  <a:pt x="22538" y="9157"/>
                </a:cubicBezTo>
                <a:cubicBezTo>
                  <a:pt x="22455" y="9107"/>
                  <a:pt x="22417" y="9042"/>
                  <a:pt x="22370" y="9042"/>
                </a:cubicBezTo>
                <a:close/>
                <a:moveTo>
                  <a:pt x="135115" y="8524"/>
                </a:moveTo>
                <a:cubicBezTo>
                  <a:pt x="134743" y="8524"/>
                  <a:pt x="134538" y="8971"/>
                  <a:pt x="134799" y="9250"/>
                </a:cubicBezTo>
                <a:cubicBezTo>
                  <a:pt x="134888" y="9334"/>
                  <a:pt x="134996" y="9371"/>
                  <a:pt x="135100" y="9371"/>
                </a:cubicBezTo>
                <a:cubicBezTo>
                  <a:pt x="135319" y="9371"/>
                  <a:pt x="135524" y="9204"/>
                  <a:pt x="135524" y="8952"/>
                </a:cubicBezTo>
                <a:cubicBezTo>
                  <a:pt x="135543" y="8710"/>
                  <a:pt x="135357" y="8524"/>
                  <a:pt x="135115" y="8524"/>
                </a:cubicBezTo>
                <a:close/>
                <a:moveTo>
                  <a:pt x="26056" y="8766"/>
                </a:moveTo>
                <a:cubicBezTo>
                  <a:pt x="25795" y="8785"/>
                  <a:pt x="25665" y="9101"/>
                  <a:pt x="25851" y="9287"/>
                </a:cubicBezTo>
                <a:cubicBezTo>
                  <a:pt x="25917" y="9347"/>
                  <a:pt x="25994" y="9374"/>
                  <a:pt x="26069" y="9374"/>
                </a:cubicBezTo>
                <a:cubicBezTo>
                  <a:pt x="26226" y="9374"/>
                  <a:pt x="26372" y="9253"/>
                  <a:pt x="26372" y="9064"/>
                </a:cubicBezTo>
                <a:cubicBezTo>
                  <a:pt x="26372" y="8896"/>
                  <a:pt x="26223" y="8766"/>
                  <a:pt x="26056" y="8766"/>
                </a:cubicBezTo>
                <a:close/>
                <a:moveTo>
                  <a:pt x="34691" y="8952"/>
                </a:moveTo>
                <a:cubicBezTo>
                  <a:pt x="34338" y="8952"/>
                  <a:pt x="34338" y="9473"/>
                  <a:pt x="34691" y="9473"/>
                </a:cubicBezTo>
                <a:cubicBezTo>
                  <a:pt x="35026" y="9473"/>
                  <a:pt x="35026" y="8952"/>
                  <a:pt x="34691" y="8952"/>
                </a:cubicBezTo>
                <a:close/>
                <a:moveTo>
                  <a:pt x="131337" y="8598"/>
                </a:moveTo>
                <a:cubicBezTo>
                  <a:pt x="130946" y="8598"/>
                  <a:pt x="130741" y="9082"/>
                  <a:pt x="131039" y="9361"/>
                </a:cubicBezTo>
                <a:cubicBezTo>
                  <a:pt x="131128" y="9451"/>
                  <a:pt x="131237" y="9491"/>
                  <a:pt x="131343" y="9491"/>
                </a:cubicBezTo>
                <a:cubicBezTo>
                  <a:pt x="131568" y="9491"/>
                  <a:pt x="131784" y="9311"/>
                  <a:pt x="131784" y="9045"/>
                </a:cubicBezTo>
                <a:cubicBezTo>
                  <a:pt x="131784" y="8803"/>
                  <a:pt x="131579" y="8598"/>
                  <a:pt x="131337" y="8598"/>
                </a:cubicBezTo>
                <a:close/>
                <a:moveTo>
                  <a:pt x="127645" y="8728"/>
                </a:moveTo>
                <a:cubicBezTo>
                  <a:pt x="127635" y="8728"/>
                  <a:pt x="127625" y="8728"/>
                  <a:pt x="127615" y="8729"/>
                </a:cubicBezTo>
                <a:cubicBezTo>
                  <a:pt x="127243" y="8729"/>
                  <a:pt x="127038" y="9194"/>
                  <a:pt x="127317" y="9455"/>
                </a:cubicBezTo>
                <a:cubicBezTo>
                  <a:pt x="127403" y="9547"/>
                  <a:pt x="127512" y="9588"/>
                  <a:pt x="127619" y="9588"/>
                </a:cubicBezTo>
                <a:cubicBezTo>
                  <a:pt x="127836" y="9588"/>
                  <a:pt x="128049" y="9418"/>
                  <a:pt x="128061" y="9157"/>
                </a:cubicBezTo>
                <a:cubicBezTo>
                  <a:pt x="128061" y="8925"/>
                  <a:pt x="127874" y="8728"/>
                  <a:pt x="127645" y="8728"/>
                </a:cubicBezTo>
                <a:close/>
                <a:moveTo>
                  <a:pt x="120133" y="9045"/>
                </a:moveTo>
                <a:cubicBezTo>
                  <a:pt x="119984" y="9045"/>
                  <a:pt x="119854" y="9157"/>
                  <a:pt x="119835" y="9306"/>
                </a:cubicBezTo>
                <a:cubicBezTo>
                  <a:pt x="119823" y="9485"/>
                  <a:pt x="119961" y="9612"/>
                  <a:pt x="120114" y="9612"/>
                </a:cubicBezTo>
                <a:cubicBezTo>
                  <a:pt x="120184" y="9612"/>
                  <a:pt x="120256" y="9587"/>
                  <a:pt x="120319" y="9529"/>
                </a:cubicBezTo>
                <a:cubicBezTo>
                  <a:pt x="120505" y="9361"/>
                  <a:pt x="120394" y="9045"/>
                  <a:pt x="120133" y="9045"/>
                </a:cubicBezTo>
                <a:close/>
                <a:moveTo>
                  <a:pt x="123880" y="8824"/>
                </a:moveTo>
                <a:cubicBezTo>
                  <a:pt x="123785" y="8824"/>
                  <a:pt x="123689" y="8858"/>
                  <a:pt x="123613" y="8933"/>
                </a:cubicBezTo>
                <a:cubicBezTo>
                  <a:pt x="123353" y="9194"/>
                  <a:pt x="123520" y="9622"/>
                  <a:pt x="123874" y="9622"/>
                </a:cubicBezTo>
                <a:cubicBezTo>
                  <a:pt x="123884" y="9623"/>
                  <a:pt x="123895" y="9623"/>
                  <a:pt x="123905" y="9623"/>
                </a:cubicBezTo>
                <a:cubicBezTo>
                  <a:pt x="124114" y="9623"/>
                  <a:pt x="124283" y="9445"/>
                  <a:pt x="124283" y="9250"/>
                </a:cubicBezTo>
                <a:lnTo>
                  <a:pt x="124283" y="9231"/>
                </a:lnTo>
                <a:cubicBezTo>
                  <a:pt x="124296" y="8988"/>
                  <a:pt x="124089" y="8824"/>
                  <a:pt x="123880" y="8824"/>
                </a:cubicBezTo>
                <a:close/>
                <a:moveTo>
                  <a:pt x="30972" y="8979"/>
                </a:moveTo>
                <a:cubicBezTo>
                  <a:pt x="30798" y="8979"/>
                  <a:pt x="30634" y="9122"/>
                  <a:pt x="30634" y="9324"/>
                </a:cubicBezTo>
                <a:cubicBezTo>
                  <a:pt x="30634" y="9510"/>
                  <a:pt x="30783" y="9659"/>
                  <a:pt x="30969" y="9659"/>
                </a:cubicBezTo>
                <a:cubicBezTo>
                  <a:pt x="31267" y="9659"/>
                  <a:pt x="31416" y="9287"/>
                  <a:pt x="31211" y="9082"/>
                </a:cubicBezTo>
                <a:cubicBezTo>
                  <a:pt x="31139" y="9011"/>
                  <a:pt x="31055" y="8979"/>
                  <a:pt x="30972" y="8979"/>
                </a:cubicBezTo>
                <a:close/>
                <a:moveTo>
                  <a:pt x="136250" y="8859"/>
                </a:moveTo>
                <a:cubicBezTo>
                  <a:pt x="135859" y="8859"/>
                  <a:pt x="135673" y="9306"/>
                  <a:pt x="135934" y="9585"/>
                </a:cubicBezTo>
                <a:cubicBezTo>
                  <a:pt x="136018" y="9669"/>
                  <a:pt x="136123" y="9706"/>
                  <a:pt x="136227" y="9706"/>
                </a:cubicBezTo>
                <a:cubicBezTo>
                  <a:pt x="136446" y="9706"/>
                  <a:pt x="136660" y="9539"/>
                  <a:pt x="136660" y="9287"/>
                </a:cubicBezTo>
                <a:cubicBezTo>
                  <a:pt x="136678" y="9045"/>
                  <a:pt x="136474" y="8859"/>
                  <a:pt x="136250" y="8859"/>
                </a:cubicBezTo>
                <a:close/>
                <a:moveTo>
                  <a:pt x="23432" y="9213"/>
                </a:moveTo>
                <a:cubicBezTo>
                  <a:pt x="23357" y="9306"/>
                  <a:pt x="23264" y="9380"/>
                  <a:pt x="23245" y="9492"/>
                </a:cubicBezTo>
                <a:cubicBezTo>
                  <a:pt x="23208" y="9622"/>
                  <a:pt x="23320" y="9715"/>
                  <a:pt x="23450" y="9734"/>
                </a:cubicBezTo>
                <a:cubicBezTo>
                  <a:pt x="23460" y="9735"/>
                  <a:pt x="23470" y="9735"/>
                  <a:pt x="23479" y="9735"/>
                </a:cubicBezTo>
                <a:cubicBezTo>
                  <a:pt x="23618" y="9735"/>
                  <a:pt x="23746" y="9615"/>
                  <a:pt x="23711" y="9510"/>
                </a:cubicBezTo>
                <a:cubicBezTo>
                  <a:pt x="23655" y="9399"/>
                  <a:pt x="23599" y="9306"/>
                  <a:pt x="23525" y="9213"/>
                </a:cubicBezTo>
                <a:close/>
                <a:moveTo>
                  <a:pt x="27215" y="9068"/>
                </a:moveTo>
                <a:cubicBezTo>
                  <a:pt x="27048" y="9068"/>
                  <a:pt x="26887" y="9200"/>
                  <a:pt x="26875" y="9399"/>
                </a:cubicBezTo>
                <a:cubicBezTo>
                  <a:pt x="26856" y="9585"/>
                  <a:pt x="27005" y="9752"/>
                  <a:pt x="27210" y="9752"/>
                </a:cubicBezTo>
                <a:cubicBezTo>
                  <a:pt x="27507" y="9752"/>
                  <a:pt x="27656" y="9399"/>
                  <a:pt x="27452" y="9175"/>
                </a:cubicBezTo>
                <a:cubicBezTo>
                  <a:pt x="27383" y="9101"/>
                  <a:pt x="27298" y="9068"/>
                  <a:pt x="27215" y="9068"/>
                </a:cubicBezTo>
                <a:close/>
                <a:moveTo>
                  <a:pt x="35794" y="9322"/>
                </a:moveTo>
                <a:cubicBezTo>
                  <a:pt x="35662" y="9322"/>
                  <a:pt x="35566" y="9427"/>
                  <a:pt x="35566" y="9548"/>
                </a:cubicBezTo>
                <a:cubicBezTo>
                  <a:pt x="35548" y="9704"/>
                  <a:pt x="35661" y="9829"/>
                  <a:pt x="35813" y="9829"/>
                </a:cubicBezTo>
                <a:cubicBezTo>
                  <a:pt x="35824" y="9829"/>
                  <a:pt x="35834" y="9828"/>
                  <a:pt x="35845" y="9827"/>
                </a:cubicBezTo>
                <a:cubicBezTo>
                  <a:pt x="35975" y="9827"/>
                  <a:pt x="36087" y="9734"/>
                  <a:pt x="36087" y="9585"/>
                </a:cubicBezTo>
                <a:lnTo>
                  <a:pt x="36068" y="9585"/>
                </a:lnTo>
                <a:cubicBezTo>
                  <a:pt x="36087" y="9436"/>
                  <a:pt x="35975" y="9324"/>
                  <a:pt x="35826" y="9324"/>
                </a:cubicBezTo>
                <a:cubicBezTo>
                  <a:pt x="35815" y="9323"/>
                  <a:pt x="35805" y="9322"/>
                  <a:pt x="35794" y="9322"/>
                </a:cubicBezTo>
                <a:close/>
                <a:moveTo>
                  <a:pt x="132528" y="8971"/>
                </a:moveTo>
                <a:cubicBezTo>
                  <a:pt x="132286" y="8971"/>
                  <a:pt x="132100" y="9138"/>
                  <a:pt x="132063" y="9380"/>
                </a:cubicBezTo>
                <a:cubicBezTo>
                  <a:pt x="132050" y="9668"/>
                  <a:pt x="132276" y="9864"/>
                  <a:pt x="132515" y="9864"/>
                </a:cubicBezTo>
                <a:cubicBezTo>
                  <a:pt x="132616" y="9864"/>
                  <a:pt x="132719" y="9829"/>
                  <a:pt x="132807" y="9752"/>
                </a:cubicBezTo>
                <a:cubicBezTo>
                  <a:pt x="133105" y="9473"/>
                  <a:pt x="132937" y="8989"/>
                  <a:pt x="132528" y="8971"/>
                </a:cubicBezTo>
                <a:close/>
                <a:moveTo>
                  <a:pt x="128750" y="9045"/>
                </a:moveTo>
                <a:cubicBezTo>
                  <a:pt x="128341" y="9045"/>
                  <a:pt x="128136" y="9510"/>
                  <a:pt x="128415" y="9808"/>
                </a:cubicBezTo>
                <a:cubicBezTo>
                  <a:pt x="128507" y="9900"/>
                  <a:pt x="128622" y="9942"/>
                  <a:pt x="128735" y="9942"/>
                </a:cubicBezTo>
                <a:cubicBezTo>
                  <a:pt x="128963" y="9942"/>
                  <a:pt x="129184" y="9772"/>
                  <a:pt x="129197" y="9510"/>
                </a:cubicBezTo>
                <a:cubicBezTo>
                  <a:pt x="129197" y="9250"/>
                  <a:pt x="128992" y="9045"/>
                  <a:pt x="128750" y="9045"/>
                </a:cubicBezTo>
                <a:close/>
                <a:moveTo>
                  <a:pt x="32117" y="9323"/>
                </a:moveTo>
                <a:cubicBezTo>
                  <a:pt x="32107" y="9323"/>
                  <a:pt x="32096" y="9323"/>
                  <a:pt x="32086" y="9324"/>
                </a:cubicBezTo>
                <a:cubicBezTo>
                  <a:pt x="31788" y="9324"/>
                  <a:pt x="31639" y="9696"/>
                  <a:pt x="31862" y="9901"/>
                </a:cubicBezTo>
                <a:cubicBezTo>
                  <a:pt x="31934" y="9966"/>
                  <a:pt x="32018" y="9996"/>
                  <a:pt x="32100" y="9996"/>
                </a:cubicBezTo>
                <a:cubicBezTo>
                  <a:pt x="32275" y="9996"/>
                  <a:pt x="32439" y="9862"/>
                  <a:pt x="32439" y="9659"/>
                </a:cubicBezTo>
                <a:cubicBezTo>
                  <a:pt x="32439" y="9466"/>
                  <a:pt x="32290" y="9323"/>
                  <a:pt x="32117" y="9323"/>
                </a:cubicBezTo>
                <a:close/>
                <a:moveTo>
                  <a:pt x="125009" y="9157"/>
                </a:moveTo>
                <a:cubicBezTo>
                  <a:pt x="124637" y="9157"/>
                  <a:pt x="124451" y="9603"/>
                  <a:pt x="124711" y="9883"/>
                </a:cubicBezTo>
                <a:cubicBezTo>
                  <a:pt x="124795" y="9966"/>
                  <a:pt x="124899" y="10003"/>
                  <a:pt x="125002" y="10003"/>
                </a:cubicBezTo>
                <a:cubicBezTo>
                  <a:pt x="125222" y="10003"/>
                  <a:pt x="125437" y="9832"/>
                  <a:pt x="125437" y="9566"/>
                </a:cubicBezTo>
                <a:cubicBezTo>
                  <a:pt x="125437" y="9343"/>
                  <a:pt x="125251" y="9157"/>
                  <a:pt x="125009" y="9157"/>
                </a:cubicBezTo>
                <a:close/>
                <a:moveTo>
                  <a:pt x="121237" y="9309"/>
                </a:moveTo>
                <a:cubicBezTo>
                  <a:pt x="121157" y="9309"/>
                  <a:pt x="121075" y="9337"/>
                  <a:pt x="121008" y="9399"/>
                </a:cubicBezTo>
                <a:cubicBezTo>
                  <a:pt x="120785" y="9622"/>
                  <a:pt x="120933" y="9994"/>
                  <a:pt x="121231" y="10013"/>
                </a:cubicBezTo>
                <a:cubicBezTo>
                  <a:pt x="121436" y="10013"/>
                  <a:pt x="121585" y="9864"/>
                  <a:pt x="121603" y="9678"/>
                </a:cubicBezTo>
                <a:cubicBezTo>
                  <a:pt x="121603" y="9457"/>
                  <a:pt x="121422" y="9309"/>
                  <a:pt x="121237" y="9309"/>
                </a:cubicBezTo>
                <a:close/>
                <a:moveTo>
                  <a:pt x="137367" y="9231"/>
                </a:moveTo>
                <a:cubicBezTo>
                  <a:pt x="136809" y="9231"/>
                  <a:pt x="136809" y="10087"/>
                  <a:pt x="137367" y="10087"/>
                </a:cubicBezTo>
                <a:cubicBezTo>
                  <a:pt x="137925" y="10087"/>
                  <a:pt x="137925" y="9231"/>
                  <a:pt x="137367" y="9231"/>
                </a:cubicBezTo>
                <a:close/>
                <a:moveTo>
                  <a:pt x="20863" y="9715"/>
                </a:moveTo>
                <a:cubicBezTo>
                  <a:pt x="20789" y="9827"/>
                  <a:pt x="20714" y="9901"/>
                  <a:pt x="20714" y="9957"/>
                </a:cubicBezTo>
                <a:lnTo>
                  <a:pt x="20714" y="9976"/>
                </a:lnTo>
                <a:cubicBezTo>
                  <a:pt x="20714" y="10031"/>
                  <a:pt x="20826" y="10125"/>
                  <a:pt x="20863" y="10125"/>
                </a:cubicBezTo>
                <a:cubicBezTo>
                  <a:pt x="20956" y="10087"/>
                  <a:pt x="21012" y="10031"/>
                  <a:pt x="21031" y="9957"/>
                </a:cubicBezTo>
                <a:cubicBezTo>
                  <a:pt x="21031" y="9901"/>
                  <a:pt x="20956" y="9827"/>
                  <a:pt x="20863" y="9715"/>
                </a:cubicBezTo>
                <a:close/>
                <a:moveTo>
                  <a:pt x="28320" y="9376"/>
                </a:moveTo>
                <a:cubicBezTo>
                  <a:pt x="28236" y="9376"/>
                  <a:pt x="28152" y="9406"/>
                  <a:pt x="28084" y="9473"/>
                </a:cubicBezTo>
                <a:cubicBezTo>
                  <a:pt x="27842" y="9696"/>
                  <a:pt x="27991" y="10106"/>
                  <a:pt x="28308" y="10125"/>
                </a:cubicBezTo>
                <a:cubicBezTo>
                  <a:pt x="28512" y="10125"/>
                  <a:pt x="28680" y="9957"/>
                  <a:pt x="28698" y="9771"/>
                </a:cubicBezTo>
                <a:cubicBezTo>
                  <a:pt x="28711" y="9537"/>
                  <a:pt x="28516" y="9376"/>
                  <a:pt x="28320" y="9376"/>
                </a:cubicBezTo>
                <a:close/>
                <a:moveTo>
                  <a:pt x="24604" y="9510"/>
                </a:moveTo>
                <a:cubicBezTo>
                  <a:pt x="24306" y="9510"/>
                  <a:pt x="24176" y="9864"/>
                  <a:pt x="24381" y="10050"/>
                </a:cubicBezTo>
                <a:cubicBezTo>
                  <a:pt x="24447" y="10116"/>
                  <a:pt x="24526" y="10145"/>
                  <a:pt x="24604" y="10145"/>
                </a:cubicBezTo>
                <a:cubicBezTo>
                  <a:pt x="24767" y="10145"/>
                  <a:pt x="24920" y="10016"/>
                  <a:pt x="24920" y="9827"/>
                </a:cubicBezTo>
                <a:cubicBezTo>
                  <a:pt x="24920" y="9641"/>
                  <a:pt x="24772" y="9510"/>
                  <a:pt x="24604" y="9510"/>
                </a:cubicBezTo>
                <a:close/>
                <a:moveTo>
                  <a:pt x="36980" y="9659"/>
                </a:moveTo>
                <a:cubicBezTo>
                  <a:pt x="36831" y="9659"/>
                  <a:pt x="36720" y="9771"/>
                  <a:pt x="36720" y="9901"/>
                </a:cubicBezTo>
                <a:cubicBezTo>
                  <a:pt x="36720" y="10050"/>
                  <a:pt x="36813" y="10125"/>
                  <a:pt x="37017" y="10180"/>
                </a:cubicBezTo>
                <a:cubicBezTo>
                  <a:pt x="37073" y="10106"/>
                  <a:pt x="37166" y="10031"/>
                  <a:pt x="37204" y="9920"/>
                </a:cubicBezTo>
                <a:cubicBezTo>
                  <a:pt x="37241" y="9790"/>
                  <a:pt x="37111" y="9659"/>
                  <a:pt x="36980" y="9659"/>
                </a:cubicBezTo>
                <a:close/>
                <a:moveTo>
                  <a:pt x="133630" y="9304"/>
                </a:moveTo>
                <a:cubicBezTo>
                  <a:pt x="133403" y="9304"/>
                  <a:pt x="133216" y="9484"/>
                  <a:pt x="133198" y="9715"/>
                </a:cubicBezTo>
                <a:cubicBezTo>
                  <a:pt x="133185" y="9999"/>
                  <a:pt x="133404" y="10193"/>
                  <a:pt x="133639" y="10193"/>
                </a:cubicBezTo>
                <a:cubicBezTo>
                  <a:pt x="133743" y="10193"/>
                  <a:pt x="133851" y="10155"/>
                  <a:pt x="133942" y="10069"/>
                </a:cubicBezTo>
                <a:cubicBezTo>
                  <a:pt x="134240" y="9808"/>
                  <a:pt x="134054" y="9306"/>
                  <a:pt x="133663" y="9306"/>
                </a:cubicBezTo>
                <a:cubicBezTo>
                  <a:pt x="133652" y="9305"/>
                  <a:pt x="133641" y="9304"/>
                  <a:pt x="133630" y="9304"/>
                </a:cubicBezTo>
                <a:close/>
                <a:moveTo>
                  <a:pt x="129871" y="9356"/>
                </a:moveTo>
                <a:cubicBezTo>
                  <a:pt x="129759" y="9356"/>
                  <a:pt x="129644" y="9398"/>
                  <a:pt x="129550" y="9492"/>
                </a:cubicBezTo>
                <a:cubicBezTo>
                  <a:pt x="129253" y="9771"/>
                  <a:pt x="129457" y="10292"/>
                  <a:pt x="129867" y="10292"/>
                </a:cubicBezTo>
                <a:cubicBezTo>
                  <a:pt x="130127" y="10292"/>
                  <a:pt x="130332" y="10087"/>
                  <a:pt x="130332" y="9845"/>
                </a:cubicBezTo>
                <a:cubicBezTo>
                  <a:pt x="130345" y="9553"/>
                  <a:pt x="130114" y="9356"/>
                  <a:pt x="129871" y="9356"/>
                </a:cubicBezTo>
                <a:close/>
                <a:moveTo>
                  <a:pt x="33193" y="9658"/>
                </a:moveTo>
                <a:cubicBezTo>
                  <a:pt x="33020" y="9658"/>
                  <a:pt x="32886" y="9818"/>
                  <a:pt x="32886" y="9994"/>
                </a:cubicBezTo>
                <a:cubicBezTo>
                  <a:pt x="32886" y="10197"/>
                  <a:pt x="33059" y="10331"/>
                  <a:pt x="33239" y="10331"/>
                </a:cubicBezTo>
                <a:cubicBezTo>
                  <a:pt x="33324" y="10331"/>
                  <a:pt x="33410" y="10301"/>
                  <a:pt x="33481" y="10236"/>
                </a:cubicBezTo>
                <a:cubicBezTo>
                  <a:pt x="33681" y="10018"/>
                  <a:pt x="33544" y="9659"/>
                  <a:pt x="33244" y="9659"/>
                </a:cubicBezTo>
                <a:cubicBezTo>
                  <a:pt x="33236" y="9659"/>
                  <a:pt x="33229" y="9659"/>
                  <a:pt x="33221" y="9659"/>
                </a:cubicBezTo>
                <a:cubicBezTo>
                  <a:pt x="33211" y="9658"/>
                  <a:pt x="33202" y="9658"/>
                  <a:pt x="33193" y="9658"/>
                </a:cubicBezTo>
                <a:close/>
                <a:moveTo>
                  <a:pt x="126145" y="9473"/>
                </a:moveTo>
                <a:cubicBezTo>
                  <a:pt x="125754" y="9473"/>
                  <a:pt x="125549" y="9957"/>
                  <a:pt x="125828" y="10236"/>
                </a:cubicBezTo>
                <a:cubicBezTo>
                  <a:pt x="125923" y="10325"/>
                  <a:pt x="126038" y="10365"/>
                  <a:pt x="126149" y="10365"/>
                </a:cubicBezTo>
                <a:cubicBezTo>
                  <a:pt x="126384" y="10365"/>
                  <a:pt x="126604" y="10186"/>
                  <a:pt x="126591" y="9920"/>
                </a:cubicBezTo>
                <a:cubicBezTo>
                  <a:pt x="126591" y="9678"/>
                  <a:pt x="126386" y="9473"/>
                  <a:pt x="126145" y="9473"/>
                </a:cubicBezTo>
                <a:close/>
                <a:moveTo>
                  <a:pt x="118663" y="9883"/>
                </a:moveTo>
                <a:cubicBezTo>
                  <a:pt x="118533" y="9883"/>
                  <a:pt x="118384" y="10013"/>
                  <a:pt x="118440" y="10143"/>
                </a:cubicBezTo>
                <a:cubicBezTo>
                  <a:pt x="118477" y="10236"/>
                  <a:pt x="118551" y="10329"/>
                  <a:pt x="118644" y="10404"/>
                </a:cubicBezTo>
                <a:lnTo>
                  <a:pt x="118719" y="10404"/>
                </a:lnTo>
                <a:cubicBezTo>
                  <a:pt x="118793" y="10311"/>
                  <a:pt x="118886" y="10218"/>
                  <a:pt x="118905" y="10125"/>
                </a:cubicBezTo>
                <a:cubicBezTo>
                  <a:pt x="118924" y="9976"/>
                  <a:pt x="118812" y="9883"/>
                  <a:pt x="118663" y="9883"/>
                </a:cubicBezTo>
                <a:close/>
                <a:moveTo>
                  <a:pt x="138465" y="9566"/>
                </a:moveTo>
                <a:cubicBezTo>
                  <a:pt x="138000" y="9622"/>
                  <a:pt x="137925" y="10236"/>
                  <a:pt x="138372" y="10385"/>
                </a:cubicBezTo>
                <a:cubicBezTo>
                  <a:pt x="138430" y="10411"/>
                  <a:pt x="138478" y="10424"/>
                  <a:pt x="138519" y="10424"/>
                </a:cubicBezTo>
                <a:cubicBezTo>
                  <a:pt x="138622" y="10424"/>
                  <a:pt x="138670" y="10341"/>
                  <a:pt x="138670" y="10180"/>
                </a:cubicBezTo>
                <a:lnTo>
                  <a:pt x="138670" y="10013"/>
                </a:lnTo>
                <a:cubicBezTo>
                  <a:pt x="138670" y="9938"/>
                  <a:pt x="138670" y="9845"/>
                  <a:pt x="138670" y="9771"/>
                </a:cubicBezTo>
                <a:cubicBezTo>
                  <a:pt x="138688" y="9585"/>
                  <a:pt x="138595" y="9566"/>
                  <a:pt x="138465" y="9566"/>
                </a:cubicBezTo>
                <a:close/>
                <a:moveTo>
                  <a:pt x="122368" y="9643"/>
                </a:moveTo>
                <a:cubicBezTo>
                  <a:pt x="122275" y="9643"/>
                  <a:pt x="122182" y="9677"/>
                  <a:pt x="122106" y="9752"/>
                </a:cubicBezTo>
                <a:cubicBezTo>
                  <a:pt x="121845" y="10013"/>
                  <a:pt x="122032" y="10422"/>
                  <a:pt x="122367" y="10441"/>
                </a:cubicBezTo>
                <a:cubicBezTo>
                  <a:pt x="122587" y="10441"/>
                  <a:pt x="122771" y="10260"/>
                  <a:pt x="122776" y="10041"/>
                </a:cubicBezTo>
                <a:lnTo>
                  <a:pt x="122776" y="10041"/>
                </a:lnTo>
                <a:cubicBezTo>
                  <a:pt x="122776" y="10044"/>
                  <a:pt x="122776" y="10047"/>
                  <a:pt x="122776" y="10050"/>
                </a:cubicBezTo>
                <a:lnTo>
                  <a:pt x="122776" y="10031"/>
                </a:lnTo>
                <a:cubicBezTo>
                  <a:pt x="122776" y="10034"/>
                  <a:pt x="122776" y="10038"/>
                  <a:pt x="122776" y="10041"/>
                </a:cubicBezTo>
                <a:lnTo>
                  <a:pt x="122776" y="10041"/>
                </a:lnTo>
                <a:cubicBezTo>
                  <a:pt x="122771" y="9803"/>
                  <a:pt x="122571" y="9643"/>
                  <a:pt x="122368" y="9643"/>
                </a:cubicBezTo>
                <a:close/>
                <a:moveTo>
                  <a:pt x="29499" y="9696"/>
                </a:moveTo>
                <a:cubicBezTo>
                  <a:pt x="29164" y="9696"/>
                  <a:pt x="28996" y="10125"/>
                  <a:pt x="29238" y="10348"/>
                </a:cubicBezTo>
                <a:cubicBezTo>
                  <a:pt x="29314" y="10424"/>
                  <a:pt x="29407" y="10458"/>
                  <a:pt x="29499" y="10458"/>
                </a:cubicBezTo>
                <a:cubicBezTo>
                  <a:pt x="29697" y="10458"/>
                  <a:pt x="29890" y="10298"/>
                  <a:pt x="29890" y="10069"/>
                </a:cubicBezTo>
                <a:cubicBezTo>
                  <a:pt x="29871" y="9864"/>
                  <a:pt x="29703" y="9696"/>
                  <a:pt x="29499" y="9696"/>
                </a:cubicBezTo>
                <a:close/>
                <a:moveTo>
                  <a:pt x="38041" y="9994"/>
                </a:moveTo>
                <a:cubicBezTo>
                  <a:pt x="37985" y="10087"/>
                  <a:pt x="37874" y="10162"/>
                  <a:pt x="37874" y="10255"/>
                </a:cubicBezTo>
                <a:cubicBezTo>
                  <a:pt x="37911" y="10348"/>
                  <a:pt x="37985" y="10422"/>
                  <a:pt x="38078" y="10459"/>
                </a:cubicBezTo>
                <a:cubicBezTo>
                  <a:pt x="38095" y="10465"/>
                  <a:pt x="38112" y="10468"/>
                  <a:pt x="38129" y="10468"/>
                </a:cubicBezTo>
                <a:cubicBezTo>
                  <a:pt x="38226" y="10468"/>
                  <a:pt x="38317" y="10381"/>
                  <a:pt x="38302" y="10255"/>
                </a:cubicBezTo>
                <a:cubicBezTo>
                  <a:pt x="38302" y="10162"/>
                  <a:pt x="38209" y="10087"/>
                  <a:pt x="38153" y="9994"/>
                </a:cubicBezTo>
                <a:close/>
                <a:moveTo>
                  <a:pt x="134761" y="9641"/>
                </a:moveTo>
                <a:cubicBezTo>
                  <a:pt x="134370" y="9641"/>
                  <a:pt x="134184" y="10125"/>
                  <a:pt x="134464" y="10385"/>
                </a:cubicBezTo>
                <a:cubicBezTo>
                  <a:pt x="134553" y="10474"/>
                  <a:pt x="134661" y="10514"/>
                  <a:pt x="134767" y="10514"/>
                </a:cubicBezTo>
                <a:cubicBezTo>
                  <a:pt x="134993" y="10514"/>
                  <a:pt x="135208" y="10334"/>
                  <a:pt x="135208" y="10069"/>
                </a:cubicBezTo>
                <a:cubicBezTo>
                  <a:pt x="135208" y="9827"/>
                  <a:pt x="135003" y="9641"/>
                  <a:pt x="134761" y="9641"/>
                </a:cubicBezTo>
                <a:close/>
                <a:moveTo>
                  <a:pt x="21980" y="10031"/>
                </a:moveTo>
                <a:cubicBezTo>
                  <a:pt x="21669" y="10050"/>
                  <a:pt x="21682" y="10534"/>
                  <a:pt x="21999" y="10534"/>
                </a:cubicBezTo>
                <a:cubicBezTo>
                  <a:pt x="22005" y="10534"/>
                  <a:pt x="22011" y="10534"/>
                  <a:pt x="22017" y="10534"/>
                </a:cubicBezTo>
                <a:cubicBezTo>
                  <a:pt x="22166" y="10534"/>
                  <a:pt x="22241" y="10422"/>
                  <a:pt x="22241" y="10255"/>
                </a:cubicBezTo>
                <a:cubicBezTo>
                  <a:pt x="22241" y="10125"/>
                  <a:pt x="22129" y="10031"/>
                  <a:pt x="21999" y="10031"/>
                </a:cubicBezTo>
                <a:close/>
                <a:moveTo>
                  <a:pt x="18306" y="10234"/>
                </a:moveTo>
                <a:cubicBezTo>
                  <a:pt x="18302" y="10234"/>
                  <a:pt x="18298" y="10235"/>
                  <a:pt x="18295" y="10236"/>
                </a:cubicBezTo>
                <a:cubicBezTo>
                  <a:pt x="18202" y="10255"/>
                  <a:pt x="18128" y="10311"/>
                  <a:pt x="18053" y="10366"/>
                </a:cubicBezTo>
                <a:cubicBezTo>
                  <a:pt x="18128" y="10441"/>
                  <a:pt x="18165" y="10534"/>
                  <a:pt x="18258" y="10553"/>
                </a:cubicBezTo>
                <a:cubicBezTo>
                  <a:pt x="18264" y="10554"/>
                  <a:pt x="18271" y="10555"/>
                  <a:pt x="18277" y="10555"/>
                </a:cubicBezTo>
                <a:cubicBezTo>
                  <a:pt x="18342" y="10555"/>
                  <a:pt x="18398" y="10472"/>
                  <a:pt x="18500" y="10404"/>
                </a:cubicBezTo>
                <a:cubicBezTo>
                  <a:pt x="18415" y="10319"/>
                  <a:pt x="18345" y="10234"/>
                  <a:pt x="18306" y="10234"/>
                </a:cubicBezTo>
                <a:close/>
                <a:moveTo>
                  <a:pt x="25725" y="9837"/>
                </a:moveTo>
                <a:cubicBezTo>
                  <a:pt x="25637" y="9837"/>
                  <a:pt x="25549" y="9868"/>
                  <a:pt x="25479" y="9938"/>
                </a:cubicBezTo>
                <a:cubicBezTo>
                  <a:pt x="25237" y="10180"/>
                  <a:pt x="25404" y="10571"/>
                  <a:pt x="25739" y="10571"/>
                </a:cubicBezTo>
                <a:cubicBezTo>
                  <a:pt x="25925" y="10553"/>
                  <a:pt x="26093" y="10404"/>
                  <a:pt x="26093" y="10218"/>
                </a:cubicBezTo>
                <a:cubicBezTo>
                  <a:pt x="26106" y="9988"/>
                  <a:pt x="25917" y="9837"/>
                  <a:pt x="25725" y="9837"/>
                </a:cubicBezTo>
                <a:close/>
                <a:moveTo>
                  <a:pt x="131002" y="9696"/>
                </a:moveTo>
                <a:cubicBezTo>
                  <a:pt x="130593" y="9696"/>
                  <a:pt x="130388" y="10199"/>
                  <a:pt x="130667" y="10497"/>
                </a:cubicBezTo>
                <a:cubicBezTo>
                  <a:pt x="130764" y="10594"/>
                  <a:pt x="130883" y="10637"/>
                  <a:pt x="130999" y="10637"/>
                </a:cubicBezTo>
                <a:cubicBezTo>
                  <a:pt x="131239" y="10637"/>
                  <a:pt x="131467" y="10450"/>
                  <a:pt x="131467" y="10162"/>
                </a:cubicBezTo>
                <a:cubicBezTo>
                  <a:pt x="131467" y="9901"/>
                  <a:pt x="131262" y="9696"/>
                  <a:pt x="131002" y="9696"/>
                </a:cubicBezTo>
                <a:close/>
                <a:moveTo>
                  <a:pt x="34352" y="9993"/>
                </a:moveTo>
                <a:cubicBezTo>
                  <a:pt x="34270" y="9993"/>
                  <a:pt x="34185" y="10022"/>
                  <a:pt x="34114" y="10087"/>
                </a:cubicBezTo>
                <a:cubicBezTo>
                  <a:pt x="33914" y="10305"/>
                  <a:pt x="34051" y="10665"/>
                  <a:pt x="34352" y="10665"/>
                </a:cubicBezTo>
                <a:cubicBezTo>
                  <a:pt x="34360" y="10665"/>
                  <a:pt x="34367" y="10665"/>
                  <a:pt x="34375" y="10664"/>
                </a:cubicBezTo>
                <a:cubicBezTo>
                  <a:pt x="34542" y="10664"/>
                  <a:pt x="34691" y="10515"/>
                  <a:pt x="34691" y="10329"/>
                </a:cubicBezTo>
                <a:cubicBezTo>
                  <a:pt x="34691" y="10126"/>
                  <a:pt x="34527" y="9993"/>
                  <a:pt x="34352" y="9993"/>
                </a:cubicBezTo>
                <a:close/>
                <a:moveTo>
                  <a:pt x="122050" y="10739"/>
                </a:moveTo>
                <a:cubicBezTo>
                  <a:pt x="122053" y="10739"/>
                  <a:pt x="122056" y="10739"/>
                  <a:pt x="122059" y="10739"/>
                </a:cubicBezTo>
                <a:lnTo>
                  <a:pt x="122059" y="10739"/>
                </a:lnTo>
                <a:cubicBezTo>
                  <a:pt x="122062" y="10739"/>
                  <a:pt x="122066" y="10739"/>
                  <a:pt x="122069" y="10739"/>
                </a:cubicBezTo>
                <a:close/>
                <a:moveTo>
                  <a:pt x="127280" y="9827"/>
                </a:moveTo>
                <a:cubicBezTo>
                  <a:pt x="126870" y="9827"/>
                  <a:pt x="126666" y="10329"/>
                  <a:pt x="126945" y="10627"/>
                </a:cubicBezTo>
                <a:cubicBezTo>
                  <a:pt x="127039" y="10716"/>
                  <a:pt x="127155" y="10755"/>
                  <a:pt x="127268" y="10755"/>
                </a:cubicBezTo>
                <a:cubicBezTo>
                  <a:pt x="127511" y="10755"/>
                  <a:pt x="127745" y="10571"/>
                  <a:pt x="127745" y="10292"/>
                </a:cubicBezTo>
                <a:cubicBezTo>
                  <a:pt x="127745" y="10031"/>
                  <a:pt x="127540" y="9827"/>
                  <a:pt x="127280" y="9827"/>
                </a:cubicBezTo>
                <a:close/>
                <a:moveTo>
                  <a:pt x="39232" y="10385"/>
                </a:moveTo>
                <a:cubicBezTo>
                  <a:pt x="39158" y="10385"/>
                  <a:pt x="39083" y="10515"/>
                  <a:pt x="39009" y="10571"/>
                </a:cubicBezTo>
                <a:cubicBezTo>
                  <a:pt x="39083" y="10646"/>
                  <a:pt x="39139" y="10757"/>
                  <a:pt x="39214" y="10776"/>
                </a:cubicBezTo>
                <a:cubicBezTo>
                  <a:pt x="39288" y="10776"/>
                  <a:pt x="39362" y="10683"/>
                  <a:pt x="39511" y="10590"/>
                </a:cubicBezTo>
                <a:cubicBezTo>
                  <a:pt x="39381" y="10497"/>
                  <a:pt x="39307" y="10385"/>
                  <a:pt x="39232" y="10385"/>
                </a:cubicBezTo>
                <a:close/>
                <a:moveTo>
                  <a:pt x="119798" y="10125"/>
                </a:moveTo>
                <a:cubicBezTo>
                  <a:pt x="119500" y="10125"/>
                  <a:pt x="119333" y="10478"/>
                  <a:pt x="119538" y="10683"/>
                </a:cubicBezTo>
                <a:cubicBezTo>
                  <a:pt x="119606" y="10757"/>
                  <a:pt x="119693" y="10790"/>
                  <a:pt x="119778" y="10790"/>
                </a:cubicBezTo>
                <a:cubicBezTo>
                  <a:pt x="119949" y="10790"/>
                  <a:pt x="120115" y="10658"/>
                  <a:pt x="120115" y="10459"/>
                </a:cubicBezTo>
                <a:cubicBezTo>
                  <a:pt x="120115" y="10273"/>
                  <a:pt x="119966" y="10125"/>
                  <a:pt x="119798" y="10125"/>
                </a:cubicBezTo>
                <a:close/>
                <a:moveTo>
                  <a:pt x="123490" y="9956"/>
                </a:moveTo>
                <a:cubicBezTo>
                  <a:pt x="123263" y="9956"/>
                  <a:pt x="123092" y="10153"/>
                  <a:pt x="123092" y="10366"/>
                </a:cubicBezTo>
                <a:cubicBezTo>
                  <a:pt x="123092" y="10619"/>
                  <a:pt x="123297" y="10794"/>
                  <a:pt x="123511" y="10794"/>
                </a:cubicBezTo>
                <a:cubicBezTo>
                  <a:pt x="123612" y="10794"/>
                  <a:pt x="123716" y="10754"/>
                  <a:pt x="123800" y="10664"/>
                </a:cubicBezTo>
                <a:cubicBezTo>
                  <a:pt x="124079" y="10404"/>
                  <a:pt x="123893" y="9957"/>
                  <a:pt x="123520" y="9957"/>
                </a:cubicBezTo>
                <a:cubicBezTo>
                  <a:pt x="123510" y="9956"/>
                  <a:pt x="123500" y="9956"/>
                  <a:pt x="123490" y="9956"/>
                </a:cubicBezTo>
                <a:close/>
                <a:moveTo>
                  <a:pt x="135897" y="9976"/>
                </a:moveTo>
                <a:cubicBezTo>
                  <a:pt x="135506" y="9994"/>
                  <a:pt x="135320" y="10459"/>
                  <a:pt x="135599" y="10720"/>
                </a:cubicBezTo>
                <a:cubicBezTo>
                  <a:pt x="135688" y="10803"/>
                  <a:pt x="135796" y="10841"/>
                  <a:pt x="135902" y="10841"/>
                </a:cubicBezTo>
                <a:cubicBezTo>
                  <a:pt x="136128" y="10841"/>
                  <a:pt x="136343" y="10670"/>
                  <a:pt x="136343" y="10404"/>
                </a:cubicBezTo>
                <a:cubicBezTo>
                  <a:pt x="136343" y="10162"/>
                  <a:pt x="136139" y="9976"/>
                  <a:pt x="135897" y="9976"/>
                </a:cubicBezTo>
                <a:close/>
                <a:moveTo>
                  <a:pt x="30634" y="10069"/>
                </a:moveTo>
                <a:cubicBezTo>
                  <a:pt x="30411" y="10069"/>
                  <a:pt x="30243" y="10255"/>
                  <a:pt x="30243" y="10459"/>
                </a:cubicBezTo>
                <a:cubicBezTo>
                  <a:pt x="30243" y="10698"/>
                  <a:pt x="30439" y="10852"/>
                  <a:pt x="30640" y="10852"/>
                </a:cubicBezTo>
                <a:cubicBezTo>
                  <a:pt x="30737" y="10852"/>
                  <a:pt x="30835" y="10817"/>
                  <a:pt x="30913" y="10739"/>
                </a:cubicBezTo>
                <a:cubicBezTo>
                  <a:pt x="31155" y="10478"/>
                  <a:pt x="30969" y="10069"/>
                  <a:pt x="30634" y="10069"/>
                </a:cubicBezTo>
                <a:close/>
                <a:moveTo>
                  <a:pt x="19319" y="10459"/>
                </a:moveTo>
                <a:cubicBezTo>
                  <a:pt x="19263" y="10534"/>
                  <a:pt x="19170" y="10627"/>
                  <a:pt x="19170" y="10701"/>
                </a:cubicBezTo>
                <a:cubicBezTo>
                  <a:pt x="19188" y="10794"/>
                  <a:pt x="19263" y="10869"/>
                  <a:pt x="19356" y="10906"/>
                </a:cubicBezTo>
                <a:cubicBezTo>
                  <a:pt x="19373" y="10911"/>
                  <a:pt x="19390" y="10913"/>
                  <a:pt x="19406" y="10913"/>
                </a:cubicBezTo>
                <a:cubicBezTo>
                  <a:pt x="19513" y="10913"/>
                  <a:pt x="19595" y="10814"/>
                  <a:pt x="19579" y="10701"/>
                </a:cubicBezTo>
                <a:cubicBezTo>
                  <a:pt x="19561" y="10608"/>
                  <a:pt x="19467" y="10534"/>
                  <a:pt x="19412" y="10459"/>
                </a:cubicBezTo>
                <a:close/>
                <a:moveTo>
                  <a:pt x="26875" y="10143"/>
                </a:moveTo>
                <a:lnTo>
                  <a:pt x="26875" y="10162"/>
                </a:lnTo>
                <a:cubicBezTo>
                  <a:pt x="26867" y="10161"/>
                  <a:pt x="26860" y="10161"/>
                  <a:pt x="26852" y="10161"/>
                </a:cubicBezTo>
                <a:cubicBezTo>
                  <a:pt x="26513" y="10161"/>
                  <a:pt x="26340" y="10576"/>
                  <a:pt x="26577" y="10813"/>
                </a:cubicBezTo>
                <a:cubicBezTo>
                  <a:pt x="26656" y="10892"/>
                  <a:pt x="26755" y="10928"/>
                  <a:pt x="26852" y="10928"/>
                </a:cubicBezTo>
                <a:cubicBezTo>
                  <a:pt x="27053" y="10928"/>
                  <a:pt x="27247" y="10778"/>
                  <a:pt x="27247" y="10553"/>
                </a:cubicBezTo>
                <a:cubicBezTo>
                  <a:pt x="27265" y="10329"/>
                  <a:pt x="27098" y="10143"/>
                  <a:pt x="26875" y="10143"/>
                </a:cubicBezTo>
                <a:close/>
                <a:moveTo>
                  <a:pt x="23134" y="10292"/>
                </a:moveTo>
                <a:cubicBezTo>
                  <a:pt x="22706" y="10292"/>
                  <a:pt x="22687" y="10943"/>
                  <a:pt x="23134" y="10943"/>
                </a:cubicBezTo>
                <a:cubicBezTo>
                  <a:pt x="23140" y="10944"/>
                  <a:pt x="23146" y="10944"/>
                  <a:pt x="23152" y="10944"/>
                </a:cubicBezTo>
                <a:cubicBezTo>
                  <a:pt x="23562" y="10944"/>
                  <a:pt x="23574" y="10310"/>
                  <a:pt x="23134" y="10292"/>
                </a:cubicBezTo>
                <a:close/>
                <a:moveTo>
                  <a:pt x="132137" y="10069"/>
                </a:moveTo>
                <a:cubicBezTo>
                  <a:pt x="131709" y="10069"/>
                  <a:pt x="131504" y="10571"/>
                  <a:pt x="131802" y="10869"/>
                </a:cubicBezTo>
                <a:cubicBezTo>
                  <a:pt x="131899" y="10966"/>
                  <a:pt x="132018" y="11010"/>
                  <a:pt x="132134" y="11010"/>
                </a:cubicBezTo>
                <a:cubicBezTo>
                  <a:pt x="132374" y="11010"/>
                  <a:pt x="132602" y="10823"/>
                  <a:pt x="132602" y="10534"/>
                </a:cubicBezTo>
                <a:cubicBezTo>
                  <a:pt x="132602" y="10292"/>
                  <a:pt x="132398" y="10069"/>
                  <a:pt x="132137" y="10069"/>
                </a:cubicBezTo>
                <a:close/>
                <a:moveTo>
                  <a:pt x="35491" y="10366"/>
                </a:moveTo>
                <a:cubicBezTo>
                  <a:pt x="35324" y="10366"/>
                  <a:pt x="35156" y="10515"/>
                  <a:pt x="35156" y="10701"/>
                </a:cubicBezTo>
                <a:cubicBezTo>
                  <a:pt x="35128" y="10939"/>
                  <a:pt x="35308" y="11060"/>
                  <a:pt x="35488" y="11060"/>
                </a:cubicBezTo>
                <a:cubicBezTo>
                  <a:pt x="35661" y="11060"/>
                  <a:pt x="35835" y="10948"/>
                  <a:pt x="35826" y="10720"/>
                </a:cubicBezTo>
                <a:cubicBezTo>
                  <a:pt x="35826" y="10534"/>
                  <a:pt x="35677" y="10385"/>
                  <a:pt x="35491" y="10366"/>
                </a:cubicBezTo>
                <a:close/>
                <a:moveTo>
                  <a:pt x="128415" y="10162"/>
                </a:moveTo>
                <a:cubicBezTo>
                  <a:pt x="127987" y="10162"/>
                  <a:pt x="127782" y="10664"/>
                  <a:pt x="128080" y="10943"/>
                </a:cubicBezTo>
                <a:cubicBezTo>
                  <a:pt x="128178" y="11041"/>
                  <a:pt x="128298" y="11085"/>
                  <a:pt x="128414" y="11085"/>
                </a:cubicBezTo>
                <a:cubicBezTo>
                  <a:pt x="128654" y="11085"/>
                  <a:pt x="128880" y="10902"/>
                  <a:pt x="128880" y="10627"/>
                </a:cubicBezTo>
                <a:cubicBezTo>
                  <a:pt x="128880" y="10366"/>
                  <a:pt x="128657" y="10162"/>
                  <a:pt x="128415" y="10162"/>
                </a:cubicBezTo>
                <a:close/>
                <a:moveTo>
                  <a:pt x="15764" y="10664"/>
                </a:moveTo>
                <a:cubicBezTo>
                  <a:pt x="15634" y="10720"/>
                  <a:pt x="15410" y="10627"/>
                  <a:pt x="15392" y="10850"/>
                </a:cubicBezTo>
                <a:cubicBezTo>
                  <a:pt x="15373" y="10999"/>
                  <a:pt x="15485" y="11074"/>
                  <a:pt x="15634" y="11092"/>
                </a:cubicBezTo>
                <a:cubicBezTo>
                  <a:pt x="15646" y="11094"/>
                  <a:pt x="15658" y="11094"/>
                  <a:pt x="15669" y="11094"/>
                </a:cubicBezTo>
                <a:cubicBezTo>
                  <a:pt x="15814" y="11094"/>
                  <a:pt x="15894" y="10988"/>
                  <a:pt x="15894" y="10850"/>
                </a:cubicBezTo>
                <a:cubicBezTo>
                  <a:pt x="15894" y="10776"/>
                  <a:pt x="15783" y="10664"/>
                  <a:pt x="15764" y="10664"/>
                </a:cubicBezTo>
                <a:close/>
                <a:moveTo>
                  <a:pt x="40367" y="10720"/>
                </a:moveTo>
                <a:cubicBezTo>
                  <a:pt x="40274" y="10832"/>
                  <a:pt x="40181" y="10888"/>
                  <a:pt x="40200" y="10943"/>
                </a:cubicBezTo>
                <a:cubicBezTo>
                  <a:pt x="40219" y="11018"/>
                  <a:pt x="40274" y="11074"/>
                  <a:pt x="40349" y="11111"/>
                </a:cubicBezTo>
                <a:cubicBezTo>
                  <a:pt x="40352" y="11113"/>
                  <a:pt x="40356" y="11113"/>
                  <a:pt x="40360" y="11113"/>
                </a:cubicBezTo>
                <a:cubicBezTo>
                  <a:pt x="40405" y="11113"/>
                  <a:pt x="40498" y="11031"/>
                  <a:pt x="40498" y="10981"/>
                </a:cubicBezTo>
                <a:cubicBezTo>
                  <a:pt x="40498" y="10925"/>
                  <a:pt x="40442" y="10832"/>
                  <a:pt x="40367" y="10720"/>
                </a:cubicBezTo>
                <a:close/>
                <a:moveTo>
                  <a:pt x="124633" y="10254"/>
                </a:moveTo>
                <a:cubicBezTo>
                  <a:pt x="124238" y="10254"/>
                  <a:pt x="124028" y="10726"/>
                  <a:pt x="124302" y="11018"/>
                </a:cubicBezTo>
                <a:cubicBezTo>
                  <a:pt x="124397" y="11119"/>
                  <a:pt x="124517" y="11164"/>
                  <a:pt x="124634" y="11164"/>
                </a:cubicBezTo>
                <a:cubicBezTo>
                  <a:pt x="124864" y="11164"/>
                  <a:pt x="125084" y="10991"/>
                  <a:pt x="125084" y="10720"/>
                </a:cubicBezTo>
                <a:cubicBezTo>
                  <a:pt x="125102" y="10478"/>
                  <a:pt x="124898" y="10273"/>
                  <a:pt x="124656" y="10255"/>
                </a:cubicBezTo>
                <a:cubicBezTo>
                  <a:pt x="124648" y="10254"/>
                  <a:pt x="124640" y="10254"/>
                  <a:pt x="124633" y="10254"/>
                </a:cubicBezTo>
                <a:close/>
                <a:moveTo>
                  <a:pt x="117193" y="10757"/>
                </a:moveTo>
                <a:cubicBezTo>
                  <a:pt x="117137" y="10813"/>
                  <a:pt x="117044" y="10869"/>
                  <a:pt x="117025" y="10925"/>
                </a:cubicBezTo>
                <a:cubicBezTo>
                  <a:pt x="117007" y="10999"/>
                  <a:pt x="117100" y="11055"/>
                  <a:pt x="117193" y="11167"/>
                </a:cubicBezTo>
                <a:cubicBezTo>
                  <a:pt x="117267" y="11055"/>
                  <a:pt x="117360" y="10981"/>
                  <a:pt x="117342" y="10925"/>
                </a:cubicBezTo>
                <a:cubicBezTo>
                  <a:pt x="117342" y="10869"/>
                  <a:pt x="117249" y="10813"/>
                  <a:pt x="117193" y="10757"/>
                </a:cubicBezTo>
                <a:close/>
                <a:moveTo>
                  <a:pt x="120896" y="10404"/>
                </a:moveTo>
                <a:cubicBezTo>
                  <a:pt x="120561" y="10404"/>
                  <a:pt x="120394" y="10832"/>
                  <a:pt x="120654" y="11074"/>
                </a:cubicBezTo>
                <a:cubicBezTo>
                  <a:pt x="120730" y="11143"/>
                  <a:pt x="120821" y="11175"/>
                  <a:pt x="120911" y="11175"/>
                </a:cubicBezTo>
                <a:cubicBezTo>
                  <a:pt x="121110" y="11175"/>
                  <a:pt x="121300" y="11019"/>
                  <a:pt x="121287" y="10776"/>
                </a:cubicBezTo>
                <a:cubicBezTo>
                  <a:pt x="121306" y="10571"/>
                  <a:pt x="121120" y="10404"/>
                  <a:pt x="120896" y="10404"/>
                </a:cubicBezTo>
                <a:close/>
                <a:moveTo>
                  <a:pt x="31767" y="10400"/>
                </a:moveTo>
                <a:cubicBezTo>
                  <a:pt x="31678" y="10400"/>
                  <a:pt x="31587" y="10430"/>
                  <a:pt x="31509" y="10497"/>
                </a:cubicBezTo>
                <a:cubicBezTo>
                  <a:pt x="31248" y="10739"/>
                  <a:pt x="31397" y="11167"/>
                  <a:pt x="31751" y="11185"/>
                </a:cubicBezTo>
                <a:cubicBezTo>
                  <a:pt x="31955" y="11185"/>
                  <a:pt x="32141" y="11036"/>
                  <a:pt x="32160" y="10813"/>
                </a:cubicBezTo>
                <a:cubicBezTo>
                  <a:pt x="32173" y="10565"/>
                  <a:pt x="31976" y="10400"/>
                  <a:pt x="31767" y="10400"/>
                </a:cubicBezTo>
                <a:close/>
                <a:moveTo>
                  <a:pt x="137026" y="10364"/>
                </a:moveTo>
                <a:cubicBezTo>
                  <a:pt x="136679" y="10364"/>
                  <a:pt x="136465" y="10788"/>
                  <a:pt x="136715" y="11074"/>
                </a:cubicBezTo>
                <a:cubicBezTo>
                  <a:pt x="136802" y="11173"/>
                  <a:pt x="136916" y="11218"/>
                  <a:pt x="137030" y="11218"/>
                </a:cubicBezTo>
                <a:cubicBezTo>
                  <a:pt x="137235" y="11218"/>
                  <a:pt x="137436" y="11071"/>
                  <a:pt x="137460" y="10832"/>
                </a:cubicBezTo>
                <a:cubicBezTo>
                  <a:pt x="137497" y="10590"/>
                  <a:pt x="137311" y="10385"/>
                  <a:pt x="137069" y="10366"/>
                </a:cubicBezTo>
                <a:cubicBezTo>
                  <a:pt x="137054" y="10365"/>
                  <a:pt x="137040" y="10364"/>
                  <a:pt x="137026" y="10364"/>
                </a:cubicBezTo>
                <a:close/>
                <a:moveTo>
                  <a:pt x="27982" y="10454"/>
                </a:moveTo>
                <a:cubicBezTo>
                  <a:pt x="27883" y="10454"/>
                  <a:pt x="27781" y="10490"/>
                  <a:pt x="27693" y="10571"/>
                </a:cubicBezTo>
                <a:cubicBezTo>
                  <a:pt x="27433" y="10832"/>
                  <a:pt x="27619" y="11278"/>
                  <a:pt x="27991" y="11297"/>
                </a:cubicBezTo>
                <a:cubicBezTo>
                  <a:pt x="28215" y="11278"/>
                  <a:pt x="28401" y="11111"/>
                  <a:pt x="28401" y="10869"/>
                </a:cubicBezTo>
                <a:cubicBezTo>
                  <a:pt x="28401" y="10626"/>
                  <a:pt x="28199" y="10454"/>
                  <a:pt x="27982" y="10454"/>
                </a:cubicBezTo>
                <a:close/>
                <a:moveTo>
                  <a:pt x="24269" y="10590"/>
                </a:moveTo>
                <a:cubicBezTo>
                  <a:pt x="23767" y="10590"/>
                  <a:pt x="23767" y="11334"/>
                  <a:pt x="24269" y="11334"/>
                </a:cubicBezTo>
                <a:cubicBezTo>
                  <a:pt x="24772" y="11334"/>
                  <a:pt x="24772" y="10590"/>
                  <a:pt x="24269" y="10590"/>
                </a:cubicBezTo>
                <a:close/>
                <a:moveTo>
                  <a:pt x="133259" y="10411"/>
                </a:moveTo>
                <a:cubicBezTo>
                  <a:pt x="133145" y="10411"/>
                  <a:pt x="133029" y="10455"/>
                  <a:pt x="132937" y="10553"/>
                </a:cubicBezTo>
                <a:cubicBezTo>
                  <a:pt x="132640" y="10832"/>
                  <a:pt x="132844" y="11334"/>
                  <a:pt x="133254" y="11334"/>
                </a:cubicBezTo>
                <a:cubicBezTo>
                  <a:pt x="133514" y="11334"/>
                  <a:pt x="133719" y="11129"/>
                  <a:pt x="133719" y="10869"/>
                </a:cubicBezTo>
                <a:cubicBezTo>
                  <a:pt x="133719" y="10594"/>
                  <a:pt x="133492" y="10411"/>
                  <a:pt x="133259" y="10411"/>
                </a:cubicBezTo>
                <a:close/>
                <a:moveTo>
                  <a:pt x="20520" y="10811"/>
                </a:moveTo>
                <a:cubicBezTo>
                  <a:pt x="20510" y="10811"/>
                  <a:pt x="20501" y="10812"/>
                  <a:pt x="20491" y="10813"/>
                </a:cubicBezTo>
                <a:cubicBezTo>
                  <a:pt x="20342" y="10813"/>
                  <a:pt x="20212" y="10943"/>
                  <a:pt x="20231" y="11092"/>
                </a:cubicBezTo>
                <a:cubicBezTo>
                  <a:pt x="20231" y="11232"/>
                  <a:pt x="20328" y="11355"/>
                  <a:pt x="20463" y="11355"/>
                </a:cubicBezTo>
                <a:cubicBezTo>
                  <a:pt x="20472" y="11355"/>
                  <a:pt x="20482" y="11354"/>
                  <a:pt x="20491" y="11353"/>
                </a:cubicBezTo>
                <a:cubicBezTo>
                  <a:pt x="20659" y="11353"/>
                  <a:pt x="20770" y="11241"/>
                  <a:pt x="20770" y="11074"/>
                </a:cubicBezTo>
                <a:cubicBezTo>
                  <a:pt x="20770" y="10934"/>
                  <a:pt x="20656" y="10811"/>
                  <a:pt x="20520" y="10811"/>
                </a:cubicBezTo>
                <a:close/>
                <a:moveTo>
                  <a:pt x="36639" y="10714"/>
                </a:moveTo>
                <a:cubicBezTo>
                  <a:pt x="36556" y="10714"/>
                  <a:pt x="36472" y="10745"/>
                  <a:pt x="36403" y="10813"/>
                </a:cubicBezTo>
                <a:cubicBezTo>
                  <a:pt x="36199" y="11018"/>
                  <a:pt x="36347" y="11371"/>
                  <a:pt x="36645" y="11371"/>
                </a:cubicBezTo>
                <a:cubicBezTo>
                  <a:pt x="36813" y="11353"/>
                  <a:pt x="36943" y="11204"/>
                  <a:pt x="36943" y="11036"/>
                </a:cubicBezTo>
                <a:lnTo>
                  <a:pt x="36962" y="11036"/>
                </a:lnTo>
                <a:cubicBezTo>
                  <a:pt x="36962" y="10838"/>
                  <a:pt x="36804" y="10714"/>
                  <a:pt x="36639" y="10714"/>
                </a:cubicBezTo>
                <a:close/>
                <a:moveTo>
                  <a:pt x="16769" y="10888"/>
                </a:moveTo>
                <a:cubicBezTo>
                  <a:pt x="16620" y="10906"/>
                  <a:pt x="16508" y="11018"/>
                  <a:pt x="16527" y="11167"/>
                </a:cubicBezTo>
                <a:cubicBezTo>
                  <a:pt x="16527" y="11325"/>
                  <a:pt x="16648" y="11404"/>
                  <a:pt x="16769" y="11404"/>
                </a:cubicBezTo>
                <a:cubicBezTo>
                  <a:pt x="16890" y="11404"/>
                  <a:pt x="17011" y="11325"/>
                  <a:pt x="17011" y="11167"/>
                </a:cubicBezTo>
                <a:cubicBezTo>
                  <a:pt x="17011" y="10999"/>
                  <a:pt x="16936" y="10925"/>
                  <a:pt x="16769" y="10888"/>
                </a:cubicBezTo>
                <a:close/>
                <a:moveTo>
                  <a:pt x="41540" y="11167"/>
                </a:moveTo>
                <a:cubicBezTo>
                  <a:pt x="41484" y="11167"/>
                  <a:pt x="41428" y="11223"/>
                  <a:pt x="41335" y="11278"/>
                </a:cubicBezTo>
                <a:cubicBezTo>
                  <a:pt x="41428" y="11353"/>
                  <a:pt x="41465" y="11409"/>
                  <a:pt x="41521" y="11409"/>
                </a:cubicBezTo>
                <a:cubicBezTo>
                  <a:pt x="41558" y="11409"/>
                  <a:pt x="41633" y="11334"/>
                  <a:pt x="41633" y="11316"/>
                </a:cubicBezTo>
                <a:cubicBezTo>
                  <a:pt x="41633" y="11260"/>
                  <a:pt x="41596" y="11204"/>
                  <a:pt x="41540" y="11167"/>
                </a:cubicBezTo>
                <a:close/>
                <a:moveTo>
                  <a:pt x="129532" y="10478"/>
                </a:moveTo>
                <a:cubicBezTo>
                  <a:pt x="129271" y="10497"/>
                  <a:pt x="129066" y="10701"/>
                  <a:pt x="129066" y="10962"/>
                </a:cubicBezTo>
                <a:cubicBezTo>
                  <a:pt x="129066" y="11237"/>
                  <a:pt x="129293" y="11420"/>
                  <a:pt x="129532" y="11420"/>
                </a:cubicBezTo>
                <a:cubicBezTo>
                  <a:pt x="129649" y="11420"/>
                  <a:pt x="129769" y="11376"/>
                  <a:pt x="129867" y="11278"/>
                </a:cubicBezTo>
                <a:cubicBezTo>
                  <a:pt x="130146" y="10981"/>
                  <a:pt x="129941" y="10478"/>
                  <a:pt x="129532" y="10478"/>
                </a:cubicBezTo>
                <a:close/>
                <a:moveTo>
                  <a:pt x="125772" y="10571"/>
                </a:moveTo>
                <a:cubicBezTo>
                  <a:pt x="125363" y="10571"/>
                  <a:pt x="125158" y="11074"/>
                  <a:pt x="125456" y="11371"/>
                </a:cubicBezTo>
                <a:cubicBezTo>
                  <a:pt x="125547" y="11468"/>
                  <a:pt x="125662" y="11512"/>
                  <a:pt x="125775" y="11512"/>
                </a:cubicBezTo>
                <a:cubicBezTo>
                  <a:pt x="126009" y="11512"/>
                  <a:pt x="126238" y="11325"/>
                  <a:pt x="126238" y="11036"/>
                </a:cubicBezTo>
                <a:cubicBezTo>
                  <a:pt x="126238" y="10776"/>
                  <a:pt x="126033" y="10571"/>
                  <a:pt x="125772" y="10571"/>
                </a:cubicBezTo>
                <a:close/>
                <a:moveTo>
                  <a:pt x="32882" y="10738"/>
                </a:moveTo>
                <a:cubicBezTo>
                  <a:pt x="32561" y="10738"/>
                  <a:pt x="32370" y="11135"/>
                  <a:pt x="32607" y="11390"/>
                </a:cubicBezTo>
                <a:cubicBezTo>
                  <a:pt x="32688" y="11478"/>
                  <a:pt x="32790" y="11517"/>
                  <a:pt x="32891" y="11517"/>
                </a:cubicBezTo>
                <a:cubicBezTo>
                  <a:pt x="33088" y="11517"/>
                  <a:pt x="33277" y="11364"/>
                  <a:pt x="33277" y="11129"/>
                </a:cubicBezTo>
                <a:cubicBezTo>
                  <a:pt x="33295" y="10925"/>
                  <a:pt x="33128" y="10739"/>
                  <a:pt x="32923" y="10739"/>
                </a:cubicBezTo>
                <a:lnTo>
                  <a:pt x="32904" y="10739"/>
                </a:lnTo>
                <a:cubicBezTo>
                  <a:pt x="32897" y="10738"/>
                  <a:pt x="32890" y="10738"/>
                  <a:pt x="32882" y="10738"/>
                </a:cubicBezTo>
                <a:close/>
                <a:moveTo>
                  <a:pt x="138200" y="10700"/>
                </a:moveTo>
                <a:cubicBezTo>
                  <a:pt x="138189" y="10700"/>
                  <a:pt x="138178" y="10701"/>
                  <a:pt x="138167" y="10701"/>
                </a:cubicBezTo>
                <a:cubicBezTo>
                  <a:pt x="137795" y="10701"/>
                  <a:pt x="137609" y="11167"/>
                  <a:pt x="137888" y="11427"/>
                </a:cubicBezTo>
                <a:cubicBezTo>
                  <a:pt x="137975" y="11508"/>
                  <a:pt x="138078" y="11544"/>
                  <a:pt x="138178" y="11544"/>
                </a:cubicBezTo>
                <a:cubicBezTo>
                  <a:pt x="138400" y="11544"/>
                  <a:pt x="138608" y="11367"/>
                  <a:pt x="138595" y="11111"/>
                </a:cubicBezTo>
                <a:cubicBezTo>
                  <a:pt x="138595" y="10880"/>
                  <a:pt x="138426" y="10700"/>
                  <a:pt x="138200" y="10700"/>
                </a:cubicBezTo>
                <a:close/>
                <a:moveTo>
                  <a:pt x="118331" y="10949"/>
                </a:moveTo>
                <a:cubicBezTo>
                  <a:pt x="118258" y="10949"/>
                  <a:pt x="118184" y="10976"/>
                  <a:pt x="118123" y="11036"/>
                </a:cubicBezTo>
                <a:cubicBezTo>
                  <a:pt x="117919" y="11223"/>
                  <a:pt x="118049" y="11539"/>
                  <a:pt x="118328" y="11558"/>
                </a:cubicBezTo>
                <a:cubicBezTo>
                  <a:pt x="118495" y="11558"/>
                  <a:pt x="118626" y="11427"/>
                  <a:pt x="118626" y="11241"/>
                </a:cubicBezTo>
                <a:cubicBezTo>
                  <a:pt x="118626" y="11065"/>
                  <a:pt x="118482" y="10949"/>
                  <a:pt x="118331" y="10949"/>
                </a:cubicBezTo>
                <a:close/>
                <a:moveTo>
                  <a:pt x="122059" y="10739"/>
                </a:moveTo>
                <a:cubicBezTo>
                  <a:pt x="121675" y="10746"/>
                  <a:pt x="121494" y="11188"/>
                  <a:pt x="121752" y="11464"/>
                </a:cubicBezTo>
                <a:cubicBezTo>
                  <a:pt x="121839" y="11551"/>
                  <a:pt x="121947" y="11591"/>
                  <a:pt x="122052" y="11591"/>
                </a:cubicBezTo>
                <a:cubicBezTo>
                  <a:pt x="122263" y="11591"/>
                  <a:pt x="122466" y="11433"/>
                  <a:pt x="122478" y="11185"/>
                </a:cubicBezTo>
                <a:cubicBezTo>
                  <a:pt x="122478" y="10946"/>
                  <a:pt x="122297" y="10744"/>
                  <a:pt x="122059" y="10739"/>
                </a:cubicBezTo>
                <a:close/>
                <a:moveTo>
                  <a:pt x="29157" y="10793"/>
                </a:moveTo>
                <a:cubicBezTo>
                  <a:pt x="29147" y="10793"/>
                  <a:pt x="29137" y="10794"/>
                  <a:pt x="29126" y="10794"/>
                </a:cubicBezTo>
                <a:cubicBezTo>
                  <a:pt x="28754" y="10794"/>
                  <a:pt x="28568" y="11241"/>
                  <a:pt x="28829" y="11502"/>
                </a:cubicBezTo>
                <a:cubicBezTo>
                  <a:pt x="28915" y="11588"/>
                  <a:pt x="29023" y="11627"/>
                  <a:pt x="29130" y="11627"/>
                </a:cubicBezTo>
                <a:cubicBezTo>
                  <a:pt x="29346" y="11627"/>
                  <a:pt x="29555" y="11466"/>
                  <a:pt x="29555" y="11204"/>
                </a:cubicBezTo>
                <a:cubicBezTo>
                  <a:pt x="29555" y="10990"/>
                  <a:pt x="29384" y="10793"/>
                  <a:pt x="29157" y="10793"/>
                </a:cubicBezTo>
                <a:close/>
                <a:moveTo>
                  <a:pt x="134389" y="10739"/>
                </a:moveTo>
                <a:cubicBezTo>
                  <a:pt x="134147" y="10757"/>
                  <a:pt x="133942" y="10962"/>
                  <a:pt x="133942" y="11204"/>
                </a:cubicBezTo>
                <a:cubicBezTo>
                  <a:pt x="133942" y="11493"/>
                  <a:pt x="134171" y="11680"/>
                  <a:pt x="134411" y="11680"/>
                </a:cubicBezTo>
                <a:cubicBezTo>
                  <a:pt x="134527" y="11680"/>
                  <a:pt x="134646" y="11636"/>
                  <a:pt x="134743" y="11539"/>
                </a:cubicBezTo>
                <a:cubicBezTo>
                  <a:pt x="135022" y="11241"/>
                  <a:pt x="134817" y="10739"/>
                  <a:pt x="134389" y="10739"/>
                </a:cubicBezTo>
                <a:close/>
                <a:moveTo>
                  <a:pt x="37740" y="11073"/>
                </a:moveTo>
                <a:cubicBezTo>
                  <a:pt x="37476" y="11073"/>
                  <a:pt x="37357" y="11396"/>
                  <a:pt x="37539" y="11595"/>
                </a:cubicBezTo>
                <a:cubicBezTo>
                  <a:pt x="37598" y="11655"/>
                  <a:pt x="37674" y="11682"/>
                  <a:pt x="37748" y="11682"/>
                </a:cubicBezTo>
                <a:cubicBezTo>
                  <a:pt x="37905" y="11682"/>
                  <a:pt x="38060" y="11561"/>
                  <a:pt x="38060" y="11371"/>
                </a:cubicBezTo>
                <a:cubicBezTo>
                  <a:pt x="38060" y="11204"/>
                  <a:pt x="37929" y="11074"/>
                  <a:pt x="37762" y="11074"/>
                </a:cubicBezTo>
                <a:cubicBezTo>
                  <a:pt x="37754" y="11073"/>
                  <a:pt x="37747" y="11073"/>
                  <a:pt x="37740" y="11073"/>
                </a:cubicBezTo>
                <a:close/>
                <a:moveTo>
                  <a:pt x="25426" y="10924"/>
                </a:moveTo>
                <a:cubicBezTo>
                  <a:pt x="25419" y="10924"/>
                  <a:pt x="25412" y="10924"/>
                  <a:pt x="25404" y="10925"/>
                </a:cubicBezTo>
                <a:cubicBezTo>
                  <a:pt x="25162" y="10925"/>
                  <a:pt x="24995" y="11111"/>
                  <a:pt x="24976" y="11334"/>
                </a:cubicBezTo>
                <a:lnTo>
                  <a:pt x="24995" y="11334"/>
                </a:lnTo>
                <a:cubicBezTo>
                  <a:pt x="24982" y="11587"/>
                  <a:pt x="25192" y="11753"/>
                  <a:pt x="25410" y="11753"/>
                </a:cubicBezTo>
                <a:cubicBezTo>
                  <a:pt x="25513" y="11753"/>
                  <a:pt x="25618" y="11716"/>
                  <a:pt x="25702" y="11632"/>
                </a:cubicBezTo>
                <a:cubicBezTo>
                  <a:pt x="25958" y="11377"/>
                  <a:pt x="25784" y="10924"/>
                  <a:pt x="25426" y="10924"/>
                </a:cubicBezTo>
                <a:close/>
                <a:moveTo>
                  <a:pt x="21595" y="11091"/>
                </a:moveTo>
                <a:cubicBezTo>
                  <a:pt x="21424" y="11091"/>
                  <a:pt x="21291" y="11233"/>
                  <a:pt x="21291" y="11409"/>
                </a:cubicBezTo>
                <a:cubicBezTo>
                  <a:pt x="21291" y="11625"/>
                  <a:pt x="21457" y="11763"/>
                  <a:pt x="21633" y="11763"/>
                </a:cubicBezTo>
                <a:cubicBezTo>
                  <a:pt x="21714" y="11763"/>
                  <a:pt x="21798" y="11734"/>
                  <a:pt x="21868" y="11669"/>
                </a:cubicBezTo>
                <a:cubicBezTo>
                  <a:pt x="22086" y="11451"/>
                  <a:pt x="21932" y="11092"/>
                  <a:pt x="21648" y="11092"/>
                </a:cubicBezTo>
                <a:cubicBezTo>
                  <a:pt x="21641" y="11092"/>
                  <a:pt x="21634" y="11092"/>
                  <a:pt x="21626" y="11092"/>
                </a:cubicBezTo>
                <a:cubicBezTo>
                  <a:pt x="21616" y="11091"/>
                  <a:pt x="21605" y="11091"/>
                  <a:pt x="21595" y="11091"/>
                </a:cubicBezTo>
                <a:close/>
                <a:moveTo>
                  <a:pt x="17933" y="11239"/>
                </a:moveTo>
                <a:cubicBezTo>
                  <a:pt x="17923" y="11239"/>
                  <a:pt x="17914" y="11240"/>
                  <a:pt x="17904" y="11241"/>
                </a:cubicBezTo>
                <a:cubicBezTo>
                  <a:pt x="17892" y="11240"/>
                  <a:pt x="17881" y="11239"/>
                  <a:pt x="17870" y="11239"/>
                </a:cubicBezTo>
                <a:cubicBezTo>
                  <a:pt x="17525" y="11239"/>
                  <a:pt x="17525" y="11764"/>
                  <a:pt x="17870" y="11764"/>
                </a:cubicBezTo>
                <a:cubicBezTo>
                  <a:pt x="17881" y="11764"/>
                  <a:pt x="17892" y="11763"/>
                  <a:pt x="17904" y="11762"/>
                </a:cubicBezTo>
                <a:cubicBezTo>
                  <a:pt x="17914" y="11763"/>
                  <a:pt x="17923" y="11764"/>
                  <a:pt x="17932" y="11764"/>
                </a:cubicBezTo>
                <a:cubicBezTo>
                  <a:pt x="18067" y="11764"/>
                  <a:pt x="18165" y="11641"/>
                  <a:pt x="18165" y="11502"/>
                </a:cubicBezTo>
                <a:cubicBezTo>
                  <a:pt x="18182" y="11362"/>
                  <a:pt x="18069" y="11239"/>
                  <a:pt x="17933" y="11239"/>
                </a:cubicBezTo>
                <a:close/>
                <a:moveTo>
                  <a:pt x="130686" y="10813"/>
                </a:moveTo>
                <a:cubicBezTo>
                  <a:pt x="130406" y="10813"/>
                  <a:pt x="130183" y="11018"/>
                  <a:pt x="130202" y="11278"/>
                </a:cubicBezTo>
                <a:cubicBezTo>
                  <a:pt x="130189" y="11575"/>
                  <a:pt x="130426" y="11782"/>
                  <a:pt x="130679" y="11782"/>
                </a:cubicBezTo>
                <a:cubicBezTo>
                  <a:pt x="130790" y="11782"/>
                  <a:pt x="130905" y="11742"/>
                  <a:pt x="131002" y="11651"/>
                </a:cubicBezTo>
                <a:cubicBezTo>
                  <a:pt x="131318" y="11353"/>
                  <a:pt x="131114" y="10832"/>
                  <a:pt x="130686" y="10813"/>
                </a:cubicBezTo>
                <a:close/>
                <a:moveTo>
                  <a:pt x="34021" y="11074"/>
                </a:moveTo>
                <a:cubicBezTo>
                  <a:pt x="33816" y="11074"/>
                  <a:pt x="33630" y="11241"/>
                  <a:pt x="33630" y="11464"/>
                </a:cubicBezTo>
                <a:cubicBezTo>
                  <a:pt x="33643" y="11699"/>
                  <a:pt x="33827" y="11852"/>
                  <a:pt x="34021" y="11852"/>
                </a:cubicBezTo>
                <a:cubicBezTo>
                  <a:pt x="34119" y="11852"/>
                  <a:pt x="34219" y="11813"/>
                  <a:pt x="34300" y="11725"/>
                </a:cubicBezTo>
                <a:cubicBezTo>
                  <a:pt x="34542" y="11483"/>
                  <a:pt x="34375" y="11074"/>
                  <a:pt x="34021" y="11074"/>
                </a:cubicBezTo>
                <a:close/>
                <a:moveTo>
                  <a:pt x="14182" y="11278"/>
                </a:moveTo>
                <a:cubicBezTo>
                  <a:pt x="13996" y="11278"/>
                  <a:pt x="13866" y="11409"/>
                  <a:pt x="13866" y="11595"/>
                </a:cubicBezTo>
                <a:cubicBezTo>
                  <a:pt x="13866" y="11770"/>
                  <a:pt x="14018" y="11895"/>
                  <a:pt x="14180" y="11895"/>
                </a:cubicBezTo>
                <a:cubicBezTo>
                  <a:pt x="14258" y="11895"/>
                  <a:pt x="14339" y="11866"/>
                  <a:pt x="14405" y="11799"/>
                </a:cubicBezTo>
                <a:cubicBezTo>
                  <a:pt x="14591" y="11613"/>
                  <a:pt x="14443" y="11278"/>
                  <a:pt x="14182" y="11278"/>
                </a:cubicBezTo>
                <a:close/>
                <a:moveTo>
                  <a:pt x="126923" y="10943"/>
                </a:moveTo>
                <a:cubicBezTo>
                  <a:pt x="126509" y="10943"/>
                  <a:pt x="126299" y="11451"/>
                  <a:pt x="126591" y="11744"/>
                </a:cubicBezTo>
                <a:cubicBezTo>
                  <a:pt x="126691" y="11850"/>
                  <a:pt x="126816" y="11897"/>
                  <a:pt x="126939" y="11897"/>
                </a:cubicBezTo>
                <a:cubicBezTo>
                  <a:pt x="127180" y="11897"/>
                  <a:pt x="127410" y="11712"/>
                  <a:pt x="127410" y="11427"/>
                </a:cubicBezTo>
                <a:cubicBezTo>
                  <a:pt x="127429" y="11167"/>
                  <a:pt x="127205" y="10943"/>
                  <a:pt x="126945" y="10943"/>
                </a:cubicBezTo>
                <a:cubicBezTo>
                  <a:pt x="126937" y="10943"/>
                  <a:pt x="126930" y="10943"/>
                  <a:pt x="126923" y="10943"/>
                </a:cubicBezTo>
                <a:close/>
                <a:moveTo>
                  <a:pt x="119445" y="11204"/>
                </a:moveTo>
                <a:cubicBezTo>
                  <a:pt x="119110" y="11204"/>
                  <a:pt x="118942" y="11613"/>
                  <a:pt x="119184" y="11855"/>
                </a:cubicBezTo>
                <a:cubicBezTo>
                  <a:pt x="119260" y="11925"/>
                  <a:pt x="119352" y="11957"/>
                  <a:pt x="119443" y="11957"/>
                </a:cubicBezTo>
                <a:cubicBezTo>
                  <a:pt x="119641" y="11957"/>
                  <a:pt x="119830" y="11806"/>
                  <a:pt x="119817" y="11576"/>
                </a:cubicBezTo>
                <a:cubicBezTo>
                  <a:pt x="119817" y="11371"/>
                  <a:pt x="119649" y="11204"/>
                  <a:pt x="119445" y="11204"/>
                </a:cubicBezTo>
                <a:close/>
                <a:moveTo>
                  <a:pt x="123162" y="11055"/>
                </a:moveTo>
                <a:cubicBezTo>
                  <a:pt x="122749" y="11055"/>
                  <a:pt x="122539" y="11544"/>
                  <a:pt x="122832" y="11837"/>
                </a:cubicBezTo>
                <a:cubicBezTo>
                  <a:pt x="122930" y="11934"/>
                  <a:pt x="123049" y="11978"/>
                  <a:pt x="123166" y="11978"/>
                </a:cubicBezTo>
                <a:cubicBezTo>
                  <a:pt x="123405" y="11978"/>
                  <a:pt x="123632" y="11795"/>
                  <a:pt x="123632" y="11520"/>
                </a:cubicBezTo>
                <a:cubicBezTo>
                  <a:pt x="123632" y="11260"/>
                  <a:pt x="123427" y="11055"/>
                  <a:pt x="123185" y="11055"/>
                </a:cubicBezTo>
                <a:cubicBezTo>
                  <a:pt x="123178" y="11055"/>
                  <a:pt x="123170" y="11055"/>
                  <a:pt x="123162" y="11055"/>
                </a:cubicBezTo>
                <a:close/>
                <a:moveTo>
                  <a:pt x="38879" y="11427"/>
                </a:moveTo>
                <a:cubicBezTo>
                  <a:pt x="38730" y="11427"/>
                  <a:pt x="38599" y="11558"/>
                  <a:pt x="38599" y="11706"/>
                </a:cubicBezTo>
                <a:cubicBezTo>
                  <a:pt x="38609" y="11893"/>
                  <a:pt x="38744" y="11986"/>
                  <a:pt x="38881" y="11986"/>
                </a:cubicBezTo>
                <a:cubicBezTo>
                  <a:pt x="39018" y="11986"/>
                  <a:pt x="39158" y="11893"/>
                  <a:pt x="39176" y="11706"/>
                </a:cubicBezTo>
                <a:cubicBezTo>
                  <a:pt x="39176" y="11558"/>
                  <a:pt x="39046" y="11427"/>
                  <a:pt x="38879" y="11427"/>
                </a:cubicBezTo>
                <a:close/>
                <a:moveTo>
                  <a:pt x="135524" y="11092"/>
                </a:moveTo>
                <a:cubicBezTo>
                  <a:pt x="135134" y="11111"/>
                  <a:pt x="134929" y="11595"/>
                  <a:pt x="135227" y="11874"/>
                </a:cubicBezTo>
                <a:cubicBezTo>
                  <a:pt x="135315" y="11963"/>
                  <a:pt x="135425" y="12002"/>
                  <a:pt x="135532" y="12002"/>
                </a:cubicBezTo>
                <a:cubicBezTo>
                  <a:pt x="135764" y="12002"/>
                  <a:pt x="135990" y="11818"/>
                  <a:pt x="135990" y="11539"/>
                </a:cubicBezTo>
                <a:cubicBezTo>
                  <a:pt x="135990" y="11297"/>
                  <a:pt x="135785" y="11092"/>
                  <a:pt x="135524" y="11092"/>
                </a:cubicBezTo>
                <a:close/>
                <a:moveTo>
                  <a:pt x="30262" y="11165"/>
                </a:moveTo>
                <a:cubicBezTo>
                  <a:pt x="30037" y="11165"/>
                  <a:pt x="29851" y="11327"/>
                  <a:pt x="29834" y="11539"/>
                </a:cubicBezTo>
                <a:lnTo>
                  <a:pt x="29834" y="11558"/>
                </a:lnTo>
                <a:cubicBezTo>
                  <a:pt x="29807" y="11826"/>
                  <a:pt x="30032" y="12027"/>
                  <a:pt x="30264" y="12027"/>
                </a:cubicBezTo>
                <a:cubicBezTo>
                  <a:pt x="30354" y="12027"/>
                  <a:pt x="30445" y="11997"/>
                  <a:pt x="30522" y="11930"/>
                </a:cubicBezTo>
                <a:cubicBezTo>
                  <a:pt x="30820" y="11669"/>
                  <a:pt x="30671" y="11204"/>
                  <a:pt x="30299" y="11167"/>
                </a:cubicBezTo>
                <a:cubicBezTo>
                  <a:pt x="30287" y="11166"/>
                  <a:pt x="30274" y="11165"/>
                  <a:pt x="30262" y="11165"/>
                </a:cubicBezTo>
                <a:close/>
                <a:moveTo>
                  <a:pt x="26509" y="11240"/>
                </a:moveTo>
                <a:cubicBezTo>
                  <a:pt x="26281" y="11240"/>
                  <a:pt x="26093" y="11438"/>
                  <a:pt x="26093" y="11669"/>
                </a:cubicBezTo>
                <a:cubicBezTo>
                  <a:pt x="26093" y="11935"/>
                  <a:pt x="26308" y="12115"/>
                  <a:pt x="26534" y="12115"/>
                </a:cubicBezTo>
                <a:cubicBezTo>
                  <a:pt x="26640" y="12115"/>
                  <a:pt x="26748" y="12075"/>
                  <a:pt x="26837" y="11986"/>
                </a:cubicBezTo>
                <a:cubicBezTo>
                  <a:pt x="27117" y="11706"/>
                  <a:pt x="26930" y="11241"/>
                  <a:pt x="26540" y="11241"/>
                </a:cubicBezTo>
                <a:cubicBezTo>
                  <a:pt x="26529" y="11240"/>
                  <a:pt x="26519" y="11240"/>
                  <a:pt x="26509" y="11240"/>
                </a:cubicBezTo>
                <a:close/>
                <a:moveTo>
                  <a:pt x="131835" y="11203"/>
                </a:moveTo>
                <a:cubicBezTo>
                  <a:pt x="131824" y="11203"/>
                  <a:pt x="131813" y="11203"/>
                  <a:pt x="131802" y="11204"/>
                </a:cubicBezTo>
                <a:cubicBezTo>
                  <a:pt x="131393" y="11204"/>
                  <a:pt x="131188" y="11688"/>
                  <a:pt x="131467" y="11986"/>
                </a:cubicBezTo>
                <a:cubicBezTo>
                  <a:pt x="131565" y="12083"/>
                  <a:pt x="131685" y="12127"/>
                  <a:pt x="131802" y="12127"/>
                </a:cubicBezTo>
                <a:cubicBezTo>
                  <a:pt x="132041" y="12127"/>
                  <a:pt x="132267" y="11944"/>
                  <a:pt x="132267" y="11669"/>
                </a:cubicBezTo>
                <a:cubicBezTo>
                  <a:pt x="132285" y="11419"/>
                  <a:pt x="132097" y="11203"/>
                  <a:pt x="131835" y="11203"/>
                </a:cubicBezTo>
                <a:close/>
                <a:moveTo>
                  <a:pt x="22758" y="11371"/>
                </a:moveTo>
                <a:cubicBezTo>
                  <a:pt x="22437" y="11371"/>
                  <a:pt x="22264" y="11768"/>
                  <a:pt x="22501" y="12023"/>
                </a:cubicBezTo>
                <a:cubicBezTo>
                  <a:pt x="22574" y="12102"/>
                  <a:pt x="22669" y="12137"/>
                  <a:pt x="22764" y="12137"/>
                </a:cubicBezTo>
                <a:cubicBezTo>
                  <a:pt x="22959" y="12137"/>
                  <a:pt x="23152" y="11988"/>
                  <a:pt x="23152" y="11762"/>
                </a:cubicBezTo>
                <a:cubicBezTo>
                  <a:pt x="23171" y="11539"/>
                  <a:pt x="23004" y="11371"/>
                  <a:pt x="22780" y="11371"/>
                </a:cubicBezTo>
                <a:cubicBezTo>
                  <a:pt x="22773" y="11371"/>
                  <a:pt x="22766" y="11371"/>
                  <a:pt x="22758" y="11371"/>
                </a:cubicBezTo>
                <a:close/>
                <a:moveTo>
                  <a:pt x="19039" y="11539"/>
                </a:moveTo>
                <a:cubicBezTo>
                  <a:pt x="18760" y="11539"/>
                  <a:pt x="18630" y="11855"/>
                  <a:pt x="18816" y="12041"/>
                </a:cubicBezTo>
                <a:cubicBezTo>
                  <a:pt x="18877" y="12108"/>
                  <a:pt x="18953" y="12137"/>
                  <a:pt x="19029" y="12137"/>
                </a:cubicBezTo>
                <a:cubicBezTo>
                  <a:pt x="19185" y="12137"/>
                  <a:pt x="19337" y="12012"/>
                  <a:pt x="19337" y="11837"/>
                </a:cubicBezTo>
                <a:cubicBezTo>
                  <a:pt x="19337" y="11669"/>
                  <a:pt x="19207" y="11539"/>
                  <a:pt x="19039" y="11539"/>
                </a:cubicBezTo>
                <a:close/>
                <a:moveTo>
                  <a:pt x="35156" y="11446"/>
                </a:moveTo>
                <a:cubicBezTo>
                  <a:pt x="34803" y="11446"/>
                  <a:pt x="34635" y="11855"/>
                  <a:pt x="34877" y="12116"/>
                </a:cubicBezTo>
                <a:cubicBezTo>
                  <a:pt x="34956" y="12194"/>
                  <a:pt x="35052" y="12230"/>
                  <a:pt x="35146" y="12230"/>
                </a:cubicBezTo>
                <a:cubicBezTo>
                  <a:pt x="35342" y="12230"/>
                  <a:pt x="35529" y="12076"/>
                  <a:pt x="35529" y="11837"/>
                </a:cubicBezTo>
                <a:cubicBezTo>
                  <a:pt x="35547" y="11632"/>
                  <a:pt x="35380" y="11446"/>
                  <a:pt x="35156" y="11446"/>
                </a:cubicBezTo>
                <a:close/>
                <a:moveTo>
                  <a:pt x="128080" y="11260"/>
                </a:moveTo>
                <a:cubicBezTo>
                  <a:pt x="127801" y="11260"/>
                  <a:pt x="127578" y="11483"/>
                  <a:pt x="127578" y="11762"/>
                </a:cubicBezTo>
                <a:cubicBezTo>
                  <a:pt x="127578" y="12051"/>
                  <a:pt x="127823" y="12246"/>
                  <a:pt x="128074" y="12246"/>
                </a:cubicBezTo>
                <a:cubicBezTo>
                  <a:pt x="128195" y="12246"/>
                  <a:pt x="128318" y="12200"/>
                  <a:pt x="128415" y="12097"/>
                </a:cubicBezTo>
                <a:cubicBezTo>
                  <a:pt x="128731" y="11781"/>
                  <a:pt x="128508" y="11260"/>
                  <a:pt x="128080" y="11260"/>
                </a:cubicBezTo>
                <a:close/>
                <a:moveTo>
                  <a:pt x="15317" y="11669"/>
                </a:moveTo>
                <a:cubicBezTo>
                  <a:pt x="15038" y="11669"/>
                  <a:pt x="14908" y="11986"/>
                  <a:pt x="15094" y="12172"/>
                </a:cubicBezTo>
                <a:cubicBezTo>
                  <a:pt x="15160" y="12232"/>
                  <a:pt x="15237" y="12259"/>
                  <a:pt x="15311" y="12259"/>
                </a:cubicBezTo>
                <a:cubicBezTo>
                  <a:pt x="15467" y="12259"/>
                  <a:pt x="15609" y="12138"/>
                  <a:pt x="15596" y="11948"/>
                </a:cubicBezTo>
                <a:cubicBezTo>
                  <a:pt x="15596" y="11799"/>
                  <a:pt x="15466" y="11669"/>
                  <a:pt x="15317" y="11669"/>
                </a:cubicBezTo>
                <a:close/>
                <a:moveTo>
                  <a:pt x="124309" y="11365"/>
                </a:moveTo>
                <a:cubicBezTo>
                  <a:pt x="124196" y="11365"/>
                  <a:pt x="124080" y="11407"/>
                  <a:pt x="123986" y="11502"/>
                </a:cubicBezTo>
                <a:cubicBezTo>
                  <a:pt x="123688" y="11799"/>
                  <a:pt x="123911" y="12302"/>
                  <a:pt x="124321" y="12302"/>
                </a:cubicBezTo>
                <a:cubicBezTo>
                  <a:pt x="124563" y="12302"/>
                  <a:pt x="124767" y="12097"/>
                  <a:pt x="124767" y="11837"/>
                </a:cubicBezTo>
                <a:lnTo>
                  <a:pt x="124786" y="11837"/>
                </a:lnTo>
                <a:cubicBezTo>
                  <a:pt x="124786" y="11558"/>
                  <a:pt x="124552" y="11365"/>
                  <a:pt x="124309" y="11365"/>
                </a:cubicBezTo>
                <a:close/>
                <a:moveTo>
                  <a:pt x="116792" y="11798"/>
                </a:moveTo>
                <a:cubicBezTo>
                  <a:pt x="116655" y="11798"/>
                  <a:pt x="116543" y="11920"/>
                  <a:pt x="116560" y="12041"/>
                </a:cubicBezTo>
                <a:cubicBezTo>
                  <a:pt x="116616" y="12153"/>
                  <a:pt x="116690" y="12246"/>
                  <a:pt x="116765" y="12321"/>
                </a:cubicBezTo>
                <a:lnTo>
                  <a:pt x="116858" y="12321"/>
                </a:lnTo>
                <a:cubicBezTo>
                  <a:pt x="116914" y="12228"/>
                  <a:pt x="117025" y="12153"/>
                  <a:pt x="117044" y="12041"/>
                </a:cubicBezTo>
                <a:cubicBezTo>
                  <a:pt x="117062" y="11911"/>
                  <a:pt x="116969" y="11818"/>
                  <a:pt x="116821" y="11799"/>
                </a:cubicBezTo>
                <a:cubicBezTo>
                  <a:pt x="116811" y="11798"/>
                  <a:pt x="116801" y="11798"/>
                  <a:pt x="116792" y="11798"/>
                </a:cubicBezTo>
                <a:close/>
                <a:moveTo>
                  <a:pt x="120572" y="11496"/>
                </a:moveTo>
                <a:cubicBezTo>
                  <a:pt x="120472" y="11496"/>
                  <a:pt x="120369" y="11532"/>
                  <a:pt x="120282" y="11613"/>
                </a:cubicBezTo>
                <a:cubicBezTo>
                  <a:pt x="120022" y="11874"/>
                  <a:pt x="120208" y="12339"/>
                  <a:pt x="120580" y="12339"/>
                </a:cubicBezTo>
                <a:cubicBezTo>
                  <a:pt x="120803" y="12339"/>
                  <a:pt x="120989" y="12153"/>
                  <a:pt x="120989" y="11930"/>
                </a:cubicBezTo>
                <a:cubicBezTo>
                  <a:pt x="121002" y="11673"/>
                  <a:pt x="120794" y="11496"/>
                  <a:pt x="120572" y="11496"/>
                </a:cubicBezTo>
                <a:close/>
                <a:moveTo>
                  <a:pt x="136660" y="11483"/>
                </a:moveTo>
                <a:cubicBezTo>
                  <a:pt x="136269" y="11483"/>
                  <a:pt x="136064" y="11967"/>
                  <a:pt x="136343" y="12228"/>
                </a:cubicBezTo>
                <a:cubicBezTo>
                  <a:pt x="136433" y="12317"/>
                  <a:pt x="136543" y="12357"/>
                  <a:pt x="136652" y="12357"/>
                </a:cubicBezTo>
                <a:cubicBezTo>
                  <a:pt x="136883" y="12357"/>
                  <a:pt x="137106" y="12177"/>
                  <a:pt x="137106" y="11911"/>
                </a:cubicBezTo>
                <a:cubicBezTo>
                  <a:pt x="137088" y="11669"/>
                  <a:pt x="136902" y="11483"/>
                  <a:pt x="136660" y="11483"/>
                </a:cubicBezTo>
                <a:close/>
                <a:moveTo>
                  <a:pt x="40042" y="11816"/>
                </a:moveTo>
                <a:cubicBezTo>
                  <a:pt x="40033" y="11816"/>
                  <a:pt x="40023" y="11817"/>
                  <a:pt x="40014" y="11818"/>
                </a:cubicBezTo>
                <a:cubicBezTo>
                  <a:pt x="39865" y="11818"/>
                  <a:pt x="39735" y="11930"/>
                  <a:pt x="39735" y="12079"/>
                </a:cubicBezTo>
                <a:cubicBezTo>
                  <a:pt x="39735" y="12246"/>
                  <a:pt x="39865" y="12358"/>
                  <a:pt x="40014" y="12358"/>
                </a:cubicBezTo>
                <a:cubicBezTo>
                  <a:pt x="40163" y="12358"/>
                  <a:pt x="40293" y="12228"/>
                  <a:pt x="40293" y="12097"/>
                </a:cubicBezTo>
                <a:cubicBezTo>
                  <a:pt x="40293" y="11940"/>
                  <a:pt x="40179" y="11816"/>
                  <a:pt x="40042" y="11816"/>
                </a:cubicBezTo>
                <a:close/>
                <a:moveTo>
                  <a:pt x="31378" y="11502"/>
                </a:moveTo>
                <a:cubicBezTo>
                  <a:pt x="31155" y="11502"/>
                  <a:pt x="30950" y="11688"/>
                  <a:pt x="30950" y="11930"/>
                </a:cubicBezTo>
                <a:cubicBezTo>
                  <a:pt x="30950" y="12196"/>
                  <a:pt x="31166" y="12375"/>
                  <a:pt x="31391" y="12375"/>
                </a:cubicBezTo>
                <a:cubicBezTo>
                  <a:pt x="31497" y="12375"/>
                  <a:pt x="31605" y="12335"/>
                  <a:pt x="31695" y="12246"/>
                </a:cubicBezTo>
                <a:cubicBezTo>
                  <a:pt x="31974" y="11967"/>
                  <a:pt x="31769" y="11502"/>
                  <a:pt x="31378" y="11502"/>
                </a:cubicBezTo>
                <a:close/>
                <a:moveTo>
                  <a:pt x="132949" y="11538"/>
                </a:moveTo>
                <a:cubicBezTo>
                  <a:pt x="132939" y="11538"/>
                  <a:pt x="132929" y="11538"/>
                  <a:pt x="132919" y="11539"/>
                </a:cubicBezTo>
                <a:cubicBezTo>
                  <a:pt x="132509" y="11539"/>
                  <a:pt x="132323" y="12041"/>
                  <a:pt x="132621" y="12339"/>
                </a:cubicBezTo>
                <a:cubicBezTo>
                  <a:pt x="132710" y="12428"/>
                  <a:pt x="132821" y="12468"/>
                  <a:pt x="132931" y="12468"/>
                </a:cubicBezTo>
                <a:cubicBezTo>
                  <a:pt x="133169" y="12468"/>
                  <a:pt x="133403" y="12284"/>
                  <a:pt x="133403" y="12004"/>
                </a:cubicBezTo>
                <a:cubicBezTo>
                  <a:pt x="133403" y="11754"/>
                  <a:pt x="133197" y="11538"/>
                  <a:pt x="132949" y="11538"/>
                </a:cubicBezTo>
                <a:close/>
                <a:moveTo>
                  <a:pt x="27675" y="11539"/>
                </a:moveTo>
                <a:cubicBezTo>
                  <a:pt x="27247" y="11539"/>
                  <a:pt x="27042" y="12060"/>
                  <a:pt x="27340" y="12339"/>
                </a:cubicBezTo>
                <a:cubicBezTo>
                  <a:pt x="27435" y="12434"/>
                  <a:pt x="27550" y="12476"/>
                  <a:pt x="27664" y="12476"/>
                </a:cubicBezTo>
                <a:cubicBezTo>
                  <a:pt x="27907" y="12476"/>
                  <a:pt x="28140" y="12283"/>
                  <a:pt x="28140" y="12004"/>
                </a:cubicBezTo>
                <a:cubicBezTo>
                  <a:pt x="28122" y="11744"/>
                  <a:pt x="27917" y="11539"/>
                  <a:pt x="27675" y="11539"/>
                </a:cubicBezTo>
                <a:close/>
                <a:moveTo>
                  <a:pt x="23930" y="11669"/>
                </a:moveTo>
                <a:cubicBezTo>
                  <a:pt x="23555" y="11669"/>
                  <a:pt x="23381" y="12121"/>
                  <a:pt x="23636" y="12376"/>
                </a:cubicBezTo>
                <a:cubicBezTo>
                  <a:pt x="23723" y="12469"/>
                  <a:pt x="23833" y="12511"/>
                  <a:pt x="23940" y="12511"/>
                </a:cubicBezTo>
                <a:cubicBezTo>
                  <a:pt x="24155" y="12511"/>
                  <a:pt x="24362" y="12345"/>
                  <a:pt x="24362" y="12097"/>
                </a:cubicBezTo>
                <a:cubicBezTo>
                  <a:pt x="24362" y="11855"/>
                  <a:pt x="24176" y="11669"/>
                  <a:pt x="23953" y="11669"/>
                </a:cubicBezTo>
                <a:cubicBezTo>
                  <a:pt x="23945" y="11669"/>
                  <a:pt x="23938" y="11669"/>
                  <a:pt x="23930" y="11669"/>
                </a:cubicBezTo>
                <a:close/>
                <a:moveTo>
                  <a:pt x="36320" y="11798"/>
                </a:moveTo>
                <a:cubicBezTo>
                  <a:pt x="36311" y="11798"/>
                  <a:pt x="36301" y="11799"/>
                  <a:pt x="36292" y="11799"/>
                </a:cubicBezTo>
                <a:cubicBezTo>
                  <a:pt x="35957" y="11799"/>
                  <a:pt x="35789" y="12209"/>
                  <a:pt x="36012" y="12432"/>
                </a:cubicBezTo>
                <a:cubicBezTo>
                  <a:pt x="36092" y="12511"/>
                  <a:pt x="36189" y="12547"/>
                  <a:pt x="36283" y="12547"/>
                </a:cubicBezTo>
                <a:cubicBezTo>
                  <a:pt x="36478" y="12547"/>
                  <a:pt x="36664" y="12397"/>
                  <a:pt x="36664" y="12172"/>
                </a:cubicBezTo>
                <a:cubicBezTo>
                  <a:pt x="36664" y="11976"/>
                  <a:pt x="36512" y="11798"/>
                  <a:pt x="36320" y="11798"/>
                </a:cubicBezTo>
                <a:close/>
                <a:moveTo>
                  <a:pt x="20175" y="11855"/>
                </a:moveTo>
                <a:cubicBezTo>
                  <a:pt x="19858" y="11855"/>
                  <a:pt x="19691" y="12228"/>
                  <a:pt x="19914" y="12451"/>
                </a:cubicBezTo>
                <a:cubicBezTo>
                  <a:pt x="19985" y="12522"/>
                  <a:pt x="20071" y="12553"/>
                  <a:pt x="20155" y="12553"/>
                </a:cubicBezTo>
                <a:cubicBezTo>
                  <a:pt x="20336" y="12553"/>
                  <a:pt x="20510" y="12406"/>
                  <a:pt x="20510" y="12190"/>
                </a:cubicBezTo>
                <a:cubicBezTo>
                  <a:pt x="20510" y="12004"/>
                  <a:pt x="20361" y="11855"/>
                  <a:pt x="20175" y="11855"/>
                </a:cubicBezTo>
                <a:close/>
                <a:moveTo>
                  <a:pt x="129195" y="11595"/>
                </a:moveTo>
                <a:cubicBezTo>
                  <a:pt x="129071" y="11595"/>
                  <a:pt x="128946" y="11641"/>
                  <a:pt x="128843" y="11744"/>
                </a:cubicBezTo>
                <a:cubicBezTo>
                  <a:pt x="128550" y="12055"/>
                  <a:pt x="128761" y="12582"/>
                  <a:pt x="129193" y="12582"/>
                </a:cubicBezTo>
                <a:cubicBezTo>
                  <a:pt x="129200" y="12582"/>
                  <a:pt x="129208" y="12581"/>
                  <a:pt x="129215" y="12581"/>
                </a:cubicBezTo>
                <a:cubicBezTo>
                  <a:pt x="129476" y="12581"/>
                  <a:pt x="129699" y="12358"/>
                  <a:pt x="129699" y="12097"/>
                </a:cubicBezTo>
                <a:cubicBezTo>
                  <a:pt x="129699" y="11795"/>
                  <a:pt x="129452" y="11595"/>
                  <a:pt x="129195" y="11595"/>
                </a:cubicBezTo>
                <a:close/>
                <a:moveTo>
                  <a:pt x="16437" y="11996"/>
                </a:moveTo>
                <a:cubicBezTo>
                  <a:pt x="16365" y="11996"/>
                  <a:pt x="16292" y="12022"/>
                  <a:pt x="16229" y="12079"/>
                </a:cubicBezTo>
                <a:cubicBezTo>
                  <a:pt x="16024" y="12265"/>
                  <a:pt x="16155" y="12618"/>
                  <a:pt x="16434" y="12618"/>
                </a:cubicBezTo>
                <a:cubicBezTo>
                  <a:pt x="16601" y="12618"/>
                  <a:pt x="16750" y="12488"/>
                  <a:pt x="16750" y="12321"/>
                </a:cubicBezTo>
                <a:cubicBezTo>
                  <a:pt x="16750" y="12127"/>
                  <a:pt x="16598" y="11996"/>
                  <a:pt x="16437" y="11996"/>
                </a:cubicBezTo>
                <a:close/>
                <a:moveTo>
                  <a:pt x="41106" y="12183"/>
                </a:moveTo>
                <a:cubicBezTo>
                  <a:pt x="40977" y="12183"/>
                  <a:pt x="40907" y="12284"/>
                  <a:pt x="40907" y="12414"/>
                </a:cubicBezTo>
                <a:cubicBezTo>
                  <a:pt x="40907" y="12544"/>
                  <a:pt x="41019" y="12656"/>
                  <a:pt x="41149" y="12656"/>
                </a:cubicBezTo>
                <a:cubicBezTo>
                  <a:pt x="41298" y="12656"/>
                  <a:pt x="41372" y="12544"/>
                  <a:pt x="41410" y="12339"/>
                </a:cubicBezTo>
                <a:cubicBezTo>
                  <a:pt x="41335" y="12302"/>
                  <a:pt x="41242" y="12209"/>
                  <a:pt x="41168" y="12190"/>
                </a:cubicBezTo>
                <a:cubicBezTo>
                  <a:pt x="41146" y="12185"/>
                  <a:pt x="41125" y="12183"/>
                  <a:pt x="41106" y="12183"/>
                </a:cubicBezTo>
                <a:close/>
                <a:moveTo>
                  <a:pt x="125419" y="11688"/>
                </a:moveTo>
                <a:cubicBezTo>
                  <a:pt x="124991" y="11688"/>
                  <a:pt x="124786" y="12228"/>
                  <a:pt x="125102" y="12525"/>
                </a:cubicBezTo>
                <a:cubicBezTo>
                  <a:pt x="125196" y="12619"/>
                  <a:pt x="125315" y="12661"/>
                  <a:pt x="125432" y="12661"/>
                </a:cubicBezTo>
                <a:cubicBezTo>
                  <a:pt x="125685" y="12661"/>
                  <a:pt x="125934" y="12464"/>
                  <a:pt x="125921" y="12172"/>
                </a:cubicBezTo>
                <a:cubicBezTo>
                  <a:pt x="125921" y="11893"/>
                  <a:pt x="125698" y="11688"/>
                  <a:pt x="125419" y="11688"/>
                </a:cubicBezTo>
                <a:close/>
                <a:moveTo>
                  <a:pt x="32510" y="11805"/>
                </a:moveTo>
                <a:cubicBezTo>
                  <a:pt x="32407" y="11805"/>
                  <a:pt x="32302" y="11843"/>
                  <a:pt x="32216" y="11930"/>
                </a:cubicBezTo>
                <a:cubicBezTo>
                  <a:pt x="31937" y="12190"/>
                  <a:pt x="32123" y="12674"/>
                  <a:pt x="32514" y="12674"/>
                </a:cubicBezTo>
                <a:cubicBezTo>
                  <a:pt x="32524" y="12675"/>
                  <a:pt x="32534" y="12675"/>
                  <a:pt x="32544" y="12675"/>
                </a:cubicBezTo>
                <a:cubicBezTo>
                  <a:pt x="32756" y="12675"/>
                  <a:pt x="32943" y="12495"/>
                  <a:pt x="32960" y="12265"/>
                </a:cubicBezTo>
                <a:cubicBezTo>
                  <a:pt x="32960" y="11995"/>
                  <a:pt x="32739" y="11805"/>
                  <a:pt x="32510" y="11805"/>
                </a:cubicBezTo>
                <a:close/>
                <a:moveTo>
                  <a:pt x="137773" y="11818"/>
                </a:moveTo>
                <a:cubicBezTo>
                  <a:pt x="137415" y="11818"/>
                  <a:pt x="137223" y="12270"/>
                  <a:pt x="137478" y="12544"/>
                </a:cubicBezTo>
                <a:cubicBezTo>
                  <a:pt x="137571" y="12636"/>
                  <a:pt x="137683" y="12678"/>
                  <a:pt x="137793" y="12678"/>
                </a:cubicBezTo>
                <a:cubicBezTo>
                  <a:pt x="138014" y="12678"/>
                  <a:pt x="138223" y="12508"/>
                  <a:pt x="138223" y="12246"/>
                </a:cubicBezTo>
                <a:cubicBezTo>
                  <a:pt x="138223" y="12032"/>
                  <a:pt x="138052" y="11836"/>
                  <a:pt x="137825" y="11836"/>
                </a:cubicBezTo>
                <a:cubicBezTo>
                  <a:pt x="137815" y="11836"/>
                  <a:pt x="137805" y="11836"/>
                  <a:pt x="137795" y="11837"/>
                </a:cubicBezTo>
                <a:lnTo>
                  <a:pt x="137795" y="11818"/>
                </a:lnTo>
                <a:cubicBezTo>
                  <a:pt x="137788" y="11818"/>
                  <a:pt x="137780" y="11818"/>
                  <a:pt x="137773" y="11818"/>
                </a:cubicBezTo>
                <a:close/>
                <a:moveTo>
                  <a:pt x="12675" y="12041"/>
                </a:moveTo>
                <a:cubicBezTo>
                  <a:pt x="12470" y="12041"/>
                  <a:pt x="12321" y="12190"/>
                  <a:pt x="12321" y="12376"/>
                </a:cubicBezTo>
                <a:cubicBezTo>
                  <a:pt x="12321" y="12588"/>
                  <a:pt x="12488" y="12725"/>
                  <a:pt x="12666" y="12725"/>
                </a:cubicBezTo>
                <a:cubicBezTo>
                  <a:pt x="12753" y="12725"/>
                  <a:pt x="12843" y="12692"/>
                  <a:pt x="12916" y="12618"/>
                </a:cubicBezTo>
                <a:cubicBezTo>
                  <a:pt x="13140" y="12414"/>
                  <a:pt x="12972" y="12041"/>
                  <a:pt x="12675" y="12041"/>
                </a:cubicBezTo>
                <a:close/>
                <a:moveTo>
                  <a:pt x="117968" y="12040"/>
                </a:moveTo>
                <a:cubicBezTo>
                  <a:pt x="117958" y="12040"/>
                  <a:pt x="117948" y="12040"/>
                  <a:pt x="117937" y="12041"/>
                </a:cubicBezTo>
                <a:cubicBezTo>
                  <a:pt x="117621" y="12041"/>
                  <a:pt x="117472" y="12414"/>
                  <a:pt x="117695" y="12637"/>
                </a:cubicBezTo>
                <a:cubicBezTo>
                  <a:pt x="117766" y="12708"/>
                  <a:pt x="117852" y="12739"/>
                  <a:pt x="117936" y="12739"/>
                </a:cubicBezTo>
                <a:cubicBezTo>
                  <a:pt x="118117" y="12739"/>
                  <a:pt x="118291" y="12593"/>
                  <a:pt x="118291" y="12376"/>
                </a:cubicBezTo>
                <a:cubicBezTo>
                  <a:pt x="118291" y="12200"/>
                  <a:pt x="118157" y="12040"/>
                  <a:pt x="117968" y="12040"/>
                </a:cubicBezTo>
                <a:close/>
                <a:moveTo>
                  <a:pt x="121715" y="11837"/>
                </a:moveTo>
                <a:cubicBezTo>
                  <a:pt x="121287" y="11837"/>
                  <a:pt x="121082" y="12339"/>
                  <a:pt x="121380" y="12637"/>
                </a:cubicBezTo>
                <a:cubicBezTo>
                  <a:pt x="121475" y="12732"/>
                  <a:pt x="121590" y="12774"/>
                  <a:pt x="121704" y="12774"/>
                </a:cubicBezTo>
                <a:cubicBezTo>
                  <a:pt x="121947" y="12774"/>
                  <a:pt x="122180" y="12581"/>
                  <a:pt x="122180" y="12302"/>
                </a:cubicBezTo>
                <a:cubicBezTo>
                  <a:pt x="122162" y="12041"/>
                  <a:pt x="121957" y="11837"/>
                  <a:pt x="121715" y="11837"/>
                </a:cubicBezTo>
                <a:close/>
                <a:moveTo>
                  <a:pt x="134051" y="11873"/>
                </a:moveTo>
                <a:cubicBezTo>
                  <a:pt x="133655" y="11873"/>
                  <a:pt x="133445" y="12363"/>
                  <a:pt x="133719" y="12656"/>
                </a:cubicBezTo>
                <a:cubicBezTo>
                  <a:pt x="133820" y="12763"/>
                  <a:pt x="133944" y="12810"/>
                  <a:pt x="134064" y="12810"/>
                </a:cubicBezTo>
                <a:cubicBezTo>
                  <a:pt x="134299" y="12810"/>
                  <a:pt x="134519" y="12629"/>
                  <a:pt x="134519" y="12358"/>
                </a:cubicBezTo>
                <a:cubicBezTo>
                  <a:pt x="134538" y="12097"/>
                  <a:pt x="134333" y="11874"/>
                  <a:pt x="134091" y="11874"/>
                </a:cubicBezTo>
                <a:lnTo>
                  <a:pt x="134073" y="11874"/>
                </a:lnTo>
                <a:cubicBezTo>
                  <a:pt x="134065" y="11874"/>
                  <a:pt x="134058" y="11873"/>
                  <a:pt x="134051" y="11873"/>
                </a:cubicBezTo>
                <a:close/>
                <a:moveTo>
                  <a:pt x="28791" y="11874"/>
                </a:moveTo>
                <a:cubicBezTo>
                  <a:pt x="28382" y="11874"/>
                  <a:pt x="28177" y="12376"/>
                  <a:pt x="28457" y="12674"/>
                </a:cubicBezTo>
                <a:cubicBezTo>
                  <a:pt x="28551" y="12769"/>
                  <a:pt x="28667" y="12811"/>
                  <a:pt x="28780" y="12811"/>
                </a:cubicBezTo>
                <a:cubicBezTo>
                  <a:pt x="29023" y="12811"/>
                  <a:pt x="29257" y="12618"/>
                  <a:pt x="29257" y="12339"/>
                </a:cubicBezTo>
                <a:cubicBezTo>
                  <a:pt x="29257" y="12079"/>
                  <a:pt x="29052" y="11874"/>
                  <a:pt x="28791" y="11874"/>
                </a:cubicBezTo>
                <a:close/>
                <a:moveTo>
                  <a:pt x="138651" y="12321"/>
                </a:moveTo>
                <a:cubicBezTo>
                  <a:pt x="138483" y="12451"/>
                  <a:pt x="138483" y="12711"/>
                  <a:pt x="138651" y="12842"/>
                </a:cubicBezTo>
                <a:lnTo>
                  <a:pt x="138651" y="12321"/>
                </a:lnTo>
                <a:close/>
                <a:moveTo>
                  <a:pt x="37408" y="12134"/>
                </a:moveTo>
                <a:cubicBezTo>
                  <a:pt x="37073" y="12134"/>
                  <a:pt x="36906" y="12544"/>
                  <a:pt x="37148" y="12786"/>
                </a:cubicBezTo>
                <a:cubicBezTo>
                  <a:pt x="37224" y="12856"/>
                  <a:pt x="37316" y="12888"/>
                  <a:pt x="37407" y="12888"/>
                </a:cubicBezTo>
                <a:cubicBezTo>
                  <a:pt x="37605" y="12888"/>
                  <a:pt x="37793" y="12737"/>
                  <a:pt x="37781" y="12507"/>
                </a:cubicBezTo>
                <a:cubicBezTo>
                  <a:pt x="37781" y="12302"/>
                  <a:pt x="37613" y="12134"/>
                  <a:pt x="37408" y="12134"/>
                </a:cubicBezTo>
                <a:close/>
                <a:moveTo>
                  <a:pt x="130354" y="11929"/>
                </a:moveTo>
                <a:cubicBezTo>
                  <a:pt x="130347" y="11929"/>
                  <a:pt x="130339" y="11929"/>
                  <a:pt x="130332" y="11930"/>
                </a:cubicBezTo>
                <a:cubicBezTo>
                  <a:pt x="130053" y="11930"/>
                  <a:pt x="129848" y="12153"/>
                  <a:pt x="129829" y="12414"/>
                </a:cubicBezTo>
                <a:cubicBezTo>
                  <a:pt x="129829" y="12715"/>
                  <a:pt x="130076" y="12924"/>
                  <a:pt x="130333" y="12924"/>
                </a:cubicBezTo>
                <a:cubicBezTo>
                  <a:pt x="130457" y="12924"/>
                  <a:pt x="130583" y="12876"/>
                  <a:pt x="130686" y="12767"/>
                </a:cubicBezTo>
                <a:cubicBezTo>
                  <a:pt x="130997" y="12456"/>
                  <a:pt x="130786" y="11929"/>
                  <a:pt x="130354" y="11929"/>
                </a:cubicBezTo>
                <a:close/>
                <a:moveTo>
                  <a:pt x="25051" y="12004"/>
                </a:moveTo>
                <a:cubicBezTo>
                  <a:pt x="24623" y="12004"/>
                  <a:pt x="24418" y="12507"/>
                  <a:pt x="24716" y="12804"/>
                </a:cubicBezTo>
                <a:cubicBezTo>
                  <a:pt x="24816" y="12899"/>
                  <a:pt x="24934" y="12941"/>
                  <a:pt x="25049" y="12941"/>
                </a:cubicBezTo>
                <a:cubicBezTo>
                  <a:pt x="25298" y="12941"/>
                  <a:pt x="25529" y="12744"/>
                  <a:pt x="25516" y="12451"/>
                </a:cubicBezTo>
                <a:cubicBezTo>
                  <a:pt x="25497" y="12209"/>
                  <a:pt x="25293" y="12004"/>
                  <a:pt x="25051" y="12004"/>
                </a:cubicBezTo>
                <a:close/>
                <a:moveTo>
                  <a:pt x="21304" y="12152"/>
                </a:moveTo>
                <a:cubicBezTo>
                  <a:pt x="21293" y="12152"/>
                  <a:pt x="21283" y="12152"/>
                  <a:pt x="21273" y="12153"/>
                </a:cubicBezTo>
                <a:cubicBezTo>
                  <a:pt x="20938" y="12172"/>
                  <a:pt x="20770" y="12600"/>
                  <a:pt x="21031" y="12842"/>
                </a:cubicBezTo>
                <a:cubicBezTo>
                  <a:pt x="21106" y="12911"/>
                  <a:pt x="21199" y="12943"/>
                  <a:pt x="21292" y="12943"/>
                </a:cubicBezTo>
                <a:cubicBezTo>
                  <a:pt x="21496" y="12943"/>
                  <a:pt x="21695" y="12788"/>
                  <a:pt x="21682" y="12544"/>
                </a:cubicBezTo>
                <a:cubicBezTo>
                  <a:pt x="21682" y="12331"/>
                  <a:pt x="21513" y="12152"/>
                  <a:pt x="21304" y="12152"/>
                </a:cubicBezTo>
                <a:close/>
                <a:moveTo>
                  <a:pt x="42234" y="12555"/>
                </a:moveTo>
                <a:cubicBezTo>
                  <a:pt x="42127" y="12555"/>
                  <a:pt x="42047" y="12654"/>
                  <a:pt x="42080" y="12767"/>
                </a:cubicBezTo>
                <a:cubicBezTo>
                  <a:pt x="42098" y="12860"/>
                  <a:pt x="42191" y="12935"/>
                  <a:pt x="42284" y="12953"/>
                </a:cubicBezTo>
                <a:cubicBezTo>
                  <a:pt x="42359" y="12953"/>
                  <a:pt x="42433" y="12860"/>
                  <a:pt x="42508" y="12804"/>
                </a:cubicBezTo>
                <a:lnTo>
                  <a:pt x="42526" y="12711"/>
                </a:lnTo>
                <a:cubicBezTo>
                  <a:pt x="42452" y="12656"/>
                  <a:pt x="42377" y="12563"/>
                  <a:pt x="42284" y="12563"/>
                </a:cubicBezTo>
                <a:cubicBezTo>
                  <a:pt x="42267" y="12558"/>
                  <a:pt x="42250" y="12555"/>
                  <a:pt x="42234" y="12555"/>
                </a:cubicBezTo>
                <a:close/>
                <a:moveTo>
                  <a:pt x="17557" y="12292"/>
                </a:moveTo>
                <a:cubicBezTo>
                  <a:pt x="17475" y="12292"/>
                  <a:pt x="17393" y="12324"/>
                  <a:pt x="17327" y="12395"/>
                </a:cubicBezTo>
                <a:cubicBezTo>
                  <a:pt x="17104" y="12600"/>
                  <a:pt x="17253" y="12972"/>
                  <a:pt x="17551" y="12972"/>
                </a:cubicBezTo>
                <a:cubicBezTo>
                  <a:pt x="17737" y="12972"/>
                  <a:pt x="17886" y="12823"/>
                  <a:pt x="17904" y="12637"/>
                </a:cubicBezTo>
                <a:cubicBezTo>
                  <a:pt x="17904" y="12434"/>
                  <a:pt x="17732" y="12292"/>
                  <a:pt x="17557" y="12292"/>
                </a:cubicBezTo>
                <a:close/>
                <a:moveTo>
                  <a:pt x="33639" y="12150"/>
                </a:moveTo>
                <a:cubicBezTo>
                  <a:pt x="33529" y="12150"/>
                  <a:pt x="33419" y="12191"/>
                  <a:pt x="33333" y="12283"/>
                </a:cubicBezTo>
                <a:cubicBezTo>
                  <a:pt x="33053" y="12563"/>
                  <a:pt x="33277" y="13028"/>
                  <a:pt x="33668" y="13028"/>
                </a:cubicBezTo>
                <a:cubicBezTo>
                  <a:pt x="33891" y="13028"/>
                  <a:pt x="34096" y="12823"/>
                  <a:pt x="34077" y="12581"/>
                </a:cubicBezTo>
                <a:cubicBezTo>
                  <a:pt x="34077" y="12320"/>
                  <a:pt x="33860" y="12150"/>
                  <a:pt x="33639" y="12150"/>
                </a:cubicBezTo>
                <a:close/>
                <a:moveTo>
                  <a:pt x="126568" y="12043"/>
                </a:moveTo>
                <a:cubicBezTo>
                  <a:pt x="126446" y="12043"/>
                  <a:pt x="126321" y="12089"/>
                  <a:pt x="126219" y="12190"/>
                </a:cubicBezTo>
                <a:cubicBezTo>
                  <a:pt x="125903" y="12507"/>
                  <a:pt x="126107" y="13046"/>
                  <a:pt x="126554" y="13046"/>
                </a:cubicBezTo>
                <a:cubicBezTo>
                  <a:pt x="126833" y="13046"/>
                  <a:pt x="127056" y="12823"/>
                  <a:pt x="127075" y="12563"/>
                </a:cubicBezTo>
                <a:cubicBezTo>
                  <a:pt x="127075" y="12247"/>
                  <a:pt x="126827" y="12043"/>
                  <a:pt x="126568" y="12043"/>
                </a:cubicBezTo>
                <a:close/>
                <a:moveTo>
                  <a:pt x="13791" y="12376"/>
                </a:moveTo>
                <a:cubicBezTo>
                  <a:pt x="13493" y="12376"/>
                  <a:pt x="13345" y="12749"/>
                  <a:pt x="13568" y="12953"/>
                </a:cubicBezTo>
                <a:cubicBezTo>
                  <a:pt x="13633" y="13019"/>
                  <a:pt x="13715" y="13048"/>
                  <a:pt x="13797" y="13048"/>
                </a:cubicBezTo>
                <a:cubicBezTo>
                  <a:pt x="13972" y="13048"/>
                  <a:pt x="14145" y="12914"/>
                  <a:pt x="14145" y="12711"/>
                </a:cubicBezTo>
                <a:cubicBezTo>
                  <a:pt x="14126" y="12525"/>
                  <a:pt x="13977" y="12376"/>
                  <a:pt x="13791" y="12376"/>
                </a:cubicBezTo>
                <a:close/>
                <a:moveTo>
                  <a:pt x="122847" y="12161"/>
                </a:moveTo>
                <a:cubicBezTo>
                  <a:pt x="122731" y="12161"/>
                  <a:pt x="122612" y="12205"/>
                  <a:pt x="122515" y="12302"/>
                </a:cubicBezTo>
                <a:cubicBezTo>
                  <a:pt x="122236" y="12600"/>
                  <a:pt x="122441" y="13102"/>
                  <a:pt x="122850" y="13102"/>
                </a:cubicBezTo>
                <a:cubicBezTo>
                  <a:pt x="123111" y="13084"/>
                  <a:pt x="123316" y="12879"/>
                  <a:pt x="123316" y="12637"/>
                </a:cubicBezTo>
                <a:cubicBezTo>
                  <a:pt x="123316" y="12348"/>
                  <a:pt x="123087" y="12161"/>
                  <a:pt x="122847" y="12161"/>
                </a:cubicBezTo>
                <a:close/>
                <a:moveTo>
                  <a:pt x="119072" y="12302"/>
                </a:moveTo>
                <a:cubicBezTo>
                  <a:pt x="118849" y="12321"/>
                  <a:pt x="118663" y="12488"/>
                  <a:pt x="118663" y="12711"/>
                </a:cubicBezTo>
                <a:cubicBezTo>
                  <a:pt x="118663" y="12964"/>
                  <a:pt x="118868" y="13131"/>
                  <a:pt x="119082" y="13131"/>
                </a:cubicBezTo>
                <a:cubicBezTo>
                  <a:pt x="119183" y="13131"/>
                  <a:pt x="119286" y="13093"/>
                  <a:pt x="119370" y="13009"/>
                </a:cubicBezTo>
                <a:cubicBezTo>
                  <a:pt x="119631" y="12749"/>
                  <a:pt x="119445" y="12302"/>
                  <a:pt x="119072" y="12302"/>
                </a:cubicBezTo>
                <a:close/>
                <a:moveTo>
                  <a:pt x="135189" y="12209"/>
                </a:moveTo>
                <a:cubicBezTo>
                  <a:pt x="134780" y="12209"/>
                  <a:pt x="134575" y="12711"/>
                  <a:pt x="134854" y="13009"/>
                </a:cubicBezTo>
                <a:cubicBezTo>
                  <a:pt x="134951" y="13106"/>
                  <a:pt x="135070" y="13150"/>
                  <a:pt x="135186" y="13150"/>
                </a:cubicBezTo>
                <a:cubicBezTo>
                  <a:pt x="135426" y="13150"/>
                  <a:pt x="135655" y="12963"/>
                  <a:pt x="135655" y="12674"/>
                </a:cubicBezTo>
                <a:cubicBezTo>
                  <a:pt x="135655" y="12414"/>
                  <a:pt x="135450" y="12209"/>
                  <a:pt x="135189" y="12209"/>
                </a:cubicBezTo>
                <a:close/>
                <a:moveTo>
                  <a:pt x="29904" y="12252"/>
                </a:moveTo>
                <a:cubicBezTo>
                  <a:pt x="29794" y="12252"/>
                  <a:pt x="29683" y="12291"/>
                  <a:pt x="29592" y="12376"/>
                </a:cubicBezTo>
                <a:cubicBezTo>
                  <a:pt x="29294" y="12674"/>
                  <a:pt x="29499" y="13177"/>
                  <a:pt x="29927" y="13177"/>
                </a:cubicBezTo>
                <a:cubicBezTo>
                  <a:pt x="30169" y="13177"/>
                  <a:pt x="30392" y="12991"/>
                  <a:pt x="30392" y="12730"/>
                </a:cubicBezTo>
                <a:cubicBezTo>
                  <a:pt x="30392" y="12446"/>
                  <a:pt x="30151" y="12252"/>
                  <a:pt x="29904" y="12252"/>
                </a:cubicBezTo>
                <a:close/>
                <a:moveTo>
                  <a:pt x="26205" y="12321"/>
                </a:moveTo>
                <a:cubicBezTo>
                  <a:pt x="25795" y="12321"/>
                  <a:pt x="25572" y="12823"/>
                  <a:pt x="25870" y="13102"/>
                </a:cubicBezTo>
                <a:cubicBezTo>
                  <a:pt x="25964" y="13203"/>
                  <a:pt x="26084" y="13248"/>
                  <a:pt x="26202" y="13248"/>
                </a:cubicBezTo>
                <a:cubicBezTo>
                  <a:pt x="26434" y="13248"/>
                  <a:pt x="26658" y="13075"/>
                  <a:pt x="26670" y="12804"/>
                </a:cubicBezTo>
                <a:cubicBezTo>
                  <a:pt x="26670" y="12544"/>
                  <a:pt x="26465" y="12321"/>
                  <a:pt x="26205" y="12321"/>
                </a:cubicBezTo>
                <a:close/>
                <a:moveTo>
                  <a:pt x="38527" y="12524"/>
                </a:moveTo>
                <a:cubicBezTo>
                  <a:pt x="38077" y="12524"/>
                  <a:pt x="38053" y="13215"/>
                  <a:pt x="38525" y="13251"/>
                </a:cubicBezTo>
                <a:cubicBezTo>
                  <a:pt x="38531" y="13251"/>
                  <a:pt x="38537" y="13251"/>
                  <a:pt x="38543" y="13251"/>
                </a:cubicBezTo>
                <a:cubicBezTo>
                  <a:pt x="39010" y="13251"/>
                  <a:pt x="39040" y="12544"/>
                  <a:pt x="38562" y="12525"/>
                </a:cubicBezTo>
                <a:cubicBezTo>
                  <a:pt x="38550" y="12524"/>
                  <a:pt x="38538" y="12524"/>
                  <a:pt x="38527" y="12524"/>
                </a:cubicBezTo>
                <a:close/>
                <a:moveTo>
                  <a:pt x="131467" y="12302"/>
                </a:moveTo>
                <a:cubicBezTo>
                  <a:pt x="131207" y="12302"/>
                  <a:pt x="130983" y="12525"/>
                  <a:pt x="130965" y="12786"/>
                </a:cubicBezTo>
                <a:cubicBezTo>
                  <a:pt x="130952" y="13092"/>
                  <a:pt x="131201" y="13302"/>
                  <a:pt x="131468" y="13302"/>
                </a:cubicBezTo>
                <a:cubicBezTo>
                  <a:pt x="131590" y="13302"/>
                  <a:pt x="131715" y="13258"/>
                  <a:pt x="131821" y="13158"/>
                </a:cubicBezTo>
                <a:cubicBezTo>
                  <a:pt x="132137" y="12842"/>
                  <a:pt x="131914" y="12302"/>
                  <a:pt x="131467" y="12302"/>
                </a:cubicBezTo>
                <a:close/>
                <a:moveTo>
                  <a:pt x="22427" y="12451"/>
                </a:moveTo>
                <a:cubicBezTo>
                  <a:pt x="22185" y="12451"/>
                  <a:pt x="21999" y="12637"/>
                  <a:pt x="21999" y="12879"/>
                </a:cubicBezTo>
                <a:cubicBezTo>
                  <a:pt x="21986" y="13145"/>
                  <a:pt x="22197" y="13324"/>
                  <a:pt x="22421" y="13324"/>
                </a:cubicBezTo>
                <a:cubicBezTo>
                  <a:pt x="22527" y="13324"/>
                  <a:pt x="22635" y="13285"/>
                  <a:pt x="22724" y="13195"/>
                </a:cubicBezTo>
                <a:cubicBezTo>
                  <a:pt x="23004" y="12935"/>
                  <a:pt x="22817" y="12451"/>
                  <a:pt x="22427" y="12451"/>
                </a:cubicBezTo>
                <a:close/>
                <a:moveTo>
                  <a:pt x="18708" y="12599"/>
                </a:moveTo>
                <a:cubicBezTo>
                  <a:pt x="18701" y="12599"/>
                  <a:pt x="18693" y="12599"/>
                  <a:pt x="18686" y="12600"/>
                </a:cubicBezTo>
                <a:cubicBezTo>
                  <a:pt x="18481" y="12600"/>
                  <a:pt x="18332" y="12767"/>
                  <a:pt x="18332" y="12972"/>
                </a:cubicBezTo>
                <a:cubicBezTo>
                  <a:pt x="18332" y="13198"/>
                  <a:pt x="18518" y="13339"/>
                  <a:pt x="18707" y="13339"/>
                </a:cubicBezTo>
                <a:cubicBezTo>
                  <a:pt x="18799" y="13339"/>
                  <a:pt x="18892" y="13305"/>
                  <a:pt x="18965" y="13232"/>
                </a:cubicBezTo>
                <a:cubicBezTo>
                  <a:pt x="19183" y="12996"/>
                  <a:pt x="19028" y="12599"/>
                  <a:pt x="18708" y="12599"/>
                </a:cubicBezTo>
                <a:close/>
                <a:moveTo>
                  <a:pt x="127692" y="12377"/>
                </a:moveTo>
                <a:cubicBezTo>
                  <a:pt x="127566" y="12377"/>
                  <a:pt x="127438" y="12423"/>
                  <a:pt x="127336" y="12525"/>
                </a:cubicBezTo>
                <a:cubicBezTo>
                  <a:pt x="127024" y="12837"/>
                  <a:pt x="127235" y="13382"/>
                  <a:pt x="127685" y="13382"/>
                </a:cubicBezTo>
                <a:cubicBezTo>
                  <a:pt x="127693" y="13382"/>
                  <a:pt x="127700" y="13382"/>
                  <a:pt x="127708" y="13381"/>
                </a:cubicBezTo>
                <a:cubicBezTo>
                  <a:pt x="127987" y="13381"/>
                  <a:pt x="128210" y="13158"/>
                  <a:pt x="128210" y="12879"/>
                </a:cubicBezTo>
                <a:cubicBezTo>
                  <a:pt x="128210" y="12577"/>
                  <a:pt x="127955" y="12377"/>
                  <a:pt x="127692" y="12377"/>
                </a:cubicBezTo>
                <a:close/>
                <a:moveTo>
                  <a:pt x="34791" y="12521"/>
                </a:moveTo>
                <a:cubicBezTo>
                  <a:pt x="34569" y="12521"/>
                  <a:pt x="34350" y="12687"/>
                  <a:pt x="34338" y="12935"/>
                </a:cubicBezTo>
                <a:cubicBezTo>
                  <a:pt x="34319" y="13177"/>
                  <a:pt x="34524" y="13400"/>
                  <a:pt x="34766" y="13400"/>
                </a:cubicBezTo>
                <a:cubicBezTo>
                  <a:pt x="35156" y="13400"/>
                  <a:pt x="35361" y="12953"/>
                  <a:pt x="35101" y="12656"/>
                </a:cubicBezTo>
                <a:cubicBezTo>
                  <a:pt x="35014" y="12563"/>
                  <a:pt x="34902" y="12521"/>
                  <a:pt x="34791" y="12521"/>
                </a:cubicBezTo>
                <a:close/>
                <a:moveTo>
                  <a:pt x="43401" y="12972"/>
                </a:moveTo>
                <a:cubicBezTo>
                  <a:pt x="43364" y="12972"/>
                  <a:pt x="43233" y="13065"/>
                  <a:pt x="43233" y="13121"/>
                </a:cubicBezTo>
                <a:cubicBezTo>
                  <a:pt x="43233" y="13195"/>
                  <a:pt x="43327" y="13270"/>
                  <a:pt x="43401" y="13400"/>
                </a:cubicBezTo>
                <a:cubicBezTo>
                  <a:pt x="43494" y="13270"/>
                  <a:pt x="43587" y="13195"/>
                  <a:pt x="43568" y="13139"/>
                </a:cubicBezTo>
                <a:cubicBezTo>
                  <a:pt x="43550" y="13065"/>
                  <a:pt x="43475" y="12991"/>
                  <a:pt x="43401" y="12972"/>
                </a:cubicBezTo>
                <a:close/>
                <a:moveTo>
                  <a:pt x="14926" y="12749"/>
                </a:moveTo>
                <a:cubicBezTo>
                  <a:pt x="14740" y="12749"/>
                  <a:pt x="14591" y="12898"/>
                  <a:pt x="14591" y="13102"/>
                </a:cubicBezTo>
                <a:cubicBezTo>
                  <a:pt x="14591" y="13305"/>
                  <a:pt x="14764" y="13439"/>
                  <a:pt x="14939" y="13439"/>
                </a:cubicBezTo>
                <a:cubicBezTo>
                  <a:pt x="15021" y="13439"/>
                  <a:pt x="15103" y="13409"/>
                  <a:pt x="15168" y="13344"/>
                </a:cubicBezTo>
                <a:cubicBezTo>
                  <a:pt x="15392" y="13121"/>
                  <a:pt x="15243" y="12749"/>
                  <a:pt x="14926" y="12749"/>
                </a:cubicBezTo>
                <a:close/>
                <a:moveTo>
                  <a:pt x="123967" y="12469"/>
                </a:moveTo>
                <a:cubicBezTo>
                  <a:pt x="123688" y="12469"/>
                  <a:pt x="123483" y="12693"/>
                  <a:pt x="123465" y="12972"/>
                </a:cubicBezTo>
                <a:cubicBezTo>
                  <a:pt x="123477" y="13274"/>
                  <a:pt x="123728" y="13474"/>
                  <a:pt x="123981" y="13474"/>
                </a:cubicBezTo>
                <a:cubicBezTo>
                  <a:pt x="124102" y="13474"/>
                  <a:pt x="124224" y="13428"/>
                  <a:pt x="124321" y="13326"/>
                </a:cubicBezTo>
                <a:cubicBezTo>
                  <a:pt x="124637" y="12991"/>
                  <a:pt x="124414" y="12469"/>
                  <a:pt x="123967" y="12469"/>
                </a:cubicBezTo>
                <a:close/>
                <a:moveTo>
                  <a:pt x="116467" y="12878"/>
                </a:moveTo>
                <a:cubicBezTo>
                  <a:pt x="116076" y="12878"/>
                  <a:pt x="116064" y="13474"/>
                  <a:pt x="116467" y="13474"/>
                </a:cubicBezTo>
                <a:cubicBezTo>
                  <a:pt x="116476" y="13475"/>
                  <a:pt x="116486" y="13476"/>
                  <a:pt x="116495" y="13476"/>
                </a:cubicBezTo>
                <a:cubicBezTo>
                  <a:pt x="116651" y="13476"/>
                  <a:pt x="116783" y="13335"/>
                  <a:pt x="116783" y="13177"/>
                </a:cubicBezTo>
                <a:cubicBezTo>
                  <a:pt x="116783" y="13009"/>
                  <a:pt x="116653" y="12879"/>
                  <a:pt x="116486" y="12879"/>
                </a:cubicBezTo>
                <a:cubicBezTo>
                  <a:pt x="116479" y="12879"/>
                  <a:pt x="116473" y="12878"/>
                  <a:pt x="116467" y="12878"/>
                </a:cubicBezTo>
                <a:close/>
                <a:moveTo>
                  <a:pt x="120203" y="12599"/>
                </a:moveTo>
                <a:cubicBezTo>
                  <a:pt x="119809" y="12599"/>
                  <a:pt x="119599" y="13071"/>
                  <a:pt x="119873" y="13363"/>
                </a:cubicBezTo>
                <a:cubicBezTo>
                  <a:pt x="119961" y="13457"/>
                  <a:pt x="120077" y="13501"/>
                  <a:pt x="120193" y="13501"/>
                </a:cubicBezTo>
                <a:cubicBezTo>
                  <a:pt x="120418" y="13501"/>
                  <a:pt x="120642" y="13336"/>
                  <a:pt x="120654" y="13065"/>
                </a:cubicBezTo>
                <a:cubicBezTo>
                  <a:pt x="120654" y="12823"/>
                  <a:pt x="120468" y="12618"/>
                  <a:pt x="120226" y="12600"/>
                </a:cubicBezTo>
                <a:cubicBezTo>
                  <a:pt x="120219" y="12599"/>
                  <a:pt x="120211" y="12599"/>
                  <a:pt x="120203" y="12599"/>
                </a:cubicBezTo>
                <a:close/>
                <a:moveTo>
                  <a:pt x="31050" y="12583"/>
                </a:moveTo>
                <a:cubicBezTo>
                  <a:pt x="30937" y="12583"/>
                  <a:pt x="30822" y="12623"/>
                  <a:pt x="30727" y="12711"/>
                </a:cubicBezTo>
                <a:cubicBezTo>
                  <a:pt x="30429" y="13009"/>
                  <a:pt x="30634" y="13512"/>
                  <a:pt x="31043" y="13512"/>
                </a:cubicBezTo>
                <a:cubicBezTo>
                  <a:pt x="31054" y="13512"/>
                  <a:pt x="31065" y="13513"/>
                  <a:pt x="31076" y="13513"/>
                </a:cubicBezTo>
                <a:cubicBezTo>
                  <a:pt x="31322" y="13513"/>
                  <a:pt x="31527" y="13314"/>
                  <a:pt x="31527" y="13046"/>
                </a:cubicBezTo>
                <a:cubicBezTo>
                  <a:pt x="31527" y="12767"/>
                  <a:pt x="31293" y="12583"/>
                  <a:pt x="31050" y="12583"/>
                </a:cubicBezTo>
                <a:close/>
                <a:moveTo>
                  <a:pt x="136325" y="12600"/>
                </a:moveTo>
                <a:cubicBezTo>
                  <a:pt x="135915" y="12600"/>
                  <a:pt x="135692" y="13102"/>
                  <a:pt x="135971" y="13400"/>
                </a:cubicBezTo>
                <a:cubicBezTo>
                  <a:pt x="136068" y="13497"/>
                  <a:pt x="136187" y="13541"/>
                  <a:pt x="136303" y="13541"/>
                </a:cubicBezTo>
                <a:cubicBezTo>
                  <a:pt x="136543" y="13541"/>
                  <a:pt x="136771" y="13354"/>
                  <a:pt x="136771" y="13065"/>
                </a:cubicBezTo>
                <a:cubicBezTo>
                  <a:pt x="136790" y="12823"/>
                  <a:pt x="136585" y="12600"/>
                  <a:pt x="136325" y="12600"/>
                </a:cubicBezTo>
                <a:close/>
                <a:moveTo>
                  <a:pt x="11200" y="12804"/>
                </a:moveTo>
                <a:cubicBezTo>
                  <a:pt x="10862" y="12804"/>
                  <a:pt x="10707" y="13201"/>
                  <a:pt x="10944" y="13437"/>
                </a:cubicBezTo>
                <a:cubicBezTo>
                  <a:pt x="11017" y="13516"/>
                  <a:pt x="11110" y="13552"/>
                  <a:pt x="11202" y="13552"/>
                </a:cubicBezTo>
                <a:cubicBezTo>
                  <a:pt x="11391" y="13552"/>
                  <a:pt x="11577" y="13402"/>
                  <a:pt x="11577" y="13177"/>
                </a:cubicBezTo>
                <a:cubicBezTo>
                  <a:pt x="11577" y="12972"/>
                  <a:pt x="11409" y="12804"/>
                  <a:pt x="11223" y="12804"/>
                </a:cubicBezTo>
                <a:cubicBezTo>
                  <a:pt x="11215" y="12804"/>
                  <a:pt x="11207" y="12804"/>
                  <a:pt x="11200" y="12804"/>
                </a:cubicBezTo>
                <a:close/>
                <a:moveTo>
                  <a:pt x="39657" y="12878"/>
                </a:moveTo>
                <a:cubicBezTo>
                  <a:pt x="39373" y="12878"/>
                  <a:pt x="39219" y="13238"/>
                  <a:pt x="39437" y="13456"/>
                </a:cubicBezTo>
                <a:cubicBezTo>
                  <a:pt x="39504" y="13530"/>
                  <a:pt x="39590" y="13563"/>
                  <a:pt x="39675" y="13563"/>
                </a:cubicBezTo>
                <a:cubicBezTo>
                  <a:pt x="39849" y="13563"/>
                  <a:pt x="40020" y="13426"/>
                  <a:pt x="40032" y="13214"/>
                </a:cubicBezTo>
                <a:cubicBezTo>
                  <a:pt x="40032" y="13028"/>
                  <a:pt x="39884" y="12879"/>
                  <a:pt x="39679" y="12879"/>
                </a:cubicBezTo>
                <a:cubicBezTo>
                  <a:pt x="39672" y="12878"/>
                  <a:pt x="39664" y="12878"/>
                  <a:pt x="39657" y="12878"/>
                </a:cubicBezTo>
                <a:close/>
                <a:moveTo>
                  <a:pt x="44554" y="13341"/>
                </a:moveTo>
                <a:cubicBezTo>
                  <a:pt x="44548" y="13341"/>
                  <a:pt x="44542" y="13342"/>
                  <a:pt x="44536" y="13344"/>
                </a:cubicBezTo>
                <a:cubicBezTo>
                  <a:pt x="44480" y="13363"/>
                  <a:pt x="44425" y="13419"/>
                  <a:pt x="44406" y="13474"/>
                </a:cubicBezTo>
                <a:cubicBezTo>
                  <a:pt x="44406" y="13512"/>
                  <a:pt x="44480" y="13586"/>
                  <a:pt x="44536" y="13605"/>
                </a:cubicBezTo>
                <a:cubicBezTo>
                  <a:pt x="44573" y="13605"/>
                  <a:pt x="44629" y="13530"/>
                  <a:pt x="44741" y="13474"/>
                </a:cubicBezTo>
                <a:cubicBezTo>
                  <a:pt x="44658" y="13408"/>
                  <a:pt x="44604" y="13341"/>
                  <a:pt x="44554" y="13341"/>
                </a:cubicBezTo>
                <a:close/>
                <a:moveTo>
                  <a:pt x="27319" y="12638"/>
                </a:moveTo>
                <a:cubicBezTo>
                  <a:pt x="27196" y="12638"/>
                  <a:pt x="27070" y="12683"/>
                  <a:pt x="26968" y="12786"/>
                </a:cubicBezTo>
                <a:cubicBezTo>
                  <a:pt x="26651" y="13102"/>
                  <a:pt x="26893" y="13623"/>
                  <a:pt x="27321" y="13623"/>
                </a:cubicBezTo>
                <a:cubicBezTo>
                  <a:pt x="27600" y="13623"/>
                  <a:pt x="27824" y="13400"/>
                  <a:pt x="27824" y="13139"/>
                </a:cubicBezTo>
                <a:cubicBezTo>
                  <a:pt x="27824" y="12837"/>
                  <a:pt x="27577" y="12638"/>
                  <a:pt x="27319" y="12638"/>
                </a:cubicBezTo>
                <a:close/>
                <a:moveTo>
                  <a:pt x="132604" y="12638"/>
                </a:moveTo>
                <a:cubicBezTo>
                  <a:pt x="132347" y="12638"/>
                  <a:pt x="132100" y="12837"/>
                  <a:pt x="132100" y="13139"/>
                </a:cubicBezTo>
                <a:cubicBezTo>
                  <a:pt x="132100" y="13400"/>
                  <a:pt x="132323" y="13623"/>
                  <a:pt x="132602" y="13623"/>
                </a:cubicBezTo>
                <a:cubicBezTo>
                  <a:pt x="133031" y="13623"/>
                  <a:pt x="133254" y="13102"/>
                  <a:pt x="132956" y="12786"/>
                </a:cubicBezTo>
                <a:cubicBezTo>
                  <a:pt x="132854" y="12683"/>
                  <a:pt x="132728" y="12638"/>
                  <a:pt x="132604" y="12638"/>
                </a:cubicBezTo>
                <a:close/>
                <a:moveTo>
                  <a:pt x="23578" y="12751"/>
                </a:moveTo>
                <a:cubicBezTo>
                  <a:pt x="23341" y="12751"/>
                  <a:pt x="23109" y="12924"/>
                  <a:pt x="23097" y="13195"/>
                </a:cubicBezTo>
                <a:cubicBezTo>
                  <a:pt x="23078" y="13456"/>
                  <a:pt x="23283" y="13661"/>
                  <a:pt x="23525" y="13679"/>
                </a:cubicBezTo>
                <a:lnTo>
                  <a:pt x="23543" y="13679"/>
                </a:lnTo>
                <a:cubicBezTo>
                  <a:pt x="23551" y="13680"/>
                  <a:pt x="23559" y="13680"/>
                  <a:pt x="23566" y="13680"/>
                </a:cubicBezTo>
                <a:cubicBezTo>
                  <a:pt x="23962" y="13680"/>
                  <a:pt x="24189" y="13208"/>
                  <a:pt x="23915" y="12898"/>
                </a:cubicBezTo>
                <a:cubicBezTo>
                  <a:pt x="23821" y="12797"/>
                  <a:pt x="23699" y="12751"/>
                  <a:pt x="23578" y="12751"/>
                </a:cubicBezTo>
                <a:close/>
                <a:moveTo>
                  <a:pt x="35957" y="12879"/>
                </a:moveTo>
                <a:cubicBezTo>
                  <a:pt x="35584" y="12879"/>
                  <a:pt x="35380" y="13326"/>
                  <a:pt x="35659" y="13605"/>
                </a:cubicBezTo>
                <a:cubicBezTo>
                  <a:pt x="35743" y="13689"/>
                  <a:pt x="35848" y="13726"/>
                  <a:pt x="35952" y="13726"/>
                </a:cubicBezTo>
                <a:cubicBezTo>
                  <a:pt x="36171" y="13726"/>
                  <a:pt x="36385" y="13559"/>
                  <a:pt x="36385" y="13307"/>
                </a:cubicBezTo>
                <a:cubicBezTo>
                  <a:pt x="36385" y="13065"/>
                  <a:pt x="36199" y="12879"/>
                  <a:pt x="35957" y="12879"/>
                </a:cubicBezTo>
                <a:close/>
                <a:moveTo>
                  <a:pt x="128824" y="12711"/>
                </a:moveTo>
                <a:cubicBezTo>
                  <a:pt x="128545" y="12711"/>
                  <a:pt x="128322" y="12935"/>
                  <a:pt x="128322" y="13214"/>
                </a:cubicBezTo>
                <a:cubicBezTo>
                  <a:pt x="128309" y="13520"/>
                  <a:pt x="128567" y="13730"/>
                  <a:pt x="128833" y="13730"/>
                </a:cubicBezTo>
                <a:cubicBezTo>
                  <a:pt x="128955" y="13730"/>
                  <a:pt x="129079" y="13686"/>
                  <a:pt x="129178" y="13586"/>
                </a:cubicBezTo>
                <a:cubicBezTo>
                  <a:pt x="129513" y="13270"/>
                  <a:pt x="129290" y="12711"/>
                  <a:pt x="128824" y="12711"/>
                </a:cubicBezTo>
                <a:close/>
                <a:moveTo>
                  <a:pt x="19821" y="12935"/>
                </a:moveTo>
                <a:cubicBezTo>
                  <a:pt x="19449" y="12953"/>
                  <a:pt x="19281" y="13381"/>
                  <a:pt x="19542" y="13642"/>
                </a:cubicBezTo>
                <a:cubicBezTo>
                  <a:pt x="19623" y="13717"/>
                  <a:pt x="19723" y="13751"/>
                  <a:pt x="19821" y="13751"/>
                </a:cubicBezTo>
                <a:cubicBezTo>
                  <a:pt x="20038" y="13751"/>
                  <a:pt x="20249" y="13587"/>
                  <a:pt x="20249" y="13344"/>
                </a:cubicBezTo>
                <a:cubicBezTo>
                  <a:pt x="20231" y="13102"/>
                  <a:pt x="20044" y="12935"/>
                  <a:pt x="19821" y="12935"/>
                </a:cubicBezTo>
                <a:close/>
                <a:moveTo>
                  <a:pt x="16043" y="13065"/>
                </a:moveTo>
                <a:cubicBezTo>
                  <a:pt x="15727" y="13065"/>
                  <a:pt x="15559" y="13474"/>
                  <a:pt x="15801" y="13698"/>
                </a:cubicBezTo>
                <a:cubicBezTo>
                  <a:pt x="15877" y="13768"/>
                  <a:pt x="15968" y="13799"/>
                  <a:pt x="16056" y="13799"/>
                </a:cubicBezTo>
                <a:cubicBezTo>
                  <a:pt x="16250" y="13799"/>
                  <a:pt x="16434" y="13648"/>
                  <a:pt x="16434" y="13419"/>
                </a:cubicBezTo>
                <a:cubicBezTo>
                  <a:pt x="16415" y="13214"/>
                  <a:pt x="16248" y="13065"/>
                  <a:pt x="16043" y="13065"/>
                </a:cubicBezTo>
                <a:close/>
                <a:moveTo>
                  <a:pt x="125081" y="12804"/>
                </a:moveTo>
                <a:cubicBezTo>
                  <a:pt x="124649" y="12804"/>
                  <a:pt x="124437" y="13349"/>
                  <a:pt x="124749" y="13661"/>
                </a:cubicBezTo>
                <a:cubicBezTo>
                  <a:pt x="124851" y="13763"/>
                  <a:pt x="124977" y="13809"/>
                  <a:pt x="125100" y="13809"/>
                </a:cubicBezTo>
                <a:cubicBezTo>
                  <a:pt x="125358" y="13809"/>
                  <a:pt x="125605" y="13609"/>
                  <a:pt x="125605" y="13307"/>
                </a:cubicBezTo>
                <a:cubicBezTo>
                  <a:pt x="125605" y="13028"/>
                  <a:pt x="125381" y="12804"/>
                  <a:pt x="125102" y="12804"/>
                </a:cubicBezTo>
                <a:cubicBezTo>
                  <a:pt x="125095" y="12804"/>
                  <a:pt x="125088" y="12804"/>
                  <a:pt x="125081" y="12804"/>
                </a:cubicBezTo>
                <a:close/>
                <a:moveTo>
                  <a:pt x="137456" y="12953"/>
                </a:moveTo>
                <a:cubicBezTo>
                  <a:pt x="137062" y="12953"/>
                  <a:pt x="136888" y="13424"/>
                  <a:pt x="137143" y="13698"/>
                </a:cubicBezTo>
                <a:cubicBezTo>
                  <a:pt x="137236" y="13790"/>
                  <a:pt x="137350" y="13831"/>
                  <a:pt x="137463" y="13831"/>
                </a:cubicBezTo>
                <a:cubicBezTo>
                  <a:pt x="137690" y="13831"/>
                  <a:pt x="137907" y="13662"/>
                  <a:pt x="137907" y="13400"/>
                </a:cubicBezTo>
                <a:cubicBezTo>
                  <a:pt x="137907" y="13139"/>
                  <a:pt x="137720" y="12953"/>
                  <a:pt x="137478" y="12953"/>
                </a:cubicBezTo>
                <a:cubicBezTo>
                  <a:pt x="137471" y="12953"/>
                  <a:pt x="137463" y="12953"/>
                  <a:pt x="137456" y="12953"/>
                </a:cubicBezTo>
                <a:close/>
                <a:moveTo>
                  <a:pt x="32191" y="12918"/>
                </a:moveTo>
                <a:cubicBezTo>
                  <a:pt x="32081" y="12918"/>
                  <a:pt x="31970" y="12958"/>
                  <a:pt x="31881" y="13046"/>
                </a:cubicBezTo>
                <a:cubicBezTo>
                  <a:pt x="31583" y="13344"/>
                  <a:pt x="31769" y="13828"/>
                  <a:pt x="32179" y="13847"/>
                </a:cubicBezTo>
                <a:cubicBezTo>
                  <a:pt x="32189" y="13847"/>
                  <a:pt x="32199" y="13848"/>
                  <a:pt x="32209" y="13848"/>
                </a:cubicBezTo>
                <a:cubicBezTo>
                  <a:pt x="32456" y="13848"/>
                  <a:pt x="32663" y="13632"/>
                  <a:pt x="32663" y="13381"/>
                </a:cubicBezTo>
                <a:cubicBezTo>
                  <a:pt x="32663" y="13102"/>
                  <a:pt x="32429" y="12918"/>
                  <a:pt x="32191" y="12918"/>
                </a:cubicBezTo>
                <a:close/>
                <a:moveTo>
                  <a:pt x="40833" y="13214"/>
                </a:moveTo>
                <a:cubicBezTo>
                  <a:pt x="40647" y="13214"/>
                  <a:pt x="40498" y="13363"/>
                  <a:pt x="40479" y="13530"/>
                </a:cubicBezTo>
                <a:cubicBezTo>
                  <a:pt x="40466" y="13737"/>
                  <a:pt x="40633" y="13881"/>
                  <a:pt x="40811" y="13881"/>
                </a:cubicBezTo>
                <a:cubicBezTo>
                  <a:pt x="40889" y="13881"/>
                  <a:pt x="40969" y="13853"/>
                  <a:pt x="41037" y="13791"/>
                </a:cubicBezTo>
                <a:cubicBezTo>
                  <a:pt x="41261" y="13605"/>
                  <a:pt x="41112" y="13232"/>
                  <a:pt x="40833" y="13214"/>
                </a:cubicBezTo>
                <a:close/>
                <a:moveTo>
                  <a:pt x="121362" y="12953"/>
                </a:moveTo>
                <a:cubicBezTo>
                  <a:pt x="120952" y="12972"/>
                  <a:pt x="120766" y="13474"/>
                  <a:pt x="121064" y="13754"/>
                </a:cubicBezTo>
                <a:cubicBezTo>
                  <a:pt x="121158" y="13842"/>
                  <a:pt x="121272" y="13882"/>
                  <a:pt x="121382" y="13882"/>
                </a:cubicBezTo>
                <a:cubicBezTo>
                  <a:pt x="121620" y="13882"/>
                  <a:pt x="121845" y="13698"/>
                  <a:pt x="121845" y="13419"/>
                </a:cubicBezTo>
                <a:cubicBezTo>
                  <a:pt x="121845" y="13158"/>
                  <a:pt x="121622" y="12953"/>
                  <a:pt x="121362" y="12953"/>
                </a:cubicBezTo>
                <a:close/>
                <a:moveTo>
                  <a:pt x="12323" y="13135"/>
                </a:moveTo>
                <a:cubicBezTo>
                  <a:pt x="12239" y="13135"/>
                  <a:pt x="12152" y="13165"/>
                  <a:pt x="12079" y="13232"/>
                </a:cubicBezTo>
                <a:cubicBezTo>
                  <a:pt x="11837" y="13474"/>
                  <a:pt x="12005" y="13865"/>
                  <a:pt x="12321" y="13884"/>
                </a:cubicBezTo>
                <a:cubicBezTo>
                  <a:pt x="12526" y="13884"/>
                  <a:pt x="12693" y="13716"/>
                  <a:pt x="12693" y="13530"/>
                </a:cubicBezTo>
                <a:cubicBezTo>
                  <a:pt x="12706" y="13296"/>
                  <a:pt x="12520" y="13135"/>
                  <a:pt x="12323" y="13135"/>
                </a:cubicBezTo>
                <a:close/>
                <a:moveTo>
                  <a:pt x="117602" y="13121"/>
                </a:moveTo>
                <a:cubicBezTo>
                  <a:pt x="117397" y="13121"/>
                  <a:pt x="117230" y="13307"/>
                  <a:pt x="117230" y="13512"/>
                </a:cubicBezTo>
                <a:cubicBezTo>
                  <a:pt x="117230" y="13751"/>
                  <a:pt x="117426" y="13905"/>
                  <a:pt x="117627" y="13905"/>
                </a:cubicBezTo>
                <a:cubicBezTo>
                  <a:pt x="117724" y="13905"/>
                  <a:pt x="117822" y="13869"/>
                  <a:pt x="117900" y="13791"/>
                </a:cubicBezTo>
                <a:cubicBezTo>
                  <a:pt x="118142" y="13530"/>
                  <a:pt x="117956" y="13121"/>
                  <a:pt x="117602" y="13121"/>
                </a:cubicBezTo>
                <a:close/>
                <a:moveTo>
                  <a:pt x="133734" y="12971"/>
                </a:moveTo>
                <a:cubicBezTo>
                  <a:pt x="133302" y="12971"/>
                  <a:pt x="133073" y="13498"/>
                  <a:pt x="133366" y="13809"/>
                </a:cubicBezTo>
                <a:cubicBezTo>
                  <a:pt x="133465" y="13915"/>
                  <a:pt x="133591" y="13962"/>
                  <a:pt x="133716" y="13962"/>
                </a:cubicBezTo>
                <a:cubicBezTo>
                  <a:pt x="133965" y="13962"/>
                  <a:pt x="134209" y="13772"/>
                  <a:pt x="134222" y="13474"/>
                </a:cubicBezTo>
                <a:cubicBezTo>
                  <a:pt x="134203" y="13214"/>
                  <a:pt x="134017" y="12991"/>
                  <a:pt x="133756" y="12972"/>
                </a:cubicBezTo>
                <a:cubicBezTo>
                  <a:pt x="133749" y="12972"/>
                  <a:pt x="133741" y="12971"/>
                  <a:pt x="133734" y="12971"/>
                </a:cubicBezTo>
                <a:close/>
                <a:moveTo>
                  <a:pt x="28457" y="12972"/>
                </a:moveTo>
                <a:cubicBezTo>
                  <a:pt x="28177" y="12972"/>
                  <a:pt x="27973" y="13195"/>
                  <a:pt x="27954" y="13456"/>
                </a:cubicBezTo>
                <a:cubicBezTo>
                  <a:pt x="27954" y="13762"/>
                  <a:pt x="28207" y="13972"/>
                  <a:pt x="28469" y="13972"/>
                </a:cubicBezTo>
                <a:cubicBezTo>
                  <a:pt x="28589" y="13972"/>
                  <a:pt x="28711" y="13928"/>
                  <a:pt x="28810" y="13828"/>
                </a:cubicBezTo>
                <a:cubicBezTo>
                  <a:pt x="29126" y="13512"/>
                  <a:pt x="28903" y="12972"/>
                  <a:pt x="28457" y="12972"/>
                </a:cubicBezTo>
                <a:close/>
                <a:moveTo>
                  <a:pt x="37092" y="13214"/>
                </a:moveTo>
                <a:cubicBezTo>
                  <a:pt x="36850" y="13214"/>
                  <a:pt x="36664" y="13400"/>
                  <a:pt x="36664" y="13642"/>
                </a:cubicBezTo>
                <a:cubicBezTo>
                  <a:pt x="36664" y="13894"/>
                  <a:pt x="36869" y="14061"/>
                  <a:pt x="37083" y="14061"/>
                </a:cubicBezTo>
                <a:cubicBezTo>
                  <a:pt x="37184" y="14061"/>
                  <a:pt x="37287" y="14024"/>
                  <a:pt x="37371" y="13940"/>
                </a:cubicBezTo>
                <a:cubicBezTo>
                  <a:pt x="37650" y="13679"/>
                  <a:pt x="37464" y="13232"/>
                  <a:pt x="37092" y="13214"/>
                </a:cubicBezTo>
                <a:close/>
                <a:moveTo>
                  <a:pt x="24679" y="13102"/>
                </a:moveTo>
                <a:cubicBezTo>
                  <a:pt x="24232" y="13102"/>
                  <a:pt x="24027" y="13642"/>
                  <a:pt x="24344" y="13958"/>
                </a:cubicBezTo>
                <a:cubicBezTo>
                  <a:pt x="24443" y="14052"/>
                  <a:pt x="24564" y="14094"/>
                  <a:pt x="24683" y="14094"/>
                </a:cubicBezTo>
                <a:cubicBezTo>
                  <a:pt x="24944" y="14094"/>
                  <a:pt x="25194" y="13893"/>
                  <a:pt x="25181" y="13586"/>
                </a:cubicBezTo>
                <a:cubicBezTo>
                  <a:pt x="25181" y="13307"/>
                  <a:pt x="24958" y="13102"/>
                  <a:pt x="24679" y="13102"/>
                </a:cubicBezTo>
                <a:close/>
                <a:moveTo>
                  <a:pt x="129941" y="13084"/>
                </a:moveTo>
                <a:cubicBezTo>
                  <a:pt x="129662" y="13084"/>
                  <a:pt x="129439" y="13326"/>
                  <a:pt x="129457" y="13605"/>
                </a:cubicBezTo>
                <a:cubicBezTo>
                  <a:pt x="129457" y="13912"/>
                  <a:pt x="129700" y="14105"/>
                  <a:pt x="129956" y="14105"/>
                </a:cubicBezTo>
                <a:cubicBezTo>
                  <a:pt x="130089" y="14105"/>
                  <a:pt x="130224" y="14054"/>
                  <a:pt x="130332" y="13940"/>
                </a:cubicBezTo>
                <a:cubicBezTo>
                  <a:pt x="130630" y="13623"/>
                  <a:pt x="130406" y="13084"/>
                  <a:pt x="129941" y="13084"/>
                </a:cubicBezTo>
                <a:close/>
                <a:moveTo>
                  <a:pt x="20956" y="13232"/>
                </a:moveTo>
                <a:cubicBezTo>
                  <a:pt x="20547" y="13232"/>
                  <a:pt x="20361" y="13735"/>
                  <a:pt x="20659" y="13996"/>
                </a:cubicBezTo>
                <a:cubicBezTo>
                  <a:pt x="20748" y="14085"/>
                  <a:pt x="20858" y="14125"/>
                  <a:pt x="20967" y="14125"/>
                </a:cubicBezTo>
                <a:cubicBezTo>
                  <a:pt x="21198" y="14125"/>
                  <a:pt x="21422" y="13945"/>
                  <a:pt x="21422" y="13679"/>
                </a:cubicBezTo>
                <a:cubicBezTo>
                  <a:pt x="21403" y="13419"/>
                  <a:pt x="21198" y="13232"/>
                  <a:pt x="20956" y="13232"/>
                </a:cubicBezTo>
                <a:close/>
                <a:moveTo>
                  <a:pt x="114978" y="13679"/>
                </a:moveTo>
                <a:cubicBezTo>
                  <a:pt x="114904" y="13754"/>
                  <a:pt x="114829" y="13828"/>
                  <a:pt x="114811" y="13921"/>
                </a:cubicBezTo>
                <a:cubicBezTo>
                  <a:pt x="114778" y="14019"/>
                  <a:pt x="114861" y="14132"/>
                  <a:pt x="114970" y="14132"/>
                </a:cubicBezTo>
                <a:cubicBezTo>
                  <a:pt x="114985" y="14132"/>
                  <a:pt x="115000" y="14130"/>
                  <a:pt x="115015" y="14126"/>
                </a:cubicBezTo>
                <a:cubicBezTo>
                  <a:pt x="115108" y="14089"/>
                  <a:pt x="115183" y="14014"/>
                  <a:pt x="115201" y="13921"/>
                </a:cubicBezTo>
                <a:cubicBezTo>
                  <a:pt x="115201" y="13847"/>
                  <a:pt x="115127" y="13772"/>
                  <a:pt x="115071" y="13679"/>
                </a:cubicBezTo>
                <a:close/>
                <a:moveTo>
                  <a:pt x="138607" y="13306"/>
                </a:moveTo>
                <a:cubicBezTo>
                  <a:pt x="138333" y="13306"/>
                  <a:pt x="138149" y="13470"/>
                  <a:pt x="138167" y="13735"/>
                </a:cubicBezTo>
                <a:cubicBezTo>
                  <a:pt x="138167" y="13964"/>
                  <a:pt x="138354" y="14136"/>
                  <a:pt x="138564" y="14136"/>
                </a:cubicBezTo>
                <a:cubicBezTo>
                  <a:pt x="138593" y="14136"/>
                  <a:pt x="138622" y="14133"/>
                  <a:pt x="138651" y="14126"/>
                </a:cubicBezTo>
                <a:lnTo>
                  <a:pt x="138651" y="13307"/>
                </a:lnTo>
                <a:cubicBezTo>
                  <a:pt x="138636" y="13306"/>
                  <a:pt x="138621" y="13306"/>
                  <a:pt x="138607" y="13306"/>
                </a:cubicBezTo>
                <a:close/>
                <a:moveTo>
                  <a:pt x="17225" y="13380"/>
                </a:moveTo>
                <a:cubicBezTo>
                  <a:pt x="17216" y="13380"/>
                  <a:pt x="17206" y="13381"/>
                  <a:pt x="17197" y="13381"/>
                </a:cubicBezTo>
                <a:cubicBezTo>
                  <a:pt x="17189" y="13381"/>
                  <a:pt x="17182" y="13381"/>
                  <a:pt x="17175" y="13381"/>
                </a:cubicBezTo>
                <a:cubicBezTo>
                  <a:pt x="16836" y="13381"/>
                  <a:pt x="16681" y="13796"/>
                  <a:pt x="16918" y="14033"/>
                </a:cubicBezTo>
                <a:cubicBezTo>
                  <a:pt x="17002" y="14117"/>
                  <a:pt x="17103" y="14155"/>
                  <a:pt x="17199" y="14155"/>
                </a:cubicBezTo>
                <a:cubicBezTo>
                  <a:pt x="17401" y="14155"/>
                  <a:pt x="17588" y="13992"/>
                  <a:pt x="17588" y="13754"/>
                </a:cubicBezTo>
                <a:cubicBezTo>
                  <a:pt x="17588" y="13558"/>
                  <a:pt x="17419" y="13380"/>
                  <a:pt x="17225" y="13380"/>
                </a:cubicBezTo>
                <a:close/>
                <a:moveTo>
                  <a:pt x="126219" y="13158"/>
                </a:moveTo>
                <a:cubicBezTo>
                  <a:pt x="125940" y="13158"/>
                  <a:pt x="125698" y="13400"/>
                  <a:pt x="125716" y="13698"/>
                </a:cubicBezTo>
                <a:cubicBezTo>
                  <a:pt x="125729" y="13996"/>
                  <a:pt x="125981" y="14194"/>
                  <a:pt x="126242" y="14194"/>
                </a:cubicBezTo>
                <a:cubicBezTo>
                  <a:pt x="126372" y="14194"/>
                  <a:pt x="126504" y="14144"/>
                  <a:pt x="126610" y="14033"/>
                </a:cubicBezTo>
                <a:cubicBezTo>
                  <a:pt x="126926" y="13698"/>
                  <a:pt x="126684" y="13158"/>
                  <a:pt x="126219" y="13158"/>
                </a:cubicBezTo>
                <a:close/>
                <a:moveTo>
                  <a:pt x="41917" y="13584"/>
                </a:moveTo>
                <a:cubicBezTo>
                  <a:pt x="41763" y="13584"/>
                  <a:pt x="41633" y="13708"/>
                  <a:pt x="41633" y="13865"/>
                </a:cubicBezTo>
                <a:cubicBezTo>
                  <a:pt x="41607" y="14063"/>
                  <a:pt x="41767" y="14204"/>
                  <a:pt x="41935" y="14204"/>
                </a:cubicBezTo>
                <a:cubicBezTo>
                  <a:pt x="42005" y="14204"/>
                  <a:pt x="42076" y="14180"/>
                  <a:pt x="42135" y="14126"/>
                </a:cubicBezTo>
                <a:cubicBezTo>
                  <a:pt x="42340" y="13940"/>
                  <a:pt x="42228" y="13586"/>
                  <a:pt x="41949" y="13586"/>
                </a:cubicBezTo>
                <a:cubicBezTo>
                  <a:pt x="41939" y="13585"/>
                  <a:pt x="41928" y="13584"/>
                  <a:pt x="41917" y="13584"/>
                </a:cubicBezTo>
                <a:close/>
                <a:moveTo>
                  <a:pt x="33314" y="13288"/>
                </a:moveTo>
                <a:cubicBezTo>
                  <a:pt x="32904" y="13307"/>
                  <a:pt x="32700" y="13791"/>
                  <a:pt x="32998" y="14089"/>
                </a:cubicBezTo>
                <a:cubicBezTo>
                  <a:pt x="33092" y="14177"/>
                  <a:pt x="33205" y="14217"/>
                  <a:pt x="33316" y="14217"/>
                </a:cubicBezTo>
                <a:cubicBezTo>
                  <a:pt x="33554" y="14217"/>
                  <a:pt x="33779" y="14033"/>
                  <a:pt x="33779" y="13754"/>
                </a:cubicBezTo>
                <a:cubicBezTo>
                  <a:pt x="33779" y="13493"/>
                  <a:pt x="33574" y="13288"/>
                  <a:pt x="33314" y="13288"/>
                </a:cubicBezTo>
                <a:close/>
                <a:moveTo>
                  <a:pt x="13453" y="13492"/>
                </a:moveTo>
                <a:cubicBezTo>
                  <a:pt x="13133" y="13492"/>
                  <a:pt x="12977" y="13889"/>
                  <a:pt x="13196" y="14126"/>
                </a:cubicBezTo>
                <a:cubicBezTo>
                  <a:pt x="13275" y="14205"/>
                  <a:pt x="13372" y="14240"/>
                  <a:pt x="13467" y="14240"/>
                </a:cubicBezTo>
                <a:cubicBezTo>
                  <a:pt x="13662" y="14240"/>
                  <a:pt x="13847" y="14091"/>
                  <a:pt x="13847" y="13865"/>
                </a:cubicBezTo>
                <a:cubicBezTo>
                  <a:pt x="13847" y="13661"/>
                  <a:pt x="13680" y="13493"/>
                  <a:pt x="13475" y="13493"/>
                </a:cubicBezTo>
                <a:cubicBezTo>
                  <a:pt x="13467" y="13493"/>
                  <a:pt x="13460" y="13492"/>
                  <a:pt x="13453" y="13492"/>
                </a:cubicBezTo>
                <a:close/>
                <a:moveTo>
                  <a:pt x="122515" y="13270"/>
                </a:moveTo>
                <a:cubicBezTo>
                  <a:pt x="122069" y="13270"/>
                  <a:pt x="121845" y="13809"/>
                  <a:pt x="122162" y="14126"/>
                </a:cubicBezTo>
                <a:cubicBezTo>
                  <a:pt x="122261" y="14219"/>
                  <a:pt x="122382" y="14261"/>
                  <a:pt x="122502" y="14261"/>
                </a:cubicBezTo>
                <a:cubicBezTo>
                  <a:pt x="122762" y="14261"/>
                  <a:pt x="123012" y="14060"/>
                  <a:pt x="122999" y="13754"/>
                </a:cubicBezTo>
                <a:cubicBezTo>
                  <a:pt x="122999" y="13493"/>
                  <a:pt x="122776" y="13270"/>
                  <a:pt x="122515" y="13270"/>
                </a:cubicBezTo>
                <a:close/>
                <a:moveTo>
                  <a:pt x="118719" y="13418"/>
                </a:moveTo>
                <a:cubicBezTo>
                  <a:pt x="118160" y="13418"/>
                  <a:pt x="118148" y="14275"/>
                  <a:pt x="118737" y="14275"/>
                </a:cubicBezTo>
                <a:cubicBezTo>
                  <a:pt x="118743" y="14275"/>
                  <a:pt x="118750" y="14275"/>
                  <a:pt x="118755" y="14275"/>
                </a:cubicBezTo>
                <a:cubicBezTo>
                  <a:pt x="119314" y="14275"/>
                  <a:pt x="119308" y="13419"/>
                  <a:pt x="118737" y="13419"/>
                </a:cubicBezTo>
                <a:cubicBezTo>
                  <a:pt x="118731" y="13418"/>
                  <a:pt x="118725" y="13418"/>
                  <a:pt x="118719" y="13418"/>
                </a:cubicBezTo>
                <a:close/>
                <a:moveTo>
                  <a:pt x="134885" y="13380"/>
                </a:moveTo>
                <a:cubicBezTo>
                  <a:pt x="134875" y="13380"/>
                  <a:pt x="134865" y="13381"/>
                  <a:pt x="134854" y="13381"/>
                </a:cubicBezTo>
                <a:cubicBezTo>
                  <a:pt x="134445" y="13381"/>
                  <a:pt x="134240" y="13865"/>
                  <a:pt x="134538" y="14163"/>
                </a:cubicBezTo>
                <a:cubicBezTo>
                  <a:pt x="134630" y="14261"/>
                  <a:pt x="134745" y="14304"/>
                  <a:pt x="134859" y="14304"/>
                </a:cubicBezTo>
                <a:cubicBezTo>
                  <a:pt x="135093" y="14304"/>
                  <a:pt x="135320" y="14122"/>
                  <a:pt x="135320" y="13847"/>
                </a:cubicBezTo>
                <a:cubicBezTo>
                  <a:pt x="135338" y="13596"/>
                  <a:pt x="135132" y="13380"/>
                  <a:pt x="134885" y="13380"/>
                </a:cubicBezTo>
                <a:close/>
                <a:moveTo>
                  <a:pt x="29585" y="13345"/>
                </a:moveTo>
                <a:cubicBezTo>
                  <a:pt x="29339" y="13345"/>
                  <a:pt x="29102" y="13534"/>
                  <a:pt x="29089" y="13828"/>
                </a:cubicBezTo>
                <a:cubicBezTo>
                  <a:pt x="29071" y="14107"/>
                  <a:pt x="29294" y="14331"/>
                  <a:pt x="29573" y="14349"/>
                </a:cubicBezTo>
                <a:cubicBezTo>
                  <a:pt x="29581" y="14349"/>
                  <a:pt x="29588" y="14350"/>
                  <a:pt x="29596" y="14350"/>
                </a:cubicBezTo>
                <a:cubicBezTo>
                  <a:pt x="30028" y="14350"/>
                  <a:pt x="30256" y="13823"/>
                  <a:pt x="29945" y="13512"/>
                </a:cubicBezTo>
                <a:cubicBezTo>
                  <a:pt x="29843" y="13397"/>
                  <a:pt x="29713" y="13345"/>
                  <a:pt x="29585" y="13345"/>
                </a:cubicBezTo>
                <a:close/>
                <a:moveTo>
                  <a:pt x="9883" y="13605"/>
                </a:moveTo>
                <a:cubicBezTo>
                  <a:pt x="9753" y="13698"/>
                  <a:pt x="9604" y="13828"/>
                  <a:pt x="9455" y="13921"/>
                </a:cubicBezTo>
                <a:cubicBezTo>
                  <a:pt x="9306" y="14014"/>
                  <a:pt x="9343" y="14107"/>
                  <a:pt x="9418" y="14219"/>
                </a:cubicBezTo>
                <a:cubicBezTo>
                  <a:pt x="9492" y="14323"/>
                  <a:pt x="9613" y="14379"/>
                  <a:pt x="9744" y="14379"/>
                </a:cubicBezTo>
                <a:cubicBezTo>
                  <a:pt x="9777" y="14379"/>
                  <a:pt x="9812" y="14375"/>
                  <a:pt x="9846" y="14368"/>
                </a:cubicBezTo>
                <a:cubicBezTo>
                  <a:pt x="9995" y="14331"/>
                  <a:pt x="10125" y="14182"/>
                  <a:pt x="10143" y="14014"/>
                </a:cubicBezTo>
                <a:cubicBezTo>
                  <a:pt x="10162" y="13847"/>
                  <a:pt x="10050" y="13661"/>
                  <a:pt x="9883" y="13605"/>
                </a:cubicBezTo>
                <a:close/>
                <a:moveTo>
                  <a:pt x="38205" y="13604"/>
                </a:moveTo>
                <a:cubicBezTo>
                  <a:pt x="37847" y="13604"/>
                  <a:pt x="37656" y="14038"/>
                  <a:pt x="37911" y="14293"/>
                </a:cubicBezTo>
                <a:cubicBezTo>
                  <a:pt x="37998" y="14386"/>
                  <a:pt x="38105" y="14428"/>
                  <a:pt x="38211" y="14428"/>
                </a:cubicBezTo>
                <a:cubicBezTo>
                  <a:pt x="38422" y="14428"/>
                  <a:pt x="38624" y="14262"/>
                  <a:pt x="38637" y="14014"/>
                </a:cubicBezTo>
                <a:cubicBezTo>
                  <a:pt x="38618" y="13791"/>
                  <a:pt x="38450" y="13605"/>
                  <a:pt x="38227" y="13605"/>
                </a:cubicBezTo>
                <a:cubicBezTo>
                  <a:pt x="38220" y="13604"/>
                  <a:pt x="38212" y="13604"/>
                  <a:pt x="38205" y="13604"/>
                </a:cubicBezTo>
                <a:close/>
                <a:moveTo>
                  <a:pt x="131091" y="13418"/>
                </a:moveTo>
                <a:cubicBezTo>
                  <a:pt x="130641" y="13418"/>
                  <a:pt x="130412" y="13963"/>
                  <a:pt x="130723" y="14275"/>
                </a:cubicBezTo>
                <a:cubicBezTo>
                  <a:pt x="130828" y="14386"/>
                  <a:pt x="130961" y="14436"/>
                  <a:pt x="131090" y="14436"/>
                </a:cubicBezTo>
                <a:cubicBezTo>
                  <a:pt x="131349" y="14436"/>
                  <a:pt x="131597" y="14237"/>
                  <a:pt x="131597" y="13940"/>
                </a:cubicBezTo>
                <a:cubicBezTo>
                  <a:pt x="131597" y="13661"/>
                  <a:pt x="131393" y="13419"/>
                  <a:pt x="131114" y="13419"/>
                </a:cubicBezTo>
                <a:cubicBezTo>
                  <a:pt x="131106" y="13418"/>
                  <a:pt x="131098" y="13418"/>
                  <a:pt x="131091" y="13418"/>
                </a:cubicBezTo>
                <a:close/>
                <a:moveTo>
                  <a:pt x="25814" y="13419"/>
                </a:moveTo>
                <a:cubicBezTo>
                  <a:pt x="25367" y="13419"/>
                  <a:pt x="25144" y="13958"/>
                  <a:pt x="25460" y="14293"/>
                </a:cubicBezTo>
                <a:cubicBezTo>
                  <a:pt x="25563" y="14396"/>
                  <a:pt x="25689" y="14442"/>
                  <a:pt x="25812" y="14442"/>
                </a:cubicBezTo>
                <a:cubicBezTo>
                  <a:pt x="26070" y="14442"/>
                  <a:pt x="26316" y="14242"/>
                  <a:pt x="26316" y="13940"/>
                </a:cubicBezTo>
                <a:cubicBezTo>
                  <a:pt x="26335" y="13661"/>
                  <a:pt x="26093" y="13419"/>
                  <a:pt x="25814" y="13419"/>
                </a:cubicBezTo>
                <a:close/>
                <a:moveTo>
                  <a:pt x="22092" y="13530"/>
                </a:moveTo>
                <a:cubicBezTo>
                  <a:pt x="21645" y="13530"/>
                  <a:pt x="21440" y="14070"/>
                  <a:pt x="21757" y="14368"/>
                </a:cubicBezTo>
                <a:cubicBezTo>
                  <a:pt x="21848" y="14459"/>
                  <a:pt x="21960" y="14500"/>
                  <a:pt x="22072" y="14500"/>
                </a:cubicBezTo>
                <a:cubicBezTo>
                  <a:pt x="22325" y="14500"/>
                  <a:pt x="22575" y="14292"/>
                  <a:pt x="22575" y="13996"/>
                </a:cubicBezTo>
                <a:cubicBezTo>
                  <a:pt x="22557" y="13735"/>
                  <a:pt x="22352" y="13530"/>
                  <a:pt x="22092" y="13530"/>
                </a:cubicBezTo>
                <a:close/>
                <a:moveTo>
                  <a:pt x="18369" y="13679"/>
                </a:moveTo>
                <a:cubicBezTo>
                  <a:pt x="17997" y="13679"/>
                  <a:pt x="17793" y="14126"/>
                  <a:pt x="18053" y="14386"/>
                </a:cubicBezTo>
                <a:cubicBezTo>
                  <a:pt x="18146" y="14479"/>
                  <a:pt x="18258" y="14521"/>
                  <a:pt x="18365" y="14521"/>
                </a:cubicBezTo>
                <a:cubicBezTo>
                  <a:pt x="18580" y="14521"/>
                  <a:pt x="18779" y="14355"/>
                  <a:pt x="18779" y="14107"/>
                </a:cubicBezTo>
                <a:cubicBezTo>
                  <a:pt x="18798" y="13865"/>
                  <a:pt x="18611" y="13679"/>
                  <a:pt x="18369" y="13679"/>
                </a:cubicBezTo>
                <a:close/>
                <a:moveTo>
                  <a:pt x="127350" y="13493"/>
                </a:moveTo>
                <a:cubicBezTo>
                  <a:pt x="126900" y="13493"/>
                  <a:pt x="126671" y="14038"/>
                  <a:pt x="126982" y="14368"/>
                </a:cubicBezTo>
                <a:cubicBezTo>
                  <a:pt x="127093" y="14479"/>
                  <a:pt x="127228" y="14528"/>
                  <a:pt x="127360" y="14528"/>
                </a:cubicBezTo>
                <a:cubicBezTo>
                  <a:pt x="127628" y="14528"/>
                  <a:pt x="127881" y="14325"/>
                  <a:pt x="127894" y="14014"/>
                </a:cubicBezTo>
                <a:cubicBezTo>
                  <a:pt x="127894" y="13716"/>
                  <a:pt x="127652" y="13493"/>
                  <a:pt x="127373" y="13493"/>
                </a:cubicBezTo>
                <a:cubicBezTo>
                  <a:pt x="127365" y="13493"/>
                  <a:pt x="127358" y="13493"/>
                  <a:pt x="127350" y="13493"/>
                </a:cubicBezTo>
                <a:close/>
                <a:moveTo>
                  <a:pt x="34449" y="13623"/>
                </a:moveTo>
                <a:cubicBezTo>
                  <a:pt x="34040" y="13623"/>
                  <a:pt x="33835" y="14126"/>
                  <a:pt x="34114" y="14405"/>
                </a:cubicBezTo>
                <a:cubicBezTo>
                  <a:pt x="34209" y="14506"/>
                  <a:pt x="34329" y="14551"/>
                  <a:pt x="34447" y="14551"/>
                </a:cubicBezTo>
                <a:cubicBezTo>
                  <a:pt x="34678" y="14551"/>
                  <a:pt x="34902" y="14378"/>
                  <a:pt x="34914" y="14107"/>
                </a:cubicBezTo>
                <a:cubicBezTo>
                  <a:pt x="34914" y="13847"/>
                  <a:pt x="34710" y="13623"/>
                  <a:pt x="34449" y="13623"/>
                </a:cubicBezTo>
                <a:close/>
                <a:moveTo>
                  <a:pt x="43066" y="13977"/>
                </a:moveTo>
                <a:cubicBezTo>
                  <a:pt x="42917" y="13977"/>
                  <a:pt x="42787" y="14107"/>
                  <a:pt x="42787" y="14256"/>
                </a:cubicBezTo>
                <a:cubicBezTo>
                  <a:pt x="42787" y="14405"/>
                  <a:pt x="42898" y="14554"/>
                  <a:pt x="43066" y="14554"/>
                </a:cubicBezTo>
                <a:cubicBezTo>
                  <a:pt x="43233" y="14554"/>
                  <a:pt x="43364" y="14424"/>
                  <a:pt x="43364" y="14275"/>
                </a:cubicBezTo>
                <a:cubicBezTo>
                  <a:pt x="43364" y="14107"/>
                  <a:pt x="43233" y="13977"/>
                  <a:pt x="43066" y="13977"/>
                </a:cubicBezTo>
                <a:close/>
                <a:moveTo>
                  <a:pt x="123629" y="13586"/>
                </a:moveTo>
                <a:cubicBezTo>
                  <a:pt x="123196" y="13586"/>
                  <a:pt x="122949" y="14131"/>
                  <a:pt x="123260" y="14442"/>
                </a:cubicBezTo>
                <a:cubicBezTo>
                  <a:pt x="123365" y="14553"/>
                  <a:pt x="123496" y="14603"/>
                  <a:pt x="123625" y="14603"/>
                </a:cubicBezTo>
                <a:cubicBezTo>
                  <a:pt x="123887" y="14603"/>
                  <a:pt x="124141" y="14400"/>
                  <a:pt x="124153" y="14089"/>
                </a:cubicBezTo>
                <a:cubicBezTo>
                  <a:pt x="124153" y="13828"/>
                  <a:pt x="123930" y="13586"/>
                  <a:pt x="123651" y="13586"/>
                </a:cubicBezTo>
                <a:cubicBezTo>
                  <a:pt x="123643" y="13586"/>
                  <a:pt x="123636" y="13586"/>
                  <a:pt x="123629" y="13586"/>
                </a:cubicBezTo>
                <a:close/>
                <a:moveTo>
                  <a:pt x="14588" y="13827"/>
                </a:moveTo>
                <a:cubicBezTo>
                  <a:pt x="14249" y="13827"/>
                  <a:pt x="14075" y="14243"/>
                  <a:pt x="14312" y="14479"/>
                </a:cubicBezTo>
                <a:cubicBezTo>
                  <a:pt x="14397" y="14570"/>
                  <a:pt x="14504" y="14611"/>
                  <a:pt x="14607" y="14611"/>
                </a:cubicBezTo>
                <a:cubicBezTo>
                  <a:pt x="14801" y="14611"/>
                  <a:pt x="14982" y="14468"/>
                  <a:pt x="14982" y="14237"/>
                </a:cubicBezTo>
                <a:cubicBezTo>
                  <a:pt x="15001" y="14014"/>
                  <a:pt x="14833" y="13847"/>
                  <a:pt x="14610" y="13828"/>
                </a:cubicBezTo>
                <a:cubicBezTo>
                  <a:pt x="14603" y="13828"/>
                  <a:pt x="14595" y="13827"/>
                  <a:pt x="14588" y="13827"/>
                </a:cubicBezTo>
                <a:close/>
                <a:moveTo>
                  <a:pt x="119854" y="13716"/>
                </a:moveTo>
                <a:cubicBezTo>
                  <a:pt x="119612" y="13716"/>
                  <a:pt x="119389" y="13921"/>
                  <a:pt x="119389" y="14182"/>
                </a:cubicBezTo>
                <a:cubicBezTo>
                  <a:pt x="119389" y="14461"/>
                  <a:pt x="119623" y="14645"/>
                  <a:pt x="119866" y="14645"/>
                </a:cubicBezTo>
                <a:cubicBezTo>
                  <a:pt x="119979" y="14645"/>
                  <a:pt x="120095" y="14605"/>
                  <a:pt x="120189" y="14517"/>
                </a:cubicBezTo>
                <a:cubicBezTo>
                  <a:pt x="120487" y="14219"/>
                  <a:pt x="120282" y="13716"/>
                  <a:pt x="119854" y="13716"/>
                </a:cubicBezTo>
                <a:close/>
                <a:moveTo>
                  <a:pt x="135990" y="13716"/>
                </a:moveTo>
                <a:cubicBezTo>
                  <a:pt x="135729" y="13716"/>
                  <a:pt x="135524" y="13921"/>
                  <a:pt x="135524" y="14182"/>
                </a:cubicBezTo>
                <a:cubicBezTo>
                  <a:pt x="135524" y="14461"/>
                  <a:pt x="135758" y="14645"/>
                  <a:pt x="136002" y="14645"/>
                </a:cubicBezTo>
                <a:cubicBezTo>
                  <a:pt x="136115" y="14645"/>
                  <a:pt x="136230" y="14605"/>
                  <a:pt x="136325" y="14517"/>
                </a:cubicBezTo>
                <a:cubicBezTo>
                  <a:pt x="136622" y="14219"/>
                  <a:pt x="136399" y="13716"/>
                  <a:pt x="135990" y="13716"/>
                </a:cubicBezTo>
                <a:close/>
                <a:moveTo>
                  <a:pt x="116151" y="13940"/>
                </a:moveTo>
                <a:cubicBezTo>
                  <a:pt x="115946" y="13940"/>
                  <a:pt x="115778" y="14107"/>
                  <a:pt x="115778" y="14312"/>
                </a:cubicBezTo>
                <a:cubicBezTo>
                  <a:pt x="115778" y="14528"/>
                  <a:pt x="115961" y="14675"/>
                  <a:pt x="116148" y="14675"/>
                </a:cubicBezTo>
                <a:cubicBezTo>
                  <a:pt x="116234" y="14675"/>
                  <a:pt x="116322" y="14643"/>
                  <a:pt x="116392" y="14572"/>
                </a:cubicBezTo>
                <a:cubicBezTo>
                  <a:pt x="116616" y="14349"/>
                  <a:pt x="116467" y="13958"/>
                  <a:pt x="116151" y="13940"/>
                </a:cubicBezTo>
                <a:close/>
                <a:moveTo>
                  <a:pt x="30707" y="13680"/>
                </a:moveTo>
                <a:cubicBezTo>
                  <a:pt x="30583" y="13680"/>
                  <a:pt x="30457" y="13726"/>
                  <a:pt x="30355" y="13828"/>
                </a:cubicBezTo>
                <a:cubicBezTo>
                  <a:pt x="30038" y="14163"/>
                  <a:pt x="30280" y="14684"/>
                  <a:pt x="30727" y="14684"/>
                </a:cubicBezTo>
                <a:cubicBezTo>
                  <a:pt x="31006" y="14684"/>
                  <a:pt x="31230" y="14461"/>
                  <a:pt x="31211" y="14182"/>
                </a:cubicBezTo>
                <a:cubicBezTo>
                  <a:pt x="31211" y="13880"/>
                  <a:pt x="30964" y="13680"/>
                  <a:pt x="30707" y="13680"/>
                </a:cubicBezTo>
                <a:close/>
                <a:moveTo>
                  <a:pt x="10869" y="13921"/>
                </a:moveTo>
                <a:cubicBezTo>
                  <a:pt x="10534" y="13921"/>
                  <a:pt x="10348" y="14331"/>
                  <a:pt x="10590" y="14572"/>
                </a:cubicBezTo>
                <a:cubicBezTo>
                  <a:pt x="10669" y="14652"/>
                  <a:pt x="10766" y="14687"/>
                  <a:pt x="10862" y="14687"/>
                </a:cubicBezTo>
                <a:cubicBezTo>
                  <a:pt x="11058" y="14687"/>
                  <a:pt x="11248" y="14537"/>
                  <a:pt x="11260" y="14312"/>
                </a:cubicBezTo>
                <a:cubicBezTo>
                  <a:pt x="11260" y="14107"/>
                  <a:pt x="11093" y="13921"/>
                  <a:pt x="10869" y="13921"/>
                </a:cubicBezTo>
                <a:close/>
                <a:moveTo>
                  <a:pt x="39341" y="13943"/>
                </a:moveTo>
                <a:cubicBezTo>
                  <a:pt x="39244" y="13943"/>
                  <a:pt x="39145" y="13976"/>
                  <a:pt x="39065" y="14051"/>
                </a:cubicBezTo>
                <a:cubicBezTo>
                  <a:pt x="38804" y="14293"/>
                  <a:pt x="38972" y="14759"/>
                  <a:pt x="39344" y="14759"/>
                </a:cubicBezTo>
                <a:cubicBezTo>
                  <a:pt x="39549" y="14759"/>
                  <a:pt x="39735" y="14591"/>
                  <a:pt x="39753" y="14368"/>
                </a:cubicBezTo>
                <a:cubicBezTo>
                  <a:pt x="39766" y="14111"/>
                  <a:pt x="39557" y="13943"/>
                  <a:pt x="39341" y="13943"/>
                </a:cubicBezTo>
                <a:close/>
                <a:moveTo>
                  <a:pt x="132230" y="13754"/>
                </a:moveTo>
                <a:cubicBezTo>
                  <a:pt x="131951" y="13754"/>
                  <a:pt x="131709" y="13977"/>
                  <a:pt x="131709" y="14256"/>
                </a:cubicBezTo>
                <a:cubicBezTo>
                  <a:pt x="131709" y="14562"/>
                  <a:pt x="131963" y="14772"/>
                  <a:pt x="132230" y="14772"/>
                </a:cubicBezTo>
                <a:cubicBezTo>
                  <a:pt x="132353" y="14772"/>
                  <a:pt x="132478" y="14728"/>
                  <a:pt x="132584" y="14628"/>
                </a:cubicBezTo>
                <a:cubicBezTo>
                  <a:pt x="132900" y="14312"/>
                  <a:pt x="132677" y="13754"/>
                  <a:pt x="132230" y="13754"/>
                </a:cubicBezTo>
                <a:close/>
                <a:moveTo>
                  <a:pt x="26949" y="13754"/>
                </a:moveTo>
                <a:cubicBezTo>
                  <a:pt x="26502" y="13754"/>
                  <a:pt x="26260" y="14293"/>
                  <a:pt x="26577" y="14628"/>
                </a:cubicBezTo>
                <a:cubicBezTo>
                  <a:pt x="26682" y="14733"/>
                  <a:pt x="26813" y="14781"/>
                  <a:pt x="26942" y="14781"/>
                </a:cubicBezTo>
                <a:cubicBezTo>
                  <a:pt x="27204" y="14781"/>
                  <a:pt x="27458" y="14586"/>
                  <a:pt x="27470" y="14275"/>
                </a:cubicBezTo>
                <a:cubicBezTo>
                  <a:pt x="27470" y="13996"/>
                  <a:pt x="27247" y="13754"/>
                  <a:pt x="26949" y="13754"/>
                </a:cubicBezTo>
                <a:close/>
                <a:moveTo>
                  <a:pt x="23227" y="13847"/>
                </a:moveTo>
                <a:cubicBezTo>
                  <a:pt x="22948" y="13847"/>
                  <a:pt x="22724" y="14051"/>
                  <a:pt x="22724" y="14331"/>
                </a:cubicBezTo>
                <a:cubicBezTo>
                  <a:pt x="22711" y="14641"/>
                  <a:pt x="22968" y="14853"/>
                  <a:pt x="23239" y="14853"/>
                </a:cubicBezTo>
                <a:cubicBezTo>
                  <a:pt x="23357" y="14853"/>
                  <a:pt x="23478" y="14812"/>
                  <a:pt x="23580" y="14721"/>
                </a:cubicBezTo>
                <a:cubicBezTo>
                  <a:pt x="23897" y="14405"/>
                  <a:pt x="23674" y="13847"/>
                  <a:pt x="23227" y="13847"/>
                </a:cubicBezTo>
                <a:close/>
                <a:moveTo>
                  <a:pt x="44192" y="14317"/>
                </a:moveTo>
                <a:cubicBezTo>
                  <a:pt x="44057" y="14317"/>
                  <a:pt x="43922" y="14414"/>
                  <a:pt x="43941" y="14610"/>
                </a:cubicBezTo>
                <a:lnTo>
                  <a:pt x="43959" y="14610"/>
                </a:lnTo>
                <a:cubicBezTo>
                  <a:pt x="43941" y="14740"/>
                  <a:pt x="44052" y="14852"/>
                  <a:pt x="44183" y="14852"/>
                </a:cubicBezTo>
                <a:cubicBezTo>
                  <a:pt x="44200" y="14856"/>
                  <a:pt x="44217" y="14858"/>
                  <a:pt x="44234" y="14858"/>
                </a:cubicBezTo>
                <a:cubicBezTo>
                  <a:pt x="44360" y="14858"/>
                  <a:pt x="44460" y="14741"/>
                  <a:pt x="44443" y="14610"/>
                </a:cubicBezTo>
                <a:cubicBezTo>
                  <a:pt x="44462" y="14414"/>
                  <a:pt x="44327" y="14317"/>
                  <a:pt x="44192" y="14317"/>
                </a:cubicBezTo>
                <a:close/>
                <a:moveTo>
                  <a:pt x="128489" y="13828"/>
                </a:moveTo>
                <a:cubicBezTo>
                  <a:pt x="128210" y="13828"/>
                  <a:pt x="127968" y="14070"/>
                  <a:pt x="127968" y="14349"/>
                </a:cubicBezTo>
                <a:lnTo>
                  <a:pt x="127950" y="14349"/>
                </a:lnTo>
                <a:cubicBezTo>
                  <a:pt x="127950" y="14678"/>
                  <a:pt x="128216" y="14895"/>
                  <a:pt x="128493" y="14895"/>
                </a:cubicBezTo>
                <a:cubicBezTo>
                  <a:pt x="128622" y="14895"/>
                  <a:pt x="128754" y="14847"/>
                  <a:pt x="128862" y="14740"/>
                </a:cubicBezTo>
                <a:cubicBezTo>
                  <a:pt x="129197" y="14405"/>
                  <a:pt x="128973" y="13828"/>
                  <a:pt x="128489" y="13828"/>
                </a:cubicBezTo>
                <a:close/>
                <a:moveTo>
                  <a:pt x="35584" y="13958"/>
                </a:moveTo>
                <a:lnTo>
                  <a:pt x="35584" y="13977"/>
                </a:lnTo>
                <a:cubicBezTo>
                  <a:pt x="35156" y="13977"/>
                  <a:pt x="34952" y="14479"/>
                  <a:pt x="35249" y="14759"/>
                </a:cubicBezTo>
                <a:cubicBezTo>
                  <a:pt x="35347" y="14856"/>
                  <a:pt x="35467" y="14900"/>
                  <a:pt x="35584" y="14900"/>
                </a:cubicBezTo>
                <a:cubicBezTo>
                  <a:pt x="35823" y="14900"/>
                  <a:pt x="36050" y="14717"/>
                  <a:pt x="36050" y="14442"/>
                </a:cubicBezTo>
                <a:cubicBezTo>
                  <a:pt x="36050" y="14182"/>
                  <a:pt x="35845" y="13958"/>
                  <a:pt x="35584" y="13958"/>
                </a:cubicBezTo>
                <a:close/>
                <a:moveTo>
                  <a:pt x="19486" y="14014"/>
                </a:moveTo>
                <a:cubicBezTo>
                  <a:pt x="19226" y="14033"/>
                  <a:pt x="19039" y="14237"/>
                  <a:pt x="19039" y="14479"/>
                </a:cubicBezTo>
                <a:cubicBezTo>
                  <a:pt x="19039" y="14768"/>
                  <a:pt x="19268" y="14955"/>
                  <a:pt x="19508" y="14955"/>
                </a:cubicBezTo>
                <a:cubicBezTo>
                  <a:pt x="19624" y="14955"/>
                  <a:pt x="19743" y="14911"/>
                  <a:pt x="19840" y="14814"/>
                </a:cubicBezTo>
                <a:cubicBezTo>
                  <a:pt x="20119" y="14517"/>
                  <a:pt x="19896" y="14014"/>
                  <a:pt x="19486" y="14014"/>
                </a:cubicBezTo>
                <a:close/>
                <a:moveTo>
                  <a:pt x="15719" y="14139"/>
                </a:moveTo>
                <a:cubicBezTo>
                  <a:pt x="15619" y="14139"/>
                  <a:pt x="15516" y="14175"/>
                  <a:pt x="15429" y="14256"/>
                </a:cubicBezTo>
                <a:cubicBezTo>
                  <a:pt x="15168" y="14517"/>
                  <a:pt x="15355" y="14982"/>
                  <a:pt x="15727" y="14982"/>
                </a:cubicBezTo>
                <a:cubicBezTo>
                  <a:pt x="15950" y="14982"/>
                  <a:pt x="16136" y="14796"/>
                  <a:pt x="16155" y="14572"/>
                </a:cubicBezTo>
                <a:cubicBezTo>
                  <a:pt x="16155" y="14316"/>
                  <a:pt x="15943" y="14139"/>
                  <a:pt x="15719" y="14139"/>
                </a:cubicBezTo>
                <a:close/>
                <a:moveTo>
                  <a:pt x="137110" y="14097"/>
                </a:moveTo>
                <a:cubicBezTo>
                  <a:pt x="136901" y="14097"/>
                  <a:pt x="136696" y="14228"/>
                  <a:pt x="136678" y="14498"/>
                </a:cubicBezTo>
                <a:cubicBezTo>
                  <a:pt x="136640" y="14824"/>
                  <a:pt x="136883" y="14992"/>
                  <a:pt x="137125" y="14992"/>
                </a:cubicBezTo>
                <a:cubicBezTo>
                  <a:pt x="137353" y="14992"/>
                  <a:pt x="137581" y="14842"/>
                  <a:pt x="137572" y="14535"/>
                </a:cubicBezTo>
                <a:cubicBezTo>
                  <a:pt x="137562" y="14247"/>
                  <a:pt x="137334" y="14097"/>
                  <a:pt x="137110" y="14097"/>
                </a:cubicBezTo>
                <a:close/>
                <a:moveTo>
                  <a:pt x="124784" y="13947"/>
                </a:moveTo>
                <a:cubicBezTo>
                  <a:pt x="124523" y="13947"/>
                  <a:pt x="124270" y="14139"/>
                  <a:pt x="124246" y="14442"/>
                </a:cubicBezTo>
                <a:cubicBezTo>
                  <a:pt x="124228" y="14721"/>
                  <a:pt x="124451" y="14963"/>
                  <a:pt x="124730" y="15001"/>
                </a:cubicBezTo>
                <a:cubicBezTo>
                  <a:pt x="124745" y="15002"/>
                  <a:pt x="124760" y="15002"/>
                  <a:pt x="124774" y="15002"/>
                </a:cubicBezTo>
                <a:cubicBezTo>
                  <a:pt x="125213" y="15002"/>
                  <a:pt x="125465" y="14468"/>
                  <a:pt x="125177" y="14126"/>
                </a:cubicBezTo>
                <a:cubicBezTo>
                  <a:pt x="125066" y="14002"/>
                  <a:pt x="124924" y="13947"/>
                  <a:pt x="124784" y="13947"/>
                </a:cubicBezTo>
                <a:close/>
                <a:moveTo>
                  <a:pt x="31862" y="14014"/>
                </a:moveTo>
                <a:cubicBezTo>
                  <a:pt x="31397" y="14014"/>
                  <a:pt x="31174" y="14554"/>
                  <a:pt x="31509" y="14870"/>
                </a:cubicBezTo>
                <a:cubicBezTo>
                  <a:pt x="31611" y="14973"/>
                  <a:pt x="31737" y="15019"/>
                  <a:pt x="31860" y="15019"/>
                </a:cubicBezTo>
                <a:cubicBezTo>
                  <a:pt x="32118" y="15019"/>
                  <a:pt x="32365" y="14819"/>
                  <a:pt x="32365" y="14517"/>
                </a:cubicBezTo>
                <a:cubicBezTo>
                  <a:pt x="32365" y="14237"/>
                  <a:pt x="32123" y="14014"/>
                  <a:pt x="31862" y="14014"/>
                </a:cubicBezTo>
                <a:close/>
                <a:moveTo>
                  <a:pt x="120989" y="14051"/>
                </a:moveTo>
                <a:cubicBezTo>
                  <a:pt x="120729" y="14051"/>
                  <a:pt x="120505" y="14275"/>
                  <a:pt x="120505" y="14554"/>
                </a:cubicBezTo>
                <a:lnTo>
                  <a:pt x="120505" y="14535"/>
                </a:lnTo>
                <a:lnTo>
                  <a:pt x="120505" y="14535"/>
                </a:lnTo>
                <a:cubicBezTo>
                  <a:pt x="120493" y="14841"/>
                  <a:pt x="120742" y="15051"/>
                  <a:pt x="121002" y="15051"/>
                </a:cubicBezTo>
                <a:cubicBezTo>
                  <a:pt x="121122" y="15051"/>
                  <a:pt x="121243" y="15007"/>
                  <a:pt x="121343" y="14907"/>
                </a:cubicBezTo>
                <a:cubicBezTo>
                  <a:pt x="121659" y="14591"/>
                  <a:pt x="121436" y="14051"/>
                  <a:pt x="120989" y="14051"/>
                </a:cubicBezTo>
                <a:close/>
                <a:moveTo>
                  <a:pt x="11996" y="14260"/>
                </a:moveTo>
                <a:cubicBezTo>
                  <a:pt x="11893" y="14260"/>
                  <a:pt x="11788" y="14299"/>
                  <a:pt x="11707" y="14386"/>
                </a:cubicBezTo>
                <a:cubicBezTo>
                  <a:pt x="11465" y="14628"/>
                  <a:pt x="11651" y="15056"/>
                  <a:pt x="12005" y="15056"/>
                </a:cubicBezTo>
                <a:cubicBezTo>
                  <a:pt x="12228" y="15056"/>
                  <a:pt x="12395" y="14870"/>
                  <a:pt x="12395" y="14647"/>
                </a:cubicBezTo>
                <a:cubicBezTo>
                  <a:pt x="12395" y="14412"/>
                  <a:pt x="12199" y="14260"/>
                  <a:pt x="11996" y="14260"/>
                </a:cubicBezTo>
                <a:close/>
                <a:moveTo>
                  <a:pt x="117267" y="14219"/>
                </a:moveTo>
                <a:cubicBezTo>
                  <a:pt x="117025" y="14219"/>
                  <a:pt x="116839" y="14405"/>
                  <a:pt x="116858" y="14647"/>
                </a:cubicBezTo>
                <a:cubicBezTo>
                  <a:pt x="116858" y="14895"/>
                  <a:pt x="117065" y="15060"/>
                  <a:pt x="117280" y="15060"/>
                </a:cubicBezTo>
                <a:cubicBezTo>
                  <a:pt x="117387" y="15060"/>
                  <a:pt x="117497" y="15019"/>
                  <a:pt x="117584" y="14926"/>
                </a:cubicBezTo>
                <a:cubicBezTo>
                  <a:pt x="117844" y="14666"/>
                  <a:pt x="117639" y="14219"/>
                  <a:pt x="117267" y="14219"/>
                </a:cubicBezTo>
                <a:close/>
                <a:moveTo>
                  <a:pt x="40479" y="14293"/>
                </a:moveTo>
                <a:cubicBezTo>
                  <a:pt x="40256" y="14293"/>
                  <a:pt x="40088" y="14461"/>
                  <a:pt x="40088" y="14666"/>
                </a:cubicBezTo>
                <a:cubicBezTo>
                  <a:pt x="40075" y="14909"/>
                  <a:pt x="40274" y="15073"/>
                  <a:pt x="40478" y="15073"/>
                </a:cubicBezTo>
                <a:cubicBezTo>
                  <a:pt x="40570" y="15073"/>
                  <a:pt x="40664" y="15039"/>
                  <a:pt x="40740" y="14963"/>
                </a:cubicBezTo>
                <a:cubicBezTo>
                  <a:pt x="41000" y="14721"/>
                  <a:pt x="40814" y="14293"/>
                  <a:pt x="40479" y="14293"/>
                </a:cubicBezTo>
                <a:close/>
                <a:moveTo>
                  <a:pt x="133390" y="14094"/>
                </a:moveTo>
                <a:cubicBezTo>
                  <a:pt x="133270" y="14094"/>
                  <a:pt x="133149" y="14138"/>
                  <a:pt x="133049" y="14237"/>
                </a:cubicBezTo>
                <a:cubicBezTo>
                  <a:pt x="132714" y="14554"/>
                  <a:pt x="132937" y="15094"/>
                  <a:pt x="133384" y="15094"/>
                </a:cubicBezTo>
                <a:cubicBezTo>
                  <a:pt x="133395" y="15094"/>
                  <a:pt x="133406" y="15095"/>
                  <a:pt x="133417" y="15095"/>
                </a:cubicBezTo>
                <a:cubicBezTo>
                  <a:pt x="133680" y="15095"/>
                  <a:pt x="133887" y="14878"/>
                  <a:pt x="133887" y="14610"/>
                </a:cubicBezTo>
                <a:cubicBezTo>
                  <a:pt x="133899" y="14304"/>
                  <a:pt x="133650" y="14094"/>
                  <a:pt x="133390" y="14094"/>
                </a:cubicBezTo>
                <a:close/>
                <a:moveTo>
                  <a:pt x="8580" y="14535"/>
                </a:moveTo>
                <a:lnTo>
                  <a:pt x="7910" y="14982"/>
                </a:lnTo>
                <a:cubicBezTo>
                  <a:pt x="7990" y="15085"/>
                  <a:pt x="8113" y="15139"/>
                  <a:pt x="8239" y="15139"/>
                </a:cubicBezTo>
                <a:cubicBezTo>
                  <a:pt x="8317" y="15139"/>
                  <a:pt x="8397" y="15118"/>
                  <a:pt x="8469" y="15075"/>
                </a:cubicBezTo>
                <a:cubicBezTo>
                  <a:pt x="8636" y="14945"/>
                  <a:pt x="8692" y="14721"/>
                  <a:pt x="8580" y="14535"/>
                </a:cubicBezTo>
                <a:close/>
                <a:moveTo>
                  <a:pt x="28054" y="14125"/>
                </a:moveTo>
                <a:cubicBezTo>
                  <a:pt x="27788" y="14125"/>
                  <a:pt x="27563" y="14359"/>
                  <a:pt x="27563" y="14628"/>
                </a:cubicBezTo>
                <a:cubicBezTo>
                  <a:pt x="27550" y="14948"/>
                  <a:pt x="27810" y="15162"/>
                  <a:pt x="28083" y="15162"/>
                </a:cubicBezTo>
                <a:cubicBezTo>
                  <a:pt x="28207" y="15162"/>
                  <a:pt x="28333" y="15118"/>
                  <a:pt x="28438" y="15019"/>
                </a:cubicBezTo>
                <a:cubicBezTo>
                  <a:pt x="28773" y="14703"/>
                  <a:pt x="28550" y="14126"/>
                  <a:pt x="28084" y="14126"/>
                </a:cubicBezTo>
                <a:cubicBezTo>
                  <a:pt x="28074" y="14125"/>
                  <a:pt x="28064" y="14125"/>
                  <a:pt x="28054" y="14125"/>
                </a:cubicBezTo>
                <a:close/>
                <a:moveTo>
                  <a:pt x="45281" y="14666"/>
                </a:moveTo>
                <a:cubicBezTo>
                  <a:pt x="45225" y="14759"/>
                  <a:pt x="45132" y="14833"/>
                  <a:pt x="45113" y="14926"/>
                </a:cubicBezTo>
                <a:cubicBezTo>
                  <a:pt x="45064" y="15058"/>
                  <a:pt x="45174" y="15174"/>
                  <a:pt x="45290" y="15174"/>
                </a:cubicBezTo>
                <a:cubicBezTo>
                  <a:pt x="45306" y="15174"/>
                  <a:pt x="45321" y="15172"/>
                  <a:pt x="45336" y="15168"/>
                </a:cubicBezTo>
                <a:cubicBezTo>
                  <a:pt x="45448" y="15131"/>
                  <a:pt x="45523" y="15056"/>
                  <a:pt x="45560" y="14945"/>
                </a:cubicBezTo>
                <a:cubicBezTo>
                  <a:pt x="45560" y="14870"/>
                  <a:pt x="45448" y="14777"/>
                  <a:pt x="45392" y="14684"/>
                </a:cubicBezTo>
                <a:lnTo>
                  <a:pt x="45281" y="14666"/>
                </a:lnTo>
                <a:close/>
                <a:moveTo>
                  <a:pt x="36701" y="14293"/>
                </a:moveTo>
                <a:cubicBezTo>
                  <a:pt x="36292" y="14293"/>
                  <a:pt x="36087" y="14796"/>
                  <a:pt x="36385" y="15094"/>
                </a:cubicBezTo>
                <a:cubicBezTo>
                  <a:pt x="36476" y="15191"/>
                  <a:pt x="36590" y="15234"/>
                  <a:pt x="36704" y="15234"/>
                </a:cubicBezTo>
                <a:cubicBezTo>
                  <a:pt x="36938" y="15234"/>
                  <a:pt x="37166" y="15047"/>
                  <a:pt x="37166" y="14759"/>
                </a:cubicBezTo>
                <a:cubicBezTo>
                  <a:pt x="37166" y="14526"/>
                  <a:pt x="36977" y="14311"/>
                  <a:pt x="36731" y="14311"/>
                </a:cubicBezTo>
                <a:cubicBezTo>
                  <a:pt x="36721" y="14311"/>
                  <a:pt x="36711" y="14311"/>
                  <a:pt x="36701" y="14312"/>
                </a:cubicBezTo>
                <a:lnTo>
                  <a:pt x="36701" y="14293"/>
                </a:lnTo>
                <a:close/>
                <a:moveTo>
                  <a:pt x="24311" y="14198"/>
                </a:moveTo>
                <a:cubicBezTo>
                  <a:pt x="23646" y="14198"/>
                  <a:pt x="23618" y="15243"/>
                  <a:pt x="24308" y="15243"/>
                </a:cubicBezTo>
                <a:cubicBezTo>
                  <a:pt x="24320" y="15243"/>
                  <a:pt x="24332" y="15243"/>
                  <a:pt x="24344" y="15242"/>
                </a:cubicBezTo>
                <a:cubicBezTo>
                  <a:pt x="25014" y="15224"/>
                  <a:pt x="25014" y="14256"/>
                  <a:pt x="24362" y="14200"/>
                </a:cubicBezTo>
                <a:cubicBezTo>
                  <a:pt x="24345" y="14199"/>
                  <a:pt x="24328" y="14198"/>
                  <a:pt x="24311" y="14198"/>
                </a:cubicBezTo>
                <a:close/>
                <a:moveTo>
                  <a:pt x="129643" y="14200"/>
                </a:moveTo>
                <a:cubicBezTo>
                  <a:pt x="129346" y="14200"/>
                  <a:pt x="129104" y="14424"/>
                  <a:pt x="129104" y="14721"/>
                </a:cubicBezTo>
                <a:cubicBezTo>
                  <a:pt x="129091" y="15041"/>
                  <a:pt x="129359" y="15264"/>
                  <a:pt x="129636" y="15264"/>
                </a:cubicBezTo>
                <a:cubicBezTo>
                  <a:pt x="129763" y="15264"/>
                  <a:pt x="129892" y="15217"/>
                  <a:pt x="129997" y="15112"/>
                </a:cubicBezTo>
                <a:cubicBezTo>
                  <a:pt x="130332" y="14777"/>
                  <a:pt x="130109" y="14200"/>
                  <a:pt x="129643" y="14200"/>
                </a:cubicBezTo>
                <a:close/>
                <a:moveTo>
                  <a:pt x="138242" y="14424"/>
                </a:moveTo>
                <a:cubicBezTo>
                  <a:pt x="137665" y="14424"/>
                  <a:pt x="137665" y="15280"/>
                  <a:pt x="138242" y="15280"/>
                </a:cubicBezTo>
                <a:cubicBezTo>
                  <a:pt x="138818" y="15280"/>
                  <a:pt x="138818" y="14424"/>
                  <a:pt x="138242" y="14424"/>
                </a:cubicBezTo>
                <a:close/>
                <a:moveTo>
                  <a:pt x="20621" y="14312"/>
                </a:moveTo>
                <a:cubicBezTo>
                  <a:pt x="20342" y="14331"/>
                  <a:pt x="20137" y="14554"/>
                  <a:pt x="20137" y="14814"/>
                </a:cubicBezTo>
                <a:cubicBezTo>
                  <a:pt x="20137" y="15112"/>
                  <a:pt x="20377" y="15302"/>
                  <a:pt x="20625" y="15302"/>
                </a:cubicBezTo>
                <a:cubicBezTo>
                  <a:pt x="20750" y="15302"/>
                  <a:pt x="20876" y="15255"/>
                  <a:pt x="20975" y="15149"/>
                </a:cubicBezTo>
                <a:cubicBezTo>
                  <a:pt x="21291" y="14833"/>
                  <a:pt x="21068" y="14312"/>
                  <a:pt x="20621" y="14312"/>
                </a:cubicBezTo>
                <a:close/>
                <a:moveTo>
                  <a:pt x="16858" y="14442"/>
                </a:moveTo>
                <a:cubicBezTo>
                  <a:pt x="16463" y="14442"/>
                  <a:pt x="16253" y="14913"/>
                  <a:pt x="16527" y="15205"/>
                </a:cubicBezTo>
                <a:cubicBezTo>
                  <a:pt x="16615" y="15300"/>
                  <a:pt x="16731" y="15343"/>
                  <a:pt x="16847" y="15343"/>
                </a:cubicBezTo>
                <a:cubicBezTo>
                  <a:pt x="17072" y="15343"/>
                  <a:pt x="17296" y="15178"/>
                  <a:pt x="17309" y="14907"/>
                </a:cubicBezTo>
                <a:cubicBezTo>
                  <a:pt x="17309" y="14666"/>
                  <a:pt x="17123" y="14461"/>
                  <a:pt x="16881" y="14442"/>
                </a:cubicBezTo>
                <a:cubicBezTo>
                  <a:pt x="16873" y="14442"/>
                  <a:pt x="16865" y="14442"/>
                  <a:pt x="16858" y="14442"/>
                </a:cubicBezTo>
                <a:close/>
                <a:moveTo>
                  <a:pt x="114627" y="14764"/>
                </a:moveTo>
                <a:cubicBezTo>
                  <a:pt x="114555" y="14764"/>
                  <a:pt x="114480" y="14791"/>
                  <a:pt x="114420" y="14852"/>
                </a:cubicBezTo>
                <a:cubicBezTo>
                  <a:pt x="114234" y="15038"/>
                  <a:pt x="114383" y="15354"/>
                  <a:pt x="114643" y="15354"/>
                </a:cubicBezTo>
                <a:cubicBezTo>
                  <a:pt x="114792" y="15336"/>
                  <a:pt x="114904" y="15224"/>
                  <a:pt x="114922" y="15056"/>
                </a:cubicBezTo>
                <a:cubicBezTo>
                  <a:pt x="114922" y="14881"/>
                  <a:pt x="114778" y="14764"/>
                  <a:pt x="114627" y="14764"/>
                </a:cubicBezTo>
                <a:close/>
                <a:moveTo>
                  <a:pt x="125885" y="14268"/>
                </a:moveTo>
                <a:cubicBezTo>
                  <a:pt x="125753" y="14268"/>
                  <a:pt x="125619" y="14316"/>
                  <a:pt x="125512" y="14424"/>
                </a:cubicBezTo>
                <a:cubicBezTo>
                  <a:pt x="125177" y="14759"/>
                  <a:pt x="125419" y="15354"/>
                  <a:pt x="125903" y="15354"/>
                </a:cubicBezTo>
                <a:cubicBezTo>
                  <a:pt x="126200" y="15336"/>
                  <a:pt x="126424" y="15112"/>
                  <a:pt x="126424" y="14814"/>
                </a:cubicBezTo>
                <a:cubicBezTo>
                  <a:pt x="126436" y="14485"/>
                  <a:pt x="126165" y="14268"/>
                  <a:pt x="125885" y="14268"/>
                </a:cubicBezTo>
                <a:close/>
                <a:moveTo>
                  <a:pt x="41614" y="14647"/>
                </a:moveTo>
                <a:cubicBezTo>
                  <a:pt x="41261" y="14647"/>
                  <a:pt x="41093" y="15056"/>
                  <a:pt x="41335" y="15298"/>
                </a:cubicBezTo>
                <a:cubicBezTo>
                  <a:pt x="41411" y="15368"/>
                  <a:pt x="41504" y="15400"/>
                  <a:pt x="41595" y="15400"/>
                </a:cubicBezTo>
                <a:cubicBezTo>
                  <a:pt x="41794" y="15400"/>
                  <a:pt x="41987" y="15249"/>
                  <a:pt x="41987" y="15019"/>
                </a:cubicBezTo>
                <a:cubicBezTo>
                  <a:pt x="41968" y="14814"/>
                  <a:pt x="41800" y="14647"/>
                  <a:pt x="41614" y="14647"/>
                </a:cubicBezTo>
                <a:close/>
                <a:moveTo>
                  <a:pt x="13140" y="14554"/>
                </a:moveTo>
                <a:cubicBezTo>
                  <a:pt x="12898" y="14554"/>
                  <a:pt x="12712" y="14740"/>
                  <a:pt x="12712" y="14963"/>
                </a:cubicBezTo>
                <a:cubicBezTo>
                  <a:pt x="12712" y="15229"/>
                  <a:pt x="12919" y="15401"/>
                  <a:pt x="13139" y="15401"/>
                </a:cubicBezTo>
                <a:cubicBezTo>
                  <a:pt x="13242" y="15401"/>
                  <a:pt x="13348" y="15363"/>
                  <a:pt x="13438" y="15280"/>
                </a:cubicBezTo>
                <a:cubicBezTo>
                  <a:pt x="13698" y="15001"/>
                  <a:pt x="13512" y="14554"/>
                  <a:pt x="13140" y="14554"/>
                </a:cubicBezTo>
                <a:close/>
                <a:moveTo>
                  <a:pt x="32979" y="14386"/>
                </a:moveTo>
                <a:lnTo>
                  <a:pt x="32979" y="14405"/>
                </a:lnTo>
                <a:cubicBezTo>
                  <a:pt x="32532" y="14405"/>
                  <a:pt x="32309" y="14945"/>
                  <a:pt x="32625" y="15261"/>
                </a:cubicBezTo>
                <a:cubicBezTo>
                  <a:pt x="32728" y="15364"/>
                  <a:pt x="32854" y="15409"/>
                  <a:pt x="32977" y="15409"/>
                </a:cubicBezTo>
                <a:cubicBezTo>
                  <a:pt x="33235" y="15409"/>
                  <a:pt x="33481" y="15209"/>
                  <a:pt x="33481" y="14907"/>
                </a:cubicBezTo>
                <a:cubicBezTo>
                  <a:pt x="33481" y="14628"/>
                  <a:pt x="33258" y="14386"/>
                  <a:pt x="32979" y="14386"/>
                </a:cubicBezTo>
                <a:close/>
                <a:moveTo>
                  <a:pt x="122125" y="14386"/>
                </a:moveTo>
                <a:cubicBezTo>
                  <a:pt x="121845" y="14386"/>
                  <a:pt x="121622" y="14610"/>
                  <a:pt x="121622" y="14889"/>
                </a:cubicBezTo>
                <a:lnTo>
                  <a:pt x="121622" y="14907"/>
                </a:lnTo>
                <a:cubicBezTo>
                  <a:pt x="121622" y="15209"/>
                  <a:pt x="121869" y="15409"/>
                  <a:pt x="122132" y="15409"/>
                </a:cubicBezTo>
                <a:cubicBezTo>
                  <a:pt x="122258" y="15409"/>
                  <a:pt x="122388" y="15364"/>
                  <a:pt x="122497" y="15261"/>
                </a:cubicBezTo>
                <a:cubicBezTo>
                  <a:pt x="122813" y="14945"/>
                  <a:pt x="122590" y="14386"/>
                  <a:pt x="122125" y="14386"/>
                </a:cubicBezTo>
                <a:close/>
                <a:moveTo>
                  <a:pt x="118391" y="14510"/>
                </a:moveTo>
                <a:cubicBezTo>
                  <a:pt x="118278" y="14510"/>
                  <a:pt x="118162" y="14552"/>
                  <a:pt x="118067" y="14647"/>
                </a:cubicBezTo>
                <a:cubicBezTo>
                  <a:pt x="117770" y="14926"/>
                  <a:pt x="117974" y="15447"/>
                  <a:pt x="118402" y="15447"/>
                </a:cubicBezTo>
                <a:cubicBezTo>
                  <a:pt x="118644" y="15447"/>
                  <a:pt x="118849" y="15242"/>
                  <a:pt x="118868" y="14982"/>
                </a:cubicBezTo>
                <a:cubicBezTo>
                  <a:pt x="118868" y="14703"/>
                  <a:pt x="118634" y="14510"/>
                  <a:pt x="118391" y="14510"/>
                </a:cubicBezTo>
                <a:close/>
                <a:moveTo>
                  <a:pt x="134501" y="14479"/>
                </a:moveTo>
                <a:cubicBezTo>
                  <a:pt x="134073" y="14498"/>
                  <a:pt x="133868" y="15038"/>
                  <a:pt x="134184" y="15336"/>
                </a:cubicBezTo>
                <a:cubicBezTo>
                  <a:pt x="134284" y="15429"/>
                  <a:pt x="134403" y="15471"/>
                  <a:pt x="134520" y="15471"/>
                </a:cubicBezTo>
                <a:cubicBezTo>
                  <a:pt x="134777" y="15471"/>
                  <a:pt x="135022" y="15270"/>
                  <a:pt x="135022" y="14963"/>
                </a:cubicBezTo>
                <a:cubicBezTo>
                  <a:pt x="135003" y="14703"/>
                  <a:pt x="134780" y="14479"/>
                  <a:pt x="134501" y="14479"/>
                </a:cubicBezTo>
                <a:close/>
                <a:moveTo>
                  <a:pt x="29201" y="14442"/>
                </a:moveTo>
                <a:cubicBezTo>
                  <a:pt x="28736" y="14461"/>
                  <a:pt x="28494" y="15019"/>
                  <a:pt x="28829" y="15354"/>
                </a:cubicBezTo>
                <a:cubicBezTo>
                  <a:pt x="28937" y="15462"/>
                  <a:pt x="29070" y="15510"/>
                  <a:pt x="29200" y="15510"/>
                </a:cubicBezTo>
                <a:cubicBezTo>
                  <a:pt x="29476" y="15510"/>
                  <a:pt x="29741" y="15297"/>
                  <a:pt x="29741" y="14982"/>
                </a:cubicBezTo>
                <a:cubicBezTo>
                  <a:pt x="29722" y="14684"/>
                  <a:pt x="29499" y="14442"/>
                  <a:pt x="29201" y="14442"/>
                </a:cubicBezTo>
                <a:close/>
                <a:moveTo>
                  <a:pt x="9343" y="14684"/>
                </a:moveTo>
                <a:cubicBezTo>
                  <a:pt x="9120" y="14703"/>
                  <a:pt x="8952" y="14889"/>
                  <a:pt x="8952" y="15112"/>
                </a:cubicBezTo>
                <a:cubicBezTo>
                  <a:pt x="8952" y="15360"/>
                  <a:pt x="9151" y="15517"/>
                  <a:pt x="9360" y="15517"/>
                </a:cubicBezTo>
                <a:cubicBezTo>
                  <a:pt x="9465" y="15517"/>
                  <a:pt x="9573" y="15478"/>
                  <a:pt x="9660" y="15391"/>
                </a:cubicBezTo>
                <a:cubicBezTo>
                  <a:pt x="9920" y="15131"/>
                  <a:pt x="9715" y="14684"/>
                  <a:pt x="9343" y="14684"/>
                </a:cubicBezTo>
                <a:close/>
                <a:moveTo>
                  <a:pt x="46453" y="15075"/>
                </a:moveTo>
                <a:cubicBezTo>
                  <a:pt x="46397" y="15131"/>
                  <a:pt x="46286" y="15205"/>
                  <a:pt x="46267" y="15280"/>
                </a:cubicBezTo>
                <a:cubicBezTo>
                  <a:pt x="46267" y="15354"/>
                  <a:pt x="46379" y="15429"/>
                  <a:pt x="46472" y="15559"/>
                </a:cubicBezTo>
                <a:cubicBezTo>
                  <a:pt x="46565" y="15429"/>
                  <a:pt x="46658" y="15354"/>
                  <a:pt x="46658" y="15261"/>
                </a:cubicBezTo>
                <a:cubicBezTo>
                  <a:pt x="46658" y="15187"/>
                  <a:pt x="46528" y="15131"/>
                  <a:pt x="46453" y="15075"/>
                </a:cubicBezTo>
                <a:close/>
                <a:moveTo>
                  <a:pt x="37836" y="14673"/>
                </a:moveTo>
                <a:cubicBezTo>
                  <a:pt x="37719" y="14673"/>
                  <a:pt x="37599" y="14717"/>
                  <a:pt x="37501" y="14814"/>
                </a:cubicBezTo>
                <a:cubicBezTo>
                  <a:pt x="37204" y="15094"/>
                  <a:pt x="37408" y="15596"/>
                  <a:pt x="37836" y="15596"/>
                </a:cubicBezTo>
                <a:cubicBezTo>
                  <a:pt x="38097" y="15596"/>
                  <a:pt x="38302" y="15391"/>
                  <a:pt x="38302" y="15131"/>
                </a:cubicBezTo>
                <a:cubicBezTo>
                  <a:pt x="38302" y="14856"/>
                  <a:pt x="38075" y="14673"/>
                  <a:pt x="37836" y="14673"/>
                </a:cubicBezTo>
                <a:close/>
                <a:moveTo>
                  <a:pt x="130752" y="14524"/>
                </a:moveTo>
                <a:cubicBezTo>
                  <a:pt x="130617" y="14524"/>
                  <a:pt x="130480" y="14573"/>
                  <a:pt x="130369" y="14684"/>
                </a:cubicBezTo>
                <a:cubicBezTo>
                  <a:pt x="130053" y="15038"/>
                  <a:pt x="130295" y="15596"/>
                  <a:pt x="130760" y="15596"/>
                </a:cubicBezTo>
                <a:cubicBezTo>
                  <a:pt x="131058" y="15577"/>
                  <a:pt x="131281" y="15336"/>
                  <a:pt x="131281" y="15056"/>
                </a:cubicBezTo>
                <a:lnTo>
                  <a:pt x="131281" y="15038"/>
                </a:lnTo>
                <a:cubicBezTo>
                  <a:pt x="131281" y="14726"/>
                  <a:pt x="131023" y="14524"/>
                  <a:pt x="130752" y="14524"/>
                </a:cubicBezTo>
                <a:close/>
                <a:moveTo>
                  <a:pt x="25479" y="14517"/>
                </a:moveTo>
                <a:cubicBezTo>
                  <a:pt x="25181" y="14535"/>
                  <a:pt x="24958" y="14759"/>
                  <a:pt x="24939" y="15056"/>
                </a:cubicBezTo>
                <a:cubicBezTo>
                  <a:pt x="24939" y="15385"/>
                  <a:pt x="25206" y="15603"/>
                  <a:pt x="25488" y="15603"/>
                </a:cubicBezTo>
                <a:cubicBezTo>
                  <a:pt x="25620" y="15603"/>
                  <a:pt x="25756" y="15554"/>
                  <a:pt x="25870" y="15447"/>
                </a:cubicBezTo>
                <a:cubicBezTo>
                  <a:pt x="26205" y="15094"/>
                  <a:pt x="25963" y="14517"/>
                  <a:pt x="25479" y="14517"/>
                </a:cubicBezTo>
                <a:close/>
                <a:moveTo>
                  <a:pt x="21775" y="14628"/>
                </a:moveTo>
                <a:lnTo>
                  <a:pt x="21775" y="14647"/>
                </a:lnTo>
                <a:cubicBezTo>
                  <a:pt x="21767" y="14647"/>
                  <a:pt x="21760" y="14646"/>
                  <a:pt x="21752" y="14646"/>
                </a:cubicBezTo>
                <a:cubicBezTo>
                  <a:pt x="21302" y="14646"/>
                  <a:pt x="21073" y="15174"/>
                  <a:pt x="21384" y="15503"/>
                </a:cubicBezTo>
                <a:cubicBezTo>
                  <a:pt x="21492" y="15617"/>
                  <a:pt x="21628" y="15669"/>
                  <a:pt x="21761" y="15669"/>
                </a:cubicBezTo>
                <a:cubicBezTo>
                  <a:pt x="22018" y="15669"/>
                  <a:pt x="22265" y="15475"/>
                  <a:pt x="22278" y="15168"/>
                </a:cubicBezTo>
                <a:cubicBezTo>
                  <a:pt x="22296" y="14870"/>
                  <a:pt x="22054" y="14628"/>
                  <a:pt x="21775" y="14628"/>
                </a:cubicBezTo>
                <a:close/>
                <a:moveTo>
                  <a:pt x="127019" y="14591"/>
                </a:moveTo>
                <a:cubicBezTo>
                  <a:pt x="126725" y="14610"/>
                  <a:pt x="126484" y="14847"/>
                  <a:pt x="126480" y="15140"/>
                </a:cubicBezTo>
                <a:lnTo>
                  <a:pt x="126480" y="15140"/>
                </a:lnTo>
                <a:cubicBezTo>
                  <a:pt x="126480" y="15137"/>
                  <a:pt x="126480" y="15134"/>
                  <a:pt x="126480" y="15131"/>
                </a:cubicBezTo>
                <a:lnTo>
                  <a:pt x="126480" y="15149"/>
                </a:lnTo>
                <a:cubicBezTo>
                  <a:pt x="126480" y="15146"/>
                  <a:pt x="126480" y="15143"/>
                  <a:pt x="126480" y="15140"/>
                </a:cubicBezTo>
                <a:lnTo>
                  <a:pt x="126480" y="15140"/>
                </a:lnTo>
                <a:cubicBezTo>
                  <a:pt x="126485" y="15464"/>
                  <a:pt x="126758" y="15677"/>
                  <a:pt x="127036" y="15677"/>
                </a:cubicBezTo>
                <a:cubicBezTo>
                  <a:pt x="127169" y="15677"/>
                  <a:pt x="127303" y="15629"/>
                  <a:pt x="127410" y="15522"/>
                </a:cubicBezTo>
                <a:cubicBezTo>
                  <a:pt x="127764" y="15168"/>
                  <a:pt x="127503" y="14591"/>
                  <a:pt x="127019" y="14591"/>
                </a:cubicBezTo>
                <a:close/>
                <a:moveTo>
                  <a:pt x="34096" y="14721"/>
                </a:moveTo>
                <a:cubicBezTo>
                  <a:pt x="33649" y="14740"/>
                  <a:pt x="33444" y="15280"/>
                  <a:pt x="33761" y="15596"/>
                </a:cubicBezTo>
                <a:cubicBezTo>
                  <a:pt x="33860" y="15690"/>
                  <a:pt x="33981" y="15732"/>
                  <a:pt x="34101" y="15732"/>
                </a:cubicBezTo>
                <a:cubicBezTo>
                  <a:pt x="34363" y="15732"/>
                  <a:pt x="34617" y="15530"/>
                  <a:pt x="34617" y="15224"/>
                </a:cubicBezTo>
                <a:cubicBezTo>
                  <a:pt x="34598" y="14945"/>
                  <a:pt x="34375" y="14721"/>
                  <a:pt x="34096" y="14721"/>
                </a:cubicBezTo>
                <a:close/>
                <a:moveTo>
                  <a:pt x="17979" y="14796"/>
                </a:moveTo>
                <a:cubicBezTo>
                  <a:pt x="17718" y="14796"/>
                  <a:pt x="17513" y="15001"/>
                  <a:pt x="17513" y="15261"/>
                </a:cubicBezTo>
                <a:cubicBezTo>
                  <a:pt x="17513" y="15540"/>
                  <a:pt x="17747" y="15733"/>
                  <a:pt x="17990" y="15733"/>
                </a:cubicBezTo>
                <a:cubicBezTo>
                  <a:pt x="18103" y="15733"/>
                  <a:pt x="18219" y="15691"/>
                  <a:pt x="18314" y="15596"/>
                </a:cubicBezTo>
                <a:cubicBezTo>
                  <a:pt x="18611" y="15298"/>
                  <a:pt x="18407" y="14796"/>
                  <a:pt x="17979" y="14796"/>
                </a:cubicBezTo>
                <a:close/>
                <a:moveTo>
                  <a:pt x="135641" y="14832"/>
                </a:moveTo>
                <a:cubicBezTo>
                  <a:pt x="135377" y="14832"/>
                  <a:pt x="135171" y="15048"/>
                  <a:pt x="135189" y="15298"/>
                </a:cubicBezTo>
                <a:lnTo>
                  <a:pt x="135171" y="15298"/>
                </a:lnTo>
                <a:cubicBezTo>
                  <a:pt x="135171" y="15578"/>
                  <a:pt x="135396" y="15762"/>
                  <a:pt x="135634" y="15762"/>
                </a:cubicBezTo>
                <a:cubicBezTo>
                  <a:pt x="135745" y="15762"/>
                  <a:pt x="135858" y="15722"/>
                  <a:pt x="135952" y="15633"/>
                </a:cubicBezTo>
                <a:cubicBezTo>
                  <a:pt x="136250" y="15354"/>
                  <a:pt x="136064" y="14852"/>
                  <a:pt x="135673" y="14833"/>
                </a:cubicBezTo>
                <a:cubicBezTo>
                  <a:pt x="135662" y="14832"/>
                  <a:pt x="135651" y="14832"/>
                  <a:pt x="135641" y="14832"/>
                </a:cubicBezTo>
                <a:close/>
                <a:moveTo>
                  <a:pt x="123241" y="14703"/>
                </a:moveTo>
                <a:cubicBezTo>
                  <a:pt x="122776" y="14703"/>
                  <a:pt x="122553" y="15280"/>
                  <a:pt x="122888" y="15615"/>
                </a:cubicBezTo>
                <a:cubicBezTo>
                  <a:pt x="122995" y="15722"/>
                  <a:pt x="123127" y="15770"/>
                  <a:pt x="123256" y="15770"/>
                </a:cubicBezTo>
                <a:cubicBezTo>
                  <a:pt x="123531" y="15770"/>
                  <a:pt x="123794" y="15553"/>
                  <a:pt x="123781" y="15224"/>
                </a:cubicBezTo>
                <a:cubicBezTo>
                  <a:pt x="123781" y="14945"/>
                  <a:pt x="123539" y="14703"/>
                  <a:pt x="123260" y="14703"/>
                </a:cubicBezTo>
                <a:close/>
                <a:moveTo>
                  <a:pt x="42736" y="15049"/>
                </a:moveTo>
                <a:cubicBezTo>
                  <a:pt x="42558" y="15049"/>
                  <a:pt x="42378" y="15166"/>
                  <a:pt x="42359" y="15391"/>
                </a:cubicBezTo>
                <a:cubicBezTo>
                  <a:pt x="42350" y="15659"/>
                  <a:pt x="42546" y="15789"/>
                  <a:pt x="42740" y="15789"/>
                </a:cubicBezTo>
                <a:cubicBezTo>
                  <a:pt x="42937" y="15789"/>
                  <a:pt x="43131" y="15654"/>
                  <a:pt x="43103" y="15391"/>
                </a:cubicBezTo>
                <a:cubicBezTo>
                  <a:pt x="43085" y="15161"/>
                  <a:pt x="42911" y="15049"/>
                  <a:pt x="42736" y="15049"/>
                </a:cubicBezTo>
                <a:close/>
                <a:moveTo>
                  <a:pt x="14256" y="14907"/>
                </a:moveTo>
                <a:cubicBezTo>
                  <a:pt x="13866" y="14907"/>
                  <a:pt x="13661" y="15391"/>
                  <a:pt x="13959" y="15671"/>
                </a:cubicBezTo>
                <a:cubicBezTo>
                  <a:pt x="14048" y="15760"/>
                  <a:pt x="14156" y="15800"/>
                  <a:pt x="14262" y="15800"/>
                </a:cubicBezTo>
                <a:cubicBezTo>
                  <a:pt x="14488" y="15800"/>
                  <a:pt x="14703" y="15620"/>
                  <a:pt x="14703" y="15354"/>
                </a:cubicBezTo>
                <a:cubicBezTo>
                  <a:pt x="14703" y="15112"/>
                  <a:pt x="14498" y="14907"/>
                  <a:pt x="14256" y="14907"/>
                </a:cubicBezTo>
                <a:close/>
                <a:moveTo>
                  <a:pt x="119528" y="14824"/>
                </a:moveTo>
                <a:cubicBezTo>
                  <a:pt x="119268" y="14824"/>
                  <a:pt x="119007" y="15001"/>
                  <a:pt x="119035" y="15354"/>
                </a:cubicBezTo>
                <a:cubicBezTo>
                  <a:pt x="119054" y="15671"/>
                  <a:pt x="119291" y="15829"/>
                  <a:pt x="119528" y="15829"/>
                </a:cubicBezTo>
                <a:cubicBezTo>
                  <a:pt x="119766" y="15829"/>
                  <a:pt x="120003" y="15671"/>
                  <a:pt x="120022" y="15354"/>
                </a:cubicBezTo>
                <a:cubicBezTo>
                  <a:pt x="120049" y="15001"/>
                  <a:pt x="119789" y="14824"/>
                  <a:pt x="119528" y="14824"/>
                </a:cubicBezTo>
                <a:close/>
                <a:moveTo>
                  <a:pt x="115816" y="15019"/>
                </a:moveTo>
                <a:cubicBezTo>
                  <a:pt x="115592" y="15019"/>
                  <a:pt x="115406" y="15205"/>
                  <a:pt x="115406" y="15429"/>
                </a:cubicBezTo>
                <a:lnTo>
                  <a:pt x="115406" y="15410"/>
                </a:lnTo>
                <a:lnTo>
                  <a:pt x="115406" y="15410"/>
                </a:lnTo>
                <a:cubicBezTo>
                  <a:pt x="115393" y="15667"/>
                  <a:pt x="115602" y="15835"/>
                  <a:pt x="115812" y="15835"/>
                </a:cubicBezTo>
                <a:cubicBezTo>
                  <a:pt x="115907" y="15835"/>
                  <a:pt x="116001" y="15801"/>
                  <a:pt x="116076" y="15726"/>
                </a:cubicBezTo>
                <a:cubicBezTo>
                  <a:pt x="116337" y="15466"/>
                  <a:pt x="116169" y="15038"/>
                  <a:pt x="115816" y="15019"/>
                </a:cubicBezTo>
                <a:close/>
                <a:moveTo>
                  <a:pt x="30392" y="14777"/>
                </a:moveTo>
                <a:cubicBezTo>
                  <a:pt x="29927" y="14777"/>
                  <a:pt x="29685" y="15354"/>
                  <a:pt x="30020" y="15689"/>
                </a:cubicBezTo>
                <a:cubicBezTo>
                  <a:pt x="30124" y="15799"/>
                  <a:pt x="30256" y="15849"/>
                  <a:pt x="30387" y="15849"/>
                </a:cubicBezTo>
                <a:cubicBezTo>
                  <a:pt x="30655" y="15849"/>
                  <a:pt x="30919" y="15642"/>
                  <a:pt x="30932" y="15317"/>
                </a:cubicBezTo>
                <a:cubicBezTo>
                  <a:pt x="30932" y="15019"/>
                  <a:pt x="30690" y="14777"/>
                  <a:pt x="30392" y="14777"/>
                </a:cubicBezTo>
                <a:close/>
                <a:moveTo>
                  <a:pt x="10492" y="15009"/>
                </a:moveTo>
                <a:cubicBezTo>
                  <a:pt x="10388" y="15009"/>
                  <a:pt x="10283" y="15047"/>
                  <a:pt x="10199" y="15131"/>
                </a:cubicBezTo>
                <a:cubicBezTo>
                  <a:pt x="9939" y="15391"/>
                  <a:pt x="10106" y="15857"/>
                  <a:pt x="10497" y="15857"/>
                </a:cubicBezTo>
                <a:cubicBezTo>
                  <a:pt x="10720" y="15857"/>
                  <a:pt x="10925" y="15671"/>
                  <a:pt x="10925" y="15429"/>
                </a:cubicBezTo>
                <a:cubicBezTo>
                  <a:pt x="10925" y="15176"/>
                  <a:pt x="10711" y="15009"/>
                  <a:pt x="10492" y="15009"/>
                </a:cubicBezTo>
                <a:close/>
                <a:moveTo>
                  <a:pt x="47617" y="15482"/>
                </a:moveTo>
                <a:cubicBezTo>
                  <a:pt x="47613" y="15482"/>
                  <a:pt x="47610" y="15483"/>
                  <a:pt x="47607" y="15484"/>
                </a:cubicBezTo>
                <a:cubicBezTo>
                  <a:pt x="47533" y="15484"/>
                  <a:pt x="47458" y="15559"/>
                  <a:pt x="47440" y="15633"/>
                </a:cubicBezTo>
                <a:cubicBezTo>
                  <a:pt x="47440" y="15689"/>
                  <a:pt x="47514" y="15764"/>
                  <a:pt x="47588" y="15875"/>
                </a:cubicBezTo>
                <a:cubicBezTo>
                  <a:pt x="47681" y="15782"/>
                  <a:pt x="47756" y="15708"/>
                  <a:pt x="47756" y="15633"/>
                </a:cubicBezTo>
                <a:cubicBezTo>
                  <a:pt x="47756" y="15582"/>
                  <a:pt x="47660" y="15482"/>
                  <a:pt x="47617" y="15482"/>
                </a:cubicBezTo>
                <a:close/>
                <a:moveTo>
                  <a:pt x="131878" y="14876"/>
                </a:moveTo>
                <a:cubicBezTo>
                  <a:pt x="131754" y="14876"/>
                  <a:pt x="131628" y="14920"/>
                  <a:pt x="131523" y="15019"/>
                </a:cubicBezTo>
                <a:cubicBezTo>
                  <a:pt x="131188" y="15336"/>
                  <a:pt x="131411" y="15912"/>
                  <a:pt x="131877" y="15912"/>
                </a:cubicBezTo>
                <a:cubicBezTo>
                  <a:pt x="131887" y="15913"/>
                  <a:pt x="131897" y="15913"/>
                  <a:pt x="131907" y="15913"/>
                </a:cubicBezTo>
                <a:cubicBezTo>
                  <a:pt x="132173" y="15913"/>
                  <a:pt x="132398" y="15679"/>
                  <a:pt x="132398" y="15410"/>
                </a:cubicBezTo>
                <a:cubicBezTo>
                  <a:pt x="132411" y="15090"/>
                  <a:pt x="132151" y="14876"/>
                  <a:pt x="131878" y="14876"/>
                </a:cubicBezTo>
                <a:close/>
                <a:moveTo>
                  <a:pt x="26595" y="14852"/>
                </a:moveTo>
                <a:cubicBezTo>
                  <a:pt x="26298" y="14870"/>
                  <a:pt x="26056" y="15112"/>
                  <a:pt x="26074" y="15410"/>
                </a:cubicBezTo>
                <a:cubicBezTo>
                  <a:pt x="26074" y="15735"/>
                  <a:pt x="26343" y="15942"/>
                  <a:pt x="26620" y="15942"/>
                </a:cubicBezTo>
                <a:cubicBezTo>
                  <a:pt x="26756" y="15942"/>
                  <a:pt x="26895" y="15892"/>
                  <a:pt x="27005" y="15782"/>
                </a:cubicBezTo>
                <a:cubicBezTo>
                  <a:pt x="27340" y="15429"/>
                  <a:pt x="27079" y="14852"/>
                  <a:pt x="26595" y="14852"/>
                </a:cubicBezTo>
                <a:close/>
                <a:moveTo>
                  <a:pt x="7184" y="15447"/>
                </a:moveTo>
                <a:lnTo>
                  <a:pt x="6514" y="15838"/>
                </a:lnTo>
                <a:cubicBezTo>
                  <a:pt x="6580" y="15914"/>
                  <a:pt x="6676" y="15952"/>
                  <a:pt x="6775" y="15952"/>
                </a:cubicBezTo>
                <a:cubicBezTo>
                  <a:pt x="6846" y="15952"/>
                  <a:pt x="6918" y="15933"/>
                  <a:pt x="6980" y="15894"/>
                </a:cubicBezTo>
                <a:cubicBezTo>
                  <a:pt x="7129" y="15801"/>
                  <a:pt x="7222" y="15633"/>
                  <a:pt x="7184" y="15447"/>
                </a:cubicBezTo>
                <a:close/>
                <a:moveTo>
                  <a:pt x="38990" y="15019"/>
                </a:moveTo>
                <a:cubicBezTo>
                  <a:pt x="38730" y="15019"/>
                  <a:pt x="38525" y="15205"/>
                  <a:pt x="38506" y="15466"/>
                </a:cubicBezTo>
                <a:lnTo>
                  <a:pt x="38525" y="15466"/>
                </a:lnTo>
                <a:cubicBezTo>
                  <a:pt x="38499" y="15759"/>
                  <a:pt x="38727" y="15956"/>
                  <a:pt x="38974" y="15956"/>
                </a:cubicBezTo>
                <a:cubicBezTo>
                  <a:pt x="39088" y="15956"/>
                  <a:pt x="39207" y="15913"/>
                  <a:pt x="39307" y="15819"/>
                </a:cubicBezTo>
                <a:cubicBezTo>
                  <a:pt x="39604" y="15540"/>
                  <a:pt x="39400" y="15019"/>
                  <a:pt x="38990" y="15019"/>
                </a:cubicBezTo>
                <a:close/>
                <a:moveTo>
                  <a:pt x="128136" y="14945"/>
                </a:moveTo>
                <a:cubicBezTo>
                  <a:pt x="127652" y="14945"/>
                  <a:pt x="127429" y="15540"/>
                  <a:pt x="127782" y="15875"/>
                </a:cubicBezTo>
                <a:cubicBezTo>
                  <a:pt x="127887" y="15980"/>
                  <a:pt x="128015" y="16026"/>
                  <a:pt x="128141" y="16026"/>
                </a:cubicBezTo>
                <a:cubicBezTo>
                  <a:pt x="128421" y="16026"/>
                  <a:pt x="128694" y="15799"/>
                  <a:pt x="128694" y="15466"/>
                </a:cubicBezTo>
                <a:cubicBezTo>
                  <a:pt x="128676" y="15168"/>
                  <a:pt x="128434" y="14945"/>
                  <a:pt x="128136" y="14945"/>
                </a:cubicBezTo>
                <a:close/>
                <a:moveTo>
                  <a:pt x="35240" y="15063"/>
                </a:moveTo>
                <a:cubicBezTo>
                  <a:pt x="35113" y="15063"/>
                  <a:pt x="34983" y="15112"/>
                  <a:pt x="34877" y="15224"/>
                </a:cubicBezTo>
                <a:cubicBezTo>
                  <a:pt x="34584" y="15535"/>
                  <a:pt x="34795" y="16062"/>
                  <a:pt x="35227" y="16062"/>
                </a:cubicBezTo>
                <a:cubicBezTo>
                  <a:pt x="35234" y="16062"/>
                  <a:pt x="35242" y="16062"/>
                  <a:pt x="35249" y="16061"/>
                </a:cubicBezTo>
                <a:cubicBezTo>
                  <a:pt x="35529" y="16061"/>
                  <a:pt x="35752" y="15819"/>
                  <a:pt x="35733" y="15559"/>
                </a:cubicBezTo>
                <a:lnTo>
                  <a:pt x="35752" y="15559"/>
                </a:lnTo>
                <a:cubicBezTo>
                  <a:pt x="35740" y="15261"/>
                  <a:pt x="35496" y="15063"/>
                  <a:pt x="35240" y="15063"/>
                </a:cubicBezTo>
                <a:close/>
                <a:moveTo>
                  <a:pt x="22892" y="14982"/>
                </a:moveTo>
                <a:cubicBezTo>
                  <a:pt x="22427" y="14982"/>
                  <a:pt x="22166" y="15559"/>
                  <a:pt x="22501" y="15894"/>
                </a:cubicBezTo>
                <a:cubicBezTo>
                  <a:pt x="22611" y="16010"/>
                  <a:pt x="22748" y="16062"/>
                  <a:pt x="22882" y="16062"/>
                </a:cubicBezTo>
                <a:cubicBezTo>
                  <a:pt x="23155" y="16062"/>
                  <a:pt x="23419" y="15846"/>
                  <a:pt x="23432" y="15522"/>
                </a:cubicBezTo>
                <a:cubicBezTo>
                  <a:pt x="23432" y="15242"/>
                  <a:pt x="23190" y="15001"/>
                  <a:pt x="22892" y="14982"/>
                </a:cubicBezTo>
                <a:close/>
                <a:moveTo>
                  <a:pt x="43863" y="15391"/>
                </a:moveTo>
                <a:cubicBezTo>
                  <a:pt x="43578" y="15391"/>
                  <a:pt x="43406" y="15750"/>
                  <a:pt x="43606" y="15968"/>
                </a:cubicBezTo>
                <a:cubicBezTo>
                  <a:pt x="43677" y="16046"/>
                  <a:pt x="43770" y="16081"/>
                  <a:pt x="43862" y="16081"/>
                </a:cubicBezTo>
                <a:cubicBezTo>
                  <a:pt x="44035" y="16081"/>
                  <a:pt x="44201" y="15958"/>
                  <a:pt x="44201" y="15764"/>
                </a:cubicBezTo>
                <a:cubicBezTo>
                  <a:pt x="44238" y="15559"/>
                  <a:pt x="44090" y="15391"/>
                  <a:pt x="43885" y="15391"/>
                </a:cubicBezTo>
                <a:cubicBezTo>
                  <a:pt x="43878" y="15391"/>
                  <a:pt x="43870" y="15391"/>
                  <a:pt x="43863" y="15391"/>
                </a:cubicBezTo>
                <a:close/>
                <a:moveTo>
                  <a:pt x="19117" y="15108"/>
                </a:moveTo>
                <a:cubicBezTo>
                  <a:pt x="18868" y="15108"/>
                  <a:pt x="18624" y="15298"/>
                  <a:pt x="18611" y="15596"/>
                </a:cubicBezTo>
                <a:cubicBezTo>
                  <a:pt x="18611" y="15875"/>
                  <a:pt x="18835" y="16099"/>
                  <a:pt x="19114" y="16099"/>
                </a:cubicBezTo>
                <a:cubicBezTo>
                  <a:pt x="19561" y="16099"/>
                  <a:pt x="19784" y="15577"/>
                  <a:pt x="19467" y="15261"/>
                </a:cubicBezTo>
                <a:cubicBezTo>
                  <a:pt x="19368" y="15156"/>
                  <a:pt x="19242" y="15108"/>
                  <a:pt x="19117" y="15108"/>
                </a:cubicBezTo>
                <a:close/>
                <a:moveTo>
                  <a:pt x="48724" y="15857"/>
                </a:moveTo>
                <a:cubicBezTo>
                  <a:pt x="48686" y="15857"/>
                  <a:pt x="48631" y="15931"/>
                  <a:pt x="48593" y="15968"/>
                </a:cubicBezTo>
                <a:cubicBezTo>
                  <a:pt x="48631" y="16024"/>
                  <a:pt x="48668" y="16099"/>
                  <a:pt x="48724" y="16099"/>
                </a:cubicBezTo>
                <a:cubicBezTo>
                  <a:pt x="48728" y="16101"/>
                  <a:pt x="48732" y="16101"/>
                  <a:pt x="48736" y="16101"/>
                </a:cubicBezTo>
                <a:cubicBezTo>
                  <a:pt x="48773" y="16101"/>
                  <a:pt x="48827" y="16037"/>
                  <a:pt x="48910" y="15987"/>
                </a:cubicBezTo>
                <a:cubicBezTo>
                  <a:pt x="48835" y="15931"/>
                  <a:pt x="48779" y="15857"/>
                  <a:pt x="48724" y="15857"/>
                </a:cubicBezTo>
                <a:close/>
                <a:moveTo>
                  <a:pt x="136794" y="15205"/>
                </a:moveTo>
                <a:cubicBezTo>
                  <a:pt x="136786" y="15205"/>
                  <a:pt x="136779" y="15205"/>
                  <a:pt x="136771" y="15205"/>
                </a:cubicBezTo>
                <a:cubicBezTo>
                  <a:pt x="136529" y="15205"/>
                  <a:pt x="136343" y="15391"/>
                  <a:pt x="136325" y="15633"/>
                </a:cubicBezTo>
                <a:lnTo>
                  <a:pt x="136325" y="15652"/>
                </a:lnTo>
                <a:cubicBezTo>
                  <a:pt x="136312" y="15940"/>
                  <a:pt x="136545" y="16128"/>
                  <a:pt x="136789" y="16128"/>
                </a:cubicBezTo>
                <a:cubicBezTo>
                  <a:pt x="136907" y="16128"/>
                  <a:pt x="137028" y="16084"/>
                  <a:pt x="137125" y="15987"/>
                </a:cubicBezTo>
                <a:cubicBezTo>
                  <a:pt x="137417" y="15713"/>
                  <a:pt x="137207" y="15205"/>
                  <a:pt x="136794" y="15205"/>
                </a:cubicBezTo>
                <a:close/>
                <a:moveTo>
                  <a:pt x="124376" y="15056"/>
                </a:moveTo>
                <a:cubicBezTo>
                  <a:pt x="124079" y="15075"/>
                  <a:pt x="123837" y="15317"/>
                  <a:pt x="123855" y="15615"/>
                </a:cubicBezTo>
                <a:lnTo>
                  <a:pt x="123837" y="15615"/>
                </a:lnTo>
                <a:cubicBezTo>
                  <a:pt x="123837" y="15939"/>
                  <a:pt x="124105" y="16155"/>
                  <a:pt x="124383" y="16155"/>
                </a:cubicBezTo>
                <a:cubicBezTo>
                  <a:pt x="124519" y="16155"/>
                  <a:pt x="124657" y="16103"/>
                  <a:pt x="124767" y="15987"/>
                </a:cubicBezTo>
                <a:cubicBezTo>
                  <a:pt x="125102" y="15633"/>
                  <a:pt x="124860" y="15056"/>
                  <a:pt x="124376" y="15056"/>
                </a:cubicBezTo>
                <a:close/>
                <a:moveTo>
                  <a:pt x="15392" y="15224"/>
                </a:moveTo>
                <a:cubicBezTo>
                  <a:pt x="14982" y="15224"/>
                  <a:pt x="14778" y="15726"/>
                  <a:pt x="15075" y="16024"/>
                </a:cubicBezTo>
                <a:cubicBezTo>
                  <a:pt x="15164" y="16119"/>
                  <a:pt x="15276" y="16161"/>
                  <a:pt x="15386" y="16161"/>
                </a:cubicBezTo>
                <a:cubicBezTo>
                  <a:pt x="15623" y="16161"/>
                  <a:pt x="15857" y="15968"/>
                  <a:pt x="15857" y="15689"/>
                </a:cubicBezTo>
                <a:cubicBezTo>
                  <a:pt x="15857" y="15429"/>
                  <a:pt x="15652" y="15224"/>
                  <a:pt x="15392" y="15224"/>
                </a:cubicBezTo>
                <a:close/>
                <a:moveTo>
                  <a:pt x="31509" y="15112"/>
                </a:moveTo>
                <a:cubicBezTo>
                  <a:pt x="31230" y="15112"/>
                  <a:pt x="30988" y="15354"/>
                  <a:pt x="30988" y="15633"/>
                </a:cubicBezTo>
                <a:cubicBezTo>
                  <a:pt x="30975" y="15962"/>
                  <a:pt x="31238" y="16179"/>
                  <a:pt x="31512" y="16179"/>
                </a:cubicBezTo>
                <a:cubicBezTo>
                  <a:pt x="31642" y="16179"/>
                  <a:pt x="31774" y="16131"/>
                  <a:pt x="31881" y="16024"/>
                </a:cubicBezTo>
                <a:cubicBezTo>
                  <a:pt x="32234" y="15689"/>
                  <a:pt x="31993" y="15112"/>
                  <a:pt x="31509" y="15112"/>
                </a:cubicBezTo>
                <a:close/>
                <a:moveTo>
                  <a:pt x="120654" y="15168"/>
                </a:moveTo>
                <a:cubicBezTo>
                  <a:pt x="120189" y="15187"/>
                  <a:pt x="119984" y="15745"/>
                  <a:pt x="120301" y="16061"/>
                </a:cubicBezTo>
                <a:cubicBezTo>
                  <a:pt x="120406" y="16161"/>
                  <a:pt x="120532" y="16205"/>
                  <a:pt x="120655" y="16205"/>
                </a:cubicBezTo>
                <a:cubicBezTo>
                  <a:pt x="120922" y="16205"/>
                  <a:pt x="121175" y="15995"/>
                  <a:pt x="121175" y="15689"/>
                </a:cubicBezTo>
                <a:cubicBezTo>
                  <a:pt x="121175" y="15391"/>
                  <a:pt x="120933" y="15168"/>
                  <a:pt x="120654" y="15168"/>
                </a:cubicBezTo>
                <a:close/>
                <a:moveTo>
                  <a:pt x="11614" y="15314"/>
                </a:moveTo>
                <a:cubicBezTo>
                  <a:pt x="11502" y="15314"/>
                  <a:pt x="11389" y="15356"/>
                  <a:pt x="11297" y="15447"/>
                </a:cubicBezTo>
                <a:cubicBezTo>
                  <a:pt x="11018" y="15726"/>
                  <a:pt x="11223" y="16210"/>
                  <a:pt x="11632" y="16210"/>
                </a:cubicBezTo>
                <a:cubicBezTo>
                  <a:pt x="11856" y="16192"/>
                  <a:pt x="12060" y="16005"/>
                  <a:pt x="12060" y="15764"/>
                </a:cubicBezTo>
                <a:cubicBezTo>
                  <a:pt x="12060" y="15488"/>
                  <a:pt x="11842" y="15314"/>
                  <a:pt x="11614" y="15314"/>
                </a:cubicBezTo>
                <a:close/>
                <a:moveTo>
                  <a:pt x="133042" y="15223"/>
                </a:moveTo>
                <a:cubicBezTo>
                  <a:pt x="133032" y="15223"/>
                  <a:pt x="133022" y="15223"/>
                  <a:pt x="133012" y="15224"/>
                </a:cubicBezTo>
                <a:cubicBezTo>
                  <a:pt x="132733" y="15224"/>
                  <a:pt x="132509" y="15447"/>
                  <a:pt x="132509" y="15726"/>
                </a:cubicBezTo>
                <a:cubicBezTo>
                  <a:pt x="132500" y="16064"/>
                  <a:pt x="132755" y="16236"/>
                  <a:pt x="133013" y="16236"/>
                </a:cubicBezTo>
                <a:cubicBezTo>
                  <a:pt x="133267" y="16236"/>
                  <a:pt x="133524" y="16068"/>
                  <a:pt x="133533" y="15726"/>
                </a:cubicBezTo>
                <a:cubicBezTo>
                  <a:pt x="133533" y="15457"/>
                  <a:pt x="133308" y="15223"/>
                  <a:pt x="133042" y="15223"/>
                </a:cubicBezTo>
                <a:close/>
                <a:moveTo>
                  <a:pt x="40107" y="15354"/>
                </a:moveTo>
                <a:cubicBezTo>
                  <a:pt x="39697" y="15354"/>
                  <a:pt x="39493" y="15838"/>
                  <a:pt x="39772" y="16117"/>
                </a:cubicBezTo>
                <a:cubicBezTo>
                  <a:pt x="39863" y="16209"/>
                  <a:pt x="39977" y="16250"/>
                  <a:pt x="40088" y="16250"/>
                </a:cubicBezTo>
                <a:cubicBezTo>
                  <a:pt x="40316" y="16250"/>
                  <a:pt x="40535" y="16076"/>
                  <a:pt x="40535" y="15801"/>
                </a:cubicBezTo>
                <a:cubicBezTo>
                  <a:pt x="40535" y="15577"/>
                  <a:pt x="40349" y="15373"/>
                  <a:pt x="40107" y="15373"/>
                </a:cubicBezTo>
                <a:lnTo>
                  <a:pt x="40107" y="15354"/>
                </a:lnTo>
                <a:close/>
                <a:moveTo>
                  <a:pt x="116932" y="15317"/>
                </a:moveTo>
                <a:cubicBezTo>
                  <a:pt x="116523" y="15317"/>
                  <a:pt x="116318" y="15819"/>
                  <a:pt x="116616" y="16117"/>
                </a:cubicBezTo>
                <a:cubicBezTo>
                  <a:pt x="116707" y="16214"/>
                  <a:pt x="116821" y="16258"/>
                  <a:pt x="116935" y="16258"/>
                </a:cubicBezTo>
                <a:cubicBezTo>
                  <a:pt x="117169" y="16258"/>
                  <a:pt x="117397" y="16071"/>
                  <a:pt x="117397" y="15782"/>
                </a:cubicBezTo>
                <a:cubicBezTo>
                  <a:pt x="117416" y="15522"/>
                  <a:pt x="117193" y="15317"/>
                  <a:pt x="116932" y="15317"/>
                </a:cubicBezTo>
                <a:close/>
                <a:moveTo>
                  <a:pt x="7896" y="15429"/>
                </a:moveTo>
                <a:cubicBezTo>
                  <a:pt x="7791" y="15429"/>
                  <a:pt x="7684" y="15469"/>
                  <a:pt x="7594" y="15559"/>
                </a:cubicBezTo>
                <a:cubicBezTo>
                  <a:pt x="7333" y="15819"/>
                  <a:pt x="7519" y="16266"/>
                  <a:pt x="7892" y="16285"/>
                </a:cubicBezTo>
                <a:cubicBezTo>
                  <a:pt x="8134" y="16285"/>
                  <a:pt x="8320" y="16099"/>
                  <a:pt x="8320" y="15857"/>
                </a:cubicBezTo>
                <a:cubicBezTo>
                  <a:pt x="8320" y="15604"/>
                  <a:pt x="8115" y="15429"/>
                  <a:pt x="7896" y="15429"/>
                </a:cubicBezTo>
                <a:close/>
                <a:moveTo>
                  <a:pt x="27749" y="15242"/>
                </a:moveTo>
                <a:cubicBezTo>
                  <a:pt x="27452" y="15242"/>
                  <a:pt x="27210" y="15466"/>
                  <a:pt x="27210" y="15764"/>
                </a:cubicBezTo>
                <a:lnTo>
                  <a:pt x="27191" y="15782"/>
                </a:lnTo>
                <a:cubicBezTo>
                  <a:pt x="27191" y="16111"/>
                  <a:pt x="27466" y="16328"/>
                  <a:pt x="27748" y="16328"/>
                </a:cubicBezTo>
                <a:cubicBezTo>
                  <a:pt x="27880" y="16328"/>
                  <a:pt x="28014" y="16280"/>
                  <a:pt x="28122" y="16173"/>
                </a:cubicBezTo>
                <a:cubicBezTo>
                  <a:pt x="28475" y="15819"/>
                  <a:pt x="28233" y="15242"/>
                  <a:pt x="27749" y="15242"/>
                </a:cubicBezTo>
                <a:close/>
                <a:moveTo>
                  <a:pt x="36383" y="15392"/>
                </a:moveTo>
                <a:cubicBezTo>
                  <a:pt x="36259" y="15392"/>
                  <a:pt x="36134" y="15438"/>
                  <a:pt x="36031" y="15540"/>
                </a:cubicBezTo>
                <a:cubicBezTo>
                  <a:pt x="35715" y="15838"/>
                  <a:pt x="35919" y="16396"/>
                  <a:pt x="36366" y="16396"/>
                </a:cubicBezTo>
                <a:cubicBezTo>
                  <a:pt x="36645" y="16396"/>
                  <a:pt x="36869" y="16173"/>
                  <a:pt x="36869" y="15894"/>
                </a:cubicBezTo>
                <a:lnTo>
                  <a:pt x="36887" y="15894"/>
                </a:lnTo>
                <a:cubicBezTo>
                  <a:pt x="36887" y="15592"/>
                  <a:pt x="36640" y="15392"/>
                  <a:pt x="36383" y="15392"/>
                </a:cubicBezTo>
                <a:close/>
                <a:moveTo>
                  <a:pt x="44983" y="15745"/>
                </a:moveTo>
                <a:cubicBezTo>
                  <a:pt x="44555" y="15745"/>
                  <a:pt x="44555" y="16396"/>
                  <a:pt x="44983" y="16396"/>
                </a:cubicBezTo>
                <a:cubicBezTo>
                  <a:pt x="45430" y="16396"/>
                  <a:pt x="45430" y="15745"/>
                  <a:pt x="44983" y="15745"/>
                </a:cubicBezTo>
                <a:close/>
                <a:moveTo>
                  <a:pt x="24041" y="15316"/>
                </a:moveTo>
                <a:cubicBezTo>
                  <a:pt x="24030" y="15316"/>
                  <a:pt x="24019" y="15316"/>
                  <a:pt x="24009" y="15317"/>
                </a:cubicBezTo>
                <a:cubicBezTo>
                  <a:pt x="23525" y="15317"/>
                  <a:pt x="23283" y="15912"/>
                  <a:pt x="23636" y="16247"/>
                </a:cubicBezTo>
                <a:cubicBezTo>
                  <a:pt x="23749" y="16355"/>
                  <a:pt x="23886" y="16403"/>
                  <a:pt x="24018" y="16403"/>
                </a:cubicBezTo>
                <a:cubicBezTo>
                  <a:pt x="24300" y="16403"/>
                  <a:pt x="24567" y="16186"/>
                  <a:pt x="24567" y="15857"/>
                </a:cubicBezTo>
                <a:cubicBezTo>
                  <a:pt x="24567" y="15552"/>
                  <a:pt x="24325" y="15316"/>
                  <a:pt x="24041" y="15316"/>
                </a:cubicBezTo>
                <a:close/>
                <a:moveTo>
                  <a:pt x="137907" y="15540"/>
                </a:moveTo>
                <a:cubicBezTo>
                  <a:pt x="137516" y="15540"/>
                  <a:pt x="137330" y="16024"/>
                  <a:pt x="137609" y="16285"/>
                </a:cubicBezTo>
                <a:cubicBezTo>
                  <a:pt x="137698" y="16374"/>
                  <a:pt x="137806" y="16414"/>
                  <a:pt x="137913" y="16414"/>
                </a:cubicBezTo>
                <a:cubicBezTo>
                  <a:pt x="138138" y="16414"/>
                  <a:pt x="138353" y="16234"/>
                  <a:pt x="138353" y="15968"/>
                </a:cubicBezTo>
                <a:cubicBezTo>
                  <a:pt x="138353" y="15726"/>
                  <a:pt x="138148" y="15540"/>
                  <a:pt x="137907" y="15540"/>
                </a:cubicBezTo>
                <a:close/>
                <a:moveTo>
                  <a:pt x="129271" y="15317"/>
                </a:moveTo>
                <a:cubicBezTo>
                  <a:pt x="128787" y="15317"/>
                  <a:pt x="128545" y="15912"/>
                  <a:pt x="128899" y="16247"/>
                </a:cubicBezTo>
                <a:cubicBezTo>
                  <a:pt x="129009" y="16364"/>
                  <a:pt x="129148" y="16416"/>
                  <a:pt x="129284" y="16416"/>
                </a:cubicBezTo>
                <a:cubicBezTo>
                  <a:pt x="129561" y="16416"/>
                  <a:pt x="129829" y="16200"/>
                  <a:pt x="129829" y="15875"/>
                </a:cubicBezTo>
                <a:cubicBezTo>
                  <a:pt x="129829" y="15559"/>
                  <a:pt x="129588" y="15317"/>
                  <a:pt x="129290" y="15317"/>
                </a:cubicBezTo>
                <a:close/>
                <a:moveTo>
                  <a:pt x="20242" y="15408"/>
                </a:moveTo>
                <a:cubicBezTo>
                  <a:pt x="19804" y="15408"/>
                  <a:pt x="19552" y="15942"/>
                  <a:pt x="19858" y="16285"/>
                </a:cubicBezTo>
                <a:cubicBezTo>
                  <a:pt x="19969" y="16408"/>
                  <a:pt x="20111" y="16464"/>
                  <a:pt x="20250" y="16464"/>
                </a:cubicBezTo>
                <a:cubicBezTo>
                  <a:pt x="20510" y="16464"/>
                  <a:pt x="20758" y="16271"/>
                  <a:pt x="20770" y="15968"/>
                </a:cubicBezTo>
                <a:cubicBezTo>
                  <a:pt x="20789" y="15671"/>
                  <a:pt x="20566" y="15429"/>
                  <a:pt x="20286" y="15410"/>
                </a:cubicBezTo>
                <a:cubicBezTo>
                  <a:pt x="20272" y="15409"/>
                  <a:pt x="20257" y="15408"/>
                  <a:pt x="20242" y="15408"/>
                </a:cubicBezTo>
                <a:close/>
                <a:moveTo>
                  <a:pt x="125512" y="15391"/>
                </a:moveTo>
                <a:cubicBezTo>
                  <a:pt x="125028" y="15391"/>
                  <a:pt x="124786" y="15987"/>
                  <a:pt x="125140" y="16340"/>
                </a:cubicBezTo>
                <a:cubicBezTo>
                  <a:pt x="125246" y="16447"/>
                  <a:pt x="125379" y="16495"/>
                  <a:pt x="125511" y="16495"/>
                </a:cubicBezTo>
                <a:cubicBezTo>
                  <a:pt x="125793" y="16495"/>
                  <a:pt x="126070" y="16274"/>
                  <a:pt x="126070" y="15931"/>
                </a:cubicBezTo>
                <a:cubicBezTo>
                  <a:pt x="126070" y="15633"/>
                  <a:pt x="125828" y="15391"/>
                  <a:pt x="125512" y="15391"/>
                </a:cubicBezTo>
                <a:close/>
                <a:moveTo>
                  <a:pt x="16527" y="15522"/>
                </a:moveTo>
                <a:cubicBezTo>
                  <a:pt x="16080" y="15522"/>
                  <a:pt x="15857" y="16061"/>
                  <a:pt x="16173" y="16359"/>
                </a:cubicBezTo>
                <a:cubicBezTo>
                  <a:pt x="16277" y="16462"/>
                  <a:pt x="16402" y="16508"/>
                  <a:pt x="16523" y="16508"/>
                </a:cubicBezTo>
                <a:cubicBezTo>
                  <a:pt x="16774" y="16508"/>
                  <a:pt x="17011" y="16313"/>
                  <a:pt x="17011" y="16024"/>
                </a:cubicBezTo>
                <a:cubicBezTo>
                  <a:pt x="17011" y="15745"/>
                  <a:pt x="16788" y="15540"/>
                  <a:pt x="16527" y="15540"/>
                </a:cubicBezTo>
                <a:lnTo>
                  <a:pt x="16527" y="15522"/>
                </a:lnTo>
                <a:close/>
                <a:moveTo>
                  <a:pt x="121797" y="15484"/>
                </a:moveTo>
                <a:cubicBezTo>
                  <a:pt x="121664" y="15484"/>
                  <a:pt x="121528" y="15536"/>
                  <a:pt x="121417" y="15652"/>
                </a:cubicBezTo>
                <a:cubicBezTo>
                  <a:pt x="121064" y="15987"/>
                  <a:pt x="121324" y="16564"/>
                  <a:pt x="121808" y="16564"/>
                </a:cubicBezTo>
                <a:cubicBezTo>
                  <a:pt x="122087" y="16545"/>
                  <a:pt x="122329" y="16303"/>
                  <a:pt x="122329" y="16024"/>
                </a:cubicBezTo>
                <a:cubicBezTo>
                  <a:pt x="122329" y="15699"/>
                  <a:pt x="122070" y="15484"/>
                  <a:pt x="121797" y="15484"/>
                </a:cubicBezTo>
                <a:close/>
                <a:moveTo>
                  <a:pt x="32644" y="15484"/>
                </a:moveTo>
                <a:cubicBezTo>
                  <a:pt x="32346" y="15503"/>
                  <a:pt x="32123" y="15745"/>
                  <a:pt x="32104" y="16024"/>
                </a:cubicBezTo>
                <a:cubicBezTo>
                  <a:pt x="32104" y="16349"/>
                  <a:pt x="32372" y="16565"/>
                  <a:pt x="32650" y="16565"/>
                </a:cubicBezTo>
                <a:cubicBezTo>
                  <a:pt x="32786" y="16565"/>
                  <a:pt x="32925" y="16513"/>
                  <a:pt x="33035" y="16396"/>
                </a:cubicBezTo>
                <a:cubicBezTo>
                  <a:pt x="33351" y="16061"/>
                  <a:pt x="33109" y="15484"/>
                  <a:pt x="32644" y="15484"/>
                </a:cubicBezTo>
                <a:close/>
                <a:moveTo>
                  <a:pt x="41235" y="15718"/>
                </a:moveTo>
                <a:cubicBezTo>
                  <a:pt x="41022" y="15718"/>
                  <a:pt x="40808" y="15878"/>
                  <a:pt x="40795" y="16136"/>
                </a:cubicBezTo>
                <a:cubicBezTo>
                  <a:pt x="40777" y="16359"/>
                  <a:pt x="40963" y="16564"/>
                  <a:pt x="41205" y="16582"/>
                </a:cubicBezTo>
                <a:cubicBezTo>
                  <a:pt x="41212" y="16583"/>
                  <a:pt x="41220" y="16583"/>
                  <a:pt x="41227" y="16583"/>
                </a:cubicBezTo>
                <a:cubicBezTo>
                  <a:pt x="41586" y="16583"/>
                  <a:pt x="41795" y="16148"/>
                  <a:pt x="41540" y="15857"/>
                </a:cubicBezTo>
                <a:cubicBezTo>
                  <a:pt x="41457" y="15761"/>
                  <a:pt x="41346" y="15718"/>
                  <a:pt x="41235" y="15718"/>
                </a:cubicBezTo>
                <a:close/>
                <a:moveTo>
                  <a:pt x="114277" y="15892"/>
                </a:moveTo>
                <a:cubicBezTo>
                  <a:pt x="114088" y="15892"/>
                  <a:pt x="113954" y="16052"/>
                  <a:pt x="113954" y="16229"/>
                </a:cubicBezTo>
                <a:cubicBezTo>
                  <a:pt x="113942" y="16445"/>
                  <a:pt x="114121" y="16583"/>
                  <a:pt x="114301" y="16583"/>
                </a:cubicBezTo>
                <a:cubicBezTo>
                  <a:pt x="114384" y="16583"/>
                  <a:pt x="114467" y="16554"/>
                  <a:pt x="114531" y="16489"/>
                </a:cubicBezTo>
                <a:cubicBezTo>
                  <a:pt x="114755" y="16266"/>
                  <a:pt x="114606" y="15894"/>
                  <a:pt x="114308" y="15894"/>
                </a:cubicBezTo>
                <a:cubicBezTo>
                  <a:pt x="114298" y="15893"/>
                  <a:pt x="114287" y="15892"/>
                  <a:pt x="114277" y="15892"/>
                </a:cubicBezTo>
                <a:close/>
                <a:moveTo>
                  <a:pt x="118067" y="15615"/>
                </a:moveTo>
                <a:cubicBezTo>
                  <a:pt x="117621" y="15615"/>
                  <a:pt x="117416" y="16154"/>
                  <a:pt x="117732" y="16452"/>
                </a:cubicBezTo>
                <a:cubicBezTo>
                  <a:pt x="117830" y="16555"/>
                  <a:pt x="117952" y="16601"/>
                  <a:pt x="118074" y="16601"/>
                </a:cubicBezTo>
                <a:cubicBezTo>
                  <a:pt x="118325" y="16601"/>
                  <a:pt x="118570" y="16406"/>
                  <a:pt x="118570" y="16117"/>
                </a:cubicBezTo>
                <a:cubicBezTo>
                  <a:pt x="118551" y="15838"/>
                  <a:pt x="118328" y="15615"/>
                  <a:pt x="118067" y="15615"/>
                </a:cubicBezTo>
                <a:close/>
                <a:moveTo>
                  <a:pt x="134129" y="15596"/>
                </a:moveTo>
                <a:cubicBezTo>
                  <a:pt x="133682" y="15615"/>
                  <a:pt x="133477" y="16154"/>
                  <a:pt x="133794" y="16471"/>
                </a:cubicBezTo>
                <a:cubicBezTo>
                  <a:pt x="133893" y="16570"/>
                  <a:pt x="134015" y="16615"/>
                  <a:pt x="134135" y="16615"/>
                </a:cubicBezTo>
                <a:cubicBezTo>
                  <a:pt x="134396" y="16615"/>
                  <a:pt x="134650" y="16405"/>
                  <a:pt x="134650" y="16099"/>
                </a:cubicBezTo>
                <a:cubicBezTo>
                  <a:pt x="134650" y="15819"/>
                  <a:pt x="134408" y="15596"/>
                  <a:pt x="134129" y="15596"/>
                </a:cubicBezTo>
                <a:close/>
                <a:moveTo>
                  <a:pt x="12789" y="15679"/>
                </a:moveTo>
                <a:cubicBezTo>
                  <a:pt x="12675" y="15679"/>
                  <a:pt x="12561" y="15722"/>
                  <a:pt x="12470" y="15819"/>
                </a:cubicBezTo>
                <a:cubicBezTo>
                  <a:pt x="12172" y="16117"/>
                  <a:pt x="12377" y="16620"/>
                  <a:pt x="12786" y="16620"/>
                </a:cubicBezTo>
                <a:cubicBezTo>
                  <a:pt x="13047" y="16620"/>
                  <a:pt x="13251" y="16396"/>
                  <a:pt x="13251" y="16154"/>
                </a:cubicBezTo>
                <a:cubicBezTo>
                  <a:pt x="13251" y="15866"/>
                  <a:pt x="13023" y="15679"/>
                  <a:pt x="12789" y="15679"/>
                </a:cubicBezTo>
                <a:close/>
                <a:moveTo>
                  <a:pt x="28866" y="15577"/>
                </a:moveTo>
                <a:cubicBezTo>
                  <a:pt x="28568" y="15577"/>
                  <a:pt x="28326" y="15801"/>
                  <a:pt x="28326" y="16099"/>
                </a:cubicBezTo>
                <a:lnTo>
                  <a:pt x="28308" y="16117"/>
                </a:lnTo>
                <a:cubicBezTo>
                  <a:pt x="28308" y="16446"/>
                  <a:pt x="28583" y="16672"/>
                  <a:pt x="28870" y="16672"/>
                </a:cubicBezTo>
                <a:cubicBezTo>
                  <a:pt x="29005" y="16672"/>
                  <a:pt x="29143" y="16621"/>
                  <a:pt x="29257" y="16508"/>
                </a:cubicBezTo>
                <a:cubicBezTo>
                  <a:pt x="29610" y="16173"/>
                  <a:pt x="29350" y="15577"/>
                  <a:pt x="28866" y="15577"/>
                </a:cubicBezTo>
                <a:close/>
                <a:moveTo>
                  <a:pt x="9014" y="15783"/>
                </a:moveTo>
                <a:cubicBezTo>
                  <a:pt x="8908" y="15783"/>
                  <a:pt x="8800" y="15823"/>
                  <a:pt x="8710" y="15912"/>
                </a:cubicBezTo>
                <a:cubicBezTo>
                  <a:pt x="8431" y="16192"/>
                  <a:pt x="8636" y="16675"/>
                  <a:pt x="9027" y="16675"/>
                </a:cubicBezTo>
                <a:cubicBezTo>
                  <a:pt x="9269" y="16657"/>
                  <a:pt x="9455" y="16471"/>
                  <a:pt x="9474" y="16229"/>
                </a:cubicBezTo>
                <a:lnTo>
                  <a:pt x="9455" y="16229"/>
                </a:lnTo>
                <a:cubicBezTo>
                  <a:pt x="9455" y="15963"/>
                  <a:pt x="9240" y="15783"/>
                  <a:pt x="9014" y="15783"/>
                </a:cubicBezTo>
                <a:close/>
                <a:moveTo>
                  <a:pt x="46139" y="16098"/>
                </a:moveTo>
                <a:cubicBezTo>
                  <a:pt x="46132" y="16098"/>
                  <a:pt x="46125" y="16098"/>
                  <a:pt x="46118" y="16099"/>
                </a:cubicBezTo>
                <a:cubicBezTo>
                  <a:pt x="45932" y="16099"/>
                  <a:pt x="45802" y="16229"/>
                  <a:pt x="45820" y="16396"/>
                </a:cubicBezTo>
                <a:cubicBezTo>
                  <a:pt x="45820" y="16586"/>
                  <a:pt x="45975" y="16707"/>
                  <a:pt x="46132" y="16707"/>
                </a:cubicBezTo>
                <a:cubicBezTo>
                  <a:pt x="46206" y="16707"/>
                  <a:pt x="46282" y="16679"/>
                  <a:pt x="46341" y="16620"/>
                </a:cubicBezTo>
                <a:cubicBezTo>
                  <a:pt x="46523" y="16420"/>
                  <a:pt x="46386" y="16098"/>
                  <a:pt x="46139" y="16098"/>
                </a:cubicBezTo>
                <a:close/>
                <a:moveTo>
                  <a:pt x="130406" y="15652"/>
                </a:moveTo>
                <a:cubicBezTo>
                  <a:pt x="129923" y="15652"/>
                  <a:pt x="129681" y="16247"/>
                  <a:pt x="130034" y="16582"/>
                </a:cubicBezTo>
                <a:cubicBezTo>
                  <a:pt x="130141" y="16690"/>
                  <a:pt x="130275" y="16738"/>
                  <a:pt x="130407" y="16738"/>
                </a:cubicBezTo>
                <a:cubicBezTo>
                  <a:pt x="130687" y="16738"/>
                  <a:pt x="130959" y="16521"/>
                  <a:pt x="130946" y="16192"/>
                </a:cubicBezTo>
                <a:cubicBezTo>
                  <a:pt x="130946" y="15894"/>
                  <a:pt x="130704" y="15652"/>
                  <a:pt x="130406" y="15652"/>
                </a:cubicBezTo>
                <a:close/>
                <a:moveTo>
                  <a:pt x="5714" y="16285"/>
                </a:moveTo>
                <a:lnTo>
                  <a:pt x="5007" y="16638"/>
                </a:lnTo>
                <a:cubicBezTo>
                  <a:pt x="5098" y="16706"/>
                  <a:pt x="5203" y="16747"/>
                  <a:pt x="5308" y="16747"/>
                </a:cubicBezTo>
                <a:cubicBezTo>
                  <a:pt x="5376" y="16747"/>
                  <a:pt x="5444" y="16730"/>
                  <a:pt x="5509" y="16694"/>
                </a:cubicBezTo>
                <a:cubicBezTo>
                  <a:pt x="5658" y="16601"/>
                  <a:pt x="5751" y="16434"/>
                  <a:pt x="5714" y="16285"/>
                </a:cubicBezTo>
                <a:close/>
                <a:moveTo>
                  <a:pt x="25150" y="15641"/>
                </a:moveTo>
                <a:cubicBezTo>
                  <a:pt x="24872" y="15641"/>
                  <a:pt x="24604" y="15848"/>
                  <a:pt x="24604" y="16173"/>
                </a:cubicBezTo>
                <a:cubicBezTo>
                  <a:pt x="24585" y="16452"/>
                  <a:pt x="24772" y="16601"/>
                  <a:pt x="24958" y="16750"/>
                </a:cubicBezTo>
                <a:lnTo>
                  <a:pt x="25181" y="16750"/>
                </a:lnTo>
                <a:cubicBezTo>
                  <a:pt x="25646" y="16713"/>
                  <a:pt x="25870" y="16136"/>
                  <a:pt x="25535" y="15801"/>
                </a:cubicBezTo>
                <a:cubicBezTo>
                  <a:pt x="25424" y="15691"/>
                  <a:pt x="25286" y="15641"/>
                  <a:pt x="25150" y="15641"/>
                </a:cubicBezTo>
                <a:close/>
                <a:moveTo>
                  <a:pt x="37498" y="15782"/>
                </a:moveTo>
                <a:cubicBezTo>
                  <a:pt x="37065" y="15782"/>
                  <a:pt x="36837" y="16309"/>
                  <a:pt x="37148" y="16620"/>
                </a:cubicBezTo>
                <a:cubicBezTo>
                  <a:pt x="37247" y="16725"/>
                  <a:pt x="37373" y="16773"/>
                  <a:pt x="37498" y="16773"/>
                </a:cubicBezTo>
                <a:cubicBezTo>
                  <a:pt x="37747" y="16773"/>
                  <a:pt x="37991" y="16582"/>
                  <a:pt x="38004" y="16285"/>
                </a:cubicBezTo>
                <a:cubicBezTo>
                  <a:pt x="38004" y="16005"/>
                  <a:pt x="37781" y="15782"/>
                  <a:pt x="37520" y="15782"/>
                </a:cubicBezTo>
                <a:cubicBezTo>
                  <a:pt x="37512" y="15782"/>
                  <a:pt x="37505" y="15782"/>
                  <a:pt x="37498" y="15782"/>
                </a:cubicBezTo>
                <a:close/>
                <a:moveTo>
                  <a:pt x="21384" y="15726"/>
                </a:moveTo>
                <a:cubicBezTo>
                  <a:pt x="20901" y="15726"/>
                  <a:pt x="20640" y="16303"/>
                  <a:pt x="20994" y="16657"/>
                </a:cubicBezTo>
                <a:cubicBezTo>
                  <a:pt x="21104" y="16773"/>
                  <a:pt x="21242" y="16825"/>
                  <a:pt x="21378" y="16825"/>
                </a:cubicBezTo>
                <a:cubicBezTo>
                  <a:pt x="21656" y="16825"/>
                  <a:pt x="21924" y="16609"/>
                  <a:pt x="21924" y="16285"/>
                </a:cubicBezTo>
                <a:cubicBezTo>
                  <a:pt x="21924" y="15987"/>
                  <a:pt x="21682" y="15745"/>
                  <a:pt x="21384" y="15726"/>
                </a:cubicBezTo>
                <a:close/>
                <a:moveTo>
                  <a:pt x="126633" y="15725"/>
                </a:moveTo>
                <a:cubicBezTo>
                  <a:pt x="126349" y="15725"/>
                  <a:pt x="126107" y="15960"/>
                  <a:pt x="126107" y="16247"/>
                </a:cubicBezTo>
                <a:cubicBezTo>
                  <a:pt x="126082" y="16594"/>
                  <a:pt x="126357" y="16826"/>
                  <a:pt x="126647" y="16826"/>
                </a:cubicBezTo>
                <a:cubicBezTo>
                  <a:pt x="126777" y="16826"/>
                  <a:pt x="126910" y="16779"/>
                  <a:pt x="127019" y="16675"/>
                </a:cubicBezTo>
                <a:cubicBezTo>
                  <a:pt x="127391" y="16340"/>
                  <a:pt x="127168" y="15745"/>
                  <a:pt x="126666" y="15726"/>
                </a:cubicBezTo>
                <a:cubicBezTo>
                  <a:pt x="126655" y="15726"/>
                  <a:pt x="126644" y="15725"/>
                  <a:pt x="126633" y="15725"/>
                </a:cubicBezTo>
                <a:close/>
                <a:moveTo>
                  <a:pt x="33768" y="15817"/>
                </a:moveTo>
                <a:cubicBezTo>
                  <a:pt x="33641" y="15817"/>
                  <a:pt x="33512" y="15863"/>
                  <a:pt x="33407" y="15968"/>
                </a:cubicBezTo>
                <a:cubicBezTo>
                  <a:pt x="33053" y="16303"/>
                  <a:pt x="33295" y="16880"/>
                  <a:pt x="33761" y="16899"/>
                </a:cubicBezTo>
                <a:cubicBezTo>
                  <a:pt x="34058" y="16899"/>
                  <a:pt x="34300" y="16657"/>
                  <a:pt x="34300" y="16359"/>
                </a:cubicBezTo>
                <a:cubicBezTo>
                  <a:pt x="34313" y="16040"/>
                  <a:pt x="34045" y="15817"/>
                  <a:pt x="33768" y="15817"/>
                </a:cubicBezTo>
                <a:close/>
                <a:moveTo>
                  <a:pt x="122955" y="15818"/>
                </a:moveTo>
                <a:cubicBezTo>
                  <a:pt x="122945" y="15818"/>
                  <a:pt x="122935" y="15819"/>
                  <a:pt x="122925" y="15819"/>
                </a:cubicBezTo>
                <a:cubicBezTo>
                  <a:pt x="122441" y="15819"/>
                  <a:pt x="122199" y="16396"/>
                  <a:pt x="122534" y="16731"/>
                </a:cubicBezTo>
                <a:cubicBezTo>
                  <a:pt x="122650" y="16848"/>
                  <a:pt x="122791" y="16900"/>
                  <a:pt x="122927" y="16900"/>
                </a:cubicBezTo>
                <a:cubicBezTo>
                  <a:pt x="123205" y="16900"/>
                  <a:pt x="123465" y="16684"/>
                  <a:pt x="123465" y="16359"/>
                </a:cubicBezTo>
                <a:cubicBezTo>
                  <a:pt x="123465" y="16071"/>
                  <a:pt x="123239" y="15818"/>
                  <a:pt x="122955" y="15818"/>
                </a:cubicBezTo>
                <a:close/>
                <a:moveTo>
                  <a:pt x="17646" y="15894"/>
                </a:moveTo>
                <a:cubicBezTo>
                  <a:pt x="17520" y="15894"/>
                  <a:pt x="17392" y="15940"/>
                  <a:pt x="17290" y="16043"/>
                </a:cubicBezTo>
                <a:cubicBezTo>
                  <a:pt x="16974" y="16378"/>
                  <a:pt x="17216" y="16917"/>
                  <a:pt x="17662" y="16917"/>
                </a:cubicBezTo>
                <a:cubicBezTo>
                  <a:pt x="17941" y="16899"/>
                  <a:pt x="18165" y="16675"/>
                  <a:pt x="18165" y="16396"/>
                </a:cubicBezTo>
                <a:cubicBezTo>
                  <a:pt x="18165" y="16094"/>
                  <a:pt x="17909" y="15894"/>
                  <a:pt x="17646" y="15894"/>
                </a:cubicBezTo>
                <a:close/>
                <a:moveTo>
                  <a:pt x="135245" y="15950"/>
                </a:moveTo>
                <a:cubicBezTo>
                  <a:pt x="134985" y="15968"/>
                  <a:pt x="134780" y="16192"/>
                  <a:pt x="134780" y="16452"/>
                </a:cubicBezTo>
                <a:lnTo>
                  <a:pt x="134761" y="16452"/>
                </a:lnTo>
                <a:cubicBezTo>
                  <a:pt x="134761" y="16741"/>
                  <a:pt x="135006" y="16936"/>
                  <a:pt x="135257" y="16936"/>
                </a:cubicBezTo>
                <a:cubicBezTo>
                  <a:pt x="135379" y="16936"/>
                  <a:pt x="135502" y="16890"/>
                  <a:pt x="135599" y="16787"/>
                </a:cubicBezTo>
                <a:cubicBezTo>
                  <a:pt x="135915" y="16471"/>
                  <a:pt x="135692" y="15950"/>
                  <a:pt x="135245" y="15950"/>
                </a:cubicBezTo>
                <a:close/>
                <a:moveTo>
                  <a:pt x="42415" y="16099"/>
                </a:moveTo>
                <a:cubicBezTo>
                  <a:pt x="42042" y="16099"/>
                  <a:pt x="41838" y="16545"/>
                  <a:pt x="42098" y="16806"/>
                </a:cubicBezTo>
                <a:cubicBezTo>
                  <a:pt x="42182" y="16902"/>
                  <a:pt x="42292" y="16945"/>
                  <a:pt x="42401" y="16945"/>
                </a:cubicBezTo>
                <a:cubicBezTo>
                  <a:pt x="42608" y="16945"/>
                  <a:pt x="42812" y="16789"/>
                  <a:pt x="42824" y="16545"/>
                </a:cubicBezTo>
                <a:cubicBezTo>
                  <a:pt x="42843" y="16303"/>
                  <a:pt x="42657" y="16117"/>
                  <a:pt x="42415" y="16099"/>
                </a:cubicBezTo>
                <a:close/>
                <a:moveTo>
                  <a:pt x="13921" y="16005"/>
                </a:moveTo>
                <a:cubicBezTo>
                  <a:pt x="13661" y="16005"/>
                  <a:pt x="13456" y="16210"/>
                  <a:pt x="13438" y="16471"/>
                </a:cubicBezTo>
                <a:cubicBezTo>
                  <a:pt x="13425" y="16777"/>
                  <a:pt x="13666" y="16979"/>
                  <a:pt x="13921" y="16979"/>
                </a:cubicBezTo>
                <a:cubicBezTo>
                  <a:pt x="14038" y="16979"/>
                  <a:pt x="14157" y="16936"/>
                  <a:pt x="14256" y="16843"/>
                </a:cubicBezTo>
                <a:cubicBezTo>
                  <a:pt x="14573" y="16545"/>
                  <a:pt x="14368" y="16005"/>
                  <a:pt x="13921" y="16005"/>
                </a:cubicBezTo>
                <a:close/>
                <a:moveTo>
                  <a:pt x="30001" y="15894"/>
                </a:moveTo>
                <a:cubicBezTo>
                  <a:pt x="29517" y="15894"/>
                  <a:pt x="29275" y="16489"/>
                  <a:pt x="29610" y="16843"/>
                </a:cubicBezTo>
                <a:cubicBezTo>
                  <a:pt x="29721" y="16947"/>
                  <a:pt x="29854" y="16994"/>
                  <a:pt x="29986" y="16994"/>
                </a:cubicBezTo>
                <a:cubicBezTo>
                  <a:pt x="30277" y="16994"/>
                  <a:pt x="30560" y="16767"/>
                  <a:pt x="30560" y="16434"/>
                </a:cubicBezTo>
                <a:cubicBezTo>
                  <a:pt x="30560" y="16136"/>
                  <a:pt x="30299" y="15894"/>
                  <a:pt x="30001" y="15894"/>
                </a:cubicBezTo>
                <a:close/>
                <a:moveTo>
                  <a:pt x="119203" y="15968"/>
                </a:moveTo>
                <a:lnTo>
                  <a:pt x="119203" y="15987"/>
                </a:lnTo>
                <a:cubicBezTo>
                  <a:pt x="118737" y="15987"/>
                  <a:pt x="118514" y="16527"/>
                  <a:pt x="118830" y="16843"/>
                </a:cubicBezTo>
                <a:cubicBezTo>
                  <a:pt x="118936" y="16955"/>
                  <a:pt x="119068" y="17004"/>
                  <a:pt x="119198" y="17004"/>
                </a:cubicBezTo>
                <a:cubicBezTo>
                  <a:pt x="119457" y="17004"/>
                  <a:pt x="119705" y="16806"/>
                  <a:pt x="119705" y="16508"/>
                </a:cubicBezTo>
                <a:cubicBezTo>
                  <a:pt x="119724" y="16210"/>
                  <a:pt x="119500" y="15968"/>
                  <a:pt x="119203" y="15968"/>
                </a:cubicBezTo>
                <a:close/>
                <a:moveTo>
                  <a:pt x="115425" y="16136"/>
                </a:moveTo>
                <a:cubicBezTo>
                  <a:pt x="115183" y="16136"/>
                  <a:pt x="114997" y="16322"/>
                  <a:pt x="114997" y="16564"/>
                </a:cubicBezTo>
                <a:cubicBezTo>
                  <a:pt x="114997" y="16830"/>
                  <a:pt x="115212" y="17009"/>
                  <a:pt x="115437" y="17009"/>
                </a:cubicBezTo>
                <a:cubicBezTo>
                  <a:pt x="115543" y="17009"/>
                  <a:pt x="115652" y="16970"/>
                  <a:pt x="115741" y="16880"/>
                </a:cubicBezTo>
                <a:cubicBezTo>
                  <a:pt x="116002" y="16601"/>
                  <a:pt x="115816" y="16136"/>
                  <a:pt x="115425" y="16136"/>
                </a:cubicBezTo>
                <a:close/>
                <a:moveTo>
                  <a:pt x="72006" y="16769"/>
                </a:moveTo>
                <a:cubicBezTo>
                  <a:pt x="71950" y="16787"/>
                  <a:pt x="71913" y="16862"/>
                  <a:pt x="71875" y="16917"/>
                </a:cubicBezTo>
                <a:cubicBezTo>
                  <a:pt x="71913" y="16955"/>
                  <a:pt x="71950" y="17029"/>
                  <a:pt x="72006" y="17029"/>
                </a:cubicBezTo>
                <a:cubicBezTo>
                  <a:pt x="72043" y="17029"/>
                  <a:pt x="72117" y="16973"/>
                  <a:pt x="72210" y="16899"/>
                </a:cubicBezTo>
                <a:cubicBezTo>
                  <a:pt x="72099" y="16843"/>
                  <a:pt x="72043" y="16769"/>
                  <a:pt x="72006" y="16769"/>
                </a:cubicBezTo>
                <a:close/>
                <a:moveTo>
                  <a:pt x="10143" y="16103"/>
                </a:moveTo>
                <a:cubicBezTo>
                  <a:pt x="9911" y="16103"/>
                  <a:pt x="9678" y="16257"/>
                  <a:pt x="9678" y="16564"/>
                </a:cubicBezTo>
                <a:cubicBezTo>
                  <a:pt x="9678" y="16880"/>
                  <a:pt x="9911" y="17038"/>
                  <a:pt x="10143" y="17038"/>
                </a:cubicBezTo>
                <a:cubicBezTo>
                  <a:pt x="10376" y="17038"/>
                  <a:pt x="10609" y="16880"/>
                  <a:pt x="10609" y="16564"/>
                </a:cubicBezTo>
                <a:cubicBezTo>
                  <a:pt x="10609" y="16257"/>
                  <a:pt x="10376" y="16103"/>
                  <a:pt x="10143" y="16103"/>
                </a:cubicBezTo>
                <a:close/>
                <a:moveTo>
                  <a:pt x="47253" y="16489"/>
                </a:moveTo>
                <a:cubicBezTo>
                  <a:pt x="47105" y="16489"/>
                  <a:pt x="46974" y="16620"/>
                  <a:pt x="46956" y="16769"/>
                </a:cubicBezTo>
                <a:cubicBezTo>
                  <a:pt x="46974" y="16955"/>
                  <a:pt x="47114" y="17048"/>
                  <a:pt x="47253" y="17048"/>
                </a:cubicBezTo>
                <a:cubicBezTo>
                  <a:pt x="47393" y="17048"/>
                  <a:pt x="47533" y="16955"/>
                  <a:pt x="47551" y="16769"/>
                </a:cubicBezTo>
                <a:cubicBezTo>
                  <a:pt x="47533" y="16620"/>
                  <a:pt x="47421" y="16489"/>
                  <a:pt x="47253" y="16489"/>
                </a:cubicBezTo>
                <a:close/>
                <a:moveTo>
                  <a:pt x="131564" y="16005"/>
                </a:moveTo>
                <a:cubicBezTo>
                  <a:pt x="131556" y="16005"/>
                  <a:pt x="131549" y="16005"/>
                  <a:pt x="131542" y="16005"/>
                </a:cubicBezTo>
                <a:cubicBezTo>
                  <a:pt x="131262" y="16005"/>
                  <a:pt x="131021" y="16229"/>
                  <a:pt x="131021" y="16527"/>
                </a:cubicBezTo>
                <a:cubicBezTo>
                  <a:pt x="131021" y="16856"/>
                  <a:pt x="131287" y="17073"/>
                  <a:pt x="131563" y="17073"/>
                </a:cubicBezTo>
                <a:cubicBezTo>
                  <a:pt x="131693" y="17073"/>
                  <a:pt x="131825" y="17025"/>
                  <a:pt x="131932" y="16917"/>
                </a:cubicBezTo>
                <a:cubicBezTo>
                  <a:pt x="132262" y="16588"/>
                  <a:pt x="132033" y="16005"/>
                  <a:pt x="131564" y="16005"/>
                </a:cubicBezTo>
                <a:close/>
                <a:moveTo>
                  <a:pt x="26285" y="15967"/>
                </a:moveTo>
                <a:cubicBezTo>
                  <a:pt x="25988" y="15967"/>
                  <a:pt x="25708" y="16198"/>
                  <a:pt x="25721" y="16545"/>
                </a:cubicBezTo>
                <a:cubicBezTo>
                  <a:pt x="25739" y="16769"/>
                  <a:pt x="25870" y="16973"/>
                  <a:pt x="26074" y="17066"/>
                </a:cubicBezTo>
                <a:cubicBezTo>
                  <a:pt x="26149" y="17066"/>
                  <a:pt x="26223" y="17085"/>
                  <a:pt x="26298" y="17085"/>
                </a:cubicBezTo>
                <a:cubicBezTo>
                  <a:pt x="26800" y="17066"/>
                  <a:pt x="27023" y="16452"/>
                  <a:pt x="26670" y="16117"/>
                </a:cubicBezTo>
                <a:cubicBezTo>
                  <a:pt x="26555" y="16013"/>
                  <a:pt x="26418" y="15967"/>
                  <a:pt x="26285" y="15967"/>
                </a:cubicBezTo>
                <a:close/>
                <a:moveTo>
                  <a:pt x="6430" y="16220"/>
                </a:moveTo>
                <a:cubicBezTo>
                  <a:pt x="6211" y="16220"/>
                  <a:pt x="6006" y="16381"/>
                  <a:pt x="5993" y="16638"/>
                </a:cubicBezTo>
                <a:cubicBezTo>
                  <a:pt x="5993" y="16880"/>
                  <a:pt x="6179" y="17085"/>
                  <a:pt x="6421" y="17085"/>
                </a:cubicBezTo>
                <a:cubicBezTo>
                  <a:pt x="6429" y="17085"/>
                  <a:pt x="6436" y="17085"/>
                  <a:pt x="6443" y="17085"/>
                </a:cubicBezTo>
                <a:cubicBezTo>
                  <a:pt x="6802" y="17085"/>
                  <a:pt x="7012" y="16633"/>
                  <a:pt x="6756" y="16359"/>
                </a:cubicBezTo>
                <a:cubicBezTo>
                  <a:pt x="6661" y="16264"/>
                  <a:pt x="6544" y="16220"/>
                  <a:pt x="6430" y="16220"/>
                </a:cubicBezTo>
                <a:close/>
                <a:moveTo>
                  <a:pt x="38637" y="16117"/>
                </a:moveTo>
                <a:cubicBezTo>
                  <a:pt x="38357" y="16117"/>
                  <a:pt x="38153" y="16340"/>
                  <a:pt x="38134" y="16601"/>
                </a:cubicBezTo>
                <a:cubicBezTo>
                  <a:pt x="38134" y="16908"/>
                  <a:pt x="38379" y="17109"/>
                  <a:pt x="38636" y="17109"/>
                </a:cubicBezTo>
                <a:cubicBezTo>
                  <a:pt x="38753" y="17109"/>
                  <a:pt x="38872" y="17067"/>
                  <a:pt x="38972" y="16973"/>
                </a:cubicBezTo>
                <a:cubicBezTo>
                  <a:pt x="39288" y="16657"/>
                  <a:pt x="39083" y="16117"/>
                  <a:pt x="38637" y="16117"/>
                </a:cubicBezTo>
                <a:close/>
                <a:moveTo>
                  <a:pt x="68246" y="16787"/>
                </a:moveTo>
                <a:cubicBezTo>
                  <a:pt x="68172" y="16880"/>
                  <a:pt x="68097" y="16936"/>
                  <a:pt x="68097" y="16992"/>
                </a:cubicBezTo>
                <a:cubicBezTo>
                  <a:pt x="68097" y="17029"/>
                  <a:pt x="68191" y="17122"/>
                  <a:pt x="68228" y="17122"/>
                </a:cubicBezTo>
                <a:cubicBezTo>
                  <a:pt x="68284" y="17104"/>
                  <a:pt x="68339" y="17048"/>
                  <a:pt x="68358" y="16992"/>
                </a:cubicBezTo>
                <a:cubicBezTo>
                  <a:pt x="68358" y="16955"/>
                  <a:pt x="68302" y="16899"/>
                  <a:pt x="68246" y="16787"/>
                </a:cubicBezTo>
                <a:close/>
                <a:moveTo>
                  <a:pt x="127819" y="16061"/>
                </a:moveTo>
                <a:cubicBezTo>
                  <a:pt x="127317" y="16061"/>
                  <a:pt x="127075" y="16657"/>
                  <a:pt x="127429" y="17010"/>
                </a:cubicBezTo>
                <a:cubicBezTo>
                  <a:pt x="127542" y="17118"/>
                  <a:pt x="127678" y="17166"/>
                  <a:pt x="127811" y="17166"/>
                </a:cubicBezTo>
                <a:cubicBezTo>
                  <a:pt x="128092" y="17166"/>
                  <a:pt x="128359" y="16949"/>
                  <a:pt x="128359" y="16620"/>
                </a:cubicBezTo>
                <a:cubicBezTo>
                  <a:pt x="128378" y="16303"/>
                  <a:pt x="128117" y="16061"/>
                  <a:pt x="127819" y="16061"/>
                </a:cubicBezTo>
                <a:close/>
                <a:moveTo>
                  <a:pt x="22520" y="16099"/>
                </a:moveTo>
                <a:cubicBezTo>
                  <a:pt x="22222" y="16099"/>
                  <a:pt x="21961" y="16340"/>
                  <a:pt x="21961" y="16657"/>
                </a:cubicBezTo>
                <a:cubicBezTo>
                  <a:pt x="21961" y="16880"/>
                  <a:pt x="22110" y="17104"/>
                  <a:pt x="22315" y="17215"/>
                </a:cubicBezTo>
                <a:lnTo>
                  <a:pt x="22296" y="17197"/>
                </a:lnTo>
                <a:cubicBezTo>
                  <a:pt x="22371" y="17197"/>
                  <a:pt x="22445" y="17197"/>
                  <a:pt x="22520" y="17215"/>
                </a:cubicBezTo>
                <a:cubicBezTo>
                  <a:pt x="23227" y="17159"/>
                  <a:pt x="23227" y="16136"/>
                  <a:pt x="22520" y="16099"/>
                </a:cubicBezTo>
                <a:close/>
                <a:moveTo>
                  <a:pt x="34928" y="16172"/>
                </a:moveTo>
                <a:cubicBezTo>
                  <a:pt x="34917" y="16172"/>
                  <a:pt x="34907" y="16172"/>
                  <a:pt x="34896" y="16173"/>
                </a:cubicBezTo>
                <a:cubicBezTo>
                  <a:pt x="34431" y="16173"/>
                  <a:pt x="34189" y="16750"/>
                  <a:pt x="34542" y="17066"/>
                </a:cubicBezTo>
                <a:cubicBezTo>
                  <a:pt x="34650" y="17174"/>
                  <a:pt x="34781" y="17222"/>
                  <a:pt x="34909" y="17222"/>
                </a:cubicBezTo>
                <a:cubicBezTo>
                  <a:pt x="35179" y="17222"/>
                  <a:pt x="35436" y="17009"/>
                  <a:pt x="35436" y="16694"/>
                </a:cubicBezTo>
                <a:cubicBezTo>
                  <a:pt x="35436" y="16407"/>
                  <a:pt x="35211" y="16172"/>
                  <a:pt x="34928" y="16172"/>
                </a:cubicBezTo>
                <a:close/>
                <a:moveTo>
                  <a:pt x="115090" y="17234"/>
                </a:moveTo>
                <a:cubicBezTo>
                  <a:pt x="115093" y="17234"/>
                  <a:pt x="115096" y="17234"/>
                  <a:pt x="115099" y="17234"/>
                </a:cubicBezTo>
                <a:lnTo>
                  <a:pt x="115099" y="17234"/>
                </a:lnTo>
                <a:cubicBezTo>
                  <a:pt x="115102" y="17234"/>
                  <a:pt x="115105" y="17234"/>
                  <a:pt x="115108" y="17234"/>
                </a:cubicBezTo>
                <a:close/>
                <a:moveTo>
                  <a:pt x="112801" y="16748"/>
                </a:moveTo>
                <a:cubicBezTo>
                  <a:pt x="112674" y="16748"/>
                  <a:pt x="112596" y="16839"/>
                  <a:pt x="112596" y="16992"/>
                </a:cubicBezTo>
                <a:cubicBezTo>
                  <a:pt x="112579" y="17123"/>
                  <a:pt x="112679" y="17240"/>
                  <a:pt x="112792" y="17240"/>
                </a:cubicBezTo>
                <a:cubicBezTo>
                  <a:pt x="112807" y="17240"/>
                  <a:pt x="112823" y="17238"/>
                  <a:pt x="112838" y="17234"/>
                </a:cubicBezTo>
                <a:cubicBezTo>
                  <a:pt x="112931" y="17178"/>
                  <a:pt x="113024" y="17122"/>
                  <a:pt x="113117" y="17029"/>
                </a:cubicBezTo>
                <a:lnTo>
                  <a:pt x="113117" y="16936"/>
                </a:lnTo>
                <a:cubicBezTo>
                  <a:pt x="113024" y="16880"/>
                  <a:pt x="112931" y="16769"/>
                  <a:pt x="112838" y="16750"/>
                </a:cubicBezTo>
                <a:cubicBezTo>
                  <a:pt x="112825" y="16748"/>
                  <a:pt x="112813" y="16748"/>
                  <a:pt x="112801" y="16748"/>
                </a:cubicBezTo>
                <a:close/>
                <a:moveTo>
                  <a:pt x="136399" y="16303"/>
                </a:moveTo>
                <a:cubicBezTo>
                  <a:pt x="136157" y="16303"/>
                  <a:pt x="135934" y="16508"/>
                  <a:pt x="135934" y="16769"/>
                </a:cubicBezTo>
                <a:cubicBezTo>
                  <a:pt x="135934" y="17048"/>
                  <a:pt x="136167" y="17240"/>
                  <a:pt x="136410" y="17240"/>
                </a:cubicBezTo>
                <a:cubicBezTo>
                  <a:pt x="136524" y="17240"/>
                  <a:pt x="136639" y="17198"/>
                  <a:pt x="136734" y="17104"/>
                </a:cubicBezTo>
                <a:cubicBezTo>
                  <a:pt x="137032" y="16806"/>
                  <a:pt x="136827" y="16303"/>
                  <a:pt x="136399" y="16303"/>
                </a:cubicBezTo>
                <a:close/>
                <a:moveTo>
                  <a:pt x="43509" y="16452"/>
                </a:moveTo>
                <a:cubicBezTo>
                  <a:pt x="43152" y="16452"/>
                  <a:pt x="42978" y="16885"/>
                  <a:pt x="43233" y="17141"/>
                </a:cubicBezTo>
                <a:cubicBezTo>
                  <a:pt x="43314" y="17234"/>
                  <a:pt x="43418" y="17275"/>
                  <a:pt x="43520" y="17275"/>
                </a:cubicBezTo>
                <a:cubicBezTo>
                  <a:pt x="43726" y="17275"/>
                  <a:pt x="43928" y="17110"/>
                  <a:pt x="43941" y="16862"/>
                </a:cubicBezTo>
                <a:cubicBezTo>
                  <a:pt x="43941" y="16638"/>
                  <a:pt x="43755" y="16452"/>
                  <a:pt x="43531" y="16452"/>
                </a:cubicBezTo>
                <a:cubicBezTo>
                  <a:pt x="43524" y="16452"/>
                  <a:pt x="43516" y="16452"/>
                  <a:pt x="43509" y="16452"/>
                </a:cubicBezTo>
                <a:close/>
                <a:moveTo>
                  <a:pt x="124042" y="16173"/>
                </a:moveTo>
                <a:cubicBezTo>
                  <a:pt x="123558" y="16192"/>
                  <a:pt x="123316" y="16769"/>
                  <a:pt x="123669" y="17122"/>
                </a:cubicBezTo>
                <a:cubicBezTo>
                  <a:pt x="123779" y="17232"/>
                  <a:pt x="123918" y="17282"/>
                  <a:pt x="124054" y="17282"/>
                </a:cubicBezTo>
                <a:cubicBezTo>
                  <a:pt x="124332" y="17282"/>
                  <a:pt x="124600" y="17075"/>
                  <a:pt x="124600" y="16750"/>
                </a:cubicBezTo>
                <a:cubicBezTo>
                  <a:pt x="124618" y="16444"/>
                  <a:pt x="124375" y="16191"/>
                  <a:pt x="124073" y="16191"/>
                </a:cubicBezTo>
                <a:cubicBezTo>
                  <a:pt x="124063" y="16191"/>
                  <a:pt x="124052" y="16191"/>
                  <a:pt x="124042" y="16192"/>
                </a:cubicBezTo>
                <a:lnTo>
                  <a:pt x="124042" y="16173"/>
                </a:lnTo>
                <a:close/>
                <a:moveTo>
                  <a:pt x="31155" y="16229"/>
                </a:moveTo>
                <a:cubicBezTo>
                  <a:pt x="30671" y="16229"/>
                  <a:pt x="30411" y="16806"/>
                  <a:pt x="30746" y="17159"/>
                </a:cubicBezTo>
                <a:cubicBezTo>
                  <a:pt x="30862" y="17276"/>
                  <a:pt x="31004" y="17328"/>
                  <a:pt x="31143" y="17328"/>
                </a:cubicBezTo>
                <a:cubicBezTo>
                  <a:pt x="31427" y="17328"/>
                  <a:pt x="31695" y="17112"/>
                  <a:pt x="31695" y="16787"/>
                </a:cubicBezTo>
                <a:cubicBezTo>
                  <a:pt x="31695" y="16471"/>
                  <a:pt x="31453" y="16229"/>
                  <a:pt x="31155" y="16229"/>
                </a:cubicBezTo>
                <a:close/>
                <a:moveTo>
                  <a:pt x="15089" y="16321"/>
                </a:moveTo>
                <a:cubicBezTo>
                  <a:pt x="15078" y="16321"/>
                  <a:pt x="15068" y="16321"/>
                  <a:pt x="15057" y="16322"/>
                </a:cubicBezTo>
                <a:cubicBezTo>
                  <a:pt x="14610" y="16340"/>
                  <a:pt x="14405" y="16880"/>
                  <a:pt x="14722" y="17197"/>
                </a:cubicBezTo>
                <a:cubicBezTo>
                  <a:pt x="14818" y="17287"/>
                  <a:pt x="14935" y="17328"/>
                  <a:pt x="15052" y="17328"/>
                </a:cubicBezTo>
                <a:cubicBezTo>
                  <a:pt x="15317" y="17328"/>
                  <a:pt x="15578" y="17116"/>
                  <a:pt x="15578" y="16806"/>
                </a:cubicBezTo>
                <a:cubicBezTo>
                  <a:pt x="15560" y="16537"/>
                  <a:pt x="15353" y="16321"/>
                  <a:pt x="15089" y="16321"/>
                </a:cubicBezTo>
                <a:close/>
                <a:moveTo>
                  <a:pt x="120315" y="16284"/>
                </a:moveTo>
                <a:cubicBezTo>
                  <a:pt x="119847" y="16284"/>
                  <a:pt x="119617" y="16848"/>
                  <a:pt x="119947" y="17178"/>
                </a:cubicBezTo>
                <a:cubicBezTo>
                  <a:pt x="120060" y="17297"/>
                  <a:pt x="120201" y="17351"/>
                  <a:pt x="120338" y="17351"/>
                </a:cubicBezTo>
                <a:cubicBezTo>
                  <a:pt x="120606" y="17351"/>
                  <a:pt x="120859" y="17145"/>
                  <a:pt x="120859" y="16824"/>
                </a:cubicBezTo>
                <a:cubicBezTo>
                  <a:pt x="120859" y="16527"/>
                  <a:pt x="120636" y="16285"/>
                  <a:pt x="120338" y="16285"/>
                </a:cubicBezTo>
                <a:cubicBezTo>
                  <a:pt x="120330" y="16284"/>
                  <a:pt x="120323" y="16284"/>
                  <a:pt x="120315" y="16284"/>
                </a:cubicBezTo>
                <a:close/>
                <a:moveTo>
                  <a:pt x="116560" y="16415"/>
                </a:moveTo>
                <a:cubicBezTo>
                  <a:pt x="116151" y="16415"/>
                  <a:pt x="115946" y="16917"/>
                  <a:pt x="116225" y="17215"/>
                </a:cubicBezTo>
                <a:cubicBezTo>
                  <a:pt x="116323" y="17313"/>
                  <a:pt x="116440" y="17357"/>
                  <a:pt x="116555" y="17357"/>
                </a:cubicBezTo>
                <a:cubicBezTo>
                  <a:pt x="116790" y="17357"/>
                  <a:pt x="117013" y="17174"/>
                  <a:pt x="117025" y="16899"/>
                </a:cubicBezTo>
                <a:cubicBezTo>
                  <a:pt x="117025" y="16638"/>
                  <a:pt x="116821" y="16434"/>
                  <a:pt x="116560" y="16434"/>
                </a:cubicBezTo>
                <a:lnTo>
                  <a:pt x="116560" y="16415"/>
                </a:lnTo>
                <a:close/>
                <a:moveTo>
                  <a:pt x="48360" y="16841"/>
                </a:moveTo>
                <a:cubicBezTo>
                  <a:pt x="48224" y="16841"/>
                  <a:pt x="48109" y="16964"/>
                  <a:pt x="48109" y="17104"/>
                </a:cubicBezTo>
                <a:cubicBezTo>
                  <a:pt x="48109" y="17252"/>
                  <a:pt x="48240" y="17383"/>
                  <a:pt x="48389" y="17383"/>
                </a:cubicBezTo>
                <a:cubicBezTo>
                  <a:pt x="48538" y="17383"/>
                  <a:pt x="48649" y="17271"/>
                  <a:pt x="48668" y="17122"/>
                </a:cubicBezTo>
                <a:cubicBezTo>
                  <a:pt x="48668" y="16973"/>
                  <a:pt x="48538" y="16843"/>
                  <a:pt x="48389" y="16843"/>
                </a:cubicBezTo>
                <a:cubicBezTo>
                  <a:pt x="48379" y="16842"/>
                  <a:pt x="48370" y="16841"/>
                  <a:pt x="48360" y="16841"/>
                </a:cubicBezTo>
                <a:close/>
                <a:moveTo>
                  <a:pt x="73141" y="16992"/>
                </a:moveTo>
                <a:cubicBezTo>
                  <a:pt x="73067" y="17104"/>
                  <a:pt x="72974" y="17159"/>
                  <a:pt x="72974" y="17234"/>
                </a:cubicBezTo>
                <a:cubicBezTo>
                  <a:pt x="72974" y="17285"/>
                  <a:pt x="73053" y="17385"/>
                  <a:pt x="73094" y="17385"/>
                </a:cubicBezTo>
                <a:cubicBezTo>
                  <a:pt x="73098" y="17385"/>
                  <a:pt x="73101" y="17384"/>
                  <a:pt x="73104" y="17383"/>
                </a:cubicBezTo>
                <a:cubicBezTo>
                  <a:pt x="73197" y="17383"/>
                  <a:pt x="73271" y="17327"/>
                  <a:pt x="73290" y="17252"/>
                </a:cubicBezTo>
                <a:cubicBezTo>
                  <a:pt x="73308" y="17197"/>
                  <a:pt x="73215" y="17104"/>
                  <a:pt x="73141" y="16992"/>
                </a:cubicBezTo>
                <a:close/>
                <a:moveTo>
                  <a:pt x="11279" y="16415"/>
                </a:moveTo>
                <a:cubicBezTo>
                  <a:pt x="11018" y="16434"/>
                  <a:pt x="10813" y="16638"/>
                  <a:pt x="10813" y="16899"/>
                </a:cubicBezTo>
                <a:cubicBezTo>
                  <a:pt x="10813" y="17197"/>
                  <a:pt x="11045" y="17387"/>
                  <a:pt x="11288" y="17387"/>
                </a:cubicBezTo>
                <a:cubicBezTo>
                  <a:pt x="11409" y="17387"/>
                  <a:pt x="11533" y="17339"/>
                  <a:pt x="11632" y="17234"/>
                </a:cubicBezTo>
                <a:cubicBezTo>
                  <a:pt x="11930" y="16917"/>
                  <a:pt x="11707" y="16415"/>
                  <a:pt x="11279" y="16415"/>
                </a:cubicBezTo>
                <a:close/>
                <a:moveTo>
                  <a:pt x="132677" y="16340"/>
                </a:moveTo>
                <a:cubicBezTo>
                  <a:pt x="132212" y="16340"/>
                  <a:pt x="131970" y="16917"/>
                  <a:pt x="132305" y="17234"/>
                </a:cubicBezTo>
                <a:cubicBezTo>
                  <a:pt x="132413" y="17342"/>
                  <a:pt x="132546" y="17390"/>
                  <a:pt x="132676" y="17390"/>
                </a:cubicBezTo>
                <a:cubicBezTo>
                  <a:pt x="132950" y="17390"/>
                  <a:pt x="133211" y="17177"/>
                  <a:pt x="133198" y="16862"/>
                </a:cubicBezTo>
                <a:cubicBezTo>
                  <a:pt x="133198" y="16564"/>
                  <a:pt x="132975" y="16340"/>
                  <a:pt x="132677" y="16340"/>
                </a:cubicBezTo>
                <a:close/>
                <a:moveTo>
                  <a:pt x="39772" y="16452"/>
                </a:moveTo>
                <a:cubicBezTo>
                  <a:pt x="39325" y="16452"/>
                  <a:pt x="39102" y="16973"/>
                  <a:pt x="39418" y="17290"/>
                </a:cubicBezTo>
                <a:cubicBezTo>
                  <a:pt x="39515" y="17392"/>
                  <a:pt x="39636" y="17438"/>
                  <a:pt x="39756" y="17438"/>
                </a:cubicBezTo>
                <a:cubicBezTo>
                  <a:pt x="40007" y="17438"/>
                  <a:pt x="40250" y="17238"/>
                  <a:pt x="40237" y="16936"/>
                </a:cubicBezTo>
                <a:cubicBezTo>
                  <a:pt x="40237" y="16675"/>
                  <a:pt x="40032" y="16471"/>
                  <a:pt x="39772" y="16452"/>
                </a:cubicBezTo>
                <a:close/>
                <a:moveTo>
                  <a:pt x="7557" y="16564"/>
                </a:moveTo>
                <a:cubicBezTo>
                  <a:pt x="7147" y="16564"/>
                  <a:pt x="6924" y="17066"/>
                  <a:pt x="7222" y="17364"/>
                </a:cubicBezTo>
                <a:cubicBezTo>
                  <a:pt x="7319" y="17461"/>
                  <a:pt x="7437" y="17505"/>
                  <a:pt x="7553" y="17505"/>
                </a:cubicBezTo>
                <a:cubicBezTo>
                  <a:pt x="7793" y="17505"/>
                  <a:pt x="8022" y="17318"/>
                  <a:pt x="8022" y="17029"/>
                </a:cubicBezTo>
                <a:cubicBezTo>
                  <a:pt x="8022" y="16769"/>
                  <a:pt x="7817" y="16564"/>
                  <a:pt x="7557" y="16564"/>
                </a:cubicBezTo>
                <a:close/>
                <a:moveTo>
                  <a:pt x="69395" y="17139"/>
                </a:moveTo>
                <a:cubicBezTo>
                  <a:pt x="69390" y="17139"/>
                  <a:pt x="69386" y="17139"/>
                  <a:pt x="69382" y="17141"/>
                </a:cubicBezTo>
                <a:cubicBezTo>
                  <a:pt x="69307" y="17141"/>
                  <a:pt x="69233" y="17252"/>
                  <a:pt x="69158" y="17308"/>
                </a:cubicBezTo>
                <a:cubicBezTo>
                  <a:pt x="69233" y="17383"/>
                  <a:pt x="69289" y="17494"/>
                  <a:pt x="69363" y="17513"/>
                </a:cubicBezTo>
                <a:cubicBezTo>
                  <a:pt x="69370" y="17514"/>
                  <a:pt x="69377" y="17515"/>
                  <a:pt x="69384" y="17515"/>
                </a:cubicBezTo>
                <a:cubicBezTo>
                  <a:pt x="69467" y="17515"/>
                  <a:pt x="69540" y="17413"/>
                  <a:pt x="69661" y="17327"/>
                </a:cubicBezTo>
                <a:cubicBezTo>
                  <a:pt x="69540" y="17241"/>
                  <a:pt x="69452" y="17139"/>
                  <a:pt x="69395" y="17139"/>
                </a:cubicBezTo>
                <a:close/>
                <a:moveTo>
                  <a:pt x="128955" y="16434"/>
                </a:moveTo>
                <a:cubicBezTo>
                  <a:pt x="128638" y="16434"/>
                  <a:pt x="128396" y="16675"/>
                  <a:pt x="128396" y="16992"/>
                </a:cubicBezTo>
                <a:cubicBezTo>
                  <a:pt x="128396" y="17321"/>
                  <a:pt x="128672" y="17538"/>
                  <a:pt x="128959" y="17538"/>
                </a:cubicBezTo>
                <a:cubicBezTo>
                  <a:pt x="129094" y="17538"/>
                  <a:pt x="129232" y="17490"/>
                  <a:pt x="129346" y="17383"/>
                </a:cubicBezTo>
                <a:cubicBezTo>
                  <a:pt x="129681" y="17029"/>
                  <a:pt x="129439" y="16434"/>
                  <a:pt x="128955" y="16434"/>
                </a:cubicBezTo>
                <a:close/>
                <a:moveTo>
                  <a:pt x="4188" y="17010"/>
                </a:moveTo>
                <a:lnTo>
                  <a:pt x="3592" y="17252"/>
                </a:lnTo>
                <a:cubicBezTo>
                  <a:pt x="3537" y="17271"/>
                  <a:pt x="3481" y="17308"/>
                  <a:pt x="3425" y="17327"/>
                </a:cubicBezTo>
                <a:cubicBezTo>
                  <a:pt x="3508" y="17465"/>
                  <a:pt x="3662" y="17541"/>
                  <a:pt x="3812" y="17541"/>
                </a:cubicBezTo>
                <a:cubicBezTo>
                  <a:pt x="3865" y="17541"/>
                  <a:pt x="3917" y="17532"/>
                  <a:pt x="3965" y="17513"/>
                </a:cubicBezTo>
                <a:cubicBezTo>
                  <a:pt x="4169" y="17420"/>
                  <a:pt x="4262" y="17215"/>
                  <a:pt x="4188" y="17010"/>
                </a:cubicBezTo>
                <a:close/>
                <a:moveTo>
                  <a:pt x="137534" y="16657"/>
                </a:moveTo>
                <a:cubicBezTo>
                  <a:pt x="137143" y="16675"/>
                  <a:pt x="136957" y="17159"/>
                  <a:pt x="137237" y="17439"/>
                </a:cubicBezTo>
                <a:cubicBezTo>
                  <a:pt x="137331" y="17527"/>
                  <a:pt x="137443" y="17567"/>
                  <a:pt x="137551" y="17567"/>
                </a:cubicBezTo>
                <a:cubicBezTo>
                  <a:pt x="137783" y="17567"/>
                  <a:pt x="138000" y="17383"/>
                  <a:pt x="138000" y="17104"/>
                </a:cubicBezTo>
                <a:cubicBezTo>
                  <a:pt x="138000" y="16862"/>
                  <a:pt x="137776" y="16657"/>
                  <a:pt x="137534" y="16657"/>
                </a:cubicBezTo>
                <a:close/>
                <a:moveTo>
                  <a:pt x="36050" y="16508"/>
                </a:moveTo>
                <a:cubicBezTo>
                  <a:pt x="35752" y="16508"/>
                  <a:pt x="35510" y="16750"/>
                  <a:pt x="35510" y="17029"/>
                </a:cubicBezTo>
                <a:cubicBezTo>
                  <a:pt x="35510" y="17358"/>
                  <a:pt x="35768" y="17575"/>
                  <a:pt x="36039" y="17575"/>
                </a:cubicBezTo>
                <a:cubicBezTo>
                  <a:pt x="36166" y="17575"/>
                  <a:pt x="36296" y="17527"/>
                  <a:pt x="36403" y="17420"/>
                </a:cubicBezTo>
                <a:cubicBezTo>
                  <a:pt x="36738" y="17085"/>
                  <a:pt x="36515" y="16508"/>
                  <a:pt x="36050" y="16508"/>
                </a:cubicBezTo>
                <a:close/>
                <a:moveTo>
                  <a:pt x="44666" y="16791"/>
                </a:moveTo>
                <a:cubicBezTo>
                  <a:pt x="44563" y="16791"/>
                  <a:pt x="44456" y="16830"/>
                  <a:pt x="44369" y="16917"/>
                </a:cubicBezTo>
                <a:cubicBezTo>
                  <a:pt x="44127" y="17159"/>
                  <a:pt x="44313" y="17587"/>
                  <a:pt x="44666" y="17587"/>
                </a:cubicBezTo>
                <a:cubicBezTo>
                  <a:pt x="44890" y="17587"/>
                  <a:pt x="45057" y="17401"/>
                  <a:pt x="45057" y="17197"/>
                </a:cubicBezTo>
                <a:lnTo>
                  <a:pt x="45057" y="17178"/>
                </a:lnTo>
                <a:cubicBezTo>
                  <a:pt x="45057" y="16943"/>
                  <a:pt x="44869" y="16791"/>
                  <a:pt x="44666" y="16791"/>
                </a:cubicBezTo>
                <a:close/>
                <a:moveTo>
                  <a:pt x="19892" y="16526"/>
                </a:moveTo>
                <a:cubicBezTo>
                  <a:pt x="19422" y="16526"/>
                  <a:pt x="19175" y="17109"/>
                  <a:pt x="19523" y="17457"/>
                </a:cubicBezTo>
                <a:cubicBezTo>
                  <a:pt x="19631" y="17570"/>
                  <a:pt x="19765" y="17621"/>
                  <a:pt x="19898" y="17621"/>
                </a:cubicBezTo>
                <a:cubicBezTo>
                  <a:pt x="20179" y="17621"/>
                  <a:pt x="20454" y="17395"/>
                  <a:pt x="20454" y="17066"/>
                </a:cubicBezTo>
                <a:cubicBezTo>
                  <a:pt x="20454" y="16769"/>
                  <a:pt x="20212" y="16527"/>
                  <a:pt x="19914" y="16527"/>
                </a:cubicBezTo>
                <a:cubicBezTo>
                  <a:pt x="19907" y="16526"/>
                  <a:pt x="19899" y="16526"/>
                  <a:pt x="19892" y="16526"/>
                </a:cubicBezTo>
                <a:close/>
                <a:moveTo>
                  <a:pt x="125181" y="16508"/>
                </a:moveTo>
                <a:cubicBezTo>
                  <a:pt x="125043" y="16508"/>
                  <a:pt x="124902" y="16560"/>
                  <a:pt x="124786" y="16675"/>
                </a:cubicBezTo>
                <a:cubicBezTo>
                  <a:pt x="124432" y="17029"/>
                  <a:pt x="124693" y="17625"/>
                  <a:pt x="125177" y="17625"/>
                </a:cubicBezTo>
                <a:cubicBezTo>
                  <a:pt x="125493" y="17625"/>
                  <a:pt x="125754" y="17383"/>
                  <a:pt x="125735" y="17066"/>
                </a:cubicBezTo>
                <a:cubicBezTo>
                  <a:pt x="125735" y="16728"/>
                  <a:pt x="125465" y="16508"/>
                  <a:pt x="125181" y="16508"/>
                </a:cubicBezTo>
                <a:close/>
                <a:moveTo>
                  <a:pt x="16192" y="16638"/>
                </a:moveTo>
                <a:cubicBezTo>
                  <a:pt x="15745" y="16638"/>
                  <a:pt x="15503" y="17178"/>
                  <a:pt x="15820" y="17513"/>
                </a:cubicBezTo>
                <a:cubicBezTo>
                  <a:pt x="15925" y="17624"/>
                  <a:pt x="16056" y="17674"/>
                  <a:pt x="16185" y="17674"/>
                </a:cubicBezTo>
                <a:cubicBezTo>
                  <a:pt x="16447" y="17674"/>
                  <a:pt x="16701" y="17471"/>
                  <a:pt x="16713" y="17159"/>
                </a:cubicBezTo>
                <a:cubicBezTo>
                  <a:pt x="16713" y="16880"/>
                  <a:pt x="16490" y="16638"/>
                  <a:pt x="16192" y="16638"/>
                </a:cubicBezTo>
                <a:close/>
                <a:moveTo>
                  <a:pt x="65641" y="17290"/>
                </a:moveTo>
                <a:cubicBezTo>
                  <a:pt x="65585" y="17345"/>
                  <a:pt x="65492" y="17383"/>
                  <a:pt x="65492" y="17457"/>
                </a:cubicBezTo>
                <a:cubicBezTo>
                  <a:pt x="65492" y="17513"/>
                  <a:pt x="65566" y="17569"/>
                  <a:pt x="65641" y="17680"/>
                </a:cubicBezTo>
                <a:cubicBezTo>
                  <a:pt x="65715" y="17569"/>
                  <a:pt x="65808" y="17494"/>
                  <a:pt x="65790" y="17439"/>
                </a:cubicBezTo>
                <a:cubicBezTo>
                  <a:pt x="65790" y="17383"/>
                  <a:pt x="65697" y="17327"/>
                  <a:pt x="65641" y="17290"/>
                </a:cubicBezTo>
                <a:close/>
                <a:moveTo>
                  <a:pt x="49510" y="17195"/>
                </a:moveTo>
                <a:cubicBezTo>
                  <a:pt x="49375" y="17195"/>
                  <a:pt x="49263" y="17301"/>
                  <a:pt x="49263" y="17439"/>
                </a:cubicBezTo>
                <a:cubicBezTo>
                  <a:pt x="49245" y="17587"/>
                  <a:pt x="49375" y="17699"/>
                  <a:pt x="49505" y="17699"/>
                </a:cubicBezTo>
                <a:cubicBezTo>
                  <a:pt x="49654" y="17699"/>
                  <a:pt x="49784" y="17587"/>
                  <a:pt x="49766" y="17439"/>
                </a:cubicBezTo>
                <a:cubicBezTo>
                  <a:pt x="49766" y="17308"/>
                  <a:pt x="49673" y="17197"/>
                  <a:pt x="49543" y="17197"/>
                </a:cubicBezTo>
                <a:cubicBezTo>
                  <a:pt x="49532" y="17195"/>
                  <a:pt x="49521" y="17195"/>
                  <a:pt x="49510" y="17195"/>
                </a:cubicBezTo>
                <a:close/>
                <a:moveTo>
                  <a:pt x="121459" y="16605"/>
                </a:moveTo>
                <a:cubicBezTo>
                  <a:pt x="121173" y="16605"/>
                  <a:pt x="120902" y="16831"/>
                  <a:pt x="120915" y="17159"/>
                </a:cubicBezTo>
                <a:cubicBezTo>
                  <a:pt x="120915" y="17457"/>
                  <a:pt x="121157" y="17699"/>
                  <a:pt x="121455" y="17699"/>
                </a:cubicBezTo>
                <a:cubicBezTo>
                  <a:pt x="121938" y="17699"/>
                  <a:pt x="122180" y="17104"/>
                  <a:pt x="121845" y="16769"/>
                </a:cubicBezTo>
                <a:cubicBezTo>
                  <a:pt x="121732" y="16655"/>
                  <a:pt x="121594" y="16605"/>
                  <a:pt x="121459" y="16605"/>
                </a:cubicBezTo>
                <a:close/>
                <a:moveTo>
                  <a:pt x="32254" y="16600"/>
                </a:moveTo>
                <a:cubicBezTo>
                  <a:pt x="32123" y="16600"/>
                  <a:pt x="31990" y="16646"/>
                  <a:pt x="31881" y="16750"/>
                </a:cubicBezTo>
                <a:cubicBezTo>
                  <a:pt x="31527" y="17104"/>
                  <a:pt x="31769" y="17699"/>
                  <a:pt x="32253" y="17699"/>
                </a:cubicBezTo>
                <a:cubicBezTo>
                  <a:pt x="32264" y="17700"/>
                  <a:pt x="32275" y="17700"/>
                  <a:pt x="32285" y="17700"/>
                </a:cubicBezTo>
                <a:cubicBezTo>
                  <a:pt x="32569" y="17700"/>
                  <a:pt x="32811" y="17465"/>
                  <a:pt x="32811" y="17178"/>
                </a:cubicBezTo>
                <a:cubicBezTo>
                  <a:pt x="32824" y="16831"/>
                  <a:pt x="32544" y="16600"/>
                  <a:pt x="32254" y="16600"/>
                </a:cubicBezTo>
                <a:close/>
                <a:moveTo>
                  <a:pt x="10330" y="17699"/>
                </a:moveTo>
                <a:cubicBezTo>
                  <a:pt x="10330" y="17700"/>
                  <a:pt x="10329" y="17701"/>
                  <a:pt x="10329" y="17702"/>
                </a:cubicBezTo>
                <a:lnTo>
                  <a:pt x="10329" y="17702"/>
                </a:lnTo>
                <a:cubicBezTo>
                  <a:pt x="10330" y="17707"/>
                  <a:pt x="10330" y="17712"/>
                  <a:pt x="10330" y="17718"/>
                </a:cubicBezTo>
                <a:lnTo>
                  <a:pt x="10330" y="17699"/>
                </a:lnTo>
                <a:close/>
                <a:moveTo>
                  <a:pt x="117725" y="16749"/>
                </a:moveTo>
                <a:cubicBezTo>
                  <a:pt x="117715" y="16749"/>
                  <a:pt x="117705" y="16749"/>
                  <a:pt x="117695" y="16750"/>
                </a:cubicBezTo>
                <a:cubicBezTo>
                  <a:pt x="117688" y="16750"/>
                  <a:pt x="117681" y="16749"/>
                  <a:pt x="117674" y="16749"/>
                </a:cubicBezTo>
                <a:cubicBezTo>
                  <a:pt x="117241" y="16749"/>
                  <a:pt x="117012" y="17295"/>
                  <a:pt x="117342" y="17606"/>
                </a:cubicBezTo>
                <a:cubicBezTo>
                  <a:pt x="117444" y="17708"/>
                  <a:pt x="117570" y="17754"/>
                  <a:pt x="117693" y="17754"/>
                </a:cubicBezTo>
                <a:cubicBezTo>
                  <a:pt x="117951" y="17754"/>
                  <a:pt x="118198" y="17554"/>
                  <a:pt x="118198" y="17252"/>
                </a:cubicBezTo>
                <a:cubicBezTo>
                  <a:pt x="118198" y="16983"/>
                  <a:pt x="117990" y="16749"/>
                  <a:pt x="117725" y="16749"/>
                </a:cubicBezTo>
                <a:close/>
                <a:moveTo>
                  <a:pt x="113950" y="16957"/>
                </a:moveTo>
                <a:cubicBezTo>
                  <a:pt x="113854" y="16957"/>
                  <a:pt x="113757" y="16991"/>
                  <a:pt x="113675" y="17066"/>
                </a:cubicBezTo>
                <a:cubicBezTo>
                  <a:pt x="113433" y="17327"/>
                  <a:pt x="113601" y="17755"/>
                  <a:pt x="113954" y="17755"/>
                </a:cubicBezTo>
                <a:cubicBezTo>
                  <a:pt x="114178" y="17755"/>
                  <a:pt x="114345" y="17587"/>
                  <a:pt x="114364" y="17364"/>
                </a:cubicBezTo>
                <a:cubicBezTo>
                  <a:pt x="114364" y="17121"/>
                  <a:pt x="114161" y="16957"/>
                  <a:pt x="113950" y="16957"/>
                </a:cubicBezTo>
                <a:close/>
                <a:moveTo>
                  <a:pt x="133797" y="16724"/>
                </a:moveTo>
                <a:cubicBezTo>
                  <a:pt x="133671" y="16724"/>
                  <a:pt x="133543" y="16772"/>
                  <a:pt x="133440" y="16880"/>
                </a:cubicBezTo>
                <a:cubicBezTo>
                  <a:pt x="133105" y="17197"/>
                  <a:pt x="133347" y="17755"/>
                  <a:pt x="133812" y="17755"/>
                </a:cubicBezTo>
                <a:cubicBezTo>
                  <a:pt x="134091" y="17755"/>
                  <a:pt x="134315" y="17513"/>
                  <a:pt x="134315" y="17234"/>
                </a:cubicBezTo>
                <a:cubicBezTo>
                  <a:pt x="134315" y="16932"/>
                  <a:pt x="134060" y="16724"/>
                  <a:pt x="133797" y="16724"/>
                </a:cubicBezTo>
                <a:close/>
                <a:moveTo>
                  <a:pt x="74276" y="17401"/>
                </a:moveTo>
                <a:cubicBezTo>
                  <a:pt x="74202" y="17401"/>
                  <a:pt x="74146" y="17494"/>
                  <a:pt x="74072" y="17550"/>
                </a:cubicBezTo>
                <a:cubicBezTo>
                  <a:pt x="74146" y="17625"/>
                  <a:pt x="74202" y="17736"/>
                  <a:pt x="74276" y="17755"/>
                </a:cubicBezTo>
                <a:cubicBezTo>
                  <a:pt x="74282" y="17756"/>
                  <a:pt x="74287" y="17757"/>
                  <a:pt x="74293" y="17757"/>
                </a:cubicBezTo>
                <a:cubicBezTo>
                  <a:pt x="74360" y="17757"/>
                  <a:pt x="74416" y="17656"/>
                  <a:pt x="74537" y="17587"/>
                </a:cubicBezTo>
                <a:cubicBezTo>
                  <a:pt x="74425" y="17494"/>
                  <a:pt x="74351" y="17401"/>
                  <a:pt x="74276" y="17401"/>
                </a:cubicBezTo>
                <a:close/>
                <a:moveTo>
                  <a:pt x="40866" y="16805"/>
                </a:moveTo>
                <a:cubicBezTo>
                  <a:pt x="40453" y="16805"/>
                  <a:pt x="40242" y="17313"/>
                  <a:pt x="40535" y="17606"/>
                </a:cubicBezTo>
                <a:cubicBezTo>
                  <a:pt x="40635" y="17712"/>
                  <a:pt x="40760" y="17760"/>
                  <a:pt x="40882" y="17760"/>
                </a:cubicBezTo>
                <a:cubicBezTo>
                  <a:pt x="41124" y="17760"/>
                  <a:pt x="41354" y="17574"/>
                  <a:pt x="41354" y="17290"/>
                </a:cubicBezTo>
                <a:cubicBezTo>
                  <a:pt x="41372" y="17029"/>
                  <a:pt x="41168" y="16806"/>
                  <a:pt x="40889" y="16806"/>
                </a:cubicBezTo>
                <a:cubicBezTo>
                  <a:pt x="40881" y="16805"/>
                  <a:pt x="40874" y="16805"/>
                  <a:pt x="40866" y="16805"/>
                </a:cubicBezTo>
                <a:close/>
                <a:moveTo>
                  <a:pt x="12400" y="16786"/>
                </a:moveTo>
                <a:cubicBezTo>
                  <a:pt x="12135" y="16786"/>
                  <a:pt x="11912" y="17003"/>
                  <a:pt x="11912" y="17271"/>
                </a:cubicBezTo>
                <a:cubicBezTo>
                  <a:pt x="11912" y="17577"/>
                  <a:pt x="12165" y="17787"/>
                  <a:pt x="12426" y="17787"/>
                </a:cubicBezTo>
                <a:cubicBezTo>
                  <a:pt x="12546" y="17787"/>
                  <a:pt x="12668" y="17743"/>
                  <a:pt x="12768" y="17643"/>
                </a:cubicBezTo>
                <a:cubicBezTo>
                  <a:pt x="13084" y="17327"/>
                  <a:pt x="12879" y="16787"/>
                  <a:pt x="12433" y="16787"/>
                </a:cubicBezTo>
                <a:cubicBezTo>
                  <a:pt x="12422" y="16786"/>
                  <a:pt x="12411" y="16786"/>
                  <a:pt x="12400" y="16786"/>
                </a:cubicBezTo>
                <a:close/>
                <a:moveTo>
                  <a:pt x="8681" y="16879"/>
                </a:moveTo>
                <a:cubicBezTo>
                  <a:pt x="8568" y="16879"/>
                  <a:pt x="8454" y="16919"/>
                  <a:pt x="8357" y="17010"/>
                </a:cubicBezTo>
                <a:cubicBezTo>
                  <a:pt x="8040" y="17308"/>
                  <a:pt x="8245" y="17829"/>
                  <a:pt x="8673" y="17848"/>
                </a:cubicBezTo>
                <a:cubicBezTo>
                  <a:pt x="8952" y="17848"/>
                  <a:pt x="9176" y="17643"/>
                  <a:pt x="9176" y="17383"/>
                </a:cubicBezTo>
                <a:cubicBezTo>
                  <a:pt x="9176" y="17086"/>
                  <a:pt x="8934" y="16879"/>
                  <a:pt x="8681" y="16879"/>
                </a:cubicBezTo>
                <a:close/>
                <a:moveTo>
                  <a:pt x="130072" y="16767"/>
                </a:moveTo>
                <a:cubicBezTo>
                  <a:pt x="129941" y="16767"/>
                  <a:pt x="129809" y="16814"/>
                  <a:pt x="129699" y="16917"/>
                </a:cubicBezTo>
                <a:cubicBezTo>
                  <a:pt x="129346" y="17252"/>
                  <a:pt x="129569" y="17867"/>
                  <a:pt x="130071" y="17867"/>
                </a:cubicBezTo>
                <a:cubicBezTo>
                  <a:pt x="130082" y="17867"/>
                  <a:pt x="130093" y="17868"/>
                  <a:pt x="130104" y="17868"/>
                </a:cubicBezTo>
                <a:cubicBezTo>
                  <a:pt x="130388" y="17868"/>
                  <a:pt x="130630" y="17632"/>
                  <a:pt x="130630" y="17345"/>
                </a:cubicBezTo>
                <a:cubicBezTo>
                  <a:pt x="130643" y="16999"/>
                  <a:pt x="130363" y="16767"/>
                  <a:pt x="130072" y="16767"/>
                </a:cubicBezTo>
                <a:close/>
                <a:moveTo>
                  <a:pt x="138670" y="17066"/>
                </a:moveTo>
                <a:cubicBezTo>
                  <a:pt x="138409" y="17122"/>
                  <a:pt x="138279" y="17271"/>
                  <a:pt x="138279" y="17476"/>
                </a:cubicBezTo>
                <a:cubicBezTo>
                  <a:pt x="138279" y="17699"/>
                  <a:pt x="138409" y="17829"/>
                  <a:pt x="138670" y="17885"/>
                </a:cubicBezTo>
                <a:lnTo>
                  <a:pt x="138670" y="17476"/>
                </a:lnTo>
                <a:lnTo>
                  <a:pt x="138670" y="17066"/>
                </a:lnTo>
                <a:close/>
                <a:moveTo>
                  <a:pt x="45849" y="17158"/>
                </a:moveTo>
                <a:cubicBezTo>
                  <a:pt x="45839" y="17158"/>
                  <a:pt x="45830" y="17159"/>
                  <a:pt x="45820" y="17159"/>
                </a:cubicBezTo>
                <a:cubicBezTo>
                  <a:pt x="45813" y="17159"/>
                  <a:pt x="45805" y="17159"/>
                  <a:pt x="45797" y="17159"/>
                </a:cubicBezTo>
                <a:cubicBezTo>
                  <a:pt x="45460" y="17159"/>
                  <a:pt x="45304" y="17556"/>
                  <a:pt x="45523" y="17792"/>
                </a:cubicBezTo>
                <a:cubicBezTo>
                  <a:pt x="45605" y="17874"/>
                  <a:pt x="45706" y="17911"/>
                  <a:pt x="45805" y="17911"/>
                </a:cubicBezTo>
                <a:cubicBezTo>
                  <a:pt x="45998" y="17911"/>
                  <a:pt x="46180" y="17771"/>
                  <a:pt x="46193" y="17550"/>
                </a:cubicBezTo>
                <a:cubicBezTo>
                  <a:pt x="46193" y="17337"/>
                  <a:pt x="46040" y="17158"/>
                  <a:pt x="45849" y="17158"/>
                </a:cubicBezTo>
                <a:close/>
                <a:moveTo>
                  <a:pt x="4932" y="16992"/>
                </a:moveTo>
                <a:cubicBezTo>
                  <a:pt x="4691" y="16992"/>
                  <a:pt x="4467" y="17197"/>
                  <a:pt x="4467" y="17439"/>
                </a:cubicBezTo>
                <a:cubicBezTo>
                  <a:pt x="4454" y="17722"/>
                  <a:pt x="4691" y="17916"/>
                  <a:pt x="4937" y="17916"/>
                </a:cubicBezTo>
                <a:cubicBezTo>
                  <a:pt x="5046" y="17916"/>
                  <a:pt x="5157" y="17878"/>
                  <a:pt x="5249" y="17792"/>
                </a:cubicBezTo>
                <a:cubicBezTo>
                  <a:pt x="5565" y="17494"/>
                  <a:pt x="5342" y="16992"/>
                  <a:pt x="4932" y="16992"/>
                </a:cubicBezTo>
                <a:close/>
                <a:moveTo>
                  <a:pt x="37134" y="16879"/>
                </a:moveTo>
                <a:cubicBezTo>
                  <a:pt x="36853" y="16879"/>
                  <a:pt x="36645" y="17114"/>
                  <a:pt x="36645" y="17401"/>
                </a:cubicBezTo>
                <a:cubicBezTo>
                  <a:pt x="36645" y="17717"/>
                  <a:pt x="36902" y="17921"/>
                  <a:pt x="37172" y="17921"/>
                </a:cubicBezTo>
                <a:cubicBezTo>
                  <a:pt x="37300" y="17921"/>
                  <a:pt x="37431" y="17875"/>
                  <a:pt x="37539" y="17774"/>
                </a:cubicBezTo>
                <a:cubicBezTo>
                  <a:pt x="37868" y="17444"/>
                  <a:pt x="37639" y="16880"/>
                  <a:pt x="37188" y="16880"/>
                </a:cubicBezTo>
                <a:cubicBezTo>
                  <a:pt x="37181" y="16880"/>
                  <a:pt x="37174" y="16880"/>
                  <a:pt x="37166" y="16880"/>
                </a:cubicBezTo>
                <a:cubicBezTo>
                  <a:pt x="37156" y="16880"/>
                  <a:pt x="37145" y="16879"/>
                  <a:pt x="37134" y="16879"/>
                </a:cubicBezTo>
                <a:close/>
                <a:moveTo>
                  <a:pt x="70499" y="17428"/>
                </a:moveTo>
                <a:cubicBezTo>
                  <a:pt x="70373" y="17428"/>
                  <a:pt x="70250" y="17523"/>
                  <a:pt x="70238" y="17680"/>
                </a:cubicBezTo>
                <a:cubicBezTo>
                  <a:pt x="70219" y="17811"/>
                  <a:pt x="70331" y="17941"/>
                  <a:pt x="70480" y="17941"/>
                </a:cubicBezTo>
                <a:cubicBezTo>
                  <a:pt x="70487" y="17942"/>
                  <a:pt x="70495" y="17942"/>
                  <a:pt x="70502" y="17942"/>
                </a:cubicBezTo>
                <a:cubicBezTo>
                  <a:pt x="70728" y="17942"/>
                  <a:pt x="70829" y="17675"/>
                  <a:pt x="70684" y="17513"/>
                </a:cubicBezTo>
                <a:cubicBezTo>
                  <a:pt x="70633" y="17455"/>
                  <a:pt x="70565" y="17428"/>
                  <a:pt x="70499" y="17428"/>
                </a:cubicBezTo>
                <a:close/>
                <a:moveTo>
                  <a:pt x="66758" y="17476"/>
                </a:moveTo>
                <a:cubicBezTo>
                  <a:pt x="66664" y="17606"/>
                  <a:pt x="66571" y="17680"/>
                  <a:pt x="66553" y="17774"/>
                </a:cubicBezTo>
                <a:cubicBezTo>
                  <a:pt x="66518" y="17911"/>
                  <a:pt x="66628" y="18017"/>
                  <a:pt x="66748" y="18017"/>
                </a:cubicBezTo>
                <a:cubicBezTo>
                  <a:pt x="66757" y="18017"/>
                  <a:pt x="66767" y="18017"/>
                  <a:pt x="66776" y="18015"/>
                </a:cubicBezTo>
                <a:cubicBezTo>
                  <a:pt x="66906" y="18015"/>
                  <a:pt x="67018" y="17904"/>
                  <a:pt x="66999" y="17774"/>
                </a:cubicBezTo>
                <a:cubicBezTo>
                  <a:pt x="66981" y="17699"/>
                  <a:pt x="66869" y="17606"/>
                  <a:pt x="66758" y="17476"/>
                </a:cubicBezTo>
                <a:close/>
                <a:moveTo>
                  <a:pt x="33393" y="16936"/>
                </a:moveTo>
                <a:cubicBezTo>
                  <a:pt x="33255" y="16936"/>
                  <a:pt x="33113" y="16988"/>
                  <a:pt x="32998" y="17104"/>
                </a:cubicBezTo>
                <a:cubicBezTo>
                  <a:pt x="32668" y="17452"/>
                  <a:pt x="32897" y="18034"/>
                  <a:pt x="33384" y="18034"/>
                </a:cubicBezTo>
                <a:cubicBezTo>
                  <a:pt x="33392" y="18034"/>
                  <a:pt x="33399" y="18034"/>
                  <a:pt x="33407" y="18034"/>
                </a:cubicBezTo>
                <a:cubicBezTo>
                  <a:pt x="33705" y="18034"/>
                  <a:pt x="33947" y="17792"/>
                  <a:pt x="33947" y="17494"/>
                </a:cubicBezTo>
                <a:cubicBezTo>
                  <a:pt x="33947" y="17156"/>
                  <a:pt x="33677" y="16936"/>
                  <a:pt x="33393" y="16936"/>
                </a:cubicBezTo>
                <a:close/>
                <a:moveTo>
                  <a:pt x="122620" y="16935"/>
                </a:moveTo>
                <a:cubicBezTo>
                  <a:pt x="122610" y="16935"/>
                  <a:pt x="122600" y="16935"/>
                  <a:pt x="122590" y="16936"/>
                </a:cubicBezTo>
                <a:cubicBezTo>
                  <a:pt x="122087" y="16936"/>
                  <a:pt x="121845" y="17532"/>
                  <a:pt x="122199" y="17885"/>
                </a:cubicBezTo>
                <a:cubicBezTo>
                  <a:pt x="122312" y="17999"/>
                  <a:pt x="122451" y="18049"/>
                  <a:pt x="122586" y="18049"/>
                </a:cubicBezTo>
                <a:cubicBezTo>
                  <a:pt x="122873" y="18049"/>
                  <a:pt x="123148" y="17823"/>
                  <a:pt x="123148" y="17494"/>
                </a:cubicBezTo>
                <a:cubicBezTo>
                  <a:pt x="123148" y="17189"/>
                  <a:pt x="122905" y="16935"/>
                  <a:pt x="122620" y="16935"/>
                </a:cubicBezTo>
                <a:close/>
                <a:moveTo>
                  <a:pt x="50627" y="17585"/>
                </a:moveTo>
                <a:cubicBezTo>
                  <a:pt x="50495" y="17585"/>
                  <a:pt x="50399" y="17691"/>
                  <a:pt x="50399" y="17829"/>
                </a:cubicBezTo>
                <a:cubicBezTo>
                  <a:pt x="50399" y="17960"/>
                  <a:pt x="50510" y="18071"/>
                  <a:pt x="50641" y="18071"/>
                </a:cubicBezTo>
                <a:cubicBezTo>
                  <a:pt x="50789" y="18071"/>
                  <a:pt x="50864" y="17960"/>
                  <a:pt x="50901" y="17755"/>
                </a:cubicBezTo>
                <a:cubicBezTo>
                  <a:pt x="50845" y="17699"/>
                  <a:pt x="50752" y="17606"/>
                  <a:pt x="50659" y="17587"/>
                </a:cubicBezTo>
                <a:cubicBezTo>
                  <a:pt x="50648" y="17586"/>
                  <a:pt x="50638" y="17585"/>
                  <a:pt x="50627" y="17585"/>
                </a:cubicBezTo>
                <a:close/>
                <a:moveTo>
                  <a:pt x="134946" y="17067"/>
                </a:moveTo>
                <a:cubicBezTo>
                  <a:pt x="134822" y="17067"/>
                  <a:pt x="134696" y="17113"/>
                  <a:pt x="134594" y="17215"/>
                </a:cubicBezTo>
                <a:cubicBezTo>
                  <a:pt x="134277" y="17532"/>
                  <a:pt x="134501" y="18071"/>
                  <a:pt x="134947" y="18071"/>
                </a:cubicBezTo>
                <a:cubicBezTo>
                  <a:pt x="135227" y="18071"/>
                  <a:pt x="135431" y="17848"/>
                  <a:pt x="135450" y="17569"/>
                </a:cubicBezTo>
                <a:cubicBezTo>
                  <a:pt x="135450" y="17267"/>
                  <a:pt x="135203" y="17067"/>
                  <a:pt x="134946" y="17067"/>
                </a:cubicBezTo>
                <a:close/>
                <a:moveTo>
                  <a:pt x="17309" y="16992"/>
                </a:moveTo>
                <a:cubicBezTo>
                  <a:pt x="17011" y="16992"/>
                  <a:pt x="16769" y="17252"/>
                  <a:pt x="16769" y="17550"/>
                </a:cubicBezTo>
                <a:cubicBezTo>
                  <a:pt x="16769" y="17871"/>
                  <a:pt x="17030" y="18077"/>
                  <a:pt x="17304" y="18077"/>
                </a:cubicBezTo>
                <a:cubicBezTo>
                  <a:pt x="17443" y="18077"/>
                  <a:pt x="17586" y="18023"/>
                  <a:pt x="17699" y="17904"/>
                </a:cubicBezTo>
                <a:cubicBezTo>
                  <a:pt x="18034" y="17569"/>
                  <a:pt x="17793" y="16992"/>
                  <a:pt x="17309" y="16992"/>
                </a:cubicBezTo>
                <a:close/>
                <a:moveTo>
                  <a:pt x="62998" y="17699"/>
                </a:moveTo>
                <a:cubicBezTo>
                  <a:pt x="62942" y="17736"/>
                  <a:pt x="62849" y="17792"/>
                  <a:pt x="62849" y="17867"/>
                </a:cubicBezTo>
                <a:cubicBezTo>
                  <a:pt x="62849" y="17922"/>
                  <a:pt x="62924" y="17978"/>
                  <a:pt x="63017" y="18090"/>
                </a:cubicBezTo>
                <a:cubicBezTo>
                  <a:pt x="63091" y="17997"/>
                  <a:pt x="63166" y="17922"/>
                  <a:pt x="63147" y="17867"/>
                </a:cubicBezTo>
                <a:lnTo>
                  <a:pt x="63147" y="17848"/>
                </a:lnTo>
                <a:cubicBezTo>
                  <a:pt x="63147" y="17792"/>
                  <a:pt x="63054" y="17736"/>
                  <a:pt x="62998" y="17699"/>
                </a:cubicBezTo>
                <a:close/>
                <a:moveTo>
                  <a:pt x="42030" y="17199"/>
                </a:moveTo>
                <a:cubicBezTo>
                  <a:pt x="41912" y="17199"/>
                  <a:pt x="41790" y="17245"/>
                  <a:pt x="41689" y="17345"/>
                </a:cubicBezTo>
                <a:cubicBezTo>
                  <a:pt x="41410" y="17625"/>
                  <a:pt x="41614" y="18127"/>
                  <a:pt x="42024" y="18127"/>
                </a:cubicBezTo>
                <a:cubicBezTo>
                  <a:pt x="42284" y="18127"/>
                  <a:pt x="42508" y="17904"/>
                  <a:pt x="42489" y="17643"/>
                </a:cubicBezTo>
                <a:cubicBezTo>
                  <a:pt x="42477" y="17372"/>
                  <a:pt x="42261" y="17199"/>
                  <a:pt x="42030" y="17199"/>
                </a:cubicBezTo>
                <a:close/>
                <a:moveTo>
                  <a:pt x="68191" y="18109"/>
                </a:moveTo>
                <a:cubicBezTo>
                  <a:pt x="68191" y="18112"/>
                  <a:pt x="68190" y="18115"/>
                  <a:pt x="68190" y="18118"/>
                </a:cubicBezTo>
                <a:lnTo>
                  <a:pt x="68190" y="18118"/>
                </a:lnTo>
                <a:cubicBezTo>
                  <a:pt x="68190" y="18121"/>
                  <a:pt x="68191" y="18124"/>
                  <a:pt x="68191" y="18127"/>
                </a:cubicBezTo>
                <a:lnTo>
                  <a:pt x="68191" y="18109"/>
                </a:lnTo>
                <a:close/>
                <a:moveTo>
                  <a:pt x="13549" y="17105"/>
                </a:moveTo>
                <a:cubicBezTo>
                  <a:pt x="13424" y="17105"/>
                  <a:pt x="13297" y="17151"/>
                  <a:pt x="13196" y="17252"/>
                </a:cubicBezTo>
                <a:cubicBezTo>
                  <a:pt x="12861" y="17569"/>
                  <a:pt x="13084" y="18127"/>
                  <a:pt x="13549" y="18146"/>
                </a:cubicBezTo>
                <a:cubicBezTo>
                  <a:pt x="13828" y="18146"/>
                  <a:pt x="14070" y="17904"/>
                  <a:pt x="14070" y="17625"/>
                </a:cubicBezTo>
                <a:cubicBezTo>
                  <a:pt x="14070" y="17309"/>
                  <a:pt x="13813" y="17105"/>
                  <a:pt x="13549" y="17105"/>
                </a:cubicBezTo>
                <a:close/>
                <a:moveTo>
                  <a:pt x="75412" y="17662"/>
                </a:moveTo>
                <a:cubicBezTo>
                  <a:pt x="75318" y="17792"/>
                  <a:pt x="75207" y="17867"/>
                  <a:pt x="75207" y="17941"/>
                </a:cubicBezTo>
                <a:cubicBezTo>
                  <a:pt x="75207" y="18015"/>
                  <a:pt x="75318" y="18090"/>
                  <a:pt x="75374" y="18146"/>
                </a:cubicBezTo>
                <a:cubicBezTo>
                  <a:pt x="75449" y="18090"/>
                  <a:pt x="75560" y="18034"/>
                  <a:pt x="75598" y="17960"/>
                </a:cubicBezTo>
                <a:cubicBezTo>
                  <a:pt x="75616" y="17867"/>
                  <a:pt x="75505" y="17792"/>
                  <a:pt x="75412" y="17662"/>
                </a:cubicBezTo>
                <a:close/>
                <a:moveTo>
                  <a:pt x="118808" y="17084"/>
                </a:moveTo>
                <a:cubicBezTo>
                  <a:pt x="118339" y="17084"/>
                  <a:pt x="118110" y="17667"/>
                  <a:pt x="118440" y="17997"/>
                </a:cubicBezTo>
                <a:cubicBezTo>
                  <a:pt x="118547" y="18104"/>
                  <a:pt x="118679" y="18152"/>
                  <a:pt x="118809" y="18152"/>
                </a:cubicBezTo>
                <a:cubicBezTo>
                  <a:pt x="119085" y="18152"/>
                  <a:pt x="119352" y="17935"/>
                  <a:pt x="119352" y="17606"/>
                </a:cubicBezTo>
                <a:cubicBezTo>
                  <a:pt x="119352" y="17327"/>
                  <a:pt x="119110" y="17085"/>
                  <a:pt x="118830" y="17085"/>
                </a:cubicBezTo>
                <a:cubicBezTo>
                  <a:pt x="118823" y="17085"/>
                  <a:pt x="118816" y="17084"/>
                  <a:pt x="118808" y="17084"/>
                </a:cubicBezTo>
                <a:close/>
                <a:moveTo>
                  <a:pt x="115099" y="17234"/>
                </a:moveTo>
                <a:lnTo>
                  <a:pt x="115099" y="17234"/>
                </a:lnTo>
                <a:cubicBezTo>
                  <a:pt x="114677" y="17241"/>
                  <a:pt x="114478" y="17739"/>
                  <a:pt x="114773" y="18034"/>
                </a:cubicBezTo>
                <a:cubicBezTo>
                  <a:pt x="114868" y="18123"/>
                  <a:pt x="114983" y="18163"/>
                  <a:pt x="115096" y="18163"/>
                </a:cubicBezTo>
                <a:cubicBezTo>
                  <a:pt x="115340" y="18163"/>
                  <a:pt x="115574" y="17978"/>
                  <a:pt x="115574" y="17699"/>
                </a:cubicBezTo>
                <a:cubicBezTo>
                  <a:pt x="115574" y="17442"/>
                  <a:pt x="115355" y="17239"/>
                  <a:pt x="115099" y="17234"/>
                </a:cubicBezTo>
                <a:close/>
                <a:moveTo>
                  <a:pt x="9815" y="17202"/>
                </a:moveTo>
                <a:cubicBezTo>
                  <a:pt x="9695" y="17202"/>
                  <a:pt x="9573" y="17246"/>
                  <a:pt x="9474" y="17345"/>
                </a:cubicBezTo>
                <a:cubicBezTo>
                  <a:pt x="9157" y="17662"/>
                  <a:pt x="9362" y="18202"/>
                  <a:pt x="9808" y="18202"/>
                </a:cubicBezTo>
                <a:cubicBezTo>
                  <a:pt x="10087" y="18202"/>
                  <a:pt x="10309" y="17980"/>
                  <a:pt x="10329" y="17702"/>
                </a:cubicBezTo>
                <a:lnTo>
                  <a:pt x="10329" y="17702"/>
                </a:lnTo>
                <a:cubicBezTo>
                  <a:pt x="10321" y="17405"/>
                  <a:pt x="10072" y="17202"/>
                  <a:pt x="9815" y="17202"/>
                </a:cubicBezTo>
                <a:close/>
                <a:moveTo>
                  <a:pt x="131193" y="17121"/>
                </a:moveTo>
                <a:cubicBezTo>
                  <a:pt x="130909" y="17121"/>
                  <a:pt x="130667" y="17357"/>
                  <a:pt x="130667" y="17662"/>
                </a:cubicBezTo>
                <a:cubicBezTo>
                  <a:pt x="130667" y="17991"/>
                  <a:pt x="130934" y="18208"/>
                  <a:pt x="131216" y="18208"/>
                </a:cubicBezTo>
                <a:cubicBezTo>
                  <a:pt x="131348" y="18208"/>
                  <a:pt x="131484" y="18160"/>
                  <a:pt x="131597" y="18053"/>
                </a:cubicBezTo>
                <a:cubicBezTo>
                  <a:pt x="131951" y="17699"/>
                  <a:pt x="131709" y="17122"/>
                  <a:pt x="131225" y="17122"/>
                </a:cubicBezTo>
                <a:cubicBezTo>
                  <a:pt x="131214" y="17121"/>
                  <a:pt x="131204" y="17121"/>
                  <a:pt x="131193" y="17121"/>
                </a:cubicBezTo>
                <a:close/>
                <a:moveTo>
                  <a:pt x="6049" y="17308"/>
                </a:moveTo>
                <a:cubicBezTo>
                  <a:pt x="5640" y="17327"/>
                  <a:pt x="5435" y="17829"/>
                  <a:pt x="5733" y="18109"/>
                </a:cubicBezTo>
                <a:cubicBezTo>
                  <a:pt x="5827" y="18197"/>
                  <a:pt x="5942" y="18237"/>
                  <a:pt x="6056" y="18237"/>
                </a:cubicBezTo>
                <a:cubicBezTo>
                  <a:pt x="6299" y="18237"/>
                  <a:pt x="6533" y="18053"/>
                  <a:pt x="6533" y="17774"/>
                </a:cubicBezTo>
                <a:cubicBezTo>
                  <a:pt x="6533" y="17513"/>
                  <a:pt x="6310" y="17308"/>
                  <a:pt x="6049" y="17308"/>
                </a:cubicBezTo>
                <a:close/>
                <a:moveTo>
                  <a:pt x="38318" y="17233"/>
                </a:moveTo>
                <a:cubicBezTo>
                  <a:pt x="38306" y="17233"/>
                  <a:pt x="38295" y="17233"/>
                  <a:pt x="38283" y="17234"/>
                </a:cubicBezTo>
                <a:cubicBezTo>
                  <a:pt x="37836" y="17234"/>
                  <a:pt x="37613" y="17792"/>
                  <a:pt x="37929" y="18109"/>
                </a:cubicBezTo>
                <a:cubicBezTo>
                  <a:pt x="38035" y="18208"/>
                  <a:pt x="38162" y="18252"/>
                  <a:pt x="38288" y="18252"/>
                </a:cubicBezTo>
                <a:cubicBezTo>
                  <a:pt x="38560" y="18252"/>
                  <a:pt x="38823" y="18042"/>
                  <a:pt x="38823" y="17736"/>
                </a:cubicBezTo>
                <a:cubicBezTo>
                  <a:pt x="38823" y="17450"/>
                  <a:pt x="38599" y="17233"/>
                  <a:pt x="38318" y="17233"/>
                </a:cubicBezTo>
                <a:close/>
                <a:moveTo>
                  <a:pt x="46918" y="17532"/>
                </a:moveTo>
                <a:cubicBezTo>
                  <a:pt x="46714" y="17532"/>
                  <a:pt x="46546" y="17699"/>
                  <a:pt x="46546" y="17904"/>
                </a:cubicBezTo>
                <a:cubicBezTo>
                  <a:pt x="46546" y="18129"/>
                  <a:pt x="46732" y="18279"/>
                  <a:pt x="46927" y="18279"/>
                </a:cubicBezTo>
                <a:cubicBezTo>
                  <a:pt x="47021" y="18279"/>
                  <a:pt x="47118" y="18243"/>
                  <a:pt x="47198" y="18164"/>
                </a:cubicBezTo>
                <a:cubicBezTo>
                  <a:pt x="47421" y="17941"/>
                  <a:pt x="47253" y="17532"/>
                  <a:pt x="46918" y="17532"/>
                </a:cubicBezTo>
                <a:close/>
                <a:moveTo>
                  <a:pt x="71615" y="17736"/>
                </a:moveTo>
                <a:cubicBezTo>
                  <a:pt x="71466" y="17755"/>
                  <a:pt x="71336" y="17885"/>
                  <a:pt x="71336" y="18053"/>
                </a:cubicBezTo>
                <a:cubicBezTo>
                  <a:pt x="71336" y="18202"/>
                  <a:pt x="71485" y="18332"/>
                  <a:pt x="71634" y="18332"/>
                </a:cubicBezTo>
                <a:cubicBezTo>
                  <a:pt x="71801" y="18313"/>
                  <a:pt x="71931" y="18183"/>
                  <a:pt x="71913" y="18034"/>
                </a:cubicBezTo>
                <a:cubicBezTo>
                  <a:pt x="71913" y="17867"/>
                  <a:pt x="71782" y="17736"/>
                  <a:pt x="71615" y="17736"/>
                </a:cubicBezTo>
                <a:close/>
                <a:moveTo>
                  <a:pt x="2572" y="17637"/>
                </a:moveTo>
                <a:cubicBezTo>
                  <a:pt x="2533" y="17637"/>
                  <a:pt x="2489" y="17645"/>
                  <a:pt x="2439" y="17662"/>
                </a:cubicBezTo>
                <a:cubicBezTo>
                  <a:pt x="2308" y="17699"/>
                  <a:pt x="2159" y="17755"/>
                  <a:pt x="2029" y="17774"/>
                </a:cubicBezTo>
                <a:cubicBezTo>
                  <a:pt x="1880" y="17811"/>
                  <a:pt x="1862" y="17885"/>
                  <a:pt x="1899" y="17997"/>
                </a:cubicBezTo>
                <a:cubicBezTo>
                  <a:pt x="1943" y="18241"/>
                  <a:pt x="2138" y="18359"/>
                  <a:pt x="2333" y="18359"/>
                </a:cubicBezTo>
                <a:cubicBezTo>
                  <a:pt x="2554" y="18359"/>
                  <a:pt x="2774" y="18209"/>
                  <a:pt x="2774" y="17922"/>
                </a:cubicBezTo>
                <a:cubicBezTo>
                  <a:pt x="2774" y="17735"/>
                  <a:pt x="2707" y="17637"/>
                  <a:pt x="2572" y="17637"/>
                </a:cubicBezTo>
                <a:close/>
                <a:moveTo>
                  <a:pt x="136083" y="17439"/>
                </a:moveTo>
                <a:cubicBezTo>
                  <a:pt x="135655" y="17439"/>
                  <a:pt x="135450" y="17941"/>
                  <a:pt x="135748" y="18239"/>
                </a:cubicBezTo>
                <a:cubicBezTo>
                  <a:pt x="135842" y="18327"/>
                  <a:pt x="135957" y="18367"/>
                  <a:pt x="136071" y="18367"/>
                </a:cubicBezTo>
                <a:cubicBezTo>
                  <a:pt x="136314" y="18367"/>
                  <a:pt x="136548" y="18183"/>
                  <a:pt x="136548" y="17904"/>
                </a:cubicBezTo>
                <a:cubicBezTo>
                  <a:pt x="136548" y="17643"/>
                  <a:pt x="136325" y="17439"/>
                  <a:pt x="136083" y="17439"/>
                </a:cubicBezTo>
                <a:close/>
                <a:moveTo>
                  <a:pt x="34524" y="17273"/>
                </a:moveTo>
                <a:cubicBezTo>
                  <a:pt x="34396" y="17273"/>
                  <a:pt x="34264" y="17318"/>
                  <a:pt x="34151" y="17420"/>
                </a:cubicBezTo>
                <a:cubicBezTo>
                  <a:pt x="33798" y="17736"/>
                  <a:pt x="34003" y="18350"/>
                  <a:pt x="34505" y="18369"/>
                </a:cubicBezTo>
                <a:cubicBezTo>
                  <a:pt x="34516" y="18370"/>
                  <a:pt x="34527" y="18370"/>
                  <a:pt x="34537" y="18370"/>
                </a:cubicBezTo>
                <a:cubicBezTo>
                  <a:pt x="34821" y="18370"/>
                  <a:pt x="35064" y="18135"/>
                  <a:pt x="35082" y="17848"/>
                </a:cubicBezTo>
                <a:cubicBezTo>
                  <a:pt x="35095" y="17511"/>
                  <a:pt x="34819" y="17273"/>
                  <a:pt x="34524" y="17273"/>
                </a:cubicBezTo>
                <a:close/>
                <a:moveTo>
                  <a:pt x="51776" y="17922"/>
                </a:moveTo>
                <a:cubicBezTo>
                  <a:pt x="51459" y="17922"/>
                  <a:pt x="51459" y="18388"/>
                  <a:pt x="51776" y="18388"/>
                </a:cubicBezTo>
                <a:cubicBezTo>
                  <a:pt x="51869" y="18388"/>
                  <a:pt x="51962" y="18276"/>
                  <a:pt x="52055" y="18220"/>
                </a:cubicBezTo>
                <a:lnTo>
                  <a:pt x="52055" y="18109"/>
                </a:lnTo>
                <a:cubicBezTo>
                  <a:pt x="51962" y="18053"/>
                  <a:pt x="51869" y="17941"/>
                  <a:pt x="51776" y="17922"/>
                </a:cubicBezTo>
                <a:close/>
                <a:moveTo>
                  <a:pt x="25330" y="17680"/>
                </a:moveTo>
                <a:lnTo>
                  <a:pt x="25590" y="18164"/>
                </a:lnTo>
                <a:lnTo>
                  <a:pt x="25051" y="18406"/>
                </a:lnTo>
                <a:lnTo>
                  <a:pt x="24790" y="17941"/>
                </a:lnTo>
                <a:lnTo>
                  <a:pt x="25330" y="17680"/>
                </a:lnTo>
                <a:close/>
                <a:moveTo>
                  <a:pt x="67893" y="17817"/>
                </a:moveTo>
                <a:cubicBezTo>
                  <a:pt x="67821" y="17817"/>
                  <a:pt x="67748" y="17844"/>
                  <a:pt x="67688" y="17904"/>
                </a:cubicBezTo>
                <a:cubicBezTo>
                  <a:pt x="67507" y="18103"/>
                  <a:pt x="67643" y="18407"/>
                  <a:pt x="67890" y="18407"/>
                </a:cubicBezTo>
                <a:cubicBezTo>
                  <a:pt x="67897" y="18407"/>
                  <a:pt x="67904" y="18407"/>
                  <a:pt x="67911" y="18406"/>
                </a:cubicBezTo>
                <a:cubicBezTo>
                  <a:pt x="68058" y="18406"/>
                  <a:pt x="68186" y="18281"/>
                  <a:pt x="68190" y="18118"/>
                </a:cubicBezTo>
                <a:lnTo>
                  <a:pt x="68190" y="18118"/>
                </a:lnTo>
                <a:cubicBezTo>
                  <a:pt x="68186" y="17934"/>
                  <a:pt x="68042" y="17817"/>
                  <a:pt x="67893" y="17817"/>
                </a:cubicBezTo>
                <a:close/>
                <a:moveTo>
                  <a:pt x="64171" y="17904"/>
                </a:moveTo>
                <a:lnTo>
                  <a:pt x="64078" y="17922"/>
                </a:lnTo>
                <a:cubicBezTo>
                  <a:pt x="64022" y="18015"/>
                  <a:pt x="63910" y="18109"/>
                  <a:pt x="63910" y="18202"/>
                </a:cubicBezTo>
                <a:cubicBezTo>
                  <a:pt x="63947" y="18313"/>
                  <a:pt x="64022" y="18388"/>
                  <a:pt x="64133" y="18425"/>
                </a:cubicBezTo>
                <a:cubicBezTo>
                  <a:pt x="64143" y="18426"/>
                  <a:pt x="64152" y="18427"/>
                  <a:pt x="64162" y="18427"/>
                </a:cubicBezTo>
                <a:cubicBezTo>
                  <a:pt x="64282" y="18427"/>
                  <a:pt x="64391" y="18321"/>
                  <a:pt x="64357" y="18183"/>
                </a:cubicBezTo>
                <a:cubicBezTo>
                  <a:pt x="64338" y="18090"/>
                  <a:pt x="64245" y="17997"/>
                  <a:pt x="64171" y="17904"/>
                </a:cubicBezTo>
                <a:close/>
                <a:moveTo>
                  <a:pt x="123708" y="17290"/>
                </a:moveTo>
                <a:cubicBezTo>
                  <a:pt x="123208" y="17290"/>
                  <a:pt x="122912" y="17984"/>
                  <a:pt x="123390" y="18313"/>
                </a:cubicBezTo>
                <a:cubicBezTo>
                  <a:pt x="123427" y="18350"/>
                  <a:pt x="123465" y="18388"/>
                  <a:pt x="123520" y="18406"/>
                </a:cubicBezTo>
                <a:lnTo>
                  <a:pt x="123688" y="18425"/>
                </a:lnTo>
                <a:cubicBezTo>
                  <a:pt x="123707" y="18427"/>
                  <a:pt x="123725" y="18427"/>
                  <a:pt x="123743" y="18427"/>
                </a:cubicBezTo>
                <a:cubicBezTo>
                  <a:pt x="124349" y="18427"/>
                  <a:pt x="124508" y="17544"/>
                  <a:pt x="123911" y="17327"/>
                </a:cubicBezTo>
                <a:cubicBezTo>
                  <a:pt x="123841" y="17301"/>
                  <a:pt x="123773" y="17290"/>
                  <a:pt x="123708" y="17290"/>
                </a:cubicBezTo>
                <a:close/>
                <a:moveTo>
                  <a:pt x="112485" y="17792"/>
                </a:moveTo>
                <a:cubicBezTo>
                  <a:pt x="112075" y="17792"/>
                  <a:pt x="112081" y="18425"/>
                  <a:pt x="112503" y="18444"/>
                </a:cubicBezTo>
                <a:cubicBezTo>
                  <a:pt x="112689" y="18425"/>
                  <a:pt x="112819" y="18276"/>
                  <a:pt x="112819" y="18109"/>
                </a:cubicBezTo>
                <a:cubicBezTo>
                  <a:pt x="112819" y="17922"/>
                  <a:pt x="112670" y="17792"/>
                  <a:pt x="112503" y="17792"/>
                </a:cubicBezTo>
                <a:cubicBezTo>
                  <a:pt x="112497" y="17792"/>
                  <a:pt x="112491" y="17792"/>
                  <a:pt x="112485" y="17792"/>
                </a:cubicBezTo>
                <a:close/>
                <a:moveTo>
                  <a:pt x="43159" y="17532"/>
                </a:moveTo>
                <a:cubicBezTo>
                  <a:pt x="42750" y="17532"/>
                  <a:pt x="42545" y="18034"/>
                  <a:pt x="42824" y="18332"/>
                </a:cubicBezTo>
                <a:cubicBezTo>
                  <a:pt x="42921" y="18429"/>
                  <a:pt x="43040" y="18473"/>
                  <a:pt x="43156" y="18473"/>
                </a:cubicBezTo>
                <a:cubicBezTo>
                  <a:pt x="43396" y="18473"/>
                  <a:pt x="43624" y="18285"/>
                  <a:pt x="43624" y="17997"/>
                </a:cubicBezTo>
                <a:cubicBezTo>
                  <a:pt x="43624" y="17736"/>
                  <a:pt x="43420" y="17532"/>
                  <a:pt x="43159" y="17532"/>
                </a:cubicBezTo>
                <a:close/>
                <a:moveTo>
                  <a:pt x="60393" y="18164"/>
                </a:moveTo>
                <a:cubicBezTo>
                  <a:pt x="60337" y="18164"/>
                  <a:pt x="60244" y="18276"/>
                  <a:pt x="60244" y="18313"/>
                </a:cubicBezTo>
                <a:cubicBezTo>
                  <a:pt x="60262" y="18388"/>
                  <a:pt x="60318" y="18462"/>
                  <a:pt x="60411" y="18481"/>
                </a:cubicBezTo>
                <a:cubicBezTo>
                  <a:pt x="60467" y="18481"/>
                  <a:pt x="60541" y="18406"/>
                  <a:pt x="60653" y="18313"/>
                </a:cubicBezTo>
                <a:cubicBezTo>
                  <a:pt x="60523" y="18239"/>
                  <a:pt x="60467" y="18164"/>
                  <a:pt x="60393" y="18164"/>
                </a:cubicBezTo>
                <a:close/>
                <a:moveTo>
                  <a:pt x="76472" y="18053"/>
                </a:moveTo>
                <a:cubicBezTo>
                  <a:pt x="76416" y="18127"/>
                  <a:pt x="76323" y="18220"/>
                  <a:pt x="76342" y="18295"/>
                </a:cubicBezTo>
                <a:cubicBezTo>
                  <a:pt x="76342" y="18369"/>
                  <a:pt x="76472" y="18481"/>
                  <a:pt x="76528" y="18481"/>
                </a:cubicBezTo>
                <a:cubicBezTo>
                  <a:pt x="76621" y="18444"/>
                  <a:pt x="76696" y="18369"/>
                  <a:pt x="76714" y="18276"/>
                </a:cubicBezTo>
                <a:cubicBezTo>
                  <a:pt x="76714" y="18220"/>
                  <a:pt x="76621" y="18127"/>
                  <a:pt x="76565" y="18053"/>
                </a:cubicBezTo>
                <a:close/>
                <a:moveTo>
                  <a:pt x="14706" y="17419"/>
                </a:moveTo>
                <a:cubicBezTo>
                  <a:pt x="14699" y="17419"/>
                  <a:pt x="14692" y="17420"/>
                  <a:pt x="14685" y="17420"/>
                </a:cubicBezTo>
                <a:cubicBezTo>
                  <a:pt x="14387" y="17420"/>
                  <a:pt x="14145" y="17662"/>
                  <a:pt x="14145" y="17941"/>
                </a:cubicBezTo>
                <a:cubicBezTo>
                  <a:pt x="14145" y="18270"/>
                  <a:pt x="14412" y="18487"/>
                  <a:pt x="14688" y="18487"/>
                </a:cubicBezTo>
                <a:cubicBezTo>
                  <a:pt x="14818" y="18487"/>
                  <a:pt x="14950" y="18439"/>
                  <a:pt x="15057" y="18332"/>
                </a:cubicBezTo>
                <a:cubicBezTo>
                  <a:pt x="15405" y="18002"/>
                  <a:pt x="15158" y="17419"/>
                  <a:pt x="14706" y="17419"/>
                </a:cubicBezTo>
                <a:close/>
                <a:moveTo>
                  <a:pt x="119966" y="17401"/>
                </a:moveTo>
                <a:lnTo>
                  <a:pt x="119947" y="17420"/>
                </a:lnTo>
                <a:cubicBezTo>
                  <a:pt x="119940" y="17420"/>
                  <a:pt x="119932" y="17419"/>
                  <a:pt x="119925" y="17419"/>
                </a:cubicBezTo>
                <a:cubicBezTo>
                  <a:pt x="119455" y="17419"/>
                  <a:pt x="119208" y="18002"/>
                  <a:pt x="119556" y="18350"/>
                </a:cubicBezTo>
                <a:cubicBezTo>
                  <a:pt x="119666" y="18460"/>
                  <a:pt x="119803" y="18510"/>
                  <a:pt x="119938" y="18510"/>
                </a:cubicBezTo>
                <a:cubicBezTo>
                  <a:pt x="120217" y="18510"/>
                  <a:pt x="120487" y="18298"/>
                  <a:pt x="120487" y="17960"/>
                </a:cubicBezTo>
                <a:cubicBezTo>
                  <a:pt x="120505" y="17662"/>
                  <a:pt x="120264" y="17420"/>
                  <a:pt x="119966" y="17401"/>
                </a:cubicBezTo>
                <a:close/>
                <a:moveTo>
                  <a:pt x="116216" y="17527"/>
                </a:moveTo>
                <a:cubicBezTo>
                  <a:pt x="116088" y="17527"/>
                  <a:pt x="115958" y="17575"/>
                  <a:pt x="115853" y="17680"/>
                </a:cubicBezTo>
                <a:cubicBezTo>
                  <a:pt x="115555" y="18015"/>
                  <a:pt x="115778" y="18537"/>
                  <a:pt x="116225" y="18537"/>
                </a:cubicBezTo>
                <a:cubicBezTo>
                  <a:pt x="116504" y="18537"/>
                  <a:pt x="116727" y="18295"/>
                  <a:pt x="116727" y="18015"/>
                </a:cubicBezTo>
                <a:cubicBezTo>
                  <a:pt x="116715" y="17718"/>
                  <a:pt x="116471" y="17527"/>
                  <a:pt x="116216" y="17527"/>
                </a:cubicBezTo>
                <a:close/>
                <a:moveTo>
                  <a:pt x="132361" y="17457"/>
                </a:moveTo>
                <a:lnTo>
                  <a:pt x="132342" y="17476"/>
                </a:lnTo>
                <a:cubicBezTo>
                  <a:pt x="132335" y="17475"/>
                  <a:pt x="132327" y="17475"/>
                  <a:pt x="132320" y="17475"/>
                </a:cubicBezTo>
                <a:cubicBezTo>
                  <a:pt x="131851" y="17475"/>
                  <a:pt x="131621" y="18058"/>
                  <a:pt x="131951" y="18388"/>
                </a:cubicBezTo>
                <a:cubicBezTo>
                  <a:pt x="132064" y="18495"/>
                  <a:pt x="132200" y="18543"/>
                  <a:pt x="132333" y="18543"/>
                </a:cubicBezTo>
                <a:cubicBezTo>
                  <a:pt x="132615" y="18543"/>
                  <a:pt x="132882" y="18326"/>
                  <a:pt x="132882" y="17997"/>
                </a:cubicBezTo>
                <a:cubicBezTo>
                  <a:pt x="132882" y="17718"/>
                  <a:pt x="132640" y="17476"/>
                  <a:pt x="132361" y="17457"/>
                </a:cubicBezTo>
                <a:close/>
                <a:moveTo>
                  <a:pt x="10944" y="17514"/>
                </a:moveTo>
                <a:cubicBezTo>
                  <a:pt x="10819" y="17514"/>
                  <a:pt x="10692" y="17560"/>
                  <a:pt x="10590" y="17662"/>
                </a:cubicBezTo>
                <a:cubicBezTo>
                  <a:pt x="10255" y="17997"/>
                  <a:pt x="10497" y="18555"/>
                  <a:pt x="10962" y="18555"/>
                </a:cubicBezTo>
                <a:cubicBezTo>
                  <a:pt x="11242" y="18555"/>
                  <a:pt x="11483" y="18313"/>
                  <a:pt x="11465" y="18034"/>
                </a:cubicBezTo>
                <a:cubicBezTo>
                  <a:pt x="11465" y="17718"/>
                  <a:pt x="11208" y="17514"/>
                  <a:pt x="10944" y="17514"/>
                </a:cubicBezTo>
                <a:close/>
                <a:moveTo>
                  <a:pt x="56689" y="18257"/>
                </a:moveTo>
                <a:lnTo>
                  <a:pt x="56689" y="18276"/>
                </a:lnTo>
                <a:cubicBezTo>
                  <a:pt x="56633" y="18276"/>
                  <a:pt x="56540" y="18350"/>
                  <a:pt x="56540" y="18388"/>
                </a:cubicBezTo>
                <a:cubicBezTo>
                  <a:pt x="56559" y="18462"/>
                  <a:pt x="56615" y="18537"/>
                  <a:pt x="56689" y="18555"/>
                </a:cubicBezTo>
                <a:cubicBezTo>
                  <a:pt x="56693" y="18557"/>
                  <a:pt x="56697" y="18558"/>
                  <a:pt x="56702" y="18558"/>
                </a:cubicBezTo>
                <a:cubicBezTo>
                  <a:pt x="56742" y="18558"/>
                  <a:pt x="56813" y="18491"/>
                  <a:pt x="56912" y="18425"/>
                </a:cubicBezTo>
                <a:cubicBezTo>
                  <a:pt x="56801" y="18350"/>
                  <a:pt x="56745" y="18276"/>
                  <a:pt x="56689" y="18257"/>
                </a:cubicBezTo>
                <a:close/>
                <a:moveTo>
                  <a:pt x="39404" y="17568"/>
                </a:moveTo>
                <a:cubicBezTo>
                  <a:pt x="39139" y="17568"/>
                  <a:pt x="38916" y="17785"/>
                  <a:pt x="38916" y="18071"/>
                </a:cubicBezTo>
                <a:cubicBezTo>
                  <a:pt x="38916" y="18387"/>
                  <a:pt x="39164" y="18591"/>
                  <a:pt x="39428" y="18591"/>
                </a:cubicBezTo>
                <a:cubicBezTo>
                  <a:pt x="39554" y="18591"/>
                  <a:pt x="39683" y="18545"/>
                  <a:pt x="39790" y="18444"/>
                </a:cubicBezTo>
                <a:cubicBezTo>
                  <a:pt x="40107" y="18127"/>
                  <a:pt x="39902" y="17569"/>
                  <a:pt x="39437" y="17569"/>
                </a:cubicBezTo>
                <a:cubicBezTo>
                  <a:pt x="39426" y="17568"/>
                  <a:pt x="39415" y="17568"/>
                  <a:pt x="39404" y="17568"/>
                </a:cubicBezTo>
                <a:close/>
                <a:moveTo>
                  <a:pt x="94" y="18183"/>
                </a:moveTo>
                <a:cubicBezTo>
                  <a:pt x="56" y="18202"/>
                  <a:pt x="1" y="18220"/>
                  <a:pt x="1" y="18257"/>
                </a:cubicBezTo>
                <a:lnTo>
                  <a:pt x="1" y="18574"/>
                </a:lnTo>
                <a:lnTo>
                  <a:pt x="75" y="18611"/>
                </a:lnTo>
                <a:cubicBezTo>
                  <a:pt x="112" y="18481"/>
                  <a:pt x="131" y="18369"/>
                  <a:pt x="149" y="18257"/>
                </a:cubicBezTo>
                <a:cubicBezTo>
                  <a:pt x="149" y="18239"/>
                  <a:pt x="112" y="18202"/>
                  <a:pt x="94" y="18183"/>
                </a:cubicBezTo>
                <a:close/>
                <a:moveTo>
                  <a:pt x="48048" y="17877"/>
                </a:moveTo>
                <a:cubicBezTo>
                  <a:pt x="47960" y="17877"/>
                  <a:pt x="47869" y="17908"/>
                  <a:pt x="47793" y="17978"/>
                </a:cubicBezTo>
                <a:cubicBezTo>
                  <a:pt x="47551" y="18202"/>
                  <a:pt x="47719" y="18611"/>
                  <a:pt x="48054" y="18611"/>
                </a:cubicBezTo>
                <a:cubicBezTo>
                  <a:pt x="48258" y="18611"/>
                  <a:pt x="48407" y="18444"/>
                  <a:pt x="48426" y="18257"/>
                </a:cubicBezTo>
                <a:cubicBezTo>
                  <a:pt x="48426" y="18028"/>
                  <a:pt x="48242" y="17877"/>
                  <a:pt x="48048" y="17877"/>
                </a:cubicBezTo>
                <a:close/>
                <a:moveTo>
                  <a:pt x="7175" y="17658"/>
                </a:moveTo>
                <a:cubicBezTo>
                  <a:pt x="6922" y="17658"/>
                  <a:pt x="6682" y="17848"/>
                  <a:pt x="6682" y="18146"/>
                </a:cubicBezTo>
                <a:cubicBezTo>
                  <a:pt x="6682" y="18425"/>
                  <a:pt x="6905" y="18648"/>
                  <a:pt x="7184" y="18667"/>
                </a:cubicBezTo>
                <a:cubicBezTo>
                  <a:pt x="7631" y="18667"/>
                  <a:pt x="7854" y="18127"/>
                  <a:pt x="7538" y="17811"/>
                </a:cubicBezTo>
                <a:cubicBezTo>
                  <a:pt x="7433" y="17705"/>
                  <a:pt x="7302" y="17658"/>
                  <a:pt x="7175" y="17658"/>
                </a:cubicBezTo>
                <a:close/>
                <a:moveTo>
                  <a:pt x="128583" y="17550"/>
                </a:moveTo>
                <a:cubicBezTo>
                  <a:pt x="128285" y="17550"/>
                  <a:pt x="128024" y="17792"/>
                  <a:pt x="128024" y="18109"/>
                </a:cubicBezTo>
                <a:cubicBezTo>
                  <a:pt x="128012" y="18451"/>
                  <a:pt x="128293" y="18681"/>
                  <a:pt x="128585" y="18681"/>
                </a:cubicBezTo>
                <a:cubicBezTo>
                  <a:pt x="128722" y="18681"/>
                  <a:pt x="128861" y="18631"/>
                  <a:pt x="128973" y="18518"/>
                </a:cubicBezTo>
                <a:cubicBezTo>
                  <a:pt x="129346" y="18183"/>
                  <a:pt x="129085" y="17550"/>
                  <a:pt x="128583" y="17550"/>
                </a:cubicBezTo>
                <a:close/>
                <a:moveTo>
                  <a:pt x="30262" y="17662"/>
                </a:moveTo>
                <a:cubicBezTo>
                  <a:pt x="30206" y="17960"/>
                  <a:pt x="30225" y="18257"/>
                  <a:pt x="30504" y="18406"/>
                </a:cubicBezTo>
                <a:lnTo>
                  <a:pt x="29964" y="18685"/>
                </a:lnTo>
                <a:lnTo>
                  <a:pt x="29666" y="18164"/>
                </a:lnTo>
                <a:cubicBezTo>
                  <a:pt x="29945" y="18164"/>
                  <a:pt x="30206" y="17941"/>
                  <a:pt x="30262" y="17662"/>
                </a:cubicBezTo>
                <a:close/>
                <a:moveTo>
                  <a:pt x="72750" y="18071"/>
                </a:moveTo>
                <a:cubicBezTo>
                  <a:pt x="72583" y="18071"/>
                  <a:pt x="72452" y="18202"/>
                  <a:pt x="72452" y="18369"/>
                </a:cubicBezTo>
                <a:cubicBezTo>
                  <a:pt x="72452" y="18558"/>
                  <a:pt x="72606" y="18688"/>
                  <a:pt x="72763" y="18688"/>
                </a:cubicBezTo>
                <a:cubicBezTo>
                  <a:pt x="72838" y="18688"/>
                  <a:pt x="72914" y="18658"/>
                  <a:pt x="72974" y="18592"/>
                </a:cubicBezTo>
                <a:cubicBezTo>
                  <a:pt x="73178" y="18406"/>
                  <a:pt x="73029" y="18071"/>
                  <a:pt x="72750" y="18071"/>
                </a:cubicBezTo>
                <a:close/>
                <a:moveTo>
                  <a:pt x="3481" y="17774"/>
                </a:moveTo>
                <a:cubicBezTo>
                  <a:pt x="3053" y="17774"/>
                  <a:pt x="2848" y="18276"/>
                  <a:pt x="3146" y="18574"/>
                </a:cubicBezTo>
                <a:cubicBezTo>
                  <a:pt x="3243" y="18671"/>
                  <a:pt x="3362" y="18714"/>
                  <a:pt x="3478" y="18714"/>
                </a:cubicBezTo>
                <a:cubicBezTo>
                  <a:pt x="3718" y="18714"/>
                  <a:pt x="3946" y="18527"/>
                  <a:pt x="3946" y="18239"/>
                </a:cubicBezTo>
                <a:cubicBezTo>
                  <a:pt x="3946" y="17978"/>
                  <a:pt x="3723" y="17774"/>
                  <a:pt x="3481" y="17774"/>
                </a:cubicBezTo>
                <a:close/>
                <a:moveTo>
                  <a:pt x="35677" y="17606"/>
                </a:moveTo>
                <a:lnTo>
                  <a:pt x="35659" y="17625"/>
                </a:lnTo>
                <a:cubicBezTo>
                  <a:pt x="35651" y="17624"/>
                  <a:pt x="35644" y="17624"/>
                  <a:pt x="35636" y="17624"/>
                </a:cubicBezTo>
                <a:cubicBezTo>
                  <a:pt x="35167" y="17624"/>
                  <a:pt x="34920" y="18189"/>
                  <a:pt x="35249" y="18555"/>
                </a:cubicBezTo>
                <a:cubicBezTo>
                  <a:pt x="35360" y="18672"/>
                  <a:pt x="35498" y="18723"/>
                  <a:pt x="35635" y="18723"/>
                </a:cubicBezTo>
                <a:cubicBezTo>
                  <a:pt x="35914" y="18723"/>
                  <a:pt x="36186" y="18508"/>
                  <a:pt x="36199" y="18183"/>
                </a:cubicBezTo>
                <a:cubicBezTo>
                  <a:pt x="36217" y="17885"/>
                  <a:pt x="35975" y="17625"/>
                  <a:pt x="35677" y="17606"/>
                </a:cubicBezTo>
                <a:close/>
                <a:moveTo>
                  <a:pt x="52867" y="18256"/>
                </a:moveTo>
                <a:cubicBezTo>
                  <a:pt x="52748" y="18256"/>
                  <a:pt x="52652" y="18377"/>
                  <a:pt x="52669" y="18499"/>
                </a:cubicBezTo>
                <a:cubicBezTo>
                  <a:pt x="52652" y="18620"/>
                  <a:pt x="52746" y="18725"/>
                  <a:pt x="52864" y="18725"/>
                </a:cubicBezTo>
                <a:cubicBezTo>
                  <a:pt x="52873" y="18725"/>
                  <a:pt x="52883" y="18724"/>
                  <a:pt x="52892" y="18723"/>
                </a:cubicBezTo>
                <a:cubicBezTo>
                  <a:pt x="52986" y="18704"/>
                  <a:pt x="53079" y="18611"/>
                  <a:pt x="53172" y="18537"/>
                </a:cubicBezTo>
                <a:lnTo>
                  <a:pt x="53172" y="18444"/>
                </a:lnTo>
                <a:cubicBezTo>
                  <a:pt x="53079" y="18388"/>
                  <a:pt x="52986" y="18276"/>
                  <a:pt x="52892" y="18257"/>
                </a:cubicBezTo>
                <a:cubicBezTo>
                  <a:pt x="52884" y="18256"/>
                  <a:pt x="52876" y="18256"/>
                  <a:pt x="52867" y="18256"/>
                </a:cubicBezTo>
                <a:close/>
                <a:moveTo>
                  <a:pt x="137199" y="17792"/>
                </a:moveTo>
                <a:cubicBezTo>
                  <a:pt x="136957" y="17792"/>
                  <a:pt x="136753" y="17978"/>
                  <a:pt x="136753" y="18220"/>
                </a:cubicBezTo>
                <a:lnTo>
                  <a:pt x="136734" y="18239"/>
                </a:lnTo>
                <a:cubicBezTo>
                  <a:pt x="136721" y="18522"/>
                  <a:pt x="136957" y="18725"/>
                  <a:pt x="137203" y="18725"/>
                </a:cubicBezTo>
                <a:cubicBezTo>
                  <a:pt x="137312" y="18725"/>
                  <a:pt x="137424" y="18684"/>
                  <a:pt x="137516" y="18592"/>
                </a:cubicBezTo>
                <a:cubicBezTo>
                  <a:pt x="137832" y="18313"/>
                  <a:pt x="137627" y="17792"/>
                  <a:pt x="137199" y="17792"/>
                </a:cubicBezTo>
                <a:close/>
                <a:moveTo>
                  <a:pt x="26447" y="18015"/>
                </a:moveTo>
                <a:cubicBezTo>
                  <a:pt x="26521" y="18183"/>
                  <a:pt x="26633" y="18369"/>
                  <a:pt x="26707" y="18537"/>
                </a:cubicBezTo>
                <a:lnTo>
                  <a:pt x="26186" y="18797"/>
                </a:lnTo>
                <a:lnTo>
                  <a:pt x="25944" y="18276"/>
                </a:lnTo>
                <a:lnTo>
                  <a:pt x="26447" y="18015"/>
                </a:lnTo>
                <a:close/>
                <a:moveTo>
                  <a:pt x="69028" y="18109"/>
                </a:moveTo>
                <a:cubicBezTo>
                  <a:pt x="68842" y="18109"/>
                  <a:pt x="68693" y="18257"/>
                  <a:pt x="68693" y="18444"/>
                </a:cubicBezTo>
                <a:cubicBezTo>
                  <a:pt x="68693" y="18660"/>
                  <a:pt x="68867" y="18798"/>
                  <a:pt x="69043" y="18798"/>
                </a:cubicBezTo>
                <a:cubicBezTo>
                  <a:pt x="69124" y="18798"/>
                  <a:pt x="69205" y="18769"/>
                  <a:pt x="69270" y="18704"/>
                </a:cubicBezTo>
                <a:cubicBezTo>
                  <a:pt x="69493" y="18481"/>
                  <a:pt x="69344" y="18109"/>
                  <a:pt x="69028" y="18109"/>
                </a:cubicBezTo>
                <a:close/>
                <a:moveTo>
                  <a:pt x="44276" y="17885"/>
                </a:moveTo>
                <a:cubicBezTo>
                  <a:pt x="44034" y="17885"/>
                  <a:pt x="43848" y="18071"/>
                  <a:pt x="43829" y="18313"/>
                </a:cubicBezTo>
                <a:lnTo>
                  <a:pt x="43810" y="18313"/>
                </a:lnTo>
                <a:cubicBezTo>
                  <a:pt x="43797" y="18611"/>
                  <a:pt x="44036" y="18809"/>
                  <a:pt x="44289" y="18809"/>
                </a:cubicBezTo>
                <a:cubicBezTo>
                  <a:pt x="44400" y="18809"/>
                  <a:pt x="44514" y="18771"/>
                  <a:pt x="44611" y="18685"/>
                </a:cubicBezTo>
                <a:cubicBezTo>
                  <a:pt x="44908" y="18388"/>
                  <a:pt x="44704" y="17885"/>
                  <a:pt x="44276" y="17885"/>
                </a:cubicBezTo>
                <a:close/>
                <a:moveTo>
                  <a:pt x="77663" y="18332"/>
                </a:moveTo>
                <a:cubicBezTo>
                  <a:pt x="77570" y="18462"/>
                  <a:pt x="77459" y="18537"/>
                  <a:pt x="77477" y="18611"/>
                </a:cubicBezTo>
                <a:cubicBezTo>
                  <a:pt x="77477" y="18685"/>
                  <a:pt x="77589" y="18760"/>
                  <a:pt x="77645" y="18816"/>
                </a:cubicBezTo>
                <a:cubicBezTo>
                  <a:pt x="77719" y="18760"/>
                  <a:pt x="77831" y="18704"/>
                  <a:pt x="77850" y="18630"/>
                </a:cubicBezTo>
                <a:cubicBezTo>
                  <a:pt x="77850" y="18555"/>
                  <a:pt x="77756" y="18462"/>
                  <a:pt x="77663" y="18332"/>
                </a:cubicBezTo>
                <a:close/>
                <a:moveTo>
                  <a:pt x="15815" y="17736"/>
                </a:moveTo>
                <a:cubicBezTo>
                  <a:pt x="15328" y="17736"/>
                  <a:pt x="15080" y="18319"/>
                  <a:pt x="15410" y="18667"/>
                </a:cubicBezTo>
                <a:cubicBezTo>
                  <a:pt x="15521" y="18783"/>
                  <a:pt x="15661" y="18835"/>
                  <a:pt x="15800" y="18835"/>
                </a:cubicBezTo>
                <a:cubicBezTo>
                  <a:pt x="16083" y="18835"/>
                  <a:pt x="16359" y="18619"/>
                  <a:pt x="16359" y="18295"/>
                </a:cubicBezTo>
                <a:cubicBezTo>
                  <a:pt x="16359" y="17997"/>
                  <a:pt x="16136" y="17736"/>
                  <a:pt x="15838" y="17736"/>
                </a:cubicBezTo>
                <a:cubicBezTo>
                  <a:pt x="15831" y="17736"/>
                  <a:pt x="15823" y="17736"/>
                  <a:pt x="15815" y="17736"/>
                </a:cubicBezTo>
                <a:close/>
                <a:moveTo>
                  <a:pt x="121082" y="17718"/>
                </a:moveTo>
                <a:cubicBezTo>
                  <a:pt x="120580" y="17718"/>
                  <a:pt x="120338" y="18332"/>
                  <a:pt x="120692" y="18685"/>
                </a:cubicBezTo>
                <a:cubicBezTo>
                  <a:pt x="120804" y="18798"/>
                  <a:pt x="120943" y="18848"/>
                  <a:pt x="121080" y="18848"/>
                </a:cubicBezTo>
                <a:cubicBezTo>
                  <a:pt x="121372" y="18848"/>
                  <a:pt x="121653" y="18618"/>
                  <a:pt x="121641" y="18276"/>
                </a:cubicBezTo>
                <a:cubicBezTo>
                  <a:pt x="121641" y="17960"/>
                  <a:pt x="121399" y="17718"/>
                  <a:pt x="121082" y="17718"/>
                </a:cubicBezTo>
                <a:close/>
                <a:moveTo>
                  <a:pt x="133477" y="17848"/>
                </a:moveTo>
                <a:cubicBezTo>
                  <a:pt x="133031" y="17848"/>
                  <a:pt x="132789" y="18406"/>
                  <a:pt x="133124" y="18723"/>
                </a:cubicBezTo>
                <a:cubicBezTo>
                  <a:pt x="133228" y="18834"/>
                  <a:pt x="133360" y="18883"/>
                  <a:pt x="133488" y="18883"/>
                </a:cubicBezTo>
                <a:cubicBezTo>
                  <a:pt x="133748" y="18883"/>
                  <a:pt x="133998" y="18680"/>
                  <a:pt x="133998" y="18369"/>
                </a:cubicBezTo>
                <a:cubicBezTo>
                  <a:pt x="133998" y="18090"/>
                  <a:pt x="133775" y="17848"/>
                  <a:pt x="133477" y="17848"/>
                </a:cubicBezTo>
                <a:close/>
                <a:moveTo>
                  <a:pt x="65306" y="18276"/>
                </a:moveTo>
                <a:cubicBezTo>
                  <a:pt x="65027" y="18276"/>
                  <a:pt x="64896" y="18592"/>
                  <a:pt x="65083" y="18797"/>
                </a:cubicBezTo>
                <a:cubicBezTo>
                  <a:pt x="65148" y="18857"/>
                  <a:pt x="65226" y="18884"/>
                  <a:pt x="65300" y="18884"/>
                </a:cubicBezTo>
                <a:cubicBezTo>
                  <a:pt x="65458" y="18884"/>
                  <a:pt x="65604" y="18763"/>
                  <a:pt x="65604" y="18574"/>
                </a:cubicBezTo>
                <a:cubicBezTo>
                  <a:pt x="65622" y="18406"/>
                  <a:pt x="65473" y="18276"/>
                  <a:pt x="65306" y="18276"/>
                </a:cubicBezTo>
                <a:close/>
                <a:moveTo>
                  <a:pt x="22687" y="18146"/>
                </a:moveTo>
                <a:lnTo>
                  <a:pt x="22948" y="18630"/>
                </a:lnTo>
                <a:lnTo>
                  <a:pt x="22464" y="18890"/>
                </a:lnTo>
                <a:lnTo>
                  <a:pt x="22203" y="18406"/>
                </a:lnTo>
                <a:lnTo>
                  <a:pt x="22687" y="18146"/>
                </a:lnTo>
                <a:close/>
                <a:moveTo>
                  <a:pt x="117360" y="17829"/>
                </a:moveTo>
                <a:cubicBezTo>
                  <a:pt x="116895" y="17848"/>
                  <a:pt x="116653" y="18406"/>
                  <a:pt x="116988" y="18741"/>
                </a:cubicBezTo>
                <a:cubicBezTo>
                  <a:pt x="117098" y="18851"/>
                  <a:pt x="117232" y="18901"/>
                  <a:pt x="117364" y="18901"/>
                </a:cubicBezTo>
                <a:cubicBezTo>
                  <a:pt x="117632" y="18901"/>
                  <a:pt x="117887" y="18694"/>
                  <a:pt x="117900" y="18369"/>
                </a:cubicBezTo>
                <a:cubicBezTo>
                  <a:pt x="117881" y="18071"/>
                  <a:pt x="117658" y="17848"/>
                  <a:pt x="117360" y="17848"/>
                </a:cubicBezTo>
                <a:lnTo>
                  <a:pt x="117360" y="17829"/>
                </a:lnTo>
                <a:close/>
                <a:moveTo>
                  <a:pt x="61528" y="18423"/>
                </a:moveTo>
                <a:cubicBezTo>
                  <a:pt x="61401" y="18423"/>
                  <a:pt x="61322" y="18512"/>
                  <a:pt x="61305" y="18648"/>
                </a:cubicBezTo>
                <a:cubicBezTo>
                  <a:pt x="61287" y="18788"/>
                  <a:pt x="61400" y="18911"/>
                  <a:pt x="61521" y="18911"/>
                </a:cubicBezTo>
                <a:cubicBezTo>
                  <a:pt x="61530" y="18911"/>
                  <a:pt x="61538" y="18910"/>
                  <a:pt x="61546" y="18909"/>
                </a:cubicBezTo>
                <a:cubicBezTo>
                  <a:pt x="61640" y="18853"/>
                  <a:pt x="61733" y="18797"/>
                  <a:pt x="61826" y="18704"/>
                </a:cubicBezTo>
                <a:lnTo>
                  <a:pt x="61826" y="18630"/>
                </a:lnTo>
                <a:cubicBezTo>
                  <a:pt x="61733" y="18555"/>
                  <a:pt x="61658" y="18444"/>
                  <a:pt x="61565" y="18425"/>
                </a:cubicBezTo>
                <a:cubicBezTo>
                  <a:pt x="61552" y="18423"/>
                  <a:pt x="61540" y="18423"/>
                  <a:pt x="61528" y="18423"/>
                </a:cubicBezTo>
                <a:close/>
                <a:moveTo>
                  <a:pt x="57824" y="18555"/>
                </a:moveTo>
                <a:cubicBezTo>
                  <a:pt x="57750" y="18555"/>
                  <a:pt x="57675" y="18685"/>
                  <a:pt x="57601" y="18741"/>
                </a:cubicBezTo>
                <a:cubicBezTo>
                  <a:pt x="57675" y="18816"/>
                  <a:pt x="57731" y="18927"/>
                  <a:pt x="57806" y="18927"/>
                </a:cubicBezTo>
                <a:cubicBezTo>
                  <a:pt x="57812" y="18929"/>
                  <a:pt x="57819" y="18930"/>
                  <a:pt x="57825" y="18930"/>
                </a:cubicBezTo>
                <a:cubicBezTo>
                  <a:pt x="57894" y="18930"/>
                  <a:pt x="57968" y="18845"/>
                  <a:pt x="58103" y="18760"/>
                </a:cubicBezTo>
                <a:cubicBezTo>
                  <a:pt x="57973" y="18648"/>
                  <a:pt x="57880" y="18555"/>
                  <a:pt x="57824" y="18555"/>
                </a:cubicBezTo>
                <a:close/>
                <a:moveTo>
                  <a:pt x="113638" y="18053"/>
                </a:moveTo>
                <a:lnTo>
                  <a:pt x="113638" y="18071"/>
                </a:lnTo>
                <a:cubicBezTo>
                  <a:pt x="113631" y="18071"/>
                  <a:pt x="113623" y="18071"/>
                  <a:pt x="113616" y="18071"/>
                </a:cubicBezTo>
                <a:cubicBezTo>
                  <a:pt x="113240" y="18071"/>
                  <a:pt x="113048" y="18541"/>
                  <a:pt x="113322" y="18797"/>
                </a:cubicBezTo>
                <a:cubicBezTo>
                  <a:pt x="113414" y="18889"/>
                  <a:pt x="113527" y="18931"/>
                  <a:pt x="113636" y="18931"/>
                </a:cubicBezTo>
                <a:cubicBezTo>
                  <a:pt x="113858" y="18931"/>
                  <a:pt x="114066" y="18761"/>
                  <a:pt x="114066" y="18499"/>
                </a:cubicBezTo>
                <a:cubicBezTo>
                  <a:pt x="114066" y="18257"/>
                  <a:pt x="113880" y="18053"/>
                  <a:pt x="113638" y="18053"/>
                </a:cubicBezTo>
                <a:close/>
                <a:moveTo>
                  <a:pt x="49170" y="18220"/>
                </a:moveTo>
                <a:cubicBezTo>
                  <a:pt x="48854" y="18220"/>
                  <a:pt x="48705" y="18611"/>
                  <a:pt x="48928" y="18834"/>
                </a:cubicBezTo>
                <a:cubicBezTo>
                  <a:pt x="48999" y="18905"/>
                  <a:pt x="49087" y="18937"/>
                  <a:pt x="49173" y="18937"/>
                </a:cubicBezTo>
                <a:cubicBezTo>
                  <a:pt x="49360" y="18937"/>
                  <a:pt x="49543" y="18790"/>
                  <a:pt x="49543" y="18574"/>
                </a:cubicBezTo>
                <a:cubicBezTo>
                  <a:pt x="49543" y="18388"/>
                  <a:pt x="49375" y="18220"/>
                  <a:pt x="49170" y="18220"/>
                </a:cubicBezTo>
                <a:close/>
                <a:moveTo>
                  <a:pt x="12079" y="17867"/>
                </a:moveTo>
                <a:cubicBezTo>
                  <a:pt x="11800" y="17885"/>
                  <a:pt x="11558" y="18109"/>
                  <a:pt x="11539" y="18406"/>
                </a:cubicBezTo>
                <a:cubicBezTo>
                  <a:pt x="11539" y="18735"/>
                  <a:pt x="11806" y="18952"/>
                  <a:pt x="12088" y="18952"/>
                </a:cubicBezTo>
                <a:cubicBezTo>
                  <a:pt x="12221" y="18952"/>
                  <a:pt x="12357" y="18904"/>
                  <a:pt x="12470" y="18797"/>
                </a:cubicBezTo>
                <a:cubicBezTo>
                  <a:pt x="12805" y="18462"/>
                  <a:pt x="12563" y="17867"/>
                  <a:pt x="12079" y="17867"/>
                </a:cubicBezTo>
                <a:close/>
                <a:moveTo>
                  <a:pt x="40554" y="17941"/>
                </a:moveTo>
                <a:cubicBezTo>
                  <a:pt x="40107" y="17941"/>
                  <a:pt x="39884" y="18499"/>
                  <a:pt x="40200" y="18816"/>
                </a:cubicBezTo>
                <a:cubicBezTo>
                  <a:pt x="40302" y="18918"/>
                  <a:pt x="40428" y="18964"/>
                  <a:pt x="40552" y="18964"/>
                </a:cubicBezTo>
                <a:cubicBezTo>
                  <a:pt x="40811" y="18964"/>
                  <a:pt x="41062" y="18764"/>
                  <a:pt x="41075" y="18462"/>
                </a:cubicBezTo>
                <a:cubicBezTo>
                  <a:pt x="41075" y="18164"/>
                  <a:pt x="40833" y="17941"/>
                  <a:pt x="40554" y="17941"/>
                </a:cubicBezTo>
                <a:close/>
                <a:moveTo>
                  <a:pt x="8352" y="17971"/>
                </a:moveTo>
                <a:cubicBezTo>
                  <a:pt x="8224" y="17971"/>
                  <a:pt x="8093" y="18019"/>
                  <a:pt x="7985" y="18127"/>
                </a:cubicBezTo>
                <a:cubicBezTo>
                  <a:pt x="7668" y="18444"/>
                  <a:pt x="7892" y="19020"/>
                  <a:pt x="8357" y="19020"/>
                </a:cubicBezTo>
                <a:cubicBezTo>
                  <a:pt x="8636" y="19020"/>
                  <a:pt x="8878" y="18778"/>
                  <a:pt x="8878" y="18499"/>
                </a:cubicBezTo>
                <a:cubicBezTo>
                  <a:pt x="8878" y="18184"/>
                  <a:pt x="8621" y="17971"/>
                  <a:pt x="8352" y="17971"/>
                </a:cubicBezTo>
                <a:close/>
                <a:moveTo>
                  <a:pt x="129718" y="17904"/>
                </a:moveTo>
                <a:cubicBezTo>
                  <a:pt x="129215" y="17904"/>
                  <a:pt x="128955" y="18499"/>
                  <a:pt x="129308" y="18853"/>
                </a:cubicBezTo>
                <a:cubicBezTo>
                  <a:pt x="129424" y="18969"/>
                  <a:pt x="129565" y="19020"/>
                  <a:pt x="129703" y="19020"/>
                </a:cubicBezTo>
                <a:cubicBezTo>
                  <a:pt x="129988" y="19020"/>
                  <a:pt x="130258" y="18800"/>
                  <a:pt x="130258" y="18462"/>
                </a:cubicBezTo>
                <a:cubicBezTo>
                  <a:pt x="130276" y="18164"/>
                  <a:pt x="130016" y="17904"/>
                  <a:pt x="129718" y="17904"/>
                </a:cubicBezTo>
                <a:close/>
                <a:moveTo>
                  <a:pt x="73885" y="18369"/>
                </a:moveTo>
                <a:cubicBezTo>
                  <a:pt x="73606" y="18369"/>
                  <a:pt x="73457" y="18723"/>
                  <a:pt x="73662" y="18927"/>
                </a:cubicBezTo>
                <a:cubicBezTo>
                  <a:pt x="73727" y="18993"/>
                  <a:pt x="73808" y="19022"/>
                  <a:pt x="73887" y="19022"/>
                </a:cubicBezTo>
                <a:cubicBezTo>
                  <a:pt x="74056" y="19022"/>
                  <a:pt x="74220" y="18888"/>
                  <a:pt x="74220" y="18685"/>
                </a:cubicBezTo>
                <a:cubicBezTo>
                  <a:pt x="74202" y="18518"/>
                  <a:pt x="74072" y="18369"/>
                  <a:pt x="73885" y="18369"/>
                </a:cubicBezTo>
                <a:close/>
                <a:moveTo>
                  <a:pt x="138335" y="18183"/>
                </a:moveTo>
                <a:cubicBezTo>
                  <a:pt x="137758" y="18183"/>
                  <a:pt x="137758" y="19058"/>
                  <a:pt x="138335" y="19058"/>
                </a:cubicBezTo>
                <a:cubicBezTo>
                  <a:pt x="138577" y="19058"/>
                  <a:pt x="138670" y="18946"/>
                  <a:pt x="138670" y="18630"/>
                </a:cubicBezTo>
                <a:cubicBezTo>
                  <a:pt x="138670" y="18313"/>
                  <a:pt x="138595" y="18183"/>
                  <a:pt x="138335" y="18183"/>
                </a:cubicBezTo>
                <a:close/>
                <a:moveTo>
                  <a:pt x="4597" y="18090"/>
                </a:moveTo>
                <a:cubicBezTo>
                  <a:pt x="4337" y="18090"/>
                  <a:pt x="4114" y="18295"/>
                  <a:pt x="4095" y="18555"/>
                </a:cubicBezTo>
                <a:cubicBezTo>
                  <a:pt x="4082" y="18866"/>
                  <a:pt x="4330" y="19077"/>
                  <a:pt x="4595" y="19077"/>
                </a:cubicBezTo>
                <a:cubicBezTo>
                  <a:pt x="4711" y="19077"/>
                  <a:pt x="4830" y="19037"/>
                  <a:pt x="4932" y="18946"/>
                </a:cubicBezTo>
                <a:cubicBezTo>
                  <a:pt x="5249" y="18648"/>
                  <a:pt x="5044" y="18090"/>
                  <a:pt x="4597" y="18090"/>
                </a:cubicBezTo>
                <a:close/>
                <a:moveTo>
                  <a:pt x="36809" y="17996"/>
                </a:moveTo>
                <a:cubicBezTo>
                  <a:pt x="36340" y="17996"/>
                  <a:pt x="36111" y="18579"/>
                  <a:pt x="36441" y="18927"/>
                </a:cubicBezTo>
                <a:cubicBezTo>
                  <a:pt x="36554" y="19035"/>
                  <a:pt x="36692" y="19083"/>
                  <a:pt x="36826" y="19083"/>
                </a:cubicBezTo>
                <a:cubicBezTo>
                  <a:pt x="37112" y="19083"/>
                  <a:pt x="37384" y="18866"/>
                  <a:pt x="37371" y="18537"/>
                </a:cubicBezTo>
                <a:cubicBezTo>
                  <a:pt x="37371" y="18239"/>
                  <a:pt x="37129" y="17997"/>
                  <a:pt x="36831" y="17997"/>
                </a:cubicBezTo>
                <a:cubicBezTo>
                  <a:pt x="36824" y="17997"/>
                  <a:pt x="36817" y="17996"/>
                  <a:pt x="36809" y="17996"/>
                </a:cubicBezTo>
                <a:close/>
                <a:moveTo>
                  <a:pt x="54028" y="18574"/>
                </a:moveTo>
                <a:cubicBezTo>
                  <a:pt x="53897" y="18574"/>
                  <a:pt x="53786" y="18704"/>
                  <a:pt x="53786" y="18834"/>
                </a:cubicBezTo>
                <a:cubicBezTo>
                  <a:pt x="53786" y="19002"/>
                  <a:pt x="53907" y="19086"/>
                  <a:pt x="54028" y="19086"/>
                </a:cubicBezTo>
                <a:cubicBezTo>
                  <a:pt x="54149" y="19086"/>
                  <a:pt x="54270" y="19002"/>
                  <a:pt x="54270" y="18834"/>
                </a:cubicBezTo>
                <a:cubicBezTo>
                  <a:pt x="54270" y="18667"/>
                  <a:pt x="54177" y="18592"/>
                  <a:pt x="54028" y="18574"/>
                </a:cubicBezTo>
                <a:close/>
                <a:moveTo>
                  <a:pt x="857" y="18238"/>
                </a:moveTo>
                <a:cubicBezTo>
                  <a:pt x="298" y="18238"/>
                  <a:pt x="286" y="19095"/>
                  <a:pt x="857" y="19113"/>
                </a:cubicBezTo>
                <a:cubicBezTo>
                  <a:pt x="1099" y="19113"/>
                  <a:pt x="1303" y="18909"/>
                  <a:pt x="1285" y="18667"/>
                </a:cubicBezTo>
                <a:cubicBezTo>
                  <a:pt x="1303" y="18444"/>
                  <a:pt x="1117" y="18239"/>
                  <a:pt x="875" y="18239"/>
                </a:cubicBezTo>
                <a:cubicBezTo>
                  <a:pt x="869" y="18239"/>
                  <a:pt x="863" y="18238"/>
                  <a:pt x="857" y="18238"/>
                </a:cubicBezTo>
                <a:close/>
                <a:moveTo>
                  <a:pt x="111107" y="18760"/>
                </a:moveTo>
                <a:cubicBezTo>
                  <a:pt x="111033" y="18853"/>
                  <a:pt x="110940" y="18946"/>
                  <a:pt x="110865" y="19058"/>
                </a:cubicBezTo>
                <a:lnTo>
                  <a:pt x="110902" y="19113"/>
                </a:lnTo>
                <a:cubicBezTo>
                  <a:pt x="110977" y="19095"/>
                  <a:pt x="111107" y="19095"/>
                  <a:pt x="111144" y="19039"/>
                </a:cubicBezTo>
                <a:cubicBezTo>
                  <a:pt x="111181" y="18983"/>
                  <a:pt x="111163" y="18853"/>
                  <a:pt x="111181" y="18760"/>
                </a:cubicBezTo>
                <a:close/>
                <a:moveTo>
                  <a:pt x="27582" y="18388"/>
                </a:moveTo>
                <a:lnTo>
                  <a:pt x="27842" y="18872"/>
                </a:lnTo>
                <a:lnTo>
                  <a:pt x="27321" y="19132"/>
                </a:lnTo>
                <a:lnTo>
                  <a:pt x="27061" y="18667"/>
                </a:lnTo>
                <a:lnTo>
                  <a:pt x="27582" y="18388"/>
                </a:lnTo>
                <a:close/>
                <a:moveTo>
                  <a:pt x="19002" y="18071"/>
                </a:moveTo>
                <a:lnTo>
                  <a:pt x="19002" y="18071"/>
                </a:lnTo>
                <a:cubicBezTo>
                  <a:pt x="18965" y="18350"/>
                  <a:pt x="19095" y="18611"/>
                  <a:pt x="19337" y="18741"/>
                </a:cubicBezTo>
                <a:cubicBezTo>
                  <a:pt x="19322" y="18740"/>
                  <a:pt x="19307" y="18740"/>
                  <a:pt x="19292" y="18740"/>
                </a:cubicBezTo>
                <a:cubicBezTo>
                  <a:pt x="19017" y="18740"/>
                  <a:pt x="18778" y="18900"/>
                  <a:pt x="18653" y="19142"/>
                </a:cubicBezTo>
                <a:lnTo>
                  <a:pt x="18653" y="19142"/>
                </a:lnTo>
                <a:cubicBezTo>
                  <a:pt x="18695" y="18835"/>
                  <a:pt x="18529" y="18533"/>
                  <a:pt x="18239" y="18406"/>
                </a:cubicBezTo>
                <a:lnTo>
                  <a:pt x="18239" y="18406"/>
                </a:lnTo>
                <a:cubicBezTo>
                  <a:pt x="18299" y="18425"/>
                  <a:pt x="18360" y="18434"/>
                  <a:pt x="18420" y="18434"/>
                </a:cubicBezTo>
                <a:cubicBezTo>
                  <a:pt x="18658" y="18434"/>
                  <a:pt x="18883" y="18294"/>
                  <a:pt x="19002" y="18071"/>
                </a:cubicBezTo>
                <a:close/>
                <a:moveTo>
                  <a:pt x="45411" y="18239"/>
                </a:moveTo>
                <a:cubicBezTo>
                  <a:pt x="45150" y="18257"/>
                  <a:pt x="44964" y="18462"/>
                  <a:pt x="44964" y="18704"/>
                </a:cubicBezTo>
                <a:cubicBezTo>
                  <a:pt x="44964" y="18979"/>
                  <a:pt x="45191" y="19154"/>
                  <a:pt x="45425" y="19154"/>
                </a:cubicBezTo>
                <a:cubicBezTo>
                  <a:pt x="45539" y="19154"/>
                  <a:pt x="45654" y="19112"/>
                  <a:pt x="45746" y="19020"/>
                </a:cubicBezTo>
                <a:cubicBezTo>
                  <a:pt x="46025" y="18723"/>
                  <a:pt x="45820" y="18239"/>
                  <a:pt x="45411" y="18239"/>
                </a:cubicBezTo>
                <a:close/>
                <a:moveTo>
                  <a:pt x="122251" y="18043"/>
                </a:moveTo>
                <a:cubicBezTo>
                  <a:pt x="122191" y="18043"/>
                  <a:pt x="122130" y="18052"/>
                  <a:pt x="122069" y="18071"/>
                </a:cubicBezTo>
                <a:cubicBezTo>
                  <a:pt x="121659" y="18220"/>
                  <a:pt x="121566" y="18760"/>
                  <a:pt x="121883" y="19039"/>
                </a:cubicBezTo>
                <a:lnTo>
                  <a:pt x="122013" y="19169"/>
                </a:lnTo>
                <a:lnTo>
                  <a:pt x="121994" y="19169"/>
                </a:lnTo>
                <a:cubicBezTo>
                  <a:pt x="122068" y="19191"/>
                  <a:pt x="122142" y="19201"/>
                  <a:pt x="122215" y="19201"/>
                </a:cubicBezTo>
                <a:cubicBezTo>
                  <a:pt x="122457" y="19201"/>
                  <a:pt x="122685" y="19086"/>
                  <a:pt x="122813" y="18872"/>
                </a:cubicBezTo>
                <a:cubicBezTo>
                  <a:pt x="122813" y="18816"/>
                  <a:pt x="122813" y="18760"/>
                  <a:pt x="122832" y="18704"/>
                </a:cubicBezTo>
                <a:cubicBezTo>
                  <a:pt x="122895" y="18340"/>
                  <a:pt x="122595" y="18043"/>
                  <a:pt x="122251" y="18043"/>
                </a:cubicBezTo>
                <a:close/>
                <a:moveTo>
                  <a:pt x="23804" y="18481"/>
                </a:moveTo>
                <a:lnTo>
                  <a:pt x="24046" y="18965"/>
                </a:lnTo>
                <a:lnTo>
                  <a:pt x="23580" y="19207"/>
                </a:lnTo>
                <a:lnTo>
                  <a:pt x="23320" y="18741"/>
                </a:lnTo>
                <a:lnTo>
                  <a:pt x="23804" y="18481"/>
                </a:lnTo>
                <a:close/>
                <a:moveTo>
                  <a:pt x="70154" y="18454"/>
                </a:moveTo>
                <a:cubicBezTo>
                  <a:pt x="70057" y="18454"/>
                  <a:pt x="69960" y="18492"/>
                  <a:pt x="69884" y="18574"/>
                </a:cubicBezTo>
                <a:cubicBezTo>
                  <a:pt x="69661" y="18816"/>
                  <a:pt x="69847" y="19207"/>
                  <a:pt x="70182" y="19207"/>
                </a:cubicBezTo>
                <a:cubicBezTo>
                  <a:pt x="70368" y="19188"/>
                  <a:pt x="70535" y="19020"/>
                  <a:pt x="70535" y="18816"/>
                </a:cubicBezTo>
                <a:cubicBezTo>
                  <a:pt x="70523" y="18595"/>
                  <a:pt x="70341" y="18454"/>
                  <a:pt x="70154" y="18454"/>
                </a:cubicBezTo>
                <a:close/>
                <a:moveTo>
                  <a:pt x="134611" y="18202"/>
                </a:moveTo>
                <a:cubicBezTo>
                  <a:pt x="134487" y="18202"/>
                  <a:pt x="134361" y="18248"/>
                  <a:pt x="134259" y="18350"/>
                </a:cubicBezTo>
                <a:cubicBezTo>
                  <a:pt x="133942" y="18667"/>
                  <a:pt x="134166" y="19207"/>
                  <a:pt x="134612" y="19207"/>
                </a:cubicBezTo>
                <a:cubicBezTo>
                  <a:pt x="134892" y="19207"/>
                  <a:pt x="135115" y="18983"/>
                  <a:pt x="135115" y="18704"/>
                </a:cubicBezTo>
                <a:cubicBezTo>
                  <a:pt x="135115" y="18402"/>
                  <a:pt x="134868" y="18202"/>
                  <a:pt x="134611" y="18202"/>
                </a:cubicBezTo>
                <a:close/>
                <a:moveTo>
                  <a:pt x="78817" y="18760"/>
                </a:moveTo>
                <a:cubicBezTo>
                  <a:pt x="78743" y="18834"/>
                  <a:pt x="78631" y="18890"/>
                  <a:pt x="78613" y="18965"/>
                </a:cubicBezTo>
                <a:cubicBezTo>
                  <a:pt x="78594" y="19039"/>
                  <a:pt x="78687" y="19095"/>
                  <a:pt x="78780" y="19225"/>
                </a:cubicBezTo>
                <a:cubicBezTo>
                  <a:pt x="78873" y="19113"/>
                  <a:pt x="78966" y="19039"/>
                  <a:pt x="78966" y="18965"/>
                </a:cubicBezTo>
                <a:cubicBezTo>
                  <a:pt x="78966" y="18909"/>
                  <a:pt x="78873" y="18834"/>
                  <a:pt x="78817" y="18760"/>
                </a:cubicBezTo>
                <a:close/>
                <a:moveTo>
                  <a:pt x="66423" y="18555"/>
                </a:moveTo>
                <a:cubicBezTo>
                  <a:pt x="66106" y="18555"/>
                  <a:pt x="65957" y="18946"/>
                  <a:pt x="66181" y="19169"/>
                </a:cubicBezTo>
                <a:cubicBezTo>
                  <a:pt x="66251" y="19240"/>
                  <a:pt x="66339" y="19272"/>
                  <a:pt x="66425" y="19272"/>
                </a:cubicBezTo>
                <a:cubicBezTo>
                  <a:pt x="66612" y="19272"/>
                  <a:pt x="66795" y="19125"/>
                  <a:pt x="66795" y="18909"/>
                </a:cubicBezTo>
                <a:cubicBezTo>
                  <a:pt x="66795" y="18704"/>
                  <a:pt x="66627" y="18555"/>
                  <a:pt x="66423" y="18555"/>
                </a:cubicBezTo>
                <a:close/>
                <a:moveTo>
                  <a:pt x="118473" y="18201"/>
                </a:moveTo>
                <a:cubicBezTo>
                  <a:pt x="118004" y="18201"/>
                  <a:pt x="117756" y="18784"/>
                  <a:pt x="118086" y="19113"/>
                </a:cubicBezTo>
                <a:cubicBezTo>
                  <a:pt x="118202" y="19230"/>
                  <a:pt x="118345" y="19282"/>
                  <a:pt x="118484" y="19282"/>
                </a:cubicBezTo>
                <a:cubicBezTo>
                  <a:pt x="118767" y="19282"/>
                  <a:pt x="119035" y="19066"/>
                  <a:pt x="119035" y="18741"/>
                </a:cubicBezTo>
                <a:cubicBezTo>
                  <a:pt x="119035" y="18444"/>
                  <a:pt x="118793" y="18202"/>
                  <a:pt x="118495" y="18202"/>
                </a:cubicBezTo>
                <a:cubicBezTo>
                  <a:pt x="118488" y="18201"/>
                  <a:pt x="118481" y="18201"/>
                  <a:pt x="118473" y="18201"/>
                </a:cubicBezTo>
                <a:close/>
                <a:moveTo>
                  <a:pt x="41707" y="18276"/>
                </a:moveTo>
                <a:cubicBezTo>
                  <a:pt x="41261" y="18276"/>
                  <a:pt x="41019" y="18816"/>
                  <a:pt x="41317" y="19132"/>
                </a:cubicBezTo>
                <a:cubicBezTo>
                  <a:pt x="41422" y="19244"/>
                  <a:pt x="41554" y="19293"/>
                  <a:pt x="41684" y="19293"/>
                </a:cubicBezTo>
                <a:cubicBezTo>
                  <a:pt x="41943" y="19293"/>
                  <a:pt x="42191" y="19095"/>
                  <a:pt x="42191" y="18797"/>
                </a:cubicBezTo>
                <a:cubicBezTo>
                  <a:pt x="42210" y="18518"/>
                  <a:pt x="41987" y="18276"/>
                  <a:pt x="41707" y="18276"/>
                </a:cubicBezTo>
                <a:close/>
                <a:moveTo>
                  <a:pt x="20082" y="18555"/>
                </a:moveTo>
                <a:lnTo>
                  <a:pt x="20342" y="19039"/>
                </a:lnTo>
                <a:lnTo>
                  <a:pt x="19858" y="19300"/>
                </a:lnTo>
                <a:lnTo>
                  <a:pt x="19598" y="18816"/>
                </a:lnTo>
                <a:lnTo>
                  <a:pt x="20082" y="18555"/>
                </a:lnTo>
                <a:close/>
                <a:moveTo>
                  <a:pt x="13210" y="18201"/>
                </a:moveTo>
                <a:cubicBezTo>
                  <a:pt x="12723" y="18201"/>
                  <a:pt x="12475" y="18784"/>
                  <a:pt x="12823" y="19132"/>
                </a:cubicBezTo>
                <a:cubicBezTo>
                  <a:pt x="12933" y="19248"/>
                  <a:pt x="13070" y="19300"/>
                  <a:pt x="13206" y="19300"/>
                </a:cubicBezTo>
                <a:cubicBezTo>
                  <a:pt x="13484" y="19300"/>
                  <a:pt x="13754" y="19079"/>
                  <a:pt x="13754" y="18741"/>
                </a:cubicBezTo>
                <a:cubicBezTo>
                  <a:pt x="13773" y="18444"/>
                  <a:pt x="13531" y="18202"/>
                  <a:pt x="13233" y="18202"/>
                </a:cubicBezTo>
                <a:cubicBezTo>
                  <a:pt x="13225" y="18201"/>
                  <a:pt x="13218" y="18201"/>
                  <a:pt x="13210" y="18201"/>
                </a:cubicBezTo>
                <a:close/>
                <a:moveTo>
                  <a:pt x="50304" y="18602"/>
                </a:moveTo>
                <a:cubicBezTo>
                  <a:pt x="50220" y="18602"/>
                  <a:pt x="50134" y="18633"/>
                  <a:pt x="50064" y="18704"/>
                </a:cubicBezTo>
                <a:cubicBezTo>
                  <a:pt x="49845" y="18922"/>
                  <a:pt x="50000" y="19300"/>
                  <a:pt x="50302" y="19300"/>
                </a:cubicBezTo>
                <a:cubicBezTo>
                  <a:pt x="50310" y="19300"/>
                  <a:pt x="50317" y="19300"/>
                  <a:pt x="50324" y="19300"/>
                </a:cubicBezTo>
                <a:cubicBezTo>
                  <a:pt x="50510" y="19300"/>
                  <a:pt x="50659" y="19151"/>
                  <a:pt x="50659" y="18965"/>
                </a:cubicBezTo>
                <a:cubicBezTo>
                  <a:pt x="50659" y="18748"/>
                  <a:pt x="50485" y="18602"/>
                  <a:pt x="50304" y="18602"/>
                </a:cubicBezTo>
                <a:close/>
                <a:moveTo>
                  <a:pt x="62682" y="18685"/>
                </a:moveTo>
                <a:cubicBezTo>
                  <a:pt x="62514" y="18685"/>
                  <a:pt x="62365" y="18797"/>
                  <a:pt x="62365" y="18965"/>
                </a:cubicBezTo>
                <a:cubicBezTo>
                  <a:pt x="62339" y="19162"/>
                  <a:pt x="62499" y="19304"/>
                  <a:pt x="62667" y="19304"/>
                </a:cubicBezTo>
                <a:cubicBezTo>
                  <a:pt x="62737" y="19304"/>
                  <a:pt x="62808" y="19280"/>
                  <a:pt x="62868" y="19225"/>
                </a:cubicBezTo>
                <a:cubicBezTo>
                  <a:pt x="63073" y="19058"/>
                  <a:pt x="62961" y="18704"/>
                  <a:pt x="62682" y="18685"/>
                </a:cubicBezTo>
                <a:close/>
                <a:moveTo>
                  <a:pt x="125363" y="18537"/>
                </a:moveTo>
                <a:cubicBezTo>
                  <a:pt x="125456" y="18685"/>
                  <a:pt x="125568" y="18890"/>
                  <a:pt x="125642" y="19039"/>
                </a:cubicBezTo>
                <a:lnTo>
                  <a:pt x="125140" y="19318"/>
                </a:lnTo>
                <a:lnTo>
                  <a:pt x="124860" y="18816"/>
                </a:lnTo>
                <a:lnTo>
                  <a:pt x="125363" y="18537"/>
                </a:lnTo>
                <a:close/>
                <a:moveTo>
                  <a:pt x="114755" y="18332"/>
                </a:moveTo>
                <a:cubicBezTo>
                  <a:pt x="114327" y="18332"/>
                  <a:pt x="114085" y="18853"/>
                  <a:pt x="114401" y="19169"/>
                </a:cubicBezTo>
                <a:cubicBezTo>
                  <a:pt x="114500" y="19275"/>
                  <a:pt x="114627" y="19322"/>
                  <a:pt x="114751" y="19322"/>
                </a:cubicBezTo>
                <a:cubicBezTo>
                  <a:pt x="114999" y="19322"/>
                  <a:pt x="115239" y="19132"/>
                  <a:pt x="115239" y="18834"/>
                </a:cubicBezTo>
                <a:cubicBezTo>
                  <a:pt x="115239" y="18574"/>
                  <a:pt x="115034" y="18350"/>
                  <a:pt x="114755" y="18332"/>
                </a:cubicBezTo>
                <a:close/>
                <a:moveTo>
                  <a:pt x="130837" y="18238"/>
                </a:moveTo>
                <a:cubicBezTo>
                  <a:pt x="130554" y="18238"/>
                  <a:pt x="130313" y="18455"/>
                  <a:pt x="130295" y="18741"/>
                </a:cubicBezTo>
                <a:cubicBezTo>
                  <a:pt x="130269" y="19082"/>
                  <a:pt x="130547" y="19331"/>
                  <a:pt x="130844" y="19331"/>
                </a:cubicBezTo>
                <a:cubicBezTo>
                  <a:pt x="130969" y="19331"/>
                  <a:pt x="131097" y="19287"/>
                  <a:pt x="131207" y="19188"/>
                </a:cubicBezTo>
                <a:cubicBezTo>
                  <a:pt x="131560" y="18872"/>
                  <a:pt x="131356" y="18257"/>
                  <a:pt x="130872" y="18239"/>
                </a:cubicBezTo>
                <a:cubicBezTo>
                  <a:pt x="130860" y="18238"/>
                  <a:pt x="130848" y="18238"/>
                  <a:pt x="130837" y="18238"/>
                </a:cubicBezTo>
                <a:close/>
                <a:moveTo>
                  <a:pt x="58912" y="18832"/>
                </a:moveTo>
                <a:cubicBezTo>
                  <a:pt x="58792" y="18832"/>
                  <a:pt x="58680" y="18938"/>
                  <a:pt x="58680" y="19076"/>
                </a:cubicBezTo>
                <a:cubicBezTo>
                  <a:pt x="58663" y="19216"/>
                  <a:pt x="58776" y="19339"/>
                  <a:pt x="58913" y="19339"/>
                </a:cubicBezTo>
                <a:cubicBezTo>
                  <a:pt x="58922" y="19339"/>
                  <a:pt x="58931" y="19338"/>
                  <a:pt x="58941" y="19337"/>
                </a:cubicBezTo>
                <a:cubicBezTo>
                  <a:pt x="59071" y="19337"/>
                  <a:pt x="59183" y="19244"/>
                  <a:pt x="59202" y="19113"/>
                </a:cubicBezTo>
                <a:cubicBezTo>
                  <a:pt x="59202" y="18965"/>
                  <a:pt x="59090" y="18834"/>
                  <a:pt x="58941" y="18834"/>
                </a:cubicBezTo>
                <a:cubicBezTo>
                  <a:pt x="58931" y="18833"/>
                  <a:pt x="58922" y="18832"/>
                  <a:pt x="58912" y="18832"/>
                </a:cubicBezTo>
                <a:close/>
                <a:moveTo>
                  <a:pt x="9474" y="18295"/>
                </a:moveTo>
                <a:cubicBezTo>
                  <a:pt x="9194" y="18313"/>
                  <a:pt x="8952" y="18537"/>
                  <a:pt x="8952" y="18834"/>
                </a:cubicBezTo>
                <a:cubicBezTo>
                  <a:pt x="8952" y="19163"/>
                  <a:pt x="9219" y="19380"/>
                  <a:pt x="9495" y="19380"/>
                </a:cubicBezTo>
                <a:cubicBezTo>
                  <a:pt x="9625" y="19380"/>
                  <a:pt x="9757" y="19332"/>
                  <a:pt x="9864" y="19225"/>
                </a:cubicBezTo>
                <a:cubicBezTo>
                  <a:pt x="10218" y="18872"/>
                  <a:pt x="9957" y="18295"/>
                  <a:pt x="9474" y="18295"/>
                </a:cubicBezTo>
                <a:close/>
                <a:moveTo>
                  <a:pt x="32458" y="18611"/>
                </a:moveTo>
                <a:lnTo>
                  <a:pt x="32737" y="19151"/>
                </a:lnTo>
                <a:lnTo>
                  <a:pt x="32234" y="19393"/>
                </a:lnTo>
                <a:lnTo>
                  <a:pt x="31955" y="18909"/>
                </a:lnTo>
                <a:lnTo>
                  <a:pt x="32458" y="18611"/>
                </a:lnTo>
                <a:close/>
                <a:moveTo>
                  <a:pt x="75012" y="18744"/>
                </a:moveTo>
                <a:cubicBezTo>
                  <a:pt x="74936" y="18744"/>
                  <a:pt x="74860" y="18772"/>
                  <a:pt x="74797" y="18834"/>
                </a:cubicBezTo>
                <a:cubicBezTo>
                  <a:pt x="74574" y="19039"/>
                  <a:pt x="74723" y="19411"/>
                  <a:pt x="75021" y="19411"/>
                </a:cubicBezTo>
                <a:cubicBezTo>
                  <a:pt x="75207" y="19411"/>
                  <a:pt x="75356" y="19262"/>
                  <a:pt x="75356" y="19095"/>
                </a:cubicBezTo>
                <a:cubicBezTo>
                  <a:pt x="75356" y="18888"/>
                  <a:pt x="75185" y="18744"/>
                  <a:pt x="75012" y="18744"/>
                </a:cubicBezTo>
                <a:close/>
                <a:moveTo>
                  <a:pt x="37934" y="18331"/>
                </a:moveTo>
                <a:cubicBezTo>
                  <a:pt x="37652" y="18331"/>
                  <a:pt x="37426" y="18566"/>
                  <a:pt x="37408" y="18853"/>
                </a:cubicBezTo>
                <a:cubicBezTo>
                  <a:pt x="37408" y="19196"/>
                  <a:pt x="37677" y="19417"/>
                  <a:pt x="37959" y="19417"/>
                </a:cubicBezTo>
                <a:cubicBezTo>
                  <a:pt x="38091" y="19417"/>
                  <a:pt x="38226" y="19369"/>
                  <a:pt x="38339" y="19262"/>
                </a:cubicBezTo>
                <a:cubicBezTo>
                  <a:pt x="38692" y="18927"/>
                  <a:pt x="38450" y="18332"/>
                  <a:pt x="37967" y="18332"/>
                </a:cubicBezTo>
                <a:cubicBezTo>
                  <a:pt x="37956" y="18331"/>
                  <a:pt x="37945" y="18331"/>
                  <a:pt x="37934" y="18331"/>
                </a:cubicBezTo>
                <a:close/>
                <a:moveTo>
                  <a:pt x="5700" y="18405"/>
                </a:moveTo>
                <a:cubicBezTo>
                  <a:pt x="5435" y="18405"/>
                  <a:pt x="5212" y="18622"/>
                  <a:pt x="5212" y="18890"/>
                </a:cubicBezTo>
                <a:cubicBezTo>
                  <a:pt x="5199" y="19210"/>
                  <a:pt x="5450" y="19424"/>
                  <a:pt x="5717" y="19424"/>
                </a:cubicBezTo>
                <a:cubicBezTo>
                  <a:pt x="5838" y="19424"/>
                  <a:pt x="5963" y="19380"/>
                  <a:pt x="6068" y="19281"/>
                </a:cubicBezTo>
                <a:cubicBezTo>
                  <a:pt x="6403" y="18965"/>
                  <a:pt x="6179" y="18406"/>
                  <a:pt x="5733" y="18406"/>
                </a:cubicBezTo>
                <a:cubicBezTo>
                  <a:pt x="5722" y="18406"/>
                  <a:pt x="5711" y="18405"/>
                  <a:pt x="5700" y="18405"/>
                </a:cubicBezTo>
                <a:close/>
                <a:moveTo>
                  <a:pt x="28717" y="18723"/>
                </a:moveTo>
                <a:lnTo>
                  <a:pt x="28978" y="19207"/>
                </a:lnTo>
                <a:lnTo>
                  <a:pt x="28438" y="19467"/>
                </a:lnTo>
                <a:lnTo>
                  <a:pt x="28196" y="19002"/>
                </a:lnTo>
                <a:lnTo>
                  <a:pt x="28717" y="18723"/>
                </a:lnTo>
                <a:close/>
                <a:moveTo>
                  <a:pt x="46530" y="18599"/>
                </a:moveTo>
                <a:cubicBezTo>
                  <a:pt x="46418" y="18599"/>
                  <a:pt x="46304" y="18643"/>
                  <a:pt x="46211" y="18741"/>
                </a:cubicBezTo>
                <a:cubicBezTo>
                  <a:pt x="45951" y="19020"/>
                  <a:pt x="46155" y="19486"/>
                  <a:pt x="46546" y="19486"/>
                </a:cubicBezTo>
                <a:cubicBezTo>
                  <a:pt x="46788" y="19467"/>
                  <a:pt x="46974" y="19281"/>
                  <a:pt x="46974" y="19039"/>
                </a:cubicBezTo>
                <a:cubicBezTo>
                  <a:pt x="46974" y="18777"/>
                  <a:pt x="46757" y="18599"/>
                  <a:pt x="46530" y="18599"/>
                </a:cubicBezTo>
                <a:close/>
                <a:moveTo>
                  <a:pt x="55150" y="18944"/>
                </a:moveTo>
                <a:cubicBezTo>
                  <a:pt x="55000" y="18944"/>
                  <a:pt x="54902" y="19067"/>
                  <a:pt x="54902" y="19207"/>
                </a:cubicBezTo>
                <a:lnTo>
                  <a:pt x="54902" y="19225"/>
                </a:lnTo>
                <a:cubicBezTo>
                  <a:pt x="54884" y="19355"/>
                  <a:pt x="55014" y="19486"/>
                  <a:pt x="55163" y="19486"/>
                </a:cubicBezTo>
                <a:cubicBezTo>
                  <a:pt x="55173" y="19487"/>
                  <a:pt x="55182" y="19487"/>
                  <a:pt x="55191" y="19487"/>
                </a:cubicBezTo>
                <a:cubicBezTo>
                  <a:pt x="55328" y="19487"/>
                  <a:pt x="55442" y="19364"/>
                  <a:pt x="55442" y="19225"/>
                </a:cubicBezTo>
                <a:cubicBezTo>
                  <a:pt x="55442" y="19058"/>
                  <a:pt x="55330" y="18946"/>
                  <a:pt x="55182" y="18946"/>
                </a:cubicBezTo>
                <a:cubicBezTo>
                  <a:pt x="55171" y="18945"/>
                  <a:pt x="55160" y="18944"/>
                  <a:pt x="55150" y="18944"/>
                </a:cubicBezTo>
                <a:close/>
                <a:moveTo>
                  <a:pt x="79934" y="19151"/>
                </a:moveTo>
                <a:cubicBezTo>
                  <a:pt x="79859" y="19151"/>
                  <a:pt x="79804" y="19244"/>
                  <a:pt x="79748" y="19300"/>
                </a:cubicBezTo>
                <a:cubicBezTo>
                  <a:pt x="79804" y="19355"/>
                  <a:pt x="79859" y="19467"/>
                  <a:pt x="79915" y="19486"/>
                </a:cubicBezTo>
                <a:cubicBezTo>
                  <a:pt x="79921" y="19487"/>
                  <a:pt x="79926" y="19488"/>
                  <a:pt x="79932" y="19488"/>
                </a:cubicBezTo>
                <a:cubicBezTo>
                  <a:pt x="79999" y="19488"/>
                  <a:pt x="80055" y="19387"/>
                  <a:pt x="80176" y="19318"/>
                </a:cubicBezTo>
                <a:cubicBezTo>
                  <a:pt x="80046" y="19262"/>
                  <a:pt x="79990" y="19169"/>
                  <a:pt x="79934" y="19169"/>
                </a:cubicBezTo>
                <a:lnTo>
                  <a:pt x="79934" y="19151"/>
                </a:lnTo>
                <a:close/>
                <a:moveTo>
                  <a:pt x="1992" y="18574"/>
                </a:moveTo>
                <a:cubicBezTo>
                  <a:pt x="1731" y="18574"/>
                  <a:pt x="1527" y="18778"/>
                  <a:pt x="1527" y="19039"/>
                </a:cubicBezTo>
                <a:cubicBezTo>
                  <a:pt x="1527" y="19314"/>
                  <a:pt x="1753" y="19497"/>
                  <a:pt x="1993" y="19497"/>
                </a:cubicBezTo>
                <a:cubicBezTo>
                  <a:pt x="2109" y="19497"/>
                  <a:pt x="2229" y="19453"/>
                  <a:pt x="2327" y="19355"/>
                </a:cubicBezTo>
                <a:cubicBezTo>
                  <a:pt x="2625" y="19076"/>
                  <a:pt x="2420" y="18574"/>
                  <a:pt x="1992" y="18574"/>
                </a:cubicBezTo>
                <a:close/>
                <a:moveTo>
                  <a:pt x="135725" y="18536"/>
                </a:moveTo>
                <a:cubicBezTo>
                  <a:pt x="135293" y="18536"/>
                  <a:pt x="135083" y="19045"/>
                  <a:pt x="135375" y="19374"/>
                </a:cubicBezTo>
                <a:cubicBezTo>
                  <a:pt x="135473" y="19477"/>
                  <a:pt x="135595" y="19523"/>
                  <a:pt x="135717" y="19523"/>
                </a:cubicBezTo>
                <a:cubicBezTo>
                  <a:pt x="135968" y="19523"/>
                  <a:pt x="136213" y="19328"/>
                  <a:pt x="136213" y="19039"/>
                </a:cubicBezTo>
                <a:cubicBezTo>
                  <a:pt x="136213" y="18778"/>
                  <a:pt x="136008" y="18574"/>
                  <a:pt x="135748" y="18555"/>
                </a:cubicBezTo>
                <a:lnTo>
                  <a:pt x="135748" y="18537"/>
                </a:lnTo>
                <a:cubicBezTo>
                  <a:pt x="135740" y="18536"/>
                  <a:pt x="135732" y="18536"/>
                  <a:pt x="135725" y="18536"/>
                </a:cubicBezTo>
                <a:close/>
                <a:moveTo>
                  <a:pt x="24939" y="18797"/>
                </a:moveTo>
                <a:lnTo>
                  <a:pt x="25200" y="19281"/>
                </a:lnTo>
                <a:lnTo>
                  <a:pt x="24734" y="19542"/>
                </a:lnTo>
                <a:lnTo>
                  <a:pt x="24474" y="19076"/>
                </a:lnTo>
                <a:lnTo>
                  <a:pt x="24939" y="18797"/>
                </a:lnTo>
                <a:close/>
                <a:moveTo>
                  <a:pt x="71327" y="18777"/>
                </a:moveTo>
                <a:cubicBezTo>
                  <a:pt x="71317" y="18777"/>
                  <a:pt x="71308" y="18778"/>
                  <a:pt x="71299" y="18778"/>
                </a:cubicBezTo>
                <a:cubicBezTo>
                  <a:pt x="70964" y="18778"/>
                  <a:pt x="70796" y="19188"/>
                  <a:pt x="71038" y="19430"/>
                </a:cubicBezTo>
                <a:cubicBezTo>
                  <a:pt x="71117" y="19509"/>
                  <a:pt x="71214" y="19544"/>
                  <a:pt x="71309" y="19544"/>
                </a:cubicBezTo>
                <a:cubicBezTo>
                  <a:pt x="71504" y="19544"/>
                  <a:pt x="71689" y="19395"/>
                  <a:pt x="71689" y="19169"/>
                </a:cubicBezTo>
                <a:cubicBezTo>
                  <a:pt x="71689" y="18956"/>
                  <a:pt x="71520" y="18777"/>
                  <a:pt x="71327" y="18777"/>
                </a:cubicBezTo>
                <a:close/>
                <a:moveTo>
                  <a:pt x="112146" y="18870"/>
                </a:moveTo>
                <a:cubicBezTo>
                  <a:pt x="112135" y="18870"/>
                  <a:pt x="112123" y="18871"/>
                  <a:pt x="112112" y="18872"/>
                </a:cubicBezTo>
                <a:lnTo>
                  <a:pt x="112131" y="18872"/>
                </a:lnTo>
                <a:cubicBezTo>
                  <a:pt x="111777" y="18872"/>
                  <a:pt x="111609" y="19281"/>
                  <a:pt x="111870" y="19523"/>
                </a:cubicBezTo>
                <a:cubicBezTo>
                  <a:pt x="111946" y="19599"/>
                  <a:pt x="112039" y="19633"/>
                  <a:pt x="112130" y="19633"/>
                </a:cubicBezTo>
                <a:cubicBezTo>
                  <a:pt x="112329" y="19633"/>
                  <a:pt x="112521" y="19473"/>
                  <a:pt x="112521" y="19244"/>
                </a:cubicBezTo>
                <a:cubicBezTo>
                  <a:pt x="112521" y="19032"/>
                  <a:pt x="112354" y="18870"/>
                  <a:pt x="112146" y="18870"/>
                </a:cubicBezTo>
                <a:close/>
                <a:moveTo>
                  <a:pt x="42824" y="18611"/>
                </a:moveTo>
                <a:cubicBezTo>
                  <a:pt x="42359" y="18611"/>
                  <a:pt x="42135" y="19169"/>
                  <a:pt x="42452" y="19486"/>
                </a:cubicBezTo>
                <a:cubicBezTo>
                  <a:pt x="42560" y="19587"/>
                  <a:pt x="42688" y="19633"/>
                  <a:pt x="42814" y="19633"/>
                </a:cubicBezTo>
                <a:cubicBezTo>
                  <a:pt x="43078" y="19633"/>
                  <a:pt x="43327" y="19429"/>
                  <a:pt x="43327" y="19113"/>
                </a:cubicBezTo>
                <a:cubicBezTo>
                  <a:pt x="43327" y="18834"/>
                  <a:pt x="43103" y="18611"/>
                  <a:pt x="42824" y="18611"/>
                </a:cubicBezTo>
                <a:close/>
                <a:moveTo>
                  <a:pt x="51448" y="18937"/>
                </a:moveTo>
                <a:cubicBezTo>
                  <a:pt x="51363" y="18937"/>
                  <a:pt x="51276" y="18968"/>
                  <a:pt x="51199" y="19039"/>
                </a:cubicBezTo>
                <a:cubicBezTo>
                  <a:pt x="50976" y="19244"/>
                  <a:pt x="51124" y="19635"/>
                  <a:pt x="51441" y="19635"/>
                </a:cubicBezTo>
                <a:cubicBezTo>
                  <a:pt x="51627" y="19635"/>
                  <a:pt x="51794" y="19486"/>
                  <a:pt x="51794" y="19300"/>
                </a:cubicBezTo>
                <a:cubicBezTo>
                  <a:pt x="51794" y="19083"/>
                  <a:pt x="51629" y="18937"/>
                  <a:pt x="51448" y="18937"/>
                </a:cubicBezTo>
                <a:close/>
                <a:moveTo>
                  <a:pt x="67576" y="18853"/>
                </a:moveTo>
                <a:cubicBezTo>
                  <a:pt x="67055" y="18853"/>
                  <a:pt x="67055" y="19635"/>
                  <a:pt x="67576" y="19635"/>
                </a:cubicBezTo>
                <a:cubicBezTo>
                  <a:pt x="67781" y="19635"/>
                  <a:pt x="67949" y="19448"/>
                  <a:pt x="67949" y="19244"/>
                </a:cubicBezTo>
                <a:cubicBezTo>
                  <a:pt x="67949" y="19039"/>
                  <a:pt x="67781" y="18853"/>
                  <a:pt x="67576" y="18853"/>
                </a:cubicBezTo>
                <a:close/>
                <a:moveTo>
                  <a:pt x="21236" y="18890"/>
                </a:moveTo>
                <a:lnTo>
                  <a:pt x="21459" y="19430"/>
                </a:lnTo>
                <a:lnTo>
                  <a:pt x="21012" y="19672"/>
                </a:lnTo>
                <a:lnTo>
                  <a:pt x="20770" y="19151"/>
                </a:lnTo>
                <a:lnTo>
                  <a:pt x="21236" y="18890"/>
                </a:lnTo>
                <a:close/>
                <a:moveTo>
                  <a:pt x="63795" y="18937"/>
                </a:moveTo>
                <a:cubicBezTo>
                  <a:pt x="63605" y="18937"/>
                  <a:pt x="63417" y="19062"/>
                  <a:pt x="63426" y="19318"/>
                </a:cubicBezTo>
                <a:cubicBezTo>
                  <a:pt x="63436" y="19555"/>
                  <a:pt x="63615" y="19677"/>
                  <a:pt x="63795" y="19677"/>
                </a:cubicBezTo>
                <a:cubicBezTo>
                  <a:pt x="63968" y="19677"/>
                  <a:pt x="64143" y="19565"/>
                  <a:pt x="64171" y="19337"/>
                </a:cubicBezTo>
                <a:cubicBezTo>
                  <a:pt x="64190" y="19072"/>
                  <a:pt x="63992" y="18937"/>
                  <a:pt x="63795" y="18937"/>
                </a:cubicBezTo>
                <a:close/>
                <a:moveTo>
                  <a:pt x="115890" y="18630"/>
                </a:moveTo>
                <a:cubicBezTo>
                  <a:pt x="115425" y="18630"/>
                  <a:pt x="115201" y="19188"/>
                  <a:pt x="115518" y="19523"/>
                </a:cubicBezTo>
                <a:cubicBezTo>
                  <a:pt x="115626" y="19631"/>
                  <a:pt x="115757" y="19679"/>
                  <a:pt x="115885" y="19679"/>
                </a:cubicBezTo>
                <a:cubicBezTo>
                  <a:pt x="116155" y="19679"/>
                  <a:pt x="116411" y="19466"/>
                  <a:pt x="116411" y="19151"/>
                </a:cubicBezTo>
                <a:cubicBezTo>
                  <a:pt x="116411" y="18872"/>
                  <a:pt x="116169" y="18648"/>
                  <a:pt x="115890" y="18648"/>
                </a:cubicBezTo>
                <a:lnTo>
                  <a:pt x="115890" y="18630"/>
                </a:lnTo>
                <a:close/>
                <a:moveTo>
                  <a:pt x="131957" y="18621"/>
                </a:moveTo>
                <a:cubicBezTo>
                  <a:pt x="131832" y="18621"/>
                  <a:pt x="131704" y="18664"/>
                  <a:pt x="131597" y="18760"/>
                </a:cubicBezTo>
                <a:cubicBezTo>
                  <a:pt x="131244" y="19076"/>
                  <a:pt x="131449" y="19672"/>
                  <a:pt x="131932" y="19709"/>
                </a:cubicBezTo>
                <a:cubicBezTo>
                  <a:pt x="132230" y="19709"/>
                  <a:pt x="132491" y="19486"/>
                  <a:pt x="132509" y="19188"/>
                </a:cubicBezTo>
                <a:cubicBezTo>
                  <a:pt x="132522" y="18850"/>
                  <a:pt x="132245" y="18621"/>
                  <a:pt x="131957" y="18621"/>
                </a:cubicBezTo>
                <a:close/>
                <a:moveTo>
                  <a:pt x="10627" y="18611"/>
                </a:moveTo>
                <a:lnTo>
                  <a:pt x="10609" y="18630"/>
                </a:lnTo>
                <a:cubicBezTo>
                  <a:pt x="10601" y="18629"/>
                  <a:pt x="10594" y="18629"/>
                  <a:pt x="10587" y="18629"/>
                </a:cubicBezTo>
                <a:cubicBezTo>
                  <a:pt x="10118" y="18629"/>
                  <a:pt x="9888" y="19212"/>
                  <a:pt x="10218" y="19560"/>
                </a:cubicBezTo>
                <a:cubicBezTo>
                  <a:pt x="10331" y="19674"/>
                  <a:pt x="10470" y="19724"/>
                  <a:pt x="10605" y="19724"/>
                </a:cubicBezTo>
                <a:cubicBezTo>
                  <a:pt x="10892" y="19724"/>
                  <a:pt x="11167" y="19498"/>
                  <a:pt x="11167" y="19169"/>
                </a:cubicBezTo>
                <a:cubicBezTo>
                  <a:pt x="11167" y="18853"/>
                  <a:pt x="10925" y="18611"/>
                  <a:pt x="10627" y="18611"/>
                </a:cubicBezTo>
                <a:close/>
                <a:moveTo>
                  <a:pt x="33593" y="18946"/>
                </a:moveTo>
                <a:lnTo>
                  <a:pt x="33854" y="19467"/>
                </a:lnTo>
                <a:lnTo>
                  <a:pt x="33351" y="19728"/>
                </a:lnTo>
                <a:lnTo>
                  <a:pt x="33091" y="19244"/>
                </a:lnTo>
                <a:lnTo>
                  <a:pt x="33593" y="18946"/>
                </a:lnTo>
                <a:close/>
                <a:moveTo>
                  <a:pt x="39100" y="18662"/>
                </a:moveTo>
                <a:cubicBezTo>
                  <a:pt x="38827" y="18662"/>
                  <a:pt x="38553" y="18844"/>
                  <a:pt x="38544" y="19207"/>
                </a:cubicBezTo>
                <a:cubicBezTo>
                  <a:pt x="38544" y="19569"/>
                  <a:pt x="38813" y="19751"/>
                  <a:pt x="39086" y="19751"/>
                </a:cubicBezTo>
                <a:cubicBezTo>
                  <a:pt x="39358" y="19751"/>
                  <a:pt x="39632" y="19569"/>
                  <a:pt x="39642" y="19207"/>
                </a:cubicBezTo>
                <a:cubicBezTo>
                  <a:pt x="39642" y="18844"/>
                  <a:pt x="39372" y="18662"/>
                  <a:pt x="39100" y="18662"/>
                </a:cubicBezTo>
                <a:close/>
                <a:moveTo>
                  <a:pt x="17458" y="19002"/>
                </a:moveTo>
                <a:lnTo>
                  <a:pt x="17699" y="19523"/>
                </a:lnTo>
                <a:lnTo>
                  <a:pt x="17234" y="19765"/>
                </a:lnTo>
                <a:lnTo>
                  <a:pt x="16974" y="19281"/>
                </a:lnTo>
                <a:lnTo>
                  <a:pt x="17458" y="19002"/>
                </a:lnTo>
                <a:close/>
                <a:moveTo>
                  <a:pt x="76193" y="19123"/>
                </a:moveTo>
                <a:cubicBezTo>
                  <a:pt x="76035" y="19123"/>
                  <a:pt x="75877" y="19225"/>
                  <a:pt x="75858" y="19430"/>
                </a:cubicBezTo>
                <a:cubicBezTo>
                  <a:pt x="75840" y="19663"/>
                  <a:pt x="76016" y="19779"/>
                  <a:pt x="76193" y="19779"/>
                </a:cubicBezTo>
                <a:cubicBezTo>
                  <a:pt x="76370" y="19779"/>
                  <a:pt x="76547" y="19663"/>
                  <a:pt x="76528" y="19430"/>
                </a:cubicBezTo>
                <a:cubicBezTo>
                  <a:pt x="76510" y="19225"/>
                  <a:pt x="76351" y="19123"/>
                  <a:pt x="76193" y="19123"/>
                </a:cubicBezTo>
                <a:close/>
                <a:moveTo>
                  <a:pt x="60058" y="19132"/>
                </a:moveTo>
                <a:cubicBezTo>
                  <a:pt x="59778" y="19132"/>
                  <a:pt x="59630" y="19486"/>
                  <a:pt x="59853" y="19690"/>
                </a:cubicBezTo>
                <a:cubicBezTo>
                  <a:pt x="59918" y="19756"/>
                  <a:pt x="59997" y="19785"/>
                  <a:pt x="60073" y="19785"/>
                </a:cubicBezTo>
                <a:cubicBezTo>
                  <a:pt x="60237" y="19785"/>
                  <a:pt x="60393" y="19651"/>
                  <a:pt x="60393" y="19448"/>
                </a:cubicBezTo>
                <a:cubicBezTo>
                  <a:pt x="60374" y="19281"/>
                  <a:pt x="60244" y="19132"/>
                  <a:pt x="60058" y="19132"/>
                </a:cubicBezTo>
                <a:close/>
                <a:moveTo>
                  <a:pt x="47704" y="18943"/>
                </a:moveTo>
                <a:cubicBezTo>
                  <a:pt x="47597" y="18943"/>
                  <a:pt x="47488" y="18984"/>
                  <a:pt x="47402" y="19076"/>
                </a:cubicBezTo>
                <a:cubicBezTo>
                  <a:pt x="47129" y="19350"/>
                  <a:pt x="47320" y="19803"/>
                  <a:pt x="47696" y="19803"/>
                </a:cubicBezTo>
                <a:cubicBezTo>
                  <a:pt x="47703" y="19803"/>
                  <a:pt x="47711" y="19802"/>
                  <a:pt x="47719" y="19802"/>
                </a:cubicBezTo>
                <a:cubicBezTo>
                  <a:pt x="47961" y="19802"/>
                  <a:pt x="48147" y="19616"/>
                  <a:pt x="48147" y="19374"/>
                </a:cubicBezTo>
                <a:cubicBezTo>
                  <a:pt x="48134" y="19112"/>
                  <a:pt x="47922" y="18943"/>
                  <a:pt x="47704" y="18943"/>
                </a:cubicBezTo>
                <a:close/>
                <a:moveTo>
                  <a:pt x="6849" y="18760"/>
                </a:moveTo>
                <a:cubicBezTo>
                  <a:pt x="6384" y="18760"/>
                  <a:pt x="6142" y="19318"/>
                  <a:pt x="6459" y="19653"/>
                </a:cubicBezTo>
                <a:cubicBezTo>
                  <a:pt x="6569" y="19770"/>
                  <a:pt x="6707" y="19822"/>
                  <a:pt x="6842" y="19822"/>
                </a:cubicBezTo>
                <a:cubicBezTo>
                  <a:pt x="7114" y="19822"/>
                  <a:pt x="7377" y="19611"/>
                  <a:pt x="7389" y="19300"/>
                </a:cubicBezTo>
                <a:cubicBezTo>
                  <a:pt x="7389" y="19002"/>
                  <a:pt x="7147" y="18760"/>
                  <a:pt x="6849" y="18760"/>
                </a:cubicBezTo>
                <a:close/>
                <a:moveTo>
                  <a:pt x="56288" y="19236"/>
                </a:moveTo>
                <a:cubicBezTo>
                  <a:pt x="56220" y="19236"/>
                  <a:pt x="56151" y="19261"/>
                  <a:pt x="56094" y="19318"/>
                </a:cubicBezTo>
                <a:cubicBezTo>
                  <a:pt x="55889" y="19504"/>
                  <a:pt x="56019" y="19839"/>
                  <a:pt x="56280" y="19839"/>
                </a:cubicBezTo>
                <a:cubicBezTo>
                  <a:pt x="56290" y="19841"/>
                  <a:pt x="56301" y="19841"/>
                  <a:pt x="56312" y="19841"/>
                </a:cubicBezTo>
                <a:cubicBezTo>
                  <a:pt x="56466" y="19841"/>
                  <a:pt x="56596" y="19717"/>
                  <a:pt x="56596" y="19560"/>
                </a:cubicBezTo>
                <a:cubicBezTo>
                  <a:pt x="56596" y="19367"/>
                  <a:pt x="56444" y="19236"/>
                  <a:pt x="56288" y="19236"/>
                </a:cubicBezTo>
                <a:close/>
                <a:moveTo>
                  <a:pt x="3109" y="18890"/>
                </a:moveTo>
                <a:cubicBezTo>
                  <a:pt x="2848" y="18890"/>
                  <a:pt x="2643" y="19113"/>
                  <a:pt x="2643" y="19374"/>
                </a:cubicBezTo>
                <a:cubicBezTo>
                  <a:pt x="2643" y="19663"/>
                  <a:pt x="2880" y="19858"/>
                  <a:pt x="3125" y="19858"/>
                </a:cubicBezTo>
                <a:cubicBezTo>
                  <a:pt x="3244" y="19858"/>
                  <a:pt x="3365" y="19812"/>
                  <a:pt x="3462" y="19709"/>
                </a:cubicBezTo>
                <a:cubicBezTo>
                  <a:pt x="3760" y="19393"/>
                  <a:pt x="3537" y="18890"/>
                  <a:pt x="3109" y="18890"/>
                </a:cubicBezTo>
                <a:close/>
                <a:moveTo>
                  <a:pt x="136864" y="18937"/>
                </a:moveTo>
                <a:cubicBezTo>
                  <a:pt x="136632" y="18937"/>
                  <a:pt x="136399" y="19095"/>
                  <a:pt x="136399" y="19411"/>
                </a:cubicBezTo>
                <a:cubicBezTo>
                  <a:pt x="136399" y="19718"/>
                  <a:pt x="136632" y="19872"/>
                  <a:pt x="136864" y="19872"/>
                </a:cubicBezTo>
                <a:cubicBezTo>
                  <a:pt x="137097" y="19872"/>
                  <a:pt x="137330" y="19718"/>
                  <a:pt x="137330" y="19411"/>
                </a:cubicBezTo>
                <a:cubicBezTo>
                  <a:pt x="137330" y="19095"/>
                  <a:pt x="137097" y="18937"/>
                  <a:pt x="136864" y="18937"/>
                </a:cubicBezTo>
                <a:close/>
                <a:moveTo>
                  <a:pt x="72440" y="19093"/>
                </a:moveTo>
                <a:cubicBezTo>
                  <a:pt x="72341" y="19093"/>
                  <a:pt x="72239" y="19128"/>
                  <a:pt x="72155" y="19207"/>
                </a:cubicBezTo>
                <a:cubicBezTo>
                  <a:pt x="71894" y="19448"/>
                  <a:pt x="72080" y="19877"/>
                  <a:pt x="72434" y="19895"/>
                </a:cubicBezTo>
                <a:cubicBezTo>
                  <a:pt x="72639" y="19877"/>
                  <a:pt x="72806" y="19709"/>
                  <a:pt x="72825" y="19504"/>
                </a:cubicBezTo>
                <a:lnTo>
                  <a:pt x="72825" y="19486"/>
                </a:lnTo>
                <a:cubicBezTo>
                  <a:pt x="72837" y="19247"/>
                  <a:pt x="72646" y="19093"/>
                  <a:pt x="72440" y="19093"/>
                </a:cubicBezTo>
                <a:close/>
                <a:moveTo>
                  <a:pt x="81088" y="19523"/>
                </a:moveTo>
                <a:cubicBezTo>
                  <a:pt x="81013" y="19542"/>
                  <a:pt x="80939" y="19597"/>
                  <a:pt x="80920" y="19653"/>
                </a:cubicBezTo>
                <a:cubicBezTo>
                  <a:pt x="80902" y="19709"/>
                  <a:pt x="80976" y="19783"/>
                  <a:pt x="81051" y="19895"/>
                </a:cubicBezTo>
                <a:cubicBezTo>
                  <a:pt x="81125" y="19783"/>
                  <a:pt x="81199" y="19728"/>
                  <a:pt x="81199" y="19672"/>
                </a:cubicBezTo>
                <a:cubicBezTo>
                  <a:pt x="81199" y="19616"/>
                  <a:pt x="81125" y="19523"/>
                  <a:pt x="81088" y="19523"/>
                </a:cubicBezTo>
                <a:close/>
                <a:moveTo>
                  <a:pt x="26074" y="19151"/>
                </a:moveTo>
                <a:lnTo>
                  <a:pt x="26316" y="19672"/>
                </a:lnTo>
                <a:lnTo>
                  <a:pt x="25870" y="19914"/>
                </a:lnTo>
                <a:lnTo>
                  <a:pt x="25609" y="19411"/>
                </a:lnTo>
                <a:lnTo>
                  <a:pt x="26074" y="19151"/>
                </a:lnTo>
                <a:close/>
                <a:moveTo>
                  <a:pt x="43937" y="18964"/>
                </a:moveTo>
                <a:cubicBezTo>
                  <a:pt x="43505" y="18964"/>
                  <a:pt x="43276" y="19491"/>
                  <a:pt x="43587" y="19802"/>
                </a:cubicBezTo>
                <a:cubicBezTo>
                  <a:pt x="43686" y="19908"/>
                  <a:pt x="43812" y="19955"/>
                  <a:pt x="43937" y="19955"/>
                </a:cubicBezTo>
                <a:cubicBezTo>
                  <a:pt x="44187" y="19955"/>
                  <a:pt x="44431" y="19765"/>
                  <a:pt x="44443" y="19467"/>
                </a:cubicBezTo>
                <a:cubicBezTo>
                  <a:pt x="44443" y="19188"/>
                  <a:pt x="44220" y="18965"/>
                  <a:pt x="43959" y="18965"/>
                </a:cubicBezTo>
                <a:cubicBezTo>
                  <a:pt x="43952" y="18964"/>
                  <a:pt x="43944" y="18964"/>
                  <a:pt x="43937" y="18964"/>
                </a:cubicBezTo>
                <a:close/>
                <a:moveTo>
                  <a:pt x="52595" y="19281"/>
                </a:moveTo>
                <a:cubicBezTo>
                  <a:pt x="52409" y="19281"/>
                  <a:pt x="52241" y="19411"/>
                  <a:pt x="52222" y="19597"/>
                </a:cubicBezTo>
                <a:lnTo>
                  <a:pt x="52222" y="19616"/>
                </a:lnTo>
                <a:cubicBezTo>
                  <a:pt x="52209" y="19827"/>
                  <a:pt x="52392" y="19981"/>
                  <a:pt x="52579" y="19981"/>
                </a:cubicBezTo>
                <a:cubicBezTo>
                  <a:pt x="52656" y="19981"/>
                  <a:pt x="52734" y="19955"/>
                  <a:pt x="52799" y="19895"/>
                </a:cubicBezTo>
                <a:cubicBezTo>
                  <a:pt x="53041" y="19690"/>
                  <a:pt x="52911" y="19300"/>
                  <a:pt x="52595" y="19281"/>
                </a:cubicBezTo>
                <a:close/>
                <a:moveTo>
                  <a:pt x="22352" y="19281"/>
                </a:moveTo>
                <a:lnTo>
                  <a:pt x="22594" y="19746"/>
                </a:lnTo>
                <a:lnTo>
                  <a:pt x="22129" y="20007"/>
                </a:lnTo>
                <a:lnTo>
                  <a:pt x="21868" y="19542"/>
                </a:lnTo>
                <a:lnTo>
                  <a:pt x="22352" y="19281"/>
                </a:lnTo>
                <a:close/>
                <a:moveTo>
                  <a:pt x="133154" y="18963"/>
                </a:moveTo>
                <a:cubicBezTo>
                  <a:pt x="132715" y="18963"/>
                  <a:pt x="132463" y="19497"/>
                  <a:pt x="132751" y="19839"/>
                </a:cubicBezTo>
                <a:cubicBezTo>
                  <a:pt x="132862" y="19963"/>
                  <a:pt x="133004" y="20018"/>
                  <a:pt x="133144" y="20018"/>
                </a:cubicBezTo>
                <a:cubicBezTo>
                  <a:pt x="133405" y="20018"/>
                  <a:pt x="133658" y="19826"/>
                  <a:pt x="133682" y="19523"/>
                </a:cubicBezTo>
                <a:cubicBezTo>
                  <a:pt x="133682" y="19244"/>
                  <a:pt x="133477" y="19002"/>
                  <a:pt x="133179" y="18983"/>
                </a:cubicBezTo>
                <a:lnTo>
                  <a:pt x="133198" y="18965"/>
                </a:lnTo>
                <a:cubicBezTo>
                  <a:pt x="133183" y="18963"/>
                  <a:pt x="133168" y="18963"/>
                  <a:pt x="133154" y="18963"/>
                </a:cubicBezTo>
                <a:close/>
                <a:moveTo>
                  <a:pt x="68695" y="19187"/>
                </a:moveTo>
                <a:cubicBezTo>
                  <a:pt x="68502" y="19187"/>
                  <a:pt x="68311" y="19309"/>
                  <a:pt x="68284" y="19560"/>
                </a:cubicBezTo>
                <a:cubicBezTo>
                  <a:pt x="68255" y="19867"/>
                  <a:pt x="68483" y="20026"/>
                  <a:pt x="68709" y="20026"/>
                </a:cubicBezTo>
                <a:cubicBezTo>
                  <a:pt x="68921" y="20026"/>
                  <a:pt x="69130" y="19886"/>
                  <a:pt x="69121" y="19597"/>
                </a:cubicBezTo>
                <a:cubicBezTo>
                  <a:pt x="69111" y="19328"/>
                  <a:pt x="68902" y="19187"/>
                  <a:pt x="68695" y="19187"/>
                </a:cubicBezTo>
                <a:close/>
                <a:moveTo>
                  <a:pt x="117003" y="18946"/>
                </a:moveTo>
                <a:cubicBezTo>
                  <a:pt x="116534" y="18946"/>
                  <a:pt x="116286" y="19528"/>
                  <a:pt x="116634" y="19877"/>
                </a:cubicBezTo>
                <a:cubicBezTo>
                  <a:pt x="116745" y="19993"/>
                  <a:pt x="116883" y="20045"/>
                  <a:pt x="117019" y="20045"/>
                </a:cubicBezTo>
                <a:cubicBezTo>
                  <a:pt x="117297" y="20045"/>
                  <a:pt x="117565" y="19829"/>
                  <a:pt x="117565" y="19504"/>
                </a:cubicBezTo>
                <a:cubicBezTo>
                  <a:pt x="117565" y="19207"/>
                  <a:pt x="117323" y="18965"/>
                  <a:pt x="117025" y="18946"/>
                </a:cubicBezTo>
                <a:cubicBezTo>
                  <a:pt x="117018" y="18946"/>
                  <a:pt x="117010" y="18946"/>
                  <a:pt x="117003" y="18946"/>
                </a:cubicBezTo>
                <a:close/>
                <a:moveTo>
                  <a:pt x="126591" y="18853"/>
                </a:moveTo>
                <a:cubicBezTo>
                  <a:pt x="126591" y="18872"/>
                  <a:pt x="126591" y="18909"/>
                  <a:pt x="126591" y="18965"/>
                </a:cubicBezTo>
                <a:cubicBezTo>
                  <a:pt x="126647" y="19225"/>
                  <a:pt x="126852" y="19411"/>
                  <a:pt x="127112" y="19448"/>
                </a:cubicBezTo>
                <a:cubicBezTo>
                  <a:pt x="127128" y="19450"/>
                  <a:pt x="127143" y="19450"/>
                  <a:pt x="127158" y="19450"/>
                </a:cubicBezTo>
                <a:cubicBezTo>
                  <a:pt x="127384" y="19450"/>
                  <a:pt x="127602" y="19323"/>
                  <a:pt x="127689" y="19113"/>
                </a:cubicBezTo>
                <a:cubicBezTo>
                  <a:pt x="127701" y="19089"/>
                  <a:pt x="127721" y="19065"/>
                  <a:pt x="127739" y="19041"/>
                </a:cubicBezTo>
                <a:lnTo>
                  <a:pt x="127739" y="19041"/>
                </a:lnTo>
                <a:cubicBezTo>
                  <a:pt x="127693" y="19341"/>
                  <a:pt x="127738" y="19604"/>
                  <a:pt x="128006" y="19765"/>
                </a:cubicBezTo>
                <a:lnTo>
                  <a:pt x="127429" y="20063"/>
                </a:lnTo>
                <a:cubicBezTo>
                  <a:pt x="127429" y="19783"/>
                  <a:pt x="127243" y="19560"/>
                  <a:pt x="126982" y="19504"/>
                </a:cubicBezTo>
                <a:cubicBezTo>
                  <a:pt x="126926" y="19487"/>
                  <a:pt x="126869" y="19479"/>
                  <a:pt x="126813" y="19479"/>
                </a:cubicBezTo>
                <a:cubicBezTo>
                  <a:pt x="126627" y="19479"/>
                  <a:pt x="126449" y="19570"/>
                  <a:pt x="126349" y="19728"/>
                </a:cubicBezTo>
                <a:lnTo>
                  <a:pt x="126051" y="19151"/>
                </a:lnTo>
                <a:lnTo>
                  <a:pt x="126591" y="18853"/>
                </a:lnTo>
                <a:close/>
                <a:moveTo>
                  <a:pt x="18645" y="19178"/>
                </a:moveTo>
                <a:lnTo>
                  <a:pt x="18645" y="19178"/>
                </a:lnTo>
                <a:cubicBezTo>
                  <a:pt x="18618" y="19429"/>
                  <a:pt x="18712" y="19677"/>
                  <a:pt x="18909" y="19821"/>
                </a:cubicBezTo>
                <a:lnTo>
                  <a:pt x="18369" y="20081"/>
                </a:lnTo>
                <a:lnTo>
                  <a:pt x="18090" y="19597"/>
                </a:lnTo>
                <a:cubicBezTo>
                  <a:pt x="18329" y="19579"/>
                  <a:pt x="18550" y="19415"/>
                  <a:pt x="18645" y="19178"/>
                </a:cubicBezTo>
                <a:close/>
                <a:moveTo>
                  <a:pt x="123893" y="19337"/>
                </a:moveTo>
                <a:lnTo>
                  <a:pt x="123893" y="19355"/>
                </a:lnTo>
                <a:cubicBezTo>
                  <a:pt x="123986" y="19504"/>
                  <a:pt x="124079" y="19690"/>
                  <a:pt x="124153" y="19839"/>
                </a:cubicBezTo>
                <a:lnTo>
                  <a:pt x="123613" y="20081"/>
                </a:lnTo>
                <a:cubicBezTo>
                  <a:pt x="123539" y="19951"/>
                  <a:pt x="123446" y="19765"/>
                  <a:pt x="123353" y="19616"/>
                </a:cubicBezTo>
                <a:lnTo>
                  <a:pt x="123893" y="19337"/>
                </a:lnTo>
                <a:close/>
                <a:moveTo>
                  <a:pt x="77341" y="19428"/>
                </a:moveTo>
                <a:cubicBezTo>
                  <a:pt x="77331" y="19428"/>
                  <a:pt x="77320" y="19429"/>
                  <a:pt x="77310" y="19430"/>
                </a:cubicBezTo>
                <a:cubicBezTo>
                  <a:pt x="77012" y="19430"/>
                  <a:pt x="76882" y="19783"/>
                  <a:pt x="77086" y="19988"/>
                </a:cubicBezTo>
                <a:cubicBezTo>
                  <a:pt x="77158" y="20053"/>
                  <a:pt x="77242" y="20083"/>
                  <a:pt x="77324" y="20083"/>
                </a:cubicBezTo>
                <a:cubicBezTo>
                  <a:pt x="77498" y="20083"/>
                  <a:pt x="77657" y="19949"/>
                  <a:pt x="77645" y="19746"/>
                </a:cubicBezTo>
                <a:cubicBezTo>
                  <a:pt x="77645" y="19571"/>
                  <a:pt x="77512" y="19428"/>
                  <a:pt x="77341" y="19428"/>
                </a:cubicBezTo>
                <a:close/>
                <a:moveTo>
                  <a:pt x="113247" y="19151"/>
                </a:moveTo>
                <a:cubicBezTo>
                  <a:pt x="112838" y="19151"/>
                  <a:pt x="112633" y="19653"/>
                  <a:pt x="112931" y="19951"/>
                </a:cubicBezTo>
                <a:cubicBezTo>
                  <a:pt x="113022" y="20048"/>
                  <a:pt x="113136" y="20092"/>
                  <a:pt x="113250" y="20092"/>
                </a:cubicBezTo>
                <a:cubicBezTo>
                  <a:pt x="113484" y="20092"/>
                  <a:pt x="113713" y="19905"/>
                  <a:pt x="113713" y="19616"/>
                </a:cubicBezTo>
                <a:cubicBezTo>
                  <a:pt x="113713" y="19374"/>
                  <a:pt x="113508" y="19151"/>
                  <a:pt x="113247" y="19151"/>
                </a:cubicBezTo>
                <a:close/>
                <a:moveTo>
                  <a:pt x="11739" y="18975"/>
                </a:moveTo>
                <a:cubicBezTo>
                  <a:pt x="11355" y="18975"/>
                  <a:pt x="11050" y="19368"/>
                  <a:pt x="11204" y="19746"/>
                </a:cubicBezTo>
                <a:cubicBezTo>
                  <a:pt x="11299" y="19978"/>
                  <a:pt x="11520" y="20103"/>
                  <a:pt x="11740" y="20103"/>
                </a:cubicBezTo>
                <a:cubicBezTo>
                  <a:pt x="11909" y="20103"/>
                  <a:pt x="12078" y="20030"/>
                  <a:pt x="12191" y="19877"/>
                </a:cubicBezTo>
                <a:cubicBezTo>
                  <a:pt x="12228" y="19839"/>
                  <a:pt x="12247" y="19783"/>
                  <a:pt x="12284" y="19746"/>
                </a:cubicBezTo>
                <a:cubicBezTo>
                  <a:pt x="12284" y="19690"/>
                  <a:pt x="12302" y="19635"/>
                  <a:pt x="12302" y="19579"/>
                </a:cubicBezTo>
                <a:cubicBezTo>
                  <a:pt x="12321" y="19300"/>
                  <a:pt x="12135" y="19039"/>
                  <a:pt x="11837" y="18983"/>
                </a:cubicBezTo>
                <a:cubicBezTo>
                  <a:pt x="11804" y="18977"/>
                  <a:pt x="11771" y="18975"/>
                  <a:pt x="11739" y="18975"/>
                </a:cubicBezTo>
                <a:close/>
                <a:moveTo>
                  <a:pt x="82167" y="19895"/>
                </a:moveTo>
                <a:cubicBezTo>
                  <a:pt x="82130" y="19895"/>
                  <a:pt x="82056" y="19970"/>
                  <a:pt x="82056" y="19988"/>
                </a:cubicBezTo>
                <a:cubicBezTo>
                  <a:pt x="82074" y="20044"/>
                  <a:pt x="82130" y="20100"/>
                  <a:pt x="82186" y="20118"/>
                </a:cubicBezTo>
                <a:cubicBezTo>
                  <a:pt x="82223" y="20118"/>
                  <a:pt x="82279" y="20063"/>
                  <a:pt x="82353" y="20007"/>
                </a:cubicBezTo>
                <a:cubicBezTo>
                  <a:pt x="82279" y="19951"/>
                  <a:pt x="82223" y="19895"/>
                  <a:pt x="82167" y="19895"/>
                </a:cubicBezTo>
                <a:close/>
                <a:moveTo>
                  <a:pt x="64912" y="19299"/>
                </a:moveTo>
                <a:cubicBezTo>
                  <a:pt x="64572" y="19299"/>
                  <a:pt x="64380" y="19733"/>
                  <a:pt x="64617" y="19988"/>
                </a:cubicBezTo>
                <a:cubicBezTo>
                  <a:pt x="64707" y="20084"/>
                  <a:pt x="64819" y="20128"/>
                  <a:pt x="64928" y="20128"/>
                </a:cubicBezTo>
                <a:cubicBezTo>
                  <a:pt x="65135" y="20128"/>
                  <a:pt x="65331" y="19972"/>
                  <a:pt x="65343" y="19728"/>
                </a:cubicBezTo>
                <a:cubicBezTo>
                  <a:pt x="65343" y="19504"/>
                  <a:pt x="65157" y="19318"/>
                  <a:pt x="64934" y="19300"/>
                </a:cubicBezTo>
                <a:cubicBezTo>
                  <a:pt x="64926" y="19299"/>
                  <a:pt x="64919" y="19299"/>
                  <a:pt x="64912" y="19299"/>
                </a:cubicBezTo>
                <a:close/>
                <a:moveTo>
                  <a:pt x="40232" y="19034"/>
                </a:moveTo>
                <a:cubicBezTo>
                  <a:pt x="39957" y="19034"/>
                  <a:pt x="39691" y="19240"/>
                  <a:pt x="39679" y="19560"/>
                </a:cubicBezTo>
                <a:cubicBezTo>
                  <a:pt x="39679" y="19858"/>
                  <a:pt x="39902" y="20118"/>
                  <a:pt x="40200" y="20137"/>
                </a:cubicBezTo>
                <a:cubicBezTo>
                  <a:pt x="40684" y="20137"/>
                  <a:pt x="40944" y="19560"/>
                  <a:pt x="40628" y="19207"/>
                </a:cubicBezTo>
                <a:cubicBezTo>
                  <a:pt x="40515" y="19087"/>
                  <a:pt x="40372" y="19034"/>
                  <a:pt x="40232" y="19034"/>
                </a:cubicBezTo>
                <a:close/>
                <a:moveTo>
                  <a:pt x="48855" y="19290"/>
                </a:moveTo>
                <a:cubicBezTo>
                  <a:pt x="48642" y="19290"/>
                  <a:pt x="48438" y="19447"/>
                  <a:pt x="48426" y="19690"/>
                </a:cubicBezTo>
                <a:cubicBezTo>
                  <a:pt x="48426" y="19932"/>
                  <a:pt x="48593" y="20118"/>
                  <a:pt x="48835" y="20137"/>
                </a:cubicBezTo>
                <a:cubicBezTo>
                  <a:pt x="48843" y="20137"/>
                  <a:pt x="48850" y="20138"/>
                  <a:pt x="48858" y="20138"/>
                </a:cubicBezTo>
                <a:cubicBezTo>
                  <a:pt x="49216" y="20138"/>
                  <a:pt x="49426" y="19703"/>
                  <a:pt x="49170" y="19430"/>
                </a:cubicBezTo>
                <a:cubicBezTo>
                  <a:pt x="49081" y="19334"/>
                  <a:pt x="48966" y="19290"/>
                  <a:pt x="48855" y="19290"/>
                </a:cubicBezTo>
                <a:close/>
                <a:moveTo>
                  <a:pt x="61191" y="19408"/>
                </a:moveTo>
                <a:cubicBezTo>
                  <a:pt x="61098" y="19408"/>
                  <a:pt x="61005" y="19444"/>
                  <a:pt x="60932" y="19523"/>
                </a:cubicBezTo>
                <a:cubicBezTo>
                  <a:pt x="60690" y="19765"/>
                  <a:pt x="60876" y="20174"/>
                  <a:pt x="61211" y="20174"/>
                </a:cubicBezTo>
                <a:cubicBezTo>
                  <a:pt x="61416" y="20156"/>
                  <a:pt x="61584" y="19988"/>
                  <a:pt x="61584" y="19783"/>
                </a:cubicBezTo>
                <a:cubicBezTo>
                  <a:pt x="61571" y="19558"/>
                  <a:pt x="61382" y="19408"/>
                  <a:pt x="61191" y="19408"/>
                </a:cubicBezTo>
                <a:close/>
                <a:moveTo>
                  <a:pt x="7982" y="19071"/>
                </a:moveTo>
                <a:cubicBezTo>
                  <a:pt x="7706" y="19071"/>
                  <a:pt x="7439" y="19282"/>
                  <a:pt x="7426" y="19616"/>
                </a:cubicBezTo>
                <a:cubicBezTo>
                  <a:pt x="7408" y="19914"/>
                  <a:pt x="7650" y="20156"/>
                  <a:pt x="7966" y="20174"/>
                </a:cubicBezTo>
                <a:cubicBezTo>
                  <a:pt x="7973" y="20175"/>
                  <a:pt x="7981" y="20175"/>
                  <a:pt x="7988" y="20175"/>
                </a:cubicBezTo>
                <a:cubicBezTo>
                  <a:pt x="8458" y="20175"/>
                  <a:pt x="8705" y="19592"/>
                  <a:pt x="8375" y="19244"/>
                </a:cubicBezTo>
                <a:cubicBezTo>
                  <a:pt x="8263" y="19125"/>
                  <a:pt x="8121" y="19071"/>
                  <a:pt x="7982" y="19071"/>
                </a:cubicBezTo>
                <a:close/>
                <a:moveTo>
                  <a:pt x="138005" y="19319"/>
                </a:moveTo>
                <a:cubicBezTo>
                  <a:pt x="137900" y="19319"/>
                  <a:pt x="137791" y="19359"/>
                  <a:pt x="137702" y="19448"/>
                </a:cubicBezTo>
                <a:cubicBezTo>
                  <a:pt x="137404" y="19709"/>
                  <a:pt x="137609" y="20193"/>
                  <a:pt x="138000" y="20193"/>
                </a:cubicBezTo>
                <a:cubicBezTo>
                  <a:pt x="138242" y="20193"/>
                  <a:pt x="138428" y="20007"/>
                  <a:pt x="138428" y="19765"/>
                </a:cubicBezTo>
                <a:cubicBezTo>
                  <a:pt x="138440" y="19499"/>
                  <a:pt x="138229" y="19319"/>
                  <a:pt x="138005" y="19319"/>
                </a:cubicBezTo>
                <a:close/>
                <a:moveTo>
                  <a:pt x="57446" y="19540"/>
                </a:moveTo>
                <a:cubicBezTo>
                  <a:pt x="57436" y="19540"/>
                  <a:pt x="57425" y="19540"/>
                  <a:pt x="57415" y="19542"/>
                </a:cubicBezTo>
                <a:cubicBezTo>
                  <a:pt x="57117" y="19542"/>
                  <a:pt x="56987" y="19914"/>
                  <a:pt x="57192" y="20118"/>
                </a:cubicBezTo>
                <a:cubicBezTo>
                  <a:pt x="57260" y="20181"/>
                  <a:pt x="57342" y="20209"/>
                  <a:pt x="57422" y="20209"/>
                </a:cubicBezTo>
                <a:cubicBezTo>
                  <a:pt x="57606" y="20209"/>
                  <a:pt x="57781" y="20065"/>
                  <a:pt x="57768" y="19858"/>
                </a:cubicBezTo>
                <a:cubicBezTo>
                  <a:pt x="57768" y="19682"/>
                  <a:pt x="57619" y="19540"/>
                  <a:pt x="57446" y="19540"/>
                </a:cubicBezTo>
                <a:close/>
                <a:moveTo>
                  <a:pt x="4262" y="19207"/>
                </a:moveTo>
                <a:cubicBezTo>
                  <a:pt x="3983" y="19207"/>
                  <a:pt x="3760" y="19430"/>
                  <a:pt x="3760" y="19709"/>
                </a:cubicBezTo>
                <a:cubicBezTo>
                  <a:pt x="3747" y="20011"/>
                  <a:pt x="3990" y="20211"/>
                  <a:pt x="4246" y="20211"/>
                </a:cubicBezTo>
                <a:cubicBezTo>
                  <a:pt x="4369" y="20211"/>
                  <a:pt x="4495" y="20165"/>
                  <a:pt x="4597" y="20063"/>
                </a:cubicBezTo>
                <a:cubicBezTo>
                  <a:pt x="4932" y="19765"/>
                  <a:pt x="4709" y="19207"/>
                  <a:pt x="4262" y="19207"/>
                </a:cubicBezTo>
                <a:close/>
                <a:moveTo>
                  <a:pt x="469" y="19373"/>
                </a:moveTo>
                <a:cubicBezTo>
                  <a:pt x="259" y="19373"/>
                  <a:pt x="74" y="19534"/>
                  <a:pt x="56" y="19746"/>
                </a:cubicBezTo>
                <a:cubicBezTo>
                  <a:pt x="19" y="19988"/>
                  <a:pt x="205" y="20212"/>
                  <a:pt x="447" y="20230"/>
                </a:cubicBezTo>
                <a:cubicBezTo>
                  <a:pt x="460" y="20231"/>
                  <a:pt x="472" y="20231"/>
                  <a:pt x="483" y="20231"/>
                </a:cubicBezTo>
                <a:cubicBezTo>
                  <a:pt x="1026" y="20231"/>
                  <a:pt x="1068" y="19410"/>
                  <a:pt x="503" y="19374"/>
                </a:cubicBezTo>
                <a:cubicBezTo>
                  <a:pt x="492" y="19373"/>
                  <a:pt x="480" y="19373"/>
                  <a:pt x="469" y="19373"/>
                </a:cubicBezTo>
                <a:close/>
                <a:moveTo>
                  <a:pt x="73550" y="19430"/>
                </a:moveTo>
                <a:cubicBezTo>
                  <a:pt x="73327" y="19430"/>
                  <a:pt x="73141" y="19616"/>
                  <a:pt x="73141" y="19839"/>
                </a:cubicBezTo>
                <a:cubicBezTo>
                  <a:pt x="73141" y="20087"/>
                  <a:pt x="73340" y="20245"/>
                  <a:pt x="73549" y="20245"/>
                </a:cubicBezTo>
                <a:cubicBezTo>
                  <a:pt x="73654" y="20245"/>
                  <a:pt x="73761" y="20205"/>
                  <a:pt x="73848" y="20118"/>
                </a:cubicBezTo>
                <a:cubicBezTo>
                  <a:pt x="74109" y="19858"/>
                  <a:pt x="73923" y="19430"/>
                  <a:pt x="73550" y="19430"/>
                </a:cubicBezTo>
                <a:close/>
                <a:moveTo>
                  <a:pt x="27210" y="19542"/>
                </a:moveTo>
                <a:lnTo>
                  <a:pt x="27452" y="20007"/>
                </a:lnTo>
                <a:lnTo>
                  <a:pt x="26986" y="20249"/>
                </a:lnTo>
                <a:lnTo>
                  <a:pt x="26744" y="19783"/>
                </a:lnTo>
                <a:lnTo>
                  <a:pt x="27210" y="19542"/>
                </a:lnTo>
                <a:close/>
                <a:moveTo>
                  <a:pt x="53711" y="19597"/>
                </a:moveTo>
                <a:cubicBezTo>
                  <a:pt x="53507" y="19597"/>
                  <a:pt x="53339" y="19765"/>
                  <a:pt x="53339" y="19951"/>
                </a:cubicBezTo>
                <a:cubicBezTo>
                  <a:pt x="53339" y="20181"/>
                  <a:pt x="53523" y="20332"/>
                  <a:pt x="53717" y="20332"/>
                </a:cubicBezTo>
                <a:cubicBezTo>
                  <a:pt x="53805" y="20332"/>
                  <a:pt x="53896" y="20300"/>
                  <a:pt x="53972" y="20230"/>
                </a:cubicBezTo>
                <a:cubicBezTo>
                  <a:pt x="54195" y="19988"/>
                  <a:pt x="54028" y="19597"/>
                  <a:pt x="53711" y="19597"/>
                </a:cubicBezTo>
                <a:close/>
                <a:moveTo>
                  <a:pt x="45072" y="19336"/>
                </a:moveTo>
                <a:cubicBezTo>
                  <a:pt x="44640" y="19336"/>
                  <a:pt x="44411" y="19863"/>
                  <a:pt x="44722" y="20174"/>
                </a:cubicBezTo>
                <a:cubicBezTo>
                  <a:pt x="44822" y="20286"/>
                  <a:pt x="44950" y="20336"/>
                  <a:pt x="45077" y="20336"/>
                </a:cubicBezTo>
                <a:cubicBezTo>
                  <a:pt x="45330" y="20336"/>
                  <a:pt x="45578" y="20137"/>
                  <a:pt x="45578" y="19839"/>
                </a:cubicBezTo>
                <a:cubicBezTo>
                  <a:pt x="45578" y="19579"/>
                  <a:pt x="45374" y="19355"/>
                  <a:pt x="45095" y="19337"/>
                </a:cubicBezTo>
                <a:cubicBezTo>
                  <a:pt x="45087" y="19337"/>
                  <a:pt x="45080" y="19336"/>
                  <a:pt x="45072" y="19336"/>
                </a:cubicBezTo>
                <a:close/>
                <a:moveTo>
                  <a:pt x="134254" y="19336"/>
                </a:moveTo>
                <a:cubicBezTo>
                  <a:pt x="133805" y="19336"/>
                  <a:pt x="133594" y="19864"/>
                  <a:pt x="133905" y="20193"/>
                </a:cubicBezTo>
                <a:cubicBezTo>
                  <a:pt x="134008" y="20295"/>
                  <a:pt x="134136" y="20341"/>
                  <a:pt x="134262" y="20341"/>
                </a:cubicBezTo>
                <a:cubicBezTo>
                  <a:pt x="134525" y="20341"/>
                  <a:pt x="134780" y="20141"/>
                  <a:pt x="134780" y="19839"/>
                </a:cubicBezTo>
                <a:cubicBezTo>
                  <a:pt x="134780" y="19560"/>
                  <a:pt x="134557" y="19337"/>
                  <a:pt x="134277" y="19337"/>
                </a:cubicBezTo>
                <a:cubicBezTo>
                  <a:pt x="134270" y="19337"/>
                  <a:pt x="134262" y="19336"/>
                  <a:pt x="134254" y="19336"/>
                </a:cubicBezTo>
                <a:close/>
                <a:moveTo>
                  <a:pt x="23487" y="19616"/>
                </a:moveTo>
                <a:lnTo>
                  <a:pt x="23729" y="20081"/>
                </a:lnTo>
                <a:lnTo>
                  <a:pt x="23264" y="20342"/>
                </a:lnTo>
                <a:lnTo>
                  <a:pt x="23022" y="19877"/>
                </a:lnTo>
                <a:lnTo>
                  <a:pt x="23487" y="19616"/>
                </a:lnTo>
                <a:close/>
                <a:moveTo>
                  <a:pt x="110655" y="19744"/>
                </a:moveTo>
                <a:cubicBezTo>
                  <a:pt x="110581" y="19744"/>
                  <a:pt x="110503" y="19773"/>
                  <a:pt x="110437" y="19839"/>
                </a:cubicBezTo>
                <a:cubicBezTo>
                  <a:pt x="110251" y="20025"/>
                  <a:pt x="110381" y="20342"/>
                  <a:pt x="110660" y="20342"/>
                </a:cubicBezTo>
                <a:cubicBezTo>
                  <a:pt x="110809" y="20342"/>
                  <a:pt x="110940" y="20212"/>
                  <a:pt x="110958" y="20063"/>
                </a:cubicBezTo>
                <a:cubicBezTo>
                  <a:pt x="110958" y="19873"/>
                  <a:pt x="110813" y="19744"/>
                  <a:pt x="110655" y="19744"/>
                </a:cubicBezTo>
                <a:close/>
                <a:moveTo>
                  <a:pt x="69828" y="19504"/>
                </a:moveTo>
                <a:cubicBezTo>
                  <a:pt x="69419" y="19504"/>
                  <a:pt x="69233" y="20007"/>
                  <a:pt x="69512" y="20286"/>
                </a:cubicBezTo>
                <a:cubicBezTo>
                  <a:pt x="69598" y="20372"/>
                  <a:pt x="69704" y="20411"/>
                  <a:pt x="69810" y="20411"/>
                </a:cubicBezTo>
                <a:cubicBezTo>
                  <a:pt x="70044" y="20411"/>
                  <a:pt x="70275" y="20221"/>
                  <a:pt x="70275" y="19951"/>
                </a:cubicBezTo>
                <a:cubicBezTo>
                  <a:pt x="70256" y="19709"/>
                  <a:pt x="70070" y="19523"/>
                  <a:pt x="69828" y="19504"/>
                </a:cubicBezTo>
                <a:close/>
                <a:moveTo>
                  <a:pt x="125028" y="19672"/>
                </a:moveTo>
                <a:lnTo>
                  <a:pt x="125288" y="20174"/>
                </a:lnTo>
                <a:lnTo>
                  <a:pt x="124767" y="20416"/>
                </a:lnTo>
                <a:cubicBezTo>
                  <a:pt x="124693" y="20286"/>
                  <a:pt x="124581" y="20100"/>
                  <a:pt x="124507" y="19951"/>
                </a:cubicBezTo>
                <a:lnTo>
                  <a:pt x="125028" y="19672"/>
                </a:lnTo>
                <a:close/>
                <a:moveTo>
                  <a:pt x="118143" y="19302"/>
                </a:moveTo>
                <a:cubicBezTo>
                  <a:pt x="118023" y="19302"/>
                  <a:pt x="117903" y="19345"/>
                  <a:pt x="117807" y="19430"/>
                </a:cubicBezTo>
                <a:cubicBezTo>
                  <a:pt x="117621" y="19542"/>
                  <a:pt x="117546" y="19783"/>
                  <a:pt x="117621" y="19988"/>
                </a:cubicBezTo>
                <a:cubicBezTo>
                  <a:pt x="117695" y="20156"/>
                  <a:pt x="117807" y="20286"/>
                  <a:pt x="117937" y="20416"/>
                </a:cubicBezTo>
                <a:cubicBezTo>
                  <a:pt x="117997" y="20435"/>
                  <a:pt x="118058" y="20444"/>
                  <a:pt x="118118" y="20444"/>
                </a:cubicBezTo>
                <a:cubicBezTo>
                  <a:pt x="118355" y="20444"/>
                  <a:pt x="118578" y="20304"/>
                  <a:pt x="118682" y="20081"/>
                </a:cubicBezTo>
                <a:cubicBezTo>
                  <a:pt x="118700" y="20025"/>
                  <a:pt x="118700" y="19951"/>
                  <a:pt x="118700" y="19895"/>
                </a:cubicBezTo>
                <a:cubicBezTo>
                  <a:pt x="118719" y="19672"/>
                  <a:pt x="118607" y="19467"/>
                  <a:pt x="118402" y="19374"/>
                </a:cubicBezTo>
                <a:cubicBezTo>
                  <a:pt x="118323" y="19326"/>
                  <a:pt x="118233" y="19302"/>
                  <a:pt x="118143" y="19302"/>
                </a:cubicBezTo>
                <a:close/>
                <a:moveTo>
                  <a:pt x="78445" y="19802"/>
                </a:moveTo>
                <a:cubicBezTo>
                  <a:pt x="78278" y="19802"/>
                  <a:pt x="78129" y="19951"/>
                  <a:pt x="78129" y="20118"/>
                </a:cubicBezTo>
                <a:cubicBezTo>
                  <a:pt x="78129" y="20321"/>
                  <a:pt x="78293" y="20455"/>
                  <a:pt x="78462" y="20455"/>
                </a:cubicBezTo>
                <a:cubicBezTo>
                  <a:pt x="78541" y="20455"/>
                  <a:pt x="78622" y="20426"/>
                  <a:pt x="78687" y="20360"/>
                </a:cubicBezTo>
                <a:cubicBezTo>
                  <a:pt x="78892" y="20156"/>
                  <a:pt x="78743" y="19802"/>
                  <a:pt x="78445" y="19802"/>
                </a:cubicBezTo>
                <a:close/>
                <a:moveTo>
                  <a:pt x="41335" y="19374"/>
                </a:moveTo>
                <a:cubicBezTo>
                  <a:pt x="40851" y="19393"/>
                  <a:pt x="40628" y="19970"/>
                  <a:pt x="40982" y="20305"/>
                </a:cubicBezTo>
                <a:cubicBezTo>
                  <a:pt x="41089" y="20412"/>
                  <a:pt x="41221" y="20460"/>
                  <a:pt x="41351" y="20460"/>
                </a:cubicBezTo>
                <a:cubicBezTo>
                  <a:pt x="41627" y="20460"/>
                  <a:pt x="41893" y="20243"/>
                  <a:pt x="41893" y="19914"/>
                </a:cubicBezTo>
                <a:cubicBezTo>
                  <a:pt x="41893" y="19616"/>
                  <a:pt x="41633" y="19374"/>
                  <a:pt x="41335" y="19374"/>
                </a:cubicBezTo>
                <a:close/>
                <a:moveTo>
                  <a:pt x="130530" y="19373"/>
                </a:moveTo>
                <a:cubicBezTo>
                  <a:pt x="130520" y="19373"/>
                  <a:pt x="130510" y="19373"/>
                  <a:pt x="130499" y="19374"/>
                </a:cubicBezTo>
                <a:cubicBezTo>
                  <a:pt x="129997" y="19374"/>
                  <a:pt x="129755" y="19970"/>
                  <a:pt x="130109" y="20305"/>
                </a:cubicBezTo>
                <a:cubicBezTo>
                  <a:pt x="130218" y="20420"/>
                  <a:pt x="130356" y="20472"/>
                  <a:pt x="130491" y="20472"/>
                </a:cubicBezTo>
                <a:cubicBezTo>
                  <a:pt x="130769" y="20472"/>
                  <a:pt x="131039" y="20252"/>
                  <a:pt x="131039" y="19914"/>
                </a:cubicBezTo>
                <a:cubicBezTo>
                  <a:pt x="131057" y="19626"/>
                  <a:pt x="130815" y="19373"/>
                  <a:pt x="130530" y="19373"/>
                </a:cubicBezTo>
                <a:close/>
                <a:moveTo>
                  <a:pt x="114364" y="19454"/>
                </a:moveTo>
                <a:cubicBezTo>
                  <a:pt x="114241" y="19454"/>
                  <a:pt x="114116" y="19498"/>
                  <a:pt x="114010" y="19597"/>
                </a:cubicBezTo>
                <a:cubicBezTo>
                  <a:pt x="113675" y="19914"/>
                  <a:pt x="113899" y="20472"/>
                  <a:pt x="114364" y="20472"/>
                </a:cubicBezTo>
                <a:cubicBezTo>
                  <a:pt x="114375" y="20473"/>
                  <a:pt x="114386" y="20473"/>
                  <a:pt x="114396" y="20473"/>
                </a:cubicBezTo>
                <a:cubicBezTo>
                  <a:pt x="114662" y="20473"/>
                  <a:pt x="114885" y="20256"/>
                  <a:pt x="114885" y="19970"/>
                </a:cubicBezTo>
                <a:cubicBezTo>
                  <a:pt x="114885" y="19663"/>
                  <a:pt x="114632" y="19454"/>
                  <a:pt x="114364" y="19454"/>
                </a:cubicBezTo>
                <a:close/>
                <a:moveTo>
                  <a:pt x="66050" y="19597"/>
                </a:moveTo>
                <a:cubicBezTo>
                  <a:pt x="65659" y="19597"/>
                  <a:pt x="65455" y="20081"/>
                  <a:pt x="65753" y="20360"/>
                </a:cubicBezTo>
                <a:cubicBezTo>
                  <a:pt x="65842" y="20450"/>
                  <a:pt x="65950" y="20490"/>
                  <a:pt x="66056" y="20490"/>
                </a:cubicBezTo>
                <a:cubicBezTo>
                  <a:pt x="66282" y="20490"/>
                  <a:pt x="66497" y="20310"/>
                  <a:pt x="66497" y="20044"/>
                </a:cubicBezTo>
                <a:cubicBezTo>
                  <a:pt x="66497" y="19802"/>
                  <a:pt x="66292" y="19597"/>
                  <a:pt x="66050" y="19597"/>
                </a:cubicBezTo>
                <a:close/>
                <a:moveTo>
                  <a:pt x="19784" y="19690"/>
                </a:moveTo>
                <a:cubicBezTo>
                  <a:pt x="19793" y="19981"/>
                  <a:pt x="19987" y="20182"/>
                  <a:pt x="20220" y="20248"/>
                </a:cubicBezTo>
                <a:lnTo>
                  <a:pt x="20220" y="20248"/>
                </a:lnTo>
                <a:cubicBezTo>
                  <a:pt x="20172" y="20245"/>
                  <a:pt x="20125" y="20243"/>
                  <a:pt x="20079" y="20243"/>
                </a:cubicBezTo>
                <a:cubicBezTo>
                  <a:pt x="19845" y="20243"/>
                  <a:pt x="19646" y="20291"/>
                  <a:pt x="19523" y="20491"/>
                </a:cubicBezTo>
                <a:lnTo>
                  <a:pt x="19263" y="19951"/>
                </a:lnTo>
                <a:lnTo>
                  <a:pt x="19784" y="19690"/>
                </a:lnTo>
                <a:close/>
                <a:moveTo>
                  <a:pt x="32104" y="19765"/>
                </a:moveTo>
                <a:lnTo>
                  <a:pt x="32365" y="20267"/>
                </a:lnTo>
                <a:lnTo>
                  <a:pt x="31881" y="20509"/>
                </a:lnTo>
                <a:lnTo>
                  <a:pt x="31620" y="20044"/>
                </a:lnTo>
                <a:lnTo>
                  <a:pt x="32104" y="19765"/>
                </a:lnTo>
                <a:close/>
                <a:moveTo>
                  <a:pt x="9108" y="19406"/>
                </a:moveTo>
                <a:cubicBezTo>
                  <a:pt x="8967" y="19406"/>
                  <a:pt x="8823" y="19460"/>
                  <a:pt x="8710" y="19579"/>
                </a:cubicBezTo>
                <a:cubicBezTo>
                  <a:pt x="8381" y="19927"/>
                  <a:pt x="8610" y="20510"/>
                  <a:pt x="9097" y="20510"/>
                </a:cubicBezTo>
                <a:cubicBezTo>
                  <a:pt x="9105" y="20510"/>
                  <a:pt x="9112" y="20510"/>
                  <a:pt x="9120" y="20509"/>
                </a:cubicBezTo>
                <a:cubicBezTo>
                  <a:pt x="9418" y="20509"/>
                  <a:pt x="9678" y="20267"/>
                  <a:pt x="9660" y="19951"/>
                </a:cubicBezTo>
                <a:cubicBezTo>
                  <a:pt x="9660" y="19617"/>
                  <a:pt x="9388" y="19406"/>
                  <a:pt x="9108" y="19406"/>
                </a:cubicBezTo>
                <a:close/>
                <a:moveTo>
                  <a:pt x="49989" y="19653"/>
                </a:moveTo>
                <a:cubicBezTo>
                  <a:pt x="49747" y="19653"/>
                  <a:pt x="49561" y="19839"/>
                  <a:pt x="49561" y="20081"/>
                </a:cubicBezTo>
                <a:cubicBezTo>
                  <a:pt x="49548" y="20338"/>
                  <a:pt x="49765" y="20515"/>
                  <a:pt x="49993" y="20515"/>
                </a:cubicBezTo>
                <a:cubicBezTo>
                  <a:pt x="50095" y="20515"/>
                  <a:pt x="50200" y="20479"/>
                  <a:pt x="50287" y="20398"/>
                </a:cubicBezTo>
                <a:cubicBezTo>
                  <a:pt x="50548" y="20137"/>
                  <a:pt x="50361" y="19672"/>
                  <a:pt x="49989" y="19653"/>
                </a:cubicBezTo>
                <a:close/>
                <a:moveTo>
                  <a:pt x="15987" y="19765"/>
                </a:moveTo>
                <a:lnTo>
                  <a:pt x="16248" y="20305"/>
                </a:lnTo>
                <a:lnTo>
                  <a:pt x="15783" y="20547"/>
                </a:lnTo>
                <a:lnTo>
                  <a:pt x="15522" y="20025"/>
                </a:lnTo>
                <a:lnTo>
                  <a:pt x="15987" y="19765"/>
                </a:lnTo>
                <a:close/>
                <a:moveTo>
                  <a:pt x="62347" y="19709"/>
                </a:moveTo>
                <a:cubicBezTo>
                  <a:pt x="62123" y="19709"/>
                  <a:pt x="61919" y="19895"/>
                  <a:pt x="61919" y="20118"/>
                </a:cubicBezTo>
                <a:cubicBezTo>
                  <a:pt x="61919" y="20375"/>
                  <a:pt x="62131" y="20552"/>
                  <a:pt x="62348" y="20552"/>
                </a:cubicBezTo>
                <a:cubicBezTo>
                  <a:pt x="62446" y="20552"/>
                  <a:pt x="62545" y="20516"/>
                  <a:pt x="62626" y="20435"/>
                </a:cubicBezTo>
                <a:cubicBezTo>
                  <a:pt x="62905" y="20174"/>
                  <a:pt x="62719" y="19709"/>
                  <a:pt x="62347" y="19709"/>
                </a:cubicBezTo>
                <a:close/>
                <a:moveTo>
                  <a:pt x="5375" y="19541"/>
                </a:moveTo>
                <a:cubicBezTo>
                  <a:pt x="4925" y="19541"/>
                  <a:pt x="4696" y="20086"/>
                  <a:pt x="5007" y="20398"/>
                </a:cubicBezTo>
                <a:cubicBezTo>
                  <a:pt x="5112" y="20509"/>
                  <a:pt x="5245" y="20559"/>
                  <a:pt x="5375" y="20559"/>
                </a:cubicBezTo>
                <a:cubicBezTo>
                  <a:pt x="5636" y="20559"/>
                  <a:pt x="5888" y="20360"/>
                  <a:pt x="5900" y="20063"/>
                </a:cubicBezTo>
                <a:cubicBezTo>
                  <a:pt x="5900" y="19765"/>
                  <a:pt x="5677" y="19542"/>
                  <a:pt x="5398" y="19542"/>
                </a:cubicBezTo>
                <a:cubicBezTo>
                  <a:pt x="5390" y="19541"/>
                  <a:pt x="5383" y="19541"/>
                  <a:pt x="5375" y="19541"/>
                </a:cubicBezTo>
                <a:close/>
                <a:moveTo>
                  <a:pt x="28345" y="19877"/>
                </a:moveTo>
                <a:lnTo>
                  <a:pt x="28587" y="20342"/>
                </a:lnTo>
                <a:lnTo>
                  <a:pt x="28122" y="20584"/>
                </a:lnTo>
                <a:lnTo>
                  <a:pt x="27861" y="20118"/>
                </a:lnTo>
                <a:lnTo>
                  <a:pt x="28345" y="19877"/>
                </a:lnTo>
                <a:close/>
                <a:moveTo>
                  <a:pt x="58569" y="19839"/>
                </a:moveTo>
                <a:cubicBezTo>
                  <a:pt x="58345" y="19839"/>
                  <a:pt x="58178" y="20007"/>
                  <a:pt x="58178" y="20230"/>
                </a:cubicBezTo>
                <a:lnTo>
                  <a:pt x="58197" y="20230"/>
                </a:lnTo>
                <a:cubicBezTo>
                  <a:pt x="58197" y="20456"/>
                  <a:pt x="58382" y="20605"/>
                  <a:pt x="58577" y="20605"/>
                </a:cubicBezTo>
                <a:cubicBezTo>
                  <a:pt x="58672" y="20605"/>
                  <a:pt x="58769" y="20570"/>
                  <a:pt x="58848" y="20491"/>
                </a:cubicBezTo>
                <a:cubicBezTo>
                  <a:pt x="59071" y="20249"/>
                  <a:pt x="58904" y="19839"/>
                  <a:pt x="58569" y="19839"/>
                </a:cubicBezTo>
                <a:close/>
                <a:moveTo>
                  <a:pt x="74689" y="19802"/>
                </a:moveTo>
                <a:cubicBezTo>
                  <a:pt x="74682" y="19802"/>
                  <a:pt x="74674" y="19802"/>
                  <a:pt x="74667" y="19802"/>
                </a:cubicBezTo>
                <a:cubicBezTo>
                  <a:pt x="74444" y="19802"/>
                  <a:pt x="74276" y="19988"/>
                  <a:pt x="74276" y="20212"/>
                </a:cubicBezTo>
                <a:lnTo>
                  <a:pt x="74258" y="20212"/>
                </a:lnTo>
                <a:cubicBezTo>
                  <a:pt x="74258" y="20464"/>
                  <a:pt x="74463" y="20631"/>
                  <a:pt x="74677" y="20631"/>
                </a:cubicBezTo>
                <a:cubicBezTo>
                  <a:pt x="74778" y="20631"/>
                  <a:pt x="74881" y="20593"/>
                  <a:pt x="74965" y="20509"/>
                </a:cubicBezTo>
                <a:cubicBezTo>
                  <a:pt x="75239" y="20254"/>
                  <a:pt x="75047" y="19802"/>
                  <a:pt x="74689" y="19802"/>
                </a:cubicBezTo>
                <a:close/>
                <a:moveTo>
                  <a:pt x="1620" y="19709"/>
                </a:moveTo>
                <a:cubicBezTo>
                  <a:pt x="1192" y="19709"/>
                  <a:pt x="987" y="20212"/>
                  <a:pt x="1285" y="20509"/>
                </a:cubicBezTo>
                <a:cubicBezTo>
                  <a:pt x="1379" y="20603"/>
                  <a:pt x="1493" y="20645"/>
                  <a:pt x="1606" y="20645"/>
                </a:cubicBezTo>
                <a:cubicBezTo>
                  <a:pt x="1850" y="20645"/>
                  <a:pt x="2085" y="20448"/>
                  <a:pt x="2085" y="20156"/>
                </a:cubicBezTo>
                <a:cubicBezTo>
                  <a:pt x="2066" y="19914"/>
                  <a:pt x="1862" y="19709"/>
                  <a:pt x="1620" y="19709"/>
                </a:cubicBezTo>
                <a:close/>
                <a:moveTo>
                  <a:pt x="46230" y="19672"/>
                </a:moveTo>
                <a:cubicBezTo>
                  <a:pt x="45783" y="19672"/>
                  <a:pt x="45541" y="20193"/>
                  <a:pt x="45858" y="20509"/>
                </a:cubicBezTo>
                <a:cubicBezTo>
                  <a:pt x="45957" y="20615"/>
                  <a:pt x="46083" y="20662"/>
                  <a:pt x="46208" y="20662"/>
                </a:cubicBezTo>
                <a:cubicBezTo>
                  <a:pt x="46457" y="20662"/>
                  <a:pt x="46701" y="20472"/>
                  <a:pt x="46714" y="20174"/>
                </a:cubicBezTo>
                <a:cubicBezTo>
                  <a:pt x="46695" y="19914"/>
                  <a:pt x="46490" y="19690"/>
                  <a:pt x="46230" y="19672"/>
                </a:cubicBezTo>
                <a:close/>
                <a:moveTo>
                  <a:pt x="135394" y="19672"/>
                </a:moveTo>
                <a:cubicBezTo>
                  <a:pt x="134947" y="19690"/>
                  <a:pt x="134743" y="20230"/>
                  <a:pt x="135059" y="20528"/>
                </a:cubicBezTo>
                <a:cubicBezTo>
                  <a:pt x="135158" y="20621"/>
                  <a:pt x="135278" y="20663"/>
                  <a:pt x="135395" y="20663"/>
                </a:cubicBezTo>
                <a:cubicBezTo>
                  <a:pt x="135651" y="20663"/>
                  <a:pt x="135897" y="20462"/>
                  <a:pt x="135897" y="20156"/>
                </a:cubicBezTo>
                <a:cubicBezTo>
                  <a:pt x="135878" y="19895"/>
                  <a:pt x="135655" y="19672"/>
                  <a:pt x="135394" y="19672"/>
                </a:cubicBezTo>
                <a:close/>
                <a:moveTo>
                  <a:pt x="24585" y="19970"/>
                </a:moveTo>
                <a:lnTo>
                  <a:pt x="24920" y="20453"/>
                </a:lnTo>
                <a:lnTo>
                  <a:pt x="24381" y="20695"/>
                </a:lnTo>
                <a:cubicBezTo>
                  <a:pt x="24325" y="20547"/>
                  <a:pt x="24232" y="20379"/>
                  <a:pt x="24139" y="20193"/>
                </a:cubicBezTo>
                <a:lnTo>
                  <a:pt x="24585" y="19970"/>
                </a:lnTo>
                <a:close/>
                <a:moveTo>
                  <a:pt x="54836" y="19949"/>
                </a:moveTo>
                <a:cubicBezTo>
                  <a:pt x="54742" y="19949"/>
                  <a:pt x="54646" y="19984"/>
                  <a:pt x="54567" y="20063"/>
                </a:cubicBezTo>
                <a:cubicBezTo>
                  <a:pt x="54344" y="20305"/>
                  <a:pt x="54512" y="20714"/>
                  <a:pt x="54847" y="20714"/>
                </a:cubicBezTo>
                <a:cubicBezTo>
                  <a:pt x="55051" y="20714"/>
                  <a:pt x="55219" y="20547"/>
                  <a:pt x="55219" y="20342"/>
                </a:cubicBezTo>
                <a:lnTo>
                  <a:pt x="55237" y="20342"/>
                </a:lnTo>
                <a:cubicBezTo>
                  <a:pt x="55225" y="20103"/>
                  <a:pt x="55034" y="19949"/>
                  <a:pt x="54836" y="19949"/>
                </a:cubicBezTo>
                <a:close/>
                <a:moveTo>
                  <a:pt x="70964" y="19839"/>
                </a:moveTo>
                <a:cubicBezTo>
                  <a:pt x="70535" y="19839"/>
                  <a:pt x="70331" y="20342"/>
                  <a:pt x="70629" y="20640"/>
                </a:cubicBezTo>
                <a:cubicBezTo>
                  <a:pt x="70720" y="20725"/>
                  <a:pt x="70831" y="20764"/>
                  <a:pt x="70941" y="20764"/>
                </a:cubicBezTo>
                <a:cubicBezTo>
                  <a:pt x="71188" y="20764"/>
                  <a:pt x="71429" y="20569"/>
                  <a:pt x="71429" y="20286"/>
                </a:cubicBezTo>
                <a:cubicBezTo>
                  <a:pt x="71410" y="20044"/>
                  <a:pt x="71205" y="19839"/>
                  <a:pt x="70964" y="19839"/>
                </a:cubicBezTo>
                <a:close/>
                <a:moveTo>
                  <a:pt x="79599" y="20156"/>
                </a:moveTo>
                <a:cubicBezTo>
                  <a:pt x="79320" y="20156"/>
                  <a:pt x="79171" y="20491"/>
                  <a:pt x="79357" y="20677"/>
                </a:cubicBezTo>
                <a:cubicBezTo>
                  <a:pt x="79423" y="20743"/>
                  <a:pt x="79502" y="20772"/>
                  <a:pt x="79580" y="20772"/>
                </a:cubicBezTo>
                <a:cubicBezTo>
                  <a:pt x="79743" y="20772"/>
                  <a:pt x="79897" y="20643"/>
                  <a:pt x="79897" y="20453"/>
                </a:cubicBezTo>
                <a:cubicBezTo>
                  <a:pt x="79897" y="20286"/>
                  <a:pt x="79766" y="20156"/>
                  <a:pt x="79599" y="20156"/>
                </a:cubicBezTo>
                <a:close/>
                <a:moveTo>
                  <a:pt x="111796" y="19914"/>
                </a:moveTo>
                <a:cubicBezTo>
                  <a:pt x="111405" y="19914"/>
                  <a:pt x="111200" y="20379"/>
                  <a:pt x="111461" y="20677"/>
                </a:cubicBezTo>
                <a:cubicBezTo>
                  <a:pt x="111550" y="20766"/>
                  <a:pt x="111660" y="20806"/>
                  <a:pt x="111769" y="20806"/>
                </a:cubicBezTo>
                <a:cubicBezTo>
                  <a:pt x="112000" y="20806"/>
                  <a:pt x="112224" y="20626"/>
                  <a:pt x="112224" y="20360"/>
                </a:cubicBezTo>
                <a:cubicBezTo>
                  <a:pt x="112224" y="20137"/>
                  <a:pt x="112019" y="19951"/>
                  <a:pt x="111796" y="19932"/>
                </a:cubicBezTo>
                <a:lnTo>
                  <a:pt x="111796" y="19914"/>
                </a:lnTo>
                <a:close/>
                <a:moveTo>
                  <a:pt x="20882" y="20007"/>
                </a:moveTo>
                <a:lnTo>
                  <a:pt x="21124" y="20547"/>
                </a:lnTo>
                <a:lnTo>
                  <a:pt x="20603" y="20807"/>
                </a:lnTo>
                <a:cubicBezTo>
                  <a:pt x="20621" y="20548"/>
                  <a:pt x="20420" y="20400"/>
                  <a:pt x="20235" y="20252"/>
                </a:cubicBezTo>
                <a:lnTo>
                  <a:pt x="20235" y="20252"/>
                </a:lnTo>
                <a:cubicBezTo>
                  <a:pt x="20285" y="20265"/>
                  <a:pt x="20336" y="20271"/>
                  <a:pt x="20388" y="20271"/>
                </a:cubicBezTo>
                <a:cubicBezTo>
                  <a:pt x="20570" y="20271"/>
                  <a:pt x="20755" y="20190"/>
                  <a:pt x="20882" y="20007"/>
                </a:cubicBezTo>
                <a:close/>
                <a:moveTo>
                  <a:pt x="126145" y="20007"/>
                </a:moveTo>
                <a:lnTo>
                  <a:pt x="126424" y="20547"/>
                </a:lnTo>
                <a:lnTo>
                  <a:pt x="125884" y="20807"/>
                </a:lnTo>
                <a:cubicBezTo>
                  <a:pt x="125810" y="20640"/>
                  <a:pt x="125716" y="20453"/>
                  <a:pt x="125642" y="20286"/>
                </a:cubicBezTo>
                <a:lnTo>
                  <a:pt x="126145" y="20007"/>
                </a:lnTo>
                <a:close/>
                <a:moveTo>
                  <a:pt x="42493" y="19727"/>
                </a:moveTo>
                <a:cubicBezTo>
                  <a:pt x="42485" y="19727"/>
                  <a:pt x="42478" y="19727"/>
                  <a:pt x="42470" y="19728"/>
                </a:cubicBezTo>
                <a:cubicBezTo>
                  <a:pt x="42191" y="19728"/>
                  <a:pt x="41949" y="19970"/>
                  <a:pt x="41949" y="20249"/>
                </a:cubicBezTo>
                <a:lnTo>
                  <a:pt x="41949" y="20267"/>
                </a:lnTo>
                <a:cubicBezTo>
                  <a:pt x="41949" y="20592"/>
                  <a:pt x="42209" y="20808"/>
                  <a:pt x="42481" y="20808"/>
                </a:cubicBezTo>
                <a:cubicBezTo>
                  <a:pt x="42615" y="20808"/>
                  <a:pt x="42751" y="20756"/>
                  <a:pt x="42861" y="20640"/>
                </a:cubicBezTo>
                <a:cubicBezTo>
                  <a:pt x="43209" y="20310"/>
                  <a:pt x="42962" y="19727"/>
                  <a:pt x="42493" y="19727"/>
                </a:cubicBezTo>
                <a:close/>
                <a:moveTo>
                  <a:pt x="115499" y="19746"/>
                </a:moveTo>
                <a:cubicBezTo>
                  <a:pt x="115034" y="19765"/>
                  <a:pt x="114811" y="20342"/>
                  <a:pt x="115146" y="20677"/>
                </a:cubicBezTo>
                <a:cubicBezTo>
                  <a:pt x="115253" y="20785"/>
                  <a:pt x="115386" y="20833"/>
                  <a:pt x="115518" y="20833"/>
                </a:cubicBezTo>
                <a:cubicBezTo>
                  <a:pt x="115794" y="20833"/>
                  <a:pt x="116063" y="20620"/>
                  <a:pt x="116076" y="20305"/>
                </a:cubicBezTo>
                <a:cubicBezTo>
                  <a:pt x="116057" y="20007"/>
                  <a:pt x="115816" y="19765"/>
                  <a:pt x="115518" y="19765"/>
                </a:cubicBezTo>
                <a:lnTo>
                  <a:pt x="115499" y="19746"/>
                </a:lnTo>
                <a:close/>
                <a:moveTo>
                  <a:pt x="67200" y="19913"/>
                </a:moveTo>
                <a:cubicBezTo>
                  <a:pt x="66787" y="19913"/>
                  <a:pt x="66577" y="20403"/>
                  <a:pt x="66869" y="20695"/>
                </a:cubicBezTo>
                <a:cubicBezTo>
                  <a:pt x="66967" y="20793"/>
                  <a:pt x="67087" y="20837"/>
                  <a:pt x="67204" y="20837"/>
                </a:cubicBezTo>
                <a:cubicBezTo>
                  <a:pt x="67443" y="20837"/>
                  <a:pt x="67669" y="20654"/>
                  <a:pt x="67669" y="20379"/>
                </a:cubicBezTo>
                <a:cubicBezTo>
                  <a:pt x="67669" y="20118"/>
                  <a:pt x="67465" y="19914"/>
                  <a:pt x="67204" y="19914"/>
                </a:cubicBezTo>
                <a:lnTo>
                  <a:pt x="67223" y="19914"/>
                </a:lnTo>
                <a:cubicBezTo>
                  <a:pt x="67215" y="19913"/>
                  <a:pt x="67207" y="19913"/>
                  <a:pt x="67200" y="19913"/>
                </a:cubicBezTo>
                <a:close/>
                <a:moveTo>
                  <a:pt x="131616" y="19758"/>
                </a:moveTo>
                <a:cubicBezTo>
                  <a:pt x="131350" y="19758"/>
                  <a:pt x="131086" y="19930"/>
                  <a:pt x="131076" y="20286"/>
                </a:cubicBezTo>
                <a:cubicBezTo>
                  <a:pt x="131076" y="20654"/>
                  <a:pt x="131353" y="20840"/>
                  <a:pt x="131629" y="20840"/>
                </a:cubicBezTo>
                <a:cubicBezTo>
                  <a:pt x="131898" y="20840"/>
                  <a:pt x="132165" y="20663"/>
                  <a:pt x="132174" y="20305"/>
                </a:cubicBezTo>
                <a:cubicBezTo>
                  <a:pt x="132174" y="19944"/>
                  <a:pt x="131894" y="19758"/>
                  <a:pt x="131616" y="19758"/>
                </a:cubicBezTo>
                <a:close/>
                <a:moveTo>
                  <a:pt x="33258" y="20100"/>
                </a:moveTo>
                <a:lnTo>
                  <a:pt x="33500" y="20602"/>
                </a:lnTo>
                <a:lnTo>
                  <a:pt x="33016" y="20844"/>
                </a:lnTo>
                <a:lnTo>
                  <a:pt x="32774" y="20379"/>
                </a:lnTo>
                <a:lnTo>
                  <a:pt x="33258" y="20100"/>
                </a:lnTo>
                <a:close/>
                <a:moveTo>
                  <a:pt x="51101" y="19997"/>
                </a:moveTo>
                <a:cubicBezTo>
                  <a:pt x="50997" y="19997"/>
                  <a:pt x="50892" y="20035"/>
                  <a:pt x="50808" y="20118"/>
                </a:cubicBezTo>
                <a:cubicBezTo>
                  <a:pt x="50529" y="20398"/>
                  <a:pt x="50734" y="20844"/>
                  <a:pt x="51106" y="20844"/>
                </a:cubicBezTo>
                <a:cubicBezTo>
                  <a:pt x="51348" y="20844"/>
                  <a:pt x="51534" y="20658"/>
                  <a:pt x="51534" y="20416"/>
                </a:cubicBezTo>
                <a:cubicBezTo>
                  <a:pt x="51534" y="20164"/>
                  <a:pt x="51320" y="19997"/>
                  <a:pt x="51101" y="19997"/>
                </a:cubicBezTo>
                <a:close/>
                <a:moveTo>
                  <a:pt x="17104" y="20174"/>
                </a:moveTo>
                <a:lnTo>
                  <a:pt x="17364" y="20640"/>
                </a:lnTo>
                <a:lnTo>
                  <a:pt x="16899" y="20882"/>
                </a:lnTo>
                <a:lnTo>
                  <a:pt x="16639" y="20416"/>
                </a:lnTo>
                <a:lnTo>
                  <a:pt x="17104" y="20174"/>
                </a:lnTo>
                <a:close/>
                <a:moveTo>
                  <a:pt x="121287" y="19728"/>
                </a:moveTo>
                <a:cubicBezTo>
                  <a:pt x="121287" y="20007"/>
                  <a:pt x="121473" y="20230"/>
                  <a:pt x="121734" y="20305"/>
                </a:cubicBezTo>
                <a:cubicBezTo>
                  <a:pt x="121790" y="20322"/>
                  <a:pt x="121846" y="20330"/>
                  <a:pt x="121900" y="20330"/>
                </a:cubicBezTo>
                <a:cubicBezTo>
                  <a:pt x="122083" y="20330"/>
                  <a:pt x="122252" y="20239"/>
                  <a:pt x="122367" y="20081"/>
                </a:cubicBezTo>
                <a:cubicBezTo>
                  <a:pt x="122460" y="20286"/>
                  <a:pt x="122571" y="20472"/>
                  <a:pt x="122646" y="20640"/>
                </a:cubicBezTo>
                <a:lnTo>
                  <a:pt x="122143" y="20900"/>
                </a:lnTo>
                <a:cubicBezTo>
                  <a:pt x="122120" y="20542"/>
                  <a:pt x="121832" y="20327"/>
                  <a:pt x="121536" y="20327"/>
                </a:cubicBezTo>
                <a:cubicBezTo>
                  <a:pt x="121355" y="20327"/>
                  <a:pt x="121172" y="20407"/>
                  <a:pt x="121045" y="20584"/>
                </a:cubicBezTo>
                <a:cubicBezTo>
                  <a:pt x="120952" y="20398"/>
                  <a:pt x="120840" y="20193"/>
                  <a:pt x="120766" y="20025"/>
                </a:cubicBezTo>
                <a:lnTo>
                  <a:pt x="121287" y="19728"/>
                </a:lnTo>
                <a:close/>
                <a:moveTo>
                  <a:pt x="63445" y="20007"/>
                </a:moveTo>
                <a:cubicBezTo>
                  <a:pt x="63054" y="20025"/>
                  <a:pt x="62868" y="20509"/>
                  <a:pt x="63147" y="20788"/>
                </a:cubicBezTo>
                <a:cubicBezTo>
                  <a:pt x="63242" y="20877"/>
                  <a:pt x="63355" y="20917"/>
                  <a:pt x="63465" y="20917"/>
                </a:cubicBezTo>
                <a:cubicBezTo>
                  <a:pt x="63701" y="20917"/>
                  <a:pt x="63923" y="20733"/>
                  <a:pt x="63910" y="20453"/>
                </a:cubicBezTo>
                <a:cubicBezTo>
                  <a:pt x="63910" y="20212"/>
                  <a:pt x="63705" y="20007"/>
                  <a:pt x="63445" y="20007"/>
                </a:cubicBezTo>
                <a:close/>
                <a:moveTo>
                  <a:pt x="6513" y="19874"/>
                </a:moveTo>
                <a:cubicBezTo>
                  <a:pt x="6384" y="19874"/>
                  <a:pt x="6252" y="19921"/>
                  <a:pt x="6142" y="20025"/>
                </a:cubicBezTo>
                <a:cubicBezTo>
                  <a:pt x="5789" y="20360"/>
                  <a:pt x="6012" y="20937"/>
                  <a:pt x="6496" y="20956"/>
                </a:cubicBezTo>
                <a:cubicBezTo>
                  <a:pt x="6794" y="20956"/>
                  <a:pt x="7035" y="20733"/>
                  <a:pt x="7054" y="20435"/>
                </a:cubicBezTo>
                <a:cubicBezTo>
                  <a:pt x="7067" y="20102"/>
                  <a:pt x="6797" y="19874"/>
                  <a:pt x="6513" y="19874"/>
                </a:cubicBezTo>
                <a:close/>
                <a:moveTo>
                  <a:pt x="29480" y="20212"/>
                </a:moveTo>
                <a:lnTo>
                  <a:pt x="29722" y="20714"/>
                </a:lnTo>
                <a:lnTo>
                  <a:pt x="29257" y="20956"/>
                </a:lnTo>
                <a:lnTo>
                  <a:pt x="29015" y="20453"/>
                </a:lnTo>
                <a:lnTo>
                  <a:pt x="29480" y="20212"/>
                </a:lnTo>
                <a:close/>
                <a:moveTo>
                  <a:pt x="75830" y="20127"/>
                </a:moveTo>
                <a:cubicBezTo>
                  <a:pt x="75617" y="20127"/>
                  <a:pt x="75412" y="20294"/>
                  <a:pt x="75412" y="20547"/>
                </a:cubicBezTo>
                <a:cubicBezTo>
                  <a:pt x="75412" y="20770"/>
                  <a:pt x="75598" y="20956"/>
                  <a:pt x="75821" y="20956"/>
                </a:cubicBezTo>
                <a:cubicBezTo>
                  <a:pt x="76193" y="20956"/>
                  <a:pt x="76379" y="20509"/>
                  <a:pt x="76119" y="20249"/>
                </a:cubicBezTo>
                <a:cubicBezTo>
                  <a:pt x="76035" y="20165"/>
                  <a:pt x="75932" y="20127"/>
                  <a:pt x="75830" y="20127"/>
                </a:cubicBezTo>
                <a:close/>
                <a:moveTo>
                  <a:pt x="2792" y="20025"/>
                </a:moveTo>
                <a:lnTo>
                  <a:pt x="2792" y="20044"/>
                </a:lnTo>
                <a:cubicBezTo>
                  <a:pt x="2383" y="20044"/>
                  <a:pt x="2178" y="20528"/>
                  <a:pt x="2457" y="20826"/>
                </a:cubicBezTo>
                <a:cubicBezTo>
                  <a:pt x="2549" y="20923"/>
                  <a:pt x="2665" y="20967"/>
                  <a:pt x="2779" y="20967"/>
                </a:cubicBezTo>
                <a:cubicBezTo>
                  <a:pt x="3014" y="20967"/>
                  <a:pt x="3245" y="20784"/>
                  <a:pt x="3257" y="20509"/>
                </a:cubicBezTo>
                <a:cubicBezTo>
                  <a:pt x="3257" y="20249"/>
                  <a:pt x="3053" y="20025"/>
                  <a:pt x="2792" y="20025"/>
                </a:cubicBezTo>
                <a:close/>
                <a:moveTo>
                  <a:pt x="47328" y="20007"/>
                </a:moveTo>
                <a:cubicBezTo>
                  <a:pt x="46900" y="20007"/>
                  <a:pt x="46676" y="20547"/>
                  <a:pt x="46993" y="20863"/>
                </a:cubicBezTo>
                <a:cubicBezTo>
                  <a:pt x="47093" y="20957"/>
                  <a:pt x="47213" y="20999"/>
                  <a:pt x="47331" y="20999"/>
                </a:cubicBezTo>
                <a:cubicBezTo>
                  <a:pt x="47587" y="20999"/>
                  <a:pt x="47830" y="20802"/>
                  <a:pt x="47830" y="20509"/>
                </a:cubicBezTo>
                <a:cubicBezTo>
                  <a:pt x="47812" y="20230"/>
                  <a:pt x="47607" y="20025"/>
                  <a:pt x="47328" y="20007"/>
                </a:cubicBezTo>
                <a:close/>
                <a:moveTo>
                  <a:pt x="136548" y="20081"/>
                </a:moveTo>
                <a:cubicBezTo>
                  <a:pt x="136120" y="20081"/>
                  <a:pt x="135915" y="20584"/>
                  <a:pt x="136213" y="20882"/>
                </a:cubicBezTo>
                <a:cubicBezTo>
                  <a:pt x="136308" y="20970"/>
                  <a:pt x="136423" y="21010"/>
                  <a:pt x="136536" y="21010"/>
                </a:cubicBezTo>
                <a:cubicBezTo>
                  <a:pt x="136779" y="21010"/>
                  <a:pt x="137013" y="20826"/>
                  <a:pt x="137013" y="20547"/>
                </a:cubicBezTo>
                <a:cubicBezTo>
                  <a:pt x="137013" y="20286"/>
                  <a:pt x="136790" y="20081"/>
                  <a:pt x="136548" y="20081"/>
                </a:cubicBezTo>
                <a:close/>
                <a:moveTo>
                  <a:pt x="59742" y="20165"/>
                </a:moveTo>
                <a:cubicBezTo>
                  <a:pt x="59639" y="20165"/>
                  <a:pt x="59533" y="20203"/>
                  <a:pt x="59443" y="20286"/>
                </a:cubicBezTo>
                <a:cubicBezTo>
                  <a:pt x="59183" y="20547"/>
                  <a:pt x="59369" y="20993"/>
                  <a:pt x="59741" y="21012"/>
                </a:cubicBezTo>
                <a:cubicBezTo>
                  <a:pt x="59965" y="21012"/>
                  <a:pt x="60151" y="20826"/>
                  <a:pt x="60151" y="20602"/>
                </a:cubicBezTo>
                <a:lnTo>
                  <a:pt x="60169" y="20602"/>
                </a:lnTo>
                <a:cubicBezTo>
                  <a:pt x="60169" y="20336"/>
                  <a:pt x="59962" y="20165"/>
                  <a:pt x="59742" y="20165"/>
                </a:cubicBezTo>
                <a:close/>
                <a:moveTo>
                  <a:pt x="25758" y="20305"/>
                </a:moveTo>
                <a:cubicBezTo>
                  <a:pt x="25814" y="20453"/>
                  <a:pt x="25907" y="20640"/>
                  <a:pt x="25981" y="20807"/>
                </a:cubicBezTo>
                <a:lnTo>
                  <a:pt x="25553" y="21030"/>
                </a:lnTo>
                <a:lnTo>
                  <a:pt x="25218" y="20547"/>
                </a:lnTo>
                <a:lnTo>
                  <a:pt x="25758" y="20305"/>
                </a:lnTo>
                <a:close/>
                <a:moveTo>
                  <a:pt x="55965" y="20253"/>
                </a:moveTo>
                <a:cubicBezTo>
                  <a:pt x="55860" y="20253"/>
                  <a:pt x="55752" y="20292"/>
                  <a:pt x="55665" y="20379"/>
                </a:cubicBezTo>
                <a:cubicBezTo>
                  <a:pt x="55424" y="20658"/>
                  <a:pt x="55610" y="21086"/>
                  <a:pt x="55982" y="21086"/>
                </a:cubicBezTo>
                <a:cubicBezTo>
                  <a:pt x="56205" y="21068"/>
                  <a:pt x="56373" y="20882"/>
                  <a:pt x="56373" y="20658"/>
                </a:cubicBezTo>
                <a:cubicBezTo>
                  <a:pt x="56373" y="20410"/>
                  <a:pt x="56174" y="20253"/>
                  <a:pt x="55965" y="20253"/>
                </a:cubicBezTo>
                <a:close/>
                <a:moveTo>
                  <a:pt x="72110" y="20166"/>
                </a:moveTo>
                <a:cubicBezTo>
                  <a:pt x="72004" y="20166"/>
                  <a:pt x="71895" y="20203"/>
                  <a:pt x="71801" y="20286"/>
                </a:cubicBezTo>
                <a:cubicBezTo>
                  <a:pt x="71485" y="20547"/>
                  <a:pt x="71652" y="21068"/>
                  <a:pt x="72062" y="21086"/>
                </a:cubicBezTo>
                <a:cubicBezTo>
                  <a:pt x="72074" y="21087"/>
                  <a:pt x="72086" y="21088"/>
                  <a:pt x="72097" y="21088"/>
                </a:cubicBezTo>
                <a:cubicBezTo>
                  <a:pt x="72342" y="21088"/>
                  <a:pt x="72546" y="20907"/>
                  <a:pt x="72564" y="20658"/>
                </a:cubicBezTo>
                <a:cubicBezTo>
                  <a:pt x="72590" y="20371"/>
                  <a:pt x="72360" y="20166"/>
                  <a:pt x="72110" y="20166"/>
                </a:cubicBezTo>
                <a:close/>
                <a:moveTo>
                  <a:pt x="80719" y="20509"/>
                </a:moveTo>
                <a:cubicBezTo>
                  <a:pt x="80712" y="20509"/>
                  <a:pt x="80704" y="20509"/>
                  <a:pt x="80697" y="20509"/>
                </a:cubicBezTo>
                <a:cubicBezTo>
                  <a:pt x="80548" y="20509"/>
                  <a:pt x="80418" y="20640"/>
                  <a:pt x="80418" y="20788"/>
                </a:cubicBezTo>
                <a:cubicBezTo>
                  <a:pt x="80405" y="20968"/>
                  <a:pt x="80561" y="21095"/>
                  <a:pt x="80719" y="21095"/>
                </a:cubicBezTo>
                <a:cubicBezTo>
                  <a:pt x="80791" y="21095"/>
                  <a:pt x="80863" y="21069"/>
                  <a:pt x="80920" y="21012"/>
                </a:cubicBezTo>
                <a:cubicBezTo>
                  <a:pt x="81101" y="20831"/>
                  <a:pt x="80983" y="20509"/>
                  <a:pt x="80719" y="20509"/>
                </a:cubicBezTo>
                <a:close/>
                <a:moveTo>
                  <a:pt x="22017" y="20435"/>
                </a:moveTo>
                <a:lnTo>
                  <a:pt x="22241" y="20882"/>
                </a:lnTo>
                <a:lnTo>
                  <a:pt x="21757" y="21123"/>
                </a:lnTo>
                <a:lnTo>
                  <a:pt x="21515" y="20677"/>
                </a:lnTo>
                <a:lnTo>
                  <a:pt x="22017" y="20435"/>
                </a:lnTo>
                <a:close/>
                <a:moveTo>
                  <a:pt x="43624" y="20044"/>
                </a:moveTo>
                <a:cubicBezTo>
                  <a:pt x="43345" y="20044"/>
                  <a:pt x="43103" y="20267"/>
                  <a:pt x="43085" y="20565"/>
                </a:cubicBezTo>
                <a:cubicBezTo>
                  <a:pt x="43072" y="20898"/>
                  <a:pt x="43332" y="21126"/>
                  <a:pt x="43611" y="21126"/>
                </a:cubicBezTo>
                <a:cubicBezTo>
                  <a:pt x="43738" y="21126"/>
                  <a:pt x="43868" y="21079"/>
                  <a:pt x="43978" y="20975"/>
                </a:cubicBezTo>
                <a:cubicBezTo>
                  <a:pt x="44332" y="20658"/>
                  <a:pt x="44108" y="20063"/>
                  <a:pt x="43624" y="20044"/>
                </a:cubicBezTo>
                <a:close/>
                <a:moveTo>
                  <a:pt x="127298" y="20379"/>
                </a:moveTo>
                <a:lnTo>
                  <a:pt x="127559" y="20882"/>
                </a:lnTo>
                <a:lnTo>
                  <a:pt x="127019" y="21142"/>
                </a:lnTo>
                <a:lnTo>
                  <a:pt x="126759" y="20658"/>
                </a:lnTo>
                <a:lnTo>
                  <a:pt x="127298" y="20379"/>
                </a:lnTo>
                <a:close/>
                <a:moveTo>
                  <a:pt x="13400" y="20230"/>
                </a:moveTo>
                <a:lnTo>
                  <a:pt x="13661" y="20733"/>
                </a:lnTo>
                <a:cubicBezTo>
                  <a:pt x="13406" y="20751"/>
                  <a:pt x="13187" y="20911"/>
                  <a:pt x="13090" y="21144"/>
                </a:cubicBezTo>
                <a:lnTo>
                  <a:pt x="13090" y="21144"/>
                </a:lnTo>
                <a:cubicBezTo>
                  <a:pt x="13130" y="20896"/>
                  <a:pt x="13019" y="20652"/>
                  <a:pt x="12823" y="20509"/>
                </a:cubicBezTo>
                <a:lnTo>
                  <a:pt x="13400" y="20230"/>
                </a:lnTo>
                <a:close/>
                <a:moveTo>
                  <a:pt x="132751" y="20100"/>
                </a:moveTo>
                <a:cubicBezTo>
                  <a:pt x="132286" y="20100"/>
                  <a:pt x="132063" y="20677"/>
                  <a:pt x="132398" y="21012"/>
                </a:cubicBezTo>
                <a:cubicBezTo>
                  <a:pt x="132503" y="21117"/>
                  <a:pt x="132632" y="21163"/>
                  <a:pt x="132759" y="21163"/>
                </a:cubicBezTo>
                <a:cubicBezTo>
                  <a:pt x="133038" y="21163"/>
                  <a:pt x="133310" y="20940"/>
                  <a:pt x="133310" y="20621"/>
                </a:cubicBezTo>
                <a:cubicBezTo>
                  <a:pt x="133291" y="20323"/>
                  <a:pt x="133049" y="20100"/>
                  <a:pt x="132751" y="20100"/>
                </a:cubicBezTo>
                <a:close/>
                <a:moveTo>
                  <a:pt x="116649" y="20081"/>
                </a:moveTo>
                <a:cubicBezTo>
                  <a:pt x="116162" y="20081"/>
                  <a:pt x="115932" y="20682"/>
                  <a:pt x="116281" y="21030"/>
                </a:cubicBezTo>
                <a:cubicBezTo>
                  <a:pt x="116393" y="21143"/>
                  <a:pt x="116531" y="21193"/>
                  <a:pt x="116665" y="21193"/>
                </a:cubicBezTo>
                <a:cubicBezTo>
                  <a:pt x="116953" y="21193"/>
                  <a:pt x="117230" y="20963"/>
                  <a:pt x="117230" y="20621"/>
                </a:cubicBezTo>
                <a:cubicBezTo>
                  <a:pt x="117230" y="20323"/>
                  <a:pt x="116988" y="20081"/>
                  <a:pt x="116690" y="20081"/>
                </a:cubicBezTo>
                <a:lnTo>
                  <a:pt x="116672" y="20081"/>
                </a:lnTo>
                <a:cubicBezTo>
                  <a:pt x="116664" y="20081"/>
                  <a:pt x="116657" y="20081"/>
                  <a:pt x="116649" y="20081"/>
                </a:cubicBezTo>
                <a:close/>
                <a:moveTo>
                  <a:pt x="52229" y="20319"/>
                </a:moveTo>
                <a:cubicBezTo>
                  <a:pt x="52121" y="20319"/>
                  <a:pt x="52012" y="20360"/>
                  <a:pt x="51925" y="20453"/>
                </a:cubicBezTo>
                <a:cubicBezTo>
                  <a:pt x="51664" y="20733"/>
                  <a:pt x="51869" y="21198"/>
                  <a:pt x="52260" y="21198"/>
                </a:cubicBezTo>
                <a:cubicBezTo>
                  <a:pt x="52502" y="21179"/>
                  <a:pt x="52688" y="20975"/>
                  <a:pt x="52669" y="20733"/>
                </a:cubicBezTo>
                <a:cubicBezTo>
                  <a:pt x="52657" y="20484"/>
                  <a:pt x="52446" y="20319"/>
                  <a:pt x="52229" y="20319"/>
                </a:cubicBezTo>
                <a:close/>
                <a:moveTo>
                  <a:pt x="18258" y="20509"/>
                </a:moveTo>
                <a:lnTo>
                  <a:pt x="18500" y="20975"/>
                </a:lnTo>
                <a:lnTo>
                  <a:pt x="18034" y="21217"/>
                </a:lnTo>
                <a:lnTo>
                  <a:pt x="17774" y="20751"/>
                </a:lnTo>
                <a:lnTo>
                  <a:pt x="18258" y="20509"/>
                </a:lnTo>
                <a:close/>
                <a:moveTo>
                  <a:pt x="34356" y="20453"/>
                </a:moveTo>
                <a:lnTo>
                  <a:pt x="34617" y="20975"/>
                </a:lnTo>
                <a:lnTo>
                  <a:pt x="34151" y="21217"/>
                </a:lnTo>
                <a:lnTo>
                  <a:pt x="33891" y="20714"/>
                </a:lnTo>
                <a:lnTo>
                  <a:pt x="34356" y="20453"/>
                </a:lnTo>
                <a:close/>
                <a:moveTo>
                  <a:pt x="123520" y="20491"/>
                </a:moveTo>
                <a:cubicBezTo>
                  <a:pt x="123595" y="20621"/>
                  <a:pt x="123688" y="20807"/>
                  <a:pt x="123762" y="20975"/>
                </a:cubicBezTo>
                <a:lnTo>
                  <a:pt x="123297" y="21217"/>
                </a:lnTo>
                <a:lnTo>
                  <a:pt x="123055" y="20751"/>
                </a:lnTo>
                <a:lnTo>
                  <a:pt x="123520" y="20491"/>
                </a:lnTo>
                <a:close/>
                <a:moveTo>
                  <a:pt x="68321" y="20267"/>
                </a:moveTo>
                <a:cubicBezTo>
                  <a:pt x="67874" y="20267"/>
                  <a:pt x="67651" y="20788"/>
                  <a:pt x="67967" y="21105"/>
                </a:cubicBezTo>
                <a:cubicBezTo>
                  <a:pt x="68064" y="21208"/>
                  <a:pt x="68187" y="21254"/>
                  <a:pt x="68309" y="21254"/>
                </a:cubicBezTo>
                <a:cubicBezTo>
                  <a:pt x="68560" y="21254"/>
                  <a:pt x="68805" y="21058"/>
                  <a:pt x="68805" y="20770"/>
                </a:cubicBezTo>
                <a:cubicBezTo>
                  <a:pt x="68805" y="20491"/>
                  <a:pt x="68600" y="20267"/>
                  <a:pt x="68321" y="20267"/>
                </a:cubicBezTo>
                <a:close/>
                <a:moveTo>
                  <a:pt x="112912" y="20249"/>
                </a:moveTo>
                <a:cubicBezTo>
                  <a:pt x="112466" y="20249"/>
                  <a:pt x="112242" y="20788"/>
                  <a:pt x="112559" y="21105"/>
                </a:cubicBezTo>
                <a:cubicBezTo>
                  <a:pt x="112662" y="21208"/>
                  <a:pt x="112789" y="21254"/>
                  <a:pt x="112913" y="21254"/>
                </a:cubicBezTo>
                <a:cubicBezTo>
                  <a:pt x="113170" y="21254"/>
                  <a:pt x="113415" y="21058"/>
                  <a:pt x="113415" y="20770"/>
                </a:cubicBezTo>
                <a:cubicBezTo>
                  <a:pt x="113415" y="20491"/>
                  <a:pt x="113191" y="20267"/>
                  <a:pt x="112912" y="20249"/>
                </a:cubicBezTo>
                <a:close/>
                <a:moveTo>
                  <a:pt x="29871" y="19039"/>
                </a:moveTo>
                <a:cubicBezTo>
                  <a:pt x="29883" y="19398"/>
                  <a:pt x="30175" y="19620"/>
                  <a:pt x="30475" y="19620"/>
                </a:cubicBezTo>
                <a:cubicBezTo>
                  <a:pt x="30657" y="19620"/>
                  <a:pt x="30842" y="19538"/>
                  <a:pt x="30969" y="19355"/>
                </a:cubicBezTo>
                <a:lnTo>
                  <a:pt x="31230" y="19951"/>
                </a:lnTo>
                <a:cubicBezTo>
                  <a:pt x="31211" y="19948"/>
                  <a:pt x="31194" y="19947"/>
                  <a:pt x="31177" y="19947"/>
                </a:cubicBezTo>
                <a:cubicBezTo>
                  <a:pt x="30951" y="19947"/>
                  <a:pt x="30826" y="20169"/>
                  <a:pt x="30653" y="20342"/>
                </a:cubicBezTo>
                <a:cubicBezTo>
                  <a:pt x="30690" y="20602"/>
                  <a:pt x="30671" y="20882"/>
                  <a:pt x="30913" y="21012"/>
                </a:cubicBezTo>
                <a:lnTo>
                  <a:pt x="30373" y="21272"/>
                </a:lnTo>
                <a:lnTo>
                  <a:pt x="30113" y="20807"/>
                </a:lnTo>
                <a:cubicBezTo>
                  <a:pt x="30373" y="20788"/>
                  <a:pt x="30597" y="20602"/>
                  <a:pt x="30653" y="20342"/>
                </a:cubicBezTo>
                <a:cubicBezTo>
                  <a:pt x="30708" y="20081"/>
                  <a:pt x="30615" y="19821"/>
                  <a:pt x="30373" y="19690"/>
                </a:cubicBezTo>
                <a:cubicBezTo>
                  <a:pt x="30287" y="19637"/>
                  <a:pt x="30198" y="19610"/>
                  <a:pt x="30105" y="19610"/>
                </a:cubicBezTo>
                <a:cubicBezTo>
                  <a:pt x="29938" y="19610"/>
                  <a:pt x="29758" y="19697"/>
                  <a:pt x="29555" y="19877"/>
                </a:cubicBezTo>
                <a:cubicBezTo>
                  <a:pt x="29536" y="19765"/>
                  <a:pt x="29517" y="19672"/>
                  <a:pt x="29480" y="19579"/>
                </a:cubicBezTo>
                <a:cubicBezTo>
                  <a:pt x="29424" y="19486"/>
                  <a:pt x="29368" y="19411"/>
                  <a:pt x="29294" y="19337"/>
                </a:cubicBezTo>
                <a:lnTo>
                  <a:pt x="29871" y="19039"/>
                </a:lnTo>
                <a:close/>
                <a:moveTo>
                  <a:pt x="76947" y="20462"/>
                </a:moveTo>
                <a:cubicBezTo>
                  <a:pt x="76734" y="20462"/>
                  <a:pt x="76528" y="20629"/>
                  <a:pt x="76528" y="20882"/>
                </a:cubicBezTo>
                <a:cubicBezTo>
                  <a:pt x="76528" y="21105"/>
                  <a:pt x="76714" y="21291"/>
                  <a:pt x="76938" y="21291"/>
                </a:cubicBezTo>
                <a:cubicBezTo>
                  <a:pt x="76945" y="21291"/>
                  <a:pt x="76952" y="21291"/>
                  <a:pt x="76959" y="21291"/>
                </a:cubicBezTo>
                <a:cubicBezTo>
                  <a:pt x="77318" y="21291"/>
                  <a:pt x="77509" y="20839"/>
                  <a:pt x="77235" y="20584"/>
                </a:cubicBezTo>
                <a:cubicBezTo>
                  <a:pt x="77152" y="20500"/>
                  <a:pt x="77048" y="20462"/>
                  <a:pt x="76947" y="20462"/>
                </a:cubicBezTo>
                <a:close/>
                <a:moveTo>
                  <a:pt x="7634" y="20209"/>
                </a:moveTo>
                <a:cubicBezTo>
                  <a:pt x="7503" y="20209"/>
                  <a:pt x="7369" y="20256"/>
                  <a:pt x="7259" y="20360"/>
                </a:cubicBezTo>
                <a:cubicBezTo>
                  <a:pt x="6905" y="20695"/>
                  <a:pt x="7147" y="21291"/>
                  <a:pt x="7631" y="21310"/>
                </a:cubicBezTo>
                <a:cubicBezTo>
                  <a:pt x="7947" y="21310"/>
                  <a:pt x="8189" y="21068"/>
                  <a:pt x="8189" y="20770"/>
                </a:cubicBezTo>
                <a:cubicBezTo>
                  <a:pt x="8202" y="20437"/>
                  <a:pt x="7924" y="20209"/>
                  <a:pt x="7634" y="20209"/>
                </a:cubicBezTo>
                <a:close/>
                <a:moveTo>
                  <a:pt x="119798" y="20547"/>
                </a:moveTo>
                <a:cubicBezTo>
                  <a:pt x="119817" y="20640"/>
                  <a:pt x="119854" y="20733"/>
                  <a:pt x="119891" y="20807"/>
                </a:cubicBezTo>
                <a:cubicBezTo>
                  <a:pt x="119929" y="20900"/>
                  <a:pt x="120003" y="20975"/>
                  <a:pt x="120077" y="21049"/>
                </a:cubicBezTo>
                <a:lnTo>
                  <a:pt x="119556" y="21310"/>
                </a:lnTo>
                <a:lnTo>
                  <a:pt x="119277" y="20826"/>
                </a:lnTo>
                <a:lnTo>
                  <a:pt x="119798" y="20547"/>
                </a:lnTo>
                <a:close/>
                <a:moveTo>
                  <a:pt x="137665" y="20435"/>
                </a:moveTo>
                <a:cubicBezTo>
                  <a:pt x="137255" y="20435"/>
                  <a:pt x="137069" y="20919"/>
                  <a:pt x="137348" y="21198"/>
                </a:cubicBezTo>
                <a:cubicBezTo>
                  <a:pt x="137438" y="21287"/>
                  <a:pt x="137548" y="21327"/>
                  <a:pt x="137656" y="21327"/>
                </a:cubicBezTo>
                <a:cubicBezTo>
                  <a:pt x="137887" y="21327"/>
                  <a:pt x="138111" y="21147"/>
                  <a:pt x="138111" y="20882"/>
                </a:cubicBezTo>
                <a:cubicBezTo>
                  <a:pt x="138093" y="20640"/>
                  <a:pt x="137907" y="20435"/>
                  <a:pt x="137665" y="20435"/>
                </a:cubicBezTo>
                <a:close/>
                <a:moveTo>
                  <a:pt x="64590" y="20356"/>
                </a:moveTo>
                <a:cubicBezTo>
                  <a:pt x="64468" y="20356"/>
                  <a:pt x="64344" y="20404"/>
                  <a:pt x="64245" y="20509"/>
                </a:cubicBezTo>
                <a:cubicBezTo>
                  <a:pt x="63947" y="20826"/>
                  <a:pt x="64171" y="21328"/>
                  <a:pt x="64599" y="21328"/>
                </a:cubicBezTo>
                <a:cubicBezTo>
                  <a:pt x="64859" y="21310"/>
                  <a:pt x="65083" y="21105"/>
                  <a:pt x="65083" y="20844"/>
                </a:cubicBezTo>
                <a:lnTo>
                  <a:pt x="65064" y="20844"/>
                </a:lnTo>
                <a:cubicBezTo>
                  <a:pt x="65064" y="20547"/>
                  <a:pt x="64832" y="20356"/>
                  <a:pt x="64590" y="20356"/>
                </a:cubicBezTo>
                <a:close/>
                <a:moveTo>
                  <a:pt x="48482" y="20342"/>
                </a:moveTo>
                <a:cubicBezTo>
                  <a:pt x="48203" y="20360"/>
                  <a:pt x="47979" y="20565"/>
                  <a:pt x="47979" y="20844"/>
                </a:cubicBezTo>
                <a:cubicBezTo>
                  <a:pt x="47979" y="21133"/>
                  <a:pt x="48224" y="21328"/>
                  <a:pt x="48475" y="21328"/>
                </a:cubicBezTo>
                <a:cubicBezTo>
                  <a:pt x="48597" y="21328"/>
                  <a:pt x="48720" y="21282"/>
                  <a:pt x="48817" y="21179"/>
                </a:cubicBezTo>
                <a:cubicBezTo>
                  <a:pt x="49133" y="20882"/>
                  <a:pt x="48910" y="20342"/>
                  <a:pt x="48482" y="20342"/>
                </a:cubicBezTo>
                <a:close/>
                <a:moveTo>
                  <a:pt x="3912" y="20341"/>
                </a:moveTo>
                <a:cubicBezTo>
                  <a:pt x="3631" y="20341"/>
                  <a:pt x="3425" y="20558"/>
                  <a:pt x="3425" y="20844"/>
                </a:cubicBezTo>
                <a:cubicBezTo>
                  <a:pt x="3412" y="21137"/>
                  <a:pt x="3660" y="21342"/>
                  <a:pt x="3919" y="21342"/>
                </a:cubicBezTo>
                <a:cubicBezTo>
                  <a:pt x="4040" y="21342"/>
                  <a:pt x="4162" y="21298"/>
                  <a:pt x="4262" y="21198"/>
                </a:cubicBezTo>
                <a:cubicBezTo>
                  <a:pt x="4579" y="20900"/>
                  <a:pt x="4374" y="20360"/>
                  <a:pt x="3946" y="20342"/>
                </a:cubicBezTo>
                <a:cubicBezTo>
                  <a:pt x="3934" y="20341"/>
                  <a:pt x="3923" y="20341"/>
                  <a:pt x="3912" y="20341"/>
                </a:cubicBezTo>
                <a:close/>
                <a:moveTo>
                  <a:pt x="168" y="20499"/>
                </a:moveTo>
                <a:cubicBezTo>
                  <a:pt x="118" y="20499"/>
                  <a:pt x="68" y="20508"/>
                  <a:pt x="19" y="20528"/>
                </a:cubicBezTo>
                <a:lnTo>
                  <a:pt x="19" y="21328"/>
                </a:lnTo>
                <a:cubicBezTo>
                  <a:pt x="68" y="21348"/>
                  <a:pt x="118" y="21357"/>
                  <a:pt x="168" y="21357"/>
                </a:cubicBezTo>
                <a:cubicBezTo>
                  <a:pt x="305" y="21357"/>
                  <a:pt x="435" y="21284"/>
                  <a:pt x="503" y="21161"/>
                </a:cubicBezTo>
                <a:cubicBezTo>
                  <a:pt x="596" y="21012"/>
                  <a:pt x="596" y="20826"/>
                  <a:pt x="503" y="20695"/>
                </a:cubicBezTo>
                <a:cubicBezTo>
                  <a:pt x="435" y="20572"/>
                  <a:pt x="305" y="20499"/>
                  <a:pt x="168" y="20499"/>
                </a:cubicBezTo>
                <a:close/>
                <a:moveTo>
                  <a:pt x="14536" y="20565"/>
                </a:moveTo>
                <a:cubicBezTo>
                  <a:pt x="14499" y="20822"/>
                  <a:pt x="14733" y="20988"/>
                  <a:pt x="14918" y="21153"/>
                </a:cubicBezTo>
                <a:lnTo>
                  <a:pt x="14918" y="21153"/>
                </a:lnTo>
                <a:cubicBezTo>
                  <a:pt x="14870" y="21141"/>
                  <a:pt x="14822" y="21135"/>
                  <a:pt x="14774" y="21135"/>
                </a:cubicBezTo>
                <a:cubicBezTo>
                  <a:pt x="14588" y="21135"/>
                  <a:pt x="14412" y="21223"/>
                  <a:pt x="14312" y="21365"/>
                </a:cubicBezTo>
                <a:lnTo>
                  <a:pt x="14033" y="20844"/>
                </a:lnTo>
                <a:lnTo>
                  <a:pt x="14536" y="20565"/>
                </a:lnTo>
                <a:close/>
                <a:moveTo>
                  <a:pt x="74835" y="21347"/>
                </a:moveTo>
                <a:cubicBezTo>
                  <a:pt x="74835" y="21350"/>
                  <a:pt x="74835" y="21353"/>
                  <a:pt x="74835" y="21356"/>
                </a:cubicBezTo>
                <a:lnTo>
                  <a:pt x="74835" y="21356"/>
                </a:lnTo>
                <a:cubicBezTo>
                  <a:pt x="74835" y="21359"/>
                  <a:pt x="74835" y="21362"/>
                  <a:pt x="74835" y="21365"/>
                </a:cubicBezTo>
                <a:lnTo>
                  <a:pt x="74835" y="21347"/>
                </a:lnTo>
                <a:close/>
                <a:moveTo>
                  <a:pt x="26875" y="20677"/>
                </a:moveTo>
                <a:lnTo>
                  <a:pt x="27117" y="21142"/>
                </a:lnTo>
                <a:lnTo>
                  <a:pt x="26651" y="21384"/>
                </a:lnTo>
                <a:lnTo>
                  <a:pt x="26409" y="20919"/>
                </a:lnTo>
                <a:lnTo>
                  <a:pt x="26875" y="20677"/>
                </a:lnTo>
                <a:close/>
                <a:moveTo>
                  <a:pt x="60853" y="20472"/>
                </a:moveTo>
                <a:cubicBezTo>
                  <a:pt x="60441" y="20472"/>
                  <a:pt x="60231" y="20961"/>
                  <a:pt x="60523" y="21254"/>
                </a:cubicBezTo>
                <a:cubicBezTo>
                  <a:pt x="60618" y="21349"/>
                  <a:pt x="60735" y="21390"/>
                  <a:pt x="60850" y="21390"/>
                </a:cubicBezTo>
                <a:cubicBezTo>
                  <a:pt x="61098" y="21390"/>
                  <a:pt x="61336" y="21198"/>
                  <a:pt x="61323" y="20919"/>
                </a:cubicBezTo>
                <a:cubicBezTo>
                  <a:pt x="61323" y="20677"/>
                  <a:pt x="61118" y="20472"/>
                  <a:pt x="60876" y="20472"/>
                </a:cubicBezTo>
                <a:cubicBezTo>
                  <a:pt x="60869" y="20472"/>
                  <a:pt x="60861" y="20472"/>
                  <a:pt x="60853" y="20472"/>
                </a:cubicBezTo>
                <a:close/>
                <a:moveTo>
                  <a:pt x="81851" y="20844"/>
                </a:moveTo>
                <a:cubicBezTo>
                  <a:pt x="81590" y="20844"/>
                  <a:pt x="81460" y="21142"/>
                  <a:pt x="81646" y="21328"/>
                </a:cubicBezTo>
                <a:cubicBezTo>
                  <a:pt x="81701" y="21389"/>
                  <a:pt x="81773" y="21416"/>
                  <a:pt x="81843" y="21416"/>
                </a:cubicBezTo>
                <a:cubicBezTo>
                  <a:pt x="81988" y="21416"/>
                  <a:pt x="82130" y="21304"/>
                  <a:pt x="82130" y="21142"/>
                </a:cubicBezTo>
                <a:cubicBezTo>
                  <a:pt x="82130" y="20975"/>
                  <a:pt x="82000" y="20863"/>
                  <a:pt x="81851" y="20844"/>
                </a:cubicBezTo>
                <a:close/>
                <a:moveTo>
                  <a:pt x="57077" y="20583"/>
                </a:moveTo>
                <a:cubicBezTo>
                  <a:pt x="56718" y="20583"/>
                  <a:pt x="56527" y="21036"/>
                  <a:pt x="56782" y="21310"/>
                </a:cubicBezTo>
                <a:cubicBezTo>
                  <a:pt x="56872" y="21400"/>
                  <a:pt x="56982" y="21439"/>
                  <a:pt x="57088" y="21439"/>
                </a:cubicBezTo>
                <a:cubicBezTo>
                  <a:pt x="57313" y="21439"/>
                  <a:pt x="57527" y="21264"/>
                  <a:pt x="57527" y="21012"/>
                </a:cubicBezTo>
                <a:cubicBezTo>
                  <a:pt x="57527" y="20770"/>
                  <a:pt x="57340" y="20584"/>
                  <a:pt x="57099" y="20584"/>
                </a:cubicBezTo>
                <a:cubicBezTo>
                  <a:pt x="57091" y="20583"/>
                  <a:pt x="57084" y="20583"/>
                  <a:pt x="57077" y="20583"/>
                </a:cubicBezTo>
                <a:close/>
                <a:moveTo>
                  <a:pt x="23152" y="20770"/>
                </a:moveTo>
                <a:lnTo>
                  <a:pt x="23376" y="21217"/>
                </a:lnTo>
                <a:lnTo>
                  <a:pt x="22873" y="21458"/>
                </a:lnTo>
                <a:lnTo>
                  <a:pt x="22650" y="21012"/>
                </a:lnTo>
                <a:lnTo>
                  <a:pt x="23152" y="20770"/>
                </a:lnTo>
                <a:close/>
                <a:moveTo>
                  <a:pt x="73215" y="20528"/>
                </a:moveTo>
                <a:cubicBezTo>
                  <a:pt x="72806" y="20547"/>
                  <a:pt x="72601" y="21049"/>
                  <a:pt x="72899" y="21328"/>
                </a:cubicBezTo>
                <a:cubicBezTo>
                  <a:pt x="72994" y="21423"/>
                  <a:pt x="73109" y="21465"/>
                  <a:pt x="73223" y="21465"/>
                </a:cubicBezTo>
                <a:cubicBezTo>
                  <a:pt x="73466" y="21465"/>
                  <a:pt x="73699" y="21272"/>
                  <a:pt x="73699" y="20993"/>
                </a:cubicBezTo>
                <a:cubicBezTo>
                  <a:pt x="73699" y="20733"/>
                  <a:pt x="73476" y="20528"/>
                  <a:pt x="73215" y="20528"/>
                </a:cubicBezTo>
                <a:close/>
                <a:moveTo>
                  <a:pt x="133919" y="20471"/>
                </a:moveTo>
                <a:cubicBezTo>
                  <a:pt x="133908" y="20471"/>
                  <a:pt x="133897" y="20471"/>
                  <a:pt x="133887" y="20472"/>
                </a:cubicBezTo>
                <a:cubicBezTo>
                  <a:pt x="133421" y="20472"/>
                  <a:pt x="133217" y="21030"/>
                  <a:pt x="133533" y="21347"/>
                </a:cubicBezTo>
                <a:cubicBezTo>
                  <a:pt x="133638" y="21446"/>
                  <a:pt x="133764" y="21491"/>
                  <a:pt x="133887" y="21491"/>
                </a:cubicBezTo>
                <a:cubicBezTo>
                  <a:pt x="134154" y="21491"/>
                  <a:pt x="134408" y="21281"/>
                  <a:pt x="134408" y="20975"/>
                </a:cubicBezTo>
                <a:cubicBezTo>
                  <a:pt x="134408" y="20688"/>
                  <a:pt x="134184" y="20471"/>
                  <a:pt x="133919" y="20471"/>
                </a:cubicBezTo>
                <a:close/>
                <a:moveTo>
                  <a:pt x="44741" y="20435"/>
                </a:moveTo>
                <a:cubicBezTo>
                  <a:pt x="44276" y="20435"/>
                  <a:pt x="44034" y="20993"/>
                  <a:pt x="44369" y="21347"/>
                </a:cubicBezTo>
                <a:cubicBezTo>
                  <a:pt x="44477" y="21455"/>
                  <a:pt x="44610" y="21503"/>
                  <a:pt x="44740" y="21503"/>
                </a:cubicBezTo>
                <a:cubicBezTo>
                  <a:pt x="45016" y="21503"/>
                  <a:pt x="45281" y="21290"/>
                  <a:pt x="45281" y="20975"/>
                </a:cubicBezTo>
                <a:cubicBezTo>
                  <a:pt x="45281" y="20677"/>
                  <a:pt x="45039" y="20435"/>
                  <a:pt x="44741" y="20435"/>
                </a:cubicBezTo>
                <a:close/>
                <a:moveTo>
                  <a:pt x="53376" y="20640"/>
                </a:moveTo>
                <a:cubicBezTo>
                  <a:pt x="52781" y="20640"/>
                  <a:pt x="52781" y="21533"/>
                  <a:pt x="53376" y="21533"/>
                </a:cubicBezTo>
                <a:cubicBezTo>
                  <a:pt x="53972" y="21533"/>
                  <a:pt x="53972" y="20640"/>
                  <a:pt x="53376" y="20640"/>
                </a:cubicBezTo>
                <a:close/>
                <a:moveTo>
                  <a:pt x="35491" y="20826"/>
                </a:moveTo>
                <a:lnTo>
                  <a:pt x="35752" y="21291"/>
                </a:lnTo>
                <a:lnTo>
                  <a:pt x="35268" y="21551"/>
                </a:lnTo>
                <a:lnTo>
                  <a:pt x="35026" y="21086"/>
                </a:lnTo>
                <a:lnTo>
                  <a:pt x="35491" y="20826"/>
                </a:lnTo>
                <a:close/>
                <a:moveTo>
                  <a:pt x="110330" y="20773"/>
                </a:moveTo>
                <a:cubicBezTo>
                  <a:pt x="110230" y="20773"/>
                  <a:pt x="110128" y="20812"/>
                  <a:pt x="110046" y="20900"/>
                </a:cubicBezTo>
                <a:cubicBezTo>
                  <a:pt x="109804" y="21142"/>
                  <a:pt x="109990" y="21551"/>
                  <a:pt x="110344" y="21551"/>
                </a:cubicBezTo>
                <a:cubicBezTo>
                  <a:pt x="110549" y="21551"/>
                  <a:pt x="110716" y="21365"/>
                  <a:pt x="110716" y="21161"/>
                </a:cubicBezTo>
                <a:cubicBezTo>
                  <a:pt x="110716" y="20926"/>
                  <a:pt x="110528" y="20773"/>
                  <a:pt x="110330" y="20773"/>
                </a:cubicBezTo>
                <a:close/>
                <a:moveTo>
                  <a:pt x="124656" y="20826"/>
                </a:moveTo>
                <a:lnTo>
                  <a:pt x="124916" y="21310"/>
                </a:lnTo>
                <a:lnTo>
                  <a:pt x="124451" y="21551"/>
                </a:lnTo>
                <a:cubicBezTo>
                  <a:pt x="124358" y="21421"/>
                  <a:pt x="124283" y="21254"/>
                  <a:pt x="124190" y="21086"/>
                </a:cubicBezTo>
                <a:lnTo>
                  <a:pt x="124656" y="20826"/>
                </a:lnTo>
                <a:close/>
                <a:moveTo>
                  <a:pt x="19356" y="20844"/>
                </a:moveTo>
                <a:lnTo>
                  <a:pt x="19598" y="21347"/>
                </a:lnTo>
                <a:lnTo>
                  <a:pt x="19151" y="21589"/>
                </a:lnTo>
                <a:cubicBezTo>
                  <a:pt x="19095" y="21421"/>
                  <a:pt x="19002" y="21235"/>
                  <a:pt x="18909" y="21086"/>
                </a:cubicBezTo>
                <a:lnTo>
                  <a:pt x="19356" y="20844"/>
                </a:lnTo>
                <a:close/>
                <a:moveTo>
                  <a:pt x="69456" y="20584"/>
                </a:moveTo>
                <a:cubicBezTo>
                  <a:pt x="69009" y="20584"/>
                  <a:pt x="68786" y="21123"/>
                  <a:pt x="69084" y="21440"/>
                </a:cubicBezTo>
                <a:cubicBezTo>
                  <a:pt x="69189" y="21545"/>
                  <a:pt x="69320" y="21593"/>
                  <a:pt x="69447" y="21593"/>
                </a:cubicBezTo>
                <a:cubicBezTo>
                  <a:pt x="69702" y="21593"/>
                  <a:pt x="69946" y="21403"/>
                  <a:pt x="69959" y="21105"/>
                </a:cubicBezTo>
                <a:cubicBezTo>
                  <a:pt x="69959" y="20826"/>
                  <a:pt x="69735" y="20584"/>
                  <a:pt x="69456" y="20584"/>
                </a:cubicBezTo>
                <a:close/>
                <a:moveTo>
                  <a:pt x="130149" y="20489"/>
                </a:moveTo>
                <a:cubicBezTo>
                  <a:pt x="130017" y="20489"/>
                  <a:pt x="129884" y="20535"/>
                  <a:pt x="129774" y="20640"/>
                </a:cubicBezTo>
                <a:cubicBezTo>
                  <a:pt x="129420" y="20993"/>
                  <a:pt x="129662" y="21607"/>
                  <a:pt x="130164" y="21607"/>
                </a:cubicBezTo>
                <a:cubicBezTo>
                  <a:pt x="130462" y="21607"/>
                  <a:pt x="130723" y="21365"/>
                  <a:pt x="130723" y="21049"/>
                </a:cubicBezTo>
                <a:cubicBezTo>
                  <a:pt x="130723" y="20716"/>
                  <a:pt x="130441" y="20489"/>
                  <a:pt x="130149" y="20489"/>
                </a:cubicBezTo>
                <a:close/>
                <a:moveTo>
                  <a:pt x="138651" y="20826"/>
                </a:moveTo>
                <a:cubicBezTo>
                  <a:pt x="138260" y="20956"/>
                  <a:pt x="138260" y="21477"/>
                  <a:pt x="138651" y="21607"/>
                </a:cubicBezTo>
                <a:lnTo>
                  <a:pt x="138651" y="20826"/>
                </a:lnTo>
                <a:close/>
                <a:moveTo>
                  <a:pt x="31769" y="20919"/>
                </a:moveTo>
                <a:lnTo>
                  <a:pt x="32011" y="21384"/>
                </a:lnTo>
                <a:lnTo>
                  <a:pt x="31490" y="21626"/>
                </a:lnTo>
                <a:lnTo>
                  <a:pt x="31267" y="21179"/>
                </a:lnTo>
                <a:lnTo>
                  <a:pt x="31769" y="20919"/>
                </a:lnTo>
                <a:close/>
                <a:moveTo>
                  <a:pt x="114048" y="20547"/>
                </a:moveTo>
                <a:cubicBezTo>
                  <a:pt x="113564" y="20565"/>
                  <a:pt x="113322" y="21142"/>
                  <a:pt x="113675" y="21477"/>
                </a:cubicBezTo>
                <a:cubicBezTo>
                  <a:pt x="113783" y="21584"/>
                  <a:pt x="113915" y="21632"/>
                  <a:pt x="114044" y="21632"/>
                </a:cubicBezTo>
                <a:cubicBezTo>
                  <a:pt x="114320" y="21632"/>
                  <a:pt x="114587" y="21415"/>
                  <a:pt x="114587" y="21086"/>
                </a:cubicBezTo>
                <a:cubicBezTo>
                  <a:pt x="114569" y="20788"/>
                  <a:pt x="114327" y="20547"/>
                  <a:pt x="114048" y="20547"/>
                </a:cubicBezTo>
                <a:close/>
                <a:moveTo>
                  <a:pt x="8763" y="20527"/>
                </a:moveTo>
                <a:cubicBezTo>
                  <a:pt x="8275" y="20527"/>
                  <a:pt x="8027" y="21129"/>
                  <a:pt x="8375" y="21477"/>
                </a:cubicBezTo>
                <a:cubicBezTo>
                  <a:pt x="8488" y="21602"/>
                  <a:pt x="8632" y="21658"/>
                  <a:pt x="8774" y="21658"/>
                </a:cubicBezTo>
                <a:cubicBezTo>
                  <a:pt x="9055" y="21658"/>
                  <a:pt x="9331" y="21439"/>
                  <a:pt x="9343" y="21105"/>
                </a:cubicBezTo>
                <a:cubicBezTo>
                  <a:pt x="9343" y="20788"/>
                  <a:pt x="9101" y="20528"/>
                  <a:pt x="8785" y="20528"/>
                </a:cubicBezTo>
                <a:cubicBezTo>
                  <a:pt x="8777" y="20528"/>
                  <a:pt x="8770" y="20527"/>
                  <a:pt x="8763" y="20527"/>
                </a:cubicBezTo>
                <a:close/>
                <a:moveTo>
                  <a:pt x="78073" y="20844"/>
                </a:moveTo>
                <a:cubicBezTo>
                  <a:pt x="77701" y="20844"/>
                  <a:pt x="77515" y="21291"/>
                  <a:pt x="77775" y="21551"/>
                </a:cubicBezTo>
                <a:cubicBezTo>
                  <a:pt x="77862" y="21638"/>
                  <a:pt x="77969" y="21678"/>
                  <a:pt x="78074" y="21678"/>
                </a:cubicBezTo>
                <a:cubicBezTo>
                  <a:pt x="78284" y="21678"/>
                  <a:pt x="78482" y="21520"/>
                  <a:pt x="78482" y="21272"/>
                </a:cubicBezTo>
                <a:cubicBezTo>
                  <a:pt x="78482" y="21030"/>
                  <a:pt x="78315" y="20844"/>
                  <a:pt x="78073" y="20844"/>
                </a:cubicBezTo>
                <a:close/>
                <a:moveTo>
                  <a:pt x="15634" y="20882"/>
                </a:moveTo>
                <a:lnTo>
                  <a:pt x="15894" y="21440"/>
                </a:lnTo>
                <a:lnTo>
                  <a:pt x="15410" y="21682"/>
                </a:lnTo>
                <a:cubicBezTo>
                  <a:pt x="15392" y="21421"/>
                  <a:pt x="15206" y="21217"/>
                  <a:pt x="14945" y="21161"/>
                </a:cubicBezTo>
                <a:cubicBezTo>
                  <a:pt x="14944" y="21160"/>
                  <a:pt x="14943" y="21160"/>
                  <a:pt x="14942" y="21160"/>
                </a:cubicBezTo>
                <a:lnTo>
                  <a:pt x="14942" y="21160"/>
                </a:lnTo>
                <a:cubicBezTo>
                  <a:pt x="15215" y="21142"/>
                  <a:pt x="15469" y="21137"/>
                  <a:pt x="15634" y="20882"/>
                </a:cubicBezTo>
                <a:close/>
                <a:moveTo>
                  <a:pt x="120915" y="20900"/>
                </a:moveTo>
                <a:cubicBezTo>
                  <a:pt x="120989" y="21068"/>
                  <a:pt x="121082" y="21254"/>
                  <a:pt x="121175" y="21440"/>
                </a:cubicBezTo>
                <a:lnTo>
                  <a:pt x="120710" y="21682"/>
                </a:lnTo>
                <a:cubicBezTo>
                  <a:pt x="120636" y="21514"/>
                  <a:pt x="120543" y="21328"/>
                  <a:pt x="120450" y="21161"/>
                </a:cubicBezTo>
                <a:lnTo>
                  <a:pt x="120915" y="20900"/>
                </a:lnTo>
                <a:close/>
                <a:moveTo>
                  <a:pt x="5014" y="20657"/>
                </a:moveTo>
                <a:cubicBezTo>
                  <a:pt x="4748" y="20657"/>
                  <a:pt x="4523" y="20892"/>
                  <a:pt x="4523" y="21161"/>
                </a:cubicBezTo>
                <a:cubicBezTo>
                  <a:pt x="4523" y="21476"/>
                  <a:pt x="4780" y="21689"/>
                  <a:pt x="5049" y="21689"/>
                </a:cubicBezTo>
                <a:cubicBezTo>
                  <a:pt x="5177" y="21689"/>
                  <a:pt x="5308" y="21641"/>
                  <a:pt x="5416" y="21533"/>
                </a:cubicBezTo>
                <a:cubicBezTo>
                  <a:pt x="5733" y="21217"/>
                  <a:pt x="5509" y="20658"/>
                  <a:pt x="5044" y="20658"/>
                </a:cubicBezTo>
                <a:cubicBezTo>
                  <a:pt x="5034" y="20658"/>
                  <a:pt x="5024" y="20657"/>
                  <a:pt x="5014" y="20657"/>
                </a:cubicBezTo>
                <a:close/>
                <a:moveTo>
                  <a:pt x="28010" y="21012"/>
                </a:moveTo>
                <a:lnTo>
                  <a:pt x="28233" y="21477"/>
                </a:lnTo>
                <a:lnTo>
                  <a:pt x="27768" y="21700"/>
                </a:lnTo>
                <a:lnTo>
                  <a:pt x="27545" y="21254"/>
                </a:lnTo>
                <a:lnTo>
                  <a:pt x="28010" y="21012"/>
                </a:lnTo>
                <a:close/>
                <a:moveTo>
                  <a:pt x="65715" y="20677"/>
                </a:moveTo>
                <a:cubicBezTo>
                  <a:pt x="65464" y="20677"/>
                  <a:pt x="65213" y="20844"/>
                  <a:pt x="65213" y="21179"/>
                </a:cubicBezTo>
                <a:cubicBezTo>
                  <a:pt x="65213" y="21458"/>
                  <a:pt x="65436" y="21682"/>
                  <a:pt x="65715" y="21700"/>
                </a:cubicBezTo>
                <a:cubicBezTo>
                  <a:pt x="65994" y="21700"/>
                  <a:pt x="66236" y="21458"/>
                  <a:pt x="66218" y="21179"/>
                </a:cubicBezTo>
                <a:cubicBezTo>
                  <a:pt x="66218" y="20844"/>
                  <a:pt x="65967" y="20677"/>
                  <a:pt x="65715" y="20677"/>
                </a:cubicBezTo>
                <a:close/>
                <a:moveTo>
                  <a:pt x="49606" y="20728"/>
                </a:moveTo>
                <a:cubicBezTo>
                  <a:pt x="49480" y="20728"/>
                  <a:pt x="49351" y="20775"/>
                  <a:pt x="49245" y="20882"/>
                </a:cubicBezTo>
                <a:cubicBezTo>
                  <a:pt x="48952" y="21192"/>
                  <a:pt x="49181" y="21701"/>
                  <a:pt x="49595" y="21701"/>
                </a:cubicBezTo>
                <a:cubicBezTo>
                  <a:pt x="49602" y="21701"/>
                  <a:pt x="49609" y="21701"/>
                  <a:pt x="49617" y="21700"/>
                </a:cubicBezTo>
                <a:cubicBezTo>
                  <a:pt x="49878" y="21700"/>
                  <a:pt x="50101" y="21477"/>
                  <a:pt x="50101" y="21198"/>
                </a:cubicBezTo>
                <a:cubicBezTo>
                  <a:pt x="50088" y="20914"/>
                  <a:pt x="49854" y="20728"/>
                  <a:pt x="49606" y="20728"/>
                </a:cubicBezTo>
                <a:close/>
                <a:moveTo>
                  <a:pt x="1233" y="20842"/>
                </a:moveTo>
                <a:cubicBezTo>
                  <a:pt x="651" y="20842"/>
                  <a:pt x="651" y="21740"/>
                  <a:pt x="1233" y="21740"/>
                </a:cubicBezTo>
                <a:cubicBezTo>
                  <a:pt x="1250" y="21740"/>
                  <a:pt x="1267" y="21739"/>
                  <a:pt x="1285" y="21738"/>
                </a:cubicBezTo>
                <a:cubicBezTo>
                  <a:pt x="1527" y="21738"/>
                  <a:pt x="1713" y="21533"/>
                  <a:pt x="1731" y="21310"/>
                </a:cubicBezTo>
                <a:cubicBezTo>
                  <a:pt x="1731" y="21049"/>
                  <a:pt x="1527" y="20844"/>
                  <a:pt x="1285" y="20844"/>
                </a:cubicBezTo>
                <a:cubicBezTo>
                  <a:pt x="1267" y="20843"/>
                  <a:pt x="1250" y="20842"/>
                  <a:pt x="1233" y="20842"/>
                </a:cubicBezTo>
                <a:close/>
                <a:moveTo>
                  <a:pt x="61993" y="20770"/>
                </a:moveTo>
                <a:cubicBezTo>
                  <a:pt x="61733" y="20770"/>
                  <a:pt x="61509" y="20993"/>
                  <a:pt x="61509" y="21272"/>
                </a:cubicBezTo>
                <a:cubicBezTo>
                  <a:pt x="61509" y="21561"/>
                  <a:pt x="61755" y="21748"/>
                  <a:pt x="62006" y="21748"/>
                </a:cubicBezTo>
                <a:cubicBezTo>
                  <a:pt x="62127" y="21748"/>
                  <a:pt x="62250" y="21704"/>
                  <a:pt x="62347" y="21607"/>
                </a:cubicBezTo>
                <a:cubicBezTo>
                  <a:pt x="62663" y="21291"/>
                  <a:pt x="62440" y="20770"/>
                  <a:pt x="61993" y="20770"/>
                </a:cubicBezTo>
                <a:close/>
                <a:moveTo>
                  <a:pt x="11893" y="21030"/>
                </a:moveTo>
                <a:lnTo>
                  <a:pt x="12153" y="21514"/>
                </a:lnTo>
                <a:lnTo>
                  <a:pt x="11651" y="21775"/>
                </a:lnTo>
                <a:lnTo>
                  <a:pt x="11390" y="21291"/>
                </a:lnTo>
                <a:lnTo>
                  <a:pt x="11893" y="21030"/>
                </a:lnTo>
                <a:close/>
                <a:moveTo>
                  <a:pt x="82972" y="21252"/>
                </a:moveTo>
                <a:cubicBezTo>
                  <a:pt x="82837" y="21252"/>
                  <a:pt x="82726" y="21358"/>
                  <a:pt x="82726" y="21496"/>
                </a:cubicBezTo>
                <a:cubicBezTo>
                  <a:pt x="82707" y="21645"/>
                  <a:pt x="82819" y="21775"/>
                  <a:pt x="82986" y="21775"/>
                </a:cubicBezTo>
                <a:cubicBezTo>
                  <a:pt x="83116" y="21775"/>
                  <a:pt x="83228" y="21663"/>
                  <a:pt x="83228" y="21533"/>
                </a:cubicBezTo>
                <a:cubicBezTo>
                  <a:pt x="83247" y="21384"/>
                  <a:pt x="83135" y="21254"/>
                  <a:pt x="83005" y="21254"/>
                </a:cubicBezTo>
                <a:cubicBezTo>
                  <a:pt x="82994" y="21252"/>
                  <a:pt x="82983" y="21252"/>
                  <a:pt x="82972" y="21252"/>
                </a:cubicBezTo>
                <a:close/>
                <a:moveTo>
                  <a:pt x="135036" y="20807"/>
                </a:moveTo>
                <a:cubicBezTo>
                  <a:pt x="134604" y="20807"/>
                  <a:pt x="134376" y="21315"/>
                  <a:pt x="134668" y="21645"/>
                </a:cubicBezTo>
                <a:cubicBezTo>
                  <a:pt x="134774" y="21750"/>
                  <a:pt x="134904" y="21798"/>
                  <a:pt x="135031" y="21798"/>
                </a:cubicBezTo>
                <a:cubicBezTo>
                  <a:pt x="135284" y="21798"/>
                  <a:pt x="135524" y="21607"/>
                  <a:pt x="135524" y="21310"/>
                </a:cubicBezTo>
                <a:cubicBezTo>
                  <a:pt x="135543" y="21030"/>
                  <a:pt x="135320" y="20807"/>
                  <a:pt x="135040" y="20807"/>
                </a:cubicBezTo>
                <a:lnTo>
                  <a:pt x="135059" y="20807"/>
                </a:lnTo>
                <a:cubicBezTo>
                  <a:pt x="135051" y="20807"/>
                  <a:pt x="135044" y="20807"/>
                  <a:pt x="135036" y="20807"/>
                </a:cubicBezTo>
                <a:close/>
                <a:moveTo>
                  <a:pt x="58234" y="20882"/>
                </a:moveTo>
                <a:cubicBezTo>
                  <a:pt x="57806" y="20882"/>
                  <a:pt x="57601" y="21384"/>
                  <a:pt x="57899" y="21682"/>
                </a:cubicBezTo>
                <a:cubicBezTo>
                  <a:pt x="57993" y="21770"/>
                  <a:pt x="58109" y="21810"/>
                  <a:pt x="58222" y="21810"/>
                </a:cubicBezTo>
                <a:cubicBezTo>
                  <a:pt x="58465" y="21810"/>
                  <a:pt x="58699" y="21626"/>
                  <a:pt x="58699" y="21347"/>
                </a:cubicBezTo>
                <a:cubicBezTo>
                  <a:pt x="58699" y="21086"/>
                  <a:pt x="58476" y="20882"/>
                  <a:pt x="58234" y="20882"/>
                </a:cubicBezTo>
                <a:close/>
                <a:moveTo>
                  <a:pt x="24269" y="21105"/>
                </a:moveTo>
                <a:lnTo>
                  <a:pt x="24511" y="21589"/>
                </a:lnTo>
                <a:lnTo>
                  <a:pt x="24027" y="21812"/>
                </a:lnTo>
                <a:lnTo>
                  <a:pt x="23785" y="21328"/>
                </a:lnTo>
                <a:lnTo>
                  <a:pt x="24269" y="21105"/>
                </a:lnTo>
                <a:close/>
                <a:moveTo>
                  <a:pt x="45873" y="20763"/>
                </a:moveTo>
                <a:cubicBezTo>
                  <a:pt x="45743" y="20763"/>
                  <a:pt x="45611" y="20812"/>
                  <a:pt x="45504" y="20919"/>
                </a:cubicBezTo>
                <a:cubicBezTo>
                  <a:pt x="45150" y="21254"/>
                  <a:pt x="45392" y="21831"/>
                  <a:pt x="45876" y="21831"/>
                </a:cubicBezTo>
                <a:cubicBezTo>
                  <a:pt x="46155" y="21831"/>
                  <a:pt x="46397" y="21589"/>
                  <a:pt x="46416" y="21310"/>
                </a:cubicBezTo>
                <a:cubicBezTo>
                  <a:pt x="46416" y="20981"/>
                  <a:pt x="46149" y="20763"/>
                  <a:pt x="45873" y="20763"/>
                </a:cubicBezTo>
                <a:close/>
                <a:moveTo>
                  <a:pt x="74339" y="20861"/>
                </a:moveTo>
                <a:cubicBezTo>
                  <a:pt x="74227" y="20861"/>
                  <a:pt x="74113" y="20902"/>
                  <a:pt x="74016" y="20993"/>
                </a:cubicBezTo>
                <a:cubicBezTo>
                  <a:pt x="73699" y="21291"/>
                  <a:pt x="73904" y="21812"/>
                  <a:pt x="74332" y="21831"/>
                </a:cubicBezTo>
                <a:cubicBezTo>
                  <a:pt x="74608" y="21831"/>
                  <a:pt x="74830" y="21630"/>
                  <a:pt x="74835" y="21356"/>
                </a:cubicBezTo>
                <a:lnTo>
                  <a:pt x="74835" y="21356"/>
                </a:lnTo>
                <a:cubicBezTo>
                  <a:pt x="74829" y="21064"/>
                  <a:pt x="74590" y="20861"/>
                  <a:pt x="74339" y="20861"/>
                </a:cubicBezTo>
                <a:close/>
                <a:moveTo>
                  <a:pt x="36627" y="21142"/>
                </a:moveTo>
                <a:lnTo>
                  <a:pt x="36887" y="21645"/>
                </a:lnTo>
                <a:lnTo>
                  <a:pt x="36403" y="21886"/>
                </a:lnTo>
                <a:lnTo>
                  <a:pt x="36143" y="21421"/>
                </a:lnTo>
                <a:lnTo>
                  <a:pt x="36627" y="21142"/>
                </a:lnTo>
                <a:close/>
                <a:moveTo>
                  <a:pt x="20510" y="21217"/>
                </a:moveTo>
                <a:lnTo>
                  <a:pt x="20752" y="21682"/>
                </a:lnTo>
                <a:lnTo>
                  <a:pt x="20286" y="21924"/>
                </a:lnTo>
                <a:lnTo>
                  <a:pt x="20044" y="21458"/>
                </a:lnTo>
                <a:lnTo>
                  <a:pt x="20510" y="21217"/>
                </a:lnTo>
                <a:close/>
                <a:moveTo>
                  <a:pt x="54512" y="20993"/>
                </a:moveTo>
                <a:cubicBezTo>
                  <a:pt x="54251" y="20993"/>
                  <a:pt x="54046" y="21198"/>
                  <a:pt x="54046" y="21458"/>
                </a:cubicBezTo>
                <a:cubicBezTo>
                  <a:pt x="54046" y="21747"/>
                  <a:pt x="54275" y="21934"/>
                  <a:pt x="54509" y="21934"/>
                </a:cubicBezTo>
                <a:cubicBezTo>
                  <a:pt x="54622" y="21934"/>
                  <a:pt x="54737" y="21890"/>
                  <a:pt x="54828" y="21793"/>
                </a:cubicBezTo>
                <a:cubicBezTo>
                  <a:pt x="55126" y="21496"/>
                  <a:pt x="54921" y="20993"/>
                  <a:pt x="54512" y="20993"/>
                </a:cubicBezTo>
                <a:close/>
                <a:moveTo>
                  <a:pt x="70606" y="20937"/>
                </a:moveTo>
                <a:cubicBezTo>
                  <a:pt x="70174" y="20937"/>
                  <a:pt x="69945" y="21464"/>
                  <a:pt x="70256" y="21793"/>
                </a:cubicBezTo>
                <a:cubicBezTo>
                  <a:pt x="70359" y="21896"/>
                  <a:pt x="70487" y="21942"/>
                  <a:pt x="70613" y="21942"/>
                </a:cubicBezTo>
                <a:cubicBezTo>
                  <a:pt x="70876" y="21942"/>
                  <a:pt x="71131" y="21742"/>
                  <a:pt x="71131" y="21440"/>
                </a:cubicBezTo>
                <a:cubicBezTo>
                  <a:pt x="71131" y="21161"/>
                  <a:pt x="70908" y="20937"/>
                  <a:pt x="70629" y="20937"/>
                </a:cubicBezTo>
                <a:cubicBezTo>
                  <a:pt x="70621" y="20937"/>
                  <a:pt x="70614" y="20937"/>
                  <a:pt x="70606" y="20937"/>
                </a:cubicBezTo>
                <a:close/>
                <a:moveTo>
                  <a:pt x="125772" y="21161"/>
                </a:moveTo>
                <a:cubicBezTo>
                  <a:pt x="125865" y="21328"/>
                  <a:pt x="125958" y="21514"/>
                  <a:pt x="126033" y="21682"/>
                </a:cubicBezTo>
                <a:lnTo>
                  <a:pt x="125549" y="21942"/>
                </a:lnTo>
                <a:lnTo>
                  <a:pt x="125307" y="21421"/>
                </a:lnTo>
                <a:lnTo>
                  <a:pt x="125772" y="21161"/>
                </a:lnTo>
                <a:close/>
                <a:moveTo>
                  <a:pt x="42155" y="20822"/>
                </a:moveTo>
                <a:cubicBezTo>
                  <a:pt x="42087" y="20822"/>
                  <a:pt x="42018" y="20835"/>
                  <a:pt x="41949" y="20863"/>
                </a:cubicBezTo>
                <a:cubicBezTo>
                  <a:pt x="41521" y="21012"/>
                  <a:pt x="41447" y="21589"/>
                  <a:pt x="41819" y="21849"/>
                </a:cubicBezTo>
                <a:lnTo>
                  <a:pt x="41968" y="21942"/>
                </a:lnTo>
                <a:lnTo>
                  <a:pt x="42117" y="21942"/>
                </a:lnTo>
                <a:cubicBezTo>
                  <a:pt x="42130" y="21943"/>
                  <a:pt x="42142" y="21944"/>
                  <a:pt x="42155" y="21944"/>
                </a:cubicBezTo>
                <a:cubicBezTo>
                  <a:pt x="42418" y="21944"/>
                  <a:pt x="42640" y="21763"/>
                  <a:pt x="42694" y="21514"/>
                </a:cubicBezTo>
                <a:cubicBezTo>
                  <a:pt x="42787" y="21142"/>
                  <a:pt x="42493" y="20822"/>
                  <a:pt x="42155" y="20822"/>
                </a:cubicBezTo>
                <a:close/>
                <a:moveTo>
                  <a:pt x="32904" y="21254"/>
                </a:moveTo>
                <a:lnTo>
                  <a:pt x="33146" y="21719"/>
                </a:lnTo>
                <a:lnTo>
                  <a:pt x="32644" y="21961"/>
                </a:lnTo>
                <a:lnTo>
                  <a:pt x="32402" y="21514"/>
                </a:lnTo>
                <a:lnTo>
                  <a:pt x="32904" y="21254"/>
                </a:lnTo>
                <a:close/>
                <a:moveTo>
                  <a:pt x="131291" y="20875"/>
                </a:moveTo>
                <a:cubicBezTo>
                  <a:pt x="131158" y="20875"/>
                  <a:pt x="131022" y="20923"/>
                  <a:pt x="130909" y="21030"/>
                </a:cubicBezTo>
                <a:cubicBezTo>
                  <a:pt x="130579" y="21379"/>
                  <a:pt x="130809" y="21961"/>
                  <a:pt x="131278" y="21961"/>
                </a:cubicBezTo>
                <a:cubicBezTo>
                  <a:pt x="131285" y="21961"/>
                  <a:pt x="131292" y="21961"/>
                  <a:pt x="131300" y="21961"/>
                </a:cubicBezTo>
                <a:cubicBezTo>
                  <a:pt x="131597" y="21961"/>
                  <a:pt x="131839" y="21719"/>
                  <a:pt x="131839" y="21421"/>
                </a:cubicBezTo>
                <a:cubicBezTo>
                  <a:pt x="131839" y="21092"/>
                  <a:pt x="131573" y="20875"/>
                  <a:pt x="131291" y="20875"/>
                </a:cubicBezTo>
                <a:close/>
                <a:moveTo>
                  <a:pt x="115169" y="20863"/>
                </a:moveTo>
                <a:cubicBezTo>
                  <a:pt x="115030" y="20863"/>
                  <a:pt x="114889" y="20915"/>
                  <a:pt x="114773" y="21030"/>
                </a:cubicBezTo>
                <a:cubicBezTo>
                  <a:pt x="114438" y="21384"/>
                  <a:pt x="114680" y="21980"/>
                  <a:pt x="115183" y="21980"/>
                </a:cubicBezTo>
                <a:cubicBezTo>
                  <a:pt x="115499" y="21980"/>
                  <a:pt x="115741" y="21719"/>
                  <a:pt x="115741" y="21421"/>
                </a:cubicBezTo>
                <a:cubicBezTo>
                  <a:pt x="115729" y="21083"/>
                  <a:pt x="115455" y="20863"/>
                  <a:pt x="115169" y="20863"/>
                </a:cubicBezTo>
                <a:close/>
                <a:moveTo>
                  <a:pt x="16788" y="21291"/>
                </a:moveTo>
                <a:lnTo>
                  <a:pt x="17011" y="21756"/>
                </a:lnTo>
                <a:lnTo>
                  <a:pt x="16564" y="21998"/>
                </a:lnTo>
                <a:lnTo>
                  <a:pt x="16322" y="21533"/>
                </a:lnTo>
                <a:lnTo>
                  <a:pt x="16788" y="21291"/>
                </a:lnTo>
                <a:close/>
                <a:moveTo>
                  <a:pt x="79208" y="21198"/>
                </a:moveTo>
                <a:cubicBezTo>
                  <a:pt x="79003" y="21198"/>
                  <a:pt x="78817" y="21365"/>
                  <a:pt x="78799" y="21570"/>
                </a:cubicBezTo>
                <a:lnTo>
                  <a:pt x="78799" y="21589"/>
                </a:lnTo>
                <a:cubicBezTo>
                  <a:pt x="78786" y="21846"/>
                  <a:pt x="78995" y="22014"/>
                  <a:pt x="79211" y="22014"/>
                </a:cubicBezTo>
                <a:cubicBezTo>
                  <a:pt x="79308" y="22014"/>
                  <a:pt x="79407" y="21980"/>
                  <a:pt x="79487" y="21905"/>
                </a:cubicBezTo>
                <a:cubicBezTo>
                  <a:pt x="79748" y="21645"/>
                  <a:pt x="79580" y="21198"/>
                  <a:pt x="79208" y="21198"/>
                </a:cubicBezTo>
                <a:close/>
                <a:moveTo>
                  <a:pt x="122069" y="21291"/>
                </a:moveTo>
                <a:lnTo>
                  <a:pt x="122292" y="21756"/>
                </a:lnTo>
                <a:lnTo>
                  <a:pt x="121845" y="22017"/>
                </a:lnTo>
                <a:lnTo>
                  <a:pt x="121585" y="21551"/>
                </a:lnTo>
                <a:lnTo>
                  <a:pt x="122069" y="21291"/>
                </a:lnTo>
                <a:close/>
                <a:moveTo>
                  <a:pt x="66873" y="20993"/>
                </a:moveTo>
                <a:cubicBezTo>
                  <a:pt x="66866" y="20993"/>
                  <a:pt x="66858" y="20993"/>
                  <a:pt x="66851" y="20993"/>
                </a:cubicBezTo>
                <a:cubicBezTo>
                  <a:pt x="66553" y="20993"/>
                  <a:pt x="66329" y="21235"/>
                  <a:pt x="66329" y="21514"/>
                </a:cubicBezTo>
                <a:lnTo>
                  <a:pt x="66348" y="21514"/>
                </a:lnTo>
                <a:cubicBezTo>
                  <a:pt x="66348" y="21826"/>
                  <a:pt x="66598" y="22028"/>
                  <a:pt x="66864" y="22028"/>
                </a:cubicBezTo>
                <a:cubicBezTo>
                  <a:pt x="66995" y="22028"/>
                  <a:pt x="67130" y="21979"/>
                  <a:pt x="67241" y="21868"/>
                </a:cubicBezTo>
                <a:cubicBezTo>
                  <a:pt x="67553" y="21538"/>
                  <a:pt x="67324" y="20993"/>
                  <a:pt x="66873" y="20993"/>
                </a:cubicBezTo>
                <a:close/>
                <a:moveTo>
                  <a:pt x="111454" y="21081"/>
                </a:moveTo>
                <a:cubicBezTo>
                  <a:pt x="111332" y="21081"/>
                  <a:pt x="111207" y="21129"/>
                  <a:pt x="111107" y="21235"/>
                </a:cubicBezTo>
                <a:cubicBezTo>
                  <a:pt x="110814" y="21528"/>
                  <a:pt x="111025" y="22036"/>
                  <a:pt x="111438" y="22036"/>
                </a:cubicBezTo>
                <a:cubicBezTo>
                  <a:pt x="111446" y="22036"/>
                  <a:pt x="111453" y="22036"/>
                  <a:pt x="111461" y="22035"/>
                </a:cubicBezTo>
                <a:cubicBezTo>
                  <a:pt x="111721" y="22035"/>
                  <a:pt x="111944" y="21812"/>
                  <a:pt x="111926" y="21551"/>
                </a:cubicBezTo>
                <a:cubicBezTo>
                  <a:pt x="111926" y="21267"/>
                  <a:pt x="111696" y="21081"/>
                  <a:pt x="111454" y="21081"/>
                </a:cubicBezTo>
                <a:close/>
                <a:moveTo>
                  <a:pt x="50740" y="21058"/>
                </a:moveTo>
                <a:cubicBezTo>
                  <a:pt x="50486" y="21058"/>
                  <a:pt x="50244" y="21249"/>
                  <a:pt x="50231" y="21551"/>
                </a:cubicBezTo>
                <a:cubicBezTo>
                  <a:pt x="50250" y="21812"/>
                  <a:pt x="50454" y="22035"/>
                  <a:pt x="50734" y="22054"/>
                </a:cubicBezTo>
                <a:cubicBezTo>
                  <a:pt x="51162" y="22054"/>
                  <a:pt x="51385" y="21514"/>
                  <a:pt x="51087" y="21198"/>
                </a:cubicBezTo>
                <a:cubicBezTo>
                  <a:pt x="50985" y="21102"/>
                  <a:pt x="50861" y="21058"/>
                  <a:pt x="50740" y="21058"/>
                </a:cubicBezTo>
                <a:close/>
                <a:moveTo>
                  <a:pt x="84103" y="21626"/>
                </a:moveTo>
                <a:cubicBezTo>
                  <a:pt x="83991" y="21663"/>
                  <a:pt x="83917" y="21738"/>
                  <a:pt x="83879" y="21849"/>
                </a:cubicBezTo>
                <a:cubicBezTo>
                  <a:pt x="83847" y="21964"/>
                  <a:pt x="83944" y="22079"/>
                  <a:pt x="84070" y="22079"/>
                </a:cubicBezTo>
                <a:cubicBezTo>
                  <a:pt x="84086" y="22079"/>
                  <a:pt x="84104" y="22077"/>
                  <a:pt x="84121" y="22073"/>
                </a:cubicBezTo>
                <a:cubicBezTo>
                  <a:pt x="84214" y="22054"/>
                  <a:pt x="84289" y="21961"/>
                  <a:pt x="84382" y="21886"/>
                </a:cubicBezTo>
                <a:lnTo>
                  <a:pt x="84382" y="21793"/>
                </a:lnTo>
                <a:cubicBezTo>
                  <a:pt x="84270" y="21719"/>
                  <a:pt x="84177" y="21626"/>
                  <a:pt x="84103" y="21626"/>
                </a:cubicBezTo>
                <a:close/>
                <a:moveTo>
                  <a:pt x="2420" y="21161"/>
                </a:moveTo>
                <a:cubicBezTo>
                  <a:pt x="1992" y="21161"/>
                  <a:pt x="1787" y="21663"/>
                  <a:pt x="2085" y="21961"/>
                </a:cubicBezTo>
                <a:cubicBezTo>
                  <a:pt x="2180" y="22050"/>
                  <a:pt x="2295" y="22089"/>
                  <a:pt x="2408" y="22089"/>
                </a:cubicBezTo>
                <a:cubicBezTo>
                  <a:pt x="2651" y="22089"/>
                  <a:pt x="2885" y="21905"/>
                  <a:pt x="2885" y="21626"/>
                </a:cubicBezTo>
                <a:cubicBezTo>
                  <a:pt x="2885" y="21365"/>
                  <a:pt x="2662" y="21161"/>
                  <a:pt x="2420" y="21161"/>
                </a:cubicBezTo>
                <a:close/>
                <a:moveTo>
                  <a:pt x="13077" y="21198"/>
                </a:moveTo>
                <a:cubicBezTo>
                  <a:pt x="13038" y="21429"/>
                  <a:pt x="13132" y="21672"/>
                  <a:pt x="13326" y="21831"/>
                </a:cubicBezTo>
                <a:lnTo>
                  <a:pt x="12786" y="22091"/>
                </a:lnTo>
                <a:lnTo>
                  <a:pt x="12507" y="21607"/>
                </a:lnTo>
                <a:cubicBezTo>
                  <a:pt x="12761" y="21589"/>
                  <a:pt x="12980" y="21430"/>
                  <a:pt x="13077" y="21198"/>
                </a:cubicBezTo>
                <a:close/>
                <a:moveTo>
                  <a:pt x="29126" y="21365"/>
                </a:moveTo>
                <a:lnTo>
                  <a:pt x="29368" y="21868"/>
                </a:lnTo>
                <a:lnTo>
                  <a:pt x="28922" y="22091"/>
                </a:lnTo>
                <a:lnTo>
                  <a:pt x="28680" y="21589"/>
                </a:lnTo>
                <a:lnTo>
                  <a:pt x="29126" y="21365"/>
                </a:lnTo>
                <a:close/>
                <a:moveTo>
                  <a:pt x="118328" y="21347"/>
                </a:moveTo>
                <a:lnTo>
                  <a:pt x="118589" y="21849"/>
                </a:lnTo>
                <a:lnTo>
                  <a:pt x="118049" y="22091"/>
                </a:lnTo>
                <a:cubicBezTo>
                  <a:pt x="117974" y="21961"/>
                  <a:pt x="117881" y="21775"/>
                  <a:pt x="117788" y="21626"/>
                </a:cubicBezTo>
                <a:lnTo>
                  <a:pt x="118328" y="21347"/>
                </a:lnTo>
                <a:close/>
                <a:moveTo>
                  <a:pt x="6179" y="21012"/>
                </a:moveTo>
                <a:cubicBezTo>
                  <a:pt x="5696" y="21012"/>
                  <a:pt x="5454" y="21589"/>
                  <a:pt x="5789" y="21924"/>
                </a:cubicBezTo>
                <a:cubicBezTo>
                  <a:pt x="5899" y="22040"/>
                  <a:pt x="6037" y="22092"/>
                  <a:pt x="6173" y="22092"/>
                </a:cubicBezTo>
                <a:cubicBezTo>
                  <a:pt x="6451" y="22092"/>
                  <a:pt x="6719" y="21876"/>
                  <a:pt x="6719" y="21551"/>
                </a:cubicBezTo>
                <a:cubicBezTo>
                  <a:pt x="6700" y="21254"/>
                  <a:pt x="6477" y="21030"/>
                  <a:pt x="6179" y="21012"/>
                </a:cubicBezTo>
                <a:close/>
                <a:moveTo>
                  <a:pt x="136171" y="21215"/>
                </a:moveTo>
                <a:cubicBezTo>
                  <a:pt x="136160" y="21215"/>
                  <a:pt x="136150" y="21216"/>
                  <a:pt x="136139" y="21217"/>
                </a:cubicBezTo>
                <a:cubicBezTo>
                  <a:pt x="135729" y="21217"/>
                  <a:pt x="135543" y="21719"/>
                  <a:pt x="135841" y="21998"/>
                </a:cubicBezTo>
                <a:cubicBezTo>
                  <a:pt x="135938" y="22096"/>
                  <a:pt x="136056" y="22139"/>
                  <a:pt x="136170" y="22139"/>
                </a:cubicBezTo>
                <a:cubicBezTo>
                  <a:pt x="136404" y="22139"/>
                  <a:pt x="136622" y="21957"/>
                  <a:pt x="136622" y="21682"/>
                </a:cubicBezTo>
                <a:cubicBezTo>
                  <a:pt x="136622" y="21414"/>
                  <a:pt x="136418" y="21215"/>
                  <a:pt x="136171" y="21215"/>
                </a:cubicBezTo>
                <a:close/>
                <a:moveTo>
                  <a:pt x="63124" y="21123"/>
                </a:moveTo>
                <a:cubicBezTo>
                  <a:pt x="62691" y="21123"/>
                  <a:pt x="62445" y="21632"/>
                  <a:pt x="62756" y="21980"/>
                </a:cubicBezTo>
                <a:cubicBezTo>
                  <a:pt x="62858" y="22094"/>
                  <a:pt x="62991" y="22146"/>
                  <a:pt x="63122" y="22146"/>
                </a:cubicBezTo>
                <a:cubicBezTo>
                  <a:pt x="63373" y="22146"/>
                  <a:pt x="63619" y="21957"/>
                  <a:pt x="63631" y="21663"/>
                </a:cubicBezTo>
                <a:cubicBezTo>
                  <a:pt x="63650" y="21384"/>
                  <a:pt x="63445" y="21142"/>
                  <a:pt x="63147" y="21123"/>
                </a:cubicBezTo>
                <a:cubicBezTo>
                  <a:pt x="63139" y="21123"/>
                  <a:pt x="63131" y="21123"/>
                  <a:pt x="63124" y="21123"/>
                </a:cubicBezTo>
                <a:close/>
                <a:moveTo>
                  <a:pt x="75456" y="21197"/>
                </a:moveTo>
                <a:cubicBezTo>
                  <a:pt x="75208" y="21197"/>
                  <a:pt x="75002" y="21413"/>
                  <a:pt x="75002" y="21663"/>
                </a:cubicBezTo>
                <a:cubicBezTo>
                  <a:pt x="74989" y="21956"/>
                  <a:pt x="75229" y="22153"/>
                  <a:pt x="75477" y="22153"/>
                </a:cubicBezTo>
                <a:cubicBezTo>
                  <a:pt x="75592" y="22153"/>
                  <a:pt x="75708" y="22111"/>
                  <a:pt x="75802" y="22017"/>
                </a:cubicBezTo>
                <a:cubicBezTo>
                  <a:pt x="76119" y="21738"/>
                  <a:pt x="75914" y="21198"/>
                  <a:pt x="75486" y="21198"/>
                </a:cubicBezTo>
                <a:cubicBezTo>
                  <a:pt x="75476" y="21197"/>
                  <a:pt x="75466" y="21197"/>
                  <a:pt x="75456" y="21197"/>
                </a:cubicBezTo>
                <a:close/>
                <a:moveTo>
                  <a:pt x="47004" y="21098"/>
                </a:moveTo>
                <a:cubicBezTo>
                  <a:pt x="46877" y="21098"/>
                  <a:pt x="46746" y="21147"/>
                  <a:pt x="46639" y="21254"/>
                </a:cubicBezTo>
                <a:cubicBezTo>
                  <a:pt x="46286" y="21589"/>
                  <a:pt x="46528" y="22166"/>
                  <a:pt x="46993" y="22166"/>
                </a:cubicBezTo>
                <a:cubicBezTo>
                  <a:pt x="47291" y="22166"/>
                  <a:pt x="47533" y="21924"/>
                  <a:pt x="47533" y="21645"/>
                </a:cubicBezTo>
                <a:cubicBezTo>
                  <a:pt x="47533" y="21316"/>
                  <a:pt x="47274" y="21098"/>
                  <a:pt x="47004" y="21098"/>
                </a:cubicBezTo>
                <a:close/>
                <a:moveTo>
                  <a:pt x="59369" y="21217"/>
                </a:moveTo>
                <a:cubicBezTo>
                  <a:pt x="58922" y="21217"/>
                  <a:pt x="58699" y="21756"/>
                  <a:pt x="58997" y="22073"/>
                </a:cubicBezTo>
                <a:cubicBezTo>
                  <a:pt x="59099" y="22175"/>
                  <a:pt x="59225" y="22221"/>
                  <a:pt x="59349" y="22221"/>
                </a:cubicBezTo>
                <a:cubicBezTo>
                  <a:pt x="59606" y="22221"/>
                  <a:pt x="59853" y="22021"/>
                  <a:pt x="59853" y="21719"/>
                </a:cubicBezTo>
                <a:cubicBezTo>
                  <a:pt x="59853" y="21458"/>
                  <a:pt x="59630" y="21235"/>
                  <a:pt x="59369" y="21217"/>
                </a:cubicBezTo>
                <a:close/>
                <a:moveTo>
                  <a:pt x="25404" y="21477"/>
                </a:moveTo>
                <a:cubicBezTo>
                  <a:pt x="25479" y="21607"/>
                  <a:pt x="25553" y="21775"/>
                  <a:pt x="25628" y="21905"/>
                </a:cubicBezTo>
                <a:lnTo>
                  <a:pt x="25144" y="22221"/>
                </a:lnTo>
                <a:lnTo>
                  <a:pt x="24920" y="21700"/>
                </a:lnTo>
                <a:lnTo>
                  <a:pt x="25404" y="21477"/>
                </a:lnTo>
                <a:close/>
                <a:moveTo>
                  <a:pt x="37762" y="21496"/>
                </a:moveTo>
                <a:lnTo>
                  <a:pt x="38022" y="21980"/>
                </a:lnTo>
                <a:lnTo>
                  <a:pt x="37539" y="22221"/>
                </a:lnTo>
                <a:lnTo>
                  <a:pt x="37278" y="21756"/>
                </a:lnTo>
                <a:lnTo>
                  <a:pt x="37762" y="21496"/>
                </a:lnTo>
                <a:close/>
                <a:moveTo>
                  <a:pt x="21645" y="21551"/>
                </a:moveTo>
                <a:lnTo>
                  <a:pt x="21868" y="22017"/>
                </a:lnTo>
                <a:lnTo>
                  <a:pt x="21422" y="22240"/>
                </a:lnTo>
                <a:lnTo>
                  <a:pt x="21180" y="21775"/>
                </a:lnTo>
                <a:lnTo>
                  <a:pt x="21645" y="21551"/>
                </a:lnTo>
                <a:close/>
                <a:moveTo>
                  <a:pt x="71794" y="21253"/>
                </a:moveTo>
                <a:cubicBezTo>
                  <a:pt x="71784" y="21253"/>
                  <a:pt x="71774" y="21253"/>
                  <a:pt x="71764" y="21254"/>
                </a:cubicBezTo>
                <a:cubicBezTo>
                  <a:pt x="71756" y="21253"/>
                  <a:pt x="71749" y="21253"/>
                  <a:pt x="71741" y="21253"/>
                </a:cubicBezTo>
                <a:cubicBezTo>
                  <a:pt x="71291" y="21253"/>
                  <a:pt x="71080" y="21799"/>
                  <a:pt x="71392" y="22110"/>
                </a:cubicBezTo>
                <a:cubicBezTo>
                  <a:pt x="71497" y="22221"/>
                  <a:pt x="71629" y="22271"/>
                  <a:pt x="71759" y="22271"/>
                </a:cubicBezTo>
                <a:cubicBezTo>
                  <a:pt x="72018" y="22271"/>
                  <a:pt x="72266" y="22073"/>
                  <a:pt x="72266" y="21775"/>
                </a:cubicBezTo>
                <a:cubicBezTo>
                  <a:pt x="72284" y="21488"/>
                  <a:pt x="72060" y="21253"/>
                  <a:pt x="71794" y="21253"/>
                </a:cubicBezTo>
                <a:close/>
                <a:moveTo>
                  <a:pt x="55628" y="21313"/>
                </a:moveTo>
                <a:cubicBezTo>
                  <a:pt x="55398" y="21313"/>
                  <a:pt x="55172" y="21463"/>
                  <a:pt x="55163" y="21775"/>
                </a:cubicBezTo>
                <a:cubicBezTo>
                  <a:pt x="55144" y="22105"/>
                  <a:pt x="55393" y="22278"/>
                  <a:pt x="55641" y="22278"/>
                </a:cubicBezTo>
                <a:cubicBezTo>
                  <a:pt x="55868" y="22278"/>
                  <a:pt x="56094" y="22133"/>
                  <a:pt x="56112" y="21831"/>
                </a:cubicBezTo>
                <a:cubicBezTo>
                  <a:pt x="56132" y="21491"/>
                  <a:pt x="55878" y="21313"/>
                  <a:pt x="55628" y="21313"/>
                </a:cubicBezTo>
                <a:close/>
                <a:moveTo>
                  <a:pt x="43285" y="21156"/>
                </a:moveTo>
                <a:cubicBezTo>
                  <a:pt x="43214" y="21156"/>
                  <a:pt x="43140" y="21169"/>
                  <a:pt x="43066" y="21198"/>
                </a:cubicBezTo>
                <a:cubicBezTo>
                  <a:pt x="42657" y="21365"/>
                  <a:pt x="42601" y="21942"/>
                  <a:pt x="42973" y="22184"/>
                </a:cubicBezTo>
                <a:lnTo>
                  <a:pt x="43085" y="22277"/>
                </a:lnTo>
                <a:lnTo>
                  <a:pt x="43233" y="22277"/>
                </a:lnTo>
                <a:cubicBezTo>
                  <a:pt x="43246" y="22278"/>
                  <a:pt x="43259" y="22279"/>
                  <a:pt x="43272" y="22279"/>
                </a:cubicBezTo>
                <a:cubicBezTo>
                  <a:pt x="43536" y="22279"/>
                  <a:pt x="43776" y="22097"/>
                  <a:pt x="43829" y="21831"/>
                </a:cubicBezTo>
                <a:cubicBezTo>
                  <a:pt x="43906" y="21461"/>
                  <a:pt x="43627" y="21156"/>
                  <a:pt x="43285" y="21156"/>
                </a:cubicBezTo>
                <a:close/>
                <a:moveTo>
                  <a:pt x="108806" y="21655"/>
                </a:moveTo>
                <a:cubicBezTo>
                  <a:pt x="108732" y="21655"/>
                  <a:pt x="108657" y="21681"/>
                  <a:pt x="108595" y="21738"/>
                </a:cubicBezTo>
                <a:cubicBezTo>
                  <a:pt x="108390" y="21942"/>
                  <a:pt x="108520" y="22277"/>
                  <a:pt x="108799" y="22277"/>
                </a:cubicBezTo>
                <a:cubicBezTo>
                  <a:pt x="108810" y="22278"/>
                  <a:pt x="108820" y="22279"/>
                  <a:pt x="108831" y="22279"/>
                </a:cubicBezTo>
                <a:cubicBezTo>
                  <a:pt x="109000" y="22279"/>
                  <a:pt x="109117" y="22137"/>
                  <a:pt x="109134" y="21980"/>
                </a:cubicBezTo>
                <a:cubicBezTo>
                  <a:pt x="109134" y="21786"/>
                  <a:pt x="108973" y="21655"/>
                  <a:pt x="108806" y="21655"/>
                </a:cubicBezTo>
                <a:close/>
                <a:moveTo>
                  <a:pt x="126926" y="21533"/>
                </a:moveTo>
                <a:lnTo>
                  <a:pt x="127187" y="22017"/>
                </a:lnTo>
                <a:lnTo>
                  <a:pt x="126684" y="22296"/>
                </a:lnTo>
                <a:cubicBezTo>
                  <a:pt x="126610" y="22147"/>
                  <a:pt x="126517" y="21961"/>
                  <a:pt x="126424" y="21793"/>
                </a:cubicBezTo>
                <a:lnTo>
                  <a:pt x="126926" y="21533"/>
                </a:lnTo>
                <a:close/>
                <a:moveTo>
                  <a:pt x="132435" y="21235"/>
                </a:moveTo>
                <a:cubicBezTo>
                  <a:pt x="131951" y="21235"/>
                  <a:pt x="131728" y="21793"/>
                  <a:pt x="132063" y="22147"/>
                </a:cubicBezTo>
                <a:cubicBezTo>
                  <a:pt x="132170" y="22254"/>
                  <a:pt x="132302" y="22302"/>
                  <a:pt x="132432" y="22302"/>
                </a:cubicBezTo>
                <a:cubicBezTo>
                  <a:pt x="132708" y="22302"/>
                  <a:pt x="132975" y="22085"/>
                  <a:pt x="132975" y="21756"/>
                </a:cubicBezTo>
                <a:cubicBezTo>
                  <a:pt x="132956" y="21458"/>
                  <a:pt x="132733" y="21235"/>
                  <a:pt x="132435" y="21235"/>
                </a:cubicBezTo>
                <a:close/>
                <a:moveTo>
                  <a:pt x="80330" y="21536"/>
                </a:moveTo>
                <a:cubicBezTo>
                  <a:pt x="80229" y="21536"/>
                  <a:pt x="80127" y="21576"/>
                  <a:pt x="80046" y="21663"/>
                </a:cubicBezTo>
                <a:cubicBezTo>
                  <a:pt x="79809" y="21900"/>
                  <a:pt x="79982" y="22315"/>
                  <a:pt x="80321" y="22315"/>
                </a:cubicBezTo>
                <a:cubicBezTo>
                  <a:pt x="80328" y="22315"/>
                  <a:pt x="80336" y="22315"/>
                  <a:pt x="80343" y="22315"/>
                </a:cubicBezTo>
                <a:cubicBezTo>
                  <a:pt x="80567" y="22315"/>
                  <a:pt x="80734" y="22147"/>
                  <a:pt x="80734" y="21924"/>
                </a:cubicBezTo>
                <a:cubicBezTo>
                  <a:pt x="80722" y="21689"/>
                  <a:pt x="80529" y="21536"/>
                  <a:pt x="80330" y="21536"/>
                </a:cubicBezTo>
                <a:close/>
                <a:moveTo>
                  <a:pt x="17904" y="21626"/>
                </a:moveTo>
                <a:lnTo>
                  <a:pt x="18146" y="22091"/>
                </a:lnTo>
                <a:lnTo>
                  <a:pt x="17699" y="22333"/>
                </a:lnTo>
                <a:lnTo>
                  <a:pt x="17439" y="21868"/>
                </a:lnTo>
                <a:lnTo>
                  <a:pt x="17904" y="21626"/>
                </a:lnTo>
                <a:close/>
                <a:moveTo>
                  <a:pt x="34040" y="21589"/>
                </a:moveTo>
                <a:lnTo>
                  <a:pt x="34263" y="22091"/>
                </a:lnTo>
                <a:lnTo>
                  <a:pt x="33779" y="22333"/>
                </a:lnTo>
                <a:lnTo>
                  <a:pt x="33537" y="21831"/>
                </a:lnTo>
                <a:lnTo>
                  <a:pt x="34040" y="21589"/>
                </a:lnTo>
                <a:close/>
                <a:moveTo>
                  <a:pt x="123185" y="21626"/>
                </a:moveTo>
                <a:lnTo>
                  <a:pt x="123427" y="22091"/>
                </a:lnTo>
                <a:lnTo>
                  <a:pt x="122962" y="22352"/>
                </a:lnTo>
                <a:lnTo>
                  <a:pt x="122720" y="21886"/>
                </a:lnTo>
                <a:lnTo>
                  <a:pt x="123185" y="21626"/>
                </a:lnTo>
                <a:close/>
                <a:moveTo>
                  <a:pt x="85238" y="21980"/>
                </a:moveTo>
                <a:cubicBezTo>
                  <a:pt x="85182" y="21980"/>
                  <a:pt x="85052" y="22110"/>
                  <a:pt x="85052" y="22166"/>
                </a:cubicBezTo>
                <a:cubicBezTo>
                  <a:pt x="85071" y="22259"/>
                  <a:pt x="85145" y="22333"/>
                  <a:pt x="85238" y="22370"/>
                </a:cubicBezTo>
                <a:cubicBezTo>
                  <a:pt x="85244" y="22372"/>
                  <a:pt x="85249" y="22372"/>
                  <a:pt x="85255" y="22372"/>
                </a:cubicBezTo>
                <a:cubicBezTo>
                  <a:pt x="85326" y="22372"/>
                  <a:pt x="85411" y="22274"/>
                  <a:pt x="85480" y="22240"/>
                </a:cubicBezTo>
                <a:lnTo>
                  <a:pt x="85480" y="22128"/>
                </a:lnTo>
                <a:cubicBezTo>
                  <a:pt x="85406" y="22091"/>
                  <a:pt x="85312" y="21980"/>
                  <a:pt x="85238" y="21980"/>
                </a:cubicBezTo>
                <a:close/>
                <a:moveTo>
                  <a:pt x="51857" y="21389"/>
                </a:moveTo>
                <a:cubicBezTo>
                  <a:pt x="51737" y="21389"/>
                  <a:pt x="51615" y="21433"/>
                  <a:pt x="51515" y="21533"/>
                </a:cubicBezTo>
                <a:cubicBezTo>
                  <a:pt x="51199" y="21831"/>
                  <a:pt x="51404" y="22389"/>
                  <a:pt x="51869" y="22389"/>
                </a:cubicBezTo>
                <a:cubicBezTo>
                  <a:pt x="52129" y="22389"/>
                  <a:pt x="52353" y="22166"/>
                  <a:pt x="52371" y="21905"/>
                </a:cubicBezTo>
                <a:cubicBezTo>
                  <a:pt x="52371" y="21599"/>
                  <a:pt x="52118" y="21389"/>
                  <a:pt x="51857" y="21389"/>
                </a:cubicBezTo>
                <a:close/>
                <a:moveTo>
                  <a:pt x="19" y="21700"/>
                </a:moveTo>
                <a:lnTo>
                  <a:pt x="19" y="22408"/>
                </a:lnTo>
                <a:cubicBezTo>
                  <a:pt x="317" y="22184"/>
                  <a:pt x="317" y="21905"/>
                  <a:pt x="19" y="21700"/>
                </a:cubicBezTo>
                <a:close/>
                <a:moveTo>
                  <a:pt x="112577" y="21365"/>
                </a:moveTo>
                <a:cubicBezTo>
                  <a:pt x="112112" y="21365"/>
                  <a:pt x="111889" y="21942"/>
                  <a:pt x="112224" y="22259"/>
                </a:cubicBezTo>
                <a:cubicBezTo>
                  <a:pt x="112332" y="22367"/>
                  <a:pt x="112463" y="22415"/>
                  <a:pt x="112591" y="22415"/>
                </a:cubicBezTo>
                <a:cubicBezTo>
                  <a:pt x="112860" y="22415"/>
                  <a:pt x="113117" y="22202"/>
                  <a:pt x="113117" y="21886"/>
                </a:cubicBezTo>
                <a:cubicBezTo>
                  <a:pt x="113117" y="21589"/>
                  <a:pt x="112875" y="21365"/>
                  <a:pt x="112577" y="21365"/>
                </a:cubicBezTo>
                <a:close/>
                <a:moveTo>
                  <a:pt x="30262" y="21719"/>
                </a:moveTo>
                <a:lnTo>
                  <a:pt x="30504" y="22184"/>
                </a:lnTo>
                <a:lnTo>
                  <a:pt x="30038" y="22426"/>
                </a:lnTo>
                <a:lnTo>
                  <a:pt x="29796" y="21980"/>
                </a:lnTo>
                <a:lnTo>
                  <a:pt x="30262" y="21719"/>
                </a:lnTo>
                <a:close/>
                <a:moveTo>
                  <a:pt x="67986" y="21347"/>
                </a:moveTo>
                <a:cubicBezTo>
                  <a:pt x="67502" y="21347"/>
                  <a:pt x="67260" y="21924"/>
                  <a:pt x="67614" y="22259"/>
                </a:cubicBezTo>
                <a:cubicBezTo>
                  <a:pt x="67724" y="22375"/>
                  <a:pt x="67860" y="22427"/>
                  <a:pt x="67994" y="22427"/>
                </a:cubicBezTo>
                <a:cubicBezTo>
                  <a:pt x="68266" y="22427"/>
                  <a:pt x="68526" y="22211"/>
                  <a:pt x="68526" y="21886"/>
                </a:cubicBezTo>
                <a:cubicBezTo>
                  <a:pt x="68507" y="21589"/>
                  <a:pt x="68284" y="21365"/>
                  <a:pt x="67986" y="21347"/>
                </a:cubicBezTo>
                <a:close/>
                <a:moveTo>
                  <a:pt x="7308" y="21333"/>
                </a:moveTo>
                <a:cubicBezTo>
                  <a:pt x="7174" y="21333"/>
                  <a:pt x="7036" y="21383"/>
                  <a:pt x="6924" y="21496"/>
                </a:cubicBezTo>
                <a:cubicBezTo>
                  <a:pt x="6570" y="21831"/>
                  <a:pt x="6812" y="22426"/>
                  <a:pt x="7315" y="22426"/>
                </a:cubicBezTo>
                <a:cubicBezTo>
                  <a:pt x="7325" y="22427"/>
                  <a:pt x="7336" y="22427"/>
                  <a:pt x="7347" y="22427"/>
                </a:cubicBezTo>
                <a:cubicBezTo>
                  <a:pt x="7630" y="22427"/>
                  <a:pt x="7854" y="22192"/>
                  <a:pt x="7854" y="21905"/>
                </a:cubicBezTo>
                <a:cubicBezTo>
                  <a:pt x="7867" y="21563"/>
                  <a:pt x="7595" y="21333"/>
                  <a:pt x="7308" y="21333"/>
                </a:cubicBezTo>
                <a:close/>
                <a:moveTo>
                  <a:pt x="119463" y="21719"/>
                </a:moveTo>
                <a:lnTo>
                  <a:pt x="119705" y="22184"/>
                </a:lnTo>
                <a:lnTo>
                  <a:pt x="119203" y="22445"/>
                </a:lnTo>
                <a:lnTo>
                  <a:pt x="118942" y="21980"/>
                </a:lnTo>
                <a:lnTo>
                  <a:pt x="119463" y="21719"/>
                </a:lnTo>
                <a:close/>
                <a:moveTo>
                  <a:pt x="14182" y="21719"/>
                </a:moveTo>
                <a:lnTo>
                  <a:pt x="14424" y="22221"/>
                </a:lnTo>
                <a:lnTo>
                  <a:pt x="13921" y="22463"/>
                </a:lnTo>
                <a:lnTo>
                  <a:pt x="13680" y="21961"/>
                </a:lnTo>
                <a:lnTo>
                  <a:pt x="14182" y="21719"/>
                </a:lnTo>
                <a:close/>
                <a:moveTo>
                  <a:pt x="3555" y="21477"/>
                </a:moveTo>
                <a:cubicBezTo>
                  <a:pt x="3295" y="21477"/>
                  <a:pt x="3053" y="21682"/>
                  <a:pt x="3034" y="21942"/>
                </a:cubicBezTo>
                <a:cubicBezTo>
                  <a:pt x="3015" y="22291"/>
                  <a:pt x="3278" y="22474"/>
                  <a:pt x="3540" y="22474"/>
                </a:cubicBezTo>
                <a:cubicBezTo>
                  <a:pt x="3781" y="22474"/>
                  <a:pt x="4021" y="22319"/>
                  <a:pt x="4039" y="21998"/>
                </a:cubicBezTo>
                <a:cubicBezTo>
                  <a:pt x="4058" y="21719"/>
                  <a:pt x="3834" y="21477"/>
                  <a:pt x="3555" y="21477"/>
                </a:cubicBezTo>
                <a:close/>
                <a:moveTo>
                  <a:pt x="76599" y="21532"/>
                </a:moveTo>
                <a:cubicBezTo>
                  <a:pt x="76186" y="21532"/>
                  <a:pt x="75975" y="22041"/>
                  <a:pt x="76268" y="22333"/>
                </a:cubicBezTo>
                <a:cubicBezTo>
                  <a:pt x="76361" y="22439"/>
                  <a:pt x="76482" y="22487"/>
                  <a:pt x="76602" y="22487"/>
                </a:cubicBezTo>
                <a:cubicBezTo>
                  <a:pt x="76840" y="22487"/>
                  <a:pt x="77074" y="22301"/>
                  <a:pt x="77086" y="22017"/>
                </a:cubicBezTo>
                <a:cubicBezTo>
                  <a:pt x="77086" y="21756"/>
                  <a:pt x="76882" y="21533"/>
                  <a:pt x="76621" y="21533"/>
                </a:cubicBezTo>
                <a:cubicBezTo>
                  <a:pt x="76614" y="21533"/>
                  <a:pt x="76606" y="21532"/>
                  <a:pt x="76599" y="21532"/>
                </a:cubicBezTo>
                <a:close/>
                <a:moveTo>
                  <a:pt x="137292" y="21551"/>
                </a:moveTo>
                <a:cubicBezTo>
                  <a:pt x="136883" y="21551"/>
                  <a:pt x="136660" y="22073"/>
                  <a:pt x="136976" y="22352"/>
                </a:cubicBezTo>
                <a:cubicBezTo>
                  <a:pt x="137070" y="22446"/>
                  <a:pt x="137185" y="22488"/>
                  <a:pt x="137297" y="22488"/>
                </a:cubicBezTo>
                <a:cubicBezTo>
                  <a:pt x="137539" y="22488"/>
                  <a:pt x="137770" y="22291"/>
                  <a:pt x="137758" y="21998"/>
                </a:cubicBezTo>
                <a:cubicBezTo>
                  <a:pt x="137758" y="21756"/>
                  <a:pt x="137534" y="21551"/>
                  <a:pt x="137292" y="21551"/>
                </a:cubicBezTo>
                <a:close/>
                <a:moveTo>
                  <a:pt x="26558" y="21812"/>
                </a:moveTo>
                <a:lnTo>
                  <a:pt x="26782" y="22277"/>
                </a:lnTo>
                <a:lnTo>
                  <a:pt x="26316" y="22501"/>
                </a:lnTo>
                <a:lnTo>
                  <a:pt x="26093" y="22035"/>
                </a:lnTo>
                <a:lnTo>
                  <a:pt x="26558" y="21812"/>
                </a:lnTo>
                <a:close/>
                <a:moveTo>
                  <a:pt x="64245" y="21440"/>
                </a:moveTo>
                <a:cubicBezTo>
                  <a:pt x="63780" y="21440"/>
                  <a:pt x="63538" y="22017"/>
                  <a:pt x="63891" y="22352"/>
                </a:cubicBezTo>
                <a:cubicBezTo>
                  <a:pt x="63999" y="22459"/>
                  <a:pt x="64131" y="22507"/>
                  <a:pt x="64260" y="22507"/>
                </a:cubicBezTo>
                <a:cubicBezTo>
                  <a:pt x="64535" y="22507"/>
                  <a:pt x="64797" y="22290"/>
                  <a:pt x="64785" y="21961"/>
                </a:cubicBezTo>
                <a:cubicBezTo>
                  <a:pt x="64785" y="21663"/>
                  <a:pt x="64543" y="21440"/>
                  <a:pt x="64245" y="21440"/>
                </a:cubicBezTo>
                <a:close/>
                <a:moveTo>
                  <a:pt x="48147" y="21440"/>
                </a:moveTo>
                <a:cubicBezTo>
                  <a:pt x="47663" y="21440"/>
                  <a:pt x="47440" y="22017"/>
                  <a:pt x="47774" y="22352"/>
                </a:cubicBezTo>
                <a:cubicBezTo>
                  <a:pt x="47882" y="22460"/>
                  <a:pt x="48013" y="22508"/>
                  <a:pt x="48142" y="22508"/>
                </a:cubicBezTo>
                <a:cubicBezTo>
                  <a:pt x="48411" y="22508"/>
                  <a:pt x="48668" y="22295"/>
                  <a:pt x="48668" y="21980"/>
                </a:cubicBezTo>
                <a:cubicBezTo>
                  <a:pt x="48668" y="21682"/>
                  <a:pt x="48426" y="21440"/>
                  <a:pt x="48147" y="21440"/>
                </a:cubicBezTo>
                <a:close/>
                <a:moveTo>
                  <a:pt x="60493" y="21521"/>
                </a:moveTo>
                <a:cubicBezTo>
                  <a:pt x="60233" y="21521"/>
                  <a:pt x="59983" y="21724"/>
                  <a:pt x="59983" y="22035"/>
                </a:cubicBezTo>
                <a:cubicBezTo>
                  <a:pt x="59965" y="22315"/>
                  <a:pt x="60207" y="22556"/>
                  <a:pt x="60486" y="22556"/>
                </a:cubicBezTo>
                <a:cubicBezTo>
                  <a:pt x="60951" y="22556"/>
                  <a:pt x="61174" y="22017"/>
                  <a:pt x="60858" y="21682"/>
                </a:cubicBezTo>
                <a:cubicBezTo>
                  <a:pt x="60753" y="21571"/>
                  <a:pt x="60622" y="21521"/>
                  <a:pt x="60493" y="21521"/>
                </a:cubicBezTo>
                <a:close/>
                <a:moveTo>
                  <a:pt x="22762" y="21905"/>
                </a:moveTo>
                <a:lnTo>
                  <a:pt x="23004" y="22352"/>
                </a:lnTo>
                <a:lnTo>
                  <a:pt x="22538" y="22594"/>
                </a:lnTo>
                <a:lnTo>
                  <a:pt x="22296" y="22128"/>
                </a:lnTo>
                <a:lnTo>
                  <a:pt x="22762" y="21905"/>
                </a:lnTo>
                <a:close/>
                <a:moveTo>
                  <a:pt x="133600" y="21588"/>
                </a:moveTo>
                <a:cubicBezTo>
                  <a:pt x="133590" y="21588"/>
                  <a:pt x="133580" y="21588"/>
                  <a:pt x="133570" y="21589"/>
                </a:cubicBezTo>
                <a:cubicBezTo>
                  <a:pt x="133105" y="21589"/>
                  <a:pt x="132882" y="22128"/>
                  <a:pt x="133198" y="22463"/>
                </a:cubicBezTo>
                <a:cubicBezTo>
                  <a:pt x="133300" y="22565"/>
                  <a:pt x="133427" y="22611"/>
                  <a:pt x="133552" y="22611"/>
                </a:cubicBezTo>
                <a:cubicBezTo>
                  <a:pt x="133816" y="22611"/>
                  <a:pt x="134073" y="22407"/>
                  <a:pt x="134073" y="22091"/>
                </a:cubicBezTo>
                <a:cubicBezTo>
                  <a:pt x="134073" y="21822"/>
                  <a:pt x="133865" y="21588"/>
                  <a:pt x="133600" y="21588"/>
                </a:cubicBezTo>
                <a:close/>
                <a:moveTo>
                  <a:pt x="38879" y="21831"/>
                </a:moveTo>
                <a:lnTo>
                  <a:pt x="39139" y="22370"/>
                </a:lnTo>
                <a:lnTo>
                  <a:pt x="38674" y="22612"/>
                </a:lnTo>
                <a:lnTo>
                  <a:pt x="38413" y="22091"/>
                </a:lnTo>
                <a:lnTo>
                  <a:pt x="38879" y="21831"/>
                </a:lnTo>
                <a:close/>
                <a:moveTo>
                  <a:pt x="35156" y="21961"/>
                </a:moveTo>
                <a:lnTo>
                  <a:pt x="35398" y="22426"/>
                </a:lnTo>
                <a:lnTo>
                  <a:pt x="34896" y="22650"/>
                </a:lnTo>
                <a:lnTo>
                  <a:pt x="34654" y="22221"/>
                </a:lnTo>
                <a:lnTo>
                  <a:pt x="35156" y="21961"/>
                </a:lnTo>
                <a:close/>
                <a:moveTo>
                  <a:pt x="56764" y="21632"/>
                </a:moveTo>
                <a:cubicBezTo>
                  <a:pt x="56637" y="21632"/>
                  <a:pt x="56509" y="21682"/>
                  <a:pt x="56410" y="21793"/>
                </a:cubicBezTo>
                <a:cubicBezTo>
                  <a:pt x="56094" y="22110"/>
                  <a:pt x="56317" y="22650"/>
                  <a:pt x="56764" y="22650"/>
                </a:cubicBezTo>
                <a:cubicBezTo>
                  <a:pt x="57043" y="22631"/>
                  <a:pt x="57266" y="22408"/>
                  <a:pt x="57266" y="22128"/>
                </a:cubicBezTo>
                <a:cubicBezTo>
                  <a:pt x="57266" y="21831"/>
                  <a:pt x="57018" y="21632"/>
                  <a:pt x="56764" y="21632"/>
                </a:cubicBezTo>
                <a:close/>
                <a:moveTo>
                  <a:pt x="72877" y="21601"/>
                </a:moveTo>
                <a:cubicBezTo>
                  <a:pt x="72747" y="21601"/>
                  <a:pt x="72615" y="21649"/>
                  <a:pt x="72508" y="21756"/>
                </a:cubicBezTo>
                <a:cubicBezTo>
                  <a:pt x="72173" y="22091"/>
                  <a:pt x="72415" y="22650"/>
                  <a:pt x="72880" y="22650"/>
                </a:cubicBezTo>
                <a:cubicBezTo>
                  <a:pt x="73160" y="22650"/>
                  <a:pt x="73402" y="22426"/>
                  <a:pt x="73402" y="22147"/>
                </a:cubicBezTo>
                <a:cubicBezTo>
                  <a:pt x="73414" y="21818"/>
                  <a:pt x="73152" y="21601"/>
                  <a:pt x="72877" y="21601"/>
                </a:cubicBezTo>
                <a:close/>
                <a:moveTo>
                  <a:pt x="44408" y="21529"/>
                </a:moveTo>
                <a:cubicBezTo>
                  <a:pt x="44340" y="21529"/>
                  <a:pt x="44270" y="21542"/>
                  <a:pt x="44201" y="21570"/>
                </a:cubicBezTo>
                <a:cubicBezTo>
                  <a:pt x="43773" y="21738"/>
                  <a:pt x="43717" y="22315"/>
                  <a:pt x="44108" y="22556"/>
                </a:cubicBezTo>
                <a:lnTo>
                  <a:pt x="44220" y="22650"/>
                </a:lnTo>
                <a:lnTo>
                  <a:pt x="44350" y="22650"/>
                </a:lnTo>
                <a:cubicBezTo>
                  <a:pt x="44363" y="22650"/>
                  <a:pt x="44376" y="22651"/>
                  <a:pt x="44389" y="22651"/>
                </a:cubicBezTo>
                <a:cubicBezTo>
                  <a:pt x="44653" y="22651"/>
                  <a:pt x="44893" y="22469"/>
                  <a:pt x="44964" y="22203"/>
                </a:cubicBezTo>
                <a:cubicBezTo>
                  <a:pt x="45042" y="21847"/>
                  <a:pt x="44745" y="21529"/>
                  <a:pt x="44408" y="21529"/>
                </a:cubicBezTo>
                <a:close/>
                <a:moveTo>
                  <a:pt x="81491" y="21885"/>
                </a:moveTo>
                <a:cubicBezTo>
                  <a:pt x="81481" y="21885"/>
                  <a:pt x="81470" y="21886"/>
                  <a:pt x="81460" y="21886"/>
                </a:cubicBezTo>
                <a:cubicBezTo>
                  <a:pt x="81125" y="21886"/>
                  <a:pt x="80958" y="22296"/>
                  <a:pt x="81199" y="22538"/>
                </a:cubicBezTo>
                <a:cubicBezTo>
                  <a:pt x="81278" y="22616"/>
                  <a:pt x="81374" y="22652"/>
                  <a:pt x="81468" y="22652"/>
                </a:cubicBezTo>
                <a:cubicBezTo>
                  <a:pt x="81664" y="22652"/>
                  <a:pt x="81851" y="22498"/>
                  <a:pt x="81851" y="22259"/>
                </a:cubicBezTo>
                <a:cubicBezTo>
                  <a:pt x="81851" y="22063"/>
                  <a:pt x="81699" y="21885"/>
                  <a:pt x="81491" y="21885"/>
                </a:cubicBezTo>
                <a:close/>
                <a:moveTo>
                  <a:pt x="86388" y="22349"/>
                </a:moveTo>
                <a:cubicBezTo>
                  <a:pt x="86383" y="22349"/>
                  <a:pt x="86378" y="22350"/>
                  <a:pt x="86373" y="22352"/>
                </a:cubicBezTo>
                <a:lnTo>
                  <a:pt x="86392" y="22352"/>
                </a:lnTo>
                <a:cubicBezTo>
                  <a:pt x="86299" y="22389"/>
                  <a:pt x="86243" y="22445"/>
                  <a:pt x="86206" y="22538"/>
                </a:cubicBezTo>
                <a:cubicBezTo>
                  <a:pt x="86206" y="22575"/>
                  <a:pt x="86317" y="22687"/>
                  <a:pt x="86373" y="22687"/>
                </a:cubicBezTo>
                <a:cubicBezTo>
                  <a:pt x="86429" y="22687"/>
                  <a:pt x="86504" y="22612"/>
                  <a:pt x="86634" y="22519"/>
                </a:cubicBezTo>
                <a:cubicBezTo>
                  <a:pt x="86515" y="22434"/>
                  <a:pt x="86442" y="22349"/>
                  <a:pt x="86388" y="22349"/>
                </a:cubicBezTo>
                <a:close/>
                <a:moveTo>
                  <a:pt x="124302" y="21961"/>
                </a:moveTo>
                <a:lnTo>
                  <a:pt x="124563" y="22445"/>
                </a:lnTo>
                <a:lnTo>
                  <a:pt x="124097" y="22687"/>
                </a:lnTo>
                <a:lnTo>
                  <a:pt x="123837" y="22221"/>
                </a:lnTo>
                <a:lnTo>
                  <a:pt x="124302" y="21961"/>
                </a:lnTo>
                <a:close/>
                <a:moveTo>
                  <a:pt x="19039" y="21980"/>
                </a:moveTo>
                <a:lnTo>
                  <a:pt x="19263" y="22482"/>
                </a:lnTo>
                <a:lnTo>
                  <a:pt x="18835" y="22705"/>
                </a:lnTo>
                <a:lnTo>
                  <a:pt x="18593" y="22203"/>
                </a:lnTo>
                <a:lnTo>
                  <a:pt x="19039" y="21980"/>
                </a:lnTo>
                <a:close/>
                <a:moveTo>
                  <a:pt x="52986" y="21719"/>
                </a:moveTo>
                <a:cubicBezTo>
                  <a:pt x="52539" y="21719"/>
                  <a:pt x="52316" y="22259"/>
                  <a:pt x="52632" y="22575"/>
                </a:cubicBezTo>
                <a:cubicBezTo>
                  <a:pt x="52740" y="22678"/>
                  <a:pt x="52870" y="22723"/>
                  <a:pt x="52996" y="22723"/>
                </a:cubicBezTo>
                <a:cubicBezTo>
                  <a:pt x="53260" y="22723"/>
                  <a:pt x="53507" y="22523"/>
                  <a:pt x="53507" y="22221"/>
                </a:cubicBezTo>
                <a:cubicBezTo>
                  <a:pt x="53488" y="21942"/>
                  <a:pt x="53265" y="21719"/>
                  <a:pt x="52986" y="21719"/>
                </a:cubicBezTo>
                <a:close/>
                <a:moveTo>
                  <a:pt x="129816" y="21625"/>
                </a:moveTo>
                <a:cubicBezTo>
                  <a:pt x="129514" y="21625"/>
                  <a:pt x="129271" y="21878"/>
                  <a:pt x="129271" y="22166"/>
                </a:cubicBezTo>
                <a:cubicBezTo>
                  <a:pt x="129258" y="22508"/>
                  <a:pt x="129540" y="22738"/>
                  <a:pt x="129832" y="22738"/>
                </a:cubicBezTo>
                <a:cubicBezTo>
                  <a:pt x="129968" y="22738"/>
                  <a:pt x="130108" y="22688"/>
                  <a:pt x="130220" y="22575"/>
                </a:cubicBezTo>
                <a:cubicBezTo>
                  <a:pt x="130574" y="22240"/>
                  <a:pt x="130332" y="21626"/>
                  <a:pt x="129848" y="21626"/>
                </a:cubicBezTo>
                <a:cubicBezTo>
                  <a:pt x="129837" y="21625"/>
                  <a:pt x="129827" y="21625"/>
                  <a:pt x="129816" y="21625"/>
                </a:cubicBezTo>
                <a:close/>
                <a:moveTo>
                  <a:pt x="31397" y="22054"/>
                </a:moveTo>
                <a:lnTo>
                  <a:pt x="31620" y="22519"/>
                </a:lnTo>
                <a:lnTo>
                  <a:pt x="31174" y="22761"/>
                </a:lnTo>
                <a:lnTo>
                  <a:pt x="30932" y="22296"/>
                </a:lnTo>
                <a:lnTo>
                  <a:pt x="31397" y="22054"/>
                </a:lnTo>
                <a:close/>
                <a:moveTo>
                  <a:pt x="69121" y="21682"/>
                </a:moveTo>
                <a:cubicBezTo>
                  <a:pt x="68823" y="21682"/>
                  <a:pt x="68563" y="21924"/>
                  <a:pt x="68581" y="22221"/>
                </a:cubicBezTo>
                <a:cubicBezTo>
                  <a:pt x="68581" y="22550"/>
                  <a:pt x="68848" y="22768"/>
                  <a:pt x="69124" y="22768"/>
                </a:cubicBezTo>
                <a:cubicBezTo>
                  <a:pt x="69254" y="22768"/>
                  <a:pt x="69386" y="22720"/>
                  <a:pt x="69493" y="22612"/>
                </a:cubicBezTo>
                <a:cubicBezTo>
                  <a:pt x="69847" y="22259"/>
                  <a:pt x="69605" y="21682"/>
                  <a:pt x="69121" y="21682"/>
                </a:cubicBezTo>
                <a:close/>
                <a:moveTo>
                  <a:pt x="8409" y="21663"/>
                </a:moveTo>
                <a:cubicBezTo>
                  <a:pt x="7922" y="21663"/>
                  <a:pt x="7692" y="22264"/>
                  <a:pt x="8040" y="22612"/>
                </a:cubicBezTo>
                <a:cubicBezTo>
                  <a:pt x="8153" y="22725"/>
                  <a:pt x="8290" y="22775"/>
                  <a:pt x="8425" y="22775"/>
                </a:cubicBezTo>
                <a:cubicBezTo>
                  <a:pt x="8713" y="22775"/>
                  <a:pt x="8990" y="22545"/>
                  <a:pt x="8990" y="22203"/>
                </a:cubicBezTo>
                <a:cubicBezTo>
                  <a:pt x="8990" y="21905"/>
                  <a:pt x="8748" y="21663"/>
                  <a:pt x="8450" y="21663"/>
                </a:cubicBezTo>
                <a:lnTo>
                  <a:pt x="8431" y="21663"/>
                </a:lnTo>
                <a:cubicBezTo>
                  <a:pt x="8424" y="21663"/>
                  <a:pt x="8416" y="21663"/>
                  <a:pt x="8409" y="21663"/>
                </a:cubicBezTo>
                <a:close/>
                <a:moveTo>
                  <a:pt x="138396" y="21917"/>
                </a:moveTo>
                <a:cubicBezTo>
                  <a:pt x="138238" y="21917"/>
                  <a:pt x="138090" y="22008"/>
                  <a:pt x="138018" y="22166"/>
                </a:cubicBezTo>
                <a:cubicBezTo>
                  <a:pt x="137925" y="22370"/>
                  <a:pt x="138018" y="22612"/>
                  <a:pt x="138223" y="22724"/>
                </a:cubicBezTo>
                <a:cubicBezTo>
                  <a:pt x="138296" y="22761"/>
                  <a:pt x="138364" y="22778"/>
                  <a:pt x="138423" y="22778"/>
                </a:cubicBezTo>
                <a:cubicBezTo>
                  <a:pt x="138573" y="22778"/>
                  <a:pt x="138670" y="22664"/>
                  <a:pt x="138670" y="22463"/>
                </a:cubicBezTo>
                <a:lnTo>
                  <a:pt x="138670" y="22352"/>
                </a:lnTo>
                <a:cubicBezTo>
                  <a:pt x="138670" y="22259"/>
                  <a:pt x="138670" y="22184"/>
                  <a:pt x="138670" y="22091"/>
                </a:cubicBezTo>
                <a:cubicBezTo>
                  <a:pt x="138651" y="22017"/>
                  <a:pt x="138595" y="21961"/>
                  <a:pt x="138539" y="21942"/>
                </a:cubicBezTo>
                <a:cubicBezTo>
                  <a:pt x="138492" y="21925"/>
                  <a:pt x="138444" y="21917"/>
                  <a:pt x="138396" y="21917"/>
                </a:cubicBezTo>
                <a:close/>
                <a:moveTo>
                  <a:pt x="113698" y="21663"/>
                </a:moveTo>
                <a:cubicBezTo>
                  <a:pt x="113560" y="21663"/>
                  <a:pt x="113419" y="21715"/>
                  <a:pt x="113303" y="21831"/>
                </a:cubicBezTo>
                <a:cubicBezTo>
                  <a:pt x="112968" y="22184"/>
                  <a:pt x="113210" y="22780"/>
                  <a:pt x="113713" y="22780"/>
                </a:cubicBezTo>
                <a:cubicBezTo>
                  <a:pt x="114010" y="22780"/>
                  <a:pt x="114271" y="22519"/>
                  <a:pt x="114271" y="22221"/>
                </a:cubicBezTo>
                <a:lnTo>
                  <a:pt x="114252" y="22221"/>
                </a:lnTo>
                <a:cubicBezTo>
                  <a:pt x="114252" y="21883"/>
                  <a:pt x="113982" y="21663"/>
                  <a:pt x="113698" y="21663"/>
                </a:cubicBezTo>
                <a:close/>
                <a:moveTo>
                  <a:pt x="109967" y="21867"/>
                </a:moveTo>
                <a:cubicBezTo>
                  <a:pt x="109956" y="21867"/>
                  <a:pt x="109946" y="21867"/>
                  <a:pt x="109935" y="21868"/>
                </a:cubicBezTo>
                <a:cubicBezTo>
                  <a:pt x="109525" y="21868"/>
                  <a:pt x="109320" y="22370"/>
                  <a:pt x="109618" y="22650"/>
                </a:cubicBezTo>
                <a:cubicBezTo>
                  <a:pt x="109713" y="22744"/>
                  <a:pt x="109828" y="22786"/>
                  <a:pt x="109941" y="22786"/>
                </a:cubicBezTo>
                <a:cubicBezTo>
                  <a:pt x="110183" y="22786"/>
                  <a:pt x="110412" y="22594"/>
                  <a:pt x="110400" y="22315"/>
                </a:cubicBezTo>
                <a:cubicBezTo>
                  <a:pt x="110400" y="22065"/>
                  <a:pt x="110212" y="21867"/>
                  <a:pt x="109967" y="21867"/>
                </a:cubicBezTo>
                <a:close/>
                <a:moveTo>
                  <a:pt x="15317" y="22110"/>
                </a:moveTo>
                <a:lnTo>
                  <a:pt x="15541" y="22556"/>
                </a:lnTo>
                <a:lnTo>
                  <a:pt x="15038" y="22798"/>
                </a:lnTo>
                <a:lnTo>
                  <a:pt x="14815" y="22352"/>
                </a:lnTo>
                <a:lnTo>
                  <a:pt x="15317" y="22110"/>
                </a:lnTo>
                <a:close/>
                <a:moveTo>
                  <a:pt x="120580" y="22054"/>
                </a:moveTo>
                <a:lnTo>
                  <a:pt x="120822" y="22556"/>
                </a:lnTo>
                <a:lnTo>
                  <a:pt x="120319" y="22798"/>
                </a:lnTo>
                <a:cubicBezTo>
                  <a:pt x="120245" y="22650"/>
                  <a:pt x="120152" y="22463"/>
                  <a:pt x="120077" y="22296"/>
                </a:cubicBezTo>
                <a:lnTo>
                  <a:pt x="120580" y="22054"/>
                </a:lnTo>
                <a:close/>
                <a:moveTo>
                  <a:pt x="27675" y="22147"/>
                </a:moveTo>
                <a:lnTo>
                  <a:pt x="27898" y="22594"/>
                </a:lnTo>
                <a:lnTo>
                  <a:pt x="27433" y="22854"/>
                </a:lnTo>
                <a:lnTo>
                  <a:pt x="27210" y="22389"/>
                </a:lnTo>
                <a:lnTo>
                  <a:pt x="27675" y="22147"/>
                </a:lnTo>
                <a:close/>
                <a:moveTo>
                  <a:pt x="4672" y="21831"/>
                </a:moveTo>
                <a:cubicBezTo>
                  <a:pt x="4225" y="21831"/>
                  <a:pt x="3983" y="22370"/>
                  <a:pt x="4300" y="22705"/>
                </a:cubicBezTo>
                <a:cubicBezTo>
                  <a:pt x="4404" y="22810"/>
                  <a:pt x="4536" y="22858"/>
                  <a:pt x="4664" y="22858"/>
                </a:cubicBezTo>
                <a:cubicBezTo>
                  <a:pt x="4924" y="22858"/>
                  <a:pt x="5174" y="22663"/>
                  <a:pt x="5174" y="22352"/>
                </a:cubicBezTo>
                <a:cubicBezTo>
                  <a:pt x="5193" y="22073"/>
                  <a:pt x="4970" y="21831"/>
                  <a:pt x="4672" y="21831"/>
                </a:cubicBezTo>
                <a:close/>
                <a:moveTo>
                  <a:pt x="65380" y="21775"/>
                </a:moveTo>
                <a:cubicBezTo>
                  <a:pt x="65101" y="21775"/>
                  <a:pt x="64859" y="21998"/>
                  <a:pt x="64841" y="22296"/>
                </a:cubicBezTo>
                <a:cubicBezTo>
                  <a:pt x="64828" y="22639"/>
                  <a:pt x="65092" y="22860"/>
                  <a:pt x="65374" y="22860"/>
                </a:cubicBezTo>
                <a:cubicBezTo>
                  <a:pt x="65505" y="22860"/>
                  <a:pt x="65640" y="22812"/>
                  <a:pt x="65753" y="22705"/>
                </a:cubicBezTo>
                <a:cubicBezTo>
                  <a:pt x="66106" y="22370"/>
                  <a:pt x="65883" y="21775"/>
                  <a:pt x="65380" y="21775"/>
                </a:cubicBezTo>
                <a:close/>
                <a:moveTo>
                  <a:pt x="77756" y="21905"/>
                </a:moveTo>
                <a:lnTo>
                  <a:pt x="77756" y="21924"/>
                </a:lnTo>
                <a:cubicBezTo>
                  <a:pt x="77749" y="21923"/>
                  <a:pt x="77742" y="21923"/>
                  <a:pt x="77734" y="21923"/>
                </a:cubicBezTo>
                <a:cubicBezTo>
                  <a:pt x="77321" y="21923"/>
                  <a:pt x="77110" y="22431"/>
                  <a:pt x="77403" y="22724"/>
                </a:cubicBezTo>
                <a:cubicBezTo>
                  <a:pt x="77497" y="22824"/>
                  <a:pt x="77618" y="22869"/>
                  <a:pt x="77738" y="22869"/>
                </a:cubicBezTo>
                <a:cubicBezTo>
                  <a:pt x="77975" y="22869"/>
                  <a:pt x="78209" y="22692"/>
                  <a:pt x="78222" y="22408"/>
                </a:cubicBezTo>
                <a:cubicBezTo>
                  <a:pt x="78222" y="22128"/>
                  <a:pt x="78017" y="21905"/>
                  <a:pt x="77756" y="21905"/>
                </a:cubicBezTo>
                <a:close/>
                <a:moveTo>
                  <a:pt x="968" y="21980"/>
                </a:moveTo>
                <a:cubicBezTo>
                  <a:pt x="726" y="21980"/>
                  <a:pt x="522" y="22166"/>
                  <a:pt x="503" y="22408"/>
                </a:cubicBezTo>
                <a:cubicBezTo>
                  <a:pt x="503" y="22650"/>
                  <a:pt x="689" y="22854"/>
                  <a:pt x="931" y="22873"/>
                </a:cubicBezTo>
                <a:cubicBezTo>
                  <a:pt x="1489" y="22854"/>
                  <a:pt x="1508" y="22035"/>
                  <a:pt x="968" y="21980"/>
                </a:cubicBezTo>
                <a:close/>
                <a:moveTo>
                  <a:pt x="49263" y="21812"/>
                </a:moveTo>
                <a:cubicBezTo>
                  <a:pt x="48798" y="21812"/>
                  <a:pt x="48556" y="22389"/>
                  <a:pt x="48891" y="22724"/>
                </a:cubicBezTo>
                <a:cubicBezTo>
                  <a:pt x="48999" y="22832"/>
                  <a:pt x="49132" y="22880"/>
                  <a:pt x="49263" y="22880"/>
                </a:cubicBezTo>
                <a:cubicBezTo>
                  <a:pt x="49538" y="22880"/>
                  <a:pt x="49803" y="22667"/>
                  <a:pt x="49803" y="22352"/>
                </a:cubicBezTo>
                <a:cubicBezTo>
                  <a:pt x="49784" y="22054"/>
                  <a:pt x="49561" y="21831"/>
                  <a:pt x="49263" y="21812"/>
                </a:cubicBezTo>
                <a:close/>
                <a:moveTo>
                  <a:pt x="116802" y="22147"/>
                </a:moveTo>
                <a:lnTo>
                  <a:pt x="117062" y="22650"/>
                </a:lnTo>
                <a:lnTo>
                  <a:pt x="116579" y="22891"/>
                </a:lnTo>
                <a:lnTo>
                  <a:pt x="116318" y="22408"/>
                </a:lnTo>
                <a:lnTo>
                  <a:pt x="116802" y="22147"/>
                </a:lnTo>
                <a:close/>
                <a:moveTo>
                  <a:pt x="11558" y="22166"/>
                </a:moveTo>
                <a:lnTo>
                  <a:pt x="11818" y="22668"/>
                </a:lnTo>
                <a:cubicBezTo>
                  <a:pt x="11725" y="22687"/>
                  <a:pt x="11651" y="22724"/>
                  <a:pt x="11558" y="22761"/>
                </a:cubicBezTo>
                <a:cubicBezTo>
                  <a:pt x="11483" y="22798"/>
                  <a:pt x="11409" y="22854"/>
                  <a:pt x="11335" y="22929"/>
                </a:cubicBezTo>
                <a:lnTo>
                  <a:pt x="11055" y="22426"/>
                </a:lnTo>
                <a:lnTo>
                  <a:pt x="11558" y="22166"/>
                </a:lnTo>
                <a:close/>
                <a:moveTo>
                  <a:pt x="40014" y="22203"/>
                </a:moveTo>
                <a:cubicBezTo>
                  <a:pt x="40107" y="22352"/>
                  <a:pt x="40200" y="22538"/>
                  <a:pt x="40274" y="22687"/>
                </a:cubicBezTo>
                <a:lnTo>
                  <a:pt x="39790" y="22929"/>
                </a:lnTo>
                <a:lnTo>
                  <a:pt x="39530" y="22463"/>
                </a:lnTo>
                <a:lnTo>
                  <a:pt x="40014" y="22203"/>
                </a:lnTo>
                <a:close/>
                <a:moveTo>
                  <a:pt x="134685" y="21924"/>
                </a:moveTo>
                <a:cubicBezTo>
                  <a:pt x="134562" y="21924"/>
                  <a:pt x="134436" y="21970"/>
                  <a:pt x="134333" y="22073"/>
                </a:cubicBezTo>
                <a:cubicBezTo>
                  <a:pt x="134017" y="22389"/>
                  <a:pt x="134240" y="22929"/>
                  <a:pt x="134687" y="22929"/>
                </a:cubicBezTo>
                <a:cubicBezTo>
                  <a:pt x="134966" y="22929"/>
                  <a:pt x="135189" y="22705"/>
                  <a:pt x="135189" y="22426"/>
                </a:cubicBezTo>
                <a:cubicBezTo>
                  <a:pt x="135189" y="22124"/>
                  <a:pt x="134943" y="21924"/>
                  <a:pt x="134685" y="21924"/>
                </a:cubicBezTo>
                <a:close/>
                <a:moveTo>
                  <a:pt x="61612" y="21866"/>
                </a:moveTo>
                <a:cubicBezTo>
                  <a:pt x="61157" y="21866"/>
                  <a:pt x="60905" y="22401"/>
                  <a:pt x="61211" y="22761"/>
                </a:cubicBezTo>
                <a:cubicBezTo>
                  <a:pt x="61321" y="22884"/>
                  <a:pt x="61467" y="22939"/>
                  <a:pt x="61611" y="22939"/>
                </a:cubicBezTo>
                <a:cubicBezTo>
                  <a:pt x="61882" y="22939"/>
                  <a:pt x="62148" y="22742"/>
                  <a:pt x="62161" y="22426"/>
                </a:cubicBezTo>
                <a:cubicBezTo>
                  <a:pt x="62161" y="22128"/>
                  <a:pt x="61956" y="21886"/>
                  <a:pt x="61658" y="21868"/>
                </a:cubicBezTo>
                <a:cubicBezTo>
                  <a:pt x="61643" y="21867"/>
                  <a:pt x="61627" y="21866"/>
                  <a:pt x="61612" y="21866"/>
                </a:cubicBezTo>
                <a:close/>
                <a:moveTo>
                  <a:pt x="23897" y="22240"/>
                </a:moveTo>
                <a:lnTo>
                  <a:pt x="24120" y="22724"/>
                </a:lnTo>
                <a:lnTo>
                  <a:pt x="23692" y="22966"/>
                </a:lnTo>
                <a:lnTo>
                  <a:pt x="23450" y="22463"/>
                </a:lnTo>
                <a:lnTo>
                  <a:pt x="23897" y="22240"/>
                </a:lnTo>
                <a:close/>
                <a:moveTo>
                  <a:pt x="45543" y="21864"/>
                </a:moveTo>
                <a:cubicBezTo>
                  <a:pt x="45475" y="21864"/>
                  <a:pt x="45405" y="21877"/>
                  <a:pt x="45336" y="21905"/>
                </a:cubicBezTo>
                <a:cubicBezTo>
                  <a:pt x="44908" y="22073"/>
                  <a:pt x="44853" y="22650"/>
                  <a:pt x="45243" y="22891"/>
                </a:cubicBezTo>
                <a:lnTo>
                  <a:pt x="45355" y="22985"/>
                </a:lnTo>
                <a:lnTo>
                  <a:pt x="45485" y="22985"/>
                </a:lnTo>
                <a:cubicBezTo>
                  <a:pt x="45499" y="22985"/>
                  <a:pt x="45513" y="22986"/>
                  <a:pt x="45526" y="22986"/>
                </a:cubicBezTo>
                <a:cubicBezTo>
                  <a:pt x="45805" y="22986"/>
                  <a:pt x="46029" y="22804"/>
                  <a:pt x="46100" y="22538"/>
                </a:cubicBezTo>
                <a:cubicBezTo>
                  <a:pt x="46177" y="22182"/>
                  <a:pt x="45881" y="21864"/>
                  <a:pt x="45543" y="21864"/>
                </a:cubicBezTo>
                <a:close/>
                <a:moveTo>
                  <a:pt x="107441" y="22463"/>
                </a:moveTo>
                <a:lnTo>
                  <a:pt x="107106" y="22798"/>
                </a:lnTo>
                <a:cubicBezTo>
                  <a:pt x="107199" y="22854"/>
                  <a:pt x="107273" y="22985"/>
                  <a:pt x="107366" y="22985"/>
                </a:cubicBezTo>
                <a:cubicBezTo>
                  <a:pt x="107382" y="22989"/>
                  <a:pt x="107397" y="22991"/>
                  <a:pt x="107411" y="22991"/>
                </a:cubicBezTo>
                <a:cubicBezTo>
                  <a:pt x="107521" y="22991"/>
                  <a:pt x="107606" y="22876"/>
                  <a:pt x="107590" y="22761"/>
                </a:cubicBezTo>
                <a:cubicBezTo>
                  <a:pt x="107590" y="22668"/>
                  <a:pt x="107497" y="22594"/>
                  <a:pt x="107441" y="22463"/>
                </a:cubicBezTo>
                <a:close/>
                <a:moveTo>
                  <a:pt x="74024" y="21945"/>
                </a:moveTo>
                <a:cubicBezTo>
                  <a:pt x="73766" y="21945"/>
                  <a:pt x="73519" y="22133"/>
                  <a:pt x="73495" y="22445"/>
                </a:cubicBezTo>
                <a:cubicBezTo>
                  <a:pt x="73476" y="22724"/>
                  <a:pt x="73699" y="22966"/>
                  <a:pt x="73978" y="23003"/>
                </a:cubicBezTo>
                <a:lnTo>
                  <a:pt x="73997" y="22985"/>
                </a:lnTo>
                <a:cubicBezTo>
                  <a:pt x="74012" y="22986"/>
                  <a:pt x="74028" y="22986"/>
                  <a:pt x="74043" y="22986"/>
                </a:cubicBezTo>
                <a:cubicBezTo>
                  <a:pt x="74480" y="22986"/>
                  <a:pt x="74731" y="22470"/>
                  <a:pt x="74425" y="22128"/>
                </a:cubicBezTo>
                <a:cubicBezTo>
                  <a:pt x="74313" y="22003"/>
                  <a:pt x="74167" y="21945"/>
                  <a:pt x="74024" y="21945"/>
                </a:cubicBezTo>
                <a:close/>
                <a:moveTo>
                  <a:pt x="82651" y="22259"/>
                </a:moveTo>
                <a:lnTo>
                  <a:pt x="82651" y="22277"/>
                </a:lnTo>
                <a:cubicBezTo>
                  <a:pt x="82644" y="22277"/>
                  <a:pt x="82636" y="22277"/>
                  <a:pt x="82629" y="22277"/>
                </a:cubicBezTo>
                <a:cubicBezTo>
                  <a:pt x="82308" y="22277"/>
                  <a:pt x="82135" y="22673"/>
                  <a:pt x="82372" y="22910"/>
                </a:cubicBezTo>
                <a:cubicBezTo>
                  <a:pt x="82445" y="22989"/>
                  <a:pt x="82540" y="23025"/>
                  <a:pt x="82635" y="23025"/>
                </a:cubicBezTo>
                <a:cubicBezTo>
                  <a:pt x="82829" y="23025"/>
                  <a:pt x="83023" y="22875"/>
                  <a:pt x="83023" y="22650"/>
                </a:cubicBezTo>
                <a:cubicBezTo>
                  <a:pt x="83023" y="22445"/>
                  <a:pt x="82856" y="22277"/>
                  <a:pt x="82651" y="22259"/>
                </a:cubicBezTo>
                <a:close/>
                <a:moveTo>
                  <a:pt x="20193" y="22352"/>
                </a:moveTo>
                <a:lnTo>
                  <a:pt x="20417" y="22817"/>
                </a:lnTo>
                <a:lnTo>
                  <a:pt x="19951" y="23040"/>
                </a:lnTo>
                <a:lnTo>
                  <a:pt x="19728" y="22575"/>
                </a:lnTo>
                <a:lnTo>
                  <a:pt x="20193" y="22352"/>
                </a:lnTo>
                <a:close/>
                <a:moveTo>
                  <a:pt x="87490" y="22724"/>
                </a:moveTo>
                <a:cubicBezTo>
                  <a:pt x="87434" y="22724"/>
                  <a:pt x="87397" y="22836"/>
                  <a:pt x="87341" y="22891"/>
                </a:cubicBezTo>
                <a:cubicBezTo>
                  <a:pt x="87397" y="22947"/>
                  <a:pt x="87453" y="23022"/>
                  <a:pt x="87509" y="23040"/>
                </a:cubicBezTo>
                <a:cubicBezTo>
                  <a:pt x="87564" y="23040"/>
                  <a:pt x="87620" y="22947"/>
                  <a:pt x="87732" y="22873"/>
                </a:cubicBezTo>
                <a:cubicBezTo>
                  <a:pt x="87620" y="22817"/>
                  <a:pt x="87546" y="22743"/>
                  <a:pt x="87490" y="22743"/>
                </a:cubicBezTo>
                <a:lnTo>
                  <a:pt x="87490" y="22724"/>
                </a:lnTo>
                <a:close/>
                <a:moveTo>
                  <a:pt x="57921" y="21998"/>
                </a:moveTo>
                <a:cubicBezTo>
                  <a:pt x="57913" y="21998"/>
                  <a:pt x="57906" y="21998"/>
                  <a:pt x="57899" y="21998"/>
                </a:cubicBezTo>
                <a:cubicBezTo>
                  <a:pt x="57601" y="21998"/>
                  <a:pt x="57378" y="22221"/>
                  <a:pt x="57359" y="22519"/>
                </a:cubicBezTo>
                <a:lnTo>
                  <a:pt x="57378" y="22519"/>
                </a:lnTo>
                <a:cubicBezTo>
                  <a:pt x="57378" y="22835"/>
                  <a:pt x="57634" y="23047"/>
                  <a:pt x="57904" y="23047"/>
                </a:cubicBezTo>
                <a:cubicBezTo>
                  <a:pt x="58032" y="23047"/>
                  <a:pt x="58163" y="22999"/>
                  <a:pt x="58271" y="22891"/>
                </a:cubicBezTo>
                <a:cubicBezTo>
                  <a:pt x="58601" y="22562"/>
                  <a:pt x="58372" y="21998"/>
                  <a:pt x="57921" y="21998"/>
                </a:cubicBezTo>
                <a:close/>
                <a:moveTo>
                  <a:pt x="36292" y="22296"/>
                </a:moveTo>
                <a:lnTo>
                  <a:pt x="36534" y="22761"/>
                </a:lnTo>
                <a:lnTo>
                  <a:pt x="36050" y="23078"/>
                </a:lnTo>
                <a:lnTo>
                  <a:pt x="35808" y="22556"/>
                </a:lnTo>
                <a:lnTo>
                  <a:pt x="36292" y="22296"/>
                </a:lnTo>
                <a:close/>
                <a:moveTo>
                  <a:pt x="125437" y="22296"/>
                </a:moveTo>
                <a:lnTo>
                  <a:pt x="125698" y="22836"/>
                </a:lnTo>
                <a:lnTo>
                  <a:pt x="125233" y="23078"/>
                </a:lnTo>
                <a:cubicBezTo>
                  <a:pt x="125158" y="22929"/>
                  <a:pt x="125065" y="22724"/>
                  <a:pt x="124972" y="22556"/>
                </a:cubicBezTo>
                <a:lnTo>
                  <a:pt x="125437" y="22296"/>
                </a:lnTo>
                <a:close/>
                <a:moveTo>
                  <a:pt x="32514" y="22389"/>
                </a:moveTo>
                <a:lnTo>
                  <a:pt x="32756" y="22854"/>
                </a:lnTo>
                <a:lnTo>
                  <a:pt x="32290" y="23096"/>
                </a:lnTo>
                <a:lnTo>
                  <a:pt x="32048" y="22650"/>
                </a:lnTo>
                <a:lnTo>
                  <a:pt x="32514" y="22389"/>
                </a:lnTo>
                <a:close/>
                <a:moveTo>
                  <a:pt x="130956" y="22002"/>
                </a:moveTo>
                <a:cubicBezTo>
                  <a:pt x="130824" y="22002"/>
                  <a:pt x="130687" y="22052"/>
                  <a:pt x="130574" y="22166"/>
                </a:cubicBezTo>
                <a:cubicBezTo>
                  <a:pt x="130239" y="22501"/>
                  <a:pt x="130481" y="23096"/>
                  <a:pt x="130965" y="23096"/>
                </a:cubicBezTo>
                <a:cubicBezTo>
                  <a:pt x="131262" y="23096"/>
                  <a:pt x="131504" y="22854"/>
                  <a:pt x="131504" y="22556"/>
                </a:cubicBezTo>
                <a:cubicBezTo>
                  <a:pt x="131504" y="22228"/>
                  <a:pt x="131238" y="22002"/>
                  <a:pt x="130956" y="22002"/>
                </a:cubicBezTo>
                <a:close/>
                <a:moveTo>
                  <a:pt x="70234" y="22016"/>
                </a:moveTo>
                <a:cubicBezTo>
                  <a:pt x="69764" y="22016"/>
                  <a:pt x="69517" y="22581"/>
                  <a:pt x="69847" y="22929"/>
                </a:cubicBezTo>
                <a:cubicBezTo>
                  <a:pt x="69966" y="23047"/>
                  <a:pt x="70111" y="23101"/>
                  <a:pt x="70253" y="23101"/>
                </a:cubicBezTo>
                <a:cubicBezTo>
                  <a:pt x="70533" y="23101"/>
                  <a:pt x="70796" y="22890"/>
                  <a:pt x="70796" y="22556"/>
                </a:cubicBezTo>
                <a:cubicBezTo>
                  <a:pt x="70796" y="22259"/>
                  <a:pt x="70554" y="22017"/>
                  <a:pt x="70256" y="22017"/>
                </a:cubicBezTo>
                <a:cubicBezTo>
                  <a:pt x="70249" y="22016"/>
                  <a:pt x="70241" y="22016"/>
                  <a:pt x="70234" y="22016"/>
                </a:cubicBezTo>
                <a:close/>
                <a:moveTo>
                  <a:pt x="16434" y="22445"/>
                </a:moveTo>
                <a:lnTo>
                  <a:pt x="16676" y="22891"/>
                </a:lnTo>
                <a:lnTo>
                  <a:pt x="16173" y="23115"/>
                </a:lnTo>
                <a:lnTo>
                  <a:pt x="15950" y="22668"/>
                </a:lnTo>
                <a:lnTo>
                  <a:pt x="16434" y="22445"/>
                </a:lnTo>
                <a:close/>
                <a:moveTo>
                  <a:pt x="54195" y="22091"/>
                </a:moveTo>
                <a:cubicBezTo>
                  <a:pt x="53730" y="22091"/>
                  <a:pt x="53488" y="22631"/>
                  <a:pt x="53804" y="22966"/>
                </a:cubicBezTo>
                <a:cubicBezTo>
                  <a:pt x="53909" y="23077"/>
                  <a:pt x="54040" y="23127"/>
                  <a:pt x="54170" y="23127"/>
                </a:cubicBezTo>
                <a:cubicBezTo>
                  <a:pt x="54431" y="23127"/>
                  <a:pt x="54685" y="22924"/>
                  <a:pt x="54698" y="22612"/>
                </a:cubicBezTo>
                <a:cubicBezTo>
                  <a:pt x="54698" y="22333"/>
                  <a:pt x="54474" y="22091"/>
                  <a:pt x="54195" y="22091"/>
                </a:cubicBezTo>
                <a:close/>
                <a:moveTo>
                  <a:pt x="121715" y="22426"/>
                </a:moveTo>
                <a:cubicBezTo>
                  <a:pt x="121790" y="22575"/>
                  <a:pt x="121883" y="22743"/>
                  <a:pt x="121957" y="22891"/>
                </a:cubicBezTo>
                <a:lnTo>
                  <a:pt x="121455" y="23133"/>
                </a:lnTo>
                <a:lnTo>
                  <a:pt x="121213" y="22687"/>
                </a:lnTo>
                <a:lnTo>
                  <a:pt x="121715" y="22426"/>
                </a:lnTo>
                <a:close/>
                <a:moveTo>
                  <a:pt x="78871" y="22261"/>
                </a:moveTo>
                <a:cubicBezTo>
                  <a:pt x="78753" y="22261"/>
                  <a:pt x="78633" y="22307"/>
                  <a:pt x="78538" y="22408"/>
                </a:cubicBezTo>
                <a:cubicBezTo>
                  <a:pt x="78259" y="22705"/>
                  <a:pt x="78464" y="23189"/>
                  <a:pt x="78873" y="23189"/>
                </a:cubicBezTo>
                <a:cubicBezTo>
                  <a:pt x="78883" y="23190"/>
                  <a:pt x="78893" y="23190"/>
                  <a:pt x="78903" y="23190"/>
                </a:cubicBezTo>
                <a:cubicBezTo>
                  <a:pt x="79151" y="23190"/>
                  <a:pt x="79356" y="22974"/>
                  <a:pt x="79338" y="22705"/>
                </a:cubicBezTo>
                <a:cubicBezTo>
                  <a:pt x="79326" y="22435"/>
                  <a:pt x="79102" y="22261"/>
                  <a:pt x="78871" y="22261"/>
                </a:cubicBezTo>
                <a:close/>
                <a:moveTo>
                  <a:pt x="111139" y="22165"/>
                </a:moveTo>
                <a:cubicBezTo>
                  <a:pt x="111129" y="22165"/>
                  <a:pt x="111118" y="22165"/>
                  <a:pt x="111107" y="22166"/>
                </a:cubicBezTo>
                <a:lnTo>
                  <a:pt x="111107" y="22184"/>
                </a:lnTo>
                <a:cubicBezTo>
                  <a:pt x="110642" y="22184"/>
                  <a:pt x="110437" y="22743"/>
                  <a:pt x="110753" y="23059"/>
                </a:cubicBezTo>
                <a:cubicBezTo>
                  <a:pt x="110861" y="23161"/>
                  <a:pt x="110990" y="23207"/>
                  <a:pt x="111115" y="23207"/>
                </a:cubicBezTo>
                <a:cubicBezTo>
                  <a:pt x="111380" y="23207"/>
                  <a:pt x="111628" y="23002"/>
                  <a:pt x="111628" y="22687"/>
                </a:cubicBezTo>
                <a:cubicBezTo>
                  <a:pt x="111646" y="22400"/>
                  <a:pt x="111422" y="22165"/>
                  <a:pt x="111139" y="22165"/>
                </a:cubicBezTo>
                <a:close/>
                <a:moveTo>
                  <a:pt x="28791" y="22482"/>
                </a:moveTo>
                <a:lnTo>
                  <a:pt x="29015" y="22985"/>
                </a:lnTo>
                <a:lnTo>
                  <a:pt x="28568" y="23208"/>
                </a:lnTo>
                <a:lnTo>
                  <a:pt x="28345" y="22724"/>
                </a:lnTo>
                <a:lnTo>
                  <a:pt x="28791" y="22482"/>
                </a:lnTo>
                <a:close/>
                <a:moveTo>
                  <a:pt x="5807" y="22147"/>
                </a:moveTo>
                <a:cubicBezTo>
                  <a:pt x="5323" y="22147"/>
                  <a:pt x="5081" y="22724"/>
                  <a:pt x="5416" y="23059"/>
                </a:cubicBezTo>
                <a:cubicBezTo>
                  <a:pt x="5524" y="23167"/>
                  <a:pt x="5657" y="23215"/>
                  <a:pt x="5788" y="23215"/>
                </a:cubicBezTo>
                <a:cubicBezTo>
                  <a:pt x="6063" y="23215"/>
                  <a:pt x="6328" y="23002"/>
                  <a:pt x="6328" y="22687"/>
                </a:cubicBezTo>
                <a:cubicBezTo>
                  <a:pt x="6328" y="22389"/>
                  <a:pt x="6086" y="22166"/>
                  <a:pt x="5807" y="22147"/>
                </a:cubicBezTo>
                <a:close/>
                <a:moveTo>
                  <a:pt x="12675" y="22501"/>
                </a:moveTo>
                <a:lnTo>
                  <a:pt x="12916" y="22966"/>
                </a:lnTo>
                <a:lnTo>
                  <a:pt x="12451" y="23226"/>
                </a:lnTo>
                <a:lnTo>
                  <a:pt x="12191" y="22761"/>
                </a:lnTo>
                <a:lnTo>
                  <a:pt x="12675" y="22501"/>
                </a:lnTo>
                <a:close/>
                <a:moveTo>
                  <a:pt x="50390" y="22141"/>
                </a:moveTo>
                <a:cubicBezTo>
                  <a:pt x="50257" y="22141"/>
                  <a:pt x="50121" y="22189"/>
                  <a:pt x="50008" y="22296"/>
                </a:cubicBezTo>
                <a:cubicBezTo>
                  <a:pt x="49673" y="22631"/>
                  <a:pt x="49896" y="23208"/>
                  <a:pt x="50380" y="23226"/>
                </a:cubicBezTo>
                <a:cubicBezTo>
                  <a:pt x="50678" y="23226"/>
                  <a:pt x="50920" y="22985"/>
                  <a:pt x="50938" y="22687"/>
                </a:cubicBezTo>
                <a:cubicBezTo>
                  <a:pt x="50938" y="22358"/>
                  <a:pt x="50672" y="22141"/>
                  <a:pt x="50390" y="22141"/>
                </a:cubicBezTo>
                <a:close/>
                <a:moveTo>
                  <a:pt x="117956" y="22501"/>
                </a:moveTo>
                <a:cubicBezTo>
                  <a:pt x="118030" y="22631"/>
                  <a:pt x="118123" y="22817"/>
                  <a:pt x="118198" y="22985"/>
                </a:cubicBezTo>
                <a:lnTo>
                  <a:pt x="117732" y="23226"/>
                </a:lnTo>
                <a:cubicBezTo>
                  <a:pt x="117639" y="23078"/>
                  <a:pt x="117546" y="22910"/>
                  <a:pt x="117472" y="22761"/>
                </a:cubicBezTo>
                <a:lnTo>
                  <a:pt x="117956" y="22501"/>
                </a:lnTo>
                <a:close/>
                <a:moveTo>
                  <a:pt x="2085" y="22296"/>
                </a:moveTo>
                <a:cubicBezTo>
                  <a:pt x="1657" y="22296"/>
                  <a:pt x="1452" y="22798"/>
                  <a:pt x="1750" y="23096"/>
                </a:cubicBezTo>
                <a:cubicBezTo>
                  <a:pt x="1847" y="23193"/>
                  <a:pt x="1966" y="23237"/>
                  <a:pt x="2082" y="23237"/>
                </a:cubicBezTo>
                <a:cubicBezTo>
                  <a:pt x="2322" y="23237"/>
                  <a:pt x="2550" y="23050"/>
                  <a:pt x="2550" y="22761"/>
                </a:cubicBezTo>
                <a:cubicBezTo>
                  <a:pt x="2550" y="22501"/>
                  <a:pt x="2327" y="22296"/>
                  <a:pt x="2085" y="22296"/>
                </a:cubicBezTo>
                <a:close/>
                <a:moveTo>
                  <a:pt x="41168" y="22538"/>
                </a:moveTo>
                <a:lnTo>
                  <a:pt x="41428" y="23022"/>
                </a:lnTo>
                <a:lnTo>
                  <a:pt x="40944" y="23264"/>
                </a:lnTo>
                <a:lnTo>
                  <a:pt x="40684" y="22798"/>
                </a:lnTo>
                <a:lnTo>
                  <a:pt x="41168" y="22538"/>
                </a:lnTo>
                <a:close/>
                <a:moveTo>
                  <a:pt x="135855" y="22332"/>
                </a:moveTo>
                <a:cubicBezTo>
                  <a:pt x="135844" y="22332"/>
                  <a:pt x="135833" y="22332"/>
                  <a:pt x="135822" y="22333"/>
                </a:cubicBezTo>
                <a:cubicBezTo>
                  <a:pt x="135394" y="22333"/>
                  <a:pt x="135189" y="22854"/>
                  <a:pt x="135487" y="23152"/>
                </a:cubicBezTo>
                <a:cubicBezTo>
                  <a:pt x="135584" y="23238"/>
                  <a:pt x="135699" y="23276"/>
                  <a:pt x="135812" y="23276"/>
                </a:cubicBezTo>
                <a:cubicBezTo>
                  <a:pt x="136065" y="23276"/>
                  <a:pt x="136306" y="23082"/>
                  <a:pt x="136306" y="22798"/>
                </a:cubicBezTo>
                <a:cubicBezTo>
                  <a:pt x="136306" y="22531"/>
                  <a:pt x="136101" y="22332"/>
                  <a:pt x="135855" y="22332"/>
                </a:cubicBezTo>
                <a:close/>
                <a:moveTo>
                  <a:pt x="25051" y="22556"/>
                </a:moveTo>
                <a:lnTo>
                  <a:pt x="25293" y="23059"/>
                </a:lnTo>
                <a:lnTo>
                  <a:pt x="24809" y="23301"/>
                </a:lnTo>
                <a:lnTo>
                  <a:pt x="24567" y="22873"/>
                </a:lnTo>
                <a:lnTo>
                  <a:pt x="25051" y="22556"/>
                </a:lnTo>
                <a:close/>
                <a:moveTo>
                  <a:pt x="46677" y="22191"/>
                </a:moveTo>
                <a:cubicBezTo>
                  <a:pt x="46460" y="22191"/>
                  <a:pt x="46257" y="22312"/>
                  <a:pt x="46155" y="22501"/>
                </a:cubicBezTo>
                <a:cubicBezTo>
                  <a:pt x="46044" y="22761"/>
                  <a:pt x="46118" y="23078"/>
                  <a:pt x="46360" y="23226"/>
                </a:cubicBezTo>
                <a:lnTo>
                  <a:pt x="46472" y="23320"/>
                </a:lnTo>
                <a:lnTo>
                  <a:pt x="46621" y="23320"/>
                </a:lnTo>
                <a:cubicBezTo>
                  <a:pt x="46634" y="23320"/>
                  <a:pt x="46646" y="23321"/>
                  <a:pt x="46659" y="23321"/>
                </a:cubicBezTo>
                <a:cubicBezTo>
                  <a:pt x="46923" y="23321"/>
                  <a:pt x="47163" y="23140"/>
                  <a:pt x="47216" y="22891"/>
                </a:cubicBezTo>
                <a:cubicBezTo>
                  <a:pt x="47272" y="22612"/>
                  <a:pt x="47123" y="22333"/>
                  <a:pt x="46863" y="22221"/>
                </a:cubicBezTo>
                <a:cubicBezTo>
                  <a:pt x="46801" y="22201"/>
                  <a:pt x="46739" y="22191"/>
                  <a:pt x="46677" y="22191"/>
                </a:cubicBezTo>
                <a:close/>
                <a:moveTo>
                  <a:pt x="75151" y="22277"/>
                </a:moveTo>
                <a:cubicBezTo>
                  <a:pt x="74686" y="22277"/>
                  <a:pt x="74444" y="22836"/>
                  <a:pt x="74779" y="23171"/>
                </a:cubicBezTo>
                <a:cubicBezTo>
                  <a:pt x="74883" y="23282"/>
                  <a:pt x="75017" y="23331"/>
                  <a:pt x="75148" y="23331"/>
                </a:cubicBezTo>
                <a:cubicBezTo>
                  <a:pt x="75414" y="23331"/>
                  <a:pt x="75672" y="23128"/>
                  <a:pt x="75672" y="22817"/>
                </a:cubicBezTo>
                <a:cubicBezTo>
                  <a:pt x="75672" y="22519"/>
                  <a:pt x="75449" y="22277"/>
                  <a:pt x="75151" y="22277"/>
                </a:cubicBezTo>
                <a:close/>
                <a:moveTo>
                  <a:pt x="83768" y="22612"/>
                </a:moveTo>
                <a:cubicBezTo>
                  <a:pt x="83582" y="22612"/>
                  <a:pt x="83414" y="22780"/>
                  <a:pt x="83414" y="22966"/>
                </a:cubicBezTo>
                <a:cubicBezTo>
                  <a:pt x="83401" y="23196"/>
                  <a:pt x="83590" y="23347"/>
                  <a:pt x="83782" y="23347"/>
                </a:cubicBezTo>
                <a:cubicBezTo>
                  <a:pt x="83870" y="23347"/>
                  <a:pt x="83958" y="23315"/>
                  <a:pt x="84028" y="23245"/>
                </a:cubicBezTo>
                <a:cubicBezTo>
                  <a:pt x="84270" y="23003"/>
                  <a:pt x="84103" y="22612"/>
                  <a:pt x="83768" y="22612"/>
                </a:cubicBezTo>
                <a:close/>
                <a:moveTo>
                  <a:pt x="37446" y="22650"/>
                </a:moveTo>
                <a:lnTo>
                  <a:pt x="37687" y="23115"/>
                </a:lnTo>
                <a:lnTo>
                  <a:pt x="37222" y="23357"/>
                </a:lnTo>
                <a:lnTo>
                  <a:pt x="36980" y="22891"/>
                </a:lnTo>
                <a:lnTo>
                  <a:pt x="37446" y="22650"/>
                </a:lnTo>
                <a:close/>
                <a:moveTo>
                  <a:pt x="88588" y="23115"/>
                </a:moveTo>
                <a:cubicBezTo>
                  <a:pt x="88569" y="23115"/>
                  <a:pt x="88495" y="23189"/>
                  <a:pt x="88514" y="23226"/>
                </a:cubicBezTo>
                <a:cubicBezTo>
                  <a:pt x="88514" y="23245"/>
                  <a:pt x="88569" y="23338"/>
                  <a:pt x="88625" y="23357"/>
                </a:cubicBezTo>
                <a:cubicBezTo>
                  <a:pt x="88681" y="23357"/>
                  <a:pt x="88718" y="23301"/>
                  <a:pt x="88830" y="23226"/>
                </a:cubicBezTo>
                <a:cubicBezTo>
                  <a:pt x="88755" y="23189"/>
                  <a:pt x="88681" y="23152"/>
                  <a:pt x="88588" y="23115"/>
                </a:cubicBezTo>
                <a:close/>
                <a:moveTo>
                  <a:pt x="21310" y="22687"/>
                </a:moveTo>
                <a:lnTo>
                  <a:pt x="21533" y="23152"/>
                </a:lnTo>
                <a:lnTo>
                  <a:pt x="21068" y="23394"/>
                </a:lnTo>
                <a:lnTo>
                  <a:pt x="20845" y="22929"/>
                </a:lnTo>
                <a:lnTo>
                  <a:pt x="21310" y="22687"/>
                </a:lnTo>
                <a:close/>
                <a:moveTo>
                  <a:pt x="59048" y="22314"/>
                </a:moveTo>
                <a:cubicBezTo>
                  <a:pt x="59037" y="22314"/>
                  <a:pt x="59026" y="22314"/>
                  <a:pt x="59015" y="22315"/>
                </a:cubicBezTo>
                <a:cubicBezTo>
                  <a:pt x="58532" y="22315"/>
                  <a:pt x="58308" y="22910"/>
                  <a:pt x="58643" y="23245"/>
                </a:cubicBezTo>
                <a:cubicBezTo>
                  <a:pt x="58753" y="23349"/>
                  <a:pt x="58885" y="23396"/>
                  <a:pt x="59015" y="23396"/>
                </a:cubicBezTo>
                <a:cubicBezTo>
                  <a:pt x="59300" y="23396"/>
                  <a:pt x="59574" y="23169"/>
                  <a:pt x="59574" y="22836"/>
                </a:cubicBezTo>
                <a:cubicBezTo>
                  <a:pt x="59574" y="22549"/>
                  <a:pt x="59332" y="22314"/>
                  <a:pt x="59048" y="22314"/>
                </a:cubicBezTo>
                <a:close/>
                <a:moveTo>
                  <a:pt x="126573" y="22668"/>
                </a:moveTo>
                <a:lnTo>
                  <a:pt x="126852" y="23152"/>
                </a:lnTo>
                <a:lnTo>
                  <a:pt x="126349" y="23413"/>
                </a:lnTo>
                <a:lnTo>
                  <a:pt x="126089" y="22929"/>
                </a:lnTo>
                <a:lnTo>
                  <a:pt x="126573" y="22668"/>
                </a:lnTo>
                <a:close/>
                <a:moveTo>
                  <a:pt x="132100" y="22352"/>
                </a:moveTo>
                <a:cubicBezTo>
                  <a:pt x="131616" y="22352"/>
                  <a:pt x="131374" y="22929"/>
                  <a:pt x="131709" y="23264"/>
                </a:cubicBezTo>
                <a:cubicBezTo>
                  <a:pt x="131819" y="23380"/>
                  <a:pt x="131956" y="23432"/>
                  <a:pt x="132090" y="23432"/>
                </a:cubicBezTo>
                <a:cubicBezTo>
                  <a:pt x="132363" y="23432"/>
                  <a:pt x="132627" y="23216"/>
                  <a:pt x="132640" y="22891"/>
                </a:cubicBezTo>
                <a:cubicBezTo>
                  <a:pt x="132621" y="22612"/>
                  <a:pt x="132398" y="22370"/>
                  <a:pt x="132100" y="22352"/>
                </a:cubicBezTo>
                <a:close/>
                <a:moveTo>
                  <a:pt x="17569" y="22780"/>
                </a:moveTo>
                <a:lnTo>
                  <a:pt x="17811" y="23226"/>
                </a:lnTo>
                <a:lnTo>
                  <a:pt x="17309" y="23450"/>
                </a:lnTo>
                <a:lnTo>
                  <a:pt x="17085" y="23022"/>
                </a:lnTo>
                <a:lnTo>
                  <a:pt x="17569" y="22780"/>
                </a:lnTo>
                <a:close/>
                <a:moveTo>
                  <a:pt x="71369" y="22337"/>
                </a:moveTo>
                <a:cubicBezTo>
                  <a:pt x="71234" y="22337"/>
                  <a:pt x="71096" y="22387"/>
                  <a:pt x="70982" y="22501"/>
                </a:cubicBezTo>
                <a:cubicBezTo>
                  <a:pt x="70629" y="22854"/>
                  <a:pt x="70870" y="23431"/>
                  <a:pt x="71373" y="23450"/>
                </a:cubicBezTo>
                <a:cubicBezTo>
                  <a:pt x="71671" y="23450"/>
                  <a:pt x="71931" y="23208"/>
                  <a:pt x="71931" y="22891"/>
                </a:cubicBezTo>
                <a:cubicBezTo>
                  <a:pt x="71931" y="22563"/>
                  <a:pt x="71656" y="22337"/>
                  <a:pt x="71369" y="22337"/>
                </a:cubicBezTo>
                <a:close/>
                <a:moveTo>
                  <a:pt x="33649" y="22743"/>
                </a:moveTo>
                <a:lnTo>
                  <a:pt x="33891" y="23226"/>
                </a:lnTo>
                <a:lnTo>
                  <a:pt x="33444" y="23468"/>
                </a:lnTo>
                <a:lnTo>
                  <a:pt x="33202" y="22966"/>
                </a:lnTo>
                <a:lnTo>
                  <a:pt x="33649" y="22743"/>
                </a:lnTo>
                <a:close/>
                <a:moveTo>
                  <a:pt x="55316" y="22407"/>
                </a:moveTo>
                <a:cubicBezTo>
                  <a:pt x="55308" y="22407"/>
                  <a:pt x="55301" y="22407"/>
                  <a:pt x="55293" y="22408"/>
                </a:cubicBezTo>
                <a:cubicBezTo>
                  <a:pt x="54995" y="22408"/>
                  <a:pt x="54772" y="22631"/>
                  <a:pt x="54754" y="22929"/>
                </a:cubicBezTo>
                <a:cubicBezTo>
                  <a:pt x="54754" y="23258"/>
                  <a:pt x="55020" y="23475"/>
                  <a:pt x="55302" y="23475"/>
                </a:cubicBezTo>
                <a:cubicBezTo>
                  <a:pt x="55435" y="23475"/>
                  <a:pt x="55571" y="23427"/>
                  <a:pt x="55684" y="23320"/>
                </a:cubicBezTo>
                <a:cubicBezTo>
                  <a:pt x="56014" y="22972"/>
                  <a:pt x="55785" y="22407"/>
                  <a:pt x="55316" y="22407"/>
                </a:cubicBezTo>
                <a:close/>
                <a:moveTo>
                  <a:pt x="108483" y="22687"/>
                </a:moveTo>
                <a:cubicBezTo>
                  <a:pt x="108260" y="22687"/>
                  <a:pt x="108073" y="22854"/>
                  <a:pt x="108055" y="23078"/>
                </a:cubicBezTo>
                <a:cubicBezTo>
                  <a:pt x="108042" y="23339"/>
                  <a:pt x="108258" y="23517"/>
                  <a:pt x="108484" y="23517"/>
                </a:cubicBezTo>
                <a:cubicBezTo>
                  <a:pt x="108580" y="23517"/>
                  <a:pt x="108679" y="23485"/>
                  <a:pt x="108762" y="23413"/>
                </a:cubicBezTo>
                <a:cubicBezTo>
                  <a:pt x="109041" y="23152"/>
                  <a:pt x="108855" y="22687"/>
                  <a:pt x="108483" y="22687"/>
                </a:cubicBezTo>
                <a:close/>
                <a:moveTo>
                  <a:pt x="80008" y="22597"/>
                </a:moveTo>
                <a:cubicBezTo>
                  <a:pt x="79906" y="22597"/>
                  <a:pt x="79801" y="22631"/>
                  <a:pt x="79711" y="22705"/>
                </a:cubicBezTo>
                <a:cubicBezTo>
                  <a:pt x="79394" y="22985"/>
                  <a:pt x="79562" y="23487"/>
                  <a:pt x="79971" y="23524"/>
                </a:cubicBezTo>
                <a:cubicBezTo>
                  <a:pt x="79983" y="23525"/>
                  <a:pt x="79995" y="23526"/>
                  <a:pt x="80007" y="23526"/>
                </a:cubicBezTo>
                <a:cubicBezTo>
                  <a:pt x="80252" y="23526"/>
                  <a:pt x="80456" y="23345"/>
                  <a:pt x="80474" y="23096"/>
                </a:cubicBezTo>
                <a:cubicBezTo>
                  <a:pt x="80500" y="22804"/>
                  <a:pt x="80262" y="22597"/>
                  <a:pt x="80008" y="22597"/>
                </a:cubicBezTo>
                <a:close/>
                <a:moveTo>
                  <a:pt x="122850" y="22798"/>
                </a:moveTo>
                <a:lnTo>
                  <a:pt x="123074" y="23226"/>
                </a:lnTo>
                <a:lnTo>
                  <a:pt x="122590" y="23543"/>
                </a:lnTo>
                <a:lnTo>
                  <a:pt x="122348" y="23022"/>
                </a:lnTo>
                <a:lnTo>
                  <a:pt x="122850" y="22798"/>
                </a:lnTo>
                <a:close/>
                <a:moveTo>
                  <a:pt x="51534" y="22463"/>
                </a:moveTo>
                <a:cubicBezTo>
                  <a:pt x="51050" y="22463"/>
                  <a:pt x="50808" y="23040"/>
                  <a:pt x="51143" y="23394"/>
                </a:cubicBezTo>
                <a:cubicBezTo>
                  <a:pt x="51253" y="23504"/>
                  <a:pt x="51392" y="23554"/>
                  <a:pt x="51528" y="23554"/>
                </a:cubicBezTo>
                <a:cubicBezTo>
                  <a:pt x="51805" y="23554"/>
                  <a:pt x="52074" y="23347"/>
                  <a:pt x="52074" y="23022"/>
                </a:cubicBezTo>
                <a:cubicBezTo>
                  <a:pt x="52074" y="22724"/>
                  <a:pt x="51832" y="22482"/>
                  <a:pt x="51534" y="22482"/>
                </a:cubicBezTo>
                <a:lnTo>
                  <a:pt x="51534" y="22463"/>
                </a:lnTo>
                <a:close/>
                <a:moveTo>
                  <a:pt x="29927" y="22873"/>
                </a:moveTo>
                <a:lnTo>
                  <a:pt x="30169" y="23320"/>
                </a:lnTo>
                <a:lnTo>
                  <a:pt x="29722" y="23561"/>
                </a:lnTo>
                <a:lnTo>
                  <a:pt x="29461" y="23096"/>
                </a:lnTo>
                <a:lnTo>
                  <a:pt x="29927" y="22873"/>
                </a:lnTo>
                <a:close/>
                <a:moveTo>
                  <a:pt x="119072" y="22836"/>
                </a:moveTo>
                <a:lnTo>
                  <a:pt x="119333" y="23301"/>
                </a:lnTo>
                <a:lnTo>
                  <a:pt x="118849" y="23561"/>
                </a:lnTo>
                <a:lnTo>
                  <a:pt x="118607" y="23096"/>
                </a:lnTo>
                <a:lnTo>
                  <a:pt x="119072" y="22836"/>
                </a:lnTo>
                <a:close/>
                <a:moveTo>
                  <a:pt x="6942" y="22463"/>
                </a:moveTo>
                <a:cubicBezTo>
                  <a:pt x="6440" y="22463"/>
                  <a:pt x="6198" y="23059"/>
                  <a:pt x="6533" y="23394"/>
                </a:cubicBezTo>
                <a:cubicBezTo>
                  <a:pt x="6649" y="23510"/>
                  <a:pt x="6792" y="23562"/>
                  <a:pt x="6931" y="23562"/>
                </a:cubicBezTo>
                <a:cubicBezTo>
                  <a:pt x="7214" y="23562"/>
                  <a:pt x="7482" y="23346"/>
                  <a:pt x="7482" y="23022"/>
                </a:cubicBezTo>
                <a:cubicBezTo>
                  <a:pt x="7482" y="22724"/>
                  <a:pt x="7240" y="22463"/>
                  <a:pt x="6942" y="22463"/>
                </a:cubicBezTo>
                <a:close/>
                <a:moveTo>
                  <a:pt x="112242" y="22482"/>
                </a:moveTo>
                <a:cubicBezTo>
                  <a:pt x="111944" y="22482"/>
                  <a:pt x="111703" y="22705"/>
                  <a:pt x="111703" y="23003"/>
                </a:cubicBezTo>
                <a:lnTo>
                  <a:pt x="111684" y="23022"/>
                </a:lnTo>
                <a:cubicBezTo>
                  <a:pt x="111684" y="23351"/>
                  <a:pt x="111950" y="23576"/>
                  <a:pt x="112232" y="23576"/>
                </a:cubicBezTo>
                <a:cubicBezTo>
                  <a:pt x="112365" y="23576"/>
                  <a:pt x="112501" y="23526"/>
                  <a:pt x="112614" y="23413"/>
                </a:cubicBezTo>
                <a:cubicBezTo>
                  <a:pt x="112968" y="23078"/>
                  <a:pt x="112726" y="22482"/>
                  <a:pt x="112242" y="22482"/>
                </a:cubicBezTo>
                <a:close/>
                <a:moveTo>
                  <a:pt x="13791" y="22854"/>
                </a:moveTo>
                <a:lnTo>
                  <a:pt x="14052" y="23357"/>
                </a:lnTo>
                <a:lnTo>
                  <a:pt x="13586" y="23599"/>
                </a:lnTo>
                <a:lnTo>
                  <a:pt x="13326" y="23078"/>
                </a:lnTo>
                <a:lnTo>
                  <a:pt x="13791" y="22854"/>
                </a:lnTo>
                <a:close/>
                <a:moveTo>
                  <a:pt x="3202" y="22612"/>
                </a:moveTo>
                <a:cubicBezTo>
                  <a:pt x="2774" y="22612"/>
                  <a:pt x="2550" y="23133"/>
                  <a:pt x="2848" y="23450"/>
                </a:cubicBezTo>
                <a:cubicBezTo>
                  <a:pt x="2951" y="23553"/>
                  <a:pt x="3076" y="23599"/>
                  <a:pt x="3198" y="23599"/>
                </a:cubicBezTo>
                <a:cubicBezTo>
                  <a:pt x="3451" y="23599"/>
                  <a:pt x="3692" y="23403"/>
                  <a:pt x="3704" y="23115"/>
                </a:cubicBezTo>
                <a:cubicBezTo>
                  <a:pt x="3686" y="22836"/>
                  <a:pt x="3481" y="22612"/>
                  <a:pt x="3202" y="22612"/>
                </a:cubicBezTo>
                <a:close/>
                <a:moveTo>
                  <a:pt x="136939" y="22687"/>
                </a:moveTo>
                <a:cubicBezTo>
                  <a:pt x="136529" y="22687"/>
                  <a:pt x="136325" y="23189"/>
                  <a:pt x="136604" y="23468"/>
                </a:cubicBezTo>
                <a:cubicBezTo>
                  <a:pt x="136702" y="23566"/>
                  <a:pt x="136821" y="23610"/>
                  <a:pt x="136938" y="23610"/>
                </a:cubicBezTo>
                <a:cubicBezTo>
                  <a:pt x="137177" y="23610"/>
                  <a:pt x="137404" y="23427"/>
                  <a:pt x="137404" y="23152"/>
                </a:cubicBezTo>
                <a:cubicBezTo>
                  <a:pt x="137404" y="22891"/>
                  <a:pt x="137199" y="22687"/>
                  <a:pt x="136939" y="22687"/>
                </a:cubicBezTo>
                <a:close/>
                <a:moveTo>
                  <a:pt x="26205" y="22947"/>
                </a:moveTo>
                <a:lnTo>
                  <a:pt x="26428" y="23394"/>
                </a:lnTo>
                <a:lnTo>
                  <a:pt x="25944" y="23636"/>
                </a:lnTo>
                <a:lnTo>
                  <a:pt x="25702" y="23171"/>
                </a:lnTo>
                <a:lnTo>
                  <a:pt x="26205" y="22947"/>
                </a:lnTo>
                <a:close/>
                <a:moveTo>
                  <a:pt x="84903" y="22966"/>
                </a:moveTo>
                <a:cubicBezTo>
                  <a:pt x="84605" y="22966"/>
                  <a:pt x="84438" y="23338"/>
                  <a:pt x="84661" y="23543"/>
                </a:cubicBezTo>
                <a:cubicBezTo>
                  <a:pt x="84729" y="23617"/>
                  <a:pt x="84816" y="23650"/>
                  <a:pt x="84902" y="23650"/>
                </a:cubicBezTo>
                <a:cubicBezTo>
                  <a:pt x="85073" y="23650"/>
                  <a:pt x="85238" y="23518"/>
                  <a:pt x="85238" y="23320"/>
                </a:cubicBezTo>
                <a:cubicBezTo>
                  <a:pt x="85257" y="23133"/>
                  <a:pt x="85108" y="22966"/>
                  <a:pt x="84903" y="22966"/>
                </a:cubicBezTo>
                <a:close/>
                <a:moveTo>
                  <a:pt x="76286" y="22612"/>
                </a:moveTo>
                <a:cubicBezTo>
                  <a:pt x="75988" y="22612"/>
                  <a:pt x="75747" y="22854"/>
                  <a:pt x="75747" y="23133"/>
                </a:cubicBezTo>
                <a:cubicBezTo>
                  <a:pt x="75747" y="23462"/>
                  <a:pt x="76005" y="23680"/>
                  <a:pt x="76275" y="23680"/>
                </a:cubicBezTo>
                <a:cubicBezTo>
                  <a:pt x="76403" y="23680"/>
                  <a:pt x="76533" y="23631"/>
                  <a:pt x="76640" y="23524"/>
                </a:cubicBezTo>
                <a:cubicBezTo>
                  <a:pt x="76975" y="23189"/>
                  <a:pt x="76751" y="22612"/>
                  <a:pt x="76286" y="22612"/>
                </a:cubicBezTo>
                <a:close/>
                <a:moveTo>
                  <a:pt x="42303" y="22854"/>
                </a:moveTo>
                <a:cubicBezTo>
                  <a:pt x="42321" y="23109"/>
                  <a:pt x="42481" y="23346"/>
                  <a:pt x="42714" y="23443"/>
                </a:cubicBezTo>
                <a:lnTo>
                  <a:pt x="42714" y="23443"/>
                </a:lnTo>
                <a:cubicBezTo>
                  <a:pt x="42676" y="23437"/>
                  <a:pt x="42638" y="23434"/>
                  <a:pt x="42600" y="23434"/>
                </a:cubicBezTo>
                <a:cubicBezTo>
                  <a:pt x="42393" y="23434"/>
                  <a:pt x="42200" y="23526"/>
                  <a:pt x="42080" y="23692"/>
                </a:cubicBezTo>
                <a:lnTo>
                  <a:pt x="41819" y="23133"/>
                </a:lnTo>
                <a:lnTo>
                  <a:pt x="42303" y="22854"/>
                </a:lnTo>
                <a:close/>
                <a:moveTo>
                  <a:pt x="115350" y="22891"/>
                </a:moveTo>
                <a:lnTo>
                  <a:pt x="115611" y="23450"/>
                </a:lnTo>
                <a:lnTo>
                  <a:pt x="115127" y="23692"/>
                </a:lnTo>
                <a:lnTo>
                  <a:pt x="114848" y="23171"/>
                </a:lnTo>
                <a:lnTo>
                  <a:pt x="115350" y="22891"/>
                </a:lnTo>
                <a:close/>
                <a:moveTo>
                  <a:pt x="38544" y="22966"/>
                </a:moveTo>
                <a:lnTo>
                  <a:pt x="38785" y="23487"/>
                </a:lnTo>
                <a:lnTo>
                  <a:pt x="38320" y="23710"/>
                </a:lnTo>
                <a:lnTo>
                  <a:pt x="38097" y="23226"/>
                </a:lnTo>
                <a:lnTo>
                  <a:pt x="38544" y="22966"/>
                </a:lnTo>
                <a:close/>
                <a:moveTo>
                  <a:pt x="47805" y="22581"/>
                </a:moveTo>
                <a:cubicBezTo>
                  <a:pt x="47486" y="22581"/>
                  <a:pt x="47186" y="22870"/>
                  <a:pt x="47253" y="23245"/>
                </a:cubicBezTo>
                <a:cubicBezTo>
                  <a:pt x="47291" y="23450"/>
                  <a:pt x="47421" y="23617"/>
                  <a:pt x="47607" y="23710"/>
                </a:cubicBezTo>
                <a:lnTo>
                  <a:pt x="47607" y="23692"/>
                </a:lnTo>
                <a:cubicBezTo>
                  <a:pt x="47663" y="23692"/>
                  <a:pt x="47719" y="23710"/>
                  <a:pt x="47793" y="23710"/>
                </a:cubicBezTo>
                <a:cubicBezTo>
                  <a:pt x="48314" y="23710"/>
                  <a:pt x="48575" y="23059"/>
                  <a:pt x="48165" y="22724"/>
                </a:cubicBezTo>
                <a:cubicBezTo>
                  <a:pt x="48056" y="22625"/>
                  <a:pt x="47929" y="22581"/>
                  <a:pt x="47805" y="22581"/>
                </a:cubicBezTo>
                <a:close/>
                <a:moveTo>
                  <a:pt x="10069" y="22929"/>
                </a:moveTo>
                <a:lnTo>
                  <a:pt x="10348" y="23450"/>
                </a:lnTo>
                <a:lnTo>
                  <a:pt x="9846" y="23729"/>
                </a:lnTo>
                <a:lnTo>
                  <a:pt x="9567" y="23208"/>
                </a:lnTo>
                <a:lnTo>
                  <a:pt x="10069" y="22929"/>
                </a:lnTo>
                <a:close/>
                <a:moveTo>
                  <a:pt x="22445" y="23040"/>
                </a:moveTo>
                <a:lnTo>
                  <a:pt x="22669" y="23487"/>
                </a:lnTo>
                <a:lnTo>
                  <a:pt x="22203" y="23729"/>
                </a:lnTo>
                <a:lnTo>
                  <a:pt x="21980" y="23264"/>
                </a:lnTo>
                <a:lnTo>
                  <a:pt x="22445" y="23040"/>
                </a:lnTo>
                <a:close/>
                <a:moveTo>
                  <a:pt x="133235" y="22705"/>
                </a:moveTo>
                <a:cubicBezTo>
                  <a:pt x="132770" y="22705"/>
                  <a:pt x="132547" y="23264"/>
                  <a:pt x="132863" y="23580"/>
                </a:cubicBezTo>
                <a:cubicBezTo>
                  <a:pt x="132968" y="23691"/>
                  <a:pt x="133099" y="23741"/>
                  <a:pt x="133228" y="23741"/>
                </a:cubicBezTo>
                <a:cubicBezTo>
                  <a:pt x="133490" y="23741"/>
                  <a:pt x="133744" y="23538"/>
                  <a:pt x="133756" y="23226"/>
                </a:cubicBezTo>
                <a:cubicBezTo>
                  <a:pt x="133756" y="22947"/>
                  <a:pt x="133514" y="22705"/>
                  <a:pt x="133235" y="22705"/>
                </a:cubicBezTo>
                <a:close/>
                <a:moveTo>
                  <a:pt x="106045" y="23468"/>
                </a:moveTo>
                <a:cubicBezTo>
                  <a:pt x="105933" y="23524"/>
                  <a:pt x="105822" y="23599"/>
                  <a:pt x="105728" y="23655"/>
                </a:cubicBezTo>
                <a:lnTo>
                  <a:pt x="105728" y="23729"/>
                </a:lnTo>
                <a:cubicBezTo>
                  <a:pt x="105778" y="23729"/>
                  <a:pt x="105844" y="23745"/>
                  <a:pt x="105905" y="23745"/>
                </a:cubicBezTo>
                <a:cubicBezTo>
                  <a:pt x="105935" y="23745"/>
                  <a:pt x="105964" y="23741"/>
                  <a:pt x="105989" y="23729"/>
                </a:cubicBezTo>
                <a:cubicBezTo>
                  <a:pt x="106045" y="23692"/>
                  <a:pt x="106082" y="23580"/>
                  <a:pt x="106119" y="23487"/>
                </a:cubicBezTo>
                <a:lnTo>
                  <a:pt x="106045" y="23468"/>
                </a:lnTo>
                <a:close/>
                <a:moveTo>
                  <a:pt x="127708" y="22966"/>
                </a:moveTo>
                <a:lnTo>
                  <a:pt x="128006" y="23487"/>
                </a:lnTo>
                <a:lnTo>
                  <a:pt x="127484" y="23766"/>
                </a:lnTo>
                <a:cubicBezTo>
                  <a:pt x="127391" y="23617"/>
                  <a:pt x="127298" y="23413"/>
                  <a:pt x="127205" y="23264"/>
                </a:cubicBezTo>
                <a:lnTo>
                  <a:pt x="127708" y="22966"/>
                </a:lnTo>
                <a:close/>
                <a:moveTo>
                  <a:pt x="34784" y="23096"/>
                </a:moveTo>
                <a:lnTo>
                  <a:pt x="35026" y="23561"/>
                </a:lnTo>
                <a:lnTo>
                  <a:pt x="34579" y="23803"/>
                </a:lnTo>
                <a:lnTo>
                  <a:pt x="34319" y="23338"/>
                </a:lnTo>
                <a:lnTo>
                  <a:pt x="34784" y="23096"/>
                </a:lnTo>
                <a:close/>
                <a:moveTo>
                  <a:pt x="56424" y="22718"/>
                </a:moveTo>
                <a:cubicBezTo>
                  <a:pt x="56289" y="22718"/>
                  <a:pt x="56151" y="22766"/>
                  <a:pt x="56038" y="22873"/>
                </a:cubicBezTo>
                <a:cubicBezTo>
                  <a:pt x="55684" y="23208"/>
                  <a:pt x="55926" y="23803"/>
                  <a:pt x="56410" y="23822"/>
                </a:cubicBezTo>
                <a:cubicBezTo>
                  <a:pt x="56726" y="23822"/>
                  <a:pt x="56987" y="23580"/>
                  <a:pt x="56987" y="23264"/>
                </a:cubicBezTo>
                <a:cubicBezTo>
                  <a:pt x="56987" y="22935"/>
                  <a:pt x="56712" y="22718"/>
                  <a:pt x="56424" y="22718"/>
                </a:cubicBezTo>
                <a:close/>
                <a:moveTo>
                  <a:pt x="123967" y="23115"/>
                </a:moveTo>
                <a:lnTo>
                  <a:pt x="124228" y="23580"/>
                </a:lnTo>
                <a:lnTo>
                  <a:pt x="123744" y="23822"/>
                </a:lnTo>
                <a:lnTo>
                  <a:pt x="123502" y="23357"/>
                </a:lnTo>
                <a:lnTo>
                  <a:pt x="123967" y="23115"/>
                </a:lnTo>
                <a:close/>
                <a:moveTo>
                  <a:pt x="18704" y="23115"/>
                </a:moveTo>
                <a:lnTo>
                  <a:pt x="18928" y="23599"/>
                </a:lnTo>
                <a:lnTo>
                  <a:pt x="18444" y="23841"/>
                </a:lnTo>
                <a:lnTo>
                  <a:pt x="18221" y="23357"/>
                </a:lnTo>
                <a:lnTo>
                  <a:pt x="18704" y="23115"/>
                </a:lnTo>
                <a:close/>
                <a:moveTo>
                  <a:pt x="81144" y="22929"/>
                </a:moveTo>
                <a:lnTo>
                  <a:pt x="81144" y="22947"/>
                </a:lnTo>
                <a:cubicBezTo>
                  <a:pt x="80716" y="22947"/>
                  <a:pt x="80511" y="23431"/>
                  <a:pt x="80809" y="23729"/>
                </a:cubicBezTo>
                <a:cubicBezTo>
                  <a:pt x="80906" y="23827"/>
                  <a:pt x="81026" y="23870"/>
                  <a:pt x="81143" y="23870"/>
                </a:cubicBezTo>
                <a:cubicBezTo>
                  <a:pt x="81382" y="23870"/>
                  <a:pt x="81609" y="23688"/>
                  <a:pt x="81609" y="23413"/>
                </a:cubicBezTo>
                <a:cubicBezTo>
                  <a:pt x="81609" y="23152"/>
                  <a:pt x="81386" y="22929"/>
                  <a:pt x="81144" y="22929"/>
                </a:cubicBezTo>
                <a:close/>
                <a:moveTo>
                  <a:pt x="31062" y="23189"/>
                </a:moveTo>
                <a:lnTo>
                  <a:pt x="31304" y="23636"/>
                </a:lnTo>
                <a:lnTo>
                  <a:pt x="30857" y="23878"/>
                </a:lnTo>
                <a:lnTo>
                  <a:pt x="30615" y="23431"/>
                </a:lnTo>
                <a:lnTo>
                  <a:pt x="31062" y="23189"/>
                </a:lnTo>
                <a:close/>
                <a:moveTo>
                  <a:pt x="8145" y="22797"/>
                </a:moveTo>
                <a:cubicBezTo>
                  <a:pt x="8135" y="22797"/>
                  <a:pt x="8125" y="22798"/>
                  <a:pt x="8115" y="22798"/>
                </a:cubicBezTo>
                <a:cubicBezTo>
                  <a:pt x="8107" y="22798"/>
                  <a:pt x="8100" y="22798"/>
                  <a:pt x="8092" y="22798"/>
                </a:cubicBezTo>
                <a:cubicBezTo>
                  <a:pt x="7605" y="22798"/>
                  <a:pt x="7357" y="23381"/>
                  <a:pt x="7705" y="23748"/>
                </a:cubicBezTo>
                <a:cubicBezTo>
                  <a:pt x="7819" y="23861"/>
                  <a:pt x="7957" y="23911"/>
                  <a:pt x="8093" y="23911"/>
                </a:cubicBezTo>
                <a:cubicBezTo>
                  <a:pt x="8380" y="23911"/>
                  <a:pt x="8655" y="23685"/>
                  <a:pt x="8655" y="23357"/>
                </a:cubicBezTo>
                <a:cubicBezTo>
                  <a:pt x="8673" y="23051"/>
                  <a:pt x="8430" y="22797"/>
                  <a:pt x="8145" y="22797"/>
                </a:cubicBezTo>
                <a:close/>
                <a:moveTo>
                  <a:pt x="138074" y="23040"/>
                </a:moveTo>
                <a:cubicBezTo>
                  <a:pt x="137702" y="23040"/>
                  <a:pt x="137497" y="23506"/>
                  <a:pt x="137776" y="23785"/>
                </a:cubicBezTo>
                <a:cubicBezTo>
                  <a:pt x="137866" y="23875"/>
                  <a:pt x="137976" y="23915"/>
                  <a:pt x="138083" y="23915"/>
                </a:cubicBezTo>
                <a:cubicBezTo>
                  <a:pt x="138307" y="23915"/>
                  <a:pt x="138521" y="23739"/>
                  <a:pt x="138521" y="23487"/>
                </a:cubicBezTo>
                <a:cubicBezTo>
                  <a:pt x="138521" y="23245"/>
                  <a:pt x="138316" y="23040"/>
                  <a:pt x="138074" y="23040"/>
                </a:cubicBezTo>
                <a:close/>
                <a:moveTo>
                  <a:pt x="14945" y="23226"/>
                </a:moveTo>
                <a:lnTo>
                  <a:pt x="15168" y="23692"/>
                </a:lnTo>
                <a:lnTo>
                  <a:pt x="14703" y="23915"/>
                </a:lnTo>
                <a:lnTo>
                  <a:pt x="14480" y="23450"/>
                </a:lnTo>
                <a:lnTo>
                  <a:pt x="14945" y="23226"/>
                </a:lnTo>
                <a:close/>
                <a:moveTo>
                  <a:pt x="120208" y="23189"/>
                </a:moveTo>
                <a:lnTo>
                  <a:pt x="120450" y="23692"/>
                </a:lnTo>
                <a:lnTo>
                  <a:pt x="120003" y="23934"/>
                </a:lnTo>
                <a:lnTo>
                  <a:pt x="119742" y="23431"/>
                </a:lnTo>
                <a:lnTo>
                  <a:pt x="120208" y="23189"/>
                </a:lnTo>
                <a:close/>
                <a:moveTo>
                  <a:pt x="27340" y="23282"/>
                </a:moveTo>
                <a:lnTo>
                  <a:pt x="27563" y="23729"/>
                </a:lnTo>
                <a:lnTo>
                  <a:pt x="27079" y="23952"/>
                </a:lnTo>
                <a:lnTo>
                  <a:pt x="26837" y="23506"/>
                </a:lnTo>
                <a:lnTo>
                  <a:pt x="27340" y="23282"/>
                </a:lnTo>
                <a:close/>
                <a:moveTo>
                  <a:pt x="109608" y="22943"/>
                </a:moveTo>
                <a:cubicBezTo>
                  <a:pt x="109482" y="22943"/>
                  <a:pt x="109351" y="22991"/>
                  <a:pt x="109246" y="23096"/>
                </a:cubicBezTo>
                <a:cubicBezTo>
                  <a:pt x="108930" y="23413"/>
                  <a:pt x="109171" y="23952"/>
                  <a:pt x="109618" y="23952"/>
                </a:cubicBezTo>
                <a:cubicBezTo>
                  <a:pt x="109897" y="23934"/>
                  <a:pt x="110121" y="23710"/>
                  <a:pt x="110102" y="23431"/>
                </a:cubicBezTo>
                <a:cubicBezTo>
                  <a:pt x="110102" y="23133"/>
                  <a:pt x="109862" y="22943"/>
                  <a:pt x="109608" y="22943"/>
                </a:cubicBezTo>
                <a:close/>
                <a:moveTo>
                  <a:pt x="52662" y="22856"/>
                </a:moveTo>
                <a:cubicBezTo>
                  <a:pt x="52374" y="22856"/>
                  <a:pt x="52098" y="23094"/>
                  <a:pt x="52111" y="23431"/>
                </a:cubicBezTo>
                <a:cubicBezTo>
                  <a:pt x="52129" y="23673"/>
                  <a:pt x="52297" y="23878"/>
                  <a:pt x="52520" y="23971"/>
                </a:cubicBezTo>
                <a:lnTo>
                  <a:pt x="52520" y="23952"/>
                </a:lnTo>
                <a:lnTo>
                  <a:pt x="52688" y="23952"/>
                </a:lnTo>
                <a:cubicBezTo>
                  <a:pt x="53172" y="23934"/>
                  <a:pt x="53395" y="23338"/>
                  <a:pt x="53023" y="23003"/>
                </a:cubicBezTo>
                <a:cubicBezTo>
                  <a:pt x="52915" y="22901"/>
                  <a:pt x="52788" y="22856"/>
                  <a:pt x="52662" y="22856"/>
                </a:cubicBezTo>
                <a:close/>
                <a:moveTo>
                  <a:pt x="86018" y="23313"/>
                </a:moveTo>
                <a:cubicBezTo>
                  <a:pt x="85933" y="23313"/>
                  <a:pt x="85846" y="23344"/>
                  <a:pt x="85778" y="23413"/>
                </a:cubicBezTo>
                <a:cubicBezTo>
                  <a:pt x="85578" y="23630"/>
                  <a:pt x="85732" y="23972"/>
                  <a:pt x="86016" y="23972"/>
                </a:cubicBezTo>
                <a:cubicBezTo>
                  <a:pt x="86023" y="23972"/>
                  <a:pt x="86031" y="23971"/>
                  <a:pt x="86038" y="23971"/>
                </a:cubicBezTo>
                <a:cubicBezTo>
                  <a:pt x="86224" y="23971"/>
                  <a:pt x="86373" y="23822"/>
                  <a:pt x="86373" y="23636"/>
                </a:cubicBezTo>
                <a:lnTo>
                  <a:pt x="86355" y="23636"/>
                </a:lnTo>
                <a:cubicBezTo>
                  <a:pt x="86355" y="23437"/>
                  <a:pt x="86189" y="23313"/>
                  <a:pt x="86018" y="23313"/>
                </a:cubicBezTo>
                <a:close/>
                <a:moveTo>
                  <a:pt x="4337" y="22966"/>
                </a:moveTo>
                <a:cubicBezTo>
                  <a:pt x="4058" y="22966"/>
                  <a:pt x="3834" y="23189"/>
                  <a:pt x="3834" y="23468"/>
                </a:cubicBezTo>
                <a:cubicBezTo>
                  <a:pt x="3822" y="23775"/>
                  <a:pt x="4071" y="23984"/>
                  <a:pt x="4337" y="23984"/>
                </a:cubicBezTo>
                <a:cubicBezTo>
                  <a:pt x="4459" y="23984"/>
                  <a:pt x="4585" y="23940"/>
                  <a:pt x="4691" y="23841"/>
                </a:cubicBezTo>
                <a:cubicBezTo>
                  <a:pt x="5007" y="23524"/>
                  <a:pt x="4802" y="22966"/>
                  <a:pt x="4337" y="22966"/>
                </a:cubicBezTo>
                <a:close/>
                <a:moveTo>
                  <a:pt x="43401" y="23189"/>
                </a:moveTo>
                <a:lnTo>
                  <a:pt x="43662" y="23748"/>
                </a:lnTo>
                <a:lnTo>
                  <a:pt x="43178" y="23990"/>
                </a:lnTo>
                <a:cubicBezTo>
                  <a:pt x="43140" y="23748"/>
                  <a:pt x="42973" y="23524"/>
                  <a:pt x="42750" y="23450"/>
                </a:cubicBezTo>
                <a:cubicBezTo>
                  <a:pt x="42743" y="23448"/>
                  <a:pt x="42737" y="23447"/>
                  <a:pt x="42731" y="23446"/>
                </a:cubicBezTo>
                <a:lnTo>
                  <a:pt x="42731" y="23446"/>
                </a:lnTo>
                <a:lnTo>
                  <a:pt x="42731" y="23431"/>
                </a:lnTo>
                <a:cubicBezTo>
                  <a:pt x="42781" y="23442"/>
                  <a:pt x="42830" y="23447"/>
                  <a:pt x="42879" y="23447"/>
                </a:cubicBezTo>
                <a:cubicBezTo>
                  <a:pt x="43082" y="23447"/>
                  <a:pt x="43266" y="23355"/>
                  <a:pt x="43401" y="23189"/>
                </a:cubicBezTo>
                <a:close/>
                <a:moveTo>
                  <a:pt x="584" y="23132"/>
                </a:moveTo>
                <a:cubicBezTo>
                  <a:pt x="356" y="23132"/>
                  <a:pt x="169" y="23330"/>
                  <a:pt x="187" y="23561"/>
                </a:cubicBezTo>
                <a:cubicBezTo>
                  <a:pt x="168" y="23803"/>
                  <a:pt x="354" y="23990"/>
                  <a:pt x="596" y="23990"/>
                </a:cubicBezTo>
                <a:cubicBezTo>
                  <a:pt x="602" y="23990"/>
                  <a:pt x="608" y="23990"/>
                  <a:pt x="614" y="23990"/>
                </a:cubicBezTo>
                <a:cubicBezTo>
                  <a:pt x="1173" y="23990"/>
                  <a:pt x="1186" y="23133"/>
                  <a:pt x="615" y="23133"/>
                </a:cubicBezTo>
                <a:cubicBezTo>
                  <a:pt x="605" y="23133"/>
                  <a:pt x="594" y="23132"/>
                  <a:pt x="584" y="23132"/>
                </a:cubicBezTo>
                <a:close/>
                <a:moveTo>
                  <a:pt x="116486" y="23301"/>
                </a:moveTo>
                <a:lnTo>
                  <a:pt x="116727" y="23766"/>
                </a:lnTo>
                <a:lnTo>
                  <a:pt x="116262" y="24027"/>
                </a:lnTo>
                <a:lnTo>
                  <a:pt x="116002" y="23561"/>
                </a:lnTo>
                <a:lnTo>
                  <a:pt x="116486" y="23301"/>
                </a:lnTo>
                <a:close/>
                <a:moveTo>
                  <a:pt x="11204" y="23282"/>
                </a:moveTo>
                <a:lnTo>
                  <a:pt x="11465" y="23785"/>
                </a:lnTo>
                <a:lnTo>
                  <a:pt x="10981" y="24045"/>
                </a:lnTo>
                <a:lnTo>
                  <a:pt x="10702" y="23561"/>
                </a:lnTo>
                <a:lnTo>
                  <a:pt x="11204" y="23282"/>
                </a:lnTo>
                <a:close/>
                <a:moveTo>
                  <a:pt x="77403" y="22985"/>
                </a:moveTo>
                <a:cubicBezTo>
                  <a:pt x="76938" y="22985"/>
                  <a:pt x="76696" y="23561"/>
                  <a:pt x="77031" y="23896"/>
                </a:cubicBezTo>
                <a:cubicBezTo>
                  <a:pt x="77139" y="24004"/>
                  <a:pt x="77270" y="24052"/>
                  <a:pt x="77398" y="24052"/>
                </a:cubicBezTo>
                <a:cubicBezTo>
                  <a:pt x="77669" y="24052"/>
                  <a:pt x="77930" y="23840"/>
                  <a:pt x="77943" y="23524"/>
                </a:cubicBezTo>
                <a:cubicBezTo>
                  <a:pt x="77943" y="23226"/>
                  <a:pt x="77701" y="23003"/>
                  <a:pt x="77403" y="22985"/>
                </a:cubicBezTo>
                <a:close/>
                <a:moveTo>
                  <a:pt x="39679" y="23338"/>
                </a:moveTo>
                <a:lnTo>
                  <a:pt x="39921" y="23822"/>
                </a:lnTo>
                <a:lnTo>
                  <a:pt x="39455" y="24064"/>
                </a:lnTo>
                <a:cubicBezTo>
                  <a:pt x="39381" y="23915"/>
                  <a:pt x="39288" y="23748"/>
                  <a:pt x="39214" y="23599"/>
                </a:cubicBezTo>
                <a:lnTo>
                  <a:pt x="39679" y="23338"/>
                </a:lnTo>
                <a:close/>
                <a:moveTo>
                  <a:pt x="134370" y="23059"/>
                </a:moveTo>
                <a:cubicBezTo>
                  <a:pt x="133905" y="23059"/>
                  <a:pt x="133682" y="23599"/>
                  <a:pt x="133998" y="23915"/>
                </a:cubicBezTo>
                <a:cubicBezTo>
                  <a:pt x="134104" y="24027"/>
                  <a:pt x="134234" y="24076"/>
                  <a:pt x="134361" y="24076"/>
                </a:cubicBezTo>
                <a:cubicBezTo>
                  <a:pt x="134614" y="24076"/>
                  <a:pt x="134854" y="23878"/>
                  <a:pt x="134854" y="23580"/>
                </a:cubicBezTo>
                <a:cubicBezTo>
                  <a:pt x="134873" y="23301"/>
                  <a:pt x="134650" y="23059"/>
                  <a:pt x="134370" y="23059"/>
                </a:cubicBezTo>
                <a:close/>
                <a:moveTo>
                  <a:pt x="23562" y="23357"/>
                </a:moveTo>
                <a:lnTo>
                  <a:pt x="23785" y="23859"/>
                </a:lnTo>
                <a:lnTo>
                  <a:pt x="23339" y="24101"/>
                </a:lnTo>
                <a:cubicBezTo>
                  <a:pt x="23283" y="23952"/>
                  <a:pt x="23190" y="23766"/>
                  <a:pt x="23115" y="23599"/>
                </a:cubicBezTo>
                <a:lnTo>
                  <a:pt x="23562" y="23357"/>
                </a:lnTo>
                <a:close/>
                <a:moveTo>
                  <a:pt x="68172" y="23338"/>
                </a:moveTo>
                <a:lnTo>
                  <a:pt x="68432" y="23859"/>
                </a:lnTo>
                <a:lnTo>
                  <a:pt x="67949" y="24120"/>
                </a:lnTo>
                <a:lnTo>
                  <a:pt x="67688" y="23636"/>
                </a:lnTo>
                <a:lnTo>
                  <a:pt x="68172" y="23338"/>
                </a:lnTo>
                <a:close/>
                <a:moveTo>
                  <a:pt x="35957" y="23394"/>
                </a:moveTo>
                <a:lnTo>
                  <a:pt x="36180" y="23896"/>
                </a:lnTo>
                <a:lnTo>
                  <a:pt x="35696" y="24138"/>
                </a:lnTo>
                <a:lnTo>
                  <a:pt x="35473" y="23692"/>
                </a:lnTo>
                <a:lnTo>
                  <a:pt x="35957" y="23394"/>
                </a:lnTo>
                <a:close/>
                <a:moveTo>
                  <a:pt x="125102" y="23431"/>
                </a:moveTo>
                <a:lnTo>
                  <a:pt x="125326" y="23952"/>
                </a:lnTo>
                <a:lnTo>
                  <a:pt x="124860" y="24194"/>
                </a:lnTo>
                <a:cubicBezTo>
                  <a:pt x="124805" y="24045"/>
                  <a:pt x="124711" y="23859"/>
                  <a:pt x="124637" y="23673"/>
                </a:cubicBezTo>
                <a:lnTo>
                  <a:pt x="125102" y="23431"/>
                </a:lnTo>
                <a:close/>
                <a:moveTo>
                  <a:pt x="32197" y="23524"/>
                </a:moveTo>
                <a:lnTo>
                  <a:pt x="32439" y="23990"/>
                </a:lnTo>
                <a:lnTo>
                  <a:pt x="31974" y="24213"/>
                </a:lnTo>
                <a:lnTo>
                  <a:pt x="31732" y="23766"/>
                </a:lnTo>
                <a:lnTo>
                  <a:pt x="32197" y="23524"/>
                </a:lnTo>
                <a:close/>
                <a:moveTo>
                  <a:pt x="57566" y="23085"/>
                </a:moveTo>
                <a:cubicBezTo>
                  <a:pt x="57529" y="23085"/>
                  <a:pt x="57491" y="23089"/>
                  <a:pt x="57452" y="23096"/>
                </a:cubicBezTo>
                <a:cubicBezTo>
                  <a:pt x="57210" y="23115"/>
                  <a:pt x="57024" y="23320"/>
                  <a:pt x="56987" y="23561"/>
                </a:cubicBezTo>
                <a:cubicBezTo>
                  <a:pt x="56950" y="23822"/>
                  <a:pt x="57099" y="24083"/>
                  <a:pt x="57340" y="24176"/>
                </a:cubicBezTo>
                <a:lnTo>
                  <a:pt x="57471" y="24213"/>
                </a:lnTo>
                <a:cubicBezTo>
                  <a:pt x="57497" y="24217"/>
                  <a:pt x="57524" y="24219"/>
                  <a:pt x="57551" y="24219"/>
                </a:cubicBezTo>
                <a:cubicBezTo>
                  <a:pt x="57783" y="24219"/>
                  <a:pt x="58001" y="24076"/>
                  <a:pt x="58085" y="23859"/>
                </a:cubicBezTo>
                <a:lnTo>
                  <a:pt x="58141" y="23748"/>
                </a:lnTo>
                <a:cubicBezTo>
                  <a:pt x="58122" y="23655"/>
                  <a:pt x="58122" y="23580"/>
                  <a:pt x="58103" y="23487"/>
                </a:cubicBezTo>
                <a:cubicBezTo>
                  <a:pt x="58039" y="23244"/>
                  <a:pt x="57819" y="23085"/>
                  <a:pt x="57566" y="23085"/>
                </a:cubicBezTo>
                <a:close/>
                <a:moveTo>
                  <a:pt x="19840" y="23487"/>
                </a:moveTo>
                <a:lnTo>
                  <a:pt x="20063" y="23934"/>
                </a:lnTo>
                <a:lnTo>
                  <a:pt x="19579" y="24231"/>
                </a:lnTo>
                <a:lnTo>
                  <a:pt x="19356" y="23729"/>
                </a:lnTo>
                <a:lnTo>
                  <a:pt x="19840" y="23487"/>
                </a:lnTo>
                <a:close/>
                <a:moveTo>
                  <a:pt x="82248" y="23303"/>
                </a:moveTo>
                <a:cubicBezTo>
                  <a:pt x="82135" y="23303"/>
                  <a:pt x="82020" y="23343"/>
                  <a:pt x="81925" y="23431"/>
                </a:cubicBezTo>
                <a:cubicBezTo>
                  <a:pt x="81628" y="23729"/>
                  <a:pt x="81851" y="24231"/>
                  <a:pt x="82260" y="24231"/>
                </a:cubicBezTo>
                <a:cubicBezTo>
                  <a:pt x="82521" y="24231"/>
                  <a:pt x="82726" y="24027"/>
                  <a:pt x="82726" y="23766"/>
                </a:cubicBezTo>
                <a:cubicBezTo>
                  <a:pt x="82726" y="23487"/>
                  <a:pt x="82492" y="23303"/>
                  <a:pt x="82248" y="23303"/>
                </a:cubicBezTo>
                <a:close/>
                <a:moveTo>
                  <a:pt x="121324" y="23561"/>
                </a:moveTo>
                <a:lnTo>
                  <a:pt x="121585" y="24027"/>
                </a:lnTo>
                <a:lnTo>
                  <a:pt x="121101" y="24250"/>
                </a:lnTo>
                <a:lnTo>
                  <a:pt x="120859" y="23785"/>
                </a:lnTo>
                <a:lnTo>
                  <a:pt x="121324" y="23561"/>
                </a:lnTo>
                <a:close/>
                <a:moveTo>
                  <a:pt x="130583" y="23151"/>
                </a:moveTo>
                <a:cubicBezTo>
                  <a:pt x="130452" y="23151"/>
                  <a:pt x="130317" y="23197"/>
                  <a:pt x="130202" y="23301"/>
                </a:cubicBezTo>
                <a:cubicBezTo>
                  <a:pt x="129848" y="23636"/>
                  <a:pt x="130090" y="24231"/>
                  <a:pt x="130574" y="24250"/>
                </a:cubicBezTo>
                <a:cubicBezTo>
                  <a:pt x="130872" y="24250"/>
                  <a:pt x="131132" y="24027"/>
                  <a:pt x="131132" y="23729"/>
                </a:cubicBezTo>
                <a:cubicBezTo>
                  <a:pt x="131145" y="23382"/>
                  <a:pt x="130874" y="23151"/>
                  <a:pt x="130583" y="23151"/>
                </a:cubicBezTo>
                <a:close/>
                <a:moveTo>
                  <a:pt x="16080" y="23580"/>
                </a:moveTo>
                <a:lnTo>
                  <a:pt x="16322" y="24027"/>
                </a:lnTo>
                <a:lnTo>
                  <a:pt x="15857" y="24269"/>
                </a:lnTo>
                <a:lnTo>
                  <a:pt x="15615" y="23803"/>
                </a:lnTo>
                <a:lnTo>
                  <a:pt x="16080" y="23580"/>
                </a:lnTo>
                <a:close/>
                <a:moveTo>
                  <a:pt x="107004" y="23521"/>
                </a:moveTo>
                <a:cubicBezTo>
                  <a:pt x="106910" y="23521"/>
                  <a:pt x="106813" y="23557"/>
                  <a:pt x="106733" y="23636"/>
                </a:cubicBezTo>
                <a:cubicBezTo>
                  <a:pt x="106492" y="23878"/>
                  <a:pt x="106678" y="24287"/>
                  <a:pt x="107013" y="24287"/>
                </a:cubicBezTo>
                <a:cubicBezTo>
                  <a:pt x="107217" y="24287"/>
                  <a:pt x="107403" y="24101"/>
                  <a:pt x="107385" y="23896"/>
                </a:cubicBezTo>
                <a:cubicBezTo>
                  <a:pt x="107385" y="23671"/>
                  <a:pt x="107199" y="23521"/>
                  <a:pt x="107004" y="23521"/>
                </a:cubicBezTo>
                <a:close/>
                <a:moveTo>
                  <a:pt x="44536" y="23580"/>
                </a:moveTo>
                <a:cubicBezTo>
                  <a:pt x="44629" y="23729"/>
                  <a:pt x="44722" y="23915"/>
                  <a:pt x="44797" y="24064"/>
                </a:cubicBezTo>
                <a:lnTo>
                  <a:pt x="44313" y="24306"/>
                </a:lnTo>
                <a:cubicBezTo>
                  <a:pt x="44238" y="24176"/>
                  <a:pt x="44145" y="23990"/>
                  <a:pt x="44071" y="23841"/>
                </a:cubicBezTo>
                <a:lnTo>
                  <a:pt x="44536" y="23580"/>
                </a:lnTo>
                <a:close/>
                <a:moveTo>
                  <a:pt x="28457" y="23617"/>
                </a:moveTo>
                <a:lnTo>
                  <a:pt x="28698" y="24101"/>
                </a:lnTo>
                <a:lnTo>
                  <a:pt x="28196" y="24325"/>
                </a:lnTo>
                <a:lnTo>
                  <a:pt x="27973" y="23841"/>
                </a:lnTo>
                <a:lnTo>
                  <a:pt x="28457" y="23617"/>
                </a:lnTo>
                <a:close/>
                <a:moveTo>
                  <a:pt x="5454" y="23282"/>
                </a:moveTo>
                <a:cubicBezTo>
                  <a:pt x="4988" y="23282"/>
                  <a:pt x="4765" y="23859"/>
                  <a:pt x="5100" y="24194"/>
                </a:cubicBezTo>
                <a:cubicBezTo>
                  <a:pt x="5208" y="24296"/>
                  <a:pt x="5339" y="24342"/>
                  <a:pt x="5467" y="24342"/>
                </a:cubicBezTo>
                <a:cubicBezTo>
                  <a:pt x="5736" y="24342"/>
                  <a:pt x="5993" y="24138"/>
                  <a:pt x="5993" y="23822"/>
                </a:cubicBezTo>
                <a:cubicBezTo>
                  <a:pt x="5993" y="23524"/>
                  <a:pt x="5751" y="23282"/>
                  <a:pt x="5454" y="23282"/>
                </a:cubicBezTo>
                <a:close/>
                <a:moveTo>
                  <a:pt x="87151" y="23710"/>
                </a:moveTo>
                <a:cubicBezTo>
                  <a:pt x="86868" y="23710"/>
                  <a:pt x="86732" y="24051"/>
                  <a:pt x="86932" y="24250"/>
                </a:cubicBezTo>
                <a:cubicBezTo>
                  <a:pt x="86998" y="24316"/>
                  <a:pt x="87077" y="24345"/>
                  <a:pt x="87155" y="24345"/>
                </a:cubicBezTo>
                <a:cubicBezTo>
                  <a:pt x="87317" y="24345"/>
                  <a:pt x="87471" y="24216"/>
                  <a:pt x="87471" y="24027"/>
                </a:cubicBezTo>
                <a:cubicBezTo>
                  <a:pt x="87490" y="23859"/>
                  <a:pt x="87341" y="23710"/>
                  <a:pt x="87174" y="23710"/>
                </a:cubicBezTo>
                <a:cubicBezTo>
                  <a:pt x="87166" y="23710"/>
                  <a:pt x="87158" y="23710"/>
                  <a:pt x="87151" y="23710"/>
                </a:cubicBezTo>
                <a:close/>
                <a:moveTo>
                  <a:pt x="1728" y="23421"/>
                </a:moveTo>
                <a:cubicBezTo>
                  <a:pt x="1612" y="23421"/>
                  <a:pt x="1493" y="23464"/>
                  <a:pt x="1396" y="23561"/>
                </a:cubicBezTo>
                <a:cubicBezTo>
                  <a:pt x="1117" y="23859"/>
                  <a:pt x="1322" y="24362"/>
                  <a:pt x="1731" y="24362"/>
                </a:cubicBezTo>
                <a:cubicBezTo>
                  <a:pt x="1992" y="24362"/>
                  <a:pt x="2197" y="24157"/>
                  <a:pt x="2197" y="23896"/>
                </a:cubicBezTo>
                <a:cubicBezTo>
                  <a:pt x="2197" y="23608"/>
                  <a:pt x="1968" y="23421"/>
                  <a:pt x="1728" y="23421"/>
                </a:cubicBezTo>
                <a:close/>
                <a:moveTo>
                  <a:pt x="117621" y="23636"/>
                </a:moveTo>
                <a:lnTo>
                  <a:pt x="117863" y="24101"/>
                </a:lnTo>
                <a:lnTo>
                  <a:pt x="117397" y="24362"/>
                </a:lnTo>
                <a:cubicBezTo>
                  <a:pt x="117323" y="24213"/>
                  <a:pt x="117230" y="24027"/>
                  <a:pt x="117156" y="23896"/>
                </a:cubicBezTo>
                <a:lnTo>
                  <a:pt x="117621" y="23636"/>
                </a:lnTo>
                <a:close/>
                <a:moveTo>
                  <a:pt x="110753" y="23264"/>
                </a:moveTo>
                <a:cubicBezTo>
                  <a:pt x="110270" y="23264"/>
                  <a:pt x="110009" y="23841"/>
                  <a:pt x="110344" y="24194"/>
                </a:cubicBezTo>
                <a:cubicBezTo>
                  <a:pt x="110460" y="24311"/>
                  <a:pt x="110601" y="24362"/>
                  <a:pt x="110738" y="24362"/>
                </a:cubicBezTo>
                <a:cubicBezTo>
                  <a:pt x="111017" y="24362"/>
                  <a:pt x="111281" y="24147"/>
                  <a:pt x="111293" y="23822"/>
                </a:cubicBezTo>
                <a:cubicBezTo>
                  <a:pt x="111293" y="23524"/>
                  <a:pt x="111051" y="23264"/>
                  <a:pt x="110753" y="23264"/>
                </a:cubicBezTo>
                <a:close/>
                <a:moveTo>
                  <a:pt x="12340" y="23655"/>
                </a:moveTo>
                <a:lnTo>
                  <a:pt x="12600" y="24120"/>
                </a:lnTo>
                <a:lnTo>
                  <a:pt x="12116" y="24380"/>
                </a:lnTo>
                <a:lnTo>
                  <a:pt x="11856" y="23896"/>
                </a:lnTo>
                <a:lnTo>
                  <a:pt x="12340" y="23655"/>
                </a:lnTo>
                <a:close/>
                <a:moveTo>
                  <a:pt x="78540" y="23337"/>
                </a:moveTo>
                <a:cubicBezTo>
                  <a:pt x="78275" y="23337"/>
                  <a:pt x="78035" y="23537"/>
                  <a:pt x="78017" y="23822"/>
                </a:cubicBezTo>
                <a:cubicBezTo>
                  <a:pt x="77991" y="24150"/>
                  <a:pt x="78260" y="24385"/>
                  <a:pt x="78545" y="24385"/>
                </a:cubicBezTo>
                <a:cubicBezTo>
                  <a:pt x="78665" y="24385"/>
                  <a:pt x="78787" y="24344"/>
                  <a:pt x="78892" y="24250"/>
                </a:cubicBezTo>
                <a:cubicBezTo>
                  <a:pt x="79245" y="23952"/>
                  <a:pt x="79041" y="23357"/>
                  <a:pt x="78575" y="23338"/>
                </a:cubicBezTo>
                <a:cubicBezTo>
                  <a:pt x="78564" y="23337"/>
                  <a:pt x="78552" y="23337"/>
                  <a:pt x="78540" y="23337"/>
                </a:cubicBezTo>
                <a:close/>
                <a:moveTo>
                  <a:pt x="40814" y="23692"/>
                </a:moveTo>
                <a:lnTo>
                  <a:pt x="41056" y="24157"/>
                </a:lnTo>
                <a:lnTo>
                  <a:pt x="40591" y="24399"/>
                </a:lnTo>
                <a:lnTo>
                  <a:pt x="40349" y="23934"/>
                </a:lnTo>
                <a:lnTo>
                  <a:pt x="40814" y="23692"/>
                </a:lnTo>
                <a:close/>
                <a:moveTo>
                  <a:pt x="135499" y="23444"/>
                </a:moveTo>
                <a:cubicBezTo>
                  <a:pt x="135239" y="23444"/>
                  <a:pt x="134991" y="23641"/>
                  <a:pt x="135003" y="23934"/>
                </a:cubicBezTo>
                <a:cubicBezTo>
                  <a:pt x="135003" y="24194"/>
                  <a:pt x="135208" y="24418"/>
                  <a:pt x="135487" y="24418"/>
                </a:cubicBezTo>
                <a:cubicBezTo>
                  <a:pt x="135915" y="24418"/>
                  <a:pt x="136139" y="23896"/>
                  <a:pt x="135841" y="23580"/>
                </a:cubicBezTo>
                <a:cubicBezTo>
                  <a:pt x="135741" y="23486"/>
                  <a:pt x="135618" y="23444"/>
                  <a:pt x="135499" y="23444"/>
                </a:cubicBezTo>
                <a:close/>
                <a:moveTo>
                  <a:pt x="24716" y="23729"/>
                </a:moveTo>
                <a:lnTo>
                  <a:pt x="24958" y="24194"/>
                </a:lnTo>
                <a:lnTo>
                  <a:pt x="24492" y="24436"/>
                </a:lnTo>
                <a:lnTo>
                  <a:pt x="24250" y="23971"/>
                </a:lnTo>
                <a:lnTo>
                  <a:pt x="24716" y="23729"/>
                </a:lnTo>
                <a:close/>
                <a:moveTo>
                  <a:pt x="69289" y="23673"/>
                </a:moveTo>
                <a:cubicBezTo>
                  <a:pt x="69382" y="23841"/>
                  <a:pt x="69475" y="24027"/>
                  <a:pt x="69549" y="24194"/>
                </a:cubicBezTo>
                <a:lnTo>
                  <a:pt x="69065" y="24436"/>
                </a:lnTo>
                <a:cubicBezTo>
                  <a:pt x="68991" y="24287"/>
                  <a:pt x="68898" y="24120"/>
                  <a:pt x="68805" y="23952"/>
                </a:cubicBezTo>
                <a:lnTo>
                  <a:pt x="69289" y="23673"/>
                </a:lnTo>
                <a:close/>
                <a:moveTo>
                  <a:pt x="113861" y="23655"/>
                </a:moveTo>
                <a:cubicBezTo>
                  <a:pt x="113973" y="23841"/>
                  <a:pt x="114066" y="24045"/>
                  <a:pt x="114141" y="24194"/>
                </a:cubicBezTo>
                <a:lnTo>
                  <a:pt x="113601" y="24455"/>
                </a:lnTo>
                <a:cubicBezTo>
                  <a:pt x="113564" y="24213"/>
                  <a:pt x="113396" y="23990"/>
                  <a:pt x="113154" y="23896"/>
                </a:cubicBezTo>
                <a:lnTo>
                  <a:pt x="113154" y="23896"/>
                </a:lnTo>
                <a:cubicBezTo>
                  <a:pt x="113221" y="23920"/>
                  <a:pt x="113290" y="23932"/>
                  <a:pt x="113359" y="23932"/>
                </a:cubicBezTo>
                <a:cubicBezTo>
                  <a:pt x="113558" y="23932"/>
                  <a:pt x="113751" y="23834"/>
                  <a:pt x="113861" y="23655"/>
                </a:cubicBezTo>
                <a:close/>
                <a:moveTo>
                  <a:pt x="104537" y="24231"/>
                </a:moveTo>
                <a:lnTo>
                  <a:pt x="104202" y="24380"/>
                </a:lnTo>
                <a:lnTo>
                  <a:pt x="104202" y="24455"/>
                </a:lnTo>
                <a:cubicBezTo>
                  <a:pt x="104262" y="24455"/>
                  <a:pt x="104345" y="24479"/>
                  <a:pt x="104405" y="24479"/>
                </a:cubicBezTo>
                <a:cubicBezTo>
                  <a:pt x="104420" y="24479"/>
                  <a:pt x="104433" y="24477"/>
                  <a:pt x="104444" y="24473"/>
                </a:cubicBezTo>
                <a:cubicBezTo>
                  <a:pt x="104519" y="24436"/>
                  <a:pt x="104537" y="24343"/>
                  <a:pt x="104575" y="24287"/>
                </a:cubicBezTo>
                <a:lnTo>
                  <a:pt x="104537" y="24231"/>
                </a:lnTo>
                <a:close/>
                <a:moveTo>
                  <a:pt x="37073" y="23785"/>
                </a:moveTo>
                <a:lnTo>
                  <a:pt x="37390" y="24269"/>
                </a:lnTo>
                <a:lnTo>
                  <a:pt x="36831" y="24492"/>
                </a:lnTo>
                <a:lnTo>
                  <a:pt x="36608" y="24027"/>
                </a:lnTo>
                <a:lnTo>
                  <a:pt x="37073" y="23785"/>
                </a:lnTo>
                <a:close/>
                <a:moveTo>
                  <a:pt x="20975" y="23822"/>
                </a:moveTo>
                <a:lnTo>
                  <a:pt x="21217" y="24269"/>
                </a:lnTo>
                <a:lnTo>
                  <a:pt x="20752" y="24511"/>
                </a:lnTo>
                <a:lnTo>
                  <a:pt x="20510" y="24064"/>
                </a:lnTo>
                <a:lnTo>
                  <a:pt x="20975" y="23822"/>
                </a:lnTo>
                <a:close/>
                <a:moveTo>
                  <a:pt x="65566" y="23785"/>
                </a:moveTo>
                <a:lnTo>
                  <a:pt x="65827" y="24269"/>
                </a:lnTo>
                <a:lnTo>
                  <a:pt x="65306" y="24529"/>
                </a:lnTo>
                <a:lnTo>
                  <a:pt x="65045" y="24064"/>
                </a:lnTo>
                <a:lnTo>
                  <a:pt x="65566" y="23785"/>
                </a:lnTo>
                <a:close/>
                <a:moveTo>
                  <a:pt x="126238" y="23785"/>
                </a:moveTo>
                <a:lnTo>
                  <a:pt x="126517" y="24287"/>
                </a:lnTo>
                <a:lnTo>
                  <a:pt x="126014" y="24548"/>
                </a:lnTo>
                <a:lnTo>
                  <a:pt x="125754" y="24064"/>
                </a:lnTo>
                <a:lnTo>
                  <a:pt x="126238" y="23785"/>
                </a:lnTo>
                <a:close/>
                <a:moveTo>
                  <a:pt x="83399" y="23706"/>
                </a:moveTo>
                <a:cubicBezTo>
                  <a:pt x="83139" y="23706"/>
                  <a:pt x="82873" y="23845"/>
                  <a:pt x="82930" y="24120"/>
                </a:cubicBezTo>
                <a:cubicBezTo>
                  <a:pt x="82949" y="24362"/>
                  <a:pt x="83154" y="24566"/>
                  <a:pt x="83396" y="24566"/>
                </a:cubicBezTo>
                <a:cubicBezTo>
                  <a:pt x="83656" y="24548"/>
                  <a:pt x="83842" y="24343"/>
                  <a:pt x="83842" y="24101"/>
                </a:cubicBezTo>
                <a:cubicBezTo>
                  <a:pt x="83897" y="23836"/>
                  <a:pt x="83651" y="23706"/>
                  <a:pt x="83399" y="23706"/>
                </a:cubicBezTo>
                <a:close/>
                <a:moveTo>
                  <a:pt x="131728" y="23487"/>
                </a:moveTo>
                <a:cubicBezTo>
                  <a:pt x="131244" y="23487"/>
                  <a:pt x="130983" y="24064"/>
                  <a:pt x="131337" y="24418"/>
                </a:cubicBezTo>
                <a:cubicBezTo>
                  <a:pt x="131444" y="24525"/>
                  <a:pt x="131578" y="24573"/>
                  <a:pt x="131710" y="24573"/>
                </a:cubicBezTo>
                <a:cubicBezTo>
                  <a:pt x="131990" y="24573"/>
                  <a:pt x="132262" y="24356"/>
                  <a:pt x="132249" y="24027"/>
                </a:cubicBezTo>
                <a:cubicBezTo>
                  <a:pt x="132249" y="23729"/>
                  <a:pt x="132007" y="23487"/>
                  <a:pt x="131728" y="23487"/>
                </a:cubicBezTo>
                <a:close/>
                <a:moveTo>
                  <a:pt x="17197" y="23915"/>
                </a:moveTo>
                <a:lnTo>
                  <a:pt x="17439" y="24362"/>
                </a:lnTo>
                <a:lnTo>
                  <a:pt x="16974" y="24585"/>
                </a:lnTo>
                <a:lnTo>
                  <a:pt x="16732" y="24138"/>
                </a:lnTo>
                <a:lnTo>
                  <a:pt x="17197" y="23915"/>
                </a:lnTo>
                <a:close/>
                <a:moveTo>
                  <a:pt x="33314" y="23859"/>
                </a:moveTo>
                <a:lnTo>
                  <a:pt x="33537" y="24362"/>
                </a:lnTo>
                <a:lnTo>
                  <a:pt x="33109" y="24585"/>
                </a:lnTo>
                <a:lnTo>
                  <a:pt x="32867" y="24101"/>
                </a:lnTo>
                <a:lnTo>
                  <a:pt x="33314" y="23859"/>
                </a:lnTo>
                <a:close/>
                <a:moveTo>
                  <a:pt x="122515" y="23841"/>
                </a:moveTo>
                <a:lnTo>
                  <a:pt x="122739" y="24362"/>
                </a:lnTo>
                <a:lnTo>
                  <a:pt x="122255" y="24604"/>
                </a:lnTo>
                <a:lnTo>
                  <a:pt x="122013" y="24157"/>
                </a:lnTo>
                <a:lnTo>
                  <a:pt x="122515" y="23841"/>
                </a:lnTo>
                <a:close/>
                <a:moveTo>
                  <a:pt x="49580" y="23617"/>
                </a:moveTo>
                <a:cubicBezTo>
                  <a:pt x="49524" y="23915"/>
                  <a:pt x="49543" y="24194"/>
                  <a:pt x="49822" y="24362"/>
                </a:cubicBezTo>
                <a:lnTo>
                  <a:pt x="49263" y="24641"/>
                </a:lnTo>
                <a:cubicBezTo>
                  <a:pt x="49226" y="24548"/>
                  <a:pt x="49208" y="24455"/>
                  <a:pt x="49170" y="24380"/>
                </a:cubicBezTo>
                <a:cubicBezTo>
                  <a:pt x="49096" y="24287"/>
                  <a:pt x="49021" y="24194"/>
                  <a:pt x="48947" y="24120"/>
                </a:cubicBezTo>
                <a:cubicBezTo>
                  <a:pt x="49245" y="24120"/>
                  <a:pt x="49505" y="23915"/>
                  <a:pt x="49580" y="23617"/>
                </a:cubicBezTo>
                <a:close/>
                <a:moveTo>
                  <a:pt x="61807" y="23859"/>
                </a:moveTo>
                <a:lnTo>
                  <a:pt x="62049" y="24399"/>
                </a:lnTo>
                <a:lnTo>
                  <a:pt x="61602" y="24641"/>
                </a:lnTo>
                <a:lnTo>
                  <a:pt x="61342" y="24120"/>
                </a:lnTo>
                <a:lnTo>
                  <a:pt x="61807" y="23859"/>
                </a:lnTo>
                <a:close/>
                <a:moveTo>
                  <a:pt x="88262" y="24062"/>
                </a:moveTo>
                <a:cubicBezTo>
                  <a:pt x="88108" y="24062"/>
                  <a:pt x="87992" y="24204"/>
                  <a:pt x="87992" y="24362"/>
                </a:cubicBezTo>
                <a:cubicBezTo>
                  <a:pt x="87992" y="24538"/>
                  <a:pt x="88145" y="24654"/>
                  <a:pt x="88301" y="24654"/>
                </a:cubicBezTo>
                <a:cubicBezTo>
                  <a:pt x="88377" y="24654"/>
                  <a:pt x="88453" y="24627"/>
                  <a:pt x="88514" y="24566"/>
                </a:cubicBezTo>
                <a:cubicBezTo>
                  <a:pt x="88700" y="24380"/>
                  <a:pt x="88569" y="24064"/>
                  <a:pt x="88290" y="24064"/>
                </a:cubicBezTo>
                <a:cubicBezTo>
                  <a:pt x="88281" y="24063"/>
                  <a:pt x="88271" y="24062"/>
                  <a:pt x="88262" y="24062"/>
                </a:cubicBezTo>
                <a:close/>
                <a:moveTo>
                  <a:pt x="29592" y="23990"/>
                </a:moveTo>
                <a:lnTo>
                  <a:pt x="29815" y="24436"/>
                </a:lnTo>
                <a:lnTo>
                  <a:pt x="29331" y="24659"/>
                </a:lnTo>
                <a:lnTo>
                  <a:pt x="29089" y="24231"/>
                </a:lnTo>
                <a:lnTo>
                  <a:pt x="29592" y="23990"/>
                </a:lnTo>
                <a:close/>
                <a:moveTo>
                  <a:pt x="45671" y="23915"/>
                </a:moveTo>
                <a:cubicBezTo>
                  <a:pt x="45746" y="24064"/>
                  <a:pt x="45839" y="24250"/>
                  <a:pt x="45913" y="24399"/>
                </a:cubicBezTo>
                <a:lnTo>
                  <a:pt x="45448" y="24659"/>
                </a:lnTo>
                <a:lnTo>
                  <a:pt x="45188" y="24194"/>
                </a:lnTo>
                <a:lnTo>
                  <a:pt x="45671" y="23915"/>
                </a:lnTo>
                <a:close/>
                <a:moveTo>
                  <a:pt x="118756" y="23971"/>
                </a:moveTo>
                <a:lnTo>
                  <a:pt x="118979" y="24436"/>
                </a:lnTo>
                <a:lnTo>
                  <a:pt x="118533" y="24678"/>
                </a:lnTo>
                <a:lnTo>
                  <a:pt x="118272" y="24213"/>
                </a:lnTo>
                <a:lnTo>
                  <a:pt x="118756" y="23971"/>
                </a:lnTo>
                <a:close/>
                <a:moveTo>
                  <a:pt x="6607" y="23599"/>
                </a:moveTo>
                <a:cubicBezTo>
                  <a:pt x="6310" y="23599"/>
                  <a:pt x="6049" y="23841"/>
                  <a:pt x="6049" y="24138"/>
                </a:cubicBezTo>
                <a:cubicBezTo>
                  <a:pt x="6049" y="24467"/>
                  <a:pt x="6315" y="24693"/>
                  <a:pt x="6597" y="24693"/>
                </a:cubicBezTo>
                <a:cubicBezTo>
                  <a:pt x="6730" y="24693"/>
                  <a:pt x="6866" y="24643"/>
                  <a:pt x="6980" y="24529"/>
                </a:cubicBezTo>
                <a:cubicBezTo>
                  <a:pt x="7333" y="24194"/>
                  <a:pt x="7091" y="23599"/>
                  <a:pt x="6607" y="23599"/>
                </a:cubicBezTo>
                <a:close/>
                <a:moveTo>
                  <a:pt x="79675" y="23661"/>
                </a:moveTo>
                <a:cubicBezTo>
                  <a:pt x="79408" y="23661"/>
                  <a:pt x="79146" y="23864"/>
                  <a:pt x="79134" y="24176"/>
                </a:cubicBezTo>
                <a:cubicBezTo>
                  <a:pt x="79134" y="24455"/>
                  <a:pt x="79357" y="24697"/>
                  <a:pt x="79655" y="24715"/>
                </a:cubicBezTo>
                <a:lnTo>
                  <a:pt x="79636" y="24715"/>
                </a:lnTo>
                <a:cubicBezTo>
                  <a:pt x="79644" y="24716"/>
                  <a:pt x="79651" y="24716"/>
                  <a:pt x="79659" y="24716"/>
                </a:cubicBezTo>
                <a:cubicBezTo>
                  <a:pt x="80110" y="24716"/>
                  <a:pt x="80357" y="24170"/>
                  <a:pt x="80046" y="23822"/>
                </a:cubicBezTo>
                <a:cubicBezTo>
                  <a:pt x="79941" y="23711"/>
                  <a:pt x="79808" y="23661"/>
                  <a:pt x="79675" y="23661"/>
                </a:cubicBezTo>
                <a:close/>
                <a:moveTo>
                  <a:pt x="2845" y="23747"/>
                </a:moveTo>
                <a:cubicBezTo>
                  <a:pt x="2431" y="23747"/>
                  <a:pt x="2202" y="24274"/>
                  <a:pt x="2513" y="24566"/>
                </a:cubicBezTo>
                <a:cubicBezTo>
                  <a:pt x="2612" y="24672"/>
                  <a:pt x="2736" y="24719"/>
                  <a:pt x="2858" y="24719"/>
                </a:cubicBezTo>
                <a:cubicBezTo>
                  <a:pt x="3100" y="24719"/>
                  <a:pt x="3332" y="24529"/>
                  <a:pt x="3332" y="24231"/>
                </a:cubicBezTo>
                <a:cubicBezTo>
                  <a:pt x="3332" y="23971"/>
                  <a:pt x="3146" y="23766"/>
                  <a:pt x="2885" y="23748"/>
                </a:cubicBezTo>
                <a:lnTo>
                  <a:pt x="2867" y="23748"/>
                </a:lnTo>
                <a:cubicBezTo>
                  <a:pt x="2859" y="23747"/>
                  <a:pt x="2852" y="23747"/>
                  <a:pt x="2845" y="23747"/>
                </a:cubicBezTo>
                <a:close/>
                <a:moveTo>
                  <a:pt x="108152" y="23747"/>
                </a:moveTo>
                <a:cubicBezTo>
                  <a:pt x="108145" y="23747"/>
                  <a:pt x="108137" y="23747"/>
                  <a:pt x="108129" y="23748"/>
                </a:cubicBezTo>
                <a:cubicBezTo>
                  <a:pt x="107869" y="23748"/>
                  <a:pt x="107645" y="23971"/>
                  <a:pt x="107645" y="24250"/>
                </a:cubicBezTo>
                <a:cubicBezTo>
                  <a:pt x="107658" y="24534"/>
                  <a:pt x="107900" y="24720"/>
                  <a:pt x="108149" y="24720"/>
                </a:cubicBezTo>
                <a:cubicBezTo>
                  <a:pt x="108274" y="24720"/>
                  <a:pt x="108402" y="24673"/>
                  <a:pt x="108501" y="24566"/>
                </a:cubicBezTo>
                <a:cubicBezTo>
                  <a:pt x="108794" y="24256"/>
                  <a:pt x="108584" y="23747"/>
                  <a:pt x="108152" y="23747"/>
                </a:cubicBezTo>
                <a:close/>
                <a:moveTo>
                  <a:pt x="13456" y="23971"/>
                </a:moveTo>
                <a:lnTo>
                  <a:pt x="13717" y="24492"/>
                </a:lnTo>
                <a:lnTo>
                  <a:pt x="13251" y="24734"/>
                </a:lnTo>
                <a:lnTo>
                  <a:pt x="13010" y="24231"/>
                </a:lnTo>
                <a:lnTo>
                  <a:pt x="13456" y="23971"/>
                </a:lnTo>
                <a:close/>
                <a:moveTo>
                  <a:pt x="136622" y="23803"/>
                </a:moveTo>
                <a:lnTo>
                  <a:pt x="136622" y="23822"/>
                </a:lnTo>
                <a:cubicBezTo>
                  <a:pt x="136213" y="23822"/>
                  <a:pt x="136008" y="24325"/>
                  <a:pt x="136287" y="24622"/>
                </a:cubicBezTo>
                <a:cubicBezTo>
                  <a:pt x="136382" y="24711"/>
                  <a:pt x="136497" y="24751"/>
                  <a:pt x="136610" y="24751"/>
                </a:cubicBezTo>
                <a:cubicBezTo>
                  <a:pt x="136854" y="24751"/>
                  <a:pt x="137088" y="24567"/>
                  <a:pt x="137088" y="24287"/>
                </a:cubicBezTo>
                <a:cubicBezTo>
                  <a:pt x="137088" y="24027"/>
                  <a:pt x="136883" y="23803"/>
                  <a:pt x="136622" y="23803"/>
                </a:cubicBezTo>
                <a:close/>
                <a:moveTo>
                  <a:pt x="41931" y="24008"/>
                </a:moveTo>
                <a:lnTo>
                  <a:pt x="42173" y="24529"/>
                </a:lnTo>
                <a:lnTo>
                  <a:pt x="41745" y="24753"/>
                </a:lnTo>
                <a:lnTo>
                  <a:pt x="41484" y="24269"/>
                </a:lnTo>
                <a:lnTo>
                  <a:pt x="41931" y="24008"/>
                </a:lnTo>
                <a:close/>
                <a:moveTo>
                  <a:pt x="25814" y="24083"/>
                </a:moveTo>
                <a:lnTo>
                  <a:pt x="26037" y="24529"/>
                </a:lnTo>
                <a:lnTo>
                  <a:pt x="25590" y="24771"/>
                </a:lnTo>
                <a:lnTo>
                  <a:pt x="25349" y="24325"/>
                </a:lnTo>
                <a:lnTo>
                  <a:pt x="25814" y="24083"/>
                </a:lnTo>
                <a:close/>
                <a:moveTo>
                  <a:pt x="70424" y="24027"/>
                </a:moveTo>
                <a:lnTo>
                  <a:pt x="70684" y="24529"/>
                </a:lnTo>
                <a:lnTo>
                  <a:pt x="70200" y="24771"/>
                </a:lnTo>
                <a:cubicBezTo>
                  <a:pt x="70107" y="24622"/>
                  <a:pt x="70014" y="24455"/>
                  <a:pt x="69940" y="24306"/>
                </a:cubicBezTo>
                <a:lnTo>
                  <a:pt x="70424" y="24027"/>
                </a:lnTo>
                <a:close/>
                <a:moveTo>
                  <a:pt x="115015" y="24045"/>
                </a:moveTo>
                <a:lnTo>
                  <a:pt x="115239" y="24566"/>
                </a:lnTo>
                <a:lnTo>
                  <a:pt x="114755" y="24808"/>
                </a:lnTo>
                <a:lnTo>
                  <a:pt x="114494" y="24306"/>
                </a:lnTo>
                <a:lnTo>
                  <a:pt x="115015" y="24045"/>
                </a:lnTo>
                <a:close/>
                <a:moveTo>
                  <a:pt x="22092" y="24157"/>
                </a:moveTo>
                <a:lnTo>
                  <a:pt x="22334" y="24622"/>
                </a:lnTo>
                <a:lnTo>
                  <a:pt x="21868" y="24846"/>
                </a:lnTo>
                <a:lnTo>
                  <a:pt x="21645" y="24418"/>
                </a:lnTo>
                <a:lnTo>
                  <a:pt x="22092" y="24157"/>
                </a:lnTo>
                <a:close/>
                <a:moveTo>
                  <a:pt x="38227" y="24138"/>
                </a:moveTo>
                <a:lnTo>
                  <a:pt x="38450" y="24604"/>
                </a:lnTo>
                <a:lnTo>
                  <a:pt x="37985" y="24846"/>
                </a:lnTo>
                <a:lnTo>
                  <a:pt x="37669" y="24362"/>
                </a:lnTo>
                <a:lnTo>
                  <a:pt x="38227" y="24138"/>
                </a:lnTo>
                <a:close/>
                <a:moveTo>
                  <a:pt x="66702" y="24138"/>
                </a:moveTo>
                <a:lnTo>
                  <a:pt x="66925" y="24641"/>
                </a:lnTo>
                <a:lnTo>
                  <a:pt x="66441" y="24883"/>
                </a:lnTo>
                <a:lnTo>
                  <a:pt x="66181" y="24380"/>
                </a:lnTo>
                <a:lnTo>
                  <a:pt x="66702" y="24138"/>
                </a:lnTo>
                <a:close/>
                <a:moveTo>
                  <a:pt x="84531" y="23990"/>
                </a:moveTo>
                <a:cubicBezTo>
                  <a:pt x="84140" y="23990"/>
                  <a:pt x="83917" y="24473"/>
                  <a:pt x="84196" y="24753"/>
                </a:cubicBezTo>
                <a:cubicBezTo>
                  <a:pt x="84287" y="24844"/>
                  <a:pt x="84403" y="24886"/>
                  <a:pt x="84517" y="24886"/>
                </a:cubicBezTo>
                <a:cubicBezTo>
                  <a:pt x="84751" y="24886"/>
                  <a:pt x="84977" y="24711"/>
                  <a:pt x="84977" y="24436"/>
                </a:cubicBezTo>
                <a:cubicBezTo>
                  <a:pt x="84959" y="24194"/>
                  <a:pt x="84773" y="24008"/>
                  <a:pt x="84531" y="23990"/>
                </a:cubicBezTo>
                <a:close/>
                <a:moveTo>
                  <a:pt x="132838" y="23839"/>
                </a:moveTo>
                <a:cubicBezTo>
                  <a:pt x="132399" y="23839"/>
                  <a:pt x="132147" y="24373"/>
                  <a:pt x="132454" y="24715"/>
                </a:cubicBezTo>
                <a:cubicBezTo>
                  <a:pt x="132561" y="24836"/>
                  <a:pt x="132699" y="24889"/>
                  <a:pt x="132835" y="24889"/>
                </a:cubicBezTo>
                <a:cubicBezTo>
                  <a:pt x="133100" y="24889"/>
                  <a:pt x="133360" y="24687"/>
                  <a:pt x="133384" y="24380"/>
                </a:cubicBezTo>
                <a:cubicBezTo>
                  <a:pt x="133384" y="24101"/>
                  <a:pt x="133161" y="23859"/>
                  <a:pt x="132882" y="23841"/>
                </a:cubicBezTo>
                <a:cubicBezTo>
                  <a:pt x="132867" y="23839"/>
                  <a:pt x="132852" y="23839"/>
                  <a:pt x="132838" y="23839"/>
                </a:cubicBezTo>
                <a:close/>
                <a:moveTo>
                  <a:pt x="50585" y="24138"/>
                </a:moveTo>
                <a:lnTo>
                  <a:pt x="50845" y="24659"/>
                </a:lnTo>
                <a:lnTo>
                  <a:pt x="50343" y="24901"/>
                </a:lnTo>
                <a:lnTo>
                  <a:pt x="50082" y="24418"/>
                </a:lnTo>
                <a:lnTo>
                  <a:pt x="50585" y="24138"/>
                </a:lnTo>
                <a:close/>
                <a:moveTo>
                  <a:pt x="127373" y="24101"/>
                </a:moveTo>
                <a:cubicBezTo>
                  <a:pt x="127466" y="24269"/>
                  <a:pt x="127578" y="24455"/>
                  <a:pt x="127652" y="24622"/>
                </a:cubicBezTo>
                <a:lnTo>
                  <a:pt x="127150" y="24901"/>
                </a:lnTo>
                <a:lnTo>
                  <a:pt x="126870" y="24380"/>
                </a:lnTo>
                <a:lnTo>
                  <a:pt x="127373" y="24101"/>
                </a:lnTo>
                <a:close/>
                <a:moveTo>
                  <a:pt x="34431" y="24250"/>
                </a:moveTo>
                <a:lnTo>
                  <a:pt x="34691" y="24715"/>
                </a:lnTo>
                <a:lnTo>
                  <a:pt x="34226" y="24939"/>
                </a:lnTo>
                <a:lnTo>
                  <a:pt x="33984" y="24473"/>
                </a:lnTo>
                <a:lnTo>
                  <a:pt x="34431" y="24250"/>
                </a:lnTo>
                <a:close/>
                <a:moveTo>
                  <a:pt x="123651" y="24231"/>
                </a:moveTo>
                <a:lnTo>
                  <a:pt x="123893" y="24697"/>
                </a:lnTo>
                <a:lnTo>
                  <a:pt x="123390" y="24939"/>
                </a:lnTo>
                <a:lnTo>
                  <a:pt x="123148" y="24473"/>
                </a:lnTo>
                <a:lnTo>
                  <a:pt x="123651" y="24231"/>
                </a:lnTo>
                <a:close/>
                <a:moveTo>
                  <a:pt x="18314" y="24250"/>
                </a:moveTo>
                <a:lnTo>
                  <a:pt x="18556" y="24753"/>
                </a:lnTo>
                <a:lnTo>
                  <a:pt x="18109" y="24976"/>
                </a:lnTo>
                <a:lnTo>
                  <a:pt x="17886" y="24473"/>
                </a:lnTo>
                <a:lnTo>
                  <a:pt x="18314" y="24250"/>
                </a:lnTo>
                <a:close/>
                <a:moveTo>
                  <a:pt x="89425" y="24399"/>
                </a:moveTo>
                <a:cubicBezTo>
                  <a:pt x="89165" y="24399"/>
                  <a:pt x="89035" y="24715"/>
                  <a:pt x="89221" y="24901"/>
                </a:cubicBezTo>
                <a:cubicBezTo>
                  <a:pt x="89275" y="24962"/>
                  <a:pt x="89345" y="24989"/>
                  <a:pt x="89416" y="24989"/>
                </a:cubicBezTo>
                <a:cubicBezTo>
                  <a:pt x="89563" y="24989"/>
                  <a:pt x="89711" y="24873"/>
                  <a:pt x="89723" y="24697"/>
                </a:cubicBezTo>
                <a:cubicBezTo>
                  <a:pt x="89723" y="24529"/>
                  <a:pt x="89593" y="24399"/>
                  <a:pt x="89425" y="24399"/>
                </a:cubicBezTo>
                <a:close/>
                <a:moveTo>
                  <a:pt x="62942" y="24269"/>
                </a:moveTo>
                <a:lnTo>
                  <a:pt x="63184" y="24753"/>
                </a:lnTo>
                <a:lnTo>
                  <a:pt x="62738" y="24994"/>
                </a:lnTo>
                <a:lnTo>
                  <a:pt x="62477" y="24529"/>
                </a:lnTo>
                <a:lnTo>
                  <a:pt x="62942" y="24269"/>
                </a:lnTo>
                <a:close/>
                <a:moveTo>
                  <a:pt x="46807" y="24250"/>
                </a:moveTo>
                <a:lnTo>
                  <a:pt x="47067" y="24790"/>
                </a:lnTo>
                <a:lnTo>
                  <a:pt x="46602" y="25013"/>
                </a:lnTo>
                <a:lnTo>
                  <a:pt x="46341" y="24511"/>
                </a:lnTo>
                <a:lnTo>
                  <a:pt x="46807" y="24250"/>
                </a:lnTo>
                <a:close/>
                <a:moveTo>
                  <a:pt x="7711" y="23933"/>
                </a:moveTo>
                <a:cubicBezTo>
                  <a:pt x="7409" y="23933"/>
                  <a:pt x="7166" y="24186"/>
                  <a:pt x="7166" y="24473"/>
                </a:cubicBezTo>
                <a:cubicBezTo>
                  <a:pt x="7166" y="24816"/>
                  <a:pt x="7443" y="25038"/>
                  <a:pt x="7731" y="25038"/>
                </a:cubicBezTo>
                <a:cubicBezTo>
                  <a:pt x="7866" y="25038"/>
                  <a:pt x="8002" y="24989"/>
                  <a:pt x="8115" y="24883"/>
                </a:cubicBezTo>
                <a:cubicBezTo>
                  <a:pt x="8469" y="24529"/>
                  <a:pt x="8227" y="23934"/>
                  <a:pt x="7743" y="23934"/>
                </a:cubicBezTo>
                <a:cubicBezTo>
                  <a:pt x="7732" y="23933"/>
                  <a:pt x="7721" y="23933"/>
                  <a:pt x="7711" y="23933"/>
                </a:cubicBezTo>
                <a:close/>
                <a:moveTo>
                  <a:pt x="80813" y="24008"/>
                </a:moveTo>
                <a:cubicBezTo>
                  <a:pt x="80805" y="24008"/>
                  <a:pt x="80798" y="24008"/>
                  <a:pt x="80790" y="24008"/>
                </a:cubicBezTo>
                <a:cubicBezTo>
                  <a:pt x="80511" y="24008"/>
                  <a:pt x="80269" y="24231"/>
                  <a:pt x="80288" y="24529"/>
                </a:cubicBezTo>
                <a:lnTo>
                  <a:pt x="80269" y="24529"/>
                </a:lnTo>
                <a:cubicBezTo>
                  <a:pt x="80269" y="24831"/>
                  <a:pt x="80532" y="25039"/>
                  <a:pt x="80801" y="25039"/>
                </a:cubicBezTo>
                <a:cubicBezTo>
                  <a:pt x="80930" y="25039"/>
                  <a:pt x="81060" y="24991"/>
                  <a:pt x="81162" y="24883"/>
                </a:cubicBezTo>
                <a:cubicBezTo>
                  <a:pt x="81492" y="24553"/>
                  <a:pt x="81263" y="24008"/>
                  <a:pt x="80813" y="24008"/>
                </a:cubicBezTo>
                <a:close/>
                <a:moveTo>
                  <a:pt x="119873" y="24325"/>
                </a:moveTo>
                <a:cubicBezTo>
                  <a:pt x="119947" y="24473"/>
                  <a:pt x="120022" y="24659"/>
                  <a:pt x="120115" y="24827"/>
                </a:cubicBezTo>
                <a:lnTo>
                  <a:pt x="119668" y="25050"/>
                </a:lnTo>
                <a:cubicBezTo>
                  <a:pt x="119594" y="24901"/>
                  <a:pt x="119500" y="24715"/>
                  <a:pt x="119426" y="24566"/>
                </a:cubicBezTo>
                <a:lnTo>
                  <a:pt x="119873" y="24325"/>
                </a:lnTo>
                <a:close/>
                <a:moveTo>
                  <a:pt x="137758" y="24157"/>
                </a:moveTo>
                <a:cubicBezTo>
                  <a:pt x="137516" y="24157"/>
                  <a:pt x="137311" y="24362"/>
                  <a:pt x="137311" y="24604"/>
                </a:cubicBezTo>
                <a:cubicBezTo>
                  <a:pt x="137298" y="24874"/>
                  <a:pt x="137525" y="25055"/>
                  <a:pt x="137759" y="25055"/>
                </a:cubicBezTo>
                <a:cubicBezTo>
                  <a:pt x="137864" y="25055"/>
                  <a:pt x="137969" y="25019"/>
                  <a:pt x="138055" y="24939"/>
                </a:cubicBezTo>
                <a:cubicBezTo>
                  <a:pt x="138335" y="24659"/>
                  <a:pt x="138148" y="24176"/>
                  <a:pt x="137758" y="24157"/>
                </a:cubicBezTo>
                <a:close/>
                <a:moveTo>
                  <a:pt x="14591" y="24362"/>
                </a:moveTo>
                <a:lnTo>
                  <a:pt x="14852" y="24827"/>
                </a:lnTo>
                <a:lnTo>
                  <a:pt x="14387" y="25069"/>
                </a:lnTo>
                <a:lnTo>
                  <a:pt x="14126" y="24604"/>
                </a:lnTo>
                <a:lnTo>
                  <a:pt x="14591" y="24362"/>
                </a:lnTo>
                <a:close/>
                <a:moveTo>
                  <a:pt x="59202" y="24343"/>
                </a:moveTo>
                <a:lnTo>
                  <a:pt x="59443" y="24827"/>
                </a:lnTo>
                <a:lnTo>
                  <a:pt x="58941" y="25069"/>
                </a:lnTo>
                <a:lnTo>
                  <a:pt x="58680" y="24604"/>
                </a:lnTo>
                <a:lnTo>
                  <a:pt x="59202" y="24343"/>
                </a:lnTo>
                <a:close/>
                <a:moveTo>
                  <a:pt x="105542" y="24325"/>
                </a:moveTo>
                <a:cubicBezTo>
                  <a:pt x="105207" y="24325"/>
                  <a:pt x="105040" y="24734"/>
                  <a:pt x="105282" y="24957"/>
                </a:cubicBezTo>
                <a:cubicBezTo>
                  <a:pt x="105355" y="25036"/>
                  <a:pt x="105448" y="25072"/>
                  <a:pt x="105540" y="25072"/>
                </a:cubicBezTo>
                <a:cubicBezTo>
                  <a:pt x="105729" y="25072"/>
                  <a:pt x="105915" y="24922"/>
                  <a:pt x="105915" y="24697"/>
                </a:cubicBezTo>
                <a:cubicBezTo>
                  <a:pt x="105915" y="24492"/>
                  <a:pt x="105747" y="24325"/>
                  <a:pt x="105542" y="24325"/>
                </a:cubicBezTo>
                <a:close/>
                <a:moveTo>
                  <a:pt x="30727" y="24343"/>
                </a:moveTo>
                <a:lnTo>
                  <a:pt x="30969" y="24790"/>
                </a:lnTo>
                <a:lnTo>
                  <a:pt x="30485" y="25106"/>
                </a:lnTo>
                <a:lnTo>
                  <a:pt x="30243" y="24585"/>
                </a:lnTo>
                <a:lnTo>
                  <a:pt x="30727" y="24343"/>
                </a:lnTo>
                <a:close/>
                <a:moveTo>
                  <a:pt x="43085" y="24399"/>
                </a:moveTo>
                <a:cubicBezTo>
                  <a:pt x="43159" y="24548"/>
                  <a:pt x="43233" y="24715"/>
                  <a:pt x="43327" y="24864"/>
                </a:cubicBezTo>
                <a:lnTo>
                  <a:pt x="42861" y="25106"/>
                </a:lnTo>
                <a:lnTo>
                  <a:pt x="42619" y="24641"/>
                </a:lnTo>
                <a:lnTo>
                  <a:pt x="43085" y="24399"/>
                </a:lnTo>
                <a:close/>
                <a:moveTo>
                  <a:pt x="109261" y="24026"/>
                </a:moveTo>
                <a:cubicBezTo>
                  <a:pt x="108791" y="24026"/>
                  <a:pt x="108544" y="24609"/>
                  <a:pt x="108892" y="24939"/>
                </a:cubicBezTo>
                <a:cubicBezTo>
                  <a:pt x="109003" y="25055"/>
                  <a:pt x="109139" y="25107"/>
                  <a:pt x="109272" y="25107"/>
                </a:cubicBezTo>
                <a:cubicBezTo>
                  <a:pt x="109544" y="25107"/>
                  <a:pt x="109804" y="24891"/>
                  <a:pt x="109804" y="24566"/>
                </a:cubicBezTo>
                <a:cubicBezTo>
                  <a:pt x="109804" y="24269"/>
                  <a:pt x="109581" y="24027"/>
                  <a:pt x="109283" y="24027"/>
                </a:cubicBezTo>
                <a:cubicBezTo>
                  <a:pt x="109276" y="24026"/>
                  <a:pt x="109268" y="24026"/>
                  <a:pt x="109261" y="24026"/>
                </a:cubicBezTo>
                <a:close/>
                <a:moveTo>
                  <a:pt x="4002" y="24101"/>
                </a:moveTo>
                <a:cubicBezTo>
                  <a:pt x="3723" y="24101"/>
                  <a:pt x="3499" y="24325"/>
                  <a:pt x="3499" y="24604"/>
                </a:cubicBezTo>
                <a:cubicBezTo>
                  <a:pt x="3499" y="24905"/>
                  <a:pt x="3746" y="25114"/>
                  <a:pt x="4003" y="25114"/>
                </a:cubicBezTo>
                <a:cubicBezTo>
                  <a:pt x="4127" y="25114"/>
                  <a:pt x="4253" y="25066"/>
                  <a:pt x="4356" y="24957"/>
                </a:cubicBezTo>
                <a:cubicBezTo>
                  <a:pt x="4672" y="24641"/>
                  <a:pt x="4449" y="24101"/>
                  <a:pt x="4002" y="24101"/>
                </a:cubicBezTo>
                <a:close/>
                <a:moveTo>
                  <a:pt x="205" y="24251"/>
                </a:moveTo>
                <a:cubicBezTo>
                  <a:pt x="59" y="24251"/>
                  <a:pt x="1" y="24341"/>
                  <a:pt x="1" y="24548"/>
                </a:cubicBezTo>
                <a:lnTo>
                  <a:pt x="1" y="24697"/>
                </a:lnTo>
                <a:cubicBezTo>
                  <a:pt x="1" y="24771"/>
                  <a:pt x="1" y="24864"/>
                  <a:pt x="1" y="24957"/>
                </a:cubicBezTo>
                <a:cubicBezTo>
                  <a:pt x="19" y="25013"/>
                  <a:pt x="56" y="25069"/>
                  <a:pt x="112" y="25106"/>
                </a:cubicBezTo>
                <a:cubicBezTo>
                  <a:pt x="147" y="25115"/>
                  <a:pt x="182" y="25119"/>
                  <a:pt x="217" y="25119"/>
                </a:cubicBezTo>
                <a:cubicBezTo>
                  <a:pt x="407" y="25119"/>
                  <a:pt x="586" y="24997"/>
                  <a:pt x="633" y="24808"/>
                </a:cubicBezTo>
                <a:cubicBezTo>
                  <a:pt x="708" y="24585"/>
                  <a:pt x="559" y="24343"/>
                  <a:pt x="336" y="24269"/>
                </a:cubicBezTo>
                <a:cubicBezTo>
                  <a:pt x="286" y="24257"/>
                  <a:pt x="243" y="24251"/>
                  <a:pt x="205" y="24251"/>
                </a:cubicBezTo>
                <a:close/>
                <a:moveTo>
                  <a:pt x="26949" y="24418"/>
                </a:moveTo>
                <a:lnTo>
                  <a:pt x="27265" y="24920"/>
                </a:lnTo>
                <a:lnTo>
                  <a:pt x="26744" y="25143"/>
                </a:lnTo>
                <a:lnTo>
                  <a:pt x="26502" y="24659"/>
                </a:lnTo>
                <a:lnTo>
                  <a:pt x="26949" y="24418"/>
                </a:lnTo>
                <a:close/>
                <a:moveTo>
                  <a:pt x="55424" y="24399"/>
                </a:moveTo>
                <a:lnTo>
                  <a:pt x="55665" y="24920"/>
                </a:lnTo>
                <a:lnTo>
                  <a:pt x="55200" y="25143"/>
                </a:lnTo>
                <a:lnTo>
                  <a:pt x="54940" y="24678"/>
                </a:lnTo>
                <a:lnTo>
                  <a:pt x="55424" y="24399"/>
                </a:lnTo>
                <a:close/>
                <a:moveTo>
                  <a:pt x="71559" y="24380"/>
                </a:moveTo>
                <a:lnTo>
                  <a:pt x="71801" y="24901"/>
                </a:lnTo>
                <a:lnTo>
                  <a:pt x="71336" y="25143"/>
                </a:lnTo>
                <a:lnTo>
                  <a:pt x="71094" y="24641"/>
                </a:lnTo>
                <a:lnTo>
                  <a:pt x="71559" y="24380"/>
                </a:lnTo>
                <a:close/>
                <a:moveTo>
                  <a:pt x="39344" y="24492"/>
                </a:moveTo>
                <a:lnTo>
                  <a:pt x="39586" y="24939"/>
                </a:lnTo>
                <a:lnTo>
                  <a:pt x="39083" y="25162"/>
                </a:lnTo>
                <a:lnTo>
                  <a:pt x="38860" y="24734"/>
                </a:lnTo>
                <a:lnTo>
                  <a:pt x="39344" y="24492"/>
                </a:lnTo>
                <a:close/>
                <a:moveTo>
                  <a:pt x="116169" y="24455"/>
                </a:moveTo>
                <a:lnTo>
                  <a:pt x="116392" y="24920"/>
                </a:lnTo>
                <a:lnTo>
                  <a:pt x="115890" y="25162"/>
                </a:lnTo>
                <a:lnTo>
                  <a:pt x="115890" y="25143"/>
                </a:lnTo>
                <a:cubicBezTo>
                  <a:pt x="115797" y="24994"/>
                  <a:pt x="115704" y="24827"/>
                  <a:pt x="115648" y="24715"/>
                </a:cubicBezTo>
                <a:lnTo>
                  <a:pt x="116169" y="24455"/>
                </a:lnTo>
                <a:close/>
                <a:moveTo>
                  <a:pt x="10869" y="24418"/>
                </a:moveTo>
                <a:lnTo>
                  <a:pt x="11148" y="24901"/>
                </a:lnTo>
                <a:lnTo>
                  <a:pt x="10590" y="25181"/>
                </a:lnTo>
                <a:lnTo>
                  <a:pt x="10330" y="24697"/>
                </a:lnTo>
                <a:lnTo>
                  <a:pt x="10869" y="24418"/>
                </a:lnTo>
                <a:close/>
                <a:moveTo>
                  <a:pt x="23227" y="24492"/>
                </a:moveTo>
                <a:lnTo>
                  <a:pt x="23450" y="24994"/>
                </a:lnTo>
                <a:lnTo>
                  <a:pt x="23022" y="25218"/>
                </a:lnTo>
                <a:lnTo>
                  <a:pt x="22780" y="24734"/>
                </a:lnTo>
                <a:lnTo>
                  <a:pt x="23227" y="24492"/>
                </a:lnTo>
                <a:close/>
                <a:moveTo>
                  <a:pt x="67837" y="24511"/>
                </a:moveTo>
                <a:lnTo>
                  <a:pt x="68060" y="24976"/>
                </a:lnTo>
                <a:lnTo>
                  <a:pt x="67576" y="25218"/>
                </a:lnTo>
                <a:lnTo>
                  <a:pt x="67316" y="24771"/>
                </a:lnTo>
                <a:lnTo>
                  <a:pt x="67837" y="24511"/>
                </a:lnTo>
                <a:close/>
                <a:moveTo>
                  <a:pt x="77068" y="24089"/>
                </a:moveTo>
                <a:cubicBezTo>
                  <a:pt x="76742" y="24089"/>
                  <a:pt x="76443" y="24377"/>
                  <a:pt x="76510" y="24753"/>
                </a:cubicBezTo>
                <a:cubicBezTo>
                  <a:pt x="76560" y="24939"/>
                  <a:pt x="76673" y="25094"/>
                  <a:pt x="76832" y="25191"/>
                </a:cubicBezTo>
                <a:lnTo>
                  <a:pt x="76832" y="25191"/>
                </a:lnTo>
                <a:cubicBezTo>
                  <a:pt x="76849" y="25193"/>
                  <a:pt x="76865" y="25196"/>
                  <a:pt x="76882" y="25199"/>
                </a:cubicBezTo>
                <a:cubicBezTo>
                  <a:pt x="76882" y="25199"/>
                  <a:pt x="76882" y="25199"/>
                  <a:pt x="76883" y="25200"/>
                </a:cubicBezTo>
                <a:lnTo>
                  <a:pt x="76883" y="25200"/>
                </a:lnTo>
                <a:cubicBezTo>
                  <a:pt x="76948" y="25202"/>
                  <a:pt x="76998" y="25218"/>
                  <a:pt x="77049" y="25218"/>
                </a:cubicBezTo>
                <a:cubicBezTo>
                  <a:pt x="77589" y="25218"/>
                  <a:pt x="77831" y="24566"/>
                  <a:pt x="77440" y="24231"/>
                </a:cubicBezTo>
                <a:cubicBezTo>
                  <a:pt x="77325" y="24132"/>
                  <a:pt x="77195" y="24089"/>
                  <a:pt x="77068" y="24089"/>
                </a:cubicBezTo>
                <a:close/>
                <a:moveTo>
                  <a:pt x="112373" y="24473"/>
                </a:moveTo>
                <a:cubicBezTo>
                  <a:pt x="112447" y="24622"/>
                  <a:pt x="112559" y="24827"/>
                  <a:pt x="112633" y="24976"/>
                </a:cubicBezTo>
                <a:lnTo>
                  <a:pt x="112149" y="25236"/>
                </a:lnTo>
                <a:lnTo>
                  <a:pt x="111870" y="24753"/>
                </a:lnTo>
                <a:lnTo>
                  <a:pt x="112373" y="24473"/>
                </a:lnTo>
                <a:close/>
                <a:moveTo>
                  <a:pt x="134003" y="24230"/>
                </a:moveTo>
                <a:cubicBezTo>
                  <a:pt x="133738" y="24230"/>
                  <a:pt x="133514" y="24447"/>
                  <a:pt x="133514" y="24715"/>
                </a:cubicBezTo>
                <a:cubicBezTo>
                  <a:pt x="133501" y="25025"/>
                  <a:pt x="133758" y="25246"/>
                  <a:pt x="134027" y="25246"/>
                </a:cubicBezTo>
                <a:cubicBezTo>
                  <a:pt x="134146" y="25246"/>
                  <a:pt x="134268" y="25203"/>
                  <a:pt x="134370" y="25106"/>
                </a:cubicBezTo>
                <a:cubicBezTo>
                  <a:pt x="134705" y="24790"/>
                  <a:pt x="134482" y="24231"/>
                  <a:pt x="134035" y="24231"/>
                </a:cubicBezTo>
                <a:cubicBezTo>
                  <a:pt x="134025" y="24231"/>
                  <a:pt x="134014" y="24230"/>
                  <a:pt x="134003" y="24230"/>
                </a:cubicBezTo>
                <a:close/>
                <a:moveTo>
                  <a:pt x="85650" y="24377"/>
                </a:moveTo>
                <a:cubicBezTo>
                  <a:pt x="85538" y="24377"/>
                  <a:pt x="85423" y="24418"/>
                  <a:pt x="85331" y="24511"/>
                </a:cubicBezTo>
                <a:cubicBezTo>
                  <a:pt x="85071" y="24790"/>
                  <a:pt x="85275" y="25255"/>
                  <a:pt x="85666" y="25255"/>
                </a:cubicBezTo>
                <a:cubicBezTo>
                  <a:pt x="85908" y="25255"/>
                  <a:pt x="86094" y="25050"/>
                  <a:pt x="86094" y="24808"/>
                </a:cubicBezTo>
                <a:cubicBezTo>
                  <a:pt x="86094" y="24547"/>
                  <a:pt x="85877" y="24377"/>
                  <a:pt x="85650" y="24377"/>
                </a:cubicBezTo>
                <a:close/>
                <a:moveTo>
                  <a:pt x="35566" y="24585"/>
                </a:moveTo>
                <a:lnTo>
                  <a:pt x="35808" y="25032"/>
                </a:lnTo>
                <a:lnTo>
                  <a:pt x="35342" y="25274"/>
                </a:lnTo>
                <a:lnTo>
                  <a:pt x="35101" y="24808"/>
                </a:lnTo>
                <a:lnTo>
                  <a:pt x="35566" y="24585"/>
                </a:lnTo>
                <a:close/>
                <a:moveTo>
                  <a:pt x="51701" y="24492"/>
                </a:moveTo>
                <a:lnTo>
                  <a:pt x="51962" y="25032"/>
                </a:lnTo>
                <a:lnTo>
                  <a:pt x="51497" y="25274"/>
                </a:lnTo>
                <a:cubicBezTo>
                  <a:pt x="51404" y="25106"/>
                  <a:pt x="51311" y="24920"/>
                  <a:pt x="51217" y="24771"/>
                </a:cubicBezTo>
                <a:lnTo>
                  <a:pt x="51701" y="24492"/>
                </a:lnTo>
                <a:close/>
                <a:moveTo>
                  <a:pt x="19486" y="24566"/>
                </a:moveTo>
                <a:lnTo>
                  <a:pt x="19709" y="25069"/>
                </a:lnTo>
                <a:lnTo>
                  <a:pt x="19244" y="25329"/>
                </a:lnTo>
                <a:lnTo>
                  <a:pt x="19002" y="24883"/>
                </a:lnTo>
                <a:lnTo>
                  <a:pt x="19486" y="24566"/>
                </a:lnTo>
                <a:close/>
                <a:moveTo>
                  <a:pt x="64059" y="24641"/>
                </a:moveTo>
                <a:cubicBezTo>
                  <a:pt x="64133" y="24771"/>
                  <a:pt x="64226" y="24939"/>
                  <a:pt x="64301" y="25106"/>
                </a:cubicBezTo>
                <a:lnTo>
                  <a:pt x="63836" y="25329"/>
                </a:lnTo>
                <a:lnTo>
                  <a:pt x="63594" y="24864"/>
                </a:lnTo>
                <a:lnTo>
                  <a:pt x="64059" y="24641"/>
                </a:lnTo>
                <a:close/>
                <a:moveTo>
                  <a:pt x="124767" y="24566"/>
                </a:moveTo>
                <a:cubicBezTo>
                  <a:pt x="124842" y="24734"/>
                  <a:pt x="124935" y="24920"/>
                  <a:pt x="125028" y="25088"/>
                </a:cubicBezTo>
                <a:lnTo>
                  <a:pt x="124507" y="25329"/>
                </a:lnTo>
                <a:lnTo>
                  <a:pt x="124265" y="24827"/>
                </a:lnTo>
                <a:lnTo>
                  <a:pt x="124767" y="24566"/>
                </a:lnTo>
                <a:close/>
                <a:moveTo>
                  <a:pt x="138651" y="24641"/>
                </a:moveTo>
                <a:cubicBezTo>
                  <a:pt x="138372" y="24846"/>
                  <a:pt x="138372" y="25106"/>
                  <a:pt x="138651" y="25329"/>
                </a:cubicBezTo>
                <a:lnTo>
                  <a:pt x="138651" y="24641"/>
                </a:lnTo>
                <a:close/>
                <a:moveTo>
                  <a:pt x="102900" y="24883"/>
                </a:moveTo>
                <a:cubicBezTo>
                  <a:pt x="102788" y="24920"/>
                  <a:pt x="102714" y="25013"/>
                  <a:pt x="102676" y="25106"/>
                </a:cubicBezTo>
                <a:cubicBezTo>
                  <a:pt x="102643" y="25238"/>
                  <a:pt x="102741" y="25355"/>
                  <a:pt x="102867" y="25355"/>
                </a:cubicBezTo>
                <a:cubicBezTo>
                  <a:pt x="102884" y="25355"/>
                  <a:pt x="102901" y="25352"/>
                  <a:pt x="102918" y="25348"/>
                </a:cubicBezTo>
                <a:cubicBezTo>
                  <a:pt x="103011" y="25329"/>
                  <a:pt x="103086" y="25218"/>
                  <a:pt x="103179" y="25162"/>
                </a:cubicBezTo>
                <a:lnTo>
                  <a:pt x="103179" y="25050"/>
                </a:lnTo>
                <a:cubicBezTo>
                  <a:pt x="103086" y="24976"/>
                  <a:pt x="102974" y="24883"/>
                  <a:pt x="102900" y="24883"/>
                </a:cubicBezTo>
                <a:close/>
                <a:moveTo>
                  <a:pt x="90551" y="24762"/>
                </a:moveTo>
                <a:cubicBezTo>
                  <a:pt x="90398" y="24762"/>
                  <a:pt x="90244" y="24864"/>
                  <a:pt x="90263" y="25069"/>
                </a:cubicBezTo>
                <a:cubicBezTo>
                  <a:pt x="90263" y="25236"/>
                  <a:pt x="90393" y="25348"/>
                  <a:pt x="90542" y="25367"/>
                </a:cubicBezTo>
                <a:cubicBezTo>
                  <a:pt x="90710" y="25367"/>
                  <a:pt x="90840" y="25236"/>
                  <a:pt x="90840" y="25069"/>
                </a:cubicBezTo>
                <a:cubicBezTo>
                  <a:pt x="90858" y="24864"/>
                  <a:pt x="90705" y="24762"/>
                  <a:pt x="90551" y="24762"/>
                </a:cubicBezTo>
                <a:close/>
                <a:moveTo>
                  <a:pt x="130235" y="24268"/>
                </a:moveTo>
                <a:cubicBezTo>
                  <a:pt x="129766" y="24268"/>
                  <a:pt x="129518" y="24851"/>
                  <a:pt x="129848" y="25199"/>
                </a:cubicBezTo>
                <a:cubicBezTo>
                  <a:pt x="129958" y="25316"/>
                  <a:pt x="130097" y="25367"/>
                  <a:pt x="130234" y="25367"/>
                </a:cubicBezTo>
                <a:cubicBezTo>
                  <a:pt x="130512" y="25367"/>
                  <a:pt x="130785" y="25152"/>
                  <a:pt x="130797" y="24827"/>
                </a:cubicBezTo>
                <a:cubicBezTo>
                  <a:pt x="130797" y="24529"/>
                  <a:pt x="130574" y="24287"/>
                  <a:pt x="130276" y="24269"/>
                </a:cubicBezTo>
                <a:lnTo>
                  <a:pt x="130258" y="24269"/>
                </a:lnTo>
                <a:cubicBezTo>
                  <a:pt x="130250" y="24268"/>
                  <a:pt x="130243" y="24268"/>
                  <a:pt x="130235" y="24268"/>
                </a:cubicBezTo>
                <a:close/>
                <a:moveTo>
                  <a:pt x="31844" y="24659"/>
                </a:moveTo>
                <a:lnTo>
                  <a:pt x="32141" y="25162"/>
                </a:lnTo>
                <a:lnTo>
                  <a:pt x="31639" y="25385"/>
                </a:lnTo>
                <a:lnTo>
                  <a:pt x="31397" y="24901"/>
                </a:lnTo>
                <a:lnTo>
                  <a:pt x="31844" y="24659"/>
                </a:lnTo>
                <a:close/>
                <a:moveTo>
                  <a:pt x="121008" y="24697"/>
                </a:moveTo>
                <a:cubicBezTo>
                  <a:pt x="121082" y="24827"/>
                  <a:pt x="121157" y="24994"/>
                  <a:pt x="121231" y="25143"/>
                </a:cubicBezTo>
                <a:lnTo>
                  <a:pt x="120785" y="25385"/>
                </a:lnTo>
                <a:lnTo>
                  <a:pt x="120543" y="24920"/>
                </a:lnTo>
                <a:lnTo>
                  <a:pt x="121008" y="24697"/>
                </a:lnTo>
                <a:close/>
                <a:moveTo>
                  <a:pt x="15727" y="24697"/>
                </a:moveTo>
                <a:lnTo>
                  <a:pt x="15969" y="25143"/>
                </a:lnTo>
                <a:lnTo>
                  <a:pt x="15503" y="25404"/>
                </a:lnTo>
                <a:lnTo>
                  <a:pt x="15261" y="24939"/>
                </a:lnTo>
                <a:lnTo>
                  <a:pt x="15727" y="24697"/>
                </a:lnTo>
                <a:close/>
                <a:moveTo>
                  <a:pt x="81925" y="24380"/>
                </a:moveTo>
                <a:cubicBezTo>
                  <a:pt x="81479" y="24380"/>
                  <a:pt x="81237" y="24939"/>
                  <a:pt x="81572" y="25274"/>
                </a:cubicBezTo>
                <a:cubicBezTo>
                  <a:pt x="81671" y="25373"/>
                  <a:pt x="81795" y="25417"/>
                  <a:pt x="81917" y="25417"/>
                </a:cubicBezTo>
                <a:cubicBezTo>
                  <a:pt x="82184" y="25417"/>
                  <a:pt x="82446" y="25208"/>
                  <a:pt x="82446" y="24901"/>
                </a:cubicBezTo>
                <a:cubicBezTo>
                  <a:pt x="82446" y="24604"/>
                  <a:pt x="82223" y="24380"/>
                  <a:pt x="81925" y="24380"/>
                </a:cubicBezTo>
                <a:close/>
                <a:moveTo>
                  <a:pt x="44220" y="24715"/>
                </a:moveTo>
                <a:cubicBezTo>
                  <a:pt x="44276" y="24864"/>
                  <a:pt x="44369" y="25032"/>
                  <a:pt x="44443" y="25181"/>
                </a:cubicBezTo>
                <a:lnTo>
                  <a:pt x="43997" y="25423"/>
                </a:lnTo>
                <a:lnTo>
                  <a:pt x="43755" y="24957"/>
                </a:lnTo>
                <a:lnTo>
                  <a:pt x="44220" y="24715"/>
                </a:lnTo>
                <a:close/>
                <a:moveTo>
                  <a:pt x="60337" y="24697"/>
                </a:moveTo>
                <a:lnTo>
                  <a:pt x="60560" y="25143"/>
                </a:lnTo>
                <a:lnTo>
                  <a:pt x="60076" y="25460"/>
                </a:lnTo>
                <a:cubicBezTo>
                  <a:pt x="60002" y="25292"/>
                  <a:pt x="59909" y="25106"/>
                  <a:pt x="59834" y="24939"/>
                </a:cubicBezTo>
                <a:lnTo>
                  <a:pt x="60337" y="24697"/>
                </a:lnTo>
                <a:close/>
                <a:moveTo>
                  <a:pt x="5124" y="24410"/>
                </a:moveTo>
                <a:cubicBezTo>
                  <a:pt x="4996" y="24410"/>
                  <a:pt x="4867" y="24459"/>
                  <a:pt x="4765" y="24566"/>
                </a:cubicBezTo>
                <a:cubicBezTo>
                  <a:pt x="4435" y="24896"/>
                  <a:pt x="4664" y="25460"/>
                  <a:pt x="5115" y="25460"/>
                </a:cubicBezTo>
                <a:cubicBezTo>
                  <a:pt x="5123" y="25460"/>
                  <a:pt x="5130" y="25460"/>
                  <a:pt x="5137" y="25460"/>
                </a:cubicBezTo>
                <a:cubicBezTo>
                  <a:pt x="5416" y="25460"/>
                  <a:pt x="5658" y="25218"/>
                  <a:pt x="5658" y="24939"/>
                </a:cubicBezTo>
                <a:cubicBezTo>
                  <a:pt x="5658" y="24623"/>
                  <a:pt x="5393" y="24410"/>
                  <a:pt x="5124" y="24410"/>
                </a:cubicBezTo>
                <a:close/>
                <a:moveTo>
                  <a:pt x="95586" y="25236"/>
                </a:moveTo>
                <a:lnTo>
                  <a:pt x="95269" y="25274"/>
                </a:lnTo>
                <a:cubicBezTo>
                  <a:pt x="95288" y="25329"/>
                  <a:pt x="95306" y="25423"/>
                  <a:pt x="95344" y="25441"/>
                </a:cubicBezTo>
                <a:cubicBezTo>
                  <a:pt x="95374" y="25459"/>
                  <a:pt x="95401" y="25467"/>
                  <a:pt x="95424" y="25467"/>
                </a:cubicBezTo>
                <a:cubicBezTo>
                  <a:pt x="95500" y="25467"/>
                  <a:pt x="95543" y="25379"/>
                  <a:pt x="95586" y="25236"/>
                </a:cubicBezTo>
                <a:close/>
                <a:moveTo>
                  <a:pt x="28084" y="24753"/>
                </a:moveTo>
                <a:cubicBezTo>
                  <a:pt x="28159" y="24901"/>
                  <a:pt x="28233" y="25088"/>
                  <a:pt x="28326" y="25236"/>
                </a:cubicBezTo>
                <a:lnTo>
                  <a:pt x="27880" y="25478"/>
                </a:lnTo>
                <a:lnTo>
                  <a:pt x="27563" y="24976"/>
                </a:lnTo>
                <a:lnTo>
                  <a:pt x="28084" y="24753"/>
                </a:lnTo>
                <a:close/>
                <a:moveTo>
                  <a:pt x="72694" y="24753"/>
                </a:moveTo>
                <a:lnTo>
                  <a:pt x="72936" y="25236"/>
                </a:lnTo>
                <a:lnTo>
                  <a:pt x="72471" y="25478"/>
                </a:lnTo>
                <a:lnTo>
                  <a:pt x="72210" y="25013"/>
                </a:lnTo>
                <a:lnTo>
                  <a:pt x="72694" y="24753"/>
                </a:lnTo>
                <a:close/>
                <a:moveTo>
                  <a:pt x="1287" y="24559"/>
                </a:moveTo>
                <a:cubicBezTo>
                  <a:pt x="844" y="24559"/>
                  <a:pt x="844" y="25486"/>
                  <a:pt x="1287" y="25486"/>
                </a:cubicBezTo>
                <a:cubicBezTo>
                  <a:pt x="1310" y="25486"/>
                  <a:pt x="1334" y="25484"/>
                  <a:pt x="1359" y="25478"/>
                </a:cubicBezTo>
                <a:cubicBezTo>
                  <a:pt x="1620" y="25478"/>
                  <a:pt x="1806" y="25274"/>
                  <a:pt x="1824" y="25032"/>
                </a:cubicBezTo>
                <a:cubicBezTo>
                  <a:pt x="1806" y="24771"/>
                  <a:pt x="1620" y="24585"/>
                  <a:pt x="1359" y="24566"/>
                </a:cubicBezTo>
                <a:cubicBezTo>
                  <a:pt x="1334" y="24561"/>
                  <a:pt x="1310" y="24559"/>
                  <a:pt x="1287" y="24559"/>
                </a:cubicBezTo>
                <a:close/>
                <a:moveTo>
                  <a:pt x="106678" y="24548"/>
                </a:moveTo>
                <a:cubicBezTo>
                  <a:pt x="106268" y="24548"/>
                  <a:pt x="106045" y="25050"/>
                  <a:pt x="106343" y="25348"/>
                </a:cubicBezTo>
                <a:cubicBezTo>
                  <a:pt x="106434" y="25446"/>
                  <a:pt x="106550" y="25489"/>
                  <a:pt x="106665" y="25489"/>
                </a:cubicBezTo>
                <a:cubicBezTo>
                  <a:pt x="106900" y="25489"/>
                  <a:pt x="107130" y="25307"/>
                  <a:pt x="107143" y="25032"/>
                </a:cubicBezTo>
                <a:cubicBezTo>
                  <a:pt x="107143" y="24771"/>
                  <a:pt x="106938" y="24566"/>
                  <a:pt x="106678" y="24548"/>
                </a:cubicBezTo>
                <a:close/>
                <a:moveTo>
                  <a:pt x="12023" y="24753"/>
                </a:moveTo>
                <a:cubicBezTo>
                  <a:pt x="12042" y="24846"/>
                  <a:pt x="12079" y="24920"/>
                  <a:pt x="12116" y="25013"/>
                </a:cubicBezTo>
                <a:cubicBezTo>
                  <a:pt x="12153" y="25088"/>
                  <a:pt x="12209" y="25162"/>
                  <a:pt x="12284" y="25218"/>
                </a:cubicBezTo>
                <a:lnTo>
                  <a:pt x="11744" y="25497"/>
                </a:lnTo>
                <a:lnTo>
                  <a:pt x="11465" y="25032"/>
                </a:lnTo>
                <a:lnTo>
                  <a:pt x="12023" y="24753"/>
                </a:lnTo>
                <a:close/>
                <a:moveTo>
                  <a:pt x="40479" y="24827"/>
                </a:moveTo>
                <a:lnTo>
                  <a:pt x="40702" y="25274"/>
                </a:lnTo>
                <a:lnTo>
                  <a:pt x="40219" y="25516"/>
                </a:lnTo>
                <a:lnTo>
                  <a:pt x="39977" y="25069"/>
                </a:lnTo>
                <a:lnTo>
                  <a:pt x="40479" y="24827"/>
                </a:lnTo>
                <a:close/>
                <a:moveTo>
                  <a:pt x="56559" y="24753"/>
                </a:moveTo>
                <a:cubicBezTo>
                  <a:pt x="56633" y="24901"/>
                  <a:pt x="56708" y="25106"/>
                  <a:pt x="56801" y="25292"/>
                </a:cubicBezTo>
                <a:lnTo>
                  <a:pt x="56354" y="25516"/>
                </a:lnTo>
                <a:lnTo>
                  <a:pt x="56094" y="25013"/>
                </a:lnTo>
                <a:lnTo>
                  <a:pt x="56559" y="24753"/>
                </a:lnTo>
                <a:close/>
                <a:moveTo>
                  <a:pt x="117267" y="24790"/>
                </a:moveTo>
                <a:lnTo>
                  <a:pt x="117509" y="25218"/>
                </a:lnTo>
                <a:lnTo>
                  <a:pt x="117025" y="25534"/>
                </a:lnTo>
                <a:lnTo>
                  <a:pt x="116783" y="25013"/>
                </a:lnTo>
                <a:lnTo>
                  <a:pt x="117267" y="24790"/>
                </a:lnTo>
                <a:close/>
                <a:moveTo>
                  <a:pt x="68972" y="24864"/>
                </a:moveTo>
                <a:lnTo>
                  <a:pt x="69196" y="25329"/>
                </a:lnTo>
                <a:lnTo>
                  <a:pt x="68693" y="25553"/>
                </a:lnTo>
                <a:lnTo>
                  <a:pt x="68451" y="25125"/>
                </a:lnTo>
                <a:lnTo>
                  <a:pt x="68972" y="24864"/>
                </a:lnTo>
                <a:close/>
                <a:moveTo>
                  <a:pt x="135152" y="24566"/>
                </a:moveTo>
                <a:cubicBezTo>
                  <a:pt x="134705" y="24585"/>
                  <a:pt x="134482" y="25125"/>
                  <a:pt x="134799" y="25423"/>
                </a:cubicBezTo>
                <a:cubicBezTo>
                  <a:pt x="134899" y="25523"/>
                  <a:pt x="135021" y="25567"/>
                  <a:pt x="135142" y="25567"/>
                </a:cubicBezTo>
                <a:cubicBezTo>
                  <a:pt x="135403" y="25567"/>
                  <a:pt x="135655" y="25361"/>
                  <a:pt x="135655" y="25069"/>
                </a:cubicBezTo>
                <a:cubicBezTo>
                  <a:pt x="135636" y="24790"/>
                  <a:pt x="135413" y="24566"/>
                  <a:pt x="135152" y="24566"/>
                </a:cubicBezTo>
                <a:close/>
                <a:moveTo>
                  <a:pt x="86779" y="24733"/>
                </a:moveTo>
                <a:cubicBezTo>
                  <a:pt x="86403" y="24733"/>
                  <a:pt x="86211" y="25186"/>
                  <a:pt x="86485" y="25441"/>
                </a:cubicBezTo>
                <a:cubicBezTo>
                  <a:pt x="86572" y="25534"/>
                  <a:pt x="86681" y="25576"/>
                  <a:pt x="86789" y="25576"/>
                </a:cubicBezTo>
                <a:cubicBezTo>
                  <a:pt x="87004" y="25576"/>
                  <a:pt x="87211" y="25410"/>
                  <a:pt x="87211" y="25162"/>
                </a:cubicBezTo>
                <a:cubicBezTo>
                  <a:pt x="87229" y="24920"/>
                  <a:pt x="87025" y="24734"/>
                  <a:pt x="86801" y="24734"/>
                </a:cubicBezTo>
                <a:cubicBezTo>
                  <a:pt x="86794" y="24734"/>
                  <a:pt x="86786" y="24733"/>
                  <a:pt x="86779" y="24733"/>
                </a:cubicBezTo>
                <a:close/>
                <a:moveTo>
                  <a:pt x="24344" y="24883"/>
                </a:moveTo>
                <a:lnTo>
                  <a:pt x="24604" y="25329"/>
                </a:lnTo>
                <a:lnTo>
                  <a:pt x="24139" y="25590"/>
                </a:lnTo>
                <a:lnTo>
                  <a:pt x="23897" y="25125"/>
                </a:lnTo>
                <a:lnTo>
                  <a:pt x="24344" y="24883"/>
                </a:lnTo>
                <a:close/>
                <a:moveTo>
                  <a:pt x="113526" y="24846"/>
                </a:moveTo>
                <a:cubicBezTo>
                  <a:pt x="113582" y="24994"/>
                  <a:pt x="113675" y="25162"/>
                  <a:pt x="113750" y="25329"/>
                </a:cubicBezTo>
                <a:cubicBezTo>
                  <a:pt x="113601" y="25404"/>
                  <a:pt x="113433" y="25497"/>
                  <a:pt x="113284" y="25590"/>
                </a:cubicBezTo>
                <a:lnTo>
                  <a:pt x="113024" y="25125"/>
                </a:lnTo>
                <a:lnTo>
                  <a:pt x="113526" y="24846"/>
                </a:lnTo>
                <a:close/>
                <a:moveTo>
                  <a:pt x="52837" y="24883"/>
                </a:moveTo>
                <a:cubicBezTo>
                  <a:pt x="52911" y="25032"/>
                  <a:pt x="53004" y="25218"/>
                  <a:pt x="53079" y="25367"/>
                </a:cubicBezTo>
                <a:lnTo>
                  <a:pt x="52613" y="25609"/>
                </a:lnTo>
                <a:lnTo>
                  <a:pt x="52353" y="25162"/>
                </a:lnTo>
                <a:lnTo>
                  <a:pt x="52837" y="24883"/>
                </a:lnTo>
                <a:close/>
                <a:moveTo>
                  <a:pt x="36701" y="24901"/>
                </a:moveTo>
                <a:lnTo>
                  <a:pt x="36943" y="25404"/>
                </a:lnTo>
                <a:lnTo>
                  <a:pt x="36496" y="25627"/>
                </a:lnTo>
                <a:lnTo>
                  <a:pt x="36273" y="25143"/>
                </a:lnTo>
                <a:lnTo>
                  <a:pt x="36701" y="24901"/>
                </a:lnTo>
                <a:close/>
                <a:moveTo>
                  <a:pt x="65194" y="24939"/>
                </a:moveTo>
                <a:lnTo>
                  <a:pt x="65436" y="25404"/>
                </a:lnTo>
                <a:lnTo>
                  <a:pt x="64971" y="25627"/>
                </a:lnTo>
                <a:lnTo>
                  <a:pt x="64729" y="25181"/>
                </a:lnTo>
                <a:lnTo>
                  <a:pt x="65194" y="24939"/>
                </a:lnTo>
                <a:close/>
                <a:moveTo>
                  <a:pt x="20640" y="24976"/>
                </a:moveTo>
                <a:lnTo>
                  <a:pt x="20863" y="25404"/>
                </a:lnTo>
                <a:lnTo>
                  <a:pt x="20379" y="25646"/>
                </a:lnTo>
                <a:lnTo>
                  <a:pt x="20137" y="25199"/>
                </a:lnTo>
                <a:lnTo>
                  <a:pt x="20640" y="24976"/>
                </a:lnTo>
                <a:close/>
                <a:moveTo>
                  <a:pt x="49114" y="24976"/>
                </a:moveTo>
                <a:cubicBezTo>
                  <a:pt x="49189" y="25125"/>
                  <a:pt x="49282" y="25292"/>
                  <a:pt x="49356" y="25441"/>
                </a:cubicBezTo>
                <a:lnTo>
                  <a:pt x="48854" y="25683"/>
                </a:lnTo>
                <a:lnTo>
                  <a:pt x="48612" y="25236"/>
                </a:lnTo>
                <a:lnTo>
                  <a:pt x="49114" y="24976"/>
                </a:lnTo>
                <a:close/>
                <a:moveTo>
                  <a:pt x="125903" y="24920"/>
                </a:moveTo>
                <a:cubicBezTo>
                  <a:pt x="125996" y="25069"/>
                  <a:pt x="126089" y="25255"/>
                  <a:pt x="126163" y="25404"/>
                </a:cubicBezTo>
                <a:lnTo>
                  <a:pt x="125623" y="25683"/>
                </a:lnTo>
                <a:lnTo>
                  <a:pt x="125381" y="25199"/>
                </a:lnTo>
                <a:lnTo>
                  <a:pt x="125903" y="24920"/>
                </a:lnTo>
                <a:close/>
                <a:moveTo>
                  <a:pt x="91649" y="25123"/>
                </a:moveTo>
                <a:cubicBezTo>
                  <a:pt x="91512" y="25123"/>
                  <a:pt x="91398" y="25246"/>
                  <a:pt x="91398" y="25385"/>
                </a:cubicBezTo>
                <a:cubicBezTo>
                  <a:pt x="91398" y="25553"/>
                  <a:pt x="91510" y="25683"/>
                  <a:pt x="91677" y="25702"/>
                </a:cubicBezTo>
                <a:cubicBezTo>
                  <a:pt x="91845" y="25702"/>
                  <a:pt x="91975" y="25571"/>
                  <a:pt x="91975" y="25404"/>
                </a:cubicBezTo>
                <a:cubicBezTo>
                  <a:pt x="91975" y="25247"/>
                  <a:pt x="91861" y="25123"/>
                  <a:pt x="91709" y="25123"/>
                </a:cubicBezTo>
                <a:cubicBezTo>
                  <a:pt x="91699" y="25123"/>
                  <a:pt x="91688" y="25124"/>
                  <a:pt x="91677" y="25125"/>
                </a:cubicBezTo>
                <a:cubicBezTo>
                  <a:pt x="91668" y="25124"/>
                  <a:pt x="91658" y="25123"/>
                  <a:pt x="91649" y="25123"/>
                </a:cubicBezTo>
                <a:close/>
                <a:moveTo>
                  <a:pt x="131376" y="24616"/>
                </a:moveTo>
                <a:cubicBezTo>
                  <a:pt x="131243" y="24616"/>
                  <a:pt x="131109" y="24664"/>
                  <a:pt x="131002" y="24771"/>
                </a:cubicBezTo>
                <a:cubicBezTo>
                  <a:pt x="130648" y="25106"/>
                  <a:pt x="130890" y="25683"/>
                  <a:pt x="131374" y="25702"/>
                </a:cubicBezTo>
                <a:cubicBezTo>
                  <a:pt x="131672" y="25702"/>
                  <a:pt x="131914" y="25460"/>
                  <a:pt x="131932" y="25162"/>
                </a:cubicBezTo>
                <a:cubicBezTo>
                  <a:pt x="131932" y="24833"/>
                  <a:pt x="131657" y="24616"/>
                  <a:pt x="131376" y="24616"/>
                </a:cubicBezTo>
                <a:close/>
                <a:moveTo>
                  <a:pt x="32998" y="24994"/>
                </a:moveTo>
                <a:lnTo>
                  <a:pt x="33221" y="25497"/>
                </a:lnTo>
                <a:lnTo>
                  <a:pt x="32793" y="25720"/>
                </a:lnTo>
                <a:lnTo>
                  <a:pt x="32458" y="25236"/>
                </a:lnTo>
                <a:lnTo>
                  <a:pt x="32998" y="24994"/>
                </a:lnTo>
                <a:close/>
                <a:moveTo>
                  <a:pt x="16862" y="25032"/>
                </a:moveTo>
                <a:lnTo>
                  <a:pt x="17104" y="25478"/>
                </a:lnTo>
                <a:lnTo>
                  <a:pt x="16639" y="25739"/>
                </a:lnTo>
                <a:lnTo>
                  <a:pt x="16397" y="25274"/>
                </a:lnTo>
                <a:lnTo>
                  <a:pt x="16862" y="25032"/>
                </a:lnTo>
                <a:close/>
                <a:moveTo>
                  <a:pt x="122125" y="25032"/>
                </a:moveTo>
                <a:lnTo>
                  <a:pt x="122385" y="25497"/>
                </a:lnTo>
                <a:lnTo>
                  <a:pt x="121920" y="25739"/>
                </a:lnTo>
                <a:cubicBezTo>
                  <a:pt x="121845" y="25590"/>
                  <a:pt x="121752" y="25423"/>
                  <a:pt x="121678" y="25274"/>
                </a:cubicBezTo>
                <a:lnTo>
                  <a:pt x="122125" y="25032"/>
                </a:lnTo>
                <a:close/>
                <a:moveTo>
                  <a:pt x="83091" y="24733"/>
                </a:moveTo>
                <a:cubicBezTo>
                  <a:pt x="83081" y="24733"/>
                  <a:pt x="83071" y="24733"/>
                  <a:pt x="83061" y="24734"/>
                </a:cubicBezTo>
                <a:cubicBezTo>
                  <a:pt x="83053" y="24734"/>
                  <a:pt x="83046" y="24733"/>
                  <a:pt x="83039" y="24733"/>
                </a:cubicBezTo>
                <a:cubicBezTo>
                  <a:pt x="82606" y="24733"/>
                  <a:pt x="82377" y="25279"/>
                  <a:pt x="82688" y="25590"/>
                </a:cubicBezTo>
                <a:cubicBezTo>
                  <a:pt x="82793" y="25701"/>
                  <a:pt x="82924" y="25751"/>
                  <a:pt x="83053" y="25751"/>
                </a:cubicBezTo>
                <a:cubicBezTo>
                  <a:pt x="83313" y="25751"/>
                  <a:pt x="83563" y="25548"/>
                  <a:pt x="83563" y="25236"/>
                </a:cubicBezTo>
                <a:cubicBezTo>
                  <a:pt x="83581" y="24967"/>
                  <a:pt x="83357" y="24733"/>
                  <a:pt x="83091" y="24733"/>
                </a:cubicBezTo>
                <a:close/>
                <a:moveTo>
                  <a:pt x="45355" y="25069"/>
                </a:moveTo>
                <a:lnTo>
                  <a:pt x="45578" y="25534"/>
                </a:lnTo>
                <a:lnTo>
                  <a:pt x="45113" y="25776"/>
                </a:lnTo>
                <a:lnTo>
                  <a:pt x="44890" y="25311"/>
                </a:lnTo>
                <a:lnTo>
                  <a:pt x="45355" y="25069"/>
                </a:lnTo>
                <a:close/>
                <a:moveTo>
                  <a:pt x="61453" y="25032"/>
                </a:moveTo>
                <a:cubicBezTo>
                  <a:pt x="61528" y="25199"/>
                  <a:pt x="61621" y="25367"/>
                  <a:pt x="61695" y="25534"/>
                </a:cubicBezTo>
                <a:lnTo>
                  <a:pt x="61249" y="25776"/>
                </a:lnTo>
                <a:cubicBezTo>
                  <a:pt x="61174" y="25609"/>
                  <a:pt x="61081" y="25441"/>
                  <a:pt x="61007" y="25274"/>
                </a:cubicBezTo>
                <a:lnTo>
                  <a:pt x="61453" y="25032"/>
                </a:lnTo>
                <a:close/>
                <a:moveTo>
                  <a:pt x="2532" y="24883"/>
                </a:moveTo>
                <a:cubicBezTo>
                  <a:pt x="2122" y="24901"/>
                  <a:pt x="1918" y="25404"/>
                  <a:pt x="2215" y="25683"/>
                </a:cubicBezTo>
                <a:cubicBezTo>
                  <a:pt x="2310" y="25772"/>
                  <a:pt x="2423" y="25812"/>
                  <a:pt x="2534" y="25812"/>
                </a:cubicBezTo>
                <a:cubicBezTo>
                  <a:pt x="2773" y="25812"/>
                  <a:pt x="3003" y="25628"/>
                  <a:pt x="3016" y="25348"/>
                </a:cubicBezTo>
                <a:cubicBezTo>
                  <a:pt x="3016" y="25088"/>
                  <a:pt x="2792" y="24883"/>
                  <a:pt x="2532" y="24883"/>
                </a:cubicBezTo>
                <a:close/>
                <a:moveTo>
                  <a:pt x="104035" y="25069"/>
                </a:moveTo>
                <a:cubicBezTo>
                  <a:pt x="103700" y="25069"/>
                  <a:pt x="103532" y="25478"/>
                  <a:pt x="103774" y="25702"/>
                </a:cubicBezTo>
                <a:cubicBezTo>
                  <a:pt x="103851" y="25778"/>
                  <a:pt x="103943" y="25812"/>
                  <a:pt x="104034" y="25812"/>
                </a:cubicBezTo>
                <a:cubicBezTo>
                  <a:pt x="104232" y="25812"/>
                  <a:pt x="104420" y="25652"/>
                  <a:pt x="104407" y="25423"/>
                </a:cubicBezTo>
                <a:cubicBezTo>
                  <a:pt x="104407" y="25236"/>
                  <a:pt x="104240" y="25069"/>
                  <a:pt x="104035" y="25069"/>
                </a:cubicBezTo>
                <a:close/>
                <a:moveTo>
                  <a:pt x="6252" y="24732"/>
                </a:moveTo>
                <a:cubicBezTo>
                  <a:pt x="6124" y="24732"/>
                  <a:pt x="5992" y="24778"/>
                  <a:pt x="5882" y="24883"/>
                </a:cubicBezTo>
                <a:cubicBezTo>
                  <a:pt x="5528" y="25218"/>
                  <a:pt x="5770" y="25813"/>
                  <a:pt x="6272" y="25813"/>
                </a:cubicBezTo>
                <a:cubicBezTo>
                  <a:pt x="6552" y="25813"/>
                  <a:pt x="6794" y="25571"/>
                  <a:pt x="6812" y="25292"/>
                </a:cubicBezTo>
                <a:lnTo>
                  <a:pt x="6794" y="25292"/>
                </a:lnTo>
                <a:cubicBezTo>
                  <a:pt x="6806" y="24959"/>
                  <a:pt x="6537" y="24732"/>
                  <a:pt x="6252" y="24732"/>
                </a:cubicBezTo>
                <a:close/>
                <a:moveTo>
                  <a:pt x="29238" y="25125"/>
                </a:moveTo>
                <a:lnTo>
                  <a:pt x="29461" y="25571"/>
                </a:lnTo>
                <a:lnTo>
                  <a:pt x="28996" y="25813"/>
                </a:lnTo>
                <a:lnTo>
                  <a:pt x="28773" y="25348"/>
                </a:lnTo>
                <a:lnTo>
                  <a:pt x="29238" y="25125"/>
                </a:lnTo>
                <a:close/>
                <a:moveTo>
                  <a:pt x="73811" y="25069"/>
                </a:moveTo>
                <a:lnTo>
                  <a:pt x="74072" y="25571"/>
                </a:lnTo>
                <a:lnTo>
                  <a:pt x="73606" y="25813"/>
                </a:lnTo>
                <a:cubicBezTo>
                  <a:pt x="73513" y="25664"/>
                  <a:pt x="73420" y="25497"/>
                  <a:pt x="73346" y="25348"/>
                </a:cubicBezTo>
                <a:lnTo>
                  <a:pt x="73811" y="25069"/>
                </a:lnTo>
                <a:close/>
                <a:moveTo>
                  <a:pt x="100313" y="25385"/>
                </a:moveTo>
                <a:cubicBezTo>
                  <a:pt x="100238" y="25385"/>
                  <a:pt x="100127" y="25497"/>
                  <a:pt x="100127" y="25590"/>
                </a:cubicBezTo>
                <a:cubicBezTo>
                  <a:pt x="100108" y="25664"/>
                  <a:pt x="100220" y="25739"/>
                  <a:pt x="100276" y="25813"/>
                </a:cubicBezTo>
                <a:lnTo>
                  <a:pt x="100369" y="25813"/>
                </a:lnTo>
                <a:cubicBezTo>
                  <a:pt x="100424" y="25739"/>
                  <a:pt x="100517" y="25646"/>
                  <a:pt x="100517" y="25590"/>
                </a:cubicBezTo>
                <a:cubicBezTo>
                  <a:pt x="100480" y="25478"/>
                  <a:pt x="100406" y="25404"/>
                  <a:pt x="100313" y="25385"/>
                </a:cubicBezTo>
                <a:close/>
                <a:moveTo>
                  <a:pt x="118402" y="25125"/>
                </a:moveTo>
                <a:lnTo>
                  <a:pt x="118644" y="25571"/>
                </a:lnTo>
                <a:lnTo>
                  <a:pt x="118179" y="25813"/>
                </a:lnTo>
                <a:lnTo>
                  <a:pt x="117937" y="25367"/>
                </a:lnTo>
                <a:lnTo>
                  <a:pt x="118402" y="25125"/>
                </a:lnTo>
                <a:close/>
                <a:moveTo>
                  <a:pt x="96535" y="25478"/>
                </a:moveTo>
                <a:cubicBezTo>
                  <a:pt x="96460" y="25478"/>
                  <a:pt x="96349" y="25590"/>
                  <a:pt x="96349" y="25646"/>
                </a:cubicBezTo>
                <a:cubicBezTo>
                  <a:pt x="96367" y="25720"/>
                  <a:pt x="96442" y="25795"/>
                  <a:pt x="96535" y="25832"/>
                </a:cubicBezTo>
                <a:cubicBezTo>
                  <a:pt x="96540" y="25834"/>
                  <a:pt x="96545" y="25834"/>
                  <a:pt x="96550" y="25834"/>
                </a:cubicBezTo>
                <a:cubicBezTo>
                  <a:pt x="96607" y="25834"/>
                  <a:pt x="96690" y="25753"/>
                  <a:pt x="96758" y="25702"/>
                </a:cubicBezTo>
                <a:lnTo>
                  <a:pt x="96777" y="25627"/>
                </a:lnTo>
                <a:cubicBezTo>
                  <a:pt x="96702" y="25571"/>
                  <a:pt x="96628" y="25478"/>
                  <a:pt x="96535" y="25478"/>
                </a:cubicBezTo>
                <a:close/>
                <a:moveTo>
                  <a:pt x="57694" y="25143"/>
                </a:moveTo>
                <a:cubicBezTo>
                  <a:pt x="57768" y="25292"/>
                  <a:pt x="57843" y="25460"/>
                  <a:pt x="57936" y="25609"/>
                </a:cubicBezTo>
                <a:lnTo>
                  <a:pt x="57489" y="25851"/>
                </a:lnTo>
                <a:lnTo>
                  <a:pt x="57229" y="25385"/>
                </a:lnTo>
                <a:lnTo>
                  <a:pt x="57694" y="25143"/>
                </a:lnTo>
                <a:close/>
                <a:moveTo>
                  <a:pt x="136287" y="24939"/>
                </a:moveTo>
                <a:cubicBezTo>
                  <a:pt x="135878" y="24939"/>
                  <a:pt x="135673" y="25441"/>
                  <a:pt x="135971" y="25739"/>
                </a:cubicBezTo>
                <a:cubicBezTo>
                  <a:pt x="136060" y="25828"/>
                  <a:pt x="136171" y="25867"/>
                  <a:pt x="136281" y="25867"/>
                </a:cubicBezTo>
                <a:cubicBezTo>
                  <a:pt x="136519" y="25867"/>
                  <a:pt x="136753" y="25683"/>
                  <a:pt x="136753" y="25404"/>
                </a:cubicBezTo>
                <a:cubicBezTo>
                  <a:pt x="136753" y="25143"/>
                  <a:pt x="136548" y="24939"/>
                  <a:pt x="136287" y="24939"/>
                </a:cubicBezTo>
                <a:close/>
                <a:moveTo>
                  <a:pt x="13121" y="25125"/>
                </a:moveTo>
                <a:lnTo>
                  <a:pt x="13382" y="25627"/>
                </a:lnTo>
                <a:lnTo>
                  <a:pt x="12879" y="25869"/>
                </a:lnTo>
                <a:lnTo>
                  <a:pt x="12619" y="25348"/>
                </a:lnTo>
                <a:lnTo>
                  <a:pt x="13121" y="25125"/>
                </a:lnTo>
                <a:close/>
                <a:moveTo>
                  <a:pt x="79362" y="24746"/>
                </a:moveTo>
                <a:cubicBezTo>
                  <a:pt x="79331" y="24746"/>
                  <a:pt x="79298" y="24748"/>
                  <a:pt x="79264" y="24753"/>
                </a:cubicBezTo>
                <a:cubicBezTo>
                  <a:pt x="78929" y="24790"/>
                  <a:pt x="78706" y="25106"/>
                  <a:pt x="78799" y="25441"/>
                </a:cubicBezTo>
                <a:cubicBezTo>
                  <a:pt x="78855" y="25609"/>
                  <a:pt x="79022" y="25720"/>
                  <a:pt x="79134" y="25869"/>
                </a:cubicBezTo>
                <a:lnTo>
                  <a:pt x="79301" y="25869"/>
                </a:lnTo>
                <a:cubicBezTo>
                  <a:pt x="79319" y="25870"/>
                  <a:pt x="79336" y="25871"/>
                  <a:pt x="79353" y="25871"/>
                </a:cubicBezTo>
                <a:cubicBezTo>
                  <a:pt x="80103" y="25871"/>
                  <a:pt x="80070" y="24746"/>
                  <a:pt x="79362" y="24746"/>
                </a:cubicBezTo>
                <a:close/>
                <a:moveTo>
                  <a:pt x="41614" y="25162"/>
                </a:moveTo>
                <a:cubicBezTo>
                  <a:pt x="41670" y="25311"/>
                  <a:pt x="41763" y="25497"/>
                  <a:pt x="41838" y="25646"/>
                </a:cubicBezTo>
                <a:lnTo>
                  <a:pt x="41354" y="25888"/>
                </a:lnTo>
                <a:lnTo>
                  <a:pt x="41130" y="25385"/>
                </a:lnTo>
                <a:lnTo>
                  <a:pt x="41614" y="25162"/>
                </a:lnTo>
                <a:close/>
                <a:moveTo>
                  <a:pt x="25497" y="25218"/>
                </a:moveTo>
                <a:lnTo>
                  <a:pt x="25739" y="25683"/>
                </a:lnTo>
                <a:lnTo>
                  <a:pt x="25274" y="25906"/>
                </a:lnTo>
                <a:lnTo>
                  <a:pt x="25032" y="25441"/>
                </a:lnTo>
                <a:lnTo>
                  <a:pt x="25497" y="25218"/>
                </a:lnTo>
                <a:close/>
                <a:moveTo>
                  <a:pt x="107793" y="24825"/>
                </a:moveTo>
                <a:cubicBezTo>
                  <a:pt x="107664" y="24825"/>
                  <a:pt x="107532" y="24871"/>
                  <a:pt x="107422" y="24976"/>
                </a:cubicBezTo>
                <a:cubicBezTo>
                  <a:pt x="107087" y="25329"/>
                  <a:pt x="107329" y="25906"/>
                  <a:pt x="107813" y="25906"/>
                </a:cubicBezTo>
                <a:cubicBezTo>
                  <a:pt x="108110" y="25906"/>
                  <a:pt x="108332" y="25666"/>
                  <a:pt x="108352" y="25370"/>
                </a:cubicBezTo>
                <a:lnTo>
                  <a:pt x="108352" y="25370"/>
                </a:lnTo>
                <a:cubicBezTo>
                  <a:pt x="108353" y="25375"/>
                  <a:pt x="108353" y="25380"/>
                  <a:pt x="108353" y="25385"/>
                </a:cubicBezTo>
                <a:lnTo>
                  <a:pt x="108353" y="25367"/>
                </a:lnTo>
                <a:cubicBezTo>
                  <a:pt x="108353" y="25368"/>
                  <a:pt x="108352" y="25369"/>
                  <a:pt x="108352" y="25370"/>
                </a:cubicBezTo>
                <a:lnTo>
                  <a:pt x="108352" y="25370"/>
                </a:lnTo>
                <a:cubicBezTo>
                  <a:pt x="108344" y="25045"/>
                  <a:pt x="108075" y="24825"/>
                  <a:pt x="107793" y="24825"/>
                </a:cubicBezTo>
                <a:close/>
                <a:moveTo>
                  <a:pt x="87890" y="25068"/>
                </a:moveTo>
                <a:cubicBezTo>
                  <a:pt x="87678" y="25068"/>
                  <a:pt x="87490" y="25265"/>
                  <a:pt x="87490" y="25478"/>
                </a:cubicBezTo>
                <a:cubicBezTo>
                  <a:pt x="87490" y="25744"/>
                  <a:pt x="87697" y="25916"/>
                  <a:pt x="87917" y="25916"/>
                </a:cubicBezTo>
                <a:cubicBezTo>
                  <a:pt x="88020" y="25916"/>
                  <a:pt x="88127" y="25878"/>
                  <a:pt x="88216" y="25795"/>
                </a:cubicBezTo>
                <a:cubicBezTo>
                  <a:pt x="88476" y="25516"/>
                  <a:pt x="88290" y="25069"/>
                  <a:pt x="87918" y="25069"/>
                </a:cubicBezTo>
                <a:cubicBezTo>
                  <a:pt x="87908" y="25068"/>
                  <a:pt x="87899" y="25068"/>
                  <a:pt x="87890" y="25068"/>
                </a:cubicBezTo>
                <a:close/>
                <a:moveTo>
                  <a:pt x="53972" y="25236"/>
                </a:moveTo>
                <a:lnTo>
                  <a:pt x="54214" y="25702"/>
                </a:lnTo>
                <a:lnTo>
                  <a:pt x="53749" y="25944"/>
                </a:lnTo>
                <a:lnTo>
                  <a:pt x="53507" y="25497"/>
                </a:lnTo>
                <a:lnTo>
                  <a:pt x="53972" y="25236"/>
                </a:lnTo>
                <a:close/>
                <a:moveTo>
                  <a:pt x="114643" y="25199"/>
                </a:moveTo>
                <a:lnTo>
                  <a:pt x="114866" y="25702"/>
                </a:lnTo>
                <a:lnTo>
                  <a:pt x="114420" y="25944"/>
                </a:lnTo>
                <a:lnTo>
                  <a:pt x="114178" y="25441"/>
                </a:lnTo>
                <a:lnTo>
                  <a:pt x="114643" y="25199"/>
                </a:lnTo>
                <a:close/>
                <a:moveTo>
                  <a:pt x="37836" y="25292"/>
                </a:moveTo>
                <a:lnTo>
                  <a:pt x="38078" y="25758"/>
                </a:lnTo>
                <a:lnTo>
                  <a:pt x="37613" y="25981"/>
                </a:lnTo>
                <a:lnTo>
                  <a:pt x="37390" y="25534"/>
                </a:lnTo>
                <a:lnTo>
                  <a:pt x="37836" y="25292"/>
                </a:lnTo>
                <a:close/>
                <a:moveTo>
                  <a:pt x="66311" y="25274"/>
                </a:moveTo>
                <a:cubicBezTo>
                  <a:pt x="66385" y="25441"/>
                  <a:pt x="66478" y="25609"/>
                  <a:pt x="66553" y="25776"/>
                </a:cubicBezTo>
                <a:lnTo>
                  <a:pt x="66106" y="26018"/>
                </a:lnTo>
                <a:lnTo>
                  <a:pt x="65864" y="25516"/>
                </a:lnTo>
                <a:lnTo>
                  <a:pt x="66311" y="25274"/>
                </a:lnTo>
                <a:close/>
                <a:moveTo>
                  <a:pt x="132528" y="24957"/>
                </a:moveTo>
                <a:cubicBezTo>
                  <a:pt x="132230" y="24957"/>
                  <a:pt x="131988" y="25199"/>
                  <a:pt x="131988" y="25478"/>
                </a:cubicBezTo>
                <a:cubicBezTo>
                  <a:pt x="131976" y="25807"/>
                  <a:pt x="132238" y="26025"/>
                  <a:pt x="132513" y="26025"/>
                </a:cubicBezTo>
                <a:cubicBezTo>
                  <a:pt x="132642" y="26025"/>
                  <a:pt x="132774" y="25976"/>
                  <a:pt x="132882" y="25869"/>
                </a:cubicBezTo>
                <a:cubicBezTo>
                  <a:pt x="133217" y="25534"/>
                  <a:pt x="132993" y="24976"/>
                  <a:pt x="132528" y="24957"/>
                </a:cubicBezTo>
                <a:close/>
                <a:moveTo>
                  <a:pt x="21775" y="25274"/>
                </a:moveTo>
                <a:cubicBezTo>
                  <a:pt x="21810" y="25501"/>
                  <a:pt x="21943" y="25695"/>
                  <a:pt x="22144" y="25795"/>
                </a:cubicBezTo>
                <a:lnTo>
                  <a:pt x="22144" y="25795"/>
                </a:lnTo>
                <a:cubicBezTo>
                  <a:pt x="21897" y="25797"/>
                  <a:pt x="21656" y="25825"/>
                  <a:pt x="21515" y="26037"/>
                </a:cubicBezTo>
                <a:lnTo>
                  <a:pt x="21273" y="25516"/>
                </a:lnTo>
                <a:lnTo>
                  <a:pt x="21775" y="25274"/>
                </a:lnTo>
                <a:close/>
                <a:moveTo>
                  <a:pt x="50231" y="25329"/>
                </a:moveTo>
                <a:lnTo>
                  <a:pt x="50473" y="25795"/>
                </a:lnTo>
                <a:lnTo>
                  <a:pt x="49971" y="26037"/>
                </a:lnTo>
                <a:lnTo>
                  <a:pt x="49729" y="25590"/>
                </a:lnTo>
                <a:lnTo>
                  <a:pt x="50231" y="25329"/>
                </a:lnTo>
                <a:close/>
                <a:moveTo>
                  <a:pt x="92813" y="25441"/>
                </a:moveTo>
                <a:cubicBezTo>
                  <a:pt x="92422" y="25460"/>
                  <a:pt x="92440" y="26037"/>
                  <a:pt x="92831" y="26037"/>
                </a:cubicBezTo>
                <a:cubicBezTo>
                  <a:pt x="92980" y="26018"/>
                  <a:pt x="93110" y="25888"/>
                  <a:pt x="93110" y="25739"/>
                </a:cubicBezTo>
                <a:cubicBezTo>
                  <a:pt x="93110" y="25571"/>
                  <a:pt x="92980" y="25441"/>
                  <a:pt x="92813" y="25441"/>
                </a:cubicBezTo>
                <a:close/>
                <a:moveTo>
                  <a:pt x="110921" y="25274"/>
                </a:moveTo>
                <a:cubicBezTo>
                  <a:pt x="110995" y="25423"/>
                  <a:pt x="111088" y="25627"/>
                  <a:pt x="111163" y="25776"/>
                </a:cubicBezTo>
                <a:lnTo>
                  <a:pt x="110679" y="26037"/>
                </a:lnTo>
                <a:lnTo>
                  <a:pt x="110400" y="25553"/>
                </a:lnTo>
                <a:lnTo>
                  <a:pt x="110921" y="25274"/>
                </a:lnTo>
                <a:close/>
                <a:moveTo>
                  <a:pt x="34114" y="25367"/>
                </a:moveTo>
                <a:lnTo>
                  <a:pt x="34356" y="25832"/>
                </a:lnTo>
                <a:lnTo>
                  <a:pt x="33891" y="26074"/>
                </a:lnTo>
                <a:lnTo>
                  <a:pt x="33649" y="25609"/>
                </a:lnTo>
                <a:lnTo>
                  <a:pt x="34114" y="25367"/>
                </a:lnTo>
                <a:close/>
                <a:moveTo>
                  <a:pt x="84173" y="25068"/>
                </a:moveTo>
                <a:cubicBezTo>
                  <a:pt x="83723" y="25068"/>
                  <a:pt x="83512" y="25614"/>
                  <a:pt x="83824" y="25925"/>
                </a:cubicBezTo>
                <a:cubicBezTo>
                  <a:pt x="83926" y="26034"/>
                  <a:pt x="84054" y="26082"/>
                  <a:pt x="84180" y="26082"/>
                </a:cubicBezTo>
                <a:cubicBezTo>
                  <a:pt x="84443" y="26082"/>
                  <a:pt x="84698" y="25873"/>
                  <a:pt x="84698" y="25571"/>
                </a:cubicBezTo>
                <a:cubicBezTo>
                  <a:pt x="84698" y="25292"/>
                  <a:pt x="84475" y="25069"/>
                  <a:pt x="84196" y="25069"/>
                </a:cubicBezTo>
                <a:cubicBezTo>
                  <a:pt x="84188" y="25069"/>
                  <a:pt x="84181" y="25068"/>
                  <a:pt x="84173" y="25068"/>
                </a:cubicBezTo>
                <a:close/>
                <a:moveTo>
                  <a:pt x="17997" y="25385"/>
                </a:moveTo>
                <a:cubicBezTo>
                  <a:pt x="18053" y="25534"/>
                  <a:pt x="18146" y="25720"/>
                  <a:pt x="18239" y="25869"/>
                </a:cubicBezTo>
                <a:lnTo>
                  <a:pt x="17774" y="26111"/>
                </a:lnTo>
                <a:lnTo>
                  <a:pt x="17551" y="25609"/>
                </a:lnTo>
                <a:lnTo>
                  <a:pt x="17997" y="25385"/>
                </a:lnTo>
                <a:close/>
                <a:moveTo>
                  <a:pt x="62589" y="25404"/>
                </a:moveTo>
                <a:cubicBezTo>
                  <a:pt x="62663" y="25553"/>
                  <a:pt x="62738" y="25720"/>
                  <a:pt x="62831" y="25869"/>
                </a:cubicBezTo>
                <a:lnTo>
                  <a:pt x="62384" y="26111"/>
                </a:lnTo>
                <a:lnTo>
                  <a:pt x="62123" y="25646"/>
                </a:lnTo>
                <a:lnTo>
                  <a:pt x="62589" y="25404"/>
                </a:lnTo>
                <a:close/>
                <a:moveTo>
                  <a:pt x="30373" y="25404"/>
                </a:moveTo>
                <a:lnTo>
                  <a:pt x="30615" y="25906"/>
                </a:lnTo>
                <a:lnTo>
                  <a:pt x="30113" y="26148"/>
                </a:lnTo>
                <a:lnTo>
                  <a:pt x="29890" y="25702"/>
                </a:lnTo>
                <a:lnTo>
                  <a:pt x="30373" y="25404"/>
                </a:lnTo>
                <a:close/>
                <a:moveTo>
                  <a:pt x="46472" y="25404"/>
                </a:moveTo>
                <a:lnTo>
                  <a:pt x="46695" y="25906"/>
                </a:lnTo>
                <a:lnTo>
                  <a:pt x="46267" y="26148"/>
                </a:lnTo>
                <a:lnTo>
                  <a:pt x="46025" y="25646"/>
                </a:lnTo>
                <a:lnTo>
                  <a:pt x="46472" y="25404"/>
                </a:lnTo>
                <a:close/>
                <a:moveTo>
                  <a:pt x="7385" y="25054"/>
                </a:moveTo>
                <a:cubicBezTo>
                  <a:pt x="7250" y="25054"/>
                  <a:pt x="7112" y="25104"/>
                  <a:pt x="6998" y="25218"/>
                </a:cubicBezTo>
                <a:cubicBezTo>
                  <a:pt x="6645" y="25571"/>
                  <a:pt x="6905" y="26167"/>
                  <a:pt x="7408" y="26167"/>
                </a:cubicBezTo>
                <a:cubicBezTo>
                  <a:pt x="7705" y="26167"/>
                  <a:pt x="7947" y="25906"/>
                  <a:pt x="7947" y="25609"/>
                </a:cubicBezTo>
                <a:cubicBezTo>
                  <a:pt x="7947" y="25280"/>
                  <a:pt x="7673" y="25054"/>
                  <a:pt x="7385" y="25054"/>
                </a:cubicBezTo>
                <a:close/>
                <a:moveTo>
                  <a:pt x="123278" y="25348"/>
                </a:moveTo>
                <a:cubicBezTo>
                  <a:pt x="123297" y="25609"/>
                  <a:pt x="123483" y="25832"/>
                  <a:pt x="123744" y="25888"/>
                </a:cubicBezTo>
                <a:cubicBezTo>
                  <a:pt x="123747" y="25889"/>
                  <a:pt x="123751" y="25890"/>
                  <a:pt x="123755" y="25891"/>
                </a:cubicBezTo>
                <a:lnTo>
                  <a:pt x="123755" y="25891"/>
                </a:lnTo>
                <a:cubicBezTo>
                  <a:pt x="123485" y="25924"/>
                  <a:pt x="123218" y="25915"/>
                  <a:pt x="123074" y="26167"/>
                </a:cubicBezTo>
                <a:cubicBezTo>
                  <a:pt x="122981" y="25962"/>
                  <a:pt x="122888" y="25776"/>
                  <a:pt x="122813" y="25609"/>
                </a:cubicBezTo>
                <a:lnTo>
                  <a:pt x="123278" y="25348"/>
                </a:lnTo>
                <a:close/>
                <a:moveTo>
                  <a:pt x="128769" y="25050"/>
                </a:moveTo>
                <a:cubicBezTo>
                  <a:pt x="128471" y="25050"/>
                  <a:pt x="128229" y="25311"/>
                  <a:pt x="128229" y="25609"/>
                </a:cubicBezTo>
                <a:lnTo>
                  <a:pt x="128210" y="25609"/>
                </a:lnTo>
                <a:cubicBezTo>
                  <a:pt x="128210" y="25951"/>
                  <a:pt x="128495" y="26181"/>
                  <a:pt x="128789" y="26181"/>
                </a:cubicBezTo>
                <a:cubicBezTo>
                  <a:pt x="128926" y="26181"/>
                  <a:pt x="129065" y="26131"/>
                  <a:pt x="129178" y="26018"/>
                </a:cubicBezTo>
                <a:cubicBezTo>
                  <a:pt x="129532" y="25664"/>
                  <a:pt x="129271" y="25050"/>
                  <a:pt x="128769" y="25050"/>
                </a:cubicBezTo>
                <a:close/>
                <a:moveTo>
                  <a:pt x="74965" y="25423"/>
                </a:moveTo>
                <a:cubicBezTo>
                  <a:pt x="74965" y="25646"/>
                  <a:pt x="75114" y="25851"/>
                  <a:pt x="75318" y="25944"/>
                </a:cubicBezTo>
                <a:lnTo>
                  <a:pt x="74723" y="26186"/>
                </a:lnTo>
                <a:lnTo>
                  <a:pt x="74481" y="25683"/>
                </a:lnTo>
                <a:lnTo>
                  <a:pt x="74965" y="25423"/>
                </a:lnTo>
                <a:close/>
                <a:moveTo>
                  <a:pt x="119538" y="25460"/>
                </a:moveTo>
                <a:lnTo>
                  <a:pt x="119761" y="25962"/>
                </a:lnTo>
                <a:lnTo>
                  <a:pt x="119333" y="26186"/>
                </a:lnTo>
                <a:cubicBezTo>
                  <a:pt x="119259" y="26037"/>
                  <a:pt x="119165" y="25869"/>
                  <a:pt x="119091" y="25702"/>
                </a:cubicBezTo>
                <a:lnTo>
                  <a:pt x="119538" y="25460"/>
                </a:lnTo>
                <a:close/>
                <a:moveTo>
                  <a:pt x="137404" y="25292"/>
                </a:moveTo>
                <a:cubicBezTo>
                  <a:pt x="136995" y="25292"/>
                  <a:pt x="136809" y="25795"/>
                  <a:pt x="137106" y="26074"/>
                </a:cubicBezTo>
                <a:cubicBezTo>
                  <a:pt x="137193" y="26160"/>
                  <a:pt x="137299" y="26199"/>
                  <a:pt x="137404" y="26199"/>
                </a:cubicBezTo>
                <a:cubicBezTo>
                  <a:pt x="137639" y="26199"/>
                  <a:pt x="137869" y="26009"/>
                  <a:pt x="137869" y="25739"/>
                </a:cubicBezTo>
                <a:cubicBezTo>
                  <a:pt x="137869" y="25478"/>
                  <a:pt x="137665" y="25292"/>
                  <a:pt x="137404" y="25292"/>
                </a:cubicBezTo>
                <a:close/>
                <a:moveTo>
                  <a:pt x="58811" y="25497"/>
                </a:moveTo>
                <a:lnTo>
                  <a:pt x="59053" y="25962"/>
                </a:lnTo>
                <a:lnTo>
                  <a:pt x="58587" y="26204"/>
                </a:lnTo>
                <a:cubicBezTo>
                  <a:pt x="58532" y="26055"/>
                  <a:pt x="58438" y="25888"/>
                  <a:pt x="58364" y="25739"/>
                </a:cubicBezTo>
                <a:lnTo>
                  <a:pt x="58811" y="25497"/>
                </a:lnTo>
                <a:close/>
                <a:moveTo>
                  <a:pt x="101434" y="25596"/>
                </a:moveTo>
                <a:cubicBezTo>
                  <a:pt x="101360" y="25596"/>
                  <a:pt x="101285" y="25623"/>
                  <a:pt x="101225" y="25683"/>
                </a:cubicBezTo>
                <a:cubicBezTo>
                  <a:pt x="101020" y="25888"/>
                  <a:pt x="101169" y="26204"/>
                  <a:pt x="101429" y="26204"/>
                </a:cubicBezTo>
                <a:cubicBezTo>
                  <a:pt x="101440" y="26205"/>
                  <a:pt x="101450" y="26206"/>
                  <a:pt x="101461" y="26206"/>
                </a:cubicBezTo>
                <a:cubicBezTo>
                  <a:pt x="101630" y="26206"/>
                  <a:pt x="101746" y="26064"/>
                  <a:pt x="101746" y="25906"/>
                </a:cubicBezTo>
                <a:cubicBezTo>
                  <a:pt x="101746" y="25717"/>
                  <a:pt x="101592" y="25596"/>
                  <a:pt x="101434" y="25596"/>
                </a:cubicBezTo>
                <a:close/>
                <a:moveTo>
                  <a:pt x="1" y="25441"/>
                </a:moveTo>
                <a:lnTo>
                  <a:pt x="1" y="26223"/>
                </a:lnTo>
                <a:cubicBezTo>
                  <a:pt x="205" y="26167"/>
                  <a:pt x="354" y="25981"/>
                  <a:pt x="317" y="25776"/>
                </a:cubicBezTo>
                <a:cubicBezTo>
                  <a:pt x="317" y="25590"/>
                  <a:pt x="187" y="25460"/>
                  <a:pt x="1" y="25441"/>
                </a:cubicBezTo>
                <a:close/>
                <a:moveTo>
                  <a:pt x="97699" y="25737"/>
                </a:moveTo>
                <a:cubicBezTo>
                  <a:pt x="97689" y="25737"/>
                  <a:pt x="97680" y="25738"/>
                  <a:pt x="97670" y="25739"/>
                </a:cubicBezTo>
                <a:cubicBezTo>
                  <a:pt x="97540" y="25739"/>
                  <a:pt x="97428" y="25851"/>
                  <a:pt x="97428" y="25981"/>
                </a:cubicBezTo>
                <a:cubicBezTo>
                  <a:pt x="97411" y="26103"/>
                  <a:pt x="97524" y="26225"/>
                  <a:pt x="97660" y="26225"/>
                </a:cubicBezTo>
                <a:cubicBezTo>
                  <a:pt x="97669" y="26225"/>
                  <a:pt x="97679" y="26224"/>
                  <a:pt x="97689" y="26223"/>
                </a:cubicBezTo>
                <a:cubicBezTo>
                  <a:pt x="97838" y="26223"/>
                  <a:pt x="97912" y="26130"/>
                  <a:pt x="97931" y="25981"/>
                </a:cubicBezTo>
                <a:cubicBezTo>
                  <a:pt x="97931" y="25843"/>
                  <a:pt x="97819" y="25737"/>
                  <a:pt x="97699" y="25737"/>
                </a:cubicBezTo>
                <a:close/>
                <a:moveTo>
                  <a:pt x="3667" y="25236"/>
                </a:moveTo>
                <a:cubicBezTo>
                  <a:pt x="3220" y="25236"/>
                  <a:pt x="2997" y="25795"/>
                  <a:pt x="3313" y="26093"/>
                </a:cubicBezTo>
                <a:cubicBezTo>
                  <a:pt x="3416" y="26195"/>
                  <a:pt x="3542" y="26241"/>
                  <a:pt x="3665" y="26241"/>
                </a:cubicBezTo>
                <a:cubicBezTo>
                  <a:pt x="3923" y="26241"/>
                  <a:pt x="4169" y="26041"/>
                  <a:pt x="4169" y="25739"/>
                </a:cubicBezTo>
                <a:cubicBezTo>
                  <a:pt x="4169" y="25460"/>
                  <a:pt x="3927" y="25236"/>
                  <a:pt x="3667" y="25236"/>
                </a:cubicBezTo>
                <a:close/>
                <a:moveTo>
                  <a:pt x="80479" y="25118"/>
                </a:moveTo>
                <a:cubicBezTo>
                  <a:pt x="80448" y="25118"/>
                  <a:pt x="80415" y="25120"/>
                  <a:pt x="80381" y="25125"/>
                </a:cubicBezTo>
                <a:cubicBezTo>
                  <a:pt x="80046" y="25162"/>
                  <a:pt x="79822" y="25497"/>
                  <a:pt x="79915" y="25813"/>
                </a:cubicBezTo>
                <a:cubicBezTo>
                  <a:pt x="79971" y="25981"/>
                  <a:pt x="80157" y="26093"/>
                  <a:pt x="80269" y="26241"/>
                </a:cubicBezTo>
                <a:lnTo>
                  <a:pt x="80418" y="26241"/>
                </a:lnTo>
                <a:cubicBezTo>
                  <a:pt x="80436" y="26243"/>
                  <a:pt x="80453" y="26243"/>
                  <a:pt x="80470" y="26243"/>
                </a:cubicBezTo>
                <a:cubicBezTo>
                  <a:pt x="81219" y="26243"/>
                  <a:pt x="81186" y="25118"/>
                  <a:pt x="80479" y="25118"/>
                </a:cubicBezTo>
                <a:close/>
                <a:moveTo>
                  <a:pt x="89090" y="25404"/>
                </a:moveTo>
                <a:cubicBezTo>
                  <a:pt x="88700" y="25404"/>
                  <a:pt x="88532" y="25869"/>
                  <a:pt x="88793" y="26130"/>
                </a:cubicBezTo>
                <a:cubicBezTo>
                  <a:pt x="88879" y="26211"/>
                  <a:pt x="88982" y="26247"/>
                  <a:pt x="89083" y="26247"/>
                </a:cubicBezTo>
                <a:cubicBezTo>
                  <a:pt x="89306" y="26247"/>
                  <a:pt x="89518" y="26070"/>
                  <a:pt x="89518" y="25813"/>
                </a:cubicBezTo>
                <a:cubicBezTo>
                  <a:pt x="89500" y="25590"/>
                  <a:pt x="89314" y="25404"/>
                  <a:pt x="89090" y="25404"/>
                </a:cubicBezTo>
                <a:close/>
                <a:moveTo>
                  <a:pt x="115778" y="25571"/>
                </a:moveTo>
                <a:lnTo>
                  <a:pt x="116002" y="26037"/>
                </a:lnTo>
                <a:lnTo>
                  <a:pt x="115536" y="26260"/>
                </a:lnTo>
                <a:cubicBezTo>
                  <a:pt x="115481" y="26130"/>
                  <a:pt x="115387" y="25962"/>
                  <a:pt x="115313" y="25813"/>
                </a:cubicBezTo>
                <a:lnTo>
                  <a:pt x="115778" y="25571"/>
                </a:lnTo>
                <a:close/>
                <a:moveTo>
                  <a:pt x="108938" y="25108"/>
                </a:moveTo>
                <a:cubicBezTo>
                  <a:pt x="108688" y="25108"/>
                  <a:pt x="108439" y="25259"/>
                  <a:pt x="108390" y="25590"/>
                </a:cubicBezTo>
                <a:cubicBezTo>
                  <a:pt x="108334" y="25869"/>
                  <a:pt x="108483" y="26130"/>
                  <a:pt x="108743" y="26241"/>
                </a:cubicBezTo>
                <a:lnTo>
                  <a:pt x="108725" y="26241"/>
                </a:lnTo>
                <a:cubicBezTo>
                  <a:pt x="108785" y="26260"/>
                  <a:pt x="108846" y="26269"/>
                  <a:pt x="108908" y="26269"/>
                </a:cubicBezTo>
                <a:cubicBezTo>
                  <a:pt x="109149" y="26269"/>
                  <a:pt x="109384" y="26129"/>
                  <a:pt x="109488" y="25906"/>
                </a:cubicBezTo>
                <a:cubicBezTo>
                  <a:pt x="109488" y="25851"/>
                  <a:pt x="109506" y="25813"/>
                  <a:pt x="109506" y="25758"/>
                </a:cubicBezTo>
                <a:cubicBezTo>
                  <a:pt x="109569" y="25344"/>
                  <a:pt x="109251" y="25108"/>
                  <a:pt x="108938" y="25108"/>
                </a:cubicBezTo>
                <a:close/>
                <a:moveTo>
                  <a:pt x="105170" y="25348"/>
                </a:moveTo>
                <a:cubicBezTo>
                  <a:pt x="104761" y="25367"/>
                  <a:pt x="104556" y="25869"/>
                  <a:pt x="104854" y="26148"/>
                </a:cubicBezTo>
                <a:cubicBezTo>
                  <a:pt x="104948" y="26237"/>
                  <a:pt x="105062" y="26277"/>
                  <a:pt x="105172" y="26277"/>
                </a:cubicBezTo>
                <a:cubicBezTo>
                  <a:pt x="105410" y="26277"/>
                  <a:pt x="105635" y="26093"/>
                  <a:pt x="105635" y="25813"/>
                </a:cubicBezTo>
                <a:cubicBezTo>
                  <a:pt x="105635" y="25553"/>
                  <a:pt x="105431" y="25348"/>
                  <a:pt x="105170" y="25348"/>
                </a:cubicBezTo>
                <a:close/>
                <a:moveTo>
                  <a:pt x="26614" y="25553"/>
                </a:moveTo>
                <a:lnTo>
                  <a:pt x="26875" y="26055"/>
                </a:lnTo>
                <a:lnTo>
                  <a:pt x="26409" y="26279"/>
                </a:lnTo>
                <a:lnTo>
                  <a:pt x="26167" y="25776"/>
                </a:lnTo>
                <a:lnTo>
                  <a:pt x="26614" y="25553"/>
                </a:lnTo>
                <a:close/>
                <a:moveTo>
                  <a:pt x="55089" y="25590"/>
                </a:moveTo>
                <a:lnTo>
                  <a:pt x="55330" y="26055"/>
                </a:lnTo>
                <a:lnTo>
                  <a:pt x="54865" y="26297"/>
                </a:lnTo>
                <a:lnTo>
                  <a:pt x="54623" y="25832"/>
                </a:lnTo>
                <a:lnTo>
                  <a:pt x="55089" y="25590"/>
                </a:lnTo>
                <a:close/>
                <a:moveTo>
                  <a:pt x="38972" y="25627"/>
                </a:moveTo>
                <a:lnTo>
                  <a:pt x="39195" y="26074"/>
                </a:lnTo>
                <a:lnTo>
                  <a:pt x="38730" y="26316"/>
                </a:lnTo>
                <a:lnTo>
                  <a:pt x="38506" y="25851"/>
                </a:lnTo>
                <a:lnTo>
                  <a:pt x="38972" y="25627"/>
                </a:lnTo>
                <a:close/>
                <a:moveTo>
                  <a:pt x="42768" y="25553"/>
                </a:moveTo>
                <a:lnTo>
                  <a:pt x="42992" y="25999"/>
                </a:lnTo>
                <a:lnTo>
                  <a:pt x="42508" y="26316"/>
                </a:lnTo>
                <a:lnTo>
                  <a:pt x="42266" y="25795"/>
                </a:lnTo>
                <a:lnTo>
                  <a:pt x="42768" y="25553"/>
                </a:lnTo>
                <a:close/>
                <a:moveTo>
                  <a:pt x="10497" y="25534"/>
                </a:moveTo>
                <a:lnTo>
                  <a:pt x="10776" y="26055"/>
                </a:lnTo>
                <a:lnTo>
                  <a:pt x="10255" y="26334"/>
                </a:lnTo>
                <a:lnTo>
                  <a:pt x="9995" y="25813"/>
                </a:lnTo>
                <a:lnTo>
                  <a:pt x="10497" y="25534"/>
                </a:lnTo>
                <a:close/>
                <a:moveTo>
                  <a:pt x="22892" y="25553"/>
                </a:moveTo>
                <a:cubicBezTo>
                  <a:pt x="22910" y="25646"/>
                  <a:pt x="22948" y="25758"/>
                  <a:pt x="22985" y="25851"/>
                </a:cubicBezTo>
                <a:cubicBezTo>
                  <a:pt x="23022" y="25944"/>
                  <a:pt x="23097" y="26018"/>
                  <a:pt x="23152" y="26093"/>
                </a:cubicBezTo>
                <a:lnTo>
                  <a:pt x="22613" y="26353"/>
                </a:lnTo>
                <a:cubicBezTo>
                  <a:pt x="22579" y="26133"/>
                  <a:pt x="22438" y="25929"/>
                  <a:pt x="22245" y="25824"/>
                </a:cubicBezTo>
                <a:lnTo>
                  <a:pt x="22245" y="25824"/>
                </a:lnTo>
                <a:cubicBezTo>
                  <a:pt x="22274" y="25827"/>
                  <a:pt x="22304" y="25829"/>
                  <a:pt x="22334" y="25829"/>
                </a:cubicBezTo>
                <a:cubicBezTo>
                  <a:pt x="22547" y="25829"/>
                  <a:pt x="22756" y="25734"/>
                  <a:pt x="22892" y="25553"/>
                </a:cubicBezTo>
                <a:close/>
                <a:moveTo>
                  <a:pt x="67446" y="25646"/>
                </a:moveTo>
                <a:lnTo>
                  <a:pt x="67688" y="26111"/>
                </a:lnTo>
                <a:lnTo>
                  <a:pt x="67223" y="26353"/>
                </a:lnTo>
                <a:lnTo>
                  <a:pt x="66981" y="25906"/>
                </a:lnTo>
                <a:lnTo>
                  <a:pt x="67446" y="25646"/>
                </a:lnTo>
                <a:close/>
                <a:moveTo>
                  <a:pt x="70107" y="25199"/>
                </a:moveTo>
                <a:cubicBezTo>
                  <a:pt x="70107" y="25460"/>
                  <a:pt x="70312" y="25683"/>
                  <a:pt x="70573" y="25720"/>
                </a:cubicBezTo>
                <a:cubicBezTo>
                  <a:pt x="70624" y="25738"/>
                  <a:pt x="70678" y="25746"/>
                  <a:pt x="70731" y="25746"/>
                </a:cubicBezTo>
                <a:cubicBezTo>
                  <a:pt x="70910" y="25746"/>
                  <a:pt x="71087" y="25654"/>
                  <a:pt x="71187" y="25497"/>
                </a:cubicBezTo>
                <a:lnTo>
                  <a:pt x="71447" y="26037"/>
                </a:lnTo>
                <a:lnTo>
                  <a:pt x="70926" y="26353"/>
                </a:lnTo>
                <a:cubicBezTo>
                  <a:pt x="70926" y="26111"/>
                  <a:pt x="70796" y="25888"/>
                  <a:pt x="70573" y="25776"/>
                </a:cubicBezTo>
                <a:lnTo>
                  <a:pt x="70573" y="25720"/>
                </a:lnTo>
                <a:cubicBezTo>
                  <a:pt x="70461" y="25720"/>
                  <a:pt x="70368" y="25720"/>
                  <a:pt x="70256" y="25739"/>
                </a:cubicBezTo>
                <a:cubicBezTo>
                  <a:pt x="70107" y="25795"/>
                  <a:pt x="69977" y="25869"/>
                  <a:pt x="69828" y="25944"/>
                </a:cubicBezTo>
                <a:lnTo>
                  <a:pt x="69586" y="25460"/>
                </a:lnTo>
                <a:lnTo>
                  <a:pt x="70107" y="25199"/>
                </a:lnTo>
                <a:close/>
                <a:moveTo>
                  <a:pt x="133645" y="25348"/>
                </a:moveTo>
                <a:cubicBezTo>
                  <a:pt x="133366" y="25348"/>
                  <a:pt x="133124" y="25590"/>
                  <a:pt x="133142" y="25869"/>
                </a:cubicBezTo>
                <a:cubicBezTo>
                  <a:pt x="133130" y="26171"/>
                  <a:pt x="133381" y="26371"/>
                  <a:pt x="133643" y="26371"/>
                </a:cubicBezTo>
                <a:cubicBezTo>
                  <a:pt x="133768" y="26371"/>
                  <a:pt x="133896" y="26325"/>
                  <a:pt x="133998" y="26223"/>
                </a:cubicBezTo>
                <a:cubicBezTo>
                  <a:pt x="134333" y="25906"/>
                  <a:pt x="134091" y="25348"/>
                  <a:pt x="133645" y="25348"/>
                </a:cubicBezTo>
                <a:close/>
                <a:moveTo>
                  <a:pt x="112056" y="25646"/>
                </a:moveTo>
                <a:cubicBezTo>
                  <a:pt x="112112" y="25776"/>
                  <a:pt x="112205" y="25962"/>
                  <a:pt x="112279" y="26111"/>
                </a:cubicBezTo>
                <a:lnTo>
                  <a:pt x="111833" y="26372"/>
                </a:lnTo>
                <a:lnTo>
                  <a:pt x="111572" y="25906"/>
                </a:lnTo>
                <a:lnTo>
                  <a:pt x="112056" y="25646"/>
                </a:lnTo>
                <a:close/>
                <a:moveTo>
                  <a:pt x="93948" y="25758"/>
                </a:moveTo>
                <a:lnTo>
                  <a:pt x="93948" y="25776"/>
                </a:lnTo>
                <a:cubicBezTo>
                  <a:pt x="93940" y="25776"/>
                  <a:pt x="93933" y="25775"/>
                  <a:pt x="93926" y="25775"/>
                </a:cubicBezTo>
                <a:cubicBezTo>
                  <a:pt x="93662" y="25775"/>
                  <a:pt x="93543" y="26098"/>
                  <a:pt x="93725" y="26297"/>
                </a:cubicBezTo>
                <a:cubicBezTo>
                  <a:pt x="93790" y="26357"/>
                  <a:pt x="93870" y="26384"/>
                  <a:pt x="93947" y="26384"/>
                </a:cubicBezTo>
                <a:cubicBezTo>
                  <a:pt x="94110" y="26384"/>
                  <a:pt x="94264" y="26263"/>
                  <a:pt x="94264" y="26074"/>
                </a:cubicBezTo>
                <a:cubicBezTo>
                  <a:pt x="94264" y="25906"/>
                  <a:pt x="94115" y="25758"/>
                  <a:pt x="93948" y="25758"/>
                </a:cubicBezTo>
                <a:close/>
                <a:moveTo>
                  <a:pt x="51366" y="25664"/>
                </a:moveTo>
                <a:lnTo>
                  <a:pt x="51590" y="26148"/>
                </a:lnTo>
                <a:lnTo>
                  <a:pt x="51106" y="26390"/>
                </a:lnTo>
                <a:lnTo>
                  <a:pt x="50883" y="25906"/>
                </a:lnTo>
                <a:lnTo>
                  <a:pt x="51366" y="25664"/>
                </a:lnTo>
                <a:close/>
                <a:moveTo>
                  <a:pt x="14256" y="25497"/>
                </a:moveTo>
                <a:lnTo>
                  <a:pt x="14517" y="25981"/>
                </a:lnTo>
                <a:cubicBezTo>
                  <a:pt x="14273" y="25998"/>
                  <a:pt x="14061" y="26163"/>
                  <a:pt x="13990" y="26398"/>
                </a:cubicBezTo>
                <a:lnTo>
                  <a:pt x="13990" y="26398"/>
                </a:lnTo>
                <a:cubicBezTo>
                  <a:pt x="13960" y="26150"/>
                  <a:pt x="13961" y="25880"/>
                  <a:pt x="13717" y="25758"/>
                </a:cubicBezTo>
                <a:lnTo>
                  <a:pt x="14256" y="25497"/>
                </a:lnTo>
                <a:close/>
                <a:moveTo>
                  <a:pt x="35231" y="25720"/>
                </a:moveTo>
                <a:lnTo>
                  <a:pt x="35491" y="26167"/>
                </a:lnTo>
                <a:lnTo>
                  <a:pt x="35026" y="26409"/>
                </a:lnTo>
                <a:lnTo>
                  <a:pt x="34784" y="25944"/>
                </a:lnTo>
                <a:lnTo>
                  <a:pt x="35231" y="25720"/>
                </a:lnTo>
                <a:close/>
                <a:moveTo>
                  <a:pt x="63724" y="25739"/>
                </a:moveTo>
                <a:lnTo>
                  <a:pt x="63966" y="26204"/>
                </a:lnTo>
                <a:lnTo>
                  <a:pt x="63501" y="26428"/>
                </a:lnTo>
                <a:lnTo>
                  <a:pt x="63259" y="25981"/>
                </a:lnTo>
                <a:lnTo>
                  <a:pt x="63724" y="25739"/>
                </a:lnTo>
                <a:close/>
                <a:moveTo>
                  <a:pt x="85312" y="25441"/>
                </a:moveTo>
                <a:cubicBezTo>
                  <a:pt x="85033" y="25441"/>
                  <a:pt x="84810" y="25664"/>
                  <a:pt x="84810" y="25944"/>
                </a:cubicBezTo>
                <a:cubicBezTo>
                  <a:pt x="84810" y="26250"/>
                  <a:pt x="85063" y="26460"/>
                  <a:pt x="85331" y="26460"/>
                </a:cubicBezTo>
                <a:cubicBezTo>
                  <a:pt x="85454" y="26460"/>
                  <a:pt x="85579" y="26415"/>
                  <a:pt x="85685" y="26316"/>
                </a:cubicBezTo>
                <a:cubicBezTo>
                  <a:pt x="86001" y="25981"/>
                  <a:pt x="85778" y="25441"/>
                  <a:pt x="85312" y="25441"/>
                </a:cubicBezTo>
                <a:close/>
                <a:moveTo>
                  <a:pt x="19114" y="25739"/>
                </a:moveTo>
                <a:lnTo>
                  <a:pt x="19356" y="26204"/>
                </a:lnTo>
                <a:lnTo>
                  <a:pt x="18891" y="26465"/>
                </a:lnTo>
                <a:lnTo>
                  <a:pt x="18667" y="25999"/>
                </a:lnTo>
                <a:lnTo>
                  <a:pt x="19114" y="25739"/>
                </a:lnTo>
                <a:close/>
                <a:moveTo>
                  <a:pt x="47607" y="25776"/>
                </a:moveTo>
                <a:lnTo>
                  <a:pt x="47830" y="26241"/>
                </a:lnTo>
                <a:lnTo>
                  <a:pt x="47384" y="26483"/>
                </a:lnTo>
                <a:lnTo>
                  <a:pt x="47142" y="26018"/>
                </a:lnTo>
                <a:lnTo>
                  <a:pt x="47607" y="25776"/>
                </a:lnTo>
                <a:close/>
                <a:moveTo>
                  <a:pt x="124395" y="25664"/>
                </a:moveTo>
                <a:lnTo>
                  <a:pt x="124674" y="26204"/>
                </a:lnTo>
                <a:lnTo>
                  <a:pt x="124172" y="26483"/>
                </a:lnTo>
                <a:cubicBezTo>
                  <a:pt x="124153" y="26260"/>
                  <a:pt x="124023" y="26037"/>
                  <a:pt x="123800" y="25944"/>
                </a:cubicBezTo>
                <a:cubicBezTo>
                  <a:pt x="123784" y="25944"/>
                  <a:pt x="123781" y="25917"/>
                  <a:pt x="123781" y="25898"/>
                </a:cubicBezTo>
                <a:lnTo>
                  <a:pt x="123781" y="25898"/>
                </a:lnTo>
                <a:cubicBezTo>
                  <a:pt x="123825" y="25908"/>
                  <a:pt x="123869" y="25913"/>
                  <a:pt x="123913" y="25913"/>
                </a:cubicBezTo>
                <a:cubicBezTo>
                  <a:pt x="124100" y="25913"/>
                  <a:pt x="124281" y="25822"/>
                  <a:pt x="124395" y="25664"/>
                </a:cubicBezTo>
                <a:close/>
                <a:moveTo>
                  <a:pt x="129936" y="25403"/>
                </a:moveTo>
                <a:cubicBezTo>
                  <a:pt x="129925" y="25403"/>
                  <a:pt x="129915" y="25403"/>
                  <a:pt x="129904" y="25404"/>
                </a:cubicBezTo>
                <a:cubicBezTo>
                  <a:pt x="129420" y="25404"/>
                  <a:pt x="129178" y="25999"/>
                  <a:pt x="129532" y="26334"/>
                </a:cubicBezTo>
                <a:cubicBezTo>
                  <a:pt x="129639" y="26448"/>
                  <a:pt x="129773" y="26498"/>
                  <a:pt x="129906" y="26498"/>
                </a:cubicBezTo>
                <a:cubicBezTo>
                  <a:pt x="130187" y="26498"/>
                  <a:pt x="130462" y="26272"/>
                  <a:pt x="130462" y="25944"/>
                </a:cubicBezTo>
                <a:cubicBezTo>
                  <a:pt x="130462" y="25656"/>
                  <a:pt x="130236" y="25403"/>
                  <a:pt x="129936" y="25403"/>
                </a:cubicBezTo>
                <a:close/>
                <a:moveTo>
                  <a:pt x="31527" y="25795"/>
                </a:moveTo>
                <a:lnTo>
                  <a:pt x="31751" y="26279"/>
                </a:lnTo>
                <a:lnTo>
                  <a:pt x="31267" y="26521"/>
                </a:lnTo>
                <a:lnTo>
                  <a:pt x="31025" y="26037"/>
                </a:lnTo>
                <a:lnTo>
                  <a:pt x="31527" y="25795"/>
                </a:lnTo>
                <a:close/>
                <a:moveTo>
                  <a:pt x="60002" y="25776"/>
                </a:moveTo>
                <a:lnTo>
                  <a:pt x="60207" y="26297"/>
                </a:lnTo>
                <a:lnTo>
                  <a:pt x="59741" y="26521"/>
                </a:lnTo>
                <a:lnTo>
                  <a:pt x="59499" y="26093"/>
                </a:lnTo>
                <a:lnTo>
                  <a:pt x="60002" y="25776"/>
                </a:lnTo>
                <a:close/>
                <a:moveTo>
                  <a:pt x="76082" y="25758"/>
                </a:moveTo>
                <a:lnTo>
                  <a:pt x="76323" y="26279"/>
                </a:lnTo>
                <a:lnTo>
                  <a:pt x="75877" y="26521"/>
                </a:lnTo>
                <a:lnTo>
                  <a:pt x="75542" y="26018"/>
                </a:lnTo>
                <a:lnTo>
                  <a:pt x="76082" y="25758"/>
                </a:lnTo>
                <a:close/>
                <a:moveTo>
                  <a:pt x="15410" y="25813"/>
                </a:moveTo>
                <a:lnTo>
                  <a:pt x="15634" y="26279"/>
                </a:lnTo>
                <a:lnTo>
                  <a:pt x="15168" y="26539"/>
                </a:lnTo>
                <a:lnTo>
                  <a:pt x="14926" y="26074"/>
                </a:lnTo>
                <a:lnTo>
                  <a:pt x="15410" y="25813"/>
                </a:lnTo>
                <a:close/>
                <a:moveTo>
                  <a:pt x="120673" y="25832"/>
                </a:moveTo>
                <a:cubicBezTo>
                  <a:pt x="120747" y="25981"/>
                  <a:pt x="120822" y="26148"/>
                  <a:pt x="120915" y="26297"/>
                </a:cubicBezTo>
                <a:lnTo>
                  <a:pt x="120450" y="26539"/>
                </a:lnTo>
                <a:lnTo>
                  <a:pt x="120208" y="26074"/>
                </a:lnTo>
                <a:lnTo>
                  <a:pt x="120673" y="25832"/>
                </a:lnTo>
                <a:close/>
                <a:moveTo>
                  <a:pt x="138520" y="25689"/>
                </a:moveTo>
                <a:cubicBezTo>
                  <a:pt x="138370" y="25689"/>
                  <a:pt x="138244" y="25747"/>
                  <a:pt x="138186" y="25906"/>
                </a:cubicBezTo>
                <a:cubicBezTo>
                  <a:pt x="138148" y="26037"/>
                  <a:pt x="138148" y="26186"/>
                  <a:pt x="138186" y="26334"/>
                </a:cubicBezTo>
                <a:cubicBezTo>
                  <a:pt x="138257" y="26462"/>
                  <a:pt x="138382" y="26547"/>
                  <a:pt x="138519" y="26547"/>
                </a:cubicBezTo>
                <a:cubicBezTo>
                  <a:pt x="138562" y="26547"/>
                  <a:pt x="138607" y="26538"/>
                  <a:pt x="138651" y="26521"/>
                </a:cubicBezTo>
                <a:lnTo>
                  <a:pt x="138651" y="25702"/>
                </a:lnTo>
                <a:cubicBezTo>
                  <a:pt x="138606" y="25694"/>
                  <a:pt x="138562" y="25689"/>
                  <a:pt x="138520" y="25689"/>
                </a:cubicBezTo>
                <a:close/>
                <a:moveTo>
                  <a:pt x="8506" y="25423"/>
                </a:moveTo>
                <a:cubicBezTo>
                  <a:pt x="8022" y="25441"/>
                  <a:pt x="7780" y="26037"/>
                  <a:pt x="8134" y="26390"/>
                </a:cubicBezTo>
                <a:cubicBezTo>
                  <a:pt x="8246" y="26503"/>
                  <a:pt x="8385" y="26553"/>
                  <a:pt x="8522" y="26553"/>
                </a:cubicBezTo>
                <a:cubicBezTo>
                  <a:pt x="8814" y="26553"/>
                  <a:pt x="9095" y="26323"/>
                  <a:pt x="9083" y="25981"/>
                </a:cubicBezTo>
                <a:cubicBezTo>
                  <a:pt x="9083" y="25664"/>
                  <a:pt x="8822" y="25423"/>
                  <a:pt x="8506" y="25423"/>
                </a:cubicBezTo>
                <a:close/>
                <a:moveTo>
                  <a:pt x="43866" y="25869"/>
                </a:moveTo>
                <a:lnTo>
                  <a:pt x="44127" y="26316"/>
                </a:lnTo>
                <a:lnTo>
                  <a:pt x="43662" y="26576"/>
                </a:lnTo>
                <a:lnTo>
                  <a:pt x="43420" y="26111"/>
                </a:lnTo>
                <a:lnTo>
                  <a:pt x="43866" y="25869"/>
                </a:lnTo>
                <a:close/>
                <a:moveTo>
                  <a:pt x="4785" y="25558"/>
                </a:moveTo>
                <a:cubicBezTo>
                  <a:pt x="4661" y="25558"/>
                  <a:pt x="4535" y="25603"/>
                  <a:pt x="4430" y="25702"/>
                </a:cubicBezTo>
                <a:cubicBezTo>
                  <a:pt x="4114" y="26018"/>
                  <a:pt x="4318" y="26576"/>
                  <a:pt x="4784" y="26595"/>
                </a:cubicBezTo>
                <a:cubicBezTo>
                  <a:pt x="5081" y="26595"/>
                  <a:pt x="5305" y="26372"/>
                  <a:pt x="5305" y="26093"/>
                </a:cubicBezTo>
                <a:cubicBezTo>
                  <a:pt x="5317" y="25773"/>
                  <a:pt x="5058" y="25558"/>
                  <a:pt x="4785" y="25558"/>
                </a:cubicBezTo>
                <a:close/>
                <a:moveTo>
                  <a:pt x="72359" y="25906"/>
                </a:moveTo>
                <a:lnTo>
                  <a:pt x="72601" y="26372"/>
                </a:lnTo>
                <a:lnTo>
                  <a:pt x="72136" y="26595"/>
                </a:lnTo>
                <a:lnTo>
                  <a:pt x="71894" y="26148"/>
                </a:lnTo>
                <a:lnTo>
                  <a:pt x="72359" y="25906"/>
                </a:lnTo>
                <a:close/>
                <a:moveTo>
                  <a:pt x="116932" y="25851"/>
                </a:moveTo>
                <a:cubicBezTo>
                  <a:pt x="117007" y="25999"/>
                  <a:pt x="117100" y="26186"/>
                  <a:pt x="117174" y="26372"/>
                </a:cubicBezTo>
                <a:lnTo>
                  <a:pt x="116690" y="26595"/>
                </a:lnTo>
                <a:cubicBezTo>
                  <a:pt x="116616" y="26465"/>
                  <a:pt x="116523" y="26297"/>
                  <a:pt x="116448" y="26167"/>
                </a:cubicBezTo>
                <a:lnTo>
                  <a:pt x="116932" y="25851"/>
                </a:lnTo>
                <a:close/>
                <a:moveTo>
                  <a:pt x="27749" y="25906"/>
                </a:moveTo>
                <a:lnTo>
                  <a:pt x="28010" y="26372"/>
                </a:lnTo>
                <a:lnTo>
                  <a:pt x="27545" y="26614"/>
                </a:lnTo>
                <a:lnTo>
                  <a:pt x="27284" y="26130"/>
                </a:lnTo>
                <a:lnTo>
                  <a:pt x="27749" y="25906"/>
                </a:lnTo>
                <a:close/>
                <a:moveTo>
                  <a:pt x="1043" y="25702"/>
                </a:moveTo>
                <a:cubicBezTo>
                  <a:pt x="801" y="25702"/>
                  <a:pt x="596" y="25888"/>
                  <a:pt x="578" y="26130"/>
                </a:cubicBezTo>
                <a:cubicBezTo>
                  <a:pt x="578" y="26372"/>
                  <a:pt x="764" y="26595"/>
                  <a:pt x="1006" y="26614"/>
                </a:cubicBezTo>
                <a:cubicBezTo>
                  <a:pt x="1012" y="26614"/>
                  <a:pt x="1018" y="26614"/>
                  <a:pt x="1024" y="26614"/>
                </a:cubicBezTo>
                <a:cubicBezTo>
                  <a:pt x="1620" y="26614"/>
                  <a:pt x="1632" y="25720"/>
                  <a:pt x="1043" y="25702"/>
                </a:cubicBezTo>
                <a:close/>
                <a:moveTo>
                  <a:pt x="11632" y="25869"/>
                </a:moveTo>
                <a:lnTo>
                  <a:pt x="11893" y="26372"/>
                </a:lnTo>
                <a:lnTo>
                  <a:pt x="11390" y="26632"/>
                </a:lnTo>
                <a:lnTo>
                  <a:pt x="11130" y="26130"/>
                </a:lnTo>
                <a:lnTo>
                  <a:pt x="11632" y="25869"/>
                </a:lnTo>
                <a:close/>
                <a:moveTo>
                  <a:pt x="56224" y="25906"/>
                </a:moveTo>
                <a:lnTo>
                  <a:pt x="56466" y="26409"/>
                </a:lnTo>
                <a:lnTo>
                  <a:pt x="56019" y="26632"/>
                </a:lnTo>
                <a:cubicBezTo>
                  <a:pt x="55945" y="26483"/>
                  <a:pt x="55852" y="26297"/>
                  <a:pt x="55777" y="26148"/>
                </a:cubicBezTo>
                <a:lnTo>
                  <a:pt x="56224" y="25906"/>
                </a:lnTo>
                <a:close/>
                <a:moveTo>
                  <a:pt x="90216" y="25771"/>
                </a:moveTo>
                <a:cubicBezTo>
                  <a:pt x="90116" y="25771"/>
                  <a:pt x="90014" y="25807"/>
                  <a:pt x="89928" y="25888"/>
                </a:cubicBezTo>
                <a:cubicBezTo>
                  <a:pt x="89649" y="26148"/>
                  <a:pt x="89835" y="26614"/>
                  <a:pt x="90207" y="26632"/>
                </a:cubicBezTo>
                <a:cubicBezTo>
                  <a:pt x="90430" y="26632"/>
                  <a:pt x="90635" y="26446"/>
                  <a:pt x="90635" y="26223"/>
                </a:cubicBezTo>
                <a:cubicBezTo>
                  <a:pt x="90648" y="25953"/>
                  <a:pt x="90438" y="25771"/>
                  <a:pt x="90216" y="25771"/>
                </a:cubicBezTo>
                <a:close/>
                <a:moveTo>
                  <a:pt x="98803" y="26011"/>
                </a:moveTo>
                <a:cubicBezTo>
                  <a:pt x="98724" y="26011"/>
                  <a:pt x="98645" y="26042"/>
                  <a:pt x="98582" y="26111"/>
                </a:cubicBezTo>
                <a:cubicBezTo>
                  <a:pt x="98377" y="26297"/>
                  <a:pt x="98526" y="26632"/>
                  <a:pt x="98805" y="26632"/>
                </a:cubicBezTo>
                <a:cubicBezTo>
                  <a:pt x="98973" y="26632"/>
                  <a:pt x="99122" y="26502"/>
                  <a:pt x="99122" y="26316"/>
                </a:cubicBezTo>
                <a:cubicBezTo>
                  <a:pt x="99109" y="26131"/>
                  <a:pt x="98958" y="26011"/>
                  <a:pt x="98803" y="26011"/>
                </a:cubicBezTo>
                <a:close/>
                <a:moveTo>
                  <a:pt x="40107" y="25962"/>
                </a:moveTo>
                <a:lnTo>
                  <a:pt x="40349" y="26409"/>
                </a:lnTo>
                <a:lnTo>
                  <a:pt x="39884" y="26651"/>
                </a:lnTo>
                <a:cubicBezTo>
                  <a:pt x="39828" y="26502"/>
                  <a:pt x="39735" y="26334"/>
                  <a:pt x="39660" y="26204"/>
                </a:cubicBezTo>
                <a:lnTo>
                  <a:pt x="40107" y="25962"/>
                </a:lnTo>
                <a:close/>
                <a:moveTo>
                  <a:pt x="102574" y="25822"/>
                </a:moveTo>
                <a:cubicBezTo>
                  <a:pt x="102473" y="25822"/>
                  <a:pt x="102369" y="25860"/>
                  <a:pt x="102285" y="25944"/>
                </a:cubicBezTo>
                <a:cubicBezTo>
                  <a:pt x="102025" y="26204"/>
                  <a:pt x="102192" y="26651"/>
                  <a:pt x="102565" y="26651"/>
                </a:cubicBezTo>
                <a:cubicBezTo>
                  <a:pt x="102788" y="26651"/>
                  <a:pt x="102974" y="26465"/>
                  <a:pt x="102993" y="26241"/>
                </a:cubicBezTo>
                <a:cubicBezTo>
                  <a:pt x="102993" y="25989"/>
                  <a:pt x="102787" y="25822"/>
                  <a:pt x="102574" y="25822"/>
                </a:cubicBezTo>
                <a:close/>
                <a:moveTo>
                  <a:pt x="68563" y="25981"/>
                </a:moveTo>
                <a:lnTo>
                  <a:pt x="68823" y="26446"/>
                </a:lnTo>
                <a:lnTo>
                  <a:pt x="68358" y="26688"/>
                </a:lnTo>
                <a:lnTo>
                  <a:pt x="68116" y="26241"/>
                </a:lnTo>
                <a:lnTo>
                  <a:pt x="68563" y="25981"/>
                </a:lnTo>
                <a:close/>
                <a:moveTo>
                  <a:pt x="106284" y="25627"/>
                </a:moveTo>
                <a:cubicBezTo>
                  <a:pt x="105832" y="25627"/>
                  <a:pt x="105585" y="26191"/>
                  <a:pt x="105915" y="26539"/>
                </a:cubicBezTo>
                <a:cubicBezTo>
                  <a:pt x="106025" y="26649"/>
                  <a:pt x="106161" y="26699"/>
                  <a:pt x="106295" y="26699"/>
                </a:cubicBezTo>
                <a:cubicBezTo>
                  <a:pt x="106569" y="26699"/>
                  <a:pt x="106833" y="26492"/>
                  <a:pt x="106845" y="26167"/>
                </a:cubicBezTo>
                <a:cubicBezTo>
                  <a:pt x="106845" y="25869"/>
                  <a:pt x="106603" y="25627"/>
                  <a:pt x="106305" y="25627"/>
                </a:cubicBezTo>
                <a:cubicBezTo>
                  <a:pt x="106298" y="25627"/>
                  <a:pt x="106291" y="25627"/>
                  <a:pt x="106284" y="25627"/>
                </a:cubicBezTo>
                <a:close/>
                <a:moveTo>
                  <a:pt x="24027" y="25999"/>
                </a:moveTo>
                <a:lnTo>
                  <a:pt x="24269" y="26446"/>
                </a:lnTo>
                <a:lnTo>
                  <a:pt x="23748" y="26707"/>
                </a:lnTo>
                <a:lnTo>
                  <a:pt x="23525" y="26241"/>
                </a:lnTo>
                <a:lnTo>
                  <a:pt x="24027" y="25999"/>
                </a:lnTo>
                <a:close/>
                <a:moveTo>
                  <a:pt x="134774" y="25701"/>
                </a:moveTo>
                <a:cubicBezTo>
                  <a:pt x="134658" y="25701"/>
                  <a:pt x="134541" y="25741"/>
                  <a:pt x="134445" y="25832"/>
                </a:cubicBezTo>
                <a:cubicBezTo>
                  <a:pt x="134110" y="26148"/>
                  <a:pt x="134333" y="26688"/>
                  <a:pt x="134780" y="26707"/>
                </a:cubicBezTo>
                <a:cubicBezTo>
                  <a:pt x="135040" y="26688"/>
                  <a:pt x="135264" y="26483"/>
                  <a:pt x="135264" y="26223"/>
                </a:cubicBezTo>
                <a:lnTo>
                  <a:pt x="135282" y="26223"/>
                </a:lnTo>
                <a:cubicBezTo>
                  <a:pt x="135295" y="25912"/>
                  <a:pt x="135038" y="25701"/>
                  <a:pt x="134774" y="25701"/>
                </a:cubicBezTo>
                <a:close/>
                <a:moveTo>
                  <a:pt x="97335" y="26707"/>
                </a:moveTo>
                <a:cubicBezTo>
                  <a:pt x="97338" y="26707"/>
                  <a:pt x="97341" y="26707"/>
                  <a:pt x="97344" y="26707"/>
                </a:cubicBezTo>
                <a:lnTo>
                  <a:pt x="97344" y="26707"/>
                </a:lnTo>
                <a:cubicBezTo>
                  <a:pt x="97347" y="26707"/>
                  <a:pt x="97350" y="26707"/>
                  <a:pt x="97354" y="26707"/>
                </a:cubicBezTo>
                <a:close/>
                <a:moveTo>
                  <a:pt x="52502" y="26037"/>
                </a:moveTo>
                <a:lnTo>
                  <a:pt x="52725" y="26502"/>
                </a:lnTo>
                <a:lnTo>
                  <a:pt x="52241" y="26725"/>
                </a:lnTo>
                <a:lnTo>
                  <a:pt x="51999" y="26279"/>
                </a:lnTo>
                <a:lnTo>
                  <a:pt x="52502" y="26037"/>
                </a:lnTo>
                <a:close/>
                <a:moveTo>
                  <a:pt x="113154" y="25999"/>
                </a:moveTo>
                <a:lnTo>
                  <a:pt x="113471" y="26483"/>
                </a:lnTo>
                <a:lnTo>
                  <a:pt x="112949" y="26725"/>
                </a:lnTo>
                <a:lnTo>
                  <a:pt x="112708" y="26223"/>
                </a:lnTo>
                <a:lnTo>
                  <a:pt x="113154" y="25999"/>
                </a:lnTo>
                <a:close/>
                <a:moveTo>
                  <a:pt x="20249" y="26074"/>
                </a:moveTo>
                <a:lnTo>
                  <a:pt x="20510" y="26539"/>
                </a:lnTo>
                <a:lnTo>
                  <a:pt x="20044" y="26781"/>
                </a:lnTo>
                <a:lnTo>
                  <a:pt x="19784" y="26316"/>
                </a:lnTo>
                <a:lnTo>
                  <a:pt x="20249" y="26074"/>
                </a:lnTo>
                <a:close/>
                <a:moveTo>
                  <a:pt x="36366" y="26055"/>
                </a:moveTo>
                <a:lnTo>
                  <a:pt x="36608" y="26539"/>
                </a:lnTo>
                <a:lnTo>
                  <a:pt x="36161" y="26781"/>
                </a:lnTo>
                <a:lnTo>
                  <a:pt x="35919" y="26279"/>
                </a:lnTo>
                <a:lnTo>
                  <a:pt x="36366" y="26055"/>
                </a:lnTo>
                <a:close/>
                <a:moveTo>
                  <a:pt x="86445" y="25776"/>
                </a:moveTo>
                <a:cubicBezTo>
                  <a:pt x="86012" y="25776"/>
                  <a:pt x="85783" y="26321"/>
                  <a:pt x="86075" y="26632"/>
                </a:cubicBezTo>
                <a:cubicBezTo>
                  <a:pt x="86181" y="26744"/>
                  <a:pt x="86313" y="26794"/>
                  <a:pt x="86443" y="26794"/>
                </a:cubicBezTo>
                <a:cubicBezTo>
                  <a:pt x="86702" y="26794"/>
                  <a:pt x="86950" y="26595"/>
                  <a:pt x="86950" y="26297"/>
                </a:cubicBezTo>
                <a:cubicBezTo>
                  <a:pt x="86969" y="26018"/>
                  <a:pt x="86745" y="25776"/>
                  <a:pt x="86466" y="25776"/>
                </a:cubicBezTo>
                <a:cubicBezTo>
                  <a:pt x="86459" y="25776"/>
                  <a:pt x="86452" y="25776"/>
                  <a:pt x="86445" y="25776"/>
                </a:cubicBezTo>
                <a:close/>
                <a:moveTo>
                  <a:pt x="95065" y="26111"/>
                </a:moveTo>
                <a:cubicBezTo>
                  <a:pt x="94878" y="26111"/>
                  <a:pt x="94730" y="26279"/>
                  <a:pt x="94730" y="26465"/>
                </a:cubicBezTo>
                <a:cubicBezTo>
                  <a:pt x="94742" y="26663"/>
                  <a:pt x="94911" y="26796"/>
                  <a:pt x="95084" y="26796"/>
                </a:cubicBezTo>
                <a:cubicBezTo>
                  <a:pt x="95170" y="26796"/>
                  <a:pt x="95257" y="26763"/>
                  <a:pt x="95325" y="26688"/>
                </a:cubicBezTo>
                <a:cubicBezTo>
                  <a:pt x="95530" y="26465"/>
                  <a:pt x="95362" y="26111"/>
                  <a:pt x="95065" y="26111"/>
                </a:cubicBezTo>
                <a:close/>
                <a:moveTo>
                  <a:pt x="64841" y="26093"/>
                </a:moveTo>
                <a:cubicBezTo>
                  <a:pt x="64934" y="26241"/>
                  <a:pt x="65045" y="26428"/>
                  <a:pt x="65138" y="26576"/>
                </a:cubicBezTo>
                <a:lnTo>
                  <a:pt x="64636" y="26800"/>
                </a:lnTo>
                <a:lnTo>
                  <a:pt x="64394" y="26316"/>
                </a:lnTo>
                <a:lnTo>
                  <a:pt x="64841" y="26093"/>
                </a:lnTo>
                <a:close/>
                <a:moveTo>
                  <a:pt x="48742" y="26111"/>
                </a:moveTo>
                <a:lnTo>
                  <a:pt x="48966" y="26576"/>
                </a:lnTo>
                <a:lnTo>
                  <a:pt x="48500" y="26818"/>
                </a:lnTo>
                <a:lnTo>
                  <a:pt x="48277" y="26353"/>
                </a:lnTo>
                <a:lnTo>
                  <a:pt x="48742" y="26111"/>
                </a:lnTo>
                <a:close/>
                <a:moveTo>
                  <a:pt x="125530" y="26055"/>
                </a:moveTo>
                <a:cubicBezTo>
                  <a:pt x="125623" y="26204"/>
                  <a:pt x="125716" y="26390"/>
                  <a:pt x="125810" y="26539"/>
                </a:cubicBezTo>
                <a:lnTo>
                  <a:pt x="125307" y="26818"/>
                </a:lnTo>
                <a:lnTo>
                  <a:pt x="125046" y="26316"/>
                </a:lnTo>
                <a:lnTo>
                  <a:pt x="125530" y="26055"/>
                </a:lnTo>
                <a:close/>
                <a:moveTo>
                  <a:pt x="131039" y="25739"/>
                </a:moveTo>
                <a:cubicBezTo>
                  <a:pt x="130741" y="25739"/>
                  <a:pt x="130499" y="25999"/>
                  <a:pt x="130499" y="26297"/>
                </a:cubicBezTo>
                <a:cubicBezTo>
                  <a:pt x="130499" y="26622"/>
                  <a:pt x="130768" y="26829"/>
                  <a:pt x="131045" y="26829"/>
                </a:cubicBezTo>
                <a:cubicBezTo>
                  <a:pt x="131181" y="26829"/>
                  <a:pt x="131320" y="26780"/>
                  <a:pt x="131430" y="26669"/>
                </a:cubicBezTo>
                <a:cubicBezTo>
                  <a:pt x="131765" y="26316"/>
                  <a:pt x="131523" y="25739"/>
                  <a:pt x="131039" y="25739"/>
                </a:cubicBezTo>
                <a:close/>
                <a:moveTo>
                  <a:pt x="77217" y="26130"/>
                </a:moveTo>
                <a:lnTo>
                  <a:pt x="77459" y="26632"/>
                </a:lnTo>
                <a:lnTo>
                  <a:pt x="76993" y="26856"/>
                </a:lnTo>
                <a:lnTo>
                  <a:pt x="76733" y="26409"/>
                </a:lnTo>
                <a:lnTo>
                  <a:pt x="77217" y="26130"/>
                </a:lnTo>
                <a:close/>
                <a:moveTo>
                  <a:pt x="32644" y="26167"/>
                </a:moveTo>
                <a:lnTo>
                  <a:pt x="32886" y="26614"/>
                </a:lnTo>
                <a:lnTo>
                  <a:pt x="32383" y="26874"/>
                </a:lnTo>
                <a:lnTo>
                  <a:pt x="32141" y="26409"/>
                </a:lnTo>
                <a:lnTo>
                  <a:pt x="32644" y="26167"/>
                </a:lnTo>
                <a:close/>
                <a:moveTo>
                  <a:pt x="121808" y="26167"/>
                </a:moveTo>
                <a:lnTo>
                  <a:pt x="122050" y="26632"/>
                </a:lnTo>
                <a:lnTo>
                  <a:pt x="121585" y="26874"/>
                </a:lnTo>
                <a:lnTo>
                  <a:pt x="121343" y="26409"/>
                </a:lnTo>
                <a:lnTo>
                  <a:pt x="121808" y="26167"/>
                </a:lnTo>
                <a:close/>
                <a:moveTo>
                  <a:pt x="61118" y="26167"/>
                </a:moveTo>
                <a:lnTo>
                  <a:pt x="61360" y="26651"/>
                </a:lnTo>
                <a:lnTo>
                  <a:pt x="60858" y="26893"/>
                </a:lnTo>
                <a:lnTo>
                  <a:pt x="60635" y="26409"/>
                </a:lnTo>
                <a:lnTo>
                  <a:pt x="61118" y="26167"/>
                </a:lnTo>
                <a:close/>
                <a:moveTo>
                  <a:pt x="16508" y="26167"/>
                </a:moveTo>
                <a:lnTo>
                  <a:pt x="16843" y="26669"/>
                </a:lnTo>
                <a:lnTo>
                  <a:pt x="16304" y="26911"/>
                </a:lnTo>
                <a:lnTo>
                  <a:pt x="16062" y="26409"/>
                </a:lnTo>
                <a:lnTo>
                  <a:pt x="16508" y="26167"/>
                </a:lnTo>
                <a:close/>
                <a:moveTo>
                  <a:pt x="45020" y="26204"/>
                </a:moveTo>
                <a:cubicBezTo>
                  <a:pt x="45076" y="26353"/>
                  <a:pt x="45169" y="26521"/>
                  <a:pt x="45243" y="26651"/>
                </a:cubicBezTo>
                <a:lnTo>
                  <a:pt x="44797" y="26911"/>
                </a:lnTo>
                <a:lnTo>
                  <a:pt x="44555" y="26446"/>
                </a:lnTo>
                <a:lnTo>
                  <a:pt x="45020" y="26204"/>
                </a:lnTo>
                <a:close/>
                <a:moveTo>
                  <a:pt x="82733" y="25808"/>
                </a:moveTo>
                <a:cubicBezTo>
                  <a:pt x="82664" y="25808"/>
                  <a:pt x="82592" y="25821"/>
                  <a:pt x="82521" y="25851"/>
                </a:cubicBezTo>
                <a:cubicBezTo>
                  <a:pt x="82111" y="25999"/>
                  <a:pt x="82037" y="26558"/>
                  <a:pt x="82391" y="26818"/>
                </a:cubicBezTo>
                <a:lnTo>
                  <a:pt x="82521" y="26911"/>
                </a:lnTo>
                <a:cubicBezTo>
                  <a:pt x="82577" y="26911"/>
                  <a:pt x="82651" y="26911"/>
                  <a:pt x="82707" y="26930"/>
                </a:cubicBezTo>
                <a:cubicBezTo>
                  <a:pt x="82986" y="26930"/>
                  <a:pt x="83228" y="26744"/>
                  <a:pt x="83284" y="26465"/>
                </a:cubicBezTo>
                <a:cubicBezTo>
                  <a:pt x="83345" y="26111"/>
                  <a:pt x="83064" y="25808"/>
                  <a:pt x="82733" y="25808"/>
                </a:cubicBezTo>
                <a:close/>
                <a:moveTo>
                  <a:pt x="73495" y="26241"/>
                </a:moveTo>
                <a:lnTo>
                  <a:pt x="73737" y="26707"/>
                </a:lnTo>
                <a:lnTo>
                  <a:pt x="73271" y="26949"/>
                </a:lnTo>
                <a:lnTo>
                  <a:pt x="73029" y="26483"/>
                </a:lnTo>
                <a:lnTo>
                  <a:pt x="73495" y="26241"/>
                </a:lnTo>
                <a:close/>
                <a:moveTo>
                  <a:pt x="5937" y="25869"/>
                </a:moveTo>
                <a:cubicBezTo>
                  <a:pt x="5640" y="25869"/>
                  <a:pt x="5398" y="26111"/>
                  <a:pt x="5398" y="26390"/>
                </a:cubicBezTo>
                <a:cubicBezTo>
                  <a:pt x="5385" y="26723"/>
                  <a:pt x="5654" y="26951"/>
                  <a:pt x="5939" y="26951"/>
                </a:cubicBezTo>
                <a:cubicBezTo>
                  <a:pt x="6068" y="26951"/>
                  <a:pt x="6199" y="26904"/>
                  <a:pt x="6310" y="26800"/>
                </a:cubicBezTo>
                <a:cubicBezTo>
                  <a:pt x="6645" y="26465"/>
                  <a:pt x="6421" y="25869"/>
                  <a:pt x="5937" y="25869"/>
                </a:cubicBezTo>
                <a:close/>
                <a:moveTo>
                  <a:pt x="91361" y="26111"/>
                </a:moveTo>
                <a:cubicBezTo>
                  <a:pt x="90970" y="26111"/>
                  <a:pt x="90784" y="26558"/>
                  <a:pt x="91045" y="26837"/>
                </a:cubicBezTo>
                <a:cubicBezTo>
                  <a:pt x="91134" y="26921"/>
                  <a:pt x="91242" y="26958"/>
                  <a:pt x="91346" y="26958"/>
                </a:cubicBezTo>
                <a:cubicBezTo>
                  <a:pt x="91565" y="26958"/>
                  <a:pt x="91770" y="26792"/>
                  <a:pt x="91770" y="26539"/>
                </a:cubicBezTo>
                <a:cubicBezTo>
                  <a:pt x="91789" y="26297"/>
                  <a:pt x="91584" y="26111"/>
                  <a:pt x="91361" y="26111"/>
                </a:cubicBezTo>
                <a:close/>
                <a:moveTo>
                  <a:pt x="2178" y="26018"/>
                </a:moveTo>
                <a:cubicBezTo>
                  <a:pt x="1750" y="26018"/>
                  <a:pt x="1527" y="26521"/>
                  <a:pt x="1824" y="26818"/>
                </a:cubicBezTo>
                <a:cubicBezTo>
                  <a:pt x="1921" y="26915"/>
                  <a:pt x="2040" y="26959"/>
                  <a:pt x="2156" y="26959"/>
                </a:cubicBezTo>
                <a:cubicBezTo>
                  <a:pt x="2396" y="26959"/>
                  <a:pt x="2625" y="26772"/>
                  <a:pt x="2625" y="26483"/>
                </a:cubicBezTo>
                <a:cubicBezTo>
                  <a:pt x="2625" y="26241"/>
                  <a:pt x="2420" y="26037"/>
                  <a:pt x="2178" y="26018"/>
                </a:cubicBezTo>
                <a:close/>
                <a:moveTo>
                  <a:pt x="28866" y="26241"/>
                </a:moveTo>
                <a:lnTo>
                  <a:pt x="29108" y="26707"/>
                </a:lnTo>
                <a:lnTo>
                  <a:pt x="28643" y="26967"/>
                </a:lnTo>
                <a:lnTo>
                  <a:pt x="28419" y="26502"/>
                </a:lnTo>
                <a:lnTo>
                  <a:pt x="28866" y="26241"/>
                </a:lnTo>
                <a:close/>
                <a:moveTo>
                  <a:pt x="57359" y="26297"/>
                </a:moveTo>
                <a:lnTo>
                  <a:pt x="57582" y="26744"/>
                </a:lnTo>
                <a:lnTo>
                  <a:pt x="57117" y="26986"/>
                </a:lnTo>
                <a:cubicBezTo>
                  <a:pt x="57061" y="26837"/>
                  <a:pt x="56968" y="26688"/>
                  <a:pt x="56894" y="26521"/>
                </a:cubicBezTo>
                <a:lnTo>
                  <a:pt x="57359" y="26297"/>
                </a:lnTo>
                <a:close/>
                <a:moveTo>
                  <a:pt x="118049" y="26260"/>
                </a:moveTo>
                <a:lnTo>
                  <a:pt x="118384" y="26744"/>
                </a:lnTo>
                <a:lnTo>
                  <a:pt x="117807" y="26986"/>
                </a:lnTo>
                <a:lnTo>
                  <a:pt x="117584" y="26502"/>
                </a:lnTo>
                <a:lnTo>
                  <a:pt x="118049" y="26260"/>
                </a:lnTo>
                <a:close/>
                <a:moveTo>
                  <a:pt x="135897" y="26074"/>
                </a:moveTo>
                <a:cubicBezTo>
                  <a:pt x="135636" y="26074"/>
                  <a:pt x="135431" y="26279"/>
                  <a:pt x="135431" y="26539"/>
                </a:cubicBezTo>
                <a:cubicBezTo>
                  <a:pt x="135444" y="26814"/>
                  <a:pt x="135666" y="26997"/>
                  <a:pt x="135901" y="26997"/>
                </a:cubicBezTo>
                <a:cubicBezTo>
                  <a:pt x="136016" y="26997"/>
                  <a:pt x="136134" y="26953"/>
                  <a:pt x="136232" y="26856"/>
                </a:cubicBezTo>
                <a:cubicBezTo>
                  <a:pt x="136511" y="26558"/>
                  <a:pt x="136306" y="26074"/>
                  <a:pt x="135897" y="26074"/>
                </a:cubicBezTo>
                <a:close/>
                <a:moveTo>
                  <a:pt x="12749" y="26223"/>
                </a:moveTo>
                <a:lnTo>
                  <a:pt x="13010" y="26744"/>
                </a:lnTo>
                <a:lnTo>
                  <a:pt x="12544" y="27023"/>
                </a:lnTo>
                <a:lnTo>
                  <a:pt x="12265" y="26483"/>
                </a:lnTo>
                <a:lnTo>
                  <a:pt x="12749" y="26223"/>
                </a:lnTo>
                <a:close/>
                <a:moveTo>
                  <a:pt x="41224" y="26297"/>
                </a:moveTo>
                <a:lnTo>
                  <a:pt x="41447" y="26781"/>
                </a:lnTo>
                <a:lnTo>
                  <a:pt x="41019" y="27023"/>
                </a:lnTo>
                <a:lnTo>
                  <a:pt x="40777" y="26521"/>
                </a:lnTo>
                <a:lnTo>
                  <a:pt x="41224" y="26297"/>
                </a:lnTo>
                <a:close/>
                <a:moveTo>
                  <a:pt x="25162" y="26334"/>
                </a:moveTo>
                <a:lnTo>
                  <a:pt x="25404" y="26800"/>
                </a:lnTo>
                <a:lnTo>
                  <a:pt x="24883" y="27042"/>
                </a:lnTo>
                <a:lnTo>
                  <a:pt x="24641" y="26576"/>
                </a:lnTo>
                <a:lnTo>
                  <a:pt x="25162" y="26334"/>
                </a:lnTo>
                <a:close/>
                <a:moveTo>
                  <a:pt x="53618" y="26390"/>
                </a:moveTo>
                <a:lnTo>
                  <a:pt x="53860" y="26837"/>
                </a:lnTo>
                <a:lnTo>
                  <a:pt x="53376" y="27060"/>
                </a:lnTo>
                <a:lnTo>
                  <a:pt x="53134" y="26632"/>
                </a:lnTo>
                <a:lnTo>
                  <a:pt x="53618" y="26390"/>
                </a:lnTo>
                <a:close/>
                <a:moveTo>
                  <a:pt x="69698" y="26334"/>
                </a:moveTo>
                <a:lnTo>
                  <a:pt x="69940" y="26818"/>
                </a:lnTo>
                <a:lnTo>
                  <a:pt x="69493" y="27060"/>
                </a:lnTo>
                <a:cubicBezTo>
                  <a:pt x="69437" y="26911"/>
                  <a:pt x="69344" y="26725"/>
                  <a:pt x="69251" y="26558"/>
                </a:cubicBezTo>
                <a:lnTo>
                  <a:pt x="69698" y="26334"/>
                </a:lnTo>
                <a:close/>
                <a:moveTo>
                  <a:pt x="114308" y="26334"/>
                </a:moveTo>
                <a:lnTo>
                  <a:pt x="114531" y="26818"/>
                </a:lnTo>
                <a:lnTo>
                  <a:pt x="114103" y="27060"/>
                </a:lnTo>
                <a:lnTo>
                  <a:pt x="113787" y="26558"/>
                </a:lnTo>
                <a:lnTo>
                  <a:pt x="114308" y="26334"/>
                </a:lnTo>
                <a:close/>
                <a:moveTo>
                  <a:pt x="103700" y="26074"/>
                </a:moveTo>
                <a:cubicBezTo>
                  <a:pt x="103424" y="26092"/>
                  <a:pt x="103221" y="26311"/>
                  <a:pt x="103216" y="26586"/>
                </a:cubicBezTo>
                <a:lnTo>
                  <a:pt x="103216" y="26586"/>
                </a:lnTo>
                <a:cubicBezTo>
                  <a:pt x="103216" y="26583"/>
                  <a:pt x="103216" y="26579"/>
                  <a:pt x="103216" y="26576"/>
                </a:cubicBezTo>
                <a:lnTo>
                  <a:pt x="103216" y="26595"/>
                </a:lnTo>
                <a:cubicBezTo>
                  <a:pt x="103216" y="26592"/>
                  <a:pt x="103216" y="26589"/>
                  <a:pt x="103216" y="26586"/>
                </a:cubicBezTo>
                <a:lnTo>
                  <a:pt x="103216" y="26586"/>
                </a:lnTo>
                <a:cubicBezTo>
                  <a:pt x="103221" y="26878"/>
                  <a:pt x="103458" y="27064"/>
                  <a:pt x="103704" y="27064"/>
                </a:cubicBezTo>
                <a:cubicBezTo>
                  <a:pt x="103828" y="27064"/>
                  <a:pt x="103954" y="27017"/>
                  <a:pt x="104054" y="26911"/>
                </a:cubicBezTo>
                <a:cubicBezTo>
                  <a:pt x="104351" y="26595"/>
                  <a:pt x="104128" y="26074"/>
                  <a:pt x="103700" y="26074"/>
                </a:cubicBezTo>
                <a:close/>
                <a:moveTo>
                  <a:pt x="99978" y="26316"/>
                </a:moveTo>
                <a:cubicBezTo>
                  <a:pt x="99782" y="26316"/>
                  <a:pt x="99587" y="26446"/>
                  <a:pt x="99587" y="26707"/>
                </a:cubicBezTo>
                <a:cubicBezTo>
                  <a:pt x="99587" y="26967"/>
                  <a:pt x="99782" y="27098"/>
                  <a:pt x="99978" y="27098"/>
                </a:cubicBezTo>
                <a:cubicBezTo>
                  <a:pt x="100173" y="27098"/>
                  <a:pt x="100369" y="26967"/>
                  <a:pt x="100369" y="26707"/>
                </a:cubicBezTo>
                <a:cubicBezTo>
                  <a:pt x="100369" y="26446"/>
                  <a:pt x="100173" y="26316"/>
                  <a:pt x="99978" y="26316"/>
                </a:cubicBezTo>
                <a:close/>
                <a:moveTo>
                  <a:pt x="87613" y="26110"/>
                </a:moveTo>
                <a:cubicBezTo>
                  <a:pt x="87603" y="26110"/>
                  <a:pt x="87593" y="26110"/>
                  <a:pt x="87583" y="26111"/>
                </a:cubicBezTo>
                <a:lnTo>
                  <a:pt x="87602" y="26111"/>
                </a:lnTo>
                <a:cubicBezTo>
                  <a:pt x="87136" y="26111"/>
                  <a:pt x="86913" y="26669"/>
                  <a:pt x="87229" y="26986"/>
                </a:cubicBezTo>
                <a:cubicBezTo>
                  <a:pt x="87335" y="27085"/>
                  <a:pt x="87460" y="27130"/>
                  <a:pt x="87583" y="27130"/>
                </a:cubicBezTo>
                <a:cubicBezTo>
                  <a:pt x="87851" y="27130"/>
                  <a:pt x="88104" y="26920"/>
                  <a:pt x="88104" y="26614"/>
                </a:cubicBezTo>
                <a:cubicBezTo>
                  <a:pt x="88104" y="26345"/>
                  <a:pt x="87879" y="26110"/>
                  <a:pt x="87613" y="26110"/>
                </a:cubicBezTo>
                <a:close/>
                <a:moveTo>
                  <a:pt x="37501" y="26428"/>
                </a:moveTo>
                <a:lnTo>
                  <a:pt x="37762" y="26874"/>
                </a:lnTo>
                <a:lnTo>
                  <a:pt x="37297" y="27135"/>
                </a:lnTo>
                <a:lnTo>
                  <a:pt x="37055" y="26669"/>
                </a:lnTo>
                <a:lnTo>
                  <a:pt x="37501" y="26428"/>
                </a:lnTo>
                <a:close/>
                <a:moveTo>
                  <a:pt x="49859" y="26465"/>
                </a:moveTo>
                <a:lnTo>
                  <a:pt x="50082" y="26930"/>
                </a:lnTo>
                <a:lnTo>
                  <a:pt x="49636" y="27153"/>
                </a:lnTo>
                <a:lnTo>
                  <a:pt x="49394" y="26707"/>
                </a:lnTo>
                <a:lnTo>
                  <a:pt x="49859" y="26465"/>
                </a:lnTo>
                <a:close/>
                <a:moveTo>
                  <a:pt x="65976" y="26428"/>
                </a:moveTo>
                <a:cubicBezTo>
                  <a:pt x="66032" y="26558"/>
                  <a:pt x="66125" y="26744"/>
                  <a:pt x="66199" y="26911"/>
                </a:cubicBezTo>
                <a:lnTo>
                  <a:pt x="65771" y="27153"/>
                </a:lnTo>
                <a:lnTo>
                  <a:pt x="65455" y="26651"/>
                </a:lnTo>
                <a:lnTo>
                  <a:pt x="65976" y="26428"/>
                </a:lnTo>
                <a:close/>
                <a:moveTo>
                  <a:pt x="132174" y="26085"/>
                </a:moveTo>
                <a:cubicBezTo>
                  <a:pt x="132043" y="26085"/>
                  <a:pt x="131910" y="26133"/>
                  <a:pt x="131802" y="26241"/>
                </a:cubicBezTo>
                <a:cubicBezTo>
                  <a:pt x="131467" y="26576"/>
                  <a:pt x="131709" y="27135"/>
                  <a:pt x="132174" y="27153"/>
                </a:cubicBezTo>
                <a:cubicBezTo>
                  <a:pt x="132472" y="27135"/>
                  <a:pt x="132696" y="26911"/>
                  <a:pt x="132714" y="26614"/>
                </a:cubicBezTo>
                <a:cubicBezTo>
                  <a:pt x="132714" y="26298"/>
                  <a:pt x="132449" y="26085"/>
                  <a:pt x="132174" y="26085"/>
                </a:cubicBezTo>
                <a:close/>
                <a:moveTo>
                  <a:pt x="96200" y="26409"/>
                </a:moveTo>
                <a:cubicBezTo>
                  <a:pt x="95995" y="26409"/>
                  <a:pt x="95828" y="26576"/>
                  <a:pt x="95828" y="26781"/>
                </a:cubicBezTo>
                <a:cubicBezTo>
                  <a:pt x="95815" y="27011"/>
                  <a:pt x="96012" y="27170"/>
                  <a:pt x="96215" y="27170"/>
                </a:cubicBezTo>
                <a:cubicBezTo>
                  <a:pt x="96308" y="27170"/>
                  <a:pt x="96403" y="27136"/>
                  <a:pt x="96479" y="27060"/>
                </a:cubicBezTo>
                <a:cubicBezTo>
                  <a:pt x="96721" y="26818"/>
                  <a:pt x="96535" y="26409"/>
                  <a:pt x="96200" y="26409"/>
                </a:cubicBezTo>
                <a:close/>
                <a:moveTo>
                  <a:pt x="21384" y="26409"/>
                </a:moveTo>
                <a:lnTo>
                  <a:pt x="21626" y="26911"/>
                </a:lnTo>
                <a:lnTo>
                  <a:pt x="21161" y="27172"/>
                </a:lnTo>
                <a:lnTo>
                  <a:pt x="20938" y="26651"/>
                </a:lnTo>
                <a:lnTo>
                  <a:pt x="21384" y="26409"/>
                </a:lnTo>
                <a:close/>
                <a:moveTo>
                  <a:pt x="110605" y="26446"/>
                </a:moveTo>
                <a:cubicBezTo>
                  <a:pt x="110623" y="26521"/>
                  <a:pt x="110642" y="26595"/>
                  <a:pt x="110679" y="26669"/>
                </a:cubicBezTo>
                <a:cubicBezTo>
                  <a:pt x="110716" y="26763"/>
                  <a:pt x="110791" y="26837"/>
                  <a:pt x="110846" y="26911"/>
                </a:cubicBezTo>
                <a:lnTo>
                  <a:pt x="110325" y="27172"/>
                </a:lnTo>
                <a:lnTo>
                  <a:pt x="110065" y="26725"/>
                </a:lnTo>
                <a:lnTo>
                  <a:pt x="110605" y="26446"/>
                </a:lnTo>
                <a:close/>
                <a:moveTo>
                  <a:pt x="33779" y="26521"/>
                </a:moveTo>
                <a:lnTo>
                  <a:pt x="34021" y="26967"/>
                </a:lnTo>
                <a:lnTo>
                  <a:pt x="33519" y="27209"/>
                </a:lnTo>
                <a:lnTo>
                  <a:pt x="33277" y="26744"/>
                </a:lnTo>
                <a:lnTo>
                  <a:pt x="33779" y="26521"/>
                </a:lnTo>
                <a:close/>
                <a:moveTo>
                  <a:pt x="62254" y="26539"/>
                </a:moveTo>
                <a:lnTo>
                  <a:pt x="62496" y="26986"/>
                </a:lnTo>
                <a:lnTo>
                  <a:pt x="61993" y="27209"/>
                </a:lnTo>
                <a:lnTo>
                  <a:pt x="61770" y="26763"/>
                </a:lnTo>
                <a:lnTo>
                  <a:pt x="62254" y="26539"/>
                </a:lnTo>
                <a:close/>
                <a:moveTo>
                  <a:pt x="78352" y="26502"/>
                </a:moveTo>
                <a:lnTo>
                  <a:pt x="78594" y="26986"/>
                </a:lnTo>
                <a:lnTo>
                  <a:pt x="78129" y="27209"/>
                </a:lnTo>
                <a:lnTo>
                  <a:pt x="77887" y="26744"/>
                </a:lnTo>
                <a:lnTo>
                  <a:pt x="78352" y="26502"/>
                </a:lnTo>
                <a:close/>
                <a:moveTo>
                  <a:pt x="46137" y="26539"/>
                </a:moveTo>
                <a:lnTo>
                  <a:pt x="46360" y="27023"/>
                </a:lnTo>
                <a:lnTo>
                  <a:pt x="45932" y="27265"/>
                </a:lnTo>
                <a:lnTo>
                  <a:pt x="45690" y="26763"/>
                </a:lnTo>
                <a:lnTo>
                  <a:pt x="46137" y="26539"/>
                </a:lnTo>
                <a:close/>
                <a:moveTo>
                  <a:pt x="17644" y="26483"/>
                </a:moveTo>
                <a:lnTo>
                  <a:pt x="17904" y="27004"/>
                </a:lnTo>
                <a:lnTo>
                  <a:pt x="17402" y="27284"/>
                </a:lnTo>
                <a:cubicBezTo>
                  <a:pt x="17402" y="27042"/>
                  <a:pt x="17253" y="26818"/>
                  <a:pt x="17029" y="26725"/>
                </a:cubicBezTo>
                <a:cubicBezTo>
                  <a:pt x="17141" y="26725"/>
                  <a:pt x="17253" y="26688"/>
                  <a:pt x="17364" y="26669"/>
                </a:cubicBezTo>
                <a:cubicBezTo>
                  <a:pt x="17458" y="26614"/>
                  <a:pt x="17551" y="26558"/>
                  <a:pt x="17644" y="26483"/>
                </a:cubicBezTo>
                <a:close/>
                <a:moveTo>
                  <a:pt x="7047" y="26203"/>
                </a:moveTo>
                <a:cubicBezTo>
                  <a:pt x="6574" y="26203"/>
                  <a:pt x="6338" y="26773"/>
                  <a:pt x="6663" y="27116"/>
                </a:cubicBezTo>
                <a:cubicBezTo>
                  <a:pt x="6776" y="27235"/>
                  <a:pt x="6917" y="27288"/>
                  <a:pt x="7057" y="27288"/>
                </a:cubicBezTo>
                <a:cubicBezTo>
                  <a:pt x="7333" y="27288"/>
                  <a:pt x="7600" y="27078"/>
                  <a:pt x="7612" y="26744"/>
                </a:cubicBezTo>
                <a:cubicBezTo>
                  <a:pt x="7612" y="26446"/>
                  <a:pt x="7370" y="26204"/>
                  <a:pt x="7073" y="26204"/>
                </a:cubicBezTo>
                <a:lnTo>
                  <a:pt x="7091" y="26204"/>
                </a:lnTo>
                <a:cubicBezTo>
                  <a:pt x="7076" y="26203"/>
                  <a:pt x="7061" y="26203"/>
                  <a:pt x="7047" y="26203"/>
                </a:cubicBezTo>
                <a:close/>
                <a:moveTo>
                  <a:pt x="30001" y="26576"/>
                </a:moveTo>
                <a:lnTo>
                  <a:pt x="30262" y="27042"/>
                </a:lnTo>
                <a:lnTo>
                  <a:pt x="29796" y="27302"/>
                </a:lnTo>
                <a:lnTo>
                  <a:pt x="29536" y="26818"/>
                </a:lnTo>
                <a:lnTo>
                  <a:pt x="30001" y="26576"/>
                </a:lnTo>
                <a:close/>
                <a:moveTo>
                  <a:pt x="122925" y="26502"/>
                </a:moveTo>
                <a:lnTo>
                  <a:pt x="123185" y="27023"/>
                </a:lnTo>
                <a:cubicBezTo>
                  <a:pt x="123092" y="27042"/>
                  <a:pt x="123018" y="27079"/>
                  <a:pt x="122925" y="27116"/>
                </a:cubicBezTo>
                <a:cubicBezTo>
                  <a:pt x="122850" y="27172"/>
                  <a:pt x="122757" y="27228"/>
                  <a:pt x="122702" y="27302"/>
                </a:cubicBezTo>
                <a:cubicBezTo>
                  <a:pt x="122683" y="27209"/>
                  <a:pt x="122664" y="27098"/>
                  <a:pt x="122627" y="27004"/>
                </a:cubicBezTo>
                <a:cubicBezTo>
                  <a:pt x="122571" y="26911"/>
                  <a:pt x="122515" y="26818"/>
                  <a:pt x="122441" y="26744"/>
                </a:cubicBezTo>
                <a:lnTo>
                  <a:pt x="122925" y="26502"/>
                </a:lnTo>
                <a:close/>
                <a:moveTo>
                  <a:pt x="128452" y="26186"/>
                </a:moveTo>
                <a:cubicBezTo>
                  <a:pt x="127950" y="26186"/>
                  <a:pt x="127708" y="26781"/>
                  <a:pt x="128061" y="27135"/>
                </a:cubicBezTo>
                <a:cubicBezTo>
                  <a:pt x="128177" y="27250"/>
                  <a:pt x="128319" y="27302"/>
                  <a:pt x="128457" y="27302"/>
                </a:cubicBezTo>
                <a:cubicBezTo>
                  <a:pt x="128741" y="27302"/>
                  <a:pt x="129011" y="27082"/>
                  <a:pt x="129011" y="26744"/>
                </a:cubicBezTo>
                <a:cubicBezTo>
                  <a:pt x="129011" y="26428"/>
                  <a:pt x="128769" y="26186"/>
                  <a:pt x="128452" y="26186"/>
                </a:cubicBezTo>
                <a:close/>
                <a:moveTo>
                  <a:pt x="92500" y="26446"/>
                </a:moveTo>
                <a:cubicBezTo>
                  <a:pt x="92493" y="26446"/>
                  <a:pt x="92485" y="26446"/>
                  <a:pt x="92478" y="26446"/>
                </a:cubicBezTo>
                <a:cubicBezTo>
                  <a:pt x="92236" y="26446"/>
                  <a:pt x="92050" y="26632"/>
                  <a:pt x="92050" y="26874"/>
                </a:cubicBezTo>
                <a:cubicBezTo>
                  <a:pt x="92050" y="27136"/>
                  <a:pt x="92266" y="27306"/>
                  <a:pt x="92488" y="27306"/>
                </a:cubicBezTo>
                <a:cubicBezTo>
                  <a:pt x="92597" y="27306"/>
                  <a:pt x="92708" y="27264"/>
                  <a:pt x="92794" y="27172"/>
                </a:cubicBezTo>
                <a:cubicBezTo>
                  <a:pt x="93049" y="26898"/>
                  <a:pt x="92876" y="26446"/>
                  <a:pt x="92500" y="26446"/>
                </a:cubicBezTo>
                <a:close/>
                <a:moveTo>
                  <a:pt x="58476" y="26632"/>
                </a:moveTo>
                <a:lnTo>
                  <a:pt x="58718" y="27079"/>
                </a:lnTo>
                <a:lnTo>
                  <a:pt x="58271" y="27321"/>
                </a:lnTo>
                <a:lnTo>
                  <a:pt x="58029" y="26874"/>
                </a:lnTo>
                <a:lnTo>
                  <a:pt x="58476" y="26632"/>
                </a:lnTo>
                <a:close/>
                <a:moveTo>
                  <a:pt x="74593" y="26595"/>
                </a:moveTo>
                <a:lnTo>
                  <a:pt x="74835" y="27098"/>
                </a:lnTo>
                <a:lnTo>
                  <a:pt x="74388" y="27321"/>
                </a:lnTo>
                <a:lnTo>
                  <a:pt x="74146" y="26818"/>
                </a:lnTo>
                <a:lnTo>
                  <a:pt x="74593" y="26595"/>
                </a:lnTo>
                <a:close/>
                <a:moveTo>
                  <a:pt x="119203" y="26632"/>
                </a:moveTo>
                <a:lnTo>
                  <a:pt x="119445" y="27098"/>
                </a:lnTo>
                <a:lnTo>
                  <a:pt x="118961" y="27321"/>
                </a:lnTo>
                <a:lnTo>
                  <a:pt x="118644" y="26837"/>
                </a:lnTo>
                <a:lnTo>
                  <a:pt x="119203" y="26632"/>
                </a:lnTo>
                <a:close/>
                <a:moveTo>
                  <a:pt x="137032" y="26409"/>
                </a:moveTo>
                <a:cubicBezTo>
                  <a:pt x="136622" y="26409"/>
                  <a:pt x="136399" y="26911"/>
                  <a:pt x="136697" y="27209"/>
                </a:cubicBezTo>
                <a:cubicBezTo>
                  <a:pt x="136792" y="27304"/>
                  <a:pt x="136907" y="27346"/>
                  <a:pt x="137021" y="27346"/>
                </a:cubicBezTo>
                <a:cubicBezTo>
                  <a:pt x="137264" y="27346"/>
                  <a:pt x="137497" y="27153"/>
                  <a:pt x="137497" y="26874"/>
                </a:cubicBezTo>
                <a:cubicBezTo>
                  <a:pt x="137478" y="26614"/>
                  <a:pt x="137292" y="26428"/>
                  <a:pt x="137032" y="26409"/>
                </a:cubicBezTo>
                <a:close/>
                <a:moveTo>
                  <a:pt x="3297" y="26372"/>
                </a:moveTo>
                <a:cubicBezTo>
                  <a:pt x="3039" y="26372"/>
                  <a:pt x="2792" y="26572"/>
                  <a:pt x="2792" y="26874"/>
                </a:cubicBezTo>
                <a:cubicBezTo>
                  <a:pt x="2792" y="27135"/>
                  <a:pt x="3016" y="27358"/>
                  <a:pt x="3295" y="27358"/>
                </a:cubicBezTo>
                <a:cubicBezTo>
                  <a:pt x="3723" y="27358"/>
                  <a:pt x="3946" y="26837"/>
                  <a:pt x="3648" y="26521"/>
                </a:cubicBezTo>
                <a:cubicBezTo>
                  <a:pt x="3546" y="26418"/>
                  <a:pt x="3420" y="26372"/>
                  <a:pt x="3297" y="26372"/>
                </a:cubicBezTo>
                <a:close/>
                <a:moveTo>
                  <a:pt x="13977" y="26446"/>
                </a:moveTo>
                <a:cubicBezTo>
                  <a:pt x="13903" y="26669"/>
                  <a:pt x="13996" y="26930"/>
                  <a:pt x="14201" y="27060"/>
                </a:cubicBezTo>
                <a:lnTo>
                  <a:pt x="13661" y="27358"/>
                </a:lnTo>
                <a:lnTo>
                  <a:pt x="13382" y="26837"/>
                </a:lnTo>
                <a:cubicBezTo>
                  <a:pt x="13605" y="26837"/>
                  <a:pt x="13828" y="26688"/>
                  <a:pt x="13921" y="26483"/>
                </a:cubicBezTo>
                <a:cubicBezTo>
                  <a:pt x="13921" y="26465"/>
                  <a:pt x="13959" y="26446"/>
                  <a:pt x="13977" y="26446"/>
                </a:cubicBezTo>
                <a:close/>
                <a:moveTo>
                  <a:pt x="42396" y="26614"/>
                </a:moveTo>
                <a:lnTo>
                  <a:pt x="42638" y="27116"/>
                </a:lnTo>
                <a:lnTo>
                  <a:pt x="42154" y="27358"/>
                </a:lnTo>
                <a:lnTo>
                  <a:pt x="41912" y="26911"/>
                </a:lnTo>
                <a:lnTo>
                  <a:pt x="42396" y="26614"/>
                </a:lnTo>
                <a:close/>
                <a:moveTo>
                  <a:pt x="115443" y="26707"/>
                </a:moveTo>
                <a:lnTo>
                  <a:pt x="115667" y="27153"/>
                </a:lnTo>
                <a:lnTo>
                  <a:pt x="115220" y="27395"/>
                </a:lnTo>
                <a:lnTo>
                  <a:pt x="114997" y="26949"/>
                </a:lnTo>
                <a:lnTo>
                  <a:pt x="115443" y="26707"/>
                </a:lnTo>
                <a:close/>
                <a:moveTo>
                  <a:pt x="70870" y="26651"/>
                </a:moveTo>
                <a:lnTo>
                  <a:pt x="71094" y="27172"/>
                </a:lnTo>
                <a:lnTo>
                  <a:pt x="70610" y="27414"/>
                </a:lnTo>
                <a:lnTo>
                  <a:pt x="70387" y="26986"/>
                </a:lnTo>
                <a:lnTo>
                  <a:pt x="70870" y="26651"/>
                </a:lnTo>
                <a:close/>
                <a:moveTo>
                  <a:pt x="38637" y="26744"/>
                </a:moveTo>
                <a:lnTo>
                  <a:pt x="38879" y="27209"/>
                </a:lnTo>
                <a:lnTo>
                  <a:pt x="38413" y="27451"/>
                </a:lnTo>
                <a:lnTo>
                  <a:pt x="38171" y="26986"/>
                </a:lnTo>
                <a:lnTo>
                  <a:pt x="38637" y="26744"/>
                </a:lnTo>
                <a:close/>
                <a:moveTo>
                  <a:pt x="88718" y="26446"/>
                </a:moveTo>
                <a:cubicBezTo>
                  <a:pt x="88253" y="26446"/>
                  <a:pt x="88030" y="27004"/>
                  <a:pt x="88365" y="27321"/>
                </a:cubicBezTo>
                <a:cubicBezTo>
                  <a:pt x="88464" y="27420"/>
                  <a:pt x="88586" y="27465"/>
                  <a:pt x="88706" y="27465"/>
                </a:cubicBezTo>
                <a:cubicBezTo>
                  <a:pt x="88967" y="27465"/>
                  <a:pt x="89221" y="27255"/>
                  <a:pt x="89221" y="26949"/>
                </a:cubicBezTo>
                <a:cubicBezTo>
                  <a:pt x="89221" y="26669"/>
                  <a:pt x="88997" y="26446"/>
                  <a:pt x="88718" y="26446"/>
                </a:cubicBezTo>
                <a:close/>
                <a:moveTo>
                  <a:pt x="54754" y="26725"/>
                </a:moveTo>
                <a:lnTo>
                  <a:pt x="54995" y="27153"/>
                </a:lnTo>
                <a:lnTo>
                  <a:pt x="54493" y="27470"/>
                </a:lnTo>
                <a:cubicBezTo>
                  <a:pt x="54474" y="27377"/>
                  <a:pt x="54456" y="27302"/>
                  <a:pt x="54419" y="27209"/>
                </a:cubicBezTo>
                <a:cubicBezTo>
                  <a:pt x="54363" y="27116"/>
                  <a:pt x="54307" y="27042"/>
                  <a:pt x="54251" y="26967"/>
                </a:cubicBezTo>
                <a:lnTo>
                  <a:pt x="54754" y="26725"/>
                </a:lnTo>
                <a:close/>
                <a:moveTo>
                  <a:pt x="67111" y="26800"/>
                </a:moveTo>
                <a:lnTo>
                  <a:pt x="67353" y="27246"/>
                </a:lnTo>
                <a:lnTo>
                  <a:pt x="66906" y="27488"/>
                </a:lnTo>
                <a:lnTo>
                  <a:pt x="66664" y="27042"/>
                </a:lnTo>
                <a:lnTo>
                  <a:pt x="67111" y="26800"/>
                </a:lnTo>
                <a:close/>
                <a:moveTo>
                  <a:pt x="104826" y="26402"/>
                </a:moveTo>
                <a:cubicBezTo>
                  <a:pt x="104694" y="26402"/>
                  <a:pt x="104558" y="26451"/>
                  <a:pt x="104444" y="26558"/>
                </a:cubicBezTo>
                <a:cubicBezTo>
                  <a:pt x="104109" y="26893"/>
                  <a:pt x="104333" y="27488"/>
                  <a:pt x="104835" y="27488"/>
                </a:cubicBezTo>
                <a:cubicBezTo>
                  <a:pt x="104846" y="27489"/>
                  <a:pt x="104857" y="27489"/>
                  <a:pt x="104867" y="27489"/>
                </a:cubicBezTo>
                <a:cubicBezTo>
                  <a:pt x="105150" y="27489"/>
                  <a:pt x="105375" y="27254"/>
                  <a:pt x="105375" y="26949"/>
                </a:cubicBezTo>
                <a:cubicBezTo>
                  <a:pt x="105375" y="26620"/>
                  <a:pt x="105108" y="26402"/>
                  <a:pt x="104826" y="26402"/>
                </a:cubicBezTo>
                <a:close/>
                <a:moveTo>
                  <a:pt x="101094" y="26576"/>
                </a:moveTo>
                <a:cubicBezTo>
                  <a:pt x="100685" y="26576"/>
                  <a:pt x="100480" y="27079"/>
                  <a:pt x="100778" y="27377"/>
                </a:cubicBezTo>
                <a:cubicBezTo>
                  <a:pt x="100867" y="27465"/>
                  <a:pt x="100978" y="27505"/>
                  <a:pt x="101088" y="27505"/>
                </a:cubicBezTo>
                <a:cubicBezTo>
                  <a:pt x="101326" y="27505"/>
                  <a:pt x="101560" y="27321"/>
                  <a:pt x="101560" y="27042"/>
                </a:cubicBezTo>
                <a:cubicBezTo>
                  <a:pt x="101560" y="26781"/>
                  <a:pt x="101355" y="26576"/>
                  <a:pt x="101094" y="26576"/>
                </a:cubicBezTo>
                <a:close/>
                <a:moveTo>
                  <a:pt x="133310" y="26483"/>
                </a:moveTo>
                <a:cubicBezTo>
                  <a:pt x="132863" y="26483"/>
                  <a:pt x="132621" y="27023"/>
                  <a:pt x="132937" y="27358"/>
                </a:cubicBezTo>
                <a:cubicBezTo>
                  <a:pt x="133045" y="27460"/>
                  <a:pt x="133174" y="27506"/>
                  <a:pt x="133299" y="27506"/>
                </a:cubicBezTo>
                <a:cubicBezTo>
                  <a:pt x="133564" y="27506"/>
                  <a:pt x="133812" y="27301"/>
                  <a:pt x="133812" y="26986"/>
                </a:cubicBezTo>
                <a:cubicBezTo>
                  <a:pt x="133812" y="26707"/>
                  <a:pt x="133589" y="26483"/>
                  <a:pt x="133310" y="26483"/>
                </a:cubicBezTo>
                <a:close/>
                <a:moveTo>
                  <a:pt x="22520" y="26781"/>
                </a:moveTo>
                <a:lnTo>
                  <a:pt x="22780" y="27246"/>
                </a:lnTo>
                <a:lnTo>
                  <a:pt x="22296" y="27526"/>
                </a:lnTo>
                <a:lnTo>
                  <a:pt x="22054" y="27042"/>
                </a:lnTo>
                <a:lnTo>
                  <a:pt x="22520" y="26781"/>
                </a:lnTo>
                <a:close/>
                <a:moveTo>
                  <a:pt x="50976" y="26800"/>
                </a:moveTo>
                <a:cubicBezTo>
                  <a:pt x="51069" y="26967"/>
                  <a:pt x="51143" y="27135"/>
                  <a:pt x="51217" y="27302"/>
                </a:cubicBezTo>
                <a:lnTo>
                  <a:pt x="50771" y="27526"/>
                </a:lnTo>
                <a:lnTo>
                  <a:pt x="50529" y="27023"/>
                </a:lnTo>
                <a:lnTo>
                  <a:pt x="50976" y="26800"/>
                </a:lnTo>
                <a:close/>
                <a:moveTo>
                  <a:pt x="97344" y="26707"/>
                </a:moveTo>
                <a:cubicBezTo>
                  <a:pt x="96960" y="26714"/>
                  <a:pt x="96779" y="27155"/>
                  <a:pt x="97056" y="27414"/>
                </a:cubicBezTo>
                <a:cubicBezTo>
                  <a:pt x="97140" y="27498"/>
                  <a:pt x="97243" y="27535"/>
                  <a:pt x="97344" y="27535"/>
                </a:cubicBezTo>
                <a:cubicBezTo>
                  <a:pt x="97558" y="27535"/>
                  <a:pt x="97763" y="27369"/>
                  <a:pt x="97763" y="27116"/>
                </a:cubicBezTo>
                <a:cubicBezTo>
                  <a:pt x="97763" y="26896"/>
                  <a:pt x="97582" y="26711"/>
                  <a:pt x="97344" y="26707"/>
                </a:cubicBezTo>
                <a:close/>
                <a:moveTo>
                  <a:pt x="34914" y="26837"/>
                </a:moveTo>
                <a:lnTo>
                  <a:pt x="35156" y="27284"/>
                </a:lnTo>
                <a:lnTo>
                  <a:pt x="34654" y="27544"/>
                </a:lnTo>
                <a:lnTo>
                  <a:pt x="34412" y="27079"/>
                </a:lnTo>
                <a:lnTo>
                  <a:pt x="34914" y="26837"/>
                </a:lnTo>
                <a:close/>
                <a:moveTo>
                  <a:pt x="63370" y="26874"/>
                </a:moveTo>
                <a:lnTo>
                  <a:pt x="63612" y="27321"/>
                </a:lnTo>
                <a:lnTo>
                  <a:pt x="63110" y="27544"/>
                </a:lnTo>
                <a:lnTo>
                  <a:pt x="62886" y="27116"/>
                </a:lnTo>
                <a:lnTo>
                  <a:pt x="63370" y="26874"/>
                </a:lnTo>
                <a:close/>
                <a:moveTo>
                  <a:pt x="111703" y="26800"/>
                </a:moveTo>
                <a:lnTo>
                  <a:pt x="111926" y="27246"/>
                </a:lnTo>
                <a:lnTo>
                  <a:pt x="111442" y="27544"/>
                </a:lnTo>
                <a:lnTo>
                  <a:pt x="111200" y="27023"/>
                </a:lnTo>
                <a:lnTo>
                  <a:pt x="111703" y="26800"/>
                </a:lnTo>
                <a:close/>
                <a:moveTo>
                  <a:pt x="79469" y="26818"/>
                </a:moveTo>
                <a:lnTo>
                  <a:pt x="79711" y="27339"/>
                </a:lnTo>
                <a:lnTo>
                  <a:pt x="79245" y="27563"/>
                </a:lnTo>
                <a:cubicBezTo>
                  <a:pt x="79171" y="27414"/>
                  <a:pt x="79078" y="27228"/>
                  <a:pt x="79003" y="27079"/>
                </a:cubicBezTo>
                <a:lnTo>
                  <a:pt x="79469" y="26818"/>
                </a:lnTo>
                <a:close/>
                <a:moveTo>
                  <a:pt x="18798" y="26874"/>
                </a:moveTo>
                <a:lnTo>
                  <a:pt x="19058" y="27339"/>
                </a:lnTo>
                <a:lnTo>
                  <a:pt x="18574" y="27600"/>
                </a:lnTo>
                <a:lnTo>
                  <a:pt x="18332" y="27116"/>
                </a:lnTo>
                <a:lnTo>
                  <a:pt x="18798" y="26874"/>
                </a:lnTo>
                <a:close/>
                <a:moveTo>
                  <a:pt x="47272" y="26911"/>
                </a:moveTo>
                <a:lnTo>
                  <a:pt x="47514" y="27377"/>
                </a:lnTo>
                <a:lnTo>
                  <a:pt x="47067" y="27619"/>
                </a:lnTo>
                <a:lnTo>
                  <a:pt x="46825" y="27172"/>
                </a:lnTo>
                <a:lnTo>
                  <a:pt x="47272" y="26911"/>
                </a:lnTo>
                <a:close/>
                <a:moveTo>
                  <a:pt x="124060" y="26856"/>
                </a:moveTo>
                <a:lnTo>
                  <a:pt x="124339" y="27358"/>
                </a:lnTo>
                <a:lnTo>
                  <a:pt x="123837" y="27619"/>
                </a:lnTo>
                <a:cubicBezTo>
                  <a:pt x="123762" y="27470"/>
                  <a:pt x="123669" y="27284"/>
                  <a:pt x="123576" y="27116"/>
                </a:cubicBezTo>
                <a:lnTo>
                  <a:pt x="124060" y="26856"/>
                </a:lnTo>
                <a:close/>
                <a:moveTo>
                  <a:pt x="129539" y="26538"/>
                </a:moveTo>
                <a:cubicBezTo>
                  <a:pt x="129255" y="26538"/>
                  <a:pt x="129029" y="26791"/>
                  <a:pt x="129029" y="27079"/>
                </a:cubicBezTo>
                <a:cubicBezTo>
                  <a:pt x="129029" y="27408"/>
                  <a:pt x="129304" y="27633"/>
                  <a:pt x="129591" y="27633"/>
                </a:cubicBezTo>
                <a:cubicBezTo>
                  <a:pt x="129727" y="27633"/>
                  <a:pt x="129865" y="27583"/>
                  <a:pt x="129978" y="27470"/>
                </a:cubicBezTo>
                <a:cubicBezTo>
                  <a:pt x="130308" y="27122"/>
                  <a:pt x="130079" y="26539"/>
                  <a:pt x="129592" y="26539"/>
                </a:cubicBezTo>
                <a:cubicBezTo>
                  <a:pt x="129584" y="26539"/>
                  <a:pt x="129577" y="26539"/>
                  <a:pt x="129569" y="26539"/>
                </a:cubicBezTo>
                <a:cubicBezTo>
                  <a:pt x="129559" y="26539"/>
                  <a:pt x="129549" y="26538"/>
                  <a:pt x="129539" y="26538"/>
                </a:cubicBezTo>
                <a:close/>
                <a:moveTo>
                  <a:pt x="107962" y="26800"/>
                </a:moveTo>
                <a:cubicBezTo>
                  <a:pt x="107962" y="27042"/>
                  <a:pt x="108111" y="27284"/>
                  <a:pt x="108353" y="27395"/>
                </a:cubicBezTo>
                <a:cubicBezTo>
                  <a:pt x="108317" y="27390"/>
                  <a:pt x="108282" y="27387"/>
                  <a:pt x="108248" y="27387"/>
                </a:cubicBezTo>
                <a:cubicBezTo>
                  <a:pt x="108047" y="27387"/>
                  <a:pt x="107866" y="27478"/>
                  <a:pt x="107738" y="27637"/>
                </a:cubicBezTo>
                <a:lnTo>
                  <a:pt x="107441" y="27098"/>
                </a:lnTo>
                <a:lnTo>
                  <a:pt x="107962" y="26800"/>
                </a:lnTo>
                <a:close/>
                <a:moveTo>
                  <a:pt x="93613" y="26744"/>
                </a:moveTo>
                <a:cubicBezTo>
                  <a:pt x="93203" y="26744"/>
                  <a:pt x="92999" y="27228"/>
                  <a:pt x="93278" y="27507"/>
                </a:cubicBezTo>
                <a:cubicBezTo>
                  <a:pt x="93372" y="27608"/>
                  <a:pt x="93492" y="27653"/>
                  <a:pt x="93610" y="27653"/>
                </a:cubicBezTo>
                <a:cubicBezTo>
                  <a:pt x="93840" y="27653"/>
                  <a:pt x="94060" y="27480"/>
                  <a:pt x="94060" y="27209"/>
                </a:cubicBezTo>
                <a:cubicBezTo>
                  <a:pt x="94060" y="26949"/>
                  <a:pt x="93873" y="26744"/>
                  <a:pt x="93613" y="26744"/>
                </a:cubicBezTo>
                <a:close/>
                <a:moveTo>
                  <a:pt x="75747" y="26949"/>
                </a:moveTo>
                <a:lnTo>
                  <a:pt x="75988" y="27414"/>
                </a:lnTo>
                <a:lnTo>
                  <a:pt x="75523" y="27656"/>
                </a:lnTo>
                <a:cubicBezTo>
                  <a:pt x="75449" y="27507"/>
                  <a:pt x="75356" y="27339"/>
                  <a:pt x="75281" y="27191"/>
                </a:cubicBezTo>
                <a:lnTo>
                  <a:pt x="75747" y="26949"/>
                </a:lnTo>
                <a:close/>
                <a:moveTo>
                  <a:pt x="15057" y="26949"/>
                </a:moveTo>
                <a:lnTo>
                  <a:pt x="15317" y="27414"/>
                </a:lnTo>
                <a:lnTo>
                  <a:pt x="14796" y="27674"/>
                </a:lnTo>
                <a:lnTo>
                  <a:pt x="14536" y="27172"/>
                </a:lnTo>
                <a:lnTo>
                  <a:pt x="15057" y="26949"/>
                </a:lnTo>
                <a:close/>
                <a:moveTo>
                  <a:pt x="31136" y="26911"/>
                </a:moveTo>
                <a:lnTo>
                  <a:pt x="31397" y="27414"/>
                </a:lnTo>
                <a:lnTo>
                  <a:pt x="30932" y="27674"/>
                </a:lnTo>
                <a:lnTo>
                  <a:pt x="30671" y="27135"/>
                </a:lnTo>
                <a:lnTo>
                  <a:pt x="31136" y="26911"/>
                </a:lnTo>
                <a:close/>
                <a:moveTo>
                  <a:pt x="120338" y="26967"/>
                </a:moveTo>
                <a:cubicBezTo>
                  <a:pt x="120412" y="27098"/>
                  <a:pt x="120505" y="27284"/>
                  <a:pt x="120580" y="27414"/>
                </a:cubicBezTo>
                <a:lnTo>
                  <a:pt x="120077" y="27674"/>
                </a:lnTo>
                <a:cubicBezTo>
                  <a:pt x="120003" y="27526"/>
                  <a:pt x="119910" y="27358"/>
                  <a:pt x="119835" y="27209"/>
                </a:cubicBezTo>
                <a:lnTo>
                  <a:pt x="120338" y="26967"/>
                </a:lnTo>
                <a:close/>
                <a:moveTo>
                  <a:pt x="138161" y="26814"/>
                </a:moveTo>
                <a:cubicBezTo>
                  <a:pt x="138059" y="26814"/>
                  <a:pt x="137955" y="26850"/>
                  <a:pt x="137869" y="26930"/>
                </a:cubicBezTo>
                <a:cubicBezTo>
                  <a:pt x="137590" y="27209"/>
                  <a:pt x="137776" y="27674"/>
                  <a:pt x="138167" y="27674"/>
                </a:cubicBezTo>
                <a:cubicBezTo>
                  <a:pt x="138409" y="27674"/>
                  <a:pt x="138595" y="27488"/>
                  <a:pt x="138595" y="27246"/>
                </a:cubicBezTo>
                <a:lnTo>
                  <a:pt x="138595" y="27265"/>
                </a:lnTo>
                <a:cubicBezTo>
                  <a:pt x="138608" y="26995"/>
                  <a:pt x="138390" y="26814"/>
                  <a:pt x="138161" y="26814"/>
                </a:cubicBezTo>
                <a:close/>
                <a:moveTo>
                  <a:pt x="8189" y="26558"/>
                </a:moveTo>
                <a:cubicBezTo>
                  <a:pt x="7705" y="26558"/>
                  <a:pt x="7445" y="27153"/>
                  <a:pt x="7799" y="27507"/>
                </a:cubicBezTo>
                <a:cubicBezTo>
                  <a:pt x="7914" y="27623"/>
                  <a:pt x="8054" y="27674"/>
                  <a:pt x="8190" y="27674"/>
                </a:cubicBezTo>
                <a:cubicBezTo>
                  <a:pt x="8470" y="27674"/>
                  <a:pt x="8735" y="27454"/>
                  <a:pt x="8748" y="27116"/>
                </a:cubicBezTo>
                <a:cubicBezTo>
                  <a:pt x="8748" y="26828"/>
                  <a:pt x="8522" y="26575"/>
                  <a:pt x="8221" y="26575"/>
                </a:cubicBezTo>
                <a:cubicBezTo>
                  <a:pt x="8211" y="26575"/>
                  <a:pt x="8200" y="26576"/>
                  <a:pt x="8189" y="26576"/>
                </a:cubicBezTo>
                <a:lnTo>
                  <a:pt x="8189" y="26558"/>
                </a:lnTo>
                <a:close/>
                <a:moveTo>
                  <a:pt x="43531" y="27004"/>
                </a:moveTo>
                <a:lnTo>
                  <a:pt x="43773" y="27432"/>
                </a:lnTo>
                <a:lnTo>
                  <a:pt x="43271" y="27693"/>
                </a:lnTo>
                <a:lnTo>
                  <a:pt x="43029" y="27246"/>
                </a:lnTo>
                <a:lnTo>
                  <a:pt x="43531" y="27004"/>
                </a:lnTo>
                <a:close/>
                <a:moveTo>
                  <a:pt x="59592" y="26986"/>
                </a:moveTo>
                <a:lnTo>
                  <a:pt x="59909" y="27451"/>
                </a:lnTo>
                <a:lnTo>
                  <a:pt x="59388" y="27693"/>
                </a:lnTo>
                <a:cubicBezTo>
                  <a:pt x="59332" y="27563"/>
                  <a:pt x="59239" y="27377"/>
                  <a:pt x="59164" y="27209"/>
                </a:cubicBezTo>
                <a:lnTo>
                  <a:pt x="59592" y="26986"/>
                </a:lnTo>
                <a:close/>
                <a:moveTo>
                  <a:pt x="4430" y="26688"/>
                </a:moveTo>
                <a:cubicBezTo>
                  <a:pt x="4151" y="26688"/>
                  <a:pt x="3927" y="26911"/>
                  <a:pt x="3909" y="27191"/>
                </a:cubicBezTo>
                <a:cubicBezTo>
                  <a:pt x="3896" y="27497"/>
                  <a:pt x="4154" y="27707"/>
                  <a:pt x="4420" y="27707"/>
                </a:cubicBezTo>
                <a:cubicBezTo>
                  <a:pt x="4542" y="27707"/>
                  <a:pt x="4665" y="27662"/>
                  <a:pt x="4765" y="27563"/>
                </a:cubicBezTo>
                <a:cubicBezTo>
                  <a:pt x="5100" y="27265"/>
                  <a:pt x="4877" y="26707"/>
                  <a:pt x="4430" y="26688"/>
                </a:cubicBezTo>
                <a:close/>
                <a:moveTo>
                  <a:pt x="72006" y="27042"/>
                </a:moveTo>
                <a:lnTo>
                  <a:pt x="72248" y="27488"/>
                </a:lnTo>
                <a:lnTo>
                  <a:pt x="71745" y="27712"/>
                </a:lnTo>
                <a:lnTo>
                  <a:pt x="71522" y="27265"/>
                </a:lnTo>
                <a:lnTo>
                  <a:pt x="72006" y="27042"/>
                </a:lnTo>
                <a:close/>
                <a:moveTo>
                  <a:pt x="684" y="26851"/>
                </a:moveTo>
                <a:cubicBezTo>
                  <a:pt x="581" y="26851"/>
                  <a:pt x="478" y="26887"/>
                  <a:pt x="391" y="26967"/>
                </a:cubicBezTo>
                <a:cubicBezTo>
                  <a:pt x="112" y="27246"/>
                  <a:pt x="298" y="27712"/>
                  <a:pt x="689" y="27730"/>
                </a:cubicBezTo>
                <a:cubicBezTo>
                  <a:pt x="931" y="27730"/>
                  <a:pt x="1136" y="27544"/>
                  <a:pt x="1136" y="27302"/>
                </a:cubicBezTo>
                <a:cubicBezTo>
                  <a:pt x="1136" y="27032"/>
                  <a:pt x="913" y="26851"/>
                  <a:pt x="684" y="26851"/>
                </a:cubicBezTo>
                <a:close/>
                <a:moveTo>
                  <a:pt x="116560" y="27042"/>
                </a:moveTo>
                <a:cubicBezTo>
                  <a:pt x="116653" y="27209"/>
                  <a:pt x="116727" y="27358"/>
                  <a:pt x="116802" y="27488"/>
                </a:cubicBezTo>
                <a:lnTo>
                  <a:pt x="116337" y="27730"/>
                </a:lnTo>
                <a:cubicBezTo>
                  <a:pt x="116262" y="27581"/>
                  <a:pt x="116188" y="27414"/>
                  <a:pt x="116113" y="27265"/>
                </a:cubicBezTo>
                <a:lnTo>
                  <a:pt x="116560" y="27042"/>
                </a:lnTo>
                <a:close/>
                <a:moveTo>
                  <a:pt x="27414" y="27042"/>
                </a:moveTo>
                <a:lnTo>
                  <a:pt x="27675" y="27507"/>
                </a:lnTo>
                <a:lnTo>
                  <a:pt x="27191" y="27767"/>
                </a:lnTo>
                <a:lnTo>
                  <a:pt x="26949" y="27284"/>
                </a:lnTo>
                <a:lnTo>
                  <a:pt x="27414" y="27042"/>
                </a:lnTo>
                <a:close/>
                <a:moveTo>
                  <a:pt x="55889" y="27042"/>
                </a:moveTo>
                <a:lnTo>
                  <a:pt x="56112" y="27526"/>
                </a:lnTo>
                <a:lnTo>
                  <a:pt x="55665" y="27767"/>
                </a:lnTo>
                <a:cubicBezTo>
                  <a:pt x="55610" y="27619"/>
                  <a:pt x="55517" y="27432"/>
                  <a:pt x="55442" y="27265"/>
                </a:cubicBezTo>
                <a:lnTo>
                  <a:pt x="55889" y="27042"/>
                </a:lnTo>
                <a:close/>
                <a:moveTo>
                  <a:pt x="39772" y="27098"/>
                </a:moveTo>
                <a:lnTo>
                  <a:pt x="40014" y="27544"/>
                </a:lnTo>
                <a:lnTo>
                  <a:pt x="39549" y="27786"/>
                </a:lnTo>
                <a:lnTo>
                  <a:pt x="39307" y="27321"/>
                </a:lnTo>
                <a:lnTo>
                  <a:pt x="39772" y="27098"/>
                </a:lnTo>
                <a:close/>
                <a:moveTo>
                  <a:pt x="68265" y="27135"/>
                </a:moveTo>
                <a:lnTo>
                  <a:pt x="68488" y="27600"/>
                </a:lnTo>
                <a:lnTo>
                  <a:pt x="68023" y="27823"/>
                </a:lnTo>
                <a:lnTo>
                  <a:pt x="67800" y="27377"/>
                </a:lnTo>
                <a:lnTo>
                  <a:pt x="68265" y="27135"/>
                </a:lnTo>
                <a:close/>
                <a:moveTo>
                  <a:pt x="134422" y="26836"/>
                </a:moveTo>
                <a:cubicBezTo>
                  <a:pt x="133990" y="26836"/>
                  <a:pt x="133762" y="27345"/>
                  <a:pt x="134073" y="27674"/>
                </a:cubicBezTo>
                <a:cubicBezTo>
                  <a:pt x="134172" y="27780"/>
                  <a:pt x="134298" y="27827"/>
                  <a:pt x="134423" y="27827"/>
                </a:cubicBezTo>
                <a:cubicBezTo>
                  <a:pt x="134672" y="27827"/>
                  <a:pt x="134916" y="27637"/>
                  <a:pt x="134929" y="27339"/>
                </a:cubicBezTo>
                <a:cubicBezTo>
                  <a:pt x="134929" y="27079"/>
                  <a:pt x="134724" y="26856"/>
                  <a:pt x="134464" y="26837"/>
                </a:cubicBezTo>
                <a:lnTo>
                  <a:pt x="134445" y="26837"/>
                </a:lnTo>
                <a:cubicBezTo>
                  <a:pt x="134437" y="26837"/>
                  <a:pt x="134429" y="26836"/>
                  <a:pt x="134422" y="26836"/>
                </a:cubicBezTo>
                <a:close/>
                <a:moveTo>
                  <a:pt x="89835" y="26818"/>
                </a:moveTo>
                <a:cubicBezTo>
                  <a:pt x="89388" y="26818"/>
                  <a:pt x="89165" y="27358"/>
                  <a:pt x="89481" y="27693"/>
                </a:cubicBezTo>
                <a:cubicBezTo>
                  <a:pt x="89584" y="27796"/>
                  <a:pt x="89712" y="27841"/>
                  <a:pt x="89838" y="27841"/>
                </a:cubicBezTo>
                <a:cubicBezTo>
                  <a:pt x="90101" y="27841"/>
                  <a:pt x="90356" y="27641"/>
                  <a:pt x="90356" y="27339"/>
                </a:cubicBezTo>
                <a:cubicBezTo>
                  <a:pt x="90356" y="27042"/>
                  <a:pt x="90133" y="26818"/>
                  <a:pt x="89835" y="26818"/>
                </a:cubicBezTo>
                <a:close/>
                <a:moveTo>
                  <a:pt x="23636" y="27116"/>
                </a:moveTo>
                <a:lnTo>
                  <a:pt x="23915" y="27581"/>
                </a:lnTo>
                <a:lnTo>
                  <a:pt x="23432" y="27861"/>
                </a:lnTo>
                <a:lnTo>
                  <a:pt x="23171" y="27358"/>
                </a:lnTo>
                <a:lnTo>
                  <a:pt x="23636" y="27116"/>
                </a:lnTo>
                <a:close/>
                <a:moveTo>
                  <a:pt x="52111" y="27172"/>
                </a:moveTo>
                <a:lnTo>
                  <a:pt x="52371" y="27637"/>
                </a:lnTo>
                <a:lnTo>
                  <a:pt x="51906" y="27879"/>
                </a:lnTo>
                <a:cubicBezTo>
                  <a:pt x="51832" y="27730"/>
                  <a:pt x="51739" y="27563"/>
                  <a:pt x="51664" y="27432"/>
                </a:cubicBezTo>
                <a:lnTo>
                  <a:pt x="52111" y="27172"/>
                </a:lnTo>
                <a:close/>
                <a:moveTo>
                  <a:pt x="112838" y="27153"/>
                </a:moveTo>
                <a:cubicBezTo>
                  <a:pt x="112912" y="27302"/>
                  <a:pt x="112987" y="27488"/>
                  <a:pt x="113080" y="27656"/>
                </a:cubicBezTo>
                <a:lnTo>
                  <a:pt x="112633" y="27879"/>
                </a:lnTo>
                <a:lnTo>
                  <a:pt x="112391" y="27377"/>
                </a:lnTo>
                <a:lnTo>
                  <a:pt x="112838" y="27153"/>
                </a:lnTo>
                <a:close/>
                <a:moveTo>
                  <a:pt x="102230" y="26857"/>
                </a:moveTo>
                <a:cubicBezTo>
                  <a:pt x="102105" y="26857"/>
                  <a:pt x="101978" y="26903"/>
                  <a:pt x="101876" y="27004"/>
                </a:cubicBezTo>
                <a:cubicBezTo>
                  <a:pt x="101560" y="27321"/>
                  <a:pt x="101783" y="27879"/>
                  <a:pt x="102230" y="27879"/>
                </a:cubicBezTo>
                <a:cubicBezTo>
                  <a:pt x="102240" y="27880"/>
                  <a:pt x="102250" y="27880"/>
                  <a:pt x="102260" y="27880"/>
                </a:cubicBezTo>
                <a:cubicBezTo>
                  <a:pt x="102526" y="27880"/>
                  <a:pt x="102751" y="27646"/>
                  <a:pt x="102751" y="27377"/>
                </a:cubicBezTo>
                <a:cubicBezTo>
                  <a:pt x="102751" y="27061"/>
                  <a:pt x="102494" y="26857"/>
                  <a:pt x="102230" y="26857"/>
                </a:cubicBezTo>
                <a:close/>
                <a:moveTo>
                  <a:pt x="36031" y="27191"/>
                </a:moveTo>
                <a:lnTo>
                  <a:pt x="36273" y="27674"/>
                </a:lnTo>
                <a:lnTo>
                  <a:pt x="35771" y="27916"/>
                </a:lnTo>
                <a:lnTo>
                  <a:pt x="35529" y="27414"/>
                </a:lnTo>
                <a:lnTo>
                  <a:pt x="36031" y="27191"/>
                </a:lnTo>
                <a:close/>
                <a:moveTo>
                  <a:pt x="80623" y="27191"/>
                </a:moveTo>
                <a:lnTo>
                  <a:pt x="80846" y="27674"/>
                </a:lnTo>
                <a:lnTo>
                  <a:pt x="80381" y="27916"/>
                </a:lnTo>
                <a:lnTo>
                  <a:pt x="80157" y="27470"/>
                </a:lnTo>
                <a:lnTo>
                  <a:pt x="80623" y="27191"/>
                </a:lnTo>
                <a:close/>
                <a:moveTo>
                  <a:pt x="98470" y="26986"/>
                </a:moveTo>
                <a:cubicBezTo>
                  <a:pt x="98210" y="26986"/>
                  <a:pt x="98005" y="27209"/>
                  <a:pt x="98005" y="27451"/>
                </a:cubicBezTo>
                <a:cubicBezTo>
                  <a:pt x="98005" y="27740"/>
                  <a:pt x="98233" y="27927"/>
                  <a:pt x="98468" y="27927"/>
                </a:cubicBezTo>
                <a:cubicBezTo>
                  <a:pt x="98581" y="27927"/>
                  <a:pt x="98696" y="27883"/>
                  <a:pt x="98787" y="27786"/>
                </a:cubicBezTo>
                <a:cubicBezTo>
                  <a:pt x="99084" y="27488"/>
                  <a:pt x="98880" y="26986"/>
                  <a:pt x="98470" y="26986"/>
                </a:cubicBezTo>
                <a:close/>
                <a:moveTo>
                  <a:pt x="19914" y="27209"/>
                </a:moveTo>
                <a:lnTo>
                  <a:pt x="20175" y="27674"/>
                </a:lnTo>
                <a:lnTo>
                  <a:pt x="19691" y="27935"/>
                </a:lnTo>
                <a:lnTo>
                  <a:pt x="19430" y="27451"/>
                </a:lnTo>
                <a:lnTo>
                  <a:pt x="19914" y="27209"/>
                </a:lnTo>
                <a:close/>
                <a:moveTo>
                  <a:pt x="48389" y="27265"/>
                </a:moveTo>
                <a:lnTo>
                  <a:pt x="48631" y="27712"/>
                </a:lnTo>
                <a:lnTo>
                  <a:pt x="48184" y="27935"/>
                </a:lnTo>
                <a:lnTo>
                  <a:pt x="47923" y="27488"/>
                </a:lnTo>
                <a:lnTo>
                  <a:pt x="48389" y="27265"/>
                </a:lnTo>
                <a:close/>
                <a:moveTo>
                  <a:pt x="109060" y="27191"/>
                </a:moveTo>
                <a:cubicBezTo>
                  <a:pt x="109134" y="27339"/>
                  <a:pt x="109227" y="27526"/>
                  <a:pt x="109302" y="27693"/>
                </a:cubicBezTo>
                <a:lnTo>
                  <a:pt x="108874" y="27935"/>
                </a:lnTo>
                <a:lnTo>
                  <a:pt x="108539" y="27451"/>
                </a:lnTo>
                <a:lnTo>
                  <a:pt x="109060" y="27191"/>
                </a:lnTo>
                <a:close/>
                <a:moveTo>
                  <a:pt x="64506" y="27228"/>
                </a:moveTo>
                <a:lnTo>
                  <a:pt x="64748" y="27712"/>
                </a:lnTo>
                <a:lnTo>
                  <a:pt x="64264" y="27954"/>
                </a:lnTo>
                <a:lnTo>
                  <a:pt x="64022" y="27470"/>
                </a:lnTo>
                <a:lnTo>
                  <a:pt x="64506" y="27228"/>
                </a:lnTo>
                <a:close/>
                <a:moveTo>
                  <a:pt x="130701" y="26874"/>
                </a:moveTo>
                <a:cubicBezTo>
                  <a:pt x="130231" y="26874"/>
                  <a:pt x="129984" y="27456"/>
                  <a:pt x="130332" y="27786"/>
                </a:cubicBezTo>
                <a:cubicBezTo>
                  <a:pt x="130442" y="27902"/>
                  <a:pt x="130581" y="27954"/>
                  <a:pt x="130717" y="27954"/>
                </a:cubicBezTo>
                <a:cubicBezTo>
                  <a:pt x="130994" y="27954"/>
                  <a:pt x="131262" y="27739"/>
                  <a:pt x="131262" y="27414"/>
                </a:cubicBezTo>
                <a:cubicBezTo>
                  <a:pt x="131244" y="27116"/>
                  <a:pt x="131021" y="26874"/>
                  <a:pt x="130723" y="26874"/>
                </a:cubicBezTo>
                <a:cubicBezTo>
                  <a:pt x="130715" y="26874"/>
                  <a:pt x="130708" y="26874"/>
                  <a:pt x="130701" y="26874"/>
                </a:cubicBezTo>
                <a:close/>
                <a:moveTo>
                  <a:pt x="125195" y="27191"/>
                </a:moveTo>
                <a:cubicBezTo>
                  <a:pt x="125270" y="27339"/>
                  <a:pt x="125381" y="27526"/>
                  <a:pt x="125475" y="27693"/>
                </a:cubicBezTo>
                <a:lnTo>
                  <a:pt x="124953" y="27972"/>
                </a:lnTo>
                <a:lnTo>
                  <a:pt x="124693" y="27451"/>
                </a:lnTo>
                <a:lnTo>
                  <a:pt x="125195" y="27191"/>
                </a:lnTo>
                <a:close/>
                <a:moveTo>
                  <a:pt x="76863" y="27302"/>
                </a:moveTo>
                <a:lnTo>
                  <a:pt x="77105" y="27767"/>
                </a:lnTo>
                <a:lnTo>
                  <a:pt x="76640" y="27991"/>
                </a:lnTo>
                <a:lnTo>
                  <a:pt x="76416" y="27544"/>
                </a:lnTo>
                <a:lnTo>
                  <a:pt x="76863" y="27302"/>
                </a:lnTo>
                <a:close/>
                <a:moveTo>
                  <a:pt x="121473" y="27284"/>
                </a:moveTo>
                <a:cubicBezTo>
                  <a:pt x="121548" y="27432"/>
                  <a:pt x="121641" y="27600"/>
                  <a:pt x="121715" y="27749"/>
                </a:cubicBezTo>
                <a:lnTo>
                  <a:pt x="121194" y="28009"/>
                </a:lnTo>
                <a:cubicBezTo>
                  <a:pt x="121120" y="27879"/>
                  <a:pt x="121027" y="27693"/>
                  <a:pt x="120952" y="27544"/>
                </a:cubicBezTo>
                <a:lnTo>
                  <a:pt x="121473" y="27284"/>
                </a:lnTo>
                <a:close/>
                <a:moveTo>
                  <a:pt x="9321" y="26892"/>
                </a:moveTo>
                <a:cubicBezTo>
                  <a:pt x="8833" y="26892"/>
                  <a:pt x="8567" y="27494"/>
                  <a:pt x="8915" y="27842"/>
                </a:cubicBezTo>
                <a:cubicBezTo>
                  <a:pt x="9034" y="27967"/>
                  <a:pt x="9182" y="28023"/>
                  <a:pt x="9326" y="28023"/>
                </a:cubicBezTo>
                <a:cubicBezTo>
                  <a:pt x="9612" y="28023"/>
                  <a:pt x="9883" y="27804"/>
                  <a:pt x="9883" y="27470"/>
                </a:cubicBezTo>
                <a:cubicBezTo>
                  <a:pt x="9883" y="27153"/>
                  <a:pt x="9641" y="26893"/>
                  <a:pt x="9343" y="26893"/>
                </a:cubicBezTo>
                <a:cubicBezTo>
                  <a:pt x="9336" y="26893"/>
                  <a:pt x="9328" y="26892"/>
                  <a:pt x="9321" y="26892"/>
                </a:cubicBezTo>
                <a:close/>
                <a:moveTo>
                  <a:pt x="32253" y="27284"/>
                </a:moveTo>
                <a:lnTo>
                  <a:pt x="32514" y="27749"/>
                </a:lnTo>
                <a:lnTo>
                  <a:pt x="32048" y="28028"/>
                </a:lnTo>
                <a:lnTo>
                  <a:pt x="31806" y="27544"/>
                </a:lnTo>
                <a:lnTo>
                  <a:pt x="32253" y="27284"/>
                </a:lnTo>
                <a:close/>
                <a:moveTo>
                  <a:pt x="44685" y="27358"/>
                </a:moveTo>
                <a:lnTo>
                  <a:pt x="44908" y="27805"/>
                </a:lnTo>
                <a:lnTo>
                  <a:pt x="44425" y="28028"/>
                </a:lnTo>
                <a:lnTo>
                  <a:pt x="44183" y="27600"/>
                </a:lnTo>
                <a:lnTo>
                  <a:pt x="44685" y="27358"/>
                </a:lnTo>
                <a:close/>
                <a:moveTo>
                  <a:pt x="60746" y="27302"/>
                </a:moveTo>
                <a:lnTo>
                  <a:pt x="60746" y="27321"/>
                </a:lnTo>
                <a:cubicBezTo>
                  <a:pt x="60821" y="27470"/>
                  <a:pt x="60914" y="27637"/>
                  <a:pt x="60988" y="27786"/>
                </a:cubicBezTo>
                <a:lnTo>
                  <a:pt x="60541" y="28028"/>
                </a:lnTo>
                <a:cubicBezTo>
                  <a:pt x="60448" y="27861"/>
                  <a:pt x="60337" y="27674"/>
                  <a:pt x="60225" y="27526"/>
                </a:cubicBezTo>
                <a:lnTo>
                  <a:pt x="60746" y="27302"/>
                </a:lnTo>
                <a:close/>
                <a:moveTo>
                  <a:pt x="73141" y="27377"/>
                </a:moveTo>
                <a:lnTo>
                  <a:pt x="73383" y="27823"/>
                </a:lnTo>
                <a:lnTo>
                  <a:pt x="72880" y="28047"/>
                </a:lnTo>
                <a:lnTo>
                  <a:pt x="72639" y="27600"/>
                </a:lnTo>
                <a:lnTo>
                  <a:pt x="73141" y="27377"/>
                </a:lnTo>
                <a:close/>
                <a:moveTo>
                  <a:pt x="94748" y="27116"/>
                </a:moveTo>
                <a:cubicBezTo>
                  <a:pt x="94488" y="27116"/>
                  <a:pt x="94283" y="27321"/>
                  <a:pt x="94283" y="27563"/>
                </a:cubicBezTo>
                <a:lnTo>
                  <a:pt x="94283" y="27581"/>
                </a:lnTo>
                <a:cubicBezTo>
                  <a:pt x="94270" y="27861"/>
                  <a:pt x="94500" y="28053"/>
                  <a:pt x="94741" y="28053"/>
                </a:cubicBezTo>
                <a:cubicBezTo>
                  <a:pt x="94854" y="28053"/>
                  <a:pt x="94970" y="28011"/>
                  <a:pt x="95065" y="27916"/>
                </a:cubicBezTo>
                <a:cubicBezTo>
                  <a:pt x="95362" y="27619"/>
                  <a:pt x="95158" y="27116"/>
                  <a:pt x="94748" y="27116"/>
                </a:cubicBezTo>
                <a:close/>
                <a:moveTo>
                  <a:pt x="5543" y="27023"/>
                </a:moveTo>
                <a:cubicBezTo>
                  <a:pt x="5092" y="27023"/>
                  <a:pt x="4863" y="27568"/>
                  <a:pt x="5174" y="27898"/>
                </a:cubicBezTo>
                <a:cubicBezTo>
                  <a:pt x="5279" y="28009"/>
                  <a:pt x="5412" y="28058"/>
                  <a:pt x="5544" y="28058"/>
                </a:cubicBezTo>
                <a:cubicBezTo>
                  <a:pt x="5810" y="28058"/>
                  <a:pt x="6068" y="27855"/>
                  <a:pt x="6068" y="27544"/>
                </a:cubicBezTo>
                <a:cubicBezTo>
                  <a:pt x="6086" y="27265"/>
                  <a:pt x="5844" y="27023"/>
                  <a:pt x="5565" y="27023"/>
                </a:cubicBezTo>
                <a:cubicBezTo>
                  <a:pt x="5558" y="27023"/>
                  <a:pt x="5550" y="27023"/>
                  <a:pt x="5543" y="27023"/>
                </a:cubicBezTo>
                <a:close/>
                <a:moveTo>
                  <a:pt x="16192" y="27284"/>
                </a:moveTo>
                <a:lnTo>
                  <a:pt x="16453" y="27805"/>
                </a:lnTo>
                <a:lnTo>
                  <a:pt x="15931" y="28065"/>
                </a:lnTo>
                <a:lnTo>
                  <a:pt x="15671" y="27526"/>
                </a:lnTo>
                <a:lnTo>
                  <a:pt x="16192" y="27284"/>
                </a:lnTo>
                <a:close/>
                <a:moveTo>
                  <a:pt x="1824" y="27153"/>
                </a:moveTo>
                <a:cubicBezTo>
                  <a:pt x="1396" y="27153"/>
                  <a:pt x="1192" y="27656"/>
                  <a:pt x="1489" y="27954"/>
                </a:cubicBezTo>
                <a:cubicBezTo>
                  <a:pt x="1586" y="28051"/>
                  <a:pt x="1705" y="28094"/>
                  <a:pt x="1821" y="28094"/>
                </a:cubicBezTo>
                <a:cubicBezTo>
                  <a:pt x="2061" y="28094"/>
                  <a:pt x="2290" y="27907"/>
                  <a:pt x="2290" y="27619"/>
                </a:cubicBezTo>
                <a:cubicBezTo>
                  <a:pt x="2290" y="27377"/>
                  <a:pt x="2066" y="27153"/>
                  <a:pt x="1824" y="27153"/>
                </a:cubicBezTo>
                <a:close/>
                <a:moveTo>
                  <a:pt x="135562" y="27191"/>
                </a:moveTo>
                <a:cubicBezTo>
                  <a:pt x="135152" y="27209"/>
                  <a:pt x="134966" y="27712"/>
                  <a:pt x="135264" y="27991"/>
                </a:cubicBezTo>
                <a:cubicBezTo>
                  <a:pt x="135352" y="28079"/>
                  <a:pt x="135464" y="28119"/>
                  <a:pt x="135574" y="28119"/>
                </a:cubicBezTo>
                <a:cubicBezTo>
                  <a:pt x="135811" y="28119"/>
                  <a:pt x="136045" y="27935"/>
                  <a:pt x="136045" y="27656"/>
                </a:cubicBezTo>
                <a:cubicBezTo>
                  <a:pt x="136045" y="27395"/>
                  <a:pt x="135822" y="27191"/>
                  <a:pt x="135562" y="27191"/>
                </a:cubicBezTo>
                <a:close/>
                <a:moveTo>
                  <a:pt x="28550" y="27377"/>
                </a:moveTo>
                <a:lnTo>
                  <a:pt x="28810" y="27842"/>
                </a:lnTo>
                <a:lnTo>
                  <a:pt x="28326" y="28121"/>
                </a:lnTo>
                <a:lnTo>
                  <a:pt x="28066" y="27619"/>
                </a:lnTo>
                <a:lnTo>
                  <a:pt x="28550" y="27377"/>
                </a:lnTo>
                <a:close/>
                <a:moveTo>
                  <a:pt x="57024" y="27414"/>
                </a:moveTo>
                <a:cubicBezTo>
                  <a:pt x="57099" y="27563"/>
                  <a:pt x="57173" y="27730"/>
                  <a:pt x="57266" y="27879"/>
                </a:cubicBezTo>
                <a:lnTo>
                  <a:pt x="56801" y="28121"/>
                </a:lnTo>
                <a:lnTo>
                  <a:pt x="56577" y="27656"/>
                </a:lnTo>
                <a:lnTo>
                  <a:pt x="57024" y="27414"/>
                </a:lnTo>
                <a:close/>
                <a:moveTo>
                  <a:pt x="117677" y="27377"/>
                </a:moveTo>
                <a:cubicBezTo>
                  <a:pt x="117751" y="27544"/>
                  <a:pt x="117844" y="27730"/>
                  <a:pt x="117937" y="27879"/>
                </a:cubicBezTo>
                <a:lnTo>
                  <a:pt x="117472" y="28140"/>
                </a:lnTo>
                <a:cubicBezTo>
                  <a:pt x="117397" y="27972"/>
                  <a:pt x="117304" y="27786"/>
                  <a:pt x="117230" y="27619"/>
                </a:cubicBezTo>
                <a:lnTo>
                  <a:pt x="117677" y="27377"/>
                </a:lnTo>
                <a:close/>
                <a:moveTo>
                  <a:pt x="40889" y="27432"/>
                </a:moveTo>
                <a:lnTo>
                  <a:pt x="41149" y="27916"/>
                </a:lnTo>
                <a:lnTo>
                  <a:pt x="40684" y="28177"/>
                </a:lnTo>
                <a:lnTo>
                  <a:pt x="40442" y="27656"/>
                </a:lnTo>
                <a:lnTo>
                  <a:pt x="40889" y="27432"/>
                </a:lnTo>
                <a:close/>
                <a:moveTo>
                  <a:pt x="90968" y="27140"/>
                </a:moveTo>
                <a:cubicBezTo>
                  <a:pt x="90846" y="27140"/>
                  <a:pt x="90721" y="27185"/>
                  <a:pt x="90617" y="27284"/>
                </a:cubicBezTo>
                <a:cubicBezTo>
                  <a:pt x="90282" y="27619"/>
                  <a:pt x="90505" y="28177"/>
                  <a:pt x="90970" y="28177"/>
                </a:cubicBezTo>
                <a:cubicBezTo>
                  <a:pt x="90980" y="28178"/>
                  <a:pt x="90990" y="28178"/>
                  <a:pt x="91000" y="28178"/>
                </a:cubicBezTo>
                <a:cubicBezTo>
                  <a:pt x="91267" y="28178"/>
                  <a:pt x="91491" y="27943"/>
                  <a:pt x="91491" y="27674"/>
                </a:cubicBezTo>
                <a:cubicBezTo>
                  <a:pt x="91491" y="27355"/>
                  <a:pt x="91236" y="27140"/>
                  <a:pt x="90968" y="27140"/>
                </a:cubicBezTo>
                <a:close/>
                <a:moveTo>
                  <a:pt x="24772" y="27414"/>
                </a:moveTo>
                <a:lnTo>
                  <a:pt x="25051" y="27935"/>
                </a:lnTo>
                <a:lnTo>
                  <a:pt x="24567" y="28196"/>
                </a:lnTo>
                <a:lnTo>
                  <a:pt x="24288" y="27674"/>
                </a:lnTo>
                <a:cubicBezTo>
                  <a:pt x="24362" y="27656"/>
                  <a:pt x="24455" y="27637"/>
                  <a:pt x="24548" y="27600"/>
                </a:cubicBezTo>
                <a:cubicBezTo>
                  <a:pt x="24623" y="27544"/>
                  <a:pt x="24697" y="27488"/>
                  <a:pt x="24772" y="27414"/>
                </a:cubicBezTo>
                <a:close/>
                <a:moveTo>
                  <a:pt x="53246" y="27488"/>
                </a:moveTo>
                <a:lnTo>
                  <a:pt x="53488" y="27954"/>
                </a:lnTo>
                <a:lnTo>
                  <a:pt x="53041" y="28196"/>
                </a:lnTo>
                <a:lnTo>
                  <a:pt x="52799" y="27749"/>
                </a:lnTo>
                <a:lnTo>
                  <a:pt x="53246" y="27488"/>
                </a:lnTo>
                <a:close/>
                <a:moveTo>
                  <a:pt x="69382" y="27470"/>
                </a:moveTo>
                <a:lnTo>
                  <a:pt x="69605" y="27972"/>
                </a:lnTo>
                <a:lnTo>
                  <a:pt x="69177" y="28214"/>
                </a:lnTo>
                <a:lnTo>
                  <a:pt x="68935" y="27712"/>
                </a:lnTo>
                <a:lnTo>
                  <a:pt x="69382" y="27470"/>
                </a:lnTo>
                <a:close/>
                <a:moveTo>
                  <a:pt x="113973" y="27507"/>
                </a:moveTo>
                <a:lnTo>
                  <a:pt x="114215" y="27972"/>
                </a:lnTo>
                <a:lnTo>
                  <a:pt x="113750" y="28214"/>
                </a:lnTo>
                <a:cubicBezTo>
                  <a:pt x="113675" y="28065"/>
                  <a:pt x="113582" y="27898"/>
                  <a:pt x="113508" y="27749"/>
                </a:cubicBezTo>
                <a:lnTo>
                  <a:pt x="113973" y="27507"/>
                </a:lnTo>
                <a:close/>
                <a:moveTo>
                  <a:pt x="103365" y="27153"/>
                </a:moveTo>
                <a:cubicBezTo>
                  <a:pt x="102881" y="27153"/>
                  <a:pt x="102639" y="27749"/>
                  <a:pt x="102974" y="28102"/>
                </a:cubicBezTo>
                <a:cubicBezTo>
                  <a:pt x="103087" y="28210"/>
                  <a:pt x="103225" y="28258"/>
                  <a:pt x="103361" y="28258"/>
                </a:cubicBezTo>
                <a:cubicBezTo>
                  <a:pt x="103648" y="28258"/>
                  <a:pt x="103923" y="28041"/>
                  <a:pt x="103923" y="27712"/>
                </a:cubicBezTo>
                <a:cubicBezTo>
                  <a:pt x="103923" y="27395"/>
                  <a:pt x="103663" y="27153"/>
                  <a:pt x="103365" y="27153"/>
                </a:cubicBezTo>
                <a:close/>
                <a:moveTo>
                  <a:pt x="81739" y="27526"/>
                </a:moveTo>
                <a:lnTo>
                  <a:pt x="82000" y="28028"/>
                </a:lnTo>
                <a:lnTo>
                  <a:pt x="81534" y="28270"/>
                </a:lnTo>
                <a:lnTo>
                  <a:pt x="81274" y="27805"/>
                </a:lnTo>
                <a:lnTo>
                  <a:pt x="81739" y="27526"/>
                </a:lnTo>
                <a:close/>
                <a:moveTo>
                  <a:pt x="131846" y="27216"/>
                </a:moveTo>
                <a:cubicBezTo>
                  <a:pt x="131713" y="27216"/>
                  <a:pt x="131578" y="27266"/>
                  <a:pt x="131467" y="27377"/>
                </a:cubicBezTo>
                <a:cubicBezTo>
                  <a:pt x="131151" y="27712"/>
                  <a:pt x="131393" y="28270"/>
                  <a:pt x="131858" y="28270"/>
                </a:cubicBezTo>
                <a:cubicBezTo>
                  <a:pt x="132137" y="28251"/>
                  <a:pt x="132361" y="28028"/>
                  <a:pt x="132361" y="27749"/>
                </a:cubicBezTo>
                <a:lnTo>
                  <a:pt x="132379" y="27730"/>
                </a:lnTo>
                <a:cubicBezTo>
                  <a:pt x="132367" y="27419"/>
                  <a:pt x="132113" y="27216"/>
                  <a:pt x="131846" y="27216"/>
                </a:cubicBezTo>
                <a:close/>
                <a:moveTo>
                  <a:pt x="110214" y="27581"/>
                </a:moveTo>
                <a:cubicBezTo>
                  <a:pt x="110270" y="27730"/>
                  <a:pt x="110363" y="27898"/>
                  <a:pt x="110437" y="28047"/>
                </a:cubicBezTo>
                <a:lnTo>
                  <a:pt x="109990" y="28289"/>
                </a:lnTo>
                <a:lnTo>
                  <a:pt x="109748" y="27823"/>
                </a:lnTo>
                <a:lnTo>
                  <a:pt x="110214" y="27581"/>
                </a:lnTo>
                <a:close/>
                <a:moveTo>
                  <a:pt x="49505" y="27600"/>
                </a:moveTo>
                <a:lnTo>
                  <a:pt x="49822" y="28084"/>
                </a:lnTo>
                <a:lnTo>
                  <a:pt x="49301" y="28307"/>
                </a:lnTo>
                <a:lnTo>
                  <a:pt x="49077" y="27823"/>
                </a:lnTo>
                <a:lnTo>
                  <a:pt x="49505" y="27600"/>
                </a:lnTo>
                <a:close/>
                <a:moveTo>
                  <a:pt x="21049" y="27544"/>
                </a:moveTo>
                <a:lnTo>
                  <a:pt x="21329" y="28047"/>
                </a:lnTo>
                <a:lnTo>
                  <a:pt x="20845" y="28326"/>
                </a:lnTo>
                <a:lnTo>
                  <a:pt x="20584" y="27786"/>
                </a:lnTo>
                <a:lnTo>
                  <a:pt x="21049" y="27544"/>
                </a:lnTo>
                <a:close/>
                <a:moveTo>
                  <a:pt x="77998" y="27619"/>
                </a:moveTo>
                <a:lnTo>
                  <a:pt x="78240" y="28084"/>
                </a:lnTo>
                <a:lnTo>
                  <a:pt x="77775" y="28326"/>
                </a:lnTo>
                <a:lnTo>
                  <a:pt x="77533" y="27879"/>
                </a:lnTo>
                <a:lnTo>
                  <a:pt x="77998" y="27619"/>
                </a:lnTo>
                <a:close/>
                <a:moveTo>
                  <a:pt x="99606" y="27321"/>
                </a:moveTo>
                <a:cubicBezTo>
                  <a:pt x="99159" y="27321"/>
                  <a:pt x="98917" y="27861"/>
                  <a:pt x="99233" y="28196"/>
                </a:cubicBezTo>
                <a:cubicBezTo>
                  <a:pt x="99336" y="28298"/>
                  <a:pt x="99464" y="28344"/>
                  <a:pt x="99590" y="28344"/>
                </a:cubicBezTo>
                <a:cubicBezTo>
                  <a:pt x="99853" y="28344"/>
                  <a:pt x="100108" y="28144"/>
                  <a:pt x="100108" y="27842"/>
                </a:cubicBezTo>
                <a:cubicBezTo>
                  <a:pt x="100108" y="27563"/>
                  <a:pt x="99885" y="27321"/>
                  <a:pt x="99606" y="27321"/>
                </a:cubicBezTo>
                <a:close/>
                <a:moveTo>
                  <a:pt x="65659" y="27600"/>
                </a:moveTo>
                <a:lnTo>
                  <a:pt x="65901" y="28028"/>
                </a:lnTo>
                <a:lnTo>
                  <a:pt x="65399" y="28344"/>
                </a:lnTo>
                <a:lnTo>
                  <a:pt x="65176" y="27842"/>
                </a:lnTo>
                <a:lnTo>
                  <a:pt x="65659" y="27600"/>
                </a:lnTo>
                <a:close/>
                <a:moveTo>
                  <a:pt x="33407" y="27619"/>
                </a:moveTo>
                <a:lnTo>
                  <a:pt x="33668" y="28084"/>
                </a:lnTo>
                <a:lnTo>
                  <a:pt x="33184" y="28363"/>
                </a:lnTo>
                <a:lnTo>
                  <a:pt x="32942" y="27861"/>
                </a:lnTo>
                <a:lnTo>
                  <a:pt x="33407" y="27619"/>
                </a:lnTo>
                <a:close/>
                <a:moveTo>
                  <a:pt x="10539" y="27209"/>
                </a:moveTo>
                <a:lnTo>
                  <a:pt x="10539" y="27209"/>
                </a:lnTo>
                <a:cubicBezTo>
                  <a:pt x="10469" y="27211"/>
                  <a:pt x="10399" y="27229"/>
                  <a:pt x="10330" y="27246"/>
                </a:cubicBezTo>
                <a:cubicBezTo>
                  <a:pt x="10050" y="27284"/>
                  <a:pt x="9846" y="27544"/>
                  <a:pt x="9864" y="27823"/>
                </a:cubicBezTo>
                <a:cubicBezTo>
                  <a:pt x="9883" y="28121"/>
                  <a:pt x="10125" y="28344"/>
                  <a:pt x="10423" y="28363"/>
                </a:cubicBezTo>
                <a:cubicBezTo>
                  <a:pt x="10434" y="28364"/>
                  <a:pt x="10446" y="28364"/>
                  <a:pt x="10458" y="28364"/>
                </a:cubicBezTo>
                <a:cubicBezTo>
                  <a:pt x="10722" y="28364"/>
                  <a:pt x="10946" y="28165"/>
                  <a:pt x="11000" y="27898"/>
                </a:cubicBezTo>
                <a:cubicBezTo>
                  <a:pt x="11055" y="27619"/>
                  <a:pt x="10888" y="27339"/>
                  <a:pt x="10627" y="27246"/>
                </a:cubicBezTo>
                <a:lnTo>
                  <a:pt x="10609" y="27237"/>
                </a:lnTo>
                <a:lnTo>
                  <a:pt x="10609" y="27237"/>
                </a:lnTo>
                <a:lnTo>
                  <a:pt x="10572" y="27228"/>
                </a:lnTo>
                <a:cubicBezTo>
                  <a:pt x="10561" y="27222"/>
                  <a:pt x="10550" y="27216"/>
                  <a:pt x="10539" y="27209"/>
                </a:cubicBezTo>
                <a:close/>
                <a:moveTo>
                  <a:pt x="61900" y="27674"/>
                </a:moveTo>
                <a:lnTo>
                  <a:pt x="62123" y="28140"/>
                </a:lnTo>
                <a:lnTo>
                  <a:pt x="61658" y="28382"/>
                </a:lnTo>
                <a:lnTo>
                  <a:pt x="61435" y="27916"/>
                </a:lnTo>
                <a:lnTo>
                  <a:pt x="61900" y="27674"/>
                </a:lnTo>
                <a:close/>
                <a:moveTo>
                  <a:pt x="106473" y="27619"/>
                </a:moveTo>
                <a:lnTo>
                  <a:pt x="106715" y="28140"/>
                </a:lnTo>
                <a:lnTo>
                  <a:pt x="106250" y="28382"/>
                </a:lnTo>
                <a:lnTo>
                  <a:pt x="105989" y="27898"/>
                </a:lnTo>
                <a:lnTo>
                  <a:pt x="106473" y="27619"/>
                </a:lnTo>
                <a:close/>
                <a:moveTo>
                  <a:pt x="17327" y="27674"/>
                </a:moveTo>
                <a:lnTo>
                  <a:pt x="17588" y="28140"/>
                </a:lnTo>
                <a:lnTo>
                  <a:pt x="17048" y="28400"/>
                </a:lnTo>
                <a:lnTo>
                  <a:pt x="16806" y="27916"/>
                </a:lnTo>
                <a:lnTo>
                  <a:pt x="17327" y="27674"/>
                </a:lnTo>
                <a:close/>
                <a:moveTo>
                  <a:pt x="45783" y="27674"/>
                </a:moveTo>
                <a:lnTo>
                  <a:pt x="46025" y="28177"/>
                </a:lnTo>
                <a:lnTo>
                  <a:pt x="45541" y="28400"/>
                </a:lnTo>
                <a:lnTo>
                  <a:pt x="45299" y="27916"/>
                </a:lnTo>
                <a:lnTo>
                  <a:pt x="45783" y="27674"/>
                </a:lnTo>
                <a:close/>
                <a:moveTo>
                  <a:pt x="95865" y="27414"/>
                </a:moveTo>
                <a:cubicBezTo>
                  <a:pt x="95418" y="27414"/>
                  <a:pt x="95213" y="27954"/>
                  <a:pt x="95530" y="28270"/>
                </a:cubicBezTo>
                <a:cubicBezTo>
                  <a:pt x="95629" y="28363"/>
                  <a:pt x="95750" y="28406"/>
                  <a:pt x="95870" y="28406"/>
                </a:cubicBezTo>
                <a:cubicBezTo>
                  <a:pt x="96130" y="28406"/>
                  <a:pt x="96380" y="28204"/>
                  <a:pt x="96367" y="27898"/>
                </a:cubicBezTo>
                <a:cubicBezTo>
                  <a:pt x="96349" y="27637"/>
                  <a:pt x="96144" y="27414"/>
                  <a:pt x="95883" y="27414"/>
                </a:cubicBezTo>
                <a:close/>
                <a:moveTo>
                  <a:pt x="128080" y="27321"/>
                </a:moveTo>
                <a:cubicBezTo>
                  <a:pt x="127578" y="27321"/>
                  <a:pt x="127336" y="27916"/>
                  <a:pt x="127689" y="28270"/>
                </a:cubicBezTo>
                <a:cubicBezTo>
                  <a:pt x="127797" y="28383"/>
                  <a:pt x="127931" y="28434"/>
                  <a:pt x="128064" y="28434"/>
                </a:cubicBezTo>
                <a:cubicBezTo>
                  <a:pt x="128345" y="28434"/>
                  <a:pt x="128620" y="28208"/>
                  <a:pt x="128620" y="27879"/>
                </a:cubicBezTo>
                <a:cubicBezTo>
                  <a:pt x="128638" y="27563"/>
                  <a:pt x="128378" y="27321"/>
                  <a:pt x="128080" y="27321"/>
                </a:cubicBezTo>
                <a:close/>
                <a:moveTo>
                  <a:pt x="74258" y="27730"/>
                </a:moveTo>
                <a:lnTo>
                  <a:pt x="74500" y="28214"/>
                </a:lnTo>
                <a:lnTo>
                  <a:pt x="74016" y="28437"/>
                </a:lnTo>
                <a:lnTo>
                  <a:pt x="73774" y="27972"/>
                </a:lnTo>
                <a:lnTo>
                  <a:pt x="74258" y="27730"/>
                </a:lnTo>
                <a:close/>
                <a:moveTo>
                  <a:pt x="37166" y="27544"/>
                </a:moveTo>
                <a:lnTo>
                  <a:pt x="37427" y="28028"/>
                </a:lnTo>
                <a:cubicBezTo>
                  <a:pt x="37183" y="28028"/>
                  <a:pt x="36971" y="28208"/>
                  <a:pt x="36900" y="28445"/>
                </a:cubicBezTo>
                <a:lnTo>
                  <a:pt x="36900" y="28445"/>
                </a:lnTo>
                <a:cubicBezTo>
                  <a:pt x="36870" y="28199"/>
                  <a:pt x="36871" y="27944"/>
                  <a:pt x="36627" y="27805"/>
                </a:cubicBezTo>
                <a:lnTo>
                  <a:pt x="37166" y="27544"/>
                </a:lnTo>
                <a:close/>
                <a:moveTo>
                  <a:pt x="6683" y="27370"/>
                </a:moveTo>
                <a:cubicBezTo>
                  <a:pt x="6551" y="27370"/>
                  <a:pt x="6417" y="27418"/>
                  <a:pt x="6310" y="27526"/>
                </a:cubicBezTo>
                <a:cubicBezTo>
                  <a:pt x="5975" y="27879"/>
                  <a:pt x="6217" y="28456"/>
                  <a:pt x="6700" y="28456"/>
                </a:cubicBezTo>
                <a:cubicBezTo>
                  <a:pt x="6980" y="28437"/>
                  <a:pt x="7203" y="28214"/>
                  <a:pt x="7222" y="27916"/>
                </a:cubicBezTo>
                <a:lnTo>
                  <a:pt x="7240" y="27916"/>
                </a:lnTo>
                <a:cubicBezTo>
                  <a:pt x="7240" y="27587"/>
                  <a:pt x="6965" y="27370"/>
                  <a:pt x="6683" y="27370"/>
                </a:cubicBezTo>
                <a:close/>
                <a:moveTo>
                  <a:pt x="29685" y="27693"/>
                </a:moveTo>
                <a:lnTo>
                  <a:pt x="29945" y="28177"/>
                </a:lnTo>
                <a:lnTo>
                  <a:pt x="29443" y="28456"/>
                </a:lnTo>
                <a:lnTo>
                  <a:pt x="29182" y="27954"/>
                </a:lnTo>
                <a:lnTo>
                  <a:pt x="29685" y="27693"/>
                </a:lnTo>
                <a:close/>
                <a:moveTo>
                  <a:pt x="58141" y="27749"/>
                </a:moveTo>
                <a:cubicBezTo>
                  <a:pt x="58215" y="27916"/>
                  <a:pt x="58308" y="28065"/>
                  <a:pt x="58383" y="28214"/>
                </a:cubicBezTo>
                <a:lnTo>
                  <a:pt x="57917" y="28456"/>
                </a:lnTo>
                <a:lnTo>
                  <a:pt x="57694" y="27991"/>
                </a:lnTo>
                <a:lnTo>
                  <a:pt x="58141" y="27749"/>
                </a:lnTo>
                <a:close/>
                <a:moveTo>
                  <a:pt x="136700" y="27528"/>
                </a:moveTo>
                <a:cubicBezTo>
                  <a:pt x="136589" y="27528"/>
                  <a:pt x="136474" y="27568"/>
                  <a:pt x="136380" y="27656"/>
                </a:cubicBezTo>
                <a:cubicBezTo>
                  <a:pt x="136083" y="27954"/>
                  <a:pt x="136287" y="28456"/>
                  <a:pt x="136697" y="28456"/>
                </a:cubicBezTo>
                <a:cubicBezTo>
                  <a:pt x="136957" y="28456"/>
                  <a:pt x="137143" y="28251"/>
                  <a:pt x="137162" y="28009"/>
                </a:cubicBezTo>
                <a:cubicBezTo>
                  <a:pt x="137175" y="27716"/>
                  <a:pt x="136943" y="27528"/>
                  <a:pt x="136700" y="27528"/>
                </a:cubicBezTo>
                <a:close/>
                <a:moveTo>
                  <a:pt x="118812" y="27749"/>
                </a:moveTo>
                <a:lnTo>
                  <a:pt x="119091" y="28214"/>
                </a:lnTo>
                <a:lnTo>
                  <a:pt x="118607" y="28475"/>
                </a:lnTo>
                <a:lnTo>
                  <a:pt x="118347" y="27991"/>
                </a:lnTo>
                <a:lnTo>
                  <a:pt x="118812" y="27749"/>
                </a:lnTo>
                <a:close/>
                <a:moveTo>
                  <a:pt x="2937" y="27525"/>
                </a:moveTo>
                <a:cubicBezTo>
                  <a:pt x="2523" y="27525"/>
                  <a:pt x="2295" y="28034"/>
                  <a:pt x="2606" y="28344"/>
                </a:cubicBezTo>
                <a:cubicBezTo>
                  <a:pt x="2703" y="28441"/>
                  <a:pt x="2824" y="28485"/>
                  <a:pt x="2943" y="28485"/>
                </a:cubicBezTo>
                <a:cubicBezTo>
                  <a:pt x="3188" y="28485"/>
                  <a:pt x="3425" y="28298"/>
                  <a:pt x="3425" y="28009"/>
                </a:cubicBezTo>
                <a:cubicBezTo>
                  <a:pt x="3425" y="27749"/>
                  <a:pt x="3220" y="27526"/>
                  <a:pt x="2960" y="27526"/>
                </a:cubicBezTo>
                <a:cubicBezTo>
                  <a:pt x="2952" y="27525"/>
                  <a:pt x="2945" y="27525"/>
                  <a:pt x="2937" y="27525"/>
                </a:cubicBezTo>
                <a:close/>
                <a:moveTo>
                  <a:pt x="42024" y="27805"/>
                </a:moveTo>
                <a:lnTo>
                  <a:pt x="42247" y="28233"/>
                </a:lnTo>
                <a:lnTo>
                  <a:pt x="41782" y="28493"/>
                </a:lnTo>
                <a:lnTo>
                  <a:pt x="41558" y="28028"/>
                </a:lnTo>
                <a:lnTo>
                  <a:pt x="42024" y="27805"/>
                </a:lnTo>
                <a:close/>
                <a:moveTo>
                  <a:pt x="13549" y="27730"/>
                </a:moveTo>
                <a:lnTo>
                  <a:pt x="13828" y="28233"/>
                </a:lnTo>
                <a:lnTo>
                  <a:pt x="13326" y="28512"/>
                </a:lnTo>
                <a:lnTo>
                  <a:pt x="13047" y="27991"/>
                </a:lnTo>
                <a:lnTo>
                  <a:pt x="13549" y="27730"/>
                </a:lnTo>
                <a:close/>
                <a:moveTo>
                  <a:pt x="92108" y="27469"/>
                </a:moveTo>
                <a:cubicBezTo>
                  <a:pt x="91826" y="27469"/>
                  <a:pt x="91602" y="27685"/>
                  <a:pt x="91584" y="27954"/>
                </a:cubicBezTo>
                <a:cubicBezTo>
                  <a:pt x="91558" y="28281"/>
                  <a:pt x="91827" y="28517"/>
                  <a:pt x="92112" y="28517"/>
                </a:cubicBezTo>
                <a:cubicBezTo>
                  <a:pt x="92232" y="28517"/>
                  <a:pt x="92354" y="28475"/>
                  <a:pt x="92459" y="28382"/>
                </a:cubicBezTo>
                <a:cubicBezTo>
                  <a:pt x="92794" y="28084"/>
                  <a:pt x="92608" y="27507"/>
                  <a:pt x="92143" y="27470"/>
                </a:cubicBezTo>
                <a:cubicBezTo>
                  <a:pt x="92131" y="27469"/>
                  <a:pt x="92119" y="27469"/>
                  <a:pt x="92108" y="27469"/>
                </a:cubicBezTo>
                <a:close/>
                <a:moveTo>
                  <a:pt x="70498" y="27842"/>
                </a:moveTo>
                <a:lnTo>
                  <a:pt x="70740" y="28307"/>
                </a:lnTo>
                <a:lnTo>
                  <a:pt x="70275" y="28549"/>
                </a:lnTo>
                <a:lnTo>
                  <a:pt x="70033" y="28084"/>
                </a:lnTo>
                <a:lnTo>
                  <a:pt x="70498" y="27842"/>
                </a:lnTo>
                <a:close/>
                <a:moveTo>
                  <a:pt x="115071" y="27842"/>
                </a:moveTo>
                <a:lnTo>
                  <a:pt x="115332" y="28307"/>
                </a:lnTo>
                <a:lnTo>
                  <a:pt x="114866" y="28549"/>
                </a:lnTo>
                <a:cubicBezTo>
                  <a:pt x="114811" y="28419"/>
                  <a:pt x="114717" y="28233"/>
                  <a:pt x="114643" y="28084"/>
                </a:cubicBezTo>
                <a:lnTo>
                  <a:pt x="115071" y="27842"/>
                </a:lnTo>
                <a:close/>
                <a:moveTo>
                  <a:pt x="54456" y="27767"/>
                </a:moveTo>
                <a:cubicBezTo>
                  <a:pt x="54437" y="27991"/>
                  <a:pt x="54549" y="28214"/>
                  <a:pt x="54772" y="28326"/>
                </a:cubicBezTo>
                <a:lnTo>
                  <a:pt x="54158" y="28568"/>
                </a:lnTo>
                <a:lnTo>
                  <a:pt x="53935" y="28102"/>
                </a:lnTo>
                <a:lnTo>
                  <a:pt x="54456" y="27767"/>
                </a:lnTo>
                <a:close/>
                <a:moveTo>
                  <a:pt x="26279" y="26669"/>
                </a:moveTo>
                <a:cubicBezTo>
                  <a:pt x="26353" y="26818"/>
                  <a:pt x="26447" y="27004"/>
                  <a:pt x="26540" y="27191"/>
                </a:cubicBezTo>
                <a:cubicBezTo>
                  <a:pt x="26298" y="27209"/>
                  <a:pt x="26074" y="27377"/>
                  <a:pt x="26018" y="27619"/>
                </a:cubicBezTo>
                <a:cubicBezTo>
                  <a:pt x="25925" y="27861"/>
                  <a:pt x="26037" y="28140"/>
                  <a:pt x="26242" y="28270"/>
                </a:cubicBezTo>
                <a:lnTo>
                  <a:pt x="25683" y="28586"/>
                </a:lnTo>
                <a:lnTo>
                  <a:pt x="25423" y="28009"/>
                </a:lnTo>
                <a:cubicBezTo>
                  <a:pt x="25665" y="27991"/>
                  <a:pt x="25870" y="27842"/>
                  <a:pt x="25963" y="27600"/>
                </a:cubicBezTo>
                <a:cubicBezTo>
                  <a:pt x="26037" y="27358"/>
                  <a:pt x="25963" y="27079"/>
                  <a:pt x="25739" y="26930"/>
                </a:cubicBezTo>
                <a:lnTo>
                  <a:pt x="26279" y="26669"/>
                </a:lnTo>
                <a:close/>
                <a:moveTo>
                  <a:pt x="38283" y="27879"/>
                </a:moveTo>
                <a:lnTo>
                  <a:pt x="38525" y="28344"/>
                </a:lnTo>
                <a:lnTo>
                  <a:pt x="38060" y="28605"/>
                </a:lnTo>
                <a:lnTo>
                  <a:pt x="37836" y="28121"/>
                </a:lnTo>
                <a:lnTo>
                  <a:pt x="38283" y="27879"/>
                </a:lnTo>
                <a:close/>
                <a:moveTo>
                  <a:pt x="66776" y="27916"/>
                </a:moveTo>
                <a:lnTo>
                  <a:pt x="67018" y="28382"/>
                </a:lnTo>
                <a:lnTo>
                  <a:pt x="66553" y="28624"/>
                </a:lnTo>
                <a:lnTo>
                  <a:pt x="66311" y="28158"/>
                </a:lnTo>
                <a:lnTo>
                  <a:pt x="66776" y="27916"/>
                </a:lnTo>
                <a:close/>
                <a:moveTo>
                  <a:pt x="132959" y="27619"/>
                </a:moveTo>
                <a:cubicBezTo>
                  <a:pt x="132833" y="27619"/>
                  <a:pt x="132705" y="27665"/>
                  <a:pt x="132602" y="27767"/>
                </a:cubicBezTo>
                <a:cubicBezTo>
                  <a:pt x="132310" y="28097"/>
                  <a:pt x="132521" y="28624"/>
                  <a:pt x="132952" y="28624"/>
                </a:cubicBezTo>
                <a:cubicBezTo>
                  <a:pt x="132960" y="28624"/>
                  <a:pt x="132967" y="28624"/>
                  <a:pt x="132975" y="28624"/>
                </a:cubicBezTo>
                <a:cubicBezTo>
                  <a:pt x="133254" y="28624"/>
                  <a:pt x="133477" y="28400"/>
                  <a:pt x="133477" y="28121"/>
                </a:cubicBezTo>
                <a:cubicBezTo>
                  <a:pt x="133477" y="27819"/>
                  <a:pt x="133222" y="27619"/>
                  <a:pt x="132959" y="27619"/>
                </a:cubicBezTo>
                <a:close/>
                <a:moveTo>
                  <a:pt x="111368" y="27879"/>
                </a:moveTo>
                <a:lnTo>
                  <a:pt x="111609" y="28400"/>
                </a:lnTo>
                <a:lnTo>
                  <a:pt x="111107" y="28642"/>
                </a:lnTo>
                <a:lnTo>
                  <a:pt x="110884" y="28196"/>
                </a:lnTo>
                <a:lnTo>
                  <a:pt x="111368" y="27879"/>
                </a:lnTo>
                <a:close/>
                <a:moveTo>
                  <a:pt x="50659" y="27954"/>
                </a:moveTo>
                <a:cubicBezTo>
                  <a:pt x="50678" y="28028"/>
                  <a:pt x="50696" y="28102"/>
                  <a:pt x="50734" y="28177"/>
                </a:cubicBezTo>
                <a:cubicBezTo>
                  <a:pt x="50789" y="28270"/>
                  <a:pt x="50845" y="28344"/>
                  <a:pt x="50901" y="28419"/>
                </a:cubicBezTo>
                <a:lnTo>
                  <a:pt x="50436" y="28661"/>
                </a:lnTo>
                <a:lnTo>
                  <a:pt x="50138" y="28177"/>
                </a:lnTo>
                <a:lnTo>
                  <a:pt x="50659" y="27954"/>
                </a:lnTo>
                <a:close/>
                <a:moveTo>
                  <a:pt x="22185" y="27916"/>
                </a:moveTo>
                <a:lnTo>
                  <a:pt x="22464" y="28400"/>
                </a:lnTo>
                <a:lnTo>
                  <a:pt x="21943" y="28679"/>
                </a:lnTo>
                <a:lnTo>
                  <a:pt x="21682" y="28158"/>
                </a:lnTo>
                <a:lnTo>
                  <a:pt x="22185" y="27916"/>
                </a:lnTo>
                <a:close/>
                <a:moveTo>
                  <a:pt x="34524" y="27972"/>
                </a:moveTo>
                <a:lnTo>
                  <a:pt x="34784" y="28437"/>
                </a:lnTo>
                <a:lnTo>
                  <a:pt x="34300" y="28698"/>
                </a:lnTo>
                <a:lnTo>
                  <a:pt x="34040" y="28214"/>
                </a:lnTo>
                <a:lnTo>
                  <a:pt x="34524" y="27972"/>
                </a:lnTo>
                <a:close/>
                <a:moveTo>
                  <a:pt x="79115" y="27972"/>
                </a:moveTo>
                <a:lnTo>
                  <a:pt x="79357" y="28475"/>
                </a:lnTo>
                <a:lnTo>
                  <a:pt x="78910" y="28698"/>
                </a:lnTo>
                <a:lnTo>
                  <a:pt x="78668" y="28214"/>
                </a:lnTo>
                <a:lnTo>
                  <a:pt x="79115" y="27972"/>
                </a:lnTo>
                <a:close/>
                <a:moveTo>
                  <a:pt x="62998" y="28028"/>
                </a:moveTo>
                <a:lnTo>
                  <a:pt x="63240" y="28475"/>
                </a:lnTo>
                <a:lnTo>
                  <a:pt x="62775" y="28717"/>
                </a:lnTo>
                <a:lnTo>
                  <a:pt x="62551" y="28251"/>
                </a:lnTo>
                <a:lnTo>
                  <a:pt x="62998" y="28028"/>
                </a:lnTo>
                <a:close/>
                <a:moveTo>
                  <a:pt x="100715" y="27615"/>
                </a:moveTo>
                <a:cubicBezTo>
                  <a:pt x="100218" y="27615"/>
                  <a:pt x="99968" y="28319"/>
                  <a:pt x="100424" y="28624"/>
                </a:cubicBezTo>
                <a:cubicBezTo>
                  <a:pt x="100480" y="28661"/>
                  <a:pt x="100536" y="28698"/>
                  <a:pt x="100573" y="28735"/>
                </a:cubicBezTo>
                <a:lnTo>
                  <a:pt x="100573" y="28717"/>
                </a:lnTo>
                <a:lnTo>
                  <a:pt x="100759" y="28717"/>
                </a:lnTo>
                <a:cubicBezTo>
                  <a:pt x="101374" y="28679"/>
                  <a:pt x="101467" y="27805"/>
                  <a:pt x="100871" y="27637"/>
                </a:cubicBezTo>
                <a:cubicBezTo>
                  <a:pt x="100817" y="27622"/>
                  <a:pt x="100765" y="27615"/>
                  <a:pt x="100715" y="27615"/>
                </a:cubicBezTo>
                <a:close/>
                <a:moveTo>
                  <a:pt x="46937" y="28047"/>
                </a:moveTo>
                <a:lnTo>
                  <a:pt x="47160" y="28512"/>
                </a:lnTo>
                <a:lnTo>
                  <a:pt x="46658" y="28754"/>
                </a:lnTo>
                <a:lnTo>
                  <a:pt x="46435" y="28307"/>
                </a:lnTo>
                <a:lnTo>
                  <a:pt x="46937" y="28047"/>
                </a:lnTo>
                <a:close/>
                <a:moveTo>
                  <a:pt x="107608" y="27991"/>
                </a:moveTo>
                <a:lnTo>
                  <a:pt x="107832" y="28512"/>
                </a:lnTo>
                <a:lnTo>
                  <a:pt x="107403" y="28754"/>
                </a:lnTo>
                <a:lnTo>
                  <a:pt x="107143" y="28233"/>
                </a:lnTo>
                <a:lnTo>
                  <a:pt x="107608" y="27991"/>
                </a:lnTo>
                <a:close/>
                <a:moveTo>
                  <a:pt x="129197" y="27674"/>
                </a:moveTo>
                <a:cubicBezTo>
                  <a:pt x="128713" y="27674"/>
                  <a:pt x="128471" y="28270"/>
                  <a:pt x="128824" y="28605"/>
                </a:cubicBezTo>
                <a:cubicBezTo>
                  <a:pt x="128929" y="28709"/>
                  <a:pt x="129059" y="28756"/>
                  <a:pt x="129187" y="28756"/>
                </a:cubicBezTo>
                <a:cubicBezTo>
                  <a:pt x="129471" y="28756"/>
                  <a:pt x="129749" y="28529"/>
                  <a:pt x="129736" y="28196"/>
                </a:cubicBezTo>
                <a:cubicBezTo>
                  <a:pt x="129736" y="27916"/>
                  <a:pt x="129494" y="27674"/>
                  <a:pt x="129197" y="27674"/>
                </a:cubicBezTo>
                <a:close/>
                <a:moveTo>
                  <a:pt x="75412" y="28102"/>
                </a:moveTo>
                <a:cubicBezTo>
                  <a:pt x="75467" y="28233"/>
                  <a:pt x="75560" y="28400"/>
                  <a:pt x="75635" y="28549"/>
                </a:cubicBezTo>
                <a:lnTo>
                  <a:pt x="75132" y="28772"/>
                </a:lnTo>
                <a:lnTo>
                  <a:pt x="74909" y="28326"/>
                </a:lnTo>
                <a:lnTo>
                  <a:pt x="75412" y="28102"/>
                </a:lnTo>
                <a:close/>
                <a:moveTo>
                  <a:pt x="97019" y="27730"/>
                </a:moveTo>
                <a:cubicBezTo>
                  <a:pt x="96553" y="27730"/>
                  <a:pt x="96311" y="28289"/>
                  <a:pt x="96628" y="28624"/>
                </a:cubicBezTo>
                <a:cubicBezTo>
                  <a:pt x="96736" y="28731"/>
                  <a:pt x="96869" y="28780"/>
                  <a:pt x="96999" y="28780"/>
                </a:cubicBezTo>
                <a:cubicBezTo>
                  <a:pt x="97275" y="28780"/>
                  <a:pt x="97540" y="28567"/>
                  <a:pt x="97540" y="28251"/>
                </a:cubicBezTo>
                <a:cubicBezTo>
                  <a:pt x="97540" y="27972"/>
                  <a:pt x="97298" y="27730"/>
                  <a:pt x="97019" y="27730"/>
                </a:cubicBezTo>
                <a:close/>
                <a:moveTo>
                  <a:pt x="7808" y="27705"/>
                </a:moveTo>
                <a:cubicBezTo>
                  <a:pt x="7676" y="27705"/>
                  <a:pt x="7539" y="27753"/>
                  <a:pt x="7426" y="27861"/>
                </a:cubicBezTo>
                <a:cubicBezTo>
                  <a:pt x="7091" y="28196"/>
                  <a:pt x="7315" y="28791"/>
                  <a:pt x="7817" y="28791"/>
                </a:cubicBezTo>
                <a:cubicBezTo>
                  <a:pt x="7827" y="28792"/>
                  <a:pt x="7837" y="28792"/>
                  <a:pt x="7847" y="28792"/>
                </a:cubicBezTo>
                <a:cubicBezTo>
                  <a:pt x="8131" y="28792"/>
                  <a:pt x="8357" y="28539"/>
                  <a:pt x="8357" y="28251"/>
                </a:cubicBezTo>
                <a:cubicBezTo>
                  <a:pt x="8357" y="27922"/>
                  <a:pt x="8090" y="27705"/>
                  <a:pt x="7808" y="27705"/>
                </a:cubicBezTo>
                <a:close/>
                <a:moveTo>
                  <a:pt x="137813" y="27935"/>
                </a:moveTo>
                <a:cubicBezTo>
                  <a:pt x="137441" y="27935"/>
                  <a:pt x="137255" y="28419"/>
                  <a:pt x="137534" y="28679"/>
                </a:cubicBezTo>
                <a:cubicBezTo>
                  <a:pt x="137624" y="28769"/>
                  <a:pt x="137732" y="28809"/>
                  <a:pt x="137837" y="28809"/>
                </a:cubicBezTo>
                <a:cubicBezTo>
                  <a:pt x="138062" y="28809"/>
                  <a:pt x="138273" y="28629"/>
                  <a:pt x="138260" y="28363"/>
                </a:cubicBezTo>
                <a:cubicBezTo>
                  <a:pt x="138260" y="28121"/>
                  <a:pt x="138055" y="27935"/>
                  <a:pt x="137813" y="27935"/>
                </a:cubicBezTo>
                <a:close/>
                <a:moveTo>
                  <a:pt x="30820" y="28047"/>
                </a:moveTo>
                <a:lnTo>
                  <a:pt x="31081" y="28568"/>
                </a:lnTo>
                <a:lnTo>
                  <a:pt x="30597" y="28828"/>
                </a:lnTo>
                <a:lnTo>
                  <a:pt x="30336" y="28289"/>
                </a:lnTo>
                <a:lnTo>
                  <a:pt x="30820" y="28047"/>
                </a:lnTo>
                <a:close/>
                <a:moveTo>
                  <a:pt x="119947" y="28084"/>
                </a:moveTo>
                <a:lnTo>
                  <a:pt x="120208" y="28549"/>
                </a:lnTo>
                <a:lnTo>
                  <a:pt x="119724" y="28828"/>
                </a:lnTo>
                <a:lnTo>
                  <a:pt x="119463" y="28326"/>
                </a:lnTo>
                <a:lnTo>
                  <a:pt x="119947" y="28084"/>
                </a:lnTo>
                <a:close/>
                <a:moveTo>
                  <a:pt x="4073" y="27841"/>
                </a:moveTo>
                <a:cubicBezTo>
                  <a:pt x="3641" y="27841"/>
                  <a:pt x="3430" y="28368"/>
                  <a:pt x="3723" y="28679"/>
                </a:cubicBezTo>
                <a:cubicBezTo>
                  <a:pt x="3828" y="28785"/>
                  <a:pt x="3959" y="28832"/>
                  <a:pt x="4085" y="28832"/>
                </a:cubicBezTo>
                <a:cubicBezTo>
                  <a:pt x="4339" y="28832"/>
                  <a:pt x="4579" y="28642"/>
                  <a:pt x="4579" y="28344"/>
                </a:cubicBezTo>
                <a:cubicBezTo>
                  <a:pt x="4597" y="28065"/>
                  <a:pt x="4374" y="27842"/>
                  <a:pt x="4095" y="27842"/>
                </a:cubicBezTo>
                <a:cubicBezTo>
                  <a:pt x="4087" y="27842"/>
                  <a:pt x="4080" y="27841"/>
                  <a:pt x="4073" y="27841"/>
                </a:cubicBezTo>
                <a:close/>
                <a:moveTo>
                  <a:pt x="354" y="27991"/>
                </a:moveTo>
                <a:cubicBezTo>
                  <a:pt x="112" y="27991"/>
                  <a:pt x="1" y="28121"/>
                  <a:pt x="1" y="28382"/>
                </a:cubicBezTo>
                <a:cubicBezTo>
                  <a:pt x="1" y="28735"/>
                  <a:pt x="94" y="28847"/>
                  <a:pt x="354" y="28847"/>
                </a:cubicBezTo>
                <a:cubicBezTo>
                  <a:pt x="931" y="28847"/>
                  <a:pt x="931" y="27991"/>
                  <a:pt x="354" y="27991"/>
                </a:cubicBezTo>
                <a:close/>
                <a:moveTo>
                  <a:pt x="43159" y="28121"/>
                </a:moveTo>
                <a:lnTo>
                  <a:pt x="43401" y="28586"/>
                </a:lnTo>
                <a:lnTo>
                  <a:pt x="42936" y="28847"/>
                </a:lnTo>
                <a:lnTo>
                  <a:pt x="42694" y="28363"/>
                </a:lnTo>
                <a:lnTo>
                  <a:pt x="43159" y="28121"/>
                </a:lnTo>
                <a:close/>
                <a:moveTo>
                  <a:pt x="59276" y="28102"/>
                </a:moveTo>
                <a:lnTo>
                  <a:pt x="59518" y="28586"/>
                </a:lnTo>
                <a:lnTo>
                  <a:pt x="59071" y="28847"/>
                </a:lnTo>
                <a:lnTo>
                  <a:pt x="58829" y="28326"/>
                </a:lnTo>
                <a:lnTo>
                  <a:pt x="59276" y="28102"/>
                </a:lnTo>
                <a:close/>
                <a:moveTo>
                  <a:pt x="71615" y="28177"/>
                </a:moveTo>
                <a:lnTo>
                  <a:pt x="71875" y="28642"/>
                </a:lnTo>
                <a:lnTo>
                  <a:pt x="71410" y="28884"/>
                </a:lnTo>
                <a:lnTo>
                  <a:pt x="71168" y="28419"/>
                </a:lnTo>
                <a:lnTo>
                  <a:pt x="71615" y="28177"/>
                </a:lnTo>
                <a:close/>
                <a:moveTo>
                  <a:pt x="93232" y="27798"/>
                </a:moveTo>
                <a:cubicBezTo>
                  <a:pt x="93099" y="27798"/>
                  <a:pt x="92963" y="27846"/>
                  <a:pt x="92850" y="27954"/>
                </a:cubicBezTo>
                <a:cubicBezTo>
                  <a:pt x="92515" y="28289"/>
                  <a:pt x="92757" y="28866"/>
                  <a:pt x="93241" y="28884"/>
                </a:cubicBezTo>
                <a:cubicBezTo>
                  <a:pt x="93520" y="28866"/>
                  <a:pt x="93762" y="28642"/>
                  <a:pt x="93780" y="28344"/>
                </a:cubicBezTo>
                <a:cubicBezTo>
                  <a:pt x="93780" y="28015"/>
                  <a:pt x="93514" y="27798"/>
                  <a:pt x="93232" y="27798"/>
                </a:cubicBezTo>
                <a:close/>
                <a:moveTo>
                  <a:pt x="55554" y="28214"/>
                </a:moveTo>
                <a:lnTo>
                  <a:pt x="55796" y="28679"/>
                </a:lnTo>
                <a:lnTo>
                  <a:pt x="55312" y="28921"/>
                </a:lnTo>
                <a:cubicBezTo>
                  <a:pt x="55200" y="28754"/>
                  <a:pt x="55089" y="28568"/>
                  <a:pt x="54995" y="28437"/>
                </a:cubicBezTo>
                <a:lnTo>
                  <a:pt x="55554" y="28214"/>
                </a:lnTo>
                <a:close/>
                <a:moveTo>
                  <a:pt x="116244" y="28177"/>
                </a:moveTo>
                <a:lnTo>
                  <a:pt x="116504" y="28642"/>
                </a:lnTo>
                <a:lnTo>
                  <a:pt x="116020" y="28921"/>
                </a:lnTo>
                <a:lnTo>
                  <a:pt x="115778" y="28437"/>
                </a:lnTo>
                <a:lnTo>
                  <a:pt x="116244" y="28177"/>
                </a:lnTo>
                <a:close/>
                <a:moveTo>
                  <a:pt x="39437" y="28196"/>
                </a:moveTo>
                <a:lnTo>
                  <a:pt x="39679" y="28661"/>
                </a:lnTo>
                <a:lnTo>
                  <a:pt x="39214" y="28940"/>
                </a:lnTo>
                <a:lnTo>
                  <a:pt x="38953" y="28456"/>
                </a:lnTo>
                <a:lnTo>
                  <a:pt x="39437" y="28196"/>
                </a:lnTo>
                <a:close/>
                <a:moveTo>
                  <a:pt x="84028" y="28196"/>
                </a:moveTo>
                <a:cubicBezTo>
                  <a:pt x="84103" y="28363"/>
                  <a:pt x="84196" y="28549"/>
                  <a:pt x="84270" y="28717"/>
                </a:cubicBezTo>
                <a:lnTo>
                  <a:pt x="83768" y="28940"/>
                </a:lnTo>
                <a:cubicBezTo>
                  <a:pt x="83693" y="28791"/>
                  <a:pt x="83600" y="28605"/>
                  <a:pt x="83526" y="28456"/>
                </a:cubicBezTo>
                <a:lnTo>
                  <a:pt x="84028" y="28196"/>
                </a:lnTo>
                <a:close/>
                <a:moveTo>
                  <a:pt x="14685" y="28084"/>
                </a:moveTo>
                <a:lnTo>
                  <a:pt x="14982" y="28605"/>
                </a:lnTo>
                <a:cubicBezTo>
                  <a:pt x="14970" y="28604"/>
                  <a:pt x="14957" y="28604"/>
                  <a:pt x="14945" y="28604"/>
                </a:cubicBezTo>
                <a:cubicBezTo>
                  <a:pt x="14712" y="28604"/>
                  <a:pt x="14507" y="28740"/>
                  <a:pt x="14402" y="28948"/>
                </a:cubicBezTo>
                <a:lnTo>
                  <a:pt x="14402" y="28948"/>
                </a:lnTo>
                <a:cubicBezTo>
                  <a:pt x="14415" y="28712"/>
                  <a:pt x="14373" y="28500"/>
                  <a:pt x="14145" y="28363"/>
                </a:cubicBezTo>
                <a:lnTo>
                  <a:pt x="14685" y="28084"/>
                </a:lnTo>
                <a:close/>
                <a:moveTo>
                  <a:pt x="134091" y="27972"/>
                </a:moveTo>
                <a:cubicBezTo>
                  <a:pt x="133663" y="27972"/>
                  <a:pt x="133440" y="28512"/>
                  <a:pt x="133756" y="28810"/>
                </a:cubicBezTo>
                <a:cubicBezTo>
                  <a:pt x="133857" y="28910"/>
                  <a:pt x="133977" y="28954"/>
                  <a:pt x="134096" y="28954"/>
                </a:cubicBezTo>
                <a:cubicBezTo>
                  <a:pt x="134351" y="28954"/>
                  <a:pt x="134594" y="28749"/>
                  <a:pt x="134594" y="28456"/>
                </a:cubicBezTo>
                <a:cubicBezTo>
                  <a:pt x="134594" y="28177"/>
                  <a:pt x="134370" y="27972"/>
                  <a:pt x="134091" y="27972"/>
                </a:cubicBezTo>
                <a:close/>
                <a:moveTo>
                  <a:pt x="27117" y="28140"/>
                </a:moveTo>
                <a:cubicBezTo>
                  <a:pt x="27135" y="28400"/>
                  <a:pt x="27303" y="28624"/>
                  <a:pt x="27545" y="28717"/>
                </a:cubicBezTo>
                <a:cubicBezTo>
                  <a:pt x="27478" y="28693"/>
                  <a:pt x="27408" y="28681"/>
                  <a:pt x="27339" y="28681"/>
                </a:cubicBezTo>
                <a:cubicBezTo>
                  <a:pt x="27140" y="28681"/>
                  <a:pt x="26943" y="28779"/>
                  <a:pt x="26819" y="28959"/>
                </a:cubicBezTo>
                <a:lnTo>
                  <a:pt x="26540" y="28419"/>
                </a:lnTo>
                <a:lnTo>
                  <a:pt x="27117" y="28140"/>
                </a:lnTo>
                <a:close/>
                <a:moveTo>
                  <a:pt x="67893" y="28270"/>
                </a:moveTo>
                <a:lnTo>
                  <a:pt x="68153" y="28698"/>
                </a:lnTo>
                <a:lnTo>
                  <a:pt x="67688" y="28959"/>
                </a:lnTo>
                <a:cubicBezTo>
                  <a:pt x="67614" y="28810"/>
                  <a:pt x="67521" y="28642"/>
                  <a:pt x="67446" y="28493"/>
                </a:cubicBezTo>
                <a:lnTo>
                  <a:pt x="67893" y="28270"/>
                </a:lnTo>
                <a:close/>
                <a:moveTo>
                  <a:pt x="138651" y="28419"/>
                </a:moveTo>
                <a:cubicBezTo>
                  <a:pt x="138502" y="28661"/>
                  <a:pt x="138502" y="28791"/>
                  <a:pt x="138651" y="28977"/>
                </a:cubicBezTo>
                <a:lnTo>
                  <a:pt x="138651" y="28959"/>
                </a:lnTo>
                <a:lnTo>
                  <a:pt x="138651" y="28419"/>
                </a:lnTo>
                <a:close/>
                <a:moveTo>
                  <a:pt x="51794" y="28307"/>
                </a:moveTo>
                <a:lnTo>
                  <a:pt x="52036" y="28772"/>
                </a:lnTo>
                <a:lnTo>
                  <a:pt x="51571" y="29014"/>
                </a:lnTo>
                <a:lnTo>
                  <a:pt x="51329" y="28549"/>
                </a:lnTo>
                <a:lnTo>
                  <a:pt x="51794" y="28307"/>
                </a:lnTo>
                <a:close/>
                <a:moveTo>
                  <a:pt x="112503" y="28270"/>
                </a:moveTo>
                <a:lnTo>
                  <a:pt x="112745" y="28754"/>
                </a:lnTo>
                <a:lnTo>
                  <a:pt x="112242" y="29014"/>
                </a:lnTo>
                <a:lnTo>
                  <a:pt x="112000" y="28493"/>
                </a:lnTo>
                <a:lnTo>
                  <a:pt x="112503" y="28270"/>
                </a:lnTo>
                <a:close/>
                <a:moveTo>
                  <a:pt x="80250" y="28344"/>
                </a:moveTo>
                <a:lnTo>
                  <a:pt x="80492" y="28791"/>
                </a:lnTo>
                <a:lnTo>
                  <a:pt x="80046" y="29033"/>
                </a:lnTo>
                <a:lnTo>
                  <a:pt x="79785" y="28586"/>
                </a:lnTo>
                <a:lnTo>
                  <a:pt x="80250" y="28344"/>
                </a:lnTo>
                <a:close/>
                <a:moveTo>
                  <a:pt x="35659" y="28289"/>
                </a:moveTo>
                <a:lnTo>
                  <a:pt x="35919" y="28810"/>
                </a:lnTo>
                <a:lnTo>
                  <a:pt x="35454" y="29070"/>
                </a:lnTo>
                <a:lnTo>
                  <a:pt x="35194" y="28531"/>
                </a:lnTo>
                <a:lnTo>
                  <a:pt x="35659" y="28289"/>
                </a:lnTo>
                <a:close/>
                <a:moveTo>
                  <a:pt x="130332" y="28009"/>
                </a:moveTo>
                <a:cubicBezTo>
                  <a:pt x="129867" y="28009"/>
                  <a:pt x="129625" y="28568"/>
                  <a:pt x="129941" y="28921"/>
                </a:cubicBezTo>
                <a:cubicBezTo>
                  <a:pt x="130051" y="29032"/>
                  <a:pt x="130188" y="29081"/>
                  <a:pt x="130322" y="29081"/>
                </a:cubicBezTo>
                <a:cubicBezTo>
                  <a:pt x="130595" y="29081"/>
                  <a:pt x="130859" y="28874"/>
                  <a:pt x="130872" y="28549"/>
                </a:cubicBezTo>
                <a:cubicBezTo>
                  <a:pt x="130872" y="28270"/>
                  <a:pt x="130630" y="28028"/>
                  <a:pt x="130351" y="28009"/>
                </a:cubicBezTo>
                <a:close/>
                <a:moveTo>
                  <a:pt x="48054" y="28400"/>
                </a:moveTo>
                <a:lnTo>
                  <a:pt x="48314" y="28847"/>
                </a:lnTo>
                <a:lnTo>
                  <a:pt x="47793" y="29089"/>
                </a:lnTo>
                <a:lnTo>
                  <a:pt x="47551" y="28624"/>
                </a:lnTo>
                <a:lnTo>
                  <a:pt x="48054" y="28400"/>
                </a:lnTo>
                <a:close/>
                <a:moveTo>
                  <a:pt x="108743" y="28382"/>
                </a:moveTo>
                <a:lnTo>
                  <a:pt x="108985" y="28847"/>
                </a:lnTo>
                <a:lnTo>
                  <a:pt x="108520" y="29089"/>
                </a:lnTo>
                <a:lnTo>
                  <a:pt x="108278" y="28624"/>
                </a:lnTo>
                <a:lnTo>
                  <a:pt x="108743" y="28382"/>
                </a:lnTo>
                <a:close/>
                <a:moveTo>
                  <a:pt x="64133" y="28344"/>
                </a:moveTo>
                <a:lnTo>
                  <a:pt x="64375" y="28847"/>
                </a:lnTo>
                <a:lnTo>
                  <a:pt x="63929" y="29107"/>
                </a:lnTo>
                <a:cubicBezTo>
                  <a:pt x="63854" y="28940"/>
                  <a:pt x="63761" y="28754"/>
                  <a:pt x="63687" y="28586"/>
                </a:cubicBezTo>
                <a:lnTo>
                  <a:pt x="64133" y="28344"/>
                </a:lnTo>
                <a:close/>
                <a:moveTo>
                  <a:pt x="76528" y="28456"/>
                </a:moveTo>
                <a:lnTo>
                  <a:pt x="76770" y="28903"/>
                </a:lnTo>
                <a:lnTo>
                  <a:pt x="76268" y="29126"/>
                </a:lnTo>
                <a:lnTo>
                  <a:pt x="76044" y="28698"/>
                </a:lnTo>
                <a:lnTo>
                  <a:pt x="76528" y="28456"/>
                </a:lnTo>
                <a:close/>
                <a:moveTo>
                  <a:pt x="98157" y="28046"/>
                </a:moveTo>
                <a:cubicBezTo>
                  <a:pt x="98150" y="28046"/>
                  <a:pt x="98143" y="28046"/>
                  <a:pt x="98135" y="28047"/>
                </a:cubicBezTo>
                <a:cubicBezTo>
                  <a:pt x="97838" y="28047"/>
                  <a:pt x="97577" y="28289"/>
                  <a:pt x="97596" y="28586"/>
                </a:cubicBezTo>
                <a:cubicBezTo>
                  <a:pt x="97596" y="28915"/>
                  <a:pt x="97871" y="29133"/>
                  <a:pt x="98152" y="29133"/>
                </a:cubicBezTo>
                <a:cubicBezTo>
                  <a:pt x="98285" y="29133"/>
                  <a:pt x="98419" y="29084"/>
                  <a:pt x="98526" y="28977"/>
                </a:cubicBezTo>
                <a:cubicBezTo>
                  <a:pt x="98856" y="28629"/>
                  <a:pt x="98626" y="28046"/>
                  <a:pt x="98157" y="28046"/>
                </a:cubicBezTo>
                <a:close/>
                <a:moveTo>
                  <a:pt x="9022" y="28046"/>
                </a:moveTo>
                <a:cubicBezTo>
                  <a:pt x="9011" y="28046"/>
                  <a:pt x="9000" y="28046"/>
                  <a:pt x="8990" y="28047"/>
                </a:cubicBezTo>
                <a:cubicBezTo>
                  <a:pt x="8982" y="28046"/>
                  <a:pt x="8974" y="28046"/>
                  <a:pt x="8967" y="28046"/>
                </a:cubicBezTo>
                <a:cubicBezTo>
                  <a:pt x="8480" y="28046"/>
                  <a:pt x="8251" y="28629"/>
                  <a:pt x="8599" y="28977"/>
                </a:cubicBezTo>
                <a:cubicBezTo>
                  <a:pt x="8712" y="29091"/>
                  <a:pt x="8848" y="29141"/>
                  <a:pt x="8981" y="29141"/>
                </a:cubicBezTo>
                <a:cubicBezTo>
                  <a:pt x="9263" y="29141"/>
                  <a:pt x="9529" y="28915"/>
                  <a:pt x="9529" y="28586"/>
                </a:cubicBezTo>
                <a:cubicBezTo>
                  <a:pt x="9529" y="28281"/>
                  <a:pt x="9305" y="28046"/>
                  <a:pt x="9022" y="28046"/>
                </a:cubicBezTo>
                <a:close/>
                <a:moveTo>
                  <a:pt x="121082" y="28400"/>
                </a:moveTo>
                <a:lnTo>
                  <a:pt x="121362" y="28884"/>
                </a:lnTo>
                <a:lnTo>
                  <a:pt x="120859" y="29163"/>
                </a:lnTo>
                <a:lnTo>
                  <a:pt x="120599" y="28661"/>
                </a:lnTo>
                <a:lnTo>
                  <a:pt x="121082" y="28400"/>
                </a:lnTo>
                <a:close/>
                <a:moveTo>
                  <a:pt x="5212" y="28163"/>
                </a:moveTo>
                <a:cubicBezTo>
                  <a:pt x="5089" y="28163"/>
                  <a:pt x="4963" y="28208"/>
                  <a:pt x="4858" y="28307"/>
                </a:cubicBezTo>
                <a:cubicBezTo>
                  <a:pt x="4523" y="28624"/>
                  <a:pt x="4746" y="29182"/>
                  <a:pt x="5212" y="29182"/>
                </a:cubicBezTo>
                <a:cubicBezTo>
                  <a:pt x="5491" y="29182"/>
                  <a:pt x="5714" y="28959"/>
                  <a:pt x="5733" y="28679"/>
                </a:cubicBezTo>
                <a:cubicBezTo>
                  <a:pt x="5733" y="28373"/>
                  <a:pt x="5479" y="28163"/>
                  <a:pt x="5212" y="28163"/>
                </a:cubicBezTo>
                <a:close/>
                <a:moveTo>
                  <a:pt x="31937" y="28400"/>
                </a:moveTo>
                <a:lnTo>
                  <a:pt x="32216" y="28903"/>
                </a:lnTo>
                <a:lnTo>
                  <a:pt x="31713" y="29182"/>
                </a:lnTo>
                <a:lnTo>
                  <a:pt x="31434" y="28661"/>
                </a:lnTo>
                <a:lnTo>
                  <a:pt x="31937" y="28400"/>
                </a:lnTo>
                <a:close/>
                <a:moveTo>
                  <a:pt x="105021" y="28456"/>
                </a:moveTo>
                <a:lnTo>
                  <a:pt x="105263" y="28940"/>
                </a:lnTo>
                <a:lnTo>
                  <a:pt x="104761" y="29182"/>
                </a:lnTo>
                <a:cubicBezTo>
                  <a:pt x="104668" y="29033"/>
                  <a:pt x="104575" y="28866"/>
                  <a:pt x="104500" y="28717"/>
                </a:cubicBezTo>
                <a:lnTo>
                  <a:pt x="105021" y="28456"/>
                </a:lnTo>
                <a:close/>
                <a:moveTo>
                  <a:pt x="126610" y="28065"/>
                </a:moveTo>
                <a:cubicBezTo>
                  <a:pt x="126107" y="28084"/>
                  <a:pt x="125865" y="28679"/>
                  <a:pt x="126219" y="29033"/>
                </a:cubicBezTo>
                <a:cubicBezTo>
                  <a:pt x="126331" y="29140"/>
                  <a:pt x="126468" y="29188"/>
                  <a:pt x="126603" y="29188"/>
                </a:cubicBezTo>
                <a:cubicBezTo>
                  <a:pt x="126891" y="29188"/>
                  <a:pt x="127168" y="28966"/>
                  <a:pt x="127168" y="28624"/>
                </a:cubicBezTo>
                <a:cubicBezTo>
                  <a:pt x="127168" y="28307"/>
                  <a:pt x="126908" y="28065"/>
                  <a:pt x="126610" y="28065"/>
                </a:cubicBezTo>
                <a:close/>
                <a:moveTo>
                  <a:pt x="60393" y="28475"/>
                </a:moveTo>
                <a:lnTo>
                  <a:pt x="60653" y="28940"/>
                </a:lnTo>
                <a:lnTo>
                  <a:pt x="60188" y="29201"/>
                </a:lnTo>
                <a:cubicBezTo>
                  <a:pt x="60113" y="29052"/>
                  <a:pt x="60020" y="28884"/>
                  <a:pt x="59946" y="28735"/>
                </a:cubicBezTo>
                <a:lnTo>
                  <a:pt x="60393" y="28475"/>
                </a:lnTo>
                <a:close/>
                <a:moveTo>
                  <a:pt x="44276" y="28456"/>
                </a:moveTo>
                <a:lnTo>
                  <a:pt x="44592" y="28959"/>
                </a:lnTo>
                <a:lnTo>
                  <a:pt x="44071" y="29219"/>
                </a:lnTo>
                <a:lnTo>
                  <a:pt x="43829" y="28698"/>
                </a:lnTo>
                <a:lnTo>
                  <a:pt x="44276" y="28456"/>
                </a:lnTo>
                <a:close/>
                <a:moveTo>
                  <a:pt x="72806" y="28512"/>
                </a:moveTo>
                <a:lnTo>
                  <a:pt x="73029" y="28977"/>
                </a:lnTo>
                <a:lnTo>
                  <a:pt x="72564" y="29219"/>
                </a:lnTo>
                <a:lnTo>
                  <a:pt x="72341" y="28735"/>
                </a:lnTo>
                <a:lnTo>
                  <a:pt x="72806" y="28512"/>
                </a:lnTo>
                <a:close/>
                <a:moveTo>
                  <a:pt x="56689" y="28568"/>
                </a:moveTo>
                <a:lnTo>
                  <a:pt x="56931" y="29014"/>
                </a:lnTo>
                <a:lnTo>
                  <a:pt x="56429" y="29256"/>
                </a:lnTo>
                <a:cubicBezTo>
                  <a:pt x="56354" y="29126"/>
                  <a:pt x="56261" y="28959"/>
                  <a:pt x="56187" y="28791"/>
                </a:cubicBezTo>
                <a:lnTo>
                  <a:pt x="56689" y="28568"/>
                </a:lnTo>
                <a:close/>
                <a:moveTo>
                  <a:pt x="135233" y="28328"/>
                </a:moveTo>
                <a:cubicBezTo>
                  <a:pt x="135120" y="28328"/>
                  <a:pt x="135005" y="28367"/>
                  <a:pt x="134910" y="28456"/>
                </a:cubicBezTo>
                <a:cubicBezTo>
                  <a:pt x="134631" y="28754"/>
                  <a:pt x="134836" y="29256"/>
                  <a:pt x="135245" y="29256"/>
                </a:cubicBezTo>
                <a:cubicBezTo>
                  <a:pt x="135506" y="29256"/>
                  <a:pt x="135710" y="29052"/>
                  <a:pt x="135710" y="28791"/>
                </a:cubicBezTo>
                <a:cubicBezTo>
                  <a:pt x="135710" y="28512"/>
                  <a:pt x="135476" y="28328"/>
                  <a:pt x="135233" y="28328"/>
                </a:cubicBezTo>
                <a:close/>
                <a:moveTo>
                  <a:pt x="1389" y="28334"/>
                </a:moveTo>
                <a:cubicBezTo>
                  <a:pt x="955" y="28334"/>
                  <a:pt x="959" y="29264"/>
                  <a:pt x="1399" y="29264"/>
                </a:cubicBezTo>
                <a:cubicBezTo>
                  <a:pt x="1422" y="29264"/>
                  <a:pt x="1446" y="29262"/>
                  <a:pt x="1471" y="29256"/>
                </a:cubicBezTo>
                <a:cubicBezTo>
                  <a:pt x="1731" y="29256"/>
                  <a:pt x="1936" y="29052"/>
                  <a:pt x="1936" y="28791"/>
                </a:cubicBezTo>
                <a:cubicBezTo>
                  <a:pt x="1936" y="28531"/>
                  <a:pt x="1731" y="28344"/>
                  <a:pt x="1471" y="28344"/>
                </a:cubicBezTo>
                <a:cubicBezTo>
                  <a:pt x="1442" y="28337"/>
                  <a:pt x="1415" y="28334"/>
                  <a:pt x="1389" y="28334"/>
                </a:cubicBezTo>
                <a:close/>
                <a:moveTo>
                  <a:pt x="94413" y="28158"/>
                </a:moveTo>
                <a:cubicBezTo>
                  <a:pt x="94115" y="28158"/>
                  <a:pt x="93855" y="28400"/>
                  <a:pt x="93855" y="28698"/>
                </a:cubicBezTo>
                <a:cubicBezTo>
                  <a:pt x="93842" y="29031"/>
                  <a:pt x="94120" y="29267"/>
                  <a:pt x="94409" y="29267"/>
                </a:cubicBezTo>
                <a:cubicBezTo>
                  <a:pt x="94541" y="29267"/>
                  <a:pt x="94675" y="29218"/>
                  <a:pt x="94785" y="29107"/>
                </a:cubicBezTo>
                <a:cubicBezTo>
                  <a:pt x="95139" y="28772"/>
                  <a:pt x="94916" y="28177"/>
                  <a:pt x="94413" y="28158"/>
                </a:cubicBezTo>
                <a:close/>
                <a:moveTo>
                  <a:pt x="85145" y="28586"/>
                </a:moveTo>
                <a:cubicBezTo>
                  <a:pt x="85238" y="28735"/>
                  <a:pt x="85312" y="28903"/>
                  <a:pt x="85406" y="29052"/>
                </a:cubicBezTo>
                <a:lnTo>
                  <a:pt x="84903" y="29275"/>
                </a:lnTo>
                <a:cubicBezTo>
                  <a:pt x="84810" y="29145"/>
                  <a:pt x="84717" y="28977"/>
                  <a:pt x="84661" y="28847"/>
                </a:cubicBezTo>
                <a:lnTo>
                  <a:pt x="85145" y="28586"/>
                </a:lnTo>
                <a:close/>
                <a:moveTo>
                  <a:pt x="117360" y="28493"/>
                </a:moveTo>
                <a:cubicBezTo>
                  <a:pt x="117435" y="28661"/>
                  <a:pt x="117528" y="28847"/>
                  <a:pt x="117621" y="29014"/>
                </a:cubicBezTo>
                <a:lnTo>
                  <a:pt x="117137" y="29275"/>
                </a:lnTo>
                <a:cubicBezTo>
                  <a:pt x="117062" y="29107"/>
                  <a:pt x="116969" y="28921"/>
                  <a:pt x="116895" y="28735"/>
                </a:cubicBezTo>
                <a:lnTo>
                  <a:pt x="117360" y="28493"/>
                </a:lnTo>
                <a:close/>
                <a:moveTo>
                  <a:pt x="40554" y="28549"/>
                </a:moveTo>
                <a:lnTo>
                  <a:pt x="40814" y="29070"/>
                </a:lnTo>
                <a:lnTo>
                  <a:pt x="40349" y="29331"/>
                </a:lnTo>
                <a:lnTo>
                  <a:pt x="40088" y="28791"/>
                </a:lnTo>
                <a:lnTo>
                  <a:pt x="40554" y="28549"/>
                </a:lnTo>
                <a:close/>
                <a:moveTo>
                  <a:pt x="52911" y="28624"/>
                </a:moveTo>
                <a:lnTo>
                  <a:pt x="53172" y="29089"/>
                </a:lnTo>
                <a:lnTo>
                  <a:pt x="52688" y="29331"/>
                </a:lnTo>
                <a:lnTo>
                  <a:pt x="52446" y="28866"/>
                </a:lnTo>
                <a:lnTo>
                  <a:pt x="52911" y="28624"/>
                </a:lnTo>
                <a:close/>
                <a:moveTo>
                  <a:pt x="69047" y="28605"/>
                </a:moveTo>
                <a:cubicBezTo>
                  <a:pt x="69121" y="28772"/>
                  <a:pt x="69214" y="28940"/>
                  <a:pt x="69289" y="29107"/>
                </a:cubicBezTo>
                <a:lnTo>
                  <a:pt x="68842" y="29368"/>
                </a:lnTo>
                <a:lnTo>
                  <a:pt x="68600" y="28847"/>
                </a:lnTo>
                <a:lnTo>
                  <a:pt x="69047" y="28605"/>
                </a:lnTo>
                <a:close/>
                <a:moveTo>
                  <a:pt x="81404" y="28661"/>
                </a:moveTo>
                <a:lnTo>
                  <a:pt x="81646" y="29126"/>
                </a:lnTo>
                <a:lnTo>
                  <a:pt x="81181" y="29368"/>
                </a:lnTo>
                <a:lnTo>
                  <a:pt x="80939" y="28903"/>
                </a:lnTo>
                <a:lnTo>
                  <a:pt x="81404" y="28661"/>
                </a:lnTo>
                <a:close/>
                <a:moveTo>
                  <a:pt x="113638" y="28642"/>
                </a:moveTo>
                <a:lnTo>
                  <a:pt x="113899" y="29107"/>
                </a:lnTo>
                <a:lnTo>
                  <a:pt x="113359" y="29368"/>
                </a:lnTo>
                <a:lnTo>
                  <a:pt x="113359" y="29349"/>
                </a:lnTo>
                <a:cubicBezTo>
                  <a:pt x="113303" y="29219"/>
                  <a:pt x="113210" y="29033"/>
                  <a:pt x="113117" y="28903"/>
                </a:cubicBezTo>
                <a:lnTo>
                  <a:pt x="113638" y="28642"/>
                </a:lnTo>
                <a:close/>
                <a:moveTo>
                  <a:pt x="131435" y="28381"/>
                </a:moveTo>
                <a:cubicBezTo>
                  <a:pt x="131170" y="28381"/>
                  <a:pt x="130947" y="28598"/>
                  <a:pt x="130965" y="28884"/>
                </a:cubicBezTo>
                <a:cubicBezTo>
                  <a:pt x="130965" y="29186"/>
                  <a:pt x="131211" y="29394"/>
                  <a:pt x="131469" y="29394"/>
                </a:cubicBezTo>
                <a:cubicBezTo>
                  <a:pt x="131592" y="29394"/>
                  <a:pt x="131718" y="29346"/>
                  <a:pt x="131821" y="29238"/>
                </a:cubicBezTo>
                <a:cubicBezTo>
                  <a:pt x="132156" y="28921"/>
                  <a:pt x="131932" y="28382"/>
                  <a:pt x="131467" y="28382"/>
                </a:cubicBezTo>
                <a:cubicBezTo>
                  <a:pt x="131456" y="28381"/>
                  <a:pt x="131445" y="28381"/>
                  <a:pt x="131435" y="28381"/>
                </a:cubicBezTo>
                <a:close/>
                <a:moveTo>
                  <a:pt x="36887" y="28493"/>
                </a:moveTo>
                <a:lnTo>
                  <a:pt x="36887" y="28493"/>
                </a:lnTo>
                <a:cubicBezTo>
                  <a:pt x="36813" y="28735"/>
                  <a:pt x="36906" y="28977"/>
                  <a:pt x="37111" y="29126"/>
                </a:cubicBezTo>
                <a:lnTo>
                  <a:pt x="36552" y="29424"/>
                </a:lnTo>
                <a:lnTo>
                  <a:pt x="36273" y="28884"/>
                </a:lnTo>
                <a:lnTo>
                  <a:pt x="36273" y="28884"/>
                </a:lnTo>
                <a:cubicBezTo>
                  <a:pt x="36292" y="28887"/>
                  <a:pt x="36311" y="28888"/>
                  <a:pt x="36329" y="28888"/>
                </a:cubicBezTo>
                <a:cubicBezTo>
                  <a:pt x="36573" y="28888"/>
                  <a:pt x="36714" y="28666"/>
                  <a:pt x="36887" y="28493"/>
                </a:cubicBezTo>
                <a:close/>
                <a:moveTo>
                  <a:pt x="65306" y="28661"/>
                </a:moveTo>
                <a:cubicBezTo>
                  <a:pt x="65380" y="28828"/>
                  <a:pt x="65473" y="29014"/>
                  <a:pt x="65548" y="29182"/>
                </a:cubicBezTo>
                <a:lnTo>
                  <a:pt x="65045" y="29424"/>
                </a:lnTo>
                <a:lnTo>
                  <a:pt x="64803" y="28959"/>
                </a:lnTo>
                <a:lnTo>
                  <a:pt x="65306" y="28661"/>
                </a:lnTo>
                <a:close/>
                <a:moveTo>
                  <a:pt x="109860" y="28735"/>
                </a:moveTo>
                <a:lnTo>
                  <a:pt x="110121" y="29182"/>
                </a:lnTo>
                <a:lnTo>
                  <a:pt x="109655" y="29424"/>
                </a:lnTo>
                <a:cubicBezTo>
                  <a:pt x="109581" y="29294"/>
                  <a:pt x="109488" y="29107"/>
                  <a:pt x="109395" y="28959"/>
                </a:cubicBezTo>
                <a:lnTo>
                  <a:pt x="109860" y="28735"/>
                </a:lnTo>
                <a:close/>
                <a:moveTo>
                  <a:pt x="10093" y="28381"/>
                </a:moveTo>
                <a:cubicBezTo>
                  <a:pt x="9791" y="28381"/>
                  <a:pt x="9549" y="28634"/>
                  <a:pt x="9567" y="28921"/>
                </a:cubicBezTo>
                <a:cubicBezTo>
                  <a:pt x="9567" y="29260"/>
                  <a:pt x="9836" y="29480"/>
                  <a:pt x="10121" y="29480"/>
                </a:cubicBezTo>
                <a:cubicBezTo>
                  <a:pt x="10259" y="29480"/>
                  <a:pt x="10400" y="29428"/>
                  <a:pt x="10516" y="29312"/>
                </a:cubicBezTo>
                <a:cubicBezTo>
                  <a:pt x="10864" y="28964"/>
                  <a:pt x="10617" y="28381"/>
                  <a:pt x="10147" y="28381"/>
                </a:cubicBezTo>
                <a:cubicBezTo>
                  <a:pt x="10140" y="28381"/>
                  <a:pt x="10132" y="28381"/>
                  <a:pt x="10125" y="28382"/>
                </a:cubicBezTo>
                <a:cubicBezTo>
                  <a:pt x="10114" y="28381"/>
                  <a:pt x="10104" y="28381"/>
                  <a:pt x="10093" y="28381"/>
                </a:cubicBezTo>
                <a:close/>
                <a:moveTo>
                  <a:pt x="77645" y="28754"/>
                </a:moveTo>
                <a:lnTo>
                  <a:pt x="77905" y="29201"/>
                </a:lnTo>
                <a:lnTo>
                  <a:pt x="77421" y="29536"/>
                </a:lnTo>
                <a:lnTo>
                  <a:pt x="77180" y="28977"/>
                </a:lnTo>
                <a:cubicBezTo>
                  <a:pt x="77254" y="28959"/>
                  <a:pt x="77347" y="28940"/>
                  <a:pt x="77421" y="28921"/>
                </a:cubicBezTo>
                <a:cubicBezTo>
                  <a:pt x="77496" y="28866"/>
                  <a:pt x="77570" y="28810"/>
                  <a:pt x="77645" y="28754"/>
                </a:cubicBezTo>
                <a:close/>
                <a:moveTo>
                  <a:pt x="90021" y="28791"/>
                </a:moveTo>
                <a:lnTo>
                  <a:pt x="90282" y="29294"/>
                </a:lnTo>
                <a:lnTo>
                  <a:pt x="89798" y="29536"/>
                </a:lnTo>
                <a:cubicBezTo>
                  <a:pt x="89723" y="29405"/>
                  <a:pt x="89612" y="29238"/>
                  <a:pt x="89537" y="29070"/>
                </a:cubicBezTo>
                <a:lnTo>
                  <a:pt x="90021" y="28791"/>
                </a:lnTo>
                <a:close/>
                <a:moveTo>
                  <a:pt x="61546" y="28810"/>
                </a:moveTo>
                <a:cubicBezTo>
                  <a:pt x="61621" y="28959"/>
                  <a:pt x="61714" y="29145"/>
                  <a:pt x="61807" y="29275"/>
                </a:cubicBezTo>
                <a:lnTo>
                  <a:pt x="61342" y="29554"/>
                </a:lnTo>
                <a:lnTo>
                  <a:pt x="61081" y="29070"/>
                </a:lnTo>
                <a:lnTo>
                  <a:pt x="61546" y="28810"/>
                </a:lnTo>
                <a:close/>
                <a:moveTo>
                  <a:pt x="127745" y="28456"/>
                </a:moveTo>
                <a:cubicBezTo>
                  <a:pt x="127261" y="28456"/>
                  <a:pt x="127001" y="29033"/>
                  <a:pt x="127354" y="29387"/>
                </a:cubicBezTo>
                <a:cubicBezTo>
                  <a:pt x="127464" y="29503"/>
                  <a:pt x="127603" y="29555"/>
                  <a:pt x="127739" y="29555"/>
                </a:cubicBezTo>
                <a:cubicBezTo>
                  <a:pt x="128017" y="29555"/>
                  <a:pt x="128285" y="29339"/>
                  <a:pt x="128285" y="29014"/>
                </a:cubicBezTo>
                <a:cubicBezTo>
                  <a:pt x="128285" y="28698"/>
                  <a:pt x="128043" y="28456"/>
                  <a:pt x="127745" y="28456"/>
                </a:cubicBezTo>
                <a:close/>
                <a:moveTo>
                  <a:pt x="6347" y="28531"/>
                </a:moveTo>
                <a:cubicBezTo>
                  <a:pt x="6068" y="28531"/>
                  <a:pt x="5826" y="28754"/>
                  <a:pt x="5826" y="29033"/>
                </a:cubicBezTo>
                <a:cubicBezTo>
                  <a:pt x="5813" y="29352"/>
                  <a:pt x="6081" y="29575"/>
                  <a:pt x="6359" y="29575"/>
                </a:cubicBezTo>
                <a:cubicBezTo>
                  <a:pt x="6485" y="29575"/>
                  <a:pt x="6614" y="29529"/>
                  <a:pt x="6719" y="29424"/>
                </a:cubicBezTo>
                <a:cubicBezTo>
                  <a:pt x="7035" y="29107"/>
                  <a:pt x="6812" y="28531"/>
                  <a:pt x="6347" y="28531"/>
                </a:cubicBezTo>
                <a:close/>
                <a:moveTo>
                  <a:pt x="45411" y="28828"/>
                </a:moveTo>
                <a:lnTo>
                  <a:pt x="45671" y="29312"/>
                </a:lnTo>
                <a:lnTo>
                  <a:pt x="45169" y="29591"/>
                </a:lnTo>
                <a:cubicBezTo>
                  <a:pt x="45169" y="29368"/>
                  <a:pt x="45039" y="29163"/>
                  <a:pt x="44834" y="29052"/>
                </a:cubicBezTo>
                <a:lnTo>
                  <a:pt x="45411" y="28828"/>
                </a:lnTo>
                <a:close/>
                <a:moveTo>
                  <a:pt x="73867" y="28847"/>
                </a:moveTo>
                <a:lnTo>
                  <a:pt x="74127" y="29349"/>
                </a:lnTo>
                <a:lnTo>
                  <a:pt x="73681" y="29591"/>
                </a:lnTo>
                <a:lnTo>
                  <a:pt x="73439" y="29089"/>
                </a:lnTo>
                <a:lnTo>
                  <a:pt x="73867" y="28847"/>
                </a:lnTo>
                <a:close/>
                <a:moveTo>
                  <a:pt x="106138" y="28810"/>
                </a:moveTo>
                <a:cubicBezTo>
                  <a:pt x="106212" y="28940"/>
                  <a:pt x="106305" y="29107"/>
                  <a:pt x="106380" y="29256"/>
                </a:cubicBezTo>
                <a:lnTo>
                  <a:pt x="105877" y="29591"/>
                </a:lnTo>
                <a:lnTo>
                  <a:pt x="105877" y="29573"/>
                </a:lnTo>
                <a:cubicBezTo>
                  <a:pt x="105803" y="29424"/>
                  <a:pt x="105728" y="29219"/>
                  <a:pt x="105654" y="29033"/>
                </a:cubicBezTo>
                <a:lnTo>
                  <a:pt x="106138" y="28810"/>
                </a:lnTo>
                <a:close/>
                <a:moveTo>
                  <a:pt x="2620" y="28660"/>
                </a:moveTo>
                <a:cubicBezTo>
                  <a:pt x="2207" y="28660"/>
                  <a:pt x="1997" y="29150"/>
                  <a:pt x="2290" y="29442"/>
                </a:cubicBezTo>
                <a:cubicBezTo>
                  <a:pt x="2383" y="29549"/>
                  <a:pt x="2504" y="29596"/>
                  <a:pt x="2624" y="29596"/>
                </a:cubicBezTo>
                <a:cubicBezTo>
                  <a:pt x="2860" y="29596"/>
                  <a:pt x="3090" y="29410"/>
                  <a:pt x="3090" y="29126"/>
                </a:cubicBezTo>
                <a:cubicBezTo>
                  <a:pt x="3090" y="28884"/>
                  <a:pt x="2885" y="28679"/>
                  <a:pt x="2643" y="28661"/>
                </a:cubicBezTo>
                <a:cubicBezTo>
                  <a:pt x="2636" y="28660"/>
                  <a:pt x="2628" y="28660"/>
                  <a:pt x="2620" y="28660"/>
                </a:cubicBezTo>
                <a:close/>
                <a:moveTo>
                  <a:pt x="136358" y="28679"/>
                </a:moveTo>
                <a:cubicBezTo>
                  <a:pt x="135963" y="28679"/>
                  <a:pt x="135753" y="29169"/>
                  <a:pt x="136027" y="29461"/>
                </a:cubicBezTo>
                <a:cubicBezTo>
                  <a:pt x="136125" y="29559"/>
                  <a:pt x="136244" y="29602"/>
                  <a:pt x="136361" y="29602"/>
                </a:cubicBezTo>
                <a:cubicBezTo>
                  <a:pt x="136600" y="29602"/>
                  <a:pt x="136827" y="29420"/>
                  <a:pt x="136827" y="29145"/>
                </a:cubicBezTo>
                <a:cubicBezTo>
                  <a:pt x="136827" y="28884"/>
                  <a:pt x="136622" y="28679"/>
                  <a:pt x="136380" y="28679"/>
                </a:cubicBezTo>
                <a:cubicBezTo>
                  <a:pt x="136373" y="28679"/>
                  <a:pt x="136366" y="28679"/>
                  <a:pt x="136358" y="28679"/>
                </a:cubicBezTo>
                <a:close/>
                <a:moveTo>
                  <a:pt x="57806" y="28903"/>
                </a:moveTo>
                <a:lnTo>
                  <a:pt x="58048" y="29349"/>
                </a:lnTo>
                <a:lnTo>
                  <a:pt x="57545" y="29610"/>
                </a:lnTo>
                <a:lnTo>
                  <a:pt x="57303" y="29126"/>
                </a:lnTo>
                <a:lnTo>
                  <a:pt x="57806" y="28903"/>
                </a:lnTo>
                <a:close/>
                <a:moveTo>
                  <a:pt x="86299" y="28921"/>
                </a:moveTo>
                <a:lnTo>
                  <a:pt x="86541" y="29387"/>
                </a:lnTo>
                <a:lnTo>
                  <a:pt x="86020" y="29610"/>
                </a:lnTo>
                <a:cubicBezTo>
                  <a:pt x="85945" y="29480"/>
                  <a:pt x="85852" y="29312"/>
                  <a:pt x="85778" y="29163"/>
                </a:cubicBezTo>
                <a:lnTo>
                  <a:pt x="86299" y="28921"/>
                </a:lnTo>
                <a:close/>
                <a:moveTo>
                  <a:pt x="102379" y="28828"/>
                </a:moveTo>
                <a:cubicBezTo>
                  <a:pt x="102453" y="28996"/>
                  <a:pt x="102527" y="29201"/>
                  <a:pt x="102620" y="29387"/>
                </a:cubicBezTo>
                <a:lnTo>
                  <a:pt x="102155" y="29610"/>
                </a:lnTo>
                <a:lnTo>
                  <a:pt x="101895" y="29107"/>
                </a:lnTo>
                <a:lnTo>
                  <a:pt x="102379" y="28828"/>
                </a:lnTo>
                <a:close/>
                <a:moveTo>
                  <a:pt x="118495" y="28866"/>
                </a:moveTo>
                <a:lnTo>
                  <a:pt x="118775" y="29349"/>
                </a:lnTo>
                <a:lnTo>
                  <a:pt x="118254" y="29647"/>
                </a:lnTo>
                <a:lnTo>
                  <a:pt x="117993" y="29126"/>
                </a:lnTo>
                <a:lnTo>
                  <a:pt x="118495" y="28866"/>
                </a:lnTo>
                <a:close/>
                <a:moveTo>
                  <a:pt x="41689" y="28940"/>
                </a:moveTo>
                <a:lnTo>
                  <a:pt x="41949" y="29405"/>
                </a:lnTo>
                <a:lnTo>
                  <a:pt x="41465" y="29666"/>
                </a:lnTo>
                <a:lnTo>
                  <a:pt x="41205" y="29163"/>
                </a:lnTo>
                <a:lnTo>
                  <a:pt x="41689" y="28940"/>
                </a:lnTo>
                <a:close/>
                <a:moveTo>
                  <a:pt x="70163" y="28959"/>
                </a:moveTo>
                <a:lnTo>
                  <a:pt x="70387" y="29424"/>
                </a:lnTo>
                <a:lnTo>
                  <a:pt x="69921" y="29684"/>
                </a:lnTo>
                <a:lnTo>
                  <a:pt x="69698" y="29201"/>
                </a:lnTo>
                <a:lnTo>
                  <a:pt x="70163" y="28959"/>
                </a:lnTo>
                <a:close/>
                <a:moveTo>
                  <a:pt x="82521" y="28996"/>
                </a:moveTo>
                <a:lnTo>
                  <a:pt x="82763" y="29461"/>
                </a:lnTo>
                <a:lnTo>
                  <a:pt x="82316" y="29703"/>
                </a:lnTo>
                <a:lnTo>
                  <a:pt x="82056" y="29238"/>
                </a:lnTo>
                <a:lnTo>
                  <a:pt x="82521" y="28996"/>
                </a:lnTo>
                <a:close/>
                <a:moveTo>
                  <a:pt x="114773" y="28959"/>
                </a:moveTo>
                <a:lnTo>
                  <a:pt x="115015" y="29424"/>
                </a:lnTo>
                <a:lnTo>
                  <a:pt x="114457" y="29722"/>
                </a:lnTo>
                <a:cubicBezTo>
                  <a:pt x="114457" y="29629"/>
                  <a:pt x="114420" y="29536"/>
                  <a:pt x="114383" y="29461"/>
                </a:cubicBezTo>
                <a:cubicBezTo>
                  <a:pt x="114327" y="29368"/>
                  <a:pt x="114271" y="29294"/>
                  <a:pt x="114215" y="29219"/>
                </a:cubicBezTo>
                <a:lnTo>
                  <a:pt x="114773" y="28959"/>
                </a:lnTo>
                <a:close/>
                <a:moveTo>
                  <a:pt x="54028" y="28977"/>
                </a:moveTo>
                <a:lnTo>
                  <a:pt x="54288" y="29480"/>
                </a:lnTo>
                <a:lnTo>
                  <a:pt x="53823" y="29740"/>
                </a:lnTo>
                <a:cubicBezTo>
                  <a:pt x="53749" y="29591"/>
                  <a:pt x="53674" y="29387"/>
                  <a:pt x="53581" y="29219"/>
                </a:cubicBezTo>
                <a:lnTo>
                  <a:pt x="54028" y="28977"/>
                </a:lnTo>
                <a:close/>
                <a:moveTo>
                  <a:pt x="66441" y="29052"/>
                </a:moveTo>
                <a:lnTo>
                  <a:pt x="66702" y="29517"/>
                </a:lnTo>
                <a:lnTo>
                  <a:pt x="66181" y="29777"/>
                </a:lnTo>
                <a:lnTo>
                  <a:pt x="65920" y="29312"/>
                </a:lnTo>
                <a:lnTo>
                  <a:pt x="66441" y="29052"/>
                </a:lnTo>
                <a:close/>
                <a:moveTo>
                  <a:pt x="110995" y="29052"/>
                </a:moveTo>
                <a:lnTo>
                  <a:pt x="111256" y="29517"/>
                </a:lnTo>
                <a:lnTo>
                  <a:pt x="110772" y="29777"/>
                </a:lnTo>
                <a:lnTo>
                  <a:pt x="110530" y="29294"/>
                </a:lnTo>
                <a:lnTo>
                  <a:pt x="110995" y="29052"/>
                </a:lnTo>
                <a:close/>
                <a:moveTo>
                  <a:pt x="132593" y="28768"/>
                </a:moveTo>
                <a:cubicBezTo>
                  <a:pt x="132466" y="28768"/>
                  <a:pt x="132336" y="28816"/>
                  <a:pt x="132230" y="28921"/>
                </a:cubicBezTo>
                <a:cubicBezTo>
                  <a:pt x="131932" y="29219"/>
                  <a:pt x="132137" y="29759"/>
                  <a:pt x="132584" y="29777"/>
                </a:cubicBezTo>
                <a:cubicBezTo>
                  <a:pt x="132863" y="29777"/>
                  <a:pt x="133105" y="29536"/>
                  <a:pt x="133105" y="29256"/>
                </a:cubicBezTo>
                <a:lnTo>
                  <a:pt x="133086" y="29256"/>
                </a:lnTo>
                <a:cubicBezTo>
                  <a:pt x="133086" y="28959"/>
                  <a:pt x="132846" y="28768"/>
                  <a:pt x="132593" y="28768"/>
                </a:cubicBezTo>
                <a:close/>
                <a:moveTo>
                  <a:pt x="37967" y="29014"/>
                </a:moveTo>
                <a:lnTo>
                  <a:pt x="38302" y="29517"/>
                </a:lnTo>
                <a:cubicBezTo>
                  <a:pt x="38271" y="29512"/>
                  <a:pt x="38240" y="29510"/>
                  <a:pt x="38210" y="29510"/>
                </a:cubicBezTo>
                <a:cubicBezTo>
                  <a:pt x="38004" y="29510"/>
                  <a:pt x="37820" y="29618"/>
                  <a:pt x="37706" y="29796"/>
                </a:cubicBezTo>
                <a:lnTo>
                  <a:pt x="37427" y="29238"/>
                </a:lnTo>
                <a:lnTo>
                  <a:pt x="37967" y="29014"/>
                </a:lnTo>
                <a:close/>
                <a:moveTo>
                  <a:pt x="50324" y="29107"/>
                </a:moveTo>
                <a:lnTo>
                  <a:pt x="50585" y="29573"/>
                </a:lnTo>
                <a:lnTo>
                  <a:pt x="50101" y="29833"/>
                </a:lnTo>
                <a:lnTo>
                  <a:pt x="49859" y="29331"/>
                </a:lnTo>
                <a:lnTo>
                  <a:pt x="50324" y="29107"/>
                </a:lnTo>
                <a:close/>
                <a:moveTo>
                  <a:pt x="11235" y="28740"/>
                </a:moveTo>
                <a:cubicBezTo>
                  <a:pt x="11101" y="28740"/>
                  <a:pt x="10963" y="28790"/>
                  <a:pt x="10851" y="28903"/>
                </a:cubicBezTo>
                <a:cubicBezTo>
                  <a:pt x="10497" y="29256"/>
                  <a:pt x="10739" y="29852"/>
                  <a:pt x="11242" y="29852"/>
                </a:cubicBezTo>
                <a:cubicBezTo>
                  <a:pt x="11539" y="29852"/>
                  <a:pt x="11800" y="29610"/>
                  <a:pt x="11800" y="29312"/>
                </a:cubicBezTo>
                <a:cubicBezTo>
                  <a:pt x="11800" y="28970"/>
                  <a:pt x="11523" y="28740"/>
                  <a:pt x="11235" y="28740"/>
                </a:cubicBezTo>
                <a:close/>
                <a:moveTo>
                  <a:pt x="78780" y="29107"/>
                </a:moveTo>
                <a:lnTo>
                  <a:pt x="79041" y="29610"/>
                </a:lnTo>
                <a:lnTo>
                  <a:pt x="78594" y="29852"/>
                </a:lnTo>
                <a:lnTo>
                  <a:pt x="78352" y="29349"/>
                </a:lnTo>
                <a:lnTo>
                  <a:pt x="78780" y="29107"/>
                </a:lnTo>
                <a:close/>
                <a:moveTo>
                  <a:pt x="62663" y="29126"/>
                </a:moveTo>
                <a:lnTo>
                  <a:pt x="62924" y="29591"/>
                </a:lnTo>
                <a:lnTo>
                  <a:pt x="62440" y="29871"/>
                </a:lnTo>
                <a:lnTo>
                  <a:pt x="62198" y="29368"/>
                </a:lnTo>
                <a:lnTo>
                  <a:pt x="62663" y="29126"/>
                </a:lnTo>
                <a:close/>
                <a:moveTo>
                  <a:pt x="91175" y="29126"/>
                </a:moveTo>
                <a:lnTo>
                  <a:pt x="91417" y="29647"/>
                </a:lnTo>
                <a:lnTo>
                  <a:pt x="90952" y="29871"/>
                </a:lnTo>
                <a:lnTo>
                  <a:pt x="90672" y="29405"/>
                </a:lnTo>
                <a:lnTo>
                  <a:pt x="91175" y="29126"/>
                </a:lnTo>
                <a:close/>
                <a:moveTo>
                  <a:pt x="128858" y="28809"/>
                </a:moveTo>
                <a:cubicBezTo>
                  <a:pt x="128407" y="28809"/>
                  <a:pt x="128160" y="29374"/>
                  <a:pt x="128489" y="29722"/>
                </a:cubicBezTo>
                <a:cubicBezTo>
                  <a:pt x="128600" y="29832"/>
                  <a:pt x="128736" y="29882"/>
                  <a:pt x="128870" y="29882"/>
                </a:cubicBezTo>
                <a:cubicBezTo>
                  <a:pt x="129144" y="29882"/>
                  <a:pt x="129408" y="29674"/>
                  <a:pt x="129420" y="29349"/>
                </a:cubicBezTo>
                <a:cubicBezTo>
                  <a:pt x="129401" y="29052"/>
                  <a:pt x="129178" y="28810"/>
                  <a:pt x="128880" y="28810"/>
                </a:cubicBezTo>
                <a:cubicBezTo>
                  <a:pt x="128873" y="28809"/>
                  <a:pt x="128866" y="28809"/>
                  <a:pt x="128858" y="28809"/>
                </a:cubicBezTo>
                <a:close/>
                <a:moveTo>
                  <a:pt x="107255" y="29145"/>
                </a:moveTo>
                <a:lnTo>
                  <a:pt x="107515" y="29647"/>
                </a:lnTo>
                <a:lnTo>
                  <a:pt x="107050" y="29889"/>
                </a:lnTo>
                <a:lnTo>
                  <a:pt x="106808" y="29368"/>
                </a:lnTo>
                <a:lnTo>
                  <a:pt x="107255" y="29145"/>
                </a:lnTo>
                <a:close/>
                <a:moveTo>
                  <a:pt x="7474" y="28846"/>
                </a:moveTo>
                <a:cubicBezTo>
                  <a:pt x="7340" y="28846"/>
                  <a:pt x="7202" y="28897"/>
                  <a:pt x="7091" y="29014"/>
                </a:cubicBezTo>
                <a:cubicBezTo>
                  <a:pt x="6756" y="29349"/>
                  <a:pt x="6998" y="29908"/>
                  <a:pt x="7482" y="29908"/>
                </a:cubicBezTo>
                <a:cubicBezTo>
                  <a:pt x="7780" y="29908"/>
                  <a:pt x="8003" y="29666"/>
                  <a:pt x="8003" y="29368"/>
                </a:cubicBezTo>
                <a:cubicBezTo>
                  <a:pt x="8003" y="29057"/>
                  <a:pt x="7745" y="28846"/>
                  <a:pt x="7474" y="28846"/>
                </a:cubicBezTo>
                <a:close/>
                <a:moveTo>
                  <a:pt x="46546" y="29182"/>
                </a:moveTo>
                <a:lnTo>
                  <a:pt x="46807" y="29647"/>
                </a:lnTo>
                <a:lnTo>
                  <a:pt x="46323" y="29908"/>
                </a:lnTo>
                <a:cubicBezTo>
                  <a:pt x="46248" y="29759"/>
                  <a:pt x="46155" y="29573"/>
                  <a:pt x="46062" y="29424"/>
                </a:cubicBezTo>
                <a:lnTo>
                  <a:pt x="46546" y="29182"/>
                </a:lnTo>
                <a:close/>
                <a:moveTo>
                  <a:pt x="23652" y="28771"/>
                </a:moveTo>
                <a:cubicBezTo>
                  <a:pt x="23351" y="28771"/>
                  <a:pt x="23076" y="28971"/>
                  <a:pt x="23022" y="29256"/>
                </a:cubicBezTo>
                <a:cubicBezTo>
                  <a:pt x="23022" y="29331"/>
                  <a:pt x="23022" y="29387"/>
                  <a:pt x="23041" y="29442"/>
                </a:cubicBezTo>
                <a:cubicBezTo>
                  <a:pt x="23086" y="29766"/>
                  <a:pt x="23343" y="29925"/>
                  <a:pt x="23600" y="29925"/>
                </a:cubicBezTo>
                <a:cubicBezTo>
                  <a:pt x="23874" y="29925"/>
                  <a:pt x="24148" y="29743"/>
                  <a:pt x="24157" y="29387"/>
                </a:cubicBezTo>
                <a:cubicBezTo>
                  <a:pt x="24176" y="29145"/>
                  <a:pt x="24046" y="28903"/>
                  <a:pt x="23804" y="28810"/>
                </a:cubicBezTo>
                <a:lnTo>
                  <a:pt x="23692" y="28772"/>
                </a:lnTo>
                <a:cubicBezTo>
                  <a:pt x="23679" y="28772"/>
                  <a:pt x="23665" y="28771"/>
                  <a:pt x="23652" y="28771"/>
                </a:cubicBezTo>
                <a:close/>
                <a:moveTo>
                  <a:pt x="75002" y="29219"/>
                </a:moveTo>
                <a:lnTo>
                  <a:pt x="75263" y="29684"/>
                </a:lnTo>
                <a:lnTo>
                  <a:pt x="74797" y="29945"/>
                </a:lnTo>
                <a:lnTo>
                  <a:pt x="74555" y="29461"/>
                </a:lnTo>
                <a:lnTo>
                  <a:pt x="75002" y="29219"/>
                </a:lnTo>
                <a:close/>
                <a:moveTo>
                  <a:pt x="3748" y="28977"/>
                </a:moveTo>
                <a:cubicBezTo>
                  <a:pt x="3626" y="28977"/>
                  <a:pt x="3503" y="29023"/>
                  <a:pt x="3406" y="29126"/>
                </a:cubicBezTo>
                <a:cubicBezTo>
                  <a:pt x="3096" y="29437"/>
                  <a:pt x="3306" y="29945"/>
                  <a:pt x="3737" y="29945"/>
                </a:cubicBezTo>
                <a:cubicBezTo>
                  <a:pt x="3744" y="29945"/>
                  <a:pt x="3752" y="29945"/>
                  <a:pt x="3760" y="29945"/>
                </a:cubicBezTo>
                <a:cubicBezTo>
                  <a:pt x="4021" y="29945"/>
                  <a:pt x="4225" y="29722"/>
                  <a:pt x="4244" y="29461"/>
                </a:cubicBezTo>
                <a:cubicBezTo>
                  <a:pt x="4244" y="29173"/>
                  <a:pt x="3999" y="28977"/>
                  <a:pt x="3748" y="28977"/>
                </a:cubicBezTo>
                <a:close/>
                <a:moveTo>
                  <a:pt x="137497" y="29070"/>
                </a:moveTo>
                <a:cubicBezTo>
                  <a:pt x="137106" y="29070"/>
                  <a:pt x="136902" y="29554"/>
                  <a:pt x="137181" y="29833"/>
                </a:cubicBezTo>
                <a:cubicBezTo>
                  <a:pt x="137267" y="29914"/>
                  <a:pt x="137372" y="29950"/>
                  <a:pt x="137477" y="29950"/>
                </a:cubicBezTo>
                <a:cubicBezTo>
                  <a:pt x="137712" y="29950"/>
                  <a:pt x="137944" y="29769"/>
                  <a:pt x="137944" y="29498"/>
                </a:cubicBezTo>
                <a:cubicBezTo>
                  <a:pt x="137925" y="29256"/>
                  <a:pt x="137739" y="29070"/>
                  <a:pt x="137497" y="29070"/>
                </a:cubicBezTo>
                <a:close/>
                <a:moveTo>
                  <a:pt x="62" y="29158"/>
                </a:moveTo>
                <a:cubicBezTo>
                  <a:pt x="42" y="29158"/>
                  <a:pt x="22" y="29160"/>
                  <a:pt x="1" y="29163"/>
                </a:cubicBezTo>
                <a:lnTo>
                  <a:pt x="1" y="29964"/>
                </a:lnTo>
                <a:cubicBezTo>
                  <a:pt x="243" y="29964"/>
                  <a:pt x="429" y="29740"/>
                  <a:pt x="410" y="29517"/>
                </a:cubicBezTo>
                <a:cubicBezTo>
                  <a:pt x="393" y="29315"/>
                  <a:pt x="254" y="29158"/>
                  <a:pt x="62" y="29158"/>
                </a:cubicBezTo>
                <a:close/>
                <a:moveTo>
                  <a:pt x="87453" y="29238"/>
                </a:moveTo>
                <a:cubicBezTo>
                  <a:pt x="87453" y="29476"/>
                  <a:pt x="87623" y="29683"/>
                  <a:pt x="87852" y="29759"/>
                </a:cubicBezTo>
                <a:lnTo>
                  <a:pt x="87852" y="29759"/>
                </a:lnTo>
                <a:cubicBezTo>
                  <a:pt x="87793" y="29760"/>
                  <a:pt x="87730" y="29764"/>
                  <a:pt x="87676" y="29777"/>
                </a:cubicBezTo>
                <a:cubicBezTo>
                  <a:pt x="87509" y="29833"/>
                  <a:pt x="87322" y="29908"/>
                  <a:pt x="87155" y="29964"/>
                </a:cubicBezTo>
                <a:lnTo>
                  <a:pt x="86932" y="29498"/>
                </a:lnTo>
                <a:lnTo>
                  <a:pt x="87453" y="29238"/>
                </a:lnTo>
                <a:close/>
                <a:moveTo>
                  <a:pt x="103514" y="29238"/>
                </a:moveTo>
                <a:lnTo>
                  <a:pt x="103756" y="29722"/>
                </a:lnTo>
                <a:lnTo>
                  <a:pt x="103290" y="29964"/>
                </a:lnTo>
                <a:cubicBezTo>
                  <a:pt x="103197" y="29815"/>
                  <a:pt x="103104" y="29647"/>
                  <a:pt x="103049" y="29498"/>
                </a:cubicBezTo>
                <a:lnTo>
                  <a:pt x="103514" y="29238"/>
                </a:lnTo>
                <a:close/>
                <a:moveTo>
                  <a:pt x="125140" y="28866"/>
                </a:moveTo>
                <a:cubicBezTo>
                  <a:pt x="124637" y="28866"/>
                  <a:pt x="124395" y="29480"/>
                  <a:pt x="124749" y="29815"/>
                </a:cubicBezTo>
                <a:cubicBezTo>
                  <a:pt x="124862" y="29928"/>
                  <a:pt x="125000" y="29978"/>
                  <a:pt x="125136" y="29978"/>
                </a:cubicBezTo>
                <a:cubicBezTo>
                  <a:pt x="125423" y="29978"/>
                  <a:pt x="125698" y="29753"/>
                  <a:pt x="125698" y="29424"/>
                </a:cubicBezTo>
                <a:cubicBezTo>
                  <a:pt x="125698" y="29107"/>
                  <a:pt x="125456" y="28866"/>
                  <a:pt x="125140" y="28866"/>
                </a:cubicBezTo>
                <a:close/>
                <a:moveTo>
                  <a:pt x="19817" y="28865"/>
                </a:moveTo>
                <a:cubicBezTo>
                  <a:pt x="19312" y="28865"/>
                  <a:pt x="19082" y="29466"/>
                  <a:pt x="19430" y="29815"/>
                </a:cubicBezTo>
                <a:cubicBezTo>
                  <a:pt x="19548" y="29939"/>
                  <a:pt x="19695" y="29995"/>
                  <a:pt x="19838" y="29995"/>
                </a:cubicBezTo>
                <a:cubicBezTo>
                  <a:pt x="20125" y="29995"/>
                  <a:pt x="20398" y="29771"/>
                  <a:pt x="20398" y="29424"/>
                </a:cubicBezTo>
                <a:cubicBezTo>
                  <a:pt x="20398" y="29107"/>
                  <a:pt x="20156" y="28866"/>
                  <a:pt x="19840" y="28866"/>
                </a:cubicBezTo>
                <a:cubicBezTo>
                  <a:pt x="19832" y="28865"/>
                  <a:pt x="19824" y="28865"/>
                  <a:pt x="19817" y="28865"/>
                </a:cubicBezTo>
                <a:close/>
                <a:moveTo>
                  <a:pt x="42824" y="29256"/>
                </a:moveTo>
                <a:lnTo>
                  <a:pt x="43085" y="29722"/>
                </a:lnTo>
                <a:lnTo>
                  <a:pt x="42601" y="30001"/>
                </a:lnTo>
                <a:lnTo>
                  <a:pt x="42340" y="29498"/>
                </a:lnTo>
                <a:lnTo>
                  <a:pt x="42824" y="29256"/>
                </a:lnTo>
                <a:close/>
                <a:moveTo>
                  <a:pt x="58941" y="29238"/>
                </a:moveTo>
                <a:cubicBezTo>
                  <a:pt x="59015" y="29387"/>
                  <a:pt x="59108" y="29573"/>
                  <a:pt x="59202" y="29740"/>
                </a:cubicBezTo>
                <a:lnTo>
                  <a:pt x="58680" y="30001"/>
                </a:lnTo>
                <a:lnTo>
                  <a:pt x="58438" y="29461"/>
                </a:lnTo>
                <a:lnTo>
                  <a:pt x="58941" y="29238"/>
                </a:lnTo>
                <a:close/>
                <a:moveTo>
                  <a:pt x="71299" y="29312"/>
                </a:moveTo>
                <a:cubicBezTo>
                  <a:pt x="71373" y="29442"/>
                  <a:pt x="71466" y="29629"/>
                  <a:pt x="71559" y="29777"/>
                </a:cubicBezTo>
                <a:lnTo>
                  <a:pt x="71075" y="30038"/>
                </a:lnTo>
                <a:lnTo>
                  <a:pt x="70833" y="29554"/>
                </a:lnTo>
                <a:lnTo>
                  <a:pt x="71299" y="29312"/>
                </a:lnTo>
                <a:close/>
                <a:moveTo>
                  <a:pt x="55182" y="29349"/>
                </a:moveTo>
                <a:cubicBezTo>
                  <a:pt x="55256" y="29498"/>
                  <a:pt x="55368" y="29666"/>
                  <a:pt x="55442" y="29815"/>
                </a:cubicBezTo>
                <a:lnTo>
                  <a:pt x="54958" y="30075"/>
                </a:lnTo>
                <a:lnTo>
                  <a:pt x="54698" y="29591"/>
                </a:lnTo>
                <a:lnTo>
                  <a:pt x="55182" y="29349"/>
                </a:lnTo>
                <a:close/>
                <a:moveTo>
                  <a:pt x="99792" y="29312"/>
                </a:moveTo>
                <a:cubicBezTo>
                  <a:pt x="99847" y="29461"/>
                  <a:pt x="99941" y="29647"/>
                  <a:pt x="100052" y="29833"/>
                </a:cubicBezTo>
                <a:cubicBezTo>
                  <a:pt x="99978" y="29852"/>
                  <a:pt x="99885" y="29871"/>
                  <a:pt x="99810" y="29908"/>
                </a:cubicBezTo>
                <a:cubicBezTo>
                  <a:pt x="99736" y="29964"/>
                  <a:pt x="99643" y="30019"/>
                  <a:pt x="99587" y="30075"/>
                </a:cubicBezTo>
                <a:lnTo>
                  <a:pt x="99289" y="29573"/>
                </a:lnTo>
                <a:lnTo>
                  <a:pt x="99792" y="29312"/>
                </a:lnTo>
                <a:close/>
                <a:moveTo>
                  <a:pt x="133733" y="29107"/>
                </a:moveTo>
                <a:cubicBezTo>
                  <a:pt x="133302" y="29107"/>
                  <a:pt x="133091" y="29615"/>
                  <a:pt x="133366" y="29926"/>
                </a:cubicBezTo>
                <a:cubicBezTo>
                  <a:pt x="133465" y="30033"/>
                  <a:pt x="133593" y="30080"/>
                  <a:pt x="133718" y="30080"/>
                </a:cubicBezTo>
                <a:cubicBezTo>
                  <a:pt x="133967" y="30080"/>
                  <a:pt x="134209" y="29894"/>
                  <a:pt x="134222" y="29610"/>
                </a:cubicBezTo>
                <a:cubicBezTo>
                  <a:pt x="134222" y="29349"/>
                  <a:pt x="134017" y="29126"/>
                  <a:pt x="133756" y="29107"/>
                </a:cubicBezTo>
                <a:cubicBezTo>
                  <a:pt x="133749" y="29107"/>
                  <a:pt x="133741" y="29107"/>
                  <a:pt x="133733" y="29107"/>
                </a:cubicBezTo>
                <a:close/>
                <a:moveTo>
                  <a:pt x="83656" y="29349"/>
                </a:moveTo>
                <a:cubicBezTo>
                  <a:pt x="83712" y="29498"/>
                  <a:pt x="83805" y="29684"/>
                  <a:pt x="83879" y="29852"/>
                </a:cubicBezTo>
                <a:lnTo>
                  <a:pt x="83433" y="30094"/>
                </a:lnTo>
                <a:lnTo>
                  <a:pt x="83209" y="29591"/>
                </a:lnTo>
                <a:lnTo>
                  <a:pt x="83656" y="29349"/>
                </a:lnTo>
                <a:close/>
                <a:moveTo>
                  <a:pt x="67576" y="29387"/>
                </a:moveTo>
                <a:lnTo>
                  <a:pt x="67837" y="29833"/>
                </a:lnTo>
                <a:lnTo>
                  <a:pt x="67316" y="30112"/>
                </a:lnTo>
                <a:lnTo>
                  <a:pt x="67055" y="29629"/>
                </a:lnTo>
                <a:lnTo>
                  <a:pt x="67576" y="29387"/>
                </a:lnTo>
                <a:close/>
                <a:moveTo>
                  <a:pt x="16083" y="28976"/>
                </a:moveTo>
                <a:cubicBezTo>
                  <a:pt x="15334" y="28976"/>
                  <a:pt x="15362" y="30119"/>
                  <a:pt x="16075" y="30119"/>
                </a:cubicBezTo>
                <a:cubicBezTo>
                  <a:pt x="16106" y="30119"/>
                  <a:pt x="16139" y="30117"/>
                  <a:pt x="16173" y="30112"/>
                </a:cubicBezTo>
                <a:cubicBezTo>
                  <a:pt x="16508" y="30075"/>
                  <a:pt x="16750" y="29740"/>
                  <a:pt x="16639" y="29424"/>
                </a:cubicBezTo>
                <a:cubicBezTo>
                  <a:pt x="16583" y="29257"/>
                  <a:pt x="16417" y="29146"/>
                  <a:pt x="16305" y="28998"/>
                </a:cubicBezTo>
                <a:lnTo>
                  <a:pt x="16305" y="28998"/>
                </a:lnTo>
                <a:cubicBezTo>
                  <a:pt x="16305" y="28998"/>
                  <a:pt x="16304" y="28998"/>
                  <a:pt x="16304" y="28998"/>
                </a:cubicBezTo>
                <a:lnTo>
                  <a:pt x="16304" y="28998"/>
                </a:lnTo>
                <a:lnTo>
                  <a:pt x="16304" y="29014"/>
                </a:lnTo>
                <a:cubicBezTo>
                  <a:pt x="16248" y="29014"/>
                  <a:pt x="16192" y="28996"/>
                  <a:pt x="16118" y="28977"/>
                </a:cubicBezTo>
                <a:cubicBezTo>
                  <a:pt x="16106" y="28977"/>
                  <a:pt x="16094" y="28976"/>
                  <a:pt x="16083" y="28976"/>
                </a:cubicBezTo>
                <a:close/>
                <a:moveTo>
                  <a:pt x="96088" y="29256"/>
                </a:moveTo>
                <a:lnTo>
                  <a:pt x="96088" y="29256"/>
                </a:lnTo>
                <a:cubicBezTo>
                  <a:pt x="96051" y="29498"/>
                  <a:pt x="96163" y="29740"/>
                  <a:pt x="96349" y="29871"/>
                </a:cubicBezTo>
                <a:lnTo>
                  <a:pt x="95753" y="30131"/>
                </a:lnTo>
                <a:cubicBezTo>
                  <a:pt x="95734" y="29889"/>
                  <a:pt x="95567" y="29684"/>
                  <a:pt x="95325" y="29591"/>
                </a:cubicBezTo>
                <a:lnTo>
                  <a:pt x="95325" y="29591"/>
                </a:lnTo>
                <a:cubicBezTo>
                  <a:pt x="95385" y="29610"/>
                  <a:pt x="95447" y="29619"/>
                  <a:pt x="95508" y="29619"/>
                </a:cubicBezTo>
                <a:cubicBezTo>
                  <a:pt x="95750" y="29619"/>
                  <a:pt x="95984" y="29479"/>
                  <a:pt x="96088" y="29256"/>
                </a:cubicBezTo>
                <a:close/>
                <a:moveTo>
                  <a:pt x="51459" y="29424"/>
                </a:moveTo>
                <a:lnTo>
                  <a:pt x="51720" y="29889"/>
                </a:lnTo>
                <a:lnTo>
                  <a:pt x="51236" y="30168"/>
                </a:lnTo>
                <a:lnTo>
                  <a:pt x="50976" y="29666"/>
                </a:lnTo>
                <a:lnTo>
                  <a:pt x="51459" y="29424"/>
                </a:lnTo>
                <a:close/>
                <a:moveTo>
                  <a:pt x="79915" y="29461"/>
                </a:moveTo>
                <a:lnTo>
                  <a:pt x="80176" y="29926"/>
                </a:lnTo>
                <a:lnTo>
                  <a:pt x="79692" y="30168"/>
                </a:lnTo>
                <a:lnTo>
                  <a:pt x="79469" y="29703"/>
                </a:lnTo>
                <a:lnTo>
                  <a:pt x="79915" y="29461"/>
                </a:lnTo>
                <a:close/>
                <a:moveTo>
                  <a:pt x="112112" y="29387"/>
                </a:moveTo>
                <a:cubicBezTo>
                  <a:pt x="112205" y="29536"/>
                  <a:pt x="112298" y="29740"/>
                  <a:pt x="112391" y="29908"/>
                </a:cubicBezTo>
                <a:lnTo>
                  <a:pt x="111907" y="30168"/>
                </a:lnTo>
                <a:cubicBezTo>
                  <a:pt x="111833" y="30019"/>
                  <a:pt x="111740" y="29815"/>
                  <a:pt x="111647" y="29629"/>
                </a:cubicBezTo>
                <a:lnTo>
                  <a:pt x="112112" y="29387"/>
                </a:lnTo>
                <a:close/>
                <a:moveTo>
                  <a:pt x="28452" y="29032"/>
                </a:moveTo>
                <a:cubicBezTo>
                  <a:pt x="28215" y="29032"/>
                  <a:pt x="28009" y="29171"/>
                  <a:pt x="27917" y="29387"/>
                </a:cubicBezTo>
                <a:cubicBezTo>
                  <a:pt x="27898" y="29442"/>
                  <a:pt x="27880" y="29498"/>
                  <a:pt x="27842" y="29536"/>
                </a:cubicBezTo>
                <a:lnTo>
                  <a:pt x="27861" y="29536"/>
                </a:lnTo>
                <a:cubicBezTo>
                  <a:pt x="27861" y="29591"/>
                  <a:pt x="27880" y="29629"/>
                  <a:pt x="27898" y="29684"/>
                </a:cubicBezTo>
                <a:cubicBezTo>
                  <a:pt x="27952" y="30010"/>
                  <a:pt x="28205" y="30169"/>
                  <a:pt x="28456" y="30169"/>
                </a:cubicBezTo>
                <a:cubicBezTo>
                  <a:pt x="28722" y="30169"/>
                  <a:pt x="28986" y="29991"/>
                  <a:pt x="29015" y="29647"/>
                </a:cubicBezTo>
                <a:cubicBezTo>
                  <a:pt x="29052" y="29368"/>
                  <a:pt x="28866" y="29107"/>
                  <a:pt x="28605" y="29052"/>
                </a:cubicBezTo>
                <a:cubicBezTo>
                  <a:pt x="28554" y="29039"/>
                  <a:pt x="28502" y="29032"/>
                  <a:pt x="28452" y="29032"/>
                </a:cubicBezTo>
                <a:close/>
                <a:moveTo>
                  <a:pt x="130003" y="29152"/>
                </a:moveTo>
                <a:cubicBezTo>
                  <a:pt x="129871" y="29152"/>
                  <a:pt x="129736" y="29201"/>
                  <a:pt x="129625" y="29312"/>
                </a:cubicBezTo>
                <a:cubicBezTo>
                  <a:pt x="129308" y="29629"/>
                  <a:pt x="129550" y="30187"/>
                  <a:pt x="129997" y="30187"/>
                </a:cubicBezTo>
                <a:cubicBezTo>
                  <a:pt x="130295" y="30187"/>
                  <a:pt x="130518" y="29964"/>
                  <a:pt x="130518" y="29666"/>
                </a:cubicBezTo>
                <a:cubicBezTo>
                  <a:pt x="130518" y="29355"/>
                  <a:pt x="130268" y="29152"/>
                  <a:pt x="130003" y="29152"/>
                </a:cubicBezTo>
                <a:close/>
                <a:moveTo>
                  <a:pt x="12360" y="29088"/>
                </a:moveTo>
                <a:cubicBezTo>
                  <a:pt x="12096" y="29088"/>
                  <a:pt x="11872" y="29287"/>
                  <a:pt x="11818" y="29554"/>
                </a:cubicBezTo>
                <a:cubicBezTo>
                  <a:pt x="11781" y="29815"/>
                  <a:pt x="11930" y="30094"/>
                  <a:pt x="12191" y="30187"/>
                </a:cubicBezTo>
                <a:cubicBezTo>
                  <a:pt x="12244" y="30202"/>
                  <a:pt x="12300" y="30210"/>
                  <a:pt x="12355" y="30210"/>
                </a:cubicBezTo>
                <a:cubicBezTo>
                  <a:pt x="12567" y="30210"/>
                  <a:pt x="12776" y="30100"/>
                  <a:pt x="12879" y="29908"/>
                </a:cubicBezTo>
                <a:cubicBezTo>
                  <a:pt x="12991" y="29666"/>
                  <a:pt x="12916" y="29368"/>
                  <a:pt x="12693" y="29219"/>
                </a:cubicBezTo>
                <a:lnTo>
                  <a:pt x="12582" y="29107"/>
                </a:lnTo>
                <a:lnTo>
                  <a:pt x="12582" y="29089"/>
                </a:lnTo>
                <a:lnTo>
                  <a:pt x="12395" y="29089"/>
                </a:lnTo>
                <a:cubicBezTo>
                  <a:pt x="12384" y="29088"/>
                  <a:pt x="12372" y="29088"/>
                  <a:pt x="12360" y="29088"/>
                </a:cubicBezTo>
                <a:close/>
                <a:moveTo>
                  <a:pt x="24716" y="29107"/>
                </a:moveTo>
                <a:cubicBezTo>
                  <a:pt x="24213" y="29126"/>
                  <a:pt x="23990" y="29759"/>
                  <a:pt x="24362" y="30094"/>
                </a:cubicBezTo>
                <a:cubicBezTo>
                  <a:pt x="24472" y="30192"/>
                  <a:pt x="24600" y="30236"/>
                  <a:pt x="24726" y="30236"/>
                </a:cubicBezTo>
                <a:cubicBezTo>
                  <a:pt x="25030" y="30236"/>
                  <a:pt x="25319" y="29983"/>
                  <a:pt x="25293" y="29629"/>
                </a:cubicBezTo>
                <a:cubicBezTo>
                  <a:pt x="25274" y="29405"/>
                  <a:pt x="25125" y="29219"/>
                  <a:pt x="24939" y="29126"/>
                </a:cubicBezTo>
                <a:cubicBezTo>
                  <a:pt x="24865" y="29126"/>
                  <a:pt x="24790" y="29107"/>
                  <a:pt x="24716" y="29107"/>
                </a:cubicBezTo>
                <a:close/>
                <a:moveTo>
                  <a:pt x="138688" y="29424"/>
                </a:moveTo>
                <a:cubicBezTo>
                  <a:pt x="138353" y="29442"/>
                  <a:pt x="138186" y="29610"/>
                  <a:pt x="138204" y="29889"/>
                </a:cubicBezTo>
                <a:lnTo>
                  <a:pt x="138223" y="29889"/>
                </a:lnTo>
                <a:cubicBezTo>
                  <a:pt x="138223" y="30085"/>
                  <a:pt x="138395" y="30253"/>
                  <a:pt x="138601" y="30253"/>
                </a:cubicBezTo>
                <a:cubicBezTo>
                  <a:pt x="138630" y="30253"/>
                  <a:pt x="138659" y="30250"/>
                  <a:pt x="138688" y="30243"/>
                </a:cubicBezTo>
                <a:lnTo>
                  <a:pt x="138688" y="29424"/>
                </a:lnTo>
                <a:close/>
                <a:moveTo>
                  <a:pt x="8613" y="29181"/>
                </a:moveTo>
                <a:cubicBezTo>
                  <a:pt x="8144" y="29181"/>
                  <a:pt x="7897" y="29746"/>
                  <a:pt x="8227" y="30094"/>
                </a:cubicBezTo>
                <a:cubicBezTo>
                  <a:pt x="8337" y="30204"/>
                  <a:pt x="8473" y="30254"/>
                  <a:pt x="8607" y="30254"/>
                </a:cubicBezTo>
                <a:cubicBezTo>
                  <a:pt x="8881" y="30254"/>
                  <a:pt x="9145" y="30046"/>
                  <a:pt x="9157" y="29722"/>
                </a:cubicBezTo>
                <a:cubicBezTo>
                  <a:pt x="9157" y="29424"/>
                  <a:pt x="8915" y="29182"/>
                  <a:pt x="8617" y="29182"/>
                </a:cubicBezTo>
                <a:lnTo>
                  <a:pt x="8636" y="29182"/>
                </a:lnTo>
                <a:cubicBezTo>
                  <a:pt x="8628" y="29182"/>
                  <a:pt x="8621" y="29181"/>
                  <a:pt x="8613" y="29181"/>
                </a:cubicBezTo>
                <a:close/>
                <a:moveTo>
                  <a:pt x="47681" y="29498"/>
                </a:moveTo>
                <a:lnTo>
                  <a:pt x="47961" y="30001"/>
                </a:lnTo>
                <a:lnTo>
                  <a:pt x="47458" y="30261"/>
                </a:lnTo>
                <a:lnTo>
                  <a:pt x="47216" y="29777"/>
                </a:lnTo>
                <a:lnTo>
                  <a:pt x="47681" y="29498"/>
                </a:lnTo>
                <a:close/>
                <a:moveTo>
                  <a:pt x="63798" y="29461"/>
                </a:moveTo>
                <a:lnTo>
                  <a:pt x="64059" y="29982"/>
                </a:lnTo>
                <a:lnTo>
                  <a:pt x="63575" y="30261"/>
                </a:lnTo>
                <a:lnTo>
                  <a:pt x="63333" y="29703"/>
                </a:lnTo>
                <a:lnTo>
                  <a:pt x="63798" y="29461"/>
                </a:lnTo>
                <a:close/>
                <a:moveTo>
                  <a:pt x="92273" y="29480"/>
                </a:moveTo>
                <a:lnTo>
                  <a:pt x="92533" y="30019"/>
                </a:lnTo>
                <a:lnTo>
                  <a:pt x="92068" y="30261"/>
                </a:lnTo>
                <a:lnTo>
                  <a:pt x="91808" y="29740"/>
                </a:lnTo>
                <a:lnTo>
                  <a:pt x="92273" y="29480"/>
                </a:lnTo>
                <a:close/>
                <a:moveTo>
                  <a:pt x="108390" y="29517"/>
                </a:moveTo>
                <a:lnTo>
                  <a:pt x="108650" y="29982"/>
                </a:lnTo>
                <a:lnTo>
                  <a:pt x="108166" y="30261"/>
                </a:lnTo>
                <a:cubicBezTo>
                  <a:pt x="108092" y="30112"/>
                  <a:pt x="107999" y="29926"/>
                  <a:pt x="107925" y="29777"/>
                </a:cubicBezTo>
                <a:lnTo>
                  <a:pt x="108390" y="29517"/>
                </a:lnTo>
                <a:close/>
                <a:moveTo>
                  <a:pt x="76156" y="29554"/>
                </a:moveTo>
                <a:cubicBezTo>
                  <a:pt x="76230" y="29703"/>
                  <a:pt x="76323" y="29871"/>
                  <a:pt x="76416" y="30019"/>
                </a:cubicBezTo>
                <a:lnTo>
                  <a:pt x="75933" y="30280"/>
                </a:lnTo>
                <a:lnTo>
                  <a:pt x="75691" y="29796"/>
                </a:lnTo>
                <a:lnTo>
                  <a:pt x="76156" y="29554"/>
                </a:lnTo>
                <a:close/>
                <a:moveTo>
                  <a:pt x="4873" y="29312"/>
                </a:moveTo>
                <a:cubicBezTo>
                  <a:pt x="4441" y="29312"/>
                  <a:pt x="4212" y="29839"/>
                  <a:pt x="4523" y="30150"/>
                </a:cubicBezTo>
                <a:cubicBezTo>
                  <a:pt x="4625" y="30252"/>
                  <a:pt x="4751" y="30298"/>
                  <a:pt x="4875" y="30298"/>
                </a:cubicBezTo>
                <a:cubicBezTo>
                  <a:pt x="5132" y="30298"/>
                  <a:pt x="5379" y="30098"/>
                  <a:pt x="5379" y="29796"/>
                </a:cubicBezTo>
                <a:cubicBezTo>
                  <a:pt x="5379" y="29536"/>
                  <a:pt x="5156" y="29312"/>
                  <a:pt x="4895" y="29312"/>
                </a:cubicBezTo>
                <a:cubicBezTo>
                  <a:pt x="4888" y="29312"/>
                  <a:pt x="4880" y="29312"/>
                  <a:pt x="4873" y="29312"/>
                </a:cubicBezTo>
                <a:close/>
                <a:moveTo>
                  <a:pt x="104612" y="29591"/>
                </a:moveTo>
                <a:cubicBezTo>
                  <a:pt x="104705" y="29740"/>
                  <a:pt x="104798" y="29908"/>
                  <a:pt x="104872" y="30057"/>
                </a:cubicBezTo>
                <a:lnTo>
                  <a:pt x="104407" y="30299"/>
                </a:lnTo>
                <a:cubicBezTo>
                  <a:pt x="104333" y="30168"/>
                  <a:pt x="104240" y="30001"/>
                  <a:pt x="104165" y="29833"/>
                </a:cubicBezTo>
                <a:lnTo>
                  <a:pt x="104612" y="29591"/>
                </a:lnTo>
                <a:close/>
                <a:moveTo>
                  <a:pt x="126263" y="29203"/>
                </a:moveTo>
                <a:cubicBezTo>
                  <a:pt x="126138" y="29203"/>
                  <a:pt x="126010" y="29248"/>
                  <a:pt x="125903" y="29349"/>
                </a:cubicBezTo>
                <a:cubicBezTo>
                  <a:pt x="125549" y="29684"/>
                  <a:pt x="125772" y="30280"/>
                  <a:pt x="126256" y="30299"/>
                </a:cubicBezTo>
                <a:cubicBezTo>
                  <a:pt x="126267" y="30299"/>
                  <a:pt x="126278" y="30300"/>
                  <a:pt x="126288" y="30300"/>
                </a:cubicBezTo>
                <a:cubicBezTo>
                  <a:pt x="126572" y="30300"/>
                  <a:pt x="126815" y="30064"/>
                  <a:pt x="126815" y="29777"/>
                </a:cubicBezTo>
                <a:cubicBezTo>
                  <a:pt x="126827" y="29440"/>
                  <a:pt x="126551" y="29203"/>
                  <a:pt x="126263" y="29203"/>
                </a:cubicBezTo>
                <a:close/>
                <a:moveTo>
                  <a:pt x="1117" y="29480"/>
                </a:moveTo>
                <a:cubicBezTo>
                  <a:pt x="726" y="29480"/>
                  <a:pt x="522" y="29964"/>
                  <a:pt x="801" y="30243"/>
                </a:cubicBezTo>
                <a:cubicBezTo>
                  <a:pt x="890" y="30332"/>
                  <a:pt x="999" y="30372"/>
                  <a:pt x="1105" y="30372"/>
                </a:cubicBezTo>
                <a:cubicBezTo>
                  <a:pt x="1332" y="30372"/>
                  <a:pt x="1551" y="30192"/>
                  <a:pt x="1564" y="29926"/>
                </a:cubicBezTo>
                <a:cubicBezTo>
                  <a:pt x="1545" y="29684"/>
                  <a:pt x="1359" y="29498"/>
                  <a:pt x="1117" y="29480"/>
                </a:cubicBezTo>
                <a:close/>
                <a:moveTo>
                  <a:pt x="72434" y="29629"/>
                </a:moveTo>
                <a:cubicBezTo>
                  <a:pt x="72508" y="29777"/>
                  <a:pt x="72601" y="29964"/>
                  <a:pt x="72694" y="30094"/>
                </a:cubicBezTo>
                <a:lnTo>
                  <a:pt x="72210" y="30373"/>
                </a:lnTo>
                <a:lnTo>
                  <a:pt x="71950" y="29871"/>
                </a:lnTo>
                <a:lnTo>
                  <a:pt x="72434" y="29629"/>
                </a:lnTo>
                <a:close/>
                <a:moveTo>
                  <a:pt x="100908" y="29647"/>
                </a:moveTo>
                <a:lnTo>
                  <a:pt x="101150" y="30131"/>
                </a:lnTo>
                <a:lnTo>
                  <a:pt x="100685" y="30373"/>
                </a:lnTo>
                <a:lnTo>
                  <a:pt x="100424" y="29908"/>
                </a:lnTo>
                <a:lnTo>
                  <a:pt x="100908" y="29647"/>
                </a:lnTo>
                <a:close/>
                <a:moveTo>
                  <a:pt x="21012" y="29238"/>
                </a:moveTo>
                <a:cubicBezTo>
                  <a:pt x="20752" y="29238"/>
                  <a:pt x="20510" y="29424"/>
                  <a:pt x="20454" y="29703"/>
                </a:cubicBezTo>
                <a:cubicBezTo>
                  <a:pt x="20398" y="29964"/>
                  <a:pt x="20547" y="30243"/>
                  <a:pt x="20807" y="30336"/>
                </a:cubicBezTo>
                <a:cubicBezTo>
                  <a:pt x="20878" y="30361"/>
                  <a:pt x="20946" y="30373"/>
                  <a:pt x="21011" y="30373"/>
                </a:cubicBezTo>
                <a:cubicBezTo>
                  <a:pt x="21511" y="30373"/>
                  <a:pt x="21806" y="29679"/>
                  <a:pt x="21329" y="29349"/>
                </a:cubicBezTo>
                <a:lnTo>
                  <a:pt x="21198" y="29256"/>
                </a:lnTo>
                <a:cubicBezTo>
                  <a:pt x="21142" y="29256"/>
                  <a:pt x="21087" y="29238"/>
                  <a:pt x="21012" y="29238"/>
                </a:cubicBezTo>
                <a:close/>
                <a:moveTo>
                  <a:pt x="134904" y="29451"/>
                </a:moveTo>
                <a:cubicBezTo>
                  <a:pt x="134678" y="29451"/>
                  <a:pt x="134454" y="29601"/>
                  <a:pt x="134445" y="29908"/>
                </a:cubicBezTo>
                <a:cubicBezTo>
                  <a:pt x="134435" y="30224"/>
                  <a:pt x="134678" y="30387"/>
                  <a:pt x="134917" y="30387"/>
                </a:cubicBezTo>
                <a:cubicBezTo>
                  <a:pt x="135143" y="30387"/>
                  <a:pt x="135366" y="30243"/>
                  <a:pt x="135375" y="29945"/>
                </a:cubicBezTo>
                <a:cubicBezTo>
                  <a:pt x="135385" y="29619"/>
                  <a:pt x="135143" y="29451"/>
                  <a:pt x="134904" y="29451"/>
                </a:cubicBezTo>
                <a:close/>
                <a:moveTo>
                  <a:pt x="88532" y="29554"/>
                </a:moveTo>
                <a:lnTo>
                  <a:pt x="88793" y="30075"/>
                </a:lnTo>
                <a:lnTo>
                  <a:pt x="88272" y="30410"/>
                </a:lnTo>
                <a:cubicBezTo>
                  <a:pt x="88290" y="30168"/>
                  <a:pt x="88160" y="29926"/>
                  <a:pt x="87937" y="29833"/>
                </a:cubicBezTo>
                <a:cubicBezTo>
                  <a:pt x="87923" y="29820"/>
                  <a:pt x="87919" y="29796"/>
                  <a:pt x="87918" y="29778"/>
                </a:cubicBezTo>
                <a:lnTo>
                  <a:pt x="87918" y="29778"/>
                </a:lnTo>
                <a:cubicBezTo>
                  <a:pt x="87965" y="29788"/>
                  <a:pt x="88012" y="29794"/>
                  <a:pt x="88058" y="29794"/>
                </a:cubicBezTo>
                <a:cubicBezTo>
                  <a:pt x="88250" y="29794"/>
                  <a:pt x="88427" y="29704"/>
                  <a:pt x="88532" y="29554"/>
                </a:cubicBezTo>
                <a:close/>
                <a:moveTo>
                  <a:pt x="56298" y="29666"/>
                </a:moveTo>
                <a:lnTo>
                  <a:pt x="56577" y="30150"/>
                </a:lnTo>
                <a:lnTo>
                  <a:pt x="56075" y="30429"/>
                </a:lnTo>
                <a:cubicBezTo>
                  <a:pt x="56000" y="30280"/>
                  <a:pt x="55889" y="30075"/>
                  <a:pt x="55814" y="29926"/>
                </a:cubicBezTo>
                <a:lnTo>
                  <a:pt x="56298" y="29666"/>
                </a:lnTo>
                <a:close/>
                <a:moveTo>
                  <a:pt x="84773" y="29740"/>
                </a:moveTo>
                <a:lnTo>
                  <a:pt x="85033" y="30205"/>
                </a:lnTo>
                <a:lnTo>
                  <a:pt x="84568" y="30429"/>
                </a:lnTo>
                <a:lnTo>
                  <a:pt x="84307" y="29964"/>
                </a:lnTo>
                <a:lnTo>
                  <a:pt x="84773" y="29740"/>
                </a:lnTo>
                <a:close/>
                <a:moveTo>
                  <a:pt x="17215" y="29330"/>
                </a:moveTo>
                <a:cubicBezTo>
                  <a:pt x="16952" y="29330"/>
                  <a:pt x="16730" y="29511"/>
                  <a:pt x="16694" y="29777"/>
                </a:cubicBezTo>
                <a:cubicBezTo>
                  <a:pt x="16639" y="30038"/>
                  <a:pt x="16788" y="30299"/>
                  <a:pt x="17048" y="30410"/>
                </a:cubicBezTo>
                <a:cubicBezTo>
                  <a:pt x="17106" y="30431"/>
                  <a:pt x="17165" y="30440"/>
                  <a:pt x="17224" y="30440"/>
                </a:cubicBezTo>
                <a:cubicBezTo>
                  <a:pt x="17432" y="30440"/>
                  <a:pt x="17635" y="30320"/>
                  <a:pt x="17737" y="30131"/>
                </a:cubicBezTo>
                <a:cubicBezTo>
                  <a:pt x="17867" y="29889"/>
                  <a:pt x="17793" y="29591"/>
                  <a:pt x="17569" y="29424"/>
                </a:cubicBezTo>
                <a:lnTo>
                  <a:pt x="17439" y="29331"/>
                </a:lnTo>
                <a:lnTo>
                  <a:pt x="17439" y="29349"/>
                </a:lnTo>
                <a:cubicBezTo>
                  <a:pt x="17364" y="29349"/>
                  <a:pt x="17309" y="29331"/>
                  <a:pt x="17253" y="29331"/>
                </a:cubicBezTo>
                <a:cubicBezTo>
                  <a:pt x="17240" y="29330"/>
                  <a:pt x="17227" y="29330"/>
                  <a:pt x="17215" y="29330"/>
                </a:cubicBezTo>
                <a:close/>
                <a:moveTo>
                  <a:pt x="122503" y="29317"/>
                </a:moveTo>
                <a:cubicBezTo>
                  <a:pt x="122366" y="29317"/>
                  <a:pt x="122225" y="29367"/>
                  <a:pt x="122106" y="29480"/>
                </a:cubicBezTo>
                <a:cubicBezTo>
                  <a:pt x="121752" y="29833"/>
                  <a:pt x="121994" y="30447"/>
                  <a:pt x="122497" y="30447"/>
                </a:cubicBezTo>
                <a:cubicBezTo>
                  <a:pt x="122795" y="30447"/>
                  <a:pt x="123055" y="30205"/>
                  <a:pt x="123074" y="29889"/>
                </a:cubicBezTo>
                <a:lnTo>
                  <a:pt x="123055" y="29889"/>
                </a:lnTo>
                <a:cubicBezTo>
                  <a:pt x="123068" y="29547"/>
                  <a:pt x="122795" y="29317"/>
                  <a:pt x="122503" y="29317"/>
                </a:cubicBezTo>
                <a:close/>
                <a:moveTo>
                  <a:pt x="29571" y="29354"/>
                </a:moveTo>
                <a:cubicBezTo>
                  <a:pt x="29434" y="29354"/>
                  <a:pt x="29295" y="29404"/>
                  <a:pt x="29182" y="29517"/>
                </a:cubicBezTo>
                <a:cubicBezTo>
                  <a:pt x="28829" y="29889"/>
                  <a:pt x="29089" y="30485"/>
                  <a:pt x="29592" y="30485"/>
                </a:cubicBezTo>
                <a:cubicBezTo>
                  <a:pt x="29890" y="30485"/>
                  <a:pt x="30150" y="30243"/>
                  <a:pt x="30150" y="29926"/>
                </a:cubicBezTo>
                <a:cubicBezTo>
                  <a:pt x="30150" y="29584"/>
                  <a:pt x="29865" y="29354"/>
                  <a:pt x="29571" y="29354"/>
                </a:cubicBezTo>
                <a:close/>
                <a:moveTo>
                  <a:pt x="52576" y="29759"/>
                </a:moveTo>
                <a:cubicBezTo>
                  <a:pt x="52651" y="29889"/>
                  <a:pt x="52762" y="30075"/>
                  <a:pt x="52837" y="30224"/>
                </a:cubicBezTo>
                <a:lnTo>
                  <a:pt x="52353" y="30503"/>
                </a:lnTo>
                <a:lnTo>
                  <a:pt x="52092" y="30001"/>
                </a:lnTo>
                <a:lnTo>
                  <a:pt x="52576" y="29759"/>
                </a:lnTo>
                <a:close/>
                <a:moveTo>
                  <a:pt x="97186" y="29740"/>
                </a:moveTo>
                <a:cubicBezTo>
                  <a:pt x="97242" y="29889"/>
                  <a:pt x="97335" y="30094"/>
                  <a:pt x="97428" y="30280"/>
                </a:cubicBezTo>
                <a:lnTo>
                  <a:pt x="96926" y="30503"/>
                </a:lnTo>
                <a:lnTo>
                  <a:pt x="96665" y="30001"/>
                </a:lnTo>
                <a:lnTo>
                  <a:pt x="97186" y="29740"/>
                </a:lnTo>
                <a:close/>
                <a:moveTo>
                  <a:pt x="81051" y="29815"/>
                </a:moveTo>
                <a:lnTo>
                  <a:pt x="81274" y="30261"/>
                </a:lnTo>
                <a:lnTo>
                  <a:pt x="80809" y="30522"/>
                </a:lnTo>
                <a:lnTo>
                  <a:pt x="80585" y="30038"/>
                </a:lnTo>
                <a:lnTo>
                  <a:pt x="81051" y="29815"/>
                </a:lnTo>
                <a:close/>
                <a:moveTo>
                  <a:pt x="131130" y="29499"/>
                </a:moveTo>
                <a:cubicBezTo>
                  <a:pt x="131007" y="29499"/>
                  <a:pt x="130881" y="29545"/>
                  <a:pt x="130779" y="29647"/>
                </a:cubicBezTo>
                <a:cubicBezTo>
                  <a:pt x="130462" y="29982"/>
                  <a:pt x="130686" y="30522"/>
                  <a:pt x="131132" y="30522"/>
                </a:cubicBezTo>
                <a:cubicBezTo>
                  <a:pt x="131411" y="30503"/>
                  <a:pt x="131635" y="30280"/>
                  <a:pt x="131635" y="30001"/>
                </a:cubicBezTo>
                <a:cubicBezTo>
                  <a:pt x="131635" y="29699"/>
                  <a:pt x="131388" y="29499"/>
                  <a:pt x="131130" y="29499"/>
                </a:cubicBezTo>
                <a:close/>
                <a:moveTo>
                  <a:pt x="13512" y="29405"/>
                </a:moveTo>
                <a:cubicBezTo>
                  <a:pt x="13196" y="29405"/>
                  <a:pt x="12935" y="29666"/>
                  <a:pt x="12954" y="29964"/>
                </a:cubicBezTo>
                <a:cubicBezTo>
                  <a:pt x="12954" y="30302"/>
                  <a:pt x="13224" y="30522"/>
                  <a:pt x="13508" y="30522"/>
                </a:cubicBezTo>
                <a:cubicBezTo>
                  <a:pt x="13646" y="30522"/>
                  <a:pt x="13787" y="30470"/>
                  <a:pt x="13903" y="30354"/>
                </a:cubicBezTo>
                <a:cubicBezTo>
                  <a:pt x="14238" y="30019"/>
                  <a:pt x="13996" y="29405"/>
                  <a:pt x="13512" y="29405"/>
                </a:cubicBezTo>
                <a:close/>
                <a:moveTo>
                  <a:pt x="68693" y="29722"/>
                </a:moveTo>
                <a:lnTo>
                  <a:pt x="68972" y="30261"/>
                </a:lnTo>
                <a:cubicBezTo>
                  <a:pt x="68746" y="30261"/>
                  <a:pt x="68536" y="30375"/>
                  <a:pt x="68418" y="30557"/>
                </a:cubicBezTo>
                <a:lnTo>
                  <a:pt x="68418" y="30557"/>
                </a:lnTo>
                <a:cubicBezTo>
                  <a:pt x="68451" y="30348"/>
                  <a:pt x="68377" y="30124"/>
                  <a:pt x="68153" y="29982"/>
                </a:cubicBezTo>
                <a:lnTo>
                  <a:pt x="68693" y="29722"/>
                </a:lnTo>
                <a:close/>
                <a:moveTo>
                  <a:pt x="113247" y="29777"/>
                </a:moveTo>
                <a:lnTo>
                  <a:pt x="113545" y="30251"/>
                </a:lnTo>
                <a:lnTo>
                  <a:pt x="113545" y="30251"/>
                </a:lnTo>
                <a:cubicBezTo>
                  <a:pt x="113434" y="30267"/>
                  <a:pt x="113324" y="30288"/>
                  <a:pt x="113229" y="30336"/>
                </a:cubicBezTo>
                <a:cubicBezTo>
                  <a:pt x="113153" y="30411"/>
                  <a:pt x="113078" y="30499"/>
                  <a:pt x="113022" y="30589"/>
                </a:cubicBezTo>
                <a:lnTo>
                  <a:pt x="113022" y="30589"/>
                </a:lnTo>
                <a:cubicBezTo>
                  <a:pt x="113010" y="30542"/>
                  <a:pt x="112998" y="30495"/>
                  <a:pt x="112987" y="30447"/>
                </a:cubicBezTo>
                <a:cubicBezTo>
                  <a:pt x="112912" y="30280"/>
                  <a:pt x="112819" y="30150"/>
                  <a:pt x="112763" y="30019"/>
                </a:cubicBezTo>
                <a:cubicBezTo>
                  <a:pt x="112894" y="29945"/>
                  <a:pt x="113098" y="29852"/>
                  <a:pt x="113247" y="29777"/>
                </a:cubicBezTo>
                <a:close/>
                <a:moveTo>
                  <a:pt x="9756" y="29516"/>
                </a:moveTo>
                <a:cubicBezTo>
                  <a:pt x="9749" y="29516"/>
                  <a:pt x="9741" y="29517"/>
                  <a:pt x="9734" y="29517"/>
                </a:cubicBezTo>
                <a:cubicBezTo>
                  <a:pt x="9436" y="29517"/>
                  <a:pt x="9213" y="29759"/>
                  <a:pt x="9194" y="30057"/>
                </a:cubicBezTo>
                <a:cubicBezTo>
                  <a:pt x="9194" y="30372"/>
                  <a:pt x="9459" y="30593"/>
                  <a:pt x="9740" y="30593"/>
                </a:cubicBezTo>
                <a:cubicBezTo>
                  <a:pt x="9874" y="30593"/>
                  <a:pt x="10011" y="30543"/>
                  <a:pt x="10125" y="30429"/>
                </a:cubicBezTo>
                <a:cubicBezTo>
                  <a:pt x="10455" y="30099"/>
                  <a:pt x="10225" y="29516"/>
                  <a:pt x="9756" y="29516"/>
                </a:cubicBezTo>
                <a:close/>
                <a:moveTo>
                  <a:pt x="93408" y="29871"/>
                </a:moveTo>
                <a:lnTo>
                  <a:pt x="93650" y="30354"/>
                </a:lnTo>
                <a:lnTo>
                  <a:pt x="93203" y="30596"/>
                </a:lnTo>
                <a:lnTo>
                  <a:pt x="92943" y="30131"/>
                </a:lnTo>
                <a:lnTo>
                  <a:pt x="93408" y="29871"/>
                </a:lnTo>
                <a:close/>
                <a:moveTo>
                  <a:pt x="109506" y="29815"/>
                </a:moveTo>
                <a:lnTo>
                  <a:pt x="109786" y="30317"/>
                </a:lnTo>
                <a:lnTo>
                  <a:pt x="109302" y="30596"/>
                </a:lnTo>
                <a:lnTo>
                  <a:pt x="109023" y="30075"/>
                </a:lnTo>
                <a:cubicBezTo>
                  <a:pt x="109116" y="30057"/>
                  <a:pt x="109209" y="30019"/>
                  <a:pt x="109283" y="29982"/>
                </a:cubicBezTo>
                <a:cubicBezTo>
                  <a:pt x="109358" y="29945"/>
                  <a:pt x="109432" y="29889"/>
                  <a:pt x="109506" y="29815"/>
                </a:cubicBezTo>
                <a:close/>
                <a:moveTo>
                  <a:pt x="64934" y="29833"/>
                </a:moveTo>
                <a:lnTo>
                  <a:pt x="65194" y="30317"/>
                </a:lnTo>
                <a:lnTo>
                  <a:pt x="64692" y="30615"/>
                </a:lnTo>
                <a:lnTo>
                  <a:pt x="64431" y="30094"/>
                </a:lnTo>
                <a:lnTo>
                  <a:pt x="64934" y="29833"/>
                </a:lnTo>
                <a:close/>
                <a:moveTo>
                  <a:pt x="77347" y="29833"/>
                </a:moveTo>
                <a:lnTo>
                  <a:pt x="77589" y="30354"/>
                </a:lnTo>
                <a:lnTo>
                  <a:pt x="77086" y="30615"/>
                </a:lnTo>
                <a:lnTo>
                  <a:pt x="76826" y="30150"/>
                </a:lnTo>
                <a:lnTo>
                  <a:pt x="77347" y="29833"/>
                </a:lnTo>
                <a:close/>
                <a:moveTo>
                  <a:pt x="25870" y="29498"/>
                </a:moveTo>
                <a:cubicBezTo>
                  <a:pt x="25590" y="29498"/>
                  <a:pt x="25349" y="29703"/>
                  <a:pt x="25311" y="29964"/>
                </a:cubicBezTo>
                <a:cubicBezTo>
                  <a:pt x="25255" y="30243"/>
                  <a:pt x="25423" y="30503"/>
                  <a:pt x="25683" y="30596"/>
                </a:cubicBezTo>
                <a:cubicBezTo>
                  <a:pt x="25745" y="30618"/>
                  <a:pt x="25808" y="30629"/>
                  <a:pt x="25870" y="30629"/>
                </a:cubicBezTo>
                <a:cubicBezTo>
                  <a:pt x="26068" y="30629"/>
                  <a:pt x="26254" y="30520"/>
                  <a:pt x="26353" y="30336"/>
                </a:cubicBezTo>
                <a:cubicBezTo>
                  <a:pt x="26484" y="30075"/>
                  <a:pt x="26409" y="29777"/>
                  <a:pt x="26186" y="29610"/>
                </a:cubicBezTo>
                <a:lnTo>
                  <a:pt x="26056" y="29517"/>
                </a:lnTo>
                <a:lnTo>
                  <a:pt x="26074" y="29498"/>
                </a:lnTo>
                <a:close/>
                <a:moveTo>
                  <a:pt x="105803" y="29871"/>
                </a:moveTo>
                <a:cubicBezTo>
                  <a:pt x="105877" y="30019"/>
                  <a:pt x="105970" y="30224"/>
                  <a:pt x="106045" y="30410"/>
                </a:cubicBezTo>
                <a:lnTo>
                  <a:pt x="105542" y="30671"/>
                </a:lnTo>
                <a:cubicBezTo>
                  <a:pt x="105468" y="30522"/>
                  <a:pt x="105375" y="30336"/>
                  <a:pt x="105300" y="30187"/>
                </a:cubicBezTo>
                <a:lnTo>
                  <a:pt x="105803" y="29871"/>
                </a:lnTo>
                <a:close/>
                <a:moveTo>
                  <a:pt x="5989" y="29684"/>
                </a:moveTo>
                <a:cubicBezTo>
                  <a:pt x="5558" y="29684"/>
                  <a:pt x="5347" y="30211"/>
                  <a:pt x="5658" y="30522"/>
                </a:cubicBezTo>
                <a:cubicBezTo>
                  <a:pt x="5764" y="30634"/>
                  <a:pt x="5894" y="30683"/>
                  <a:pt x="6021" y="30683"/>
                </a:cubicBezTo>
                <a:cubicBezTo>
                  <a:pt x="6275" y="30683"/>
                  <a:pt x="6514" y="30485"/>
                  <a:pt x="6514" y="30187"/>
                </a:cubicBezTo>
                <a:cubicBezTo>
                  <a:pt x="6514" y="29908"/>
                  <a:pt x="6291" y="29684"/>
                  <a:pt x="6012" y="29684"/>
                </a:cubicBezTo>
                <a:cubicBezTo>
                  <a:pt x="6004" y="29684"/>
                  <a:pt x="5997" y="29684"/>
                  <a:pt x="5989" y="29684"/>
                </a:cubicBezTo>
                <a:close/>
                <a:moveTo>
                  <a:pt x="22161" y="29590"/>
                </a:moveTo>
                <a:cubicBezTo>
                  <a:pt x="22150" y="29590"/>
                  <a:pt x="22140" y="29591"/>
                  <a:pt x="22129" y="29591"/>
                </a:cubicBezTo>
                <a:cubicBezTo>
                  <a:pt x="21645" y="29591"/>
                  <a:pt x="21403" y="30187"/>
                  <a:pt x="21757" y="30522"/>
                </a:cubicBezTo>
                <a:cubicBezTo>
                  <a:pt x="21870" y="30635"/>
                  <a:pt x="22006" y="30685"/>
                  <a:pt x="22139" y="30685"/>
                </a:cubicBezTo>
                <a:cubicBezTo>
                  <a:pt x="22421" y="30685"/>
                  <a:pt x="22687" y="30460"/>
                  <a:pt x="22687" y="30131"/>
                </a:cubicBezTo>
                <a:cubicBezTo>
                  <a:pt x="22687" y="29826"/>
                  <a:pt x="22445" y="29590"/>
                  <a:pt x="22161" y="29590"/>
                </a:cubicBezTo>
                <a:close/>
                <a:moveTo>
                  <a:pt x="89686" y="29982"/>
                </a:moveTo>
                <a:lnTo>
                  <a:pt x="89928" y="30447"/>
                </a:lnTo>
                <a:lnTo>
                  <a:pt x="89463" y="30689"/>
                </a:lnTo>
                <a:lnTo>
                  <a:pt x="89221" y="30224"/>
                </a:lnTo>
                <a:lnTo>
                  <a:pt x="89686" y="29982"/>
                </a:lnTo>
                <a:close/>
                <a:moveTo>
                  <a:pt x="136042" y="29914"/>
                </a:moveTo>
                <a:cubicBezTo>
                  <a:pt x="135779" y="29914"/>
                  <a:pt x="135513" y="30059"/>
                  <a:pt x="135580" y="30336"/>
                </a:cubicBezTo>
                <a:cubicBezTo>
                  <a:pt x="135635" y="30573"/>
                  <a:pt x="135833" y="30690"/>
                  <a:pt x="136031" y="30690"/>
                </a:cubicBezTo>
                <a:cubicBezTo>
                  <a:pt x="136238" y="30690"/>
                  <a:pt x="136445" y="30564"/>
                  <a:pt x="136492" y="30317"/>
                </a:cubicBezTo>
                <a:cubicBezTo>
                  <a:pt x="136537" y="30045"/>
                  <a:pt x="136291" y="29914"/>
                  <a:pt x="136042" y="29914"/>
                </a:cubicBezTo>
                <a:close/>
                <a:moveTo>
                  <a:pt x="127410" y="29591"/>
                </a:moveTo>
                <a:lnTo>
                  <a:pt x="127410" y="29610"/>
                </a:lnTo>
                <a:cubicBezTo>
                  <a:pt x="127402" y="29610"/>
                  <a:pt x="127395" y="29610"/>
                  <a:pt x="127387" y="29610"/>
                </a:cubicBezTo>
                <a:cubicBezTo>
                  <a:pt x="126918" y="29610"/>
                  <a:pt x="126671" y="30174"/>
                  <a:pt x="127001" y="30522"/>
                </a:cubicBezTo>
                <a:cubicBezTo>
                  <a:pt x="127117" y="30638"/>
                  <a:pt x="127257" y="30690"/>
                  <a:pt x="127394" y="30690"/>
                </a:cubicBezTo>
                <a:cubicBezTo>
                  <a:pt x="127671" y="30690"/>
                  <a:pt x="127931" y="30474"/>
                  <a:pt x="127931" y="30150"/>
                </a:cubicBezTo>
                <a:cubicBezTo>
                  <a:pt x="127931" y="29852"/>
                  <a:pt x="127708" y="29610"/>
                  <a:pt x="127410" y="29591"/>
                </a:cubicBezTo>
                <a:close/>
                <a:moveTo>
                  <a:pt x="61211" y="29926"/>
                </a:moveTo>
                <a:cubicBezTo>
                  <a:pt x="61305" y="30075"/>
                  <a:pt x="61398" y="30243"/>
                  <a:pt x="61491" y="30410"/>
                </a:cubicBezTo>
                <a:lnTo>
                  <a:pt x="60988" y="30708"/>
                </a:lnTo>
                <a:lnTo>
                  <a:pt x="60709" y="30168"/>
                </a:lnTo>
                <a:lnTo>
                  <a:pt x="61211" y="29926"/>
                </a:lnTo>
                <a:close/>
                <a:moveTo>
                  <a:pt x="2230" y="29796"/>
                </a:moveTo>
                <a:cubicBezTo>
                  <a:pt x="1835" y="29796"/>
                  <a:pt x="1607" y="30286"/>
                  <a:pt x="1899" y="30596"/>
                </a:cubicBezTo>
                <a:cubicBezTo>
                  <a:pt x="1996" y="30693"/>
                  <a:pt x="2115" y="30737"/>
                  <a:pt x="2231" y="30737"/>
                </a:cubicBezTo>
                <a:cubicBezTo>
                  <a:pt x="2471" y="30737"/>
                  <a:pt x="2699" y="30550"/>
                  <a:pt x="2699" y="30261"/>
                </a:cubicBezTo>
                <a:cubicBezTo>
                  <a:pt x="2699" y="30019"/>
                  <a:pt x="2513" y="29815"/>
                  <a:pt x="2253" y="29796"/>
                </a:cubicBezTo>
                <a:cubicBezTo>
                  <a:pt x="2245" y="29796"/>
                  <a:pt x="2238" y="29796"/>
                  <a:pt x="2230" y="29796"/>
                </a:cubicBezTo>
                <a:close/>
                <a:moveTo>
                  <a:pt x="34486" y="29610"/>
                </a:moveTo>
                <a:cubicBezTo>
                  <a:pt x="33965" y="29610"/>
                  <a:pt x="33723" y="30261"/>
                  <a:pt x="34114" y="30596"/>
                </a:cubicBezTo>
                <a:cubicBezTo>
                  <a:pt x="34229" y="30695"/>
                  <a:pt x="34358" y="30739"/>
                  <a:pt x="34483" y="30739"/>
                </a:cubicBezTo>
                <a:cubicBezTo>
                  <a:pt x="34803" y="30739"/>
                  <a:pt x="35093" y="30450"/>
                  <a:pt x="35026" y="30075"/>
                </a:cubicBezTo>
                <a:cubicBezTo>
                  <a:pt x="34989" y="29889"/>
                  <a:pt x="34859" y="29722"/>
                  <a:pt x="34691" y="29647"/>
                </a:cubicBezTo>
                <a:cubicBezTo>
                  <a:pt x="34617" y="29629"/>
                  <a:pt x="34561" y="29610"/>
                  <a:pt x="34486" y="29610"/>
                </a:cubicBezTo>
                <a:close/>
                <a:moveTo>
                  <a:pt x="73550" y="29964"/>
                </a:moveTo>
                <a:lnTo>
                  <a:pt x="73830" y="30485"/>
                </a:lnTo>
                <a:lnTo>
                  <a:pt x="73346" y="30745"/>
                </a:lnTo>
                <a:lnTo>
                  <a:pt x="73085" y="30205"/>
                </a:lnTo>
                <a:lnTo>
                  <a:pt x="73550" y="29964"/>
                </a:lnTo>
                <a:close/>
                <a:moveTo>
                  <a:pt x="85908" y="30057"/>
                </a:moveTo>
                <a:lnTo>
                  <a:pt x="86169" y="30522"/>
                </a:lnTo>
                <a:lnTo>
                  <a:pt x="85703" y="30764"/>
                </a:lnTo>
                <a:lnTo>
                  <a:pt x="85461" y="30299"/>
                </a:lnTo>
                <a:lnTo>
                  <a:pt x="85908" y="30057"/>
                </a:lnTo>
                <a:close/>
                <a:moveTo>
                  <a:pt x="18345" y="29665"/>
                </a:moveTo>
                <a:cubicBezTo>
                  <a:pt x="18209" y="29665"/>
                  <a:pt x="18070" y="29717"/>
                  <a:pt x="17960" y="29833"/>
                </a:cubicBezTo>
                <a:cubicBezTo>
                  <a:pt x="17625" y="30187"/>
                  <a:pt x="17867" y="30764"/>
                  <a:pt x="18369" y="30764"/>
                </a:cubicBezTo>
                <a:cubicBezTo>
                  <a:pt x="18380" y="30764"/>
                  <a:pt x="18390" y="30765"/>
                  <a:pt x="18400" y="30765"/>
                </a:cubicBezTo>
                <a:cubicBezTo>
                  <a:pt x="18685" y="30765"/>
                  <a:pt x="18927" y="30511"/>
                  <a:pt x="18909" y="30205"/>
                </a:cubicBezTo>
                <a:cubicBezTo>
                  <a:pt x="18897" y="29881"/>
                  <a:pt x="18624" y="29665"/>
                  <a:pt x="18345" y="29665"/>
                </a:cubicBezTo>
                <a:close/>
                <a:moveTo>
                  <a:pt x="123651" y="29666"/>
                </a:moveTo>
                <a:cubicBezTo>
                  <a:pt x="123167" y="29666"/>
                  <a:pt x="122906" y="30243"/>
                  <a:pt x="123241" y="30596"/>
                </a:cubicBezTo>
                <a:cubicBezTo>
                  <a:pt x="123354" y="30716"/>
                  <a:pt x="123497" y="30769"/>
                  <a:pt x="123638" y="30769"/>
                </a:cubicBezTo>
                <a:cubicBezTo>
                  <a:pt x="123913" y="30769"/>
                  <a:pt x="124178" y="30563"/>
                  <a:pt x="124190" y="30243"/>
                </a:cubicBezTo>
                <a:cubicBezTo>
                  <a:pt x="124190" y="29926"/>
                  <a:pt x="123948" y="29666"/>
                  <a:pt x="123651" y="29666"/>
                </a:cubicBezTo>
                <a:close/>
                <a:moveTo>
                  <a:pt x="57433" y="30001"/>
                </a:moveTo>
                <a:cubicBezTo>
                  <a:pt x="57527" y="30150"/>
                  <a:pt x="57638" y="30336"/>
                  <a:pt x="57713" y="30485"/>
                </a:cubicBezTo>
                <a:lnTo>
                  <a:pt x="57210" y="30782"/>
                </a:lnTo>
                <a:lnTo>
                  <a:pt x="56950" y="30261"/>
                </a:lnTo>
                <a:lnTo>
                  <a:pt x="57433" y="30001"/>
                </a:lnTo>
                <a:close/>
                <a:moveTo>
                  <a:pt x="102025" y="30019"/>
                </a:moveTo>
                <a:cubicBezTo>
                  <a:pt x="102118" y="30168"/>
                  <a:pt x="102211" y="30354"/>
                  <a:pt x="102285" y="30522"/>
                </a:cubicBezTo>
                <a:lnTo>
                  <a:pt x="101820" y="30782"/>
                </a:lnTo>
                <a:lnTo>
                  <a:pt x="101578" y="30243"/>
                </a:lnTo>
                <a:lnTo>
                  <a:pt x="102025" y="30019"/>
                </a:lnTo>
                <a:close/>
                <a:moveTo>
                  <a:pt x="98303" y="30131"/>
                </a:moveTo>
                <a:lnTo>
                  <a:pt x="98563" y="30596"/>
                </a:lnTo>
                <a:lnTo>
                  <a:pt x="98042" y="30838"/>
                </a:lnTo>
                <a:lnTo>
                  <a:pt x="97800" y="30373"/>
                </a:lnTo>
                <a:lnTo>
                  <a:pt x="98303" y="30131"/>
                </a:lnTo>
                <a:close/>
                <a:moveTo>
                  <a:pt x="14647" y="29759"/>
                </a:moveTo>
                <a:cubicBezTo>
                  <a:pt x="14145" y="29759"/>
                  <a:pt x="13903" y="30354"/>
                  <a:pt x="14256" y="30689"/>
                </a:cubicBezTo>
                <a:cubicBezTo>
                  <a:pt x="14364" y="30803"/>
                  <a:pt x="14498" y="30853"/>
                  <a:pt x="14631" y="30853"/>
                </a:cubicBezTo>
                <a:cubicBezTo>
                  <a:pt x="14912" y="30853"/>
                  <a:pt x="15187" y="30627"/>
                  <a:pt x="15187" y="30299"/>
                </a:cubicBezTo>
                <a:cubicBezTo>
                  <a:pt x="15187" y="30001"/>
                  <a:pt x="14945" y="29759"/>
                  <a:pt x="14647" y="29759"/>
                </a:cubicBezTo>
                <a:close/>
                <a:moveTo>
                  <a:pt x="30727" y="29740"/>
                </a:moveTo>
                <a:cubicBezTo>
                  <a:pt x="30225" y="29740"/>
                  <a:pt x="29983" y="30336"/>
                  <a:pt x="30318" y="30689"/>
                </a:cubicBezTo>
                <a:cubicBezTo>
                  <a:pt x="30433" y="30805"/>
                  <a:pt x="30577" y="30857"/>
                  <a:pt x="30717" y="30857"/>
                </a:cubicBezTo>
                <a:cubicBezTo>
                  <a:pt x="31007" y="30857"/>
                  <a:pt x="31285" y="30637"/>
                  <a:pt x="31285" y="30299"/>
                </a:cubicBezTo>
                <a:cubicBezTo>
                  <a:pt x="31285" y="30001"/>
                  <a:pt x="31025" y="29740"/>
                  <a:pt x="30727" y="29740"/>
                </a:cubicBezTo>
                <a:close/>
                <a:moveTo>
                  <a:pt x="119891" y="29759"/>
                </a:moveTo>
                <a:cubicBezTo>
                  <a:pt x="119389" y="29777"/>
                  <a:pt x="119165" y="30392"/>
                  <a:pt x="119538" y="30727"/>
                </a:cubicBezTo>
                <a:cubicBezTo>
                  <a:pt x="119647" y="30825"/>
                  <a:pt x="119776" y="30869"/>
                  <a:pt x="119902" y="30869"/>
                </a:cubicBezTo>
                <a:cubicBezTo>
                  <a:pt x="120205" y="30869"/>
                  <a:pt x="120495" y="30616"/>
                  <a:pt x="120468" y="30261"/>
                </a:cubicBezTo>
                <a:cubicBezTo>
                  <a:pt x="120450" y="30057"/>
                  <a:pt x="120301" y="29852"/>
                  <a:pt x="120115" y="29759"/>
                </a:cubicBezTo>
                <a:lnTo>
                  <a:pt x="120115" y="29777"/>
                </a:lnTo>
                <a:cubicBezTo>
                  <a:pt x="120040" y="29759"/>
                  <a:pt x="119966" y="29759"/>
                  <a:pt x="119891" y="29759"/>
                </a:cubicBezTo>
                <a:close/>
                <a:moveTo>
                  <a:pt x="132267" y="29908"/>
                </a:moveTo>
                <a:cubicBezTo>
                  <a:pt x="131988" y="29908"/>
                  <a:pt x="131784" y="30112"/>
                  <a:pt x="131765" y="30392"/>
                </a:cubicBezTo>
                <a:cubicBezTo>
                  <a:pt x="131765" y="30694"/>
                  <a:pt x="132012" y="30885"/>
                  <a:pt x="132264" y="30885"/>
                </a:cubicBezTo>
                <a:cubicBezTo>
                  <a:pt x="132385" y="30885"/>
                  <a:pt x="132506" y="30842"/>
                  <a:pt x="132602" y="30745"/>
                </a:cubicBezTo>
                <a:cubicBezTo>
                  <a:pt x="132919" y="30429"/>
                  <a:pt x="132696" y="29908"/>
                  <a:pt x="132267" y="29908"/>
                </a:cubicBezTo>
                <a:close/>
                <a:moveTo>
                  <a:pt x="82167" y="30150"/>
                </a:moveTo>
                <a:lnTo>
                  <a:pt x="82502" y="30652"/>
                </a:lnTo>
                <a:lnTo>
                  <a:pt x="81963" y="30913"/>
                </a:lnTo>
                <a:lnTo>
                  <a:pt x="81721" y="30392"/>
                </a:lnTo>
                <a:lnTo>
                  <a:pt x="82167" y="30150"/>
                </a:lnTo>
                <a:close/>
                <a:moveTo>
                  <a:pt x="26986" y="29833"/>
                </a:moveTo>
                <a:cubicBezTo>
                  <a:pt x="26670" y="29833"/>
                  <a:pt x="26428" y="30094"/>
                  <a:pt x="26447" y="30410"/>
                </a:cubicBezTo>
                <a:cubicBezTo>
                  <a:pt x="26459" y="30731"/>
                  <a:pt x="26724" y="30937"/>
                  <a:pt x="26999" y="30937"/>
                </a:cubicBezTo>
                <a:cubicBezTo>
                  <a:pt x="27140" y="30937"/>
                  <a:pt x="27283" y="30883"/>
                  <a:pt x="27396" y="30764"/>
                </a:cubicBezTo>
                <a:cubicBezTo>
                  <a:pt x="27731" y="30410"/>
                  <a:pt x="27489" y="29833"/>
                  <a:pt x="26986" y="29833"/>
                </a:cubicBezTo>
                <a:close/>
                <a:moveTo>
                  <a:pt x="94530" y="30232"/>
                </a:moveTo>
                <a:lnTo>
                  <a:pt x="94530" y="30232"/>
                </a:lnTo>
                <a:cubicBezTo>
                  <a:pt x="94621" y="30379"/>
                  <a:pt x="94713" y="30543"/>
                  <a:pt x="94804" y="30689"/>
                </a:cubicBezTo>
                <a:lnTo>
                  <a:pt x="94339" y="30950"/>
                </a:lnTo>
                <a:lnTo>
                  <a:pt x="94078" y="30485"/>
                </a:lnTo>
                <a:lnTo>
                  <a:pt x="94530" y="30232"/>
                </a:lnTo>
                <a:close/>
                <a:moveTo>
                  <a:pt x="10869" y="29889"/>
                </a:moveTo>
                <a:cubicBezTo>
                  <a:pt x="10385" y="29889"/>
                  <a:pt x="10143" y="30466"/>
                  <a:pt x="10478" y="30820"/>
                </a:cubicBezTo>
                <a:cubicBezTo>
                  <a:pt x="10592" y="30927"/>
                  <a:pt x="10728" y="30975"/>
                  <a:pt x="10860" y="30975"/>
                </a:cubicBezTo>
                <a:cubicBezTo>
                  <a:pt x="11142" y="30975"/>
                  <a:pt x="11409" y="30758"/>
                  <a:pt x="11409" y="30429"/>
                </a:cubicBezTo>
                <a:cubicBezTo>
                  <a:pt x="11409" y="30131"/>
                  <a:pt x="11167" y="29889"/>
                  <a:pt x="10869" y="29889"/>
                </a:cubicBezTo>
                <a:close/>
                <a:moveTo>
                  <a:pt x="128515" y="29963"/>
                </a:moveTo>
                <a:cubicBezTo>
                  <a:pt x="128249" y="29963"/>
                  <a:pt x="128024" y="30197"/>
                  <a:pt x="128024" y="30466"/>
                </a:cubicBezTo>
                <a:cubicBezTo>
                  <a:pt x="128011" y="30786"/>
                  <a:pt x="128271" y="31000"/>
                  <a:pt x="128544" y="31000"/>
                </a:cubicBezTo>
                <a:cubicBezTo>
                  <a:pt x="128668" y="31000"/>
                  <a:pt x="128794" y="30956"/>
                  <a:pt x="128899" y="30857"/>
                </a:cubicBezTo>
                <a:cubicBezTo>
                  <a:pt x="129234" y="30522"/>
                  <a:pt x="129011" y="29964"/>
                  <a:pt x="128545" y="29964"/>
                </a:cubicBezTo>
                <a:cubicBezTo>
                  <a:pt x="128535" y="29963"/>
                  <a:pt x="128525" y="29963"/>
                  <a:pt x="128515" y="29963"/>
                </a:cubicBezTo>
                <a:close/>
                <a:moveTo>
                  <a:pt x="78464" y="30243"/>
                </a:moveTo>
                <a:cubicBezTo>
                  <a:pt x="78538" y="30392"/>
                  <a:pt x="78650" y="30578"/>
                  <a:pt x="78724" y="30745"/>
                </a:cubicBezTo>
                <a:lnTo>
                  <a:pt x="78203" y="31006"/>
                </a:lnTo>
                <a:lnTo>
                  <a:pt x="77943" y="30466"/>
                </a:lnTo>
                <a:lnTo>
                  <a:pt x="78464" y="30243"/>
                </a:lnTo>
                <a:close/>
                <a:moveTo>
                  <a:pt x="90803" y="30299"/>
                </a:moveTo>
                <a:lnTo>
                  <a:pt x="91063" y="30764"/>
                </a:lnTo>
                <a:lnTo>
                  <a:pt x="90598" y="31006"/>
                </a:lnTo>
                <a:lnTo>
                  <a:pt x="90337" y="30540"/>
                </a:lnTo>
                <a:lnTo>
                  <a:pt x="90803" y="30299"/>
                </a:lnTo>
                <a:close/>
                <a:moveTo>
                  <a:pt x="23261" y="29926"/>
                </a:moveTo>
                <a:cubicBezTo>
                  <a:pt x="22791" y="29926"/>
                  <a:pt x="22544" y="30509"/>
                  <a:pt x="22892" y="30857"/>
                </a:cubicBezTo>
                <a:cubicBezTo>
                  <a:pt x="22999" y="30964"/>
                  <a:pt x="23133" y="31012"/>
                  <a:pt x="23266" y="31012"/>
                </a:cubicBezTo>
                <a:cubicBezTo>
                  <a:pt x="23547" y="31012"/>
                  <a:pt x="23822" y="30795"/>
                  <a:pt x="23822" y="30466"/>
                </a:cubicBezTo>
                <a:cubicBezTo>
                  <a:pt x="23822" y="30168"/>
                  <a:pt x="23580" y="29926"/>
                  <a:pt x="23283" y="29926"/>
                </a:cubicBezTo>
                <a:cubicBezTo>
                  <a:pt x="23275" y="29926"/>
                  <a:pt x="23268" y="29926"/>
                  <a:pt x="23261" y="29926"/>
                </a:cubicBezTo>
                <a:close/>
                <a:moveTo>
                  <a:pt x="7147" y="30001"/>
                </a:moveTo>
                <a:cubicBezTo>
                  <a:pt x="6868" y="30001"/>
                  <a:pt x="6626" y="30224"/>
                  <a:pt x="6645" y="30503"/>
                </a:cubicBezTo>
                <a:cubicBezTo>
                  <a:pt x="6632" y="30809"/>
                  <a:pt x="6890" y="31019"/>
                  <a:pt x="7156" y="31019"/>
                </a:cubicBezTo>
                <a:cubicBezTo>
                  <a:pt x="7278" y="31019"/>
                  <a:pt x="7401" y="30975"/>
                  <a:pt x="7501" y="30875"/>
                </a:cubicBezTo>
                <a:cubicBezTo>
                  <a:pt x="7817" y="30540"/>
                  <a:pt x="7594" y="30001"/>
                  <a:pt x="7147" y="30001"/>
                </a:cubicBezTo>
                <a:close/>
                <a:moveTo>
                  <a:pt x="39344" y="29908"/>
                </a:moveTo>
                <a:cubicBezTo>
                  <a:pt x="38823" y="29908"/>
                  <a:pt x="38581" y="30522"/>
                  <a:pt x="38934" y="30875"/>
                </a:cubicBezTo>
                <a:cubicBezTo>
                  <a:pt x="39055" y="30990"/>
                  <a:pt x="39200" y="31042"/>
                  <a:pt x="39340" y="31042"/>
                </a:cubicBezTo>
                <a:cubicBezTo>
                  <a:pt x="39633" y="31042"/>
                  <a:pt x="39908" y="30818"/>
                  <a:pt x="39921" y="30466"/>
                </a:cubicBezTo>
                <a:cubicBezTo>
                  <a:pt x="39902" y="30150"/>
                  <a:pt x="39660" y="29908"/>
                  <a:pt x="39344" y="29908"/>
                </a:cubicBezTo>
                <a:close/>
                <a:moveTo>
                  <a:pt x="3425" y="30131"/>
                </a:moveTo>
                <a:cubicBezTo>
                  <a:pt x="3164" y="30131"/>
                  <a:pt x="2960" y="30317"/>
                  <a:pt x="2941" y="30578"/>
                </a:cubicBezTo>
                <a:cubicBezTo>
                  <a:pt x="2941" y="30861"/>
                  <a:pt x="3173" y="31055"/>
                  <a:pt x="3415" y="31055"/>
                </a:cubicBezTo>
                <a:cubicBezTo>
                  <a:pt x="3522" y="31055"/>
                  <a:pt x="3631" y="31017"/>
                  <a:pt x="3723" y="30931"/>
                </a:cubicBezTo>
                <a:cubicBezTo>
                  <a:pt x="4039" y="30652"/>
                  <a:pt x="3834" y="30150"/>
                  <a:pt x="3425" y="30131"/>
                </a:cubicBezTo>
                <a:close/>
                <a:moveTo>
                  <a:pt x="137140" y="30186"/>
                </a:moveTo>
                <a:cubicBezTo>
                  <a:pt x="136764" y="30186"/>
                  <a:pt x="136572" y="30657"/>
                  <a:pt x="136846" y="30931"/>
                </a:cubicBezTo>
                <a:cubicBezTo>
                  <a:pt x="136938" y="31024"/>
                  <a:pt x="137051" y="31065"/>
                  <a:pt x="137160" y="31065"/>
                </a:cubicBezTo>
                <a:cubicBezTo>
                  <a:pt x="137382" y="31065"/>
                  <a:pt x="137590" y="30895"/>
                  <a:pt x="137590" y="30634"/>
                </a:cubicBezTo>
                <a:cubicBezTo>
                  <a:pt x="137590" y="30392"/>
                  <a:pt x="137404" y="30205"/>
                  <a:pt x="137162" y="30205"/>
                </a:cubicBezTo>
                <a:lnTo>
                  <a:pt x="137162" y="30187"/>
                </a:lnTo>
                <a:cubicBezTo>
                  <a:pt x="137155" y="30187"/>
                  <a:pt x="137148" y="30186"/>
                  <a:pt x="137140" y="30186"/>
                </a:cubicBezTo>
                <a:close/>
                <a:moveTo>
                  <a:pt x="19491" y="30000"/>
                </a:moveTo>
                <a:cubicBezTo>
                  <a:pt x="19207" y="30000"/>
                  <a:pt x="18964" y="30235"/>
                  <a:pt x="18946" y="30522"/>
                </a:cubicBezTo>
                <a:cubicBezTo>
                  <a:pt x="18933" y="30859"/>
                  <a:pt x="19209" y="31097"/>
                  <a:pt x="19498" y="31097"/>
                </a:cubicBezTo>
                <a:cubicBezTo>
                  <a:pt x="19623" y="31097"/>
                  <a:pt x="19751" y="31052"/>
                  <a:pt x="19858" y="30950"/>
                </a:cubicBezTo>
                <a:cubicBezTo>
                  <a:pt x="20231" y="30634"/>
                  <a:pt x="20007" y="30019"/>
                  <a:pt x="19523" y="30001"/>
                </a:cubicBezTo>
                <a:cubicBezTo>
                  <a:pt x="19513" y="30000"/>
                  <a:pt x="19502" y="30000"/>
                  <a:pt x="19491" y="30000"/>
                </a:cubicBezTo>
                <a:close/>
                <a:moveTo>
                  <a:pt x="124750" y="30013"/>
                </a:moveTo>
                <a:cubicBezTo>
                  <a:pt x="124618" y="30013"/>
                  <a:pt x="124484" y="30061"/>
                  <a:pt x="124376" y="30168"/>
                </a:cubicBezTo>
                <a:cubicBezTo>
                  <a:pt x="124042" y="30503"/>
                  <a:pt x="124265" y="31099"/>
                  <a:pt x="124749" y="31099"/>
                </a:cubicBezTo>
                <a:cubicBezTo>
                  <a:pt x="125065" y="31099"/>
                  <a:pt x="125307" y="30857"/>
                  <a:pt x="125307" y="30559"/>
                </a:cubicBezTo>
                <a:cubicBezTo>
                  <a:pt x="125307" y="30230"/>
                  <a:pt x="125032" y="30013"/>
                  <a:pt x="124750" y="30013"/>
                </a:cubicBezTo>
                <a:close/>
                <a:moveTo>
                  <a:pt x="74686" y="30336"/>
                </a:moveTo>
                <a:lnTo>
                  <a:pt x="74965" y="30820"/>
                </a:lnTo>
                <a:lnTo>
                  <a:pt x="74462" y="31117"/>
                </a:lnTo>
                <a:lnTo>
                  <a:pt x="74202" y="30578"/>
                </a:lnTo>
                <a:lnTo>
                  <a:pt x="74686" y="30336"/>
                </a:lnTo>
                <a:close/>
                <a:moveTo>
                  <a:pt x="103160" y="30392"/>
                </a:moveTo>
                <a:lnTo>
                  <a:pt x="103439" y="30857"/>
                </a:lnTo>
                <a:lnTo>
                  <a:pt x="102955" y="31136"/>
                </a:lnTo>
                <a:lnTo>
                  <a:pt x="102695" y="30634"/>
                </a:lnTo>
                <a:lnTo>
                  <a:pt x="103160" y="30392"/>
                </a:lnTo>
                <a:close/>
                <a:moveTo>
                  <a:pt x="87025" y="30410"/>
                </a:moveTo>
                <a:cubicBezTo>
                  <a:pt x="87099" y="30559"/>
                  <a:pt x="87192" y="30745"/>
                  <a:pt x="87285" y="30913"/>
                </a:cubicBezTo>
                <a:lnTo>
                  <a:pt x="86820" y="31173"/>
                </a:lnTo>
                <a:lnTo>
                  <a:pt x="86578" y="30652"/>
                </a:lnTo>
                <a:lnTo>
                  <a:pt x="87025" y="30410"/>
                </a:lnTo>
                <a:close/>
                <a:moveTo>
                  <a:pt x="99438" y="30466"/>
                </a:moveTo>
                <a:cubicBezTo>
                  <a:pt x="99512" y="30615"/>
                  <a:pt x="99624" y="30801"/>
                  <a:pt x="99699" y="30931"/>
                </a:cubicBezTo>
                <a:lnTo>
                  <a:pt x="99177" y="31173"/>
                </a:lnTo>
                <a:lnTo>
                  <a:pt x="98936" y="30708"/>
                </a:lnTo>
                <a:lnTo>
                  <a:pt x="99438" y="30466"/>
                </a:lnTo>
                <a:close/>
                <a:moveTo>
                  <a:pt x="31915" y="30093"/>
                </a:moveTo>
                <a:cubicBezTo>
                  <a:pt x="31904" y="30093"/>
                  <a:pt x="31892" y="30093"/>
                  <a:pt x="31881" y="30094"/>
                </a:cubicBezTo>
                <a:cubicBezTo>
                  <a:pt x="31397" y="30094"/>
                  <a:pt x="31155" y="30689"/>
                  <a:pt x="31509" y="31024"/>
                </a:cubicBezTo>
                <a:cubicBezTo>
                  <a:pt x="31616" y="31138"/>
                  <a:pt x="31750" y="31188"/>
                  <a:pt x="31883" y="31188"/>
                </a:cubicBezTo>
                <a:cubicBezTo>
                  <a:pt x="32164" y="31188"/>
                  <a:pt x="32439" y="30962"/>
                  <a:pt x="32439" y="30634"/>
                </a:cubicBezTo>
                <a:cubicBezTo>
                  <a:pt x="32439" y="30329"/>
                  <a:pt x="32214" y="30093"/>
                  <a:pt x="31915" y="30093"/>
                </a:cubicBezTo>
                <a:close/>
                <a:moveTo>
                  <a:pt x="121042" y="30089"/>
                </a:moveTo>
                <a:cubicBezTo>
                  <a:pt x="120900" y="30089"/>
                  <a:pt x="120754" y="30143"/>
                  <a:pt x="120636" y="30261"/>
                </a:cubicBezTo>
                <a:cubicBezTo>
                  <a:pt x="120301" y="30596"/>
                  <a:pt x="120561" y="31192"/>
                  <a:pt x="121045" y="31192"/>
                </a:cubicBezTo>
                <a:cubicBezTo>
                  <a:pt x="121343" y="31192"/>
                  <a:pt x="121603" y="30931"/>
                  <a:pt x="121585" y="30634"/>
                </a:cubicBezTo>
                <a:cubicBezTo>
                  <a:pt x="121585" y="30300"/>
                  <a:pt x="121322" y="30089"/>
                  <a:pt x="121042" y="30089"/>
                </a:cubicBezTo>
                <a:close/>
                <a:moveTo>
                  <a:pt x="133390" y="30250"/>
                </a:moveTo>
                <a:cubicBezTo>
                  <a:pt x="133275" y="30250"/>
                  <a:pt x="133159" y="30294"/>
                  <a:pt x="133068" y="30392"/>
                </a:cubicBezTo>
                <a:cubicBezTo>
                  <a:pt x="132770" y="30689"/>
                  <a:pt x="132993" y="31192"/>
                  <a:pt x="133403" y="31192"/>
                </a:cubicBezTo>
                <a:cubicBezTo>
                  <a:pt x="133663" y="31192"/>
                  <a:pt x="133868" y="30969"/>
                  <a:pt x="133868" y="30708"/>
                </a:cubicBezTo>
                <a:cubicBezTo>
                  <a:pt x="133855" y="30433"/>
                  <a:pt x="133625" y="30250"/>
                  <a:pt x="133390" y="30250"/>
                </a:cubicBezTo>
                <a:close/>
                <a:moveTo>
                  <a:pt x="15783" y="30131"/>
                </a:moveTo>
                <a:cubicBezTo>
                  <a:pt x="15485" y="30131"/>
                  <a:pt x="15224" y="30354"/>
                  <a:pt x="15224" y="30652"/>
                </a:cubicBezTo>
                <a:cubicBezTo>
                  <a:pt x="15211" y="30989"/>
                  <a:pt x="15487" y="31227"/>
                  <a:pt x="15775" y="31227"/>
                </a:cubicBezTo>
                <a:cubicBezTo>
                  <a:pt x="15901" y="31227"/>
                  <a:pt x="16029" y="31182"/>
                  <a:pt x="16136" y="31080"/>
                </a:cubicBezTo>
                <a:cubicBezTo>
                  <a:pt x="16490" y="30745"/>
                  <a:pt x="16266" y="30150"/>
                  <a:pt x="15783" y="30131"/>
                </a:cubicBezTo>
                <a:close/>
                <a:moveTo>
                  <a:pt x="28122" y="30168"/>
                </a:moveTo>
                <a:cubicBezTo>
                  <a:pt x="27638" y="30168"/>
                  <a:pt x="27396" y="30764"/>
                  <a:pt x="27731" y="31099"/>
                </a:cubicBezTo>
                <a:cubicBezTo>
                  <a:pt x="27841" y="31215"/>
                  <a:pt x="27979" y="31267"/>
                  <a:pt x="28115" y="31267"/>
                </a:cubicBezTo>
                <a:cubicBezTo>
                  <a:pt x="28393" y="31267"/>
                  <a:pt x="28661" y="31051"/>
                  <a:pt x="28661" y="30727"/>
                </a:cubicBezTo>
                <a:cubicBezTo>
                  <a:pt x="28680" y="30429"/>
                  <a:pt x="28438" y="30187"/>
                  <a:pt x="28140" y="30168"/>
                </a:cubicBezTo>
                <a:close/>
                <a:moveTo>
                  <a:pt x="83321" y="30503"/>
                </a:moveTo>
                <a:cubicBezTo>
                  <a:pt x="83396" y="30652"/>
                  <a:pt x="83507" y="30838"/>
                  <a:pt x="83582" y="30987"/>
                </a:cubicBezTo>
                <a:lnTo>
                  <a:pt x="83079" y="31285"/>
                </a:lnTo>
                <a:cubicBezTo>
                  <a:pt x="83079" y="31043"/>
                  <a:pt x="82949" y="30838"/>
                  <a:pt x="82744" y="30745"/>
                </a:cubicBezTo>
                <a:lnTo>
                  <a:pt x="83321" y="30503"/>
                </a:lnTo>
                <a:close/>
                <a:moveTo>
                  <a:pt x="95660" y="30559"/>
                </a:moveTo>
                <a:lnTo>
                  <a:pt x="95921" y="31024"/>
                </a:lnTo>
                <a:lnTo>
                  <a:pt x="95455" y="31285"/>
                </a:lnTo>
                <a:lnTo>
                  <a:pt x="95195" y="30801"/>
                </a:lnTo>
                <a:lnTo>
                  <a:pt x="95660" y="30559"/>
                </a:lnTo>
                <a:close/>
                <a:moveTo>
                  <a:pt x="11995" y="30222"/>
                </a:moveTo>
                <a:cubicBezTo>
                  <a:pt x="11866" y="30222"/>
                  <a:pt x="11737" y="30269"/>
                  <a:pt x="11632" y="30373"/>
                </a:cubicBezTo>
                <a:cubicBezTo>
                  <a:pt x="11279" y="30708"/>
                  <a:pt x="11521" y="31304"/>
                  <a:pt x="12005" y="31304"/>
                </a:cubicBezTo>
                <a:cubicBezTo>
                  <a:pt x="12302" y="31304"/>
                  <a:pt x="12526" y="31062"/>
                  <a:pt x="12544" y="30782"/>
                </a:cubicBezTo>
                <a:cubicBezTo>
                  <a:pt x="12557" y="30449"/>
                  <a:pt x="12279" y="30222"/>
                  <a:pt x="11995" y="30222"/>
                </a:cubicBezTo>
                <a:close/>
                <a:moveTo>
                  <a:pt x="129662" y="30299"/>
                </a:moveTo>
                <a:cubicBezTo>
                  <a:pt x="129383" y="30299"/>
                  <a:pt x="129159" y="30540"/>
                  <a:pt x="129159" y="30820"/>
                </a:cubicBezTo>
                <a:cubicBezTo>
                  <a:pt x="129159" y="31117"/>
                  <a:pt x="129408" y="31308"/>
                  <a:pt x="129667" y="31308"/>
                </a:cubicBezTo>
                <a:cubicBezTo>
                  <a:pt x="129796" y="31308"/>
                  <a:pt x="129929" y="31260"/>
                  <a:pt x="130034" y="31155"/>
                </a:cubicBezTo>
                <a:cubicBezTo>
                  <a:pt x="130351" y="30838"/>
                  <a:pt x="130109" y="30299"/>
                  <a:pt x="129662" y="30299"/>
                </a:cubicBezTo>
                <a:close/>
                <a:moveTo>
                  <a:pt x="79599" y="30596"/>
                </a:moveTo>
                <a:lnTo>
                  <a:pt x="79859" y="31062"/>
                </a:lnTo>
                <a:lnTo>
                  <a:pt x="79320" y="31341"/>
                </a:lnTo>
                <a:lnTo>
                  <a:pt x="79059" y="30838"/>
                </a:lnTo>
                <a:lnTo>
                  <a:pt x="79599" y="30596"/>
                </a:lnTo>
                <a:close/>
                <a:moveTo>
                  <a:pt x="117360" y="30216"/>
                </a:moveTo>
                <a:cubicBezTo>
                  <a:pt x="117335" y="30216"/>
                  <a:pt x="117311" y="30218"/>
                  <a:pt x="117286" y="30224"/>
                </a:cubicBezTo>
                <a:cubicBezTo>
                  <a:pt x="116541" y="30243"/>
                  <a:pt x="116560" y="31341"/>
                  <a:pt x="117304" y="31341"/>
                </a:cubicBezTo>
                <a:cubicBezTo>
                  <a:pt x="117621" y="31341"/>
                  <a:pt x="117863" y="31080"/>
                  <a:pt x="117863" y="30782"/>
                </a:cubicBezTo>
                <a:cubicBezTo>
                  <a:pt x="117844" y="30540"/>
                  <a:pt x="117714" y="30336"/>
                  <a:pt x="117509" y="30224"/>
                </a:cubicBezTo>
                <a:cubicBezTo>
                  <a:pt x="117459" y="30224"/>
                  <a:pt x="117410" y="30216"/>
                  <a:pt x="117360" y="30216"/>
                </a:cubicBezTo>
                <a:close/>
                <a:moveTo>
                  <a:pt x="24381" y="30261"/>
                </a:moveTo>
                <a:cubicBezTo>
                  <a:pt x="23897" y="30261"/>
                  <a:pt x="23674" y="30857"/>
                  <a:pt x="24009" y="31192"/>
                </a:cubicBezTo>
                <a:cubicBezTo>
                  <a:pt x="24122" y="31299"/>
                  <a:pt x="24258" y="31347"/>
                  <a:pt x="24390" y="31347"/>
                </a:cubicBezTo>
                <a:cubicBezTo>
                  <a:pt x="24672" y="31347"/>
                  <a:pt x="24939" y="31130"/>
                  <a:pt x="24939" y="30801"/>
                </a:cubicBezTo>
                <a:cubicBezTo>
                  <a:pt x="24939" y="30503"/>
                  <a:pt x="24697" y="30261"/>
                  <a:pt x="24381" y="30261"/>
                </a:cubicBezTo>
                <a:close/>
                <a:moveTo>
                  <a:pt x="8282" y="30341"/>
                </a:moveTo>
                <a:cubicBezTo>
                  <a:pt x="8160" y="30341"/>
                  <a:pt x="8034" y="30385"/>
                  <a:pt x="7929" y="30485"/>
                </a:cubicBezTo>
                <a:cubicBezTo>
                  <a:pt x="7594" y="30801"/>
                  <a:pt x="7817" y="31359"/>
                  <a:pt x="8264" y="31359"/>
                </a:cubicBezTo>
                <a:cubicBezTo>
                  <a:pt x="8543" y="31359"/>
                  <a:pt x="8766" y="31136"/>
                  <a:pt x="8785" y="30857"/>
                </a:cubicBezTo>
                <a:cubicBezTo>
                  <a:pt x="8798" y="30551"/>
                  <a:pt x="8548" y="30341"/>
                  <a:pt x="8282" y="30341"/>
                </a:cubicBezTo>
                <a:close/>
                <a:moveTo>
                  <a:pt x="40475" y="30242"/>
                </a:moveTo>
                <a:cubicBezTo>
                  <a:pt x="39987" y="30242"/>
                  <a:pt x="39721" y="30844"/>
                  <a:pt x="40070" y="31192"/>
                </a:cubicBezTo>
                <a:cubicBezTo>
                  <a:pt x="40186" y="31314"/>
                  <a:pt x="40331" y="31368"/>
                  <a:pt x="40472" y="31368"/>
                </a:cubicBezTo>
                <a:cubicBezTo>
                  <a:pt x="40761" y="31368"/>
                  <a:pt x="41037" y="31144"/>
                  <a:pt x="41037" y="30820"/>
                </a:cubicBezTo>
                <a:cubicBezTo>
                  <a:pt x="41037" y="30503"/>
                  <a:pt x="40795" y="30243"/>
                  <a:pt x="40498" y="30243"/>
                </a:cubicBezTo>
                <a:cubicBezTo>
                  <a:pt x="40490" y="30242"/>
                  <a:pt x="40483" y="30242"/>
                  <a:pt x="40475" y="30242"/>
                </a:cubicBezTo>
                <a:close/>
                <a:moveTo>
                  <a:pt x="4542" y="30466"/>
                </a:moveTo>
                <a:cubicBezTo>
                  <a:pt x="4281" y="30466"/>
                  <a:pt x="4076" y="30671"/>
                  <a:pt x="4076" y="30931"/>
                </a:cubicBezTo>
                <a:cubicBezTo>
                  <a:pt x="4076" y="31211"/>
                  <a:pt x="4310" y="31395"/>
                  <a:pt x="4548" y="31395"/>
                </a:cubicBezTo>
                <a:cubicBezTo>
                  <a:pt x="4658" y="31395"/>
                  <a:pt x="4769" y="31355"/>
                  <a:pt x="4858" y="31266"/>
                </a:cubicBezTo>
                <a:cubicBezTo>
                  <a:pt x="5156" y="30969"/>
                  <a:pt x="4951" y="30466"/>
                  <a:pt x="4542" y="30466"/>
                </a:cubicBezTo>
                <a:close/>
                <a:moveTo>
                  <a:pt x="138280" y="30559"/>
                </a:moveTo>
                <a:cubicBezTo>
                  <a:pt x="137739" y="30559"/>
                  <a:pt x="137745" y="31397"/>
                  <a:pt x="138297" y="31397"/>
                </a:cubicBezTo>
                <a:cubicBezTo>
                  <a:pt x="138539" y="31397"/>
                  <a:pt x="138670" y="31266"/>
                  <a:pt x="138670" y="30987"/>
                </a:cubicBezTo>
                <a:cubicBezTo>
                  <a:pt x="138670" y="30708"/>
                  <a:pt x="138558" y="30559"/>
                  <a:pt x="138297" y="30559"/>
                </a:cubicBezTo>
                <a:cubicBezTo>
                  <a:pt x="138291" y="30559"/>
                  <a:pt x="138285" y="30559"/>
                  <a:pt x="138280" y="30559"/>
                </a:cubicBezTo>
                <a:close/>
                <a:moveTo>
                  <a:pt x="125884" y="30354"/>
                </a:moveTo>
                <a:cubicBezTo>
                  <a:pt x="125419" y="30373"/>
                  <a:pt x="125195" y="30950"/>
                  <a:pt x="125530" y="31266"/>
                </a:cubicBezTo>
                <a:cubicBezTo>
                  <a:pt x="125638" y="31374"/>
                  <a:pt x="125770" y="31422"/>
                  <a:pt x="125899" y="31422"/>
                </a:cubicBezTo>
                <a:cubicBezTo>
                  <a:pt x="126174" y="31422"/>
                  <a:pt x="126436" y="31204"/>
                  <a:pt x="126424" y="30875"/>
                </a:cubicBezTo>
                <a:cubicBezTo>
                  <a:pt x="126424" y="30596"/>
                  <a:pt x="126182" y="30354"/>
                  <a:pt x="125884" y="30354"/>
                </a:cubicBezTo>
                <a:close/>
                <a:moveTo>
                  <a:pt x="91938" y="30652"/>
                </a:moveTo>
                <a:lnTo>
                  <a:pt x="92198" y="31173"/>
                </a:lnTo>
                <a:lnTo>
                  <a:pt x="91715" y="31434"/>
                </a:lnTo>
                <a:cubicBezTo>
                  <a:pt x="91659" y="31266"/>
                  <a:pt x="91566" y="31080"/>
                  <a:pt x="91473" y="30894"/>
                </a:cubicBezTo>
                <a:lnTo>
                  <a:pt x="91938" y="30652"/>
                </a:lnTo>
                <a:close/>
                <a:moveTo>
                  <a:pt x="782" y="30634"/>
                </a:moveTo>
                <a:cubicBezTo>
                  <a:pt x="205" y="30634"/>
                  <a:pt x="205" y="31490"/>
                  <a:pt x="782" y="31490"/>
                </a:cubicBezTo>
                <a:cubicBezTo>
                  <a:pt x="1359" y="31490"/>
                  <a:pt x="1359" y="30634"/>
                  <a:pt x="782" y="30634"/>
                </a:cubicBezTo>
                <a:close/>
                <a:moveTo>
                  <a:pt x="20615" y="30399"/>
                </a:moveTo>
                <a:cubicBezTo>
                  <a:pt x="20479" y="30399"/>
                  <a:pt x="20341" y="30449"/>
                  <a:pt x="20231" y="30559"/>
                </a:cubicBezTo>
                <a:cubicBezTo>
                  <a:pt x="19896" y="30913"/>
                  <a:pt x="20156" y="31490"/>
                  <a:pt x="20640" y="31490"/>
                </a:cubicBezTo>
                <a:cubicBezTo>
                  <a:pt x="20938" y="31471"/>
                  <a:pt x="21161" y="31229"/>
                  <a:pt x="21161" y="30931"/>
                </a:cubicBezTo>
                <a:cubicBezTo>
                  <a:pt x="21161" y="30607"/>
                  <a:pt x="20893" y="30399"/>
                  <a:pt x="20615" y="30399"/>
                </a:cubicBezTo>
                <a:close/>
                <a:moveTo>
                  <a:pt x="88216" y="30708"/>
                </a:moveTo>
                <a:lnTo>
                  <a:pt x="88458" y="31229"/>
                </a:lnTo>
                <a:lnTo>
                  <a:pt x="87937" y="31508"/>
                </a:lnTo>
                <a:lnTo>
                  <a:pt x="87713" y="31024"/>
                </a:lnTo>
                <a:cubicBezTo>
                  <a:pt x="87881" y="30931"/>
                  <a:pt x="88067" y="30820"/>
                  <a:pt x="88216" y="30708"/>
                </a:cubicBezTo>
                <a:close/>
                <a:moveTo>
                  <a:pt x="134519" y="30596"/>
                </a:moveTo>
                <a:cubicBezTo>
                  <a:pt x="134091" y="30596"/>
                  <a:pt x="133887" y="31099"/>
                  <a:pt x="134184" y="31397"/>
                </a:cubicBezTo>
                <a:cubicBezTo>
                  <a:pt x="134279" y="31485"/>
                  <a:pt x="134394" y="31525"/>
                  <a:pt x="134507" y="31525"/>
                </a:cubicBezTo>
                <a:cubicBezTo>
                  <a:pt x="134751" y="31525"/>
                  <a:pt x="134985" y="31341"/>
                  <a:pt x="134985" y="31062"/>
                </a:cubicBezTo>
                <a:cubicBezTo>
                  <a:pt x="134985" y="30801"/>
                  <a:pt x="134780" y="30596"/>
                  <a:pt x="134519" y="30596"/>
                </a:cubicBezTo>
                <a:close/>
                <a:moveTo>
                  <a:pt x="33015" y="30427"/>
                </a:moveTo>
                <a:cubicBezTo>
                  <a:pt x="32886" y="30427"/>
                  <a:pt x="32754" y="30473"/>
                  <a:pt x="32644" y="30578"/>
                </a:cubicBezTo>
                <a:cubicBezTo>
                  <a:pt x="32290" y="30913"/>
                  <a:pt x="32514" y="31508"/>
                  <a:pt x="33016" y="31527"/>
                </a:cubicBezTo>
                <a:cubicBezTo>
                  <a:pt x="33314" y="31527"/>
                  <a:pt x="33556" y="31285"/>
                  <a:pt x="33574" y="30987"/>
                </a:cubicBezTo>
                <a:cubicBezTo>
                  <a:pt x="33574" y="30654"/>
                  <a:pt x="33301" y="30427"/>
                  <a:pt x="33015" y="30427"/>
                </a:cubicBezTo>
                <a:close/>
                <a:moveTo>
                  <a:pt x="16876" y="30466"/>
                </a:moveTo>
                <a:cubicBezTo>
                  <a:pt x="16407" y="30466"/>
                  <a:pt x="16160" y="31030"/>
                  <a:pt x="16490" y="31378"/>
                </a:cubicBezTo>
                <a:cubicBezTo>
                  <a:pt x="16603" y="31497"/>
                  <a:pt x="16746" y="31551"/>
                  <a:pt x="16886" y="31551"/>
                </a:cubicBezTo>
                <a:cubicBezTo>
                  <a:pt x="17161" y="31551"/>
                  <a:pt x="17427" y="31345"/>
                  <a:pt x="17439" y="31024"/>
                </a:cubicBezTo>
                <a:cubicBezTo>
                  <a:pt x="17439" y="30727"/>
                  <a:pt x="17197" y="30466"/>
                  <a:pt x="16899" y="30466"/>
                </a:cubicBezTo>
                <a:cubicBezTo>
                  <a:pt x="16892" y="30466"/>
                  <a:pt x="16884" y="30466"/>
                  <a:pt x="16876" y="30466"/>
                </a:cubicBezTo>
                <a:close/>
                <a:moveTo>
                  <a:pt x="122180" y="30466"/>
                </a:moveTo>
                <a:lnTo>
                  <a:pt x="122180" y="30485"/>
                </a:lnTo>
                <a:cubicBezTo>
                  <a:pt x="122173" y="30484"/>
                  <a:pt x="122166" y="30484"/>
                  <a:pt x="122158" y="30484"/>
                </a:cubicBezTo>
                <a:cubicBezTo>
                  <a:pt x="121689" y="30484"/>
                  <a:pt x="121441" y="31067"/>
                  <a:pt x="121771" y="31397"/>
                </a:cubicBezTo>
                <a:cubicBezTo>
                  <a:pt x="121887" y="31513"/>
                  <a:pt x="122028" y="31565"/>
                  <a:pt x="122165" y="31565"/>
                </a:cubicBezTo>
                <a:cubicBezTo>
                  <a:pt x="122444" y="31565"/>
                  <a:pt x="122708" y="31349"/>
                  <a:pt x="122720" y="31024"/>
                </a:cubicBezTo>
                <a:cubicBezTo>
                  <a:pt x="122720" y="30727"/>
                  <a:pt x="122478" y="30466"/>
                  <a:pt x="122180" y="30466"/>
                </a:cubicBezTo>
                <a:close/>
                <a:moveTo>
                  <a:pt x="84438" y="30857"/>
                </a:moveTo>
                <a:lnTo>
                  <a:pt x="84717" y="31322"/>
                </a:lnTo>
                <a:lnTo>
                  <a:pt x="84214" y="31601"/>
                </a:lnTo>
                <a:lnTo>
                  <a:pt x="83972" y="31099"/>
                </a:lnTo>
                <a:lnTo>
                  <a:pt x="84438" y="30857"/>
                </a:lnTo>
                <a:close/>
                <a:moveTo>
                  <a:pt x="104295" y="30727"/>
                </a:moveTo>
                <a:lnTo>
                  <a:pt x="104630" y="31248"/>
                </a:lnTo>
                <a:cubicBezTo>
                  <a:pt x="104606" y="31244"/>
                  <a:pt x="104582" y="31243"/>
                  <a:pt x="104558" y="31243"/>
                </a:cubicBezTo>
                <a:cubicBezTo>
                  <a:pt x="104326" y="31243"/>
                  <a:pt x="104123" y="31402"/>
                  <a:pt x="104072" y="31639"/>
                </a:cubicBezTo>
                <a:cubicBezTo>
                  <a:pt x="103942" y="31136"/>
                  <a:pt x="103942" y="31136"/>
                  <a:pt x="103793" y="30987"/>
                </a:cubicBezTo>
                <a:lnTo>
                  <a:pt x="104295" y="30727"/>
                </a:lnTo>
                <a:close/>
                <a:moveTo>
                  <a:pt x="29244" y="30551"/>
                </a:moveTo>
                <a:cubicBezTo>
                  <a:pt x="29119" y="30551"/>
                  <a:pt x="28991" y="30594"/>
                  <a:pt x="28885" y="30689"/>
                </a:cubicBezTo>
                <a:cubicBezTo>
                  <a:pt x="28531" y="31024"/>
                  <a:pt x="28736" y="31620"/>
                  <a:pt x="29220" y="31639"/>
                </a:cubicBezTo>
                <a:cubicBezTo>
                  <a:pt x="29230" y="31639"/>
                  <a:pt x="29241" y="31640"/>
                  <a:pt x="29252" y="31640"/>
                </a:cubicBezTo>
                <a:cubicBezTo>
                  <a:pt x="29536" y="31640"/>
                  <a:pt x="29779" y="31404"/>
                  <a:pt x="29796" y="31117"/>
                </a:cubicBezTo>
                <a:cubicBezTo>
                  <a:pt x="29809" y="30780"/>
                  <a:pt x="29532" y="30551"/>
                  <a:pt x="29244" y="30551"/>
                </a:cubicBezTo>
                <a:close/>
                <a:moveTo>
                  <a:pt x="13140" y="30559"/>
                </a:moveTo>
                <a:cubicBezTo>
                  <a:pt x="12842" y="30559"/>
                  <a:pt x="12600" y="30782"/>
                  <a:pt x="12600" y="31080"/>
                </a:cubicBezTo>
                <a:cubicBezTo>
                  <a:pt x="12587" y="31413"/>
                  <a:pt x="12857" y="31641"/>
                  <a:pt x="13135" y="31641"/>
                </a:cubicBezTo>
                <a:cubicBezTo>
                  <a:pt x="13261" y="31641"/>
                  <a:pt x="13389" y="31594"/>
                  <a:pt x="13493" y="31490"/>
                </a:cubicBezTo>
                <a:cubicBezTo>
                  <a:pt x="13847" y="31155"/>
                  <a:pt x="13624" y="30578"/>
                  <a:pt x="13140" y="30559"/>
                </a:cubicBezTo>
                <a:close/>
                <a:moveTo>
                  <a:pt x="45039" y="31657"/>
                </a:moveTo>
                <a:cubicBezTo>
                  <a:pt x="45042" y="31657"/>
                  <a:pt x="45045" y="31657"/>
                  <a:pt x="45048" y="31657"/>
                </a:cubicBezTo>
                <a:lnTo>
                  <a:pt x="45048" y="31657"/>
                </a:lnTo>
                <a:cubicBezTo>
                  <a:pt x="45051" y="31657"/>
                  <a:pt x="45054" y="31657"/>
                  <a:pt x="45057" y="31657"/>
                </a:cubicBezTo>
                <a:close/>
                <a:moveTo>
                  <a:pt x="118435" y="30559"/>
                </a:moveTo>
                <a:cubicBezTo>
                  <a:pt x="117948" y="30559"/>
                  <a:pt x="117701" y="31141"/>
                  <a:pt x="118049" y="31490"/>
                </a:cubicBezTo>
                <a:cubicBezTo>
                  <a:pt x="118159" y="31606"/>
                  <a:pt x="118297" y="31658"/>
                  <a:pt x="118434" y="31658"/>
                </a:cubicBezTo>
                <a:cubicBezTo>
                  <a:pt x="118711" y="31658"/>
                  <a:pt x="118979" y="31442"/>
                  <a:pt x="118979" y="31117"/>
                </a:cubicBezTo>
                <a:cubicBezTo>
                  <a:pt x="118998" y="30820"/>
                  <a:pt x="118756" y="30559"/>
                  <a:pt x="118458" y="30559"/>
                </a:cubicBezTo>
                <a:cubicBezTo>
                  <a:pt x="118451" y="30559"/>
                  <a:pt x="118443" y="30559"/>
                  <a:pt x="118435" y="30559"/>
                </a:cubicBezTo>
                <a:close/>
                <a:moveTo>
                  <a:pt x="96795" y="30894"/>
                </a:moveTo>
                <a:lnTo>
                  <a:pt x="97056" y="31415"/>
                </a:lnTo>
                <a:lnTo>
                  <a:pt x="96591" y="31676"/>
                </a:lnTo>
                <a:lnTo>
                  <a:pt x="96330" y="31136"/>
                </a:lnTo>
                <a:lnTo>
                  <a:pt x="96795" y="30894"/>
                </a:lnTo>
                <a:close/>
                <a:moveTo>
                  <a:pt x="130811" y="30707"/>
                </a:moveTo>
                <a:cubicBezTo>
                  <a:pt x="130800" y="30707"/>
                  <a:pt x="130790" y="30707"/>
                  <a:pt x="130779" y="30708"/>
                </a:cubicBezTo>
                <a:cubicBezTo>
                  <a:pt x="130351" y="30708"/>
                  <a:pt x="130146" y="31248"/>
                  <a:pt x="130444" y="31545"/>
                </a:cubicBezTo>
                <a:cubicBezTo>
                  <a:pt x="130544" y="31640"/>
                  <a:pt x="130666" y="31682"/>
                  <a:pt x="130786" y="31682"/>
                </a:cubicBezTo>
                <a:cubicBezTo>
                  <a:pt x="131045" y="31682"/>
                  <a:pt x="131294" y="31485"/>
                  <a:pt x="131281" y="31192"/>
                </a:cubicBezTo>
                <a:cubicBezTo>
                  <a:pt x="131281" y="30924"/>
                  <a:pt x="131075" y="30707"/>
                  <a:pt x="130811" y="30707"/>
                </a:cubicBezTo>
                <a:close/>
                <a:moveTo>
                  <a:pt x="9399" y="30671"/>
                </a:moveTo>
                <a:cubicBezTo>
                  <a:pt x="9120" y="30671"/>
                  <a:pt x="8878" y="30913"/>
                  <a:pt x="8897" y="31192"/>
                </a:cubicBezTo>
                <a:cubicBezTo>
                  <a:pt x="8897" y="31494"/>
                  <a:pt x="9152" y="31694"/>
                  <a:pt x="9415" y="31694"/>
                </a:cubicBezTo>
                <a:cubicBezTo>
                  <a:pt x="9541" y="31694"/>
                  <a:pt x="9669" y="31648"/>
                  <a:pt x="9771" y="31545"/>
                </a:cubicBezTo>
                <a:cubicBezTo>
                  <a:pt x="10088" y="31210"/>
                  <a:pt x="9846" y="30671"/>
                  <a:pt x="9399" y="30671"/>
                </a:cubicBezTo>
                <a:close/>
                <a:moveTo>
                  <a:pt x="41602" y="30582"/>
                </a:moveTo>
                <a:cubicBezTo>
                  <a:pt x="41465" y="30582"/>
                  <a:pt x="41323" y="30633"/>
                  <a:pt x="41205" y="30745"/>
                </a:cubicBezTo>
                <a:cubicBezTo>
                  <a:pt x="40851" y="31080"/>
                  <a:pt x="41093" y="31694"/>
                  <a:pt x="41596" y="31694"/>
                </a:cubicBezTo>
                <a:cubicBezTo>
                  <a:pt x="41912" y="31694"/>
                  <a:pt x="42154" y="31452"/>
                  <a:pt x="42154" y="31155"/>
                </a:cubicBezTo>
                <a:cubicBezTo>
                  <a:pt x="42167" y="30812"/>
                  <a:pt x="41894" y="30582"/>
                  <a:pt x="41602" y="30582"/>
                </a:cubicBezTo>
                <a:close/>
                <a:moveTo>
                  <a:pt x="25517" y="30646"/>
                </a:moveTo>
                <a:cubicBezTo>
                  <a:pt x="25385" y="30646"/>
                  <a:pt x="25251" y="30694"/>
                  <a:pt x="25144" y="30801"/>
                </a:cubicBezTo>
                <a:cubicBezTo>
                  <a:pt x="24809" y="31136"/>
                  <a:pt x="25051" y="31732"/>
                  <a:pt x="25535" y="31732"/>
                </a:cubicBezTo>
                <a:cubicBezTo>
                  <a:pt x="25814" y="31713"/>
                  <a:pt x="26056" y="31490"/>
                  <a:pt x="26056" y="31192"/>
                </a:cubicBezTo>
                <a:cubicBezTo>
                  <a:pt x="26068" y="30863"/>
                  <a:pt x="25797" y="30646"/>
                  <a:pt x="25517" y="30646"/>
                </a:cubicBezTo>
                <a:close/>
                <a:moveTo>
                  <a:pt x="114643" y="30634"/>
                </a:moveTo>
                <a:cubicBezTo>
                  <a:pt x="113917" y="30652"/>
                  <a:pt x="113936" y="31750"/>
                  <a:pt x="114662" y="31750"/>
                </a:cubicBezTo>
                <a:cubicBezTo>
                  <a:pt x="114959" y="31750"/>
                  <a:pt x="115220" y="31508"/>
                  <a:pt x="115220" y="31210"/>
                </a:cubicBezTo>
                <a:cubicBezTo>
                  <a:pt x="115239" y="30931"/>
                  <a:pt x="115052" y="30782"/>
                  <a:pt x="114866" y="30634"/>
                </a:cubicBezTo>
                <a:close/>
                <a:moveTo>
                  <a:pt x="93073" y="31024"/>
                </a:moveTo>
                <a:lnTo>
                  <a:pt x="93334" y="31490"/>
                </a:lnTo>
                <a:lnTo>
                  <a:pt x="92850" y="31769"/>
                </a:lnTo>
                <a:lnTo>
                  <a:pt x="92589" y="31266"/>
                </a:lnTo>
                <a:lnTo>
                  <a:pt x="93073" y="31024"/>
                </a:lnTo>
                <a:close/>
                <a:moveTo>
                  <a:pt x="127052" y="30763"/>
                </a:moveTo>
                <a:cubicBezTo>
                  <a:pt x="127041" y="30763"/>
                  <a:pt x="127030" y="30763"/>
                  <a:pt x="127019" y="30764"/>
                </a:cubicBezTo>
                <a:cubicBezTo>
                  <a:pt x="126573" y="30764"/>
                  <a:pt x="126349" y="31322"/>
                  <a:pt x="126666" y="31639"/>
                </a:cubicBezTo>
                <a:cubicBezTo>
                  <a:pt x="126771" y="31738"/>
                  <a:pt x="126897" y="31782"/>
                  <a:pt x="127020" y="31782"/>
                </a:cubicBezTo>
                <a:cubicBezTo>
                  <a:pt x="127287" y="31782"/>
                  <a:pt x="127540" y="31572"/>
                  <a:pt x="127540" y="31266"/>
                </a:cubicBezTo>
                <a:cubicBezTo>
                  <a:pt x="127540" y="30980"/>
                  <a:pt x="127317" y="30763"/>
                  <a:pt x="127052" y="30763"/>
                </a:cubicBezTo>
                <a:close/>
                <a:moveTo>
                  <a:pt x="5673" y="30824"/>
                </a:moveTo>
                <a:cubicBezTo>
                  <a:pt x="5420" y="30824"/>
                  <a:pt x="5180" y="31030"/>
                  <a:pt x="5193" y="31322"/>
                </a:cubicBezTo>
                <a:cubicBezTo>
                  <a:pt x="5212" y="31583"/>
                  <a:pt x="5416" y="31787"/>
                  <a:pt x="5677" y="31787"/>
                </a:cubicBezTo>
                <a:cubicBezTo>
                  <a:pt x="6105" y="31787"/>
                  <a:pt x="6328" y="31266"/>
                  <a:pt x="6012" y="30969"/>
                </a:cubicBezTo>
                <a:cubicBezTo>
                  <a:pt x="5912" y="30868"/>
                  <a:pt x="5791" y="30824"/>
                  <a:pt x="5673" y="30824"/>
                </a:cubicBezTo>
                <a:close/>
                <a:moveTo>
                  <a:pt x="37896" y="30689"/>
                </a:moveTo>
                <a:cubicBezTo>
                  <a:pt x="37888" y="30689"/>
                  <a:pt x="37881" y="30689"/>
                  <a:pt x="37874" y="30689"/>
                </a:cubicBezTo>
                <a:cubicBezTo>
                  <a:pt x="37557" y="30689"/>
                  <a:pt x="37315" y="30931"/>
                  <a:pt x="37334" y="31248"/>
                </a:cubicBezTo>
                <a:cubicBezTo>
                  <a:pt x="37346" y="31572"/>
                  <a:pt x="37610" y="31788"/>
                  <a:pt x="37889" y="31788"/>
                </a:cubicBezTo>
                <a:cubicBezTo>
                  <a:pt x="38026" y="31788"/>
                  <a:pt x="38167" y="31736"/>
                  <a:pt x="38283" y="31620"/>
                </a:cubicBezTo>
                <a:cubicBezTo>
                  <a:pt x="38613" y="31272"/>
                  <a:pt x="38365" y="30689"/>
                  <a:pt x="37896" y="30689"/>
                </a:cubicBezTo>
                <a:close/>
                <a:moveTo>
                  <a:pt x="21757" y="30727"/>
                </a:moveTo>
                <a:cubicBezTo>
                  <a:pt x="21273" y="30727"/>
                  <a:pt x="21031" y="31304"/>
                  <a:pt x="21366" y="31639"/>
                </a:cubicBezTo>
                <a:cubicBezTo>
                  <a:pt x="21482" y="31755"/>
                  <a:pt x="21623" y="31807"/>
                  <a:pt x="21759" y="31807"/>
                </a:cubicBezTo>
                <a:cubicBezTo>
                  <a:pt x="22037" y="31807"/>
                  <a:pt x="22296" y="31591"/>
                  <a:pt x="22296" y="31266"/>
                </a:cubicBezTo>
                <a:cubicBezTo>
                  <a:pt x="22278" y="30969"/>
                  <a:pt x="22054" y="30745"/>
                  <a:pt x="21757" y="30727"/>
                </a:cubicBezTo>
                <a:close/>
                <a:moveTo>
                  <a:pt x="1896" y="30949"/>
                </a:moveTo>
                <a:cubicBezTo>
                  <a:pt x="1518" y="30949"/>
                  <a:pt x="1309" y="31420"/>
                  <a:pt x="1583" y="31694"/>
                </a:cubicBezTo>
                <a:cubicBezTo>
                  <a:pt x="1675" y="31793"/>
                  <a:pt x="1790" y="31836"/>
                  <a:pt x="1902" y="31836"/>
                </a:cubicBezTo>
                <a:cubicBezTo>
                  <a:pt x="2129" y="31836"/>
                  <a:pt x="2346" y="31658"/>
                  <a:pt x="2346" y="31397"/>
                </a:cubicBezTo>
                <a:cubicBezTo>
                  <a:pt x="2346" y="31155"/>
                  <a:pt x="2159" y="30950"/>
                  <a:pt x="1918" y="30950"/>
                </a:cubicBezTo>
                <a:cubicBezTo>
                  <a:pt x="1910" y="30950"/>
                  <a:pt x="1903" y="30949"/>
                  <a:pt x="1896" y="30949"/>
                </a:cubicBezTo>
                <a:close/>
                <a:moveTo>
                  <a:pt x="89332" y="31117"/>
                </a:moveTo>
                <a:lnTo>
                  <a:pt x="89612" y="31583"/>
                </a:lnTo>
                <a:lnTo>
                  <a:pt x="89053" y="31880"/>
                </a:lnTo>
                <a:cubicBezTo>
                  <a:pt x="89035" y="31769"/>
                  <a:pt x="88997" y="31676"/>
                  <a:pt x="88960" y="31601"/>
                </a:cubicBezTo>
                <a:cubicBezTo>
                  <a:pt x="88923" y="31508"/>
                  <a:pt x="88867" y="31434"/>
                  <a:pt x="88793" y="31359"/>
                </a:cubicBezTo>
                <a:lnTo>
                  <a:pt x="89332" y="31117"/>
                </a:lnTo>
                <a:close/>
                <a:moveTo>
                  <a:pt x="123297" y="30813"/>
                </a:moveTo>
                <a:cubicBezTo>
                  <a:pt x="123166" y="30813"/>
                  <a:pt x="123033" y="30861"/>
                  <a:pt x="122925" y="30969"/>
                </a:cubicBezTo>
                <a:cubicBezTo>
                  <a:pt x="122590" y="31322"/>
                  <a:pt x="122832" y="31880"/>
                  <a:pt x="123316" y="31880"/>
                </a:cubicBezTo>
                <a:cubicBezTo>
                  <a:pt x="123595" y="31880"/>
                  <a:pt x="123837" y="31639"/>
                  <a:pt x="123837" y="31341"/>
                </a:cubicBezTo>
                <a:cubicBezTo>
                  <a:pt x="123837" y="31025"/>
                  <a:pt x="123572" y="30813"/>
                  <a:pt x="123297" y="30813"/>
                </a:cubicBezTo>
                <a:close/>
                <a:moveTo>
                  <a:pt x="50229" y="30763"/>
                </a:moveTo>
                <a:cubicBezTo>
                  <a:pt x="49610" y="30763"/>
                  <a:pt x="49443" y="31624"/>
                  <a:pt x="50026" y="31843"/>
                </a:cubicBezTo>
                <a:cubicBezTo>
                  <a:pt x="50101" y="31872"/>
                  <a:pt x="50172" y="31886"/>
                  <a:pt x="50240" y="31886"/>
                </a:cubicBezTo>
                <a:cubicBezTo>
                  <a:pt x="50734" y="31886"/>
                  <a:pt x="51022" y="31184"/>
                  <a:pt x="50548" y="30857"/>
                </a:cubicBezTo>
                <a:lnTo>
                  <a:pt x="50417" y="30764"/>
                </a:lnTo>
                <a:lnTo>
                  <a:pt x="50268" y="30764"/>
                </a:lnTo>
                <a:cubicBezTo>
                  <a:pt x="50255" y="30763"/>
                  <a:pt x="50242" y="30763"/>
                  <a:pt x="50229" y="30763"/>
                </a:cubicBezTo>
                <a:close/>
                <a:moveTo>
                  <a:pt x="18012" y="30819"/>
                </a:moveTo>
                <a:cubicBezTo>
                  <a:pt x="17543" y="30819"/>
                  <a:pt x="17314" y="31384"/>
                  <a:pt x="17644" y="31732"/>
                </a:cubicBezTo>
                <a:cubicBezTo>
                  <a:pt x="17752" y="31839"/>
                  <a:pt x="17885" y="31888"/>
                  <a:pt x="18015" y="31888"/>
                </a:cubicBezTo>
                <a:cubicBezTo>
                  <a:pt x="18290" y="31888"/>
                  <a:pt x="18556" y="31675"/>
                  <a:pt x="18556" y="31359"/>
                </a:cubicBezTo>
                <a:cubicBezTo>
                  <a:pt x="18556" y="31062"/>
                  <a:pt x="18332" y="30820"/>
                  <a:pt x="18034" y="30820"/>
                </a:cubicBezTo>
                <a:cubicBezTo>
                  <a:pt x="18027" y="30819"/>
                  <a:pt x="18019" y="30819"/>
                  <a:pt x="18012" y="30819"/>
                </a:cubicBezTo>
                <a:close/>
                <a:moveTo>
                  <a:pt x="34151" y="30801"/>
                </a:moveTo>
                <a:cubicBezTo>
                  <a:pt x="33668" y="30801"/>
                  <a:pt x="33426" y="31397"/>
                  <a:pt x="33761" y="31732"/>
                </a:cubicBezTo>
                <a:cubicBezTo>
                  <a:pt x="33877" y="31842"/>
                  <a:pt x="34017" y="31892"/>
                  <a:pt x="34153" y="31892"/>
                </a:cubicBezTo>
                <a:cubicBezTo>
                  <a:pt x="34431" y="31892"/>
                  <a:pt x="34691" y="31684"/>
                  <a:pt x="34691" y="31359"/>
                </a:cubicBezTo>
                <a:cubicBezTo>
                  <a:pt x="34691" y="31062"/>
                  <a:pt x="34449" y="30801"/>
                  <a:pt x="34151" y="30801"/>
                </a:cubicBezTo>
                <a:close/>
                <a:moveTo>
                  <a:pt x="62570" y="30801"/>
                </a:moveTo>
                <a:cubicBezTo>
                  <a:pt x="62272" y="30820"/>
                  <a:pt x="62049" y="31062"/>
                  <a:pt x="62068" y="31359"/>
                </a:cubicBezTo>
                <a:cubicBezTo>
                  <a:pt x="62087" y="31713"/>
                  <a:pt x="62356" y="31895"/>
                  <a:pt x="62626" y="31895"/>
                </a:cubicBezTo>
                <a:cubicBezTo>
                  <a:pt x="62882" y="31895"/>
                  <a:pt x="63139" y="31732"/>
                  <a:pt x="63184" y="31397"/>
                </a:cubicBezTo>
                <a:cubicBezTo>
                  <a:pt x="63203" y="31155"/>
                  <a:pt x="63054" y="30913"/>
                  <a:pt x="62831" y="30801"/>
                </a:cubicBezTo>
                <a:lnTo>
                  <a:pt x="62831" y="30801"/>
                </a:lnTo>
                <a:lnTo>
                  <a:pt x="62849" y="30820"/>
                </a:lnTo>
                <a:cubicBezTo>
                  <a:pt x="62756" y="30801"/>
                  <a:pt x="62663" y="30801"/>
                  <a:pt x="62570" y="30801"/>
                </a:cubicBezTo>
                <a:close/>
                <a:moveTo>
                  <a:pt x="135655" y="30987"/>
                </a:moveTo>
                <a:cubicBezTo>
                  <a:pt x="135264" y="30987"/>
                  <a:pt x="135059" y="31471"/>
                  <a:pt x="135320" y="31750"/>
                </a:cubicBezTo>
                <a:cubicBezTo>
                  <a:pt x="135414" y="31851"/>
                  <a:pt x="135532" y="31896"/>
                  <a:pt x="135648" y="31896"/>
                </a:cubicBezTo>
                <a:cubicBezTo>
                  <a:pt x="135873" y="31896"/>
                  <a:pt x="136089" y="31723"/>
                  <a:pt x="136101" y="31452"/>
                </a:cubicBezTo>
                <a:cubicBezTo>
                  <a:pt x="136101" y="31210"/>
                  <a:pt x="135915" y="30987"/>
                  <a:pt x="135655" y="30987"/>
                </a:cubicBezTo>
                <a:close/>
                <a:moveTo>
                  <a:pt x="46453" y="30838"/>
                </a:moveTo>
                <a:cubicBezTo>
                  <a:pt x="46155" y="30857"/>
                  <a:pt x="45932" y="31117"/>
                  <a:pt x="45951" y="31397"/>
                </a:cubicBezTo>
                <a:cubicBezTo>
                  <a:pt x="45970" y="31753"/>
                  <a:pt x="46243" y="31935"/>
                  <a:pt x="46515" y="31935"/>
                </a:cubicBezTo>
                <a:cubicBezTo>
                  <a:pt x="46769" y="31935"/>
                  <a:pt x="47022" y="31776"/>
                  <a:pt x="47067" y="31452"/>
                </a:cubicBezTo>
                <a:cubicBezTo>
                  <a:pt x="47067" y="31192"/>
                  <a:pt x="46937" y="30950"/>
                  <a:pt x="46714" y="30857"/>
                </a:cubicBezTo>
                <a:cubicBezTo>
                  <a:pt x="46639" y="30838"/>
                  <a:pt x="46546" y="30838"/>
                  <a:pt x="46453" y="30838"/>
                </a:cubicBezTo>
                <a:close/>
                <a:moveTo>
                  <a:pt x="107199" y="30819"/>
                </a:moveTo>
                <a:cubicBezTo>
                  <a:pt x="106524" y="30819"/>
                  <a:pt x="106411" y="31827"/>
                  <a:pt x="107087" y="31955"/>
                </a:cubicBezTo>
                <a:cubicBezTo>
                  <a:pt x="107120" y="31961"/>
                  <a:pt x="107153" y="31964"/>
                  <a:pt x="107186" y="31964"/>
                </a:cubicBezTo>
                <a:cubicBezTo>
                  <a:pt x="107445" y="31964"/>
                  <a:pt x="107672" y="31775"/>
                  <a:pt x="107738" y="31527"/>
                </a:cubicBezTo>
                <a:cubicBezTo>
                  <a:pt x="107794" y="31248"/>
                  <a:pt x="107683" y="31062"/>
                  <a:pt x="107366" y="30838"/>
                </a:cubicBezTo>
                <a:lnTo>
                  <a:pt x="107385" y="30838"/>
                </a:lnTo>
                <a:cubicBezTo>
                  <a:pt x="107329" y="30838"/>
                  <a:pt x="107273" y="30838"/>
                  <a:pt x="107236" y="30820"/>
                </a:cubicBezTo>
                <a:cubicBezTo>
                  <a:pt x="107224" y="30819"/>
                  <a:pt x="107211" y="30819"/>
                  <a:pt x="107199" y="30819"/>
                </a:cubicBezTo>
                <a:close/>
                <a:moveTo>
                  <a:pt x="14278" y="30912"/>
                </a:moveTo>
                <a:cubicBezTo>
                  <a:pt x="14271" y="30912"/>
                  <a:pt x="14264" y="30912"/>
                  <a:pt x="14256" y="30913"/>
                </a:cubicBezTo>
                <a:cubicBezTo>
                  <a:pt x="13959" y="30913"/>
                  <a:pt x="13735" y="31155"/>
                  <a:pt x="13735" y="31452"/>
                </a:cubicBezTo>
                <a:cubicBezTo>
                  <a:pt x="13735" y="31764"/>
                  <a:pt x="13994" y="31967"/>
                  <a:pt x="14265" y="31967"/>
                </a:cubicBezTo>
                <a:cubicBezTo>
                  <a:pt x="14399" y="31967"/>
                  <a:pt x="14536" y="31917"/>
                  <a:pt x="14647" y="31806"/>
                </a:cubicBezTo>
                <a:cubicBezTo>
                  <a:pt x="14959" y="31476"/>
                  <a:pt x="14729" y="30912"/>
                  <a:pt x="14278" y="30912"/>
                </a:cubicBezTo>
                <a:close/>
                <a:moveTo>
                  <a:pt x="30373" y="30894"/>
                </a:moveTo>
                <a:cubicBezTo>
                  <a:pt x="30094" y="30913"/>
                  <a:pt x="29852" y="31136"/>
                  <a:pt x="29852" y="31415"/>
                </a:cubicBezTo>
                <a:lnTo>
                  <a:pt x="29834" y="31434"/>
                </a:lnTo>
                <a:cubicBezTo>
                  <a:pt x="29821" y="31763"/>
                  <a:pt x="30084" y="31980"/>
                  <a:pt x="30364" y="31980"/>
                </a:cubicBezTo>
                <a:cubicBezTo>
                  <a:pt x="30496" y="31980"/>
                  <a:pt x="30632" y="31932"/>
                  <a:pt x="30746" y="31825"/>
                </a:cubicBezTo>
                <a:cubicBezTo>
                  <a:pt x="31099" y="31490"/>
                  <a:pt x="30857" y="30913"/>
                  <a:pt x="30373" y="30894"/>
                </a:cubicBezTo>
                <a:close/>
                <a:moveTo>
                  <a:pt x="119575" y="30894"/>
                </a:moveTo>
                <a:cubicBezTo>
                  <a:pt x="119091" y="30894"/>
                  <a:pt x="118830" y="31490"/>
                  <a:pt x="119184" y="31825"/>
                </a:cubicBezTo>
                <a:cubicBezTo>
                  <a:pt x="119291" y="31932"/>
                  <a:pt x="119425" y="31980"/>
                  <a:pt x="119558" y="31980"/>
                </a:cubicBezTo>
                <a:cubicBezTo>
                  <a:pt x="119839" y="31980"/>
                  <a:pt x="120115" y="31763"/>
                  <a:pt x="120115" y="31434"/>
                </a:cubicBezTo>
                <a:cubicBezTo>
                  <a:pt x="120096" y="31136"/>
                  <a:pt x="119873" y="30894"/>
                  <a:pt x="119575" y="30894"/>
                </a:cubicBezTo>
                <a:close/>
                <a:moveTo>
                  <a:pt x="131913" y="31064"/>
                </a:moveTo>
                <a:cubicBezTo>
                  <a:pt x="131683" y="31064"/>
                  <a:pt x="131461" y="31232"/>
                  <a:pt x="131449" y="31490"/>
                </a:cubicBezTo>
                <a:cubicBezTo>
                  <a:pt x="131430" y="31769"/>
                  <a:pt x="131653" y="31992"/>
                  <a:pt x="131914" y="31992"/>
                </a:cubicBezTo>
                <a:cubicBezTo>
                  <a:pt x="132323" y="31992"/>
                  <a:pt x="132528" y="31490"/>
                  <a:pt x="132249" y="31210"/>
                </a:cubicBezTo>
                <a:cubicBezTo>
                  <a:pt x="132154" y="31109"/>
                  <a:pt x="132032" y="31064"/>
                  <a:pt x="131913" y="31064"/>
                </a:cubicBezTo>
                <a:close/>
                <a:moveTo>
                  <a:pt x="42739" y="30927"/>
                </a:moveTo>
                <a:cubicBezTo>
                  <a:pt x="42465" y="30927"/>
                  <a:pt x="42203" y="31127"/>
                  <a:pt x="42191" y="31452"/>
                </a:cubicBezTo>
                <a:cubicBezTo>
                  <a:pt x="42173" y="31750"/>
                  <a:pt x="42396" y="32011"/>
                  <a:pt x="42694" y="32029"/>
                </a:cubicBezTo>
                <a:cubicBezTo>
                  <a:pt x="42709" y="32031"/>
                  <a:pt x="42724" y="32031"/>
                  <a:pt x="42738" y="32031"/>
                </a:cubicBezTo>
                <a:cubicBezTo>
                  <a:pt x="43195" y="32031"/>
                  <a:pt x="43466" y="31478"/>
                  <a:pt x="43159" y="31117"/>
                </a:cubicBezTo>
                <a:cubicBezTo>
                  <a:pt x="43041" y="30986"/>
                  <a:pt x="42888" y="30927"/>
                  <a:pt x="42739" y="30927"/>
                </a:cubicBezTo>
                <a:close/>
                <a:moveTo>
                  <a:pt x="26651" y="30987"/>
                </a:moveTo>
                <a:cubicBezTo>
                  <a:pt x="26186" y="30987"/>
                  <a:pt x="25944" y="31545"/>
                  <a:pt x="26279" y="31899"/>
                </a:cubicBezTo>
                <a:cubicBezTo>
                  <a:pt x="26381" y="32007"/>
                  <a:pt x="26510" y="32055"/>
                  <a:pt x="26639" y="32055"/>
                </a:cubicBezTo>
                <a:cubicBezTo>
                  <a:pt x="26909" y="32055"/>
                  <a:pt x="27178" y="31842"/>
                  <a:pt x="27191" y="31527"/>
                </a:cubicBezTo>
                <a:cubicBezTo>
                  <a:pt x="27172" y="31229"/>
                  <a:pt x="26949" y="30987"/>
                  <a:pt x="26670" y="30987"/>
                </a:cubicBezTo>
                <a:close/>
                <a:moveTo>
                  <a:pt x="115809" y="30968"/>
                </a:moveTo>
                <a:cubicBezTo>
                  <a:pt x="115673" y="30968"/>
                  <a:pt x="115535" y="31020"/>
                  <a:pt x="115425" y="31136"/>
                </a:cubicBezTo>
                <a:cubicBezTo>
                  <a:pt x="115071" y="31471"/>
                  <a:pt x="115332" y="32067"/>
                  <a:pt x="115816" y="32067"/>
                </a:cubicBezTo>
                <a:cubicBezTo>
                  <a:pt x="116113" y="32067"/>
                  <a:pt x="116355" y="31825"/>
                  <a:pt x="116355" y="31508"/>
                </a:cubicBezTo>
                <a:cubicBezTo>
                  <a:pt x="116355" y="31184"/>
                  <a:pt x="116087" y="30968"/>
                  <a:pt x="115809" y="30968"/>
                </a:cubicBezTo>
                <a:close/>
                <a:moveTo>
                  <a:pt x="10530" y="31043"/>
                </a:moveTo>
                <a:cubicBezTo>
                  <a:pt x="10080" y="31043"/>
                  <a:pt x="9851" y="31588"/>
                  <a:pt x="10162" y="31918"/>
                </a:cubicBezTo>
                <a:cubicBezTo>
                  <a:pt x="10267" y="32022"/>
                  <a:pt x="10398" y="32070"/>
                  <a:pt x="10527" y="32070"/>
                </a:cubicBezTo>
                <a:cubicBezTo>
                  <a:pt x="10787" y="32070"/>
                  <a:pt x="11037" y="31875"/>
                  <a:pt x="11037" y="31564"/>
                </a:cubicBezTo>
                <a:cubicBezTo>
                  <a:pt x="11055" y="31285"/>
                  <a:pt x="10832" y="31062"/>
                  <a:pt x="10553" y="31043"/>
                </a:cubicBezTo>
                <a:cubicBezTo>
                  <a:pt x="10545" y="31043"/>
                  <a:pt x="10538" y="31043"/>
                  <a:pt x="10530" y="31043"/>
                </a:cubicBezTo>
                <a:close/>
                <a:moveTo>
                  <a:pt x="128149" y="31094"/>
                </a:moveTo>
                <a:cubicBezTo>
                  <a:pt x="128029" y="31094"/>
                  <a:pt x="127906" y="31136"/>
                  <a:pt x="127801" y="31229"/>
                </a:cubicBezTo>
                <a:cubicBezTo>
                  <a:pt x="127484" y="31545"/>
                  <a:pt x="127708" y="32085"/>
                  <a:pt x="128154" y="32104"/>
                </a:cubicBezTo>
                <a:cubicBezTo>
                  <a:pt x="128434" y="32104"/>
                  <a:pt x="128657" y="31880"/>
                  <a:pt x="128657" y="31601"/>
                </a:cubicBezTo>
                <a:cubicBezTo>
                  <a:pt x="128657" y="31295"/>
                  <a:pt x="128412" y="31094"/>
                  <a:pt x="128149" y="31094"/>
                </a:cubicBezTo>
                <a:close/>
                <a:moveTo>
                  <a:pt x="55126" y="31006"/>
                </a:moveTo>
                <a:cubicBezTo>
                  <a:pt x="54623" y="31024"/>
                  <a:pt x="54400" y="31620"/>
                  <a:pt x="54735" y="31955"/>
                </a:cubicBezTo>
                <a:cubicBezTo>
                  <a:pt x="54848" y="32062"/>
                  <a:pt x="54986" y="32110"/>
                  <a:pt x="55121" y="32110"/>
                </a:cubicBezTo>
                <a:cubicBezTo>
                  <a:pt x="55409" y="32110"/>
                  <a:pt x="55684" y="31893"/>
                  <a:pt x="55684" y="31564"/>
                </a:cubicBezTo>
                <a:cubicBezTo>
                  <a:pt x="55665" y="31341"/>
                  <a:pt x="55535" y="31117"/>
                  <a:pt x="55330" y="31006"/>
                </a:cubicBezTo>
                <a:lnTo>
                  <a:pt x="55330" y="31006"/>
                </a:lnTo>
                <a:lnTo>
                  <a:pt x="55349" y="31024"/>
                </a:lnTo>
                <a:cubicBezTo>
                  <a:pt x="55275" y="31024"/>
                  <a:pt x="55200" y="31006"/>
                  <a:pt x="55126" y="31006"/>
                </a:cubicBezTo>
                <a:close/>
                <a:moveTo>
                  <a:pt x="6784" y="31135"/>
                </a:moveTo>
                <a:cubicBezTo>
                  <a:pt x="6670" y="31135"/>
                  <a:pt x="6555" y="31176"/>
                  <a:pt x="6459" y="31266"/>
                </a:cubicBezTo>
                <a:cubicBezTo>
                  <a:pt x="6142" y="31583"/>
                  <a:pt x="6347" y="32122"/>
                  <a:pt x="6794" y="32122"/>
                </a:cubicBezTo>
                <a:cubicBezTo>
                  <a:pt x="7054" y="32122"/>
                  <a:pt x="7277" y="31918"/>
                  <a:pt x="7296" y="31657"/>
                </a:cubicBezTo>
                <a:lnTo>
                  <a:pt x="7277" y="31657"/>
                </a:lnTo>
                <a:cubicBezTo>
                  <a:pt x="7290" y="31347"/>
                  <a:pt x="7042" y="31135"/>
                  <a:pt x="6784" y="31135"/>
                </a:cubicBezTo>
                <a:close/>
                <a:moveTo>
                  <a:pt x="22878" y="31073"/>
                </a:moveTo>
                <a:cubicBezTo>
                  <a:pt x="22609" y="31073"/>
                  <a:pt x="22352" y="31286"/>
                  <a:pt x="22352" y="31601"/>
                </a:cubicBezTo>
                <a:cubicBezTo>
                  <a:pt x="22371" y="31899"/>
                  <a:pt x="22594" y="32122"/>
                  <a:pt x="22892" y="32122"/>
                </a:cubicBezTo>
                <a:cubicBezTo>
                  <a:pt x="23357" y="32122"/>
                  <a:pt x="23580" y="31564"/>
                  <a:pt x="23245" y="31229"/>
                </a:cubicBezTo>
                <a:cubicBezTo>
                  <a:pt x="23138" y="31121"/>
                  <a:pt x="23006" y="31073"/>
                  <a:pt x="22878" y="31073"/>
                </a:cubicBezTo>
                <a:close/>
                <a:moveTo>
                  <a:pt x="97931" y="31266"/>
                </a:moveTo>
                <a:lnTo>
                  <a:pt x="98247" y="31787"/>
                </a:lnTo>
                <a:cubicBezTo>
                  <a:pt x="98223" y="31784"/>
                  <a:pt x="98199" y="31782"/>
                  <a:pt x="98175" y="31782"/>
                </a:cubicBezTo>
                <a:cubicBezTo>
                  <a:pt x="97956" y="31782"/>
                  <a:pt x="97763" y="31924"/>
                  <a:pt x="97699" y="32138"/>
                </a:cubicBezTo>
                <a:lnTo>
                  <a:pt x="97699" y="32138"/>
                </a:lnTo>
                <a:cubicBezTo>
                  <a:pt x="97683" y="32058"/>
                  <a:pt x="97665" y="31979"/>
                  <a:pt x="97633" y="31899"/>
                </a:cubicBezTo>
                <a:cubicBezTo>
                  <a:pt x="97577" y="31769"/>
                  <a:pt x="97503" y="31639"/>
                  <a:pt x="97428" y="31527"/>
                </a:cubicBezTo>
                <a:lnTo>
                  <a:pt x="97931" y="31266"/>
                </a:lnTo>
                <a:close/>
                <a:moveTo>
                  <a:pt x="39000" y="31055"/>
                </a:moveTo>
                <a:cubicBezTo>
                  <a:pt x="38867" y="31055"/>
                  <a:pt x="38731" y="31103"/>
                  <a:pt x="38618" y="31210"/>
                </a:cubicBezTo>
                <a:cubicBezTo>
                  <a:pt x="38283" y="31564"/>
                  <a:pt x="38525" y="32141"/>
                  <a:pt x="39009" y="32141"/>
                </a:cubicBezTo>
                <a:cubicBezTo>
                  <a:pt x="39307" y="32141"/>
                  <a:pt x="39549" y="31899"/>
                  <a:pt x="39549" y="31601"/>
                </a:cubicBezTo>
                <a:cubicBezTo>
                  <a:pt x="39549" y="31272"/>
                  <a:pt x="39282" y="31055"/>
                  <a:pt x="39000" y="31055"/>
                </a:cubicBezTo>
                <a:close/>
                <a:moveTo>
                  <a:pt x="124448" y="31172"/>
                </a:moveTo>
                <a:cubicBezTo>
                  <a:pt x="124437" y="31172"/>
                  <a:pt x="124425" y="31173"/>
                  <a:pt x="124414" y="31173"/>
                </a:cubicBezTo>
                <a:cubicBezTo>
                  <a:pt x="123967" y="31173"/>
                  <a:pt x="123744" y="31732"/>
                  <a:pt x="124079" y="32048"/>
                </a:cubicBezTo>
                <a:cubicBezTo>
                  <a:pt x="124184" y="32148"/>
                  <a:pt x="124310" y="32192"/>
                  <a:pt x="124433" y="32192"/>
                </a:cubicBezTo>
                <a:cubicBezTo>
                  <a:pt x="124700" y="32192"/>
                  <a:pt x="124953" y="31982"/>
                  <a:pt x="124953" y="31676"/>
                </a:cubicBezTo>
                <a:cubicBezTo>
                  <a:pt x="124953" y="31390"/>
                  <a:pt x="124730" y="31172"/>
                  <a:pt x="124448" y="31172"/>
                </a:cubicBezTo>
                <a:close/>
                <a:moveTo>
                  <a:pt x="112075" y="31099"/>
                </a:moveTo>
                <a:cubicBezTo>
                  <a:pt x="111591" y="31099"/>
                  <a:pt x="111349" y="31694"/>
                  <a:pt x="111703" y="32029"/>
                </a:cubicBezTo>
                <a:cubicBezTo>
                  <a:pt x="111810" y="32143"/>
                  <a:pt x="111944" y="32193"/>
                  <a:pt x="112077" y="32193"/>
                </a:cubicBezTo>
                <a:cubicBezTo>
                  <a:pt x="112358" y="32193"/>
                  <a:pt x="112633" y="31967"/>
                  <a:pt x="112633" y="31639"/>
                </a:cubicBezTo>
                <a:cubicBezTo>
                  <a:pt x="112633" y="31341"/>
                  <a:pt x="112373" y="31099"/>
                  <a:pt x="112075" y="31099"/>
                </a:cubicBezTo>
                <a:close/>
                <a:moveTo>
                  <a:pt x="136790" y="31322"/>
                </a:moveTo>
                <a:cubicBezTo>
                  <a:pt x="136548" y="31322"/>
                  <a:pt x="136343" y="31527"/>
                  <a:pt x="136362" y="31769"/>
                </a:cubicBezTo>
                <a:cubicBezTo>
                  <a:pt x="136362" y="32021"/>
                  <a:pt x="136575" y="32196"/>
                  <a:pt x="136800" y="32196"/>
                </a:cubicBezTo>
                <a:cubicBezTo>
                  <a:pt x="136907" y="32196"/>
                  <a:pt x="137016" y="32157"/>
                  <a:pt x="137106" y="32067"/>
                </a:cubicBezTo>
                <a:cubicBezTo>
                  <a:pt x="137367" y="31787"/>
                  <a:pt x="137181" y="31322"/>
                  <a:pt x="136790" y="31322"/>
                </a:cubicBezTo>
                <a:close/>
                <a:moveTo>
                  <a:pt x="3023" y="31256"/>
                </a:moveTo>
                <a:cubicBezTo>
                  <a:pt x="2907" y="31256"/>
                  <a:pt x="2790" y="31300"/>
                  <a:pt x="2699" y="31397"/>
                </a:cubicBezTo>
                <a:cubicBezTo>
                  <a:pt x="2401" y="31694"/>
                  <a:pt x="2625" y="32197"/>
                  <a:pt x="3034" y="32197"/>
                </a:cubicBezTo>
                <a:cubicBezTo>
                  <a:pt x="3295" y="32178"/>
                  <a:pt x="3499" y="31974"/>
                  <a:pt x="3499" y="31732"/>
                </a:cubicBezTo>
                <a:cubicBezTo>
                  <a:pt x="3499" y="31443"/>
                  <a:pt x="3263" y="31256"/>
                  <a:pt x="3023" y="31256"/>
                </a:cubicBezTo>
                <a:close/>
                <a:moveTo>
                  <a:pt x="51335" y="31098"/>
                </a:moveTo>
                <a:cubicBezTo>
                  <a:pt x="51033" y="31098"/>
                  <a:pt x="50790" y="31351"/>
                  <a:pt x="50808" y="31657"/>
                </a:cubicBezTo>
                <a:cubicBezTo>
                  <a:pt x="50821" y="31982"/>
                  <a:pt x="51093" y="32198"/>
                  <a:pt x="51372" y="32198"/>
                </a:cubicBezTo>
                <a:cubicBezTo>
                  <a:pt x="51509" y="32198"/>
                  <a:pt x="51647" y="32146"/>
                  <a:pt x="51757" y="32029"/>
                </a:cubicBezTo>
                <a:cubicBezTo>
                  <a:pt x="52105" y="31681"/>
                  <a:pt x="51858" y="31098"/>
                  <a:pt x="51388" y="31098"/>
                </a:cubicBezTo>
                <a:cubicBezTo>
                  <a:pt x="51381" y="31098"/>
                  <a:pt x="51374" y="31099"/>
                  <a:pt x="51366" y="31099"/>
                </a:cubicBezTo>
                <a:cubicBezTo>
                  <a:pt x="51356" y="31098"/>
                  <a:pt x="51345" y="31098"/>
                  <a:pt x="51335" y="31098"/>
                </a:cubicBezTo>
                <a:close/>
                <a:moveTo>
                  <a:pt x="19147" y="31173"/>
                </a:moveTo>
                <a:cubicBezTo>
                  <a:pt x="18697" y="31173"/>
                  <a:pt x="18468" y="31718"/>
                  <a:pt x="18779" y="32048"/>
                </a:cubicBezTo>
                <a:cubicBezTo>
                  <a:pt x="18890" y="32159"/>
                  <a:pt x="19025" y="32209"/>
                  <a:pt x="19157" y="32209"/>
                </a:cubicBezTo>
                <a:cubicBezTo>
                  <a:pt x="19424" y="32209"/>
                  <a:pt x="19678" y="32006"/>
                  <a:pt x="19691" y="31694"/>
                </a:cubicBezTo>
                <a:cubicBezTo>
                  <a:pt x="19691" y="31397"/>
                  <a:pt x="19449" y="31173"/>
                  <a:pt x="19170" y="31173"/>
                </a:cubicBezTo>
                <a:cubicBezTo>
                  <a:pt x="19162" y="31173"/>
                  <a:pt x="19155" y="31173"/>
                  <a:pt x="19147" y="31173"/>
                </a:cubicBezTo>
                <a:close/>
                <a:moveTo>
                  <a:pt x="94208" y="31359"/>
                </a:moveTo>
                <a:lnTo>
                  <a:pt x="94488" y="31862"/>
                </a:lnTo>
                <a:cubicBezTo>
                  <a:pt x="94289" y="31898"/>
                  <a:pt x="94038" y="31951"/>
                  <a:pt x="93972" y="32226"/>
                </a:cubicBezTo>
                <a:lnTo>
                  <a:pt x="93972" y="32226"/>
                </a:lnTo>
                <a:cubicBezTo>
                  <a:pt x="93912" y="31995"/>
                  <a:pt x="93913" y="31743"/>
                  <a:pt x="93669" y="31639"/>
                </a:cubicBezTo>
                <a:lnTo>
                  <a:pt x="94208" y="31359"/>
                </a:lnTo>
                <a:close/>
                <a:moveTo>
                  <a:pt x="35291" y="31154"/>
                </a:moveTo>
                <a:cubicBezTo>
                  <a:pt x="35283" y="31154"/>
                  <a:pt x="35276" y="31154"/>
                  <a:pt x="35268" y="31155"/>
                </a:cubicBezTo>
                <a:cubicBezTo>
                  <a:pt x="34989" y="31155"/>
                  <a:pt x="34747" y="31397"/>
                  <a:pt x="34747" y="31694"/>
                </a:cubicBezTo>
                <a:cubicBezTo>
                  <a:pt x="34747" y="32019"/>
                  <a:pt x="35007" y="32227"/>
                  <a:pt x="35279" y="32227"/>
                </a:cubicBezTo>
                <a:cubicBezTo>
                  <a:pt x="35412" y="32227"/>
                  <a:pt x="35549" y="32177"/>
                  <a:pt x="35659" y="32067"/>
                </a:cubicBezTo>
                <a:cubicBezTo>
                  <a:pt x="36007" y="31719"/>
                  <a:pt x="35760" y="31154"/>
                  <a:pt x="35291" y="31154"/>
                </a:cubicBezTo>
                <a:close/>
                <a:moveTo>
                  <a:pt x="47626" y="31173"/>
                </a:moveTo>
                <a:cubicBezTo>
                  <a:pt x="47328" y="31173"/>
                  <a:pt x="47067" y="31434"/>
                  <a:pt x="47086" y="31732"/>
                </a:cubicBezTo>
                <a:cubicBezTo>
                  <a:pt x="47086" y="32070"/>
                  <a:pt x="47356" y="32282"/>
                  <a:pt x="47640" y="32282"/>
                </a:cubicBezTo>
                <a:cubicBezTo>
                  <a:pt x="47778" y="32282"/>
                  <a:pt x="47920" y="32232"/>
                  <a:pt x="48035" y="32122"/>
                </a:cubicBezTo>
                <a:cubicBezTo>
                  <a:pt x="48370" y="31769"/>
                  <a:pt x="48128" y="31173"/>
                  <a:pt x="47626" y="31173"/>
                </a:cubicBezTo>
                <a:close/>
                <a:moveTo>
                  <a:pt x="108301" y="31173"/>
                </a:moveTo>
                <a:cubicBezTo>
                  <a:pt x="108163" y="31173"/>
                  <a:pt x="108022" y="31225"/>
                  <a:pt x="107906" y="31341"/>
                </a:cubicBezTo>
                <a:cubicBezTo>
                  <a:pt x="107552" y="31694"/>
                  <a:pt x="107813" y="32290"/>
                  <a:pt x="108315" y="32290"/>
                </a:cubicBezTo>
                <a:cubicBezTo>
                  <a:pt x="108613" y="32290"/>
                  <a:pt x="108874" y="32029"/>
                  <a:pt x="108855" y="31713"/>
                </a:cubicBezTo>
                <a:lnTo>
                  <a:pt x="108855" y="31713"/>
                </a:lnTo>
                <a:lnTo>
                  <a:pt x="108855" y="31732"/>
                </a:lnTo>
                <a:cubicBezTo>
                  <a:pt x="108855" y="31393"/>
                  <a:pt x="108585" y="31173"/>
                  <a:pt x="108301" y="31173"/>
                </a:cubicBezTo>
                <a:close/>
                <a:moveTo>
                  <a:pt x="63780" y="31173"/>
                </a:moveTo>
                <a:lnTo>
                  <a:pt x="63761" y="31192"/>
                </a:lnTo>
                <a:cubicBezTo>
                  <a:pt x="63754" y="31192"/>
                  <a:pt x="63746" y="31191"/>
                  <a:pt x="63738" y="31191"/>
                </a:cubicBezTo>
                <a:cubicBezTo>
                  <a:pt x="63269" y="31191"/>
                  <a:pt x="63022" y="31756"/>
                  <a:pt x="63352" y="32122"/>
                </a:cubicBezTo>
                <a:cubicBezTo>
                  <a:pt x="63462" y="32239"/>
                  <a:pt x="63600" y="32291"/>
                  <a:pt x="63737" y="32291"/>
                </a:cubicBezTo>
                <a:cubicBezTo>
                  <a:pt x="64016" y="32291"/>
                  <a:pt x="64288" y="32075"/>
                  <a:pt x="64301" y="31750"/>
                </a:cubicBezTo>
                <a:cubicBezTo>
                  <a:pt x="64301" y="31452"/>
                  <a:pt x="64078" y="31192"/>
                  <a:pt x="63780" y="31173"/>
                </a:cubicBezTo>
                <a:close/>
                <a:moveTo>
                  <a:pt x="31522" y="31247"/>
                </a:moveTo>
                <a:cubicBezTo>
                  <a:pt x="31512" y="31247"/>
                  <a:pt x="31501" y="31247"/>
                  <a:pt x="31490" y="31248"/>
                </a:cubicBezTo>
                <a:cubicBezTo>
                  <a:pt x="31025" y="31248"/>
                  <a:pt x="30801" y="31825"/>
                  <a:pt x="31155" y="32160"/>
                </a:cubicBezTo>
                <a:cubicBezTo>
                  <a:pt x="31260" y="32259"/>
                  <a:pt x="31386" y="32303"/>
                  <a:pt x="31511" y="32303"/>
                </a:cubicBezTo>
                <a:cubicBezTo>
                  <a:pt x="31785" y="32303"/>
                  <a:pt x="32048" y="32089"/>
                  <a:pt x="32048" y="31769"/>
                </a:cubicBezTo>
                <a:cubicBezTo>
                  <a:pt x="32030" y="31482"/>
                  <a:pt x="31805" y="31247"/>
                  <a:pt x="31522" y="31247"/>
                </a:cubicBezTo>
                <a:close/>
                <a:moveTo>
                  <a:pt x="34896" y="32309"/>
                </a:moveTo>
                <a:cubicBezTo>
                  <a:pt x="34899" y="32309"/>
                  <a:pt x="34902" y="32309"/>
                  <a:pt x="34905" y="32309"/>
                </a:cubicBezTo>
                <a:lnTo>
                  <a:pt x="34905" y="32309"/>
                </a:lnTo>
                <a:cubicBezTo>
                  <a:pt x="34908" y="32309"/>
                  <a:pt x="34911" y="32309"/>
                  <a:pt x="34914" y="32309"/>
                </a:cubicBezTo>
                <a:close/>
                <a:moveTo>
                  <a:pt x="15429" y="31285"/>
                </a:moveTo>
                <a:cubicBezTo>
                  <a:pt x="14964" y="31304"/>
                  <a:pt x="14740" y="31862"/>
                  <a:pt x="15075" y="32178"/>
                </a:cubicBezTo>
                <a:cubicBezTo>
                  <a:pt x="15180" y="32277"/>
                  <a:pt x="15305" y="32321"/>
                  <a:pt x="15427" y="32321"/>
                </a:cubicBezTo>
                <a:cubicBezTo>
                  <a:pt x="15695" y="32321"/>
                  <a:pt x="15950" y="32107"/>
                  <a:pt x="15950" y="31787"/>
                </a:cubicBezTo>
                <a:cubicBezTo>
                  <a:pt x="15950" y="31519"/>
                  <a:pt x="15727" y="31302"/>
                  <a:pt x="15461" y="31302"/>
                </a:cubicBezTo>
                <a:cubicBezTo>
                  <a:pt x="15451" y="31302"/>
                  <a:pt x="15440" y="31303"/>
                  <a:pt x="15429" y="31304"/>
                </a:cubicBezTo>
                <a:lnTo>
                  <a:pt x="15429" y="31285"/>
                </a:lnTo>
                <a:close/>
                <a:moveTo>
                  <a:pt x="133049" y="31397"/>
                </a:moveTo>
                <a:cubicBezTo>
                  <a:pt x="132640" y="31397"/>
                  <a:pt x="132435" y="31899"/>
                  <a:pt x="132714" y="32197"/>
                </a:cubicBezTo>
                <a:cubicBezTo>
                  <a:pt x="132809" y="32285"/>
                  <a:pt x="132924" y="32325"/>
                  <a:pt x="133037" y="32325"/>
                </a:cubicBezTo>
                <a:cubicBezTo>
                  <a:pt x="133280" y="32325"/>
                  <a:pt x="133514" y="32141"/>
                  <a:pt x="133514" y="31862"/>
                </a:cubicBezTo>
                <a:cubicBezTo>
                  <a:pt x="133514" y="31601"/>
                  <a:pt x="133310" y="31397"/>
                  <a:pt x="133049" y="31397"/>
                </a:cubicBezTo>
                <a:close/>
                <a:moveTo>
                  <a:pt x="120691" y="31278"/>
                </a:moveTo>
                <a:cubicBezTo>
                  <a:pt x="120560" y="31278"/>
                  <a:pt x="120427" y="31326"/>
                  <a:pt x="120319" y="31434"/>
                </a:cubicBezTo>
                <a:cubicBezTo>
                  <a:pt x="119984" y="31750"/>
                  <a:pt x="120226" y="32327"/>
                  <a:pt x="120692" y="32346"/>
                </a:cubicBezTo>
                <a:cubicBezTo>
                  <a:pt x="120989" y="32346"/>
                  <a:pt x="121231" y="32104"/>
                  <a:pt x="121231" y="31806"/>
                </a:cubicBezTo>
                <a:cubicBezTo>
                  <a:pt x="121231" y="31491"/>
                  <a:pt x="120966" y="31278"/>
                  <a:pt x="120691" y="31278"/>
                </a:cubicBezTo>
                <a:close/>
                <a:moveTo>
                  <a:pt x="59983" y="31266"/>
                </a:moveTo>
                <a:lnTo>
                  <a:pt x="59983" y="31285"/>
                </a:lnTo>
                <a:cubicBezTo>
                  <a:pt x="59481" y="31285"/>
                  <a:pt x="59239" y="31862"/>
                  <a:pt x="59592" y="32215"/>
                </a:cubicBezTo>
                <a:cubicBezTo>
                  <a:pt x="59705" y="32322"/>
                  <a:pt x="59842" y="32370"/>
                  <a:pt x="59976" y="32370"/>
                </a:cubicBezTo>
                <a:cubicBezTo>
                  <a:pt x="60263" y="32370"/>
                  <a:pt x="60536" y="32149"/>
                  <a:pt x="60523" y="31806"/>
                </a:cubicBezTo>
                <a:cubicBezTo>
                  <a:pt x="60523" y="31508"/>
                  <a:pt x="60281" y="31266"/>
                  <a:pt x="59983" y="31266"/>
                </a:cubicBezTo>
                <a:close/>
                <a:moveTo>
                  <a:pt x="27787" y="31322"/>
                </a:moveTo>
                <a:cubicBezTo>
                  <a:pt x="27321" y="31322"/>
                  <a:pt x="27079" y="31899"/>
                  <a:pt x="27414" y="32215"/>
                </a:cubicBezTo>
                <a:cubicBezTo>
                  <a:pt x="27524" y="32326"/>
                  <a:pt x="27659" y="32375"/>
                  <a:pt x="27789" y="32375"/>
                </a:cubicBezTo>
                <a:cubicBezTo>
                  <a:pt x="28056" y="32375"/>
                  <a:pt x="28308" y="32168"/>
                  <a:pt x="28308" y="31843"/>
                </a:cubicBezTo>
                <a:cubicBezTo>
                  <a:pt x="28308" y="31564"/>
                  <a:pt x="28084" y="31341"/>
                  <a:pt x="27787" y="31322"/>
                </a:cubicBezTo>
                <a:close/>
                <a:moveTo>
                  <a:pt x="43906" y="31321"/>
                </a:moveTo>
                <a:cubicBezTo>
                  <a:pt x="43769" y="31321"/>
                  <a:pt x="43629" y="31373"/>
                  <a:pt x="43513" y="31490"/>
                </a:cubicBezTo>
                <a:cubicBezTo>
                  <a:pt x="43178" y="31825"/>
                  <a:pt x="43420" y="32402"/>
                  <a:pt x="43903" y="32402"/>
                </a:cubicBezTo>
                <a:cubicBezTo>
                  <a:pt x="44201" y="32402"/>
                  <a:pt x="44462" y="32160"/>
                  <a:pt x="44443" y="31862"/>
                </a:cubicBezTo>
                <a:cubicBezTo>
                  <a:pt x="44443" y="31537"/>
                  <a:pt x="44183" y="31321"/>
                  <a:pt x="43906" y="31321"/>
                </a:cubicBezTo>
                <a:close/>
                <a:moveTo>
                  <a:pt x="11670" y="31397"/>
                </a:moveTo>
                <a:cubicBezTo>
                  <a:pt x="11204" y="31397"/>
                  <a:pt x="10981" y="31955"/>
                  <a:pt x="11297" y="32271"/>
                </a:cubicBezTo>
                <a:cubicBezTo>
                  <a:pt x="11403" y="32371"/>
                  <a:pt x="11528" y="32415"/>
                  <a:pt x="11651" y="32415"/>
                </a:cubicBezTo>
                <a:cubicBezTo>
                  <a:pt x="11919" y="32415"/>
                  <a:pt x="12172" y="32205"/>
                  <a:pt x="12172" y="31899"/>
                </a:cubicBezTo>
                <a:cubicBezTo>
                  <a:pt x="12172" y="31620"/>
                  <a:pt x="11949" y="31397"/>
                  <a:pt x="11670" y="31397"/>
                </a:cubicBezTo>
                <a:close/>
                <a:moveTo>
                  <a:pt x="129327" y="31452"/>
                </a:moveTo>
                <a:cubicBezTo>
                  <a:pt x="128880" y="31452"/>
                  <a:pt x="128676" y="31992"/>
                  <a:pt x="128992" y="32290"/>
                </a:cubicBezTo>
                <a:cubicBezTo>
                  <a:pt x="129089" y="32381"/>
                  <a:pt x="129205" y="32422"/>
                  <a:pt x="129319" y="32422"/>
                </a:cubicBezTo>
                <a:cubicBezTo>
                  <a:pt x="129577" y="32422"/>
                  <a:pt x="129824" y="32214"/>
                  <a:pt x="129811" y="31918"/>
                </a:cubicBezTo>
                <a:cubicBezTo>
                  <a:pt x="129792" y="31657"/>
                  <a:pt x="129588" y="31452"/>
                  <a:pt x="129327" y="31452"/>
                </a:cubicBezTo>
                <a:close/>
                <a:moveTo>
                  <a:pt x="116932" y="31359"/>
                </a:moveTo>
                <a:cubicBezTo>
                  <a:pt x="116467" y="31359"/>
                  <a:pt x="116206" y="31936"/>
                  <a:pt x="116541" y="32271"/>
                </a:cubicBezTo>
                <a:cubicBezTo>
                  <a:pt x="116652" y="32381"/>
                  <a:pt x="116788" y="32431"/>
                  <a:pt x="116922" y="32431"/>
                </a:cubicBezTo>
                <a:cubicBezTo>
                  <a:pt x="117195" y="32431"/>
                  <a:pt x="117459" y="32224"/>
                  <a:pt x="117472" y="31899"/>
                </a:cubicBezTo>
                <a:cubicBezTo>
                  <a:pt x="117472" y="31620"/>
                  <a:pt x="117230" y="31378"/>
                  <a:pt x="116951" y="31359"/>
                </a:cubicBezTo>
                <a:close/>
                <a:moveTo>
                  <a:pt x="56247" y="31341"/>
                </a:moveTo>
                <a:cubicBezTo>
                  <a:pt x="56109" y="31341"/>
                  <a:pt x="55967" y="31393"/>
                  <a:pt x="55852" y="31508"/>
                </a:cubicBezTo>
                <a:cubicBezTo>
                  <a:pt x="55517" y="31862"/>
                  <a:pt x="55759" y="32439"/>
                  <a:pt x="56261" y="32439"/>
                </a:cubicBezTo>
                <a:cubicBezTo>
                  <a:pt x="56559" y="32439"/>
                  <a:pt x="56801" y="32197"/>
                  <a:pt x="56801" y="31899"/>
                </a:cubicBezTo>
                <a:cubicBezTo>
                  <a:pt x="56801" y="31561"/>
                  <a:pt x="56531" y="31341"/>
                  <a:pt x="56247" y="31341"/>
                </a:cubicBezTo>
                <a:close/>
                <a:moveTo>
                  <a:pt x="72397" y="31341"/>
                </a:moveTo>
                <a:cubicBezTo>
                  <a:pt x="71894" y="31341"/>
                  <a:pt x="71652" y="31936"/>
                  <a:pt x="71987" y="32271"/>
                </a:cubicBezTo>
                <a:cubicBezTo>
                  <a:pt x="72103" y="32388"/>
                  <a:pt x="72246" y="32440"/>
                  <a:pt x="72385" y="32440"/>
                </a:cubicBezTo>
                <a:cubicBezTo>
                  <a:pt x="72668" y="32440"/>
                  <a:pt x="72936" y="32224"/>
                  <a:pt x="72936" y="31899"/>
                </a:cubicBezTo>
                <a:cubicBezTo>
                  <a:pt x="72936" y="31601"/>
                  <a:pt x="72694" y="31341"/>
                  <a:pt x="72397" y="31341"/>
                </a:cubicBezTo>
                <a:close/>
                <a:moveTo>
                  <a:pt x="7929" y="31490"/>
                </a:moveTo>
                <a:cubicBezTo>
                  <a:pt x="7668" y="31490"/>
                  <a:pt x="7445" y="31713"/>
                  <a:pt x="7445" y="31992"/>
                </a:cubicBezTo>
                <a:cubicBezTo>
                  <a:pt x="7457" y="32281"/>
                  <a:pt x="7698" y="32468"/>
                  <a:pt x="7945" y="32468"/>
                </a:cubicBezTo>
                <a:cubicBezTo>
                  <a:pt x="8065" y="32468"/>
                  <a:pt x="8185" y="32424"/>
                  <a:pt x="8282" y="32327"/>
                </a:cubicBezTo>
                <a:cubicBezTo>
                  <a:pt x="8599" y="32011"/>
                  <a:pt x="8375" y="31490"/>
                  <a:pt x="7929" y="31490"/>
                </a:cubicBezTo>
                <a:close/>
                <a:moveTo>
                  <a:pt x="40122" y="31396"/>
                </a:moveTo>
                <a:cubicBezTo>
                  <a:pt x="39653" y="31396"/>
                  <a:pt x="39423" y="31979"/>
                  <a:pt x="39753" y="32309"/>
                </a:cubicBezTo>
                <a:cubicBezTo>
                  <a:pt x="39863" y="32425"/>
                  <a:pt x="40002" y="32477"/>
                  <a:pt x="40138" y="32477"/>
                </a:cubicBezTo>
                <a:cubicBezTo>
                  <a:pt x="40416" y="32477"/>
                  <a:pt x="40684" y="32261"/>
                  <a:pt x="40684" y="31936"/>
                </a:cubicBezTo>
                <a:cubicBezTo>
                  <a:pt x="40665" y="31639"/>
                  <a:pt x="40442" y="31415"/>
                  <a:pt x="40144" y="31397"/>
                </a:cubicBezTo>
                <a:cubicBezTo>
                  <a:pt x="40137" y="31396"/>
                  <a:pt x="40129" y="31396"/>
                  <a:pt x="40122" y="31396"/>
                </a:cubicBezTo>
                <a:close/>
                <a:moveTo>
                  <a:pt x="24009" y="31457"/>
                </a:moveTo>
                <a:cubicBezTo>
                  <a:pt x="23886" y="31457"/>
                  <a:pt x="23760" y="31502"/>
                  <a:pt x="23655" y="31601"/>
                </a:cubicBezTo>
                <a:cubicBezTo>
                  <a:pt x="23339" y="31936"/>
                  <a:pt x="23562" y="32476"/>
                  <a:pt x="24009" y="32495"/>
                </a:cubicBezTo>
                <a:cubicBezTo>
                  <a:pt x="24306" y="32495"/>
                  <a:pt x="24530" y="32253"/>
                  <a:pt x="24530" y="31974"/>
                </a:cubicBezTo>
                <a:cubicBezTo>
                  <a:pt x="24530" y="31667"/>
                  <a:pt x="24276" y="31457"/>
                  <a:pt x="24009" y="31457"/>
                </a:cubicBezTo>
                <a:close/>
                <a:moveTo>
                  <a:pt x="113206" y="31433"/>
                </a:moveTo>
                <a:cubicBezTo>
                  <a:pt x="112737" y="31433"/>
                  <a:pt x="112489" y="31998"/>
                  <a:pt x="112819" y="32346"/>
                </a:cubicBezTo>
                <a:cubicBezTo>
                  <a:pt x="112932" y="32465"/>
                  <a:pt x="113075" y="32519"/>
                  <a:pt x="113215" y="32519"/>
                </a:cubicBezTo>
                <a:cubicBezTo>
                  <a:pt x="113489" y="32519"/>
                  <a:pt x="113750" y="32313"/>
                  <a:pt x="113750" y="31992"/>
                </a:cubicBezTo>
                <a:cubicBezTo>
                  <a:pt x="113750" y="31694"/>
                  <a:pt x="113526" y="31452"/>
                  <a:pt x="113229" y="31434"/>
                </a:cubicBezTo>
                <a:cubicBezTo>
                  <a:pt x="113221" y="31434"/>
                  <a:pt x="113213" y="31433"/>
                  <a:pt x="113206" y="31433"/>
                </a:cubicBezTo>
                <a:close/>
                <a:moveTo>
                  <a:pt x="137944" y="31676"/>
                </a:moveTo>
                <a:cubicBezTo>
                  <a:pt x="137553" y="31676"/>
                  <a:pt x="137367" y="32122"/>
                  <a:pt x="137627" y="32402"/>
                </a:cubicBezTo>
                <a:cubicBezTo>
                  <a:pt x="137711" y="32485"/>
                  <a:pt x="137816" y="32523"/>
                  <a:pt x="137920" y="32523"/>
                </a:cubicBezTo>
                <a:cubicBezTo>
                  <a:pt x="138139" y="32523"/>
                  <a:pt x="138353" y="32356"/>
                  <a:pt x="138353" y="32104"/>
                </a:cubicBezTo>
                <a:cubicBezTo>
                  <a:pt x="138353" y="31880"/>
                  <a:pt x="138167" y="31676"/>
                  <a:pt x="137944" y="31676"/>
                </a:cubicBezTo>
                <a:close/>
                <a:moveTo>
                  <a:pt x="52486" y="31433"/>
                </a:moveTo>
                <a:cubicBezTo>
                  <a:pt x="52203" y="31433"/>
                  <a:pt x="51961" y="31650"/>
                  <a:pt x="51943" y="31936"/>
                </a:cubicBezTo>
                <a:cubicBezTo>
                  <a:pt x="51917" y="32277"/>
                  <a:pt x="52196" y="32526"/>
                  <a:pt x="52486" y="32526"/>
                </a:cubicBezTo>
                <a:cubicBezTo>
                  <a:pt x="52608" y="32526"/>
                  <a:pt x="52732" y="32482"/>
                  <a:pt x="52837" y="32383"/>
                </a:cubicBezTo>
                <a:cubicBezTo>
                  <a:pt x="53209" y="32067"/>
                  <a:pt x="53004" y="31471"/>
                  <a:pt x="52520" y="31434"/>
                </a:cubicBezTo>
                <a:cubicBezTo>
                  <a:pt x="52509" y="31433"/>
                  <a:pt x="52497" y="31433"/>
                  <a:pt x="52486" y="31433"/>
                </a:cubicBezTo>
                <a:close/>
                <a:moveTo>
                  <a:pt x="68619" y="31434"/>
                </a:moveTo>
                <a:cubicBezTo>
                  <a:pt x="68116" y="31434"/>
                  <a:pt x="67874" y="32011"/>
                  <a:pt x="68209" y="32364"/>
                </a:cubicBezTo>
                <a:cubicBezTo>
                  <a:pt x="68323" y="32478"/>
                  <a:pt x="68461" y="32528"/>
                  <a:pt x="68596" y="32528"/>
                </a:cubicBezTo>
                <a:cubicBezTo>
                  <a:pt x="68883" y="32528"/>
                  <a:pt x="69158" y="32302"/>
                  <a:pt x="69158" y="31974"/>
                </a:cubicBezTo>
                <a:cubicBezTo>
                  <a:pt x="69158" y="31676"/>
                  <a:pt x="68916" y="31434"/>
                  <a:pt x="68619" y="31434"/>
                </a:cubicBezTo>
                <a:close/>
                <a:moveTo>
                  <a:pt x="4165" y="31601"/>
                </a:moveTo>
                <a:cubicBezTo>
                  <a:pt x="3752" y="31601"/>
                  <a:pt x="3542" y="32091"/>
                  <a:pt x="3816" y="32383"/>
                </a:cubicBezTo>
                <a:cubicBezTo>
                  <a:pt x="3916" y="32489"/>
                  <a:pt x="4041" y="32537"/>
                  <a:pt x="4163" y="32537"/>
                </a:cubicBezTo>
                <a:cubicBezTo>
                  <a:pt x="4405" y="32537"/>
                  <a:pt x="4635" y="32351"/>
                  <a:pt x="4635" y="32067"/>
                </a:cubicBezTo>
                <a:cubicBezTo>
                  <a:pt x="4635" y="31825"/>
                  <a:pt x="4430" y="31620"/>
                  <a:pt x="4188" y="31601"/>
                </a:cubicBezTo>
                <a:cubicBezTo>
                  <a:pt x="4180" y="31601"/>
                  <a:pt x="4173" y="31601"/>
                  <a:pt x="4165" y="31601"/>
                </a:cubicBezTo>
                <a:close/>
                <a:moveTo>
                  <a:pt x="36422" y="31490"/>
                </a:moveTo>
                <a:cubicBezTo>
                  <a:pt x="35938" y="31490"/>
                  <a:pt x="35696" y="32048"/>
                  <a:pt x="36031" y="32383"/>
                </a:cubicBezTo>
                <a:cubicBezTo>
                  <a:pt x="36142" y="32500"/>
                  <a:pt x="36279" y="32552"/>
                  <a:pt x="36414" y="32552"/>
                </a:cubicBezTo>
                <a:cubicBezTo>
                  <a:pt x="36685" y="32552"/>
                  <a:pt x="36943" y="32341"/>
                  <a:pt x="36943" y="32029"/>
                </a:cubicBezTo>
                <a:cubicBezTo>
                  <a:pt x="36943" y="31732"/>
                  <a:pt x="36701" y="31490"/>
                  <a:pt x="36422" y="31490"/>
                </a:cubicBezTo>
                <a:close/>
                <a:moveTo>
                  <a:pt x="20286" y="31545"/>
                </a:moveTo>
                <a:cubicBezTo>
                  <a:pt x="20007" y="31545"/>
                  <a:pt x="19784" y="31769"/>
                  <a:pt x="19784" y="32067"/>
                </a:cubicBezTo>
                <a:lnTo>
                  <a:pt x="19765" y="32067"/>
                </a:lnTo>
                <a:cubicBezTo>
                  <a:pt x="19765" y="32369"/>
                  <a:pt x="20021" y="32568"/>
                  <a:pt x="20284" y="32568"/>
                </a:cubicBezTo>
                <a:cubicBezTo>
                  <a:pt x="20410" y="32568"/>
                  <a:pt x="20538" y="32523"/>
                  <a:pt x="20640" y="32420"/>
                </a:cubicBezTo>
                <a:cubicBezTo>
                  <a:pt x="20956" y="32104"/>
                  <a:pt x="20752" y="31564"/>
                  <a:pt x="20286" y="31545"/>
                </a:cubicBezTo>
                <a:close/>
                <a:moveTo>
                  <a:pt x="125563" y="31552"/>
                </a:moveTo>
                <a:cubicBezTo>
                  <a:pt x="125433" y="31552"/>
                  <a:pt x="125301" y="31601"/>
                  <a:pt x="125195" y="31713"/>
                </a:cubicBezTo>
                <a:cubicBezTo>
                  <a:pt x="124898" y="32029"/>
                  <a:pt x="125121" y="32569"/>
                  <a:pt x="125568" y="32569"/>
                </a:cubicBezTo>
                <a:cubicBezTo>
                  <a:pt x="125847" y="32569"/>
                  <a:pt x="126070" y="32327"/>
                  <a:pt x="126070" y="32048"/>
                </a:cubicBezTo>
                <a:cubicBezTo>
                  <a:pt x="126070" y="31750"/>
                  <a:pt x="125822" y="31552"/>
                  <a:pt x="125563" y="31552"/>
                </a:cubicBezTo>
                <a:close/>
                <a:moveTo>
                  <a:pt x="414" y="31768"/>
                </a:moveTo>
                <a:cubicBezTo>
                  <a:pt x="189" y="31768"/>
                  <a:pt x="19" y="31947"/>
                  <a:pt x="19" y="32178"/>
                </a:cubicBezTo>
                <a:cubicBezTo>
                  <a:pt x="1" y="32420"/>
                  <a:pt x="187" y="32625"/>
                  <a:pt x="429" y="32625"/>
                </a:cubicBezTo>
                <a:cubicBezTo>
                  <a:pt x="987" y="32625"/>
                  <a:pt x="1006" y="31769"/>
                  <a:pt x="447" y="31769"/>
                </a:cubicBezTo>
                <a:cubicBezTo>
                  <a:pt x="436" y="31768"/>
                  <a:pt x="425" y="31768"/>
                  <a:pt x="414" y="31768"/>
                </a:cubicBezTo>
                <a:close/>
                <a:moveTo>
                  <a:pt x="32647" y="31575"/>
                </a:moveTo>
                <a:cubicBezTo>
                  <a:pt x="32378" y="31575"/>
                  <a:pt x="32123" y="31783"/>
                  <a:pt x="32123" y="32085"/>
                </a:cubicBezTo>
                <a:cubicBezTo>
                  <a:pt x="32123" y="32383"/>
                  <a:pt x="32346" y="32625"/>
                  <a:pt x="32644" y="32625"/>
                </a:cubicBezTo>
                <a:lnTo>
                  <a:pt x="32644" y="32606"/>
                </a:lnTo>
                <a:cubicBezTo>
                  <a:pt x="33091" y="32606"/>
                  <a:pt x="33333" y="32067"/>
                  <a:pt x="33016" y="31732"/>
                </a:cubicBezTo>
                <a:cubicBezTo>
                  <a:pt x="32908" y="31623"/>
                  <a:pt x="32775" y="31575"/>
                  <a:pt x="32647" y="31575"/>
                </a:cubicBezTo>
                <a:close/>
                <a:moveTo>
                  <a:pt x="109445" y="31526"/>
                </a:moveTo>
                <a:cubicBezTo>
                  <a:pt x="109308" y="31526"/>
                  <a:pt x="109170" y="31578"/>
                  <a:pt x="109060" y="31694"/>
                </a:cubicBezTo>
                <a:cubicBezTo>
                  <a:pt x="108706" y="32029"/>
                  <a:pt x="108948" y="32606"/>
                  <a:pt x="109432" y="32625"/>
                </a:cubicBezTo>
                <a:cubicBezTo>
                  <a:pt x="109748" y="32625"/>
                  <a:pt x="109990" y="32364"/>
                  <a:pt x="109990" y="32067"/>
                </a:cubicBezTo>
                <a:cubicBezTo>
                  <a:pt x="109990" y="31742"/>
                  <a:pt x="109722" y="31526"/>
                  <a:pt x="109445" y="31526"/>
                </a:cubicBezTo>
                <a:close/>
                <a:moveTo>
                  <a:pt x="64896" y="31527"/>
                </a:moveTo>
                <a:cubicBezTo>
                  <a:pt x="64599" y="31527"/>
                  <a:pt x="64357" y="31769"/>
                  <a:pt x="64338" y="32067"/>
                </a:cubicBezTo>
                <a:lnTo>
                  <a:pt x="64338" y="32085"/>
                </a:lnTo>
                <a:cubicBezTo>
                  <a:pt x="64338" y="32410"/>
                  <a:pt x="64606" y="32626"/>
                  <a:pt x="64884" y="32626"/>
                </a:cubicBezTo>
                <a:cubicBezTo>
                  <a:pt x="65020" y="32626"/>
                  <a:pt x="65158" y="32574"/>
                  <a:pt x="65269" y="32457"/>
                </a:cubicBezTo>
                <a:cubicBezTo>
                  <a:pt x="65622" y="32122"/>
                  <a:pt x="65380" y="31527"/>
                  <a:pt x="64896" y="31527"/>
                </a:cubicBezTo>
                <a:close/>
                <a:moveTo>
                  <a:pt x="134222" y="31732"/>
                </a:moveTo>
                <a:cubicBezTo>
                  <a:pt x="133961" y="31732"/>
                  <a:pt x="133756" y="31918"/>
                  <a:pt x="133756" y="32178"/>
                </a:cubicBezTo>
                <a:cubicBezTo>
                  <a:pt x="133743" y="32448"/>
                  <a:pt x="133970" y="32638"/>
                  <a:pt x="134210" y="32638"/>
                </a:cubicBezTo>
                <a:cubicBezTo>
                  <a:pt x="134317" y="32638"/>
                  <a:pt x="134427" y="32600"/>
                  <a:pt x="134519" y="32513"/>
                </a:cubicBezTo>
                <a:cubicBezTo>
                  <a:pt x="134799" y="32234"/>
                  <a:pt x="134612" y="31750"/>
                  <a:pt x="134222" y="31732"/>
                </a:cubicBezTo>
                <a:close/>
                <a:moveTo>
                  <a:pt x="16539" y="31637"/>
                </a:moveTo>
                <a:cubicBezTo>
                  <a:pt x="16120" y="31637"/>
                  <a:pt x="15886" y="32152"/>
                  <a:pt x="16192" y="32476"/>
                </a:cubicBezTo>
                <a:cubicBezTo>
                  <a:pt x="16294" y="32591"/>
                  <a:pt x="16427" y="32642"/>
                  <a:pt x="16558" y="32642"/>
                </a:cubicBezTo>
                <a:cubicBezTo>
                  <a:pt x="16809" y="32642"/>
                  <a:pt x="17054" y="32453"/>
                  <a:pt x="17067" y="32160"/>
                </a:cubicBezTo>
                <a:cubicBezTo>
                  <a:pt x="17085" y="31880"/>
                  <a:pt x="16862" y="31639"/>
                  <a:pt x="16583" y="31639"/>
                </a:cubicBezTo>
                <a:cubicBezTo>
                  <a:pt x="16568" y="31637"/>
                  <a:pt x="16554" y="31637"/>
                  <a:pt x="16539" y="31637"/>
                </a:cubicBezTo>
                <a:close/>
                <a:moveTo>
                  <a:pt x="48752" y="31554"/>
                </a:moveTo>
                <a:cubicBezTo>
                  <a:pt x="48617" y="31554"/>
                  <a:pt x="48479" y="31604"/>
                  <a:pt x="48370" y="31713"/>
                </a:cubicBezTo>
                <a:cubicBezTo>
                  <a:pt x="48035" y="32067"/>
                  <a:pt x="48277" y="32644"/>
                  <a:pt x="48761" y="32644"/>
                </a:cubicBezTo>
                <a:cubicBezTo>
                  <a:pt x="49059" y="32644"/>
                  <a:pt x="49301" y="32402"/>
                  <a:pt x="49301" y="32104"/>
                </a:cubicBezTo>
                <a:cubicBezTo>
                  <a:pt x="49301" y="31765"/>
                  <a:pt x="49031" y="31554"/>
                  <a:pt x="48752" y="31554"/>
                </a:cubicBezTo>
                <a:close/>
                <a:moveTo>
                  <a:pt x="121813" y="31638"/>
                </a:moveTo>
                <a:cubicBezTo>
                  <a:pt x="121532" y="31638"/>
                  <a:pt x="121324" y="31872"/>
                  <a:pt x="121324" y="32141"/>
                </a:cubicBezTo>
                <a:cubicBezTo>
                  <a:pt x="121324" y="32447"/>
                  <a:pt x="121578" y="32657"/>
                  <a:pt x="121845" y="32657"/>
                </a:cubicBezTo>
                <a:cubicBezTo>
                  <a:pt x="121968" y="32657"/>
                  <a:pt x="122094" y="32613"/>
                  <a:pt x="122199" y="32513"/>
                </a:cubicBezTo>
                <a:cubicBezTo>
                  <a:pt x="122515" y="32197"/>
                  <a:pt x="122292" y="31639"/>
                  <a:pt x="121845" y="31639"/>
                </a:cubicBezTo>
                <a:cubicBezTo>
                  <a:pt x="121835" y="31638"/>
                  <a:pt x="121824" y="31638"/>
                  <a:pt x="121813" y="31638"/>
                </a:cubicBezTo>
                <a:close/>
                <a:moveTo>
                  <a:pt x="105706" y="31587"/>
                </a:moveTo>
                <a:cubicBezTo>
                  <a:pt x="105571" y="31587"/>
                  <a:pt x="105432" y="31637"/>
                  <a:pt x="105319" y="31750"/>
                </a:cubicBezTo>
                <a:cubicBezTo>
                  <a:pt x="104965" y="32104"/>
                  <a:pt x="105226" y="32699"/>
                  <a:pt x="105728" y="32699"/>
                </a:cubicBezTo>
                <a:cubicBezTo>
                  <a:pt x="106026" y="32699"/>
                  <a:pt x="106268" y="32457"/>
                  <a:pt x="106268" y="32141"/>
                </a:cubicBezTo>
                <a:cubicBezTo>
                  <a:pt x="106268" y="31812"/>
                  <a:pt x="105993" y="31587"/>
                  <a:pt x="105706" y="31587"/>
                </a:cubicBezTo>
                <a:close/>
                <a:moveTo>
                  <a:pt x="61118" y="31601"/>
                </a:moveTo>
                <a:cubicBezTo>
                  <a:pt x="60635" y="31601"/>
                  <a:pt x="60374" y="32178"/>
                  <a:pt x="60728" y="32532"/>
                </a:cubicBezTo>
                <a:cubicBezTo>
                  <a:pt x="60838" y="32648"/>
                  <a:pt x="60976" y="32700"/>
                  <a:pt x="61112" y="32700"/>
                </a:cubicBezTo>
                <a:cubicBezTo>
                  <a:pt x="61390" y="32700"/>
                  <a:pt x="61658" y="32484"/>
                  <a:pt x="61658" y="32160"/>
                </a:cubicBezTo>
                <a:cubicBezTo>
                  <a:pt x="61658" y="31862"/>
                  <a:pt x="61416" y="31620"/>
                  <a:pt x="61118" y="31601"/>
                </a:cubicBezTo>
                <a:close/>
                <a:moveTo>
                  <a:pt x="77231" y="31601"/>
                </a:moveTo>
                <a:cubicBezTo>
                  <a:pt x="76744" y="31601"/>
                  <a:pt x="76515" y="32184"/>
                  <a:pt x="76845" y="32532"/>
                </a:cubicBezTo>
                <a:cubicBezTo>
                  <a:pt x="76955" y="32648"/>
                  <a:pt x="77093" y="32700"/>
                  <a:pt x="77230" y="32700"/>
                </a:cubicBezTo>
                <a:cubicBezTo>
                  <a:pt x="77509" y="32700"/>
                  <a:pt x="77781" y="32484"/>
                  <a:pt x="77794" y="32160"/>
                </a:cubicBezTo>
                <a:cubicBezTo>
                  <a:pt x="77794" y="31843"/>
                  <a:pt x="77552" y="31601"/>
                  <a:pt x="77254" y="31601"/>
                </a:cubicBezTo>
                <a:cubicBezTo>
                  <a:pt x="77246" y="31601"/>
                  <a:pt x="77239" y="31601"/>
                  <a:pt x="77231" y="31601"/>
                </a:cubicBezTo>
                <a:close/>
                <a:moveTo>
                  <a:pt x="45048" y="31657"/>
                </a:moveTo>
                <a:lnTo>
                  <a:pt x="45048" y="31657"/>
                </a:lnTo>
                <a:cubicBezTo>
                  <a:pt x="44570" y="31665"/>
                  <a:pt x="44334" y="32236"/>
                  <a:pt x="44666" y="32569"/>
                </a:cubicBezTo>
                <a:cubicBezTo>
                  <a:pt x="44774" y="32676"/>
                  <a:pt x="44906" y="32724"/>
                  <a:pt x="45036" y="32724"/>
                </a:cubicBezTo>
                <a:cubicBezTo>
                  <a:pt x="45312" y="32724"/>
                  <a:pt x="45578" y="32507"/>
                  <a:pt x="45578" y="32178"/>
                </a:cubicBezTo>
                <a:cubicBezTo>
                  <a:pt x="45578" y="31902"/>
                  <a:pt x="45341" y="31662"/>
                  <a:pt x="45048" y="31657"/>
                </a:cubicBezTo>
                <a:close/>
                <a:moveTo>
                  <a:pt x="12796" y="31719"/>
                </a:moveTo>
                <a:cubicBezTo>
                  <a:pt x="12668" y="31719"/>
                  <a:pt x="12538" y="31769"/>
                  <a:pt x="12433" y="31880"/>
                </a:cubicBezTo>
                <a:cubicBezTo>
                  <a:pt x="12116" y="32197"/>
                  <a:pt x="12358" y="32737"/>
                  <a:pt x="12805" y="32737"/>
                </a:cubicBezTo>
                <a:cubicBezTo>
                  <a:pt x="13084" y="32737"/>
                  <a:pt x="13307" y="32495"/>
                  <a:pt x="13307" y="32215"/>
                </a:cubicBezTo>
                <a:cubicBezTo>
                  <a:pt x="13295" y="31918"/>
                  <a:pt x="13051" y="31719"/>
                  <a:pt x="12796" y="31719"/>
                </a:cubicBezTo>
                <a:close/>
                <a:moveTo>
                  <a:pt x="28903" y="31713"/>
                </a:moveTo>
                <a:cubicBezTo>
                  <a:pt x="28624" y="31713"/>
                  <a:pt x="28401" y="31955"/>
                  <a:pt x="28401" y="32234"/>
                </a:cubicBezTo>
                <a:cubicBezTo>
                  <a:pt x="28413" y="32545"/>
                  <a:pt x="28659" y="32740"/>
                  <a:pt x="28915" y="32740"/>
                </a:cubicBezTo>
                <a:cubicBezTo>
                  <a:pt x="29042" y="32740"/>
                  <a:pt x="29171" y="32692"/>
                  <a:pt x="29275" y="32588"/>
                </a:cubicBezTo>
                <a:cubicBezTo>
                  <a:pt x="29592" y="32253"/>
                  <a:pt x="29368" y="31713"/>
                  <a:pt x="28903" y="31713"/>
                </a:cubicBezTo>
                <a:close/>
                <a:moveTo>
                  <a:pt x="118081" y="31712"/>
                </a:moveTo>
                <a:cubicBezTo>
                  <a:pt x="118070" y="31712"/>
                  <a:pt x="118060" y="31712"/>
                  <a:pt x="118049" y="31713"/>
                </a:cubicBezTo>
                <a:cubicBezTo>
                  <a:pt x="117602" y="31732"/>
                  <a:pt x="117379" y="32290"/>
                  <a:pt x="117714" y="32606"/>
                </a:cubicBezTo>
                <a:cubicBezTo>
                  <a:pt x="117819" y="32705"/>
                  <a:pt x="117943" y="32750"/>
                  <a:pt x="118065" y="32750"/>
                </a:cubicBezTo>
                <a:cubicBezTo>
                  <a:pt x="118334" y="32750"/>
                  <a:pt x="118589" y="32535"/>
                  <a:pt x="118589" y="32215"/>
                </a:cubicBezTo>
                <a:cubicBezTo>
                  <a:pt x="118589" y="31946"/>
                  <a:pt x="118364" y="31712"/>
                  <a:pt x="118081" y="31712"/>
                </a:cubicBezTo>
                <a:close/>
                <a:moveTo>
                  <a:pt x="57396" y="31694"/>
                </a:moveTo>
                <a:cubicBezTo>
                  <a:pt x="56912" y="31694"/>
                  <a:pt x="56670" y="32271"/>
                  <a:pt x="57005" y="32606"/>
                </a:cubicBezTo>
                <a:cubicBezTo>
                  <a:pt x="57119" y="32720"/>
                  <a:pt x="57255" y="32770"/>
                  <a:pt x="57388" y="32770"/>
                </a:cubicBezTo>
                <a:cubicBezTo>
                  <a:pt x="57670" y="32770"/>
                  <a:pt x="57936" y="32544"/>
                  <a:pt x="57936" y="32215"/>
                </a:cubicBezTo>
                <a:cubicBezTo>
                  <a:pt x="57917" y="31918"/>
                  <a:pt x="57694" y="31694"/>
                  <a:pt x="57396" y="31694"/>
                </a:cubicBezTo>
                <a:close/>
                <a:moveTo>
                  <a:pt x="73527" y="31693"/>
                </a:moveTo>
                <a:cubicBezTo>
                  <a:pt x="73516" y="31693"/>
                  <a:pt x="73505" y="31694"/>
                  <a:pt x="73495" y="31694"/>
                </a:cubicBezTo>
                <a:cubicBezTo>
                  <a:pt x="73011" y="31694"/>
                  <a:pt x="72769" y="32290"/>
                  <a:pt x="73122" y="32625"/>
                </a:cubicBezTo>
                <a:cubicBezTo>
                  <a:pt x="73233" y="32729"/>
                  <a:pt x="73364" y="32776"/>
                  <a:pt x="73494" y="32776"/>
                </a:cubicBezTo>
                <a:cubicBezTo>
                  <a:pt x="73780" y="32776"/>
                  <a:pt x="74053" y="32549"/>
                  <a:pt x="74053" y="32215"/>
                </a:cubicBezTo>
                <a:cubicBezTo>
                  <a:pt x="74035" y="31928"/>
                  <a:pt x="73810" y="31693"/>
                  <a:pt x="73527" y="31693"/>
                </a:cubicBezTo>
                <a:close/>
                <a:moveTo>
                  <a:pt x="9069" y="31811"/>
                </a:moveTo>
                <a:cubicBezTo>
                  <a:pt x="8950" y="31811"/>
                  <a:pt x="8829" y="31855"/>
                  <a:pt x="8729" y="31955"/>
                </a:cubicBezTo>
                <a:cubicBezTo>
                  <a:pt x="8413" y="32253"/>
                  <a:pt x="8617" y="32792"/>
                  <a:pt x="9064" y="32792"/>
                </a:cubicBezTo>
                <a:cubicBezTo>
                  <a:pt x="9325" y="32792"/>
                  <a:pt x="9548" y="32588"/>
                  <a:pt x="9548" y="32327"/>
                </a:cubicBezTo>
                <a:cubicBezTo>
                  <a:pt x="9573" y="32021"/>
                  <a:pt x="9328" y="31811"/>
                  <a:pt x="9069" y="31811"/>
                </a:cubicBezTo>
                <a:close/>
                <a:moveTo>
                  <a:pt x="130450" y="31864"/>
                </a:moveTo>
                <a:cubicBezTo>
                  <a:pt x="130337" y="31864"/>
                  <a:pt x="130222" y="31903"/>
                  <a:pt x="130127" y="31992"/>
                </a:cubicBezTo>
                <a:cubicBezTo>
                  <a:pt x="129848" y="32290"/>
                  <a:pt x="130053" y="32792"/>
                  <a:pt x="130462" y="32792"/>
                </a:cubicBezTo>
                <a:cubicBezTo>
                  <a:pt x="130723" y="32792"/>
                  <a:pt x="130927" y="32588"/>
                  <a:pt x="130927" y="32327"/>
                </a:cubicBezTo>
                <a:cubicBezTo>
                  <a:pt x="130927" y="32048"/>
                  <a:pt x="130693" y="31864"/>
                  <a:pt x="130450" y="31864"/>
                </a:cubicBezTo>
                <a:close/>
                <a:moveTo>
                  <a:pt x="41247" y="31749"/>
                </a:moveTo>
                <a:cubicBezTo>
                  <a:pt x="40964" y="31749"/>
                  <a:pt x="40740" y="31984"/>
                  <a:pt x="40740" y="32271"/>
                </a:cubicBezTo>
                <a:cubicBezTo>
                  <a:pt x="40740" y="32591"/>
                  <a:pt x="41003" y="32805"/>
                  <a:pt x="41277" y="32805"/>
                </a:cubicBezTo>
                <a:cubicBezTo>
                  <a:pt x="41402" y="32805"/>
                  <a:pt x="41528" y="32761"/>
                  <a:pt x="41633" y="32662"/>
                </a:cubicBezTo>
                <a:cubicBezTo>
                  <a:pt x="41987" y="32327"/>
                  <a:pt x="41745" y="31750"/>
                  <a:pt x="41279" y="31750"/>
                </a:cubicBezTo>
                <a:cubicBezTo>
                  <a:pt x="41269" y="31750"/>
                  <a:pt x="41258" y="31749"/>
                  <a:pt x="41247" y="31749"/>
                </a:cubicBezTo>
                <a:close/>
                <a:moveTo>
                  <a:pt x="25142" y="31807"/>
                </a:moveTo>
                <a:cubicBezTo>
                  <a:pt x="25019" y="31807"/>
                  <a:pt x="24893" y="31852"/>
                  <a:pt x="24790" y="31955"/>
                </a:cubicBezTo>
                <a:cubicBezTo>
                  <a:pt x="24479" y="32284"/>
                  <a:pt x="24690" y="32811"/>
                  <a:pt x="25139" y="32811"/>
                </a:cubicBezTo>
                <a:cubicBezTo>
                  <a:pt x="25147" y="32811"/>
                  <a:pt x="25155" y="32811"/>
                  <a:pt x="25162" y="32811"/>
                </a:cubicBezTo>
                <a:cubicBezTo>
                  <a:pt x="25442" y="32811"/>
                  <a:pt x="25665" y="32588"/>
                  <a:pt x="25646" y="32309"/>
                </a:cubicBezTo>
                <a:cubicBezTo>
                  <a:pt x="25646" y="32006"/>
                  <a:pt x="25400" y="31807"/>
                  <a:pt x="25142" y="31807"/>
                </a:cubicBezTo>
                <a:close/>
                <a:moveTo>
                  <a:pt x="114341" y="31787"/>
                </a:moveTo>
                <a:cubicBezTo>
                  <a:pt x="113890" y="31787"/>
                  <a:pt x="113643" y="32333"/>
                  <a:pt x="113954" y="32662"/>
                </a:cubicBezTo>
                <a:cubicBezTo>
                  <a:pt x="114062" y="32782"/>
                  <a:pt x="114200" y="32836"/>
                  <a:pt x="114335" y="32836"/>
                </a:cubicBezTo>
                <a:cubicBezTo>
                  <a:pt x="114599" y="32836"/>
                  <a:pt x="114854" y="32634"/>
                  <a:pt x="114866" y="32327"/>
                </a:cubicBezTo>
                <a:cubicBezTo>
                  <a:pt x="114866" y="32048"/>
                  <a:pt x="114643" y="31806"/>
                  <a:pt x="114364" y="31787"/>
                </a:cubicBezTo>
                <a:cubicBezTo>
                  <a:pt x="114356" y="31787"/>
                  <a:pt x="114349" y="31787"/>
                  <a:pt x="114341" y="31787"/>
                </a:cubicBezTo>
                <a:close/>
                <a:moveTo>
                  <a:pt x="69754" y="31769"/>
                </a:moveTo>
                <a:lnTo>
                  <a:pt x="69754" y="31787"/>
                </a:lnTo>
                <a:cubicBezTo>
                  <a:pt x="69746" y="31787"/>
                  <a:pt x="69739" y="31787"/>
                  <a:pt x="69731" y="31787"/>
                </a:cubicBezTo>
                <a:cubicBezTo>
                  <a:pt x="69262" y="31787"/>
                  <a:pt x="69015" y="32351"/>
                  <a:pt x="69363" y="32699"/>
                </a:cubicBezTo>
                <a:cubicBezTo>
                  <a:pt x="69473" y="32816"/>
                  <a:pt x="69610" y="32868"/>
                  <a:pt x="69743" y="32868"/>
                </a:cubicBezTo>
                <a:cubicBezTo>
                  <a:pt x="70015" y="32868"/>
                  <a:pt x="70275" y="32652"/>
                  <a:pt x="70275" y="32327"/>
                </a:cubicBezTo>
                <a:cubicBezTo>
                  <a:pt x="70275" y="32029"/>
                  <a:pt x="70052" y="31787"/>
                  <a:pt x="69754" y="31769"/>
                </a:cubicBezTo>
                <a:close/>
                <a:moveTo>
                  <a:pt x="37508" y="31842"/>
                </a:moveTo>
                <a:cubicBezTo>
                  <a:pt x="37242" y="31842"/>
                  <a:pt x="37017" y="32077"/>
                  <a:pt x="37017" y="32364"/>
                </a:cubicBezTo>
                <a:lnTo>
                  <a:pt x="37036" y="32364"/>
                </a:lnTo>
                <a:cubicBezTo>
                  <a:pt x="37036" y="32676"/>
                  <a:pt x="37286" y="32879"/>
                  <a:pt x="37546" y="32879"/>
                </a:cubicBezTo>
                <a:cubicBezTo>
                  <a:pt x="37675" y="32879"/>
                  <a:pt x="37806" y="32829"/>
                  <a:pt x="37911" y="32718"/>
                </a:cubicBezTo>
                <a:cubicBezTo>
                  <a:pt x="38246" y="32402"/>
                  <a:pt x="38004" y="31843"/>
                  <a:pt x="37539" y="31843"/>
                </a:cubicBezTo>
                <a:cubicBezTo>
                  <a:pt x="37528" y="31843"/>
                  <a:pt x="37518" y="31842"/>
                  <a:pt x="37508" y="31842"/>
                </a:cubicBezTo>
                <a:close/>
                <a:moveTo>
                  <a:pt x="126685" y="31899"/>
                </a:moveTo>
                <a:cubicBezTo>
                  <a:pt x="126561" y="31899"/>
                  <a:pt x="126434" y="31945"/>
                  <a:pt x="126331" y="32048"/>
                </a:cubicBezTo>
                <a:cubicBezTo>
                  <a:pt x="126038" y="32359"/>
                  <a:pt x="126249" y="32886"/>
                  <a:pt x="126680" y="32886"/>
                </a:cubicBezTo>
                <a:cubicBezTo>
                  <a:pt x="126688" y="32886"/>
                  <a:pt x="126695" y="32886"/>
                  <a:pt x="126703" y="32885"/>
                </a:cubicBezTo>
                <a:cubicBezTo>
                  <a:pt x="126963" y="32885"/>
                  <a:pt x="127187" y="32662"/>
                  <a:pt x="127187" y="32383"/>
                </a:cubicBezTo>
                <a:cubicBezTo>
                  <a:pt x="127187" y="32094"/>
                  <a:pt x="126942" y="31899"/>
                  <a:pt x="126685" y="31899"/>
                </a:cubicBezTo>
                <a:close/>
                <a:moveTo>
                  <a:pt x="53641" y="31824"/>
                </a:moveTo>
                <a:cubicBezTo>
                  <a:pt x="53634" y="31824"/>
                  <a:pt x="53626" y="31824"/>
                  <a:pt x="53618" y="31825"/>
                </a:cubicBezTo>
                <a:cubicBezTo>
                  <a:pt x="53321" y="31825"/>
                  <a:pt x="53097" y="32067"/>
                  <a:pt x="53079" y="32364"/>
                </a:cubicBezTo>
                <a:cubicBezTo>
                  <a:pt x="53079" y="32680"/>
                  <a:pt x="53352" y="32893"/>
                  <a:pt x="53633" y="32893"/>
                </a:cubicBezTo>
                <a:cubicBezTo>
                  <a:pt x="53766" y="32893"/>
                  <a:pt x="53901" y="32844"/>
                  <a:pt x="54009" y="32737"/>
                </a:cubicBezTo>
                <a:cubicBezTo>
                  <a:pt x="54339" y="32389"/>
                  <a:pt x="54110" y="31824"/>
                  <a:pt x="53641" y="31824"/>
                </a:cubicBezTo>
                <a:close/>
                <a:moveTo>
                  <a:pt x="21422" y="31899"/>
                </a:moveTo>
                <a:cubicBezTo>
                  <a:pt x="21142" y="31899"/>
                  <a:pt x="20919" y="32141"/>
                  <a:pt x="20919" y="32402"/>
                </a:cubicBezTo>
                <a:cubicBezTo>
                  <a:pt x="20919" y="32713"/>
                  <a:pt x="21169" y="32908"/>
                  <a:pt x="21424" y="32908"/>
                </a:cubicBezTo>
                <a:cubicBezTo>
                  <a:pt x="21550" y="32908"/>
                  <a:pt x="21677" y="32860"/>
                  <a:pt x="21775" y="32755"/>
                </a:cubicBezTo>
                <a:cubicBezTo>
                  <a:pt x="22092" y="32439"/>
                  <a:pt x="21868" y="31899"/>
                  <a:pt x="21422" y="31899"/>
                </a:cubicBezTo>
                <a:close/>
                <a:moveTo>
                  <a:pt x="5305" y="31974"/>
                </a:moveTo>
                <a:cubicBezTo>
                  <a:pt x="5044" y="31974"/>
                  <a:pt x="4839" y="32178"/>
                  <a:pt x="4839" y="32439"/>
                </a:cubicBezTo>
                <a:cubicBezTo>
                  <a:pt x="4839" y="32727"/>
                  <a:pt x="5068" y="32914"/>
                  <a:pt x="5308" y="32914"/>
                </a:cubicBezTo>
                <a:cubicBezTo>
                  <a:pt x="5424" y="32914"/>
                  <a:pt x="5543" y="32871"/>
                  <a:pt x="5640" y="32774"/>
                </a:cubicBezTo>
                <a:cubicBezTo>
                  <a:pt x="5919" y="32476"/>
                  <a:pt x="5714" y="31974"/>
                  <a:pt x="5305" y="31974"/>
                </a:cubicBezTo>
                <a:close/>
                <a:moveTo>
                  <a:pt x="66013" y="31862"/>
                </a:moveTo>
                <a:cubicBezTo>
                  <a:pt x="65529" y="31862"/>
                  <a:pt x="65306" y="32439"/>
                  <a:pt x="65641" y="32774"/>
                </a:cubicBezTo>
                <a:cubicBezTo>
                  <a:pt x="65749" y="32882"/>
                  <a:pt x="65882" y="32930"/>
                  <a:pt x="66013" y="32930"/>
                </a:cubicBezTo>
                <a:cubicBezTo>
                  <a:pt x="66288" y="32930"/>
                  <a:pt x="66553" y="32717"/>
                  <a:pt x="66553" y="32402"/>
                </a:cubicBezTo>
                <a:cubicBezTo>
                  <a:pt x="66534" y="32104"/>
                  <a:pt x="66311" y="31862"/>
                  <a:pt x="66013" y="31862"/>
                </a:cubicBezTo>
                <a:close/>
                <a:moveTo>
                  <a:pt x="110586" y="31862"/>
                </a:moveTo>
                <a:cubicBezTo>
                  <a:pt x="110102" y="31862"/>
                  <a:pt x="109860" y="32420"/>
                  <a:pt x="110195" y="32774"/>
                </a:cubicBezTo>
                <a:cubicBezTo>
                  <a:pt x="110299" y="32884"/>
                  <a:pt x="110431" y="32934"/>
                  <a:pt x="110563" y="32934"/>
                </a:cubicBezTo>
                <a:cubicBezTo>
                  <a:pt x="110831" y="32934"/>
                  <a:pt x="111095" y="32726"/>
                  <a:pt x="111107" y="32402"/>
                </a:cubicBezTo>
                <a:cubicBezTo>
                  <a:pt x="111107" y="32104"/>
                  <a:pt x="110865" y="31880"/>
                  <a:pt x="110586" y="31862"/>
                </a:cubicBezTo>
                <a:close/>
                <a:moveTo>
                  <a:pt x="82089" y="31843"/>
                </a:moveTo>
                <a:cubicBezTo>
                  <a:pt x="81620" y="31843"/>
                  <a:pt x="81372" y="32426"/>
                  <a:pt x="81702" y="32774"/>
                </a:cubicBezTo>
                <a:cubicBezTo>
                  <a:pt x="81814" y="32892"/>
                  <a:pt x="81956" y="32946"/>
                  <a:pt x="82095" y="32946"/>
                </a:cubicBezTo>
                <a:cubicBezTo>
                  <a:pt x="82372" y="32946"/>
                  <a:pt x="82639" y="32735"/>
                  <a:pt x="82651" y="32402"/>
                </a:cubicBezTo>
                <a:cubicBezTo>
                  <a:pt x="82651" y="32104"/>
                  <a:pt x="82409" y="31862"/>
                  <a:pt x="82111" y="31843"/>
                </a:cubicBezTo>
                <a:cubicBezTo>
                  <a:pt x="82104" y="31843"/>
                  <a:pt x="82097" y="31843"/>
                  <a:pt x="82089" y="31843"/>
                </a:cubicBezTo>
                <a:close/>
                <a:moveTo>
                  <a:pt x="1601" y="32103"/>
                </a:moveTo>
                <a:cubicBezTo>
                  <a:pt x="1595" y="32103"/>
                  <a:pt x="1589" y="32104"/>
                  <a:pt x="1583" y="32104"/>
                </a:cubicBezTo>
                <a:cubicBezTo>
                  <a:pt x="1006" y="32104"/>
                  <a:pt x="1006" y="32960"/>
                  <a:pt x="1583" y="32960"/>
                </a:cubicBezTo>
                <a:cubicBezTo>
                  <a:pt x="2153" y="32960"/>
                  <a:pt x="2159" y="32103"/>
                  <a:pt x="1601" y="32103"/>
                </a:cubicBezTo>
                <a:close/>
                <a:moveTo>
                  <a:pt x="33779" y="31974"/>
                </a:moveTo>
                <a:cubicBezTo>
                  <a:pt x="33481" y="31974"/>
                  <a:pt x="33258" y="32197"/>
                  <a:pt x="33258" y="32495"/>
                </a:cubicBezTo>
                <a:cubicBezTo>
                  <a:pt x="33286" y="32806"/>
                  <a:pt x="33525" y="32960"/>
                  <a:pt x="33766" y="32960"/>
                </a:cubicBezTo>
                <a:cubicBezTo>
                  <a:pt x="34014" y="32960"/>
                  <a:pt x="34263" y="32797"/>
                  <a:pt x="34282" y="32476"/>
                </a:cubicBezTo>
                <a:cubicBezTo>
                  <a:pt x="34282" y="32197"/>
                  <a:pt x="34058" y="31974"/>
                  <a:pt x="33779" y="31974"/>
                </a:cubicBezTo>
                <a:close/>
                <a:moveTo>
                  <a:pt x="49896" y="31899"/>
                </a:moveTo>
                <a:cubicBezTo>
                  <a:pt x="49431" y="31899"/>
                  <a:pt x="49170" y="32476"/>
                  <a:pt x="49505" y="32811"/>
                </a:cubicBezTo>
                <a:cubicBezTo>
                  <a:pt x="49616" y="32922"/>
                  <a:pt x="49754" y="32972"/>
                  <a:pt x="49888" y="32972"/>
                </a:cubicBezTo>
                <a:cubicBezTo>
                  <a:pt x="50159" y="32972"/>
                  <a:pt x="50417" y="32769"/>
                  <a:pt x="50417" y="32457"/>
                </a:cubicBezTo>
                <a:cubicBezTo>
                  <a:pt x="50417" y="32160"/>
                  <a:pt x="50194" y="31918"/>
                  <a:pt x="49896" y="31899"/>
                </a:cubicBezTo>
                <a:close/>
                <a:moveTo>
                  <a:pt x="122950" y="31972"/>
                </a:moveTo>
                <a:cubicBezTo>
                  <a:pt x="122832" y="31972"/>
                  <a:pt x="122711" y="32013"/>
                  <a:pt x="122608" y="32104"/>
                </a:cubicBezTo>
                <a:cubicBezTo>
                  <a:pt x="122292" y="32420"/>
                  <a:pt x="122497" y="32960"/>
                  <a:pt x="122943" y="32978"/>
                </a:cubicBezTo>
                <a:cubicBezTo>
                  <a:pt x="123223" y="32978"/>
                  <a:pt x="123446" y="32774"/>
                  <a:pt x="123465" y="32495"/>
                </a:cubicBezTo>
                <a:cubicBezTo>
                  <a:pt x="123478" y="32184"/>
                  <a:pt x="123221" y="31972"/>
                  <a:pt x="122950" y="31972"/>
                </a:cubicBezTo>
                <a:close/>
                <a:moveTo>
                  <a:pt x="17681" y="31974"/>
                </a:moveTo>
                <a:cubicBezTo>
                  <a:pt x="17402" y="31992"/>
                  <a:pt x="17197" y="32215"/>
                  <a:pt x="17197" y="32495"/>
                </a:cubicBezTo>
                <a:cubicBezTo>
                  <a:pt x="17209" y="32792"/>
                  <a:pt x="17453" y="32983"/>
                  <a:pt x="17708" y="32983"/>
                </a:cubicBezTo>
                <a:cubicBezTo>
                  <a:pt x="17836" y="32983"/>
                  <a:pt x="17966" y="32935"/>
                  <a:pt x="18072" y="32830"/>
                </a:cubicBezTo>
                <a:cubicBezTo>
                  <a:pt x="18369" y="32495"/>
                  <a:pt x="18128" y="31974"/>
                  <a:pt x="17681" y="31974"/>
                </a:cubicBezTo>
                <a:close/>
                <a:moveTo>
                  <a:pt x="62235" y="31955"/>
                </a:moveTo>
                <a:cubicBezTo>
                  <a:pt x="61770" y="31974"/>
                  <a:pt x="61546" y="32532"/>
                  <a:pt x="61881" y="32867"/>
                </a:cubicBezTo>
                <a:cubicBezTo>
                  <a:pt x="61986" y="32966"/>
                  <a:pt x="62115" y="33010"/>
                  <a:pt x="62241" y="33010"/>
                </a:cubicBezTo>
                <a:cubicBezTo>
                  <a:pt x="62519" y="33010"/>
                  <a:pt x="62788" y="32796"/>
                  <a:pt x="62775" y="32476"/>
                </a:cubicBezTo>
                <a:cubicBezTo>
                  <a:pt x="62775" y="32178"/>
                  <a:pt x="62533" y="31955"/>
                  <a:pt x="62235" y="31955"/>
                </a:cubicBezTo>
                <a:close/>
                <a:moveTo>
                  <a:pt x="135320" y="32122"/>
                </a:moveTo>
                <a:cubicBezTo>
                  <a:pt x="135078" y="32122"/>
                  <a:pt x="134892" y="32327"/>
                  <a:pt x="134873" y="32569"/>
                </a:cubicBezTo>
                <a:cubicBezTo>
                  <a:pt x="134873" y="32835"/>
                  <a:pt x="135088" y="33015"/>
                  <a:pt x="135314" y="33015"/>
                </a:cubicBezTo>
                <a:cubicBezTo>
                  <a:pt x="135420" y="33015"/>
                  <a:pt x="135528" y="32975"/>
                  <a:pt x="135617" y="32885"/>
                </a:cubicBezTo>
                <a:cubicBezTo>
                  <a:pt x="135915" y="32606"/>
                  <a:pt x="135710" y="32122"/>
                  <a:pt x="135320" y="32122"/>
                </a:cubicBezTo>
                <a:close/>
                <a:moveTo>
                  <a:pt x="78356" y="31936"/>
                </a:moveTo>
                <a:cubicBezTo>
                  <a:pt x="78218" y="31936"/>
                  <a:pt x="78077" y="31988"/>
                  <a:pt x="77961" y="32104"/>
                </a:cubicBezTo>
                <a:cubicBezTo>
                  <a:pt x="77631" y="32452"/>
                  <a:pt x="77879" y="33035"/>
                  <a:pt x="78366" y="33035"/>
                </a:cubicBezTo>
                <a:cubicBezTo>
                  <a:pt x="78374" y="33035"/>
                  <a:pt x="78382" y="33035"/>
                  <a:pt x="78389" y="33034"/>
                </a:cubicBezTo>
                <a:cubicBezTo>
                  <a:pt x="78666" y="33016"/>
                  <a:pt x="78905" y="32779"/>
                  <a:pt x="78910" y="32485"/>
                </a:cubicBezTo>
                <a:lnTo>
                  <a:pt x="78910" y="32485"/>
                </a:lnTo>
                <a:cubicBezTo>
                  <a:pt x="78910" y="32488"/>
                  <a:pt x="78910" y="32491"/>
                  <a:pt x="78910" y="32495"/>
                </a:cubicBezTo>
                <a:lnTo>
                  <a:pt x="78910" y="32476"/>
                </a:lnTo>
                <a:cubicBezTo>
                  <a:pt x="78910" y="32479"/>
                  <a:pt x="78910" y="32482"/>
                  <a:pt x="78910" y="32485"/>
                </a:cubicBezTo>
                <a:lnTo>
                  <a:pt x="78910" y="32485"/>
                </a:lnTo>
                <a:cubicBezTo>
                  <a:pt x="78905" y="32152"/>
                  <a:pt x="78638" y="31936"/>
                  <a:pt x="78356" y="31936"/>
                </a:cubicBezTo>
                <a:close/>
                <a:moveTo>
                  <a:pt x="46149" y="31990"/>
                </a:moveTo>
                <a:cubicBezTo>
                  <a:pt x="45710" y="31990"/>
                  <a:pt x="45458" y="32525"/>
                  <a:pt x="45765" y="32867"/>
                </a:cubicBezTo>
                <a:cubicBezTo>
                  <a:pt x="45875" y="32990"/>
                  <a:pt x="46017" y="33046"/>
                  <a:pt x="46156" y="33046"/>
                </a:cubicBezTo>
                <a:cubicBezTo>
                  <a:pt x="46416" y="33046"/>
                  <a:pt x="46664" y="32853"/>
                  <a:pt x="46676" y="32550"/>
                </a:cubicBezTo>
                <a:cubicBezTo>
                  <a:pt x="46695" y="32271"/>
                  <a:pt x="46490" y="32029"/>
                  <a:pt x="46211" y="31992"/>
                </a:cubicBezTo>
                <a:lnTo>
                  <a:pt x="46193" y="31992"/>
                </a:lnTo>
                <a:cubicBezTo>
                  <a:pt x="46178" y="31991"/>
                  <a:pt x="46163" y="31990"/>
                  <a:pt x="46149" y="31990"/>
                </a:cubicBezTo>
                <a:close/>
                <a:moveTo>
                  <a:pt x="106845" y="31974"/>
                </a:moveTo>
                <a:cubicBezTo>
                  <a:pt x="106361" y="31974"/>
                  <a:pt x="106119" y="32550"/>
                  <a:pt x="106473" y="32904"/>
                </a:cubicBezTo>
                <a:cubicBezTo>
                  <a:pt x="106577" y="33008"/>
                  <a:pt x="106705" y="33055"/>
                  <a:pt x="106832" y="33055"/>
                </a:cubicBezTo>
                <a:cubicBezTo>
                  <a:pt x="107111" y="33055"/>
                  <a:pt x="107385" y="32828"/>
                  <a:pt x="107385" y="32495"/>
                </a:cubicBezTo>
                <a:cubicBezTo>
                  <a:pt x="107366" y="32215"/>
                  <a:pt x="107124" y="31992"/>
                  <a:pt x="106845" y="31992"/>
                </a:cubicBezTo>
                <a:lnTo>
                  <a:pt x="106845" y="31974"/>
                </a:lnTo>
                <a:close/>
                <a:moveTo>
                  <a:pt x="13921" y="32067"/>
                </a:moveTo>
                <a:cubicBezTo>
                  <a:pt x="13642" y="32067"/>
                  <a:pt x="13438" y="32290"/>
                  <a:pt x="13419" y="32569"/>
                </a:cubicBezTo>
                <a:cubicBezTo>
                  <a:pt x="13419" y="32871"/>
                  <a:pt x="13666" y="33071"/>
                  <a:pt x="13923" y="33071"/>
                </a:cubicBezTo>
                <a:cubicBezTo>
                  <a:pt x="14047" y="33071"/>
                  <a:pt x="14173" y="33025"/>
                  <a:pt x="14275" y="32923"/>
                </a:cubicBezTo>
                <a:cubicBezTo>
                  <a:pt x="14591" y="32606"/>
                  <a:pt x="14368" y="32067"/>
                  <a:pt x="13921" y="32067"/>
                </a:cubicBezTo>
                <a:close/>
                <a:moveTo>
                  <a:pt x="30038" y="32067"/>
                </a:moveTo>
                <a:cubicBezTo>
                  <a:pt x="29759" y="32067"/>
                  <a:pt x="29555" y="32290"/>
                  <a:pt x="29536" y="32569"/>
                </a:cubicBezTo>
                <a:cubicBezTo>
                  <a:pt x="29548" y="32880"/>
                  <a:pt x="29794" y="33075"/>
                  <a:pt x="30050" y="33075"/>
                </a:cubicBezTo>
                <a:cubicBezTo>
                  <a:pt x="30177" y="33075"/>
                  <a:pt x="30306" y="33027"/>
                  <a:pt x="30411" y="32923"/>
                </a:cubicBezTo>
                <a:cubicBezTo>
                  <a:pt x="30727" y="32606"/>
                  <a:pt x="30485" y="32067"/>
                  <a:pt x="30038" y="32067"/>
                </a:cubicBezTo>
                <a:close/>
                <a:moveTo>
                  <a:pt x="119203" y="32067"/>
                </a:moveTo>
                <a:cubicBezTo>
                  <a:pt x="118924" y="32067"/>
                  <a:pt x="118700" y="32290"/>
                  <a:pt x="118700" y="32569"/>
                </a:cubicBezTo>
                <a:cubicBezTo>
                  <a:pt x="118687" y="32875"/>
                  <a:pt x="118937" y="33085"/>
                  <a:pt x="119203" y="33085"/>
                </a:cubicBezTo>
                <a:cubicBezTo>
                  <a:pt x="119325" y="33085"/>
                  <a:pt x="119451" y="33041"/>
                  <a:pt x="119556" y="32941"/>
                </a:cubicBezTo>
                <a:cubicBezTo>
                  <a:pt x="119873" y="32625"/>
                  <a:pt x="119649" y="32067"/>
                  <a:pt x="119203" y="32067"/>
                </a:cubicBezTo>
                <a:close/>
                <a:moveTo>
                  <a:pt x="74644" y="32029"/>
                </a:moveTo>
                <a:cubicBezTo>
                  <a:pt x="74175" y="32029"/>
                  <a:pt x="73928" y="32593"/>
                  <a:pt x="74258" y="32941"/>
                </a:cubicBezTo>
                <a:cubicBezTo>
                  <a:pt x="74368" y="33051"/>
                  <a:pt x="74506" y="33101"/>
                  <a:pt x="74642" y="33101"/>
                </a:cubicBezTo>
                <a:cubicBezTo>
                  <a:pt x="74920" y="33101"/>
                  <a:pt x="75188" y="32894"/>
                  <a:pt x="75188" y="32569"/>
                </a:cubicBezTo>
                <a:cubicBezTo>
                  <a:pt x="75188" y="32271"/>
                  <a:pt x="74946" y="32048"/>
                  <a:pt x="74667" y="32029"/>
                </a:cubicBezTo>
                <a:cubicBezTo>
                  <a:pt x="74659" y="32029"/>
                  <a:pt x="74652" y="32029"/>
                  <a:pt x="74644" y="32029"/>
                </a:cubicBezTo>
                <a:close/>
                <a:moveTo>
                  <a:pt x="42445" y="32103"/>
                </a:moveTo>
                <a:cubicBezTo>
                  <a:pt x="42435" y="32103"/>
                  <a:pt x="42425" y="32103"/>
                  <a:pt x="42415" y="32104"/>
                </a:cubicBezTo>
                <a:cubicBezTo>
                  <a:pt x="42407" y="32103"/>
                  <a:pt x="42400" y="32103"/>
                  <a:pt x="42393" y="32103"/>
                </a:cubicBezTo>
                <a:cubicBezTo>
                  <a:pt x="41960" y="32103"/>
                  <a:pt x="41731" y="32649"/>
                  <a:pt x="42042" y="32960"/>
                </a:cubicBezTo>
                <a:cubicBezTo>
                  <a:pt x="42148" y="33072"/>
                  <a:pt x="42280" y="33121"/>
                  <a:pt x="42410" y="33121"/>
                </a:cubicBezTo>
                <a:cubicBezTo>
                  <a:pt x="42671" y="33121"/>
                  <a:pt x="42923" y="32923"/>
                  <a:pt x="42936" y="32625"/>
                </a:cubicBezTo>
                <a:cubicBezTo>
                  <a:pt x="42936" y="32338"/>
                  <a:pt x="42711" y="32103"/>
                  <a:pt x="42445" y="32103"/>
                </a:cubicBezTo>
                <a:close/>
                <a:moveTo>
                  <a:pt x="58509" y="32085"/>
                </a:moveTo>
                <a:cubicBezTo>
                  <a:pt x="58059" y="32085"/>
                  <a:pt x="57829" y="32630"/>
                  <a:pt x="58141" y="32960"/>
                </a:cubicBezTo>
                <a:cubicBezTo>
                  <a:pt x="58248" y="33079"/>
                  <a:pt x="58384" y="33133"/>
                  <a:pt x="58518" y="33133"/>
                </a:cubicBezTo>
                <a:cubicBezTo>
                  <a:pt x="58781" y="33133"/>
                  <a:pt x="59034" y="32927"/>
                  <a:pt x="59034" y="32606"/>
                </a:cubicBezTo>
                <a:cubicBezTo>
                  <a:pt x="59034" y="32327"/>
                  <a:pt x="58811" y="32104"/>
                  <a:pt x="58532" y="32104"/>
                </a:cubicBezTo>
                <a:lnTo>
                  <a:pt x="58532" y="32085"/>
                </a:lnTo>
                <a:cubicBezTo>
                  <a:pt x="58524" y="32085"/>
                  <a:pt x="58516" y="32085"/>
                  <a:pt x="58509" y="32085"/>
                </a:cubicBezTo>
                <a:close/>
                <a:moveTo>
                  <a:pt x="131612" y="32196"/>
                </a:moveTo>
                <a:cubicBezTo>
                  <a:pt x="131601" y="32196"/>
                  <a:pt x="131590" y="32196"/>
                  <a:pt x="131579" y="32197"/>
                </a:cubicBezTo>
                <a:cubicBezTo>
                  <a:pt x="131169" y="32197"/>
                  <a:pt x="130965" y="32699"/>
                  <a:pt x="131262" y="32997"/>
                </a:cubicBezTo>
                <a:cubicBezTo>
                  <a:pt x="131357" y="33091"/>
                  <a:pt x="131471" y="33133"/>
                  <a:pt x="131583" y="33133"/>
                </a:cubicBezTo>
                <a:cubicBezTo>
                  <a:pt x="131826" y="33133"/>
                  <a:pt x="132057" y="32936"/>
                  <a:pt x="132044" y="32644"/>
                </a:cubicBezTo>
                <a:cubicBezTo>
                  <a:pt x="132044" y="32394"/>
                  <a:pt x="131856" y="32196"/>
                  <a:pt x="131612" y="32196"/>
                </a:cubicBezTo>
                <a:close/>
                <a:moveTo>
                  <a:pt x="26332" y="32142"/>
                </a:moveTo>
                <a:cubicBezTo>
                  <a:pt x="26210" y="32142"/>
                  <a:pt x="26084" y="32187"/>
                  <a:pt x="25981" y="32290"/>
                </a:cubicBezTo>
                <a:cubicBezTo>
                  <a:pt x="25646" y="32606"/>
                  <a:pt x="25870" y="33146"/>
                  <a:pt x="26316" y="33146"/>
                </a:cubicBezTo>
                <a:cubicBezTo>
                  <a:pt x="26595" y="33146"/>
                  <a:pt x="26819" y="32923"/>
                  <a:pt x="26819" y="32644"/>
                </a:cubicBezTo>
                <a:cubicBezTo>
                  <a:pt x="26831" y="32341"/>
                  <a:pt x="26589" y="32142"/>
                  <a:pt x="26332" y="32142"/>
                </a:cubicBezTo>
                <a:close/>
                <a:moveTo>
                  <a:pt x="90375" y="33146"/>
                </a:moveTo>
                <a:cubicBezTo>
                  <a:pt x="90379" y="33146"/>
                  <a:pt x="90384" y="33146"/>
                  <a:pt x="90389" y="33146"/>
                </a:cubicBezTo>
                <a:lnTo>
                  <a:pt x="90389" y="33146"/>
                </a:lnTo>
                <a:cubicBezTo>
                  <a:pt x="90390" y="33146"/>
                  <a:pt x="90392" y="33146"/>
                  <a:pt x="90393" y="33146"/>
                </a:cubicBezTo>
                <a:close/>
                <a:moveTo>
                  <a:pt x="103097" y="32065"/>
                </a:moveTo>
                <a:cubicBezTo>
                  <a:pt x="102641" y="32065"/>
                  <a:pt x="102388" y="32617"/>
                  <a:pt x="102695" y="32960"/>
                </a:cubicBezTo>
                <a:cubicBezTo>
                  <a:pt x="102814" y="33092"/>
                  <a:pt x="102966" y="33151"/>
                  <a:pt x="103113" y="33151"/>
                </a:cubicBezTo>
                <a:cubicBezTo>
                  <a:pt x="103380" y="33151"/>
                  <a:pt x="103632" y="32956"/>
                  <a:pt x="103644" y="32644"/>
                </a:cubicBezTo>
                <a:cubicBezTo>
                  <a:pt x="103663" y="32346"/>
                  <a:pt x="103439" y="32085"/>
                  <a:pt x="103142" y="32067"/>
                </a:cubicBezTo>
                <a:cubicBezTo>
                  <a:pt x="103127" y="32065"/>
                  <a:pt x="103112" y="32065"/>
                  <a:pt x="103097" y="32065"/>
                </a:cubicBezTo>
                <a:close/>
                <a:moveTo>
                  <a:pt x="10196" y="32201"/>
                </a:moveTo>
                <a:cubicBezTo>
                  <a:pt x="9964" y="32201"/>
                  <a:pt x="9733" y="32350"/>
                  <a:pt x="9715" y="32662"/>
                </a:cubicBezTo>
                <a:cubicBezTo>
                  <a:pt x="9696" y="32992"/>
                  <a:pt x="9950" y="33166"/>
                  <a:pt x="10203" y="33166"/>
                </a:cubicBezTo>
                <a:cubicBezTo>
                  <a:pt x="10435" y="33166"/>
                  <a:pt x="10665" y="33020"/>
                  <a:pt x="10683" y="32718"/>
                </a:cubicBezTo>
                <a:cubicBezTo>
                  <a:pt x="10703" y="32378"/>
                  <a:pt x="10449" y="32201"/>
                  <a:pt x="10196" y="32201"/>
                </a:cubicBezTo>
                <a:close/>
                <a:moveTo>
                  <a:pt x="70877" y="32126"/>
                </a:moveTo>
                <a:cubicBezTo>
                  <a:pt x="70760" y="32126"/>
                  <a:pt x="70639" y="32165"/>
                  <a:pt x="70535" y="32253"/>
                </a:cubicBezTo>
                <a:cubicBezTo>
                  <a:pt x="70182" y="32569"/>
                  <a:pt x="70387" y="33146"/>
                  <a:pt x="70852" y="33165"/>
                </a:cubicBezTo>
                <a:cubicBezTo>
                  <a:pt x="70864" y="33165"/>
                  <a:pt x="70875" y="33166"/>
                  <a:pt x="70887" y="33166"/>
                </a:cubicBezTo>
                <a:cubicBezTo>
                  <a:pt x="71151" y="33166"/>
                  <a:pt x="71375" y="32966"/>
                  <a:pt x="71410" y="32681"/>
                </a:cubicBezTo>
                <a:cubicBezTo>
                  <a:pt x="71423" y="32352"/>
                  <a:pt x="71158" y="32126"/>
                  <a:pt x="70877" y="32126"/>
                </a:cubicBezTo>
                <a:close/>
                <a:moveTo>
                  <a:pt x="127819" y="32253"/>
                </a:moveTo>
                <a:lnTo>
                  <a:pt x="127819" y="32271"/>
                </a:lnTo>
                <a:cubicBezTo>
                  <a:pt x="127410" y="32271"/>
                  <a:pt x="127205" y="32774"/>
                  <a:pt x="127484" y="33053"/>
                </a:cubicBezTo>
                <a:cubicBezTo>
                  <a:pt x="127585" y="33154"/>
                  <a:pt x="127710" y="33199"/>
                  <a:pt x="127830" y="33199"/>
                </a:cubicBezTo>
                <a:cubicBezTo>
                  <a:pt x="128065" y="33199"/>
                  <a:pt x="128285" y="33026"/>
                  <a:pt x="128285" y="32755"/>
                </a:cubicBezTo>
                <a:cubicBezTo>
                  <a:pt x="128303" y="32476"/>
                  <a:pt x="128099" y="32253"/>
                  <a:pt x="127819" y="32253"/>
                </a:cubicBezTo>
                <a:close/>
                <a:moveTo>
                  <a:pt x="115481" y="32178"/>
                </a:moveTo>
                <a:cubicBezTo>
                  <a:pt x="115034" y="32178"/>
                  <a:pt x="114792" y="32718"/>
                  <a:pt x="115108" y="33053"/>
                </a:cubicBezTo>
                <a:cubicBezTo>
                  <a:pt x="115211" y="33155"/>
                  <a:pt x="115339" y="33201"/>
                  <a:pt x="115465" y="33201"/>
                </a:cubicBezTo>
                <a:cubicBezTo>
                  <a:pt x="115728" y="33201"/>
                  <a:pt x="115983" y="33001"/>
                  <a:pt x="115983" y="32699"/>
                </a:cubicBezTo>
                <a:cubicBezTo>
                  <a:pt x="115983" y="32420"/>
                  <a:pt x="115760" y="32178"/>
                  <a:pt x="115481" y="32178"/>
                </a:cubicBezTo>
                <a:close/>
                <a:moveTo>
                  <a:pt x="54792" y="32165"/>
                </a:moveTo>
                <a:cubicBezTo>
                  <a:pt x="54668" y="32165"/>
                  <a:pt x="54542" y="32210"/>
                  <a:pt x="54437" y="32309"/>
                </a:cubicBezTo>
                <a:cubicBezTo>
                  <a:pt x="54084" y="32625"/>
                  <a:pt x="54307" y="33202"/>
                  <a:pt x="54772" y="33202"/>
                </a:cubicBezTo>
                <a:cubicBezTo>
                  <a:pt x="54784" y="33203"/>
                  <a:pt x="54795" y="33203"/>
                  <a:pt x="54807" y="33203"/>
                </a:cubicBezTo>
                <a:cubicBezTo>
                  <a:pt x="55088" y="33203"/>
                  <a:pt x="55312" y="32985"/>
                  <a:pt x="55312" y="32699"/>
                </a:cubicBezTo>
                <a:cubicBezTo>
                  <a:pt x="55325" y="32380"/>
                  <a:pt x="55065" y="32165"/>
                  <a:pt x="54792" y="32165"/>
                </a:cubicBezTo>
                <a:close/>
                <a:moveTo>
                  <a:pt x="22549" y="32218"/>
                </a:moveTo>
                <a:cubicBezTo>
                  <a:pt x="22436" y="32218"/>
                  <a:pt x="22321" y="32258"/>
                  <a:pt x="22222" y="32346"/>
                </a:cubicBezTo>
                <a:cubicBezTo>
                  <a:pt x="21887" y="32644"/>
                  <a:pt x="22092" y="33202"/>
                  <a:pt x="22538" y="33220"/>
                </a:cubicBezTo>
                <a:cubicBezTo>
                  <a:pt x="22799" y="33220"/>
                  <a:pt x="23022" y="33016"/>
                  <a:pt x="23041" y="32755"/>
                </a:cubicBezTo>
                <a:cubicBezTo>
                  <a:pt x="23067" y="32441"/>
                  <a:pt x="22816" y="32218"/>
                  <a:pt x="22549" y="32218"/>
                </a:cubicBezTo>
                <a:close/>
                <a:moveTo>
                  <a:pt x="38692" y="32215"/>
                </a:moveTo>
                <a:cubicBezTo>
                  <a:pt x="38227" y="32215"/>
                  <a:pt x="37985" y="32755"/>
                  <a:pt x="38302" y="33090"/>
                </a:cubicBezTo>
                <a:cubicBezTo>
                  <a:pt x="38406" y="33195"/>
                  <a:pt x="38538" y="33243"/>
                  <a:pt x="38666" y="33243"/>
                </a:cubicBezTo>
                <a:cubicBezTo>
                  <a:pt x="38926" y="33243"/>
                  <a:pt x="39176" y="33048"/>
                  <a:pt x="39176" y="32737"/>
                </a:cubicBezTo>
                <a:cubicBezTo>
                  <a:pt x="39195" y="32457"/>
                  <a:pt x="38972" y="32234"/>
                  <a:pt x="38692" y="32215"/>
                </a:cubicBezTo>
                <a:close/>
                <a:moveTo>
                  <a:pt x="99364" y="32141"/>
                </a:moveTo>
                <a:lnTo>
                  <a:pt x="99364" y="32160"/>
                </a:lnTo>
                <a:cubicBezTo>
                  <a:pt x="99356" y="32159"/>
                  <a:pt x="99348" y="32159"/>
                  <a:pt x="99341" y="32159"/>
                </a:cubicBezTo>
                <a:cubicBezTo>
                  <a:pt x="98854" y="32159"/>
                  <a:pt x="98624" y="32742"/>
                  <a:pt x="98954" y="33090"/>
                </a:cubicBezTo>
                <a:cubicBezTo>
                  <a:pt x="99067" y="33197"/>
                  <a:pt x="99205" y="33245"/>
                  <a:pt x="99341" y="33245"/>
                </a:cubicBezTo>
                <a:cubicBezTo>
                  <a:pt x="99628" y="33245"/>
                  <a:pt x="99903" y="33028"/>
                  <a:pt x="99903" y="32699"/>
                </a:cubicBezTo>
                <a:cubicBezTo>
                  <a:pt x="99903" y="32402"/>
                  <a:pt x="99661" y="32141"/>
                  <a:pt x="99364" y="32141"/>
                </a:cubicBezTo>
                <a:close/>
                <a:moveTo>
                  <a:pt x="6440" y="32309"/>
                </a:moveTo>
                <a:cubicBezTo>
                  <a:pt x="6179" y="32309"/>
                  <a:pt x="5975" y="32513"/>
                  <a:pt x="5975" y="32774"/>
                </a:cubicBezTo>
                <a:cubicBezTo>
                  <a:pt x="5975" y="33062"/>
                  <a:pt x="6203" y="33249"/>
                  <a:pt x="6437" y="33249"/>
                </a:cubicBezTo>
                <a:cubicBezTo>
                  <a:pt x="6551" y="33249"/>
                  <a:pt x="6665" y="33206"/>
                  <a:pt x="6756" y="33109"/>
                </a:cubicBezTo>
                <a:cubicBezTo>
                  <a:pt x="7054" y="32811"/>
                  <a:pt x="6849" y="32309"/>
                  <a:pt x="6440" y="32309"/>
                </a:cubicBezTo>
                <a:close/>
                <a:moveTo>
                  <a:pt x="83272" y="32180"/>
                </a:moveTo>
                <a:cubicBezTo>
                  <a:pt x="83147" y="32180"/>
                  <a:pt x="83019" y="32225"/>
                  <a:pt x="82912" y="32327"/>
                </a:cubicBezTo>
                <a:cubicBezTo>
                  <a:pt x="82539" y="32644"/>
                  <a:pt x="82744" y="33239"/>
                  <a:pt x="83247" y="33276"/>
                </a:cubicBezTo>
                <a:cubicBezTo>
                  <a:pt x="83257" y="33277"/>
                  <a:pt x="83268" y="33277"/>
                  <a:pt x="83279" y="33277"/>
                </a:cubicBezTo>
                <a:cubicBezTo>
                  <a:pt x="83562" y="33277"/>
                  <a:pt x="83787" y="33042"/>
                  <a:pt x="83805" y="32755"/>
                </a:cubicBezTo>
                <a:cubicBezTo>
                  <a:pt x="83831" y="32418"/>
                  <a:pt x="83559" y="32180"/>
                  <a:pt x="83272" y="32180"/>
                </a:cubicBezTo>
                <a:close/>
                <a:moveTo>
                  <a:pt x="51013" y="32253"/>
                </a:moveTo>
                <a:cubicBezTo>
                  <a:pt x="50734" y="32253"/>
                  <a:pt x="50492" y="32495"/>
                  <a:pt x="50510" y="32774"/>
                </a:cubicBezTo>
                <a:cubicBezTo>
                  <a:pt x="50510" y="33085"/>
                  <a:pt x="50760" y="33288"/>
                  <a:pt x="51026" y="33288"/>
                </a:cubicBezTo>
                <a:cubicBezTo>
                  <a:pt x="51157" y="33288"/>
                  <a:pt x="51293" y="33238"/>
                  <a:pt x="51404" y="33127"/>
                </a:cubicBezTo>
                <a:cubicBezTo>
                  <a:pt x="51720" y="32792"/>
                  <a:pt x="51478" y="32253"/>
                  <a:pt x="51013" y="32253"/>
                </a:cubicBezTo>
                <a:close/>
                <a:moveTo>
                  <a:pt x="111670" y="32270"/>
                </a:moveTo>
                <a:cubicBezTo>
                  <a:pt x="111406" y="32270"/>
                  <a:pt x="111200" y="32487"/>
                  <a:pt x="111200" y="32755"/>
                </a:cubicBezTo>
                <a:cubicBezTo>
                  <a:pt x="111187" y="33075"/>
                  <a:pt x="111438" y="33289"/>
                  <a:pt x="111705" y="33289"/>
                </a:cubicBezTo>
                <a:cubicBezTo>
                  <a:pt x="111827" y="33289"/>
                  <a:pt x="111951" y="33245"/>
                  <a:pt x="112056" y="33146"/>
                </a:cubicBezTo>
                <a:cubicBezTo>
                  <a:pt x="112391" y="32830"/>
                  <a:pt x="112168" y="32271"/>
                  <a:pt x="111703" y="32271"/>
                </a:cubicBezTo>
                <a:cubicBezTo>
                  <a:pt x="111692" y="32271"/>
                  <a:pt x="111681" y="32270"/>
                  <a:pt x="111670" y="32270"/>
                </a:cubicBezTo>
                <a:close/>
                <a:moveTo>
                  <a:pt x="67146" y="32258"/>
                </a:moveTo>
                <a:cubicBezTo>
                  <a:pt x="67024" y="32258"/>
                  <a:pt x="66899" y="32303"/>
                  <a:pt x="66795" y="32402"/>
                </a:cubicBezTo>
                <a:cubicBezTo>
                  <a:pt x="66460" y="32737"/>
                  <a:pt x="66683" y="33295"/>
                  <a:pt x="67130" y="33295"/>
                </a:cubicBezTo>
                <a:cubicBezTo>
                  <a:pt x="67141" y="33296"/>
                  <a:pt x="67151" y="33296"/>
                  <a:pt x="67162" y="33296"/>
                </a:cubicBezTo>
                <a:cubicBezTo>
                  <a:pt x="67445" y="33296"/>
                  <a:pt x="67669" y="33061"/>
                  <a:pt x="67669" y="32792"/>
                </a:cubicBezTo>
                <a:cubicBezTo>
                  <a:pt x="67669" y="32473"/>
                  <a:pt x="67414" y="32258"/>
                  <a:pt x="67146" y="32258"/>
                </a:cubicBezTo>
                <a:close/>
                <a:moveTo>
                  <a:pt x="2695" y="32426"/>
                </a:moveTo>
                <a:cubicBezTo>
                  <a:pt x="2592" y="32426"/>
                  <a:pt x="2488" y="32464"/>
                  <a:pt x="2401" y="32550"/>
                </a:cubicBezTo>
                <a:cubicBezTo>
                  <a:pt x="2122" y="32811"/>
                  <a:pt x="2308" y="33295"/>
                  <a:pt x="2699" y="33295"/>
                </a:cubicBezTo>
                <a:cubicBezTo>
                  <a:pt x="2709" y="33296"/>
                  <a:pt x="2720" y="33296"/>
                  <a:pt x="2730" y="33296"/>
                </a:cubicBezTo>
                <a:cubicBezTo>
                  <a:pt x="2955" y="33296"/>
                  <a:pt x="3141" y="33104"/>
                  <a:pt x="3146" y="32876"/>
                </a:cubicBezTo>
                <a:lnTo>
                  <a:pt x="3146" y="32876"/>
                </a:lnTo>
                <a:cubicBezTo>
                  <a:pt x="3146" y="32879"/>
                  <a:pt x="3146" y="32882"/>
                  <a:pt x="3146" y="32885"/>
                </a:cubicBezTo>
                <a:lnTo>
                  <a:pt x="3146" y="32867"/>
                </a:lnTo>
                <a:cubicBezTo>
                  <a:pt x="3146" y="32870"/>
                  <a:pt x="3146" y="32873"/>
                  <a:pt x="3146" y="32876"/>
                </a:cubicBezTo>
                <a:lnTo>
                  <a:pt x="3146" y="32876"/>
                </a:lnTo>
                <a:cubicBezTo>
                  <a:pt x="3141" y="32611"/>
                  <a:pt x="2921" y="32426"/>
                  <a:pt x="2695" y="32426"/>
                </a:cubicBezTo>
                <a:close/>
                <a:moveTo>
                  <a:pt x="34905" y="32309"/>
                </a:moveTo>
                <a:lnTo>
                  <a:pt x="34905" y="32309"/>
                </a:lnTo>
                <a:cubicBezTo>
                  <a:pt x="34465" y="32316"/>
                  <a:pt x="34247" y="32850"/>
                  <a:pt x="34561" y="33165"/>
                </a:cubicBezTo>
                <a:cubicBezTo>
                  <a:pt x="34657" y="33267"/>
                  <a:pt x="34781" y="33313"/>
                  <a:pt x="34904" y="33313"/>
                </a:cubicBezTo>
                <a:cubicBezTo>
                  <a:pt x="35162" y="33313"/>
                  <a:pt x="35417" y="33113"/>
                  <a:pt x="35417" y="32811"/>
                </a:cubicBezTo>
                <a:cubicBezTo>
                  <a:pt x="35417" y="32535"/>
                  <a:pt x="35180" y="32313"/>
                  <a:pt x="34905" y="32309"/>
                </a:cubicBezTo>
                <a:close/>
                <a:moveTo>
                  <a:pt x="124097" y="32327"/>
                </a:moveTo>
                <a:cubicBezTo>
                  <a:pt x="123651" y="32327"/>
                  <a:pt x="123427" y="32867"/>
                  <a:pt x="123744" y="33165"/>
                </a:cubicBezTo>
                <a:cubicBezTo>
                  <a:pt x="123847" y="33268"/>
                  <a:pt x="123972" y="33314"/>
                  <a:pt x="124093" y="33314"/>
                </a:cubicBezTo>
                <a:cubicBezTo>
                  <a:pt x="124345" y="33314"/>
                  <a:pt x="124581" y="33118"/>
                  <a:pt x="124581" y="32830"/>
                </a:cubicBezTo>
                <a:cubicBezTo>
                  <a:pt x="124581" y="32550"/>
                  <a:pt x="124358" y="32327"/>
                  <a:pt x="124097" y="32327"/>
                </a:cubicBezTo>
                <a:close/>
                <a:moveTo>
                  <a:pt x="18777" y="16231"/>
                </a:moveTo>
                <a:cubicBezTo>
                  <a:pt x="18517" y="16231"/>
                  <a:pt x="18258" y="16403"/>
                  <a:pt x="18239" y="16750"/>
                </a:cubicBezTo>
                <a:cubicBezTo>
                  <a:pt x="18225" y="17034"/>
                  <a:pt x="18379" y="17210"/>
                  <a:pt x="18574" y="17279"/>
                </a:cubicBezTo>
                <a:lnTo>
                  <a:pt x="18574" y="17279"/>
                </a:lnTo>
                <a:cubicBezTo>
                  <a:pt x="18535" y="17271"/>
                  <a:pt x="18496" y="17268"/>
                  <a:pt x="18456" y="17268"/>
                </a:cubicBezTo>
                <a:cubicBezTo>
                  <a:pt x="18150" y="17268"/>
                  <a:pt x="17846" y="17488"/>
                  <a:pt x="17904" y="17904"/>
                </a:cubicBezTo>
                <a:cubicBezTo>
                  <a:pt x="17923" y="18127"/>
                  <a:pt x="18053" y="18313"/>
                  <a:pt x="18258" y="18406"/>
                </a:cubicBezTo>
                <a:lnTo>
                  <a:pt x="18239" y="18406"/>
                </a:lnTo>
                <a:cubicBezTo>
                  <a:pt x="18204" y="18402"/>
                  <a:pt x="18169" y="18399"/>
                  <a:pt x="18134" y="18399"/>
                </a:cubicBezTo>
                <a:cubicBezTo>
                  <a:pt x="17892" y="18399"/>
                  <a:pt x="17662" y="18511"/>
                  <a:pt x="17532" y="18723"/>
                </a:cubicBezTo>
                <a:cubicBezTo>
                  <a:pt x="17458" y="18313"/>
                  <a:pt x="17309" y="18146"/>
                  <a:pt x="17029" y="18090"/>
                </a:cubicBezTo>
                <a:cubicBezTo>
                  <a:pt x="17001" y="18085"/>
                  <a:pt x="16972" y="18083"/>
                  <a:pt x="16943" y="18083"/>
                </a:cubicBezTo>
                <a:cubicBezTo>
                  <a:pt x="16746" y="18083"/>
                  <a:pt x="16550" y="18191"/>
                  <a:pt x="16453" y="18369"/>
                </a:cubicBezTo>
                <a:cubicBezTo>
                  <a:pt x="16285" y="18630"/>
                  <a:pt x="16359" y="18983"/>
                  <a:pt x="16620" y="19151"/>
                </a:cubicBezTo>
                <a:lnTo>
                  <a:pt x="16062" y="19448"/>
                </a:lnTo>
                <a:lnTo>
                  <a:pt x="16062" y="19393"/>
                </a:lnTo>
                <a:cubicBezTo>
                  <a:pt x="16051" y="19040"/>
                  <a:pt x="15766" y="18831"/>
                  <a:pt x="15477" y="18831"/>
                </a:cubicBezTo>
                <a:cubicBezTo>
                  <a:pt x="15278" y="18831"/>
                  <a:pt x="15078" y="18930"/>
                  <a:pt x="14964" y="19151"/>
                </a:cubicBezTo>
                <a:cubicBezTo>
                  <a:pt x="14926" y="19188"/>
                  <a:pt x="14908" y="19225"/>
                  <a:pt x="14871" y="19262"/>
                </a:cubicBezTo>
                <a:cubicBezTo>
                  <a:pt x="14908" y="19504"/>
                  <a:pt x="14926" y="19783"/>
                  <a:pt x="15150" y="19914"/>
                </a:cubicBezTo>
                <a:lnTo>
                  <a:pt x="14647" y="20174"/>
                </a:lnTo>
                <a:lnTo>
                  <a:pt x="14312" y="19653"/>
                </a:lnTo>
                <a:cubicBezTo>
                  <a:pt x="14424" y="19653"/>
                  <a:pt x="14536" y="19616"/>
                  <a:pt x="14629" y="19560"/>
                </a:cubicBezTo>
                <a:cubicBezTo>
                  <a:pt x="14722" y="19486"/>
                  <a:pt x="14796" y="19374"/>
                  <a:pt x="14871" y="19262"/>
                </a:cubicBezTo>
                <a:cubicBezTo>
                  <a:pt x="15013" y="18847"/>
                  <a:pt x="14686" y="18513"/>
                  <a:pt x="14342" y="18513"/>
                </a:cubicBezTo>
                <a:cubicBezTo>
                  <a:pt x="14192" y="18513"/>
                  <a:pt x="14040" y="18576"/>
                  <a:pt x="13921" y="18723"/>
                </a:cubicBezTo>
                <a:cubicBezTo>
                  <a:pt x="13847" y="18872"/>
                  <a:pt x="13810" y="19039"/>
                  <a:pt x="13828" y="19207"/>
                </a:cubicBezTo>
                <a:cubicBezTo>
                  <a:pt x="13866" y="19337"/>
                  <a:pt x="13940" y="19467"/>
                  <a:pt x="14033" y="19579"/>
                </a:cubicBezTo>
                <a:lnTo>
                  <a:pt x="13475" y="19877"/>
                </a:lnTo>
                <a:cubicBezTo>
                  <a:pt x="13475" y="19635"/>
                  <a:pt x="13326" y="19411"/>
                  <a:pt x="13084" y="19318"/>
                </a:cubicBezTo>
                <a:cubicBezTo>
                  <a:pt x="13020" y="19294"/>
                  <a:pt x="12957" y="19282"/>
                  <a:pt x="12896" y="19282"/>
                </a:cubicBezTo>
                <a:cubicBezTo>
                  <a:pt x="12676" y="19282"/>
                  <a:pt x="12481" y="19440"/>
                  <a:pt x="12321" y="19746"/>
                </a:cubicBezTo>
                <a:cubicBezTo>
                  <a:pt x="12284" y="19988"/>
                  <a:pt x="12377" y="20230"/>
                  <a:pt x="12582" y="20360"/>
                </a:cubicBezTo>
                <a:lnTo>
                  <a:pt x="11986" y="20658"/>
                </a:lnTo>
                <a:cubicBezTo>
                  <a:pt x="11967" y="20379"/>
                  <a:pt x="11763" y="20156"/>
                  <a:pt x="11483" y="20100"/>
                </a:cubicBezTo>
                <a:cubicBezTo>
                  <a:pt x="11453" y="20095"/>
                  <a:pt x="11422" y="20093"/>
                  <a:pt x="11392" y="20093"/>
                </a:cubicBezTo>
                <a:cubicBezTo>
                  <a:pt x="11182" y="20093"/>
                  <a:pt x="10985" y="20203"/>
                  <a:pt x="10888" y="20398"/>
                </a:cubicBezTo>
                <a:cubicBezTo>
                  <a:pt x="10702" y="20714"/>
                  <a:pt x="10832" y="20993"/>
                  <a:pt x="11130" y="21217"/>
                </a:cubicBezTo>
                <a:cubicBezTo>
                  <a:pt x="11115" y="21216"/>
                  <a:pt x="11101" y="21215"/>
                  <a:pt x="11087" y="21215"/>
                </a:cubicBezTo>
                <a:cubicBezTo>
                  <a:pt x="10802" y="21215"/>
                  <a:pt x="10554" y="21382"/>
                  <a:pt x="10470" y="21645"/>
                </a:cubicBezTo>
                <a:lnTo>
                  <a:pt x="10470" y="21645"/>
                </a:lnTo>
                <a:cubicBezTo>
                  <a:pt x="10467" y="21657"/>
                  <a:pt x="10464" y="21669"/>
                  <a:pt x="10460" y="21682"/>
                </a:cubicBezTo>
                <a:cubicBezTo>
                  <a:pt x="10463" y="21669"/>
                  <a:pt x="10467" y="21657"/>
                  <a:pt x="10470" y="21645"/>
                </a:cubicBezTo>
                <a:lnTo>
                  <a:pt x="10470" y="21645"/>
                </a:lnTo>
                <a:cubicBezTo>
                  <a:pt x="10543" y="21358"/>
                  <a:pt x="10431" y="21061"/>
                  <a:pt x="10199" y="20900"/>
                </a:cubicBezTo>
                <a:lnTo>
                  <a:pt x="10181" y="20900"/>
                </a:lnTo>
                <a:cubicBezTo>
                  <a:pt x="10218" y="20882"/>
                  <a:pt x="10274" y="20863"/>
                  <a:pt x="10330" y="20863"/>
                </a:cubicBezTo>
                <a:cubicBezTo>
                  <a:pt x="10609" y="20807"/>
                  <a:pt x="10813" y="20547"/>
                  <a:pt x="10795" y="20267"/>
                </a:cubicBezTo>
                <a:cubicBezTo>
                  <a:pt x="10776" y="19988"/>
                  <a:pt x="10553" y="19765"/>
                  <a:pt x="10274" y="19728"/>
                </a:cubicBezTo>
                <a:cubicBezTo>
                  <a:pt x="10261" y="19727"/>
                  <a:pt x="10248" y="19726"/>
                  <a:pt x="10235" y="19726"/>
                </a:cubicBezTo>
                <a:cubicBezTo>
                  <a:pt x="9971" y="19726"/>
                  <a:pt x="9731" y="19907"/>
                  <a:pt x="9678" y="20156"/>
                </a:cubicBezTo>
                <a:cubicBezTo>
                  <a:pt x="9604" y="20435"/>
                  <a:pt x="9753" y="20733"/>
                  <a:pt x="10013" y="20844"/>
                </a:cubicBezTo>
                <a:lnTo>
                  <a:pt x="10135" y="20890"/>
                </a:lnTo>
                <a:lnTo>
                  <a:pt x="10135" y="20890"/>
                </a:lnTo>
                <a:lnTo>
                  <a:pt x="10013" y="20863"/>
                </a:lnTo>
                <a:cubicBezTo>
                  <a:pt x="9959" y="20850"/>
                  <a:pt x="9907" y="20843"/>
                  <a:pt x="9859" y="20843"/>
                </a:cubicBezTo>
                <a:cubicBezTo>
                  <a:pt x="9223" y="20843"/>
                  <a:pt x="9083" y="21893"/>
                  <a:pt x="9808" y="21980"/>
                </a:cubicBezTo>
                <a:cubicBezTo>
                  <a:pt x="9842" y="21984"/>
                  <a:pt x="9874" y="21987"/>
                  <a:pt x="9907" y="21987"/>
                </a:cubicBezTo>
                <a:cubicBezTo>
                  <a:pt x="10129" y="21987"/>
                  <a:pt x="10330" y="21877"/>
                  <a:pt x="10460" y="21682"/>
                </a:cubicBezTo>
                <a:lnTo>
                  <a:pt x="10460" y="21682"/>
                </a:lnTo>
                <a:cubicBezTo>
                  <a:pt x="10423" y="21924"/>
                  <a:pt x="10534" y="22166"/>
                  <a:pt x="10720" y="22315"/>
                </a:cubicBezTo>
                <a:lnTo>
                  <a:pt x="10162" y="22612"/>
                </a:lnTo>
                <a:cubicBezTo>
                  <a:pt x="10106" y="22277"/>
                  <a:pt x="9939" y="22073"/>
                  <a:pt x="9641" y="22035"/>
                </a:cubicBezTo>
                <a:cubicBezTo>
                  <a:pt x="9626" y="22034"/>
                  <a:pt x="9610" y="22034"/>
                  <a:pt x="9595" y="22034"/>
                </a:cubicBezTo>
                <a:cubicBezTo>
                  <a:pt x="9371" y="22034"/>
                  <a:pt x="9169" y="22161"/>
                  <a:pt x="9064" y="22370"/>
                </a:cubicBezTo>
                <a:cubicBezTo>
                  <a:pt x="8934" y="22631"/>
                  <a:pt x="8990" y="22836"/>
                  <a:pt x="9306" y="23152"/>
                </a:cubicBezTo>
                <a:cubicBezTo>
                  <a:pt x="8878" y="23226"/>
                  <a:pt x="8710" y="23375"/>
                  <a:pt x="8673" y="23673"/>
                </a:cubicBezTo>
                <a:cubicBezTo>
                  <a:pt x="8636" y="23896"/>
                  <a:pt x="8748" y="24138"/>
                  <a:pt x="8971" y="24231"/>
                </a:cubicBezTo>
                <a:cubicBezTo>
                  <a:pt x="9060" y="24283"/>
                  <a:pt x="9159" y="24307"/>
                  <a:pt x="9256" y="24307"/>
                </a:cubicBezTo>
                <a:cubicBezTo>
                  <a:pt x="9442" y="24307"/>
                  <a:pt x="9624" y="24216"/>
                  <a:pt x="9734" y="24045"/>
                </a:cubicBezTo>
                <a:lnTo>
                  <a:pt x="10050" y="24622"/>
                </a:lnTo>
                <a:cubicBezTo>
                  <a:pt x="10036" y="24621"/>
                  <a:pt x="10021" y="24621"/>
                  <a:pt x="10007" y="24621"/>
                </a:cubicBezTo>
                <a:cubicBezTo>
                  <a:pt x="9763" y="24621"/>
                  <a:pt x="9542" y="24766"/>
                  <a:pt x="9436" y="24994"/>
                </a:cubicBezTo>
                <a:cubicBezTo>
                  <a:pt x="9436" y="24901"/>
                  <a:pt x="9436" y="24846"/>
                  <a:pt x="9418" y="24771"/>
                </a:cubicBezTo>
                <a:cubicBezTo>
                  <a:pt x="9366" y="24497"/>
                  <a:pt x="9141" y="24302"/>
                  <a:pt x="8873" y="24302"/>
                </a:cubicBezTo>
                <a:cubicBezTo>
                  <a:pt x="8850" y="24302"/>
                  <a:pt x="8827" y="24303"/>
                  <a:pt x="8804" y="24306"/>
                </a:cubicBezTo>
                <a:cubicBezTo>
                  <a:pt x="8115" y="24380"/>
                  <a:pt x="8134" y="25385"/>
                  <a:pt x="8822" y="25441"/>
                </a:cubicBezTo>
                <a:cubicBezTo>
                  <a:pt x="9064" y="25441"/>
                  <a:pt x="9306" y="25311"/>
                  <a:pt x="9399" y="25069"/>
                </a:cubicBezTo>
                <a:lnTo>
                  <a:pt x="9399" y="25069"/>
                </a:lnTo>
                <a:cubicBezTo>
                  <a:pt x="9380" y="25348"/>
                  <a:pt x="9511" y="25609"/>
                  <a:pt x="9734" y="25739"/>
                </a:cubicBezTo>
                <a:cubicBezTo>
                  <a:pt x="9306" y="25813"/>
                  <a:pt x="9120" y="25962"/>
                  <a:pt x="9083" y="26279"/>
                </a:cubicBezTo>
                <a:cubicBezTo>
                  <a:pt x="9045" y="26502"/>
                  <a:pt x="9176" y="26744"/>
                  <a:pt x="9399" y="26837"/>
                </a:cubicBezTo>
                <a:cubicBezTo>
                  <a:pt x="9482" y="26872"/>
                  <a:pt x="9572" y="26885"/>
                  <a:pt x="9665" y="26885"/>
                </a:cubicBezTo>
                <a:cubicBezTo>
                  <a:pt x="9718" y="26885"/>
                  <a:pt x="9773" y="26881"/>
                  <a:pt x="9827" y="26874"/>
                </a:cubicBezTo>
                <a:cubicBezTo>
                  <a:pt x="9976" y="26800"/>
                  <a:pt x="10088" y="26725"/>
                  <a:pt x="10199" y="26614"/>
                </a:cubicBezTo>
                <a:cubicBezTo>
                  <a:pt x="10199" y="26862"/>
                  <a:pt x="10318" y="27077"/>
                  <a:pt x="10539" y="27209"/>
                </a:cubicBezTo>
                <a:lnTo>
                  <a:pt x="10539" y="27209"/>
                </a:lnTo>
                <a:cubicBezTo>
                  <a:pt x="10544" y="27209"/>
                  <a:pt x="10548" y="27209"/>
                  <a:pt x="10553" y="27209"/>
                </a:cubicBezTo>
                <a:lnTo>
                  <a:pt x="10609" y="27237"/>
                </a:lnTo>
                <a:lnTo>
                  <a:pt x="10609" y="27237"/>
                </a:lnTo>
                <a:lnTo>
                  <a:pt x="10646" y="27246"/>
                </a:lnTo>
                <a:cubicBezTo>
                  <a:pt x="10676" y="27251"/>
                  <a:pt x="10706" y="27253"/>
                  <a:pt x="10736" y="27253"/>
                </a:cubicBezTo>
                <a:cubicBezTo>
                  <a:pt x="10968" y="27253"/>
                  <a:pt x="11201" y="27128"/>
                  <a:pt x="11316" y="26930"/>
                </a:cubicBezTo>
                <a:lnTo>
                  <a:pt x="11316" y="26930"/>
                </a:lnTo>
                <a:cubicBezTo>
                  <a:pt x="11297" y="27209"/>
                  <a:pt x="11465" y="27470"/>
                  <a:pt x="11744" y="27563"/>
                </a:cubicBezTo>
                <a:cubicBezTo>
                  <a:pt x="11799" y="27580"/>
                  <a:pt x="11856" y="27588"/>
                  <a:pt x="11913" y="27588"/>
                </a:cubicBezTo>
                <a:cubicBezTo>
                  <a:pt x="12106" y="27588"/>
                  <a:pt x="12299" y="27493"/>
                  <a:pt x="12414" y="27321"/>
                </a:cubicBezTo>
                <a:lnTo>
                  <a:pt x="12693" y="27861"/>
                </a:lnTo>
                <a:lnTo>
                  <a:pt x="12172" y="28158"/>
                </a:lnTo>
                <a:cubicBezTo>
                  <a:pt x="12079" y="27767"/>
                  <a:pt x="11893" y="27563"/>
                  <a:pt x="11577" y="27563"/>
                </a:cubicBezTo>
                <a:cubicBezTo>
                  <a:pt x="11316" y="27563"/>
                  <a:pt x="11093" y="27749"/>
                  <a:pt x="11018" y="27991"/>
                </a:cubicBezTo>
                <a:cubicBezTo>
                  <a:pt x="10944" y="28233"/>
                  <a:pt x="11055" y="28512"/>
                  <a:pt x="11279" y="28642"/>
                </a:cubicBezTo>
                <a:cubicBezTo>
                  <a:pt x="11374" y="28699"/>
                  <a:pt x="11465" y="28728"/>
                  <a:pt x="11556" y="28728"/>
                </a:cubicBezTo>
                <a:cubicBezTo>
                  <a:pt x="11732" y="28728"/>
                  <a:pt x="11908" y="28621"/>
                  <a:pt x="12116" y="28400"/>
                </a:cubicBezTo>
                <a:lnTo>
                  <a:pt x="12116" y="28400"/>
                </a:lnTo>
                <a:cubicBezTo>
                  <a:pt x="12098" y="28698"/>
                  <a:pt x="12284" y="28977"/>
                  <a:pt x="12582" y="29070"/>
                </a:cubicBezTo>
                <a:cubicBezTo>
                  <a:pt x="12611" y="29074"/>
                  <a:pt x="12641" y="29077"/>
                  <a:pt x="12671" y="29077"/>
                </a:cubicBezTo>
                <a:cubicBezTo>
                  <a:pt x="12904" y="29077"/>
                  <a:pt x="13136" y="28952"/>
                  <a:pt x="13251" y="28754"/>
                </a:cubicBezTo>
                <a:cubicBezTo>
                  <a:pt x="13270" y="28828"/>
                  <a:pt x="13270" y="28866"/>
                  <a:pt x="13270" y="28903"/>
                </a:cubicBezTo>
                <a:cubicBezTo>
                  <a:pt x="13304" y="29230"/>
                  <a:pt x="13570" y="29420"/>
                  <a:pt x="13841" y="29420"/>
                </a:cubicBezTo>
                <a:cubicBezTo>
                  <a:pt x="14017" y="29420"/>
                  <a:pt x="14195" y="29339"/>
                  <a:pt x="14312" y="29163"/>
                </a:cubicBezTo>
                <a:cubicBezTo>
                  <a:pt x="14334" y="29152"/>
                  <a:pt x="14350" y="29141"/>
                  <a:pt x="14363" y="29130"/>
                </a:cubicBezTo>
                <a:lnTo>
                  <a:pt x="14363" y="29130"/>
                </a:lnTo>
                <a:cubicBezTo>
                  <a:pt x="14376" y="29173"/>
                  <a:pt x="14387" y="29219"/>
                  <a:pt x="14387" y="29275"/>
                </a:cubicBezTo>
                <a:cubicBezTo>
                  <a:pt x="14440" y="29585"/>
                  <a:pt x="14686" y="29734"/>
                  <a:pt x="14934" y="29734"/>
                </a:cubicBezTo>
                <a:cubicBezTo>
                  <a:pt x="15208" y="29734"/>
                  <a:pt x="15484" y="29552"/>
                  <a:pt x="15503" y="29201"/>
                </a:cubicBezTo>
                <a:cubicBezTo>
                  <a:pt x="15522" y="28996"/>
                  <a:pt x="15429" y="28791"/>
                  <a:pt x="15243" y="28679"/>
                </a:cubicBezTo>
                <a:lnTo>
                  <a:pt x="15820" y="28363"/>
                </a:lnTo>
                <a:lnTo>
                  <a:pt x="15820" y="28363"/>
                </a:lnTo>
                <a:cubicBezTo>
                  <a:pt x="15801" y="28661"/>
                  <a:pt x="16006" y="28921"/>
                  <a:pt x="16285" y="28996"/>
                </a:cubicBezTo>
                <a:cubicBezTo>
                  <a:pt x="16291" y="28997"/>
                  <a:pt x="16297" y="28997"/>
                  <a:pt x="16304" y="28998"/>
                </a:cubicBezTo>
                <a:lnTo>
                  <a:pt x="16304" y="28998"/>
                </a:lnTo>
                <a:lnTo>
                  <a:pt x="16304" y="28996"/>
                </a:lnTo>
                <a:cubicBezTo>
                  <a:pt x="16304" y="28997"/>
                  <a:pt x="16305" y="28997"/>
                  <a:pt x="16305" y="28998"/>
                </a:cubicBezTo>
                <a:lnTo>
                  <a:pt x="16305" y="28998"/>
                </a:lnTo>
                <a:cubicBezTo>
                  <a:pt x="16330" y="29001"/>
                  <a:pt x="16355" y="29002"/>
                  <a:pt x="16379" y="29002"/>
                </a:cubicBezTo>
                <a:cubicBezTo>
                  <a:pt x="16622" y="29002"/>
                  <a:pt x="16842" y="28875"/>
                  <a:pt x="16974" y="28661"/>
                </a:cubicBezTo>
                <a:lnTo>
                  <a:pt x="16974" y="28661"/>
                </a:lnTo>
                <a:cubicBezTo>
                  <a:pt x="16955" y="28959"/>
                  <a:pt x="17141" y="29238"/>
                  <a:pt x="17439" y="29331"/>
                </a:cubicBezTo>
                <a:cubicBezTo>
                  <a:pt x="17681" y="29331"/>
                  <a:pt x="17904" y="29182"/>
                  <a:pt x="18016" y="28959"/>
                </a:cubicBezTo>
                <a:cubicBezTo>
                  <a:pt x="18072" y="29387"/>
                  <a:pt x="18221" y="29573"/>
                  <a:pt x="18537" y="29629"/>
                </a:cubicBezTo>
                <a:cubicBezTo>
                  <a:pt x="18553" y="29630"/>
                  <a:pt x="18569" y="29631"/>
                  <a:pt x="18585" y="29631"/>
                </a:cubicBezTo>
                <a:cubicBezTo>
                  <a:pt x="18794" y="29631"/>
                  <a:pt x="19010" y="29519"/>
                  <a:pt x="19114" y="29312"/>
                </a:cubicBezTo>
                <a:cubicBezTo>
                  <a:pt x="19242" y="29057"/>
                  <a:pt x="19173" y="28837"/>
                  <a:pt x="18872" y="28530"/>
                </a:cubicBezTo>
                <a:lnTo>
                  <a:pt x="18872" y="28530"/>
                </a:lnTo>
                <a:cubicBezTo>
                  <a:pt x="18872" y="28530"/>
                  <a:pt x="18872" y="28531"/>
                  <a:pt x="18872" y="28531"/>
                </a:cubicBezTo>
                <a:cubicBezTo>
                  <a:pt x="18872" y="28530"/>
                  <a:pt x="18872" y="28530"/>
                  <a:pt x="18872" y="28530"/>
                </a:cubicBezTo>
                <a:lnTo>
                  <a:pt x="18872" y="28530"/>
                </a:lnTo>
                <a:cubicBezTo>
                  <a:pt x="18872" y="28530"/>
                  <a:pt x="18872" y="28530"/>
                  <a:pt x="18872" y="28530"/>
                </a:cubicBezTo>
                <a:lnTo>
                  <a:pt x="18872" y="28530"/>
                </a:lnTo>
                <a:cubicBezTo>
                  <a:pt x="18817" y="28515"/>
                  <a:pt x="18763" y="28508"/>
                  <a:pt x="18710" y="28508"/>
                </a:cubicBezTo>
                <a:cubicBezTo>
                  <a:pt x="18508" y="28508"/>
                  <a:pt x="18320" y="28614"/>
                  <a:pt x="18202" y="28791"/>
                </a:cubicBezTo>
                <a:lnTo>
                  <a:pt x="17904" y="28214"/>
                </a:lnTo>
                <a:lnTo>
                  <a:pt x="17904" y="28214"/>
                </a:lnTo>
                <a:cubicBezTo>
                  <a:pt x="17918" y="28215"/>
                  <a:pt x="17932" y="28216"/>
                  <a:pt x="17945" y="28216"/>
                </a:cubicBezTo>
                <a:cubicBezTo>
                  <a:pt x="18171" y="28216"/>
                  <a:pt x="18376" y="28072"/>
                  <a:pt x="18481" y="27879"/>
                </a:cubicBezTo>
                <a:lnTo>
                  <a:pt x="18481" y="27879"/>
                </a:lnTo>
                <a:cubicBezTo>
                  <a:pt x="18463" y="28158"/>
                  <a:pt x="18630" y="28400"/>
                  <a:pt x="18872" y="28530"/>
                </a:cubicBezTo>
                <a:lnTo>
                  <a:pt x="18872" y="28530"/>
                </a:lnTo>
                <a:cubicBezTo>
                  <a:pt x="18866" y="28524"/>
                  <a:pt x="18860" y="28518"/>
                  <a:pt x="18853" y="28512"/>
                </a:cubicBezTo>
                <a:lnTo>
                  <a:pt x="18853" y="28512"/>
                </a:lnTo>
                <a:cubicBezTo>
                  <a:pt x="18883" y="28516"/>
                  <a:pt x="18913" y="28518"/>
                  <a:pt x="18942" y="28518"/>
                </a:cubicBezTo>
                <a:cubicBezTo>
                  <a:pt x="19172" y="28518"/>
                  <a:pt x="19389" y="28393"/>
                  <a:pt x="19505" y="28196"/>
                </a:cubicBezTo>
                <a:cubicBezTo>
                  <a:pt x="19505" y="28475"/>
                  <a:pt x="19672" y="28735"/>
                  <a:pt x="19951" y="28810"/>
                </a:cubicBezTo>
                <a:cubicBezTo>
                  <a:pt x="20012" y="28829"/>
                  <a:pt x="20070" y="28838"/>
                  <a:pt x="20124" y="28838"/>
                </a:cubicBezTo>
                <a:cubicBezTo>
                  <a:pt x="20333" y="28838"/>
                  <a:pt x="20496" y="28704"/>
                  <a:pt x="20659" y="28512"/>
                </a:cubicBezTo>
                <a:lnTo>
                  <a:pt x="20659" y="28512"/>
                </a:lnTo>
                <a:cubicBezTo>
                  <a:pt x="20621" y="28828"/>
                  <a:pt x="20807" y="29126"/>
                  <a:pt x="21105" y="29219"/>
                </a:cubicBezTo>
                <a:cubicBezTo>
                  <a:pt x="21137" y="29223"/>
                  <a:pt x="21168" y="29225"/>
                  <a:pt x="21199" y="29225"/>
                </a:cubicBezTo>
                <a:cubicBezTo>
                  <a:pt x="21442" y="29225"/>
                  <a:pt x="21660" y="29099"/>
                  <a:pt x="21775" y="28884"/>
                </a:cubicBezTo>
                <a:cubicBezTo>
                  <a:pt x="21850" y="29312"/>
                  <a:pt x="22017" y="29498"/>
                  <a:pt x="22315" y="29554"/>
                </a:cubicBezTo>
                <a:cubicBezTo>
                  <a:pt x="22557" y="29554"/>
                  <a:pt x="22799" y="29442"/>
                  <a:pt x="22929" y="29219"/>
                </a:cubicBezTo>
                <a:cubicBezTo>
                  <a:pt x="23004" y="28921"/>
                  <a:pt x="22966" y="28642"/>
                  <a:pt x="22687" y="28475"/>
                </a:cubicBezTo>
                <a:lnTo>
                  <a:pt x="23264" y="28177"/>
                </a:lnTo>
                <a:lnTo>
                  <a:pt x="23264" y="28177"/>
                </a:lnTo>
                <a:cubicBezTo>
                  <a:pt x="23245" y="28419"/>
                  <a:pt x="23432" y="28568"/>
                  <a:pt x="23618" y="28735"/>
                </a:cubicBezTo>
                <a:lnTo>
                  <a:pt x="23729" y="28754"/>
                </a:lnTo>
                <a:cubicBezTo>
                  <a:pt x="23761" y="28758"/>
                  <a:pt x="23792" y="28760"/>
                  <a:pt x="23823" y="28760"/>
                </a:cubicBezTo>
                <a:cubicBezTo>
                  <a:pt x="24066" y="28760"/>
                  <a:pt x="24284" y="28633"/>
                  <a:pt x="24399" y="28419"/>
                </a:cubicBezTo>
                <a:lnTo>
                  <a:pt x="24399" y="28419"/>
                </a:lnTo>
                <a:cubicBezTo>
                  <a:pt x="24381" y="28735"/>
                  <a:pt x="24585" y="28996"/>
                  <a:pt x="24865" y="29089"/>
                </a:cubicBezTo>
                <a:cubicBezTo>
                  <a:pt x="24896" y="29093"/>
                  <a:pt x="24928" y="29095"/>
                  <a:pt x="24959" y="29095"/>
                </a:cubicBezTo>
                <a:cubicBezTo>
                  <a:pt x="25205" y="29095"/>
                  <a:pt x="25440" y="28968"/>
                  <a:pt x="25572" y="28754"/>
                </a:cubicBezTo>
                <a:lnTo>
                  <a:pt x="25572" y="28754"/>
                </a:lnTo>
                <a:cubicBezTo>
                  <a:pt x="25516" y="29070"/>
                  <a:pt x="25702" y="29368"/>
                  <a:pt x="26018" y="29480"/>
                </a:cubicBezTo>
                <a:cubicBezTo>
                  <a:pt x="26048" y="29484"/>
                  <a:pt x="26078" y="29486"/>
                  <a:pt x="26107" y="29486"/>
                </a:cubicBezTo>
                <a:cubicBezTo>
                  <a:pt x="26337" y="29486"/>
                  <a:pt x="26556" y="29359"/>
                  <a:pt x="26688" y="29145"/>
                </a:cubicBezTo>
                <a:cubicBezTo>
                  <a:pt x="26744" y="29573"/>
                  <a:pt x="26893" y="29759"/>
                  <a:pt x="27191" y="29796"/>
                </a:cubicBezTo>
                <a:cubicBezTo>
                  <a:pt x="27208" y="29797"/>
                  <a:pt x="27226" y="29798"/>
                  <a:pt x="27243" y="29798"/>
                </a:cubicBezTo>
                <a:cubicBezTo>
                  <a:pt x="27467" y="29798"/>
                  <a:pt x="27684" y="29688"/>
                  <a:pt x="27805" y="29498"/>
                </a:cubicBezTo>
                <a:cubicBezTo>
                  <a:pt x="27935" y="29238"/>
                  <a:pt x="27842" y="28903"/>
                  <a:pt x="27582" y="28735"/>
                </a:cubicBezTo>
                <a:lnTo>
                  <a:pt x="28196" y="28437"/>
                </a:lnTo>
                <a:cubicBezTo>
                  <a:pt x="28196" y="28698"/>
                  <a:pt x="28382" y="28921"/>
                  <a:pt x="28624" y="28996"/>
                </a:cubicBezTo>
                <a:cubicBezTo>
                  <a:pt x="28686" y="29015"/>
                  <a:pt x="28743" y="29024"/>
                  <a:pt x="28798" y="29024"/>
                </a:cubicBezTo>
                <a:cubicBezTo>
                  <a:pt x="29006" y="29024"/>
                  <a:pt x="29165" y="28894"/>
                  <a:pt x="29313" y="28717"/>
                </a:cubicBezTo>
                <a:cubicBezTo>
                  <a:pt x="29368" y="29052"/>
                  <a:pt x="29480" y="29219"/>
                  <a:pt x="29703" y="29312"/>
                </a:cubicBezTo>
                <a:cubicBezTo>
                  <a:pt x="29780" y="29339"/>
                  <a:pt x="29852" y="29352"/>
                  <a:pt x="29921" y="29352"/>
                </a:cubicBezTo>
                <a:cubicBezTo>
                  <a:pt x="30135" y="29352"/>
                  <a:pt x="30311" y="29226"/>
                  <a:pt x="30466" y="29014"/>
                </a:cubicBezTo>
                <a:lnTo>
                  <a:pt x="30466" y="29014"/>
                </a:lnTo>
                <a:cubicBezTo>
                  <a:pt x="30411" y="29294"/>
                  <a:pt x="30560" y="29573"/>
                  <a:pt x="30820" y="29666"/>
                </a:cubicBezTo>
                <a:cubicBezTo>
                  <a:pt x="30904" y="29700"/>
                  <a:pt x="30983" y="29717"/>
                  <a:pt x="31057" y="29717"/>
                </a:cubicBezTo>
                <a:cubicBezTo>
                  <a:pt x="31262" y="29717"/>
                  <a:pt x="31433" y="29592"/>
                  <a:pt x="31583" y="29387"/>
                </a:cubicBezTo>
                <a:cubicBezTo>
                  <a:pt x="31602" y="29461"/>
                  <a:pt x="31602" y="29498"/>
                  <a:pt x="31602" y="29536"/>
                </a:cubicBezTo>
                <a:cubicBezTo>
                  <a:pt x="31620" y="29777"/>
                  <a:pt x="31788" y="29982"/>
                  <a:pt x="32030" y="30038"/>
                </a:cubicBezTo>
                <a:cubicBezTo>
                  <a:pt x="32076" y="30049"/>
                  <a:pt x="32123" y="30054"/>
                  <a:pt x="32170" y="30054"/>
                </a:cubicBezTo>
                <a:cubicBezTo>
                  <a:pt x="32367" y="30054"/>
                  <a:pt x="32557" y="29961"/>
                  <a:pt x="32663" y="29796"/>
                </a:cubicBezTo>
                <a:cubicBezTo>
                  <a:pt x="32681" y="29777"/>
                  <a:pt x="32700" y="29759"/>
                  <a:pt x="32737" y="29740"/>
                </a:cubicBezTo>
                <a:cubicBezTo>
                  <a:pt x="32774" y="29442"/>
                  <a:pt x="32756" y="29163"/>
                  <a:pt x="32439" y="28977"/>
                </a:cubicBezTo>
                <a:cubicBezTo>
                  <a:pt x="32551" y="28940"/>
                  <a:pt x="32663" y="28921"/>
                  <a:pt x="32774" y="28866"/>
                </a:cubicBezTo>
                <a:cubicBezTo>
                  <a:pt x="32867" y="28810"/>
                  <a:pt x="32942" y="28754"/>
                  <a:pt x="33016" y="28679"/>
                </a:cubicBezTo>
                <a:lnTo>
                  <a:pt x="33314" y="29238"/>
                </a:lnTo>
                <a:cubicBezTo>
                  <a:pt x="33035" y="29238"/>
                  <a:pt x="32774" y="29461"/>
                  <a:pt x="32737" y="29740"/>
                </a:cubicBezTo>
                <a:cubicBezTo>
                  <a:pt x="32737" y="29796"/>
                  <a:pt x="32737" y="29871"/>
                  <a:pt x="32756" y="29926"/>
                </a:cubicBezTo>
                <a:cubicBezTo>
                  <a:pt x="32808" y="30243"/>
                  <a:pt x="33056" y="30393"/>
                  <a:pt x="33305" y="30393"/>
                </a:cubicBezTo>
                <a:cubicBezTo>
                  <a:pt x="33583" y="30393"/>
                  <a:pt x="33862" y="30205"/>
                  <a:pt x="33872" y="29852"/>
                </a:cubicBezTo>
                <a:cubicBezTo>
                  <a:pt x="33891" y="29647"/>
                  <a:pt x="33779" y="29442"/>
                  <a:pt x="33612" y="29331"/>
                </a:cubicBezTo>
                <a:lnTo>
                  <a:pt x="34189" y="29033"/>
                </a:lnTo>
                <a:cubicBezTo>
                  <a:pt x="34207" y="29294"/>
                  <a:pt x="34393" y="29536"/>
                  <a:pt x="34654" y="29610"/>
                </a:cubicBezTo>
                <a:cubicBezTo>
                  <a:pt x="34683" y="29614"/>
                  <a:pt x="34711" y="29616"/>
                  <a:pt x="34740" y="29616"/>
                </a:cubicBezTo>
                <a:cubicBezTo>
                  <a:pt x="34986" y="29616"/>
                  <a:pt x="35209" y="29475"/>
                  <a:pt x="35342" y="29275"/>
                </a:cubicBezTo>
                <a:lnTo>
                  <a:pt x="35342" y="29275"/>
                </a:lnTo>
                <a:cubicBezTo>
                  <a:pt x="35287" y="29591"/>
                  <a:pt x="35473" y="29889"/>
                  <a:pt x="35789" y="30001"/>
                </a:cubicBezTo>
                <a:cubicBezTo>
                  <a:pt x="35796" y="30001"/>
                  <a:pt x="35802" y="30002"/>
                  <a:pt x="35809" y="30002"/>
                </a:cubicBezTo>
                <a:lnTo>
                  <a:pt x="35809" y="30002"/>
                </a:lnTo>
                <a:lnTo>
                  <a:pt x="35808" y="30001"/>
                </a:lnTo>
                <a:lnTo>
                  <a:pt x="35808" y="30001"/>
                </a:lnTo>
                <a:cubicBezTo>
                  <a:pt x="35808" y="30001"/>
                  <a:pt x="35809" y="30002"/>
                  <a:pt x="35810" y="30002"/>
                </a:cubicBezTo>
                <a:lnTo>
                  <a:pt x="35810" y="30002"/>
                </a:lnTo>
                <a:cubicBezTo>
                  <a:pt x="35809" y="30002"/>
                  <a:pt x="35809" y="30002"/>
                  <a:pt x="35809" y="30002"/>
                </a:cubicBezTo>
                <a:lnTo>
                  <a:pt x="35809" y="30002"/>
                </a:lnTo>
                <a:lnTo>
                  <a:pt x="35826" y="30019"/>
                </a:lnTo>
                <a:cubicBezTo>
                  <a:pt x="35752" y="30019"/>
                  <a:pt x="35677" y="30001"/>
                  <a:pt x="35622" y="30001"/>
                </a:cubicBezTo>
                <a:cubicBezTo>
                  <a:pt x="34877" y="30019"/>
                  <a:pt x="34896" y="31117"/>
                  <a:pt x="35640" y="31117"/>
                </a:cubicBezTo>
                <a:cubicBezTo>
                  <a:pt x="35957" y="31099"/>
                  <a:pt x="36199" y="30820"/>
                  <a:pt x="36161" y="30503"/>
                </a:cubicBezTo>
                <a:cubicBezTo>
                  <a:pt x="36143" y="30299"/>
                  <a:pt x="36013" y="30114"/>
                  <a:pt x="35810" y="30002"/>
                </a:cubicBezTo>
                <a:lnTo>
                  <a:pt x="35810" y="30002"/>
                </a:lnTo>
                <a:cubicBezTo>
                  <a:pt x="35820" y="30002"/>
                  <a:pt x="35831" y="30003"/>
                  <a:pt x="35842" y="30003"/>
                </a:cubicBezTo>
                <a:cubicBezTo>
                  <a:pt x="36101" y="30003"/>
                  <a:pt x="36337" y="29874"/>
                  <a:pt x="36459" y="29647"/>
                </a:cubicBezTo>
                <a:lnTo>
                  <a:pt x="36459" y="29647"/>
                </a:lnTo>
                <a:cubicBezTo>
                  <a:pt x="36441" y="29945"/>
                  <a:pt x="36627" y="30243"/>
                  <a:pt x="36924" y="30336"/>
                </a:cubicBezTo>
                <a:lnTo>
                  <a:pt x="36943" y="30336"/>
                </a:lnTo>
                <a:cubicBezTo>
                  <a:pt x="36945" y="30337"/>
                  <a:pt x="36946" y="30338"/>
                  <a:pt x="36948" y="30339"/>
                </a:cubicBezTo>
                <a:lnTo>
                  <a:pt x="36948" y="30339"/>
                </a:lnTo>
                <a:cubicBezTo>
                  <a:pt x="36940" y="30338"/>
                  <a:pt x="36932" y="30337"/>
                  <a:pt x="36924" y="30336"/>
                </a:cubicBezTo>
                <a:lnTo>
                  <a:pt x="36720" y="30336"/>
                </a:lnTo>
                <a:cubicBezTo>
                  <a:pt x="35994" y="30354"/>
                  <a:pt x="36012" y="31452"/>
                  <a:pt x="36738" y="31452"/>
                </a:cubicBezTo>
                <a:cubicBezTo>
                  <a:pt x="37036" y="31452"/>
                  <a:pt x="37297" y="31210"/>
                  <a:pt x="37297" y="30913"/>
                </a:cubicBezTo>
                <a:cubicBezTo>
                  <a:pt x="37278" y="30673"/>
                  <a:pt x="37150" y="30451"/>
                  <a:pt x="36948" y="30339"/>
                </a:cubicBezTo>
                <a:lnTo>
                  <a:pt x="36948" y="30339"/>
                </a:lnTo>
                <a:cubicBezTo>
                  <a:pt x="36972" y="30341"/>
                  <a:pt x="36995" y="30342"/>
                  <a:pt x="37019" y="30342"/>
                </a:cubicBezTo>
                <a:cubicBezTo>
                  <a:pt x="37265" y="30342"/>
                  <a:pt x="37497" y="30215"/>
                  <a:pt x="37613" y="30001"/>
                </a:cubicBezTo>
                <a:cubicBezTo>
                  <a:pt x="37632" y="30354"/>
                  <a:pt x="37762" y="30596"/>
                  <a:pt x="38116" y="30652"/>
                </a:cubicBezTo>
                <a:cubicBezTo>
                  <a:pt x="38148" y="30658"/>
                  <a:pt x="38180" y="30660"/>
                  <a:pt x="38212" y="30660"/>
                </a:cubicBezTo>
                <a:cubicBezTo>
                  <a:pt x="38401" y="30660"/>
                  <a:pt x="38581" y="30567"/>
                  <a:pt x="38692" y="30392"/>
                </a:cubicBezTo>
                <a:cubicBezTo>
                  <a:pt x="38860" y="30131"/>
                  <a:pt x="38785" y="29777"/>
                  <a:pt x="38525" y="29610"/>
                </a:cubicBezTo>
                <a:lnTo>
                  <a:pt x="39120" y="29312"/>
                </a:lnTo>
                <a:cubicBezTo>
                  <a:pt x="39120" y="29554"/>
                  <a:pt x="39288" y="29777"/>
                  <a:pt x="39530" y="29852"/>
                </a:cubicBezTo>
                <a:cubicBezTo>
                  <a:pt x="39596" y="29872"/>
                  <a:pt x="39658" y="29882"/>
                  <a:pt x="39716" y="29882"/>
                </a:cubicBezTo>
                <a:cubicBezTo>
                  <a:pt x="39924" y="29882"/>
                  <a:pt x="40092" y="29761"/>
                  <a:pt x="40237" y="29573"/>
                </a:cubicBezTo>
                <a:lnTo>
                  <a:pt x="40237" y="29573"/>
                </a:lnTo>
                <a:cubicBezTo>
                  <a:pt x="40219" y="29852"/>
                  <a:pt x="40367" y="30112"/>
                  <a:pt x="40647" y="30224"/>
                </a:cubicBezTo>
                <a:cubicBezTo>
                  <a:pt x="40719" y="30251"/>
                  <a:pt x="40788" y="30264"/>
                  <a:pt x="40853" y="30264"/>
                </a:cubicBezTo>
                <a:cubicBezTo>
                  <a:pt x="41052" y="30264"/>
                  <a:pt x="41218" y="30142"/>
                  <a:pt x="41372" y="29945"/>
                </a:cubicBezTo>
                <a:lnTo>
                  <a:pt x="41372" y="29945"/>
                </a:lnTo>
                <a:cubicBezTo>
                  <a:pt x="41354" y="30224"/>
                  <a:pt x="41540" y="30485"/>
                  <a:pt x="41800" y="30559"/>
                </a:cubicBezTo>
                <a:cubicBezTo>
                  <a:pt x="41862" y="30580"/>
                  <a:pt x="41924" y="30589"/>
                  <a:pt x="41984" y="30589"/>
                </a:cubicBezTo>
                <a:cubicBezTo>
                  <a:pt x="42196" y="30589"/>
                  <a:pt x="42392" y="30469"/>
                  <a:pt x="42508" y="30280"/>
                </a:cubicBezTo>
                <a:cubicBezTo>
                  <a:pt x="42508" y="30299"/>
                  <a:pt x="42526" y="30317"/>
                  <a:pt x="42526" y="30336"/>
                </a:cubicBezTo>
                <a:cubicBezTo>
                  <a:pt x="42582" y="30689"/>
                  <a:pt x="42787" y="30875"/>
                  <a:pt x="43047" y="30913"/>
                </a:cubicBezTo>
                <a:cubicBezTo>
                  <a:pt x="43081" y="30920"/>
                  <a:pt x="43113" y="30923"/>
                  <a:pt x="43145" y="30923"/>
                </a:cubicBezTo>
                <a:cubicBezTo>
                  <a:pt x="43360" y="30923"/>
                  <a:pt x="43532" y="30763"/>
                  <a:pt x="43662" y="30503"/>
                </a:cubicBezTo>
                <a:cubicBezTo>
                  <a:pt x="43680" y="30485"/>
                  <a:pt x="43680" y="30466"/>
                  <a:pt x="43699" y="30466"/>
                </a:cubicBezTo>
                <a:cubicBezTo>
                  <a:pt x="43717" y="30224"/>
                  <a:pt x="43624" y="30001"/>
                  <a:pt x="43420" y="29852"/>
                </a:cubicBezTo>
                <a:lnTo>
                  <a:pt x="43959" y="29591"/>
                </a:lnTo>
                <a:lnTo>
                  <a:pt x="44238" y="30150"/>
                </a:lnTo>
                <a:cubicBezTo>
                  <a:pt x="44015" y="30168"/>
                  <a:pt x="43810" y="30280"/>
                  <a:pt x="43699" y="30466"/>
                </a:cubicBezTo>
                <a:cubicBezTo>
                  <a:pt x="43680" y="30522"/>
                  <a:pt x="43680" y="30559"/>
                  <a:pt x="43680" y="30615"/>
                </a:cubicBezTo>
                <a:cubicBezTo>
                  <a:pt x="43619" y="30981"/>
                  <a:pt x="43908" y="31297"/>
                  <a:pt x="44250" y="31297"/>
                </a:cubicBezTo>
                <a:cubicBezTo>
                  <a:pt x="44325" y="31297"/>
                  <a:pt x="44403" y="31281"/>
                  <a:pt x="44480" y="31248"/>
                </a:cubicBezTo>
                <a:cubicBezTo>
                  <a:pt x="44908" y="31062"/>
                  <a:pt x="44946" y="30485"/>
                  <a:pt x="44555" y="30243"/>
                </a:cubicBezTo>
                <a:lnTo>
                  <a:pt x="45095" y="29908"/>
                </a:lnTo>
                <a:cubicBezTo>
                  <a:pt x="45113" y="30150"/>
                  <a:pt x="45262" y="30354"/>
                  <a:pt x="45485" y="30466"/>
                </a:cubicBezTo>
                <a:cubicBezTo>
                  <a:pt x="45465" y="30465"/>
                  <a:pt x="45444" y="30464"/>
                  <a:pt x="45424" y="30464"/>
                </a:cubicBezTo>
                <a:cubicBezTo>
                  <a:pt x="45087" y="30464"/>
                  <a:pt x="44868" y="30612"/>
                  <a:pt x="44815" y="30875"/>
                </a:cubicBezTo>
                <a:cubicBezTo>
                  <a:pt x="44741" y="31155"/>
                  <a:pt x="44871" y="31434"/>
                  <a:pt x="45132" y="31545"/>
                </a:cubicBezTo>
                <a:cubicBezTo>
                  <a:pt x="45205" y="31579"/>
                  <a:pt x="45284" y="31596"/>
                  <a:pt x="45362" y="31596"/>
                </a:cubicBezTo>
                <a:cubicBezTo>
                  <a:pt x="45540" y="31596"/>
                  <a:pt x="45711" y="31509"/>
                  <a:pt x="45802" y="31341"/>
                </a:cubicBezTo>
                <a:cubicBezTo>
                  <a:pt x="45876" y="31210"/>
                  <a:pt x="45913" y="31043"/>
                  <a:pt x="45895" y="30875"/>
                </a:cubicBezTo>
                <a:cubicBezTo>
                  <a:pt x="45839" y="30745"/>
                  <a:pt x="45765" y="30634"/>
                  <a:pt x="45671" y="30540"/>
                </a:cubicBezTo>
                <a:lnTo>
                  <a:pt x="46230" y="30243"/>
                </a:lnTo>
                <a:cubicBezTo>
                  <a:pt x="46248" y="30522"/>
                  <a:pt x="46435" y="30745"/>
                  <a:pt x="46695" y="30820"/>
                </a:cubicBezTo>
                <a:cubicBezTo>
                  <a:pt x="46725" y="30824"/>
                  <a:pt x="46754" y="30826"/>
                  <a:pt x="46784" y="30826"/>
                </a:cubicBezTo>
                <a:cubicBezTo>
                  <a:pt x="47014" y="30826"/>
                  <a:pt x="47233" y="30701"/>
                  <a:pt x="47365" y="30503"/>
                </a:cubicBezTo>
                <a:cubicBezTo>
                  <a:pt x="47421" y="30913"/>
                  <a:pt x="47607" y="31117"/>
                  <a:pt x="47886" y="31155"/>
                </a:cubicBezTo>
                <a:cubicBezTo>
                  <a:pt x="47902" y="31156"/>
                  <a:pt x="47918" y="31156"/>
                  <a:pt x="47934" y="31156"/>
                </a:cubicBezTo>
                <a:cubicBezTo>
                  <a:pt x="48172" y="31156"/>
                  <a:pt x="48362" y="31022"/>
                  <a:pt x="48519" y="30708"/>
                </a:cubicBezTo>
                <a:lnTo>
                  <a:pt x="48538" y="30708"/>
                </a:lnTo>
                <a:cubicBezTo>
                  <a:pt x="48575" y="30429"/>
                  <a:pt x="48444" y="30187"/>
                  <a:pt x="48221" y="30038"/>
                </a:cubicBezTo>
                <a:lnTo>
                  <a:pt x="48221" y="30038"/>
                </a:lnTo>
                <a:cubicBezTo>
                  <a:pt x="48237" y="30039"/>
                  <a:pt x="48252" y="30040"/>
                  <a:pt x="48268" y="30040"/>
                </a:cubicBezTo>
                <a:cubicBezTo>
                  <a:pt x="48529" y="30040"/>
                  <a:pt x="48766" y="29893"/>
                  <a:pt x="48854" y="29647"/>
                </a:cubicBezTo>
                <a:cubicBezTo>
                  <a:pt x="48947" y="29387"/>
                  <a:pt x="48854" y="29107"/>
                  <a:pt x="48649" y="28959"/>
                </a:cubicBezTo>
                <a:lnTo>
                  <a:pt x="49170" y="28698"/>
                </a:lnTo>
                <a:lnTo>
                  <a:pt x="49431" y="29219"/>
                </a:lnTo>
                <a:cubicBezTo>
                  <a:pt x="49152" y="29238"/>
                  <a:pt x="48928" y="29442"/>
                  <a:pt x="48891" y="29722"/>
                </a:cubicBezTo>
                <a:cubicBezTo>
                  <a:pt x="48835" y="30019"/>
                  <a:pt x="48984" y="30243"/>
                  <a:pt x="49301" y="30410"/>
                </a:cubicBezTo>
                <a:cubicBezTo>
                  <a:pt x="49244" y="30395"/>
                  <a:pt x="49185" y="30388"/>
                  <a:pt x="49127" y="30388"/>
                </a:cubicBezTo>
                <a:cubicBezTo>
                  <a:pt x="48898" y="30388"/>
                  <a:pt x="48671" y="30501"/>
                  <a:pt x="48538" y="30708"/>
                </a:cubicBezTo>
                <a:cubicBezTo>
                  <a:pt x="48519" y="30745"/>
                  <a:pt x="48519" y="30801"/>
                  <a:pt x="48519" y="30838"/>
                </a:cubicBezTo>
                <a:cubicBezTo>
                  <a:pt x="48447" y="31246"/>
                  <a:pt x="48770" y="31523"/>
                  <a:pt x="49098" y="31523"/>
                </a:cubicBezTo>
                <a:cubicBezTo>
                  <a:pt x="49279" y="31523"/>
                  <a:pt x="49461" y="31439"/>
                  <a:pt x="49580" y="31248"/>
                </a:cubicBezTo>
                <a:cubicBezTo>
                  <a:pt x="49710" y="31024"/>
                  <a:pt x="49673" y="30708"/>
                  <a:pt x="49468" y="30522"/>
                </a:cubicBezTo>
                <a:lnTo>
                  <a:pt x="49319" y="30392"/>
                </a:lnTo>
                <a:lnTo>
                  <a:pt x="49319" y="30392"/>
                </a:lnTo>
                <a:cubicBezTo>
                  <a:pt x="49363" y="30400"/>
                  <a:pt x="49406" y="30404"/>
                  <a:pt x="49448" y="30404"/>
                </a:cubicBezTo>
                <a:cubicBezTo>
                  <a:pt x="49677" y="30404"/>
                  <a:pt x="49882" y="30282"/>
                  <a:pt x="50008" y="30094"/>
                </a:cubicBezTo>
                <a:lnTo>
                  <a:pt x="50008" y="30094"/>
                </a:lnTo>
                <a:cubicBezTo>
                  <a:pt x="49989" y="30373"/>
                  <a:pt x="50157" y="30634"/>
                  <a:pt x="50417" y="30745"/>
                </a:cubicBezTo>
                <a:cubicBezTo>
                  <a:pt x="50460" y="30754"/>
                  <a:pt x="50504" y="30758"/>
                  <a:pt x="50548" y="30758"/>
                </a:cubicBezTo>
                <a:cubicBezTo>
                  <a:pt x="50785" y="30758"/>
                  <a:pt x="51017" y="30633"/>
                  <a:pt x="51143" y="30429"/>
                </a:cubicBezTo>
                <a:lnTo>
                  <a:pt x="51143" y="30429"/>
                </a:lnTo>
                <a:cubicBezTo>
                  <a:pt x="51124" y="30708"/>
                  <a:pt x="51292" y="30969"/>
                  <a:pt x="51571" y="31062"/>
                </a:cubicBezTo>
                <a:cubicBezTo>
                  <a:pt x="51628" y="31076"/>
                  <a:pt x="51681" y="31082"/>
                  <a:pt x="51731" y="31082"/>
                </a:cubicBezTo>
                <a:cubicBezTo>
                  <a:pt x="51946" y="31082"/>
                  <a:pt x="52109" y="30960"/>
                  <a:pt x="52260" y="30764"/>
                </a:cubicBezTo>
                <a:cubicBezTo>
                  <a:pt x="52334" y="31173"/>
                  <a:pt x="52483" y="31359"/>
                  <a:pt x="52781" y="31397"/>
                </a:cubicBezTo>
                <a:cubicBezTo>
                  <a:pt x="52812" y="31401"/>
                  <a:pt x="52842" y="31404"/>
                  <a:pt x="52873" y="31404"/>
                </a:cubicBezTo>
                <a:cubicBezTo>
                  <a:pt x="53082" y="31404"/>
                  <a:pt x="53279" y="31294"/>
                  <a:pt x="53376" y="31099"/>
                </a:cubicBezTo>
                <a:cubicBezTo>
                  <a:pt x="53507" y="30838"/>
                  <a:pt x="53451" y="30596"/>
                  <a:pt x="53190" y="30336"/>
                </a:cubicBezTo>
                <a:lnTo>
                  <a:pt x="53730" y="30057"/>
                </a:lnTo>
                <a:cubicBezTo>
                  <a:pt x="53749" y="30168"/>
                  <a:pt x="53786" y="30280"/>
                  <a:pt x="53842" y="30392"/>
                </a:cubicBezTo>
                <a:cubicBezTo>
                  <a:pt x="53897" y="30466"/>
                  <a:pt x="53953" y="30559"/>
                  <a:pt x="54028" y="30652"/>
                </a:cubicBezTo>
                <a:cubicBezTo>
                  <a:pt x="54004" y="30649"/>
                  <a:pt x="53980" y="30647"/>
                  <a:pt x="53957" y="30647"/>
                </a:cubicBezTo>
                <a:cubicBezTo>
                  <a:pt x="53709" y="30647"/>
                  <a:pt x="53502" y="30825"/>
                  <a:pt x="53451" y="31080"/>
                </a:cubicBezTo>
                <a:cubicBezTo>
                  <a:pt x="53376" y="31322"/>
                  <a:pt x="53507" y="31601"/>
                  <a:pt x="53749" y="31713"/>
                </a:cubicBezTo>
                <a:cubicBezTo>
                  <a:pt x="53828" y="31756"/>
                  <a:pt x="53915" y="31776"/>
                  <a:pt x="54002" y="31776"/>
                </a:cubicBezTo>
                <a:cubicBezTo>
                  <a:pt x="54180" y="31776"/>
                  <a:pt x="54356" y="31689"/>
                  <a:pt x="54456" y="31527"/>
                </a:cubicBezTo>
                <a:cubicBezTo>
                  <a:pt x="54530" y="31397"/>
                  <a:pt x="54549" y="31229"/>
                  <a:pt x="54530" y="31062"/>
                </a:cubicBezTo>
                <a:cubicBezTo>
                  <a:pt x="54474" y="30931"/>
                  <a:pt x="54400" y="30820"/>
                  <a:pt x="54307" y="30708"/>
                </a:cubicBezTo>
                <a:lnTo>
                  <a:pt x="54865" y="30429"/>
                </a:lnTo>
                <a:cubicBezTo>
                  <a:pt x="54884" y="30689"/>
                  <a:pt x="55070" y="30931"/>
                  <a:pt x="55330" y="31006"/>
                </a:cubicBezTo>
                <a:cubicBezTo>
                  <a:pt x="55330" y="31006"/>
                  <a:pt x="55330" y="31006"/>
                  <a:pt x="55330" y="31006"/>
                </a:cubicBezTo>
                <a:lnTo>
                  <a:pt x="55330" y="31006"/>
                </a:lnTo>
                <a:cubicBezTo>
                  <a:pt x="55362" y="31010"/>
                  <a:pt x="55393" y="31012"/>
                  <a:pt x="55424" y="31012"/>
                </a:cubicBezTo>
                <a:cubicBezTo>
                  <a:pt x="55667" y="31012"/>
                  <a:pt x="55887" y="30885"/>
                  <a:pt x="56019" y="30671"/>
                </a:cubicBezTo>
                <a:cubicBezTo>
                  <a:pt x="56038" y="31006"/>
                  <a:pt x="56131" y="31210"/>
                  <a:pt x="56429" y="31304"/>
                </a:cubicBezTo>
                <a:cubicBezTo>
                  <a:pt x="56494" y="31324"/>
                  <a:pt x="56555" y="31334"/>
                  <a:pt x="56613" y="31334"/>
                </a:cubicBezTo>
                <a:cubicBezTo>
                  <a:pt x="56822" y="31334"/>
                  <a:pt x="56990" y="31209"/>
                  <a:pt x="57136" y="31006"/>
                </a:cubicBezTo>
                <a:cubicBezTo>
                  <a:pt x="57173" y="31359"/>
                  <a:pt x="57322" y="31620"/>
                  <a:pt x="57675" y="31657"/>
                </a:cubicBezTo>
                <a:cubicBezTo>
                  <a:pt x="57703" y="31661"/>
                  <a:pt x="57730" y="31663"/>
                  <a:pt x="57757" y="31663"/>
                </a:cubicBezTo>
                <a:cubicBezTo>
                  <a:pt x="57967" y="31663"/>
                  <a:pt x="58151" y="31539"/>
                  <a:pt x="58234" y="31341"/>
                </a:cubicBezTo>
                <a:cubicBezTo>
                  <a:pt x="58290" y="31192"/>
                  <a:pt x="58290" y="31062"/>
                  <a:pt x="58252" y="30913"/>
                </a:cubicBezTo>
                <a:cubicBezTo>
                  <a:pt x="58197" y="30801"/>
                  <a:pt x="58122" y="30689"/>
                  <a:pt x="58048" y="30596"/>
                </a:cubicBezTo>
                <a:lnTo>
                  <a:pt x="58606" y="30299"/>
                </a:lnTo>
                <a:cubicBezTo>
                  <a:pt x="58606" y="30596"/>
                  <a:pt x="58792" y="30857"/>
                  <a:pt x="59071" y="30931"/>
                </a:cubicBezTo>
                <a:cubicBezTo>
                  <a:pt x="58997" y="30931"/>
                  <a:pt x="58922" y="30913"/>
                  <a:pt x="58848" y="30913"/>
                </a:cubicBezTo>
                <a:cubicBezTo>
                  <a:pt x="58103" y="30913"/>
                  <a:pt x="58103" y="32029"/>
                  <a:pt x="58848" y="32029"/>
                </a:cubicBezTo>
                <a:cubicBezTo>
                  <a:pt x="59146" y="32029"/>
                  <a:pt x="59406" y="31787"/>
                  <a:pt x="59406" y="31471"/>
                </a:cubicBezTo>
                <a:cubicBezTo>
                  <a:pt x="59388" y="31248"/>
                  <a:pt x="59276" y="31043"/>
                  <a:pt x="59071" y="30931"/>
                </a:cubicBezTo>
                <a:lnTo>
                  <a:pt x="59071" y="30931"/>
                </a:lnTo>
                <a:cubicBezTo>
                  <a:pt x="59097" y="30935"/>
                  <a:pt x="59123" y="30936"/>
                  <a:pt x="59149" y="30936"/>
                </a:cubicBezTo>
                <a:cubicBezTo>
                  <a:pt x="59401" y="30936"/>
                  <a:pt x="59638" y="30775"/>
                  <a:pt x="59723" y="30522"/>
                </a:cubicBezTo>
                <a:cubicBezTo>
                  <a:pt x="59813" y="30268"/>
                  <a:pt x="59727" y="29978"/>
                  <a:pt x="59498" y="29843"/>
                </a:cubicBezTo>
                <a:lnTo>
                  <a:pt x="59498" y="29843"/>
                </a:lnTo>
                <a:lnTo>
                  <a:pt x="60058" y="29573"/>
                </a:lnTo>
                <a:lnTo>
                  <a:pt x="60337" y="30075"/>
                </a:lnTo>
                <a:cubicBezTo>
                  <a:pt x="60002" y="30150"/>
                  <a:pt x="59834" y="30299"/>
                  <a:pt x="59778" y="30578"/>
                </a:cubicBezTo>
                <a:cubicBezTo>
                  <a:pt x="59741" y="30801"/>
                  <a:pt x="59853" y="31043"/>
                  <a:pt x="60058" y="31155"/>
                </a:cubicBezTo>
                <a:cubicBezTo>
                  <a:pt x="60165" y="31214"/>
                  <a:pt x="60265" y="31242"/>
                  <a:pt x="60359" y="31242"/>
                </a:cubicBezTo>
                <a:cubicBezTo>
                  <a:pt x="60558" y="31242"/>
                  <a:pt x="60731" y="31121"/>
                  <a:pt x="60895" y="30931"/>
                </a:cubicBezTo>
                <a:cubicBezTo>
                  <a:pt x="60970" y="31341"/>
                  <a:pt x="61118" y="31527"/>
                  <a:pt x="61416" y="31564"/>
                </a:cubicBezTo>
                <a:cubicBezTo>
                  <a:pt x="61444" y="31568"/>
                  <a:pt x="61471" y="31570"/>
                  <a:pt x="61498" y="31570"/>
                </a:cubicBezTo>
                <a:cubicBezTo>
                  <a:pt x="61708" y="31570"/>
                  <a:pt x="61894" y="31446"/>
                  <a:pt x="61993" y="31248"/>
                </a:cubicBezTo>
                <a:cubicBezTo>
                  <a:pt x="62030" y="31099"/>
                  <a:pt x="62049" y="30969"/>
                  <a:pt x="62012" y="30820"/>
                </a:cubicBezTo>
                <a:cubicBezTo>
                  <a:pt x="61956" y="30708"/>
                  <a:pt x="61881" y="30596"/>
                  <a:pt x="61788" y="30503"/>
                </a:cubicBezTo>
                <a:lnTo>
                  <a:pt x="62365" y="30205"/>
                </a:lnTo>
                <a:cubicBezTo>
                  <a:pt x="62365" y="30485"/>
                  <a:pt x="62551" y="30727"/>
                  <a:pt x="62831" y="30801"/>
                </a:cubicBezTo>
                <a:cubicBezTo>
                  <a:pt x="62831" y="30801"/>
                  <a:pt x="62831" y="30801"/>
                  <a:pt x="62831" y="30801"/>
                </a:cubicBezTo>
                <a:lnTo>
                  <a:pt x="62831" y="30801"/>
                </a:lnTo>
                <a:cubicBezTo>
                  <a:pt x="62847" y="30802"/>
                  <a:pt x="62864" y="30803"/>
                  <a:pt x="62880" y="30803"/>
                </a:cubicBezTo>
                <a:cubicBezTo>
                  <a:pt x="63124" y="30803"/>
                  <a:pt x="63361" y="30675"/>
                  <a:pt x="63501" y="30466"/>
                </a:cubicBezTo>
                <a:cubicBezTo>
                  <a:pt x="63501" y="30801"/>
                  <a:pt x="63575" y="31024"/>
                  <a:pt x="63891" y="31136"/>
                </a:cubicBezTo>
                <a:cubicBezTo>
                  <a:pt x="63964" y="31162"/>
                  <a:pt x="64032" y="31174"/>
                  <a:pt x="64095" y="31174"/>
                </a:cubicBezTo>
                <a:cubicBezTo>
                  <a:pt x="64308" y="31174"/>
                  <a:pt x="64474" y="31039"/>
                  <a:pt x="64617" y="30838"/>
                </a:cubicBezTo>
                <a:cubicBezTo>
                  <a:pt x="64710" y="31285"/>
                  <a:pt x="64841" y="31452"/>
                  <a:pt x="65138" y="31490"/>
                </a:cubicBezTo>
                <a:cubicBezTo>
                  <a:pt x="65166" y="31494"/>
                  <a:pt x="65193" y="31496"/>
                  <a:pt x="65220" y="31496"/>
                </a:cubicBezTo>
                <a:cubicBezTo>
                  <a:pt x="65430" y="31496"/>
                  <a:pt x="65616" y="31371"/>
                  <a:pt x="65715" y="31173"/>
                </a:cubicBezTo>
                <a:cubicBezTo>
                  <a:pt x="65771" y="31043"/>
                  <a:pt x="65771" y="30875"/>
                  <a:pt x="65734" y="30745"/>
                </a:cubicBezTo>
                <a:cubicBezTo>
                  <a:pt x="65678" y="30615"/>
                  <a:pt x="65622" y="30522"/>
                  <a:pt x="65529" y="30429"/>
                </a:cubicBezTo>
                <a:lnTo>
                  <a:pt x="66088" y="30131"/>
                </a:lnTo>
                <a:cubicBezTo>
                  <a:pt x="66106" y="30392"/>
                  <a:pt x="66255" y="30596"/>
                  <a:pt x="66497" y="30708"/>
                </a:cubicBezTo>
                <a:cubicBezTo>
                  <a:pt x="66474" y="30707"/>
                  <a:pt x="66452" y="30706"/>
                  <a:pt x="66430" y="30706"/>
                </a:cubicBezTo>
                <a:cubicBezTo>
                  <a:pt x="66063" y="30706"/>
                  <a:pt x="65860" y="30854"/>
                  <a:pt x="65790" y="31117"/>
                </a:cubicBezTo>
                <a:cubicBezTo>
                  <a:pt x="65734" y="31378"/>
                  <a:pt x="65846" y="31639"/>
                  <a:pt x="66088" y="31769"/>
                </a:cubicBezTo>
                <a:cubicBezTo>
                  <a:pt x="66168" y="31812"/>
                  <a:pt x="66255" y="31833"/>
                  <a:pt x="66341" y="31833"/>
                </a:cubicBezTo>
                <a:cubicBezTo>
                  <a:pt x="66513" y="31833"/>
                  <a:pt x="66683" y="31750"/>
                  <a:pt x="66795" y="31601"/>
                </a:cubicBezTo>
                <a:cubicBezTo>
                  <a:pt x="66869" y="31452"/>
                  <a:pt x="66906" y="31285"/>
                  <a:pt x="66888" y="31136"/>
                </a:cubicBezTo>
                <a:cubicBezTo>
                  <a:pt x="66832" y="30987"/>
                  <a:pt x="66758" y="30875"/>
                  <a:pt x="66664" y="30764"/>
                </a:cubicBezTo>
                <a:lnTo>
                  <a:pt x="67223" y="30466"/>
                </a:lnTo>
                <a:cubicBezTo>
                  <a:pt x="67241" y="30745"/>
                  <a:pt x="67427" y="30968"/>
                  <a:pt x="67687" y="31061"/>
                </a:cubicBezTo>
                <a:lnTo>
                  <a:pt x="67687" y="31061"/>
                </a:lnTo>
                <a:cubicBezTo>
                  <a:pt x="67694" y="31061"/>
                  <a:pt x="67700" y="31062"/>
                  <a:pt x="67707" y="31062"/>
                </a:cubicBezTo>
                <a:lnTo>
                  <a:pt x="67688" y="31062"/>
                </a:lnTo>
                <a:cubicBezTo>
                  <a:pt x="67688" y="31062"/>
                  <a:pt x="67688" y="31061"/>
                  <a:pt x="67687" y="31061"/>
                </a:cubicBezTo>
                <a:lnTo>
                  <a:pt x="67687" y="31061"/>
                </a:lnTo>
                <a:cubicBezTo>
                  <a:pt x="67633" y="31060"/>
                  <a:pt x="67585" y="31053"/>
                  <a:pt x="67534" y="31053"/>
                </a:cubicBezTo>
                <a:cubicBezTo>
                  <a:pt x="67506" y="31053"/>
                  <a:pt x="67477" y="31055"/>
                  <a:pt x="67446" y="31062"/>
                </a:cubicBezTo>
                <a:cubicBezTo>
                  <a:pt x="66726" y="31080"/>
                  <a:pt x="66757" y="32160"/>
                  <a:pt x="67465" y="32160"/>
                </a:cubicBezTo>
                <a:cubicBezTo>
                  <a:pt x="67471" y="32160"/>
                  <a:pt x="67477" y="32160"/>
                  <a:pt x="67483" y="32160"/>
                </a:cubicBezTo>
                <a:cubicBezTo>
                  <a:pt x="67781" y="32160"/>
                  <a:pt x="68042" y="31936"/>
                  <a:pt x="68042" y="31620"/>
                </a:cubicBezTo>
                <a:cubicBezTo>
                  <a:pt x="68042" y="31397"/>
                  <a:pt x="67911" y="31173"/>
                  <a:pt x="67688" y="31062"/>
                </a:cubicBezTo>
                <a:lnTo>
                  <a:pt x="67688" y="31062"/>
                </a:lnTo>
                <a:cubicBezTo>
                  <a:pt x="67738" y="31073"/>
                  <a:pt x="67787" y="31078"/>
                  <a:pt x="67834" y="31078"/>
                </a:cubicBezTo>
                <a:cubicBezTo>
                  <a:pt x="68076" y="31078"/>
                  <a:pt x="68266" y="30933"/>
                  <a:pt x="68360" y="30742"/>
                </a:cubicBezTo>
                <a:lnTo>
                  <a:pt x="68360" y="30742"/>
                </a:lnTo>
                <a:cubicBezTo>
                  <a:pt x="68359" y="30755"/>
                  <a:pt x="68358" y="30768"/>
                  <a:pt x="68358" y="30782"/>
                </a:cubicBezTo>
                <a:cubicBezTo>
                  <a:pt x="68322" y="31126"/>
                  <a:pt x="68601" y="31416"/>
                  <a:pt x="68941" y="31416"/>
                </a:cubicBezTo>
                <a:cubicBezTo>
                  <a:pt x="68951" y="31416"/>
                  <a:pt x="68962" y="31416"/>
                  <a:pt x="68972" y="31415"/>
                </a:cubicBezTo>
                <a:cubicBezTo>
                  <a:pt x="69177" y="31378"/>
                  <a:pt x="69363" y="31266"/>
                  <a:pt x="69475" y="31099"/>
                </a:cubicBezTo>
                <a:cubicBezTo>
                  <a:pt x="69586" y="30820"/>
                  <a:pt x="69493" y="30522"/>
                  <a:pt x="69251" y="30354"/>
                </a:cubicBezTo>
                <a:lnTo>
                  <a:pt x="69847" y="30075"/>
                </a:lnTo>
                <a:cubicBezTo>
                  <a:pt x="69884" y="30315"/>
                  <a:pt x="70048" y="30536"/>
                  <a:pt x="70268" y="30631"/>
                </a:cubicBezTo>
                <a:lnTo>
                  <a:pt x="70268" y="30631"/>
                </a:lnTo>
                <a:cubicBezTo>
                  <a:pt x="70276" y="30632"/>
                  <a:pt x="70285" y="30633"/>
                  <a:pt x="70294" y="30634"/>
                </a:cubicBezTo>
                <a:lnTo>
                  <a:pt x="70291" y="30636"/>
                </a:lnTo>
                <a:lnTo>
                  <a:pt x="70291" y="30636"/>
                </a:lnTo>
                <a:cubicBezTo>
                  <a:pt x="70286" y="30635"/>
                  <a:pt x="70280" y="30635"/>
                  <a:pt x="70275" y="30634"/>
                </a:cubicBezTo>
                <a:cubicBezTo>
                  <a:pt x="70273" y="30633"/>
                  <a:pt x="70270" y="30632"/>
                  <a:pt x="70268" y="30631"/>
                </a:cubicBezTo>
                <a:lnTo>
                  <a:pt x="70268" y="30631"/>
                </a:lnTo>
                <a:cubicBezTo>
                  <a:pt x="70199" y="30623"/>
                  <a:pt x="70138" y="30619"/>
                  <a:pt x="70082" y="30619"/>
                </a:cubicBezTo>
                <a:cubicBezTo>
                  <a:pt x="69777" y="30619"/>
                  <a:pt x="69648" y="30743"/>
                  <a:pt x="69493" y="31099"/>
                </a:cubicBezTo>
                <a:cubicBezTo>
                  <a:pt x="69493" y="31173"/>
                  <a:pt x="69512" y="31229"/>
                  <a:pt x="69512" y="31285"/>
                </a:cubicBezTo>
                <a:cubicBezTo>
                  <a:pt x="69566" y="31611"/>
                  <a:pt x="69818" y="31769"/>
                  <a:pt x="70072" y="31769"/>
                </a:cubicBezTo>
                <a:cubicBezTo>
                  <a:pt x="70340" y="31769"/>
                  <a:pt x="70609" y="31592"/>
                  <a:pt x="70647" y="31248"/>
                </a:cubicBezTo>
                <a:cubicBezTo>
                  <a:pt x="70666" y="30987"/>
                  <a:pt x="70517" y="30745"/>
                  <a:pt x="70275" y="30652"/>
                </a:cubicBezTo>
                <a:lnTo>
                  <a:pt x="70291" y="30636"/>
                </a:lnTo>
                <a:lnTo>
                  <a:pt x="70291" y="30636"/>
                </a:lnTo>
                <a:cubicBezTo>
                  <a:pt x="70328" y="30642"/>
                  <a:pt x="70364" y="30645"/>
                  <a:pt x="70400" y="30645"/>
                </a:cubicBezTo>
                <a:cubicBezTo>
                  <a:pt x="70649" y="30645"/>
                  <a:pt x="70873" y="30506"/>
                  <a:pt x="71001" y="30299"/>
                </a:cubicBezTo>
                <a:lnTo>
                  <a:pt x="71001" y="30299"/>
                </a:lnTo>
                <a:cubicBezTo>
                  <a:pt x="70982" y="30578"/>
                  <a:pt x="71150" y="30838"/>
                  <a:pt x="71410" y="30969"/>
                </a:cubicBezTo>
                <a:lnTo>
                  <a:pt x="71243" y="30969"/>
                </a:lnTo>
                <a:cubicBezTo>
                  <a:pt x="71231" y="30968"/>
                  <a:pt x="71219" y="30967"/>
                  <a:pt x="71207" y="30967"/>
                </a:cubicBezTo>
                <a:cubicBezTo>
                  <a:pt x="70959" y="30967"/>
                  <a:pt x="70719" y="31148"/>
                  <a:pt x="70666" y="31397"/>
                </a:cubicBezTo>
                <a:cubicBezTo>
                  <a:pt x="70588" y="31769"/>
                  <a:pt x="70872" y="32089"/>
                  <a:pt x="71217" y="32089"/>
                </a:cubicBezTo>
                <a:cubicBezTo>
                  <a:pt x="71286" y="32089"/>
                  <a:pt x="71357" y="32076"/>
                  <a:pt x="71429" y="32048"/>
                </a:cubicBezTo>
                <a:cubicBezTo>
                  <a:pt x="71838" y="31880"/>
                  <a:pt x="71894" y="31304"/>
                  <a:pt x="71522" y="31062"/>
                </a:cubicBezTo>
                <a:lnTo>
                  <a:pt x="71410" y="30969"/>
                </a:lnTo>
                <a:lnTo>
                  <a:pt x="71410" y="30969"/>
                </a:lnTo>
                <a:cubicBezTo>
                  <a:pt x="71453" y="30977"/>
                  <a:pt x="71497" y="30981"/>
                  <a:pt x="71541" y="30981"/>
                </a:cubicBezTo>
                <a:cubicBezTo>
                  <a:pt x="71778" y="30981"/>
                  <a:pt x="72010" y="30857"/>
                  <a:pt x="72136" y="30652"/>
                </a:cubicBezTo>
                <a:lnTo>
                  <a:pt x="72136" y="30652"/>
                </a:lnTo>
                <a:cubicBezTo>
                  <a:pt x="72117" y="30931"/>
                  <a:pt x="72285" y="31192"/>
                  <a:pt x="72564" y="31285"/>
                </a:cubicBezTo>
                <a:cubicBezTo>
                  <a:pt x="72622" y="31303"/>
                  <a:pt x="72676" y="31311"/>
                  <a:pt x="72727" y="31311"/>
                </a:cubicBezTo>
                <a:cubicBezTo>
                  <a:pt x="72941" y="31311"/>
                  <a:pt x="73106" y="31167"/>
                  <a:pt x="73271" y="30987"/>
                </a:cubicBezTo>
                <a:cubicBezTo>
                  <a:pt x="73271" y="31304"/>
                  <a:pt x="73346" y="31527"/>
                  <a:pt x="73662" y="31639"/>
                </a:cubicBezTo>
                <a:cubicBezTo>
                  <a:pt x="73735" y="31664"/>
                  <a:pt x="73802" y="31676"/>
                  <a:pt x="73866" y="31676"/>
                </a:cubicBezTo>
                <a:cubicBezTo>
                  <a:pt x="74079" y="31676"/>
                  <a:pt x="74244" y="31542"/>
                  <a:pt x="74388" y="31341"/>
                </a:cubicBezTo>
                <a:cubicBezTo>
                  <a:pt x="74425" y="31694"/>
                  <a:pt x="74555" y="31936"/>
                  <a:pt x="74909" y="31992"/>
                </a:cubicBezTo>
                <a:cubicBezTo>
                  <a:pt x="74940" y="31997"/>
                  <a:pt x="74970" y="31999"/>
                  <a:pt x="75000" y="31999"/>
                </a:cubicBezTo>
                <a:cubicBezTo>
                  <a:pt x="75206" y="31999"/>
                  <a:pt x="75388" y="31889"/>
                  <a:pt x="75486" y="31694"/>
                </a:cubicBezTo>
                <a:cubicBezTo>
                  <a:pt x="75616" y="31434"/>
                  <a:pt x="75542" y="31099"/>
                  <a:pt x="75281" y="30950"/>
                </a:cubicBezTo>
                <a:lnTo>
                  <a:pt x="75858" y="30652"/>
                </a:lnTo>
                <a:cubicBezTo>
                  <a:pt x="75877" y="30894"/>
                  <a:pt x="76026" y="31117"/>
                  <a:pt x="76249" y="31210"/>
                </a:cubicBezTo>
                <a:cubicBezTo>
                  <a:pt x="75858" y="31210"/>
                  <a:pt x="75635" y="31359"/>
                  <a:pt x="75560" y="31639"/>
                </a:cubicBezTo>
                <a:cubicBezTo>
                  <a:pt x="75505" y="31899"/>
                  <a:pt x="75653" y="32178"/>
                  <a:pt x="75914" y="32271"/>
                </a:cubicBezTo>
                <a:cubicBezTo>
                  <a:pt x="75988" y="32311"/>
                  <a:pt x="76068" y="32330"/>
                  <a:pt x="76146" y="32330"/>
                </a:cubicBezTo>
                <a:cubicBezTo>
                  <a:pt x="76323" y="32330"/>
                  <a:pt x="76494" y="32234"/>
                  <a:pt x="76584" y="32067"/>
                </a:cubicBezTo>
                <a:cubicBezTo>
                  <a:pt x="76658" y="31936"/>
                  <a:pt x="76677" y="31769"/>
                  <a:pt x="76658" y="31620"/>
                </a:cubicBezTo>
                <a:cubicBezTo>
                  <a:pt x="76603" y="31490"/>
                  <a:pt x="76528" y="31359"/>
                  <a:pt x="76435" y="31266"/>
                </a:cubicBezTo>
                <a:lnTo>
                  <a:pt x="76993" y="30969"/>
                </a:lnTo>
                <a:cubicBezTo>
                  <a:pt x="76993" y="31229"/>
                  <a:pt x="77180" y="31452"/>
                  <a:pt x="77421" y="31527"/>
                </a:cubicBezTo>
                <a:cubicBezTo>
                  <a:pt x="77483" y="31546"/>
                  <a:pt x="77540" y="31555"/>
                  <a:pt x="77594" y="31555"/>
                </a:cubicBezTo>
                <a:cubicBezTo>
                  <a:pt x="77803" y="31555"/>
                  <a:pt x="77966" y="31421"/>
                  <a:pt x="78129" y="31229"/>
                </a:cubicBezTo>
                <a:lnTo>
                  <a:pt x="78129" y="31229"/>
                </a:lnTo>
                <a:cubicBezTo>
                  <a:pt x="78073" y="31508"/>
                  <a:pt x="78259" y="31787"/>
                  <a:pt x="78520" y="31880"/>
                </a:cubicBezTo>
                <a:cubicBezTo>
                  <a:pt x="78593" y="31906"/>
                  <a:pt x="78661" y="31918"/>
                  <a:pt x="78725" y="31918"/>
                </a:cubicBezTo>
                <a:cubicBezTo>
                  <a:pt x="78937" y="31918"/>
                  <a:pt x="79102" y="31787"/>
                  <a:pt x="79245" y="31601"/>
                </a:cubicBezTo>
                <a:cubicBezTo>
                  <a:pt x="79320" y="32011"/>
                  <a:pt x="79450" y="32178"/>
                  <a:pt x="79748" y="32234"/>
                </a:cubicBezTo>
                <a:cubicBezTo>
                  <a:pt x="79787" y="32244"/>
                  <a:pt x="79826" y="32248"/>
                  <a:pt x="79865" y="32248"/>
                </a:cubicBezTo>
                <a:cubicBezTo>
                  <a:pt x="80051" y="32248"/>
                  <a:pt x="80232" y="32143"/>
                  <a:pt x="80325" y="31974"/>
                </a:cubicBezTo>
                <a:cubicBezTo>
                  <a:pt x="80492" y="31694"/>
                  <a:pt x="80418" y="31359"/>
                  <a:pt x="80157" y="31192"/>
                </a:cubicBezTo>
                <a:lnTo>
                  <a:pt x="80753" y="30913"/>
                </a:lnTo>
                <a:cubicBezTo>
                  <a:pt x="80771" y="31155"/>
                  <a:pt x="80939" y="31378"/>
                  <a:pt x="81181" y="31471"/>
                </a:cubicBezTo>
                <a:lnTo>
                  <a:pt x="81181" y="31471"/>
                </a:lnTo>
                <a:lnTo>
                  <a:pt x="81013" y="31452"/>
                </a:lnTo>
                <a:cubicBezTo>
                  <a:pt x="80996" y="31451"/>
                  <a:pt x="80979" y="31451"/>
                  <a:pt x="80962" y="31451"/>
                </a:cubicBezTo>
                <a:cubicBezTo>
                  <a:pt x="80217" y="31451"/>
                  <a:pt x="80244" y="32578"/>
                  <a:pt x="80939" y="32578"/>
                </a:cubicBezTo>
                <a:cubicBezTo>
                  <a:pt x="80974" y="32578"/>
                  <a:pt x="81012" y="32575"/>
                  <a:pt x="81051" y="32569"/>
                </a:cubicBezTo>
                <a:cubicBezTo>
                  <a:pt x="81386" y="32550"/>
                  <a:pt x="81609" y="32215"/>
                  <a:pt x="81516" y="31899"/>
                </a:cubicBezTo>
                <a:cubicBezTo>
                  <a:pt x="81460" y="31732"/>
                  <a:pt x="81274" y="31601"/>
                  <a:pt x="81181" y="31471"/>
                </a:cubicBezTo>
                <a:lnTo>
                  <a:pt x="81181" y="31471"/>
                </a:lnTo>
                <a:cubicBezTo>
                  <a:pt x="81222" y="31480"/>
                  <a:pt x="81263" y="31484"/>
                  <a:pt x="81304" y="31484"/>
                </a:cubicBezTo>
                <a:cubicBezTo>
                  <a:pt x="81525" y="31484"/>
                  <a:pt x="81744" y="31362"/>
                  <a:pt x="81869" y="31173"/>
                </a:cubicBezTo>
                <a:lnTo>
                  <a:pt x="81869" y="31173"/>
                </a:lnTo>
                <a:cubicBezTo>
                  <a:pt x="81832" y="31434"/>
                  <a:pt x="81981" y="31713"/>
                  <a:pt x="82242" y="31825"/>
                </a:cubicBezTo>
                <a:cubicBezTo>
                  <a:pt x="82321" y="31859"/>
                  <a:pt x="82397" y="31875"/>
                  <a:pt x="82470" y="31875"/>
                </a:cubicBezTo>
                <a:cubicBezTo>
                  <a:pt x="82674" y="31875"/>
                  <a:pt x="82854" y="31751"/>
                  <a:pt x="83005" y="31545"/>
                </a:cubicBezTo>
                <a:lnTo>
                  <a:pt x="83005" y="31545"/>
                </a:lnTo>
                <a:cubicBezTo>
                  <a:pt x="82986" y="31825"/>
                  <a:pt x="83154" y="32067"/>
                  <a:pt x="83414" y="32160"/>
                </a:cubicBezTo>
                <a:cubicBezTo>
                  <a:pt x="83483" y="32185"/>
                  <a:pt x="83548" y="32197"/>
                  <a:pt x="83610" y="32197"/>
                </a:cubicBezTo>
                <a:cubicBezTo>
                  <a:pt x="83814" y="32197"/>
                  <a:pt x="83983" y="32066"/>
                  <a:pt x="84140" y="31880"/>
                </a:cubicBezTo>
                <a:cubicBezTo>
                  <a:pt x="84159" y="32215"/>
                  <a:pt x="84289" y="32439"/>
                  <a:pt x="84624" y="32513"/>
                </a:cubicBezTo>
                <a:cubicBezTo>
                  <a:pt x="84658" y="32519"/>
                  <a:pt x="84693" y="32521"/>
                  <a:pt x="84727" y="32521"/>
                </a:cubicBezTo>
                <a:cubicBezTo>
                  <a:pt x="84932" y="32521"/>
                  <a:pt x="85124" y="32425"/>
                  <a:pt x="85219" y="32234"/>
                </a:cubicBezTo>
                <a:cubicBezTo>
                  <a:pt x="85368" y="31974"/>
                  <a:pt x="85294" y="31639"/>
                  <a:pt x="85052" y="31452"/>
                </a:cubicBezTo>
                <a:lnTo>
                  <a:pt x="85573" y="31192"/>
                </a:lnTo>
                <a:lnTo>
                  <a:pt x="85852" y="31694"/>
                </a:lnTo>
                <a:cubicBezTo>
                  <a:pt x="85443" y="31843"/>
                  <a:pt x="85275" y="32011"/>
                  <a:pt x="85294" y="32309"/>
                </a:cubicBezTo>
                <a:cubicBezTo>
                  <a:pt x="85316" y="32649"/>
                  <a:pt x="85584" y="32841"/>
                  <a:pt x="85858" y="32841"/>
                </a:cubicBezTo>
                <a:cubicBezTo>
                  <a:pt x="86048" y="32841"/>
                  <a:pt x="86240" y="32749"/>
                  <a:pt x="86355" y="32550"/>
                </a:cubicBezTo>
                <a:cubicBezTo>
                  <a:pt x="86485" y="32290"/>
                  <a:pt x="86410" y="32029"/>
                  <a:pt x="86150" y="31787"/>
                </a:cubicBezTo>
                <a:lnTo>
                  <a:pt x="86727" y="31508"/>
                </a:lnTo>
                <a:cubicBezTo>
                  <a:pt x="86727" y="31769"/>
                  <a:pt x="86894" y="31992"/>
                  <a:pt x="87136" y="32104"/>
                </a:cubicBezTo>
                <a:lnTo>
                  <a:pt x="87136" y="32085"/>
                </a:lnTo>
                <a:cubicBezTo>
                  <a:pt x="87161" y="32093"/>
                  <a:pt x="87185" y="32103"/>
                  <a:pt x="87208" y="32114"/>
                </a:cubicBezTo>
                <a:lnTo>
                  <a:pt x="87208" y="32114"/>
                </a:lnTo>
                <a:cubicBezTo>
                  <a:pt x="87184" y="32112"/>
                  <a:pt x="87160" y="32109"/>
                  <a:pt x="87136" y="32104"/>
                </a:cubicBezTo>
                <a:lnTo>
                  <a:pt x="86969" y="32104"/>
                </a:lnTo>
                <a:cubicBezTo>
                  <a:pt x="86485" y="32122"/>
                  <a:pt x="86262" y="32718"/>
                  <a:pt x="86634" y="33053"/>
                </a:cubicBezTo>
                <a:cubicBezTo>
                  <a:pt x="86741" y="33155"/>
                  <a:pt x="86869" y="33200"/>
                  <a:pt x="86994" y="33200"/>
                </a:cubicBezTo>
                <a:cubicBezTo>
                  <a:pt x="87283" y="33200"/>
                  <a:pt x="87559" y="32962"/>
                  <a:pt x="87546" y="32625"/>
                </a:cubicBezTo>
                <a:cubicBezTo>
                  <a:pt x="87529" y="32393"/>
                  <a:pt x="87395" y="32205"/>
                  <a:pt x="87208" y="32114"/>
                </a:cubicBezTo>
                <a:lnTo>
                  <a:pt x="87208" y="32114"/>
                </a:lnTo>
                <a:cubicBezTo>
                  <a:pt x="87231" y="32117"/>
                  <a:pt x="87255" y="32118"/>
                  <a:pt x="87278" y="32118"/>
                </a:cubicBezTo>
                <a:cubicBezTo>
                  <a:pt x="87511" y="32118"/>
                  <a:pt x="87738" y="32004"/>
                  <a:pt x="87862" y="31787"/>
                </a:cubicBezTo>
                <a:lnTo>
                  <a:pt x="87862" y="31787"/>
                </a:lnTo>
                <a:cubicBezTo>
                  <a:pt x="87844" y="32067"/>
                  <a:pt x="88030" y="32327"/>
                  <a:pt x="88290" y="32420"/>
                </a:cubicBezTo>
                <a:cubicBezTo>
                  <a:pt x="88343" y="32435"/>
                  <a:pt x="88398" y="32443"/>
                  <a:pt x="88453" y="32443"/>
                </a:cubicBezTo>
                <a:cubicBezTo>
                  <a:pt x="88665" y="32443"/>
                  <a:pt x="88875" y="32330"/>
                  <a:pt x="88979" y="32122"/>
                </a:cubicBezTo>
                <a:cubicBezTo>
                  <a:pt x="89072" y="32550"/>
                  <a:pt x="89221" y="32737"/>
                  <a:pt x="89518" y="32774"/>
                </a:cubicBezTo>
                <a:cubicBezTo>
                  <a:pt x="89533" y="32775"/>
                  <a:pt x="89547" y="32775"/>
                  <a:pt x="89560" y="32775"/>
                </a:cubicBezTo>
                <a:cubicBezTo>
                  <a:pt x="90127" y="32775"/>
                  <a:pt x="90382" y="32040"/>
                  <a:pt x="89909" y="31713"/>
                </a:cubicBezTo>
                <a:lnTo>
                  <a:pt x="90505" y="31434"/>
                </a:lnTo>
                <a:cubicBezTo>
                  <a:pt x="90522" y="31661"/>
                  <a:pt x="90671" y="31872"/>
                  <a:pt x="90874" y="31974"/>
                </a:cubicBezTo>
                <a:lnTo>
                  <a:pt x="90914" y="31974"/>
                </a:lnTo>
                <a:cubicBezTo>
                  <a:pt x="90930" y="31982"/>
                  <a:pt x="90946" y="31990"/>
                  <a:pt x="90962" y="31999"/>
                </a:cubicBezTo>
                <a:lnTo>
                  <a:pt x="90962" y="31999"/>
                </a:lnTo>
                <a:cubicBezTo>
                  <a:pt x="90946" y="31998"/>
                  <a:pt x="90930" y="31995"/>
                  <a:pt x="90914" y="31992"/>
                </a:cubicBezTo>
                <a:cubicBezTo>
                  <a:pt x="90901" y="31986"/>
                  <a:pt x="90887" y="31980"/>
                  <a:pt x="90874" y="31974"/>
                </a:cubicBezTo>
                <a:lnTo>
                  <a:pt x="90747" y="31974"/>
                </a:lnTo>
                <a:cubicBezTo>
                  <a:pt x="90739" y="31973"/>
                  <a:pt x="90732" y="31973"/>
                  <a:pt x="90725" y="31973"/>
                </a:cubicBezTo>
                <a:cubicBezTo>
                  <a:pt x="90219" y="31973"/>
                  <a:pt x="89971" y="32611"/>
                  <a:pt x="90356" y="32941"/>
                </a:cubicBezTo>
                <a:cubicBezTo>
                  <a:pt x="90466" y="33041"/>
                  <a:pt x="90593" y="33084"/>
                  <a:pt x="90718" y="33084"/>
                </a:cubicBezTo>
                <a:cubicBezTo>
                  <a:pt x="91036" y="33084"/>
                  <a:pt x="91335" y="32800"/>
                  <a:pt x="91268" y="32439"/>
                </a:cubicBezTo>
                <a:cubicBezTo>
                  <a:pt x="91234" y="32252"/>
                  <a:pt x="91122" y="32096"/>
                  <a:pt x="90962" y="31999"/>
                </a:cubicBezTo>
                <a:lnTo>
                  <a:pt x="90962" y="31999"/>
                </a:lnTo>
                <a:cubicBezTo>
                  <a:pt x="90992" y="32003"/>
                  <a:pt x="91021" y="32005"/>
                  <a:pt x="91051" y="32005"/>
                </a:cubicBezTo>
                <a:cubicBezTo>
                  <a:pt x="91295" y="32005"/>
                  <a:pt x="91514" y="31880"/>
                  <a:pt x="91640" y="31676"/>
                </a:cubicBezTo>
                <a:lnTo>
                  <a:pt x="91640" y="31676"/>
                </a:lnTo>
                <a:cubicBezTo>
                  <a:pt x="91603" y="31955"/>
                  <a:pt x="91770" y="32234"/>
                  <a:pt x="92031" y="32327"/>
                </a:cubicBezTo>
                <a:cubicBezTo>
                  <a:pt x="92108" y="32354"/>
                  <a:pt x="92180" y="32367"/>
                  <a:pt x="92247" y="32367"/>
                </a:cubicBezTo>
                <a:cubicBezTo>
                  <a:pt x="92455" y="32367"/>
                  <a:pt x="92621" y="32245"/>
                  <a:pt x="92775" y="32048"/>
                </a:cubicBezTo>
                <a:cubicBezTo>
                  <a:pt x="92775" y="32104"/>
                  <a:pt x="92775" y="32122"/>
                  <a:pt x="92775" y="32160"/>
                </a:cubicBezTo>
                <a:cubicBezTo>
                  <a:pt x="92807" y="32502"/>
                  <a:pt x="93085" y="32690"/>
                  <a:pt x="93365" y="32690"/>
                </a:cubicBezTo>
                <a:cubicBezTo>
                  <a:pt x="93572" y="32690"/>
                  <a:pt x="93781" y="32586"/>
                  <a:pt x="93892" y="32364"/>
                </a:cubicBezTo>
                <a:cubicBezTo>
                  <a:pt x="93905" y="32339"/>
                  <a:pt x="93926" y="32313"/>
                  <a:pt x="93951" y="32294"/>
                </a:cubicBezTo>
                <a:lnTo>
                  <a:pt x="93951" y="32294"/>
                </a:lnTo>
                <a:cubicBezTo>
                  <a:pt x="93867" y="32542"/>
                  <a:pt x="93979" y="32799"/>
                  <a:pt x="94208" y="32923"/>
                </a:cubicBezTo>
                <a:cubicBezTo>
                  <a:pt x="94294" y="32975"/>
                  <a:pt x="94389" y="33000"/>
                  <a:pt x="94484" y="33000"/>
                </a:cubicBezTo>
                <a:cubicBezTo>
                  <a:pt x="94656" y="33000"/>
                  <a:pt x="94826" y="32918"/>
                  <a:pt x="94934" y="32774"/>
                </a:cubicBezTo>
                <a:cubicBezTo>
                  <a:pt x="95139" y="32513"/>
                  <a:pt x="95065" y="32215"/>
                  <a:pt x="94785" y="31936"/>
                </a:cubicBezTo>
                <a:lnTo>
                  <a:pt x="95362" y="31657"/>
                </a:lnTo>
                <a:cubicBezTo>
                  <a:pt x="95381" y="31899"/>
                  <a:pt x="95530" y="32122"/>
                  <a:pt x="95753" y="32215"/>
                </a:cubicBezTo>
                <a:lnTo>
                  <a:pt x="95772" y="32215"/>
                </a:lnTo>
                <a:cubicBezTo>
                  <a:pt x="95776" y="32218"/>
                  <a:pt x="95780" y="32220"/>
                  <a:pt x="95785" y="32223"/>
                </a:cubicBezTo>
                <a:lnTo>
                  <a:pt x="95785" y="32223"/>
                </a:lnTo>
                <a:cubicBezTo>
                  <a:pt x="95774" y="32220"/>
                  <a:pt x="95764" y="32218"/>
                  <a:pt x="95753" y="32215"/>
                </a:cubicBezTo>
                <a:lnTo>
                  <a:pt x="95604" y="32215"/>
                </a:lnTo>
                <a:cubicBezTo>
                  <a:pt x="95120" y="32234"/>
                  <a:pt x="94897" y="32830"/>
                  <a:pt x="95251" y="33165"/>
                </a:cubicBezTo>
                <a:cubicBezTo>
                  <a:pt x="95360" y="33268"/>
                  <a:pt x="95493" y="33315"/>
                  <a:pt x="95623" y="33315"/>
                </a:cubicBezTo>
                <a:cubicBezTo>
                  <a:pt x="95914" y="33315"/>
                  <a:pt x="96194" y="33083"/>
                  <a:pt x="96181" y="32737"/>
                </a:cubicBezTo>
                <a:cubicBezTo>
                  <a:pt x="96181" y="32482"/>
                  <a:pt x="95985" y="32333"/>
                  <a:pt x="95785" y="32223"/>
                </a:cubicBezTo>
                <a:lnTo>
                  <a:pt x="95785" y="32223"/>
                </a:lnTo>
                <a:cubicBezTo>
                  <a:pt x="95831" y="32232"/>
                  <a:pt x="95876" y="32236"/>
                  <a:pt x="95920" y="32236"/>
                </a:cubicBezTo>
                <a:cubicBezTo>
                  <a:pt x="96153" y="32236"/>
                  <a:pt x="96362" y="32114"/>
                  <a:pt x="96498" y="31918"/>
                </a:cubicBezTo>
                <a:cubicBezTo>
                  <a:pt x="96498" y="31955"/>
                  <a:pt x="96498" y="31974"/>
                  <a:pt x="96498" y="31992"/>
                </a:cubicBezTo>
                <a:cubicBezTo>
                  <a:pt x="96498" y="32368"/>
                  <a:pt x="96793" y="32593"/>
                  <a:pt x="97091" y="32593"/>
                </a:cubicBezTo>
                <a:cubicBezTo>
                  <a:pt x="97295" y="32593"/>
                  <a:pt x="97501" y="32487"/>
                  <a:pt x="97614" y="32253"/>
                </a:cubicBezTo>
                <a:cubicBezTo>
                  <a:pt x="97629" y="32238"/>
                  <a:pt x="97655" y="32212"/>
                  <a:pt x="97683" y="32192"/>
                </a:cubicBezTo>
                <a:lnTo>
                  <a:pt x="97683" y="32192"/>
                </a:lnTo>
                <a:cubicBezTo>
                  <a:pt x="97599" y="32432"/>
                  <a:pt x="97693" y="32720"/>
                  <a:pt x="97931" y="32848"/>
                </a:cubicBezTo>
                <a:cubicBezTo>
                  <a:pt x="98015" y="32904"/>
                  <a:pt x="98112" y="32931"/>
                  <a:pt x="98209" y="32931"/>
                </a:cubicBezTo>
                <a:cubicBezTo>
                  <a:pt x="98371" y="32931"/>
                  <a:pt x="98533" y="32857"/>
                  <a:pt x="98638" y="32718"/>
                </a:cubicBezTo>
                <a:cubicBezTo>
                  <a:pt x="98731" y="32569"/>
                  <a:pt x="98768" y="32402"/>
                  <a:pt x="98749" y="32234"/>
                </a:cubicBezTo>
                <a:cubicBezTo>
                  <a:pt x="98694" y="32085"/>
                  <a:pt x="98619" y="31974"/>
                  <a:pt x="98526" y="31862"/>
                </a:cubicBezTo>
                <a:lnTo>
                  <a:pt x="99084" y="31583"/>
                </a:lnTo>
                <a:cubicBezTo>
                  <a:pt x="99103" y="31843"/>
                  <a:pt x="99308" y="32085"/>
                  <a:pt x="99568" y="32141"/>
                </a:cubicBezTo>
                <a:cubicBezTo>
                  <a:pt x="99602" y="32146"/>
                  <a:pt x="99634" y="32148"/>
                  <a:pt x="99666" y="32148"/>
                </a:cubicBezTo>
                <a:cubicBezTo>
                  <a:pt x="100216" y="32148"/>
                  <a:pt x="100490" y="31415"/>
                  <a:pt x="100015" y="31080"/>
                </a:cubicBezTo>
                <a:lnTo>
                  <a:pt x="100573" y="30820"/>
                </a:lnTo>
                <a:lnTo>
                  <a:pt x="100852" y="31322"/>
                </a:lnTo>
                <a:cubicBezTo>
                  <a:pt x="100480" y="31415"/>
                  <a:pt x="100294" y="31583"/>
                  <a:pt x="100276" y="31880"/>
                </a:cubicBezTo>
                <a:cubicBezTo>
                  <a:pt x="100276" y="32141"/>
                  <a:pt x="100424" y="32364"/>
                  <a:pt x="100666" y="32457"/>
                </a:cubicBezTo>
                <a:cubicBezTo>
                  <a:pt x="100725" y="32480"/>
                  <a:pt x="100785" y="32490"/>
                  <a:pt x="100845" y="32490"/>
                </a:cubicBezTo>
                <a:cubicBezTo>
                  <a:pt x="101034" y="32490"/>
                  <a:pt x="101219" y="32385"/>
                  <a:pt x="101318" y="32215"/>
                </a:cubicBezTo>
                <a:cubicBezTo>
                  <a:pt x="101392" y="32067"/>
                  <a:pt x="101429" y="31918"/>
                  <a:pt x="101392" y="31750"/>
                </a:cubicBezTo>
                <a:cubicBezTo>
                  <a:pt x="101355" y="31620"/>
                  <a:pt x="101281" y="31508"/>
                  <a:pt x="101187" y="31397"/>
                </a:cubicBezTo>
                <a:lnTo>
                  <a:pt x="101727" y="31117"/>
                </a:lnTo>
                <a:cubicBezTo>
                  <a:pt x="101764" y="31229"/>
                  <a:pt x="101802" y="31341"/>
                  <a:pt x="101839" y="31452"/>
                </a:cubicBezTo>
                <a:cubicBezTo>
                  <a:pt x="101886" y="31546"/>
                  <a:pt x="101945" y="31626"/>
                  <a:pt x="102018" y="31716"/>
                </a:cubicBezTo>
                <a:lnTo>
                  <a:pt x="102018" y="31716"/>
                </a:lnTo>
                <a:cubicBezTo>
                  <a:pt x="101709" y="31737"/>
                  <a:pt x="101499" y="31884"/>
                  <a:pt x="101448" y="32141"/>
                </a:cubicBezTo>
                <a:cubicBezTo>
                  <a:pt x="101392" y="32402"/>
                  <a:pt x="101522" y="32681"/>
                  <a:pt x="101783" y="32774"/>
                </a:cubicBezTo>
                <a:cubicBezTo>
                  <a:pt x="101858" y="32814"/>
                  <a:pt x="101939" y="32833"/>
                  <a:pt x="102019" y="32833"/>
                </a:cubicBezTo>
                <a:cubicBezTo>
                  <a:pt x="102194" y="32833"/>
                  <a:pt x="102363" y="32741"/>
                  <a:pt x="102453" y="32588"/>
                </a:cubicBezTo>
                <a:cubicBezTo>
                  <a:pt x="102527" y="32439"/>
                  <a:pt x="102546" y="32271"/>
                  <a:pt x="102527" y="32122"/>
                </a:cubicBezTo>
                <a:cubicBezTo>
                  <a:pt x="102472" y="31992"/>
                  <a:pt x="102397" y="31880"/>
                  <a:pt x="102285" y="31769"/>
                </a:cubicBezTo>
                <a:lnTo>
                  <a:pt x="102881" y="31471"/>
                </a:lnTo>
                <a:cubicBezTo>
                  <a:pt x="102892" y="31838"/>
                  <a:pt x="103184" y="32048"/>
                  <a:pt x="103474" y="32048"/>
                </a:cubicBezTo>
                <a:cubicBezTo>
                  <a:pt x="103685" y="32048"/>
                  <a:pt x="103896" y="31937"/>
                  <a:pt x="103998" y="31694"/>
                </a:cubicBezTo>
                <a:cubicBezTo>
                  <a:pt x="104016" y="31657"/>
                  <a:pt x="104054" y="31657"/>
                  <a:pt x="104072" y="31639"/>
                </a:cubicBezTo>
                <a:lnTo>
                  <a:pt x="104072" y="31639"/>
                </a:lnTo>
                <a:cubicBezTo>
                  <a:pt x="103960" y="31880"/>
                  <a:pt x="104072" y="32197"/>
                  <a:pt x="104333" y="32309"/>
                </a:cubicBezTo>
                <a:cubicBezTo>
                  <a:pt x="104413" y="32352"/>
                  <a:pt x="104502" y="32373"/>
                  <a:pt x="104591" y="32373"/>
                </a:cubicBezTo>
                <a:cubicBezTo>
                  <a:pt x="104769" y="32373"/>
                  <a:pt x="104947" y="32290"/>
                  <a:pt x="105058" y="32141"/>
                </a:cubicBezTo>
                <a:cubicBezTo>
                  <a:pt x="105245" y="31862"/>
                  <a:pt x="105170" y="31564"/>
                  <a:pt x="104891" y="31322"/>
                </a:cubicBezTo>
                <a:lnTo>
                  <a:pt x="105468" y="31024"/>
                </a:lnTo>
                <a:cubicBezTo>
                  <a:pt x="105487" y="31304"/>
                  <a:pt x="105691" y="31545"/>
                  <a:pt x="105970" y="31583"/>
                </a:cubicBezTo>
                <a:cubicBezTo>
                  <a:pt x="106008" y="31591"/>
                  <a:pt x="106046" y="31596"/>
                  <a:pt x="106083" y="31596"/>
                </a:cubicBezTo>
                <a:cubicBezTo>
                  <a:pt x="106284" y="31596"/>
                  <a:pt x="106469" y="31473"/>
                  <a:pt x="106547" y="31285"/>
                </a:cubicBezTo>
                <a:cubicBezTo>
                  <a:pt x="106603" y="31155"/>
                  <a:pt x="106622" y="31006"/>
                  <a:pt x="106603" y="30857"/>
                </a:cubicBezTo>
                <a:cubicBezTo>
                  <a:pt x="106547" y="30727"/>
                  <a:pt x="106492" y="30615"/>
                  <a:pt x="106398" y="30522"/>
                </a:cubicBezTo>
                <a:lnTo>
                  <a:pt x="106975" y="30243"/>
                </a:lnTo>
                <a:cubicBezTo>
                  <a:pt x="106975" y="30503"/>
                  <a:pt x="107143" y="30745"/>
                  <a:pt x="107385" y="30838"/>
                </a:cubicBezTo>
                <a:cubicBezTo>
                  <a:pt x="107438" y="30852"/>
                  <a:pt x="107492" y="30859"/>
                  <a:pt x="107545" y="30859"/>
                </a:cubicBezTo>
                <a:cubicBezTo>
                  <a:pt x="107772" y="30859"/>
                  <a:pt x="107990" y="30736"/>
                  <a:pt x="108111" y="30540"/>
                </a:cubicBezTo>
                <a:lnTo>
                  <a:pt x="108111" y="30540"/>
                </a:lnTo>
                <a:cubicBezTo>
                  <a:pt x="108092" y="30801"/>
                  <a:pt x="108260" y="31062"/>
                  <a:pt x="108520" y="31155"/>
                </a:cubicBezTo>
                <a:cubicBezTo>
                  <a:pt x="108578" y="31170"/>
                  <a:pt x="108635" y="31177"/>
                  <a:pt x="108692" y="31177"/>
                </a:cubicBezTo>
                <a:cubicBezTo>
                  <a:pt x="108909" y="31177"/>
                  <a:pt x="109109" y="31067"/>
                  <a:pt x="109227" y="30875"/>
                </a:cubicBezTo>
                <a:cubicBezTo>
                  <a:pt x="109320" y="31304"/>
                  <a:pt x="109469" y="31471"/>
                  <a:pt x="109767" y="31508"/>
                </a:cubicBezTo>
                <a:cubicBezTo>
                  <a:pt x="109782" y="31509"/>
                  <a:pt x="109798" y="31510"/>
                  <a:pt x="109813" y="31510"/>
                </a:cubicBezTo>
                <a:cubicBezTo>
                  <a:pt x="110037" y="31510"/>
                  <a:pt x="110238" y="31384"/>
                  <a:pt x="110325" y="31192"/>
                </a:cubicBezTo>
                <a:cubicBezTo>
                  <a:pt x="110474" y="30931"/>
                  <a:pt x="110381" y="30596"/>
                  <a:pt x="110139" y="30447"/>
                </a:cubicBezTo>
                <a:lnTo>
                  <a:pt x="110698" y="30150"/>
                </a:lnTo>
                <a:cubicBezTo>
                  <a:pt x="110716" y="30429"/>
                  <a:pt x="110902" y="30652"/>
                  <a:pt x="111163" y="30727"/>
                </a:cubicBezTo>
                <a:lnTo>
                  <a:pt x="111163" y="30708"/>
                </a:lnTo>
                <a:cubicBezTo>
                  <a:pt x="111170" y="30715"/>
                  <a:pt x="111177" y="30722"/>
                  <a:pt x="111184" y="30729"/>
                </a:cubicBezTo>
                <a:lnTo>
                  <a:pt x="111184" y="30729"/>
                </a:lnTo>
                <a:cubicBezTo>
                  <a:pt x="111177" y="30728"/>
                  <a:pt x="111170" y="30728"/>
                  <a:pt x="111163" y="30727"/>
                </a:cubicBezTo>
                <a:cubicBezTo>
                  <a:pt x="111107" y="30727"/>
                  <a:pt x="111033" y="30708"/>
                  <a:pt x="110977" y="30708"/>
                </a:cubicBezTo>
                <a:cubicBezTo>
                  <a:pt x="110965" y="30707"/>
                  <a:pt x="110953" y="30707"/>
                  <a:pt x="110942" y="30707"/>
                </a:cubicBezTo>
                <a:cubicBezTo>
                  <a:pt x="110193" y="30707"/>
                  <a:pt x="110221" y="31832"/>
                  <a:pt x="110933" y="31832"/>
                </a:cubicBezTo>
                <a:cubicBezTo>
                  <a:pt x="110965" y="31832"/>
                  <a:pt x="110998" y="31829"/>
                  <a:pt x="111033" y="31825"/>
                </a:cubicBezTo>
                <a:cubicBezTo>
                  <a:pt x="111368" y="31787"/>
                  <a:pt x="111591" y="31434"/>
                  <a:pt x="111479" y="31117"/>
                </a:cubicBezTo>
                <a:cubicBezTo>
                  <a:pt x="111409" y="30977"/>
                  <a:pt x="111305" y="30852"/>
                  <a:pt x="111184" y="30729"/>
                </a:cubicBezTo>
                <a:lnTo>
                  <a:pt x="111184" y="30729"/>
                </a:lnTo>
                <a:cubicBezTo>
                  <a:pt x="111207" y="30732"/>
                  <a:pt x="111229" y="30733"/>
                  <a:pt x="111252" y="30733"/>
                </a:cubicBezTo>
                <a:cubicBezTo>
                  <a:pt x="111481" y="30733"/>
                  <a:pt x="111701" y="30608"/>
                  <a:pt x="111833" y="30410"/>
                </a:cubicBezTo>
                <a:cubicBezTo>
                  <a:pt x="111851" y="30447"/>
                  <a:pt x="111851" y="30466"/>
                  <a:pt x="111851" y="30503"/>
                </a:cubicBezTo>
                <a:cubicBezTo>
                  <a:pt x="111829" y="30871"/>
                  <a:pt x="112133" y="31098"/>
                  <a:pt x="112437" y="31098"/>
                </a:cubicBezTo>
                <a:cubicBezTo>
                  <a:pt x="112641" y="31098"/>
                  <a:pt x="112845" y="30996"/>
                  <a:pt x="112949" y="30764"/>
                </a:cubicBezTo>
                <a:cubicBezTo>
                  <a:pt x="112950" y="30763"/>
                  <a:pt x="112950" y="30763"/>
                  <a:pt x="112950" y="30763"/>
                </a:cubicBezTo>
                <a:lnTo>
                  <a:pt x="112950" y="30763"/>
                </a:lnTo>
                <a:cubicBezTo>
                  <a:pt x="112906" y="30974"/>
                  <a:pt x="113001" y="31193"/>
                  <a:pt x="113191" y="31304"/>
                </a:cubicBezTo>
                <a:cubicBezTo>
                  <a:pt x="113285" y="31368"/>
                  <a:pt x="113390" y="31400"/>
                  <a:pt x="113493" y="31400"/>
                </a:cubicBezTo>
                <a:cubicBezTo>
                  <a:pt x="113656" y="31400"/>
                  <a:pt x="113815" y="31321"/>
                  <a:pt x="113917" y="31173"/>
                </a:cubicBezTo>
                <a:cubicBezTo>
                  <a:pt x="114010" y="31043"/>
                  <a:pt x="114048" y="30875"/>
                  <a:pt x="114029" y="30689"/>
                </a:cubicBezTo>
                <a:cubicBezTo>
                  <a:pt x="113973" y="30559"/>
                  <a:pt x="113899" y="30429"/>
                  <a:pt x="113806" y="30336"/>
                </a:cubicBezTo>
                <a:lnTo>
                  <a:pt x="114383" y="30038"/>
                </a:lnTo>
                <a:cubicBezTo>
                  <a:pt x="114383" y="30317"/>
                  <a:pt x="114569" y="30540"/>
                  <a:pt x="114848" y="30615"/>
                </a:cubicBezTo>
                <a:cubicBezTo>
                  <a:pt x="114879" y="30619"/>
                  <a:pt x="114911" y="30621"/>
                  <a:pt x="114942" y="30621"/>
                </a:cubicBezTo>
                <a:cubicBezTo>
                  <a:pt x="115188" y="30621"/>
                  <a:pt x="115421" y="30493"/>
                  <a:pt x="115536" y="30261"/>
                </a:cubicBezTo>
                <a:lnTo>
                  <a:pt x="115574" y="30187"/>
                </a:lnTo>
                <a:cubicBezTo>
                  <a:pt x="115592" y="29945"/>
                  <a:pt x="115499" y="29684"/>
                  <a:pt x="115294" y="29554"/>
                </a:cubicBezTo>
                <a:lnTo>
                  <a:pt x="115890" y="29275"/>
                </a:lnTo>
                <a:cubicBezTo>
                  <a:pt x="115925" y="29503"/>
                  <a:pt x="116075" y="29714"/>
                  <a:pt x="116279" y="29816"/>
                </a:cubicBezTo>
                <a:lnTo>
                  <a:pt x="116279" y="29816"/>
                </a:lnTo>
                <a:cubicBezTo>
                  <a:pt x="116305" y="29820"/>
                  <a:pt x="116330" y="29826"/>
                  <a:pt x="116355" y="29833"/>
                </a:cubicBezTo>
                <a:cubicBezTo>
                  <a:pt x="116360" y="29836"/>
                  <a:pt x="116365" y="29838"/>
                  <a:pt x="116370" y="29841"/>
                </a:cubicBezTo>
                <a:lnTo>
                  <a:pt x="116370" y="29841"/>
                </a:lnTo>
                <a:cubicBezTo>
                  <a:pt x="116353" y="29839"/>
                  <a:pt x="116335" y="29837"/>
                  <a:pt x="116318" y="29833"/>
                </a:cubicBezTo>
                <a:cubicBezTo>
                  <a:pt x="116305" y="29828"/>
                  <a:pt x="116292" y="29822"/>
                  <a:pt x="116279" y="29816"/>
                </a:cubicBezTo>
                <a:lnTo>
                  <a:pt x="116279" y="29816"/>
                </a:lnTo>
                <a:cubicBezTo>
                  <a:pt x="116241" y="29809"/>
                  <a:pt x="116203" y="29806"/>
                  <a:pt x="116165" y="29806"/>
                </a:cubicBezTo>
                <a:cubicBezTo>
                  <a:pt x="115914" y="29806"/>
                  <a:pt x="115682" y="29949"/>
                  <a:pt x="115592" y="30187"/>
                </a:cubicBezTo>
                <a:lnTo>
                  <a:pt x="115555" y="30261"/>
                </a:lnTo>
                <a:cubicBezTo>
                  <a:pt x="115574" y="30336"/>
                  <a:pt x="115574" y="30410"/>
                  <a:pt x="115592" y="30485"/>
                </a:cubicBezTo>
                <a:cubicBezTo>
                  <a:pt x="115637" y="30806"/>
                  <a:pt x="115887" y="30960"/>
                  <a:pt x="116139" y="30960"/>
                </a:cubicBezTo>
                <a:cubicBezTo>
                  <a:pt x="116413" y="30960"/>
                  <a:pt x="116689" y="30778"/>
                  <a:pt x="116709" y="30429"/>
                </a:cubicBezTo>
                <a:cubicBezTo>
                  <a:pt x="116727" y="30174"/>
                  <a:pt x="116585" y="29955"/>
                  <a:pt x="116370" y="29841"/>
                </a:cubicBezTo>
                <a:lnTo>
                  <a:pt x="116370" y="29841"/>
                </a:lnTo>
                <a:cubicBezTo>
                  <a:pt x="116395" y="29844"/>
                  <a:pt x="116419" y="29845"/>
                  <a:pt x="116443" y="29845"/>
                </a:cubicBezTo>
                <a:cubicBezTo>
                  <a:pt x="116696" y="29845"/>
                  <a:pt x="116932" y="29704"/>
                  <a:pt x="117044" y="29480"/>
                </a:cubicBezTo>
                <a:lnTo>
                  <a:pt x="117044" y="29480"/>
                </a:lnTo>
                <a:cubicBezTo>
                  <a:pt x="117007" y="29796"/>
                  <a:pt x="117193" y="30112"/>
                  <a:pt x="117509" y="30205"/>
                </a:cubicBezTo>
                <a:cubicBezTo>
                  <a:pt x="117541" y="30210"/>
                  <a:pt x="117572" y="30212"/>
                  <a:pt x="117603" y="30212"/>
                </a:cubicBezTo>
                <a:cubicBezTo>
                  <a:pt x="117846" y="30212"/>
                  <a:pt x="118064" y="30085"/>
                  <a:pt x="118179" y="29871"/>
                </a:cubicBezTo>
                <a:cubicBezTo>
                  <a:pt x="118216" y="30243"/>
                  <a:pt x="118365" y="30485"/>
                  <a:pt x="118700" y="30540"/>
                </a:cubicBezTo>
                <a:cubicBezTo>
                  <a:pt x="118718" y="30542"/>
                  <a:pt x="118735" y="30542"/>
                  <a:pt x="118752" y="30542"/>
                </a:cubicBezTo>
                <a:cubicBezTo>
                  <a:pt x="118974" y="30542"/>
                  <a:pt x="119174" y="30433"/>
                  <a:pt x="119277" y="30243"/>
                </a:cubicBezTo>
                <a:cubicBezTo>
                  <a:pt x="119426" y="29964"/>
                  <a:pt x="119333" y="29647"/>
                  <a:pt x="119091" y="29480"/>
                </a:cubicBezTo>
                <a:lnTo>
                  <a:pt x="119687" y="29163"/>
                </a:lnTo>
                <a:cubicBezTo>
                  <a:pt x="119705" y="29442"/>
                  <a:pt x="119891" y="29684"/>
                  <a:pt x="120152" y="29759"/>
                </a:cubicBezTo>
                <a:cubicBezTo>
                  <a:pt x="120183" y="29763"/>
                  <a:pt x="120215" y="29765"/>
                  <a:pt x="120246" y="29765"/>
                </a:cubicBezTo>
                <a:cubicBezTo>
                  <a:pt x="120488" y="29765"/>
                  <a:pt x="120706" y="29638"/>
                  <a:pt x="120822" y="29424"/>
                </a:cubicBezTo>
                <a:cubicBezTo>
                  <a:pt x="120859" y="29777"/>
                  <a:pt x="120989" y="30019"/>
                  <a:pt x="121343" y="30075"/>
                </a:cubicBezTo>
                <a:cubicBezTo>
                  <a:pt x="121372" y="30080"/>
                  <a:pt x="121401" y="30082"/>
                  <a:pt x="121429" y="30082"/>
                </a:cubicBezTo>
                <a:cubicBezTo>
                  <a:pt x="121622" y="30082"/>
                  <a:pt x="121804" y="29977"/>
                  <a:pt x="121901" y="29815"/>
                </a:cubicBezTo>
                <a:cubicBezTo>
                  <a:pt x="122087" y="29480"/>
                  <a:pt x="121957" y="29201"/>
                  <a:pt x="121678" y="28977"/>
                </a:cubicBezTo>
                <a:lnTo>
                  <a:pt x="121678" y="28977"/>
                </a:lnTo>
                <a:cubicBezTo>
                  <a:pt x="121693" y="28978"/>
                  <a:pt x="121707" y="28979"/>
                  <a:pt x="121722" y="28979"/>
                </a:cubicBezTo>
                <a:cubicBezTo>
                  <a:pt x="121967" y="28979"/>
                  <a:pt x="122204" y="28832"/>
                  <a:pt x="122292" y="28586"/>
                </a:cubicBezTo>
                <a:cubicBezTo>
                  <a:pt x="122385" y="28344"/>
                  <a:pt x="122311" y="28047"/>
                  <a:pt x="122087" y="27898"/>
                </a:cubicBezTo>
                <a:lnTo>
                  <a:pt x="122664" y="27619"/>
                </a:lnTo>
                <a:cubicBezTo>
                  <a:pt x="122664" y="27712"/>
                  <a:pt x="122702" y="27805"/>
                  <a:pt x="122739" y="27898"/>
                </a:cubicBezTo>
                <a:cubicBezTo>
                  <a:pt x="122813" y="27991"/>
                  <a:pt x="122869" y="28084"/>
                  <a:pt x="122962" y="28158"/>
                </a:cubicBezTo>
                <a:cubicBezTo>
                  <a:pt x="122888" y="28177"/>
                  <a:pt x="122832" y="28196"/>
                  <a:pt x="122776" y="28214"/>
                </a:cubicBezTo>
                <a:cubicBezTo>
                  <a:pt x="122497" y="28270"/>
                  <a:pt x="122311" y="28531"/>
                  <a:pt x="122348" y="28810"/>
                </a:cubicBezTo>
                <a:cubicBezTo>
                  <a:pt x="122367" y="29089"/>
                  <a:pt x="122608" y="29312"/>
                  <a:pt x="122888" y="29331"/>
                </a:cubicBezTo>
                <a:cubicBezTo>
                  <a:pt x="123106" y="29331"/>
                  <a:pt x="123324" y="29225"/>
                  <a:pt x="123447" y="29040"/>
                </a:cubicBezTo>
                <a:lnTo>
                  <a:pt x="123447" y="29040"/>
                </a:lnTo>
                <a:cubicBezTo>
                  <a:pt x="123448" y="29084"/>
                  <a:pt x="123452" y="29133"/>
                  <a:pt x="123465" y="29182"/>
                </a:cubicBezTo>
                <a:cubicBezTo>
                  <a:pt x="123502" y="29461"/>
                  <a:pt x="123744" y="29666"/>
                  <a:pt x="124023" y="29666"/>
                </a:cubicBezTo>
                <a:cubicBezTo>
                  <a:pt x="124321" y="29647"/>
                  <a:pt x="124563" y="29424"/>
                  <a:pt x="124581" y="29145"/>
                </a:cubicBezTo>
                <a:cubicBezTo>
                  <a:pt x="124600" y="28884"/>
                  <a:pt x="124451" y="28642"/>
                  <a:pt x="124228" y="28549"/>
                </a:cubicBezTo>
                <a:lnTo>
                  <a:pt x="124116" y="28512"/>
                </a:lnTo>
                <a:cubicBezTo>
                  <a:pt x="124100" y="28511"/>
                  <a:pt x="124085" y="28510"/>
                  <a:pt x="124069" y="28510"/>
                </a:cubicBezTo>
                <a:cubicBezTo>
                  <a:pt x="123840" y="28510"/>
                  <a:pt x="123628" y="28623"/>
                  <a:pt x="123509" y="28817"/>
                </a:cubicBezTo>
                <a:lnTo>
                  <a:pt x="123509" y="28817"/>
                </a:lnTo>
                <a:cubicBezTo>
                  <a:pt x="123508" y="28846"/>
                  <a:pt x="123506" y="28874"/>
                  <a:pt x="123502" y="28903"/>
                </a:cubicBezTo>
                <a:lnTo>
                  <a:pt x="123483" y="28977"/>
                </a:lnTo>
                <a:cubicBezTo>
                  <a:pt x="123472" y="28999"/>
                  <a:pt x="123460" y="29020"/>
                  <a:pt x="123447" y="29040"/>
                </a:cubicBezTo>
                <a:lnTo>
                  <a:pt x="123447" y="29040"/>
                </a:lnTo>
                <a:cubicBezTo>
                  <a:pt x="123446" y="29017"/>
                  <a:pt x="123446" y="28996"/>
                  <a:pt x="123446" y="28977"/>
                </a:cubicBezTo>
                <a:lnTo>
                  <a:pt x="123465" y="28903"/>
                </a:lnTo>
                <a:cubicBezTo>
                  <a:pt x="123477" y="28873"/>
                  <a:pt x="123492" y="28844"/>
                  <a:pt x="123509" y="28817"/>
                </a:cubicBezTo>
                <a:lnTo>
                  <a:pt x="123509" y="28817"/>
                </a:lnTo>
                <a:cubicBezTo>
                  <a:pt x="123511" y="28605"/>
                  <a:pt x="123403" y="28401"/>
                  <a:pt x="123223" y="28270"/>
                </a:cubicBezTo>
                <a:lnTo>
                  <a:pt x="123800" y="27972"/>
                </a:lnTo>
                <a:cubicBezTo>
                  <a:pt x="123800" y="28196"/>
                  <a:pt x="123948" y="28400"/>
                  <a:pt x="124153" y="28512"/>
                </a:cubicBezTo>
                <a:lnTo>
                  <a:pt x="124265" y="28549"/>
                </a:lnTo>
                <a:cubicBezTo>
                  <a:pt x="124281" y="28550"/>
                  <a:pt x="124298" y="28551"/>
                  <a:pt x="124314" y="28551"/>
                </a:cubicBezTo>
                <a:cubicBezTo>
                  <a:pt x="124558" y="28551"/>
                  <a:pt x="124794" y="28423"/>
                  <a:pt x="124916" y="28214"/>
                </a:cubicBezTo>
                <a:cubicBezTo>
                  <a:pt x="124991" y="28642"/>
                  <a:pt x="125140" y="28810"/>
                  <a:pt x="125419" y="28866"/>
                </a:cubicBezTo>
                <a:cubicBezTo>
                  <a:pt x="125450" y="28870"/>
                  <a:pt x="125480" y="28873"/>
                  <a:pt x="125511" y="28873"/>
                </a:cubicBezTo>
                <a:cubicBezTo>
                  <a:pt x="125716" y="28873"/>
                  <a:pt x="125901" y="28765"/>
                  <a:pt x="126014" y="28586"/>
                </a:cubicBezTo>
                <a:cubicBezTo>
                  <a:pt x="126182" y="28251"/>
                  <a:pt x="126051" y="27991"/>
                  <a:pt x="125754" y="27749"/>
                </a:cubicBezTo>
                <a:lnTo>
                  <a:pt x="125754" y="27749"/>
                </a:lnTo>
                <a:cubicBezTo>
                  <a:pt x="125769" y="27750"/>
                  <a:pt x="125785" y="27750"/>
                  <a:pt x="125801" y="27750"/>
                </a:cubicBezTo>
                <a:cubicBezTo>
                  <a:pt x="126038" y="27750"/>
                  <a:pt x="126245" y="27629"/>
                  <a:pt x="126372" y="27447"/>
                </a:cubicBezTo>
                <a:lnTo>
                  <a:pt x="126372" y="27447"/>
                </a:lnTo>
                <a:cubicBezTo>
                  <a:pt x="126378" y="27499"/>
                  <a:pt x="126386" y="27555"/>
                  <a:pt x="126386" y="27619"/>
                </a:cubicBezTo>
                <a:lnTo>
                  <a:pt x="126405" y="27619"/>
                </a:lnTo>
                <a:cubicBezTo>
                  <a:pt x="126442" y="27842"/>
                  <a:pt x="126628" y="28028"/>
                  <a:pt x="126870" y="28065"/>
                </a:cubicBezTo>
                <a:cubicBezTo>
                  <a:pt x="126899" y="28070"/>
                  <a:pt x="126928" y="28072"/>
                  <a:pt x="126957" y="28072"/>
                </a:cubicBezTo>
                <a:cubicBezTo>
                  <a:pt x="127154" y="28072"/>
                  <a:pt x="127350" y="27965"/>
                  <a:pt x="127447" y="27786"/>
                </a:cubicBezTo>
                <a:cubicBezTo>
                  <a:pt x="127559" y="27581"/>
                  <a:pt x="127540" y="27321"/>
                  <a:pt x="127391" y="27135"/>
                </a:cubicBezTo>
                <a:cubicBezTo>
                  <a:pt x="127280" y="27042"/>
                  <a:pt x="127150" y="26967"/>
                  <a:pt x="127019" y="26911"/>
                </a:cubicBezTo>
                <a:cubicBezTo>
                  <a:pt x="127005" y="26910"/>
                  <a:pt x="126990" y="26910"/>
                  <a:pt x="126975" y="26910"/>
                </a:cubicBezTo>
                <a:cubicBezTo>
                  <a:pt x="126771" y="26910"/>
                  <a:pt x="126571" y="27012"/>
                  <a:pt x="126449" y="27189"/>
                </a:cubicBezTo>
                <a:lnTo>
                  <a:pt x="126449" y="27189"/>
                </a:lnTo>
                <a:cubicBezTo>
                  <a:pt x="126450" y="27226"/>
                  <a:pt x="126448" y="27264"/>
                  <a:pt x="126442" y="27302"/>
                </a:cubicBezTo>
                <a:lnTo>
                  <a:pt x="126405" y="27395"/>
                </a:lnTo>
                <a:cubicBezTo>
                  <a:pt x="126395" y="27413"/>
                  <a:pt x="126384" y="27430"/>
                  <a:pt x="126372" y="27447"/>
                </a:cubicBezTo>
                <a:lnTo>
                  <a:pt x="126372" y="27447"/>
                </a:lnTo>
                <a:cubicBezTo>
                  <a:pt x="126370" y="27423"/>
                  <a:pt x="126368" y="27400"/>
                  <a:pt x="126368" y="27377"/>
                </a:cubicBezTo>
                <a:lnTo>
                  <a:pt x="126386" y="27302"/>
                </a:lnTo>
                <a:cubicBezTo>
                  <a:pt x="126404" y="27262"/>
                  <a:pt x="126425" y="27224"/>
                  <a:pt x="126449" y="27189"/>
                </a:cubicBezTo>
                <a:lnTo>
                  <a:pt x="126449" y="27189"/>
                </a:lnTo>
                <a:cubicBezTo>
                  <a:pt x="126442" y="26987"/>
                  <a:pt x="126336" y="26795"/>
                  <a:pt x="126163" y="26669"/>
                </a:cubicBezTo>
                <a:lnTo>
                  <a:pt x="126740" y="26353"/>
                </a:lnTo>
                <a:cubicBezTo>
                  <a:pt x="126740" y="26595"/>
                  <a:pt x="126870" y="26800"/>
                  <a:pt x="127075" y="26911"/>
                </a:cubicBezTo>
                <a:lnTo>
                  <a:pt x="127243" y="26949"/>
                </a:lnTo>
                <a:cubicBezTo>
                  <a:pt x="127282" y="26955"/>
                  <a:pt x="127320" y="26958"/>
                  <a:pt x="127357" y="26958"/>
                </a:cubicBezTo>
                <a:cubicBezTo>
                  <a:pt x="128053" y="26958"/>
                  <a:pt x="128132" y="25831"/>
                  <a:pt x="127354" y="25813"/>
                </a:cubicBezTo>
                <a:cubicBezTo>
                  <a:pt x="127339" y="25812"/>
                  <a:pt x="127324" y="25811"/>
                  <a:pt x="127309" y="25811"/>
                </a:cubicBezTo>
                <a:cubicBezTo>
                  <a:pt x="127120" y="25811"/>
                  <a:pt x="126937" y="25919"/>
                  <a:pt x="126833" y="26074"/>
                </a:cubicBezTo>
                <a:cubicBezTo>
                  <a:pt x="126740" y="25888"/>
                  <a:pt x="126628" y="25683"/>
                  <a:pt x="126554" y="25534"/>
                </a:cubicBezTo>
                <a:lnTo>
                  <a:pt x="127112" y="25255"/>
                </a:lnTo>
                <a:cubicBezTo>
                  <a:pt x="127187" y="25609"/>
                  <a:pt x="127336" y="25776"/>
                  <a:pt x="127633" y="25813"/>
                </a:cubicBezTo>
                <a:cubicBezTo>
                  <a:pt x="127662" y="25818"/>
                  <a:pt x="127690" y="25820"/>
                  <a:pt x="127719" y="25820"/>
                </a:cubicBezTo>
                <a:cubicBezTo>
                  <a:pt x="127916" y="25820"/>
                  <a:pt x="128113" y="25711"/>
                  <a:pt x="128210" y="25516"/>
                </a:cubicBezTo>
                <a:cubicBezTo>
                  <a:pt x="128378" y="25181"/>
                  <a:pt x="128248" y="24939"/>
                  <a:pt x="127950" y="24697"/>
                </a:cubicBezTo>
                <a:lnTo>
                  <a:pt x="127950" y="24697"/>
                </a:lnTo>
                <a:cubicBezTo>
                  <a:pt x="127974" y="24700"/>
                  <a:pt x="127999" y="24702"/>
                  <a:pt x="128023" y="24702"/>
                </a:cubicBezTo>
                <a:cubicBezTo>
                  <a:pt x="128247" y="24702"/>
                  <a:pt x="128460" y="24558"/>
                  <a:pt x="128567" y="24355"/>
                </a:cubicBezTo>
                <a:lnTo>
                  <a:pt x="128567" y="24355"/>
                </a:lnTo>
                <a:cubicBezTo>
                  <a:pt x="128565" y="24376"/>
                  <a:pt x="128564" y="24396"/>
                  <a:pt x="128564" y="24418"/>
                </a:cubicBezTo>
                <a:cubicBezTo>
                  <a:pt x="128551" y="24764"/>
                  <a:pt x="128831" y="24996"/>
                  <a:pt x="129128" y="24996"/>
                </a:cubicBezTo>
                <a:cubicBezTo>
                  <a:pt x="129261" y="24996"/>
                  <a:pt x="129398" y="24949"/>
                  <a:pt x="129513" y="24846"/>
                </a:cubicBezTo>
                <a:cubicBezTo>
                  <a:pt x="129867" y="24492"/>
                  <a:pt x="129625" y="23878"/>
                  <a:pt x="129122" y="23878"/>
                </a:cubicBezTo>
                <a:cubicBezTo>
                  <a:pt x="129111" y="23877"/>
                  <a:pt x="129101" y="23877"/>
                  <a:pt x="129090" y="23877"/>
                </a:cubicBezTo>
                <a:cubicBezTo>
                  <a:pt x="128885" y="23877"/>
                  <a:pt x="128703" y="23999"/>
                  <a:pt x="128616" y="24182"/>
                </a:cubicBezTo>
                <a:lnTo>
                  <a:pt x="128616" y="24182"/>
                </a:lnTo>
                <a:cubicBezTo>
                  <a:pt x="128611" y="24227"/>
                  <a:pt x="128600" y="24275"/>
                  <a:pt x="128583" y="24325"/>
                </a:cubicBezTo>
                <a:cubicBezTo>
                  <a:pt x="128578" y="24335"/>
                  <a:pt x="128573" y="24345"/>
                  <a:pt x="128567" y="24355"/>
                </a:cubicBezTo>
                <a:lnTo>
                  <a:pt x="128567" y="24355"/>
                </a:lnTo>
                <a:cubicBezTo>
                  <a:pt x="128574" y="24293"/>
                  <a:pt x="128591" y="24235"/>
                  <a:pt x="128616" y="24182"/>
                </a:cubicBezTo>
                <a:lnTo>
                  <a:pt x="128616" y="24182"/>
                </a:lnTo>
                <a:cubicBezTo>
                  <a:pt x="128645" y="23934"/>
                  <a:pt x="128505" y="23737"/>
                  <a:pt x="128285" y="23580"/>
                </a:cubicBezTo>
                <a:cubicBezTo>
                  <a:pt x="128649" y="23514"/>
                  <a:pt x="128836" y="23404"/>
                  <a:pt x="128913" y="23184"/>
                </a:cubicBezTo>
                <a:lnTo>
                  <a:pt x="128913" y="23184"/>
                </a:lnTo>
                <a:cubicBezTo>
                  <a:pt x="128839" y="23508"/>
                  <a:pt x="129071" y="23864"/>
                  <a:pt x="129457" y="23878"/>
                </a:cubicBezTo>
                <a:cubicBezTo>
                  <a:pt x="129774" y="23878"/>
                  <a:pt x="130016" y="23617"/>
                  <a:pt x="130034" y="23320"/>
                </a:cubicBezTo>
                <a:cubicBezTo>
                  <a:pt x="130034" y="22977"/>
                  <a:pt x="129758" y="22747"/>
                  <a:pt x="129464" y="22747"/>
                </a:cubicBezTo>
                <a:cubicBezTo>
                  <a:pt x="129326" y="22747"/>
                  <a:pt x="129185" y="22797"/>
                  <a:pt x="129066" y="22910"/>
                </a:cubicBezTo>
                <a:cubicBezTo>
                  <a:pt x="129002" y="22975"/>
                  <a:pt x="128957" y="23047"/>
                  <a:pt x="128930" y="23123"/>
                </a:cubicBezTo>
                <a:lnTo>
                  <a:pt x="128930" y="23123"/>
                </a:lnTo>
                <a:cubicBezTo>
                  <a:pt x="128925" y="23144"/>
                  <a:pt x="128919" y="23165"/>
                  <a:pt x="128913" y="23184"/>
                </a:cubicBezTo>
                <a:lnTo>
                  <a:pt x="128913" y="23184"/>
                </a:lnTo>
                <a:cubicBezTo>
                  <a:pt x="128917" y="23163"/>
                  <a:pt x="128923" y="23143"/>
                  <a:pt x="128930" y="23123"/>
                </a:cubicBezTo>
                <a:lnTo>
                  <a:pt x="128930" y="23123"/>
                </a:lnTo>
                <a:cubicBezTo>
                  <a:pt x="128932" y="23114"/>
                  <a:pt x="128934" y="23105"/>
                  <a:pt x="128936" y="23096"/>
                </a:cubicBezTo>
                <a:cubicBezTo>
                  <a:pt x="128992" y="22854"/>
                  <a:pt x="128880" y="22612"/>
                  <a:pt x="128676" y="22501"/>
                </a:cubicBezTo>
                <a:cubicBezTo>
                  <a:pt x="128575" y="22440"/>
                  <a:pt x="128467" y="22411"/>
                  <a:pt x="128361" y="22411"/>
                </a:cubicBezTo>
                <a:cubicBezTo>
                  <a:pt x="128174" y="22411"/>
                  <a:pt x="127994" y="22502"/>
                  <a:pt x="127875" y="22668"/>
                </a:cubicBezTo>
                <a:lnTo>
                  <a:pt x="127578" y="22110"/>
                </a:lnTo>
                <a:cubicBezTo>
                  <a:pt x="127819" y="22110"/>
                  <a:pt x="128043" y="21942"/>
                  <a:pt x="128136" y="21700"/>
                </a:cubicBezTo>
                <a:cubicBezTo>
                  <a:pt x="128229" y="21403"/>
                  <a:pt x="128080" y="21179"/>
                  <a:pt x="127819" y="20975"/>
                </a:cubicBezTo>
                <a:lnTo>
                  <a:pt x="127819" y="20975"/>
                </a:lnTo>
                <a:cubicBezTo>
                  <a:pt x="127848" y="20978"/>
                  <a:pt x="127876" y="20980"/>
                  <a:pt x="127905" y="20980"/>
                </a:cubicBezTo>
                <a:cubicBezTo>
                  <a:pt x="128121" y="20980"/>
                  <a:pt x="128328" y="20873"/>
                  <a:pt x="128467" y="20692"/>
                </a:cubicBezTo>
                <a:lnTo>
                  <a:pt x="128467" y="20692"/>
                </a:lnTo>
                <a:cubicBezTo>
                  <a:pt x="128470" y="21025"/>
                  <a:pt x="128682" y="21207"/>
                  <a:pt x="128973" y="21310"/>
                </a:cubicBezTo>
                <a:lnTo>
                  <a:pt x="128806" y="21291"/>
                </a:lnTo>
                <a:cubicBezTo>
                  <a:pt x="128768" y="21284"/>
                  <a:pt x="128732" y="21281"/>
                  <a:pt x="128696" y="21281"/>
                </a:cubicBezTo>
                <a:cubicBezTo>
                  <a:pt x="128257" y="21281"/>
                  <a:pt x="127988" y="21787"/>
                  <a:pt x="128229" y="22166"/>
                </a:cubicBezTo>
                <a:cubicBezTo>
                  <a:pt x="128346" y="22337"/>
                  <a:pt x="128524" y="22417"/>
                  <a:pt x="128702" y="22417"/>
                </a:cubicBezTo>
                <a:cubicBezTo>
                  <a:pt x="128949" y="22417"/>
                  <a:pt x="129195" y="22261"/>
                  <a:pt x="129271" y="21980"/>
                </a:cubicBezTo>
                <a:cubicBezTo>
                  <a:pt x="129346" y="21682"/>
                  <a:pt x="129178" y="21496"/>
                  <a:pt x="128992" y="21310"/>
                </a:cubicBezTo>
                <a:lnTo>
                  <a:pt x="129197" y="21272"/>
                </a:lnTo>
                <a:cubicBezTo>
                  <a:pt x="129457" y="21198"/>
                  <a:pt x="129625" y="20956"/>
                  <a:pt x="129625" y="20695"/>
                </a:cubicBezTo>
                <a:cubicBezTo>
                  <a:pt x="129606" y="20435"/>
                  <a:pt x="129420" y="20212"/>
                  <a:pt x="129178" y="20156"/>
                </a:cubicBezTo>
                <a:cubicBezTo>
                  <a:pt x="129132" y="20147"/>
                  <a:pt x="129089" y="20142"/>
                  <a:pt x="129047" y="20142"/>
                </a:cubicBezTo>
                <a:cubicBezTo>
                  <a:pt x="128858" y="20142"/>
                  <a:pt x="128703" y="20236"/>
                  <a:pt x="128552" y="20438"/>
                </a:cubicBezTo>
                <a:lnTo>
                  <a:pt x="128552" y="20438"/>
                </a:lnTo>
                <a:cubicBezTo>
                  <a:pt x="128552" y="20468"/>
                  <a:pt x="128550" y="20498"/>
                  <a:pt x="128545" y="20528"/>
                </a:cubicBezTo>
                <a:lnTo>
                  <a:pt x="128527" y="20602"/>
                </a:lnTo>
                <a:cubicBezTo>
                  <a:pt x="128509" y="20634"/>
                  <a:pt x="128489" y="20664"/>
                  <a:pt x="128467" y="20692"/>
                </a:cubicBezTo>
                <a:lnTo>
                  <a:pt x="128467" y="20692"/>
                </a:lnTo>
                <a:cubicBezTo>
                  <a:pt x="128467" y="20663"/>
                  <a:pt x="128468" y="20634"/>
                  <a:pt x="128471" y="20602"/>
                </a:cubicBezTo>
                <a:lnTo>
                  <a:pt x="128489" y="20528"/>
                </a:lnTo>
                <a:cubicBezTo>
                  <a:pt x="128510" y="20496"/>
                  <a:pt x="128531" y="20466"/>
                  <a:pt x="128552" y="20438"/>
                </a:cubicBezTo>
                <a:lnTo>
                  <a:pt x="128552" y="20438"/>
                </a:lnTo>
                <a:cubicBezTo>
                  <a:pt x="128551" y="20206"/>
                  <a:pt x="128425" y="19973"/>
                  <a:pt x="128210" y="19858"/>
                </a:cubicBezTo>
                <a:cubicBezTo>
                  <a:pt x="128303" y="19839"/>
                  <a:pt x="128378" y="19821"/>
                  <a:pt x="128452" y="19802"/>
                </a:cubicBezTo>
                <a:cubicBezTo>
                  <a:pt x="128603" y="19770"/>
                  <a:pt x="128723" y="19669"/>
                  <a:pt x="128793" y="19539"/>
                </a:cubicBezTo>
                <a:lnTo>
                  <a:pt x="128793" y="19539"/>
                </a:lnTo>
                <a:cubicBezTo>
                  <a:pt x="128782" y="19689"/>
                  <a:pt x="128830" y="19845"/>
                  <a:pt x="128955" y="19970"/>
                </a:cubicBezTo>
                <a:cubicBezTo>
                  <a:pt x="129073" y="20094"/>
                  <a:pt x="129219" y="20149"/>
                  <a:pt x="129363" y="20149"/>
                </a:cubicBezTo>
                <a:cubicBezTo>
                  <a:pt x="129650" y="20149"/>
                  <a:pt x="129923" y="19926"/>
                  <a:pt x="129923" y="19579"/>
                </a:cubicBezTo>
                <a:cubicBezTo>
                  <a:pt x="129923" y="19281"/>
                  <a:pt x="129681" y="19039"/>
                  <a:pt x="129383" y="19020"/>
                </a:cubicBezTo>
                <a:lnTo>
                  <a:pt x="129364" y="19020"/>
                </a:lnTo>
                <a:cubicBezTo>
                  <a:pt x="129357" y="19020"/>
                  <a:pt x="129349" y="19020"/>
                  <a:pt x="129342" y="19020"/>
                </a:cubicBezTo>
                <a:cubicBezTo>
                  <a:pt x="129122" y="19020"/>
                  <a:pt x="128951" y="19142"/>
                  <a:pt x="128861" y="19308"/>
                </a:cubicBezTo>
                <a:lnTo>
                  <a:pt x="128861" y="19308"/>
                </a:lnTo>
                <a:cubicBezTo>
                  <a:pt x="128855" y="19389"/>
                  <a:pt x="128832" y="19468"/>
                  <a:pt x="128793" y="19539"/>
                </a:cubicBezTo>
                <a:lnTo>
                  <a:pt x="128793" y="19539"/>
                </a:lnTo>
                <a:cubicBezTo>
                  <a:pt x="128800" y="19458"/>
                  <a:pt x="128823" y="19379"/>
                  <a:pt x="128861" y="19308"/>
                </a:cubicBezTo>
                <a:lnTo>
                  <a:pt x="128861" y="19308"/>
                </a:lnTo>
                <a:cubicBezTo>
                  <a:pt x="128864" y="19280"/>
                  <a:pt x="128864" y="19253"/>
                  <a:pt x="128862" y="19225"/>
                </a:cubicBezTo>
                <a:cubicBezTo>
                  <a:pt x="128843" y="18927"/>
                  <a:pt x="128601" y="18704"/>
                  <a:pt x="128322" y="18685"/>
                </a:cubicBezTo>
                <a:cubicBezTo>
                  <a:pt x="128110" y="18703"/>
                  <a:pt x="127897" y="18805"/>
                  <a:pt x="127765" y="18975"/>
                </a:cubicBezTo>
                <a:lnTo>
                  <a:pt x="127765" y="18975"/>
                </a:lnTo>
                <a:cubicBezTo>
                  <a:pt x="127772" y="18678"/>
                  <a:pt x="127597" y="18417"/>
                  <a:pt x="127320" y="18303"/>
                </a:cubicBezTo>
                <a:lnTo>
                  <a:pt x="127320" y="18303"/>
                </a:lnTo>
                <a:lnTo>
                  <a:pt x="127410" y="18313"/>
                </a:lnTo>
                <a:cubicBezTo>
                  <a:pt x="127425" y="18314"/>
                  <a:pt x="127439" y="18315"/>
                  <a:pt x="127453" y="18315"/>
                </a:cubicBezTo>
                <a:cubicBezTo>
                  <a:pt x="127963" y="18315"/>
                  <a:pt x="128199" y="17671"/>
                  <a:pt x="127801" y="17327"/>
                </a:cubicBezTo>
                <a:cubicBezTo>
                  <a:pt x="127689" y="17230"/>
                  <a:pt x="127562" y="17188"/>
                  <a:pt x="127438" y="17188"/>
                </a:cubicBezTo>
                <a:cubicBezTo>
                  <a:pt x="127110" y="17188"/>
                  <a:pt x="126808" y="17488"/>
                  <a:pt x="126889" y="17867"/>
                </a:cubicBezTo>
                <a:cubicBezTo>
                  <a:pt x="126943" y="18048"/>
                  <a:pt x="127069" y="18212"/>
                  <a:pt x="127231" y="18289"/>
                </a:cubicBezTo>
                <a:lnTo>
                  <a:pt x="127231" y="18289"/>
                </a:lnTo>
                <a:cubicBezTo>
                  <a:pt x="127253" y="18290"/>
                  <a:pt x="127276" y="18292"/>
                  <a:pt x="127298" y="18295"/>
                </a:cubicBezTo>
                <a:cubicBezTo>
                  <a:pt x="127306" y="18297"/>
                  <a:pt x="127313" y="18300"/>
                  <a:pt x="127320" y="18303"/>
                </a:cubicBezTo>
                <a:lnTo>
                  <a:pt x="127320" y="18303"/>
                </a:lnTo>
                <a:lnTo>
                  <a:pt x="127243" y="18295"/>
                </a:lnTo>
                <a:cubicBezTo>
                  <a:pt x="127239" y="18293"/>
                  <a:pt x="127235" y="18291"/>
                  <a:pt x="127231" y="18289"/>
                </a:cubicBezTo>
                <a:lnTo>
                  <a:pt x="127231" y="18289"/>
                </a:lnTo>
                <a:cubicBezTo>
                  <a:pt x="127225" y="18289"/>
                  <a:pt x="127219" y="18289"/>
                  <a:pt x="127213" y="18289"/>
                </a:cubicBezTo>
                <a:cubicBezTo>
                  <a:pt x="126964" y="18289"/>
                  <a:pt x="126727" y="18433"/>
                  <a:pt x="126610" y="18667"/>
                </a:cubicBezTo>
                <a:cubicBezTo>
                  <a:pt x="126628" y="18369"/>
                  <a:pt x="126442" y="18071"/>
                  <a:pt x="126163" y="17978"/>
                </a:cubicBezTo>
                <a:cubicBezTo>
                  <a:pt x="126156" y="17977"/>
                  <a:pt x="126148" y="17975"/>
                  <a:pt x="126140" y="17974"/>
                </a:cubicBezTo>
                <a:lnTo>
                  <a:pt x="126140" y="17974"/>
                </a:lnTo>
                <a:lnTo>
                  <a:pt x="126145" y="17978"/>
                </a:lnTo>
                <a:cubicBezTo>
                  <a:pt x="126143" y="17977"/>
                  <a:pt x="126141" y="17975"/>
                  <a:pt x="126140" y="17974"/>
                </a:cubicBezTo>
                <a:lnTo>
                  <a:pt x="126140" y="17974"/>
                </a:lnTo>
                <a:cubicBezTo>
                  <a:pt x="126140" y="17974"/>
                  <a:pt x="126140" y="17974"/>
                  <a:pt x="126140" y="17974"/>
                </a:cubicBezTo>
                <a:lnTo>
                  <a:pt x="126140" y="17974"/>
                </a:lnTo>
                <a:lnTo>
                  <a:pt x="126126" y="17960"/>
                </a:lnTo>
                <a:lnTo>
                  <a:pt x="126293" y="17978"/>
                </a:lnTo>
                <a:cubicBezTo>
                  <a:pt x="126307" y="17979"/>
                  <a:pt x="126321" y="17980"/>
                  <a:pt x="126334" y="17980"/>
                </a:cubicBezTo>
                <a:cubicBezTo>
                  <a:pt x="126560" y="17980"/>
                  <a:pt x="126764" y="17835"/>
                  <a:pt x="126852" y="17625"/>
                </a:cubicBezTo>
                <a:cubicBezTo>
                  <a:pt x="126999" y="17227"/>
                  <a:pt x="126680" y="16852"/>
                  <a:pt x="126318" y="16852"/>
                </a:cubicBezTo>
                <a:cubicBezTo>
                  <a:pt x="126224" y="16852"/>
                  <a:pt x="126126" y="16878"/>
                  <a:pt x="126033" y="16936"/>
                </a:cubicBezTo>
                <a:cubicBezTo>
                  <a:pt x="125810" y="17048"/>
                  <a:pt x="125716" y="17308"/>
                  <a:pt x="125791" y="17550"/>
                </a:cubicBezTo>
                <a:cubicBezTo>
                  <a:pt x="125883" y="17697"/>
                  <a:pt x="125993" y="17845"/>
                  <a:pt x="126140" y="17974"/>
                </a:cubicBezTo>
                <a:lnTo>
                  <a:pt x="126140" y="17974"/>
                </a:lnTo>
                <a:cubicBezTo>
                  <a:pt x="126108" y="17969"/>
                  <a:pt x="126077" y="17967"/>
                  <a:pt x="126046" y="17967"/>
                </a:cubicBezTo>
                <a:cubicBezTo>
                  <a:pt x="125813" y="17967"/>
                  <a:pt x="125605" y="18106"/>
                  <a:pt x="125493" y="18313"/>
                </a:cubicBezTo>
                <a:cubicBezTo>
                  <a:pt x="125419" y="17885"/>
                  <a:pt x="125270" y="17699"/>
                  <a:pt x="124991" y="17643"/>
                </a:cubicBezTo>
                <a:cubicBezTo>
                  <a:pt x="124956" y="17638"/>
                  <a:pt x="124922" y="17635"/>
                  <a:pt x="124888" y="17635"/>
                </a:cubicBezTo>
                <a:cubicBezTo>
                  <a:pt x="124687" y="17635"/>
                  <a:pt x="124507" y="17731"/>
                  <a:pt x="124395" y="17922"/>
                </a:cubicBezTo>
                <a:cubicBezTo>
                  <a:pt x="124228" y="18183"/>
                  <a:pt x="124302" y="18537"/>
                  <a:pt x="124581" y="18704"/>
                </a:cubicBezTo>
                <a:lnTo>
                  <a:pt x="124004" y="19020"/>
                </a:lnTo>
                <a:cubicBezTo>
                  <a:pt x="124004" y="18741"/>
                  <a:pt x="123818" y="18499"/>
                  <a:pt x="123558" y="18425"/>
                </a:cubicBezTo>
                <a:cubicBezTo>
                  <a:pt x="123521" y="18419"/>
                  <a:pt x="123484" y="18416"/>
                  <a:pt x="123448" y="18416"/>
                </a:cubicBezTo>
                <a:cubicBezTo>
                  <a:pt x="123159" y="18416"/>
                  <a:pt x="122915" y="18609"/>
                  <a:pt x="122832" y="18890"/>
                </a:cubicBezTo>
                <a:cubicBezTo>
                  <a:pt x="122795" y="19132"/>
                  <a:pt x="122888" y="19355"/>
                  <a:pt x="123092" y="19504"/>
                </a:cubicBezTo>
                <a:lnTo>
                  <a:pt x="122497" y="19802"/>
                </a:lnTo>
                <a:cubicBezTo>
                  <a:pt x="122497" y="19504"/>
                  <a:pt x="122311" y="19262"/>
                  <a:pt x="122032" y="19188"/>
                </a:cubicBezTo>
                <a:cubicBezTo>
                  <a:pt x="121999" y="19183"/>
                  <a:pt x="121966" y="19181"/>
                  <a:pt x="121933" y="19181"/>
                </a:cubicBezTo>
                <a:cubicBezTo>
                  <a:pt x="121707" y="19181"/>
                  <a:pt x="121492" y="19293"/>
                  <a:pt x="121362" y="19504"/>
                </a:cubicBezTo>
                <a:cubicBezTo>
                  <a:pt x="121287" y="19095"/>
                  <a:pt x="121138" y="18909"/>
                  <a:pt x="120840" y="18853"/>
                </a:cubicBezTo>
                <a:cubicBezTo>
                  <a:pt x="120815" y="18849"/>
                  <a:pt x="120789" y="18847"/>
                  <a:pt x="120763" y="18847"/>
                </a:cubicBezTo>
                <a:cubicBezTo>
                  <a:pt x="120564" y="18847"/>
                  <a:pt x="120364" y="18969"/>
                  <a:pt x="120282" y="19151"/>
                </a:cubicBezTo>
                <a:cubicBezTo>
                  <a:pt x="120226" y="19300"/>
                  <a:pt x="120208" y="19448"/>
                  <a:pt x="120245" y="19597"/>
                </a:cubicBezTo>
                <a:cubicBezTo>
                  <a:pt x="120282" y="19709"/>
                  <a:pt x="120357" y="19821"/>
                  <a:pt x="120450" y="19932"/>
                </a:cubicBezTo>
                <a:lnTo>
                  <a:pt x="119891" y="20230"/>
                </a:lnTo>
                <a:cubicBezTo>
                  <a:pt x="119873" y="19951"/>
                  <a:pt x="119705" y="19728"/>
                  <a:pt x="119445" y="19635"/>
                </a:cubicBezTo>
                <a:lnTo>
                  <a:pt x="119426" y="19635"/>
                </a:lnTo>
                <a:lnTo>
                  <a:pt x="119423" y="19632"/>
                </a:lnTo>
                <a:lnTo>
                  <a:pt x="119423" y="19632"/>
                </a:lnTo>
                <a:cubicBezTo>
                  <a:pt x="119430" y="19633"/>
                  <a:pt x="119437" y="19634"/>
                  <a:pt x="119445" y="19635"/>
                </a:cubicBezTo>
                <a:lnTo>
                  <a:pt x="119556" y="19635"/>
                </a:lnTo>
                <a:cubicBezTo>
                  <a:pt x="119569" y="19635"/>
                  <a:pt x="119582" y="19636"/>
                  <a:pt x="119595" y="19636"/>
                </a:cubicBezTo>
                <a:cubicBezTo>
                  <a:pt x="119859" y="19636"/>
                  <a:pt x="120099" y="19454"/>
                  <a:pt x="120170" y="19188"/>
                </a:cubicBezTo>
                <a:cubicBezTo>
                  <a:pt x="120226" y="18909"/>
                  <a:pt x="120077" y="18630"/>
                  <a:pt x="119798" y="18537"/>
                </a:cubicBezTo>
                <a:cubicBezTo>
                  <a:pt x="119741" y="18516"/>
                  <a:pt x="119682" y="18506"/>
                  <a:pt x="119623" y="18506"/>
                </a:cubicBezTo>
                <a:cubicBezTo>
                  <a:pt x="119415" y="18506"/>
                  <a:pt x="119211" y="18627"/>
                  <a:pt x="119110" y="18816"/>
                </a:cubicBezTo>
                <a:cubicBezTo>
                  <a:pt x="118979" y="19076"/>
                  <a:pt x="119072" y="19393"/>
                  <a:pt x="119314" y="19560"/>
                </a:cubicBezTo>
                <a:lnTo>
                  <a:pt x="119423" y="19632"/>
                </a:lnTo>
                <a:lnTo>
                  <a:pt x="119423" y="19632"/>
                </a:lnTo>
                <a:cubicBezTo>
                  <a:pt x="119402" y="19631"/>
                  <a:pt x="119381" y="19630"/>
                  <a:pt x="119360" y="19630"/>
                </a:cubicBezTo>
                <a:cubicBezTo>
                  <a:pt x="119060" y="19630"/>
                  <a:pt x="118802" y="19810"/>
                  <a:pt x="118700" y="20100"/>
                </a:cubicBezTo>
                <a:cubicBezTo>
                  <a:pt x="118682" y="20342"/>
                  <a:pt x="118793" y="20584"/>
                  <a:pt x="118979" y="20714"/>
                </a:cubicBezTo>
                <a:lnTo>
                  <a:pt x="118402" y="21030"/>
                </a:lnTo>
                <a:cubicBezTo>
                  <a:pt x="118402" y="20751"/>
                  <a:pt x="118216" y="20509"/>
                  <a:pt x="117937" y="20435"/>
                </a:cubicBezTo>
                <a:cubicBezTo>
                  <a:pt x="117909" y="20431"/>
                  <a:pt x="117880" y="20429"/>
                  <a:pt x="117852" y="20429"/>
                </a:cubicBezTo>
                <a:cubicBezTo>
                  <a:pt x="117603" y="20429"/>
                  <a:pt x="117367" y="20575"/>
                  <a:pt x="117267" y="20826"/>
                </a:cubicBezTo>
                <a:cubicBezTo>
                  <a:pt x="117176" y="21081"/>
                  <a:pt x="117264" y="21301"/>
                  <a:pt x="117513" y="21503"/>
                </a:cubicBezTo>
                <a:lnTo>
                  <a:pt x="117513" y="21503"/>
                </a:lnTo>
                <a:lnTo>
                  <a:pt x="116895" y="21812"/>
                </a:lnTo>
                <a:cubicBezTo>
                  <a:pt x="116876" y="21533"/>
                  <a:pt x="116672" y="21291"/>
                  <a:pt x="116392" y="21254"/>
                </a:cubicBezTo>
                <a:cubicBezTo>
                  <a:pt x="116360" y="21248"/>
                  <a:pt x="116328" y="21246"/>
                  <a:pt x="116296" y="21246"/>
                </a:cubicBezTo>
                <a:cubicBezTo>
                  <a:pt x="116107" y="21246"/>
                  <a:pt x="115930" y="21339"/>
                  <a:pt x="115834" y="21514"/>
                </a:cubicBezTo>
                <a:cubicBezTo>
                  <a:pt x="115629" y="21849"/>
                  <a:pt x="115760" y="22128"/>
                  <a:pt x="116057" y="22370"/>
                </a:cubicBezTo>
                <a:cubicBezTo>
                  <a:pt x="116042" y="22369"/>
                  <a:pt x="116026" y="22369"/>
                  <a:pt x="116011" y="22369"/>
                </a:cubicBezTo>
                <a:cubicBezTo>
                  <a:pt x="115750" y="22369"/>
                  <a:pt x="115511" y="22515"/>
                  <a:pt x="115406" y="22761"/>
                </a:cubicBezTo>
                <a:cubicBezTo>
                  <a:pt x="115462" y="22389"/>
                  <a:pt x="115332" y="22147"/>
                  <a:pt x="115071" y="22035"/>
                </a:cubicBezTo>
                <a:cubicBezTo>
                  <a:pt x="115001" y="22003"/>
                  <a:pt x="114929" y="21988"/>
                  <a:pt x="114857" y="21988"/>
                </a:cubicBezTo>
                <a:cubicBezTo>
                  <a:pt x="114679" y="21988"/>
                  <a:pt x="114507" y="22081"/>
                  <a:pt x="114401" y="22240"/>
                </a:cubicBezTo>
                <a:cubicBezTo>
                  <a:pt x="114327" y="22370"/>
                  <a:pt x="114289" y="22538"/>
                  <a:pt x="114308" y="22705"/>
                </a:cubicBezTo>
                <a:cubicBezTo>
                  <a:pt x="114345" y="22836"/>
                  <a:pt x="114420" y="22947"/>
                  <a:pt x="114513" y="23059"/>
                </a:cubicBezTo>
                <a:lnTo>
                  <a:pt x="113973" y="23375"/>
                </a:lnTo>
                <a:cubicBezTo>
                  <a:pt x="113973" y="23078"/>
                  <a:pt x="113750" y="22836"/>
                  <a:pt x="113471" y="22798"/>
                </a:cubicBezTo>
                <a:cubicBezTo>
                  <a:pt x="113440" y="22794"/>
                  <a:pt x="113409" y="22791"/>
                  <a:pt x="113379" y="22791"/>
                </a:cubicBezTo>
                <a:cubicBezTo>
                  <a:pt x="113173" y="22791"/>
                  <a:pt x="112991" y="22899"/>
                  <a:pt x="112894" y="23078"/>
                </a:cubicBezTo>
                <a:cubicBezTo>
                  <a:pt x="112708" y="23413"/>
                  <a:pt x="112838" y="23673"/>
                  <a:pt x="113136" y="23915"/>
                </a:cubicBezTo>
                <a:cubicBezTo>
                  <a:pt x="113102" y="23910"/>
                  <a:pt x="113069" y="23908"/>
                  <a:pt x="113037" y="23908"/>
                </a:cubicBezTo>
                <a:cubicBezTo>
                  <a:pt x="112811" y="23908"/>
                  <a:pt x="112598" y="24018"/>
                  <a:pt x="112484" y="24213"/>
                </a:cubicBezTo>
                <a:cubicBezTo>
                  <a:pt x="112373" y="23785"/>
                  <a:pt x="112224" y="23617"/>
                  <a:pt x="111926" y="23580"/>
                </a:cubicBezTo>
                <a:cubicBezTo>
                  <a:pt x="111912" y="23579"/>
                  <a:pt x="111898" y="23579"/>
                  <a:pt x="111885" y="23579"/>
                </a:cubicBezTo>
                <a:cubicBezTo>
                  <a:pt x="111319" y="23579"/>
                  <a:pt x="111081" y="24332"/>
                  <a:pt x="111572" y="24641"/>
                </a:cubicBezTo>
                <a:lnTo>
                  <a:pt x="110995" y="24957"/>
                </a:lnTo>
                <a:cubicBezTo>
                  <a:pt x="110921" y="24585"/>
                  <a:pt x="110772" y="24418"/>
                  <a:pt x="110474" y="24380"/>
                </a:cubicBezTo>
                <a:cubicBezTo>
                  <a:pt x="110457" y="24379"/>
                  <a:pt x="110440" y="24378"/>
                  <a:pt x="110422" y="24378"/>
                </a:cubicBezTo>
                <a:cubicBezTo>
                  <a:pt x="110201" y="24378"/>
                  <a:pt x="110001" y="24489"/>
                  <a:pt x="109897" y="24697"/>
                </a:cubicBezTo>
                <a:cubicBezTo>
                  <a:pt x="109748" y="25032"/>
                  <a:pt x="109879" y="25274"/>
                  <a:pt x="110195" y="25516"/>
                </a:cubicBezTo>
                <a:cubicBezTo>
                  <a:pt x="110167" y="25512"/>
                  <a:pt x="110140" y="25510"/>
                  <a:pt x="110112" y="25510"/>
                </a:cubicBezTo>
                <a:cubicBezTo>
                  <a:pt x="109844" y="25510"/>
                  <a:pt x="109589" y="25672"/>
                  <a:pt x="109488" y="25925"/>
                </a:cubicBezTo>
                <a:cubicBezTo>
                  <a:pt x="109451" y="26167"/>
                  <a:pt x="109544" y="26428"/>
                  <a:pt x="109730" y="26576"/>
                </a:cubicBezTo>
                <a:lnTo>
                  <a:pt x="109171" y="26856"/>
                </a:lnTo>
                <a:cubicBezTo>
                  <a:pt x="109153" y="26595"/>
                  <a:pt x="108985" y="26353"/>
                  <a:pt x="108725" y="26260"/>
                </a:cubicBezTo>
                <a:cubicBezTo>
                  <a:pt x="108682" y="26251"/>
                  <a:pt x="108639" y="26247"/>
                  <a:pt x="108597" y="26247"/>
                </a:cubicBezTo>
                <a:cubicBezTo>
                  <a:pt x="108368" y="26247"/>
                  <a:pt x="108162" y="26372"/>
                  <a:pt x="108036" y="26576"/>
                </a:cubicBezTo>
                <a:cubicBezTo>
                  <a:pt x="107925" y="26148"/>
                  <a:pt x="107794" y="25981"/>
                  <a:pt x="107497" y="25944"/>
                </a:cubicBezTo>
                <a:cubicBezTo>
                  <a:pt x="107471" y="25939"/>
                  <a:pt x="107445" y="25937"/>
                  <a:pt x="107420" y="25937"/>
                </a:cubicBezTo>
                <a:cubicBezTo>
                  <a:pt x="107223" y="25937"/>
                  <a:pt x="107037" y="26060"/>
                  <a:pt x="106938" y="26241"/>
                </a:cubicBezTo>
                <a:cubicBezTo>
                  <a:pt x="106789" y="26502"/>
                  <a:pt x="106864" y="26837"/>
                  <a:pt x="107124" y="26986"/>
                </a:cubicBezTo>
                <a:lnTo>
                  <a:pt x="106547" y="27302"/>
                </a:lnTo>
                <a:cubicBezTo>
                  <a:pt x="106547" y="27004"/>
                  <a:pt x="106324" y="26763"/>
                  <a:pt x="106026" y="26725"/>
                </a:cubicBezTo>
                <a:cubicBezTo>
                  <a:pt x="106011" y="26724"/>
                  <a:pt x="105996" y="26724"/>
                  <a:pt x="105980" y="26724"/>
                </a:cubicBezTo>
                <a:cubicBezTo>
                  <a:pt x="105756" y="26724"/>
                  <a:pt x="105554" y="26850"/>
                  <a:pt x="105449" y="27042"/>
                </a:cubicBezTo>
                <a:cubicBezTo>
                  <a:pt x="105338" y="27302"/>
                  <a:pt x="105393" y="27526"/>
                  <a:pt x="105673" y="27823"/>
                </a:cubicBezTo>
                <a:cubicBezTo>
                  <a:pt x="105561" y="27842"/>
                  <a:pt x="105468" y="27861"/>
                  <a:pt x="105375" y="27916"/>
                </a:cubicBezTo>
                <a:cubicBezTo>
                  <a:pt x="105263" y="27972"/>
                  <a:pt x="105189" y="28028"/>
                  <a:pt x="105096" y="28102"/>
                </a:cubicBezTo>
                <a:cubicBezTo>
                  <a:pt x="105040" y="27749"/>
                  <a:pt x="104872" y="27563"/>
                  <a:pt x="104593" y="27507"/>
                </a:cubicBezTo>
                <a:cubicBezTo>
                  <a:pt x="104560" y="27502"/>
                  <a:pt x="104527" y="27499"/>
                  <a:pt x="104496" y="27499"/>
                </a:cubicBezTo>
                <a:cubicBezTo>
                  <a:pt x="103947" y="27499"/>
                  <a:pt x="103690" y="28233"/>
                  <a:pt x="104165" y="28568"/>
                </a:cubicBezTo>
                <a:lnTo>
                  <a:pt x="103588" y="28847"/>
                </a:lnTo>
                <a:cubicBezTo>
                  <a:pt x="103588" y="28586"/>
                  <a:pt x="103402" y="28363"/>
                  <a:pt x="103142" y="28307"/>
                </a:cubicBezTo>
                <a:cubicBezTo>
                  <a:pt x="103088" y="28295"/>
                  <a:pt x="103037" y="28290"/>
                  <a:pt x="102988" y="28290"/>
                </a:cubicBezTo>
                <a:cubicBezTo>
                  <a:pt x="102737" y="28290"/>
                  <a:pt x="102559" y="28445"/>
                  <a:pt x="102434" y="28679"/>
                </a:cubicBezTo>
                <a:cubicBezTo>
                  <a:pt x="102453" y="28326"/>
                  <a:pt x="102341" y="28084"/>
                  <a:pt x="102081" y="27972"/>
                </a:cubicBezTo>
                <a:cubicBezTo>
                  <a:pt x="102017" y="27946"/>
                  <a:pt x="101948" y="27933"/>
                  <a:pt x="101879" y="27933"/>
                </a:cubicBezTo>
                <a:cubicBezTo>
                  <a:pt x="101708" y="27933"/>
                  <a:pt x="101536" y="28012"/>
                  <a:pt x="101429" y="28158"/>
                </a:cubicBezTo>
                <a:cubicBezTo>
                  <a:pt x="101336" y="28289"/>
                  <a:pt x="101299" y="28456"/>
                  <a:pt x="101318" y="28624"/>
                </a:cubicBezTo>
                <a:cubicBezTo>
                  <a:pt x="101374" y="28754"/>
                  <a:pt x="101429" y="28884"/>
                  <a:pt x="101522" y="29014"/>
                </a:cubicBezTo>
                <a:lnTo>
                  <a:pt x="100983" y="29294"/>
                </a:lnTo>
                <a:cubicBezTo>
                  <a:pt x="100964" y="29033"/>
                  <a:pt x="100815" y="28828"/>
                  <a:pt x="100573" y="28735"/>
                </a:cubicBezTo>
                <a:cubicBezTo>
                  <a:pt x="100520" y="28721"/>
                  <a:pt x="100467" y="28714"/>
                  <a:pt x="100415" y="28714"/>
                </a:cubicBezTo>
                <a:cubicBezTo>
                  <a:pt x="100192" y="28714"/>
                  <a:pt x="99983" y="28837"/>
                  <a:pt x="99847" y="29033"/>
                </a:cubicBezTo>
                <a:cubicBezTo>
                  <a:pt x="99773" y="28624"/>
                  <a:pt x="99643" y="28456"/>
                  <a:pt x="99364" y="28400"/>
                </a:cubicBezTo>
                <a:cubicBezTo>
                  <a:pt x="99331" y="28395"/>
                  <a:pt x="99299" y="28392"/>
                  <a:pt x="99266" y="28392"/>
                </a:cubicBezTo>
                <a:cubicBezTo>
                  <a:pt x="99073" y="28392"/>
                  <a:pt x="98882" y="28486"/>
                  <a:pt x="98787" y="28661"/>
                </a:cubicBezTo>
                <a:cubicBezTo>
                  <a:pt x="98619" y="28921"/>
                  <a:pt x="98675" y="29275"/>
                  <a:pt x="98936" y="29461"/>
                </a:cubicBezTo>
                <a:lnTo>
                  <a:pt x="98396" y="29740"/>
                </a:lnTo>
                <a:cubicBezTo>
                  <a:pt x="98377" y="29480"/>
                  <a:pt x="98210" y="29256"/>
                  <a:pt x="97968" y="29201"/>
                </a:cubicBezTo>
                <a:cubicBezTo>
                  <a:pt x="97910" y="29185"/>
                  <a:pt x="97853" y="29178"/>
                  <a:pt x="97796" y="29178"/>
                </a:cubicBezTo>
                <a:cubicBezTo>
                  <a:pt x="97579" y="29178"/>
                  <a:pt x="97379" y="29288"/>
                  <a:pt x="97261" y="29480"/>
                </a:cubicBezTo>
                <a:cubicBezTo>
                  <a:pt x="97298" y="29201"/>
                  <a:pt x="97130" y="28940"/>
                  <a:pt x="96870" y="28847"/>
                </a:cubicBezTo>
                <a:cubicBezTo>
                  <a:pt x="96795" y="28816"/>
                  <a:pt x="96723" y="28801"/>
                  <a:pt x="96654" y="28801"/>
                </a:cubicBezTo>
                <a:cubicBezTo>
                  <a:pt x="96433" y="28801"/>
                  <a:pt x="96244" y="28958"/>
                  <a:pt x="96088" y="29256"/>
                </a:cubicBezTo>
                <a:cubicBezTo>
                  <a:pt x="96088" y="29201"/>
                  <a:pt x="96107" y="29126"/>
                  <a:pt x="96107" y="29070"/>
                </a:cubicBezTo>
                <a:cubicBezTo>
                  <a:pt x="96145" y="28661"/>
                  <a:pt x="95847" y="28451"/>
                  <a:pt x="95547" y="28451"/>
                </a:cubicBezTo>
                <a:cubicBezTo>
                  <a:pt x="95260" y="28451"/>
                  <a:pt x="94971" y="28642"/>
                  <a:pt x="94971" y="29033"/>
                </a:cubicBezTo>
                <a:cubicBezTo>
                  <a:pt x="94971" y="29275"/>
                  <a:pt x="95120" y="29480"/>
                  <a:pt x="95344" y="29591"/>
                </a:cubicBezTo>
                <a:lnTo>
                  <a:pt x="95325" y="29591"/>
                </a:lnTo>
                <a:cubicBezTo>
                  <a:pt x="95281" y="29583"/>
                  <a:pt x="95238" y="29578"/>
                  <a:pt x="95196" y="29578"/>
                </a:cubicBezTo>
                <a:cubicBezTo>
                  <a:pt x="94967" y="29578"/>
                  <a:pt x="94759" y="29701"/>
                  <a:pt x="94618" y="29889"/>
                </a:cubicBezTo>
                <a:cubicBezTo>
                  <a:pt x="94636" y="29610"/>
                  <a:pt x="94469" y="29349"/>
                  <a:pt x="94190" y="29275"/>
                </a:cubicBezTo>
                <a:cubicBezTo>
                  <a:pt x="94136" y="29260"/>
                  <a:pt x="94081" y="29252"/>
                  <a:pt x="94027" y="29252"/>
                </a:cubicBezTo>
                <a:cubicBezTo>
                  <a:pt x="93820" y="29252"/>
                  <a:pt x="93619" y="29362"/>
                  <a:pt x="93501" y="29554"/>
                </a:cubicBezTo>
                <a:cubicBezTo>
                  <a:pt x="93501" y="29275"/>
                  <a:pt x="93334" y="29033"/>
                  <a:pt x="93073" y="28959"/>
                </a:cubicBezTo>
                <a:cubicBezTo>
                  <a:pt x="93007" y="28938"/>
                  <a:pt x="92945" y="28928"/>
                  <a:pt x="92887" y="28928"/>
                </a:cubicBezTo>
                <a:cubicBezTo>
                  <a:pt x="92679" y="28928"/>
                  <a:pt x="92511" y="29049"/>
                  <a:pt x="92366" y="29238"/>
                </a:cubicBezTo>
                <a:cubicBezTo>
                  <a:pt x="92385" y="28959"/>
                  <a:pt x="92217" y="28679"/>
                  <a:pt x="91938" y="28586"/>
                </a:cubicBezTo>
                <a:cubicBezTo>
                  <a:pt x="91870" y="28561"/>
                  <a:pt x="91805" y="28549"/>
                  <a:pt x="91744" y="28549"/>
                </a:cubicBezTo>
                <a:cubicBezTo>
                  <a:pt x="91540" y="28549"/>
                  <a:pt x="91374" y="28683"/>
                  <a:pt x="91231" y="28884"/>
                </a:cubicBezTo>
                <a:cubicBezTo>
                  <a:pt x="91249" y="28605"/>
                  <a:pt x="91082" y="28344"/>
                  <a:pt x="90821" y="28251"/>
                </a:cubicBezTo>
                <a:cubicBezTo>
                  <a:pt x="90752" y="28231"/>
                  <a:pt x="90688" y="28221"/>
                  <a:pt x="90627" y="28221"/>
                </a:cubicBezTo>
                <a:cubicBezTo>
                  <a:pt x="90409" y="28221"/>
                  <a:pt x="90241" y="28345"/>
                  <a:pt x="90095" y="28549"/>
                </a:cubicBezTo>
                <a:cubicBezTo>
                  <a:pt x="90021" y="28121"/>
                  <a:pt x="89891" y="27954"/>
                  <a:pt x="89593" y="27898"/>
                </a:cubicBezTo>
                <a:cubicBezTo>
                  <a:pt x="89565" y="27894"/>
                  <a:pt x="89538" y="27891"/>
                  <a:pt x="89510" y="27891"/>
                </a:cubicBezTo>
                <a:cubicBezTo>
                  <a:pt x="89298" y="27891"/>
                  <a:pt x="89096" y="28016"/>
                  <a:pt x="88997" y="28214"/>
                </a:cubicBezTo>
                <a:cubicBezTo>
                  <a:pt x="88960" y="28344"/>
                  <a:pt x="88942" y="28493"/>
                  <a:pt x="88979" y="28624"/>
                </a:cubicBezTo>
                <a:cubicBezTo>
                  <a:pt x="89035" y="28754"/>
                  <a:pt x="89090" y="28866"/>
                  <a:pt x="89183" y="28959"/>
                </a:cubicBezTo>
                <a:lnTo>
                  <a:pt x="88681" y="29219"/>
                </a:lnTo>
                <a:lnTo>
                  <a:pt x="88383" y="28661"/>
                </a:lnTo>
                <a:cubicBezTo>
                  <a:pt x="88774" y="28549"/>
                  <a:pt x="88960" y="28382"/>
                  <a:pt x="88942" y="28065"/>
                </a:cubicBezTo>
                <a:cubicBezTo>
                  <a:pt x="88931" y="27727"/>
                  <a:pt x="88657" y="27529"/>
                  <a:pt x="88380" y="27529"/>
                </a:cubicBezTo>
                <a:cubicBezTo>
                  <a:pt x="88185" y="27529"/>
                  <a:pt x="87988" y="27627"/>
                  <a:pt x="87881" y="27842"/>
                </a:cubicBezTo>
                <a:cubicBezTo>
                  <a:pt x="87750" y="28084"/>
                  <a:pt x="87825" y="28344"/>
                  <a:pt x="88085" y="28586"/>
                </a:cubicBezTo>
                <a:lnTo>
                  <a:pt x="87546" y="28847"/>
                </a:lnTo>
                <a:lnTo>
                  <a:pt x="87248" y="28326"/>
                </a:lnTo>
                <a:lnTo>
                  <a:pt x="87248" y="28326"/>
                </a:lnTo>
                <a:cubicBezTo>
                  <a:pt x="87261" y="28327"/>
                  <a:pt x="87274" y="28327"/>
                  <a:pt x="87286" y="28327"/>
                </a:cubicBezTo>
                <a:cubicBezTo>
                  <a:pt x="87551" y="28327"/>
                  <a:pt x="87790" y="28146"/>
                  <a:pt x="87844" y="27898"/>
                </a:cubicBezTo>
                <a:cubicBezTo>
                  <a:pt x="87899" y="27637"/>
                  <a:pt x="87788" y="27377"/>
                  <a:pt x="87546" y="27265"/>
                </a:cubicBezTo>
                <a:cubicBezTo>
                  <a:pt x="87460" y="27212"/>
                  <a:pt x="87367" y="27188"/>
                  <a:pt x="87277" y="27188"/>
                </a:cubicBezTo>
                <a:cubicBezTo>
                  <a:pt x="87112" y="27188"/>
                  <a:pt x="86953" y="27270"/>
                  <a:pt x="86857" y="27414"/>
                </a:cubicBezTo>
                <a:cubicBezTo>
                  <a:pt x="86764" y="27563"/>
                  <a:pt x="86727" y="27730"/>
                  <a:pt x="86745" y="27879"/>
                </a:cubicBezTo>
                <a:cubicBezTo>
                  <a:pt x="86801" y="28028"/>
                  <a:pt x="86876" y="28140"/>
                  <a:pt x="86969" y="28251"/>
                </a:cubicBezTo>
                <a:lnTo>
                  <a:pt x="86466" y="28512"/>
                </a:lnTo>
                <a:lnTo>
                  <a:pt x="86113" y="27972"/>
                </a:lnTo>
                <a:lnTo>
                  <a:pt x="86113" y="27972"/>
                </a:lnTo>
                <a:cubicBezTo>
                  <a:pt x="86137" y="27975"/>
                  <a:pt x="86160" y="27977"/>
                  <a:pt x="86184" y="27977"/>
                </a:cubicBezTo>
                <a:cubicBezTo>
                  <a:pt x="86432" y="27977"/>
                  <a:pt x="86640" y="27801"/>
                  <a:pt x="86708" y="27563"/>
                </a:cubicBezTo>
                <a:cubicBezTo>
                  <a:pt x="86764" y="27302"/>
                  <a:pt x="86634" y="27023"/>
                  <a:pt x="86392" y="26911"/>
                </a:cubicBezTo>
                <a:cubicBezTo>
                  <a:pt x="86317" y="26874"/>
                  <a:pt x="86235" y="26856"/>
                  <a:pt x="86152" y="26856"/>
                </a:cubicBezTo>
                <a:cubicBezTo>
                  <a:pt x="85987" y="26856"/>
                  <a:pt x="85821" y="26930"/>
                  <a:pt x="85722" y="27079"/>
                </a:cubicBezTo>
                <a:cubicBezTo>
                  <a:pt x="85647" y="27228"/>
                  <a:pt x="85610" y="27377"/>
                  <a:pt x="85629" y="27544"/>
                </a:cubicBezTo>
                <a:cubicBezTo>
                  <a:pt x="85666" y="27674"/>
                  <a:pt x="85741" y="27805"/>
                  <a:pt x="85852" y="27916"/>
                </a:cubicBezTo>
                <a:lnTo>
                  <a:pt x="85331" y="28177"/>
                </a:lnTo>
                <a:cubicBezTo>
                  <a:pt x="85219" y="28009"/>
                  <a:pt x="85089" y="27823"/>
                  <a:pt x="84977" y="27656"/>
                </a:cubicBezTo>
                <a:lnTo>
                  <a:pt x="84977" y="27656"/>
                </a:lnTo>
                <a:cubicBezTo>
                  <a:pt x="84990" y="27657"/>
                  <a:pt x="85003" y="27657"/>
                  <a:pt x="85015" y="27657"/>
                </a:cubicBezTo>
                <a:cubicBezTo>
                  <a:pt x="85297" y="27657"/>
                  <a:pt x="85537" y="27458"/>
                  <a:pt x="85573" y="27191"/>
                </a:cubicBezTo>
                <a:cubicBezTo>
                  <a:pt x="85629" y="26911"/>
                  <a:pt x="85480" y="26651"/>
                  <a:pt x="85238" y="26558"/>
                </a:cubicBezTo>
                <a:cubicBezTo>
                  <a:pt x="85169" y="26528"/>
                  <a:pt x="85099" y="26514"/>
                  <a:pt x="85030" y="26514"/>
                </a:cubicBezTo>
                <a:cubicBezTo>
                  <a:pt x="84840" y="26514"/>
                  <a:pt x="84664" y="26622"/>
                  <a:pt x="84568" y="26800"/>
                </a:cubicBezTo>
                <a:cubicBezTo>
                  <a:pt x="84494" y="26930"/>
                  <a:pt x="84475" y="27098"/>
                  <a:pt x="84494" y="27265"/>
                </a:cubicBezTo>
                <a:cubicBezTo>
                  <a:pt x="84549" y="27377"/>
                  <a:pt x="84624" y="27507"/>
                  <a:pt x="84736" y="27600"/>
                </a:cubicBezTo>
                <a:lnTo>
                  <a:pt x="84159" y="27879"/>
                </a:lnTo>
                <a:cubicBezTo>
                  <a:pt x="84159" y="27619"/>
                  <a:pt x="84010" y="27395"/>
                  <a:pt x="83786" y="27284"/>
                </a:cubicBezTo>
                <a:cubicBezTo>
                  <a:pt x="84177" y="27265"/>
                  <a:pt x="84401" y="27098"/>
                  <a:pt x="84456" y="26818"/>
                </a:cubicBezTo>
                <a:cubicBezTo>
                  <a:pt x="84512" y="26558"/>
                  <a:pt x="84363" y="26297"/>
                  <a:pt x="84121" y="26186"/>
                </a:cubicBezTo>
                <a:cubicBezTo>
                  <a:pt x="84055" y="26162"/>
                  <a:pt x="83986" y="26150"/>
                  <a:pt x="83920" y="26150"/>
                </a:cubicBezTo>
                <a:cubicBezTo>
                  <a:pt x="83726" y="26150"/>
                  <a:pt x="83543" y="26248"/>
                  <a:pt x="83433" y="26428"/>
                </a:cubicBezTo>
                <a:cubicBezTo>
                  <a:pt x="83377" y="26558"/>
                  <a:pt x="83340" y="26725"/>
                  <a:pt x="83377" y="26893"/>
                </a:cubicBezTo>
                <a:cubicBezTo>
                  <a:pt x="83451" y="27023"/>
                  <a:pt x="83526" y="27153"/>
                  <a:pt x="83637" y="27265"/>
                </a:cubicBezTo>
                <a:cubicBezTo>
                  <a:pt x="83620" y="27263"/>
                  <a:pt x="83603" y="27263"/>
                  <a:pt x="83586" y="27263"/>
                </a:cubicBezTo>
                <a:cubicBezTo>
                  <a:pt x="83396" y="27263"/>
                  <a:pt x="83200" y="27355"/>
                  <a:pt x="83098" y="27526"/>
                </a:cubicBezTo>
                <a:cubicBezTo>
                  <a:pt x="83042" y="27581"/>
                  <a:pt x="83005" y="27619"/>
                  <a:pt x="82967" y="27674"/>
                </a:cubicBezTo>
                <a:cubicBezTo>
                  <a:pt x="82986" y="27935"/>
                  <a:pt x="82986" y="28196"/>
                  <a:pt x="83228" y="28344"/>
                </a:cubicBezTo>
                <a:lnTo>
                  <a:pt x="82688" y="28605"/>
                </a:lnTo>
                <a:lnTo>
                  <a:pt x="82428" y="28121"/>
                </a:lnTo>
                <a:cubicBezTo>
                  <a:pt x="82688" y="28102"/>
                  <a:pt x="82893" y="27935"/>
                  <a:pt x="82967" y="27674"/>
                </a:cubicBezTo>
                <a:cubicBezTo>
                  <a:pt x="83042" y="27358"/>
                  <a:pt x="82874" y="27060"/>
                  <a:pt x="82577" y="26949"/>
                </a:cubicBezTo>
                <a:cubicBezTo>
                  <a:pt x="82524" y="26935"/>
                  <a:pt x="82471" y="26928"/>
                  <a:pt x="82418" y="26928"/>
                </a:cubicBezTo>
                <a:cubicBezTo>
                  <a:pt x="82191" y="26928"/>
                  <a:pt x="81972" y="27053"/>
                  <a:pt x="81851" y="27265"/>
                </a:cubicBezTo>
                <a:cubicBezTo>
                  <a:pt x="81869" y="26967"/>
                  <a:pt x="81702" y="26707"/>
                  <a:pt x="81441" y="26595"/>
                </a:cubicBezTo>
                <a:lnTo>
                  <a:pt x="81404" y="26595"/>
                </a:lnTo>
                <a:lnTo>
                  <a:pt x="81404" y="26589"/>
                </a:lnTo>
                <a:lnTo>
                  <a:pt x="81404" y="26589"/>
                </a:lnTo>
                <a:cubicBezTo>
                  <a:pt x="81417" y="26590"/>
                  <a:pt x="81429" y="26593"/>
                  <a:pt x="81441" y="26595"/>
                </a:cubicBezTo>
                <a:lnTo>
                  <a:pt x="81572" y="26595"/>
                </a:lnTo>
                <a:cubicBezTo>
                  <a:pt x="81589" y="26596"/>
                  <a:pt x="81606" y="26597"/>
                  <a:pt x="81622" y="26597"/>
                </a:cubicBezTo>
                <a:cubicBezTo>
                  <a:pt x="82351" y="26597"/>
                  <a:pt x="82322" y="25469"/>
                  <a:pt x="81628" y="25469"/>
                </a:cubicBezTo>
                <a:cubicBezTo>
                  <a:pt x="81592" y="25469"/>
                  <a:pt x="81555" y="25472"/>
                  <a:pt x="81516" y="25478"/>
                </a:cubicBezTo>
                <a:cubicBezTo>
                  <a:pt x="81181" y="25497"/>
                  <a:pt x="80958" y="25832"/>
                  <a:pt x="81051" y="26167"/>
                </a:cubicBezTo>
                <a:cubicBezTo>
                  <a:pt x="81106" y="26316"/>
                  <a:pt x="81293" y="26446"/>
                  <a:pt x="81404" y="26576"/>
                </a:cubicBezTo>
                <a:lnTo>
                  <a:pt x="81404" y="26589"/>
                </a:lnTo>
                <a:lnTo>
                  <a:pt x="81404" y="26589"/>
                </a:lnTo>
                <a:cubicBezTo>
                  <a:pt x="81373" y="26584"/>
                  <a:pt x="81342" y="26582"/>
                  <a:pt x="81311" y="26582"/>
                </a:cubicBezTo>
                <a:cubicBezTo>
                  <a:pt x="81074" y="26582"/>
                  <a:pt x="80841" y="26707"/>
                  <a:pt x="80716" y="26911"/>
                </a:cubicBezTo>
                <a:cubicBezTo>
                  <a:pt x="80734" y="26632"/>
                  <a:pt x="80567" y="26372"/>
                  <a:pt x="80306" y="26260"/>
                </a:cubicBezTo>
                <a:cubicBezTo>
                  <a:pt x="80260" y="26251"/>
                  <a:pt x="80214" y="26247"/>
                  <a:pt x="80170" y="26247"/>
                </a:cubicBezTo>
                <a:cubicBezTo>
                  <a:pt x="79925" y="26247"/>
                  <a:pt x="79706" y="26372"/>
                  <a:pt x="79580" y="26576"/>
                </a:cubicBezTo>
                <a:cubicBezTo>
                  <a:pt x="79599" y="26279"/>
                  <a:pt x="79431" y="25999"/>
                  <a:pt x="79171" y="25888"/>
                </a:cubicBezTo>
                <a:cubicBezTo>
                  <a:pt x="79114" y="25874"/>
                  <a:pt x="79058" y="25867"/>
                  <a:pt x="79004" y="25867"/>
                </a:cubicBezTo>
                <a:cubicBezTo>
                  <a:pt x="78772" y="25867"/>
                  <a:pt x="78566" y="25990"/>
                  <a:pt x="78445" y="26186"/>
                </a:cubicBezTo>
                <a:cubicBezTo>
                  <a:pt x="78445" y="25906"/>
                  <a:pt x="78278" y="25646"/>
                  <a:pt x="78017" y="25534"/>
                </a:cubicBezTo>
                <a:lnTo>
                  <a:pt x="77998" y="25534"/>
                </a:lnTo>
                <a:cubicBezTo>
                  <a:pt x="77997" y="25533"/>
                  <a:pt x="77996" y="25532"/>
                  <a:pt x="77995" y="25530"/>
                </a:cubicBezTo>
                <a:lnTo>
                  <a:pt x="77995" y="25530"/>
                </a:lnTo>
                <a:cubicBezTo>
                  <a:pt x="78003" y="25531"/>
                  <a:pt x="78010" y="25533"/>
                  <a:pt x="78017" y="25534"/>
                </a:cubicBezTo>
                <a:lnTo>
                  <a:pt x="78166" y="25534"/>
                </a:lnTo>
                <a:cubicBezTo>
                  <a:pt x="78184" y="25535"/>
                  <a:pt x="78201" y="25536"/>
                  <a:pt x="78218" y="25536"/>
                </a:cubicBezTo>
                <a:cubicBezTo>
                  <a:pt x="78967" y="25536"/>
                  <a:pt x="78935" y="24411"/>
                  <a:pt x="78227" y="24411"/>
                </a:cubicBezTo>
                <a:cubicBezTo>
                  <a:pt x="78196" y="24411"/>
                  <a:pt x="78163" y="24413"/>
                  <a:pt x="78129" y="24418"/>
                </a:cubicBezTo>
                <a:cubicBezTo>
                  <a:pt x="77794" y="24455"/>
                  <a:pt x="77570" y="24771"/>
                  <a:pt x="77663" y="25106"/>
                </a:cubicBezTo>
                <a:cubicBezTo>
                  <a:pt x="77719" y="25272"/>
                  <a:pt x="77884" y="25383"/>
                  <a:pt x="77995" y="25530"/>
                </a:cubicBezTo>
                <a:lnTo>
                  <a:pt x="77995" y="25530"/>
                </a:lnTo>
                <a:cubicBezTo>
                  <a:pt x="77959" y="25524"/>
                  <a:pt x="77923" y="25521"/>
                  <a:pt x="77888" y="25521"/>
                </a:cubicBezTo>
                <a:cubicBezTo>
                  <a:pt x="77655" y="25521"/>
                  <a:pt x="77436" y="25646"/>
                  <a:pt x="77310" y="25851"/>
                </a:cubicBezTo>
                <a:cubicBezTo>
                  <a:pt x="77310" y="25572"/>
                  <a:pt x="77143" y="25312"/>
                  <a:pt x="76883" y="25200"/>
                </a:cubicBezTo>
                <a:lnTo>
                  <a:pt x="76883" y="25200"/>
                </a:lnTo>
                <a:cubicBezTo>
                  <a:pt x="76876" y="25199"/>
                  <a:pt x="76870" y="25199"/>
                  <a:pt x="76863" y="25199"/>
                </a:cubicBezTo>
                <a:lnTo>
                  <a:pt x="76882" y="25218"/>
                </a:lnTo>
                <a:cubicBezTo>
                  <a:pt x="76865" y="25209"/>
                  <a:pt x="76848" y="25200"/>
                  <a:pt x="76832" y="25191"/>
                </a:cubicBezTo>
                <a:lnTo>
                  <a:pt x="76832" y="25191"/>
                </a:lnTo>
                <a:cubicBezTo>
                  <a:pt x="76804" y="25187"/>
                  <a:pt x="76775" y="25185"/>
                  <a:pt x="76747" y="25185"/>
                </a:cubicBezTo>
                <a:cubicBezTo>
                  <a:pt x="76529" y="25185"/>
                  <a:pt x="76317" y="25293"/>
                  <a:pt x="76193" y="25478"/>
                </a:cubicBezTo>
                <a:cubicBezTo>
                  <a:pt x="76156" y="25348"/>
                  <a:pt x="76119" y="25236"/>
                  <a:pt x="76082" y="25125"/>
                </a:cubicBezTo>
                <a:cubicBezTo>
                  <a:pt x="75988" y="25013"/>
                  <a:pt x="75914" y="24920"/>
                  <a:pt x="75821" y="24827"/>
                </a:cubicBezTo>
                <a:cubicBezTo>
                  <a:pt x="76175" y="24827"/>
                  <a:pt x="76398" y="24678"/>
                  <a:pt x="76454" y="24399"/>
                </a:cubicBezTo>
                <a:cubicBezTo>
                  <a:pt x="76551" y="23996"/>
                  <a:pt x="76225" y="23705"/>
                  <a:pt x="75894" y="23705"/>
                </a:cubicBezTo>
                <a:cubicBezTo>
                  <a:pt x="75720" y="23705"/>
                  <a:pt x="75545" y="23785"/>
                  <a:pt x="75430" y="23971"/>
                </a:cubicBezTo>
                <a:cubicBezTo>
                  <a:pt x="75263" y="24231"/>
                  <a:pt x="75337" y="24511"/>
                  <a:pt x="75616" y="24771"/>
                </a:cubicBezTo>
                <a:lnTo>
                  <a:pt x="75039" y="25050"/>
                </a:lnTo>
                <a:cubicBezTo>
                  <a:pt x="75021" y="24827"/>
                  <a:pt x="74872" y="24604"/>
                  <a:pt x="74648" y="24511"/>
                </a:cubicBezTo>
                <a:cubicBezTo>
                  <a:pt x="75039" y="24492"/>
                  <a:pt x="75263" y="24343"/>
                  <a:pt x="75318" y="24064"/>
                </a:cubicBezTo>
                <a:cubicBezTo>
                  <a:pt x="75393" y="23803"/>
                  <a:pt x="75244" y="23543"/>
                  <a:pt x="75002" y="23431"/>
                </a:cubicBezTo>
                <a:cubicBezTo>
                  <a:pt x="74928" y="23388"/>
                  <a:pt x="74845" y="23367"/>
                  <a:pt x="74762" y="23367"/>
                </a:cubicBezTo>
                <a:cubicBezTo>
                  <a:pt x="74597" y="23367"/>
                  <a:pt x="74431" y="23450"/>
                  <a:pt x="74332" y="23599"/>
                </a:cubicBezTo>
                <a:cubicBezTo>
                  <a:pt x="74258" y="23748"/>
                  <a:pt x="74220" y="23896"/>
                  <a:pt x="74239" y="24064"/>
                </a:cubicBezTo>
                <a:cubicBezTo>
                  <a:pt x="74295" y="24194"/>
                  <a:pt x="74369" y="24325"/>
                  <a:pt x="74462" y="24436"/>
                </a:cubicBezTo>
                <a:lnTo>
                  <a:pt x="73904" y="24715"/>
                </a:lnTo>
                <a:cubicBezTo>
                  <a:pt x="73885" y="24622"/>
                  <a:pt x="73848" y="24511"/>
                  <a:pt x="73792" y="24418"/>
                </a:cubicBezTo>
                <a:cubicBezTo>
                  <a:pt x="73737" y="24325"/>
                  <a:pt x="73681" y="24231"/>
                  <a:pt x="73625" y="24157"/>
                </a:cubicBezTo>
                <a:lnTo>
                  <a:pt x="73625" y="24157"/>
                </a:lnTo>
                <a:cubicBezTo>
                  <a:pt x="73637" y="24158"/>
                  <a:pt x="73649" y="24158"/>
                  <a:pt x="73661" y="24158"/>
                </a:cubicBezTo>
                <a:cubicBezTo>
                  <a:pt x="73909" y="24158"/>
                  <a:pt x="74149" y="23977"/>
                  <a:pt x="74202" y="23729"/>
                </a:cubicBezTo>
                <a:cubicBezTo>
                  <a:pt x="74258" y="23450"/>
                  <a:pt x="74109" y="23189"/>
                  <a:pt x="73867" y="23096"/>
                </a:cubicBezTo>
                <a:cubicBezTo>
                  <a:pt x="73787" y="23056"/>
                  <a:pt x="73705" y="23037"/>
                  <a:pt x="73626" y="23037"/>
                </a:cubicBezTo>
                <a:cubicBezTo>
                  <a:pt x="73447" y="23037"/>
                  <a:pt x="73281" y="23133"/>
                  <a:pt x="73178" y="23301"/>
                </a:cubicBezTo>
                <a:cubicBezTo>
                  <a:pt x="73104" y="23431"/>
                  <a:pt x="73085" y="23599"/>
                  <a:pt x="73104" y="23748"/>
                </a:cubicBezTo>
                <a:cubicBezTo>
                  <a:pt x="73160" y="23878"/>
                  <a:pt x="73253" y="24008"/>
                  <a:pt x="73346" y="24138"/>
                </a:cubicBezTo>
                <a:cubicBezTo>
                  <a:pt x="73234" y="24138"/>
                  <a:pt x="73141" y="24176"/>
                  <a:pt x="73048" y="24213"/>
                </a:cubicBezTo>
                <a:cubicBezTo>
                  <a:pt x="72936" y="24269"/>
                  <a:pt x="72862" y="24343"/>
                  <a:pt x="72787" y="24418"/>
                </a:cubicBezTo>
                <a:cubicBezTo>
                  <a:pt x="72750" y="24306"/>
                  <a:pt x="72694" y="24194"/>
                  <a:pt x="72657" y="24083"/>
                </a:cubicBezTo>
                <a:cubicBezTo>
                  <a:pt x="72611" y="23991"/>
                  <a:pt x="72553" y="23899"/>
                  <a:pt x="72502" y="23818"/>
                </a:cubicBezTo>
                <a:lnTo>
                  <a:pt x="72502" y="23818"/>
                </a:lnTo>
                <a:cubicBezTo>
                  <a:pt x="72811" y="23791"/>
                  <a:pt x="72998" y="23646"/>
                  <a:pt x="73048" y="23394"/>
                </a:cubicBezTo>
                <a:cubicBezTo>
                  <a:pt x="73104" y="23133"/>
                  <a:pt x="72974" y="22873"/>
                  <a:pt x="72732" y="22761"/>
                </a:cubicBezTo>
                <a:cubicBezTo>
                  <a:pt x="72657" y="22721"/>
                  <a:pt x="72578" y="22702"/>
                  <a:pt x="72499" y="22702"/>
                </a:cubicBezTo>
                <a:cubicBezTo>
                  <a:pt x="72321" y="22702"/>
                  <a:pt x="72146" y="22798"/>
                  <a:pt x="72043" y="22966"/>
                </a:cubicBezTo>
                <a:cubicBezTo>
                  <a:pt x="71969" y="23096"/>
                  <a:pt x="71950" y="23264"/>
                  <a:pt x="71987" y="23413"/>
                </a:cubicBezTo>
                <a:cubicBezTo>
                  <a:pt x="72024" y="23543"/>
                  <a:pt x="72117" y="23673"/>
                  <a:pt x="72210" y="23766"/>
                </a:cubicBezTo>
                <a:lnTo>
                  <a:pt x="71634" y="24064"/>
                </a:lnTo>
                <a:cubicBezTo>
                  <a:pt x="71652" y="23822"/>
                  <a:pt x="71503" y="23599"/>
                  <a:pt x="71280" y="23487"/>
                </a:cubicBezTo>
                <a:cubicBezTo>
                  <a:pt x="71200" y="23452"/>
                  <a:pt x="71123" y="23436"/>
                  <a:pt x="71049" y="23436"/>
                </a:cubicBezTo>
                <a:cubicBezTo>
                  <a:pt x="70847" y="23436"/>
                  <a:pt x="70667" y="23557"/>
                  <a:pt x="70517" y="23748"/>
                </a:cubicBezTo>
                <a:cubicBezTo>
                  <a:pt x="70461" y="23413"/>
                  <a:pt x="70349" y="23226"/>
                  <a:pt x="70126" y="23152"/>
                </a:cubicBezTo>
                <a:cubicBezTo>
                  <a:pt x="70049" y="23125"/>
                  <a:pt x="69976" y="23112"/>
                  <a:pt x="69907" y="23112"/>
                </a:cubicBezTo>
                <a:cubicBezTo>
                  <a:pt x="69695" y="23112"/>
                  <a:pt x="69522" y="23234"/>
                  <a:pt x="69382" y="23431"/>
                </a:cubicBezTo>
                <a:cubicBezTo>
                  <a:pt x="69382" y="23152"/>
                  <a:pt x="69214" y="22891"/>
                  <a:pt x="68954" y="22798"/>
                </a:cubicBezTo>
                <a:cubicBezTo>
                  <a:pt x="68892" y="22779"/>
                  <a:pt x="68834" y="22770"/>
                  <a:pt x="68779" y="22770"/>
                </a:cubicBezTo>
                <a:cubicBezTo>
                  <a:pt x="68566" y="22770"/>
                  <a:pt x="68394" y="22904"/>
                  <a:pt x="68246" y="23096"/>
                </a:cubicBezTo>
                <a:cubicBezTo>
                  <a:pt x="68209" y="22761"/>
                  <a:pt x="68079" y="22501"/>
                  <a:pt x="67725" y="22445"/>
                </a:cubicBezTo>
                <a:cubicBezTo>
                  <a:pt x="67708" y="22443"/>
                  <a:pt x="67691" y="22443"/>
                  <a:pt x="67673" y="22443"/>
                </a:cubicBezTo>
                <a:cubicBezTo>
                  <a:pt x="67452" y="22443"/>
                  <a:pt x="67252" y="22554"/>
                  <a:pt x="67148" y="22761"/>
                </a:cubicBezTo>
                <a:cubicBezTo>
                  <a:pt x="66999" y="23022"/>
                  <a:pt x="67092" y="23357"/>
                  <a:pt x="67353" y="23506"/>
                </a:cubicBezTo>
                <a:lnTo>
                  <a:pt x="66776" y="23803"/>
                </a:lnTo>
                <a:cubicBezTo>
                  <a:pt x="66776" y="23543"/>
                  <a:pt x="66627" y="23320"/>
                  <a:pt x="66404" y="23208"/>
                </a:cubicBezTo>
                <a:cubicBezTo>
                  <a:pt x="66813" y="23189"/>
                  <a:pt x="67037" y="23040"/>
                  <a:pt x="67074" y="22743"/>
                </a:cubicBezTo>
                <a:cubicBezTo>
                  <a:pt x="67111" y="22482"/>
                  <a:pt x="66981" y="22240"/>
                  <a:pt x="66739" y="22128"/>
                </a:cubicBezTo>
                <a:cubicBezTo>
                  <a:pt x="66669" y="22096"/>
                  <a:pt x="66597" y="22081"/>
                  <a:pt x="66525" y="22081"/>
                </a:cubicBezTo>
                <a:cubicBezTo>
                  <a:pt x="66347" y="22081"/>
                  <a:pt x="66175" y="22174"/>
                  <a:pt x="66069" y="22333"/>
                </a:cubicBezTo>
                <a:cubicBezTo>
                  <a:pt x="65994" y="22463"/>
                  <a:pt x="65976" y="22631"/>
                  <a:pt x="65994" y="22798"/>
                </a:cubicBezTo>
                <a:cubicBezTo>
                  <a:pt x="66013" y="22929"/>
                  <a:pt x="66143" y="23059"/>
                  <a:pt x="66236" y="23171"/>
                </a:cubicBezTo>
                <a:cubicBezTo>
                  <a:pt x="66125" y="23189"/>
                  <a:pt x="66013" y="23208"/>
                  <a:pt x="65920" y="23264"/>
                </a:cubicBezTo>
                <a:cubicBezTo>
                  <a:pt x="65808" y="23320"/>
                  <a:pt x="65715" y="23394"/>
                  <a:pt x="65641" y="23468"/>
                </a:cubicBezTo>
                <a:cubicBezTo>
                  <a:pt x="65585" y="23115"/>
                  <a:pt x="65418" y="22910"/>
                  <a:pt x="65138" y="22854"/>
                </a:cubicBezTo>
                <a:cubicBezTo>
                  <a:pt x="65111" y="22851"/>
                  <a:pt x="65084" y="22849"/>
                  <a:pt x="65057" y="22849"/>
                </a:cubicBezTo>
                <a:cubicBezTo>
                  <a:pt x="64497" y="22849"/>
                  <a:pt x="64230" y="23578"/>
                  <a:pt x="64710" y="23934"/>
                </a:cubicBezTo>
                <a:lnTo>
                  <a:pt x="64133" y="24194"/>
                </a:lnTo>
                <a:cubicBezTo>
                  <a:pt x="64115" y="24120"/>
                  <a:pt x="64096" y="24027"/>
                  <a:pt x="64040" y="23952"/>
                </a:cubicBezTo>
                <a:cubicBezTo>
                  <a:pt x="63984" y="23859"/>
                  <a:pt x="63929" y="23766"/>
                  <a:pt x="63854" y="23692"/>
                </a:cubicBezTo>
                <a:cubicBezTo>
                  <a:pt x="64245" y="23599"/>
                  <a:pt x="64431" y="23431"/>
                  <a:pt x="64450" y="23115"/>
                </a:cubicBezTo>
                <a:cubicBezTo>
                  <a:pt x="64450" y="22873"/>
                  <a:pt x="64301" y="22650"/>
                  <a:pt x="64078" y="22575"/>
                </a:cubicBezTo>
                <a:cubicBezTo>
                  <a:pt x="64008" y="22543"/>
                  <a:pt x="63935" y="22528"/>
                  <a:pt x="63863" y="22528"/>
                </a:cubicBezTo>
                <a:cubicBezTo>
                  <a:pt x="63686" y="22528"/>
                  <a:pt x="63514" y="22621"/>
                  <a:pt x="63408" y="22780"/>
                </a:cubicBezTo>
                <a:cubicBezTo>
                  <a:pt x="63333" y="22910"/>
                  <a:pt x="63315" y="23078"/>
                  <a:pt x="63333" y="23226"/>
                </a:cubicBezTo>
                <a:cubicBezTo>
                  <a:pt x="63370" y="23357"/>
                  <a:pt x="63445" y="23487"/>
                  <a:pt x="63538" y="23599"/>
                </a:cubicBezTo>
                <a:lnTo>
                  <a:pt x="63017" y="23878"/>
                </a:lnTo>
                <a:cubicBezTo>
                  <a:pt x="62980" y="23785"/>
                  <a:pt x="62942" y="23673"/>
                  <a:pt x="62905" y="23580"/>
                </a:cubicBezTo>
                <a:cubicBezTo>
                  <a:pt x="62859" y="23489"/>
                  <a:pt x="62801" y="23397"/>
                  <a:pt x="62740" y="23316"/>
                </a:cubicBezTo>
                <a:lnTo>
                  <a:pt x="62740" y="23316"/>
                </a:lnTo>
                <a:cubicBezTo>
                  <a:pt x="63042" y="23291"/>
                  <a:pt x="63245" y="23145"/>
                  <a:pt x="63296" y="22891"/>
                </a:cubicBezTo>
                <a:cubicBezTo>
                  <a:pt x="63352" y="22631"/>
                  <a:pt x="63221" y="22370"/>
                  <a:pt x="62961" y="22259"/>
                </a:cubicBezTo>
                <a:cubicBezTo>
                  <a:pt x="62892" y="22224"/>
                  <a:pt x="62815" y="22207"/>
                  <a:pt x="62739" y="22207"/>
                </a:cubicBezTo>
                <a:cubicBezTo>
                  <a:pt x="62569" y="22207"/>
                  <a:pt x="62399" y="22291"/>
                  <a:pt x="62310" y="22445"/>
                </a:cubicBezTo>
                <a:cubicBezTo>
                  <a:pt x="62216" y="22594"/>
                  <a:pt x="62198" y="22743"/>
                  <a:pt x="62216" y="22910"/>
                </a:cubicBezTo>
                <a:cubicBezTo>
                  <a:pt x="62272" y="23040"/>
                  <a:pt x="62347" y="23152"/>
                  <a:pt x="62458" y="23264"/>
                </a:cubicBezTo>
                <a:lnTo>
                  <a:pt x="61863" y="23543"/>
                </a:lnTo>
                <a:lnTo>
                  <a:pt x="61863" y="23524"/>
                </a:lnTo>
                <a:cubicBezTo>
                  <a:pt x="61863" y="23150"/>
                  <a:pt x="61570" y="22932"/>
                  <a:pt x="61276" y="22932"/>
                </a:cubicBezTo>
                <a:cubicBezTo>
                  <a:pt x="61074" y="22932"/>
                  <a:pt x="60871" y="23036"/>
                  <a:pt x="60765" y="23264"/>
                </a:cubicBezTo>
                <a:cubicBezTo>
                  <a:pt x="60728" y="23301"/>
                  <a:pt x="60709" y="23338"/>
                  <a:pt x="60672" y="23357"/>
                </a:cubicBezTo>
                <a:cubicBezTo>
                  <a:pt x="60746" y="23599"/>
                  <a:pt x="60728" y="23878"/>
                  <a:pt x="60970" y="24008"/>
                </a:cubicBezTo>
                <a:lnTo>
                  <a:pt x="60448" y="24269"/>
                </a:lnTo>
                <a:lnTo>
                  <a:pt x="60113" y="23748"/>
                </a:lnTo>
                <a:lnTo>
                  <a:pt x="60113" y="23748"/>
                </a:lnTo>
                <a:cubicBezTo>
                  <a:pt x="60128" y="23749"/>
                  <a:pt x="60143" y="23749"/>
                  <a:pt x="60157" y="23749"/>
                </a:cubicBezTo>
                <a:cubicBezTo>
                  <a:pt x="60401" y="23749"/>
                  <a:pt x="60619" y="23603"/>
                  <a:pt x="60672" y="23357"/>
                </a:cubicBezTo>
                <a:cubicBezTo>
                  <a:pt x="60817" y="22961"/>
                  <a:pt x="60485" y="22631"/>
                  <a:pt x="60141" y="22631"/>
                </a:cubicBezTo>
                <a:cubicBezTo>
                  <a:pt x="59999" y="22631"/>
                  <a:pt x="59855" y="22687"/>
                  <a:pt x="59741" y="22817"/>
                </a:cubicBezTo>
                <a:cubicBezTo>
                  <a:pt x="59648" y="22966"/>
                  <a:pt x="59611" y="23133"/>
                  <a:pt x="59630" y="23301"/>
                </a:cubicBezTo>
                <a:cubicBezTo>
                  <a:pt x="59685" y="23450"/>
                  <a:pt x="59760" y="23561"/>
                  <a:pt x="59853" y="23673"/>
                </a:cubicBezTo>
                <a:lnTo>
                  <a:pt x="59313" y="23952"/>
                </a:lnTo>
                <a:cubicBezTo>
                  <a:pt x="59276" y="23859"/>
                  <a:pt x="59239" y="23766"/>
                  <a:pt x="59202" y="23692"/>
                </a:cubicBezTo>
                <a:cubicBezTo>
                  <a:pt x="59079" y="23536"/>
                  <a:pt x="58901" y="23460"/>
                  <a:pt x="58727" y="23460"/>
                </a:cubicBezTo>
                <a:cubicBezTo>
                  <a:pt x="58506" y="23460"/>
                  <a:pt x="58290" y="23583"/>
                  <a:pt x="58197" y="23822"/>
                </a:cubicBezTo>
                <a:lnTo>
                  <a:pt x="58159" y="23915"/>
                </a:lnTo>
                <a:cubicBezTo>
                  <a:pt x="58122" y="24157"/>
                  <a:pt x="58234" y="24380"/>
                  <a:pt x="58420" y="24529"/>
                </a:cubicBezTo>
                <a:lnTo>
                  <a:pt x="57862" y="24790"/>
                </a:lnTo>
                <a:lnTo>
                  <a:pt x="57527" y="24269"/>
                </a:lnTo>
                <a:lnTo>
                  <a:pt x="57396" y="24250"/>
                </a:lnTo>
                <a:cubicBezTo>
                  <a:pt x="57353" y="24241"/>
                  <a:pt x="57310" y="24237"/>
                  <a:pt x="57268" y="24237"/>
                </a:cubicBezTo>
                <a:cubicBezTo>
                  <a:pt x="57039" y="24237"/>
                  <a:pt x="56834" y="24362"/>
                  <a:pt x="56708" y="24566"/>
                </a:cubicBezTo>
                <a:cubicBezTo>
                  <a:pt x="56689" y="24231"/>
                  <a:pt x="56615" y="24027"/>
                  <a:pt x="56298" y="23915"/>
                </a:cubicBezTo>
                <a:cubicBezTo>
                  <a:pt x="56225" y="23888"/>
                  <a:pt x="56157" y="23875"/>
                  <a:pt x="56092" y="23875"/>
                </a:cubicBezTo>
                <a:cubicBezTo>
                  <a:pt x="55892" y="23875"/>
                  <a:pt x="55727" y="23997"/>
                  <a:pt x="55572" y="24194"/>
                </a:cubicBezTo>
                <a:cubicBezTo>
                  <a:pt x="55554" y="24138"/>
                  <a:pt x="55554" y="24120"/>
                  <a:pt x="55554" y="24083"/>
                </a:cubicBezTo>
                <a:cubicBezTo>
                  <a:pt x="55532" y="23739"/>
                  <a:pt x="55251" y="23544"/>
                  <a:pt x="54970" y="23544"/>
                </a:cubicBezTo>
                <a:cubicBezTo>
                  <a:pt x="54764" y="23544"/>
                  <a:pt x="54558" y="23649"/>
                  <a:pt x="54456" y="23878"/>
                </a:cubicBezTo>
                <a:cubicBezTo>
                  <a:pt x="54419" y="23915"/>
                  <a:pt x="54400" y="23952"/>
                  <a:pt x="54363" y="23971"/>
                </a:cubicBezTo>
                <a:cubicBezTo>
                  <a:pt x="54381" y="24083"/>
                  <a:pt x="54400" y="24176"/>
                  <a:pt x="54437" y="24287"/>
                </a:cubicBezTo>
                <a:cubicBezTo>
                  <a:pt x="54512" y="24418"/>
                  <a:pt x="54586" y="24529"/>
                  <a:pt x="54660" y="24641"/>
                </a:cubicBezTo>
                <a:cubicBezTo>
                  <a:pt x="54567" y="24659"/>
                  <a:pt x="54474" y="24697"/>
                  <a:pt x="54381" y="24734"/>
                </a:cubicBezTo>
                <a:cubicBezTo>
                  <a:pt x="54307" y="24771"/>
                  <a:pt x="54232" y="24846"/>
                  <a:pt x="54158" y="24901"/>
                </a:cubicBezTo>
                <a:cubicBezTo>
                  <a:pt x="54046" y="24734"/>
                  <a:pt x="53953" y="24548"/>
                  <a:pt x="53860" y="24362"/>
                </a:cubicBezTo>
                <a:cubicBezTo>
                  <a:pt x="54065" y="24325"/>
                  <a:pt x="54307" y="24269"/>
                  <a:pt x="54363" y="23971"/>
                </a:cubicBezTo>
                <a:cubicBezTo>
                  <a:pt x="54474" y="23710"/>
                  <a:pt x="54381" y="23431"/>
                  <a:pt x="54139" y="23301"/>
                </a:cubicBezTo>
                <a:cubicBezTo>
                  <a:pt x="54054" y="23248"/>
                  <a:pt x="53959" y="23223"/>
                  <a:pt x="53864" y="23223"/>
                </a:cubicBezTo>
                <a:cubicBezTo>
                  <a:pt x="53692" y="23223"/>
                  <a:pt x="53522" y="23306"/>
                  <a:pt x="53414" y="23450"/>
                </a:cubicBezTo>
                <a:cubicBezTo>
                  <a:pt x="53321" y="23561"/>
                  <a:pt x="53302" y="23710"/>
                  <a:pt x="53302" y="23841"/>
                </a:cubicBezTo>
                <a:cubicBezTo>
                  <a:pt x="53358" y="24008"/>
                  <a:pt x="53451" y="24157"/>
                  <a:pt x="53544" y="24287"/>
                </a:cubicBezTo>
                <a:lnTo>
                  <a:pt x="52986" y="24566"/>
                </a:lnTo>
                <a:cubicBezTo>
                  <a:pt x="52967" y="24325"/>
                  <a:pt x="52818" y="24101"/>
                  <a:pt x="52595" y="24008"/>
                </a:cubicBezTo>
                <a:cubicBezTo>
                  <a:pt x="52539" y="23994"/>
                  <a:pt x="52483" y="23987"/>
                  <a:pt x="52428" y="23987"/>
                </a:cubicBezTo>
                <a:cubicBezTo>
                  <a:pt x="52190" y="23987"/>
                  <a:pt x="51971" y="24113"/>
                  <a:pt x="51850" y="24325"/>
                </a:cubicBezTo>
                <a:cubicBezTo>
                  <a:pt x="51850" y="23990"/>
                  <a:pt x="51757" y="23766"/>
                  <a:pt x="51459" y="23655"/>
                </a:cubicBezTo>
                <a:cubicBezTo>
                  <a:pt x="51387" y="23629"/>
                  <a:pt x="51319" y="23617"/>
                  <a:pt x="51256" y="23617"/>
                </a:cubicBezTo>
                <a:cubicBezTo>
                  <a:pt x="51042" y="23617"/>
                  <a:pt x="50873" y="23751"/>
                  <a:pt x="50715" y="23952"/>
                </a:cubicBezTo>
                <a:cubicBezTo>
                  <a:pt x="50715" y="23878"/>
                  <a:pt x="50696" y="23841"/>
                  <a:pt x="50696" y="23803"/>
                </a:cubicBezTo>
                <a:cubicBezTo>
                  <a:pt x="50662" y="23486"/>
                  <a:pt x="50393" y="23299"/>
                  <a:pt x="50121" y="23299"/>
                </a:cubicBezTo>
                <a:cubicBezTo>
                  <a:pt x="49946" y="23299"/>
                  <a:pt x="49770" y="23376"/>
                  <a:pt x="49654" y="23543"/>
                </a:cubicBezTo>
                <a:cubicBezTo>
                  <a:pt x="49636" y="23580"/>
                  <a:pt x="49617" y="23599"/>
                  <a:pt x="49580" y="23617"/>
                </a:cubicBezTo>
                <a:cubicBezTo>
                  <a:pt x="49561" y="23543"/>
                  <a:pt x="49561" y="23450"/>
                  <a:pt x="49543" y="23375"/>
                </a:cubicBezTo>
                <a:cubicBezTo>
                  <a:pt x="49464" y="23125"/>
                  <a:pt x="49242" y="22967"/>
                  <a:pt x="49007" y="22967"/>
                </a:cubicBezTo>
                <a:cubicBezTo>
                  <a:pt x="48962" y="22967"/>
                  <a:pt x="48917" y="22973"/>
                  <a:pt x="48873" y="22985"/>
                </a:cubicBezTo>
                <a:cubicBezTo>
                  <a:pt x="48575" y="23040"/>
                  <a:pt x="48370" y="23320"/>
                  <a:pt x="48444" y="23617"/>
                </a:cubicBezTo>
                <a:cubicBezTo>
                  <a:pt x="48500" y="23766"/>
                  <a:pt x="48575" y="23915"/>
                  <a:pt x="48668" y="24027"/>
                </a:cubicBezTo>
                <a:cubicBezTo>
                  <a:pt x="48538" y="24101"/>
                  <a:pt x="48370" y="24176"/>
                  <a:pt x="48221" y="24287"/>
                </a:cubicBezTo>
                <a:cubicBezTo>
                  <a:pt x="48165" y="24343"/>
                  <a:pt x="48109" y="24399"/>
                  <a:pt x="48054" y="24473"/>
                </a:cubicBezTo>
                <a:cubicBezTo>
                  <a:pt x="48091" y="24734"/>
                  <a:pt x="48091" y="25013"/>
                  <a:pt x="48314" y="25143"/>
                </a:cubicBezTo>
                <a:lnTo>
                  <a:pt x="47774" y="25404"/>
                </a:lnTo>
                <a:lnTo>
                  <a:pt x="47514" y="24920"/>
                </a:lnTo>
                <a:cubicBezTo>
                  <a:pt x="47774" y="24901"/>
                  <a:pt x="47998" y="24734"/>
                  <a:pt x="48054" y="24473"/>
                </a:cubicBezTo>
                <a:cubicBezTo>
                  <a:pt x="48128" y="24176"/>
                  <a:pt x="47961" y="23859"/>
                  <a:pt x="47663" y="23748"/>
                </a:cubicBezTo>
                <a:cubicBezTo>
                  <a:pt x="47620" y="23739"/>
                  <a:pt x="47577" y="23735"/>
                  <a:pt x="47534" y="23735"/>
                </a:cubicBezTo>
                <a:cubicBezTo>
                  <a:pt x="47296" y="23735"/>
                  <a:pt x="47063" y="23862"/>
                  <a:pt x="46937" y="24083"/>
                </a:cubicBezTo>
                <a:cubicBezTo>
                  <a:pt x="46974" y="23785"/>
                  <a:pt x="46807" y="23487"/>
                  <a:pt x="46528" y="23375"/>
                </a:cubicBezTo>
                <a:cubicBezTo>
                  <a:pt x="46475" y="23361"/>
                  <a:pt x="46422" y="23355"/>
                  <a:pt x="46369" y="23355"/>
                </a:cubicBezTo>
                <a:cubicBezTo>
                  <a:pt x="46142" y="23355"/>
                  <a:pt x="45923" y="23480"/>
                  <a:pt x="45802" y="23692"/>
                </a:cubicBezTo>
                <a:cubicBezTo>
                  <a:pt x="45820" y="23413"/>
                  <a:pt x="45653" y="23133"/>
                  <a:pt x="45392" y="23022"/>
                </a:cubicBezTo>
                <a:cubicBezTo>
                  <a:pt x="45349" y="23013"/>
                  <a:pt x="45305" y="23009"/>
                  <a:pt x="45262" y="23009"/>
                </a:cubicBezTo>
                <a:cubicBezTo>
                  <a:pt x="45025" y="23009"/>
                  <a:pt x="44792" y="23134"/>
                  <a:pt x="44666" y="23338"/>
                </a:cubicBezTo>
                <a:cubicBezTo>
                  <a:pt x="44685" y="23059"/>
                  <a:pt x="44518" y="22798"/>
                  <a:pt x="44257" y="22687"/>
                </a:cubicBezTo>
                <a:cubicBezTo>
                  <a:pt x="44205" y="22674"/>
                  <a:pt x="44153" y="22668"/>
                  <a:pt x="44102" y="22668"/>
                </a:cubicBezTo>
                <a:cubicBezTo>
                  <a:pt x="43860" y="22668"/>
                  <a:pt x="43636" y="22807"/>
                  <a:pt x="43513" y="23022"/>
                </a:cubicBezTo>
                <a:cubicBezTo>
                  <a:pt x="43550" y="22705"/>
                  <a:pt x="43401" y="22426"/>
                  <a:pt x="43103" y="22296"/>
                </a:cubicBezTo>
                <a:cubicBezTo>
                  <a:pt x="43060" y="22287"/>
                  <a:pt x="43017" y="22283"/>
                  <a:pt x="42974" y="22283"/>
                </a:cubicBezTo>
                <a:cubicBezTo>
                  <a:pt x="42736" y="22283"/>
                  <a:pt x="42503" y="22410"/>
                  <a:pt x="42377" y="22631"/>
                </a:cubicBezTo>
                <a:cubicBezTo>
                  <a:pt x="42396" y="22352"/>
                  <a:pt x="42247" y="22073"/>
                  <a:pt x="41968" y="21961"/>
                </a:cubicBezTo>
                <a:cubicBezTo>
                  <a:pt x="41912" y="21944"/>
                  <a:pt x="41855" y="21935"/>
                  <a:pt x="41799" y="21935"/>
                </a:cubicBezTo>
                <a:cubicBezTo>
                  <a:pt x="41611" y="21935"/>
                  <a:pt x="41427" y="22027"/>
                  <a:pt x="41298" y="22184"/>
                </a:cubicBezTo>
                <a:lnTo>
                  <a:pt x="40944" y="21626"/>
                </a:lnTo>
                <a:lnTo>
                  <a:pt x="40944" y="21626"/>
                </a:lnTo>
                <a:cubicBezTo>
                  <a:pt x="40968" y="21629"/>
                  <a:pt x="40991" y="21630"/>
                  <a:pt x="41014" y="21630"/>
                </a:cubicBezTo>
                <a:cubicBezTo>
                  <a:pt x="41282" y="21630"/>
                  <a:pt x="41506" y="21435"/>
                  <a:pt x="41540" y="21161"/>
                </a:cubicBezTo>
                <a:cubicBezTo>
                  <a:pt x="41596" y="20900"/>
                  <a:pt x="41465" y="20640"/>
                  <a:pt x="41205" y="20547"/>
                </a:cubicBezTo>
                <a:cubicBezTo>
                  <a:pt x="41131" y="20506"/>
                  <a:pt x="41051" y="20488"/>
                  <a:pt x="40972" y="20488"/>
                </a:cubicBezTo>
                <a:cubicBezTo>
                  <a:pt x="40796" y="20488"/>
                  <a:pt x="40625" y="20584"/>
                  <a:pt x="40535" y="20751"/>
                </a:cubicBezTo>
                <a:cubicBezTo>
                  <a:pt x="40460" y="20882"/>
                  <a:pt x="40442" y="21049"/>
                  <a:pt x="40460" y="21198"/>
                </a:cubicBezTo>
                <a:cubicBezTo>
                  <a:pt x="40516" y="21347"/>
                  <a:pt x="40591" y="21477"/>
                  <a:pt x="40702" y="21589"/>
                </a:cubicBezTo>
                <a:cubicBezTo>
                  <a:pt x="40591" y="21607"/>
                  <a:pt x="40498" y="21626"/>
                  <a:pt x="40386" y="21682"/>
                </a:cubicBezTo>
                <a:cubicBezTo>
                  <a:pt x="40293" y="21738"/>
                  <a:pt x="40200" y="21812"/>
                  <a:pt x="40125" y="21886"/>
                </a:cubicBezTo>
                <a:cubicBezTo>
                  <a:pt x="40125" y="21626"/>
                  <a:pt x="39977" y="21403"/>
                  <a:pt x="39735" y="21291"/>
                </a:cubicBezTo>
                <a:cubicBezTo>
                  <a:pt x="40107" y="21291"/>
                  <a:pt x="40349" y="21142"/>
                  <a:pt x="40405" y="20863"/>
                </a:cubicBezTo>
                <a:cubicBezTo>
                  <a:pt x="40515" y="20447"/>
                  <a:pt x="40190" y="20151"/>
                  <a:pt x="39855" y="20151"/>
                </a:cubicBezTo>
                <a:cubicBezTo>
                  <a:pt x="39680" y="20151"/>
                  <a:pt x="39502" y="20231"/>
                  <a:pt x="39381" y="20416"/>
                </a:cubicBezTo>
                <a:cubicBezTo>
                  <a:pt x="39214" y="20695"/>
                  <a:pt x="39288" y="20975"/>
                  <a:pt x="39586" y="21254"/>
                </a:cubicBezTo>
                <a:cubicBezTo>
                  <a:pt x="39474" y="21254"/>
                  <a:pt x="39381" y="21291"/>
                  <a:pt x="39269" y="21328"/>
                </a:cubicBezTo>
                <a:cubicBezTo>
                  <a:pt x="39176" y="21384"/>
                  <a:pt x="39102" y="21440"/>
                  <a:pt x="39027" y="21514"/>
                </a:cubicBezTo>
                <a:lnTo>
                  <a:pt x="38730" y="20919"/>
                </a:lnTo>
                <a:cubicBezTo>
                  <a:pt x="39083" y="20863"/>
                  <a:pt x="39288" y="20677"/>
                  <a:pt x="39307" y="20379"/>
                </a:cubicBezTo>
                <a:cubicBezTo>
                  <a:pt x="39307" y="20118"/>
                  <a:pt x="39158" y="19895"/>
                  <a:pt x="38916" y="19802"/>
                </a:cubicBezTo>
                <a:cubicBezTo>
                  <a:pt x="38858" y="19780"/>
                  <a:pt x="38797" y="19769"/>
                  <a:pt x="38737" y="19769"/>
                </a:cubicBezTo>
                <a:cubicBezTo>
                  <a:pt x="38548" y="19769"/>
                  <a:pt x="38363" y="19874"/>
                  <a:pt x="38264" y="20044"/>
                </a:cubicBezTo>
                <a:cubicBezTo>
                  <a:pt x="38190" y="20174"/>
                  <a:pt x="38171" y="20342"/>
                  <a:pt x="38190" y="20491"/>
                </a:cubicBezTo>
                <a:cubicBezTo>
                  <a:pt x="38246" y="20621"/>
                  <a:pt x="38320" y="20733"/>
                  <a:pt x="38413" y="20844"/>
                </a:cubicBezTo>
                <a:lnTo>
                  <a:pt x="37892" y="21123"/>
                </a:lnTo>
                <a:lnTo>
                  <a:pt x="37594" y="20602"/>
                </a:lnTo>
                <a:cubicBezTo>
                  <a:pt x="37967" y="20528"/>
                  <a:pt x="38153" y="20342"/>
                  <a:pt x="38171" y="20044"/>
                </a:cubicBezTo>
                <a:cubicBezTo>
                  <a:pt x="38190" y="19783"/>
                  <a:pt x="38022" y="19542"/>
                  <a:pt x="37762" y="19467"/>
                </a:cubicBezTo>
                <a:cubicBezTo>
                  <a:pt x="37704" y="19445"/>
                  <a:pt x="37645" y="19434"/>
                  <a:pt x="37586" y="19434"/>
                </a:cubicBezTo>
                <a:cubicBezTo>
                  <a:pt x="37396" y="19434"/>
                  <a:pt x="37210" y="19543"/>
                  <a:pt x="37111" y="19728"/>
                </a:cubicBezTo>
                <a:cubicBezTo>
                  <a:pt x="37055" y="19877"/>
                  <a:pt x="37036" y="20025"/>
                  <a:pt x="37073" y="20174"/>
                </a:cubicBezTo>
                <a:cubicBezTo>
                  <a:pt x="37111" y="20286"/>
                  <a:pt x="37185" y="20416"/>
                  <a:pt x="37278" y="20509"/>
                </a:cubicBezTo>
                <a:lnTo>
                  <a:pt x="36738" y="20788"/>
                </a:lnTo>
                <a:cubicBezTo>
                  <a:pt x="36720" y="20695"/>
                  <a:pt x="36682" y="20602"/>
                  <a:pt x="36627" y="20509"/>
                </a:cubicBezTo>
                <a:cubicBezTo>
                  <a:pt x="36571" y="20416"/>
                  <a:pt x="36496" y="20342"/>
                  <a:pt x="36422" y="20267"/>
                </a:cubicBezTo>
                <a:cubicBezTo>
                  <a:pt x="36478" y="20249"/>
                  <a:pt x="36552" y="20249"/>
                  <a:pt x="36589" y="20230"/>
                </a:cubicBezTo>
                <a:cubicBezTo>
                  <a:pt x="36869" y="20174"/>
                  <a:pt x="37055" y="19914"/>
                  <a:pt x="37036" y="19635"/>
                </a:cubicBezTo>
                <a:cubicBezTo>
                  <a:pt x="37017" y="19355"/>
                  <a:pt x="36794" y="19132"/>
                  <a:pt x="36496" y="19113"/>
                </a:cubicBezTo>
                <a:cubicBezTo>
                  <a:pt x="36482" y="19113"/>
                  <a:pt x="36468" y="19112"/>
                  <a:pt x="36455" y="19112"/>
                </a:cubicBezTo>
                <a:cubicBezTo>
                  <a:pt x="36147" y="19112"/>
                  <a:pt x="35989" y="19312"/>
                  <a:pt x="35882" y="19597"/>
                </a:cubicBezTo>
                <a:cubicBezTo>
                  <a:pt x="35919" y="19839"/>
                  <a:pt x="35957" y="20063"/>
                  <a:pt x="36180" y="20174"/>
                </a:cubicBezTo>
                <a:lnTo>
                  <a:pt x="35622" y="20435"/>
                </a:lnTo>
                <a:lnTo>
                  <a:pt x="35324" y="19914"/>
                </a:lnTo>
                <a:cubicBezTo>
                  <a:pt x="35566" y="19914"/>
                  <a:pt x="35771" y="19783"/>
                  <a:pt x="35882" y="19597"/>
                </a:cubicBezTo>
                <a:lnTo>
                  <a:pt x="35901" y="19430"/>
                </a:lnTo>
                <a:cubicBezTo>
                  <a:pt x="35961" y="19067"/>
                  <a:pt x="35665" y="18765"/>
                  <a:pt x="35332" y="18765"/>
                </a:cubicBezTo>
                <a:cubicBezTo>
                  <a:pt x="35256" y="18765"/>
                  <a:pt x="35177" y="18781"/>
                  <a:pt x="35101" y="18816"/>
                </a:cubicBezTo>
                <a:cubicBezTo>
                  <a:pt x="34673" y="19020"/>
                  <a:pt x="34635" y="19597"/>
                  <a:pt x="35026" y="19839"/>
                </a:cubicBezTo>
                <a:lnTo>
                  <a:pt x="34505" y="20118"/>
                </a:lnTo>
                <a:lnTo>
                  <a:pt x="34207" y="19542"/>
                </a:lnTo>
                <a:cubicBezTo>
                  <a:pt x="34561" y="19486"/>
                  <a:pt x="34728" y="19337"/>
                  <a:pt x="34784" y="19039"/>
                </a:cubicBezTo>
                <a:cubicBezTo>
                  <a:pt x="34803" y="18797"/>
                  <a:pt x="34673" y="18555"/>
                  <a:pt x="34449" y="18444"/>
                </a:cubicBezTo>
                <a:cubicBezTo>
                  <a:pt x="34369" y="18409"/>
                  <a:pt x="34293" y="18391"/>
                  <a:pt x="34216" y="18391"/>
                </a:cubicBezTo>
                <a:cubicBezTo>
                  <a:pt x="34044" y="18391"/>
                  <a:pt x="33874" y="18485"/>
                  <a:pt x="33668" y="18704"/>
                </a:cubicBezTo>
                <a:cubicBezTo>
                  <a:pt x="33686" y="18425"/>
                  <a:pt x="33500" y="18164"/>
                  <a:pt x="33239" y="18090"/>
                </a:cubicBezTo>
                <a:cubicBezTo>
                  <a:pt x="33175" y="18071"/>
                  <a:pt x="33114" y="18062"/>
                  <a:pt x="33058" y="18062"/>
                </a:cubicBezTo>
                <a:cubicBezTo>
                  <a:pt x="32840" y="18062"/>
                  <a:pt x="32680" y="18195"/>
                  <a:pt x="32532" y="18388"/>
                </a:cubicBezTo>
                <a:cubicBezTo>
                  <a:pt x="32476" y="17960"/>
                  <a:pt x="32328" y="17792"/>
                  <a:pt x="32048" y="17736"/>
                </a:cubicBezTo>
                <a:cubicBezTo>
                  <a:pt x="32007" y="17727"/>
                  <a:pt x="31966" y="17722"/>
                  <a:pt x="31924" y="17722"/>
                </a:cubicBezTo>
                <a:cubicBezTo>
                  <a:pt x="31723" y="17722"/>
                  <a:pt x="31530" y="17833"/>
                  <a:pt x="31453" y="18034"/>
                </a:cubicBezTo>
                <a:cubicBezTo>
                  <a:pt x="31397" y="18164"/>
                  <a:pt x="31378" y="18313"/>
                  <a:pt x="31416" y="18462"/>
                </a:cubicBezTo>
                <a:cubicBezTo>
                  <a:pt x="31471" y="18592"/>
                  <a:pt x="31546" y="18723"/>
                  <a:pt x="31639" y="18816"/>
                </a:cubicBezTo>
                <a:cubicBezTo>
                  <a:pt x="31546" y="18834"/>
                  <a:pt x="31434" y="18872"/>
                  <a:pt x="31341" y="18909"/>
                </a:cubicBezTo>
                <a:cubicBezTo>
                  <a:pt x="31267" y="18965"/>
                  <a:pt x="31192" y="19020"/>
                  <a:pt x="31118" y="19076"/>
                </a:cubicBezTo>
                <a:lnTo>
                  <a:pt x="30820" y="18499"/>
                </a:lnTo>
                <a:lnTo>
                  <a:pt x="30913" y="18481"/>
                </a:lnTo>
                <a:cubicBezTo>
                  <a:pt x="31174" y="18425"/>
                  <a:pt x="31360" y="18220"/>
                  <a:pt x="31378" y="17960"/>
                </a:cubicBezTo>
                <a:cubicBezTo>
                  <a:pt x="31397" y="17699"/>
                  <a:pt x="31248" y="17476"/>
                  <a:pt x="31006" y="17383"/>
                </a:cubicBezTo>
                <a:cubicBezTo>
                  <a:pt x="30942" y="17358"/>
                  <a:pt x="30876" y="17347"/>
                  <a:pt x="30810" y="17347"/>
                </a:cubicBezTo>
                <a:cubicBezTo>
                  <a:pt x="30626" y="17347"/>
                  <a:pt x="30446" y="17437"/>
                  <a:pt x="30336" y="17587"/>
                </a:cubicBezTo>
                <a:cubicBezTo>
                  <a:pt x="30318" y="17606"/>
                  <a:pt x="30280" y="17643"/>
                  <a:pt x="30262" y="17662"/>
                </a:cubicBezTo>
                <a:cubicBezTo>
                  <a:pt x="30243" y="17606"/>
                  <a:pt x="30243" y="17569"/>
                  <a:pt x="30243" y="17513"/>
                </a:cubicBezTo>
                <a:cubicBezTo>
                  <a:pt x="30202" y="17209"/>
                  <a:pt x="29945" y="17008"/>
                  <a:pt x="29671" y="17008"/>
                </a:cubicBezTo>
                <a:cubicBezTo>
                  <a:pt x="29576" y="17008"/>
                  <a:pt x="29478" y="17032"/>
                  <a:pt x="29387" y="17085"/>
                </a:cubicBezTo>
                <a:cubicBezTo>
                  <a:pt x="29033" y="17290"/>
                  <a:pt x="28996" y="17792"/>
                  <a:pt x="29331" y="18034"/>
                </a:cubicBezTo>
                <a:lnTo>
                  <a:pt x="29368" y="18071"/>
                </a:lnTo>
                <a:lnTo>
                  <a:pt x="28829" y="18350"/>
                </a:lnTo>
                <a:lnTo>
                  <a:pt x="28531" y="17829"/>
                </a:lnTo>
                <a:cubicBezTo>
                  <a:pt x="28903" y="17755"/>
                  <a:pt x="29108" y="17569"/>
                  <a:pt x="29108" y="17271"/>
                </a:cubicBezTo>
                <a:cubicBezTo>
                  <a:pt x="29126" y="17010"/>
                  <a:pt x="28959" y="16769"/>
                  <a:pt x="28698" y="16694"/>
                </a:cubicBezTo>
                <a:cubicBezTo>
                  <a:pt x="28648" y="16680"/>
                  <a:pt x="28598" y="16673"/>
                  <a:pt x="28549" y="16673"/>
                </a:cubicBezTo>
                <a:cubicBezTo>
                  <a:pt x="28343" y="16673"/>
                  <a:pt x="28152" y="16793"/>
                  <a:pt x="28047" y="16973"/>
                </a:cubicBezTo>
                <a:cubicBezTo>
                  <a:pt x="27898" y="17252"/>
                  <a:pt x="27973" y="17513"/>
                  <a:pt x="28270" y="17774"/>
                </a:cubicBezTo>
                <a:cubicBezTo>
                  <a:pt x="28159" y="17792"/>
                  <a:pt x="28047" y="17811"/>
                  <a:pt x="27954" y="17867"/>
                </a:cubicBezTo>
                <a:cubicBezTo>
                  <a:pt x="27842" y="17922"/>
                  <a:pt x="27749" y="17997"/>
                  <a:pt x="27675" y="18090"/>
                </a:cubicBezTo>
                <a:cubicBezTo>
                  <a:pt x="27675" y="17811"/>
                  <a:pt x="27526" y="17587"/>
                  <a:pt x="27284" y="17476"/>
                </a:cubicBezTo>
                <a:cubicBezTo>
                  <a:pt x="27675" y="17476"/>
                  <a:pt x="27917" y="17327"/>
                  <a:pt x="27973" y="17048"/>
                </a:cubicBezTo>
                <a:cubicBezTo>
                  <a:pt x="28047" y="16787"/>
                  <a:pt x="27917" y="16508"/>
                  <a:pt x="27675" y="16396"/>
                </a:cubicBezTo>
                <a:cubicBezTo>
                  <a:pt x="27594" y="16359"/>
                  <a:pt x="27509" y="16340"/>
                  <a:pt x="27427" y="16340"/>
                </a:cubicBezTo>
                <a:cubicBezTo>
                  <a:pt x="27261" y="16340"/>
                  <a:pt x="27104" y="16415"/>
                  <a:pt x="27005" y="16564"/>
                </a:cubicBezTo>
                <a:cubicBezTo>
                  <a:pt x="26912" y="16713"/>
                  <a:pt x="26875" y="16880"/>
                  <a:pt x="26893" y="17048"/>
                </a:cubicBezTo>
                <a:cubicBezTo>
                  <a:pt x="26949" y="17178"/>
                  <a:pt x="27023" y="17308"/>
                  <a:pt x="27117" y="17420"/>
                </a:cubicBezTo>
                <a:lnTo>
                  <a:pt x="26540" y="17718"/>
                </a:lnTo>
                <a:cubicBezTo>
                  <a:pt x="26558" y="17420"/>
                  <a:pt x="26353" y="17159"/>
                  <a:pt x="26074" y="17066"/>
                </a:cubicBezTo>
                <a:cubicBezTo>
                  <a:pt x="26058" y="17065"/>
                  <a:pt x="26041" y="17065"/>
                  <a:pt x="26025" y="17065"/>
                </a:cubicBezTo>
                <a:cubicBezTo>
                  <a:pt x="25779" y="17065"/>
                  <a:pt x="25526" y="17193"/>
                  <a:pt x="25404" y="17420"/>
                </a:cubicBezTo>
                <a:cubicBezTo>
                  <a:pt x="25423" y="17104"/>
                  <a:pt x="25237" y="16824"/>
                  <a:pt x="24939" y="16750"/>
                </a:cubicBezTo>
                <a:lnTo>
                  <a:pt x="24939" y="16769"/>
                </a:lnTo>
                <a:cubicBezTo>
                  <a:pt x="24920" y="16768"/>
                  <a:pt x="24902" y="16767"/>
                  <a:pt x="24884" y="16767"/>
                </a:cubicBezTo>
                <a:cubicBezTo>
                  <a:pt x="24508" y="16767"/>
                  <a:pt x="24286" y="16952"/>
                  <a:pt x="24250" y="17290"/>
                </a:cubicBezTo>
                <a:cubicBezTo>
                  <a:pt x="24213" y="17494"/>
                  <a:pt x="24325" y="17699"/>
                  <a:pt x="24492" y="17829"/>
                </a:cubicBezTo>
                <a:lnTo>
                  <a:pt x="23934" y="18109"/>
                </a:lnTo>
                <a:lnTo>
                  <a:pt x="23636" y="17587"/>
                </a:lnTo>
                <a:cubicBezTo>
                  <a:pt x="24027" y="17513"/>
                  <a:pt x="24213" y="17327"/>
                  <a:pt x="24213" y="17010"/>
                </a:cubicBezTo>
                <a:cubicBezTo>
                  <a:pt x="24213" y="16750"/>
                  <a:pt x="24046" y="16527"/>
                  <a:pt x="23804" y="16452"/>
                </a:cubicBezTo>
                <a:cubicBezTo>
                  <a:pt x="23750" y="16437"/>
                  <a:pt x="23696" y="16429"/>
                  <a:pt x="23644" y="16429"/>
                </a:cubicBezTo>
                <a:cubicBezTo>
                  <a:pt x="23441" y="16429"/>
                  <a:pt x="23256" y="16539"/>
                  <a:pt x="23152" y="16731"/>
                </a:cubicBezTo>
                <a:cubicBezTo>
                  <a:pt x="23097" y="16862"/>
                  <a:pt x="23078" y="17010"/>
                  <a:pt x="23115" y="17159"/>
                </a:cubicBezTo>
                <a:cubicBezTo>
                  <a:pt x="23171" y="17290"/>
                  <a:pt x="23245" y="17401"/>
                  <a:pt x="23339" y="17494"/>
                </a:cubicBezTo>
                <a:lnTo>
                  <a:pt x="22762" y="17792"/>
                </a:lnTo>
                <a:cubicBezTo>
                  <a:pt x="22762" y="17513"/>
                  <a:pt x="22575" y="17290"/>
                  <a:pt x="22296" y="17215"/>
                </a:cubicBezTo>
                <a:lnTo>
                  <a:pt x="22241" y="17215"/>
                </a:lnTo>
                <a:cubicBezTo>
                  <a:pt x="22216" y="17212"/>
                  <a:pt x="22192" y="17210"/>
                  <a:pt x="22167" y="17210"/>
                </a:cubicBezTo>
                <a:cubicBezTo>
                  <a:pt x="21933" y="17210"/>
                  <a:pt x="21711" y="17368"/>
                  <a:pt x="21626" y="17587"/>
                </a:cubicBezTo>
                <a:cubicBezTo>
                  <a:pt x="21533" y="17848"/>
                  <a:pt x="21626" y="18127"/>
                  <a:pt x="21850" y="18276"/>
                </a:cubicBezTo>
                <a:lnTo>
                  <a:pt x="21347" y="18555"/>
                </a:lnTo>
                <a:lnTo>
                  <a:pt x="21049" y="17997"/>
                </a:lnTo>
                <a:cubicBezTo>
                  <a:pt x="21422" y="17904"/>
                  <a:pt x="21608" y="17736"/>
                  <a:pt x="21626" y="17439"/>
                </a:cubicBezTo>
                <a:cubicBezTo>
                  <a:pt x="21626" y="17178"/>
                  <a:pt x="21459" y="16936"/>
                  <a:pt x="21217" y="16862"/>
                </a:cubicBezTo>
                <a:cubicBezTo>
                  <a:pt x="21154" y="16837"/>
                  <a:pt x="21089" y="16826"/>
                  <a:pt x="21024" y="16826"/>
                </a:cubicBezTo>
                <a:cubicBezTo>
                  <a:pt x="20841" y="16826"/>
                  <a:pt x="20667" y="16920"/>
                  <a:pt x="20584" y="17085"/>
                </a:cubicBezTo>
                <a:cubicBezTo>
                  <a:pt x="20510" y="17234"/>
                  <a:pt x="20472" y="17383"/>
                  <a:pt x="20510" y="17550"/>
                </a:cubicBezTo>
                <a:cubicBezTo>
                  <a:pt x="20566" y="17680"/>
                  <a:pt x="20621" y="17792"/>
                  <a:pt x="20733" y="17904"/>
                </a:cubicBezTo>
                <a:lnTo>
                  <a:pt x="20175" y="18183"/>
                </a:lnTo>
                <a:cubicBezTo>
                  <a:pt x="20156" y="17960"/>
                  <a:pt x="20026" y="17755"/>
                  <a:pt x="19821" y="17662"/>
                </a:cubicBezTo>
                <a:cubicBezTo>
                  <a:pt x="19741" y="17624"/>
                  <a:pt x="19662" y="17605"/>
                  <a:pt x="19585" y="17605"/>
                </a:cubicBezTo>
                <a:cubicBezTo>
                  <a:pt x="19359" y="17605"/>
                  <a:pt x="19155" y="17766"/>
                  <a:pt x="19002" y="18071"/>
                </a:cubicBezTo>
                <a:cubicBezTo>
                  <a:pt x="19002" y="17997"/>
                  <a:pt x="19002" y="17922"/>
                  <a:pt x="19021" y="17848"/>
                </a:cubicBezTo>
                <a:cubicBezTo>
                  <a:pt x="19021" y="17552"/>
                  <a:pt x="18860" y="17373"/>
                  <a:pt x="18661" y="17302"/>
                </a:cubicBezTo>
                <a:lnTo>
                  <a:pt x="18661" y="17302"/>
                </a:lnTo>
                <a:cubicBezTo>
                  <a:pt x="18698" y="17309"/>
                  <a:pt x="18737" y="17313"/>
                  <a:pt x="18776" y="17313"/>
                </a:cubicBezTo>
                <a:cubicBezTo>
                  <a:pt x="19061" y="17313"/>
                  <a:pt x="19347" y="17117"/>
                  <a:pt x="19319" y="16731"/>
                </a:cubicBezTo>
                <a:cubicBezTo>
                  <a:pt x="19291" y="16399"/>
                  <a:pt x="19034" y="16231"/>
                  <a:pt x="18777" y="16231"/>
                </a:cubicBezTo>
                <a:close/>
                <a:moveTo>
                  <a:pt x="136440" y="32472"/>
                </a:moveTo>
                <a:cubicBezTo>
                  <a:pt x="136235" y="32472"/>
                  <a:pt x="136036" y="32604"/>
                  <a:pt x="136027" y="32885"/>
                </a:cubicBezTo>
                <a:cubicBezTo>
                  <a:pt x="136008" y="33109"/>
                  <a:pt x="136176" y="33313"/>
                  <a:pt x="136418" y="33332"/>
                </a:cubicBezTo>
                <a:cubicBezTo>
                  <a:pt x="136429" y="33333"/>
                  <a:pt x="136440" y="33333"/>
                  <a:pt x="136451" y="33333"/>
                </a:cubicBezTo>
                <a:cubicBezTo>
                  <a:pt x="136678" y="33333"/>
                  <a:pt x="136865" y="33154"/>
                  <a:pt x="136883" y="32941"/>
                </a:cubicBezTo>
                <a:cubicBezTo>
                  <a:pt x="136903" y="32637"/>
                  <a:pt x="136668" y="32472"/>
                  <a:pt x="136440" y="32472"/>
                </a:cubicBezTo>
                <a:close/>
                <a:moveTo>
                  <a:pt x="18835" y="32364"/>
                </a:moveTo>
                <a:cubicBezTo>
                  <a:pt x="18388" y="32364"/>
                  <a:pt x="18183" y="32904"/>
                  <a:pt x="18481" y="33202"/>
                </a:cubicBezTo>
                <a:cubicBezTo>
                  <a:pt x="18584" y="33304"/>
                  <a:pt x="18708" y="33350"/>
                  <a:pt x="18828" y="33350"/>
                </a:cubicBezTo>
                <a:cubicBezTo>
                  <a:pt x="19080" y="33350"/>
                  <a:pt x="19319" y="33150"/>
                  <a:pt x="19319" y="32848"/>
                </a:cubicBezTo>
                <a:cubicBezTo>
                  <a:pt x="19319" y="32588"/>
                  <a:pt x="19095" y="32364"/>
                  <a:pt x="18835" y="32364"/>
                </a:cubicBezTo>
                <a:close/>
                <a:moveTo>
                  <a:pt x="79483" y="32289"/>
                </a:moveTo>
                <a:cubicBezTo>
                  <a:pt x="79015" y="32289"/>
                  <a:pt x="78785" y="32854"/>
                  <a:pt x="79115" y="33183"/>
                </a:cubicBezTo>
                <a:cubicBezTo>
                  <a:pt x="79226" y="33300"/>
                  <a:pt x="79363" y="33352"/>
                  <a:pt x="79498" y="33352"/>
                </a:cubicBezTo>
                <a:cubicBezTo>
                  <a:pt x="79769" y="33352"/>
                  <a:pt x="80027" y="33141"/>
                  <a:pt x="80027" y="32830"/>
                </a:cubicBezTo>
                <a:cubicBezTo>
                  <a:pt x="80027" y="32532"/>
                  <a:pt x="79804" y="32290"/>
                  <a:pt x="79506" y="32290"/>
                </a:cubicBezTo>
                <a:cubicBezTo>
                  <a:pt x="79498" y="32290"/>
                  <a:pt x="79491" y="32289"/>
                  <a:pt x="79483" y="32289"/>
                </a:cubicBezTo>
                <a:close/>
                <a:moveTo>
                  <a:pt x="63370" y="32346"/>
                </a:moveTo>
                <a:cubicBezTo>
                  <a:pt x="63091" y="32346"/>
                  <a:pt x="62868" y="32569"/>
                  <a:pt x="62868" y="32848"/>
                </a:cubicBezTo>
                <a:cubicBezTo>
                  <a:pt x="62858" y="33188"/>
                  <a:pt x="63117" y="33360"/>
                  <a:pt x="63376" y="33360"/>
                </a:cubicBezTo>
                <a:cubicBezTo>
                  <a:pt x="63629" y="33360"/>
                  <a:pt x="63882" y="33197"/>
                  <a:pt x="63891" y="32867"/>
                </a:cubicBezTo>
                <a:cubicBezTo>
                  <a:pt x="63891" y="32569"/>
                  <a:pt x="63668" y="32346"/>
                  <a:pt x="63370" y="32346"/>
                </a:cubicBezTo>
                <a:close/>
                <a:moveTo>
                  <a:pt x="47307" y="32346"/>
                </a:moveTo>
                <a:cubicBezTo>
                  <a:pt x="47043" y="32346"/>
                  <a:pt x="46788" y="32546"/>
                  <a:pt x="46788" y="32848"/>
                </a:cubicBezTo>
                <a:cubicBezTo>
                  <a:pt x="46770" y="33127"/>
                  <a:pt x="47011" y="33369"/>
                  <a:pt x="47291" y="33369"/>
                </a:cubicBezTo>
                <a:cubicBezTo>
                  <a:pt x="47756" y="33369"/>
                  <a:pt x="47979" y="32830"/>
                  <a:pt x="47663" y="32495"/>
                </a:cubicBezTo>
                <a:cubicBezTo>
                  <a:pt x="47560" y="32392"/>
                  <a:pt x="47433" y="32346"/>
                  <a:pt x="47307" y="32346"/>
                </a:cubicBezTo>
                <a:close/>
                <a:moveTo>
                  <a:pt x="107974" y="32336"/>
                </a:moveTo>
                <a:cubicBezTo>
                  <a:pt x="107853" y="32336"/>
                  <a:pt x="107729" y="32379"/>
                  <a:pt x="107627" y="32476"/>
                </a:cubicBezTo>
                <a:cubicBezTo>
                  <a:pt x="107292" y="32792"/>
                  <a:pt x="107497" y="33351"/>
                  <a:pt x="107962" y="33369"/>
                </a:cubicBezTo>
                <a:cubicBezTo>
                  <a:pt x="107973" y="33370"/>
                  <a:pt x="107983" y="33370"/>
                  <a:pt x="107994" y="33370"/>
                </a:cubicBezTo>
                <a:cubicBezTo>
                  <a:pt x="108259" y="33370"/>
                  <a:pt x="108484" y="33153"/>
                  <a:pt x="108501" y="32867"/>
                </a:cubicBezTo>
                <a:cubicBezTo>
                  <a:pt x="108514" y="32557"/>
                  <a:pt x="108249" y="32336"/>
                  <a:pt x="107974" y="32336"/>
                </a:cubicBezTo>
                <a:close/>
                <a:moveTo>
                  <a:pt x="31192" y="32402"/>
                </a:moveTo>
                <a:cubicBezTo>
                  <a:pt x="30913" y="32402"/>
                  <a:pt x="30690" y="32625"/>
                  <a:pt x="30690" y="32904"/>
                </a:cubicBezTo>
                <a:cubicBezTo>
                  <a:pt x="30690" y="33197"/>
                  <a:pt x="30942" y="33402"/>
                  <a:pt x="31202" y="33402"/>
                </a:cubicBezTo>
                <a:cubicBezTo>
                  <a:pt x="31323" y="33402"/>
                  <a:pt x="31446" y="33358"/>
                  <a:pt x="31546" y="33258"/>
                </a:cubicBezTo>
                <a:cubicBezTo>
                  <a:pt x="31862" y="32941"/>
                  <a:pt x="31639" y="32402"/>
                  <a:pt x="31192" y="32402"/>
                </a:cubicBezTo>
                <a:close/>
                <a:moveTo>
                  <a:pt x="75760" y="32376"/>
                </a:moveTo>
                <a:cubicBezTo>
                  <a:pt x="75632" y="32376"/>
                  <a:pt x="75501" y="32424"/>
                  <a:pt x="75393" y="32532"/>
                </a:cubicBezTo>
                <a:cubicBezTo>
                  <a:pt x="75077" y="32867"/>
                  <a:pt x="75300" y="33425"/>
                  <a:pt x="75765" y="33425"/>
                </a:cubicBezTo>
                <a:cubicBezTo>
                  <a:pt x="76063" y="33425"/>
                  <a:pt x="76286" y="33183"/>
                  <a:pt x="76286" y="32904"/>
                </a:cubicBezTo>
                <a:cubicBezTo>
                  <a:pt x="76286" y="32589"/>
                  <a:pt x="76030" y="32376"/>
                  <a:pt x="75760" y="32376"/>
                </a:cubicBezTo>
                <a:close/>
                <a:moveTo>
                  <a:pt x="15057" y="32457"/>
                </a:moveTo>
                <a:cubicBezTo>
                  <a:pt x="14610" y="32457"/>
                  <a:pt x="14405" y="32978"/>
                  <a:pt x="14703" y="33295"/>
                </a:cubicBezTo>
                <a:cubicBezTo>
                  <a:pt x="14803" y="33389"/>
                  <a:pt x="14924" y="33431"/>
                  <a:pt x="15042" y="33431"/>
                </a:cubicBezTo>
                <a:cubicBezTo>
                  <a:pt x="15297" y="33431"/>
                  <a:pt x="15541" y="33234"/>
                  <a:pt x="15541" y="32941"/>
                </a:cubicBezTo>
                <a:cubicBezTo>
                  <a:pt x="15541" y="32662"/>
                  <a:pt x="15317" y="32457"/>
                  <a:pt x="15057" y="32457"/>
                </a:cubicBezTo>
                <a:close/>
                <a:moveTo>
                  <a:pt x="132733" y="32532"/>
                </a:moveTo>
                <a:cubicBezTo>
                  <a:pt x="132323" y="32532"/>
                  <a:pt x="132119" y="33016"/>
                  <a:pt x="132398" y="33295"/>
                </a:cubicBezTo>
                <a:cubicBezTo>
                  <a:pt x="132492" y="33396"/>
                  <a:pt x="132610" y="33441"/>
                  <a:pt x="132726" y="33441"/>
                </a:cubicBezTo>
                <a:cubicBezTo>
                  <a:pt x="132951" y="33441"/>
                  <a:pt x="133167" y="33268"/>
                  <a:pt x="133179" y="32997"/>
                </a:cubicBezTo>
                <a:cubicBezTo>
                  <a:pt x="133179" y="32755"/>
                  <a:pt x="132975" y="32550"/>
                  <a:pt x="132733" y="32532"/>
                </a:cubicBezTo>
                <a:close/>
                <a:moveTo>
                  <a:pt x="120338" y="32439"/>
                </a:moveTo>
                <a:cubicBezTo>
                  <a:pt x="120059" y="32457"/>
                  <a:pt x="119835" y="32662"/>
                  <a:pt x="119835" y="32941"/>
                </a:cubicBezTo>
                <a:cubicBezTo>
                  <a:pt x="119835" y="33243"/>
                  <a:pt x="120082" y="33443"/>
                  <a:pt x="120340" y="33443"/>
                </a:cubicBezTo>
                <a:cubicBezTo>
                  <a:pt x="120463" y="33443"/>
                  <a:pt x="120589" y="33397"/>
                  <a:pt x="120692" y="33295"/>
                </a:cubicBezTo>
                <a:cubicBezTo>
                  <a:pt x="120989" y="32978"/>
                  <a:pt x="120766" y="32439"/>
                  <a:pt x="120338" y="32439"/>
                </a:cubicBezTo>
                <a:close/>
                <a:moveTo>
                  <a:pt x="91859" y="32354"/>
                </a:moveTo>
                <a:cubicBezTo>
                  <a:pt x="91592" y="32354"/>
                  <a:pt x="91329" y="32551"/>
                  <a:pt x="91305" y="32867"/>
                </a:cubicBezTo>
                <a:cubicBezTo>
                  <a:pt x="91287" y="33165"/>
                  <a:pt x="91510" y="33425"/>
                  <a:pt x="91826" y="33444"/>
                </a:cubicBezTo>
                <a:cubicBezTo>
                  <a:pt x="91841" y="33445"/>
                  <a:pt x="91856" y="33445"/>
                  <a:pt x="91871" y="33445"/>
                </a:cubicBezTo>
                <a:cubicBezTo>
                  <a:pt x="92327" y="33445"/>
                  <a:pt x="92579" y="32893"/>
                  <a:pt x="92254" y="32532"/>
                </a:cubicBezTo>
                <a:cubicBezTo>
                  <a:pt x="92145" y="32409"/>
                  <a:pt x="92001" y="32354"/>
                  <a:pt x="91859" y="32354"/>
                </a:cubicBezTo>
                <a:close/>
                <a:moveTo>
                  <a:pt x="59630" y="32439"/>
                </a:moveTo>
                <a:cubicBezTo>
                  <a:pt x="59369" y="32439"/>
                  <a:pt x="59146" y="32662"/>
                  <a:pt x="59146" y="32941"/>
                </a:cubicBezTo>
                <a:lnTo>
                  <a:pt x="59127" y="32941"/>
                </a:lnTo>
                <a:cubicBezTo>
                  <a:pt x="59127" y="33243"/>
                  <a:pt x="59374" y="33451"/>
                  <a:pt x="59637" y="33451"/>
                </a:cubicBezTo>
                <a:cubicBezTo>
                  <a:pt x="59763" y="33451"/>
                  <a:pt x="59893" y="33403"/>
                  <a:pt x="60002" y="33295"/>
                </a:cubicBezTo>
                <a:cubicBezTo>
                  <a:pt x="60318" y="32978"/>
                  <a:pt x="60095" y="32439"/>
                  <a:pt x="59630" y="32439"/>
                </a:cubicBezTo>
                <a:close/>
                <a:moveTo>
                  <a:pt x="104240" y="32420"/>
                </a:moveTo>
                <a:cubicBezTo>
                  <a:pt x="103774" y="32420"/>
                  <a:pt x="103551" y="32997"/>
                  <a:pt x="103886" y="33313"/>
                </a:cubicBezTo>
                <a:cubicBezTo>
                  <a:pt x="103994" y="33421"/>
                  <a:pt x="104125" y="33469"/>
                  <a:pt x="104253" y="33469"/>
                </a:cubicBezTo>
                <a:cubicBezTo>
                  <a:pt x="104523" y="33469"/>
                  <a:pt x="104779" y="33257"/>
                  <a:pt x="104779" y="32941"/>
                </a:cubicBezTo>
                <a:cubicBezTo>
                  <a:pt x="104761" y="32644"/>
                  <a:pt x="104537" y="32420"/>
                  <a:pt x="104240" y="32420"/>
                </a:cubicBezTo>
                <a:close/>
                <a:moveTo>
                  <a:pt x="27447" y="32490"/>
                </a:moveTo>
                <a:cubicBezTo>
                  <a:pt x="27323" y="32490"/>
                  <a:pt x="27197" y="32538"/>
                  <a:pt x="27098" y="32644"/>
                </a:cubicBezTo>
                <a:cubicBezTo>
                  <a:pt x="26782" y="32941"/>
                  <a:pt x="27023" y="33481"/>
                  <a:pt x="27452" y="33481"/>
                </a:cubicBezTo>
                <a:cubicBezTo>
                  <a:pt x="27731" y="33462"/>
                  <a:pt x="27935" y="33239"/>
                  <a:pt x="27935" y="32978"/>
                </a:cubicBezTo>
                <a:cubicBezTo>
                  <a:pt x="27935" y="32681"/>
                  <a:pt x="27696" y="32490"/>
                  <a:pt x="27447" y="32490"/>
                </a:cubicBezTo>
                <a:close/>
                <a:moveTo>
                  <a:pt x="43513" y="32476"/>
                </a:moveTo>
                <a:cubicBezTo>
                  <a:pt x="43066" y="32495"/>
                  <a:pt x="42861" y="33034"/>
                  <a:pt x="43178" y="33351"/>
                </a:cubicBezTo>
                <a:cubicBezTo>
                  <a:pt x="43277" y="33450"/>
                  <a:pt x="43399" y="33495"/>
                  <a:pt x="43519" y="33495"/>
                </a:cubicBezTo>
                <a:cubicBezTo>
                  <a:pt x="43780" y="33495"/>
                  <a:pt x="44034" y="33285"/>
                  <a:pt x="44034" y="32978"/>
                </a:cubicBezTo>
                <a:cubicBezTo>
                  <a:pt x="44034" y="32699"/>
                  <a:pt x="43792" y="32476"/>
                  <a:pt x="43513" y="32476"/>
                </a:cubicBezTo>
                <a:close/>
                <a:moveTo>
                  <a:pt x="11345" y="32559"/>
                </a:moveTo>
                <a:cubicBezTo>
                  <a:pt x="11232" y="32559"/>
                  <a:pt x="11115" y="32602"/>
                  <a:pt x="11018" y="32699"/>
                </a:cubicBezTo>
                <a:cubicBezTo>
                  <a:pt x="10720" y="32978"/>
                  <a:pt x="10907" y="33481"/>
                  <a:pt x="11316" y="33500"/>
                </a:cubicBezTo>
                <a:cubicBezTo>
                  <a:pt x="11577" y="33500"/>
                  <a:pt x="11800" y="33295"/>
                  <a:pt x="11800" y="33034"/>
                </a:cubicBezTo>
                <a:cubicBezTo>
                  <a:pt x="11800" y="32746"/>
                  <a:pt x="11580" y="32559"/>
                  <a:pt x="11345" y="32559"/>
                </a:cubicBezTo>
                <a:close/>
                <a:moveTo>
                  <a:pt x="88123" y="32439"/>
                </a:moveTo>
                <a:cubicBezTo>
                  <a:pt x="87825" y="32457"/>
                  <a:pt x="87583" y="32681"/>
                  <a:pt x="87583" y="32978"/>
                </a:cubicBezTo>
                <a:cubicBezTo>
                  <a:pt x="87583" y="33308"/>
                  <a:pt x="87858" y="33525"/>
                  <a:pt x="88140" y="33525"/>
                </a:cubicBezTo>
                <a:cubicBezTo>
                  <a:pt x="88272" y="33525"/>
                  <a:pt x="88406" y="33477"/>
                  <a:pt x="88514" y="33369"/>
                </a:cubicBezTo>
                <a:cubicBezTo>
                  <a:pt x="88849" y="33016"/>
                  <a:pt x="88607" y="32439"/>
                  <a:pt x="88123" y="32439"/>
                </a:cubicBezTo>
                <a:close/>
                <a:moveTo>
                  <a:pt x="116593" y="32531"/>
                </a:moveTo>
                <a:cubicBezTo>
                  <a:pt x="116161" y="32531"/>
                  <a:pt x="115933" y="33058"/>
                  <a:pt x="116244" y="33369"/>
                </a:cubicBezTo>
                <a:cubicBezTo>
                  <a:pt x="116349" y="33481"/>
                  <a:pt x="116479" y="33531"/>
                  <a:pt x="116606" y="33531"/>
                </a:cubicBezTo>
                <a:cubicBezTo>
                  <a:pt x="116860" y="33531"/>
                  <a:pt x="117100" y="33332"/>
                  <a:pt x="117100" y="33034"/>
                </a:cubicBezTo>
                <a:cubicBezTo>
                  <a:pt x="117100" y="32755"/>
                  <a:pt x="116876" y="32532"/>
                  <a:pt x="116616" y="32532"/>
                </a:cubicBezTo>
                <a:cubicBezTo>
                  <a:pt x="116608" y="32532"/>
                  <a:pt x="116601" y="32531"/>
                  <a:pt x="116593" y="32531"/>
                </a:cubicBezTo>
                <a:close/>
                <a:moveTo>
                  <a:pt x="55926" y="32513"/>
                </a:moveTo>
                <a:cubicBezTo>
                  <a:pt x="55461" y="32513"/>
                  <a:pt x="55256" y="33072"/>
                  <a:pt x="55572" y="33388"/>
                </a:cubicBezTo>
                <a:cubicBezTo>
                  <a:pt x="55672" y="33487"/>
                  <a:pt x="55794" y="33532"/>
                  <a:pt x="55914" y="33532"/>
                </a:cubicBezTo>
                <a:cubicBezTo>
                  <a:pt x="56175" y="33532"/>
                  <a:pt x="56429" y="33322"/>
                  <a:pt x="56429" y="33016"/>
                </a:cubicBezTo>
                <a:cubicBezTo>
                  <a:pt x="56429" y="32737"/>
                  <a:pt x="56205" y="32513"/>
                  <a:pt x="55926" y="32513"/>
                </a:cubicBezTo>
                <a:close/>
                <a:moveTo>
                  <a:pt x="128985" y="32605"/>
                </a:moveTo>
                <a:cubicBezTo>
                  <a:pt x="128975" y="32605"/>
                  <a:pt x="128965" y="32606"/>
                  <a:pt x="128955" y="32606"/>
                </a:cubicBezTo>
                <a:lnTo>
                  <a:pt x="128973" y="32606"/>
                </a:lnTo>
                <a:cubicBezTo>
                  <a:pt x="128545" y="32606"/>
                  <a:pt x="128341" y="33109"/>
                  <a:pt x="128638" y="33407"/>
                </a:cubicBezTo>
                <a:cubicBezTo>
                  <a:pt x="128733" y="33495"/>
                  <a:pt x="128848" y="33535"/>
                  <a:pt x="128961" y="33535"/>
                </a:cubicBezTo>
                <a:cubicBezTo>
                  <a:pt x="129205" y="33535"/>
                  <a:pt x="129439" y="33351"/>
                  <a:pt x="129439" y="33072"/>
                </a:cubicBezTo>
                <a:cubicBezTo>
                  <a:pt x="129439" y="32821"/>
                  <a:pt x="129232" y="32605"/>
                  <a:pt x="128985" y="32605"/>
                </a:cubicBezTo>
                <a:close/>
                <a:moveTo>
                  <a:pt x="72005" y="32518"/>
                </a:moveTo>
                <a:cubicBezTo>
                  <a:pt x="71883" y="32518"/>
                  <a:pt x="71758" y="32563"/>
                  <a:pt x="71652" y="32662"/>
                </a:cubicBezTo>
                <a:cubicBezTo>
                  <a:pt x="71317" y="32978"/>
                  <a:pt x="71540" y="33537"/>
                  <a:pt x="72006" y="33537"/>
                </a:cubicBezTo>
                <a:cubicBezTo>
                  <a:pt x="72285" y="33537"/>
                  <a:pt x="72508" y="33313"/>
                  <a:pt x="72508" y="33034"/>
                </a:cubicBezTo>
                <a:cubicBezTo>
                  <a:pt x="72521" y="32728"/>
                  <a:pt x="72272" y="32518"/>
                  <a:pt x="72005" y="32518"/>
                </a:cubicBezTo>
                <a:close/>
                <a:moveTo>
                  <a:pt x="39787" y="32569"/>
                </a:moveTo>
                <a:cubicBezTo>
                  <a:pt x="39355" y="32569"/>
                  <a:pt x="39144" y="33095"/>
                  <a:pt x="39455" y="33407"/>
                </a:cubicBezTo>
                <a:cubicBezTo>
                  <a:pt x="39558" y="33509"/>
                  <a:pt x="39684" y="33555"/>
                  <a:pt x="39807" y="33555"/>
                </a:cubicBezTo>
                <a:cubicBezTo>
                  <a:pt x="40065" y="33555"/>
                  <a:pt x="40312" y="33355"/>
                  <a:pt x="40312" y="33053"/>
                </a:cubicBezTo>
                <a:cubicBezTo>
                  <a:pt x="40293" y="32774"/>
                  <a:pt x="40070" y="32569"/>
                  <a:pt x="39809" y="32569"/>
                </a:cubicBezTo>
                <a:cubicBezTo>
                  <a:pt x="39802" y="32569"/>
                  <a:pt x="39794" y="32569"/>
                  <a:pt x="39787" y="32569"/>
                </a:cubicBezTo>
                <a:close/>
                <a:moveTo>
                  <a:pt x="100480" y="32495"/>
                </a:moveTo>
                <a:cubicBezTo>
                  <a:pt x="99996" y="32495"/>
                  <a:pt x="99773" y="33072"/>
                  <a:pt x="100108" y="33407"/>
                </a:cubicBezTo>
                <a:cubicBezTo>
                  <a:pt x="100215" y="33514"/>
                  <a:pt x="100347" y="33562"/>
                  <a:pt x="100477" y="33562"/>
                </a:cubicBezTo>
                <a:cubicBezTo>
                  <a:pt x="100753" y="33562"/>
                  <a:pt x="101020" y="33345"/>
                  <a:pt x="101020" y="33016"/>
                </a:cubicBezTo>
                <a:cubicBezTo>
                  <a:pt x="101020" y="32718"/>
                  <a:pt x="100778" y="32495"/>
                  <a:pt x="100480" y="32495"/>
                </a:cubicBezTo>
                <a:close/>
                <a:moveTo>
                  <a:pt x="7579" y="32662"/>
                </a:moveTo>
                <a:cubicBezTo>
                  <a:pt x="7571" y="32662"/>
                  <a:pt x="7564" y="32662"/>
                  <a:pt x="7557" y="32662"/>
                </a:cubicBezTo>
                <a:cubicBezTo>
                  <a:pt x="7296" y="32662"/>
                  <a:pt x="7091" y="32867"/>
                  <a:pt x="7110" y="33127"/>
                </a:cubicBezTo>
                <a:cubicBezTo>
                  <a:pt x="7110" y="33402"/>
                  <a:pt x="7337" y="33585"/>
                  <a:pt x="7570" y="33585"/>
                </a:cubicBezTo>
                <a:cubicBezTo>
                  <a:pt x="7684" y="33585"/>
                  <a:pt x="7800" y="33541"/>
                  <a:pt x="7892" y="33444"/>
                </a:cubicBezTo>
                <a:cubicBezTo>
                  <a:pt x="8184" y="33151"/>
                  <a:pt x="7974" y="32662"/>
                  <a:pt x="7579" y="32662"/>
                </a:cubicBezTo>
                <a:close/>
                <a:moveTo>
                  <a:pt x="84397" y="32525"/>
                </a:moveTo>
                <a:cubicBezTo>
                  <a:pt x="84268" y="32525"/>
                  <a:pt x="84136" y="32574"/>
                  <a:pt x="84028" y="32681"/>
                </a:cubicBezTo>
                <a:cubicBezTo>
                  <a:pt x="83693" y="33016"/>
                  <a:pt x="83917" y="33593"/>
                  <a:pt x="84401" y="33593"/>
                </a:cubicBezTo>
                <a:cubicBezTo>
                  <a:pt x="84680" y="33593"/>
                  <a:pt x="84922" y="33369"/>
                  <a:pt x="84940" y="33072"/>
                </a:cubicBezTo>
                <a:cubicBezTo>
                  <a:pt x="84940" y="32743"/>
                  <a:pt x="84674" y="32525"/>
                  <a:pt x="84397" y="32525"/>
                </a:cubicBezTo>
                <a:close/>
                <a:moveTo>
                  <a:pt x="23674" y="32625"/>
                </a:moveTo>
                <a:lnTo>
                  <a:pt x="23674" y="32644"/>
                </a:lnTo>
                <a:cubicBezTo>
                  <a:pt x="23245" y="32644"/>
                  <a:pt x="23022" y="33165"/>
                  <a:pt x="23339" y="33462"/>
                </a:cubicBezTo>
                <a:cubicBezTo>
                  <a:pt x="23439" y="33556"/>
                  <a:pt x="23559" y="33599"/>
                  <a:pt x="23676" y="33599"/>
                </a:cubicBezTo>
                <a:cubicBezTo>
                  <a:pt x="23930" y="33599"/>
                  <a:pt x="24170" y="33402"/>
                  <a:pt x="24157" y="33109"/>
                </a:cubicBezTo>
                <a:cubicBezTo>
                  <a:pt x="24157" y="32848"/>
                  <a:pt x="23934" y="32625"/>
                  <a:pt x="23674" y="32625"/>
                </a:cubicBezTo>
                <a:close/>
                <a:moveTo>
                  <a:pt x="68265" y="32606"/>
                </a:moveTo>
                <a:cubicBezTo>
                  <a:pt x="67986" y="32606"/>
                  <a:pt x="67762" y="32830"/>
                  <a:pt x="67781" y="33109"/>
                </a:cubicBezTo>
                <a:cubicBezTo>
                  <a:pt x="67781" y="33411"/>
                  <a:pt x="68028" y="33611"/>
                  <a:pt x="68285" y="33611"/>
                </a:cubicBezTo>
                <a:cubicBezTo>
                  <a:pt x="68409" y="33611"/>
                  <a:pt x="68535" y="33565"/>
                  <a:pt x="68637" y="33462"/>
                </a:cubicBezTo>
                <a:cubicBezTo>
                  <a:pt x="68954" y="33146"/>
                  <a:pt x="68730" y="32606"/>
                  <a:pt x="68265" y="32606"/>
                </a:cubicBezTo>
                <a:close/>
                <a:moveTo>
                  <a:pt x="52168" y="32607"/>
                </a:moveTo>
                <a:cubicBezTo>
                  <a:pt x="51909" y="32607"/>
                  <a:pt x="51658" y="32807"/>
                  <a:pt x="51646" y="33109"/>
                </a:cubicBezTo>
                <a:cubicBezTo>
                  <a:pt x="51646" y="33388"/>
                  <a:pt x="51869" y="33611"/>
                  <a:pt x="52148" y="33611"/>
                </a:cubicBezTo>
                <a:cubicBezTo>
                  <a:pt x="52595" y="33611"/>
                  <a:pt x="52818" y="33072"/>
                  <a:pt x="52520" y="32755"/>
                </a:cubicBezTo>
                <a:cubicBezTo>
                  <a:pt x="52418" y="32653"/>
                  <a:pt x="52292" y="32607"/>
                  <a:pt x="52168" y="32607"/>
                </a:cubicBezTo>
                <a:close/>
                <a:moveTo>
                  <a:pt x="112882" y="32608"/>
                </a:moveTo>
                <a:cubicBezTo>
                  <a:pt x="112632" y="32608"/>
                  <a:pt x="112391" y="32797"/>
                  <a:pt x="112391" y="33090"/>
                </a:cubicBezTo>
                <a:cubicBezTo>
                  <a:pt x="112373" y="33351"/>
                  <a:pt x="112577" y="33593"/>
                  <a:pt x="112856" y="33611"/>
                </a:cubicBezTo>
                <a:cubicBezTo>
                  <a:pt x="112864" y="33612"/>
                  <a:pt x="112871" y="33612"/>
                  <a:pt x="112879" y="33612"/>
                </a:cubicBezTo>
                <a:cubicBezTo>
                  <a:pt x="113293" y="33612"/>
                  <a:pt x="113540" y="33103"/>
                  <a:pt x="113247" y="32774"/>
                </a:cubicBezTo>
                <a:cubicBezTo>
                  <a:pt x="113145" y="32659"/>
                  <a:pt x="113013" y="32608"/>
                  <a:pt x="112882" y="32608"/>
                </a:cubicBezTo>
                <a:close/>
                <a:moveTo>
                  <a:pt x="3834" y="32755"/>
                </a:moveTo>
                <a:cubicBezTo>
                  <a:pt x="3592" y="32755"/>
                  <a:pt x="3388" y="32960"/>
                  <a:pt x="3388" y="33202"/>
                </a:cubicBezTo>
                <a:cubicBezTo>
                  <a:pt x="3400" y="33463"/>
                  <a:pt x="3613" y="33633"/>
                  <a:pt x="3836" y="33633"/>
                </a:cubicBezTo>
                <a:cubicBezTo>
                  <a:pt x="3946" y="33633"/>
                  <a:pt x="4059" y="33592"/>
                  <a:pt x="4151" y="33500"/>
                </a:cubicBezTo>
                <a:cubicBezTo>
                  <a:pt x="4430" y="33220"/>
                  <a:pt x="4225" y="32755"/>
                  <a:pt x="3834" y="32755"/>
                </a:cubicBezTo>
                <a:close/>
                <a:moveTo>
                  <a:pt x="19951" y="32718"/>
                </a:moveTo>
                <a:cubicBezTo>
                  <a:pt x="19542" y="32718"/>
                  <a:pt x="19337" y="33220"/>
                  <a:pt x="19616" y="33518"/>
                </a:cubicBezTo>
                <a:cubicBezTo>
                  <a:pt x="19711" y="33607"/>
                  <a:pt x="19826" y="33647"/>
                  <a:pt x="19939" y="33647"/>
                </a:cubicBezTo>
                <a:cubicBezTo>
                  <a:pt x="20183" y="33647"/>
                  <a:pt x="20417" y="33463"/>
                  <a:pt x="20417" y="33183"/>
                </a:cubicBezTo>
                <a:cubicBezTo>
                  <a:pt x="20417" y="32923"/>
                  <a:pt x="20212" y="32718"/>
                  <a:pt x="19951" y="32718"/>
                </a:cubicBezTo>
                <a:close/>
                <a:moveTo>
                  <a:pt x="36032" y="32657"/>
                </a:moveTo>
                <a:cubicBezTo>
                  <a:pt x="35915" y="32657"/>
                  <a:pt x="35795" y="32699"/>
                  <a:pt x="35696" y="32792"/>
                </a:cubicBezTo>
                <a:cubicBezTo>
                  <a:pt x="35380" y="33090"/>
                  <a:pt x="35584" y="33630"/>
                  <a:pt x="36012" y="33648"/>
                </a:cubicBezTo>
                <a:cubicBezTo>
                  <a:pt x="36292" y="33648"/>
                  <a:pt x="36515" y="33425"/>
                  <a:pt x="36534" y="33165"/>
                </a:cubicBezTo>
                <a:cubicBezTo>
                  <a:pt x="36534" y="32858"/>
                  <a:pt x="36288" y="32657"/>
                  <a:pt x="36032" y="32657"/>
                </a:cubicBezTo>
                <a:close/>
                <a:moveTo>
                  <a:pt x="137590" y="32811"/>
                </a:moveTo>
                <a:cubicBezTo>
                  <a:pt x="137348" y="32811"/>
                  <a:pt x="137162" y="32997"/>
                  <a:pt x="137162" y="33239"/>
                </a:cubicBezTo>
                <a:cubicBezTo>
                  <a:pt x="137162" y="33491"/>
                  <a:pt x="137367" y="33658"/>
                  <a:pt x="137587" y="33658"/>
                </a:cubicBezTo>
                <a:cubicBezTo>
                  <a:pt x="137691" y="33658"/>
                  <a:pt x="137798" y="33621"/>
                  <a:pt x="137888" y="33537"/>
                </a:cubicBezTo>
                <a:cubicBezTo>
                  <a:pt x="138148" y="33276"/>
                  <a:pt x="137962" y="32811"/>
                  <a:pt x="137590" y="32811"/>
                </a:cubicBezTo>
                <a:close/>
                <a:moveTo>
                  <a:pt x="125214" y="32737"/>
                </a:moveTo>
                <a:cubicBezTo>
                  <a:pt x="124972" y="32737"/>
                  <a:pt x="124767" y="32941"/>
                  <a:pt x="124767" y="33183"/>
                </a:cubicBezTo>
                <a:lnTo>
                  <a:pt x="124749" y="33202"/>
                </a:lnTo>
                <a:cubicBezTo>
                  <a:pt x="124749" y="33477"/>
                  <a:pt x="124975" y="33660"/>
                  <a:pt x="125215" y="33660"/>
                </a:cubicBezTo>
                <a:cubicBezTo>
                  <a:pt x="125331" y="33660"/>
                  <a:pt x="125451" y="33616"/>
                  <a:pt x="125549" y="33518"/>
                </a:cubicBezTo>
                <a:cubicBezTo>
                  <a:pt x="125828" y="33220"/>
                  <a:pt x="125623" y="32737"/>
                  <a:pt x="125214" y="32737"/>
                </a:cubicBezTo>
                <a:close/>
                <a:moveTo>
                  <a:pt x="80609" y="32642"/>
                </a:moveTo>
                <a:cubicBezTo>
                  <a:pt x="80327" y="32642"/>
                  <a:pt x="80120" y="32877"/>
                  <a:pt x="80120" y="33146"/>
                </a:cubicBezTo>
                <a:cubicBezTo>
                  <a:pt x="80107" y="33461"/>
                  <a:pt x="80360" y="33674"/>
                  <a:pt x="80628" y="33674"/>
                </a:cubicBezTo>
                <a:cubicBezTo>
                  <a:pt x="80756" y="33674"/>
                  <a:pt x="80887" y="33626"/>
                  <a:pt x="80995" y="33518"/>
                </a:cubicBezTo>
                <a:cubicBezTo>
                  <a:pt x="81330" y="33202"/>
                  <a:pt x="81088" y="32644"/>
                  <a:pt x="80641" y="32644"/>
                </a:cubicBezTo>
                <a:cubicBezTo>
                  <a:pt x="80630" y="32643"/>
                  <a:pt x="80620" y="32642"/>
                  <a:pt x="80609" y="32642"/>
                </a:cubicBezTo>
                <a:close/>
                <a:moveTo>
                  <a:pt x="96758" y="32606"/>
                </a:moveTo>
                <a:cubicBezTo>
                  <a:pt x="96460" y="32625"/>
                  <a:pt x="96218" y="32867"/>
                  <a:pt x="96218" y="33146"/>
                </a:cubicBezTo>
                <a:cubicBezTo>
                  <a:pt x="96218" y="33471"/>
                  <a:pt x="96478" y="33686"/>
                  <a:pt x="96750" y="33686"/>
                </a:cubicBezTo>
                <a:cubicBezTo>
                  <a:pt x="96884" y="33686"/>
                  <a:pt x="97020" y="33635"/>
                  <a:pt x="97130" y="33518"/>
                </a:cubicBezTo>
                <a:cubicBezTo>
                  <a:pt x="97465" y="33183"/>
                  <a:pt x="97223" y="32606"/>
                  <a:pt x="96758" y="32606"/>
                </a:cubicBezTo>
                <a:close/>
                <a:moveTo>
                  <a:pt x="64506" y="32699"/>
                </a:moveTo>
                <a:cubicBezTo>
                  <a:pt x="64059" y="32699"/>
                  <a:pt x="63836" y="33220"/>
                  <a:pt x="64152" y="33537"/>
                </a:cubicBezTo>
                <a:cubicBezTo>
                  <a:pt x="64257" y="33642"/>
                  <a:pt x="64388" y="33690"/>
                  <a:pt x="64515" y="33690"/>
                </a:cubicBezTo>
                <a:cubicBezTo>
                  <a:pt x="64768" y="33690"/>
                  <a:pt x="65008" y="33500"/>
                  <a:pt x="65008" y="33202"/>
                </a:cubicBezTo>
                <a:cubicBezTo>
                  <a:pt x="65008" y="32923"/>
                  <a:pt x="64785" y="32699"/>
                  <a:pt x="64506" y="32699"/>
                </a:cubicBezTo>
                <a:close/>
                <a:moveTo>
                  <a:pt x="109119" y="32699"/>
                </a:moveTo>
                <a:cubicBezTo>
                  <a:pt x="109112" y="32699"/>
                  <a:pt x="109105" y="32699"/>
                  <a:pt x="109097" y="32699"/>
                </a:cubicBezTo>
                <a:cubicBezTo>
                  <a:pt x="108818" y="32699"/>
                  <a:pt x="108595" y="32923"/>
                  <a:pt x="108613" y="33202"/>
                </a:cubicBezTo>
                <a:cubicBezTo>
                  <a:pt x="108613" y="33500"/>
                  <a:pt x="108853" y="33698"/>
                  <a:pt x="109107" y="33698"/>
                </a:cubicBezTo>
                <a:cubicBezTo>
                  <a:pt x="109234" y="33698"/>
                  <a:pt x="109364" y="33648"/>
                  <a:pt x="109469" y="33537"/>
                </a:cubicBezTo>
                <a:cubicBezTo>
                  <a:pt x="109780" y="33226"/>
                  <a:pt x="109552" y="32699"/>
                  <a:pt x="109119" y="32699"/>
                </a:cubicBezTo>
                <a:close/>
                <a:moveTo>
                  <a:pt x="121455" y="32792"/>
                </a:moveTo>
                <a:cubicBezTo>
                  <a:pt x="121045" y="32811"/>
                  <a:pt x="120840" y="33313"/>
                  <a:pt x="121138" y="33593"/>
                </a:cubicBezTo>
                <a:cubicBezTo>
                  <a:pt x="121233" y="33681"/>
                  <a:pt x="121348" y="33721"/>
                  <a:pt x="121461" y="33721"/>
                </a:cubicBezTo>
                <a:cubicBezTo>
                  <a:pt x="121704" y="33721"/>
                  <a:pt x="121938" y="33537"/>
                  <a:pt x="121938" y="33258"/>
                </a:cubicBezTo>
                <a:cubicBezTo>
                  <a:pt x="121938" y="32997"/>
                  <a:pt x="121715" y="32792"/>
                  <a:pt x="121455" y="32792"/>
                </a:cubicBezTo>
                <a:close/>
                <a:moveTo>
                  <a:pt x="32313" y="32755"/>
                </a:moveTo>
                <a:cubicBezTo>
                  <a:pt x="32305" y="32755"/>
                  <a:pt x="32298" y="32755"/>
                  <a:pt x="32290" y="32755"/>
                </a:cubicBezTo>
                <a:cubicBezTo>
                  <a:pt x="32030" y="32755"/>
                  <a:pt x="31825" y="32978"/>
                  <a:pt x="31825" y="33239"/>
                </a:cubicBezTo>
                <a:cubicBezTo>
                  <a:pt x="31825" y="33528"/>
                  <a:pt x="32062" y="33723"/>
                  <a:pt x="32313" y="33723"/>
                </a:cubicBezTo>
                <a:cubicBezTo>
                  <a:pt x="32434" y="33723"/>
                  <a:pt x="32559" y="33677"/>
                  <a:pt x="32663" y="33574"/>
                </a:cubicBezTo>
                <a:cubicBezTo>
                  <a:pt x="32955" y="33263"/>
                  <a:pt x="32727" y="32755"/>
                  <a:pt x="32313" y="32755"/>
                </a:cubicBezTo>
                <a:close/>
                <a:moveTo>
                  <a:pt x="48422" y="32736"/>
                </a:moveTo>
                <a:cubicBezTo>
                  <a:pt x="47990" y="32736"/>
                  <a:pt x="47761" y="33263"/>
                  <a:pt x="48072" y="33574"/>
                </a:cubicBezTo>
                <a:cubicBezTo>
                  <a:pt x="48178" y="33680"/>
                  <a:pt x="48308" y="33727"/>
                  <a:pt x="48435" y="33727"/>
                </a:cubicBezTo>
                <a:cubicBezTo>
                  <a:pt x="48688" y="33727"/>
                  <a:pt x="48928" y="33537"/>
                  <a:pt x="48928" y="33239"/>
                </a:cubicBezTo>
                <a:cubicBezTo>
                  <a:pt x="48928" y="32960"/>
                  <a:pt x="48705" y="32755"/>
                  <a:pt x="48444" y="32737"/>
                </a:cubicBezTo>
                <a:cubicBezTo>
                  <a:pt x="48437" y="32736"/>
                  <a:pt x="48429" y="32736"/>
                  <a:pt x="48422" y="32736"/>
                </a:cubicBezTo>
                <a:close/>
                <a:moveTo>
                  <a:pt x="16206" y="32810"/>
                </a:moveTo>
                <a:cubicBezTo>
                  <a:pt x="16195" y="32810"/>
                  <a:pt x="16184" y="32810"/>
                  <a:pt x="16173" y="32811"/>
                </a:cubicBezTo>
                <a:cubicBezTo>
                  <a:pt x="15764" y="32830"/>
                  <a:pt x="15578" y="33332"/>
                  <a:pt x="15876" y="33611"/>
                </a:cubicBezTo>
                <a:cubicBezTo>
                  <a:pt x="15970" y="33700"/>
                  <a:pt x="16083" y="33740"/>
                  <a:pt x="16194" y="33740"/>
                </a:cubicBezTo>
                <a:cubicBezTo>
                  <a:pt x="16432" y="33740"/>
                  <a:pt x="16657" y="33556"/>
                  <a:pt x="16657" y="33276"/>
                </a:cubicBezTo>
                <a:cubicBezTo>
                  <a:pt x="16657" y="33009"/>
                  <a:pt x="16452" y="32810"/>
                  <a:pt x="16206" y="32810"/>
                </a:cubicBezTo>
                <a:close/>
                <a:moveTo>
                  <a:pt x="128" y="32902"/>
                </a:moveTo>
                <a:cubicBezTo>
                  <a:pt x="86" y="32902"/>
                  <a:pt x="42" y="32909"/>
                  <a:pt x="1" y="32923"/>
                </a:cubicBezTo>
                <a:lnTo>
                  <a:pt x="1" y="33723"/>
                </a:lnTo>
                <a:cubicBezTo>
                  <a:pt x="42" y="33735"/>
                  <a:pt x="83" y="33741"/>
                  <a:pt x="123" y="33741"/>
                </a:cubicBezTo>
                <a:cubicBezTo>
                  <a:pt x="265" y="33741"/>
                  <a:pt x="393" y="33667"/>
                  <a:pt x="466" y="33537"/>
                </a:cubicBezTo>
                <a:cubicBezTo>
                  <a:pt x="559" y="33388"/>
                  <a:pt x="540" y="33220"/>
                  <a:pt x="447" y="33090"/>
                </a:cubicBezTo>
                <a:cubicBezTo>
                  <a:pt x="377" y="32965"/>
                  <a:pt x="255" y="32902"/>
                  <a:pt x="128" y="32902"/>
                </a:cubicBezTo>
                <a:close/>
                <a:moveTo>
                  <a:pt x="133849" y="32885"/>
                </a:moveTo>
                <a:cubicBezTo>
                  <a:pt x="133607" y="32885"/>
                  <a:pt x="133421" y="33072"/>
                  <a:pt x="133421" y="33313"/>
                </a:cubicBezTo>
                <a:lnTo>
                  <a:pt x="133403" y="33313"/>
                </a:lnTo>
                <a:cubicBezTo>
                  <a:pt x="133403" y="33579"/>
                  <a:pt x="133618" y="33759"/>
                  <a:pt x="133843" y="33759"/>
                </a:cubicBezTo>
                <a:cubicBezTo>
                  <a:pt x="133949" y="33759"/>
                  <a:pt x="134058" y="33719"/>
                  <a:pt x="134147" y="33630"/>
                </a:cubicBezTo>
                <a:cubicBezTo>
                  <a:pt x="134426" y="33369"/>
                  <a:pt x="134240" y="32885"/>
                  <a:pt x="133849" y="32885"/>
                </a:cubicBezTo>
                <a:close/>
                <a:moveTo>
                  <a:pt x="92999" y="32699"/>
                </a:moveTo>
                <a:cubicBezTo>
                  <a:pt x="92701" y="32699"/>
                  <a:pt x="92459" y="32923"/>
                  <a:pt x="92459" y="33220"/>
                </a:cubicBezTo>
                <a:cubicBezTo>
                  <a:pt x="92446" y="33554"/>
                  <a:pt x="92716" y="33773"/>
                  <a:pt x="92995" y="33773"/>
                </a:cubicBezTo>
                <a:cubicBezTo>
                  <a:pt x="93121" y="33773"/>
                  <a:pt x="93248" y="33728"/>
                  <a:pt x="93352" y="33630"/>
                </a:cubicBezTo>
                <a:cubicBezTo>
                  <a:pt x="93706" y="33295"/>
                  <a:pt x="93483" y="32718"/>
                  <a:pt x="92999" y="32699"/>
                </a:cubicBezTo>
                <a:close/>
                <a:moveTo>
                  <a:pt x="60771" y="32779"/>
                </a:moveTo>
                <a:cubicBezTo>
                  <a:pt x="60651" y="32779"/>
                  <a:pt x="60529" y="32823"/>
                  <a:pt x="60430" y="32923"/>
                </a:cubicBezTo>
                <a:cubicBezTo>
                  <a:pt x="60113" y="33220"/>
                  <a:pt x="60337" y="33779"/>
                  <a:pt x="60783" y="33779"/>
                </a:cubicBezTo>
                <a:cubicBezTo>
                  <a:pt x="61044" y="33760"/>
                  <a:pt x="61267" y="33555"/>
                  <a:pt x="61286" y="33295"/>
                </a:cubicBezTo>
                <a:cubicBezTo>
                  <a:pt x="61286" y="32989"/>
                  <a:pt x="61032" y="32779"/>
                  <a:pt x="60771" y="32779"/>
                </a:cubicBezTo>
                <a:close/>
                <a:moveTo>
                  <a:pt x="105393" y="32774"/>
                </a:moveTo>
                <a:cubicBezTo>
                  <a:pt x="104928" y="32774"/>
                  <a:pt x="104705" y="33313"/>
                  <a:pt x="105021" y="33630"/>
                </a:cubicBezTo>
                <a:cubicBezTo>
                  <a:pt x="105127" y="33742"/>
                  <a:pt x="105257" y="33791"/>
                  <a:pt x="105384" y="33791"/>
                </a:cubicBezTo>
                <a:cubicBezTo>
                  <a:pt x="105638" y="33791"/>
                  <a:pt x="105877" y="33593"/>
                  <a:pt x="105877" y="33295"/>
                </a:cubicBezTo>
                <a:cubicBezTo>
                  <a:pt x="105896" y="32997"/>
                  <a:pt x="105673" y="32774"/>
                  <a:pt x="105393" y="32774"/>
                </a:cubicBezTo>
                <a:close/>
                <a:moveTo>
                  <a:pt x="76900" y="32774"/>
                </a:moveTo>
                <a:cubicBezTo>
                  <a:pt x="76454" y="32774"/>
                  <a:pt x="76230" y="33332"/>
                  <a:pt x="76547" y="33648"/>
                </a:cubicBezTo>
                <a:cubicBezTo>
                  <a:pt x="76646" y="33748"/>
                  <a:pt x="76768" y="33792"/>
                  <a:pt x="76888" y="33792"/>
                </a:cubicBezTo>
                <a:cubicBezTo>
                  <a:pt x="77149" y="33792"/>
                  <a:pt x="77403" y="33582"/>
                  <a:pt x="77403" y="33276"/>
                </a:cubicBezTo>
                <a:cubicBezTo>
                  <a:pt x="77403" y="32997"/>
                  <a:pt x="77180" y="32774"/>
                  <a:pt x="76900" y="32774"/>
                </a:cubicBezTo>
                <a:close/>
                <a:moveTo>
                  <a:pt x="117732" y="32885"/>
                </a:moveTo>
                <a:cubicBezTo>
                  <a:pt x="117304" y="32904"/>
                  <a:pt x="117118" y="33407"/>
                  <a:pt x="117416" y="33686"/>
                </a:cubicBezTo>
                <a:cubicBezTo>
                  <a:pt x="117511" y="33774"/>
                  <a:pt x="117624" y="33814"/>
                  <a:pt x="117735" y="33814"/>
                </a:cubicBezTo>
                <a:cubicBezTo>
                  <a:pt x="117972" y="33814"/>
                  <a:pt x="118198" y="33630"/>
                  <a:pt x="118198" y="33351"/>
                </a:cubicBezTo>
                <a:cubicBezTo>
                  <a:pt x="118198" y="33090"/>
                  <a:pt x="117993" y="32885"/>
                  <a:pt x="117732" y="32885"/>
                </a:cubicBezTo>
                <a:close/>
                <a:moveTo>
                  <a:pt x="44650" y="32816"/>
                </a:moveTo>
                <a:cubicBezTo>
                  <a:pt x="44532" y="32816"/>
                  <a:pt x="44412" y="32860"/>
                  <a:pt x="44313" y="32960"/>
                </a:cubicBezTo>
                <a:cubicBezTo>
                  <a:pt x="43997" y="33276"/>
                  <a:pt x="44201" y="33797"/>
                  <a:pt x="44648" y="33816"/>
                </a:cubicBezTo>
                <a:cubicBezTo>
                  <a:pt x="44927" y="33816"/>
                  <a:pt x="45150" y="33593"/>
                  <a:pt x="45150" y="33332"/>
                </a:cubicBezTo>
                <a:cubicBezTo>
                  <a:pt x="45150" y="33026"/>
                  <a:pt x="44906" y="32816"/>
                  <a:pt x="44650" y="32816"/>
                </a:cubicBezTo>
                <a:close/>
                <a:moveTo>
                  <a:pt x="28568" y="32885"/>
                </a:moveTo>
                <a:cubicBezTo>
                  <a:pt x="28308" y="32885"/>
                  <a:pt x="28103" y="33109"/>
                  <a:pt x="28103" y="33369"/>
                </a:cubicBezTo>
                <a:cubicBezTo>
                  <a:pt x="28115" y="33644"/>
                  <a:pt x="28346" y="33827"/>
                  <a:pt x="28581" y="33827"/>
                </a:cubicBezTo>
                <a:cubicBezTo>
                  <a:pt x="28696" y="33827"/>
                  <a:pt x="28812" y="33783"/>
                  <a:pt x="28903" y="33686"/>
                </a:cubicBezTo>
                <a:cubicBezTo>
                  <a:pt x="29201" y="33388"/>
                  <a:pt x="28978" y="32885"/>
                  <a:pt x="28568" y="32885"/>
                </a:cubicBezTo>
                <a:close/>
                <a:moveTo>
                  <a:pt x="12453" y="32892"/>
                </a:moveTo>
                <a:cubicBezTo>
                  <a:pt x="12344" y="32892"/>
                  <a:pt x="12231" y="32930"/>
                  <a:pt x="12135" y="33016"/>
                </a:cubicBezTo>
                <a:cubicBezTo>
                  <a:pt x="11837" y="33295"/>
                  <a:pt x="12023" y="33816"/>
                  <a:pt x="12451" y="33835"/>
                </a:cubicBezTo>
                <a:cubicBezTo>
                  <a:pt x="12693" y="33835"/>
                  <a:pt x="12916" y="33630"/>
                  <a:pt x="12916" y="33388"/>
                </a:cubicBezTo>
                <a:cubicBezTo>
                  <a:pt x="12929" y="33091"/>
                  <a:pt x="12700" y="32892"/>
                  <a:pt x="12453" y="32892"/>
                </a:cubicBezTo>
                <a:close/>
                <a:moveTo>
                  <a:pt x="89239" y="32792"/>
                </a:moveTo>
                <a:cubicBezTo>
                  <a:pt x="88960" y="32811"/>
                  <a:pt x="88737" y="33034"/>
                  <a:pt x="88737" y="33332"/>
                </a:cubicBezTo>
                <a:cubicBezTo>
                  <a:pt x="88737" y="33643"/>
                  <a:pt x="88987" y="33846"/>
                  <a:pt x="89252" y="33846"/>
                </a:cubicBezTo>
                <a:cubicBezTo>
                  <a:pt x="89384" y="33846"/>
                  <a:pt x="89519" y="33797"/>
                  <a:pt x="89630" y="33686"/>
                </a:cubicBezTo>
                <a:cubicBezTo>
                  <a:pt x="89947" y="33351"/>
                  <a:pt x="89705" y="32792"/>
                  <a:pt x="89239" y="32792"/>
                </a:cubicBezTo>
                <a:close/>
                <a:moveTo>
                  <a:pt x="57061" y="32867"/>
                </a:moveTo>
                <a:cubicBezTo>
                  <a:pt x="56615" y="32867"/>
                  <a:pt x="56391" y="33407"/>
                  <a:pt x="56708" y="33704"/>
                </a:cubicBezTo>
                <a:cubicBezTo>
                  <a:pt x="56810" y="33807"/>
                  <a:pt x="56934" y="33853"/>
                  <a:pt x="57055" y="33853"/>
                </a:cubicBezTo>
                <a:cubicBezTo>
                  <a:pt x="57307" y="33853"/>
                  <a:pt x="57545" y="33653"/>
                  <a:pt x="57545" y="33351"/>
                </a:cubicBezTo>
                <a:cubicBezTo>
                  <a:pt x="57545" y="33090"/>
                  <a:pt x="57322" y="32867"/>
                  <a:pt x="57061" y="32867"/>
                </a:cubicBezTo>
                <a:close/>
                <a:moveTo>
                  <a:pt x="130081" y="32955"/>
                </a:moveTo>
                <a:cubicBezTo>
                  <a:pt x="129843" y="32955"/>
                  <a:pt x="129606" y="33118"/>
                  <a:pt x="129625" y="33444"/>
                </a:cubicBezTo>
                <a:cubicBezTo>
                  <a:pt x="129653" y="33723"/>
                  <a:pt x="129871" y="33863"/>
                  <a:pt x="130088" y="33863"/>
                </a:cubicBezTo>
                <a:cubicBezTo>
                  <a:pt x="130304" y="33863"/>
                  <a:pt x="130518" y="33723"/>
                  <a:pt x="130537" y="33444"/>
                </a:cubicBezTo>
                <a:cubicBezTo>
                  <a:pt x="130555" y="33118"/>
                  <a:pt x="130318" y="32955"/>
                  <a:pt x="130081" y="32955"/>
                </a:cubicBezTo>
                <a:close/>
                <a:moveTo>
                  <a:pt x="73144" y="32866"/>
                </a:moveTo>
                <a:cubicBezTo>
                  <a:pt x="73137" y="32866"/>
                  <a:pt x="73130" y="32867"/>
                  <a:pt x="73122" y="32867"/>
                </a:cubicBezTo>
                <a:cubicBezTo>
                  <a:pt x="72862" y="32867"/>
                  <a:pt x="72639" y="33090"/>
                  <a:pt x="72639" y="33351"/>
                </a:cubicBezTo>
                <a:cubicBezTo>
                  <a:pt x="72639" y="33657"/>
                  <a:pt x="72892" y="33867"/>
                  <a:pt x="73153" y="33867"/>
                </a:cubicBezTo>
                <a:cubicBezTo>
                  <a:pt x="73273" y="33867"/>
                  <a:pt x="73395" y="33822"/>
                  <a:pt x="73495" y="33723"/>
                </a:cubicBezTo>
                <a:cubicBezTo>
                  <a:pt x="73806" y="33412"/>
                  <a:pt x="73577" y="32866"/>
                  <a:pt x="73144" y="32866"/>
                </a:cubicBezTo>
                <a:close/>
                <a:moveTo>
                  <a:pt x="40922" y="32922"/>
                </a:moveTo>
                <a:cubicBezTo>
                  <a:pt x="40509" y="32922"/>
                  <a:pt x="40298" y="33431"/>
                  <a:pt x="40591" y="33742"/>
                </a:cubicBezTo>
                <a:cubicBezTo>
                  <a:pt x="40688" y="33845"/>
                  <a:pt x="40811" y="33890"/>
                  <a:pt x="40932" y="33890"/>
                </a:cubicBezTo>
                <a:cubicBezTo>
                  <a:pt x="41183" y="33890"/>
                  <a:pt x="41428" y="33695"/>
                  <a:pt x="41428" y="33407"/>
                </a:cubicBezTo>
                <a:cubicBezTo>
                  <a:pt x="41410" y="33146"/>
                  <a:pt x="41205" y="32923"/>
                  <a:pt x="40944" y="32923"/>
                </a:cubicBezTo>
                <a:cubicBezTo>
                  <a:pt x="40937" y="32922"/>
                  <a:pt x="40929" y="32922"/>
                  <a:pt x="40922" y="32922"/>
                </a:cubicBezTo>
                <a:close/>
                <a:moveTo>
                  <a:pt x="101648" y="32903"/>
                </a:moveTo>
                <a:cubicBezTo>
                  <a:pt x="101637" y="32903"/>
                  <a:pt x="101626" y="32903"/>
                  <a:pt x="101616" y="32904"/>
                </a:cubicBezTo>
                <a:cubicBezTo>
                  <a:pt x="101150" y="32904"/>
                  <a:pt x="100927" y="33444"/>
                  <a:pt x="101243" y="33760"/>
                </a:cubicBezTo>
                <a:cubicBezTo>
                  <a:pt x="101351" y="33862"/>
                  <a:pt x="101480" y="33908"/>
                  <a:pt x="101605" y="33908"/>
                </a:cubicBezTo>
                <a:cubicBezTo>
                  <a:pt x="101870" y="33908"/>
                  <a:pt x="102118" y="33704"/>
                  <a:pt x="102118" y="33388"/>
                </a:cubicBezTo>
                <a:cubicBezTo>
                  <a:pt x="102118" y="33120"/>
                  <a:pt x="101912" y="32903"/>
                  <a:pt x="101648" y="32903"/>
                </a:cubicBezTo>
                <a:close/>
                <a:moveTo>
                  <a:pt x="114000" y="32954"/>
                </a:moveTo>
                <a:cubicBezTo>
                  <a:pt x="113886" y="32954"/>
                  <a:pt x="113769" y="32996"/>
                  <a:pt x="113675" y="33090"/>
                </a:cubicBezTo>
                <a:cubicBezTo>
                  <a:pt x="113359" y="33388"/>
                  <a:pt x="113564" y="33909"/>
                  <a:pt x="113992" y="33909"/>
                </a:cubicBezTo>
                <a:cubicBezTo>
                  <a:pt x="114003" y="33910"/>
                  <a:pt x="114014" y="33910"/>
                  <a:pt x="114024" y="33910"/>
                </a:cubicBezTo>
                <a:cubicBezTo>
                  <a:pt x="114271" y="33910"/>
                  <a:pt x="114476" y="33711"/>
                  <a:pt x="114476" y="33444"/>
                </a:cubicBezTo>
                <a:cubicBezTo>
                  <a:pt x="114488" y="33151"/>
                  <a:pt x="114249" y="32954"/>
                  <a:pt x="114000" y="32954"/>
                </a:cubicBezTo>
                <a:close/>
                <a:moveTo>
                  <a:pt x="85554" y="32885"/>
                </a:moveTo>
                <a:cubicBezTo>
                  <a:pt x="85089" y="32885"/>
                  <a:pt x="84847" y="33425"/>
                  <a:pt x="85164" y="33760"/>
                </a:cubicBezTo>
                <a:cubicBezTo>
                  <a:pt x="85268" y="33865"/>
                  <a:pt x="85399" y="33912"/>
                  <a:pt x="85528" y="33912"/>
                </a:cubicBezTo>
                <a:cubicBezTo>
                  <a:pt x="85788" y="33912"/>
                  <a:pt x="86038" y="33718"/>
                  <a:pt x="86038" y="33407"/>
                </a:cubicBezTo>
                <a:cubicBezTo>
                  <a:pt x="86038" y="33127"/>
                  <a:pt x="85815" y="32904"/>
                  <a:pt x="85554" y="32885"/>
                </a:cubicBezTo>
                <a:close/>
                <a:moveTo>
                  <a:pt x="24805" y="32978"/>
                </a:moveTo>
                <a:cubicBezTo>
                  <a:pt x="24569" y="32978"/>
                  <a:pt x="24334" y="33141"/>
                  <a:pt x="24344" y="33462"/>
                </a:cubicBezTo>
                <a:cubicBezTo>
                  <a:pt x="24353" y="33765"/>
                  <a:pt x="24583" y="33914"/>
                  <a:pt x="24812" y="33914"/>
                </a:cubicBezTo>
                <a:cubicBezTo>
                  <a:pt x="25048" y="33914"/>
                  <a:pt x="25284" y="33755"/>
                  <a:pt x="25274" y="33444"/>
                </a:cubicBezTo>
                <a:cubicBezTo>
                  <a:pt x="25265" y="33132"/>
                  <a:pt x="25034" y="32978"/>
                  <a:pt x="24805" y="32978"/>
                </a:cubicBezTo>
                <a:close/>
                <a:moveTo>
                  <a:pt x="69400" y="32960"/>
                </a:moveTo>
                <a:cubicBezTo>
                  <a:pt x="68972" y="32960"/>
                  <a:pt x="68749" y="33481"/>
                  <a:pt x="69065" y="33797"/>
                </a:cubicBezTo>
                <a:cubicBezTo>
                  <a:pt x="69162" y="33894"/>
                  <a:pt x="69283" y="33937"/>
                  <a:pt x="69404" y="33937"/>
                </a:cubicBezTo>
                <a:cubicBezTo>
                  <a:pt x="69656" y="33937"/>
                  <a:pt x="69903" y="33746"/>
                  <a:pt x="69903" y="33444"/>
                </a:cubicBezTo>
                <a:cubicBezTo>
                  <a:pt x="69903" y="33183"/>
                  <a:pt x="69679" y="32960"/>
                  <a:pt x="69400" y="32960"/>
                </a:cubicBezTo>
                <a:close/>
                <a:moveTo>
                  <a:pt x="8670" y="33034"/>
                </a:moveTo>
                <a:cubicBezTo>
                  <a:pt x="8274" y="33034"/>
                  <a:pt x="8064" y="33524"/>
                  <a:pt x="8338" y="33816"/>
                </a:cubicBezTo>
                <a:cubicBezTo>
                  <a:pt x="8436" y="33914"/>
                  <a:pt x="8556" y="33957"/>
                  <a:pt x="8673" y="33957"/>
                </a:cubicBezTo>
                <a:cubicBezTo>
                  <a:pt x="8912" y="33957"/>
                  <a:pt x="9139" y="33775"/>
                  <a:pt x="9139" y="33500"/>
                </a:cubicBezTo>
                <a:cubicBezTo>
                  <a:pt x="9139" y="33239"/>
                  <a:pt x="8952" y="33034"/>
                  <a:pt x="8692" y="33034"/>
                </a:cubicBezTo>
                <a:cubicBezTo>
                  <a:pt x="8684" y="33034"/>
                  <a:pt x="8677" y="33034"/>
                  <a:pt x="8670" y="33034"/>
                </a:cubicBezTo>
                <a:close/>
                <a:moveTo>
                  <a:pt x="37166" y="33034"/>
                </a:moveTo>
                <a:cubicBezTo>
                  <a:pt x="36906" y="33034"/>
                  <a:pt x="36701" y="33239"/>
                  <a:pt x="36701" y="33500"/>
                </a:cubicBezTo>
                <a:cubicBezTo>
                  <a:pt x="36701" y="33775"/>
                  <a:pt x="36928" y="33957"/>
                  <a:pt x="37161" y="33957"/>
                </a:cubicBezTo>
                <a:cubicBezTo>
                  <a:pt x="37275" y="33957"/>
                  <a:pt x="37391" y="33914"/>
                  <a:pt x="37483" y="33816"/>
                </a:cubicBezTo>
                <a:cubicBezTo>
                  <a:pt x="37781" y="33518"/>
                  <a:pt x="37576" y="33034"/>
                  <a:pt x="37166" y="33034"/>
                </a:cubicBezTo>
                <a:close/>
                <a:moveTo>
                  <a:pt x="138651" y="33146"/>
                </a:moveTo>
                <a:cubicBezTo>
                  <a:pt x="138390" y="33220"/>
                  <a:pt x="138279" y="33369"/>
                  <a:pt x="138297" y="33574"/>
                </a:cubicBezTo>
                <a:cubicBezTo>
                  <a:pt x="138297" y="33797"/>
                  <a:pt x="138409" y="33909"/>
                  <a:pt x="138651" y="33965"/>
                </a:cubicBezTo>
                <a:lnTo>
                  <a:pt x="138651" y="33146"/>
                </a:lnTo>
                <a:close/>
                <a:moveTo>
                  <a:pt x="53283" y="32997"/>
                </a:moveTo>
                <a:cubicBezTo>
                  <a:pt x="52855" y="32997"/>
                  <a:pt x="52632" y="33518"/>
                  <a:pt x="52948" y="33835"/>
                </a:cubicBezTo>
                <a:cubicBezTo>
                  <a:pt x="53042" y="33929"/>
                  <a:pt x="53161" y="33971"/>
                  <a:pt x="53278" y="33971"/>
                </a:cubicBezTo>
                <a:cubicBezTo>
                  <a:pt x="53531" y="33971"/>
                  <a:pt x="53780" y="33774"/>
                  <a:pt x="53767" y="33481"/>
                </a:cubicBezTo>
                <a:cubicBezTo>
                  <a:pt x="53767" y="33220"/>
                  <a:pt x="53544" y="32997"/>
                  <a:pt x="53283" y="32997"/>
                </a:cubicBezTo>
                <a:close/>
                <a:moveTo>
                  <a:pt x="97851" y="32974"/>
                </a:moveTo>
                <a:cubicBezTo>
                  <a:pt x="97598" y="32974"/>
                  <a:pt x="97389" y="33185"/>
                  <a:pt x="97372" y="33444"/>
                </a:cubicBezTo>
                <a:cubicBezTo>
                  <a:pt x="97346" y="33758"/>
                  <a:pt x="97606" y="33981"/>
                  <a:pt x="97879" y="33981"/>
                </a:cubicBezTo>
                <a:cubicBezTo>
                  <a:pt x="97994" y="33981"/>
                  <a:pt x="98111" y="33941"/>
                  <a:pt x="98210" y="33853"/>
                </a:cubicBezTo>
                <a:cubicBezTo>
                  <a:pt x="98563" y="33555"/>
                  <a:pt x="98359" y="32997"/>
                  <a:pt x="97912" y="32978"/>
                </a:cubicBezTo>
                <a:cubicBezTo>
                  <a:pt x="97891" y="32976"/>
                  <a:pt x="97871" y="32974"/>
                  <a:pt x="97851" y="32974"/>
                </a:cubicBezTo>
                <a:close/>
                <a:moveTo>
                  <a:pt x="21087" y="33076"/>
                </a:moveTo>
                <a:cubicBezTo>
                  <a:pt x="20854" y="33076"/>
                  <a:pt x="20621" y="33230"/>
                  <a:pt x="20621" y="33537"/>
                </a:cubicBezTo>
                <a:cubicBezTo>
                  <a:pt x="20621" y="33844"/>
                  <a:pt x="20854" y="33997"/>
                  <a:pt x="21087" y="33997"/>
                </a:cubicBezTo>
                <a:cubicBezTo>
                  <a:pt x="21319" y="33997"/>
                  <a:pt x="21552" y="33844"/>
                  <a:pt x="21552" y="33537"/>
                </a:cubicBezTo>
                <a:cubicBezTo>
                  <a:pt x="21552" y="33230"/>
                  <a:pt x="21319" y="33076"/>
                  <a:pt x="21087" y="33076"/>
                </a:cubicBezTo>
                <a:close/>
                <a:moveTo>
                  <a:pt x="126346" y="33061"/>
                </a:moveTo>
                <a:cubicBezTo>
                  <a:pt x="126230" y="33061"/>
                  <a:pt x="126111" y="33105"/>
                  <a:pt x="126014" y="33202"/>
                </a:cubicBezTo>
                <a:cubicBezTo>
                  <a:pt x="125735" y="33500"/>
                  <a:pt x="125958" y="34002"/>
                  <a:pt x="126368" y="34002"/>
                </a:cubicBezTo>
                <a:cubicBezTo>
                  <a:pt x="126610" y="33983"/>
                  <a:pt x="126815" y="33779"/>
                  <a:pt x="126815" y="33537"/>
                </a:cubicBezTo>
                <a:cubicBezTo>
                  <a:pt x="126815" y="33248"/>
                  <a:pt x="126586" y="33061"/>
                  <a:pt x="126346" y="33061"/>
                </a:cubicBezTo>
                <a:close/>
                <a:moveTo>
                  <a:pt x="4970" y="33127"/>
                </a:moveTo>
                <a:cubicBezTo>
                  <a:pt x="4728" y="33127"/>
                  <a:pt x="4523" y="33332"/>
                  <a:pt x="4523" y="33574"/>
                </a:cubicBezTo>
                <a:cubicBezTo>
                  <a:pt x="4523" y="33840"/>
                  <a:pt x="4739" y="34011"/>
                  <a:pt x="4964" y="34011"/>
                </a:cubicBezTo>
                <a:cubicBezTo>
                  <a:pt x="5070" y="34011"/>
                  <a:pt x="5178" y="33974"/>
                  <a:pt x="5267" y="33890"/>
                </a:cubicBezTo>
                <a:cubicBezTo>
                  <a:pt x="5547" y="33611"/>
                  <a:pt x="5361" y="33127"/>
                  <a:pt x="4970" y="33127"/>
                </a:cubicBezTo>
                <a:close/>
                <a:moveTo>
                  <a:pt x="81754" y="33034"/>
                </a:moveTo>
                <a:cubicBezTo>
                  <a:pt x="81322" y="33034"/>
                  <a:pt x="81093" y="33561"/>
                  <a:pt x="81404" y="33872"/>
                </a:cubicBezTo>
                <a:cubicBezTo>
                  <a:pt x="81507" y="33974"/>
                  <a:pt x="81633" y="34020"/>
                  <a:pt x="81756" y="34020"/>
                </a:cubicBezTo>
                <a:cubicBezTo>
                  <a:pt x="82014" y="34020"/>
                  <a:pt x="82260" y="33820"/>
                  <a:pt x="82260" y="33518"/>
                </a:cubicBezTo>
                <a:cubicBezTo>
                  <a:pt x="82260" y="33258"/>
                  <a:pt x="82037" y="33034"/>
                  <a:pt x="81776" y="33034"/>
                </a:cubicBezTo>
                <a:cubicBezTo>
                  <a:pt x="81769" y="33034"/>
                  <a:pt x="81761" y="33034"/>
                  <a:pt x="81754" y="33034"/>
                </a:cubicBezTo>
                <a:close/>
                <a:moveTo>
                  <a:pt x="65641" y="33053"/>
                </a:moveTo>
                <a:cubicBezTo>
                  <a:pt x="65380" y="33053"/>
                  <a:pt x="65176" y="33258"/>
                  <a:pt x="65157" y="33518"/>
                </a:cubicBezTo>
                <a:cubicBezTo>
                  <a:pt x="65144" y="33825"/>
                  <a:pt x="65386" y="34026"/>
                  <a:pt x="65640" y="34026"/>
                </a:cubicBezTo>
                <a:cubicBezTo>
                  <a:pt x="65757" y="34026"/>
                  <a:pt x="65877" y="33984"/>
                  <a:pt x="65976" y="33890"/>
                </a:cubicBezTo>
                <a:cubicBezTo>
                  <a:pt x="66292" y="33593"/>
                  <a:pt x="66069" y="33053"/>
                  <a:pt x="65641" y="33053"/>
                </a:cubicBezTo>
                <a:close/>
                <a:moveTo>
                  <a:pt x="110251" y="33090"/>
                </a:moveTo>
                <a:cubicBezTo>
                  <a:pt x="109841" y="33090"/>
                  <a:pt x="109637" y="33593"/>
                  <a:pt x="109916" y="33890"/>
                </a:cubicBezTo>
                <a:cubicBezTo>
                  <a:pt x="110014" y="33988"/>
                  <a:pt x="110131" y="34032"/>
                  <a:pt x="110246" y="34032"/>
                </a:cubicBezTo>
                <a:cubicBezTo>
                  <a:pt x="110481" y="34032"/>
                  <a:pt x="110704" y="33849"/>
                  <a:pt x="110716" y="33574"/>
                </a:cubicBezTo>
                <a:cubicBezTo>
                  <a:pt x="110716" y="33313"/>
                  <a:pt x="110511" y="33090"/>
                  <a:pt x="110251" y="33090"/>
                </a:cubicBezTo>
                <a:close/>
                <a:moveTo>
                  <a:pt x="49552" y="33084"/>
                </a:moveTo>
                <a:cubicBezTo>
                  <a:pt x="49437" y="33084"/>
                  <a:pt x="49320" y="33126"/>
                  <a:pt x="49226" y="33220"/>
                </a:cubicBezTo>
                <a:cubicBezTo>
                  <a:pt x="48910" y="33537"/>
                  <a:pt x="49133" y="34039"/>
                  <a:pt x="49561" y="34039"/>
                </a:cubicBezTo>
                <a:cubicBezTo>
                  <a:pt x="49571" y="34040"/>
                  <a:pt x="49581" y="34040"/>
                  <a:pt x="49592" y="34040"/>
                </a:cubicBezTo>
                <a:cubicBezTo>
                  <a:pt x="49839" y="34040"/>
                  <a:pt x="50045" y="33824"/>
                  <a:pt x="50045" y="33574"/>
                </a:cubicBezTo>
                <a:cubicBezTo>
                  <a:pt x="50045" y="33281"/>
                  <a:pt x="49801" y="33084"/>
                  <a:pt x="49552" y="33084"/>
                </a:cubicBezTo>
                <a:close/>
                <a:moveTo>
                  <a:pt x="33444" y="33146"/>
                </a:moveTo>
                <a:cubicBezTo>
                  <a:pt x="33035" y="33146"/>
                  <a:pt x="32830" y="33648"/>
                  <a:pt x="33109" y="33928"/>
                </a:cubicBezTo>
                <a:cubicBezTo>
                  <a:pt x="33207" y="34025"/>
                  <a:pt x="33327" y="34069"/>
                  <a:pt x="33444" y="34069"/>
                </a:cubicBezTo>
                <a:cubicBezTo>
                  <a:pt x="33683" y="34069"/>
                  <a:pt x="33909" y="33886"/>
                  <a:pt x="33909" y="33611"/>
                </a:cubicBezTo>
                <a:cubicBezTo>
                  <a:pt x="33909" y="33351"/>
                  <a:pt x="33705" y="33146"/>
                  <a:pt x="33444" y="33146"/>
                </a:cubicBezTo>
                <a:close/>
                <a:moveTo>
                  <a:pt x="94119" y="33071"/>
                </a:moveTo>
                <a:cubicBezTo>
                  <a:pt x="94112" y="33071"/>
                  <a:pt x="94104" y="33071"/>
                  <a:pt x="94097" y="33072"/>
                </a:cubicBezTo>
                <a:cubicBezTo>
                  <a:pt x="93818" y="33072"/>
                  <a:pt x="93594" y="33295"/>
                  <a:pt x="93613" y="33574"/>
                </a:cubicBezTo>
                <a:lnTo>
                  <a:pt x="93594" y="33574"/>
                </a:lnTo>
                <a:cubicBezTo>
                  <a:pt x="93594" y="33876"/>
                  <a:pt x="93850" y="34076"/>
                  <a:pt x="94113" y="34076"/>
                </a:cubicBezTo>
                <a:cubicBezTo>
                  <a:pt x="94239" y="34076"/>
                  <a:pt x="94367" y="34030"/>
                  <a:pt x="94469" y="33928"/>
                </a:cubicBezTo>
                <a:cubicBezTo>
                  <a:pt x="94780" y="33598"/>
                  <a:pt x="94551" y="33071"/>
                  <a:pt x="94119" y="33071"/>
                </a:cubicBezTo>
                <a:close/>
                <a:moveTo>
                  <a:pt x="17305" y="33136"/>
                </a:moveTo>
                <a:cubicBezTo>
                  <a:pt x="17189" y="33136"/>
                  <a:pt x="17071" y="33179"/>
                  <a:pt x="16974" y="33276"/>
                </a:cubicBezTo>
                <a:cubicBezTo>
                  <a:pt x="16694" y="33574"/>
                  <a:pt x="16899" y="34077"/>
                  <a:pt x="17309" y="34077"/>
                </a:cubicBezTo>
                <a:cubicBezTo>
                  <a:pt x="17569" y="34077"/>
                  <a:pt x="17774" y="33853"/>
                  <a:pt x="17774" y="33611"/>
                </a:cubicBezTo>
                <a:cubicBezTo>
                  <a:pt x="17774" y="33323"/>
                  <a:pt x="17545" y="33136"/>
                  <a:pt x="17305" y="33136"/>
                </a:cubicBezTo>
                <a:close/>
                <a:moveTo>
                  <a:pt x="1214" y="33238"/>
                </a:moveTo>
                <a:cubicBezTo>
                  <a:pt x="989" y="33238"/>
                  <a:pt x="819" y="33418"/>
                  <a:pt x="819" y="33648"/>
                </a:cubicBezTo>
                <a:cubicBezTo>
                  <a:pt x="801" y="33872"/>
                  <a:pt x="987" y="34077"/>
                  <a:pt x="1229" y="34077"/>
                </a:cubicBezTo>
                <a:cubicBezTo>
                  <a:pt x="1235" y="34077"/>
                  <a:pt x="1241" y="34077"/>
                  <a:pt x="1247" y="34077"/>
                </a:cubicBezTo>
                <a:cubicBezTo>
                  <a:pt x="1788" y="34077"/>
                  <a:pt x="1800" y="33239"/>
                  <a:pt x="1248" y="33239"/>
                </a:cubicBezTo>
                <a:cubicBezTo>
                  <a:pt x="1236" y="33238"/>
                  <a:pt x="1225" y="33238"/>
                  <a:pt x="1214" y="33238"/>
                </a:cubicBezTo>
                <a:close/>
                <a:moveTo>
                  <a:pt x="122590" y="33146"/>
                </a:moveTo>
                <a:cubicBezTo>
                  <a:pt x="122162" y="33146"/>
                  <a:pt x="121957" y="33648"/>
                  <a:pt x="122255" y="33946"/>
                </a:cubicBezTo>
                <a:cubicBezTo>
                  <a:pt x="122350" y="34041"/>
                  <a:pt x="122465" y="34083"/>
                  <a:pt x="122579" y="34083"/>
                </a:cubicBezTo>
                <a:cubicBezTo>
                  <a:pt x="122822" y="34083"/>
                  <a:pt x="123055" y="33890"/>
                  <a:pt x="123055" y="33611"/>
                </a:cubicBezTo>
                <a:cubicBezTo>
                  <a:pt x="123055" y="33351"/>
                  <a:pt x="122832" y="33146"/>
                  <a:pt x="122590" y="33146"/>
                </a:cubicBezTo>
                <a:close/>
                <a:moveTo>
                  <a:pt x="78034" y="33123"/>
                </a:moveTo>
                <a:cubicBezTo>
                  <a:pt x="77909" y="33123"/>
                  <a:pt x="77782" y="33170"/>
                  <a:pt x="77682" y="33276"/>
                </a:cubicBezTo>
                <a:cubicBezTo>
                  <a:pt x="77371" y="33587"/>
                  <a:pt x="77599" y="34096"/>
                  <a:pt x="78013" y="34096"/>
                </a:cubicBezTo>
                <a:cubicBezTo>
                  <a:pt x="78021" y="34096"/>
                  <a:pt x="78028" y="34095"/>
                  <a:pt x="78036" y="34095"/>
                </a:cubicBezTo>
                <a:cubicBezTo>
                  <a:pt x="78315" y="34095"/>
                  <a:pt x="78520" y="33872"/>
                  <a:pt x="78520" y="33593"/>
                </a:cubicBezTo>
                <a:cubicBezTo>
                  <a:pt x="78520" y="33308"/>
                  <a:pt x="78281" y="33123"/>
                  <a:pt x="78034" y="33123"/>
                </a:cubicBezTo>
                <a:close/>
                <a:moveTo>
                  <a:pt x="61900" y="33183"/>
                </a:moveTo>
                <a:cubicBezTo>
                  <a:pt x="61491" y="33183"/>
                  <a:pt x="61286" y="33667"/>
                  <a:pt x="61565" y="33965"/>
                </a:cubicBezTo>
                <a:cubicBezTo>
                  <a:pt x="61666" y="34066"/>
                  <a:pt x="61790" y="34111"/>
                  <a:pt x="61910" y="34111"/>
                </a:cubicBezTo>
                <a:cubicBezTo>
                  <a:pt x="62146" y="34111"/>
                  <a:pt x="62365" y="33938"/>
                  <a:pt x="62365" y="33667"/>
                </a:cubicBezTo>
                <a:cubicBezTo>
                  <a:pt x="62384" y="33407"/>
                  <a:pt x="62179" y="33183"/>
                  <a:pt x="61919" y="33183"/>
                </a:cubicBezTo>
                <a:close/>
                <a:moveTo>
                  <a:pt x="45785" y="33185"/>
                </a:moveTo>
                <a:cubicBezTo>
                  <a:pt x="45675" y="33185"/>
                  <a:pt x="45561" y="33225"/>
                  <a:pt x="45467" y="33313"/>
                </a:cubicBezTo>
                <a:cubicBezTo>
                  <a:pt x="45169" y="33593"/>
                  <a:pt x="45374" y="34095"/>
                  <a:pt x="45783" y="34114"/>
                </a:cubicBezTo>
                <a:cubicBezTo>
                  <a:pt x="45793" y="34114"/>
                  <a:pt x="45803" y="34115"/>
                  <a:pt x="45813" y="34115"/>
                </a:cubicBezTo>
                <a:cubicBezTo>
                  <a:pt x="46059" y="34115"/>
                  <a:pt x="46249" y="33899"/>
                  <a:pt x="46267" y="33648"/>
                </a:cubicBezTo>
                <a:lnTo>
                  <a:pt x="46248" y="33648"/>
                </a:lnTo>
                <a:cubicBezTo>
                  <a:pt x="46248" y="33369"/>
                  <a:pt x="46023" y="33185"/>
                  <a:pt x="45785" y="33185"/>
                </a:cubicBezTo>
                <a:close/>
                <a:moveTo>
                  <a:pt x="134960" y="33272"/>
                </a:moveTo>
                <a:cubicBezTo>
                  <a:pt x="134746" y="33272"/>
                  <a:pt x="134574" y="33446"/>
                  <a:pt x="134557" y="33667"/>
                </a:cubicBezTo>
                <a:cubicBezTo>
                  <a:pt x="134543" y="33932"/>
                  <a:pt x="134756" y="34122"/>
                  <a:pt x="134988" y="34122"/>
                </a:cubicBezTo>
                <a:cubicBezTo>
                  <a:pt x="135081" y="34122"/>
                  <a:pt x="135178" y="34090"/>
                  <a:pt x="135264" y="34021"/>
                </a:cubicBezTo>
                <a:cubicBezTo>
                  <a:pt x="135543" y="33779"/>
                  <a:pt x="135394" y="33313"/>
                  <a:pt x="135022" y="33276"/>
                </a:cubicBezTo>
                <a:cubicBezTo>
                  <a:pt x="135001" y="33273"/>
                  <a:pt x="134980" y="33272"/>
                  <a:pt x="134960" y="33272"/>
                </a:cubicBezTo>
                <a:close/>
                <a:moveTo>
                  <a:pt x="106506" y="33169"/>
                </a:moveTo>
                <a:cubicBezTo>
                  <a:pt x="106253" y="33169"/>
                  <a:pt x="106014" y="33375"/>
                  <a:pt x="106026" y="33667"/>
                </a:cubicBezTo>
                <a:cubicBezTo>
                  <a:pt x="106045" y="33928"/>
                  <a:pt x="106250" y="34132"/>
                  <a:pt x="106510" y="34132"/>
                </a:cubicBezTo>
                <a:cubicBezTo>
                  <a:pt x="106938" y="34132"/>
                  <a:pt x="107162" y="33611"/>
                  <a:pt x="106845" y="33313"/>
                </a:cubicBezTo>
                <a:cubicBezTo>
                  <a:pt x="106745" y="33213"/>
                  <a:pt x="106624" y="33169"/>
                  <a:pt x="106506" y="33169"/>
                </a:cubicBezTo>
                <a:close/>
                <a:moveTo>
                  <a:pt x="90389" y="33146"/>
                </a:moveTo>
                <a:cubicBezTo>
                  <a:pt x="89945" y="33168"/>
                  <a:pt x="89724" y="33705"/>
                  <a:pt x="90040" y="34021"/>
                </a:cubicBezTo>
                <a:cubicBezTo>
                  <a:pt x="90139" y="34114"/>
                  <a:pt x="90260" y="34156"/>
                  <a:pt x="90380" y="34156"/>
                </a:cubicBezTo>
                <a:cubicBezTo>
                  <a:pt x="90642" y="34156"/>
                  <a:pt x="90896" y="33955"/>
                  <a:pt x="90896" y="33648"/>
                </a:cubicBezTo>
                <a:cubicBezTo>
                  <a:pt x="90896" y="33374"/>
                  <a:pt x="90662" y="33154"/>
                  <a:pt x="90389" y="33146"/>
                </a:cubicBezTo>
                <a:close/>
                <a:moveTo>
                  <a:pt x="118864" y="33229"/>
                </a:moveTo>
                <a:cubicBezTo>
                  <a:pt x="118748" y="33229"/>
                  <a:pt x="118630" y="33272"/>
                  <a:pt x="118533" y="33369"/>
                </a:cubicBezTo>
                <a:cubicBezTo>
                  <a:pt x="118235" y="33667"/>
                  <a:pt x="118440" y="34170"/>
                  <a:pt x="118868" y="34170"/>
                </a:cubicBezTo>
                <a:cubicBezTo>
                  <a:pt x="119110" y="34170"/>
                  <a:pt x="119333" y="33965"/>
                  <a:pt x="119333" y="33704"/>
                </a:cubicBezTo>
                <a:cubicBezTo>
                  <a:pt x="119333" y="33416"/>
                  <a:pt x="119105" y="33229"/>
                  <a:pt x="118864" y="33229"/>
                </a:cubicBezTo>
                <a:close/>
                <a:moveTo>
                  <a:pt x="74254" y="33220"/>
                </a:moveTo>
                <a:cubicBezTo>
                  <a:pt x="73841" y="33220"/>
                  <a:pt x="73630" y="33728"/>
                  <a:pt x="73923" y="34021"/>
                </a:cubicBezTo>
                <a:cubicBezTo>
                  <a:pt x="74023" y="34127"/>
                  <a:pt x="74148" y="34174"/>
                  <a:pt x="74270" y="34174"/>
                </a:cubicBezTo>
                <a:cubicBezTo>
                  <a:pt x="74512" y="34174"/>
                  <a:pt x="74742" y="33989"/>
                  <a:pt x="74742" y="33704"/>
                </a:cubicBezTo>
                <a:cubicBezTo>
                  <a:pt x="74742" y="33444"/>
                  <a:pt x="74537" y="33220"/>
                  <a:pt x="74276" y="33220"/>
                </a:cubicBezTo>
                <a:cubicBezTo>
                  <a:pt x="74269" y="33220"/>
                  <a:pt x="74261" y="33220"/>
                  <a:pt x="74254" y="33220"/>
                </a:cubicBezTo>
                <a:close/>
                <a:moveTo>
                  <a:pt x="29722" y="33244"/>
                </a:moveTo>
                <a:cubicBezTo>
                  <a:pt x="29489" y="33244"/>
                  <a:pt x="29257" y="33397"/>
                  <a:pt x="29257" y="33704"/>
                </a:cubicBezTo>
                <a:cubicBezTo>
                  <a:pt x="29257" y="34021"/>
                  <a:pt x="29489" y="34179"/>
                  <a:pt x="29722" y="34179"/>
                </a:cubicBezTo>
                <a:cubicBezTo>
                  <a:pt x="29955" y="34179"/>
                  <a:pt x="30187" y="34021"/>
                  <a:pt x="30187" y="33704"/>
                </a:cubicBezTo>
                <a:cubicBezTo>
                  <a:pt x="30187" y="33397"/>
                  <a:pt x="29955" y="33244"/>
                  <a:pt x="29722" y="33244"/>
                </a:cubicBezTo>
                <a:close/>
                <a:moveTo>
                  <a:pt x="42061" y="33281"/>
                </a:moveTo>
                <a:cubicBezTo>
                  <a:pt x="41828" y="33281"/>
                  <a:pt x="41596" y="33434"/>
                  <a:pt x="41596" y="33742"/>
                </a:cubicBezTo>
                <a:cubicBezTo>
                  <a:pt x="41596" y="34049"/>
                  <a:pt x="41828" y="34202"/>
                  <a:pt x="42061" y="34202"/>
                </a:cubicBezTo>
                <a:cubicBezTo>
                  <a:pt x="42294" y="34202"/>
                  <a:pt x="42526" y="34049"/>
                  <a:pt x="42526" y="33742"/>
                </a:cubicBezTo>
                <a:cubicBezTo>
                  <a:pt x="42526" y="33434"/>
                  <a:pt x="42294" y="33281"/>
                  <a:pt x="42061" y="33281"/>
                </a:cubicBezTo>
                <a:close/>
                <a:moveTo>
                  <a:pt x="58178" y="33276"/>
                </a:moveTo>
                <a:cubicBezTo>
                  <a:pt x="57936" y="33276"/>
                  <a:pt x="57731" y="33481"/>
                  <a:pt x="57713" y="33723"/>
                </a:cubicBezTo>
                <a:lnTo>
                  <a:pt x="57713" y="33742"/>
                </a:lnTo>
                <a:cubicBezTo>
                  <a:pt x="57713" y="34021"/>
                  <a:pt x="57947" y="34205"/>
                  <a:pt x="58190" y="34205"/>
                </a:cubicBezTo>
                <a:cubicBezTo>
                  <a:pt x="58303" y="34205"/>
                  <a:pt x="58418" y="34165"/>
                  <a:pt x="58513" y="34077"/>
                </a:cubicBezTo>
                <a:cubicBezTo>
                  <a:pt x="58811" y="33779"/>
                  <a:pt x="58606" y="33276"/>
                  <a:pt x="58178" y="33276"/>
                </a:cubicBezTo>
                <a:close/>
                <a:moveTo>
                  <a:pt x="131206" y="33338"/>
                </a:moveTo>
                <a:cubicBezTo>
                  <a:pt x="131101" y="33338"/>
                  <a:pt x="130995" y="33376"/>
                  <a:pt x="130909" y="33462"/>
                </a:cubicBezTo>
                <a:cubicBezTo>
                  <a:pt x="130630" y="33723"/>
                  <a:pt x="130816" y="34207"/>
                  <a:pt x="131207" y="34207"/>
                </a:cubicBezTo>
                <a:cubicBezTo>
                  <a:pt x="131217" y="34208"/>
                  <a:pt x="131227" y="34208"/>
                  <a:pt x="131237" y="34208"/>
                </a:cubicBezTo>
                <a:cubicBezTo>
                  <a:pt x="131466" y="34208"/>
                  <a:pt x="131653" y="34011"/>
                  <a:pt x="131653" y="33797"/>
                </a:cubicBezTo>
                <a:cubicBezTo>
                  <a:pt x="131666" y="33528"/>
                  <a:pt x="131440" y="33338"/>
                  <a:pt x="131206" y="33338"/>
                </a:cubicBezTo>
                <a:close/>
                <a:moveTo>
                  <a:pt x="13582" y="33276"/>
                </a:moveTo>
                <a:cubicBezTo>
                  <a:pt x="13169" y="33276"/>
                  <a:pt x="12959" y="33766"/>
                  <a:pt x="13251" y="34058"/>
                </a:cubicBezTo>
                <a:cubicBezTo>
                  <a:pt x="13345" y="34164"/>
                  <a:pt x="13466" y="34212"/>
                  <a:pt x="13586" y="34212"/>
                </a:cubicBezTo>
                <a:cubicBezTo>
                  <a:pt x="13822" y="34212"/>
                  <a:pt x="14052" y="34026"/>
                  <a:pt x="14052" y="33742"/>
                </a:cubicBezTo>
                <a:cubicBezTo>
                  <a:pt x="14052" y="33500"/>
                  <a:pt x="13847" y="33295"/>
                  <a:pt x="13605" y="33276"/>
                </a:cubicBezTo>
                <a:cubicBezTo>
                  <a:pt x="13597" y="33276"/>
                  <a:pt x="13590" y="33276"/>
                  <a:pt x="13582" y="33276"/>
                </a:cubicBezTo>
                <a:close/>
                <a:moveTo>
                  <a:pt x="102729" y="33257"/>
                </a:moveTo>
                <a:cubicBezTo>
                  <a:pt x="102314" y="33257"/>
                  <a:pt x="102086" y="33766"/>
                  <a:pt x="102397" y="34077"/>
                </a:cubicBezTo>
                <a:cubicBezTo>
                  <a:pt x="102496" y="34182"/>
                  <a:pt x="102620" y="34230"/>
                  <a:pt x="102742" y="34230"/>
                </a:cubicBezTo>
                <a:cubicBezTo>
                  <a:pt x="102984" y="34230"/>
                  <a:pt x="103216" y="34039"/>
                  <a:pt x="103216" y="33742"/>
                </a:cubicBezTo>
                <a:cubicBezTo>
                  <a:pt x="103235" y="33481"/>
                  <a:pt x="103011" y="33276"/>
                  <a:pt x="102751" y="33258"/>
                </a:cubicBezTo>
                <a:cubicBezTo>
                  <a:pt x="102743" y="33257"/>
                  <a:pt x="102736" y="33257"/>
                  <a:pt x="102729" y="33257"/>
                </a:cubicBezTo>
                <a:close/>
                <a:moveTo>
                  <a:pt x="22222" y="33407"/>
                </a:moveTo>
                <a:cubicBezTo>
                  <a:pt x="21980" y="33407"/>
                  <a:pt x="21757" y="33611"/>
                  <a:pt x="21757" y="33853"/>
                </a:cubicBezTo>
                <a:cubicBezTo>
                  <a:pt x="21804" y="34107"/>
                  <a:pt x="22007" y="34232"/>
                  <a:pt x="22211" y="34232"/>
                </a:cubicBezTo>
                <a:cubicBezTo>
                  <a:pt x="22412" y="34232"/>
                  <a:pt x="22613" y="34111"/>
                  <a:pt x="22669" y="33872"/>
                </a:cubicBezTo>
                <a:cubicBezTo>
                  <a:pt x="22669" y="33611"/>
                  <a:pt x="22464" y="33425"/>
                  <a:pt x="22222" y="33407"/>
                </a:cubicBezTo>
                <a:close/>
                <a:moveTo>
                  <a:pt x="70532" y="33313"/>
                </a:moveTo>
                <a:cubicBezTo>
                  <a:pt x="70137" y="33313"/>
                  <a:pt x="69926" y="33803"/>
                  <a:pt x="70200" y="34095"/>
                </a:cubicBezTo>
                <a:cubicBezTo>
                  <a:pt x="70298" y="34193"/>
                  <a:pt x="70418" y="34236"/>
                  <a:pt x="70535" y="34236"/>
                </a:cubicBezTo>
                <a:cubicBezTo>
                  <a:pt x="70774" y="34236"/>
                  <a:pt x="71001" y="34054"/>
                  <a:pt x="71001" y="33779"/>
                </a:cubicBezTo>
                <a:cubicBezTo>
                  <a:pt x="71001" y="33518"/>
                  <a:pt x="70815" y="33313"/>
                  <a:pt x="70554" y="33313"/>
                </a:cubicBezTo>
                <a:cubicBezTo>
                  <a:pt x="70547" y="33313"/>
                  <a:pt x="70539" y="33313"/>
                  <a:pt x="70532" y="33313"/>
                </a:cubicBezTo>
                <a:close/>
                <a:moveTo>
                  <a:pt x="25944" y="33313"/>
                </a:moveTo>
                <a:cubicBezTo>
                  <a:pt x="25702" y="33313"/>
                  <a:pt x="25497" y="33518"/>
                  <a:pt x="25479" y="33760"/>
                </a:cubicBezTo>
                <a:cubicBezTo>
                  <a:pt x="25466" y="34053"/>
                  <a:pt x="25697" y="34250"/>
                  <a:pt x="25946" y="34250"/>
                </a:cubicBezTo>
                <a:cubicBezTo>
                  <a:pt x="26060" y="34250"/>
                  <a:pt x="26179" y="34208"/>
                  <a:pt x="26279" y="34114"/>
                </a:cubicBezTo>
                <a:cubicBezTo>
                  <a:pt x="26577" y="33835"/>
                  <a:pt x="26372" y="33313"/>
                  <a:pt x="25944" y="33313"/>
                </a:cubicBezTo>
                <a:close/>
                <a:moveTo>
                  <a:pt x="86671" y="33295"/>
                </a:moveTo>
                <a:cubicBezTo>
                  <a:pt x="86392" y="33295"/>
                  <a:pt x="86169" y="33500"/>
                  <a:pt x="86169" y="33779"/>
                </a:cubicBezTo>
                <a:cubicBezTo>
                  <a:pt x="86169" y="34072"/>
                  <a:pt x="86412" y="34269"/>
                  <a:pt x="86668" y="34269"/>
                </a:cubicBezTo>
                <a:cubicBezTo>
                  <a:pt x="86786" y="34269"/>
                  <a:pt x="86906" y="34226"/>
                  <a:pt x="87006" y="34132"/>
                </a:cubicBezTo>
                <a:cubicBezTo>
                  <a:pt x="87322" y="33816"/>
                  <a:pt x="87099" y="33295"/>
                  <a:pt x="86671" y="33295"/>
                </a:cubicBezTo>
                <a:close/>
                <a:moveTo>
                  <a:pt x="9846" y="33369"/>
                </a:moveTo>
                <a:cubicBezTo>
                  <a:pt x="9455" y="33388"/>
                  <a:pt x="9269" y="33872"/>
                  <a:pt x="9548" y="34151"/>
                </a:cubicBezTo>
                <a:cubicBezTo>
                  <a:pt x="9640" y="34237"/>
                  <a:pt x="9750" y="34276"/>
                  <a:pt x="9858" y="34276"/>
                </a:cubicBezTo>
                <a:cubicBezTo>
                  <a:pt x="10097" y="34276"/>
                  <a:pt x="10324" y="34086"/>
                  <a:pt x="10311" y="33816"/>
                </a:cubicBezTo>
                <a:cubicBezTo>
                  <a:pt x="10292" y="33555"/>
                  <a:pt x="10088" y="33369"/>
                  <a:pt x="9846" y="33369"/>
                </a:cubicBezTo>
                <a:close/>
                <a:moveTo>
                  <a:pt x="115143" y="33352"/>
                </a:moveTo>
                <a:cubicBezTo>
                  <a:pt x="114906" y="33352"/>
                  <a:pt x="114680" y="33537"/>
                  <a:pt x="114680" y="33816"/>
                </a:cubicBezTo>
                <a:cubicBezTo>
                  <a:pt x="114680" y="34077"/>
                  <a:pt x="114885" y="34281"/>
                  <a:pt x="115146" y="34281"/>
                </a:cubicBezTo>
                <a:cubicBezTo>
                  <a:pt x="115555" y="34281"/>
                  <a:pt x="115760" y="33779"/>
                  <a:pt x="115462" y="33481"/>
                </a:cubicBezTo>
                <a:cubicBezTo>
                  <a:pt x="115367" y="33392"/>
                  <a:pt x="115254" y="33352"/>
                  <a:pt x="115143" y="33352"/>
                </a:cubicBezTo>
                <a:close/>
                <a:moveTo>
                  <a:pt x="54419" y="33351"/>
                </a:moveTo>
                <a:cubicBezTo>
                  <a:pt x="54009" y="33351"/>
                  <a:pt x="53804" y="33853"/>
                  <a:pt x="54084" y="34151"/>
                </a:cubicBezTo>
                <a:cubicBezTo>
                  <a:pt x="54181" y="34248"/>
                  <a:pt x="54299" y="34292"/>
                  <a:pt x="54415" y="34292"/>
                </a:cubicBezTo>
                <a:cubicBezTo>
                  <a:pt x="54655" y="34292"/>
                  <a:pt x="54884" y="34105"/>
                  <a:pt x="54884" y="33816"/>
                </a:cubicBezTo>
                <a:cubicBezTo>
                  <a:pt x="54884" y="33555"/>
                  <a:pt x="54679" y="33351"/>
                  <a:pt x="54419" y="33351"/>
                </a:cubicBezTo>
                <a:close/>
                <a:moveTo>
                  <a:pt x="99006" y="33332"/>
                </a:moveTo>
                <a:cubicBezTo>
                  <a:pt x="98592" y="33332"/>
                  <a:pt x="98364" y="33840"/>
                  <a:pt x="98656" y="34151"/>
                </a:cubicBezTo>
                <a:cubicBezTo>
                  <a:pt x="98756" y="34257"/>
                  <a:pt x="98884" y="34305"/>
                  <a:pt x="99009" y="34305"/>
                </a:cubicBezTo>
                <a:cubicBezTo>
                  <a:pt x="99256" y="34305"/>
                  <a:pt x="99494" y="34119"/>
                  <a:pt x="99494" y="33835"/>
                </a:cubicBezTo>
                <a:cubicBezTo>
                  <a:pt x="99494" y="33574"/>
                  <a:pt x="99289" y="33351"/>
                  <a:pt x="99029" y="33332"/>
                </a:cubicBezTo>
                <a:cubicBezTo>
                  <a:pt x="99021" y="33332"/>
                  <a:pt x="99014" y="33332"/>
                  <a:pt x="99006" y="33332"/>
                </a:cubicBezTo>
                <a:close/>
                <a:moveTo>
                  <a:pt x="82907" y="33387"/>
                </a:moveTo>
                <a:cubicBezTo>
                  <a:pt x="82896" y="33387"/>
                  <a:pt x="82885" y="33387"/>
                  <a:pt x="82874" y="33388"/>
                </a:cubicBezTo>
                <a:cubicBezTo>
                  <a:pt x="82465" y="33407"/>
                  <a:pt x="82279" y="33909"/>
                  <a:pt x="82577" y="34188"/>
                </a:cubicBezTo>
                <a:cubicBezTo>
                  <a:pt x="82671" y="34277"/>
                  <a:pt x="82785" y="34317"/>
                  <a:pt x="82895" y="34317"/>
                </a:cubicBezTo>
                <a:cubicBezTo>
                  <a:pt x="83133" y="34317"/>
                  <a:pt x="83358" y="34133"/>
                  <a:pt x="83358" y="33853"/>
                </a:cubicBezTo>
                <a:cubicBezTo>
                  <a:pt x="83358" y="33603"/>
                  <a:pt x="83169" y="33387"/>
                  <a:pt x="82907" y="33387"/>
                </a:cubicBezTo>
                <a:close/>
                <a:moveTo>
                  <a:pt x="127482" y="33413"/>
                </a:moveTo>
                <a:cubicBezTo>
                  <a:pt x="127378" y="33413"/>
                  <a:pt x="127273" y="33451"/>
                  <a:pt x="127187" y="33537"/>
                </a:cubicBezTo>
                <a:cubicBezTo>
                  <a:pt x="126889" y="33797"/>
                  <a:pt x="127056" y="34300"/>
                  <a:pt x="127466" y="34318"/>
                </a:cubicBezTo>
                <a:cubicBezTo>
                  <a:pt x="127708" y="34318"/>
                  <a:pt x="127913" y="34132"/>
                  <a:pt x="127931" y="33890"/>
                </a:cubicBezTo>
                <a:cubicBezTo>
                  <a:pt x="127944" y="33607"/>
                  <a:pt x="127716" y="33413"/>
                  <a:pt x="127482" y="33413"/>
                </a:cubicBezTo>
                <a:close/>
                <a:moveTo>
                  <a:pt x="38339" y="33407"/>
                </a:moveTo>
                <a:cubicBezTo>
                  <a:pt x="37911" y="33407"/>
                  <a:pt x="37706" y="33909"/>
                  <a:pt x="38004" y="34188"/>
                </a:cubicBezTo>
                <a:cubicBezTo>
                  <a:pt x="38102" y="34286"/>
                  <a:pt x="38221" y="34330"/>
                  <a:pt x="38338" y="34330"/>
                </a:cubicBezTo>
                <a:cubicBezTo>
                  <a:pt x="38577" y="34330"/>
                  <a:pt x="38804" y="34147"/>
                  <a:pt x="38804" y="33872"/>
                </a:cubicBezTo>
                <a:cubicBezTo>
                  <a:pt x="38804" y="33611"/>
                  <a:pt x="38581" y="33407"/>
                  <a:pt x="38339" y="33407"/>
                </a:cubicBezTo>
                <a:close/>
                <a:moveTo>
                  <a:pt x="6086" y="33462"/>
                </a:moveTo>
                <a:cubicBezTo>
                  <a:pt x="5696" y="33481"/>
                  <a:pt x="5509" y="33946"/>
                  <a:pt x="5789" y="34207"/>
                </a:cubicBezTo>
                <a:cubicBezTo>
                  <a:pt x="5879" y="34297"/>
                  <a:pt x="5988" y="34337"/>
                  <a:pt x="6095" y="34337"/>
                </a:cubicBezTo>
                <a:cubicBezTo>
                  <a:pt x="6319" y="34337"/>
                  <a:pt x="6533" y="34161"/>
                  <a:pt x="6533" y="33909"/>
                </a:cubicBezTo>
                <a:cubicBezTo>
                  <a:pt x="6533" y="33667"/>
                  <a:pt x="6328" y="33462"/>
                  <a:pt x="6086" y="33462"/>
                </a:cubicBezTo>
                <a:close/>
                <a:moveTo>
                  <a:pt x="50696" y="33433"/>
                </a:moveTo>
                <a:cubicBezTo>
                  <a:pt x="50579" y="33433"/>
                  <a:pt x="50459" y="33476"/>
                  <a:pt x="50361" y="33574"/>
                </a:cubicBezTo>
                <a:cubicBezTo>
                  <a:pt x="50082" y="33853"/>
                  <a:pt x="50287" y="34356"/>
                  <a:pt x="50696" y="34356"/>
                </a:cubicBezTo>
                <a:cubicBezTo>
                  <a:pt x="50957" y="34356"/>
                  <a:pt x="51162" y="34151"/>
                  <a:pt x="51162" y="33890"/>
                </a:cubicBezTo>
                <a:cubicBezTo>
                  <a:pt x="51162" y="33615"/>
                  <a:pt x="50935" y="33433"/>
                  <a:pt x="50696" y="33433"/>
                </a:cubicBezTo>
                <a:close/>
                <a:moveTo>
                  <a:pt x="111367" y="33433"/>
                </a:moveTo>
                <a:cubicBezTo>
                  <a:pt x="111250" y="33433"/>
                  <a:pt x="111130" y="33476"/>
                  <a:pt x="111033" y="33574"/>
                </a:cubicBezTo>
                <a:cubicBezTo>
                  <a:pt x="110735" y="33853"/>
                  <a:pt x="110940" y="34356"/>
                  <a:pt x="111368" y="34356"/>
                </a:cubicBezTo>
                <a:cubicBezTo>
                  <a:pt x="111609" y="34356"/>
                  <a:pt x="111833" y="34151"/>
                  <a:pt x="111833" y="33890"/>
                </a:cubicBezTo>
                <a:cubicBezTo>
                  <a:pt x="111833" y="33615"/>
                  <a:pt x="111606" y="33433"/>
                  <a:pt x="111367" y="33433"/>
                </a:cubicBezTo>
                <a:close/>
                <a:moveTo>
                  <a:pt x="66813" y="33425"/>
                </a:moveTo>
                <a:cubicBezTo>
                  <a:pt x="66553" y="33444"/>
                  <a:pt x="66348" y="33648"/>
                  <a:pt x="66348" y="33890"/>
                </a:cubicBezTo>
                <a:cubicBezTo>
                  <a:pt x="66348" y="34179"/>
                  <a:pt x="66576" y="34366"/>
                  <a:pt x="66817" y="34366"/>
                </a:cubicBezTo>
                <a:cubicBezTo>
                  <a:pt x="66933" y="34366"/>
                  <a:pt x="67051" y="34322"/>
                  <a:pt x="67148" y="34225"/>
                </a:cubicBezTo>
                <a:cubicBezTo>
                  <a:pt x="67427" y="33928"/>
                  <a:pt x="67223" y="33425"/>
                  <a:pt x="66813" y="33425"/>
                </a:cubicBezTo>
                <a:close/>
                <a:moveTo>
                  <a:pt x="95283" y="33425"/>
                </a:moveTo>
                <a:cubicBezTo>
                  <a:pt x="94852" y="33425"/>
                  <a:pt x="94642" y="33933"/>
                  <a:pt x="94934" y="34244"/>
                </a:cubicBezTo>
                <a:cubicBezTo>
                  <a:pt x="95031" y="34347"/>
                  <a:pt x="95154" y="34393"/>
                  <a:pt x="95276" y="34393"/>
                </a:cubicBezTo>
                <a:cubicBezTo>
                  <a:pt x="95527" y="34393"/>
                  <a:pt x="95772" y="34197"/>
                  <a:pt x="95772" y="33909"/>
                </a:cubicBezTo>
                <a:cubicBezTo>
                  <a:pt x="95753" y="33648"/>
                  <a:pt x="95548" y="33425"/>
                  <a:pt x="95306" y="33425"/>
                </a:cubicBezTo>
                <a:cubicBezTo>
                  <a:pt x="95299" y="33425"/>
                  <a:pt x="95291" y="33425"/>
                  <a:pt x="95283" y="33425"/>
                </a:cubicBezTo>
                <a:close/>
                <a:moveTo>
                  <a:pt x="123747" y="33496"/>
                </a:moveTo>
                <a:cubicBezTo>
                  <a:pt x="123634" y="33496"/>
                  <a:pt x="123520" y="33538"/>
                  <a:pt x="123427" y="33630"/>
                </a:cubicBezTo>
                <a:cubicBezTo>
                  <a:pt x="123153" y="33922"/>
                  <a:pt x="123363" y="34393"/>
                  <a:pt x="123741" y="34393"/>
                </a:cubicBezTo>
                <a:cubicBezTo>
                  <a:pt x="123748" y="34393"/>
                  <a:pt x="123755" y="34393"/>
                  <a:pt x="123762" y="34393"/>
                </a:cubicBezTo>
                <a:cubicBezTo>
                  <a:pt x="124023" y="34374"/>
                  <a:pt x="124209" y="34170"/>
                  <a:pt x="124209" y="33928"/>
                </a:cubicBezTo>
                <a:cubicBezTo>
                  <a:pt x="124197" y="33666"/>
                  <a:pt x="123976" y="33496"/>
                  <a:pt x="123747" y="33496"/>
                </a:cubicBezTo>
                <a:close/>
                <a:moveTo>
                  <a:pt x="2397" y="33573"/>
                </a:moveTo>
                <a:cubicBezTo>
                  <a:pt x="2386" y="33573"/>
                  <a:pt x="2375" y="33573"/>
                  <a:pt x="2364" y="33574"/>
                </a:cubicBezTo>
                <a:cubicBezTo>
                  <a:pt x="1992" y="33574"/>
                  <a:pt x="1806" y="34021"/>
                  <a:pt x="2066" y="34300"/>
                </a:cubicBezTo>
                <a:cubicBezTo>
                  <a:pt x="2153" y="34381"/>
                  <a:pt x="2256" y="34417"/>
                  <a:pt x="2357" y="34417"/>
                </a:cubicBezTo>
                <a:cubicBezTo>
                  <a:pt x="2580" y="34417"/>
                  <a:pt x="2792" y="34240"/>
                  <a:pt x="2792" y="33983"/>
                </a:cubicBezTo>
                <a:cubicBezTo>
                  <a:pt x="2792" y="33753"/>
                  <a:pt x="2623" y="33573"/>
                  <a:pt x="2397" y="33573"/>
                </a:cubicBezTo>
                <a:close/>
                <a:moveTo>
                  <a:pt x="79171" y="33500"/>
                </a:moveTo>
                <a:cubicBezTo>
                  <a:pt x="78761" y="33500"/>
                  <a:pt x="78538" y="33983"/>
                  <a:pt x="78836" y="34281"/>
                </a:cubicBezTo>
                <a:cubicBezTo>
                  <a:pt x="78934" y="34379"/>
                  <a:pt x="79053" y="34423"/>
                  <a:pt x="79170" y="34423"/>
                </a:cubicBezTo>
                <a:cubicBezTo>
                  <a:pt x="79409" y="34423"/>
                  <a:pt x="79636" y="34240"/>
                  <a:pt x="79636" y="33965"/>
                </a:cubicBezTo>
                <a:cubicBezTo>
                  <a:pt x="79636" y="33704"/>
                  <a:pt x="79431" y="33500"/>
                  <a:pt x="79171" y="33500"/>
                </a:cubicBezTo>
                <a:close/>
                <a:moveTo>
                  <a:pt x="34594" y="33498"/>
                </a:moveTo>
                <a:cubicBezTo>
                  <a:pt x="34583" y="33498"/>
                  <a:pt x="34572" y="33499"/>
                  <a:pt x="34561" y="33500"/>
                </a:cubicBezTo>
                <a:cubicBezTo>
                  <a:pt x="34151" y="33500"/>
                  <a:pt x="33947" y="34002"/>
                  <a:pt x="34244" y="34300"/>
                </a:cubicBezTo>
                <a:cubicBezTo>
                  <a:pt x="34336" y="34386"/>
                  <a:pt x="34447" y="34424"/>
                  <a:pt x="34556" y="34424"/>
                </a:cubicBezTo>
                <a:cubicBezTo>
                  <a:pt x="34802" y="34424"/>
                  <a:pt x="35039" y="34230"/>
                  <a:pt x="35026" y="33946"/>
                </a:cubicBezTo>
                <a:cubicBezTo>
                  <a:pt x="35026" y="33697"/>
                  <a:pt x="34838" y="33498"/>
                  <a:pt x="34594" y="33498"/>
                </a:cubicBezTo>
                <a:close/>
                <a:moveTo>
                  <a:pt x="18455" y="33540"/>
                </a:moveTo>
                <a:cubicBezTo>
                  <a:pt x="18340" y="33540"/>
                  <a:pt x="18222" y="33585"/>
                  <a:pt x="18128" y="33686"/>
                </a:cubicBezTo>
                <a:cubicBezTo>
                  <a:pt x="17848" y="33965"/>
                  <a:pt x="18053" y="34449"/>
                  <a:pt x="18444" y="34449"/>
                </a:cubicBezTo>
                <a:cubicBezTo>
                  <a:pt x="18704" y="34430"/>
                  <a:pt x="18891" y="34225"/>
                  <a:pt x="18891" y="33983"/>
                </a:cubicBezTo>
                <a:cubicBezTo>
                  <a:pt x="18891" y="33713"/>
                  <a:pt x="18679" y="33540"/>
                  <a:pt x="18455" y="33540"/>
                </a:cubicBezTo>
                <a:close/>
                <a:moveTo>
                  <a:pt x="63032" y="33508"/>
                </a:moveTo>
                <a:cubicBezTo>
                  <a:pt x="62916" y="33508"/>
                  <a:pt x="62797" y="33551"/>
                  <a:pt x="62700" y="33648"/>
                </a:cubicBezTo>
                <a:cubicBezTo>
                  <a:pt x="62421" y="33946"/>
                  <a:pt x="62626" y="34449"/>
                  <a:pt x="63035" y="34449"/>
                </a:cubicBezTo>
                <a:cubicBezTo>
                  <a:pt x="63296" y="34449"/>
                  <a:pt x="63501" y="34244"/>
                  <a:pt x="63501" y="33983"/>
                </a:cubicBezTo>
                <a:cubicBezTo>
                  <a:pt x="63501" y="33695"/>
                  <a:pt x="63272" y="33508"/>
                  <a:pt x="63032" y="33508"/>
                </a:cubicBezTo>
                <a:close/>
                <a:moveTo>
                  <a:pt x="136105" y="33601"/>
                </a:moveTo>
                <a:cubicBezTo>
                  <a:pt x="136001" y="33601"/>
                  <a:pt x="135893" y="33639"/>
                  <a:pt x="135804" y="33723"/>
                </a:cubicBezTo>
                <a:cubicBezTo>
                  <a:pt x="135548" y="33997"/>
                  <a:pt x="135740" y="34449"/>
                  <a:pt x="136098" y="34449"/>
                </a:cubicBezTo>
                <a:cubicBezTo>
                  <a:pt x="136105" y="34449"/>
                  <a:pt x="136113" y="34449"/>
                  <a:pt x="136120" y="34449"/>
                </a:cubicBezTo>
                <a:cubicBezTo>
                  <a:pt x="136362" y="34449"/>
                  <a:pt x="136548" y="34263"/>
                  <a:pt x="136548" y="34021"/>
                </a:cubicBezTo>
                <a:cubicBezTo>
                  <a:pt x="136535" y="33768"/>
                  <a:pt x="136326" y="33601"/>
                  <a:pt x="136105" y="33601"/>
                </a:cubicBezTo>
                <a:close/>
                <a:moveTo>
                  <a:pt x="46914" y="33536"/>
                </a:moveTo>
                <a:cubicBezTo>
                  <a:pt x="46502" y="33536"/>
                  <a:pt x="46310" y="34026"/>
                  <a:pt x="46602" y="34318"/>
                </a:cubicBezTo>
                <a:cubicBezTo>
                  <a:pt x="46699" y="34415"/>
                  <a:pt x="46818" y="34459"/>
                  <a:pt x="46933" y="34459"/>
                </a:cubicBezTo>
                <a:cubicBezTo>
                  <a:pt x="47172" y="34459"/>
                  <a:pt x="47396" y="34272"/>
                  <a:pt x="47384" y="33983"/>
                </a:cubicBezTo>
                <a:cubicBezTo>
                  <a:pt x="47384" y="33723"/>
                  <a:pt x="47179" y="33537"/>
                  <a:pt x="46937" y="33537"/>
                </a:cubicBezTo>
                <a:cubicBezTo>
                  <a:pt x="46929" y="33536"/>
                  <a:pt x="46922" y="33536"/>
                  <a:pt x="46914" y="33536"/>
                </a:cubicBezTo>
                <a:close/>
                <a:moveTo>
                  <a:pt x="107676" y="33536"/>
                </a:moveTo>
                <a:cubicBezTo>
                  <a:pt x="107666" y="33536"/>
                  <a:pt x="107656" y="33536"/>
                  <a:pt x="107645" y="33537"/>
                </a:cubicBezTo>
                <a:cubicBezTo>
                  <a:pt x="107236" y="33537"/>
                  <a:pt x="107031" y="34039"/>
                  <a:pt x="107310" y="34337"/>
                </a:cubicBezTo>
                <a:cubicBezTo>
                  <a:pt x="107405" y="34426"/>
                  <a:pt x="107520" y="34466"/>
                  <a:pt x="107633" y="34466"/>
                </a:cubicBezTo>
                <a:cubicBezTo>
                  <a:pt x="107877" y="34466"/>
                  <a:pt x="108111" y="34282"/>
                  <a:pt x="108111" y="34002"/>
                </a:cubicBezTo>
                <a:cubicBezTo>
                  <a:pt x="108111" y="33752"/>
                  <a:pt x="107922" y="33536"/>
                  <a:pt x="107676" y="33536"/>
                </a:cubicBezTo>
                <a:close/>
                <a:moveTo>
                  <a:pt x="30857" y="33574"/>
                </a:moveTo>
                <a:cubicBezTo>
                  <a:pt x="30448" y="33574"/>
                  <a:pt x="30243" y="34058"/>
                  <a:pt x="30522" y="34337"/>
                </a:cubicBezTo>
                <a:cubicBezTo>
                  <a:pt x="30617" y="34438"/>
                  <a:pt x="30737" y="34483"/>
                  <a:pt x="30854" y="34483"/>
                </a:cubicBezTo>
                <a:cubicBezTo>
                  <a:pt x="31084" y="34483"/>
                  <a:pt x="31304" y="34310"/>
                  <a:pt x="31304" y="34039"/>
                </a:cubicBezTo>
                <a:cubicBezTo>
                  <a:pt x="31304" y="33779"/>
                  <a:pt x="31099" y="33574"/>
                  <a:pt x="30857" y="33574"/>
                </a:cubicBezTo>
                <a:close/>
                <a:moveTo>
                  <a:pt x="75398" y="33563"/>
                </a:moveTo>
                <a:cubicBezTo>
                  <a:pt x="75165" y="33563"/>
                  <a:pt x="74946" y="33746"/>
                  <a:pt x="74946" y="34021"/>
                </a:cubicBezTo>
                <a:cubicBezTo>
                  <a:pt x="74946" y="34281"/>
                  <a:pt x="75151" y="34486"/>
                  <a:pt x="75412" y="34486"/>
                </a:cubicBezTo>
                <a:cubicBezTo>
                  <a:pt x="75821" y="34486"/>
                  <a:pt x="76026" y="33983"/>
                  <a:pt x="75728" y="33704"/>
                </a:cubicBezTo>
                <a:cubicBezTo>
                  <a:pt x="75630" y="33607"/>
                  <a:pt x="75512" y="33563"/>
                  <a:pt x="75398" y="33563"/>
                </a:cubicBezTo>
                <a:close/>
                <a:moveTo>
                  <a:pt x="91516" y="33557"/>
                </a:moveTo>
                <a:cubicBezTo>
                  <a:pt x="91403" y="33557"/>
                  <a:pt x="91288" y="33597"/>
                  <a:pt x="91193" y="33686"/>
                </a:cubicBezTo>
                <a:cubicBezTo>
                  <a:pt x="90914" y="33983"/>
                  <a:pt x="91100" y="34486"/>
                  <a:pt x="91510" y="34486"/>
                </a:cubicBezTo>
                <a:cubicBezTo>
                  <a:pt x="91521" y="34487"/>
                  <a:pt x="91532" y="34487"/>
                  <a:pt x="91543" y="34487"/>
                </a:cubicBezTo>
                <a:cubicBezTo>
                  <a:pt x="91789" y="34487"/>
                  <a:pt x="91994" y="34289"/>
                  <a:pt x="91994" y="34039"/>
                </a:cubicBezTo>
                <a:lnTo>
                  <a:pt x="91994" y="34021"/>
                </a:lnTo>
                <a:cubicBezTo>
                  <a:pt x="91994" y="33741"/>
                  <a:pt x="91760" y="33557"/>
                  <a:pt x="91516" y="33557"/>
                </a:cubicBezTo>
                <a:close/>
                <a:moveTo>
                  <a:pt x="43190" y="33718"/>
                </a:moveTo>
                <a:cubicBezTo>
                  <a:pt x="42941" y="33718"/>
                  <a:pt x="42695" y="33849"/>
                  <a:pt x="42750" y="34114"/>
                </a:cubicBezTo>
                <a:cubicBezTo>
                  <a:pt x="42797" y="34367"/>
                  <a:pt x="42995" y="34493"/>
                  <a:pt x="43195" y="34493"/>
                </a:cubicBezTo>
                <a:cubicBezTo>
                  <a:pt x="43391" y="34493"/>
                  <a:pt x="43588" y="34372"/>
                  <a:pt x="43643" y="34132"/>
                </a:cubicBezTo>
                <a:cubicBezTo>
                  <a:pt x="43709" y="33858"/>
                  <a:pt x="43448" y="33718"/>
                  <a:pt x="43190" y="33718"/>
                </a:cubicBezTo>
                <a:close/>
                <a:moveTo>
                  <a:pt x="132328" y="33685"/>
                </a:moveTo>
                <a:cubicBezTo>
                  <a:pt x="132085" y="33685"/>
                  <a:pt x="131914" y="33882"/>
                  <a:pt x="131914" y="34114"/>
                </a:cubicBezTo>
                <a:cubicBezTo>
                  <a:pt x="131932" y="34374"/>
                  <a:pt x="132137" y="34505"/>
                  <a:pt x="132342" y="34505"/>
                </a:cubicBezTo>
                <a:cubicBezTo>
                  <a:pt x="132547" y="34505"/>
                  <a:pt x="132751" y="34374"/>
                  <a:pt x="132770" y="34114"/>
                </a:cubicBezTo>
                <a:cubicBezTo>
                  <a:pt x="132770" y="33872"/>
                  <a:pt x="132584" y="33686"/>
                  <a:pt x="132361" y="33686"/>
                </a:cubicBezTo>
                <a:cubicBezTo>
                  <a:pt x="132349" y="33685"/>
                  <a:pt x="132339" y="33685"/>
                  <a:pt x="132328" y="33685"/>
                </a:cubicBezTo>
                <a:close/>
                <a:moveTo>
                  <a:pt x="27079" y="33695"/>
                </a:moveTo>
                <a:cubicBezTo>
                  <a:pt x="26865" y="33695"/>
                  <a:pt x="26651" y="33835"/>
                  <a:pt x="26633" y="34114"/>
                </a:cubicBezTo>
                <a:cubicBezTo>
                  <a:pt x="26651" y="34384"/>
                  <a:pt x="26865" y="34519"/>
                  <a:pt x="27079" y="34519"/>
                </a:cubicBezTo>
                <a:cubicBezTo>
                  <a:pt x="27293" y="34519"/>
                  <a:pt x="27507" y="34384"/>
                  <a:pt x="27526" y="34114"/>
                </a:cubicBezTo>
                <a:cubicBezTo>
                  <a:pt x="27507" y="33835"/>
                  <a:pt x="27293" y="33695"/>
                  <a:pt x="27079" y="33695"/>
                </a:cubicBezTo>
                <a:close/>
                <a:moveTo>
                  <a:pt x="14744" y="33629"/>
                </a:moveTo>
                <a:cubicBezTo>
                  <a:pt x="14736" y="33629"/>
                  <a:pt x="14729" y="33630"/>
                  <a:pt x="14722" y="33630"/>
                </a:cubicBezTo>
                <a:cubicBezTo>
                  <a:pt x="14480" y="33630"/>
                  <a:pt x="14275" y="33835"/>
                  <a:pt x="14275" y="34077"/>
                </a:cubicBezTo>
                <a:cubicBezTo>
                  <a:pt x="14275" y="34342"/>
                  <a:pt x="14499" y="34522"/>
                  <a:pt x="14730" y="34522"/>
                </a:cubicBezTo>
                <a:cubicBezTo>
                  <a:pt x="14839" y="34522"/>
                  <a:pt x="14949" y="34482"/>
                  <a:pt x="15038" y="34393"/>
                </a:cubicBezTo>
                <a:cubicBezTo>
                  <a:pt x="15312" y="34101"/>
                  <a:pt x="15120" y="33629"/>
                  <a:pt x="14744" y="33629"/>
                </a:cubicBezTo>
                <a:close/>
                <a:moveTo>
                  <a:pt x="120015" y="33629"/>
                </a:moveTo>
                <a:cubicBezTo>
                  <a:pt x="120005" y="33629"/>
                  <a:pt x="119995" y="33629"/>
                  <a:pt x="119984" y="33630"/>
                </a:cubicBezTo>
                <a:cubicBezTo>
                  <a:pt x="119594" y="33630"/>
                  <a:pt x="119389" y="34114"/>
                  <a:pt x="119687" y="34393"/>
                </a:cubicBezTo>
                <a:cubicBezTo>
                  <a:pt x="119776" y="34482"/>
                  <a:pt x="119886" y="34522"/>
                  <a:pt x="119995" y="34522"/>
                </a:cubicBezTo>
                <a:cubicBezTo>
                  <a:pt x="120226" y="34522"/>
                  <a:pt x="120450" y="34342"/>
                  <a:pt x="120450" y="34077"/>
                </a:cubicBezTo>
                <a:cubicBezTo>
                  <a:pt x="120432" y="33827"/>
                  <a:pt x="120243" y="33629"/>
                  <a:pt x="120015" y="33629"/>
                </a:cubicBezTo>
                <a:close/>
                <a:moveTo>
                  <a:pt x="101298" y="34094"/>
                </a:moveTo>
                <a:cubicBezTo>
                  <a:pt x="101286" y="34094"/>
                  <a:pt x="101274" y="34094"/>
                  <a:pt x="101262" y="34095"/>
                </a:cubicBezTo>
                <a:cubicBezTo>
                  <a:pt x="101020" y="34095"/>
                  <a:pt x="100834" y="34281"/>
                  <a:pt x="100852" y="34523"/>
                </a:cubicBezTo>
                <a:lnTo>
                  <a:pt x="101709" y="34523"/>
                </a:lnTo>
                <a:cubicBezTo>
                  <a:pt x="101673" y="34258"/>
                  <a:pt x="101520" y="34094"/>
                  <a:pt x="101298" y="34094"/>
                </a:cubicBezTo>
                <a:close/>
                <a:moveTo>
                  <a:pt x="113645" y="34149"/>
                </a:moveTo>
                <a:cubicBezTo>
                  <a:pt x="113631" y="34149"/>
                  <a:pt x="113616" y="34150"/>
                  <a:pt x="113601" y="34151"/>
                </a:cubicBezTo>
                <a:cubicBezTo>
                  <a:pt x="113378" y="34151"/>
                  <a:pt x="113210" y="34318"/>
                  <a:pt x="113210" y="34523"/>
                </a:cubicBezTo>
                <a:lnTo>
                  <a:pt x="114048" y="34523"/>
                </a:lnTo>
                <a:cubicBezTo>
                  <a:pt x="113995" y="34279"/>
                  <a:pt x="113861" y="34149"/>
                  <a:pt x="113645" y="34149"/>
                </a:cubicBezTo>
                <a:close/>
                <a:moveTo>
                  <a:pt x="138377" y="34267"/>
                </a:moveTo>
                <a:cubicBezTo>
                  <a:pt x="138212" y="34267"/>
                  <a:pt x="138064" y="34370"/>
                  <a:pt x="138018" y="34523"/>
                </a:cubicBezTo>
                <a:lnTo>
                  <a:pt x="138651" y="34523"/>
                </a:lnTo>
                <a:cubicBezTo>
                  <a:pt x="138670" y="34374"/>
                  <a:pt x="138632" y="34337"/>
                  <a:pt x="138483" y="34300"/>
                </a:cubicBezTo>
                <a:lnTo>
                  <a:pt x="138483" y="34281"/>
                </a:lnTo>
                <a:cubicBezTo>
                  <a:pt x="138448" y="34271"/>
                  <a:pt x="138412" y="34267"/>
                  <a:pt x="138377" y="34267"/>
                </a:cubicBezTo>
                <a:close/>
                <a:moveTo>
                  <a:pt x="868" y="34360"/>
                </a:moveTo>
                <a:cubicBezTo>
                  <a:pt x="759" y="34360"/>
                  <a:pt x="643" y="34421"/>
                  <a:pt x="522" y="34542"/>
                </a:cubicBezTo>
                <a:lnTo>
                  <a:pt x="1173" y="34542"/>
                </a:lnTo>
                <a:cubicBezTo>
                  <a:pt x="1080" y="34421"/>
                  <a:pt x="978" y="34360"/>
                  <a:pt x="868" y="34360"/>
                </a:cubicBezTo>
                <a:close/>
                <a:moveTo>
                  <a:pt x="4598" y="34279"/>
                </a:moveTo>
                <a:cubicBezTo>
                  <a:pt x="4446" y="34279"/>
                  <a:pt x="4314" y="34387"/>
                  <a:pt x="4262" y="34542"/>
                </a:cubicBezTo>
                <a:lnTo>
                  <a:pt x="5026" y="34542"/>
                </a:lnTo>
                <a:cubicBezTo>
                  <a:pt x="4974" y="34387"/>
                  <a:pt x="4826" y="34279"/>
                  <a:pt x="4671" y="34279"/>
                </a:cubicBezTo>
                <a:cubicBezTo>
                  <a:pt x="4659" y="34279"/>
                  <a:pt x="4647" y="34280"/>
                  <a:pt x="4635" y="34281"/>
                </a:cubicBezTo>
                <a:cubicBezTo>
                  <a:pt x="4622" y="34280"/>
                  <a:pt x="4610" y="34279"/>
                  <a:pt x="4598" y="34279"/>
                </a:cubicBezTo>
                <a:close/>
                <a:moveTo>
                  <a:pt x="8348" y="34186"/>
                </a:moveTo>
                <a:cubicBezTo>
                  <a:pt x="8332" y="34186"/>
                  <a:pt x="8317" y="34187"/>
                  <a:pt x="8301" y="34188"/>
                </a:cubicBezTo>
                <a:cubicBezTo>
                  <a:pt x="8115" y="34207"/>
                  <a:pt x="7966" y="34356"/>
                  <a:pt x="7966" y="34542"/>
                </a:cubicBezTo>
                <a:lnTo>
                  <a:pt x="8766" y="34542"/>
                </a:lnTo>
                <a:cubicBezTo>
                  <a:pt x="8680" y="34300"/>
                  <a:pt x="8545" y="34186"/>
                  <a:pt x="8348" y="34186"/>
                </a:cubicBezTo>
                <a:close/>
                <a:moveTo>
                  <a:pt x="12158" y="34094"/>
                </a:moveTo>
                <a:cubicBezTo>
                  <a:pt x="12058" y="34094"/>
                  <a:pt x="11958" y="34115"/>
                  <a:pt x="11874" y="34151"/>
                </a:cubicBezTo>
                <a:cubicBezTo>
                  <a:pt x="11725" y="34207"/>
                  <a:pt x="11651" y="34393"/>
                  <a:pt x="11725" y="34542"/>
                </a:cubicBezTo>
                <a:lnTo>
                  <a:pt x="12544" y="34542"/>
                </a:lnTo>
                <a:cubicBezTo>
                  <a:pt x="12563" y="34318"/>
                  <a:pt x="12488" y="34170"/>
                  <a:pt x="12321" y="34114"/>
                </a:cubicBezTo>
                <a:cubicBezTo>
                  <a:pt x="12268" y="34101"/>
                  <a:pt x="12213" y="34094"/>
                  <a:pt x="12158" y="34094"/>
                </a:cubicBezTo>
                <a:close/>
                <a:moveTo>
                  <a:pt x="13047" y="34486"/>
                </a:moveTo>
                <a:lnTo>
                  <a:pt x="13047" y="34542"/>
                </a:lnTo>
                <a:lnTo>
                  <a:pt x="13475" y="34542"/>
                </a:lnTo>
                <a:lnTo>
                  <a:pt x="13475" y="34486"/>
                </a:lnTo>
                <a:close/>
                <a:moveTo>
                  <a:pt x="15841" y="33966"/>
                </a:moveTo>
                <a:cubicBezTo>
                  <a:pt x="15743" y="33966"/>
                  <a:pt x="15642" y="34004"/>
                  <a:pt x="15559" y="34077"/>
                </a:cubicBezTo>
                <a:cubicBezTo>
                  <a:pt x="15410" y="34188"/>
                  <a:pt x="15373" y="34393"/>
                  <a:pt x="15448" y="34542"/>
                </a:cubicBezTo>
                <a:lnTo>
                  <a:pt x="16248" y="34542"/>
                </a:lnTo>
                <a:cubicBezTo>
                  <a:pt x="16341" y="34356"/>
                  <a:pt x="16248" y="34132"/>
                  <a:pt x="16062" y="34039"/>
                </a:cubicBezTo>
                <a:cubicBezTo>
                  <a:pt x="15996" y="33990"/>
                  <a:pt x="15919" y="33966"/>
                  <a:pt x="15841" y="33966"/>
                </a:cubicBezTo>
                <a:close/>
                <a:moveTo>
                  <a:pt x="16962" y="34318"/>
                </a:moveTo>
                <a:cubicBezTo>
                  <a:pt x="16834" y="34318"/>
                  <a:pt x="16713" y="34393"/>
                  <a:pt x="16620" y="34542"/>
                </a:cubicBezTo>
                <a:lnTo>
                  <a:pt x="17346" y="34542"/>
                </a:lnTo>
                <a:cubicBezTo>
                  <a:pt x="17225" y="34393"/>
                  <a:pt x="17090" y="34318"/>
                  <a:pt x="16962" y="34318"/>
                </a:cubicBezTo>
                <a:close/>
                <a:moveTo>
                  <a:pt x="20733" y="34225"/>
                </a:moveTo>
                <a:cubicBezTo>
                  <a:pt x="20547" y="34225"/>
                  <a:pt x="20379" y="34356"/>
                  <a:pt x="20342" y="34542"/>
                </a:cubicBezTo>
                <a:lnTo>
                  <a:pt x="21161" y="34542"/>
                </a:lnTo>
                <a:cubicBezTo>
                  <a:pt x="21105" y="34337"/>
                  <a:pt x="20919" y="34225"/>
                  <a:pt x="20733" y="34225"/>
                </a:cubicBezTo>
                <a:close/>
                <a:moveTo>
                  <a:pt x="24437" y="34132"/>
                </a:moveTo>
                <a:cubicBezTo>
                  <a:pt x="24232" y="34151"/>
                  <a:pt x="24064" y="34337"/>
                  <a:pt x="24083" y="34542"/>
                </a:cubicBezTo>
                <a:lnTo>
                  <a:pt x="24902" y="34542"/>
                </a:lnTo>
                <a:cubicBezTo>
                  <a:pt x="24850" y="34280"/>
                  <a:pt x="24699" y="34149"/>
                  <a:pt x="24481" y="34149"/>
                </a:cubicBezTo>
                <a:cubicBezTo>
                  <a:pt x="24467" y="34149"/>
                  <a:pt x="24452" y="34150"/>
                  <a:pt x="24437" y="34151"/>
                </a:cubicBezTo>
                <a:lnTo>
                  <a:pt x="24437" y="34132"/>
                </a:lnTo>
                <a:close/>
                <a:moveTo>
                  <a:pt x="28238" y="34094"/>
                </a:moveTo>
                <a:cubicBezTo>
                  <a:pt x="28138" y="34094"/>
                  <a:pt x="28038" y="34115"/>
                  <a:pt x="27954" y="34151"/>
                </a:cubicBezTo>
                <a:cubicBezTo>
                  <a:pt x="27805" y="34207"/>
                  <a:pt x="27731" y="34393"/>
                  <a:pt x="27805" y="34542"/>
                </a:cubicBezTo>
                <a:lnTo>
                  <a:pt x="28624" y="34542"/>
                </a:lnTo>
                <a:cubicBezTo>
                  <a:pt x="28643" y="34318"/>
                  <a:pt x="28568" y="34170"/>
                  <a:pt x="28401" y="34114"/>
                </a:cubicBezTo>
                <a:cubicBezTo>
                  <a:pt x="28348" y="34101"/>
                  <a:pt x="28293" y="34094"/>
                  <a:pt x="28238" y="34094"/>
                </a:cubicBezTo>
                <a:close/>
                <a:moveTo>
                  <a:pt x="29341" y="34402"/>
                </a:moveTo>
                <a:cubicBezTo>
                  <a:pt x="29229" y="34402"/>
                  <a:pt x="29117" y="34449"/>
                  <a:pt x="29033" y="34542"/>
                </a:cubicBezTo>
                <a:lnTo>
                  <a:pt x="29648" y="34542"/>
                </a:lnTo>
                <a:cubicBezTo>
                  <a:pt x="29564" y="34449"/>
                  <a:pt x="29452" y="34402"/>
                  <a:pt x="29341" y="34402"/>
                </a:cubicBezTo>
                <a:close/>
                <a:moveTo>
                  <a:pt x="33146" y="34310"/>
                </a:moveTo>
                <a:cubicBezTo>
                  <a:pt x="33121" y="34310"/>
                  <a:pt x="33097" y="34313"/>
                  <a:pt x="33072" y="34318"/>
                </a:cubicBezTo>
                <a:lnTo>
                  <a:pt x="33053" y="34318"/>
                </a:lnTo>
                <a:cubicBezTo>
                  <a:pt x="32942" y="34356"/>
                  <a:pt x="32830" y="34412"/>
                  <a:pt x="32737" y="34486"/>
                </a:cubicBezTo>
                <a:lnTo>
                  <a:pt x="32756" y="34542"/>
                </a:lnTo>
                <a:lnTo>
                  <a:pt x="33481" y="34542"/>
                </a:lnTo>
                <a:cubicBezTo>
                  <a:pt x="33418" y="34399"/>
                  <a:pt x="33287" y="34310"/>
                  <a:pt x="33146" y="34310"/>
                </a:cubicBezTo>
                <a:close/>
                <a:moveTo>
                  <a:pt x="36850" y="34188"/>
                </a:moveTo>
                <a:cubicBezTo>
                  <a:pt x="36627" y="34188"/>
                  <a:pt x="36496" y="34281"/>
                  <a:pt x="36403" y="34542"/>
                </a:cubicBezTo>
                <a:lnTo>
                  <a:pt x="37259" y="34542"/>
                </a:lnTo>
                <a:cubicBezTo>
                  <a:pt x="37222" y="34337"/>
                  <a:pt x="37055" y="34188"/>
                  <a:pt x="36850" y="34188"/>
                </a:cubicBezTo>
                <a:close/>
                <a:moveTo>
                  <a:pt x="40591" y="34095"/>
                </a:moveTo>
                <a:cubicBezTo>
                  <a:pt x="40349" y="34095"/>
                  <a:pt x="40163" y="34300"/>
                  <a:pt x="40181" y="34542"/>
                </a:cubicBezTo>
                <a:lnTo>
                  <a:pt x="41019" y="34542"/>
                </a:lnTo>
                <a:cubicBezTo>
                  <a:pt x="41000" y="34244"/>
                  <a:pt x="40833" y="34095"/>
                  <a:pt x="40591" y="34095"/>
                </a:cubicBezTo>
                <a:close/>
                <a:moveTo>
                  <a:pt x="41503" y="34486"/>
                </a:moveTo>
                <a:lnTo>
                  <a:pt x="41503" y="34542"/>
                </a:lnTo>
                <a:lnTo>
                  <a:pt x="41949" y="34542"/>
                </a:lnTo>
                <a:lnTo>
                  <a:pt x="41949" y="34486"/>
                </a:lnTo>
                <a:close/>
                <a:moveTo>
                  <a:pt x="45460" y="34360"/>
                </a:moveTo>
                <a:cubicBezTo>
                  <a:pt x="45332" y="34360"/>
                  <a:pt x="45206" y="34421"/>
                  <a:pt x="45132" y="34542"/>
                </a:cubicBezTo>
                <a:lnTo>
                  <a:pt x="45802" y="34542"/>
                </a:lnTo>
                <a:cubicBezTo>
                  <a:pt x="45718" y="34421"/>
                  <a:pt x="45588" y="34360"/>
                  <a:pt x="45460" y="34360"/>
                </a:cubicBezTo>
                <a:close/>
                <a:moveTo>
                  <a:pt x="49273" y="34274"/>
                </a:moveTo>
                <a:cubicBezTo>
                  <a:pt x="49251" y="34274"/>
                  <a:pt x="49229" y="34276"/>
                  <a:pt x="49208" y="34281"/>
                </a:cubicBezTo>
                <a:cubicBezTo>
                  <a:pt x="49195" y="34280"/>
                  <a:pt x="49183" y="34279"/>
                  <a:pt x="49171" y="34279"/>
                </a:cubicBezTo>
                <a:cubicBezTo>
                  <a:pt x="49019" y="34279"/>
                  <a:pt x="48887" y="34387"/>
                  <a:pt x="48835" y="34542"/>
                </a:cubicBezTo>
                <a:lnTo>
                  <a:pt x="49617" y="34542"/>
                </a:lnTo>
                <a:cubicBezTo>
                  <a:pt x="49568" y="34380"/>
                  <a:pt x="49421" y="34274"/>
                  <a:pt x="49273" y="34274"/>
                </a:cubicBezTo>
                <a:close/>
                <a:moveTo>
                  <a:pt x="52967" y="34187"/>
                </a:moveTo>
                <a:cubicBezTo>
                  <a:pt x="52955" y="34187"/>
                  <a:pt x="52942" y="34187"/>
                  <a:pt x="52930" y="34188"/>
                </a:cubicBezTo>
                <a:cubicBezTo>
                  <a:pt x="52744" y="34188"/>
                  <a:pt x="52576" y="34337"/>
                  <a:pt x="52557" y="34542"/>
                </a:cubicBezTo>
                <a:lnTo>
                  <a:pt x="53358" y="34523"/>
                </a:lnTo>
                <a:cubicBezTo>
                  <a:pt x="53340" y="34330"/>
                  <a:pt x="53174" y="34187"/>
                  <a:pt x="52967" y="34187"/>
                </a:cubicBezTo>
                <a:close/>
                <a:moveTo>
                  <a:pt x="56699" y="34094"/>
                </a:moveTo>
                <a:cubicBezTo>
                  <a:pt x="56689" y="34094"/>
                  <a:pt x="56680" y="34094"/>
                  <a:pt x="56670" y="34095"/>
                </a:cubicBezTo>
                <a:cubicBezTo>
                  <a:pt x="56429" y="34095"/>
                  <a:pt x="56242" y="34300"/>
                  <a:pt x="56261" y="34542"/>
                </a:cubicBezTo>
                <a:lnTo>
                  <a:pt x="57099" y="34542"/>
                </a:lnTo>
                <a:cubicBezTo>
                  <a:pt x="57116" y="34309"/>
                  <a:pt x="56928" y="34094"/>
                  <a:pt x="56699" y="34094"/>
                </a:cubicBezTo>
                <a:close/>
                <a:moveTo>
                  <a:pt x="57582" y="34486"/>
                </a:moveTo>
                <a:lnTo>
                  <a:pt x="57601" y="34542"/>
                </a:lnTo>
                <a:lnTo>
                  <a:pt x="58029" y="34542"/>
                </a:lnTo>
                <a:lnTo>
                  <a:pt x="58029" y="34486"/>
                </a:lnTo>
                <a:close/>
                <a:moveTo>
                  <a:pt x="59298" y="33601"/>
                </a:moveTo>
                <a:cubicBezTo>
                  <a:pt x="59184" y="33601"/>
                  <a:pt x="59069" y="33645"/>
                  <a:pt x="58978" y="33742"/>
                </a:cubicBezTo>
                <a:cubicBezTo>
                  <a:pt x="58680" y="34039"/>
                  <a:pt x="58904" y="34542"/>
                  <a:pt x="59313" y="34542"/>
                </a:cubicBezTo>
                <a:cubicBezTo>
                  <a:pt x="59574" y="34523"/>
                  <a:pt x="59778" y="34318"/>
                  <a:pt x="59778" y="34077"/>
                </a:cubicBezTo>
                <a:cubicBezTo>
                  <a:pt x="59766" y="33788"/>
                  <a:pt x="59533" y="33601"/>
                  <a:pt x="59298" y="33601"/>
                </a:cubicBezTo>
                <a:close/>
                <a:moveTo>
                  <a:pt x="61570" y="34360"/>
                </a:moveTo>
                <a:cubicBezTo>
                  <a:pt x="61453" y="34360"/>
                  <a:pt x="61342" y="34421"/>
                  <a:pt x="61249" y="34542"/>
                </a:cubicBezTo>
                <a:lnTo>
                  <a:pt x="61919" y="34542"/>
                </a:lnTo>
                <a:cubicBezTo>
                  <a:pt x="61807" y="34421"/>
                  <a:pt x="61686" y="34360"/>
                  <a:pt x="61570" y="34360"/>
                </a:cubicBezTo>
                <a:close/>
                <a:moveTo>
                  <a:pt x="65306" y="34221"/>
                </a:moveTo>
                <a:cubicBezTo>
                  <a:pt x="65129" y="34221"/>
                  <a:pt x="64952" y="34328"/>
                  <a:pt x="64896" y="34542"/>
                </a:cubicBezTo>
                <a:lnTo>
                  <a:pt x="65715" y="34542"/>
                </a:lnTo>
                <a:cubicBezTo>
                  <a:pt x="65659" y="34328"/>
                  <a:pt x="65483" y="34221"/>
                  <a:pt x="65306" y="34221"/>
                </a:cubicBezTo>
                <a:close/>
                <a:moveTo>
                  <a:pt x="69065" y="34132"/>
                </a:moveTo>
                <a:cubicBezTo>
                  <a:pt x="68842" y="34132"/>
                  <a:pt x="68656" y="34318"/>
                  <a:pt x="68656" y="34542"/>
                </a:cubicBezTo>
                <a:lnTo>
                  <a:pt x="69493" y="34542"/>
                </a:lnTo>
                <a:cubicBezTo>
                  <a:pt x="69493" y="34318"/>
                  <a:pt x="69289" y="34132"/>
                  <a:pt x="69065" y="34132"/>
                </a:cubicBezTo>
                <a:close/>
                <a:moveTo>
                  <a:pt x="72806" y="34058"/>
                </a:moveTo>
                <a:cubicBezTo>
                  <a:pt x="72564" y="34058"/>
                  <a:pt x="72378" y="34225"/>
                  <a:pt x="72378" y="34542"/>
                </a:cubicBezTo>
                <a:lnTo>
                  <a:pt x="73215" y="34542"/>
                </a:lnTo>
                <a:cubicBezTo>
                  <a:pt x="73253" y="34281"/>
                  <a:pt x="73067" y="34058"/>
                  <a:pt x="72806" y="34058"/>
                </a:cubicBezTo>
                <a:close/>
                <a:moveTo>
                  <a:pt x="73918" y="34402"/>
                </a:moveTo>
                <a:cubicBezTo>
                  <a:pt x="73820" y="34402"/>
                  <a:pt x="73737" y="34449"/>
                  <a:pt x="73662" y="34542"/>
                </a:cubicBezTo>
                <a:lnTo>
                  <a:pt x="74258" y="34542"/>
                </a:lnTo>
                <a:cubicBezTo>
                  <a:pt x="74127" y="34449"/>
                  <a:pt x="74016" y="34402"/>
                  <a:pt x="73918" y="34402"/>
                </a:cubicBezTo>
                <a:close/>
                <a:moveTo>
                  <a:pt x="77656" y="34318"/>
                </a:moveTo>
                <a:cubicBezTo>
                  <a:pt x="77510" y="34318"/>
                  <a:pt x="77366" y="34393"/>
                  <a:pt x="77291" y="34542"/>
                </a:cubicBezTo>
                <a:lnTo>
                  <a:pt x="78036" y="34542"/>
                </a:lnTo>
                <a:cubicBezTo>
                  <a:pt x="77952" y="34393"/>
                  <a:pt x="77803" y="34318"/>
                  <a:pt x="77656" y="34318"/>
                </a:cubicBezTo>
                <a:close/>
                <a:moveTo>
                  <a:pt x="81403" y="34224"/>
                </a:moveTo>
                <a:cubicBezTo>
                  <a:pt x="81214" y="34224"/>
                  <a:pt x="81048" y="34350"/>
                  <a:pt x="81013" y="34542"/>
                </a:cubicBezTo>
                <a:lnTo>
                  <a:pt x="81851" y="34542"/>
                </a:lnTo>
                <a:cubicBezTo>
                  <a:pt x="81795" y="34356"/>
                  <a:pt x="81628" y="34225"/>
                  <a:pt x="81441" y="34225"/>
                </a:cubicBezTo>
                <a:cubicBezTo>
                  <a:pt x="81428" y="34224"/>
                  <a:pt x="81415" y="34224"/>
                  <a:pt x="81403" y="34224"/>
                </a:cubicBezTo>
                <a:close/>
                <a:moveTo>
                  <a:pt x="85164" y="34077"/>
                </a:moveTo>
                <a:cubicBezTo>
                  <a:pt x="84922" y="34077"/>
                  <a:pt x="84717" y="34281"/>
                  <a:pt x="84736" y="34542"/>
                </a:cubicBezTo>
                <a:lnTo>
                  <a:pt x="85573" y="34542"/>
                </a:lnTo>
                <a:cubicBezTo>
                  <a:pt x="85592" y="34300"/>
                  <a:pt x="85406" y="34095"/>
                  <a:pt x="85164" y="34095"/>
                </a:cubicBezTo>
                <a:lnTo>
                  <a:pt x="85164" y="34077"/>
                </a:lnTo>
                <a:close/>
                <a:moveTo>
                  <a:pt x="90058" y="34346"/>
                </a:moveTo>
                <a:cubicBezTo>
                  <a:pt x="89928" y="34346"/>
                  <a:pt x="89798" y="34412"/>
                  <a:pt x="89723" y="34542"/>
                </a:cubicBezTo>
                <a:lnTo>
                  <a:pt x="90393" y="34542"/>
                </a:lnTo>
                <a:cubicBezTo>
                  <a:pt x="90319" y="34412"/>
                  <a:pt x="90188" y="34346"/>
                  <a:pt x="90058" y="34346"/>
                </a:cubicBezTo>
                <a:close/>
                <a:moveTo>
                  <a:pt x="93802" y="34261"/>
                </a:moveTo>
                <a:cubicBezTo>
                  <a:pt x="93789" y="34261"/>
                  <a:pt x="93775" y="34261"/>
                  <a:pt x="93762" y="34263"/>
                </a:cubicBezTo>
                <a:lnTo>
                  <a:pt x="93762" y="34281"/>
                </a:lnTo>
                <a:cubicBezTo>
                  <a:pt x="93750" y="34280"/>
                  <a:pt x="93737" y="34279"/>
                  <a:pt x="93725" y="34279"/>
                </a:cubicBezTo>
                <a:cubicBezTo>
                  <a:pt x="93571" y="34279"/>
                  <a:pt x="93424" y="34387"/>
                  <a:pt x="93390" y="34542"/>
                </a:cubicBezTo>
                <a:lnTo>
                  <a:pt x="94171" y="34542"/>
                </a:lnTo>
                <a:cubicBezTo>
                  <a:pt x="94119" y="34369"/>
                  <a:pt x="93972" y="34261"/>
                  <a:pt x="93802" y="34261"/>
                </a:cubicBezTo>
                <a:close/>
                <a:moveTo>
                  <a:pt x="102174" y="34486"/>
                </a:moveTo>
                <a:lnTo>
                  <a:pt x="102192" y="34542"/>
                </a:lnTo>
                <a:lnTo>
                  <a:pt x="102620" y="34542"/>
                </a:lnTo>
                <a:lnTo>
                  <a:pt x="102620" y="34486"/>
                </a:lnTo>
                <a:close/>
                <a:moveTo>
                  <a:pt x="103856" y="33605"/>
                </a:moveTo>
                <a:cubicBezTo>
                  <a:pt x="103743" y="33605"/>
                  <a:pt x="103627" y="33647"/>
                  <a:pt x="103532" y="33742"/>
                </a:cubicBezTo>
                <a:cubicBezTo>
                  <a:pt x="103235" y="34039"/>
                  <a:pt x="103458" y="34542"/>
                  <a:pt x="103867" y="34542"/>
                </a:cubicBezTo>
                <a:cubicBezTo>
                  <a:pt x="104128" y="34542"/>
                  <a:pt x="104333" y="34337"/>
                  <a:pt x="104333" y="34077"/>
                </a:cubicBezTo>
                <a:cubicBezTo>
                  <a:pt x="104333" y="33797"/>
                  <a:pt x="104099" y="33605"/>
                  <a:pt x="103856" y="33605"/>
                </a:cubicBezTo>
                <a:close/>
                <a:moveTo>
                  <a:pt x="106126" y="34346"/>
                </a:moveTo>
                <a:cubicBezTo>
                  <a:pt x="105998" y="34346"/>
                  <a:pt x="105868" y="34412"/>
                  <a:pt x="105784" y="34542"/>
                </a:cubicBezTo>
                <a:lnTo>
                  <a:pt x="106454" y="34542"/>
                </a:lnTo>
                <a:cubicBezTo>
                  <a:pt x="106380" y="34412"/>
                  <a:pt x="106254" y="34346"/>
                  <a:pt x="106126" y="34346"/>
                </a:cubicBezTo>
                <a:close/>
                <a:moveTo>
                  <a:pt x="109894" y="34279"/>
                </a:moveTo>
                <a:cubicBezTo>
                  <a:pt x="109724" y="34279"/>
                  <a:pt x="109575" y="34387"/>
                  <a:pt x="109506" y="34542"/>
                </a:cubicBezTo>
                <a:lnTo>
                  <a:pt x="110288" y="34542"/>
                </a:lnTo>
                <a:cubicBezTo>
                  <a:pt x="110232" y="34393"/>
                  <a:pt x="110083" y="34281"/>
                  <a:pt x="109935" y="34281"/>
                </a:cubicBezTo>
                <a:cubicBezTo>
                  <a:pt x="109921" y="34280"/>
                  <a:pt x="109907" y="34279"/>
                  <a:pt x="109894" y="34279"/>
                </a:cubicBezTo>
                <a:close/>
                <a:moveTo>
                  <a:pt x="116273" y="33723"/>
                </a:moveTo>
                <a:cubicBezTo>
                  <a:pt x="116055" y="33723"/>
                  <a:pt x="115834" y="33867"/>
                  <a:pt x="115816" y="34151"/>
                </a:cubicBezTo>
                <a:cubicBezTo>
                  <a:pt x="115816" y="34412"/>
                  <a:pt x="115983" y="34542"/>
                  <a:pt x="116281" y="34542"/>
                </a:cubicBezTo>
                <a:cubicBezTo>
                  <a:pt x="116579" y="34542"/>
                  <a:pt x="116727" y="34393"/>
                  <a:pt x="116709" y="34151"/>
                </a:cubicBezTo>
                <a:lnTo>
                  <a:pt x="116709" y="34132"/>
                </a:lnTo>
                <a:cubicBezTo>
                  <a:pt x="116691" y="33858"/>
                  <a:pt x="116483" y="33723"/>
                  <a:pt x="116273" y="33723"/>
                </a:cubicBezTo>
                <a:close/>
                <a:moveTo>
                  <a:pt x="117396" y="34054"/>
                </a:moveTo>
                <a:cubicBezTo>
                  <a:pt x="117303" y="34054"/>
                  <a:pt x="117211" y="34088"/>
                  <a:pt x="117137" y="34151"/>
                </a:cubicBezTo>
                <a:cubicBezTo>
                  <a:pt x="117007" y="34225"/>
                  <a:pt x="116951" y="34393"/>
                  <a:pt x="116988" y="34542"/>
                </a:cubicBezTo>
                <a:lnTo>
                  <a:pt x="117825" y="34542"/>
                </a:lnTo>
                <a:cubicBezTo>
                  <a:pt x="117863" y="34374"/>
                  <a:pt x="117770" y="34188"/>
                  <a:pt x="117602" y="34114"/>
                </a:cubicBezTo>
                <a:cubicBezTo>
                  <a:pt x="117538" y="34074"/>
                  <a:pt x="117467" y="34054"/>
                  <a:pt x="117396" y="34054"/>
                </a:cubicBezTo>
                <a:close/>
                <a:moveTo>
                  <a:pt x="118533" y="34402"/>
                </a:moveTo>
                <a:cubicBezTo>
                  <a:pt x="118421" y="34402"/>
                  <a:pt x="118309" y="34449"/>
                  <a:pt x="118235" y="34542"/>
                </a:cubicBezTo>
                <a:lnTo>
                  <a:pt x="118830" y="34542"/>
                </a:lnTo>
                <a:cubicBezTo>
                  <a:pt x="118756" y="34449"/>
                  <a:pt x="118644" y="34402"/>
                  <a:pt x="118533" y="34402"/>
                </a:cubicBezTo>
                <a:close/>
                <a:moveTo>
                  <a:pt x="121125" y="33976"/>
                </a:moveTo>
                <a:cubicBezTo>
                  <a:pt x="120849" y="33976"/>
                  <a:pt x="120610" y="34243"/>
                  <a:pt x="120710" y="34542"/>
                </a:cubicBezTo>
                <a:lnTo>
                  <a:pt x="121529" y="34542"/>
                </a:lnTo>
                <a:cubicBezTo>
                  <a:pt x="121603" y="34356"/>
                  <a:pt x="121529" y="34151"/>
                  <a:pt x="121380" y="34058"/>
                </a:cubicBezTo>
                <a:cubicBezTo>
                  <a:pt x="121297" y="34001"/>
                  <a:pt x="121209" y="33976"/>
                  <a:pt x="121125" y="33976"/>
                </a:cubicBezTo>
                <a:close/>
                <a:moveTo>
                  <a:pt x="122236" y="34318"/>
                </a:moveTo>
                <a:cubicBezTo>
                  <a:pt x="122106" y="34318"/>
                  <a:pt x="121985" y="34393"/>
                  <a:pt x="121901" y="34542"/>
                </a:cubicBezTo>
                <a:lnTo>
                  <a:pt x="122627" y="34542"/>
                </a:lnTo>
                <a:cubicBezTo>
                  <a:pt x="122506" y="34393"/>
                  <a:pt x="122367" y="34318"/>
                  <a:pt x="122236" y="34318"/>
                </a:cubicBezTo>
                <a:close/>
                <a:moveTo>
                  <a:pt x="126014" y="34225"/>
                </a:moveTo>
                <a:cubicBezTo>
                  <a:pt x="125828" y="34225"/>
                  <a:pt x="125661" y="34356"/>
                  <a:pt x="125605" y="34542"/>
                </a:cubicBezTo>
                <a:lnTo>
                  <a:pt x="126424" y="34542"/>
                </a:lnTo>
                <a:cubicBezTo>
                  <a:pt x="126386" y="34356"/>
                  <a:pt x="126219" y="34225"/>
                  <a:pt x="126014" y="34225"/>
                </a:cubicBezTo>
                <a:close/>
                <a:moveTo>
                  <a:pt x="129708" y="34150"/>
                </a:moveTo>
                <a:cubicBezTo>
                  <a:pt x="129515" y="34150"/>
                  <a:pt x="129346" y="34329"/>
                  <a:pt x="129346" y="34542"/>
                </a:cubicBezTo>
                <a:lnTo>
                  <a:pt x="130164" y="34542"/>
                </a:lnTo>
                <a:cubicBezTo>
                  <a:pt x="130127" y="34281"/>
                  <a:pt x="129978" y="34151"/>
                  <a:pt x="129736" y="34151"/>
                </a:cubicBezTo>
                <a:cubicBezTo>
                  <a:pt x="129727" y="34150"/>
                  <a:pt x="129717" y="34150"/>
                  <a:pt x="129708" y="34150"/>
                </a:cubicBezTo>
                <a:close/>
                <a:moveTo>
                  <a:pt x="134626" y="34402"/>
                </a:moveTo>
                <a:cubicBezTo>
                  <a:pt x="134533" y="34402"/>
                  <a:pt x="134436" y="34449"/>
                  <a:pt x="134315" y="34542"/>
                </a:cubicBezTo>
                <a:lnTo>
                  <a:pt x="134910" y="34542"/>
                </a:lnTo>
                <a:cubicBezTo>
                  <a:pt x="134808" y="34449"/>
                  <a:pt x="134719" y="34402"/>
                  <a:pt x="134626" y="34402"/>
                </a:cubicBezTo>
                <a:close/>
                <a:moveTo>
                  <a:pt x="56" y="34170"/>
                </a:moveTo>
                <a:lnTo>
                  <a:pt x="1" y="34188"/>
                </a:lnTo>
                <a:cubicBezTo>
                  <a:pt x="1" y="34281"/>
                  <a:pt x="1" y="34374"/>
                  <a:pt x="1" y="34467"/>
                </a:cubicBezTo>
                <a:cubicBezTo>
                  <a:pt x="1" y="34505"/>
                  <a:pt x="56" y="34523"/>
                  <a:pt x="75" y="34560"/>
                </a:cubicBezTo>
                <a:cubicBezTo>
                  <a:pt x="112" y="34523"/>
                  <a:pt x="149" y="34486"/>
                  <a:pt x="149" y="34449"/>
                </a:cubicBezTo>
                <a:cubicBezTo>
                  <a:pt x="131" y="34356"/>
                  <a:pt x="94" y="34263"/>
                  <a:pt x="56" y="34170"/>
                </a:cubicBezTo>
                <a:close/>
                <a:moveTo>
                  <a:pt x="19563" y="33888"/>
                </a:moveTo>
                <a:cubicBezTo>
                  <a:pt x="19382" y="33888"/>
                  <a:pt x="19211" y="34011"/>
                  <a:pt x="19151" y="34207"/>
                </a:cubicBezTo>
                <a:cubicBezTo>
                  <a:pt x="19095" y="34449"/>
                  <a:pt x="19151" y="34542"/>
                  <a:pt x="19412" y="34542"/>
                </a:cubicBezTo>
                <a:lnTo>
                  <a:pt x="19579" y="34560"/>
                </a:lnTo>
                <a:lnTo>
                  <a:pt x="19840" y="34560"/>
                </a:lnTo>
                <a:cubicBezTo>
                  <a:pt x="19914" y="34542"/>
                  <a:pt x="19970" y="34486"/>
                  <a:pt x="19989" y="34430"/>
                </a:cubicBezTo>
                <a:cubicBezTo>
                  <a:pt x="20044" y="34188"/>
                  <a:pt x="19914" y="33965"/>
                  <a:pt x="19691" y="33909"/>
                </a:cubicBezTo>
                <a:cubicBezTo>
                  <a:pt x="19648" y="33895"/>
                  <a:pt x="19605" y="33888"/>
                  <a:pt x="19563" y="33888"/>
                </a:cubicBezTo>
                <a:close/>
                <a:moveTo>
                  <a:pt x="23341" y="33769"/>
                </a:moveTo>
                <a:cubicBezTo>
                  <a:pt x="23111" y="33769"/>
                  <a:pt x="22883" y="33928"/>
                  <a:pt x="22910" y="34244"/>
                </a:cubicBezTo>
                <a:cubicBezTo>
                  <a:pt x="22910" y="34486"/>
                  <a:pt x="23004" y="34560"/>
                  <a:pt x="23339" y="34560"/>
                </a:cubicBezTo>
                <a:cubicBezTo>
                  <a:pt x="23692" y="34560"/>
                  <a:pt x="23785" y="34486"/>
                  <a:pt x="23785" y="34244"/>
                </a:cubicBezTo>
                <a:cubicBezTo>
                  <a:pt x="23804" y="33928"/>
                  <a:pt x="23571" y="33769"/>
                  <a:pt x="23341" y="33769"/>
                </a:cubicBezTo>
                <a:close/>
                <a:moveTo>
                  <a:pt x="35709" y="33847"/>
                </a:moveTo>
                <a:cubicBezTo>
                  <a:pt x="35536" y="33847"/>
                  <a:pt x="35361" y="33943"/>
                  <a:pt x="35287" y="34151"/>
                </a:cubicBezTo>
                <a:cubicBezTo>
                  <a:pt x="35194" y="34412"/>
                  <a:pt x="35305" y="34560"/>
                  <a:pt x="35584" y="34560"/>
                </a:cubicBezTo>
                <a:lnTo>
                  <a:pt x="35864" y="34560"/>
                </a:lnTo>
                <a:cubicBezTo>
                  <a:pt x="36087" y="34560"/>
                  <a:pt x="36161" y="34467"/>
                  <a:pt x="36143" y="34263"/>
                </a:cubicBezTo>
                <a:cubicBezTo>
                  <a:pt x="36132" y="33995"/>
                  <a:pt x="35923" y="33847"/>
                  <a:pt x="35709" y="33847"/>
                </a:cubicBezTo>
                <a:close/>
                <a:moveTo>
                  <a:pt x="39467" y="33732"/>
                </a:moveTo>
                <a:cubicBezTo>
                  <a:pt x="39232" y="33732"/>
                  <a:pt x="39000" y="33890"/>
                  <a:pt x="39027" y="34207"/>
                </a:cubicBezTo>
                <a:cubicBezTo>
                  <a:pt x="39027" y="34467"/>
                  <a:pt x="39158" y="34560"/>
                  <a:pt x="39474" y="34560"/>
                </a:cubicBezTo>
                <a:cubicBezTo>
                  <a:pt x="39790" y="34560"/>
                  <a:pt x="39902" y="34467"/>
                  <a:pt x="39921" y="34207"/>
                </a:cubicBezTo>
                <a:cubicBezTo>
                  <a:pt x="39939" y="33890"/>
                  <a:pt x="39702" y="33732"/>
                  <a:pt x="39467" y="33732"/>
                </a:cubicBezTo>
                <a:close/>
                <a:moveTo>
                  <a:pt x="44307" y="34016"/>
                </a:moveTo>
                <a:cubicBezTo>
                  <a:pt x="44093" y="34016"/>
                  <a:pt x="43919" y="34189"/>
                  <a:pt x="43885" y="34393"/>
                </a:cubicBezTo>
                <a:cubicBezTo>
                  <a:pt x="43885" y="34505"/>
                  <a:pt x="43885" y="34560"/>
                  <a:pt x="44015" y="34560"/>
                </a:cubicBezTo>
                <a:lnTo>
                  <a:pt x="44741" y="34560"/>
                </a:lnTo>
                <a:cubicBezTo>
                  <a:pt x="44815" y="34300"/>
                  <a:pt x="44629" y="34039"/>
                  <a:pt x="44369" y="34021"/>
                </a:cubicBezTo>
                <a:cubicBezTo>
                  <a:pt x="44348" y="34017"/>
                  <a:pt x="44327" y="34016"/>
                  <a:pt x="44307" y="34016"/>
                </a:cubicBezTo>
                <a:close/>
                <a:moveTo>
                  <a:pt x="51812" y="33837"/>
                </a:moveTo>
                <a:cubicBezTo>
                  <a:pt x="51686" y="33837"/>
                  <a:pt x="51561" y="33889"/>
                  <a:pt x="51478" y="34002"/>
                </a:cubicBezTo>
                <a:cubicBezTo>
                  <a:pt x="51348" y="34132"/>
                  <a:pt x="51329" y="34318"/>
                  <a:pt x="51422" y="34449"/>
                </a:cubicBezTo>
                <a:cubicBezTo>
                  <a:pt x="51478" y="34523"/>
                  <a:pt x="51664" y="34523"/>
                  <a:pt x="51776" y="34560"/>
                </a:cubicBezTo>
                <a:lnTo>
                  <a:pt x="51962" y="34560"/>
                </a:lnTo>
                <a:cubicBezTo>
                  <a:pt x="52222" y="34560"/>
                  <a:pt x="52334" y="34412"/>
                  <a:pt x="52241" y="34151"/>
                </a:cubicBezTo>
                <a:cubicBezTo>
                  <a:pt x="52186" y="33951"/>
                  <a:pt x="51998" y="33837"/>
                  <a:pt x="51812" y="33837"/>
                </a:cubicBezTo>
                <a:close/>
                <a:moveTo>
                  <a:pt x="55551" y="33732"/>
                </a:moveTo>
                <a:cubicBezTo>
                  <a:pt x="55335" y="33732"/>
                  <a:pt x="55116" y="33872"/>
                  <a:pt x="55089" y="34151"/>
                </a:cubicBezTo>
                <a:cubicBezTo>
                  <a:pt x="55089" y="34412"/>
                  <a:pt x="55256" y="34560"/>
                  <a:pt x="55535" y="34560"/>
                </a:cubicBezTo>
                <a:cubicBezTo>
                  <a:pt x="55833" y="34560"/>
                  <a:pt x="56000" y="34412"/>
                  <a:pt x="56000" y="34151"/>
                </a:cubicBezTo>
                <a:cubicBezTo>
                  <a:pt x="55982" y="33872"/>
                  <a:pt x="55768" y="33732"/>
                  <a:pt x="55551" y="33732"/>
                </a:cubicBezTo>
                <a:close/>
                <a:moveTo>
                  <a:pt x="60384" y="34014"/>
                </a:moveTo>
                <a:cubicBezTo>
                  <a:pt x="60345" y="34014"/>
                  <a:pt x="60304" y="34016"/>
                  <a:pt x="60262" y="34021"/>
                </a:cubicBezTo>
                <a:cubicBezTo>
                  <a:pt x="60113" y="34077"/>
                  <a:pt x="60002" y="34225"/>
                  <a:pt x="60002" y="34393"/>
                </a:cubicBezTo>
                <a:cubicBezTo>
                  <a:pt x="60002" y="34505"/>
                  <a:pt x="60039" y="34560"/>
                  <a:pt x="60169" y="34560"/>
                </a:cubicBezTo>
                <a:lnTo>
                  <a:pt x="60858" y="34560"/>
                </a:lnTo>
                <a:cubicBezTo>
                  <a:pt x="60951" y="34393"/>
                  <a:pt x="60895" y="34170"/>
                  <a:pt x="60709" y="34077"/>
                </a:cubicBezTo>
                <a:cubicBezTo>
                  <a:pt x="60611" y="34035"/>
                  <a:pt x="60503" y="34014"/>
                  <a:pt x="60384" y="34014"/>
                </a:cubicBezTo>
                <a:close/>
                <a:moveTo>
                  <a:pt x="71668" y="33774"/>
                </a:moveTo>
                <a:cubicBezTo>
                  <a:pt x="71466" y="33774"/>
                  <a:pt x="71261" y="33900"/>
                  <a:pt x="71205" y="34151"/>
                </a:cubicBezTo>
                <a:cubicBezTo>
                  <a:pt x="71205" y="34412"/>
                  <a:pt x="71373" y="34560"/>
                  <a:pt x="71652" y="34560"/>
                </a:cubicBezTo>
                <a:cubicBezTo>
                  <a:pt x="71950" y="34560"/>
                  <a:pt x="72136" y="34430"/>
                  <a:pt x="72117" y="34151"/>
                </a:cubicBezTo>
                <a:cubicBezTo>
                  <a:pt x="72071" y="33900"/>
                  <a:pt x="71871" y="33774"/>
                  <a:pt x="71668" y="33774"/>
                </a:cubicBezTo>
                <a:close/>
                <a:moveTo>
                  <a:pt x="88927" y="33996"/>
                </a:moveTo>
                <a:cubicBezTo>
                  <a:pt x="88754" y="33996"/>
                  <a:pt x="88583" y="34090"/>
                  <a:pt x="88514" y="34281"/>
                </a:cubicBezTo>
                <a:cubicBezTo>
                  <a:pt x="88420" y="34486"/>
                  <a:pt x="88458" y="34560"/>
                  <a:pt x="88681" y="34560"/>
                </a:cubicBezTo>
                <a:lnTo>
                  <a:pt x="88923" y="34560"/>
                </a:lnTo>
                <a:cubicBezTo>
                  <a:pt x="88985" y="34560"/>
                  <a:pt x="89047" y="34552"/>
                  <a:pt x="89109" y="34552"/>
                </a:cubicBezTo>
                <a:cubicBezTo>
                  <a:pt x="89140" y="34552"/>
                  <a:pt x="89171" y="34554"/>
                  <a:pt x="89202" y="34560"/>
                </a:cubicBezTo>
                <a:cubicBezTo>
                  <a:pt x="89370" y="34560"/>
                  <a:pt x="89407" y="34486"/>
                  <a:pt x="89370" y="34356"/>
                </a:cubicBezTo>
                <a:cubicBezTo>
                  <a:pt x="89320" y="34118"/>
                  <a:pt x="89123" y="33996"/>
                  <a:pt x="88927" y="33996"/>
                </a:cubicBezTo>
                <a:close/>
                <a:moveTo>
                  <a:pt x="92652" y="33932"/>
                </a:moveTo>
                <a:cubicBezTo>
                  <a:pt x="92459" y="33932"/>
                  <a:pt x="92264" y="34049"/>
                  <a:pt x="92198" y="34281"/>
                </a:cubicBezTo>
                <a:cubicBezTo>
                  <a:pt x="92161" y="34486"/>
                  <a:pt x="92198" y="34560"/>
                  <a:pt x="92422" y="34560"/>
                </a:cubicBezTo>
                <a:lnTo>
                  <a:pt x="92887" y="34560"/>
                </a:lnTo>
                <a:cubicBezTo>
                  <a:pt x="93092" y="34560"/>
                  <a:pt x="93148" y="34486"/>
                  <a:pt x="93092" y="34281"/>
                </a:cubicBezTo>
                <a:cubicBezTo>
                  <a:pt x="93036" y="34049"/>
                  <a:pt x="92845" y="33932"/>
                  <a:pt x="92652" y="33932"/>
                </a:cubicBezTo>
                <a:close/>
                <a:moveTo>
                  <a:pt x="96442" y="33816"/>
                </a:moveTo>
                <a:cubicBezTo>
                  <a:pt x="96218" y="33816"/>
                  <a:pt x="95995" y="33965"/>
                  <a:pt x="95958" y="34207"/>
                </a:cubicBezTo>
                <a:cubicBezTo>
                  <a:pt x="95921" y="34430"/>
                  <a:pt x="96014" y="34560"/>
                  <a:pt x="96256" y="34560"/>
                </a:cubicBezTo>
                <a:lnTo>
                  <a:pt x="96591" y="34560"/>
                </a:lnTo>
                <a:cubicBezTo>
                  <a:pt x="96833" y="34560"/>
                  <a:pt x="96907" y="34467"/>
                  <a:pt x="96870" y="34244"/>
                </a:cubicBezTo>
                <a:cubicBezTo>
                  <a:pt x="96851" y="34002"/>
                  <a:pt x="96665" y="33835"/>
                  <a:pt x="96442" y="33816"/>
                </a:cubicBezTo>
                <a:close/>
                <a:moveTo>
                  <a:pt x="97565" y="34183"/>
                </a:moveTo>
                <a:cubicBezTo>
                  <a:pt x="97544" y="34183"/>
                  <a:pt x="97523" y="34185"/>
                  <a:pt x="97503" y="34188"/>
                </a:cubicBezTo>
                <a:cubicBezTo>
                  <a:pt x="97298" y="34207"/>
                  <a:pt x="97149" y="34356"/>
                  <a:pt x="97149" y="34560"/>
                </a:cubicBezTo>
                <a:lnTo>
                  <a:pt x="97968" y="34560"/>
                </a:lnTo>
                <a:cubicBezTo>
                  <a:pt x="97934" y="34341"/>
                  <a:pt x="97763" y="34183"/>
                  <a:pt x="97565" y="34183"/>
                </a:cubicBezTo>
                <a:close/>
                <a:moveTo>
                  <a:pt x="105003" y="34001"/>
                </a:moveTo>
                <a:cubicBezTo>
                  <a:pt x="104991" y="34001"/>
                  <a:pt x="104978" y="34001"/>
                  <a:pt x="104965" y="34002"/>
                </a:cubicBezTo>
                <a:cubicBezTo>
                  <a:pt x="104705" y="34039"/>
                  <a:pt x="104556" y="34225"/>
                  <a:pt x="104575" y="34560"/>
                </a:cubicBezTo>
                <a:cubicBezTo>
                  <a:pt x="104736" y="34560"/>
                  <a:pt x="104897" y="34552"/>
                  <a:pt x="105053" y="34552"/>
                </a:cubicBezTo>
                <a:cubicBezTo>
                  <a:pt x="105131" y="34552"/>
                  <a:pt x="105207" y="34554"/>
                  <a:pt x="105282" y="34560"/>
                </a:cubicBezTo>
                <a:cubicBezTo>
                  <a:pt x="105449" y="34560"/>
                  <a:pt x="105468" y="34486"/>
                  <a:pt x="105431" y="34356"/>
                </a:cubicBezTo>
                <a:cubicBezTo>
                  <a:pt x="105396" y="34145"/>
                  <a:pt x="105211" y="34001"/>
                  <a:pt x="105003" y="34001"/>
                </a:cubicBezTo>
                <a:close/>
                <a:moveTo>
                  <a:pt x="112496" y="33769"/>
                </a:moveTo>
                <a:cubicBezTo>
                  <a:pt x="112261" y="33769"/>
                  <a:pt x="112028" y="33928"/>
                  <a:pt x="112056" y="34244"/>
                </a:cubicBezTo>
                <a:cubicBezTo>
                  <a:pt x="112056" y="34486"/>
                  <a:pt x="112149" y="34560"/>
                  <a:pt x="112503" y="34560"/>
                </a:cubicBezTo>
                <a:cubicBezTo>
                  <a:pt x="112856" y="34560"/>
                  <a:pt x="112949" y="34486"/>
                  <a:pt x="112949" y="34244"/>
                </a:cubicBezTo>
                <a:cubicBezTo>
                  <a:pt x="112968" y="33928"/>
                  <a:pt x="112731" y="33769"/>
                  <a:pt x="112496" y="33769"/>
                </a:cubicBezTo>
                <a:close/>
                <a:moveTo>
                  <a:pt x="124894" y="33897"/>
                </a:moveTo>
                <a:cubicBezTo>
                  <a:pt x="124702" y="33897"/>
                  <a:pt x="124517" y="34034"/>
                  <a:pt x="124470" y="34225"/>
                </a:cubicBezTo>
                <a:cubicBezTo>
                  <a:pt x="124414" y="34467"/>
                  <a:pt x="124488" y="34560"/>
                  <a:pt x="124730" y="34560"/>
                </a:cubicBezTo>
                <a:lnTo>
                  <a:pt x="125177" y="34560"/>
                </a:lnTo>
                <a:cubicBezTo>
                  <a:pt x="125233" y="34542"/>
                  <a:pt x="125288" y="34486"/>
                  <a:pt x="125307" y="34430"/>
                </a:cubicBezTo>
                <a:cubicBezTo>
                  <a:pt x="125381" y="34207"/>
                  <a:pt x="125233" y="33965"/>
                  <a:pt x="124991" y="33909"/>
                </a:cubicBezTo>
                <a:cubicBezTo>
                  <a:pt x="124959" y="33901"/>
                  <a:pt x="124926" y="33897"/>
                  <a:pt x="124894" y="33897"/>
                </a:cubicBezTo>
                <a:close/>
                <a:moveTo>
                  <a:pt x="128620" y="33783"/>
                </a:moveTo>
                <a:cubicBezTo>
                  <a:pt x="128415" y="33783"/>
                  <a:pt x="128210" y="33918"/>
                  <a:pt x="128192" y="34188"/>
                </a:cubicBezTo>
                <a:cubicBezTo>
                  <a:pt x="128192" y="34449"/>
                  <a:pt x="128303" y="34560"/>
                  <a:pt x="128620" y="34560"/>
                </a:cubicBezTo>
                <a:cubicBezTo>
                  <a:pt x="128936" y="34560"/>
                  <a:pt x="129048" y="34449"/>
                  <a:pt x="129048" y="34188"/>
                </a:cubicBezTo>
                <a:cubicBezTo>
                  <a:pt x="129029" y="33918"/>
                  <a:pt x="128824" y="33783"/>
                  <a:pt x="128620" y="33783"/>
                </a:cubicBezTo>
                <a:close/>
                <a:moveTo>
                  <a:pt x="133482" y="34018"/>
                </a:moveTo>
                <a:cubicBezTo>
                  <a:pt x="133404" y="34018"/>
                  <a:pt x="133325" y="34042"/>
                  <a:pt x="133254" y="34095"/>
                </a:cubicBezTo>
                <a:cubicBezTo>
                  <a:pt x="133086" y="34170"/>
                  <a:pt x="133012" y="34374"/>
                  <a:pt x="133068" y="34560"/>
                </a:cubicBezTo>
                <a:lnTo>
                  <a:pt x="133887" y="34542"/>
                </a:lnTo>
                <a:cubicBezTo>
                  <a:pt x="133942" y="34374"/>
                  <a:pt x="133868" y="34188"/>
                  <a:pt x="133719" y="34095"/>
                </a:cubicBezTo>
                <a:cubicBezTo>
                  <a:pt x="133651" y="34047"/>
                  <a:pt x="133568" y="34018"/>
                  <a:pt x="133482" y="34018"/>
                </a:cubicBezTo>
                <a:close/>
                <a:moveTo>
                  <a:pt x="10993" y="33686"/>
                </a:moveTo>
                <a:cubicBezTo>
                  <a:pt x="10760" y="33686"/>
                  <a:pt x="10525" y="33849"/>
                  <a:pt x="10553" y="34170"/>
                </a:cubicBezTo>
                <a:cubicBezTo>
                  <a:pt x="10553" y="34383"/>
                  <a:pt x="10739" y="34562"/>
                  <a:pt x="10950" y="34562"/>
                </a:cubicBezTo>
                <a:cubicBezTo>
                  <a:pt x="10960" y="34562"/>
                  <a:pt x="10971" y="34561"/>
                  <a:pt x="10981" y="34560"/>
                </a:cubicBezTo>
                <a:cubicBezTo>
                  <a:pt x="11279" y="34560"/>
                  <a:pt x="11446" y="34412"/>
                  <a:pt x="11428" y="34151"/>
                </a:cubicBezTo>
                <a:cubicBezTo>
                  <a:pt x="11446" y="33839"/>
                  <a:pt x="11220" y="33686"/>
                  <a:pt x="10993" y="33686"/>
                </a:cubicBezTo>
                <a:close/>
                <a:moveTo>
                  <a:pt x="67942" y="33785"/>
                </a:moveTo>
                <a:cubicBezTo>
                  <a:pt x="67857" y="33785"/>
                  <a:pt x="67770" y="33812"/>
                  <a:pt x="67688" y="33872"/>
                </a:cubicBezTo>
                <a:cubicBezTo>
                  <a:pt x="67521" y="34002"/>
                  <a:pt x="67465" y="34188"/>
                  <a:pt x="67521" y="34374"/>
                </a:cubicBezTo>
                <a:cubicBezTo>
                  <a:pt x="67567" y="34538"/>
                  <a:pt x="67658" y="34562"/>
                  <a:pt x="67756" y="34562"/>
                </a:cubicBezTo>
                <a:cubicBezTo>
                  <a:pt x="67797" y="34562"/>
                  <a:pt x="67840" y="34558"/>
                  <a:pt x="67881" y="34558"/>
                </a:cubicBezTo>
                <a:cubicBezTo>
                  <a:pt x="67898" y="34558"/>
                  <a:pt x="67914" y="34558"/>
                  <a:pt x="67930" y="34560"/>
                </a:cubicBezTo>
                <a:cubicBezTo>
                  <a:pt x="68284" y="34560"/>
                  <a:pt x="68302" y="34542"/>
                  <a:pt x="68358" y="34393"/>
                </a:cubicBezTo>
                <a:cubicBezTo>
                  <a:pt x="68473" y="34078"/>
                  <a:pt x="68224" y="33785"/>
                  <a:pt x="67942" y="33785"/>
                </a:cubicBezTo>
                <a:close/>
                <a:moveTo>
                  <a:pt x="80297" y="33895"/>
                </a:moveTo>
                <a:cubicBezTo>
                  <a:pt x="80041" y="33895"/>
                  <a:pt x="79785" y="34030"/>
                  <a:pt x="79841" y="34300"/>
                </a:cubicBezTo>
                <a:cubicBezTo>
                  <a:pt x="79857" y="34446"/>
                  <a:pt x="79901" y="34549"/>
                  <a:pt x="80035" y="34549"/>
                </a:cubicBezTo>
                <a:cubicBezTo>
                  <a:pt x="80055" y="34549"/>
                  <a:pt x="80077" y="34547"/>
                  <a:pt x="80101" y="34542"/>
                </a:cubicBezTo>
                <a:lnTo>
                  <a:pt x="80306" y="34542"/>
                </a:lnTo>
                <a:cubicBezTo>
                  <a:pt x="80381" y="34542"/>
                  <a:pt x="80436" y="34542"/>
                  <a:pt x="80492" y="34560"/>
                </a:cubicBezTo>
                <a:cubicBezTo>
                  <a:pt x="80505" y="34562"/>
                  <a:pt x="80518" y="34562"/>
                  <a:pt x="80530" y="34562"/>
                </a:cubicBezTo>
                <a:cubicBezTo>
                  <a:pt x="80702" y="34562"/>
                  <a:pt x="80735" y="34439"/>
                  <a:pt x="80753" y="34300"/>
                </a:cubicBezTo>
                <a:cubicBezTo>
                  <a:pt x="80809" y="34030"/>
                  <a:pt x="80553" y="33895"/>
                  <a:pt x="80297" y="33895"/>
                </a:cubicBezTo>
                <a:close/>
                <a:moveTo>
                  <a:pt x="137248" y="33940"/>
                </a:moveTo>
                <a:cubicBezTo>
                  <a:pt x="137083" y="33940"/>
                  <a:pt x="136915" y="34034"/>
                  <a:pt x="136846" y="34225"/>
                </a:cubicBezTo>
                <a:cubicBezTo>
                  <a:pt x="136771" y="34467"/>
                  <a:pt x="136846" y="34542"/>
                  <a:pt x="137069" y="34542"/>
                </a:cubicBezTo>
                <a:lnTo>
                  <a:pt x="137237" y="34542"/>
                </a:lnTo>
                <a:cubicBezTo>
                  <a:pt x="137311" y="34542"/>
                  <a:pt x="137385" y="34542"/>
                  <a:pt x="137441" y="34560"/>
                </a:cubicBezTo>
                <a:cubicBezTo>
                  <a:pt x="137456" y="34562"/>
                  <a:pt x="137470" y="34562"/>
                  <a:pt x="137483" y="34562"/>
                </a:cubicBezTo>
                <a:cubicBezTo>
                  <a:pt x="137651" y="34562"/>
                  <a:pt x="137682" y="34455"/>
                  <a:pt x="137665" y="34300"/>
                </a:cubicBezTo>
                <a:cubicBezTo>
                  <a:pt x="137625" y="34062"/>
                  <a:pt x="137438" y="33940"/>
                  <a:pt x="137248" y="33940"/>
                </a:cubicBezTo>
                <a:close/>
                <a:moveTo>
                  <a:pt x="31954" y="33921"/>
                </a:moveTo>
                <a:cubicBezTo>
                  <a:pt x="31765" y="33921"/>
                  <a:pt x="31614" y="34044"/>
                  <a:pt x="31565" y="34225"/>
                </a:cubicBezTo>
                <a:cubicBezTo>
                  <a:pt x="31490" y="34467"/>
                  <a:pt x="31565" y="34542"/>
                  <a:pt x="31788" y="34542"/>
                </a:cubicBezTo>
                <a:lnTo>
                  <a:pt x="31974" y="34542"/>
                </a:lnTo>
                <a:cubicBezTo>
                  <a:pt x="32048" y="34542"/>
                  <a:pt x="32123" y="34542"/>
                  <a:pt x="32197" y="34560"/>
                </a:cubicBezTo>
                <a:cubicBezTo>
                  <a:pt x="32211" y="34562"/>
                  <a:pt x="32224" y="34562"/>
                  <a:pt x="32236" y="34562"/>
                </a:cubicBezTo>
                <a:cubicBezTo>
                  <a:pt x="32389" y="34562"/>
                  <a:pt x="32419" y="34456"/>
                  <a:pt x="32402" y="34318"/>
                </a:cubicBezTo>
                <a:cubicBezTo>
                  <a:pt x="32402" y="34114"/>
                  <a:pt x="32234" y="33946"/>
                  <a:pt x="32030" y="33928"/>
                </a:cubicBezTo>
                <a:cubicBezTo>
                  <a:pt x="32004" y="33923"/>
                  <a:pt x="31979" y="33921"/>
                  <a:pt x="31954" y="33921"/>
                </a:cubicBezTo>
                <a:close/>
                <a:moveTo>
                  <a:pt x="48067" y="33926"/>
                </a:moveTo>
                <a:cubicBezTo>
                  <a:pt x="47863" y="33926"/>
                  <a:pt x="47697" y="34052"/>
                  <a:pt x="47644" y="34244"/>
                </a:cubicBezTo>
                <a:cubicBezTo>
                  <a:pt x="47570" y="34467"/>
                  <a:pt x="47644" y="34560"/>
                  <a:pt x="47868" y="34560"/>
                </a:cubicBezTo>
                <a:lnTo>
                  <a:pt x="48277" y="34560"/>
                </a:lnTo>
                <a:cubicBezTo>
                  <a:pt x="48292" y="34562"/>
                  <a:pt x="48306" y="34562"/>
                  <a:pt x="48319" y="34562"/>
                </a:cubicBezTo>
                <a:cubicBezTo>
                  <a:pt x="48487" y="34562"/>
                  <a:pt x="48518" y="34456"/>
                  <a:pt x="48500" y="34318"/>
                </a:cubicBezTo>
                <a:cubicBezTo>
                  <a:pt x="48482" y="34114"/>
                  <a:pt x="48314" y="33946"/>
                  <a:pt x="48109" y="33928"/>
                </a:cubicBezTo>
                <a:cubicBezTo>
                  <a:pt x="48095" y="33926"/>
                  <a:pt x="48081" y="33926"/>
                  <a:pt x="48067" y="33926"/>
                </a:cubicBezTo>
                <a:close/>
                <a:moveTo>
                  <a:pt x="108766" y="33884"/>
                </a:moveTo>
                <a:cubicBezTo>
                  <a:pt x="108583" y="33884"/>
                  <a:pt x="108402" y="34007"/>
                  <a:pt x="108353" y="34188"/>
                </a:cubicBezTo>
                <a:cubicBezTo>
                  <a:pt x="108278" y="34430"/>
                  <a:pt x="108353" y="34560"/>
                  <a:pt x="108613" y="34560"/>
                </a:cubicBezTo>
                <a:lnTo>
                  <a:pt x="108762" y="34560"/>
                </a:lnTo>
                <a:cubicBezTo>
                  <a:pt x="108799" y="34551"/>
                  <a:pt x="108836" y="34546"/>
                  <a:pt x="108874" y="34546"/>
                </a:cubicBezTo>
                <a:cubicBezTo>
                  <a:pt x="108911" y="34546"/>
                  <a:pt x="108948" y="34551"/>
                  <a:pt x="108985" y="34560"/>
                </a:cubicBezTo>
                <a:cubicBezTo>
                  <a:pt x="108999" y="34562"/>
                  <a:pt x="109012" y="34562"/>
                  <a:pt x="109024" y="34562"/>
                </a:cubicBezTo>
                <a:cubicBezTo>
                  <a:pt x="109177" y="34562"/>
                  <a:pt x="109209" y="34456"/>
                  <a:pt x="109209" y="34318"/>
                </a:cubicBezTo>
                <a:cubicBezTo>
                  <a:pt x="109209" y="34114"/>
                  <a:pt x="109060" y="33928"/>
                  <a:pt x="108836" y="33890"/>
                </a:cubicBezTo>
                <a:cubicBezTo>
                  <a:pt x="108813" y="33886"/>
                  <a:pt x="108789" y="33884"/>
                  <a:pt x="108766" y="33884"/>
                </a:cubicBezTo>
                <a:close/>
                <a:moveTo>
                  <a:pt x="76559" y="33963"/>
                </a:moveTo>
                <a:cubicBezTo>
                  <a:pt x="76549" y="33963"/>
                  <a:pt x="76539" y="33964"/>
                  <a:pt x="76528" y="33965"/>
                </a:cubicBezTo>
                <a:cubicBezTo>
                  <a:pt x="76305" y="33965"/>
                  <a:pt x="76137" y="34114"/>
                  <a:pt x="76082" y="34318"/>
                </a:cubicBezTo>
                <a:cubicBezTo>
                  <a:pt x="76050" y="34461"/>
                  <a:pt x="76072" y="34550"/>
                  <a:pt x="76206" y="34550"/>
                </a:cubicBezTo>
                <a:cubicBezTo>
                  <a:pt x="76229" y="34550"/>
                  <a:pt x="76256" y="34547"/>
                  <a:pt x="76286" y="34542"/>
                </a:cubicBezTo>
                <a:lnTo>
                  <a:pt x="76510" y="34542"/>
                </a:lnTo>
                <a:cubicBezTo>
                  <a:pt x="76603" y="34542"/>
                  <a:pt x="76696" y="34542"/>
                  <a:pt x="76789" y="34560"/>
                </a:cubicBezTo>
                <a:cubicBezTo>
                  <a:pt x="76801" y="34562"/>
                  <a:pt x="76813" y="34562"/>
                  <a:pt x="76824" y="34562"/>
                </a:cubicBezTo>
                <a:cubicBezTo>
                  <a:pt x="76961" y="34562"/>
                  <a:pt x="76991" y="34458"/>
                  <a:pt x="76956" y="34337"/>
                </a:cubicBezTo>
                <a:cubicBezTo>
                  <a:pt x="76921" y="34125"/>
                  <a:pt x="76751" y="33963"/>
                  <a:pt x="76559" y="33963"/>
                </a:cubicBezTo>
                <a:close/>
                <a:moveTo>
                  <a:pt x="3483" y="33958"/>
                </a:moveTo>
                <a:cubicBezTo>
                  <a:pt x="3318" y="33958"/>
                  <a:pt x="3155" y="34063"/>
                  <a:pt x="3090" y="34225"/>
                </a:cubicBezTo>
                <a:cubicBezTo>
                  <a:pt x="3016" y="34467"/>
                  <a:pt x="3090" y="34560"/>
                  <a:pt x="3332" y="34560"/>
                </a:cubicBezTo>
                <a:lnTo>
                  <a:pt x="3499" y="34560"/>
                </a:lnTo>
                <a:cubicBezTo>
                  <a:pt x="3549" y="34560"/>
                  <a:pt x="3599" y="34552"/>
                  <a:pt x="3648" y="34552"/>
                </a:cubicBezTo>
                <a:cubicBezTo>
                  <a:pt x="3673" y="34552"/>
                  <a:pt x="3698" y="34554"/>
                  <a:pt x="3723" y="34560"/>
                </a:cubicBezTo>
                <a:cubicBezTo>
                  <a:pt x="3737" y="34562"/>
                  <a:pt x="3750" y="34563"/>
                  <a:pt x="3763" y="34563"/>
                </a:cubicBezTo>
                <a:cubicBezTo>
                  <a:pt x="3896" y="34563"/>
                  <a:pt x="3927" y="34473"/>
                  <a:pt x="3927" y="34337"/>
                </a:cubicBezTo>
                <a:cubicBezTo>
                  <a:pt x="3909" y="34151"/>
                  <a:pt x="3760" y="33983"/>
                  <a:pt x="3555" y="33965"/>
                </a:cubicBezTo>
                <a:cubicBezTo>
                  <a:pt x="3531" y="33960"/>
                  <a:pt x="3507" y="33958"/>
                  <a:pt x="3483" y="33958"/>
                </a:cubicBezTo>
                <a:close/>
                <a:moveTo>
                  <a:pt x="7191" y="33815"/>
                </a:moveTo>
                <a:cubicBezTo>
                  <a:pt x="6964" y="33815"/>
                  <a:pt x="6794" y="34012"/>
                  <a:pt x="6812" y="34225"/>
                </a:cubicBezTo>
                <a:cubicBezTo>
                  <a:pt x="6812" y="34478"/>
                  <a:pt x="6858" y="34563"/>
                  <a:pt x="7129" y="34563"/>
                </a:cubicBezTo>
                <a:cubicBezTo>
                  <a:pt x="7157" y="34563"/>
                  <a:pt x="7188" y="34562"/>
                  <a:pt x="7222" y="34560"/>
                </a:cubicBezTo>
                <a:cubicBezTo>
                  <a:pt x="7594" y="34523"/>
                  <a:pt x="7668" y="34486"/>
                  <a:pt x="7668" y="34244"/>
                </a:cubicBezTo>
                <a:cubicBezTo>
                  <a:pt x="7668" y="34012"/>
                  <a:pt x="7481" y="33815"/>
                  <a:pt x="7252" y="33815"/>
                </a:cubicBezTo>
                <a:cubicBezTo>
                  <a:pt x="7242" y="33815"/>
                  <a:pt x="7232" y="33815"/>
                  <a:pt x="7222" y="33816"/>
                </a:cubicBezTo>
                <a:cubicBezTo>
                  <a:pt x="7211" y="33815"/>
                  <a:pt x="7201" y="33815"/>
                  <a:pt x="7191" y="33815"/>
                </a:cubicBezTo>
                <a:close/>
                <a:moveTo>
                  <a:pt x="64171" y="33872"/>
                </a:moveTo>
                <a:cubicBezTo>
                  <a:pt x="63947" y="33872"/>
                  <a:pt x="63761" y="34039"/>
                  <a:pt x="63724" y="34263"/>
                </a:cubicBezTo>
                <a:cubicBezTo>
                  <a:pt x="63707" y="34494"/>
                  <a:pt x="63764" y="34564"/>
                  <a:pt x="63907" y="34564"/>
                </a:cubicBezTo>
                <a:cubicBezTo>
                  <a:pt x="63925" y="34564"/>
                  <a:pt x="63945" y="34563"/>
                  <a:pt x="63966" y="34560"/>
                </a:cubicBezTo>
                <a:lnTo>
                  <a:pt x="64375" y="34560"/>
                </a:lnTo>
                <a:cubicBezTo>
                  <a:pt x="64580" y="34560"/>
                  <a:pt x="64636" y="34486"/>
                  <a:pt x="64617" y="34281"/>
                </a:cubicBezTo>
                <a:cubicBezTo>
                  <a:pt x="64580" y="34058"/>
                  <a:pt x="64394" y="33890"/>
                  <a:pt x="64171" y="33872"/>
                </a:cubicBezTo>
                <a:close/>
                <a:moveTo>
                  <a:pt x="84019" y="33802"/>
                </a:moveTo>
                <a:cubicBezTo>
                  <a:pt x="83763" y="33802"/>
                  <a:pt x="83507" y="33937"/>
                  <a:pt x="83563" y="34207"/>
                </a:cubicBezTo>
                <a:cubicBezTo>
                  <a:pt x="83579" y="34451"/>
                  <a:pt x="83638" y="34567"/>
                  <a:pt x="83891" y="34567"/>
                </a:cubicBezTo>
                <a:cubicBezTo>
                  <a:pt x="83926" y="34567"/>
                  <a:pt x="83966" y="34565"/>
                  <a:pt x="84010" y="34560"/>
                </a:cubicBezTo>
                <a:cubicBezTo>
                  <a:pt x="84053" y="34565"/>
                  <a:pt x="84093" y="34567"/>
                  <a:pt x="84129" y="34567"/>
                </a:cubicBezTo>
                <a:cubicBezTo>
                  <a:pt x="84413" y="34567"/>
                  <a:pt x="84458" y="34436"/>
                  <a:pt x="84475" y="34188"/>
                </a:cubicBezTo>
                <a:lnTo>
                  <a:pt x="84475" y="34207"/>
                </a:lnTo>
                <a:cubicBezTo>
                  <a:pt x="84531" y="33937"/>
                  <a:pt x="84275" y="33802"/>
                  <a:pt x="84019" y="33802"/>
                </a:cubicBezTo>
                <a:close/>
                <a:moveTo>
                  <a:pt x="100145" y="33802"/>
                </a:moveTo>
                <a:cubicBezTo>
                  <a:pt x="99889" y="33802"/>
                  <a:pt x="99633" y="33937"/>
                  <a:pt x="99680" y="34207"/>
                </a:cubicBezTo>
                <a:cubicBezTo>
                  <a:pt x="99714" y="34463"/>
                  <a:pt x="99764" y="34563"/>
                  <a:pt x="100061" y="34563"/>
                </a:cubicBezTo>
                <a:cubicBezTo>
                  <a:pt x="100087" y="34563"/>
                  <a:pt x="100115" y="34562"/>
                  <a:pt x="100145" y="34560"/>
                </a:cubicBezTo>
                <a:cubicBezTo>
                  <a:pt x="100191" y="34565"/>
                  <a:pt x="100233" y="34567"/>
                  <a:pt x="100270" y="34567"/>
                </a:cubicBezTo>
                <a:cubicBezTo>
                  <a:pt x="100531" y="34567"/>
                  <a:pt x="100578" y="34451"/>
                  <a:pt x="100611" y="34207"/>
                </a:cubicBezTo>
                <a:cubicBezTo>
                  <a:pt x="100657" y="33937"/>
                  <a:pt x="100401" y="33802"/>
                  <a:pt x="100145" y="33802"/>
                </a:cubicBezTo>
                <a:close/>
                <a:moveTo>
                  <a:pt x="87788" y="33653"/>
                </a:moveTo>
                <a:cubicBezTo>
                  <a:pt x="87555" y="33653"/>
                  <a:pt x="87322" y="33807"/>
                  <a:pt x="87322" y="34114"/>
                </a:cubicBezTo>
                <a:cubicBezTo>
                  <a:pt x="87322" y="34421"/>
                  <a:pt x="87555" y="34574"/>
                  <a:pt x="87788" y="34574"/>
                </a:cubicBezTo>
                <a:cubicBezTo>
                  <a:pt x="88020" y="34574"/>
                  <a:pt x="88253" y="34421"/>
                  <a:pt x="88253" y="34114"/>
                </a:cubicBezTo>
                <a:cubicBezTo>
                  <a:pt x="88253" y="33807"/>
                  <a:pt x="88020" y="33653"/>
                  <a:pt x="87788" y="3365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5"/>
          <p:cNvSpPr/>
          <p:nvPr/>
        </p:nvSpPr>
        <p:spPr>
          <a:xfrm>
            <a:off x="2693131" y="2601567"/>
            <a:ext cx="2678000" cy="35432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" name="Google Shape;31;p5"/>
          <p:cNvSpPr/>
          <p:nvPr/>
        </p:nvSpPr>
        <p:spPr>
          <a:xfrm>
            <a:off x="6820869" y="2601567"/>
            <a:ext cx="2678000" cy="35432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8822401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1648800" y="2897800"/>
            <a:ext cx="8894400" cy="10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45" name="Google Shape;45;p8"/>
          <p:cNvSpPr/>
          <p:nvPr/>
        </p:nvSpPr>
        <p:spPr>
          <a:xfrm rot="10800000" flipH="1">
            <a:off x="2133305" y="4260804"/>
            <a:ext cx="7925391" cy="3090192"/>
          </a:xfrm>
          <a:custGeom>
            <a:avLst/>
            <a:gdLst/>
            <a:ahLst/>
            <a:cxnLst/>
            <a:rect l="l" t="t" r="r" b="b"/>
            <a:pathLst>
              <a:path w="285086" h="111158" extrusionOk="0">
                <a:moveTo>
                  <a:pt x="285022" y="108308"/>
                </a:moveTo>
                <a:lnTo>
                  <a:pt x="285022" y="109353"/>
                </a:lnTo>
                <a:cubicBezTo>
                  <a:pt x="284611" y="109131"/>
                  <a:pt x="284611" y="108529"/>
                  <a:pt x="285022" y="108308"/>
                </a:cubicBezTo>
                <a:close/>
                <a:moveTo>
                  <a:pt x="285022" y="111031"/>
                </a:moveTo>
                <a:cubicBezTo>
                  <a:pt x="285022" y="110240"/>
                  <a:pt x="283819" y="110240"/>
                  <a:pt x="283819" y="111031"/>
                </a:cubicBezTo>
                <a:lnTo>
                  <a:pt x="285022" y="111031"/>
                </a:lnTo>
                <a:close/>
                <a:moveTo>
                  <a:pt x="285022" y="103272"/>
                </a:moveTo>
                <a:lnTo>
                  <a:pt x="285022" y="102196"/>
                </a:lnTo>
                <a:cubicBezTo>
                  <a:pt x="284357" y="102037"/>
                  <a:pt x="284357" y="103462"/>
                  <a:pt x="285022" y="103272"/>
                </a:cubicBezTo>
                <a:close/>
                <a:moveTo>
                  <a:pt x="284547" y="105173"/>
                </a:moveTo>
                <a:cubicBezTo>
                  <a:pt x="284737" y="104697"/>
                  <a:pt x="284262" y="104222"/>
                  <a:pt x="283787" y="104412"/>
                </a:cubicBezTo>
                <a:cubicBezTo>
                  <a:pt x="283312" y="104634"/>
                  <a:pt x="283344" y="105299"/>
                  <a:pt x="283787" y="105489"/>
                </a:cubicBezTo>
                <a:cubicBezTo>
                  <a:pt x="284104" y="105584"/>
                  <a:pt x="284421" y="105458"/>
                  <a:pt x="284547" y="105173"/>
                </a:cubicBezTo>
                <a:close/>
                <a:moveTo>
                  <a:pt x="282932" y="107706"/>
                </a:moveTo>
                <a:cubicBezTo>
                  <a:pt x="283407" y="107896"/>
                  <a:pt x="283882" y="107389"/>
                  <a:pt x="283661" y="106914"/>
                </a:cubicBezTo>
                <a:cubicBezTo>
                  <a:pt x="283471" y="106439"/>
                  <a:pt x="282774" y="106471"/>
                  <a:pt x="282584" y="106946"/>
                </a:cubicBezTo>
                <a:cubicBezTo>
                  <a:pt x="282489" y="107231"/>
                  <a:pt x="282615" y="107579"/>
                  <a:pt x="282932" y="107706"/>
                </a:cubicBezTo>
                <a:close/>
                <a:moveTo>
                  <a:pt x="282045" y="109923"/>
                </a:moveTo>
                <a:cubicBezTo>
                  <a:pt x="282552" y="110113"/>
                  <a:pt x="283027" y="109606"/>
                  <a:pt x="282805" y="109131"/>
                </a:cubicBezTo>
                <a:cubicBezTo>
                  <a:pt x="282584" y="108656"/>
                  <a:pt x="281919" y="108656"/>
                  <a:pt x="281697" y="109163"/>
                </a:cubicBezTo>
                <a:cubicBezTo>
                  <a:pt x="281602" y="109448"/>
                  <a:pt x="281729" y="109796"/>
                  <a:pt x="282045" y="109923"/>
                </a:cubicBezTo>
                <a:close/>
                <a:moveTo>
                  <a:pt x="281602" y="111000"/>
                </a:moveTo>
                <a:cubicBezTo>
                  <a:pt x="281444" y="110936"/>
                  <a:pt x="281285" y="110968"/>
                  <a:pt x="281127" y="111031"/>
                </a:cubicBezTo>
                <a:lnTo>
                  <a:pt x="281665" y="111031"/>
                </a:lnTo>
                <a:cubicBezTo>
                  <a:pt x="281634" y="111031"/>
                  <a:pt x="281634" y="111031"/>
                  <a:pt x="281602" y="111000"/>
                </a:cubicBezTo>
                <a:close/>
                <a:moveTo>
                  <a:pt x="285022" y="94120"/>
                </a:moveTo>
                <a:cubicBezTo>
                  <a:pt x="284706" y="94310"/>
                  <a:pt x="284706" y="94753"/>
                  <a:pt x="285022" y="94943"/>
                </a:cubicBezTo>
                <a:close/>
                <a:moveTo>
                  <a:pt x="284927" y="96939"/>
                </a:moveTo>
                <a:cubicBezTo>
                  <a:pt x="285086" y="96495"/>
                  <a:pt x="284642" y="96084"/>
                  <a:pt x="284231" y="96274"/>
                </a:cubicBezTo>
                <a:cubicBezTo>
                  <a:pt x="283787" y="96432"/>
                  <a:pt x="283787" y="97065"/>
                  <a:pt x="284231" y="97224"/>
                </a:cubicBezTo>
                <a:cubicBezTo>
                  <a:pt x="284516" y="97350"/>
                  <a:pt x="284801" y="97192"/>
                  <a:pt x="284927" y="96939"/>
                </a:cubicBezTo>
                <a:close/>
                <a:moveTo>
                  <a:pt x="284072" y="99155"/>
                </a:moveTo>
                <a:cubicBezTo>
                  <a:pt x="284231" y="98712"/>
                  <a:pt x="283787" y="98269"/>
                  <a:pt x="283344" y="98459"/>
                </a:cubicBezTo>
                <a:cubicBezTo>
                  <a:pt x="282900" y="98649"/>
                  <a:pt x="282900" y="99282"/>
                  <a:pt x="283375" y="99440"/>
                </a:cubicBezTo>
                <a:cubicBezTo>
                  <a:pt x="283629" y="99567"/>
                  <a:pt x="283946" y="99409"/>
                  <a:pt x="284072" y="99155"/>
                </a:cubicBezTo>
                <a:close/>
                <a:moveTo>
                  <a:pt x="282489" y="101657"/>
                </a:moveTo>
                <a:cubicBezTo>
                  <a:pt x="282932" y="101847"/>
                  <a:pt x="283375" y="101404"/>
                  <a:pt x="283185" y="100929"/>
                </a:cubicBezTo>
                <a:cubicBezTo>
                  <a:pt x="282995" y="100486"/>
                  <a:pt x="282362" y="100486"/>
                  <a:pt x="282172" y="100961"/>
                </a:cubicBezTo>
                <a:cubicBezTo>
                  <a:pt x="282045" y="101246"/>
                  <a:pt x="282204" y="101562"/>
                  <a:pt x="282489" y="101657"/>
                </a:cubicBezTo>
                <a:close/>
                <a:moveTo>
                  <a:pt x="282330" y="103589"/>
                </a:moveTo>
                <a:cubicBezTo>
                  <a:pt x="282520" y="103114"/>
                  <a:pt x="282045" y="102639"/>
                  <a:pt x="281602" y="102861"/>
                </a:cubicBezTo>
                <a:cubicBezTo>
                  <a:pt x="281127" y="103051"/>
                  <a:pt x="281127" y="103716"/>
                  <a:pt x="281602" y="103906"/>
                </a:cubicBezTo>
                <a:cubicBezTo>
                  <a:pt x="281887" y="104001"/>
                  <a:pt x="282235" y="103874"/>
                  <a:pt x="282330" y="103589"/>
                </a:cubicBezTo>
                <a:close/>
                <a:moveTo>
                  <a:pt x="281475" y="105774"/>
                </a:moveTo>
                <a:cubicBezTo>
                  <a:pt x="281665" y="105299"/>
                  <a:pt x="281190" y="104824"/>
                  <a:pt x="280715" y="105046"/>
                </a:cubicBezTo>
                <a:cubicBezTo>
                  <a:pt x="280240" y="105236"/>
                  <a:pt x="280240" y="105933"/>
                  <a:pt x="280715" y="106123"/>
                </a:cubicBezTo>
                <a:cubicBezTo>
                  <a:pt x="281032" y="106218"/>
                  <a:pt x="281349" y="106091"/>
                  <a:pt x="281475" y="105774"/>
                </a:cubicBezTo>
                <a:close/>
                <a:moveTo>
                  <a:pt x="280620" y="107991"/>
                </a:moveTo>
                <a:cubicBezTo>
                  <a:pt x="280810" y="107516"/>
                  <a:pt x="280304" y="107041"/>
                  <a:pt x="279829" y="107231"/>
                </a:cubicBezTo>
                <a:cubicBezTo>
                  <a:pt x="279354" y="107453"/>
                  <a:pt x="279354" y="108149"/>
                  <a:pt x="279860" y="108339"/>
                </a:cubicBezTo>
                <a:cubicBezTo>
                  <a:pt x="280145" y="108466"/>
                  <a:pt x="280494" y="108308"/>
                  <a:pt x="280620" y="107991"/>
                </a:cubicBezTo>
                <a:close/>
                <a:moveTo>
                  <a:pt x="278973" y="110556"/>
                </a:moveTo>
                <a:cubicBezTo>
                  <a:pt x="279480" y="110746"/>
                  <a:pt x="279955" y="110240"/>
                  <a:pt x="279765" y="109765"/>
                </a:cubicBezTo>
                <a:cubicBezTo>
                  <a:pt x="279544" y="109258"/>
                  <a:pt x="278815" y="109258"/>
                  <a:pt x="278625" y="109765"/>
                </a:cubicBezTo>
                <a:cubicBezTo>
                  <a:pt x="278498" y="110081"/>
                  <a:pt x="278657" y="110430"/>
                  <a:pt x="278973" y="110556"/>
                </a:cubicBezTo>
                <a:close/>
                <a:moveTo>
                  <a:pt x="284642" y="89085"/>
                </a:moveTo>
                <a:cubicBezTo>
                  <a:pt x="284769" y="89116"/>
                  <a:pt x="284896" y="89116"/>
                  <a:pt x="285022" y="89053"/>
                </a:cubicBezTo>
                <a:lnTo>
                  <a:pt x="285022" y="88198"/>
                </a:lnTo>
                <a:cubicBezTo>
                  <a:pt x="285022" y="88198"/>
                  <a:pt x="284991" y="88198"/>
                  <a:pt x="284991" y="88166"/>
                </a:cubicBezTo>
                <a:cubicBezTo>
                  <a:pt x="284389" y="87945"/>
                  <a:pt x="284041" y="88831"/>
                  <a:pt x="284642" y="89085"/>
                </a:cubicBezTo>
                <a:close/>
                <a:moveTo>
                  <a:pt x="283756" y="91302"/>
                </a:moveTo>
                <a:cubicBezTo>
                  <a:pt x="284167" y="91460"/>
                  <a:pt x="284579" y="91048"/>
                  <a:pt x="284389" y="90637"/>
                </a:cubicBezTo>
                <a:cubicBezTo>
                  <a:pt x="284231" y="90225"/>
                  <a:pt x="283629" y="90256"/>
                  <a:pt x="283471" y="90668"/>
                </a:cubicBezTo>
                <a:cubicBezTo>
                  <a:pt x="283375" y="90922"/>
                  <a:pt x="283502" y="91207"/>
                  <a:pt x="283756" y="91302"/>
                </a:cubicBezTo>
                <a:close/>
                <a:moveTo>
                  <a:pt x="282869" y="93518"/>
                </a:moveTo>
                <a:cubicBezTo>
                  <a:pt x="283312" y="93677"/>
                  <a:pt x="283724" y="93265"/>
                  <a:pt x="283534" y="92853"/>
                </a:cubicBezTo>
                <a:cubicBezTo>
                  <a:pt x="283344" y="92442"/>
                  <a:pt x="282774" y="92442"/>
                  <a:pt x="282584" y="92853"/>
                </a:cubicBezTo>
                <a:cubicBezTo>
                  <a:pt x="282489" y="93107"/>
                  <a:pt x="282615" y="93423"/>
                  <a:pt x="282869" y="93518"/>
                </a:cubicBezTo>
                <a:close/>
                <a:moveTo>
                  <a:pt x="282679" y="95450"/>
                </a:moveTo>
                <a:cubicBezTo>
                  <a:pt x="282869" y="95007"/>
                  <a:pt x="282425" y="94595"/>
                  <a:pt x="281982" y="94785"/>
                </a:cubicBezTo>
                <a:cubicBezTo>
                  <a:pt x="281570" y="94943"/>
                  <a:pt x="281570" y="95577"/>
                  <a:pt x="282014" y="95735"/>
                </a:cubicBezTo>
                <a:cubicBezTo>
                  <a:pt x="282267" y="95830"/>
                  <a:pt x="282584" y="95704"/>
                  <a:pt x="282679" y="95450"/>
                </a:cubicBezTo>
                <a:close/>
                <a:moveTo>
                  <a:pt x="281824" y="97667"/>
                </a:moveTo>
                <a:cubicBezTo>
                  <a:pt x="282014" y="97224"/>
                  <a:pt x="281539" y="96780"/>
                  <a:pt x="281127" y="96970"/>
                </a:cubicBezTo>
                <a:cubicBezTo>
                  <a:pt x="280684" y="97160"/>
                  <a:pt x="280684" y="97794"/>
                  <a:pt x="281127" y="97952"/>
                </a:cubicBezTo>
                <a:cubicBezTo>
                  <a:pt x="281412" y="98079"/>
                  <a:pt x="281729" y="97920"/>
                  <a:pt x="281824" y="97667"/>
                </a:cubicBezTo>
                <a:close/>
                <a:moveTo>
                  <a:pt x="280969" y="99884"/>
                </a:moveTo>
                <a:cubicBezTo>
                  <a:pt x="281159" y="99409"/>
                  <a:pt x="280684" y="98965"/>
                  <a:pt x="280240" y="99155"/>
                </a:cubicBezTo>
                <a:cubicBezTo>
                  <a:pt x="279797" y="99345"/>
                  <a:pt x="279797" y="100010"/>
                  <a:pt x="280240" y="100169"/>
                </a:cubicBezTo>
                <a:cubicBezTo>
                  <a:pt x="280525" y="100296"/>
                  <a:pt x="280842" y="100169"/>
                  <a:pt x="280969" y="99884"/>
                </a:cubicBezTo>
                <a:close/>
                <a:moveTo>
                  <a:pt x="279385" y="102417"/>
                </a:moveTo>
                <a:cubicBezTo>
                  <a:pt x="279829" y="102576"/>
                  <a:pt x="280304" y="102132"/>
                  <a:pt x="280114" y="101657"/>
                </a:cubicBezTo>
                <a:cubicBezTo>
                  <a:pt x="279892" y="101182"/>
                  <a:pt x="279227" y="101214"/>
                  <a:pt x="279069" y="101657"/>
                </a:cubicBezTo>
                <a:cubicBezTo>
                  <a:pt x="278942" y="101974"/>
                  <a:pt x="279069" y="102291"/>
                  <a:pt x="279385" y="102417"/>
                </a:cubicBezTo>
                <a:close/>
                <a:moveTo>
                  <a:pt x="279259" y="104286"/>
                </a:moveTo>
                <a:cubicBezTo>
                  <a:pt x="279449" y="103811"/>
                  <a:pt x="278942" y="103367"/>
                  <a:pt x="278467" y="103557"/>
                </a:cubicBezTo>
                <a:cubicBezTo>
                  <a:pt x="277992" y="103747"/>
                  <a:pt x="278023" y="104444"/>
                  <a:pt x="278498" y="104634"/>
                </a:cubicBezTo>
                <a:cubicBezTo>
                  <a:pt x="278783" y="104729"/>
                  <a:pt x="279132" y="104602"/>
                  <a:pt x="279259" y="104286"/>
                </a:cubicBezTo>
                <a:close/>
                <a:moveTo>
                  <a:pt x="277612" y="106851"/>
                </a:moveTo>
                <a:cubicBezTo>
                  <a:pt x="278118" y="107041"/>
                  <a:pt x="278593" y="106534"/>
                  <a:pt x="278372" y="106059"/>
                </a:cubicBezTo>
                <a:cubicBezTo>
                  <a:pt x="278182" y="105584"/>
                  <a:pt x="277485" y="105584"/>
                  <a:pt x="277295" y="106091"/>
                </a:cubicBezTo>
                <a:cubicBezTo>
                  <a:pt x="277168" y="106376"/>
                  <a:pt x="277327" y="106724"/>
                  <a:pt x="277612" y="106851"/>
                </a:cubicBezTo>
                <a:close/>
                <a:moveTo>
                  <a:pt x="276725" y="109068"/>
                </a:moveTo>
                <a:cubicBezTo>
                  <a:pt x="277232" y="109258"/>
                  <a:pt x="277738" y="108751"/>
                  <a:pt x="277517" y="108276"/>
                </a:cubicBezTo>
                <a:cubicBezTo>
                  <a:pt x="277295" y="107769"/>
                  <a:pt x="276598" y="107769"/>
                  <a:pt x="276408" y="108276"/>
                </a:cubicBezTo>
                <a:cubicBezTo>
                  <a:pt x="276282" y="108593"/>
                  <a:pt x="276440" y="108941"/>
                  <a:pt x="276725" y="109068"/>
                </a:cubicBezTo>
                <a:close/>
                <a:moveTo>
                  <a:pt x="276662" y="110936"/>
                </a:moveTo>
                <a:cubicBezTo>
                  <a:pt x="276852" y="110525"/>
                  <a:pt x="276503" y="110050"/>
                  <a:pt x="276028" y="110081"/>
                </a:cubicBezTo>
                <a:cubicBezTo>
                  <a:pt x="275585" y="110145"/>
                  <a:pt x="275332" y="110651"/>
                  <a:pt x="275553" y="111031"/>
                </a:cubicBezTo>
                <a:lnTo>
                  <a:pt x="276630" y="111031"/>
                </a:lnTo>
                <a:cubicBezTo>
                  <a:pt x="276630" y="111000"/>
                  <a:pt x="276662" y="110968"/>
                  <a:pt x="276662" y="110936"/>
                </a:cubicBezTo>
                <a:close/>
                <a:moveTo>
                  <a:pt x="284769" y="80439"/>
                </a:moveTo>
                <a:cubicBezTo>
                  <a:pt x="284674" y="80661"/>
                  <a:pt x="284769" y="80914"/>
                  <a:pt x="284991" y="81009"/>
                </a:cubicBezTo>
                <a:cubicBezTo>
                  <a:pt x="285022" y="81009"/>
                  <a:pt x="285022" y="81009"/>
                  <a:pt x="285022" y="81009"/>
                </a:cubicBezTo>
                <a:lnTo>
                  <a:pt x="285022" y="80186"/>
                </a:lnTo>
                <a:cubicBezTo>
                  <a:pt x="284896" y="80217"/>
                  <a:pt x="284801" y="80312"/>
                  <a:pt x="284769" y="80439"/>
                </a:cubicBezTo>
                <a:close/>
                <a:moveTo>
                  <a:pt x="283882" y="82656"/>
                </a:moveTo>
                <a:cubicBezTo>
                  <a:pt x="283724" y="83004"/>
                  <a:pt x="284104" y="83384"/>
                  <a:pt x="284484" y="83226"/>
                </a:cubicBezTo>
                <a:cubicBezTo>
                  <a:pt x="284832" y="83068"/>
                  <a:pt x="284832" y="82529"/>
                  <a:pt x="284452" y="82371"/>
                </a:cubicBezTo>
                <a:cubicBezTo>
                  <a:pt x="284231" y="82308"/>
                  <a:pt x="283977" y="82403"/>
                  <a:pt x="283882" y="82656"/>
                </a:cubicBezTo>
                <a:close/>
                <a:moveTo>
                  <a:pt x="283597" y="84588"/>
                </a:moveTo>
                <a:cubicBezTo>
                  <a:pt x="283217" y="84429"/>
                  <a:pt x="282837" y="84809"/>
                  <a:pt x="282995" y="85189"/>
                </a:cubicBezTo>
                <a:cubicBezTo>
                  <a:pt x="283154" y="85569"/>
                  <a:pt x="283692" y="85569"/>
                  <a:pt x="283851" y="85189"/>
                </a:cubicBezTo>
                <a:cubicBezTo>
                  <a:pt x="283946" y="84936"/>
                  <a:pt x="283819" y="84683"/>
                  <a:pt x="283597" y="84588"/>
                </a:cubicBezTo>
                <a:close/>
                <a:moveTo>
                  <a:pt x="282362" y="87660"/>
                </a:moveTo>
                <a:cubicBezTo>
                  <a:pt x="282774" y="87818"/>
                  <a:pt x="283154" y="87438"/>
                  <a:pt x="282995" y="87026"/>
                </a:cubicBezTo>
                <a:cubicBezTo>
                  <a:pt x="282837" y="86646"/>
                  <a:pt x="282267" y="86646"/>
                  <a:pt x="282109" y="87058"/>
                </a:cubicBezTo>
                <a:cubicBezTo>
                  <a:pt x="282014" y="87280"/>
                  <a:pt x="282140" y="87565"/>
                  <a:pt x="282362" y="87660"/>
                </a:cubicBezTo>
                <a:close/>
                <a:moveTo>
                  <a:pt x="281507" y="89876"/>
                </a:moveTo>
                <a:cubicBezTo>
                  <a:pt x="281919" y="90066"/>
                  <a:pt x="282299" y="89655"/>
                  <a:pt x="282140" y="89243"/>
                </a:cubicBezTo>
                <a:cubicBezTo>
                  <a:pt x="281950" y="88831"/>
                  <a:pt x="281380" y="88831"/>
                  <a:pt x="281222" y="89243"/>
                </a:cubicBezTo>
                <a:cubicBezTo>
                  <a:pt x="281127" y="89496"/>
                  <a:pt x="281254" y="89781"/>
                  <a:pt x="281507" y="89876"/>
                </a:cubicBezTo>
                <a:close/>
                <a:moveTo>
                  <a:pt x="281285" y="91840"/>
                </a:moveTo>
                <a:cubicBezTo>
                  <a:pt x="281444" y="91397"/>
                  <a:pt x="281032" y="90985"/>
                  <a:pt x="280620" y="91175"/>
                </a:cubicBezTo>
                <a:cubicBezTo>
                  <a:pt x="280177" y="91365"/>
                  <a:pt x="280209" y="91935"/>
                  <a:pt x="280620" y="92125"/>
                </a:cubicBezTo>
                <a:cubicBezTo>
                  <a:pt x="280874" y="92220"/>
                  <a:pt x="281159" y="92093"/>
                  <a:pt x="281285" y="91840"/>
                </a:cubicBezTo>
                <a:close/>
                <a:moveTo>
                  <a:pt x="280430" y="94057"/>
                </a:moveTo>
                <a:cubicBezTo>
                  <a:pt x="280589" y="93613"/>
                  <a:pt x="280145" y="93170"/>
                  <a:pt x="279734" y="93360"/>
                </a:cubicBezTo>
                <a:cubicBezTo>
                  <a:pt x="279290" y="93550"/>
                  <a:pt x="279322" y="94152"/>
                  <a:pt x="279734" y="94342"/>
                </a:cubicBezTo>
                <a:cubicBezTo>
                  <a:pt x="280019" y="94437"/>
                  <a:pt x="280304" y="94310"/>
                  <a:pt x="280430" y="94057"/>
                </a:cubicBezTo>
                <a:close/>
                <a:moveTo>
                  <a:pt x="279575" y="96242"/>
                </a:moveTo>
                <a:cubicBezTo>
                  <a:pt x="279734" y="95799"/>
                  <a:pt x="279290" y="95387"/>
                  <a:pt x="278847" y="95577"/>
                </a:cubicBezTo>
                <a:cubicBezTo>
                  <a:pt x="278403" y="95767"/>
                  <a:pt x="278435" y="96369"/>
                  <a:pt x="278878" y="96559"/>
                </a:cubicBezTo>
                <a:cubicBezTo>
                  <a:pt x="279132" y="96654"/>
                  <a:pt x="279449" y="96527"/>
                  <a:pt x="279544" y="96242"/>
                </a:cubicBezTo>
                <a:close/>
                <a:moveTo>
                  <a:pt x="277992" y="98775"/>
                </a:moveTo>
                <a:cubicBezTo>
                  <a:pt x="278435" y="98965"/>
                  <a:pt x="278878" y="98490"/>
                  <a:pt x="278688" y="98047"/>
                </a:cubicBezTo>
                <a:cubicBezTo>
                  <a:pt x="278498" y="97604"/>
                  <a:pt x="277865" y="97604"/>
                  <a:pt x="277675" y="98079"/>
                </a:cubicBezTo>
                <a:cubicBezTo>
                  <a:pt x="277580" y="98332"/>
                  <a:pt x="277707" y="98649"/>
                  <a:pt x="277992" y="98775"/>
                </a:cubicBezTo>
                <a:close/>
                <a:moveTo>
                  <a:pt x="277105" y="100992"/>
                </a:moveTo>
                <a:cubicBezTo>
                  <a:pt x="277580" y="101182"/>
                  <a:pt x="278023" y="100707"/>
                  <a:pt x="277833" y="100264"/>
                </a:cubicBezTo>
                <a:cubicBezTo>
                  <a:pt x="277643" y="99789"/>
                  <a:pt x="276978" y="99789"/>
                  <a:pt x="276788" y="100264"/>
                </a:cubicBezTo>
                <a:cubicBezTo>
                  <a:pt x="276662" y="100549"/>
                  <a:pt x="276820" y="100897"/>
                  <a:pt x="277105" y="100992"/>
                </a:cubicBezTo>
                <a:close/>
                <a:moveTo>
                  <a:pt x="276978" y="102892"/>
                </a:moveTo>
                <a:cubicBezTo>
                  <a:pt x="277168" y="102417"/>
                  <a:pt x="276693" y="101942"/>
                  <a:pt x="276218" y="102164"/>
                </a:cubicBezTo>
                <a:cubicBezTo>
                  <a:pt x="275743" y="102354"/>
                  <a:pt x="275743" y="103019"/>
                  <a:pt x="276218" y="103209"/>
                </a:cubicBezTo>
                <a:cubicBezTo>
                  <a:pt x="276535" y="103336"/>
                  <a:pt x="276852" y="103177"/>
                  <a:pt x="276978" y="102892"/>
                </a:cubicBezTo>
                <a:close/>
                <a:moveTo>
                  <a:pt x="276123" y="105109"/>
                </a:moveTo>
                <a:cubicBezTo>
                  <a:pt x="276313" y="104634"/>
                  <a:pt x="275807" y="104127"/>
                  <a:pt x="275332" y="104349"/>
                </a:cubicBezTo>
                <a:cubicBezTo>
                  <a:pt x="274857" y="104571"/>
                  <a:pt x="274857" y="105236"/>
                  <a:pt x="275363" y="105426"/>
                </a:cubicBezTo>
                <a:cubicBezTo>
                  <a:pt x="275648" y="105553"/>
                  <a:pt x="275997" y="105426"/>
                  <a:pt x="276123" y="105109"/>
                </a:cubicBezTo>
                <a:close/>
                <a:moveTo>
                  <a:pt x="275268" y="107326"/>
                </a:moveTo>
                <a:cubicBezTo>
                  <a:pt x="275458" y="106819"/>
                  <a:pt x="274952" y="106344"/>
                  <a:pt x="274445" y="106534"/>
                </a:cubicBezTo>
                <a:cubicBezTo>
                  <a:pt x="273970" y="106756"/>
                  <a:pt x="273970" y="107453"/>
                  <a:pt x="274476" y="107674"/>
                </a:cubicBezTo>
                <a:cubicBezTo>
                  <a:pt x="274793" y="107769"/>
                  <a:pt x="275142" y="107643"/>
                  <a:pt x="275268" y="107326"/>
                </a:cubicBezTo>
                <a:close/>
                <a:moveTo>
                  <a:pt x="273590" y="109891"/>
                </a:moveTo>
                <a:cubicBezTo>
                  <a:pt x="274096" y="110081"/>
                  <a:pt x="274603" y="109574"/>
                  <a:pt x="274381" y="109068"/>
                </a:cubicBezTo>
                <a:cubicBezTo>
                  <a:pt x="274160" y="108561"/>
                  <a:pt x="273463" y="108561"/>
                  <a:pt x="273241" y="109068"/>
                </a:cubicBezTo>
                <a:cubicBezTo>
                  <a:pt x="273115" y="109384"/>
                  <a:pt x="273273" y="109765"/>
                  <a:pt x="273590" y="109891"/>
                </a:cubicBezTo>
                <a:close/>
                <a:moveTo>
                  <a:pt x="273178" y="110936"/>
                </a:moveTo>
                <a:cubicBezTo>
                  <a:pt x="272956" y="110841"/>
                  <a:pt x="272735" y="110873"/>
                  <a:pt x="272545" y="111031"/>
                </a:cubicBezTo>
                <a:lnTo>
                  <a:pt x="273368" y="111031"/>
                </a:lnTo>
                <a:cubicBezTo>
                  <a:pt x="273305" y="111000"/>
                  <a:pt x="273241" y="110968"/>
                  <a:pt x="273178" y="110936"/>
                </a:cubicBezTo>
                <a:close/>
                <a:moveTo>
                  <a:pt x="284769" y="74485"/>
                </a:moveTo>
                <a:cubicBezTo>
                  <a:pt x="284421" y="74359"/>
                  <a:pt x="284072" y="74707"/>
                  <a:pt x="284231" y="75024"/>
                </a:cubicBezTo>
                <a:cubicBezTo>
                  <a:pt x="284389" y="75372"/>
                  <a:pt x="284864" y="75372"/>
                  <a:pt x="284991" y="75024"/>
                </a:cubicBezTo>
                <a:cubicBezTo>
                  <a:pt x="285086" y="74802"/>
                  <a:pt x="284959" y="74580"/>
                  <a:pt x="284769" y="74485"/>
                </a:cubicBezTo>
                <a:close/>
                <a:moveTo>
                  <a:pt x="283882" y="76671"/>
                </a:moveTo>
                <a:cubicBezTo>
                  <a:pt x="283534" y="76544"/>
                  <a:pt x="283185" y="76892"/>
                  <a:pt x="283344" y="77241"/>
                </a:cubicBezTo>
                <a:cubicBezTo>
                  <a:pt x="283502" y="77589"/>
                  <a:pt x="284009" y="77589"/>
                  <a:pt x="284136" y="77241"/>
                </a:cubicBezTo>
                <a:cubicBezTo>
                  <a:pt x="284231" y="77019"/>
                  <a:pt x="284104" y="76766"/>
                  <a:pt x="283882" y="76671"/>
                </a:cubicBezTo>
                <a:close/>
                <a:moveTo>
                  <a:pt x="282457" y="79141"/>
                </a:moveTo>
                <a:cubicBezTo>
                  <a:pt x="282299" y="79489"/>
                  <a:pt x="282679" y="79837"/>
                  <a:pt x="283027" y="79679"/>
                </a:cubicBezTo>
                <a:cubicBezTo>
                  <a:pt x="283407" y="79521"/>
                  <a:pt x="283375" y="79014"/>
                  <a:pt x="283027" y="78887"/>
                </a:cubicBezTo>
                <a:cubicBezTo>
                  <a:pt x="282805" y="78792"/>
                  <a:pt x="282552" y="78887"/>
                  <a:pt x="282457" y="79141"/>
                </a:cubicBezTo>
                <a:close/>
                <a:moveTo>
                  <a:pt x="281570" y="81326"/>
                </a:moveTo>
                <a:cubicBezTo>
                  <a:pt x="281412" y="81706"/>
                  <a:pt x="281792" y="82086"/>
                  <a:pt x="282172" y="81928"/>
                </a:cubicBezTo>
                <a:cubicBezTo>
                  <a:pt x="282552" y="81738"/>
                  <a:pt x="282520" y="81231"/>
                  <a:pt x="282172" y="81072"/>
                </a:cubicBezTo>
                <a:cubicBezTo>
                  <a:pt x="281919" y="80977"/>
                  <a:pt x="281665" y="81104"/>
                  <a:pt x="281570" y="81326"/>
                </a:cubicBezTo>
                <a:close/>
                <a:moveTo>
                  <a:pt x="280684" y="83543"/>
                </a:moveTo>
                <a:cubicBezTo>
                  <a:pt x="280525" y="83923"/>
                  <a:pt x="280937" y="84303"/>
                  <a:pt x="281317" y="84144"/>
                </a:cubicBezTo>
                <a:cubicBezTo>
                  <a:pt x="281697" y="83954"/>
                  <a:pt x="281665" y="83416"/>
                  <a:pt x="281285" y="83258"/>
                </a:cubicBezTo>
                <a:cubicBezTo>
                  <a:pt x="281064" y="83163"/>
                  <a:pt x="280779" y="83289"/>
                  <a:pt x="280684" y="83543"/>
                </a:cubicBezTo>
                <a:close/>
                <a:moveTo>
                  <a:pt x="280082" y="86361"/>
                </a:moveTo>
                <a:cubicBezTo>
                  <a:pt x="280462" y="86520"/>
                  <a:pt x="280874" y="86108"/>
                  <a:pt x="280684" y="85728"/>
                </a:cubicBezTo>
                <a:cubicBezTo>
                  <a:pt x="280525" y="85316"/>
                  <a:pt x="279955" y="85348"/>
                  <a:pt x="279797" y="85728"/>
                </a:cubicBezTo>
                <a:cubicBezTo>
                  <a:pt x="279702" y="85981"/>
                  <a:pt x="279829" y="86266"/>
                  <a:pt x="280082" y="86361"/>
                </a:cubicBezTo>
                <a:close/>
                <a:moveTo>
                  <a:pt x="279195" y="88578"/>
                </a:moveTo>
                <a:cubicBezTo>
                  <a:pt x="279607" y="88736"/>
                  <a:pt x="280019" y="88325"/>
                  <a:pt x="279829" y="87913"/>
                </a:cubicBezTo>
                <a:cubicBezTo>
                  <a:pt x="279639" y="87533"/>
                  <a:pt x="279069" y="87533"/>
                  <a:pt x="278910" y="87945"/>
                </a:cubicBezTo>
                <a:cubicBezTo>
                  <a:pt x="278815" y="88198"/>
                  <a:pt x="278942" y="88483"/>
                  <a:pt x="279195" y="88578"/>
                </a:cubicBezTo>
                <a:close/>
                <a:moveTo>
                  <a:pt x="278688" y="89845"/>
                </a:moveTo>
                <a:cubicBezTo>
                  <a:pt x="278277" y="89686"/>
                  <a:pt x="277865" y="90130"/>
                  <a:pt x="278023" y="90541"/>
                </a:cubicBezTo>
                <a:cubicBezTo>
                  <a:pt x="278213" y="90953"/>
                  <a:pt x="278815" y="90922"/>
                  <a:pt x="278973" y="90510"/>
                </a:cubicBezTo>
                <a:cubicBezTo>
                  <a:pt x="279069" y="90256"/>
                  <a:pt x="278942" y="89971"/>
                  <a:pt x="278688" y="89845"/>
                </a:cubicBezTo>
                <a:close/>
                <a:moveTo>
                  <a:pt x="277453" y="93012"/>
                </a:moveTo>
                <a:cubicBezTo>
                  <a:pt x="277865" y="93202"/>
                  <a:pt x="278308" y="92758"/>
                  <a:pt x="278118" y="92347"/>
                </a:cubicBezTo>
                <a:cubicBezTo>
                  <a:pt x="277928" y="91903"/>
                  <a:pt x="277327" y="91903"/>
                  <a:pt x="277137" y="92347"/>
                </a:cubicBezTo>
                <a:cubicBezTo>
                  <a:pt x="277042" y="92600"/>
                  <a:pt x="277168" y="92917"/>
                  <a:pt x="277422" y="93012"/>
                </a:cubicBezTo>
                <a:close/>
                <a:moveTo>
                  <a:pt x="277263" y="94943"/>
                </a:moveTo>
                <a:cubicBezTo>
                  <a:pt x="277422" y="94500"/>
                  <a:pt x="276978" y="94057"/>
                  <a:pt x="276535" y="94247"/>
                </a:cubicBezTo>
                <a:cubicBezTo>
                  <a:pt x="276092" y="94437"/>
                  <a:pt x="276123" y="95070"/>
                  <a:pt x="276567" y="95260"/>
                </a:cubicBezTo>
                <a:cubicBezTo>
                  <a:pt x="276820" y="95355"/>
                  <a:pt x="277137" y="95228"/>
                  <a:pt x="277263" y="94943"/>
                </a:cubicBezTo>
                <a:close/>
                <a:moveTo>
                  <a:pt x="276408" y="97160"/>
                </a:moveTo>
                <a:cubicBezTo>
                  <a:pt x="276567" y="96717"/>
                  <a:pt x="276123" y="96242"/>
                  <a:pt x="275680" y="96464"/>
                </a:cubicBezTo>
                <a:cubicBezTo>
                  <a:pt x="275205" y="96654"/>
                  <a:pt x="275237" y="97287"/>
                  <a:pt x="275680" y="97477"/>
                </a:cubicBezTo>
                <a:cubicBezTo>
                  <a:pt x="275965" y="97572"/>
                  <a:pt x="276282" y="97445"/>
                  <a:pt x="276408" y="97160"/>
                </a:cubicBezTo>
                <a:close/>
                <a:moveTo>
                  <a:pt x="275522" y="99377"/>
                </a:moveTo>
                <a:cubicBezTo>
                  <a:pt x="275712" y="98902"/>
                  <a:pt x="275237" y="98459"/>
                  <a:pt x="274793" y="98649"/>
                </a:cubicBezTo>
                <a:cubicBezTo>
                  <a:pt x="274318" y="98839"/>
                  <a:pt x="274350" y="99504"/>
                  <a:pt x="274793" y="99694"/>
                </a:cubicBezTo>
                <a:cubicBezTo>
                  <a:pt x="275110" y="99789"/>
                  <a:pt x="275427" y="99662"/>
                  <a:pt x="275522" y="99377"/>
                </a:cubicBezTo>
                <a:close/>
                <a:moveTo>
                  <a:pt x="273938" y="101911"/>
                </a:moveTo>
                <a:cubicBezTo>
                  <a:pt x="274413" y="102101"/>
                  <a:pt x="274857" y="101626"/>
                  <a:pt x="274667" y="101151"/>
                </a:cubicBezTo>
                <a:cubicBezTo>
                  <a:pt x="274476" y="100676"/>
                  <a:pt x="273780" y="100676"/>
                  <a:pt x="273590" y="101151"/>
                </a:cubicBezTo>
                <a:cubicBezTo>
                  <a:pt x="273495" y="101467"/>
                  <a:pt x="273621" y="101784"/>
                  <a:pt x="273938" y="101911"/>
                </a:cubicBezTo>
                <a:close/>
                <a:moveTo>
                  <a:pt x="273811" y="103811"/>
                </a:moveTo>
                <a:cubicBezTo>
                  <a:pt x="274001" y="103304"/>
                  <a:pt x="273526" y="102829"/>
                  <a:pt x="273020" y="103051"/>
                </a:cubicBezTo>
                <a:cubicBezTo>
                  <a:pt x="272545" y="103241"/>
                  <a:pt x="272576" y="103937"/>
                  <a:pt x="273051" y="104127"/>
                </a:cubicBezTo>
                <a:cubicBezTo>
                  <a:pt x="273368" y="104254"/>
                  <a:pt x="273685" y="104096"/>
                  <a:pt x="273811" y="103811"/>
                </a:cubicBezTo>
                <a:close/>
                <a:moveTo>
                  <a:pt x="272956" y="106028"/>
                </a:moveTo>
                <a:cubicBezTo>
                  <a:pt x="273146" y="105521"/>
                  <a:pt x="272640" y="105014"/>
                  <a:pt x="272165" y="105236"/>
                </a:cubicBezTo>
                <a:cubicBezTo>
                  <a:pt x="271658" y="105458"/>
                  <a:pt x="271658" y="106154"/>
                  <a:pt x="272165" y="106344"/>
                </a:cubicBezTo>
                <a:cubicBezTo>
                  <a:pt x="272481" y="106471"/>
                  <a:pt x="272830" y="106313"/>
                  <a:pt x="272956" y="105996"/>
                </a:cubicBezTo>
                <a:close/>
                <a:moveTo>
                  <a:pt x="272101" y="108213"/>
                </a:moveTo>
                <a:cubicBezTo>
                  <a:pt x="272291" y="107706"/>
                  <a:pt x="271785" y="107199"/>
                  <a:pt x="271278" y="107421"/>
                </a:cubicBezTo>
                <a:cubicBezTo>
                  <a:pt x="270771" y="107643"/>
                  <a:pt x="270771" y="108371"/>
                  <a:pt x="271310" y="108561"/>
                </a:cubicBezTo>
                <a:cubicBezTo>
                  <a:pt x="271626" y="108688"/>
                  <a:pt x="271975" y="108529"/>
                  <a:pt x="272101" y="108213"/>
                </a:cubicBezTo>
                <a:close/>
                <a:moveTo>
                  <a:pt x="270423" y="110778"/>
                </a:moveTo>
                <a:cubicBezTo>
                  <a:pt x="270930" y="111000"/>
                  <a:pt x="271436" y="110461"/>
                  <a:pt x="271215" y="109955"/>
                </a:cubicBezTo>
                <a:cubicBezTo>
                  <a:pt x="270993" y="109448"/>
                  <a:pt x="270265" y="109448"/>
                  <a:pt x="270074" y="109986"/>
                </a:cubicBezTo>
                <a:cubicBezTo>
                  <a:pt x="269948" y="110303"/>
                  <a:pt x="270106" y="110651"/>
                  <a:pt x="270423" y="110778"/>
                </a:cubicBezTo>
                <a:close/>
                <a:moveTo>
                  <a:pt x="284547" y="66885"/>
                </a:moveTo>
                <a:cubicBezTo>
                  <a:pt x="284484" y="67075"/>
                  <a:pt x="284579" y="67297"/>
                  <a:pt x="284769" y="67360"/>
                </a:cubicBezTo>
                <a:cubicBezTo>
                  <a:pt x="284832" y="67392"/>
                  <a:pt x="284927" y="67392"/>
                  <a:pt x="285022" y="67360"/>
                </a:cubicBezTo>
                <a:lnTo>
                  <a:pt x="285022" y="66663"/>
                </a:lnTo>
                <a:cubicBezTo>
                  <a:pt x="284832" y="66600"/>
                  <a:pt x="284611" y="66695"/>
                  <a:pt x="284547" y="66885"/>
                </a:cubicBezTo>
                <a:close/>
                <a:moveTo>
                  <a:pt x="283661" y="69070"/>
                </a:moveTo>
                <a:cubicBezTo>
                  <a:pt x="283534" y="69387"/>
                  <a:pt x="283851" y="69703"/>
                  <a:pt x="284167" y="69577"/>
                </a:cubicBezTo>
                <a:cubicBezTo>
                  <a:pt x="284484" y="69450"/>
                  <a:pt x="284484" y="69007"/>
                  <a:pt x="284167" y="68880"/>
                </a:cubicBezTo>
                <a:cubicBezTo>
                  <a:pt x="283977" y="68785"/>
                  <a:pt x="283724" y="68880"/>
                  <a:pt x="283661" y="69070"/>
                </a:cubicBezTo>
                <a:close/>
                <a:moveTo>
                  <a:pt x="283280" y="71065"/>
                </a:moveTo>
                <a:cubicBezTo>
                  <a:pt x="282964" y="70938"/>
                  <a:pt x="282647" y="71255"/>
                  <a:pt x="282774" y="71603"/>
                </a:cubicBezTo>
                <a:cubicBezTo>
                  <a:pt x="282932" y="71920"/>
                  <a:pt x="283375" y="71920"/>
                  <a:pt x="283534" y="71572"/>
                </a:cubicBezTo>
                <a:cubicBezTo>
                  <a:pt x="283597" y="71382"/>
                  <a:pt x="283502" y="71128"/>
                  <a:pt x="283280" y="71065"/>
                </a:cubicBezTo>
                <a:close/>
                <a:moveTo>
                  <a:pt x="282425" y="73250"/>
                </a:moveTo>
                <a:cubicBezTo>
                  <a:pt x="282077" y="73124"/>
                  <a:pt x="281760" y="73472"/>
                  <a:pt x="281887" y="73820"/>
                </a:cubicBezTo>
                <a:cubicBezTo>
                  <a:pt x="282045" y="74137"/>
                  <a:pt x="282520" y="74137"/>
                  <a:pt x="282647" y="73789"/>
                </a:cubicBezTo>
                <a:cubicBezTo>
                  <a:pt x="282742" y="73567"/>
                  <a:pt x="282647" y="73345"/>
                  <a:pt x="282425" y="73250"/>
                </a:cubicBezTo>
                <a:close/>
                <a:moveTo>
                  <a:pt x="281570" y="75467"/>
                </a:moveTo>
                <a:cubicBezTo>
                  <a:pt x="281222" y="75309"/>
                  <a:pt x="280874" y="75657"/>
                  <a:pt x="281000" y="76005"/>
                </a:cubicBezTo>
                <a:cubicBezTo>
                  <a:pt x="281159" y="76354"/>
                  <a:pt x="281665" y="76354"/>
                  <a:pt x="281792" y="76005"/>
                </a:cubicBezTo>
                <a:cubicBezTo>
                  <a:pt x="281887" y="75784"/>
                  <a:pt x="281792" y="75530"/>
                  <a:pt x="281570" y="75467"/>
                </a:cubicBezTo>
                <a:close/>
                <a:moveTo>
                  <a:pt x="280684" y="77652"/>
                </a:moveTo>
                <a:cubicBezTo>
                  <a:pt x="280335" y="77494"/>
                  <a:pt x="279987" y="77874"/>
                  <a:pt x="280114" y="78222"/>
                </a:cubicBezTo>
                <a:cubicBezTo>
                  <a:pt x="280272" y="78602"/>
                  <a:pt x="280810" y="78571"/>
                  <a:pt x="280937" y="78222"/>
                </a:cubicBezTo>
                <a:cubicBezTo>
                  <a:pt x="281032" y="78001"/>
                  <a:pt x="280905" y="77747"/>
                  <a:pt x="280684" y="77652"/>
                </a:cubicBezTo>
                <a:close/>
                <a:moveTo>
                  <a:pt x="279829" y="79837"/>
                </a:moveTo>
                <a:cubicBezTo>
                  <a:pt x="279449" y="79711"/>
                  <a:pt x="279069" y="80091"/>
                  <a:pt x="279259" y="80439"/>
                </a:cubicBezTo>
                <a:cubicBezTo>
                  <a:pt x="279417" y="80819"/>
                  <a:pt x="279924" y="80819"/>
                  <a:pt x="280082" y="80439"/>
                </a:cubicBezTo>
                <a:cubicBezTo>
                  <a:pt x="280177" y="80186"/>
                  <a:pt x="280050" y="79932"/>
                  <a:pt x="279829" y="79837"/>
                </a:cubicBezTo>
                <a:close/>
                <a:moveTo>
                  <a:pt x="278942" y="82054"/>
                </a:moveTo>
                <a:cubicBezTo>
                  <a:pt x="278562" y="81896"/>
                  <a:pt x="278182" y="82276"/>
                  <a:pt x="278372" y="82656"/>
                </a:cubicBezTo>
                <a:cubicBezTo>
                  <a:pt x="278530" y="83036"/>
                  <a:pt x="279069" y="83036"/>
                  <a:pt x="279227" y="82656"/>
                </a:cubicBezTo>
                <a:cubicBezTo>
                  <a:pt x="279322" y="82403"/>
                  <a:pt x="279195" y="82149"/>
                  <a:pt x="278942" y="82054"/>
                </a:cubicBezTo>
                <a:close/>
                <a:moveTo>
                  <a:pt x="278087" y="84239"/>
                </a:moveTo>
                <a:cubicBezTo>
                  <a:pt x="277707" y="84081"/>
                  <a:pt x="277295" y="84493"/>
                  <a:pt x="277485" y="84873"/>
                </a:cubicBezTo>
                <a:cubicBezTo>
                  <a:pt x="277643" y="85253"/>
                  <a:pt x="278213" y="85253"/>
                  <a:pt x="278372" y="84873"/>
                </a:cubicBezTo>
                <a:cubicBezTo>
                  <a:pt x="278467" y="84619"/>
                  <a:pt x="278340" y="84334"/>
                  <a:pt x="278087" y="84239"/>
                </a:cubicBezTo>
                <a:close/>
                <a:moveTo>
                  <a:pt x="276852" y="87343"/>
                </a:moveTo>
                <a:cubicBezTo>
                  <a:pt x="277263" y="87501"/>
                  <a:pt x="277675" y="87090"/>
                  <a:pt x="277485" y="86710"/>
                </a:cubicBezTo>
                <a:cubicBezTo>
                  <a:pt x="277327" y="86298"/>
                  <a:pt x="276757" y="86298"/>
                  <a:pt x="276567" y="86710"/>
                </a:cubicBezTo>
                <a:cubicBezTo>
                  <a:pt x="276472" y="86963"/>
                  <a:pt x="276598" y="87248"/>
                  <a:pt x="276852" y="87343"/>
                </a:cubicBezTo>
                <a:close/>
                <a:moveTo>
                  <a:pt x="276630" y="89275"/>
                </a:moveTo>
                <a:cubicBezTo>
                  <a:pt x="276820" y="88863"/>
                  <a:pt x="276377" y="88451"/>
                  <a:pt x="275965" y="88641"/>
                </a:cubicBezTo>
                <a:cubicBezTo>
                  <a:pt x="275553" y="88800"/>
                  <a:pt x="275553" y="89401"/>
                  <a:pt x="275997" y="89560"/>
                </a:cubicBezTo>
                <a:cubicBezTo>
                  <a:pt x="276250" y="89686"/>
                  <a:pt x="276535" y="89560"/>
                  <a:pt x="276630" y="89275"/>
                </a:cubicBezTo>
                <a:close/>
                <a:moveTo>
                  <a:pt x="275775" y="91492"/>
                </a:moveTo>
                <a:cubicBezTo>
                  <a:pt x="275965" y="91080"/>
                  <a:pt x="275522" y="90637"/>
                  <a:pt x="275078" y="90827"/>
                </a:cubicBezTo>
                <a:cubicBezTo>
                  <a:pt x="274667" y="91017"/>
                  <a:pt x="274667" y="91618"/>
                  <a:pt x="275110" y="91808"/>
                </a:cubicBezTo>
                <a:cubicBezTo>
                  <a:pt x="275363" y="91903"/>
                  <a:pt x="275680" y="91777"/>
                  <a:pt x="275775" y="91492"/>
                </a:cubicBezTo>
                <a:close/>
                <a:moveTo>
                  <a:pt x="274920" y="93708"/>
                </a:moveTo>
                <a:cubicBezTo>
                  <a:pt x="275110" y="93265"/>
                  <a:pt x="274635" y="92822"/>
                  <a:pt x="274223" y="93012"/>
                </a:cubicBezTo>
                <a:cubicBezTo>
                  <a:pt x="273780" y="93202"/>
                  <a:pt x="273780" y="93835"/>
                  <a:pt x="274223" y="94025"/>
                </a:cubicBezTo>
                <a:cubicBezTo>
                  <a:pt x="274508" y="94120"/>
                  <a:pt x="274793" y="93993"/>
                  <a:pt x="274920" y="93708"/>
                </a:cubicBezTo>
                <a:close/>
                <a:moveTo>
                  <a:pt x="274065" y="95925"/>
                </a:moveTo>
                <a:cubicBezTo>
                  <a:pt x="274223" y="95482"/>
                  <a:pt x="273780" y="95038"/>
                  <a:pt x="273336" y="95228"/>
                </a:cubicBezTo>
                <a:cubicBezTo>
                  <a:pt x="272893" y="95419"/>
                  <a:pt x="272893" y="96052"/>
                  <a:pt x="273336" y="96242"/>
                </a:cubicBezTo>
                <a:cubicBezTo>
                  <a:pt x="273621" y="96337"/>
                  <a:pt x="273938" y="96210"/>
                  <a:pt x="274065" y="95925"/>
                </a:cubicBezTo>
                <a:close/>
                <a:moveTo>
                  <a:pt x="273210" y="98142"/>
                </a:moveTo>
                <a:cubicBezTo>
                  <a:pt x="273368" y="97667"/>
                  <a:pt x="272925" y="97224"/>
                  <a:pt x="272450" y="97414"/>
                </a:cubicBezTo>
                <a:cubicBezTo>
                  <a:pt x="271975" y="97604"/>
                  <a:pt x="272006" y="98269"/>
                  <a:pt x="272481" y="98459"/>
                </a:cubicBezTo>
                <a:cubicBezTo>
                  <a:pt x="272766" y="98585"/>
                  <a:pt x="273083" y="98427"/>
                  <a:pt x="273210" y="98142"/>
                </a:cubicBezTo>
                <a:close/>
                <a:moveTo>
                  <a:pt x="272323" y="100359"/>
                </a:moveTo>
                <a:cubicBezTo>
                  <a:pt x="272513" y="99884"/>
                  <a:pt x="272038" y="99409"/>
                  <a:pt x="271563" y="99599"/>
                </a:cubicBezTo>
                <a:cubicBezTo>
                  <a:pt x="271088" y="99820"/>
                  <a:pt x="271120" y="100486"/>
                  <a:pt x="271595" y="100676"/>
                </a:cubicBezTo>
                <a:cubicBezTo>
                  <a:pt x="271880" y="100802"/>
                  <a:pt x="272228" y="100644"/>
                  <a:pt x="272355" y="100359"/>
                </a:cubicBezTo>
                <a:close/>
                <a:moveTo>
                  <a:pt x="270708" y="102892"/>
                </a:moveTo>
                <a:cubicBezTo>
                  <a:pt x="271215" y="103082"/>
                  <a:pt x="271690" y="102607"/>
                  <a:pt x="271468" y="102101"/>
                </a:cubicBezTo>
                <a:cubicBezTo>
                  <a:pt x="271246" y="101626"/>
                  <a:pt x="270581" y="101657"/>
                  <a:pt x="270391" y="102132"/>
                </a:cubicBezTo>
                <a:cubicBezTo>
                  <a:pt x="270265" y="102449"/>
                  <a:pt x="270423" y="102766"/>
                  <a:pt x="270708" y="102892"/>
                </a:cubicBezTo>
                <a:close/>
                <a:moveTo>
                  <a:pt x="270613" y="104792"/>
                </a:moveTo>
                <a:cubicBezTo>
                  <a:pt x="270803" y="104286"/>
                  <a:pt x="270328" y="103779"/>
                  <a:pt x="269821" y="104001"/>
                </a:cubicBezTo>
                <a:cubicBezTo>
                  <a:pt x="269314" y="104222"/>
                  <a:pt x="269346" y="104919"/>
                  <a:pt x="269821" y="105109"/>
                </a:cubicBezTo>
                <a:cubicBezTo>
                  <a:pt x="270138" y="105236"/>
                  <a:pt x="270486" y="105078"/>
                  <a:pt x="270613" y="104792"/>
                </a:cubicBezTo>
                <a:close/>
                <a:moveTo>
                  <a:pt x="269758" y="106978"/>
                </a:moveTo>
                <a:cubicBezTo>
                  <a:pt x="269948" y="106471"/>
                  <a:pt x="269441" y="105964"/>
                  <a:pt x="268934" y="106186"/>
                </a:cubicBezTo>
                <a:cubicBezTo>
                  <a:pt x="268428" y="106408"/>
                  <a:pt x="268459" y="107136"/>
                  <a:pt x="268966" y="107326"/>
                </a:cubicBezTo>
                <a:cubicBezTo>
                  <a:pt x="269283" y="107453"/>
                  <a:pt x="269631" y="107294"/>
                  <a:pt x="269758" y="107009"/>
                </a:cubicBezTo>
                <a:close/>
                <a:moveTo>
                  <a:pt x="268079" y="109574"/>
                </a:moveTo>
                <a:cubicBezTo>
                  <a:pt x="268618" y="109765"/>
                  <a:pt x="269124" y="109226"/>
                  <a:pt x="268903" y="108719"/>
                </a:cubicBezTo>
                <a:cubicBezTo>
                  <a:pt x="268649" y="108213"/>
                  <a:pt x="267921" y="108213"/>
                  <a:pt x="267731" y="108751"/>
                </a:cubicBezTo>
                <a:cubicBezTo>
                  <a:pt x="267604" y="109068"/>
                  <a:pt x="267763" y="109448"/>
                  <a:pt x="268079" y="109574"/>
                </a:cubicBezTo>
                <a:close/>
                <a:moveTo>
                  <a:pt x="267668" y="110588"/>
                </a:moveTo>
                <a:cubicBezTo>
                  <a:pt x="267351" y="110461"/>
                  <a:pt x="266971" y="110620"/>
                  <a:pt x="266844" y="110936"/>
                </a:cubicBezTo>
                <a:cubicBezTo>
                  <a:pt x="266844" y="110968"/>
                  <a:pt x="266813" y="111000"/>
                  <a:pt x="266813" y="111031"/>
                </a:cubicBezTo>
                <a:lnTo>
                  <a:pt x="268079" y="111031"/>
                </a:lnTo>
                <a:cubicBezTo>
                  <a:pt x="268016" y="110841"/>
                  <a:pt x="267858" y="110651"/>
                  <a:pt x="267668" y="110588"/>
                </a:cubicBezTo>
                <a:close/>
                <a:moveTo>
                  <a:pt x="284832" y="59126"/>
                </a:moveTo>
                <a:cubicBezTo>
                  <a:pt x="284769" y="59284"/>
                  <a:pt x="284864" y="59474"/>
                  <a:pt x="285022" y="59538"/>
                </a:cubicBezTo>
                <a:lnTo>
                  <a:pt x="285022" y="58936"/>
                </a:lnTo>
                <a:cubicBezTo>
                  <a:pt x="284927" y="58968"/>
                  <a:pt x="284864" y="59031"/>
                  <a:pt x="284832" y="59126"/>
                </a:cubicBezTo>
                <a:close/>
                <a:moveTo>
                  <a:pt x="284389" y="61121"/>
                </a:moveTo>
                <a:cubicBezTo>
                  <a:pt x="284104" y="61026"/>
                  <a:pt x="283851" y="61311"/>
                  <a:pt x="283946" y="61564"/>
                </a:cubicBezTo>
                <a:cubicBezTo>
                  <a:pt x="284072" y="61849"/>
                  <a:pt x="284484" y="61849"/>
                  <a:pt x="284579" y="61564"/>
                </a:cubicBezTo>
                <a:cubicBezTo>
                  <a:pt x="284674" y="61406"/>
                  <a:pt x="284579" y="61184"/>
                  <a:pt x="284389" y="61121"/>
                </a:cubicBezTo>
                <a:close/>
                <a:moveTo>
                  <a:pt x="283534" y="63306"/>
                </a:moveTo>
                <a:cubicBezTo>
                  <a:pt x="283249" y="63211"/>
                  <a:pt x="282932" y="63496"/>
                  <a:pt x="283059" y="63781"/>
                </a:cubicBezTo>
                <a:cubicBezTo>
                  <a:pt x="283185" y="64098"/>
                  <a:pt x="283629" y="64066"/>
                  <a:pt x="283724" y="63781"/>
                </a:cubicBezTo>
                <a:cubicBezTo>
                  <a:pt x="283819" y="63591"/>
                  <a:pt x="283724" y="63401"/>
                  <a:pt x="283534" y="63306"/>
                </a:cubicBezTo>
                <a:close/>
                <a:moveTo>
                  <a:pt x="282172" y="65713"/>
                </a:moveTo>
                <a:cubicBezTo>
                  <a:pt x="282077" y="66030"/>
                  <a:pt x="282362" y="66315"/>
                  <a:pt x="282679" y="66188"/>
                </a:cubicBezTo>
                <a:cubicBezTo>
                  <a:pt x="282964" y="66061"/>
                  <a:pt x="282964" y="65650"/>
                  <a:pt x="282679" y="65523"/>
                </a:cubicBezTo>
                <a:cubicBezTo>
                  <a:pt x="282489" y="65428"/>
                  <a:pt x="282267" y="65523"/>
                  <a:pt x="282172" y="65713"/>
                </a:cubicBezTo>
                <a:close/>
                <a:moveTo>
                  <a:pt x="281285" y="67930"/>
                </a:moveTo>
                <a:cubicBezTo>
                  <a:pt x="281159" y="68247"/>
                  <a:pt x="281507" y="68563"/>
                  <a:pt x="281824" y="68405"/>
                </a:cubicBezTo>
                <a:cubicBezTo>
                  <a:pt x="282109" y="68278"/>
                  <a:pt x="282109" y="67835"/>
                  <a:pt x="281792" y="67708"/>
                </a:cubicBezTo>
                <a:cubicBezTo>
                  <a:pt x="281602" y="67645"/>
                  <a:pt x="281380" y="67740"/>
                  <a:pt x="281285" y="67930"/>
                </a:cubicBezTo>
                <a:close/>
                <a:moveTo>
                  <a:pt x="280430" y="70115"/>
                </a:moveTo>
                <a:cubicBezTo>
                  <a:pt x="280272" y="70463"/>
                  <a:pt x="280620" y="70780"/>
                  <a:pt x="280937" y="70622"/>
                </a:cubicBezTo>
                <a:cubicBezTo>
                  <a:pt x="281254" y="70495"/>
                  <a:pt x="281254" y="70020"/>
                  <a:pt x="280937" y="69893"/>
                </a:cubicBezTo>
                <a:cubicBezTo>
                  <a:pt x="280715" y="69830"/>
                  <a:pt x="280494" y="69925"/>
                  <a:pt x="280399" y="70115"/>
                </a:cubicBezTo>
                <a:close/>
                <a:moveTo>
                  <a:pt x="279544" y="72332"/>
                </a:moveTo>
                <a:cubicBezTo>
                  <a:pt x="279385" y="72680"/>
                  <a:pt x="279734" y="72997"/>
                  <a:pt x="280082" y="72870"/>
                </a:cubicBezTo>
                <a:cubicBezTo>
                  <a:pt x="280399" y="72712"/>
                  <a:pt x="280399" y="72237"/>
                  <a:pt x="280050" y="72110"/>
                </a:cubicBezTo>
                <a:cubicBezTo>
                  <a:pt x="279860" y="72015"/>
                  <a:pt x="279607" y="72110"/>
                  <a:pt x="279512" y="72332"/>
                </a:cubicBezTo>
                <a:close/>
                <a:moveTo>
                  <a:pt x="278657" y="74549"/>
                </a:moveTo>
                <a:cubicBezTo>
                  <a:pt x="278498" y="74897"/>
                  <a:pt x="278847" y="75245"/>
                  <a:pt x="279195" y="75087"/>
                </a:cubicBezTo>
                <a:cubicBezTo>
                  <a:pt x="279544" y="74929"/>
                  <a:pt x="279544" y="74422"/>
                  <a:pt x="279195" y="74295"/>
                </a:cubicBezTo>
                <a:cubicBezTo>
                  <a:pt x="278973" y="74200"/>
                  <a:pt x="278720" y="74327"/>
                  <a:pt x="278625" y="74549"/>
                </a:cubicBezTo>
                <a:close/>
                <a:moveTo>
                  <a:pt x="277770" y="76734"/>
                </a:moveTo>
                <a:cubicBezTo>
                  <a:pt x="277612" y="77114"/>
                  <a:pt x="277992" y="77462"/>
                  <a:pt x="278340" y="77304"/>
                </a:cubicBezTo>
                <a:cubicBezTo>
                  <a:pt x="278688" y="77146"/>
                  <a:pt x="278688" y="76639"/>
                  <a:pt x="278340" y="76481"/>
                </a:cubicBezTo>
                <a:cubicBezTo>
                  <a:pt x="278087" y="76386"/>
                  <a:pt x="277833" y="76512"/>
                  <a:pt x="277770" y="76734"/>
                </a:cubicBezTo>
                <a:close/>
                <a:moveTo>
                  <a:pt x="276883" y="78951"/>
                </a:moveTo>
                <a:cubicBezTo>
                  <a:pt x="276725" y="79331"/>
                  <a:pt x="277105" y="79679"/>
                  <a:pt x="277485" y="79521"/>
                </a:cubicBezTo>
                <a:cubicBezTo>
                  <a:pt x="277833" y="79362"/>
                  <a:pt x="277833" y="78824"/>
                  <a:pt x="277453" y="78697"/>
                </a:cubicBezTo>
                <a:cubicBezTo>
                  <a:pt x="277232" y="78602"/>
                  <a:pt x="276947" y="78697"/>
                  <a:pt x="276883" y="78951"/>
                </a:cubicBezTo>
                <a:close/>
                <a:moveTo>
                  <a:pt x="276250" y="81738"/>
                </a:moveTo>
                <a:cubicBezTo>
                  <a:pt x="276630" y="81896"/>
                  <a:pt x="277010" y="81516"/>
                  <a:pt x="276852" y="81136"/>
                </a:cubicBezTo>
                <a:cubicBezTo>
                  <a:pt x="276693" y="80756"/>
                  <a:pt x="276155" y="80756"/>
                  <a:pt x="275997" y="81136"/>
                </a:cubicBezTo>
                <a:cubicBezTo>
                  <a:pt x="275902" y="81389"/>
                  <a:pt x="275997" y="81643"/>
                  <a:pt x="276250" y="81738"/>
                </a:cubicBezTo>
                <a:close/>
                <a:moveTo>
                  <a:pt x="275712" y="83068"/>
                </a:moveTo>
                <a:cubicBezTo>
                  <a:pt x="275332" y="82909"/>
                  <a:pt x="274952" y="83321"/>
                  <a:pt x="275110" y="83701"/>
                </a:cubicBezTo>
                <a:cubicBezTo>
                  <a:pt x="275268" y="84113"/>
                  <a:pt x="275838" y="84113"/>
                  <a:pt x="275997" y="83701"/>
                </a:cubicBezTo>
                <a:cubicBezTo>
                  <a:pt x="276092" y="83448"/>
                  <a:pt x="275965" y="83163"/>
                  <a:pt x="275712" y="83068"/>
                </a:cubicBezTo>
                <a:close/>
                <a:moveTo>
                  <a:pt x="274857" y="85284"/>
                </a:moveTo>
                <a:cubicBezTo>
                  <a:pt x="274445" y="85126"/>
                  <a:pt x="274033" y="85538"/>
                  <a:pt x="274223" y="85918"/>
                </a:cubicBezTo>
                <a:cubicBezTo>
                  <a:pt x="274413" y="86330"/>
                  <a:pt x="274983" y="86330"/>
                  <a:pt x="275142" y="85918"/>
                </a:cubicBezTo>
                <a:cubicBezTo>
                  <a:pt x="275237" y="85664"/>
                  <a:pt x="275110" y="85379"/>
                  <a:pt x="274857" y="85284"/>
                </a:cubicBezTo>
                <a:close/>
                <a:moveTo>
                  <a:pt x="274001" y="87470"/>
                </a:moveTo>
                <a:cubicBezTo>
                  <a:pt x="273558" y="87311"/>
                  <a:pt x="273146" y="87723"/>
                  <a:pt x="273336" y="88135"/>
                </a:cubicBezTo>
                <a:cubicBezTo>
                  <a:pt x="273526" y="88546"/>
                  <a:pt x="274096" y="88546"/>
                  <a:pt x="274286" y="88135"/>
                </a:cubicBezTo>
                <a:cubicBezTo>
                  <a:pt x="274381" y="87881"/>
                  <a:pt x="274255" y="87565"/>
                  <a:pt x="274001" y="87470"/>
                </a:cubicBezTo>
                <a:close/>
                <a:moveTo>
                  <a:pt x="273431" y="90351"/>
                </a:moveTo>
                <a:cubicBezTo>
                  <a:pt x="273590" y="89908"/>
                  <a:pt x="273146" y="89496"/>
                  <a:pt x="272735" y="89686"/>
                </a:cubicBezTo>
                <a:cubicBezTo>
                  <a:pt x="272291" y="89845"/>
                  <a:pt x="272323" y="90478"/>
                  <a:pt x="272735" y="90637"/>
                </a:cubicBezTo>
                <a:cubicBezTo>
                  <a:pt x="273020" y="90732"/>
                  <a:pt x="273305" y="90605"/>
                  <a:pt x="273400" y="90351"/>
                </a:cubicBezTo>
                <a:close/>
                <a:moveTo>
                  <a:pt x="272545" y="92568"/>
                </a:moveTo>
                <a:cubicBezTo>
                  <a:pt x="272735" y="92125"/>
                  <a:pt x="272291" y="91682"/>
                  <a:pt x="271848" y="91872"/>
                </a:cubicBezTo>
                <a:cubicBezTo>
                  <a:pt x="271405" y="92062"/>
                  <a:pt x="271405" y="92695"/>
                  <a:pt x="271848" y="92853"/>
                </a:cubicBezTo>
                <a:cubicBezTo>
                  <a:pt x="272133" y="92948"/>
                  <a:pt x="272450" y="92822"/>
                  <a:pt x="272545" y="92568"/>
                </a:cubicBezTo>
                <a:close/>
                <a:moveTo>
                  <a:pt x="270993" y="95070"/>
                </a:moveTo>
                <a:cubicBezTo>
                  <a:pt x="271436" y="95260"/>
                  <a:pt x="271880" y="94785"/>
                  <a:pt x="271690" y="94342"/>
                </a:cubicBezTo>
                <a:cubicBezTo>
                  <a:pt x="271500" y="93898"/>
                  <a:pt x="270866" y="93898"/>
                  <a:pt x="270676" y="94373"/>
                </a:cubicBezTo>
                <a:cubicBezTo>
                  <a:pt x="270550" y="94658"/>
                  <a:pt x="270708" y="94975"/>
                  <a:pt x="270993" y="95070"/>
                </a:cubicBezTo>
                <a:close/>
                <a:moveTo>
                  <a:pt x="270835" y="96970"/>
                </a:moveTo>
                <a:cubicBezTo>
                  <a:pt x="271025" y="96527"/>
                  <a:pt x="270550" y="96052"/>
                  <a:pt x="270074" y="96274"/>
                </a:cubicBezTo>
                <a:cubicBezTo>
                  <a:pt x="269631" y="96464"/>
                  <a:pt x="269631" y="97129"/>
                  <a:pt x="270106" y="97287"/>
                </a:cubicBezTo>
                <a:cubicBezTo>
                  <a:pt x="270391" y="97414"/>
                  <a:pt x="270708" y="97255"/>
                  <a:pt x="270835" y="96970"/>
                </a:cubicBezTo>
                <a:close/>
                <a:moveTo>
                  <a:pt x="269979" y="99187"/>
                </a:moveTo>
                <a:cubicBezTo>
                  <a:pt x="270169" y="98712"/>
                  <a:pt x="269694" y="98237"/>
                  <a:pt x="269219" y="98459"/>
                </a:cubicBezTo>
                <a:cubicBezTo>
                  <a:pt x="268744" y="98649"/>
                  <a:pt x="268744" y="99345"/>
                  <a:pt x="269219" y="99504"/>
                </a:cubicBezTo>
                <a:cubicBezTo>
                  <a:pt x="269536" y="99630"/>
                  <a:pt x="269853" y="99504"/>
                  <a:pt x="269979" y="99187"/>
                </a:cubicBezTo>
                <a:close/>
                <a:moveTo>
                  <a:pt x="268364" y="101752"/>
                </a:moveTo>
                <a:cubicBezTo>
                  <a:pt x="268839" y="101942"/>
                  <a:pt x="269314" y="101436"/>
                  <a:pt x="269093" y="100961"/>
                </a:cubicBezTo>
                <a:cubicBezTo>
                  <a:pt x="268903" y="100486"/>
                  <a:pt x="268206" y="100486"/>
                  <a:pt x="268016" y="100961"/>
                </a:cubicBezTo>
                <a:cubicBezTo>
                  <a:pt x="267889" y="101277"/>
                  <a:pt x="268048" y="101626"/>
                  <a:pt x="268333" y="101752"/>
                </a:cubicBezTo>
                <a:close/>
                <a:moveTo>
                  <a:pt x="268269" y="103621"/>
                </a:moveTo>
                <a:cubicBezTo>
                  <a:pt x="268459" y="103114"/>
                  <a:pt x="267953" y="102639"/>
                  <a:pt x="267446" y="102861"/>
                </a:cubicBezTo>
                <a:cubicBezTo>
                  <a:pt x="266971" y="103051"/>
                  <a:pt x="266971" y="103779"/>
                  <a:pt x="267478" y="103969"/>
                </a:cubicBezTo>
                <a:cubicBezTo>
                  <a:pt x="267794" y="104096"/>
                  <a:pt x="268143" y="103937"/>
                  <a:pt x="268238" y="103621"/>
                </a:cubicBezTo>
                <a:close/>
                <a:moveTo>
                  <a:pt x="267383" y="105838"/>
                </a:moveTo>
                <a:cubicBezTo>
                  <a:pt x="267604" y="105331"/>
                  <a:pt x="267066" y="104824"/>
                  <a:pt x="266559" y="105046"/>
                </a:cubicBezTo>
                <a:cubicBezTo>
                  <a:pt x="266053" y="105268"/>
                  <a:pt x="266084" y="105996"/>
                  <a:pt x="266591" y="106186"/>
                </a:cubicBezTo>
                <a:cubicBezTo>
                  <a:pt x="266908" y="106313"/>
                  <a:pt x="267256" y="106154"/>
                  <a:pt x="267383" y="105838"/>
                </a:cubicBezTo>
                <a:close/>
                <a:moveTo>
                  <a:pt x="266528" y="108054"/>
                </a:moveTo>
                <a:cubicBezTo>
                  <a:pt x="266749" y="107516"/>
                  <a:pt x="266211" y="107009"/>
                  <a:pt x="265704" y="107231"/>
                </a:cubicBezTo>
                <a:cubicBezTo>
                  <a:pt x="265166" y="107453"/>
                  <a:pt x="265197" y="108213"/>
                  <a:pt x="265704" y="108403"/>
                </a:cubicBezTo>
                <a:cubicBezTo>
                  <a:pt x="266053" y="108529"/>
                  <a:pt x="266401" y="108371"/>
                  <a:pt x="266528" y="108054"/>
                </a:cubicBezTo>
                <a:close/>
                <a:moveTo>
                  <a:pt x="264849" y="110620"/>
                </a:moveTo>
                <a:cubicBezTo>
                  <a:pt x="265356" y="110841"/>
                  <a:pt x="265894" y="110303"/>
                  <a:pt x="265672" y="109765"/>
                </a:cubicBezTo>
                <a:cubicBezTo>
                  <a:pt x="265419" y="109258"/>
                  <a:pt x="264691" y="109258"/>
                  <a:pt x="264469" y="109796"/>
                </a:cubicBezTo>
                <a:cubicBezTo>
                  <a:pt x="264342" y="110113"/>
                  <a:pt x="264501" y="110493"/>
                  <a:pt x="264849" y="110620"/>
                </a:cubicBezTo>
                <a:close/>
                <a:moveTo>
                  <a:pt x="284231" y="53616"/>
                </a:moveTo>
                <a:cubicBezTo>
                  <a:pt x="284104" y="53869"/>
                  <a:pt x="284357" y="54122"/>
                  <a:pt x="284611" y="54027"/>
                </a:cubicBezTo>
                <a:cubicBezTo>
                  <a:pt x="284864" y="53901"/>
                  <a:pt x="284864" y="53552"/>
                  <a:pt x="284611" y="53457"/>
                </a:cubicBezTo>
                <a:cubicBezTo>
                  <a:pt x="284452" y="53394"/>
                  <a:pt x="284262" y="53457"/>
                  <a:pt x="284231" y="53616"/>
                </a:cubicBezTo>
                <a:close/>
                <a:moveTo>
                  <a:pt x="283344" y="55832"/>
                </a:moveTo>
                <a:cubicBezTo>
                  <a:pt x="283217" y="56086"/>
                  <a:pt x="283502" y="56339"/>
                  <a:pt x="283756" y="56244"/>
                </a:cubicBezTo>
                <a:cubicBezTo>
                  <a:pt x="284009" y="56117"/>
                  <a:pt x="284009" y="55769"/>
                  <a:pt x="283724" y="55642"/>
                </a:cubicBezTo>
                <a:cubicBezTo>
                  <a:pt x="283566" y="55579"/>
                  <a:pt x="283407" y="55674"/>
                  <a:pt x="283344" y="55832"/>
                </a:cubicBezTo>
                <a:close/>
                <a:moveTo>
                  <a:pt x="282869" y="57859"/>
                </a:moveTo>
                <a:cubicBezTo>
                  <a:pt x="282584" y="57733"/>
                  <a:pt x="282330" y="58018"/>
                  <a:pt x="282457" y="58271"/>
                </a:cubicBezTo>
                <a:cubicBezTo>
                  <a:pt x="282552" y="58556"/>
                  <a:pt x="282964" y="58556"/>
                  <a:pt x="283059" y="58271"/>
                </a:cubicBezTo>
                <a:cubicBezTo>
                  <a:pt x="283122" y="58113"/>
                  <a:pt x="283027" y="57923"/>
                  <a:pt x="282869" y="57859"/>
                </a:cubicBezTo>
                <a:close/>
                <a:moveTo>
                  <a:pt x="282014" y="60044"/>
                </a:moveTo>
                <a:cubicBezTo>
                  <a:pt x="281729" y="59918"/>
                  <a:pt x="281444" y="60234"/>
                  <a:pt x="281570" y="60488"/>
                </a:cubicBezTo>
                <a:cubicBezTo>
                  <a:pt x="281697" y="60773"/>
                  <a:pt x="282077" y="60773"/>
                  <a:pt x="282204" y="60488"/>
                </a:cubicBezTo>
                <a:cubicBezTo>
                  <a:pt x="282267" y="60298"/>
                  <a:pt x="282172" y="60108"/>
                  <a:pt x="282014" y="60044"/>
                </a:cubicBezTo>
                <a:close/>
                <a:moveTo>
                  <a:pt x="281127" y="62230"/>
                </a:moveTo>
                <a:cubicBezTo>
                  <a:pt x="280842" y="62135"/>
                  <a:pt x="280557" y="62420"/>
                  <a:pt x="280684" y="62705"/>
                </a:cubicBezTo>
                <a:cubicBezTo>
                  <a:pt x="280810" y="62990"/>
                  <a:pt x="281222" y="62990"/>
                  <a:pt x="281349" y="62705"/>
                </a:cubicBezTo>
                <a:cubicBezTo>
                  <a:pt x="281412" y="62515"/>
                  <a:pt x="281317" y="62325"/>
                  <a:pt x="281127" y="62230"/>
                </a:cubicBezTo>
                <a:close/>
                <a:moveTo>
                  <a:pt x="280272" y="64446"/>
                </a:moveTo>
                <a:cubicBezTo>
                  <a:pt x="279955" y="64320"/>
                  <a:pt x="279670" y="64636"/>
                  <a:pt x="279797" y="64921"/>
                </a:cubicBezTo>
                <a:cubicBezTo>
                  <a:pt x="279924" y="65238"/>
                  <a:pt x="280367" y="65206"/>
                  <a:pt x="280462" y="64921"/>
                </a:cubicBezTo>
                <a:cubicBezTo>
                  <a:pt x="280557" y="64731"/>
                  <a:pt x="280462" y="64510"/>
                  <a:pt x="280272" y="64446"/>
                </a:cubicBezTo>
                <a:close/>
                <a:moveTo>
                  <a:pt x="279385" y="66631"/>
                </a:moveTo>
                <a:cubicBezTo>
                  <a:pt x="279069" y="66505"/>
                  <a:pt x="278783" y="66821"/>
                  <a:pt x="278910" y="67138"/>
                </a:cubicBezTo>
                <a:cubicBezTo>
                  <a:pt x="279037" y="67455"/>
                  <a:pt x="279480" y="67455"/>
                  <a:pt x="279607" y="67138"/>
                </a:cubicBezTo>
                <a:cubicBezTo>
                  <a:pt x="279702" y="66917"/>
                  <a:pt x="279607" y="66695"/>
                  <a:pt x="279385" y="66631"/>
                </a:cubicBezTo>
                <a:close/>
                <a:moveTo>
                  <a:pt x="278530" y="68817"/>
                </a:moveTo>
                <a:cubicBezTo>
                  <a:pt x="278213" y="68690"/>
                  <a:pt x="277897" y="69038"/>
                  <a:pt x="278023" y="69355"/>
                </a:cubicBezTo>
                <a:cubicBezTo>
                  <a:pt x="278150" y="69672"/>
                  <a:pt x="278625" y="69672"/>
                  <a:pt x="278752" y="69355"/>
                </a:cubicBezTo>
                <a:cubicBezTo>
                  <a:pt x="278847" y="69133"/>
                  <a:pt x="278752" y="68912"/>
                  <a:pt x="278530" y="68817"/>
                </a:cubicBezTo>
                <a:close/>
                <a:moveTo>
                  <a:pt x="277675" y="71033"/>
                </a:moveTo>
                <a:cubicBezTo>
                  <a:pt x="277327" y="70875"/>
                  <a:pt x="276978" y="71223"/>
                  <a:pt x="277137" y="71572"/>
                </a:cubicBezTo>
                <a:cubicBezTo>
                  <a:pt x="277295" y="71889"/>
                  <a:pt x="277770" y="71889"/>
                  <a:pt x="277897" y="71572"/>
                </a:cubicBezTo>
                <a:cubicBezTo>
                  <a:pt x="277992" y="71350"/>
                  <a:pt x="277865" y="71097"/>
                  <a:pt x="277675" y="71033"/>
                </a:cubicBezTo>
                <a:close/>
                <a:moveTo>
                  <a:pt x="276788" y="73219"/>
                </a:moveTo>
                <a:cubicBezTo>
                  <a:pt x="276440" y="73092"/>
                  <a:pt x="276092" y="73440"/>
                  <a:pt x="276250" y="73789"/>
                </a:cubicBezTo>
                <a:cubicBezTo>
                  <a:pt x="276408" y="74137"/>
                  <a:pt x="276883" y="74137"/>
                  <a:pt x="277042" y="73757"/>
                </a:cubicBezTo>
                <a:cubicBezTo>
                  <a:pt x="277137" y="73567"/>
                  <a:pt x="277010" y="73314"/>
                  <a:pt x="276788" y="73219"/>
                </a:cubicBezTo>
                <a:close/>
                <a:moveTo>
                  <a:pt x="275363" y="75657"/>
                </a:moveTo>
                <a:cubicBezTo>
                  <a:pt x="275205" y="76037"/>
                  <a:pt x="275585" y="76386"/>
                  <a:pt x="275933" y="76227"/>
                </a:cubicBezTo>
                <a:cubicBezTo>
                  <a:pt x="276313" y="76069"/>
                  <a:pt x="276282" y="75562"/>
                  <a:pt x="275933" y="75404"/>
                </a:cubicBezTo>
                <a:cubicBezTo>
                  <a:pt x="275712" y="75340"/>
                  <a:pt x="275458" y="75435"/>
                  <a:pt x="275363" y="75657"/>
                </a:cubicBezTo>
                <a:close/>
                <a:moveTo>
                  <a:pt x="274476" y="77874"/>
                </a:moveTo>
                <a:cubicBezTo>
                  <a:pt x="274318" y="78254"/>
                  <a:pt x="274698" y="78602"/>
                  <a:pt x="275078" y="78444"/>
                </a:cubicBezTo>
                <a:cubicBezTo>
                  <a:pt x="275458" y="78286"/>
                  <a:pt x="275427" y="77747"/>
                  <a:pt x="275047" y="77621"/>
                </a:cubicBezTo>
                <a:cubicBezTo>
                  <a:pt x="274825" y="77526"/>
                  <a:pt x="274571" y="77621"/>
                  <a:pt x="274476" y="77874"/>
                </a:cubicBezTo>
                <a:close/>
                <a:moveTo>
                  <a:pt x="273590" y="80059"/>
                </a:moveTo>
                <a:cubicBezTo>
                  <a:pt x="273431" y="80439"/>
                  <a:pt x="273811" y="80819"/>
                  <a:pt x="274223" y="80661"/>
                </a:cubicBezTo>
                <a:cubicBezTo>
                  <a:pt x="274603" y="80502"/>
                  <a:pt x="274571" y="79964"/>
                  <a:pt x="274191" y="79806"/>
                </a:cubicBezTo>
                <a:cubicBezTo>
                  <a:pt x="273970" y="79711"/>
                  <a:pt x="273685" y="79837"/>
                  <a:pt x="273590" y="80059"/>
                </a:cubicBezTo>
                <a:close/>
                <a:moveTo>
                  <a:pt x="273336" y="81991"/>
                </a:moveTo>
                <a:cubicBezTo>
                  <a:pt x="272925" y="81833"/>
                  <a:pt x="272545" y="82244"/>
                  <a:pt x="272703" y="82624"/>
                </a:cubicBezTo>
                <a:cubicBezTo>
                  <a:pt x="272893" y="83036"/>
                  <a:pt x="273431" y="83036"/>
                  <a:pt x="273590" y="82624"/>
                </a:cubicBezTo>
                <a:cubicBezTo>
                  <a:pt x="273685" y="82371"/>
                  <a:pt x="273558" y="82086"/>
                  <a:pt x="273336" y="81991"/>
                </a:cubicBezTo>
                <a:close/>
                <a:moveTo>
                  <a:pt x="272450" y="84208"/>
                </a:moveTo>
                <a:cubicBezTo>
                  <a:pt x="272038" y="84049"/>
                  <a:pt x="271658" y="84461"/>
                  <a:pt x="271816" y="84841"/>
                </a:cubicBezTo>
                <a:cubicBezTo>
                  <a:pt x="272006" y="85253"/>
                  <a:pt x="272576" y="85253"/>
                  <a:pt x="272735" y="84841"/>
                </a:cubicBezTo>
                <a:cubicBezTo>
                  <a:pt x="272830" y="84588"/>
                  <a:pt x="272703" y="84303"/>
                  <a:pt x="272450" y="84208"/>
                </a:cubicBezTo>
                <a:close/>
                <a:moveTo>
                  <a:pt x="271595" y="86393"/>
                </a:moveTo>
                <a:cubicBezTo>
                  <a:pt x="271183" y="86235"/>
                  <a:pt x="270771" y="86646"/>
                  <a:pt x="270930" y="87058"/>
                </a:cubicBezTo>
                <a:cubicBezTo>
                  <a:pt x="271120" y="87470"/>
                  <a:pt x="271721" y="87470"/>
                  <a:pt x="271880" y="87058"/>
                </a:cubicBezTo>
                <a:cubicBezTo>
                  <a:pt x="271975" y="86805"/>
                  <a:pt x="271848" y="86488"/>
                  <a:pt x="271595" y="86393"/>
                </a:cubicBezTo>
                <a:close/>
                <a:moveTo>
                  <a:pt x="271025" y="89275"/>
                </a:moveTo>
                <a:cubicBezTo>
                  <a:pt x="271183" y="88831"/>
                  <a:pt x="270740" y="88420"/>
                  <a:pt x="270328" y="88610"/>
                </a:cubicBezTo>
                <a:cubicBezTo>
                  <a:pt x="269884" y="88768"/>
                  <a:pt x="269916" y="89401"/>
                  <a:pt x="270328" y="89560"/>
                </a:cubicBezTo>
                <a:cubicBezTo>
                  <a:pt x="270613" y="89655"/>
                  <a:pt x="270898" y="89528"/>
                  <a:pt x="271025" y="89275"/>
                </a:cubicBezTo>
                <a:close/>
                <a:moveTo>
                  <a:pt x="270169" y="91492"/>
                </a:moveTo>
                <a:cubicBezTo>
                  <a:pt x="270328" y="91048"/>
                  <a:pt x="269884" y="90605"/>
                  <a:pt x="269441" y="90795"/>
                </a:cubicBezTo>
                <a:cubicBezTo>
                  <a:pt x="268998" y="90985"/>
                  <a:pt x="269029" y="91618"/>
                  <a:pt x="269473" y="91777"/>
                </a:cubicBezTo>
                <a:cubicBezTo>
                  <a:pt x="269726" y="91872"/>
                  <a:pt x="270043" y="91745"/>
                  <a:pt x="270169" y="91492"/>
                </a:cubicBezTo>
                <a:close/>
                <a:moveTo>
                  <a:pt x="268998" y="92980"/>
                </a:moveTo>
                <a:cubicBezTo>
                  <a:pt x="268523" y="92790"/>
                  <a:pt x="268079" y="93265"/>
                  <a:pt x="268301" y="93708"/>
                </a:cubicBezTo>
                <a:cubicBezTo>
                  <a:pt x="268491" y="94152"/>
                  <a:pt x="269124" y="94152"/>
                  <a:pt x="269283" y="93708"/>
                </a:cubicBezTo>
                <a:cubicBezTo>
                  <a:pt x="269409" y="93423"/>
                  <a:pt x="269283" y="93075"/>
                  <a:pt x="268998" y="92980"/>
                </a:cubicBezTo>
                <a:close/>
                <a:moveTo>
                  <a:pt x="268428" y="95894"/>
                </a:moveTo>
                <a:cubicBezTo>
                  <a:pt x="268618" y="95450"/>
                  <a:pt x="268143" y="94975"/>
                  <a:pt x="267699" y="95197"/>
                </a:cubicBezTo>
                <a:cubicBezTo>
                  <a:pt x="267224" y="95387"/>
                  <a:pt x="267256" y="96052"/>
                  <a:pt x="267699" y="96210"/>
                </a:cubicBezTo>
                <a:cubicBezTo>
                  <a:pt x="267984" y="96337"/>
                  <a:pt x="268333" y="96179"/>
                  <a:pt x="268428" y="95894"/>
                </a:cubicBezTo>
                <a:close/>
                <a:moveTo>
                  <a:pt x="267573" y="98110"/>
                </a:moveTo>
                <a:cubicBezTo>
                  <a:pt x="267763" y="97635"/>
                  <a:pt x="267288" y="97160"/>
                  <a:pt x="266813" y="97382"/>
                </a:cubicBezTo>
                <a:cubicBezTo>
                  <a:pt x="266338" y="97572"/>
                  <a:pt x="266369" y="98269"/>
                  <a:pt x="266844" y="98459"/>
                </a:cubicBezTo>
                <a:cubicBezTo>
                  <a:pt x="267129" y="98554"/>
                  <a:pt x="267446" y="98427"/>
                  <a:pt x="267573" y="98110"/>
                </a:cubicBezTo>
                <a:close/>
                <a:moveTo>
                  <a:pt x="266718" y="100327"/>
                </a:moveTo>
                <a:cubicBezTo>
                  <a:pt x="266908" y="99852"/>
                  <a:pt x="266433" y="99377"/>
                  <a:pt x="265926" y="99567"/>
                </a:cubicBezTo>
                <a:cubicBezTo>
                  <a:pt x="265451" y="99789"/>
                  <a:pt x="265451" y="100454"/>
                  <a:pt x="265958" y="100676"/>
                </a:cubicBezTo>
                <a:cubicBezTo>
                  <a:pt x="266243" y="100771"/>
                  <a:pt x="266591" y="100644"/>
                  <a:pt x="266718" y="100327"/>
                </a:cubicBezTo>
                <a:close/>
                <a:moveTo>
                  <a:pt x="265071" y="102892"/>
                </a:moveTo>
                <a:cubicBezTo>
                  <a:pt x="265577" y="103082"/>
                  <a:pt x="266053" y="102576"/>
                  <a:pt x="265863" y="102069"/>
                </a:cubicBezTo>
                <a:cubicBezTo>
                  <a:pt x="265641" y="101594"/>
                  <a:pt x="264944" y="101594"/>
                  <a:pt x="264722" y="102101"/>
                </a:cubicBezTo>
                <a:cubicBezTo>
                  <a:pt x="264627" y="102417"/>
                  <a:pt x="264754" y="102766"/>
                  <a:pt x="265071" y="102892"/>
                </a:cubicBezTo>
                <a:close/>
                <a:moveTo>
                  <a:pt x="265007" y="104761"/>
                </a:moveTo>
                <a:cubicBezTo>
                  <a:pt x="265197" y="104254"/>
                  <a:pt x="264691" y="103747"/>
                  <a:pt x="264184" y="103969"/>
                </a:cubicBezTo>
                <a:cubicBezTo>
                  <a:pt x="263677" y="104191"/>
                  <a:pt x="263677" y="104888"/>
                  <a:pt x="264184" y="105109"/>
                </a:cubicBezTo>
                <a:cubicBezTo>
                  <a:pt x="264501" y="105236"/>
                  <a:pt x="264881" y="105078"/>
                  <a:pt x="265007" y="104761"/>
                </a:cubicBezTo>
                <a:close/>
                <a:moveTo>
                  <a:pt x="264121" y="106978"/>
                </a:moveTo>
                <a:cubicBezTo>
                  <a:pt x="264342" y="106439"/>
                  <a:pt x="263804" y="105933"/>
                  <a:pt x="263297" y="106154"/>
                </a:cubicBezTo>
                <a:cubicBezTo>
                  <a:pt x="262791" y="106376"/>
                  <a:pt x="262791" y="107104"/>
                  <a:pt x="263329" y="107326"/>
                </a:cubicBezTo>
                <a:cubicBezTo>
                  <a:pt x="263646" y="107453"/>
                  <a:pt x="263994" y="107294"/>
                  <a:pt x="264152" y="106978"/>
                </a:cubicBezTo>
                <a:close/>
                <a:moveTo>
                  <a:pt x="262442" y="109543"/>
                </a:moveTo>
                <a:cubicBezTo>
                  <a:pt x="262981" y="109765"/>
                  <a:pt x="263487" y="109226"/>
                  <a:pt x="263266" y="108688"/>
                </a:cubicBezTo>
                <a:cubicBezTo>
                  <a:pt x="263044" y="108149"/>
                  <a:pt x="262284" y="108181"/>
                  <a:pt x="262062" y="108719"/>
                </a:cubicBezTo>
                <a:cubicBezTo>
                  <a:pt x="261936" y="109036"/>
                  <a:pt x="262094" y="109416"/>
                  <a:pt x="262442" y="109543"/>
                </a:cubicBezTo>
                <a:close/>
                <a:moveTo>
                  <a:pt x="262031" y="110556"/>
                </a:moveTo>
                <a:cubicBezTo>
                  <a:pt x="261714" y="110398"/>
                  <a:pt x="261334" y="110588"/>
                  <a:pt x="261207" y="110905"/>
                </a:cubicBezTo>
                <a:cubicBezTo>
                  <a:pt x="261175" y="110936"/>
                  <a:pt x="261175" y="111000"/>
                  <a:pt x="261144" y="111031"/>
                </a:cubicBezTo>
                <a:lnTo>
                  <a:pt x="262442" y="111031"/>
                </a:lnTo>
                <a:cubicBezTo>
                  <a:pt x="262411" y="110810"/>
                  <a:pt x="262252" y="110620"/>
                  <a:pt x="262062" y="110556"/>
                </a:cubicBezTo>
                <a:close/>
                <a:moveTo>
                  <a:pt x="284452" y="46015"/>
                </a:moveTo>
                <a:cubicBezTo>
                  <a:pt x="284357" y="46237"/>
                  <a:pt x="284579" y="46458"/>
                  <a:pt x="284801" y="46363"/>
                </a:cubicBezTo>
                <a:cubicBezTo>
                  <a:pt x="284991" y="46268"/>
                  <a:pt x="284991" y="45952"/>
                  <a:pt x="284769" y="45888"/>
                </a:cubicBezTo>
                <a:cubicBezTo>
                  <a:pt x="284642" y="45825"/>
                  <a:pt x="284484" y="45888"/>
                  <a:pt x="284452" y="46015"/>
                </a:cubicBezTo>
                <a:close/>
                <a:moveTo>
                  <a:pt x="283566" y="48232"/>
                </a:moveTo>
                <a:cubicBezTo>
                  <a:pt x="283471" y="48454"/>
                  <a:pt x="283692" y="48675"/>
                  <a:pt x="283914" y="48580"/>
                </a:cubicBezTo>
                <a:cubicBezTo>
                  <a:pt x="284136" y="48485"/>
                  <a:pt x="284136" y="48169"/>
                  <a:pt x="283914" y="48074"/>
                </a:cubicBezTo>
                <a:cubicBezTo>
                  <a:pt x="283756" y="48010"/>
                  <a:pt x="283597" y="48074"/>
                  <a:pt x="283566" y="48232"/>
                </a:cubicBezTo>
                <a:close/>
                <a:moveTo>
                  <a:pt x="282679" y="50417"/>
                </a:moveTo>
                <a:cubicBezTo>
                  <a:pt x="282584" y="50670"/>
                  <a:pt x="282805" y="50892"/>
                  <a:pt x="283059" y="50797"/>
                </a:cubicBezTo>
                <a:cubicBezTo>
                  <a:pt x="283280" y="50702"/>
                  <a:pt x="283280" y="50354"/>
                  <a:pt x="283059" y="50259"/>
                </a:cubicBezTo>
                <a:cubicBezTo>
                  <a:pt x="282900" y="50227"/>
                  <a:pt x="282742" y="50290"/>
                  <a:pt x="282679" y="50417"/>
                </a:cubicBezTo>
                <a:close/>
                <a:moveTo>
                  <a:pt x="281792" y="52634"/>
                </a:moveTo>
                <a:cubicBezTo>
                  <a:pt x="281697" y="52887"/>
                  <a:pt x="281950" y="53141"/>
                  <a:pt x="282172" y="53014"/>
                </a:cubicBezTo>
                <a:cubicBezTo>
                  <a:pt x="282425" y="52919"/>
                  <a:pt x="282425" y="52570"/>
                  <a:pt x="282172" y="52475"/>
                </a:cubicBezTo>
                <a:cubicBezTo>
                  <a:pt x="282014" y="52412"/>
                  <a:pt x="281855" y="52475"/>
                  <a:pt x="281792" y="52634"/>
                </a:cubicBezTo>
                <a:close/>
                <a:moveTo>
                  <a:pt x="280905" y="54851"/>
                </a:moveTo>
                <a:cubicBezTo>
                  <a:pt x="280779" y="55104"/>
                  <a:pt x="281064" y="55357"/>
                  <a:pt x="281317" y="55231"/>
                </a:cubicBezTo>
                <a:cubicBezTo>
                  <a:pt x="281570" y="55136"/>
                  <a:pt x="281570" y="54756"/>
                  <a:pt x="281317" y="54661"/>
                </a:cubicBezTo>
                <a:cubicBezTo>
                  <a:pt x="281159" y="54597"/>
                  <a:pt x="280969" y="54692"/>
                  <a:pt x="280905" y="54851"/>
                </a:cubicBezTo>
                <a:close/>
                <a:moveTo>
                  <a:pt x="280019" y="57036"/>
                </a:moveTo>
                <a:cubicBezTo>
                  <a:pt x="279892" y="57321"/>
                  <a:pt x="280177" y="57574"/>
                  <a:pt x="280462" y="57479"/>
                </a:cubicBezTo>
                <a:cubicBezTo>
                  <a:pt x="280715" y="57352"/>
                  <a:pt x="280715" y="56972"/>
                  <a:pt x="280430" y="56846"/>
                </a:cubicBezTo>
                <a:cubicBezTo>
                  <a:pt x="280272" y="56782"/>
                  <a:pt x="280082" y="56877"/>
                  <a:pt x="280019" y="57036"/>
                </a:cubicBezTo>
                <a:close/>
                <a:moveTo>
                  <a:pt x="279132" y="59253"/>
                </a:moveTo>
                <a:cubicBezTo>
                  <a:pt x="279005" y="59538"/>
                  <a:pt x="279290" y="59791"/>
                  <a:pt x="279575" y="59696"/>
                </a:cubicBezTo>
                <a:cubicBezTo>
                  <a:pt x="279860" y="59569"/>
                  <a:pt x="279860" y="59158"/>
                  <a:pt x="279575" y="59063"/>
                </a:cubicBezTo>
                <a:cubicBezTo>
                  <a:pt x="279385" y="58968"/>
                  <a:pt x="279195" y="59063"/>
                  <a:pt x="279132" y="59253"/>
                </a:cubicBezTo>
                <a:close/>
                <a:moveTo>
                  <a:pt x="278245" y="61438"/>
                </a:moveTo>
                <a:cubicBezTo>
                  <a:pt x="278118" y="61754"/>
                  <a:pt x="278435" y="62039"/>
                  <a:pt x="278720" y="61913"/>
                </a:cubicBezTo>
                <a:cubicBezTo>
                  <a:pt x="279005" y="61786"/>
                  <a:pt x="279005" y="61374"/>
                  <a:pt x="278720" y="61248"/>
                </a:cubicBezTo>
                <a:cubicBezTo>
                  <a:pt x="278530" y="61184"/>
                  <a:pt x="278308" y="61279"/>
                  <a:pt x="278245" y="61438"/>
                </a:cubicBezTo>
                <a:close/>
                <a:moveTo>
                  <a:pt x="277358" y="63655"/>
                </a:moveTo>
                <a:cubicBezTo>
                  <a:pt x="277232" y="63971"/>
                  <a:pt x="277548" y="64256"/>
                  <a:pt x="277833" y="64130"/>
                </a:cubicBezTo>
                <a:cubicBezTo>
                  <a:pt x="278150" y="64003"/>
                  <a:pt x="278150" y="63560"/>
                  <a:pt x="277833" y="63433"/>
                </a:cubicBezTo>
                <a:cubicBezTo>
                  <a:pt x="277643" y="63370"/>
                  <a:pt x="277422" y="63465"/>
                  <a:pt x="277358" y="63655"/>
                </a:cubicBezTo>
                <a:close/>
                <a:moveTo>
                  <a:pt x="276472" y="65840"/>
                </a:moveTo>
                <a:cubicBezTo>
                  <a:pt x="276345" y="66188"/>
                  <a:pt x="276662" y="66473"/>
                  <a:pt x="276978" y="66346"/>
                </a:cubicBezTo>
                <a:cubicBezTo>
                  <a:pt x="277295" y="66220"/>
                  <a:pt x="277295" y="65776"/>
                  <a:pt x="276978" y="65650"/>
                </a:cubicBezTo>
                <a:cubicBezTo>
                  <a:pt x="276788" y="65555"/>
                  <a:pt x="276535" y="65650"/>
                  <a:pt x="276472" y="65840"/>
                </a:cubicBezTo>
                <a:close/>
                <a:moveTo>
                  <a:pt x="276092" y="67835"/>
                </a:moveTo>
                <a:cubicBezTo>
                  <a:pt x="275775" y="67708"/>
                  <a:pt x="275458" y="68025"/>
                  <a:pt x="275585" y="68373"/>
                </a:cubicBezTo>
                <a:cubicBezTo>
                  <a:pt x="275743" y="68690"/>
                  <a:pt x="276187" y="68690"/>
                  <a:pt x="276313" y="68342"/>
                </a:cubicBezTo>
                <a:cubicBezTo>
                  <a:pt x="276408" y="68152"/>
                  <a:pt x="276313" y="67930"/>
                  <a:pt x="276092" y="67835"/>
                </a:cubicBezTo>
                <a:close/>
                <a:moveTo>
                  <a:pt x="275237" y="70020"/>
                </a:moveTo>
                <a:cubicBezTo>
                  <a:pt x="274888" y="69893"/>
                  <a:pt x="274571" y="70242"/>
                  <a:pt x="274698" y="70590"/>
                </a:cubicBezTo>
                <a:cubicBezTo>
                  <a:pt x="274857" y="70907"/>
                  <a:pt x="275332" y="70907"/>
                  <a:pt x="275458" y="70558"/>
                </a:cubicBezTo>
                <a:cubicBezTo>
                  <a:pt x="275553" y="70337"/>
                  <a:pt x="275458" y="70115"/>
                  <a:pt x="275237" y="70020"/>
                </a:cubicBezTo>
                <a:close/>
                <a:moveTo>
                  <a:pt x="274381" y="72237"/>
                </a:moveTo>
                <a:cubicBezTo>
                  <a:pt x="274001" y="72079"/>
                  <a:pt x="273685" y="72427"/>
                  <a:pt x="273811" y="72775"/>
                </a:cubicBezTo>
                <a:cubicBezTo>
                  <a:pt x="273970" y="73124"/>
                  <a:pt x="274476" y="73124"/>
                  <a:pt x="274603" y="72775"/>
                </a:cubicBezTo>
                <a:cubicBezTo>
                  <a:pt x="274698" y="72554"/>
                  <a:pt x="274571" y="72300"/>
                  <a:pt x="274381" y="72237"/>
                </a:cubicBezTo>
                <a:close/>
                <a:moveTo>
                  <a:pt x="273495" y="74422"/>
                </a:moveTo>
                <a:cubicBezTo>
                  <a:pt x="273146" y="74264"/>
                  <a:pt x="272766" y="74644"/>
                  <a:pt x="272925" y="74992"/>
                </a:cubicBezTo>
                <a:cubicBezTo>
                  <a:pt x="273083" y="75372"/>
                  <a:pt x="273590" y="75340"/>
                  <a:pt x="273748" y="74992"/>
                </a:cubicBezTo>
                <a:cubicBezTo>
                  <a:pt x="273843" y="74770"/>
                  <a:pt x="273716" y="74517"/>
                  <a:pt x="273495" y="74422"/>
                </a:cubicBezTo>
                <a:close/>
                <a:moveTo>
                  <a:pt x="272640" y="76607"/>
                </a:moveTo>
                <a:cubicBezTo>
                  <a:pt x="272260" y="76481"/>
                  <a:pt x="271880" y="76861"/>
                  <a:pt x="272038" y="77209"/>
                </a:cubicBezTo>
                <a:cubicBezTo>
                  <a:pt x="272228" y="77589"/>
                  <a:pt x="272735" y="77589"/>
                  <a:pt x="272893" y="77209"/>
                </a:cubicBezTo>
                <a:cubicBezTo>
                  <a:pt x="272988" y="76956"/>
                  <a:pt x="272861" y="76702"/>
                  <a:pt x="272640" y="76607"/>
                </a:cubicBezTo>
                <a:close/>
                <a:moveTo>
                  <a:pt x="271753" y="78824"/>
                </a:moveTo>
                <a:cubicBezTo>
                  <a:pt x="271373" y="78666"/>
                  <a:pt x="270993" y="79046"/>
                  <a:pt x="271151" y="79426"/>
                </a:cubicBezTo>
                <a:cubicBezTo>
                  <a:pt x="271341" y="79806"/>
                  <a:pt x="271880" y="79806"/>
                  <a:pt x="272038" y="79426"/>
                </a:cubicBezTo>
                <a:cubicBezTo>
                  <a:pt x="272133" y="79172"/>
                  <a:pt x="272006" y="78919"/>
                  <a:pt x="271753" y="78824"/>
                </a:cubicBezTo>
                <a:close/>
                <a:moveTo>
                  <a:pt x="270898" y="81009"/>
                </a:moveTo>
                <a:cubicBezTo>
                  <a:pt x="270486" y="80851"/>
                  <a:pt x="270106" y="81263"/>
                  <a:pt x="270296" y="81643"/>
                </a:cubicBezTo>
                <a:cubicBezTo>
                  <a:pt x="270455" y="82023"/>
                  <a:pt x="271025" y="82023"/>
                  <a:pt x="271151" y="81643"/>
                </a:cubicBezTo>
                <a:cubicBezTo>
                  <a:pt x="271278" y="81389"/>
                  <a:pt x="271151" y="81104"/>
                  <a:pt x="270898" y="81009"/>
                </a:cubicBezTo>
                <a:close/>
                <a:moveTo>
                  <a:pt x="270043" y="83194"/>
                </a:moveTo>
                <a:cubicBezTo>
                  <a:pt x="269631" y="83036"/>
                  <a:pt x="269219" y="83448"/>
                  <a:pt x="269409" y="83859"/>
                </a:cubicBezTo>
                <a:cubicBezTo>
                  <a:pt x="269568" y="84271"/>
                  <a:pt x="270138" y="84239"/>
                  <a:pt x="270296" y="83828"/>
                </a:cubicBezTo>
                <a:cubicBezTo>
                  <a:pt x="270391" y="83606"/>
                  <a:pt x="270296" y="83289"/>
                  <a:pt x="270043" y="83194"/>
                </a:cubicBezTo>
                <a:close/>
                <a:moveTo>
                  <a:pt x="269156" y="85411"/>
                </a:moveTo>
                <a:cubicBezTo>
                  <a:pt x="268744" y="85221"/>
                  <a:pt x="268333" y="85664"/>
                  <a:pt x="268523" y="86076"/>
                </a:cubicBezTo>
                <a:cubicBezTo>
                  <a:pt x="268681" y="86488"/>
                  <a:pt x="269283" y="86488"/>
                  <a:pt x="269441" y="86045"/>
                </a:cubicBezTo>
                <a:cubicBezTo>
                  <a:pt x="269536" y="85791"/>
                  <a:pt x="269409" y="85506"/>
                  <a:pt x="269156" y="85411"/>
                </a:cubicBezTo>
                <a:close/>
                <a:moveTo>
                  <a:pt x="268301" y="87596"/>
                </a:moveTo>
                <a:cubicBezTo>
                  <a:pt x="267858" y="87438"/>
                  <a:pt x="267446" y="87850"/>
                  <a:pt x="267636" y="88293"/>
                </a:cubicBezTo>
                <a:cubicBezTo>
                  <a:pt x="267826" y="88705"/>
                  <a:pt x="268428" y="88705"/>
                  <a:pt x="268586" y="88261"/>
                </a:cubicBezTo>
                <a:cubicBezTo>
                  <a:pt x="268681" y="88008"/>
                  <a:pt x="268554" y="87691"/>
                  <a:pt x="268301" y="87596"/>
                </a:cubicBezTo>
                <a:close/>
                <a:moveTo>
                  <a:pt x="266718" y="90098"/>
                </a:moveTo>
                <a:cubicBezTo>
                  <a:pt x="266559" y="90541"/>
                  <a:pt x="267003" y="90953"/>
                  <a:pt x="267446" y="90763"/>
                </a:cubicBezTo>
                <a:cubicBezTo>
                  <a:pt x="267889" y="90605"/>
                  <a:pt x="267858" y="89971"/>
                  <a:pt x="267414" y="89781"/>
                </a:cubicBezTo>
                <a:cubicBezTo>
                  <a:pt x="267161" y="89686"/>
                  <a:pt x="266844" y="89813"/>
                  <a:pt x="266718" y="90098"/>
                </a:cubicBezTo>
                <a:close/>
                <a:moveTo>
                  <a:pt x="266876" y="92695"/>
                </a:moveTo>
                <a:cubicBezTo>
                  <a:pt x="267034" y="92252"/>
                  <a:pt x="266591" y="91808"/>
                  <a:pt x="266148" y="91998"/>
                </a:cubicBezTo>
                <a:cubicBezTo>
                  <a:pt x="265704" y="92188"/>
                  <a:pt x="265704" y="92822"/>
                  <a:pt x="266148" y="93012"/>
                </a:cubicBezTo>
                <a:cubicBezTo>
                  <a:pt x="266433" y="93107"/>
                  <a:pt x="266749" y="92980"/>
                  <a:pt x="266876" y="92695"/>
                </a:cubicBezTo>
                <a:close/>
                <a:moveTo>
                  <a:pt x="265292" y="95228"/>
                </a:moveTo>
                <a:cubicBezTo>
                  <a:pt x="265736" y="95419"/>
                  <a:pt x="266211" y="94943"/>
                  <a:pt x="265989" y="94468"/>
                </a:cubicBezTo>
                <a:cubicBezTo>
                  <a:pt x="265799" y="94025"/>
                  <a:pt x="265134" y="94025"/>
                  <a:pt x="264976" y="94500"/>
                </a:cubicBezTo>
                <a:cubicBezTo>
                  <a:pt x="264849" y="94785"/>
                  <a:pt x="264976" y="95102"/>
                  <a:pt x="265292" y="95228"/>
                </a:cubicBezTo>
                <a:close/>
                <a:moveTo>
                  <a:pt x="265134" y="97129"/>
                </a:moveTo>
                <a:cubicBezTo>
                  <a:pt x="265324" y="96654"/>
                  <a:pt x="264849" y="96179"/>
                  <a:pt x="264374" y="96369"/>
                </a:cubicBezTo>
                <a:cubicBezTo>
                  <a:pt x="263899" y="96590"/>
                  <a:pt x="263931" y="97255"/>
                  <a:pt x="264406" y="97445"/>
                </a:cubicBezTo>
                <a:cubicBezTo>
                  <a:pt x="264691" y="97572"/>
                  <a:pt x="265039" y="97414"/>
                  <a:pt x="265134" y="97129"/>
                </a:cubicBezTo>
                <a:close/>
                <a:moveTo>
                  <a:pt x="264279" y="99345"/>
                </a:moveTo>
                <a:cubicBezTo>
                  <a:pt x="264469" y="98839"/>
                  <a:pt x="263994" y="98364"/>
                  <a:pt x="263519" y="98585"/>
                </a:cubicBezTo>
                <a:cubicBezTo>
                  <a:pt x="263012" y="98775"/>
                  <a:pt x="263044" y="99472"/>
                  <a:pt x="263519" y="99662"/>
                </a:cubicBezTo>
                <a:cubicBezTo>
                  <a:pt x="263836" y="99789"/>
                  <a:pt x="264152" y="99630"/>
                  <a:pt x="264279" y="99345"/>
                </a:cubicBezTo>
                <a:close/>
                <a:moveTo>
                  <a:pt x="262632" y="101879"/>
                </a:moveTo>
                <a:cubicBezTo>
                  <a:pt x="263139" y="102101"/>
                  <a:pt x="263646" y="101594"/>
                  <a:pt x="263424" y="101087"/>
                </a:cubicBezTo>
                <a:cubicBezTo>
                  <a:pt x="263202" y="100612"/>
                  <a:pt x="262506" y="100612"/>
                  <a:pt x="262316" y="101119"/>
                </a:cubicBezTo>
                <a:cubicBezTo>
                  <a:pt x="262189" y="101404"/>
                  <a:pt x="262347" y="101784"/>
                  <a:pt x="262632" y="101879"/>
                </a:cubicBezTo>
                <a:close/>
                <a:moveTo>
                  <a:pt x="262569" y="103779"/>
                </a:moveTo>
                <a:cubicBezTo>
                  <a:pt x="262759" y="103241"/>
                  <a:pt x="262252" y="102766"/>
                  <a:pt x="261746" y="102956"/>
                </a:cubicBezTo>
                <a:cubicBezTo>
                  <a:pt x="261239" y="103177"/>
                  <a:pt x="261239" y="103906"/>
                  <a:pt x="261777" y="104096"/>
                </a:cubicBezTo>
                <a:cubicBezTo>
                  <a:pt x="262094" y="104222"/>
                  <a:pt x="262442" y="104096"/>
                  <a:pt x="262569" y="103779"/>
                </a:cubicBezTo>
                <a:close/>
                <a:moveTo>
                  <a:pt x="261714" y="105964"/>
                </a:moveTo>
                <a:cubicBezTo>
                  <a:pt x="261904" y="105458"/>
                  <a:pt x="261397" y="104951"/>
                  <a:pt x="260859" y="105173"/>
                </a:cubicBezTo>
                <a:cubicBezTo>
                  <a:pt x="260352" y="105394"/>
                  <a:pt x="260352" y="106123"/>
                  <a:pt x="260890" y="106344"/>
                </a:cubicBezTo>
                <a:cubicBezTo>
                  <a:pt x="261207" y="106471"/>
                  <a:pt x="261587" y="106313"/>
                  <a:pt x="261714" y="105996"/>
                </a:cubicBezTo>
                <a:close/>
                <a:moveTo>
                  <a:pt x="260859" y="108181"/>
                </a:moveTo>
                <a:cubicBezTo>
                  <a:pt x="261049" y="107643"/>
                  <a:pt x="260510" y="107136"/>
                  <a:pt x="260004" y="107358"/>
                </a:cubicBezTo>
                <a:cubicBezTo>
                  <a:pt x="259465" y="107579"/>
                  <a:pt x="259465" y="108339"/>
                  <a:pt x="260004" y="108561"/>
                </a:cubicBezTo>
                <a:cubicBezTo>
                  <a:pt x="260352" y="108688"/>
                  <a:pt x="260700" y="108529"/>
                  <a:pt x="260859" y="108181"/>
                </a:cubicBezTo>
                <a:close/>
                <a:moveTo>
                  <a:pt x="259117" y="110778"/>
                </a:moveTo>
                <a:cubicBezTo>
                  <a:pt x="259687" y="111000"/>
                  <a:pt x="260194" y="110430"/>
                  <a:pt x="259972" y="109891"/>
                </a:cubicBezTo>
                <a:cubicBezTo>
                  <a:pt x="259750" y="109353"/>
                  <a:pt x="258990" y="109384"/>
                  <a:pt x="258769" y="109923"/>
                </a:cubicBezTo>
                <a:cubicBezTo>
                  <a:pt x="258642" y="110271"/>
                  <a:pt x="258800" y="110651"/>
                  <a:pt x="259149" y="110778"/>
                </a:cubicBezTo>
                <a:close/>
                <a:moveTo>
                  <a:pt x="284642" y="38510"/>
                </a:moveTo>
                <a:cubicBezTo>
                  <a:pt x="284579" y="38605"/>
                  <a:pt x="284642" y="38731"/>
                  <a:pt x="284769" y="38795"/>
                </a:cubicBezTo>
                <a:cubicBezTo>
                  <a:pt x="284864" y="38826"/>
                  <a:pt x="284959" y="38795"/>
                  <a:pt x="285022" y="38700"/>
                </a:cubicBezTo>
                <a:lnTo>
                  <a:pt x="285022" y="38446"/>
                </a:lnTo>
                <a:cubicBezTo>
                  <a:pt x="284991" y="38415"/>
                  <a:pt x="284959" y="38383"/>
                  <a:pt x="284927" y="38383"/>
                </a:cubicBezTo>
                <a:cubicBezTo>
                  <a:pt x="284801" y="38319"/>
                  <a:pt x="284674" y="38383"/>
                  <a:pt x="284642" y="38510"/>
                </a:cubicBezTo>
                <a:close/>
                <a:moveTo>
                  <a:pt x="283756" y="40695"/>
                </a:moveTo>
                <a:cubicBezTo>
                  <a:pt x="283661" y="40885"/>
                  <a:pt x="283882" y="41075"/>
                  <a:pt x="284072" y="41011"/>
                </a:cubicBezTo>
                <a:cubicBezTo>
                  <a:pt x="284262" y="40916"/>
                  <a:pt x="284231" y="40631"/>
                  <a:pt x="284041" y="40568"/>
                </a:cubicBezTo>
                <a:cubicBezTo>
                  <a:pt x="283946" y="40536"/>
                  <a:pt x="283787" y="40568"/>
                  <a:pt x="283756" y="40695"/>
                </a:cubicBezTo>
                <a:close/>
                <a:moveTo>
                  <a:pt x="282869" y="42911"/>
                </a:moveTo>
                <a:cubicBezTo>
                  <a:pt x="282774" y="43101"/>
                  <a:pt x="282995" y="43292"/>
                  <a:pt x="283185" y="43228"/>
                </a:cubicBezTo>
                <a:cubicBezTo>
                  <a:pt x="283407" y="43133"/>
                  <a:pt x="283375" y="42848"/>
                  <a:pt x="283185" y="42753"/>
                </a:cubicBezTo>
                <a:cubicBezTo>
                  <a:pt x="283059" y="42721"/>
                  <a:pt x="282932" y="42785"/>
                  <a:pt x="282869" y="42911"/>
                </a:cubicBezTo>
                <a:close/>
                <a:moveTo>
                  <a:pt x="281982" y="45097"/>
                </a:moveTo>
                <a:cubicBezTo>
                  <a:pt x="281887" y="45318"/>
                  <a:pt x="282109" y="45540"/>
                  <a:pt x="282330" y="45445"/>
                </a:cubicBezTo>
                <a:cubicBezTo>
                  <a:pt x="282552" y="45350"/>
                  <a:pt x="282520" y="45033"/>
                  <a:pt x="282330" y="44970"/>
                </a:cubicBezTo>
                <a:cubicBezTo>
                  <a:pt x="282172" y="44907"/>
                  <a:pt x="282045" y="44970"/>
                  <a:pt x="281982" y="45097"/>
                </a:cubicBezTo>
                <a:close/>
                <a:moveTo>
                  <a:pt x="281095" y="47313"/>
                </a:moveTo>
                <a:cubicBezTo>
                  <a:pt x="281000" y="47535"/>
                  <a:pt x="281222" y="47757"/>
                  <a:pt x="281444" y="47662"/>
                </a:cubicBezTo>
                <a:cubicBezTo>
                  <a:pt x="281697" y="47567"/>
                  <a:pt x="281665" y="47250"/>
                  <a:pt x="281444" y="47155"/>
                </a:cubicBezTo>
                <a:cubicBezTo>
                  <a:pt x="281317" y="47092"/>
                  <a:pt x="281159" y="47155"/>
                  <a:pt x="281095" y="47313"/>
                </a:cubicBezTo>
                <a:close/>
                <a:moveTo>
                  <a:pt x="280209" y="49499"/>
                </a:moveTo>
                <a:cubicBezTo>
                  <a:pt x="280114" y="49752"/>
                  <a:pt x="280367" y="49974"/>
                  <a:pt x="280589" y="49879"/>
                </a:cubicBezTo>
                <a:cubicBezTo>
                  <a:pt x="280842" y="49784"/>
                  <a:pt x="280810" y="49435"/>
                  <a:pt x="280589" y="49340"/>
                </a:cubicBezTo>
                <a:cubicBezTo>
                  <a:pt x="280430" y="49309"/>
                  <a:pt x="280272" y="49372"/>
                  <a:pt x="280209" y="49499"/>
                </a:cubicBezTo>
                <a:close/>
                <a:moveTo>
                  <a:pt x="279322" y="51715"/>
                </a:moveTo>
                <a:cubicBezTo>
                  <a:pt x="279227" y="51969"/>
                  <a:pt x="279480" y="52222"/>
                  <a:pt x="279734" y="52095"/>
                </a:cubicBezTo>
                <a:cubicBezTo>
                  <a:pt x="279955" y="52000"/>
                  <a:pt x="279955" y="51652"/>
                  <a:pt x="279702" y="51557"/>
                </a:cubicBezTo>
                <a:cubicBezTo>
                  <a:pt x="279575" y="51494"/>
                  <a:pt x="279385" y="51557"/>
                  <a:pt x="279322" y="51715"/>
                </a:cubicBezTo>
                <a:close/>
                <a:moveTo>
                  <a:pt x="278435" y="53932"/>
                </a:moveTo>
                <a:cubicBezTo>
                  <a:pt x="278340" y="54186"/>
                  <a:pt x="278593" y="54439"/>
                  <a:pt x="278847" y="54312"/>
                </a:cubicBezTo>
                <a:cubicBezTo>
                  <a:pt x="279132" y="54217"/>
                  <a:pt x="279100" y="53837"/>
                  <a:pt x="278847" y="53742"/>
                </a:cubicBezTo>
                <a:cubicBezTo>
                  <a:pt x="278688" y="53679"/>
                  <a:pt x="278498" y="53774"/>
                  <a:pt x="278435" y="53932"/>
                </a:cubicBezTo>
                <a:close/>
                <a:moveTo>
                  <a:pt x="277548" y="56117"/>
                </a:moveTo>
                <a:cubicBezTo>
                  <a:pt x="277453" y="56402"/>
                  <a:pt x="277707" y="56656"/>
                  <a:pt x="277992" y="56561"/>
                </a:cubicBezTo>
                <a:cubicBezTo>
                  <a:pt x="278245" y="56434"/>
                  <a:pt x="278245" y="56054"/>
                  <a:pt x="277992" y="55927"/>
                </a:cubicBezTo>
                <a:cubicBezTo>
                  <a:pt x="277802" y="55864"/>
                  <a:pt x="277612" y="55959"/>
                  <a:pt x="277548" y="56117"/>
                </a:cubicBezTo>
                <a:close/>
                <a:moveTo>
                  <a:pt x="276662" y="58334"/>
                </a:moveTo>
                <a:cubicBezTo>
                  <a:pt x="276567" y="58619"/>
                  <a:pt x="276852" y="58873"/>
                  <a:pt x="277137" y="58778"/>
                </a:cubicBezTo>
                <a:cubicBezTo>
                  <a:pt x="277390" y="58651"/>
                  <a:pt x="277390" y="58239"/>
                  <a:pt x="277105" y="58144"/>
                </a:cubicBezTo>
                <a:cubicBezTo>
                  <a:pt x="276947" y="58049"/>
                  <a:pt x="276725" y="58144"/>
                  <a:pt x="276662" y="58334"/>
                </a:cubicBezTo>
                <a:close/>
                <a:moveTo>
                  <a:pt x="275775" y="60519"/>
                </a:moveTo>
                <a:cubicBezTo>
                  <a:pt x="275680" y="60836"/>
                  <a:pt x="275965" y="61121"/>
                  <a:pt x="276250" y="60994"/>
                </a:cubicBezTo>
                <a:cubicBezTo>
                  <a:pt x="276535" y="60868"/>
                  <a:pt x="276535" y="60456"/>
                  <a:pt x="276250" y="60329"/>
                </a:cubicBezTo>
                <a:cubicBezTo>
                  <a:pt x="276060" y="60266"/>
                  <a:pt x="275870" y="60361"/>
                  <a:pt x="275775" y="60519"/>
                </a:cubicBezTo>
                <a:close/>
                <a:moveTo>
                  <a:pt x="274888" y="62736"/>
                </a:moveTo>
                <a:cubicBezTo>
                  <a:pt x="274762" y="63053"/>
                  <a:pt x="275078" y="63338"/>
                  <a:pt x="275395" y="63211"/>
                </a:cubicBezTo>
                <a:cubicBezTo>
                  <a:pt x="275680" y="63085"/>
                  <a:pt x="275680" y="62641"/>
                  <a:pt x="275363" y="62515"/>
                </a:cubicBezTo>
                <a:cubicBezTo>
                  <a:pt x="275173" y="62451"/>
                  <a:pt x="274983" y="62546"/>
                  <a:pt x="274888" y="62736"/>
                </a:cubicBezTo>
                <a:close/>
                <a:moveTo>
                  <a:pt x="274001" y="64921"/>
                </a:moveTo>
                <a:cubicBezTo>
                  <a:pt x="273875" y="65238"/>
                  <a:pt x="274191" y="65555"/>
                  <a:pt x="274508" y="65428"/>
                </a:cubicBezTo>
                <a:cubicBezTo>
                  <a:pt x="274825" y="65301"/>
                  <a:pt x="274825" y="64858"/>
                  <a:pt x="274508" y="64731"/>
                </a:cubicBezTo>
                <a:cubicBezTo>
                  <a:pt x="274318" y="64636"/>
                  <a:pt x="274096" y="64731"/>
                  <a:pt x="274001" y="64921"/>
                </a:cubicBezTo>
                <a:close/>
                <a:moveTo>
                  <a:pt x="273115" y="67138"/>
                </a:moveTo>
                <a:cubicBezTo>
                  <a:pt x="272988" y="67455"/>
                  <a:pt x="273336" y="67772"/>
                  <a:pt x="273653" y="67645"/>
                </a:cubicBezTo>
                <a:cubicBezTo>
                  <a:pt x="273970" y="67518"/>
                  <a:pt x="273970" y="67043"/>
                  <a:pt x="273653" y="66917"/>
                </a:cubicBezTo>
                <a:cubicBezTo>
                  <a:pt x="273431" y="66821"/>
                  <a:pt x="273210" y="66948"/>
                  <a:pt x="273115" y="67138"/>
                </a:cubicBezTo>
                <a:close/>
                <a:moveTo>
                  <a:pt x="272228" y="69355"/>
                </a:moveTo>
                <a:cubicBezTo>
                  <a:pt x="272101" y="69672"/>
                  <a:pt x="272450" y="70020"/>
                  <a:pt x="272798" y="69862"/>
                </a:cubicBezTo>
                <a:cubicBezTo>
                  <a:pt x="273115" y="69735"/>
                  <a:pt x="273115" y="69260"/>
                  <a:pt x="272766" y="69102"/>
                </a:cubicBezTo>
                <a:cubicBezTo>
                  <a:pt x="272576" y="69038"/>
                  <a:pt x="272323" y="69133"/>
                  <a:pt x="272228" y="69355"/>
                </a:cubicBezTo>
                <a:close/>
                <a:moveTo>
                  <a:pt x="271341" y="71540"/>
                </a:moveTo>
                <a:cubicBezTo>
                  <a:pt x="271215" y="71889"/>
                  <a:pt x="271563" y="72237"/>
                  <a:pt x="271911" y="72079"/>
                </a:cubicBezTo>
                <a:cubicBezTo>
                  <a:pt x="272260" y="71952"/>
                  <a:pt x="272260" y="71445"/>
                  <a:pt x="271911" y="71318"/>
                </a:cubicBezTo>
                <a:cubicBezTo>
                  <a:pt x="271690" y="71223"/>
                  <a:pt x="271436" y="71318"/>
                  <a:pt x="271341" y="71540"/>
                </a:cubicBezTo>
                <a:close/>
                <a:moveTo>
                  <a:pt x="271025" y="73504"/>
                </a:moveTo>
                <a:cubicBezTo>
                  <a:pt x="270676" y="73345"/>
                  <a:pt x="270328" y="73725"/>
                  <a:pt x="270486" y="74074"/>
                </a:cubicBezTo>
                <a:cubicBezTo>
                  <a:pt x="270645" y="74454"/>
                  <a:pt x="271151" y="74422"/>
                  <a:pt x="271278" y="74074"/>
                </a:cubicBezTo>
                <a:cubicBezTo>
                  <a:pt x="271373" y="73852"/>
                  <a:pt x="271278" y="73599"/>
                  <a:pt x="271056" y="73504"/>
                </a:cubicBezTo>
                <a:close/>
                <a:moveTo>
                  <a:pt x="270169" y="75689"/>
                </a:moveTo>
                <a:cubicBezTo>
                  <a:pt x="269789" y="75562"/>
                  <a:pt x="269441" y="75942"/>
                  <a:pt x="269599" y="76290"/>
                </a:cubicBezTo>
                <a:cubicBezTo>
                  <a:pt x="269758" y="76671"/>
                  <a:pt x="270265" y="76671"/>
                  <a:pt x="270423" y="76290"/>
                </a:cubicBezTo>
                <a:cubicBezTo>
                  <a:pt x="270518" y="76069"/>
                  <a:pt x="270391" y="75784"/>
                  <a:pt x="270169" y="75689"/>
                </a:cubicBezTo>
                <a:close/>
                <a:moveTo>
                  <a:pt x="269314" y="77906"/>
                </a:moveTo>
                <a:cubicBezTo>
                  <a:pt x="268903" y="77747"/>
                  <a:pt x="268554" y="78127"/>
                  <a:pt x="268713" y="78507"/>
                </a:cubicBezTo>
                <a:cubicBezTo>
                  <a:pt x="268871" y="78887"/>
                  <a:pt x="269409" y="78887"/>
                  <a:pt x="269568" y="78507"/>
                </a:cubicBezTo>
                <a:cubicBezTo>
                  <a:pt x="269663" y="78254"/>
                  <a:pt x="269536" y="78001"/>
                  <a:pt x="269314" y="77906"/>
                </a:cubicBezTo>
                <a:close/>
                <a:moveTo>
                  <a:pt x="268428" y="80091"/>
                </a:moveTo>
                <a:cubicBezTo>
                  <a:pt x="268048" y="79932"/>
                  <a:pt x="267636" y="80344"/>
                  <a:pt x="267826" y="80724"/>
                </a:cubicBezTo>
                <a:cubicBezTo>
                  <a:pt x="267984" y="81104"/>
                  <a:pt x="268554" y="81104"/>
                  <a:pt x="268713" y="80724"/>
                </a:cubicBezTo>
                <a:cubicBezTo>
                  <a:pt x="268808" y="80471"/>
                  <a:pt x="268681" y="80186"/>
                  <a:pt x="268428" y="80091"/>
                </a:cubicBezTo>
                <a:close/>
                <a:moveTo>
                  <a:pt x="267573" y="82276"/>
                </a:moveTo>
                <a:cubicBezTo>
                  <a:pt x="267161" y="82118"/>
                  <a:pt x="266749" y="82529"/>
                  <a:pt x="266939" y="82941"/>
                </a:cubicBezTo>
                <a:cubicBezTo>
                  <a:pt x="267098" y="83353"/>
                  <a:pt x="267668" y="83321"/>
                  <a:pt x="267858" y="82941"/>
                </a:cubicBezTo>
                <a:cubicBezTo>
                  <a:pt x="267953" y="82688"/>
                  <a:pt x="267826" y="82403"/>
                  <a:pt x="267573" y="82276"/>
                </a:cubicBezTo>
                <a:close/>
                <a:moveTo>
                  <a:pt x="266686" y="84493"/>
                </a:moveTo>
                <a:cubicBezTo>
                  <a:pt x="266274" y="84303"/>
                  <a:pt x="265863" y="84746"/>
                  <a:pt x="266053" y="85158"/>
                </a:cubicBezTo>
                <a:cubicBezTo>
                  <a:pt x="266243" y="85569"/>
                  <a:pt x="266813" y="85569"/>
                  <a:pt x="266971" y="85126"/>
                </a:cubicBezTo>
                <a:cubicBezTo>
                  <a:pt x="267098" y="84873"/>
                  <a:pt x="266971" y="84588"/>
                  <a:pt x="266718" y="84493"/>
                </a:cubicBezTo>
                <a:close/>
                <a:moveTo>
                  <a:pt x="265451" y="87660"/>
                </a:moveTo>
                <a:cubicBezTo>
                  <a:pt x="265894" y="87818"/>
                  <a:pt x="266306" y="87375"/>
                  <a:pt x="266116" y="86963"/>
                </a:cubicBezTo>
                <a:cubicBezTo>
                  <a:pt x="265926" y="86520"/>
                  <a:pt x="265324" y="86551"/>
                  <a:pt x="265166" y="86963"/>
                </a:cubicBezTo>
                <a:cubicBezTo>
                  <a:pt x="265039" y="87248"/>
                  <a:pt x="265197" y="87533"/>
                  <a:pt x="265451" y="87660"/>
                </a:cubicBezTo>
                <a:close/>
                <a:moveTo>
                  <a:pt x="265261" y="89560"/>
                </a:moveTo>
                <a:cubicBezTo>
                  <a:pt x="265451" y="89116"/>
                  <a:pt x="265007" y="88705"/>
                  <a:pt x="264564" y="88863"/>
                </a:cubicBezTo>
                <a:cubicBezTo>
                  <a:pt x="264121" y="89053"/>
                  <a:pt x="264121" y="89686"/>
                  <a:pt x="264564" y="89876"/>
                </a:cubicBezTo>
                <a:cubicBezTo>
                  <a:pt x="264849" y="89971"/>
                  <a:pt x="265166" y="89845"/>
                  <a:pt x="265261" y="89560"/>
                </a:cubicBezTo>
                <a:close/>
                <a:moveTo>
                  <a:pt x="264406" y="91777"/>
                </a:moveTo>
                <a:cubicBezTo>
                  <a:pt x="264596" y="91333"/>
                  <a:pt x="264121" y="90890"/>
                  <a:pt x="263677" y="91080"/>
                </a:cubicBezTo>
                <a:cubicBezTo>
                  <a:pt x="263234" y="91270"/>
                  <a:pt x="263234" y="91903"/>
                  <a:pt x="263709" y="92093"/>
                </a:cubicBezTo>
                <a:cubicBezTo>
                  <a:pt x="263962" y="92188"/>
                  <a:pt x="264311" y="92062"/>
                  <a:pt x="264406" y="91777"/>
                </a:cubicBezTo>
                <a:close/>
                <a:moveTo>
                  <a:pt x="262822" y="94310"/>
                </a:moveTo>
                <a:cubicBezTo>
                  <a:pt x="263297" y="94500"/>
                  <a:pt x="263741" y="94025"/>
                  <a:pt x="263551" y="93550"/>
                </a:cubicBezTo>
                <a:cubicBezTo>
                  <a:pt x="263329" y="93107"/>
                  <a:pt x="262696" y="93107"/>
                  <a:pt x="262506" y="93582"/>
                </a:cubicBezTo>
                <a:cubicBezTo>
                  <a:pt x="262379" y="93867"/>
                  <a:pt x="262537" y="94183"/>
                  <a:pt x="262822" y="94310"/>
                </a:cubicBezTo>
                <a:close/>
                <a:moveTo>
                  <a:pt x="262696" y="96210"/>
                </a:moveTo>
                <a:cubicBezTo>
                  <a:pt x="262886" y="95735"/>
                  <a:pt x="262379" y="95260"/>
                  <a:pt x="261936" y="95450"/>
                </a:cubicBezTo>
                <a:cubicBezTo>
                  <a:pt x="261461" y="95672"/>
                  <a:pt x="261461" y="96337"/>
                  <a:pt x="261936" y="96527"/>
                </a:cubicBezTo>
                <a:cubicBezTo>
                  <a:pt x="262221" y="96654"/>
                  <a:pt x="262569" y="96495"/>
                  <a:pt x="262696" y="96210"/>
                </a:cubicBezTo>
                <a:close/>
                <a:moveTo>
                  <a:pt x="261841" y="98427"/>
                </a:moveTo>
                <a:cubicBezTo>
                  <a:pt x="262031" y="97920"/>
                  <a:pt x="261524" y="97445"/>
                  <a:pt x="261049" y="97667"/>
                </a:cubicBezTo>
                <a:cubicBezTo>
                  <a:pt x="260574" y="97857"/>
                  <a:pt x="260574" y="98554"/>
                  <a:pt x="261049" y="98744"/>
                </a:cubicBezTo>
                <a:cubicBezTo>
                  <a:pt x="261365" y="98870"/>
                  <a:pt x="261714" y="98712"/>
                  <a:pt x="261841" y="98427"/>
                </a:cubicBezTo>
                <a:close/>
                <a:moveTo>
                  <a:pt x="260954" y="100644"/>
                </a:moveTo>
                <a:cubicBezTo>
                  <a:pt x="261175" y="100137"/>
                  <a:pt x="260669" y="99630"/>
                  <a:pt x="260162" y="99852"/>
                </a:cubicBezTo>
                <a:cubicBezTo>
                  <a:pt x="259687" y="100074"/>
                  <a:pt x="259687" y="100771"/>
                  <a:pt x="260194" y="100961"/>
                </a:cubicBezTo>
                <a:cubicBezTo>
                  <a:pt x="260479" y="101087"/>
                  <a:pt x="260859" y="100961"/>
                  <a:pt x="260954" y="100644"/>
                </a:cubicBezTo>
                <a:close/>
                <a:moveTo>
                  <a:pt x="259307" y="103177"/>
                </a:moveTo>
                <a:cubicBezTo>
                  <a:pt x="259814" y="103399"/>
                  <a:pt x="260320" y="102892"/>
                  <a:pt x="260099" y="102386"/>
                </a:cubicBezTo>
                <a:cubicBezTo>
                  <a:pt x="259877" y="101879"/>
                  <a:pt x="259149" y="101879"/>
                  <a:pt x="258959" y="102386"/>
                </a:cubicBezTo>
                <a:cubicBezTo>
                  <a:pt x="258832" y="102702"/>
                  <a:pt x="258990" y="103082"/>
                  <a:pt x="259307" y="103209"/>
                </a:cubicBezTo>
                <a:close/>
                <a:moveTo>
                  <a:pt x="259244" y="105046"/>
                </a:moveTo>
                <a:cubicBezTo>
                  <a:pt x="259465" y="104539"/>
                  <a:pt x="258927" y="104032"/>
                  <a:pt x="258420" y="104254"/>
                </a:cubicBezTo>
                <a:cubicBezTo>
                  <a:pt x="257882" y="104476"/>
                  <a:pt x="257914" y="105204"/>
                  <a:pt x="258420" y="105426"/>
                </a:cubicBezTo>
                <a:cubicBezTo>
                  <a:pt x="258769" y="105553"/>
                  <a:pt x="259117" y="105394"/>
                  <a:pt x="259244" y="105046"/>
                </a:cubicBezTo>
                <a:close/>
                <a:moveTo>
                  <a:pt x="258389" y="107263"/>
                </a:moveTo>
                <a:cubicBezTo>
                  <a:pt x="258610" y="106724"/>
                  <a:pt x="258072" y="106218"/>
                  <a:pt x="257534" y="106439"/>
                </a:cubicBezTo>
                <a:cubicBezTo>
                  <a:pt x="256995" y="106661"/>
                  <a:pt x="257027" y="107421"/>
                  <a:pt x="257565" y="107643"/>
                </a:cubicBezTo>
                <a:cubicBezTo>
                  <a:pt x="257882" y="107769"/>
                  <a:pt x="258262" y="107611"/>
                  <a:pt x="258389" y="107263"/>
                </a:cubicBezTo>
                <a:close/>
                <a:moveTo>
                  <a:pt x="256678" y="109860"/>
                </a:moveTo>
                <a:cubicBezTo>
                  <a:pt x="257217" y="110081"/>
                  <a:pt x="257755" y="109511"/>
                  <a:pt x="257502" y="108973"/>
                </a:cubicBezTo>
                <a:cubicBezTo>
                  <a:pt x="257280" y="108434"/>
                  <a:pt x="256520" y="108466"/>
                  <a:pt x="256298" y="109004"/>
                </a:cubicBezTo>
                <a:cubicBezTo>
                  <a:pt x="256172" y="109353"/>
                  <a:pt x="256330" y="109733"/>
                  <a:pt x="256678" y="109860"/>
                </a:cubicBezTo>
                <a:close/>
                <a:moveTo>
                  <a:pt x="256298" y="110841"/>
                </a:moveTo>
                <a:cubicBezTo>
                  <a:pt x="256013" y="110715"/>
                  <a:pt x="255697" y="110810"/>
                  <a:pt x="255538" y="111031"/>
                </a:cubicBezTo>
                <a:lnTo>
                  <a:pt x="256552" y="111031"/>
                </a:lnTo>
                <a:cubicBezTo>
                  <a:pt x="256488" y="110936"/>
                  <a:pt x="256393" y="110873"/>
                  <a:pt x="256298" y="110841"/>
                </a:cubicBezTo>
                <a:close/>
                <a:moveTo>
                  <a:pt x="284801" y="31036"/>
                </a:moveTo>
                <a:cubicBezTo>
                  <a:pt x="284769" y="31131"/>
                  <a:pt x="284801" y="31257"/>
                  <a:pt x="284896" y="31289"/>
                </a:cubicBezTo>
                <a:cubicBezTo>
                  <a:pt x="284927" y="31289"/>
                  <a:pt x="284991" y="31289"/>
                  <a:pt x="285022" y="31289"/>
                </a:cubicBezTo>
                <a:lnTo>
                  <a:pt x="285022" y="30941"/>
                </a:lnTo>
                <a:cubicBezTo>
                  <a:pt x="284927" y="30909"/>
                  <a:pt x="284832" y="30972"/>
                  <a:pt x="284801" y="31036"/>
                </a:cubicBezTo>
                <a:close/>
                <a:moveTo>
                  <a:pt x="283914" y="33252"/>
                </a:moveTo>
                <a:cubicBezTo>
                  <a:pt x="283819" y="33537"/>
                  <a:pt x="284452" y="33252"/>
                  <a:pt x="284167" y="33157"/>
                </a:cubicBezTo>
                <a:cubicBezTo>
                  <a:pt x="284072" y="33094"/>
                  <a:pt x="283946" y="33157"/>
                  <a:pt x="283914" y="33252"/>
                </a:cubicBezTo>
                <a:close/>
                <a:moveTo>
                  <a:pt x="283027" y="35469"/>
                </a:moveTo>
                <a:cubicBezTo>
                  <a:pt x="282900" y="35754"/>
                  <a:pt x="283597" y="35469"/>
                  <a:pt x="283312" y="35343"/>
                </a:cubicBezTo>
                <a:cubicBezTo>
                  <a:pt x="283185" y="35311"/>
                  <a:pt x="283059" y="35343"/>
                  <a:pt x="283027" y="35469"/>
                </a:cubicBezTo>
                <a:close/>
                <a:moveTo>
                  <a:pt x="282140" y="37654"/>
                </a:moveTo>
                <a:cubicBezTo>
                  <a:pt x="282014" y="37971"/>
                  <a:pt x="282742" y="37654"/>
                  <a:pt x="282425" y="37528"/>
                </a:cubicBezTo>
                <a:cubicBezTo>
                  <a:pt x="282330" y="37496"/>
                  <a:pt x="282204" y="37559"/>
                  <a:pt x="282140" y="37654"/>
                </a:cubicBezTo>
                <a:close/>
                <a:moveTo>
                  <a:pt x="281254" y="39871"/>
                </a:moveTo>
                <a:cubicBezTo>
                  <a:pt x="281190" y="40061"/>
                  <a:pt x="281380" y="40251"/>
                  <a:pt x="281570" y="40156"/>
                </a:cubicBezTo>
                <a:cubicBezTo>
                  <a:pt x="281760" y="40093"/>
                  <a:pt x="281760" y="39808"/>
                  <a:pt x="281570" y="39745"/>
                </a:cubicBezTo>
                <a:cubicBezTo>
                  <a:pt x="281444" y="39681"/>
                  <a:pt x="281317" y="39745"/>
                  <a:pt x="281254" y="39871"/>
                </a:cubicBezTo>
                <a:close/>
                <a:moveTo>
                  <a:pt x="280367" y="42056"/>
                </a:moveTo>
                <a:cubicBezTo>
                  <a:pt x="280304" y="42278"/>
                  <a:pt x="280494" y="42468"/>
                  <a:pt x="280715" y="42373"/>
                </a:cubicBezTo>
                <a:cubicBezTo>
                  <a:pt x="280905" y="42310"/>
                  <a:pt x="280905" y="41993"/>
                  <a:pt x="280684" y="41930"/>
                </a:cubicBezTo>
                <a:cubicBezTo>
                  <a:pt x="280557" y="41866"/>
                  <a:pt x="280430" y="41930"/>
                  <a:pt x="280367" y="42056"/>
                </a:cubicBezTo>
                <a:close/>
                <a:moveTo>
                  <a:pt x="279480" y="44273"/>
                </a:moveTo>
                <a:cubicBezTo>
                  <a:pt x="279417" y="44495"/>
                  <a:pt x="279607" y="44685"/>
                  <a:pt x="279829" y="44590"/>
                </a:cubicBezTo>
                <a:cubicBezTo>
                  <a:pt x="280050" y="44527"/>
                  <a:pt x="280050" y="44210"/>
                  <a:pt x="279829" y="44115"/>
                </a:cubicBezTo>
                <a:cubicBezTo>
                  <a:pt x="279702" y="44083"/>
                  <a:pt x="279544" y="44147"/>
                  <a:pt x="279480" y="44273"/>
                </a:cubicBezTo>
                <a:close/>
                <a:moveTo>
                  <a:pt x="278593" y="46458"/>
                </a:moveTo>
                <a:cubicBezTo>
                  <a:pt x="278498" y="46712"/>
                  <a:pt x="278752" y="46933"/>
                  <a:pt x="278973" y="46838"/>
                </a:cubicBezTo>
                <a:cubicBezTo>
                  <a:pt x="279195" y="46743"/>
                  <a:pt x="279195" y="46395"/>
                  <a:pt x="278973" y="46332"/>
                </a:cubicBezTo>
                <a:cubicBezTo>
                  <a:pt x="278815" y="46268"/>
                  <a:pt x="278657" y="46332"/>
                  <a:pt x="278593" y="46458"/>
                </a:cubicBezTo>
                <a:close/>
                <a:moveTo>
                  <a:pt x="277707" y="48675"/>
                </a:moveTo>
                <a:cubicBezTo>
                  <a:pt x="277612" y="48929"/>
                  <a:pt x="277865" y="49150"/>
                  <a:pt x="278087" y="49055"/>
                </a:cubicBezTo>
                <a:cubicBezTo>
                  <a:pt x="278340" y="48960"/>
                  <a:pt x="278340" y="48612"/>
                  <a:pt x="278087" y="48517"/>
                </a:cubicBezTo>
                <a:cubicBezTo>
                  <a:pt x="277928" y="48454"/>
                  <a:pt x="277770" y="48517"/>
                  <a:pt x="277707" y="48675"/>
                </a:cubicBezTo>
                <a:close/>
                <a:moveTo>
                  <a:pt x="276820" y="50892"/>
                </a:moveTo>
                <a:cubicBezTo>
                  <a:pt x="276725" y="51145"/>
                  <a:pt x="276978" y="51367"/>
                  <a:pt x="277232" y="51272"/>
                </a:cubicBezTo>
                <a:cubicBezTo>
                  <a:pt x="277485" y="51145"/>
                  <a:pt x="277485" y="50797"/>
                  <a:pt x="277232" y="50702"/>
                </a:cubicBezTo>
                <a:cubicBezTo>
                  <a:pt x="277073" y="50639"/>
                  <a:pt x="276883" y="50734"/>
                  <a:pt x="276820" y="50892"/>
                </a:cubicBezTo>
                <a:close/>
                <a:moveTo>
                  <a:pt x="275933" y="53077"/>
                </a:moveTo>
                <a:cubicBezTo>
                  <a:pt x="275838" y="53331"/>
                  <a:pt x="276092" y="53616"/>
                  <a:pt x="276377" y="53489"/>
                </a:cubicBezTo>
                <a:cubicBezTo>
                  <a:pt x="276630" y="53394"/>
                  <a:pt x="276630" y="53014"/>
                  <a:pt x="276345" y="52919"/>
                </a:cubicBezTo>
                <a:cubicBezTo>
                  <a:pt x="276187" y="52856"/>
                  <a:pt x="276028" y="52919"/>
                  <a:pt x="275933" y="53077"/>
                </a:cubicBezTo>
                <a:close/>
                <a:moveTo>
                  <a:pt x="275047" y="55294"/>
                </a:moveTo>
                <a:cubicBezTo>
                  <a:pt x="274952" y="55547"/>
                  <a:pt x="275237" y="55832"/>
                  <a:pt x="275490" y="55706"/>
                </a:cubicBezTo>
                <a:cubicBezTo>
                  <a:pt x="275775" y="55579"/>
                  <a:pt x="275775" y="55199"/>
                  <a:pt x="275490" y="55104"/>
                </a:cubicBezTo>
                <a:cubicBezTo>
                  <a:pt x="275332" y="55041"/>
                  <a:pt x="275142" y="55104"/>
                  <a:pt x="275078" y="55294"/>
                </a:cubicBezTo>
                <a:close/>
                <a:moveTo>
                  <a:pt x="274160" y="57479"/>
                </a:moveTo>
                <a:cubicBezTo>
                  <a:pt x="274065" y="57764"/>
                  <a:pt x="274350" y="58049"/>
                  <a:pt x="274635" y="57923"/>
                </a:cubicBezTo>
                <a:cubicBezTo>
                  <a:pt x="274920" y="57796"/>
                  <a:pt x="274920" y="57416"/>
                  <a:pt x="274635" y="57289"/>
                </a:cubicBezTo>
                <a:cubicBezTo>
                  <a:pt x="274445" y="57226"/>
                  <a:pt x="274255" y="57321"/>
                  <a:pt x="274191" y="57479"/>
                </a:cubicBezTo>
                <a:close/>
                <a:moveTo>
                  <a:pt x="273305" y="59696"/>
                </a:moveTo>
                <a:cubicBezTo>
                  <a:pt x="273178" y="59981"/>
                  <a:pt x="273463" y="60266"/>
                  <a:pt x="273748" y="60139"/>
                </a:cubicBezTo>
                <a:cubicBezTo>
                  <a:pt x="274065" y="60013"/>
                  <a:pt x="274033" y="59601"/>
                  <a:pt x="273748" y="59506"/>
                </a:cubicBezTo>
                <a:cubicBezTo>
                  <a:pt x="273558" y="59411"/>
                  <a:pt x="273368" y="59506"/>
                  <a:pt x="273305" y="59696"/>
                </a:cubicBezTo>
                <a:close/>
                <a:moveTo>
                  <a:pt x="272418" y="61881"/>
                </a:moveTo>
                <a:cubicBezTo>
                  <a:pt x="272291" y="62198"/>
                  <a:pt x="272608" y="62515"/>
                  <a:pt x="272893" y="62388"/>
                </a:cubicBezTo>
                <a:cubicBezTo>
                  <a:pt x="273210" y="62230"/>
                  <a:pt x="273178" y="61818"/>
                  <a:pt x="272893" y="61691"/>
                </a:cubicBezTo>
                <a:cubicBezTo>
                  <a:pt x="272703" y="61628"/>
                  <a:pt x="272481" y="61723"/>
                  <a:pt x="272418" y="61913"/>
                </a:cubicBezTo>
                <a:close/>
                <a:moveTo>
                  <a:pt x="271531" y="64098"/>
                </a:moveTo>
                <a:cubicBezTo>
                  <a:pt x="271405" y="64415"/>
                  <a:pt x="271721" y="64731"/>
                  <a:pt x="272038" y="64605"/>
                </a:cubicBezTo>
                <a:cubicBezTo>
                  <a:pt x="272355" y="64446"/>
                  <a:pt x="272323" y="64003"/>
                  <a:pt x="272006" y="63876"/>
                </a:cubicBezTo>
                <a:cubicBezTo>
                  <a:pt x="271816" y="63813"/>
                  <a:pt x="271595" y="63908"/>
                  <a:pt x="271531" y="64098"/>
                </a:cubicBezTo>
                <a:close/>
                <a:moveTo>
                  <a:pt x="270645" y="66315"/>
                </a:moveTo>
                <a:cubicBezTo>
                  <a:pt x="270518" y="66631"/>
                  <a:pt x="270835" y="66948"/>
                  <a:pt x="271151" y="66821"/>
                </a:cubicBezTo>
                <a:cubicBezTo>
                  <a:pt x="271468" y="66663"/>
                  <a:pt x="271468" y="66220"/>
                  <a:pt x="271151" y="66093"/>
                </a:cubicBezTo>
                <a:cubicBezTo>
                  <a:pt x="270930" y="65998"/>
                  <a:pt x="270708" y="66093"/>
                  <a:pt x="270645" y="66315"/>
                </a:cubicBezTo>
                <a:close/>
                <a:moveTo>
                  <a:pt x="269758" y="68500"/>
                </a:moveTo>
                <a:cubicBezTo>
                  <a:pt x="269599" y="68848"/>
                  <a:pt x="269948" y="69197"/>
                  <a:pt x="270296" y="69038"/>
                </a:cubicBezTo>
                <a:cubicBezTo>
                  <a:pt x="270645" y="68880"/>
                  <a:pt x="270613" y="68405"/>
                  <a:pt x="270296" y="68278"/>
                </a:cubicBezTo>
                <a:cubicBezTo>
                  <a:pt x="270074" y="68183"/>
                  <a:pt x="269821" y="68310"/>
                  <a:pt x="269758" y="68500"/>
                </a:cubicBezTo>
                <a:close/>
                <a:moveTo>
                  <a:pt x="268871" y="70717"/>
                </a:moveTo>
                <a:cubicBezTo>
                  <a:pt x="268713" y="71065"/>
                  <a:pt x="269093" y="71413"/>
                  <a:pt x="269441" y="71255"/>
                </a:cubicBezTo>
                <a:cubicBezTo>
                  <a:pt x="269789" y="71097"/>
                  <a:pt x="269758" y="70622"/>
                  <a:pt x="269409" y="70463"/>
                </a:cubicBezTo>
                <a:cubicBezTo>
                  <a:pt x="269188" y="70400"/>
                  <a:pt x="268966" y="70495"/>
                  <a:pt x="268871" y="70717"/>
                </a:cubicBezTo>
                <a:close/>
                <a:moveTo>
                  <a:pt x="267984" y="72902"/>
                </a:moveTo>
                <a:cubicBezTo>
                  <a:pt x="267826" y="73282"/>
                  <a:pt x="268206" y="73630"/>
                  <a:pt x="268554" y="73472"/>
                </a:cubicBezTo>
                <a:cubicBezTo>
                  <a:pt x="268934" y="73314"/>
                  <a:pt x="268903" y="72807"/>
                  <a:pt x="268554" y="72680"/>
                </a:cubicBezTo>
                <a:cubicBezTo>
                  <a:pt x="268333" y="72585"/>
                  <a:pt x="268079" y="72680"/>
                  <a:pt x="267984" y="72902"/>
                </a:cubicBezTo>
                <a:close/>
                <a:moveTo>
                  <a:pt x="267098" y="75119"/>
                </a:moveTo>
                <a:cubicBezTo>
                  <a:pt x="266939" y="75499"/>
                  <a:pt x="267319" y="75847"/>
                  <a:pt x="267699" y="75689"/>
                </a:cubicBezTo>
                <a:cubicBezTo>
                  <a:pt x="268048" y="75530"/>
                  <a:pt x="268048" y="75024"/>
                  <a:pt x="267668" y="74865"/>
                </a:cubicBezTo>
                <a:cubicBezTo>
                  <a:pt x="267446" y="74770"/>
                  <a:pt x="267193" y="74897"/>
                  <a:pt x="267098" y="75119"/>
                </a:cubicBezTo>
                <a:close/>
                <a:moveTo>
                  <a:pt x="266813" y="77051"/>
                </a:moveTo>
                <a:cubicBezTo>
                  <a:pt x="266433" y="76892"/>
                  <a:pt x="266053" y="77304"/>
                  <a:pt x="266211" y="77684"/>
                </a:cubicBezTo>
                <a:cubicBezTo>
                  <a:pt x="266369" y="78064"/>
                  <a:pt x="266908" y="78064"/>
                  <a:pt x="267066" y="77652"/>
                </a:cubicBezTo>
                <a:cubicBezTo>
                  <a:pt x="267161" y="77431"/>
                  <a:pt x="267066" y="77146"/>
                  <a:pt x="266813" y="77051"/>
                </a:cubicBezTo>
                <a:close/>
                <a:moveTo>
                  <a:pt x="265958" y="79267"/>
                </a:moveTo>
                <a:cubicBezTo>
                  <a:pt x="265546" y="79109"/>
                  <a:pt x="265166" y="79489"/>
                  <a:pt x="265324" y="79901"/>
                </a:cubicBezTo>
                <a:cubicBezTo>
                  <a:pt x="265514" y="80281"/>
                  <a:pt x="266053" y="80281"/>
                  <a:pt x="266211" y="79869"/>
                </a:cubicBezTo>
                <a:cubicBezTo>
                  <a:pt x="266306" y="79616"/>
                  <a:pt x="266179" y="79362"/>
                  <a:pt x="265958" y="79267"/>
                </a:cubicBezTo>
                <a:close/>
                <a:moveTo>
                  <a:pt x="265071" y="81453"/>
                </a:moveTo>
                <a:cubicBezTo>
                  <a:pt x="264659" y="81294"/>
                  <a:pt x="264279" y="81706"/>
                  <a:pt x="264437" y="82118"/>
                </a:cubicBezTo>
                <a:cubicBezTo>
                  <a:pt x="264627" y="82498"/>
                  <a:pt x="265197" y="82498"/>
                  <a:pt x="265356" y="82086"/>
                </a:cubicBezTo>
                <a:cubicBezTo>
                  <a:pt x="265451" y="81833"/>
                  <a:pt x="265324" y="81548"/>
                  <a:pt x="265071" y="81453"/>
                </a:cubicBezTo>
                <a:close/>
                <a:moveTo>
                  <a:pt x="264216" y="83638"/>
                </a:moveTo>
                <a:cubicBezTo>
                  <a:pt x="263804" y="83479"/>
                  <a:pt x="263392" y="83891"/>
                  <a:pt x="263551" y="84334"/>
                </a:cubicBezTo>
                <a:cubicBezTo>
                  <a:pt x="263741" y="84746"/>
                  <a:pt x="264342" y="84714"/>
                  <a:pt x="264501" y="84303"/>
                </a:cubicBezTo>
                <a:cubicBezTo>
                  <a:pt x="264596" y="84049"/>
                  <a:pt x="264469" y="83764"/>
                  <a:pt x="264216" y="83638"/>
                </a:cubicBezTo>
                <a:close/>
                <a:moveTo>
                  <a:pt x="262949" y="86805"/>
                </a:moveTo>
                <a:cubicBezTo>
                  <a:pt x="263392" y="86995"/>
                  <a:pt x="263804" y="86551"/>
                  <a:pt x="263614" y="86108"/>
                </a:cubicBezTo>
                <a:cubicBezTo>
                  <a:pt x="263456" y="85696"/>
                  <a:pt x="262822" y="85696"/>
                  <a:pt x="262664" y="86140"/>
                </a:cubicBezTo>
                <a:cubicBezTo>
                  <a:pt x="262569" y="86393"/>
                  <a:pt x="262696" y="86710"/>
                  <a:pt x="262949" y="86805"/>
                </a:cubicBezTo>
                <a:close/>
                <a:moveTo>
                  <a:pt x="262791" y="88736"/>
                </a:moveTo>
                <a:cubicBezTo>
                  <a:pt x="262949" y="88293"/>
                  <a:pt x="262506" y="87850"/>
                  <a:pt x="262062" y="88040"/>
                </a:cubicBezTo>
                <a:cubicBezTo>
                  <a:pt x="261619" y="88230"/>
                  <a:pt x="261651" y="88863"/>
                  <a:pt x="262094" y="89021"/>
                </a:cubicBezTo>
                <a:cubicBezTo>
                  <a:pt x="262347" y="89148"/>
                  <a:pt x="262664" y="89021"/>
                  <a:pt x="262791" y="88736"/>
                </a:cubicBezTo>
                <a:close/>
                <a:moveTo>
                  <a:pt x="261904" y="90953"/>
                </a:moveTo>
                <a:cubicBezTo>
                  <a:pt x="262094" y="90478"/>
                  <a:pt x="261651" y="90035"/>
                  <a:pt x="261175" y="90225"/>
                </a:cubicBezTo>
                <a:cubicBezTo>
                  <a:pt x="260732" y="90446"/>
                  <a:pt x="260764" y="91080"/>
                  <a:pt x="261207" y="91238"/>
                </a:cubicBezTo>
                <a:cubicBezTo>
                  <a:pt x="261492" y="91365"/>
                  <a:pt x="261809" y="91238"/>
                  <a:pt x="261904" y="90953"/>
                </a:cubicBezTo>
                <a:close/>
                <a:moveTo>
                  <a:pt x="261049" y="93170"/>
                </a:moveTo>
                <a:cubicBezTo>
                  <a:pt x="261239" y="92695"/>
                  <a:pt x="260764" y="92252"/>
                  <a:pt x="260320" y="92442"/>
                </a:cubicBezTo>
                <a:cubicBezTo>
                  <a:pt x="259845" y="92632"/>
                  <a:pt x="259845" y="93297"/>
                  <a:pt x="260320" y="93487"/>
                </a:cubicBezTo>
                <a:cubicBezTo>
                  <a:pt x="260605" y="93582"/>
                  <a:pt x="260954" y="93455"/>
                  <a:pt x="261049" y="93170"/>
                </a:cubicBezTo>
                <a:close/>
                <a:moveTo>
                  <a:pt x="259434" y="95704"/>
                </a:moveTo>
                <a:cubicBezTo>
                  <a:pt x="259940" y="95894"/>
                  <a:pt x="260384" y="95387"/>
                  <a:pt x="260194" y="94943"/>
                </a:cubicBezTo>
                <a:cubicBezTo>
                  <a:pt x="259972" y="94468"/>
                  <a:pt x="259307" y="94468"/>
                  <a:pt x="259117" y="94943"/>
                </a:cubicBezTo>
                <a:cubicBezTo>
                  <a:pt x="259022" y="95228"/>
                  <a:pt x="259149" y="95577"/>
                  <a:pt x="259465" y="95704"/>
                </a:cubicBezTo>
                <a:close/>
                <a:moveTo>
                  <a:pt x="259339" y="97572"/>
                </a:moveTo>
                <a:cubicBezTo>
                  <a:pt x="259529" y="97097"/>
                  <a:pt x="259022" y="96622"/>
                  <a:pt x="258547" y="96812"/>
                </a:cubicBezTo>
                <a:cubicBezTo>
                  <a:pt x="258072" y="97034"/>
                  <a:pt x="258072" y="97730"/>
                  <a:pt x="258579" y="97920"/>
                </a:cubicBezTo>
                <a:cubicBezTo>
                  <a:pt x="258864" y="98047"/>
                  <a:pt x="259212" y="97889"/>
                  <a:pt x="259339" y="97572"/>
                </a:cubicBezTo>
                <a:close/>
                <a:moveTo>
                  <a:pt x="258484" y="99789"/>
                </a:moveTo>
                <a:cubicBezTo>
                  <a:pt x="258674" y="99314"/>
                  <a:pt x="258167" y="98807"/>
                  <a:pt x="257660" y="99029"/>
                </a:cubicBezTo>
                <a:cubicBezTo>
                  <a:pt x="257185" y="99250"/>
                  <a:pt x="257185" y="99947"/>
                  <a:pt x="257692" y="100137"/>
                </a:cubicBezTo>
                <a:cubicBezTo>
                  <a:pt x="258009" y="100264"/>
                  <a:pt x="258357" y="100105"/>
                  <a:pt x="258484" y="99789"/>
                </a:cubicBezTo>
                <a:close/>
                <a:moveTo>
                  <a:pt x="256805" y="102354"/>
                </a:moveTo>
                <a:cubicBezTo>
                  <a:pt x="257312" y="102544"/>
                  <a:pt x="257819" y="102037"/>
                  <a:pt x="257597" y="101531"/>
                </a:cubicBezTo>
                <a:cubicBezTo>
                  <a:pt x="257375" y="101024"/>
                  <a:pt x="256678" y="101056"/>
                  <a:pt x="256457" y="101562"/>
                </a:cubicBezTo>
                <a:cubicBezTo>
                  <a:pt x="256330" y="101879"/>
                  <a:pt x="256488" y="102227"/>
                  <a:pt x="256805" y="102354"/>
                </a:cubicBezTo>
                <a:close/>
                <a:moveTo>
                  <a:pt x="256742" y="104222"/>
                </a:moveTo>
                <a:cubicBezTo>
                  <a:pt x="256963" y="103716"/>
                  <a:pt x="256425" y="103177"/>
                  <a:pt x="255918" y="103399"/>
                </a:cubicBezTo>
                <a:cubicBezTo>
                  <a:pt x="255412" y="103621"/>
                  <a:pt x="255412" y="104381"/>
                  <a:pt x="255950" y="104571"/>
                </a:cubicBezTo>
                <a:cubicBezTo>
                  <a:pt x="256267" y="104697"/>
                  <a:pt x="256615" y="104539"/>
                  <a:pt x="256742" y="104222"/>
                </a:cubicBezTo>
                <a:close/>
                <a:moveTo>
                  <a:pt x="255887" y="106439"/>
                </a:moveTo>
                <a:cubicBezTo>
                  <a:pt x="256108" y="105901"/>
                  <a:pt x="255570" y="105394"/>
                  <a:pt x="255032" y="105616"/>
                </a:cubicBezTo>
                <a:cubicBezTo>
                  <a:pt x="254525" y="105838"/>
                  <a:pt x="254525" y="106598"/>
                  <a:pt x="255063" y="106788"/>
                </a:cubicBezTo>
                <a:cubicBezTo>
                  <a:pt x="255380" y="106946"/>
                  <a:pt x="255760" y="106756"/>
                  <a:pt x="255887" y="106439"/>
                </a:cubicBezTo>
                <a:close/>
                <a:moveTo>
                  <a:pt x="254177" y="109036"/>
                </a:moveTo>
                <a:cubicBezTo>
                  <a:pt x="254715" y="109226"/>
                  <a:pt x="255253" y="108688"/>
                  <a:pt x="255032" y="108149"/>
                </a:cubicBezTo>
                <a:cubicBezTo>
                  <a:pt x="254810" y="107611"/>
                  <a:pt x="254018" y="107611"/>
                  <a:pt x="253828" y="108181"/>
                </a:cubicBezTo>
                <a:cubicBezTo>
                  <a:pt x="253670" y="108498"/>
                  <a:pt x="253860" y="108878"/>
                  <a:pt x="254177" y="109036"/>
                </a:cubicBezTo>
                <a:close/>
                <a:moveTo>
                  <a:pt x="253797" y="109986"/>
                </a:moveTo>
                <a:cubicBezTo>
                  <a:pt x="253163" y="109733"/>
                  <a:pt x="252593" y="110493"/>
                  <a:pt x="253037" y="111031"/>
                </a:cubicBezTo>
                <a:lnTo>
                  <a:pt x="254082" y="111031"/>
                </a:lnTo>
                <a:cubicBezTo>
                  <a:pt x="254367" y="110683"/>
                  <a:pt x="254208" y="110145"/>
                  <a:pt x="253797" y="109986"/>
                </a:cubicBezTo>
                <a:close/>
                <a:moveTo>
                  <a:pt x="284927" y="23688"/>
                </a:moveTo>
                <a:cubicBezTo>
                  <a:pt x="284896" y="23752"/>
                  <a:pt x="284959" y="23815"/>
                  <a:pt x="285022" y="23847"/>
                </a:cubicBezTo>
                <a:lnTo>
                  <a:pt x="285022" y="23847"/>
                </a:lnTo>
                <a:lnTo>
                  <a:pt x="285022" y="23593"/>
                </a:lnTo>
                <a:cubicBezTo>
                  <a:pt x="284991" y="23625"/>
                  <a:pt x="284959" y="23625"/>
                  <a:pt x="284927" y="23688"/>
                </a:cubicBezTo>
                <a:close/>
                <a:moveTo>
                  <a:pt x="284041" y="25874"/>
                </a:moveTo>
                <a:cubicBezTo>
                  <a:pt x="283977" y="26095"/>
                  <a:pt x="284452" y="25874"/>
                  <a:pt x="284262" y="25779"/>
                </a:cubicBezTo>
                <a:cubicBezTo>
                  <a:pt x="284167" y="25779"/>
                  <a:pt x="284072" y="25810"/>
                  <a:pt x="284041" y="25874"/>
                </a:cubicBezTo>
                <a:close/>
                <a:moveTo>
                  <a:pt x="283154" y="28090"/>
                </a:moveTo>
                <a:cubicBezTo>
                  <a:pt x="283059" y="28312"/>
                  <a:pt x="283629" y="28090"/>
                  <a:pt x="283375" y="27995"/>
                </a:cubicBezTo>
                <a:cubicBezTo>
                  <a:pt x="283280" y="27964"/>
                  <a:pt x="283185" y="27995"/>
                  <a:pt x="283154" y="28090"/>
                </a:cubicBezTo>
                <a:close/>
                <a:moveTo>
                  <a:pt x="282267" y="30276"/>
                </a:moveTo>
                <a:cubicBezTo>
                  <a:pt x="282172" y="30561"/>
                  <a:pt x="282774" y="30276"/>
                  <a:pt x="282520" y="30181"/>
                </a:cubicBezTo>
                <a:cubicBezTo>
                  <a:pt x="282425" y="30149"/>
                  <a:pt x="282330" y="30181"/>
                  <a:pt x="282267" y="30276"/>
                </a:cubicBezTo>
                <a:close/>
                <a:moveTo>
                  <a:pt x="281380" y="32492"/>
                </a:moveTo>
                <a:cubicBezTo>
                  <a:pt x="281285" y="32777"/>
                  <a:pt x="281919" y="32492"/>
                  <a:pt x="281634" y="32366"/>
                </a:cubicBezTo>
                <a:cubicBezTo>
                  <a:pt x="281539" y="32334"/>
                  <a:pt x="281444" y="32397"/>
                  <a:pt x="281412" y="32492"/>
                </a:cubicBezTo>
                <a:close/>
                <a:moveTo>
                  <a:pt x="280525" y="34678"/>
                </a:moveTo>
                <a:cubicBezTo>
                  <a:pt x="280399" y="34994"/>
                  <a:pt x="281064" y="34709"/>
                  <a:pt x="280779" y="34583"/>
                </a:cubicBezTo>
                <a:cubicBezTo>
                  <a:pt x="280684" y="34551"/>
                  <a:pt x="280557" y="34583"/>
                  <a:pt x="280525" y="34678"/>
                </a:cubicBezTo>
                <a:close/>
                <a:moveTo>
                  <a:pt x="279639" y="36894"/>
                </a:moveTo>
                <a:cubicBezTo>
                  <a:pt x="279512" y="37211"/>
                  <a:pt x="280240" y="36894"/>
                  <a:pt x="279924" y="36768"/>
                </a:cubicBezTo>
                <a:cubicBezTo>
                  <a:pt x="279797" y="36736"/>
                  <a:pt x="279670" y="36799"/>
                  <a:pt x="279639" y="36894"/>
                </a:cubicBezTo>
                <a:close/>
                <a:moveTo>
                  <a:pt x="278752" y="39111"/>
                </a:moveTo>
                <a:cubicBezTo>
                  <a:pt x="278657" y="39301"/>
                  <a:pt x="278847" y="39491"/>
                  <a:pt x="279037" y="39396"/>
                </a:cubicBezTo>
                <a:cubicBezTo>
                  <a:pt x="279227" y="39301"/>
                  <a:pt x="279227" y="39048"/>
                  <a:pt x="279037" y="38953"/>
                </a:cubicBezTo>
                <a:cubicBezTo>
                  <a:pt x="278910" y="38921"/>
                  <a:pt x="278783" y="38985"/>
                  <a:pt x="278752" y="39111"/>
                </a:cubicBezTo>
                <a:close/>
                <a:moveTo>
                  <a:pt x="277865" y="41296"/>
                </a:moveTo>
                <a:cubicBezTo>
                  <a:pt x="277770" y="41518"/>
                  <a:pt x="277992" y="41708"/>
                  <a:pt x="278182" y="41613"/>
                </a:cubicBezTo>
                <a:cubicBezTo>
                  <a:pt x="278372" y="41518"/>
                  <a:pt x="278372" y="41233"/>
                  <a:pt x="278182" y="41170"/>
                </a:cubicBezTo>
                <a:cubicBezTo>
                  <a:pt x="278055" y="41106"/>
                  <a:pt x="277897" y="41170"/>
                  <a:pt x="277865" y="41296"/>
                </a:cubicBezTo>
                <a:close/>
                <a:moveTo>
                  <a:pt x="276978" y="43513"/>
                </a:moveTo>
                <a:cubicBezTo>
                  <a:pt x="276883" y="43735"/>
                  <a:pt x="277105" y="43925"/>
                  <a:pt x="277327" y="43830"/>
                </a:cubicBezTo>
                <a:cubicBezTo>
                  <a:pt x="277517" y="43735"/>
                  <a:pt x="277517" y="43450"/>
                  <a:pt x="277295" y="43355"/>
                </a:cubicBezTo>
                <a:cubicBezTo>
                  <a:pt x="277168" y="43323"/>
                  <a:pt x="277010" y="43387"/>
                  <a:pt x="276978" y="43513"/>
                </a:cubicBezTo>
                <a:close/>
                <a:moveTo>
                  <a:pt x="276092" y="45698"/>
                </a:moveTo>
                <a:cubicBezTo>
                  <a:pt x="275997" y="45952"/>
                  <a:pt x="276218" y="46173"/>
                  <a:pt x="276440" y="46047"/>
                </a:cubicBezTo>
                <a:cubicBezTo>
                  <a:pt x="276662" y="45952"/>
                  <a:pt x="276662" y="45635"/>
                  <a:pt x="276440" y="45540"/>
                </a:cubicBezTo>
                <a:cubicBezTo>
                  <a:pt x="276313" y="45508"/>
                  <a:pt x="276155" y="45572"/>
                  <a:pt x="276092" y="45698"/>
                </a:cubicBezTo>
                <a:close/>
                <a:moveTo>
                  <a:pt x="275205" y="47915"/>
                </a:moveTo>
                <a:cubicBezTo>
                  <a:pt x="275110" y="48137"/>
                  <a:pt x="275332" y="48390"/>
                  <a:pt x="275585" y="48295"/>
                </a:cubicBezTo>
                <a:cubicBezTo>
                  <a:pt x="275807" y="48169"/>
                  <a:pt x="275807" y="47852"/>
                  <a:pt x="275585" y="47757"/>
                </a:cubicBezTo>
                <a:cubicBezTo>
                  <a:pt x="275427" y="47693"/>
                  <a:pt x="275268" y="47757"/>
                  <a:pt x="275205" y="47915"/>
                </a:cubicBezTo>
                <a:close/>
                <a:moveTo>
                  <a:pt x="274318" y="50100"/>
                </a:moveTo>
                <a:cubicBezTo>
                  <a:pt x="274223" y="50354"/>
                  <a:pt x="274476" y="50607"/>
                  <a:pt x="274698" y="50512"/>
                </a:cubicBezTo>
                <a:cubicBezTo>
                  <a:pt x="274952" y="50385"/>
                  <a:pt x="274952" y="50037"/>
                  <a:pt x="274698" y="49942"/>
                </a:cubicBezTo>
                <a:cubicBezTo>
                  <a:pt x="274540" y="49879"/>
                  <a:pt x="274381" y="49974"/>
                  <a:pt x="274318" y="50132"/>
                </a:cubicBezTo>
                <a:close/>
                <a:moveTo>
                  <a:pt x="273431" y="52317"/>
                </a:moveTo>
                <a:cubicBezTo>
                  <a:pt x="273336" y="52570"/>
                  <a:pt x="273590" y="52856"/>
                  <a:pt x="273843" y="52729"/>
                </a:cubicBezTo>
                <a:cubicBezTo>
                  <a:pt x="274096" y="52602"/>
                  <a:pt x="274096" y="52254"/>
                  <a:pt x="273843" y="52127"/>
                </a:cubicBezTo>
                <a:cubicBezTo>
                  <a:pt x="273685" y="52095"/>
                  <a:pt x="273495" y="52159"/>
                  <a:pt x="273431" y="52317"/>
                </a:cubicBezTo>
                <a:close/>
                <a:moveTo>
                  <a:pt x="272545" y="54534"/>
                </a:moveTo>
                <a:cubicBezTo>
                  <a:pt x="272418" y="54787"/>
                  <a:pt x="272703" y="55072"/>
                  <a:pt x="272988" y="54946"/>
                </a:cubicBezTo>
                <a:cubicBezTo>
                  <a:pt x="273241" y="54819"/>
                  <a:pt x="273241" y="54439"/>
                  <a:pt x="272956" y="54344"/>
                </a:cubicBezTo>
                <a:cubicBezTo>
                  <a:pt x="272798" y="54281"/>
                  <a:pt x="272608" y="54344"/>
                  <a:pt x="272545" y="54534"/>
                </a:cubicBezTo>
                <a:close/>
                <a:moveTo>
                  <a:pt x="271658" y="56719"/>
                </a:moveTo>
                <a:cubicBezTo>
                  <a:pt x="271531" y="57004"/>
                  <a:pt x="271816" y="57289"/>
                  <a:pt x="272101" y="57162"/>
                </a:cubicBezTo>
                <a:cubicBezTo>
                  <a:pt x="272386" y="57036"/>
                  <a:pt x="272386" y="56656"/>
                  <a:pt x="272101" y="56529"/>
                </a:cubicBezTo>
                <a:cubicBezTo>
                  <a:pt x="271911" y="56466"/>
                  <a:pt x="271721" y="56561"/>
                  <a:pt x="271658" y="56719"/>
                </a:cubicBezTo>
                <a:close/>
                <a:moveTo>
                  <a:pt x="270771" y="58936"/>
                </a:moveTo>
                <a:cubicBezTo>
                  <a:pt x="270645" y="59221"/>
                  <a:pt x="270961" y="59506"/>
                  <a:pt x="271246" y="59379"/>
                </a:cubicBezTo>
                <a:cubicBezTo>
                  <a:pt x="271531" y="59253"/>
                  <a:pt x="271531" y="58841"/>
                  <a:pt x="271246" y="58714"/>
                </a:cubicBezTo>
                <a:cubicBezTo>
                  <a:pt x="271056" y="58651"/>
                  <a:pt x="270835" y="58746"/>
                  <a:pt x="270771" y="58936"/>
                </a:cubicBezTo>
                <a:close/>
                <a:moveTo>
                  <a:pt x="269884" y="61121"/>
                </a:moveTo>
                <a:cubicBezTo>
                  <a:pt x="269758" y="61438"/>
                  <a:pt x="270074" y="61754"/>
                  <a:pt x="270391" y="61596"/>
                </a:cubicBezTo>
                <a:cubicBezTo>
                  <a:pt x="270676" y="61469"/>
                  <a:pt x="270676" y="61058"/>
                  <a:pt x="270360" y="60931"/>
                </a:cubicBezTo>
                <a:cubicBezTo>
                  <a:pt x="270169" y="60836"/>
                  <a:pt x="269948" y="60931"/>
                  <a:pt x="269884" y="61121"/>
                </a:cubicBezTo>
                <a:close/>
                <a:moveTo>
                  <a:pt x="269219" y="63845"/>
                </a:moveTo>
                <a:cubicBezTo>
                  <a:pt x="269536" y="63971"/>
                  <a:pt x="269853" y="63623"/>
                  <a:pt x="269694" y="63338"/>
                </a:cubicBezTo>
                <a:cubicBezTo>
                  <a:pt x="269568" y="63021"/>
                  <a:pt x="269124" y="63021"/>
                  <a:pt x="268998" y="63338"/>
                </a:cubicBezTo>
                <a:cubicBezTo>
                  <a:pt x="268934" y="63528"/>
                  <a:pt x="269029" y="63750"/>
                  <a:pt x="269219" y="63845"/>
                </a:cubicBezTo>
                <a:close/>
                <a:moveTo>
                  <a:pt x="268333" y="66061"/>
                </a:moveTo>
                <a:cubicBezTo>
                  <a:pt x="268681" y="66188"/>
                  <a:pt x="268998" y="65840"/>
                  <a:pt x="268839" y="65523"/>
                </a:cubicBezTo>
                <a:cubicBezTo>
                  <a:pt x="268713" y="65206"/>
                  <a:pt x="268238" y="65206"/>
                  <a:pt x="268111" y="65555"/>
                </a:cubicBezTo>
                <a:cubicBezTo>
                  <a:pt x="268048" y="65745"/>
                  <a:pt x="268143" y="65966"/>
                  <a:pt x="268333" y="66061"/>
                </a:cubicBezTo>
                <a:close/>
                <a:moveTo>
                  <a:pt x="267446" y="68278"/>
                </a:moveTo>
                <a:cubicBezTo>
                  <a:pt x="267794" y="68405"/>
                  <a:pt x="268143" y="68057"/>
                  <a:pt x="267984" y="67740"/>
                </a:cubicBezTo>
                <a:cubicBezTo>
                  <a:pt x="267858" y="67392"/>
                  <a:pt x="267351" y="67392"/>
                  <a:pt x="267224" y="67740"/>
                </a:cubicBezTo>
                <a:cubicBezTo>
                  <a:pt x="267129" y="67962"/>
                  <a:pt x="267256" y="68183"/>
                  <a:pt x="267478" y="68278"/>
                </a:cubicBezTo>
                <a:close/>
                <a:moveTo>
                  <a:pt x="266908" y="69703"/>
                </a:moveTo>
                <a:cubicBezTo>
                  <a:pt x="266528" y="69577"/>
                  <a:pt x="266211" y="69925"/>
                  <a:pt x="266338" y="70273"/>
                </a:cubicBezTo>
                <a:cubicBezTo>
                  <a:pt x="266496" y="70622"/>
                  <a:pt x="267003" y="70622"/>
                  <a:pt x="267129" y="70273"/>
                </a:cubicBezTo>
                <a:cubicBezTo>
                  <a:pt x="267224" y="70052"/>
                  <a:pt x="267129" y="69798"/>
                  <a:pt x="266908" y="69703"/>
                </a:cubicBezTo>
                <a:close/>
                <a:moveTo>
                  <a:pt x="265704" y="72712"/>
                </a:moveTo>
                <a:cubicBezTo>
                  <a:pt x="266084" y="72870"/>
                  <a:pt x="266433" y="72490"/>
                  <a:pt x="266274" y="72142"/>
                </a:cubicBezTo>
                <a:cubicBezTo>
                  <a:pt x="266116" y="71794"/>
                  <a:pt x="265609" y="71794"/>
                  <a:pt x="265451" y="72142"/>
                </a:cubicBezTo>
                <a:cubicBezTo>
                  <a:pt x="265356" y="72364"/>
                  <a:pt x="265482" y="72617"/>
                  <a:pt x="265704" y="72712"/>
                </a:cubicBezTo>
                <a:close/>
                <a:moveTo>
                  <a:pt x="264817" y="74929"/>
                </a:moveTo>
                <a:cubicBezTo>
                  <a:pt x="265197" y="75087"/>
                  <a:pt x="265577" y="74707"/>
                  <a:pt x="265419" y="74327"/>
                </a:cubicBezTo>
                <a:cubicBezTo>
                  <a:pt x="265261" y="73979"/>
                  <a:pt x="264722" y="73979"/>
                  <a:pt x="264564" y="74359"/>
                </a:cubicBezTo>
                <a:cubicBezTo>
                  <a:pt x="264469" y="74580"/>
                  <a:pt x="264596" y="74865"/>
                  <a:pt x="264817" y="74929"/>
                </a:cubicBezTo>
                <a:close/>
                <a:moveTo>
                  <a:pt x="263962" y="77146"/>
                </a:moveTo>
                <a:cubicBezTo>
                  <a:pt x="264342" y="77304"/>
                  <a:pt x="264722" y="76924"/>
                  <a:pt x="264532" y="76544"/>
                </a:cubicBezTo>
                <a:cubicBezTo>
                  <a:pt x="264374" y="76164"/>
                  <a:pt x="263836" y="76164"/>
                  <a:pt x="263677" y="76544"/>
                </a:cubicBezTo>
                <a:cubicBezTo>
                  <a:pt x="263582" y="76797"/>
                  <a:pt x="263709" y="77082"/>
                  <a:pt x="263962" y="77177"/>
                </a:cubicBezTo>
                <a:close/>
                <a:moveTo>
                  <a:pt x="263424" y="78476"/>
                </a:moveTo>
                <a:cubicBezTo>
                  <a:pt x="263012" y="78349"/>
                  <a:pt x="262632" y="78729"/>
                  <a:pt x="262822" y="79141"/>
                </a:cubicBezTo>
                <a:cubicBezTo>
                  <a:pt x="262981" y="79521"/>
                  <a:pt x="263551" y="79521"/>
                  <a:pt x="263709" y="79109"/>
                </a:cubicBezTo>
                <a:cubicBezTo>
                  <a:pt x="263804" y="78856"/>
                  <a:pt x="263677" y="78602"/>
                  <a:pt x="263424" y="78476"/>
                </a:cubicBezTo>
                <a:close/>
                <a:moveTo>
                  <a:pt x="262569" y="80692"/>
                </a:moveTo>
                <a:cubicBezTo>
                  <a:pt x="262157" y="80534"/>
                  <a:pt x="261746" y="80946"/>
                  <a:pt x="261936" y="81326"/>
                </a:cubicBezTo>
                <a:cubicBezTo>
                  <a:pt x="262094" y="81738"/>
                  <a:pt x="262664" y="81738"/>
                  <a:pt x="262822" y="81326"/>
                </a:cubicBezTo>
                <a:cubicBezTo>
                  <a:pt x="262949" y="81072"/>
                  <a:pt x="262822" y="80787"/>
                  <a:pt x="262569" y="80692"/>
                </a:cubicBezTo>
                <a:close/>
                <a:moveTo>
                  <a:pt x="261682" y="82878"/>
                </a:moveTo>
                <a:cubicBezTo>
                  <a:pt x="261270" y="82719"/>
                  <a:pt x="260859" y="83131"/>
                  <a:pt x="261049" y="83543"/>
                </a:cubicBezTo>
                <a:cubicBezTo>
                  <a:pt x="261207" y="83954"/>
                  <a:pt x="261809" y="83954"/>
                  <a:pt x="261967" y="83543"/>
                </a:cubicBezTo>
                <a:cubicBezTo>
                  <a:pt x="262062" y="83289"/>
                  <a:pt x="261936" y="82973"/>
                  <a:pt x="261682" y="82878"/>
                </a:cubicBezTo>
                <a:close/>
                <a:moveTo>
                  <a:pt x="260447" y="86045"/>
                </a:moveTo>
                <a:cubicBezTo>
                  <a:pt x="260859" y="86203"/>
                  <a:pt x="261302" y="85791"/>
                  <a:pt x="261112" y="85348"/>
                </a:cubicBezTo>
                <a:cubicBezTo>
                  <a:pt x="260922" y="84936"/>
                  <a:pt x="260320" y="84936"/>
                  <a:pt x="260130" y="85379"/>
                </a:cubicBezTo>
                <a:cubicBezTo>
                  <a:pt x="260035" y="85633"/>
                  <a:pt x="260162" y="85950"/>
                  <a:pt x="260447" y="86045"/>
                </a:cubicBezTo>
                <a:close/>
                <a:moveTo>
                  <a:pt x="259275" y="87565"/>
                </a:moveTo>
                <a:cubicBezTo>
                  <a:pt x="259085" y="88008"/>
                  <a:pt x="259529" y="88451"/>
                  <a:pt x="259972" y="88261"/>
                </a:cubicBezTo>
                <a:cubicBezTo>
                  <a:pt x="260415" y="88071"/>
                  <a:pt x="260384" y="87438"/>
                  <a:pt x="259940" y="87280"/>
                </a:cubicBezTo>
                <a:cubicBezTo>
                  <a:pt x="259687" y="87153"/>
                  <a:pt x="259370" y="87311"/>
                  <a:pt x="259275" y="87565"/>
                </a:cubicBezTo>
                <a:close/>
                <a:moveTo>
                  <a:pt x="259402" y="90193"/>
                </a:moveTo>
                <a:cubicBezTo>
                  <a:pt x="259560" y="89718"/>
                  <a:pt x="259117" y="89275"/>
                  <a:pt x="258674" y="89465"/>
                </a:cubicBezTo>
                <a:cubicBezTo>
                  <a:pt x="258230" y="89655"/>
                  <a:pt x="258230" y="90320"/>
                  <a:pt x="258674" y="90478"/>
                </a:cubicBezTo>
                <a:cubicBezTo>
                  <a:pt x="258959" y="90605"/>
                  <a:pt x="259275" y="90478"/>
                  <a:pt x="259402" y="90193"/>
                </a:cubicBezTo>
                <a:close/>
                <a:moveTo>
                  <a:pt x="258547" y="92378"/>
                </a:moveTo>
                <a:cubicBezTo>
                  <a:pt x="258705" y="91935"/>
                  <a:pt x="258262" y="91460"/>
                  <a:pt x="257787" y="91682"/>
                </a:cubicBezTo>
                <a:cubicBezTo>
                  <a:pt x="257312" y="91872"/>
                  <a:pt x="257344" y="92537"/>
                  <a:pt x="257819" y="92695"/>
                </a:cubicBezTo>
                <a:cubicBezTo>
                  <a:pt x="258104" y="92822"/>
                  <a:pt x="258420" y="92695"/>
                  <a:pt x="258547" y="92410"/>
                </a:cubicBezTo>
                <a:close/>
                <a:moveTo>
                  <a:pt x="256932" y="94943"/>
                </a:moveTo>
                <a:cubicBezTo>
                  <a:pt x="257407" y="95133"/>
                  <a:pt x="257882" y="94627"/>
                  <a:pt x="257660" y="94152"/>
                </a:cubicBezTo>
                <a:cubicBezTo>
                  <a:pt x="257470" y="93708"/>
                  <a:pt x="256805" y="93708"/>
                  <a:pt x="256615" y="94183"/>
                </a:cubicBezTo>
                <a:cubicBezTo>
                  <a:pt x="256488" y="94468"/>
                  <a:pt x="256647" y="94817"/>
                  <a:pt x="256932" y="94943"/>
                </a:cubicBezTo>
                <a:close/>
                <a:moveTo>
                  <a:pt x="256805" y="96812"/>
                </a:moveTo>
                <a:cubicBezTo>
                  <a:pt x="256995" y="96337"/>
                  <a:pt x="256520" y="95862"/>
                  <a:pt x="256045" y="96052"/>
                </a:cubicBezTo>
                <a:cubicBezTo>
                  <a:pt x="255538" y="96274"/>
                  <a:pt x="255570" y="96970"/>
                  <a:pt x="256045" y="97160"/>
                </a:cubicBezTo>
                <a:cubicBezTo>
                  <a:pt x="256362" y="97287"/>
                  <a:pt x="256710" y="97129"/>
                  <a:pt x="256805" y="96812"/>
                </a:cubicBezTo>
                <a:close/>
                <a:moveTo>
                  <a:pt x="255950" y="99029"/>
                </a:moveTo>
                <a:cubicBezTo>
                  <a:pt x="256140" y="98522"/>
                  <a:pt x="255633" y="98047"/>
                  <a:pt x="255158" y="98269"/>
                </a:cubicBezTo>
                <a:cubicBezTo>
                  <a:pt x="254652" y="98459"/>
                  <a:pt x="254683" y="99187"/>
                  <a:pt x="255158" y="99377"/>
                </a:cubicBezTo>
                <a:cubicBezTo>
                  <a:pt x="255475" y="99504"/>
                  <a:pt x="255823" y="99345"/>
                  <a:pt x="255950" y="99029"/>
                </a:cubicBezTo>
                <a:close/>
                <a:moveTo>
                  <a:pt x="254303" y="101594"/>
                </a:moveTo>
                <a:cubicBezTo>
                  <a:pt x="254810" y="101784"/>
                  <a:pt x="255317" y="101277"/>
                  <a:pt x="255095" y="100771"/>
                </a:cubicBezTo>
                <a:cubicBezTo>
                  <a:pt x="254873" y="100264"/>
                  <a:pt x="254145" y="100296"/>
                  <a:pt x="253955" y="100802"/>
                </a:cubicBezTo>
                <a:cubicBezTo>
                  <a:pt x="253828" y="101119"/>
                  <a:pt x="253987" y="101467"/>
                  <a:pt x="254303" y="101594"/>
                </a:cubicBezTo>
                <a:close/>
                <a:moveTo>
                  <a:pt x="254240" y="103462"/>
                </a:moveTo>
                <a:cubicBezTo>
                  <a:pt x="254430" y="102924"/>
                  <a:pt x="253923" y="102417"/>
                  <a:pt x="253385" y="102639"/>
                </a:cubicBezTo>
                <a:cubicBezTo>
                  <a:pt x="252878" y="102861"/>
                  <a:pt x="252878" y="103621"/>
                  <a:pt x="253417" y="103811"/>
                </a:cubicBezTo>
                <a:cubicBezTo>
                  <a:pt x="253733" y="103937"/>
                  <a:pt x="254113" y="103779"/>
                  <a:pt x="254240" y="103462"/>
                </a:cubicBezTo>
                <a:close/>
                <a:moveTo>
                  <a:pt x="253385" y="105679"/>
                </a:moveTo>
                <a:cubicBezTo>
                  <a:pt x="253575" y="105141"/>
                  <a:pt x="253037" y="104602"/>
                  <a:pt x="252530" y="104856"/>
                </a:cubicBezTo>
                <a:cubicBezTo>
                  <a:pt x="251991" y="105078"/>
                  <a:pt x="251991" y="105838"/>
                  <a:pt x="252530" y="106028"/>
                </a:cubicBezTo>
                <a:cubicBezTo>
                  <a:pt x="252878" y="106154"/>
                  <a:pt x="253258" y="105996"/>
                  <a:pt x="253385" y="105679"/>
                </a:cubicBezTo>
                <a:close/>
                <a:moveTo>
                  <a:pt x="252530" y="107896"/>
                </a:moveTo>
                <a:cubicBezTo>
                  <a:pt x="252720" y="107358"/>
                  <a:pt x="252181" y="106819"/>
                  <a:pt x="251643" y="107041"/>
                </a:cubicBezTo>
                <a:cubicBezTo>
                  <a:pt x="251105" y="107263"/>
                  <a:pt x="251105" y="108054"/>
                  <a:pt x="251675" y="108244"/>
                </a:cubicBezTo>
                <a:cubicBezTo>
                  <a:pt x="251991" y="108403"/>
                  <a:pt x="252371" y="108213"/>
                  <a:pt x="252530" y="107896"/>
                </a:cubicBezTo>
                <a:close/>
                <a:moveTo>
                  <a:pt x="250788" y="110493"/>
                </a:moveTo>
                <a:cubicBezTo>
                  <a:pt x="251326" y="110715"/>
                  <a:pt x="251896" y="110145"/>
                  <a:pt x="251643" y="109574"/>
                </a:cubicBezTo>
                <a:cubicBezTo>
                  <a:pt x="251421" y="109036"/>
                  <a:pt x="250630" y="109036"/>
                  <a:pt x="250408" y="109606"/>
                </a:cubicBezTo>
                <a:cubicBezTo>
                  <a:pt x="250281" y="109955"/>
                  <a:pt x="250440" y="110335"/>
                  <a:pt x="250788" y="110493"/>
                </a:cubicBezTo>
                <a:close/>
                <a:moveTo>
                  <a:pt x="284167" y="18590"/>
                </a:moveTo>
                <a:cubicBezTo>
                  <a:pt x="284104" y="18748"/>
                  <a:pt x="284452" y="18590"/>
                  <a:pt x="284294" y="18526"/>
                </a:cubicBezTo>
                <a:cubicBezTo>
                  <a:pt x="284231" y="18495"/>
                  <a:pt x="284167" y="18526"/>
                  <a:pt x="284167" y="18590"/>
                </a:cubicBezTo>
                <a:close/>
                <a:moveTo>
                  <a:pt x="283280" y="20775"/>
                </a:moveTo>
                <a:cubicBezTo>
                  <a:pt x="283185" y="20965"/>
                  <a:pt x="283597" y="20775"/>
                  <a:pt x="283439" y="20712"/>
                </a:cubicBezTo>
                <a:cubicBezTo>
                  <a:pt x="283375" y="20712"/>
                  <a:pt x="283312" y="20743"/>
                  <a:pt x="283280" y="20775"/>
                </a:cubicBezTo>
                <a:close/>
                <a:moveTo>
                  <a:pt x="282394" y="22992"/>
                </a:moveTo>
                <a:cubicBezTo>
                  <a:pt x="282299" y="23182"/>
                  <a:pt x="282774" y="22992"/>
                  <a:pt x="282552" y="22928"/>
                </a:cubicBezTo>
                <a:cubicBezTo>
                  <a:pt x="282489" y="22897"/>
                  <a:pt x="282425" y="22928"/>
                  <a:pt x="282394" y="22992"/>
                </a:cubicBezTo>
                <a:close/>
                <a:moveTo>
                  <a:pt x="281507" y="25209"/>
                </a:moveTo>
                <a:cubicBezTo>
                  <a:pt x="281412" y="25430"/>
                  <a:pt x="281919" y="25209"/>
                  <a:pt x="281697" y="25114"/>
                </a:cubicBezTo>
                <a:cubicBezTo>
                  <a:pt x="281602" y="25082"/>
                  <a:pt x="281539" y="25114"/>
                  <a:pt x="281507" y="25209"/>
                </a:cubicBezTo>
                <a:close/>
                <a:moveTo>
                  <a:pt x="280620" y="27394"/>
                </a:moveTo>
                <a:cubicBezTo>
                  <a:pt x="280525" y="27647"/>
                  <a:pt x="281064" y="27394"/>
                  <a:pt x="280810" y="27299"/>
                </a:cubicBezTo>
                <a:cubicBezTo>
                  <a:pt x="280747" y="27267"/>
                  <a:pt x="280652" y="27330"/>
                  <a:pt x="280620" y="27394"/>
                </a:cubicBezTo>
                <a:close/>
                <a:moveTo>
                  <a:pt x="279734" y="29611"/>
                </a:moveTo>
                <a:cubicBezTo>
                  <a:pt x="279639" y="29864"/>
                  <a:pt x="280209" y="29611"/>
                  <a:pt x="279955" y="29516"/>
                </a:cubicBezTo>
                <a:cubicBezTo>
                  <a:pt x="279860" y="29452"/>
                  <a:pt x="279765" y="29516"/>
                  <a:pt x="279734" y="29611"/>
                </a:cubicBezTo>
                <a:close/>
                <a:moveTo>
                  <a:pt x="278847" y="31796"/>
                </a:moveTo>
                <a:cubicBezTo>
                  <a:pt x="278720" y="32081"/>
                  <a:pt x="279385" y="31796"/>
                  <a:pt x="279100" y="31701"/>
                </a:cubicBezTo>
                <a:cubicBezTo>
                  <a:pt x="279005" y="31669"/>
                  <a:pt x="278878" y="31701"/>
                  <a:pt x="278847" y="31796"/>
                </a:cubicBezTo>
                <a:close/>
                <a:moveTo>
                  <a:pt x="277960" y="34013"/>
                </a:moveTo>
                <a:cubicBezTo>
                  <a:pt x="277833" y="34298"/>
                  <a:pt x="278530" y="34013"/>
                  <a:pt x="278213" y="33886"/>
                </a:cubicBezTo>
                <a:cubicBezTo>
                  <a:pt x="278118" y="33854"/>
                  <a:pt x="277992" y="33918"/>
                  <a:pt x="277960" y="34013"/>
                </a:cubicBezTo>
                <a:close/>
                <a:moveTo>
                  <a:pt x="277073" y="36198"/>
                </a:moveTo>
                <a:cubicBezTo>
                  <a:pt x="276947" y="36546"/>
                  <a:pt x="277675" y="36229"/>
                  <a:pt x="277358" y="36103"/>
                </a:cubicBezTo>
                <a:cubicBezTo>
                  <a:pt x="277232" y="36039"/>
                  <a:pt x="277105" y="36103"/>
                  <a:pt x="277073" y="36198"/>
                </a:cubicBezTo>
                <a:close/>
                <a:moveTo>
                  <a:pt x="276187" y="38415"/>
                </a:moveTo>
                <a:cubicBezTo>
                  <a:pt x="276123" y="38605"/>
                  <a:pt x="276313" y="38795"/>
                  <a:pt x="276503" y="38700"/>
                </a:cubicBezTo>
                <a:cubicBezTo>
                  <a:pt x="276693" y="38636"/>
                  <a:pt x="276693" y="38351"/>
                  <a:pt x="276503" y="38288"/>
                </a:cubicBezTo>
                <a:cubicBezTo>
                  <a:pt x="276377" y="38224"/>
                  <a:pt x="276250" y="38288"/>
                  <a:pt x="276187" y="38415"/>
                </a:cubicBezTo>
                <a:close/>
                <a:moveTo>
                  <a:pt x="275300" y="40631"/>
                </a:moveTo>
                <a:cubicBezTo>
                  <a:pt x="275237" y="40821"/>
                  <a:pt x="275427" y="41011"/>
                  <a:pt x="275617" y="40948"/>
                </a:cubicBezTo>
                <a:cubicBezTo>
                  <a:pt x="275838" y="40853"/>
                  <a:pt x="275838" y="40568"/>
                  <a:pt x="275617" y="40473"/>
                </a:cubicBezTo>
                <a:cubicBezTo>
                  <a:pt x="275490" y="40441"/>
                  <a:pt x="275363" y="40505"/>
                  <a:pt x="275300" y="40631"/>
                </a:cubicBezTo>
                <a:close/>
                <a:moveTo>
                  <a:pt x="274413" y="42816"/>
                </a:moveTo>
                <a:cubicBezTo>
                  <a:pt x="274318" y="43038"/>
                  <a:pt x="274540" y="43260"/>
                  <a:pt x="274762" y="43165"/>
                </a:cubicBezTo>
                <a:cubicBezTo>
                  <a:pt x="274983" y="43070"/>
                  <a:pt x="274983" y="42753"/>
                  <a:pt x="274762" y="42690"/>
                </a:cubicBezTo>
                <a:cubicBezTo>
                  <a:pt x="274635" y="42626"/>
                  <a:pt x="274476" y="42690"/>
                  <a:pt x="274413" y="42816"/>
                </a:cubicBezTo>
                <a:close/>
                <a:moveTo>
                  <a:pt x="273685" y="45382"/>
                </a:moveTo>
                <a:cubicBezTo>
                  <a:pt x="273906" y="45477"/>
                  <a:pt x="274128" y="45255"/>
                  <a:pt x="274033" y="45002"/>
                </a:cubicBezTo>
                <a:cubicBezTo>
                  <a:pt x="273938" y="44780"/>
                  <a:pt x="273621" y="44812"/>
                  <a:pt x="273526" y="45033"/>
                </a:cubicBezTo>
                <a:cubicBezTo>
                  <a:pt x="273463" y="45160"/>
                  <a:pt x="273558" y="45318"/>
                  <a:pt x="273685" y="45382"/>
                </a:cubicBezTo>
                <a:close/>
                <a:moveTo>
                  <a:pt x="272798" y="47598"/>
                </a:moveTo>
                <a:cubicBezTo>
                  <a:pt x="273051" y="47693"/>
                  <a:pt x="273273" y="47440"/>
                  <a:pt x="273178" y="47218"/>
                </a:cubicBezTo>
                <a:cubicBezTo>
                  <a:pt x="273083" y="46997"/>
                  <a:pt x="272735" y="46997"/>
                  <a:pt x="272640" y="47218"/>
                </a:cubicBezTo>
                <a:cubicBezTo>
                  <a:pt x="272576" y="47377"/>
                  <a:pt x="272671" y="47535"/>
                  <a:pt x="272798" y="47598"/>
                </a:cubicBezTo>
                <a:close/>
                <a:moveTo>
                  <a:pt x="271943" y="49815"/>
                </a:moveTo>
                <a:cubicBezTo>
                  <a:pt x="272196" y="49910"/>
                  <a:pt x="272418" y="49657"/>
                  <a:pt x="272323" y="49435"/>
                </a:cubicBezTo>
                <a:cubicBezTo>
                  <a:pt x="272196" y="49182"/>
                  <a:pt x="271848" y="49182"/>
                  <a:pt x="271753" y="49435"/>
                </a:cubicBezTo>
                <a:cubicBezTo>
                  <a:pt x="271690" y="49594"/>
                  <a:pt x="271785" y="49752"/>
                  <a:pt x="271943" y="49815"/>
                </a:cubicBezTo>
                <a:close/>
                <a:moveTo>
                  <a:pt x="271056" y="52032"/>
                </a:moveTo>
                <a:cubicBezTo>
                  <a:pt x="271310" y="52159"/>
                  <a:pt x="271563" y="51874"/>
                  <a:pt x="271468" y="51620"/>
                </a:cubicBezTo>
                <a:cubicBezTo>
                  <a:pt x="271341" y="51367"/>
                  <a:pt x="270993" y="51367"/>
                  <a:pt x="270866" y="51620"/>
                </a:cubicBezTo>
                <a:cubicBezTo>
                  <a:pt x="270803" y="51810"/>
                  <a:pt x="270898" y="51969"/>
                  <a:pt x="271056" y="52032"/>
                </a:cubicBezTo>
                <a:close/>
                <a:moveTo>
                  <a:pt x="270169" y="54281"/>
                </a:moveTo>
                <a:cubicBezTo>
                  <a:pt x="270455" y="54376"/>
                  <a:pt x="270708" y="54091"/>
                  <a:pt x="270613" y="53837"/>
                </a:cubicBezTo>
                <a:cubicBezTo>
                  <a:pt x="270486" y="53552"/>
                  <a:pt x="270106" y="53552"/>
                  <a:pt x="269979" y="53837"/>
                </a:cubicBezTo>
                <a:cubicBezTo>
                  <a:pt x="269916" y="53996"/>
                  <a:pt x="270011" y="54186"/>
                  <a:pt x="270169" y="54281"/>
                </a:cubicBezTo>
                <a:close/>
                <a:moveTo>
                  <a:pt x="269314" y="56497"/>
                </a:moveTo>
                <a:cubicBezTo>
                  <a:pt x="269568" y="56592"/>
                  <a:pt x="269853" y="56307"/>
                  <a:pt x="269726" y="56022"/>
                </a:cubicBezTo>
                <a:cubicBezTo>
                  <a:pt x="269631" y="55737"/>
                  <a:pt x="269219" y="55769"/>
                  <a:pt x="269093" y="56054"/>
                </a:cubicBezTo>
                <a:cubicBezTo>
                  <a:pt x="269029" y="56212"/>
                  <a:pt x="269124" y="56402"/>
                  <a:pt x="269314" y="56497"/>
                </a:cubicBezTo>
                <a:close/>
                <a:moveTo>
                  <a:pt x="268428" y="58714"/>
                </a:moveTo>
                <a:cubicBezTo>
                  <a:pt x="268713" y="58809"/>
                  <a:pt x="268998" y="58524"/>
                  <a:pt x="268871" y="58239"/>
                </a:cubicBezTo>
                <a:cubicBezTo>
                  <a:pt x="268744" y="57954"/>
                  <a:pt x="268333" y="57954"/>
                  <a:pt x="268206" y="58239"/>
                </a:cubicBezTo>
                <a:cubicBezTo>
                  <a:pt x="268143" y="58429"/>
                  <a:pt x="268238" y="58651"/>
                  <a:pt x="268428" y="58714"/>
                </a:cubicBezTo>
                <a:close/>
                <a:moveTo>
                  <a:pt x="267541" y="60931"/>
                </a:moveTo>
                <a:cubicBezTo>
                  <a:pt x="267858" y="61058"/>
                  <a:pt x="268143" y="60741"/>
                  <a:pt x="268016" y="60424"/>
                </a:cubicBezTo>
                <a:cubicBezTo>
                  <a:pt x="267889" y="60139"/>
                  <a:pt x="267446" y="60139"/>
                  <a:pt x="267351" y="60456"/>
                </a:cubicBezTo>
                <a:cubicBezTo>
                  <a:pt x="267256" y="60646"/>
                  <a:pt x="267351" y="60868"/>
                  <a:pt x="267541" y="60931"/>
                </a:cubicBezTo>
                <a:close/>
                <a:moveTo>
                  <a:pt x="266654" y="63148"/>
                </a:moveTo>
                <a:cubicBezTo>
                  <a:pt x="266971" y="63275"/>
                  <a:pt x="267288" y="62958"/>
                  <a:pt x="267161" y="62641"/>
                </a:cubicBezTo>
                <a:cubicBezTo>
                  <a:pt x="267034" y="62325"/>
                  <a:pt x="266591" y="62325"/>
                  <a:pt x="266464" y="62641"/>
                </a:cubicBezTo>
                <a:cubicBezTo>
                  <a:pt x="266369" y="62863"/>
                  <a:pt x="266464" y="63085"/>
                  <a:pt x="266654" y="63148"/>
                </a:cubicBezTo>
                <a:close/>
                <a:moveTo>
                  <a:pt x="266084" y="64636"/>
                </a:moveTo>
                <a:cubicBezTo>
                  <a:pt x="265736" y="64510"/>
                  <a:pt x="265419" y="64826"/>
                  <a:pt x="265577" y="65175"/>
                </a:cubicBezTo>
                <a:cubicBezTo>
                  <a:pt x="265704" y="65491"/>
                  <a:pt x="266179" y="65491"/>
                  <a:pt x="266306" y="65143"/>
                </a:cubicBezTo>
                <a:cubicBezTo>
                  <a:pt x="266369" y="64953"/>
                  <a:pt x="266274" y="64700"/>
                  <a:pt x="266084" y="64636"/>
                </a:cubicBezTo>
                <a:close/>
                <a:moveTo>
                  <a:pt x="264912" y="67582"/>
                </a:moveTo>
                <a:cubicBezTo>
                  <a:pt x="265261" y="67740"/>
                  <a:pt x="265577" y="67392"/>
                  <a:pt x="265451" y="67043"/>
                </a:cubicBezTo>
                <a:cubicBezTo>
                  <a:pt x="265292" y="66695"/>
                  <a:pt x="264817" y="66726"/>
                  <a:pt x="264691" y="67043"/>
                </a:cubicBezTo>
                <a:cubicBezTo>
                  <a:pt x="264596" y="67265"/>
                  <a:pt x="264691" y="67518"/>
                  <a:pt x="264912" y="67582"/>
                </a:cubicBezTo>
                <a:close/>
                <a:moveTo>
                  <a:pt x="264026" y="69830"/>
                </a:moveTo>
                <a:cubicBezTo>
                  <a:pt x="264374" y="69957"/>
                  <a:pt x="264722" y="69608"/>
                  <a:pt x="264596" y="69260"/>
                </a:cubicBezTo>
                <a:cubicBezTo>
                  <a:pt x="264437" y="68912"/>
                  <a:pt x="263931" y="68912"/>
                  <a:pt x="263804" y="69260"/>
                </a:cubicBezTo>
                <a:cubicBezTo>
                  <a:pt x="263709" y="69482"/>
                  <a:pt x="263804" y="69735"/>
                  <a:pt x="264026" y="69830"/>
                </a:cubicBezTo>
                <a:close/>
                <a:moveTo>
                  <a:pt x="263171" y="72047"/>
                </a:moveTo>
                <a:cubicBezTo>
                  <a:pt x="263519" y="72174"/>
                  <a:pt x="263867" y="71825"/>
                  <a:pt x="263709" y="71445"/>
                </a:cubicBezTo>
                <a:cubicBezTo>
                  <a:pt x="263551" y="71097"/>
                  <a:pt x="263044" y="71097"/>
                  <a:pt x="262917" y="71477"/>
                </a:cubicBezTo>
                <a:cubicBezTo>
                  <a:pt x="262822" y="71699"/>
                  <a:pt x="262917" y="71952"/>
                  <a:pt x="263171" y="72047"/>
                </a:cubicBezTo>
                <a:close/>
                <a:moveTo>
                  <a:pt x="262284" y="74264"/>
                </a:moveTo>
                <a:cubicBezTo>
                  <a:pt x="262664" y="74390"/>
                  <a:pt x="263012" y="74010"/>
                  <a:pt x="262854" y="73662"/>
                </a:cubicBezTo>
                <a:cubicBezTo>
                  <a:pt x="262696" y="73282"/>
                  <a:pt x="262157" y="73282"/>
                  <a:pt x="262031" y="73662"/>
                </a:cubicBezTo>
                <a:cubicBezTo>
                  <a:pt x="261936" y="73915"/>
                  <a:pt x="262031" y="74169"/>
                  <a:pt x="262284" y="74264"/>
                </a:cubicBezTo>
                <a:close/>
                <a:moveTo>
                  <a:pt x="261397" y="76481"/>
                </a:moveTo>
                <a:cubicBezTo>
                  <a:pt x="261777" y="76639"/>
                  <a:pt x="262157" y="76227"/>
                  <a:pt x="261999" y="75847"/>
                </a:cubicBezTo>
                <a:cubicBezTo>
                  <a:pt x="261841" y="75467"/>
                  <a:pt x="261302" y="75499"/>
                  <a:pt x="261144" y="75879"/>
                </a:cubicBezTo>
                <a:cubicBezTo>
                  <a:pt x="261049" y="76100"/>
                  <a:pt x="261175" y="76386"/>
                  <a:pt x="261397" y="76481"/>
                </a:cubicBezTo>
                <a:close/>
                <a:moveTo>
                  <a:pt x="260890" y="77811"/>
                </a:moveTo>
                <a:cubicBezTo>
                  <a:pt x="260479" y="77652"/>
                  <a:pt x="260099" y="78064"/>
                  <a:pt x="260257" y="78444"/>
                </a:cubicBezTo>
                <a:cubicBezTo>
                  <a:pt x="260415" y="78824"/>
                  <a:pt x="260985" y="78824"/>
                  <a:pt x="261144" y="78444"/>
                </a:cubicBezTo>
                <a:cubicBezTo>
                  <a:pt x="261239" y="78191"/>
                  <a:pt x="261112" y="77906"/>
                  <a:pt x="260890" y="77811"/>
                </a:cubicBezTo>
                <a:close/>
                <a:moveTo>
                  <a:pt x="260004" y="79996"/>
                </a:moveTo>
                <a:cubicBezTo>
                  <a:pt x="259592" y="79837"/>
                  <a:pt x="259212" y="80249"/>
                  <a:pt x="259370" y="80661"/>
                </a:cubicBezTo>
                <a:cubicBezTo>
                  <a:pt x="259560" y="81072"/>
                  <a:pt x="260130" y="81041"/>
                  <a:pt x="260289" y="80629"/>
                </a:cubicBezTo>
                <a:cubicBezTo>
                  <a:pt x="260384" y="80376"/>
                  <a:pt x="260257" y="80091"/>
                  <a:pt x="260004" y="79996"/>
                </a:cubicBezTo>
                <a:close/>
                <a:moveTo>
                  <a:pt x="259149" y="82213"/>
                </a:moveTo>
                <a:cubicBezTo>
                  <a:pt x="258705" y="82023"/>
                  <a:pt x="258294" y="82466"/>
                  <a:pt x="258484" y="82878"/>
                </a:cubicBezTo>
                <a:cubicBezTo>
                  <a:pt x="258674" y="83289"/>
                  <a:pt x="259275" y="83289"/>
                  <a:pt x="259434" y="82846"/>
                </a:cubicBezTo>
                <a:cubicBezTo>
                  <a:pt x="259529" y="82593"/>
                  <a:pt x="259402" y="82308"/>
                  <a:pt x="259149" y="82213"/>
                </a:cubicBezTo>
                <a:close/>
                <a:moveTo>
                  <a:pt x="257882" y="85379"/>
                </a:moveTo>
                <a:cubicBezTo>
                  <a:pt x="258325" y="85538"/>
                  <a:pt x="258737" y="85094"/>
                  <a:pt x="258547" y="84683"/>
                </a:cubicBezTo>
                <a:cubicBezTo>
                  <a:pt x="258389" y="84239"/>
                  <a:pt x="257755" y="84271"/>
                  <a:pt x="257597" y="84683"/>
                </a:cubicBezTo>
                <a:cubicBezTo>
                  <a:pt x="257502" y="84968"/>
                  <a:pt x="257629" y="85253"/>
                  <a:pt x="257882" y="85348"/>
                </a:cubicBezTo>
                <a:close/>
                <a:moveTo>
                  <a:pt x="256710" y="86900"/>
                </a:moveTo>
                <a:cubicBezTo>
                  <a:pt x="256520" y="87343"/>
                  <a:pt x="256995" y="87755"/>
                  <a:pt x="257407" y="87565"/>
                </a:cubicBezTo>
                <a:cubicBezTo>
                  <a:pt x="257850" y="87406"/>
                  <a:pt x="257850" y="86773"/>
                  <a:pt x="257407" y="86583"/>
                </a:cubicBezTo>
                <a:cubicBezTo>
                  <a:pt x="257122" y="86488"/>
                  <a:pt x="256805" y="86615"/>
                  <a:pt x="256710" y="86900"/>
                </a:cubicBezTo>
                <a:close/>
                <a:moveTo>
                  <a:pt x="256837" y="89496"/>
                </a:moveTo>
                <a:cubicBezTo>
                  <a:pt x="257027" y="89053"/>
                  <a:pt x="256552" y="88610"/>
                  <a:pt x="256108" y="88800"/>
                </a:cubicBezTo>
                <a:cubicBezTo>
                  <a:pt x="255665" y="88990"/>
                  <a:pt x="255665" y="89623"/>
                  <a:pt x="256140" y="89813"/>
                </a:cubicBezTo>
                <a:cubicBezTo>
                  <a:pt x="256425" y="89908"/>
                  <a:pt x="256742" y="89781"/>
                  <a:pt x="256837" y="89496"/>
                </a:cubicBezTo>
                <a:close/>
                <a:moveTo>
                  <a:pt x="255982" y="91713"/>
                </a:moveTo>
                <a:cubicBezTo>
                  <a:pt x="256172" y="91238"/>
                  <a:pt x="255697" y="90795"/>
                  <a:pt x="255253" y="90985"/>
                </a:cubicBezTo>
                <a:cubicBezTo>
                  <a:pt x="254778" y="91175"/>
                  <a:pt x="254778" y="91840"/>
                  <a:pt x="255253" y="92030"/>
                </a:cubicBezTo>
                <a:cubicBezTo>
                  <a:pt x="255538" y="92157"/>
                  <a:pt x="255887" y="91998"/>
                  <a:pt x="255982" y="91713"/>
                </a:cubicBezTo>
                <a:close/>
                <a:moveTo>
                  <a:pt x="254367" y="94247"/>
                </a:moveTo>
                <a:cubicBezTo>
                  <a:pt x="254842" y="94437"/>
                  <a:pt x="255317" y="93962"/>
                  <a:pt x="255127" y="93487"/>
                </a:cubicBezTo>
                <a:cubicBezTo>
                  <a:pt x="254905" y="93012"/>
                  <a:pt x="254240" y="93012"/>
                  <a:pt x="254050" y="93487"/>
                </a:cubicBezTo>
                <a:cubicBezTo>
                  <a:pt x="253923" y="93803"/>
                  <a:pt x="254082" y="94120"/>
                  <a:pt x="254367" y="94247"/>
                </a:cubicBezTo>
                <a:close/>
                <a:moveTo>
                  <a:pt x="254272" y="96147"/>
                </a:moveTo>
                <a:cubicBezTo>
                  <a:pt x="254462" y="95640"/>
                  <a:pt x="253955" y="95165"/>
                  <a:pt x="253480" y="95387"/>
                </a:cubicBezTo>
                <a:cubicBezTo>
                  <a:pt x="253005" y="95577"/>
                  <a:pt x="253005" y="96274"/>
                  <a:pt x="253512" y="96464"/>
                </a:cubicBezTo>
                <a:cubicBezTo>
                  <a:pt x="253797" y="96590"/>
                  <a:pt x="254145" y="96432"/>
                  <a:pt x="254272" y="96147"/>
                </a:cubicBezTo>
                <a:close/>
                <a:moveTo>
                  <a:pt x="253417" y="98364"/>
                </a:moveTo>
                <a:cubicBezTo>
                  <a:pt x="253607" y="97857"/>
                  <a:pt x="253100" y="97350"/>
                  <a:pt x="252593" y="97572"/>
                </a:cubicBezTo>
                <a:cubicBezTo>
                  <a:pt x="252118" y="97794"/>
                  <a:pt x="252118" y="98490"/>
                  <a:pt x="252625" y="98680"/>
                </a:cubicBezTo>
                <a:cubicBezTo>
                  <a:pt x="252942" y="98807"/>
                  <a:pt x="253290" y="98649"/>
                  <a:pt x="253417" y="98364"/>
                </a:cubicBezTo>
                <a:close/>
                <a:moveTo>
                  <a:pt x="252561" y="100581"/>
                </a:moveTo>
                <a:cubicBezTo>
                  <a:pt x="252752" y="100042"/>
                  <a:pt x="252245" y="99535"/>
                  <a:pt x="251738" y="99757"/>
                </a:cubicBezTo>
                <a:cubicBezTo>
                  <a:pt x="251231" y="99979"/>
                  <a:pt x="251231" y="100707"/>
                  <a:pt x="251738" y="100897"/>
                </a:cubicBezTo>
                <a:cubicBezTo>
                  <a:pt x="252055" y="101024"/>
                  <a:pt x="252435" y="100866"/>
                  <a:pt x="252530" y="100549"/>
                </a:cubicBezTo>
                <a:close/>
                <a:moveTo>
                  <a:pt x="250883" y="103146"/>
                </a:moveTo>
                <a:cubicBezTo>
                  <a:pt x="251390" y="103336"/>
                  <a:pt x="251896" y="102797"/>
                  <a:pt x="251675" y="102291"/>
                </a:cubicBezTo>
                <a:cubicBezTo>
                  <a:pt x="251453" y="101784"/>
                  <a:pt x="250725" y="101784"/>
                  <a:pt x="250503" y="102322"/>
                </a:cubicBezTo>
                <a:cubicBezTo>
                  <a:pt x="250376" y="102639"/>
                  <a:pt x="250535" y="103019"/>
                  <a:pt x="250883" y="103146"/>
                </a:cubicBezTo>
                <a:close/>
                <a:moveTo>
                  <a:pt x="250820" y="104983"/>
                </a:moveTo>
                <a:cubicBezTo>
                  <a:pt x="251041" y="104444"/>
                  <a:pt x="250503" y="103937"/>
                  <a:pt x="249965" y="104159"/>
                </a:cubicBezTo>
                <a:cubicBezTo>
                  <a:pt x="249458" y="104381"/>
                  <a:pt x="249458" y="105141"/>
                  <a:pt x="249996" y="105363"/>
                </a:cubicBezTo>
                <a:cubicBezTo>
                  <a:pt x="250313" y="105489"/>
                  <a:pt x="250693" y="105331"/>
                  <a:pt x="250820" y="104983"/>
                </a:cubicBezTo>
                <a:close/>
                <a:moveTo>
                  <a:pt x="249110" y="107579"/>
                </a:moveTo>
                <a:cubicBezTo>
                  <a:pt x="249648" y="107801"/>
                  <a:pt x="250186" y="107231"/>
                  <a:pt x="249965" y="106693"/>
                </a:cubicBezTo>
                <a:cubicBezTo>
                  <a:pt x="249711" y="106154"/>
                  <a:pt x="248951" y="106186"/>
                  <a:pt x="248730" y="106724"/>
                </a:cubicBezTo>
                <a:cubicBezTo>
                  <a:pt x="248603" y="107073"/>
                  <a:pt x="248761" y="107453"/>
                  <a:pt x="249110" y="107579"/>
                </a:cubicBezTo>
                <a:close/>
                <a:moveTo>
                  <a:pt x="248223" y="109796"/>
                </a:moveTo>
                <a:cubicBezTo>
                  <a:pt x="248793" y="110018"/>
                  <a:pt x="249331" y="109448"/>
                  <a:pt x="249110" y="108909"/>
                </a:cubicBezTo>
                <a:cubicBezTo>
                  <a:pt x="248856" y="108339"/>
                  <a:pt x="248064" y="108371"/>
                  <a:pt x="247843" y="108941"/>
                </a:cubicBezTo>
                <a:cubicBezTo>
                  <a:pt x="247716" y="109258"/>
                  <a:pt x="247906" y="109670"/>
                  <a:pt x="248223" y="109796"/>
                </a:cubicBezTo>
                <a:close/>
                <a:moveTo>
                  <a:pt x="247874" y="110746"/>
                </a:moveTo>
                <a:cubicBezTo>
                  <a:pt x="247558" y="110620"/>
                  <a:pt x="247178" y="110746"/>
                  <a:pt x="247019" y="111031"/>
                </a:cubicBezTo>
                <a:lnTo>
                  <a:pt x="248191" y="111031"/>
                </a:lnTo>
                <a:cubicBezTo>
                  <a:pt x="248128" y="110905"/>
                  <a:pt x="248001" y="110810"/>
                  <a:pt x="247874" y="110746"/>
                </a:cubicBezTo>
                <a:close/>
                <a:moveTo>
                  <a:pt x="284231" y="11369"/>
                </a:moveTo>
                <a:cubicBezTo>
                  <a:pt x="284199" y="11464"/>
                  <a:pt x="284421" y="11369"/>
                  <a:pt x="284326" y="11306"/>
                </a:cubicBezTo>
                <a:cubicBezTo>
                  <a:pt x="284294" y="11306"/>
                  <a:pt x="284262" y="11306"/>
                  <a:pt x="284231" y="11369"/>
                </a:cubicBezTo>
                <a:close/>
                <a:moveTo>
                  <a:pt x="283344" y="13554"/>
                </a:moveTo>
                <a:cubicBezTo>
                  <a:pt x="283312" y="13681"/>
                  <a:pt x="283566" y="13554"/>
                  <a:pt x="283471" y="13523"/>
                </a:cubicBezTo>
                <a:cubicBezTo>
                  <a:pt x="283407" y="13491"/>
                  <a:pt x="283375" y="13523"/>
                  <a:pt x="283344" y="13554"/>
                </a:cubicBezTo>
                <a:close/>
                <a:moveTo>
                  <a:pt x="282520" y="15898"/>
                </a:moveTo>
                <a:cubicBezTo>
                  <a:pt x="282647" y="15961"/>
                  <a:pt x="282520" y="15613"/>
                  <a:pt x="282457" y="15771"/>
                </a:cubicBezTo>
                <a:cubicBezTo>
                  <a:pt x="282457" y="15803"/>
                  <a:pt x="282457" y="15866"/>
                  <a:pt x="282520" y="15898"/>
                </a:cubicBezTo>
                <a:close/>
                <a:moveTo>
                  <a:pt x="281634" y="18115"/>
                </a:moveTo>
                <a:cubicBezTo>
                  <a:pt x="281792" y="18178"/>
                  <a:pt x="281634" y="17798"/>
                  <a:pt x="281570" y="17956"/>
                </a:cubicBezTo>
                <a:cubicBezTo>
                  <a:pt x="281570" y="18020"/>
                  <a:pt x="281602" y="18083"/>
                  <a:pt x="281634" y="18115"/>
                </a:cubicBezTo>
                <a:close/>
                <a:moveTo>
                  <a:pt x="280779" y="20332"/>
                </a:moveTo>
                <a:cubicBezTo>
                  <a:pt x="280937" y="20395"/>
                  <a:pt x="280779" y="19983"/>
                  <a:pt x="280684" y="20173"/>
                </a:cubicBezTo>
                <a:cubicBezTo>
                  <a:pt x="280684" y="20237"/>
                  <a:pt x="280715" y="20300"/>
                  <a:pt x="280779" y="20332"/>
                </a:cubicBezTo>
                <a:close/>
                <a:moveTo>
                  <a:pt x="279797" y="22390"/>
                </a:moveTo>
                <a:cubicBezTo>
                  <a:pt x="279734" y="22580"/>
                  <a:pt x="280177" y="22390"/>
                  <a:pt x="279987" y="22295"/>
                </a:cubicBezTo>
                <a:cubicBezTo>
                  <a:pt x="279924" y="22263"/>
                  <a:pt x="279829" y="22295"/>
                  <a:pt x="279797" y="22390"/>
                </a:cubicBezTo>
                <a:close/>
                <a:moveTo>
                  <a:pt x="278910" y="24575"/>
                </a:moveTo>
                <a:cubicBezTo>
                  <a:pt x="278847" y="24797"/>
                  <a:pt x="279354" y="24575"/>
                  <a:pt x="279132" y="24480"/>
                </a:cubicBezTo>
                <a:cubicBezTo>
                  <a:pt x="279037" y="24449"/>
                  <a:pt x="278942" y="24512"/>
                  <a:pt x="278910" y="24575"/>
                </a:cubicBezTo>
                <a:close/>
                <a:moveTo>
                  <a:pt x="278055" y="26792"/>
                </a:moveTo>
                <a:cubicBezTo>
                  <a:pt x="277928" y="27014"/>
                  <a:pt x="278498" y="26792"/>
                  <a:pt x="278245" y="26697"/>
                </a:cubicBezTo>
                <a:cubicBezTo>
                  <a:pt x="278182" y="26665"/>
                  <a:pt x="278087" y="26697"/>
                  <a:pt x="278055" y="26792"/>
                </a:cubicBezTo>
                <a:close/>
                <a:moveTo>
                  <a:pt x="277263" y="29231"/>
                </a:moveTo>
                <a:cubicBezTo>
                  <a:pt x="277517" y="29326"/>
                  <a:pt x="277263" y="28724"/>
                  <a:pt x="277168" y="28977"/>
                </a:cubicBezTo>
                <a:cubicBezTo>
                  <a:pt x="277105" y="29072"/>
                  <a:pt x="277168" y="29167"/>
                  <a:pt x="277263" y="29231"/>
                </a:cubicBezTo>
                <a:close/>
                <a:moveTo>
                  <a:pt x="276377" y="31447"/>
                </a:moveTo>
                <a:cubicBezTo>
                  <a:pt x="276662" y="31542"/>
                  <a:pt x="276377" y="30909"/>
                  <a:pt x="276282" y="31194"/>
                </a:cubicBezTo>
                <a:cubicBezTo>
                  <a:pt x="276218" y="31289"/>
                  <a:pt x="276282" y="31384"/>
                  <a:pt x="276377" y="31447"/>
                </a:cubicBezTo>
                <a:close/>
                <a:moveTo>
                  <a:pt x="275490" y="33664"/>
                </a:moveTo>
                <a:cubicBezTo>
                  <a:pt x="275807" y="33791"/>
                  <a:pt x="275490" y="33094"/>
                  <a:pt x="275395" y="33379"/>
                </a:cubicBezTo>
                <a:cubicBezTo>
                  <a:pt x="275332" y="33506"/>
                  <a:pt x="275395" y="33601"/>
                  <a:pt x="275490" y="33664"/>
                </a:cubicBezTo>
                <a:close/>
                <a:moveTo>
                  <a:pt x="274635" y="35881"/>
                </a:moveTo>
                <a:cubicBezTo>
                  <a:pt x="274952" y="36008"/>
                  <a:pt x="274635" y="35279"/>
                  <a:pt x="274508" y="35596"/>
                </a:cubicBezTo>
                <a:cubicBezTo>
                  <a:pt x="274445" y="35723"/>
                  <a:pt x="274508" y="35849"/>
                  <a:pt x="274635" y="35881"/>
                </a:cubicBezTo>
                <a:close/>
                <a:moveTo>
                  <a:pt x="273748" y="38098"/>
                </a:moveTo>
                <a:cubicBezTo>
                  <a:pt x="273938" y="38161"/>
                  <a:pt x="274128" y="37971"/>
                  <a:pt x="274033" y="37781"/>
                </a:cubicBezTo>
                <a:cubicBezTo>
                  <a:pt x="273970" y="37591"/>
                  <a:pt x="273685" y="37591"/>
                  <a:pt x="273621" y="37813"/>
                </a:cubicBezTo>
                <a:cubicBezTo>
                  <a:pt x="273558" y="37908"/>
                  <a:pt x="273621" y="38066"/>
                  <a:pt x="273748" y="38098"/>
                </a:cubicBezTo>
                <a:close/>
                <a:moveTo>
                  <a:pt x="273051" y="39871"/>
                </a:moveTo>
                <a:cubicBezTo>
                  <a:pt x="272830" y="39776"/>
                  <a:pt x="272640" y="39998"/>
                  <a:pt x="272735" y="40188"/>
                </a:cubicBezTo>
                <a:cubicBezTo>
                  <a:pt x="272830" y="40378"/>
                  <a:pt x="273115" y="40378"/>
                  <a:pt x="273178" y="40188"/>
                </a:cubicBezTo>
                <a:cubicBezTo>
                  <a:pt x="273241" y="40061"/>
                  <a:pt x="273178" y="39903"/>
                  <a:pt x="273051" y="39871"/>
                </a:cubicBezTo>
                <a:close/>
                <a:moveTo>
                  <a:pt x="272165" y="42056"/>
                </a:moveTo>
                <a:cubicBezTo>
                  <a:pt x="271975" y="41961"/>
                  <a:pt x="271753" y="42183"/>
                  <a:pt x="271848" y="42405"/>
                </a:cubicBezTo>
                <a:cubicBezTo>
                  <a:pt x="271943" y="42626"/>
                  <a:pt x="272228" y="42626"/>
                  <a:pt x="272323" y="42405"/>
                </a:cubicBezTo>
                <a:cubicBezTo>
                  <a:pt x="272386" y="42246"/>
                  <a:pt x="272323" y="42120"/>
                  <a:pt x="272196" y="42056"/>
                </a:cubicBezTo>
                <a:close/>
                <a:moveTo>
                  <a:pt x="271310" y="44242"/>
                </a:moveTo>
                <a:cubicBezTo>
                  <a:pt x="271088" y="44178"/>
                  <a:pt x="270866" y="44400"/>
                  <a:pt x="270961" y="44622"/>
                </a:cubicBezTo>
                <a:cubicBezTo>
                  <a:pt x="271056" y="44843"/>
                  <a:pt x="271373" y="44843"/>
                  <a:pt x="271468" y="44622"/>
                </a:cubicBezTo>
                <a:cubicBezTo>
                  <a:pt x="271531" y="44463"/>
                  <a:pt x="271468" y="44305"/>
                  <a:pt x="271310" y="44242"/>
                </a:cubicBezTo>
                <a:close/>
                <a:moveTo>
                  <a:pt x="270455" y="46458"/>
                </a:moveTo>
                <a:cubicBezTo>
                  <a:pt x="270201" y="46363"/>
                  <a:pt x="269979" y="46585"/>
                  <a:pt x="270074" y="46838"/>
                </a:cubicBezTo>
                <a:cubicBezTo>
                  <a:pt x="270169" y="47060"/>
                  <a:pt x="270518" y="47060"/>
                  <a:pt x="270613" y="46838"/>
                </a:cubicBezTo>
                <a:cubicBezTo>
                  <a:pt x="270676" y="46680"/>
                  <a:pt x="270581" y="46522"/>
                  <a:pt x="270455" y="46458"/>
                </a:cubicBezTo>
                <a:close/>
                <a:moveTo>
                  <a:pt x="269568" y="48644"/>
                </a:moveTo>
                <a:cubicBezTo>
                  <a:pt x="269314" y="48549"/>
                  <a:pt x="269093" y="48802"/>
                  <a:pt x="269188" y="49055"/>
                </a:cubicBezTo>
                <a:cubicBezTo>
                  <a:pt x="269283" y="49277"/>
                  <a:pt x="269663" y="49277"/>
                  <a:pt x="269758" y="49024"/>
                </a:cubicBezTo>
                <a:cubicBezTo>
                  <a:pt x="269821" y="48897"/>
                  <a:pt x="269726" y="48707"/>
                  <a:pt x="269568" y="48644"/>
                </a:cubicBezTo>
                <a:close/>
                <a:moveTo>
                  <a:pt x="268713" y="50829"/>
                </a:moveTo>
                <a:cubicBezTo>
                  <a:pt x="268459" y="50734"/>
                  <a:pt x="268174" y="50987"/>
                  <a:pt x="268301" y="51272"/>
                </a:cubicBezTo>
                <a:cubicBezTo>
                  <a:pt x="268428" y="51525"/>
                  <a:pt x="268776" y="51525"/>
                  <a:pt x="268903" y="51240"/>
                </a:cubicBezTo>
                <a:cubicBezTo>
                  <a:pt x="268966" y="51082"/>
                  <a:pt x="268871" y="50892"/>
                  <a:pt x="268713" y="50829"/>
                </a:cubicBezTo>
                <a:close/>
                <a:moveTo>
                  <a:pt x="267858" y="53046"/>
                </a:moveTo>
                <a:cubicBezTo>
                  <a:pt x="267573" y="52919"/>
                  <a:pt x="267288" y="53204"/>
                  <a:pt x="267414" y="53489"/>
                </a:cubicBezTo>
                <a:cubicBezTo>
                  <a:pt x="267541" y="53742"/>
                  <a:pt x="267921" y="53742"/>
                  <a:pt x="268016" y="53457"/>
                </a:cubicBezTo>
                <a:cubicBezTo>
                  <a:pt x="268079" y="53299"/>
                  <a:pt x="268016" y="53109"/>
                  <a:pt x="267826" y="53046"/>
                </a:cubicBezTo>
                <a:close/>
                <a:moveTo>
                  <a:pt x="266971" y="55231"/>
                </a:moveTo>
                <a:cubicBezTo>
                  <a:pt x="266686" y="55104"/>
                  <a:pt x="266401" y="55421"/>
                  <a:pt x="266528" y="55674"/>
                </a:cubicBezTo>
                <a:cubicBezTo>
                  <a:pt x="266654" y="55959"/>
                  <a:pt x="267066" y="55959"/>
                  <a:pt x="267161" y="55674"/>
                </a:cubicBezTo>
                <a:cubicBezTo>
                  <a:pt x="267224" y="55516"/>
                  <a:pt x="267161" y="55294"/>
                  <a:pt x="266971" y="55231"/>
                </a:cubicBezTo>
                <a:close/>
                <a:moveTo>
                  <a:pt x="266116" y="57416"/>
                </a:moveTo>
                <a:cubicBezTo>
                  <a:pt x="265799" y="57321"/>
                  <a:pt x="265514" y="57606"/>
                  <a:pt x="265641" y="57891"/>
                </a:cubicBezTo>
                <a:cubicBezTo>
                  <a:pt x="265767" y="58208"/>
                  <a:pt x="266179" y="58176"/>
                  <a:pt x="266306" y="57891"/>
                </a:cubicBezTo>
                <a:cubicBezTo>
                  <a:pt x="266369" y="57701"/>
                  <a:pt x="266306" y="57511"/>
                  <a:pt x="266116" y="57416"/>
                </a:cubicBezTo>
                <a:close/>
                <a:moveTo>
                  <a:pt x="264976" y="60298"/>
                </a:moveTo>
                <a:cubicBezTo>
                  <a:pt x="265261" y="60424"/>
                  <a:pt x="265577" y="60108"/>
                  <a:pt x="265451" y="59823"/>
                </a:cubicBezTo>
                <a:cubicBezTo>
                  <a:pt x="265324" y="59506"/>
                  <a:pt x="264881" y="59538"/>
                  <a:pt x="264754" y="59823"/>
                </a:cubicBezTo>
                <a:cubicBezTo>
                  <a:pt x="264691" y="60013"/>
                  <a:pt x="264786" y="60234"/>
                  <a:pt x="264976" y="60298"/>
                </a:cubicBezTo>
                <a:close/>
                <a:moveTo>
                  <a:pt x="264089" y="62546"/>
                </a:moveTo>
                <a:cubicBezTo>
                  <a:pt x="264406" y="62673"/>
                  <a:pt x="264722" y="62325"/>
                  <a:pt x="264596" y="62008"/>
                </a:cubicBezTo>
                <a:cubicBezTo>
                  <a:pt x="264437" y="61723"/>
                  <a:pt x="263994" y="61723"/>
                  <a:pt x="263867" y="62039"/>
                </a:cubicBezTo>
                <a:cubicBezTo>
                  <a:pt x="263804" y="62230"/>
                  <a:pt x="263899" y="62451"/>
                  <a:pt x="264089" y="62546"/>
                </a:cubicBezTo>
                <a:close/>
                <a:moveTo>
                  <a:pt x="263202" y="64763"/>
                </a:moveTo>
                <a:cubicBezTo>
                  <a:pt x="263551" y="64890"/>
                  <a:pt x="263867" y="64541"/>
                  <a:pt x="263709" y="64225"/>
                </a:cubicBezTo>
                <a:cubicBezTo>
                  <a:pt x="263582" y="63908"/>
                  <a:pt x="263107" y="63908"/>
                  <a:pt x="262981" y="64225"/>
                </a:cubicBezTo>
                <a:cubicBezTo>
                  <a:pt x="262917" y="64446"/>
                  <a:pt x="263012" y="64668"/>
                  <a:pt x="263202" y="64763"/>
                </a:cubicBezTo>
                <a:close/>
                <a:moveTo>
                  <a:pt x="262347" y="66980"/>
                </a:moveTo>
                <a:cubicBezTo>
                  <a:pt x="262664" y="67107"/>
                  <a:pt x="263012" y="66758"/>
                  <a:pt x="262854" y="66441"/>
                </a:cubicBezTo>
                <a:cubicBezTo>
                  <a:pt x="262727" y="66093"/>
                  <a:pt x="262221" y="66093"/>
                  <a:pt x="262094" y="66441"/>
                </a:cubicBezTo>
                <a:cubicBezTo>
                  <a:pt x="262031" y="66663"/>
                  <a:pt x="262126" y="66885"/>
                  <a:pt x="262347" y="66980"/>
                </a:cubicBezTo>
                <a:close/>
                <a:moveTo>
                  <a:pt x="261461" y="69197"/>
                </a:moveTo>
                <a:cubicBezTo>
                  <a:pt x="261809" y="69323"/>
                  <a:pt x="262157" y="68975"/>
                  <a:pt x="261999" y="68627"/>
                </a:cubicBezTo>
                <a:cubicBezTo>
                  <a:pt x="261841" y="68278"/>
                  <a:pt x="261365" y="68278"/>
                  <a:pt x="261207" y="68658"/>
                </a:cubicBezTo>
                <a:cubicBezTo>
                  <a:pt x="261144" y="68848"/>
                  <a:pt x="261239" y="69102"/>
                  <a:pt x="261461" y="69197"/>
                </a:cubicBezTo>
                <a:close/>
                <a:moveTo>
                  <a:pt x="260574" y="71413"/>
                </a:moveTo>
                <a:cubicBezTo>
                  <a:pt x="260954" y="71572"/>
                  <a:pt x="261302" y="71192"/>
                  <a:pt x="261144" y="70843"/>
                </a:cubicBezTo>
                <a:cubicBezTo>
                  <a:pt x="260985" y="70463"/>
                  <a:pt x="260479" y="70495"/>
                  <a:pt x="260320" y="70843"/>
                </a:cubicBezTo>
                <a:cubicBezTo>
                  <a:pt x="260225" y="71065"/>
                  <a:pt x="260352" y="71318"/>
                  <a:pt x="260574" y="71413"/>
                </a:cubicBezTo>
                <a:close/>
                <a:moveTo>
                  <a:pt x="259687" y="73630"/>
                </a:moveTo>
                <a:cubicBezTo>
                  <a:pt x="260067" y="73789"/>
                  <a:pt x="260447" y="73409"/>
                  <a:pt x="260289" y="73029"/>
                </a:cubicBezTo>
                <a:cubicBezTo>
                  <a:pt x="260130" y="72680"/>
                  <a:pt x="259592" y="72680"/>
                  <a:pt x="259434" y="73060"/>
                </a:cubicBezTo>
                <a:cubicBezTo>
                  <a:pt x="259339" y="73282"/>
                  <a:pt x="259465" y="73535"/>
                  <a:pt x="259687" y="73630"/>
                </a:cubicBezTo>
                <a:close/>
                <a:moveTo>
                  <a:pt x="258832" y="75847"/>
                </a:moveTo>
                <a:cubicBezTo>
                  <a:pt x="259212" y="76005"/>
                  <a:pt x="259592" y="75625"/>
                  <a:pt x="259434" y="75245"/>
                </a:cubicBezTo>
                <a:cubicBezTo>
                  <a:pt x="259244" y="74865"/>
                  <a:pt x="258705" y="74865"/>
                  <a:pt x="258547" y="75245"/>
                </a:cubicBezTo>
                <a:cubicBezTo>
                  <a:pt x="258452" y="75499"/>
                  <a:pt x="258579" y="75752"/>
                  <a:pt x="258832" y="75847"/>
                </a:cubicBezTo>
                <a:close/>
                <a:moveTo>
                  <a:pt x="258294" y="77177"/>
                </a:moveTo>
                <a:cubicBezTo>
                  <a:pt x="257914" y="77019"/>
                  <a:pt x="257502" y="77431"/>
                  <a:pt x="257692" y="77842"/>
                </a:cubicBezTo>
                <a:cubicBezTo>
                  <a:pt x="257850" y="78222"/>
                  <a:pt x="258420" y="78222"/>
                  <a:pt x="258579" y="77811"/>
                </a:cubicBezTo>
                <a:cubicBezTo>
                  <a:pt x="258674" y="77557"/>
                  <a:pt x="258547" y="77272"/>
                  <a:pt x="258294" y="77177"/>
                </a:cubicBezTo>
                <a:close/>
                <a:moveTo>
                  <a:pt x="257439" y="79394"/>
                </a:moveTo>
                <a:cubicBezTo>
                  <a:pt x="257027" y="79236"/>
                  <a:pt x="256615" y="79647"/>
                  <a:pt x="256805" y="80027"/>
                </a:cubicBezTo>
                <a:cubicBezTo>
                  <a:pt x="256963" y="80439"/>
                  <a:pt x="257534" y="80439"/>
                  <a:pt x="257724" y="80027"/>
                </a:cubicBezTo>
                <a:cubicBezTo>
                  <a:pt x="257819" y="79774"/>
                  <a:pt x="257692" y="79489"/>
                  <a:pt x="257439" y="79394"/>
                </a:cubicBezTo>
                <a:close/>
                <a:moveTo>
                  <a:pt x="256552" y="81579"/>
                </a:moveTo>
                <a:cubicBezTo>
                  <a:pt x="256140" y="81421"/>
                  <a:pt x="255728" y="81833"/>
                  <a:pt x="255918" y="82244"/>
                </a:cubicBezTo>
                <a:cubicBezTo>
                  <a:pt x="256077" y="82656"/>
                  <a:pt x="256678" y="82656"/>
                  <a:pt x="256837" y="82244"/>
                </a:cubicBezTo>
                <a:cubicBezTo>
                  <a:pt x="256963" y="81991"/>
                  <a:pt x="256837" y="81674"/>
                  <a:pt x="256552" y="81579"/>
                </a:cubicBezTo>
                <a:close/>
                <a:moveTo>
                  <a:pt x="255982" y="84461"/>
                </a:moveTo>
                <a:cubicBezTo>
                  <a:pt x="256172" y="84018"/>
                  <a:pt x="255728" y="83606"/>
                  <a:pt x="255285" y="83796"/>
                </a:cubicBezTo>
                <a:cubicBezTo>
                  <a:pt x="254873" y="83954"/>
                  <a:pt x="254873" y="84588"/>
                  <a:pt x="255317" y="84746"/>
                </a:cubicBezTo>
                <a:cubicBezTo>
                  <a:pt x="255570" y="84841"/>
                  <a:pt x="255887" y="84714"/>
                  <a:pt x="255982" y="84461"/>
                </a:cubicBezTo>
                <a:close/>
                <a:moveTo>
                  <a:pt x="254842" y="85981"/>
                </a:moveTo>
                <a:cubicBezTo>
                  <a:pt x="254398" y="85791"/>
                  <a:pt x="253955" y="86235"/>
                  <a:pt x="254145" y="86678"/>
                </a:cubicBezTo>
                <a:cubicBezTo>
                  <a:pt x="254335" y="87121"/>
                  <a:pt x="254968" y="87121"/>
                  <a:pt x="255127" y="86678"/>
                </a:cubicBezTo>
                <a:cubicBezTo>
                  <a:pt x="255253" y="86393"/>
                  <a:pt x="255095" y="86076"/>
                  <a:pt x="254842" y="85981"/>
                </a:cubicBezTo>
                <a:close/>
                <a:moveTo>
                  <a:pt x="254272" y="88895"/>
                </a:moveTo>
                <a:cubicBezTo>
                  <a:pt x="254462" y="88420"/>
                  <a:pt x="253987" y="87976"/>
                  <a:pt x="253543" y="88166"/>
                </a:cubicBezTo>
                <a:cubicBezTo>
                  <a:pt x="253100" y="88356"/>
                  <a:pt x="253100" y="89021"/>
                  <a:pt x="253543" y="89180"/>
                </a:cubicBezTo>
                <a:cubicBezTo>
                  <a:pt x="253828" y="89306"/>
                  <a:pt x="254145" y="89148"/>
                  <a:pt x="254272" y="88895"/>
                </a:cubicBezTo>
                <a:close/>
                <a:moveTo>
                  <a:pt x="253417" y="91080"/>
                </a:moveTo>
                <a:cubicBezTo>
                  <a:pt x="253607" y="90637"/>
                  <a:pt x="253132" y="90161"/>
                  <a:pt x="252656" y="90351"/>
                </a:cubicBezTo>
                <a:cubicBezTo>
                  <a:pt x="252213" y="90573"/>
                  <a:pt x="252213" y="91238"/>
                  <a:pt x="252688" y="91397"/>
                </a:cubicBezTo>
                <a:cubicBezTo>
                  <a:pt x="252973" y="91523"/>
                  <a:pt x="253290" y="91397"/>
                  <a:pt x="253417" y="91080"/>
                </a:cubicBezTo>
                <a:close/>
                <a:moveTo>
                  <a:pt x="252561" y="93297"/>
                </a:moveTo>
                <a:cubicBezTo>
                  <a:pt x="252752" y="92822"/>
                  <a:pt x="252245" y="92347"/>
                  <a:pt x="251770" y="92568"/>
                </a:cubicBezTo>
                <a:cubicBezTo>
                  <a:pt x="251326" y="92758"/>
                  <a:pt x="251326" y="93455"/>
                  <a:pt x="251801" y="93645"/>
                </a:cubicBezTo>
                <a:cubicBezTo>
                  <a:pt x="252086" y="93740"/>
                  <a:pt x="252435" y="93613"/>
                  <a:pt x="252561" y="93297"/>
                </a:cubicBezTo>
                <a:close/>
                <a:moveTo>
                  <a:pt x="250915" y="95862"/>
                </a:moveTo>
                <a:cubicBezTo>
                  <a:pt x="251421" y="96052"/>
                  <a:pt x="251896" y="95545"/>
                  <a:pt x="251675" y="95070"/>
                </a:cubicBezTo>
                <a:cubicBezTo>
                  <a:pt x="251485" y="94595"/>
                  <a:pt x="250788" y="94595"/>
                  <a:pt x="250598" y="95070"/>
                </a:cubicBezTo>
                <a:cubicBezTo>
                  <a:pt x="250471" y="95387"/>
                  <a:pt x="250630" y="95735"/>
                  <a:pt x="250915" y="95862"/>
                </a:cubicBezTo>
                <a:close/>
                <a:moveTo>
                  <a:pt x="250820" y="97730"/>
                </a:moveTo>
                <a:cubicBezTo>
                  <a:pt x="251041" y="97224"/>
                  <a:pt x="250535" y="96749"/>
                  <a:pt x="250028" y="96970"/>
                </a:cubicBezTo>
                <a:cubicBezTo>
                  <a:pt x="249521" y="97160"/>
                  <a:pt x="249553" y="97889"/>
                  <a:pt x="250060" y="98079"/>
                </a:cubicBezTo>
                <a:cubicBezTo>
                  <a:pt x="250345" y="98205"/>
                  <a:pt x="250693" y="98047"/>
                  <a:pt x="250820" y="97730"/>
                </a:cubicBezTo>
                <a:close/>
                <a:moveTo>
                  <a:pt x="249173" y="100296"/>
                </a:moveTo>
                <a:cubicBezTo>
                  <a:pt x="249680" y="100486"/>
                  <a:pt x="250186" y="99979"/>
                  <a:pt x="249965" y="99472"/>
                </a:cubicBezTo>
                <a:cubicBezTo>
                  <a:pt x="249743" y="98965"/>
                  <a:pt x="249015" y="98965"/>
                  <a:pt x="248825" y="99504"/>
                </a:cubicBezTo>
                <a:cubicBezTo>
                  <a:pt x="248698" y="99820"/>
                  <a:pt x="248856" y="100169"/>
                  <a:pt x="249173" y="100296"/>
                </a:cubicBezTo>
                <a:close/>
                <a:moveTo>
                  <a:pt x="248286" y="102512"/>
                </a:moveTo>
                <a:cubicBezTo>
                  <a:pt x="248825" y="102734"/>
                  <a:pt x="249331" y="102196"/>
                  <a:pt x="249110" y="101689"/>
                </a:cubicBezTo>
                <a:cubicBezTo>
                  <a:pt x="248888" y="101151"/>
                  <a:pt x="248128" y="101182"/>
                  <a:pt x="247938" y="101689"/>
                </a:cubicBezTo>
                <a:cubicBezTo>
                  <a:pt x="247811" y="102006"/>
                  <a:pt x="247969" y="102386"/>
                  <a:pt x="248286" y="102512"/>
                </a:cubicBezTo>
                <a:close/>
                <a:moveTo>
                  <a:pt x="248254" y="104381"/>
                </a:moveTo>
                <a:cubicBezTo>
                  <a:pt x="248476" y="103842"/>
                  <a:pt x="247938" y="103304"/>
                  <a:pt x="247399" y="103557"/>
                </a:cubicBezTo>
                <a:cubicBezTo>
                  <a:pt x="246861" y="103779"/>
                  <a:pt x="246861" y="104539"/>
                  <a:pt x="247399" y="104729"/>
                </a:cubicBezTo>
                <a:cubicBezTo>
                  <a:pt x="247748" y="104856"/>
                  <a:pt x="248128" y="104697"/>
                  <a:pt x="248254" y="104381"/>
                </a:cubicBezTo>
                <a:close/>
                <a:moveTo>
                  <a:pt x="247399" y="106598"/>
                </a:moveTo>
                <a:cubicBezTo>
                  <a:pt x="247621" y="106028"/>
                  <a:pt x="247051" y="105489"/>
                  <a:pt x="246513" y="105743"/>
                </a:cubicBezTo>
                <a:cubicBezTo>
                  <a:pt x="245974" y="105964"/>
                  <a:pt x="245974" y="106756"/>
                  <a:pt x="246544" y="106946"/>
                </a:cubicBezTo>
                <a:cubicBezTo>
                  <a:pt x="246861" y="107104"/>
                  <a:pt x="247241" y="106914"/>
                  <a:pt x="247399" y="106598"/>
                </a:cubicBezTo>
                <a:close/>
                <a:moveTo>
                  <a:pt x="245658" y="109194"/>
                </a:moveTo>
                <a:cubicBezTo>
                  <a:pt x="246228" y="109384"/>
                  <a:pt x="246766" y="108846"/>
                  <a:pt x="246513" y="108276"/>
                </a:cubicBezTo>
                <a:cubicBezTo>
                  <a:pt x="246291" y="107738"/>
                  <a:pt x="245499" y="107738"/>
                  <a:pt x="245278" y="108308"/>
                </a:cubicBezTo>
                <a:cubicBezTo>
                  <a:pt x="245151" y="108656"/>
                  <a:pt x="245309" y="109036"/>
                  <a:pt x="245658" y="109194"/>
                </a:cubicBezTo>
                <a:close/>
                <a:moveTo>
                  <a:pt x="245278" y="110113"/>
                </a:moveTo>
                <a:cubicBezTo>
                  <a:pt x="244708" y="109891"/>
                  <a:pt x="244169" y="110461"/>
                  <a:pt x="244391" y="111031"/>
                </a:cubicBezTo>
                <a:lnTo>
                  <a:pt x="245658" y="111031"/>
                </a:lnTo>
                <a:cubicBezTo>
                  <a:pt x="245658" y="111031"/>
                  <a:pt x="245658" y="111031"/>
                  <a:pt x="245658" y="111000"/>
                </a:cubicBezTo>
                <a:cubicBezTo>
                  <a:pt x="245816" y="110651"/>
                  <a:pt x="245626" y="110271"/>
                  <a:pt x="245278" y="110113"/>
                </a:cubicBezTo>
                <a:close/>
                <a:moveTo>
                  <a:pt x="284326" y="4180"/>
                </a:moveTo>
                <a:cubicBezTo>
                  <a:pt x="284294" y="4180"/>
                  <a:pt x="284326" y="4275"/>
                  <a:pt x="284326" y="4212"/>
                </a:cubicBezTo>
                <a:cubicBezTo>
                  <a:pt x="284357" y="4212"/>
                  <a:pt x="284326" y="4180"/>
                  <a:pt x="284326" y="4180"/>
                </a:cubicBezTo>
                <a:close/>
                <a:moveTo>
                  <a:pt x="283471" y="6429"/>
                </a:moveTo>
                <a:cubicBezTo>
                  <a:pt x="283502" y="6397"/>
                  <a:pt x="283407" y="6366"/>
                  <a:pt x="283407" y="6397"/>
                </a:cubicBezTo>
                <a:cubicBezTo>
                  <a:pt x="283375" y="6461"/>
                  <a:pt x="283471" y="6492"/>
                  <a:pt x="283471" y="6429"/>
                </a:cubicBezTo>
                <a:close/>
                <a:moveTo>
                  <a:pt x="282552" y="8677"/>
                </a:moveTo>
                <a:cubicBezTo>
                  <a:pt x="282615" y="8709"/>
                  <a:pt x="282552" y="8519"/>
                  <a:pt x="282520" y="8614"/>
                </a:cubicBezTo>
                <a:cubicBezTo>
                  <a:pt x="282489" y="8646"/>
                  <a:pt x="282520" y="8677"/>
                  <a:pt x="282552" y="8677"/>
                </a:cubicBezTo>
                <a:close/>
                <a:moveTo>
                  <a:pt x="281665" y="10894"/>
                </a:moveTo>
                <a:cubicBezTo>
                  <a:pt x="281760" y="10958"/>
                  <a:pt x="281665" y="10704"/>
                  <a:pt x="281634" y="10831"/>
                </a:cubicBezTo>
                <a:cubicBezTo>
                  <a:pt x="281602" y="10863"/>
                  <a:pt x="281634" y="10894"/>
                  <a:pt x="281665" y="10894"/>
                </a:cubicBezTo>
                <a:close/>
                <a:moveTo>
                  <a:pt x="280779" y="13111"/>
                </a:moveTo>
                <a:cubicBezTo>
                  <a:pt x="280905" y="13174"/>
                  <a:pt x="280779" y="12889"/>
                  <a:pt x="280747" y="13016"/>
                </a:cubicBezTo>
                <a:cubicBezTo>
                  <a:pt x="280715" y="13048"/>
                  <a:pt x="280747" y="13111"/>
                  <a:pt x="280779" y="13111"/>
                </a:cubicBezTo>
                <a:close/>
                <a:moveTo>
                  <a:pt x="279924" y="15360"/>
                </a:moveTo>
                <a:cubicBezTo>
                  <a:pt x="280050" y="15391"/>
                  <a:pt x="279924" y="15075"/>
                  <a:pt x="279860" y="15233"/>
                </a:cubicBezTo>
                <a:cubicBezTo>
                  <a:pt x="279829" y="15265"/>
                  <a:pt x="279860" y="15328"/>
                  <a:pt x="279924" y="15360"/>
                </a:cubicBezTo>
                <a:close/>
                <a:moveTo>
                  <a:pt x="279037" y="17576"/>
                </a:moveTo>
                <a:cubicBezTo>
                  <a:pt x="279195" y="17640"/>
                  <a:pt x="279037" y="17260"/>
                  <a:pt x="278973" y="17418"/>
                </a:cubicBezTo>
                <a:cubicBezTo>
                  <a:pt x="278942" y="17481"/>
                  <a:pt x="278973" y="17545"/>
                  <a:pt x="279037" y="17576"/>
                </a:cubicBezTo>
                <a:close/>
                <a:moveTo>
                  <a:pt x="278150" y="19793"/>
                </a:moveTo>
                <a:cubicBezTo>
                  <a:pt x="278340" y="19857"/>
                  <a:pt x="278150" y="19445"/>
                  <a:pt x="278087" y="19635"/>
                </a:cubicBezTo>
                <a:cubicBezTo>
                  <a:pt x="278055" y="19698"/>
                  <a:pt x="278087" y="19762"/>
                  <a:pt x="278150" y="19793"/>
                </a:cubicBezTo>
                <a:close/>
                <a:moveTo>
                  <a:pt x="277263" y="22010"/>
                </a:moveTo>
                <a:cubicBezTo>
                  <a:pt x="277485" y="22073"/>
                  <a:pt x="277263" y="21630"/>
                  <a:pt x="277200" y="21820"/>
                </a:cubicBezTo>
                <a:cubicBezTo>
                  <a:pt x="277168" y="21915"/>
                  <a:pt x="277200" y="21978"/>
                  <a:pt x="277295" y="22010"/>
                </a:cubicBezTo>
                <a:close/>
                <a:moveTo>
                  <a:pt x="276313" y="24037"/>
                </a:moveTo>
                <a:cubicBezTo>
                  <a:pt x="276218" y="24259"/>
                  <a:pt x="276725" y="24037"/>
                  <a:pt x="276503" y="23942"/>
                </a:cubicBezTo>
                <a:cubicBezTo>
                  <a:pt x="276440" y="23910"/>
                  <a:pt x="276345" y="23973"/>
                  <a:pt x="276313" y="24037"/>
                </a:cubicBezTo>
                <a:close/>
                <a:moveTo>
                  <a:pt x="275427" y="26254"/>
                </a:moveTo>
                <a:cubicBezTo>
                  <a:pt x="275332" y="26475"/>
                  <a:pt x="275902" y="26254"/>
                  <a:pt x="275648" y="26159"/>
                </a:cubicBezTo>
                <a:cubicBezTo>
                  <a:pt x="275553" y="26127"/>
                  <a:pt x="275458" y="26159"/>
                  <a:pt x="275427" y="26254"/>
                </a:cubicBezTo>
                <a:close/>
                <a:moveTo>
                  <a:pt x="274635" y="28660"/>
                </a:moveTo>
                <a:cubicBezTo>
                  <a:pt x="274920" y="28787"/>
                  <a:pt x="274635" y="28185"/>
                  <a:pt x="274540" y="28439"/>
                </a:cubicBezTo>
                <a:cubicBezTo>
                  <a:pt x="274508" y="28534"/>
                  <a:pt x="274540" y="28629"/>
                  <a:pt x="274635" y="28660"/>
                </a:cubicBezTo>
                <a:close/>
                <a:moveTo>
                  <a:pt x="273780" y="30909"/>
                </a:moveTo>
                <a:cubicBezTo>
                  <a:pt x="274065" y="31004"/>
                  <a:pt x="273780" y="30371"/>
                  <a:pt x="273653" y="30656"/>
                </a:cubicBezTo>
                <a:cubicBezTo>
                  <a:pt x="273621" y="30751"/>
                  <a:pt x="273685" y="30846"/>
                  <a:pt x="273780" y="30909"/>
                </a:cubicBezTo>
                <a:close/>
                <a:moveTo>
                  <a:pt x="273051" y="32746"/>
                </a:moveTo>
                <a:cubicBezTo>
                  <a:pt x="272735" y="32619"/>
                  <a:pt x="273051" y="33316"/>
                  <a:pt x="273146" y="32999"/>
                </a:cubicBezTo>
                <a:cubicBezTo>
                  <a:pt x="273210" y="32904"/>
                  <a:pt x="273146" y="32777"/>
                  <a:pt x="273051" y="32746"/>
                </a:cubicBezTo>
                <a:close/>
                <a:moveTo>
                  <a:pt x="272165" y="34931"/>
                </a:moveTo>
                <a:cubicBezTo>
                  <a:pt x="271848" y="34804"/>
                  <a:pt x="272165" y="35533"/>
                  <a:pt x="272291" y="35216"/>
                </a:cubicBezTo>
                <a:cubicBezTo>
                  <a:pt x="272355" y="35089"/>
                  <a:pt x="272291" y="34963"/>
                  <a:pt x="272165" y="34931"/>
                </a:cubicBezTo>
                <a:close/>
                <a:moveTo>
                  <a:pt x="271310" y="37116"/>
                </a:moveTo>
                <a:cubicBezTo>
                  <a:pt x="270961" y="36989"/>
                  <a:pt x="271310" y="37781"/>
                  <a:pt x="271436" y="37433"/>
                </a:cubicBezTo>
                <a:cubicBezTo>
                  <a:pt x="271500" y="37306"/>
                  <a:pt x="271436" y="37179"/>
                  <a:pt x="271310" y="37116"/>
                </a:cubicBezTo>
                <a:close/>
                <a:moveTo>
                  <a:pt x="270455" y="39333"/>
                </a:moveTo>
                <a:cubicBezTo>
                  <a:pt x="270233" y="39238"/>
                  <a:pt x="270043" y="39460"/>
                  <a:pt x="270106" y="39650"/>
                </a:cubicBezTo>
                <a:cubicBezTo>
                  <a:pt x="270201" y="39840"/>
                  <a:pt x="270486" y="39840"/>
                  <a:pt x="270581" y="39650"/>
                </a:cubicBezTo>
                <a:cubicBezTo>
                  <a:pt x="270613" y="39523"/>
                  <a:pt x="270581" y="39365"/>
                  <a:pt x="270455" y="39333"/>
                </a:cubicBezTo>
                <a:close/>
                <a:moveTo>
                  <a:pt x="269568" y="41518"/>
                </a:moveTo>
                <a:cubicBezTo>
                  <a:pt x="269346" y="41423"/>
                  <a:pt x="269156" y="41645"/>
                  <a:pt x="269251" y="41866"/>
                </a:cubicBezTo>
                <a:cubicBezTo>
                  <a:pt x="269314" y="42088"/>
                  <a:pt x="269631" y="42056"/>
                  <a:pt x="269726" y="41866"/>
                </a:cubicBezTo>
                <a:cubicBezTo>
                  <a:pt x="269758" y="41708"/>
                  <a:pt x="269694" y="41581"/>
                  <a:pt x="269568" y="41518"/>
                </a:cubicBezTo>
                <a:close/>
                <a:moveTo>
                  <a:pt x="268713" y="43703"/>
                </a:moveTo>
                <a:cubicBezTo>
                  <a:pt x="268459" y="43608"/>
                  <a:pt x="268238" y="43862"/>
                  <a:pt x="268333" y="44083"/>
                </a:cubicBezTo>
                <a:cubicBezTo>
                  <a:pt x="268459" y="44305"/>
                  <a:pt x="268776" y="44305"/>
                  <a:pt x="268871" y="44083"/>
                </a:cubicBezTo>
                <a:cubicBezTo>
                  <a:pt x="268903" y="43925"/>
                  <a:pt x="268839" y="43767"/>
                  <a:pt x="268713" y="43703"/>
                </a:cubicBezTo>
                <a:close/>
                <a:moveTo>
                  <a:pt x="267826" y="45920"/>
                </a:moveTo>
                <a:cubicBezTo>
                  <a:pt x="267604" y="45825"/>
                  <a:pt x="267351" y="46047"/>
                  <a:pt x="267478" y="46300"/>
                </a:cubicBezTo>
                <a:cubicBezTo>
                  <a:pt x="267573" y="46522"/>
                  <a:pt x="267889" y="46522"/>
                  <a:pt x="267984" y="46268"/>
                </a:cubicBezTo>
                <a:cubicBezTo>
                  <a:pt x="268048" y="46142"/>
                  <a:pt x="267984" y="45952"/>
                  <a:pt x="267826" y="45920"/>
                </a:cubicBezTo>
                <a:close/>
                <a:moveTo>
                  <a:pt x="266971" y="48105"/>
                </a:moveTo>
                <a:cubicBezTo>
                  <a:pt x="266718" y="48010"/>
                  <a:pt x="266464" y="48264"/>
                  <a:pt x="266591" y="48517"/>
                </a:cubicBezTo>
                <a:cubicBezTo>
                  <a:pt x="266686" y="48739"/>
                  <a:pt x="267034" y="48739"/>
                  <a:pt x="267129" y="48485"/>
                </a:cubicBezTo>
                <a:cubicBezTo>
                  <a:pt x="267193" y="48327"/>
                  <a:pt x="267129" y="48169"/>
                  <a:pt x="266971" y="48105"/>
                </a:cubicBezTo>
                <a:close/>
                <a:moveTo>
                  <a:pt x="266116" y="50290"/>
                </a:moveTo>
                <a:cubicBezTo>
                  <a:pt x="265831" y="50195"/>
                  <a:pt x="265577" y="50449"/>
                  <a:pt x="265704" y="50734"/>
                </a:cubicBezTo>
                <a:cubicBezTo>
                  <a:pt x="265799" y="50987"/>
                  <a:pt x="266179" y="50987"/>
                  <a:pt x="266274" y="50702"/>
                </a:cubicBezTo>
                <a:cubicBezTo>
                  <a:pt x="266338" y="50544"/>
                  <a:pt x="266274" y="50354"/>
                  <a:pt x="266116" y="50290"/>
                </a:cubicBezTo>
                <a:close/>
                <a:moveTo>
                  <a:pt x="265229" y="52507"/>
                </a:moveTo>
                <a:cubicBezTo>
                  <a:pt x="264944" y="52380"/>
                  <a:pt x="264691" y="52666"/>
                  <a:pt x="264817" y="52919"/>
                </a:cubicBezTo>
                <a:cubicBezTo>
                  <a:pt x="264912" y="53204"/>
                  <a:pt x="265324" y="53204"/>
                  <a:pt x="265419" y="52919"/>
                </a:cubicBezTo>
                <a:cubicBezTo>
                  <a:pt x="265482" y="52761"/>
                  <a:pt x="265419" y="52570"/>
                  <a:pt x="265229" y="52507"/>
                </a:cubicBezTo>
                <a:close/>
                <a:moveTo>
                  <a:pt x="264374" y="54692"/>
                </a:moveTo>
                <a:cubicBezTo>
                  <a:pt x="264089" y="54566"/>
                  <a:pt x="263804" y="54851"/>
                  <a:pt x="263931" y="55136"/>
                </a:cubicBezTo>
                <a:cubicBezTo>
                  <a:pt x="264057" y="55421"/>
                  <a:pt x="264437" y="55421"/>
                  <a:pt x="264564" y="55136"/>
                </a:cubicBezTo>
                <a:cubicBezTo>
                  <a:pt x="264627" y="54946"/>
                  <a:pt x="264532" y="54756"/>
                  <a:pt x="264374" y="54692"/>
                </a:cubicBezTo>
                <a:close/>
                <a:moveTo>
                  <a:pt x="263234" y="57543"/>
                </a:moveTo>
                <a:cubicBezTo>
                  <a:pt x="263519" y="57669"/>
                  <a:pt x="263804" y="57352"/>
                  <a:pt x="263677" y="57067"/>
                </a:cubicBezTo>
                <a:cubicBezTo>
                  <a:pt x="263551" y="56782"/>
                  <a:pt x="263139" y="56782"/>
                  <a:pt x="263044" y="57099"/>
                </a:cubicBezTo>
                <a:cubicBezTo>
                  <a:pt x="262949" y="57257"/>
                  <a:pt x="263044" y="57479"/>
                  <a:pt x="263234" y="57543"/>
                </a:cubicBezTo>
                <a:close/>
                <a:moveTo>
                  <a:pt x="262347" y="59759"/>
                </a:moveTo>
                <a:cubicBezTo>
                  <a:pt x="262664" y="59886"/>
                  <a:pt x="262981" y="59569"/>
                  <a:pt x="262822" y="59284"/>
                </a:cubicBezTo>
                <a:cubicBezTo>
                  <a:pt x="262696" y="58968"/>
                  <a:pt x="262284" y="58968"/>
                  <a:pt x="262157" y="59284"/>
                </a:cubicBezTo>
                <a:cubicBezTo>
                  <a:pt x="262062" y="59474"/>
                  <a:pt x="262157" y="59696"/>
                  <a:pt x="262347" y="59759"/>
                </a:cubicBezTo>
                <a:close/>
                <a:moveTo>
                  <a:pt x="261492" y="62008"/>
                </a:moveTo>
                <a:cubicBezTo>
                  <a:pt x="261809" y="62135"/>
                  <a:pt x="262126" y="61786"/>
                  <a:pt x="261967" y="61469"/>
                </a:cubicBezTo>
                <a:cubicBezTo>
                  <a:pt x="261841" y="61153"/>
                  <a:pt x="261397" y="61184"/>
                  <a:pt x="261270" y="61501"/>
                </a:cubicBezTo>
                <a:cubicBezTo>
                  <a:pt x="261175" y="61691"/>
                  <a:pt x="261270" y="61913"/>
                  <a:pt x="261492" y="62008"/>
                </a:cubicBezTo>
                <a:close/>
                <a:moveTo>
                  <a:pt x="260605" y="64225"/>
                </a:moveTo>
                <a:cubicBezTo>
                  <a:pt x="260922" y="64351"/>
                  <a:pt x="261270" y="64003"/>
                  <a:pt x="261112" y="63686"/>
                </a:cubicBezTo>
                <a:cubicBezTo>
                  <a:pt x="260985" y="63370"/>
                  <a:pt x="260510" y="63370"/>
                  <a:pt x="260384" y="63686"/>
                </a:cubicBezTo>
                <a:cubicBezTo>
                  <a:pt x="260289" y="63908"/>
                  <a:pt x="260384" y="64130"/>
                  <a:pt x="260605" y="64225"/>
                </a:cubicBezTo>
                <a:close/>
                <a:moveTo>
                  <a:pt x="259719" y="66441"/>
                </a:moveTo>
                <a:cubicBezTo>
                  <a:pt x="260067" y="66568"/>
                  <a:pt x="260415" y="66220"/>
                  <a:pt x="260257" y="65871"/>
                </a:cubicBezTo>
                <a:cubicBezTo>
                  <a:pt x="260099" y="65555"/>
                  <a:pt x="259624" y="65555"/>
                  <a:pt x="259497" y="65903"/>
                </a:cubicBezTo>
                <a:cubicBezTo>
                  <a:pt x="259402" y="66125"/>
                  <a:pt x="259497" y="66346"/>
                  <a:pt x="259719" y="66441"/>
                </a:cubicBezTo>
                <a:close/>
                <a:moveTo>
                  <a:pt x="259149" y="67867"/>
                </a:moveTo>
                <a:cubicBezTo>
                  <a:pt x="258800" y="67740"/>
                  <a:pt x="258452" y="68088"/>
                  <a:pt x="258610" y="68437"/>
                </a:cubicBezTo>
                <a:cubicBezTo>
                  <a:pt x="258769" y="68785"/>
                  <a:pt x="259275" y="68785"/>
                  <a:pt x="259402" y="68405"/>
                </a:cubicBezTo>
                <a:cubicBezTo>
                  <a:pt x="259497" y="68183"/>
                  <a:pt x="259370" y="67962"/>
                  <a:pt x="259149" y="67867"/>
                </a:cubicBezTo>
                <a:close/>
                <a:moveTo>
                  <a:pt x="258294" y="70052"/>
                </a:moveTo>
                <a:cubicBezTo>
                  <a:pt x="257914" y="69925"/>
                  <a:pt x="257565" y="70273"/>
                  <a:pt x="257724" y="70653"/>
                </a:cubicBezTo>
                <a:cubicBezTo>
                  <a:pt x="257882" y="71002"/>
                  <a:pt x="258389" y="71002"/>
                  <a:pt x="258547" y="70622"/>
                </a:cubicBezTo>
                <a:cubicBezTo>
                  <a:pt x="258642" y="70400"/>
                  <a:pt x="258515" y="70147"/>
                  <a:pt x="258294" y="70052"/>
                </a:cubicBezTo>
                <a:close/>
                <a:moveTo>
                  <a:pt x="257439" y="72269"/>
                </a:moveTo>
                <a:cubicBezTo>
                  <a:pt x="257059" y="72110"/>
                  <a:pt x="256678" y="72490"/>
                  <a:pt x="256837" y="72870"/>
                </a:cubicBezTo>
                <a:cubicBezTo>
                  <a:pt x="256995" y="73219"/>
                  <a:pt x="257534" y="73219"/>
                  <a:pt x="257692" y="72839"/>
                </a:cubicBezTo>
                <a:cubicBezTo>
                  <a:pt x="257787" y="72617"/>
                  <a:pt x="257660" y="72332"/>
                  <a:pt x="257439" y="72237"/>
                </a:cubicBezTo>
                <a:close/>
                <a:moveTo>
                  <a:pt x="256552" y="74454"/>
                </a:moveTo>
                <a:cubicBezTo>
                  <a:pt x="256172" y="74295"/>
                  <a:pt x="255792" y="74675"/>
                  <a:pt x="255950" y="75087"/>
                </a:cubicBezTo>
                <a:cubicBezTo>
                  <a:pt x="256108" y="75467"/>
                  <a:pt x="256678" y="75435"/>
                  <a:pt x="256805" y="75055"/>
                </a:cubicBezTo>
                <a:cubicBezTo>
                  <a:pt x="256932" y="74802"/>
                  <a:pt x="256805" y="74549"/>
                  <a:pt x="256552" y="74454"/>
                </a:cubicBezTo>
                <a:close/>
                <a:moveTo>
                  <a:pt x="255697" y="76639"/>
                </a:moveTo>
                <a:cubicBezTo>
                  <a:pt x="255285" y="76481"/>
                  <a:pt x="254905" y="76892"/>
                  <a:pt x="255063" y="77272"/>
                </a:cubicBezTo>
                <a:cubicBezTo>
                  <a:pt x="255253" y="77684"/>
                  <a:pt x="255792" y="77684"/>
                  <a:pt x="255950" y="77272"/>
                </a:cubicBezTo>
                <a:cubicBezTo>
                  <a:pt x="256045" y="77019"/>
                  <a:pt x="255950" y="76734"/>
                  <a:pt x="255697" y="76639"/>
                </a:cubicBezTo>
                <a:close/>
                <a:moveTo>
                  <a:pt x="254810" y="78856"/>
                </a:moveTo>
                <a:cubicBezTo>
                  <a:pt x="254398" y="78666"/>
                  <a:pt x="254018" y="79109"/>
                  <a:pt x="254177" y="79489"/>
                </a:cubicBezTo>
                <a:cubicBezTo>
                  <a:pt x="254367" y="79901"/>
                  <a:pt x="254937" y="79901"/>
                  <a:pt x="255095" y="79489"/>
                </a:cubicBezTo>
                <a:cubicBezTo>
                  <a:pt x="255190" y="79236"/>
                  <a:pt x="255063" y="78951"/>
                  <a:pt x="254810" y="78856"/>
                </a:cubicBezTo>
                <a:close/>
                <a:moveTo>
                  <a:pt x="253955" y="81041"/>
                </a:moveTo>
                <a:cubicBezTo>
                  <a:pt x="253543" y="80882"/>
                  <a:pt x="253132" y="81294"/>
                  <a:pt x="253290" y="81706"/>
                </a:cubicBezTo>
                <a:cubicBezTo>
                  <a:pt x="253480" y="82118"/>
                  <a:pt x="254082" y="82118"/>
                  <a:pt x="254240" y="81706"/>
                </a:cubicBezTo>
                <a:cubicBezTo>
                  <a:pt x="254335" y="81421"/>
                  <a:pt x="254208" y="81136"/>
                  <a:pt x="253955" y="81041"/>
                </a:cubicBezTo>
                <a:close/>
                <a:moveTo>
                  <a:pt x="252403" y="83543"/>
                </a:moveTo>
                <a:cubicBezTo>
                  <a:pt x="252245" y="83954"/>
                  <a:pt x="252688" y="84398"/>
                  <a:pt x="253100" y="84208"/>
                </a:cubicBezTo>
                <a:cubicBezTo>
                  <a:pt x="253543" y="84018"/>
                  <a:pt x="253512" y="83416"/>
                  <a:pt x="253100" y="83226"/>
                </a:cubicBezTo>
                <a:cubicBezTo>
                  <a:pt x="252815" y="83131"/>
                  <a:pt x="252530" y="83258"/>
                  <a:pt x="252403" y="83543"/>
                </a:cubicBezTo>
                <a:close/>
                <a:moveTo>
                  <a:pt x="252530" y="86140"/>
                </a:moveTo>
                <a:cubicBezTo>
                  <a:pt x="252688" y="85664"/>
                  <a:pt x="252245" y="85253"/>
                  <a:pt x="251801" y="85443"/>
                </a:cubicBezTo>
                <a:cubicBezTo>
                  <a:pt x="251358" y="85633"/>
                  <a:pt x="251390" y="86266"/>
                  <a:pt x="251833" y="86425"/>
                </a:cubicBezTo>
                <a:cubicBezTo>
                  <a:pt x="252086" y="86551"/>
                  <a:pt x="252403" y="86393"/>
                  <a:pt x="252530" y="86140"/>
                </a:cubicBezTo>
                <a:close/>
                <a:moveTo>
                  <a:pt x="250946" y="88641"/>
                </a:moveTo>
                <a:cubicBezTo>
                  <a:pt x="251390" y="88831"/>
                  <a:pt x="251865" y="88356"/>
                  <a:pt x="251643" y="87913"/>
                </a:cubicBezTo>
                <a:cubicBezTo>
                  <a:pt x="251453" y="87470"/>
                  <a:pt x="250820" y="87470"/>
                  <a:pt x="250630" y="87945"/>
                </a:cubicBezTo>
                <a:cubicBezTo>
                  <a:pt x="250535" y="88230"/>
                  <a:pt x="250661" y="88546"/>
                  <a:pt x="250946" y="88641"/>
                </a:cubicBezTo>
                <a:close/>
                <a:moveTo>
                  <a:pt x="250788" y="90541"/>
                </a:moveTo>
                <a:cubicBezTo>
                  <a:pt x="250978" y="90098"/>
                  <a:pt x="250503" y="89623"/>
                  <a:pt x="250060" y="89813"/>
                </a:cubicBezTo>
                <a:cubicBezTo>
                  <a:pt x="249585" y="90035"/>
                  <a:pt x="249616" y="90668"/>
                  <a:pt x="250060" y="90858"/>
                </a:cubicBezTo>
                <a:cubicBezTo>
                  <a:pt x="250345" y="90985"/>
                  <a:pt x="250693" y="90858"/>
                  <a:pt x="250820" y="90541"/>
                </a:cubicBezTo>
                <a:close/>
                <a:moveTo>
                  <a:pt x="249205" y="93075"/>
                </a:moveTo>
                <a:cubicBezTo>
                  <a:pt x="249680" y="93265"/>
                  <a:pt x="250123" y="92790"/>
                  <a:pt x="249933" y="92315"/>
                </a:cubicBezTo>
                <a:cubicBezTo>
                  <a:pt x="249743" y="91840"/>
                  <a:pt x="249046" y="91872"/>
                  <a:pt x="248856" y="92347"/>
                </a:cubicBezTo>
                <a:cubicBezTo>
                  <a:pt x="248761" y="92632"/>
                  <a:pt x="248888" y="92980"/>
                  <a:pt x="249205" y="93075"/>
                </a:cubicBezTo>
                <a:close/>
                <a:moveTo>
                  <a:pt x="248318" y="95323"/>
                </a:moveTo>
                <a:cubicBezTo>
                  <a:pt x="248793" y="95514"/>
                  <a:pt x="249268" y="95007"/>
                  <a:pt x="249078" y="94532"/>
                </a:cubicBezTo>
                <a:cubicBezTo>
                  <a:pt x="248856" y="94057"/>
                  <a:pt x="248159" y="94057"/>
                  <a:pt x="247969" y="94532"/>
                </a:cubicBezTo>
                <a:cubicBezTo>
                  <a:pt x="247874" y="94848"/>
                  <a:pt x="248001" y="95197"/>
                  <a:pt x="248318" y="95323"/>
                </a:cubicBezTo>
                <a:close/>
                <a:moveTo>
                  <a:pt x="248223" y="97192"/>
                </a:moveTo>
                <a:cubicBezTo>
                  <a:pt x="248413" y="96685"/>
                  <a:pt x="247906" y="96210"/>
                  <a:pt x="247431" y="96400"/>
                </a:cubicBezTo>
                <a:cubicBezTo>
                  <a:pt x="246924" y="96622"/>
                  <a:pt x="246924" y="97319"/>
                  <a:pt x="247431" y="97540"/>
                </a:cubicBezTo>
                <a:cubicBezTo>
                  <a:pt x="247748" y="97667"/>
                  <a:pt x="248096" y="97509"/>
                  <a:pt x="248223" y="97192"/>
                </a:cubicBezTo>
                <a:close/>
                <a:moveTo>
                  <a:pt x="247368" y="99409"/>
                </a:moveTo>
                <a:cubicBezTo>
                  <a:pt x="247558" y="98902"/>
                  <a:pt x="247051" y="98395"/>
                  <a:pt x="246544" y="98617"/>
                </a:cubicBezTo>
                <a:cubicBezTo>
                  <a:pt x="246038" y="98839"/>
                  <a:pt x="246038" y="99535"/>
                  <a:pt x="246544" y="99757"/>
                </a:cubicBezTo>
                <a:cubicBezTo>
                  <a:pt x="246893" y="99884"/>
                  <a:pt x="247241" y="99725"/>
                  <a:pt x="247368" y="99409"/>
                </a:cubicBezTo>
                <a:close/>
                <a:moveTo>
                  <a:pt x="246513" y="101626"/>
                </a:moveTo>
                <a:cubicBezTo>
                  <a:pt x="246703" y="101087"/>
                  <a:pt x="246164" y="100581"/>
                  <a:pt x="245658" y="100802"/>
                </a:cubicBezTo>
                <a:cubicBezTo>
                  <a:pt x="245151" y="101024"/>
                  <a:pt x="245151" y="101784"/>
                  <a:pt x="245689" y="101974"/>
                </a:cubicBezTo>
                <a:cubicBezTo>
                  <a:pt x="246006" y="102101"/>
                  <a:pt x="246386" y="101942"/>
                  <a:pt x="246513" y="101626"/>
                </a:cubicBezTo>
                <a:close/>
                <a:moveTo>
                  <a:pt x="245658" y="103842"/>
                </a:moveTo>
                <a:cubicBezTo>
                  <a:pt x="245848" y="103304"/>
                  <a:pt x="245309" y="102766"/>
                  <a:pt x="244771" y="102987"/>
                </a:cubicBezTo>
                <a:cubicBezTo>
                  <a:pt x="244264" y="103241"/>
                  <a:pt x="244264" y="103969"/>
                  <a:pt x="244803" y="104191"/>
                </a:cubicBezTo>
                <a:cubicBezTo>
                  <a:pt x="245151" y="104317"/>
                  <a:pt x="245499" y="104159"/>
                  <a:pt x="245658" y="103842"/>
                </a:cubicBezTo>
                <a:close/>
                <a:moveTo>
                  <a:pt x="244771" y="106059"/>
                </a:moveTo>
                <a:cubicBezTo>
                  <a:pt x="244993" y="105489"/>
                  <a:pt x="244454" y="104951"/>
                  <a:pt x="243916" y="105204"/>
                </a:cubicBezTo>
                <a:cubicBezTo>
                  <a:pt x="243377" y="105426"/>
                  <a:pt x="243377" y="106186"/>
                  <a:pt x="243916" y="106408"/>
                </a:cubicBezTo>
                <a:cubicBezTo>
                  <a:pt x="244264" y="106566"/>
                  <a:pt x="244644" y="106376"/>
                  <a:pt x="244771" y="106059"/>
                </a:cubicBezTo>
                <a:close/>
                <a:moveTo>
                  <a:pt x="243916" y="108244"/>
                </a:moveTo>
                <a:cubicBezTo>
                  <a:pt x="244138" y="107706"/>
                  <a:pt x="243567" y="107168"/>
                  <a:pt x="243029" y="107389"/>
                </a:cubicBezTo>
                <a:cubicBezTo>
                  <a:pt x="242491" y="107643"/>
                  <a:pt x="242491" y="108403"/>
                  <a:pt x="243061" y="108624"/>
                </a:cubicBezTo>
                <a:cubicBezTo>
                  <a:pt x="243409" y="108783"/>
                  <a:pt x="243789" y="108593"/>
                  <a:pt x="243916" y="108244"/>
                </a:cubicBezTo>
                <a:close/>
                <a:moveTo>
                  <a:pt x="242174" y="110873"/>
                </a:moveTo>
                <a:cubicBezTo>
                  <a:pt x="242744" y="111095"/>
                  <a:pt x="243282" y="110493"/>
                  <a:pt x="243061" y="109955"/>
                </a:cubicBezTo>
                <a:cubicBezTo>
                  <a:pt x="242807" y="109384"/>
                  <a:pt x="242016" y="109384"/>
                  <a:pt x="241794" y="109955"/>
                </a:cubicBezTo>
                <a:cubicBezTo>
                  <a:pt x="241636" y="110335"/>
                  <a:pt x="241826" y="110715"/>
                  <a:pt x="242174" y="110873"/>
                </a:cubicBezTo>
                <a:close/>
                <a:moveTo>
                  <a:pt x="282552" y="1520"/>
                </a:moveTo>
                <a:cubicBezTo>
                  <a:pt x="282552" y="1520"/>
                  <a:pt x="282552" y="1520"/>
                  <a:pt x="282552" y="1520"/>
                </a:cubicBezTo>
                <a:cubicBezTo>
                  <a:pt x="282552" y="1520"/>
                  <a:pt x="282520" y="1552"/>
                  <a:pt x="282552" y="1552"/>
                </a:cubicBezTo>
                <a:cubicBezTo>
                  <a:pt x="282552" y="1552"/>
                  <a:pt x="282552" y="1552"/>
                  <a:pt x="282552" y="1520"/>
                </a:cubicBezTo>
                <a:close/>
                <a:moveTo>
                  <a:pt x="281697" y="3737"/>
                </a:moveTo>
                <a:cubicBezTo>
                  <a:pt x="281729" y="3705"/>
                  <a:pt x="281665" y="3705"/>
                  <a:pt x="281665" y="3737"/>
                </a:cubicBezTo>
                <a:cubicBezTo>
                  <a:pt x="281634" y="3769"/>
                  <a:pt x="281697" y="3769"/>
                  <a:pt x="281697" y="3737"/>
                </a:cubicBezTo>
                <a:close/>
                <a:moveTo>
                  <a:pt x="280842" y="5954"/>
                </a:moveTo>
                <a:cubicBezTo>
                  <a:pt x="280874" y="5891"/>
                  <a:pt x="280747" y="5954"/>
                  <a:pt x="280779" y="5986"/>
                </a:cubicBezTo>
                <a:cubicBezTo>
                  <a:pt x="280810" y="5986"/>
                  <a:pt x="280842" y="5986"/>
                  <a:pt x="280842" y="5954"/>
                </a:cubicBezTo>
                <a:close/>
                <a:moveTo>
                  <a:pt x="279924" y="8202"/>
                </a:moveTo>
                <a:cubicBezTo>
                  <a:pt x="279987" y="8234"/>
                  <a:pt x="279924" y="8044"/>
                  <a:pt x="279892" y="8139"/>
                </a:cubicBezTo>
                <a:cubicBezTo>
                  <a:pt x="279860" y="8171"/>
                  <a:pt x="279892" y="8202"/>
                  <a:pt x="279924" y="8202"/>
                </a:cubicBezTo>
                <a:close/>
                <a:moveTo>
                  <a:pt x="279037" y="10419"/>
                </a:moveTo>
                <a:cubicBezTo>
                  <a:pt x="279132" y="10451"/>
                  <a:pt x="279037" y="10229"/>
                  <a:pt x="279005" y="10324"/>
                </a:cubicBezTo>
                <a:cubicBezTo>
                  <a:pt x="278973" y="10388"/>
                  <a:pt x="279005" y="10419"/>
                  <a:pt x="279037" y="10419"/>
                </a:cubicBezTo>
                <a:close/>
                <a:moveTo>
                  <a:pt x="278118" y="12541"/>
                </a:moveTo>
                <a:cubicBezTo>
                  <a:pt x="278055" y="12668"/>
                  <a:pt x="278340" y="12541"/>
                  <a:pt x="278213" y="12509"/>
                </a:cubicBezTo>
                <a:cubicBezTo>
                  <a:pt x="278182" y="12478"/>
                  <a:pt x="278118" y="12509"/>
                  <a:pt x="278118" y="12541"/>
                </a:cubicBezTo>
                <a:close/>
                <a:moveTo>
                  <a:pt x="277232" y="14758"/>
                </a:moveTo>
                <a:cubicBezTo>
                  <a:pt x="277168" y="14885"/>
                  <a:pt x="277485" y="14758"/>
                  <a:pt x="277358" y="14695"/>
                </a:cubicBezTo>
                <a:cubicBezTo>
                  <a:pt x="277295" y="14663"/>
                  <a:pt x="277232" y="14695"/>
                  <a:pt x="277232" y="14758"/>
                </a:cubicBezTo>
                <a:close/>
                <a:moveTo>
                  <a:pt x="276472" y="16880"/>
                </a:moveTo>
                <a:cubicBezTo>
                  <a:pt x="276313" y="16816"/>
                  <a:pt x="276472" y="17196"/>
                  <a:pt x="276535" y="17038"/>
                </a:cubicBezTo>
                <a:cubicBezTo>
                  <a:pt x="276567" y="16975"/>
                  <a:pt x="276535" y="16911"/>
                  <a:pt x="276472" y="16880"/>
                </a:cubicBezTo>
                <a:close/>
                <a:moveTo>
                  <a:pt x="275617" y="19096"/>
                </a:moveTo>
                <a:cubicBezTo>
                  <a:pt x="275427" y="19001"/>
                  <a:pt x="275617" y="19413"/>
                  <a:pt x="275680" y="19255"/>
                </a:cubicBezTo>
                <a:cubicBezTo>
                  <a:pt x="275712" y="19191"/>
                  <a:pt x="275680" y="19096"/>
                  <a:pt x="275617" y="19096"/>
                </a:cubicBezTo>
                <a:close/>
                <a:moveTo>
                  <a:pt x="274571" y="21345"/>
                </a:moveTo>
                <a:cubicBezTo>
                  <a:pt x="274476" y="21567"/>
                  <a:pt x="274952" y="21345"/>
                  <a:pt x="274762" y="21282"/>
                </a:cubicBezTo>
                <a:cubicBezTo>
                  <a:pt x="274667" y="21250"/>
                  <a:pt x="274603" y="21282"/>
                  <a:pt x="274571" y="21345"/>
                </a:cubicBezTo>
                <a:close/>
                <a:moveTo>
                  <a:pt x="273685" y="23562"/>
                </a:moveTo>
                <a:cubicBezTo>
                  <a:pt x="273590" y="23783"/>
                  <a:pt x="274096" y="23562"/>
                  <a:pt x="273875" y="23467"/>
                </a:cubicBezTo>
                <a:cubicBezTo>
                  <a:pt x="273811" y="23435"/>
                  <a:pt x="273716" y="23467"/>
                  <a:pt x="273685" y="23562"/>
                </a:cubicBezTo>
                <a:close/>
                <a:moveTo>
                  <a:pt x="273020" y="25684"/>
                </a:moveTo>
                <a:cubicBezTo>
                  <a:pt x="272766" y="25589"/>
                  <a:pt x="273020" y="26127"/>
                  <a:pt x="273115" y="25874"/>
                </a:cubicBezTo>
                <a:cubicBezTo>
                  <a:pt x="273146" y="25810"/>
                  <a:pt x="273083" y="25715"/>
                  <a:pt x="273020" y="25684"/>
                </a:cubicBezTo>
                <a:close/>
                <a:moveTo>
                  <a:pt x="272133" y="27869"/>
                </a:moveTo>
                <a:cubicBezTo>
                  <a:pt x="271880" y="27774"/>
                  <a:pt x="272133" y="28344"/>
                  <a:pt x="272260" y="28090"/>
                </a:cubicBezTo>
                <a:cubicBezTo>
                  <a:pt x="272291" y="27995"/>
                  <a:pt x="272228" y="27900"/>
                  <a:pt x="272133" y="27869"/>
                </a:cubicBezTo>
                <a:close/>
                <a:moveTo>
                  <a:pt x="271278" y="30054"/>
                </a:moveTo>
                <a:cubicBezTo>
                  <a:pt x="270993" y="29959"/>
                  <a:pt x="271278" y="30592"/>
                  <a:pt x="271373" y="30307"/>
                </a:cubicBezTo>
                <a:cubicBezTo>
                  <a:pt x="271436" y="30212"/>
                  <a:pt x="271373" y="30086"/>
                  <a:pt x="271278" y="30054"/>
                </a:cubicBezTo>
                <a:close/>
                <a:moveTo>
                  <a:pt x="270423" y="32271"/>
                </a:moveTo>
                <a:cubicBezTo>
                  <a:pt x="270106" y="32144"/>
                  <a:pt x="270391" y="32841"/>
                  <a:pt x="270518" y="32524"/>
                </a:cubicBezTo>
                <a:cubicBezTo>
                  <a:pt x="270581" y="32429"/>
                  <a:pt x="270518" y="32302"/>
                  <a:pt x="270423" y="32271"/>
                </a:cubicBezTo>
                <a:close/>
                <a:moveTo>
                  <a:pt x="269536" y="34456"/>
                </a:moveTo>
                <a:cubicBezTo>
                  <a:pt x="269219" y="34329"/>
                  <a:pt x="269536" y="35058"/>
                  <a:pt x="269663" y="34741"/>
                </a:cubicBezTo>
                <a:cubicBezTo>
                  <a:pt x="269694" y="34614"/>
                  <a:pt x="269663" y="34488"/>
                  <a:pt x="269536" y="34456"/>
                </a:cubicBezTo>
                <a:close/>
                <a:moveTo>
                  <a:pt x="268681" y="36641"/>
                </a:moveTo>
                <a:cubicBezTo>
                  <a:pt x="268333" y="36514"/>
                  <a:pt x="268681" y="37306"/>
                  <a:pt x="268808" y="36958"/>
                </a:cubicBezTo>
                <a:cubicBezTo>
                  <a:pt x="268839" y="36831"/>
                  <a:pt x="268808" y="36704"/>
                  <a:pt x="268681" y="36641"/>
                </a:cubicBezTo>
                <a:close/>
                <a:moveTo>
                  <a:pt x="267794" y="38858"/>
                </a:moveTo>
                <a:cubicBezTo>
                  <a:pt x="267604" y="38763"/>
                  <a:pt x="267414" y="38985"/>
                  <a:pt x="267478" y="39175"/>
                </a:cubicBezTo>
                <a:cubicBezTo>
                  <a:pt x="267573" y="39365"/>
                  <a:pt x="267858" y="39365"/>
                  <a:pt x="267953" y="39175"/>
                </a:cubicBezTo>
                <a:cubicBezTo>
                  <a:pt x="267984" y="39048"/>
                  <a:pt x="267921" y="38890"/>
                  <a:pt x="267794" y="38858"/>
                </a:cubicBezTo>
                <a:close/>
                <a:moveTo>
                  <a:pt x="266939" y="41043"/>
                </a:moveTo>
                <a:cubicBezTo>
                  <a:pt x="266718" y="40948"/>
                  <a:pt x="266496" y="41170"/>
                  <a:pt x="266591" y="41391"/>
                </a:cubicBezTo>
                <a:cubicBezTo>
                  <a:pt x="266686" y="41613"/>
                  <a:pt x="267003" y="41581"/>
                  <a:pt x="267098" y="41391"/>
                </a:cubicBezTo>
                <a:cubicBezTo>
                  <a:pt x="267129" y="41233"/>
                  <a:pt x="267066" y="41106"/>
                  <a:pt x="266939" y="41043"/>
                </a:cubicBezTo>
                <a:close/>
                <a:moveTo>
                  <a:pt x="266084" y="43228"/>
                </a:moveTo>
                <a:cubicBezTo>
                  <a:pt x="265831" y="43133"/>
                  <a:pt x="265609" y="43387"/>
                  <a:pt x="265704" y="43608"/>
                </a:cubicBezTo>
                <a:cubicBezTo>
                  <a:pt x="265799" y="43830"/>
                  <a:pt x="266148" y="43830"/>
                  <a:pt x="266243" y="43577"/>
                </a:cubicBezTo>
                <a:cubicBezTo>
                  <a:pt x="266274" y="43450"/>
                  <a:pt x="266211" y="43292"/>
                  <a:pt x="266084" y="43228"/>
                </a:cubicBezTo>
                <a:close/>
                <a:moveTo>
                  <a:pt x="265197" y="45413"/>
                </a:moveTo>
                <a:cubicBezTo>
                  <a:pt x="264976" y="45350"/>
                  <a:pt x="264722" y="45572"/>
                  <a:pt x="264817" y="45825"/>
                </a:cubicBezTo>
                <a:cubicBezTo>
                  <a:pt x="264944" y="46047"/>
                  <a:pt x="265261" y="46047"/>
                  <a:pt x="265356" y="45793"/>
                </a:cubicBezTo>
                <a:cubicBezTo>
                  <a:pt x="265419" y="45667"/>
                  <a:pt x="265356" y="45477"/>
                  <a:pt x="265197" y="45445"/>
                </a:cubicBezTo>
                <a:close/>
                <a:moveTo>
                  <a:pt x="264342" y="47630"/>
                </a:moveTo>
                <a:cubicBezTo>
                  <a:pt x="264089" y="47535"/>
                  <a:pt x="263836" y="47788"/>
                  <a:pt x="263962" y="48042"/>
                </a:cubicBezTo>
                <a:cubicBezTo>
                  <a:pt x="264057" y="48264"/>
                  <a:pt x="264406" y="48264"/>
                  <a:pt x="264501" y="48010"/>
                </a:cubicBezTo>
                <a:cubicBezTo>
                  <a:pt x="264564" y="47852"/>
                  <a:pt x="264501" y="47693"/>
                  <a:pt x="264342" y="47630"/>
                </a:cubicBezTo>
                <a:close/>
                <a:moveTo>
                  <a:pt x="263456" y="49815"/>
                </a:moveTo>
                <a:cubicBezTo>
                  <a:pt x="263202" y="49720"/>
                  <a:pt x="262949" y="49974"/>
                  <a:pt x="263076" y="50227"/>
                </a:cubicBezTo>
                <a:cubicBezTo>
                  <a:pt x="263171" y="50512"/>
                  <a:pt x="263551" y="50480"/>
                  <a:pt x="263646" y="50227"/>
                </a:cubicBezTo>
                <a:cubicBezTo>
                  <a:pt x="263709" y="50069"/>
                  <a:pt x="263646" y="49879"/>
                  <a:pt x="263456" y="49815"/>
                </a:cubicBezTo>
                <a:close/>
                <a:moveTo>
                  <a:pt x="262347" y="52634"/>
                </a:moveTo>
                <a:cubicBezTo>
                  <a:pt x="262632" y="52729"/>
                  <a:pt x="262886" y="52475"/>
                  <a:pt x="262791" y="52190"/>
                </a:cubicBezTo>
                <a:cubicBezTo>
                  <a:pt x="262664" y="51937"/>
                  <a:pt x="262284" y="51937"/>
                  <a:pt x="262157" y="52190"/>
                </a:cubicBezTo>
                <a:cubicBezTo>
                  <a:pt x="262094" y="52380"/>
                  <a:pt x="262189" y="52570"/>
                  <a:pt x="262347" y="52634"/>
                </a:cubicBezTo>
                <a:close/>
                <a:moveTo>
                  <a:pt x="261492" y="54851"/>
                </a:moveTo>
                <a:cubicBezTo>
                  <a:pt x="261777" y="54977"/>
                  <a:pt x="262031" y="54661"/>
                  <a:pt x="261936" y="54407"/>
                </a:cubicBezTo>
                <a:cubicBezTo>
                  <a:pt x="261809" y="54122"/>
                  <a:pt x="261397" y="54122"/>
                  <a:pt x="261270" y="54407"/>
                </a:cubicBezTo>
                <a:cubicBezTo>
                  <a:pt x="261207" y="54597"/>
                  <a:pt x="261302" y="54787"/>
                  <a:pt x="261492" y="54851"/>
                </a:cubicBezTo>
                <a:close/>
                <a:moveTo>
                  <a:pt x="260859" y="56402"/>
                </a:moveTo>
                <a:cubicBezTo>
                  <a:pt x="260574" y="56307"/>
                  <a:pt x="260289" y="56592"/>
                  <a:pt x="260415" y="56877"/>
                </a:cubicBezTo>
                <a:cubicBezTo>
                  <a:pt x="260542" y="57162"/>
                  <a:pt x="260954" y="57162"/>
                  <a:pt x="261080" y="56877"/>
                </a:cubicBezTo>
                <a:cubicBezTo>
                  <a:pt x="261144" y="56687"/>
                  <a:pt x="261049" y="56466"/>
                  <a:pt x="260859" y="56402"/>
                </a:cubicBezTo>
                <a:close/>
                <a:moveTo>
                  <a:pt x="260004" y="58588"/>
                </a:moveTo>
                <a:cubicBezTo>
                  <a:pt x="259687" y="58493"/>
                  <a:pt x="259402" y="58778"/>
                  <a:pt x="259529" y="59094"/>
                </a:cubicBezTo>
                <a:cubicBezTo>
                  <a:pt x="259655" y="59411"/>
                  <a:pt x="260099" y="59379"/>
                  <a:pt x="260194" y="59094"/>
                </a:cubicBezTo>
                <a:cubicBezTo>
                  <a:pt x="260289" y="58904"/>
                  <a:pt x="260194" y="58683"/>
                  <a:pt x="260004" y="58619"/>
                </a:cubicBezTo>
                <a:close/>
                <a:moveTo>
                  <a:pt x="259117" y="60804"/>
                </a:moveTo>
                <a:cubicBezTo>
                  <a:pt x="258800" y="60678"/>
                  <a:pt x="258484" y="60994"/>
                  <a:pt x="258642" y="61311"/>
                </a:cubicBezTo>
                <a:cubicBezTo>
                  <a:pt x="258769" y="61628"/>
                  <a:pt x="259212" y="61628"/>
                  <a:pt x="259339" y="61311"/>
                </a:cubicBezTo>
                <a:cubicBezTo>
                  <a:pt x="259434" y="61089"/>
                  <a:pt x="259339" y="60868"/>
                  <a:pt x="259117" y="60804"/>
                </a:cubicBezTo>
                <a:close/>
                <a:moveTo>
                  <a:pt x="258262" y="62990"/>
                </a:moveTo>
                <a:cubicBezTo>
                  <a:pt x="257945" y="62863"/>
                  <a:pt x="257597" y="63211"/>
                  <a:pt x="257755" y="63528"/>
                </a:cubicBezTo>
                <a:cubicBezTo>
                  <a:pt x="257882" y="63845"/>
                  <a:pt x="258357" y="63845"/>
                  <a:pt x="258484" y="63528"/>
                </a:cubicBezTo>
                <a:cubicBezTo>
                  <a:pt x="258579" y="63306"/>
                  <a:pt x="258452" y="63085"/>
                  <a:pt x="258262" y="62990"/>
                </a:cubicBezTo>
                <a:close/>
                <a:moveTo>
                  <a:pt x="257407" y="65175"/>
                </a:moveTo>
                <a:cubicBezTo>
                  <a:pt x="257059" y="65048"/>
                  <a:pt x="256710" y="65396"/>
                  <a:pt x="256868" y="65745"/>
                </a:cubicBezTo>
                <a:cubicBezTo>
                  <a:pt x="256995" y="66061"/>
                  <a:pt x="257502" y="66061"/>
                  <a:pt x="257629" y="65713"/>
                </a:cubicBezTo>
                <a:cubicBezTo>
                  <a:pt x="257724" y="65523"/>
                  <a:pt x="257597" y="65270"/>
                  <a:pt x="257407" y="65175"/>
                </a:cubicBezTo>
                <a:close/>
                <a:moveTo>
                  <a:pt x="256520" y="67392"/>
                </a:moveTo>
                <a:cubicBezTo>
                  <a:pt x="256172" y="67233"/>
                  <a:pt x="255823" y="67613"/>
                  <a:pt x="255982" y="67962"/>
                </a:cubicBezTo>
                <a:cubicBezTo>
                  <a:pt x="256140" y="68310"/>
                  <a:pt x="256615" y="68278"/>
                  <a:pt x="256773" y="67930"/>
                </a:cubicBezTo>
                <a:cubicBezTo>
                  <a:pt x="256868" y="67708"/>
                  <a:pt x="256742" y="67487"/>
                  <a:pt x="256520" y="67392"/>
                </a:cubicBezTo>
                <a:close/>
                <a:moveTo>
                  <a:pt x="255665" y="69577"/>
                </a:moveTo>
                <a:cubicBezTo>
                  <a:pt x="255285" y="69450"/>
                  <a:pt x="254937" y="69798"/>
                  <a:pt x="255095" y="70178"/>
                </a:cubicBezTo>
                <a:cubicBezTo>
                  <a:pt x="255253" y="70527"/>
                  <a:pt x="255760" y="70527"/>
                  <a:pt x="255918" y="70147"/>
                </a:cubicBezTo>
                <a:cubicBezTo>
                  <a:pt x="256013" y="69925"/>
                  <a:pt x="255887" y="69672"/>
                  <a:pt x="255665" y="69577"/>
                </a:cubicBezTo>
                <a:close/>
                <a:moveTo>
                  <a:pt x="254778" y="71762"/>
                </a:moveTo>
                <a:cubicBezTo>
                  <a:pt x="254430" y="71635"/>
                  <a:pt x="254050" y="72015"/>
                  <a:pt x="254208" y="72395"/>
                </a:cubicBezTo>
                <a:cubicBezTo>
                  <a:pt x="254367" y="72744"/>
                  <a:pt x="254905" y="72744"/>
                  <a:pt x="255063" y="72364"/>
                </a:cubicBezTo>
                <a:cubicBezTo>
                  <a:pt x="255127" y="72142"/>
                  <a:pt x="255032" y="71857"/>
                  <a:pt x="254778" y="71794"/>
                </a:cubicBezTo>
                <a:close/>
                <a:moveTo>
                  <a:pt x="253923" y="73979"/>
                </a:moveTo>
                <a:cubicBezTo>
                  <a:pt x="253543" y="73820"/>
                  <a:pt x="253163" y="74200"/>
                  <a:pt x="253322" y="74580"/>
                </a:cubicBezTo>
                <a:cubicBezTo>
                  <a:pt x="253480" y="74992"/>
                  <a:pt x="254050" y="74960"/>
                  <a:pt x="254177" y="74580"/>
                </a:cubicBezTo>
                <a:cubicBezTo>
                  <a:pt x="254272" y="74327"/>
                  <a:pt x="254177" y="74074"/>
                  <a:pt x="253923" y="73979"/>
                </a:cubicBezTo>
                <a:close/>
                <a:moveTo>
                  <a:pt x="253068" y="76164"/>
                </a:moveTo>
                <a:cubicBezTo>
                  <a:pt x="252656" y="76005"/>
                  <a:pt x="252276" y="76417"/>
                  <a:pt x="252435" y="76797"/>
                </a:cubicBezTo>
                <a:cubicBezTo>
                  <a:pt x="252625" y="77209"/>
                  <a:pt x="253163" y="77177"/>
                  <a:pt x="253322" y="76797"/>
                </a:cubicBezTo>
                <a:cubicBezTo>
                  <a:pt x="253417" y="76544"/>
                  <a:pt x="253290" y="76259"/>
                  <a:pt x="253068" y="76164"/>
                </a:cubicBezTo>
                <a:close/>
                <a:moveTo>
                  <a:pt x="252181" y="78349"/>
                </a:moveTo>
                <a:cubicBezTo>
                  <a:pt x="251770" y="78191"/>
                  <a:pt x="251390" y="78602"/>
                  <a:pt x="251548" y="79014"/>
                </a:cubicBezTo>
                <a:cubicBezTo>
                  <a:pt x="251738" y="79426"/>
                  <a:pt x="252308" y="79426"/>
                  <a:pt x="252466" y="79014"/>
                </a:cubicBezTo>
                <a:cubicBezTo>
                  <a:pt x="252561" y="78761"/>
                  <a:pt x="252435" y="78476"/>
                  <a:pt x="252181" y="78349"/>
                </a:cubicBezTo>
                <a:close/>
                <a:moveTo>
                  <a:pt x="251326" y="80566"/>
                </a:moveTo>
                <a:cubicBezTo>
                  <a:pt x="250915" y="80407"/>
                  <a:pt x="250503" y="80819"/>
                  <a:pt x="250661" y="81231"/>
                </a:cubicBezTo>
                <a:cubicBezTo>
                  <a:pt x="250851" y="81643"/>
                  <a:pt x="251453" y="81643"/>
                  <a:pt x="251611" y="81231"/>
                </a:cubicBezTo>
                <a:cubicBezTo>
                  <a:pt x="251706" y="80946"/>
                  <a:pt x="251580" y="80661"/>
                  <a:pt x="251326" y="80566"/>
                </a:cubicBezTo>
                <a:close/>
                <a:moveTo>
                  <a:pt x="250756" y="83448"/>
                </a:moveTo>
                <a:cubicBezTo>
                  <a:pt x="250915" y="83004"/>
                  <a:pt x="250471" y="82561"/>
                  <a:pt x="250060" y="82751"/>
                </a:cubicBezTo>
                <a:cubicBezTo>
                  <a:pt x="249616" y="82941"/>
                  <a:pt x="249648" y="83543"/>
                  <a:pt x="250060" y="83733"/>
                </a:cubicBezTo>
                <a:cubicBezTo>
                  <a:pt x="250345" y="83828"/>
                  <a:pt x="250630" y="83701"/>
                  <a:pt x="250756" y="83448"/>
                </a:cubicBezTo>
                <a:close/>
                <a:moveTo>
                  <a:pt x="249585" y="84936"/>
                </a:moveTo>
                <a:cubicBezTo>
                  <a:pt x="249141" y="84778"/>
                  <a:pt x="248698" y="85221"/>
                  <a:pt x="248888" y="85664"/>
                </a:cubicBezTo>
                <a:cubicBezTo>
                  <a:pt x="249078" y="86108"/>
                  <a:pt x="249711" y="86108"/>
                  <a:pt x="249901" y="85633"/>
                </a:cubicBezTo>
                <a:cubicBezTo>
                  <a:pt x="249996" y="85379"/>
                  <a:pt x="249870" y="85063"/>
                  <a:pt x="249585" y="84936"/>
                </a:cubicBezTo>
                <a:close/>
                <a:moveTo>
                  <a:pt x="248318" y="88166"/>
                </a:moveTo>
                <a:cubicBezTo>
                  <a:pt x="248761" y="88356"/>
                  <a:pt x="249205" y="87881"/>
                  <a:pt x="249015" y="87438"/>
                </a:cubicBezTo>
                <a:cubicBezTo>
                  <a:pt x="248825" y="86995"/>
                  <a:pt x="248191" y="86995"/>
                  <a:pt x="248001" y="87470"/>
                </a:cubicBezTo>
                <a:cubicBezTo>
                  <a:pt x="247906" y="87723"/>
                  <a:pt x="248033" y="88071"/>
                  <a:pt x="248318" y="88166"/>
                </a:cubicBezTo>
                <a:close/>
                <a:moveTo>
                  <a:pt x="248159" y="90066"/>
                </a:moveTo>
                <a:cubicBezTo>
                  <a:pt x="248350" y="89591"/>
                  <a:pt x="247874" y="89148"/>
                  <a:pt x="247431" y="89338"/>
                </a:cubicBezTo>
                <a:cubicBezTo>
                  <a:pt x="246956" y="89560"/>
                  <a:pt x="246956" y="90193"/>
                  <a:pt x="247431" y="90383"/>
                </a:cubicBezTo>
                <a:cubicBezTo>
                  <a:pt x="247716" y="90510"/>
                  <a:pt x="248064" y="90351"/>
                  <a:pt x="248159" y="90066"/>
                </a:cubicBezTo>
                <a:close/>
                <a:moveTo>
                  <a:pt x="247304" y="92283"/>
                </a:moveTo>
                <a:cubicBezTo>
                  <a:pt x="247494" y="91808"/>
                  <a:pt x="247019" y="91333"/>
                  <a:pt x="246544" y="91555"/>
                </a:cubicBezTo>
                <a:cubicBezTo>
                  <a:pt x="246069" y="91745"/>
                  <a:pt x="246069" y="92410"/>
                  <a:pt x="246544" y="92600"/>
                </a:cubicBezTo>
                <a:cubicBezTo>
                  <a:pt x="246861" y="92727"/>
                  <a:pt x="247178" y="92600"/>
                  <a:pt x="247304" y="92283"/>
                </a:cubicBezTo>
                <a:close/>
                <a:moveTo>
                  <a:pt x="246449" y="94500"/>
                </a:moveTo>
                <a:cubicBezTo>
                  <a:pt x="246639" y="94025"/>
                  <a:pt x="246164" y="93518"/>
                  <a:pt x="245658" y="93740"/>
                </a:cubicBezTo>
                <a:cubicBezTo>
                  <a:pt x="245183" y="93962"/>
                  <a:pt x="245183" y="94627"/>
                  <a:pt x="245689" y="94848"/>
                </a:cubicBezTo>
                <a:cubicBezTo>
                  <a:pt x="245974" y="94943"/>
                  <a:pt x="246323" y="94817"/>
                  <a:pt x="246449" y="94500"/>
                </a:cubicBezTo>
                <a:close/>
                <a:moveTo>
                  <a:pt x="245594" y="96717"/>
                </a:moveTo>
                <a:cubicBezTo>
                  <a:pt x="245784" y="96210"/>
                  <a:pt x="245278" y="95704"/>
                  <a:pt x="244771" y="95925"/>
                </a:cubicBezTo>
                <a:cubicBezTo>
                  <a:pt x="244296" y="96147"/>
                  <a:pt x="244296" y="96844"/>
                  <a:pt x="244803" y="97065"/>
                </a:cubicBezTo>
                <a:cubicBezTo>
                  <a:pt x="245119" y="97192"/>
                  <a:pt x="245468" y="97034"/>
                  <a:pt x="245594" y="96717"/>
                </a:cubicBezTo>
                <a:close/>
                <a:moveTo>
                  <a:pt x="244739" y="98934"/>
                </a:moveTo>
                <a:cubicBezTo>
                  <a:pt x="244929" y="98427"/>
                  <a:pt x="244423" y="97920"/>
                  <a:pt x="243916" y="98142"/>
                </a:cubicBezTo>
                <a:cubicBezTo>
                  <a:pt x="243409" y="98364"/>
                  <a:pt x="243409" y="99060"/>
                  <a:pt x="243916" y="99282"/>
                </a:cubicBezTo>
                <a:cubicBezTo>
                  <a:pt x="244233" y="99409"/>
                  <a:pt x="244613" y="99250"/>
                  <a:pt x="244739" y="98934"/>
                </a:cubicBezTo>
                <a:close/>
                <a:moveTo>
                  <a:pt x="243884" y="101151"/>
                </a:moveTo>
                <a:cubicBezTo>
                  <a:pt x="244074" y="100612"/>
                  <a:pt x="243536" y="100105"/>
                  <a:pt x="243029" y="100327"/>
                </a:cubicBezTo>
                <a:cubicBezTo>
                  <a:pt x="242522" y="100549"/>
                  <a:pt x="242522" y="101277"/>
                  <a:pt x="243061" y="101499"/>
                </a:cubicBezTo>
                <a:cubicBezTo>
                  <a:pt x="243377" y="101626"/>
                  <a:pt x="243757" y="101467"/>
                  <a:pt x="243884" y="101151"/>
                </a:cubicBezTo>
                <a:close/>
                <a:moveTo>
                  <a:pt x="242174" y="103716"/>
                </a:moveTo>
                <a:cubicBezTo>
                  <a:pt x="242712" y="103937"/>
                  <a:pt x="243219" y="103399"/>
                  <a:pt x="242997" y="102861"/>
                </a:cubicBezTo>
                <a:cubicBezTo>
                  <a:pt x="242776" y="102322"/>
                  <a:pt x="242016" y="102354"/>
                  <a:pt x="241794" y="102892"/>
                </a:cubicBezTo>
                <a:cubicBezTo>
                  <a:pt x="241667" y="103209"/>
                  <a:pt x="241826" y="103589"/>
                  <a:pt x="242174" y="103716"/>
                </a:cubicBezTo>
                <a:close/>
                <a:moveTo>
                  <a:pt x="242142" y="105584"/>
                </a:moveTo>
                <a:cubicBezTo>
                  <a:pt x="242364" y="105014"/>
                  <a:pt x="241826" y="104476"/>
                  <a:pt x="241287" y="104729"/>
                </a:cubicBezTo>
                <a:cubicBezTo>
                  <a:pt x="240717" y="104951"/>
                  <a:pt x="240749" y="105711"/>
                  <a:pt x="241287" y="105933"/>
                </a:cubicBezTo>
                <a:cubicBezTo>
                  <a:pt x="241636" y="106091"/>
                  <a:pt x="242016" y="105901"/>
                  <a:pt x="242142" y="105584"/>
                </a:cubicBezTo>
                <a:close/>
                <a:moveTo>
                  <a:pt x="241287" y="107769"/>
                </a:moveTo>
                <a:cubicBezTo>
                  <a:pt x="241509" y="107231"/>
                  <a:pt x="240939" y="106661"/>
                  <a:pt x="240401" y="106914"/>
                </a:cubicBezTo>
                <a:cubicBezTo>
                  <a:pt x="239831" y="107168"/>
                  <a:pt x="239862" y="107928"/>
                  <a:pt x="240401" y="108149"/>
                </a:cubicBezTo>
                <a:cubicBezTo>
                  <a:pt x="240749" y="108308"/>
                  <a:pt x="241161" y="108118"/>
                  <a:pt x="241287" y="107769"/>
                </a:cubicBezTo>
                <a:close/>
                <a:moveTo>
                  <a:pt x="239545" y="110398"/>
                </a:moveTo>
                <a:cubicBezTo>
                  <a:pt x="240116" y="110620"/>
                  <a:pt x="240654" y="110018"/>
                  <a:pt x="240432" y="109479"/>
                </a:cubicBezTo>
                <a:cubicBezTo>
                  <a:pt x="240179" y="108909"/>
                  <a:pt x="239387" y="108909"/>
                  <a:pt x="239134" y="109479"/>
                </a:cubicBezTo>
                <a:cubicBezTo>
                  <a:pt x="239007" y="109860"/>
                  <a:pt x="239197" y="110240"/>
                  <a:pt x="239545" y="110398"/>
                </a:cubicBezTo>
                <a:close/>
                <a:moveTo>
                  <a:pt x="279860" y="1109"/>
                </a:moveTo>
                <a:cubicBezTo>
                  <a:pt x="279860" y="1140"/>
                  <a:pt x="279860" y="1140"/>
                  <a:pt x="279892" y="1140"/>
                </a:cubicBezTo>
                <a:cubicBezTo>
                  <a:pt x="279892" y="1140"/>
                  <a:pt x="279892" y="1140"/>
                  <a:pt x="279892" y="1140"/>
                </a:cubicBezTo>
                <a:cubicBezTo>
                  <a:pt x="279892" y="1109"/>
                  <a:pt x="279892" y="1109"/>
                  <a:pt x="279892" y="1109"/>
                </a:cubicBezTo>
                <a:cubicBezTo>
                  <a:pt x="279892" y="1109"/>
                  <a:pt x="279892" y="1109"/>
                  <a:pt x="279892" y="1109"/>
                </a:cubicBezTo>
                <a:close/>
                <a:moveTo>
                  <a:pt x="278973" y="3325"/>
                </a:moveTo>
                <a:cubicBezTo>
                  <a:pt x="278973" y="3357"/>
                  <a:pt x="279069" y="3325"/>
                  <a:pt x="279037" y="3294"/>
                </a:cubicBezTo>
                <a:cubicBezTo>
                  <a:pt x="279005" y="3294"/>
                  <a:pt x="279005" y="3294"/>
                  <a:pt x="279005" y="3325"/>
                </a:cubicBezTo>
                <a:close/>
                <a:moveTo>
                  <a:pt x="278150" y="5511"/>
                </a:moveTo>
                <a:cubicBezTo>
                  <a:pt x="278087" y="5479"/>
                  <a:pt x="278150" y="5606"/>
                  <a:pt x="278182" y="5542"/>
                </a:cubicBezTo>
                <a:cubicBezTo>
                  <a:pt x="278182" y="5542"/>
                  <a:pt x="278182" y="5511"/>
                  <a:pt x="278150" y="5511"/>
                </a:cubicBezTo>
                <a:close/>
                <a:moveTo>
                  <a:pt x="277295" y="7696"/>
                </a:moveTo>
                <a:cubicBezTo>
                  <a:pt x="277232" y="7664"/>
                  <a:pt x="277168" y="7791"/>
                  <a:pt x="277263" y="7791"/>
                </a:cubicBezTo>
                <a:cubicBezTo>
                  <a:pt x="277327" y="7822"/>
                  <a:pt x="277358" y="7727"/>
                  <a:pt x="277295" y="7696"/>
                </a:cubicBezTo>
                <a:close/>
                <a:moveTo>
                  <a:pt x="276408" y="9881"/>
                </a:moveTo>
                <a:cubicBezTo>
                  <a:pt x="276313" y="9849"/>
                  <a:pt x="276408" y="10071"/>
                  <a:pt x="276472" y="9976"/>
                </a:cubicBezTo>
                <a:cubicBezTo>
                  <a:pt x="276472" y="9944"/>
                  <a:pt x="276472" y="9913"/>
                  <a:pt x="276408" y="9881"/>
                </a:cubicBezTo>
                <a:close/>
                <a:moveTo>
                  <a:pt x="275553" y="12098"/>
                </a:moveTo>
                <a:cubicBezTo>
                  <a:pt x="275427" y="12034"/>
                  <a:pt x="275553" y="12319"/>
                  <a:pt x="275617" y="12193"/>
                </a:cubicBezTo>
                <a:cubicBezTo>
                  <a:pt x="275617" y="12161"/>
                  <a:pt x="275585" y="12098"/>
                  <a:pt x="275553" y="12098"/>
                </a:cubicBezTo>
                <a:close/>
                <a:moveTo>
                  <a:pt x="274698" y="14283"/>
                </a:moveTo>
                <a:cubicBezTo>
                  <a:pt x="274540" y="14219"/>
                  <a:pt x="274698" y="14536"/>
                  <a:pt x="274730" y="14409"/>
                </a:cubicBezTo>
                <a:cubicBezTo>
                  <a:pt x="274762" y="14346"/>
                  <a:pt x="274730" y="14314"/>
                  <a:pt x="274698" y="14283"/>
                </a:cubicBezTo>
                <a:close/>
                <a:moveTo>
                  <a:pt x="273811" y="16468"/>
                </a:moveTo>
                <a:cubicBezTo>
                  <a:pt x="273653" y="16405"/>
                  <a:pt x="273811" y="16785"/>
                  <a:pt x="273875" y="16626"/>
                </a:cubicBezTo>
                <a:cubicBezTo>
                  <a:pt x="273906" y="16563"/>
                  <a:pt x="273875" y="16500"/>
                  <a:pt x="273811" y="16468"/>
                </a:cubicBezTo>
                <a:close/>
                <a:moveTo>
                  <a:pt x="272956" y="18685"/>
                </a:moveTo>
                <a:cubicBezTo>
                  <a:pt x="272766" y="18590"/>
                  <a:pt x="272956" y="19033"/>
                  <a:pt x="273020" y="18843"/>
                </a:cubicBezTo>
                <a:cubicBezTo>
                  <a:pt x="273051" y="18780"/>
                  <a:pt x="273020" y="18716"/>
                  <a:pt x="272956" y="18685"/>
                </a:cubicBezTo>
                <a:close/>
                <a:moveTo>
                  <a:pt x="272070" y="20870"/>
                </a:moveTo>
                <a:cubicBezTo>
                  <a:pt x="271880" y="20807"/>
                  <a:pt x="272101" y="21250"/>
                  <a:pt x="272165" y="21060"/>
                </a:cubicBezTo>
                <a:cubicBezTo>
                  <a:pt x="272196" y="20965"/>
                  <a:pt x="272165" y="20902"/>
                  <a:pt x="272101" y="20870"/>
                </a:cubicBezTo>
                <a:close/>
                <a:moveTo>
                  <a:pt x="271215" y="23055"/>
                </a:moveTo>
                <a:cubicBezTo>
                  <a:pt x="270993" y="22992"/>
                  <a:pt x="271215" y="23498"/>
                  <a:pt x="271310" y="23277"/>
                </a:cubicBezTo>
                <a:cubicBezTo>
                  <a:pt x="271341" y="23182"/>
                  <a:pt x="271310" y="23087"/>
                  <a:pt x="271215" y="23055"/>
                </a:cubicBezTo>
                <a:close/>
                <a:moveTo>
                  <a:pt x="270360" y="25272"/>
                </a:moveTo>
                <a:cubicBezTo>
                  <a:pt x="270106" y="25177"/>
                  <a:pt x="270360" y="25715"/>
                  <a:pt x="270455" y="25494"/>
                </a:cubicBezTo>
                <a:cubicBezTo>
                  <a:pt x="270486" y="25399"/>
                  <a:pt x="270423" y="25304"/>
                  <a:pt x="270360" y="25272"/>
                </a:cubicBezTo>
                <a:close/>
                <a:moveTo>
                  <a:pt x="269473" y="27457"/>
                </a:moveTo>
                <a:cubicBezTo>
                  <a:pt x="269219" y="27362"/>
                  <a:pt x="269473" y="27964"/>
                  <a:pt x="269568" y="27679"/>
                </a:cubicBezTo>
                <a:cubicBezTo>
                  <a:pt x="269631" y="27584"/>
                  <a:pt x="269568" y="27489"/>
                  <a:pt x="269473" y="27457"/>
                </a:cubicBezTo>
                <a:close/>
                <a:moveTo>
                  <a:pt x="268618" y="29642"/>
                </a:moveTo>
                <a:cubicBezTo>
                  <a:pt x="268333" y="29547"/>
                  <a:pt x="268618" y="30181"/>
                  <a:pt x="268713" y="29896"/>
                </a:cubicBezTo>
                <a:cubicBezTo>
                  <a:pt x="268776" y="29801"/>
                  <a:pt x="268713" y="29706"/>
                  <a:pt x="268618" y="29642"/>
                </a:cubicBezTo>
                <a:close/>
                <a:moveTo>
                  <a:pt x="267763" y="31859"/>
                </a:moveTo>
                <a:cubicBezTo>
                  <a:pt x="267446" y="31732"/>
                  <a:pt x="267763" y="32429"/>
                  <a:pt x="267858" y="32112"/>
                </a:cubicBezTo>
                <a:cubicBezTo>
                  <a:pt x="267921" y="32017"/>
                  <a:pt x="267858" y="31891"/>
                  <a:pt x="267763" y="31859"/>
                </a:cubicBezTo>
                <a:close/>
                <a:moveTo>
                  <a:pt x="266876" y="34044"/>
                </a:moveTo>
                <a:cubicBezTo>
                  <a:pt x="266559" y="33918"/>
                  <a:pt x="266876" y="34646"/>
                  <a:pt x="267003" y="34329"/>
                </a:cubicBezTo>
                <a:cubicBezTo>
                  <a:pt x="267034" y="34234"/>
                  <a:pt x="267003" y="34076"/>
                  <a:pt x="266876" y="34044"/>
                </a:cubicBezTo>
                <a:close/>
                <a:moveTo>
                  <a:pt x="266021" y="36229"/>
                </a:moveTo>
                <a:cubicBezTo>
                  <a:pt x="265831" y="36166"/>
                  <a:pt x="265641" y="36356"/>
                  <a:pt x="265704" y="36546"/>
                </a:cubicBezTo>
                <a:cubicBezTo>
                  <a:pt x="265799" y="36736"/>
                  <a:pt x="266053" y="36736"/>
                  <a:pt x="266148" y="36546"/>
                </a:cubicBezTo>
                <a:cubicBezTo>
                  <a:pt x="266179" y="36419"/>
                  <a:pt x="266148" y="36293"/>
                  <a:pt x="266021" y="36229"/>
                </a:cubicBezTo>
                <a:close/>
                <a:moveTo>
                  <a:pt x="265134" y="38446"/>
                </a:moveTo>
                <a:cubicBezTo>
                  <a:pt x="264944" y="38351"/>
                  <a:pt x="264722" y="38573"/>
                  <a:pt x="264817" y="38763"/>
                </a:cubicBezTo>
                <a:cubicBezTo>
                  <a:pt x="264912" y="38985"/>
                  <a:pt x="265197" y="38953"/>
                  <a:pt x="265292" y="38763"/>
                </a:cubicBezTo>
                <a:cubicBezTo>
                  <a:pt x="265324" y="38636"/>
                  <a:pt x="265261" y="38478"/>
                  <a:pt x="265134" y="38446"/>
                </a:cubicBezTo>
                <a:close/>
                <a:moveTo>
                  <a:pt x="264279" y="40631"/>
                </a:moveTo>
                <a:cubicBezTo>
                  <a:pt x="264057" y="40536"/>
                  <a:pt x="263836" y="40758"/>
                  <a:pt x="263931" y="40980"/>
                </a:cubicBezTo>
                <a:cubicBezTo>
                  <a:pt x="264026" y="41201"/>
                  <a:pt x="264342" y="41201"/>
                  <a:pt x="264437" y="40980"/>
                </a:cubicBezTo>
                <a:cubicBezTo>
                  <a:pt x="264469" y="40853"/>
                  <a:pt x="264406" y="40695"/>
                  <a:pt x="264279" y="40631"/>
                </a:cubicBezTo>
                <a:close/>
                <a:moveTo>
                  <a:pt x="263424" y="42816"/>
                </a:moveTo>
                <a:cubicBezTo>
                  <a:pt x="263171" y="42721"/>
                  <a:pt x="262949" y="42975"/>
                  <a:pt x="263044" y="43197"/>
                </a:cubicBezTo>
                <a:cubicBezTo>
                  <a:pt x="263139" y="43418"/>
                  <a:pt x="263487" y="43418"/>
                  <a:pt x="263551" y="43197"/>
                </a:cubicBezTo>
                <a:cubicBezTo>
                  <a:pt x="263614" y="43038"/>
                  <a:pt x="263551" y="42880"/>
                  <a:pt x="263424" y="42816"/>
                </a:cubicBezTo>
                <a:close/>
                <a:moveTo>
                  <a:pt x="262537" y="45033"/>
                </a:moveTo>
                <a:cubicBezTo>
                  <a:pt x="262316" y="44938"/>
                  <a:pt x="262062" y="45160"/>
                  <a:pt x="262157" y="45413"/>
                </a:cubicBezTo>
                <a:cubicBezTo>
                  <a:pt x="262284" y="45635"/>
                  <a:pt x="262601" y="45635"/>
                  <a:pt x="262696" y="45413"/>
                </a:cubicBezTo>
                <a:cubicBezTo>
                  <a:pt x="262759" y="45255"/>
                  <a:pt x="262696" y="45097"/>
                  <a:pt x="262537" y="45033"/>
                </a:cubicBezTo>
                <a:close/>
                <a:moveTo>
                  <a:pt x="261270" y="47377"/>
                </a:moveTo>
                <a:cubicBezTo>
                  <a:pt x="261175" y="47630"/>
                  <a:pt x="261429" y="47883"/>
                  <a:pt x="261682" y="47788"/>
                </a:cubicBezTo>
                <a:cubicBezTo>
                  <a:pt x="261936" y="47662"/>
                  <a:pt x="261936" y="47313"/>
                  <a:pt x="261682" y="47218"/>
                </a:cubicBezTo>
                <a:cubicBezTo>
                  <a:pt x="261524" y="47155"/>
                  <a:pt x="261334" y="47218"/>
                  <a:pt x="261270" y="47377"/>
                </a:cubicBezTo>
                <a:close/>
                <a:moveTo>
                  <a:pt x="260795" y="49404"/>
                </a:moveTo>
                <a:cubicBezTo>
                  <a:pt x="260542" y="49309"/>
                  <a:pt x="260289" y="49562"/>
                  <a:pt x="260384" y="49847"/>
                </a:cubicBezTo>
                <a:cubicBezTo>
                  <a:pt x="260510" y="50100"/>
                  <a:pt x="260890" y="50100"/>
                  <a:pt x="260985" y="49815"/>
                </a:cubicBezTo>
                <a:cubicBezTo>
                  <a:pt x="261049" y="49657"/>
                  <a:pt x="260954" y="49467"/>
                  <a:pt x="260795" y="49404"/>
                </a:cubicBezTo>
                <a:close/>
                <a:moveTo>
                  <a:pt x="259940" y="51620"/>
                </a:moveTo>
                <a:cubicBezTo>
                  <a:pt x="259655" y="51494"/>
                  <a:pt x="259402" y="51779"/>
                  <a:pt x="259497" y="52064"/>
                </a:cubicBezTo>
                <a:cubicBezTo>
                  <a:pt x="259624" y="52317"/>
                  <a:pt x="260004" y="52317"/>
                  <a:pt x="260130" y="52032"/>
                </a:cubicBezTo>
                <a:cubicBezTo>
                  <a:pt x="260194" y="51874"/>
                  <a:pt x="260099" y="51684"/>
                  <a:pt x="259940" y="51620"/>
                </a:cubicBezTo>
                <a:close/>
                <a:moveTo>
                  <a:pt x="259054" y="53806"/>
                </a:moveTo>
                <a:cubicBezTo>
                  <a:pt x="258769" y="53679"/>
                  <a:pt x="258515" y="53996"/>
                  <a:pt x="258642" y="54249"/>
                </a:cubicBezTo>
                <a:cubicBezTo>
                  <a:pt x="258737" y="54534"/>
                  <a:pt x="259149" y="54534"/>
                  <a:pt x="259275" y="54249"/>
                </a:cubicBezTo>
                <a:cubicBezTo>
                  <a:pt x="259339" y="54091"/>
                  <a:pt x="259244" y="53869"/>
                  <a:pt x="259085" y="53806"/>
                </a:cubicBezTo>
                <a:close/>
                <a:moveTo>
                  <a:pt x="258199" y="55991"/>
                </a:moveTo>
                <a:cubicBezTo>
                  <a:pt x="257914" y="55896"/>
                  <a:pt x="257629" y="56181"/>
                  <a:pt x="257755" y="56466"/>
                </a:cubicBezTo>
                <a:cubicBezTo>
                  <a:pt x="257882" y="56782"/>
                  <a:pt x="258294" y="56751"/>
                  <a:pt x="258389" y="56466"/>
                </a:cubicBezTo>
                <a:cubicBezTo>
                  <a:pt x="258484" y="56276"/>
                  <a:pt x="258389" y="56086"/>
                  <a:pt x="258199" y="55991"/>
                </a:cubicBezTo>
                <a:close/>
                <a:moveTo>
                  <a:pt x="257344" y="58208"/>
                </a:moveTo>
                <a:cubicBezTo>
                  <a:pt x="257027" y="58081"/>
                  <a:pt x="256710" y="58398"/>
                  <a:pt x="256868" y="58683"/>
                </a:cubicBezTo>
                <a:cubicBezTo>
                  <a:pt x="256995" y="58999"/>
                  <a:pt x="257439" y="58999"/>
                  <a:pt x="257534" y="58683"/>
                </a:cubicBezTo>
                <a:cubicBezTo>
                  <a:pt x="257629" y="58493"/>
                  <a:pt x="257534" y="58271"/>
                  <a:pt x="257344" y="58208"/>
                </a:cubicBezTo>
                <a:close/>
                <a:moveTo>
                  <a:pt x="256457" y="60393"/>
                </a:moveTo>
                <a:cubicBezTo>
                  <a:pt x="256140" y="60266"/>
                  <a:pt x="255823" y="60583"/>
                  <a:pt x="255982" y="60899"/>
                </a:cubicBezTo>
                <a:cubicBezTo>
                  <a:pt x="256108" y="61216"/>
                  <a:pt x="256552" y="61216"/>
                  <a:pt x="256678" y="60899"/>
                </a:cubicBezTo>
                <a:cubicBezTo>
                  <a:pt x="256773" y="60709"/>
                  <a:pt x="256678" y="60488"/>
                  <a:pt x="256457" y="60393"/>
                </a:cubicBezTo>
                <a:close/>
                <a:moveTo>
                  <a:pt x="255602" y="62578"/>
                </a:moveTo>
                <a:cubicBezTo>
                  <a:pt x="255253" y="62451"/>
                  <a:pt x="254937" y="62800"/>
                  <a:pt x="255095" y="63116"/>
                </a:cubicBezTo>
                <a:cubicBezTo>
                  <a:pt x="255222" y="63465"/>
                  <a:pt x="255697" y="63433"/>
                  <a:pt x="255823" y="63116"/>
                </a:cubicBezTo>
                <a:cubicBezTo>
                  <a:pt x="255918" y="62895"/>
                  <a:pt x="255823" y="62673"/>
                  <a:pt x="255602" y="62578"/>
                </a:cubicBezTo>
                <a:close/>
                <a:moveTo>
                  <a:pt x="254747" y="64795"/>
                </a:moveTo>
                <a:cubicBezTo>
                  <a:pt x="254398" y="64636"/>
                  <a:pt x="254050" y="64985"/>
                  <a:pt x="254208" y="65333"/>
                </a:cubicBezTo>
                <a:cubicBezTo>
                  <a:pt x="254335" y="65681"/>
                  <a:pt x="254842" y="65681"/>
                  <a:pt x="254968" y="65333"/>
                </a:cubicBezTo>
                <a:cubicBezTo>
                  <a:pt x="255063" y="65111"/>
                  <a:pt x="254937" y="64858"/>
                  <a:pt x="254747" y="64795"/>
                </a:cubicBezTo>
                <a:close/>
                <a:moveTo>
                  <a:pt x="253860" y="66980"/>
                </a:moveTo>
                <a:cubicBezTo>
                  <a:pt x="253512" y="66853"/>
                  <a:pt x="253163" y="67202"/>
                  <a:pt x="253322" y="67550"/>
                </a:cubicBezTo>
                <a:cubicBezTo>
                  <a:pt x="253480" y="67898"/>
                  <a:pt x="253955" y="67898"/>
                  <a:pt x="254113" y="67550"/>
                </a:cubicBezTo>
                <a:cubicBezTo>
                  <a:pt x="254208" y="67328"/>
                  <a:pt x="254082" y="67075"/>
                  <a:pt x="253860" y="66980"/>
                </a:cubicBezTo>
                <a:close/>
                <a:moveTo>
                  <a:pt x="253005" y="69165"/>
                </a:moveTo>
                <a:cubicBezTo>
                  <a:pt x="252625" y="69038"/>
                  <a:pt x="252276" y="69418"/>
                  <a:pt x="252435" y="69767"/>
                </a:cubicBezTo>
                <a:cubicBezTo>
                  <a:pt x="252593" y="70115"/>
                  <a:pt x="253100" y="70115"/>
                  <a:pt x="253258" y="69767"/>
                </a:cubicBezTo>
                <a:cubicBezTo>
                  <a:pt x="253353" y="69513"/>
                  <a:pt x="253227" y="69260"/>
                  <a:pt x="253005" y="69165"/>
                </a:cubicBezTo>
                <a:close/>
                <a:moveTo>
                  <a:pt x="252118" y="71382"/>
                </a:moveTo>
                <a:cubicBezTo>
                  <a:pt x="251738" y="71223"/>
                  <a:pt x="251390" y="71603"/>
                  <a:pt x="251548" y="71984"/>
                </a:cubicBezTo>
                <a:cubicBezTo>
                  <a:pt x="251706" y="72364"/>
                  <a:pt x="252245" y="72332"/>
                  <a:pt x="252371" y="71952"/>
                </a:cubicBezTo>
                <a:cubicBezTo>
                  <a:pt x="252466" y="71730"/>
                  <a:pt x="252371" y="71477"/>
                  <a:pt x="252118" y="71382"/>
                </a:cubicBezTo>
                <a:close/>
                <a:moveTo>
                  <a:pt x="251263" y="73567"/>
                </a:moveTo>
                <a:cubicBezTo>
                  <a:pt x="250883" y="73409"/>
                  <a:pt x="250503" y="73820"/>
                  <a:pt x="250661" y="74200"/>
                </a:cubicBezTo>
                <a:cubicBezTo>
                  <a:pt x="250820" y="74580"/>
                  <a:pt x="251358" y="74580"/>
                  <a:pt x="251516" y="74169"/>
                </a:cubicBezTo>
                <a:cubicBezTo>
                  <a:pt x="251611" y="73947"/>
                  <a:pt x="251516" y="73662"/>
                  <a:pt x="251263" y="73567"/>
                </a:cubicBezTo>
                <a:close/>
                <a:moveTo>
                  <a:pt x="250408" y="75752"/>
                </a:moveTo>
                <a:cubicBezTo>
                  <a:pt x="249996" y="75594"/>
                  <a:pt x="249616" y="76005"/>
                  <a:pt x="249775" y="76417"/>
                </a:cubicBezTo>
                <a:cubicBezTo>
                  <a:pt x="249933" y="76797"/>
                  <a:pt x="250503" y="76797"/>
                  <a:pt x="250661" y="76386"/>
                </a:cubicBezTo>
                <a:cubicBezTo>
                  <a:pt x="250756" y="76132"/>
                  <a:pt x="250661" y="75847"/>
                  <a:pt x="250408" y="75752"/>
                </a:cubicBezTo>
                <a:close/>
                <a:moveTo>
                  <a:pt x="249521" y="77969"/>
                </a:moveTo>
                <a:cubicBezTo>
                  <a:pt x="249110" y="77811"/>
                  <a:pt x="248698" y="78222"/>
                  <a:pt x="248888" y="78634"/>
                </a:cubicBezTo>
                <a:cubicBezTo>
                  <a:pt x="249078" y="79014"/>
                  <a:pt x="249648" y="79014"/>
                  <a:pt x="249806" y="78602"/>
                </a:cubicBezTo>
                <a:cubicBezTo>
                  <a:pt x="249901" y="78349"/>
                  <a:pt x="249775" y="78064"/>
                  <a:pt x="249521" y="77969"/>
                </a:cubicBezTo>
                <a:close/>
                <a:moveTo>
                  <a:pt x="248666" y="80154"/>
                </a:moveTo>
                <a:cubicBezTo>
                  <a:pt x="248223" y="79996"/>
                  <a:pt x="247811" y="80407"/>
                  <a:pt x="248001" y="80819"/>
                </a:cubicBezTo>
                <a:cubicBezTo>
                  <a:pt x="248191" y="81263"/>
                  <a:pt x="248793" y="81231"/>
                  <a:pt x="248951" y="80819"/>
                </a:cubicBezTo>
                <a:cubicBezTo>
                  <a:pt x="249046" y="80566"/>
                  <a:pt x="248920" y="80249"/>
                  <a:pt x="248666" y="80154"/>
                </a:cubicBezTo>
                <a:close/>
                <a:moveTo>
                  <a:pt x="248096" y="83036"/>
                </a:moveTo>
                <a:cubicBezTo>
                  <a:pt x="248254" y="82593"/>
                  <a:pt x="247811" y="82181"/>
                  <a:pt x="247399" y="82371"/>
                </a:cubicBezTo>
                <a:cubicBezTo>
                  <a:pt x="246956" y="82529"/>
                  <a:pt x="246956" y="83163"/>
                  <a:pt x="247399" y="83321"/>
                </a:cubicBezTo>
                <a:cubicBezTo>
                  <a:pt x="247684" y="83448"/>
                  <a:pt x="247969" y="83289"/>
                  <a:pt x="248096" y="83036"/>
                </a:cubicBezTo>
                <a:close/>
                <a:moveTo>
                  <a:pt x="247241" y="85253"/>
                </a:moveTo>
                <a:cubicBezTo>
                  <a:pt x="247399" y="84809"/>
                  <a:pt x="246956" y="84366"/>
                  <a:pt x="246513" y="84556"/>
                </a:cubicBezTo>
                <a:cubicBezTo>
                  <a:pt x="246069" y="84746"/>
                  <a:pt x="246069" y="85379"/>
                  <a:pt x="246544" y="85538"/>
                </a:cubicBezTo>
                <a:cubicBezTo>
                  <a:pt x="246798" y="85664"/>
                  <a:pt x="247114" y="85538"/>
                  <a:pt x="247241" y="85253"/>
                </a:cubicBezTo>
                <a:close/>
                <a:moveTo>
                  <a:pt x="246354" y="87470"/>
                </a:moveTo>
                <a:cubicBezTo>
                  <a:pt x="246544" y="86995"/>
                  <a:pt x="246101" y="86551"/>
                  <a:pt x="245626" y="86741"/>
                </a:cubicBezTo>
                <a:cubicBezTo>
                  <a:pt x="245183" y="86931"/>
                  <a:pt x="245183" y="87596"/>
                  <a:pt x="245658" y="87755"/>
                </a:cubicBezTo>
                <a:cubicBezTo>
                  <a:pt x="245943" y="87881"/>
                  <a:pt x="246259" y="87755"/>
                  <a:pt x="246386" y="87470"/>
                </a:cubicBezTo>
                <a:close/>
                <a:moveTo>
                  <a:pt x="245499" y="89686"/>
                </a:moveTo>
                <a:cubicBezTo>
                  <a:pt x="245689" y="89211"/>
                  <a:pt x="245214" y="88736"/>
                  <a:pt x="244771" y="88926"/>
                </a:cubicBezTo>
                <a:cubicBezTo>
                  <a:pt x="244296" y="89148"/>
                  <a:pt x="244296" y="89813"/>
                  <a:pt x="244771" y="90003"/>
                </a:cubicBezTo>
                <a:cubicBezTo>
                  <a:pt x="245056" y="90098"/>
                  <a:pt x="245404" y="89971"/>
                  <a:pt x="245499" y="89686"/>
                </a:cubicBezTo>
                <a:close/>
                <a:moveTo>
                  <a:pt x="244644" y="91872"/>
                </a:moveTo>
                <a:cubicBezTo>
                  <a:pt x="244834" y="91397"/>
                  <a:pt x="244359" y="90922"/>
                  <a:pt x="243884" y="91143"/>
                </a:cubicBezTo>
                <a:cubicBezTo>
                  <a:pt x="243409" y="91333"/>
                  <a:pt x="243409" y="92030"/>
                  <a:pt x="243884" y="92220"/>
                </a:cubicBezTo>
                <a:cubicBezTo>
                  <a:pt x="244201" y="92315"/>
                  <a:pt x="244518" y="92188"/>
                  <a:pt x="244644" y="91872"/>
                </a:cubicBezTo>
                <a:close/>
                <a:moveTo>
                  <a:pt x="243789" y="94088"/>
                </a:moveTo>
                <a:cubicBezTo>
                  <a:pt x="243979" y="93613"/>
                  <a:pt x="243472" y="93138"/>
                  <a:pt x="242997" y="93328"/>
                </a:cubicBezTo>
                <a:cubicBezTo>
                  <a:pt x="242522" y="93550"/>
                  <a:pt x="242522" y="94247"/>
                  <a:pt x="243029" y="94437"/>
                </a:cubicBezTo>
                <a:cubicBezTo>
                  <a:pt x="243314" y="94563"/>
                  <a:pt x="243662" y="94405"/>
                  <a:pt x="243789" y="94088"/>
                </a:cubicBezTo>
                <a:close/>
                <a:moveTo>
                  <a:pt x="242142" y="96654"/>
                </a:moveTo>
                <a:cubicBezTo>
                  <a:pt x="242649" y="96844"/>
                  <a:pt x="243124" y="96337"/>
                  <a:pt x="242934" y="95862"/>
                </a:cubicBezTo>
                <a:cubicBezTo>
                  <a:pt x="242712" y="95355"/>
                  <a:pt x="241984" y="95355"/>
                  <a:pt x="241794" y="95862"/>
                </a:cubicBezTo>
                <a:cubicBezTo>
                  <a:pt x="241667" y="96179"/>
                  <a:pt x="241826" y="96527"/>
                  <a:pt x="242142" y="96654"/>
                </a:cubicBezTo>
                <a:close/>
                <a:moveTo>
                  <a:pt x="242079" y="98522"/>
                </a:moveTo>
                <a:cubicBezTo>
                  <a:pt x="242269" y="98015"/>
                  <a:pt x="241762" y="97509"/>
                  <a:pt x="241256" y="97730"/>
                </a:cubicBezTo>
                <a:cubicBezTo>
                  <a:pt x="240749" y="97952"/>
                  <a:pt x="240749" y="98680"/>
                  <a:pt x="241256" y="98870"/>
                </a:cubicBezTo>
                <a:cubicBezTo>
                  <a:pt x="241572" y="98997"/>
                  <a:pt x="241952" y="98839"/>
                  <a:pt x="242079" y="98522"/>
                </a:cubicBezTo>
                <a:close/>
                <a:moveTo>
                  <a:pt x="241224" y="100739"/>
                </a:moveTo>
                <a:cubicBezTo>
                  <a:pt x="241414" y="100201"/>
                  <a:pt x="240876" y="99694"/>
                  <a:pt x="240369" y="99915"/>
                </a:cubicBezTo>
                <a:cubicBezTo>
                  <a:pt x="239862" y="100137"/>
                  <a:pt x="239862" y="100897"/>
                  <a:pt x="240369" y="101087"/>
                </a:cubicBezTo>
                <a:cubicBezTo>
                  <a:pt x="240717" y="101214"/>
                  <a:pt x="241097" y="101056"/>
                  <a:pt x="241224" y="100739"/>
                </a:cubicBezTo>
                <a:close/>
                <a:moveTo>
                  <a:pt x="239514" y="103304"/>
                </a:moveTo>
                <a:cubicBezTo>
                  <a:pt x="240052" y="103526"/>
                  <a:pt x="240559" y="102987"/>
                  <a:pt x="240337" y="102449"/>
                </a:cubicBezTo>
                <a:cubicBezTo>
                  <a:pt x="240116" y="101942"/>
                  <a:pt x="239355" y="101942"/>
                  <a:pt x="239134" y="102481"/>
                </a:cubicBezTo>
                <a:cubicBezTo>
                  <a:pt x="239007" y="102797"/>
                  <a:pt x="239165" y="103177"/>
                  <a:pt x="239514" y="103304"/>
                </a:cubicBezTo>
                <a:close/>
                <a:moveTo>
                  <a:pt x="239482" y="105173"/>
                </a:moveTo>
                <a:cubicBezTo>
                  <a:pt x="239704" y="104602"/>
                  <a:pt x="239165" y="104064"/>
                  <a:pt x="238595" y="104317"/>
                </a:cubicBezTo>
                <a:cubicBezTo>
                  <a:pt x="238057" y="104539"/>
                  <a:pt x="238089" y="105331"/>
                  <a:pt x="238627" y="105553"/>
                </a:cubicBezTo>
                <a:cubicBezTo>
                  <a:pt x="238975" y="105679"/>
                  <a:pt x="239355" y="105521"/>
                  <a:pt x="239482" y="105173"/>
                </a:cubicBezTo>
                <a:close/>
                <a:moveTo>
                  <a:pt x="237740" y="107769"/>
                </a:moveTo>
                <a:cubicBezTo>
                  <a:pt x="238310" y="107991"/>
                  <a:pt x="238849" y="107421"/>
                  <a:pt x="238627" y="106851"/>
                </a:cubicBezTo>
                <a:cubicBezTo>
                  <a:pt x="238374" y="106313"/>
                  <a:pt x="237582" y="106313"/>
                  <a:pt x="237360" y="106883"/>
                </a:cubicBezTo>
                <a:cubicBezTo>
                  <a:pt x="237234" y="107231"/>
                  <a:pt x="237392" y="107611"/>
                  <a:pt x="237740" y="107769"/>
                </a:cubicBezTo>
                <a:close/>
                <a:moveTo>
                  <a:pt x="236885" y="109986"/>
                </a:moveTo>
                <a:cubicBezTo>
                  <a:pt x="237455" y="110208"/>
                  <a:pt x="237994" y="109638"/>
                  <a:pt x="237772" y="109068"/>
                </a:cubicBezTo>
                <a:cubicBezTo>
                  <a:pt x="237519" y="108498"/>
                  <a:pt x="236727" y="108529"/>
                  <a:pt x="236474" y="109099"/>
                </a:cubicBezTo>
                <a:cubicBezTo>
                  <a:pt x="236347" y="109448"/>
                  <a:pt x="236537" y="109828"/>
                  <a:pt x="236885" y="109986"/>
                </a:cubicBezTo>
                <a:close/>
                <a:moveTo>
                  <a:pt x="236505" y="110905"/>
                </a:moveTo>
                <a:cubicBezTo>
                  <a:pt x="236252" y="110810"/>
                  <a:pt x="235967" y="110841"/>
                  <a:pt x="235777" y="111031"/>
                </a:cubicBezTo>
                <a:lnTo>
                  <a:pt x="236727" y="111031"/>
                </a:lnTo>
                <a:cubicBezTo>
                  <a:pt x="236664" y="110968"/>
                  <a:pt x="236600" y="110936"/>
                  <a:pt x="236505" y="110905"/>
                </a:cubicBezTo>
                <a:close/>
                <a:moveTo>
                  <a:pt x="277200" y="792"/>
                </a:moveTo>
                <a:cubicBezTo>
                  <a:pt x="277200" y="792"/>
                  <a:pt x="277200" y="792"/>
                  <a:pt x="277200" y="792"/>
                </a:cubicBezTo>
                <a:cubicBezTo>
                  <a:pt x="277200" y="792"/>
                  <a:pt x="277200" y="792"/>
                  <a:pt x="277200" y="792"/>
                </a:cubicBezTo>
                <a:cubicBezTo>
                  <a:pt x="277232" y="760"/>
                  <a:pt x="277200" y="760"/>
                  <a:pt x="277200" y="792"/>
                </a:cubicBezTo>
                <a:close/>
                <a:moveTo>
                  <a:pt x="276313" y="2977"/>
                </a:moveTo>
                <a:cubicBezTo>
                  <a:pt x="276282" y="3009"/>
                  <a:pt x="276345" y="3040"/>
                  <a:pt x="276345" y="3009"/>
                </a:cubicBezTo>
                <a:cubicBezTo>
                  <a:pt x="276345" y="2977"/>
                  <a:pt x="276345" y="2977"/>
                  <a:pt x="276345" y="2977"/>
                </a:cubicBezTo>
                <a:cubicBezTo>
                  <a:pt x="276313" y="2945"/>
                  <a:pt x="276313" y="2977"/>
                  <a:pt x="276313" y="2977"/>
                </a:cubicBezTo>
                <a:close/>
                <a:moveTo>
                  <a:pt x="275458" y="5162"/>
                </a:moveTo>
                <a:cubicBezTo>
                  <a:pt x="275427" y="5130"/>
                  <a:pt x="275458" y="5257"/>
                  <a:pt x="275490" y="5226"/>
                </a:cubicBezTo>
                <a:cubicBezTo>
                  <a:pt x="275522" y="5194"/>
                  <a:pt x="275490" y="5162"/>
                  <a:pt x="275458" y="5162"/>
                </a:cubicBezTo>
                <a:close/>
                <a:moveTo>
                  <a:pt x="274603" y="7347"/>
                </a:moveTo>
                <a:cubicBezTo>
                  <a:pt x="274571" y="7347"/>
                  <a:pt x="274540" y="7347"/>
                  <a:pt x="274540" y="7379"/>
                </a:cubicBezTo>
                <a:cubicBezTo>
                  <a:pt x="274508" y="7411"/>
                  <a:pt x="274540" y="7442"/>
                  <a:pt x="274571" y="7474"/>
                </a:cubicBezTo>
                <a:cubicBezTo>
                  <a:pt x="274635" y="7474"/>
                  <a:pt x="274667" y="7379"/>
                  <a:pt x="274603" y="7347"/>
                </a:cubicBezTo>
                <a:close/>
                <a:moveTo>
                  <a:pt x="273748" y="9564"/>
                </a:moveTo>
                <a:cubicBezTo>
                  <a:pt x="273621" y="9501"/>
                  <a:pt x="273748" y="9754"/>
                  <a:pt x="273780" y="9627"/>
                </a:cubicBezTo>
                <a:cubicBezTo>
                  <a:pt x="273780" y="9596"/>
                  <a:pt x="273780" y="9564"/>
                  <a:pt x="273748" y="9564"/>
                </a:cubicBezTo>
                <a:close/>
                <a:moveTo>
                  <a:pt x="272861" y="11749"/>
                </a:moveTo>
                <a:cubicBezTo>
                  <a:pt x="272735" y="11686"/>
                  <a:pt x="272861" y="11971"/>
                  <a:pt x="272925" y="11844"/>
                </a:cubicBezTo>
                <a:cubicBezTo>
                  <a:pt x="272925" y="11813"/>
                  <a:pt x="272925" y="11749"/>
                  <a:pt x="272861" y="11749"/>
                </a:cubicBezTo>
                <a:close/>
                <a:moveTo>
                  <a:pt x="272006" y="13934"/>
                </a:moveTo>
                <a:cubicBezTo>
                  <a:pt x="271848" y="13903"/>
                  <a:pt x="272006" y="14219"/>
                  <a:pt x="272070" y="14061"/>
                </a:cubicBezTo>
                <a:cubicBezTo>
                  <a:pt x="272070" y="14029"/>
                  <a:pt x="272038" y="13966"/>
                  <a:pt x="272006" y="13934"/>
                </a:cubicBezTo>
                <a:close/>
                <a:moveTo>
                  <a:pt x="271120" y="16151"/>
                </a:moveTo>
                <a:cubicBezTo>
                  <a:pt x="270961" y="16088"/>
                  <a:pt x="271120" y="16436"/>
                  <a:pt x="271183" y="16278"/>
                </a:cubicBezTo>
                <a:cubicBezTo>
                  <a:pt x="271215" y="16215"/>
                  <a:pt x="271183" y="16151"/>
                  <a:pt x="271120" y="16151"/>
                </a:cubicBezTo>
                <a:close/>
                <a:moveTo>
                  <a:pt x="270265" y="18336"/>
                </a:moveTo>
                <a:cubicBezTo>
                  <a:pt x="270074" y="18273"/>
                  <a:pt x="270265" y="18685"/>
                  <a:pt x="270328" y="18495"/>
                </a:cubicBezTo>
                <a:cubicBezTo>
                  <a:pt x="270360" y="18431"/>
                  <a:pt x="270328" y="18368"/>
                  <a:pt x="270265" y="18336"/>
                </a:cubicBezTo>
                <a:close/>
                <a:moveTo>
                  <a:pt x="269409" y="20522"/>
                </a:moveTo>
                <a:cubicBezTo>
                  <a:pt x="269188" y="20458"/>
                  <a:pt x="269409" y="20902"/>
                  <a:pt x="269473" y="20712"/>
                </a:cubicBezTo>
                <a:cubicBezTo>
                  <a:pt x="269504" y="20648"/>
                  <a:pt x="269473" y="20553"/>
                  <a:pt x="269409" y="20522"/>
                </a:cubicBezTo>
                <a:close/>
                <a:moveTo>
                  <a:pt x="268523" y="22738"/>
                </a:moveTo>
                <a:cubicBezTo>
                  <a:pt x="268301" y="22643"/>
                  <a:pt x="268523" y="23150"/>
                  <a:pt x="268618" y="22928"/>
                </a:cubicBezTo>
                <a:cubicBezTo>
                  <a:pt x="268649" y="22833"/>
                  <a:pt x="268618" y="22770"/>
                  <a:pt x="268523" y="22738"/>
                </a:cubicBezTo>
                <a:close/>
                <a:moveTo>
                  <a:pt x="267668" y="24924"/>
                </a:moveTo>
                <a:cubicBezTo>
                  <a:pt x="267414" y="24829"/>
                  <a:pt x="267668" y="25367"/>
                  <a:pt x="267763" y="25145"/>
                </a:cubicBezTo>
                <a:cubicBezTo>
                  <a:pt x="267794" y="25050"/>
                  <a:pt x="267763" y="24955"/>
                  <a:pt x="267668" y="24924"/>
                </a:cubicBezTo>
                <a:close/>
                <a:moveTo>
                  <a:pt x="266781" y="27109"/>
                </a:moveTo>
                <a:cubicBezTo>
                  <a:pt x="266528" y="27014"/>
                  <a:pt x="266781" y="27615"/>
                  <a:pt x="266908" y="27362"/>
                </a:cubicBezTo>
                <a:cubicBezTo>
                  <a:pt x="266939" y="27267"/>
                  <a:pt x="266876" y="27140"/>
                  <a:pt x="266813" y="27109"/>
                </a:cubicBezTo>
                <a:close/>
                <a:moveTo>
                  <a:pt x="265926" y="29326"/>
                </a:moveTo>
                <a:cubicBezTo>
                  <a:pt x="265641" y="29199"/>
                  <a:pt x="265926" y="29832"/>
                  <a:pt x="266053" y="29579"/>
                </a:cubicBezTo>
                <a:cubicBezTo>
                  <a:pt x="266084" y="29452"/>
                  <a:pt x="266021" y="29357"/>
                  <a:pt x="265926" y="29326"/>
                </a:cubicBezTo>
                <a:close/>
                <a:moveTo>
                  <a:pt x="265071" y="31511"/>
                </a:moveTo>
                <a:cubicBezTo>
                  <a:pt x="264754" y="31384"/>
                  <a:pt x="265071" y="32081"/>
                  <a:pt x="265166" y="31764"/>
                </a:cubicBezTo>
                <a:cubicBezTo>
                  <a:pt x="265229" y="31669"/>
                  <a:pt x="265166" y="31542"/>
                  <a:pt x="265071" y="31511"/>
                </a:cubicBezTo>
                <a:close/>
                <a:moveTo>
                  <a:pt x="264184" y="33696"/>
                </a:moveTo>
                <a:cubicBezTo>
                  <a:pt x="263867" y="33569"/>
                  <a:pt x="264184" y="34329"/>
                  <a:pt x="264311" y="33981"/>
                </a:cubicBezTo>
                <a:cubicBezTo>
                  <a:pt x="264374" y="33886"/>
                  <a:pt x="264311" y="33759"/>
                  <a:pt x="264184" y="33696"/>
                </a:cubicBezTo>
                <a:close/>
                <a:moveTo>
                  <a:pt x="263012" y="36039"/>
                </a:moveTo>
                <a:cubicBezTo>
                  <a:pt x="262949" y="36229"/>
                  <a:pt x="263139" y="36419"/>
                  <a:pt x="263329" y="36324"/>
                </a:cubicBezTo>
                <a:cubicBezTo>
                  <a:pt x="263519" y="36261"/>
                  <a:pt x="263519" y="35976"/>
                  <a:pt x="263329" y="35913"/>
                </a:cubicBezTo>
                <a:cubicBezTo>
                  <a:pt x="263202" y="35849"/>
                  <a:pt x="263076" y="35913"/>
                  <a:pt x="263012" y="36039"/>
                </a:cubicBezTo>
                <a:close/>
                <a:moveTo>
                  <a:pt x="262126" y="38224"/>
                </a:moveTo>
                <a:cubicBezTo>
                  <a:pt x="262062" y="38446"/>
                  <a:pt x="262252" y="38636"/>
                  <a:pt x="262474" y="38541"/>
                </a:cubicBezTo>
                <a:cubicBezTo>
                  <a:pt x="262664" y="38478"/>
                  <a:pt x="262664" y="38161"/>
                  <a:pt x="262474" y="38098"/>
                </a:cubicBezTo>
                <a:cubicBezTo>
                  <a:pt x="262347" y="38034"/>
                  <a:pt x="262189" y="38098"/>
                  <a:pt x="262126" y="38224"/>
                </a:cubicBezTo>
                <a:close/>
                <a:moveTo>
                  <a:pt x="261587" y="40283"/>
                </a:moveTo>
                <a:cubicBezTo>
                  <a:pt x="261365" y="40220"/>
                  <a:pt x="261175" y="40410"/>
                  <a:pt x="261239" y="40631"/>
                </a:cubicBezTo>
                <a:cubicBezTo>
                  <a:pt x="261334" y="40853"/>
                  <a:pt x="261651" y="40853"/>
                  <a:pt x="261746" y="40631"/>
                </a:cubicBezTo>
                <a:cubicBezTo>
                  <a:pt x="261809" y="40505"/>
                  <a:pt x="261714" y="40346"/>
                  <a:pt x="261587" y="40283"/>
                </a:cubicBezTo>
                <a:close/>
                <a:moveTo>
                  <a:pt x="260732" y="42500"/>
                </a:moveTo>
                <a:cubicBezTo>
                  <a:pt x="260479" y="42405"/>
                  <a:pt x="260257" y="42626"/>
                  <a:pt x="260352" y="42848"/>
                </a:cubicBezTo>
                <a:cubicBezTo>
                  <a:pt x="260479" y="43070"/>
                  <a:pt x="260795" y="43070"/>
                  <a:pt x="260890" y="42848"/>
                </a:cubicBezTo>
                <a:cubicBezTo>
                  <a:pt x="260922" y="42690"/>
                  <a:pt x="260859" y="42531"/>
                  <a:pt x="260732" y="42500"/>
                </a:cubicBezTo>
                <a:close/>
                <a:moveTo>
                  <a:pt x="259845" y="44685"/>
                </a:moveTo>
                <a:cubicBezTo>
                  <a:pt x="259624" y="44590"/>
                  <a:pt x="259370" y="44843"/>
                  <a:pt x="259497" y="45065"/>
                </a:cubicBezTo>
                <a:cubicBezTo>
                  <a:pt x="259592" y="45318"/>
                  <a:pt x="259940" y="45287"/>
                  <a:pt x="260035" y="45065"/>
                </a:cubicBezTo>
                <a:cubicBezTo>
                  <a:pt x="260067" y="44907"/>
                  <a:pt x="260004" y="44748"/>
                  <a:pt x="259845" y="44685"/>
                </a:cubicBezTo>
                <a:close/>
                <a:moveTo>
                  <a:pt x="258990" y="46870"/>
                </a:moveTo>
                <a:cubicBezTo>
                  <a:pt x="258737" y="46775"/>
                  <a:pt x="258484" y="47028"/>
                  <a:pt x="258610" y="47282"/>
                </a:cubicBezTo>
                <a:cubicBezTo>
                  <a:pt x="258705" y="47535"/>
                  <a:pt x="259054" y="47535"/>
                  <a:pt x="259149" y="47282"/>
                </a:cubicBezTo>
                <a:cubicBezTo>
                  <a:pt x="259212" y="47123"/>
                  <a:pt x="259149" y="46933"/>
                  <a:pt x="258990" y="46870"/>
                </a:cubicBezTo>
                <a:close/>
                <a:moveTo>
                  <a:pt x="258135" y="49087"/>
                </a:moveTo>
                <a:cubicBezTo>
                  <a:pt x="257850" y="48960"/>
                  <a:pt x="257597" y="49245"/>
                  <a:pt x="257724" y="49499"/>
                </a:cubicBezTo>
                <a:cubicBezTo>
                  <a:pt x="257819" y="49752"/>
                  <a:pt x="258199" y="49752"/>
                  <a:pt x="258294" y="49499"/>
                </a:cubicBezTo>
                <a:cubicBezTo>
                  <a:pt x="258357" y="49309"/>
                  <a:pt x="258294" y="49150"/>
                  <a:pt x="258135" y="49087"/>
                </a:cubicBezTo>
                <a:close/>
                <a:moveTo>
                  <a:pt x="257249" y="51272"/>
                </a:moveTo>
                <a:cubicBezTo>
                  <a:pt x="256963" y="51145"/>
                  <a:pt x="256710" y="51430"/>
                  <a:pt x="256837" y="51715"/>
                </a:cubicBezTo>
                <a:cubicBezTo>
                  <a:pt x="256932" y="51969"/>
                  <a:pt x="257344" y="51969"/>
                  <a:pt x="257439" y="51684"/>
                </a:cubicBezTo>
                <a:cubicBezTo>
                  <a:pt x="257502" y="51525"/>
                  <a:pt x="257439" y="51335"/>
                  <a:pt x="257249" y="51272"/>
                </a:cubicBezTo>
                <a:close/>
                <a:moveTo>
                  <a:pt x="256393" y="53457"/>
                </a:moveTo>
                <a:cubicBezTo>
                  <a:pt x="256108" y="53362"/>
                  <a:pt x="255823" y="53647"/>
                  <a:pt x="255950" y="53932"/>
                </a:cubicBezTo>
                <a:cubicBezTo>
                  <a:pt x="256077" y="54217"/>
                  <a:pt x="256457" y="54186"/>
                  <a:pt x="256583" y="53901"/>
                </a:cubicBezTo>
                <a:cubicBezTo>
                  <a:pt x="256647" y="53742"/>
                  <a:pt x="256552" y="53521"/>
                  <a:pt x="256393" y="53457"/>
                </a:cubicBezTo>
                <a:close/>
                <a:moveTo>
                  <a:pt x="255507" y="55674"/>
                </a:moveTo>
                <a:cubicBezTo>
                  <a:pt x="255222" y="55547"/>
                  <a:pt x="254937" y="55832"/>
                  <a:pt x="255063" y="56149"/>
                </a:cubicBezTo>
                <a:cubicBezTo>
                  <a:pt x="255190" y="56434"/>
                  <a:pt x="255602" y="56434"/>
                  <a:pt x="255728" y="56117"/>
                </a:cubicBezTo>
                <a:cubicBezTo>
                  <a:pt x="255792" y="55927"/>
                  <a:pt x="255697" y="55737"/>
                  <a:pt x="255507" y="55642"/>
                </a:cubicBezTo>
                <a:close/>
                <a:moveTo>
                  <a:pt x="254652" y="57859"/>
                </a:moveTo>
                <a:cubicBezTo>
                  <a:pt x="254335" y="57733"/>
                  <a:pt x="254050" y="58049"/>
                  <a:pt x="254177" y="58366"/>
                </a:cubicBezTo>
                <a:cubicBezTo>
                  <a:pt x="254303" y="58651"/>
                  <a:pt x="254747" y="58651"/>
                  <a:pt x="254873" y="58334"/>
                </a:cubicBezTo>
                <a:cubicBezTo>
                  <a:pt x="254937" y="58144"/>
                  <a:pt x="254842" y="57923"/>
                  <a:pt x="254652" y="57859"/>
                </a:cubicBezTo>
                <a:close/>
                <a:moveTo>
                  <a:pt x="253797" y="60044"/>
                </a:moveTo>
                <a:cubicBezTo>
                  <a:pt x="253448" y="59918"/>
                  <a:pt x="253163" y="60234"/>
                  <a:pt x="253290" y="60551"/>
                </a:cubicBezTo>
                <a:cubicBezTo>
                  <a:pt x="253417" y="60868"/>
                  <a:pt x="253860" y="60868"/>
                  <a:pt x="253987" y="60551"/>
                </a:cubicBezTo>
                <a:cubicBezTo>
                  <a:pt x="254082" y="60361"/>
                  <a:pt x="253987" y="60139"/>
                  <a:pt x="253797" y="60044"/>
                </a:cubicBezTo>
                <a:close/>
                <a:moveTo>
                  <a:pt x="252910" y="62261"/>
                </a:moveTo>
                <a:cubicBezTo>
                  <a:pt x="252593" y="62103"/>
                  <a:pt x="252245" y="62451"/>
                  <a:pt x="252403" y="62768"/>
                </a:cubicBezTo>
                <a:cubicBezTo>
                  <a:pt x="252530" y="63116"/>
                  <a:pt x="253005" y="63085"/>
                  <a:pt x="253132" y="62768"/>
                </a:cubicBezTo>
                <a:cubicBezTo>
                  <a:pt x="253227" y="62546"/>
                  <a:pt x="253132" y="62325"/>
                  <a:pt x="252910" y="62230"/>
                </a:cubicBezTo>
                <a:close/>
                <a:moveTo>
                  <a:pt x="252055" y="64446"/>
                </a:moveTo>
                <a:cubicBezTo>
                  <a:pt x="251706" y="64320"/>
                  <a:pt x="251358" y="64668"/>
                  <a:pt x="251516" y="64985"/>
                </a:cubicBezTo>
                <a:cubicBezTo>
                  <a:pt x="251675" y="65333"/>
                  <a:pt x="252150" y="65333"/>
                  <a:pt x="252276" y="64985"/>
                </a:cubicBezTo>
                <a:cubicBezTo>
                  <a:pt x="252371" y="64763"/>
                  <a:pt x="252276" y="64510"/>
                  <a:pt x="252055" y="64446"/>
                </a:cubicBezTo>
                <a:close/>
                <a:moveTo>
                  <a:pt x="251168" y="66631"/>
                </a:moveTo>
                <a:cubicBezTo>
                  <a:pt x="250820" y="66505"/>
                  <a:pt x="250471" y="66853"/>
                  <a:pt x="250630" y="67202"/>
                </a:cubicBezTo>
                <a:cubicBezTo>
                  <a:pt x="250788" y="67550"/>
                  <a:pt x="251295" y="67550"/>
                  <a:pt x="251421" y="67202"/>
                </a:cubicBezTo>
                <a:cubicBezTo>
                  <a:pt x="251516" y="66980"/>
                  <a:pt x="251390" y="66726"/>
                  <a:pt x="251168" y="66631"/>
                </a:cubicBezTo>
                <a:close/>
                <a:moveTo>
                  <a:pt x="250313" y="68817"/>
                </a:moveTo>
                <a:cubicBezTo>
                  <a:pt x="249933" y="68690"/>
                  <a:pt x="249585" y="69070"/>
                  <a:pt x="249743" y="69418"/>
                </a:cubicBezTo>
                <a:cubicBezTo>
                  <a:pt x="249901" y="69798"/>
                  <a:pt x="250408" y="69767"/>
                  <a:pt x="250566" y="69418"/>
                </a:cubicBezTo>
                <a:cubicBezTo>
                  <a:pt x="250661" y="69165"/>
                  <a:pt x="250535" y="68912"/>
                  <a:pt x="250313" y="68817"/>
                </a:cubicBezTo>
                <a:close/>
                <a:moveTo>
                  <a:pt x="249458" y="71033"/>
                </a:moveTo>
                <a:cubicBezTo>
                  <a:pt x="249078" y="70875"/>
                  <a:pt x="248698" y="71255"/>
                  <a:pt x="248856" y="71635"/>
                </a:cubicBezTo>
                <a:cubicBezTo>
                  <a:pt x="249015" y="72015"/>
                  <a:pt x="249553" y="71984"/>
                  <a:pt x="249711" y="71635"/>
                </a:cubicBezTo>
                <a:cubicBezTo>
                  <a:pt x="249806" y="71382"/>
                  <a:pt x="249680" y="71128"/>
                  <a:pt x="249458" y="71033"/>
                </a:cubicBezTo>
                <a:close/>
                <a:moveTo>
                  <a:pt x="248571" y="73219"/>
                </a:moveTo>
                <a:cubicBezTo>
                  <a:pt x="248191" y="73060"/>
                  <a:pt x="247811" y="73472"/>
                  <a:pt x="247969" y="73852"/>
                </a:cubicBezTo>
                <a:cubicBezTo>
                  <a:pt x="248128" y="74232"/>
                  <a:pt x="248698" y="74232"/>
                  <a:pt x="248856" y="73820"/>
                </a:cubicBezTo>
                <a:cubicBezTo>
                  <a:pt x="248951" y="73599"/>
                  <a:pt x="248825" y="73314"/>
                  <a:pt x="248571" y="73219"/>
                </a:cubicBezTo>
                <a:close/>
                <a:moveTo>
                  <a:pt x="247716" y="75404"/>
                </a:moveTo>
                <a:cubicBezTo>
                  <a:pt x="247304" y="75245"/>
                  <a:pt x="246924" y="75657"/>
                  <a:pt x="247083" y="76069"/>
                </a:cubicBezTo>
                <a:cubicBezTo>
                  <a:pt x="247273" y="76449"/>
                  <a:pt x="247811" y="76449"/>
                  <a:pt x="247969" y="76037"/>
                </a:cubicBezTo>
                <a:cubicBezTo>
                  <a:pt x="248064" y="75784"/>
                  <a:pt x="247969" y="75530"/>
                  <a:pt x="247716" y="75404"/>
                </a:cubicBezTo>
                <a:close/>
                <a:moveTo>
                  <a:pt x="246829" y="77621"/>
                </a:moveTo>
                <a:cubicBezTo>
                  <a:pt x="246418" y="77462"/>
                  <a:pt x="246038" y="77874"/>
                  <a:pt x="246196" y="78286"/>
                </a:cubicBezTo>
                <a:cubicBezTo>
                  <a:pt x="246386" y="78666"/>
                  <a:pt x="246956" y="78666"/>
                  <a:pt x="247114" y="78254"/>
                </a:cubicBezTo>
                <a:cubicBezTo>
                  <a:pt x="247209" y="78001"/>
                  <a:pt x="247114" y="77716"/>
                  <a:pt x="246861" y="77621"/>
                </a:cubicBezTo>
                <a:close/>
                <a:moveTo>
                  <a:pt x="245974" y="79806"/>
                </a:moveTo>
                <a:cubicBezTo>
                  <a:pt x="245563" y="79647"/>
                  <a:pt x="245151" y="80059"/>
                  <a:pt x="245309" y="80502"/>
                </a:cubicBezTo>
                <a:cubicBezTo>
                  <a:pt x="245499" y="80914"/>
                  <a:pt x="246101" y="80882"/>
                  <a:pt x="246259" y="80471"/>
                </a:cubicBezTo>
                <a:cubicBezTo>
                  <a:pt x="246354" y="80217"/>
                  <a:pt x="246228" y="79901"/>
                  <a:pt x="245974" y="79806"/>
                </a:cubicBezTo>
                <a:close/>
                <a:moveTo>
                  <a:pt x="245404" y="82688"/>
                </a:moveTo>
                <a:cubicBezTo>
                  <a:pt x="245563" y="82244"/>
                  <a:pt x="245151" y="81833"/>
                  <a:pt x="244708" y="82023"/>
                </a:cubicBezTo>
                <a:cubicBezTo>
                  <a:pt x="244264" y="82181"/>
                  <a:pt x="244296" y="82814"/>
                  <a:pt x="244708" y="82973"/>
                </a:cubicBezTo>
                <a:cubicBezTo>
                  <a:pt x="244993" y="83099"/>
                  <a:pt x="245309" y="82973"/>
                  <a:pt x="245404" y="82688"/>
                </a:cubicBezTo>
                <a:close/>
                <a:moveTo>
                  <a:pt x="244549" y="84904"/>
                </a:moveTo>
                <a:cubicBezTo>
                  <a:pt x="244708" y="84461"/>
                  <a:pt x="244264" y="84018"/>
                  <a:pt x="243821" y="84208"/>
                </a:cubicBezTo>
                <a:cubicBezTo>
                  <a:pt x="243377" y="84398"/>
                  <a:pt x="243409" y="85031"/>
                  <a:pt x="243852" y="85189"/>
                </a:cubicBezTo>
                <a:cubicBezTo>
                  <a:pt x="244106" y="85316"/>
                  <a:pt x="244423" y="85189"/>
                  <a:pt x="244549" y="84904"/>
                </a:cubicBezTo>
                <a:close/>
                <a:moveTo>
                  <a:pt x="243694" y="87121"/>
                </a:moveTo>
                <a:cubicBezTo>
                  <a:pt x="243852" y="86646"/>
                  <a:pt x="243409" y="86203"/>
                  <a:pt x="242966" y="86393"/>
                </a:cubicBezTo>
                <a:cubicBezTo>
                  <a:pt x="242491" y="86583"/>
                  <a:pt x="242522" y="87248"/>
                  <a:pt x="242966" y="87438"/>
                </a:cubicBezTo>
                <a:cubicBezTo>
                  <a:pt x="243251" y="87533"/>
                  <a:pt x="243567" y="87406"/>
                  <a:pt x="243694" y="87121"/>
                </a:cubicBezTo>
                <a:close/>
                <a:moveTo>
                  <a:pt x="242079" y="89655"/>
                </a:moveTo>
                <a:cubicBezTo>
                  <a:pt x="242554" y="89845"/>
                  <a:pt x="243029" y="89370"/>
                  <a:pt x="242807" y="88895"/>
                </a:cubicBezTo>
                <a:cubicBezTo>
                  <a:pt x="242617" y="88420"/>
                  <a:pt x="241952" y="88451"/>
                  <a:pt x="241762" y="88895"/>
                </a:cubicBezTo>
                <a:cubicBezTo>
                  <a:pt x="241667" y="89211"/>
                  <a:pt x="241794" y="89528"/>
                  <a:pt x="242079" y="89655"/>
                </a:cubicBezTo>
                <a:close/>
                <a:moveTo>
                  <a:pt x="241952" y="91555"/>
                </a:moveTo>
                <a:cubicBezTo>
                  <a:pt x="242142" y="91048"/>
                  <a:pt x="241667" y="90573"/>
                  <a:pt x="241192" y="90795"/>
                </a:cubicBezTo>
                <a:cubicBezTo>
                  <a:pt x="240717" y="90985"/>
                  <a:pt x="240717" y="91682"/>
                  <a:pt x="241224" y="91872"/>
                </a:cubicBezTo>
                <a:cubicBezTo>
                  <a:pt x="241509" y="91998"/>
                  <a:pt x="241857" y="91840"/>
                  <a:pt x="241952" y="91555"/>
                </a:cubicBezTo>
                <a:close/>
                <a:moveTo>
                  <a:pt x="241097" y="93740"/>
                </a:moveTo>
                <a:cubicBezTo>
                  <a:pt x="241287" y="93265"/>
                  <a:pt x="240812" y="92790"/>
                  <a:pt x="240306" y="92980"/>
                </a:cubicBezTo>
                <a:cubicBezTo>
                  <a:pt x="239831" y="93202"/>
                  <a:pt x="239831" y="93898"/>
                  <a:pt x="240337" y="94088"/>
                </a:cubicBezTo>
                <a:cubicBezTo>
                  <a:pt x="240654" y="94215"/>
                  <a:pt x="240971" y="94057"/>
                  <a:pt x="241097" y="93740"/>
                </a:cubicBezTo>
                <a:close/>
                <a:moveTo>
                  <a:pt x="239450" y="96305"/>
                </a:moveTo>
                <a:cubicBezTo>
                  <a:pt x="239957" y="96495"/>
                  <a:pt x="240464" y="95989"/>
                  <a:pt x="240242" y="95514"/>
                </a:cubicBezTo>
                <a:cubicBezTo>
                  <a:pt x="240021" y="95007"/>
                  <a:pt x="239324" y="95007"/>
                  <a:pt x="239102" y="95514"/>
                </a:cubicBezTo>
                <a:cubicBezTo>
                  <a:pt x="238975" y="95830"/>
                  <a:pt x="239134" y="96179"/>
                  <a:pt x="239450" y="96305"/>
                </a:cubicBezTo>
                <a:close/>
                <a:moveTo>
                  <a:pt x="239387" y="98174"/>
                </a:moveTo>
                <a:cubicBezTo>
                  <a:pt x="239577" y="97667"/>
                  <a:pt x="239070" y="97160"/>
                  <a:pt x="238564" y="97382"/>
                </a:cubicBezTo>
                <a:cubicBezTo>
                  <a:pt x="238057" y="97604"/>
                  <a:pt x="238057" y="98332"/>
                  <a:pt x="238564" y="98522"/>
                </a:cubicBezTo>
                <a:cubicBezTo>
                  <a:pt x="238912" y="98649"/>
                  <a:pt x="239260" y="98490"/>
                  <a:pt x="239387" y="98174"/>
                </a:cubicBezTo>
                <a:close/>
                <a:moveTo>
                  <a:pt x="237709" y="100739"/>
                </a:moveTo>
                <a:cubicBezTo>
                  <a:pt x="238215" y="100961"/>
                  <a:pt x="238754" y="100422"/>
                  <a:pt x="238532" y="99915"/>
                </a:cubicBezTo>
                <a:cubicBezTo>
                  <a:pt x="238279" y="99377"/>
                  <a:pt x="237550" y="99409"/>
                  <a:pt x="237329" y="99915"/>
                </a:cubicBezTo>
                <a:cubicBezTo>
                  <a:pt x="237202" y="100264"/>
                  <a:pt x="237360" y="100612"/>
                  <a:pt x="237709" y="100771"/>
                </a:cubicBezTo>
                <a:close/>
                <a:moveTo>
                  <a:pt x="236822" y="102987"/>
                </a:moveTo>
                <a:cubicBezTo>
                  <a:pt x="237360" y="103177"/>
                  <a:pt x="237899" y="102639"/>
                  <a:pt x="237645" y="102101"/>
                </a:cubicBezTo>
                <a:cubicBezTo>
                  <a:pt x="237424" y="101594"/>
                  <a:pt x="236664" y="101594"/>
                  <a:pt x="236442" y="102132"/>
                </a:cubicBezTo>
                <a:cubicBezTo>
                  <a:pt x="236315" y="102481"/>
                  <a:pt x="236474" y="102829"/>
                  <a:pt x="236822" y="102987"/>
                </a:cubicBezTo>
                <a:close/>
                <a:moveTo>
                  <a:pt x="236822" y="104824"/>
                </a:moveTo>
                <a:cubicBezTo>
                  <a:pt x="237012" y="104286"/>
                  <a:pt x="236474" y="103747"/>
                  <a:pt x="235935" y="103969"/>
                </a:cubicBezTo>
                <a:cubicBezTo>
                  <a:pt x="235397" y="104191"/>
                  <a:pt x="235397" y="104983"/>
                  <a:pt x="235935" y="105204"/>
                </a:cubicBezTo>
                <a:cubicBezTo>
                  <a:pt x="236284" y="105331"/>
                  <a:pt x="236664" y="105173"/>
                  <a:pt x="236822" y="104824"/>
                </a:cubicBezTo>
                <a:close/>
                <a:moveTo>
                  <a:pt x="235935" y="107041"/>
                </a:moveTo>
                <a:cubicBezTo>
                  <a:pt x="236157" y="106471"/>
                  <a:pt x="235587" y="105933"/>
                  <a:pt x="235048" y="106154"/>
                </a:cubicBezTo>
                <a:cubicBezTo>
                  <a:pt x="234478" y="106408"/>
                  <a:pt x="234510" y="107199"/>
                  <a:pt x="235080" y="107421"/>
                </a:cubicBezTo>
                <a:cubicBezTo>
                  <a:pt x="235429" y="107548"/>
                  <a:pt x="235809" y="107389"/>
                  <a:pt x="235935" y="107041"/>
                </a:cubicBezTo>
                <a:close/>
                <a:moveTo>
                  <a:pt x="234193" y="109638"/>
                </a:moveTo>
                <a:cubicBezTo>
                  <a:pt x="234763" y="109860"/>
                  <a:pt x="235334" y="109289"/>
                  <a:pt x="235080" y="108719"/>
                </a:cubicBezTo>
                <a:cubicBezTo>
                  <a:pt x="234827" y="108149"/>
                  <a:pt x="234035" y="108181"/>
                  <a:pt x="233813" y="108751"/>
                </a:cubicBezTo>
                <a:cubicBezTo>
                  <a:pt x="233655" y="109099"/>
                  <a:pt x="233845" y="109511"/>
                  <a:pt x="234193" y="109638"/>
                </a:cubicBezTo>
                <a:close/>
                <a:moveTo>
                  <a:pt x="233845" y="110556"/>
                </a:moveTo>
                <a:cubicBezTo>
                  <a:pt x="233465" y="110398"/>
                  <a:pt x="233053" y="110588"/>
                  <a:pt x="232927" y="110936"/>
                </a:cubicBezTo>
                <a:cubicBezTo>
                  <a:pt x="232895" y="110968"/>
                  <a:pt x="232895" y="111000"/>
                  <a:pt x="232895" y="111031"/>
                </a:cubicBezTo>
                <a:lnTo>
                  <a:pt x="234257" y="111031"/>
                </a:lnTo>
                <a:cubicBezTo>
                  <a:pt x="234193" y="110810"/>
                  <a:pt x="234035" y="110620"/>
                  <a:pt x="233845" y="110556"/>
                </a:cubicBezTo>
                <a:close/>
                <a:moveTo>
                  <a:pt x="274476" y="507"/>
                </a:moveTo>
                <a:cubicBezTo>
                  <a:pt x="274476" y="507"/>
                  <a:pt x="274476" y="507"/>
                  <a:pt x="274476" y="507"/>
                </a:cubicBezTo>
                <a:cubicBezTo>
                  <a:pt x="274476" y="507"/>
                  <a:pt x="274508" y="507"/>
                  <a:pt x="274508" y="507"/>
                </a:cubicBezTo>
                <a:cubicBezTo>
                  <a:pt x="274508" y="507"/>
                  <a:pt x="274476" y="475"/>
                  <a:pt x="274476" y="507"/>
                </a:cubicBezTo>
                <a:close/>
                <a:moveTo>
                  <a:pt x="273590" y="2692"/>
                </a:moveTo>
                <a:cubicBezTo>
                  <a:pt x="273590" y="2724"/>
                  <a:pt x="273590" y="2724"/>
                  <a:pt x="273621" y="2755"/>
                </a:cubicBezTo>
                <a:cubicBezTo>
                  <a:pt x="273653" y="2755"/>
                  <a:pt x="273653" y="2692"/>
                  <a:pt x="273621" y="2692"/>
                </a:cubicBezTo>
                <a:cubicBezTo>
                  <a:pt x="273621" y="2692"/>
                  <a:pt x="273590" y="2692"/>
                  <a:pt x="273590" y="2692"/>
                </a:cubicBezTo>
                <a:close/>
                <a:moveTo>
                  <a:pt x="272766" y="4877"/>
                </a:moveTo>
                <a:cubicBezTo>
                  <a:pt x="272703" y="4845"/>
                  <a:pt x="272766" y="5004"/>
                  <a:pt x="272798" y="4940"/>
                </a:cubicBezTo>
                <a:cubicBezTo>
                  <a:pt x="272798" y="4909"/>
                  <a:pt x="272798" y="4877"/>
                  <a:pt x="272766" y="4877"/>
                </a:cubicBezTo>
                <a:close/>
                <a:moveTo>
                  <a:pt x="271880" y="7094"/>
                </a:moveTo>
                <a:cubicBezTo>
                  <a:pt x="271816" y="7062"/>
                  <a:pt x="271880" y="7221"/>
                  <a:pt x="271911" y="7157"/>
                </a:cubicBezTo>
                <a:cubicBezTo>
                  <a:pt x="271943" y="7126"/>
                  <a:pt x="271911" y="7094"/>
                  <a:pt x="271880" y="7094"/>
                </a:cubicBezTo>
                <a:close/>
                <a:moveTo>
                  <a:pt x="271025" y="9279"/>
                </a:moveTo>
                <a:cubicBezTo>
                  <a:pt x="270930" y="9247"/>
                  <a:pt x="271025" y="9469"/>
                  <a:pt x="271056" y="9374"/>
                </a:cubicBezTo>
                <a:cubicBezTo>
                  <a:pt x="271088" y="9342"/>
                  <a:pt x="271056" y="9279"/>
                  <a:pt x="271025" y="9279"/>
                </a:cubicBezTo>
                <a:close/>
                <a:moveTo>
                  <a:pt x="270169" y="11464"/>
                </a:moveTo>
                <a:cubicBezTo>
                  <a:pt x="270043" y="11433"/>
                  <a:pt x="270169" y="11686"/>
                  <a:pt x="270201" y="11591"/>
                </a:cubicBezTo>
                <a:cubicBezTo>
                  <a:pt x="270233" y="11528"/>
                  <a:pt x="270201" y="11496"/>
                  <a:pt x="270169" y="11464"/>
                </a:cubicBezTo>
                <a:close/>
                <a:moveTo>
                  <a:pt x="269283" y="13681"/>
                </a:moveTo>
                <a:cubicBezTo>
                  <a:pt x="269156" y="13618"/>
                  <a:pt x="269283" y="13934"/>
                  <a:pt x="269346" y="13776"/>
                </a:cubicBezTo>
                <a:cubicBezTo>
                  <a:pt x="269378" y="13744"/>
                  <a:pt x="269346" y="13681"/>
                  <a:pt x="269283" y="13681"/>
                </a:cubicBezTo>
                <a:close/>
                <a:moveTo>
                  <a:pt x="268428" y="15866"/>
                </a:moveTo>
                <a:cubicBezTo>
                  <a:pt x="268269" y="15803"/>
                  <a:pt x="268428" y="16183"/>
                  <a:pt x="268491" y="15993"/>
                </a:cubicBezTo>
                <a:cubicBezTo>
                  <a:pt x="268523" y="15961"/>
                  <a:pt x="268491" y="15898"/>
                  <a:pt x="268428" y="15866"/>
                </a:cubicBezTo>
                <a:close/>
                <a:moveTo>
                  <a:pt x="267541" y="18051"/>
                </a:moveTo>
                <a:cubicBezTo>
                  <a:pt x="267383" y="17988"/>
                  <a:pt x="267541" y="18400"/>
                  <a:pt x="267636" y="18210"/>
                </a:cubicBezTo>
                <a:cubicBezTo>
                  <a:pt x="267636" y="18146"/>
                  <a:pt x="267604" y="18083"/>
                  <a:pt x="267541" y="18051"/>
                </a:cubicBezTo>
                <a:close/>
                <a:moveTo>
                  <a:pt x="266686" y="20237"/>
                </a:moveTo>
                <a:cubicBezTo>
                  <a:pt x="266496" y="20173"/>
                  <a:pt x="266686" y="20648"/>
                  <a:pt x="266781" y="20427"/>
                </a:cubicBezTo>
                <a:cubicBezTo>
                  <a:pt x="266781" y="20363"/>
                  <a:pt x="266749" y="20268"/>
                  <a:pt x="266686" y="20268"/>
                </a:cubicBezTo>
                <a:close/>
                <a:moveTo>
                  <a:pt x="265831" y="22453"/>
                </a:moveTo>
                <a:cubicBezTo>
                  <a:pt x="265609" y="22358"/>
                  <a:pt x="265831" y="22865"/>
                  <a:pt x="265894" y="22643"/>
                </a:cubicBezTo>
                <a:cubicBezTo>
                  <a:pt x="265926" y="22580"/>
                  <a:pt x="265894" y="22485"/>
                  <a:pt x="265831" y="22453"/>
                </a:cubicBezTo>
                <a:close/>
                <a:moveTo>
                  <a:pt x="264944" y="24639"/>
                </a:moveTo>
                <a:cubicBezTo>
                  <a:pt x="264722" y="24544"/>
                  <a:pt x="264944" y="25114"/>
                  <a:pt x="265039" y="24860"/>
                </a:cubicBezTo>
                <a:cubicBezTo>
                  <a:pt x="265071" y="24765"/>
                  <a:pt x="265039" y="24670"/>
                  <a:pt x="264944" y="24639"/>
                </a:cubicBezTo>
                <a:close/>
                <a:moveTo>
                  <a:pt x="264089" y="26824"/>
                </a:moveTo>
                <a:cubicBezTo>
                  <a:pt x="263836" y="26729"/>
                  <a:pt x="264089" y="27330"/>
                  <a:pt x="264184" y="27077"/>
                </a:cubicBezTo>
                <a:cubicBezTo>
                  <a:pt x="264216" y="26982"/>
                  <a:pt x="264184" y="26887"/>
                  <a:pt x="264089" y="26855"/>
                </a:cubicBezTo>
                <a:close/>
                <a:moveTo>
                  <a:pt x="263202" y="29041"/>
                </a:moveTo>
                <a:cubicBezTo>
                  <a:pt x="262949" y="28914"/>
                  <a:pt x="263202" y="29579"/>
                  <a:pt x="263329" y="29294"/>
                </a:cubicBezTo>
                <a:cubicBezTo>
                  <a:pt x="263361" y="29199"/>
                  <a:pt x="263329" y="29072"/>
                  <a:pt x="263202" y="29041"/>
                </a:cubicBezTo>
                <a:close/>
                <a:moveTo>
                  <a:pt x="262347" y="31226"/>
                </a:moveTo>
                <a:cubicBezTo>
                  <a:pt x="262031" y="31099"/>
                  <a:pt x="262347" y="31796"/>
                  <a:pt x="262474" y="31511"/>
                </a:cubicBezTo>
                <a:cubicBezTo>
                  <a:pt x="262506" y="31384"/>
                  <a:pt x="262442" y="31257"/>
                  <a:pt x="262347" y="31226"/>
                </a:cubicBezTo>
                <a:close/>
                <a:moveTo>
                  <a:pt x="261492" y="33411"/>
                </a:moveTo>
                <a:cubicBezTo>
                  <a:pt x="261144" y="33284"/>
                  <a:pt x="261492" y="34044"/>
                  <a:pt x="261619" y="33728"/>
                </a:cubicBezTo>
                <a:cubicBezTo>
                  <a:pt x="261651" y="33601"/>
                  <a:pt x="261587" y="33474"/>
                  <a:pt x="261492" y="33411"/>
                </a:cubicBezTo>
                <a:close/>
                <a:moveTo>
                  <a:pt x="260605" y="35628"/>
                </a:moveTo>
                <a:cubicBezTo>
                  <a:pt x="260415" y="35533"/>
                  <a:pt x="260225" y="35754"/>
                  <a:pt x="260320" y="35944"/>
                </a:cubicBezTo>
                <a:cubicBezTo>
                  <a:pt x="260384" y="36134"/>
                  <a:pt x="260669" y="36134"/>
                  <a:pt x="260732" y="35913"/>
                </a:cubicBezTo>
                <a:cubicBezTo>
                  <a:pt x="260795" y="35818"/>
                  <a:pt x="260732" y="35659"/>
                  <a:pt x="260605" y="35628"/>
                </a:cubicBezTo>
                <a:close/>
                <a:moveTo>
                  <a:pt x="259750" y="37813"/>
                </a:moveTo>
                <a:cubicBezTo>
                  <a:pt x="259529" y="37749"/>
                  <a:pt x="259339" y="37939"/>
                  <a:pt x="259434" y="38161"/>
                </a:cubicBezTo>
                <a:cubicBezTo>
                  <a:pt x="259529" y="38351"/>
                  <a:pt x="259814" y="38351"/>
                  <a:pt x="259877" y="38129"/>
                </a:cubicBezTo>
                <a:cubicBezTo>
                  <a:pt x="259940" y="38003"/>
                  <a:pt x="259877" y="37876"/>
                  <a:pt x="259750" y="37813"/>
                </a:cubicBezTo>
                <a:close/>
                <a:moveTo>
                  <a:pt x="258547" y="40156"/>
                </a:moveTo>
                <a:cubicBezTo>
                  <a:pt x="258452" y="40378"/>
                  <a:pt x="258674" y="40600"/>
                  <a:pt x="258895" y="40505"/>
                </a:cubicBezTo>
                <a:cubicBezTo>
                  <a:pt x="259117" y="40410"/>
                  <a:pt x="259085" y="40093"/>
                  <a:pt x="258895" y="39998"/>
                </a:cubicBezTo>
                <a:cubicBezTo>
                  <a:pt x="258737" y="39966"/>
                  <a:pt x="258579" y="40030"/>
                  <a:pt x="258547" y="40156"/>
                </a:cubicBezTo>
                <a:close/>
                <a:moveTo>
                  <a:pt x="257660" y="42373"/>
                </a:moveTo>
                <a:cubicBezTo>
                  <a:pt x="257565" y="42595"/>
                  <a:pt x="257787" y="42816"/>
                  <a:pt x="258009" y="42721"/>
                </a:cubicBezTo>
                <a:cubicBezTo>
                  <a:pt x="258262" y="42626"/>
                  <a:pt x="258230" y="42310"/>
                  <a:pt x="258009" y="42215"/>
                </a:cubicBezTo>
                <a:cubicBezTo>
                  <a:pt x="257882" y="42151"/>
                  <a:pt x="257724" y="42215"/>
                  <a:pt x="257660" y="42373"/>
                </a:cubicBezTo>
                <a:close/>
                <a:moveTo>
                  <a:pt x="256773" y="44558"/>
                </a:moveTo>
                <a:cubicBezTo>
                  <a:pt x="256678" y="44812"/>
                  <a:pt x="256900" y="45033"/>
                  <a:pt x="257154" y="44938"/>
                </a:cubicBezTo>
                <a:cubicBezTo>
                  <a:pt x="257407" y="44843"/>
                  <a:pt x="257375" y="44495"/>
                  <a:pt x="257154" y="44400"/>
                </a:cubicBezTo>
                <a:cubicBezTo>
                  <a:pt x="256995" y="44337"/>
                  <a:pt x="256837" y="44432"/>
                  <a:pt x="256773" y="44558"/>
                </a:cubicBezTo>
                <a:close/>
                <a:moveTo>
                  <a:pt x="256267" y="46585"/>
                </a:moveTo>
                <a:cubicBezTo>
                  <a:pt x="256013" y="46490"/>
                  <a:pt x="255792" y="46743"/>
                  <a:pt x="255887" y="46997"/>
                </a:cubicBezTo>
                <a:cubicBezTo>
                  <a:pt x="255982" y="47250"/>
                  <a:pt x="256362" y="47250"/>
                  <a:pt x="256457" y="46997"/>
                </a:cubicBezTo>
                <a:cubicBezTo>
                  <a:pt x="256520" y="46838"/>
                  <a:pt x="256425" y="46648"/>
                  <a:pt x="256267" y="46617"/>
                </a:cubicBezTo>
                <a:close/>
                <a:moveTo>
                  <a:pt x="255412" y="48802"/>
                </a:moveTo>
                <a:cubicBezTo>
                  <a:pt x="255158" y="48707"/>
                  <a:pt x="254873" y="48960"/>
                  <a:pt x="255000" y="49214"/>
                </a:cubicBezTo>
                <a:cubicBezTo>
                  <a:pt x="255127" y="49467"/>
                  <a:pt x="255475" y="49467"/>
                  <a:pt x="255602" y="49214"/>
                </a:cubicBezTo>
                <a:cubicBezTo>
                  <a:pt x="255665" y="49055"/>
                  <a:pt x="255570" y="48865"/>
                  <a:pt x="255412" y="48802"/>
                </a:cubicBezTo>
                <a:close/>
                <a:moveTo>
                  <a:pt x="254557" y="50987"/>
                </a:moveTo>
                <a:cubicBezTo>
                  <a:pt x="254272" y="50892"/>
                  <a:pt x="253987" y="51177"/>
                  <a:pt x="254113" y="51430"/>
                </a:cubicBezTo>
                <a:cubicBezTo>
                  <a:pt x="254240" y="51715"/>
                  <a:pt x="254620" y="51684"/>
                  <a:pt x="254715" y="51430"/>
                </a:cubicBezTo>
                <a:cubicBezTo>
                  <a:pt x="254810" y="51240"/>
                  <a:pt x="254715" y="51050"/>
                  <a:pt x="254557" y="50987"/>
                </a:cubicBezTo>
                <a:close/>
                <a:moveTo>
                  <a:pt x="253670" y="53172"/>
                </a:moveTo>
                <a:cubicBezTo>
                  <a:pt x="253385" y="53077"/>
                  <a:pt x="253100" y="53362"/>
                  <a:pt x="253227" y="53647"/>
                </a:cubicBezTo>
                <a:cubicBezTo>
                  <a:pt x="253353" y="53932"/>
                  <a:pt x="253765" y="53932"/>
                  <a:pt x="253860" y="53647"/>
                </a:cubicBezTo>
                <a:cubicBezTo>
                  <a:pt x="253955" y="53457"/>
                  <a:pt x="253860" y="53267"/>
                  <a:pt x="253670" y="53172"/>
                </a:cubicBezTo>
                <a:close/>
                <a:moveTo>
                  <a:pt x="252815" y="55389"/>
                </a:moveTo>
                <a:cubicBezTo>
                  <a:pt x="252498" y="55262"/>
                  <a:pt x="252213" y="55579"/>
                  <a:pt x="252340" y="55864"/>
                </a:cubicBezTo>
                <a:cubicBezTo>
                  <a:pt x="252466" y="56149"/>
                  <a:pt x="252878" y="56149"/>
                  <a:pt x="253005" y="55864"/>
                </a:cubicBezTo>
                <a:cubicBezTo>
                  <a:pt x="253100" y="55674"/>
                  <a:pt x="253005" y="55452"/>
                  <a:pt x="252815" y="55389"/>
                </a:cubicBezTo>
                <a:close/>
                <a:moveTo>
                  <a:pt x="251928" y="57574"/>
                </a:moveTo>
                <a:cubicBezTo>
                  <a:pt x="251643" y="57448"/>
                  <a:pt x="251326" y="57764"/>
                  <a:pt x="251453" y="58081"/>
                </a:cubicBezTo>
                <a:cubicBezTo>
                  <a:pt x="251580" y="58366"/>
                  <a:pt x="252023" y="58366"/>
                  <a:pt x="252150" y="58049"/>
                </a:cubicBezTo>
                <a:cubicBezTo>
                  <a:pt x="252213" y="57859"/>
                  <a:pt x="252118" y="57638"/>
                  <a:pt x="251928" y="57574"/>
                </a:cubicBezTo>
                <a:close/>
                <a:moveTo>
                  <a:pt x="251073" y="59759"/>
                </a:moveTo>
                <a:cubicBezTo>
                  <a:pt x="250756" y="59633"/>
                  <a:pt x="250440" y="59981"/>
                  <a:pt x="250566" y="60298"/>
                </a:cubicBezTo>
                <a:cubicBezTo>
                  <a:pt x="250725" y="60614"/>
                  <a:pt x="251168" y="60614"/>
                  <a:pt x="251295" y="60266"/>
                </a:cubicBezTo>
                <a:cubicBezTo>
                  <a:pt x="251358" y="60076"/>
                  <a:pt x="251263" y="59854"/>
                  <a:pt x="251073" y="59759"/>
                </a:cubicBezTo>
                <a:close/>
                <a:moveTo>
                  <a:pt x="250218" y="61976"/>
                </a:moveTo>
                <a:cubicBezTo>
                  <a:pt x="249870" y="61849"/>
                  <a:pt x="249553" y="62166"/>
                  <a:pt x="249680" y="62515"/>
                </a:cubicBezTo>
                <a:cubicBezTo>
                  <a:pt x="249838" y="62831"/>
                  <a:pt x="250313" y="62831"/>
                  <a:pt x="250440" y="62483"/>
                </a:cubicBezTo>
                <a:cubicBezTo>
                  <a:pt x="250503" y="62293"/>
                  <a:pt x="250408" y="62039"/>
                  <a:pt x="250218" y="61976"/>
                </a:cubicBezTo>
                <a:close/>
                <a:moveTo>
                  <a:pt x="248793" y="64383"/>
                </a:moveTo>
                <a:cubicBezTo>
                  <a:pt x="248666" y="64731"/>
                  <a:pt x="249015" y="65080"/>
                  <a:pt x="249363" y="64921"/>
                </a:cubicBezTo>
                <a:cubicBezTo>
                  <a:pt x="249680" y="64795"/>
                  <a:pt x="249680" y="64288"/>
                  <a:pt x="249331" y="64161"/>
                </a:cubicBezTo>
                <a:cubicBezTo>
                  <a:pt x="249110" y="64066"/>
                  <a:pt x="248888" y="64193"/>
                  <a:pt x="248793" y="64383"/>
                </a:cubicBezTo>
                <a:close/>
                <a:moveTo>
                  <a:pt x="248476" y="66346"/>
                </a:moveTo>
                <a:cubicBezTo>
                  <a:pt x="248128" y="66220"/>
                  <a:pt x="247779" y="66568"/>
                  <a:pt x="247906" y="66917"/>
                </a:cubicBezTo>
                <a:cubicBezTo>
                  <a:pt x="248064" y="67297"/>
                  <a:pt x="248571" y="67265"/>
                  <a:pt x="248698" y="66917"/>
                </a:cubicBezTo>
                <a:cubicBezTo>
                  <a:pt x="248793" y="66695"/>
                  <a:pt x="248698" y="66441"/>
                  <a:pt x="248476" y="66346"/>
                </a:cubicBezTo>
                <a:close/>
                <a:moveTo>
                  <a:pt x="247589" y="68563"/>
                </a:moveTo>
                <a:cubicBezTo>
                  <a:pt x="247241" y="68405"/>
                  <a:pt x="246861" y="68785"/>
                  <a:pt x="247019" y="69133"/>
                </a:cubicBezTo>
                <a:cubicBezTo>
                  <a:pt x="247178" y="69513"/>
                  <a:pt x="247716" y="69513"/>
                  <a:pt x="247843" y="69133"/>
                </a:cubicBezTo>
                <a:cubicBezTo>
                  <a:pt x="247938" y="68912"/>
                  <a:pt x="247843" y="68658"/>
                  <a:pt x="247589" y="68563"/>
                </a:cubicBezTo>
                <a:close/>
                <a:moveTo>
                  <a:pt x="246734" y="70748"/>
                </a:moveTo>
                <a:cubicBezTo>
                  <a:pt x="246354" y="70590"/>
                  <a:pt x="245974" y="70970"/>
                  <a:pt x="246133" y="71350"/>
                </a:cubicBezTo>
                <a:cubicBezTo>
                  <a:pt x="246323" y="71730"/>
                  <a:pt x="246829" y="71730"/>
                  <a:pt x="246988" y="71350"/>
                </a:cubicBezTo>
                <a:cubicBezTo>
                  <a:pt x="247083" y="71097"/>
                  <a:pt x="246956" y="70843"/>
                  <a:pt x="246734" y="70748"/>
                </a:cubicBezTo>
                <a:close/>
                <a:moveTo>
                  <a:pt x="245879" y="72934"/>
                </a:moveTo>
                <a:cubicBezTo>
                  <a:pt x="245468" y="72807"/>
                  <a:pt x="245088" y="73187"/>
                  <a:pt x="245278" y="73567"/>
                </a:cubicBezTo>
                <a:cubicBezTo>
                  <a:pt x="245436" y="73947"/>
                  <a:pt x="245974" y="73947"/>
                  <a:pt x="246133" y="73567"/>
                </a:cubicBezTo>
                <a:cubicBezTo>
                  <a:pt x="246228" y="73314"/>
                  <a:pt x="246101" y="73029"/>
                  <a:pt x="245879" y="72934"/>
                </a:cubicBezTo>
                <a:close/>
                <a:moveTo>
                  <a:pt x="244993" y="75150"/>
                </a:moveTo>
                <a:cubicBezTo>
                  <a:pt x="244581" y="74992"/>
                  <a:pt x="244201" y="75404"/>
                  <a:pt x="244391" y="75784"/>
                </a:cubicBezTo>
                <a:cubicBezTo>
                  <a:pt x="244549" y="76195"/>
                  <a:pt x="245119" y="76164"/>
                  <a:pt x="245278" y="75784"/>
                </a:cubicBezTo>
                <a:cubicBezTo>
                  <a:pt x="245373" y="75530"/>
                  <a:pt x="245246" y="75245"/>
                  <a:pt x="244993" y="75150"/>
                </a:cubicBezTo>
                <a:close/>
                <a:moveTo>
                  <a:pt x="244138" y="77336"/>
                </a:moveTo>
                <a:cubicBezTo>
                  <a:pt x="243726" y="77177"/>
                  <a:pt x="243314" y="77589"/>
                  <a:pt x="243504" y="78001"/>
                </a:cubicBezTo>
                <a:cubicBezTo>
                  <a:pt x="243662" y="78412"/>
                  <a:pt x="244264" y="78412"/>
                  <a:pt x="244423" y="78001"/>
                </a:cubicBezTo>
                <a:cubicBezTo>
                  <a:pt x="244518" y="77716"/>
                  <a:pt x="244391" y="77431"/>
                  <a:pt x="244138" y="77336"/>
                </a:cubicBezTo>
                <a:close/>
                <a:moveTo>
                  <a:pt x="243251" y="79521"/>
                </a:moveTo>
                <a:cubicBezTo>
                  <a:pt x="242839" y="79362"/>
                  <a:pt x="242427" y="79806"/>
                  <a:pt x="242617" y="80217"/>
                </a:cubicBezTo>
                <a:cubicBezTo>
                  <a:pt x="242776" y="80629"/>
                  <a:pt x="243377" y="80629"/>
                  <a:pt x="243567" y="80186"/>
                </a:cubicBezTo>
                <a:cubicBezTo>
                  <a:pt x="243662" y="79932"/>
                  <a:pt x="243536" y="79647"/>
                  <a:pt x="243251" y="79521"/>
                </a:cubicBezTo>
                <a:close/>
                <a:moveTo>
                  <a:pt x="242016" y="82719"/>
                </a:moveTo>
                <a:cubicBezTo>
                  <a:pt x="242459" y="82878"/>
                  <a:pt x="242871" y="82434"/>
                  <a:pt x="242681" y="82023"/>
                </a:cubicBezTo>
                <a:cubicBezTo>
                  <a:pt x="242491" y="81579"/>
                  <a:pt x="241889" y="81579"/>
                  <a:pt x="241699" y="82023"/>
                </a:cubicBezTo>
                <a:cubicBezTo>
                  <a:pt x="241604" y="82308"/>
                  <a:pt x="241731" y="82593"/>
                  <a:pt x="242016" y="82719"/>
                </a:cubicBezTo>
                <a:close/>
                <a:moveTo>
                  <a:pt x="241826" y="84619"/>
                </a:moveTo>
                <a:cubicBezTo>
                  <a:pt x="242016" y="84176"/>
                  <a:pt x="241572" y="83733"/>
                  <a:pt x="241129" y="83923"/>
                </a:cubicBezTo>
                <a:cubicBezTo>
                  <a:pt x="240686" y="84113"/>
                  <a:pt x="240686" y="84746"/>
                  <a:pt x="241129" y="84936"/>
                </a:cubicBezTo>
                <a:cubicBezTo>
                  <a:pt x="241414" y="85031"/>
                  <a:pt x="241731" y="84904"/>
                  <a:pt x="241826" y="84619"/>
                </a:cubicBezTo>
                <a:close/>
                <a:moveTo>
                  <a:pt x="240971" y="86836"/>
                </a:moveTo>
                <a:cubicBezTo>
                  <a:pt x="241161" y="86393"/>
                  <a:pt x="240686" y="85918"/>
                  <a:pt x="240242" y="86140"/>
                </a:cubicBezTo>
                <a:cubicBezTo>
                  <a:pt x="239799" y="86330"/>
                  <a:pt x="239799" y="86963"/>
                  <a:pt x="240242" y="87153"/>
                </a:cubicBezTo>
                <a:cubicBezTo>
                  <a:pt x="240527" y="87280"/>
                  <a:pt x="240876" y="87121"/>
                  <a:pt x="240971" y="86836"/>
                </a:cubicBezTo>
                <a:close/>
                <a:moveTo>
                  <a:pt x="239387" y="89370"/>
                </a:moveTo>
                <a:cubicBezTo>
                  <a:pt x="239862" y="89560"/>
                  <a:pt x="240306" y="89085"/>
                  <a:pt x="240116" y="88610"/>
                </a:cubicBezTo>
                <a:cubicBezTo>
                  <a:pt x="239894" y="88166"/>
                  <a:pt x="239229" y="88166"/>
                  <a:pt x="239070" y="88641"/>
                </a:cubicBezTo>
                <a:cubicBezTo>
                  <a:pt x="238944" y="88926"/>
                  <a:pt x="239070" y="89243"/>
                  <a:pt x="239387" y="89370"/>
                </a:cubicBezTo>
                <a:close/>
                <a:moveTo>
                  <a:pt x="239260" y="91270"/>
                </a:moveTo>
                <a:cubicBezTo>
                  <a:pt x="239450" y="90795"/>
                  <a:pt x="238944" y="90320"/>
                  <a:pt x="238469" y="90510"/>
                </a:cubicBezTo>
                <a:cubicBezTo>
                  <a:pt x="237994" y="90732"/>
                  <a:pt x="238025" y="91397"/>
                  <a:pt x="238500" y="91587"/>
                </a:cubicBezTo>
                <a:cubicBezTo>
                  <a:pt x="238785" y="91713"/>
                  <a:pt x="239134" y="91555"/>
                  <a:pt x="239260" y="91270"/>
                </a:cubicBezTo>
                <a:close/>
                <a:moveTo>
                  <a:pt x="237614" y="93803"/>
                </a:moveTo>
                <a:cubicBezTo>
                  <a:pt x="238120" y="94025"/>
                  <a:pt x="238595" y="93518"/>
                  <a:pt x="238374" y="93012"/>
                </a:cubicBezTo>
                <a:cubicBezTo>
                  <a:pt x="238184" y="92537"/>
                  <a:pt x="237487" y="92537"/>
                  <a:pt x="237297" y="93043"/>
                </a:cubicBezTo>
                <a:cubicBezTo>
                  <a:pt x="237170" y="93360"/>
                  <a:pt x="237329" y="93708"/>
                  <a:pt x="237614" y="93803"/>
                </a:cubicBezTo>
                <a:close/>
                <a:moveTo>
                  <a:pt x="236759" y="96052"/>
                </a:moveTo>
                <a:cubicBezTo>
                  <a:pt x="237234" y="96242"/>
                  <a:pt x="237740" y="95735"/>
                  <a:pt x="237519" y="95228"/>
                </a:cubicBezTo>
                <a:cubicBezTo>
                  <a:pt x="237297" y="94722"/>
                  <a:pt x="236600" y="94753"/>
                  <a:pt x="236410" y="95260"/>
                </a:cubicBezTo>
                <a:cubicBezTo>
                  <a:pt x="236284" y="95545"/>
                  <a:pt x="236442" y="95925"/>
                  <a:pt x="236727" y="96052"/>
                </a:cubicBezTo>
                <a:close/>
                <a:moveTo>
                  <a:pt x="236664" y="97920"/>
                </a:moveTo>
                <a:cubicBezTo>
                  <a:pt x="236885" y="97382"/>
                  <a:pt x="236347" y="96875"/>
                  <a:pt x="235840" y="97097"/>
                </a:cubicBezTo>
                <a:cubicBezTo>
                  <a:pt x="235334" y="97319"/>
                  <a:pt x="235334" y="98047"/>
                  <a:pt x="235872" y="98269"/>
                </a:cubicBezTo>
                <a:cubicBezTo>
                  <a:pt x="236189" y="98395"/>
                  <a:pt x="236537" y="98237"/>
                  <a:pt x="236664" y="97920"/>
                </a:cubicBezTo>
                <a:close/>
                <a:moveTo>
                  <a:pt x="235809" y="100105"/>
                </a:moveTo>
                <a:cubicBezTo>
                  <a:pt x="236030" y="99599"/>
                  <a:pt x="235492" y="99060"/>
                  <a:pt x="234953" y="99314"/>
                </a:cubicBezTo>
                <a:cubicBezTo>
                  <a:pt x="234447" y="99535"/>
                  <a:pt x="234447" y="100264"/>
                  <a:pt x="234985" y="100486"/>
                </a:cubicBezTo>
                <a:cubicBezTo>
                  <a:pt x="235302" y="100612"/>
                  <a:pt x="235682" y="100454"/>
                  <a:pt x="235809" y="100137"/>
                </a:cubicBezTo>
                <a:close/>
                <a:moveTo>
                  <a:pt x="234953" y="102322"/>
                </a:moveTo>
                <a:cubicBezTo>
                  <a:pt x="235175" y="101784"/>
                  <a:pt x="234637" y="101277"/>
                  <a:pt x="234098" y="101499"/>
                </a:cubicBezTo>
                <a:cubicBezTo>
                  <a:pt x="233560" y="101721"/>
                  <a:pt x="233560" y="102481"/>
                  <a:pt x="234098" y="102702"/>
                </a:cubicBezTo>
                <a:cubicBezTo>
                  <a:pt x="234447" y="102829"/>
                  <a:pt x="234827" y="102671"/>
                  <a:pt x="234953" y="102322"/>
                </a:cubicBezTo>
                <a:close/>
                <a:moveTo>
                  <a:pt x="234098" y="104539"/>
                </a:moveTo>
                <a:cubicBezTo>
                  <a:pt x="234320" y="104001"/>
                  <a:pt x="233750" y="103462"/>
                  <a:pt x="233212" y="103684"/>
                </a:cubicBezTo>
                <a:cubicBezTo>
                  <a:pt x="232673" y="103937"/>
                  <a:pt x="232673" y="104697"/>
                  <a:pt x="233243" y="104919"/>
                </a:cubicBezTo>
                <a:cubicBezTo>
                  <a:pt x="233560" y="105046"/>
                  <a:pt x="233972" y="104888"/>
                  <a:pt x="234098" y="104539"/>
                </a:cubicBezTo>
                <a:close/>
                <a:moveTo>
                  <a:pt x="233243" y="106756"/>
                </a:moveTo>
                <a:cubicBezTo>
                  <a:pt x="233465" y="106186"/>
                  <a:pt x="232895" y="105648"/>
                  <a:pt x="232325" y="105901"/>
                </a:cubicBezTo>
                <a:cubicBezTo>
                  <a:pt x="231787" y="106123"/>
                  <a:pt x="231787" y="106914"/>
                  <a:pt x="232357" y="107136"/>
                </a:cubicBezTo>
                <a:cubicBezTo>
                  <a:pt x="232705" y="107294"/>
                  <a:pt x="233085" y="107104"/>
                  <a:pt x="233243" y="106756"/>
                </a:cubicBezTo>
                <a:close/>
                <a:moveTo>
                  <a:pt x="231470" y="109353"/>
                </a:moveTo>
                <a:cubicBezTo>
                  <a:pt x="232040" y="109606"/>
                  <a:pt x="232610" y="109004"/>
                  <a:pt x="232357" y="108434"/>
                </a:cubicBezTo>
                <a:cubicBezTo>
                  <a:pt x="232135" y="107864"/>
                  <a:pt x="231312" y="107896"/>
                  <a:pt x="231090" y="108466"/>
                </a:cubicBezTo>
                <a:cubicBezTo>
                  <a:pt x="230932" y="108814"/>
                  <a:pt x="231122" y="109226"/>
                  <a:pt x="231470" y="109353"/>
                </a:cubicBezTo>
                <a:close/>
                <a:moveTo>
                  <a:pt x="231122" y="110271"/>
                </a:moveTo>
                <a:cubicBezTo>
                  <a:pt x="230773" y="110113"/>
                  <a:pt x="230361" y="110303"/>
                  <a:pt x="230203" y="110651"/>
                </a:cubicBezTo>
                <a:cubicBezTo>
                  <a:pt x="230171" y="110778"/>
                  <a:pt x="230140" y="110905"/>
                  <a:pt x="230171" y="111031"/>
                </a:cubicBezTo>
                <a:lnTo>
                  <a:pt x="231565" y="111031"/>
                </a:lnTo>
                <a:cubicBezTo>
                  <a:pt x="231597" y="110715"/>
                  <a:pt x="231438" y="110398"/>
                  <a:pt x="231122" y="110271"/>
                </a:cubicBezTo>
                <a:close/>
                <a:moveTo>
                  <a:pt x="271753" y="285"/>
                </a:moveTo>
                <a:cubicBezTo>
                  <a:pt x="271753" y="285"/>
                  <a:pt x="271753" y="285"/>
                  <a:pt x="271753" y="285"/>
                </a:cubicBezTo>
                <a:cubicBezTo>
                  <a:pt x="271721" y="317"/>
                  <a:pt x="271753" y="317"/>
                  <a:pt x="271753" y="285"/>
                </a:cubicBezTo>
                <a:cubicBezTo>
                  <a:pt x="271785" y="285"/>
                  <a:pt x="271753" y="285"/>
                  <a:pt x="271753" y="285"/>
                </a:cubicBezTo>
                <a:close/>
                <a:moveTo>
                  <a:pt x="270898" y="2470"/>
                </a:moveTo>
                <a:cubicBezTo>
                  <a:pt x="270866" y="2470"/>
                  <a:pt x="270866" y="2470"/>
                  <a:pt x="270866" y="2502"/>
                </a:cubicBezTo>
                <a:cubicBezTo>
                  <a:pt x="270835" y="2502"/>
                  <a:pt x="270866" y="2534"/>
                  <a:pt x="270866" y="2534"/>
                </a:cubicBezTo>
                <a:cubicBezTo>
                  <a:pt x="270898" y="2534"/>
                  <a:pt x="270898" y="2534"/>
                  <a:pt x="270898" y="2502"/>
                </a:cubicBezTo>
                <a:cubicBezTo>
                  <a:pt x="270898" y="2502"/>
                  <a:pt x="270898" y="2470"/>
                  <a:pt x="270898" y="2470"/>
                </a:cubicBezTo>
                <a:close/>
                <a:moveTo>
                  <a:pt x="270043" y="4719"/>
                </a:moveTo>
                <a:cubicBezTo>
                  <a:pt x="270043" y="4687"/>
                  <a:pt x="270043" y="4687"/>
                  <a:pt x="270011" y="4655"/>
                </a:cubicBezTo>
                <a:cubicBezTo>
                  <a:pt x="269979" y="4655"/>
                  <a:pt x="269948" y="4719"/>
                  <a:pt x="269979" y="4750"/>
                </a:cubicBezTo>
                <a:cubicBezTo>
                  <a:pt x="270011" y="4750"/>
                  <a:pt x="270043" y="4750"/>
                  <a:pt x="270043" y="4719"/>
                </a:cubicBezTo>
                <a:close/>
                <a:moveTo>
                  <a:pt x="269156" y="6872"/>
                </a:moveTo>
                <a:cubicBezTo>
                  <a:pt x="269061" y="6841"/>
                  <a:pt x="269156" y="7031"/>
                  <a:pt x="269188" y="6936"/>
                </a:cubicBezTo>
                <a:cubicBezTo>
                  <a:pt x="269188" y="6904"/>
                  <a:pt x="269188" y="6872"/>
                  <a:pt x="269156" y="6872"/>
                </a:cubicBezTo>
                <a:close/>
                <a:moveTo>
                  <a:pt x="268301" y="9057"/>
                </a:moveTo>
                <a:cubicBezTo>
                  <a:pt x="268174" y="9026"/>
                  <a:pt x="268301" y="9247"/>
                  <a:pt x="268333" y="9152"/>
                </a:cubicBezTo>
                <a:cubicBezTo>
                  <a:pt x="268333" y="9121"/>
                  <a:pt x="268333" y="9057"/>
                  <a:pt x="268301" y="9057"/>
                </a:cubicBezTo>
                <a:close/>
                <a:moveTo>
                  <a:pt x="267414" y="11243"/>
                </a:moveTo>
                <a:cubicBezTo>
                  <a:pt x="267288" y="11211"/>
                  <a:pt x="267414" y="11496"/>
                  <a:pt x="267478" y="11369"/>
                </a:cubicBezTo>
                <a:cubicBezTo>
                  <a:pt x="267478" y="11306"/>
                  <a:pt x="267478" y="11274"/>
                  <a:pt x="267414" y="11243"/>
                </a:cubicBezTo>
                <a:close/>
                <a:moveTo>
                  <a:pt x="266559" y="13459"/>
                </a:moveTo>
                <a:cubicBezTo>
                  <a:pt x="266401" y="13396"/>
                  <a:pt x="266559" y="13713"/>
                  <a:pt x="266623" y="13586"/>
                </a:cubicBezTo>
                <a:cubicBezTo>
                  <a:pt x="266623" y="13523"/>
                  <a:pt x="266591" y="13459"/>
                  <a:pt x="266559" y="13459"/>
                </a:cubicBezTo>
                <a:close/>
                <a:moveTo>
                  <a:pt x="265704" y="15645"/>
                </a:moveTo>
                <a:cubicBezTo>
                  <a:pt x="265514" y="15581"/>
                  <a:pt x="265672" y="15961"/>
                  <a:pt x="265736" y="15803"/>
                </a:cubicBezTo>
                <a:cubicBezTo>
                  <a:pt x="265767" y="15740"/>
                  <a:pt x="265736" y="15676"/>
                  <a:pt x="265704" y="15645"/>
                </a:cubicBezTo>
                <a:close/>
                <a:moveTo>
                  <a:pt x="264817" y="17830"/>
                </a:moveTo>
                <a:cubicBezTo>
                  <a:pt x="264627" y="17766"/>
                  <a:pt x="264817" y="18178"/>
                  <a:pt x="264881" y="17988"/>
                </a:cubicBezTo>
                <a:cubicBezTo>
                  <a:pt x="264912" y="17925"/>
                  <a:pt x="264881" y="17861"/>
                  <a:pt x="264817" y="17830"/>
                </a:cubicBezTo>
                <a:close/>
                <a:moveTo>
                  <a:pt x="263962" y="20047"/>
                </a:moveTo>
                <a:cubicBezTo>
                  <a:pt x="263741" y="19952"/>
                  <a:pt x="263962" y="20427"/>
                  <a:pt x="264026" y="20205"/>
                </a:cubicBezTo>
                <a:cubicBezTo>
                  <a:pt x="264057" y="20142"/>
                  <a:pt x="264026" y="20078"/>
                  <a:pt x="263962" y="20047"/>
                </a:cubicBezTo>
                <a:close/>
                <a:moveTo>
                  <a:pt x="263076" y="22232"/>
                </a:moveTo>
                <a:cubicBezTo>
                  <a:pt x="262854" y="22137"/>
                  <a:pt x="263076" y="22643"/>
                  <a:pt x="263171" y="22422"/>
                </a:cubicBezTo>
                <a:cubicBezTo>
                  <a:pt x="263202" y="22358"/>
                  <a:pt x="263171" y="22263"/>
                  <a:pt x="263076" y="22232"/>
                </a:cubicBezTo>
                <a:close/>
                <a:moveTo>
                  <a:pt x="262221" y="24417"/>
                </a:moveTo>
                <a:cubicBezTo>
                  <a:pt x="261967" y="24322"/>
                  <a:pt x="262221" y="24892"/>
                  <a:pt x="262316" y="24639"/>
                </a:cubicBezTo>
                <a:cubicBezTo>
                  <a:pt x="262347" y="24544"/>
                  <a:pt x="262316" y="24449"/>
                  <a:pt x="262221" y="24417"/>
                </a:cubicBezTo>
                <a:close/>
                <a:moveTo>
                  <a:pt x="261365" y="26634"/>
                </a:moveTo>
                <a:cubicBezTo>
                  <a:pt x="261080" y="26507"/>
                  <a:pt x="261334" y="27109"/>
                  <a:pt x="261461" y="26855"/>
                </a:cubicBezTo>
                <a:cubicBezTo>
                  <a:pt x="261492" y="26760"/>
                  <a:pt x="261429" y="26665"/>
                  <a:pt x="261334" y="26634"/>
                </a:cubicBezTo>
                <a:close/>
                <a:moveTo>
                  <a:pt x="260479" y="28819"/>
                </a:moveTo>
                <a:cubicBezTo>
                  <a:pt x="260194" y="28692"/>
                  <a:pt x="260479" y="29357"/>
                  <a:pt x="260605" y="29072"/>
                </a:cubicBezTo>
                <a:cubicBezTo>
                  <a:pt x="260637" y="28977"/>
                  <a:pt x="260574" y="28850"/>
                  <a:pt x="260479" y="28819"/>
                </a:cubicBezTo>
                <a:close/>
                <a:moveTo>
                  <a:pt x="259339" y="31131"/>
                </a:moveTo>
                <a:cubicBezTo>
                  <a:pt x="259212" y="31447"/>
                  <a:pt x="259909" y="31131"/>
                  <a:pt x="259624" y="31004"/>
                </a:cubicBezTo>
                <a:cubicBezTo>
                  <a:pt x="259497" y="30972"/>
                  <a:pt x="259370" y="31036"/>
                  <a:pt x="259339" y="31131"/>
                </a:cubicBezTo>
                <a:close/>
                <a:moveTo>
                  <a:pt x="258452" y="33347"/>
                </a:moveTo>
                <a:cubicBezTo>
                  <a:pt x="258389" y="33506"/>
                  <a:pt x="258579" y="33696"/>
                  <a:pt x="258769" y="33632"/>
                </a:cubicBezTo>
                <a:cubicBezTo>
                  <a:pt x="258927" y="33537"/>
                  <a:pt x="258927" y="33284"/>
                  <a:pt x="258737" y="33221"/>
                </a:cubicBezTo>
                <a:cubicBezTo>
                  <a:pt x="258642" y="33157"/>
                  <a:pt x="258515" y="33221"/>
                  <a:pt x="258452" y="33347"/>
                </a:cubicBezTo>
                <a:close/>
                <a:moveTo>
                  <a:pt x="257565" y="35533"/>
                </a:moveTo>
                <a:cubicBezTo>
                  <a:pt x="257502" y="35723"/>
                  <a:pt x="257692" y="35913"/>
                  <a:pt x="257882" y="35849"/>
                </a:cubicBezTo>
                <a:cubicBezTo>
                  <a:pt x="258072" y="35754"/>
                  <a:pt x="258072" y="35469"/>
                  <a:pt x="257882" y="35406"/>
                </a:cubicBezTo>
                <a:cubicBezTo>
                  <a:pt x="257755" y="35343"/>
                  <a:pt x="257629" y="35406"/>
                  <a:pt x="257565" y="35533"/>
                </a:cubicBezTo>
                <a:close/>
                <a:moveTo>
                  <a:pt x="256678" y="37749"/>
                </a:moveTo>
                <a:cubicBezTo>
                  <a:pt x="256615" y="37939"/>
                  <a:pt x="256805" y="38161"/>
                  <a:pt x="257027" y="38066"/>
                </a:cubicBezTo>
                <a:cubicBezTo>
                  <a:pt x="257217" y="37971"/>
                  <a:pt x="257217" y="37686"/>
                  <a:pt x="257027" y="37591"/>
                </a:cubicBezTo>
                <a:cubicBezTo>
                  <a:pt x="256868" y="37559"/>
                  <a:pt x="256742" y="37623"/>
                  <a:pt x="256678" y="37749"/>
                </a:cubicBezTo>
                <a:close/>
                <a:moveTo>
                  <a:pt x="255792" y="39935"/>
                </a:moveTo>
                <a:cubicBezTo>
                  <a:pt x="255728" y="40156"/>
                  <a:pt x="255950" y="40378"/>
                  <a:pt x="256140" y="40283"/>
                </a:cubicBezTo>
                <a:cubicBezTo>
                  <a:pt x="256362" y="40188"/>
                  <a:pt x="256362" y="39871"/>
                  <a:pt x="256140" y="39808"/>
                </a:cubicBezTo>
                <a:cubicBezTo>
                  <a:pt x="256013" y="39745"/>
                  <a:pt x="255855" y="39808"/>
                  <a:pt x="255792" y="39935"/>
                </a:cubicBezTo>
                <a:close/>
                <a:moveTo>
                  <a:pt x="255285" y="41993"/>
                </a:moveTo>
                <a:cubicBezTo>
                  <a:pt x="255063" y="41898"/>
                  <a:pt x="254842" y="42120"/>
                  <a:pt x="254937" y="42373"/>
                </a:cubicBezTo>
                <a:cubicBezTo>
                  <a:pt x="255032" y="42595"/>
                  <a:pt x="255348" y="42595"/>
                  <a:pt x="255443" y="42341"/>
                </a:cubicBezTo>
                <a:cubicBezTo>
                  <a:pt x="255507" y="42215"/>
                  <a:pt x="255412" y="42056"/>
                  <a:pt x="255285" y="41993"/>
                </a:cubicBezTo>
                <a:close/>
                <a:moveTo>
                  <a:pt x="254398" y="44178"/>
                </a:moveTo>
                <a:cubicBezTo>
                  <a:pt x="254177" y="44083"/>
                  <a:pt x="253923" y="44337"/>
                  <a:pt x="254050" y="44590"/>
                </a:cubicBezTo>
                <a:cubicBezTo>
                  <a:pt x="254145" y="44812"/>
                  <a:pt x="254493" y="44812"/>
                  <a:pt x="254588" y="44558"/>
                </a:cubicBezTo>
                <a:cubicBezTo>
                  <a:pt x="254620" y="44400"/>
                  <a:pt x="254557" y="44242"/>
                  <a:pt x="254398" y="44178"/>
                </a:cubicBezTo>
                <a:close/>
                <a:moveTo>
                  <a:pt x="253543" y="46395"/>
                </a:moveTo>
                <a:cubicBezTo>
                  <a:pt x="253290" y="46268"/>
                  <a:pt x="253037" y="46553"/>
                  <a:pt x="253163" y="46775"/>
                </a:cubicBezTo>
                <a:cubicBezTo>
                  <a:pt x="253258" y="47028"/>
                  <a:pt x="253607" y="47028"/>
                  <a:pt x="253702" y="46775"/>
                </a:cubicBezTo>
                <a:cubicBezTo>
                  <a:pt x="253765" y="46617"/>
                  <a:pt x="253702" y="46458"/>
                  <a:pt x="253543" y="46395"/>
                </a:cubicBezTo>
                <a:close/>
                <a:moveTo>
                  <a:pt x="252688" y="48580"/>
                </a:moveTo>
                <a:cubicBezTo>
                  <a:pt x="252403" y="48485"/>
                  <a:pt x="252150" y="48739"/>
                  <a:pt x="252276" y="48992"/>
                </a:cubicBezTo>
                <a:cubicBezTo>
                  <a:pt x="252371" y="49277"/>
                  <a:pt x="252752" y="49245"/>
                  <a:pt x="252847" y="48992"/>
                </a:cubicBezTo>
                <a:cubicBezTo>
                  <a:pt x="252910" y="48834"/>
                  <a:pt x="252847" y="48644"/>
                  <a:pt x="252688" y="48580"/>
                </a:cubicBezTo>
                <a:close/>
                <a:moveTo>
                  <a:pt x="251801" y="50765"/>
                </a:moveTo>
                <a:cubicBezTo>
                  <a:pt x="251516" y="50670"/>
                  <a:pt x="251263" y="50955"/>
                  <a:pt x="251390" y="51209"/>
                </a:cubicBezTo>
                <a:cubicBezTo>
                  <a:pt x="251485" y="51494"/>
                  <a:pt x="251896" y="51494"/>
                  <a:pt x="251991" y="51209"/>
                </a:cubicBezTo>
                <a:cubicBezTo>
                  <a:pt x="252055" y="51019"/>
                  <a:pt x="251991" y="50829"/>
                  <a:pt x="251801" y="50765"/>
                </a:cubicBezTo>
                <a:close/>
                <a:moveTo>
                  <a:pt x="250946" y="52982"/>
                </a:moveTo>
                <a:cubicBezTo>
                  <a:pt x="250661" y="52856"/>
                  <a:pt x="250376" y="53141"/>
                  <a:pt x="250503" y="53426"/>
                </a:cubicBezTo>
                <a:cubicBezTo>
                  <a:pt x="250630" y="53711"/>
                  <a:pt x="251010" y="53711"/>
                  <a:pt x="251136" y="53426"/>
                </a:cubicBezTo>
                <a:cubicBezTo>
                  <a:pt x="251200" y="53236"/>
                  <a:pt x="251105" y="53046"/>
                  <a:pt x="250946" y="52982"/>
                </a:cubicBezTo>
                <a:close/>
                <a:moveTo>
                  <a:pt x="250060" y="55167"/>
                </a:moveTo>
                <a:cubicBezTo>
                  <a:pt x="249775" y="55041"/>
                  <a:pt x="249490" y="55357"/>
                  <a:pt x="249616" y="55642"/>
                </a:cubicBezTo>
                <a:cubicBezTo>
                  <a:pt x="249743" y="55927"/>
                  <a:pt x="250155" y="55927"/>
                  <a:pt x="250281" y="55642"/>
                </a:cubicBezTo>
                <a:cubicBezTo>
                  <a:pt x="250345" y="55452"/>
                  <a:pt x="250250" y="55231"/>
                  <a:pt x="250060" y="55167"/>
                </a:cubicBezTo>
                <a:close/>
                <a:moveTo>
                  <a:pt x="249205" y="57352"/>
                </a:moveTo>
                <a:cubicBezTo>
                  <a:pt x="248888" y="57226"/>
                  <a:pt x="248603" y="57543"/>
                  <a:pt x="248730" y="57859"/>
                </a:cubicBezTo>
                <a:cubicBezTo>
                  <a:pt x="248856" y="58176"/>
                  <a:pt x="249300" y="58144"/>
                  <a:pt x="249426" y="57859"/>
                </a:cubicBezTo>
                <a:cubicBezTo>
                  <a:pt x="249490" y="57638"/>
                  <a:pt x="249395" y="57448"/>
                  <a:pt x="249205" y="57352"/>
                </a:cubicBezTo>
                <a:close/>
                <a:moveTo>
                  <a:pt x="247843" y="59759"/>
                </a:moveTo>
                <a:cubicBezTo>
                  <a:pt x="247716" y="60108"/>
                  <a:pt x="248033" y="60424"/>
                  <a:pt x="248350" y="60266"/>
                </a:cubicBezTo>
                <a:cubicBezTo>
                  <a:pt x="248666" y="60139"/>
                  <a:pt x="248666" y="59696"/>
                  <a:pt x="248350" y="59569"/>
                </a:cubicBezTo>
                <a:cubicBezTo>
                  <a:pt x="248128" y="59474"/>
                  <a:pt x="247906" y="59569"/>
                  <a:pt x="247843" y="59759"/>
                </a:cubicBezTo>
                <a:close/>
                <a:moveTo>
                  <a:pt x="246956" y="61976"/>
                </a:moveTo>
                <a:cubicBezTo>
                  <a:pt x="246829" y="62325"/>
                  <a:pt x="247146" y="62641"/>
                  <a:pt x="247494" y="62483"/>
                </a:cubicBezTo>
                <a:cubicBezTo>
                  <a:pt x="247811" y="62356"/>
                  <a:pt x="247811" y="61881"/>
                  <a:pt x="247463" y="61754"/>
                </a:cubicBezTo>
                <a:cubicBezTo>
                  <a:pt x="247273" y="61659"/>
                  <a:pt x="247019" y="61754"/>
                  <a:pt x="246956" y="61976"/>
                </a:cubicBezTo>
                <a:close/>
                <a:moveTo>
                  <a:pt x="246069" y="64193"/>
                </a:moveTo>
                <a:cubicBezTo>
                  <a:pt x="245911" y="64541"/>
                  <a:pt x="246259" y="64858"/>
                  <a:pt x="246608" y="64731"/>
                </a:cubicBezTo>
                <a:cubicBezTo>
                  <a:pt x="246956" y="64573"/>
                  <a:pt x="246956" y="64098"/>
                  <a:pt x="246608" y="63940"/>
                </a:cubicBezTo>
                <a:cubicBezTo>
                  <a:pt x="246386" y="63845"/>
                  <a:pt x="246133" y="63971"/>
                  <a:pt x="246069" y="64193"/>
                </a:cubicBezTo>
                <a:close/>
                <a:moveTo>
                  <a:pt x="245721" y="66156"/>
                </a:moveTo>
                <a:cubicBezTo>
                  <a:pt x="245373" y="65998"/>
                  <a:pt x="245024" y="66346"/>
                  <a:pt x="245183" y="66726"/>
                </a:cubicBezTo>
                <a:cubicBezTo>
                  <a:pt x="245341" y="67075"/>
                  <a:pt x="245848" y="67043"/>
                  <a:pt x="245974" y="66695"/>
                </a:cubicBezTo>
                <a:cubicBezTo>
                  <a:pt x="246069" y="66473"/>
                  <a:pt x="245943" y="66220"/>
                  <a:pt x="245721" y="66156"/>
                </a:cubicBezTo>
                <a:close/>
                <a:moveTo>
                  <a:pt x="244866" y="68342"/>
                </a:moveTo>
                <a:cubicBezTo>
                  <a:pt x="244486" y="68183"/>
                  <a:pt x="244138" y="68563"/>
                  <a:pt x="244296" y="68943"/>
                </a:cubicBezTo>
                <a:cubicBezTo>
                  <a:pt x="244454" y="69292"/>
                  <a:pt x="244961" y="69292"/>
                  <a:pt x="245119" y="68912"/>
                </a:cubicBezTo>
                <a:cubicBezTo>
                  <a:pt x="245214" y="68690"/>
                  <a:pt x="245088" y="68437"/>
                  <a:pt x="244866" y="68342"/>
                </a:cubicBezTo>
                <a:close/>
                <a:moveTo>
                  <a:pt x="244011" y="70527"/>
                </a:moveTo>
                <a:cubicBezTo>
                  <a:pt x="243631" y="70368"/>
                  <a:pt x="243251" y="70780"/>
                  <a:pt x="243409" y="71128"/>
                </a:cubicBezTo>
                <a:cubicBezTo>
                  <a:pt x="243567" y="71508"/>
                  <a:pt x="244106" y="71508"/>
                  <a:pt x="244264" y="71128"/>
                </a:cubicBezTo>
                <a:cubicBezTo>
                  <a:pt x="244359" y="70875"/>
                  <a:pt x="244233" y="70622"/>
                  <a:pt x="244011" y="70527"/>
                </a:cubicBezTo>
                <a:close/>
                <a:moveTo>
                  <a:pt x="242522" y="72997"/>
                </a:moveTo>
                <a:cubicBezTo>
                  <a:pt x="242364" y="73377"/>
                  <a:pt x="242744" y="73789"/>
                  <a:pt x="243156" y="73599"/>
                </a:cubicBezTo>
                <a:cubicBezTo>
                  <a:pt x="243536" y="73440"/>
                  <a:pt x="243536" y="72870"/>
                  <a:pt x="243124" y="72744"/>
                </a:cubicBezTo>
                <a:cubicBezTo>
                  <a:pt x="242902" y="72617"/>
                  <a:pt x="242617" y="72744"/>
                  <a:pt x="242522" y="72997"/>
                </a:cubicBezTo>
                <a:close/>
                <a:moveTo>
                  <a:pt x="242269" y="74929"/>
                </a:moveTo>
                <a:cubicBezTo>
                  <a:pt x="241857" y="74770"/>
                  <a:pt x="241477" y="75182"/>
                  <a:pt x="241636" y="75562"/>
                </a:cubicBezTo>
                <a:cubicBezTo>
                  <a:pt x="241826" y="75974"/>
                  <a:pt x="242364" y="75974"/>
                  <a:pt x="242554" y="75562"/>
                </a:cubicBezTo>
                <a:cubicBezTo>
                  <a:pt x="242649" y="75309"/>
                  <a:pt x="242522" y="75024"/>
                  <a:pt x="242269" y="74929"/>
                </a:cubicBezTo>
                <a:close/>
                <a:moveTo>
                  <a:pt x="241382" y="77114"/>
                </a:moveTo>
                <a:cubicBezTo>
                  <a:pt x="240971" y="76956"/>
                  <a:pt x="240591" y="77367"/>
                  <a:pt x="240749" y="77779"/>
                </a:cubicBezTo>
                <a:cubicBezTo>
                  <a:pt x="240939" y="78191"/>
                  <a:pt x="241509" y="78191"/>
                  <a:pt x="241667" y="77779"/>
                </a:cubicBezTo>
                <a:cubicBezTo>
                  <a:pt x="241794" y="77526"/>
                  <a:pt x="241667" y="77209"/>
                  <a:pt x="241382" y="77114"/>
                </a:cubicBezTo>
                <a:close/>
                <a:moveTo>
                  <a:pt x="240527" y="79299"/>
                </a:moveTo>
                <a:cubicBezTo>
                  <a:pt x="240116" y="79141"/>
                  <a:pt x="239672" y="79584"/>
                  <a:pt x="239862" y="79996"/>
                </a:cubicBezTo>
                <a:cubicBezTo>
                  <a:pt x="240052" y="80407"/>
                  <a:pt x="240654" y="80407"/>
                  <a:pt x="240812" y="79996"/>
                </a:cubicBezTo>
                <a:cubicBezTo>
                  <a:pt x="240939" y="79711"/>
                  <a:pt x="240781" y="79426"/>
                  <a:pt x="240527" y="79299"/>
                </a:cubicBezTo>
                <a:close/>
                <a:moveTo>
                  <a:pt x="238975" y="81801"/>
                </a:moveTo>
                <a:cubicBezTo>
                  <a:pt x="238817" y="82244"/>
                  <a:pt x="239260" y="82688"/>
                  <a:pt x="239672" y="82498"/>
                </a:cubicBezTo>
                <a:cubicBezTo>
                  <a:pt x="240116" y="82308"/>
                  <a:pt x="240116" y="81674"/>
                  <a:pt x="239672" y="81516"/>
                </a:cubicBezTo>
                <a:cubicBezTo>
                  <a:pt x="239387" y="81389"/>
                  <a:pt x="239070" y="81548"/>
                  <a:pt x="238975" y="81801"/>
                </a:cubicBezTo>
                <a:close/>
                <a:moveTo>
                  <a:pt x="239102" y="84398"/>
                </a:moveTo>
                <a:cubicBezTo>
                  <a:pt x="239292" y="83954"/>
                  <a:pt x="238817" y="83511"/>
                  <a:pt x="238374" y="83701"/>
                </a:cubicBezTo>
                <a:cubicBezTo>
                  <a:pt x="237930" y="83891"/>
                  <a:pt x="237930" y="84524"/>
                  <a:pt x="238405" y="84714"/>
                </a:cubicBezTo>
                <a:cubicBezTo>
                  <a:pt x="238659" y="84809"/>
                  <a:pt x="238975" y="84683"/>
                  <a:pt x="239102" y="84398"/>
                </a:cubicBezTo>
                <a:close/>
                <a:moveTo>
                  <a:pt x="237519" y="86931"/>
                </a:moveTo>
                <a:cubicBezTo>
                  <a:pt x="237962" y="87121"/>
                  <a:pt x="238437" y="86646"/>
                  <a:pt x="238215" y="86203"/>
                </a:cubicBezTo>
                <a:cubicBezTo>
                  <a:pt x="238025" y="85728"/>
                  <a:pt x="237392" y="85759"/>
                  <a:pt x="237202" y="86203"/>
                </a:cubicBezTo>
                <a:cubicBezTo>
                  <a:pt x="237075" y="86488"/>
                  <a:pt x="237234" y="86836"/>
                  <a:pt x="237519" y="86931"/>
                </a:cubicBezTo>
                <a:close/>
                <a:moveTo>
                  <a:pt x="236632" y="89148"/>
                </a:moveTo>
                <a:cubicBezTo>
                  <a:pt x="237107" y="89338"/>
                  <a:pt x="237582" y="88863"/>
                  <a:pt x="237360" y="88388"/>
                </a:cubicBezTo>
                <a:cubicBezTo>
                  <a:pt x="237170" y="87945"/>
                  <a:pt x="236505" y="87945"/>
                  <a:pt x="236315" y="88420"/>
                </a:cubicBezTo>
                <a:cubicBezTo>
                  <a:pt x="236189" y="88705"/>
                  <a:pt x="236347" y="89053"/>
                  <a:pt x="236632" y="89148"/>
                </a:cubicBezTo>
                <a:close/>
                <a:moveTo>
                  <a:pt x="236505" y="91048"/>
                </a:moveTo>
                <a:cubicBezTo>
                  <a:pt x="236727" y="90573"/>
                  <a:pt x="236220" y="90098"/>
                  <a:pt x="235745" y="90288"/>
                </a:cubicBezTo>
                <a:cubicBezTo>
                  <a:pt x="235270" y="90510"/>
                  <a:pt x="235270" y="91175"/>
                  <a:pt x="235777" y="91365"/>
                </a:cubicBezTo>
                <a:cubicBezTo>
                  <a:pt x="236062" y="91492"/>
                  <a:pt x="236410" y="91365"/>
                  <a:pt x="236505" y="91048"/>
                </a:cubicBezTo>
                <a:close/>
                <a:moveTo>
                  <a:pt x="235650" y="93265"/>
                </a:moveTo>
                <a:cubicBezTo>
                  <a:pt x="235872" y="92758"/>
                  <a:pt x="235365" y="92283"/>
                  <a:pt x="234858" y="92505"/>
                </a:cubicBezTo>
                <a:cubicBezTo>
                  <a:pt x="234383" y="92695"/>
                  <a:pt x="234383" y="93392"/>
                  <a:pt x="234890" y="93613"/>
                </a:cubicBezTo>
                <a:cubicBezTo>
                  <a:pt x="235207" y="93708"/>
                  <a:pt x="235524" y="93582"/>
                  <a:pt x="235650" y="93265"/>
                </a:cubicBezTo>
                <a:close/>
                <a:moveTo>
                  <a:pt x="234795" y="95482"/>
                </a:moveTo>
                <a:cubicBezTo>
                  <a:pt x="235017" y="94975"/>
                  <a:pt x="234478" y="94468"/>
                  <a:pt x="234003" y="94690"/>
                </a:cubicBezTo>
                <a:cubicBezTo>
                  <a:pt x="233497" y="94912"/>
                  <a:pt x="233497" y="95609"/>
                  <a:pt x="234003" y="95830"/>
                </a:cubicBezTo>
                <a:cubicBezTo>
                  <a:pt x="234320" y="95957"/>
                  <a:pt x="234668" y="95799"/>
                  <a:pt x="234795" y="95482"/>
                </a:cubicBezTo>
                <a:close/>
                <a:moveTo>
                  <a:pt x="233940" y="97699"/>
                </a:moveTo>
                <a:cubicBezTo>
                  <a:pt x="234162" y="97160"/>
                  <a:pt x="233623" y="96654"/>
                  <a:pt x="233117" y="96875"/>
                </a:cubicBezTo>
                <a:cubicBezTo>
                  <a:pt x="232610" y="97097"/>
                  <a:pt x="232610" y="97825"/>
                  <a:pt x="233117" y="98047"/>
                </a:cubicBezTo>
                <a:cubicBezTo>
                  <a:pt x="233465" y="98174"/>
                  <a:pt x="233813" y="98015"/>
                  <a:pt x="233940" y="97699"/>
                </a:cubicBezTo>
                <a:close/>
                <a:moveTo>
                  <a:pt x="233085" y="99915"/>
                </a:moveTo>
                <a:cubicBezTo>
                  <a:pt x="233307" y="99377"/>
                  <a:pt x="232768" y="98870"/>
                  <a:pt x="232230" y="99092"/>
                </a:cubicBezTo>
                <a:cubicBezTo>
                  <a:pt x="231723" y="99314"/>
                  <a:pt x="231723" y="100042"/>
                  <a:pt x="232262" y="100264"/>
                </a:cubicBezTo>
                <a:cubicBezTo>
                  <a:pt x="232578" y="100391"/>
                  <a:pt x="232958" y="100232"/>
                  <a:pt x="233085" y="99915"/>
                </a:cubicBezTo>
                <a:close/>
                <a:moveTo>
                  <a:pt x="231375" y="102481"/>
                </a:moveTo>
                <a:cubicBezTo>
                  <a:pt x="231913" y="102702"/>
                  <a:pt x="232452" y="102164"/>
                  <a:pt x="232198" y="101626"/>
                </a:cubicBezTo>
                <a:cubicBezTo>
                  <a:pt x="231977" y="101087"/>
                  <a:pt x="231217" y="101087"/>
                  <a:pt x="230995" y="101626"/>
                </a:cubicBezTo>
                <a:cubicBezTo>
                  <a:pt x="230868" y="101974"/>
                  <a:pt x="231027" y="102354"/>
                  <a:pt x="231375" y="102481"/>
                </a:cubicBezTo>
                <a:close/>
                <a:moveTo>
                  <a:pt x="231375" y="104317"/>
                </a:moveTo>
                <a:cubicBezTo>
                  <a:pt x="231597" y="103779"/>
                  <a:pt x="231027" y="103241"/>
                  <a:pt x="230488" y="103462"/>
                </a:cubicBezTo>
                <a:cubicBezTo>
                  <a:pt x="229918" y="103716"/>
                  <a:pt x="229950" y="104476"/>
                  <a:pt x="230488" y="104697"/>
                </a:cubicBezTo>
                <a:cubicBezTo>
                  <a:pt x="230837" y="104856"/>
                  <a:pt x="231217" y="104666"/>
                  <a:pt x="231375" y="104317"/>
                </a:cubicBezTo>
                <a:close/>
                <a:moveTo>
                  <a:pt x="230488" y="106534"/>
                </a:moveTo>
                <a:cubicBezTo>
                  <a:pt x="230741" y="105996"/>
                  <a:pt x="230140" y="105426"/>
                  <a:pt x="229601" y="105679"/>
                </a:cubicBezTo>
                <a:cubicBezTo>
                  <a:pt x="229031" y="105901"/>
                  <a:pt x="229063" y="106693"/>
                  <a:pt x="229601" y="106914"/>
                </a:cubicBezTo>
                <a:cubicBezTo>
                  <a:pt x="229981" y="107073"/>
                  <a:pt x="230361" y="106883"/>
                  <a:pt x="230488" y="106534"/>
                </a:cubicBezTo>
                <a:close/>
                <a:moveTo>
                  <a:pt x="228746" y="109163"/>
                </a:moveTo>
                <a:cubicBezTo>
                  <a:pt x="229316" y="109384"/>
                  <a:pt x="229886" y="108783"/>
                  <a:pt x="229633" y="108213"/>
                </a:cubicBezTo>
                <a:cubicBezTo>
                  <a:pt x="229380" y="107674"/>
                  <a:pt x="228588" y="107674"/>
                  <a:pt x="228335" y="108244"/>
                </a:cubicBezTo>
                <a:cubicBezTo>
                  <a:pt x="228208" y="108593"/>
                  <a:pt x="228398" y="109004"/>
                  <a:pt x="228746" y="109163"/>
                </a:cubicBezTo>
                <a:close/>
                <a:moveTo>
                  <a:pt x="228398" y="110050"/>
                </a:moveTo>
                <a:cubicBezTo>
                  <a:pt x="227765" y="109796"/>
                  <a:pt x="227195" y="110461"/>
                  <a:pt x="227480" y="111031"/>
                </a:cubicBezTo>
                <a:lnTo>
                  <a:pt x="228746" y="111031"/>
                </a:lnTo>
                <a:cubicBezTo>
                  <a:pt x="228746" y="111000"/>
                  <a:pt x="228778" y="111000"/>
                  <a:pt x="228778" y="110968"/>
                </a:cubicBezTo>
                <a:cubicBezTo>
                  <a:pt x="228936" y="110620"/>
                  <a:pt x="228746" y="110208"/>
                  <a:pt x="228398" y="110050"/>
                </a:cubicBezTo>
                <a:close/>
                <a:moveTo>
                  <a:pt x="268998" y="127"/>
                </a:moveTo>
                <a:cubicBezTo>
                  <a:pt x="268998" y="127"/>
                  <a:pt x="268998" y="127"/>
                  <a:pt x="268966" y="127"/>
                </a:cubicBezTo>
                <a:cubicBezTo>
                  <a:pt x="268966" y="158"/>
                  <a:pt x="268998" y="158"/>
                  <a:pt x="268998" y="158"/>
                </a:cubicBezTo>
                <a:cubicBezTo>
                  <a:pt x="268998" y="127"/>
                  <a:pt x="268998" y="127"/>
                  <a:pt x="268998" y="127"/>
                </a:cubicBezTo>
                <a:close/>
                <a:moveTo>
                  <a:pt x="268143" y="2312"/>
                </a:moveTo>
                <a:cubicBezTo>
                  <a:pt x="268079" y="2312"/>
                  <a:pt x="268143" y="2407"/>
                  <a:pt x="268143" y="2344"/>
                </a:cubicBezTo>
                <a:cubicBezTo>
                  <a:pt x="268143" y="2344"/>
                  <a:pt x="268143" y="2312"/>
                  <a:pt x="268143" y="2312"/>
                </a:cubicBezTo>
                <a:close/>
                <a:moveTo>
                  <a:pt x="267288" y="4560"/>
                </a:moveTo>
                <a:cubicBezTo>
                  <a:pt x="267288" y="4560"/>
                  <a:pt x="267288" y="4529"/>
                  <a:pt x="267256" y="4529"/>
                </a:cubicBezTo>
                <a:cubicBezTo>
                  <a:pt x="267224" y="4497"/>
                  <a:pt x="267193" y="4560"/>
                  <a:pt x="267224" y="4592"/>
                </a:cubicBezTo>
                <a:cubicBezTo>
                  <a:pt x="267256" y="4592"/>
                  <a:pt x="267288" y="4592"/>
                  <a:pt x="267288" y="4560"/>
                </a:cubicBezTo>
                <a:close/>
                <a:moveTo>
                  <a:pt x="266401" y="6714"/>
                </a:moveTo>
                <a:cubicBezTo>
                  <a:pt x="266338" y="6682"/>
                  <a:pt x="266274" y="6809"/>
                  <a:pt x="266369" y="6809"/>
                </a:cubicBezTo>
                <a:cubicBezTo>
                  <a:pt x="266369" y="6841"/>
                  <a:pt x="266433" y="6809"/>
                  <a:pt x="266433" y="6777"/>
                </a:cubicBezTo>
                <a:cubicBezTo>
                  <a:pt x="266433" y="6746"/>
                  <a:pt x="266433" y="6714"/>
                  <a:pt x="266401" y="6714"/>
                </a:cubicBezTo>
                <a:close/>
                <a:moveTo>
                  <a:pt x="265514" y="8899"/>
                </a:moveTo>
                <a:cubicBezTo>
                  <a:pt x="265419" y="8867"/>
                  <a:pt x="265514" y="9089"/>
                  <a:pt x="265577" y="8994"/>
                </a:cubicBezTo>
                <a:cubicBezTo>
                  <a:pt x="265577" y="8962"/>
                  <a:pt x="265577" y="8931"/>
                  <a:pt x="265546" y="8899"/>
                </a:cubicBezTo>
                <a:close/>
                <a:moveTo>
                  <a:pt x="264659" y="11116"/>
                </a:moveTo>
                <a:cubicBezTo>
                  <a:pt x="264532" y="11053"/>
                  <a:pt x="264659" y="11338"/>
                  <a:pt x="264722" y="11211"/>
                </a:cubicBezTo>
                <a:cubicBezTo>
                  <a:pt x="264722" y="11179"/>
                  <a:pt x="264691" y="11116"/>
                  <a:pt x="264659" y="11116"/>
                </a:cubicBezTo>
                <a:close/>
                <a:moveTo>
                  <a:pt x="263804" y="13301"/>
                </a:moveTo>
                <a:cubicBezTo>
                  <a:pt x="263646" y="13238"/>
                  <a:pt x="263804" y="13554"/>
                  <a:pt x="263836" y="13428"/>
                </a:cubicBezTo>
                <a:cubicBezTo>
                  <a:pt x="263867" y="13364"/>
                  <a:pt x="263836" y="13301"/>
                  <a:pt x="263804" y="13301"/>
                </a:cubicBezTo>
                <a:close/>
                <a:moveTo>
                  <a:pt x="262917" y="15486"/>
                </a:moveTo>
                <a:cubicBezTo>
                  <a:pt x="262759" y="15423"/>
                  <a:pt x="262917" y="15803"/>
                  <a:pt x="262981" y="15645"/>
                </a:cubicBezTo>
                <a:cubicBezTo>
                  <a:pt x="263012" y="15581"/>
                  <a:pt x="262981" y="15518"/>
                  <a:pt x="262917" y="15486"/>
                </a:cubicBezTo>
                <a:close/>
                <a:moveTo>
                  <a:pt x="262062" y="17703"/>
                </a:moveTo>
                <a:cubicBezTo>
                  <a:pt x="261872" y="17608"/>
                  <a:pt x="262062" y="18020"/>
                  <a:pt x="262126" y="17861"/>
                </a:cubicBezTo>
                <a:cubicBezTo>
                  <a:pt x="262157" y="17798"/>
                  <a:pt x="262126" y="17703"/>
                  <a:pt x="262062" y="17703"/>
                </a:cubicBezTo>
                <a:close/>
                <a:moveTo>
                  <a:pt x="261175" y="19888"/>
                </a:moveTo>
                <a:cubicBezTo>
                  <a:pt x="260985" y="19793"/>
                  <a:pt x="261175" y="20268"/>
                  <a:pt x="261270" y="20078"/>
                </a:cubicBezTo>
                <a:cubicBezTo>
                  <a:pt x="261302" y="19983"/>
                  <a:pt x="261270" y="19920"/>
                  <a:pt x="261175" y="19888"/>
                </a:cubicBezTo>
                <a:close/>
                <a:moveTo>
                  <a:pt x="260320" y="22073"/>
                </a:moveTo>
                <a:cubicBezTo>
                  <a:pt x="260099" y="21978"/>
                  <a:pt x="260320" y="22517"/>
                  <a:pt x="260415" y="22263"/>
                </a:cubicBezTo>
                <a:cubicBezTo>
                  <a:pt x="260447" y="22200"/>
                  <a:pt x="260415" y="22105"/>
                  <a:pt x="260320" y="22073"/>
                </a:cubicBezTo>
                <a:close/>
                <a:moveTo>
                  <a:pt x="259465" y="24290"/>
                </a:moveTo>
                <a:cubicBezTo>
                  <a:pt x="259212" y="24164"/>
                  <a:pt x="259465" y="24734"/>
                  <a:pt x="259560" y="24480"/>
                </a:cubicBezTo>
                <a:cubicBezTo>
                  <a:pt x="259592" y="24417"/>
                  <a:pt x="259529" y="24322"/>
                  <a:pt x="259465" y="24290"/>
                </a:cubicBezTo>
                <a:close/>
                <a:moveTo>
                  <a:pt x="258579" y="26475"/>
                </a:moveTo>
                <a:cubicBezTo>
                  <a:pt x="258325" y="26380"/>
                  <a:pt x="258579" y="26982"/>
                  <a:pt x="258705" y="26697"/>
                </a:cubicBezTo>
                <a:cubicBezTo>
                  <a:pt x="258737" y="26602"/>
                  <a:pt x="258674" y="26507"/>
                  <a:pt x="258579" y="26475"/>
                </a:cubicBezTo>
                <a:close/>
                <a:moveTo>
                  <a:pt x="257470" y="28787"/>
                </a:moveTo>
                <a:cubicBezTo>
                  <a:pt x="257344" y="29072"/>
                  <a:pt x="258009" y="28787"/>
                  <a:pt x="257724" y="28660"/>
                </a:cubicBezTo>
                <a:cubicBezTo>
                  <a:pt x="257629" y="28629"/>
                  <a:pt x="257502" y="28660"/>
                  <a:pt x="257470" y="28787"/>
                </a:cubicBezTo>
                <a:close/>
                <a:moveTo>
                  <a:pt x="256583" y="30972"/>
                </a:moveTo>
                <a:cubicBezTo>
                  <a:pt x="256457" y="31289"/>
                  <a:pt x="257154" y="30972"/>
                  <a:pt x="256868" y="30846"/>
                </a:cubicBezTo>
                <a:cubicBezTo>
                  <a:pt x="256742" y="30814"/>
                  <a:pt x="256615" y="30877"/>
                  <a:pt x="256583" y="30972"/>
                </a:cubicBezTo>
                <a:close/>
                <a:moveTo>
                  <a:pt x="255697" y="33189"/>
                </a:moveTo>
                <a:cubicBezTo>
                  <a:pt x="255633" y="33379"/>
                  <a:pt x="255823" y="33537"/>
                  <a:pt x="255982" y="33474"/>
                </a:cubicBezTo>
                <a:cubicBezTo>
                  <a:pt x="256172" y="33379"/>
                  <a:pt x="256172" y="33126"/>
                  <a:pt x="255982" y="33062"/>
                </a:cubicBezTo>
                <a:cubicBezTo>
                  <a:pt x="255887" y="32999"/>
                  <a:pt x="255728" y="33062"/>
                  <a:pt x="255697" y="33189"/>
                </a:cubicBezTo>
                <a:close/>
                <a:moveTo>
                  <a:pt x="255127" y="35248"/>
                </a:moveTo>
                <a:cubicBezTo>
                  <a:pt x="254937" y="35184"/>
                  <a:pt x="254715" y="35374"/>
                  <a:pt x="254810" y="35564"/>
                </a:cubicBezTo>
                <a:cubicBezTo>
                  <a:pt x="254905" y="35754"/>
                  <a:pt x="255190" y="35754"/>
                  <a:pt x="255253" y="35564"/>
                </a:cubicBezTo>
                <a:cubicBezTo>
                  <a:pt x="255285" y="35438"/>
                  <a:pt x="255253" y="35311"/>
                  <a:pt x="255127" y="35248"/>
                </a:cubicBezTo>
                <a:close/>
                <a:moveTo>
                  <a:pt x="254240" y="37433"/>
                </a:moveTo>
                <a:cubicBezTo>
                  <a:pt x="254050" y="37369"/>
                  <a:pt x="253828" y="37591"/>
                  <a:pt x="253923" y="37781"/>
                </a:cubicBezTo>
                <a:cubicBezTo>
                  <a:pt x="254018" y="37971"/>
                  <a:pt x="254303" y="37971"/>
                  <a:pt x="254398" y="37781"/>
                </a:cubicBezTo>
                <a:cubicBezTo>
                  <a:pt x="254430" y="37654"/>
                  <a:pt x="254367" y="37496"/>
                  <a:pt x="254240" y="37433"/>
                </a:cubicBezTo>
                <a:close/>
                <a:moveTo>
                  <a:pt x="253385" y="39650"/>
                </a:moveTo>
                <a:cubicBezTo>
                  <a:pt x="253163" y="39555"/>
                  <a:pt x="252942" y="39776"/>
                  <a:pt x="253037" y="39998"/>
                </a:cubicBezTo>
                <a:cubicBezTo>
                  <a:pt x="253132" y="40220"/>
                  <a:pt x="253448" y="40220"/>
                  <a:pt x="253543" y="39998"/>
                </a:cubicBezTo>
                <a:cubicBezTo>
                  <a:pt x="253575" y="39840"/>
                  <a:pt x="253512" y="39681"/>
                  <a:pt x="253385" y="39650"/>
                </a:cubicBezTo>
                <a:close/>
                <a:moveTo>
                  <a:pt x="252530" y="41835"/>
                </a:moveTo>
                <a:cubicBezTo>
                  <a:pt x="252276" y="41740"/>
                  <a:pt x="252055" y="41993"/>
                  <a:pt x="252150" y="42215"/>
                </a:cubicBezTo>
                <a:cubicBezTo>
                  <a:pt x="252276" y="42436"/>
                  <a:pt x="252593" y="42436"/>
                  <a:pt x="252688" y="42215"/>
                </a:cubicBezTo>
                <a:cubicBezTo>
                  <a:pt x="252720" y="42056"/>
                  <a:pt x="252656" y="41898"/>
                  <a:pt x="252530" y="41835"/>
                </a:cubicBezTo>
                <a:close/>
                <a:moveTo>
                  <a:pt x="251643" y="44020"/>
                </a:moveTo>
                <a:cubicBezTo>
                  <a:pt x="251390" y="43925"/>
                  <a:pt x="251168" y="44178"/>
                  <a:pt x="251263" y="44432"/>
                </a:cubicBezTo>
                <a:cubicBezTo>
                  <a:pt x="251390" y="44653"/>
                  <a:pt x="251706" y="44653"/>
                  <a:pt x="251801" y="44400"/>
                </a:cubicBezTo>
                <a:cubicBezTo>
                  <a:pt x="251865" y="44273"/>
                  <a:pt x="251801" y="44083"/>
                  <a:pt x="251643" y="44020"/>
                </a:cubicBezTo>
                <a:close/>
                <a:moveTo>
                  <a:pt x="250788" y="46237"/>
                </a:moveTo>
                <a:cubicBezTo>
                  <a:pt x="250535" y="46142"/>
                  <a:pt x="250281" y="46395"/>
                  <a:pt x="250376" y="46648"/>
                </a:cubicBezTo>
                <a:cubicBezTo>
                  <a:pt x="250503" y="46902"/>
                  <a:pt x="250851" y="46870"/>
                  <a:pt x="250946" y="46617"/>
                </a:cubicBezTo>
                <a:cubicBezTo>
                  <a:pt x="251010" y="46458"/>
                  <a:pt x="250946" y="46300"/>
                  <a:pt x="250788" y="46237"/>
                </a:cubicBezTo>
                <a:close/>
                <a:moveTo>
                  <a:pt x="249901" y="48422"/>
                </a:moveTo>
                <a:cubicBezTo>
                  <a:pt x="249648" y="48327"/>
                  <a:pt x="249395" y="48580"/>
                  <a:pt x="249490" y="48865"/>
                </a:cubicBezTo>
                <a:cubicBezTo>
                  <a:pt x="249616" y="49119"/>
                  <a:pt x="249996" y="49119"/>
                  <a:pt x="250091" y="48834"/>
                </a:cubicBezTo>
                <a:cubicBezTo>
                  <a:pt x="250155" y="48675"/>
                  <a:pt x="250091" y="48485"/>
                  <a:pt x="249901" y="48422"/>
                </a:cubicBezTo>
                <a:close/>
                <a:moveTo>
                  <a:pt x="249046" y="50607"/>
                </a:moveTo>
                <a:cubicBezTo>
                  <a:pt x="248761" y="50512"/>
                  <a:pt x="248508" y="50797"/>
                  <a:pt x="248603" y="51050"/>
                </a:cubicBezTo>
                <a:cubicBezTo>
                  <a:pt x="248730" y="51335"/>
                  <a:pt x="249110" y="51335"/>
                  <a:pt x="249236" y="51050"/>
                </a:cubicBezTo>
                <a:cubicBezTo>
                  <a:pt x="249300" y="50892"/>
                  <a:pt x="249205" y="50702"/>
                  <a:pt x="249046" y="50607"/>
                </a:cubicBezTo>
                <a:close/>
                <a:moveTo>
                  <a:pt x="248191" y="52824"/>
                </a:moveTo>
                <a:cubicBezTo>
                  <a:pt x="247874" y="52697"/>
                  <a:pt x="247621" y="52982"/>
                  <a:pt x="247716" y="53267"/>
                </a:cubicBezTo>
                <a:cubicBezTo>
                  <a:pt x="247843" y="53552"/>
                  <a:pt x="248254" y="53552"/>
                  <a:pt x="248381" y="53267"/>
                </a:cubicBezTo>
                <a:cubicBezTo>
                  <a:pt x="248445" y="53077"/>
                  <a:pt x="248350" y="52887"/>
                  <a:pt x="248191" y="52824"/>
                </a:cubicBezTo>
                <a:close/>
                <a:moveTo>
                  <a:pt x="247304" y="55009"/>
                </a:moveTo>
                <a:cubicBezTo>
                  <a:pt x="247019" y="54882"/>
                  <a:pt x="246703" y="55199"/>
                  <a:pt x="246861" y="55484"/>
                </a:cubicBezTo>
                <a:cubicBezTo>
                  <a:pt x="246988" y="55801"/>
                  <a:pt x="247399" y="55769"/>
                  <a:pt x="247526" y="55484"/>
                </a:cubicBezTo>
                <a:cubicBezTo>
                  <a:pt x="247589" y="55294"/>
                  <a:pt x="247494" y="55072"/>
                  <a:pt x="247304" y="55009"/>
                </a:cubicBezTo>
                <a:close/>
                <a:moveTo>
                  <a:pt x="246449" y="57194"/>
                </a:moveTo>
                <a:cubicBezTo>
                  <a:pt x="246133" y="57099"/>
                  <a:pt x="245816" y="57384"/>
                  <a:pt x="245974" y="57701"/>
                </a:cubicBezTo>
                <a:cubicBezTo>
                  <a:pt x="246101" y="58018"/>
                  <a:pt x="246544" y="58018"/>
                  <a:pt x="246639" y="57701"/>
                </a:cubicBezTo>
                <a:cubicBezTo>
                  <a:pt x="246734" y="57511"/>
                  <a:pt x="246639" y="57289"/>
                  <a:pt x="246449" y="57194"/>
                </a:cubicBezTo>
                <a:close/>
                <a:moveTo>
                  <a:pt x="245056" y="59633"/>
                </a:moveTo>
                <a:cubicBezTo>
                  <a:pt x="244929" y="59949"/>
                  <a:pt x="245278" y="60266"/>
                  <a:pt x="245594" y="60139"/>
                </a:cubicBezTo>
                <a:cubicBezTo>
                  <a:pt x="245911" y="59981"/>
                  <a:pt x="245911" y="59538"/>
                  <a:pt x="245563" y="59411"/>
                </a:cubicBezTo>
                <a:cubicBezTo>
                  <a:pt x="245373" y="59316"/>
                  <a:pt x="245151" y="59411"/>
                  <a:pt x="245056" y="59633"/>
                </a:cubicBezTo>
                <a:close/>
                <a:moveTo>
                  <a:pt x="244169" y="61818"/>
                </a:moveTo>
                <a:cubicBezTo>
                  <a:pt x="244043" y="62166"/>
                  <a:pt x="244391" y="62483"/>
                  <a:pt x="244708" y="62356"/>
                </a:cubicBezTo>
                <a:cubicBezTo>
                  <a:pt x="245056" y="62198"/>
                  <a:pt x="245056" y="61723"/>
                  <a:pt x="244708" y="61596"/>
                </a:cubicBezTo>
                <a:cubicBezTo>
                  <a:pt x="244486" y="61501"/>
                  <a:pt x="244264" y="61628"/>
                  <a:pt x="244169" y="61818"/>
                </a:cubicBezTo>
                <a:close/>
                <a:moveTo>
                  <a:pt x="243852" y="63781"/>
                </a:moveTo>
                <a:cubicBezTo>
                  <a:pt x="243504" y="63655"/>
                  <a:pt x="243156" y="64003"/>
                  <a:pt x="243314" y="64351"/>
                </a:cubicBezTo>
                <a:cubicBezTo>
                  <a:pt x="243441" y="64700"/>
                  <a:pt x="243947" y="64668"/>
                  <a:pt x="244074" y="64351"/>
                </a:cubicBezTo>
                <a:cubicBezTo>
                  <a:pt x="244169" y="64130"/>
                  <a:pt x="244043" y="63876"/>
                  <a:pt x="243852" y="63781"/>
                </a:cubicBezTo>
                <a:close/>
                <a:moveTo>
                  <a:pt x="242966" y="65998"/>
                </a:moveTo>
                <a:cubicBezTo>
                  <a:pt x="242617" y="65840"/>
                  <a:pt x="242269" y="66220"/>
                  <a:pt x="242427" y="66568"/>
                </a:cubicBezTo>
                <a:cubicBezTo>
                  <a:pt x="242586" y="66917"/>
                  <a:pt x="243061" y="66917"/>
                  <a:pt x="243219" y="66536"/>
                </a:cubicBezTo>
                <a:cubicBezTo>
                  <a:pt x="243314" y="66315"/>
                  <a:pt x="243187" y="66061"/>
                  <a:pt x="242966" y="65998"/>
                </a:cubicBezTo>
                <a:close/>
                <a:moveTo>
                  <a:pt x="242111" y="68183"/>
                </a:moveTo>
                <a:cubicBezTo>
                  <a:pt x="241731" y="68025"/>
                  <a:pt x="241382" y="68405"/>
                  <a:pt x="241541" y="68785"/>
                </a:cubicBezTo>
                <a:cubicBezTo>
                  <a:pt x="241699" y="69133"/>
                  <a:pt x="242206" y="69133"/>
                  <a:pt x="242364" y="68753"/>
                </a:cubicBezTo>
                <a:cubicBezTo>
                  <a:pt x="242459" y="68532"/>
                  <a:pt x="242332" y="68278"/>
                  <a:pt x="242111" y="68183"/>
                </a:cubicBezTo>
                <a:close/>
                <a:moveTo>
                  <a:pt x="240654" y="70653"/>
                </a:moveTo>
                <a:cubicBezTo>
                  <a:pt x="240496" y="71033"/>
                  <a:pt x="240876" y="71382"/>
                  <a:pt x="241256" y="71223"/>
                </a:cubicBezTo>
                <a:cubicBezTo>
                  <a:pt x="241636" y="71065"/>
                  <a:pt x="241636" y="70527"/>
                  <a:pt x="241224" y="70368"/>
                </a:cubicBezTo>
                <a:cubicBezTo>
                  <a:pt x="241002" y="70273"/>
                  <a:pt x="240749" y="70400"/>
                  <a:pt x="240654" y="70653"/>
                </a:cubicBezTo>
                <a:close/>
                <a:moveTo>
                  <a:pt x="239767" y="72839"/>
                </a:moveTo>
                <a:cubicBezTo>
                  <a:pt x="239609" y="73250"/>
                  <a:pt x="239989" y="73630"/>
                  <a:pt x="240401" y="73440"/>
                </a:cubicBezTo>
                <a:cubicBezTo>
                  <a:pt x="240781" y="73282"/>
                  <a:pt x="240749" y="72744"/>
                  <a:pt x="240369" y="72585"/>
                </a:cubicBezTo>
                <a:cubicBezTo>
                  <a:pt x="240116" y="72490"/>
                  <a:pt x="239862" y="72585"/>
                  <a:pt x="239767" y="72839"/>
                </a:cubicBezTo>
                <a:close/>
                <a:moveTo>
                  <a:pt x="239514" y="74770"/>
                </a:moveTo>
                <a:cubicBezTo>
                  <a:pt x="239102" y="74612"/>
                  <a:pt x="238690" y="75024"/>
                  <a:pt x="238880" y="75435"/>
                </a:cubicBezTo>
                <a:cubicBezTo>
                  <a:pt x="239039" y="75815"/>
                  <a:pt x="239609" y="75815"/>
                  <a:pt x="239767" y="75404"/>
                </a:cubicBezTo>
                <a:cubicBezTo>
                  <a:pt x="239894" y="75150"/>
                  <a:pt x="239767" y="74865"/>
                  <a:pt x="239514" y="74770"/>
                </a:cubicBezTo>
                <a:close/>
                <a:moveTo>
                  <a:pt x="238627" y="76956"/>
                </a:moveTo>
                <a:cubicBezTo>
                  <a:pt x="238215" y="76797"/>
                  <a:pt x="237804" y="77209"/>
                  <a:pt x="237994" y="77621"/>
                </a:cubicBezTo>
                <a:cubicBezTo>
                  <a:pt x="238152" y="78032"/>
                  <a:pt x="238754" y="78032"/>
                  <a:pt x="238912" y="77621"/>
                </a:cubicBezTo>
                <a:cubicBezTo>
                  <a:pt x="239007" y="77367"/>
                  <a:pt x="238880" y="77051"/>
                  <a:pt x="238627" y="76956"/>
                </a:cubicBezTo>
                <a:close/>
                <a:moveTo>
                  <a:pt x="237772" y="79172"/>
                </a:moveTo>
                <a:cubicBezTo>
                  <a:pt x="237329" y="78982"/>
                  <a:pt x="236917" y="79426"/>
                  <a:pt x="237107" y="79837"/>
                </a:cubicBezTo>
                <a:cubicBezTo>
                  <a:pt x="237297" y="80249"/>
                  <a:pt x="237899" y="80249"/>
                  <a:pt x="238057" y="79837"/>
                </a:cubicBezTo>
                <a:cubicBezTo>
                  <a:pt x="238152" y="79552"/>
                  <a:pt x="238025" y="79267"/>
                  <a:pt x="237772" y="79172"/>
                </a:cubicBezTo>
                <a:close/>
                <a:moveTo>
                  <a:pt x="236885" y="81358"/>
                </a:moveTo>
                <a:cubicBezTo>
                  <a:pt x="236474" y="81168"/>
                  <a:pt x="236030" y="81611"/>
                  <a:pt x="236220" y="82054"/>
                </a:cubicBezTo>
                <a:cubicBezTo>
                  <a:pt x="236410" y="82498"/>
                  <a:pt x="237012" y="82466"/>
                  <a:pt x="237202" y="82054"/>
                </a:cubicBezTo>
                <a:cubicBezTo>
                  <a:pt x="237297" y="81769"/>
                  <a:pt x="237170" y="81453"/>
                  <a:pt x="236885" y="81358"/>
                </a:cubicBezTo>
                <a:close/>
                <a:moveTo>
                  <a:pt x="236347" y="84271"/>
                </a:moveTo>
                <a:cubicBezTo>
                  <a:pt x="236505" y="83796"/>
                  <a:pt x="236062" y="83353"/>
                  <a:pt x="235619" y="83543"/>
                </a:cubicBezTo>
                <a:cubicBezTo>
                  <a:pt x="235175" y="83733"/>
                  <a:pt x="235175" y="84398"/>
                  <a:pt x="235619" y="84556"/>
                </a:cubicBezTo>
                <a:cubicBezTo>
                  <a:pt x="235904" y="84683"/>
                  <a:pt x="236220" y="84524"/>
                  <a:pt x="236347" y="84271"/>
                </a:cubicBezTo>
                <a:close/>
                <a:moveTo>
                  <a:pt x="235492" y="86456"/>
                </a:moveTo>
                <a:cubicBezTo>
                  <a:pt x="235650" y="86013"/>
                  <a:pt x="235207" y="85538"/>
                  <a:pt x="234732" y="85759"/>
                </a:cubicBezTo>
                <a:cubicBezTo>
                  <a:pt x="234288" y="85950"/>
                  <a:pt x="234288" y="86615"/>
                  <a:pt x="234763" y="86773"/>
                </a:cubicBezTo>
                <a:cubicBezTo>
                  <a:pt x="235048" y="86900"/>
                  <a:pt x="235365" y="86773"/>
                  <a:pt x="235492" y="86456"/>
                </a:cubicBezTo>
                <a:close/>
                <a:moveTo>
                  <a:pt x="234605" y="88673"/>
                </a:moveTo>
                <a:cubicBezTo>
                  <a:pt x="234795" y="88198"/>
                  <a:pt x="234320" y="87755"/>
                  <a:pt x="233845" y="87945"/>
                </a:cubicBezTo>
                <a:cubicBezTo>
                  <a:pt x="233402" y="88135"/>
                  <a:pt x="233402" y="88831"/>
                  <a:pt x="233877" y="88990"/>
                </a:cubicBezTo>
                <a:cubicBezTo>
                  <a:pt x="234162" y="89116"/>
                  <a:pt x="234510" y="88990"/>
                  <a:pt x="234605" y="88673"/>
                </a:cubicBezTo>
                <a:close/>
                <a:moveTo>
                  <a:pt x="233750" y="90890"/>
                </a:moveTo>
                <a:cubicBezTo>
                  <a:pt x="233940" y="90415"/>
                  <a:pt x="233465" y="89940"/>
                  <a:pt x="232990" y="90130"/>
                </a:cubicBezTo>
                <a:cubicBezTo>
                  <a:pt x="232515" y="90351"/>
                  <a:pt x="232515" y="91048"/>
                  <a:pt x="232990" y="91238"/>
                </a:cubicBezTo>
                <a:cubicBezTo>
                  <a:pt x="233307" y="91333"/>
                  <a:pt x="233655" y="91207"/>
                  <a:pt x="233750" y="90890"/>
                </a:cubicBezTo>
                <a:close/>
                <a:moveTo>
                  <a:pt x="232895" y="93107"/>
                </a:moveTo>
                <a:cubicBezTo>
                  <a:pt x="233085" y="92600"/>
                  <a:pt x="232610" y="92125"/>
                  <a:pt x="232103" y="92347"/>
                </a:cubicBezTo>
                <a:cubicBezTo>
                  <a:pt x="231597" y="92537"/>
                  <a:pt x="231628" y="93265"/>
                  <a:pt x="232135" y="93455"/>
                </a:cubicBezTo>
                <a:cubicBezTo>
                  <a:pt x="232420" y="93582"/>
                  <a:pt x="232768" y="93423"/>
                  <a:pt x="232895" y="93107"/>
                </a:cubicBezTo>
                <a:close/>
                <a:moveTo>
                  <a:pt x="231248" y="95672"/>
                </a:moveTo>
                <a:cubicBezTo>
                  <a:pt x="231755" y="95862"/>
                  <a:pt x="232262" y="95355"/>
                  <a:pt x="232040" y="94848"/>
                </a:cubicBezTo>
                <a:cubicBezTo>
                  <a:pt x="231818" y="94342"/>
                  <a:pt x="231090" y="94373"/>
                  <a:pt x="230900" y="94880"/>
                </a:cubicBezTo>
                <a:cubicBezTo>
                  <a:pt x="230773" y="95197"/>
                  <a:pt x="230932" y="95545"/>
                  <a:pt x="231248" y="95672"/>
                </a:cubicBezTo>
                <a:close/>
                <a:moveTo>
                  <a:pt x="231185" y="97540"/>
                </a:moveTo>
                <a:cubicBezTo>
                  <a:pt x="231375" y="97002"/>
                  <a:pt x="230868" y="96495"/>
                  <a:pt x="230361" y="96717"/>
                </a:cubicBezTo>
                <a:cubicBezTo>
                  <a:pt x="229823" y="96939"/>
                  <a:pt x="229855" y="97699"/>
                  <a:pt x="230361" y="97889"/>
                </a:cubicBezTo>
                <a:cubicBezTo>
                  <a:pt x="230678" y="98015"/>
                  <a:pt x="231058" y="97857"/>
                  <a:pt x="231185" y="97540"/>
                </a:cubicBezTo>
                <a:close/>
                <a:moveTo>
                  <a:pt x="230330" y="99757"/>
                </a:moveTo>
                <a:cubicBezTo>
                  <a:pt x="230520" y="99219"/>
                  <a:pt x="229981" y="98712"/>
                  <a:pt x="229475" y="98934"/>
                </a:cubicBezTo>
                <a:cubicBezTo>
                  <a:pt x="228936" y="99155"/>
                  <a:pt x="228968" y="99915"/>
                  <a:pt x="229475" y="100105"/>
                </a:cubicBezTo>
                <a:cubicBezTo>
                  <a:pt x="229823" y="100232"/>
                  <a:pt x="230203" y="100074"/>
                  <a:pt x="230330" y="99757"/>
                </a:cubicBezTo>
                <a:close/>
                <a:moveTo>
                  <a:pt x="228620" y="102322"/>
                </a:moveTo>
                <a:cubicBezTo>
                  <a:pt x="229158" y="102544"/>
                  <a:pt x="229696" y="102006"/>
                  <a:pt x="229443" y="101467"/>
                </a:cubicBezTo>
                <a:cubicBezTo>
                  <a:pt x="229221" y="100929"/>
                  <a:pt x="228461" y="100929"/>
                  <a:pt x="228240" y="101467"/>
                </a:cubicBezTo>
                <a:cubicBezTo>
                  <a:pt x="228113" y="101816"/>
                  <a:pt x="228271" y="102196"/>
                  <a:pt x="228620" y="102322"/>
                </a:cubicBezTo>
                <a:close/>
                <a:moveTo>
                  <a:pt x="228588" y="104191"/>
                </a:moveTo>
                <a:cubicBezTo>
                  <a:pt x="228810" y="103621"/>
                  <a:pt x="228271" y="103082"/>
                  <a:pt x="227701" y="103304"/>
                </a:cubicBezTo>
                <a:cubicBezTo>
                  <a:pt x="227163" y="103557"/>
                  <a:pt x="227163" y="104349"/>
                  <a:pt x="227733" y="104539"/>
                </a:cubicBezTo>
                <a:cubicBezTo>
                  <a:pt x="228081" y="104697"/>
                  <a:pt x="228461" y="104539"/>
                  <a:pt x="228588" y="104191"/>
                </a:cubicBezTo>
                <a:close/>
                <a:moveTo>
                  <a:pt x="227733" y="106376"/>
                </a:moveTo>
                <a:cubicBezTo>
                  <a:pt x="227955" y="105838"/>
                  <a:pt x="227385" y="105268"/>
                  <a:pt x="226846" y="105521"/>
                </a:cubicBezTo>
                <a:cubicBezTo>
                  <a:pt x="226276" y="105743"/>
                  <a:pt x="226276" y="106566"/>
                  <a:pt x="226846" y="106788"/>
                </a:cubicBezTo>
                <a:cubicBezTo>
                  <a:pt x="227195" y="106914"/>
                  <a:pt x="227606" y="106756"/>
                  <a:pt x="227733" y="106408"/>
                </a:cubicBezTo>
                <a:close/>
                <a:moveTo>
                  <a:pt x="225991" y="109004"/>
                </a:moveTo>
                <a:cubicBezTo>
                  <a:pt x="226561" y="109226"/>
                  <a:pt x="227131" y="108656"/>
                  <a:pt x="226878" y="108086"/>
                </a:cubicBezTo>
                <a:cubicBezTo>
                  <a:pt x="226625" y="107516"/>
                  <a:pt x="225801" y="107516"/>
                  <a:pt x="225579" y="108086"/>
                </a:cubicBezTo>
                <a:cubicBezTo>
                  <a:pt x="225453" y="108466"/>
                  <a:pt x="225611" y="108846"/>
                  <a:pt x="225991" y="109004"/>
                </a:cubicBezTo>
                <a:close/>
                <a:moveTo>
                  <a:pt x="225611" y="109891"/>
                </a:moveTo>
                <a:cubicBezTo>
                  <a:pt x="224914" y="109606"/>
                  <a:pt x="224313" y="110461"/>
                  <a:pt x="224819" y="111031"/>
                </a:cubicBezTo>
                <a:lnTo>
                  <a:pt x="225896" y="111031"/>
                </a:lnTo>
                <a:cubicBezTo>
                  <a:pt x="226213" y="110651"/>
                  <a:pt x="226086" y="110081"/>
                  <a:pt x="225611" y="109891"/>
                </a:cubicBezTo>
                <a:close/>
                <a:moveTo>
                  <a:pt x="266211" y="32"/>
                </a:moveTo>
                <a:cubicBezTo>
                  <a:pt x="266211" y="32"/>
                  <a:pt x="266211" y="32"/>
                  <a:pt x="266211" y="32"/>
                </a:cubicBezTo>
                <a:cubicBezTo>
                  <a:pt x="266179" y="32"/>
                  <a:pt x="266211" y="63"/>
                  <a:pt x="266211" y="63"/>
                </a:cubicBezTo>
                <a:cubicBezTo>
                  <a:pt x="266211" y="63"/>
                  <a:pt x="266211" y="63"/>
                  <a:pt x="266211" y="32"/>
                </a:cubicBezTo>
                <a:cubicBezTo>
                  <a:pt x="266211" y="32"/>
                  <a:pt x="266211" y="32"/>
                  <a:pt x="266211" y="32"/>
                </a:cubicBezTo>
                <a:close/>
                <a:moveTo>
                  <a:pt x="265356" y="2217"/>
                </a:moveTo>
                <a:cubicBezTo>
                  <a:pt x="265292" y="2217"/>
                  <a:pt x="265356" y="2312"/>
                  <a:pt x="265356" y="2249"/>
                </a:cubicBezTo>
                <a:cubicBezTo>
                  <a:pt x="265356" y="2249"/>
                  <a:pt x="265356" y="2217"/>
                  <a:pt x="265356" y="2217"/>
                </a:cubicBezTo>
                <a:close/>
                <a:moveTo>
                  <a:pt x="264469" y="4434"/>
                </a:moveTo>
                <a:cubicBezTo>
                  <a:pt x="264406" y="4402"/>
                  <a:pt x="264469" y="4529"/>
                  <a:pt x="264501" y="4465"/>
                </a:cubicBezTo>
                <a:cubicBezTo>
                  <a:pt x="264501" y="4465"/>
                  <a:pt x="264501" y="4434"/>
                  <a:pt x="264469" y="4434"/>
                </a:cubicBezTo>
                <a:close/>
                <a:moveTo>
                  <a:pt x="263614" y="6619"/>
                </a:moveTo>
                <a:cubicBezTo>
                  <a:pt x="263519" y="6587"/>
                  <a:pt x="263614" y="6777"/>
                  <a:pt x="263646" y="6682"/>
                </a:cubicBezTo>
                <a:cubicBezTo>
                  <a:pt x="263646" y="6651"/>
                  <a:pt x="263646" y="6619"/>
                  <a:pt x="263614" y="6619"/>
                </a:cubicBezTo>
                <a:close/>
                <a:moveTo>
                  <a:pt x="262759" y="8804"/>
                </a:moveTo>
                <a:cubicBezTo>
                  <a:pt x="262632" y="8772"/>
                  <a:pt x="262759" y="8994"/>
                  <a:pt x="262791" y="8899"/>
                </a:cubicBezTo>
                <a:cubicBezTo>
                  <a:pt x="262791" y="8867"/>
                  <a:pt x="262791" y="8836"/>
                  <a:pt x="262759" y="8804"/>
                </a:cubicBezTo>
                <a:close/>
                <a:moveTo>
                  <a:pt x="261872" y="10989"/>
                </a:moveTo>
                <a:cubicBezTo>
                  <a:pt x="261746" y="10958"/>
                  <a:pt x="261872" y="11243"/>
                  <a:pt x="261936" y="11116"/>
                </a:cubicBezTo>
                <a:cubicBezTo>
                  <a:pt x="261936" y="11084"/>
                  <a:pt x="261936" y="11021"/>
                  <a:pt x="261872" y="10989"/>
                </a:cubicBezTo>
                <a:close/>
                <a:moveTo>
                  <a:pt x="261017" y="13206"/>
                </a:moveTo>
                <a:cubicBezTo>
                  <a:pt x="260859" y="13143"/>
                  <a:pt x="261017" y="13459"/>
                  <a:pt x="261080" y="13333"/>
                </a:cubicBezTo>
                <a:cubicBezTo>
                  <a:pt x="261080" y="13269"/>
                  <a:pt x="261049" y="13206"/>
                  <a:pt x="261017" y="13206"/>
                </a:cubicBezTo>
                <a:close/>
                <a:moveTo>
                  <a:pt x="260130" y="15391"/>
                </a:moveTo>
                <a:cubicBezTo>
                  <a:pt x="259972" y="15328"/>
                  <a:pt x="260130" y="15708"/>
                  <a:pt x="260194" y="15550"/>
                </a:cubicBezTo>
                <a:cubicBezTo>
                  <a:pt x="260225" y="15486"/>
                  <a:pt x="260194" y="15423"/>
                  <a:pt x="260130" y="15391"/>
                </a:cubicBezTo>
                <a:close/>
                <a:moveTo>
                  <a:pt x="259275" y="17576"/>
                </a:moveTo>
                <a:cubicBezTo>
                  <a:pt x="259085" y="17513"/>
                  <a:pt x="259275" y="17925"/>
                  <a:pt x="259339" y="17766"/>
                </a:cubicBezTo>
                <a:cubicBezTo>
                  <a:pt x="259370" y="17703"/>
                  <a:pt x="259339" y="17608"/>
                  <a:pt x="259275" y="17576"/>
                </a:cubicBezTo>
                <a:close/>
                <a:moveTo>
                  <a:pt x="258420" y="19793"/>
                </a:moveTo>
                <a:cubicBezTo>
                  <a:pt x="258199" y="19698"/>
                  <a:pt x="258420" y="20173"/>
                  <a:pt x="258484" y="19952"/>
                </a:cubicBezTo>
                <a:cubicBezTo>
                  <a:pt x="258515" y="19888"/>
                  <a:pt x="258484" y="19825"/>
                  <a:pt x="258420" y="19793"/>
                </a:cubicBezTo>
                <a:close/>
                <a:moveTo>
                  <a:pt x="257534" y="21978"/>
                </a:moveTo>
                <a:cubicBezTo>
                  <a:pt x="257312" y="21883"/>
                  <a:pt x="257534" y="22390"/>
                  <a:pt x="257629" y="22168"/>
                </a:cubicBezTo>
                <a:cubicBezTo>
                  <a:pt x="257660" y="22105"/>
                  <a:pt x="257629" y="22010"/>
                  <a:pt x="257534" y="21978"/>
                </a:cubicBezTo>
                <a:close/>
                <a:moveTo>
                  <a:pt x="256678" y="24164"/>
                </a:moveTo>
                <a:cubicBezTo>
                  <a:pt x="256425" y="24068"/>
                  <a:pt x="256678" y="24639"/>
                  <a:pt x="256773" y="24385"/>
                </a:cubicBezTo>
                <a:cubicBezTo>
                  <a:pt x="256805" y="24322"/>
                  <a:pt x="256773" y="24195"/>
                  <a:pt x="256678" y="24164"/>
                </a:cubicBezTo>
                <a:close/>
                <a:moveTo>
                  <a:pt x="255792" y="26380"/>
                </a:moveTo>
                <a:cubicBezTo>
                  <a:pt x="255538" y="26254"/>
                  <a:pt x="255792" y="26887"/>
                  <a:pt x="255918" y="26602"/>
                </a:cubicBezTo>
                <a:cubicBezTo>
                  <a:pt x="255950" y="26507"/>
                  <a:pt x="255887" y="26412"/>
                  <a:pt x="255792" y="26380"/>
                </a:cubicBezTo>
                <a:close/>
                <a:moveTo>
                  <a:pt x="254683" y="28692"/>
                </a:moveTo>
                <a:cubicBezTo>
                  <a:pt x="254557" y="28977"/>
                  <a:pt x="255222" y="28692"/>
                  <a:pt x="254937" y="28565"/>
                </a:cubicBezTo>
                <a:cubicBezTo>
                  <a:pt x="254842" y="28534"/>
                  <a:pt x="254715" y="28565"/>
                  <a:pt x="254683" y="28692"/>
                </a:cubicBezTo>
                <a:close/>
                <a:moveTo>
                  <a:pt x="254082" y="30751"/>
                </a:moveTo>
                <a:cubicBezTo>
                  <a:pt x="253765" y="30656"/>
                  <a:pt x="254082" y="31352"/>
                  <a:pt x="254177" y="31036"/>
                </a:cubicBezTo>
                <a:cubicBezTo>
                  <a:pt x="254240" y="30941"/>
                  <a:pt x="254177" y="30814"/>
                  <a:pt x="254082" y="30751"/>
                </a:cubicBezTo>
                <a:close/>
                <a:moveTo>
                  <a:pt x="253195" y="32967"/>
                </a:moveTo>
                <a:cubicBezTo>
                  <a:pt x="252878" y="32841"/>
                  <a:pt x="253195" y="33569"/>
                  <a:pt x="253322" y="33252"/>
                </a:cubicBezTo>
                <a:cubicBezTo>
                  <a:pt x="253385" y="33126"/>
                  <a:pt x="253322" y="32999"/>
                  <a:pt x="253195" y="32967"/>
                </a:cubicBezTo>
                <a:close/>
                <a:moveTo>
                  <a:pt x="252023" y="35279"/>
                </a:moveTo>
                <a:cubicBezTo>
                  <a:pt x="251960" y="35469"/>
                  <a:pt x="252150" y="35691"/>
                  <a:pt x="252340" y="35596"/>
                </a:cubicBezTo>
                <a:cubicBezTo>
                  <a:pt x="252530" y="35501"/>
                  <a:pt x="252530" y="35248"/>
                  <a:pt x="252340" y="35153"/>
                </a:cubicBezTo>
                <a:cubicBezTo>
                  <a:pt x="252213" y="35121"/>
                  <a:pt x="252086" y="35153"/>
                  <a:pt x="252023" y="35279"/>
                </a:cubicBezTo>
                <a:close/>
                <a:moveTo>
                  <a:pt x="251136" y="37496"/>
                </a:moveTo>
                <a:cubicBezTo>
                  <a:pt x="251073" y="37686"/>
                  <a:pt x="251263" y="37908"/>
                  <a:pt x="251485" y="37813"/>
                </a:cubicBezTo>
                <a:cubicBezTo>
                  <a:pt x="251675" y="37718"/>
                  <a:pt x="251675" y="37433"/>
                  <a:pt x="251453" y="37338"/>
                </a:cubicBezTo>
                <a:cubicBezTo>
                  <a:pt x="251326" y="37306"/>
                  <a:pt x="251200" y="37369"/>
                  <a:pt x="251136" y="37496"/>
                </a:cubicBezTo>
                <a:close/>
                <a:moveTo>
                  <a:pt x="250250" y="39681"/>
                </a:moveTo>
                <a:cubicBezTo>
                  <a:pt x="250155" y="39903"/>
                  <a:pt x="250376" y="40125"/>
                  <a:pt x="250598" y="40030"/>
                </a:cubicBezTo>
                <a:cubicBezTo>
                  <a:pt x="250820" y="39935"/>
                  <a:pt x="250820" y="39618"/>
                  <a:pt x="250598" y="39555"/>
                </a:cubicBezTo>
                <a:cubicBezTo>
                  <a:pt x="250471" y="39491"/>
                  <a:pt x="250313" y="39555"/>
                  <a:pt x="250250" y="39681"/>
                </a:cubicBezTo>
                <a:close/>
                <a:moveTo>
                  <a:pt x="249363" y="41898"/>
                </a:moveTo>
                <a:cubicBezTo>
                  <a:pt x="249268" y="42120"/>
                  <a:pt x="249521" y="42341"/>
                  <a:pt x="249743" y="42246"/>
                </a:cubicBezTo>
                <a:cubicBezTo>
                  <a:pt x="249965" y="42151"/>
                  <a:pt x="249965" y="41835"/>
                  <a:pt x="249743" y="41740"/>
                </a:cubicBezTo>
                <a:cubicBezTo>
                  <a:pt x="249585" y="41676"/>
                  <a:pt x="249426" y="41740"/>
                  <a:pt x="249363" y="41898"/>
                </a:cubicBezTo>
                <a:close/>
                <a:moveTo>
                  <a:pt x="248856" y="43925"/>
                </a:moveTo>
                <a:cubicBezTo>
                  <a:pt x="248635" y="43830"/>
                  <a:pt x="248381" y="44083"/>
                  <a:pt x="248476" y="44337"/>
                </a:cubicBezTo>
                <a:cubicBezTo>
                  <a:pt x="248603" y="44558"/>
                  <a:pt x="248920" y="44558"/>
                  <a:pt x="249015" y="44305"/>
                </a:cubicBezTo>
                <a:cubicBezTo>
                  <a:pt x="249078" y="44178"/>
                  <a:pt x="249015" y="43988"/>
                  <a:pt x="248856" y="43925"/>
                </a:cubicBezTo>
                <a:close/>
                <a:moveTo>
                  <a:pt x="248001" y="46142"/>
                </a:moveTo>
                <a:cubicBezTo>
                  <a:pt x="247748" y="46015"/>
                  <a:pt x="247494" y="46300"/>
                  <a:pt x="247589" y="46553"/>
                </a:cubicBezTo>
                <a:cubicBezTo>
                  <a:pt x="247716" y="46807"/>
                  <a:pt x="248064" y="46775"/>
                  <a:pt x="248159" y="46522"/>
                </a:cubicBezTo>
                <a:cubicBezTo>
                  <a:pt x="248223" y="46363"/>
                  <a:pt x="248159" y="46205"/>
                  <a:pt x="248001" y="46142"/>
                </a:cubicBezTo>
                <a:close/>
                <a:moveTo>
                  <a:pt x="247114" y="48327"/>
                </a:moveTo>
                <a:cubicBezTo>
                  <a:pt x="246861" y="48232"/>
                  <a:pt x="246608" y="48485"/>
                  <a:pt x="246703" y="48739"/>
                </a:cubicBezTo>
                <a:cubicBezTo>
                  <a:pt x="246829" y="49024"/>
                  <a:pt x="247209" y="49024"/>
                  <a:pt x="247304" y="48739"/>
                </a:cubicBezTo>
                <a:cubicBezTo>
                  <a:pt x="247368" y="48580"/>
                  <a:pt x="247304" y="48390"/>
                  <a:pt x="247114" y="48327"/>
                </a:cubicBezTo>
                <a:close/>
                <a:moveTo>
                  <a:pt x="246259" y="50512"/>
                </a:moveTo>
                <a:cubicBezTo>
                  <a:pt x="245974" y="50417"/>
                  <a:pt x="245721" y="50702"/>
                  <a:pt x="245816" y="50955"/>
                </a:cubicBezTo>
                <a:cubicBezTo>
                  <a:pt x="245943" y="51240"/>
                  <a:pt x="246354" y="51240"/>
                  <a:pt x="246449" y="50955"/>
                </a:cubicBezTo>
                <a:cubicBezTo>
                  <a:pt x="246513" y="50797"/>
                  <a:pt x="246449" y="50575"/>
                  <a:pt x="246259" y="50512"/>
                </a:cubicBezTo>
                <a:close/>
                <a:moveTo>
                  <a:pt x="245404" y="52729"/>
                </a:moveTo>
                <a:cubicBezTo>
                  <a:pt x="245119" y="52602"/>
                  <a:pt x="244834" y="52887"/>
                  <a:pt x="244961" y="53172"/>
                </a:cubicBezTo>
                <a:cubicBezTo>
                  <a:pt x="245056" y="53457"/>
                  <a:pt x="245468" y="53457"/>
                  <a:pt x="245594" y="53172"/>
                </a:cubicBezTo>
                <a:cubicBezTo>
                  <a:pt x="245658" y="52982"/>
                  <a:pt x="245563" y="52792"/>
                  <a:pt x="245404" y="52729"/>
                </a:cubicBezTo>
                <a:close/>
                <a:moveTo>
                  <a:pt x="244518" y="54914"/>
                </a:moveTo>
                <a:cubicBezTo>
                  <a:pt x="244233" y="54787"/>
                  <a:pt x="243916" y="55104"/>
                  <a:pt x="244074" y="55389"/>
                </a:cubicBezTo>
                <a:cubicBezTo>
                  <a:pt x="244201" y="55706"/>
                  <a:pt x="244613" y="55674"/>
                  <a:pt x="244739" y="55389"/>
                </a:cubicBezTo>
                <a:cubicBezTo>
                  <a:pt x="244803" y="55199"/>
                  <a:pt x="244708" y="54977"/>
                  <a:pt x="244518" y="54914"/>
                </a:cubicBezTo>
                <a:close/>
                <a:moveTo>
                  <a:pt x="243156" y="57321"/>
                </a:moveTo>
                <a:cubicBezTo>
                  <a:pt x="243029" y="57638"/>
                  <a:pt x="243346" y="57954"/>
                  <a:pt x="243662" y="57796"/>
                </a:cubicBezTo>
                <a:cubicBezTo>
                  <a:pt x="243979" y="57669"/>
                  <a:pt x="243979" y="57226"/>
                  <a:pt x="243662" y="57099"/>
                </a:cubicBezTo>
                <a:cubicBezTo>
                  <a:pt x="243472" y="57036"/>
                  <a:pt x="243251" y="57131"/>
                  <a:pt x="243156" y="57321"/>
                </a:cubicBezTo>
                <a:close/>
                <a:moveTo>
                  <a:pt x="242269" y="59538"/>
                </a:moveTo>
                <a:cubicBezTo>
                  <a:pt x="242142" y="59854"/>
                  <a:pt x="242491" y="60171"/>
                  <a:pt x="242807" y="60013"/>
                </a:cubicBezTo>
                <a:cubicBezTo>
                  <a:pt x="243124" y="59886"/>
                  <a:pt x="243124" y="59443"/>
                  <a:pt x="242807" y="59316"/>
                </a:cubicBezTo>
                <a:cubicBezTo>
                  <a:pt x="242586" y="59221"/>
                  <a:pt x="242364" y="59316"/>
                  <a:pt x="242269" y="59538"/>
                </a:cubicBezTo>
                <a:close/>
                <a:moveTo>
                  <a:pt x="241921" y="61501"/>
                </a:moveTo>
                <a:cubicBezTo>
                  <a:pt x="241604" y="61374"/>
                  <a:pt x="241256" y="61691"/>
                  <a:pt x="241414" y="62039"/>
                </a:cubicBezTo>
                <a:cubicBezTo>
                  <a:pt x="241541" y="62356"/>
                  <a:pt x="242016" y="62356"/>
                  <a:pt x="242142" y="62039"/>
                </a:cubicBezTo>
                <a:cubicBezTo>
                  <a:pt x="242237" y="61818"/>
                  <a:pt x="242142" y="61596"/>
                  <a:pt x="241921" y="61501"/>
                </a:cubicBezTo>
                <a:close/>
                <a:moveTo>
                  <a:pt x="241066" y="63686"/>
                </a:moveTo>
                <a:cubicBezTo>
                  <a:pt x="240717" y="63560"/>
                  <a:pt x="240369" y="63908"/>
                  <a:pt x="240527" y="64256"/>
                </a:cubicBezTo>
                <a:cubicBezTo>
                  <a:pt x="240654" y="64605"/>
                  <a:pt x="241161" y="64573"/>
                  <a:pt x="241287" y="64225"/>
                </a:cubicBezTo>
                <a:cubicBezTo>
                  <a:pt x="241382" y="64035"/>
                  <a:pt x="241287" y="63781"/>
                  <a:pt x="241066" y="63686"/>
                </a:cubicBezTo>
                <a:close/>
                <a:moveTo>
                  <a:pt x="240179" y="65903"/>
                </a:moveTo>
                <a:cubicBezTo>
                  <a:pt x="239831" y="65745"/>
                  <a:pt x="239482" y="66125"/>
                  <a:pt x="239641" y="66473"/>
                </a:cubicBezTo>
                <a:cubicBezTo>
                  <a:pt x="239799" y="66821"/>
                  <a:pt x="240306" y="66821"/>
                  <a:pt x="240432" y="66441"/>
                </a:cubicBezTo>
                <a:cubicBezTo>
                  <a:pt x="240527" y="66220"/>
                  <a:pt x="240401" y="65966"/>
                  <a:pt x="240179" y="65903"/>
                </a:cubicBezTo>
                <a:close/>
                <a:moveTo>
                  <a:pt x="238754" y="68342"/>
                </a:moveTo>
                <a:cubicBezTo>
                  <a:pt x="238595" y="68722"/>
                  <a:pt x="238975" y="69070"/>
                  <a:pt x="239324" y="68912"/>
                </a:cubicBezTo>
                <a:cubicBezTo>
                  <a:pt x="239704" y="68753"/>
                  <a:pt x="239704" y="68247"/>
                  <a:pt x="239324" y="68088"/>
                </a:cubicBezTo>
                <a:cubicBezTo>
                  <a:pt x="239102" y="67993"/>
                  <a:pt x="238817" y="68120"/>
                  <a:pt x="238754" y="68342"/>
                </a:cubicBezTo>
                <a:close/>
                <a:moveTo>
                  <a:pt x="237867" y="70527"/>
                </a:moveTo>
                <a:cubicBezTo>
                  <a:pt x="237709" y="70938"/>
                  <a:pt x="238089" y="71287"/>
                  <a:pt x="238469" y="71128"/>
                </a:cubicBezTo>
                <a:cubicBezTo>
                  <a:pt x="238849" y="70970"/>
                  <a:pt x="238849" y="70432"/>
                  <a:pt x="238469" y="70273"/>
                </a:cubicBezTo>
                <a:cubicBezTo>
                  <a:pt x="238215" y="70178"/>
                  <a:pt x="237962" y="70305"/>
                  <a:pt x="237867" y="70527"/>
                </a:cubicBezTo>
                <a:close/>
                <a:moveTo>
                  <a:pt x="237582" y="72490"/>
                </a:moveTo>
                <a:cubicBezTo>
                  <a:pt x="237202" y="72332"/>
                  <a:pt x="236822" y="72712"/>
                  <a:pt x="236980" y="73092"/>
                </a:cubicBezTo>
                <a:cubicBezTo>
                  <a:pt x="237139" y="73504"/>
                  <a:pt x="237709" y="73472"/>
                  <a:pt x="237867" y="73092"/>
                </a:cubicBezTo>
                <a:cubicBezTo>
                  <a:pt x="237962" y="72839"/>
                  <a:pt x="237835" y="72585"/>
                  <a:pt x="237582" y="72490"/>
                </a:cubicBezTo>
                <a:close/>
                <a:moveTo>
                  <a:pt x="236727" y="74675"/>
                </a:moveTo>
                <a:cubicBezTo>
                  <a:pt x="236315" y="74517"/>
                  <a:pt x="235904" y="74929"/>
                  <a:pt x="236094" y="75309"/>
                </a:cubicBezTo>
                <a:cubicBezTo>
                  <a:pt x="236252" y="75720"/>
                  <a:pt x="236822" y="75720"/>
                  <a:pt x="237012" y="75309"/>
                </a:cubicBezTo>
                <a:cubicBezTo>
                  <a:pt x="237107" y="75055"/>
                  <a:pt x="236980" y="74770"/>
                  <a:pt x="236727" y="74675"/>
                </a:cubicBezTo>
                <a:close/>
                <a:moveTo>
                  <a:pt x="235840" y="76861"/>
                </a:moveTo>
                <a:cubicBezTo>
                  <a:pt x="235429" y="76702"/>
                  <a:pt x="235017" y="77114"/>
                  <a:pt x="235207" y="77526"/>
                </a:cubicBezTo>
                <a:cubicBezTo>
                  <a:pt x="235397" y="77937"/>
                  <a:pt x="235967" y="77937"/>
                  <a:pt x="236125" y="77526"/>
                </a:cubicBezTo>
                <a:cubicBezTo>
                  <a:pt x="236252" y="77272"/>
                  <a:pt x="236125" y="76956"/>
                  <a:pt x="235840" y="76861"/>
                </a:cubicBezTo>
                <a:close/>
                <a:moveTo>
                  <a:pt x="234985" y="79077"/>
                </a:moveTo>
                <a:cubicBezTo>
                  <a:pt x="234542" y="78887"/>
                  <a:pt x="234130" y="79331"/>
                  <a:pt x="234320" y="79742"/>
                </a:cubicBezTo>
                <a:cubicBezTo>
                  <a:pt x="234510" y="80186"/>
                  <a:pt x="235112" y="80154"/>
                  <a:pt x="235270" y="79742"/>
                </a:cubicBezTo>
                <a:cubicBezTo>
                  <a:pt x="235397" y="79457"/>
                  <a:pt x="235239" y="79172"/>
                  <a:pt x="234985" y="79077"/>
                </a:cubicBezTo>
                <a:close/>
                <a:moveTo>
                  <a:pt x="234415" y="81959"/>
                </a:moveTo>
                <a:cubicBezTo>
                  <a:pt x="234605" y="81516"/>
                  <a:pt x="234130" y="81072"/>
                  <a:pt x="233718" y="81263"/>
                </a:cubicBezTo>
                <a:cubicBezTo>
                  <a:pt x="233275" y="81453"/>
                  <a:pt x="233275" y="82086"/>
                  <a:pt x="233718" y="82244"/>
                </a:cubicBezTo>
                <a:cubicBezTo>
                  <a:pt x="234003" y="82339"/>
                  <a:pt x="234320" y="82213"/>
                  <a:pt x="234415" y="81959"/>
                </a:cubicBezTo>
                <a:close/>
                <a:moveTo>
                  <a:pt x="233560" y="84176"/>
                </a:moveTo>
                <a:cubicBezTo>
                  <a:pt x="233750" y="83701"/>
                  <a:pt x="233275" y="83258"/>
                  <a:pt x="232832" y="83448"/>
                </a:cubicBezTo>
                <a:cubicBezTo>
                  <a:pt x="232388" y="83638"/>
                  <a:pt x="232388" y="84303"/>
                  <a:pt x="232832" y="84461"/>
                </a:cubicBezTo>
                <a:cubicBezTo>
                  <a:pt x="233117" y="84588"/>
                  <a:pt x="233433" y="84429"/>
                  <a:pt x="233560" y="84176"/>
                </a:cubicBezTo>
                <a:close/>
                <a:moveTo>
                  <a:pt x="232705" y="86361"/>
                </a:moveTo>
                <a:cubicBezTo>
                  <a:pt x="232895" y="85918"/>
                  <a:pt x="232420" y="85443"/>
                  <a:pt x="231945" y="85664"/>
                </a:cubicBezTo>
                <a:cubicBezTo>
                  <a:pt x="231502" y="85854"/>
                  <a:pt x="231502" y="86520"/>
                  <a:pt x="231977" y="86678"/>
                </a:cubicBezTo>
                <a:cubicBezTo>
                  <a:pt x="232262" y="86805"/>
                  <a:pt x="232578" y="86678"/>
                  <a:pt x="232705" y="86361"/>
                </a:cubicBezTo>
                <a:close/>
                <a:moveTo>
                  <a:pt x="231090" y="88926"/>
                </a:moveTo>
                <a:cubicBezTo>
                  <a:pt x="231565" y="89085"/>
                  <a:pt x="232040" y="88610"/>
                  <a:pt x="231818" y="88135"/>
                </a:cubicBezTo>
                <a:cubicBezTo>
                  <a:pt x="231628" y="87691"/>
                  <a:pt x="230963" y="87691"/>
                  <a:pt x="230773" y="88166"/>
                </a:cubicBezTo>
                <a:cubicBezTo>
                  <a:pt x="230646" y="88451"/>
                  <a:pt x="230805" y="88800"/>
                  <a:pt x="231090" y="88926"/>
                </a:cubicBezTo>
                <a:close/>
                <a:moveTo>
                  <a:pt x="230963" y="90795"/>
                </a:moveTo>
                <a:cubicBezTo>
                  <a:pt x="231185" y="90320"/>
                  <a:pt x="230678" y="89845"/>
                  <a:pt x="230203" y="90035"/>
                </a:cubicBezTo>
                <a:cubicBezTo>
                  <a:pt x="229728" y="90256"/>
                  <a:pt x="229728" y="90953"/>
                  <a:pt x="230203" y="91143"/>
                </a:cubicBezTo>
                <a:cubicBezTo>
                  <a:pt x="230520" y="91238"/>
                  <a:pt x="230868" y="91112"/>
                  <a:pt x="230963" y="90795"/>
                </a:cubicBezTo>
                <a:close/>
                <a:moveTo>
                  <a:pt x="230108" y="93012"/>
                </a:moveTo>
                <a:cubicBezTo>
                  <a:pt x="230330" y="92505"/>
                  <a:pt x="229823" y="92030"/>
                  <a:pt x="229316" y="92252"/>
                </a:cubicBezTo>
                <a:cubicBezTo>
                  <a:pt x="228810" y="92442"/>
                  <a:pt x="228841" y="93170"/>
                  <a:pt x="229348" y="93360"/>
                </a:cubicBezTo>
                <a:cubicBezTo>
                  <a:pt x="229633" y="93487"/>
                  <a:pt x="229981" y="93328"/>
                  <a:pt x="230108" y="93012"/>
                </a:cubicBezTo>
                <a:close/>
                <a:moveTo>
                  <a:pt x="228461" y="95577"/>
                </a:moveTo>
                <a:cubicBezTo>
                  <a:pt x="228968" y="95767"/>
                  <a:pt x="229475" y="95260"/>
                  <a:pt x="229253" y="94753"/>
                </a:cubicBezTo>
                <a:cubicBezTo>
                  <a:pt x="229031" y="94247"/>
                  <a:pt x="228303" y="94278"/>
                  <a:pt x="228113" y="94785"/>
                </a:cubicBezTo>
                <a:cubicBezTo>
                  <a:pt x="227986" y="95102"/>
                  <a:pt x="228145" y="95450"/>
                  <a:pt x="228461" y="95577"/>
                </a:cubicBezTo>
                <a:close/>
                <a:moveTo>
                  <a:pt x="228398" y="97445"/>
                </a:moveTo>
                <a:cubicBezTo>
                  <a:pt x="228620" y="96907"/>
                  <a:pt x="228081" y="96400"/>
                  <a:pt x="227575" y="96622"/>
                </a:cubicBezTo>
                <a:cubicBezTo>
                  <a:pt x="227036" y="96844"/>
                  <a:pt x="227068" y="97604"/>
                  <a:pt x="227575" y="97794"/>
                </a:cubicBezTo>
                <a:cubicBezTo>
                  <a:pt x="227891" y="97920"/>
                  <a:pt x="228271" y="97762"/>
                  <a:pt x="228398" y="97445"/>
                </a:cubicBezTo>
                <a:close/>
                <a:moveTo>
                  <a:pt x="227543" y="99662"/>
                </a:moveTo>
                <a:cubicBezTo>
                  <a:pt x="227765" y="99124"/>
                  <a:pt x="227195" y="98585"/>
                  <a:pt x="226688" y="98839"/>
                </a:cubicBezTo>
                <a:cubicBezTo>
                  <a:pt x="226149" y="99060"/>
                  <a:pt x="226181" y="99820"/>
                  <a:pt x="226688" y="100010"/>
                </a:cubicBezTo>
                <a:cubicBezTo>
                  <a:pt x="227036" y="100137"/>
                  <a:pt x="227416" y="99979"/>
                  <a:pt x="227543" y="99662"/>
                </a:cubicBezTo>
                <a:close/>
                <a:moveTo>
                  <a:pt x="225833" y="102227"/>
                </a:moveTo>
                <a:cubicBezTo>
                  <a:pt x="226371" y="102449"/>
                  <a:pt x="226910" y="101911"/>
                  <a:pt x="226656" y="101372"/>
                </a:cubicBezTo>
                <a:cubicBezTo>
                  <a:pt x="226435" y="100834"/>
                  <a:pt x="225674" y="100834"/>
                  <a:pt x="225453" y="101372"/>
                </a:cubicBezTo>
                <a:cubicBezTo>
                  <a:pt x="225326" y="101721"/>
                  <a:pt x="225484" y="102101"/>
                  <a:pt x="225833" y="102227"/>
                </a:cubicBezTo>
                <a:close/>
                <a:moveTo>
                  <a:pt x="225833" y="104096"/>
                </a:moveTo>
                <a:cubicBezTo>
                  <a:pt x="226054" y="103526"/>
                  <a:pt x="225484" y="102987"/>
                  <a:pt x="224914" y="103209"/>
                </a:cubicBezTo>
                <a:cubicBezTo>
                  <a:pt x="224376" y="103462"/>
                  <a:pt x="224376" y="104254"/>
                  <a:pt x="224946" y="104476"/>
                </a:cubicBezTo>
                <a:cubicBezTo>
                  <a:pt x="225294" y="104602"/>
                  <a:pt x="225674" y="104444"/>
                  <a:pt x="225833" y="104096"/>
                </a:cubicBezTo>
                <a:close/>
                <a:moveTo>
                  <a:pt x="224946" y="106313"/>
                </a:moveTo>
                <a:cubicBezTo>
                  <a:pt x="225199" y="105743"/>
                  <a:pt x="224598" y="105173"/>
                  <a:pt x="224059" y="105426"/>
                </a:cubicBezTo>
                <a:cubicBezTo>
                  <a:pt x="223489" y="105648"/>
                  <a:pt x="223489" y="106471"/>
                  <a:pt x="224059" y="106693"/>
                </a:cubicBezTo>
                <a:cubicBezTo>
                  <a:pt x="224408" y="106819"/>
                  <a:pt x="224819" y="106661"/>
                  <a:pt x="224946" y="106313"/>
                </a:cubicBezTo>
                <a:close/>
                <a:moveTo>
                  <a:pt x="223204" y="108909"/>
                </a:moveTo>
                <a:cubicBezTo>
                  <a:pt x="223774" y="109131"/>
                  <a:pt x="224344" y="108529"/>
                  <a:pt x="224091" y="107959"/>
                </a:cubicBezTo>
                <a:cubicBezTo>
                  <a:pt x="223838" y="107389"/>
                  <a:pt x="223014" y="107421"/>
                  <a:pt x="222793" y="107991"/>
                </a:cubicBezTo>
                <a:cubicBezTo>
                  <a:pt x="222666" y="108371"/>
                  <a:pt x="222824" y="108751"/>
                  <a:pt x="223204" y="108909"/>
                </a:cubicBezTo>
                <a:close/>
                <a:moveTo>
                  <a:pt x="223236" y="110715"/>
                </a:moveTo>
                <a:cubicBezTo>
                  <a:pt x="223458" y="110176"/>
                  <a:pt x="222951" y="109606"/>
                  <a:pt x="222381" y="109765"/>
                </a:cubicBezTo>
                <a:cubicBezTo>
                  <a:pt x="221811" y="109923"/>
                  <a:pt x="221684" y="110683"/>
                  <a:pt x="222159" y="111031"/>
                </a:cubicBezTo>
                <a:lnTo>
                  <a:pt x="223014" y="111031"/>
                </a:lnTo>
                <a:cubicBezTo>
                  <a:pt x="223109" y="110968"/>
                  <a:pt x="223204" y="110841"/>
                  <a:pt x="223236" y="110715"/>
                </a:cubicBezTo>
                <a:close/>
                <a:moveTo>
                  <a:pt x="263392" y="0"/>
                </a:moveTo>
                <a:cubicBezTo>
                  <a:pt x="263392" y="0"/>
                  <a:pt x="263392" y="0"/>
                  <a:pt x="263392" y="0"/>
                </a:cubicBezTo>
                <a:cubicBezTo>
                  <a:pt x="263392" y="0"/>
                  <a:pt x="263424" y="32"/>
                  <a:pt x="263424" y="0"/>
                </a:cubicBezTo>
                <a:cubicBezTo>
                  <a:pt x="263424" y="0"/>
                  <a:pt x="263424" y="0"/>
                  <a:pt x="263392" y="0"/>
                </a:cubicBezTo>
                <a:close/>
                <a:moveTo>
                  <a:pt x="262537" y="2185"/>
                </a:moveTo>
                <a:cubicBezTo>
                  <a:pt x="262506" y="2185"/>
                  <a:pt x="262537" y="2249"/>
                  <a:pt x="262569" y="2217"/>
                </a:cubicBezTo>
                <a:cubicBezTo>
                  <a:pt x="262569" y="2217"/>
                  <a:pt x="262569" y="2185"/>
                  <a:pt x="262537" y="2185"/>
                </a:cubicBezTo>
                <a:close/>
                <a:moveTo>
                  <a:pt x="261682" y="4370"/>
                </a:moveTo>
                <a:cubicBezTo>
                  <a:pt x="261651" y="4370"/>
                  <a:pt x="261619" y="4370"/>
                  <a:pt x="261619" y="4402"/>
                </a:cubicBezTo>
                <a:cubicBezTo>
                  <a:pt x="261587" y="4465"/>
                  <a:pt x="261746" y="4402"/>
                  <a:pt x="261682" y="4370"/>
                </a:cubicBezTo>
                <a:close/>
                <a:moveTo>
                  <a:pt x="260795" y="6587"/>
                </a:moveTo>
                <a:cubicBezTo>
                  <a:pt x="260732" y="6556"/>
                  <a:pt x="260795" y="6746"/>
                  <a:pt x="260827" y="6651"/>
                </a:cubicBezTo>
                <a:cubicBezTo>
                  <a:pt x="260859" y="6619"/>
                  <a:pt x="260827" y="6587"/>
                  <a:pt x="260795" y="6587"/>
                </a:cubicBezTo>
                <a:close/>
                <a:moveTo>
                  <a:pt x="259940" y="8772"/>
                </a:moveTo>
                <a:cubicBezTo>
                  <a:pt x="259845" y="8741"/>
                  <a:pt x="259940" y="8962"/>
                  <a:pt x="259972" y="8867"/>
                </a:cubicBezTo>
                <a:cubicBezTo>
                  <a:pt x="260004" y="8836"/>
                  <a:pt x="259972" y="8772"/>
                  <a:pt x="259940" y="8772"/>
                </a:cubicBezTo>
                <a:close/>
                <a:moveTo>
                  <a:pt x="259085" y="10958"/>
                </a:moveTo>
                <a:cubicBezTo>
                  <a:pt x="258959" y="10926"/>
                  <a:pt x="259054" y="11211"/>
                  <a:pt x="259117" y="11084"/>
                </a:cubicBezTo>
                <a:cubicBezTo>
                  <a:pt x="259149" y="11021"/>
                  <a:pt x="259117" y="10989"/>
                  <a:pt x="259085" y="10958"/>
                </a:cubicBezTo>
                <a:close/>
                <a:moveTo>
                  <a:pt x="258199" y="13174"/>
                </a:moveTo>
                <a:cubicBezTo>
                  <a:pt x="258072" y="13111"/>
                  <a:pt x="258199" y="13428"/>
                  <a:pt x="258262" y="13301"/>
                </a:cubicBezTo>
                <a:cubicBezTo>
                  <a:pt x="258294" y="13238"/>
                  <a:pt x="258262" y="13174"/>
                  <a:pt x="258199" y="13174"/>
                </a:cubicBezTo>
                <a:close/>
                <a:moveTo>
                  <a:pt x="257344" y="15360"/>
                </a:moveTo>
                <a:cubicBezTo>
                  <a:pt x="257185" y="15296"/>
                  <a:pt x="257344" y="15676"/>
                  <a:pt x="257407" y="15518"/>
                </a:cubicBezTo>
                <a:cubicBezTo>
                  <a:pt x="257407" y="15455"/>
                  <a:pt x="257407" y="15391"/>
                  <a:pt x="257344" y="15360"/>
                </a:cubicBezTo>
                <a:close/>
                <a:moveTo>
                  <a:pt x="256457" y="17545"/>
                </a:moveTo>
                <a:cubicBezTo>
                  <a:pt x="256298" y="17481"/>
                  <a:pt x="256457" y="17893"/>
                  <a:pt x="256552" y="17703"/>
                </a:cubicBezTo>
                <a:cubicBezTo>
                  <a:pt x="256552" y="17640"/>
                  <a:pt x="256520" y="17576"/>
                  <a:pt x="256457" y="17545"/>
                </a:cubicBezTo>
                <a:close/>
                <a:moveTo>
                  <a:pt x="255602" y="19762"/>
                </a:moveTo>
                <a:cubicBezTo>
                  <a:pt x="255380" y="19667"/>
                  <a:pt x="255602" y="20142"/>
                  <a:pt x="255665" y="19920"/>
                </a:cubicBezTo>
                <a:cubicBezTo>
                  <a:pt x="255697" y="19857"/>
                  <a:pt x="255665" y="19762"/>
                  <a:pt x="255602" y="19762"/>
                </a:cubicBezTo>
                <a:close/>
                <a:moveTo>
                  <a:pt x="254747" y="21947"/>
                </a:moveTo>
                <a:cubicBezTo>
                  <a:pt x="254493" y="21852"/>
                  <a:pt x="254747" y="22358"/>
                  <a:pt x="254810" y="22137"/>
                </a:cubicBezTo>
                <a:cubicBezTo>
                  <a:pt x="254842" y="22073"/>
                  <a:pt x="254810" y="21978"/>
                  <a:pt x="254747" y="21947"/>
                </a:cubicBezTo>
                <a:close/>
                <a:moveTo>
                  <a:pt x="253860" y="24132"/>
                </a:moveTo>
                <a:cubicBezTo>
                  <a:pt x="253607" y="24037"/>
                  <a:pt x="253860" y="24607"/>
                  <a:pt x="253955" y="24354"/>
                </a:cubicBezTo>
                <a:cubicBezTo>
                  <a:pt x="253987" y="24259"/>
                  <a:pt x="253955" y="24164"/>
                  <a:pt x="253860" y="24132"/>
                </a:cubicBezTo>
                <a:close/>
                <a:moveTo>
                  <a:pt x="253005" y="26349"/>
                </a:moveTo>
                <a:cubicBezTo>
                  <a:pt x="252720" y="26222"/>
                  <a:pt x="253005" y="26824"/>
                  <a:pt x="253100" y="26570"/>
                </a:cubicBezTo>
                <a:cubicBezTo>
                  <a:pt x="253132" y="26475"/>
                  <a:pt x="253100" y="26380"/>
                  <a:pt x="253005" y="26349"/>
                </a:cubicBezTo>
                <a:close/>
                <a:moveTo>
                  <a:pt x="251865" y="28629"/>
                </a:moveTo>
                <a:cubicBezTo>
                  <a:pt x="251770" y="28946"/>
                  <a:pt x="252435" y="28629"/>
                  <a:pt x="252118" y="28534"/>
                </a:cubicBezTo>
                <a:cubicBezTo>
                  <a:pt x="252023" y="28502"/>
                  <a:pt x="251928" y="28534"/>
                  <a:pt x="251865" y="28629"/>
                </a:cubicBezTo>
                <a:close/>
                <a:moveTo>
                  <a:pt x="250978" y="30846"/>
                </a:moveTo>
                <a:cubicBezTo>
                  <a:pt x="250883" y="31162"/>
                  <a:pt x="251580" y="30846"/>
                  <a:pt x="251263" y="30719"/>
                </a:cubicBezTo>
                <a:cubicBezTo>
                  <a:pt x="251168" y="30687"/>
                  <a:pt x="251041" y="30751"/>
                  <a:pt x="250978" y="30846"/>
                </a:cubicBezTo>
                <a:close/>
                <a:moveTo>
                  <a:pt x="250091" y="33062"/>
                </a:moveTo>
                <a:cubicBezTo>
                  <a:pt x="250028" y="33221"/>
                  <a:pt x="250218" y="33411"/>
                  <a:pt x="250408" y="33347"/>
                </a:cubicBezTo>
                <a:cubicBezTo>
                  <a:pt x="250598" y="33252"/>
                  <a:pt x="250566" y="32999"/>
                  <a:pt x="250408" y="32936"/>
                </a:cubicBezTo>
                <a:cubicBezTo>
                  <a:pt x="250281" y="32872"/>
                  <a:pt x="250155" y="32936"/>
                  <a:pt x="250091" y="33062"/>
                </a:cubicBezTo>
                <a:close/>
                <a:moveTo>
                  <a:pt x="249205" y="35248"/>
                </a:moveTo>
                <a:cubicBezTo>
                  <a:pt x="249141" y="35438"/>
                  <a:pt x="249331" y="35628"/>
                  <a:pt x="249521" y="35564"/>
                </a:cubicBezTo>
                <a:cubicBezTo>
                  <a:pt x="249743" y="35469"/>
                  <a:pt x="249711" y="35184"/>
                  <a:pt x="249521" y="35121"/>
                </a:cubicBezTo>
                <a:cubicBezTo>
                  <a:pt x="249395" y="35058"/>
                  <a:pt x="249268" y="35121"/>
                  <a:pt x="249205" y="35248"/>
                </a:cubicBezTo>
                <a:close/>
                <a:moveTo>
                  <a:pt x="248318" y="37464"/>
                </a:moveTo>
                <a:cubicBezTo>
                  <a:pt x="248254" y="37654"/>
                  <a:pt x="248476" y="37876"/>
                  <a:pt x="248666" y="37781"/>
                </a:cubicBezTo>
                <a:cubicBezTo>
                  <a:pt x="248888" y="37686"/>
                  <a:pt x="248856" y="37401"/>
                  <a:pt x="248666" y="37306"/>
                </a:cubicBezTo>
                <a:cubicBezTo>
                  <a:pt x="248540" y="37274"/>
                  <a:pt x="248381" y="37338"/>
                  <a:pt x="248318" y="37464"/>
                </a:cubicBezTo>
                <a:close/>
                <a:moveTo>
                  <a:pt x="247431" y="39650"/>
                </a:moveTo>
                <a:cubicBezTo>
                  <a:pt x="247368" y="39871"/>
                  <a:pt x="247589" y="40093"/>
                  <a:pt x="247811" y="39998"/>
                </a:cubicBezTo>
                <a:cubicBezTo>
                  <a:pt x="248033" y="39903"/>
                  <a:pt x="248001" y="39586"/>
                  <a:pt x="247779" y="39523"/>
                </a:cubicBezTo>
                <a:cubicBezTo>
                  <a:pt x="247653" y="39460"/>
                  <a:pt x="247494" y="39523"/>
                  <a:pt x="247431" y="39650"/>
                </a:cubicBezTo>
                <a:close/>
                <a:moveTo>
                  <a:pt x="246576" y="41866"/>
                </a:moveTo>
                <a:cubicBezTo>
                  <a:pt x="246481" y="42088"/>
                  <a:pt x="246703" y="42310"/>
                  <a:pt x="246924" y="42215"/>
                </a:cubicBezTo>
                <a:cubicBezTo>
                  <a:pt x="247178" y="42120"/>
                  <a:pt x="247146" y="41803"/>
                  <a:pt x="246924" y="41708"/>
                </a:cubicBezTo>
                <a:cubicBezTo>
                  <a:pt x="246766" y="41645"/>
                  <a:pt x="246608" y="41708"/>
                  <a:pt x="246576" y="41866"/>
                </a:cubicBezTo>
                <a:close/>
                <a:moveTo>
                  <a:pt x="246069" y="43893"/>
                </a:moveTo>
                <a:cubicBezTo>
                  <a:pt x="245816" y="43798"/>
                  <a:pt x="245563" y="44052"/>
                  <a:pt x="245689" y="44305"/>
                </a:cubicBezTo>
                <a:cubicBezTo>
                  <a:pt x="245784" y="44527"/>
                  <a:pt x="246133" y="44527"/>
                  <a:pt x="246228" y="44273"/>
                </a:cubicBezTo>
                <a:cubicBezTo>
                  <a:pt x="246291" y="44115"/>
                  <a:pt x="246196" y="43957"/>
                  <a:pt x="246069" y="43893"/>
                </a:cubicBezTo>
                <a:close/>
                <a:moveTo>
                  <a:pt x="245183" y="46078"/>
                </a:moveTo>
                <a:cubicBezTo>
                  <a:pt x="244929" y="45983"/>
                  <a:pt x="244676" y="46237"/>
                  <a:pt x="244803" y="46490"/>
                </a:cubicBezTo>
                <a:cubicBezTo>
                  <a:pt x="244898" y="46743"/>
                  <a:pt x="245278" y="46743"/>
                  <a:pt x="245373" y="46490"/>
                </a:cubicBezTo>
                <a:cubicBezTo>
                  <a:pt x="245436" y="46332"/>
                  <a:pt x="245341" y="46142"/>
                  <a:pt x="245183" y="46078"/>
                </a:cubicBezTo>
                <a:close/>
                <a:moveTo>
                  <a:pt x="244328" y="48295"/>
                </a:moveTo>
                <a:cubicBezTo>
                  <a:pt x="244043" y="48169"/>
                  <a:pt x="243789" y="48454"/>
                  <a:pt x="243916" y="48707"/>
                </a:cubicBezTo>
                <a:cubicBezTo>
                  <a:pt x="244011" y="48992"/>
                  <a:pt x="244391" y="48960"/>
                  <a:pt x="244518" y="48707"/>
                </a:cubicBezTo>
                <a:cubicBezTo>
                  <a:pt x="244581" y="48549"/>
                  <a:pt x="244486" y="48359"/>
                  <a:pt x="244328" y="48295"/>
                </a:cubicBezTo>
                <a:close/>
                <a:moveTo>
                  <a:pt x="243441" y="50480"/>
                </a:moveTo>
                <a:cubicBezTo>
                  <a:pt x="243187" y="50385"/>
                  <a:pt x="242902" y="50670"/>
                  <a:pt x="243029" y="50924"/>
                </a:cubicBezTo>
                <a:cubicBezTo>
                  <a:pt x="243156" y="51209"/>
                  <a:pt x="243536" y="51209"/>
                  <a:pt x="243631" y="50924"/>
                </a:cubicBezTo>
                <a:cubicBezTo>
                  <a:pt x="243726" y="50734"/>
                  <a:pt x="243631" y="50544"/>
                  <a:pt x="243441" y="50480"/>
                </a:cubicBezTo>
                <a:close/>
                <a:moveTo>
                  <a:pt x="242586" y="52666"/>
                </a:moveTo>
                <a:cubicBezTo>
                  <a:pt x="242301" y="52570"/>
                  <a:pt x="242016" y="52856"/>
                  <a:pt x="242142" y="53141"/>
                </a:cubicBezTo>
                <a:cubicBezTo>
                  <a:pt x="242269" y="53426"/>
                  <a:pt x="242681" y="53426"/>
                  <a:pt x="242776" y="53141"/>
                </a:cubicBezTo>
                <a:cubicBezTo>
                  <a:pt x="242871" y="52951"/>
                  <a:pt x="242776" y="52761"/>
                  <a:pt x="242586" y="52666"/>
                </a:cubicBezTo>
                <a:close/>
                <a:moveTo>
                  <a:pt x="241731" y="54882"/>
                </a:moveTo>
                <a:cubicBezTo>
                  <a:pt x="241414" y="54756"/>
                  <a:pt x="241129" y="55072"/>
                  <a:pt x="241256" y="55357"/>
                </a:cubicBezTo>
                <a:cubicBezTo>
                  <a:pt x="241382" y="55642"/>
                  <a:pt x="241794" y="55642"/>
                  <a:pt x="241921" y="55357"/>
                </a:cubicBezTo>
                <a:cubicBezTo>
                  <a:pt x="242016" y="55167"/>
                  <a:pt x="241921" y="54946"/>
                  <a:pt x="241731" y="54882"/>
                </a:cubicBezTo>
                <a:close/>
                <a:moveTo>
                  <a:pt x="240369" y="57289"/>
                </a:moveTo>
                <a:cubicBezTo>
                  <a:pt x="240242" y="57606"/>
                  <a:pt x="240559" y="57891"/>
                  <a:pt x="240876" y="57764"/>
                </a:cubicBezTo>
                <a:cubicBezTo>
                  <a:pt x="241161" y="57638"/>
                  <a:pt x="241161" y="57194"/>
                  <a:pt x="240844" y="57067"/>
                </a:cubicBezTo>
                <a:cubicBezTo>
                  <a:pt x="240654" y="57004"/>
                  <a:pt x="240432" y="57099"/>
                  <a:pt x="240369" y="57289"/>
                </a:cubicBezTo>
                <a:close/>
                <a:moveTo>
                  <a:pt x="239989" y="59253"/>
                </a:moveTo>
                <a:cubicBezTo>
                  <a:pt x="239672" y="59126"/>
                  <a:pt x="239355" y="59474"/>
                  <a:pt x="239482" y="59791"/>
                </a:cubicBezTo>
                <a:cubicBezTo>
                  <a:pt x="239609" y="60108"/>
                  <a:pt x="240084" y="60108"/>
                  <a:pt x="240211" y="59791"/>
                </a:cubicBezTo>
                <a:cubicBezTo>
                  <a:pt x="240274" y="59569"/>
                  <a:pt x="240179" y="59348"/>
                  <a:pt x="239989" y="59253"/>
                </a:cubicBezTo>
                <a:close/>
                <a:moveTo>
                  <a:pt x="239102" y="61469"/>
                </a:moveTo>
                <a:cubicBezTo>
                  <a:pt x="238785" y="61343"/>
                  <a:pt x="238437" y="61659"/>
                  <a:pt x="238595" y="62008"/>
                </a:cubicBezTo>
                <a:cubicBezTo>
                  <a:pt x="238754" y="62325"/>
                  <a:pt x="239229" y="62325"/>
                  <a:pt x="239355" y="61976"/>
                </a:cubicBezTo>
                <a:cubicBezTo>
                  <a:pt x="239419" y="61786"/>
                  <a:pt x="239324" y="61533"/>
                  <a:pt x="239102" y="61469"/>
                </a:cubicBezTo>
                <a:close/>
                <a:moveTo>
                  <a:pt x="238247" y="63655"/>
                </a:moveTo>
                <a:cubicBezTo>
                  <a:pt x="237899" y="63528"/>
                  <a:pt x="237550" y="63876"/>
                  <a:pt x="237709" y="64225"/>
                </a:cubicBezTo>
                <a:cubicBezTo>
                  <a:pt x="237867" y="64573"/>
                  <a:pt x="238342" y="64541"/>
                  <a:pt x="238500" y="64193"/>
                </a:cubicBezTo>
                <a:cubicBezTo>
                  <a:pt x="238564" y="63971"/>
                  <a:pt x="238469" y="63750"/>
                  <a:pt x="238247" y="63655"/>
                </a:cubicBezTo>
                <a:close/>
                <a:moveTo>
                  <a:pt x="236822" y="66093"/>
                </a:moveTo>
                <a:cubicBezTo>
                  <a:pt x="236664" y="66473"/>
                  <a:pt x="237044" y="66821"/>
                  <a:pt x="237392" y="66663"/>
                </a:cubicBezTo>
                <a:cubicBezTo>
                  <a:pt x="237740" y="66505"/>
                  <a:pt x="237740" y="65998"/>
                  <a:pt x="237392" y="65840"/>
                </a:cubicBezTo>
                <a:cubicBezTo>
                  <a:pt x="237170" y="65776"/>
                  <a:pt x="236917" y="65871"/>
                  <a:pt x="236822" y="66093"/>
                </a:cubicBezTo>
                <a:close/>
                <a:moveTo>
                  <a:pt x="235935" y="68310"/>
                </a:moveTo>
                <a:cubicBezTo>
                  <a:pt x="235777" y="68658"/>
                  <a:pt x="236157" y="69038"/>
                  <a:pt x="236537" y="68880"/>
                </a:cubicBezTo>
                <a:cubicBezTo>
                  <a:pt x="236885" y="68722"/>
                  <a:pt x="236885" y="68183"/>
                  <a:pt x="236505" y="68057"/>
                </a:cubicBezTo>
                <a:cubicBezTo>
                  <a:pt x="236284" y="67962"/>
                  <a:pt x="236030" y="68057"/>
                  <a:pt x="235935" y="68310"/>
                </a:cubicBezTo>
                <a:close/>
                <a:moveTo>
                  <a:pt x="235048" y="70495"/>
                </a:moveTo>
                <a:cubicBezTo>
                  <a:pt x="234890" y="70875"/>
                  <a:pt x="235270" y="71255"/>
                  <a:pt x="235650" y="71097"/>
                </a:cubicBezTo>
                <a:cubicBezTo>
                  <a:pt x="236030" y="70938"/>
                  <a:pt x="236030" y="70400"/>
                  <a:pt x="235650" y="70242"/>
                </a:cubicBezTo>
                <a:cubicBezTo>
                  <a:pt x="235397" y="70147"/>
                  <a:pt x="235143" y="70273"/>
                  <a:pt x="235048" y="70495"/>
                </a:cubicBezTo>
                <a:close/>
                <a:moveTo>
                  <a:pt x="234795" y="72427"/>
                </a:moveTo>
                <a:cubicBezTo>
                  <a:pt x="234383" y="72269"/>
                  <a:pt x="234003" y="72680"/>
                  <a:pt x="234162" y="73060"/>
                </a:cubicBezTo>
                <a:cubicBezTo>
                  <a:pt x="234352" y="73472"/>
                  <a:pt x="234890" y="73440"/>
                  <a:pt x="235048" y="73060"/>
                </a:cubicBezTo>
                <a:cubicBezTo>
                  <a:pt x="235143" y="72807"/>
                  <a:pt x="235017" y="72522"/>
                  <a:pt x="234795" y="72427"/>
                </a:cubicBezTo>
                <a:close/>
                <a:moveTo>
                  <a:pt x="233908" y="74644"/>
                </a:moveTo>
                <a:cubicBezTo>
                  <a:pt x="233497" y="74485"/>
                  <a:pt x="233117" y="74897"/>
                  <a:pt x="233275" y="75277"/>
                </a:cubicBezTo>
                <a:cubicBezTo>
                  <a:pt x="233465" y="75689"/>
                  <a:pt x="234035" y="75689"/>
                  <a:pt x="234193" y="75277"/>
                </a:cubicBezTo>
                <a:cubicBezTo>
                  <a:pt x="234288" y="75024"/>
                  <a:pt x="234162" y="74739"/>
                  <a:pt x="233908" y="74644"/>
                </a:cubicBezTo>
                <a:close/>
                <a:moveTo>
                  <a:pt x="233053" y="76829"/>
                </a:moveTo>
                <a:cubicBezTo>
                  <a:pt x="232642" y="76671"/>
                  <a:pt x="232230" y="77082"/>
                  <a:pt x="232388" y="77494"/>
                </a:cubicBezTo>
                <a:cubicBezTo>
                  <a:pt x="232578" y="77906"/>
                  <a:pt x="233180" y="77906"/>
                  <a:pt x="233338" y="77494"/>
                </a:cubicBezTo>
                <a:cubicBezTo>
                  <a:pt x="233433" y="77209"/>
                  <a:pt x="233307" y="76924"/>
                  <a:pt x="233053" y="76829"/>
                </a:cubicBezTo>
                <a:close/>
                <a:moveTo>
                  <a:pt x="232167" y="79014"/>
                </a:moveTo>
                <a:cubicBezTo>
                  <a:pt x="231755" y="78856"/>
                  <a:pt x="231343" y="79299"/>
                  <a:pt x="231502" y="79711"/>
                </a:cubicBezTo>
                <a:cubicBezTo>
                  <a:pt x="231692" y="80154"/>
                  <a:pt x="232293" y="80122"/>
                  <a:pt x="232483" y="79711"/>
                </a:cubicBezTo>
                <a:cubicBezTo>
                  <a:pt x="232578" y="79426"/>
                  <a:pt x="232452" y="79141"/>
                  <a:pt x="232167" y="79014"/>
                </a:cubicBezTo>
                <a:close/>
                <a:moveTo>
                  <a:pt x="230932" y="82213"/>
                </a:moveTo>
                <a:cubicBezTo>
                  <a:pt x="231375" y="82371"/>
                  <a:pt x="231787" y="81928"/>
                  <a:pt x="231597" y="81516"/>
                </a:cubicBezTo>
                <a:cubicBezTo>
                  <a:pt x="231407" y="81072"/>
                  <a:pt x="230805" y="81072"/>
                  <a:pt x="230615" y="81516"/>
                </a:cubicBezTo>
                <a:cubicBezTo>
                  <a:pt x="230520" y="81801"/>
                  <a:pt x="230646" y="82118"/>
                  <a:pt x="230932" y="82213"/>
                </a:cubicBezTo>
                <a:close/>
                <a:moveTo>
                  <a:pt x="230741" y="84113"/>
                </a:moveTo>
                <a:cubicBezTo>
                  <a:pt x="230932" y="83669"/>
                  <a:pt x="230488" y="83226"/>
                  <a:pt x="230013" y="83416"/>
                </a:cubicBezTo>
                <a:cubicBezTo>
                  <a:pt x="229570" y="83606"/>
                  <a:pt x="229601" y="84239"/>
                  <a:pt x="230045" y="84429"/>
                </a:cubicBezTo>
                <a:cubicBezTo>
                  <a:pt x="230330" y="84556"/>
                  <a:pt x="230646" y="84398"/>
                  <a:pt x="230741" y="84113"/>
                </a:cubicBezTo>
                <a:close/>
                <a:moveTo>
                  <a:pt x="229886" y="86330"/>
                </a:moveTo>
                <a:cubicBezTo>
                  <a:pt x="230076" y="85886"/>
                  <a:pt x="229601" y="85411"/>
                  <a:pt x="229158" y="85633"/>
                </a:cubicBezTo>
                <a:cubicBezTo>
                  <a:pt x="228683" y="85823"/>
                  <a:pt x="228715" y="86456"/>
                  <a:pt x="229158" y="86646"/>
                </a:cubicBezTo>
                <a:cubicBezTo>
                  <a:pt x="229443" y="86773"/>
                  <a:pt x="229791" y="86615"/>
                  <a:pt x="229886" y="86330"/>
                </a:cubicBezTo>
                <a:close/>
                <a:moveTo>
                  <a:pt x="228271" y="88863"/>
                </a:moveTo>
                <a:cubicBezTo>
                  <a:pt x="228778" y="89053"/>
                  <a:pt x="229221" y="88578"/>
                  <a:pt x="229031" y="88103"/>
                </a:cubicBezTo>
                <a:cubicBezTo>
                  <a:pt x="228810" y="87628"/>
                  <a:pt x="228145" y="87660"/>
                  <a:pt x="227955" y="88135"/>
                </a:cubicBezTo>
                <a:cubicBezTo>
                  <a:pt x="227860" y="88420"/>
                  <a:pt x="227986" y="88768"/>
                  <a:pt x="228271" y="88863"/>
                </a:cubicBezTo>
                <a:close/>
                <a:moveTo>
                  <a:pt x="228176" y="90763"/>
                </a:moveTo>
                <a:cubicBezTo>
                  <a:pt x="228366" y="90288"/>
                  <a:pt x="227860" y="89813"/>
                  <a:pt x="227385" y="90003"/>
                </a:cubicBezTo>
                <a:cubicBezTo>
                  <a:pt x="226910" y="90225"/>
                  <a:pt x="226910" y="90890"/>
                  <a:pt x="227416" y="91112"/>
                </a:cubicBezTo>
                <a:cubicBezTo>
                  <a:pt x="227701" y="91207"/>
                  <a:pt x="228050" y="91080"/>
                  <a:pt x="228176" y="90763"/>
                </a:cubicBezTo>
                <a:close/>
                <a:moveTo>
                  <a:pt x="227321" y="92980"/>
                </a:moveTo>
                <a:cubicBezTo>
                  <a:pt x="227511" y="92473"/>
                  <a:pt x="227005" y="91998"/>
                  <a:pt x="226498" y="92188"/>
                </a:cubicBezTo>
                <a:cubicBezTo>
                  <a:pt x="226023" y="92410"/>
                  <a:pt x="226023" y="93107"/>
                  <a:pt x="226530" y="93328"/>
                </a:cubicBezTo>
                <a:cubicBezTo>
                  <a:pt x="226846" y="93455"/>
                  <a:pt x="227195" y="93297"/>
                  <a:pt x="227321" y="92980"/>
                </a:cubicBezTo>
                <a:close/>
                <a:moveTo>
                  <a:pt x="225643" y="95545"/>
                </a:moveTo>
                <a:cubicBezTo>
                  <a:pt x="226149" y="95735"/>
                  <a:pt x="226656" y="95228"/>
                  <a:pt x="226435" y="94722"/>
                </a:cubicBezTo>
                <a:cubicBezTo>
                  <a:pt x="226213" y="94215"/>
                  <a:pt x="225516" y="94215"/>
                  <a:pt x="225294" y="94753"/>
                </a:cubicBezTo>
                <a:cubicBezTo>
                  <a:pt x="225168" y="95070"/>
                  <a:pt x="225326" y="95419"/>
                  <a:pt x="225643" y="95545"/>
                </a:cubicBezTo>
                <a:close/>
                <a:moveTo>
                  <a:pt x="225579" y="97414"/>
                </a:moveTo>
                <a:cubicBezTo>
                  <a:pt x="225801" y="96875"/>
                  <a:pt x="225263" y="96369"/>
                  <a:pt x="224756" y="96590"/>
                </a:cubicBezTo>
                <a:cubicBezTo>
                  <a:pt x="224249" y="96812"/>
                  <a:pt x="224249" y="97572"/>
                  <a:pt x="224788" y="97762"/>
                </a:cubicBezTo>
                <a:cubicBezTo>
                  <a:pt x="225104" y="97889"/>
                  <a:pt x="225453" y="97730"/>
                  <a:pt x="225579" y="97414"/>
                </a:cubicBezTo>
                <a:close/>
                <a:moveTo>
                  <a:pt x="224724" y="99630"/>
                </a:moveTo>
                <a:cubicBezTo>
                  <a:pt x="224946" y="99092"/>
                  <a:pt x="224408" y="98554"/>
                  <a:pt x="223869" y="98775"/>
                </a:cubicBezTo>
                <a:cubicBezTo>
                  <a:pt x="223363" y="99029"/>
                  <a:pt x="223363" y="99757"/>
                  <a:pt x="223901" y="99979"/>
                </a:cubicBezTo>
                <a:cubicBezTo>
                  <a:pt x="224218" y="100105"/>
                  <a:pt x="224598" y="99947"/>
                  <a:pt x="224724" y="99630"/>
                </a:cubicBezTo>
                <a:close/>
                <a:moveTo>
                  <a:pt x="223014" y="102196"/>
                </a:moveTo>
                <a:cubicBezTo>
                  <a:pt x="223553" y="102417"/>
                  <a:pt x="224091" y="101879"/>
                  <a:pt x="223869" y="101341"/>
                </a:cubicBezTo>
                <a:cubicBezTo>
                  <a:pt x="223648" y="100802"/>
                  <a:pt x="222856" y="100802"/>
                  <a:pt x="222634" y="101341"/>
                </a:cubicBezTo>
                <a:cubicBezTo>
                  <a:pt x="222508" y="101689"/>
                  <a:pt x="222666" y="102069"/>
                  <a:pt x="223014" y="102196"/>
                </a:cubicBezTo>
                <a:close/>
                <a:moveTo>
                  <a:pt x="223014" y="104032"/>
                </a:moveTo>
                <a:cubicBezTo>
                  <a:pt x="223236" y="103494"/>
                  <a:pt x="222666" y="102956"/>
                  <a:pt x="222128" y="103177"/>
                </a:cubicBezTo>
                <a:cubicBezTo>
                  <a:pt x="221589" y="103431"/>
                  <a:pt x="221589" y="104191"/>
                  <a:pt x="222128" y="104412"/>
                </a:cubicBezTo>
                <a:cubicBezTo>
                  <a:pt x="222476" y="104571"/>
                  <a:pt x="222888" y="104381"/>
                  <a:pt x="223014" y="104032"/>
                </a:cubicBezTo>
                <a:close/>
                <a:moveTo>
                  <a:pt x="222159" y="106249"/>
                </a:moveTo>
                <a:cubicBezTo>
                  <a:pt x="222381" y="105679"/>
                  <a:pt x="221811" y="105141"/>
                  <a:pt x="221241" y="105363"/>
                </a:cubicBezTo>
                <a:cubicBezTo>
                  <a:pt x="220671" y="105616"/>
                  <a:pt x="220702" y="106408"/>
                  <a:pt x="221272" y="106661"/>
                </a:cubicBezTo>
                <a:cubicBezTo>
                  <a:pt x="221621" y="106788"/>
                  <a:pt x="222001" y="106629"/>
                  <a:pt x="222159" y="106249"/>
                </a:cubicBezTo>
                <a:close/>
                <a:moveTo>
                  <a:pt x="220386" y="108878"/>
                </a:moveTo>
                <a:cubicBezTo>
                  <a:pt x="220956" y="109099"/>
                  <a:pt x="221526" y="108498"/>
                  <a:pt x="221272" y="107928"/>
                </a:cubicBezTo>
                <a:cubicBezTo>
                  <a:pt x="221051" y="107358"/>
                  <a:pt x="220227" y="107389"/>
                  <a:pt x="220006" y="107959"/>
                </a:cubicBezTo>
                <a:cubicBezTo>
                  <a:pt x="219847" y="108308"/>
                  <a:pt x="220037" y="108719"/>
                  <a:pt x="220386" y="108878"/>
                </a:cubicBezTo>
                <a:close/>
                <a:moveTo>
                  <a:pt x="220449" y="110683"/>
                </a:moveTo>
                <a:cubicBezTo>
                  <a:pt x="220671" y="110113"/>
                  <a:pt x="220132" y="109543"/>
                  <a:pt x="219562" y="109733"/>
                </a:cubicBezTo>
                <a:cubicBezTo>
                  <a:pt x="218961" y="109923"/>
                  <a:pt x="218866" y="110715"/>
                  <a:pt x="219404" y="111031"/>
                </a:cubicBezTo>
                <a:lnTo>
                  <a:pt x="220164" y="111031"/>
                </a:lnTo>
                <a:cubicBezTo>
                  <a:pt x="220291" y="110968"/>
                  <a:pt x="220386" y="110841"/>
                  <a:pt x="220449" y="110683"/>
                </a:cubicBezTo>
                <a:close/>
                <a:moveTo>
                  <a:pt x="260574" y="0"/>
                </a:moveTo>
                <a:cubicBezTo>
                  <a:pt x="260574" y="0"/>
                  <a:pt x="260574" y="0"/>
                  <a:pt x="260574" y="0"/>
                </a:cubicBezTo>
                <a:cubicBezTo>
                  <a:pt x="260574" y="32"/>
                  <a:pt x="260574" y="32"/>
                  <a:pt x="260574" y="32"/>
                </a:cubicBezTo>
                <a:cubicBezTo>
                  <a:pt x="260574" y="32"/>
                  <a:pt x="260574" y="32"/>
                  <a:pt x="260574" y="32"/>
                </a:cubicBezTo>
                <a:cubicBezTo>
                  <a:pt x="260605" y="32"/>
                  <a:pt x="260574" y="0"/>
                  <a:pt x="260574" y="0"/>
                </a:cubicBezTo>
                <a:close/>
                <a:moveTo>
                  <a:pt x="259719" y="2249"/>
                </a:moveTo>
                <a:cubicBezTo>
                  <a:pt x="259750" y="2185"/>
                  <a:pt x="259655" y="2249"/>
                  <a:pt x="259687" y="2249"/>
                </a:cubicBezTo>
                <a:cubicBezTo>
                  <a:pt x="259719" y="2249"/>
                  <a:pt x="259719" y="2249"/>
                  <a:pt x="259719" y="2249"/>
                </a:cubicBezTo>
                <a:close/>
                <a:moveTo>
                  <a:pt x="258864" y="4465"/>
                </a:moveTo>
                <a:cubicBezTo>
                  <a:pt x="258895" y="4402"/>
                  <a:pt x="258737" y="4465"/>
                  <a:pt x="258800" y="4465"/>
                </a:cubicBezTo>
                <a:cubicBezTo>
                  <a:pt x="258832" y="4497"/>
                  <a:pt x="258864" y="4465"/>
                  <a:pt x="258864" y="4465"/>
                </a:cubicBezTo>
                <a:close/>
                <a:moveTo>
                  <a:pt x="258009" y="6682"/>
                </a:moveTo>
                <a:cubicBezTo>
                  <a:pt x="258009" y="6651"/>
                  <a:pt x="258009" y="6619"/>
                  <a:pt x="257977" y="6587"/>
                </a:cubicBezTo>
                <a:cubicBezTo>
                  <a:pt x="257882" y="6556"/>
                  <a:pt x="257977" y="6746"/>
                  <a:pt x="258009" y="6682"/>
                </a:cubicBezTo>
                <a:close/>
                <a:moveTo>
                  <a:pt x="257154" y="8867"/>
                </a:moveTo>
                <a:cubicBezTo>
                  <a:pt x="257185" y="8772"/>
                  <a:pt x="256963" y="8867"/>
                  <a:pt x="257059" y="8931"/>
                </a:cubicBezTo>
                <a:cubicBezTo>
                  <a:pt x="257090" y="8931"/>
                  <a:pt x="257122" y="8931"/>
                  <a:pt x="257154" y="8867"/>
                </a:cubicBezTo>
                <a:close/>
                <a:moveTo>
                  <a:pt x="256298" y="11084"/>
                </a:moveTo>
                <a:cubicBezTo>
                  <a:pt x="256330" y="10958"/>
                  <a:pt x="256045" y="11084"/>
                  <a:pt x="256172" y="11148"/>
                </a:cubicBezTo>
                <a:cubicBezTo>
                  <a:pt x="256235" y="11148"/>
                  <a:pt x="256267" y="11148"/>
                  <a:pt x="256298" y="11084"/>
                </a:cubicBezTo>
                <a:close/>
                <a:moveTo>
                  <a:pt x="255380" y="13174"/>
                </a:moveTo>
                <a:cubicBezTo>
                  <a:pt x="255222" y="13111"/>
                  <a:pt x="255380" y="13459"/>
                  <a:pt x="255443" y="13301"/>
                </a:cubicBezTo>
                <a:cubicBezTo>
                  <a:pt x="255443" y="13269"/>
                  <a:pt x="255412" y="13206"/>
                  <a:pt x="255380" y="13174"/>
                </a:cubicBezTo>
                <a:close/>
                <a:moveTo>
                  <a:pt x="254493" y="15391"/>
                </a:moveTo>
                <a:cubicBezTo>
                  <a:pt x="254335" y="15296"/>
                  <a:pt x="254493" y="15676"/>
                  <a:pt x="254557" y="15518"/>
                </a:cubicBezTo>
                <a:cubicBezTo>
                  <a:pt x="254588" y="15455"/>
                  <a:pt x="254557" y="15391"/>
                  <a:pt x="254493" y="15360"/>
                </a:cubicBezTo>
                <a:close/>
                <a:moveTo>
                  <a:pt x="253638" y="17576"/>
                </a:moveTo>
                <a:cubicBezTo>
                  <a:pt x="253448" y="17481"/>
                  <a:pt x="253638" y="17925"/>
                  <a:pt x="253702" y="17735"/>
                </a:cubicBezTo>
                <a:cubicBezTo>
                  <a:pt x="253733" y="17671"/>
                  <a:pt x="253702" y="17608"/>
                  <a:pt x="253638" y="17576"/>
                </a:cubicBezTo>
                <a:close/>
                <a:moveTo>
                  <a:pt x="252783" y="19762"/>
                </a:moveTo>
                <a:cubicBezTo>
                  <a:pt x="252561" y="19698"/>
                  <a:pt x="252783" y="20142"/>
                  <a:pt x="252847" y="19952"/>
                </a:cubicBezTo>
                <a:cubicBezTo>
                  <a:pt x="252878" y="19888"/>
                  <a:pt x="252847" y="19793"/>
                  <a:pt x="252783" y="19762"/>
                </a:cubicBezTo>
                <a:close/>
                <a:moveTo>
                  <a:pt x="251706" y="22042"/>
                </a:moveTo>
                <a:cubicBezTo>
                  <a:pt x="251611" y="22263"/>
                  <a:pt x="252118" y="22042"/>
                  <a:pt x="251896" y="21947"/>
                </a:cubicBezTo>
                <a:cubicBezTo>
                  <a:pt x="251833" y="21915"/>
                  <a:pt x="251738" y="21978"/>
                  <a:pt x="251706" y="22042"/>
                </a:cubicBezTo>
                <a:close/>
                <a:moveTo>
                  <a:pt x="250820" y="24259"/>
                </a:moveTo>
                <a:cubicBezTo>
                  <a:pt x="250725" y="24512"/>
                  <a:pt x="251295" y="24259"/>
                  <a:pt x="251041" y="24164"/>
                </a:cubicBezTo>
                <a:cubicBezTo>
                  <a:pt x="250946" y="24132"/>
                  <a:pt x="250851" y="24164"/>
                  <a:pt x="250820" y="24259"/>
                </a:cubicBezTo>
                <a:close/>
                <a:moveTo>
                  <a:pt x="249933" y="26444"/>
                </a:moveTo>
                <a:cubicBezTo>
                  <a:pt x="249838" y="26729"/>
                  <a:pt x="250440" y="26444"/>
                  <a:pt x="250155" y="26349"/>
                </a:cubicBezTo>
                <a:cubicBezTo>
                  <a:pt x="250091" y="26317"/>
                  <a:pt x="249965" y="26349"/>
                  <a:pt x="249933" y="26444"/>
                </a:cubicBezTo>
                <a:close/>
                <a:moveTo>
                  <a:pt x="249046" y="28660"/>
                </a:moveTo>
                <a:cubicBezTo>
                  <a:pt x="248920" y="28946"/>
                  <a:pt x="249585" y="28660"/>
                  <a:pt x="249300" y="28534"/>
                </a:cubicBezTo>
                <a:cubicBezTo>
                  <a:pt x="249205" y="28502"/>
                  <a:pt x="249078" y="28565"/>
                  <a:pt x="249046" y="28660"/>
                </a:cubicBezTo>
                <a:close/>
                <a:moveTo>
                  <a:pt x="248159" y="30877"/>
                </a:moveTo>
                <a:cubicBezTo>
                  <a:pt x="248033" y="31162"/>
                  <a:pt x="248730" y="30877"/>
                  <a:pt x="248445" y="30751"/>
                </a:cubicBezTo>
                <a:cubicBezTo>
                  <a:pt x="248318" y="30687"/>
                  <a:pt x="248191" y="30751"/>
                  <a:pt x="248159" y="30846"/>
                </a:cubicBezTo>
                <a:close/>
                <a:moveTo>
                  <a:pt x="247273" y="33062"/>
                </a:moveTo>
                <a:cubicBezTo>
                  <a:pt x="247209" y="33252"/>
                  <a:pt x="247399" y="33442"/>
                  <a:pt x="247589" y="33347"/>
                </a:cubicBezTo>
                <a:cubicBezTo>
                  <a:pt x="247748" y="33284"/>
                  <a:pt x="247748" y="32999"/>
                  <a:pt x="247558" y="32936"/>
                </a:cubicBezTo>
                <a:cubicBezTo>
                  <a:pt x="247463" y="32904"/>
                  <a:pt x="247336" y="32936"/>
                  <a:pt x="247273" y="33062"/>
                </a:cubicBezTo>
                <a:close/>
                <a:moveTo>
                  <a:pt x="246386" y="35279"/>
                </a:moveTo>
                <a:cubicBezTo>
                  <a:pt x="246323" y="35469"/>
                  <a:pt x="246513" y="35659"/>
                  <a:pt x="246703" y="35564"/>
                </a:cubicBezTo>
                <a:cubicBezTo>
                  <a:pt x="246893" y="35501"/>
                  <a:pt x="246893" y="35216"/>
                  <a:pt x="246703" y="35121"/>
                </a:cubicBezTo>
                <a:cubicBezTo>
                  <a:pt x="246576" y="35089"/>
                  <a:pt x="246449" y="35153"/>
                  <a:pt x="246386" y="35279"/>
                </a:cubicBezTo>
                <a:close/>
                <a:moveTo>
                  <a:pt x="245499" y="37464"/>
                </a:moveTo>
                <a:cubicBezTo>
                  <a:pt x="245404" y="37686"/>
                  <a:pt x="245626" y="37876"/>
                  <a:pt x="245848" y="37813"/>
                </a:cubicBezTo>
                <a:cubicBezTo>
                  <a:pt x="246038" y="37718"/>
                  <a:pt x="246038" y="37401"/>
                  <a:pt x="245848" y="37338"/>
                </a:cubicBezTo>
                <a:cubicBezTo>
                  <a:pt x="245689" y="37274"/>
                  <a:pt x="245563" y="37338"/>
                  <a:pt x="245499" y="37464"/>
                </a:cubicBezTo>
                <a:close/>
                <a:moveTo>
                  <a:pt x="244613" y="39681"/>
                </a:moveTo>
                <a:cubicBezTo>
                  <a:pt x="244518" y="39903"/>
                  <a:pt x="244739" y="40125"/>
                  <a:pt x="244961" y="40030"/>
                </a:cubicBezTo>
                <a:cubicBezTo>
                  <a:pt x="245183" y="39935"/>
                  <a:pt x="245183" y="39618"/>
                  <a:pt x="244961" y="39523"/>
                </a:cubicBezTo>
                <a:cubicBezTo>
                  <a:pt x="244834" y="39460"/>
                  <a:pt x="244676" y="39523"/>
                  <a:pt x="244613" y="39681"/>
                </a:cubicBezTo>
                <a:close/>
                <a:moveTo>
                  <a:pt x="244106" y="41708"/>
                </a:moveTo>
                <a:cubicBezTo>
                  <a:pt x="243852" y="41613"/>
                  <a:pt x="243631" y="41866"/>
                  <a:pt x="243726" y="42088"/>
                </a:cubicBezTo>
                <a:cubicBezTo>
                  <a:pt x="243821" y="42310"/>
                  <a:pt x="244169" y="42310"/>
                  <a:pt x="244264" y="42088"/>
                </a:cubicBezTo>
                <a:cubicBezTo>
                  <a:pt x="244328" y="41930"/>
                  <a:pt x="244233" y="41771"/>
                  <a:pt x="244106" y="41708"/>
                </a:cubicBezTo>
                <a:close/>
                <a:moveTo>
                  <a:pt x="243219" y="43925"/>
                </a:moveTo>
                <a:cubicBezTo>
                  <a:pt x="242997" y="43830"/>
                  <a:pt x="242744" y="44052"/>
                  <a:pt x="242839" y="44305"/>
                </a:cubicBezTo>
                <a:cubicBezTo>
                  <a:pt x="242966" y="44558"/>
                  <a:pt x="243314" y="44558"/>
                  <a:pt x="243409" y="44305"/>
                </a:cubicBezTo>
                <a:cubicBezTo>
                  <a:pt x="243472" y="44147"/>
                  <a:pt x="243377" y="43988"/>
                  <a:pt x="243219" y="43925"/>
                </a:cubicBezTo>
                <a:close/>
                <a:moveTo>
                  <a:pt x="242364" y="46110"/>
                </a:moveTo>
                <a:cubicBezTo>
                  <a:pt x="242111" y="46015"/>
                  <a:pt x="241857" y="46268"/>
                  <a:pt x="241952" y="46522"/>
                </a:cubicBezTo>
                <a:cubicBezTo>
                  <a:pt x="242079" y="46775"/>
                  <a:pt x="242427" y="46775"/>
                  <a:pt x="242522" y="46522"/>
                </a:cubicBezTo>
                <a:cubicBezTo>
                  <a:pt x="242586" y="46363"/>
                  <a:pt x="242522" y="46173"/>
                  <a:pt x="242364" y="46110"/>
                </a:cubicBezTo>
                <a:close/>
                <a:moveTo>
                  <a:pt x="241509" y="48295"/>
                </a:moveTo>
                <a:cubicBezTo>
                  <a:pt x="241224" y="48200"/>
                  <a:pt x="240971" y="48485"/>
                  <a:pt x="241066" y="48739"/>
                </a:cubicBezTo>
                <a:cubicBezTo>
                  <a:pt x="241192" y="48992"/>
                  <a:pt x="241572" y="48992"/>
                  <a:pt x="241667" y="48739"/>
                </a:cubicBezTo>
                <a:cubicBezTo>
                  <a:pt x="241731" y="48549"/>
                  <a:pt x="241667" y="48359"/>
                  <a:pt x="241509" y="48295"/>
                </a:cubicBezTo>
                <a:close/>
                <a:moveTo>
                  <a:pt x="240622" y="50512"/>
                </a:moveTo>
                <a:cubicBezTo>
                  <a:pt x="240337" y="50385"/>
                  <a:pt x="240084" y="50670"/>
                  <a:pt x="240179" y="50955"/>
                </a:cubicBezTo>
                <a:cubicBezTo>
                  <a:pt x="240306" y="51240"/>
                  <a:pt x="240717" y="51209"/>
                  <a:pt x="240812" y="50955"/>
                </a:cubicBezTo>
                <a:cubicBezTo>
                  <a:pt x="240876" y="50765"/>
                  <a:pt x="240812" y="50575"/>
                  <a:pt x="240622" y="50512"/>
                </a:cubicBezTo>
                <a:close/>
                <a:moveTo>
                  <a:pt x="239767" y="52697"/>
                </a:moveTo>
                <a:cubicBezTo>
                  <a:pt x="239482" y="52570"/>
                  <a:pt x="239197" y="52887"/>
                  <a:pt x="239292" y="53172"/>
                </a:cubicBezTo>
                <a:cubicBezTo>
                  <a:pt x="239419" y="53457"/>
                  <a:pt x="239831" y="53457"/>
                  <a:pt x="239957" y="53141"/>
                </a:cubicBezTo>
                <a:cubicBezTo>
                  <a:pt x="240021" y="52982"/>
                  <a:pt x="239926" y="52761"/>
                  <a:pt x="239767" y="52697"/>
                </a:cubicBezTo>
                <a:close/>
                <a:moveTo>
                  <a:pt x="238880" y="54882"/>
                </a:moveTo>
                <a:cubicBezTo>
                  <a:pt x="238595" y="54787"/>
                  <a:pt x="238279" y="55072"/>
                  <a:pt x="238437" y="55389"/>
                </a:cubicBezTo>
                <a:cubicBezTo>
                  <a:pt x="238564" y="55674"/>
                  <a:pt x="238975" y="55674"/>
                  <a:pt x="239102" y="55357"/>
                </a:cubicBezTo>
                <a:cubicBezTo>
                  <a:pt x="239165" y="55167"/>
                  <a:pt x="239070" y="54977"/>
                  <a:pt x="238880" y="54882"/>
                </a:cubicBezTo>
                <a:close/>
                <a:moveTo>
                  <a:pt x="238025" y="57099"/>
                </a:moveTo>
                <a:cubicBezTo>
                  <a:pt x="237709" y="56972"/>
                  <a:pt x="237392" y="57289"/>
                  <a:pt x="237550" y="57606"/>
                </a:cubicBezTo>
                <a:cubicBezTo>
                  <a:pt x="237677" y="57891"/>
                  <a:pt x="238120" y="57891"/>
                  <a:pt x="238247" y="57574"/>
                </a:cubicBezTo>
                <a:cubicBezTo>
                  <a:pt x="238310" y="57384"/>
                  <a:pt x="238215" y="57162"/>
                  <a:pt x="238025" y="57099"/>
                </a:cubicBezTo>
                <a:close/>
                <a:moveTo>
                  <a:pt x="237170" y="59284"/>
                </a:moveTo>
                <a:cubicBezTo>
                  <a:pt x="236822" y="59158"/>
                  <a:pt x="236505" y="59474"/>
                  <a:pt x="236632" y="59823"/>
                </a:cubicBezTo>
                <a:cubicBezTo>
                  <a:pt x="236790" y="60139"/>
                  <a:pt x="237265" y="60139"/>
                  <a:pt x="237392" y="59791"/>
                </a:cubicBezTo>
                <a:cubicBezTo>
                  <a:pt x="237455" y="59601"/>
                  <a:pt x="237360" y="59348"/>
                  <a:pt x="237170" y="59284"/>
                </a:cubicBezTo>
                <a:close/>
                <a:moveTo>
                  <a:pt x="236284" y="61469"/>
                </a:moveTo>
                <a:cubicBezTo>
                  <a:pt x="235935" y="61343"/>
                  <a:pt x="235619" y="61691"/>
                  <a:pt x="235777" y="62008"/>
                </a:cubicBezTo>
                <a:cubicBezTo>
                  <a:pt x="235904" y="62356"/>
                  <a:pt x="236379" y="62356"/>
                  <a:pt x="236505" y="62008"/>
                </a:cubicBezTo>
                <a:cubicBezTo>
                  <a:pt x="236600" y="61786"/>
                  <a:pt x="236505" y="61564"/>
                  <a:pt x="236284" y="61469"/>
                </a:cubicBezTo>
                <a:close/>
                <a:moveTo>
                  <a:pt x="235429" y="63686"/>
                </a:moveTo>
                <a:cubicBezTo>
                  <a:pt x="235080" y="63528"/>
                  <a:pt x="234732" y="63876"/>
                  <a:pt x="234890" y="64225"/>
                </a:cubicBezTo>
                <a:cubicBezTo>
                  <a:pt x="235017" y="64573"/>
                  <a:pt x="235524" y="64573"/>
                  <a:pt x="235650" y="64225"/>
                </a:cubicBezTo>
                <a:cubicBezTo>
                  <a:pt x="235745" y="64003"/>
                  <a:pt x="235650" y="63750"/>
                  <a:pt x="235429" y="63686"/>
                </a:cubicBezTo>
                <a:close/>
                <a:moveTo>
                  <a:pt x="233972" y="66125"/>
                </a:moveTo>
                <a:cubicBezTo>
                  <a:pt x="233845" y="66473"/>
                  <a:pt x="234225" y="66821"/>
                  <a:pt x="234573" y="66663"/>
                </a:cubicBezTo>
                <a:cubicBezTo>
                  <a:pt x="234922" y="66505"/>
                  <a:pt x="234922" y="65998"/>
                  <a:pt x="234542" y="65871"/>
                </a:cubicBezTo>
                <a:cubicBezTo>
                  <a:pt x="234320" y="65776"/>
                  <a:pt x="234067" y="65903"/>
                  <a:pt x="234003" y="66125"/>
                </a:cubicBezTo>
                <a:close/>
                <a:moveTo>
                  <a:pt x="233117" y="68310"/>
                </a:moveTo>
                <a:cubicBezTo>
                  <a:pt x="232958" y="68690"/>
                  <a:pt x="233338" y="69070"/>
                  <a:pt x="233687" y="68912"/>
                </a:cubicBezTo>
                <a:cubicBezTo>
                  <a:pt x="234067" y="68753"/>
                  <a:pt x="234067" y="68215"/>
                  <a:pt x="233687" y="68057"/>
                </a:cubicBezTo>
                <a:cubicBezTo>
                  <a:pt x="233465" y="67962"/>
                  <a:pt x="233180" y="68088"/>
                  <a:pt x="233117" y="68310"/>
                </a:cubicBezTo>
                <a:close/>
                <a:moveTo>
                  <a:pt x="232230" y="70527"/>
                </a:moveTo>
                <a:cubicBezTo>
                  <a:pt x="232072" y="70907"/>
                  <a:pt x="232452" y="71287"/>
                  <a:pt x="232832" y="71128"/>
                </a:cubicBezTo>
                <a:cubicBezTo>
                  <a:pt x="233212" y="70970"/>
                  <a:pt x="233212" y="70400"/>
                  <a:pt x="232832" y="70273"/>
                </a:cubicBezTo>
                <a:cubicBezTo>
                  <a:pt x="232578" y="70178"/>
                  <a:pt x="232325" y="70273"/>
                  <a:pt x="232230" y="70527"/>
                </a:cubicBezTo>
                <a:close/>
                <a:moveTo>
                  <a:pt x="231945" y="72459"/>
                </a:moveTo>
                <a:cubicBezTo>
                  <a:pt x="231565" y="72300"/>
                  <a:pt x="231153" y="72712"/>
                  <a:pt x="231343" y="73092"/>
                </a:cubicBezTo>
                <a:cubicBezTo>
                  <a:pt x="231502" y="73472"/>
                  <a:pt x="232072" y="73472"/>
                  <a:pt x="232230" y="73092"/>
                </a:cubicBezTo>
                <a:cubicBezTo>
                  <a:pt x="232325" y="72839"/>
                  <a:pt x="232198" y="72554"/>
                  <a:pt x="231945" y="72459"/>
                </a:cubicBezTo>
                <a:close/>
                <a:moveTo>
                  <a:pt x="231090" y="74644"/>
                </a:moveTo>
                <a:cubicBezTo>
                  <a:pt x="230678" y="74485"/>
                  <a:pt x="230266" y="74897"/>
                  <a:pt x="230456" y="75309"/>
                </a:cubicBezTo>
                <a:cubicBezTo>
                  <a:pt x="230615" y="75720"/>
                  <a:pt x="231185" y="75689"/>
                  <a:pt x="231375" y="75277"/>
                </a:cubicBezTo>
                <a:cubicBezTo>
                  <a:pt x="231470" y="75024"/>
                  <a:pt x="231343" y="74739"/>
                  <a:pt x="231090" y="74644"/>
                </a:cubicBezTo>
                <a:close/>
                <a:moveTo>
                  <a:pt x="230235" y="76861"/>
                </a:moveTo>
                <a:cubicBezTo>
                  <a:pt x="229791" y="76671"/>
                  <a:pt x="229380" y="77114"/>
                  <a:pt x="229570" y="77526"/>
                </a:cubicBezTo>
                <a:cubicBezTo>
                  <a:pt x="229760" y="77937"/>
                  <a:pt x="230330" y="77937"/>
                  <a:pt x="230520" y="77494"/>
                </a:cubicBezTo>
                <a:cubicBezTo>
                  <a:pt x="230615" y="77241"/>
                  <a:pt x="230488" y="76956"/>
                  <a:pt x="230235" y="76861"/>
                </a:cubicBezTo>
                <a:close/>
                <a:moveTo>
                  <a:pt x="228683" y="79331"/>
                </a:moveTo>
                <a:cubicBezTo>
                  <a:pt x="228493" y="79774"/>
                  <a:pt x="228936" y="80186"/>
                  <a:pt x="229380" y="79996"/>
                </a:cubicBezTo>
                <a:cubicBezTo>
                  <a:pt x="229791" y="79806"/>
                  <a:pt x="229791" y="79204"/>
                  <a:pt x="229348" y="79046"/>
                </a:cubicBezTo>
                <a:cubicBezTo>
                  <a:pt x="229095" y="78919"/>
                  <a:pt x="228778" y="79077"/>
                  <a:pt x="228683" y="79331"/>
                </a:cubicBezTo>
                <a:close/>
                <a:moveTo>
                  <a:pt x="227796" y="81548"/>
                </a:moveTo>
                <a:cubicBezTo>
                  <a:pt x="227606" y="81991"/>
                  <a:pt x="228050" y="82403"/>
                  <a:pt x="228493" y="82213"/>
                </a:cubicBezTo>
                <a:cubicBezTo>
                  <a:pt x="228936" y="82023"/>
                  <a:pt x="228936" y="81421"/>
                  <a:pt x="228493" y="81231"/>
                </a:cubicBezTo>
                <a:cubicBezTo>
                  <a:pt x="228208" y="81136"/>
                  <a:pt x="227891" y="81263"/>
                  <a:pt x="227796" y="81548"/>
                </a:cubicBezTo>
                <a:close/>
                <a:moveTo>
                  <a:pt x="227923" y="84144"/>
                </a:moveTo>
                <a:cubicBezTo>
                  <a:pt x="228113" y="83701"/>
                  <a:pt x="227638" y="83226"/>
                  <a:pt x="227195" y="83448"/>
                </a:cubicBezTo>
                <a:cubicBezTo>
                  <a:pt x="226751" y="83638"/>
                  <a:pt x="226751" y="84271"/>
                  <a:pt x="227226" y="84461"/>
                </a:cubicBezTo>
                <a:cubicBezTo>
                  <a:pt x="227511" y="84556"/>
                  <a:pt x="227828" y="84429"/>
                  <a:pt x="227923" y="84144"/>
                </a:cubicBezTo>
                <a:close/>
                <a:moveTo>
                  <a:pt x="227068" y="86361"/>
                </a:moveTo>
                <a:cubicBezTo>
                  <a:pt x="227258" y="85886"/>
                  <a:pt x="226783" y="85443"/>
                  <a:pt x="226308" y="85633"/>
                </a:cubicBezTo>
                <a:cubicBezTo>
                  <a:pt x="225864" y="85823"/>
                  <a:pt x="225864" y="86488"/>
                  <a:pt x="226339" y="86678"/>
                </a:cubicBezTo>
                <a:cubicBezTo>
                  <a:pt x="226625" y="86773"/>
                  <a:pt x="226941" y="86646"/>
                  <a:pt x="227068" y="86361"/>
                </a:cubicBezTo>
                <a:close/>
                <a:moveTo>
                  <a:pt x="225453" y="88895"/>
                </a:moveTo>
                <a:cubicBezTo>
                  <a:pt x="225928" y="89085"/>
                  <a:pt x="226403" y="88610"/>
                  <a:pt x="226213" y="88135"/>
                </a:cubicBezTo>
                <a:cubicBezTo>
                  <a:pt x="225991" y="87660"/>
                  <a:pt x="225326" y="87660"/>
                  <a:pt x="225136" y="88135"/>
                </a:cubicBezTo>
                <a:cubicBezTo>
                  <a:pt x="225009" y="88451"/>
                  <a:pt x="225168" y="88768"/>
                  <a:pt x="225453" y="88895"/>
                </a:cubicBezTo>
                <a:close/>
                <a:moveTo>
                  <a:pt x="225358" y="90795"/>
                </a:moveTo>
                <a:cubicBezTo>
                  <a:pt x="225548" y="90288"/>
                  <a:pt x="225041" y="89813"/>
                  <a:pt x="224566" y="90035"/>
                </a:cubicBezTo>
                <a:cubicBezTo>
                  <a:pt x="224059" y="90225"/>
                  <a:pt x="224091" y="90922"/>
                  <a:pt x="224566" y="91112"/>
                </a:cubicBezTo>
                <a:cubicBezTo>
                  <a:pt x="224883" y="91238"/>
                  <a:pt x="225231" y="91080"/>
                  <a:pt x="225358" y="90795"/>
                </a:cubicBezTo>
                <a:close/>
                <a:moveTo>
                  <a:pt x="224503" y="93012"/>
                </a:moveTo>
                <a:cubicBezTo>
                  <a:pt x="224693" y="92505"/>
                  <a:pt x="224186" y="91998"/>
                  <a:pt x="223679" y="92220"/>
                </a:cubicBezTo>
                <a:cubicBezTo>
                  <a:pt x="223173" y="92442"/>
                  <a:pt x="223204" y="93138"/>
                  <a:pt x="223711" y="93328"/>
                </a:cubicBezTo>
                <a:cubicBezTo>
                  <a:pt x="224028" y="93455"/>
                  <a:pt x="224376" y="93297"/>
                  <a:pt x="224503" y="93012"/>
                </a:cubicBezTo>
                <a:close/>
                <a:moveTo>
                  <a:pt x="222824" y="95545"/>
                </a:moveTo>
                <a:cubicBezTo>
                  <a:pt x="223331" y="95767"/>
                  <a:pt x="223838" y="95228"/>
                  <a:pt x="223616" y="94722"/>
                </a:cubicBezTo>
                <a:cubicBezTo>
                  <a:pt x="223394" y="94215"/>
                  <a:pt x="222666" y="94247"/>
                  <a:pt x="222476" y="94753"/>
                </a:cubicBezTo>
                <a:cubicBezTo>
                  <a:pt x="222349" y="95070"/>
                  <a:pt x="222508" y="95419"/>
                  <a:pt x="222824" y="95545"/>
                </a:cubicBezTo>
                <a:close/>
                <a:moveTo>
                  <a:pt x="222761" y="97414"/>
                </a:moveTo>
                <a:cubicBezTo>
                  <a:pt x="222983" y="96907"/>
                  <a:pt x="222444" y="96400"/>
                  <a:pt x="221937" y="96622"/>
                </a:cubicBezTo>
                <a:cubicBezTo>
                  <a:pt x="221399" y="96844"/>
                  <a:pt x="221431" y="97572"/>
                  <a:pt x="221937" y="97794"/>
                </a:cubicBezTo>
                <a:cubicBezTo>
                  <a:pt x="222286" y="97920"/>
                  <a:pt x="222634" y="97762"/>
                  <a:pt x="222761" y="97414"/>
                </a:cubicBezTo>
                <a:close/>
                <a:moveTo>
                  <a:pt x="221906" y="99630"/>
                </a:moveTo>
                <a:cubicBezTo>
                  <a:pt x="222128" y="99092"/>
                  <a:pt x="221589" y="98585"/>
                  <a:pt x="221051" y="98807"/>
                </a:cubicBezTo>
                <a:cubicBezTo>
                  <a:pt x="220512" y="99029"/>
                  <a:pt x="220544" y="99789"/>
                  <a:pt x="221082" y="100010"/>
                </a:cubicBezTo>
                <a:cubicBezTo>
                  <a:pt x="221399" y="100137"/>
                  <a:pt x="221779" y="99979"/>
                  <a:pt x="221906" y="99630"/>
                </a:cubicBezTo>
                <a:close/>
                <a:moveTo>
                  <a:pt x="220196" y="102227"/>
                </a:moveTo>
                <a:cubicBezTo>
                  <a:pt x="220734" y="102449"/>
                  <a:pt x="221272" y="101879"/>
                  <a:pt x="221051" y="101341"/>
                </a:cubicBezTo>
                <a:cubicBezTo>
                  <a:pt x="220797" y="100802"/>
                  <a:pt x="220037" y="100802"/>
                  <a:pt x="219816" y="101372"/>
                </a:cubicBezTo>
                <a:cubicBezTo>
                  <a:pt x="219689" y="101721"/>
                  <a:pt x="219847" y="102101"/>
                  <a:pt x="220196" y="102227"/>
                </a:cubicBezTo>
                <a:close/>
                <a:moveTo>
                  <a:pt x="220196" y="104064"/>
                </a:moveTo>
                <a:cubicBezTo>
                  <a:pt x="220417" y="103494"/>
                  <a:pt x="219847" y="102956"/>
                  <a:pt x="219277" y="103209"/>
                </a:cubicBezTo>
                <a:cubicBezTo>
                  <a:pt x="218739" y="103431"/>
                  <a:pt x="218739" y="104222"/>
                  <a:pt x="219309" y="104444"/>
                </a:cubicBezTo>
                <a:cubicBezTo>
                  <a:pt x="219657" y="104571"/>
                  <a:pt x="220037" y="104412"/>
                  <a:pt x="220196" y="104064"/>
                </a:cubicBezTo>
                <a:close/>
                <a:moveTo>
                  <a:pt x="219341" y="106281"/>
                </a:moveTo>
                <a:cubicBezTo>
                  <a:pt x="219562" y="105711"/>
                  <a:pt x="218992" y="105141"/>
                  <a:pt x="218422" y="105394"/>
                </a:cubicBezTo>
                <a:cubicBezTo>
                  <a:pt x="217852" y="105648"/>
                  <a:pt x="217852" y="106439"/>
                  <a:pt x="218422" y="106661"/>
                </a:cubicBezTo>
                <a:cubicBezTo>
                  <a:pt x="218802" y="106819"/>
                  <a:pt x="219182" y="106629"/>
                  <a:pt x="219341" y="106281"/>
                </a:cubicBezTo>
                <a:close/>
                <a:moveTo>
                  <a:pt x="217567" y="108878"/>
                </a:moveTo>
                <a:cubicBezTo>
                  <a:pt x="218137" y="109131"/>
                  <a:pt x="218707" y="108529"/>
                  <a:pt x="218454" y="107959"/>
                </a:cubicBezTo>
                <a:cubicBezTo>
                  <a:pt x="218201" y="107389"/>
                  <a:pt x="217377" y="107389"/>
                  <a:pt x="217155" y="107959"/>
                </a:cubicBezTo>
                <a:cubicBezTo>
                  <a:pt x="217029" y="108339"/>
                  <a:pt x="217187" y="108751"/>
                  <a:pt x="217567" y="108878"/>
                </a:cubicBezTo>
                <a:close/>
                <a:moveTo>
                  <a:pt x="217599" y="110715"/>
                </a:moveTo>
                <a:cubicBezTo>
                  <a:pt x="217821" y="110145"/>
                  <a:pt x="217314" y="109574"/>
                  <a:pt x="216744" y="109765"/>
                </a:cubicBezTo>
                <a:cubicBezTo>
                  <a:pt x="216174" y="109923"/>
                  <a:pt x="216047" y="110683"/>
                  <a:pt x="216522" y="111031"/>
                </a:cubicBezTo>
                <a:lnTo>
                  <a:pt x="217345" y="111031"/>
                </a:lnTo>
                <a:cubicBezTo>
                  <a:pt x="217472" y="110936"/>
                  <a:pt x="217567" y="110841"/>
                  <a:pt x="217599" y="110715"/>
                </a:cubicBezTo>
                <a:close/>
                <a:moveTo>
                  <a:pt x="257724" y="95"/>
                </a:moveTo>
                <a:cubicBezTo>
                  <a:pt x="257724" y="63"/>
                  <a:pt x="257724" y="95"/>
                  <a:pt x="257724" y="95"/>
                </a:cubicBezTo>
                <a:cubicBezTo>
                  <a:pt x="257724" y="95"/>
                  <a:pt x="257724" y="95"/>
                  <a:pt x="257724" y="95"/>
                </a:cubicBezTo>
                <a:cubicBezTo>
                  <a:pt x="257724" y="95"/>
                  <a:pt x="257724" y="95"/>
                  <a:pt x="257724" y="95"/>
                </a:cubicBezTo>
                <a:cubicBezTo>
                  <a:pt x="257755" y="95"/>
                  <a:pt x="257724" y="95"/>
                  <a:pt x="257724" y="95"/>
                </a:cubicBezTo>
                <a:close/>
                <a:moveTo>
                  <a:pt x="256868" y="2280"/>
                </a:moveTo>
                <a:cubicBezTo>
                  <a:pt x="256837" y="2249"/>
                  <a:pt x="256805" y="2312"/>
                  <a:pt x="256837" y="2344"/>
                </a:cubicBezTo>
                <a:cubicBezTo>
                  <a:pt x="256868" y="2344"/>
                  <a:pt x="256900" y="2280"/>
                  <a:pt x="256868" y="2280"/>
                </a:cubicBezTo>
                <a:close/>
                <a:moveTo>
                  <a:pt x="256013" y="4529"/>
                </a:moveTo>
                <a:cubicBezTo>
                  <a:pt x="256013" y="4497"/>
                  <a:pt x="256013" y="4465"/>
                  <a:pt x="255982" y="4465"/>
                </a:cubicBezTo>
                <a:cubicBezTo>
                  <a:pt x="255950" y="4465"/>
                  <a:pt x="255918" y="4529"/>
                  <a:pt x="255950" y="4560"/>
                </a:cubicBezTo>
                <a:cubicBezTo>
                  <a:pt x="255982" y="4560"/>
                  <a:pt x="256013" y="4560"/>
                  <a:pt x="256013" y="4529"/>
                </a:cubicBezTo>
                <a:close/>
                <a:moveTo>
                  <a:pt x="255127" y="6651"/>
                </a:moveTo>
                <a:cubicBezTo>
                  <a:pt x="255063" y="6619"/>
                  <a:pt x="255000" y="6746"/>
                  <a:pt x="255095" y="6777"/>
                </a:cubicBezTo>
                <a:cubicBezTo>
                  <a:pt x="255158" y="6809"/>
                  <a:pt x="255190" y="6682"/>
                  <a:pt x="255127" y="6651"/>
                </a:cubicBezTo>
                <a:close/>
                <a:moveTo>
                  <a:pt x="254272" y="8867"/>
                </a:moveTo>
                <a:cubicBezTo>
                  <a:pt x="254145" y="8804"/>
                  <a:pt x="254272" y="9057"/>
                  <a:pt x="254303" y="8962"/>
                </a:cubicBezTo>
                <a:cubicBezTo>
                  <a:pt x="254303" y="8931"/>
                  <a:pt x="254303" y="8867"/>
                  <a:pt x="254272" y="8867"/>
                </a:cubicBezTo>
                <a:close/>
                <a:moveTo>
                  <a:pt x="253385" y="11053"/>
                </a:moveTo>
                <a:cubicBezTo>
                  <a:pt x="253258" y="11021"/>
                  <a:pt x="253385" y="11306"/>
                  <a:pt x="253448" y="11179"/>
                </a:cubicBezTo>
                <a:cubicBezTo>
                  <a:pt x="253448" y="11116"/>
                  <a:pt x="253448" y="11084"/>
                  <a:pt x="253385" y="11053"/>
                </a:cubicBezTo>
                <a:close/>
                <a:moveTo>
                  <a:pt x="252530" y="13238"/>
                </a:moveTo>
                <a:cubicBezTo>
                  <a:pt x="252371" y="13206"/>
                  <a:pt x="252530" y="13523"/>
                  <a:pt x="252593" y="13364"/>
                </a:cubicBezTo>
                <a:cubicBezTo>
                  <a:pt x="252593" y="13333"/>
                  <a:pt x="252561" y="13269"/>
                  <a:pt x="252530" y="13238"/>
                </a:cubicBezTo>
                <a:close/>
                <a:moveTo>
                  <a:pt x="251643" y="15455"/>
                </a:moveTo>
                <a:cubicBezTo>
                  <a:pt x="251485" y="15391"/>
                  <a:pt x="251643" y="15771"/>
                  <a:pt x="251706" y="15581"/>
                </a:cubicBezTo>
                <a:cubicBezTo>
                  <a:pt x="251738" y="15550"/>
                  <a:pt x="251706" y="15455"/>
                  <a:pt x="251643" y="15455"/>
                </a:cubicBezTo>
                <a:close/>
                <a:moveTo>
                  <a:pt x="250788" y="17640"/>
                </a:moveTo>
                <a:cubicBezTo>
                  <a:pt x="250598" y="17576"/>
                  <a:pt x="250788" y="17988"/>
                  <a:pt x="250851" y="17798"/>
                </a:cubicBezTo>
                <a:cubicBezTo>
                  <a:pt x="250883" y="17735"/>
                  <a:pt x="250851" y="17671"/>
                  <a:pt x="250788" y="17640"/>
                </a:cubicBezTo>
                <a:close/>
                <a:moveTo>
                  <a:pt x="249933" y="19825"/>
                </a:moveTo>
                <a:cubicBezTo>
                  <a:pt x="249711" y="19762"/>
                  <a:pt x="249933" y="20237"/>
                  <a:pt x="249996" y="20015"/>
                </a:cubicBezTo>
                <a:cubicBezTo>
                  <a:pt x="250028" y="19952"/>
                  <a:pt x="249996" y="19857"/>
                  <a:pt x="249933" y="19825"/>
                </a:cubicBezTo>
                <a:close/>
                <a:moveTo>
                  <a:pt x="248856" y="22105"/>
                </a:moveTo>
                <a:cubicBezTo>
                  <a:pt x="248761" y="22358"/>
                  <a:pt x="249268" y="22137"/>
                  <a:pt x="249046" y="22042"/>
                </a:cubicBezTo>
                <a:cubicBezTo>
                  <a:pt x="248983" y="22010"/>
                  <a:pt x="248888" y="22042"/>
                  <a:pt x="248856" y="22105"/>
                </a:cubicBezTo>
                <a:close/>
                <a:moveTo>
                  <a:pt x="247969" y="24322"/>
                </a:moveTo>
                <a:cubicBezTo>
                  <a:pt x="247874" y="24575"/>
                  <a:pt x="248445" y="24322"/>
                  <a:pt x="248191" y="24227"/>
                </a:cubicBezTo>
                <a:cubicBezTo>
                  <a:pt x="248096" y="24195"/>
                  <a:pt x="248001" y="24227"/>
                  <a:pt x="247969" y="24322"/>
                </a:cubicBezTo>
                <a:close/>
                <a:moveTo>
                  <a:pt x="247083" y="26539"/>
                </a:moveTo>
                <a:cubicBezTo>
                  <a:pt x="246988" y="26792"/>
                  <a:pt x="247589" y="26539"/>
                  <a:pt x="247336" y="26412"/>
                </a:cubicBezTo>
                <a:cubicBezTo>
                  <a:pt x="247241" y="26380"/>
                  <a:pt x="247114" y="26444"/>
                  <a:pt x="247083" y="26539"/>
                </a:cubicBezTo>
                <a:close/>
                <a:moveTo>
                  <a:pt x="246196" y="28724"/>
                </a:moveTo>
                <a:cubicBezTo>
                  <a:pt x="246069" y="29009"/>
                  <a:pt x="246734" y="28724"/>
                  <a:pt x="246449" y="28629"/>
                </a:cubicBezTo>
                <a:cubicBezTo>
                  <a:pt x="246354" y="28565"/>
                  <a:pt x="246228" y="28629"/>
                  <a:pt x="246196" y="28724"/>
                </a:cubicBezTo>
                <a:close/>
                <a:moveTo>
                  <a:pt x="245309" y="30941"/>
                </a:moveTo>
                <a:cubicBezTo>
                  <a:pt x="245183" y="31257"/>
                  <a:pt x="245911" y="30941"/>
                  <a:pt x="245594" y="30814"/>
                </a:cubicBezTo>
                <a:cubicBezTo>
                  <a:pt x="245468" y="30782"/>
                  <a:pt x="245341" y="30814"/>
                  <a:pt x="245309" y="30941"/>
                </a:cubicBezTo>
                <a:close/>
                <a:moveTo>
                  <a:pt x="244423" y="33126"/>
                </a:moveTo>
                <a:cubicBezTo>
                  <a:pt x="244359" y="33316"/>
                  <a:pt x="244549" y="33506"/>
                  <a:pt x="244739" y="33442"/>
                </a:cubicBezTo>
                <a:cubicBezTo>
                  <a:pt x="244898" y="33347"/>
                  <a:pt x="244898" y="33094"/>
                  <a:pt x="244708" y="32999"/>
                </a:cubicBezTo>
                <a:cubicBezTo>
                  <a:pt x="244613" y="32967"/>
                  <a:pt x="244454" y="33031"/>
                  <a:pt x="244423" y="33126"/>
                </a:cubicBezTo>
                <a:close/>
                <a:moveTo>
                  <a:pt x="243536" y="35343"/>
                </a:moveTo>
                <a:cubicBezTo>
                  <a:pt x="243472" y="35533"/>
                  <a:pt x="243662" y="35723"/>
                  <a:pt x="243852" y="35659"/>
                </a:cubicBezTo>
                <a:cubicBezTo>
                  <a:pt x="244043" y="35564"/>
                  <a:pt x="244043" y="35279"/>
                  <a:pt x="243852" y="35216"/>
                </a:cubicBezTo>
                <a:cubicBezTo>
                  <a:pt x="243726" y="35153"/>
                  <a:pt x="243599" y="35216"/>
                  <a:pt x="243536" y="35343"/>
                </a:cubicBezTo>
                <a:close/>
                <a:moveTo>
                  <a:pt x="242997" y="37401"/>
                </a:moveTo>
                <a:cubicBezTo>
                  <a:pt x="242776" y="37306"/>
                  <a:pt x="242554" y="37528"/>
                  <a:pt x="242649" y="37749"/>
                </a:cubicBezTo>
                <a:cubicBezTo>
                  <a:pt x="242744" y="37939"/>
                  <a:pt x="243061" y="37939"/>
                  <a:pt x="243124" y="37718"/>
                </a:cubicBezTo>
                <a:cubicBezTo>
                  <a:pt x="243187" y="37591"/>
                  <a:pt x="243124" y="37464"/>
                  <a:pt x="242997" y="37401"/>
                </a:cubicBezTo>
                <a:close/>
                <a:moveTo>
                  <a:pt x="241762" y="39745"/>
                </a:moveTo>
                <a:cubicBezTo>
                  <a:pt x="241667" y="39966"/>
                  <a:pt x="241921" y="40188"/>
                  <a:pt x="242111" y="40093"/>
                </a:cubicBezTo>
                <a:cubicBezTo>
                  <a:pt x="242332" y="39998"/>
                  <a:pt x="242332" y="39681"/>
                  <a:pt x="242111" y="39586"/>
                </a:cubicBezTo>
                <a:cubicBezTo>
                  <a:pt x="241984" y="39523"/>
                  <a:pt x="241826" y="39618"/>
                  <a:pt x="241762" y="39745"/>
                </a:cubicBezTo>
                <a:close/>
                <a:moveTo>
                  <a:pt x="241256" y="41803"/>
                </a:moveTo>
                <a:cubicBezTo>
                  <a:pt x="241002" y="41708"/>
                  <a:pt x="240781" y="41930"/>
                  <a:pt x="240876" y="42151"/>
                </a:cubicBezTo>
                <a:cubicBezTo>
                  <a:pt x="240971" y="42405"/>
                  <a:pt x="241319" y="42405"/>
                  <a:pt x="241414" y="42151"/>
                </a:cubicBezTo>
                <a:cubicBezTo>
                  <a:pt x="241477" y="42025"/>
                  <a:pt x="241382" y="41835"/>
                  <a:pt x="241256" y="41803"/>
                </a:cubicBezTo>
                <a:close/>
                <a:moveTo>
                  <a:pt x="240369" y="43988"/>
                </a:moveTo>
                <a:cubicBezTo>
                  <a:pt x="240147" y="43893"/>
                  <a:pt x="239894" y="44147"/>
                  <a:pt x="239989" y="44368"/>
                </a:cubicBezTo>
                <a:cubicBezTo>
                  <a:pt x="240116" y="44622"/>
                  <a:pt x="240464" y="44622"/>
                  <a:pt x="240559" y="44368"/>
                </a:cubicBezTo>
                <a:cubicBezTo>
                  <a:pt x="240622" y="44210"/>
                  <a:pt x="240527" y="44052"/>
                  <a:pt x="240369" y="43988"/>
                </a:cubicBezTo>
                <a:close/>
                <a:moveTo>
                  <a:pt x="239514" y="46173"/>
                </a:moveTo>
                <a:cubicBezTo>
                  <a:pt x="239260" y="46078"/>
                  <a:pt x="239007" y="46332"/>
                  <a:pt x="239102" y="46585"/>
                </a:cubicBezTo>
                <a:cubicBezTo>
                  <a:pt x="239229" y="46838"/>
                  <a:pt x="239577" y="46838"/>
                  <a:pt x="239704" y="46585"/>
                </a:cubicBezTo>
                <a:cubicBezTo>
                  <a:pt x="239767" y="46427"/>
                  <a:pt x="239672" y="46237"/>
                  <a:pt x="239514" y="46173"/>
                </a:cubicBezTo>
                <a:close/>
                <a:moveTo>
                  <a:pt x="238659" y="48390"/>
                </a:moveTo>
                <a:cubicBezTo>
                  <a:pt x="238374" y="48264"/>
                  <a:pt x="238120" y="48549"/>
                  <a:pt x="238215" y="48802"/>
                </a:cubicBezTo>
                <a:cubicBezTo>
                  <a:pt x="238342" y="49087"/>
                  <a:pt x="238722" y="49055"/>
                  <a:pt x="238817" y="48802"/>
                </a:cubicBezTo>
                <a:cubicBezTo>
                  <a:pt x="238880" y="48644"/>
                  <a:pt x="238817" y="48454"/>
                  <a:pt x="238659" y="48390"/>
                </a:cubicBezTo>
                <a:close/>
                <a:moveTo>
                  <a:pt x="237772" y="50575"/>
                </a:moveTo>
                <a:cubicBezTo>
                  <a:pt x="237487" y="50449"/>
                  <a:pt x="237234" y="50734"/>
                  <a:pt x="237360" y="51019"/>
                </a:cubicBezTo>
                <a:cubicBezTo>
                  <a:pt x="237455" y="51304"/>
                  <a:pt x="237867" y="51304"/>
                  <a:pt x="237962" y="51019"/>
                </a:cubicBezTo>
                <a:cubicBezTo>
                  <a:pt x="238025" y="50829"/>
                  <a:pt x="237962" y="50639"/>
                  <a:pt x="237772" y="50575"/>
                </a:cubicBezTo>
                <a:close/>
                <a:moveTo>
                  <a:pt x="236917" y="52761"/>
                </a:moveTo>
                <a:cubicBezTo>
                  <a:pt x="236632" y="52634"/>
                  <a:pt x="236347" y="52951"/>
                  <a:pt x="236474" y="53236"/>
                </a:cubicBezTo>
                <a:cubicBezTo>
                  <a:pt x="236569" y="53521"/>
                  <a:pt x="236980" y="53521"/>
                  <a:pt x="237107" y="53236"/>
                </a:cubicBezTo>
                <a:cubicBezTo>
                  <a:pt x="237170" y="53046"/>
                  <a:pt x="237075" y="52824"/>
                  <a:pt x="236917" y="52761"/>
                </a:cubicBezTo>
                <a:close/>
                <a:moveTo>
                  <a:pt x="236030" y="54946"/>
                </a:moveTo>
                <a:cubicBezTo>
                  <a:pt x="235745" y="54851"/>
                  <a:pt x="235429" y="55136"/>
                  <a:pt x="235587" y="55452"/>
                </a:cubicBezTo>
                <a:cubicBezTo>
                  <a:pt x="235714" y="55737"/>
                  <a:pt x="236125" y="55737"/>
                  <a:pt x="236252" y="55452"/>
                </a:cubicBezTo>
                <a:cubicBezTo>
                  <a:pt x="236315" y="55262"/>
                  <a:pt x="236220" y="55041"/>
                  <a:pt x="236030" y="54977"/>
                </a:cubicBezTo>
                <a:close/>
                <a:moveTo>
                  <a:pt x="235175" y="57162"/>
                </a:moveTo>
                <a:cubicBezTo>
                  <a:pt x="234858" y="57036"/>
                  <a:pt x="234542" y="57352"/>
                  <a:pt x="234700" y="57669"/>
                </a:cubicBezTo>
                <a:cubicBezTo>
                  <a:pt x="234827" y="57986"/>
                  <a:pt x="235270" y="57954"/>
                  <a:pt x="235397" y="57638"/>
                </a:cubicBezTo>
                <a:cubicBezTo>
                  <a:pt x="235460" y="57448"/>
                  <a:pt x="235365" y="57226"/>
                  <a:pt x="235175" y="57162"/>
                </a:cubicBezTo>
                <a:close/>
                <a:moveTo>
                  <a:pt x="234320" y="59348"/>
                </a:moveTo>
                <a:cubicBezTo>
                  <a:pt x="233972" y="59221"/>
                  <a:pt x="233655" y="59569"/>
                  <a:pt x="233813" y="59886"/>
                </a:cubicBezTo>
                <a:cubicBezTo>
                  <a:pt x="233940" y="60203"/>
                  <a:pt x="234415" y="60203"/>
                  <a:pt x="234542" y="59854"/>
                </a:cubicBezTo>
                <a:cubicBezTo>
                  <a:pt x="234605" y="59664"/>
                  <a:pt x="234510" y="59443"/>
                  <a:pt x="234320" y="59348"/>
                </a:cubicBezTo>
                <a:close/>
                <a:moveTo>
                  <a:pt x="233433" y="61533"/>
                </a:moveTo>
                <a:cubicBezTo>
                  <a:pt x="233117" y="61406"/>
                  <a:pt x="232768" y="61754"/>
                  <a:pt x="232927" y="62103"/>
                </a:cubicBezTo>
                <a:cubicBezTo>
                  <a:pt x="233053" y="62420"/>
                  <a:pt x="233528" y="62420"/>
                  <a:pt x="233687" y="62071"/>
                </a:cubicBezTo>
                <a:cubicBezTo>
                  <a:pt x="233750" y="61881"/>
                  <a:pt x="233655" y="61628"/>
                  <a:pt x="233433" y="61533"/>
                </a:cubicBezTo>
                <a:close/>
                <a:moveTo>
                  <a:pt x="232578" y="63750"/>
                </a:moveTo>
                <a:cubicBezTo>
                  <a:pt x="232230" y="63591"/>
                  <a:pt x="231882" y="63971"/>
                  <a:pt x="232040" y="64288"/>
                </a:cubicBezTo>
                <a:cubicBezTo>
                  <a:pt x="232167" y="64636"/>
                  <a:pt x="232673" y="64636"/>
                  <a:pt x="232800" y="64288"/>
                </a:cubicBezTo>
                <a:cubicBezTo>
                  <a:pt x="232895" y="64066"/>
                  <a:pt x="232800" y="63813"/>
                  <a:pt x="232578" y="63750"/>
                </a:cubicBezTo>
                <a:close/>
                <a:moveTo>
                  <a:pt x="231153" y="66188"/>
                </a:moveTo>
                <a:cubicBezTo>
                  <a:pt x="230995" y="66536"/>
                  <a:pt x="231375" y="66917"/>
                  <a:pt x="231723" y="66758"/>
                </a:cubicBezTo>
                <a:cubicBezTo>
                  <a:pt x="232072" y="66600"/>
                  <a:pt x="232072" y="66093"/>
                  <a:pt x="231723" y="65935"/>
                </a:cubicBezTo>
                <a:cubicBezTo>
                  <a:pt x="231470" y="65840"/>
                  <a:pt x="231217" y="65966"/>
                  <a:pt x="231122" y="66188"/>
                </a:cubicBezTo>
                <a:close/>
                <a:moveTo>
                  <a:pt x="230266" y="68373"/>
                </a:moveTo>
                <a:cubicBezTo>
                  <a:pt x="230108" y="68753"/>
                  <a:pt x="230488" y="69133"/>
                  <a:pt x="230868" y="68975"/>
                </a:cubicBezTo>
                <a:cubicBezTo>
                  <a:pt x="231217" y="68817"/>
                  <a:pt x="231217" y="68278"/>
                  <a:pt x="230837" y="68120"/>
                </a:cubicBezTo>
                <a:cubicBezTo>
                  <a:pt x="230615" y="68025"/>
                  <a:pt x="230330" y="68152"/>
                  <a:pt x="230235" y="68373"/>
                </a:cubicBezTo>
                <a:close/>
                <a:moveTo>
                  <a:pt x="229380" y="70590"/>
                </a:moveTo>
                <a:cubicBezTo>
                  <a:pt x="229221" y="70970"/>
                  <a:pt x="229601" y="71350"/>
                  <a:pt x="229981" y="71192"/>
                </a:cubicBezTo>
                <a:cubicBezTo>
                  <a:pt x="230361" y="71033"/>
                  <a:pt x="230361" y="70495"/>
                  <a:pt x="229981" y="70337"/>
                </a:cubicBezTo>
                <a:cubicBezTo>
                  <a:pt x="229728" y="70242"/>
                  <a:pt x="229475" y="70337"/>
                  <a:pt x="229380" y="70590"/>
                </a:cubicBezTo>
                <a:close/>
                <a:moveTo>
                  <a:pt x="228493" y="72807"/>
                </a:moveTo>
                <a:cubicBezTo>
                  <a:pt x="228303" y="73187"/>
                  <a:pt x="228715" y="73599"/>
                  <a:pt x="229126" y="73409"/>
                </a:cubicBezTo>
                <a:cubicBezTo>
                  <a:pt x="229506" y="73250"/>
                  <a:pt x="229506" y="72680"/>
                  <a:pt x="229095" y="72522"/>
                </a:cubicBezTo>
                <a:cubicBezTo>
                  <a:pt x="228841" y="72427"/>
                  <a:pt x="228588" y="72554"/>
                  <a:pt x="228493" y="72807"/>
                </a:cubicBezTo>
                <a:close/>
                <a:moveTo>
                  <a:pt x="228240" y="74707"/>
                </a:moveTo>
                <a:cubicBezTo>
                  <a:pt x="227828" y="74549"/>
                  <a:pt x="227416" y="74960"/>
                  <a:pt x="227606" y="75372"/>
                </a:cubicBezTo>
                <a:cubicBezTo>
                  <a:pt x="227765" y="75784"/>
                  <a:pt x="228335" y="75784"/>
                  <a:pt x="228525" y="75372"/>
                </a:cubicBezTo>
                <a:cubicBezTo>
                  <a:pt x="228620" y="75119"/>
                  <a:pt x="228493" y="74834"/>
                  <a:pt x="228240" y="74707"/>
                </a:cubicBezTo>
                <a:close/>
                <a:moveTo>
                  <a:pt x="227353" y="76924"/>
                </a:moveTo>
                <a:cubicBezTo>
                  <a:pt x="226941" y="76734"/>
                  <a:pt x="226530" y="77177"/>
                  <a:pt x="226720" y="77589"/>
                </a:cubicBezTo>
                <a:cubicBezTo>
                  <a:pt x="226878" y="78001"/>
                  <a:pt x="227480" y="78001"/>
                  <a:pt x="227638" y="77589"/>
                </a:cubicBezTo>
                <a:cubicBezTo>
                  <a:pt x="227765" y="77304"/>
                  <a:pt x="227638" y="77019"/>
                  <a:pt x="227385" y="76924"/>
                </a:cubicBezTo>
                <a:close/>
                <a:moveTo>
                  <a:pt x="225833" y="79394"/>
                </a:moveTo>
                <a:cubicBezTo>
                  <a:pt x="225643" y="79837"/>
                  <a:pt x="226086" y="80249"/>
                  <a:pt x="226530" y="80091"/>
                </a:cubicBezTo>
                <a:cubicBezTo>
                  <a:pt x="226941" y="79901"/>
                  <a:pt x="226941" y="79267"/>
                  <a:pt x="226498" y="79109"/>
                </a:cubicBezTo>
                <a:cubicBezTo>
                  <a:pt x="226244" y="79014"/>
                  <a:pt x="225928" y="79141"/>
                  <a:pt x="225833" y="79394"/>
                </a:cubicBezTo>
                <a:close/>
                <a:moveTo>
                  <a:pt x="224946" y="81611"/>
                </a:moveTo>
                <a:cubicBezTo>
                  <a:pt x="224756" y="82054"/>
                  <a:pt x="225199" y="82498"/>
                  <a:pt x="225643" y="82308"/>
                </a:cubicBezTo>
                <a:cubicBezTo>
                  <a:pt x="226086" y="82118"/>
                  <a:pt x="226086" y="81484"/>
                  <a:pt x="225643" y="81294"/>
                </a:cubicBezTo>
                <a:cubicBezTo>
                  <a:pt x="225358" y="81199"/>
                  <a:pt x="225041" y="81326"/>
                  <a:pt x="224946" y="81611"/>
                </a:cubicBezTo>
                <a:close/>
                <a:moveTo>
                  <a:pt x="225073" y="84208"/>
                </a:moveTo>
                <a:cubicBezTo>
                  <a:pt x="225263" y="83764"/>
                  <a:pt x="224788" y="83321"/>
                  <a:pt x="224344" y="83511"/>
                </a:cubicBezTo>
                <a:cubicBezTo>
                  <a:pt x="223901" y="83701"/>
                  <a:pt x="223901" y="84334"/>
                  <a:pt x="224344" y="84524"/>
                </a:cubicBezTo>
                <a:cubicBezTo>
                  <a:pt x="224629" y="84651"/>
                  <a:pt x="224978" y="84493"/>
                  <a:pt x="225073" y="84208"/>
                </a:cubicBezTo>
                <a:close/>
                <a:moveTo>
                  <a:pt x="224218" y="86425"/>
                </a:moveTo>
                <a:cubicBezTo>
                  <a:pt x="224408" y="85950"/>
                  <a:pt x="223933" y="85506"/>
                  <a:pt x="223458" y="85696"/>
                </a:cubicBezTo>
                <a:cubicBezTo>
                  <a:pt x="223014" y="85886"/>
                  <a:pt x="223014" y="86551"/>
                  <a:pt x="223489" y="86741"/>
                </a:cubicBezTo>
                <a:cubicBezTo>
                  <a:pt x="223774" y="86868"/>
                  <a:pt x="224091" y="86710"/>
                  <a:pt x="224218" y="86425"/>
                </a:cubicBezTo>
                <a:close/>
                <a:moveTo>
                  <a:pt x="222603" y="88958"/>
                </a:moveTo>
                <a:cubicBezTo>
                  <a:pt x="223078" y="89148"/>
                  <a:pt x="223553" y="88673"/>
                  <a:pt x="223363" y="88198"/>
                </a:cubicBezTo>
                <a:cubicBezTo>
                  <a:pt x="223141" y="87723"/>
                  <a:pt x="222476" y="87723"/>
                  <a:pt x="222286" y="88230"/>
                </a:cubicBezTo>
                <a:cubicBezTo>
                  <a:pt x="222159" y="88515"/>
                  <a:pt x="222318" y="88863"/>
                  <a:pt x="222603" y="88958"/>
                </a:cubicBezTo>
                <a:close/>
                <a:moveTo>
                  <a:pt x="222508" y="90858"/>
                </a:moveTo>
                <a:cubicBezTo>
                  <a:pt x="222698" y="90351"/>
                  <a:pt x="222191" y="89876"/>
                  <a:pt x="221716" y="90098"/>
                </a:cubicBezTo>
                <a:cubicBezTo>
                  <a:pt x="221241" y="90320"/>
                  <a:pt x="221241" y="90985"/>
                  <a:pt x="221716" y="91207"/>
                </a:cubicBezTo>
                <a:cubicBezTo>
                  <a:pt x="222033" y="91302"/>
                  <a:pt x="222381" y="91175"/>
                  <a:pt x="222508" y="90858"/>
                </a:cubicBezTo>
                <a:close/>
                <a:moveTo>
                  <a:pt x="221652" y="93075"/>
                </a:moveTo>
                <a:cubicBezTo>
                  <a:pt x="221842" y="92568"/>
                  <a:pt x="221336" y="92062"/>
                  <a:pt x="220829" y="92283"/>
                </a:cubicBezTo>
                <a:cubicBezTo>
                  <a:pt x="220322" y="92505"/>
                  <a:pt x="220354" y="93202"/>
                  <a:pt x="220861" y="93423"/>
                </a:cubicBezTo>
                <a:cubicBezTo>
                  <a:pt x="221177" y="93550"/>
                  <a:pt x="221526" y="93392"/>
                  <a:pt x="221652" y="93075"/>
                </a:cubicBezTo>
                <a:close/>
                <a:moveTo>
                  <a:pt x="219974" y="95640"/>
                </a:moveTo>
                <a:cubicBezTo>
                  <a:pt x="220481" y="95830"/>
                  <a:pt x="220987" y="95323"/>
                  <a:pt x="220766" y="94817"/>
                </a:cubicBezTo>
                <a:cubicBezTo>
                  <a:pt x="220544" y="94310"/>
                  <a:pt x="219816" y="94310"/>
                  <a:pt x="219626" y="94817"/>
                </a:cubicBezTo>
                <a:cubicBezTo>
                  <a:pt x="219499" y="95133"/>
                  <a:pt x="219657" y="95514"/>
                  <a:pt x="219974" y="95640"/>
                </a:cubicBezTo>
                <a:close/>
                <a:moveTo>
                  <a:pt x="219911" y="97509"/>
                </a:moveTo>
                <a:cubicBezTo>
                  <a:pt x="220132" y="96970"/>
                  <a:pt x="219594" y="96464"/>
                  <a:pt x="219087" y="96685"/>
                </a:cubicBezTo>
                <a:cubicBezTo>
                  <a:pt x="218549" y="96907"/>
                  <a:pt x="218581" y="97635"/>
                  <a:pt x="219087" y="97857"/>
                </a:cubicBezTo>
                <a:cubicBezTo>
                  <a:pt x="219436" y="97984"/>
                  <a:pt x="219784" y="97825"/>
                  <a:pt x="219911" y="97509"/>
                </a:cubicBezTo>
                <a:close/>
                <a:moveTo>
                  <a:pt x="219056" y="99725"/>
                </a:moveTo>
                <a:cubicBezTo>
                  <a:pt x="219277" y="99187"/>
                  <a:pt x="218739" y="98649"/>
                  <a:pt x="218201" y="98870"/>
                </a:cubicBezTo>
                <a:cubicBezTo>
                  <a:pt x="217662" y="99092"/>
                  <a:pt x="217662" y="99852"/>
                  <a:pt x="218232" y="100074"/>
                </a:cubicBezTo>
                <a:cubicBezTo>
                  <a:pt x="218549" y="100201"/>
                  <a:pt x="218929" y="100042"/>
                  <a:pt x="219056" y="99725"/>
                </a:cubicBezTo>
                <a:close/>
                <a:moveTo>
                  <a:pt x="217345" y="102291"/>
                </a:moveTo>
                <a:cubicBezTo>
                  <a:pt x="217884" y="102512"/>
                  <a:pt x="218422" y="101974"/>
                  <a:pt x="218201" y="101404"/>
                </a:cubicBezTo>
                <a:cubicBezTo>
                  <a:pt x="217947" y="100866"/>
                  <a:pt x="217187" y="100897"/>
                  <a:pt x="216965" y="101436"/>
                </a:cubicBezTo>
                <a:cubicBezTo>
                  <a:pt x="216839" y="101784"/>
                  <a:pt x="216997" y="102164"/>
                  <a:pt x="217345" y="102291"/>
                </a:cubicBezTo>
                <a:close/>
                <a:moveTo>
                  <a:pt x="217345" y="104127"/>
                </a:moveTo>
                <a:cubicBezTo>
                  <a:pt x="217567" y="103589"/>
                  <a:pt x="216997" y="103019"/>
                  <a:pt x="216427" y="103272"/>
                </a:cubicBezTo>
                <a:cubicBezTo>
                  <a:pt x="215889" y="103494"/>
                  <a:pt x="215889" y="104286"/>
                  <a:pt x="216459" y="104507"/>
                </a:cubicBezTo>
                <a:cubicBezTo>
                  <a:pt x="216807" y="104666"/>
                  <a:pt x="217219" y="104476"/>
                  <a:pt x="217345" y="104127"/>
                </a:cubicBezTo>
                <a:close/>
                <a:moveTo>
                  <a:pt x="216490" y="106344"/>
                </a:moveTo>
                <a:cubicBezTo>
                  <a:pt x="216712" y="105774"/>
                  <a:pt x="216142" y="105204"/>
                  <a:pt x="215572" y="105458"/>
                </a:cubicBezTo>
                <a:cubicBezTo>
                  <a:pt x="215002" y="105711"/>
                  <a:pt x="215002" y="106503"/>
                  <a:pt x="215572" y="106756"/>
                </a:cubicBezTo>
                <a:cubicBezTo>
                  <a:pt x="215952" y="106883"/>
                  <a:pt x="216332" y="106724"/>
                  <a:pt x="216490" y="106344"/>
                </a:cubicBezTo>
                <a:close/>
                <a:moveTo>
                  <a:pt x="214717" y="108973"/>
                </a:moveTo>
                <a:cubicBezTo>
                  <a:pt x="215287" y="109194"/>
                  <a:pt x="215857" y="108593"/>
                  <a:pt x="215604" y="108023"/>
                </a:cubicBezTo>
                <a:cubicBezTo>
                  <a:pt x="215350" y="107453"/>
                  <a:pt x="214527" y="107453"/>
                  <a:pt x="214305" y="108054"/>
                </a:cubicBezTo>
                <a:cubicBezTo>
                  <a:pt x="214147" y="108403"/>
                  <a:pt x="214337" y="108814"/>
                  <a:pt x="214717" y="108973"/>
                </a:cubicBezTo>
                <a:close/>
                <a:moveTo>
                  <a:pt x="214749" y="110778"/>
                </a:moveTo>
                <a:cubicBezTo>
                  <a:pt x="214970" y="110240"/>
                  <a:pt x="214495" y="109701"/>
                  <a:pt x="213925" y="109796"/>
                </a:cubicBezTo>
                <a:cubicBezTo>
                  <a:pt x="213387" y="109923"/>
                  <a:pt x="213165" y="110620"/>
                  <a:pt x="213577" y="111031"/>
                </a:cubicBezTo>
                <a:lnTo>
                  <a:pt x="214590" y="111031"/>
                </a:lnTo>
                <a:cubicBezTo>
                  <a:pt x="214654" y="110968"/>
                  <a:pt x="214717" y="110873"/>
                  <a:pt x="214749" y="110778"/>
                </a:cubicBezTo>
                <a:close/>
                <a:moveTo>
                  <a:pt x="254873" y="190"/>
                </a:moveTo>
                <a:cubicBezTo>
                  <a:pt x="254842" y="190"/>
                  <a:pt x="254842" y="190"/>
                  <a:pt x="254842" y="222"/>
                </a:cubicBezTo>
                <a:cubicBezTo>
                  <a:pt x="254842" y="222"/>
                  <a:pt x="254873" y="222"/>
                  <a:pt x="254873" y="190"/>
                </a:cubicBezTo>
                <a:close/>
                <a:moveTo>
                  <a:pt x="253955" y="2407"/>
                </a:moveTo>
                <a:cubicBezTo>
                  <a:pt x="253955" y="2439"/>
                  <a:pt x="253955" y="2439"/>
                  <a:pt x="253955" y="2439"/>
                </a:cubicBezTo>
                <a:cubicBezTo>
                  <a:pt x="253987" y="2470"/>
                  <a:pt x="253987" y="2439"/>
                  <a:pt x="254018" y="2439"/>
                </a:cubicBezTo>
                <a:cubicBezTo>
                  <a:pt x="254018" y="2407"/>
                  <a:pt x="253955" y="2375"/>
                  <a:pt x="253955" y="2407"/>
                </a:cubicBezTo>
                <a:close/>
                <a:moveTo>
                  <a:pt x="253132" y="4592"/>
                </a:moveTo>
                <a:cubicBezTo>
                  <a:pt x="253100" y="4592"/>
                  <a:pt x="253068" y="4592"/>
                  <a:pt x="253068" y="4624"/>
                </a:cubicBezTo>
                <a:cubicBezTo>
                  <a:pt x="253068" y="4655"/>
                  <a:pt x="253068" y="4655"/>
                  <a:pt x="253100" y="4687"/>
                </a:cubicBezTo>
                <a:cubicBezTo>
                  <a:pt x="253100" y="4687"/>
                  <a:pt x="253132" y="4655"/>
                  <a:pt x="253132" y="4655"/>
                </a:cubicBezTo>
                <a:cubicBezTo>
                  <a:pt x="253163" y="4624"/>
                  <a:pt x="253132" y="4592"/>
                  <a:pt x="253132" y="4592"/>
                </a:cubicBezTo>
                <a:close/>
                <a:moveTo>
                  <a:pt x="252245" y="6777"/>
                </a:moveTo>
                <a:cubicBezTo>
                  <a:pt x="252181" y="6746"/>
                  <a:pt x="252245" y="6936"/>
                  <a:pt x="252276" y="6872"/>
                </a:cubicBezTo>
                <a:cubicBezTo>
                  <a:pt x="252308" y="6841"/>
                  <a:pt x="252276" y="6809"/>
                  <a:pt x="252245" y="6777"/>
                </a:cubicBezTo>
                <a:close/>
                <a:moveTo>
                  <a:pt x="251421" y="9089"/>
                </a:moveTo>
                <a:cubicBezTo>
                  <a:pt x="251485" y="8962"/>
                  <a:pt x="251231" y="9089"/>
                  <a:pt x="251326" y="9121"/>
                </a:cubicBezTo>
                <a:cubicBezTo>
                  <a:pt x="251358" y="9121"/>
                  <a:pt x="251421" y="9121"/>
                  <a:pt x="251421" y="9089"/>
                </a:cubicBezTo>
                <a:close/>
                <a:moveTo>
                  <a:pt x="250566" y="11306"/>
                </a:moveTo>
                <a:cubicBezTo>
                  <a:pt x="250630" y="11179"/>
                  <a:pt x="250345" y="11274"/>
                  <a:pt x="250471" y="11338"/>
                </a:cubicBezTo>
                <a:cubicBezTo>
                  <a:pt x="250503" y="11369"/>
                  <a:pt x="250566" y="11338"/>
                  <a:pt x="250566" y="11306"/>
                </a:cubicBezTo>
                <a:close/>
                <a:moveTo>
                  <a:pt x="249711" y="13491"/>
                </a:moveTo>
                <a:cubicBezTo>
                  <a:pt x="249775" y="13364"/>
                  <a:pt x="249426" y="13491"/>
                  <a:pt x="249585" y="13554"/>
                </a:cubicBezTo>
                <a:cubicBezTo>
                  <a:pt x="249616" y="13586"/>
                  <a:pt x="249680" y="13554"/>
                  <a:pt x="249711" y="13491"/>
                </a:cubicBezTo>
                <a:close/>
                <a:moveTo>
                  <a:pt x="248793" y="15581"/>
                </a:moveTo>
                <a:cubicBezTo>
                  <a:pt x="248635" y="15518"/>
                  <a:pt x="248793" y="15898"/>
                  <a:pt x="248856" y="15708"/>
                </a:cubicBezTo>
                <a:cubicBezTo>
                  <a:pt x="248888" y="15645"/>
                  <a:pt x="248856" y="15581"/>
                  <a:pt x="248793" y="15581"/>
                </a:cubicBezTo>
                <a:close/>
                <a:moveTo>
                  <a:pt x="247906" y="17766"/>
                </a:moveTo>
                <a:cubicBezTo>
                  <a:pt x="247716" y="17703"/>
                  <a:pt x="247906" y="18115"/>
                  <a:pt x="248001" y="17925"/>
                </a:cubicBezTo>
                <a:cubicBezTo>
                  <a:pt x="248001" y="17861"/>
                  <a:pt x="247969" y="17798"/>
                  <a:pt x="247906" y="17766"/>
                </a:cubicBezTo>
                <a:close/>
                <a:moveTo>
                  <a:pt x="247051" y="19952"/>
                </a:moveTo>
                <a:cubicBezTo>
                  <a:pt x="246829" y="19888"/>
                  <a:pt x="247051" y="20363"/>
                  <a:pt x="247114" y="20142"/>
                </a:cubicBezTo>
                <a:cubicBezTo>
                  <a:pt x="247146" y="20078"/>
                  <a:pt x="247114" y="19983"/>
                  <a:pt x="247051" y="19952"/>
                </a:cubicBezTo>
                <a:close/>
                <a:moveTo>
                  <a:pt x="245974" y="22232"/>
                </a:moveTo>
                <a:cubicBezTo>
                  <a:pt x="245879" y="22485"/>
                  <a:pt x="246418" y="22232"/>
                  <a:pt x="246196" y="22168"/>
                </a:cubicBezTo>
                <a:cubicBezTo>
                  <a:pt x="246101" y="22137"/>
                  <a:pt x="246006" y="22168"/>
                  <a:pt x="245974" y="22232"/>
                </a:cubicBezTo>
                <a:close/>
                <a:moveTo>
                  <a:pt x="245088" y="24449"/>
                </a:moveTo>
                <a:cubicBezTo>
                  <a:pt x="244993" y="24702"/>
                  <a:pt x="245563" y="24449"/>
                  <a:pt x="245309" y="24354"/>
                </a:cubicBezTo>
                <a:cubicBezTo>
                  <a:pt x="245214" y="24322"/>
                  <a:pt x="245119" y="24354"/>
                  <a:pt x="245088" y="24449"/>
                </a:cubicBezTo>
                <a:close/>
                <a:moveTo>
                  <a:pt x="244201" y="26665"/>
                </a:moveTo>
                <a:cubicBezTo>
                  <a:pt x="244106" y="26919"/>
                  <a:pt x="244708" y="26665"/>
                  <a:pt x="244454" y="26539"/>
                </a:cubicBezTo>
                <a:cubicBezTo>
                  <a:pt x="244359" y="26507"/>
                  <a:pt x="244233" y="26539"/>
                  <a:pt x="244201" y="26665"/>
                </a:cubicBezTo>
                <a:close/>
                <a:moveTo>
                  <a:pt x="243314" y="28850"/>
                </a:moveTo>
                <a:cubicBezTo>
                  <a:pt x="243219" y="29136"/>
                  <a:pt x="243884" y="28850"/>
                  <a:pt x="243567" y="28755"/>
                </a:cubicBezTo>
                <a:cubicBezTo>
                  <a:pt x="243472" y="28692"/>
                  <a:pt x="243377" y="28755"/>
                  <a:pt x="243314" y="28850"/>
                </a:cubicBezTo>
                <a:close/>
                <a:moveTo>
                  <a:pt x="242427" y="31067"/>
                </a:moveTo>
                <a:cubicBezTo>
                  <a:pt x="242301" y="31352"/>
                  <a:pt x="243029" y="31067"/>
                  <a:pt x="242712" y="30941"/>
                </a:cubicBezTo>
                <a:cubicBezTo>
                  <a:pt x="242617" y="30909"/>
                  <a:pt x="242491" y="30941"/>
                  <a:pt x="242427" y="31067"/>
                </a:cubicBezTo>
                <a:close/>
                <a:moveTo>
                  <a:pt x="241541" y="33252"/>
                </a:moveTo>
                <a:cubicBezTo>
                  <a:pt x="241477" y="33442"/>
                  <a:pt x="241667" y="33632"/>
                  <a:pt x="241857" y="33537"/>
                </a:cubicBezTo>
                <a:cubicBezTo>
                  <a:pt x="242047" y="33474"/>
                  <a:pt x="242047" y="33221"/>
                  <a:pt x="241857" y="33126"/>
                </a:cubicBezTo>
                <a:cubicBezTo>
                  <a:pt x="241731" y="33094"/>
                  <a:pt x="241604" y="33157"/>
                  <a:pt x="241541" y="33252"/>
                </a:cubicBezTo>
                <a:close/>
                <a:moveTo>
                  <a:pt x="240654" y="35469"/>
                </a:moveTo>
                <a:cubicBezTo>
                  <a:pt x="240591" y="35659"/>
                  <a:pt x="240781" y="35849"/>
                  <a:pt x="241002" y="35786"/>
                </a:cubicBezTo>
                <a:cubicBezTo>
                  <a:pt x="241192" y="35691"/>
                  <a:pt x="241192" y="35406"/>
                  <a:pt x="240971" y="35343"/>
                </a:cubicBezTo>
                <a:cubicBezTo>
                  <a:pt x="240844" y="35279"/>
                  <a:pt x="240717" y="35343"/>
                  <a:pt x="240654" y="35469"/>
                </a:cubicBezTo>
                <a:close/>
                <a:moveTo>
                  <a:pt x="239767" y="37654"/>
                </a:moveTo>
                <a:cubicBezTo>
                  <a:pt x="239704" y="37876"/>
                  <a:pt x="239926" y="38098"/>
                  <a:pt x="240116" y="38003"/>
                </a:cubicBezTo>
                <a:cubicBezTo>
                  <a:pt x="240337" y="37908"/>
                  <a:pt x="240337" y="37591"/>
                  <a:pt x="240116" y="37528"/>
                </a:cubicBezTo>
                <a:cubicBezTo>
                  <a:pt x="239989" y="37464"/>
                  <a:pt x="239831" y="37528"/>
                  <a:pt x="239767" y="37654"/>
                </a:cubicBezTo>
                <a:close/>
                <a:moveTo>
                  <a:pt x="238880" y="39871"/>
                </a:moveTo>
                <a:cubicBezTo>
                  <a:pt x="238817" y="40093"/>
                  <a:pt x="239039" y="40315"/>
                  <a:pt x="239260" y="40220"/>
                </a:cubicBezTo>
                <a:cubicBezTo>
                  <a:pt x="239482" y="40125"/>
                  <a:pt x="239482" y="39808"/>
                  <a:pt x="239260" y="39713"/>
                </a:cubicBezTo>
                <a:cubicBezTo>
                  <a:pt x="239102" y="39650"/>
                  <a:pt x="238944" y="39745"/>
                  <a:pt x="238880" y="39871"/>
                </a:cubicBezTo>
                <a:close/>
                <a:moveTo>
                  <a:pt x="238374" y="41898"/>
                </a:moveTo>
                <a:cubicBezTo>
                  <a:pt x="238152" y="41835"/>
                  <a:pt x="237899" y="42056"/>
                  <a:pt x="238025" y="42278"/>
                </a:cubicBezTo>
                <a:cubicBezTo>
                  <a:pt x="238120" y="42531"/>
                  <a:pt x="238437" y="42531"/>
                  <a:pt x="238532" y="42278"/>
                </a:cubicBezTo>
                <a:cubicBezTo>
                  <a:pt x="238595" y="42151"/>
                  <a:pt x="238532" y="41961"/>
                  <a:pt x="238374" y="41898"/>
                </a:cubicBezTo>
                <a:close/>
                <a:moveTo>
                  <a:pt x="237519" y="44115"/>
                </a:moveTo>
                <a:cubicBezTo>
                  <a:pt x="237265" y="44020"/>
                  <a:pt x="237012" y="44273"/>
                  <a:pt x="237139" y="44495"/>
                </a:cubicBezTo>
                <a:cubicBezTo>
                  <a:pt x="237234" y="44748"/>
                  <a:pt x="237582" y="44748"/>
                  <a:pt x="237677" y="44495"/>
                </a:cubicBezTo>
                <a:cubicBezTo>
                  <a:pt x="237740" y="44337"/>
                  <a:pt x="237677" y="44178"/>
                  <a:pt x="237519" y="44115"/>
                </a:cubicBezTo>
                <a:close/>
                <a:moveTo>
                  <a:pt x="236632" y="46300"/>
                </a:moveTo>
                <a:cubicBezTo>
                  <a:pt x="236379" y="46205"/>
                  <a:pt x="236125" y="46458"/>
                  <a:pt x="236252" y="46712"/>
                </a:cubicBezTo>
                <a:cubicBezTo>
                  <a:pt x="236347" y="46965"/>
                  <a:pt x="236727" y="46965"/>
                  <a:pt x="236822" y="46712"/>
                </a:cubicBezTo>
                <a:cubicBezTo>
                  <a:pt x="236885" y="46553"/>
                  <a:pt x="236790" y="46363"/>
                  <a:pt x="236632" y="46300"/>
                </a:cubicBezTo>
                <a:close/>
                <a:moveTo>
                  <a:pt x="235777" y="48485"/>
                </a:moveTo>
                <a:cubicBezTo>
                  <a:pt x="235492" y="48390"/>
                  <a:pt x="235239" y="48675"/>
                  <a:pt x="235365" y="48929"/>
                </a:cubicBezTo>
                <a:cubicBezTo>
                  <a:pt x="235460" y="49214"/>
                  <a:pt x="235840" y="49182"/>
                  <a:pt x="235967" y="48929"/>
                </a:cubicBezTo>
                <a:cubicBezTo>
                  <a:pt x="236030" y="48739"/>
                  <a:pt x="235935" y="48580"/>
                  <a:pt x="235777" y="48485"/>
                </a:cubicBezTo>
                <a:close/>
                <a:moveTo>
                  <a:pt x="234922" y="50702"/>
                </a:moveTo>
                <a:cubicBezTo>
                  <a:pt x="234637" y="50575"/>
                  <a:pt x="234352" y="50860"/>
                  <a:pt x="234478" y="51145"/>
                </a:cubicBezTo>
                <a:cubicBezTo>
                  <a:pt x="234605" y="51430"/>
                  <a:pt x="234985" y="51430"/>
                  <a:pt x="235112" y="51145"/>
                </a:cubicBezTo>
                <a:cubicBezTo>
                  <a:pt x="235175" y="50955"/>
                  <a:pt x="235080" y="50765"/>
                  <a:pt x="234922" y="50702"/>
                </a:cubicBezTo>
                <a:close/>
                <a:moveTo>
                  <a:pt x="234035" y="52887"/>
                </a:moveTo>
                <a:cubicBezTo>
                  <a:pt x="233750" y="52761"/>
                  <a:pt x="233465" y="53077"/>
                  <a:pt x="233592" y="53362"/>
                </a:cubicBezTo>
                <a:cubicBezTo>
                  <a:pt x="233718" y="53647"/>
                  <a:pt x="234130" y="53647"/>
                  <a:pt x="234257" y="53362"/>
                </a:cubicBezTo>
                <a:cubicBezTo>
                  <a:pt x="234320" y="53172"/>
                  <a:pt x="234225" y="52951"/>
                  <a:pt x="234035" y="52887"/>
                </a:cubicBezTo>
                <a:close/>
                <a:moveTo>
                  <a:pt x="233180" y="55072"/>
                </a:moveTo>
                <a:cubicBezTo>
                  <a:pt x="232863" y="54977"/>
                  <a:pt x="232578" y="55262"/>
                  <a:pt x="232705" y="55579"/>
                </a:cubicBezTo>
                <a:cubicBezTo>
                  <a:pt x="232832" y="55864"/>
                  <a:pt x="233275" y="55864"/>
                  <a:pt x="233370" y="55547"/>
                </a:cubicBezTo>
                <a:cubicBezTo>
                  <a:pt x="233465" y="55389"/>
                  <a:pt x="233370" y="55167"/>
                  <a:pt x="233180" y="55072"/>
                </a:cubicBezTo>
                <a:close/>
                <a:moveTo>
                  <a:pt x="232293" y="57289"/>
                </a:moveTo>
                <a:cubicBezTo>
                  <a:pt x="231977" y="57162"/>
                  <a:pt x="231692" y="57479"/>
                  <a:pt x="231818" y="57796"/>
                </a:cubicBezTo>
                <a:cubicBezTo>
                  <a:pt x="231945" y="58113"/>
                  <a:pt x="232388" y="58081"/>
                  <a:pt x="232515" y="57764"/>
                </a:cubicBezTo>
                <a:cubicBezTo>
                  <a:pt x="232610" y="57574"/>
                  <a:pt x="232515" y="57352"/>
                  <a:pt x="232293" y="57289"/>
                </a:cubicBezTo>
                <a:close/>
                <a:moveTo>
                  <a:pt x="231438" y="59474"/>
                </a:moveTo>
                <a:cubicBezTo>
                  <a:pt x="231122" y="59348"/>
                  <a:pt x="230805" y="59664"/>
                  <a:pt x="230932" y="60013"/>
                </a:cubicBezTo>
                <a:cubicBezTo>
                  <a:pt x="231058" y="60329"/>
                  <a:pt x="231533" y="60329"/>
                  <a:pt x="231660" y="59981"/>
                </a:cubicBezTo>
                <a:cubicBezTo>
                  <a:pt x="231755" y="59791"/>
                  <a:pt x="231628" y="59569"/>
                  <a:pt x="231438" y="59474"/>
                </a:cubicBezTo>
                <a:close/>
                <a:moveTo>
                  <a:pt x="230583" y="61659"/>
                </a:moveTo>
                <a:cubicBezTo>
                  <a:pt x="230235" y="61533"/>
                  <a:pt x="229886" y="61881"/>
                  <a:pt x="230045" y="62230"/>
                </a:cubicBezTo>
                <a:cubicBezTo>
                  <a:pt x="230203" y="62546"/>
                  <a:pt x="230678" y="62546"/>
                  <a:pt x="230805" y="62198"/>
                </a:cubicBezTo>
                <a:cubicBezTo>
                  <a:pt x="230900" y="62008"/>
                  <a:pt x="230773" y="61754"/>
                  <a:pt x="230583" y="61659"/>
                </a:cubicBezTo>
                <a:close/>
                <a:moveTo>
                  <a:pt x="229696" y="63876"/>
                </a:moveTo>
                <a:cubicBezTo>
                  <a:pt x="229348" y="63718"/>
                  <a:pt x="229000" y="64098"/>
                  <a:pt x="229158" y="64446"/>
                </a:cubicBezTo>
                <a:cubicBezTo>
                  <a:pt x="229316" y="64763"/>
                  <a:pt x="229791" y="64763"/>
                  <a:pt x="229950" y="64415"/>
                </a:cubicBezTo>
                <a:cubicBezTo>
                  <a:pt x="230045" y="64193"/>
                  <a:pt x="229918" y="63940"/>
                  <a:pt x="229696" y="63876"/>
                </a:cubicBezTo>
                <a:close/>
                <a:moveTo>
                  <a:pt x="228841" y="66061"/>
                </a:moveTo>
                <a:cubicBezTo>
                  <a:pt x="228461" y="65903"/>
                  <a:pt x="228113" y="66283"/>
                  <a:pt x="228271" y="66631"/>
                </a:cubicBezTo>
                <a:cubicBezTo>
                  <a:pt x="228430" y="67012"/>
                  <a:pt x="228936" y="67012"/>
                  <a:pt x="229095" y="66631"/>
                </a:cubicBezTo>
                <a:cubicBezTo>
                  <a:pt x="229158" y="66410"/>
                  <a:pt x="229063" y="66156"/>
                  <a:pt x="228841" y="66061"/>
                </a:cubicBezTo>
                <a:close/>
                <a:moveTo>
                  <a:pt x="227385" y="68500"/>
                </a:moveTo>
                <a:cubicBezTo>
                  <a:pt x="227226" y="68880"/>
                  <a:pt x="227606" y="69260"/>
                  <a:pt x="227986" y="69102"/>
                </a:cubicBezTo>
                <a:cubicBezTo>
                  <a:pt x="228366" y="68943"/>
                  <a:pt x="228335" y="68405"/>
                  <a:pt x="227955" y="68247"/>
                </a:cubicBezTo>
                <a:cubicBezTo>
                  <a:pt x="227733" y="68152"/>
                  <a:pt x="227480" y="68278"/>
                  <a:pt x="227385" y="68500"/>
                </a:cubicBezTo>
                <a:close/>
                <a:moveTo>
                  <a:pt x="226498" y="70717"/>
                </a:moveTo>
                <a:cubicBezTo>
                  <a:pt x="226339" y="71097"/>
                  <a:pt x="226720" y="71477"/>
                  <a:pt x="227100" y="71318"/>
                </a:cubicBezTo>
                <a:cubicBezTo>
                  <a:pt x="227511" y="71160"/>
                  <a:pt x="227480" y="70590"/>
                  <a:pt x="227100" y="70463"/>
                </a:cubicBezTo>
                <a:cubicBezTo>
                  <a:pt x="226846" y="70368"/>
                  <a:pt x="226593" y="70463"/>
                  <a:pt x="226498" y="70717"/>
                </a:cubicBezTo>
                <a:close/>
                <a:moveTo>
                  <a:pt x="225611" y="72902"/>
                </a:moveTo>
                <a:cubicBezTo>
                  <a:pt x="225453" y="73314"/>
                  <a:pt x="225864" y="73725"/>
                  <a:pt x="226244" y="73535"/>
                </a:cubicBezTo>
                <a:cubicBezTo>
                  <a:pt x="226656" y="73377"/>
                  <a:pt x="226625" y="72807"/>
                  <a:pt x="226244" y="72649"/>
                </a:cubicBezTo>
                <a:cubicBezTo>
                  <a:pt x="225991" y="72554"/>
                  <a:pt x="225706" y="72680"/>
                  <a:pt x="225611" y="72902"/>
                </a:cubicBezTo>
                <a:close/>
                <a:moveTo>
                  <a:pt x="225358" y="74834"/>
                </a:moveTo>
                <a:cubicBezTo>
                  <a:pt x="224946" y="74675"/>
                  <a:pt x="224566" y="75087"/>
                  <a:pt x="224724" y="75499"/>
                </a:cubicBezTo>
                <a:cubicBezTo>
                  <a:pt x="224914" y="75910"/>
                  <a:pt x="225484" y="75910"/>
                  <a:pt x="225643" y="75499"/>
                </a:cubicBezTo>
                <a:cubicBezTo>
                  <a:pt x="225738" y="75245"/>
                  <a:pt x="225611" y="74929"/>
                  <a:pt x="225358" y="74834"/>
                </a:cubicBezTo>
                <a:close/>
                <a:moveTo>
                  <a:pt x="224503" y="77051"/>
                </a:moveTo>
                <a:cubicBezTo>
                  <a:pt x="224091" y="76861"/>
                  <a:pt x="223648" y="77304"/>
                  <a:pt x="223838" y="77716"/>
                </a:cubicBezTo>
                <a:cubicBezTo>
                  <a:pt x="224028" y="78127"/>
                  <a:pt x="224629" y="78127"/>
                  <a:pt x="224788" y="77684"/>
                </a:cubicBezTo>
                <a:cubicBezTo>
                  <a:pt x="224883" y="77431"/>
                  <a:pt x="224756" y="77146"/>
                  <a:pt x="224503" y="77051"/>
                </a:cubicBezTo>
                <a:close/>
                <a:moveTo>
                  <a:pt x="222951" y="79521"/>
                </a:moveTo>
                <a:cubicBezTo>
                  <a:pt x="222761" y="79964"/>
                  <a:pt x="223204" y="80376"/>
                  <a:pt x="223648" y="80217"/>
                </a:cubicBezTo>
                <a:cubicBezTo>
                  <a:pt x="224091" y="80027"/>
                  <a:pt x="224059" y="79394"/>
                  <a:pt x="223616" y="79236"/>
                </a:cubicBezTo>
                <a:cubicBezTo>
                  <a:pt x="223363" y="79109"/>
                  <a:pt x="223046" y="79267"/>
                  <a:pt x="222951" y="79521"/>
                </a:cubicBezTo>
                <a:close/>
                <a:moveTo>
                  <a:pt x="222381" y="82434"/>
                </a:moveTo>
                <a:cubicBezTo>
                  <a:pt x="222824" y="82593"/>
                  <a:pt x="223236" y="82149"/>
                  <a:pt x="223046" y="81706"/>
                </a:cubicBezTo>
                <a:cubicBezTo>
                  <a:pt x="222856" y="81263"/>
                  <a:pt x="222254" y="81294"/>
                  <a:pt x="222064" y="81738"/>
                </a:cubicBezTo>
                <a:cubicBezTo>
                  <a:pt x="221969" y="82023"/>
                  <a:pt x="222096" y="82308"/>
                  <a:pt x="222381" y="82434"/>
                </a:cubicBezTo>
                <a:close/>
                <a:moveTo>
                  <a:pt x="222223" y="84334"/>
                </a:moveTo>
                <a:cubicBezTo>
                  <a:pt x="222381" y="83891"/>
                  <a:pt x="221937" y="83448"/>
                  <a:pt x="221462" y="83638"/>
                </a:cubicBezTo>
                <a:cubicBezTo>
                  <a:pt x="221019" y="83828"/>
                  <a:pt x="221019" y="84461"/>
                  <a:pt x="221494" y="84651"/>
                </a:cubicBezTo>
                <a:cubicBezTo>
                  <a:pt x="221779" y="84778"/>
                  <a:pt x="222096" y="84619"/>
                  <a:pt x="222223" y="84334"/>
                </a:cubicBezTo>
                <a:close/>
                <a:moveTo>
                  <a:pt x="221336" y="86551"/>
                </a:moveTo>
                <a:cubicBezTo>
                  <a:pt x="221526" y="86076"/>
                  <a:pt x="221051" y="85633"/>
                  <a:pt x="220607" y="85823"/>
                </a:cubicBezTo>
                <a:cubicBezTo>
                  <a:pt x="220132" y="86013"/>
                  <a:pt x="220132" y="86678"/>
                  <a:pt x="220607" y="86868"/>
                </a:cubicBezTo>
                <a:cubicBezTo>
                  <a:pt x="220892" y="86995"/>
                  <a:pt x="221241" y="86836"/>
                  <a:pt x="221336" y="86551"/>
                </a:cubicBezTo>
                <a:close/>
                <a:moveTo>
                  <a:pt x="219721" y="89085"/>
                </a:moveTo>
                <a:cubicBezTo>
                  <a:pt x="220227" y="89275"/>
                  <a:pt x="220702" y="88800"/>
                  <a:pt x="220481" y="88325"/>
                </a:cubicBezTo>
                <a:cubicBezTo>
                  <a:pt x="220291" y="87850"/>
                  <a:pt x="219594" y="87850"/>
                  <a:pt x="219404" y="88325"/>
                </a:cubicBezTo>
                <a:cubicBezTo>
                  <a:pt x="219277" y="88641"/>
                  <a:pt x="219436" y="88990"/>
                  <a:pt x="219721" y="89085"/>
                </a:cubicBezTo>
                <a:close/>
                <a:moveTo>
                  <a:pt x="219626" y="90985"/>
                </a:moveTo>
                <a:cubicBezTo>
                  <a:pt x="219816" y="90478"/>
                  <a:pt x="219341" y="90003"/>
                  <a:pt x="218834" y="90225"/>
                </a:cubicBezTo>
                <a:cubicBezTo>
                  <a:pt x="218359" y="90415"/>
                  <a:pt x="218359" y="91112"/>
                  <a:pt x="218866" y="91302"/>
                </a:cubicBezTo>
                <a:cubicBezTo>
                  <a:pt x="219151" y="91428"/>
                  <a:pt x="219499" y="91302"/>
                  <a:pt x="219626" y="90985"/>
                </a:cubicBezTo>
                <a:close/>
                <a:moveTo>
                  <a:pt x="218771" y="93202"/>
                </a:moveTo>
                <a:cubicBezTo>
                  <a:pt x="218961" y="92695"/>
                  <a:pt x="218454" y="92188"/>
                  <a:pt x="217947" y="92410"/>
                </a:cubicBezTo>
                <a:cubicBezTo>
                  <a:pt x="217472" y="92632"/>
                  <a:pt x="217472" y="93328"/>
                  <a:pt x="217979" y="93550"/>
                </a:cubicBezTo>
                <a:cubicBezTo>
                  <a:pt x="218296" y="93645"/>
                  <a:pt x="218644" y="93518"/>
                  <a:pt x="218771" y="93202"/>
                </a:cubicBezTo>
                <a:close/>
                <a:moveTo>
                  <a:pt x="217092" y="95767"/>
                </a:moveTo>
                <a:cubicBezTo>
                  <a:pt x="217631" y="95957"/>
                  <a:pt x="218137" y="95450"/>
                  <a:pt x="217916" y="94943"/>
                </a:cubicBezTo>
                <a:cubicBezTo>
                  <a:pt x="217694" y="94405"/>
                  <a:pt x="216965" y="94437"/>
                  <a:pt x="216744" y="94943"/>
                </a:cubicBezTo>
                <a:cubicBezTo>
                  <a:pt x="216617" y="95260"/>
                  <a:pt x="216775" y="95640"/>
                  <a:pt x="217092" y="95767"/>
                </a:cubicBezTo>
                <a:close/>
                <a:moveTo>
                  <a:pt x="217060" y="97635"/>
                </a:moveTo>
                <a:cubicBezTo>
                  <a:pt x="217250" y="97097"/>
                  <a:pt x="216712" y="96590"/>
                  <a:pt x="216205" y="96812"/>
                </a:cubicBezTo>
                <a:cubicBezTo>
                  <a:pt x="215667" y="97034"/>
                  <a:pt x="215699" y="97762"/>
                  <a:pt x="216237" y="97984"/>
                </a:cubicBezTo>
                <a:cubicBezTo>
                  <a:pt x="216554" y="98110"/>
                  <a:pt x="216934" y="97952"/>
                  <a:pt x="217060" y="97635"/>
                </a:cubicBezTo>
                <a:close/>
                <a:moveTo>
                  <a:pt x="216205" y="99852"/>
                </a:moveTo>
                <a:cubicBezTo>
                  <a:pt x="216395" y="99282"/>
                  <a:pt x="215857" y="98775"/>
                  <a:pt x="215319" y="98997"/>
                </a:cubicBezTo>
                <a:cubicBezTo>
                  <a:pt x="214780" y="99219"/>
                  <a:pt x="214812" y="99979"/>
                  <a:pt x="215350" y="100201"/>
                </a:cubicBezTo>
                <a:cubicBezTo>
                  <a:pt x="215667" y="100327"/>
                  <a:pt x="216047" y="100169"/>
                  <a:pt x="216205" y="99852"/>
                </a:cubicBezTo>
                <a:close/>
                <a:moveTo>
                  <a:pt x="214464" y="102417"/>
                </a:moveTo>
                <a:cubicBezTo>
                  <a:pt x="215034" y="102639"/>
                  <a:pt x="215572" y="102069"/>
                  <a:pt x="215319" y="101531"/>
                </a:cubicBezTo>
                <a:cubicBezTo>
                  <a:pt x="215097" y="100992"/>
                  <a:pt x="214305" y="100992"/>
                  <a:pt x="214084" y="101562"/>
                </a:cubicBezTo>
                <a:cubicBezTo>
                  <a:pt x="213957" y="101911"/>
                  <a:pt x="214115" y="102291"/>
                  <a:pt x="214464" y="102417"/>
                </a:cubicBezTo>
                <a:close/>
                <a:moveTo>
                  <a:pt x="214464" y="104254"/>
                </a:moveTo>
                <a:cubicBezTo>
                  <a:pt x="214685" y="103684"/>
                  <a:pt x="214115" y="103146"/>
                  <a:pt x="213577" y="103399"/>
                </a:cubicBezTo>
                <a:cubicBezTo>
                  <a:pt x="213007" y="103621"/>
                  <a:pt x="213038" y="104412"/>
                  <a:pt x="213577" y="104634"/>
                </a:cubicBezTo>
                <a:cubicBezTo>
                  <a:pt x="213925" y="104792"/>
                  <a:pt x="214337" y="104602"/>
                  <a:pt x="214464" y="104254"/>
                </a:cubicBezTo>
                <a:close/>
                <a:moveTo>
                  <a:pt x="213609" y="106471"/>
                </a:moveTo>
                <a:cubicBezTo>
                  <a:pt x="213830" y="105901"/>
                  <a:pt x="213260" y="105331"/>
                  <a:pt x="212690" y="105584"/>
                </a:cubicBezTo>
                <a:cubicBezTo>
                  <a:pt x="212120" y="105838"/>
                  <a:pt x="212120" y="106629"/>
                  <a:pt x="212722" y="106883"/>
                </a:cubicBezTo>
                <a:cubicBezTo>
                  <a:pt x="213070" y="107009"/>
                  <a:pt x="213482" y="106819"/>
                  <a:pt x="213609" y="106471"/>
                </a:cubicBezTo>
                <a:close/>
                <a:moveTo>
                  <a:pt x="211835" y="109099"/>
                </a:moveTo>
                <a:cubicBezTo>
                  <a:pt x="212437" y="109321"/>
                  <a:pt x="213007" y="108719"/>
                  <a:pt x="212753" y="108149"/>
                </a:cubicBezTo>
                <a:cubicBezTo>
                  <a:pt x="212500" y="107579"/>
                  <a:pt x="211677" y="107579"/>
                  <a:pt x="211423" y="108181"/>
                </a:cubicBezTo>
                <a:cubicBezTo>
                  <a:pt x="211297" y="108529"/>
                  <a:pt x="211455" y="108941"/>
                  <a:pt x="211835" y="109099"/>
                </a:cubicBezTo>
                <a:close/>
                <a:moveTo>
                  <a:pt x="211487" y="109955"/>
                </a:moveTo>
                <a:cubicBezTo>
                  <a:pt x="210822" y="109701"/>
                  <a:pt x="210220" y="110430"/>
                  <a:pt x="210600" y="111031"/>
                </a:cubicBezTo>
                <a:lnTo>
                  <a:pt x="211835" y="111031"/>
                </a:lnTo>
                <a:cubicBezTo>
                  <a:pt x="212088" y="110651"/>
                  <a:pt x="211930" y="110145"/>
                  <a:pt x="211487" y="109955"/>
                </a:cubicBezTo>
                <a:close/>
                <a:moveTo>
                  <a:pt x="251991" y="412"/>
                </a:moveTo>
                <a:cubicBezTo>
                  <a:pt x="251991" y="380"/>
                  <a:pt x="251960" y="380"/>
                  <a:pt x="251960" y="380"/>
                </a:cubicBezTo>
                <a:cubicBezTo>
                  <a:pt x="251960" y="380"/>
                  <a:pt x="251960" y="412"/>
                  <a:pt x="251960" y="412"/>
                </a:cubicBezTo>
                <a:cubicBezTo>
                  <a:pt x="251960" y="412"/>
                  <a:pt x="251960" y="412"/>
                  <a:pt x="251991" y="412"/>
                </a:cubicBezTo>
                <a:close/>
                <a:moveTo>
                  <a:pt x="251105" y="2565"/>
                </a:moveTo>
                <a:cubicBezTo>
                  <a:pt x="251073" y="2565"/>
                  <a:pt x="251073" y="2565"/>
                  <a:pt x="251073" y="2597"/>
                </a:cubicBezTo>
                <a:cubicBezTo>
                  <a:pt x="251073" y="2597"/>
                  <a:pt x="251073" y="2629"/>
                  <a:pt x="251073" y="2629"/>
                </a:cubicBezTo>
                <a:cubicBezTo>
                  <a:pt x="251105" y="2629"/>
                  <a:pt x="251105" y="2629"/>
                  <a:pt x="251105" y="2597"/>
                </a:cubicBezTo>
                <a:cubicBezTo>
                  <a:pt x="251136" y="2597"/>
                  <a:pt x="251105" y="2565"/>
                  <a:pt x="251105" y="2565"/>
                </a:cubicBezTo>
                <a:close/>
                <a:moveTo>
                  <a:pt x="250250" y="4814"/>
                </a:moveTo>
                <a:cubicBezTo>
                  <a:pt x="250281" y="4782"/>
                  <a:pt x="250186" y="4750"/>
                  <a:pt x="250186" y="4782"/>
                </a:cubicBezTo>
                <a:cubicBezTo>
                  <a:pt x="250155" y="4845"/>
                  <a:pt x="250250" y="4877"/>
                  <a:pt x="250250" y="4814"/>
                </a:cubicBezTo>
                <a:close/>
                <a:moveTo>
                  <a:pt x="249395" y="7031"/>
                </a:moveTo>
                <a:cubicBezTo>
                  <a:pt x="249426" y="6967"/>
                  <a:pt x="249236" y="7031"/>
                  <a:pt x="249331" y="7062"/>
                </a:cubicBezTo>
                <a:cubicBezTo>
                  <a:pt x="249363" y="7094"/>
                  <a:pt x="249395" y="7062"/>
                  <a:pt x="249395" y="7031"/>
                </a:cubicBezTo>
                <a:close/>
                <a:moveTo>
                  <a:pt x="248540" y="9247"/>
                </a:moveTo>
                <a:cubicBezTo>
                  <a:pt x="248571" y="9152"/>
                  <a:pt x="248350" y="9247"/>
                  <a:pt x="248445" y="9279"/>
                </a:cubicBezTo>
                <a:cubicBezTo>
                  <a:pt x="248476" y="9311"/>
                  <a:pt x="248508" y="9279"/>
                  <a:pt x="248540" y="9247"/>
                </a:cubicBezTo>
                <a:close/>
                <a:moveTo>
                  <a:pt x="247684" y="11464"/>
                </a:moveTo>
                <a:cubicBezTo>
                  <a:pt x="247716" y="11338"/>
                  <a:pt x="247431" y="11464"/>
                  <a:pt x="247558" y="11528"/>
                </a:cubicBezTo>
                <a:cubicBezTo>
                  <a:pt x="247621" y="11528"/>
                  <a:pt x="247653" y="11496"/>
                  <a:pt x="247684" y="11464"/>
                </a:cubicBezTo>
                <a:close/>
                <a:moveTo>
                  <a:pt x="246829" y="13681"/>
                </a:moveTo>
                <a:cubicBezTo>
                  <a:pt x="246861" y="13523"/>
                  <a:pt x="246544" y="13681"/>
                  <a:pt x="246703" y="13744"/>
                </a:cubicBezTo>
                <a:cubicBezTo>
                  <a:pt x="246734" y="13744"/>
                  <a:pt x="246798" y="13744"/>
                  <a:pt x="246829" y="13681"/>
                </a:cubicBezTo>
                <a:close/>
                <a:moveTo>
                  <a:pt x="245974" y="15898"/>
                </a:moveTo>
                <a:cubicBezTo>
                  <a:pt x="246038" y="15740"/>
                  <a:pt x="245658" y="15898"/>
                  <a:pt x="245816" y="15961"/>
                </a:cubicBezTo>
                <a:cubicBezTo>
                  <a:pt x="245879" y="15993"/>
                  <a:pt x="245943" y="15961"/>
                  <a:pt x="245974" y="15898"/>
                </a:cubicBezTo>
                <a:close/>
                <a:moveTo>
                  <a:pt x="245024" y="17956"/>
                </a:moveTo>
                <a:cubicBezTo>
                  <a:pt x="244834" y="17861"/>
                  <a:pt x="245024" y="18305"/>
                  <a:pt x="245088" y="18115"/>
                </a:cubicBezTo>
                <a:cubicBezTo>
                  <a:pt x="245119" y="18051"/>
                  <a:pt x="245088" y="17956"/>
                  <a:pt x="245024" y="17956"/>
                </a:cubicBezTo>
                <a:close/>
                <a:moveTo>
                  <a:pt x="244169" y="20142"/>
                </a:moveTo>
                <a:cubicBezTo>
                  <a:pt x="243947" y="20047"/>
                  <a:pt x="244169" y="20522"/>
                  <a:pt x="244233" y="20332"/>
                </a:cubicBezTo>
                <a:cubicBezTo>
                  <a:pt x="244264" y="20237"/>
                  <a:pt x="244233" y="20173"/>
                  <a:pt x="244169" y="20142"/>
                </a:cubicBezTo>
                <a:close/>
                <a:moveTo>
                  <a:pt x="243092" y="22422"/>
                </a:moveTo>
                <a:cubicBezTo>
                  <a:pt x="242997" y="22643"/>
                  <a:pt x="243536" y="22422"/>
                  <a:pt x="243282" y="22327"/>
                </a:cubicBezTo>
                <a:cubicBezTo>
                  <a:pt x="243219" y="22295"/>
                  <a:pt x="243124" y="22327"/>
                  <a:pt x="243092" y="22422"/>
                </a:cubicBezTo>
                <a:close/>
                <a:moveTo>
                  <a:pt x="242206" y="24607"/>
                </a:moveTo>
                <a:cubicBezTo>
                  <a:pt x="242111" y="24860"/>
                  <a:pt x="242681" y="24639"/>
                  <a:pt x="242427" y="24512"/>
                </a:cubicBezTo>
                <a:cubicBezTo>
                  <a:pt x="242332" y="24480"/>
                  <a:pt x="242237" y="24544"/>
                  <a:pt x="242206" y="24639"/>
                </a:cubicBezTo>
                <a:close/>
                <a:moveTo>
                  <a:pt x="241319" y="26824"/>
                </a:moveTo>
                <a:cubicBezTo>
                  <a:pt x="241224" y="27109"/>
                  <a:pt x="241826" y="26824"/>
                  <a:pt x="241572" y="26729"/>
                </a:cubicBezTo>
                <a:cubicBezTo>
                  <a:pt x="241477" y="26697"/>
                  <a:pt x="241351" y="26729"/>
                  <a:pt x="241319" y="26824"/>
                </a:cubicBezTo>
                <a:close/>
                <a:moveTo>
                  <a:pt x="240432" y="29041"/>
                </a:moveTo>
                <a:cubicBezTo>
                  <a:pt x="240306" y="29326"/>
                  <a:pt x="240971" y="29041"/>
                  <a:pt x="240686" y="28914"/>
                </a:cubicBezTo>
                <a:cubicBezTo>
                  <a:pt x="240591" y="28882"/>
                  <a:pt x="240464" y="28914"/>
                  <a:pt x="240432" y="29041"/>
                </a:cubicBezTo>
                <a:close/>
                <a:moveTo>
                  <a:pt x="239831" y="31099"/>
                </a:moveTo>
                <a:cubicBezTo>
                  <a:pt x="239514" y="30972"/>
                  <a:pt x="239831" y="31701"/>
                  <a:pt x="239957" y="31384"/>
                </a:cubicBezTo>
                <a:cubicBezTo>
                  <a:pt x="239989" y="31289"/>
                  <a:pt x="239926" y="31162"/>
                  <a:pt x="239831" y="31099"/>
                </a:cubicBezTo>
                <a:close/>
                <a:moveTo>
                  <a:pt x="238659" y="33442"/>
                </a:moveTo>
                <a:cubicBezTo>
                  <a:pt x="238595" y="33632"/>
                  <a:pt x="238785" y="33823"/>
                  <a:pt x="238975" y="33728"/>
                </a:cubicBezTo>
                <a:cubicBezTo>
                  <a:pt x="239165" y="33632"/>
                  <a:pt x="239134" y="33379"/>
                  <a:pt x="238944" y="33316"/>
                </a:cubicBezTo>
                <a:cubicBezTo>
                  <a:pt x="238849" y="33252"/>
                  <a:pt x="238722" y="33316"/>
                  <a:pt x="238659" y="33442"/>
                </a:cubicBezTo>
                <a:close/>
                <a:moveTo>
                  <a:pt x="237772" y="35628"/>
                </a:moveTo>
                <a:cubicBezTo>
                  <a:pt x="237709" y="35849"/>
                  <a:pt x="237899" y="36039"/>
                  <a:pt x="238089" y="35944"/>
                </a:cubicBezTo>
                <a:cubicBezTo>
                  <a:pt x="238310" y="35849"/>
                  <a:pt x="238279" y="35596"/>
                  <a:pt x="238089" y="35501"/>
                </a:cubicBezTo>
                <a:cubicBezTo>
                  <a:pt x="237962" y="35438"/>
                  <a:pt x="237835" y="35501"/>
                  <a:pt x="237772" y="35628"/>
                </a:cubicBezTo>
                <a:close/>
                <a:moveTo>
                  <a:pt x="236885" y="37844"/>
                </a:moveTo>
                <a:cubicBezTo>
                  <a:pt x="236790" y="38066"/>
                  <a:pt x="237012" y="38256"/>
                  <a:pt x="237234" y="38161"/>
                </a:cubicBezTo>
                <a:cubicBezTo>
                  <a:pt x="237424" y="38066"/>
                  <a:pt x="237424" y="37781"/>
                  <a:pt x="237234" y="37686"/>
                </a:cubicBezTo>
                <a:cubicBezTo>
                  <a:pt x="237075" y="37654"/>
                  <a:pt x="236949" y="37718"/>
                  <a:pt x="236885" y="37844"/>
                </a:cubicBezTo>
                <a:close/>
                <a:moveTo>
                  <a:pt x="235999" y="40030"/>
                </a:moveTo>
                <a:cubicBezTo>
                  <a:pt x="235904" y="40283"/>
                  <a:pt x="236125" y="40505"/>
                  <a:pt x="236347" y="40378"/>
                </a:cubicBezTo>
                <a:cubicBezTo>
                  <a:pt x="236569" y="40283"/>
                  <a:pt x="236569" y="39966"/>
                  <a:pt x="236347" y="39903"/>
                </a:cubicBezTo>
                <a:cubicBezTo>
                  <a:pt x="236220" y="39840"/>
                  <a:pt x="236062" y="39903"/>
                  <a:pt x="235999" y="40030"/>
                </a:cubicBezTo>
                <a:close/>
                <a:moveTo>
                  <a:pt x="235492" y="42088"/>
                </a:moveTo>
                <a:cubicBezTo>
                  <a:pt x="235239" y="41993"/>
                  <a:pt x="235017" y="42246"/>
                  <a:pt x="235112" y="42468"/>
                </a:cubicBezTo>
                <a:cubicBezTo>
                  <a:pt x="235239" y="42690"/>
                  <a:pt x="235555" y="42690"/>
                  <a:pt x="235650" y="42468"/>
                </a:cubicBezTo>
                <a:cubicBezTo>
                  <a:pt x="235714" y="42310"/>
                  <a:pt x="235619" y="42151"/>
                  <a:pt x="235492" y="42088"/>
                </a:cubicBezTo>
                <a:close/>
                <a:moveTo>
                  <a:pt x="234605" y="44273"/>
                </a:moveTo>
                <a:cubicBezTo>
                  <a:pt x="234383" y="44178"/>
                  <a:pt x="234130" y="44432"/>
                  <a:pt x="234225" y="44685"/>
                </a:cubicBezTo>
                <a:cubicBezTo>
                  <a:pt x="234352" y="44938"/>
                  <a:pt x="234700" y="44907"/>
                  <a:pt x="234795" y="44685"/>
                </a:cubicBezTo>
                <a:cubicBezTo>
                  <a:pt x="234858" y="44527"/>
                  <a:pt x="234763" y="44337"/>
                  <a:pt x="234605" y="44273"/>
                </a:cubicBezTo>
                <a:close/>
                <a:moveTo>
                  <a:pt x="233750" y="46490"/>
                </a:moveTo>
                <a:cubicBezTo>
                  <a:pt x="233497" y="46363"/>
                  <a:pt x="233243" y="46648"/>
                  <a:pt x="233338" y="46902"/>
                </a:cubicBezTo>
                <a:cubicBezTo>
                  <a:pt x="233465" y="47155"/>
                  <a:pt x="233813" y="47155"/>
                  <a:pt x="233940" y="46870"/>
                </a:cubicBezTo>
                <a:cubicBezTo>
                  <a:pt x="234003" y="46712"/>
                  <a:pt x="233908" y="46553"/>
                  <a:pt x="233750" y="46490"/>
                </a:cubicBezTo>
                <a:close/>
                <a:moveTo>
                  <a:pt x="232895" y="48675"/>
                </a:moveTo>
                <a:cubicBezTo>
                  <a:pt x="232610" y="48580"/>
                  <a:pt x="232357" y="48834"/>
                  <a:pt x="232452" y="49119"/>
                </a:cubicBezTo>
                <a:cubicBezTo>
                  <a:pt x="232578" y="49372"/>
                  <a:pt x="232958" y="49372"/>
                  <a:pt x="233085" y="49087"/>
                </a:cubicBezTo>
                <a:cubicBezTo>
                  <a:pt x="233148" y="48929"/>
                  <a:pt x="233053" y="48739"/>
                  <a:pt x="232895" y="48675"/>
                </a:cubicBezTo>
                <a:close/>
                <a:moveTo>
                  <a:pt x="232008" y="50860"/>
                </a:moveTo>
                <a:cubicBezTo>
                  <a:pt x="231723" y="50765"/>
                  <a:pt x="231470" y="51050"/>
                  <a:pt x="231565" y="51335"/>
                </a:cubicBezTo>
                <a:cubicBezTo>
                  <a:pt x="231692" y="51589"/>
                  <a:pt x="232103" y="51589"/>
                  <a:pt x="232198" y="51304"/>
                </a:cubicBezTo>
                <a:cubicBezTo>
                  <a:pt x="232293" y="51145"/>
                  <a:pt x="232198" y="50924"/>
                  <a:pt x="232008" y="50860"/>
                </a:cubicBezTo>
                <a:close/>
                <a:moveTo>
                  <a:pt x="231153" y="53077"/>
                </a:moveTo>
                <a:cubicBezTo>
                  <a:pt x="230868" y="52951"/>
                  <a:pt x="230551" y="53236"/>
                  <a:pt x="230678" y="53552"/>
                </a:cubicBezTo>
                <a:cubicBezTo>
                  <a:pt x="230805" y="53837"/>
                  <a:pt x="231248" y="53806"/>
                  <a:pt x="231343" y="53521"/>
                </a:cubicBezTo>
                <a:cubicBezTo>
                  <a:pt x="231438" y="53331"/>
                  <a:pt x="231343" y="53141"/>
                  <a:pt x="231153" y="53077"/>
                </a:cubicBezTo>
                <a:close/>
                <a:moveTo>
                  <a:pt x="230298" y="55262"/>
                </a:moveTo>
                <a:cubicBezTo>
                  <a:pt x="229981" y="55136"/>
                  <a:pt x="229665" y="55452"/>
                  <a:pt x="229823" y="55737"/>
                </a:cubicBezTo>
                <a:cubicBezTo>
                  <a:pt x="229950" y="56054"/>
                  <a:pt x="230361" y="56054"/>
                  <a:pt x="230488" y="55737"/>
                </a:cubicBezTo>
                <a:cubicBezTo>
                  <a:pt x="230583" y="55547"/>
                  <a:pt x="230488" y="55326"/>
                  <a:pt x="230266" y="55262"/>
                </a:cubicBezTo>
                <a:close/>
                <a:moveTo>
                  <a:pt x="228905" y="57669"/>
                </a:moveTo>
                <a:cubicBezTo>
                  <a:pt x="228778" y="57986"/>
                  <a:pt x="229126" y="58303"/>
                  <a:pt x="229443" y="58176"/>
                </a:cubicBezTo>
                <a:cubicBezTo>
                  <a:pt x="229728" y="58018"/>
                  <a:pt x="229728" y="57574"/>
                  <a:pt x="229411" y="57448"/>
                </a:cubicBezTo>
                <a:cubicBezTo>
                  <a:pt x="229221" y="57384"/>
                  <a:pt x="229000" y="57479"/>
                  <a:pt x="228905" y="57669"/>
                </a:cubicBezTo>
                <a:close/>
                <a:moveTo>
                  <a:pt x="228556" y="59664"/>
                </a:moveTo>
                <a:cubicBezTo>
                  <a:pt x="228208" y="59506"/>
                  <a:pt x="227891" y="59854"/>
                  <a:pt x="228050" y="60171"/>
                </a:cubicBezTo>
                <a:cubicBezTo>
                  <a:pt x="228176" y="60519"/>
                  <a:pt x="228651" y="60488"/>
                  <a:pt x="228778" y="60171"/>
                </a:cubicBezTo>
                <a:cubicBezTo>
                  <a:pt x="228841" y="59949"/>
                  <a:pt x="228746" y="59728"/>
                  <a:pt x="228556" y="59664"/>
                </a:cubicBezTo>
                <a:close/>
                <a:moveTo>
                  <a:pt x="227670" y="61849"/>
                </a:moveTo>
                <a:cubicBezTo>
                  <a:pt x="227353" y="61723"/>
                  <a:pt x="227005" y="62071"/>
                  <a:pt x="227163" y="62388"/>
                </a:cubicBezTo>
                <a:cubicBezTo>
                  <a:pt x="227290" y="62736"/>
                  <a:pt x="227765" y="62736"/>
                  <a:pt x="227923" y="62388"/>
                </a:cubicBezTo>
                <a:cubicBezTo>
                  <a:pt x="227986" y="62166"/>
                  <a:pt x="227891" y="61913"/>
                  <a:pt x="227670" y="61849"/>
                </a:cubicBezTo>
                <a:close/>
                <a:moveTo>
                  <a:pt x="226815" y="64035"/>
                </a:moveTo>
                <a:cubicBezTo>
                  <a:pt x="226466" y="63908"/>
                  <a:pt x="226118" y="64256"/>
                  <a:pt x="226276" y="64605"/>
                </a:cubicBezTo>
                <a:cubicBezTo>
                  <a:pt x="226403" y="64953"/>
                  <a:pt x="226910" y="64953"/>
                  <a:pt x="227068" y="64605"/>
                </a:cubicBezTo>
                <a:cubicBezTo>
                  <a:pt x="227131" y="64383"/>
                  <a:pt x="227036" y="64130"/>
                  <a:pt x="226815" y="64035"/>
                </a:cubicBezTo>
                <a:close/>
                <a:moveTo>
                  <a:pt x="225959" y="66251"/>
                </a:moveTo>
                <a:cubicBezTo>
                  <a:pt x="225579" y="66093"/>
                  <a:pt x="225231" y="66473"/>
                  <a:pt x="225389" y="66821"/>
                </a:cubicBezTo>
                <a:cubicBezTo>
                  <a:pt x="225548" y="67170"/>
                  <a:pt x="226054" y="67170"/>
                  <a:pt x="226181" y="66821"/>
                </a:cubicBezTo>
                <a:cubicBezTo>
                  <a:pt x="226276" y="66568"/>
                  <a:pt x="226181" y="66315"/>
                  <a:pt x="225959" y="66251"/>
                </a:cubicBezTo>
                <a:close/>
                <a:moveTo>
                  <a:pt x="225073" y="68437"/>
                </a:moveTo>
                <a:cubicBezTo>
                  <a:pt x="224693" y="68278"/>
                  <a:pt x="224344" y="68658"/>
                  <a:pt x="224503" y="69038"/>
                </a:cubicBezTo>
                <a:cubicBezTo>
                  <a:pt x="224661" y="69418"/>
                  <a:pt x="225168" y="69387"/>
                  <a:pt x="225326" y="69038"/>
                </a:cubicBezTo>
                <a:cubicBezTo>
                  <a:pt x="225421" y="68785"/>
                  <a:pt x="225326" y="68532"/>
                  <a:pt x="225073" y="68437"/>
                </a:cubicBezTo>
                <a:close/>
                <a:moveTo>
                  <a:pt x="223584" y="70875"/>
                </a:moveTo>
                <a:cubicBezTo>
                  <a:pt x="223458" y="71287"/>
                  <a:pt x="223838" y="71667"/>
                  <a:pt x="224218" y="71508"/>
                </a:cubicBezTo>
                <a:cubicBezTo>
                  <a:pt x="224598" y="71318"/>
                  <a:pt x="224598" y="70780"/>
                  <a:pt x="224218" y="70622"/>
                </a:cubicBezTo>
                <a:cubicBezTo>
                  <a:pt x="223964" y="70527"/>
                  <a:pt x="223711" y="70653"/>
                  <a:pt x="223584" y="70875"/>
                </a:cubicBezTo>
                <a:close/>
                <a:moveTo>
                  <a:pt x="223331" y="72807"/>
                </a:moveTo>
                <a:cubicBezTo>
                  <a:pt x="222951" y="72649"/>
                  <a:pt x="222539" y="73060"/>
                  <a:pt x="222729" y="73472"/>
                </a:cubicBezTo>
                <a:cubicBezTo>
                  <a:pt x="222888" y="73852"/>
                  <a:pt x="223458" y="73852"/>
                  <a:pt x="223616" y="73440"/>
                </a:cubicBezTo>
                <a:cubicBezTo>
                  <a:pt x="223711" y="73187"/>
                  <a:pt x="223584" y="72934"/>
                  <a:pt x="223331" y="72807"/>
                </a:cubicBezTo>
                <a:close/>
                <a:moveTo>
                  <a:pt x="222476" y="75024"/>
                </a:moveTo>
                <a:cubicBezTo>
                  <a:pt x="222064" y="74865"/>
                  <a:pt x="221652" y="75277"/>
                  <a:pt x="221842" y="75689"/>
                </a:cubicBezTo>
                <a:cubicBezTo>
                  <a:pt x="222001" y="76100"/>
                  <a:pt x="222603" y="76069"/>
                  <a:pt x="222761" y="75657"/>
                </a:cubicBezTo>
                <a:cubicBezTo>
                  <a:pt x="222856" y="75404"/>
                  <a:pt x="222729" y="75119"/>
                  <a:pt x="222476" y="75024"/>
                </a:cubicBezTo>
                <a:close/>
                <a:moveTo>
                  <a:pt x="221621" y="77209"/>
                </a:moveTo>
                <a:cubicBezTo>
                  <a:pt x="221177" y="77051"/>
                  <a:pt x="220766" y="77462"/>
                  <a:pt x="220956" y="77906"/>
                </a:cubicBezTo>
                <a:cubicBezTo>
                  <a:pt x="221114" y="78317"/>
                  <a:pt x="221716" y="78317"/>
                  <a:pt x="221906" y="77874"/>
                </a:cubicBezTo>
                <a:cubicBezTo>
                  <a:pt x="222001" y="77621"/>
                  <a:pt x="221874" y="77304"/>
                  <a:pt x="221621" y="77209"/>
                </a:cubicBezTo>
                <a:close/>
                <a:moveTo>
                  <a:pt x="220069" y="79711"/>
                </a:moveTo>
                <a:cubicBezTo>
                  <a:pt x="219879" y="80154"/>
                  <a:pt x="220322" y="80566"/>
                  <a:pt x="220766" y="80376"/>
                </a:cubicBezTo>
                <a:cubicBezTo>
                  <a:pt x="221177" y="80186"/>
                  <a:pt x="221177" y="79584"/>
                  <a:pt x="220734" y="79394"/>
                </a:cubicBezTo>
                <a:cubicBezTo>
                  <a:pt x="220481" y="79299"/>
                  <a:pt x="220164" y="79426"/>
                  <a:pt x="220069" y="79711"/>
                </a:cubicBezTo>
                <a:close/>
                <a:moveTo>
                  <a:pt x="220164" y="82308"/>
                </a:moveTo>
                <a:cubicBezTo>
                  <a:pt x="220354" y="81864"/>
                  <a:pt x="219911" y="81421"/>
                  <a:pt x="219467" y="81611"/>
                </a:cubicBezTo>
                <a:cubicBezTo>
                  <a:pt x="219024" y="81801"/>
                  <a:pt x="219024" y="82434"/>
                  <a:pt x="219467" y="82624"/>
                </a:cubicBezTo>
                <a:cubicBezTo>
                  <a:pt x="219752" y="82719"/>
                  <a:pt x="220069" y="82593"/>
                  <a:pt x="220164" y="82308"/>
                </a:cubicBezTo>
                <a:close/>
                <a:moveTo>
                  <a:pt x="219309" y="84524"/>
                </a:moveTo>
                <a:cubicBezTo>
                  <a:pt x="219499" y="84049"/>
                  <a:pt x="219024" y="83606"/>
                  <a:pt x="218581" y="83796"/>
                </a:cubicBezTo>
                <a:cubicBezTo>
                  <a:pt x="218137" y="83986"/>
                  <a:pt x="218137" y="84651"/>
                  <a:pt x="218581" y="84841"/>
                </a:cubicBezTo>
                <a:cubicBezTo>
                  <a:pt x="218897" y="84936"/>
                  <a:pt x="219214" y="84809"/>
                  <a:pt x="219309" y="84524"/>
                </a:cubicBezTo>
                <a:close/>
                <a:moveTo>
                  <a:pt x="218454" y="86741"/>
                </a:moveTo>
                <a:cubicBezTo>
                  <a:pt x="218644" y="86266"/>
                  <a:pt x="218169" y="85791"/>
                  <a:pt x="217694" y="86013"/>
                </a:cubicBezTo>
                <a:cubicBezTo>
                  <a:pt x="217219" y="86203"/>
                  <a:pt x="217250" y="86868"/>
                  <a:pt x="217726" y="87058"/>
                </a:cubicBezTo>
                <a:cubicBezTo>
                  <a:pt x="218011" y="87185"/>
                  <a:pt x="218359" y="87026"/>
                  <a:pt x="218454" y="86741"/>
                </a:cubicBezTo>
                <a:close/>
                <a:moveTo>
                  <a:pt x="216839" y="89275"/>
                </a:moveTo>
                <a:cubicBezTo>
                  <a:pt x="217314" y="89465"/>
                  <a:pt x="217789" y="88990"/>
                  <a:pt x="217599" y="88483"/>
                </a:cubicBezTo>
                <a:cubicBezTo>
                  <a:pt x="217377" y="88008"/>
                  <a:pt x="216712" y="88040"/>
                  <a:pt x="216522" y="88515"/>
                </a:cubicBezTo>
                <a:cubicBezTo>
                  <a:pt x="216395" y="88831"/>
                  <a:pt x="216554" y="89148"/>
                  <a:pt x="216839" y="89275"/>
                </a:cubicBezTo>
                <a:close/>
                <a:moveTo>
                  <a:pt x="216744" y="91175"/>
                </a:moveTo>
                <a:cubicBezTo>
                  <a:pt x="216934" y="90668"/>
                  <a:pt x="216427" y="90161"/>
                  <a:pt x="215952" y="90383"/>
                </a:cubicBezTo>
                <a:cubicBezTo>
                  <a:pt x="215445" y="90605"/>
                  <a:pt x="215477" y="91302"/>
                  <a:pt x="215952" y="91492"/>
                </a:cubicBezTo>
                <a:cubicBezTo>
                  <a:pt x="216269" y="91618"/>
                  <a:pt x="216617" y="91460"/>
                  <a:pt x="216744" y="91175"/>
                </a:cubicBezTo>
                <a:close/>
                <a:moveTo>
                  <a:pt x="215889" y="93360"/>
                </a:moveTo>
                <a:cubicBezTo>
                  <a:pt x="216079" y="92853"/>
                  <a:pt x="215572" y="92378"/>
                  <a:pt x="215065" y="92568"/>
                </a:cubicBezTo>
                <a:cubicBezTo>
                  <a:pt x="214559" y="92790"/>
                  <a:pt x="214590" y="93518"/>
                  <a:pt x="215097" y="93708"/>
                </a:cubicBezTo>
                <a:cubicBezTo>
                  <a:pt x="215414" y="93835"/>
                  <a:pt x="215762" y="93677"/>
                  <a:pt x="215889" y="93360"/>
                </a:cubicBezTo>
                <a:close/>
                <a:moveTo>
                  <a:pt x="214210" y="95925"/>
                </a:moveTo>
                <a:cubicBezTo>
                  <a:pt x="214717" y="96147"/>
                  <a:pt x="215224" y="95609"/>
                  <a:pt x="215002" y="95102"/>
                </a:cubicBezTo>
                <a:cubicBezTo>
                  <a:pt x="214780" y="94595"/>
                  <a:pt x="214052" y="94595"/>
                  <a:pt x="213862" y="95133"/>
                </a:cubicBezTo>
                <a:cubicBezTo>
                  <a:pt x="213735" y="95450"/>
                  <a:pt x="213894" y="95799"/>
                  <a:pt x="214210" y="95925"/>
                </a:cubicBezTo>
                <a:close/>
                <a:moveTo>
                  <a:pt x="214147" y="97794"/>
                </a:moveTo>
                <a:cubicBezTo>
                  <a:pt x="214369" y="97255"/>
                  <a:pt x="213830" y="96749"/>
                  <a:pt x="213324" y="96970"/>
                </a:cubicBezTo>
                <a:cubicBezTo>
                  <a:pt x="212785" y="97192"/>
                  <a:pt x="212785" y="97952"/>
                  <a:pt x="213324" y="98174"/>
                </a:cubicBezTo>
                <a:cubicBezTo>
                  <a:pt x="213672" y="98300"/>
                  <a:pt x="214020" y="98142"/>
                  <a:pt x="214179" y="97794"/>
                </a:cubicBezTo>
                <a:close/>
                <a:moveTo>
                  <a:pt x="213292" y="100010"/>
                </a:moveTo>
                <a:cubicBezTo>
                  <a:pt x="213514" y="99472"/>
                  <a:pt x="212975" y="98934"/>
                  <a:pt x="212437" y="99155"/>
                </a:cubicBezTo>
                <a:cubicBezTo>
                  <a:pt x="211898" y="99409"/>
                  <a:pt x="211898" y="100169"/>
                  <a:pt x="212437" y="100391"/>
                </a:cubicBezTo>
                <a:cubicBezTo>
                  <a:pt x="212785" y="100517"/>
                  <a:pt x="213165" y="100359"/>
                  <a:pt x="213292" y="100010"/>
                </a:cubicBezTo>
                <a:close/>
                <a:moveTo>
                  <a:pt x="211582" y="102607"/>
                </a:moveTo>
                <a:cubicBezTo>
                  <a:pt x="212120" y="102829"/>
                  <a:pt x="212658" y="102259"/>
                  <a:pt x="212437" y="101721"/>
                </a:cubicBezTo>
                <a:cubicBezTo>
                  <a:pt x="212183" y="101182"/>
                  <a:pt x="211423" y="101182"/>
                  <a:pt x="211202" y="101721"/>
                </a:cubicBezTo>
                <a:cubicBezTo>
                  <a:pt x="211043" y="102069"/>
                  <a:pt x="211233" y="102481"/>
                  <a:pt x="211582" y="102607"/>
                </a:cubicBezTo>
                <a:close/>
                <a:moveTo>
                  <a:pt x="211582" y="104444"/>
                </a:moveTo>
                <a:cubicBezTo>
                  <a:pt x="211803" y="103874"/>
                  <a:pt x="211233" y="103304"/>
                  <a:pt x="210663" y="103557"/>
                </a:cubicBezTo>
                <a:cubicBezTo>
                  <a:pt x="210125" y="103811"/>
                  <a:pt x="210125" y="104602"/>
                  <a:pt x="210695" y="104824"/>
                </a:cubicBezTo>
                <a:cubicBezTo>
                  <a:pt x="211043" y="104951"/>
                  <a:pt x="211455" y="104792"/>
                  <a:pt x="211582" y="104444"/>
                </a:cubicBezTo>
                <a:close/>
                <a:moveTo>
                  <a:pt x="210727" y="106661"/>
                </a:moveTo>
                <a:cubicBezTo>
                  <a:pt x="210948" y="106059"/>
                  <a:pt x="210378" y="105521"/>
                  <a:pt x="209808" y="105743"/>
                </a:cubicBezTo>
                <a:cubicBezTo>
                  <a:pt x="209238" y="105996"/>
                  <a:pt x="209238" y="106819"/>
                  <a:pt x="209808" y="107041"/>
                </a:cubicBezTo>
                <a:cubicBezTo>
                  <a:pt x="210188" y="107199"/>
                  <a:pt x="210600" y="107009"/>
                  <a:pt x="210727" y="106661"/>
                </a:cubicBezTo>
                <a:close/>
                <a:moveTo>
                  <a:pt x="208953" y="109258"/>
                </a:moveTo>
                <a:cubicBezTo>
                  <a:pt x="209523" y="109511"/>
                  <a:pt x="210093" y="108909"/>
                  <a:pt x="209840" y="108308"/>
                </a:cubicBezTo>
                <a:cubicBezTo>
                  <a:pt x="209587" y="107738"/>
                  <a:pt x="208763" y="107738"/>
                  <a:pt x="208541" y="108339"/>
                </a:cubicBezTo>
                <a:cubicBezTo>
                  <a:pt x="208383" y="108719"/>
                  <a:pt x="208573" y="109131"/>
                  <a:pt x="208953" y="109258"/>
                </a:cubicBezTo>
                <a:close/>
                <a:moveTo>
                  <a:pt x="208605" y="110145"/>
                </a:moveTo>
                <a:cubicBezTo>
                  <a:pt x="208225" y="109986"/>
                  <a:pt x="207813" y="110176"/>
                  <a:pt x="207655" y="110556"/>
                </a:cubicBezTo>
                <a:cubicBezTo>
                  <a:pt x="207591" y="110715"/>
                  <a:pt x="207591" y="110873"/>
                  <a:pt x="207623" y="111031"/>
                </a:cubicBezTo>
                <a:lnTo>
                  <a:pt x="209017" y="111031"/>
                </a:lnTo>
                <a:cubicBezTo>
                  <a:pt x="209143" y="110683"/>
                  <a:pt x="208953" y="110271"/>
                  <a:pt x="208605" y="110145"/>
                </a:cubicBezTo>
                <a:close/>
                <a:moveTo>
                  <a:pt x="249046" y="602"/>
                </a:moveTo>
                <a:cubicBezTo>
                  <a:pt x="249046" y="602"/>
                  <a:pt x="249015" y="634"/>
                  <a:pt x="249046" y="634"/>
                </a:cubicBezTo>
                <a:cubicBezTo>
                  <a:pt x="249046" y="634"/>
                  <a:pt x="249078" y="634"/>
                  <a:pt x="249078" y="634"/>
                </a:cubicBezTo>
                <a:cubicBezTo>
                  <a:pt x="249078" y="602"/>
                  <a:pt x="249078" y="602"/>
                  <a:pt x="249046" y="602"/>
                </a:cubicBezTo>
                <a:close/>
                <a:moveTo>
                  <a:pt x="248191" y="2787"/>
                </a:moveTo>
                <a:cubicBezTo>
                  <a:pt x="248159" y="2787"/>
                  <a:pt x="248128" y="2819"/>
                  <a:pt x="248159" y="2850"/>
                </a:cubicBezTo>
                <a:cubicBezTo>
                  <a:pt x="248223" y="2882"/>
                  <a:pt x="248223" y="2819"/>
                  <a:pt x="248191" y="2787"/>
                </a:cubicBezTo>
                <a:close/>
                <a:moveTo>
                  <a:pt x="247336" y="5035"/>
                </a:moveTo>
                <a:cubicBezTo>
                  <a:pt x="247368" y="5004"/>
                  <a:pt x="247273" y="4972"/>
                  <a:pt x="247273" y="5004"/>
                </a:cubicBezTo>
                <a:cubicBezTo>
                  <a:pt x="247241" y="5067"/>
                  <a:pt x="247336" y="5099"/>
                  <a:pt x="247336" y="5035"/>
                </a:cubicBezTo>
                <a:close/>
                <a:moveTo>
                  <a:pt x="246481" y="7252"/>
                </a:moveTo>
                <a:cubicBezTo>
                  <a:pt x="246513" y="7189"/>
                  <a:pt x="246323" y="7252"/>
                  <a:pt x="246418" y="7284"/>
                </a:cubicBezTo>
                <a:cubicBezTo>
                  <a:pt x="246449" y="7316"/>
                  <a:pt x="246481" y="7284"/>
                  <a:pt x="246481" y="7252"/>
                </a:cubicBezTo>
                <a:close/>
                <a:moveTo>
                  <a:pt x="245626" y="9469"/>
                </a:moveTo>
                <a:cubicBezTo>
                  <a:pt x="245658" y="9374"/>
                  <a:pt x="245531" y="9342"/>
                  <a:pt x="245499" y="9437"/>
                </a:cubicBezTo>
                <a:cubicBezTo>
                  <a:pt x="245468" y="9501"/>
                  <a:pt x="245594" y="9564"/>
                  <a:pt x="245626" y="9469"/>
                </a:cubicBezTo>
                <a:close/>
                <a:moveTo>
                  <a:pt x="244771" y="11686"/>
                </a:moveTo>
                <a:cubicBezTo>
                  <a:pt x="244834" y="11559"/>
                  <a:pt x="244518" y="11686"/>
                  <a:pt x="244644" y="11749"/>
                </a:cubicBezTo>
                <a:cubicBezTo>
                  <a:pt x="244708" y="11749"/>
                  <a:pt x="244739" y="11749"/>
                  <a:pt x="244771" y="11686"/>
                </a:cubicBezTo>
                <a:close/>
                <a:moveTo>
                  <a:pt x="243916" y="13903"/>
                </a:moveTo>
                <a:cubicBezTo>
                  <a:pt x="243979" y="13744"/>
                  <a:pt x="243631" y="13903"/>
                  <a:pt x="243789" y="13966"/>
                </a:cubicBezTo>
                <a:cubicBezTo>
                  <a:pt x="243821" y="13966"/>
                  <a:pt x="243884" y="13966"/>
                  <a:pt x="243916" y="13903"/>
                </a:cubicBezTo>
                <a:close/>
                <a:moveTo>
                  <a:pt x="242997" y="15961"/>
                </a:moveTo>
                <a:cubicBezTo>
                  <a:pt x="242807" y="15898"/>
                  <a:pt x="242997" y="16278"/>
                  <a:pt x="243061" y="16120"/>
                </a:cubicBezTo>
                <a:cubicBezTo>
                  <a:pt x="243061" y="16056"/>
                  <a:pt x="243029" y="15993"/>
                  <a:pt x="242997" y="15961"/>
                </a:cubicBezTo>
                <a:close/>
                <a:moveTo>
                  <a:pt x="242111" y="18178"/>
                </a:moveTo>
                <a:cubicBezTo>
                  <a:pt x="241921" y="18083"/>
                  <a:pt x="242111" y="18526"/>
                  <a:pt x="242206" y="18336"/>
                </a:cubicBezTo>
                <a:cubicBezTo>
                  <a:pt x="242206" y="18273"/>
                  <a:pt x="242174" y="18178"/>
                  <a:pt x="242111" y="18178"/>
                </a:cubicBezTo>
                <a:close/>
                <a:moveTo>
                  <a:pt x="241256" y="20363"/>
                </a:moveTo>
                <a:cubicBezTo>
                  <a:pt x="241034" y="20268"/>
                  <a:pt x="241256" y="20743"/>
                  <a:pt x="241319" y="20553"/>
                </a:cubicBezTo>
                <a:cubicBezTo>
                  <a:pt x="241351" y="20458"/>
                  <a:pt x="241319" y="20395"/>
                  <a:pt x="241256" y="20363"/>
                </a:cubicBezTo>
                <a:close/>
                <a:moveTo>
                  <a:pt x="240274" y="22833"/>
                </a:moveTo>
                <a:cubicBezTo>
                  <a:pt x="240496" y="22928"/>
                  <a:pt x="240274" y="22422"/>
                  <a:pt x="240179" y="22643"/>
                </a:cubicBezTo>
                <a:cubicBezTo>
                  <a:pt x="240147" y="22738"/>
                  <a:pt x="240179" y="22802"/>
                  <a:pt x="240274" y="22865"/>
                </a:cubicBezTo>
                <a:close/>
                <a:moveTo>
                  <a:pt x="239387" y="25082"/>
                </a:moveTo>
                <a:cubicBezTo>
                  <a:pt x="239641" y="25177"/>
                  <a:pt x="239387" y="24607"/>
                  <a:pt x="239292" y="24860"/>
                </a:cubicBezTo>
                <a:cubicBezTo>
                  <a:pt x="239260" y="24924"/>
                  <a:pt x="239292" y="25019"/>
                  <a:pt x="239387" y="25082"/>
                </a:cubicBezTo>
                <a:close/>
                <a:moveTo>
                  <a:pt x="238500" y="27299"/>
                </a:moveTo>
                <a:cubicBezTo>
                  <a:pt x="238785" y="27394"/>
                  <a:pt x="238500" y="26792"/>
                  <a:pt x="238405" y="27045"/>
                </a:cubicBezTo>
                <a:cubicBezTo>
                  <a:pt x="238374" y="27140"/>
                  <a:pt x="238405" y="27267"/>
                  <a:pt x="238500" y="27299"/>
                </a:cubicBezTo>
                <a:close/>
                <a:moveTo>
                  <a:pt x="237519" y="29262"/>
                </a:moveTo>
                <a:cubicBezTo>
                  <a:pt x="237392" y="29547"/>
                  <a:pt x="238089" y="29262"/>
                  <a:pt x="237772" y="29136"/>
                </a:cubicBezTo>
                <a:cubicBezTo>
                  <a:pt x="237677" y="29104"/>
                  <a:pt x="237550" y="29136"/>
                  <a:pt x="237519" y="29262"/>
                </a:cubicBezTo>
                <a:close/>
                <a:moveTo>
                  <a:pt x="236632" y="31447"/>
                </a:moveTo>
                <a:cubicBezTo>
                  <a:pt x="236505" y="31764"/>
                  <a:pt x="237234" y="31447"/>
                  <a:pt x="236917" y="31321"/>
                </a:cubicBezTo>
                <a:cubicBezTo>
                  <a:pt x="236790" y="31289"/>
                  <a:pt x="236664" y="31352"/>
                  <a:pt x="236632" y="31447"/>
                </a:cubicBezTo>
                <a:close/>
                <a:moveTo>
                  <a:pt x="235745" y="33664"/>
                </a:moveTo>
                <a:cubicBezTo>
                  <a:pt x="235682" y="33854"/>
                  <a:pt x="235872" y="34044"/>
                  <a:pt x="236062" y="33949"/>
                </a:cubicBezTo>
                <a:cubicBezTo>
                  <a:pt x="236252" y="33886"/>
                  <a:pt x="236252" y="33601"/>
                  <a:pt x="236062" y="33537"/>
                </a:cubicBezTo>
                <a:cubicBezTo>
                  <a:pt x="235935" y="33474"/>
                  <a:pt x="235809" y="33537"/>
                  <a:pt x="235745" y="33664"/>
                </a:cubicBezTo>
                <a:close/>
                <a:moveTo>
                  <a:pt x="234858" y="35849"/>
                </a:moveTo>
                <a:cubicBezTo>
                  <a:pt x="234795" y="36071"/>
                  <a:pt x="234985" y="36261"/>
                  <a:pt x="235175" y="36166"/>
                </a:cubicBezTo>
                <a:cubicBezTo>
                  <a:pt x="235397" y="36103"/>
                  <a:pt x="235397" y="35818"/>
                  <a:pt x="235175" y="35723"/>
                </a:cubicBezTo>
                <a:cubicBezTo>
                  <a:pt x="235048" y="35659"/>
                  <a:pt x="234922" y="35723"/>
                  <a:pt x="234858" y="35849"/>
                </a:cubicBezTo>
                <a:close/>
                <a:moveTo>
                  <a:pt x="233972" y="38066"/>
                </a:moveTo>
                <a:cubicBezTo>
                  <a:pt x="233908" y="38288"/>
                  <a:pt x="234098" y="38478"/>
                  <a:pt x="234320" y="38383"/>
                </a:cubicBezTo>
                <a:cubicBezTo>
                  <a:pt x="234542" y="38319"/>
                  <a:pt x="234542" y="38003"/>
                  <a:pt x="234320" y="37908"/>
                </a:cubicBezTo>
                <a:cubicBezTo>
                  <a:pt x="234193" y="37876"/>
                  <a:pt x="234035" y="37939"/>
                  <a:pt x="233972" y="38066"/>
                </a:cubicBezTo>
                <a:close/>
                <a:moveTo>
                  <a:pt x="233085" y="40283"/>
                </a:moveTo>
                <a:cubicBezTo>
                  <a:pt x="232990" y="40505"/>
                  <a:pt x="233243" y="40726"/>
                  <a:pt x="233465" y="40631"/>
                </a:cubicBezTo>
                <a:cubicBezTo>
                  <a:pt x="233687" y="40536"/>
                  <a:pt x="233687" y="40188"/>
                  <a:pt x="233433" y="40125"/>
                </a:cubicBezTo>
                <a:cubicBezTo>
                  <a:pt x="233307" y="40061"/>
                  <a:pt x="233148" y="40125"/>
                  <a:pt x="233085" y="40283"/>
                </a:cubicBezTo>
                <a:close/>
                <a:moveTo>
                  <a:pt x="232578" y="42310"/>
                </a:moveTo>
                <a:cubicBezTo>
                  <a:pt x="232325" y="42215"/>
                  <a:pt x="232103" y="42468"/>
                  <a:pt x="232198" y="42690"/>
                </a:cubicBezTo>
                <a:cubicBezTo>
                  <a:pt x="232325" y="42911"/>
                  <a:pt x="232642" y="42911"/>
                  <a:pt x="232737" y="42690"/>
                </a:cubicBezTo>
                <a:cubicBezTo>
                  <a:pt x="232800" y="42531"/>
                  <a:pt x="232737" y="42373"/>
                  <a:pt x="232578" y="42310"/>
                </a:cubicBezTo>
                <a:close/>
                <a:moveTo>
                  <a:pt x="231723" y="44495"/>
                </a:moveTo>
                <a:cubicBezTo>
                  <a:pt x="231470" y="44400"/>
                  <a:pt x="231217" y="44653"/>
                  <a:pt x="231312" y="44907"/>
                </a:cubicBezTo>
                <a:cubicBezTo>
                  <a:pt x="231438" y="45160"/>
                  <a:pt x="231787" y="45128"/>
                  <a:pt x="231882" y="44907"/>
                </a:cubicBezTo>
                <a:cubicBezTo>
                  <a:pt x="231945" y="44748"/>
                  <a:pt x="231850" y="44558"/>
                  <a:pt x="231723" y="44495"/>
                </a:cubicBezTo>
                <a:close/>
                <a:moveTo>
                  <a:pt x="230837" y="46712"/>
                </a:moveTo>
                <a:cubicBezTo>
                  <a:pt x="230583" y="46585"/>
                  <a:pt x="230330" y="46870"/>
                  <a:pt x="230425" y="47123"/>
                </a:cubicBezTo>
                <a:cubicBezTo>
                  <a:pt x="230551" y="47377"/>
                  <a:pt x="230932" y="47377"/>
                  <a:pt x="231027" y="47123"/>
                </a:cubicBezTo>
                <a:cubicBezTo>
                  <a:pt x="231090" y="46933"/>
                  <a:pt x="230995" y="46775"/>
                  <a:pt x="230837" y="46712"/>
                </a:cubicBezTo>
                <a:close/>
                <a:moveTo>
                  <a:pt x="229981" y="48897"/>
                </a:moveTo>
                <a:cubicBezTo>
                  <a:pt x="229696" y="48802"/>
                  <a:pt x="229443" y="49055"/>
                  <a:pt x="229538" y="49340"/>
                </a:cubicBezTo>
                <a:cubicBezTo>
                  <a:pt x="229665" y="49594"/>
                  <a:pt x="230045" y="49594"/>
                  <a:pt x="230171" y="49309"/>
                </a:cubicBezTo>
                <a:cubicBezTo>
                  <a:pt x="230235" y="49150"/>
                  <a:pt x="230140" y="48960"/>
                  <a:pt x="229981" y="48897"/>
                </a:cubicBezTo>
                <a:close/>
                <a:moveTo>
                  <a:pt x="229095" y="51082"/>
                </a:moveTo>
                <a:cubicBezTo>
                  <a:pt x="228810" y="50987"/>
                  <a:pt x="228556" y="51272"/>
                  <a:pt x="228683" y="51557"/>
                </a:cubicBezTo>
                <a:cubicBezTo>
                  <a:pt x="228778" y="51842"/>
                  <a:pt x="229190" y="51810"/>
                  <a:pt x="229316" y="51525"/>
                </a:cubicBezTo>
                <a:cubicBezTo>
                  <a:pt x="229380" y="51367"/>
                  <a:pt x="229285" y="51145"/>
                  <a:pt x="229095" y="51082"/>
                </a:cubicBezTo>
                <a:close/>
                <a:moveTo>
                  <a:pt x="228240" y="53299"/>
                </a:moveTo>
                <a:cubicBezTo>
                  <a:pt x="227955" y="53172"/>
                  <a:pt x="227670" y="53457"/>
                  <a:pt x="227796" y="53774"/>
                </a:cubicBezTo>
                <a:cubicBezTo>
                  <a:pt x="227923" y="54059"/>
                  <a:pt x="228335" y="54059"/>
                  <a:pt x="228430" y="53742"/>
                </a:cubicBezTo>
                <a:cubicBezTo>
                  <a:pt x="228525" y="53552"/>
                  <a:pt x="228430" y="53362"/>
                  <a:pt x="228240" y="53299"/>
                </a:cubicBezTo>
                <a:close/>
                <a:moveTo>
                  <a:pt x="226878" y="55674"/>
                </a:moveTo>
                <a:cubicBezTo>
                  <a:pt x="226783" y="55991"/>
                  <a:pt x="227068" y="56307"/>
                  <a:pt x="227385" y="56181"/>
                </a:cubicBezTo>
                <a:cubicBezTo>
                  <a:pt x="227701" y="56022"/>
                  <a:pt x="227670" y="55611"/>
                  <a:pt x="227385" y="55484"/>
                </a:cubicBezTo>
                <a:cubicBezTo>
                  <a:pt x="227195" y="55389"/>
                  <a:pt x="226973" y="55484"/>
                  <a:pt x="226878" y="55706"/>
                </a:cubicBezTo>
                <a:close/>
                <a:moveTo>
                  <a:pt x="225991" y="57891"/>
                </a:moveTo>
                <a:cubicBezTo>
                  <a:pt x="225864" y="58208"/>
                  <a:pt x="226213" y="58524"/>
                  <a:pt x="226530" y="58398"/>
                </a:cubicBezTo>
                <a:cubicBezTo>
                  <a:pt x="226846" y="58239"/>
                  <a:pt x="226815" y="57796"/>
                  <a:pt x="226498" y="57669"/>
                </a:cubicBezTo>
                <a:cubicBezTo>
                  <a:pt x="226308" y="57606"/>
                  <a:pt x="226086" y="57701"/>
                  <a:pt x="225991" y="57891"/>
                </a:cubicBezTo>
                <a:close/>
                <a:moveTo>
                  <a:pt x="225104" y="60108"/>
                </a:moveTo>
                <a:cubicBezTo>
                  <a:pt x="224978" y="60424"/>
                  <a:pt x="225326" y="60741"/>
                  <a:pt x="225643" y="60614"/>
                </a:cubicBezTo>
                <a:cubicBezTo>
                  <a:pt x="225991" y="60456"/>
                  <a:pt x="225959" y="60013"/>
                  <a:pt x="225643" y="59854"/>
                </a:cubicBezTo>
                <a:cubicBezTo>
                  <a:pt x="225421" y="59791"/>
                  <a:pt x="225199" y="59886"/>
                  <a:pt x="225104" y="60108"/>
                </a:cubicBezTo>
                <a:close/>
                <a:moveTo>
                  <a:pt x="224756" y="62071"/>
                </a:moveTo>
                <a:cubicBezTo>
                  <a:pt x="224439" y="61944"/>
                  <a:pt x="224091" y="62293"/>
                  <a:pt x="224249" y="62610"/>
                </a:cubicBezTo>
                <a:cubicBezTo>
                  <a:pt x="224376" y="62958"/>
                  <a:pt x="224883" y="62958"/>
                  <a:pt x="225009" y="62610"/>
                </a:cubicBezTo>
                <a:cubicBezTo>
                  <a:pt x="225104" y="62388"/>
                  <a:pt x="224978" y="62166"/>
                  <a:pt x="224756" y="62071"/>
                </a:cubicBezTo>
                <a:close/>
                <a:moveTo>
                  <a:pt x="223901" y="64256"/>
                </a:moveTo>
                <a:cubicBezTo>
                  <a:pt x="223553" y="64130"/>
                  <a:pt x="223204" y="64478"/>
                  <a:pt x="223363" y="64826"/>
                </a:cubicBezTo>
                <a:cubicBezTo>
                  <a:pt x="223489" y="65175"/>
                  <a:pt x="223996" y="65175"/>
                  <a:pt x="224154" y="64826"/>
                </a:cubicBezTo>
                <a:cubicBezTo>
                  <a:pt x="224218" y="64605"/>
                  <a:pt x="224123" y="64351"/>
                  <a:pt x="223901" y="64256"/>
                </a:cubicBezTo>
                <a:close/>
                <a:moveTo>
                  <a:pt x="223046" y="66441"/>
                </a:moveTo>
                <a:cubicBezTo>
                  <a:pt x="222666" y="66315"/>
                  <a:pt x="222318" y="66695"/>
                  <a:pt x="222476" y="67043"/>
                </a:cubicBezTo>
                <a:cubicBezTo>
                  <a:pt x="222634" y="67423"/>
                  <a:pt x="223141" y="67392"/>
                  <a:pt x="223299" y="67043"/>
                </a:cubicBezTo>
                <a:cubicBezTo>
                  <a:pt x="223363" y="66790"/>
                  <a:pt x="223268" y="66536"/>
                  <a:pt x="223046" y="66441"/>
                </a:cubicBezTo>
                <a:close/>
                <a:moveTo>
                  <a:pt x="222159" y="68658"/>
                </a:moveTo>
                <a:cubicBezTo>
                  <a:pt x="221779" y="68500"/>
                  <a:pt x="221431" y="68880"/>
                  <a:pt x="221589" y="69260"/>
                </a:cubicBezTo>
                <a:cubicBezTo>
                  <a:pt x="221747" y="69640"/>
                  <a:pt x="222286" y="69640"/>
                  <a:pt x="222413" y="69260"/>
                </a:cubicBezTo>
                <a:cubicBezTo>
                  <a:pt x="222508" y="69007"/>
                  <a:pt x="222413" y="68753"/>
                  <a:pt x="222159" y="68658"/>
                </a:cubicBezTo>
                <a:close/>
                <a:moveTo>
                  <a:pt x="220702" y="71097"/>
                </a:moveTo>
                <a:cubicBezTo>
                  <a:pt x="220544" y="71508"/>
                  <a:pt x="220924" y="71889"/>
                  <a:pt x="221304" y="71730"/>
                </a:cubicBezTo>
                <a:cubicBezTo>
                  <a:pt x="221716" y="71540"/>
                  <a:pt x="221684" y="71002"/>
                  <a:pt x="221304" y="70843"/>
                </a:cubicBezTo>
                <a:cubicBezTo>
                  <a:pt x="221051" y="70748"/>
                  <a:pt x="220797" y="70875"/>
                  <a:pt x="220702" y="71128"/>
                </a:cubicBezTo>
                <a:close/>
                <a:moveTo>
                  <a:pt x="220449" y="73029"/>
                </a:moveTo>
                <a:cubicBezTo>
                  <a:pt x="220037" y="72870"/>
                  <a:pt x="219626" y="73282"/>
                  <a:pt x="219816" y="73694"/>
                </a:cubicBezTo>
                <a:cubicBezTo>
                  <a:pt x="219974" y="74074"/>
                  <a:pt x="220544" y="74074"/>
                  <a:pt x="220702" y="73662"/>
                </a:cubicBezTo>
                <a:cubicBezTo>
                  <a:pt x="220797" y="73440"/>
                  <a:pt x="220671" y="73155"/>
                  <a:pt x="220449" y="73029"/>
                </a:cubicBezTo>
                <a:close/>
                <a:moveTo>
                  <a:pt x="219562" y="75245"/>
                </a:moveTo>
                <a:cubicBezTo>
                  <a:pt x="219151" y="75087"/>
                  <a:pt x="218739" y="75499"/>
                  <a:pt x="218929" y="75910"/>
                </a:cubicBezTo>
                <a:cubicBezTo>
                  <a:pt x="219087" y="76322"/>
                  <a:pt x="219689" y="76290"/>
                  <a:pt x="219847" y="75879"/>
                </a:cubicBezTo>
                <a:cubicBezTo>
                  <a:pt x="219942" y="75625"/>
                  <a:pt x="219816" y="75340"/>
                  <a:pt x="219562" y="75245"/>
                </a:cubicBezTo>
                <a:close/>
                <a:moveTo>
                  <a:pt x="218707" y="77431"/>
                </a:moveTo>
                <a:cubicBezTo>
                  <a:pt x="218264" y="77272"/>
                  <a:pt x="217852" y="77684"/>
                  <a:pt x="218042" y="78127"/>
                </a:cubicBezTo>
                <a:cubicBezTo>
                  <a:pt x="218232" y="78539"/>
                  <a:pt x="218834" y="78539"/>
                  <a:pt x="218992" y="78096"/>
                </a:cubicBezTo>
                <a:cubicBezTo>
                  <a:pt x="219087" y="77842"/>
                  <a:pt x="218961" y="77526"/>
                  <a:pt x="218707" y="77431"/>
                </a:cubicBezTo>
                <a:close/>
                <a:moveTo>
                  <a:pt x="217155" y="79932"/>
                </a:moveTo>
                <a:cubicBezTo>
                  <a:pt x="216965" y="80376"/>
                  <a:pt x="217409" y="80787"/>
                  <a:pt x="217852" y="80597"/>
                </a:cubicBezTo>
                <a:cubicBezTo>
                  <a:pt x="218296" y="80407"/>
                  <a:pt x="218264" y="79806"/>
                  <a:pt x="217821" y="79616"/>
                </a:cubicBezTo>
                <a:cubicBezTo>
                  <a:pt x="217567" y="79521"/>
                  <a:pt x="217250" y="79647"/>
                  <a:pt x="217155" y="79932"/>
                </a:cubicBezTo>
                <a:close/>
                <a:moveTo>
                  <a:pt x="217282" y="82529"/>
                </a:moveTo>
                <a:cubicBezTo>
                  <a:pt x="217440" y="82086"/>
                  <a:pt x="216997" y="81643"/>
                  <a:pt x="216554" y="81833"/>
                </a:cubicBezTo>
                <a:cubicBezTo>
                  <a:pt x="216110" y="82023"/>
                  <a:pt x="216110" y="82656"/>
                  <a:pt x="216554" y="82846"/>
                </a:cubicBezTo>
                <a:cubicBezTo>
                  <a:pt x="216839" y="82941"/>
                  <a:pt x="217155" y="82814"/>
                  <a:pt x="217282" y="82529"/>
                </a:cubicBezTo>
                <a:close/>
                <a:moveTo>
                  <a:pt x="216427" y="84746"/>
                </a:moveTo>
                <a:cubicBezTo>
                  <a:pt x="216585" y="84271"/>
                  <a:pt x="216142" y="83828"/>
                  <a:pt x="215667" y="84018"/>
                </a:cubicBezTo>
                <a:cubicBezTo>
                  <a:pt x="215224" y="84208"/>
                  <a:pt x="215224" y="84873"/>
                  <a:pt x="215699" y="85063"/>
                </a:cubicBezTo>
                <a:cubicBezTo>
                  <a:pt x="215984" y="85158"/>
                  <a:pt x="216300" y="85031"/>
                  <a:pt x="216427" y="84746"/>
                </a:cubicBezTo>
                <a:close/>
                <a:moveTo>
                  <a:pt x="215540" y="86963"/>
                </a:moveTo>
                <a:cubicBezTo>
                  <a:pt x="215730" y="86488"/>
                  <a:pt x="215255" y="86013"/>
                  <a:pt x="214780" y="86235"/>
                </a:cubicBezTo>
                <a:cubicBezTo>
                  <a:pt x="214337" y="86425"/>
                  <a:pt x="214337" y="87090"/>
                  <a:pt x="214812" y="87280"/>
                </a:cubicBezTo>
                <a:cubicBezTo>
                  <a:pt x="215097" y="87406"/>
                  <a:pt x="215445" y="87248"/>
                  <a:pt x="215540" y="86963"/>
                </a:cubicBezTo>
                <a:close/>
                <a:moveTo>
                  <a:pt x="213925" y="89496"/>
                </a:moveTo>
                <a:cubicBezTo>
                  <a:pt x="214432" y="89686"/>
                  <a:pt x="214907" y="89211"/>
                  <a:pt x="214685" y="88705"/>
                </a:cubicBezTo>
                <a:cubicBezTo>
                  <a:pt x="214464" y="88230"/>
                  <a:pt x="213799" y="88261"/>
                  <a:pt x="213609" y="88736"/>
                </a:cubicBezTo>
                <a:cubicBezTo>
                  <a:pt x="213482" y="89053"/>
                  <a:pt x="213640" y="89370"/>
                  <a:pt x="213925" y="89496"/>
                </a:cubicBezTo>
                <a:close/>
                <a:moveTo>
                  <a:pt x="213830" y="91397"/>
                </a:moveTo>
                <a:cubicBezTo>
                  <a:pt x="214020" y="90890"/>
                  <a:pt x="213514" y="90383"/>
                  <a:pt x="213038" y="90605"/>
                </a:cubicBezTo>
                <a:cubicBezTo>
                  <a:pt x="212532" y="90827"/>
                  <a:pt x="212563" y="91523"/>
                  <a:pt x="213038" y="91713"/>
                </a:cubicBezTo>
                <a:cubicBezTo>
                  <a:pt x="213355" y="91840"/>
                  <a:pt x="213704" y="91682"/>
                  <a:pt x="213830" y="91397"/>
                </a:cubicBezTo>
                <a:close/>
                <a:moveTo>
                  <a:pt x="212975" y="93613"/>
                </a:moveTo>
                <a:cubicBezTo>
                  <a:pt x="213165" y="93075"/>
                  <a:pt x="212658" y="92600"/>
                  <a:pt x="212152" y="92790"/>
                </a:cubicBezTo>
                <a:cubicBezTo>
                  <a:pt x="211645" y="93012"/>
                  <a:pt x="211677" y="93740"/>
                  <a:pt x="212183" y="93930"/>
                </a:cubicBezTo>
                <a:cubicBezTo>
                  <a:pt x="212500" y="94057"/>
                  <a:pt x="212848" y="93898"/>
                  <a:pt x="212975" y="93613"/>
                </a:cubicBezTo>
                <a:close/>
                <a:moveTo>
                  <a:pt x="211297" y="96179"/>
                </a:moveTo>
                <a:cubicBezTo>
                  <a:pt x="211803" y="96369"/>
                  <a:pt x="212342" y="95830"/>
                  <a:pt x="212088" y="95323"/>
                </a:cubicBezTo>
                <a:cubicBezTo>
                  <a:pt x="211867" y="94817"/>
                  <a:pt x="211138" y="94817"/>
                  <a:pt x="210948" y="95355"/>
                </a:cubicBezTo>
                <a:cubicBezTo>
                  <a:pt x="210822" y="95672"/>
                  <a:pt x="210980" y="96052"/>
                  <a:pt x="211297" y="96179"/>
                </a:cubicBezTo>
                <a:close/>
                <a:moveTo>
                  <a:pt x="211265" y="98015"/>
                </a:moveTo>
                <a:cubicBezTo>
                  <a:pt x="211455" y="97477"/>
                  <a:pt x="210917" y="96970"/>
                  <a:pt x="210410" y="97192"/>
                </a:cubicBezTo>
                <a:cubicBezTo>
                  <a:pt x="209872" y="97414"/>
                  <a:pt x="209872" y="98174"/>
                  <a:pt x="210410" y="98395"/>
                </a:cubicBezTo>
                <a:cubicBezTo>
                  <a:pt x="210758" y="98522"/>
                  <a:pt x="211138" y="98364"/>
                  <a:pt x="211265" y="98015"/>
                </a:cubicBezTo>
                <a:close/>
                <a:moveTo>
                  <a:pt x="210410" y="100232"/>
                </a:moveTo>
                <a:cubicBezTo>
                  <a:pt x="210600" y="99694"/>
                  <a:pt x="210062" y="99155"/>
                  <a:pt x="209523" y="99377"/>
                </a:cubicBezTo>
                <a:cubicBezTo>
                  <a:pt x="208985" y="99630"/>
                  <a:pt x="208985" y="100391"/>
                  <a:pt x="209555" y="100612"/>
                </a:cubicBezTo>
                <a:cubicBezTo>
                  <a:pt x="209872" y="100739"/>
                  <a:pt x="210252" y="100581"/>
                  <a:pt x="210410" y="100232"/>
                </a:cubicBezTo>
                <a:close/>
                <a:moveTo>
                  <a:pt x="208668" y="102829"/>
                </a:moveTo>
                <a:cubicBezTo>
                  <a:pt x="209207" y="103051"/>
                  <a:pt x="209777" y="102481"/>
                  <a:pt x="209523" y="101942"/>
                </a:cubicBezTo>
                <a:cubicBezTo>
                  <a:pt x="209302" y="101372"/>
                  <a:pt x="208510" y="101404"/>
                  <a:pt x="208288" y="101942"/>
                </a:cubicBezTo>
                <a:cubicBezTo>
                  <a:pt x="208161" y="102291"/>
                  <a:pt x="208320" y="102702"/>
                  <a:pt x="208668" y="102829"/>
                </a:cubicBezTo>
                <a:close/>
                <a:moveTo>
                  <a:pt x="208668" y="104666"/>
                </a:moveTo>
                <a:cubicBezTo>
                  <a:pt x="208890" y="104096"/>
                  <a:pt x="208320" y="103526"/>
                  <a:pt x="207750" y="103779"/>
                </a:cubicBezTo>
                <a:cubicBezTo>
                  <a:pt x="207211" y="104032"/>
                  <a:pt x="207211" y="104824"/>
                  <a:pt x="207781" y="105046"/>
                </a:cubicBezTo>
                <a:cubicBezTo>
                  <a:pt x="208130" y="105204"/>
                  <a:pt x="208541" y="105014"/>
                  <a:pt x="208668" y="104666"/>
                </a:cubicBezTo>
                <a:close/>
                <a:moveTo>
                  <a:pt x="207813" y="106883"/>
                </a:moveTo>
                <a:cubicBezTo>
                  <a:pt x="208035" y="106313"/>
                  <a:pt x="207465" y="105743"/>
                  <a:pt x="206895" y="105964"/>
                </a:cubicBezTo>
                <a:cubicBezTo>
                  <a:pt x="206325" y="106218"/>
                  <a:pt x="206325" y="107041"/>
                  <a:pt x="206895" y="107263"/>
                </a:cubicBezTo>
                <a:cubicBezTo>
                  <a:pt x="207275" y="107421"/>
                  <a:pt x="207686" y="107231"/>
                  <a:pt x="207813" y="106883"/>
                </a:cubicBezTo>
                <a:close/>
                <a:moveTo>
                  <a:pt x="206040" y="109511"/>
                </a:moveTo>
                <a:cubicBezTo>
                  <a:pt x="206610" y="109733"/>
                  <a:pt x="207211" y="109131"/>
                  <a:pt x="206958" y="108561"/>
                </a:cubicBezTo>
                <a:cubicBezTo>
                  <a:pt x="206705" y="107959"/>
                  <a:pt x="205850" y="107959"/>
                  <a:pt x="205628" y="108561"/>
                </a:cubicBezTo>
                <a:cubicBezTo>
                  <a:pt x="205470" y="108941"/>
                  <a:pt x="205660" y="109353"/>
                  <a:pt x="206040" y="109511"/>
                </a:cubicBezTo>
                <a:close/>
                <a:moveTo>
                  <a:pt x="205691" y="110366"/>
                </a:moveTo>
                <a:cubicBezTo>
                  <a:pt x="205311" y="110208"/>
                  <a:pt x="204900" y="110398"/>
                  <a:pt x="204741" y="110778"/>
                </a:cubicBezTo>
                <a:cubicBezTo>
                  <a:pt x="204710" y="110841"/>
                  <a:pt x="204678" y="110936"/>
                  <a:pt x="204678" y="111031"/>
                </a:cubicBezTo>
                <a:lnTo>
                  <a:pt x="206166" y="111031"/>
                </a:lnTo>
                <a:cubicBezTo>
                  <a:pt x="206135" y="110746"/>
                  <a:pt x="205976" y="110461"/>
                  <a:pt x="205691" y="110366"/>
                </a:cubicBezTo>
                <a:close/>
                <a:moveTo>
                  <a:pt x="246133" y="887"/>
                </a:moveTo>
                <a:cubicBezTo>
                  <a:pt x="246101" y="855"/>
                  <a:pt x="246133" y="919"/>
                  <a:pt x="246133" y="887"/>
                </a:cubicBezTo>
                <a:cubicBezTo>
                  <a:pt x="246133" y="887"/>
                  <a:pt x="246133" y="887"/>
                  <a:pt x="246133" y="887"/>
                </a:cubicBezTo>
                <a:close/>
                <a:moveTo>
                  <a:pt x="245246" y="3072"/>
                </a:moveTo>
                <a:cubicBezTo>
                  <a:pt x="245246" y="3072"/>
                  <a:pt x="245214" y="3072"/>
                  <a:pt x="245214" y="3072"/>
                </a:cubicBezTo>
                <a:cubicBezTo>
                  <a:pt x="245214" y="3104"/>
                  <a:pt x="245214" y="3104"/>
                  <a:pt x="245246" y="3135"/>
                </a:cubicBezTo>
                <a:cubicBezTo>
                  <a:pt x="245278" y="3135"/>
                  <a:pt x="245278" y="3072"/>
                  <a:pt x="245246" y="3072"/>
                </a:cubicBezTo>
                <a:close/>
                <a:moveTo>
                  <a:pt x="244423" y="5321"/>
                </a:moveTo>
                <a:cubicBezTo>
                  <a:pt x="244423" y="5289"/>
                  <a:pt x="244359" y="5257"/>
                  <a:pt x="244328" y="5289"/>
                </a:cubicBezTo>
                <a:cubicBezTo>
                  <a:pt x="244328" y="5321"/>
                  <a:pt x="244391" y="5384"/>
                  <a:pt x="244423" y="5321"/>
                </a:cubicBezTo>
                <a:close/>
                <a:moveTo>
                  <a:pt x="243567" y="7537"/>
                </a:moveTo>
                <a:cubicBezTo>
                  <a:pt x="243599" y="7442"/>
                  <a:pt x="243409" y="7537"/>
                  <a:pt x="243472" y="7569"/>
                </a:cubicBezTo>
                <a:cubicBezTo>
                  <a:pt x="243504" y="7569"/>
                  <a:pt x="243536" y="7569"/>
                  <a:pt x="243567" y="7537"/>
                </a:cubicBezTo>
                <a:close/>
                <a:moveTo>
                  <a:pt x="242712" y="9754"/>
                </a:moveTo>
                <a:cubicBezTo>
                  <a:pt x="242744" y="9659"/>
                  <a:pt x="242491" y="9754"/>
                  <a:pt x="242617" y="9786"/>
                </a:cubicBezTo>
                <a:cubicBezTo>
                  <a:pt x="242649" y="9817"/>
                  <a:pt x="242681" y="9786"/>
                  <a:pt x="242712" y="9754"/>
                </a:cubicBezTo>
                <a:close/>
                <a:moveTo>
                  <a:pt x="241826" y="11971"/>
                </a:moveTo>
                <a:cubicBezTo>
                  <a:pt x="241889" y="11844"/>
                  <a:pt x="241604" y="11971"/>
                  <a:pt x="241731" y="12003"/>
                </a:cubicBezTo>
                <a:cubicBezTo>
                  <a:pt x="241762" y="12034"/>
                  <a:pt x="241826" y="12003"/>
                  <a:pt x="241826" y="11971"/>
                </a:cubicBezTo>
                <a:close/>
                <a:moveTo>
                  <a:pt x="240939" y="14061"/>
                </a:moveTo>
                <a:cubicBezTo>
                  <a:pt x="240781" y="13998"/>
                  <a:pt x="240907" y="14314"/>
                  <a:pt x="240971" y="14188"/>
                </a:cubicBezTo>
                <a:cubicBezTo>
                  <a:pt x="241002" y="14124"/>
                  <a:pt x="240971" y="14061"/>
                  <a:pt x="240939" y="14061"/>
                </a:cubicBezTo>
                <a:close/>
                <a:moveTo>
                  <a:pt x="240052" y="16246"/>
                </a:moveTo>
                <a:cubicBezTo>
                  <a:pt x="239894" y="16183"/>
                  <a:pt x="240052" y="16563"/>
                  <a:pt x="240116" y="16405"/>
                </a:cubicBezTo>
                <a:cubicBezTo>
                  <a:pt x="240147" y="16341"/>
                  <a:pt x="240116" y="16278"/>
                  <a:pt x="240052" y="16246"/>
                </a:cubicBezTo>
                <a:close/>
                <a:moveTo>
                  <a:pt x="239197" y="18431"/>
                </a:moveTo>
                <a:cubicBezTo>
                  <a:pt x="239007" y="18368"/>
                  <a:pt x="239197" y="18780"/>
                  <a:pt x="239260" y="18590"/>
                </a:cubicBezTo>
                <a:cubicBezTo>
                  <a:pt x="239292" y="18526"/>
                  <a:pt x="239260" y="18463"/>
                  <a:pt x="239197" y="18431"/>
                </a:cubicBezTo>
                <a:close/>
                <a:moveTo>
                  <a:pt x="238310" y="20648"/>
                </a:moveTo>
                <a:cubicBezTo>
                  <a:pt x="238120" y="20553"/>
                  <a:pt x="238310" y="21028"/>
                  <a:pt x="238405" y="20807"/>
                </a:cubicBezTo>
                <a:cubicBezTo>
                  <a:pt x="238437" y="20743"/>
                  <a:pt x="238405" y="20648"/>
                  <a:pt x="238310" y="20648"/>
                </a:cubicBezTo>
                <a:close/>
                <a:moveTo>
                  <a:pt x="237455" y="22833"/>
                </a:moveTo>
                <a:cubicBezTo>
                  <a:pt x="237234" y="22738"/>
                  <a:pt x="237455" y="23277"/>
                  <a:pt x="237550" y="23023"/>
                </a:cubicBezTo>
                <a:cubicBezTo>
                  <a:pt x="237582" y="22960"/>
                  <a:pt x="237550" y="22865"/>
                  <a:pt x="237455" y="22833"/>
                </a:cubicBezTo>
                <a:close/>
                <a:moveTo>
                  <a:pt x="236600" y="25019"/>
                </a:moveTo>
                <a:cubicBezTo>
                  <a:pt x="236347" y="24924"/>
                  <a:pt x="236600" y="25494"/>
                  <a:pt x="236695" y="25240"/>
                </a:cubicBezTo>
                <a:cubicBezTo>
                  <a:pt x="236727" y="25145"/>
                  <a:pt x="236664" y="25050"/>
                  <a:pt x="236600" y="25019"/>
                </a:cubicBezTo>
                <a:close/>
                <a:moveTo>
                  <a:pt x="235492" y="27330"/>
                </a:moveTo>
                <a:cubicBezTo>
                  <a:pt x="235365" y="27584"/>
                  <a:pt x="235999" y="27330"/>
                  <a:pt x="235714" y="27204"/>
                </a:cubicBezTo>
                <a:cubicBezTo>
                  <a:pt x="235619" y="27172"/>
                  <a:pt x="235524" y="27235"/>
                  <a:pt x="235492" y="27330"/>
                </a:cubicBezTo>
                <a:close/>
                <a:moveTo>
                  <a:pt x="234605" y="29516"/>
                </a:moveTo>
                <a:cubicBezTo>
                  <a:pt x="234478" y="29832"/>
                  <a:pt x="235143" y="29516"/>
                  <a:pt x="234858" y="29421"/>
                </a:cubicBezTo>
                <a:cubicBezTo>
                  <a:pt x="234763" y="29357"/>
                  <a:pt x="234637" y="29421"/>
                  <a:pt x="234605" y="29516"/>
                </a:cubicBezTo>
                <a:close/>
                <a:moveTo>
                  <a:pt x="233718" y="31732"/>
                </a:moveTo>
                <a:cubicBezTo>
                  <a:pt x="233592" y="32049"/>
                  <a:pt x="234288" y="31732"/>
                  <a:pt x="233972" y="31606"/>
                </a:cubicBezTo>
                <a:cubicBezTo>
                  <a:pt x="233877" y="31574"/>
                  <a:pt x="233750" y="31606"/>
                  <a:pt x="233718" y="31732"/>
                </a:cubicBezTo>
                <a:close/>
                <a:moveTo>
                  <a:pt x="232832" y="33918"/>
                </a:moveTo>
                <a:cubicBezTo>
                  <a:pt x="232737" y="34108"/>
                  <a:pt x="232927" y="34298"/>
                  <a:pt x="233117" y="34234"/>
                </a:cubicBezTo>
                <a:cubicBezTo>
                  <a:pt x="233307" y="34139"/>
                  <a:pt x="233307" y="33886"/>
                  <a:pt x="233117" y="33791"/>
                </a:cubicBezTo>
                <a:cubicBezTo>
                  <a:pt x="232990" y="33759"/>
                  <a:pt x="232863" y="33823"/>
                  <a:pt x="232832" y="33918"/>
                </a:cubicBezTo>
                <a:close/>
                <a:moveTo>
                  <a:pt x="231945" y="36134"/>
                </a:moveTo>
                <a:cubicBezTo>
                  <a:pt x="231850" y="36324"/>
                  <a:pt x="232072" y="36546"/>
                  <a:pt x="232262" y="36451"/>
                </a:cubicBezTo>
                <a:cubicBezTo>
                  <a:pt x="232452" y="36356"/>
                  <a:pt x="232452" y="36071"/>
                  <a:pt x="232262" y="36008"/>
                </a:cubicBezTo>
                <a:cubicBezTo>
                  <a:pt x="232135" y="35944"/>
                  <a:pt x="231977" y="36008"/>
                  <a:pt x="231945" y="36134"/>
                </a:cubicBezTo>
                <a:close/>
                <a:moveTo>
                  <a:pt x="231058" y="38351"/>
                </a:moveTo>
                <a:cubicBezTo>
                  <a:pt x="230963" y="38541"/>
                  <a:pt x="231185" y="38763"/>
                  <a:pt x="231407" y="38668"/>
                </a:cubicBezTo>
                <a:cubicBezTo>
                  <a:pt x="231597" y="38573"/>
                  <a:pt x="231597" y="38288"/>
                  <a:pt x="231375" y="38193"/>
                </a:cubicBezTo>
                <a:cubicBezTo>
                  <a:pt x="231248" y="38129"/>
                  <a:pt x="231090" y="38193"/>
                  <a:pt x="231058" y="38351"/>
                </a:cubicBezTo>
                <a:close/>
                <a:moveTo>
                  <a:pt x="230171" y="40536"/>
                </a:moveTo>
                <a:cubicBezTo>
                  <a:pt x="230076" y="40758"/>
                  <a:pt x="230298" y="40980"/>
                  <a:pt x="230520" y="40885"/>
                </a:cubicBezTo>
                <a:cubicBezTo>
                  <a:pt x="230741" y="40790"/>
                  <a:pt x="230741" y="40473"/>
                  <a:pt x="230520" y="40378"/>
                </a:cubicBezTo>
                <a:cubicBezTo>
                  <a:pt x="230393" y="40315"/>
                  <a:pt x="230203" y="40410"/>
                  <a:pt x="230171" y="40536"/>
                </a:cubicBezTo>
                <a:close/>
                <a:moveTo>
                  <a:pt x="229285" y="42753"/>
                </a:moveTo>
                <a:cubicBezTo>
                  <a:pt x="229190" y="42975"/>
                  <a:pt x="229411" y="43228"/>
                  <a:pt x="229665" y="43101"/>
                </a:cubicBezTo>
                <a:cubicBezTo>
                  <a:pt x="229886" y="43006"/>
                  <a:pt x="229886" y="42690"/>
                  <a:pt x="229665" y="42595"/>
                </a:cubicBezTo>
                <a:cubicBezTo>
                  <a:pt x="229506" y="42531"/>
                  <a:pt x="229348" y="42595"/>
                  <a:pt x="229285" y="42753"/>
                </a:cubicBezTo>
                <a:close/>
                <a:moveTo>
                  <a:pt x="228778" y="44780"/>
                </a:moveTo>
                <a:cubicBezTo>
                  <a:pt x="228525" y="44685"/>
                  <a:pt x="228303" y="44938"/>
                  <a:pt x="228398" y="45192"/>
                </a:cubicBezTo>
                <a:cubicBezTo>
                  <a:pt x="228493" y="45413"/>
                  <a:pt x="228841" y="45413"/>
                  <a:pt x="228968" y="45160"/>
                </a:cubicBezTo>
                <a:cubicBezTo>
                  <a:pt x="229000" y="45002"/>
                  <a:pt x="228936" y="44843"/>
                  <a:pt x="228778" y="44780"/>
                </a:cubicBezTo>
                <a:close/>
                <a:moveTo>
                  <a:pt x="227923" y="46965"/>
                </a:moveTo>
                <a:cubicBezTo>
                  <a:pt x="227638" y="46870"/>
                  <a:pt x="227385" y="47123"/>
                  <a:pt x="227511" y="47408"/>
                </a:cubicBezTo>
                <a:cubicBezTo>
                  <a:pt x="227606" y="47662"/>
                  <a:pt x="227986" y="47662"/>
                  <a:pt x="228081" y="47377"/>
                </a:cubicBezTo>
                <a:cubicBezTo>
                  <a:pt x="228145" y="47218"/>
                  <a:pt x="228081" y="47028"/>
                  <a:pt x="227923" y="46965"/>
                </a:cubicBezTo>
                <a:close/>
                <a:moveTo>
                  <a:pt x="227036" y="49182"/>
                </a:moveTo>
                <a:cubicBezTo>
                  <a:pt x="226783" y="49055"/>
                  <a:pt x="226498" y="49340"/>
                  <a:pt x="226625" y="49594"/>
                </a:cubicBezTo>
                <a:cubicBezTo>
                  <a:pt x="226751" y="49879"/>
                  <a:pt x="227131" y="49879"/>
                  <a:pt x="227226" y="49594"/>
                </a:cubicBezTo>
                <a:cubicBezTo>
                  <a:pt x="227290" y="49435"/>
                  <a:pt x="227226" y="49245"/>
                  <a:pt x="227036" y="49182"/>
                </a:cubicBezTo>
                <a:close/>
                <a:moveTo>
                  <a:pt x="226181" y="51367"/>
                </a:moveTo>
                <a:cubicBezTo>
                  <a:pt x="225896" y="51240"/>
                  <a:pt x="225611" y="51525"/>
                  <a:pt x="225738" y="51810"/>
                </a:cubicBezTo>
                <a:cubicBezTo>
                  <a:pt x="225864" y="52095"/>
                  <a:pt x="226276" y="52095"/>
                  <a:pt x="226371" y="51810"/>
                </a:cubicBezTo>
                <a:cubicBezTo>
                  <a:pt x="226435" y="51620"/>
                  <a:pt x="226371" y="51430"/>
                  <a:pt x="226181" y="51367"/>
                </a:cubicBezTo>
                <a:close/>
                <a:moveTo>
                  <a:pt x="225326" y="53552"/>
                </a:moveTo>
                <a:cubicBezTo>
                  <a:pt x="225009" y="53426"/>
                  <a:pt x="224724" y="53742"/>
                  <a:pt x="224851" y="54027"/>
                </a:cubicBezTo>
                <a:cubicBezTo>
                  <a:pt x="224978" y="54344"/>
                  <a:pt x="225389" y="54312"/>
                  <a:pt x="225516" y="54027"/>
                </a:cubicBezTo>
                <a:cubicBezTo>
                  <a:pt x="225579" y="53837"/>
                  <a:pt x="225484" y="53616"/>
                  <a:pt x="225326" y="53552"/>
                </a:cubicBezTo>
                <a:close/>
                <a:moveTo>
                  <a:pt x="223964" y="55959"/>
                </a:moveTo>
                <a:cubicBezTo>
                  <a:pt x="223838" y="56276"/>
                  <a:pt x="224154" y="56592"/>
                  <a:pt x="224439" y="56434"/>
                </a:cubicBezTo>
                <a:cubicBezTo>
                  <a:pt x="224756" y="56307"/>
                  <a:pt x="224756" y="55864"/>
                  <a:pt x="224439" y="55737"/>
                </a:cubicBezTo>
                <a:cubicBezTo>
                  <a:pt x="224249" y="55674"/>
                  <a:pt x="224028" y="55769"/>
                  <a:pt x="223964" y="55959"/>
                </a:cubicBezTo>
                <a:close/>
                <a:moveTo>
                  <a:pt x="223078" y="58176"/>
                </a:moveTo>
                <a:cubicBezTo>
                  <a:pt x="222951" y="58493"/>
                  <a:pt x="223268" y="58809"/>
                  <a:pt x="223584" y="58651"/>
                </a:cubicBezTo>
                <a:cubicBezTo>
                  <a:pt x="223901" y="58524"/>
                  <a:pt x="223901" y="58081"/>
                  <a:pt x="223584" y="57954"/>
                </a:cubicBezTo>
                <a:cubicBezTo>
                  <a:pt x="223363" y="57859"/>
                  <a:pt x="223141" y="57954"/>
                  <a:pt x="223078" y="58176"/>
                </a:cubicBezTo>
                <a:close/>
                <a:moveTo>
                  <a:pt x="222191" y="60361"/>
                </a:moveTo>
                <a:cubicBezTo>
                  <a:pt x="222064" y="60709"/>
                  <a:pt x="222381" y="61026"/>
                  <a:pt x="222729" y="60899"/>
                </a:cubicBezTo>
                <a:cubicBezTo>
                  <a:pt x="223046" y="60741"/>
                  <a:pt x="223046" y="60266"/>
                  <a:pt x="222698" y="60139"/>
                </a:cubicBezTo>
                <a:cubicBezTo>
                  <a:pt x="222508" y="60076"/>
                  <a:pt x="222254" y="60171"/>
                  <a:pt x="222191" y="60361"/>
                </a:cubicBezTo>
                <a:close/>
                <a:moveTo>
                  <a:pt x="221842" y="62325"/>
                </a:moveTo>
                <a:cubicBezTo>
                  <a:pt x="221494" y="62198"/>
                  <a:pt x="221146" y="62546"/>
                  <a:pt x="221304" y="62895"/>
                </a:cubicBezTo>
                <a:cubicBezTo>
                  <a:pt x="221462" y="63243"/>
                  <a:pt x="221937" y="63211"/>
                  <a:pt x="222064" y="62863"/>
                </a:cubicBezTo>
                <a:cubicBezTo>
                  <a:pt x="222159" y="62673"/>
                  <a:pt x="222064" y="62420"/>
                  <a:pt x="221842" y="62325"/>
                </a:cubicBezTo>
                <a:close/>
                <a:moveTo>
                  <a:pt x="220987" y="64541"/>
                </a:moveTo>
                <a:cubicBezTo>
                  <a:pt x="220607" y="64383"/>
                  <a:pt x="220259" y="64763"/>
                  <a:pt x="220417" y="65111"/>
                </a:cubicBezTo>
                <a:cubicBezTo>
                  <a:pt x="220576" y="65460"/>
                  <a:pt x="221082" y="65460"/>
                  <a:pt x="221209" y="65080"/>
                </a:cubicBezTo>
                <a:cubicBezTo>
                  <a:pt x="221304" y="64858"/>
                  <a:pt x="221209" y="64636"/>
                  <a:pt x="220987" y="64541"/>
                </a:cubicBezTo>
                <a:close/>
                <a:moveTo>
                  <a:pt x="220101" y="66726"/>
                </a:moveTo>
                <a:cubicBezTo>
                  <a:pt x="219752" y="66568"/>
                  <a:pt x="219372" y="66948"/>
                  <a:pt x="219531" y="67328"/>
                </a:cubicBezTo>
                <a:cubicBezTo>
                  <a:pt x="219689" y="67677"/>
                  <a:pt x="220227" y="67677"/>
                  <a:pt x="220354" y="67297"/>
                </a:cubicBezTo>
                <a:cubicBezTo>
                  <a:pt x="220449" y="67075"/>
                  <a:pt x="220322" y="66821"/>
                  <a:pt x="220101" y="66726"/>
                </a:cubicBezTo>
                <a:close/>
                <a:moveTo>
                  <a:pt x="219246" y="68912"/>
                </a:moveTo>
                <a:cubicBezTo>
                  <a:pt x="218866" y="68785"/>
                  <a:pt x="218486" y="69165"/>
                  <a:pt x="218644" y="69545"/>
                </a:cubicBezTo>
                <a:cubicBezTo>
                  <a:pt x="218802" y="69925"/>
                  <a:pt x="219341" y="69893"/>
                  <a:pt x="219499" y="69513"/>
                </a:cubicBezTo>
                <a:cubicBezTo>
                  <a:pt x="219594" y="69292"/>
                  <a:pt x="219467" y="69007"/>
                  <a:pt x="219246" y="68912"/>
                </a:cubicBezTo>
                <a:close/>
                <a:moveTo>
                  <a:pt x="217757" y="71382"/>
                </a:moveTo>
                <a:cubicBezTo>
                  <a:pt x="217599" y="71794"/>
                  <a:pt x="218011" y="72174"/>
                  <a:pt x="218391" y="71984"/>
                </a:cubicBezTo>
                <a:cubicBezTo>
                  <a:pt x="218771" y="71825"/>
                  <a:pt x="218771" y="71287"/>
                  <a:pt x="218359" y="71128"/>
                </a:cubicBezTo>
                <a:cubicBezTo>
                  <a:pt x="218137" y="71033"/>
                  <a:pt x="217852" y="71128"/>
                  <a:pt x="217757" y="71382"/>
                </a:cubicBezTo>
                <a:close/>
                <a:moveTo>
                  <a:pt x="217504" y="73314"/>
                </a:moveTo>
                <a:cubicBezTo>
                  <a:pt x="217092" y="73155"/>
                  <a:pt x="216712" y="73567"/>
                  <a:pt x="216870" y="73979"/>
                </a:cubicBezTo>
                <a:cubicBezTo>
                  <a:pt x="217060" y="74359"/>
                  <a:pt x="217631" y="74359"/>
                  <a:pt x="217789" y="73947"/>
                </a:cubicBezTo>
                <a:cubicBezTo>
                  <a:pt x="217884" y="73694"/>
                  <a:pt x="217757" y="73409"/>
                  <a:pt x="217504" y="73314"/>
                </a:cubicBezTo>
                <a:close/>
                <a:moveTo>
                  <a:pt x="216649" y="75499"/>
                </a:moveTo>
                <a:cubicBezTo>
                  <a:pt x="216205" y="75340"/>
                  <a:pt x="215825" y="75752"/>
                  <a:pt x="215984" y="76164"/>
                </a:cubicBezTo>
                <a:cubicBezTo>
                  <a:pt x="216174" y="76576"/>
                  <a:pt x="216744" y="76576"/>
                  <a:pt x="216934" y="76164"/>
                </a:cubicBezTo>
                <a:cubicBezTo>
                  <a:pt x="217029" y="75910"/>
                  <a:pt x="216902" y="75625"/>
                  <a:pt x="216649" y="75499"/>
                </a:cubicBezTo>
                <a:close/>
                <a:moveTo>
                  <a:pt x="215762" y="77716"/>
                </a:moveTo>
                <a:cubicBezTo>
                  <a:pt x="215350" y="77526"/>
                  <a:pt x="214907" y="77969"/>
                  <a:pt x="215097" y="78381"/>
                </a:cubicBezTo>
                <a:cubicBezTo>
                  <a:pt x="215287" y="78824"/>
                  <a:pt x="215889" y="78792"/>
                  <a:pt x="216047" y="78381"/>
                </a:cubicBezTo>
                <a:cubicBezTo>
                  <a:pt x="216174" y="78096"/>
                  <a:pt x="216047" y="77811"/>
                  <a:pt x="215762" y="77716"/>
                </a:cubicBezTo>
                <a:close/>
                <a:moveTo>
                  <a:pt x="214210" y="80186"/>
                </a:moveTo>
                <a:cubicBezTo>
                  <a:pt x="214020" y="80629"/>
                  <a:pt x="214495" y="81072"/>
                  <a:pt x="214907" y="80882"/>
                </a:cubicBezTo>
                <a:cubicBezTo>
                  <a:pt x="215350" y="80692"/>
                  <a:pt x="215350" y="80059"/>
                  <a:pt x="214907" y="79901"/>
                </a:cubicBezTo>
                <a:cubicBezTo>
                  <a:pt x="214622" y="79806"/>
                  <a:pt x="214305" y="79932"/>
                  <a:pt x="214210" y="80186"/>
                </a:cubicBezTo>
                <a:close/>
                <a:moveTo>
                  <a:pt x="214337" y="82814"/>
                </a:moveTo>
                <a:cubicBezTo>
                  <a:pt x="214527" y="82339"/>
                  <a:pt x="214052" y="81896"/>
                  <a:pt x="213609" y="82086"/>
                </a:cubicBezTo>
                <a:cubicBezTo>
                  <a:pt x="213165" y="82308"/>
                  <a:pt x="213165" y="82941"/>
                  <a:pt x="213640" y="83099"/>
                </a:cubicBezTo>
                <a:cubicBezTo>
                  <a:pt x="213925" y="83226"/>
                  <a:pt x="214242" y="83099"/>
                  <a:pt x="214337" y="82814"/>
                </a:cubicBezTo>
                <a:close/>
                <a:moveTo>
                  <a:pt x="213482" y="85031"/>
                </a:moveTo>
                <a:cubicBezTo>
                  <a:pt x="213672" y="84556"/>
                  <a:pt x="213197" y="84081"/>
                  <a:pt x="212722" y="84303"/>
                </a:cubicBezTo>
                <a:cubicBezTo>
                  <a:pt x="212278" y="84493"/>
                  <a:pt x="212278" y="85158"/>
                  <a:pt x="212753" y="85348"/>
                </a:cubicBezTo>
                <a:cubicBezTo>
                  <a:pt x="213038" y="85443"/>
                  <a:pt x="213387" y="85316"/>
                  <a:pt x="213482" y="85031"/>
                </a:cubicBezTo>
                <a:close/>
                <a:moveTo>
                  <a:pt x="212627" y="87216"/>
                </a:moveTo>
                <a:cubicBezTo>
                  <a:pt x="212817" y="86741"/>
                  <a:pt x="212342" y="86298"/>
                  <a:pt x="211867" y="86488"/>
                </a:cubicBezTo>
                <a:cubicBezTo>
                  <a:pt x="211392" y="86678"/>
                  <a:pt x="211392" y="87375"/>
                  <a:pt x="211867" y="87565"/>
                </a:cubicBezTo>
                <a:cubicBezTo>
                  <a:pt x="212183" y="87660"/>
                  <a:pt x="212500" y="87533"/>
                  <a:pt x="212627" y="87216"/>
                </a:cubicBezTo>
                <a:close/>
                <a:moveTo>
                  <a:pt x="211012" y="89781"/>
                </a:moveTo>
                <a:cubicBezTo>
                  <a:pt x="211487" y="89971"/>
                  <a:pt x="211962" y="89465"/>
                  <a:pt x="211740" y="88990"/>
                </a:cubicBezTo>
                <a:cubicBezTo>
                  <a:pt x="211550" y="88515"/>
                  <a:pt x="210853" y="88515"/>
                  <a:pt x="210663" y="89021"/>
                </a:cubicBezTo>
                <a:cubicBezTo>
                  <a:pt x="210537" y="89306"/>
                  <a:pt x="210695" y="89655"/>
                  <a:pt x="211012" y="89781"/>
                </a:cubicBezTo>
                <a:close/>
                <a:moveTo>
                  <a:pt x="210917" y="91650"/>
                </a:moveTo>
                <a:cubicBezTo>
                  <a:pt x="211107" y="91143"/>
                  <a:pt x="210600" y="90668"/>
                  <a:pt x="210093" y="90890"/>
                </a:cubicBezTo>
                <a:cubicBezTo>
                  <a:pt x="209618" y="91080"/>
                  <a:pt x="209618" y="91808"/>
                  <a:pt x="210125" y="91998"/>
                </a:cubicBezTo>
                <a:cubicBezTo>
                  <a:pt x="210442" y="92125"/>
                  <a:pt x="210790" y="91967"/>
                  <a:pt x="210917" y="91650"/>
                </a:cubicBezTo>
                <a:close/>
                <a:moveTo>
                  <a:pt x="210062" y="93867"/>
                </a:moveTo>
                <a:cubicBezTo>
                  <a:pt x="210252" y="93360"/>
                  <a:pt x="209745" y="92853"/>
                  <a:pt x="209238" y="93075"/>
                </a:cubicBezTo>
                <a:cubicBezTo>
                  <a:pt x="208731" y="93297"/>
                  <a:pt x="208731" y="94025"/>
                  <a:pt x="209238" y="94215"/>
                </a:cubicBezTo>
                <a:cubicBezTo>
                  <a:pt x="209555" y="94342"/>
                  <a:pt x="209935" y="94183"/>
                  <a:pt x="210062" y="93867"/>
                </a:cubicBezTo>
                <a:close/>
                <a:moveTo>
                  <a:pt x="208383" y="96432"/>
                </a:moveTo>
                <a:cubicBezTo>
                  <a:pt x="208890" y="96654"/>
                  <a:pt x="209397" y="96115"/>
                  <a:pt x="209175" y="95609"/>
                </a:cubicBezTo>
                <a:cubicBezTo>
                  <a:pt x="208953" y="95070"/>
                  <a:pt x="208225" y="95102"/>
                  <a:pt x="208003" y="95609"/>
                </a:cubicBezTo>
                <a:cubicBezTo>
                  <a:pt x="207876" y="95957"/>
                  <a:pt x="208035" y="96305"/>
                  <a:pt x="208383" y="96432"/>
                </a:cubicBezTo>
                <a:close/>
                <a:moveTo>
                  <a:pt x="208320" y="98300"/>
                </a:moveTo>
                <a:cubicBezTo>
                  <a:pt x="208541" y="97762"/>
                  <a:pt x="208003" y="97224"/>
                  <a:pt x="207465" y="97477"/>
                </a:cubicBezTo>
                <a:cubicBezTo>
                  <a:pt x="206926" y="97699"/>
                  <a:pt x="206958" y="98459"/>
                  <a:pt x="207496" y="98649"/>
                </a:cubicBezTo>
                <a:cubicBezTo>
                  <a:pt x="207813" y="98807"/>
                  <a:pt x="208193" y="98617"/>
                  <a:pt x="208320" y="98300"/>
                </a:cubicBezTo>
                <a:close/>
                <a:moveTo>
                  <a:pt x="207465" y="100517"/>
                </a:moveTo>
                <a:cubicBezTo>
                  <a:pt x="207686" y="99947"/>
                  <a:pt x="207116" y="99440"/>
                  <a:pt x="206578" y="99662"/>
                </a:cubicBezTo>
                <a:cubicBezTo>
                  <a:pt x="206040" y="99884"/>
                  <a:pt x="206071" y="100676"/>
                  <a:pt x="206610" y="100897"/>
                </a:cubicBezTo>
                <a:cubicBezTo>
                  <a:pt x="206958" y="101024"/>
                  <a:pt x="207338" y="100866"/>
                  <a:pt x="207465" y="100517"/>
                </a:cubicBezTo>
                <a:close/>
                <a:moveTo>
                  <a:pt x="205723" y="103114"/>
                </a:moveTo>
                <a:cubicBezTo>
                  <a:pt x="206293" y="103336"/>
                  <a:pt x="206831" y="102766"/>
                  <a:pt x="206610" y="102196"/>
                </a:cubicBezTo>
                <a:cubicBezTo>
                  <a:pt x="206356" y="101657"/>
                  <a:pt x="205565" y="101657"/>
                  <a:pt x="205343" y="102227"/>
                </a:cubicBezTo>
                <a:cubicBezTo>
                  <a:pt x="205216" y="102576"/>
                  <a:pt x="205375" y="102956"/>
                  <a:pt x="205723" y="103114"/>
                </a:cubicBezTo>
                <a:close/>
                <a:moveTo>
                  <a:pt x="205755" y="104951"/>
                </a:moveTo>
                <a:cubicBezTo>
                  <a:pt x="205976" y="104381"/>
                  <a:pt x="205406" y="103811"/>
                  <a:pt x="204836" y="104064"/>
                </a:cubicBezTo>
                <a:cubicBezTo>
                  <a:pt x="204266" y="104286"/>
                  <a:pt x="204266" y="105109"/>
                  <a:pt x="204868" y="105331"/>
                </a:cubicBezTo>
                <a:cubicBezTo>
                  <a:pt x="205216" y="105458"/>
                  <a:pt x="205596" y="105299"/>
                  <a:pt x="205755" y="104951"/>
                </a:cubicBezTo>
                <a:close/>
                <a:moveTo>
                  <a:pt x="204900" y="107168"/>
                </a:moveTo>
                <a:cubicBezTo>
                  <a:pt x="205121" y="106566"/>
                  <a:pt x="204520" y="105996"/>
                  <a:pt x="203949" y="106249"/>
                </a:cubicBezTo>
                <a:cubicBezTo>
                  <a:pt x="203379" y="106503"/>
                  <a:pt x="203379" y="107326"/>
                  <a:pt x="203981" y="107548"/>
                </a:cubicBezTo>
                <a:cubicBezTo>
                  <a:pt x="204329" y="107706"/>
                  <a:pt x="204741" y="107516"/>
                  <a:pt x="204900" y="107168"/>
                </a:cubicBezTo>
                <a:close/>
                <a:moveTo>
                  <a:pt x="203094" y="109765"/>
                </a:moveTo>
                <a:cubicBezTo>
                  <a:pt x="203696" y="110018"/>
                  <a:pt x="204266" y="109416"/>
                  <a:pt x="204013" y="108814"/>
                </a:cubicBezTo>
                <a:cubicBezTo>
                  <a:pt x="203759" y="108213"/>
                  <a:pt x="202936" y="108244"/>
                  <a:pt x="202683" y="108846"/>
                </a:cubicBezTo>
                <a:cubicBezTo>
                  <a:pt x="202556" y="109194"/>
                  <a:pt x="202714" y="109638"/>
                  <a:pt x="203094" y="109765"/>
                </a:cubicBezTo>
                <a:close/>
                <a:moveTo>
                  <a:pt x="202746" y="110620"/>
                </a:moveTo>
                <a:cubicBezTo>
                  <a:pt x="202398" y="110493"/>
                  <a:pt x="201954" y="110651"/>
                  <a:pt x="201796" y="111031"/>
                </a:cubicBezTo>
                <a:lnTo>
                  <a:pt x="203158" y="111031"/>
                </a:lnTo>
                <a:cubicBezTo>
                  <a:pt x="203094" y="110841"/>
                  <a:pt x="202936" y="110715"/>
                  <a:pt x="202746" y="110620"/>
                </a:cubicBezTo>
                <a:close/>
                <a:moveTo>
                  <a:pt x="243187" y="1204"/>
                </a:moveTo>
                <a:cubicBezTo>
                  <a:pt x="243187" y="1204"/>
                  <a:pt x="243156" y="1204"/>
                  <a:pt x="243156" y="1204"/>
                </a:cubicBezTo>
                <a:cubicBezTo>
                  <a:pt x="243156" y="1204"/>
                  <a:pt x="243187" y="1235"/>
                  <a:pt x="243187" y="1204"/>
                </a:cubicBezTo>
                <a:cubicBezTo>
                  <a:pt x="243187" y="1204"/>
                  <a:pt x="243187" y="1204"/>
                  <a:pt x="243187" y="1204"/>
                </a:cubicBezTo>
                <a:close/>
                <a:moveTo>
                  <a:pt x="242301" y="3389"/>
                </a:moveTo>
                <a:cubicBezTo>
                  <a:pt x="242301" y="3389"/>
                  <a:pt x="242269" y="3389"/>
                  <a:pt x="242269" y="3389"/>
                </a:cubicBezTo>
                <a:cubicBezTo>
                  <a:pt x="242269" y="3452"/>
                  <a:pt x="242301" y="3452"/>
                  <a:pt x="242332" y="3420"/>
                </a:cubicBezTo>
                <a:cubicBezTo>
                  <a:pt x="242332" y="3420"/>
                  <a:pt x="242332" y="3389"/>
                  <a:pt x="242301" y="3389"/>
                </a:cubicBezTo>
                <a:close/>
                <a:moveTo>
                  <a:pt x="241477" y="5637"/>
                </a:moveTo>
                <a:cubicBezTo>
                  <a:pt x="241477" y="5606"/>
                  <a:pt x="241477" y="5606"/>
                  <a:pt x="241446" y="5574"/>
                </a:cubicBezTo>
                <a:cubicBezTo>
                  <a:pt x="241382" y="5574"/>
                  <a:pt x="241382" y="5637"/>
                  <a:pt x="241414" y="5669"/>
                </a:cubicBezTo>
                <a:cubicBezTo>
                  <a:pt x="241446" y="5669"/>
                  <a:pt x="241477" y="5669"/>
                  <a:pt x="241477" y="5637"/>
                </a:cubicBezTo>
                <a:close/>
                <a:moveTo>
                  <a:pt x="240622" y="7854"/>
                </a:moveTo>
                <a:cubicBezTo>
                  <a:pt x="240622" y="7822"/>
                  <a:pt x="240622" y="7791"/>
                  <a:pt x="240591" y="7791"/>
                </a:cubicBezTo>
                <a:cubicBezTo>
                  <a:pt x="240496" y="7727"/>
                  <a:pt x="240464" y="7854"/>
                  <a:pt x="240527" y="7886"/>
                </a:cubicBezTo>
                <a:cubicBezTo>
                  <a:pt x="240559" y="7886"/>
                  <a:pt x="240591" y="7886"/>
                  <a:pt x="240622" y="7854"/>
                </a:cubicBezTo>
                <a:close/>
                <a:moveTo>
                  <a:pt x="239704" y="9976"/>
                </a:moveTo>
                <a:cubicBezTo>
                  <a:pt x="239609" y="9944"/>
                  <a:pt x="239704" y="10166"/>
                  <a:pt x="239736" y="10071"/>
                </a:cubicBezTo>
                <a:cubicBezTo>
                  <a:pt x="239767" y="10039"/>
                  <a:pt x="239736" y="9976"/>
                  <a:pt x="239704" y="9976"/>
                </a:cubicBezTo>
                <a:close/>
                <a:moveTo>
                  <a:pt x="238849" y="12161"/>
                </a:moveTo>
                <a:cubicBezTo>
                  <a:pt x="238722" y="12129"/>
                  <a:pt x="238849" y="12414"/>
                  <a:pt x="238880" y="12288"/>
                </a:cubicBezTo>
                <a:cubicBezTo>
                  <a:pt x="238912" y="12224"/>
                  <a:pt x="238880" y="12193"/>
                  <a:pt x="238849" y="12161"/>
                </a:cubicBezTo>
                <a:close/>
                <a:moveTo>
                  <a:pt x="237994" y="14378"/>
                </a:moveTo>
                <a:cubicBezTo>
                  <a:pt x="237835" y="14314"/>
                  <a:pt x="237962" y="14631"/>
                  <a:pt x="238025" y="14504"/>
                </a:cubicBezTo>
                <a:cubicBezTo>
                  <a:pt x="238057" y="14441"/>
                  <a:pt x="238025" y="14378"/>
                  <a:pt x="237994" y="14378"/>
                </a:cubicBezTo>
                <a:close/>
                <a:moveTo>
                  <a:pt x="237107" y="16563"/>
                </a:moveTo>
                <a:cubicBezTo>
                  <a:pt x="236949" y="16500"/>
                  <a:pt x="237107" y="16880"/>
                  <a:pt x="237170" y="16721"/>
                </a:cubicBezTo>
                <a:cubicBezTo>
                  <a:pt x="237202" y="16658"/>
                  <a:pt x="237170" y="16595"/>
                  <a:pt x="237107" y="16563"/>
                </a:cubicBezTo>
                <a:close/>
                <a:moveTo>
                  <a:pt x="236252" y="18748"/>
                </a:moveTo>
                <a:cubicBezTo>
                  <a:pt x="236062" y="18685"/>
                  <a:pt x="236252" y="19128"/>
                  <a:pt x="236315" y="18906"/>
                </a:cubicBezTo>
                <a:cubicBezTo>
                  <a:pt x="236347" y="18843"/>
                  <a:pt x="236315" y="18780"/>
                  <a:pt x="236252" y="18748"/>
                </a:cubicBezTo>
                <a:close/>
                <a:moveTo>
                  <a:pt x="235365" y="20933"/>
                </a:moveTo>
                <a:cubicBezTo>
                  <a:pt x="235175" y="20870"/>
                  <a:pt x="235365" y="21345"/>
                  <a:pt x="235460" y="21123"/>
                </a:cubicBezTo>
                <a:cubicBezTo>
                  <a:pt x="235492" y="21060"/>
                  <a:pt x="235460" y="20965"/>
                  <a:pt x="235365" y="20965"/>
                </a:cubicBezTo>
                <a:close/>
                <a:moveTo>
                  <a:pt x="234288" y="23245"/>
                </a:moveTo>
                <a:cubicBezTo>
                  <a:pt x="234225" y="23467"/>
                  <a:pt x="234732" y="23245"/>
                  <a:pt x="234510" y="23150"/>
                </a:cubicBezTo>
                <a:cubicBezTo>
                  <a:pt x="234415" y="23118"/>
                  <a:pt x="234320" y="23150"/>
                  <a:pt x="234288" y="23245"/>
                </a:cubicBezTo>
                <a:close/>
                <a:moveTo>
                  <a:pt x="233402" y="25430"/>
                </a:moveTo>
                <a:cubicBezTo>
                  <a:pt x="233307" y="25684"/>
                  <a:pt x="233908" y="25430"/>
                  <a:pt x="233655" y="25335"/>
                </a:cubicBezTo>
                <a:cubicBezTo>
                  <a:pt x="233560" y="25304"/>
                  <a:pt x="233465" y="25335"/>
                  <a:pt x="233402" y="25430"/>
                </a:cubicBezTo>
                <a:close/>
                <a:moveTo>
                  <a:pt x="232515" y="27647"/>
                </a:moveTo>
                <a:cubicBezTo>
                  <a:pt x="232420" y="27900"/>
                  <a:pt x="233053" y="27647"/>
                  <a:pt x="232768" y="27520"/>
                </a:cubicBezTo>
                <a:cubicBezTo>
                  <a:pt x="232673" y="27489"/>
                  <a:pt x="232578" y="27552"/>
                  <a:pt x="232515" y="27647"/>
                </a:cubicBezTo>
                <a:close/>
                <a:moveTo>
                  <a:pt x="231660" y="29832"/>
                </a:moveTo>
                <a:cubicBezTo>
                  <a:pt x="231533" y="30149"/>
                  <a:pt x="232198" y="29832"/>
                  <a:pt x="231913" y="29737"/>
                </a:cubicBezTo>
                <a:cubicBezTo>
                  <a:pt x="231818" y="29674"/>
                  <a:pt x="231692" y="29737"/>
                  <a:pt x="231660" y="29832"/>
                </a:cubicBezTo>
                <a:close/>
                <a:moveTo>
                  <a:pt x="230773" y="32049"/>
                </a:moveTo>
                <a:cubicBezTo>
                  <a:pt x="230646" y="32366"/>
                  <a:pt x="231343" y="32049"/>
                  <a:pt x="231027" y="31922"/>
                </a:cubicBezTo>
                <a:cubicBezTo>
                  <a:pt x="230932" y="31891"/>
                  <a:pt x="230805" y="31922"/>
                  <a:pt x="230741" y="32049"/>
                </a:cubicBezTo>
                <a:close/>
                <a:moveTo>
                  <a:pt x="229886" y="34266"/>
                </a:moveTo>
                <a:cubicBezTo>
                  <a:pt x="229791" y="34456"/>
                  <a:pt x="229981" y="34614"/>
                  <a:pt x="230171" y="34551"/>
                </a:cubicBezTo>
                <a:cubicBezTo>
                  <a:pt x="230361" y="34456"/>
                  <a:pt x="230361" y="34203"/>
                  <a:pt x="230171" y="34108"/>
                </a:cubicBezTo>
                <a:cubicBezTo>
                  <a:pt x="230045" y="34076"/>
                  <a:pt x="229918" y="34139"/>
                  <a:pt x="229886" y="34266"/>
                </a:cubicBezTo>
                <a:close/>
                <a:moveTo>
                  <a:pt x="229000" y="36451"/>
                </a:moveTo>
                <a:cubicBezTo>
                  <a:pt x="228905" y="36673"/>
                  <a:pt x="229095" y="36863"/>
                  <a:pt x="229316" y="36768"/>
                </a:cubicBezTo>
                <a:cubicBezTo>
                  <a:pt x="229506" y="36673"/>
                  <a:pt x="229506" y="36388"/>
                  <a:pt x="229316" y="36324"/>
                </a:cubicBezTo>
                <a:cubicBezTo>
                  <a:pt x="229190" y="36261"/>
                  <a:pt x="229031" y="36324"/>
                  <a:pt x="229000" y="36451"/>
                </a:cubicBezTo>
                <a:close/>
                <a:moveTo>
                  <a:pt x="228113" y="38668"/>
                </a:moveTo>
                <a:cubicBezTo>
                  <a:pt x="228018" y="38858"/>
                  <a:pt x="228240" y="39080"/>
                  <a:pt x="228430" y="38985"/>
                </a:cubicBezTo>
                <a:cubicBezTo>
                  <a:pt x="228651" y="38890"/>
                  <a:pt x="228651" y="38605"/>
                  <a:pt x="228430" y="38510"/>
                </a:cubicBezTo>
                <a:cubicBezTo>
                  <a:pt x="228303" y="38446"/>
                  <a:pt x="228145" y="38510"/>
                  <a:pt x="228113" y="38668"/>
                </a:cubicBezTo>
                <a:close/>
                <a:moveTo>
                  <a:pt x="227226" y="40853"/>
                </a:moveTo>
                <a:cubicBezTo>
                  <a:pt x="227131" y="41075"/>
                  <a:pt x="227353" y="41296"/>
                  <a:pt x="227575" y="41201"/>
                </a:cubicBezTo>
                <a:cubicBezTo>
                  <a:pt x="227796" y="41106"/>
                  <a:pt x="227796" y="40790"/>
                  <a:pt x="227575" y="40695"/>
                </a:cubicBezTo>
                <a:cubicBezTo>
                  <a:pt x="227416" y="40663"/>
                  <a:pt x="227258" y="40726"/>
                  <a:pt x="227195" y="40853"/>
                </a:cubicBezTo>
                <a:close/>
                <a:moveTo>
                  <a:pt x="226339" y="43070"/>
                </a:moveTo>
                <a:cubicBezTo>
                  <a:pt x="226244" y="43292"/>
                  <a:pt x="226466" y="43545"/>
                  <a:pt x="226720" y="43450"/>
                </a:cubicBezTo>
                <a:cubicBezTo>
                  <a:pt x="226941" y="43323"/>
                  <a:pt x="226941" y="43006"/>
                  <a:pt x="226688" y="42911"/>
                </a:cubicBezTo>
                <a:cubicBezTo>
                  <a:pt x="226561" y="42848"/>
                  <a:pt x="226371" y="42911"/>
                  <a:pt x="226339" y="43070"/>
                </a:cubicBezTo>
                <a:close/>
                <a:moveTo>
                  <a:pt x="225453" y="45255"/>
                </a:moveTo>
                <a:cubicBezTo>
                  <a:pt x="225326" y="45508"/>
                  <a:pt x="225579" y="45762"/>
                  <a:pt x="225833" y="45667"/>
                </a:cubicBezTo>
                <a:cubicBezTo>
                  <a:pt x="226086" y="45540"/>
                  <a:pt x="226086" y="45192"/>
                  <a:pt x="225833" y="45097"/>
                </a:cubicBezTo>
                <a:cubicBezTo>
                  <a:pt x="225674" y="45033"/>
                  <a:pt x="225516" y="45097"/>
                  <a:pt x="225453" y="45255"/>
                </a:cubicBezTo>
                <a:close/>
                <a:moveTo>
                  <a:pt x="224978" y="47282"/>
                </a:moveTo>
                <a:cubicBezTo>
                  <a:pt x="224693" y="47187"/>
                  <a:pt x="224439" y="47440"/>
                  <a:pt x="224566" y="47725"/>
                </a:cubicBezTo>
                <a:cubicBezTo>
                  <a:pt x="224661" y="47979"/>
                  <a:pt x="225041" y="47979"/>
                  <a:pt x="225136" y="47693"/>
                </a:cubicBezTo>
                <a:cubicBezTo>
                  <a:pt x="225199" y="47535"/>
                  <a:pt x="225136" y="47345"/>
                  <a:pt x="224978" y="47282"/>
                </a:cubicBezTo>
                <a:close/>
                <a:moveTo>
                  <a:pt x="224091" y="49499"/>
                </a:moveTo>
                <a:cubicBezTo>
                  <a:pt x="223838" y="49372"/>
                  <a:pt x="223553" y="49657"/>
                  <a:pt x="223679" y="49942"/>
                </a:cubicBezTo>
                <a:cubicBezTo>
                  <a:pt x="223806" y="50195"/>
                  <a:pt x="224186" y="50195"/>
                  <a:pt x="224281" y="49910"/>
                </a:cubicBezTo>
                <a:cubicBezTo>
                  <a:pt x="224344" y="49752"/>
                  <a:pt x="224281" y="49562"/>
                  <a:pt x="224091" y="49499"/>
                </a:cubicBezTo>
                <a:close/>
                <a:moveTo>
                  <a:pt x="223236" y="51684"/>
                </a:moveTo>
                <a:cubicBezTo>
                  <a:pt x="222951" y="51557"/>
                  <a:pt x="222666" y="51842"/>
                  <a:pt x="222793" y="52127"/>
                </a:cubicBezTo>
                <a:cubicBezTo>
                  <a:pt x="222919" y="52412"/>
                  <a:pt x="223299" y="52412"/>
                  <a:pt x="223426" y="52127"/>
                </a:cubicBezTo>
                <a:cubicBezTo>
                  <a:pt x="223489" y="51937"/>
                  <a:pt x="223426" y="51747"/>
                  <a:pt x="223236" y="51684"/>
                </a:cubicBezTo>
                <a:close/>
                <a:moveTo>
                  <a:pt x="222349" y="53869"/>
                </a:moveTo>
                <a:cubicBezTo>
                  <a:pt x="222064" y="53742"/>
                  <a:pt x="221779" y="54059"/>
                  <a:pt x="221906" y="54344"/>
                </a:cubicBezTo>
                <a:cubicBezTo>
                  <a:pt x="222033" y="54661"/>
                  <a:pt x="222444" y="54629"/>
                  <a:pt x="222571" y="54344"/>
                </a:cubicBezTo>
                <a:cubicBezTo>
                  <a:pt x="222634" y="54154"/>
                  <a:pt x="222539" y="53932"/>
                  <a:pt x="222349" y="53869"/>
                </a:cubicBezTo>
                <a:close/>
                <a:moveTo>
                  <a:pt x="221019" y="56276"/>
                </a:moveTo>
                <a:cubicBezTo>
                  <a:pt x="220892" y="56592"/>
                  <a:pt x="221209" y="56909"/>
                  <a:pt x="221494" y="56751"/>
                </a:cubicBezTo>
                <a:cubicBezTo>
                  <a:pt x="221811" y="56624"/>
                  <a:pt x="221811" y="56181"/>
                  <a:pt x="221494" y="56086"/>
                </a:cubicBezTo>
                <a:cubicBezTo>
                  <a:pt x="221304" y="55991"/>
                  <a:pt x="221082" y="56086"/>
                  <a:pt x="221019" y="56276"/>
                </a:cubicBezTo>
                <a:close/>
                <a:moveTo>
                  <a:pt x="220132" y="58493"/>
                </a:moveTo>
                <a:cubicBezTo>
                  <a:pt x="220006" y="58809"/>
                  <a:pt x="220322" y="59126"/>
                  <a:pt x="220639" y="58999"/>
                </a:cubicBezTo>
                <a:cubicBezTo>
                  <a:pt x="220956" y="58841"/>
                  <a:pt x="220956" y="58398"/>
                  <a:pt x="220639" y="58271"/>
                </a:cubicBezTo>
                <a:cubicBezTo>
                  <a:pt x="220417" y="58176"/>
                  <a:pt x="220196" y="58271"/>
                  <a:pt x="220132" y="58493"/>
                </a:cubicBezTo>
                <a:close/>
                <a:moveTo>
                  <a:pt x="219246" y="60678"/>
                </a:moveTo>
                <a:cubicBezTo>
                  <a:pt x="219119" y="61026"/>
                  <a:pt x="219436" y="61343"/>
                  <a:pt x="219784" y="61216"/>
                </a:cubicBezTo>
                <a:cubicBezTo>
                  <a:pt x="220101" y="61058"/>
                  <a:pt x="220101" y="60583"/>
                  <a:pt x="219752" y="60456"/>
                </a:cubicBezTo>
                <a:cubicBezTo>
                  <a:pt x="219562" y="60393"/>
                  <a:pt x="219309" y="60488"/>
                  <a:pt x="219246" y="60678"/>
                </a:cubicBezTo>
                <a:close/>
                <a:moveTo>
                  <a:pt x="218897" y="62641"/>
                </a:moveTo>
                <a:cubicBezTo>
                  <a:pt x="218549" y="62515"/>
                  <a:pt x="218201" y="62863"/>
                  <a:pt x="218359" y="63211"/>
                </a:cubicBezTo>
                <a:cubicBezTo>
                  <a:pt x="218517" y="63560"/>
                  <a:pt x="218992" y="63560"/>
                  <a:pt x="219119" y="63211"/>
                </a:cubicBezTo>
                <a:cubicBezTo>
                  <a:pt x="219214" y="62990"/>
                  <a:pt x="219119" y="62736"/>
                  <a:pt x="218897" y="62641"/>
                </a:cubicBezTo>
                <a:close/>
                <a:moveTo>
                  <a:pt x="218042" y="64858"/>
                </a:moveTo>
                <a:cubicBezTo>
                  <a:pt x="217662" y="64700"/>
                  <a:pt x="217314" y="65080"/>
                  <a:pt x="217472" y="65428"/>
                </a:cubicBezTo>
                <a:cubicBezTo>
                  <a:pt x="217631" y="65776"/>
                  <a:pt x="218137" y="65776"/>
                  <a:pt x="218264" y="65428"/>
                </a:cubicBezTo>
                <a:cubicBezTo>
                  <a:pt x="218359" y="65175"/>
                  <a:pt x="218264" y="64953"/>
                  <a:pt x="218042" y="64858"/>
                </a:cubicBezTo>
                <a:close/>
                <a:moveTo>
                  <a:pt x="217155" y="67043"/>
                </a:moveTo>
                <a:cubicBezTo>
                  <a:pt x="216775" y="66885"/>
                  <a:pt x="216427" y="67265"/>
                  <a:pt x="216585" y="67645"/>
                </a:cubicBezTo>
                <a:cubicBezTo>
                  <a:pt x="216744" y="67993"/>
                  <a:pt x="217282" y="67993"/>
                  <a:pt x="217409" y="67613"/>
                </a:cubicBezTo>
                <a:cubicBezTo>
                  <a:pt x="217504" y="67392"/>
                  <a:pt x="217377" y="67138"/>
                  <a:pt x="217155" y="67043"/>
                </a:cubicBezTo>
                <a:close/>
                <a:moveTo>
                  <a:pt x="215699" y="69513"/>
                </a:moveTo>
                <a:cubicBezTo>
                  <a:pt x="215540" y="69893"/>
                  <a:pt x="215920" y="70273"/>
                  <a:pt x="216300" y="70083"/>
                </a:cubicBezTo>
                <a:cubicBezTo>
                  <a:pt x="216680" y="69925"/>
                  <a:pt x="216680" y="69387"/>
                  <a:pt x="216300" y="69228"/>
                </a:cubicBezTo>
                <a:cubicBezTo>
                  <a:pt x="216047" y="69133"/>
                  <a:pt x="215794" y="69260"/>
                  <a:pt x="215699" y="69513"/>
                </a:cubicBezTo>
                <a:close/>
                <a:moveTo>
                  <a:pt x="214812" y="71699"/>
                </a:moveTo>
                <a:cubicBezTo>
                  <a:pt x="214654" y="72110"/>
                  <a:pt x="215065" y="72490"/>
                  <a:pt x="215445" y="72332"/>
                </a:cubicBezTo>
                <a:cubicBezTo>
                  <a:pt x="215825" y="72142"/>
                  <a:pt x="215825" y="71603"/>
                  <a:pt x="215414" y="71445"/>
                </a:cubicBezTo>
                <a:cubicBezTo>
                  <a:pt x="215192" y="71350"/>
                  <a:pt x="214907" y="71445"/>
                  <a:pt x="214812" y="71699"/>
                </a:cubicBezTo>
                <a:close/>
                <a:moveTo>
                  <a:pt x="214559" y="73630"/>
                </a:moveTo>
                <a:cubicBezTo>
                  <a:pt x="214147" y="73472"/>
                  <a:pt x="213767" y="73884"/>
                  <a:pt x="213925" y="74295"/>
                </a:cubicBezTo>
                <a:cubicBezTo>
                  <a:pt x="214115" y="74675"/>
                  <a:pt x="214685" y="74675"/>
                  <a:pt x="214844" y="74264"/>
                </a:cubicBezTo>
                <a:cubicBezTo>
                  <a:pt x="214939" y="74010"/>
                  <a:pt x="214812" y="73725"/>
                  <a:pt x="214559" y="73630"/>
                </a:cubicBezTo>
                <a:close/>
                <a:moveTo>
                  <a:pt x="213704" y="75815"/>
                </a:moveTo>
                <a:cubicBezTo>
                  <a:pt x="213260" y="75657"/>
                  <a:pt x="212848" y="76069"/>
                  <a:pt x="213038" y="76512"/>
                </a:cubicBezTo>
                <a:cubicBezTo>
                  <a:pt x="213229" y="76924"/>
                  <a:pt x="213799" y="76892"/>
                  <a:pt x="213989" y="76481"/>
                </a:cubicBezTo>
                <a:cubicBezTo>
                  <a:pt x="214084" y="76227"/>
                  <a:pt x="213957" y="75910"/>
                  <a:pt x="213704" y="75815"/>
                </a:cubicBezTo>
                <a:close/>
                <a:moveTo>
                  <a:pt x="212817" y="78032"/>
                </a:moveTo>
                <a:cubicBezTo>
                  <a:pt x="212405" y="77842"/>
                  <a:pt x="211962" y="78286"/>
                  <a:pt x="212152" y="78697"/>
                </a:cubicBezTo>
                <a:cubicBezTo>
                  <a:pt x="212342" y="79141"/>
                  <a:pt x="212943" y="79141"/>
                  <a:pt x="213102" y="78697"/>
                </a:cubicBezTo>
                <a:cubicBezTo>
                  <a:pt x="213229" y="78412"/>
                  <a:pt x="213102" y="78127"/>
                  <a:pt x="212817" y="78032"/>
                </a:cubicBezTo>
                <a:close/>
                <a:moveTo>
                  <a:pt x="211265" y="80502"/>
                </a:moveTo>
                <a:cubicBezTo>
                  <a:pt x="211075" y="80946"/>
                  <a:pt x="211550" y="81389"/>
                  <a:pt x="211962" y="81199"/>
                </a:cubicBezTo>
                <a:cubicBezTo>
                  <a:pt x="212405" y="81009"/>
                  <a:pt x="212405" y="80376"/>
                  <a:pt x="211962" y="80217"/>
                </a:cubicBezTo>
                <a:cubicBezTo>
                  <a:pt x="211677" y="80091"/>
                  <a:pt x="211360" y="80249"/>
                  <a:pt x="211265" y="80502"/>
                </a:cubicBezTo>
                <a:close/>
                <a:moveTo>
                  <a:pt x="211392" y="83131"/>
                </a:moveTo>
                <a:cubicBezTo>
                  <a:pt x="211582" y="82656"/>
                  <a:pt x="211107" y="82213"/>
                  <a:pt x="210663" y="82403"/>
                </a:cubicBezTo>
                <a:cubicBezTo>
                  <a:pt x="210220" y="82593"/>
                  <a:pt x="210220" y="83258"/>
                  <a:pt x="210695" y="83416"/>
                </a:cubicBezTo>
                <a:cubicBezTo>
                  <a:pt x="210980" y="83543"/>
                  <a:pt x="211297" y="83416"/>
                  <a:pt x="211392" y="83131"/>
                </a:cubicBezTo>
                <a:close/>
                <a:moveTo>
                  <a:pt x="210537" y="85348"/>
                </a:moveTo>
                <a:cubicBezTo>
                  <a:pt x="210727" y="84873"/>
                  <a:pt x="210252" y="84398"/>
                  <a:pt x="209777" y="84619"/>
                </a:cubicBezTo>
                <a:cubicBezTo>
                  <a:pt x="209333" y="84809"/>
                  <a:pt x="209333" y="85474"/>
                  <a:pt x="209808" y="85664"/>
                </a:cubicBezTo>
                <a:cubicBezTo>
                  <a:pt x="210093" y="85759"/>
                  <a:pt x="210410" y="85633"/>
                  <a:pt x="210537" y="85348"/>
                </a:cubicBezTo>
                <a:close/>
                <a:moveTo>
                  <a:pt x="209682" y="87533"/>
                </a:moveTo>
                <a:cubicBezTo>
                  <a:pt x="209872" y="87058"/>
                  <a:pt x="209397" y="86615"/>
                  <a:pt x="208922" y="86805"/>
                </a:cubicBezTo>
                <a:cubicBezTo>
                  <a:pt x="208446" y="86995"/>
                  <a:pt x="208446" y="87691"/>
                  <a:pt x="208922" y="87881"/>
                </a:cubicBezTo>
                <a:cubicBezTo>
                  <a:pt x="209238" y="87976"/>
                  <a:pt x="209555" y="87850"/>
                  <a:pt x="209682" y="87533"/>
                </a:cubicBezTo>
                <a:close/>
                <a:moveTo>
                  <a:pt x="208066" y="90098"/>
                </a:moveTo>
                <a:cubicBezTo>
                  <a:pt x="208541" y="90288"/>
                  <a:pt x="209017" y="89781"/>
                  <a:pt x="208827" y="89306"/>
                </a:cubicBezTo>
                <a:cubicBezTo>
                  <a:pt x="208605" y="88831"/>
                  <a:pt x="207908" y="88831"/>
                  <a:pt x="207718" y="89338"/>
                </a:cubicBezTo>
                <a:cubicBezTo>
                  <a:pt x="207591" y="89623"/>
                  <a:pt x="207750" y="89971"/>
                  <a:pt x="208066" y="90098"/>
                </a:cubicBezTo>
                <a:close/>
                <a:moveTo>
                  <a:pt x="207971" y="91967"/>
                </a:moveTo>
                <a:cubicBezTo>
                  <a:pt x="208161" y="91460"/>
                  <a:pt x="207655" y="90985"/>
                  <a:pt x="207148" y="91207"/>
                </a:cubicBezTo>
                <a:cubicBezTo>
                  <a:pt x="206673" y="91397"/>
                  <a:pt x="206673" y="92125"/>
                  <a:pt x="207180" y="92315"/>
                </a:cubicBezTo>
                <a:cubicBezTo>
                  <a:pt x="207496" y="92442"/>
                  <a:pt x="207845" y="92283"/>
                  <a:pt x="207971" y="91967"/>
                </a:cubicBezTo>
                <a:close/>
                <a:moveTo>
                  <a:pt x="207116" y="94183"/>
                </a:moveTo>
                <a:cubicBezTo>
                  <a:pt x="207306" y="93677"/>
                  <a:pt x="206800" y="93170"/>
                  <a:pt x="206293" y="93392"/>
                </a:cubicBezTo>
                <a:cubicBezTo>
                  <a:pt x="205755" y="93613"/>
                  <a:pt x="205786" y="94342"/>
                  <a:pt x="206293" y="94532"/>
                </a:cubicBezTo>
                <a:cubicBezTo>
                  <a:pt x="206610" y="94658"/>
                  <a:pt x="206990" y="94500"/>
                  <a:pt x="207116" y="94183"/>
                </a:cubicBezTo>
                <a:close/>
                <a:moveTo>
                  <a:pt x="205406" y="96749"/>
                </a:moveTo>
                <a:cubicBezTo>
                  <a:pt x="205945" y="96970"/>
                  <a:pt x="206451" y="96432"/>
                  <a:pt x="206230" y="95925"/>
                </a:cubicBezTo>
                <a:cubicBezTo>
                  <a:pt x="206008" y="95387"/>
                  <a:pt x="205280" y="95419"/>
                  <a:pt x="205058" y="95925"/>
                </a:cubicBezTo>
                <a:cubicBezTo>
                  <a:pt x="204931" y="96274"/>
                  <a:pt x="205090" y="96622"/>
                  <a:pt x="205406" y="96749"/>
                </a:cubicBezTo>
                <a:close/>
                <a:moveTo>
                  <a:pt x="205375" y="98617"/>
                </a:moveTo>
                <a:cubicBezTo>
                  <a:pt x="205596" y="98079"/>
                  <a:pt x="205058" y="97540"/>
                  <a:pt x="204520" y="97794"/>
                </a:cubicBezTo>
                <a:cubicBezTo>
                  <a:pt x="203981" y="98015"/>
                  <a:pt x="204013" y="98775"/>
                  <a:pt x="204551" y="98997"/>
                </a:cubicBezTo>
                <a:cubicBezTo>
                  <a:pt x="204868" y="99124"/>
                  <a:pt x="205248" y="98965"/>
                  <a:pt x="205375" y="98617"/>
                </a:cubicBezTo>
                <a:close/>
                <a:moveTo>
                  <a:pt x="204520" y="100834"/>
                </a:moveTo>
                <a:cubicBezTo>
                  <a:pt x="204741" y="100264"/>
                  <a:pt x="204171" y="99725"/>
                  <a:pt x="203633" y="99979"/>
                </a:cubicBezTo>
                <a:cubicBezTo>
                  <a:pt x="203094" y="100201"/>
                  <a:pt x="203126" y="100992"/>
                  <a:pt x="203664" y="101214"/>
                </a:cubicBezTo>
                <a:cubicBezTo>
                  <a:pt x="204013" y="101341"/>
                  <a:pt x="204393" y="101182"/>
                  <a:pt x="204520" y="100834"/>
                </a:cubicBezTo>
                <a:close/>
                <a:moveTo>
                  <a:pt x="202778" y="103431"/>
                </a:moveTo>
                <a:cubicBezTo>
                  <a:pt x="203348" y="103652"/>
                  <a:pt x="203886" y="103082"/>
                  <a:pt x="203664" y="102512"/>
                </a:cubicBezTo>
                <a:cubicBezTo>
                  <a:pt x="203411" y="101974"/>
                  <a:pt x="202619" y="101974"/>
                  <a:pt x="202398" y="102544"/>
                </a:cubicBezTo>
                <a:cubicBezTo>
                  <a:pt x="202271" y="102892"/>
                  <a:pt x="202429" y="103304"/>
                  <a:pt x="202778" y="103431"/>
                </a:cubicBezTo>
                <a:close/>
                <a:moveTo>
                  <a:pt x="202809" y="105268"/>
                </a:moveTo>
                <a:cubicBezTo>
                  <a:pt x="203031" y="104697"/>
                  <a:pt x="202461" y="104127"/>
                  <a:pt x="201891" y="104381"/>
                </a:cubicBezTo>
                <a:cubicBezTo>
                  <a:pt x="201321" y="104602"/>
                  <a:pt x="201321" y="105426"/>
                  <a:pt x="201891" y="105648"/>
                </a:cubicBezTo>
                <a:cubicBezTo>
                  <a:pt x="202271" y="105806"/>
                  <a:pt x="202651" y="105616"/>
                  <a:pt x="202809" y="105268"/>
                </a:cubicBezTo>
                <a:close/>
                <a:moveTo>
                  <a:pt x="201954" y="107484"/>
                </a:moveTo>
                <a:cubicBezTo>
                  <a:pt x="202176" y="106883"/>
                  <a:pt x="201574" y="106313"/>
                  <a:pt x="201004" y="106566"/>
                </a:cubicBezTo>
                <a:cubicBezTo>
                  <a:pt x="200434" y="106819"/>
                  <a:pt x="200434" y="107643"/>
                  <a:pt x="201036" y="107864"/>
                </a:cubicBezTo>
                <a:cubicBezTo>
                  <a:pt x="201384" y="108023"/>
                  <a:pt x="201796" y="107833"/>
                  <a:pt x="201954" y="107484"/>
                </a:cubicBezTo>
                <a:close/>
                <a:moveTo>
                  <a:pt x="200149" y="110081"/>
                </a:moveTo>
                <a:cubicBezTo>
                  <a:pt x="200751" y="110335"/>
                  <a:pt x="201321" y="109733"/>
                  <a:pt x="201068" y="109131"/>
                </a:cubicBezTo>
                <a:cubicBezTo>
                  <a:pt x="200814" y="108529"/>
                  <a:pt x="199991" y="108561"/>
                  <a:pt x="199737" y="109163"/>
                </a:cubicBezTo>
                <a:cubicBezTo>
                  <a:pt x="199611" y="109511"/>
                  <a:pt x="199769" y="109955"/>
                  <a:pt x="200149" y="110081"/>
                </a:cubicBezTo>
                <a:close/>
                <a:moveTo>
                  <a:pt x="199104" y="111031"/>
                </a:moveTo>
                <a:lnTo>
                  <a:pt x="199959" y="111031"/>
                </a:lnTo>
                <a:cubicBezTo>
                  <a:pt x="199706" y="110841"/>
                  <a:pt x="199357" y="110841"/>
                  <a:pt x="199104" y="111031"/>
                </a:cubicBezTo>
                <a:close/>
                <a:moveTo>
                  <a:pt x="240211" y="1552"/>
                </a:moveTo>
                <a:cubicBezTo>
                  <a:pt x="240211" y="1552"/>
                  <a:pt x="240211" y="1552"/>
                  <a:pt x="240211" y="1552"/>
                </a:cubicBezTo>
                <a:cubicBezTo>
                  <a:pt x="240179" y="1584"/>
                  <a:pt x="240211" y="1584"/>
                  <a:pt x="240211" y="1584"/>
                </a:cubicBezTo>
                <a:cubicBezTo>
                  <a:pt x="240211" y="1584"/>
                  <a:pt x="240211" y="1584"/>
                  <a:pt x="240211" y="1584"/>
                </a:cubicBezTo>
                <a:cubicBezTo>
                  <a:pt x="240242" y="1552"/>
                  <a:pt x="240211" y="1552"/>
                  <a:pt x="240211" y="1552"/>
                </a:cubicBezTo>
                <a:close/>
                <a:moveTo>
                  <a:pt x="239355" y="3737"/>
                </a:moveTo>
                <a:cubicBezTo>
                  <a:pt x="239324" y="3737"/>
                  <a:pt x="239292" y="3800"/>
                  <a:pt x="239324" y="3800"/>
                </a:cubicBezTo>
                <a:cubicBezTo>
                  <a:pt x="239355" y="3832"/>
                  <a:pt x="239387" y="3769"/>
                  <a:pt x="239355" y="3737"/>
                </a:cubicBezTo>
                <a:close/>
                <a:moveTo>
                  <a:pt x="238500" y="6017"/>
                </a:moveTo>
                <a:cubicBezTo>
                  <a:pt x="238500" y="5986"/>
                  <a:pt x="238500" y="5954"/>
                  <a:pt x="238469" y="5954"/>
                </a:cubicBezTo>
                <a:cubicBezTo>
                  <a:pt x="238437" y="5922"/>
                  <a:pt x="238405" y="6017"/>
                  <a:pt x="238437" y="6017"/>
                </a:cubicBezTo>
                <a:cubicBezTo>
                  <a:pt x="238469" y="6049"/>
                  <a:pt x="238500" y="6017"/>
                  <a:pt x="238500" y="6017"/>
                </a:cubicBezTo>
                <a:close/>
                <a:moveTo>
                  <a:pt x="237614" y="8139"/>
                </a:moveTo>
                <a:cubicBezTo>
                  <a:pt x="237519" y="8107"/>
                  <a:pt x="237614" y="8297"/>
                  <a:pt x="237645" y="8202"/>
                </a:cubicBezTo>
                <a:cubicBezTo>
                  <a:pt x="237645" y="8171"/>
                  <a:pt x="237645" y="8139"/>
                  <a:pt x="237614" y="8139"/>
                </a:cubicBezTo>
                <a:close/>
                <a:moveTo>
                  <a:pt x="236759" y="10324"/>
                </a:moveTo>
                <a:cubicBezTo>
                  <a:pt x="236632" y="10293"/>
                  <a:pt x="236759" y="10546"/>
                  <a:pt x="236790" y="10419"/>
                </a:cubicBezTo>
                <a:cubicBezTo>
                  <a:pt x="236790" y="10388"/>
                  <a:pt x="236790" y="10356"/>
                  <a:pt x="236759" y="10324"/>
                </a:cubicBezTo>
                <a:close/>
                <a:moveTo>
                  <a:pt x="235872" y="12541"/>
                </a:moveTo>
                <a:cubicBezTo>
                  <a:pt x="235745" y="12478"/>
                  <a:pt x="235872" y="12763"/>
                  <a:pt x="235935" y="12636"/>
                </a:cubicBezTo>
                <a:cubicBezTo>
                  <a:pt x="235935" y="12604"/>
                  <a:pt x="235935" y="12541"/>
                  <a:pt x="235872" y="12541"/>
                </a:cubicBezTo>
                <a:close/>
                <a:moveTo>
                  <a:pt x="235017" y="14726"/>
                </a:moveTo>
                <a:cubicBezTo>
                  <a:pt x="234858" y="14663"/>
                  <a:pt x="235017" y="15011"/>
                  <a:pt x="235080" y="14853"/>
                </a:cubicBezTo>
                <a:cubicBezTo>
                  <a:pt x="235080" y="14790"/>
                  <a:pt x="235048" y="14758"/>
                  <a:pt x="235017" y="14726"/>
                </a:cubicBezTo>
                <a:close/>
                <a:moveTo>
                  <a:pt x="234130" y="16911"/>
                </a:moveTo>
                <a:cubicBezTo>
                  <a:pt x="233972" y="16848"/>
                  <a:pt x="234130" y="17228"/>
                  <a:pt x="234225" y="17070"/>
                </a:cubicBezTo>
                <a:cubicBezTo>
                  <a:pt x="234225" y="17006"/>
                  <a:pt x="234193" y="16943"/>
                  <a:pt x="234130" y="16911"/>
                </a:cubicBezTo>
                <a:close/>
                <a:moveTo>
                  <a:pt x="233117" y="19191"/>
                </a:moveTo>
                <a:cubicBezTo>
                  <a:pt x="233022" y="19381"/>
                  <a:pt x="233465" y="19191"/>
                  <a:pt x="233275" y="19128"/>
                </a:cubicBezTo>
                <a:cubicBezTo>
                  <a:pt x="233212" y="19096"/>
                  <a:pt x="233148" y="19128"/>
                  <a:pt x="233117" y="19191"/>
                </a:cubicBezTo>
                <a:close/>
                <a:moveTo>
                  <a:pt x="232230" y="21377"/>
                </a:moveTo>
                <a:cubicBezTo>
                  <a:pt x="232135" y="21598"/>
                  <a:pt x="232610" y="21408"/>
                  <a:pt x="232420" y="21313"/>
                </a:cubicBezTo>
                <a:cubicBezTo>
                  <a:pt x="232325" y="21282"/>
                  <a:pt x="232262" y="21313"/>
                  <a:pt x="232230" y="21377"/>
                </a:cubicBezTo>
                <a:close/>
                <a:moveTo>
                  <a:pt x="231343" y="23593"/>
                </a:moveTo>
                <a:cubicBezTo>
                  <a:pt x="231248" y="23815"/>
                  <a:pt x="231787" y="23593"/>
                  <a:pt x="231533" y="23498"/>
                </a:cubicBezTo>
                <a:cubicBezTo>
                  <a:pt x="231470" y="23467"/>
                  <a:pt x="231375" y="23498"/>
                  <a:pt x="231343" y="23593"/>
                </a:cubicBezTo>
                <a:close/>
                <a:moveTo>
                  <a:pt x="230456" y="25810"/>
                </a:moveTo>
                <a:cubicBezTo>
                  <a:pt x="230361" y="26064"/>
                  <a:pt x="230932" y="25810"/>
                  <a:pt x="230678" y="25684"/>
                </a:cubicBezTo>
                <a:cubicBezTo>
                  <a:pt x="230583" y="25652"/>
                  <a:pt x="230488" y="25715"/>
                  <a:pt x="230456" y="25810"/>
                </a:cubicBezTo>
                <a:close/>
                <a:moveTo>
                  <a:pt x="229570" y="27995"/>
                </a:moveTo>
                <a:cubicBezTo>
                  <a:pt x="229443" y="28280"/>
                  <a:pt x="230076" y="27995"/>
                  <a:pt x="229823" y="27900"/>
                </a:cubicBezTo>
                <a:cubicBezTo>
                  <a:pt x="229696" y="27869"/>
                  <a:pt x="229601" y="27900"/>
                  <a:pt x="229570" y="27995"/>
                </a:cubicBezTo>
                <a:close/>
                <a:moveTo>
                  <a:pt x="228683" y="30212"/>
                </a:moveTo>
                <a:cubicBezTo>
                  <a:pt x="228556" y="30497"/>
                  <a:pt x="229253" y="30212"/>
                  <a:pt x="228936" y="30086"/>
                </a:cubicBezTo>
                <a:cubicBezTo>
                  <a:pt x="228841" y="30054"/>
                  <a:pt x="228715" y="30086"/>
                  <a:pt x="228683" y="30212"/>
                </a:cubicBezTo>
                <a:close/>
                <a:moveTo>
                  <a:pt x="227796" y="32397"/>
                </a:moveTo>
                <a:cubicBezTo>
                  <a:pt x="227670" y="32714"/>
                  <a:pt x="228398" y="32397"/>
                  <a:pt x="228081" y="32271"/>
                </a:cubicBezTo>
                <a:cubicBezTo>
                  <a:pt x="227955" y="32239"/>
                  <a:pt x="227828" y="32302"/>
                  <a:pt x="227796" y="32397"/>
                </a:cubicBezTo>
                <a:close/>
                <a:moveTo>
                  <a:pt x="226910" y="34614"/>
                </a:moveTo>
                <a:cubicBezTo>
                  <a:pt x="226815" y="34804"/>
                  <a:pt x="227036" y="34994"/>
                  <a:pt x="227226" y="34899"/>
                </a:cubicBezTo>
                <a:cubicBezTo>
                  <a:pt x="227416" y="34836"/>
                  <a:pt x="227385" y="34551"/>
                  <a:pt x="227195" y="34488"/>
                </a:cubicBezTo>
                <a:cubicBezTo>
                  <a:pt x="227100" y="34424"/>
                  <a:pt x="226941" y="34488"/>
                  <a:pt x="226910" y="34614"/>
                </a:cubicBezTo>
                <a:close/>
                <a:moveTo>
                  <a:pt x="226023" y="36799"/>
                </a:moveTo>
                <a:cubicBezTo>
                  <a:pt x="225928" y="37021"/>
                  <a:pt x="226149" y="37211"/>
                  <a:pt x="226339" y="37116"/>
                </a:cubicBezTo>
                <a:cubicBezTo>
                  <a:pt x="226561" y="37053"/>
                  <a:pt x="226530" y="36768"/>
                  <a:pt x="226339" y="36673"/>
                </a:cubicBezTo>
                <a:cubicBezTo>
                  <a:pt x="226213" y="36609"/>
                  <a:pt x="226054" y="36673"/>
                  <a:pt x="226023" y="36799"/>
                </a:cubicBezTo>
                <a:close/>
                <a:moveTo>
                  <a:pt x="225136" y="39016"/>
                </a:moveTo>
                <a:cubicBezTo>
                  <a:pt x="225041" y="39238"/>
                  <a:pt x="225263" y="39460"/>
                  <a:pt x="225484" y="39365"/>
                </a:cubicBezTo>
                <a:cubicBezTo>
                  <a:pt x="225706" y="39270"/>
                  <a:pt x="225674" y="38953"/>
                  <a:pt x="225484" y="38858"/>
                </a:cubicBezTo>
                <a:cubicBezTo>
                  <a:pt x="225326" y="38826"/>
                  <a:pt x="225199" y="38890"/>
                  <a:pt x="225136" y="39016"/>
                </a:cubicBezTo>
                <a:close/>
                <a:moveTo>
                  <a:pt x="224249" y="41233"/>
                </a:moveTo>
                <a:cubicBezTo>
                  <a:pt x="224154" y="41455"/>
                  <a:pt x="224376" y="41676"/>
                  <a:pt x="224598" y="41581"/>
                </a:cubicBezTo>
                <a:cubicBezTo>
                  <a:pt x="224851" y="41486"/>
                  <a:pt x="224819" y="41138"/>
                  <a:pt x="224598" y="41075"/>
                </a:cubicBezTo>
                <a:cubicBezTo>
                  <a:pt x="224471" y="41011"/>
                  <a:pt x="224313" y="41075"/>
                  <a:pt x="224249" y="41233"/>
                </a:cubicBezTo>
                <a:close/>
                <a:moveTo>
                  <a:pt x="223363" y="43418"/>
                </a:moveTo>
                <a:cubicBezTo>
                  <a:pt x="223268" y="43672"/>
                  <a:pt x="223521" y="43893"/>
                  <a:pt x="223743" y="43798"/>
                </a:cubicBezTo>
                <a:cubicBezTo>
                  <a:pt x="223996" y="43703"/>
                  <a:pt x="223964" y="43355"/>
                  <a:pt x="223743" y="43260"/>
                </a:cubicBezTo>
                <a:cubicBezTo>
                  <a:pt x="223584" y="43197"/>
                  <a:pt x="223426" y="43260"/>
                  <a:pt x="223363" y="43418"/>
                </a:cubicBezTo>
                <a:close/>
                <a:moveTo>
                  <a:pt x="222476" y="45635"/>
                </a:moveTo>
                <a:cubicBezTo>
                  <a:pt x="222381" y="45888"/>
                  <a:pt x="222634" y="46110"/>
                  <a:pt x="222888" y="46015"/>
                </a:cubicBezTo>
                <a:cubicBezTo>
                  <a:pt x="223141" y="45920"/>
                  <a:pt x="223109" y="45540"/>
                  <a:pt x="222856" y="45445"/>
                </a:cubicBezTo>
                <a:cubicBezTo>
                  <a:pt x="222698" y="45382"/>
                  <a:pt x="222539" y="45477"/>
                  <a:pt x="222476" y="45635"/>
                </a:cubicBezTo>
                <a:close/>
                <a:moveTo>
                  <a:pt x="222001" y="47662"/>
                </a:moveTo>
                <a:cubicBezTo>
                  <a:pt x="221747" y="47535"/>
                  <a:pt x="221494" y="47820"/>
                  <a:pt x="221589" y="48074"/>
                </a:cubicBezTo>
                <a:cubicBezTo>
                  <a:pt x="221716" y="48327"/>
                  <a:pt x="222064" y="48327"/>
                  <a:pt x="222191" y="48074"/>
                </a:cubicBezTo>
                <a:cubicBezTo>
                  <a:pt x="222254" y="47883"/>
                  <a:pt x="222159" y="47725"/>
                  <a:pt x="222001" y="47662"/>
                </a:cubicBezTo>
                <a:close/>
                <a:moveTo>
                  <a:pt x="221146" y="49847"/>
                </a:moveTo>
                <a:cubicBezTo>
                  <a:pt x="220861" y="49720"/>
                  <a:pt x="220576" y="50005"/>
                  <a:pt x="220702" y="50290"/>
                </a:cubicBezTo>
                <a:cubicBezTo>
                  <a:pt x="220829" y="50575"/>
                  <a:pt x="221209" y="50544"/>
                  <a:pt x="221336" y="50290"/>
                </a:cubicBezTo>
                <a:cubicBezTo>
                  <a:pt x="221399" y="50100"/>
                  <a:pt x="221304" y="49910"/>
                  <a:pt x="221146" y="49847"/>
                </a:cubicBezTo>
                <a:close/>
                <a:moveTo>
                  <a:pt x="220259" y="52032"/>
                </a:moveTo>
                <a:cubicBezTo>
                  <a:pt x="219974" y="51937"/>
                  <a:pt x="219689" y="52222"/>
                  <a:pt x="219816" y="52507"/>
                </a:cubicBezTo>
                <a:cubicBezTo>
                  <a:pt x="219942" y="52792"/>
                  <a:pt x="220354" y="52792"/>
                  <a:pt x="220481" y="52475"/>
                </a:cubicBezTo>
                <a:cubicBezTo>
                  <a:pt x="220544" y="52317"/>
                  <a:pt x="220449" y="52095"/>
                  <a:pt x="220259" y="52032"/>
                </a:cubicBezTo>
                <a:close/>
                <a:moveTo>
                  <a:pt x="219404" y="54249"/>
                </a:moveTo>
                <a:cubicBezTo>
                  <a:pt x="219087" y="54122"/>
                  <a:pt x="218802" y="54407"/>
                  <a:pt x="218929" y="54724"/>
                </a:cubicBezTo>
                <a:cubicBezTo>
                  <a:pt x="219056" y="55009"/>
                  <a:pt x="219499" y="55009"/>
                  <a:pt x="219594" y="54692"/>
                </a:cubicBezTo>
                <a:cubicBezTo>
                  <a:pt x="219689" y="54534"/>
                  <a:pt x="219594" y="54312"/>
                  <a:pt x="219404" y="54249"/>
                </a:cubicBezTo>
                <a:close/>
                <a:moveTo>
                  <a:pt x="218042" y="56656"/>
                </a:moveTo>
                <a:cubicBezTo>
                  <a:pt x="217916" y="56941"/>
                  <a:pt x="218232" y="57257"/>
                  <a:pt x="218549" y="57131"/>
                </a:cubicBezTo>
                <a:cubicBezTo>
                  <a:pt x="218866" y="57004"/>
                  <a:pt x="218834" y="56561"/>
                  <a:pt x="218549" y="56434"/>
                </a:cubicBezTo>
                <a:cubicBezTo>
                  <a:pt x="218327" y="56339"/>
                  <a:pt x="218106" y="56434"/>
                  <a:pt x="218042" y="56656"/>
                </a:cubicBezTo>
                <a:close/>
                <a:moveTo>
                  <a:pt x="217155" y="58841"/>
                </a:moveTo>
                <a:cubicBezTo>
                  <a:pt x="217029" y="59158"/>
                  <a:pt x="217345" y="59474"/>
                  <a:pt x="217662" y="59348"/>
                </a:cubicBezTo>
                <a:cubicBezTo>
                  <a:pt x="218011" y="59221"/>
                  <a:pt x="217979" y="58746"/>
                  <a:pt x="217662" y="58619"/>
                </a:cubicBezTo>
                <a:cubicBezTo>
                  <a:pt x="217472" y="58556"/>
                  <a:pt x="217250" y="58651"/>
                  <a:pt x="217155" y="58841"/>
                </a:cubicBezTo>
                <a:close/>
                <a:moveTo>
                  <a:pt x="216807" y="60804"/>
                </a:moveTo>
                <a:cubicBezTo>
                  <a:pt x="216459" y="60678"/>
                  <a:pt x="216142" y="61026"/>
                  <a:pt x="216269" y="61343"/>
                </a:cubicBezTo>
                <a:cubicBezTo>
                  <a:pt x="216427" y="61691"/>
                  <a:pt x="216902" y="61691"/>
                  <a:pt x="217029" y="61343"/>
                </a:cubicBezTo>
                <a:cubicBezTo>
                  <a:pt x="217124" y="61121"/>
                  <a:pt x="216997" y="60899"/>
                  <a:pt x="216807" y="60804"/>
                </a:cubicBezTo>
                <a:close/>
                <a:moveTo>
                  <a:pt x="215920" y="63021"/>
                </a:moveTo>
                <a:cubicBezTo>
                  <a:pt x="215572" y="62863"/>
                  <a:pt x="215255" y="63243"/>
                  <a:pt x="215382" y="63560"/>
                </a:cubicBezTo>
                <a:cubicBezTo>
                  <a:pt x="215540" y="63908"/>
                  <a:pt x="216047" y="63908"/>
                  <a:pt x="216174" y="63560"/>
                </a:cubicBezTo>
                <a:cubicBezTo>
                  <a:pt x="216269" y="63338"/>
                  <a:pt x="216142" y="63085"/>
                  <a:pt x="215920" y="63021"/>
                </a:cubicBezTo>
                <a:close/>
                <a:moveTo>
                  <a:pt x="215065" y="65206"/>
                </a:moveTo>
                <a:cubicBezTo>
                  <a:pt x="214717" y="65080"/>
                  <a:pt x="214337" y="65428"/>
                  <a:pt x="214495" y="65776"/>
                </a:cubicBezTo>
                <a:cubicBezTo>
                  <a:pt x="214654" y="66156"/>
                  <a:pt x="215160" y="66125"/>
                  <a:pt x="215319" y="65776"/>
                </a:cubicBezTo>
                <a:cubicBezTo>
                  <a:pt x="215414" y="65555"/>
                  <a:pt x="215287" y="65301"/>
                  <a:pt x="215065" y="65206"/>
                </a:cubicBezTo>
                <a:close/>
                <a:moveTo>
                  <a:pt x="214210" y="67392"/>
                </a:moveTo>
                <a:cubicBezTo>
                  <a:pt x="213830" y="67265"/>
                  <a:pt x="213450" y="67645"/>
                  <a:pt x="213609" y="67993"/>
                </a:cubicBezTo>
                <a:cubicBezTo>
                  <a:pt x="213767" y="68373"/>
                  <a:pt x="214305" y="68373"/>
                  <a:pt x="214464" y="67993"/>
                </a:cubicBezTo>
                <a:cubicBezTo>
                  <a:pt x="214559" y="67740"/>
                  <a:pt x="214432" y="67487"/>
                  <a:pt x="214210" y="67392"/>
                </a:cubicBezTo>
                <a:close/>
                <a:moveTo>
                  <a:pt x="212722" y="69862"/>
                </a:moveTo>
                <a:cubicBezTo>
                  <a:pt x="212563" y="70242"/>
                  <a:pt x="212975" y="70622"/>
                  <a:pt x="213355" y="70463"/>
                </a:cubicBezTo>
                <a:cubicBezTo>
                  <a:pt x="213735" y="70305"/>
                  <a:pt x="213704" y="69735"/>
                  <a:pt x="213324" y="69608"/>
                </a:cubicBezTo>
                <a:cubicBezTo>
                  <a:pt x="213102" y="69513"/>
                  <a:pt x="212817" y="69608"/>
                  <a:pt x="212722" y="69862"/>
                </a:cubicBezTo>
                <a:close/>
                <a:moveTo>
                  <a:pt x="211835" y="72047"/>
                </a:moveTo>
                <a:cubicBezTo>
                  <a:pt x="211677" y="72459"/>
                  <a:pt x="212088" y="72839"/>
                  <a:pt x="212468" y="72680"/>
                </a:cubicBezTo>
                <a:cubicBezTo>
                  <a:pt x="212880" y="72522"/>
                  <a:pt x="212848" y="71952"/>
                  <a:pt x="212468" y="71794"/>
                </a:cubicBezTo>
                <a:cubicBezTo>
                  <a:pt x="212215" y="71699"/>
                  <a:pt x="211930" y="71825"/>
                  <a:pt x="211835" y="72079"/>
                </a:cubicBezTo>
                <a:close/>
                <a:moveTo>
                  <a:pt x="211582" y="73979"/>
                </a:moveTo>
                <a:cubicBezTo>
                  <a:pt x="211202" y="73820"/>
                  <a:pt x="210790" y="74232"/>
                  <a:pt x="210948" y="74644"/>
                </a:cubicBezTo>
                <a:cubicBezTo>
                  <a:pt x="211138" y="75055"/>
                  <a:pt x="211708" y="75024"/>
                  <a:pt x="211867" y="74612"/>
                </a:cubicBezTo>
                <a:cubicBezTo>
                  <a:pt x="211962" y="74359"/>
                  <a:pt x="211835" y="74074"/>
                  <a:pt x="211582" y="73979"/>
                </a:cubicBezTo>
                <a:close/>
                <a:moveTo>
                  <a:pt x="210727" y="76195"/>
                </a:moveTo>
                <a:cubicBezTo>
                  <a:pt x="210315" y="76005"/>
                  <a:pt x="209903" y="76449"/>
                  <a:pt x="210062" y="76861"/>
                </a:cubicBezTo>
                <a:cubicBezTo>
                  <a:pt x="210252" y="77272"/>
                  <a:pt x="210853" y="77272"/>
                  <a:pt x="211012" y="76829"/>
                </a:cubicBezTo>
                <a:cubicBezTo>
                  <a:pt x="211107" y="76576"/>
                  <a:pt x="210980" y="76290"/>
                  <a:pt x="210727" y="76195"/>
                </a:cubicBezTo>
                <a:close/>
                <a:moveTo>
                  <a:pt x="209175" y="78666"/>
                </a:moveTo>
                <a:cubicBezTo>
                  <a:pt x="209017" y="79109"/>
                  <a:pt x="209460" y="79521"/>
                  <a:pt x="209872" y="79331"/>
                </a:cubicBezTo>
                <a:cubicBezTo>
                  <a:pt x="210315" y="79172"/>
                  <a:pt x="210283" y="78539"/>
                  <a:pt x="209872" y="78381"/>
                </a:cubicBezTo>
                <a:cubicBezTo>
                  <a:pt x="209587" y="78254"/>
                  <a:pt x="209302" y="78412"/>
                  <a:pt x="209175" y="78666"/>
                </a:cubicBezTo>
                <a:close/>
                <a:moveTo>
                  <a:pt x="208288" y="80882"/>
                </a:moveTo>
                <a:cubicBezTo>
                  <a:pt x="208130" y="81326"/>
                  <a:pt x="208573" y="81769"/>
                  <a:pt x="209017" y="81579"/>
                </a:cubicBezTo>
                <a:cubicBezTo>
                  <a:pt x="209460" y="81389"/>
                  <a:pt x="209428" y="80756"/>
                  <a:pt x="208985" y="80566"/>
                </a:cubicBezTo>
                <a:cubicBezTo>
                  <a:pt x="208731" y="80471"/>
                  <a:pt x="208415" y="80597"/>
                  <a:pt x="208288" y="80882"/>
                </a:cubicBezTo>
                <a:close/>
                <a:moveTo>
                  <a:pt x="208446" y="83479"/>
                </a:moveTo>
                <a:cubicBezTo>
                  <a:pt x="208636" y="83036"/>
                  <a:pt x="208161" y="82561"/>
                  <a:pt x="207718" y="82783"/>
                </a:cubicBezTo>
                <a:cubicBezTo>
                  <a:pt x="207243" y="82973"/>
                  <a:pt x="207275" y="83606"/>
                  <a:pt x="207718" y="83796"/>
                </a:cubicBezTo>
                <a:cubicBezTo>
                  <a:pt x="208003" y="83891"/>
                  <a:pt x="208320" y="83764"/>
                  <a:pt x="208446" y="83479"/>
                </a:cubicBezTo>
                <a:close/>
                <a:moveTo>
                  <a:pt x="207591" y="85696"/>
                </a:moveTo>
                <a:cubicBezTo>
                  <a:pt x="207781" y="85221"/>
                  <a:pt x="207306" y="84778"/>
                  <a:pt x="206831" y="84968"/>
                </a:cubicBezTo>
                <a:cubicBezTo>
                  <a:pt x="206356" y="85158"/>
                  <a:pt x="206388" y="85823"/>
                  <a:pt x="206831" y="86013"/>
                </a:cubicBezTo>
                <a:cubicBezTo>
                  <a:pt x="207148" y="86140"/>
                  <a:pt x="207465" y="85981"/>
                  <a:pt x="207591" y="85696"/>
                </a:cubicBezTo>
                <a:close/>
                <a:moveTo>
                  <a:pt x="206705" y="87913"/>
                </a:moveTo>
                <a:cubicBezTo>
                  <a:pt x="206926" y="87438"/>
                  <a:pt x="206420" y="86963"/>
                  <a:pt x="205945" y="87153"/>
                </a:cubicBezTo>
                <a:cubicBezTo>
                  <a:pt x="205470" y="87375"/>
                  <a:pt x="205470" y="88040"/>
                  <a:pt x="205976" y="88230"/>
                </a:cubicBezTo>
                <a:cubicBezTo>
                  <a:pt x="206261" y="88356"/>
                  <a:pt x="206610" y="88198"/>
                  <a:pt x="206705" y="87913"/>
                </a:cubicBezTo>
                <a:close/>
                <a:moveTo>
                  <a:pt x="205090" y="90446"/>
                </a:moveTo>
                <a:cubicBezTo>
                  <a:pt x="205565" y="90637"/>
                  <a:pt x="206071" y="90161"/>
                  <a:pt x="205850" y="89655"/>
                </a:cubicBezTo>
                <a:cubicBezTo>
                  <a:pt x="205628" y="89180"/>
                  <a:pt x="204963" y="89180"/>
                  <a:pt x="204741" y="89686"/>
                </a:cubicBezTo>
                <a:cubicBezTo>
                  <a:pt x="204615" y="90003"/>
                  <a:pt x="204773" y="90351"/>
                  <a:pt x="205090" y="90478"/>
                </a:cubicBezTo>
                <a:close/>
                <a:moveTo>
                  <a:pt x="204995" y="92347"/>
                </a:moveTo>
                <a:cubicBezTo>
                  <a:pt x="205216" y="91840"/>
                  <a:pt x="204678" y="91333"/>
                  <a:pt x="204203" y="91555"/>
                </a:cubicBezTo>
                <a:cubicBezTo>
                  <a:pt x="203696" y="91777"/>
                  <a:pt x="203696" y="92473"/>
                  <a:pt x="204203" y="92695"/>
                </a:cubicBezTo>
                <a:cubicBezTo>
                  <a:pt x="204520" y="92790"/>
                  <a:pt x="204868" y="92663"/>
                  <a:pt x="204995" y="92347"/>
                </a:cubicBezTo>
                <a:close/>
                <a:moveTo>
                  <a:pt x="204139" y="94563"/>
                </a:moveTo>
                <a:cubicBezTo>
                  <a:pt x="204361" y="94025"/>
                  <a:pt x="203823" y="93518"/>
                  <a:pt x="203316" y="93740"/>
                </a:cubicBezTo>
                <a:cubicBezTo>
                  <a:pt x="202809" y="93962"/>
                  <a:pt x="202809" y="94690"/>
                  <a:pt x="203348" y="94912"/>
                </a:cubicBezTo>
                <a:cubicBezTo>
                  <a:pt x="203664" y="95038"/>
                  <a:pt x="204013" y="94880"/>
                  <a:pt x="204139" y="94563"/>
                </a:cubicBezTo>
                <a:close/>
                <a:moveTo>
                  <a:pt x="202461" y="97129"/>
                </a:moveTo>
                <a:cubicBezTo>
                  <a:pt x="202968" y="97319"/>
                  <a:pt x="203506" y="96812"/>
                  <a:pt x="203284" y="96274"/>
                </a:cubicBezTo>
                <a:cubicBezTo>
                  <a:pt x="203063" y="95767"/>
                  <a:pt x="202303" y="95767"/>
                  <a:pt x="202081" y="96305"/>
                </a:cubicBezTo>
                <a:cubicBezTo>
                  <a:pt x="201954" y="96622"/>
                  <a:pt x="202113" y="97002"/>
                  <a:pt x="202461" y="97129"/>
                </a:cubicBezTo>
                <a:close/>
                <a:moveTo>
                  <a:pt x="202429" y="98965"/>
                </a:moveTo>
                <a:cubicBezTo>
                  <a:pt x="202651" y="98427"/>
                  <a:pt x="202081" y="97920"/>
                  <a:pt x="201543" y="98142"/>
                </a:cubicBezTo>
                <a:cubicBezTo>
                  <a:pt x="201036" y="98364"/>
                  <a:pt x="201036" y="99124"/>
                  <a:pt x="201574" y="99345"/>
                </a:cubicBezTo>
                <a:cubicBezTo>
                  <a:pt x="201923" y="99472"/>
                  <a:pt x="202303" y="99314"/>
                  <a:pt x="202429" y="98965"/>
                </a:cubicBezTo>
                <a:close/>
                <a:moveTo>
                  <a:pt x="201574" y="101182"/>
                </a:moveTo>
                <a:cubicBezTo>
                  <a:pt x="201796" y="100644"/>
                  <a:pt x="201226" y="100105"/>
                  <a:pt x="200688" y="100327"/>
                </a:cubicBezTo>
                <a:cubicBezTo>
                  <a:pt x="200118" y="100581"/>
                  <a:pt x="200149" y="101341"/>
                  <a:pt x="200688" y="101562"/>
                </a:cubicBezTo>
                <a:cubicBezTo>
                  <a:pt x="201036" y="101689"/>
                  <a:pt x="201416" y="101531"/>
                  <a:pt x="201574" y="101182"/>
                </a:cubicBezTo>
                <a:close/>
                <a:moveTo>
                  <a:pt x="199832" y="103779"/>
                </a:moveTo>
                <a:cubicBezTo>
                  <a:pt x="200371" y="104001"/>
                  <a:pt x="200941" y="103431"/>
                  <a:pt x="200688" y="102892"/>
                </a:cubicBezTo>
                <a:cubicBezTo>
                  <a:pt x="200466" y="102322"/>
                  <a:pt x="199674" y="102354"/>
                  <a:pt x="199421" y="102892"/>
                </a:cubicBezTo>
                <a:cubicBezTo>
                  <a:pt x="199294" y="103241"/>
                  <a:pt x="199452" y="103652"/>
                  <a:pt x="199832" y="103779"/>
                </a:cubicBezTo>
                <a:close/>
                <a:moveTo>
                  <a:pt x="199832" y="105616"/>
                </a:moveTo>
                <a:cubicBezTo>
                  <a:pt x="200086" y="105046"/>
                  <a:pt x="199484" y="104476"/>
                  <a:pt x="198914" y="104729"/>
                </a:cubicBezTo>
                <a:cubicBezTo>
                  <a:pt x="198344" y="104983"/>
                  <a:pt x="198376" y="105774"/>
                  <a:pt x="198946" y="106028"/>
                </a:cubicBezTo>
                <a:cubicBezTo>
                  <a:pt x="199294" y="106154"/>
                  <a:pt x="199706" y="105964"/>
                  <a:pt x="199832" y="105616"/>
                </a:cubicBezTo>
                <a:close/>
                <a:moveTo>
                  <a:pt x="198977" y="107833"/>
                </a:moveTo>
                <a:cubicBezTo>
                  <a:pt x="199231" y="107231"/>
                  <a:pt x="198629" y="106661"/>
                  <a:pt x="198027" y="106914"/>
                </a:cubicBezTo>
                <a:cubicBezTo>
                  <a:pt x="197457" y="107168"/>
                  <a:pt x="197489" y="107991"/>
                  <a:pt x="198059" y="108244"/>
                </a:cubicBezTo>
                <a:cubicBezTo>
                  <a:pt x="198439" y="108371"/>
                  <a:pt x="198851" y="108213"/>
                  <a:pt x="198977" y="107833"/>
                </a:cubicBezTo>
                <a:close/>
                <a:moveTo>
                  <a:pt x="197172" y="110461"/>
                </a:moveTo>
                <a:cubicBezTo>
                  <a:pt x="197774" y="110683"/>
                  <a:pt x="198376" y="110081"/>
                  <a:pt x="198122" y="109479"/>
                </a:cubicBezTo>
                <a:cubicBezTo>
                  <a:pt x="197869" y="108909"/>
                  <a:pt x="197014" y="108909"/>
                  <a:pt x="196792" y="109511"/>
                </a:cubicBezTo>
                <a:cubicBezTo>
                  <a:pt x="196634" y="109891"/>
                  <a:pt x="196824" y="110303"/>
                  <a:pt x="197172" y="110461"/>
                </a:cubicBezTo>
                <a:close/>
                <a:moveTo>
                  <a:pt x="237202" y="1964"/>
                </a:moveTo>
                <a:cubicBezTo>
                  <a:pt x="237202" y="1995"/>
                  <a:pt x="237265" y="1964"/>
                  <a:pt x="237234" y="1964"/>
                </a:cubicBezTo>
                <a:cubicBezTo>
                  <a:pt x="237234" y="1964"/>
                  <a:pt x="237234" y="1964"/>
                  <a:pt x="237202" y="1964"/>
                </a:cubicBezTo>
                <a:close/>
                <a:moveTo>
                  <a:pt x="236315" y="4180"/>
                </a:moveTo>
                <a:cubicBezTo>
                  <a:pt x="236315" y="4180"/>
                  <a:pt x="236315" y="4212"/>
                  <a:pt x="236347" y="4212"/>
                </a:cubicBezTo>
                <a:cubicBezTo>
                  <a:pt x="236347" y="4212"/>
                  <a:pt x="236379" y="4212"/>
                  <a:pt x="236379" y="4180"/>
                </a:cubicBezTo>
                <a:cubicBezTo>
                  <a:pt x="236410" y="4149"/>
                  <a:pt x="236347" y="4149"/>
                  <a:pt x="236315" y="4180"/>
                </a:cubicBezTo>
                <a:close/>
                <a:moveTo>
                  <a:pt x="235492" y="6334"/>
                </a:moveTo>
                <a:cubicBezTo>
                  <a:pt x="235460" y="6334"/>
                  <a:pt x="235429" y="6397"/>
                  <a:pt x="235460" y="6429"/>
                </a:cubicBezTo>
                <a:cubicBezTo>
                  <a:pt x="235524" y="6461"/>
                  <a:pt x="235555" y="6366"/>
                  <a:pt x="235492" y="6334"/>
                </a:cubicBezTo>
                <a:close/>
                <a:moveTo>
                  <a:pt x="234637" y="8551"/>
                </a:moveTo>
                <a:cubicBezTo>
                  <a:pt x="234542" y="8519"/>
                  <a:pt x="234637" y="8709"/>
                  <a:pt x="234668" y="8614"/>
                </a:cubicBezTo>
                <a:cubicBezTo>
                  <a:pt x="234668" y="8582"/>
                  <a:pt x="234668" y="8551"/>
                  <a:pt x="234637" y="8551"/>
                </a:cubicBezTo>
                <a:close/>
                <a:moveTo>
                  <a:pt x="233750" y="10736"/>
                </a:moveTo>
                <a:cubicBezTo>
                  <a:pt x="233655" y="10704"/>
                  <a:pt x="233750" y="10926"/>
                  <a:pt x="233813" y="10831"/>
                </a:cubicBezTo>
                <a:cubicBezTo>
                  <a:pt x="233813" y="10799"/>
                  <a:pt x="233813" y="10768"/>
                  <a:pt x="233750" y="10736"/>
                </a:cubicBezTo>
                <a:close/>
                <a:moveTo>
                  <a:pt x="232895" y="12921"/>
                </a:moveTo>
                <a:cubicBezTo>
                  <a:pt x="232768" y="12889"/>
                  <a:pt x="232895" y="13174"/>
                  <a:pt x="232958" y="13048"/>
                </a:cubicBezTo>
                <a:cubicBezTo>
                  <a:pt x="232958" y="13016"/>
                  <a:pt x="232927" y="12953"/>
                  <a:pt x="232895" y="12921"/>
                </a:cubicBezTo>
                <a:close/>
                <a:moveTo>
                  <a:pt x="232040" y="15138"/>
                </a:moveTo>
                <a:cubicBezTo>
                  <a:pt x="231882" y="15075"/>
                  <a:pt x="232040" y="15423"/>
                  <a:pt x="232072" y="15265"/>
                </a:cubicBezTo>
                <a:cubicBezTo>
                  <a:pt x="232103" y="15201"/>
                  <a:pt x="232072" y="15138"/>
                  <a:pt x="232040" y="15138"/>
                </a:cubicBezTo>
                <a:close/>
                <a:moveTo>
                  <a:pt x="230995" y="17386"/>
                </a:moveTo>
                <a:cubicBezTo>
                  <a:pt x="230932" y="17576"/>
                  <a:pt x="231343" y="17386"/>
                  <a:pt x="231153" y="17323"/>
                </a:cubicBezTo>
                <a:cubicBezTo>
                  <a:pt x="231090" y="17291"/>
                  <a:pt x="231027" y="17323"/>
                  <a:pt x="231027" y="17386"/>
                </a:cubicBezTo>
                <a:close/>
                <a:moveTo>
                  <a:pt x="230108" y="19603"/>
                </a:moveTo>
                <a:cubicBezTo>
                  <a:pt x="230045" y="19793"/>
                  <a:pt x="230488" y="19603"/>
                  <a:pt x="230298" y="19508"/>
                </a:cubicBezTo>
                <a:cubicBezTo>
                  <a:pt x="230235" y="19508"/>
                  <a:pt x="230140" y="19540"/>
                  <a:pt x="230140" y="19603"/>
                </a:cubicBezTo>
                <a:close/>
                <a:moveTo>
                  <a:pt x="229253" y="21788"/>
                </a:moveTo>
                <a:cubicBezTo>
                  <a:pt x="229158" y="22010"/>
                  <a:pt x="229633" y="21788"/>
                  <a:pt x="229411" y="21725"/>
                </a:cubicBezTo>
                <a:cubicBezTo>
                  <a:pt x="229348" y="21693"/>
                  <a:pt x="229253" y="21725"/>
                  <a:pt x="229253" y="21788"/>
                </a:cubicBezTo>
                <a:close/>
                <a:moveTo>
                  <a:pt x="228366" y="24005"/>
                </a:moveTo>
                <a:cubicBezTo>
                  <a:pt x="228271" y="24227"/>
                  <a:pt x="228810" y="24005"/>
                  <a:pt x="228556" y="23910"/>
                </a:cubicBezTo>
                <a:cubicBezTo>
                  <a:pt x="228493" y="23878"/>
                  <a:pt x="228398" y="23910"/>
                  <a:pt x="228366" y="24005"/>
                </a:cubicBezTo>
                <a:close/>
                <a:moveTo>
                  <a:pt x="227480" y="26190"/>
                </a:moveTo>
                <a:cubicBezTo>
                  <a:pt x="227353" y="26444"/>
                  <a:pt x="227955" y="26190"/>
                  <a:pt x="227701" y="26095"/>
                </a:cubicBezTo>
                <a:cubicBezTo>
                  <a:pt x="227606" y="26064"/>
                  <a:pt x="227511" y="26127"/>
                  <a:pt x="227480" y="26190"/>
                </a:cubicBezTo>
                <a:close/>
                <a:moveTo>
                  <a:pt x="226593" y="28407"/>
                </a:moveTo>
                <a:cubicBezTo>
                  <a:pt x="226466" y="28692"/>
                  <a:pt x="227100" y="28407"/>
                  <a:pt x="226815" y="28312"/>
                </a:cubicBezTo>
                <a:cubicBezTo>
                  <a:pt x="226720" y="28249"/>
                  <a:pt x="226625" y="28312"/>
                  <a:pt x="226593" y="28407"/>
                </a:cubicBezTo>
                <a:close/>
                <a:moveTo>
                  <a:pt x="225706" y="30592"/>
                </a:moveTo>
                <a:cubicBezTo>
                  <a:pt x="225579" y="30909"/>
                  <a:pt x="226244" y="30624"/>
                  <a:pt x="225959" y="30497"/>
                </a:cubicBezTo>
                <a:cubicBezTo>
                  <a:pt x="225864" y="30466"/>
                  <a:pt x="225738" y="30497"/>
                  <a:pt x="225706" y="30624"/>
                </a:cubicBezTo>
                <a:close/>
                <a:moveTo>
                  <a:pt x="224819" y="32809"/>
                </a:moveTo>
                <a:cubicBezTo>
                  <a:pt x="224693" y="33126"/>
                  <a:pt x="225421" y="32809"/>
                  <a:pt x="225104" y="32682"/>
                </a:cubicBezTo>
                <a:cubicBezTo>
                  <a:pt x="224978" y="32651"/>
                  <a:pt x="224851" y="32714"/>
                  <a:pt x="224819" y="32809"/>
                </a:cubicBezTo>
                <a:close/>
                <a:moveTo>
                  <a:pt x="223933" y="35026"/>
                </a:moveTo>
                <a:cubicBezTo>
                  <a:pt x="223838" y="35216"/>
                  <a:pt x="224028" y="35406"/>
                  <a:pt x="224218" y="35311"/>
                </a:cubicBezTo>
                <a:cubicBezTo>
                  <a:pt x="224408" y="35216"/>
                  <a:pt x="224408" y="34963"/>
                  <a:pt x="224218" y="34868"/>
                </a:cubicBezTo>
                <a:cubicBezTo>
                  <a:pt x="224091" y="34836"/>
                  <a:pt x="223964" y="34899"/>
                  <a:pt x="223933" y="35026"/>
                </a:cubicBezTo>
                <a:close/>
                <a:moveTo>
                  <a:pt x="223046" y="37211"/>
                </a:moveTo>
                <a:cubicBezTo>
                  <a:pt x="222951" y="37433"/>
                  <a:pt x="223173" y="37623"/>
                  <a:pt x="223363" y="37528"/>
                </a:cubicBezTo>
                <a:cubicBezTo>
                  <a:pt x="223553" y="37433"/>
                  <a:pt x="223553" y="37148"/>
                  <a:pt x="223363" y="37084"/>
                </a:cubicBezTo>
                <a:cubicBezTo>
                  <a:pt x="223236" y="37021"/>
                  <a:pt x="223078" y="37084"/>
                  <a:pt x="223046" y="37211"/>
                </a:cubicBezTo>
                <a:close/>
                <a:moveTo>
                  <a:pt x="222159" y="39428"/>
                </a:moveTo>
                <a:cubicBezTo>
                  <a:pt x="222064" y="39650"/>
                  <a:pt x="222286" y="39840"/>
                  <a:pt x="222508" y="39745"/>
                </a:cubicBezTo>
                <a:cubicBezTo>
                  <a:pt x="222698" y="39681"/>
                  <a:pt x="222698" y="39365"/>
                  <a:pt x="222476" y="39270"/>
                </a:cubicBezTo>
                <a:cubicBezTo>
                  <a:pt x="222349" y="39206"/>
                  <a:pt x="222191" y="39301"/>
                  <a:pt x="222159" y="39428"/>
                </a:cubicBezTo>
                <a:close/>
                <a:moveTo>
                  <a:pt x="221272" y="41613"/>
                </a:moveTo>
                <a:cubicBezTo>
                  <a:pt x="221177" y="41866"/>
                  <a:pt x="221399" y="42088"/>
                  <a:pt x="221621" y="41993"/>
                </a:cubicBezTo>
                <a:cubicBezTo>
                  <a:pt x="221842" y="41866"/>
                  <a:pt x="221842" y="41550"/>
                  <a:pt x="221621" y="41455"/>
                </a:cubicBezTo>
                <a:cubicBezTo>
                  <a:pt x="221494" y="41423"/>
                  <a:pt x="221304" y="41486"/>
                  <a:pt x="221272" y="41613"/>
                </a:cubicBezTo>
                <a:close/>
                <a:moveTo>
                  <a:pt x="220386" y="43830"/>
                </a:moveTo>
                <a:cubicBezTo>
                  <a:pt x="220291" y="44083"/>
                  <a:pt x="220512" y="44305"/>
                  <a:pt x="220766" y="44210"/>
                </a:cubicBezTo>
                <a:cubicBezTo>
                  <a:pt x="220987" y="44083"/>
                  <a:pt x="220987" y="43767"/>
                  <a:pt x="220766" y="43672"/>
                </a:cubicBezTo>
                <a:cubicBezTo>
                  <a:pt x="220607" y="43608"/>
                  <a:pt x="220449" y="43672"/>
                  <a:pt x="220386" y="43830"/>
                </a:cubicBezTo>
                <a:close/>
                <a:moveTo>
                  <a:pt x="219499" y="46015"/>
                </a:moveTo>
                <a:cubicBezTo>
                  <a:pt x="219372" y="46268"/>
                  <a:pt x="219657" y="46522"/>
                  <a:pt x="219911" y="46427"/>
                </a:cubicBezTo>
                <a:cubicBezTo>
                  <a:pt x="220132" y="46300"/>
                  <a:pt x="220132" y="45952"/>
                  <a:pt x="219879" y="45857"/>
                </a:cubicBezTo>
                <a:cubicBezTo>
                  <a:pt x="219721" y="45793"/>
                  <a:pt x="219562" y="45888"/>
                  <a:pt x="219499" y="46015"/>
                </a:cubicBezTo>
                <a:close/>
                <a:moveTo>
                  <a:pt x="219024" y="48042"/>
                </a:moveTo>
                <a:cubicBezTo>
                  <a:pt x="218739" y="47947"/>
                  <a:pt x="218486" y="48232"/>
                  <a:pt x="218612" y="48485"/>
                </a:cubicBezTo>
                <a:cubicBezTo>
                  <a:pt x="218707" y="48739"/>
                  <a:pt x="219087" y="48739"/>
                  <a:pt x="219214" y="48454"/>
                </a:cubicBezTo>
                <a:cubicBezTo>
                  <a:pt x="219277" y="48295"/>
                  <a:pt x="219182" y="48105"/>
                  <a:pt x="219024" y="48042"/>
                </a:cubicBezTo>
                <a:close/>
                <a:moveTo>
                  <a:pt x="218137" y="50259"/>
                </a:moveTo>
                <a:cubicBezTo>
                  <a:pt x="217884" y="50132"/>
                  <a:pt x="217599" y="50417"/>
                  <a:pt x="217726" y="50702"/>
                </a:cubicBezTo>
                <a:cubicBezTo>
                  <a:pt x="217852" y="50955"/>
                  <a:pt x="218232" y="50955"/>
                  <a:pt x="218327" y="50670"/>
                </a:cubicBezTo>
                <a:cubicBezTo>
                  <a:pt x="218422" y="50512"/>
                  <a:pt x="218327" y="50322"/>
                  <a:pt x="218169" y="50259"/>
                </a:cubicBezTo>
                <a:close/>
                <a:moveTo>
                  <a:pt x="217282" y="52444"/>
                </a:moveTo>
                <a:cubicBezTo>
                  <a:pt x="216997" y="52317"/>
                  <a:pt x="216712" y="52634"/>
                  <a:pt x="216839" y="52919"/>
                </a:cubicBezTo>
                <a:cubicBezTo>
                  <a:pt x="216965" y="53204"/>
                  <a:pt x="217377" y="53172"/>
                  <a:pt x="217472" y="52887"/>
                </a:cubicBezTo>
                <a:cubicBezTo>
                  <a:pt x="217567" y="52729"/>
                  <a:pt x="217472" y="52507"/>
                  <a:pt x="217282" y="52444"/>
                </a:cubicBezTo>
                <a:close/>
                <a:moveTo>
                  <a:pt x="215952" y="54851"/>
                </a:moveTo>
                <a:cubicBezTo>
                  <a:pt x="215825" y="55136"/>
                  <a:pt x="216142" y="55452"/>
                  <a:pt x="216427" y="55326"/>
                </a:cubicBezTo>
                <a:cubicBezTo>
                  <a:pt x="216712" y="55167"/>
                  <a:pt x="216712" y="54756"/>
                  <a:pt x="216427" y="54629"/>
                </a:cubicBezTo>
                <a:cubicBezTo>
                  <a:pt x="216237" y="54566"/>
                  <a:pt x="216015" y="54661"/>
                  <a:pt x="215952" y="54851"/>
                </a:cubicBezTo>
                <a:close/>
                <a:moveTo>
                  <a:pt x="215065" y="57036"/>
                </a:moveTo>
                <a:cubicBezTo>
                  <a:pt x="214939" y="57352"/>
                  <a:pt x="215255" y="57669"/>
                  <a:pt x="215572" y="57543"/>
                </a:cubicBezTo>
                <a:cubicBezTo>
                  <a:pt x="215857" y="57384"/>
                  <a:pt x="215857" y="56941"/>
                  <a:pt x="215540" y="56846"/>
                </a:cubicBezTo>
                <a:cubicBezTo>
                  <a:pt x="215350" y="56751"/>
                  <a:pt x="215129" y="56846"/>
                  <a:pt x="215065" y="57036"/>
                </a:cubicBezTo>
                <a:close/>
                <a:moveTo>
                  <a:pt x="214179" y="59253"/>
                </a:moveTo>
                <a:cubicBezTo>
                  <a:pt x="214052" y="59569"/>
                  <a:pt x="214369" y="59886"/>
                  <a:pt x="214685" y="59759"/>
                </a:cubicBezTo>
                <a:cubicBezTo>
                  <a:pt x="215034" y="59633"/>
                  <a:pt x="215002" y="59158"/>
                  <a:pt x="214685" y="59031"/>
                </a:cubicBezTo>
                <a:cubicBezTo>
                  <a:pt x="214495" y="58936"/>
                  <a:pt x="214242" y="59063"/>
                  <a:pt x="214179" y="59253"/>
                </a:cubicBezTo>
                <a:close/>
                <a:moveTo>
                  <a:pt x="213830" y="61216"/>
                </a:moveTo>
                <a:cubicBezTo>
                  <a:pt x="213482" y="61089"/>
                  <a:pt x="213133" y="61438"/>
                  <a:pt x="213292" y="61754"/>
                </a:cubicBezTo>
                <a:cubicBezTo>
                  <a:pt x="213450" y="62103"/>
                  <a:pt x="213925" y="62103"/>
                  <a:pt x="214052" y="61754"/>
                </a:cubicBezTo>
                <a:cubicBezTo>
                  <a:pt x="214115" y="61533"/>
                  <a:pt x="214020" y="61311"/>
                  <a:pt x="213830" y="61216"/>
                </a:cubicBezTo>
                <a:close/>
                <a:moveTo>
                  <a:pt x="212943" y="63401"/>
                </a:moveTo>
                <a:cubicBezTo>
                  <a:pt x="212595" y="63275"/>
                  <a:pt x="212247" y="63623"/>
                  <a:pt x="212405" y="63971"/>
                </a:cubicBezTo>
                <a:cubicBezTo>
                  <a:pt x="212563" y="64320"/>
                  <a:pt x="213038" y="64320"/>
                  <a:pt x="213197" y="63971"/>
                </a:cubicBezTo>
                <a:cubicBezTo>
                  <a:pt x="213260" y="63750"/>
                  <a:pt x="213165" y="63496"/>
                  <a:pt x="212943" y="63433"/>
                </a:cubicBezTo>
                <a:close/>
                <a:moveTo>
                  <a:pt x="212088" y="65618"/>
                </a:moveTo>
                <a:cubicBezTo>
                  <a:pt x="211708" y="65460"/>
                  <a:pt x="211360" y="65840"/>
                  <a:pt x="211518" y="66188"/>
                </a:cubicBezTo>
                <a:cubicBezTo>
                  <a:pt x="211677" y="66536"/>
                  <a:pt x="212183" y="66536"/>
                  <a:pt x="212342" y="66188"/>
                </a:cubicBezTo>
                <a:cubicBezTo>
                  <a:pt x="212405" y="65966"/>
                  <a:pt x="212310" y="65713"/>
                  <a:pt x="212088" y="65618"/>
                </a:cubicBezTo>
                <a:close/>
                <a:moveTo>
                  <a:pt x="211202" y="67803"/>
                </a:moveTo>
                <a:cubicBezTo>
                  <a:pt x="210853" y="67645"/>
                  <a:pt x="210473" y="68025"/>
                  <a:pt x="210632" y="68405"/>
                </a:cubicBezTo>
                <a:cubicBezTo>
                  <a:pt x="210790" y="68785"/>
                  <a:pt x="211328" y="68753"/>
                  <a:pt x="211455" y="68405"/>
                </a:cubicBezTo>
                <a:cubicBezTo>
                  <a:pt x="211550" y="68152"/>
                  <a:pt x="211455" y="67898"/>
                  <a:pt x="211233" y="67803"/>
                </a:cubicBezTo>
                <a:close/>
                <a:moveTo>
                  <a:pt x="209745" y="70273"/>
                </a:moveTo>
                <a:cubicBezTo>
                  <a:pt x="209587" y="70653"/>
                  <a:pt x="209967" y="71033"/>
                  <a:pt x="210347" y="70875"/>
                </a:cubicBezTo>
                <a:cubicBezTo>
                  <a:pt x="210727" y="70685"/>
                  <a:pt x="210727" y="70147"/>
                  <a:pt x="210347" y="69988"/>
                </a:cubicBezTo>
                <a:cubicBezTo>
                  <a:pt x="210093" y="69893"/>
                  <a:pt x="209840" y="70020"/>
                  <a:pt x="209745" y="70273"/>
                </a:cubicBezTo>
                <a:close/>
                <a:moveTo>
                  <a:pt x="208858" y="72459"/>
                </a:moveTo>
                <a:cubicBezTo>
                  <a:pt x="208700" y="72870"/>
                  <a:pt x="209112" y="73250"/>
                  <a:pt x="209492" y="73092"/>
                </a:cubicBezTo>
                <a:cubicBezTo>
                  <a:pt x="209872" y="72902"/>
                  <a:pt x="209872" y="72364"/>
                  <a:pt x="209492" y="72205"/>
                </a:cubicBezTo>
                <a:cubicBezTo>
                  <a:pt x="209238" y="72110"/>
                  <a:pt x="208953" y="72205"/>
                  <a:pt x="208858" y="72459"/>
                </a:cubicBezTo>
                <a:close/>
                <a:moveTo>
                  <a:pt x="208605" y="74390"/>
                </a:moveTo>
                <a:cubicBezTo>
                  <a:pt x="208193" y="74232"/>
                  <a:pt x="207813" y="74644"/>
                  <a:pt x="207971" y="75055"/>
                </a:cubicBezTo>
                <a:cubicBezTo>
                  <a:pt x="208161" y="75467"/>
                  <a:pt x="208731" y="75435"/>
                  <a:pt x="208890" y="75024"/>
                </a:cubicBezTo>
                <a:cubicBezTo>
                  <a:pt x="208985" y="74770"/>
                  <a:pt x="208858" y="74485"/>
                  <a:pt x="208605" y="74390"/>
                </a:cubicBezTo>
                <a:close/>
                <a:moveTo>
                  <a:pt x="207750" y="76576"/>
                </a:moveTo>
                <a:cubicBezTo>
                  <a:pt x="207306" y="76417"/>
                  <a:pt x="206895" y="76861"/>
                  <a:pt x="207085" y="77272"/>
                </a:cubicBezTo>
                <a:cubicBezTo>
                  <a:pt x="207275" y="77684"/>
                  <a:pt x="207876" y="77684"/>
                  <a:pt x="208035" y="77241"/>
                </a:cubicBezTo>
                <a:cubicBezTo>
                  <a:pt x="208130" y="76987"/>
                  <a:pt x="208003" y="76702"/>
                  <a:pt x="207750" y="76576"/>
                </a:cubicBezTo>
                <a:close/>
                <a:moveTo>
                  <a:pt x="206198" y="79077"/>
                </a:moveTo>
                <a:cubicBezTo>
                  <a:pt x="206008" y="79521"/>
                  <a:pt x="206451" y="79932"/>
                  <a:pt x="206895" y="79742"/>
                </a:cubicBezTo>
                <a:cubicBezTo>
                  <a:pt x="207338" y="79552"/>
                  <a:pt x="207306" y="78951"/>
                  <a:pt x="206863" y="78792"/>
                </a:cubicBezTo>
                <a:cubicBezTo>
                  <a:pt x="206610" y="78666"/>
                  <a:pt x="206293" y="78792"/>
                  <a:pt x="206198" y="79077"/>
                </a:cubicBezTo>
                <a:close/>
                <a:moveTo>
                  <a:pt x="205311" y="81294"/>
                </a:moveTo>
                <a:cubicBezTo>
                  <a:pt x="205121" y="81738"/>
                  <a:pt x="205596" y="82181"/>
                  <a:pt x="206040" y="81959"/>
                </a:cubicBezTo>
                <a:cubicBezTo>
                  <a:pt x="206483" y="81769"/>
                  <a:pt x="206451" y="81136"/>
                  <a:pt x="206008" y="80977"/>
                </a:cubicBezTo>
                <a:cubicBezTo>
                  <a:pt x="205723" y="80851"/>
                  <a:pt x="205406" y="81009"/>
                  <a:pt x="205311" y="81294"/>
                </a:cubicBezTo>
                <a:close/>
                <a:moveTo>
                  <a:pt x="205470" y="83891"/>
                </a:moveTo>
                <a:cubicBezTo>
                  <a:pt x="205628" y="83448"/>
                  <a:pt x="205185" y="82973"/>
                  <a:pt x="204710" y="83194"/>
                </a:cubicBezTo>
                <a:cubicBezTo>
                  <a:pt x="204266" y="83384"/>
                  <a:pt x="204266" y="84018"/>
                  <a:pt x="204741" y="84208"/>
                </a:cubicBezTo>
                <a:cubicBezTo>
                  <a:pt x="205026" y="84303"/>
                  <a:pt x="205343" y="84176"/>
                  <a:pt x="205470" y="83891"/>
                </a:cubicBezTo>
                <a:close/>
                <a:moveTo>
                  <a:pt x="204583" y="86108"/>
                </a:moveTo>
                <a:cubicBezTo>
                  <a:pt x="204773" y="85633"/>
                  <a:pt x="204298" y="85158"/>
                  <a:pt x="203854" y="85379"/>
                </a:cubicBezTo>
                <a:cubicBezTo>
                  <a:pt x="203379" y="85569"/>
                  <a:pt x="203379" y="86235"/>
                  <a:pt x="203854" y="86425"/>
                </a:cubicBezTo>
                <a:cubicBezTo>
                  <a:pt x="204139" y="86551"/>
                  <a:pt x="204488" y="86393"/>
                  <a:pt x="204583" y="86108"/>
                </a:cubicBezTo>
                <a:close/>
                <a:moveTo>
                  <a:pt x="203728" y="88325"/>
                </a:moveTo>
                <a:cubicBezTo>
                  <a:pt x="203918" y="87850"/>
                  <a:pt x="203443" y="87375"/>
                  <a:pt x="202968" y="87565"/>
                </a:cubicBezTo>
                <a:cubicBezTo>
                  <a:pt x="202493" y="87786"/>
                  <a:pt x="202493" y="88451"/>
                  <a:pt x="202968" y="88641"/>
                </a:cubicBezTo>
                <a:cubicBezTo>
                  <a:pt x="203284" y="88768"/>
                  <a:pt x="203633" y="88610"/>
                  <a:pt x="203728" y="88325"/>
                </a:cubicBezTo>
                <a:close/>
                <a:moveTo>
                  <a:pt x="202113" y="90858"/>
                </a:moveTo>
                <a:cubicBezTo>
                  <a:pt x="202588" y="91080"/>
                  <a:pt x="203094" y="90573"/>
                  <a:pt x="202873" y="90066"/>
                </a:cubicBezTo>
                <a:cubicBezTo>
                  <a:pt x="202651" y="89591"/>
                  <a:pt x="201954" y="89591"/>
                  <a:pt x="201764" y="90098"/>
                </a:cubicBezTo>
                <a:cubicBezTo>
                  <a:pt x="201638" y="90415"/>
                  <a:pt x="201796" y="90732"/>
                  <a:pt x="202113" y="90858"/>
                </a:cubicBezTo>
                <a:close/>
                <a:moveTo>
                  <a:pt x="202018" y="92758"/>
                </a:moveTo>
                <a:cubicBezTo>
                  <a:pt x="202208" y="92252"/>
                  <a:pt x="201701" y="91745"/>
                  <a:pt x="201194" y="91967"/>
                </a:cubicBezTo>
                <a:cubicBezTo>
                  <a:pt x="200719" y="92188"/>
                  <a:pt x="200719" y="92885"/>
                  <a:pt x="201226" y="93107"/>
                </a:cubicBezTo>
                <a:cubicBezTo>
                  <a:pt x="201543" y="93202"/>
                  <a:pt x="201891" y="93075"/>
                  <a:pt x="202018" y="92758"/>
                </a:cubicBezTo>
                <a:close/>
                <a:moveTo>
                  <a:pt x="201163" y="94975"/>
                </a:moveTo>
                <a:cubicBezTo>
                  <a:pt x="201384" y="94437"/>
                  <a:pt x="200846" y="93930"/>
                  <a:pt x="200339" y="94152"/>
                </a:cubicBezTo>
                <a:cubicBezTo>
                  <a:pt x="199801" y="94373"/>
                  <a:pt x="199832" y="95102"/>
                  <a:pt x="200339" y="95323"/>
                </a:cubicBezTo>
                <a:cubicBezTo>
                  <a:pt x="200656" y="95450"/>
                  <a:pt x="201036" y="95292"/>
                  <a:pt x="201163" y="94975"/>
                </a:cubicBezTo>
                <a:close/>
                <a:moveTo>
                  <a:pt x="199484" y="97540"/>
                </a:moveTo>
                <a:cubicBezTo>
                  <a:pt x="199991" y="97730"/>
                  <a:pt x="200529" y="97192"/>
                  <a:pt x="200308" y="96685"/>
                </a:cubicBezTo>
                <a:cubicBezTo>
                  <a:pt x="200054" y="96147"/>
                  <a:pt x="199326" y="96179"/>
                  <a:pt x="199104" y="96717"/>
                </a:cubicBezTo>
                <a:cubicBezTo>
                  <a:pt x="198977" y="97034"/>
                  <a:pt x="199136" y="97414"/>
                  <a:pt x="199484" y="97540"/>
                </a:cubicBezTo>
                <a:close/>
                <a:moveTo>
                  <a:pt x="199452" y="99377"/>
                </a:moveTo>
                <a:cubicBezTo>
                  <a:pt x="199674" y="98839"/>
                  <a:pt x="199104" y="98300"/>
                  <a:pt x="198566" y="98554"/>
                </a:cubicBezTo>
                <a:cubicBezTo>
                  <a:pt x="198027" y="98775"/>
                  <a:pt x="198059" y="99535"/>
                  <a:pt x="198597" y="99757"/>
                </a:cubicBezTo>
                <a:cubicBezTo>
                  <a:pt x="198914" y="99884"/>
                  <a:pt x="199326" y="99725"/>
                  <a:pt x="199452" y="99377"/>
                </a:cubicBezTo>
                <a:close/>
                <a:moveTo>
                  <a:pt x="198597" y="101594"/>
                </a:moveTo>
                <a:cubicBezTo>
                  <a:pt x="198819" y="101056"/>
                  <a:pt x="198249" y="100486"/>
                  <a:pt x="197679" y="100739"/>
                </a:cubicBezTo>
                <a:cubicBezTo>
                  <a:pt x="197141" y="100961"/>
                  <a:pt x="197141" y="101752"/>
                  <a:pt x="197711" y="101974"/>
                </a:cubicBezTo>
                <a:cubicBezTo>
                  <a:pt x="198059" y="102101"/>
                  <a:pt x="198439" y="101942"/>
                  <a:pt x="198597" y="101594"/>
                </a:cubicBezTo>
                <a:close/>
                <a:moveTo>
                  <a:pt x="196824" y="104191"/>
                </a:moveTo>
                <a:cubicBezTo>
                  <a:pt x="197394" y="104412"/>
                  <a:pt x="197964" y="103842"/>
                  <a:pt x="197711" y="103272"/>
                </a:cubicBezTo>
                <a:cubicBezTo>
                  <a:pt x="197457" y="102734"/>
                  <a:pt x="196666" y="102734"/>
                  <a:pt x="196444" y="103304"/>
                </a:cubicBezTo>
                <a:cubicBezTo>
                  <a:pt x="196317" y="103652"/>
                  <a:pt x="196476" y="104064"/>
                  <a:pt x="196824" y="104191"/>
                </a:cubicBezTo>
                <a:close/>
                <a:moveTo>
                  <a:pt x="196856" y="106028"/>
                </a:moveTo>
                <a:cubicBezTo>
                  <a:pt x="197109" y="105458"/>
                  <a:pt x="196507" y="104888"/>
                  <a:pt x="195937" y="105109"/>
                </a:cubicBezTo>
                <a:cubicBezTo>
                  <a:pt x="195367" y="105363"/>
                  <a:pt x="195367" y="106186"/>
                  <a:pt x="195969" y="106408"/>
                </a:cubicBezTo>
                <a:cubicBezTo>
                  <a:pt x="196317" y="106566"/>
                  <a:pt x="196729" y="106376"/>
                  <a:pt x="196856" y="106028"/>
                </a:cubicBezTo>
                <a:close/>
                <a:moveTo>
                  <a:pt x="196001" y="108244"/>
                </a:moveTo>
                <a:cubicBezTo>
                  <a:pt x="196254" y="107643"/>
                  <a:pt x="195652" y="107073"/>
                  <a:pt x="195050" y="107326"/>
                </a:cubicBezTo>
                <a:cubicBezTo>
                  <a:pt x="194480" y="107579"/>
                  <a:pt x="194480" y="108403"/>
                  <a:pt x="195082" y="108656"/>
                </a:cubicBezTo>
                <a:cubicBezTo>
                  <a:pt x="195462" y="108783"/>
                  <a:pt x="195874" y="108624"/>
                  <a:pt x="196001" y="108244"/>
                </a:cubicBezTo>
                <a:close/>
                <a:moveTo>
                  <a:pt x="194195" y="110873"/>
                </a:moveTo>
                <a:cubicBezTo>
                  <a:pt x="194797" y="111095"/>
                  <a:pt x="195399" y="110493"/>
                  <a:pt x="195145" y="109891"/>
                </a:cubicBezTo>
                <a:cubicBezTo>
                  <a:pt x="194892" y="109289"/>
                  <a:pt x="194037" y="109321"/>
                  <a:pt x="193784" y="109923"/>
                </a:cubicBezTo>
                <a:cubicBezTo>
                  <a:pt x="193657" y="110303"/>
                  <a:pt x="193815" y="110715"/>
                  <a:pt x="194195" y="110873"/>
                </a:cubicBezTo>
                <a:close/>
                <a:moveTo>
                  <a:pt x="234225" y="2407"/>
                </a:moveTo>
                <a:cubicBezTo>
                  <a:pt x="234225" y="2407"/>
                  <a:pt x="234225" y="2407"/>
                  <a:pt x="234225" y="2407"/>
                </a:cubicBezTo>
                <a:cubicBezTo>
                  <a:pt x="234225" y="2439"/>
                  <a:pt x="234225" y="2439"/>
                  <a:pt x="234257" y="2439"/>
                </a:cubicBezTo>
                <a:cubicBezTo>
                  <a:pt x="234257" y="2407"/>
                  <a:pt x="234257" y="2407"/>
                  <a:pt x="234225" y="2407"/>
                </a:cubicBezTo>
                <a:close/>
                <a:moveTo>
                  <a:pt x="233370" y="4592"/>
                </a:moveTo>
                <a:cubicBezTo>
                  <a:pt x="233338" y="4592"/>
                  <a:pt x="233338" y="4592"/>
                  <a:pt x="233338" y="4624"/>
                </a:cubicBezTo>
                <a:cubicBezTo>
                  <a:pt x="233307" y="4655"/>
                  <a:pt x="233402" y="4624"/>
                  <a:pt x="233370" y="4592"/>
                </a:cubicBezTo>
                <a:close/>
                <a:moveTo>
                  <a:pt x="232515" y="6809"/>
                </a:moveTo>
                <a:cubicBezTo>
                  <a:pt x="232483" y="6777"/>
                  <a:pt x="232452" y="6809"/>
                  <a:pt x="232452" y="6809"/>
                </a:cubicBezTo>
                <a:cubicBezTo>
                  <a:pt x="232420" y="6872"/>
                  <a:pt x="232578" y="6809"/>
                  <a:pt x="232515" y="6809"/>
                </a:cubicBezTo>
                <a:close/>
                <a:moveTo>
                  <a:pt x="231660" y="9057"/>
                </a:moveTo>
                <a:cubicBezTo>
                  <a:pt x="231692" y="8994"/>
                  <a:pt x="231502" y="9057"/>
                  <a:pt x="231597" y="9089"/>
                </a:cubicBezTo>
                <a:cubicBezTo>
                  <a:pt x="231628" y="9121"/>
                  <a:pt x="231660" y="9089"/>
                  <a:pt x="231660" y="9057"/>
                </a:cubicBezTo>
                <a:close/>
                <a:moveTo>
                  <a:pt x="230773" y="11179"/>
                </a:moveTo>
                <a:cubicBezTo>
                  <a:pt x="230646" y="11148"/>
                  <a:pt x="230773" y="11401"/>
                  <a:pt x="230805" y="11274"/>
                </a:cubicBezTo>
                <a:cubicBezTo>
                  <a:pt x="230837" y="11243"/>
                  <a:pt x="230805" y="11211"/>
                  <a:pt x="230773" y="11179"/>
                </a:cubicBezTo>
                <a:close/>
                <a:moveTo>
                  <a:pt x="229950" y="13491"/>
                </a:moveTo>
                <a:cubicBezTo>
                  <a:pt x="230013" y="13364"/>
                  <a:pt x="229696" y="13491"/>
                  <a:pt x="229823" y="13554"/>
                </a:cubicBezTo>
                <a:cubicBezTo>
                  <a:pt x="229886" y="13554"/>
                  <a:pt x="229918" y="13554"/>
                  <a:pt x="229950" y="13491"/>
                </a:cubicBezTo>
                <a:close/>
                <a:moveTo>
                  <a:pt x="229095" y="15708"/>
                </a:moveTo>
                <a:cubicBezTo>
                  <a:pt x="229158" y="15550"/>
                  <a:pt x="228810" y="15708"/>
                  <a:pt x="228968" y="15771"/>
                </a:cubicBezTo>
                <a:cubicBezTo>
                  <a:pt x="229000" y="15803"/>
                  <a:pt x="229063" y="15771"/>
                  <a:pt x="229095" y="15708"/>
                </a:cubicBezTo>
                <a:close/>
                <a:moveTo>
                  <a:pt x="228018" y="17830"/>
                </a:moveTo>
                <a:cubicBezTo>
                  <a:pt x="227955" y="18020"/>
                  <a:pt x="228335" y="17830"/>
                  <a:pt x="228176" y="17766"/>
                </a:cubicBezTo>
                <a:cubicBezTo>
                  <a:pt x="228113" y="17735"/>
                  <a:pt x="228050" y="17766"/>
                  <a:pt x="228018" y="17830"/>
                </a:cubicBezTo>
                <a:close/>
                <a:moveTo>
                  <a:pt x="227131" y="20047"/>
                </a:moveTo>
                <a:cubicBezTo>
                  <a:pt x="227036" y="20237"/>
                  <a:pt x="227480" y="20047"/>
                  <a:pt x="227290" y="19952"/>
                </a:cubicBezTo>
                <a:cubicBezTo>
                  <a:pt x="227226" y="19952"/>
                  <a:pt x="227163" y="19983"/>
                  <a:pt x="227131" y="20047"/>
                </a:cubicBezTo>
                <a:close/>
                <a:moveTo>
                  <a:pt x="226244" y="22232"/>
                </a:moveTo>
                <a:cubicBezTo>
                  <a:pt x="226149" y="22453"/>
                  <a:pt x="226656" y="22232"/>
                  <a:pt x="226435" y="22168"/>
                </a:cubicBezTo>
                <a:cubicBezTo>
                  <a:pt x="226371" y="22137"/>
                  <a:pt x="226276" y="22168"/>
                  <a:pt x="226244" y="22232"/>
                </a:cubicBezTo>
                <a:close/>
                <a:moveTo>
                  <a:pt x="225358" y="24449"/>
                </a:moveTo>
                <a:cubicBezTo>
                  <a:pt x="225263" y="24670"/>
                  <a:pt x="225801" y="24449"/>
                  <a:pt x="225579" y="24354"/>
                </a:cubicBezTo>
                <a:cubicBezTo>
                  <a:pt x="225484" y="24322"/>
                  <a:pt x="225389" y="24354"/>
                  <a:pt x="225358" y="24449"/>
                </a:cubicBezTo>
                <a:close/>
                <a:moveTo>
                  <a:pt x="224471" y="26634"/>
                </a:moveTo>
                <a:cubicBezTo>
                  <a:pt x="224376" y="26919"/>
                  <a:pt x="224946" y="26665"/>
                  <a:pt x="224693" y="26539"/>
                </a:cubicBezTo>
                <a:cubicBezTo>
                  <a:pt x="224598" y="26507"/>
                  <a:pt x="224503" y="26570"/>
                  <a:pt x="224471" y="26665"/>
                </a:cubicBezTo>
                <a:close/>
                <a:moveTo>
                  <a:pt x="223584" y="28850"/>
                </a:moveTo>
                <a:cubicBezTo>
                  <a:pt x="223458" y="29136"/>
                  <a:pt x="224123" y="28850"/>
                  <a:pt x="223838" y="28755"/>
                </a:cubicBezTo>
                <a:cubicBezTo>
                  <a:pt x="223743" y="28692"/>
                  <a:pt x="223616" y="28755"/>
                  <a:pt x="223584" y="28850"/>
                </a:cubicBezTo>
                <a:close/>
                <a:moveTo>
                  <a:pt x="222698" y="31067"/>
                </a:moveTo>
                <a:cubicBezTo>
                  <a:pt x="222571" y="31352"/>
                  <a:pt x="223268" y="31067"/>
                  <a:pt x="222951" y="30941"/>
                </a:cubicBezTo>
                <a:cubicBezTo>
                  <a:pt x="222856" y="30909"/>
                  <a:pt x="222729" y="30941"/>
                  <a:pt x="222698" y="31067"/>
                </a:cubicBezTo>
                <a:close/>
                <a:moveTo>
                  <a:pt x="221811" y="33252"/>
                </a:moveTo>
                <a:cubicBezTo>
                  <a:pt x="221684" y="33569"/>
                  <a:pt x="222413" y="33252"/>
                  <a:pt x="222096" y="33126"/>
                </a:cubicBezTo>
                <a:cubicBezTo>
                  <a:pt x="221969" y="33094"/>
                  <a:pt x="221842" y="33157"/>
                  <a:pt x="221811" y="33252"/>
                </a:cubicBezTo>
                <a:close/>
                <a:moveTo>
                  <a:pt x="220924" y="35469"/>
                </a:moveTo>
                <a:cubicBezTo>
                  <a:pt x="220861" y="35659"/>
                  <a:pt x="221051" y="35849"/>
                  <a:pt x="221241" y="35754"/>
                </a:cubicBezTo>
                <a:cubicBezTo>
                  <a:pt x="221431" y="35691"/>
                  <a:pt x="221431" y="35406"/>
                  <a:pt x="221241" y="35343"/>
                </a:cubicBezTo>
                <a:cubicBezTo>
                  <a:pt x="221114" y="35279"/>
                  <a:pt x="220956" y="35343"/>
                  <a:pt x="220924" y="35469"/>
                </a:cubicBezTo>
                <a:close/>
                <a:moveTo>
                  <a:pt x="220037" y="37654"/>
                </a:moveTo>
                <a:cubicBezTo>
                  <a:pt x="219942" y="37876"/>
                  <a:pt x="220164" y="38066"/>
                  <a:pt x="220354" y="37971"/>
                </a:cubicBezTo>
                <a:cubicBezTo>
                  <a:pt x="220576" y="37908"/>
                  <a:pt x="220576" y="37591"/>
                  <a:pt x="220354" y="37528"/>
                </a:cubicBezTo>
                <a:cubicBezTo>
                  <a:pt x="220227" y="37464"/>
                  <a:pt x="220101" y="37528"/>
                  <a:pt x="220037" y="37654"/>
                </a:cubicBezTo>
                <a:close/>
                <a:moveTo>
                  <a:pt x="219151" y="39871"/>
                </a:moveTo>
                <a:cubicBezTo>
                  <a:pt x="219056" y="40093"/>
                  <a:pt x="219277" y="40315"/>
                  <a:pt x="219499" y="40220"/>
                </a:cubicBezTo>
                <a:cubicBezTo>
                  <a:pt x="219721" y="40125"/>
                  <a:pt x="219721" y="39808"/>
                  <a:pt x="219499" y="39713"/>
                </a:cubicBezTo>
                <a:cubicBezTo>
                  <a:pt x="219372" y="39650"/>
                  <a:pt x="219214" y="39745"/>
                  <a:pt x="219151" y="39871"/>
                </a:cubicBezTo>
                <a:close/>
                <a:moveTo>
                  <a:pt x="218264" y="42056"/>
                </a:moveTo>
                <a:cubicBezTo>
                  <a:pt x="218169" y="42310"/>
                  <a:pt x="218422" y="42531"/>
                  <a:pt x="218644" y="42436"/>
                </a:cubicBezTo>
                <a:cubicBezTo>
                  <a:pt x="218866" y="42341"/>
                  <a:pt x="218866" y="41993"/>
                  <a:pt x="218612" y="41898"/>
                </a:cubicBezTo>
                <a:cubicBezTo>
                  <a:pt x="218486" y="41866"/>
                  <a:pt x="218327" y="41930"/>
                  <a:pt x="218264" y="42056"/>
                </a:cubicBezTo>
                <a:close/>
                <a:moveTo>
                  <a:pt x="217377" y="44273"/>
                </a:moveTo>
                <a:cubicBezTo>
                  <a:pt x="217282" y="44527"/>
                  <a:pt x="217535" y="44748"/>
                  <a:pt x="217757" y="44653"/>
                </a:cubicBezTo>
                <a:cubicBezTo>
                  <a:pt x="218011" y="44558"/>
                  <a:pt x="218011" y="44210"/>
                  <a:pt x="217757" y="44115"/>
                </a:cubicBezTo>
                <a:cubicBezTo>
                  <a:pt x="217599" y="44052"/>
                  <a:pt x="217440" y="44115"/>
                  <a:pt x="217377" y="44273"/>
                </a:cubicBezTo>
                <a:close/>
                <a:moveTo>
                  <a:pt x="216902" y="46300"/>
                </a:moveTo>
                <a:cubicBezTo>
                  <a:pt x="216649" y="46205"/>
                  <a:pt x="216395" y="46458"/>
                  <a:pt x="216490" y="46712"/>
                </a:cubicBezTo>
                <a:cubicBezTo>
                  <a:pt x="216617" y="46965"/>
                  <a:pt x="216965" y="46965"/>
                  <a:pt x="217060" y="46712"/>
                </a:cubicBezTo>
                <a:cubicBezTo>
                  <a:pt x="217124" y="46553"/>
                  <a:pt x="217060" y="46363"/>
                  <a:pt x="216902" y="46300"/>
                </a:cubicBezTo>
                <a:close/>
                <a:moveTo>
                  <a:pt x="216015" y="48485"/>
                </a:moveTo>
                <a:cubicBezTo>
                  <a:pt x="215762" y="48390"/>
                  <a:pt x="215509" y="48675"/>
                  <a:pt x="215604" y="48929"/>
                </a:cubicBezTo>
                <a:cubicBezTo>
                  <a:pt x="215730" y="49182"/>
                  <a:pt x="216110" y="49182"/>
                  <a:pt x="216205" y="48929"/>
                </a:cubicBezTo>
                <a:cubicBezTo>
                  <a:pt x="216269" y="48739"/>
                  <a:pt x="216205" y="48549"/>
                  <a:pt x="216015" y="48485"/>
                </a:cubicBezTo>
                <a:close/>
                <a:moveTo>
                  <a:pt x="215160" y="50702"/>
                </a:moveTo>
                <a:cubicBezTo>
                  <a:pt x="214875" y="50575"/>
                  <a:pt x="214590" y="50860"/>
                  <a:pt x="214717" y="51145"/>
                </a:cubicBezTo>
                <a:cubicBezTo>
                  <a:pt x="214844" y="51430"/>
                  <a:pt x="215224" y="51399"/>
                  <a:pt x="215350" y="51145"/>
                </a:cubicBezTo>
                <a:cubicBezTo>
                  <a:pt x="215414" y="50955"/>
                  <a:pt x="215319" y="50765"/>
                  <a:pt x="215160" y="50702"/>
                </a:cubicBezTo>
                <a:close/>
                <a:moveTo>
                  <a:pt x="214305" y="52887"/>
                </a:moveTo>
                <a:cubicBezTo>
                  <a:pt x="213989" y="52761"/>
                  <a:pt x="213704" y="53077"/>
                  <a:pt x="213830" y="53362"/>
                </a:cubicBezTo>
                <a:cubicBezTo>
                  <a:pt x="213957" y="53647"/>
                  <a:pt x="214369" y="53647"/>
                  <a:pt x="214495" y="53331"/>
                </a:cubicBezTo>
                <a:cubicBezTo>
                  <a:pt x="214559" y="53172"/>
                  <a:pt x="214464" y="52951"/>
                  <a:pt x="214305" y="52887"/>
                </a:cubicBezTo>
                <a:close/>
                <a:moveTo>
                  <a:pt x="212943" y="55294"/>
                </a:moveTo>
                <a:cubicBezTo>
                  <a:pt x="212817" y="55579"/>
                  <a:pt x="213133" y="55896"/>
                  <a:pt x="213419" y="55769"/>
                </a:cubicBezTo>
                <a:cubicBezTo>
                  <a:pt x="213735" y="55642"/>
                  <a:pt x="213735" y="55199"/>
                  <a:pt x="213419" y="55072"/>
                </a:cubicBezTo>
                <a:cubicBezTo>
                  <a:pt x="213229" y="55009"/>
                  <a:pt x="213007" y="55104"/>
                  <a:pt x="212943" y="55294"/>
                </a:cubicBezTo>
                <a:close/>
                <a:moveTo>
                  <a:pt x="212057" y="57479"/>
                </a:moveTo>
                <a:cubicBezTo>
                  <a:pt x="211930" y="57796"/>
                  <a:pt x="212247" y="58113"/>
                  <a:pt x="212563" y="57986"/>
                </a:cubicBezTo>
                <a:cubicBezTo>
                  <a:pt x="212880" y="57859"/>
                  <a:pt x="212880" y="57416"/>
                  <a:pt x="212563" y="57289"/>
                </a:cubicBezTo>
                <a:cubicBezTo>
                  <a:pt x="212373" y="57194"/>
                  <a:pt x="212152" y="57289"/>
                  <a:pt x="212057" y="57479"/>
                </a:cubicBezTo>
                <a:close/>
                <a:moveTo>
                  <a:pt x="211170" y="59696"/>
                </a:moveTo>
                <a:cubicBezTo>
                  <a:pt x="211043" y="60013"/>
                  <a:pt x="211360" y="60329"/>
                  <a:pt x="211708" y="60203"/>
                </a:cubicBezTo>
                <a:cubicBezTo>
                  <a:pt x="212025" y="60076"/>
                  <a:pt x="212025" y="59601"/>
                  <a:pt x="211677" y="59474"/>
                </a:cubicBezTo>
                <a:cubicBezTo>
                  <a:pt x="211487" y="59379"/>
                  <a:pt x="211265" y="59506"/>
                  <a:pt x="211170" y="59696"/>
                </a:cubicBezTo>
                <a:close/>
                <a:moveTo>
                  <a:pt x="210822" y="61659"/>
                </a:moveTo>
                <a:cubicBezTo>
                  <a:pt x="210473" y="61533"/>
                  <a:pt x="210157" y="61881"/>
                  <a:pt x="210283" y="62198"/>
                </a:cubicBezTo>
                <a:cubicBezTo>
                  <a:pt x="210442" y="62546"/>
                  <a:pt x="210917" y="62546"/>
                  <a:pt x="211043" y="62198"/>
                </a:cubicBezTo>
                <a:cubicBezTo>
                  <a:pt x="211138" y="61976"/>
                  <a:pt x="211043" y="61754"/>
                  <a:pt x="210822" y="61659"/>
                </a:cubicBezTo>
                <a:close/>
                <a:moveTo>
                  <a:pt x="209967" y="63876"/>
                </a:moveTo>
                <a:cubicBezTo>
                  <a:pt x="209587" y="63718"/>
                  <a:pt x="209270" y="64066"/>
                  <a:pt x="209397" y="64415"/>
                </a:cubicBezTo>
                <a:cubicBezTo>
                  <a:pt x="209555" y="64763"/>
                  <a:pt x="210062" y="64763"/>
                  <a:pt x="210188" y="64415"/>
                </a:cubicBezTo>
                <a:cubicBezTo>
                  <a:pt x="210283" y="64193"/>
                  <a:pt x="210188" y="63940"/>
                  <a:pt x="209967" y="63876"/>
                </a:cubicBezTo>
                <a:close/>
                <a:moveTo>
                  <a:pt x="209080" y="66061"/>
                </a:moveTo>
                <a:cubicBezTo>
                  <a:pt x="208731" y="65903"/>
                  <a:pt x="208351" y="66283"/>
                  <a:pt x="208510" y="66631"/>
                </a:cubicBezTo>
                <a:cubicBezTo>
                  <a:pt x="208668" y="67012"/>
                  <a:pt x="209175" y="66980"/>
                  <a:pt x="209333" y="66631"/>
                </a:cubicBezTo>
                <a:cubicBezTo>
                  <a:pt x="209428" y="66410"/>
                  <a:pt x="209302" y="66156"/>
                  <a:pt x="209080" y="66061"/>
                </a:cubicBezTo>
                <a:close/>
                <a:moveTo>
                  <a:pt x="208225" y="68247"/>
                </a:moveTo>
                <a:cubicBezTo>
                  <a:pt x="207845" y="68088"/>
                  <a:pt x="207465" y="68468"/>
                  <a:pt x="207623" y="68848"/>
                </a:cubicBezTo>
                <a:cubicBezTo>
                  <a:pt x="207781" y="69228"/>
                  <a:pt x="208320" y="69228"/>
                  <a:pt x="208478" y="68848"/>
                </a:cubicBezTo>
                <a:cubicBezTo>
                  <a:pt x="208573" y="68595"/>
                  <a:pt x="208446" y="68342"/>
                  <a:pt x="208225" y="68247"/>
                </a:cubicBezTo>
                <a:close/>
                <a:moveTo>
                  <a:pt x="206736" y="70717"/>
                </a:moveTo>
                <a:cubicBezTo>
                  <a:pt x="206578" y="71097"/>
                  <a:pt x="206990" y="71477"/>
                  <a:pt x="207370" y="71318"/>
                </a:cubicBezTo>
                <a:cubicBezTo>
                  <a:pt x="207750" y="71160"/>
                  <a:pt x="207750" y="70590"/>
                  <a:pt x="207338" y="70432"/>
                </a:cubicBezTo>
                <a:cubicBezTo>
                  <a:pt x="207116" y="70337"/>
                  <a:pt x="206831" y="70463"/>
                  <a:pt x="206736" y="70717"/>
                </a:cubicBezTo>
                <a:close/>
                <a:moveTo>
                  <a:pt x="205850" y="72902"/>
                </a:moveTo>
                <a:cubicBezTo>
                  <a:pt x="205691" y="73314"/>
                  <a:pt x="206103" y="73694"/>
                  <a:pt x="206483" y="73535"/>
                </a:cubicBezTo>
                <a:cubicBezTo>
                  <a:pt x="206895" y="73377"/>
                  <a:pt x="206895" y="72807"/>
                  <a:pt x="206483" y="72649"/>
                </a:cubicBezTo>
                <a:cubicBezTo>
                  <a:pt x="206230" y="72554"/>
                  <a:pt x="205945" y="72649"/>
                  <a:pt x="205850" y="72902"/>
                </a:cubicBezTo>
                <a:close/>
                <a:moveTo>
                  <a:pt x="205628" y="74834"/>
                </a:moveTo>
                <a:cubicBezTo>
                  <a:pt x="205216" y="74675"/>
                  <a:pt x="204805" y="75087"/>
                  <a:pt x="204963" y="75499"/>
                </a:cubicBezTo>
                <a:cubicBezTo>
                  <a:pt x="205153" y="75910"/>
                  <a:pt x="205723" y="75910"/>
                  <a:pt x="205913" y="75499"/>
                </a:cubicBezTo>
                <a:cubicBezTo>
                  <a:pt x="206008" y="75214"/>
                  <a:pt x="205881" y="74929"/>
                  <a:pt x="205628" y="74834"/>
                </a:cubicBezTo>
                <a:close/>
                <a:moveTo>
                  <a:pt x="204741" y="77019"/>
                </a:moveTo>
                <a:cubicBezTo>
                  <a:pt x="204329" y="76861"/>
                  <a:pt x="203918" y="77304"/>
                  <a:pt x="204076" y="77716"/>
                </a:cubicBezTo>
                <a:cubicBezTo>
                  <a:pt x="204266" y="78127"/>
                  <a:pt x="204868" y="78127"/>
                  <a:pt x="205026" y="77684"/>
                </a:cubicBezTo>
                <a:cubicBezTo>
                  <a:pt x="205153" y="77431"/>
                  <a:pt x="205026" y="77146"/>
                  <a:pt x="204741" y="77019"/>
                </a:cubicBezTo>
                <a:close/>
                <a:moveTo>
                  <a:pt x="203189" y="79521"/>
                </a:moveTo>
                <a:cubicBezTo>
                  <a:pt x="203031" y="79964"/>
                  <a:pt x="203474" y="80376"/>
                  <a:pt x="203886" y="80217"/>
                </a:cubicBezTo>
                <a:cubicBezTo>
                  <a:pt x="204329" y="80027"/>
                  <a:pt x="204329" y="79394"/>
                  <a:pt x="203886" y="79236"/>
                </a:cubicBezTo>
                <a:cubicBezTo>
                  <a:pt x="203601" y="79109"/>
                  <a:pt x="203316" y="79236"/>
                  <a:pt x="203189" y="79521"/>
                </a:cubicBezTo>
                <a:close/>
                <a:moveTo>
                  <a:pt x="202619" y="82434"/>
                </a:moveTo>
                <a:cubicBezTo>
                  <a:pt x="203063" y="82593"/>
                  <a:pt x="203506" y="82149"/>
                  <a:pt x="203316" y="81706"/>
                </a:cubicBezTo>
                <a:cubicBezTo>
                  <a:pt x="203126" y="81263"/>
                  <a:pt x="202493" y="81263"/>
                  <a:pt x="202303" y="81738"/>
                </a:cubicBezTo>
                <a:cubicBezTo>
                  <a:pt x="202208" y="81991"/>
                  <a:pt x="202334" y="82308"/>
                  <a:pt x="202619" y="82434"/>
                </a:cubicBezTo>
                <a:close/>
                <a:moveTo>
                  <a:pt x="202461" y="84334"/>
                </a:moveTo>
                <a:cubicBezTo>
                  <a:pt x="202651" y="83891"/>
                  <a:pt x="202176" y="83416"/>
                  <a:pt x="201733" y="83606"/>
                </a:cubicBezTo>
                <a:cubicBezTo>
                  <a:pt x="201258" y="83828"/>
                  <a:pt x="201289" y="84461"/>
                  <a:pt x="201733" y="84651"/>
                </a:cubicBezTo>
                <a:cubicBezTo>
                  <a:pt x="202018" y="84778"/>
                  <a:pt x="202334" y="84619"/>
                  <a:pt x="202461" y="84334"/>
                </a:cubicBezTo>
                <a:close/>
                <a:moveTo>
                  <a:pt x="201606" y="86551"/>
                </a:moveTo>
                <a:cubicBezTo>
                  <a:pt x="201796" y="86076"/>
                  <a:pt x="201321" y="85601"/>
                  <a:pt x="200846" y="85823"/>
                </a:cubicBezTo>
                <a:cubicBezTo>
                  <a:pt x="200371" y="86013"/>
                  <a:pt x="200371" y="86678"/>
                  <a:pt x="200846" y="86868"/>
                </a:cubicBezTo>
                <a:cubicBezTo>
                  <a:pt x="201163" y="86995"/>
                  <a:pt x="201479" y="86836"/>
                  <a:pt x="201606" y="86551"/>
                </a:cubicBezTo>
                <a:close/>
                <a:moveTo>
                  <a:pt x="200751" y="88768"/>
                </a:moveTo>
                <a:cubicBezTo>
                  <a:pt x="200941" y="88293"/>
                  <a:pt x="200434" y="87786"/>
                  <a:pt x="199959" y="88008"/>
                </a:cubicBezTo>
                <a:cubicBezTo>
                  <a:pt x="199484" y="88230"/>
                  <a:pt x="199484" y="88895"/>
                  <a:pt x="199991" y="89085"/>
                </a:cubicBezTo>
                <a:cubicBezTo>
                  <a:pt x="200276" y="89211"/>
                  <a:pt x="200624" y="89053"/>
                  <a:pt x="200751" y="88768"/>
                </a:cubicBezTo>
                <a:close/>
                <a:moveTo>
                  <a:pt x="199104" y="91333"/>
                </a:moveTo>
                <a:cubicBezTo>
                  <a:pt x="199611" y="91523"/>
                  <a:pt x="200086" y="91017"/>
                  <a:pt x="199864" y="90510"/>
                </a:cubicBezTo>
                <a:cubicBezTo>
                  <a:pt x="199674" y="90035"/>
                  <a:pt x="198977" y="90035"/>
                  <a:pt x="198756" y="90541"/>
                </a:cubicBezTo>
                <a:cubicBezTo>
                  <a:pt x="198629" y="90858"/>
                  <a:pt x="198787" y="91207"/>
                  <a:pt x="199104" y="91333"/>
                </a:cubicBezTo>
                <a:close/>
                <a:moveTo>
                  <a:pt x="199041" y="93202"/>
                </a:moveTo>
                <a:cubicBezTo>
                  <a:pt x="199231" y="92695"/>
                  <a:pt x="198724" y="92188"/>
                  <a:pt x="198217" y="92410"/>
                </a:cubicBezTo>
                <a:cubicBezTo>
                  <a:pt x="197711" y="92632"/>
                  <a:pt x="197711" y="93328"/>
                  <a:pt x="198217" y="93550"/>
                </a:cubicBezTo>
                <a:cubicBezTo>
                  <a:pt x="198534" y="93677"/>
                  <a:pt x="198914" y="93518"/>
                  <a:pt x="199041" y="93202"/>
                </a:cubicBezTo>
                <a:close/>
                <a:moveTo>
                  <a:pt x="198154" y="95419"/>
                </a:moveTo>
                <a:cubicBezTo>
                  <a:pt x="198376" y="94880"/>
                  <a:pt x="197837" y="94373"/>
                  <a:pt x="197331" y="94595"/>
                </a:cubicBezTo>
                <a:cubicBezTo>
                  <a:pt x="196824" y="94817"/>
                  <a:pt x="196824" y="95545"/>
                  <a:pt x="197362" y="95767"/>
                </a:cubicBezTo>
                <a:cubicBezTo>
                  <a:pt x="197679" y="95894"/>
                  <a:pt x="198027" y="95735"/>
                  <a:pt x="198154" y="95419"/>
                </a:cubicBezTo>
                <a:close/>
                <a:moveTo>
                  <a:pt x="196476" y="97984"/>
                </a:moveTo>
                <a:cubicBezTo>
                  <a:pt x="197014" y="98205"/>
                  <a:pt x="197521" y="97667"/>
                  <a:pt x="197299" y="97129"/>
                </a:cubicBezTo>
                <a:cubicBezTo>
                  <a:pt x="197077" y="96590"/>
                  <a:pt x="196317" y="96622"/>
                  <a:pt x="196096" y="97160"/>
                </a:cubicBezTo>
                <a:cubicBezTo>
                  <a:pt x="195969" y="97477"/>
                  <a:pt x="196127" y="97857"/>
                  <a:pt x="196476" y="97984"/>
                </a:cubicBezTo>
                <a:close/>
                <a:moveTo>
                  <a:pt x="196444" y="99820"/>
                </a:moveTo>
                <a:cubicBezTo>
                  <a:pt x="196666" y="99282"/>
                  <a:pt x="196127" y="98744"/>
                  <a:pt x="195557" y="98997"/>
                </a:cubicBezTo>
                <a:cubicBezTo>
                  <a:pt x="195019" y="99219"/>
                  <a:pt x="195050" y="99979"/>
                  <a:pt x="195589" y="100201"/>
                </a:cubicBezTo>
                <a:cubicBezTo>
                  <a:pt x="195937" y="100327"/>
                  <a:pt x="196317" y="100169"/>
                  <a:pt x="196444" y="99820"/>
                </a:cubicBezTo>
                <a:close/>
                <a:moveTo>
                  <a:pt x="195589" y="102037"/>
                </a:moveTo>
                <a:cubicBezTo>
                  <a:pt x="195811" y="101499"/>
                  <a:pt x="195240" y="100929"/>
                  <a:pt x="194702" y="101182"/>
                </a:cubicBezTo>
                <a:cubicBezTo>
                  <a:pt x="194132" y="101404"/>
                  <a:pt x="194164" y="102196"/>
                  <a:pt x="194702" y="102417"/>
                </a:cubicBezTo>
                <a:cubicBezTo>
                  <a:pt x="195050" y="102576"/>
                  <a:pt x="195462" y="102386"/>
                  <a:pt x="195589" y="102037"/>
                </a:cubicBezTo>
                <a:close/>
                <a:moveTo>
                  <a:pt x="193847" y="104666"/>
                </a:moveTo>
                <a:cubicBezTo>
                  <a:pt x="194417" y="104888"/>
                  <a:pt x="194955" y="104286"/>
                  <a:pt x="194734" y="103747"/>
                </a:cubicBezTo>
                <a:cubicBezTo>
                  <a:pt x="194480" y="103177"/>
                  <a:pt x="193657" y="103177"/>
                  <a:pt x="193435" y="103747"/>
                </a:cubicBezTo>
                <a:cubicBezTo>
                  <a:pt x="193309" y="104096"/>
                  <a:pt x="193467" y="104507"/>
                  <a:pt x="193847" y="104666"/>
                </a:cubicBezTo>
                <a:close/>
                <a:moveTo>
                  <a:pt x="193879" y="106471"/>
                </a:moveTo>
                <a:cubicBezTo>
                  <a:pt x="194100" y="105901"/>
                  <a:pt x="193499" y="105331"/>
                  <a:pt x="192929" y="105584"/>
                </a:cubicBezTo>
                <a:cubicBezTo>
                  <a:pt x="192359" y="105806"/>
                  <a:pt x="192359" y="106629"/>
                  <a:pt x="192960" y="106883"/>
                </a:cubicBezTo>
                <a:cubicBezTo>
                  <a:pt x="193309" y="107009"/>
                  <a:pt x="193720" y="106851"/>
                  <a:pt x="193879" y="106471"/>
                </a:cubicBezTo>
                <a:close/>
                <a:moveTo>
                  <a:pt x="192074" y="109099"/>
                </a:moveTo>
                <a:cubicBezTo>
                  <a:pt x="192675" y="109321"/>
                  <a:pt x="193245" y="108719"/>
                  <a:pt x="192992" y="108149"/>
                </a:cubicBezTo>
                <a:cubicBezTo>
                  <a:pt x="192739" y="107548"/>
                  <a:pt x="191915" y="107579"/>
                  <a:pt x="191662" y="108149"/>
                </a:cubicBezTo>
                <a:cubicBezTo>
                  <a:pt x="191535" y="108529"/>
                  <a:pt x="191725" y="108941"/>
                  <a:pt x="192074" y="109099"/>
                </a:cubicBezTo>
                <a:close/>
                <a:moveTo>
                  <a:pt x="191725" y="109955"/>
                </a:moveTo>
                <a:cubicBezTo>
                  <a:pt x="191092" y="109701"/>
                  <a:pt x="190458" y="110430"/>
                  <a:pt x="190870" y="111031"/>
                </a:cubicBezTo>
                <a:lnTo>
                  <a:pt x="192074" y="111031"/>
                </a:lnTo>
                <a:cubicBezTo>
                  <a:pt x="192327" y="110651"/>
                  <a:pt x="192169" y="110113"/>
                  <a:pt x="191725" y="109955"/>
                </a:cubicBezTo>
                <a:close/>
                <a:moveTo>
                  <a:pt x="231217" y="2882"/>
                </a:moveTo>
                <a:cubicBezTo>
                  <a:pt x="231217" y="2882"/>
                  <a:pt x="231217" y="2882"/>
                  <a:pt x="231217" y="2914"/>
                </a:cubicBezTo>
                <a:cubicBezTo>
                  <a:pt x="231185" y="2914"/>
                  <a:pt x="231217" y="2914"/>
                  <a:pt x="231217" y="2914"/>
                </a:cubicBezTo>
                <a:cubicBezTo>
                  <a:pt x="231217" y="2914"/>
                  <a:pt x="231217" y="2914"/>
                  <a:pt x="231217" y="2914"/>
                </a:cubicBezTo>
                <a:cubicBezTo>
                  <a:pt x="231248" y="2914"/>
                  <a:pt x="231217" y="2882"/>
                  <a:pt x="231217" y="2882"/>
                </a:cubicBezTo>
                <a:close/>
                <a:moveTo>
                  <a:pt x="230361" y="5099"/>
                </a:moveTo>
                <a:cubicBezTo>
                  <a:pt x="230330" y="5067"/>
                  <a:pt x="230330" y="5099"/>
                  <a:pt x="230330" y="5099"/>
                </a:cubicBezTo>
                <a:cubicBezTo>
                  <a:pt x="230298" y="5130"/>
                  <a:pt x="230330" y="5130"/>
                  <a:pt x="230330" y="5130"/>
                </a:cubicBezTo>
                <a:cubicBezTo>
                  <a:pt x="230361" y="5162"/>
                  <a:pt x="230393" y="5099"/>
                  <a:pt x="230361" y="5099"/>
                </a:cubicBezTo>
                <a:close/>
                <a:moveTo>
                  <a:pt x="229506" y="7347"/>
                </a:moveTo>
                <a:cubicBezTo>
                  <a:pt x="229538" y="7284"/>
                  <a:pt x="229380" y="7347"/>
                  <a:pt x="229443" y="7379"/>
                </a:cubicBezTo>
                <a:cubicBezTo>
                  <a:pt x="229475" y="7379"/>
                  <a:pt x="229506" y="7379"/>
                  <a:pt x="229506" y="7347"/>
                </a:cubicBezTo>
                <a:close/>
                <a:moveTo>
                  <a:pt x="228651" y="9564"/>
                </a:moveTo>
                <a:cubicBezTo>
                  <a:pt x="228683" y="9469"/>
                  <a:pt x="228493" y="9564"/>
                  <a:pt x="228588" y="9596"/>
                </a:cubicBezTo>
                <a:cubicBezTo>
                  <a:pt x="228620" y="9596"/>
                  <a:pt x="228651" y="9596"/>
                  <a:pt x="228651" y="9564"/>
                </a:cubicBezTo>
                <a:close/>
                <a:moveTo>
                  <a:pt x="227796" y="11781"/>
                </a:moveTo>
                <a:cubicBezTo>
                  <a:pt x="227828" y="11686"/>
                  <a:pt x="227701" y="11623"/>
                  <a:pt x="227670" y="11718"/>
                </a:cubicBezTo>
                <a:cubicBezTo>
                  <a:pt x="227606" y="11813"/>
                  <a:pt x="227765" y="11876"/>
                  <a:pt x="227796" y="11781"/>
                </a:cubicBezTo>
                <a:close/>
                <a:moveTo>
                  <a:pt x="226941" y="13966"/>
                </a:moveTo>
                <a:cubicBezTo>
                  <a:pt x="226973" y="13839"/>
                  <a:pt x="226688" y="13966"/>
                  <a:pt x="226815" y="14029"/>
                </a:cubicBezTo>
                <a:cubicBezTo>
                  <a:pt x="226878" y="14061"/>
                  <a:pt x="226910" y="14029"/>
                  <a:pt x="226941" y="13966"/>
                </a:cubicBezTo>
                <a:close/>
                <a:moveTo>
                  <a:pt x="226086" y="16183"/>
                </a:moveTo>
                <a:cubicBezTo>
                  <a:pt x="226149" y="16056"/>
                  <a:pt x="225801" y="16183"/>
                  <a:pt x="225928" y="16246"/>
                </a:cubicBezTo>
                <a:cubicBezTo>
                  <a:pt x="225991" y="16278"/>
                  <a:pt x="226054" y="16246"/>
                  <a:pt x="226086" y="16183"/>
                </a:cubicBezTo>
                <a:close/>
                <a:moveTo>
                  <a:pt x="225009" y="18336"/>
                </a:moveTo>
                <a:cubicBezTo>
                  <a:pt x="224914" y="18495"/>
                  <a:pt x="225326" y="18336"/>
                  <a:pt x="225168" y="18273"/>
                </a:cubicBezTo>
                <a:cubicBezTo>
                  <a:pt x="225104" y="18241"/>
                  <a:pt x="225009" y="18273"/>
                  <a:pt x="225009" y="18336"/>
                </a:cubicBezTo>
                <a:close/>
                <a:moveTo>
                  <a:pt x="224123" y="20522"/>
                </a:moveTo>
                <a:cubicBezTo>
                  <a:pt x="224028" y="20712"/>
                  <a:pt x="224471" y="20522"/>
                  <a:pt x="224281" y="20458"/>
                </a:cubicBezTo>
                <a:cubicBezTo>
                  <a:pt x="224218" y="20427"/>
                  <a:pt x="224154" y="20458"/>
                  <a:pt x="224123" y="20522"/>
                </a:cubicBezTo>
                <a:close/>
                <a:moveTo>
                  <a:pt x="223236" y="22738"/>
                </a:moveTo>
                <a:cubicBezTo>
                  <a:pt x="223141" y="22928"/>
                  <a:pt x="223648" y="22738"/>
                  <a:pt x="223426" y="22643"/>
                </a:cubicBezTo>
                <a:cubicBezTo>
                  <a:pt x="223331" y="22612"/>
                  <a:pt x="223268" y="22643"/>
                  <a:pt x="223236" y="22738"/>
                </a:cubicBezTo>
                <a:close/>
                <a:moveTo>
                  <a:pt x="222349" y="24924"/>
                </a:moveTo>
                <a:cubicBezTo>
                  <a:pt x="222254" y="25177"/>
                  <a:pt x="222793" y="24924"/>
                  <a:pt x="222539" y="24829"/>
                </a:cubicBezTo>
                <a:cubicBezTo>
                  <a:pt x="222476" y="24797"/>
                  <a:pt x="222381" y="24860"/>
                  <a:pt x="222349" y="24924"/>
                </a:cubicBezTo>
                <a:close/>
                <a:moveTo>
                  <a:pt x="221462" y="27140"/>
                </a:moveTo>
                <a:cubicBezTo>
                  <a:pt x="221336" y="27394"/>
                  <a:pt x="221937" y="27140"/>
                  <a:pt x="221684" y="27045"/>
                </a:cubicBezTo>
                <a:cubicBezTo>
                  <a:pt x="221589" y="27014"/>
                  <a:pt x="221494" y="27045"/>
                  <a:pt x="221462" y="27140"/>
                </a:cubicBezTo>
                <a:close/>
                <a:moveTo>
                  <a:pt x="220576" y="29326"/>
                </a:moveTo>
                <a:cubicBezTo>
                  <a:pt x="220449" y="29611"/>
                  <a:pt x="221082" y="29326"/>
                  <a:pt x="220829" y="29231"/>
                </a:cubicBezTo>
                <a:cubicBezTo>
                  <a:pt x="220702" y="29199"/>
                  <a:pt x="220607" y="29231"/>
                  <a:pt x="220576" y="29326"/>
                </a:cubicBezTo>
                <a:close/>
                <a:moveTo>
                  <a:pt x="219689" y="31542"/>
                </a:moveTo>
                <a:cubicBezTo>
                  <a:pt x="219562" y="31827"/>
                  <a:pt x="220259" y="31542"/>
                  <a:pt x="219942" y="31416"/>
                </a:cubicBezTo>
                <a:cubicBezTo>
                  <a:pt x="219847" y="31384"/>
                  <a:pt x="219721" y="31447"/>
                  <a:pt x="219689" y="31542"/>
                </a:cubicBezTo>
                <a:close/>
                <a:moveTo>
                  <a:pt x="218802" y="33759"/>
                </a:moveTo>
                <a:cubicBezTo>
                  <a:pt x="218707" y="33918"/>
                  <a:pt x="218897" y="34108"/>
                  <a:pt x="219087" y="34044"/>
                </a:cubicBezTo>
                <a:cubicBezTo>
                  <a:pt x="219277" y="33949"/>
                  <a:pt x="219277" y="33696"/>
                  <a:pt x="219087" y="33632"/>
                </a:cubicBezTo>
                <a:cubicBezTo>
                  <a:pt x="218961" y="33569"/>
                  <a:pt x="218834" y="33632"/>
                  <a:pt x="218802" y="33759"/>
                </a:cubicBezTo>
                <a:close/>
                <a:moveTo>
                  <a:pt x="217916" y="35944"/>
                </a:moveTo>
                <a:cubicBezTo>
                  <a:pt x="217821" y="36134"/>
                  <a:pt x="218042" y="36324"/>
                  <a:pt x="218232" y="36261"/>
                </a:cubicBezTo>
                <a:cubicBezTo>
                  <a:pt x="218422" y="36166"/>
                  <a:pt x="218422" y="35881"/>
                  <a:pt x="218201" y="35818"/>
                </a:cubicBezTo>
                <a:cubicBezTo>
                  <a:pt x="218106" y="35754"/>
                  <a:pt x="217947" y="35818"/>
                  <a:pt x="217916" y="35944"/>
                </a:cubicBezTo>
                <a:close/>
                <a:moveTo>
                  <a:pt x="217029" y="38161"/>
                </a:moveTo>
                <a:cubicBezTo>
                  <a:pt x="216934" y="38351"/>
                  <a:pt x="217155" y="38573"/>
                  <a:pt x="217345" y="38478"/>
                </a:cubicBezTo>
                <a:cubicBezTo>
                  <a:pt x="217567" y="38383"/>
                  <a:pt x="217567" y="38098"/>
                  <a:pt x="217345" y="38003"/>
                </a:cubicBezTo>
                <a:cubicBezTo>
                  <a:pt x="217219" y="37971"/>
                  <a:pt x="217060" y="38034"/>
                  <a:pt x="217029" y="38161"/>
                </a:cubicBezTo>
                <a:close/>
                <a:moveTo>
                  <a:pt x="216142" y="40346"/>
                </a:moveTo>
                <a:cubicBezTo>
                  <a:pt x="216047" y="40568"/>
                  <a:pt x="216269" y="40790"/>
                  <a:pt x="216490" y="40695"/>
                </a:cubicBezTo>
                <a:cubicBezTo>
                  <a:pt x="216712" y="40600"/>
                  <a:pt x="216712" y="40283"/>
                  <a:pt x="216490" y="40188"/>
                </a:cubicBezTo>
                <a:cubicBezTo>
                  <a:pt x="216332" y="40156"/>
                  <a:pt x="216174" y="40220"/>
                  <a:pt x="216142" y="40346"/>
                </a:cubicBezTo>
                <a:close/>
                <a:moveTo>
                  <a:pt x="215255" y="42563"/>
                </a:moveTo>
                <a:cubicBezTo>
                  <a:pt x="215160" y="42785"/>
                  <a:pt x="215382" y="43006"/>
                  <a:pt x="215635" y="42911"/>
                </a:cubicBezTo>
                <a:cubicBezTo>
                  <a:pt x="215857" y="42816"/>
                  <a:pt x="215857" y="42500"/>
                  <a:pt x="215604" y="42405"/>
                </a:cubicBezTo>
                <a:cubicBezTo>
                  <a:pt x="215477" y="42341"/>
                  <a:pt x="215319" y="42405"/>
                  <a:pt x="215255" y="42563"/>
                </a:cubicBezTo>
                <a:close/>
                <a:moveTo>
                  <a:pt x="214369" y="44748"/>
                </a:moveTo>
                <a:cubicBezTo>
                  <a:pt x="214274" y="45002"/>
                  <a:pt x="214527" y="45255"/>
                  <a:pt x="214749" y="45128"/>
                </a:cubicBezTo>
                <a:cubicBezTo>
                  <a:pt x="215002" y="45033"/>
                  <a:pt x="215002" y="44685"/>
                  <a:pt x="214749" y="44590"/>
                </a:cubicBezTo>
                <a:cubicBezTo>
                  <a:pt x="214590" y="44527"/>
                  <a:pt x="214432" y="44622"/>
                  <a:pt x="214369" y="44748"/>
                </a:cubicBezTo>
                <a:close/>
                <a:moveTo>
                  <a:pt x="213862" y="46775"/>
                </a:moveTo>
                <a:cubicBezTo>
                  <a:pt x="213609" y="46680"/>
                  <a:pt x="213355" y="46933"/>
                  <a:pt x="213482" y="47187"/>
                </a:cubicBezTo>
                <a:cubicBezTo>
                  <a:pt x="213577" y="47440"/>
                  <a:pt x="213957" y="47440"/>
                  <a:pt x="214052" y="47187"/>
                </a:cubicBezTo>
                <a:cubicBezTo>
                  <a:pt x="214115" y="47028"/>
                  <a:pt x="214052" y="46838"/>
                  <a:pt x="213894" y="46775"/>
                </a:cubicBezTo>
                <a:close/>
                <a:moveTo>
                  <a:pt x="213007" y="48992"/>
                </a:moveTo>
                <a:cubicBezTo>
                  <a:pt x="212753" y="48865"/>
                  <a:pt x="212468" y="49150"/>
                  <a:pt x="212595" y="49404"/>
                </a:cubicBezTo>
                <a:cubicBezTo>
                  <a:pt x="212722" y="49689"/>
                  <a:pt x="213102" y="49657"/>
                  <a:pt x="213197" y="49404"/>
                </a:cubicBezTo>
                <a:cubicBezTo>
                  <a:pt x="213260" y="49245"/>
                  <a:pt x="213165" y="49055"/>
                  <a:pt x="213007" y="48992"/>
                </a:cubicBezTo>
                <a:close/>
                <a:moveTo>
                  <a:pt x="212152" y="51177"/>
                </a:moveTo>
                <a:cubicBezTo>
                  <a:pt x="211867" y="51082"/>
                  <a:pt x="211582" y="51335"/>
                  <a:pt x="211708" y="51620"/>
                </a:cubicBezTo>
                <a:cubicBezTo>
                  <a:pt x="211835" y="51905"/>
                  <a:pt x="212215" y="51905"/>
                  <a:pt x="212342" y="51620"/>
                </a:cubicBezTo>
                <a:cubicBezTo>
                  <a:pt x="212405" y="51430"/>
                  <a:pt x="212310" y="51240"/>
                  <a:pt x="212152" y="51177"/>
                </a:cubicBezTo>
                <a:close/>
                <a:moveTo>
                  <a:pt x="211265" y="53362"/>
                </a:moveTo>
                <a:cubicBezTo>
                  <a:pt x="210980" y="53267"/>
                  <a:pt x="210695" y="53552"/>
                  <a:pt x="210822" y="53837"/>
                </a:cubicBezTo>
                <a:cubicBezTo>
                  <a:pt x="210948" y="54122"/>
                  <a:pt x="211360" y="54122"/>
                  <a:pt x="211487" y="53837"/>
                </a:cubicBezTo>
                <a:cubicBezTo>
                  <a:pt x="211550" y="53647"/>
                  <a:pt x="211455" y="53457"/>
                  <a:pt x="211265" y="53362"/>
                </a:cubicBezTo>
                <a:close/>
                <a:moveTo>
                  <a:pt x="209935" y="55769"/>
                </a:moveTo>
                <a:cubicBezTo>
                  <a:pt x="209808" y="56086"/>
                  <a:pt x="210125" y="56371"/>
                  <a:pt x="210410" y="56244"/>
                </a:cubicBezTo>
                <a:cubicBezTo>
                  <a:pt x="210727" y="56117"/>
                  <a:pt x="210727" y="55674"/>
                  <a:pt x="210410" y="55579"/>
                </a:cubicBezTo>
                <a:cubicBezTo>
                  <a:pt x="210220" y="55484"/>
                  <a:pt x="209998" y="55579"/>
                  <a:pt x="209935" y="55769"/>
                </a:cubicBezTo>
                <a:close/>
                <a:moveTo>
                  <a:pt x="209048" y="57986"/>
                </a:moveTo>
                <a:cubicBezTo>
                  <a:pt x="208922" y="58303"/>
                  <a:pt x="209238" y="58619"/>
                  <a:pt x="209555" y="58461"/>
                </a:cubicBezTo>
                <a:cubicBezTo>
                  <a:pt x="209872" y="58334"/>
                  <a:pt x="209872" y="57891"/>
                  <a:pt x="209555" y="57764"/>
                </a:cubicBezTo>
                <a:cubicBezTo>
                  <a:pt x="209333" y="57669"/>
                  <a:pt x="209112" y="57796"/>
                  <a:pt x="209048" y="57986"/>
                </a:cubicBezTo>
                <a:close/>
                <a:moveTo>
                  <a:pt x="208161" y="60171"/>
                </a:moveTo>
                <a:cubicBezTo>
                  <a:pt x="208035" y="60519"/>
                  <a:pt x="208351" y="60836"/>
                  <a:pt x="208700" y="60678"/>
                </a:cubicBezTo>
                <a:cubicBezTo>
                  <a:pt x="209017" y="60551"/>
                  <a:pt x="209017" y="60076"/>
                  <a:pt x="208668" y="59949"/>
                </a:cubicBezTo>
                <a:cubicBezTo>
                  <a:pt x="208478" y="59886"/>
                  <a:pt x="208225" y="59981"/>
                  <a:pt x="208161" y="60171"/>
                </a:cubicBezTo>
                <a:close/>
                <a:moveTo>
                  <a:pt x="207813" y="62166"/>
                </a:moveTo>
                <a:cubicBezTo>
                  <a:pt x="207465" y="62008"/>
                  <a:pt x="207116" y="62356"/>
                  <a:pt x="207275" y="62705"/>
                </a:cubicBezTo>
                <a:cubicBezTo>
                  <a:pt x="207433" y="63021"/>
                  <a:pt x="207908" y="63021"/>
                  <a:pt x="208035" y="62673"/>
                </a:cubicBezTo>
                <a:cubicBezTo>
                  <a:pt x="208130" y="62483"/>
                  <a:pt x="208035" y="62230"/>
                  <a:pt x="207813" y="62166"/>
                </a:cubicBezTo>
                <a:close/>
                <a:moveTo>
                  <a:pt x="206926" y="64351"/>
                </a:moveTo>
                <a:cubicBezTo>
                  <a:pt x="206578" y="64193"/>
                  <a:pt x="206230" y="64573"/>
                  <a:pt x="206388" y="64921"/>
                </a:cubicBezTo>
                <a:cubicBezTo>
                  <a:pt x="206546" y="65270"/>
                  <a:pt x="207053" y="65270"/>
                  <a:pt x="207180" y="64890"/>
                </a:cubicBezTo>
                <a:cubicBezTo>
                  <a:pt x="207275" y="64668"/>
                  <a:pt x="207148" y="64446"/>
                  <a:pt x="206958" y="64351"/>
                </a:cubicBezTo>
                <a:close/>
                <a:moveTo>
                  <a:pt x="206071" y="66536"/>
                </a:moveTo>
                <a:cubicBezTo>
                  <a:pt x="205691" y="66410"/>
                  <a:pt x="205343" y="66758"/>
                  <a:pt x="205501" y="67138"/>
                </a:cubicBezTo>
                <a:cubicBezTo>
                  <a:pt x="205660" y="67487"/>
                  <a:pt x="206166" y="67487"/>
                  <a:pt x="206325" y="67107"/>
                </a:cubicBezTo>
                <a:cubicBezTo>
                  <a:pt x="206420" y="66885"/>
                  <a:pt x="206293" y="66631"/>
                  <a:pt x="206071" y="66536"/>
                </a:cubicBezTo>
                <a:close/>
                <a:moveTo>
                  <a:pt x="205216" y="68722"/>
                </a:moveTo>
                <a:cubicBezTo>
                  <a:pt x="204836" y="68595"/>
                  <a:pt x="204456" y="68975"/>
                  <a:pt x="204615" y="69355"/>
                </a:cubicBezTo>
                <a:cubicBezTo>
                  <a:pt x="204773" y="69703"/>
                  <a:pt x="205311" y="69703"/>
                  <a:pt x="205470" y="69323"/>
                </a:cubicBezTo>
                <a:cubicBezTo>
                  <a:pt x="205565" y="69102"/>
                  <a:pt x="205438" y="68817"/>
                  <a:pt x="205216" y="68722"/>
                </a:cubicBezTo>
                <a:close/>
                <a:moveTo>
                  <a:pt x="203728" y="71192"/>
                </a:moveTo>
                <a:cubicBezTo>
                  <a:pt x="203569" y="71572"/>
                  <a:pt x="203981" y="71984"/>
                  <a:pt x="204361" y="71794"/>
                </a:cubicBezTo>
                <a:cubicBezTo>
                  <a:pt x="204741" y="71635"/>
                  <a:pt x="204741" y="71097"/>
                  <a:pt x="204329" y="70938"/>
                </a:cubicBezTo>
                <a:cubicBezTo>
                  <a:pt x="204108" y="70843"/>
                  <a:pt x="203823" y="70938"/>
                  <a:pt x="203728" y="71192"/>
                </a:cubicBezTo>
                <a:close/>
                <a:moveTo>
                  <a:pt x="203474" y="73124"/>
                </a:moveTo>
                <a:cubicBezTo>
                  <a:pt x="203063" y="72965"/>
                  <a:pt x="202683" y="73377"/>
                  <a:pt x="202841" y="73757"/>
                </a:cubicBezTo>
                <a:cubicBezTo>
                  <a:pt x="203031" y="74169"/>
                  <a:pt x="203569" y="74169"/>
                  <a:pt x="203759" y="73757"/>
                </a:cubicBezTo>
                <a:cubicBezTo>
                  <a:pt x="203854" y="73504"/>
                  <a:pt x="203728" y="73219"/>
                  <a:pt x="203474" y="73124"/>
                </a:cubicBezTo>
                <a:close/>
                <a:moveTo>
                  <a:pt x="202588" y="75309"/>
                </a:moveTo>
                <a:cubicBezTo>
                  <a:pt x="202176" y="75150"/>
                  <a:pt x="201796" y="75562"/>
                  <a:pt x="201954" y="75974"/>
                </a:cubicBezTo>
                <a:cubicBezTo>
                  <a:pt x="202144" y="76386"/>
                  <a:pt x="202714" y="76386"/>
                  <a:pt x="202873" y="75974"/>
                </a:cubicBezTo>
                <a:cubicBezTo>
                  <a:pt x="202999" y="75720"/>
                  <a:pt x="202873" y="75435"/>
                  <a:pt x="202619" y="75309"/>
                </a:cubicBezTo>
                <a:close/>
                <a:moveTo>
                  <a:pt x="201733" y="77526"/>
                </a:moveTo>
                <a:cubicBezTo>
                  <a:pt x="201321" y="77336"/>
                  <a:pt x="200909" y="77779"/>
                  <a:pt x="201068" y="78191"/>
                </a:cubicBezTo>
                <a:cubicBezTo>
                  <a:pt x="201258" y="78602"/>
                  <a:pt x="201859" y="78602"/>
                  <a:pt x="202018" y="78191"/>
                </a:cubicBezTo>
                <a:cubicBezTo>
                  <a:pt x="202144" y="77906"/>
                  <a:pt x="202018" y="77621"/>
                  <a:pt x="201733" y="77526"/>
                </a:cubicBezTo>
                <a:close/>
                <a:moveTo>
                  <a:pt x="200181" y="79996"/>
                </a:moveTo>
                <a:cubicBezTo>
                  <a:pt x="199991" y="80439"/>
                  <a:pt x="200466" y="80882"/>
                  <a:pt x="200878" y="80692"/>
                </a:cubicBezTo>
                <a:cubicBezTo>
                  <a:pt x="201321" y="80502"/>
                  <a:pt x="201321" y="79869"/>
                  <a:pt x="200878" y="79711"/>
                </a:cubicBezTo>
                <a:cubicBezTo>
                  <a:pt x="200593" y="79616"/>
                  <a:pt x="200276" y="79742"/>
                  <a:pt x="200181" y="79996"/>
                </a:cubicBezTo>
                <a:close/>
                <a:moveTo>
                  <a:pt x="199611" y="82909"/>
                </a:moveTo>
                <a:cubicBezTo>
                  <a:pt x="200054" y="83099"/>
                  <a:pt x="200498" y="82624"/>
                  <a:pt x="200308" y="82181"/>
                </a:cubicBezTo>
                <a:cubicBezTo>
                  <a:pt x="200118" y="81738"/>
                  <a:pt x="199484" y="81769"/>
                  <a:pt x="199294" y="82213"/>
                </a:cubicBezTo>
                <a:cubicBezTo>
                  <a:pt x="199167" y="82498"/>
                  <a:pt x="199326" y="82814"/>
                  <a:pt x="199611" y="82909"/>
                </a:cubicBezTo>
                <a:close/>
                <a:moveTo>
                  <a:pt x="199452" y="84841"/>
                </a:moveTo>
                <a:cubicBezTo>
                  <a:pt x="199642" y="84366"/>
                  <a:pt x="199167" y="83923"/>
                  <a:pt x="198692" y="84113"/>
                </a:cubicBezTo>
                <a:cubicBezTo>
                  <a:pt x="198249" y="84303"/>
                  <a:pt x="198249" y="84968"/>
                  <a:pt x="198724" y="85158"/>
                </a:cubicBezTo>
                <a:cubicBezTo>
                  <a:pt x="199009" y="85253"/>
                  <a:pt x="199326" y="85126"/>
                  <a:pt x="199452" y="84841"/>
                </a:cubicBezTo>
                <a:close/>
                <a:moveTo>
                  <a:pt x="198597" y="87026"/>
                </a:moveTo>
                <a:cubicBezTo>
                  <a:pt x="198787" y="86551"/>
                  <a:pt x="198312" y="86108"/>
                  <a:pt x="197837" y="86298"/>
                </a:cubicBezTo>
                <a:cubicBezTo>
                  <a:pt x="197362" y="86488"/>
                  <a:pt x="197362" y="87185"/>
                  <a:pt x="197837" y="87375"/>
                </a:cubicBezTo>
                <a:cubicBezTo>
                  <a:pt x="198154" y="87470"/>
                  <a:pt x="198471" y="87343"/>
                  <a:pt x="198597" y="87026"/>
                </a:cubicBezTo>
                <a:close/>
                <a:moveTo>
                  <a:pt x="196982" y="89591"/>
                </a:moveTo>
                <a:cubicBezTo>
                  <a:pt x="197457" y="89781"/>
                  <a:pt x="197932" y="89275"/>
                  <a:pt x="197711" y="88800"/>
                </a:cubicBezTo>
                <a:cubicBezTo>
                  <a:pt x="197521" y="88325"/>
                  <a:pt x="196824" y="88325"/>
                  <a:pt x="196634" y="88831"/>
                </a:cubicBezTo>
                <a:cubicBezTo>
                  <a:pt x="196507" y="89116"/>
                  <a:pt x="196666" y="89465"/>
                  <a:pt x="196982" y="89591"/>
                </a:cubicBezTo>
                <a:close/>
                <a:moveTo>
                  <a:pt x="196887" y="91460"/>
                </a:moveTo>
                <a:cubicBezTo>
                  <a:pt x="197077" y="90953"/>
                  <a:pt x="196571" y="90478"/>
                  <a:pt x="196064" y="90700"/>
                </a:cubicBezTo>
                <a:cubicBezTo>
                  <a:pt x="195589" y="90890"/>
                  <a:pt x="195589" y="91618"/>
                  <a:pt x="196096" y="91808"/>
                </a:cubicBezTo>
                <a:cubicBezTo>
                  <a:pt x="196412" y="91935"/>
                  <a:pt x="196761" y="91777"/>
                  <a:pt x="196887" y="91460"/>
                </a:cubicBezTo>
                <a:close/>
                <a:moveTo>
                  <a:pt x="196032" y="93677"/>
                </a:moveTo>
                <a:cubicBezTo>
                  <a:pt x="196222" y="93170"/>
                  <a:pt x="195716" y="92663"/>
                  <a:pt x="195209" y="92885"/>
                </a:cubicBezTo>
                <a:cubicBezTo>
                  <a:pt x="194670" y="93107"/>
                  <a:pt x="194702" y="93835"/>
                  <a:pt x="195209" y="94025"/>
                </a:cubicBezTo>
                <a:cubicBezTo>
                  <a:pt x="195525" y="94152"/>
                  <a:pt x="195906" y="93993"/>
                  <a:pt x="196032" y="93677"/>
                </a:cubicBezTo>
                <a:close/>
                <a:moveTo>
                  <a:pt x="195145" y="95894"/>
                </a:moveTo>
                <a:cubicBezTo>
                  <a:pt x="195367" y="95355"/>
                  <a:pt x="194829" y="94848"/>
                  <a:pt x="194322" y="95070"/>
                </a:cubicBezTo>
                <a:cubicBezTo>
                  <a:pt x="193815" y="95292"/>
                  <a:pt x="193815" y="96052"/>
                  <a:pt x="194322" y="96242"/>
                </a:cubicBezTo>
                <a:cubicBezTo>
                  <a:pt x="194670" y="96369"/>
                  <a:pt x="195019" y="96210"/>
                  <a:pt x="195145" y="95894"/>
                </a:cubicBezTo>
                <a:close/>
                <a:moveTo>
                  <a:pt x="193467" y="98459"/>
                </a:moveTo>
                <a:cubicBezTo>
                  <a:pt x="194005" y="98680"/>
                  <a:pt x="194512" y="98142"/>
                  <a:pt x="194290" y="97604"/>
                </a:cubicBezTo>
                <a:cubicBezTo>
                  <a:pt x="194069" y="97097"/>
                  <a:pt x="193309" y="97097"/>
                  <a:pt x="193087" y="97635"/>
                </a:cubicBezTo>
                <a:cubicBezTo>
                  <a:pt x="192960" y="97952"/>
                  <a:pt x="193119" y="98332"/>
                  <a:pt x="193467" y="98459"/>
                </a:cubicBezTo>
                <a:close/>
                <a:moveTo>
                  <a:pt x="193435" y="100327"/>
                </a:moveTo>
                <a:cubicBezTo>
                  <a:pt x="193657" y="99757"/>
                  <a:pt x="193087" y="99219"/>
                  <a:pt x="192549" y="99472"/>
                </a:cubicBezTo>
                <a:cubicBezTo>
                  <a:pt x="192010" y="99694"/>
                  <a:pt x="192042" y="100486"/>
                  <a:pt x="192580" y="100707"/>
                </a:cubicBezTo>
                <a:cubicBezTo>
                  <a:pt x="192929" y="100834"/>
                  <a:pt x="193309" y="100676"/>
                  <a:pt x="193435" y="100327"/>
                </a:cubicBezTo>
                <a:close/>
                <a:moveTo>
                  <a:pt x="191694" y="102924"/>
                </a:moveTo>
                <a:cubicBezTo>
                  <a:pt x="192264" y="103146"/>
                  <a:pt x="192802" y="102576"/>
                  <a:pt x="192580" y="102006"/>
                </a:cubicBezTo>
                <a:cubicBezTo>
                  <a:pt x="192327" y="101467"/>
                  <a:pt x="191535" y="101467"/>
                  <a:pt x="191314" y="102037"/>
                </a:cubicBezTo>
                <a:cubicBezTo>
                  <a:pt x="191187" y="102386"/>
                  <a:pt x="191345" y="102766"/>
                  <a:pt x="191694" y="102924"/>
                </a:cubicBezTo>
                <a:close/>
                <a:moveTo>
                  <a:pt x="191725" y="104761"/>
                </a:moveTo>
                <a:cubicBezTo>
                  <a:pt x="191947" y="104191"/>
                  <a:pt x="191377" y="103621"/>
                  <a:pt x="190807" y="103842"/>
                </a:cubicBezTo>
                <a:cubicBezTo>
                  <a:pt x="190237" y="104096"/>
                  <a:pt x="190237" y="104919"/>
                  <a:pt x="190807" y="105141"/>
                </a:cubicBezTo>
                <a:cubicBezTo>
                  <a:pt x="191187" y="105268"/>
                  <a:pt x="191567" y="105109"/>
                  <a:pt x="191725" y="104761"/>
                </a:cubicBezTo>
                <a:close/>
                <a:moveTo>
                  <a:pt x="190870" y="106978"/>
                </a:moveTo>
                <a:cubicBezTo>
                  <a:pt x="191092" y="106376"/>
                  <a:pt x="190490" y="105806"/>
                  <a:pt x="189920" y="106059"/>
                </a:cubicBezTo>
                <a:cubicBezTo>
                  <a:pt x="189350" y="106313"/>
                  <a:pt x="189350" y="107136"/>
                  <a:pt x="189952" y="107358"/>
                </a:cubicBezTo>
                <a:cubicBezTo>
                  <a:pt x="190300" y="107516"/>
                  <a:pt x="190712" y="107326"/>
                  <a:pt x="190870" y="106978"/>
                </a:cubicBezTo>
                <a:close/>
                <a:moveTo>
                  <a:pt x="189065" y="109574"/>
                </a:moveTo>
                <a:cubicBezTo>
                  <a:pt x="189667" y="109828"/>
                  <a:pt x="190237" y="109226"/>
                  <a:pt x="189983" y="108624"/>
                </a:cubicBezTo>
                <a:cubicBezTo>
                  <a:pt x="189730" y="108023"/>
                  <a:pt x="188907" y="108054"/>
                  <a:pt x="188653" y="108656"/>
                </a:cubicBezTo>
                <a:cubicBezTo>
                  <a:pt x="188527" y="109004"/>
                  <a:pt x="188685" y="109448"/>
                  <a:pt x="189065" y="109574"/>
                </a:cubicBezTo>
                <a:close/>
                <a:moveTo>
                  <a:pt x="188717" y="110430"/>
                </a:moveTo>
                <a:cubicBezTo>
                  <a:pt x="188337" y="110271"/>
                  <a:pt x="187925" y="110461"/>
                  <a:pt x="187767" y="110841"/>
                </a:cubicBezTo>
                <a:cubicBezTo>
                  <a:pt x="187735" y="110905"/>
                  <a:pt x="187735" y="110968"/>
                  <a:pt x="187735" y="111031"/>
                </a:cubicBezTo>
                <a:lnTo>
                  <a:pt x="189192" y="111031"/>
                </a:lnTo>
                <a:cubicBezTo>
                  <a:pt x="189160" y="110778"/>
                  <a:pt x="188970" y="110525"/>
                  <a:pt x="188717" y="110430"/>
                </a:cubicBezTo>
                <a:close/>
                <a:moveTo>
                  <a:pt x="228208" y="3420"/>
                </a:moveTo>
                <a:cubicBezTo>
                  <a:pt x="228176" y="3420"/>
                  <a:pt x="228176" y="3420"/>
                  <a:pt x="228176" y="3420"/>
                </a:cubicBezTo>
                <a:cubicBezTo>
                  <a:pt x="228176" y="3452"/>
                  <a:pt x="228208" y="3452"/>
                  <a:pt x="228208" y="3420"/>
                </a:cubicBezTo>
                <a:cubicBezTo>
                  <a:pt x="228208" y="3420"/>
                  <a:pt x="228208" y="3420"/>
                  <a:pt x="228208" y="3420"/>
                </a:cubicBezTo>
                <a:close/>
                <a:moveTo>
                  <a:pt x="227353" y="5637"/>
                </a:moveTo>
                <a:cubicBezTo>
                  <a:pt x="227353" y="5637"/>
                  <a:pt x="227353" y="5606"/>
                  <a:pt x="227321" y="5606"/>
                </a:cubicBezTo>
                <a:cubicBezTo>
                  <a:pt x="227290" y="5606"/>
                  <a:pt x="227258" y="5637"/>
                  <a:pt x="227321" y="5669"/>
                </a:cubicBezTo>
                <a:cubicBezTo>
                  <a:pt x="227321" y="5669"/>
                  <a:pt x="227353" y="5669"/>
                  <a:pt x="227353" y="5637"/>
                </a:cubicBezTo>
                <a:close/>
                <a:moveTo>
                  <a:pt x="226498" y="7854"/>
                </a:moveTo>
                <a:cubicBezTo>
                  <a:pt x="226498" y="7791"/>
                  <a:pt x="226371" y="7854"/>
                  <a:pt x="226435" y="7886"/>
                </a:cubicBezTo>
                <a:cubicBezTo>
                  <a:pt x="226466" y="7886"/>
                  <a:pt x="226466" y="7886"/>
                  <a:pt x="226498" y="7854"/>
                </a:cubicBezTo>
                <a:close/>
                <a:moveTo>
                  <a:pt x="225611" y="10071"/>
                </a:moveTo>
                <a:cubicBezTo>
                  <a:pt x="225674" y="9976"/>
                  <a:pt x="225453" y="10071"/>
                  <a:pt x="225548" y="10103"/>
                </a:cubicBezTo>
                <a:cubicBezTo>
                  <a:pt x="225579" y="10134"/>
                  <a:pt x="225611" y="10103"/>
                  <a:pt x="225611" y="10071"/>
                </a:cubicBezTo>
                <a:close/>
                <a:moveTo>
                  <a:pt x="224756" y="12288"/>
                </a:moveTo>
                <a:cubicBezTo>
                  <a:pt x="224819" y="12193"/>
                  <a:pt x="224566" y="12288"/>
                  <a:pt x="224661" y="12319"/>
                </a:cubicBezTo>
                <a:cubicBezTo>
                  <a:pt x="224724" y="12351"/>
                  <a:pt x="224756" y="12319"/>
                  <a:pt x="224756" y="12288"/>
                </a:cubicBezTo>
                <a:close/>
                <a:moveTo>
                  <a:pt x="223901" y="14504"/>
                </a:moveTo>
                <a:cubicBezTo>
                  <a:pt x="223964" y="14409"/>
                  <a:pt x="223774" y="14314"/>
                  <a:pt x="223743" y="14441"/>
                </a:cubicBezTo>
                <a:cubicBezTo>
                  <a:pt x="223711" y="14536"/>
                  <a:pt x="223869" y="14631"/>
                  <a:pt x="223901" y="14504"/>
                </a:cubicBezTo>
                <a:close/>
                <a:moveTo>
                  <a:pt x="223046" y="16721"/>
                </a:moveTo>
                <a:cubicBezTo>
                  <a:pt x="223109" y="16563"/>
                  <a:pt x="222761" y="16721"/>
                  <a:pt x="222919" y="16785"/>
                </a:cubicBezTo>
                <a:cubicBezTo>
                  <a:pt x="222983" y="16785"/>
                  <a:pt x="223014" y="16785"/>
                  <a:pt x="223046" y="16721"/>
                </a:cubicBezTo>
                <a:close/>
                <a:moveTo>
                  <a:pt x="221969" y="18843"/>
                </a:moveTo>
                <a:cubicBezTo>
                  <a:pt x="221906" y="19033"/>
                  <a:pt x="222286" y="18843"/>
                  <a:pt x="222128" y="18780"/>
                </a:cubicBezTo>
                <a:cubicBezTo>
                  <a:pt x="222064" y="18748"/>
                  <a:pt x="222001" y="18780"/>
                  <a:pt x="221969" y="18843"/>
                </a:cubicBezTo>
                <a:close/>
                <a:moveTo>
                  <a:pt x="221082" y="21060"/>
                </a:moveTo>
                <a:cubicBezTo>
                  <a:pt x="221019" y="21250"/>
                  <a:pt x="221462" y="21060"/>
                  <a:pt x="221272" y="20965"/>
                </a:cubicBezTo>
                <a:cubicBezTo>
                  <a:pt x="221177" y="20933"/>
                  <a:pt x="221114" y="20965"/>
                  <a:pt x="221082" y="21060"/>
                </a:cubicBezTo>
                <a:close/>
                <a:moveTo>
                  <a:pt x="220196" y="23245"/>
                </a:moveTo>
                <a:cubicBezTo>
                  <a:pt x="220101" y="23467"/>
                  <a:pt x="220607" y="23245"/>
                  <a:pt x="220386" y="23182"/>
                </a:cubicBezTo>
                <a:cubicBezTo>
                  <a:pt x="220322" y="23150"/>
                  <a:pt x="220227" y="23182"/>
                  <a:pt x="220196" y="23245"/>
                </a:cubicBezTo>
                <a:close/>
                <a:moveTo>
                  <a:pt x="219309" y="25462"/>
                </a:moveTo>
                <a:cubicBezTo>
                  <a:pt x="219214" y="25684"/>
                  <a:pt x="219752" y="25462"/>
                  <a:pt x="219531" y="25367"/>
                </a:cubicBezTo>
                <a:cubicBezTo>
                  <a:pt x="219436" y="25335"/>
                  <a:pt x="219341" y="25367"/>
                  <a:pt x="219309" y="25462"/>
                </a:cubicBezTo>
                <a:close/>
                <a:moveTo>
                  <a:pt x="218422" y="27647"/>
                </a:moveTo>
                <a:cubicBezTo>
                  <a:pt x="218327" y="27932"/>
                  <a:pt x="218929" y="27647"/>
                  <a:pt x="218644" y="27552"/>
                </a:cubicBezTo>
                <a:cubicBezTo>
                  <a:pt x="218549" y="27520"/>
                  <a:pt x="218454" y="27552"/>
                  <a:pt x="218422" y="27647"/>
                </a:cubicBezTo>
                <a:close/>
                <a:moveTo>
                  <a:pt x="217535" y="29864"/>
                </a:moveTo>
                <a:cubicBezTo>
                  <a:pt x="217440" y="30149"/>
                  <a:pt x="218074" y="29864"/>
                  <a:pt x="217789" y="29737"/>
                </a:cubicBezTo>
                <a:cubicBezTo>
                  <a:pt x="217694" y="29706"/>
                  <a:pt x="217567" y="29769"/>
                  <a:pt x="217535" y="29864"/>
                </a:cubicBezTo>
                <a:close/>
                <a:moveTo>
                  <a:pt x="216649" y="32049"/>
                </a:moveTo>
                <a:cubicBezTo>
                  <a:pt x="216522" y="32366"/>
                  <a:pt x="217219" y="32081"/>
                  <a:pt x="216934" y="31954"/>
                </a:cubicBezTo>
                <a:cubicBezTo>
                  <a:pt x="216807" y="31891"/>
                  <a:pt x="216680" y="31954"/>
                  <a:pt x="216649" y="32049"/>
                </a:cubicBezTo>
                <a:close/>
                <a:moveTo>
                  <a:pt x="215762" y="34266"/>
                </a:moveTo>
                <a:cubicBezTo>
                  <a:pt x="215699" y="34456"/>
                  <a:pt x="215889" y="34646"/>
                  <a:pt x="216047" y="34551"/>
                </a:cubicBezTo>
                <a:cubicBezTo>
                  <a:pt x="216237" y="34488"/>
                  <a:pt x="216237" y="34203"/>
                  <a:pt x="216047" y="34139"/>
                </a:cubicBezTo>
                <a:cubicBezTo>
                  <a:pt x="215952" y="34108"/>
                  <a:pt x="215825" y="34139"/>
                  <a:pt x="215762" y="34266"/>
                </a:cubicBezTo>
                <a:close/>
                <a:moveTo>
                  <a:pt x="214875" y="36483"/>
                </a:moveTo>
                <a:cubicBezTo>
                  <a:pt x="214812" y="36673"/>
                  <a:pt x="215002" y="36863"/>
                  <a:pt x="215192" y="36768"/>
                </a:cubicBezTo>
                <a:cubicBezTo>
                  <a:pt x="215382" y="36704"/>
                  <a:pt x="215382" y="36419"/>
                  <a:pt x="215192" y="36324"/>
                </a:cubicBezTo>
                <a:cubicBezTo>
                  <a:pt x="215065" y="36293"/>
                  <a:pt x="214939" y="36356"/>
                  <a:pt x="214875" y="36483"/>
                </a:cubicBezTo>
                <a:close/>
                <a:moveTo>
                  <a:pt x="213989" y="38668"/>
                </a:moveTo>
                <a:cubicBezTo>
                  <a:pt x="213894" y="38890"/>
                  <a:pt x="214115" y="39080"/>
                  <a:pt x="214337" y="38985"/>
                </a:cubicBezTo>
                <a:cubicBezTo>
                  <a:pt x="214527" y="38921"/>
                  <a:pt x="214527" y="38605"/>
                  <a:pt x="214305" y="38541"/>
                </a:cubicBezTo>
                <a:cubicBezTo>
                  <a:pt x="214179" y="38478"/>
                  <a:pt x="214052" y="38541"/>
                  <a:pt x="213989" y="38668"/>
                </a:cubicBezTo>
                <a:close/>
                <a:moveTo>
                  <a:pt x="213102" y="40885"/>
                </a:moveTo>
                <a:cubicBezTo>
                  <a:pt x="213007" y="41106"/>
                  <a:pt x="213229" y="41328"/>
                  <a:pt x="213450" y="41233"/>
                </a:cubicBezTo>
                <a:cubicBezTo>
                  <a:pt x="213672" y="41138"/>
                  <a:pt x="213672" y="40821"/>
                  <a:pt x="213450" y="40726"/>
                </a:cubicBezTo>
                <a:cubicBezTo>
                  <a:pt x="213324" y="40663"/>
                  <a:pt x="213165" y="40726"/>
                  <a:pt x="213102" y="40885"/>
                </a:cubicBezTo>
                <a:close/>
                <a:moveTo>
                  <a:pt x="212215" y="43070"/>
                </a:moveTo>
                <a:cubicBezTo>
                  <a:pt x="212120" y="43323"/>
                  <a:pt x="212373" y="43545"/>
                  <a:pt x="212595" y="43450"/>
                </a:cubicBezTo>
                <a:cubicBezTo>
                  <a:pt x="212817" y="43355"/>
                  <a:pt x="212817" y="43006"/>
                  <a:pt x="212595" y="42911"/>
                </a:cubicBezTo>
                <a:cubicBezTo>
                  <a:pt x="212437" y="42848"/>
                  <a:pt x="212278" y="42943"/>
                  <a:pt x="212215" y="43070"/>
                </a:cubicBezTo>
                <a:close/>
                <a:moveTo>
                  <a:pt x="211708" y="45128"/>
                </a:moveTo>
                <a:cubicBezTo>
                  <a:pt x="211487" y="45033"/>
                  <a:pt x="211233" y="45255"/>
                  <a:pt x="211328" y="45508"/>
                </a:cubicBezTo>
                <a:cubicBezTo>
                  <a:pt x="211455" y="45762"/>
                  <a:pt x="211803" y="45730"/>
                  <a:pt x="211898" y="45508"/>
                </a:cubicBezTo>
                <a:cubicBezTo>
                  <a:pt x="211930" y="45350"/>
                  <a:pt x="211867" y="45160"/>
                  <a:pt x="211708" y="45128"/>
                </a:cubicBezTo>
                <a:close/>
                <a:moveTo>
                  <a:pt x="210853" y="47313"/>
                </a:moveTo>
                <a:cubicBezTo>
                  <a:pt x="210600" y="47218"/>
                  <a:pt x="210347" y="47472"/>
                  <a:pt x="210442" y="47725"/>
                </a:cubicBezTo>
                <a:cubicBezTo>
                  <a:pt x="210568" y="47979"/>
                  <a:pt x="210917" y="47979"/>
                  <a:pt x="211012" y="47725"/>
                </a:cubicBezTo>
                <a:cubicBezTo>
                  <a:pt x="211075" y="47567"/>
                  <a:pt x="211012" y="47377"/>
                  <a:pt x="210853" y="47313"/>
                </a:cubicBezTo>
                <a:close/>
                <a:moveTo>
                  <a:pt x="209998" y="49499"/>
                </a:moveTo>
                <a:cubicBezTo>
                  <a:pt x="209713" y="49404"/>
                  <a:pt x="209460" y="49657"/>
                  <a:pt x="209555" y="49942"/>
                </a:cubicBezTo>
                <a:cubicBezTo>
                  <a:pt x="209682" y="50195"/>
                  <a:pt x="210062" y="50195"/>
                  <a:pt x="210157" y="49942"/>
                </a:cubicBezTo>
                <a:cubicBezTo>
                  <a:pt x="210220" y="49752"/>
                  <a:pt x="210157" y="49562"/>
                  <a:pt x="209998" y="49499"/>
                </a:cubicBezTo>
                <a:close/>
                <a:moveTo>
                  <a:pt x="209112" y="51684"/>
                </a:moveTo>
                <a:cubicBezTo>
                  <a:pt x="208827" y="51589"/>
                  <a:pt x="208541" y="51874"/>
                  <a:pt x="208668" y="52159"/>
                </a:cubicBezTo>
                <a:cubicBezTo>
                  <a:pt x="208795" y="52444"/>
                  <a:pt x="209207" y="52412"/>
                  <a:pt x="209302" y="52127"/>
                </a:cubicBezTo>
                <a:cubicBezTo>
                  <a:pt x="209365" y="51969"/>
                  <a:pt x="209302" y="51779"/>
                  <a:pt x="209112" y="51684"/>
                </a:cubicBezTo>
                <a:close/>
                <a:moveTo>
                  <a:pt x="208256" y="53901"/>
                </a:moveTo>
                <a:cubicBezTo>
                  <a:pt x="207940" y="53774"/>
                  <a:pt x="207655" y="54091"/>
                  <a:pt x="207781" y="54376"/>
                </a:cubicBezTo>
                <a:cubicBezTo>
                  <a:pt x="207908" y="54661"/>
                  <a:pt x="208320" y="54661"/>
                  <a:pt x="208446" y="54344"/>
                </a:cubicBezTo>
                <a:cubicBezTo>
                  <a:pt x="208510" y="54186"/>
                  <a:pt x="208446" y="53964"/>
                  <a:pt x="208256" y="53901"/>
                </a:cubicBezTo>
                <a:close/>
                <a:moveTo>
                  <a:pt x="206895" y="56307"/>
                </a:moveTo>
                <a:cubicBezTo>
                  <a:pt x="206768" y="56592"/>
                  <a:pt x="207085" y="56909"/>
                  <a:pt x="207401" y="56782"/>
                </a:cubicBezTo>
                <a:cubicBezTo>
                  <a:pt x="207686" y="56656"/>
                  <a:pt x="207686" y="56212"/>
                  <a:pt x="207370" y="56086"/>
                </a:cubicBezTo>
                <a:cubicBezTo>
                  <a:pt x="207180" y="56022"/>
                  <a:pt x="206990" y="56117"/>
                  <a:pt x="206895" y="56307"/>
                </a:cubicBezTo>
                <a:close/>
                <a:moveTo>
                  <a:pt x="206008" y="58493"/>
                </a:moveTo>
                <a:cubicBezTo>
                  <a:pt x="205881" y="58809"/>
                  <a:pt x="206198" y="59126"/>
                  <a:pt x="206515" y="58999"/>
                </a:cubicBezTo>
                <a:cubicBezTo>
                  <a:pt x="206831" y="58873"/>
                  <a:pt x="206831" y="58398"/>
                  <a:pt x="206515" y="58271"/>
                </a:cubicBezTo>
                <a:cubicBezTo>
                  <a:pt x="206325" y="58208"/>
                  <a:pt x="206103" y="58303"/>
                  <a:pt x="206008" y="58493"/>
                </a:cubicBezTo>
                <a:close/>
                <a:moveTo>
                  <a:pt x="205121" y="60709"/>
                </a:moveTo>
                <a:cubicBezTo>
                  <a:pt x="204995" y="61026"/>
                  <a:pt x="205343" y="61374"/>
                  <a:pt x="205660" y="61216"/>
                </a:cubicBezTo>
                <a:cubicBezTo>
                  <a:pt x="205976" y="61089"/>
                  <a:pt x="205976" y="60614"/>
                  <a:pt x="205660" y="60488"/>
                </a:cubicBezTo>
                <a:cubicBezTo>
                  <a:pt x="205438" y="60393"/>
                  <a:pt x="205216" y="60488"/>
                  <a:pt x="205121" y="60709"/>
                </a:cubicBezTo>
                <a:close/>
                <a:moveTo>
                  <a:pt x="204773" y="62673"/>
                </a:moveTo>
                <a:cubicBezTo>
                  <a:pt x="204425" y="62546"/>
                  <a:pt x="204108" y="62895"/>
                  <a:pt x="204234" y="63211"/>
                </a:cubicBezTo>
                <a:cubicBezTo>
                  <a:pt x="204393" y="63560"/>
                  <a:pt x="204868" y="63560"/>
                  <a:pt x="205026" y="63211"/>
                </a:cubicBezTo>
                <a:cubicBezTo>
                  <a:pt x="205090" y="62990"/>
                  <a:pt x="204995" y="62768"/>
                  <a:pt x="204773" y="62673"/>
                </a:cubicBezTo>
                <a:close/>
                <a:moveTo>
                  <a:pt x="203918" y="64858"/>
                </a:moveTo>
                <a:cubicBezTo>
                  <a:pt x="203569" y="64731"/>
                  <a:pt x="203221" y="65080"/>
                  <a:pt x="203348" y="65428"/>
                </a:cubicBezTo>
                <a:cubicBezTo>
                  <a:pt x="203506" y="65776"/>
                  <a:pt x="204013" y="65776"/>
                  <a:pt x="204171" y="65428"/>
                </a:cubicBezTo>
                <a:cubicBezTo>
                  <a:pt x="204234" y="65206"/>
                  <a:pt x="204139" y="64953"/>
                  <a:pt x="203918" y="64858"/>
                </a:cubicBezTo>
                <a:close/>
                <a:moveTo>
                  <a:pt x="203031" y="67075"/>
                </a:moveTo>
                <a:cubicBezTo>
                  <a:pt x="202683" y="66917"/>
                  <a:pt x="202303" y="67297"/>
                  <a:pt x="202461" y="67645"/>
                </a:cubicBezTo>
                <a:cubicBezTo>
                  <a:pt x="202619" y="68025"/>
                  <a:pt x="203158" y="67993"/>
                  <a:pt x="203284" y="67645"/>
                </a:cubicBezTo>
                <a:cubicBezTo>
                  <a:pt x="203379" y="67423"/>
                  <a:pt x="203284" y="67138"/>
                  <a:pt x="203031" y="67075"/>
                </a:cubicBezTo>
                <a:close/>
                <a:moveTo>
                  <a:pt x="202176" y="69260"/>
                </a:moveTo>
                <a:cubicBezTo>
                  <a:pt x="201796" y="69102"/>
                  <a:pt x="201416" y="69482"/>
                  <a:pt x="201574" y="69862"/>
                </a:cubicBezTo>
                <a:cubicBezTo>
                  <a:pt x="201764" y="70242"/>
                  <a:pt x="202303" y="70242"/>
                  <a:pt x="202429" y="69862"/>
                </a:cubicBezTo>
                <a:cubicBezTo>
                  <a:pt x="202524" y="69608"/>
                  <a:pt x="202429" y="69355"/>
                  <a:pt x="202176" y="69260"/>
                </a:cubicBezTo>
                <a:close/>
                <a:moveTo>
                  <a:pt x="200688" y="71730"/>
                </a:moveTo>
                <a:cubicBezTo>
                  <a:pt x="200529" y="72110"/>
                  <a:pt x="200941" y="72490"/>
                  <a:pt x="201321" y="72332"/>
                </a:cubicBezTo>
                <a:cubicBezTo>
                  <a:pt x="201701" y="72174"/>
                  <a:pt x="201701" y="71603"/>
                  <a:pt x="201321" y="71445"/>
                </a:cubicBezTo>
                <a:cubicBezTo>
                  <a:pt x="201068" y="71350"/>
                  <a:pt x="200783" y="71477"/>
                  <a:pt x="200688" y="71730"/>
                </a:cubicBezTo>
                <a:close/>
                <a:moveTo>
                  <a:pt x="200434" y="73630"/>
                </a:moveTo>
                <a:cubicBezTo>
                  <a:pt x="200054" y="73472"/>
                  <a:pt x="199642" y="73884"/>
                  <a:pt x="199832" y="74295"/>
                </a:cubicBezTo>
                <a:cubicBezTo>
                  <a:pt x="199991" y="74707"/>
                  <a:pt x="200561" y="74675"/>
                  <a:pt x="200719" y="74295"/>
                </a:cubicBezTo>
                <a:cubicBezTo>
                  <a:pt x="200814" y="74042"/>
                  <a:pt x="200688" y="73757"/>
                  <a:pt x="200434" y="73630"/>
                </a:cubicBezTo>
                <a:close/>
                <a:moveTo>
                  <a:pt x="199579" y="75847"/>
                </a:moveTo>
                <a:cubicBezTo>
                  <a:pt x="199167" y="75689"/>
                  <a:pt x="198756" y="76100"/>
                  <a:pt x="198914" y="76512"/>
                </a:cubicBezTo>
                <a:cubicBezTo>
                  <a:pt x="199104" y="76924"/>
                  <a:pt x="199706" y="76924"/>
                  <a:pt x="199864" y="76481"/>
                </a:cubicBezTo>
                <a:cubicBezTo>
                  <a:pt x="199959" y="76227"/>
                  <a:pt x="199832" y="75942"/>
                  <a:pt x="199579" y="75847"/>
                </a:cubicBezTo>
                <a:close/>
                <a:moveTo>
                  <a:pt x="198724" y="78032"/>
                </a:moveTo>
                <a:cubicBezTo>
                  <a:pt x="198281" y="77874"/>
                  <a:pt x="197869" y="78286"/>
                  <a:pt x="198059" y="78729"/>
                </a:cubicBezTo>
                <a:cubicBezTo>
                  <a:pt x="198217" y="79141"/>
                  <a:pt x="198819" y="79141"/>
                  <a:pt x="199009" y="78697"/>
                </a:cubicBezTo>
                <a:cubicBezTo>
                  <a:pt x="199104" y="78444"/>
                  <a:pt x="198977" y="78127"/>
                  <a:pt x="198724" y="78032"/>
                </a:cubicBezTo>
                <a:close/>
                <a:moveTo>
                  <a:pt x="197141" y="80534"/>
                </a:moveTo>
                <a:cubicBezTo>
                  <a:pt x="196982" y="80977"/>
                  <a:pt x="197426" y="81421"/>
                  <a:pt x="197869" y="81231"/>
                </a:cubicBezTo>
                <a:cubicBezTo>
                  <a:pt x="198281" y="81041"/>
                  <a:pt x="198281" y="80407"/>
                  <a:pt x="197837" y="80217"/>
                </a:cubicBezTo>
                <a:cubicBezTo>
                  <a:pt x="197584" y="80122"/>
                  <a:pt x="197267" y="80249"/>
                  <a:pt x="197141" y="80534"/>
                </a:cubicBezTo>
                <a:close/>
                <a:moveTo>
                  <a:pt x="197299" y="83131"/>
                </a:moveTo>
                <a:cubicBezTo>
                  <a:pt x="197457" y="82688"/>
                  <a:pt x="197014" y="82244"/>
                  <a:pt x="196571" y="82434"/>
                </a:cubicBezTo>
                <a:cubicBezTo>
                  <a:pt x="196096" y="82624"/>
                  <a:pt x="196127" y="83258"/>
                  <a:pt x="196571" y="83448"/>
                </a:cubicBezTo>
                <a:cubicBezTo>
                  <a:pt x="196856" y="83543"/>
                  <a:pt x="197172" y="83416"/>
                  <a:pt x="197299" y="83131"/>
                </a:cubicBezTo>
                <a:close/>
                <a:moveTo>
                  <a:pt x="196412" y="85348"/>
                </a:moveTo>
                <a:cubicBezTo>
                  <a:pt x="196602" y="84873"/>
                  <a:pt x="196127" y="84429"/>
                  <a:pt x="195684" y="84619"/>
                </a:cubicBezTo>
                <a:cubicBezTo>
                  <a:pt x="195209" y="84809"/>
                  <a:pt x="195240" y="85474"/>
                  <a:pt x="195684" y="85664"/>
                </a:cubicBezTo>
                <a:cubicBezTo>
                  <a:pt x="195969" y="85791"/>
                  <a:pt x="196317" y="85633"/>
                  <a:pt x="196412" y="85348"/>
                </a:cubicBezTo>
                <a:close/>
                <a:moveTo>
                  <a:pt x="195557" y="87565"/>
                </a:moveTo>
                <a:cubicBezTo>
                  <a:pt x="195747" y="87090"/>
                  <a:pt x="195272" y="86615"/>
                  <a:pt x="194797" y="86805"/>
                </a:cubicBezTo>
                <a:cubicBezTo>
                  <a:pt x="194322" y="87026"/>
                  <a:pt x="194322" y="87691"/>
                  <a:pt x="194829" y="87881"/>
                </a:cubicBezTo>
                <a:cubicBezTo>
                  <a:pt x="195114" y="88008"/>
                  <a:pt x="195462" y="87850"/>
                  <a:pt x="195557" y="87565"/>
                </a:cubicBezTo>
                <a:close/>
                <a:moveTo>
                  <a:pt x="193942" y="90098"/>
                </a:moveTo>
                <a:cubicBezTo>
                  <a:pt x="194417" y="90320"/>
                  <a:pt x="194924" y="89813"/>
                  <a:pt x="194702" y="89306"/>
                </a:cubicBezTo>
                <a:cubicBezTo>
                  <a:pt x="194480" y="88831"/>
                  <a:pt x="193784" y="88863"/>
                  <a:pt x="193594" y="89338"/>
                </a:cubicBezTo>
                <a:cubicBezTo>
                  <a:pt x="193499" y="89655"/>
                  <a:pt x="193625" y="90003"/>
                  <a:pt x="193942" y="90098"/>
                </a:cubicBezTo>
                <a:close/>
                <a:moveTo>
                  <a:pt x="193847" y="91998"/>
                </a:moveTo>
                <a:cubicBezTo>
                  <a:pt x="194037" y="91492"/>
                  <a:pt x="193530" y="90985"/>
                  <a:pt x="193055" y="91207"/>
                </a:cubicBezTo>
                <a:cubicBezTo>
                  <a:pt x="192549" y="91428"/>
                  <a:pt x="192549" y="92125"/>
                  <a:pt x="193055" y="92347"/>
                </a:cubicBezTo>
                <a:cubicBezTo>
                  <a:pt x="193372" y="92442"/>
                  <a:pt x="193720" y="92315"/>
                  <a:pt x="193847" y="91998"/>
                </a:cubicBezTo>
                <a:close/>
                <a:moveTo>
                  <a:pt x="192992" y="94215"/>
                </a:moveTo>
                <a:cubicBezTo>
                  <a:pt x="193182" y="93677"/>
                  <a:pt x="192675" y="93170"/>
                  <a:pt x="192169" y="93392"/>
                </a:cubicBezTo>
                <a:cubicBezTo>
                  <a:pt x="191662" y="93613"/>
                  <a:pt x="191662" y="94342"/>
                  <a:pt x="192169" y="94563"/>
                </a:cubicBezTo>
                <a:cubicBezTo>
                  <a:pt x="192517" y="94690"/>
                  <a:pt x="192865" y="94532"/>
                  <a:pt x="192992" y="94215"/>
                </a:cubicBezTo>
                <a:close/>
                <a:moveTo>
                  <a:pt x="191314" y="96780"/>
                </a:moveTo>
                <a:cubicBezTo>
                  <a:pt x="191820" y="97002"/>
                  <a:pt x="192359" y="96464"/>
                  <a:pt x="192137" y="95925"/>
                </a:cubicBezTo>
                <a:cubicBezTo>
                  <a:pt x="191884" y="95419"/>
                  <a:pt x="191155" y="95419"/>
                  <a:pt x="190933" y="95957"/>
                </a:cubicBezTo>
                <a:cubicBezTo>
                  <a:pt x="190807" y="96274"/>
                  <a:pt x="190965" y="96654"/>
                  <a:pt x="191314" y="96780"/>
                </a:cubicBezTo>
                <a:close/>
                <a:moveTo>
                  <a:pt x="191282" y="98649"/>
                </a:moveTo>
                <a:cubicBezTo>
                  <a:pt x="191472" y="98079"/>
                  <a:pt x="190933" y="97572"/>
                  <a:pt x="190395" y="97794"/>
                </a:cubicBezTo>
                <a:cubicBezTo>
                  <a:pt x="189857" y="98015"/>
                  <a:pt x="189888" y="98775"/>
                  <a:pt x="190427" y="98997"/>
                </a:cubicBezTo>
                <a:cubicBezTo>
                  <a:pt x="190775" y="99124"/>
                  <a:pt x="191155" y="98965"/>
                  <a:pt x="191282" y="98649"/>
                </a:cubicBezTo>
                <a:close/>
                <a:moveTo>
                  <a:pt x="190427" y="100834"/>
                </a:moveTo>
                <a:cubicBezTo>
                  <a:pt x="190648" y="100296"/>
                  <a:pt x="190078" y="99757"/>
                  <a:pt x="189540" y="99979"/>
                </a:cubicBezTo>
                <a:cubicBezTo>
                  <a:pt x="188970" y="100232"/>
                  <a:pt x="189002" y="100992"/>
                  <a:pt x="189540" y="101214"/>
                </a:cubicBezTo>
                <a:cubicBezTo>
                  <a:pt x="189888" y="101372"/>
                  <a:pt x="190268" y="101182"/>
                  <a:pt x="190427" y="100834"/>
                </a:cubicBezTo>
                <a:close/>
                <a:moveTo>
                  <a:pt x="188685" y="103462"/>
                </a:moveTo>
                <a:cubicBezTo>
                  <a:pt x="189223" y="103684"/>
                  <a:pt x="189793" y="103082"/>
                  <a:pt x="189540" y="102544"/>
                </a:cubicBezTo>
                <a:cubicBezTo>
                  <a:pt x="189287" y="101974"/>
                  <a:pt x="188495" y="102006"/>
                  <a:pt x="188273" y="102576"/>
                </a:cubicBezTo>
                <a:cubicBezTo>
                  <a:pt x="188147" y="102924"/>
                  <a:pt x="188305" y="103304"/>
                  <a:pt x="188685" y="103462"/>
                </a:cubicBezTo>
                <a:close/>
                <a:moveTo>
                  <a:pt x="188685" y="105268"/>
                </a:moveTo>
                <a:cubicBezTo>
                  <a:pt x="188938" y="104697"/>
                  <a:pt x="188337" y="104127"/>
                  <a:pt x="187767" y="104381"/>
                </a:cubicBezTo>
                <a:cubicBezTo>
                  <a:pt x="187197" y="104634"/>
                  <a:pt x="187197" y="105426"/>
                  <a:pt x="187798" y="105679"/>
                </a:cubicBezTo>
                <a:cubicBezTo>
                  <a:pt x="188147" y="105806"/>
                  <a:pt x="188558" y="105648"/>
                  <a:pt x="188685" y="105268"/>
                </a:cubicBezTo>
                <a:close/>
                <a:moveTo>
                  <a:pt x="187830" y="107484"/>
                </a:moveTo>
                <a:cubicBezTo>
                  <a:pt x="188083" y="106914"/>
                  <a:pt x="187482" y="106313"/>
                  <a:pt x="186880" y="106566"/>
                </a:cubicBezTo>
                <a:cubicBezTo>
                  <a:pt x="186310" y="106819"/>
                  <a:pt x="186310" y="107643"/>
                  <a:pt x="186912" y="107896"/>
                </a:cubicBezTo>
                <a:cubicBezTo>
                  <a:pt x="187292" y="108023"/>
                  <a:pt x="187703" y="107864"/>
                  <a:pt x="187830" y="107484"/>
                </a:cubicBezTo>
                <a:close/>
                <a:moveTo>
                  <a:pt x="186025" y="110113"/>
                </a:moveTo>
                <a:cubicBezTo>
                  <a:pt x="186626" y="110335"/>
                  <a:pt x="187228" y="109733"/>
                  <a:pt x="186975" y="109163"/>
                </a:cubicBezTo>
                <a:cubicBezTo>
                  <a:pt x="186721" y="108561"/>
                  <a:pt x="185866" y="108561"/>
                  <a:pt x="185613" y="109163"/>
                </a:cubicBezTo>
                <a:cubicBezTo>
                  <a:pt x="185486" y="109543"/>
                  <a:pt x="185676" y="109955"/>
                  <a:pt x="186025" y="110113"/>
                </a:cubicBezTo>
                <a:close/>
                <a:moveTo>
                  <a:pt x="185011" y="111031"/>
                </a:moveTo>
                <a:lnTo>
                  <a:pt x="185835" y="111031"/>
                </a:lnTo>
                <a:cubicBezTo>
                  <a:pt x="185803" y="111000"/>
                  <a:pt x="185740" y="110968"/>
                  <a:pt x="185708" y="110968"/>
                </a:cubicBezTo>
                <a:cubicBezTo>
                  <a:pt x="185486" y="110873"/>
                  <a:pt x="185201" y="110905"/>
                  <a:pt x="185011" y="111031"/>
                </a:cubicBezTo>
                <a:close/>
                <a:moveTo>
                  <a:pt x="225168" y="3990"/>
                </a:moveTo>
                <a:cubicBezTo>
                  <a:pt x="225136" y="3990"/>
                  <a:pt x="225136" y="3990"/>
                  <a:pt x="225136" y="3990"/>
                </a:cubicBezTo>
                <a:cubicBezTo>
                  <a:pt x="225136" y="3990"/>
                  <a:pt x="225136" y="4022"/>
                  <a:pt x="225168" y="3990"/>
                </a:cubicBezTo>
                <a:cubicBezTo>
                  <a:pt x="225168" y="3990"/>
                  <a:pt x="225168" y="3990"/>
                  <a:pt x="225168" y="3990"/>
                </a:cubicBezTo>
                <a:close/>
                <a:moveTo>
                  <a:pt x="224281" y="6176"/>
                </a:moveTo>
                <a:cubicBezTo>
                  <a:pt x="224281" y="6176"/>
                  <a:pt x="224249" y="6176"/>
                  <a:pt x="224249" y="6176"/>
                </a:cubicBezTo>
                <a:cubicBezTo>
                  <a:pt x="224218" y="6239"/>
                  <a:pt x="224313" y="6176"/>
                  <a:pt x="224281" y="6176"/>
                </a:cubicBezTo>
                <a:close/>
                <a:moveTo>
                  <a:pt x="223458" y="8424"/>
                </a:moveTo>
                <a:cubicBezTo>
                  <a:pt x="223458" y="8361"/>
                  <a:pt x="223331" y="8424"/>
                  <a:pt x="223394" y="8456"/>
                </a:cubicBezTo>
                <a:cubicBezTo>
                  <a:pt x="223394" y="8456"/>
                  <a:pt x="223426" y="8456"/>
                  <a:pt x="223458" y="8424"/>
                </a:cubicBezTo>
                <a:close/>
                <a:moveTo>
                  <a:pt x="222571" y="10641"/>
                </a:moveTo>
                <a:cubicBezTo>
                  <a:pt x="222603" y="10546"/>
                  <a:pt x="222413" y="10641"/>
                  <a:pt x="222508" y="10673"/>
                </a:cubicBezTo>
                <a:cubicBezTo>
                  <a:pt x="222539" y="10673"/>
                  <a:pt x="222571" y="10673"/>
                  <a:pt x="222571" y="10641"/>
                </a:cubicBezTo>
                <a:close/>
                <a:moveTo>
                  <a:pt x="221716" y="12858"/>
                </a:moveTo>
                <a:cubicBezTo>
                  <a:pt x="221779" y="12731"/>
                  <a:pt x="221526" y="12858"/>
                  <a:pt x="221621" y="12889"/>
                </a:cubicBezTo>
                <a:cubicBezTo>
                  <a:pt x="221652" y="12921"/>
                  <a:pt x="221716" y="12889"/>
                  <a:pt x="221716" y="12858"/>
                </a:cubicBezTo>
                <a:close/>
                <a:moveTo>
                  <a:pt x="220861" y="15075"/>
                </a:moveTo>
                <a:cubicBezTo>
                  <a:pt x="220924" y="14948"/>
                  <a:pt x="220607" y="15075"/>
                  <a:pt x="220766" y="15106"/>
                </a:cubicBezTo>
                <a:cubicBezTo>
                  <a:pt x="220797" y="15138"/>
                  <a:pt x="220861" y="15106"/>
                  <a:pt x="220861" y="15075"/>
                </a:cubicBezTo>
                <a:close/>
                <a:moveTo>
                  <a:pt x="220006" y="17291"/>
                </a:moveTo>
                <a:cubicBezTo>
                  <a:pt x="220069" y="17133"/>
                  <a:pt x="219721" y="17291"/>
                  <a:pt x="219879" y="17355"/>
                </a:cubicBezTo>
                <a:cubicBezTo>
                  <a:pt x="219911" y="17355"/>
                  <a:pt x="219974" y="17323"/>
                  <a:pt x="220006" y="17291"/>
                </a:cubicBezTo>
                <a:close/>
                <a:moveTo>
                  <a:pt x="218929" y="19413"/>
                </a:moveTo>
                <a:cubicBezTo>
                  <a:pt x="218866" y="19572"/>
                  <a:pt x="219246" y="19413"/>
                  <a:pt x="219087" y="19350"/>
                </a:cubicBezTo>
                <a:cubicBezTo>
                  <a:pt x="219024" y="19318"/>
                  <a:pt x="218961" y="19350"/>
                  <a:pt x="218929" y="19413"/>
                </a:cubicBezTo>
                <a:close/>
                <a:moveTo>
                  <a:pt x="218042" y="21598"/>
                </a:moveTo>
                <a:cubicBezTo>
                  <a:pt x="217947" y="21820"/>
                  <a:pt x="218422" y="21598"/>
                  <a:pt x="218201" y="21535"/>
                </a:cubicBezTo>
                <a:cubicBezTo>
                  <a:pt x="218137" y="21503"/>
                  <a:pt x="218074" y="21535"/>
                  <a:pt x="218042" y="21598"/>
                </a:cubicBezTo>
                <a:close/>
                <a:moveTo>
                  <a:pt x="217155" y="23815"/>
                </a:moveTo>
                <a:cubicBezTo>
                  <a:pt x="217060" y="24037"/>
                  <a:pt x="217567" y="23815"/>
                  <a:pt x="217345" y="23720"/>
                </a:cubicBezTo>
                <a:cubicBezTo>
                  <a:pt x="217282" y="23688"/>
                  <a:pt x="217187" y="23720"/>
                  <a:pt x="217155" y="23815"/>
                </a:cubicBezTo>
                <a:close/>
                <a:moveTo>
                  <a:pt x="216269" y="26000"/>
                </a:moveTo>
                <a:cubicBezTo>
                  <a:pt x="216174" y="26254"/>
                  <a:pt x="216712" y="26032"/>
                  <a:pt x="216490" y="25937"/>
                </a:cubicBezTo>
                <a:cubicBezTo>
                  <a:pt x="216395" y="25905"/>
                  <a:pt x="216300" y="25937"/>
                  <a:pt x="216269" y="26032"/>
                </a:cubicBezTo>
                <a:close/>
                <a:moveTo>
                  <a:pt x="215382" y="28217"/>
                </a:moveTo>
                <a:cubicBezTo>
                  <a:pt x="215287" y="28470"/>
                  <a:pt x="215889" y="28217"/>
                  <a:pt x="215604" y="28122"/>
                </a:cubicBezTo>
                <a:cubicBezTo>
                  <a:pt x="215509" y="28090"/>
                  <a:pt x="215414" y="28122"/>
                  <a:pt x="215382" y="28217"/>
                </a:cubicBezTo>
                <a:close/>
                <a:moveTo>
                  <a:pt x="214495" y="30434"/>
                </a:moveTo>
                <a:cubicBezTo>
                  <a:pt x="214369" y="30719"/>
                  <a:pt x="215034" y="30434"/>
                  <a:pt x="214749" y="30307"/>
                </a:cubicBezTo>
                <a:cubicBezTo>
                  <a:pt x="214654" y="30276"/>
                  <a:pt x="214527" y="30307"/>
                  <a:pt x="214495" y="30434"/>
                </a:cubicBezTo>
                <a:close/>
                <a:moveTo>
                  <a:pt x="213609" y="32619"/>
                </a:moveTo>
                <a:cubicBezTo>
                  <a:pt x="213482" y="32936"/>
                  <a:pt x="214179" y="32619"/>
                  <a:pt x="213894" y="32492"/>
                </a:cubicBezTo>
                <a:cubicBezTo>
                  <a:pt x="213767" y="32461"/>
                  <a:pt x="213640" y="32524"/>
                  <a:pt x="213609" y="32619"/>
                </a:cubicBezTo>
                <a:close/>
                <a:moveTo>
                  <a:pt x="212722" y="34836"/>
                </a:moveTo>
                <a:cubicBezTo>
                  <a:pt x="212658" y="35026"/>
                  <a:pt x="212848" y="35184"/>
                  <a:pt x="213007" y="35121"/>
                </a:cubicBezTo>
                <a:cubicBezTo>
                  <a:pt x="213197" y="35026"/>
                  <a:pt x="213197" y="34773"/>
                  <a:pt x="213007" y="34709"/>
                </a:cubicBezTo>
                <a:cubicBezTo>
                  <a:pt x="212912" y="34646"/>
                  <a:pt x="212753" y="34709"/>
                  <a:pt x="212722" y="34836"/>
                </a:cubicBezTo>
                <a:close/>
                <a:moveTo>
                  <a:pt x="211835" y="37021"/>
                </a:moveTo>
                <a:cubicBezTo>
                  <a:pt x="211772" y="37243"/>
                  <a:pt x="211962" y="37433"/>
                  <a:pt x="212152" y="37338"/>
                </a:cubicBezTo>
                <a:cubicBezTo>
                  <a:pt x="212342" y="37243"/>
                  <a:pt x="212342" y="36989"/>
                  <a:pt x="212152" y="36894"/>
                </a:cubicBezTo>
                <a:cubicBezTo>
                  <a:pt x="212025" y="36831"/>
                  <a:pt x="211867" y="36894"/>
                  <a:pt x="211835" y="37021"/>
                </a:cubicBezTo>
                <a:close/>
                <a:moveTo>
                  <a:pt x="210948" y="39238"/>
                </a:moveTo>
                <a:cubicBezTo>
                  <a:pt x="210853" y="39428"/>
                  <a:pt x="211075" y="39650"/>
                  <a:pt x="211297" y="39555"/>
                </a:cubicBezTo>
                <a:cubicBezTo>
                  <a:pt x="211487" y="39460"/>
                  <a:pt x="211487" y="39175"/>
                  <a:pt x="211265" y="39080"/>
                </a:cubicBezTo>
                <a:cubicBezTo>
                  <a:pt x="211138" y="39048"/>
                  <a:pt x="211012" y="39111"/>
                  <a:pt x="210948" y="39238"/>
                </a:cubicBezTo>
                <a:close/>
                <a:moveTo>
                  <a:pt x="210062" y="41423"/>
                </a:moveTo>
                <a:cubicBezTo>
                  <a:pt x="209967" y="41645"/>
                  <a:pt x="210188" y="41866"/>
                  <a:pt x="210410" y="41771"/>
                </a:cubicBezTo>
                <a:cubicBezTo>
                  <a:pt x="210632" y="41676"/>
                  <a:pt x="210632" y="41360"/>
                  <a:pt x="210410" y="41296"/>
                </a:cubicBezTo>
                <a:cubicBezTo>
                  <a:pt x="210283" y="41233"/>
                  <a:pt x="210125" y="41296"/>
                  <a:pt x="210062" y="41423"/>
                </a:cubicBezTo>
                <a:close/>
                <a:moveTo>
                  <a:pt x="209555" y="43482"/>
                </a:moveTo>
                <a:cubicBezTo>
                  <a:pt x="209302" y="43387"/>
                  <a:pt x="209080" y="43608"/>
                  <a:pt x="209175" y="43862"/>
                </a:cubicBezTo>
                <a:cubicBezTo>
                  <a:pt x="209270" y="44083"/>
                  <a:pt x="209618" y="44083"/>
                  <a:pt x="209713" y="43862"/>
                </a:cubicBezTo>
                <a:cubicBezTo>
                  <a:pt x="209745" y="43703"/>
                  <a:pt x="209682" y="43545"/>
                  <a:pt x="209555" y="43482"/>
                </a:cubicBezTo>
                <a:close/>
                <a:moveTo>
                  <a:pt x="208288" y="45857"/>
                </a:moveTo>
                <a:cubicBezTo>
                  <a:pt x="208193" y="46078"/>
                  <a:pt x="208446" y="46332"/>
                  <a:pt x="208700" y="46237"/>
                </a:cubicBezTo>
                <a:cubicBezTo>
                  <a:pt x="208922" y="46110"/>
                  <a:pt x="208922" y="45762"/>
                  <a:pt x="208668" y="45667"/>
                </a:cubicBezTo>
                <a:cubicBezTo>
                  <a:pt x="208510" y="45603"/>
                  <a:pt x="208351" y="45698"/>
                  <a:pt x="208288" y="45857"/>
                </a:cubicBezTo>
                <a:close/>
                <a:moveTo>
                  <a:pt x="207813" y="47883"/>
                </a:moveTo>
                <a:cubicBezTo>
                  <a:pt x="207560" y="47757"/>
                  <a:pt x="207306" y="48042"/>
                  <a:pt x="207401" y="48295"/>
                </a:cubicBezTo>
                <a:cubicBezTo>
                  <a:pt x="207528" y="48549"/>
                  <a:pt x="207876" y="48549"/>
                  <a:pt x="207971" y="48264"/>
                </a:cubicBezTo>
                <a:cubicBezTo>
                  <a:pt x="208035" y="48105"/>
                  <a:pt x="207971" y="47915"/>
                  <a:pt x="207813" y="47883"/>
                </a:cubicBezTo>
                <a:close/>
                <a:moveTo>
                  <a:pt x="206926" y="50069"/>
                </a:moveTo>
                <a:cubicBezTo>
                  <a:pt x="206673" y="49942"/>
                  <a:pt x="206388" y="50227"/>
                  <a:pt x="206515" y="50512"/>
                </a:cubicBezTo>
                <a:cubicBezTo>
                  <a:pt x="206641" y="50765"/>
                  <a:pt x="207021" y="50765"/>
                  <a:pt x="207116" y="50480"/>
                </a:cubicBezTo>
                <a:cubicBezTo>
                  <a:pt x="207180" y="50322"/>
                  <a:pt x="207116" y="50132"/>
                  <a:pt x="206958" y="50069"/>
                </a:cubicBezTo>
                <a:close/>
                <a:moveTo>
                  <a:pt x="206071" y="52254"/>
                </a:moveTo>
                <a:cubicBezTo>
                  <a:pt x="205786" y="52159"/>
                  <a:pt x="205501" y="52444"/>
                  <a:pt x="205628" y="52729"/>
                </a:cubicBezTo>
                <a:cubicBezTo>
                  <a:pt x="205755" y="52982"/>
                  <a:pt x="206166" y="52982"/>
                  <a:pt x="206261" y="52697"/>
                </a:cubicBezTo>
                <a:cubicBezTo>
                  <a:pt x="206325" y="52539"/>
                  <a:pt x="206261" y="52317"/>
                  <a:pt x="206071" y="52254"/>
                </a:cubicBezTo>
                <a:close/>
                <a:moveTo>
                  <a:pt x="205216" y="54439"/>
                </a:moveTo>
                <a:cubicBezTo>
                  <a:pt x="204900" y="54344"/>
                  <a:pt x="204615" y="54629"/>
                  <a:pt x="204741" y="54914"/>
                </a:cubicBezTo>
                <a:cubicBezTo>
                  <a:pt x="204868" y="55231"/>
                  <a:pt x="205280" y="55199"/>
                  <a:pt x="205406" y="54914"/>
                </a:cubicBezTo>
                <a:cubicBezTo>
                  <a:pt x="205470" y="54724"/>
                  <a:pt x="205406" y="54534"/>
                  <a:pt x="205216" y="54439"/>
                </a:cubicBezTo>
                <a:close/>
                <a:moveTo>
                  <a:pt x="203854" y="56846"/>
                </a:moveTo>
                <a:cubicBezTo>
                  <a:pt x="203728" y="57162"/>
                  <a:pt x="204044" y="57479"/>
                  <a:pt x="204361" y="57352"/>
                </a:cubicBezTo>
                <a:cubicBezTo>
                  <a:pt x="204646" y="57194"/>
                  <a:pt x="204646" y="56782"/>
                  <a:pt x="204329" y="56656"/>
                </a:cubicBezTo>
                <a:cubicBezTo>
                  <a:pt x="204139" y="56561"/>
                  <a:pt x="203918" y="56656"/>
                  <a:pt x="203854" y="56846"/>
                </a:cubicBezTo>
                <a:close/>
                <a:moveTo>
                  <a:pt x="202968" y="59063"/>
                </a:moveTo>
                <a:cubicBezTo>
                  <a:pt x="202841" y="59379"/>
                  <a:pt x="203158" y="59696"/>
                  <a:pt x="203474" y="59569"/>
                </a:cubicBezTo>
                <a:cubicBezTo>
                  <a:pt x="203791" y="59411"/>
                  <a:pt x="203791" y="58968"/>
                  <a:pt x="203474" y="58841"/>
                </a:cubicBezTo>
                <a:cubicBezTo>
                  <a:pt x="203284" y="58778"/>
                  <a:pt x="203063" y="58873"/>
                  <a:pt x="202968" y="59063"/>
                </a:cubicBezTo>
                <a:close/>
                <a:moveTo>
                  <a:pt x="202081" y="61248"/>
                </a:moveTo>
                <a:cubicBezTo>
                  <a:pt x="201954" y="61596"/>
                  <a:pt x="202303" y="61913"/>
                  <a:pt x="202619" y="61786"/>
                </a:cubicBezTo>
                <a:cubicBezTo>
                  <a:pt x="202936" y="61628"/>
                  <a:pt x="202936" y="61153"/>
                  <a:pt x="202619" y="61026"/>
                </a:cubicBezTo>
                <a:cubicBezTo>
                  <a:pt x="202398" y="60963"/>
                  <a:pt x="202176" y="61058"/>
                  <a:pt x="202081" y="61248"/>
                </a:cubicBezTo>
                <a:close/>
                <a:moveTo>
                  <a:pt x="201733" y="63243"/>
                </a:moveTo>
                <a:cubicBezTo>
                  <a:pt x="201384" y="63085"/>
                  <a:pt x="201068" y="63433"/>
                  <a:pt x="201194" y="63781"/>
                </a:cubicBezTo>
                <a:cubicBezTo>
                  <a:pt x="201353" y="64130"/>
                  <a:pt x="201828" y="64130"/>
                  <a:pt x="201986" y="63781"/>
                </a:cubicBezTo>
                <a:cubicBezTo>
                  <a:pt x="202049" y="63560"/>
                  <a:pt x="201954" y="63306"/>
                  <a:pt x="201733" y="63243"/>
                </a:cubicBezTo>
                <a:close/>
                <a:moveTo>
                  <a:pt x="200878" y="65428"/>
                </a:moveTo>
                <a:cubicBezTo>
                  <a:pt x="200498" y="65270"/>
                  <a:pt x="200149" y="65650"/>
                  <a:pt x="200308" y="65998"/>
                </a:cubicBezTo>
                <a:cubicBezTo>
                  <a:pt x="200466" y="66346"/>
                  <a:pt x="200973" y="66346"/>
                  <a:pt x="201099" y="65998"/>
                </a:cubicBezTo>
                <a:cubicBezTo>
                  <a:pt x="201194" y="65776"/>
                  <a:pt x="201099" y="65523"/>
                  <a:pt x="200878" y="65428"/>
                </a:cubicBezTo>
                <a:close/>
                <a:moveTo>
                  <a:pt x="199991" y="67613"/>
                </a:moveTo>
                <a:cubicBezTo>
                  <a:pt x="199642" y="67487"/>
                  <a:pt x="199262" y="67835"/>
                  <a:pt x="199421" y="68215"/>
                </a:cubicBezTo>
                <a:cubicBezTo>
                  <a:pt x="199579" y="68595"/>
                  <a:pt x="200118" y="68563"/>
                  <a:pt x="200244" y="68215"/>
                </a:cubicBezTo>
                <a:cubicBezTo>
                  <a:pt x="200339" y="67962"/>
                  <a:pt x="200244" y="67708"/>
                  <a:pt x="199991" y="67613"/>
                </a:cubicBezTo>
                <a:close/>
                <a:moveTo>
                  <a:pt x="198534" y="70083"/>
                </a:moveTo>
                <a:cubicBezTo>
                  <a:pt x="198376" y="70463"/>
                  <a:pt x="198787" y="70843"/>
                  <a:pt x="199136" y="70685"/>
                </a:cubicBezTo>
                <a:cubicBezTo>
                  <a:pt x="199516" y="70495"/>
                  <a:pt x="199516" y="69957"/>
                  <a:pt x="199136" y="69830"/>
                </a:cubicBezTo>
                <a:cubicBezTo>
                  <a:pt x="198914" y="69735"/>
                  <a:pt x="198629" y="69830"/>
                  <a:pt x="198534" y="70083"/>
                </a:cubicBezTo>
                <a:close/>
                <a:moveTo>
                  <a:pt x="197647" y="72269"/>
                </a:moveTo>
                <a:cubicBezTo>
                  <a:pt x="197489" y="72680"/>
                  <a:pt x="197901" y="73060"/>
                  <a:pt x="198281" y="72902"/>
                </a:cubicBezTo>
                <a:cubicBezTo>
                  <a:pt x="198661" y="72712"/>
                  <a:pt x="198661" y="72174"/>
                  <a:pt x="198281" y="72015"/>
                </a:cubicBezTo>
                <a:cubicBezTo>
                  <a:pt x="198027" y="71920"/>
                  <a:pt x="197742" y="72047"/>
                  <a:pt x="197647" y="72269"/>
                </a:cubicBezTo>
                <a:close/>
                <a:moveTo>
                  <a:pt x="197394" y="74200"/>
                </a:moveTo>
                <a:cubicBezTo>
                  <a:pt x="196982" y="74042"/>
                  <a:pt x="196602" y="74454"/>
                  <a:pt x="196761" y="74865"/>
                </a:cubicBezTo>
                <a:cubicBezTo>
                  <a:pt x="196951" y="75245"/>
                  <a:pt x="197521" y="75245"/>
                  <a:pt x="197679" y="74834"/>
                </a:cubicBezTo>
                <a:cubicBezTo>
                  <a:pt x="197774" y="74580"/>
                  <a:pt x="197647" y="74295"/>
                  <a:pt x="197394" y="74200"/>
                </a:cubicBezTo>
                <a:close/>
                <a:moveTo>
                  <a:pt x="196539" y="76386"/>
                </a:moveTo>
                <a:cubicBezTo>
                  <a:pt x="196127" y="76227"/>
                  <a:pt x="195716" y="76671"/>
                  <a:pt x="195874" y="77082"/>
                </a:cubicBezTo>
                <a:cubicBezTo>
                  <a:pt x="196064" y="77494"/>
                  <a:pt x="196666" y="77462"/>
                  <a:pt x="196824" y="77051"/>
                </a:cubicBezTo>
                <a:cubicBezTo>
                  <a:pt x="196919" y="76797"/>
                  <a:pt x="196792" y="76512"/>
                  <a:pt x="196539" y="76386"/>
                </a:cubicBezTo>
                <a:close/>
                <a:moveTo>
                  <a:pt x="194987" y="78887"/>
                </a:moveTo>
                <a:cubicBezTo>
                  <a:pt x="194829" y="79331"/>
                  <a:pt x="195272" y="79742"/>
                  <a:pt x="195684" y="79552"/>
                </a:cubicBezTo>
                <a:cubicBezTo>
                  <a:pt x="196127" y="79362"/>
                  <a:pt x="196096" y="78761"/>
                  <a:pt x="195684" y="78602"/>
                </a:cubicBezTo>
                <a:cubicBezTo>
                  <a:pt x="195399" y="78476"/>
                  <a:pt x="195082" y="78602"/>
                  <a:pt x="194987" y="78887"/>
                </a:cubicBezTo>
                <a:close/>
                <a:moveTo>
                  <a:pt x="194100" y="81104"/>
                </a:moveTo>
                <a:cubicBezTo>
                  <a:pt x="193942" y="81548"/>
                  <a:pt x="194385" y="81959"/>
                  <a:pt x="194829" y="81769"/>
                </a:cubicBezTo>
                <a:cubicBezTo>
                  <a:pt x="195272" y="81579"/>
                  <a:pt x="195240" y="80977"/>
                  <a:pt x="194797" y="80787"/>
                </a:cubicBezTo>
                <a:cubicBezTo>
                  <a:pt x="194512" y="80692"/>
                  <a:pt x="194227" y="80819"/>
                  <a:pt x="194100" y="81104"/>
                </a:cubicBezTo>
                <a:close/>
                <a:moveTo>
                  <a:pt x="194259" y="83701"/>
                </a:moveTo>
                <a:cubicBezTo>
                  <a:pt x="194417" y="83226"/>
                  <a:pt x="193974" y="82783"/>
                  <a:pt x="193499" y="82973"/>
                </a:cubicBezTo>
                <a:cubicBezTo>
                  <a:pt x="193055" y="83194"/>
                  <a:pt x="193055" y="83828"/>
                  <a:pt x="193530" y="84018"/>
                </a:cubicBezTo>
                <a:cubicBezTo>
                  <a:pt x="193815" y="84113"/>
                  <a:pt x="194132" y="83986"/>
                  <a:pt x="194259" y="83701"/>
                </a:cubicBezTo>
                <a:close/>
                <a:moveTo>
                  <a:pt x="193372" y="85918"/>
                </a:moveTo>
                <a:cubicBezTo>
                  <a:pt x="193562" y="85443"/>
                  <a:pt x="193087" y="84968"/>
                  <a:pt x="192644" y="85189"/>
                </a:cubicBezTo>
                <a:cubicBezTo>
                  <a:pt x="192169" y="85379"/>
                  <a:pt x="192169" y="86045"/>
                  <a:pt x="192644" y="86235"/>
                </a:cubicBezTo>
                <a:cubicBezTo>
                  <a:pt x="192929" y="86330"/>
                  <a:pt x="193277" y="86203"/>
                  <a:pt x="193372" y="85918"/>
                </a:cubicBezTo>
                <a:close/>
                <a:moveTo>
                  <a:pt x="192200" y="87375"/>
                </a:moveTo>
                <a:cubicBezTo>
                  <a:pt x="191725" y="87185"/>
                  <a:pt x="191250" y="87660"/>
                  <a:pt x="191440" y="88135"/>
                </a:cubicBezTo>
                <a:cubicBezTo>
                  <a:pt x="191662" y="88610"/>
                  <a:pt x="192327" y="88610"/>
                  <a:pt x="192517" y="88135"/>
                </a:cubicBezTo>
                <a:cubicBezTo>
                  <a:pt x="192644" y="87818"/>
                  <a:pt x="192485" y="87501"/>
                  <a:pt x="192200" y="87375"/>
                </a:cubicBezTo>
                <a:close/>
                <a:moveTo>
                  <a:pt x="191662" y="90351"/>
                </a:moveTo>
                <a:cubicBezTo>
                  <a:pt x="191852" y="89845"/>
                  <a:pt x="191377" y="89370"/>
                  <a:pt x="190870" y="89560"/>
                </a:cubicBezTo>
                <a:cubicBezTo>
                  <a:pt x="190395" y="89781"/>
                  <a:pt x="190395" y="90478"/>
                  <a:pt x="190902" y="90668"/>
                </a:cubicBezTo>
                <a:cubicBezTo>
                  <a:pt x="191187" y="90795"/>
                  <a:pt x="191535" y="90637"/>
                  <a:pt x="191662" y="90351"/>
                </a:cubicBezTo>
                <a:close/>
                <a:moveTo>
                  <a:pt x="190807" y="92568"/>
                </a:moveTo>
                <a:cubicBezTo>
                  <a:pt x="190997" y="92062"/>
                  <a:pt x="190490" y="91555"/>
                  <a:pt x="189983" y="91777"/>
                </a:cubicBezTo>
                <a:cubicBezTo>
                  <a:pt x="189508" y="91998"/>
                  <a:pt x="189508" y="92695"/>
                  <a:pt x="190015" y="92885"/>
                </a:cubicBezTo>
                <a:cubicBezTo>
                  <a:pt x="190332" y="93012"/>
                  <a:pt x="190680" y="92853"/>
                  <a:pt x="190807" y="92568"/>
                </a:cubicBezTo>
                <a:close/>
                <a:moveTo>
                  <a:pt x="189952" y="94753"/>
                </a:moveTo>
                <a:cubicBezTo>
                  <a:pt x="190173" y="94247"/>
                  <a:pt x="189635" y="93740"/>
                  <a:pt x="189128" y="93962"/>
                </a:cubicBezTo>
                <a:cubicBezTo>
                  <a:pt x="188622" y="94183"/>
                  <a:pt x="188622" y="94912"/>
                  <a:pt x="189128" y="95133"/>
                </a:cubicBezTo>
                <a:cubicBezTo>
                  <a:pt x="189445" y="95260"/>
                  <a:pt x="189825" y="95102"/>
                  <a:pt x="189952" y="94753"/>
                </a:cubicBezTo>
                <a:close/>
                <a:moveTo>
                  <a:pt x="188273" y="97350"/>
                </a:moveTo>
                <a:cubicBezTo>
                  <a:pt x="188780" y="97540"/>
                  <a:pt x="189318" y="97002"/>
                  <a:pt x="189097" y="96495"/>
                </a:cubicBezTo>
                <a:cubicBezTo>
                  <a:pt x="188843" y="95957"/>
                  <a:pt x="188115" y="95989"/>
                  <a:pt x="187893" y="96495"/>
                </a:cubicBezTo>
                <a:cubicBezTo>
                  <a:pt x="187767" y="96844"/>
                  <a:pt x="187925" y="97224"/>
                  <a:pt x="188273" y="97350"/>
                </a:cubicBezTo>
                <a:close/>
                <a:moveTo>
                  <a:pt x="188242" y="99187"/>
                </a:moveTo>
                <a:cubicBezTo>
                  <a:pt x="188463" y="98649"/>
                  <a:pt x="187893" y="98110"/>
                  <a:pt x="187355" y="98364"/>
                </a:cubicBezTo>
                <a:cubicBezTo>
                  <a:pt x="186817" y="98585"/>
                  <a:pt x="186848" y="99345"/>
                  <a:pt x="187387" y="99567"/>
                </a:cubicBezTo>
                <a:cubicBezTo>
                  <a:pt x="187703" y="99694"/>
                  <a:pt x="188083" y="99535"/>
                  <a:pt x="188242" y="99187"/>
                </a:cubicBezTo>
                <a:close/>
                <a:moveTo>
                  <a:pt x="187387" y="101404"/>
                </a:moveTo>
                <a:cubicBezTo>
                  <a:pt x="187608" y="100866"/>
                  <a:pt x="187038" y="100296"/>
                  <a:pt x="186468" y="100549"/>
                </a:cubicBezTo>
                <a:cubicBezTo>
                  <a:pt x="185930" y="100771"/>
                  <a:pt x="185930" y="101562"/>
                  <a:pt x="186500" y="101784"/>
                </a:cubicBezTo>
                <a:cubicBezTo>
                  <a:pt x="186848" y="101911"/>
                  <a:pt x="187228" y="101752"/>
                  <a:pt x="187387" y="101404"/>
                </a:cubicBezTo>
                <a:close/>
                <a:moveTo>
                  <a:pt x="185613" y="104001"/>
                </a:moveTo>
                <a:cubicBezTo>
                  <a:pt x="186183" y="104222"/>
                  <a:pt x="186753" y="103652"/>
                  <a:pt x="186500" y="103082"/>
                </a:cubicBezTo>
                <a:cubicBezTo>
                  <a:pt x="186278" y="102544"/>
                  <a:pt x="185455" y="102544"/>
                  <a:pt x="185233" y="103114"/>
                </a:cubicBezTo>
                <a:cubicBezTo>
                  <a:pt x="185106" y="103462"/>
                  <a:pt x="185265" y="103874"/>
                  <a:pt x="185613" y="104001"/>
                </a:cubicBezTo>
                <a:close/>
                <a:moveTo>
                  <a:pt x="185645" y="105838"/>
                </a:moveTo>
                <a:cubicBezTo>
                  <a:pt x="185898" y="105268"/>
                  <a:pt x="185296" y="104697"/>
                  <a:pt x="184726" y="104951"/>
                </a:cubicBezTo>
                <a:cubicBezTo>
                  <a:pt x="184156" y="105173"/>
                  <a:pt x="184156" y="105996"/>
                  <a:pt x="184758" y="106218"/>
                </a:cubicBezTo>
                <a:cubicBezTo>
                  <a:pt x="185106" y="106376"/>
                  <a:pt x="185518" y="106186"/>
                  <a:pt x="185645" y="105838"/>
                </a:cubicBezTo>
                <a:close/>
                <a:moveTo>
                  <a:pt x="184790" y="108054"/>
                </a:moveTo>
                <a:cubicBezTo>
                  <a:pt x="185043" y="107453"/>
                  <a:pt x="184441" y="106883"/>
                  <a:pt x="183840" y="107136"/>
                </a:cubicBezTo>
                <a:cubicBezTo>
                  <a:pt x="183270" y="107389"/>
                  <a:pt x="183270" y="108213"/>
                  <a:pt x="183871" y="108466"/>
                </a:cubicBezTo>
                <a:cubicBezTo>
                  <a:pt x="184251" y="108593"/>
                  <a:pt x="184663" y="108403"/>
                  <a:pt x="184790" y="108054"/>
                </a:cubicBezTo>
                <a:close/>
                <a:moveTo>
                  <a:pt x="182985" y="110683"/>
                </a:moveTo>
                <a:cubicBezTo>
                  <a:pt x="183586" y="110905"/>
                  <a:pt x="184188" y="110303"/>
                  <a:pt x="183935" y="109701"/>
                </a:cubicBezTo>
                <a:cubicBezTo>
                  <a:pt x="183681" y="109099"/>
                  <a:pt x="182826" y="109131"/>
                  <a:pt x="182573" y="109733"/>
                </a:cubicBezTo>
                <a:cubicBezTo>
                  <a:pt x="182415" y="110113"/>
                  <a:pt x="182605" y="110525"/>
                  <a:pt x="182985" y="110683"/>
                </a:cubicBezTo>
                <a:close/>
                <a:moveTo>
                  <a:pt x="222096" y="4560"/>
                </a:moveTo>
                <a:cubicBezTo>
                  <a:pt x="222096" y="4560"/>
                  <a:pt x="222064" y="4560"/>
                  <a:pt x="222064" y="4592"/>
                </a:cubicBezTo>
                <a:cubicBezTo>
                  <a:pt x="222064" y="4592"/>
                  <a:pt x="222096" y="4624"/>
                  <a:pt x="222096" y="4592"/>
                </a:cubicBezTo>
                <a:cubicBezTo>
                  <a:pt x="222096" y="4592"/>
                  <a:pt x="222096" y="4560"/>
                  <a:pt x="222096" y="4560"/>
                </a:cubicBezTo>
                <a:close/>
                <a:moveTo>
                  <a:pt x="221241" y="6809"/>
                </a:moveTo>
                <a:cubicBezTo>
                  <a:pt x="221272" y="6777"/>
                  <a:pt x="221209" y="6746"/>
                  <a:pt x="221177" y="6777"/>
                </a:cubicBezTo>
                <a:cubicBezTo>
                  <a:pt x="221177" y="6809"/>
                  <a:pt x="221241" y="6841"/>
                  <a:pt x="221241" y="6809"/>
                </a:cubicBezTo>
                <a:close/>
                <a:moveTo>
                  <a:pt x="220386" y="9026"/>
                </a:moveTo>
                <a:cubicBezTo>
                  <a:pt x="220417" y="8962"/>
                  <a:pt x="220259" y="9026"/>
                  <a:pt x="220322" y="9057"/>
                </a:cubicBezTo>
                <a:cubicBezTo>
                  <a:pt x="220354" y="9057"/>
                  <a:pt x="220386" y="9057"/>
                  <a:pt x="220386" y="9026"/>
                </a:cubicBezTo>
                <a:close/>
                <a:moveTo>
                  <a:pt x="219531" y="11243"/>
                </a:moveTo>
                <a:cubicBezTo>
                  <a:pt x="219562" y="11148"/>
                  <a:pt x="219436" y="11116"/>
                  <a:pt x="219404" y="11179"/>
                </a:cubicBezTo>
                <a:cubicBezTo>
                  <a:pt x="219372" y="11274"/>
                  <a:pt x="219499" y="11306"/>
                  <a:pt x="219531" y="11243"/>
                </a:cubicBezTo>
                <a:close/>
                <a:moveTo>
                  <a:pt x="218676" y="13459"/>
                </a:moveTo>
                <a:cubicBezTo>
                  <a:pt x="218707" y="13333"/>
                  <a:pt x="218454" y="13459"/>
                  <a:pt x="218581" y="13491"/>
                </a:cubicBezTo>
                <a:cubicBezTo>
                  <a:pt x="218612" y="13491"/>
                  <a:pt x="218644" y="13491"/>
                  <a:pt x="218676" y="13459"/>
                </a:cubicBezTo>
                <a:close/>
                <a:moveTo>
                  <a:pt x="217821" y="15645"/>
                </a:moveTo>
                <a:cubicBezTo>
                  <a:pt x="217852" y="15518"/>
                  <a:pt x="217567" y="15645"/>
                  <a:pt x="217694" y="15708"/>
                </a:cubicBezTo>
                <a:cubicBezTo>
                  <a:pt x="217726" y="15740"/>
                  <a:pt x="217789" y="15708"/>
                  <a:pt x="217821" y="15676"/>
                </a:cubicBezTo>
                <a:close/>
                <a:moveTo>
                  <a:pt x="216965" y="17861"/>
                </a:moveTo>
                <a:cubicBezTo>
                  <a:pt x="217029" y="17735"/>
                  <a:pt x="216649" y="17861"/>
                  <a:pt x="216807" y="17925"/>
                </a:cubicBezTo>
                <a:cubicBezTo>
                  <a:pt x="216870" y="17956"/>
                  <a:pt x="216934" y="17925"/>
                  <a:pt x="216965" y="17861"/>
                </a:cubicBezTo>
                <a:close/>
                <a:moveTo>
                  <a:pt x="215952" y="20173"/>
                </a:moveTo>
                <a:cubicBezTo>
                  <a:pt x="216110" y="20237"/>
                  <a:pt x="215952" y="19825"/>
                  <a:pt x="215857" y="20015"/>
                </a:cubicBezTo>
                <a:cubicBezTo>
                  <a:pt x="215857" y="20078"/>
                  <a:pt x="215889" y="20142"/>
                  <a:pt x="215952" y="20173"/>
                </a:cubicBezTo>
                <a:close/>
                <a:moveTo>
                  <a:pt x="214970" y="22200"/>
                </a:moveTo>
                <a:cubicBezTo>
                  <a:pt x="214907" y="22390"/>
                  <a:pt x="215350" y="22200"/>
                  <a:pt x="215160" y="22137"/>
                </a:cubicBezTo>
                <a:cubicBezTo>
                  <a:pt x="215097" y="22105"/>
                  <a:pt x="215002" y="22137"/>
                  <a:pt x="214970" y="22200"/>
                </a:cubicBezTo>
                <a:close/>
                <a:moveTo>
                  <a:pt x="214084" y="24417"/>
                </a:moveTo>
                <a:cubicBezTo>
                  <a:pt x="214020" y="24639"/>
                  <a:pt x="214495" y="24417"/>
                  <a:pt x="214305" y="24322"/>
                </a:cubicBezTo>
                <a:cubicBezTo>
                  <a:pt x="214210" y="24290"/>
                  <a:pt x="214115" y="24322"/>
                  <a:pt x="214084" y="24417"/>
                </a:cubicBezTo>
                <a:close/>
                <a:moveTo>
                  <a:pt x="213197" y="26602"/>
                </a:moveTo>
                <a:cubicBezTo>
                  <a:pt x="213102" y="26855"/>
                  <a:pt x="213672" y="26602"/>
                  <a:pt x="213419" y="26507"/>
                </a:cubicBezTo>
                <a:cubicBezTo>
                  <a:pt x="213324" y="26475"/>
                  <a:pt x="213229" y="26539"/>
                  <a:pt x="213197" y="26602"/>
                </a:cubicBezTo>
                <a:close/>
                <a:moveTo>
                  <a:pt x="212310" y="28819"/>
                </a:moveTo>
                <a:cubicBezTo>
                  <a:pt x="212215" y="29072"/>
                  <a:pt x="212817" y="28819"/>
                  <a:pt x="212563" y="28724"/>
                </a:cubicBezTo>
                <a:cubicBezTo>
                  <a:pt x="212468" y="28660"/>
                  <a:pt x="212373" y="28724"/>
                  <a:pt x="212310" y="28819"/>
                </a:cubicBezTo>
                <a:close/>
                <a:moveTo>
                  <a:pt x="211423" y="31004"/>
                </a:moveTo>
                <a:cubicBezTo>
                  <a:pt x="211328" y="31289"/>
                  <a:pt x="211962" y="31036"/>
                  <a:pt x="211677" y="30909"/>
                </a:cubicBezTo>
                <a:cubicBezTo>
                  <a:pt x="211582" y="30877"/>
                  <a:pt x="211487" y="30909"/>
                  <a:pt x="211423" y="31004"/>
                </a:cubicBezTo>
                <a:close/>
                <a:moveTo>
                  <a:pt x="210537" y="33221"/>
                </a:moveTo>
                <a:cubicBezTo>
                  <a:pt x="210442" y="33537"/>
                  <a:pt x="211138" y="33221"/>
                  <a:pt x="210822" y="33094"/>
                </a:cubicBezTo>
                <a:cubicBezTo>
                  <a:pt x="210727" y="33062"/>
                  <a:pt x="210600" y="33126"/>
                  <a:pt x="210537" y="33221"/>
                </a:cubicBezTo>
                <a:close/>
                <a:moveTo>
                  <a:pt x="209650" y="35438"/>
                </a:moveTo>
                <a:cubicBezTo>
                  <a:pt x="209587" y="35596"/>
                  <a:pt x="209777" y="35786"/>
                  <a:pt x="209967" y="35723"/>
                </a:cubicBezTo>
                <a:cubicBezTo>
                  <a:pt x="210157" y="35628"/>
                  <a:pt x="210157" y="35374"/>
                  <a:pt x="209967" y="35311"/>
                </a:cubicBezTo>
                <a:cubicBezTo>
                  <a:pt x="209840" y="35248"/>
                  <a:pt x="209713" y="35311"/>
                  <a:pt x="209650" y="35438"/>
                </a:cubicBezTo>
                <a:close/>
                <a:moveTo>
                  <a:pt x="208922" y="37939"/>
                </a:moveTo>
                <a:cubicBezTo>
                  <a:pt x="209112" y="38003"/>
                  <a:pt x="209302" y="37813"/>
                  <a:pt x="209207" y="37623"/>
                </a:cubicBezTo>
                <a:cubicBezTo>
                  <a:pt x="209143" y="37433"/>
                  <a:pt x="208858" y="37433"/>
                  <a:pt x="208763" y="37623"/>
                </a:cubicBezTo>
                <a:cubicBezTo>
                  <a:pt x="208731" y="37749"/>
                  <a:pt x="208795" y="37876"/>
                  <a:pt x="208922" y="37939"/>
                </a:cubicBezTo>
                <a:close/>
                <a:moveTo>
                  <a:pt x="208035" y="40156"/>
                </a:moveTo>
                <a:cubicBezTo>
                  <a:pt x="208256" y="40251"/>
                  <a:pt x="208446" y="40030"/>
                  <a:pt x="208351" y="39808"/>
                </a:cubicBezTo>
                <a:cubicBezTo>
                  <a:pt x="208256" y="39618"/>
                  <a:pt x="207971" y="39618"/>
                  <a:pt x="207876" y="39840"/>
                </a:cubicBezTo>
                <a:cubicBezTo>
                  <a:pt x="207845" y="39966"/>
                  <a:pt x="207908" y="40093"/>
                  <a:pt x="208035" y="40156"/>
                </a:cubicBezTo>
                <a:close/>
                <a:moveTo>
                  <a:pt x="207148" y="42373"/>
                </a:moveTo>
                <a:cubicBezTo>
                  <a:pt x="207370" y="42468"/>
                  <a:pt x="207591" y="42246"/>
                  <a:pt x="207496" y="42025"/>
                </a:cubicBezTo>
                <a:cubicBezTo>
                  <a:pt x="207401" y="41803"/>
                  <a:pt x="207085" y="41803"/>
                  <a:pt x="206990" y="42025"/>
                </a:cubicBezTo>
                <a:cubicBezTo>
                  <a:pt x="206958" y="42183"/>
                  <a:pt x="207021" y="42341"/>
                  <a:pt x="207148" y="42373"/>
                </a:cubicBezTo>
                <a:close/>
                <a:moveTo>
                  <a:pt x="206103" y="44242"/>
                </a:moveTo>
                <a:cubicBezTo>
                  <a:pt x="206008" y="44463"/>
                  <a:pt x="206261" y="44717"/>
                  <a:pt x="206483" y="44590"/>
                </a:cubicBezTo>
                <a:cubicBezTo>
                  <a:pt x="206736" y="44495"/>
                  <a:pt x="206736" y="44178"/>
                  <a:pt x="206483" y="44083"/>
                </a:cubicBezTo>
                <a:cubicBezTo>
                  <a:pt x="206325" y="44020"/>
                  <a:pt x="206166" y="44083"/>
                  <a:pt x="206103" y="44242"/>
                </a:cubicBezTo>
                <a:close/>
                <a:moveTo>
                  <a:pt x="205216" y="46427"/>
                </a:moveTo>
                <a:cubicBezTo>
                  <a:pt x="205121" y="46680"/>
                  <a:pt x="205375" y="46933"/>
                  <a:pt x="205628" y="46838"/>
                </a:cubicBezTo>
                <a:cubicBezTo>
                  <a:pt x="205881" y="46712"/>
                  <a:pt x="205881" y="46363"/>
                  <a:pt x="205628" y="46268"/>
                </a:cubicBezTo>
                <a:cubicBezTo>
                  <a:pt x="205470" y="46205"/>
                  <a:pt x="205280" y="46268"/>
                  <a:pt x="205216" y="46427"/>
                </a:cubicBezTo>
                <a:close/>
                <a:moveTo>
                  <a:pt x="204741" y="48454"/>
                </a:moveTo>
                <a:cubicBezTo>
                  <a:pt x="204488" y="48359"/>
                  <a:pt x="204234" y="48612"/>
                  <a:pt x="204329" y="48897"/>
                </a:cubicBezTo>
                <a:cubicBezTo>
                  <a:pt x="204456" y="49150"/>
                  <a:pt x="204836" y="49150"/>
                  <a:pt x="204931" y="48865"/>
                </a:cubicBezTo>
                <a:cubicBezTo>
                  <a:pt x="204995" y="48707"/>
                  <a:pt x="204900" y="48517"/>
                  <a:pt x="204741" y="48454"/>
                </a:cubicBezTo>
                <a:close/>
                <a:moveTo>
                  <a:pt x="203886" y="50670"/>
                </a:moveTo>
                <a:cubicBezTo>
                  <a:pt x="203601" y="50544"/>
                  <a:pt x="203348" y="50829"/>
                  <a:pt x="203474" y="51082"/>
                </a:cubicBezTo>
                <a:cubicBezTo>
                  <a:pt x="203569" y="51367"/>
                  <a:pt x="203949" y="51367"/>
                  <a:pt x="204076" y="51082"/>
                </a:cubicBezTo>
                <a:cubicBezTo>
                  <a:pt x="204139" y="50924"/>
                  <a:pt x="204044" y="50734"/>
                  <a:pt x="203886" y="50670"/>
                </a:cubicBezTo>
                <a:close/>
                <a:moveTo>
                  <a:pt x="203031" y="52856"/>
                </a:moveTo>
                <a:cubicBezTo>
                  <a:pt x="202746" y="52729"/>
                  <a:pt x="202461" y="53014"/>
                  <a:pt x="202588" y="53299"/>
                </a:cubicBezTo>
                <a:cubicBezTo>
                  <a:pt x="202683" y="53584"/>
                  <a:pt x="203094" y="53584"/>
                  <a:pt x="203221" y="53299"/>
                </a:cubicBezTo>
                <a:cubicBezTo>
                  <a:pt x="203284" y="53109"/>
                  <a:pt x="203189" y="52919"/>
                  <a:pt x="203031" y="52856"/>
                </a:cubicBezTo>
                <a:close/>
                <a:moveTo>
                  <a:pt x="202144" y="55041"/>
                </a:moveTo>
                <a:cubicBezTo>
                  <a:pt x="201859" y="54914"/>
                  <a:pt x="201574" y="55231"/>
                  <a:pt x="201701" y="55516"/>
                </a:cubicBezTo>
                <a:cubicBezTo>
                  <a:pt x="201828" y="55832"/>
                  <a:pt x="202239" y="55801"/>
                  <a:pt x="202366" y="55516"/>
                </a:cubicBezTo>
                <a:cubicBezTo>
                  <a:pt x="202429" y="55326"/>
                  <a:pt x="202334" y="55104"/>
                  <a:pt x="202144" y="55041"/>
                </a:cubicBezTo>
                <a:close/>
                <a:moveTo>
                  <a:pt x="200783" y="57448"/>
                </a:moveTo>
                <a:cubicBezTo>
                  <a:pt x="200656" y="57764"/>
                  <a:pt x="200973" y="58081"/>
                  <a:pt x="201289" y="57923"/>
                </a:cubicBezTo>
                <a:cubicBezTo>
                  <a:pt x="201606" y="57796"/>
                  <a:pt x="201606" y="57352"/>
                  <a:pt x="201289" y="57226"/>
                </a:cubicBezTo>
                <a:cubicBezTo>
                  <a:pt x="201099" y="57162"/>
                  <a:pt x="200878" y="57257"/>
                  <a:pt x="200783" y="57448"/>
                </a:cubicBezTo>
                <a:close/>
                <a:moveTo>
                  <a:pt x="199896" y="59664"/>
                </a:moveTo>
                <a:cubicBezTo>
                  <a:pt x="199769" y="59981"/>
                  <a:pt x="200118" y="60298"/>
                  <a:pt x="200434" y="60171"/>
                </a:cubicBezTo>
                <a:cubicBezTo>
                  <a:pt x="200751" y="60013"/>
                  <a:pt x="200751" y="59569"/>
                  <a:pt x="200403" y="59443"/>
                </a:cubicBezTo>
                <a:cubicBezTo>
                  <a:pt x="200213" y="59348"/>
                  <a:pt x="199991" y="59443"/>
                  <a:pt x="199896" y="59664"/>
                </a:cubicBezTo>
                <a:close/>
                <a:moveTo>
                  <a:pt x="199547" y="61628"/>
                </a:moveTo>
                <a:cubicBezTo>
                  <a:pt x="199199" y="61501"/>
                  <a:pt x="198882" y="61849"/>
                  <a:pt x="199041" y="62166"/>
                </a:cubicBezTo>
                <a:cubicBezTo>
                  <a:pt x="199167" y="62483"/>
                  <a:pt x="199642" y="62483"/>
                  <a:pt x="199769" y="62166"/>
                </a:cubicBezTo>
                <a:cubicBezTo>
                  <a:pt x="199864" y="61944"/>
                  <a:pt x="199769" y="61723"/>
                  <a:pt x="199547" y="61628"/>
                </a:cubicBezTo>
                <a:close/>
                <a:moveTo>
                  <a:pt x="198692" y="63813"/>
                </a:moveTo>
                <a:cubicBezTo>
                  <a:pt x="198344" y="63686"/>
                  <a:pt x="197996" y="64035"/>
                  <a:pt x="198154" y="64383"/>
                </a:cubicBezTo>
                <a:cubicBezTo>
                  <a:pt x="198281" y="64731"/>
                  <a:pt x="198787" y="64731"/>
                  <a:pt x="198914" y="64383"/>
                </a:cubicBezTo>
                <a:cubicBezTo>
                  <a:pt x="199009" y="64161"/>
                  <a:pt x="198882" y="63908"/>
                  <a:pt x="198692" y="63813"/>
                </a:cubicBezTo>
                <a:close/>
                <a:moveTo>
                  <a:pt x="197806" y="66030"/>
                </a:moveTo>
                <a:cubicBezTo>
                  <a:pt x="197457" y="65871"/>
                  <a:pt x="197109" y="66251"/>
                  <a:pt x="197267" y="66600"/>
                </a:cubicBezTo>
                <a:cubicBezTo>
                  <a:pt x="197394" y="66948"/>
                  <a:pt x="197932" y="66948"/>
                  <a:pt x="198059" y="66568"/>
                </a:cubicBezTo>
                <a:cubicBezTo>
                  <a:pt x="198154" y="66346"/>
                  <a:pt x="198027" y="66093"/>
                  <a:pt x="197806" y="66030"/>
                </a:cubicBezTo>
                <a:close/>
                <a:moveTo>
                  <a:pt x="196951" y="68215"/>
                </a:moveTo>
                <a:cubicBezTo>
                  <a:pt x="196571" y="68057"/>
                  <a:pt x="196222" y="68437"/>
                  <a:pt x="196381" y="68817"/>
                </a:cubicBezTo>
                <a:cubicBezTo>
                  <a:pt x="196539" y="69165"/>
                  <a:pt x="197046" y="69165"/>
                  <a:pt x="197204" y="68785"/>
                </a:cubicBezTo>
                <a:cubicBezTo>
                  <a:pt x="197299" y="68563"/>
                  <a:pt x="197172" y="68310"/>
                  <a:pt x="196951" y="68215"/>
                </a:cubicBezTo>
                <a:close/>
                <a:moveTo>
                  <a:pt x="196096" y="70400"/>
                </a:moveTo>
                <a:cubicBezTo>
                  <a:pt x="195684" y="70242"/>
                  <a:pt x="195304" y="70653"/>
                  <a:pt x="195494" y="71033"/>
                </a:cubicBezTo>
                <a:cubicBezTo>
                  <a:pt x="195652" y="71413"/>
                  <a:pt x="196191" y="71382"/>
                  <a:pt x="196349" y="71002"/>
                </a:cubicBezTo>
                <a:cubicBezTo>
                  <a:pt x="196444" y="70780"/>
                  <a:pt x="196317" y="70495"/>
                  <a:pt x="196096" y="70400"/>
                </a:cubicBezTo>
                <a:close/>
                <a:moveTo>
                  <a:pt x="194575" y="72870"/>
                </a:moveTo>
                <a:cubicBezTo>
                  <a:pt x="194417" y="73282"/>
                  <a:pt x="194829" y="73662"/>
                  <a:pt x="195240" y="73504"/>
                </a:cubicBezTo>
                <a:cubicBezTo>
                  <a:pt x="195621" y="73314"/>
                  <a:pt x="195621" y="72744"/>
                  <a:pt x="195209" y="72617"/>
                </a:cubicBezTo>
                <a:cubicBezTo>
                  <a:pt x="194955" y="72522"/>
                  <a:pt x="194702" y="72617"/>
                  <a:pt x="194607" y="72870"/>
                </a:cubicBezTo>
                <a:close/>
                <a:moveTo>
                  <a:pt x="194354" y="74802"/>
                </a:moveTo>
                <a:cubicBezTo>
                  <a:pt x="193942" y="74644"/>
                  <a:pt x="193530" y="75055"/>
                  <a:pt x="193720" y="75467"/>
                </a:cubicBezTo>
                <a:cubicBezTo>
                  <a:pt x="193879" y="75847"/>
                  <a:pt x="194449" y="75847"/>
                  <a:pt x="194607" y="75435"/>
                </a:cubicBezTo>
                <a:cubicBezTo>
                  <a:pt x="194734" y="75182"/>
                  <a:pt x="194607" y="74897"/>
                  <a:pt x="194354" y="74802"/>
                </a:cubicBezTo>
                <a:close/>
                <a:moveTo>
                  <a:pt x="193467" y="76987"/>
                </a:moveTo>
                <a:cubicBezTo>
                  <a:pt x="193055" y="76829"/>
                  <a:pt x="192644" y="77241"/>
                  <a:pt x="192834" y="77684"/>
                </a:cubicBezTo>
                <a:cubicBezTo>
                  <a:pt x="192992" y="78096"/>
                  <a:pt x="193594" y="78064"/>
                  <a:pt x="193752" y="77652"/>
                </a:cubicBezTo>
                <a:cubicBezTo>
                  <a:pt x="193879" y="77399"/>
                  <a:pt x="193752" y="77082"/>
                  <a:pt x="193467" y="76987"/>
                </a:cubicBezTo>
                <a:close/>
                <a:moveTo>
                  <a:pt x="191915" y="79489"/>
                </a:moveTo>
                <a:cubicBezTo>
                  <a:pt x="191757" y="79901"/>
                  <a:pt x="192200" y="80344"/>
                  <a:pt x="192612" y="80154"/>
                </a:cubicBezTo>
                <a:cubicBezTo>
                  <a:pt x="193055" y="79964"/>
                  <a:pt x="193055" y="79362"/>
                  <a:pt x="192612" y="79172"/>
                </a:cubicBezTo>
                <a:cubicBezTo>
                  <a:pt x="192327" y="79077"/>
                  <a:pt x="192042" y="79204"/>
                  <a:pt x="191915" y="79489"/>
                </a:cubicBezTo>
                <a:close/>
                <a:moveTo>
                  <a:pt x="191028" y="81674"/>
                </a:moveTo>
                <a:cubicBezTo>
                  <a:pt x="190870" y="82118"/>
                  <a:pt x="191314" y="82561"/>
                  <a:pt x="191757" y="82371"/>
                </a:cubicBezTo>
                <a:cubicBezTo>
                  <a:pt x="192200" y="82181"/>
                  <a:pt x="192200" y="81548"/>
                  <a:pt x="191757" y="81389"/>
                </a:cubicBezTo>
                <a:cubicBezTo>
                  <a:pt x="191472" y="81263"/>
                  <a:pt x="191155" y="81421"/>
                  <a:pt x="191028" y="81674"/>
                </a:cubicBezTo>
                <a:close/>
                <a:moveTo>
                  <a:pt x="191187" y="84303"/>
                </a:moveTo>
                <a:cubicBezTo>
                  <a:pt x="191377" y="83828"/>
                  <a:pt x="190902" y="83384"/>
                  <a:pt x="190458" y="83574"/>
                </a:cubicBezTo>
                <a:cubicBezTo>
                  <a:pt x="190015" y="83796"/>
                  <a:pt x="190015" y="84429"/>
                  <a:pt x="190458" y="84619"/>
                </a:cubicBezTo>
                <a:cubicBezTo>
                  <a:pt x="190743" y="84714"/>
                  <a:pt x="191092" y="84588"/>
                  <a:pt x="191187" y="84303"/>
                </a:cubicBezTo>
                <a:close/>
                <a:moveTo>
                  <a:pt x="190332" y="86520"/>
                </a:moveTo>
                <a:cubicBezTo>
                  <a:pt x="190522" y="86045"/>
                  <a:pt x="190047" y="85569"/>
                  <a:pt x="189572" y="85791"/>
                </a:cubicBezTo>
                <a:cubicBezTo>
                  <a:pt x="189097" y="85981"/>
                  <a:pt x="189128" y="86646"/>
                  <a:pt x="189603" y="86836"/>
                </a:cubicBezTo>
                <a:cubicBezTo>
                  <a:pt x="189888" y="86931"/>
                  <a:pt x="190205" y="86805"/>
                  <a:pt x="190332" y="86520"/>
                </a:cubicBezTo>
                <a:close/>
                <a:moveTo>
                  <a:pt x="189128" y="87976"/>
                </a:moveTo>
                <a:cubicBezTo>
                  <a:pt x="188653" y="87786"/>
                  <a:pt x="188178" y="88261"/>
                  <a:pt x="188400" y="88736"/>
                </a:cubicBezTo>
                <a:cubicBezTo>
                  <a:pt x="188590" y="89211"/>
                  <a:pt x="189287" y="89211"/>
                  <a:pt x="189477" y="88736"/>
                </a:cubicBezTo>
                <a:cubicBezTo>
                  <a:pt x="189603" y="88420"/>
                  <a:pt x="189445" y="88071"/>
                  <a:pt x="189128" y="87976"/>
                </a:cubicBezTo>
                <a:close/>
                <a:moveTo>
                  <a:pt x="188622" y="90953"/>
                </a:moveTo>
                <a:cubicBezTo>
                  <a:pt x="188812" y="90446"/>
                  <a:pt x="188305" y="89940"/>
                  <a:pt x="187830" y="90161"/>
                </a:cubicBezTo>
                <a:cubicBezTo>
                  <a:pt x="187323" y="90383"/>
                  <a:pt x="187323" y="91080"/>
                  <a:pt x="187830" y="91270"/>
                </a:cubicBezTo>
                <a:cubicBezTo>
                  <a:pt x="188147" y="91397"/>
                  <a:pt x="188495" y="91238"/>
                  <a:pt x="188622" y="90953"/>
                </a:cubicBezTo>
                <a:close/>
                <a:moveTo>
                  <a:pt x="187767" y="93138"/>
                </a:moveTo>
                <a:cubicBezTo>
                  <a:pt x="187957" y="92632"/>
                  <a:pt x="187450" y="92157"/>
                  <a:pt x="186943" y="92347"/>
                </a:cubicBezTo>
                <a:cubicBezTo>
                  <a:pt x="186436" y="92568"/>
                  <a:pt x="186436" y="93297"/>
                  <a:pt x="186943" y="93487"/>
                </a:cubicBezTo>
                <a:cubicBezTo>
                  <a:pt x="187260" y="93613"/>
                  <a:pt x="187640" y="93455"/>
                  <a:pt x="187767" y="93138"/>
                </a:cubicBezTo>
                <a:close/>
                <a:moveTo>
                  <a:pt x="186912" y="95355"/>
                </a:moveTo>
                <a:cubicBezTo>
                  <a:pt x="187102" y="94848"/>
                  <a:pt x="186563" y="94342"/>
                  <a:pt x="186056" y="94563"/>
                </a:cubicBezTo>
                <a:cubicBezTo>
                  <a:pt x="185550" y="94785"/>
                  <a:pt x="185550" y="95514"/>
                  <a:pt x="186088" y="95735"/>
                </a:cubicBezTo>
                <a:cubicBezTo>
                  <a:pt x="186405" y="95862"/>
                  <a:pt x="186785" y="95704"/>
                  <a:pt x="186912" y="95355"/>
                </a:cubicBezTo>
                <a:close/>
                <a:moveTo>
                  <a:pt x="185201" y="97952"/>
                </a:moveTo>
                <a:cubicBezTo>
                  <a:pt x="185740" y="98142"/>
                  <a:pt x="186246" y="97604"/>
                  <a:pt x="186025" y="97097"/>
                </a:cubicBezTo>
                <a:cubicBezTo>
                  <a:pt x="185803" y="96559"/>
                  <a:pt x="185043" y="96559"/>
                  <a:pt x="184821" y="97097"/>
                </a:cubicBezTo>
                <a:cubicBezTo>
                  <a:pt x="184695" y="97445"/>
                  <a:pt x="184885" y="97825"/>
                  <a:pt x="185201" y="97952"/>
                </a:cubicBezTo>
                <a:close/>
                <a:moveTo>
                  <a:pt x="185170" y="99789"/>
                </a:moveTo>
                <a:cubicBezTo>
                  <a:pt x="185391" y="99250"/>
                  <a:pt x="184853" y="98712"/>
                  <a:pt x="184315" y="98934"/>
                </a:cubicBezTo>
                <a:cubicBezTo>
                  <a:pt x="183776" y="99187"/>
                  <a:pt x="183776" y="99947"/>
                  <a:pt x="184315" y="100169"/>
                </a:cubicBezTo>
                <a:cubicBezTo>
                  <a:pt x="184663" y="100296"/>
                  <a:pt x="185043" y="100137"/>
                  <a:pt x="185170" y="99789"/>
                </a:cubicBezTo>
                <a:close/>
                <a:moveTo>
                  <a:pt x="184315" y="102006"/>
                </a:moveTo>
                <a:cubicBezTo>
                  <a:pt x="184536" y="101436"/>
                  <a:pt x="183966" y="100897"/>
                  <a:pt x="183428" y="101151"/>
                </a:cubicBezTo>
                <a:cubicBezTo>
                  <a:pt x="182858" y="101372"/>
                  <a:pt x="182890" y="102164"/>
                  <a:pt x="183428" y="102386"/>
                </a:cubicBezTo>
                <a:cubicBezTo>
                  <a:pt x="183776" y="102512"/>
                  <a:pt x="184188" y="102354"/>
                  <a:pt x="184315" y="102006"/>
                </a:cubicBezTo>
                <a:close/>
                <a:moveTo>
                  <a:pt x="182573" y="104602"/>
                </a:moveTo>
                <a:cubicBezTo>
                  <a:pt x="183143" y="104824"/>
                  <a:pt x="183681" y="104254"/>
                  <a:pt x="183460" y="103684"/>
                </a:cubicBezTo>
                <a:cubicBezTo>
                  <a:pt x="183206" y="103114"/>
                  <a:pt x="182415" y="103146"/>
                  <a:pt x="182161" y="103716"/>
                </a:cubicBezTo>
                <a:cubicBezTo>
                  <a:pt x="182034" y="104064"/>
                  <a:pt x="182224" y="104476"/>
                  <a:pt x="182573" y="104602"/>
                </a:cubicBezTo>
                <a:close/>
                <a:moveTo>
                  <a:pt x="182605" y="106439"/>
                </a:moveTo>
                <a:cubicBezTo>
                  <a:pt x="182826" y="105838"/>
                  <a:pt x="182256" y="105268"/>
                  <a:pt x="181654" y="105521"/>
                </a:cubicBezTo>
                <a:cubicBezTo>
                  <a:pt x="181084" y="105774"/>
                  <a:pt x="181116" y="106598"/>
                  <a:pt x="181686" y="106819"/>
                </a:cubicBezTo>
                <a:cubicBezTo>
                  <a:pt x="182034" y="106978"/>
                  <a:pt x="182446" y="106788"/>
                  <a:pt x="182605" y="106439"/>
                </a:cubicBezTo>
                <a:close/>
                <a:moveTo>
                  <a:pt x="180799" y="109068"/>
                </a:moveTo>
                <a:cubicBezTo>
                  <a:pt x="181401" y="109289"/>
                  <a:pt x="182003" y="108688"/>
                  <a:pt x="181718" y="108086"/>
                </a:cubicBezTo>
                <a:cubicBezTo>
                  <a:pt x="181464" y="107516"/>
                  <a:pt x="180641" y="107516"/>
                  <a:pt x="180419" y="108118"/>
                </a:cubicBezTo>
                <a:cubicBezTo>
                  <a:pt x="180261" y="108498"/>
                  <a:pt x="180451" y="108909"/>
                  <a:pt x="180799" y="109068"/>
                </a:cubicBezTo>
                <a:close/>
                <a:moveTo>
                  <a:pt x="180483" y="109923"/>
                </a:moveTo>
                <a:cubicBezTo>
                  <a:pt x="179786" y="109638"/>
                  <a:pt x="179153" y="110430"/>
                  <a:pt x="179628" y="111031"/>
                </a:cubicBezTo>
                <a:lnTo>
                  <a:pt x="180799" y="111031"/>
                </a:lnTo>
                <a:cubicBezTo>
                  <a:pt x="180831" y="110968"/>
                  <a:pt x="180863" y="110936"/>
                  <a:pt x="180894" y="110873"/>
                </a:cubicBezTo>
                <a:cubicBezTo>
                  <a:pt x="181021" y="110493"/>
                  <a:pt x="180863" y="110050"/>
                  <a:pt x="180483" y="109923"/>
                </a:cubicBezTo>
                <a:close/>
                <a:moveTo>
                  <a:pt x="219024" y="5194"/>
                </a:moveTo>
                <a:cubicBezTo>
                  <a:pt x="219024" y="5194"/>
                  <a:pt x="218992" y="5194"/>
                  <a:pt x="218992" y="5226"/>
                </a:cubicBezTo>
                <a:cubicBezTo>
                  <a:pt x="218992" y="5226"/>
                  <a:pt x="219024" y="5257"/>
                  <a:pt x="219024" y="5226"/>
                </a:cubicBezTo>
                <a:cubicBezTo>
                  <a:pt x="219024" y="5226"/>
                  <a:pt x="219024" y="5194"/>
                  <a:pt x="219024" y="5194"/>
                </a:cubicBezTo>
                <a:close/>
                <a:moveTo>
                  <a:pt x="218169" y="7411"/>
                </a:moveTo>
                <a:cubicBezTo>
                  <a:pt x="218137" y="7379"/>
                  <a:pt x="218137" y="7411"/>
                  <a:pt x="218106" y="7411"/>
                </a:cubicBezTo>
                <a:cubicBezTo>
                  <a:pt x="218106" y="7442"/>
                  <a:pt x="218169" y="7474"/>
                  <a:pt x="218169" y="7442"/>
                </a:cubicBezTo>
                <a:cubicBezTo>
                  <a:pt x="218169" y="7411"/>
                  <a:pt x="218169" y="7411"/>
                  <a:pt x="218169" y="7411"/>
                </a:cubicBezTo>
                <a:close/>
                <a:moveTo>
                  <a:pt x="217314" y="9659"/>
                </a:moveTo>
                <a:cubicBezTo>
                  <a:pt x="217314" y="9627"/>
                  <a:pt x="217314" y="9596"/>
                  <a:pt x="217282" y="9596"/>
                </a:cubicBezTo>
                <a:cubicBezTo>
                  <a:pt x="217219" y="9564"/>
                  <a:pt x="217187" y="9659"/>
                  <a:pt x="217250" y="9691"/>
                </a:cubicBezTo>
                <a:cubicBezTo>
                  <a:pt x="217282" y="9691"/>
                  <a:pt x="217314" y="9659"/>
                  <a:pt x="217314" y="9659"/>
                </a:cubicBezTo>
                <a:close/>
                <a:moveTo>
                  <a:pt x="216459" y="11876"/>
                </a:moveTo>
                <a:cubicBezTo>
                  <a:pt x="216490" y="11781"/>
                  <a:pt x="216300" y="11876"/>
                  <a:pt x="216364" y="11908"/>
                </a:cubicBezTo>
                <a:cubicBezTo>
                  <a:pt x="216395" y="11908"/>
                  <a:pt x="216459" y="11908"/>
                  <a:pt x="216459" y="11876"/>
                </a:cubicBezTo>
                <a:close/>
                <a:moveTo>
                  <a:pt x="215604" y="14093"/>
                </a:moveTo>
                <a:cubicBezTo>
                  <a:pt x="215635" y="13966"/>
                  <a:pt x="215382" y="14093"/>
                  <a:pt x="215509" y="14124"/>
                </a:cubicBezTo>
                <a:cubicBezTo>
                  <a:pt x="215540" y="14124"/>
                  <a:pt x="215572" y="14124"/>
                  <a:pt x="215604" y="14093"/>
                </a:cubicBezTo>
                <a:close/>
                <a:moveTo>
                  <a:pt x="214749" y="16278"/>
                </a:moveTo>
                <a:cubicBezTo>
                  <a:pt x="214780" y="16151"/>
                  <a:pt x="214495" y="16278"/>
                  <a:pt x="214622" y="16341"/>
                </a:cubicBezTo>
                <a:cubicBezTo>
                  <a:pt x="214654" y="16373"/>
                  <a:pt x="214717" y="16341"/>
                  <a:pt x="214749" y="16278"/>
                </a:cubicBezTo>
                <a:close/>
                <a:moveTo>
                  <a:pt x="213894" y="18495"/>
                </a:moveTo>
                <a:cubicBezTo>
                  <a:pt x="213957" y="18368"/>
                  <a:pt x="213577" y="18495"/>
                  <a:pt x="213735" y="18558"/>
                </a:cubicBezTo>
                <a:cubicBezTo>
                  <a:pt x="213799" y="18590"/>
                  <a:pt x="213862" y="18558"/>
                  <a:pt x="213894" y="18495"/>
                </a:cubicBezTo>
                <a:close/>
                <a:moveTo>
                  <a:pt x="212880" y="20775"/>
                </a:moveTo>
                <a:cubicBezTo>
                  <a:pt x="213038" y="20838"/>
                  <a:pt x="212880" y="20458"/>
                  <a:pt x="212785" y="20617"/>
                </a:cubicBezTo>
                <a:cubicBezTo>
                  <a:pt x="212785" y="20680"/>
                  <a:pt x="212817" y="20775"/>
                  <a:pt x="212880" y="20775"/>
                </a:cubicBezTo>
                <a:close/>
                <a:moveTo>
                  <a:pt x="211898" y="22833"/>
                </a:moveTo>
                <a:cubicBezTo>
                  <a:pt x="211835" y="23023"/>
                  <a:pt x="212278" y="22833"/>
                  <a:pt x="212088" y="22770"/>
                </a:cubicBezTo>
                <a:cubicBezTo>
                  <a:pt x="212025" y="22738"/>
                  <a:pt x="211930" y="22770"/>
                  <a:pt x="211898" y="22833"/>
                </a:cubicBezTo>
                <a:close/>
                <a:moveTo>
                  <a:pt x="211107" y="25240"/>
                </a:moveTo>
                <a:cubicBezTo>
                  <a:pt x="211328" y="25304"/>
                  <a:pt x="211107" y="24829"/>
                  <a:pt x="211012" y="25050"/>
                </a:cubicBezTo>
                <a:cubicBezTo>
                  <a:pt x="210980" y="25114"/>
                  <a:pt x="211043" y="25209"/>
                  <a:pt x="211107" y="25240"/>
                </a:cubicBezTo>
                <a:close/>
                <a:moveTo>
                  <a:pt x="210220" y="27457"/>
                </a:moveTo>
                <a:cubicBezTo>
                  <a:pt x="210473" y="27552"/>
                  <a:pt x="210220" y="27014"/>
                  <a:pt x="210125" y="27235"/>
                </a:cubicBezTo>
                <a:cubicBezTo>
                  <a:pt x="210093" y="27330"/>
                  <a:pt x="210157" y="27425"/>
                  <a:pt x="210220" y="27457"/>
                </a:cubicBezTo>
                <a:close/>
                <a:moveTo>
                  <a:pt x="209365" y="29674"/>
                </a:moveTo>
                <a:cubicBezTo>
                  <a:pt x="209618" y="29769"/>
                  <a:pt x="209365" y="29167"/>
                  <a:pt x="209238" y="29452"/>
                </a:cubicBezTo>
                <a:cubicBezTo>
                  <a:pt x="209207" y="29547"/>
                  <a:pt x="209270" y="29642"/>
                  <a:pt x="209365" y="29674"/>
                </a:cubicBezTo>
                <a:close/>
                <a:moveTo>
                  <a:pt x="208478" y="31891"/>
                </a:moveTo>
                <a:cubicBezTo>
                  <a:pt x="208763" y="32017"/>
                  <a:pt x="208478" y="31352"/>
                  <a:pt x="208351" y="31637"/>
                </a:cubicBezTo>
                <a:cubicBezTo>
                  <a:pt x="208320" y="31732"/>
                  <a:pt x="208383" y="31859"/>
                  <a:pt x="208478" y="31891"/>
                </a:cubicBezTo>
                <a:close/>
                <a:moveTo>
                  <a:pt x="207591" y="34139"/>
                </a:moveTo>
                <a:cubicBezTo>
                  <a:pt x="207908" y="34234"/>
                  <a:pt x="207591" y="33537"/>
                  <a:pt x="207465" y="33854"/>
                </a:cubicBezTo>
                <a:cubicBezTo>
                  <a:pt x="207433" y="33949"/>
                  <a:pt x="207496" y="34076"/>
                  <a:pt x="207591" y="34108"/>
                </a:cubicBezTo>
                <a:close/>
                <a:moveTo>
                  <a:pt x="206705" y="36356"/>
                </a:moveTo>
                <a:cubicBezTo>
                  <a:pt x="206895" y="36419"/>
                  <a:pt x="207085" y="36229"/>
                  <a:pt x="207021" y="36039"/>
                </a:cubicBezTo>
                <a:cubicBezTo>
                  <a:pt x="206926" y="35849"/>
                  <a:pt x="206673" y="35849"/>
                  <a:pt x="206578" y="36039"/>
                </a:cubicBezTo>
                <a:cubicBezTo>
                  <a:pt x="206546" y="36166"/>
                  <a:pt x="206610" y="36293"/>
                  <a:pt x="206705" y="36356"/>
                </a:cubicBezTo>
                <a:close/>
                <a:moveTo>
                  <a:pt x="205850" y="38573"/>
                </a:moveTo>
                <a:cubicBezTo>
                  <a:pt x="206040" y="38636"/>
                  <a:pt x="206230" y="38446"/>
                  <a:pt x="206135" y="38256"/>
                </a:cubicBezTo>
                <a:cubicBezTo>
                  <a:pt x="206071" y="38066"/>
                  <a:pt x="205786" y="38066"/>
                  <a:pt x="205691" y="38256"/>
                </a:cubicBezTo>
                <a:cubicBezTo>
                  <a:pt x="205660" y="38383"/>
                  <a:pt x="205723" y="38510"/>
                  <a:pt x="205850" y="38573"/>
                </a:cubicBezTo>
                <a:close/>
                <a:moveTo>
                  <a:pt x="204963" y="40790"/>
                </a:moveTo>
                <a:cubicBezTo>
                  <a:pt x="205185" y="40885"/>
                  <a:pt x="205375" y="40663"/>
                  <a:pt x="205280" y="40441"/>
                </a:cubicBezTo>
                <a:cubicBezTo>
                  <a:pt x="205216" y="40251"/>
                  <a:pt x="204900" y="40251"/>
                  <a:pt x="204805" y="40441"/>
                </a:cubicBezTo>
                <a:cubicBezTo>
                  <a:pt x="204773" y="40600"/>
                  <a:pt x="204836" y="40726"/>
                  <a:pt x="204963" y="40790"/>
                </a:cubicBezTo>
                <a:close/>
                <a:moveTo>
                  <a:pt x="204298" y="42500"/>
                </a:moveTo>
                <a:cubicBezTo>
                  <a:pt x="204044" y="42405"/>
                  <a:pt x="203823" y="42658"/>
                  <a:pt x="203949" y="42880"/>
                </a:cubicBezTo>
                <a:cubicBezTo>
                  <a:pt x="204044" y="43101"/>
                  <a:pt x="204361" y="43070"/>
                  <a:pt x="204425" y="42848"/>
                </a:cubicBezTo>
                <a:cubicBezTo>
                  <a:pt x="204488" y="42721"/>
                  <a:pt x="204425" y="42563"/>
                  <a:pt x="204298" y="42500"/>
                </a:cubicBezTo>
                <a:close/>
                <a:moveTo>
                  <a:pt x="203031" y="44875"/>
                </a:moveTo>
                <a:cubicBezTo>
                  <a:pt x="202936" y="45097"/>
                  <a:pt x="203189" y="45318"/>
                  <a:pt x="203411" y="45223"/>
                </a:cubicBezTo>
                <a:cubicBezTo>
                  <a:pt x="203664" y="45128"/>
                  <a:pt x="203664" y="44780"/>
                  <a:pt x="203411" y="44717"/>
                </a:cubicBezTo>
                <a:cubicBezTo>
                  <a:pt x="203284" y="44653"/>
                  <a:pt x="203094" y="44717"/>
                  <a:pt x="203031" y="44875"/>
                </a:cubicBezTo>
                <a:close/>
                <a:moveTo>
                  <a:pt x="202144" y="47060"/>
                </a:moveTo>
                <a:cubicBezTo>
                  <a:pt x="202049" y="47313"/>
                  <a:pt x="202303" y="47567"/>
                  <a:pt x="202556" y="47440"/>
                </a:cubicBezTo>
                <a:cubicBezTo>
                  <a:pt x="202809" y="47345"/>
                  <a:pt x="202809" y="46997"/>
                  <a:pt x="202556" y="46902"/>
                </a:cubicBezTo>
                <a:cubicBezTo>
                  <a:pt x="202398" y="46838"/>
                  <a:pt x="202208" y="46902"/>
                  <a:pt x="202144" y="47060"/>
                </a:cubicBezTo>
                <a:close/>
                <a:moveTo>
                  <a:pt x="201669" y="49087"/>
                </a:moveTo>
                <a:cubicBezTo>
                  <a:pt x="201416" y="48992"/>
                  <a:pt x="201163" y="49245"/>
                  <a:pt x="201289" y="49499"/>
                </a:cubicBezTo>
                <a:cubicBezTo>
                  <a:pt x="201384" y="49784"/>
                  <a:pt x="201764" y="49752"/>
                  <a:pt x="201859" y="49499"/>
                </a:cubicBezTo>
                <a:cubicBezTo>
                  <a:pt x="201923" y="49340"/>
                  <a:pt x="201859" y="49150"/>
                  <a:pt x="201669" y="49087"/>
                </a:cubicBezTo>
                <a:close/>
                <a:moveTo>
                  <a:pt x="200814" y="51272"/>
                </a:moveTo>
                <a:cubicBezTo>
                  <a:pt x="200529" y="51177"/>
                  <a:pt x="200276" y="51462"/>
                  <a:pt x="200403" y="51715"/>
                </a:cubicBezTo>
                <a:cubicBezTo>
                  <a:pt x="200498" y="52000"/>
                  <a:pt x="200909" y="52000"/>
                  <a:pt x="201004" y="51715"/>
                </a:cubicBezTo>
                <a:cubicBezTo>
                  <a:pt x="201068" y="51557"/>
                  <a:pt x="200973" y="51367"/>
                  <a:pt x="200814" y="51272"/>
                </a:cubicBezTo>
                <a:close/>
                <a:moveTo>
                  <a:pt x="199959" y="53489"/>
                </a:moveTo>
                <a:cubicBezTo>
                  <a:pt x="199674" y="53362"/>
                  <a:pt x="199389" y="53647"/>
                  <a:pt x="199516" y="53932"/>
                </a:cubicBezTo>
                <a:cubicBezTo>
                  <a:pt x="199611" y="54217"/>
                  <a:pt x="200023" y="54217"/>
                  <a:pt x="200149" y="53932"/>
                </a:cubicBezTo>
                <a:cubicBezTo>
                  <a:pt x="200213" y="53742"/>
                  <a:pt x="200118" y="53552"/>
                  <a:pt x="199959" y="53489"/>
                </a:cubicBezTo>
                <a:close/>
                <a:moveTo>
                  <a:pt x="198597" y="55864"/>
                </a:moveTo>
                <a:cubicBezTo>
                  <a:pt x="198502" y="56181"/>
                  <a:pt x="198787" y="56466"/>
                  <a:pt x="199104" y="56339"/>
                </a:cubicBezTo>
                <a:cubicBezTo>
                  <a:pt x="199389" y="56212"/>
                  <a:pt x="199389" y="55801"/>
                  <a:pt x="199072" y="55674"/>
                </a:cubicBezTo>
                <a:cubicBezTo>
                  <a:pt x="198882" y="55611"/>
                  <a:pt x="198692" y="55706"/>
                  <a:pt x="198597" y="55864"/>
                </a:cubicBezTo>
                <a:close/>
                <a:moveTo>
                  <a:pt x="197711" y="58081"/>
                </a:moveTo>
                <a:cubicBezTo>
                  <a:pt x="197616" y="58398"/>
                  <a:pt x="197932" y="58714"/>
                  <a:pt x="198217" y="58556"/>
                </a:cubicBezTo>
                <a:cubicBezTo>
                  <a:pt x="198534" y="58429"/>
                  <a:pt x="198534" y="57986"/>
                  <a:pt x="198217" y="57859"/>
                </a:cubicBezTo>
                <a:cubicBezTo>
                  <a:pt x="198027" y="57796"/>
                  <a:pt x="197806" y="57891"/>
                  <a:pt x="197711" y="58081"/>
                </a:cubicBezTo>
                <a:close/>
                <a:moveTo>
                  <a:pt x="196824" y="60298"/>
                </a:moveTo>
                <a:cubicBezTo>
                  <a:pt x="196697" y="60614"/>
                  <a:pt x="197046" y="60931"/>
                  <a:pt x="197362" y="60773"/>
                </a:cubicBezTo>
                <a:cubicBezTo>
                  <a:pt x="197679" y="60646"/>
                  <a:pt x="197679" y="60203"/>
                  <a:pt x="197362" y="60076"/>
                </a:cubicBezTo>
                <a:cubicBezTo>
                  <a:pt x="197141" y="59981"/>
                  <a:pt x="196919" y="60076"/>
                  <a:pt x="196824" y="60298"/>
                </a:cubicBezTo>
                <a:close/>
                <a:moveTo>
                  <a:pt x="195937" y="62483"/>
                </a:moveTo>
                <a:cubicBezTo>
                  <a:pt x="195811" y="62831"/>
                  <a:pt x="196159" y="63148"/>
                  <a:pt x="196507" y="63021"/>
                </a:cubicBezTo>
                <a:cubicBezTo>
                  <a:pt x="196824" y="62863"/>
                  <a:pt x="196824" y="62388"/>
                  <a:pt x="196476" y="62261"/>
                </a:cubicBezTo>
                <a:cubicBezTo>
                  <a:pt x="196286" y="62166"/>
                  <a:pt x="196032" y="62261"/>
                  <a:pt x="195937" y="62483"/>
                </a:cubicBezTo>
                <a:close/>
                <a:moveTo>
                  <a:pt x="195621" y="64446"/>
                </a:moveTo>
                <a:cubicBezTo>
                  <a:pt x="195272" y="64320"/>
                  <a:pt x="194924" y="64668"/>
                  <a:pt x="195082" y="65016"/>
                </a:cubicBezTo>
                <a:cubicBezTo>
                  <a:pt x="195209" y="65365"/>
                  <a:pt x="195716" y="65365"/>
                  <a:pt x="195842" y="64985"/>
                </a:cubicBezTo>
                <a:cubicBezTo>
                  <a:pt x="195937" y="64795"/>
                  <a:pt x="195842" y="64541"/>
                  <a:pt x="195621" y="64446"/>
                </a:cubicBezTo>
                <a:close/>
                <a:moveTo>
                  <a:pt x="194734" y="66631"/>
                </a:moveTo>
                <a:cubicBezTo>
                  <a:pt x="194385" y="66505"/>
                  <a:pt x="194037" y="66885"/>
                  <a:pt x="194195" y="67233"/>
                </a:cubicBezTo>
                <a:cubicBezTo>
                  <a:pt x="194354" y="67582"/>
                  <a:pt x="194860" y="67582"/>
                  <a:pt x="194987" y="67202"/>
                </a:cubicBezTo>
                <a:cubicBezTo>
                  <a:pt x="195082" y="66980"/>
                  <a:pt x="194955" y="66726"/>
                  <a:pt x="194734" y="66631"/>
                </a:cubicBezTo>
                <a:close/>
                <a:moveTo>
                  <a:pt x="193879" y="68848"/>
                </a:moveTo>
                <a:cubicBezTo>
                  <a:pt x="193499" y="68690"/>
                  <a:pt x="193150" y="69070"/>
                  <a:pt x="193309" y="69450"/>
                </a:cubicBezTo>
                <a:cubicBezTo>
                  <a:pt x="193467" y="69798"/>
                  <a:pt x="193974" y="69798"/>
                  <a:pt x="194132" y="69418"/>
                </a:cubicBezTo>
                <a:cubicBezTo>
                  <a:pt x="194227" y="69197"/>
                  <a:pt x="194100" y="68943"/>
                  <a:pt x="193879" y="68848"/>
                </a:cubicBezTo>
                <a:close/>
                <a:moveTo>
                  <a:pt x="193024" y="71033"/>
                </a:moveTo>
                <a:cubicBezTo>
                  <a:pt x="192612" y="70875"/>
                  <a:pt x="192232" y="71287"/>
                  <a:pt x="192422" y="71667"/>
                </a:cubicBezTo>
                <a:cubicBezTo>
                  <a:pt x="192580" y="72047"/>
                  <a:pt x="193119" y="72015"/>
                  <a:pt x="193277" y="71635"/>
                </a:cubicBezTo>
                <a:cubicBezTo>
                  <a:pt x="193372" y="71413"/>
                  <a:pt x="193245" y="71128"/>
                  <a:pt x="193024" y="71033"/>
                </a:cubicBezTo>
                <a:close/>
                <a:moveTo>
                  <a:pt x="191504" y="73504"/>
                </a:moveTo>
                <a:cubicBezTo>
                  <a:pt x="191345" y="73915"/>
                  <a:pt x="191757" y="74295"/>
                  <a:pt x="192169" y="74137"/>
                </a:cubicBezTo>
                <a:cubicBezTo>
                  <a:pt x="192549" y="73947"/>
                  <a:pt x="192549" y="73377"/>
                  <a:pt x="192137" y="73219"/>
                </a:cubicBezTo>
                <a:cubicBezTo>
                  <a:pt x="191884" y="73124"/>
                  <a:pt x="191630" y="73250"/>
                  <a:pt x="191504" y="73504"/>
                </a:cubicBezTo>
                <a:close/>
                <a:moveTo>
                  <a:pt x="191282" y="75435"/>
                </a:moveTo>
                <a:cubicBezTo>
                  <a:pt x="190870" y="75245"/>
                  <a:pt x="190458" y="75689"/>
                  <a:pt x="190648" y="76100"/>
                </a:cubicBezTo>
                <a:cubicBezTo>
                  <a:pt x="190807" y="76481"/>
                  <a:pt x="191409" y="76481"/>
                  <a:pt x="191567" y="76069"/>
                </a:cubicBezTo>
                <a:cubicBezTo>
                  <a:pt x="191662" y="75815"/>
                  <a:pt x="191535" y="75530"/>
                  <a:pt x="191282" y="75435"/>
                </a:cubicBezTo>
                <a:close/>
                <a:moveTo>
                  <a:pt x="190427" y="77621"/>
                </a:moveTo>
                <a:cubicBezTo>
                  <a:pt x="189983" y="77462"/>
                  <a:pt x="189572" y="77874"/>
                  <a:pt x="189762" y="78286"/>
                </a:cubicBezTo>
                <a:cubicBezTo>
                  <a:pt x="189920" y="78729"/>
                  <a:pt x="190522" y="78697"/>
                  <a:pt x="190712" y="78286"/>
                </a:cubicBezTo>
                <a:cubicBezTo>
                  <a:pt x="190807" y="78032"/>
                  <a:pt x="190680" y="77716"/>
                  <a:pt x="190395" y="77621"/>
                </a:cubicBezTo>
                <a:close/>
                <a:moveTo>
                  <a:pt x="188843" y="80122"/>
                </a:moveTo>
                <a:cubicBezTo>
                  <a:pt x="188685" y="80534"/>
                  <a:pt x="189128" y="80977"/>
                  <a:pt x="189572" y="80787"/>
                </a:cubicBezTo>
                <a:cubicBezTo>
                  <a:pt x="189983" y="80597"/>
                  <a:pt x="189983" y="79996"/>
                  <a:pt x="189540" y="79806"/>
                </a:cubicBezTo>
                <a:cubicBezTo>
                  <a:pt x="189287" y="79711"/>
                  <a:pt x="188970" y="79837"/>
                  <a:pt x="188843" y="80122"/>
                </a:cubicBezTo>
                <a:close/>
                <a:moveTo>
                  <a:pt x="187957" y="82308"/>
                </a:moveTo>
                <a:cubicBezTo>
                  <a:pt x="187798" y="82751"/>
                  <a:pt x="188242" y="83194"/>
                  <a:pt x="188685" y="83004"/>
                </a:cubicBezTo>
                <a:cubicBezTo>
                  <a:pt x="189128" y="82814"/>
                  <a:pt x="189128" y="82181"/>
                  <a:pt x="188685" y="81991"/>
                </a:cubicBezTo>
                <a:cubicBezTo>
                  <a:pt x="188400" y="81896"/>
                  <a:pt x="188083" y="82023"/>
                  <a:pt x="187957" y="82308"/>
                </a:cubicBezTo>
                <a:close/>
                <a:moveTo>
                  <a:pt x="188115" y="84936"/>
                </a:moveTo>
                <a:cubicBezTo>
                  <a:pt x="188305" y="84461"/>
                  <a:pt x="187830" y="84018"/>
                  <a:pt x="187387" y="84208"/>
                </a:cubicBezTo>
                <a:cubicBezTo>
                  <a:pt x="186912" y="84398"/>
                  <a:pt x="186943" y="85063"/>
                  <a:pt x="187387" y="85253"/>
                </a:cubicBezTo>
                <a:cubicBezTo>
                  <a:pt x="187672" y="85348"/>
                  <a:pt x="188020" y="85221"/>
                  <a:pt x="188115" y="84936"/>
                </a:cubicBezTo>
                <a:close/>
                <a:moveTo>
                  <a:pt x="187260" y="87153"/>
                </a:moveTo>
                <a:cubicBezTo>
                  <a:pt x="187450" y="86646"/>
                  <a:pt x="186975" y="86203"/>
                  <a:pt x="186500" y="86393"/>
                </a:cubicBezTo>
                <a:cubicBezTo>
                  <a:pt x="186025" y="86615"/>
                  <a:pt x="186056" y="87280"/>
                  <a:pt x="186531" y="87470"/>
                </a:cubicBezTo>
                <a:cubicBezTo>
                  <a:pt x="186817" y="87565"/>
                  <a:pt x="187133" y="87438"/>
                  <a:pt x="187260" y="87153"/>
                </a:cubicBezTo>
                <a:close/>
                <a:moveTo>
                  <a:pt x="185645" y="89686"/>
                </a:moveTo>
                <a:cubicBezTo>
                  <a:pt x="186120" y="89876"/>
                  <a:pt x="186595" y="89370"/>
                  <a:pt x="186405" y="88895"/>
                </a:cubicBezTo>
                <a:cubicBezTo>
                  <a:pt x="186183" y="88420"/>
                  <a:pt x="185518" y="88420"/>
                  <a:pt x="185328" y="88926"/>
                </a:cubicBezTo>
                <a:cubicBezTo>
                  <a:pt x="185201" y="89211"/>
                  <a:pt x="185328" y="89560"/>
                  <a:pt x="185645" y="89686"/>
                </a:cubicBezTo>
                <a:close/>
                <a:moveTo>
                  <a:pt x="185550" y="91555"/>
                </a:moveTo>
                <a:cubicBezTo>
                  <a:pt x="185740" y="91080"/>
                  <a:pt x="185233" y="90573"/>
                  <a:pt x="184758" y="90795"/>
                </a:cubicBezTo>
                <a:cubicBezTo>
                  <a:pt x="184251" y="91017"/>
                  <a:pt x="184251" y="91713"/>
                  <a:pt x="184758" y="91903"/>
                </a:cubicBezTo>
                <a:cubicBezTo>
                  <a:pt x="185075" y="92030"/>
                  <a:pt x="185423" y="91872"/>
                  <a:pt x="185550" y="91555"/>
                </a:cubicBezTo>
                <a:close/>
                <a:moveTo>
                  <a:pt x="184695" y="93772"/>
                </a:moveTo>
                <a:cubicBezTo>
                  <a:pt x="184885" y="93265"/>
                  <a:pt x="184378" y="92758"/>
                  <a:pt x="183871" y="92980"/>
                </a:cubicBezTo>
                <a:cubicBezTo>
                  <a:pt x="183365" y="93202"/>
                  <a:pt x="183365" y="93930"/>
                  <a:pt x="183903" y="94120"/>
                </a:cubicBezTo>
                <a:cubicBezTo>
                  <a:pt x="184220" y="94247"/>
                  <a:pt x="184568" y="94088"/>
                  <a:pt x="184695" y="93772"/>
                </a:cubicBezTo>
                <a:close/>
                <a:moveTo>
                  <a:pt x="183840" y="95989"/>
                </a:moveTo>
                <a:cubicBezTo>
                  <a:pt x="184030" y="95482"/>
                  <a:pt x="183523" y="94943"/>
                  <a:pt x="182985" y="95165"/>
                </a:cubicBezTo>
                <a:cubicBezTo>
                  <a:pt x="182478" y="95419"/>
                  <a:pt x="182478" y="96147"/>
                  <a:pt x="183016" y="96337"/>
                </a:cubicBezTo>
                <a:cubicBezTo>
                  <a:pt x="183333" y="96464"/>
                  <a:pt x="183713" y="96305"/>
                  <a:pt x="183840" y="95989"/>
                </a:cubicBezTo>
                <a:close/>
                <a:moveTo>
                  <a:pt x="182129" y="98585"/>
                </a:moveTo>
                <a:cubicBezTo>
                  <a:pt x="182668" y="98775"/>
                  <a:pt x="183206" y="98237"/>
                  <a:pt x="182953" y="97699"/>
                </a:cubicBezTo>
                <a:cubicBezTo>
                  <a:pt x="182731" y="97192"/>
                  <a:pt x="181971" y="97192"/>
                  <a:pt x="181749" y="97730"/>
                </a:cubicBezTo>
                <a:cubicBezTo>
                  <a:pt x="181623" y="98079"/>
                  <a:pt x="181781" y="98427"/>
                  <a:pt x="182129" y="98585"/>
                </a:cubicBezTo>
                <a:close/>
                <a:moveTo>
                  <a:pt x="182129" y="100422"/>
                </a:moveTo>
                <a:cubicBezTo>
                  <a:pt x="182319" y="99884"/>
                  <a:pt x="181781" y="99345"/>
                  <a:pt x="181243" y="99567"/>
                </a:cubicBezTo>
                <a:cubicBezTo>
                  <a:pt x="180704" y="99789"/>
                  <a:pt x="180704" y="100581"/>
                  <a:pt x="181243" y="100802"/>
                </a:cubicBezTo>
                <a:cubicBezTo>
                  <a:pt x="181591" y="100929"/>
                  <a:pt x="181971" y="100771"/>
                  <a:pt x="182129" y="100422"/>
                </a:cubicBezTo>
                <a:close/>
                <a:moveTo>
                  <a:pt x="180388" y="103019"/>
                </a:moveTo>
                <a:cubicBezTo>
                  <a:pt x="180926" y="103241"/>
                  <a:pt x="181496" y="102671"/>
                  <a:pt x="181243" y="102101"/>
                </a:cubicBezTo>
                <a:cubicBezTo>
                  <a:pt x="180989" y="101562"/>
                  <a:pt x="180198" y="101562"/>
                  <a:pt x="179976" y="102132"/>
                </a:cubicBezTo>
                <a:cubicBezTo>
                  <a:pt x="179849" y="102481"/>
                  <a:pt x="180008" y="102892"/>
                  <a:pt x="180388" y="103019"/>
                </a:cubicBezTo>
                <a:close/>
                <a:moveTo>
                  <a:pt x="180388" y="104856"/>
                </a:moveTo>
                <a:cubicBezTo>
                  <a:pt x="180641" y="104286"/>
                  <a:pt x="180039" y="103716"/>
                  <a:pt x="179469" y="103969"/>
                </a:cubicBezTo>
                <a:cubicBezTo>
                  <a:pt x="178899" y="104191"/>
                  <a:pt x="178931" y="105014"/>
                  <a:pt x="179501" y="105236"/>
                </a:cubicBezTo>
                <a:cubicBezTo>
                  <a:pt x="179849" y="105394"/>
                  <a:pt x="180261" y="105204"/>
                  <a:pt x="180388" y="104856"/>
                </a:cubicBezTo>
                <a:close/>
                <a:moveTo>
                  <a:pt x="179533" y="107073"/>
                </a:moveTo>
                <a:cubicBezTo>
                  <a:pt x="179786" y="106471"/>
                  <a:pt x="179184" y="105901"/>
                  <a:pt x="178583" y="106154"/>
                </a:cubicBezTo>
                <a:cubicBezTo>
                  <a:pt x="178013" y="106408"/>
                  <a:pt x="178013" y="107231"/>
                  <a:pt x="178614" y="107453"/>
                </a:cubicBezTo>
                <a:cubicBezTo>
                  <a:pt x="178994" y="107611"/>
                  <a:pt x="179406" y="107421"/>
                  <a:pt x="179533" y="107073"/>
                </a:cubicBezTo>
                <a:close/>
                <a:moveTo>
                  <a:pt x="177727" y="109670"/>
                </a:moveTo>
                <a:cubicBezTo>
                  <a:pt x="178329" y="109923"/>
                  <a:pt x="178931" y="109321"/>
                  <a:pt x="178678" y="108719"/>
                </a:cubicBezTo>
                <a:cubicBezTo>
                  <a:pt x="178424" y="108118"/>
                  <a:pt x="177569" y="108149"/>
                  <a:pt x="177316" y="108751"/>
                </a:cubicBezTo>
                <a:cubicBezTo>
                  <a:pt x="177189" y="109131"/>
                  <a:pt x="177379" y="109543"/>
                  <a:pt x="177727" y="109701"/>
                </a:cubicBezTo>
                <a:close/>
                <a:moveTo>
                  <a:pt x="177411" y="110525"/>
                </a:moveTo>
                <a:cubicBezTo>
                  <a:pt x="177031" y="110366"/>
                  <a:pt x="176587" y="110556"/>
                  <a:pt x="176429" y="110936"/>
                </a:cubicBezTo>
                <a:cubicBezTo>
                  <a:pt x="176429" y="110968"/>
                  <a:pt x="176429" y="111000"/>
                  <a:pt x="176429" y="111031"/>
                </a:cubicBezTo>
                <a:lnTo>
                  <a:pt x="177854" y="111031"/>
                </a:lnTo>
                <a:cubicBezTo>
                  <a:pt x="177791" y="110810"/>
                  <a:pt x="177632" y="110620"/>
                  <a:pt x="177411" y="110525"/>
                </a:cubicBezTo>
                <a:close/>
                <a:moveTo>
                  <a:pt x="215952" y="5859"/>
                </a:moveTo>
                <a:cubicBezTo>
                  <a:pt x="215920" y="5859"/>
                  <a:pt x="215920" y="5859"/>
                  <a:pt x="215920" y="5859"/>
                </a:cubicBezTo>
                <a:cubicBezTo>
                  <a:pt x="215920" y="5891"/>
                  <a:pt x="215952" y="5891"/>
                  <a:pt x="215952" y="5891"/>
                </a:cubicBezTo>
                <a:cubicBezTo>
                  <a:pt x="215952" y="5859"/>
                  <a:pt x="215952" y="5859"/>
                  <a:pt x="215952" y="5859"/>
                </a:cubicBezTo>
                <a:close/>
                <a:moveTo>
                  <a:pt x="215065" y="8044"/>
                </a:moveTo>
                <a:cubicBezTo>
                  <a:pt x="215034" y="8044"/>
                  <a:pt x="215002" y="8107"/>
                  <a:pt x="215065" y="8107"/>
                </a:cubicBezTo>
                <a:cubicBezTo>
                  <a:pt x="215097" y="8107"/>
                  <a:pt x="215097" y="8076"/>
                  <a:pt x="215065" y="8044"/>
                </a:cubicBezTo>
                <a:close/>
                <a:moveTo>
                  <a:pt x="214242" y="10293"/>
                </a:moveTo>
                <a:cubicBezTo>
                  <a:pt x="214274" y="10229"/>
                  <a:pt x="214115" y="10293"/>
                  <a:pt x="214179" y="10324"/>
                </a:cubicBezTo>
                <a:cubicBezTo>
                  <a:pt x="214210" y="10356"/>
                  <a:pt x="214210" y="10324"/>
                  <a:pt x="214242" y="10324"/>
                </a:cubicBezTo>
                <a:close/>
                <a:moveTo>
                  <a:pt x="213387" y="12509"/>
                </a:moveTo>
                <a:cubicBezTo>
                  <a:pt x="213419" y="12446"/>
                  <a:pt x="213197" y="12509"/>
                  <a:pt x="213292" y="12541"/>
                </a:cubicBezTo>
                <a:cubicBezTo>
                  <a:pt x="213324" y="12573"/>
                  <a:pt x="213355" y="12541"/>
                  <a:pt x="213387" y="12509"/>
                </a:cubicBezTo>
                <a:close/>
                <a:moveTo>
                  <a:pt x="212532" y="14726"/>
                </a:moveTo>
                <a:cubicBezTo>
                  <a:pt x="212563" y="14631"/>
                  <a:pt x="212310" y="14726"/>
                  <a:pt x="212405" y="14790"/>
                </a:cubicBezTo>
                <a:cubicBezTo>
                  <a:pt x="212468" y="14790"/>
                  <a:pt x="212500" y="14790"/>
                  <a:pt x="212532" y="14726"/>
                </a:cubicBezTo>
                <a:close/>
                <a:moveTo>
                  <a:pt x="211645" y="16943"/>
                </a:moveTo>
                <a:cubicBezTo>
                  <a:pt x="211708" y="16816"/>
                  <a:pt x="211423" y="16943"/>
                  <a:pt x="211550" y="17006"/>
                </a:cubicBezTo>
                <a:cubicBezTo>
                  <a:pt x="211582" y="17006"/>
                  <a:pt x="211645" y="17006"/>
                  <a:pt x="211645" y="16943"/>
                </a:cubicBezTo>
                <a:close/>
                <a:moveTo>
                  <a:pt x="210790" y="19160"/>
                </a:moveTo>
                <a:cubicBezTo>
                  <a:pt x="210853" y="19001"/>
                  <a:pt x="210505" y="19160"/>
                  <a:pt x="210663" y="19223"/>
                </a:cubicBezTo>
                <a:cubicBezTo>
                  <a:pt x="210727" y="19255"/>
                  <a:pt x="210790" y="19223"/>
                  <a:pt x="210790" y="19160"/>
                </a:cubicBezTo>
                <a:close/>
                <a:moveTo>
                  <a:pt x="209777" y="21440"/>
                </a:moveTo>
                <a:cubicBezTo>
                  <a:pt x="209967" y="21503"/>
                  <a:pt x="209777" y="21123"/>
                  <a:pt x="209713" y="21282"/>
                </a:cubicBezTo>
                <a:cubicBezTo>
                  <a:pt x="209682" y="21345"/>
                  <a:pt x="209713" y="21408"/>
                  <a:pt x="209777" y="21440"/>
                </a:cubicBezTo>
                <a:close/>
                <a:moveTo>
                  <a:pt x="208922" y="23657"/>
                </a:moveTo>
                <a:cubicBezTo>
                  <a:pt x="209112" y="23752"/>
                  <a:pt x="208922" y="23277"/>
                  <a:pt x="208827" y="23498"/>
                </a:cubicBezTo>
                <a:cubicBezTo>
                  <a:pt x="208795" y="23562"/>
                  <a:pt x="208827" y="23657"/>
                  <a:pt x="208890" y="23657"/>
                </a:cubicBezTo>
                <a:close/>
                <a:moveTo>
                  <a:pt x="208035" y="25905"/>
                </a:moveTo>
                <a:cubicBezTo>
                  <a:pt x="208256" y="25969"/>
                  <a:pt x="208035" y="25462"/>
                  <a:pt x="207940" y="25684"/>
                </a:cubicBezTo>
                <a:cubicBezTo>
                  <a:pt x="207908" y="25779"/>
                  <a:pt x="207940" y="25874"/>
                  <a:pt x="208035" y="25905"/>
                </a:cubicBezTo>
                <a:close/>
                <a:moveTo>
                  <a:pt x="207148" y="28122"/>
                </a:moveTo>
                <a:cubicBezTo>
                  <a:pt x="207401" y="28217"/>
                  <a:pt x="207148" y="27647"/>
                  <a:pt x="207053" y="27900"/>
                </a:cubicBezTo>
                <a:cubicBezTo>
                  <a:pt x="207021" y="27995"/>
                  <a:pt x="207053" y="28090"/>
                  <a:pt x="207148" y="28122"/>
                </a:cubicBezTo>
                <a:close/>
                <a:moveTo>
                  <a:pt x="206261" y="30339"/>
                </a:moveTo>
                <a:cubicBezTo>
                  <a:pt x="206546" y="30434"/>
                  <a:pt x="206261" y="29832"/>
                  <a:pt x="206166" y="30086"/>
                </a:cubicBezTo>
                <a:cubicBezTo>
                  <a:pt x="206135" y="30181"/>
                  <a:pt x="206166" y="30307"/>
                  <a:pt x="206261" y="30339"/>
                </a:cubicBezTo>
                <a:close/>
                <a:moveTo>
                  <a:pt x="205406" y="32556"/>
                </a:moveTo>
                <a:cubicBezTo>
                  <a:pt x="205691" y="32682"/>
                  <a:pt x="205406" y="32017"/>
                  <a:pt x="205280" y="32302"/>
                </a:cubicBezTo>
                <a:cubicBezTo>
                  <a:pt x="205248" y="32397"/>
                  <a:pt x="205280" y="32524"/>
                  <a:pt x="205406" y="32556"/>
                </a:cubicBezTo>
                <a:close/>
                <a:moveTo>
                  <a:pt x="204520" y="34773"/>
                </a:moveTo>
                <a:cubicBezTo>
                  <a:pt x="204836" y="34899"/>
                  <a:pt x="204520" y="34203"/>
                  <a:pt x="204393" y="34519"/>
                </a:cubicBezTo>
                <a:cubicBezTo>
                  <a:pt x="204361" y="34614"/>
                  <a:pt x="204393" y="34741"/>
                  <a:pt x="204520" y="34773"/>
                </a:cubicBezTo>
                <a:close/>
                <a:moveTo>
                  <a:pt x="203633" y="36989"/>
                </a:moveTo>
                <a:cubicBezTo>
                  <a:pt x="203823" y="37084"/>
                  <a:pt x="204013" y="36894"/>
                  <a:pt x="203918" y="36704"/>
                </a:cubicBezTo>
                <a:cubicBezTo>
                  <a:pt x="203854" y="36514"/>
                  <a:pt x="203569" y="36514"/>
                  <a:pt x="203506" y="36704"/>
                </a:cubicBezTo>
                <a:cubicBezTo>
                  <a:pt x="203474" y="36831"/>
                  <a:pt x="203506" y="36958"/>
                  <a:pt x="203633" y="37021"/>
                </a:cubicBezTo>
                <a:close/>
                <a:moveTo>
                  <a:pt x="202936" y="38763"/>
                </a:moveTo>
                <a:cubicBezTo>
                  <a:pt x="202746" y="38700"/>
                  <a:pt x="202524" y="38890"/>
                  <a:pt x="202619" y="39111"/>
                </a:cubicBezTo>
                <a:cubicBezTo>
                  <a:pt x="202714" y="39301"/>
                  <a:pt x="202999" y="39301"/>
                  <a:pt x="203063" y="39080"/>
                </a:cubicBezTo>
                <a:cubicBezTo>
                  <a:pt x="203126" y="38953"/>
                  <a:pt x="203063" y="38826"/>
                  <a:pt x="202936" y="38763"/>
                </a:cubicBezTo>
                <a:close/>
                <a:moveTo>
                  <a:pt x="202081" y="40980"/>
                </a:moveTo>
                <a:cubicBezTo>
                  <a:pt x="201859" y="40885"/>
                  <a:pt x="201638" y="41106"/>
                  <a:pt x="201733" y="41328"/>
                </a:cubicBezTo>
                <a:cubicBezTo>
                  <a:pt x="201828" y="41518"/>
                  <a:pt x="202144" y="41518"/>
                  <a:pt x="202208" y="41296"/>
                </a:cubicBezTo>
                <a:cubicBezTo>
                  <a:pt x="202271" y="41170"/>
                  <a:pt x="202208" y="41011"/>
                  <a:pt x="202081" y="40980"/>
                </a:cubicBezTo>
                <a:close/>
                <a:moveTo>
                  <a:pt x="200846" y="43323"/>
                </a:moveTo>
                <a:cubicBezTo>
                  <a:pt x="200751" y="43545"/>
                  <a:pt x="200973" y="43767"/>
                  <a:pt x="201226" y="43672"/>
                </a:cubicBezTo>
                <a:cubicBezTo>
                  <a:pt x="201448" y="43577"/>
                  <a:pt x="201416" y="43260"/>
                  <a:pt x="201194" y="43165"/>
                </a:cubicBezTo>
                <a:cubicBezTo>
                  <a:pt x="201068" y="43101"/>
                  <a:pt x="200909" y="43165"/>
                  <a:pt x="200846" y="43323"/>
                </a:cubicBezTo>
                <a:close/>
                <a:moveTo>
                  <a:pt x="199959" y="45508"/>
                </a:moveTo>
                <a:cubicBezTo>
                  <a:pt x="199864" y="45762"/>
                  <a:pt x="200118" y="45983"/>
                  <a:pt x="200339" y="45888"/>
                </a:cubicBezTo>
                <a:cubicBezTo>
                  <a:pt x="200593" y="45793"/>
                  <a:pt x="200561" y="45445"/>
                  <a:pt x="200339" y="45350"/>
                </a:cubicBezTo>
                <a:cubicBezTo>
                  <a:pt x="200181" y="45287"/>
                  <a:pt x="200023" y="45382"/>
                  <a:pt x="199959" y="45508"/>
                </a:cubicBezTo>
                <a:close/>
                <a:moveTo>
                  <a:pt x="199484" y="47567"/>
                </a:moveTo>
                <a:cubicBezTo>
                  <a:pt x="199231" y="47440"/>
                  <a:pt x="198977" y="47693"/>
                  <a:pt x="199072" y="47947"/>
                </a:cubicBezTo>
                <a:cubicBezTo>
                  <a:pt x="199199" y="48200"/>
                  <a:pt x="199547" y="48200"/>
                  <a:pt x="199642" y="47947"/>
                </a:cubicBezTo>
                <a:cubicBezTo>
                  <a:pt x="199706" y="47788"/>
                  <a:pt x="199611" y="47630"/>
                  <a:pt x="199452" y="47567"/>
                </a:cubicBezTo>
                <a:close/>
                <a:moveTo>
                  <a:pt x="198597" y="49752"/>
                </a:moveTo>
                <a:cubicBezTo>
                  <a:pt x="198344" y="49657"/>
                  <a:pt x="198091" y="49910"/>
                  <a:pt x="198186" y="50164"/>
                </a:cubicBezTo>
                <a:cubicBezTo>
                  <a:pt x="198312" y="50417"/>
                  <a:pt x="198692" y="50417"/>
                  <a:pt x="198787" y="50164"/>
                </a:cubicBezTo>
                <a:cubicBezTo>
                  <a:pt x="198851" y="50005"/>
                  <a:pt x="198756" y="49815"/>
                  <a:pt x="198597" y="49752"/>
                </a:cubicBezTo>
                <a:close/>
                <a:moveTo>
                  <a:pt x="197742" y="51937"/>
                </a:moveTo>
                <a:cubicBezTo>
                  <a:pt x="197457" y="51842"/>
                  <a:pt x="197204" y="52127"/>
                  <a:pt x="197299" y="52380"/>
                </a:cubicBezTo>
                <a:cubicBezTo>
                  <a:pt x="197426" y="52666"/>
                  <a:pt x="197806" y="52666"/>
                  <a:pt x="197932" y="52380"/>
                </a:cubicBezTo>
                <a:cubicBezTo>
                  <a:pt x="197996" y="52190"/>
                  <a:pt x="197901" y="52000"/>
                  <a:pt x="197742" y="51937"/>
                </a:cubicBezTo>
                <a:close/>
                <a:moveTo>
                  <a:pt x="196856" y="54122"/>
                </a:moveTo>
                <a:cubicBezTo>
                  <a:pt x="196571" y="54027"/>
                  <a:pt x="196286" y="54312"/>
                  <a:pt x="196412" y="54597"/>
                </a:cubicBezTo>
                <a:cubicBezTo>
                  <a:pt x="196539" y="54882"/>
                  <a:pt x="196951" y="54882"/>
                  <a:pt x="197077" y="54597"/>
                </a:cubicBezTo>
                <a:cubicBezTo>
                  <a:pt x="197141" y="54407"/>
                  <a:pt x="197046" y="54217"/>
                  <a:pt x="196856" y="54122"/>
                </a:cubicBezTo>
                <a:close/>
                <a:moveTo>
                  <a:pt x="196001" y="56339"/>
                </a:moveTo>
                <a:cubicBezTo>
                  <a:pt x="195684" y="56212"/>
                  <a:pt x="195399" y="56529"/>
                  <a:pt x="195525" y="56814"/>
                </a:cubicBezTo>
                <a:cubicBezTo>
                  <a:pt x="195652" y="57099"/>
                  <a:pt x="196096" y="57099"/>
                  <a:pt x="196191" y="56814"/>
                </a:cubicBezTo>
                <a:cubicBezTo>
                  <a:pt x="196286" y="56624"/>
                  <a:pt x="196191" y="56402"/>
                  <a:pt x="196001" y="56339"/>
                </a:cubicBezTo>
                <a:close/>
                <a:moveTo>
                  <a:pt x="194639" y="58746"/>
                </a:moveTo>
                <a:cubicBezTo>
                  <a:pt x="194512" y="59063"/>
                  <a:pt x="194829" y="59348"/>
                  <a:pt x="195145" y="59221"/>
                </a:cubicBezTo>
                <a:cubicBezTo>
                  <a:pt x="195462" y="59094"/>
                  <a:pt x="195462" y="58651"/>
                  <a:pt x="195145" y="58524"/>
                </a:cubicBezTo>
                <a:cubicBezTo>
                  <a:pt x="194924" y="58461"/>
                  <a:pt x="194702" y="58556"/>
                  <a:pt x="194639" y="58746"/>
                </a:cubicBezTo>
                <a:close/>
                <a:moveTo>
                  <a:pt x="193752" y="60931"/>
                </a:moveTo>
                <a:cubicBezTo>
                  <a:pt x="193625" y="61279"/>
                  <a:pt x="193942" y="61596"/>
                  <a:pt x="194290" y="61438"/>
                </a:cubicBezTo>
                <a:cubicBezTo>
                  <a:pt x="194607" y="61311"/>
                  <a:pt x="194607" y="60836"/>
                  <a:pt x="194259" y="60709"/>
                </a:cubicBezTo>
                <a:cubicBezTo>
                  <a:pt x="194069" y="60646"/>
                  <a:pt x="193847" y="60741"/>
                  <a:pt x="193752" y="60931"/>
                </a:cubicBezTo>
                <a:close/>
                <a:moveTo>
                  <a:pt x="192865" y="63148"/>
                </a:moveTo>
                <a:cubicBezTo>
                  <a:pt x="192739" y="63496"/>
                  <a:pt x="193087" y="63813"/>
                  <a:pt x="193404" y="63655"/>
                </a:cubicBezTo>
                <a:cubicBezTo>
                  <a:pt x="193752" y="63528"/>
                  <a:pt x="193752" y="63053"/>
                  <a:pt x="193404" y="62926"/>
                </a:cubicBezTo>
                <a:cubicBezTo>
                  <a:pt x="193182" y="62831"/>
                  <a:pt x="192960" y="62926"/>
                  <a:pt x="192865" y="63148"/>
                </a:cubicBezTo>
                <a:close/>
                <a:moveTo>
                  <a:pt x="192517" y="65111"/>
                </a:moveTo>
                <a:cubicBezTo>
                  <a:pt x="192169" y="64953"/>
                  <a:pt x="191820" y="65333"/>
                  <a:pt x="191979" y="65681"/>
                </a:cubicBezTo>
                <a:cubicBezTo>
                  <a:pt x="192137" y="66030"/>
                  <a:pt x="192644" y="65998"/>
                  <a:pt x="192770" y="65650"/>
                </a:cubicBezTo>
                <a:cubicBezTo>
                  <a:pt x="192865" y="65428"/>
                  <a:pt x="192739" y="65206"/>
                  <a:pt x="192549" y="65111"/>
                </a:cubicBezTo>
                <a:close/>
                <a:moveTo>
                  <a:pt x="191662" y="67297"/>
                </a:moveTo>
                <a:cubicBezTo>
                  <a:pt x="191314" y="67170"/>
                  <a:pt x="190933" y="67518"/>
                  <a:pt x="191092" y="67898"/>
                </a:cubicBezTo>
                <a:cubicBezTo>
                  <a:pt x="191250" y="68247"/>
                  <a:pt x="191757" y="68247"/>
                  <a:pt x="191915" y="67867"/>
                </a:cubicBezTo>
                <a:cubicBezTo>
                  <a:pt x="192010" y="67645"/>
                  <a:pt x="191884" y="67392"/>
                  <a:pt x="191662" y="67297"/>
                </a:cubicBezTo>
                <a:close/>
                <a:moveTo>
                  <a:pt x="190807" y="69482"/>
                </a:moveTo>
                <a:cubicBezTo>
                  <a:pt x="190427" y="69355"/>
                  <a:pt x="190047" y="69735"/>
                  <a:pt x="190205" y="70115"/>
                </a:cubicBezTo>
                <a:cubicBezTo>
                  <a:pt x="190363" y="70463"/>
                  <a:pt x="190902" y="70463"/>
                  <a:pt x="191060" y="70083"/>
                </a:cubicBezTo>
                <a:cubicBezTo>
                  <a:pt x="191155" y="69862"/>
                  <a:pt x="191028" y="69577"/>
                  <a:pt x="190807" y="69482"/>
                </a:cubicBezTo>
                <a:close/>
                <a:moveTo>
                  <a:pt x="189318" y="71952"/>
                </a:moveTo>
                <a:cubicBezTo>
                  <a:pt x="189160" y="72332"/>
                  <a:pt x="189572" y="72712"/>
                  <a:pt x="189952" y="72554"/>
                </a:cubicBezTo>
                <a:cubicBezTo>
                  <a:pt x="190332" y="72395"/>
                  <a:pt x="190332" y="71857"/>
                  <a:pt x="189920" y="71699"/>
                </a:cubicBezTo>
                <a:cubicBezTo>
                  <a:pt x="189698" y="71603"/>
                  <a:pt x="189413" y="71699"/>
                  <a:pt x="189318" y="71952"/>
                </a:cubicBezTo>
                <a:close/>
                <a:moveTo>
                  <a:pt x="188432" y="74169"/>
                </a:moveTo>
                <a:cubicBezTo>
                  <a:pt x="188273" y="74549"/>
                  <a:pt x="188685" y="74960"/>
                  <a:pt x="189065" y="74770"/>
                </a:cubicBezTo>
                <a:cubicBezTo>
                  <a:pt x="189477" y="74612"/>
                  <a:pt x="189477" y="74042"/>
                  <a:pt x="189065" y="73884"/>
                </a:cubicBezTo>
                <a:cubicBezTo>
                  <a:pt x="188812" y="73789"/>
                  <a:pt x="188527" y="73915"/>
                  <a:pt x="188432" y="74169"/>
                </a:cubicBezTo>
                <a:close/>
                <a:moveTo>
                  <a:pt x="188210" y="76069"/>
                </a:moveTo>
                <a:cubicBezTo>
                  <a:pt x="187767" y="75910"/>
                  <a:pt x="187387" y="76322"/>
                  <a:pt x="187545" y="76734"/>
                </a:cubicBezTo>
                <a:cubicBezTo>
                  <a:pt x="187735" y="77146"/>
                  <a:pt x="188305" y="77146"/>
                  <a:pt x="188463" y="76734"/>
                </a:cubicBezTo>
                <a:cubicBezTo>
                  <a:pt x="188590" y="76481"/>
                  <a:pt x="188463" y="76195"/>
                  <a:pt x="188210" y="76069"/>
                </a:cubicBezTo>
                <a:close/>
                <a:moveTo>
                  <a:pt x="187323" y="78286"/>
                </a:moveTo>
                <a:cubicBezTo>
                  <a:pt x="186912" y="78096"/>
                  <a:pt x="186500" y="78539"/>
                  <a:pt x="186658" y="78951"/>
                </a:cubicBezTo>
                <a:cubicBezTo>
                  <a:pt x="186848" y="79362"/>
                  <a:pt x="187450" y="79362"/>
                  <a:pt x="187608" y="78951"/>
                </a:cubicBezTo>
                <a:cubicBezTo>
                  <a:pt x="187735" y="78666"/>
                  <a:pt x="187608" y="78381"/>
                  <a:pt x="187323" y="78286"/>
                </a:cubicBezTo>
                <a:close/>
                <a:moveTo>
                  <a:pt x="185771" y="80756"/>
                </a:moveTo>
                <a:cubicBezTo>
                  <a:pt x="185581" y="81199"/>
                  <a:pt x="186056" y="81643"/>
                  <a:pt x="186468" y="81453"/>
                </a:cubicBezTo>
                <a:cubicBezTo>
                  <a:pt x="186912" y="81263"/>
                  <a:pt x="186912" y="80629"/>
                  <a:pt x="186468" y="80471"/>
                </a:cubicBezTo>
                <a:cubicBezTo>
                  <a:pt x="186183" y="80344"/>
                  <a:pt x="185866" y="80502"/>
                  <a:pt x="185771" y="80756"/>
                </a:cubicBezTo>
                <a:close/>
                <a:moveTo>
                  <a:pt x="185898" y="83384"/>
                </a:moveTo>
                <a:cubicBezTo>
                  <a:pt x="186088" y="82909"/>
                  <a:pt x="185613" y="82466"/>
                  <a:pt x="185170" y="82656"/>
                </a:cubicBezTo>
                <a:cubicBezTo>
                  <a:pt x="184726" y="82846"/>
                  <a:pt x="184726" y="83511"/>
                  <a:pt x="185201" y="83669"/>
                </a:cubicBezTo>
                <a:cubicBezTo>
                  <a:pt x="185486" y="83796"/>
                  <a:pt x="185803" y="83638"/>
                  <a:pt x="185898" y="83384"/>
                </a:cubicBezTo>
                <a:close/>
                <a:moveTo>
                  <a:pt x="185043" y="85601"/>
                </a:moveTo>
                <a:cubicBezTo>
                  <a:pt x="185233" y="85126"/>
                  <a:pt x="184758" y="84651"/>
                  <a:pt x="184283" y="84873"/>
                </a:cubicBezTo>
                <a:cubicBezTo>
                  <a:pt x="183840" y="85063"/>
                  <a:pt x="183840" y="85728"/>
                  <a:pt x="184315" y="85918"/>
                </a:cubicBezTo>
                <a:cubicBezTo>
                  <a:pt x="184600" y="86013"/>
                  <a:pt x="184916" y="85886"/>
                  <a:pt x="185043" y="85601"/>
                </a:cubicBezTo>
                <a:close/>
                <a:moveTo>
                  <a:pt x="184188" y="87786"/>
                </a:moveTo>
                <a:cubicBezTo>
                  <a:pt x="184378" y="87311"/>
                  <a:pt x="183903" y="86836"/>
                  <a:pt x="183428" y="87058"/>
                </a:cubicBezTo>
                <a:cubicBezTo>
                  <a:pt x="182953" y="87248"/>
                  <a:pt x="182953" y="87945"/>
                  <a:pt x="183428" y="88135"/>
                </a:cubicBezTo>
                <a:cubicBezTo>
                  <a:pt x="183745" y="88230"/>
                  <a:pt x="184061" y="88103"/>
                  <a:pt x="184188" y="87786"/>
                </a:cubicBezTo>
                <a:close/>
                <a:moveTo>
                  <a:pt x="182573" y="90351"/>
                </a:moveTo>
                <a:cubicBezTo>
                  <a:pt x="183048" y="90541"/>
                  <a:pt x="183523" y="90035"/>
                  <a:pt x="183333" y="89560"/>
                </a:cubicBezTo>
                <a:cubicBezTo>
                  <a:pt x="183111" y="89085"/>
                  <a:pt x="182415" y="89085"/>
                  <a:pt x="182224" y="89591"/>
                </a:cubicBezTo>
                <a:cubicBezTo>
                  <a:pt x="182098" y="89876"/>
                  <a:pt x="182256" y="90225"/>
                  <a:pt x="182573" y="90351"/>
                </a:cubicBezTo>
                <a:close/>
                <a:moveTo>
                  <a:pt x="182478" y="92220"/>
                </a:moveTo>
                <a:cubicBezTo>
                  <a:pt x="182668" y="91713"/>
                  <a:pt x="182161" y="91238"/>
                  <a:pt x="181654" y="91460"/>
                </a:cubicBezTo>
                <a:cubicBezTo>
                  <a:pt x="181148" y="91650"/>
                  <a:pt x="181179" y="92378"/>
                  <a:pt x="181686" y="92568"/>
                </a:cubicBezTo>
                <a:cubicBezTo>
                  <a:pt x="182003" y="92695"/>
                  <a:pt x="182351" y="92537"/>
                  <a:pt x="182478" y="92220"/>
                </a:cubicBezTo>
                <a:close/>
                <a:moveTo>
                  <a:pt x="180799" y="94785"/>
                </a:moveTo>
                <a:cubicBezTo>
                  <a:pt x="181306" y="95007"/>
                  <a:pt x="181813" y="94468"/>
                  <a:pt x="181591" y="93962"/>
                </a:cubicBezTo>
                <a:cubicBezTo>
                  <a:pt x="181369" y="93455"/>
                  <a:pt x="180641" y="93455"/>
                  <a:pt x="180451" y="93993"/>
                </a:cubicBezTo>
                <a:cubicBezTo>
                  <a:pt x="180324" y="94310"/>
                  <a:pt x="180483" y="94658"/>
                  <a:pt x="180799" y="94785"/>
                </a:cubicBezTo>
                <a:close/>
                <a:moveTo>
                  <a:pt x="180736" y="96654"/>
                </a:moveTo>
                <a:cubicBezTo>
                  <a:pt x="180958" y="96115"/>
                  <a:pt x="180419" y="95609"/>
                  <a:pt x="179913" y="95830"/>
                </a:cubicBezTo>
                <a:cubicBezTo>
                  <a:pt x="179374" y="96052"/>
                  <a:pt x="179406" y="96812"/>
                  <a:pt x="179913" y="97002"/>
                </a:cubicBezTo>
                <a:cubicBezTo>
                  <a:pt x="180261" y="97129"/>
                  <a:pt x="180609" y="96970"/>
                  <a:pt x="180768" y="96654"/>
                </a:cubicBezTo>
                <a:close/>
                <a:moveTo>
                  <a:pt x="179881" y="98870"/>
                </a:moveTo>
                <a:cubicBezTo>
                  <a:pt x="180103" y="98332"/>
                  <a:pt x="179564" y="97794"/>
                  <a:pt x="179026" y="98015"/>
                </a:cubicBezTo>
                <a:cubicBezTo>
                  <a:pt x="178488" y="98269"/>
                  <a:pt x="178488" y="99029"/>
                  <a:pt x="179058" y="99250"/>
                </a:cubicBezTo>
                <a:cubicBezTo>
                  <a:pt x="179374" y="99377"/>
                  <a:pt x="179754" y="99219"/>
                  <a:pt x="179881" y="98870"/>
                </a:cubicBezTo>
                <a:close/>
                <a:moveTo>
                  <a:pt x="179026" y="101087"/>
                </a:moveTo>
                <a:cubicBezTo>
                  <a:pt x="179248" y="100517"/>
                  <a:pt x="178678" y="99979"/>
                  <a:pt x="178139" y="100232"/>
                </a:cubicBezTo>
                <a:cubicBezTo>
                  <a:pt x="177601" y="100454"/>
                  <a:pt x="177601" y="101246"/>
                  <a:pt x="178171" y="101467"/>
                </a:cubicBezTo>
                <a:cubicBezTo>
                  <a:pt x="178519" y="101594"/>
                  <a:pt x="178899" y="101436"/>
                  <a:pt x="179026" y="101087"/>
                </a:cubicBezTo>
                <a:close/>
                <a:moveTo>
                  <a:pt x="177284" y="103684"/>
                </a:moveTo>
                <a:cubicBezTo>
                  <a:pt x="177854" y="103906"/>
                  <a:pt x="178393" y="103336"/>
                  <a:pt x="178171" y="102766"/>
                </a:cubicBezTo>
                <a:cubicBezTo>
                  <a:pt x="177917" y="102227"/>
                  <a:pt x="177126" y="102227"/>
                  <a:pt x="176904" y="102797"/>
                </a:cubicBezTo>
                <a:cubicBezTo>
                  <a:pt x="176777" y="103146"/>
                  <a:pt x="176936" y="103557"/>
                  <a:pt x="177284" y="103684"/>
                </a:cubicBezTo>
                <a:close/>
                <a:moveTo>
                  <a:pt x="177316" y="105521"/>
                </a:moveTo>
                <a:cubicBezTo>
                  <a:pt x="177537" y="104919"/>
                  <a:pt x="176967" y="104381"/>
                  <a:pt x="176397" y="104602"/>
                </a:cubicBezTo>
                <a:cubicBezTo>
                  <a:pt x="175827" y="104856"/>
                  <a:pt x="175827" y="105679"/>
                  <a:pt x="176397" y="105901"/>
                </a:cubicBezTo>
                <a:cubicBezTo>
                  <a:pt x="176777" y="106059"/>
                  <a:pt x="177189" y="105869"/>
                  <a:pt x="177316" y="105521"/>
                </a:cubicBezTo>
                <a:close/>
                <a:moveTo>
                  <a:pt x="176461" y="107738"/>
                </a:moveTo>
                <a:cubicBezTo>
                  <a:pt x="176682" y="107136"/>
                  <a:pt x="176081" y="106566"/>
                  <a:pt x="175511" y="106819"/>
                </a:cubicBezTo>
                <a:cubicBezTo>
                  <a:pt x="174941" y="107073"/>
                  <a:pt x="174941" y="107896"/>
                  <a:pt x="175542" y="108118"/>
                </a:cubicBezTo>
                <a:cubicBezTo>
                  <a:pt x="175891" y="108276"/>
                  <a:pt x="176302" y="108086"/>
                  <a:pt x="176461" y="107738"/>
                </a:cubicBezTo>
                <a:close/>
                <a:moveTo>
                  <a:pt x="174656" y="110366"/>
                </a:moveTo>
                <a:cubicBezTo>
                  <a:pt x="175257" y="110588"/>
                  <a:pt x="175859" y="109986"/>
                  <a:pt x="175606" y="109384"/>
                </a:cubicBezTo>
                <a:cubicBezTo>
                  <a:pt x="175321" y="108783"/>
                  <a:pt x="174497" y="108814"/>
                  <a:pt x="174244" y="109416"/>
                </a:cubicBezTo>
                <a:cubicBezTo>
                  <a:pt x="174086" y="109765"/>
                  <a:pt x="174276" y="110208"/>
                  <a:pt x="174656" y="110366"/>
                </a:cubicBezTo>
                <a:close/>
                <a:moveTo>
                  <a:pt x="212848" y="6556"/>
                </a:moveTo>
                <a:cubicBezTo>
                  <a:pt x="212848" y="6556"/>
                  <a:pt x="212817" y="6556"/>
                  <a:pt x="212817" y="6556"/>
                </a:cubicBezTo>
                <a:cubicBezTo>
                  <a:pt x="212817" y="6556"/>
                  <a:pt x="212817" y="6587"/>
                  <a:pt x="212848" y="6587"/>
                </a:cubicBezTo>
                <a:cubicBezTo>
                  <a:pt x="212848" y="6587"/>
                  <a:pt x="212848" y="6587"/>
                  <a:pt x="212848" y="6587"/>
                </a:cubicBezTo>
                <a:cubicBezTo>
                  <a:pt x="212848" y="6556"/>
                  <a:pt x="212848" y="6556"/>
                  <a:pt x="212848" y="6556"/>
                </a:cubicBezTo>
                <a:close/>
                <a:moveTo>
                  <a:pt x="211993" y="8741"/>
                </a:moveTo>
                <a:cubicBezTo>
                  <a:pt x="211962" y="8741"/>
                  <a:pt x="211930" y="8741"/>
                  <a:pt x="211930" y="8772"/>
                </a:cubicBezTo>
                <a:cubicBezTo>
                  <a:pt x="211930" y="8804"/>
                  <a:pt x="212025" y="8772"/>
                  <a:pt x="211993" y="8741"/>
                </a:cubicBezTo>
                <a:close/>
                <a:moveTo>
                  <a:pt x="211138" y="10989"/>
                </a:moveTo>
                <a:cubicBezTo>
                  <a:pt x="211170" y="10926"/>
                  <a:pt x="211012" y="10989"/>
                  <a:pt x="211075" y="11021"/>
                </a:cubicBezTo>
                <a:cubicBezTo>
                  <a:pt x="211107" y="11021"/>
                  <a:pt x="211138" y="11021"/>
                  <a:pt x="211138" y="10989"/>
                </a:cubicBezTo>
                <a:close/>
                <a:moveTo>
                  <a:pt x="210283" y="13206"/>
                </a:moveTo>
                <a:cubicBezTo>
                  <a:pt x="210315" y="13111"/>
                  <a:pt x="210125" y="13206"/>
                  <a:pt x="210188" y="13238"/>
                </a:cubicBezTo>
                <a:cubicBezTo>
                  <a:pt x="210220" y="13269"/>
                  <a:pt x="210283" y="13238"/>
                  <a:pt x="210283" y="13206"/>
                </a:cubicBezTo>
                <a:close/>
                <a:moveTo>
                  <a:pt x="209428" y="15423"/>
                </a:moveTo>
                <a:cubicBezTo>
                  <a:pt x="209460" y="15328"/>
                  <a:pt x="209207" y="15423"/>
                  <a:pt x="209333" y="15486"/>
                </a:cubicBezTo>
                <a:cubicBezTo>
                  <a:pt x="209365" y="15486"/>
                  <a:pt x="209397" y="15455"/>
                  <a:pt x="209428" y="15423"/>
                </a:cubicBezTo>
                <a:close/>
                <a:moveTo>
                  <a:pt x="208573" y="17640"/>
                </a:moveTo>
                <a:cubicBezTo>
                  <a:pt x="208605" y="17513"/>
                  <a:pt x="208320" y="17640"/>
                  <a:pt x="208446" y="17703"/>
                </a:cubicBezTo>
                <a:cubicBezTo>
                  <a:pt x="208478" y="17703"/>
                  <a:pt x="208541" y="17703"/>
                  <a:pt x="208573" y="17640"/>
                </a:cubicBezTo>
                <a:close/>
                <a:moveTo>
                  <a:pt x="207718" y="19857"/>
                </a:moveTo>
                <a:cubicBezTo>
                  <a:pt x="207781" y="19698"/>
                  <a:pt x="207401" y="19857"/>
                  <a:pt x="207560" y="19920"/>
                </a:cubicBezTo>
                <a:cubicBezTo>
                  <a:pt x="207623" y="19952"/>
                  <a:pt x="207686" y="19920"/>
                  <a:pt x="207718" y="19857"/>
                </a:cubicBezTo>
                <a:close/>
                <a:moveTo>
                  <a:pt x="206673" y="22137"/>
                </a:moveTo>
                <a:cubicBezTo>
                  <a:pt x="206863" y="22200"/>
                  <a:pt x="206705" y="21788"/>
                  <a:pt x="206610" y="21978"/>
                </a:cubicBezTo>
                <a:cubicBezTo>
                  <a:pt x="206610" y="22042"/>
                  <a:pt x="206610" y="22105"/>
                  <a:pt x="206673" y="22137"/>
                </a:cubicBezTo>
                <a:close/>
                <a:moveTo>
                  <a:pt x="205818" y="24354"/>
                </a:moveTo>
                <a:cubicBezTo>
                  <a:pt x="206008" y="24449"/>
                  <a:pt x="205818" y="23973"/>
                  <a:pt x="205723" y="24195"/>
                </a:cubicBezTo>
                <a:cubicBezTo>
                  <a:pt x="205691" y="24259"/>
                  <a:pt x="205723" y="24322"/>
                  <a:pt x="205818" y="24354"/>
                </a:cubicBezTo>
                <a:close/>
                <a:moveTo>
                  <a:pt x="204836" y="26380"/>
                </a:moveTo>
                <a:cubicBezTo>
                  <a:pt x="204741" y="26602"/>
                  <a:pt x="205280" y="26380"/>
                  <a:pt x="205058" y="26285"/>
                </a:cubicBezTo>
                <a:cubicBezTo>
                  <a:pt x="204963" y="26285"/>
                  <a:pt x="204868" y="26317"/>
                  <a:pt x="204836" y="26380"/>
                </a:cubicBezTo>
                <a:close/>
                <a:moveTo>
                  <a:pt x="204171" y="28502"/>
                </a:moveTo>
                <a:cubicBezTo>
                  <a:pt x="203918" y="28407"/>
                  <a:pt x="204171" y="28946"/>
                  <a:pt x="204266" y="28724"/>
                </a:cubicBezTo>
                <a:cubicBezTo>
                  <a:pt x="204298" y="28629"/>
                  <a:pt x="204266" y="28534"/>
                  <a:pt x="204171" y="28502"/>
                </a:cubicBezTo>
                <a:close/>
                <a:moveTo>
                  <a:pt x="203316" y="30687"/>
                </a:moveTo>
                <a:cubicBezTo>
                  <a:pt x="203031" y="30592"/>
                  <a:pt x="203316" y="31194"/>
                  <a:pt x="203411" y="30941"/>
                </a:cubicBezTo>
                <a:cubicBezTo>
                  <a:pt x="203443" y="30846"/>
                  <a:pt x="203411" y="30719"/>
                  <a:pt x="203316" y="30687"/>
                </a:cubicBezTo>
                <a:close/>
                <a:moveTo>
                  <a:pt x="202429" y="32872"/>
                </a:moveTo>
                <a:cubicBezTo>
                  <a:pt x="202144" y="32777"/>
                  <a:pt x="202429" y="33442"/>
                  <a:pt x="202556" y="33126"/>
                </a:cubicBezTo>
                <a:cubicBezTo>
                  <a:pt x="202588" y="33031"/>
                  <a:pt x="202556" y="32936"/>
                  <a:pt x="202429" y="32872"/>
                </a:cubicBezTo>
                <a:close/>
                <a:moveTo>
                  <a:pt x="201574" y="35089"/>
                </a:moveTo>
                <a:cubicBezTo>
                  <a:pt x="201258" y="34963"/>
                  <a:pt x="201574" y="35659"/>
                  <a:pt x="201701" y="35343"/>
                </a:cubicBezTo>
                <a:cubicBezTo>
                  <a:pt x="201733" y="35248"/>
                  <a:pt x="201669" y="35121"/>
                  <a:pt x="201574" y="35089"/>
                </a:cubicBezTo>
                <a:close/>
                <a:moveTo>
                  <a:pt x="200529" y="37686"/>
                </a:moveTo>
                <a:cubicBezTo>
                  <a:pt x="200719" y="37781"/>
                  <a:pt x="200909" y="37591"/>
                  <a:pt x="200846" y="37401"/>
                </a:cubicBezTo>
                <a:cubicBezTo>
                  <a:pt x="200751" y="37211"/>
                  <a:pt x="200498" y="37211"/>
                  <a:pt x="200403" y="37401"/>
                </a:cubicBezTo>
                <a:cubicBezTo>
                  <a:pt x="200371" y="37528"/>
                  <a:pt x="200434" y="37654"/>
                  <a:pt x="200529" y="37686"/>
                </a:cubicBezTo>
                <a:close/>
                <a:moveTo>
                  <a:pt x="199832" y="39460"/>
                </a:moveTo>
                <a:cubicBezTo>
                  <a:pt x="199642" y="39396"/>
                  <a:pt x="199452" y="39586"/>
                  <a:pt x="199516" y="39776"/>
                </a:cubicBezTo>
                <a:cubicBezTo>
                  <a:pt x="199611" y="39998"/>
                  <a:pt x="199896" y="39998"/>
                  <a:pt x="199991" y="39776"/>
                </a:cubicBezTo>
                <a:cubicBezTo>
                  <a:pt x="200023" y="39650"/>
                  <a:pt x="199959" y="39523"/>
                  <a:pt x="199832" y="39460"/>
                </a:cubicBezTo>
                <a:close/>
                <a:moveTo>
                  <a:pt x="198629" y="41803"/>
                </a:moveTo>
                <a:cubicBezTo>
                  <a:pt x="198566" y="42025"/>
                  <a:pt x="198756" y="42246"/>
                  <a:pt x="198977" y="42151"/>
                </a:cubicBezTo>
                <a:cubicBezTo>
                  <a:pt x="199199" y="42056"/>
                  <a:pt x="199199" y="41740"/>
                  <a:pt x="198977" y="41645"/>
                </a:cubicBezTo>
                <a:cubicBezTo>
                  <a:pt x="198851" y="41613"/>
                  <a:pt x="198692" y="41676"/>
                  <a:pt x="198629" y="41803"/>
                </a:cubicBezTo>
                <a:close/>
                <a:moveTo>
                  <a:pt x="197742" y="44020"/>
                </a:moveTo>
                <a:cubicBezTo>
                  <a:pt x="197647" y="44242"/>
                  <a:pt x="197901" y="44463"/>
                  <a:pt x="198122" y="44368"/>
                </a:cubicBezTo>
                <a:cubicBezTo>
                  <a:pt x="198344" y="44273"/>
                  <a:pt x="198344" y="43957"/>
                  <a:pt x="198091" y="43862"/>
                </a:cubicBezTo>
                <a:cubicBezTo>
                  <a:pt x="197964" y="43798"/>
                  <a:pt x="197806" y="43862"/>
                  <a:pt x="197742" y="44020"/>
                </a:cubicBezTo>
                <a:close/>
                <a:moveTo>
                  <a:pt x="196856" y="46205"/>
                </a:moveTo>
                <a:cubicBezTo>
                  <a:pt x="196761" y="46458"/>
                  <a:pt x="197014" y="46680"/>
                  <a:pt x="197236" y="46585"/>
                </a:cubicBezTo>
                <a:cubicBezTo>
                  <a:pt x="197489" y="46490"/>
                  <a:pt x="197489" y="46142"/>
                  <a:pt x="197236" y="46047"/>
                </a:cubicBezTo>
                <a:cubicBezTo>
                  <a:pt x="197077" y="45983"/>
                  <a:pt x="196919" y="46078"/>
                  <a:pt x="196856" y="46205"/>
                </a:cubicBezTo>
                <a:close/>
                <a:moveTo>
                  <a:pt x="195969" y="48422"/>
                </a:moveTo>
                <a:cubicBezTo>
                  <a:pt x="195874" y="48675"/>
                  <a:pt x="196127" y="48929"/>
                  <a:pt x="196381" y="48802"/>
                </a:cubicBezTo>
                <a:cubicBezTo>
                  <a:pt x="196634" y="48707"/>
                  <a:pt x="196634" y="48327"/>
                  <a:pt x="196381" y="48232"/>
                </a:cubicBezTo>
                <a:cubicBezTo>
                  <a:pt x="196222" y="48169"/>
                  <a:pt x="196032" y="48264"/>
                  <a:pt x="195969" y="48422"/>
                </a:cubicBezTo>
                <a:close/>
                <a:moveTo>
                  <a:pt x="195494" y="50449"/>
                </a:moveTo>
                <a:cubicBezTo>
                  <a:pt x="195240" y="50322"/>
                  <a:pt x="194987" y="50607"/>
                  <a:pt x="195082" y="50860"/>
                </a:cubicBezTo>
                <a:cubicBezTo>
                  <a:pt x="195209" y="51114"/>
                  <a:pt x="195589" y="51114"/>
                  <a:pt x="195684" y="50860"/>
                </a:cubicBezTo>
                <a:cubicBezTo>
                  <a:pt x="195747" y="50702"/>
                  <a:pt x="195684" y="50512"/>
                  <a:pt x="195494" y="50449"/>
                </a:cubicBezTo>
                <a:close/>
                <a:moveTo>
                  <a:pt x="194639" y="52634"/>
                </a:moveTo>
                <a:cubicBezTo>
                  <a:pt x="194354" y="52507"/>
                  <a:pt x="194100" y="52792"/>
                  <a:pt x="194195" y="53077"/>
                </a:cubicBezTo>
                <a:cubicBezTo>
                  <a:pt x="194322" y="53362"/>
                  <a:pt x="194734" y="53362"/>
                  <a:pt x="194829" y="53077"/>
                </a:cubicBezTo>
                <a:cubicBezTo>
                  <a:pt x="194892" y="52887"/>
                  <a:pt x="194797" y="52697"/>
                  <a:pt x="194639" y="52634"/>
                </a:cubicBezTo>
                <a:close/>
                <a:moveTo>
                  <a:pt x="193784" y="54819"/>
                </a:moveTo>
                <a:cubicBezTo>
                  <a:pt x="193467" y="54724"/>
                  <a:pt x="193182" y="55009"/>
                  <a:pt x="193309" y="55294"/>
                </a:cubicBezTo>
                <a:cubicBezTo>
                  <a:pt x="193435" y="55579"/>
                  <a:pt x="193847" y="55579"/>
                  <a:pt x="193974" y="55294"/>
                </a:cubicBezTo>
                <a:cubicBezTo>
                  <a:pt x="194037" y="55104"/>
                  <a:pt x="193942" y="54882"/>
                  <a:pt x="193784" y="54819"/>
                </a:cubicBezTo>
                <a:close/>
                <a:moveTo>
                  <a:pt x="192897" y="57004"/>
                </a:moveTo>
                <a:cubicBezTo>
                  <a:pt x="192612" y="56909"/>
                  <a:pt x="192295" y="57194"/>
                  <a:pt x="192422" y="57511"/>
                </a:cubicBezTo>
                <a:cubicBezTo>
                  <a:pt x="192549" y="57796"/>
                  <a:pt x="192992" y="57796"/>
                  <a:pt x="193119" y="57479"/>
                </a:cubicBezTo>
                <a:cubicBezTo>
                  <a:pt x="193182" y="57321"/>
                  <a:pt x="193087" y="57099"/>
                  <a:pt x="192897" y="57036"/>
                </a:cubicBezTo>
                <a:close/>
                <a:moveTo>
                  <a:pt x="191535" y="59443"/>
                </a:moveTo>
                <a:cubicBezTo>
                  <a:pt x="191409" y="59759"/>
                  <a:pt x="191725" y="60044"/>
                  <a:pt x="192042" y="59918"/>
                </a:cubicBezTo>
                <a:cubicBezTo>
                  <a:pt x="192359" y="59791"/>
                  <a:pt x="192359" y="59348"/>
                  <a:pt x="192042" y="59221"/>
                </a:cubicBezTo>
                <a:cubicBezTo>
                  <a:pt x="191852" y="59126"/>
                  <a:pt x="191630" y="59221"/>
                  <a:pt x="191535" y="59443"/>
                </a:cubicBezTo>
                <a:close/>
                <a:moveTo>
                  <a:pt x="190648" y="61628"/>
                </a:moveTo>
                <a:cubicBezTo>
                  <a:pt x="190522" y="61976"/>
                  <a:pt x="190870" y="62293"/>
                  <a:pt x="191187" y="62135"/>
                </a:cubicBezTo>
                <a:cubicBezTo>
                  <a:pt x="191504" y="62008"/>
                  <a:pt x="191504" y="61533"/>
                  <a:pt x="191155" y="61406"/>
                </a:cubicBezTo>
                <a:cubicBezTo>
                  <a:pt x="190965" y="61343"/>
                  <a:pt x="190743" y="61438"/>
                  <a:pt x="190648" y="61628"/>
                </a:cubicBezTo>
                <a:close/>
                <a:moveTo>
                  <a:pt x="190300" y="63591"/>
                </a:moveTo>
                <a:cubicBezTo>
                  <a:pt x="189952" y="63465"/>
                  <a:pt x="189635" y="63813"/>
                  <a:pt x="189762" y="64161"/>
                </a:cubicBezTo>
                <a:cubicBezTo>
                  <a:pt x="189920" y="64478"/>
                  <a:pt x="190395" y="64478"/>
                  <a:pt x="190522" y="64130"/>
                </a:cubicBezTo>
                <a:cubicBezTo>
                  <a:pt x="190617" y="63940"/>
                  <a:pt x="190522" y="63686"/>
                  <a:pt x="190300" y="63591"/>
                </a:cubicBezTo>
                <a:close/>
                <a:moveTo>
                  <a:pt x="189445" y="65808"/>
                </a:moveTo>
                <a:cubicBezTo>
                  <a:pt x="189097" y="65650"/>
                  <a:pt x="188748" y="66030"/>
                  <a:pt x="188875" y="66378"/>
                </a:cubicBezTo>
                <a:cubicBezTo>
                  <a:pt x="189033" y="66726"/>
                  <a:pt x="189540" y="66695"/>
                  <a:pt x="189667" y="66346"/>
                </a:cubicBezTo>
                <a:cubicBezTo>
                  <a:pt x="189762" y="66125"/>
                  <a:pt x="189667" y="65871"/>
                  <a:pt x="189445" y="65808"/>
                </a:cubicBezTo>
                <a:close/>
                <a:moveTo>
                  <a:pt x="188558" y="67993"/>
                </a:moveTo>
                <a:cubicBezTo>
                  <a:pt x="188210" y="67835"/>
                  <a:pt x="187830" y="68215"/>
                  <a:pt x="187988" y="68595"/>
                </a:cubicBezTo>
                <a:cubicBezTo>
                  <a:pt x="188147" y="68943"/>
                  <a:pt x="188685" y="68943"/>
                  <a:pt x="188812" y="68563"/>
                </a:cubicBezTo>
                <a:cubicBezTo>
                  <a:pt x="188907" y="68342"/>
                  <a:pt x="188812" y="68088"/>
                  <a:pt x="188558" y="67993"/>
                </a:cubicBezTo>
                <a:close/>
                <a:moveTo>
                  <a:pt x="187703" y="70178"/>
                </a:moveTo>
                <a:cubicBezTo>
                  <a:pt x="187323" y="70020"/>
                  <a:pt x="186943" y="70432"/>
                  <a:pt x="187102" y="70780"/>
                </a:cubicBezTo>
                <a:cubicBezTo>
                  <a:pt x="187292" y="71160"/>
                  <a:pt x="187798" y="71160"/>
                  <a:pt x="187957" y="70780"/>
                </a:cubicBezTo>
                <a:cubicBezTo>
                  <a:pt x="188052" y="70558"/>
                  <a:pt x="187925" y="70273"/>
                  <a:pt x="187703" y="70178"/>
                </a:cubicBezTo>
                <a:close/>
                <a:moveTo>
                  <a:pt x="186215" y="72649"/>
                </a:moveTo>
                <a:cubicBezTo>
                  <a:pt x="186056" y="73029"/>
                  <a:pt x="186468" y="73440"/>
                  <a:pt x="186848" y="73250"/>
                </a:cubicBezTo>
                <a:cubicBezTo>
                  <a:pt x="187228" y="73092"/>
                  <a:pt x="187228" y="72522"/>
                  <a:pt x="186848" y="72364"/>
                </a:cubicBezTo>
                <a:cubicBezTo>
                  <a:pt x="186595" y="72269"/>
                  <a:pt x="186310" y="72395"/>
                  <a:pt x="186215" y="72649"/>
                </a:cubicBezTo>
                <a:close/>
                <a:moveTo>
                  <a:pt x="185961" y="74580"/>
                </a:moveTo>
                <a:cubicBezTo>
                  <a:pt x="185550" y="74422"/>
                  <a:pt x="185170" y="74834"/>
                  <a:pt x="185328" y="75214"/>
                </a:cubicBezTo>
                <a:cubicBezTo>
                  <a:pt x="185518" y="75625"/>
                  <a:pt x="186088" y="75625"/>
                  <a:pt x="186246" y="75214"/>
                </a:cubicBezTo>
                <a:cubicBezTo>
                  <a:pt x="186341" y="74960"/>
                  <a:pt x="186215" y="74675"/>
                  <a:pt x="185961" y="74580"/>
                </a:cubicBezTo>
                <a:close/>
                <a:moveTo>
                  <a:pt x="185106" y="76766"/>
                </a:moveTo>
                <a:cubicBezTo>
                  <a:pt x="184695" y="76607"/>
                  <a:pt x="184283" y="77019"/>
                  <a:pt x="184441" y="77431"/>
                </a:cubicBezTo>
                <a:cubicBezTo>
                  <a:pt x="184631" y="77842"/>
                  <a:pt x="185233" y="77842"/>
                  <a:pt x="185391" y="77431"/>
                </a:cubicBezTo>
                <a:cubicBezTo>
                  <a:pt x="185486" y="77177"/>
                  <a:pt x="185360" y="76861"/>
                  <a:pt x="185106" y="76766"/>
                </a:cubicBezTo>
                <a:close/>
                <a:moveTo>
                  <a:pt x="184220" y="78951"/>
                </a:moveTo>
                <a:cubicBezTo>
                  <a:pt x="183808" y="78792"/>
                  <a:pt x="183396" y="79236"/>
                  <a:pt x="183555" y="79647"/>
                </a:cubicBezTo>
                <a:cubicBezTo>
                  <a:pt x="183745" y="80091"/>
                  <a:pt x="184346" y="80059"/>
                  <a:pt x="184536" y="79647"/>
                </a:cubicBezTo>
                <a:cubicBezTo>
                  <a:pt x="184631" y="79362"/>
                  <a:pt x="184505" y="79077"/>
                  <a:pt x="184220" y="78951"/>
                </a:cubicBezTo>
                <a:close/>
                <a:moveTo>
                  <a:pt x="182668" y="81453"/>
                </a:moveTo>
                <a:cubicBezTo>
                  <a:pt x="182510" y="81896"/>
                  <a:pt x="182953" y="82339"/>
                  <a:pt x="183396" y="82149"/>
                </a:cubicBezTo>
                <a:cubicBezTo>
                  <a:pt x="183808" y="81959"/>
                  <a:pt x="183808" y="81326"/>
                  <a:pt x="183365" y="81168"/>
                </a:cubicBezTo>
                <a:cubicBezTo>
                  <a:pt x="183080" y="81041"/>
                  <a:pt x="182795" y="81168"/>
                  <a:pt x="182668" y="81453"/>
                </a:cubicBezTo>
                <a:close/>
                <a:moveTo>
                  <a:pt x="182826" y="84049"/>
                </a:moveTo>
                <a:cubicBezTo>
                  <a:pt x="182985" y="83606"/>
                  <a:pt x="182541" y="83163"/>
                  <a:pt x="182066" y="83353"/>
                </a:cubicBezTo>
                <a:cubicBezTo>
                  <a:pt x="181623" y="83543"/>
                  <a:pt x="181654" y="84208"/>
                  <a:pt x="182098" y="84366"/>
                </a:cubicBezTo>
                <a:cubicBezTo>
                  <a:pt x="182383" y="84493"/>
                  <a:pt x="182700" y="84334"/>
                  <a:pt x="182826" y="84081"/>
                </a:cubicBezTo>
                <a:close/>
                <a:moveTo>
                  <a:pt x="181623" y="85538"/>
                </a:moveTo>
                <a:cubicBezTo>
                  <a:pt x="181179" y="85348"/>
                  <a:pt x="180704" y="85823"/>
                  <a:pt x="180894" y="86298"/>
                </a:cubicBezTo>
                <a:cubicBezTo>
                  <a:pt x="181116" y="86773"/>
                  <a:pt x="181781" y="86741"/>
                  <a:pt x="181939" y="86266"/>
                </a:cubicBezTo>
                <a:cubicBezTo>
                  <a:pt x="182066" y="85981"/>
                  <a:pt x="181939" y="85664"/>
                  <a:pt x="181623" y="85538"/>
                </a:cubicBezTo>
                <a:close/>
                <a:moveTo>
                  <a:pt x="181084" y="88483"/>
                </a:moveTo>
                <a:cubicBezTo>
                  <a:pt x="181274" y="88008"/>
                  <a:pt x="180799" y="87533"/>
                  <a:pt x="180324" y="87755"/>
                </a:cubicBezTo>
                <a:cubicBezTo>
                  <a:pt x="179849" y="87945"/>
                  <a:pt x="179849" y="88641"/>
                  <a:pt x="180356" y="88831"/>
                </a:cubicBezTo>
                <a:cubicBezTo>
                  <a:pt x="180641" y="88926"/>
                  <a:pt x="180989" y="88800"/>
                  <a:pt x="181084" y="88483"/>
                </a:cubicBezTo>
                <a:close/>
                <a:moveTo>
                  <a:pt x="180229" y="90700"/>
                </a:moveTo>
                <a:cubicBezTo>
                  <a:pt x="180419" y="90225"/>
                  <a:pt x="179944" y="89718"/>
                  <a:pt x="179438" y="89940"/>
                </a:cubicBezTo>
                <a:cubicBezTo>
                  <a:pt x="178963" y="90161"/>
                  <a:pt x="178963" y="90858"/>
                  <a:pt x="179469" y="91048"/>
                </a:cubicBezTo>
                <a:cubicBezTo>
                  <a:pt x="179754" y="91175"/>
                  <a:pt x="180103" y="91017"/>
                  <a:pt x="180229" y="90700"/>
                </a:cubicBezTo>
                <a:close/>
                <a:moveTo>
                  <a:pt x="179374" y="92917"/>
                </a:moveTo>
                <a:cubicBezTo>
                  <a:pt x="179564" y="92410"/>
                  <a:pt x="179058" y="91903"/>
                  <a:pt x="178551" y="92125"/>
                </a:cubicBezTo>
                <a:cubicBezTo>
                  <a:pt x="178076" y="92347"/>
                  <a:pt x="178076" y="93075"/>
                  <a:pt x="178583" y="93265"/>
                </a:cubicBezTo>
                <a:cubicBezTo>
                  <a:pt x="178899" y="93392"/>
                  <a:pt x="179248" y="93233"/>
                  <a:pt x="179374" y="92917"/>
                </a:cubicBezTo>
                <a:close/>
                <a:moveTo>
                  <a:pt x="177696" y="95482"/>
                </a:moveTo>
                <a:cubicBezTo>
                  <a:pt x="178234" y="95704"/>
                  <a:pt x="178741" y="95165"/>
                  <a:pt x="178519" y="94658"/>
                </a:cubicBezTo>
                <a:cubicBezTo>
                  <a:pt x="178298" y="94152"/>
                  <a:pt x="177569" y="94152"/>
                  <a:pt x="177347" y="94658"/>
                </a:cubicBezTo>
                <a:cubicBezTo>
                  <a:pt x="177221" y="95007"/>
                  <a:pt x="177379" y="95355"/>
                  <a:pt x="177696" y="95482"/>
                </a:cubicBezTo>
                <a:close/>
                <a:moveTo>
                  <a:pt x="177664" y="97350"/>
                </a:moveTo>
                <a:cubicBezTo>
                  <a:pt x="177886" y="96812"/>
                  <a:pt x="177347" y="96305"/>
                  <a:pt x="176809" y="96527"/>
                </a:cubicBezTo>
                <a:cubicBezTo>
                  <a:pt x="176271" y="96749"/>
                  <a:pt x="176302" y="97509"/>
                  <a:pt x="176841" y="97699"/>
                </a:cubicBezTo>
                <a:cubicBezTo>
                  <a:pt x="177157" y="97825"/>
                  <a:pt x="177537" y="97667"/>
                  <a:pt x="177664" y="97350"/>
                </a:cubicBezTo>
                <a:close/>
                <a:moveTo>
                  <a:pt x="176809" y="99567"/>
                </a:moveTo>
                <a:cubicBezTo>
                  <a:pt x="177031" y="99029"/>
                  <a:pt x="176461" y="98490"/>
                  <a:pt x="175922" y="98712"/>
                </a:cubicBezTo>
                <a:cubicBezTo>
                  <a:pt x="175384" y="98934"/>
                  <a:pt x="175416" y="99725"/>
                  <a:pt x="175954" y="99915"/>
                </a:cubicBezTo>
                <a:cubicBezTo>
                  <a:pt x="176271" y="100074"/>
                  <a:pt x="176682" y="99915"/>
                  <a:pt x="176809" y="99567"/>
                </a:cubicBezTo>
                <a:close/>
                <a:moveTo>
                  <a:pt x="175954" y="101784"/>
                </a:moveTo>
                <a:cubicBezTo>
                  <a:pt x="176176" y="101214"/>
                  <a:pt x="175606" y="100676"/>
                  <a:pt x="175036" y="100897"/>
                </a:cubicBezTo>
                <a:cubicBezTo>
                  <a:pt x="174497" y="101151"/>
                  <a:pt x="174529" y="101942"/>
                  <a:pt x="175067" y="102164"/>
                </a:cubicBezTo>
                <a:cubicBezTo>
                  <a:pt x="175416" y="102291"/>
                  <a:pt x="175796" y="102132"/>
                  <a:pt x="175954" y="101784"/>
                </a:cubicBezTo>
                <a:close/>
                <a:moveTo>
                  <a:pt x="174181" y="104381"/>
                </a:moveTo>
                <a:cubicBezTo>
                  <a:pt x="174751" y="104602"/>
                  <a:pt x="175321" y="104032"/>
                  <a:pt x="175067" y="103462"/>
                </a:cubicBezTo>
                <a:cubicBezTo>
                  <a:pt x="174846" y="102892"/>
                  <a:pt x="174022" y="102924"/>
                  <a:pt x="173801" y="103494"/>
                </a:cubicBezTo>
                <a:cubicBezTo>
                  <a:pt x="173674" y="103842"/>
                  <a:pt x="173832" y="104254"/>
                  <a:pt x="174181" y="104381"/>
                </a:cubicBezTo>
                <a:close/>
                <a:moveTo>
                  <a:pt x="174212" y="106218"/>
                </a:moveTo>
                <a:cubicBezTo>
                  <a:pt x="174466" y="105616"/>
                  <a:pt x="173864" y="105046"/>
                  <a:pt x="173294" y="105299"/>
                </a:cubicBezTo>
                <a:cubicBezTo>
                  <a:pt x="172724" y="105553"/>
                  <a:pt x="172724" y="106376"/>
                  <a:pt x="173325" y="106598"/>
                </a:cubicBezTo>
                <a:cubicBezTo>
                  <a:pt x="173674" y="106756"/>
                  <a:pt x="174086" y="106566"/>
                  <a:pt x="174212" y="106218"/>
                </a:cubicBezTo>
                <a:close/>
                <a:moveTo>
                  <a:pt x="172439" y="108814"/>
                </a:moveTo>
                <a:cubicBezTo>
                  <a:pt x="173040" y="109068"/>
                  <a:pt x="173611" y="108466"/>
                  <a:pt x="173357" y="107864"/>
                </a:cubicBezTo>
                <a:cubicBezTo>
                  <a:pt x="173104" y="107294"/>
                  <a:pt x="172280" y="107294"/>
                  <a:pt x="172027" y="107896"/>
                </a:cubicBezTo>
                <a:cubicBezTo>
                  <a:pt x="171869" y="108244"/>
                  <a:pt x="172059" y="108688"/>
                  <a:pt x="172439" y="108814"/>
                </a:cubicBezTo>
                <a:close/>
                <a:moveTo>
                  <a:pt x="172502" y="110620"/>
                </a:moveTo>
                <a:cubicBezTo>
                  <a:pt x="172755" y="110018"/>
                  <a:pt x="172154" y="109448"/>
                  <a:pt x="171552" y="109670"/>
                </a:cubicBezTo>
                <a:cubicBezTo>
                  <a:pt x="170950" y="109923"/>
                  <a:pt x="170950" y="110778"/>
                  <a:pt x="171520" y="111031"/>
                </a:cubicBezTo>
                <a:lnTo>
                  <a:pt x="172122" y="111031"/>
                </a:lnTo>
                <a:cubicBezTo>
                  <a:pt x="172312" y="110936"/>
                  <a:pt x="172439" y="110810"/>
                  <a:pt x="172502" y="110620"/>
                </a:cubicBezTo>
                <a:close/>
                <a:moveTo>
                  <a:pt x="209745" y="7284"/>
                </a:moveTo>
                <a:cubicBezTo>
                  <a:pt x="209745" y="7252"/>
                  <a:pt x="209713" y="7284"/>
                  <a:pt x="209713" y="7284"/>
                </a:cubicBezTo>
                <a:cubicBezTo>
                  <a:pt x="209713" y="7284"/>
                  <a:pt x="209745" y="7316"/>
                  <a:pt x="209745" y="7284"/>
                </a:cubicBezTo>
                <a:cubicBezTo>
                  <a:pt x="209745" y="7284"/>
                  <a:pt x="209745" y="7284"/>
                  <a:pt x="209745" y="7284"/>
                </a:cubicBezTo>
                <a:close/>
                <a:moveTo>
                  <a:pt x="208890" y="9469"/>
                </a:moveTo>
                <a:cubicBezTo>
                  <a:pt x="208827" y="9437"/>
                  <a:pt x="208890" y="9564"/>
                  <a:pt x="208890" y="9501"/>
                </a:cubicBezTo>
                <a:cubicBezTo>
                  <a:pt x="208890" y="9501"/>
                  <a:pt x="208890" y="9469"/>
                  <a:pt x="208890" y="9469"/>
                </a:cubicBezTo>
                <a:close/>
                <a:moveTo>
                  <a:pt x="208035" y="11718"/>
                </a:moveTo>
                <a:cubicBezTo>
                  <a:pt x="208066" y="11654"/>
                  <a:pt x="207908" y="11718"/>
                  <a:pt x="207971" y="11749"/>
                </a:cubicBezTo>
                <a:cubicBezTo>
                  <a:pt x="208003" y="11749"/>
                  <a:pt x="208035" y="11749"/>
                  <a:pt x="208035" y="11718"/>
                </a:cubicBezTo>
                <a:close/>
                <a:moveTo>
                  <a:pt x="207180" y="13934"/>
                </a:moveTo>
                <a:cubicBezTo>
                  <a:pt x="207211" y="13839"/>
                  <a:pt x="206990" y="13934"/>
                  <a:pt x="207085" y="13966"/>
                </a:cubicBezTo>
                <a:cubicBezTo>
                  <a:pt x="207116" y="13966"/>
                  <a:pt x="207148" y="13966"/>
                  <a:pt x="207180" y="13934"/>
                </a:cubicBezTo>
                <a:close/>
                <a:moveTo>
                  <a:pt x="206325" y="16151"/>
                </a:moveTo>
                <a:cubicBezTo>
                  <a:pt x="206356" y="16025"/>
                  <a:pt x="206103" y="16151"/>
                  <a:pt x="206230" y="16183"/>
                </a:cubicBezTo>
                <a:cubicBezTo>
                  <a:pt x="206261" y="16215"/>
                  <a:pt x="206293" y="16183"/>
                  <a:pt x="206325" y="16151"/>
                </a:cubicBezTo>
                <a:close/>
                <a:moveTo>
                  <a:pt x="205470" y="18368"/>
                </a:moveTo>
                <a:cubicBezTo>
                  <a:pt x="205501" y="18210"/>
                  <a:pt x="205216" y="18368"/>
                  <a:pt x="205343" y="18400"/>
                </a:cubicBezTo>
                <a:cubicBezTo>
                  <a:pt x="205375" y="18431"/>
                  <a:pt x="205438" y="18400"/>
                  <a:pt x="205470" y="18368"/>
                </a:cubicBezTo>
                <a:close/>
                <a:moveTo>
                  <a:pt x="204615" y="20585"/>
                </a:moveTo>
                <a:cubicBezTo>
                  <a:pt x="204646" y="20458"/>
                  <a:pt x="204456" y="20363"/>
                  <a:pt x="204393" y="20490"/>
                </a:cubicBezTo>
                <a:cubicBezTo>
                  <a:pt x="204361" y="20617"/>
                  <a:pt x="204551" y="20712"/>
                  <a:pt x="204615" y="20585"/>
                </a:cubicBezTo>
                <a:close/>
                <a:moveTo>
                  <a:pt x="203728" y="22802"/>
                </a:moveTo>
                <a:cubicBezTo>
                  <a:pt x="203823" y="22612"/>
                  <a:pt x="203411" y="22802"/>
                  <a:pt x="203569" y="22865"/>
                </a:cubicBezTo>
                <a:cubicBezTo>
                  <a:pt x="203633" y="22897"/>
                  <a:pt x="203728" y="22865"/>
                  <a:pt x="203728" y="22802"/>
                </a:cubicBezTo>
                <a:close/>
                <a:moveTo>
                  <a:pt x="202809" y="24829"/>
                </a:moveTo>
                <a:cubicBezTo>
                  <a:pt x="202588" y="24734"/>
                  <a:pt x="202809" y="25209"/>
                  <a:pt x="202873" y="24987"/>
                </a:cubicBezTo>
                <a:cubicBezTo>
                  <a:pt x="202904" y="24924"/>
                  <a:pt x="202873" y="24860"/>
                  <a:pt x="202809" y="24829"/>
                </a:cubicBezTo>
                <a:close/>
                <a:moveTo>
                  <a:pt x="201954" y="27014"/>
                </a:moveTo>
                <a:cubicBezTo>
                  <a:pt x="201701" y="26919"/>
                  <a:pt x="201954" y="27425"/>
                  <a:pt x="202018" y="27204"/>
                </a:cubicBezTo>
                <a:cubicBezTo>
                  <a:pt x="202049" y="27140"/>
                  <a:pt x="202018" y="27045"/>
                  <a:pt x="201954" y="27014"/>
                </a:cubicBezTo>
                <a:close/>
                <a:moveTo>
                  <a:pt x="201068" y="29199"/>
                </a:moveTo>
                <a:cubicBezTo>
                  <a:pt x="200814" y="29104"/>
                  <a:pt x="201068" y="29674"/>
                  <a:pt x="201163" y="29421"/>
                </a:cubicBezTo>
                <a:cubicBezTo>
                  <a:pt x="201194" y="29357"/>
                  <a:pt x="201163" y="29262"/>
                  <a:pt x="201068" y="29199"/>
                </a:cubicBezTo>
                <a:close/>
                <a:moveTo>
                  <a:pt x="200213" y="31416"/>
                </a:moveTo>
                <a:cubicBezTo>
                  <a:pt x="199927" y="31289"/>
                  <a:pt x="200213" y="31922"/>
                  <a:pt x="200308" y="31637"/>
                </a:cubicBezTo>
                <a:cubicBezTo>
                  <a:pt x="200339" y="31542"/>
                  <a:pt x="200308" y="31447"/>
                  <a:pt x="200213" y="31416"/>
                </a:cubicBezTo>
                <a:close/>
                <a:moveTo>
                  <a:pt x="199326" y="33601"/>
                </a:moveTo>
                <a:cubicBezTo>
                  <a:pt x="199041" y="33474"/>
                  <a:pt x="199326" y="34139"/>
                  <a:pt x="199452" y="33854"/>
                </a:cubicBezTo>
                <a:cubicBezTo>
                  <a:pt x="199484" y="33759"/>
                  <a:pt x="199452" y="33632"/>
                  <a:pt x="199326" y="33601"/>
                </a:cubicBezTo>
                <a:close/>
                <a:moveTo>
                  <a:pt x="198471" y="35786"/>
                </a:moveTo>
                <a:cubicBezTo>
                  <a:pt x="198154" y="35659"/>
                  <a:pt x="198471" y="36388"/>
                  <a:pt x="198597" y="36071"/>
                </a:cubicBezTo>
                <a:cubicBezTo>
                  <a:pt x="198629" y="35976"/>
                  <a:pt x="198597" y="35849"/>
                  <a:pt x="198471" y="35786"/>
                </a:cubicBezTo>
                <a:close/>
                <a:moveTo>
                  <a:pt x="197299" y="38129"/>
                </a:moveTo>
                <a:cubicBezTo>
                  <a:pt x="197236" y="38319"/>
                  <a:pt x="197426" y="38510"/>
                  <a:pt x="197616" y="38415"/>
                </a:cubicBezTo>
                <a:cubicBezTo>
                  <a:pt x="197806" y="38319"/>
                  <a:pt x="197806" y="38066"/>
                  <a:pt x="197616" y="38003"/>
                </a:cubicBezTo>
                <a:cubicBezTo>
                  <a:pt x="197489" y="37939"/>
                  <a:pt x="197362" y="38003"/>
                  <a:pt x="197299" y="38129"/>
                </a:cubicBezTo>
                <a:close/>
                <a:moveTo>
                  <a:pt x="196412" y="40315"/>
                </a:moveTo>
                <a:cubicBezTo>
                  <a:pt x="196349" y="40536"/>
                  <a:pt x="196539" y="40726"/>
                  <a:pt x="196729" y="40631"/>
                </a:cubicBezTo>
                <a:cubicBezTo>
                  <a:pt x="196951" y="40536"/>
                  <a:pt x="196951" y="40251"/>
                  <a:pt x="196729" y="40188"/>
                </a:cubicBezTo>
                <a:cubicBezTo>
                  <a:pt x="196602" y="40125"/>
                  <a:pt x="196476" y="40188"/>
                  <a:pt x="196412" y="40315"/>
                </a:cubicBezTo>
                <a:close/>
                <a:moveTo>
                  <a:pt x="195525" y="42531"/>
                </a:moveTo>
                <a:cubicBezTo>
                  <a:pt x="195430" y="42753"/>
                  <a:pt x="195652" y="42943"/>
                  <a:pt x="195874" y="42848"/>
                </a:cubicBezTo>
                <a:cubicBezTo>
                  <a:pt x="196096" y="42753"/>
                  <a:pt x="196096" y="42468"/>
                  <a:pt x="195874" y="42373"/>
                </a:cubicBezTo>
                <a:cubicBezTo>
                  <a:pt x="195747" y="42310"/>
                  <a:pt x="195589" y="42405"/>
                  <a:pt x="195525" y="42531"/>
                </a:cubicBezTo>
                <a:close/>
                <a:moveTo>
                  <a:pt x="194639" y="44717"/>
                </a:moveTo>
                <a:cubicBezTo>
                  <a:pt x="194544" y="44970"/>
                  <a:pt x="194797" y="45192"/>
                  <a:pt x="195019" y="45097"/>
                </a:cubicBezTo>
                <a:cubicBezTo>
                  <a:pt x="195240" y="44970"/>
                  <a:pt x="195240" y="44653"/>
                  <a:pt x="194987" y="44558"/>
                </a:cubicBezTo>
                <a:cubicBezTo>
                  <a:pt x="194860" y="44527"/>
                  <a:pt x="194702" y="44590"/>
                  <a:pt x="194639" y="44717"/>
                </a:cubicBezTo>
                <a:close/>
                <a:moveTo>
                  <a:pt x="193752" y="46933"/>
                </a:moveTo>
                <a:cubicBezTo>
                  <a:pt x="193657" y="47187"/>
                  <a:pt x="193910" y="47408"/>
                  <a:pt x="194132" y="47313"/>
                </a:cubicBezTo>
                <a:cubicBezTo>
                  <a:pt x="194385" y="47187"/>
                  <a:pt x="194385" y="46870"/>
                  <a:pt x="194132" y="46775"/>
                </a:cubicBezTo>
                <a:cubicBezTo>
                  <a:pt x="193974" y="46712"/>
                  <a:pt x="193815" y="46775"/>
                  <a:pt x="193752" y="46933"/>
                </a:cubicBezTo>
                <a:close/>
                <a:moveTo>
                  <a:pt x="192865" y="49150"/>
                </a:moveTo>
                <a:cubicBezTo>
                  <a:pt x="192770" y="49404"/>
                  <a:pt x="193024" y="49625"/>
                  <a:pt x="193277" y="49530"/>
                </a:cubicBezTo>
                <a:cubicBezTo>
                  <a:pt x="193530" y="49435"/>
                  <a:pt x="193530" y="49055"/>
                  <a:pt x="193277" y="48960"/>
                </a:cubicBezTo>
                <a:cubicBezTo>
                  <a:pt x="193119" y="48897"/>
                  <a:pt x="192929" y="48992"/>
                  <a:pt x="192865" y="49150"/>
                </a:cubicBezTo>
                <a:close/>
                <a:moveTo>
                  <a:pt x="192390" y="51145"/>
                </a:moveTo>
                <a:cubicBezTo>
                  <a:pt x="192137" y="51050"/>
                  <a:pt x="191884" y="51335"/>
                  <a:pt x="191979" y="51589"/>
                </a:cubicBezTo>
                <a:cubicBezTo>
                  <a:pt x="192105" y="51842"/>
                  <a:pt x="192485" y="51842"/>
                  <a:pt x="192580" y="51589"/>
                </a:cubicBezTo>
                <a:cubicBezTo>
                  <a:pt x="192644" y="51399"/>
                  <a:pt x="192580" y="51209"/>
                  <a:pt x="192390" y="51145"/>
                </a:cubicBezTo>
                <a:close/>
                <a:moveTo>
                  <a:pt x="191535" y="53362"/>
                </a:moveTo>
                <a:cubicBezTo>
                  <a:pt x="191250" y="53236"/>
                  <a:pt x="190965" y="53521"/>
                  <a:pt x="191092" y="53806"/>
                </a:cubicBezTo>
                <a:cubicBezTo>
                  <a:pt x="191219" y="54091"/>
                  <a:pt x="191630" y="54059"/>
                  <a:pt x="191725" y="53774"/>
                </a:cubicBezTo>
                <a:cubicBezTo>
                  <a:pt x="191789" y="53616"/>
                  <a:pt x="191725" y="53426"/>
                  <a:pt x="191535" y="53362"/>
                </a:cubicBezTo>
                <a:close/>
                <a:moveTo>
                  <a:pt x="190680" y="55547"/>
                </a:moveTo>
                <a:cubicBezTo>
                  <a:pt x="190363" y="55421"/>
                  <a:pt x="190078" y="55737"/>
                  <a:pt x="190205" y="56022"/>
                </a:cubicBezTo>
                <a:cubicBezTo>
                  <a:pt x="190332" y="56307"/>
                  <a:pt x="190743" y="56307"/>
                  <a:pt x="190870" y="55991"/>
                </a:cubicBezTo>
                <a:cubicBezTo>
                  <a:pt x="190933" y="55832"/>
                  <a:pt x="190838" y="55611"/>
                  <a:pt x="190680" y="55547"/>
                </a:cubicBezTo>
                <a:close/>
                <a:moveTo>
                  <a:pt x="189318" y="57954"/>
                </a:moveTo>
                <a:cubicBezTo>
                  <a:pt x="189192" y="58239"/>
                  <a:pt x="189508" y="58556"/>
                  <a:pt x="189825" y="58429"/>
                </a:cubicBezTo>
                <a:cubicBezTo>
                  <a:pt x="190110" y="58303"/>
                  <a:pt x="190110" y="57859"/>
                  <a:pt x="189793" y="57733"/>
                </a:cubicBezTo>
                <a:cubicBezTo>
                  <a:pt x="189603" y="57669"/>
                  <a:pt x="189382" y="57764"/>
                  <a:pt x="189318" y="57954"/>
                </a:cubicBezTo>
                <a:close/>
                <a:moveTo>
                  <a:pt x="188432" y="60139"/>
                </a:moveTo>
                <a:cubicBezTo>
                  <a:pt x="188305" y="60456"/>
                  <a:pt x="188622" y="60773"/>
                  <a:pt x="188938" y="60646"/>
                </a:cubicBezTo>
                <a:cubicBezTo>
                  <a:pt x="189255" y="60519"/>
                  <a:pt x="189255" y="60044"/>
                  <a:pt x="188938" y="59918"/>
                </a:cubicBezTo>
                <a:cubicBezTo>
                  <a:pt x="188748" y="59854"/>
                  <a:pt x="188527" y="59949"/>
                  <a:pt x="188432" y="60139"/>
                </a:cubicBezTo>
                <a:close/>
                <a:moveTo>
                  <a:pt x="187545" y="62356"/>
                </a:moveTo>
                <a:cubicBezTo>
                  <a:pt x="187418" y="62673"/>
                  <a:pt x="187767" y="63021"/>
                  <a:pt x="188083" y="62863"/>
                </a:cubicBezTo>
                <a:cubicBezTo>
                  <a:pt x="188400" y="62736"/>
                  <a:pt x="188400" y="62261"/>
                  <a:pt x="188083" y="62135"/>
                </a:cubicBezTo>
                <a:cubicBezTo>
                  <a:pt x="187862" y="62039"/>
                  <a:pt x="187640" y="62135"/>
                  <a:pt x="187545" y="62356"/>
                </a:cubicBezTo>
                <a:close/>
                <a:moveTo>
                  <a:pt x="187197" y="64320"/>
                </a:moveTo>
                <a:cubicBezTo>
                  <a:pt x="186848" y="64193"/>
                  <a:pt x="186531" y="64541"/>
                  <a:pt x="186658" y="64858"/>
                </a:cubicBezTo>
                <a:cubicBezTo>
                  <a:pt x="186817" y="65206"/>
                  <a:pt x="187292" y="65206"/>
                  <a:pt x="187450" y="64858"/>
                </a:cubicBezTo>
                <a:cubicBezTo>
                  <a:pt x="187513" y="64636"/>
                  <a:pt x="187418" y="64415"/>
                  <a:pt x="187197" y="64320"/>
                </a:cubicBezTo>
                <a:close/>
                <a:moveTo>
                  <a:pt x="186341" y="66505"/>
                </a:moveTo>
                <a:cubicBezTo>
                  <a:pt x="185961" y="66378"/>
                  <a:pt x="185613" y="66726"/>
                  <a:pt x="185771" y="67075"/>
                </a:cubicBezTo>
                <a:cubicBezTo>
                  <a:pt x="185930" y="67455"/>
                  <a:pt x="186436" y="67423"/>
                  <a:pt x="186563" y="67075"/>
                </a:cubicBezTo>
                <a:cubicBezTo>
                  <a:pt x="186658" y="66853"/>
                  <a:pt x="186563" y="66600"/>
                  <a:pt x="186341" y="66505"/>
                </a:cubicBezTo>
                <a:close/>
                <a:moveTo>
                  <a:pt x="185455" y="68722"/>
                </a:moveTo>
                <a:cubicBezTo>
                  <a:pt x="185106" y="68563"/>
                  <a:pt x="184726" y="68943"/>
                  <a:pt x="184885" y="69292"/>
                </a:cubicBezTo>
                <a:cubicBezTo>
                  <a:pt x="185043" y="69672"/>
                  <a:pt x="185581" y="69672"/>
                  <a:pt x="185708" y="69292"/>
                </a:cubicBezTo>
                <a:cubicBezTo>
                  <a:pt x="185803" y="69070"/>
                  <a:pt x="185708" y="68785"/>
                  <a:pt x="185455" y="68722"/>
                </a:cubicBezTo>
                <a:close/>
                <a:moveTo>
                  <a:pt x="184600" y="70907"/>
                </a:moveTo>
                <a:cubicBezTo>
                  <a:pt x="184220" y="70748"/>
                  <a:pt x="183840" y="71128"/>
                  <a:pt x="183998" y="71508"/>
                </a:cubicBezTo>
                <a:cubicBezTo>
                  <a:pt x="184156" y="71889"/>
                  <a:pt x="184695" y="71889"/>
                  <a:pt x="184853" y="71508"/>
                </a:cubicBezTo>
                <a:cubicBezTo>
                  <a:pt x="184948" y="71255"/>
                  <a:pt x="184853" y="71002"/>
                  <a:pt x="184600" y="70907"/>
                </a:cubicBezTo>
                <a:close/>
                <a:moveTo>
                  <a:pt x="183111" y="73377"/>
                </a:moveTo>
                <a:cubicBezTo>
                  <a:pt x="182953" y="73757"/>
                  <a:pt x="183365" y="74137"/>
                  <a:pt x="183745" y="73979"/>
                </a:cubicBezTo>
                <a:cubicBezTo>
                  <a:pt x="184125" y="73820"/>
                  <a:pt x="184125" y="73250"/>
                  <a:pt x="183745" y="73092"/>
                </a:cubicBezTo>
                <a:cubicBezTo>
                  <a:pt x="183491" y="72997"/>
                  <a:pt x="183206" y="73124"/>
                  <a:pt x="183111" y="73377"/>
                </a:cubicBezTo>
                <a:close/>
                <a:moveTo>
                  <a:pt x="182858" y="75277"/>
                </a:moveTo>
                <a:cubicBezTo>
                  <a:pt x="182446" y="75119"/>
                  <a:pt x="182066" y="75530"/>
                  <a:pt x="182224" y="75942"/>
                </a:cubicBezTo>
                <a:cubicBezTo>
                  <a:pt x="182415" y="76354"/>
                  <a:pt x="182985" y="76354"/>
                  <a:pt x="183143" y="75942"/>
                </a:cubicBezTo>
                <a:cubicBezTo>
                  <a:pt x="183238" y="75689"/>
                  <a:pt x="183111" y="75404"/>
                  <a:pt x="182858" y="75277"/>
                </a:cubicBezTo>
                <a:close/>
                <a:moveTo>
                  <a:pt x="182003" y="77494"/>
                </a:moveTo>
                <a:cubicBezTo>
                  <a:pt x="181591" y="77304"/>
                  <a:pt x="181179" y="77747"/>
                  <a:pt x="181338" y="78159"/>
                </a:cubicBezTo>
                <a:cubicBezTo>
                  <a:pt x="181528" y="78571"/>
                  <a:pt x="182129" y="78571"/>
                  <a:pt x="182288" y="78159"/>
                </a:cubicBezTo>
                <a:cubicBezTo>
                  <a:pt x="182383" y="77874"/>
                  <a:pt x="182256" y="77589"/>
                  <a:pt x="182003" y="77494"/>
                </a:cubicBezTo>
                <a:close/>
                <a:moveTo>
                  <a:pt x="180451" y="79964"/>
                </a:moveTo>
                <a:cubicBezTo>
                  <a:pt x="180293" y="80407"/>
                  <a:pt x="180704" y="80819"/>
                  <a:pt x="181148" y="80661"/>
                </a:cubicBezTo>
                <a:cubicBezTo>
                  <a:pt x="181591" y="80471"/>
                  <a:pt x="181559" y="79837"/>
                  <a:pt x="181116" y="79679"/>
                </a:cubicBezTo>
                <a:cubicBezTo>
                  <a:pt x="180863" y="79584"/>
                  <a:pt x="180546" y="79711"/>
                  <a:pt x="180451" y="79964"/>
                </a:cubicBezTo>
                <a:close/>
                <a:moveTo>
                  <a:pt x="179564" y="82181"/>
                </a:moveTo>
                <a:cubicBezTo>
                  <a:pt x="179374" y="82624"/>
                  <a:pt x="179849" y="83068"/>
                  <a:pt x="180293" y="82878"/>
                </a:cubicBezTo>
                <a:cubicBezTo>
                  <a:pt x="180736" y="82688"/>
                  <a:pt x="180704" y="82054"/>
                  <a:pt x="180261" y="81864"/>
                </a:cubicBezTo>
                <a:cubicBezTo>
                  <a:pt x="179976" y="81769"/>
                  <a:pt x="179659" y="81896"/>
                  <a:pt x="179564" y="82181"/>
                </a:cubicBezTo>
                <a:close/>
                <a:moveTo>
                  <a:pt x="179723" y="84778"/>
                </a:moveTo>
                <a:cubicBezTo>
                  <a:pt x="179881" y="84334"/>
                  <a:pt x="179438" y="83891"/>
                  <a:pt x="178963" y="84081"/>
                </a:cubicBezTo>
                <a:cubicBezTo>
                  <a:pt x="178519" y="84271"/>
                  <a:pt x="178519" y="84904"/>
                  <a:pt x="178994" y="85094"/>
                </a:cubicBezTo>
                <a:cubicBezTo>
                  <a:pt x="179279" y="85221"/>
                  <a:pt x="179596" y="85063"/>
                  <a:pt x="179723" y="84778"/>
                </a:cubicBezTo>
                <a:close/>
                <a:moveTo>
                  <a:pt x="178519" y="86266"/>
                </a:moveTo>
                <a:cubicBezTo>
                  <a:pt x="178044" y="86076"/>
                  <a:pt x="177601" y="86551"/>
                  <a:pt x="177791" y="87026"/>
                </a:cubicBezTo>
                <a:cubicBezTo>
                  <a:pt x="178013" y="87470"/>
                  <a:pt x="178678" y="87470"/>
                  <a:pt x="178868" y="86995"/>
                </a:cubicBezTo>
                <a:cubicBezTo>
                  <a:pt x="178963" y="86710"/>
                  <a:pt x="178836" y="86361"/>
                  <a:pt x="178519" y="86266"/>
                </a:cubicBezTo>
                <a:close/>
                <a:moveTo>
                  <a:pt x="177981" y="89211"/>
                </a:moveTo>
                <a:cubicBezTo>
                  <a:pt x="178171" y="88736"/>
                  <a:pt x="177696" y="88261"/>
                  <a:pt x="177221" y="88451"/>
                </a:cubicBezTo>
                <a:cubicBezTo>
                  <a:pt x="176746" y="88673"/>
                  <a:pt x="176746" y="89338"/>
                  <a:pt x="177221" y="89528"/>
                </a:cubicBezTo>
                <a:cubicBezTo>
                  <a:pt x="177537" y="89655"/>
                  <a:pt x="177886" y="89528"/>
                  <a:pt x="177981" y="89211"/>
                </a:cubicBezTo>
                <a:close/>
                <a:moveTo>
                  <a:pt x="177126" y="91428"/>
                </a:moveTo>
                <a:cubicBezTo>
                  <a:pt x="177347" y="90922"/>
                  <a:pt x="176841" y="90446"/>
                  <a:pt x="176334" y="90668"/>
                </a:cubicBezTo>
                <a:cubicBezTo>
                  <a:pt x="175859" y="90858"/>
                  <a:pt x="175859" y="91555"/>
                  <a:pt x="176366" y="91777"/>
                </a:cubicBezTo>
                <a:cubicBezTo>
                  <a:pt x="176651" y="91872"/>
                  <a:pt x="176999" y="91745"/>
                  <a:pt x="177126" y="91428"/>
                </a:cubicBezTo>
                <a:close/>
                <a:moveTo>
                  <a:pt x="176271" y="93645"/>
                </a:moveTo>
                <a:cubicBezTo>
                  <a:pt x="176492" y="93138"/>
                  <a:pt x="175954" y="92632"/>
                  <a:pt x="175447" y="92853"/>
                </a:cubicBezTo>
                <a:cubicBezTo>
                  <a:pt x="174941" y="93075"/>
                  <a:pt x="174972" y="93772"/>
                  <a:pt x="175479" y="93993"/>
                </a:cubicBezTo>
                <a:cubicBezTo>
                  <a:pt x="175796" y="94120"/>
                  <a:pt x="176144" y="93962"/>
                  <a:pt x="176271" y="93645"/>
                </a:cubicBezTo>
                <a:close/>
                <a:moveTo>
                  <a:pt x="174592" y="96210"/>
                </a:moveTo>
                <a:cubicBezTo>
                  <a:pt x="175131" y="96400"/>
                  <a:pt x="175637" y="95894"/>
                  <a:pt x="175416" y="95387"/>
                </a:cubicBezTo>
                <a:cubicBezTo>
                  <a:pt x="175194" y="94848"/>
                  <a:pt x="174466" y="94880"/>
                  <a:pt x="174244" y="95387"/>
                </a:cubicBezTo>
                <a:cubicBezTo>
                  <a:pt x="174117" y="95704"/>
                  <a:pt x="174276" y="96084"/>
                  <a:pt x="174592" y="96210"/>
                </a:cubicBezTo>
                <a:close/>
                <a:moveTo>
                  <a:pt x="174561" y="98079"/>
                </a:moveTo>
                <a:cubicBezTo>
                  <a:pt x="174782" y="97540"/>
                  <a:pt x="174244" y="97002"/>
                  <a:pt x="173706" y="97224"/>
                </a:cubicBezTo>
                <a:cubicBezTo>
                  <a:pt x="173167" y="97477"/>
                  <a:pt x="173199" y="98237"/>
                  <a:pt x="173706" y="98427"/>
                </a:cubicBezTo>
                <a:cubicBezTo>
                  <a:pt x="174054" y="98554"/>
                  <a:pt x="174434" y="98395"/>
                  <a:pt x="174561" y="98079"/>
                </a:cubicBezTo>
                <a:close/>
                <a:moveTo>
                  <a:pt x="173706" y="100296"/>
                </a:moveTo>
                <a:cubicBezTo>
                  <a:pt x="173927" y="99725"/>
                  <a:pt x="173357" y="99187"/>
                  <a:pt x="172819" y="99440"/>
                </a:cubicBezTo>
                <a:cubicBezTo>
                  <a:pt x="172280" y="99662"/>
                  <a:pt x="172280" y="100454"/>
                  <a:pt x="172850" y="100644"/>
                </a:cubicBezTo>
                <a:cubicBezTo>
                  <a:pt x="173167" y="100802"/>
                  <a:pt x="173579" y="100612"/>
                  <a:pt x="173706" y="100296"/>
                </a:cubicBezTo>
                <a:close/>
                <a:moveTo>
                  <a:pt x="171964" y="102892"/>
                </a:moveTo>
                <a:cubicBezTo>
                  <a:pt x="172534" y="103114"/>
                  <a:pt x="173072" y="102544"/>
                  <a:pt x="172819" y="101974"/>
                </a:cubicBezTo>
                <a:cubicBezTo>
                  <a:pt x="172597" y="101436"/>
                  <a:pt x="171805" y="101436"/>
                  <a:pt x="171584" y="102006"/>
                </a:cubicBezTo>
                <a:cubicBezTo>
                  <a:pt x="171457" y="102354"/>
                  <a:pt x="171615" y="102734"/>
                  <a:pt x="171964" y="102892"/>
                </a:cubicBezTo>
                <a:close/>
                <a:moveTo>
                  <a:pt x="171995" y="104697"/>
                </a:moveTo>
                <a:cubicBezTo>
                  <a:pt x="172217" y="104127"/>
                  <a:pt x="171647" y="103589"/>
                  <a:pt x="171077" y="103811"/>
                </a:cubicBezTo>
                <a:cubicBezTo>
                  <a:pt x="170507" y="104064"/>
                  <a:pt x="170507" y="104888"/>
                  <a:pt x="171077" y="105109"/>
                </a:cubicBezTo>
                <a:cubicBezTo>
                  <a:pt x="171457" y="105236"/>
                  <a:pt x="171837" y="105078"/>
                  <a:pt x="171995" y="104729"/>
                </a:cubicBezTo>
                <a:close/>
                <a:moveTo>
                  <a:pt x="171140" y="106914"/>
                </a:moveTo>
                <a:cubicBezTo>
                  <a:pt x="171362" y="106344"/>
                  <a:pt x="170760" y="105774"/>
                  <a:pt x="170190" y="106028"/>
                </a:cubicBezTo>
                <a:cubicBezTo>
                  <a:pt x="169620" y="106249"/>
                  <a:pt x="169620" y="107104"/>
                  <a:pt x="170222" y="107326"/>
                </a:cubicBezTo>
                <a:cubicBezTo>
                  <a:pt x="170570" y="107453"/>
                  <a:pt x="170982" y="107294"/>
                  <a:pt x="171140" y="106914"/>
                </a:cubicBezTo>
                <a:close/>
                <a:moveTo>
                  <a:pt x="169335" y="109543"/>
                </a:moveTo>
                <a:cubicBezTo>
                  <a:pt x="169937" y="109796"/>
                  <a:pt x="170507" y="109163"/>
                  <a:pt x="170254" y="108593"/>
                </a:cubicBezTo>
                <a:cubicBezTo>
                  <a:pt x="170000" y="107991"/>
                  <a:pt x="169145" y="108023"/>
                  <a:pt x="168923" y="108624"/>
                </a:cubicBezTo>
                <a:cubicBezTo>
                  <a:pt x="168765" y="108973"/>
                  <a:pt x="168955" y="109384"/>
                  <a:pt x="169335" y="109543"/>
                </a:cubicBezTo>
                <a:close/>
                <a:moveTo>
                  <a:pt x="168987" y="110398"/>
                </a:moveTo>
                <a:cubicBezTo>
                  <a:pt x="168607" y="110240"/>
                  <a:pt x="168195" y="110430"/>
                  <a:pt x="168037" y="110810"/>
                </a:cubicBezTo>
                <a:cubicBezTo>
                  <a:pt x="168005" y="110873"/>
                  <a:pt x="168005" y="110968"/>
                  <a:pt x="167973" y="111031"/>
                </a:cubicBezTo>
                <a:lnTo>
                  <a:pt x="169462" y="111031"/>
                </a:lnTo>
                <a:cubicBezTo>
                  <a:pt x="169430" y="110746"/>
                  <a:pt x="169272" y="110493"/>
                  <a:pt x="168987" y="110398"/>
                </a:cubicBezTo>
                <a:close/>
                <a:moveTo>
                  <a:pt x="206610" y="8012"/>
                </a:moveTo>
                <a:cubicBezTo>
                  <a:pt x="206610" y="8044"/>
                  <a:pt x="206641" y="8012"/>
                  <a:pt x="206641" y="8012"/>
                </a:cubicBezTo>
                <a:cubicBezTo>
                  <a:pt x="206610" y="8012"/>
                  <a:pt x="206610" y="8012"/>
                  <a:pt x="206610" y="8012"/>
                </a:cubicBezTo>
                <a:close/>
                <a:moveTo>
                  <a:pt x="205723" y="10229"/>
                </a:moveTo>
                <a:cubicBezTo>
                  <a:pt x="205691" y="10261"/>
                  <a:pt x="205818" y="10229"/>
                  <a:pt x="205755" y="10198"/>
                </a:cubicBezTo>
                <a:cubicBezTo>
                  <a:pt x="205755" y="10198"/>
                  <a:pt x="205723" y="10229"/>
                  <a:pt x="205723" y="10229"/>
                </a:cubicBezTo>
                <a:close/>
                <a:moveTo>
                  <a:pt x="204900" y="12414"/>
                </a:moveTo>
                <a:cubicBezTo>
                  <a:pt x="204836" y="12383"/>
                  <a:pt x="204805" y="12478"/>
                  <a:pt x="204868" y="12478"/>
                </a:cubicBezTo>
                <a:cubicBezTo>
                  <a:pt x="204931" y="12509"/>
                  <a:pt x="204963" y="12414"/>
                  <a:pt x="204900" y="12414"/>
                </a:cubicBezTo>
                <a:close/>
                <a:moveTo>
                  <a:pt x="204013" y="14599"/>
                </a:moveTo>
                <a:cubicBezTo>
                  <a:pt x="203949" y="14568"/>
                  <a:pt x="204013" y="14758"/>
                  <a:pt x="204044" y="14695"/>
                </a:cubicBezTo>
                <a:cubicBezTo>
                  <a:pt x="204076" y="14663"/>
                  <a:pt x="204044" y="14599"/>
                  <a:pt x="204013" y="14599"/>
                </a:cubicBezTo>
                <a:close/>
                <a:moveTo>
                  <a:pt x="203158" y="16785"/>
                </a:moveTo>
                <a:cubicBezTo>
                  <a:pt x="203031" y="16753"/>
                  <a:pt x="203158" y="17006"/>
                  <a:pt x="203189" y="16880"/>
                </a:cubicBezTo>
                <a:cubicBezTo>
                  <a:pt x="203221" y="16848"/>
                  <a:pt x="203189" y="16816"/>
                  <a:pt x="203158" y="16785"/>
                </a:cubicBezTo>
                <a:close/>
                <a:moveTo>
                  <a:pt x="202303" y="19001"/>
                </a:moveTo>
                <a:cubicBezTo>
                  <a:pt x="202144" y="18938"/>
                  <a:pt x="202303" y="19255"/>
                  <a:pt x="202334" y="19096"/>
                </a:cubicBezTo>
                <a:cubicBezTo>
                  <a:pt x="202366" y="19065"/>
                  <a:pt x="202334" y="19001"/>
                  <a:pt x="202303" y="19001"/>
                </a:cubicBezTo>
                <a:close/>
                <a:moveTo>
                  <a:pt x="201416" y="21187"/>
                </a:moveTo>
                <a:cubicBezTo>
                  <a:pt x="201289" y="21123"/>
                  <a:pt x="201194" y="21345"/>
                  <a:pt x="201353" y="21377"/>
                </a:cubicBezTo>
                <a:cubicBezTo>
                  <a:pt x="201479" y="21440"/>
                  <a:pt x="201543" y="21250"/>
                  <a:pt x="201416" y="21187"/>
                </a:cubicBezTo>
                <a:close/>
                <a:moveTo>
                  <a:pt x="200624" y="23530"/>
                </a:moveTo>
                <a:cubicBezTo>
                  <a:pt x="200688" y="23372"/>
                  <a:pt x="200276" y="23530"/>
                  <a:pt x="200466" y="23593"/>
                </a:cubicBezTo>
                <a:cubicBezTo>
                  <a:pt x="200529" y="23625"/>
                  <a:pt x="200593" y="23593"/>
                  <a:pt x="200624" y="23530"/>
                </a:cubicBezTo>
                <a:close/>
                <a:moveTo>
                  <a:pt x="199706" y="25557"/>
                </a:moveTo>
                <a:cubicBezTo>
                  <a:pt x="199484" y="25494"/>
                  <a:pt x="199674" y="25969"/>
                  <a:pt x="199769" y="25747"/>
                </a:cubicBezTo>
                <a:cubicBezTo>
                  <a:pt x="199801" y="25684"/>
                  <a:pt x="199769" y="25589"/>
                  <a:pt x="199674" y="25557"/>
                </a:cubicBezTo>
                <a:close/>
                <a:moveTo>
                  <a:pt x="198819" y="27774"/>
                </a:moveTo>
                <a:cubicBezTo>
                  <a:pt x="198597" y="27679"/>
                  <a:pt x="198819" y="28185"/>
                  <a:pt x="198914" y="27964"/>
                </a:cubicBezTo>
                <a:cubicBezTo>
                  <a:pt x="198946" y="27900"/>
                  <a:pt x="198914" y="27805"/>
                  <a:pt x="198819" y="27774"/>
                </a:cubicBezTo>
                <a:close/>
                <a:moveTo>
                  <a:pt x="197964" y="29959"/>
                </a:moveTo>
                <a:cubicBezTo>
                  <a:pt x="197711" y="29864"/>
                  <a:pt x="197964" y="30434"/>
                  <a:pt x="198059" y="30181"/>
                </a:cubicBezTo>
                <a:cubicBezTo>
                  <a:pt x="198091" y="30086"/>
                  <a:pt x="198059" y="29991"/>
                  <a:pt x="197964" y="29959"/>
                </a:cubicBezTo>
                <a:close/>
                <a:moveTo>
                  <a:pt x="197077" y="32144"/>
                </a:moveTo>
                <a:cubicBezTo>
                  <a:pt x="196824" y="32049"/>
                  <a:pt x="197077" y="32651"/>
                  <a:pt x="197204" y="32397"/>
                </a:cubicBezTo>
                <a:cubicBezTo>
                  <a:pt x="197236" y="32302"/>
                  <a:pt x="197172" y="32176"/>
                  <a:pt x="197077" y="32144"/>
                </a:cubicBezTo>
                <a:close/>
                <a:moveTo>
                  <a:pt x="196222" y="34361"/>
                </a:moveTo>
                <a:cubicBezTo>
                  <a:pt x="195937" y="34234"/>
                  <a:pt x="196222" y="34899"/>
                  <a:pt x="196349" y="34614"/>
                </a:cubicBezTo>
                <a:cubicBezTo>
                  <a:pt x="196381" y="34519"/>
                  <a:pt x="196317" y="34393"/>
                  <a:pt x="196222" y="34361"/>
                </a:cubicBezTo>
                <a:close/>
                <a:moveTo>
                  <a:pt x="195082" y="36673"/>
                </a:moveTo>
                <a:cubicBezTo>
                  <a:pt x="194955" y="36989"/>
                  <a:pt x="195684" y="36673"/>
                  <a:pt x="195367" y="36546"/>
                </a:cubicBezTo>
                <a:cubicBezTo>
                  <a:pt x="195240" y="36483"/>
                  <a:pt x="195114" y="36546"/>
                  <a:pt x="195082" y="36673"/>
                </a:cubicBezTo>
                <a:close/>
                <a:moveTo>
                  <a:pt x="194195" y="38858"/>
                </a:moveTo>
                <a:cubicBezTo>
                  <a:pt x="194100" y="39048"/>
                  <a:pt x="194290" y="39238"/>
                  <a:pt x="194512" y="39175"/>
                </a:cubicBezTo>
                <a:cubicBezTo>
                  <a:pt x="194702" y="39080"/>
                  <a:pt x="194670" y="38826"/>
                  <a:pt x="194480" y="38731"/>
                </a:cubicBezTo>
                <a:cubicBezTo>
                  <a:pt x="194354" y="38700"/>
                  <a:pt x="194227" y="38731"/>
                  <a:pt x="194195" y="38858"/>
                </a:cubicBezTo>
                <a:close/>
                <a:moveTo>
                  <a:pt x="193309" y="41075"/>
                </a:moveTo>
                <a:cubicBezTo>
                  <a:pt x="193214" y="41265"/>
                  <a:pt x="193435" y="41486"/>
                  <a:pt x="193625" y="41391"/>
                </a:cubicBezTo>
                <a:cubicBezTo>
                  <a:pt x="193847" y="41296"/>
                  <a:pt x="193815" y="41011"/>
                  <a:pt x="193625" y="40916"/>
                </a:cubicBezTo>
                <a:cubicBezTo>
                  <a:pt x="193499" y="40885"/>
                  <a:pt x="193340" y="40948"/>
                  <a:pt x="193309" y="41075"/>
                </a:cubicBezTo>
                <a:close/>
                <a:moveTo>
                  <a:pt x="192422" y="43260"/>
                </a:moveTo>
                <a:cubicBezTo>
                  <a:pt x="192327" y="43482"/>
                  <a:pt x="192549" y="43703"/>
                  <a:pt x="192770" y="43608"/>
                </a:cubicBezTo>
                <a:cubicBezTo>
                  <a:pt x="192992" y="43513"/>
                  <a:pt x="192960" y="43197"/>
                  <a:pt x="192770" y="43133"/>
                </a:cubicBezTo>
                <a:cubicBezTo>
                  <a:pt x="192612" y="43070"/>
                  <a:pt x="192454" y="43133"/>
                  <a:pt x="192422" y="43260"/>
                </a:cubicBezTo>
                <a:close/>
                <a:moveTo>
                  <a:pt x="191535" y="45477"/>
                </a:moveTo>
                <a:cubicBezTo>
                  <a:pt x="191440" y="45698"/>
                  <a:pt x="191662" y="45920"/>
                  <a:pt x="191884" y="45825"/>
                </a:cubicBezTo>
                <a:cubicBezTo>
                  <a:pt x="192137" y="45730"/>
                  <a:pt x="192105" y="45413"/>
                  <a:pt x="191884" y="45318"/>
                </a:cubicBezTo>
                <a:cubicBezTo>
                  <a:pt x="191757" y="45255"/>
                  <a:pt x="191567" y="45318"/>
                  <a:pt x="191535" y="45477"/>
                </a:cubicBezTo>
                <a:close/>
                <a:moveTo>
                  <a:pt x="190648" y="47662"/>
                </a:moveTo>
                <a:cubicBezTo>
                  <a:pt x="190553" y="47915"/>
                  <a:pt x="190775" y="48169"/>
                  <a:pt x="191028" y="48042"/>
                </a:cubicBezTo>
                <a:cubicBezTo>
                  <a:pt x="191282" y="47947"/>
                  <a:pt x="191282" y="47598"/>
                  <a:pt x="191028" y="47503"/>
                </a:cubicBezTo>
                <a:cubicBezTo>
                  <a:pt x="190870" y="47440"/>
                  <a:pt x="190712" y="47535"/>
                  <a:pt x="190648" y="47662"/>
                </a:cubicBezTo>
                <a:close/>
                <a:moveTo>
                  <a:pt x="190142" y="49720"/>
                </a:moveTo>
                <a:cubicBezTo>
                  <a:pt x="189888" y="49594"/>
                  <a:pt x="189635" y="49879"/>
                  <a:pt x="189762" y="50132"/>
                </a:cubicBezTo>
                <a:cubicBezTo>
                  <a:pt x="189857" y="50385"/>
                  <a:pt x="190237" y="50354"/>
                  <a:pt x="190332" y="50100"/>
                </a:cubicBezTo>
                <a:cubicBezTo>
                  <a:pt x="190395" y="49942"/>
                  <a:pt x="190300" y="49752"/>
                  <a:pt x="190142" y="49720"/>
                </a:cubicBezTo>
                <a:close/>
                <a:moveTo>
                  <a:pt x="189287" y="51905"/>
                </a:moveTo>
                <a:cubicBezTo>
                  <a:pt x="189002" y="51779"/>
                  <a:pt x="188748" y="52064"/>
                  <a:pt x="188875" y="52317"/>
                </a:cubicBezTo>
                <a:cubicBezTo>
                  <a:pt x="188970" y="52602"/>
                  <a:pt x="189350" y="52602"/>
                  <a:pt x="189477" y="52317"/>
                </a:cubicBezTo>
                <a:cubicBezTo>
                  <a:pt x="189540" y="52159"/>
                  <a:pt x="189445" y="51969"/>
                  <a:pt x="189287" y="51905"/>
                </a:cubicBezTo>
                <a:close/>
                <a:moveTo>
                  <a:pt x="188432" y="54091"/>
                </a:moveTo>
                <a:cubicBezTo>
                  <a:pt x="188147" y="53996"/>
                  <a:pt x="187862" y="54281"/>
                  <a:pt x="187988" y="54534"/>
                </a:cubicBezTo>
                <a:cubicBezTo>
                  <a:pt x="188115" y="54819"/>
                  <a:pt x="188495" y="54819"/>
                  <a:pt x="188622" y="54534"/>
                </a:cubicBezTo>
                <a:cubicBezTo>
                  <a:pt x="188685" y="54376"/>
                  <a:pt x="188590" y="54154"/>
                  <a:pt x="188432" y="54091"/>
                </a:cubicBezTo>
                <a:close/>
                <a:moveTo>
                  <a:pt x="187545" y="56276"/>
                </a:moveTo>
                <a:cubicBezTo>
                  <a:pt x="187260" y="56181"/>
                  <a:pt x="186975" y="56466"/>
                  <a:pt x="187102" y="56751"/>
                </a:cubicBezTo>
                <a:cubicBezTo>
                  <a:pt x="187228" y="57067"/>
                  <a:pt x="187640" y="57036"/>
                  <a:pt x="187767" y="56751"/>
                </a:cubicBezTo>
                <a:cubicBezTo>
                  <a:pt x="187830" y="56561"/>
                  <a:pt x="187735" y="56371"/>
                  <a:pt x="187545" y="56276"/>
                </a:cubicBezTo>
                <a:close/>
                <a:moveTo>
                  <a:pt x="186215" y="58683"/>
                </a:moveTo>
                <a:cubicBezTo>
                  <a:pt x="186088" y="58999"/>
                  <a:pt x="186405" y="59316"/>
                  <a:pt x="186690" y="59158"/>
                </a:cubicBezTo>
                <a:cubicBezTo>
                  <a:pt x="187007" y="59031"/>
                  <a:pt x="187007" y="58588"/>
                  <a:pt x="186690" y="58493"/>
                </a:cubicBezTo>
                <a:cubicBezTo>
                  <a:pt x="186500" y="58398"/>
                  <a:pt x="186278" y="58493"/>
                  <a:pt x="186215" y="58683"/>
                </a:cubicBezTo>
                <a:close/>
                <a:moveTo>
                  <a:pt x="185328" y="60899"/>
                </a:moveTo>
                <a:cubicBezTo>
                  <a:pt x="185201" y="61216"/>
                  <a:pt x="185518" y="61533"/>
                  <a:pt x="185835" y="61406"/>
                </a:cubicBezTo>
                <a:cubicBezTo>
                  <a:pt x="186151" y="61248"/>
                  <a:pt x="186151" y="60804"/>
                  <a:pt x="185803" y="60678"/>
                </a:cubicBezTo>
                <a:cubicBezTo>
                  <a:pt x="185613" y="60583"/>
                  <a:pt x="185391" y="60678"/>
                  <a:pt x="185328" y="60899"/>
                </a:cubicBezTo>
                <a:close/>
                <a:moveTo>
                  <a:pt x="184441" y="63085"/>
                </a:moveTo>
                <a:cubicBezTo>
                  <a:pt x="184283" y="63433"/>
                  <a:pt x="184631" y="63750"/>
                  <a:pt x="184980" y="63623"/>
                </a:cubicBezTo>
                <a:cubicBezTo>
                  <a:pt x="185296" y="63465"/>
                  <a:pt x="185296" y="62990"/>
                  <a:pt x="184948" y="62863"/>
                </a:cubicBezTo>
                <a:cubicBezTo>
                  <a:pt x="184758" y="62800"/>
                  <a:pt x="184505" y="62895"/>
                  <a:pt x="184441" y="63085"/>
                </a:cubicBezTo>
                <a:close/>
                <a:moveTo>
                  <a:pt x="184093" y="65048"/>
                </a:moveTo>
                <a:cubicBezTo>
                  <a:pt x="183745" y="64921"/>
                  <a:pt x="183396" y="65270"/>
                  <a:pt x="183555" y="65618"/>
                </a:cubicBezTo>
                <a:cubicBezTo>
                  <a:pt x="183713" y="65966"/>
                  <a:pt x="184188" y="65966"/>
                  <a:pt x="184315" y="65618"/>
                </a:cubicBezTo>
                <a:cubicBezTo>
                  <a:pt x="184410" y="65396"/>
                  <a:pt x="184315" y="65143"/>
                  <a:pt x="184093" y="65048"/>
                </a:cubicBezTo>
                <a:close/>
                <a:moveTo>
                  <a:pt x="183206" y="67265"/>
                </a:moveTo>
                <a:cubicBezTo>
                  <a:pt x="182858" y="67107"/>
                  <a:pt x="182510" y="67487"/>
                  <a:pt x="182668" y="67835"/>
                </a:cubicBezTo>
                <a:cubicBezTo>
                  <a:pt x="182826" y="68183"/>
                  <a:pt x="183333" y="68183"/>
                  <a:pt x="183460" y="67835"/>
                </a:cubicBezTo>
                <a:cubicBezTo>
                  <a:pt x="183555" y="67582"/>
                  <a:pt x="183428" y="67360"/>
                  <a:pt x="183206" y="67265"/>
                </a:cubicBezTo>
                <a:close/>
                <a:moveTo>
                  <a:pt x="182351" y="69450"/>
                </a:moveTo>
                <a:cubicBezTo>
                  <a:pt x="181971" y="69292"/>
                  <a:pt x="181623" y="69672"/>
                  <a:pt x="181781" y="70052"/>
                </a:cubicBezTo>
                <a:cubicBezTo>
                  <a:pt x="181939" y="70400"/>
                  <a:pt x="182446" y="70400"/>
                  <a:pt x="182605" y="70020"/>
                </a:cubicBezTo>
                <a:cubicBezTo>
                  <a:pt x="182700" y="69798"/>
                  <a:pt x="182573" y="69545"/>
                  <a:pt x="182351" y="69450"/>
                </a:cubicBezTo>
                <a:close/>
                <a:moveTo>
                  <a:pt x="181496" y="71635"/>
                </a:moveTo>
                <a:cubicBezTo>
                  <a:pt x="181084" y="71508"/>
                  <a:pt x="180736" y="71889"/>
                  <a:pt x="180894" y="72269"/>
                </a:cubicBezTo>
                <a:cubicBezTo>
                  <a:pt x="181053" y="72649"/>
                  <a:pt x="181591" y="72649"/>
                  <a:pt x="181749" y="72237"/>
                </a:cubicBezTo>
                <a:cubicBezTo>
                  <a:pt x="181844" y="72015"/>
                  <a:pt x="181718" y="71730"/>
                  <a:pt x="181496" y="71635"/>
                </a:cubicBezTo>
                <a:close/>
                <a:moveTo>
                  <a:pt x="180008" y="74105"/>
                </a:moveTo>
                <a:cubicBezTo>
                  <a:pt x="179849" y="74517"/>
                  <a:pt x="180229" y="74897"/>
                  <a:pt x="180641" y="74739"/>
                </a:cubicBezTo>
                <a:cubicBezTo>
                  <a:pt x="181021" y="74549"/>
                  <a:pt x="181021" y="74010"/>
                  <a:pt x="180609" y="73852"/>
                </a:cubicBezTo>
                <a:cubicBezTo>
                  <a:pt x="180356" y="73725"/>
                  <a:pt x="180103" y="73852"/>
                  <a:pt x="180008" y="74105"/>
                </a:cubicBezTo>
                <a:close/>
                <a:moveTo>
                  <a:pt x="179754" y="76037"/>
                </a:moveTo>
                <a:cubicBezTo>
                  <a:pt x="179343" y="75879"/>
                  <a:pt x="178931" y="76290"/>
                  <a:pt x="179121" y="76702"/>
                </a:cubicBezTo>
                <a:cubicBezTo>
                  <a:pt x="179279" y="77082"/>
                  <a:pt x="179881" y="77082"/>
                  <a:pt x="180039" y="76671"/>
                </a:cubicBezTo>
                <a:cubicBezTo>
                  <a:pt x="180134" y="76417"/>
                  <a:pt x="180008" y="76132"/>
                  <a:pt x="179754" y="76037"/>
                </a:cubicBezTo>
                <a:close/>
                <a:moveTo>
                  <a:pt x="178899" y="78222"/>
                </a:moveTo>
                <a:cubicBezTo>
                  <a:pt x="178456" y="78064"/>
                  <a:pt x="178044" y="78476"/>
                  <a:pt x="178234" y="78919"/>
                </a:cubicBezTo>
                <a:cubicBezTo>
                  <a:pt x="178393" y="79331"/>
                  <a:pt x="178994" y="79331"/>
                  <a:pt x="179184" y="78887"/>
                </a:cubicBezTo>
                <a:cubicBezTo>
                  <a:pt x="179279" y="78634"/>
                  <a:pt x="179153" y="78317"/>
                  <a:pt x="178868" y="78222"/>
                </a:cubicBezTo>
                <a:close/>
                <a:moveTo>
                  <a:pt x="177347" y="80724"/>
                </a:moveTo>
                <a:cubicBezTo>
                  <a:pt x="177157" y="81168"/>
                  <a:pt x="177601" y="81579"/>
                  <a:pt x="178044" y="81389"/>
                </a:cubicBezTo>
                <a:cubicBezTo>
                  <a:pt x="178456" y="81199"/>
                  <a:pt x="178456" y="80597"/>
                  <a:pt x="178013" y="80407"/>
                </a:cubicBezTo>
                <a:cubicBezTo>
                  <a:pt x="177759" y="80312"/>
                  <a:pt x="177442" y="80439"/>
                  <a:pt x="177347" y="80724"/>
                </a:cubicBezTo>
                <a:close/>
                <a:moveTo>
                  <a:pt x="176461" y="82909"/>
                </a:moveTo>
                <a:cubicBezTo>
                  <a:pt x="176271" y="83384"/>
                  <a:pt x="176714" y="83796"/>
                  <a:pt x="177157" y="83606"/>
                </a:cubicBezTo>
                <a:cubicBezTo>
                  <a:pt x="177601" y="83416"/>
                  <a:pt x="177601" y="82783"/>
                  <a:pt x="177157" y="82624"/>
                </a:cubicBezTo>
                <a:cubicBezTo>
                  <a:pt x="176872" y="82498"/>
                  <a:pt x="176556" y="82656"/>
                  <a:pt x="176429" y="82909"/>
                </a:cubicBezTo>
                <a:close/>
                <a:moveTo>
                  <a:pt x="176587" y="85538"/>
                </a:moveTo>
                <a:cubicBezTo>
                  <a:pt x="176777" y="85063"/>
                  <a:pt x="176302" y="84619"/>
                  <a:pt x="175859" y="84809"/>
                </a:cubicBezTo>
                <a:cubicBezTo>
                  <a:pt x="175384" y="84999"/>
                  <a:pt x="175416" y="85664"/>
                  <a:pt x="175859" y="85854"/>
                </a:cubicBezTo>
                <a:cubicBezTo>
                  <a:pt x="176144" y="85950"/>
                  <a:pt x="176492" y="85823"/>
                  <a:pt x="176587" y="85538"/>
                </a:cubicBezTo>
                <a:close/>
                <a:moveTo>
                  <a:pt x="175416" y="86995"/>
                </a:moveTo>
                <a:cubicBezTo>
                  <a:pt x="174941" y="86805"/>
                  <a:pt x="174466" y="87311"/>
                  <a:pt x="174687" y="87755"/>
                </a:cubicBezTo>
                <a:cubicBezTo>
                  <a:pt x="174877" y="88230"/>
                  <a:pt x="175542" y="88230"/>
                  <a:pt x="175732" y="87755"/>
                </a:cubicBezTo>
                <a:cubicBezTo>
                  <a:pt x="175859" y="87438"/>
                  <a:pt x="175701" y="87121"/>
                  <a:pt x="175416" y="86995"/>
                </a:cubicBezTo>
                <a:close/>
                <a:moveTo>
                  <a:pt x="174877" y="89971"/>
                </a:moveTo>
                <a:cubicBezTo>
                  <a:pt x="175067" y="89465"/>
                  <a:pt x="174592" y="88990"/>
                  <a:pt x="174086" y="89211"/>
                </a:cubicBezTo>
                <a:cubicBezTo>
                  <a:pt x="173611" y="89401"/>
                  <a:pt x="173642" y="90098"/>
                  <a:pt x="174117" y="90288"/>
                </a:cubicBezTo>
                <a:cubicBezTo>
                  <a:pt x="174402" y="90415"/>
                  <a:pt x="174751" y="90256"/>
                  <a:pt x="174877" y="89971"/>
                </a:cubicBezTo>
                <a:close/>
                <a:moveTo>
                  <a:pt x="174022" y="92188"/>
                </a:moveTo>
                <a:cubicBezTo>
                  <a:pt x="174212" y="91682"/>
                  <a:pt x="173706" y="91175"/>
                  <a:pt x="173230" y="91397"/>
                </a:cubicBezTo>
                <a:cubicBezTo>
                  <a:pt x="172724" y="91618"/>
                  <a:pt x="172724" y="92315"/>
                  <a:pt x="173230" y="92505"/>
                </a:cubicBezTo>
                <a:cubicBezTo>
                  <a:pt x="173547" y="92632"/>
                  <a:pt x="173896" y="92473"/>
                  <a:pt x="174022" y="92188"/>
                </a:cubicBezTo>
                <a:close/>
                <a:moveTo>
                  <a:pt x="172375" y="94753"/>
                </a:moveTo>
                <a:cubicBezTo>
                  <a:pt x="172882" y="94943"/>
                  <a:pt x="173389" y="94405"/>
                  <a:pt x="173167" y="93898"/>
                </a:cubicBezTo>
                <a:cubicBezTo>
                  <a:pt x="172945" y="93423"/>
                  <a:pt x="172217" y="93423"/>
                  <a:pt x="171995" y="93930"/>
                </a:cubicBezTo>
                <a:cubicBezTo>
                  <a:pt x="171869" y="94247"/>
                  <a:pt x="172027" y="94627"/>
                  <a:pt x="172344" y="94753"/>
                </a:cubicBezTo>
                <a:close/>
                <a:moveTo>
                  <a:pt x="172312" y="96590"/>
                </a:moveTo>
                <a:cubicBezTo>
                  <a:pt x="172502" y="96084"/>
                  <a:pt x="171995" y="95545"/>
                  <a:pt x="171457" y="95799"/>
                </a:cubicBezTo>
                <a:cubicBezTo>
                  <a:pt x="170950" y="96020"/>
                  <a:pt x="170950" y="96749"/>
                  <a:pt x="171489" y="96970"/>
                </a:cubicBezTo>
                <a:cubicBezTo>
                  <a:pt x="171805" y="97097"/>
                  <a:pt x="172185" y="96939"/>
                  <a:pt x="172312" y="96590"/>
                </a:cubicBezTo>
                <a:close/>
                <a:moveTo>
                  <a:pt x="171457" y="98807"/>
                </a:moveTo>
                <a:cubicBezTo>
                  <a:pt x="171647" y="98269"/>
                  <a:pt x="171109" y="97762"/>
                  <a:pt x="170570" y="97984"/>
                </a:cubicBezTo>
                <a:cubicBezTo>
                  <a:pt x="170064" y="98205"/>
                  <a:pt x="170064" y="98965"/>
                  <a:pt x="170602" y="99187"/>
                </a:cubicBezTo>
                <a:cubicBezTo>
                  <a:pt x="170950" y="99314"/>
                  <a:pt x="171299" y="99155"/>
                  <a:pt x="171457" y="98807"/>
                </a:cubicBezTo>
                <a:close/>
                <a:moveTo>
                  <a:pt x="170602" y="101024"/>
                </a:moveTo>
                <a:cubicBezTo>
                  <a:pt x="170824" y="100486"/>
                  <a:pt x="170254" y="99947"/>
                  <a:pt x="169715" y="100169"/>
                </a:cubicBezTo>
                <a:cubicBezTo>
                  <a:pt x="169145" y="100422"/>
                  <a:pt x="169177" y="101182"/>
                  <a:pt x="169715" y="101404"/>
                </a:cubicBezTo>
                <a:cubicBezTo>
                  <a:pt x="170064" y="101531"/>
                  <a:pt x="170444" y="101372"/>
                  <a:pt x="170602" y="101024"/>
                </a:cubicBezTo>
                <a:close/>
                <a:moveTo>
                  <a:pt x="168860" y="103621"/>
                </a:moveTo>
                <a:cubicBezTo>
                  <a:pt x="169399" y="103842"/>
                  <a:pt x="169969" y="103272"/>
                  <a:pt x="169715" y="102734"/>
                </a:cubicBezTo>
                <a:cubicBezTo>
                  <a:pt x="169494" y="102164"/>
                  <a:pt x="168670" y="102196"/>
                  <a:pt x="168448" y="102734"/>
                </a:cubicBezTo>
                <a:cubicBezTo>
                  <a:pt x="168322" y="103082"/>
                  <a:pt x="168480" y="103494"/>
                  <a:pt x="168860" y="103621"/>
                </a:cubicBezTo>
                <a:close/>
                <a:moveTo>
                  <a:pt x="168860" y="105458"/>
                </a:moveTo>
                <a:cubicBezTo>
                  <a:pt x="169113" y="104888"/>
                  <a:pt x="168512" y="104317"/>
                  <a:pt x="167942" y="104571"/>
                </a:cubicBezTo>
                <a:cubicBezTo>
                  <a:pt x="167372" y="104824"/>
                  <a:pt x="167403" y="105616"/>
                  <a:pt x="167973" y="105838"/>
                </a:cubicBezTo>
                <a:cubicBezTo>
                  <a:pt x="168322" y="105996"/>
                  <a:pt x="168733" y="105806"/>
                  <a:pt x="168860" y="105458"/>
                </a:cubicBezTo>
                <a:close/>
                <a:moveTo>
                  <a:pt x="168005" y="107674"/>
                </a:moveTo>
                <a:cubicBezTo>
                  <a:pt x="168258" y="107073"/>
                  <a:pt x="167657" y="106503"/>
                  <a:pt x="167055" y="106756"/>
                </a:cubicBezTo>
                <a:cubicBezTo>
                  <a:pt x="166485" y="107009"/>
                  <a:pt x="166485" y="107833"/>
                  <a:pt x="167087" y="108086"/>
                </a:cubicBezTo>
                <a:cubicBezTo>
                  <a:pt x="167467" y="108213"/>
                  <a:pt x="167878" y="108054"/>
                  <a:pt x="168005" y="107674"/>
                </a:cubicBezTo>
                <a:close/>
                <a:moveTo>
                  <a:pt x="166200" y="110303"/>
                </a:moveTo>
                <a:cubicBezTo>
                  <a:pt x="166802" y="110525"/>
                  <a:pt x="167403" y="109923"/>
                  <a:pt x="167150" y="109321"/>
                </a:cubicBezTo>
                <a:cubicBezTo>
                  <a:pt x="166897" y="108719"/>
                  <a:pt x="166042" y="108751"/>
                  <a:pt x="165788" y="109353"/>
                </a:cubicBezTo>
                <a:cubicBezTo>
                  <a:pt x="165662" y="109733"/>
                  <a:pt x="165820" y="110145"/>
                  <a:pt x="166200" y="110303"/>
                </a:cubicBezTo>
                <a:close/>
                <a:moveTo>
                  <a:pt x="203474" y="8804"/>
                </a:moveTo>
                <a:cubicBezTo>
                  <a:pt x="203474" y="8836"/>
                  <a:pt x="203538" y="8804"/>
                  <a:pt x="203506" y="8804"/>
                </a:cubicBezTo>
                <a:cubicBezTo>
                  <a:pt x="203506" y="8772"/>
                  <a:pt x="203474" y="8804"/>
                  <a:pt x="203474" y="8804"/>
                </a:cubicBezTo>
                <a:close/>
                <a:moveTo>
                  <a:pt x="202588" y="10989"/>
                </a:moveTo>
                <a:cubicBezTo>
                  <a:pt x="202588" y="11021"/>
                  <a:pt x="202588" y="11021"/>
                  <a:pt x="202619" y="11053"/>
                </a:cubicBezTo>
                <a:cubicBezTo>
                  <a:pt x="202619" y="11053"/>
                  <a:pt x="202651" y="11053"/>
                  <a:pt x="202651" y="11021"/>
                </a:cubicBezTo>
                <a:cubicBezTo>
                  <a:pt x="202651" y="10989"/>
                  <a:pt x="202619" y="10958"/>
                  <a:pt x="202588" y="10989"/>
                </a:cubicBezTo>
                <a:close/>
                <a:moveTo>
                  <a:pt x="201764" y="13174"/>
                </a:moveTo>
                <a:cubicBezTo>
                  <a:pt x="201701" y="13143"/>
                  <a:pt x="201764" y="13301"/>
                  <a:pt x="201796" y="13238"/>
                </a:cubicBezTo>
                <a:cubicBezTo>
                  <a:pt x="201796" y="13206"/>
                  <a:pt x="201796" y="13174"/>
                  <a:pt x="201764" y="13174"/>
                </a:cubicBezTo>
                <a:close/>
                <a:moveTo>
                  <a:pt x="200909" y="15360"/>
                </a:moveTo>
                <a:cubicBezTo>
                  <a:pt x="200814" y="15328"/>
                  <a:pt x="200909" y="15550"/>
                  <a:pt x="200941" y="15455"/>
                </a:cubicBezTo>
                <a:cubicBezTo>
                  <a:pt x="200941" y="15423"/>
                  <a:pt x="200941" y="15391"/>
                  <a:pt x="200909" y="15360"/>
                </a:cubicBezTo>
                <a:close/>
                <a:moveTo>
                  <a:pt x="200023" y="17576"/>
                </a:moveTo>
                <a:cubicBezTo>
                  <a:pt x="199927" y="17513"/>
                  <a:pt x="200023" y="17798"/>
                  <a:pt x="200086" y="17671"/>
                </a:cubicBezTo>
                <a:cubicBezTo>
                  <a:pt x="200086" y="17640"/>
                  <a:pt x="200086" y="17576"/>
                  <a:pt x="200023" y="17576"/>
                </a:cubicBezTo>
                <a:close/>
                <a:moveTo>
                  <a:pt x="199167" y="19762"/>
                </a:moveTo>
                <a:cubicBezTo>
                  <a:pt x="199041" y="19698"/>
                  <a:pt x="199167" y="20015"/>
                  <a:pt x="199231" y="19888"/>
                </a:cubicBezTo>
                <a:cubicBezTo>
                  <a:pt x="199231" y="19825"/>
                  <a:pt x="199199" y="19793"/>
                  <a:pt x="199167" y="19762"/>
                </a:cubicBezTo>
                <a:close/>
                <a:moveTo>
                  <a:pt x="198312" y="21947"/>
                </a:moveTo>
                <a:cubicBezTo>
                  <a:pt x="198154" y="21883"/>
                  <a:pt x="198312" y="22263"/>
                  <a:pt x="198376" y="22105"/>
                </a:cubicBezTo>
                <a:cubicBezTo>
                  <a:pt x="198376" y="22042"/>
                  <a:pt x="198344" y="21978"/>
                  <a:pt x="198312" y="21947"/>
                </a:cubicBezTo>
                <a:close/>
                <a:moveTo>
                  <a:pt x="197426" y="24164"/>
                </a:moveTo>
                <a:cubicBezTo>
                  <a:pt x="197236" y="24068"/>
                  <a:pt x="197426" y="24480"/>
                  <a:pt x="197489" y="24322"/>
                </a:cubicBezTo>
                <a:cubicBezTo>
                  <a:pt x="197521" y="24259"/>
                  <a:pt x="197489" y="24164"/>
                  <a:pt x="197426" y="24132"/>
                </a:cubicBezTo>
                <a:close/>
                <a:moveTo>
                  <a:pt x="196571" y="26349"/>
                </a:moveTo>
                <a:cubicBezTo>
                  <a:pt x="196349" y="26254"/>
                  <a:pt x="196571" y="26729"/>
                  <a:pt x="196634" y="26539"/>
                </a:cubicBezTo>
                <a:cubicBezTo>
                  <a:pt x="196666" y="26444"/>
                  <a:pt x="196634" y="26380"/>
                  <a:pt x="196571" y="26349"/>
                </a:cubicBezTo>
                <a:close/>
                <a:moveTo>
                  <a:pt x="195684" y="28534"/>
                </a:moveTo>
                <a:cubicBezTo>
                  <a:pt x="195462" y="28439"/>
                  <a:pt x="195684" y="28977"/>
                  <a:pt x="195779" y="28724"/>
                </a:cubicBezTo>
                <a:cubicBezTo>
                  <a:pt x="195811" y="28660"/>
                  <a:pt x="195779" y="28565"/>
                  <a:pt x="195684" y="28534"/>
                </a:cubicBezTo>
                <a:close/>
                <a:moveTo>
                  <a:pt x="194829" y="30719"/>
                </a:moveTo>
                <a:cubicBezTo>
                  <a:pt x="194575" y="30624"/>
                  <a:pt x="194829" y="31194"/>
                  <a:pt x="194924" y="30941"/>
                </a:cubicBezTo>
                <a:cubicBezTo>
                  <a:pt x="194955" y="30877"/>
                  <a:pt x="194924" y="30751"/>
                  <a:pt x="194829" y="30719"/>
                </a:cubicBezTo>
                <a:close/>
                <a:moveTo>
                  <a:pt x="193974" y="32936"/>
                </a:moveTo>
                <a:cubicBezTo>
                  <a:pt x="193689" y="32809"/>
                  <a:pt x="193974" y="33442"/>
                  <a:pt x="194069" y="33157"/>
                </a:cubicBezTo>
                <a:cubicBezTo>
                  <a:pt x="194100" y="33062"/>
                  <a:pt x="194069" y="32967"/>
                  <a:pt x="193974" y="32936"/>
                </a:cubicBezTo>
                <a:close/>
                <a:moveTo>
                  <a:pt x="192834" y="35216"/>
                </a:moveTo>
                <a:cubicBezTo>
                  <a:pt x="192707" y="35533"/>
                  <a:pt x="193404" y="35248"/>
                  <a:pt x="193087" y="35121"/>
                </a:cubicBezTo>
                <a:cubicBezTo>
                  <a:pt x="192992" y="35089"/>
                  <a:pt x="192865" y="35121"/>
                  <a:pt x="192834" y="35216"/>
                </a:cubicBezTo>
                <a:close/>
                <a:moveTo>
                  <a:pt x="191947" y="37433"/>
                </a:moveTo>
                <a:cubicBezTo>
                  <a:pt x="191820" y="37749"/>
                  <a:pt x="192549" y="37433"/>
                  <a:pt x="192232" y="37306"/>
                </a:cubicBezTo>
                <a:cubicBezTo>
                  <a:pt x="192105" y="37274"/>
                  <a:pt x="191979" y="37306"/>
                  <a:pt x="191947" y="37433"/>
                </a:cubicBezTo>
                <a:close/>
                <a:moveTo>
                  <a:pt x="191060" y="39650"/>
                </a:moveTo>
                <a:cubicBezTo>
                  <a:pt x="190965" y="39840"/>
                  <a:pt x="191187" y="40030"/>
                  <a:pt x="191377" y="39935"/>
                </a:cubicBezTo>
                <a:cubicBezTo>
                  <a:pt x="191567" y="39840"/>
                  <a:pt x="191567" y="39586"/>
                  <a:pt x="191377" y="39491"/>
                </a:cubicBezTo>
                <a:cubicBezTo>
                  <a:pt x="191250" y="39460"/>
                  <a:pt x="191092" y="39523"/>
                  <a:pt x="191060" y="39650"/>
                </a:cubicBezTo>
                <a:close/>
                <a:moveTo>
                  <a:pt x="190173" y="41835"/>
                </a:moveTo>
                <a:cubicBezTo>
                  <a:pt x="190078" y="42056"/>
                  <a:pt x="190300" y="42246"/>
                  <a:pt x="190490" y="42151"/>
                </a:cubicBezTo>
                <a:cubicBezTo>
                  <a:pt x="190712" y="42056"/>
                  <a:pt x="190712" y="41771"/>
                  <a:pt x="190490" y="41708"/>
                </a:cubicBezTo>
                <a:cubicBezTo>
                  <a:pt x="190363" y="41645"/>
                  <a:pt x="190237" y="41708"/>
                  <a:pt x="190173" y="41835"/>
                </a:cubicBezTo>
                <a:close/>
                <a:moveTo>
                  <a:pt x="189287" y="44052"/>
                </a:moveTo>
                <a:cubicBezTo>
                  <a:pt x="189192" y="44273"/>
                  <a:pt x="189413" y="44463"/>
                  <a:pt x="189635" y="44368"/>
                </a:cubicBezTo>
                <a:cubicBezTo>
                  <a:pt x="189857" y="44305"/>
                  <a:pt x="189857" y="43988"/>
                  <a:pt x="189635" y="43893"/>
                </a:cubicBezTo>
                <a:cubicBezTo>
                  <a:pt x="189477" y="43830"/>
                  <a:pt x="189350" y="43893"/>
                  <a:pt x="189287" y="44052"/>
                </a:cubicBezTo>
                <a:close/>
                <a:moveTo>
                  <a:pt x="188400" y="46237"/>
                </a:moveTo>
                <a:cubicBezTo>
                  <a:pt x="188305" y="46490"/>
                  <a:pt x="188527" y="46712"/>
                  <a:pt x="188780" y="46617"/>
                </a:cubicBezTo>
                <a:cubicBezTo>
                  <a:pt x="189002" y="46490"/>
                  <a:pt x="189002" y="46173"/>
                  <a:pt x="188748" y="46078"/>
                </a:cubicBezTo>
                <a:cubicBezTo>
                  <a:pt x="188622" y="46015"/>
                  <a:pt x="188463" y="46110"/>
                  <a:pt x="188400" y="46237"/>
                </a:cubicBezTo>
                <a:close/>
                <a:moveTo>
                  <a:pt x="187513" y="48454"/>
                </a:moveTo>
                <a:cubicBezTo>
                  <a:pt x="187418" y="48707"/>
                  <a:pt x="187672" y="48929"/>
                  <a:pt x="187893" y="48834"/>
                </a:cubicBezTo>
                <a:cubicBezTo>
                  <a:pt x="188147" y="48739"/>
                  <a:pt x="188147" y="48390"/>
                  <a:pt x="187893" y="48295"/>
                </a:cubicBezTo>
                <a:cubicBezTo>
                  <a:pt x="187735" y="48232"/>
                  <a:pt x="187577" y="48295"/>
                  <a:pt x="187513" y="48454"/>
                </a:cubicBezTo>
                <a:close/>
                <a:moveTo>
                  <a:pt x="187038" y="50480"/>
                </a:moveTo>
                <a:cubicBezTo>
                  <a:pt x="186753" y="50385"/>
                  <a:pt x="186531" y="50639"/>
                  <a:pt x="186626" y="50892"/>
                </a:cubicBezTo>
                <a:cubicBezTo>
                  <a:pt x="186721" y="51145"/>
                  <a:pt x="187102" y="51145"/>
                  <a:pt x="187197" y="50892"/>
                </a:cubicBezTo>
                <a:cubicBezTo>
                  <a:pt x="187260" y="50734"/>
                  <a:pt x="187197" y="50544"/>
                  <a:pt x="187038" y="50480"/>
                </a:cubicBezTo>
                <a:close/>
                <a:moveTo>
                  <a:pt x="186151" y="52666"/>
                </a:moveTo>
                <a:cubicBezTo>
                  <a:pt x="185898" y="52570"/>
                  <a:pt x="185613" y="52824"/>
                  <a:pt x="185740" y="53109"/>
                </a:cubicBezTo>
                <a:cubicBezTo>
                  <a:pt x="185866" y="53362"/>
                  <a:pt x="186246" y="53362"/>
                  <a:pt x="186341" y="53109"/>
                </a:cubicBezTo>
                <a:cubicBezTo>
                  <a:pt x="186405" y="52919"/>
                  <a:pt x="186341" y="52729"/>
                  <a:pt x="186151" y="52666"/>
                </a:cubicBezTo>
                <a:close/>
                <a:moveTo>
                  <a:pt x="185296" y="54851"/>
                </a:moveTo>
                <a:cubicBezTo>
                  <a:pt x="185011" y="54756"/>
                  <a:pt x="184726" y="55041"/>
                  <a:pt x="184853" y="55326"/>
                </a:cubicBezTo>
                <a:cubicBezTo>
                  <a:pt x="184980" y="55611"/>
                  <a:pt x="185360" y="55579"/>
                  <a:pt x="185486" y="55294"/>
                </a:cubicBezTo>
                <a:cubicBezTo>
                  <a:pt x="185550" y="55136"/>
                  <a:pt x="185455" y="54946"/>
                  <a:pt x="185296" y="54851"/>
                </a:cubicBezTo>
                <a:close/>
                <a:moveTo>
                  <a:pt x="184441" y="57067"/>
                </a:moveTo>
                <a:cubicBezTo>
                  <a:pt x="184125" y="56941"/>
                  <a:pt x="183840" y="57226"/>
                  <a:pt x="183966" y="57543"/>
                </a:cubicBezTo>
                <a:cubicBezTo>
                  <a:pt x="184093" y="57828"/>
                  <a:pt x="184505" y="57828"/>
                  <a:pt x="184631" y="57511"/>
                </a:cubicBezTo>
                <a:cubicBezTo>
                  <a:pt x="184695" y="57352"/>
                  <a:pt x="184600" y="57131"/>
                  <a:pt x="184441" y="57067"/>
                </a:cubicBezTo>
                <a:close/>
                <a:moveTo>
                  <a:pt x="183080" y="59474"/>
                </a:moveTo>
                <a:cubicBezTo>
                  <a:pt x="182953" y="59759"/>
                  <a:pt x="183270" y="60076"/>
                  <a:pt x="183555" y="59949"/>
                </a:cubicBezTo>
                <a:cubicBezTo>
                  <a:pt x="183871" y="59823"/>
                  <a:pt x="183871" y="59379"/>
                  <a:pt x="183555" y="59253"/>
                </a:cubicBezTo>
                <a:cubicBezTo>
                  <a:pt x="183365" y="59158"/>
                  <a:pt x="183143" y="59253"/>
                  <a:pt x="183080" y="59474"/>
                </a:cubicBezTo>
                <a:close/>
                <a:moveTo>
                  <a:pt x="182193" y="61659"/>
                </a:moveTo>
                <a:cubicBezTo>
                  <a:pt x="182066" y="61976"/>
                  <a:pt x="182383" y="62293"/>
                  <a:pt x="182700" y="62166"/>
                </a:cubicBezTo>
                <a:cubicBezTo>
                  <a:pt x="183016" y="62039"/>
                  <a:pt x="183016" y="61564"/>
                  <a:pt x="182700" y="61438"/>
                </a:cubicBezTo>
                <a:cubicBezTo>
                  <a:pt x="182478" y="61374"/>
                  <a:pt x="182256" y="61469"/>
                  <a:pt x="182193" y="61659"/>
                </a:cubicBezTo>
                <a:close/>
                <a:moveTo>
                  <a:pt x="181306" y="63876"/>
                </a:moveTo>
                <a:cubicBezTo>
                  <a:pt x="181179" y="64193"/>
                  <a:pt x="181496" y="64541"/>
                  <a:pt x="181844" y="64383"/>
                </a:cubicBezTo>
                <a:cubicBezTo>
                  <a:pt x="182161" y="64256"/>
                  <a:pt x="182161" y="63781"/>
                  <a:pt x="181813" y="63623"/>
                </a:cubicBezTo>
                <a:cubicBezTo>
                  <a:pt x="181623" y="63560"/>
                  <a:pt x="181369" y="63655"/>
                  <a:pt x="181306" y="63876"/>
                </a:cubicBezTo>
                <a:close/>
                <a:moveTo>
                  <a:pt x="180958" y="65840"/>
                </a:moveTo>
                <a:cubicBezTo>
                  <a:pt x="180609" y="65681"/>
                  <a:pt x="180261" y="66061"/>
                  <a:pt x="180419" y="66378"/>
                </a:cubicBezTo>
                <a:cubicBezTo>
                  <a:pt x="180578" y="66726"/>
                  <a:pt x="181053" y="66726"/>
                  <a:pt x="181211" y="66378"/>
                </a:cubicBezTo>
                <a:cubicBezTo>
                  <a:pt x="181274" y="66156"/>
                  <a:pt x="181179" y="65903"/>
                  <a:pt x="180958" y="65840"/>
                </a:cubicBezTo>
                <a:close/>
                <a:moveTo>
                  <a:pt x="180103" y="68025"/>
                </a:moveTo>
                <a:cubicBezTo>
                  <a:pt x="179723" y="67898"/>
                  <a:pt x="179374" y="68247"/>
                  <a:pt x="179533" y="68595"/>
                </a:cubicBezTo>
                <a:cubicBezTo>
                  <a:pt x="179691" y="68975"/>
                  <a:pt x="180198" y="68943"/>
                  <a:pt x="180324" y="68595"/>
                </a:cubicBezTo>
                <a:cubicBezTo>
                  <a:pt x="180419" y="68373"/>
                  <a:pt x="180324" y="68120"/>
                  <a:pt x="180103" y="68025"/>
                </a:cubicBezTo>
                <a:close/>
                <a:moveTo>
                  <a:pt x="179216" y="70210"/>
                </a:moveTo>
                <a:cubicBezTo>
                  <a:pt x="178836" y="70083"/>
                  <a:pt x="178488" y="70463"/>
                  <a:pt x="178646" y="70812"/>
                </a:cubicBezTo>
                <a:cubicBezTo>
                  <a:pt x="178804" y="71192"/>
                  <a:pt x="179343" y="71192"/>
                  <a:pt x="179469" y="70812"/>
                </a:cubicBezTo>
                <a:cubicBezTo>
                  <a:pt x="179564" y="70590"/>
                  <a:pt x="179469" y="70305"/>
                  <a:pt x="179216" y="70210"/>
                </a:cubicBezTo>
                <a:close/>
                <a:moveTo>
                  <a:pt x="178361" y="72427"/>
                </a:moveTo>
                <a:cubicBezTo>
                  <a:pt x="177981" y="72269"/>
                  <a:pt x="177601" y="72649"/>
                  <a:pt x="177759" y="73029"/>
                </a:cubicBezTo>
                <a:cubicBezTo>
                  <a:pt x="177917" y="73409"/>
                  <a:pt x="178456" y="73409"/>
                  <a:pt x="178614" y="73029"/>
                </a:cubicBezTo>
                <a:cubicBezTo>
                  <a:pt x="178709" y="72775"/>
                  <a:pt x="178614" y="72522"/>
                  <a:pt x="178361" y="72427"/>
                </a:cubicBezTo>
                <a:close/>
                <a:moveTo>
                  <a:pt x="176872" y="74865"/>
                </a:moveTo>
                <a:cubicBezTo>
                  <a:pt x="176714" y="75277"/>
                  <a:pt x="177094" y="75689"/>
                  <a:pt x="177506" y="75499"/>
                </a:cubicBezTo>
                <a:cubicBezTo>
                  <a:pt x="177886" y="75340"/>
                  <a:pt x="177886" y="74770"/>
                  <a:pt x="177506" y="74612"/>
                </a:cubicBezTo>
                <a:cubicBezTo>
                  <a:pt x="177252" y="74517"/>
                  <a:pt x="176967" y="74644"/>
                  <a:pt x="176872" y="74865"/>
                </a:cubicBezTo>
                <a:close/>
                <a:moveTo>
                  <a:pt x="176619" y="76797"/>
                </a:moveTo>
                <a:cubicBezTo>
                  <a:pt x="176207" y="76639"/>
                  <a:pt x="175796" y="77051"/>
                  <a:pt x="175986" y="77462"/>
                </a:cubicBezTo>
                <a:cubicBezTo>
                  <a:pt x="176176" y="77874"/>
                  <a:pt x="176746" y="77874"/>
                  <a:pt x="176904" y="77462"/>
                </a:cubicBezTo>
                <a:cubicBezTo>
                  <a:pt x="176999" y="77177"/>
                  <a:pt x="176872" y="76892"/>
                  <a:pt x="176619" y="76797"/>
                </a:cubicBezTo>
                <a:close/>
                <a:moveTo>
                  <a:pt x="175764" y="78982"/>
                </a:moveTo>
                <a:cubicBezTo>
                  <a:pt x="175321" y="78824"/>
                  <a:pt x="174909" y="79267"/>
                  <a:pt x="175099" y="79679"/>
                </a:cubicBezTo>
                <a:cubicBezTo>
                  <a:pt x="175289" y="80091"/>
                  <a:pt x="175891" y="80091"/>
                  <a:pt x="176049" y="79679"/>
                </a:cubicBezTo>
                <a:cubicBezTo>
                  <a:pt x="176144" y="79394"/>
                  <a:pt x="176017" y="79109"/>
                  <a:pt x="175764" y="78982"/>
                </a:cubicBezTo>
                <a:close/>
                <a:moveTo>
                  <a:pt x="174212" y="81484"/>
                </a:moveTo>
                <a:cubicBezTo>
                  <a:pt x="174022" y="81928"/>
                  <a:pt x="174466" y="82371"/>
                  <a:pt x="174909" y="82181"/>
                </a:cubicBezTo>
                <a:cubicBezTo>
                  <a:pt x="175352" y="81991"/>
                  <a:pt x="175321" y="81358"/>
                  <a:pt x="174877" y="81199"/>
                </a:cubicBezTo>
                <a:cubicBezTo>
                  <a:pt x="174624" y="81072"/>
                  <a:pt x="174307" y="81231"/>
                  <a:pt x="174212" y="81484"/>
                </a:cubicBezTo>
                <a:close/>
                <a:moveTo>
                  <a:pt x="173325" y="83701"/>
                </a:moveTo>
                <a:cubicBezTo>
                  <a:pt x="173135" y="84144"/>
                  <a:pt x="173579" y="84588"/>
                  <a:pt x="174054" y="84398"/>
                </a:cubicBezTo>
                <a:cubicBezTo>
                  <a:pt x="174497" y="84208"/>
                  <a:pt x="174466" y="83574"/>
                  <a:pt x="174022" y="83384"/>
                </a:cubicBezTo>
                <a:cubicBezTo>
                  <a:pt x="173737" y="83289"/>
                  <a:pt x="173420" y="83416"/>
                  <a:pt x="173325" y="83701"/>
                </a:cubicBezTo>
                <a:close/>
                <a:moveTo>
                  <a:pt x="173167" y="85569"/>
                </a:moveTo>
                <a:cubicBezTo>
                  <a:pt x="172692" y="85411"/>
                  <a:pt x="172249" y="85854"/>
                  <a:pt x="172439" y="86330"/>
                </a:cubicBezTo>
                <a:cubicBezTo>
                  <a:pt x="172629" y="86773"/>
                  <a:pt x="173294" y="86773"/>
                  <a:pt x="173484" y="86298"/>
                </a:cubicBezTo>
                <a:cubicBezTo>
                  <a:pt x="173579" y="86013"/>
                  <a:pt x="173452" y="85696"/>
                  <a:pt x="173167" y="85569"/>
                </a:cubicBezTo>
                <a:close/>
                <a:moveTo>
                  <a:pt x="172629" y="88515"/>
                </a:moveTo>
                <a:cubicBezTo>
                  <a:pt x="172819" y="88040"/>
                  <a:pt x="172312" y="87565"/>
                  <a:pt x="171837" y="87786"/>
                </a:cubicBezTo>
                <a:cubicBezTo>
                  <a:pt x="171362" y="87976"/>
                  <a:pt x="171394" y="88673"/>
                  <a:pt x="171869" y="88831"/>
                </a:cubicBezTo>
                <a:cubicBezTo>
                  <a:pt x="172154" y="88958"/>
                  <a:pt x="172502" y="88831"/>
                  <a:pt x="172629" y="88515"/>
                </a:cubicBezTo>
                <a:close/>
                <a:moveTo>
                  <a:pt x="171742" y="90732"/>
                </a:moveTo>
                <a:cubicBezTo>
                  <a:pt x="171964" y="90256"/>
                  <a:pt x="171457" y="89750"/>
                  <a:pt x="170982" y="89971"/>
                </a:cubicBezTo>
                <a:cubicBezTo>
                  <a:pt x="170475" y="90193"/>
                  <a:pt x="170507" y="90890"/>
                  <a:pt x="170982" y="91080"/>
                </a:cubicBezTo>
                <a:cubicBezTo>
                  <a:pt x="171299" y="91175"/>
                  <a:pt x="171647" y="91048"/>
                  <a:pt x="171742" y="90732"/>
                </a:cubicBezTo>
                <a:close/>
                <a:moveTo>
                  <a:pt x="170887" y="92948"/>
                </a:moveTo>
                <a:cubicBezTo>
                  <a:pt x="171109" y="92442"/>
                  <a:pt x="170602" y="91967"/>
                  <a:pt x="170095" y="92157"/>
                </a:cubicBezTo>
                <a:cubicBezTo>
                  <a:pt x="169589" y="92378"/>
                  <a:pt x="169589" y="93107"/>
                  <a:pt x="170095" y="93297"/>
                </a:cubicBezTo>
                <a:cubicBezTo>
                  <a:pt x="170412" y="93423"/>
                  <a:pt x="170760" y="93265"/>
                  <a:pt x="170887" y="92948"/>
                </a:cubicBezTo>
                <a:close/>
                <a:moveTo>
                  <a:pt x="169240" y="95514"/>
                </a:moveTo>
                <a:cubicBezTo>
                  <a:pt x="169747" y="95704"/>
                  <a:pt x="170254" y="95197"/>
                  <a:pt x="170032" y="94690"/>
                </a:cubicBezTo>
                <a:cubicBezTo>
                  <a:pt x="169810" y="94183"/>
                  <a:pt x="169082" y="94183"/>
                  <a:pt x="168892" y="94690"/>
                </a:cubicBezTo>
                <a:cubicBezTo>
                  <a:pt x="168765" y="95038"/>
                  <a:pt x="168923" y="95387"/>
                  <a:pt x="169240" y="95514"/>
                </a:cubicBezTo>
                <a:close/>
                <a:moveTo>
                  <a:pt x="169177" y="97382"/>
                </a:moveTo>
                <a:cubicBezTo>
                  <a:pt x="169399" y="96844"/>
                  <a:pt x="168860" y="96337"/>
                  <a:pt x="168322" y="96559"/>
                </a:cubicBezTo>
                <a:cubicBezTo>
                  <a:pt x="167815" y="96780"/>
                  <a:pt x="167815" y="97540"/>
                  <a:pt x="168353" y="97730"/>
                </a:cubicBezTo>
                <a:cubicBezTo>
                  <a:pt x="168670" y="97857"/>
                  <a:pt x="169050" y="97699"/>
                  <a:pt x="169177" y="97382"/>
                </a:cubicBezTo>
                <a:close/>
                <a:moveTo>
                  <a:pt x="168322" y="99599"/>
                </a:moveTo>
                <a:cubicBezTo>
                  <a:pt x="168543" y="99060"/>
                  <a:pt x="168005" y="98522"/>
                  <a:pt x="167467" y="98744"/>
                </a:cubicBezTo>
                <a:cubicBezTo>
                  <a:pt x="166928" y="98997"/>
                  <a:pt x="166928" y="99757"/>
                  <a:pt x="167467" y="99947"/>
                </a:cubicBezTo>
                <a:cubicBezTo>
                  <a:pt x="167815" y="100105"/>
                  <a:pt x="168195" y="99915"/>
                  <a:pt x="168322" y="99599"/>
                </a:cubicBezTo>
                <a:close/>
                <a:moveTo>
                  <a:pt x="167467" y="101816"/>
                </a:moveTo>
                <a:cubicBezTo>
                  <a:pt x="167688" y="101246"/>
                  <a:pt x="167118" y="100707"/>
                  <a:pt x="166580" y="100929"/>
                </a:cubicBezTo>
                <a:cubicBezTo>
                  <a:pt x="166010" y="101182"/>
                  <a:pt x="166042" y="101974"/>
                  <a:pt x="166612" y="102196"/>
                </a:cubicBezTo>
                <a:cubicBezTo>
                  <a:pt x="166928" y="102322"/>
                  <a:pt x="167340" y="102164"/>
                  <a:pt x="167467" y="101816"/>
                </a:cubicBezTo>
                <a:close/>
                <a:moveTo>
                  <a:pt x="165725" y="104412"/>
                </a:moveTo>
                <a:cubicBezTo>
                  <a:pt x="166295" y="104634"/>
                  <a:pt x="166833" y="104064"/>
                  <a:pt x="166612" y="103494"/>
                </a:cubicBezTo>
                <a:cubicBezTo>
                  <a:pt x="166358" y="102924"/>
                  <a:pt x="165567" y="102956"/>
                  <a:pt x="165345" y="103526"/>
                </a:cubicBezTo>
                <a:cubicBezTo>
                  <a:pt x="165187" y="103874"/>
                  <a:pt x="165377" y="104254"/>
                  <a:pt x="165725" y="104412"/>
                </a:cubicBezTo>
                <a:close/>
                <a:moveTo>
                  <a:pt x="165757" y="106249"/>
                </a:moveTo>
                <a:cubicBezTo>
                  <a:pt x="165978" y="105648"/>
                  <a:pt x="165377" y="105078"/>
                  <a:pt x="164806" y="105331"/>
                </a:cubicBezTo>
                <a:cubicBezTo>
                  <a:pt x="164236" y="105584"/>
                  <a:pt x="164268" y="106408"/>
                  <a:pt x="164838" y="106629"/>
                </a:cubicBezTo>
                <a:cubicBezTo>
                  <a:pt x="165187" y="106788"/>
                  <a:pt x="165598" y="106598"/>
                  <a:pt x="165757" y="106249"/>
                </a:cubicBezTo>
                <a:close/>
                <a:moveTo>
                  <a:pt x="163951" y="108846"/>
                </a:moveTo>
                <a:cubicBezTo>
                  <a:pt x="164553" y="109099"/>
                  <a:pt x="165123" y="108498"/>
                  <a:pt x="164870" y="107896"/>
                </a:cubicBezTo>
                <a:cubicBezTo>
                  <a:pt x="164616" y="107326"/>
                  <a:pt x="163793" y="107326"/>
                  <a:pt x="163571" y="107928"/>
                </a:cubicBezTo>
                <a:cubicBezTo>
                  <a:pt x="163413" y="108276"/>
                  <a:pt x="163603" y="108719"/>
                  <a:pt x="163951" y="108846"/>
                </a:cubicBezTo>
                <a:close/>
                <a:moveTo>
                  <a:pt x="164046" y="110651"/>
                </a:moveTo>
                <a:cubicBezTo>
                  <a:pt x="164268" y="110081"/>
                  <a:pt x="163698" y="109479"/>
                  <a:pt x="163096" y="109701"/>
                </a:cubicBezTo>
                <a:cubicBezTo>
                  <a:pt x="162495" y="109923"/>
                  <a:pt x="162431" y="110715"/>
                  <a:pt x="163001" y="111031"/>
                </a:cubicBezTo>
                <a:lnTo>
                  <a:pt x="163698" y="111031"/>
                </a:lnTo>
                <a:cubicBezTo>
                  <a:pt x="163856" y="110968"/>
                  <a:pt x="163983" y="110810"/>
                  <a:pt x="164046" y="110651"/>
                </a:cubicBezTo>
                <a:close/>
                <a:moveTo>
                  <a:pt x="200371" y="9596"/>
                </a:moveTo>
                <a:cubicBezTo>
                  <a:pt x="200339" y="9596"/>
                  <a:pt x="200339" y="9596"/>
                  <a:pt x="200339" y="9596"/>
                </a:cubicBezTo>
                <a:cubicBezTo>
                  <a:pt x="200339" y="9627"/>
                  <a:pt x="200371" y="9627"/>
                  <a:pt x="200371" y="9596"/>
                </a:cubicBezTo>
                <a:cubicBezTo>
                  <a:pt x="200371" y="9596"/>
                  <a:pt x="200371" y="9596"/>
                  <a:pt x="200371" y="9596"/>
                </a:cubicBezTo>
                <a:close/>
                <a:moveTo>
                  <a:pt x="199452" y="11813"/>
                </a:moveTo>
                <a:cubicBezTo>
                  <a:pt x="199421" y="11844"/>
                  <a:pt x="199547" y="11813"/>
                  <a:pt x="199484" y="11781"/>
                </a:cubicBezTo>
                <a:cubicBezTo>
                  <a:pt x="199484" y="11781"/>
                  <a:pt x="199452" y="11781"/>
                  <a:pt x="199452" y="11813"/>
                </a:cubicBezTo>
                <a:close/>
                <a:moveTo>
                  <a:pt x="198629" y="13966"/>
                </a:moveTo>
                <a:cubicBezTo>
                  <a:pt x="198566" y="13934"/>
                  <a:pt x="198629" y="14093"/>
                  <a:pt x="198661" y="14029"/>
                </a:cubicBezTo>
                <a:cubicBezTo>
                  <a:pt x="198661" y="13998"/>
                  <a:pt x="198661" y="13998"/>
                  <a:pt x="198629" y="13966"/>
                </a:cubicBezTo>
                <a:close/>
                <a:moveTo>
                  <a:pt x="197774" y="16183"/>
                </a:moveTo>
                <a:cubicBezTo>
                  <a:pt x="197679" y="16151"/>
                  <a:pt x="197774" y="16341"/>
                  <a:pt x="197806" y="16246"/>
                </a:cubicBezTo>
                <a:cubicBezTo>
                  <a:pt x="197806" y="16215"/>
                  <a:pt x="197806" y="16183"/>
                  <a:pt x="197774" y="16183"/>
                </a:cubicBezTo>
                <a:close/>
                <a:moveTo>
                  <a:pt x="196887" y="18368"/>
                </a:moveTo>
                <a:cubicBezTo>
                  <a:pt x="196792" y="18305"/>
                  <a:pt x="196887" y="18590"/>
                  <a:pt x="196951" y="18463"/>
                </a:cubicBezTo>
                <a:cubicBezTo>
                  <a:pt x="196951" y="18431"/>
                  <a:pt x="196951" y="18368"/>
                  <a:pt x="196887" y="18368"/>
                </a:cubicBezTo>
                <a:close/>
                <a:moveTo>
                  <a:pt x="196032" y="20553"/>
                </a:moveTo>
                <a:cubicBezTo>
                  <a:pt x="195906" y="20490"/>
                  <a:pt x="196032" y="20807"/>
                  <a:pt x="196096" y="20680"/>
                </a:cubicBezTo>
                <a:cubicBezTo>
                  <a:pt x="196096" y="20617"/>
                  <a:pt x="196064" y="20585"/>
                  <a:pt x="196032" y="20553"/>
                </a:cubicBezTo>
                <a:close/>
                <a:moveTo>
                  <a:pt x="195145" y="22738"/>
                </a:moveTo>
                <a:cubicBezTo>
                  <a:pt x="194987" y="22675"/>
                  <a:pt x="195145" y="23055"/>
                  <a:pt x="195209" y="22897"/>
                </a:cubicBezTo>
                <a:cubicBezTo>
                  <a:pt x="195240" y="22833"/>
                  <a:pt x="195209" y="22770"/>
                  <a:pt x="195145" y="22738"/>
                </a:cubicBezTo>
                <a:close/>
                <a:moveTo>
                  <a:pt x="194290" y="24955"/>
                </a:moveTo>
                <a:cubicBezTo>
                  <a:pt x="194100" y="24860"/>
                  <a:pt x="194290" y="25304"/>
                  <a:pt x="194354" y="25114"/>
                </a:cubicBezTo>
                <a:cubicBezTo>
                  <a:pt x="194385" y="25050"/>
                  <a:pt x="194354" y="24955"/>
                  <a:pt x="194290" y="24955"/>
                </a:cubicBezTo>
                <a:close/>
                <a:moveTo>
                  <a:pt x="193435" y="27140"/>
                </a:moveTo>
                <a:cubicBezTo>
                  <a:pt x="193214" y="27045"/>
                  <a:pt x="193435" y="27520"/>
                  <a:pt x="193499" y="27330"/>
                </a:cubicBezTo>
                <a:cubicBezTo>
                  <a:pt x="193530" y="27235"/>
                  <a:pt x="193499" y="27172"/>
                  <a:pt x="193435" y="27140"/>
                </a:cubicBezTo>
                <a:close/>
                <a:moveTo>
                  <a:pt x="192549" y="29326"/>
                </a:moveTo>
                <a:cubicBezTo>
                  <a:pt x="192327" y="29231"/>
                  <a:pt x="192549" y="29769"/>
                  <a:pt x="192644" y="29547"/>
                </a:cubicBezTo>
                <a:cubicBezTo>
                  <a:pt x="192675" y="29452"/>
                  <a:pt x="192644" y="29357"/>
                  <a:pt x="192549" y="29326"/>
                </a:cubicBezTo>
                <a:close/>
                <a:moveTo>
                  <a:pt x="191694" y="31542"/>
                </a:moveTo>
                <a:cubicBezTo>
                  <a:pt x="191440" y="31416"/>
                  <a:pt x="191694" y="32017"/>
                  <a:pt x="191789" y="31764"/>
                </a:cubicBezTo>
                <a:cubicBezTo>
                  <a:pt x="191820" y="31669"/>
                  <a:pt x="191789" y="31574"/>
                  <a:pt x="191694" y="31511"/>
                </a:cubicBezTo>
                <a:close/>
                <a:moveTo>
                  <a:pt x="190585" y="33823"/>
                </a:moveTo>
                <a:cubicBezTo>
                  <a:pt x="190458" y="34108"/>
                  <a:pt x="191092" y="33823"/>
                  <a:pt x="190838" y="33728"/>
                </a:cubicBezTo>
                <a:cubicBezTo>
                  <a:pt x="190743" y="33696"/>
                  <a:pt x="190617" y="33728"/>
                  <a:pt x="190585" y="33823"/>
                </a:cubicBezTo>
                <a:close/>
                <a:moveTo>
                  <a:pt x="189698" y="36039"/>
                </a:moveTo>
                <a:cubicBezTo>
                  <a:pt x="189572" y="36324"/>
                  <a:pt x="190268" y="36039"/>
                  <a:pt x="189952" y="35913"/>
                </a:cubicBezTo>
                <a:cubicBezTo>
                  <a:pt x="189857" y="35881"/>
                  <a:pt x="189730" y="35913"/>
                  <a:pt x="189698" y="36039"/>
                </a:cubicBezTo>
                <a:close/>
                <a:moveTo>
                  <a:pt x="188812" y="38224"/>
                </a:moveTo>
                <a:cubicBezTo>
                  <a:pt x="188685" y="38541"/>
                  <a:pt x="189413" y="38224"/>
                  <a:pt x="189097" y="38098"/>
                </a:cubicBezTo>
                <a:cubicBezTo>
                  <a:pt x="188970" y="38066"/>
                  <a:pt x="188843" y="38129"/>
                  <a:pt x="188812" y="38224"/>
                </a:cubicBezTo>
                <a:close/>
                <a:moveTo>
                  <a:pt x="187925" y="40441"/>
                </a:moveTo>
                <a:cubicBezTo>
                  <a:pt x="187830" y="40631"/>
                  <a:pt x="188052" y="40821"/>
                  <a:pt x="188242" y="40758"/>
                </a:cubicBezTo>
                <a:cubicBezTo>
                  <a:pt x="188432" y="40663"/>
                  <a:pt x="188432" y="40378"/>
                  <a:pt x="188242" y="40315"/>
                </a:cubicBezTo>
                <a:cubicBezTo>
                  <a:pt x="188115" y="40251"/>
                  <a:pt x="187957" y="40315"/>
                  <a:pt x="187925" y="40441"/>
                </a:cubicBezTo>
                <a:close/>
                <a:moveTo>
                  <a:pt x="187038" y="42626"/>
                </a:moveTo>
                <a:cubicBezTo>
                  <a:pt x="186943" y="42848"/>
                  <a:pt x="187165" y="43038"/>
                  <a:pt x="187355" y="42975"/>
                </a:cubicBezTo>
                <a:cubicBezTo>
                  <a:pt x="187577" y="42880"/>
                  <a:pt x="187577" y="42595"/>
                  <a:pt x="187355" y="42500"/>
                </a:cubicBezTo>
                <a:cubicBezTo>
                  <a:pt x="187228" y="42436"/>
                  <a:pt x="187070" y="42500"/>
                  <a:pt x="187038" y="42626"/>
                </a:cubicBezTo>
                <a:close/>
                <a:moveTo>
                  <a:pt x="186151" y="44843"/>
                </a:moveTo>
                <a:cubicBezTo>
                  <a:pt x="186056" y="45065"/>
                  <a:pt x="186278" y="45287"/>
                  <a:pt x="186500" y="45192"/>
                </a:cubicBezTo>
                <a:cubicBezTo>
                  <a:pt x="186721" y="45097"/>
                  <a:pt x="186721" y="44780"/>
                  <a:pt x="186500" y="44685"/>
                </a:cubicBezTo>
                <a:cubicBezTo>
                  <a:pt x="186341" y="44622"/>
                  <a:pt x="186215" y="44717"/>
                  <a:pt x="186151" y="44843"/>
                </a:cubicBezTo>
                <a:close/>
                <a:moveTo>
                  <a:pt x="185265" y="47028"/>
                </a:moveTo>
                <a:cubicBezTo>
                  <a:pt x="185170" y="47282"/>
                  <a:pt x="185391" y="47503"/>
                  <a:pt x="185645" y="47408"/>
                </a:cubicBezTo>
                <a:cubicBezTo>
                  <a:pt x="185866" y="47313"/>
                  <a:pt x="185866" y="46965"/>
                  <a:pt x="185613" y="46870"/>
                </a:cubicBezTo>
                <a:cubicBezTo>
                  <a:pt x="185486" y="46838"/>
                  <a:pt x="185328" y="46902"/>
                  <a:pt x="185265" y="47028"/>
                </a:cubicBezTo>
                <a:close/>
                <a:moveTo>
                  <a:pt x="184378" y="49245"/>
                </a:moveTo>
                <a:cubicBezTo>
                  <a:pt x="184283" y="49499"/>
                  <a:pt x="184536" y="49720"/>
                  <a:pt x="184758" y="49625"/>
                </a:cubicBezTo>
                <a:cubicBezTo>
                  <a:pt x="185011" y="49530"/>
                  <a:pt x="185011" y="49182"/>
                  <a:pt x="184758" y="49087"/>
                </a:cubicBezTo>
                <a:cubicBezTo>
                  <a:pt x="184600" y="49024"/>
                  <a:pt x="184441" y="49087"/>
                  <a:pt x="184378" y="49245"/>
                </a:cubicBezTo>
                <a:close/>
                <a:moveTo>
                  <a:pt x="183903" y="51272"/>
                </a:moveTo>
                <a:cubicBezTo>
                  <a:pt x="183618" y="51177"/>
                  <a:pt x="183365" y="51430"/>
                  <a:pt x="183491" y="51684"/>
                </a:cubicBezTo>
                <a:cubicBezTo>
                  <a:pt x="183586" y="51937"/>
                  <a:pt x="183966" y="51937"/>
                  <a:pt x="184061" y="51684"/>
                </a:cubicBezTo>
                <a:cubicBezTo>
                  <a:pt x="184125" y="51525"/>
                  <a:pt x="184061" y="51335"/>
                  <a:pt x="183903" y="51272"/>
                </a:cubicBezTo>
                <a:close/>
                <a:moveTo>
                  <a:pt x="183016" y="53457"/>
                </a:moveTo>
                <a:cubicBezTo>
                  <a:pt x="182763" y="53362"/>
                  <a:pt x="182478" y="53647"/>
                  <a:pt x="182605" y="53901"/>
                </a:cubicBezTo>
                <a:cubicBezTo>
                  <a:pt x="182731" y="54186"/>
                  <a:pt x="183111" y="54154"/>
                  <a:pt x="183206" y="53901"/>
                </a:cubicBezTo>
                <a:cubicBezTo>
                  <a:pt x="183270" y="53711"/>
                  <a:pt x="183206" y="53521"/>
                  <a:pt x="183016" y="53457"/>
                </a:cubicBezTo>
                <a:close/>
                <a:moveTo>
                  <a:pt x="182161" y="55674"/>
                </a:moveTo>
                <a:cubicBezTo>
                  <a:pt x="181876" y="55547"/>
                  <a:pt x="181591" y="55832"/>
                  <a:pt x="181718" y="56117"/>
                </a:cubicBezTo>
                <a:cubicBezTo>
                  <a:pt x="181844" y="56402"/>
                  <a:pt x="182224" y="56402"/>
                  <a:pt x="182351" y="56117"/>
                </a:cubicBezTo>
                <a:cubicBezTo>
                  <a:pt x="182415" y="55927"/>
                  <a:pt x="182351" y="55737"/>
                  <a:pt x="182161" y="55642"/>
                </a:cubicBezTo>
                <a:close/>
                <a:moveTo>
                  <a:pt x="181306" y="57859"/>
                </a:moveTo>
                <a:cubicBezTo>
                  <a:pt x="180989" y="57733"/>
                  <a:pt x="180704" y="58049"/>
                  <a:pt x="180831" y="58334"/>
                </a:cubicBezTo>
                <a:cubicBezTo>
                  <a:pt x="180958" y="58619"/>
                  <a:pt x="181369" y="58619"/>
                  <a:pt x="181496" y="58334"/>
                </a:cubicBezTo>
                <a:cubicBezTo>
                  <a:pt x="181559" y="58144"/>
                  <a:pt x="181464" y="57923"/>
                  <a:pt x="181306" y="57859"/>
                </a:cubicBezTo>
                <a:close/>
                <a:moveTo>
                  <a:pt x="179944" y="60266"/>
                </a:moveTo>
                <a:cubicBezTo>
                  <a:pt x="179818" y="60583"/>
                  <a:pt x="180134" y="60868"/>
                  <a:pt x="180451" y="60741"/>
                </a:cubicBezTo>
                <a:cubicBezTo>
                  <a:pt x="180736" y="60614"/>
                  <a:pt x="180736" y="60171"/>
                  <a:pt x="180419" y="60044"/>
                </a:cubicBezTo>
                <a:cubicBezTo>
                  <a:pt x="180229" y="59981"/>
                  <a:pt x="180008" y="60076"/>
                  <a:pt x="179944" y="60266"/>
                </a:cubicBezTo>
                <a:close/>
                <a:moveTo>
                  <a:pt x="179058" y="62451"/>
                </a:moveTo>
                <a:cubicBezTo>
                  <a:pt x="178931" y="62800"/>
                  <a:pt x="179248" y="63116"/>
                  <a:pt x="179564" y="62958"/>
                </a:cubicBezTo>
                <a:cubicBezTo>
                  <a:pt x="179881" y="62831"/>
                  <a:pt x="179881" y="62356"/>
                  <a:pt x="179564" y="62230"/>
                </a:cubicBezTo>
                <a:cubicBezTo>
                  <a:pt x="179343" y="62166"/>
                  <a:pt x="179121" y="62261"/>
                  <a:pt x="179058" y="62451"/>
                </a:cubicBezTo>
                <a:close/>
                <a:moveTo>
                  <a:pt x="178171" y="64668"/>
                </a:moveTo>
                <a:cubicBezTo>
                  <a:pt x="178013" y="65016"/>
                  <a:pt x="178361" y="65333"/>
                  <a:pt x="178709" y="65175"/>
                </a:cubicBezTo>
                <a:cubicBezTo>
                  <a:pt x="179026" y="65048"/>
                  <a:pt x="179026" y="64573"/>
                  <a:pt x="178678" y="64446"/>
                </a:cubicBezTo>
                <a:cubicBezTo>
                  <a:pt x="178488" y="64351"/>
                  <a:pt x="178234" y="64446"/>
                  <a:pt x="178171" y="64668"/>
                </a:cubicBezTo>
                <a:close/>
                <a:moveTo>
                  <a:pt x="177822" y="66631"/>
                </a:moveTo>
                <a:cubicBezTo>
                  <a:pt x="177474" y="66473"/>
                  <a:pt x="177126" y="66853"/>
                  <a:pt x="177284" y="67202"/>
                </a:cubicBezTo>
                <a:cubicBezTo>
                  <a:pt x="177411" y="67550"/>
                  <a:pt x="177917" y="67518"/>
                  <a:pt x="178076" y="67170"/>
                </a:cubicBezTo>
                <a:cubicBezTo>
                  <a:pt x="178139" y="66948"/>
                  <a:pt x="178044" y="66726"/>
                  <a:pt x="177822" y="66631"/>
                </a:cubicBezTo>
                <a:close/>
                <a:moveTo>
                  <a:pt x="176967" y="68817"/>
                </a:moveTo>
                <a:cubicBezTo>
                  <a:pt x="176587" y="68690"/>
                  <a:pt x="176239" y="69038"/>
                  <a:pt x="176397" y="69418"/>
                </a:cubicBezTo>
                <a:cubicBezTo>
                  <a:pt x="176556" y="69767"/>
                  <a:pt x="177062" y="69767"/>
                  <a:pt x="177189" y="69387"/>
                </a:cubicBezTo>
                <a:cubicBezTo>
                  <a:pt x="177284" y="69165"/>
                  <a:pt x="177189" y="68912"/>
                  <a:pt x="176967" y="68817"/>
                </a:cubicBezTo>
                <a:close/>
                <a:moveTo>
                  <a:pt x="176081" y="71002"/>
                </a:moveTo>
                <a:cubicBezTo>
                  <a:pt x="175701" y="70875"/>
                  <a:pt x="175352" y="71255"/>
                  <a:pt x="175511" y="71635"/>
                </a:cubicBezTo>
                <a:cubicBezTo>
                  <a:pt x="175669" y="71984"/>
                  <a:pt x="176207" y="71984"/>
                  <a:pt x="176334" y="71603"/>
                </a:cubicBezTo>
                <a:cubicBezTo>
                  <a:pt x="176429" y="71382"/>
                  <a:pt x="176334" y="71097"/>
                  <a:pt x="176081" y="71002"/>
                </a:cubicBezTo>
                <a:close/>
                <a:moveTo>
                  <a:pt x="174624" y="73472"/>
                </a:moveTo>
                <a:cubicBezTo>
                  <a:pt x="174466" y="73852"/>
                  <a:pt x="174846" y="74264"/>
                  <a:pt x="175226" y="74074"/>
                </a:cubicBezTo>
                <a:cubicBezTo>
                  <a:pt x="175637" y="73915"/>
                  <a:pt x="175606" y="73377"/>
                  <a:pt x="175226" y="73219"/>
                </a:cubicBezTo>
                <a:cubicBezTo>
                  <a:pt x="174972" y="73124"/>
                  <a:pt x="174719" y="73219"/>
                  <a:pt x="174624" y="73472"/>
                </a:cubicBezTo>
                <a:close/>
                <a:moveTo>
                  <a:pt x="173737" y="75689"/>
                </a:moveTo>
                <a:cubicBezTo>
                  <a:pt x="173579" y="76069"/>
                  <a:pt x="173959" y="76481"/>
                  <a:pt x="174371" y="76290"/>
                </a:cubicBezTo>
                <a:cubicBezTo>
                  <a:pt x="174782" y="76132"/>
                  <a:pt x="174751" y="75562"/>
                  <a:pt x="174371" y="75404"/>
                </a:cubicBezTo>
                <a:cubicBezTo>
                  <a:pt x="174117" y="75309"/>
                  <a:pt x="173832" y="75435"/>
                  <a:pt x="173737" y="75689"/>
                </a:cubicBezTo>
                <a:close/>
                <a:moveTo>
                  <a:pt x="173484" y="77589"/>
                </a:moveTo>
                <a:cubicBezTo>
                  <a:pt x="173072" y="77431"/>
                  <a:pt x="172660" y="77842"/>
                  <a:pt x="172850" y="78254"/>
                </a:cubicBezTo>
                <a:cubicBezTo>
                  <a:pt x="173009" y="78666"/>
                  <a:pt x="173611" y="78666"/>
                  <a:pt x="173769" y="78254"/>
                </a:cubicBezTo>
                <a:cubicBezTo>
                  <a:pt x="173864" y="78001"/>
                  <a:pt x="173737" y="77684"/>
                  <a:pt x="173484" y="77589"/>
                </a:cubicBezTo>
                <a:close/>
                <a:moveTo>
                  <a:pt x="172629" y="79806"/>
                </a:moveTo>
                <a:cubicBezTo>
                  <a:pt x="172185" y="79616"/>
                  <a:pt x="171774" y="80059"/>
                  <a:pt x="171964" y="80471"/>
                </a:cubicBezTo>
                <a:cubicBezTo>
                  <a:pt x="172154" y="80914"/>
                  <a:pt x="172755" y="80882"/>
                  <a:pt x="172914" y="80471"/>
                </a:cubicBezTo>
                <a:cubicBezTo>
                  <a:pt x="173009" y="80186"/>
                  <a:pt x="172882" y="79901"/>
                  <a:pt x="172629" y="79774"/>
                </a:cubicBezTo>
                <a:close/>
                <a:moveTo>
                  <a:pt x="171077" y="82276"/>
                </a:moveTo>
                <a:cubicBezTo>
                  <a:pt x="170887" y="82719"/>
                  <a:pt x="171330" y="83163"/>
                  <a:pt x="171774" y="82973"/>
                </a:cubicBezTo>
                <a:cubicBezTo>
                  <a:pt x="172217" y="82783"/>
                  <a:pt x="172185" y="82149"/>
                  <a:pt x="171742" y="81991"/>
                </a:cubicBezTo>
                <a:cubicBezTo>
                  <a:pt x="171489" y="81864"/>
                  <a:pt x="171172" y="82023"/>
                  <a:pt x="171077" y="82276"/>
                </a:cubicBezTo>
                <a:close/>
                <a:moveTo>
                  <a:pt x="171204" y="84904"/>
                </a:moveTo>
                <a:cubicBezTo>
                  <a:pt x="171394" y="84429"/>
                  <a:pt x="170919" y="83986"/>
                  <a:pt x="170475" y="84176"/>
                </a:cubicBezTo>
                <a:cubicBezTo>
                  <a:pt x="170032" y="84366"/>
                  <a:pt x="170032" y="85031"/>
                  <a:pt x="170475" y="85189"/>
                </a:cubicBezTo>
                <a:cubicBezTo>
                  <a:pt x="170760" y="85316"/>
                  <a:pt x="171077" y="85189"/>
                  <a:pt x="171204" y="84904"/>
                </a:cubicBezTo>
                <a:close/>
                <a:moveTo>
                  <a:pt x="170032" y="86361"/>
                </a:moveTo>
                <a:cubicBezTo>
                  <a:pt x="169557" y="86203"/>
                  <a:pt x="169082" y="86646"/>
                  <a:pt x="169304" y="87121"/>
                </a:cubicBezTo>
                <a:cubicBezTo>
                  <a:pt x="169494" y="87596"/>
                  <a:pt x="170159" y="87565"/>
                  <a:pt x="170349" y="87121"/>
                </a:cubicBezTo>
                <a:cubicBezTo>
                  <a:pt x="170444" y="86805"/>
                  <a:pt x="170317" y="86488"/>
                  <a:pt x="170032" y="86361"/>
                </a:cubicBezTo>
                <a:close/>
                <a:moveTo>
                  <a:pt x="169494" y="89306"/>
                </a:moveTo>
                <a:cubicBezTo>
                  <a:pt x="169684" y="88831"/>
                  <a:pt x="169177" y="88356"/>
                  <a:pt x="168702" y="88578"/>
                </a:cubicBezTo>
                <a:cubicBezTo>
                  <a:pt x="168227" y="88768"/>
                  <a:pt x="168258" y="89465"/>
                  <a:pt x="168733" y="89655"/>
                </a:cubicBezTo>
                <a:cubicBezTo>
                  <a:pt x="169018" y="89781"/>
                  <a:pt x="169367" y="89623"/>
                  <a:pt x="169494" y="89306"/>
                </a:cubicBezTo>
                <a:close/>
                <a:moveTo>
                  <a:pt x="168638" y="91523"/>
                </a:moveTo>
                <a:cubicBezTo>
                  <a:pt x="168828" y="91048"/>
                  <a:pt x="168322" y="90541"/>
                  <a:pt x="167815" y="90763"/>
                </a:cubicBezTo>
                <a:cubicBezTo>
                  <a:pt x="167340" y="90985"/>
                  <a:pt x="167340" y="91682"/>
                  <a:pt x="167847" y="91872"/>
                </a:cubicBezTo>
                <a:cubicBezTo>
                  <a:pt x="168163" y="91998"/>
                  <a:pt x="168512" y="91840"/>
                  <a:pt x="168638" y="91523"/>
                </a:cubicBezTo>
                <a:close/>
                <a:moveTo>
                  <a:pt x="167752" y="93740"/>
                </a:moveTo>
                <a:cubicBezTo>
                  <a:pt x="167973" y="93233"/>
                  <a:pt x="167467" y="92727"/>
                  <a:pt x="166960" y="92948"/>
                </a:cubicBezTo>
                <a:cubicBezTo>
                  <a:pt x="166453" y="93170"/>
                  <a:pt x="166453" y="93898"/>
                  <a:pt x="166960" y="94088"/>
                </a:cubicBezTo>
                <a:cubicBezTo>
                  <a:pt x="167277" y="94215"/>
                  <a:pt x="167625" y="94057"/>
                  <a:pt x="167752" y="93740"/>
                </a:cubicBezTo>
                <a:close/>
                <a:moveTo>
                  <a:pt x="166105" y="96305"/>
                </a:moveTo>
                <a:cubicBezTo>
                  <a:pt x="166612" y="96527"/>
                  <a:pt x="167118" y="95989"/>
                  <a:pt x="166897" y="95482"/>
                </a:cubicBezTo>
                <a:cubicBezTo>
                  <a:pt x="166675" y="94975"/>
                  <a:pt x="165947" y="94975"/>
                  <a:pt x="165725" y="95482"/>
                </a:cubicBezTo>
                <a:cubicBezTo>
                  <a:pt x="165598" y="95830"/>
                  <a:pt x="165757" y="96179"/>
                  <a:pt x="166105" y="96305"/>
                </a:cubicBezTo>
                <a:close/>
                <a:moveTo>
                  <a:pt x="166042" y="98174"/>
                </a:moveTo>
                <a:cubicBezTo>
                  <a:pt x="166263" y="97635"/>
                  <a:pt x="165725" y="97129"/>
                  <a:pt x="165187" y="97350"/>
                </a:cubicBezTo>
                <a:cubicBezTo>
                  <a:pt x="164680" y="97572"/>
                  <a:pt x="164680" y="98332"/>
                  <a:pt x="165218" y="98522"/>
                </a:cubicBezTo>
                <a:cubicBezTo>
                  <a:pt x="165535" y="98680"/>
                  <a:pt x="165915" y="98522"/>
                  <a:pt x="166042" y="98174"/>
                </a:cubicBezTo>
                <a:close/>
                <a:moveTo>
                  <a:pt x="165187" y="100391"/>
                </a:moveTo>
                <a:cubicBezTo>
                  <a:pt x="165408" y="99852"/>
                  <a:pt x="164870" y="99314"/>
                  <a:pt x="164300" y="99535"/>
                </a:cubicBezTo>
                <a:cubicBezTo>
                  <a:pt x="163761" y="99757"/>
                  <a:pt x="163793" y="100549"/>
                  <a:pt x="164331" y="100771"/>
                </a:cubicBezTo>
                <a:cubicBezTo>
                  <a:pt x="164680" y="100897"/>
                  <a:pt x="165060" y="100739"/>
                  <a:pt x="165187" y="100391"/>
                </a:cubicBezTo>
                <a:close/>
                <a:moveTo>
                  <a:pt x="163445" y="102987"/>
                </a:moveTo>
                <a:cubicBezTo>
                  <a:pt x="164015" y="103209"/>
                  <a:pt x="164553" y="102639"/>
                  <a:pt x="164331" y="102069"/>
                </a:cubicBezTo>
                <a:cubicBezTo>
                  <a:pt x="164078" y="101531"/>
                  <a:pt x="163286" y="101531"/>
                  <a:pt x="163065" y="102101"/>
                </a:cubicBezTo>
                <a:cubicBezTo>
                  <a:pt x="162938" y="102449"/>
                  <a:pt x="163096" y="102861"/>
                  <a:pt x="163445" y="102987"/>
                </a:cubicBezTo>
                <a:close/>
                <a:moveTo>
                  <a:pt x="163476" y="104824"/>
                </a:moveTo>
                <a:cubicBezTo>
                  <a:pt x="163698" y="104254"/>
                  <a:pt x="163128" y="103684"/>
                  <a:pt x="162558" y="103937"/>
                </a:cubicBezTo>
                <a:cubicBezTo>
                  <a:pt x="161988" y="104159"/>
                  <a:pt x="161988" y="104983"/>
                  <a:pt x="162590" y="105204"/>
                </a:cubicBezTo>
                <a:cubicBezTo>
                  <a:pt x="162938" y="105363"/>
                  <a:pt x="163350" y="105173"/>
                  <a:pt x="163476" y="104824"/>
                </a:cubicBezTo>
                <a:close/>
                <a:moveTo>
                  <a:pt x="162621" y="107041"/>
                </a:moveTo>
                <a:cubicBezTo>
                  <a:pt x="162843" y="106439"/>
                  <a:pt x="162273" y="105869"/>
                  <a:pt x="161671" y="106123"/>
                </a:cubicBezTo>
                <a:cubicBezTo>
                  <a:pt x="161101" y="106376"/>
                  <a:pt x="161101" y="107199"/>
                  <a:pt x="161703" y="107421"/>
                </a:cubicBezTo>
                <a:cubicBezTo>
                  <a:pt x="162051" y="107579"/>
                  <a:pt x="162463" y="107389"/>
                  <a:pt x="162621" y="107041"/>
                </a:cubicBezTo>
                <a:close/>
                <a:moveTo>
                  <a:pt x="160816" y="109638"/>
                </a:moveTo>
                <a:cubicBezTo>
                  <a:pt x="161418" y="109891"/>
                  <a:pt x="162020" y="109289"/>
                  <a:pt x="161735" y="108688"/>
                </a:cubicBezTo>
                <a:cubicBezTo>
                  <a:pt x="161481" y="108086"/>
                  <a:pt x="160658" y="108118"/>
                  <a:pt x="160404" y="108719"/>
                </a:cubicBezTo>
                <a:cubicBezTo>
                  <a:pt x="160278" y="109099"/>
                  <a:pt x="160436" y="109511"/>
                  <a:pt x="160816" y="109638"/>
                </a:cubicBezTo>
                <a:close/>
                <a:moveTo>
                  <a:pt x="160500" y="110493"/>
                </a:moveTo>
                <a:cubicBezTo>
                  <a:pt x="160119" y="110335"/>
                  <a:pt x="159676" y="110525"/>
                  <a:pt x="159518" y="110905"/>
                </a:cubicBezTo>
                <a:cubicBezTo>
                  <a:pt x="159518" y="110968"/>
                  <a:pt x="159486" y="111000"/>
                  <a:pt x="159486" y="111031"/>
                </a:cubicBezTo>
                <a:lnTo>
                  <a:pt x="160943" y="111031"/>
                </a:lnTo>
                <a:cubicBezTo>
                  <a:pt x="160880" y="110778"/>
                  <a:pt x="160721" y="110588"/>
                  <a:pt x="160500" y="110493"/>
                </a:cubicBezTo>
                <a:close/>
                <a:moveTo>
                  <a:pt x="197204" y="10388"/>
                </a:moveTo>
                <a:cubicBezTo>
                  <a:pt x="197204" y="10388"/>
                  <a:pt x="197172" y="10419"/>
                  <a:pt x="197204" y="10419"/>
                </a:cubicBezTo>
                <a:cubicBezTo>
                  <a:pt x="197236" y="10451"/>
                  <a:pt x="197236" y="10419"/>
                  <a:pt x="197204" y="10388"/>
                </a:cubicBezTo>
                <a:close/>
                <a:moveTo>
                  <a:pt x="196349" y="12604"/>
                </a:moveTo>
                <a:cubicBezTo>
                  <a:pt x="196317" y="12573"/>
                  <a:pt x="196286" y="12636"/>
                  <a:pt x="196317" y="12668"/>
                </a:cubicBezTo>
                <a:cubicBezTo>
                  <a:pt x="196349" y="12668"/>
                  <a:pt x="196381" y="12604"/>
                  <a:pt x="196349" y="12604"/>
                </a:cubicBezTo>
                <a:close/>
                <a:moveTo>
                  <a:pt x="195494" y="14790"/>
                </a:moveTo>
                <a:cubicBezTo>
                  <a:pt x="195462" y="14790"/>
                  <a:pt x="195430" y="14790"/>
                  <a:pt x="195430" y="14821"/>
                </a:cubicBezTo>
                <a:cubicBezTo>
                  <a:pt x="195399" y="14885"/>
                  <a:pt x="195494" y="14916"/>
                  <a:pt x="195494" y="14853"/>
                </a:cubicBezTo>
                <a:cubicBezTo>
                  <a:pt x="195525" y="14821"/>
                  <a:pt x="195494" y="14790"/>
                  <a:pt x="195494" y="14790"/>
                </a:cubicBezTo>
                <a:close/>
                <a:moveTo>
                  <a:pt x="194607" y="16975"/>
                </a:moveTo>
                <a:cubicBezTo>
                  <a:pt x="194512" y="16943"/>
                  <a:pt x="194607" y="17165"/>
                  <a:pt x="194639" y="17070"/>
                </a:cubicBezTo>
                <a:cubicBezTo>
                  <a:pt x="194670" y="17038"/>
                  <a:pt x="194639" y="17006"/>
                  <a:pt x="194607" y="16975"/>
                </a:cubicBezTo>
                <a:close/>
                <a:moveTo>
                  <a:pt x="193752" y="19191"/>
                </a:moveTo>
                <a:cubicBezTo>
                  <a:pt x="193625" y="19128"/>
                  <a:pt x="193752" y="19381"/>
                  <a:pt x="193784" y="19286"/>
                </a:cubicBezTo>
                <a:cubicBezTo>
                  <a:pt x="193815" y="19255"/>
                  <a:pt x="193784" y="19191"/>
                  <a:pt x="193752" y="19191"/>
                </a:cubicBezTo>
                <a:close/>
                <a:moveTo>
                  <a:pt x="192897" y="21377"/>
                </a:moveTo>
                <a:cubicBezTo>
                  <a:pt x="192739" y="21313"/>
                  <a:pt x="192865" y="21630"/>
                  <a:pt x="192929" y="21503"/>
                </a:cubicBezTo>
                <a:cubicBezTo>
                  <a:pt x="192960" y="21440"/>
                  <a:pt x="192929" y="21377"/>
                  <a:pt x="192897" y="21377"/>
                </a:cubicBezTo>
                <a:close/>
                <a:moveTo>
                  <a:pt x="192010" y="23562"/>
                </a:moveTo>
                <a:cubicBezTo>
                  <a:pt x="191852" y="23498"/>
                  <a:pt x="192010" y="23878"/>
                  <a:pt x="192074" y="23720"/>
                </a:cubicBezTo>
                <a:cubicBezTo>
                  <a:pt x="192105" y="23657"/>
                  <a:pt x="192074" y="23593"/>
                  <a:pt x="192010" y="23562"/>
                </a:cubicBezTo>
                <a:close/>
                <a:moveTo>
                  <a:pt x="191155" y="25747"/>
                </a:moveTo>
                <a:cubicBezTo>
                  <a:pt x="190965" y="25684"/>
                  <a:pt x="191155" y="26095"/>
                  <a:pt x="191219" y="25937"/>
                </a:cubicBezTo>
                <a:cubicBezTo>
                  <a:pt x="191250" y="25874"/>
                  <a:pt x="191219" y="25779"/>
                  <a:pt x="191155" y="25747"/>
                </a:cubicBezTo>
                <a:close/>
                <a:moveTo>
                  <a:pt x="190268" y="27964"/>
                </a:moveTo>
                <a:cubicBezTo>
                  <a:pt x="190078" y="27869"/>
                  <a:pt x="190268" y="28344"/>
                  <a:pt x="190363" y="28122"/>
                </a:cubicBezTo>
                <a:cubicBezTo>
                  <a:pt x="190395" y="28059"/>
                  <a:pt x="190363" y="27995"/>
                  <a:pt x="190268" y="27964"/>
                </a:cubicBezTo>
                <a:close/>
                <a:moveTo>
                  <a:pt x="189413" y="30149"/>
                </a:moveTo>
                <a:cubicBezTo>
                  <a:pt x="189192" y="30054"/>
                  <a:pt x="189413" y="30592"/>
                  <a:pt x="189508" y="30339"/>
                </a:cubicBezTo>
                <a:cubicBezTo>
                  <a:pt x="189540" y="30276"/>
                  <a:pt x="189508" y="30181"/>
                  <a:pt x="189413" y="30149"/>
                </a:cubicBezTo>
                <a:close/>
                <a:moveTo>
                  <a:pt x="188558" y="32334"/>
                </a:moveTo>
                <a:cubicBezTo>
                  <a:pt x="188305" y="32239"/>
                  <a:pt x="188558" y="32809"/>
                  <a:pt x="188653" y="32556"/>
                </a:cubicBezTo>
                <a:cubicBezTo>
                  <a:pt x="188685" y="32492"/>
                  <a:pt x="188622" y="32366"/>
                  <a:pt x="188558" y="32334"/>
                </a:cubicBezTo>
                <a:close/>
                <a:moveTo>
                  <a:pt x="187450" y="34646"/>
                </a:moveTo>
                <a:cubicBezTo>
                  <a:pt x="187323" y="34931"/>
                  <a:pt x="187957" y="34646"/>
                  <a:pt x="187672" y="34519"/>
                </a:cubicBezTo>
                <a:cubicBezTo>
                  <a:pt x="187577" y="34488"/>
                  <a:pt x="187482" y="34551"/>
                  <a:pt x="187450" y="34646"/>
                </a:cubicBezTo>
                <a:close/>
                <a:moveTo>
                  <a:pt x="186531" y="36831"/>
                </a:moveTo>
                <a:cubicBezTo>
                  <a:pt x="186436" y="37148"/>
                  <a:pt x="187102" y="36831"/>
                  <a:pt x="186817" y="36736"/>
                </a:cubicBezTo>
                <a:cubicBezTo>
                  <a:pt x="186721" y="36673"/>
                  <a:pt x="186595" y="36736"/>
                  <a:pt x="186563" y="36831"/>
                </a:cubicBezTo>
                <a:close/>
                <a:moveTo>
                  <a:pt x="185645" y="39048"/>
                </a:moveTo>
                <a:cubicBezTo>
                  <a:pt x="185581" y="39238"/>
                  <a:pt x="185771" y="39396"/>
                  <a:pt x="185961" y="39333"/>
                </a:cubicBezTo>
                <a:cubicBezTo>
                  <a:pt x="186120" y="39238"/>
                  <a:pt x="186120" y="38985"/>
                  <a:pt x="185961" y="38921"/>
                </a:cubicBezTo>
                <a:cubicBezTo>
                  <a:pt x="185835" y="38890"/>
                  <a:pt x="185708" y="38921"/>
                  <a:pt x="185676" y="39048"/>
                </a:cubicBezTo>
                <a:close/>
                <a:moveTo>
                  <a:pt x="184758" y="41233"/>
                </a:moveTo>
                <a:cubicBezTo>
                  <a:pt x="184695" y="41455"/>
                  <a:pt x="184885" y="41645"/>
                  <a:pt x="185075" y="41550"/>
                </a:cubicBezTo>
                <a:cubicBezTo>
                  <a:pt x="185296" y="41455"/>
                  <a:pt x="185265" y="41201"/>
                  <a:pt x="185075" y="41106"/>
                </a:cubicBezTo>
                <a:cubicBezTo>
                  <a:pt x="184948" y="41075"/>
                  <a:pt x="184821" y="41138"/>
                  <a:pt x="184790" y="41265"/>
                </a:cubicBezTo>
                <a:close/>
                <a:moveTo>
                  <a:pt x="183871" y="43450"/>
                </a:moveTo>
                <a:cubicBezTo>
                  <a:pt x="183808" y="43672"/>
                  <a:pt x="183998" y="43862"/>
                  <a:pt x="184220" y="43767"/>
                </a:cubicBezTo>
                <a:cubicBezTo>
                  <a:pt x="184441" y="43672"/>
                  <a:pt x="184410" y="43387"/>
                  <a:pt x="184220" y="43323"/>
                </a:cubicBezTo>
                <a:cubicBezTo>
                  <a:pt x="184093" y="43260"/>
                  <a:pt x="183935" y="43323"/>
                  <a:pt x="183871" y="43450"/>
                </a:cubicBezTo>
                <a:close/>
                <a:moveTo>
                  <a:pt x="182985" y="45667"/>
                </a:moveTo>
                <a:cubicBezTo>
                  <a:pt x="182921" y="45888"/>
                  <a:pt x="183143" y="46110"/>
                  <a:pt x="183365" y="46015"/>
                </a:cubicBezTo>
                <a:cubicBezTo>
                  <a:pt x="183586" y="45920"/>
                  <a:pt x="183555" y="45603"/>
                  <a:pt x="183333" y="45508"/>
                </a:cubicBezTo>
                <a:cubicBezTo>
                  <a:pt x="183206" y="45445"/>
                  <a:pt x="183048" y="45508"/>
                  <a:pt x="182985" y="45667"/>
                </a:cubicBezTo>
                <a:close/>
                <a:moveTo>
                  <a:pt x="182098" y="47852"/>
                </a:moveTo>
                <a:cubicBezTo>
                  <a:pt x="182003" y="48105"/>
                  <a:pt x="182256" y="48327"/>
                  <a:pt x="182478" y="48232"/>
                </a:cubicBezTo>
                <a:cubicBezTo>
                  <a:pt x="182731" y="48105"/>
                  <a:pt x="182731" y="47788"/>
                  <a:pt x="182478" y="47693"/>
                </a:cubicBezTo>
                <a:cubicBezTo>
                  <a:pt x="182319" y="47630"/>
                  <a:pt x="182161" y="47725"/>
                  <a:pt x="182098" y="47852"/>
                </a:cubicBezTo>
                <a:close/>
                <a:moveTo>
                  <a:pt x="181211" y="50069"/>
                </a:moveTo>
                <a:cubicBezTo>
                  <a:pt x="181116" y="50322"/>
                  <a:pt x="181369" y="50544"/>
                  <a:pt x="181623" y="50449"/>
                </a:cubicBezTo>
                <a:cubicBezTo>
                  <a:pt x="181876" y="50354"/>
                  <a:pt x="181876" y="49974"/>
                  <a:pt x="181623" y="49879"/>
                </a:cubicBezTo>
                <a:cubicBezTo>
                  <a:pt x="181464" y="49815"/>
                  <a:pt x="181274" y="49910"/>
                  <a:pt x="181211" y="50069"/>
                </a:cubicBezTo>
                <a:close/>
                <a:moveTo>
                  <a:pt x="180736" y="52095"/>
                </a:moveTo>
                <a:cubicBezTo>
                  <a:pt x="180483" y="51969"/>
                  <a:pt x="180229" y="52254"/>
                  <a:pt x="180356" y="52507"/>
                </a:cubicBezTo>
                <a:cubicBezTo>
                  <a:pt x="180451" y="52761"/>
                  <a:pt x="180831" y="52761"/>
                  <a:pt x="180926" y="52507"/>
                </a:cubicBezTo>
                <a:cubicBezTo>
                  <a:pt x="180989" y="52317"/>
                  <a:pt x="180894" y="52159"/>
                  <a:pt x="180736" y="52095"/>
                </a:cubicBezTo>
                <a:close/>
                <a:moveTo>
                  <a:pt x="179881" y="54281"/>
                </a:moveTo>
                <a:cubicBezTo>
                  <a:pt x="179596" y="54154"/>
                  <a:pt x="179343" y="54439"/>
                  <a:pt x="179469" y="54724"/>
                </a:cubicBezTo>
                <a:cubicBezTo>
                  <a:pt x="179564" y="54977"/>
                  <a:pt x="179944" y="54977"/>
                  <a:pt x="180071" y="54692"/>
                </a:cubicBezTo>
                <a:cubicBezTo>
                  <a:pt x="180134" y="54534"/>
                  <a:pt x="180039" y="54344"/>
                  <a:pt x="179881" y="54281"/>
                </a:cubicBezTo>
                <a:close/>
                <a:moveTo>
                  <a:pt x="179026" y="56466"/>
                </a:moveTo>
                <a:cubicBezTo>
                  <a:pt x="178741" y="56371"/>
                  <a:pt x="178456" y="56656"/>
                  <a:pt x="178583" y="56941"/>
                </a:cubicBezTo>
                <a:cubicBezTo>
                  <a:pt x="178709" y="57226"/>
                  <a:pt x="179089" y="57226"/>
                  <a:pt x="179216" y="56909"/>
                </a:cubicBezTo>
                <a:cubicBezTo>
                  <a:pt x="179279" y="56751"/>
                  <a:pt x="179184" y="56529"/>
                  <a:pt x="179026" y="56466"/>
                </a:cubicBezTo>
                <a:close/>
                <a:moveTo>
                  <a:pt x="178139" y="58651"/>
                </a:moveTo>
                <a:cubicBezTo>
                  <a:pt x="177854" y="58556"/>
                  <a:pt x="177537" y="58841"/>
                  <a:pt x="177696" y="59158"/>
                </a:cubicBezTo>
                <a:cubicBezTo>
                  <a:pt x="177822" y="59443"/>
                  <a:pt x="178234" y="59443"/>
                  <a:pt x="178361" y="59126"/>
                </a:cubicBezTo>
                <a:cubicBezTo>
                  <a:pt x="178424" y="58936"/>
                  <a:pt x="178329" y="58746"/>
                  <a:pt x="178139" y="58651"/>
                </a:cubicBezTo>
                <a:close/>
                <a:moveTo>
                  <a:pt x="176777" y="61058"/>
                </a:moveTo>
                <a:cubicBezTo>
                  <a:pt x="176651" y="61374"/>
                  <a:pt x="176967" y="61691"/>
                  <a:pt x="177284" y="61564"/>
                </a:cubicBezTo>
                <a:cubicBezTo>
                  <a:pt x="177601" y="61438"/>
                  <a:pt x="177601" y="60994"/>
                  <a:pt x="177284" y="60868"/>
                </a:cubicBezTo>
                <a:cubicBezTo>
                  <a:pt x="177094" y="60773"/>
                  <a:pt x="176872" y="60868"/>
                  <a:pt x="176777" y="61058"/>
                </a:cubicBezTo>
                <a:close/>
                <a:moveTo>
                  <a:pt x="175891" y="63275"/>
                </a:moveTo>
                <a:cubicBezTo>
                  <a:pt x="175764" y="63591"/>
                  <a:pt x="176112" y="63908"/>
                  <a:pt x="176429" y="63781"/>
                </a:cubicBezTo>
                <a:cubicBezTo>
                  <a:pt x="176746" y="63655"/>
                  <a:pt x="176746" y="63180"/>
                  <a:pt x="176429" y="63053"/>
                </a:cubicBezTo>
                <a:cubicBezTo>
                  <a:pt x="176207" y="62958"/>
                  <a:pt x="175986" y="63085"/>
                  <a:pt x="175891" y="63275"/>
                </a:cubicBezTo>
                <a:close/>
                <a:moveTo>
                  <a:pt x="175542" y="65238"/>
                </a:moveTo>
                <a:cubicBezTo>
                  <a:pt x="175194" y="65111"/>
                  <a:pt x="174877" y="65460"/>
                  <a:pt x="175004" y="65776"/>
                </a:cubicBezTo>
                <a:cubicBezTo>
                  <a:pt x="175162" y="66125"/>
                  <a:pt x="175637" y="66125"/>
                  <a:pt x="175764" y="65776"/>
                </a:cubicBezTo>
                <a:cubicBezTo>
                  <a:pt x="175859" y="65555"/>
                  <a:pt x="175764" y="65333"/>
                  <a:pt x="175542" y="65238"/>
                </a:cubicBezTo>
                <a:close/>
                <a:moveTo>
                  <a:pt x="174687" y="67423"/>
                </a:moveTo>
                <a:cubicBezTo>
                  <a:pt x="174339" y="67297"/>
                  <a:pt x="173991" y="67645"/>
                  <a:pt x="174117" y="67993"/>
                </a:cubicBezTo>
                <a:cubicBezTo>
                  <a:pt x="174276" y="68342"/>
                  <a:pt x="174782" y="68342"/>
                  <a:pt x="174909" y="67993"/>
                </a:cubicBezTo>
                <a:cubicBezTo>
                  <a:pt x="175004" y="67772"/>
                  <a:pt x="174909" y="67518"/>
                  <a:pt x="174687" y="67455"/>
                </a:cubicBezTo>
                <a:close/>
                <a:moveTo>
                  <a:pt x="173801" y="69640"/>
                </a:moveTo>
                <a:cubicBezTo>
                  <a:pt x="173452" y="69482"/>
                  <a:pt x="173072" y="69862"/>
                  <a:pt x="173230" y="70210"/>
                </a:cubicBezTo>
                <a:cubicBezTo>
                  <a:pt x="173389" y="70590"/>
                  <a:pt x="173927" y="70590"/>
                  <a:pt x="174054" y="70210"/>
                </a:cubicBezTo>
                <a:cubicBezTo>
                  <a:pt x="174149" y="69988"/>
                  <a:pt x="174054" y="69735"/>
                  <a:pt x="173801" y="69640"/>
                </a:cubicBezTo>
                <a:close/>
                <a:moveTo>
                  <a:pt x="172945" y="71825"/>
                </a:moveTo>
                <a:cubicBezTo>
                  <a:pt x="172565" y="71667"/>
                  <a:pt x="172185" y="72047"/>
                  <a:pt x="172344" y="72427"/>
                </a:cubicBezTo>
                <a:cubicBezTo>
                  <a:pt x="172534" y="72807"/>
                  <a:pt x="173040" y="72807"/>
                  <a:pt x="173199" y="72427"/>
                </a:cubicBezTo>
                <a:cubicBezTo>
                  <a:pt x="173294" y="72174"/>
                  <a:pt x="173167" y="71920"/>
                  <a:pt x="172945" y="71825"/>
                </a:cubicBezTo>
                <a:close/>
                <a:moveTo>
                  <a:pt x="171457" y="74295"/>
                </a:moveTo>
                <a:cubicBezTo>
                  <a:pt x="171299" y="74675"/>
                  <a:pt x="171710" y="75055"/>
                  <a:pt x="172090" y="74897"/>
                </a:cubicBezTo>
                <a:cubicBezTo>
                  <a:pt x="172470" y="74739"/>
                  <a:pt x="172470" y="74169"/>
                  <a:pt x="172090" y="74010"/>
                </a:cubicBezTo>
                <a:cubicBezTo>
                  <a:pt x="171837" y="73915"/>
                  <a:pt x="171552" y="74042"/>
                  <a:pt x="171457" y="74295"/>
                </a:cubicBezTo>
                <a:close/>
                <a:moveTo>
                  <a:pt x="171204" y="76227"/>
                </a:moveTo>
                <a:cubicBezTo>
                  <a:pt x="170792" y="76069"/>
                  <a:pt x="170412" y="76481"/>
                  <a:pt x="170570" y="76861"/>
                </a:cubicBezTo>
                <a:cubicBezTo>
                  <a:pt x="170760" y="77272"/>
                  <a:pt x="171330" y="77272"/>
                  <a:pt x="171489" y="76861"/>
                </a:cubicBezTo>
                <a:cubicBezTo>
                  <a:pt x="171584" y="76607"/>
                  <a:pt x="171457" y="76322"/>
                  <a:pt x="171204" y="76227"/>
                </a:cubicBezTo>
                <a:close/>
                <a:moveTo>
                  <a:pt x="170349" y="78412"/>
                </a:moveTo>
                <a:cubicBezTo>
                  <a:pt x="169937" y="78254"/>
                  <a:pt x="169525" y="78666"/>
                  <a:pt x="169684" y="79077"/>
                </a:cubicBezTo>
                <a:cubicBezTo>
                  <a:pt x="169874" y="79489"/>
                  <a:pt x="170475" y="79489"/>
                  <a:pt x="170634" y="79077"/>
                </a:cubicBezTo>
                <a:cubicBezTo>
                  <a:pt x="170729" y="78792"/>
                  <a:pt x="170602" y="78507"/>
                  <a:pt x="170349" y="78412"/>
                </a:cubicBezTo>
                <a:close/>
                <a:moveTo>
                  <a:pt x="168797" y="80882"/>
                </a:moveTo>
                <a:cubicBezTo>
                  <a:pt x="168638" y="81326"/>
                  <a:pt x="169082" y="81738"/>
                  <a:pt x="169494" y="81579"/>
                </a:cubicBezTo>
                <a:cubicBezTo>
                  <a:pt x="169937" y="81389"/>
                  <a:pt x="169905" y="80787"/>
                  <a:pt x="169494" y="80597"/>
                </a:cubicBezTo>
                <a:cubicBezTo>
                  <a:pt x="169208" y="80502"/>
                  <a:pt x="168892" y="80629"/>
                  <a:pt x="168797" y="80882"/>
                </a:cubicBezTo>
                <a:close/>
                <a:moveTo>
                  <a:pt x="167910" y="83099"/>
                </a:moveTo>
                <a:cubicBezTo>
                  <a:pt x="167752" y="83543"/>
                  <a:pt x="168195" y="83986"/>
                  <a:pt x="168638" y="83796"/>
                </a:cubicBezTo>
                <a:cubicBezTo>
                  <a:pt x="169082" y="83606"/>
                  <a:pt x="169050" y="82973"/>
                  <a:pt x="168607" y="82783"/>
                </a:cubicBezTo>
                <a:cubicBezTo>
                  <a:pt x="168322" y="82688"/>
                  <a:pt x="168037" y="82814"/>
                  <a:pt x="167910" y="83099"/>
                </a:cubicBezTo>
                <a:close/>
                <a:moveTo>
                  <a:pt x="168068" y="85696"/>
                </a:moveTo>
                <a:cubicBezTo>
                  <a:pt x="168227" y="85253"/>
                  <a:pt x="167783" y="84809"/>
                  <a:pt x="167308" y="84999"/>
                </a:cubicBezTo>
                <a:cubicBezTo>
                  <a:pt x="166865" y="85189"/>
                  <a:pt x="166865" y="85823"/>
                  <a:pt x="167340" y="86013"/>
                </a:cubicBezTo>
                <a:cubicBezTo>
                  <a:pt x="167625" y="86140"/>
                  <a:pt x="167942" y="85981"/>
                  <a:pt x="168068" y="85696"/>
                </a:cubicBezTo>
                <a:close/>
                <a:moveTo>
                  <a:pt x="166865" y="87185"/>
                </a:moveTo>
                <a:cubicBezTo>
                  <a:pt x="166422" y="86995"/>
                  <a:pt x="165947" y="87470"/>
                  <a:pt x="166137" y="87945"/>
                </a:cubicBezTo>
                <a:cubicBezTo>
                  <a:pt x="166358" y="88420"/>
                  <a:pt x="167023" y="88388"/>
                  <a:pt x="167213" y="87913"/>
                </a:cubicBezTo>
                <a:cubicBezTo>
                  <a:pt x="167308" y="87628"/>
                  <a:pt x="167182" y="87311"/>
                  <a:pt x="166865" y="87185"/>
                </a:cubicBezTo>
                <a:close/>
                <a:moveTo>
                  <a:pt x="166358" y="90130"/>
                </a:moveTo>
                <a:cubicBezTo>
                  <a:pt x="166548" y="89655"/>
                  <a:pt x="166042" y="89180"/>
                  <a:pt x="165567" y="89370"/>
                </a:cubicBezTo>
                <a:cubicBezTo>
                  <a:pt x="165092" y="89591"/>
                  <a:pt x="165092" y="90288"/>
                  <a:pt x="165567" y="90478"/>
                </a:cubicBezTo>
                <a:cubicBezTo>
                  <a:pt x="165883" y="90573"/>
                  <a:pt x="166232" y="90446"/>
                  <a:pt x="166327" y="90130"/>
                </a:cubicBezTo>
                <a:close/>
                <a:moveTo>
                  <a:pt x="165472" y="92347"/>
                </a:moveTo>
                <a:cubicBezTo>
                  <a:pt x="165693" y="91840"/>
                  <a:pt x="165187" y="91365"/>
                  <a:pt x="164680" y="91587"/>
                </a:cubicBezTo>
                <a:cubicBezTo>
                  <a:pt x="164205" y="91777"/>
                  <a:pt x="164205" y="92505"/>
                  <a:pt x="164711" y="92695"/>
                </a:cubicBezTo>
                <a:cubicBezTo>
                  <a:pt x="164997" y="92822"/>
                  <a:pt x="165345" y="92663"/>
                  <a:pt x="165472" y="92347"/>
                </a:cubicBezTo>
                <a:close/>
                <a:moveTo>
                  <a:pt x="163825" y="94912"/>
                </a:moveTo>
                <a:cubicBezTo>
                  <a:pt x="164331" y="95102"/>
                  <a:pt x="164838" y="94595"/>
                  <a:pt x="164616" y="94088"/>
                </a:cubicBezTo>
                <a:cubicBezTo>
                  <a:pt x="164395" y="93582"/>
                  <a:pt x="163666" y="93613"/>
                  <a:pt x="163476" y="94120"/>
                </a:cubicBezTo>
                <a:cubicBezTo>
                  <a:pt x="163350" y="94437"/>
                  <a:pt x="163508" y="94785"/>
                  <a:pt x="163825" y="94912"/>
                </a:cubicBezTo>
                <a:close/>
                <a:moveTo>
                  <a:pt x="163761" y="96780"/>
                </a:moveTo>
                <a:cubicBezTo>
                  <a:pt x="163983" y="96242"/>
                  <a:pt x="163445" y="95735"/>
                  <a:pt x="162938" y="95957"/>
                </a:cubicBezTo>
                <a:cubicBezTo>
                  <a:pt x="162400" y="96179"/>
                  <a:pt x="162431" y="96939"/>
                  <a:pt x="162938" y="97129"/>
                </a:cubicBezTo>
                <a:cubicBezTo>
                  <a:pt x="163286" y="97255"/>
                  <a:pt x="163635" y="97097"/>
                  <a:pt x="163761" y="96780"/>
                </a:cubicBezTo>
                <a:close/>
                <a:moveTo>
                  <a:pt x="162906" y="98997"/>
                </a:moveTo>
                <a:cubicBezTo>
                  <a:pt x="163128" y="98459"/>
                  <a:pt x="162590" y="97920"/>
                  <a:pt x="162051" y="98142"/>
                </a:cubicBezTo>
                <a:cubicBezTo>
                  <a:pt x="161513" y="98395"/>
                  <a:pt x="161545" y="99155"/>
                  <a:pt x="162083" y="99345"/>
                </a:cubicBezTo>
                <a:cubicBezTo>
                  <a:pt x="162400" y="99504"/>
                  <a:pt x="162780" y="99314"/>
                  <a:pt x="162906" y="98997"/>
                </a:cubicBezTo>
                <a:close/>
                <a:moveTo>
                  <a:pt x="162051" y="101214"/>
                </a:moveTo>
                <a:cubicBezTo>
                  <a:pt x="162273" y="100644"/>
                  <a:pt x="161703" y="100105"/>
                  <a:pt x="161165" y="100359"/>
                </a:cubicBezTo>
                <a:cubicBezTo>
                  <a:pt x="160626" y="100581"/>
                  <a:pt x="160626" y="101372"/>
                  <a:pt x="161196" y="101594"/>
                </a:cubicBezTo>
                <a:cubicBezTo>
                  <a:pt x="161545" y="101721"/>
                  <a:pt x="161925" y="101562"/>
                  <a:pt x="162051" y="101214"/>
                </a:cubicBezTo>
                <a:close/>
                <a:moveTo>
                  <a:pt x="160309" y="103811"/>
                </a:moveTo>
                <a:cubicBezTo>
                  <a:pt x="160880" y="104032"/>
                  <a:pt x="161418" y="103462"/>
                  <a:pt x="161196" y="102892"/>
                </a:cubicBezTo>
                <a:cubicBezTo>
                  <a:pt x="160943" y="102354"/>
                  <a:pt x="160151" y="102354"/>
                  <a:pt x="159929" y="102924"/>
                </a:cubicBezTo>
                <a:cubicBezTo>
                  <a:pt x="159803" y="103272"/>
                  <a:pt x="159961" y="103652"/>
                  <a:pt x="160309" y="103811"/>
                </a:cubicBezTo>
                <a:close/>
                <a:moveTo>
                  <a:pt x="160341" y="105648"/>
                </a:moveTo>
                <a:cubicBezTo>
                  <a:pt x="160563" y="105046"/>
                  <a:pt x="159993" y="104507"/>
                  <a:pt x="159423" y="104729"/>
                </a:cubicBezTo>
                <a:cubicBezTo>
                  <a:pt x="158853" y="104983"/>
                  <a:pt x="158853" y="105806"/>
                  <a:pt x="159423" y="106028"/>
                </a:cubicBezTo>
                <a:cubicBezTo>
                  <a:pt x="159803" y="106154"/>
                  <a:pt x="160183" y="105996"/>
                  <a:pt x="160341" y="105648"/>
                </a:cubicBezTo>
                <a:close/>
                <a:moveTo>
                  <a:pt x="159486" y="107864"/>
                </a:moveTo>
                <a:cubicBezTo>
                  <a:pt x="159708" y="107263"/>
                  <a:pt x="159106" y="106693"/>
                  <a:pt x="158536" y="106946"/>
                </a:cubicBezTo>
                <a:cubicBezTo>
                  <a:pt x="157966" y="107199"/>
                  <a:pt x="157966" y="108023"/>
                  <a:pt x="158568" y="108244"/>
                </a:cubicBezTo>
                <a:cubicBezTo>
                  <a:pt x="158916" y="108403"/>
                  <a:pt x="159328" y="108213"/>
                  <a:pt x="159486" y="107864"/>
                </a:cubicBezTo>
                <a:close/>
                <a:moveTo>
                  <a:pt x="157681" y="110461"/>
                </a:moveTo>
                <a:cubicBezTo>
                  <a:pt x="158283" y="110715"/>
                  <a:pt x="158884" y="110113"/>
                  <a:pt x="158599" y="109511"/>
                </a:cubicBezTo>
                <a:cubicBezTo>
                  <a:pt x="158346" y="108909"/>
                  <a:pt x="157491" y="108941"/>
                  <a:pt x="157269" y="109543"/>
                </a:cubicBezTo>
                <a:cubicBezTo>
                  <a:pt x="157111" y="109891"/>
                  <a:pt x="157301" y="110335"/>
                  <a:pt x="157681" y="110461"/>
                </a:cubicBezTo>
                <a:close/>
                <a:moveTo>
                  <a:pt x="194069" y="11243"/>
                </a:moveTo>
                <a:cubicBezTo>
                  <a:pt x="194069" y="11243"/>
                  <a:pt x="194037" y="11243"/>
                  <a:pt x="194037" y="11243"/>
                </a:cubicBezTo>
                <a:cubicBezTo>
                  <a:pt x="194037" y="11274"/>
                  <a:pt x="194037" y="11274"/>
                  <a:pt x="194069" y="11274"/>
                </a:cubicBezTo>
                <a:cubicBezTo>
                  <a:pt x="194069" y="11274"/>
                  <a:pt x="194069" y="11243"/>
                  <a:pt x="194069" y="11243"/>
                </a:cubicBezTo>
                <a:close/>
                <a:moveTo>
                  <a:pt x="193214" y="13491"/>
                </a:moveTo>
                <a:cubicBezTo>
                  <a:pt x="193214" y="13459"/>
                  <a:pt x="193214" y="13428"/>
                  <a:pt x="193214" y="13428"/>
                </a:cubicBezTo>
                <a:cubicBezTo>
                  <a:pt x="193150" y="13428"/>
                  <a:pt x="193182" y="13523"/>
                  <a:pt x="193214" y="13491"/>
                </a:cubicBezTo>
                <a:close/>
                <a:moveTo>
                  <a:pt x="192327" y="15645"/>
                </a:moveTo>
                <a:cubicBezTo>
                  <a:pt x="192264" y="15613"/>
                  <a:pt x="192327" y="15771"/>
                  <a:pt x="192359" y="15676"/>
                </a:cubicBezTo>
                <a:cubicBezTo>
                  <a:pt x="192359" y="15676"/>
                  <a:pt x="192359" y="15645"/>
                  <a:pt x="192327" y="15645"/>
                </a:cubicBezTo>
                <a:close/>
                <a:moveTo>
                  <a:pt x="191472" y="17830"/>
                </a:moveTo>
                <a:cubicBezTo>
                  <a:pt x="191377" y="17798"/>
                  <a:pt x="191472" y="17988"/>
                  <a:pt x="191504" y="17893"/>
                </a:cubicBezTo>
                <a:cubicBezTo>
                  <a:pt x="191504" y="17861"/>
                  <a:pt x="191504" y="17830"/>
                  <a:pt x="191472" y="17830"/>
                </a:cubicBezTo>
                <a:close/>
                <a:moveTo>
                  <a:pt x="190585" y="20015"/>
                </a:moveTo>
                <a:cubicBezTo>
                  <a:pt x="190490" y="19983"/>
                  <a:pt x="190585" y="20237"/>
                  <a:pt x="190648" y="20110"/>
                </a:cubicBezTo>
                <a:cubicBezTo>
                  <a:pt x="190648" y="20078"/>
                  <a:pt x="190648" y="20047"/>
                  <a:pt x="190585" y="20015"/>
                </a:cubicBezTo>
                <a:close/>
                <a:moveTo>
                  <a:pt x="189730" y="22200"/>
                </a:moveTo>
                <a:cubicBezTo>
                  <a:pt x="189603" y="22168"/>
                  <a:pt x="189730" y="22485"/>
                  <a:pt x="189793" y="22327"/>
                </a:cubicBezTo>
                <a:cubicBezTo>
                  <a:pt x="189793" y="22295"/>
                  <a:pt x="189793" y="22232"/>
                  <a:pt x="189730" y="22200"/>
                </a:cubicBezTo>
                <a:close/>
                <a:moveTo>
                  <a:pt x="188875" y="24417"/>
                </a:moveTo>
                <a:cubicBezTo>
                  <a:pt x="188685" y="24354"/>
                  <a:pt x="188875" y="24702"/>
                  <a:pt x="188938" y="24544"/>
                </a:cubicBezTo>
                <a:cubicBezTo>
                  <a:pt x="188938" y="24480"/>
                  <a:pt x="188907" y="24417"/>
                  <a:pt x="188875" y="24417"/>
                </a:cubicBezTo>
                <a:close/>
                <a:moveTo>
                  <a:pt x="187988" y="26602"/>
                </a:moveTo>
                <a:cubicBezTo>
                  <a:pt x="187798" y="26539"/>
                  <a:pt x="187988" y="26950"/>
                  <a:pt x="188083" y="26760"/>
                </a:cubicBezTo>
                <a:cubicBezTo>
                  <a:pt x="188083" y="26697"/>
                  <a:pt x="188052" y="26634"/>
                  <a:pt x="187988" y="26602"/>
                </a:cubicBezTo>
                <a:close/>
                <a:moveTo>
                  <a:pt x="187133" y="28787"/>
                </a:moveTo>
                <a:cubicBezTo>
                  <a:pt x="186912" y="28692"/>
                  <a:pt x="187133" y="29199"/>
                  <a:pt x="187197" y="28977"/>
                </a:cubicBezTo>
                <a:cubicBezTo>
                  <a:pt x="187228" y="28914"/>
                  <a:pt x="187197" y="28819"/>
                  <a:pt x="187133" y="28787"/>
                </a:cubicBezTo>
                <a:close/>
                <a:moveTo>
                  <a:pt x="186278" y="30972"/>
                </a:moveTo>
                <a:cubicBezTo>
                  <a:pt x="186025" y="30909"/>
                  <a:pt x="186246" y="31416"/>
                  <a:pt x="186341" y="31194"/>
                </a:cubicBezTo>
                <a:cubicBezTo>
                  <a:pt x="186373" y="31099"/>
                  <a:pt x="186341" y="31004"/>
                  <a:pt x="186278" y="30972"/>
                </a:cubicBezTo>
                <a:close/>
                <a:moveTo>
                  <a:pt x="185391" y="33189"/>
                </a:moveTo>
                <a:cubicBezTo>
                  <a:pt x="185138" y="33062"/>
                  <a:pt x="185391" y="33664"/>
                  <a:pt x="185486" y="33411"/>
                </a:cubicBezTo>
                <a:cubicBezTo>
                  <a:pt x="185518" y="33316"/>
                  <a:pt x="185486" y="33221"/>
                  <a:pt x="185391" y="33189"/>
                </a:cubicBezTo>
                <a:close/>
                <a:moveTo>
                  <a:pt x="184283" y="35469"/>
                </a:moveTo>
                <a:cubicBezTo>
                  <a:pt x="184156" y="35754"/>
                  <a:pt x="184821" y="35469"/>
                  <a:pt x="184536" y="35374"/>
                </a:cubicBezTo>
                <a:cubicBezTo>
                  <a:pt x="184441" y="35343"/>
                  <a:pt x="184315" y="35374"/>
                  <a:pt x="184283" y="35469"/>
                </a:cubicBezTo>
                <a:close/>
                <a:moveTo>
                  <a:pt x="183396" y="37686"/>
                </a:moveTo>
                <a:cubicBezTo>
                  <a:pt x="183270" y="37971"/>
                  <a:pt x="183966" y="37686"/>
                  <a:pt x="183650" y="37559"/>
                </a:cubicBezTo>
                <a:cubicBezTo>
                  <a:pt x="183555" y="37528"/>
                  <a:pt x="183428" y="37591"/>
                  <a:pt x="183396" y="37686"/>
                </a:cubicBezTo>
                <a:close/>
                <a:moveTo>
                  <a:pt x="182510" y="39871"/>
                </a:moveTo>
                <a:cubicBezTo>
                  <a:pt x="182446" y="40061"/>
                  <a:pt x="182636" y="40251"/>
                  <a:pt x="182795" y="40156"/>
                </a:cubicBezTo>
                <a:cubicBezTo>
                  <a:pt x="182985" y="40093"/>
                  <a:pt x="182985" y="39840"/>
                  <a:pt x="182795" y="39745"/>
                </a:cubicBezTo>
                <a:cubicBezTo>
                  <a:pt x="182668" y="39713"/>
                  <a:pt x="182541" y="39776"/>
                  <a:pt x="182510" y="39871"/>
                </a:cubicBezTo>
                <a:close/>
                <a:moveTo>
                  <a:pt x="181623" y="42088"/>
                </a:moveTo>
                <a:cubicBezTo>
                  <a:pt x="181528" y="42278"/>
                  <a:pt x="181749" y="42468"/>
                  <a:pt x="181939" y="42405"/>
                </a:cubicBezTo>
                <a:cubicBezTo>
                  <a:pt x="182129" y="42310"/>
                  <a:pt x="182129" y="42025"/>
                  <a:pt x="181939" y="41961"/>
                </a:cubicBezTo>
                <a:cubicBezTo>
                  <a:pt x="181813" y="41898"/>
                  <a:pt x="181654" y="41961"/>
                  <a:pt x="181623" y="42088"/>
                </a:cubicBezTo>
                <a:close/>
                <a:moveTo>
                  <a:pt x="180736" y="44305"/>
                </a:moveTo>
                <a:cubicBezTo>
                  <a:pt x="180641" y="44495"/>
                  <a:pt x="180863" y="44717"/>
                  <a:pt x="181084" y="44622"/>
                </a:cubicBezTo>
                <a:cubicBezTo>
                  <a:pt x="181274" y="44527"/>
                  <a:pt x="181274" y="44242"/>
                  <a:pt x="181053" y="44147"/>
                </a:cubicBezTo>
                <a:cubicBezTo>
                  <a:pt x="180926" y="44083"/>
                  <a:pt x="180768" y="44147"/>
                  <a:pt x="180736" y="44305"/>
                </a:cubicBezTo>
                <a:close/>
                <a:moveTo>
                  <a:pt x="179849" y="46490"/>
                </a:moveTo>
                <a:cubicBezTo>
                  <a:pt x="179754" y="46712"/>
                  <a:pt x="179976" y="46933"/>
                  <a:pt x="180198" y="46838"/>
                </a:cubicBezTo>
                <a:cubicBezTo>
                  <a:pt x="180419" y="46743"/>
                  <a:pt x="180419" y="46427"/>
                  <a:pt x="180198" y="46332"/>
                </a:cubicBezTo>
                <a:cubicBezTo>
                  <a:pt x="180071" y="46300"/>
                  <a:pt x="179913" y="46363"/>
                  <a:pt x="179849" y="46490"/>
                </a:cubicBezTo>
                <a:close/>
                <a:moveTo>
                  <a:pt x="178963" y="48707"/>
                </a:moveTo>
                <a:cubicBezTo>
                  <a:pt x="178868" y="48929"/>
                  <a:pt x="179089" y="49182"/>
                  <a:pt x="179343" y="49055"/>
                </a:cubicBezTo>
                <a:cubicBezTo>
                  <a:pt x="179564" y="48960"/>
                  <a:pt x="179564" y="48612"/>
                  <a:pt x="179343" y="48549"/>
                </a:cubicBezTo>
                <a:cubicBezTo>
                  <a:pt x="179184" y="48485"/>
                  <a:pt x="179026" y="48549"/>
                  <a:pt x="178963" y="48707"/>
                </a:cubicBezTo>
                <a:close/>
                <a:moveTo>
                  <a:pt x="178076" y="50892"/>
                </a:moveTo>
                <a:cubicBezTo>
                  <a:pt x="177981" y="51145"/>
                  <a:pt x="178234" y="51399"/>
                  <a:pt x="178456" y="51272"/>
                </a:cubicBezTo>
                <a:cubicBezTo>
                  <a:pt x="178709" y="51177"/>
                  <a:pt x="178709" y="50829"/>
                  <a:pt x="178456" y="50734"/>
                </a:cubicBezTo>
                <a:cubicBezTo>
                  <a:pt x="178298" y="50670"/>
                  <a:pt x="178139" y="50734"/>
                  <a:pt x="178076" y="50892"/>
                </a:cubicBezTo>
                <a:close/>
                <a:moveTo>
                  <a:pt x="177601" y="52919"/>
                </a:moveTo>
                <a:cubicBezTo>
                  <a:pt x="177316" y="52824"/>
                  <a:pt x="177062" y="53077"/>
                  <a:pt x="177189" y="53331"/>
                </a:cubicBezTo>
                <a:cubicBezTo>
                  <a:pt x="177284" y="53616"/>
                  <a:pt x="177664" y="53584"/>
                  <a:pt x="177759" y="53331"/>
                </a:cubicBezTo>
                <a:cubicBezTo>
                  <a:pt x="177822" y="53172"/>
                  <a:pt x="177759" y="52982"/>
                  <a:pt x="177601" y="52919"/>
                </a:cubicBezTo>
                <a:close/>
                <a:moveTo>
                  <a:pt x="176714" y="55104"/>
                </a:moveTo>
                <a:cubicBezTo>
                  <a:pt x="176461" y="55009"/>
                  <a:pt x="176176" y="55294"/>
                  <a:pt x="176302" y="55547"/>
                </a:cubicBezTo>
                <a:cubicBezTo>
                  <a:pt x="176429" y="55832"/>
                  <a:pt x="176809" y="55832"/>
                  <a:pt x="176904" y="55547"/>
                </a:cubicBezTo>
                <a:cubicBezTo>
                  <a:pt x="176999" y="55389"/>
                  <a:pt x="176904" y="55199"/>
                  <a:pt x="176714" y="55104"/>
                </a:cubicBezTo>
                <a:close/>
                <a:moveTo>
                  <a:pt x="175859" y="57321"/>
                </a:moveTo>
                <a:cubicBezTo>
                  <a:pt x="175574" y="57194"/>
                  <a:pt x="175289" y="57479"/>
                  <a:pt x="175416" y="57764"/>
                </a:cubicBezTo>
                <a:cubicBezTo>
                  <a:pt x="175542" y="58049"/>
                  <a:pt x="175954" y="58049"/>
                  <a:pt x="176049" y="57764"/>
                </a:cubicBezTo>
                <a:cubicBezTo>
                  <a:pt x="176144" y="57574"/>
                  <a:pt x="176049" y="57384"/>
                  <a:pt x="175859" y="57321"/>
                </a:cubicBezTo>
                <a:close/>
                <a:moveTo>
                  <a:pt x="174529" y="59696"/>
                </a:moveTo>
                <a:cubicBezTo>
                  <a:pt x="174402" y="60013"/>
                  <a:pt x="174719" y="60298"/>
                  <a:pt x="175004" y="60171"/>
                </a:cubicBezTo>
                <a:cubicBezTo>
                  <a:pt x="175289" y="60044"/>
                  <a:pt x="175289" y="59633"/>
                  <a:pt x="175004" y="59506"/>
                </a:cubicBezTo>
                <a:cubicBezTo>
                  <a:pt x="174814" y="59443"/>
                  <a:pt x="174592" y="59506"/>
                  <a:pt x="174529" y="59696"/>
                </a:cubicBezTo>
                <a:close/>
                <a:moveTo>
                  <a:pt x="173642" y="61913"/>
                </a:moveTo>
                <a:cubicBezTo>
                  <a:pt x="173515" y="62230"/>
                  <a:pt x="173832" y="62546"/>
                  <a:pt x="174149" y="62388"/>
                </a:cubicBezTo>
                <a:cubicBezTo>
                  <a:pt x="174466" y="62261"/>
                  <a:pt x="174434" y="61818"/>
                  <a:pt x="174117" y="61691"/>
                </a:cubicBezTo>
                <a:cubicBezTo>
                  <a:pt x="173927" y="61628"/>
                  <a:pt x="173706" y="61723"/>
                  <a:pt x="173642" y="61913"/>
                </a:cubicBezTo>
                <a:close/>
                <a:moveTo>
                  <a:pt x="172755" y="64098"/>
                </a:moveTo>
                <a:cubicBezTo>
                  <a:pt x="172597" y="64446"/>
                  <a:pt x="172945" y="64763"/>
                  <a:pt x="173262" y="64636"/>
                </a:cubicBezTo>
                <a:cubicBezTo>
                  <a:pt x="173611" y="64478"/>
                  <a:pt x="173579" y="64035"/>
                  <a:pt x="173262" y="63876"/>
                </a:cubicBezTo>
                <a:cubicBezTo>
                  <a:pt x="173040" y="63813"/>
                  <a:pt x="172819" y="63908"/>
                  <a:pt x="172755" y="64130"/>
                </a:cubicBezTo>
                <a:close/>
                <a:moveTo>
                  <a:pt x="172407" y="66093"/>
                </a:moveTo>
                <a:cubicBezTo>
                  <a:pt x="172059" y="65935"/>
                  <a:pt x="171710" y="66283"/>
                  <a:pt x="171869" y="66631"/>
                </a:cubicBezTo>
                <a:cubicBezTo>
                  <a:pt x="171995" y="66980"/>
                  <a:pt x="172502" y="66948"/>
                  <a:pt x="172629" y="66631"/>
                </a:cubicBezTo>
                <a:cubicBezTo>
                  <a:pt x="172724" y="66410"/>
                  <a:pt x="172597" y="66156"/>
                  <a:pt x="172407" y="66093"/>
                </a:cubicBezTo>
                <a:close/>
                <a:moveTo>
                  <a:pt x="171520" y="68278"/>
                </a:moveTo>
                <a:cubicBezTo>
                  <a:pt x="171172" y="68120"/>
                  <a:pt x="170824" y="68500"/>
                  <a:pt x="170982" y="68848"/>
                </a:cubicBezTo>
                <a:cubicBezTo>
                  <a:pt x="171140" y="69197"/>
                  <a:pt x="171615" y="69197"/>
                  <a:pt x="171774" y="68848"/>
                </a:cubicBezTo>
                <a:cubicBezTo>
                  <a:pt x="171869" y="68627"/>
                  <a:pt x="171742" y="68373"/>
                  <a:pt x="171520" y="68278"/>
                </a:cubicBezTo>
                <a:close/>
                <a:moveTo>
                  <a:pt x="170665" y="70463"/>
                </a:moveTo>
                <a:cubicBezTo>
                  <a:pt x="170285" y="70337"/>
                  <a:pt x="169937" y="70685"/>
                  <a:pt x="170095" y="71065"/>
                </a:cubicBezTo>
                <a:cubicBezTo>
                  <a:pt x="170254" y="71413"/>
                  <a:pt x="170760" y="71413"/>
                  <a:pt x="170919" y="71033"/>
                </a:cubicBezTo>
                <a:cubicBezTo>
                  <a:pt x="171014" y="70812"/>
                  <a:pt x="170887" y="70558"/>
                  <a:pt x="170665" y="70463"/>
                </a:cubicBezTo>
                <a:close/>
                <a:moveTo>
                  <a:pt x="169779" y="72649"/>
                </a:moveTo>
                <a:cubicBezTo>
                  <a:pt x="169399" y="72522"/>
                  <a:pt x="169050" y="72902"/>
                  <a:pt x="169208" y="73282"/>
                </a:cubicBezTo>
                <a:cubicBezTo>
                  <a:pt x="169367" y="73662"/>
                  <a:pt x="169905" y="73662"/>
                  <a:pt x="170064" y="73250"/>
                </a:cubicBezTo>
                <a:cubicBezTo>
                  <a:pt x="170159" y="73029"/>
                  <a:pt x="170032" y="72775"/>
                  <a:pt x="169779" y="72680"/>
                </a:cubicBezTo>
                <a:close/>
                <a:moveTo>
                  <a:pt x="168322" y="75119"/>
                </a:moveTo>
                <a:cubicBezTo>
                  <a:pt x="168163" y="75530"/>
                  <a:pt x="168543" y="75910"/>
                  <a:pt x="168955" y="75752"/>
                </a:cubicBezTo>
                <a:cubicBezTo>
                  <a:pt x="169335" y="75562"/>
                  <a:pt x="169335" y="75024"/>
                  <a:pt x="168923" y="74865"/>
                </a:cubicBezTo>
                <a:cubicBezTo>
                  <a:pt x="168670" y="74770"/>
                  <a:pt x="168417" y="74897"/>
                  <a:pt x="168322" y="75119"/>
                </a:cubicBezTo>
                <a:close/>
                <a:moveTo>
                  <a:pt x="168068" y="77051"/>
                </a:moveTo>
                <a:cubicBezTo>
                  <a:pt x="167657" y="76892"/>
                  <a:pt x="167245" y="77304"/>
                  <a:pt x="167435" y="77716"/>
                </a:cubicBezTo>
                <a:cubicBezTo>
                  <a:pt x="167593" y="78127"/>
                  <a:pt x="168163" y="78096"/>
                  <a:pt x="168322" y="77684"/>
                </a:cubicBezTo>
                <a:cubicBezTo>
                  <a:pt x="168448" y="77431"/>
                  <a:pt x="168322" y="77146"/>
                  <a:pt x="168068" y="77051"/>
                </a:cubicBezTo>
                <a:close/>
                <a:moveTo>
                  <a:pt x="167182" y="79236"/>
                </a:moveTo>
                <a:cubicBezTo>
                  <a:pt x="166770" y="79077"/>
                  <a:pt x="166358" y="79521"/>
                  <a:pt x="166548" y="79932"/>
                </a:cubicBezTo>
                <a:cubicBezTo>
                  <a:pt x="166707" y="80344"/>
                  <a:pt x="167308" y="80344"/>
                  <a:pt x="167467" y="79901"/>
                </a:cubicBezTo>
                <a:cubicBezTo>
                  <a:pt x="167593" y="79647"/>
                  <a:pt x="167467" y="79362"/>
                  <a:pt x="167182" y="79236"/>
                </a:cubicBezTo>
                <a:close/>
                <a:moveTo>
                  <a:pt x="165630" y="81738"/>
                </a:moveTo>
                <a:cubicBezTo>
                  <a:pt x="165472" y="82181"/>
                  <a:pt x="165915" y="82593"/>
                  <a:pt x="166327" y="82403"/>
                </a:cubicBezTo>
                <a:cubicBezTo>
                  <a:pt x="166770" y="82213"/>
                  <a:pt x="166770" y="81611"/>
                  <a:pt x="166327" y="81453"/>
                </a:cubicBezTo>
                <a:cubicBezTo>
                  <a:pt x="166042" y="81326"/>
                  <a:pt x="165757" y="81453"/>
                  <a:pt x="165630" y="81738"/>
                </a:cubicBezTo>
                <a:close/>
                <a:moveTo>
                  <a:pt x="164743" y="83923"/>
                </a:moveTo>
                <a:cubicBezTo>
                  <a:pt x="164585" y="84398"/>
                  <a:pt x="165028" y="84841"/>
                  <a:pt x="165472" y="84651"/>
                </a:cubicBezTo>
                <a:cubicBezTo>
                  <a:pt x="165915" y="84429"/>
                  <a:pt x="165915" y="83796"/>
                  <a:pt x="165472" y="83638"/>
                </a:cubicBezTo>
                <a:cubicBezTo>
                  <a:pt x="165187" y="83511"/>
                  <a:pt x="164870" y="83669"/>
                  <a:pt x="164743" y="83923"/>
                </a:cubicBezTo>
                <a:close/>
                <a:moveTo>
                  <a:pt x="164585" y="85823"/>
                </a:moveTo>
                <a:cubicBezTo>
                  <a:pt x="164141" y="85633"/>
                  <a:pt x="163666" y="86108"/>
                  <a:pt x="163888" y="86583"/>
                </a:cubicBezTo>
                <a:cubicBezTo>
                  <a:pt x="164078" y="87026"/>
                  <a:pt x="164711" y="87026"/>
                  <a:pt x="164902" y="86551"/>
                </a:cubicBezTo>
                <a:cubicBezTo>
                  <a:pt x="165028" y="86266"/>
                  <a:pt x="164870" y="85950"/>
                  <a:pt x="164585" y="85823"/>
                </a:cubicBezTo>
                <a:close/>
                <a:moveTo>
                  <a:pt x="164046" y="88768"/>
                </a:moveTo>
                <a:cubicBezTo>
                  <a:pt x="164236" y="88293"/>
                  <a:pt x="163761" y="87818"/>
                  <a:pt x="163286" y="88040"/>
                </a:cubicBezTo>
                <a:cubicBezTo>
                  <a:pt x="162811" y="88230"/>
                  <a:pt x="162843" y="88895"/>
                  <a:pt x="163318" y="89085"/>
                </a:cubicBezTo>
                <a:cubicBezTo>
                  <a:pt x="163603" y="89211"/>
                  <a:pt x="163920" y="89053"/>
                  <a:pt x="164046" y="88768"/>
                </a:cubicBezTo>
                <a:close/>
                <a:moveTo>
                  <a:pt x="163191" y="90985"/>
                </a:moveTo>
                <a:cubicBezTo>
                  <a:pt x="163381" y="90478"/>
                  <a:pt x="162906" y="90003"/>
                  <a:pt x="162400" y="90225"/>
                </a:cubicBezTo>
                <a:cubicBezTo>
                  <a:pt x="161925" y="90415"/>
                  <a:pt x="161925" y="91112"/>
                  <a:pt x="162431" y="91302"/>
                </a:cubicBezTo>
                <a:cubicBezTo>
                  <a:pt x="162716" y="91428"/>
                  <a:pt x="163065" y="91270"/>
                  <a:pt x="163191" y="90985"/>
                </a:cubicBezTo>
                <a:close/>
                <a:moveTo>
                  <a:pt x="162336" y="93202"/>
                </a:moveTo>
                <a:cubicBezTo>
                  <a:pt x="162526" y="92695"/>
                  <a:pt x="162020" y="92188"/>
                  <a:pt x="161545" y="92410"/>
                </a:cubicBezTo>
                <a:cubicBezTo>
                  <a:pt x="161038" y="92632"/>
                  <a:pt x="161038" y="93328"/>
                  <a:pt x="161545" y="93550"/>
                </a:cubicBezTo>
                <a:cubicBezTo>
                  <a:pt x="161861" y="93645"/>
                  <a:pt x="162210" y="93518"/>
                  <a:pt x="162336" y="93202"/>
                </a:cubicBezTo>
                <a:close/>
                <a:moveTo>
                  <a:pt x="160658" y="95767"/>
                </a:moveTo>
                <a:cubicBezTo>
                  <a:pt x="161196" y="95957"/>
                  <a:pt x="161671" y="95450"/>
                  <a:pt x="161481" y="94943"/>
                </a:cubicBezTo>
                <a:cubicBezTo>
                  <a:pt x="161260" y="94437"/>
                  <a:pt x="160531" y="94437"/>
                  <a:pt x="160309" y="94943"/>
                </a:cubicBezTo>
                <a:cubicBezTo>
                  <a:pt x="160183" y="95260"/>
                  <a:pt x="160341" y="95640"/>
                  <a:pt x="160658" y="95767"/>
                </a:cubicBezTo>
                <a:close/>
                <a:moveTo>
                  <a:pt x="160626" y="97635"/>
                </a:moveTo>
                <a:cubicBezTo>
                  <a:pt x="160816" y="97097"/>
                  <a:pt x="160309" y="96590"/>
                  <a:pt x="159771" y="96812"/>
                </a:cubicBezTo>
                <a:cubicBezTo>
                  <a:pt x="159264" y="97034"/>
                  <a:pt x="159264" y="97762"/>
                  <a:pt x="159803" y="97984"/>
                </a:cubicBezTo>
                <a:cubicBezTo>
                  <a:pt x="160119" y="98110"/>
                  <a:pt x="160500" y="97952"/>
                  <a:pt x="160626" y="97635"/>
                </a:cubicBezTo>
                <a:close/>
                <a:moveTo>
                  <a:pt x="159771" y="99852"/>
                </a:moveTo>
                <a:cubicBezTo>
                  <a:pt x="159961" y="99282"/>
                  <a:pt x="159423" y="98775"/>
                  <a:pt x="158884" y="98997"/>
                </a:cubicBezTo>
                <a:cubicBezTo>
                  <a:pt x="158346" y="99219"/>
                  <a:pt x="158378" y="99979"/>
                  <a:pt x="158916" y="100201"/>
                </a:cubicBezTo>
                <a:cubicBezTo>
                  <a:pt x="159233" y="100327"/>
                  <a:pt x="159613" y="100169"/>
                  <a:pt x="159771" y="99852"/>
                </a:cubicBezTo>
                <a:close/>
                <a:moveTo>
                  <a:pt x="158916" y="102037"/>
                </a:moveTo>
                <a:cubicBezTo>
                  <a:pt x="159138" y="101499"/>
                  <a:pt x="158568" y="100961"/>
                  <a:pt x="158029" y="101182"/>
                </a:cubicBezTo>
                <a:cubicBezTo>
                  <a:pt x="157459" y="101436"/>
                  <a:pt x="157491" y="102196"/>
                  <a:pt x="158029" y="102417"/>
                </a:cubicBezTo>
                <a:cubicBezTo>
                  <a:pt x="158378" y="102576"/>
                  <a:pt x="158758" y="102386"/>
                  <a:pt x="158916" y="102037"/>
                </a:cubicBezTo>
                <a:close/>
                <a:moveTo>
                  <a:pt x="157143" y="104666"/>
                </a:moveTo>
                <a:cubicBezTo>
                  <a:pt x="157713" y="104888"/>
                  <a:pt x="158283" y="104286"/>
                  <a:pt x="158029" y="103747"/>
                </a:cubicBezTo>
                <a:cubicBezTo>
                  <a:pt x="157808" y="103177"/>
                  <a:pt x="156984" y="103177"/>
                  <a:pt x="156763" y="103747"/>
                </a:cubicBezTo>
                <a:cubicBezTo>
                  <a:pt x="156636" y="104127"/>
                  <a:pt x="156794" y="104507"/>
                  <a:pt x="157143" y="104666"/>
                </a:cubicBezTo>
                <a:close/>
                <a:moveTo>
                  <a:pt x="157174" y="106471"/>
                </a:moveTo>
                <a:cubicBezTo>
                  <a:pt x="157428" y="105901"/>
                  <a:pt x="156826" y="105331"/>
                  <a:pt x="156256" y="105584"/>
                </a:cubicBezTo>
                <a:cubicBezTo>
                  <a:pt x="155686" y="105838"/>
                  <a:pt x="155686" y="106661"/>
                  <a:pt x="156288" y="106883"/>
                </a:cubicBezTo>
                <a:cubicBezTo>
                  <a:pt x="156636" y="107009"/>
                  <a:pt x="157048" y="106851"/>
                  <a:pt x="157174" y="106471"/>
                </a:cubicBezTo>
                <a:close/>
                <a:moveTo>
                  <a:pt x="155401" y="109099"/>
                </a:moveTo>
                <a:cubicBezTo>
                  <a:pt x="156002" y="109321"/>
                  <a:pt x="156573" y="108719"/>
                  <a:pt x="156319" y="108149"/>
                </a:cubicBezTo>
                <a:cubicBezTo>
                  <a:pt x="156066" y="107548"/>
                  <a:pt x="155242" y="107579"/>
                  <a:pt x="154989" y="108181"/>
                </a:cubicBezTo>
                <a:cubicBezTo>
                  <a:pt x="154862" y="108529"/>
                  <a:pt x="155021" y="108941"/>
                  <a:pt x="155401" y="109099"/>
                </a:cubicBezTo>
                <a:close/>
                <a:moveTo>
                  <a:pt x="155052" y="109955"/>
                </a:moveTo>
                <a:cubicBezTo>
                  <a:pt x="154387" y="109701"/>
                  <a:pt x="153786" y="110430"/>
                  <a:pt x="154166" y="111031"/>
                </a:cubicBezTo>
                <a:lnTo>
                  <a:pt x="155401" y="111031"/>
                </a:lnTo>
                <a:cubicBezTo>
                  <a:pt x="155432" y="111000"/>
                  <a:pt x="155464" y="110936"/>
                  <a:pt x="155464" y="110905"/>
                </a:cubicBezTo>
                <a:cubicBezTo>
                  <a:pt x="155622" y="110525"/>
                  <a:pt x="155432" y="110113"/>
                  <a:pt x="155052" y="109955"/>
                </a:cubicBezTo>
                <a:close/>
                <a:moveTo>
                  <a:pt x="190902" y="12129"/>
                </a:moveTo>
                <a:cubicBezTo>
                  <a:pt x="190933" y="12098"/>
                  <a:pt x="190870" y="12129"/>
                  <a:pt x="190902" y="12129"/>
                </a:cubicBezTo>
                <a:cubicBezTo>
                  <a:pt x="190902" y="12129"/>
                  <a:pt x="190902" y="12129"/>
                  <a:pt x="190902" y="12129"/>
                </a:cubicBezTo>
                <a:close/>
                <a:moveTo>
                  <a:pt x="190047" y="14283"/>
                </a:moveTo>
                <a:cubicBezTo>
                  <a:pt x="190015" y="14283"/>
                  <a:pt x="190015" y="14283"/>
                  <a:pt x="189983" y="14314"/>
                </a:cubicBezTo>
                <a:cubicBezTo>
                  <a:pt x="189983" y="14346"/>
                  <a:pt x="190047" y="14378"/>
                  <a:pt x="190047" y="14346"/>
                </a:cubicBezTo>
                <a:cubicBezTo>
                  <a:pt x="190047" y="14314"/>
                  <a:pt x="190047" y="14314"/>
                  <a:pt x="190047" y="14283"/>
                </a:cubicBezTo>
                <a:close/>
                <a:moveTo>
                  <a:pt x="189192" y="16563"/>
                </a:moveTo>
                <a:cubicBezTo>
                  <a:pt x="189223" y="16468"/>
                  <a:pt x="189065" y="16563"/>
                  <a:pt x="189128" y="16563"/>
                </a:cubicBezTo>
                <a:cubicBezTo>
                  <a:pt x="189160" y="16595"/>
                  <a:pt x="189192" y="16563"/>
                  <a:pt x="189192" y="16563"/>
                </a:cubicBezTo>
                <a:close/>
                <a:moveTo>
                  <a:pt x="188305" y="18685"/>
                </a:moveTo>
                <a:cubicBezTo>
                  <a:pt x="188210" y="18653"/>
                  <a:pt x="188305" y="18843"/>
                  <a:pt x="188337" y="18780"/>
                </a:cubicBezTo>
                <a:cubicBezTo>
                  <a:pt x="188337" y="18716"/>
                  <a:pt x="188337" y="18685"/>
                  <a:pt x="188305" y="18685"/>
                </a:cubicBezTo>
                <a:close/>
                <a:moveTo>
                  <a:pt x="187450" y="20870"/>
                </a:moveTo>
                <a:cubicBezTo>
                  <a:pt x="187323" y="20838"/>
                  <a:pt x="187450" y="21092"/>
                  <a:pt x="187482" y="20965"/>
                </a:cubicBezTo>
                <a:cubicBezTo>
                  <a:pt x="187513" y="20933"/>
                  <a:pt x="187482" y="20902"/>
                  <a:pt x="187450" y="20870"/>
                </a:cubicBezTo>
                <a:close/>
                <a:moveTo>
                  <a:pt x="186563" y="23055"/>
                </a:moveTo>
                <a:cubicBezTo>
                  <a:pt x="186436" y="23023"/>
                  <a:pt x="186563" y="23340"/>
                  <a:pt x="186626" y="23182"/>
                </a:cubicBezTo>
                <a:cubicBezTo>
                  <a:pt x="186658" y="23150"/>
                  <a:pt x="186626" y="23087"/>
                  <a:pt x="186563" y="23055"/>
                </a:cubicBezTo>
                <a:close/>
                <a:moveTo>
                  <a:pt x="185708" y="25272"/>
                </a:moveTo>
                <a:cubicBezTo>
                  <a:pt x="185550" y="25209"/>
                  <a:pt x="185708" y="25557"/>
                  <a:pt x="185771" y="25399"/>
                </a:cubicBezTo>
                <a:cubicBezTo>
                  <a:pt x="185803" y="25335"/>
                  <a:pt x="185771" y="25272"/>
                  <a:pt x="185708" y="25272"/>
                </a:cubicBezTo>
                <a:close/>
                <a:moveTo>
                  <a:pt x="184821" y="27457"/>
                </a:moveTo>
                <a:cubicBezTo>
                  <a:pt x="184663" y="27394"/>
                  <a:pt x="184821" y="27805"/>
                  <a:pt x="184916" y="27615"/>
                </a:cubicBezTo>
                <a:cubicBezTo>
                  <a:pt x="184948" y="27552"/>
                  <a:pt x="184916" y="27489"/>
                  <a:pt x="184821" y="27457"/>
                </a:cubicBezTo>
                <a:close/>
                <a:moveTo>
                  <a:pt x="183966" y="29642"/>
                </a:moveTo>
                <a:cubicBezTo>
                  <a:pt x="183745" y="29579"/>
                  <a:pt x="183966" y="30054"/>
                  <a:pt x="184061" y="29832"/>
                </a:cubicBezTo>
                <a:cubicBezTo>
                  <a:pt x="184093" y="29769"/>
                  <a:pt x="184030" y="29674"/>
                  <a:pt x="183966" y="29642"/>
                </a:cubicBezTo>
                <a:close/>
                <a:moveTo>
                  <a:pt x="183111" y="31827"/>
                </a:moveTo>
                <a:cubicBezTo>
                  <a:pt x="182858" y="31764"/>
                  <a:pt x="183111" y="32271"/>
                  <a:pt x="183206" y="32049"/>
                </a:cubicBezTo>
                <a:cubicBezTo>
                  <a:pt x="183238" y="31954"/>
                  <a:pt x="183175" y="31891"/>
                  <a:pt x="183111" y="31859"/>
                </a:cubicBezTo>
                <a:close/>
                <a:moveTo>
                  <a:pt x="182224" y="34044"/>
                </a:moveTo>
                <a:cubicBezTo>
                  <a:pt x="181971" y="33949"/>
                  <a:pt x="182224" y="34519"/>
                  <a:pt x="182319" y="34266"/>
                </a:cubicBezTo>
                <a:cubicBezTo>
                  <a:pt x="182383" y="34171"/>
                  <a:pt x="182319" y="34076"/>
                  <a:pt x="182224" y="34044"/>
                </a:cubicBezTo>
                <a:close/>
                <a:moveTo>
                  <a:pt x="181116" y="36324"/>
                </a:moveTo>
                <a:cubicBezTo>
                  <a:pt x="181021" y="36609"/>
                  <a:pt x="181654" y="36356"/>
                  <a:pt x="181369" y="36229"/>
                </a:cubicBezTo>
                <a:cubicBezTo>
                  <a:pt x="181274" y="36198"/>
                  <a:pt x="181148" y="36229"/>
                  <a:pt x="181116" y="36324"/>
                </a:cubicBezTo>
                <a:close/>
                <a:moveTo>
                  <a:pt x="180229" y="38541"/>
                </a:moveTo>
                <a:cubicBezTo>
                  <a:pt x="180103" y="38858"/>
                  <a:pt x="180799" y="38541"/>
                  <a:pt x="180514" y="38415"/>
                </a:cubicBezTo>
                <a:cubicBezTo>
                  <a:pt x="180388" y="38383"/>
                  <a:pt x="180261" y="38446"/>
                  <a:pt x="180229" y="38541"/>
                </a:cubicBezTo>
                <a:close/>
                <a:moveTo>
                  <a:pt x="179343" y="40758"/>
                </a:moveTo>
                <a:cubicBezTo>
                  <a:pt x="179279" y="40916"/>
                  <a:pt x="179469" y="41106"/>
                  <a:pt x="179628" y="41043"/>
                </a:cubicBezTo>
                <a:cubicBezTo>
                  <a:pt x="179818" y="40948"/>
                  <a:pt x="179818" y="40695"/>
                  <a:pt x="179628" y="40631"/>
                </a:cubicBezTo>
                <a:cubicBezTo>
                  <a:pt x="179533" y="40568"/>
                  <a:pt x="179374" y="40631"/>
                  <a:pt x="179343" y="40758"/>
                </a:cubicBezTo>
                <a:close/>
                <a:moveTo>
                  <a:pt x="178456" y="42943"/>
                </a:moveTo>
                <a:cubicBezTo>
                  <a:pt x="178393" y="43133"/>
                  <a:pt x="178583" y="43355"/>
                  <a:pt x="178773" y="43260"/>
                </a:cubicBezTo>
                <a:cubicBezTo>
                  <a:pt x="178963" y="43165"/>
                  <a:pt x="178963" y="42880"/>
                  <a:pt x="178773" y="42816"/>
                </a:cubicBezTo>
                <a:cubicBezTo>
                  <a:pt x="178646" y="42753"/>
                  <a:pt x="178519" y="42816"/>
                  <a:pt x="178456" y="42943"/>
                </a:cubicBezTo>
                <a:close/>
                <a:moveTo>
                  <a:pt x="177569" y="45160"/>
                </a:moveTo>
                <a:cubicBezTo>
                  <a:pt x="177474" y="45350"/>
                  <a:pt x="177696" y="45572"/>
                  <a:pt x="177917" y="45477"/>
                </a:cubicBezTo>
                <a:cubicBezTo>
                  <a:pt x="178108" y="45382"/>
                  <a:pt x="178108" y="45097"/>
                  <a:pt x="177917" y="45002"/>
                </a:cubicBezTo>
                <a:cubicBezTo>
                  <a:pt x="177759" y="44938"/>
                  <a:pt x="177632" y="45002"/>
                  <a:pt x="177569" y="45160"/>
                </a:cubicBezTo>
                <a:close/>
                <a:moveTo>
                  <a:pt x="176682" y="47345"/>
                </a:moveTo>
                <a:cubicBezTo>
                  <a:pt x="176587" y="47567"/>
                  <a:pt x="176809" y="47788"/>
                  <a:pt x="177031" y="47693"/>
                </a:cubicBezTo>
                <a:cubicBezTo>
                  <a:pt x="177252" y="47598"/>
                  <a:pt x="177252" y="47282"/>
                  <a:pt x="177031" y="47187"/>
                </a:cubicBezTo>
                <a:cubicBezTo>
                  <a:pt x="176904" y="47155"/>
                  <a:pt x="176746" y="47218"/>
                  <a:pt x="176682" y="47345"/>
                </a:cubicBezTo>
                <a:close/>
                <a:moveTo>
                  <a:pt x="175796" y="49562"/>
                </a:moveTo>
                <a:cubicBezTo>
                  <a:pt x="175701" y="49784"/>
                  <a:pt x="175954" y="50037"/>
                  <a:pt x="176176" y="49910"/>
                </a:cubicBezTo>
                <a:cubicBezTo>
                  <a:pt x="176429" y="49815"/>
                  <a:pt x="176397" y="49499"/>
                  <a:pt x="176176" y="49404"/>
                </a:cubicBezTo>
                <a:cubicBezTo>
                  <a:pt x="176017" y="49340"/>
                  <a:pt x="175859" y="49404"/>
                  <a:pt x="175796" y="49562"/>
                </a:cubicBezTo>
                <a:close/>
                <a:moveTo>
                  <a:pt x="175289" y="51589"/>
                </a:moveTo>
                <a:cubicBezTo>
                  <a:pt x="175036" y="51494"/>
                  <a:pt x="174814" y="51747"/>
                  <a:pt x="174909" y="52000"/>
                </a:cubicBezTo>
                <a:cubicBezTo>
                  <a:pt x="175004" y="52254"/>
                  <a:pt x="175384" y="52222"/>
                  <a:pt x="175479" y="51969"/>
                </a:cubicBezTo>
                <a:cubicBezTo>
                  <a:pt x="175542" y="51810"/>
                  <a:pt x="175447" y="51652"/>
                  <a:pt x="175289" y="51589"/>
                </a:cubicBezTo>
                <a:close/>
                <a:moveTo>
                  <a:pt x="174434" y="53774"/>
                </a:moveTo>
                <a:cubicBezTo>
                  <a:pt x="174181" y="53679"/>
                  <a:pt x="173896" y="53932"/>
                  <a:pt x="174022" y="54217"/>
                </a:cubicBezTo>
                <a:cubicBezTo>
                  <a:pt x="174149" y="54471"/>
                  <a:pt x="174497" y="54471"/>
                  <a:pt x="174624" y="54186"/>
                </a:cubicBezTo>
                <a:cubicBezTo>
                  <a:pt x="174687" y="54027"/>
                  <a:pt x="174592" y="53837"/>
                  <a:pt x="174434" y="53774"/>
                </a:cubicBezTo>
                <a:close/>
                <a:moveTo>
                  <a:pt x="173579" y="55959"/>
                </a:moveTo>
                <a:cubicBezTo>
                  <a:pt x="173294" y="55864"/>
                  <a:pt x="173009" y="56149"/>
                  <a:pt x="173135" y="56434"/>
                </a:cubicBezTo>
                <a:cubicBezTo>
                  <a:pt x="173262" y="56687"/>
                  <a:pt x="173642" y="56687"/>
                  <a:pt x="173769" y="56402"/>
                </a:cubicBezTo>
                <a:cubicBezTo>
                  <a:pt x="173832" y="56244"/>
                  <a:pt x="173737" y="56054"/>
                  <a:pt x="173579" y="55959"/>
                </a:cubicBezTo>
                <a:close/>
                <a:moveTo>
                  <a:pt x="172692" y="58176"/>
                </a:moveTo>
                <a:cubicBezTo>
                  <a:pt x="172407" y="58049"/>
                  <a:pt x="172122" y="58334"/>
                  <a:pt x="172249" y="58619"/>
                </a:cubicBezTo>
                <a:cubicBezTo>
                  <a:pt x="172375" y="58936"/>
                  <a:pt x="172787" y="58904"/>
                  <a:pt x="172914" y="58619"/>
                </a:cubicBezTo>
                <a:cubicBezTo>
                  <a:pt x="172977" y="58429"/>
                  <a:pt x="172882" y="58239"/>
                  <a:pt x="172692" y="58176"/>
                </a:cubicBezTo>
                <a:close/>
                <a:moveTo>
                  <a:pt x="171362" y="60551"/>
                </a:moveTo>
                <a:cubicBezTo>
                  <a:pt x="171235" y="60868"/>
                  <a:pt x="171552" y="61184"/>
                  <a:pt x="171837" y="61026"/>
                </a:cubicBezTo>
                <a:cubicBezTo>
                  <a:pt x="172154" y="60899"/>
                  <a:pt x="172154" y="60488"/>
                  <a:pt x="171837" y="60361"/>
                </a:cubicBezTo>
                <a:cubicBezTo>
                  <a:pt x="171647" y="60266"/>
                  <a:pt x="171425" y="60361"/>
                  <a:pt x="171362" y="60551"/>
                </a:cubicBezTo>
                <a:close/>
                <a:moveTo>
                  <a:pt x="170475" y="62768"/>
                </a:moveTo>
                <a:cubicBezTo>
                  <a:pt x="170349" y="63085"/>
                  <a:pt x="170665" y="63401"/>
                  <a:pt x="170982" y="63275"/>
                </a:cubicBezTo>
                <a:cubicBezTo>
                  <a:pt x="171299" y="63116"/>
                  <a:pt x="171299" y="62673"/>
                  <a:pt x="170982" y="62546"/>
                </a:cubicBezTo>
                <a:cubicBezTo>
                  <a:pt x="170760" y="62483"/>
                  <a:pt x="170539" y="62578"/>
                  <a:pt x="170475" y="62768"/>
                </a:cubicBezTo>
                <a:close/>
                <a:moveTo>
                  <a:pt x="169589" y="64985"/>
                </a:moveTo>
                <a:cubicBezTo>
                  <a:pt x="169462" y="65301"/>
                  <a:pt x="169779" y="65618"/>
                  <a:pt x="170127" y="65491"/>
                </a:cubicBezTo>
                <a:cubicBezTo>
                  <a:pt x="170444" y="65333"/>
                  <a:pt x="170444" y="64890"/>
                  <a:pt x="170095" y="64731"/>
                </a:cubicBezTo>
                <a:cubicBezTo>
                  <a:pt x="169905" y="64668"/>
                  <a:pt x="169652" y="64763"/>
                  <a:pt x="169589" y="64985"/>
                </a:cubicBezTo>
                <a:close/>
                <a:moveTo>
                  <a:pt x="169240" y="66948"/>
                </a:moveTo>
                <a:cubicBezTo>
                  <a:pt x="168892" y="66790"/>
                  <a:pt x="168543" y="67138"/>
                  <a:pt x="168702" y="67487"/>
                </a:cubicBezTo>
                <a:cubicBezTo>
                  <a:pt x="168860" y="67835"/>
                  <a:pt x="169335" y="67835"/>
                  <a:pt x="169462" y="67487"/>
                </a:cubicBezTo>
                <a:cubicBezTo>
                  <a:pt x="169557" y="67265"/>
                  <a:pt x="169462" y="67012"/>
                  <a:pt x="169240" y="66948"/>
                </a:cubicBezTo>
                <a:close/>
                <a:moveTo>
                  <a:pt x="168353" y="69133"/>
                </a:moveTo>
                <a:cubicBezTo>
                  <a:pt x="168005" y="68975"/>
                  <a:pt x="167657" y="69355"/>
                  <a:pt x="167815" y="69703"/>
                </a:cubicBezTo>
                <a:cubicBezTo>
                  <a:pt x="167973" y="70052"/>
                  <a:pt x="168480" y="70052"/>
                  <a:pt x="168607" y="69703"/>
                </a:cubicBezTo>
                <a:cubicBezTo>
                  <a:pt x="168702" y="69482"/>
                  <a:pt x="168575" y="69228"/>
                  <a:pt x="168353" y="69133"/>
                </a:cubicBezTo>
                <a:close/>
                <a:moveTo>
                  <a:pt x="167498" y="71318"/>
                </a:moveTo>
                <a:cubicBezTo>
                  <a:pt x="167118" y="71192"/>
                  <a:pt x="166770" y="71540"/>
                  <a:pt x="166928" y="71920"/>
                </a:cubicBezTo>
                <a:cubicBezTo>
                  <a:pt x="167087" y="72300"/>
                  <a:pt x="167593" y="72269"/>
                  <a:pt x="167752" y="71920"/>
                </a:cubicBezTo>
                <a:cubicBezTo>
                  <a:pt x="167847" y="71667"/>
                  <a:pt x="167720" y="71413"/>
                  <a:pt x="167498" y="71318"/>
                </a:cubicBezTo>
                <a:close/>
                <a:moveTo>
                  <a:pt x="166643" y="73504"/>
                </a:moveTo>
                <a:cubicBezTo>
                  <a:pt x="166263" y="73377"/>
                  <a:pt x="165883" y="73757"/>
                  <a:pt x="166042" y="74137"/>
                </a:cubicBezTo>
                <a:cubicBezTo>
                  <a:pt x="166200" y="74517"/>
                  <a:pt x="166738" y="74517"/>
                  <a:pt x="166897" y="74137"/>
                </a:cubicBezTo>
                <a:cubicBezTo>
                  <a:pt x="166992" y="73884"/>
                  <a:pt x="166865" y="73599"/>
                  <a:pt x="166643" y="73535"/>
                </a:cubicBezTo>
                <a:close/>
                <a:moveTo>
                  <a:pt x="165155" y="75974"/>
                </a:moveTo>
                <a:cubicBezTo>
                  <a:pt x="164997" y="76386"/>
                  <a:pt x="165377" y="76766"/>
                  <a:pt x="165788" y="76607"/>
                </a:cubicBezTo>
                <a:cubicBezTo>
                  <a:pt x="166168" y="76417"/>
                  <a:pt x="166168" y="75879"/>
                  <a:pt x="165757" y="75720"/>
                </a:cubicBezTo>
                <a:cubicBezTo>
                  <a:pt x="165535" y="75625"/>
                  <a:pt x="165250" y="75720"/>
                  <a:pt x="165155" y="75974"/>
                </a:cubicBezTo>
                <a:close/>
                <a:moveTo>
                  <a:pt x="164902" y="77906"/>
                </a:moveTo>
                <a:cubicBezTo>
                  <a:pt x="164490" y="77747"/>
                  <a:pt x="164078" y="78159"/>
                  <a:pt x="164268" y="78571"/>
                </a:cubicBezTo>
                <a:cubicBezTo>
                  <a:pt x="164426" y="78982"/>
                  <a:pt x="165028" y="78951"/>
                  <a:pt x="165187" y="78539"/>
                </a:cubicBezTo>
                <a:cubicBezTo>
                  <a:pt x="165282" y="78286"/>
                  <a:pt x="165155" y="78001"/>
                  <a:pt x="164902" y="77906"/>
                </a:cubicBezTo>
                <a:close/>
                <a:moveTo>
                  <a:pt x="164046" y="80091"/>
                </a:moveTo>
                <a:cubicBezTo>
                  <a:pt x="163603" y="79932"/>
                  <a:pt x="163191" y="80376"/>
                  <a:pt x="163381" y="80787"/>
                </a:cubicBezTo>
                <a:cubicBezTo>
                  <a:pt x="163571" y="81199"/>
                  <a:pt x="164141" y="81199"/>
                  <a:pt x="164331" y="80756"/>
                </a:cubicBezTo>
                <a:cubicBezTo>
                  <a:pt x="164426" y="80502"/>
                  <a:pt x="164300" y="80217"/>
                  <a:pt x="164046" y="80091"/>
                </a:cubicBezTo>
                <a:close/>
                <a:moveTo>
                  <a:pt x="162495" y="82593"/>
                </a:moveTo>
                <a:cubicBezTo>
                  <a:pt x="162305" y="83036"/>
                  <a:pt x="162748" y="83448"/>
                  <a:pt x="163191" y="83258"/>
                </a:cubicBezTo>
                <a:cubicBezTo>
                  <a:pt x="163603" y="83099"/>
                  <a:pt x="163603" y="82466"/>
                  <a:pt x="163160" y="82308"/>
                </a:cubicBezTo>
                <a:cubicBezTo>
                  <a:pt x="162906" y="82181"/>
                  <a:pt x="162590" y="82308"/>
                  <a:pt x="162495" y="82593"/>
                </a:cubicBezTo>
                <a:close/>
                <a:moveTo>
                  <a:pt x="161576" y="84809"/>
                </a:moveTo>
                <a:cubicBezTo>
                  <a:pt x="161418" y="85253"/>
                  <a:pt x="161861" y="85696"/>
                  <a:pt x="162305" y="85506"/>
                </a:cubicBezTo>
                <a:cubicBezTo>
                  <a:pt x="162748" y="85316"/>
                  <a:pt x="162748" y="84651"/>
                  <a:pt x="162305" y="84493"/>
                </a:cubicBezTo>
                <a:cubicBezTo>
                  <a:pt x="162020" y="84366"/>
                  <a:pt x="161703" y="84524"/>
                  <a:pt x="161576" y="84809"/>
                </a:cubicBezTo>
                <a:close/>
                <a:moveTo>
                  <a:pt x="161418" y="86678"/>
                </a:moveTo>
                <a:cubicBezTo>
                  <a:pt x="160975" y="86488"/>
                  <a:pt x="160500" y="86963"/>
                  <a:pt x="160721" y="87438"/>
                </a:cubicBezTo>
                <a:cubicBezTo>
                  <a:pt x="160911" y="87881"/>
                  <a:pt x="161576" y="87881"/>
                  <a:pt x="161735" y="87406"/>
                </a:cubicBezTo>
                <a:cubicBezTo>
                  <a:pt x="161861" y="87121"/>
                  <a:pt x="161735" y="86805"/>
                  <a:pt x="161450" y="86678"/>
                </a:cubicBezTo>
                <a:close/>
                <a:moveTo>
                  <a:pt x="160880" y="89623"/>
                </a:moveTo>
                <a:cubicBezTo>
                  <a:pt x="161070" y="89148"/>
                  <a:pt x="160595" y="88673"/>
                  <a:pt x="160119" y="88895"/>
                </a:cubicBezTo>
                <a:cubicBezTo>
                  <a:pt x="159644" y="89085"/>
                  <a:pt x="159676" y="89750"/>
                  <a:pt x="160151" y="89940"/>
                </a:cubicBezTo>
                <a:cubicBezTo>
                  <a:pt x="160436" y="90066"/>
                  <a:pt x="160785" y="89908"/>
                  <a:pt x="160880" y="89623"/>
                </a:cubicBezTo>
                <a:close/>
                <a:moveTo>
                  <a:pt x="160024" y="91840"/>
                </a:moveTo>
                <a:cubicBezTo>
                  <a:pt x="160214" y="91333"/>
                  <a:pt x="159739" y="90858"/>
                  <a:pt x="159233" y="91080"/>
                </a:cubicBezTo>
                <a:cubicBezTo>
                  <a:pt x="158758" y="91270"/>
                  <a:pt x="158758" y="91967"/>
                  <a:pt x="159264" y="92157"/>
                </a:cubicBezTo>
                <a:cubicBezTo>
                  <a:pt x="159581" y="92283"/>
                  <a:pt x="159929" y="92157"/>
                  <a:pt x="160024" y="91840"/>
                </a:cubicBezTo>
                <a:close/>
                <a:moveTo>
                  <a:pt x="159169" y="94057"/>
                </a:moveTo>
                <a:cubicBezTo>
                  <a:pt x="159391" y="93550"/>
                  <a:pt x="158853" y="93043"/>
                  <a:pt x="158378" y="93265"/>
                </a:cubicBezTo>
                <a:cubicBezTo>
                  <a:pt x="157871" y="93487"/>
                  <a:pt x="157871" y="94183"/>
                  <a:pt x="158378" y="94405"/>
                </a:cubicBezTo>
                <a:cubicBezTo>
                  <a:pt x="158694" y="94532"/>
                  <a:pt x="159043" y="94373"/>
                  <a:pt x="159169" y="94057"/>
                </a:cubicBezTo>
                <a:close/>
                <a:moveTo>
                  <a:pt x="157491" y="96622"/>
                </a:moveTo>
                <a:cubicBezTo>
                  <a:pt x="158029" y="96812"/>
                  <a:pt x="158536" y="96305"/>
                  <a:pt x="158314" y="95799"/>
                </a:cubicBezTo>
                <a:cubicBezTo>
                  <a:pt x="158093" y="95260"/>
                  <a:pt x="157364" y="95292"/>
                  <a:pt x="157143" y="95799"/>
                </a:cubicBezTo>
                <a:cubicBezTo>
                  <a:pt x="157016" y="96115"/>
                  <a:pt x="157174" y="96495"/>
                  <a:pt x="157523" y="96622"/>
                </a:cubicBezTo>
                <a:close/>
                <a:moveTo>
                  <a:pt x="157459" y="98490"/>
                </a:moveTo>
                <a:cubicBezTo>
                  <a:pt x="157681" y="97952"/>
                  <a:pt x="157143" y="97414"/>
                  <a:pt x="156604" y="97667"/>
                </a:cubicBezTo>
                <a:cubicBezTo>
                  <a:pt x="156098" y="97889"/>
                  <a:pt x="156098" y="98617"/>
                  <a:pt x="156636" y="98839"/>
                </a:cubicBezTo>
                <a:cubicBezTo>
                  <a:pt x="156953" y="98965"/>
                  <a:pt x="157333" y="98807"/>
                  <a:pt x="157459" y="98490"/>
                </a:cubicBezTo>
                <a:close/>
                <a:moveTo>
                  <a:pt x="155749" y="101056"/>
                </a:moveTo>
                <a:cubicBezTo>
                  <a:pt x="156288" y="101277"/>
                  <a:pt x="156826" y="100739"/>
                  <a:pt x="156604" y="100201"/>
                </a:cubicBezTo>
                <a:cubicBezTo>
                  <a:pt x="156351" y="99662"/>
                  <a:pt x="155591" y="99662"/>
                  <a:pt x="155369" y="100201"/>
                </a:cubicBezTo>
                <a:cubicBezTo>
                  <a:pt x="155242" y="100549"/>
                  <a:pt x="155401" y="100929"/>
                  <a:pt x="155749" y="101056"/>
                </a:cubicBezTo>
                <a:close/>
                <a:moveTo>
                  <a:pt x="155749" y="102924"/>
                </a:moveTo>
                <a:cubicBezTo>
                  <a:pt x="155971" y="102354"/>
                  <a:pt x="155401" y="101816"/>
                  <a:pt x="154862" y="102037"/>
                </a:cubicBezTo>
                <a:cubicBezTo>
                  <a:pt x="154292" y="102291"/>
                  <a:pt x="154324" y="103051"/>
                  <a:pt x="154862" y="103272"/>
                </a:cubicBezTo>
                <a:cubicBezTo>
                  <a:pt x="155211" y="103431"/>
                  <a:pt x="155622" y="103272"/>
                  <a:pt x="155749" y="102924"/>
                </a:cubicBezTo>
                <a:close/>
                <a:moveTo>
                  <a:pt x="154894" y="105109"/>
                </a:moveTo>
                <a:cubicBezTo>
                  <a:pt x="155116" y="104539"/>
                  <a:pt x="154546" y="104001"/>
                  <a:pt x="153976" y="104222"/>
                </a:cubicBezTo>
                <a:cubicBezTo>
                  <a:pt x="153406" y="104476"/>
                  <a:pt x="153406" y="105299"/>
                  <a:pt x="154007" y="105521"/>
                </a:cubicBezTo>
                <a:cubicBezTo>
                  <a:pt x="154356" y="105648"/>
                  <a:pt x="154736" y="105489"/>
                  <a:pt x="154894" y="105141"/>
                </a:cubicBezTo>
                <a:close/>
                <a:moveTo>
                  <a:pt x="154039" y="107326"/>
                </a:moveTo>
                <a:cubicBezTo>
                  <a:pt x="154261" y="106756"/>
                  <a:pt x="153659" y="106186"/>
                  <a:pt x="153089" y="106439"/>
                </a:cubicBezTo>
                <a:cubicBezTo>
                  <a:pt x="152519" y="106661"/>
                  <a:pt x="152519" y="107516"/>
                  <a:pt x="153121" y="107738"/>
                </a:cubicBezTo>
                <a:cubicBezTo>
                  <a:pt x="153469" y="107864"/>
                  <a:pt x="153881" y="107706"/>
                  <a:pt x="154039" y="107326"/>
                </a:cubicBezTo>
                <a:close/>
                <a:moveTo>
                  <a:pt x="152234" y="109955"/>
                </a:moveTo>
                <a:cubicBezTo>
                  <a:pt x="152836" y="110208"/>
                  <a:pt x="153406" y="109574"/>
                  <a:pt x="153152" y="109004"/>
                </a:cubicBezTo>
                <a:cubicBezTo>
                  <a:pt x="152899" y="108403"/>
                  <a:pt x="152076" y="108434"/>
                  <a:pt x="151822" y="109004"/>
                </a:cubicBezTo>
                <a:cubicBezTo>
                  <a:pt x="151664" y="109384"/>
                  <a:pt x="151854" y="109828"/>
                  <a:pt x="152234" y="109955"/>
                </a:cubicBezTo>
                <a:close/>
                <a:moveTo>
                  <a:pt x="151886" y="110810"/>
                </a:moveTo>
                <a:cubicBezTo>
                  <a:pt x="151600" y="110683"/>
                  <a:pt x="151252" y="110778"/>
                  <a:pt x="151062" y="111031"/>
                </a:cubicBezTo>
                <a:lnTo>
                  <a:pt x="152202" y="111031"/>
                </a:lnTo>
                <a:cubicBezTo>
                  <a:pt x="152107" y="110936"/>
                  <a:pt x="152012" y="110841"/>
                  <a:pt x="151886" y="110810"/>
                </a:cubicBezTo>
                <a:close/>
                <a:moveTo>
                  <a:pt x="187735" y="12984"/>
                </a:moveTo>
                <a:cubicBezTo>
                  <a:pt x="187735" y="12984"/>
                  <a:pt x="187703" y="12984"/>
                  <a:pt x="187703" y="12984"/>
                </a:cubicBezTo>
                <a:cubicBezTo>
                  <a:pt x="187703" y="13016"/>
                  <a:pt x="187735" y="13016"/>
                  <a:pt x="187735" y="13016"/>
                </a:cubicBezTo>
                <a:cubicBezTo>
                  <a:pt x="187735" y="12984"/>
                  <a:pt x="187735" y="12984"/>
                  <a:pt x="187735" y="12984"/>
                </a:cubicBezTo>
                <a:close/>
                <a:moveTo>
                  <a:pt x="186880" y="15170"/>
                </a:moveTo>
                <a:cubicBezTo>
                  <a:pt x="186848" y="15170"/>
                  <a:pt x="186848" y="15170"/>
                  <a:pt x="186817" y="15201"/>
                </a:cubicBezTo>
                <a:cubicBezTo>
                  <a:pt x="186817" y="15233"/>
                  <a:pt x="186880" y="15265"/>
                  <a:pt x="186880" y="15201"/>
                </a:cubicBezTo>
                <a:cubicBezTo>
                  <a:pt x="186880" y="15201"/>
                  <a:pt x="186880" y="15170"/>
                  <a:pt x="186880" y="15170"/>
                </a:cubicBezTo>
                <a:close/>
                <a:moveTo>
                  <a:pt x="186025" y="17418"/>
                </a:moveTo>
                <a:cubicBezTo>
                  <a:pt x="186056" y="17355"/>
                  <a:pt x="185898" y="17418"/>
                  <a:pt x="185961" y="17450"/>
                </a:cubicBezTo>
                <a:cubicBezTo>
                  <a:pt x="185993" y="17481"/>
                  <a:pt x="186025" y="17450"/>
                  <a:pt x="186025" y="17418"/>
                </a:cubicBezTo>
                <a:close/>
                <a:moveTo>
                  <a:pt x="185138" y="19572"/>
                </a:moveTo>
                <a:cubicBezTo>
                  <a:pt x="185043" y="19508"/>
                  <a:pt x="185138" y="19730"/>
                  <a:pt x="185170" y="19635"/>
                </a:cubicBezTo>
                <a:cubicBezTo>
                  <a:pt x="185170" y="19603"/>
                  <a:pt x="185170" y="19572"/>
                  <a:pt x="185138" y="19572"/>
                </a:cubicBezTo>
                <a:close/>
                <a:moveTo>
                  <a:pt x="184283" y="21757"/>
                </a:moveTo>
                <a:cubicBezTo>
                  <a:pt x="184156" y="21725"/>
                  <a:pt x="184251" y="21978"/>
                  <a:pt x="184315" y="21852"/>
                </a:cubicBezTo>
                <a:cubicBezTo>
                  <a:pt x="184315" y="21820"/>
                  <a:pt x="184315" y="21757"/>
                  <a:pt x="184283" y="21757"/>
                </a:cubicBezTo>
                <a:close/>
                <a:moveTo>
                  <a:pt x="183396" y="23942"/>
                </a:moveTo>
                <a:cubicBezTo>
                  <a:pt x="183270" y="23878"/>
                  <a:pt x="183396" y="24227"/>
                  <a:pt x="183460" y="24068"/>
                </a:cubicBezTo>
                <a:cubicBezTo>
                  <a:pt x="183491" y="24037"/>
                  <a:pt x="183460" y="23973"/>
                  <a:pt x="183396" y="23942"/>
                </a:cubicBezTo>
                <a:close/>
                <a:moveTo>
                  <a:pt x="182541" y="26127"/>
                </a:moveTo>
                <a:cubicBezTo>
                  <a:pt x="182383" y="26064"/>
                  <a:pt x="182541" y="26444"/>
                  <a:pt x="182605" y="26285"/>
                </a:cubicBezTo>
                <a:cubicBezTo>
                  <a:pt x="182636" y="26222"/>
                  <a:pt x="182605" y="26159"/>
                  <a:pt x="182541" y="26127"/>
                </a:cubicBezTo>
                <a:close/>
                <a:moveTo>
                  <a:pt x="181654" y="28344"/>
                </a:moveTo>
                <a:cubicBezTo>
                  <a:pt x="181464" y="28249"/>
                  <a:pt x="181654" y="28692"/>
                  <a:pt x="181749" y="28502"/>
                </a:cubicBezTo>
                <a:cubicBezTo>
                  <a:pt x="181781" y="28439"/>
                  <a:pt x="181749" y="28344"/>
                  <a:pt x="181654" y="28344"/>
                </a:cubicBezTo>
                <a:close/>
                <a:moveTo>
                  <a:pt x="180799" y="30529"/>
                </a:moveTo>
                <a:cubicBezTo>
                  <a:pt x="180578" y="30434"/>
                  <a:pt x="180799" y="30941"/>
                  <a:pt x="180894" y="30719"/>
                </a:cubicBezTo>
                <a:cubicBezTo>
                  <a:pt x="180926" y="30656"/>
                  <a:pt x="180863" y="30561"/>
                  <a:pt x="180799" y="30529"/>
                </a:cubicBezTo>
                <a:close/>
                <a:moveTo>
                  <a:pt x="179944" y="32714"/>
                </a:moveTo>
                <a:cubicBezTo>
                  <a:pt x="179691" y="32619"/>
                  <a:pt x="179944" y="33157"/>
                  <a:pt x="180039" y="32936"/>
                </a:cubicBezTo>
                <a:cubicBezTo>
                  <a:pt x="180071" y="32841"/>
                  <a:pt x="180008" y="32746"/>
                  <a:pt x="179944" y="32714"/>
                </a:cubicBezTo>
                <a:close/>
                <a:moveTo>
                  <a:pt x="179058" y="34899"/>
                </a:moveTo>
                <a:cubicBezTo>
                  <a:pt x="178804" y="34804"/>
                  <a:pt x="179058" y="35406"/>
                  <a:pt x="179153" y="35153"/>
                </a:cubicBezTo>
                <a:cubicBezTo>
                  <a:pt x="179216" y="35058"/>
                  <a:pt x="179153" y="34963"/>
                  <a:pt x="179058" y="34899"/>
                </a:cubicBezTo>
                <a:close/>
                <a:moveTo>
                  <a:pt x="177949" y="37211"/>
                </a:moveTo>
                <a:cubicBezTo>
                  <a:pt x="177822" y="37496"/>
                  <a:pt x="178488" y="37211"/>
                  <a:pt x="178203" y="37116"/>
                </a:cubicBezTo>
                <a:cubicBezTo>
                  <a:pt x="178108" y="37053"/>
                  <a:pt x="177981" y="37116"/>
                  <a:pt x="177949" y="37211"/>
                </a:cubicBezTo>
                <a:close/>
                <a:moveTo>
                  <a:pt x="177062" y="39428"/>
                </a:moveTo>
                <a:cubicBezTo>
                  <a:pt x="176936" y="39713"/>
                  <a:pt x="177632" y="39428"/>
                  <a:pt x="177347" y="39301"/>
                </a:cubicBezTo>
                <a:cubicBezTo>
                  <a:pt x="177221" y="39270"/>
                  <a:pt x="177094" y="39301"/>
                  <a:pt x="177062" y="39428"/>
                </a:cubicBezTo>
                <a:close/>
                <a:moveTo>
                  <a:pt x="176176" y="41613"/>
                </a:moveTo>
                <a:cubicBezTo>
                  <a:pt x="176112" y="41803"/>
                  <a:pt x="176302" y="41993"/>
                  <a:pt x="176461" y="41898"/>
                </a:cubicBezTo>
                <a:cubicBezTo>
                  <a:pt x="176651" y="41835"/>
                  <a:pt x="176651" y="41581"/>
                  <a:pt x="176461" y="41486"/>
                </a:cubicBezTo>
                <a:cubicBezTo>
                  <a:pt x="176366" y="41455"/>
                  <a:pt x="176207" y="41518"/>
                  <a:pt x="176176" y="41613"/>
                </a:cubicBezTo>
                <a:close/>
                <a:moveTo>
                  <a:pt x="175289" y="43830"/>
                </a:moveTo>
                <a:cubicBezTo>
                  <a:pt x="175194" y="44020"/>
                  <a:pt x="175416" y="44210"/>
                  <a:pt x="175606" y="44147"/>
                </a:cubicBezTo>
                <a:cubicBezTo>
                  <a:pt x="175796" y="44052"/>
                  <a:pt x="175796" y="43767"/>
                  <a:pt x="175606" y="43672"/>
                </a:cubicBezTo>
                <a:cubicBezTo>
                  <a:pt x="175479" y="43640"/>
                  <a:pt x="175321" y="43703"/>
                  <a:pt x="175289" y="43830"/>
                </a:cubicBezTo>
                <a:close/>
                <a:moveTo>
                  <a:pt x="174402" y="46015"/>
                </a:moveTo>
                <a:cubicBezTo>
                  <a:pt x="174307" y="46237"/>
                  <a:pt x="174529" y="46458"/>
                  <a:pt x="174751" y="46363"/>
                </a:cubicBezTo>
                <a:cubicBezTo>
                  <a:pt x="174941" y="46268"/>
                  <a:pt x="174941" y="45952"/>
                  <a:pt x="174719" y="45888"/>
                </a:cubicBezTo>
                <a:cubicBezTo>
                  <a:pt x="174592" y="45825"/>
                  <a:pt x="174466" y="45888"/>
                  <a:pt x="174402" y="46015"/>
                </a:cubicBezTo>
                <a:close/>
                <a:moveTo>
                  <a:pt x="173515" y="48232"/>
                </a:moveTo>
                <a:cubicBezTo>
                  <a:pt x="173420" y="48454"/>
                  <a:pt x="173642" y="48675"/>
                  <a:pt x="173864" y="48580"/>
                </a:cubicBezTo>
                <a:cubicBezTo>
                  <a:pt x="174117" y="48485"/>
                  <a:pt x="174086" y="48169"/>
                  <a:pt x="173864" y="48074"/>
                </a:cubicBezTo>
                <a:cubicBezTo>
                  <a:pt x="173737" y="48010"/>
                  <a:pt x="173579" y="48074"/>
                  <a:pt x="173515" y="48232"/>
                </a:cubicBezTo>
                <a:close/>
                <a:moveTo>
                  <a:pt x="172629" y="50417"/>
                </a:moveTo>
                <a:cubicBezTo>
                  <a:pt x="172534" y="50670"/>
                  <a:pt x="172787" y="50924"/>
                  <a:pt x="173009" y="50797"/>
                </a:cubicBezTo>
                <a:cubicBezTo>
                  <a:pt x="173262" y="50702"/>
                  <a:pt x="173230" y="50354"/>
                  <a:pt x="173009" y="50259"/>
                </a:cubicBezTo>
                <a:cubicBezTo>
                  <a:pt x="172850" y="50195"/>
                  <a:pt x="172692" y="50290"/>
                  <a:pt x="172629" y="50417"/>
                </a:cubicBezTo>
                <a:close/>
                <a:moveTo>
                  <a:pt x="172122" y="52475"/>
                </a:moveTo>
                <a:cubicBezTo>
                  <a:pt x="171869" y="52349"/>
                  <a:pt x="171615" y="52602"/>
                  <a:pt x="171742" y="52856"/>
                </a:cubicBezTo>
                <a:cubicBezTo>
                  <a:pt x="171837" y="53109"/>
                  <a:pt x="172217" y="53109"/>
                  <a:pt x="172312" y="52856"/>
                </a:cubicBezTo>
                <a:cubicBezTo>
                  <a:pt x="172375" y="52697"/>
                  <a:pt x="172280" y="52507"/>
                  <a:pt x="172122" y="52444"/>
                </a:cubicBezTo>
                <a:close/>
                <a:moveTo>
                  <a:pt x="171267" y="54661"/>
                </a:moveTo>
                <a:cubicBezTo>
                  <a:pt x="171014" y="54534"/>
                  <a:pt x="170729" y="54819"/>
                  <a:pt x="170855" y="55072"/>
                </a:cubicBezTo>
                <a:cubicBezTo>
                  <a:pt x="170982" y="55357"/>
                  <a:pt x="171330" y="55357"/>
                  <a:pt x="171457" y="55072"/>
                </a:cubicBezTo>
                <a:cubicBezTo>
                  <a:pt x="171520" y="54914"/>
                  <a:pt x="171425" y="54724"/>
                  <a:pt x="171267" y="54661"/>
                </a:cubicBezTo>
                <a:close/>
                <a:moveTo>
                  <a:pt x="170412" y="56846"/>
                </a:moveTo>
                <a:cubicBezTo>
                  <a:pt x="170127" y="56751"/>
                  <a:pt x="169842" y="57036"/>
                  <a:pt x="169969" y="57289"/>
                </a:cubicBezTo>
                <a:cubicBezTo>
                  <a:pt x="170095" y="57574"/>
                  <a:pt x="170475" y="57574"/>
                  <a:pt x="170602" y="57289"/>
                </a:cubicBezTo>
                <a:cubicBezTo>
                  <a:pt x="170665" y="57099"/>
                  <a:pt x="170570" y="56909"/>
                  <a:pt x="170412" y="56846"/>
                </a:cubicBezTo>
                <a:close/>
                <a:moveTo>
                  <a:pt x="169525" y="59031"/>
                </a:moveTo>
                <a:cubicBezTo>
                  <a:pt x="169240" y="58936"/>
                  <a:pt x="168955" y="59221"/>
                  <a:pt x="169082" y="59506"/>
                </a:cubicBezTo>
                <a:cubicBezTo>
                  <a:pt x="169208" y="59791"/>
                  <a:pt x="169620" y="59791"/>
                  <a:pt x="169747" y="59506"/>
                </a:cubicBezTo>
                <a:cubicBezTo>
                  <a:pt x="169810" y="59316"/>
                  <a:pt x="169715" y="59126"/>
                  <a:pt x="169525" y="59031"/>
                </a:cubicBezTo>
                <a:close/>
                <a:moveTo>
                  <a:pt x="168195" y="61438"/>
                </a:moveTo>
                <a:cubicBezTo>
                  <a:pt x="168068" y="61754"/>
                  <a:pt x="168385" y="62039"/>
                  <a:pt x="168670" y="61913"/>
                </a:cubicBezTo>
                <a:cubicBezTo>
                  <a:pt x="168987" y="61786"/>
                  <a:pt x="168987" y="61343"/>
                  <a:pt x="168670" y="61248"/>
                </a:cubicBezTo>
                <a:cubicBezTo>
                  <a:pt x="168480" y="61153"/>
                  <a:pt x="168258" y="61248"/>
                  <a:pt x="168195" y="61438"/>
                </a:cubicBezTo>
                <a:close/>
                <a:moveTo>
                  <a:pt x="167308" y="63655"/>
                </a:moveTo>
                <a:cubicBezTo>
                  <a:pt x="167182" y="63971"/>
                  <a:pt x="167498" y="64288"/>
                  <a:pt x="167815" y="64161"/>
                </a:cubicBezTo>
                <a:cubicBezTo>
                  <a:pt x="168132" y="64003"/>
                  <a:pt x="168132" y="63560"/>
                  <a:pt x="167815" y="63433"/>
                </a:cubicBezTo>
                <a:cubicBezTo>
                  <a:pt x="167593" y="63338"/>
                  <a:pt x="167372" y="63433"/>
                  <a:pt x="167308" y="63655"/>
                </a:cubicBezTo>
                <a:close/>
                <a:moveTo>
                  <a:pt x="166422" y="65840"/>
                </a:moveTo>
                <a:cubicBezTo>
                  <a:pt x="166263" y="66188"/>
                  <a:pt x="166612" y="66505"/>
                  <a:pt x="166960" y="66378"/>
                </a:cubicBezTo>
                <a:cubicBezTo>
                  <a:pt x="167277" y="66220"/>
                  <a:pt x="167277" y="65745"/>
                  <a:pt x="166928" y="65618"/>
                </a:cubicBezTo>
                <a:cubicBezTo>
                  <a:pt x="166738" y="65523"/>
                  <a:pt x="166485" y="65650"/>
                  <a:pt x="166422" y="65840"/>
                </a:cubicBezTo>
                <a:close/>
                <a:moveTo>
                  <a:pt x="166073" y="67803"/>
                </a:moveTo>
                <a:cubicBezTo>
                  <a:pt x="165725" y="67677"/>
                  <a:pt x="165377" y="68025"/>
                  <a:pt x="165535" y="68373"/>
                </a:cubicBezTo>
                <a:cubicBezTo>
                  <a:pt x="165693" y="68722"/>
                  <a:pt x="166168" y="68722"/>
                  <a:pt x="166295" y="68373"/>
                </a:cubicBezTo>
                <a:cubicBezTo>
                  <a:pt x="166390" y="68152"/>
                  <a:pt x="166295" y="67898"/>
                  <a:pt x="166073" y="67803"/>
                </a:cubicBezTo>
                <a:close/>
                <a:moveTo>
                  <a:pt x="165187" y="70020"/>
                </a:moveTo>
                <a:cubicBezTo>
                  <a:pt x="164838" y="69862"/>
                  <a:pt x="164490" y="70242"/>
                  <a:pt x="164648" y="70590"/>
                </a:cubicBezTo>
                <a:cubicBezTo>
                  <a:pt x="164806" y="70938"/>
                  <a:pt x="165313" y="70938"/>
                  <a:pt x="165440" y="70590"/>
                </a:cubicBezTo>
                <a:cubicBezTo>
                  <a:pt x="165535" y="70337"/>
                  <a:pt x="165440" y="70083"/>
                  <a:pt x="165187" y="70020"/>
                </a:cubicBezTo>
                <a:close/>
                <a:moveTo>
                  <a:pt x="164331" y="72205"/>
                </a:moveTo>
                <a:cubicBezTo>
                  <a:pt x="163951" y="72047"/>
                  <a:pt x="163603" y="72427"/>
                  <a:pt x="163761" y="72807"/>
                </a:cubicBezTo>
                <a:cubicBezTo>
                  <a:pt x="163920" y="73187"/>
                  <a:pt x="164426" y="73155"/>
                  <a:pt x="164585" y="72775"/>
                </a:cubicBezTo>
                <a:cubicBezTo>
                  <a:pt x="164680" y="72554"/>
                  <a:pt x="164553" y="72300"/>
                  <a:pt x="164331" y="72205"/>
                </a:cubicBezTo>
                <a:close/>
                <a:moveTo>
                  <a:pt x="162843" y="74644"/>
                </a:moveTo>
                <a:cubicBezTo>
                  <a:pt x="162716" y="75055"/>
                  <a:pt x="163096" y="75435"/>
                  <a:pt x="163476" y="75277"/>
                </a:cubicBezTo>
                <a:cubicBezTo>
                  <a:pt x="163856" y="75087"/>
                  <a:pt x="163856" y="74549"/>
                  <a:pt x="163476" y="74390"/>
                </a:cubicBezTo>
                <a:cubicBezTo>
                  <a:pt x="163223" y="74295"/>
                  <a:pt x="162938" y="74422"/>
                  <a:pt x="162843" y="74644"/>
                </a:cubicBezTo>
                <a:close/>
                <a:moveTo>
                  <a:pt x="161988" y="76861"/>
                </a:moveTo>
                <a:cubicBezTo>
                  <a:pt x="161798" y="77272"/>
                  <a:pt x="162210" y="77652"/>
                  <a:pt x="162621" y="77494"/>
                </a:cubicBezTo>
                <a:cubicBezTo>
                  <a:pt x="163001" y="77304"/>
                  <a:pt x="163001" y="76734"/>
                  <a:pt x="162590" y="76576"/>
                </a:cubicBezTo>
                <a:cubicBezTo>
                  <a:pt x="162368" y="76481"/>
                  <a:pt x="162083" y="76607"/>
                  <a:pt x="161988" y="76861"/>
                </a:cubicBezTo>
                <a:close/>
                <a:moveTo>
                  <a:pt x="161735" y="78792"/>
                </a:moveTo>
                <a:cubicBezTo>
                  <a:pt x="161323" y="78602"/>
                  <a:pt x="160911" y="79046"/>
                  <a:pt x="161101" y="79457"/>
                </a:cubicBezTo>
                <a:cubicBezTo>
                  <a:pt x="161260" y="79869"/>
                  <a:pt x="161861" y="79837"/>
                  <a:pt x="162020" y="79426"/>
                </a:cubicBezTo>
                <a:cubicBezTo>
                  <a:pt x="162115" y="79172"/>
                  <a:pt x="161988" y="78887"/>
                  <a:pt x="161735" y="78792"/>
                </a:cubicBezTo>
                <a:close/>
                <a:moveTo>
                  <a:pt x="160880" y="80977"/>
                </a:moveTo>
                <a:cubicBezTo>
                  <a:pt x="160436" y="80819"/>
                  <a:pt x="160024" y="81231"/>
                  <a:pt x="160214" y="81674"/>
                </a:cubicBezTo>
                <a:cubicBezTo>
                  <a:pt x="160373" y="82086"/>
                  <a:pt x="160975" y="82086"/>
                  <a:pt x="161165" y="81643"/>
                </a:cubicBezTo>
                <a:cubicBezTo>
                  <a:pt x="161260" y="81389"/>
                  <a:pt x="161133" y="81072"/>
                  <a:pt x="160880" y="80977"/>
                </a:cubicBezTo>
                <a:close/>
                <a:moveTo>
                  <a:pt x="159296" y="83479"/>
                </a:moveTo>
                <a:cubicBezTo>
                  <a:pt x="159138" y="83923"/>
                  <a:pt x="159581" y="84334"/>
                  <a:pt x="160024" y="84144"/>
                </a:cubicBezTo>
                <a:cubicBezTo>
                  <a:pt x="160468" y="83954"/>
                  <a:pt x="160436" y="83353"/>
                  <a:pt x="159993" y="83163"/>
                </a:cubicBezTo>
                <a:cubicBezTo>
                  <a:pt x="159739" y="83068"/>
                  <a:pt x="159423" y="83194"/>
                  <a:pt x="159296" y="83479"/>
                </a:cubicBezTo>
                <a:close/>
                <a:moveTo>
                  <a:pt x="158409" y="85664"/>
                </a:moveTo>
                <a:cubicBezTo>
                  <a:pt x="158251" y="86140"/>
                  <a:pt x="158694" y="86583"/>
                  <a:pt x="159138" y="86393"/>
                </a:cubicBezTo>
                <a:cubicBezTo>
                  <a:pt x="159613" y="86171"/>
                  <a:pt x="159581" y="85538"/>
                  <a:pt x="159138" y="85348"/>
                </a:cubicBezTo>
                <a:cubicBezTo>
                  <a:pt x="158853" y="85253"/>
                  <a:pt x="158536" y="85379"/>
                  <a:pt x="158409" y="85664"/>
                </a:cubicBezTo>
                <a:close/>
                <a:moveTo>
                  <a:pt x="158283" y="87565"/>
                </a:moveTo>
                <a:cubicBezTo>
                  <a:pt x="157808" y="87375"/>
                  <a:pt x="157333" y="87850"/>
                  <a:pt x="157554" y="88293"/>
                </a:cubicBezTo>
                <a:cubicBezTo>
                  <a:pt x="157744" y="88768"/>
                  <a:pt x="158409" y="88768"/>
                  <a:pt x="158599" y="88293"/>
                </a:cubicBezTo>
                <a:cubicBezTo>
                  <a:pt x="158694" y="88008"/>
                  <a:pt x="158568" y="87660"/>
                  <a:pt x="158283" y="87565"/>
                </a:cubicBezTo>
                <a:close/>
                <a:moveTo>
                  <a:pt x="157744" y="90510"/>
                </a:moveTo>
                <a:cubicBezTo>
                  <a:pt x="157934" y="90035"/>
                  <a:pt x="157428" y="89560"/>
                  <a:pt x="156953" y="89750"/>
                </a:cubicBezTo>
                <a:cubicBezTo>
                  <a:pt x="156478" y="89971"/>
                  <a:pt x="156478" y="90637"/>
                  <a:pt x="156984" y="90827"/>
                </a:cubicBezTo>
                <a:cubicBezTo>
                  <a:pt x="157269" y="90953"/>
                  <a:pt x="157618" y="90795"/>
                  <a:pt x="157744" y="90510"/>
                </a:cubicBezTo>
                <a:close/>
                <a:moveTo>
                  <a:pt x="156098" y="93043"/>
                </a:moveTo>
                <a:cubicBezTo>
                  <a:pt x="156604" y="93265"/>
                  <a:pt x="157079" y="92758"/>
                  <a:pt x="156858" y="92252"/>
                </a:cubicBezTo>
                <a:cubicBezTo>
                  <a:pt x="156636" y="91777"/>
                  <a:pt x="155939" y="91777"/>
                  <a:pt x="155749" y="92283"/>
                </a:cubicBezTo>
                <a:cubicBezTo>
                  <a:pt x="155622" y="92600"/>
                  <a:pt x="155781" y="92948"/>
                  <a:pt x="156098" y="93043"/>
                </a:cubicBezTo>
                <a:close/>
                <a:moveTo>
                  <a:pt x="156002" y="94943"/>
                </a:moveTo>
                <a:cubicBezTo>
                  <a:pt x="156224" y="94437"/>
                  <a:pt x="155717" y="93930"/>
                  <a:pt x="155211" y="94152"/>
                </a:cubicBezTo>
                <a:cubicBezTo>
                  <a:pt x="154704" y="94373"/>
                  <a:pt x="154704" y="95070"/>
                  <a:pt x="155211" y="95292"/>
                </a:cubicBezTo>
                <a:cubicBezTo>
                  <a:pt x="155527" y="95387"/>
                  <a:pt x="155876" y="95260"/>
                  <a:pt x="156002" y="94943"/>
                </a:cubicBezTo>
                <a:close/>
                <a:moveTo>
                  <a:pt x="155147" y="97160"/>
                </a:moveTo>
                <a:cubicBezTo>
                  <a:pt x="155369" y="96622"/>
                  <a:pt x="154831" y="96115"/>
                  <a:pt x="154324" y="96337"/>
                </a:cubicBezTo>
                <a:cubicBezTo>
                  <a:pt x="153786" y="96559"/>
                  <a:pt x="153817" y="97287"/>
                  <a:pt x="154324" y="97509"/>
                </a:cubicBezTo>
                <a:cubicBezTo>
                  <a:pt x="154672" y="97635"/>
                  <a:pt x="155021" y="97477"/>
                  <a:pt x="155147" y="97160"/>
                </a:cubicBezTo>
                <a:close/>
                <a:moveTo>
                  <a:pt x="154292" y="99377"/>
                </a:moveTo>
                <a:cubicBezTo>
                  <a:pt x="154514" y="98839"/>
                  <a:pt x="153976" y="98300"/>
                  <a:pt x="153437" y="98522"/>
                </a:cubicBezTo>
                <a:cubicBezTo>
                  <a:pt x="152899" y="98744"/>
                  <a:pt x="152931" y="99504"/>
                  <a:pt x="153469" y="99725"/>
                </a:cubicBezTo>
                <a:cubicBezTo>
                  <a:pt x="153786" y="99852"/>
                  <a:pt x="154166" y="99694"/>
                  <a:pt x="154292" y="99377"/>
                </a:cubicBezTo>
                <a:close/>
                <a:moveTo>
                  <a:pt x="152582" y="101942"/>
                </a:moveTo>
                <a:cubicBezTo>
                  <a:pt x="153121" y="102164"/>
                  <a:pt x="153659" y="101594"/>
                  <a:pt x="153437" y="101056"/>
                </a:cubicBezTo>
                <a:cubicBezTo>
                  <a:pt x="153184" y="100517"/>
                  <a:pt x="152424" y="100549"/>
                  <a:pt x="152202" y="101087"/>
                </a:cubicBezTo>
                <a:cubicBezTo>
                  <a:pt x="152076" y="101436"/>
                  <a:pt x="152234" y="101816"/>
                  <a:pt x="152582" y="101942"/>
                </a:cubicBezTo>
                <a:close/>
                <a:moveTo>
                  <a:pt x="152582" y="103779"/>
                </a:moveTo>
                <a:cubicBezTo>
                  <a:pt x="152804" y="103241"/>
                  <a:pt x="152234" y="102671"/>
                  <a:pt x="151696" y="102924"/>
                </a:cubicBezTo>
                <a:cubicBezTo>
                  <a:pt x="151125" y="103146"/>
                  <a:pt x="151125" y="103937"/>
                  <a:pt x="151696" y="104159"/>
                </a:cubicBezTo>
                <a:cubicBezTo>
                  <a:pt x="152044" y="104317"/>
                  <a:pt x="152456" y="104127"/>
                  <a:pt x="152582" y="103779"/>
                </a:cubicBezTo>
                <a:close/>
                <a:moveTo>
                  <a:pt x="151727" y="105996"/>
                </a:moveTo>
                <a:cubicBezTo>
                  <a:pt x="151949" y="105426"/>
                  <a:pt x="151379" y="104856"/>
                  <a:pt x="150809" y="105109"/>
                </a:cubicBezTo>
                <a:cubicBezTo>
                  <a:pt x="150239" y="105363"/>
                  <a:pt x="150239" y="106154"/>
                  <a:pt x="150809" y="106408"/>
                </a:cubicBezTo>
                <a:cubicBezTo>
                  <a:pt x="151189" y="106534"/>
                  <a:pt x="151569" y="106376"/>
                  <a:pt x="151727" y="105996"/>
                </a:cubicBezTo>
                <a:close/>
                <a:moveTo>
                  <a:pt x="150872" y="108213"/>
                </a:moveTo>
                <a:cubicBezTo>
                  <a:pt x="151094" y="107643"/>
                  <a:pt x="150492" y="107041"/>
                  <a:pt x="149922" y="107294"/>
                </a:cubicBezTo>
                <a:cubicBezTo>
                  <a:pt x="149352" y="107548"/>
                  <a:pt x="149352" y="108371"/>
                  <a:pt x="149954" y="108624"/>
                </a:cubicBezTo>
                <a:cubicBezTo>
                  <a:pt x="150302" y="108751"/>
                  <a:pt x="150714" y="108593"/>
                  <a:pt x="150872" y="108213"/>
                </a:cubicBezTo>
                <a:close/>
                <a:moveTo>
                  <a:pt x="149067" y="110841"/>
                </a:moveTo>
                <a:cubicBezTo>
                  <a:pt x="149669" y="111095"/>
                  <a:pt x="150270" y="110461"/>
                  <a:pt x="149985" y="109860"/>
                </a:cubicBezTo>
                <a:cubicBezTo>
                  <a:pt x="149732" y="109289"/>
                  <a:pt x="148909" y="109289"/>
                  <a:pt x="148655" y="109891"/>
                </a:cubicBezTo>
                <a:cubicBezTo>
                  <a:pt x="148497" y="110271"/>
                  <a:pt x="148687" y="110683"/>
                  <a:pt x="149067" y="110841"/>
                </a:cubicBezTo>
                <a:close/>
                <a:moveTo>
                  <a:pt x="184568" y="13871"/>
                </a:moveTo>
                <a:cubicBezTo>
                  <a:pt x="184536" y="13871"/>
                  <a:pt x="184536" y="13903"/>
                  <a:pt x="184536" y="13903"/>
                </a:cubicBezTo>
                <a:cubicBezTo>
                  <a:pt x="184568" y="13903"/>
                  <a:pt x="184568" y="13871"/>
                  <a:pt x="184568" y="13871"/>
                </a:cubicBezTo>
                <a:close/>
                <a:moveTo>
                  <a:pt x="183713" y="16120"/>
                </a:moveTo>
                <a:cubicBezTo>
                  <a:pt x="183713" y="16056"/>
                  <a:pt x="183681" y="16056"/>
                  <a:pt x="183650" y="16088"/>
                </a:cubicBezTo>
                <a:cubicBezTo>
                  <a:pt x="183650" y="16088"/>
                  <a:pt x="183650" y="16120"/>
                  <a:pt x="183681" y="16120"/>
                </a:cubicBezTo>
                <a:cubicBezTo>
                  <a:pt x="183681" y="16120"/>
                  <a:pt x="183713" y="16120"/>
                  <a:pt x="183713" y="16120"/>
                </a:cubicBezTo>
                <a:close/>
                <a:moveTo>
                  <a:pt x="182858" y="18336"/>
                </a:moveTo>
                <a:cubicBezTo>
                  <a:pt x="182890" y="18273"/>
                  <a:pt x="182795" y="18210"/>
                  <a:pt x="182763" y="18273"/>
                </a:cubicBezTo>
                <a:cubicBezTo>
                  <a:pt x="182763" y="18305"/>
                  <a:pt x="182763" y="18336"/>
                  <a:pt x="182795" y="18336"/>
                </a:cubicBezTo>
                <a:cubicBezTo>
                  <a:pt x="182826" y="18368"/>
                  <a:pt x="182858" y="18336"/>
                  <a:pt x="182858" y="18336"/>
                </a:cubicBezTo>
                <a:close/>
                <a:moveTo>
                  <a:pt x="181971" y="20458"/>
                </a:moveTo>
                <a:cubicBezTo>
                  <a:pt x="181876" y="20427"/>
                  <a:pt x="181971" y="20617"/>
                  <a:pt x="182003" y="20522"/>
                </a:cubicBezTo>
                <a:cubicBezTo>
                  <a:pt x="182003" y="20490"/>
                  <a:pt x="182003" y="20458"/>
                  <a:pt x="181971" y="20458"/>
                </a:cubicBezTo>
                <a:close/>
                <a:moveTo>
                  <a:pt x="181084" y="22643"/>
                </a:moveTo>
                <a:cubicBezTo>
                  <a:pt x="180989" y="22612"/>
                  <a:pt x="181084" y="22865"/>
                  <a:pt x="181148" y="22738"/>
                </a:cubicBezTo>
                <a:cubicBezTo>
                  <a:pt x="181148" y="22707"/>
                  <a:pt x="181148" y="22675"/>
                  <a:pt x="181084" y="22643"/>
                </a:cubicBezTo>
                <a:close/>
                <a:moveTo>
                  <a:pt x="180229" y="24829"/>
                </a:moveTo>
                <a:cubicBezTo>
                  <a:pt x="180103" y="24797"/>
                  <a:pt x="180229" y="25114"/>
                  <a:pt x="180293" y="24955"/>
                </a:cubicBezTo>
                <a:cubicBezTo>
                  <a:pt x="180293" y="24924"/>
                  <a:pt x="180293" y="24860"/>
                  <a:pt x="180229" y="24829"/>
                </a:cubicBezTo>
                <a:close/>
                <a:moveTo>
                  <a:pt x="179374" y="27045"/>
                </a:moveTo>
                <a:cubicBezTo>
                  <a:pt x="179184" y="26950"/>
                  <a:pt x="179374" y="27330"/>
                  <a:pt x="179438" y="27172"/>
                </a:cubicBezTo>
                <a:cubicBezTo>
                  <a:pt x="179438" y="27109"/>
                  <a:pt x="179406" y="27045"/>
                  <a:pt x="179374" y="27045"/>
                </a:cubicBezTo>
                <a:close/>
                <a:moveTo>
                  <a:pt x="178488" y="29231"/>
                </a:moveTo>
                <a:cubicBezTo>
                  <a:pt x="178298" y="29136"/>
                  <a:pt x="178488" y="29579"/>
                  <a:pt x="178583" y="29389"/>
                </a:cubicBezTo>
                <a:cubicBezTo>
                  <a:pt x="178583" y="29326"/>
                  <a:pt x="178551" y="29262"/>
                  <a:pt x="178488" y="29231"/>
                </a:cubicBezTo>
                <a:close/>
                <a:moveTo>
                  <a:pt x="177632" y="31416"/>
                </a:moveTo>
                <a:cubicBezTo>
                  <a:pt x="177411" y="31321"/>
                  <a:pt x="177632" y="31827"/>
                  <a:pt x="177727" y="31606"/>
                </a:cubicBezTo>
                <a:cubicBezTo>
                  <a:pt x="177727" y="31542"/>
                  <a:pt x="177696" y="31447"/>
                  <a:pt x="177632" y="31416"/>
                </a:cubicBezTo>
                <a:close/>
                <a:moveTo>
                  <a:pt x="176777" y="33601"/>
                </a:moveTo>
                <a:cubicBezTo>
                  <a:pt x="176524" y="33506"/>
                  <a:pt x="176746" y="34076"/>
                  <a:pt x="176841" y="33823"/>
                </a:cubicBezTo>
                <a:cubicBezTo>
                  <a:pt x="176904" y="33728"/>
                  <a:pt x="176841" y="33632"/>
                  <a:pt x="176746" y="33601"/>
                </a:cubicBezTo>
                <a:close/>
                <a:moveTo>
                  <a:pt x="175891" y="35818"/>
                </a:moveTo>
                <a:cubicBezTo>
                  <a:pt x="175637" y="35691"/>
                  <a:pt x="175891" y="36293"/>
                  <a:pt x="175986" y="36039"/>
                </a:cubicBezTo>
                <a:cubicBezTo>
                  <a:pt x="176049" y="35944"/>
                  <a:pt x="175986" y="35849"/>
                  <a:pt x="175891" y="35818"/>
                </a:cubicBezTo>
                <a:close/>
                <a:moveTo>
                  <a:pt x="174782" y="38098"/>
                </a:moveTo>
                <a:cubicBezTo>
                  <a:pt x="174656" y="38383"/>
                  <a:pt x="175321" y="38098"/>
                  <a:pt x="175036" y="38003"/>
                </a:cubicBezTo>
                <a:cubicBezTo>
                  <a:pt x="174941" y="37971"/>
                  <a:pt x="174814" y="38003"/>
                  <a:pt x="174782" y="38098"/>
                </a:cubicBezTo>
                <a:close/>
                <a:moveTo>
                  <a:pt x="173896" y="40315"/>
                </a:moveTo>
                <a:cubicBezTo>
                  <a:pt x="173769" y="40631"/>
                  <a:pt x="174466" y="40315"/>
                  <a:pt x="174149" y="40188"/>
                </a:cubicBezTo>
                <a:cubicBezTo>
                  <a:pt x="174054" y="40156"/>
                  <a:pt x="173927" y="40188"/>
                  <a:pt x="173896" y="40315"/>
                </a:cubicBezTo>
                <a:close/>
                <a:moveTo>
                  <a:pt x="173009" y="42500"/>
                </a:moveTo>
                <a:cubicBezTo>
                  <a:pt x="172914" y="42690"/>
                  <a:pt x="173104" y="42880"/>
                  <a:pt x="173294" y="42816"/>
                </a:cubicBezTo>
                <a:cubicBezTo>
                  <a:pt x="173484" y="42721"/>
                  <a:pt x="173484" y="42468"/>
                  <a:pt x="173294" y="42373"/>
                </a:cubicBezTo>
                <a:cubicBezTo>
                  <a:pt x="173167" y="42341"/>
                  <a:pt x="173040" y="42405"/>
                  <a:pt x="173009" y="42500"/>
                </a:cubicBezTo>
                <a:close/>
                <a:moveTo>
                  <a:pt x="172122" y="44717"/>
                </a:moveTo>
                <a:cubicBezTo>
                  <a:pt x="172027" y="44907"/>
                  <a:pt x="172249" y="45128"/>
                  <a:pt x="172439" y="45033"/>
                </a:cubicBezTo>
                <a:cubicBezTo>
                  <a:pt x="172629" y="44938"/>
                  <a:pt x="172629" y="44653"/>
                  <a:pt x="172439" y="44590"/>
                </a:cubicBezTo>
                <a:cubicBezTo>
                  <a:pt x="172312" y="44527"/>
                  <a:pt x="172154" y="44590"/>
                  <a:pt x="172122" y="44717"/>
                </a:cubicBezTo>
                <a:close/>
                <a:moveTo>
                  <a:pt x="171235" y="46902"/>
                </a:moveTo>
                <a:cubicBezTo>
                  <a:pt x="171140" y="47123"/>
                  <a:pt x="171362" y="47345"/>
                  <a:pt x="171584" y="47250"/>
                </a:cubicBezTo>
                <a:cubicBezTo>
                  <a:pt x="171774" y="47155"/>
                  <a:pt x="171774" y="46870"/>
                  <a:pt x="171552" y="46775"/>
                </a:cubicBezTo>
                <a:cubicBezTo>
                  <a:pt x="171425" y="46712"/>
                  <a:pt x="171267" y="46775"/>
                  <a:pt x="171235" y="46933"/>
                </a:cubicBezTo>
                <a:close/>
                <a:moveTo>
                  <a:pt x="170349" y="49119"/>
                </a:moveTo>
                <a:cubicBezTo>
                  <a:pt x="170254" y="49340"/>
                  <a:pt x="170475" y="49562"/>
                  <a:pt x="170697" y="49467"/>
                </a:cubicBezTo>
                <a:cubicBezTo>
                  <a:pt x="170919" y="49372"/>
                  <a:pt x="170919" y="49055"/>
                  <a:pt x="170697" y="48960"/>
                </a:cubicBezTo>
                <a:cubicBezTo>
                  <a:pt x="170539" y="48897"/>
                  <a:pt x="170380" y="48960"/>
                  <a:pt x="170349" y="49119"/>
                </a:cubicBezTo>
                <a:close/>
                <a:moveTo>
                  <a:pt x="169462" y="51335"/>
                </a:moveTo>
                <a:cubicBezTo>
                  <a:pt x="169367" y="51557"/>
                  <a:pt x="169589" y="51810"/>
                  <a:pt x="169842" y="51684"/>
                </a:cubicBezTo>
                <a:cubicBezTo>
                  <a:pt x="170064" y="51589"/>
                  <a:pt x="170064" y="51240"/>
                  <a:pt x="169842" y="51145"/>
                </a:cubicBezTo>
                <a:cubicBezTo>
                  <a:pt x="169684" y="51082"/>
                  <a:pt x="169494" y="51177"/>
                  <a:pt x="169462" y="51335"/>
                </a:cubicBezTo>
                <a:close/>
                <a:moveTo>
                  <a:pt x="168955" y="53362"/>
                </a:moveTo>
                <a:cubicBezTo>
                  <a:pt x="168702" y="53236"/>
                  <a:pt x="168448" y="53521"/>
                  <a:pt x="168575" y="53774"/>
                </a:cubicBezTo>
                <a:cubicBezTo>
                  <a:pt x="168670" y="54027"/>
                  <a:pt x="169050" y="53996"/>
                  <a:pt x="169145" y="53742"/>
                </a:cubicBezTo>
                <a:cubicBezTo>
                  <a:pt x="169208" y="53584"/>
                  <a:pt x="169113" y="53426"/>
                  <a:pt x="168955" y="53362"/>
                </a:cubicBezTo>
                <a:close/>
                <a:moveTo>
                  <a:pt x="168100" y="55547"/>
                </a:moveTo>
                <a:cubicBezTo>
                  <a:pt x="167815" y="55452"/>
                  <a:pt x="167562" y="55706"/>
                  <a:pt x="167688" y="55991"/>
                </a:cubicBezTo>
                <a:cubicBezTo>
                  <a:pt x="167783" y="56244"/>
                  <a:pt x="168163" y="56244"/>
                  <a:pt x="168290" y="55959"/>
                </a:cubicBezTo>
                <a:cubicBezTo>
                  <a:pt x="168353" y="55801"/>
                  <a:pt x="168258" y="55611"/>
                  <a:pt x="168100" y="55547"/>
                </a:cubicBezTo>
                <a:close/>
                <a:moveTo>
                  <a:pt x="167245" y="57733"/>
                </a:moveTo>
                <a:cubicBezTo>
                  <a:pt x="166960" y="57638"/>
                  <a:pt x="166675" y="57923"/>
                  <a:pt x="166802" y="58176"/>
                </a:cubicBezTo>
                <a:cubicBezTo>
                  <a:pt x="166897" y="58461"/>
                  <a:pt x="167308" y="58461"/>
                  <a:pt x="167435" y="58176"/>
                </a:cubicBezTo>
                <a:cubicBezTo>
                  <a:pt x="167498" y="58018"/>
                  <a:pt x="167403" y="57796"/>
                  <a:pt x="167213" y="57733"/>
                </a:cubicBezTo>
                <a:close/>
                <a:moveTo>
                  <a:pt x="166358" y="59918"/>
                </a:moveTo>
                <a:cubicBezTo>
                  <a:pt x="166073" y="59823"/>
                  <a:pt x="165788" y="60108"/>
                  <a:pt x="165915" y="60393"/>
                </a:cubicBezTo>
                <a:cubicBezTo>
                  <a:pt x="166042" y="60709"/>
                  <a:pt x="166453" y="60678"/>
                  <a:pt x="166580" y="60393"/>
                </a:cubicBezTo>
                <a:cubicBezTo>
                  <a:pt x="166643" y="60203"/>
                  <a:pt x="166548" y="60013"/>
                  <a:pt x="166358" y="59918"/>
                </a:cubicBezTo>
                <a:close/>
                <a:moveTo>
                  <a:pt x="164997" y="62325"/>
                </a:moveTo>
                <a:cubicBezTo>
                  <a:pt x="164902" y="62641"/>
                  <a:pt x="165187" y="62958"/>
                  <a:pt x="165503" y="62831"/>
                </a:cubicBezTo>
                <a:cubicBezTo>
                  <a:pt x="165820" y="62673"/>
                  <a:pt x="165820" y="62261"/>
                  <a:pt x="165503" y="62135"/>
                </a:cubicBezTo>
                <a:cubicBezTo>
                  <a:pt x="165313" y="62039"/>
                  <a:pt x="165092" y="62135"/>
                  <a:pt x="164997" y="62325"/>
                </a:cubicBezTo>
                <a:close/>
                <a:moveTo>
                  <a:pt x="164110" y="64541"/>
                </a:moveTo>
                <a:cubicBezTo>
                  <a:pt x="163983" y="64858"/>
                  <a:pt x="164331" y="65175"/>
                  <a:pt x="164648" y="65048"/>
                </a:cubicBezTo>
                <a:cubicBezTo>
                  <a:pt x="164965" y="64890"/>
                  <a:pt x="164965" y="64446"/>
                  <a:pt x="164616" y="64320"/>
                </a:cubicBezTo>
                <a:cubicBezTo>
                  <a:pt x="164426" y="64225"/>
                  <a:pt x="164205" y="64320"/>
                  <a:pt x="164110" y="64541"/>
                </a:cubicBezTo>
                <a:close/>
                <a:moveTo>
                  <a:pt x="163761" y="66505"/>
                </a:moveTo>
                <a:cubicBezTo>
                  <a:pt x="163413" y="66378"/>
                  <a:pt x="163096" y="66726"/>
                  <a:pt x="163255" y="67043"/>
                </a:cubicBezTo>
                <a:cubicBezTo>
                  <a:pt x="163381" y="67392"/>
                  <a:pt x="163856" y="67392"/>
                  <a:pt x="163983" y="67043"/>
                </a:cubicBezTo>
                <a:cubicBezTo>
                  <a:pt x="164078" y="66821"/>
                  <a:pt x="163983" y="66600"/>
                  <a:pt x="163761" y="66505"/>
                </a:cubicBezTo>
                <a:close/>
                <a:moveTo>
                  <a:pt x="162906" y="68690"/>
                </a:moveTo>
                <a:cubicBezTo>
                  <a:pt x="162558" y="68563"/>
                  <a:pt x="162210" y="68912"/>
                  <a:pt x="162336" y="69260"/>
                </a:cubicBezTo>
                <a:cubicBezTo>
                  <a:pt x="162495" y="69608"/>
                  <a:pt x="163001" y="69608"/>
                  <a:pt x="163128" y="69260"/>
                </a:cubicBezTo>
                <a:cubicBezTo>
                  <a:pt x="163223" y="69038"/>
                  <a:pt x="163128" y="68785"/>
                  <a:pt x="162906" y="68690"/>
                </a:cubicBezTo>
                <a:close/>
                <a:moveTo>
                  <a:pt x="162020" y="70907"/>
                </a:moveTo>
                <a:cubicBezTo>
                  <a:pt x="161671" y="70748"/>
                  <a:pt x="161323" y="71128"/>
                  <a:pt x="161450" y="71477"/>
                </a:cubicBezTo>
                <a:cubicBezTo>
                  <a:pt x="161608" y="71857"/>
                  <a:pt x="162146" y="71825"/>
                  <a:pt x="162273" y="71477"/>
                </a:cubicBezTo>
                <a:cubicBezTo>
                  <a:pt x="162368" y="71255"/>
                  <a:pt x="162241" y="70970"/>
                  <a:pt x="162020" y="70907"/>
                </a:cubicBezTo>
                <a:close/>
                <a:moveTo>
                  <a:pt x="161165" y="73092"/>
                </a:moveTo>
                <a:cubicBezTo>
                  <a:pt x="160785" y="72934"/>
                  <a:pt x="160404" y="73314"/>
                  <a:pt x="160563" y="73694"/>
                </a:cubicBezTo>
                <a:cubicBezTo>
                  <a:pt x="160753" y="74074"/>
                  <a:pt x="161260" y="74074"/>
                  <a:pt x="161418" y="73694"/>
                </a:cubicBezTo>
                <a:cubicBezTo>
                  <a:pt x="161513" y="73440"/>
                  <a:pt x="161386" y="73187"/>
                  <a:pt x="161165" y="73092"/>
                </a:cubicBezTo>
                <a:close/>
                <a:moveTo>
                  <a:pt x="159676" y="75562"/>
                </a:moveTo>
                <a:cubicBezTo>
                  <a:pt x="159518" y="75942"/>
                  <a:pt x="159929" y="76322"/>
                  <a:pt x="160309" y="76164"/>
                </a:cubicBezTo>
                <a:cubicBezTo>
                  <a:pt x="160690" y="76005"/>
                  <a:pt x="160690" y="75435"/>
                  <a:pt x="160309" y="75277"/>
                </a:cubicBezTo>
                <a:cubicBezTo>
                  <a:pt x="160056" y="75182"/>
                  <a:pt x="159771" y="75309"/>
                  <a:pt x="159676" y="75562"/>
                </a:cubicBezTo>
                <a:close/>
                <a:moveTo>
                  <a:pt x="158789" y="77747"/>
                </a:moveTo>
                <a:cubicBezTo>
                  <a:pt x="158631" y="78159"/>
                  <a:pt x="159043" y="78571"/>
                  <a:pt x="159454" y="78381"/>
                </a:cubicBezTo>
                <a:cubicBezTo>
                  <a:pt x="159834" y="78222"/>
                  <a:pt x="159834" y="77621"/>
                  <a:pt x="159423" y="77462"/>
                </a:cubicBezTo>
                <a:cubicBezTo>
                  <a:pt x="159169" y="77367"/>
                  <a:pt x="158884" y="77494"/>
                  <a:pt x="158789" y="77747"/>
                </a:cubicBezTo>
                <a:close/>
                <a:moveTo>
                  <a:pt x="158568" y="79679"/>
                </a:moveTo>
                <a:cubicBezTo>
                  <a:pt x="158156" y="79489"/>
                  <a:pt x="157744" y="79932"/>
                  <a:pt x="157903" y="80344"/>
                </a:cubicBezTo>
                <a:cubicBezTo>
                  <a:pt x="158093" y="80756"/>
                  <a:pt x="158694" y="80756"/>
                  <a:pt x="158853" y="80312"/>
                </a:cubicBezTo>
                <a:cubicBezTo>
                  <a:pt x="158948" y="80059"/>
                  <a:pt x="158821" y="79774"/>
                  <a:pt x="158568" y="79679"/>
                </a:cubicBezTo>
                <a:close/>
                <a:moveTo>
                  <a:pt x="157681" y="81864"/>
                </a:moveTo>
                <a:cubicBezTo>
                  <a:pt x="157269" y="81706"/>
                  <a:pt x="156858" y="82118"/>
                  <a:pt x="157016" y="82561"/>
                </a:cubicBezTo>
                <a:cubicBezTo>
                  <a:pt x="157206" y="82973"/>
                  <a:pt x="157808" y="82973"/>
                  <a:pt x="157998" y="82529"/>
                </a:cubicBezTo>
                <a:cubicBezTo>
                  <a:pt x="158093" y="82276"/>
                  <a:pt x="157966" y="81959"/>
                  <a:pt x="157713" y="81864"/>
                </a:cubicBezTo>
                <a:close/>
                <a:moveTo>
                  <a:pt x="156129" y="84366"/>
                </a:moveTo>
                <a:cubicBezTo>
                  <a:pt x="155939" y="84809"/>
                  <a:pt x="156414" y="85253"/>
                  <a:pt x="156858" y="85063"/>
                </a:cubicBezTo>
                <a:cubicBezTo>
                  <a:pt x="157301" y="84873"/>
                  <a:pt x="157269" y="84239"/>
                  <a:pt x="156826" y="84049"/>
                </a:cubicBezTo>
                <a:cubicBezTo>
                  <a:pt x="156541" y="83954"/>
                  <a:pt x="156224" y="84081"/>
                  <a:pt x="156129" y="84366"/>
                </a:cubicBezTo>
                <a:close/>
                <a:moveTo>
                  <a:pt x="156288" y="86963"/>
                </a:moveTo>
                <a:cubicBezTo>
                  <a:pt x="156446" y="86520"/>
                  <a:pt x="156002" y="86076"/>
                  <a:pt x="155527" y="86266"/>
                </a:cubicBezTo>
                <a:cubicBezTo>
                  <a:pt x="155084" y="86456"/>
                  <a:pt x="155084" y="87090"/>
                  <a:pt x="155559" y="87280"/>
                </a:cubicBezTo>
                <a:cubicBezTo>
                  <a:pt x="155844" y="87406"/>
                  <a:pt x="156161" y="87248"/>
                  <a:pt x="156288" y="86963"/>
                </a:cubicBezTo>
                <a:close/>
                <a:moveTo>
                  <a:pt x="155432" y="89180"/>
                </a:moveTo>
                <a:cubicBezTo>
                  <a:pt x="155591" y="88705"/>
                  <a:pt x="155116" y="88261"/>
                  <a:pt x="154672" y="88451"/>
                </a:cubicBezTo>
                <a:cubicBezTo>
                  <a:pt x="154197" y="88641"/>
                  <a:pt x="154197" y="89306"/>
                  <a:pt x="154672" y="89496"/>
                </a:cubicBezTo>
                <a:cubicBezTo>
                  <a:pt x="154957" y="89623"/>
                  <a:pt x="155306" y="89465"/>
                  <a:pt x="155432" y="89180"/>
                </a:cubicBezTo>
                <a:close/>
                <a:moveTo>
                  <a:pt x="154546" y="91397"/>
                </a:moveTo>
                <a:cubicBezTo>
                  <a:pt x="154767" y="90922"/>
                  <a:pt x="154261" y="90446"/>
                  <a:pt x="153786" y="90637"/>
                </a:cubicBezTo>
                <a:cubicBezTo>
                  <a:pt x="153311" y="90858"/>
                  <a:pt x="153311" y="91523"/>
                  <a:pt x="153786" y="91713"/>
                </a:cubicBezTo>
                <a:cubicBezTo>
                  <a:pt x="154102" y="91840"/>
                  <a:pt x="154451" y="91713"/>
                  <a:pt x="154546" y="91397"/>
                </a:cubicBezTo>
                <a:close/>
                <a:moveTo>
                  <a:pt x="152931" y="93962"/>
                </a:moveTo>
                <a:cubicBezTo>
                  <a:pt x="153406" y="94152"/>
                  <a:pt x="153912" y="93645"/>
                  <a:pt x="153691" y="93138"/>
                </a:cubicBezTo>
                <a:cubicBezTo>
                  <a:pt x="153469" y="92663"/>
                  <a:pt x="152772" y="92663"/>
                  <a:pt x="152582" y="93170"/>
                </a:cubicBezTo>
                <a:cubicBezTo>
                  <a:pt x="152456" y="93487"/>
                  <a:pt x="152614" y="93835"/>
                  <a:pt x="152931" y="93962"/>
                </a:cubicBezTo>
                <a:close/>
                <a:moveTo>
                  <a:pt x="152836" y="95830"/>
                </a:moveTo>
                <a:cubicBezTo>
                  <a:pt x="153057" y="95323"/>
                  <a:pt x="152519" y="94817"/>
                  <a:pt x="152012" y="95038"/>
                </a:cubicBezTo>
                <a:cubicBezTo>
                  <a:pt x="151505" y="95260"/>
                  <a:pt x="151537" y="95957"/>
                  <a:pt x="152044" y="96179"/>
                </a:cubicBezTo>
                <a:cubicBezTo>
                  <a:pt x="152361" y="96305"/>
                  <a:pt x="152709" y="96147"/>
                  <a:pt x="152836" y="95830"/>
                </a:cubicBezTo>
                <a:close/>
                <a:moveTo>
                  <a:pt x="151981" y="98047"/>
                </a:moveTo>
                <a:cubicBezTo>
                  <a:pt x="152202" y="97509"/>
                  <a:pt x="151664" y="97002"/>
                  <a:pt x="151157" y="97224"/>
                </a:cubicBezTo>
                <a:cubicBezTo>
                  <a:pt x="150619" y="97445"/>
                  <a:pt x="150650" y="98174"/>
                  <a:pt x="151157" y="98395"/>
                </a:cubicBezTo>
                <a:cubicBezTo>
                  <a:pt x="151474" y="98522"/>
                  <a:pt x="151854" y="98364"/>
                  <a:pt x="151981" y="98047"/>
                </a:cubicBezTo>
                <a:close/>
                <a:moveTo>
                  <a:pt x="151125" y="100264"/>
                </a:moveTo>
                <a:cubicBezTo>
                  <a:pt x="151347" y="99725"/>
                  <a:pt x="150809" y="99187"/>
                  <a:pt x="150270" y="99409"/>
                </a:cubicBezTo>
                <a:cubicBezTo>
                  <a:pt x="149732" y="99662"/>
                  <a:pt x="149732" y="100422"/>
                  <a:pt x="150270" y="100612"/>
                </a:cubicBezTo>
                <a:cubicBezTo>
                  <a:pt x="150619" y="100739"/>
                  <a:pt x="150999" y="100581"/>
                  <a:pt x="151125" y="100264"/>
                </a:cubicBezTo>
                <a:close/>
                <a:moveTo>
                  <a:pt x="150270" y="102481"/>
                </a:moveTo>
                <a:cubicBezTo>
                  <a:pt x="150492" y="101911"/>
                  <a:pt x="149922" y="101372"/>
                  <a:pt x="149384" y="101594"/>
                </a:cubicBezTo>
                <a:cubicBezTo>
                  <a:pt x="148845" y="101847"/>
                  <a:pt x="148845" y="102639"/>
                  <a:pt x="149415" y="102861"/>
                </a:cubicBezTo>
                <a:cubicBezTo>
                  <a:pt x="149764" y="102987"/>
                  <a:pt x="150144" y="102797"/>
                  <a:pt x="150270" y="102481"/>
                </a:cubicBezTo>
                <a:close/>
                <a:moveTo>
                  <a:pt x="148529" y="105078"/>
                </a:moveTo>
                <a:cubicBezTo>
                  <a:pt x="149099" y="105299"/>
                  <a:pt x="149637" y="104729"/>
                  <a:pt x="149415" y="104159"/>
                </a:cubicBezTo>
                <a:cubicBezTo>
                  <a:pt x="149162" y="103589"/>
                  <a:pt x="148370" y="103621"/>
                  <a:pt x="148149" y="104191"/>
                </a:cubicBezTo>
                <a:cubicBezTo>
                  <a:pt x="147990" y="104539"/>
                  <a:pt x="148180" y="104919"/>
                  <a:pt x="148529" y="105078"/>
                </a:cubicBezTo>
                <a:close/>
                <a:moveTo>
                  <a:pt x="148560" y="106914"/>
                </a:moveTo>
                <a:cubicBezTo>
                  <a:pt x="148782" y="106313"/>
                  <a:pt x="148212" y="105743"/>
                  <a:pt x="147610" y="105996"/>
                </a:cubicBezTo>
                <a:cubicBezTo>
                  <a:pt x="147040" y="106249"/>
                  <a:pt x="147072" y="107073"/>
                  <a:pt x="147642" y="107294"/>
                </a:cubicBezTo>
                <a:cubicBezTo>
                  <a:pt x="148022" y="107421"/>
                  <a:pt x="148402" y="107263"/>
                  <a:pt x="148560" y="106914"/>
                </a:cubicBezTo>
                <a:close/>
                <a:moveTo>
                  <a:pt x="146755" y="109511"/>
                </a:moveTo>
                <a:cubicBezTo>
                  <a:pt x="147357" y="109765"/>
                  <a:pt x="147959" y="109163"/>
                  <a:pt x="147705" y="108561"/>
                </a:cubicBezTo>
                <a:cubicBezTo>
                  <a:pt x="147420" y="107991"/>
                  <a:pt x="146597" y="107991"/>
                  <a:pt x="146375" y="108593"/>
                </a:cubicBezTo>
                <a:cubicBezTo>
                  <a:pt x="146217" y="108941"/>
                  <a:pt x="146407" y="109384"/>
                  <a:pt x="146755" y="109511"/>
                </a:cubicBezTo>
                <a:close/>
                <a:moveTo>
                  <a:pt x="146438" y="110366"/>
                </a:moveTo>
                <a:cubicBezTo>
                  <a:pt x="146058" y="110240"/>
                  <a:pt x="145615" y="110398"/>
                  <a:pt x="145488" y="110778"/>
                </a:cubicBezTo>
                <a:cubicBezTo>
                  <a:pt x="145457" y="110873"/>
                  <a:pt x="145425" y="110936"/>
                  <a:pt x="145425" y="111031"/>
                </a:cubicBezTo>
                <a:lnTo>
                  <a:pt x="146882" y="111031"/>
                </a:lnTo>
                <a:cubicBezTo>
                  <a:pt x="146882" y="110746"/>
                  <a:pt x="146692" y="110493"/>
                  <a:pt x="146438" y="110366"/>
                </a:cubicBezTo>
                <a:close/>
                <a:moveTo>
                  <a:pt x="181369" y="14790"/>
                </a:moveTo>
                <a:cubicBezTo>
                  <a:pt x="181369" y="14758"/>
                  <a:pt x="181369" y="14821"/>
                  <a:pt x="181401" y="14790"/>
                </a:cubicBezTo>
                <a:cubicBezTo>
                  <a:pt x="181401" y="14790"/>
                  <a:pt x="181401" y="14790"/>
                  <a:pt x="181369" y="14790"/>
                </a:cubicBezTo>
                <a:close/>
                <a:moveTo>
                  <a:pt x="180514" y="16975"/>
                </a:moveTo>
                <a:cubicBezTo>
                  <a:pt x="180483" y="16943"/>
                  <a:pt x="180514" y="17070"/>
                  <a:pt x="180546" y="17006"/>
                </a:cubicBezTo>
                <a:cubicBezTo>
                  <a:pt x="180546" y="17006"/>
                  <a:pt x="180546" y="16975"/>
                  <a:pt x="180514" y="16975"/>
                </a:cubicBezTo>
                <a:close/>
                <a:moveTo>
                  <a:pt x="179691" y="19223"/>
                </a:moveTo>
                <a:cubicBezTo>
                  <a:pt x="179691" y="19160"/>
                  <a:pt x="179533" y="19223"/>
                  <a:pt x="179628" y="19255"/>
                </a:cubicBezTo>
                <a:cubicBezTo>
                  <a:pt x="179628" y="19255"/>
                  <a:pt x="179659" y="19255"/>
                  <a:pt x="179659" y="19223"/>
                </a:cubicBezTo>
                <a:close/>
                <a:moveTo>
                  <a:pt x="178804" y="21440"/>
                </a:moveTo>
                <a:cubicBezTo>
                  <a:pt x="178868" y="21345"/>
                  <a:pt x="178646" y="21440"/>
                  <a:pt x="178741" y="21472"/>
                </a:cubicBezTo>
                <a:cubicBezTo>
                  <a:pt x="178773" y="21503"/>
                  <a:pt x="178804" y="21472"/>
                  <a:pt x="178804" y="21440"/>
                </a:cubicBezTo>
                <a:close/>
                <a:moveTo>
                  <a:pt x="177917" y="23562"/>
                </a:moveTo>
                <a:cubicBezTo>
                  <a:pt x="177791" y="23498"/>
                  <a:pt x="177917" y="23783"/>
                  <a:pt x="177949" y="23657"/>
                </a:cubicBezTo>
                <a:cubicBezTo>
                  <a:pt x="177981" y="23625"/>
                  <a:pt x="177949" y="23562"/>
                  <a:pt x="177917" y="23562"/>
                </a:cubicBezTo>
                <a:close/>
                <a:moveTo>
                  <a:pt x="177062" y="25747"/>
                </a:moveTo>
                <a:cubicBezTo>
                  <a:pt x="176904" y="25684"/>
                  <a:pt x="177062" y="26032"/>
                  <a:pt x="177094" y="25874"/>
                </a:cubicBezTo>
                <a:cubicBezTo>
                  <a:pt x="177126" y="25810"/>
                  <a:pt x="177094" y="25779"/>
                  <a:pt x="177062" y="25747"/>
                </a:cubicBezTo>
                <a:close/>
                <a:moveTo>
                  <a:pt x="176176" y="27932"/>
                </a:moveTo>
                <a:cubicBezTo>
                  <a:pt x="176017" y="27869"/>
                  <a:pt x="176176" y="28249"/>
                  <a:pt x="176239" y="28090"/>
                </a:cubicBezTo>
                <a:cubicBezTo>
                  <a:pt x="176271" y="28027"/>
                  <a:pt x="176239" y="27964"/>
                  <a:pt x="176176" y="27932"/>
                </a:cubicBezTo>
                <a:close/>
                <a:moveTo>
                  <a:pt x="175321" y="30149"/>
                </a:moveTo>
                <a:cubicBezTo>
                  <a:pt x="175131" y="30054"/>
                  <a:pt x="175321" y="30497"/>
                  <a:pt x="175384" y="30307"/>
                </a:cubicBezTo>
                <a:cubicBezTo>
                  <a:pt x="175416" y="30244"/>
                  <a:pt x="175384" y="30149"/>
                  <a:pt x="175321" y="30149"/>
                </a:cubicBezTo>
                <a:close/>
                <a:moveTo>
                  <a:pt x="174434" y="32334"/>
                </a:moveTo>
                <a:cubicBezTo>
                  <a:pt x="174244" y="32239"/>
                  <a:pt x="174434" y="32746"/>
                  <a:pt x="174529" y="32524"/>
                </a:cubicBezTo>
                <a:cubicBezTo>
                  <a:pt x="174561" y="32429"/>
                  <a:pt x="174529" y="32366"/>
                  <a:pt x="174434" y="32334"/>
                </a:cubicBezTo>
                <a:close/>
                <a:moveTo>
                  <a:pt x="173579" y="34519"/>
                </a:moveTo>
                <a:cubicBezTo>
                  <a:pt x="173325" y="34424"/>
                  <a:pt x="173579" y="34963"/>
                  <a:pt x="173674" y="34741"/>
                </a:cubicBezTo>
                <a:cubicBezTo>
                  <a:pt x="173706" y="34646"/>
                  <a:pt x="173674" y="34551"/>
                  <a:pt x="173579" y="34519"/>
                </a:cubicBezTo>
                <a:close/>
                <a:moveTo>
                  <a:pt x="172724" y="36704"/>
                </a:moveTo>
                <a:cubicBezTo>
                  <a:pt x="172439" y="36609"/>
                  <a:pt x="172724" y="37211"/>
                  <a:pt x="172819" y="36958"/>
                </a:cubicBezTo>
                <a:cubicBezTo>
                  <a:pt x="172850" y="36863"/>
                  <a:pt x="172819" y="36736"/>
                  <a:pt x="172724" y="36704"/>
                </a:cubicBezTo>
                <a:close/>
                <a:moveTo>
                  <a:pt x="171584" y="39016"/>
                </a:moveTo>
                <a:cubicBezTo>
                  <a:pt x="171489" y="39301"/>
                  <a:pt x="172122" y="39016"/>
                  <a:pt x="171837" y="38921"/>
                </a:cubicBezTo>
                <a:cubicBezTo>
                  <a:pt x="171742" y="38858"/>
                  <a:pt x="171647" y="38921"/>
                  <a:pt x="171584" y="39016"/>
                </a:cubicBezTo>
                <a:close/>
                <a:moveTo>
                  <a:pt x="170697" y="41233"/>
                </a:moveTo>
                <a:cubicBezTo>
                  <a:pt x="170570" y="41518"/>
                  <a:pt x="171299" y="41233"/>
                  <a:pt x="170982" y="41106"/>
                </a:cubicBezTo>
                <a:cubicBezTo>
                  <a:pt x="170855" y="41043"/>
                  <a:pt x="170760" y="41106"/>
                  <a:pt x="170697" y="41233"/>
                </a:cubicBezTo>
                <a:close/>
                <a:moveTo>
                  <a:pt x="169810" y="43418"/>
                </a:moveTo>
                <a:cubicBezTo>
                  <a:pt x="169747" y="43608"/>
                  <a:pt x="169937" y="43798"/>
                  <a:pt x="170127" y="43703"/>
                </a:cubicBezTo>
                <a:cubicBezTo>
                  <a:pt x="170317" y="43640"/>
                  <a:pt x="170317" y="43355"/>
                  <a:pt x="170127" y="43292"/>
                </a:cubicBezTo>
                <a:cubicBezTo>
                  <a:pt x="170000" y="43228"/>
                  <a:pt x="169874" y="43292"/>
                  <a:pt x="169810" y="43418"/>
                </a:cubicBezTo>
                <a:close/>
                <a:moveTo>
                  <a:pt x="168923" y="45635"/>
                </a:moveTo>
                <a:cubicBezTo>
                  <a:pt x="168860" y="45825"/>
                  <a:pt x="169050" y="46015"/>
                  <a:pt x="169240" y="45952"/>
                </a:cubicBezTo>
                <a:cubicBezTo>
                  <a:pt x="169462" y="45857"/>
                  <a:pt x="169462" y="45572"/>
                  <a:pt x="169240" y="45477"/>
                </a:cubicBezTo>
                <a:cubicBezTo>
                  <a:pt x="169113" y="45445"/>
                  <a:pt x="168987" y="45508"/>
                  <a:pt x="168923" y="45635"/>
                </a:cubicBezTo>
                <a:close/>
                <a:moveTo>
                  <a:pt x="168037" y="47820"/>
                </a:moveTo>
                <a:cubicBezTo>
                  <a:pt x="167942" y="48042"/>
                  <a:pt x="168163" y="48264"/>
                  <a:pt x="168385" y="48169"/>
                </a:cubicBezTo>
                <a:cubicBezTo>
                  <a:pt x="168607" y="48074"/>
                  <a:pt x="168607" y="47757"/>
                  <a:pt x="168385" y="47662"/>
                </a:cubicBezTo>
                <a:cubicBezTo>
                  <a:pt x="168258" y="47630"/>
                  <a:pt x="168100" y="47693"/>
                  <a:pt x="168037" y="47820"/>
                </a:cubicBezTo>
                <a:close/>
                <a:moveTo>
                  <a:pt x="167150" y="50037"/>
                </a:moveTo>
                <a:cubicBezTo>
                  <a:pt x="167055" y="50259"/>
                  <a:pt x="167308" y="50480"/>
                  <a:pt x="167530" y="50385"/>
                </a:cubicBezTo>
                <a:cubicBezTo>
                  <a:pt x="167752" y="50290"/>
                  <a:pt x="167752" y="49974"/>
                  <a:pt x="167498" y="49879"/>
                </a:cubicBezTo>
                <a:cubicBezTo>
                  <a:pt x="167372" y="49815"/>
                  <a:pt x="167213" y="49879"/>
                  <a:pt x="167150" y="50037"/>
                </a:cubicBezTo>
                <a:close/>
                <a:moveTo>
                  <a:pt x="166263" y="52222"/>
                </a:moveTo>
                <a:cubicBezTo>
                  <a:pt x="166168" y="52475"/>
                  <a:pt x="166422" y="52729"/>
                  <a:pt x="166643" y="52602"/>
                </a:cubicBezTo>
                <a:cubicBezTo>
                  <a:pt x="166897" y="52507"/>
                  <a:pt x="166897" y="52159"/>
                  <a:pt x="166643" y="52064"/>
                </a:cubicBezTo>
                <a:cubicBezTo>
                  <a:pt x="166485" y="52000"/>
                  <a:pt x="166327" y="52064"/>
                  <a:pt x="166263" y="52222"/>
                </a:cubicBezTo>
                <a:close/>
                <a:moveTo>
                  <a:pt x="165788" y="54249"/>
                </a:moveTo>
                <a:cubicBezTo>
                  <a:pt x="165535" y="54154"/>
                  <a:pt x="165282" y="54407"/>
                  <a:pt x="165377" y="54661"/>
                </a:cubicBezTo>
                <a:cubicBezTo>
                  <a:pt x="165503" y="54914"/>
                  <a:pt x="165852" y="54914"/>
                  <a:pt x="165947" y="54661"/>
                </a:cubicBezTo>
                <a:cubicBezTo>
                  <a:pt x="166010" y="54502"/>
                  <a:pt x="165947" y="54312"/>
                  <a:pt x="165788" y="54249"/>
                </a:cubicBezTo>
                <a:close/>
                <a:moveTo>
                  <a:pt x="164902" y="56434"/>
                </a:moveTo>
                <a:cubicBezTo>
                  <a:pt x="164648" y="56339"/>
                  <a:pt x="164363" y="56624"/>
                  <a:pt x="164490" y="56877"/>
                </a:cubicBezTo>
                <a:cubicBezTo>
                  <a:pt x="164616" y="57162"/>
                  <a:pt x="164997" y="57162"/>
                  <a:pt x="165092" y="56877"/>
                </a:cubicBezTo>
                <a:cubicBezTo>
                  <a:pt x="165155" y="56719"/>
                  <a:pt x="165092" y="56529"/>
                  <a:pt x="164902" y="56466"/>
                </a:cubicBezTo>
                <a:close/>
                <a:moveTo>
                  <a:pt x="164046" y="58651"/>
                </a:moveTo>
                <a:cubicBezTo>
                  <a:pt x="163761" y="58524"/>
                  <a:pt x="163476" y="58809"/>
                  <a:pt x="163603" y="59094"/>
                </a:cubicBezTo>
                <a:cubicBezTo>
                  <a:pt x="163730" y="59379"/>
                  <a:pt x="164141" y="59379"/>
                  <a:pt x="164236" y="59094"/>
                </a:cubicBezTo>
                <a:cubicBezTo>
                  <a:pt x="164300" y="58904"/>
                  <a:pt x="164236" y="58714"/>
                  <a:pt x="164046" y="58651"/>
                </a:cubicBezTo>
                <a:close/>
                <a:moveTo>
                  <a:pt x="162716" y="61026"/>
                </a:moveTo>
                <a:cubicBezTo>
                  <a:pt x="162590" y="61343"/>
                  <a:pt x="162906" y="61628"/>
                  <a:pt x="163191" y="61501"/>
                </a:cubicBezTo>
                <a:cubicBezTo>
                  <a:pt x="163476" y="61374"/>
                  <a:pt x="163476" y="60963"/>
                  <a:pt x="163191" y="60836"/>
                </a:cubicBezTo>
                <a:cubicBezTo>
                  <a:pt x="163001" y="60773"/>
                  <a:pt x="162780" y="60868"/>
                  <a:pt x="162716" y="61026"/>
                </a:cubicBezTo>
                <a:close/>
                <a:moveTo>
                  <a:pt x="161830" y="63243"/>
                </a:moveTo>
                <a:cubicBezTo>
                  <a:pt x="161703" y="63560"/>
                  <a:pt x="162020" y="63876"/>
                  <a:pt x="162336" y="63718"/>
                </a:cubicBezTo>
                <a:cubicBezTo>
                  <a:pt x="162621" y="63591"/>
                  <a:pt x="162621" y="63148"/>
                  <a:pt x="162305" y="63021"/>
                </a:cubicBezTo>
                <a:cubicBezTo>
                  <a:pt x="162115" y="62958"/>
                  <a:pt x="161893" y="63053"/>
                  <a:pt x="161830" y="63243"/>
                </a:cubicBezTo>
                <a:close/>
                <a:moveTo>
                  <a:pt x="160943" y="65428"/>
                </a:moveTo>
                <a:cubicBezTo>
                  <a:pt x="160816" y="65776"/>
                  <a:pt x="161133" y="66093"/>
                  <a:pt x="161450" y="65966"/>
                </a:cubicBezTo>
                <a:cubicBezTo>
                  <a:pt x="161798" y="65808"/>
                  <a:pt x="161766" y="65365"/>
                  <a:pt x="161450" y="65206"/>
                </a:cubicBezTo>
                <a:cubicBezTo>
                  <a:pt x="161260" y="65143"/>
                  <a:pt x="161006" y="65238"/>
                  <a:pt x="160943" y="65460"/>
                </a:cubicBezTo>
                <a:close/>
                <a:moveTo>
                  <a:pt x="160595" y="67423"/>
                </a:moveTo>
                <a:cubicBezTo>
                  <a:pt x="160246" y="67297"/>
                  <a:pt x="159898" y="67613"/>
                  <a:pt x="160056" y="67962"/>
                </a:cubicBezTo>
                <a:cubicBezTo>
                  <a:pt x="160183" y="68310"/>
                  <a:pt x="160690" y="68278"/>
                  <a:pt x="160816" y="67962"/>
                </a:cubicBezTo>
                <a:cubicBezTo>
                  <a:pt x="160880" y="67740"/>
                  <a:pt x="160785" y="67487"/>
                  <a:pt x="160595" y="67423"/>
                </a:cubicBezTo>
                <a:close/>
                <a:moveTo>
                  <a:pt x="159708" y="69608"/>
                </a:moveTo>
                <a:cubicBezTo>
                  <a:pt x="159359" y="69482"/>
                  <a:pt x="159011" y="69830"/>
                  <a:pt x="159169" y="70178"/>
                </a:cubicBezTo>
                <a:cubicBezTo>
                  <a:pt x="159328" y="70527"/>
                  <a:pt x="159803" y="70527"/>
                  <a:pt x="159961" y="70178"/>
                </a:cubicBezTo>
                <a:cubicBezTo>
                  <a:pt x="160024" y="69957"/>
                  <a:pt x="159929" y="69703"/>
                  <a:pt x="159708" y="69608"/>
                </a:cubicBezTo>
                <a:close/>
                <a:moveTo>
                  <a:pt x="158853" y="71794"/>
                </a:moveTo>
                <a:cubicBezTo>
                  <a:pt x="158473" y="71667"/>
                  <a:pt x="158124" y="72015"/>
                  <a:pt x="158283" y="72395"/>
                </a:cubicBezTo>
                <a:cubicBezTo>
                  <a:pt x="158441" y="72744"/>
                  <a:pt x="158948" y="72744"/>
                  <a:pt x="159106" y="72364"/>
                </a:cubicBezTo>
                <a:cubicBezTo>
                  <a:pt x="159201" y="72142"/>
                  <a:pt x="159074" y="71889"/>
                  <a:pt x="158853" y="71794"/>
                </a:cubicBezTo>
                <a:close/>
                <a:moveTo>
                  <a:pt x="157966" y="74010"/>
                </a:moveTo>
                <a:cubicBezTo>
                  <a:pt x="157586" y="73852"/>
                  <a:pt x="157238" y="74232"/>
                  <a:pt x="157396" y="74612"/>
                </a:cubicBezTo>
                <a:cubicBezTo>
                  <a:pt x="157554" y="74992"/>
                  <a:pt x="158093" y="74960"/>
                  <a:pt x="158251" y="74580"/>
                </a:cubicBezTo>
                <a:cubicBezTo>
                  <a:pt x="158346" y="74359"/>
                  <a:pt x="158219" y="74074"/>
                  <a:pt x="157966" y="74010"/>
                </a:cubicBezTo>
                <a:close/>
                <a:moveTo>
                  <a:pt x="156509" y="76449"/>
                </a:moveTo>
                <a:cubicBezTo>
                  <a:pt x="156351" y="76861"/>
                  <a:pt x="156731" y="77241"/>
                  <a:pt x="157143" y="77082"/>
                </a:cubicBezTo>
                <a:cubicBezTo>
                  <a:pt x="157523" y="76892"/>
                  <a:pt x="157523" y="76354"/>
                  <a:pt x="157111" y="76195"/>
                </a:cubicBezTo>
                <a:cubicBezTo>
                  <a:pt x="156858" y="76100"/>
                  <a:pt x="156604" y="76227"/>
                  <a:pt x="156509" y="76449"/>
                </a:cubicBezTo>
                <a:close/>
                <a:moveTo>
                  <a:pt x="156256" y="78381"/>
                </a:moveTo>
                <a:cubicBezTo>
                  <a:pt x="155844" y="78222"/>
                  <a:pt x="155432" y="78634"/>
                  <a:pt x="155622" y="79046"/>
                </a:cubicBezTo>
                <a:cubicBezTo>
                  <a:pt x="155781" y="79426"/>
                  <a:pt x="156351" y="79426"/>
                  <a:pt x="156509" y="79014"/>
                </a:cubicBezTo>
                <a:cubicBezTo>
                  <a:pt x="156636" y="78761"/>
                  <a:pt x="156509" y="78476"/>
                  <a:pt x="156256" y="78381"/>
                </a:cubicBezTo>
                <a:close/>
                <a:moveTo>
                  <a:pt x="155369" y="80566"/>
                </a:moveTo>
                <a:cubicBezTo>
                  <a:pt x="154957" y="80407"/>
                  <a:pt x="154546" y="80851"/>
                  <a:pt x="154736" y="81263"/>
                </a:cubicBezTo>
                <a:cubicBezTo>
                  <a:pt x="154894" y="81674"/>
                  <a:pt x="155496" y="81643"/>
                  <a:pt x="155654" y="81231"/>
                </a:cubicBezTo>
                <a:cubicBezTo>
                  <a:pt x="155781" y="80977"/>
                  <a:pt x="155654" y="80692"/>
                  <a:pt x="155369" y="80566"/>
                </a:cubicBezTo>
                <a:close/>
                <a:moveTo>
                  <a:pt x="153817" y="83068"/>
                </a:moveTo>
                <a:cubicBezTo>
                  <a:pt x="153659" y="83511"/>
                  <a:pt x="154102" y="83923"/>
                  <a:pt x="154514" y="83733"/>
                </a:cubicBezTo>
                <a:cubicBezTo>
                  <a:pt x="154957" y="83543"/>
                  <a:pt x="154957" y="82941"/>
                  <a:pt x="154514" y="82783"/>
                </a:cubicBezTo>
                <a:cubicBezTo>
                  <a:pt x="154229" y="82656"/>
                  <a:pt x="153944" y="82783"/>
                  <a:pt x="153817" y="83068"/>
                </a:cubicBezTo>
                <a:close/>
                <a:moveTo>
                  <a:pt x="152931" y="85253"/>
                </a:moveTo>
                <a:cubicBezTo>
                  <a:pt x="152772" y="85728"/>
                  <a:pt x="153216" y="86140"/>
                  <a:pt x="153659" y="85950"/>
                </a:cubicBezTo>
                <a:cubicBezTo>
                  <a:pt x="154102" y="85759"/>
                  <a:pt x="154102" y="85126"/>
                  <a:pt x="153659" y="84968"/>
                </a:cubicBezTo>
                <a:cubicBezTo>
                  <a:pt x="153374" y="84841"/>
                  <a:pt x="153057" y="84999"/>
                  <a:pt x="152931" y="85253"/>
                </a:cubicBezTo>
                <a:close/>
                <a:moveTo>
                  <a:pt x="153089" y="87881"/>
                </a:moveTo>
                <a:cubicBezTo>
                  <a:pt x="153279" y="87406"/>
                  <a:pt x="152804" y="86963"/>
                  <a:pt x="152361" y="87153"/>
                </a:cubicBezTo>
                <a:cubicBezTo>
                  <a:pt x="151886" y="87343"/>
                  <a:pt x="151917" y="88008"/>
                  <a:pt x="152361" y="88198"/>
                </a:cubicBezTo>
                <a:cubicBezTo>
                  <a:pt x="152646" y="88293"/>
                  <a:pt x="152994" y="88166"/>
                  <a:pt x="153089" y="87881"/>
                </a:cubicBezTo>
                <a:close/>
                <a:moveTo>
                  <a:pt x="152234" y="90098"/>
                </a:moveTo>
                <a:cubicBezTo>
                  <a:pt x="152424" y="89623"/>
                  <a:pt x="151949" y="89148"/>
                  <a:pt x="151474" y="89338"/>
                </a:cubicBezTo>
                <a:cubicBezTo>
                  <a:pt x="150999" y="89560"/>
                  <a:pt x="150999" y="90225"/>
                  <a:pt x="151505" y="90415"/>
                </a:cubicBezTo>
                <a:cubicBezTo>
                  <a:pt x="151791" y="90541"/>
                  <a:pt x="152107" y="90383"/>
                  <a:pt x="152234" y="90098"/>
                </a:cubicBezTo>
                <a:close/>
                <a:moveTo>
                  <a:pt x="151379" y="92315"/>
                </a:moveTo>
                <a:cubicBezTo>
                  <a:pt x="151569" y="91808"/>
                  <a:pt x="151094" y="91333"/>
                  <a:pt x="150587" y="91555"/>
                </a:cubicBezTo>
                <a:cubicBezTo>
                  <a:pt x="150112" y="91745"/>
                  <a:pt x="150112" y="92442"/>
                  <a:pt x="150619" y="92632"/>
                </a:cubicBezTo>
                <a:cubicBezTo>
                  <a:pt x="150904" y="92758"/>
                  <a:pt x="151252" y="92600"/>
                  <a:pt x="151379" y="92315"/>
                </a:cubicBezTo>
                <a:close/>
                <a:moveTo>
                  <a:pt x="150524" y="94532"/>
                </a:moveTo>
                <a:cubicBezTo>
                  <a:pt x="150714" y="94025"/>
                  <a:pt x="150207" y="93518"/>
                  <a:pt x="149700" y="93740"/>
                </a:cubicBezTo>
                <a:cubicBezTo>
                  <a:pt x="149225" y="93962"/>
                  <a:pt x="149225" y="94658"/>
                  <a:pt x="149732" y="94880"/>
                </a:cubicBezTo>
                <a:cubicBezTo>
                  <a:pt x="150049" y="94975"/>
                  <a:pt x="150397" y="94848"/>
                  <a:pt x="150524" y="94532"/>
                </a:cubicBezTo>
                <a:close/>
                <a:moveTo>
                  <a:pt x="148845" y="97097"/>
                </a:moveTo>
                <a:cubicBezTo>
                  <a:pt x="149384" y="97287"/>
                  <a:pt x="149890" y="96780"/>
                  <a:pt x="149669" y="96274"/>
                </a:cubicBezTo>
                <a:cubicBezTo>
                  <a:pt x="149447" y="95735"/>
                  <a:pt x="148719" y="95767"/>
                  <a:pt x="148497" y="96274"/>
                </a:cubicBezTo>
                <a:cubicBezTo>
                  <a:pt x="148370" y="96590"/>
                  <a:pt x="148529" y="96970"/>
                  <a:pt x="148845" y="97097"/>
                </a:cubicBezTo>
                <a:close/>
                <a:moveTo>
                  <a:pt x="148814" y="98965"/>
                </a:moveTo>
                <a:cubicBezTo>
                  <a:pt x="149035" y="98427"/>
                  <a:pt x="148497" y="97889"/>
                  <a:pt x="147959" y="98142"/>
                </a:cubicBezTo>
                <a:cubicBezTo>
                  <a:pt x="147420" y="98364"/>
                  <a:pt x="147452" y="99092"/>
                  <a:pt x="147990" y="99314"/>
                </a:cubicBezTo>
                <a:cubicBezTo>
                  <a:pt x="148307" y="99440"/>
                  <a:pt x="148687" y="99282"/>
                  <a:pt x="148814" y="98965"/>
                </a:cubicBezTo>
                <a:close/>
                <a:moveTo>
                  <a:pt x="147103" y="101531"/>
                </a:moveTo>
                <a:cubicBezTo>
                  <a:pt x="147642" y="101752"/>
                  <a:pt x="148180" y="101214"/>
                  <a:pt x="147927" y="100676"/>
                </a:cubicBezTo>
                <a:cubicBezTo>
                  <a:pt x="147705" y="100137"/>
                  <a:pt x="146945" y="100137"/>
                  <a:pt x="146723" y="100676"/>
                </a:cubicBezTo>
                <a:cubicBezTo>
                  <a:pt x="146597" y="101024"/>
                  <a:pt x="146755" y="101404"/>
                  <a:pt x="147103" y="101531"/>
                </a:cubicBezTo>
                <a:close/>
                <a:moveTo>
                  <a:pt x="147103" y="103367"/>
                </a:moveTo>
                <a:cubicBezTo>
                  <a:pt x="147325" y="102829"/>
                  <a:pt x="146755" y="102291"/>
                  <a:pt x="146185" y="102512"/>
                </a:cubicBezTo>
                <a:cubicBezTo>
                  <a:pt x="145647" y="102766"/>
                  <a:pt x="145647" y="103526"/>
                  <a:pt x="146217" y="103747"/>
                </a:cubicBezTo>
                <a:cubicBezTo>
                  <a:pt x="146565" y="103906"/>
                  <a:pt x="146945" y="103716"/>
                  <a:pt x="147103" y="103367"/>
                </a:cubicBezTo>
                <a:close/>
                <a:moveTo>
                  <a:pt x="146248" y="105584"/>
                </a:moveTo>
                <a:cubicBezTo>
                  <a:pt x="146470" y="105014"/>
                  <a:pt x="145900" y="104476"/>
                  <a:pt x="145330" y="104697"/>
                </a:cubicBezTo>
                <a:cubicBezTo>
                  <a:pt x="144760" y="104951"/>
                  <a:pt x="144760" y="105743"/>
                  <a:pt x="145330" y="105996"/>
                </a:cubicBezTo>
                <a:cubicBezTo>
                  <a:pt x="145710" y="106123"/>
                  <a:pt x="146090" y="105964"/>
                  <a:pt x="146248" y="105584"/>
                </a:cubicBezTo>
                <a:close/>
                <a:moveTo>
                  <a:pt x="145393" y="107801"/>
                </a:moveTo>
                <a:cubicBezTo>
                  <a:pt x="145615" y="107231"/>
                  <a:pt x="145013" y="106661"/>
                  <a:pt x="144443" y="106914"/>
                </a:cubicBezTo>
                <a:cubicBezTo>
                  <a:pt x="143873" y="107136"/>
                  <a:pt x="143873" y="107959"/>
                  <a:pt x="144475" y="108213"/>
                </a:cubicBezTo>
                <a:cubicBezTo>
                  <a:pt x="144823" y="108339"/>
                  <a:pt x="145235" y="108181"/>
                  <a:pt x="145393" y="107801"/>
                </a:cubicBezTo>
                <a:close/>
                <a:moveTo>
                  <a:pt x="143588" y="110430"/>
                </a:moveTo>
                <a:cubicBezTo>
                  <a:pt x="144190" y="110651"/>
                  <a:pt x="144760" y="110050"/>
                  <a:pt x="144507" y="109479"/>
                </a:cubicBezTo>
                <a:cubicBezTo>
                  <a:pt x="144253" y="108878"/>
                  <a:pt x="143398" y="108909"/>
                  <a:pt x="143177" y="109479"/>
                </a:cubicBezTo>
                <a:cubicBezTo>
                  <a:pt x="143018" y="109860"/>
                  <a:pt x="143208" y="110271"/>
                  <a:pt x="143588" y="110430"/>
                </a:cubicBezTo>
                <a:close/>
                <a:moveTo>
                  <a:pt x="178203" y="15708"/>
                </a:moveTo>
                <a:cubicBezTo>
                  <a:pt x="178171" y="15708"/>
                  <a:pt x="178171" y="15740"/>
                  <a:pt x="178171" y="15740"/>
                </a:cubicBezTo>
                <a:cubicBezTo>
                  <a:pt x="178203" y="15740"/>
                  <a:pt x="178203" y="15740"/>
                  <a:pt x="178203" y="15740"/>
                </a:cubicBezTo>
                <a:cubicBezTo>
                  <a:pt x="178203" y="15708"/>
                  <a:pt x="178203" y="15708"/>
                  <a:pt x="178203" y="15708"/>
                </a:cubicBezTo>
                <a:close/>
                <a:moveTo>
                  <a:pt x="177347" y="17925"/>
                </a:moveTo>
                <a:cubicBezTo>
                  <a:pt x="177379" y="17893"/>
                  <a:pt x="177284" y="17861"/>
                  <a:pt x="177284" y="17925"/>
                </a:cubicBezTo>
                <a:cubicBezTo>
                  <a:pt x="177284" y="17925"/>
                  <a:pt x="177284" y="17956"/>
                  <a:pt x="177316" y="17956"/>
                </a:cubicBezTo>
                <a:cubicBezTo>
                  <a:pt x="177316" y="17956"/>
                  <a:pt x="177347" y="17956"/>
                  <a:pt x="177347" y="17925"/>
                </a:cubicBezTo>
                <a:close/>
                <a:moveTo>
                  <a:pt x="176492" y="20142"/>
                </a:moveTo>
                <a:cubicBezTo>
                  <a:pt x="176524" y="20078"/>
                  <a:pt x="176366" y="20142"/>
                  <a:pt x="176429" y="20173"/>
                </a:cubicBezTo>
                <a:cubicBezTo>
                  <a:pt x="176461" y="20205"/>
                  <a:pt x="176492" y="20173"/>
                  <a:pt x="176492" y="20142"/>
                </a:cubicBezTo>
                <a:close/>
                <a:moveTo>
                  <a:pt x="175637" y="22358"/>
                </a:moveTo>
                <a:cubicBezTo>
                  <a:pt x="175669" y="22263"/>
                  <a:pt x="175447" y="22358"/>
                  <a:pt x="175542" y="22390"/>
                </a:cubicBezTo>
                <a:cubicBezTo>
                  <a:pt x="175574" y="22422"/>
                  <a:pt x="175606" y="22390"/>
                  <a:pt x="175637" y="22358"/>
                </a:cubicBezTo>
                <a:close/>
                <a:moveTo>
                  <a:pt x="174719" y="24480"/>
                </a:moveTo>
                <a:cubicBezTo>
                  <a:pt x="174592" y="24417"/>
                  <a:pt x="174719" y="24702"/>
                  <a:pt x="174782" y="24575"/>
                </a:cubicBezTo>
                <a:cubicBezTo>
                  <a:pt x="174782" y="24544"/>
                  <a:pt x="174782" y="24480"/>
                  <a:pt x="174719" y="24480"/>
                </a:cubicBezTo>
                <a:close/>
                <a:moveTo>
                  <a:pt x="173864" y="26665"/>
                </a:moveTo>
                <a:cubicBezTo>
                  <a:pt x="173706" y="26602"/>
                  <a:pt x="173864" y="26950"/>
                  <a:pt x="173927" y="26792"/>
                </a:cubicBezTo>
                <a:cubicBezTo>
                  <a:pt x="173927" y="26760"/>
                  <a:pt x="173927" y="26697"/>
                  <a:pt x="173864" y="26665"/>
                </a:cubicBezTo>
                <a:close/>
                <a:moveTo>
                  <a:pt x="173009" y="28850"/>
                </a:moveTo>
                <a:cubicBezTo>
                  <a:pt x="172819" y="28787"/>
                  <a:pt x="172977" y="29167"/>
                  <a:pt x="173072" y="29009"/>
                </a:cubicBezTo>
                <a:cubicBezTo>
                  <a:pt x="173072" y="28946"/>
                  <a:pt x="173040" y="28882"/>
                  <a:pt x="173009" y="28850"/>
                </a:cubicBezTo>
                <a:close/>
                <a:moveTo>
                  <a:pt x="172122" y="31067"/>
                </a:moveTo>
                <a:cubicBezTo>
                  <a:pt x="171932" y="30972"/>
                  <a:pt x="172122" y="31416"/>
                  <a:pt x="172185" y="31226"/>
                </a:cubicBezTo>
                <a:cubicBezTo>
                  <a:pt x="172217" y="31162"/>
                  <a:pt x="172185" y="31067"/>
                  <a:pt x="172122" y="31067"/>
                </a:cubicBezTo>
                <a:close/>
                <a:moveTo>
                  <a:pt x="171267" y="33252"/>
                </a:moveTo>
                <a:cubicBezTo>
                  <a:pt x="171045" y="33157"/>
                  <a:pt x="171267" y="33664"/>
                  <a:pt x="171330" y="33442"/>
                </a:cubicBezTo>
                <a:cubicBezTo>
                  <a:pt x="171362" y="33379"/>
                  <a:pt x="171330" y="33284"/>
                  <a:pt x="171267" y="33252"/>
                </a:cubicBezTo>
                <a:close/>
                <a:moveTo>
                  <a:pt x="170380" y="35438"/>
                </a:moveTo>
                <a:cubicBezTo>
                  <a:pt x="170159" y="35343"/>
                  <a:pt x="170380" y="35881"/>
                  <a:pt x="170475" y="35659"/>
                </a:cubicBezTo>
                <a:cubicBezTo>
                  <a:pt x="170507" y="35564"/>
                  <a:pt x="170475" y="35469"/>
                  <a:pt x="170380" y="35438"/>
                </a:cubicBezTo>
                <a:close/>
                <a:moveTo>
                  <a:pt x="169525" y="37623"/>
                </a:moveTo>
                <a:cubicBezTo>
                  <a:pt x="169272" y="37528"/>
                  <a:pt x="169525" y="38129"/>
                  <a:pt x="169620" y="37876"/>
                </a:cubicBezTo>
                <a:cubicBezTo>
                  <a:pt x="169652" y="37781"/>
                  <a:pt x="169620" y="37654"/>
                  <a:pt x="169525" y="37623"/>
                </a:cubicBezTo>
                <a:close/>
                <a:moveTo>
                  <a:pt x="168417" y="39935"/>
                </a:moveTo>
                <a:cubicBezTo>
                  <a:pt x="168290" y="40220"/>
                  <a:pt x="168955" y="39935"/>
                  <a:pt x="168670" y="39840"/>
                </a:cubicBezTo>
                <a:cubicBezTo>
                  <a:pt x="168543" y="39776"/>
                  <a:pt x="168448" y="39840"/>
                  <a:pt x="168417" y="39935"/>
                </a:cubicBezTo>
                <a:close/>
                <a:moveTo>
                  <a:pt x="167530" y="42151"/>
                </a:moveTo>
                <a:cubicBezTo>
                  <a:pt x="167403" y="42468"/>
                  <a:pt x="168100" y="42151"/>
                  <a:pt x="167783" y="42025"/>
                </a:cubicBezTo>
                <a:cubicBezTo>
                  <a:pt x="167688" y="41961"/>
                  <a:pt x="167562" y="42025"/>
                  <a:pt x="167530" y="42151"/>
                </a:cubicBezTo>
                <a:close/>
                <a:moveTo>
                  <a:pt x="166612" y="44337"/>
                </a:moveTo>
                <a:cubicBezTo>
                  <a:pt x="166548" y="44527"/>
                  <a:pt x="166738" y="44717"/>
                  <a:pt x="166928" y="44653"/>
                </a:cubicBezTo>
                <a:cubicBezTo>
                  <a:pt x="167118" y="44558"/>
                  <a:pt x="167118" y="44273"/>
                  <a:pt x="166928" y="44210"/>
                </a:cubicBezTo>
                <a:cubicBezTo>
                  <a:pt x="166802" y="44178"/>
                  <a:pt x="166675" y="44210"/>
                  <a:pt x="166643" y="44337"/>
                </a:cubicBezTo>
                <a:close/>
                <a:moveTo>
                  <a:pt x="165725" y="46553"/>
                </a:moveTo>
                <a:cubicBezTo>
                  <a:pt x="165662" y="46743"/>
                  <a:pt x="165852" y="46965"/>
                  <a:pt x="166073" y="46870"/>
                </a:cubicBezTo>
                <a:cubicBezTo>
                  <a:pt x="166263" y="46775"/>
                  <a:pt x="166263" y="46490"/>
                  <a:pt x="166073" y="46395"/>
                </a:cubicBezTo>
                <a:cubicBezTo>
                  <a:pt x="165947" y="46363"/>
                  <a:pt x="165788" y="46427"/>
                  <a:pt x="165725" y="46553"/>
                </a:cubicBezTo>
                <a:close/>
                <a:moveTo>
                  <a:pt x="164838" y="48739"/>
                </a:moveTo>
                <a:cubicBezTo>
                  <a:pt x="164775" y="48960"/>
                  <a:pt x="164997" y="49182"/>
                  <a:pt x="165187" y="49087"/>
                </a:cubicBezTo>
                <a:cubicBezTo>
                  <a:pt x="165408" y="48992"/>
                  <a:pt x="165408" y="48675"/>
                  <a:pt x="165187" y="48612"/>
                </a:cubicBezTo>
                <a:cubicBezTo>
                  <a:pt x="165060" y="48549"/>
                  <a:pt x="164902" y="48612"/>
                  <a:pt x="164838" y="48739"/>
                </a:cubicBezTo>
                <a:close/>
                <a:moveTo>
                  <a:pt x="163951" y="50955"/>
                </a:moveTo>
                <a:cubicBezTo>
                  <a:pt x="163856" y="51177"/>
                  <a:pt x="164110" y="51399"/>
                  <a:pt x="164331" y="51304"/>
                </a:cubicBezTo>
                <a:cubicBezTo>
                  <a:pt x="164553" y="51209"/>
                  <a:pt x="164553" y="50892"/>
                  <a:pt x="164331" y="50797"/>
                </a:cubicBezTo>
                <a:cubicBezTo>
                  <a:pt x="164173" y="50734"/>
                  <a:pt x="164015" y="50797"/>
                  <a:pt x="163951" y="50955"/>
                </a:cubicBezTo>
                <a:close/>
                <a:moveTo>
                  <a:pt x="163476" y="52982"/>
                </a:moveTo>
                <a:cubicBezTo>
                  <a:pt x="163223" y="52887"/>
                  <a:pt x="162970" y="53141"/>
                  <a:pt x="163065" y="53394"/>
                </a:cubicBezTo>
                <a:cubicBezTo>
                  <a:pt x="163191" y="53616"/>
                  <a:pt x="163540" y="53616"/>
                  <a:pt x="163635" y="53362"/>
                </a:cubicBezTo>
                <a:cubicBezTo>
                  <a:pt x="163698" y="53204"/>
                  <a:pt x="163603" y="53046"/>
                  <a:pt x="163476" y="52982"/>
                </a:cubicBezTo>
                <a:close/>
                <a:moveTo>
                  <a:pt x="162590" y="55167"/>
                </a:moveTo>
                <a:cubicBezTo>
                  <a:pt x="162336" y="55072"/>
                  <a:pt x="162083" y="55326"/>
                  <a:pt x="162178" y="55611"/>
                </a:cubicBezTo>
                <a:cubicBezTo>
                  <a:pt x="162305" y="55864"/>
                  <a:pt x="162653" y="55832"/>
                  <a:pt x="162780" y="55579"/>
                </a:cubicBezTo>
                <a:cubicBezTo>
                  <a:pt x="162843" y="55421"/>
                  <a:pt x="162748" y="55231"/>
                  <a:pt x="162590" y="55167"/>
                </a:cubicBezTo>
                <a:close/>
                <a:moveTo>
                  <a:pt x="161735" y="57384"/>
                </a:moveTo>
                <a:cubicBezTo>
                  <a:pt x="161450" y="57257"/>
                  <a:pt x="161196" y="57543"/>
                  <a:pt x="161291" y="57796"/>
                </a:cubicBezTo>
                <a:cubicBezTo>
                  <a:pt x="161418" y="58081"/>
                  <a:pt x="161798" y="58081"/>
                  <a:pt x="161925" y="57796"/>
                </a:cubicBezTo>
                <a:cubicBezTo>
                  <a:pt x="161988" y="57638"/>
                  <a:pt x="161893" y="57448"/>
                  <a:pt x="161735" y="57384"/>
                </a:cubicBezTo>
                <a:close/>
                <a:moveTo>
                  <a:pt x="160848" y="59569"/>
                </a:moveTo>
                <a:cubicBezTo>
                  <a:pt x="160563" y="59443"/>
                  <a:pt x="160278" y="59728"/>
                  <a:pt x="160404" y="60013"/>
                </a:cubicBezTo>
                <a:cubicBezTo>
                  <a:pt x="160531" y="60298"/>
                  <a:pt x="160943" y="60298"/>
                  <a:pt x="161070" y="60013"/>
                </a:cubicBezTo>
                <a:cubicBezTo>
                  <a:pt x="161133" y="59823"/>
                  <a:pt x="161038" y="59633"/>
                  <a:pt x="160880" y="59569"/>
                </a:cubicBezTo>
                <a:close/>
                <a:moveTo>
                  <a:pt x="159518" y="61976"/>
                </a:moveTo>
                <a:cubicBezTo>
                  <a:pt x="159391" y="62261"/>
                  <a:pt x="159708" y="62546"/>
                  <a:pt x="159993" y="62420"/>
                </a:cubicBezTo>
                <a:cubicBezTo>
                  <a:pt x="160309" y="62293"/>
                  <a:pt x="160309" y="61881"/>
                  <a:pt x="159993" y="61754"/>
                </a:cubicBezTo>
                <a:cubicBezTo>
                  <a:pt x="159803" y="61691"/>
                  <a:pt x="159613" y="61786"/>
                  <a:pt x="159518" y="61944"/>
                </a:cubicBezTo>
                <a:close/>
                <a:moveTo>
                  <a:pt x="158631" y="64161"/>
                </a:moveTo>
                <a:cubicBezTo>
                  <a:pt x="158504" y="64478"/>
                  <a:pt x="158821" y="64795"/>
                  <a:pt x="159138" y="64668"/>
                </a:cubicBezTo>
                <a:cubicBezTo>
                  <a:pt x="159454" y="64510"/>
                  <a:pt x="159454" y="64066"/>
                  <a:pt x="159138" y="63940"/>
                </a:cubicBezTo>
                <a:cubicBezTo>
                  <a:pt x="158948" y="63876"/>
                  <a:pt x="158726" y="63971"/>
                  <a:pt x="158631" y="64161"/>
                </a:cubicBezTo>
                <a:close/>
                <a:moveTo>
                  <a:pt x="157744" y="66378"/>
                </a:moveTo>
                <a:cubicBezTo>
                  <a:pt x="157618" y="66695"/>
                  <a:pt x="157934" y="67012"/>
                  <a:pt x="158283" y="66885"/>
                </a:cubicBezTo>
                <a:cubicBezTo>
                  <a:pt x="158599" y="66726"/>
                  <a:pt x="158599" y="66283"/>
                  <a:pt x="158251" y="66156"/>
                </a:cubicBezTo>
                <a:cubicBezTo>
                  <a:pt x="158061" y="66061"/>
                  <a:pt x="157839" y="66156"/>
                  <a:pt x="157744" y="66378"/>
                </a:cubicBezTo>
                <a:close/>
                <a:moveTo>
                  <a:pt x="157396" y="68342"/>
                </a:moveTo>
                <a:cubicBezTo>
                  <a:pt x="157048" y="68215"/>
                  <a:pt x="156731" y="68532"/>
                  <a:pt x="156858" y="68880"/>
                </a:cubicBezTo>
                <a:cubicBezTo>
                  <a:pt x="157016" y="69228"/>
                  <a:pt x="157491" y="69228"/>
                  <a:pt x="157618" y="68880"/>
                </a:cubicBezTo>
                <a:cubicBezTo>
                  <a:pt x="157713" y="68658"/>
                  <a:pt x="157618" y="68405"/>
                  <a:pt x="157396" y="68342"/>
                </a:cubicBezTo>
                <a:close/>
                <a:moveTo>
                  <a:pt x="156541" y="70527"/>
                </a:moveTo>
                <a:cubicBezTo>
                  <a:pt x="156161" y="70400"/>
                  <a:pt x="155812" y="70748"/>
                  <a:pt x="155971" y="71097"/>
                </a:cubicBezTo>
                <a:cubicBezTo>
                  <a:pt x="156129" y="71445"/>
                  <a:pt x="156636" y="71445"/>
                  <a:pt x="156763" y="71097"/>
                </a:cubicBezTo>
                <a:cubicBezTo>
                  <a:pt x="156858" y="70875"/>
                  <a:pt x="156763" y="70622"/>
                  <a:pt x="156541" y="70527"/>
                </a:cubicBezTo>
                <a:close/>
                <a:moveTo>
                  <a:pt x="155654" y="72712"/>
                </a:moveTo>
                <a:cubicBezTo>
                  <a:pt x="155306" y="72585"/>
                  <a:pt x="154926" y="72965"/>
                  <a:pt x="155084" y="73314"/>
                </a:cubicBezTo>
                <a:cubicBezTo>
                  <a:pt x="155242" y="73694"/>
                  <a:pt x="155781" y="73662"/>
                  <a:pt x="155907" y="73314"/>
                </a:cubicBezTo>
                <a:cubicBezTo>
                  <a:pt x="156002" y="73060"/>
                  <a:pt x="155907" y="72807"/>
                  <a:pt x="155654" y="72712"/>
                </a:cubicBezTo>
                <a:close/>
                <a:moveTo>
                  <a:pt x="154799" y="74929"/>
                </a:moveTo>
                <a:cubicBezTo>
                  <a:pt x="154419" y="74770"/>
                  <a:pt x="154039" y="75150"/>
                  <a:pt x="154197" y="75530"/>
                </a:cubicBezTo>
                <a:cubicBezTo>
                  <a:pt x="154356" y="75910"/>
                  <a:pt x="154894" y="75910"/>
                  <a:pt x="155052" y="75530"/>
                </a:cubicBezTo>
                <a:cubicBezTo>
                  <a:pt x="155147" y="75277"/>
                  <a:pt x="155021" y="75024"/>
                  <a:pt x="154799" y="74929"/>
                </a:cubicBezTo>
                <a:close/>
                <a:moveTo>
                  <a:pt x="153311" y="77367"/>
                </a:moveTo>
                <a:cubicBezTo>
                  <a:pt x="153152" y="77779"/>
                  <a:pt x="153564" y="78159"/>
                  <a:pt x="153944" y="78001"/>
                </a:cubicBezTo>
                <a:cubicBezTo>
                  <a:pt x="154324" y="77811"/>
                  <a:pt x="154324" y="77272"/>
                  <a:pt x="153944" y="77114"/>
                </a:cubicBezTo>
                <a:cubicBezTo>
                  <a:pt x="153691" y="77019"/>
                  <a:pt x="153406" y="77146"/>
                  <a:pt x="153311" y="77367"/>
                </a:cubicBezTo>
                <a:close/>
                <a:moveTo>
                  <a:pt x="153057" y="79299"/>
                </a:moveTo>
                <a:cubicBezTo>
                  <a:pt x="152646" y="79141"/>
                  <a:pt x="152266" y="79552"/>
                  <a:pt x="152424" y="79964"/>
                </a:cubicBezTo>
                <a:cubicBezTo>
                  <a:pt x="152614" y="80376"/>
                  <a:pt x="153184" y="80344"/>
                  <a:pt x="153342" y="79932"/>
                </a:cubicBezTo>
                <a:cubicBezTo>
                  <a:pt x="153437" y="79679"/>
                  <a:pt x="153311" y="79394"/>
                  <a:pt x="153057" y="79299"/>
                </a:cubicBezTo>
                <a:close/>
                <a:moveTo>
                  <a:pt x="152202" y="81484"/>
                </a:moveTo>
                <a:cubicBezTo>
                  <a:pt x="151759" y="81326"/>
                  <a:pt x="151347" y="81769"/>
                  <a:pt x="151537" y="82181"/>
                </a:cubicBezTo>
                <a:cubicBezTo>
                  <a:pt x="151727" y="82593"/>
                  <a:pt x="152329" y="82593"/>
                  <a:pt x="152487" y="82149"/>
                </a:cubicBezTo>
                <a:cubicBezTo>
                  <a:pt x="152582" y="81896"/>
                  <a:pt x="152456" y="81611"/>
                  <a:pt x="152202" y="81484"/>
                </a:cubicBezTo>
                <a:close/>
                <a:moveTo>
                  <a:pt x="150650" y="83986"/>
                </a:moveTo>
                <a:cubicBezTo>
                  <a:pt x="150460" y="84429"/>
                  <a:pt x="150904" y="84841"/>
                  <a:pt x="151347" y="84651"/>
                </a:cubicBezTo>
                <a:cubicBezTo>
                  <a:pt x="151791" y="84493"/>
                  <a:pt x="151759" y="83859"/>
                  <a:pt x="151347" y="83669"/>
                </a:cubicBezTo>
                <a:cubicBezTo>
                  <a:pt x="151062" y="83574"/>
                  <a:pt x="150745" y="83701"/>
                  <a:pt x="150650" y="83986"/>
                </a:cubicBezTo>
                <a:close/>
                <a:moveTo>
                  <a:pt x="149764" y="86171"/>
                </a:moveTo>
                <a:cubicBezTo>
                  <a:pt x="149574" y="86646"/>
                  <a:pt x="150049" y="87090"/>
                  <a:pt x="150492" y="86900"/>
                </a:cubicBezTo>
                <a:cubicBezTo>
                  <a:pt x="150935" y="86710"/>
                  <a:pt x="150904" y="86045"/>
                  <a:pt x="150460" y="85886"/>
                </a:cubicBezTo>
                <a:cubicBezTo>
                  <a:pt x="150175" y="85759"/>
                  <a:pt x="149859" y="85918"/>
                  <a:pt x="149764" y="86203"/>
                </a:cubicBezTo>
                <a:close/>
                <a:moveTo>
                  <a:pt x="149605" y="88071"/>
                </a:moveTo>
                <a:cubicBezTo>
                  <a:pt x="149130" y="87881"/>
                  <a:pt x="148687" y="88356"/>
                  <a:pt x="148877" y="88831"/>
                </a:cubicBezTo>
                <a:cubicBezTo>
                  <a:pt x="149067" y="89275"/>
                  <a:pt x="149732" y="89275"/>
                  <a:pt x="149922" y="88800"/>
                </a:cubicBezTo>
                <a:cubicBezTo>
                  <a:pt x="150017" y="88515"/>
                  <a:pt x="149890" y="88198"/>
                  <a:pt x="149605" y="88071"/>
                </a:cubicBezTo>
                <a:close/>
                <a:moveTo>
                  <a:pt x="149067" y="91017"/>
                </a:moveTo>
                <a:cubicBezTo>
                  <a:pt x="149257" y="90541"/>
                  <a:pt x="148750" y="90066"/>
                  <a:pt x="148275" y="90256"/>
                </a:cubicBezTo>
                <a:cubicBezTo>
                  <a:pt x="147800" y="90478"/>
                  <a:pt x="147832" y="91143"/>
                  <a:pt x="148307" y="91333"/>
                </a:cubicBezTo>
                <a:cubicBezTo>
                  <a:pt x="148592" y="91460"/>
                  <a:pt x="148940" y="91302"/>
                  <a:pt x="149067" y="91017"/>
                </a:cubicBezTo>
                <a:close/>
                <a:moveTo>
                  <a:pt x="147420" y="93582"/>
                </a:moveTo>
                <a:cubicBezTo>
                  <a:pt x="147927" y="93772"/>
                  <a:pt x="148402" y="93265"/>
                  <a:pt x="148180" y="92758"/>
                </a:cubicBezTo>
                <a:cubicBezTo>
                  <a:pt x="147990" y="92283"/>
                  <a:pt x="147294" y="92283"/>
                  <a:pt x="147103" y="92790"/>
                </a:cubicBezTo>
                <a:cubicBezTo>
                  <a:pt x="146977" y="93107"/>
                  <a:pt x="147103" y="93455"/>
                  <a:pt x="147420" y="93582"/>
                </a:cubicBezTo>
                <a:close/>
                <a:moveTo>
                  <a:pt x="147357" y="95450"/>
                </a:moveTo>
                <a:cubicBezTo>
                  <a:pt x="147547" y="94943"/>
                  <a:pt x="147040" y="94437"/>
                  <a:pt x="146533" y="94658"/>
                </a:cubicBezTo>
                <a:cubicBezTo>
                  <a:pt x="146027" y="94880"/>
                  <a:pt x="146027" y="95577"/>
                  <a:pt x="146533" y="95799"/>
                </a:cubicBezTo>
                <a:cubicBezTo>
                  <a:pt x="146850" y="95925"/>
                  <a:pt x="147230" y="95767"/>
                  <a:pt x="147357" y="95450"/>
                </a:cubicBezTo>
                <a:close/>
                <a:moveTo>
                  <a:pt x="146502" y="97667"/>
                </a:moveTo>
                <a:cubicBezTo>
                  <a:pt x="146692" y="97129"/>
                  <a:pt x="146153" y="96622"/>
                  <a:pt x="145647" y="96844"/>
                </a:cubicBezTo>
                <a:cubicBezTo>
                  <a:pt x="145140" y="97065"/>
                  <a:pt x="145140" y="97794"/>
                  <a:pt x="145678" y="98015"/>
                </a:cubicBezTo>
                <a:cubicBezTo>
                  <a:pt x="145995" y="98142"/>
                  <a:pt x="146343" y="97984"/>
                  <a:pt x="146502" y="97667"/>
                </a:cubicBezTo>
                <a:close/>
                <a:moveTo>
                  <a:pt x="145615" y="99884"/>
                </a:moveTo>
                <a:cubicBezTo>
                  <a:pt x="145837" y="99345"/>
                  <a:pt x="145298" y="98807"/>
                  <a:pt x="144760" y="99029"/>
                </a:cubicBezTo>
                <a:cubicBezTo>
                  <a:pt x="144253" y="99282"/>
                  <a:pt x="144253" y="100042"/>
                  <a:pt x="144792" y="100232"/>
                </a:cubicBezTo>
                <a:cubicBezTo>
                  <a:pt x="145108" y="100359"/>
                  <a:pt x="145488" y="100201"/>
                  <a:pt x="145615" y="99884"/>
                </a:cubicBezTo>
                <a:close/>
                <a:moveTo>
                  <a:pt x="143905" y="102449"/>
                </a:moveTo>
                <a:cubicBezTo>
                  <a:pt x="144475" y="102671"/>
                  <a:pt x="144982" y="102132"/>
                  <a:pt x="144760" y="101594"/>
                </a:cubicBezTo>
                <a:cubicBezTo>
                  <a:pt x="144538" y="101056"/>
                  <a:pt x="143747" y="101056"/>
                  <a:pt x="143525" y="101594"/>
                </a:cubicBezTo>
                <a:cubicBezTo>
                  <a:pt x="143398" y="101942"/>
                  <a:pt x="143557" y="102322"/>
                  <a:pt x="143905" y="102449"/>
                </a:cubicBezTo>
                <a:close/>
                <a:moveTo>
                  <a:pt x="143905" y="104317"/>
                </a:moveTo>
                <a:cubicBezTo>
                  <a:pt x="144127" y="103747"/>
                  <a:pt x="143557" y="103177"/>
                  <a:pt x="143018" y="103431"/>
                </a:cubicBezTo>
                <a:cubicBezTo>
                  <a:pt x="142448" y="103684"/>
                  <a:pt x="142480" y="104476"/>
                  <a:pt x="143018" y="104697"/>
                </a:cubicBezTo>
                <a:cubicBezTo>
                  <a:pt x="143367" y="104824"/>
                  <a:pt x="143778" y="104666"/>
                  <a:pt x="143905" y="104317"/>
                </a:cubicBezTo>
                <a:close/>
                <a:moveTo>
                  <a:pt x="143050" y="106534"/>
                </a:moveTo>
                <a:cubicBezTo>
                  <a:pt x="143272" y="105933"/>
                  <a:pt x="142701" y="105363"/>
                  <a:pt x="142131" y="105616"/>
                </a:cubicBezTo>
                <a:cubicBezTo>
                  <a:pt x="141561" y="105869"/>
                  <a:pt x="141561" y="106693"/>
                  <a:pt x="142163" y="106914"/>
                </a:cubicBezTo>
                <a:cubicBezTo>
                  <a:pt x="142511" y="107041"/>
                  <a:pt x="142923" y="106883"/>
                  <a:pt x="143050" y="106534"/>
                </a:cubicBezTo>
                <a:close/>
                <a:moveTo>
                  <a:pt x="141276" y="109131"/>
                </a:moveTo>
                <a:cubicBezTo>
                  <a:pt x="141878" y="109353"/>
                  <a:pt x="142448" y="108783"/>
                  <a:pt x="142195" y="108181"/>
                </a:cubicBezTo>
                <a:cubicBezTo>
                  <a:pt x="141941" y="107611"/>
                  <a:pt x="141118" y="107611"/>
                  <a:pt x="140865" y="108213"/>
                </a:cubicBezTo>
                <a:cubicBezTo>
                  <a:pt x="140738" y="108561"/>
                  <a:pt x="140896" y="109004"/>
                  <a:pt x="141276" y="109131"/>
                </a:cubicBezTo>
                <a:close/>
                <a:moveTo>
                  <a:pt x="140928" y="110018"/>
                </a:moveTo>
                <a:cubicBezTo>
                  <a:pt x="140295" y="109733"/>
                  <a:pt x="139693" y="110430"/>
                  <a:pt x="140041" y="111031"/>
                </a:cubicBezTo>
                <a:lnTo>
                  <a:pt x="141308" y="111031"/>
                </a:lnTo>
                <a:cubicBezTo>
                  <a:pt x="141308" y="111000"/>
                  <a:pt x="141340" y="110968"/>
                  <a:pt x="141340" y="110936"/>
                </a:cubicBezTo>
                <a:cubicBezTo>
                  <a:pt x="141498" y="110588"/>
                  <a:pt x="141308" y="110145"/>
                  <a:pt x="140928" y="110018"/>
                </a:cubicBezTo>
                <a:close/>
                <a:moveTo>
                  <a:pt x="175004" y="16626"/>
                </a:moveTo>
                <a:cubicBezTo>
                  <a:pt x="174972" y="16626"/>
                  <a:pt x="175004" y="16690"/>
                  <a:pt x="175004" y="16658"/>
                </a:cubicBezTo>
                <a:cubicBezTo>
                  <a:pt x="175004" y="16658"/>
                  <a:pt x="175004" y="16626"/>
                  <a:pt x="175004" y="16626"/>
                </a:cubicBezTo>
                <a:close/>
                <a:moveTo>
                  <a:pt x="174149" y="18875"/>
                </a:moveTo>
                <a:cubicBezTo>
                  <a:pt x="174181" y="18811"/>
                  <a:pt x="174054" y="18875"/>
                  <a:pt x="174117" y="18875"/>
                </a:cubicBezTo>
                <a:cubicBezTo>
                  <a:pt x="174117" y="18906"/>
                  <a:pt x="174149" y="18875"/>
                  <a:pt x="174149" y="18875"/>
                </a:cubicBezTo>
                <a:close/>
                <a:moveTo>
                  <a:pt x="173294" y="21092"/>
                </a:moveTo>
                <a:cubicBezTo>
                  <a:pt x="173325" y="21060"/>
                  <a:pt x="173294" y="21028"/>
                  <a:pt x="173262" y="21028"/>
                </a:cubicBezTo>
                <a:cubicBezTo>
                  <a:pt x="173199" y="20997"/>
                  <a:pt x="173262" y="21155"/>
                  <a:pt x="173294" y="21092"/>
                </a:cubicBezTo>
                <a:close/>
                <a:moveTo>
                  <a:pt x="172439" y="23308"/>
                </a:moveTo>
                <a:cubicBezTo>
                  <a:pt x="172470" y="23213"/>
                  <a:pt x="172249" y="23308"/>
                  <a:pt x="172344" y="23340"/>
                </a:cubicBezTo>
                <a:cubicBezTo>
                  <a:pt x="172375" y="23340"/>
                  <a:pt x="172439" y="23340"/>
                  <a:pt x="172439" y="23308"/>
                </a:cubicBezTo>
                <a:close/>
                <a:moveTo>
                  <a:pt x="171552" y="25399"/>
                </a:moveTo>
                <a:cubicBezTo>
                  <a:pt x="171425" y="25367"/>
                  <a:pt x="171552" y="25652"/>
                  <a:pt x="171584" y="25525"/>
                </a:cubicBezTo>
                <a:cubicBezTo>
                  <a:pt x="171615" y="25462"/>
                  <a:pt x="171584" y="25430"/>
                  <a:pt x="171552" y="25399"/>
                </a:cubicBezTo>
                <a:close/>
                <a:moveTo>
                  <a:pt x="170665" y="27584"/>
                </a:moveTo>
                <a:cubicBezTo>
                  <a:pt x="170539" y="27552"/>
                  <a:pt x="170665" y="27869"/>
                  <a:pt x="170729" y="27742"/>
                </a:cubicBezTo>
                <a:cubicBezTo>
                  <a:pt x="170760" y="27679"/>
                  <a:pt x="170729" y="27615"/>
                  <a:pt x="170665" y="27615"/>
                </a:cubicBezTo>
                <a:close/>
                <a:moveTo>
                  <a:pt x="169810" y="29801"/>
                </a:moveTo>
                <a:cubicBezTo>
                  <a:pt x="169620" y="29706"/>
                  <a:pt x="169810" y="30117"/>
                  <a:pt x="169874" y="29959"/>
                </a:cubicBezTo>
                <a:cubicBezTo>
                  <a:pt x="169905" y="29896"/>
                  <a:pt x="169874" y="29801"/>
                  <a:pt x="169810" y="29801"/>
                </a:cubicBezTo>
                <a:close/>
                <a:moveTo>
                  <a:pt x="168923" y="31986"/>
                </a:moveTo>
                <a:cubicBezTo>
                  <a:pt x="168733" y="31922"/>
                  <a:pt x="168923" y="32366"/>
                  <a:pt x="169018" y="32144"/>
                </a:cubicBezTo>
                <a:cubicBezTo>
                  <a:pt x="169050" y="32081"/>
                  <a:pt x="169018" y="32017"/>
                  <a:pt x="168955" y="31986"/>
                </a:cubicBezTo>
                <a:close/>
                <a:moveTo>
                  <a:pt x="168068" y="34171"/>
                </a:moveTo>
                <a:cubicBezTo>
                  <a:pt x="167847" y="34076"/>
                  <a:pt x="168068" y="34583"/>
                  <a:pt x="168163" y="34361"/>
                </a:cubicBezTo>
                <a:cubicBezTo>
                  <a:pt x="168195" y="34298"/>
                  <a:pt x="168163" y="34203"/>
                  <a:pt x="168068" y="34171"/>
                </a:cubicBezTo>
                <a:close/>
                <a:moveTo>
                  <a:pt x="167213" y="36356"/>
                </a:moveTo>
                <a:cubicBezTo>
                  <a:pt x="166960" y="36261"/>
                  <a:pt x="167213" y="36831"/>
                  <a:pt x="167308" y="36578"/>
                </a:cubicBezTo>
                <a:cubicBezTo>
                  <a:pt x="167340" y="36514"/>
                  <a:pt x="167277" y="36388"/>
                  <a:pt x="167213" y="36356"/>
                </a:cubicBezTo>
                <a:close/>
                <a:moveTo>
                  <a:pt x="166327" y="38573"/>
                </a:moveTo>
                <a:cubicBezTo>
                  <a:pt x="166073" y="38446"/>
                  <a:pt x="166327" y="39080"/>
                  <a:pt x="166453" y="38795"/>
                </a:cubicBezTo>
                <a:cubicBezTo>
                  <a:pt x="166485" y="38700"/>
                  <a:pt x="166422" y="38605"/>
                  <a:pt x="166327" y="38573"/>
                </a:cubicBezTo>
                <a:close/>
                <a:moveTo>
                  <a:pt x="165218" y="40853"/>
                </a:moveTo>
                <a:cubicBezTo>
                  <a:pt x="165092" y="41170"/>
                  <a:pt x="165757" y="40885"/>
                  <a:pt x="165472" y="40758"/>
                </a:cubicBezTo>
                <a:cubicBezTo>
                  <a:pt x="165377" y="40726"/>
                  <a:pt x="165250" y="40758"/>
                  <a:pt x="165218" y="40853"/>
                </a:cubicBezTo>
                <a:close/>
                <a:moveTo>
                  <a:pt x="164331" y="43070"/>
                </a:moveTo>
                <a:cubicBezTo>
                  <a:pt x="164205" y="43387"/>
                  <a:pt x="164933" y="43070"/>
                  <a:pt x="164616" y="42943"/>
                </a:cubicBezTo>
                <a:cubicBezTo>
                  <a:pt x="164490" y="42911"/>
                  <a:pt x="164363" y="42975"/>
                  <a:pt x="164331" y="43070"/>
                </a:cubicBezTo>
                <a:close/>
                <a:moveTo>
                  <a:pt x="163445" y="45287"/>
                </a:moveTo>
                <a:cubicBezTo>
                  <a:pt x="163350" y="45477"/>
                  <a:pt x="163571" y="45667"/>
                  <a:pt x="163761" y="45572"/>
                </a:cubicBezTo>
                <a:cubicBezTo>
                  <a:pt x="163951" y="45477"/>
                  <a:pt x="163920" y="45223"/>
                  <a:pt x="163730" y="45128"/>
                </a:cubicBezTo>
                <a:cubicBezTo>
                  <a:pt x="163635" y="45097"/>
                  <a:pt x="163476" y="45160"/>
                  <a:pt x="163445" y="45287"/>
                </a:cubicBezTo>
                <a:close/>
                <a:moveTo>
                  <a:pt x="162558" y="47472"/>
                </a:moveTo>
                <a:cubicBezTo>
                  <a:pt x="162463" y="47693"/>
                  <a:pt x="162685" y="47883"/>
                  <a:pt x="162875" y="47788"/>
                </a:cubicBezTo>
                <a:cubicBezTo>
                  <a:pt x="163096" y="47725"/>
                  <a:pt x="163096" y="47408"/>
                  <a:pt x="162875" y="47345"/>
                </a:cubicBezTo>
                <a:cubicBezTo>
                  <a:pt x="162748" y="47282"/>
                  <a:pt x="162590" y="47345"/>
                  <a:pt x="162558" y="47472"/>
                </a:cubicBezTo>
                <a:close/>
                <a:moveTo>
                  <a:pt x="161671" y="49689"/>
                </a:moveTo>
                <a:cubicBezTo>
                  <a:pt x="161576" y="49910"/>
                  <a:pt x="161798" y="50132"/>
                  <a:pt x="162020" y="50037"/>
                </a:cubicBezTo>
                <a:cubicBezTo>
                  <a:pt x="162241" y="49942"/>
                  <a:pt x="162241" y="49625"/>
                  <a:pt x="162020" y="49530"/>
                </a:cubicBezTo>
                <a:cubicBezTo>
                  <a:pt x="161861" y="49467"/>
                  <a:pt x="161703" y="49530"/>
                  <a:pt x="161671" y="49689"/>
                </a:cubicBezTo>
                <a:close/>
                <a:moveTo>
                  <a:pt x="160785" y="51874"/>
                </a:moveTo>
                <a:cubicBezTo>
                  <a:pt x="160690" y="52127"/>
                  <a:pt x="160911" y="52349"/>
                  <a:pt x="161133" y="52254"/>
                </a:cubicBezTo>
                <a:cubicBezTo>
                  <a:pt x="161386" y="52159"/>
                  <a:pt x="161386" y="51810"/>
                  <a:pt x="161133" y="51715"/>
                </a:cubicBezTo>
                <a:cubicBezTo>
                  <a:pt x="161006" y="51652"/>
                  <a:pt x="160816" y="51747"/>
                  <a:pt x="160785" y="51874"/>
                </a:cubicBezTo>
                <a:close/>
                <a:moveTo>
                  <a:pt x="160278" y="53901"/>
                </a:moveTo>
                <a:cubicBezTo>
                  <a:pt x="160024" y="53806"/>
                  <a:pt x="159771" y="54059"/>
                  <a:pt x="159898" y="54312"/>
                </a:cubicBezTo>
                <a:cubicBezTo>
                  <a:pt x="159993" y="54566"/>
                  <a:pt x="160341" y="54566"/>
                  <a:pt x="160436" y="54312"/>
                </a:cubicBezTo>
                <a:cubicBezTo>
                  <a:pt x="160500" y="54154"/>
                  <a:pt x="160436" y="53964"/>
                  <a:pt x="160278" y="53901"/>
                </a:cubicBezTo>
                <a:close/>
                <a:moveTo>
                  <a:pt x="159423" y="56117"/>
                </a:moveTo>
                <a:cubicBezTo>
                  <a:pt x="159138" y="55991"/>
                  <a:pt x="158884" y="56276"/>
                  <a:pt x="159011" y="56529"/>
                </a:cubicBezTo>
                <a:cubicBezTo>
                  <a:pt x="159106" y="56782"/>
                  <a:pt x="159486" y="56782"/>
                  <a:pt x="159581" y="56529"/>
                </a:cubicBezTo>
                <a:cubicBezTo>
                  <a:pt x="159644" y="56371"/>
                  <a:pt x="159581" y="56181"/>
                  <a:pt x="159423" y="56117"/>
                </a:cubicBezTo>
                <a:close/>
                <a:moveTo>
                  <a:pt x="158536" y="58303"/>
                </a:moveTo>
                <a:cubicBezTo>
                  <a:pt x="158251" y="58176"/>
                  <a:pt x="157998" y="58461"/>
                  <a:pt x="158124" y="58746"/>
                </a:cubicBezTo>
                <a:cubicBezTo>
                  <a:pt x="158219" y="59031"/>
                  <a:pt x="158631" y="58999"/>
                  <a:pt x="158726" y="58746"/>
                </a:cubicBezTo>
                <a:cubicBezTo>
                  <a:pt x="158789" y="58556"/>
                  <a:pt x="158726" y="58366"/>
                  <a:pt x="158536" y="58303"/>
                </a:cubicBezTo>
                <a:close/>
                <a:moveTo>
                  <a:pt x="157681" y="60488"/>
                </a:moveTo>
                <a:cubicBezTo>
                  <a:pt x="157396" y="60393"/>
                  <a:pt x="157111" y="60678"/>
                  <a:pt x="157238" y="60963"/>
                </a:cubicBezTo>
                <a:cubicBezTo>
                  <a:pt x="157364" y="61248"/>
                  <a:pt x="157744" y="61248"/>
                  <a:pt x="157871" y="60963"/>
                </a:cubicBezTo>
                <a:cubicBezTo>
                  <a:pt x="157934" y="60773"/>
                  <a:pt x="157871" y="60551"/>
                  <a:pt x="157681" y="60488"/>
                </a:cubicBezTo>
                <a:close/>
                <a:moveTo>
                  <a:pt x="156319" y="62895"/>
                </a:moveTo>
                <a:cubicBezTo>
                  <a:pt x="156224" y="63211"/>
                  <a:pt x="156509" y="63496"/>
                  <a:pt x="156826" y="63370"/>
                </a:cubicBezTo>
                <a:cubicBezTo>
                  <a:pt x="157111" y="63243"/>
                  <a:pt x="157111" y="62800"/>
                  <a:pt x="156794" y="62673"/>
                </a:cubicBezTo>
                <a:cubicBezTo>
                  <a:pt x="156604" y="62610"/>
                  <a:pt x="156414" y="62705"/>
                  <a:pt x="156319" y="62895"/>
                </a:cubicBezTo>
                <a:close/>
                <a:moveTo>
                  <a:pt x="155432" y="65080"/>
                </a:moveTo>
                <a:cubicBezTo>
                  <a:pt x="155306" y="65428"/>
                  <a:pt x="155622" y="65713"/>
                  <a:pt x="155939" y="65586"/>
                </a:cubicBezTo>
                <a:cubicBezTo>
                  <a:pt x="156256" y="65460"/>
                  <a:pt x="156256" y="65016"/>
                  <a:pt x="155939" y="64890"/>
                </a:cubicBezTo>
                <a:cubicBezTo>
                  <a:pt x="155749" y="64795"/>
                  <a:pt x="155527" y="64890"/>
                  <a:pt x="155432" y="65080"/>
                </a:cubicBezTo>
                <a:close/>
                <a:moveTo>
                  <a:pt x="154546" y="67297"/>
                </a:moveTo>
                <a:cubicBezTo>
                  <a:pt x="154419" y="67613"/>
                  <a:pt x="154767" y="67962"/>
                  <a:pt x="155084" y="67803"/>
                </a:cubicBezTo>
                <a:cubicBezTo>
                  <a:pt x="155401" y="67677"/>
                  <a:pt x="155401" y="67202"/>
                  <a:pt x="155084" y="67075"/>
                </a:cubicBezTo>
                <a:cubicBezTo>
                  <a:pt x="154862" y="66980"/>
                  <a:pt x="154641" y="67075"/>
                  <a:pt x="154546" y="67297"/>
                </a:cubicBezTo>
                <a:close/>
                <a:moveTo>
                  <a:pt x="154197" y="69260"/>
                </a:moveTo>
                <a:cubicBezTo>
                  <a:pt x="153849" y="69133"/>
                  <a:pt x="153532" y="69482"/>
                  <a:pt x="153659" y="69830"/>
                </a:cubicBezTo>
                <a:cubicBezTo>
                  <a:pt x="153817" y="70147"/>
                  <a:pt x="154292" y="70147"/>
                  <a:pt x="154451" y="69798"/>
                </a:cubicBezTo>
                <a:cubicBezTo>
                  <a:pt x="154514" y="69577"/>
                  <a:pt x="154419" y="69355"/>
                  <a:pt x="154197" y="69260"/>
                </a:cubicBezTo>
                <a:close/>
                <a:moveTo>
                  <a:pt x="153342" y="71445"/>
                </a:moveTo>
                <a:cubicBezTo>
                  <a:pt x="152994" y="71318"/>
                  <a:pt x="152614" y="71667"/>
                  <a:pt x="152772" y="72047"/>
                </a:cubicBezTo>
                <a:cubicBezTo>
                  <a:pt x="152931" y="72395"/>
                  <a:pt x="153437" y="72395"/>
                  <a:pt x="153596" y="72015"/>
                </a:cubicBezTo>
                <a:cubicBezTo>
                  <a:pt x="153659" y="71794"/>
                  <a:pt x="153564" y="71540"/>
                  <a:pt x="153342" y="71445"/>
                </a:cubicBezTo>
                <a:close/>
                <a:moveTo>
                  <a:pt x="152487" y="73662"/>
                </a:moveTo>
                <a:cubicBezTo>
                  <a:pt x="152107" y="73504"/>
                  <a:pt x="151727" y="73884"/>
                  <a:pt x="151886" y="74264"/>
                </a:cubicBezTo>
                <a:cubicBezTo>
                  <a:pt x="152044" y="74612"/>
                  <a:pt x="152582" y="74612"/>
                  <a:pt x="152741" y="74232"/>
                </a:cubicBezTo>
                <a:cubicBezTo>
                  <a:pt x="152836" y="74010"/>
                  <a:pt x="152709" y="73725"/>
                  <a:pt x="152487" y="73662"/>
                </a:cubicBezTo>
                <a:close/>
                <a:moveTo>
                  <a:pt x="151600" y="75847"/>
                </a:moveTo>
                <a:cubicBezTo>
                  <a:pt x="151220" y="75689"/>
                  <a:pt x="150840" y="76069"/>
                  <a:pt x="150999" y="76449"/>
                </a:cubicBezTo>
                <a:cubicBezTo>
                  <a:pt x="151189" y="76861"/>
                  <a:pt x="151727" y="76829"/>
                  <a:pt x="151886" y="76449"/>
                </a:cubicBezTo>
                <a:cubicBezTo>
                  <a:pt x="151981" y="76195"/>
                  <a:pt x="151854" y="75942"/>
                  <a:pt x="151600" y="75847"/>
                </a:cubicBezTo>
                <a:close/>
                <a:moveTo>
                  <a:pt x="150112" y="78317"/>
                </a:moveTo>
                <a:cubicBezTo>
                  <a:pt x="149954" y="78697"/>
                  <a:pt x="150365" y="79109"/>
                  <a:pt x="150745" y="78919"/>
                </a:cubicBezTo>
                <a:cubicBezTo>
                  <a:pt x="151157" y="78761"/>
                  <a:pt x="151157" y="78191"/>
                  <a:pt x="150745" y="78032"/>
                </a:cubicBezTo>
                <a:cubicBezTo>
                  <a:pt x="150492" y="77937"/>
                  <a:pt x="150207" y="78064"/>
                  <a:pt x="150112" y="78317"/>
                </a:cubicBezTo>
                <a:close/>
                <a:moveTo>
                  <a:pt x="149890" y="80217"/>
                </a:moveTo>
                <a:cubicBezTo>
                  <a:pt x="149447" y="80059"/>
                  <a:pt x="149067" y="80471"/>
                  <a:pt x="149225" y="80882"/>
                </a:cubicBezTo>
                <a:cubicBezTo>
                  <a:pt x="149415" y="81294"/>
                  <a:pt x="149985" y="81294"/>
                  <a:pt x="150144" y="80882"/>
                </a:cubicBezTo>
                <a:cubicBezTo>
                  <a:pt x="150270" y="80629"/>
                  <a:pt x="150144" y="80344"/>
                  <a:pt x="149890" y="80217"/>
                </a:cubicBezTo>
                <a:close/>
                <a:moveTo>
                  <a:pt x="149004" y="82434"/>
                </a:moveTo>
                <a:cubicBezTo>
                  <a:pt x="148592" y="82244"/>
                  <a:pt x="148149" y="82688"/>
                  <a:pt x="148339" y="83099"/>
                </a:cubicBezTo>
                <a:cubicBezTo>
                  <a:pt x="148529" y="83543"/>
                  <a:pt x="149130" y="83511"/>
                  <a:pt x="149289" y="83099"/>
                </a:cubicBezTo>
                <a:cubicBezTo>
                  <a:pt x="149415" y="82814"/>
                  <a:pt x="149289" y="82529"/>
                  <a:pt x="149004" y="82434"/>
                </a:cubicBezTo>
                <a:close/>
                <a:moveTo>
                  <a:pt x="147452" y="84904"/>
                </a:moveTo>
                <a:cubicBezTo>
                  <a:pt x="147262" y="85348"/>
                  <a:pt x="147705" y="85791"/>
                  <a:pt x="148149" y="85601"/>
                </a:cubicBezTo>
                <a:cubicBezTo>
                  <a:pt x="148592" y="85411"/>
                  <a:pt x="148592" y="84778"/>
                  <a:pt x="148149" y="84619"/>
                </a:cubicBezTo>
                <a:cubicBezTo>
                  <a:pt x="147864" y="84493"/>
                  <a:pt x="147547" y="84651"/>
                  <a:pt x="147452" y="84904"/>
                </a:cubicBezTo>
                <a:close/>
                <a:moveTo>
                  <a:pt x="147579" y="87533"/>
                </a:moveTo>
                <a:cubicBezTo>
                  <a:pt x="147769" y="87058"/>
                  <a:pt x="147294" y="86615"/>
                  <a:pt x="146850" y="86805"/>
                </a:cubicBezTo>
                <a:cubicBezTo>
                  <a:pt x="146407" y="86995"/>
                  <a:pt x="146407" y="87660"/>
                  <a:pt x="146882" y="87818"/>
                </a:cubicBezTo>
                <a:cubicBezTo>
                  <a:pt x="147167" y="87945"/>
                  <a:pt x="147484" y="87818"/>
                  <a:pt x="147579" y="87533"/>
                </a:cubicBezTo>
                <a:close/>
                <a:moveTo>
                  <a:pt x="146723" y="89750"/>
                </a:moveTo>
                <a:cubicBezTo>
                  <a:pt x="146913" y="89275"/>
                  <a:pt x="146438" y="88800"/>
                  <a:pt x="145963" y="89021"/>
                </a:cubicBezTo>
                <a:cubicBezTo>
                  <a:pt x="145520" y="89211"/>
                  <a:pt x="145520" y="89876"/>
                  <a:pt x="145995" y="90066"/>
                </a:cubicBezTo>
                <a:cubicBezTo>
                  <a:pt x="146280" y="90161"/>
                  <a:pt x="146628" y="90035"/>
                  <a:pt x="146723" y="89750"/>
                </a:cubicBezTo>
                <a:close/>
                <a:moveTo>
                  <a:pt x="145868" y="91967"/>
                </a:moveTo>
                <a:cubicBezTo>
                  <a:pt x="146058" y="91460"/>
                  <a:pt x="145583" y="90985"/>
                  <a:pt x="145108" y="91207"/>
                </a:cubicBezTo>
                <a:cubicBezTo>
                  <a:pt x="144633" y="91397"/>
                  <a:pt x="144633" y="92093"/>
                  <a:pt x="145108" y="92283"/>
                </a:cubicBezTo>
                <a:cubicBezTo>
                  <a:pt x="145425" y="92410"/>
                  <a:pt x="145742" y="92252"/>
                  <a:pt x="145868" y="91967"/>
                </a:cubicBezTo>
                <a:close/>
                <a:moveTo>
                  <a:pt x="144222" y="94500"/>
                </a:moveTo>
                <a:cubicBezTo>
                  <a:pt x="144728" y="94690"/>
                  <a:pt x="145235" y="94215"/>
                  <a:pt x="145013" y="93708"/>
                </a:cubicBezTo>
                <a:cubicBezTo>
                  <a:pt x="144792" y="93233"/>
                  <a:pt x="144095" y="93233"/>
                  <a:pt x="143905" y="93740"/>
                </a:cubicBezTo>
                <a:cubicBezTo>
                  <a:pt x="143778" y="94025"/>
                  <a:pt x="143937" y="94373"/>
                  <a:pt x="144222" y="94500"/>
                </a:cubicBezTo>
                <a:close/>
                <a:moveTo>
                  <a:pt x="144158" y="96369"/>
                </a:moveTo>
                <a:cubicBezTo>
                  <a:pt x="144348" y="95862"/>
                  <a:pt x="143842" y="95355"/>
                  <a:pt x="143335" y="95577"/>
                </a:cubicBezTo>
                <a:cubicBezTo>
                  <a:pt x="142828" y="95799"/>
                  <a:pt x="142828" y="96527"/>
                  <a:pt x="143367" y="96717"/>
                </a:cubicBezTo>
                <a:cubicBezTo>
                  <a:pt x="143683" y="96844"/>
                  <a:pt x="144032" y="96685"/>
                  <a:pt x="144158" y="96369"/>
                </a:cubicBezTo>
                <a:close/>
                <a:moveTo>
                  <a:pt x="143303" y="98585"/>
                </a:moveTo>
                <a:cubicBezTo>
                  <a:pt x="143493" y="98079"/>
                  <a:pt x="142987" y="97572"/>
                  <a:pt x="142448" y="97794"/>
                </a:cubicBezTo>
                <a:cubicBezTo>
                  <a:pt x="141941" y="98015"/>
                  <a:pt x="141941" y="98744"/>
                  <a:pt x="142480" y="98965"/>
                </a:cubicBezTo>
                <a:cubicBezTo>
                  <a:pt x="142796" y="99092"/>
                  <a:pt x="143177" y="98934"/>
                  <a:pt x="143303" y="98585"/>
                </a:cubicBezTo>
                <a:close/>
                <a:moveTo>
                  <a:pt x="141593" y="101182"/>
                </a:moveTo>
                <a:cubicBezTo>
                  <a:pt x="142131" y="101404"/>
                  <a:pt x="142670" y="100834"/>
                  <a:pt x="142448" y="100327"/>
                </a:cubicBezTo>
                <a:cubicBezTo>
                  <a:pt x="142195" y="99789"/>
                  <a:pt x="141435" y="99789"/>
                  <a:pt x="141245" y="100327"/>
                </a:cubicBezTo>
                <a:cubicBezTo>
                  <a:pt x="141086" y="100676"/>
                  <a:pt x="141276" y="101056"/>
                  <a:pt x="141593" y="101182"/>
                </a:cubicBezTo>
                <a:close/>
                <a:moveTo>
                  <a:pt x="141593" y="103019"/>
                </a:moveTo>
                <a:cubicBezTo>
                  <a:pt x="141815" y="102481"/>
                  <a:pt x="141245" y="101942"/>
                  <a:pt x="140706" y="102164"/>
                </a:cubicBezTo>
                <a:cubicBezTo>
                  <a:pt x="140168" y="102417"/>
                  <a:pt x="140168" y="103177"/>
                  <a:pt x="140706" y="103399"/>
                </a:cubicBezTo>
                <a:cubicBezTo>
                  <a:pt x="141055" y="103526"/>
                  <a:pt x="141466" y="103367"/>
                  <a:pt x="141593" y="103019"/>
                </a:cubicBezTo>
                <a:close/>
                <a:moveTo>
                  <a:pt x="140738" y="105236"/>
                </a:moveTo>
                <a:cubicBezTo>
                  <a:pt x="140960" y="104666"/>
                  <a:pt x="140390" y="104127"/>
                  <a:pt x="139820" y="104349"/>
                </a:cubicBezTo>
                <a:cubicBezTo>
                  <a:pt x="139250" y="104602"/>
                  <a:pt x="139281" y="105394"/>
                  <a:pt x="139851" y="105616"/>
                </a:cubicBezTo>
                <a:cubicBezTo>
                  <a:pt x="140200" y="105774"/>
                  <a:pt x="140580" y="105584"/>
                  <a:pt x="140738" y="105236"/>
                </a:cubicBezTo>
                <a:close/>
                <a:moveTo>
                  <a:pt x="139883" y="107453"/>
                </a:moveTo>
                <a:cubicBezTo>
                  <a:pt x="140105" y="106883"/>
                  <a:pt x="139503" y="106313"/>
                  <a:pt x="138933" y="106566"/>
                </a:cubicBezTo>
                <a:cubicBezTo>
                  <a:pt x="138363" y="106819"/>
                  <a:pt x="138394" y="107611"/>
                  <a:pt x="138965" y="107864"/>
                </a:cubicBezTo>
                <a:cubicBezTo>
                  <a:pt x="139313" y="107991"/>
                  <a:pt x="139725" y="107801"/>
                  <a:pt x="139883" y="107453"/>
                </a:cubicBezTo>
                <a:close/>
                <a:moveTo>
                  <a:pt x="138078" y="110081"/>
                </a:moveTo>
                <a:cubicBezTo>
                  <a:pt x="138680" y="110303"/>
                  <a:pt x="139250" y="109701"/>
                  <a:pt x="138996" y="109131"/>
                </a:cubicBezTo>
                <a:cubicBezTo>
                  <a:pt x="138743" y="108529"/>
                  <a:pt x="137919" y="108561"/>
                  <a:pt x="137666" y="109131"/>
                </a:cubicBezTo>
                <a:cubicBezTo>
                  <a:pt x="137539" y="109511"/>
                  <a:pt x="137729" y="109923"/>
                  <a:pt x="138078" y="110081"/>
                </a:cubicBezTo>
                <a:close/>
                <a:moveTo>
                  <a:pt x="137033" y="111031"/>
                </a:moveTo>
                <a:lnTo>
                  <a:pt x="137919" y="111031"/>
                </a:lnTo>
                <a:cubicBezTo>
                  <a:pt x="137666" y="110841"/>
                  <a:pt x="137286" y="110841"/>
                  <a:pt x="137033" y="111031"/>
                </a:cubicBezTo>
                <a:close/>
                <a:moveTo>
                  <a:pt x="171805" y="17576"/>
                </a:moveTo>
                <a:cubicBezTo>
                  <a:pt x="171805" y="17576"/>
                  <a:pt x="171805" y="17576"/>
                  <a:pt x="171774" y="17576"/>
                </a:cubicBezTo>
                <a:cubicBezTo>
                  <a:pt x="171774" y="17608"/>
                  <a:pt x="171805" y="17608"/>
                  <a:pt x="171805" y="17608"/>
                </a:cubicBezTo>
                <a:cubicBezTo>
                  <a:pt x="171805" y="17608"/>
                  <a:pt x="171805" y="17608"/>
                  <a:pt x="171805" y="17608"/>
                </a:cubicBezTo>
                <a:cubicBezTo>
                  <a:pt x="171837" y="17576"/>
                  <a:pt x="171805" y="17576"/>
                  <a:pt x="171805" y="17576"/>
                </a:cubicBezTo>
                <a:close/>
                <a:moveTo>
                  <a:pt x="170950" y="19825"/>
                </a:moveTo>
                <a:cubicBezTo>
                  <a:pt x="170982" y="19762"/>
                  <a:pt x="170855" y="19825"/>
                  <a:pt x="170919" y="19825"/>
                </a:cubicBezTo>
                <a:cubicBezTo>
                  <a:pt x="170950" y="19825"/>
                  <a:pt x="170950" y="19825"/>
                  <a:pt x="170950" y="19825"/>
                </a:cubicBezTo>
                <a:close/>
                <a:moveTo>
                  <a:pt x="170095" y="22042"/>
                </a:moveTo>
                <a:cubicBezTo>
                  <a:pt x="170127" y="21947"/>
                  <a:pt x="169969" y="22042"/>
                  <a:pt x="170032" y="22042"/>
                </a:cubicBezTo>
                <a:cubicBezTo>
                  <a:pt x="170064" y="22073"/>
                  <a:pt x="170095" y="22042"/>
                  <a:pt x="170095" y="22042"/>
                </a:cubicBezTo>
                <a:close/>
                <a:moveTo>
                  <a:pt x="169240" y="24259"/>
                </a:moveTo>
                <a:cubicBezTo>
                  <a:pt x="169272" y="24132"/>
                  <a:pt x="169050" y="24259"/>
                  <a:pt x="169177" y="24290"/>
                </a:cubicBezTo>
                <a:cubicBezTo>
                  <a:pt x="169208" y="24290"/>
                  <a:pt x="169240" y="24290"/>
                  <a:pt x="169240" y="24227"/>
                </a:cubicBezTo>
                <a:close/>
                <a:moveTo>
                  <a:pt x="168353" y="26349"/>
                </a:moveTo>
                <a:cubicBezTo>
                  <a:pt x="168227" y="26285"/>
                  <a:pt x="168353" y="26570"/>
                  <a:pt x="168385" y="26444"/>
                </a:cubicBezTo>
                <a:cubicBezTo>
                  <a:pt x="168417" y="26412"/>
                  <a:pt x="168385" y="26349"/>
                  <a:pt x="168353" y="26349"/>
                </a:cubicBezTo>
                <a:close/>
                <a:moveTo>
                  <a:pt x="167467" y="28534"/>
                </a:moveTo>
                <a:cubicBezTo>
                  <a:pt x="167340" y="28470"/>
                  <a:pt x="167467" y="28819"/>
                  <a:pt x="167530" y="28660"/>
                </a:cubicBezTo>
                <a:cubicBezTo>
                  <a:pt x="167562" y="28629"/>
                  <a:pt x="167530" y="28565"/>
                  <a:pt x="167467" y="28534"/>
                </a:cubicBezTo>
                <a:close/>
                <a:moveTo>
                  <a:pt x="166612" y="30719"/>
                </a:moveTo>
                <a:cubicBezTo>
                  <a:pt x="166453" y="30656"/>
                  <a:pt x="166612" y="31067"/>
                  <a:pt x="166675" y="30877"/>
                </a:cubicBezTo>
                <a:cubicBezTo>
                  <a:pt x="166707" y="30814"/>
                  <a:pt x="166675" y="30751"/>
                  <a:pt x="166612" y="30719"/>
                </a:cubicBezTo>
                <a:close/>
                <a:moveTo>
                  <a:pt x="165757" y="32936"/>
                </a:moveTo>
                <a:cubicBezTo>
                  <a:pt x="165535" y="32841"/>
                  <a:pt x="165757" y="33284"/>
                  <a:pt x="165820" y="33094"/>
                </a:cubicBezTo>
                <a:cubicBezTo>
                  <a:pt x="165852" y="33031"/>
                  <a:pt x="165820" y="32936"/>
                  <a:pt x="165757" y="32936"/>
                </a:cubicBezTo>
                <a:close/>
                <a:moveTo>
                  <a:pt x="164870" y="35121"/>
                </a:moveTo>
                <a:cubicBezTo>
                  <a:pt x="164648" y="35026"/>
                  <a:pt x="164870" y="35533"/>
                  <a:pt x="164965" y="35311"/>
                </a:cubicBezTo>
                <a:cubicBezTo>
                  <a:pt x="164997" y="35248"/>
                  <a:pt x="164965" y="35153"/>
                  <a:pt x="164870" y="35121"/>
                </a:cubicBezTo>
                <a:close/>
                <a:moveTo>
                  <a:pt x="164015" y="37306"/>
                </a:moveTo>
                <a:cubicBezTo>
                  <a:pt x="163761" y="37211"/>
                  <a:pt x="164015" y="37781"/>
                  <a:pt x="164110" y="37528"/>
                </a:cubicBezTo>
                <a:cubicBezTo>
                  <a:pt x="164141" y="37433"/>
                  <a:pt x="164110" y="37338"/>
                  <a:pt x="164015" y="37306"/>
                </a:cubicBezTo>
                <a:close/>
                <a:moveTo>
                  <a:pt x="163160" y="39491"/>
                </a:moveTo>
                <a:cubicBezTo>
                  <a:pt x="162875" y="39396"/>
                  <a:pt x="163160" y="40030"/>
                  <a:pt x="163255" y="39745"/>
                </a:cubicBezTo>
                <a:cubicBezTo>
                  <a:pt x="163286" y="39650"/>
                  <a:pt x="163255" y="39555"/>
                  <a:pt x="163160" y="39491"/>
                </a:cubicBezTo>
                <a:close/>
                <a:moveTo>
                  <a:pt x="162020" y="41803"/>
                </a:moveTo>
                <a:cubicBezTo>
                  <a:pt x="161893" y="42120"/>
                  <a:pt x="162590" y="41803"/>
                  <a:pt x="162273" y="41708"/>
                </a:cubicBezTo>
                <a:cubicBezTo>
                  <a:pt x="162178" y="41645"/>
                  <a:pt x="162051" y="41708"/>
                  <a:pt x="162020" y="41803"/>
                </a:cubicBezTo>
                <a:close/>
                <a:moveTo>
                  <a:pt x="161133" y="44020"/>
                </a:moveTo>
                <a:cubicBezTo>
                  <a:pt x="161006" y="44337"/>
                  <a:pt x="161735" y="44020"/>
                  <a:pt x="161418" y="43893"/>
                </a:cubicBezTo>
                <a:cubicBezTo>
                  <a:pt x="161291" y="43830"/>
                  <a:pt x="161165" y="43893"/>
                  <a:pt x="161133" y="44020"/>
                </a:cubicBezTo>
                <a:close/>
                <a:moveTo>
                  <a:pt x="160246" y="46205"/>
                </a:moveTo>
                <a:cubicBezTo>
                  <a:pt x="160151" y="46427"/>
                  <a:pt x="160373" y="46617"/>
                  <a:pt x="160563" y="46522"/>
                </a:cubicBezTo>
                <a:cubicBezTo>
                  <a:pt x="160753" y="46427"/>
                  <a:pt x="160753" y="46173"/>
                  <a:pt x="160563" y="46078"/>
                </a:cubicBezTo>
                <a:cubicBezTo>
                  <a:pt x="160436" y="46047"/>
                  <a:pt x="160278" y="46078"/>
                  <a:pt x="160246" y="46205"/>
                </a:cubicBezTo>
                <a:close/>
                <a:moveTo>
                  <a:pt x="159359" y="48422"/>
                </a:moveTo>
                <a:cubicBezTo>
                  <a:pt x="159264" y="48612"/>
                  <a:pt x="159486" y="48834"/>
                  <a:pt x="159676" y="48739"/>
                </a:cubicBezTo>
                <a:cubicBezTo>
                  <a:pt x="159898" y="48644"/>
                  <a:pt x="159898" y="48359"/>
                  <a:pt x="159676" y="48264"/>
                </a:cubicBezTo>
                <a:cubicBezTo>
                  <a:pt x="159549" y="48232"/>
                  <a:pt x="159391" y="48295"/>
                  <a:pt x="159359" y="48422"/>
                </a:cubicBezTo>
                <a:close/>
                <a:moveTo>
                  <a:pt x="158473" y="50607"/>
                </a:moveTo>
                <a:cubicBezTo>
                  <a:pt x="158378" y="50829"/>
                  <a:pt x="158599" y="51050"/>
                  <a:pt x="158821" y="50955"/>
                </a:cubicBezTo>
                <a:cubicBezTo>
                  <a:pt x="159043" y="50860"/>
                  <a:pt x="159043" y="50544"/>
                  <a:pt x="158821" y="50480"/>
                </a:cubicBezTo>
                <a:cubicBezTo>
                  <a:pt x="158663" y="50417"/>
                  <a:pt x="158504" y="50480"/>
                  <a:pt x="158473" y="50607"/>
                </a:cubicBezTo>
                <a:close/>
                <a:moveTo>
                  <a:pt x="157586" y="52824"/>
                </a:moveTo>
                <a:cubicBezTo>
                  <a:pt x="157491" y="53046"/>
                  <a:pt x="157713" y="53299"/>
                  <a:pt x="157966" y="53204"/>
                </a:cubicBezTo>
                <a:cubicBezTo>
                  <a:pt x="158188" y="53077"/>
                  <a:pt x="158188" y="52761"/>
                  <a:pt x="157934" y="52666"/>
                </a:cubicBezTo>
                <a:cubicBezTo>
                  <a:pt x="157808" y="52602"/>
                  <a:pt x="157649" y="52666"/>
                  <a:pt x="157586" y="52824"/>
                </a:cubicBezTo>
                <a:close/>
                <a:moveTo>
                  <a:pt x="157079" y="54851"/>
                </a:moveTo>
                <a:cubicBezTo>
                  <a:pt x="156826" y="54756"/>
                  <a:pt x="156573" y="55009"/>
                  <a:pt x="156699" y="55262"/>
                </a:cubicBezTo>
                <a:cubicBezTo>
                  <a:pt x="156794" y="55516"/>
                  <a:pt x="157143" y="55484"/>
                  <a:pt x="157238" y="55262"/>
                </a:cubicBezTo>
                <a:cubicBezTo>
                  <a:pt x="157301" y="55104"/>
                  <a:pt x="157238" y="54914"/>
                  <a:pt x="157079" y="54851"/>
                </a:cubicBezTo>
                <a:close/>
                <a:moveTo>
                  <a:pt x="156224" y="57036"/>
                </a:moveTo>
                <a:cubicBezTo>
                  <a:pt x="155939" y="56941"/>
                  <a:pt x="155686" y="57226"/>
                  <a:pt x="155812" y="57479"/>
                </a:cubicBezTo>
                <a:cubicBezTo>
                  <a:pt x="155907" y="57733"/>
                  <a:pt x="156288" y="57733"/>
                  <a:pt x="156383" y="57448"/>
                </a:cubicBezTo>
                <a:cubicBezTo>
                  <a:pt x="156446" y="57289"/>
                  <a:pt x="156383" y="57099"/>
                  <a:pt x="156224" y="57036"/>
                </a:cubicBezTo>
                <a:close/>
                <a:moveTo>
                  <a:pt x="155337" y="59253"/>
                </a:moveTo>
                <a:cubicBezTo>
                  <a:pt x="155084" y="59126"/>
                  <a:pt x="154799" y="59411"/>
                  <a:pt x="154926" y="59696"/>
                </a:cubicBezTo>
                <a:cubicBezTo>
                  <a:pt x="155021" y="59949"/>
                  <a:pt x="155432" y="59949"/>
                  <a:pt x="155527" y="59664"/>
                </a:cubicBezTo>
                <a:cubicBezTo>
                  <a:pt x="155622" y="59506"/>
                  <a:pt x="155527" y="59316"/>
                  <a:pt x="155337" y="59253"/>
                </a:cubicBezTo>
                <a:close/>
                <a:moveTo>
                  <a:pt x="154482" y="61438"/>
                </a:moveTo>
                <a:cubicBezTo>
                  <a:pt x="154197" y="61311"/>
                  <a:pt x="153912" y="61596"/>
                  <a:pt x="154039" y="61913"/>
                </a:cubicBezTo>
                <a:cubicBezTo>
                  <a:pt x="154166" y="62198"/>
                  <a:pt x="154577" y="62198"/>
                  <a:pt x="154672" y="61881"/>
                </a:cubicBezTo>
                <a:cubicBezTo>
                  <a:pt x="154767" y="61723"/>
                  <a:pt x="154672" y="61501"/>
                  <a:pt x="154482" y="61438"/>
                </a:cubicBezTo>
                <a:close/>
                <a:moveTo>
                  <a:pt x="153121" y="63845"/>
                </a:moveTo>
                <a:cubicBezTo>
                  <a:pt x="153026" y="64130"/>
                  <a:pt x="153311" y="64446"/>
                  <a:pt x="153627" y="64320"/>
                </a:cubicBezTo>
                <a:cubicBezTo>
                  <a:pt x="153944" y="64193"/>
                  <a:pt x="153912" y="63750"/>
                  <a:pt x="153627" y="63623"/>
                </a:cubicBezTo>
                <a:cubicBezTo>
                  <a:pt x="153437" y="63560"/>
                  <a:pt x="153216" y="63655"/>
                  <a:pt x="153121" y="63845"/>
                </a:cubicBezTo>
                <a:close/>
                <a:moveTo>
                  <a:pt x="152234" y="66030"/>
                </a:moveTo>
                <a:cubicBezTo>
                  <a:pt x="152107" y="66346"/>
                  <a:pt x="152456" y="66663"/>
                  <a:pt x="152772" y="66536"/>
                </a:cubicBezTo>
                <a:cubicBezTo>
                  <a:pt x="153089" y="66410"/>
                  <a:pt x="153057" y="65935"/>
                  <a:pt x="152741" y="65808"/>
                </a:cubicBezTo>
                <a:cubicBezTo>
                  <a:pt x="152551" y="65745"/>
                  <a:pt x="152329" y="65840"/>
                  <a:pt x="152234" y="66030"/>
                </a:cubicBezTo>
                <a:close/>
                <a:moveTo>
                  <a:pt x="151347" y="68247"/>
                </a:moveTo>
                <a:cubicBezTo>
                  <a:pt x="151220" y="68563"/>
                  <a:pt x="151569" y="68912"/>
                  <a:pt x="151886" y="68753"/>
                </a:cubicBezTo>
                <a:cubicBezTo>
                  <a:pt x="152234" y="68627"/>
                  <a:pt x="152234" y="68152"/>
                  <a:pt x="151886" y="68025"/>
                </a:cubicBezTo>
                <a:cubicBezTo>
                  <a:pt x="151664" y="67930"/>
                  <a:pt x="151442" y="68025"/>
                  <a:pt x="151347" y="68247"/>
                </a:cubicBezTo>
                <a:close/>
                <a:moveTo>
                  <a:pt x="151030" y="70210"/>
                </a:moveTo>
                <a:cubicBezTo>
                  <a:pt x="150682" y="70052"/>
                  <a:pt x="150334" y="70432"/>
                  <a:pt x="150492" y="70748"/>
                </a:cubicBezTo>
                <a:cubicBezTo>
                  <a:pt x="150619" y="71097"/>
                  <a:pt x="151125" y="71097"/>
                  <a:pt x="151252" y="70748"/>
                </a:cubicBezTo>
                <a:cubicBezTo>
                  <a:pt x="151347" y="70527"/>
                  <a:pt x="151220" y="70273"/>
                  <a:pt x="151030" y="70210"/>
                </a:cubicBezTo>
                <a:close/>
                <a:moveTo>
                  <a:pt x="150144" y="72395"/>
                </a:moveTo>
                <a:cubicBezTo>
                  <a:pt x="149795" y="72269"/>
                  <a:pt x="149447" y="72617"/>
                  <a:pt x="149605" y="72965"/>
                </a:cubicBezTo>
                <a:cubicBezTo>
                  <a:pt x="149732" y="73345"/>
                  <a:pt x="150239" y="73314"/>
                  <a:pt x="150397" y="72965"/>
                </a:cubicBezTo>
                <a:cubicBezTo>
                  <a:pt x="150492" y="72744"/>
                  <a:pt x="150365" y="72490"/>
                  <a:pt x="150144" y="72395"/>
                </a:cubicBezTo>
                <a:close/>
                <a:moveTo>
                  <a:pt x="149289" y="74580"/>
                </a:moveTo>
                <a:cubicBezTo>
                  <a:pt x="148909" y="74454"/>
                  <a:pt x="148529" y="74834"/>
                  <a:pt x="148687" y="75182"/>
                </a:cubicBezTo>
                <a:cubicBezTo>
                  <a:pt x="148877" y="75562"/>
                  <a:pt x="149384" y="75562"/>
                  <a:pt x="149542" y="75182"/>
                </a:cubicBezTo>
                <a:cubicBezTo>
                  <a:pt x="149637" y="74960"/>
                  <a:pt x="149510" y="74675"/>
                  <a:pt x="149289" y="74580"/>
                </a:cubicBezTo>
                <a:close/>
                <a:moveTo>
                  <a:pt x="148434" y="76797"/>
                </a:moveTo>
                <a:cubicBezTo>
                  <a:pt x="148022" y="76639"/>
                  <a:pt x="147642" y="77019"/>
                  <a:pt x="147800" y="77399"/>
                </a:cubicBezTo>
                <a:cubicBezTo>
                  <a:pt x="147990" y="77779"/>
                  <a:pt x="148529" y="77779"/>
                  <a:pt x="148687" y="77399"/>
                </a:cubicBezTo>
                <a:cubicBezTo>
                  <a:pt x="148782" y="77146"/>
                  <a:pt x="148655" y="76861"/>
                  <a:pt x="148402" y="76766"/>
                </a:cubicBezTo>
                <a:close/>
                <a:moveTo>
                  <a:pt x="146913" y="79236"/>
                </a:moveTo>
                <a:cubicBezTo>
                  <a:pt x="146755" y="79647"/>
                  <a:pt x="147167" y="80059"/>
                  <a:pt x="147579" y="79869"/>
                </a:cubicBezTo>
                <a:cubicBezTo>
                  <a:pt x="147959" y="79711"/>
                  <a:pt x="147959" y="79141"/>
                  <a:pt x="147547" y="78982"/>
                </a:cubicBezTo>
                <a:cubicBezTo>
                  <a:pt x="147294" y="78887"/>
                  <a:pt x="147008" y="78982"/>
                  <a:pt x="146913" y="79236"/>
                </a:cubicBezTo>
                <a:close/>
                <a:moveTo>
                  <a:pt x="146977" y="81833"/>
                </a:moveTo>
                <a:cubicBezTo>
                  <a:pt x="147135" y="81389"/>
                  <a:pt x="146723" y="80977"/>
                  <a:pt x="146312" y="81168"/>
                </a:cubicBezTo>
                <a:cubicBezTo>
                  <a:pt x="145900" y="81358"/>
                  <a:pt x="145900" y="81928"/>
                  <a:pt x="146312" y="82118"/>
                </a:cubicBezTo>
                <a:cubicBezTo>
                  <a:pt x="146565" y="82213"/>
                  <a:pt x="146882" y="82086"/>
                  <a:pt x="146977" y="81833"/>
                </a:cubicBezTo>
                <a:close/>
                <a:moveTo>
                  <a:pt x="145805" y="83353"/>
                </a:moveTo>
                <a:cubicBezTo>
                  <a:pt x="145393" y="83194"/>
                  <a:pt x="144950" y="83638"/>
                  <a:pt x="145140" y="84049"/>
                </a:cubicBezTo>
                <a:cubicBezTo>
                  <a:pt x="145330" y="84493"/>
                  <a:pt x="145932" y="84461"/>
                  <a:pt x="146122" y="84049"/>
                </a:cubicBezTo>
                <a:cubicBezTo>
                  <a:pt x="146217" y="83764"/>
                  <a:pt x="146090" y="83479"/>
                  <a:pt x="145805" y="83353"/>
                </a:cubicBezTo>
                <a:close/>
                <a:moveTo>
                  <a:pt x="144253" y="85854"/>
                </a:moveTo>
                <a:cubicBezTo>
                  <a:pt x="144063" y="86298"/>
                  <a:pt x="144538" y="86741"/>
                  <a:pt x="144982" y="86551"/>
                </a:cubicBezTo>
                <a:cubicBezTo>
                  <a:pt x="145425" y="86361"/>
                  <a:pt x="145393" y="85728"/>
                  <a:pt x="144950" y="85538"/>
                </a:cubicBezTo>
                <a:cubicBezTo>
                  <a:pt x="144665" y="85443"/>
                  <a:pt x="144348" y="85569"/>
                  <a:pt x="144253" y="85854"/>
                </a:cubicBezTo>
                <a:close/>
                <a:moveTo>
                  <a:pt x="144412" y="88451"/>
                </a:moveTo>
                <a:cubicBezTo>
                  <a:pt x="144570" y="88008"/>
                  <a:pt x="144127" y="87565"/>
                  <a:pt x="143652" y="87755"/>
                </a:cubicBezTo>
                <a:cubicBezTo>
                  <a:pt x="143208" y="87945"/>
                  <a:pt x="143208" y="88610"/>
                  <a:pt x="143683" y="88768"/>
                </a:cubicBezTo>
                <a:cubicBezTo>
                  <a:pt x="143968" y="88895"/>
                  <a:pt x="144285" y="88736"/>
                  <a:pt x="144412" y="88451"/>
                </a:cubicBezTo>
                <a:close/>
                <a:moveTo>
                  <a:pt x="143557" y="90668"/>
                </a:moveTo>
                <a:cubicBezTo>
                  <a:pt x="143715" y="90193"/>
                  <a:pt x="143240" y="89750"/>
                  <a:pt x="142796" y="89940"/>
                </a:cubicBezTo>
                <a:cubicBezTo>
                  <a:pt x="142321" y="90161"/>
                  <a:pt x="142321" y="90827"/>
                  <a:pt x="142796" y="91017"/>
                </a:cubicBezTo>
                <a:cubicBezTo>
                  <a:pt x="143082" y="91112"/>
                  <a:pt x="143430" y="90985"/>
                  <a:pt x="143525" y="90668"/>
                </a:cubicBezTo>
                <a:close/>
                <a:moveTo>
                  <a:pt x="141910" y="93233"/>
                </a:moveTo>
                <a:cubicBezTo>
                  <a:pt x="142416" y="93423"/>
                  <a:pt x="142892" y="92917"/>
                  <a:pt x="142670" y="92442"/>
                </a:cubicBezTo>
                <a:cubicBezTo>
                  <a:pt x="142480" y="91967"/>
                  <a:pt x="141783" y="91967"/>
                  <a:pt x="141593" y="92473"/>
                </a:cubicBezTo>
                <a:cubicBezTo>
                  <a:pt x="141466" y="92758"/>
                  <a:pt x="141625" y="93107"/>
                  <a:pt x="141910" y="93233"/>
                </a:cubicBezTo>
                <a:close/>
                <a:moveTo>
                  <a:pt x="141815" y="95102"/>
                </a:moveTo>
                <a:cubicBezTo>
                  <a:pt x="142036" y="94595"/>
                  <a:pt x="141530" y="94120"/>
                  <a:pt x="141023" y="94342"/>
                </a:cubicBezTo>
                <a:cubicBezTo>
                  <a:pt x="140516" y="94532"/>
                  <a:pt x="140548" y="95260"/>
                  <a:pt x="141055" y="95450"/>
                </a:cubicBezTo>
                <a:cubicBezTo>
                  <a:pt x="141340" y="95577"/>
                  <a:pt x="141688" y="95419"/>
                  <a:pt x="141815" y="95102"/>
                </a:cubicBezTo>
                <a:close/>
                <a:moveTo>
                  <a:pt x="140960" y="97319"/>
                </a:moveTo>
                <a:cubicBezTo>
                  <a:pt x="141181" y="96812"/>
                  <a:pt x="140643" y="96305"/>
                  <a:pt x="140136" y="96527"/>
                </a:cubicBezTo>
                <a:cubicBezTo>
                  <a:pt x="139630" y="96749"/>
                  <a:pt x="139630" y="97477"/>
                  <a:pt x="140168" y="97667"/>
                </a:cubicBezTo>
                <a:cubicBezTo>
                  <a:pt x="140485" y="97794"/>
                  <a:pt x="140833" y="97635"/>
                  <a:pt x="140960" y="97319"/>
                </a:cubicBezTo>
                <a:close/>
                <a:moveTo>
                  <a:pt x="140105" y="99535"/>
                </a:moveTo>
                <a:cubicBezTo>
                  <a:pt x="140326" y="98997"/>
                  <a:pt x="139788" y="98490"/>
                  <a:pt x="139250" y="98712"/>
                </a:cubicBezTo>
                <a:cubicBezTo>
                  <a:pt x="138743" y="98934"/>
                  <a:pt x="138743" y="99694"/>
                  <a:pt x="139281" y="99915"/>
                </a:cubicBezTo>
                <a:cubicBezTo>
                  <a:pt x="139598" y="100042"/>
                  <a:pt x="139978" y="99852"/>
                  <a:pt x="140105" y="99535"/>
                </a:cubicBezTo>
                <a:close/>
                <a:moveTo>
                  <a:pt x="138394" y="102132"/>
                </a:moveTo>
                <a:cubicBezTo>
                  <a:pt x="138933" y="102354"/>
                  <a:pt x="139471" y="101784"/>
                  <a:pt x="139250" y="101246"/>
                </a:cubicBezTo>
                <a:cubicBezTo>
                  <a:pt x="139028" y="100707"/>
                  <a:pt x="138236" y="100739"/>
                  <a:pt x="138046" y="101277"/>
                </a:cubicBezTo>
                <a:cubicBezTo>
                  <a:pt x="137888" y="101594"/>
                  <a:pt x="138078" y="101974"/>
                  <a:pt x="138394" y="102132"/>
                </a:cubicBezTo>
                <a:close/>
                <a:moveTo>
                  <a:pt x="138394" y="103969"/>
                </a:moveTo>
                <a:cubicBezTo>
                  <a:pt x="138616" y="103399"/>
                  <a:pt x="138046" y="102861"/>
                  <a:pt x="137508" y="103114"/>
                </a:cubicBezTo>
                <a:cubicBezTo>
                  <a:pt x="136969" y="103336"/>
                  <a:pt x="136969" y="104127"/>
                  <a:pt x="137539" y="104349"/>
                </a:cubicBezTo>
                <a:cubicBezTo>
                  <a:pt x="137856" y="104476"/>
                  <a:pt x="138268" y="104317"/>
                  <a:pt x="138394" y="103969"/>
                </a:cubicBezTo>
                <a:close/>
                <a:moveTo>
                  <a:pt x="137539" y="106186"/>
                </a:moveTo>
                <a:cubicBezTo>
                  <a:pt x="137761" y="105616"/>
                  <a:pt x="137191" y="105046"/>
                  <a:pt x="136621" y="105299"/>
                </a:cubicBezTo>
                <a:cubicBezTo>
                  <a:pt x="136051" y="105553"/>
                  <a:pt x="136083" y="106344"/>
                  <a:pt x="136653" y="106566"/>
                </a:cubicBezTo>
                <a:cubicBezTo>
                  <a:pt x="137001" y="106724"/>
                  <a:pt x="137413" y="106534"/>
                  <a:pt x="137539" y="106186"/>
                </a:cubicBezTo>
                <a:close/>
                <a:moveTo>
                  <a:pt x="135766" y="108783"/>
                </a:moveTo>
                <a:cubicBezTo>
                  <a:pt x="136368" y="109036"/>
                  <a:pt x="136938" y="108434"/>
                  <a:pt x="136684" y="107864"/>
                </a:cubicBezTo>
                <a:cubicBezTo>
                  <a:pt x="136431" y="107294"/>
                  <a:pt x="135608" y="107294"/>
                  <a:pt x="135354" y="107864"/>
                </a:cubicBezTo>
                <a:cubicBezTo>
                  <a:pt x="135228" y="108244"/>
                  <a:pt x="135418" y="108656"/>
                  <a:pt x="135766" y="108783"/>
                </a:cubicBezTo>
                <a:close/>
                <a:moveTo>
                  <a:pt x="135829" y="110620"/>
                </a:moveTo>
                <a:cubicBezTo>
                  <a:pt x="136051" y="110018"/>
                  <a:pt x="135449" y="109416"/>
                  <a:pt x="134879" y="109670"/>
                </a:cubicBezTo>
                <a:cubicBezTo>
                  <a:pt x="134278" y="109955"/>
                  <a:pt x="134278" y="110778"/>
                  <a:pt x="134879" y="111031"/>
                </a:cubicBezTo>
                <a:cubicBezTo>
                  <a:pt x="134911" y="111031"/>
                  <a:pt x="134911" y="111031"/>
                  <a:pt x="134943" y="111031"/>
                </a:cubicBezTo>
                <a:lnTo>
                  <a:pt x="135386" y="111031"/>
                </a:lnTo>
                <a:cubicBezTo>
                  <a:pt x="135576" y="110968"/>
                  <a:pt x="135734" y="110810"/>
                  <a:pt x="135829" y="110620"/>
                </a:cubicBezTo>
                <a:close/>
                <a:moveTo>
                  <a:pt x="168607" y="18526"/>
                </a:moveTo>
                <a:cubicBezTo>
                  <a:pt x="168607" y="18526"/>
                  <a:pt x="168607" y="18526"/>
                  <a:pt x="168607" y="18526"/>
                </a:cubicBezTo>
                <a:cubicBezTo>
                  <a:pt x="168575" y="18558"/>
                  <a:pt x="168607" y="18558"/>
                  <a:pt x="168607" y="18558"/>
                </a:cubicBezTo>
                <a:cubicBezTo>
                  <a:pt x="168607" y="18558"/>
                  <a:pt x="168607" y="18558"/>
                  <a:pt x="168638" y="18558"/>
                </a:cubicBezTo>
                <a:cubicBezTo>
                  <a:pt x="168638" y="18558"/>
                  <a:pt x="168638" y="18526"/>
                  <a:pt x="168607" y="18526"/>
                </a:cubicBezTo>
                <a:close/>
                <a:moveTo>
                  <a:pt x="167752" y="20775"/>
                </a:moveTo>
                <a:cubicBezTo>
                  <a:pt x="167783" y="20712"/>
                  <a:pt x="167688" y="20775"/>
                  <a:pt x="167720" y="20775"/>
                </a:cubicBezTo>
                <a:cubicBezTo>
                  <a:pt x="167752" y="20807"/>
                  <a:pt x="167752" y="20775"/>
                  <a:pt x="167752" y="20775"/>
                </a:cubicBezTo>
                <a:close/>
                <a:moveTo>
                  <a:pt x="166897" y="22992"/>
                </a:moveTo>
                <a:cubicBezTo>
                  <a:pt x="166928" y="22897"/>
                  <a:pt x="166770" y="22992"/>
                  <a:pt x="166833" y="23023"/>
                </a:cubicBezTo>
                <a:cubicBezTo>
                  <a:pt x="166865" y="23023"/>
                  <a:pt x="166897" y="22992"/>
                  <a:pt x="166897" y="22992"/>
                </a:cubicBezTo>
                <a:close/>
                <a:moveTo>
                  <a:pt x="166042" y="25209"/>
                </a:moveTo>
                <a:cubicBezTo>
                  <a:pt x="166105" y="25082"/>
                  <a:pt x="165852" y="25209"/>
                  <a:pt x="165978" y="25240"/>
                </a:cubicBezTo>
                <a:cubicBezTo>
                  <a:pt x="166010" y="25240"/>
                  <a:pt x="166042" y="25240"/>
                  <a:pt x="166042" y="25209"/>
                </a:cubicBezTo>
                <a:close/>
                <a:moveTo>
                  <a:pt x="165187" y="27425"/>
                </a:moveTo>
                <a:cubicBezTo>
                  <a:pt x="165250" y="27299"/>
                  <a:pt x="164965" y="27425"/>
                  <a:pt x="165092" y="27457"/>
                </a:cubicBezTo>
                <a:cubicBezTo>
                  <a:pt x="165123" y="27489"/>
                  <a:pt x="165187" y="27457"/>
                  <a:pt x="165187" y="27394"/>
                </a:cubicBezTo>
                <a:close/>
                <a:moveTo>
                  <a:pt x="164268" y="29484"/>
                </a:moveTo>
                <a:cubicBezTo>
                  <a:pt x="164141" y="29421"/>
                  <a:pt x="164268" y="29769"/>
                  <a:pt x="164331" y="29611"/>
                </a:cubicBezTo>
                <a:cubicBezTo>
                  <a:pt x="164363" y="29579"/>
                  <a:pt x="164331" y="29516"/>
                  <a:pt x="164268" y="29484"/>
                </a:cubicBezTo>
                <a:close/>
                <a:moveTo>
                  <a:pt x="163413" y="31701"/>
                </a:moveTo>
                <a:cubicBezTo>
                  <a:pt x="163255" y="31606"/>
                  <a:pt x="163413" y="32017"/>
                  <a:pt x="163476" y="31827"/>
                </a:cubicBezTo>
                <a:cubicBezTo>
                  <a:pt x="163508" y="31764"/>
                  <a:pt x="163476" y="31701"/>
                  <a:pt x="163413" y="31669"/>
                </a:cubicBezTo>
                <a:close/>
                <a:moveTo>
                  <a:pt x="162558" y="33886"/>
                </a:moveTo>
                <a:cubicBezTo>
                  <a:pt x="162336" y="33791"/>
                  <a:pt x="162558" y="34266"/>
                  <a:pt x="162621" y="34044"/>
                </a:cubicBezTo>
                <a:cubicBezTo>
                  <a:pt x="162653" y="33981"/>
                  <a:pt x="162621" y="33918"/>
                  <a:pt x="162558" y="33886"/>
                </a:cubicBezTo>
                <a:close/>
                <a:moveTo>
                  <a:pt x="161671" y="36071"/>
                </a:moveTo>
                <a:cubicBezTo>
                  <a:pt x="161450" y="35976"/>
                  <a:pt x="161671" y="36483"/>
                  <a:pt x="161766" y="36261"/>
                </a:cubicBezTo>
                <a:cubicBezTo>
                  <a:pt x="161798" y="36198"/>
                  <a:pt x="161766" y="36103"/>
                  <a:pt x="161671" y="36071"/>
                </a:cubicBezTo>
                <a:close/>
                <a:moveTo>
                  <a:pt x="160816" y="38256"/>
                </a:moveTo>
                <a:cubicBezTo>
                  <a:pt x="160563" y="38161"/>
                  <a:pt x="160816" y="38731"/>
                  <a:pt x="160911" y="38478"/>
                </a:cubicBezTo>
                <a:cubicBezTo>
                  <a:pt x="160943" y="38383"/>
                  <a:pt x="160911" y="38288"/>
                  <a:pt x="160816" y="38256"/>
                </a:cubicBezTo>
                <a:close/>
                <a:moveTo>
                  <a:pt x="159961" y="40473"/>
                </a:moveTo>
                <a:cubicBezTo>
                  <a:pt x="159676" y="40346"/>
                  <a:pt x="159961" y="40980"/>
                  <a:pt x="160056" y="40695"/>
                </a:cubicBezTo>
                <a:cubicBezTo>
                  <a:pt x="160088" y="40600"/>
                  <a:pt x="160056" y="40505"/>
                  <a:pt x="159961" y="40441"/>
                </a:cubicBezTo>
                <a:close/>
                <a:moveTo>
                  <a:pt x="158821" y="42753"/>
                </a:moveTo>
                <a:cubicBezTo>
                  <a:pt x="158694" y="43070"/>
                  <a:pt x="159391" y="42753"/>
                  <a:pt x="159074" y="42658"/>
                </a:cubicBezTo>
                <a:cubicBezTo>
                  <a:pt x="158979" y="42595"/>
                  <a:pt x="158853" y="42658"/>
                  <a:pt x="158821" y="42753"/>
                </a:cubicBezTo>
                <a:close/>
                <a:moveTo>
                  <a:pt x="157934" y="44970"/>
                </a:moveTo>
                <a:cubicBezTo>
                  <a:pt x="157808" y="45287"/>
                  <a:pt x="158536" y="44970"/>
                  <a:pt x="158219" y="44843"/>
                </a:cubicBezTo>
                <a:cubicBezTo>
                  <a:pt x="158093" y="44812"/>
                  <a:pt x="157966" y="44843"/>
                  <a:pt x="157934" y="44970"/>
                </a:cubicBezTo>
                <a:close/>
                <a:moveTo>
                  <a:pt x="157048" y="47155"/>
                </a:moveTo>
                <a:cubicBezTo>
                  <a:pt x="156953" y="47377"/>
                  <a:pt x="157174" y="47567"/>
                  <a:pt x="157364" y="47472"/>
                </a:cubicBezTo>
                <a:cubicBezTo>
                  <a:pt x="157554" y="47377"/>
                  <a:pt x="157554" y="47123"/>
                  <a:pt x="157364" y="47028"/>
                </a:cubicBezTo>
                <a:cubicBezTo>
                  <a:pt x="157238" y="46997"/>
                  <a:pt x="157079" y="47028"/>
                  <a:pt x="157048" y="47155"/>
                </a:cubicBezTo>
                <a:close/>
                <a:moveTo>
                  <a:pt x="156161" y="49372"/>
                </a:moveTo>
                <a:cubicBezTo>
                  <a:pt x="156066" y="49594"/>
                  <a:pt x="156288" y="49784"/>
                  <a:pt x="156478" y="49689"/>
                </a:cubicBezTo>
                <a:cubicBezTo>
                  <a:pt x="156699" y="49594"/>
                  <a:pt x="156699" y="49309"/>
                  <a:pt x="156478" y="49214"/>
                </a:cubicBezTo>
                <a:cubicBezTo>
                  <a:pt x="156351" y="49182"/>
                  <a:pt x="156193" y="49245"/>
                  <a:pt x="156161" y="49372"/>
                </a:cubicBezTo>
                <a:close/>
                <a:moveTo>
                  <a:pt x="155274" y="51589"/>
                </a:moveTo>
                <a:cubicBezTo>
                  <a:pt x="155179" y="51810"/>
                  <a:pt x="155401" y="52032"/>
                  <a:pt x="155622" y="51937"/>
                </a:cubicBezTo>
                <a:cubicBezTo>
                  <a:pt x="155844" y="51842"/>
                  <a:pt x="155844" y="51525"/>
                  <a:pt x="155622" y="51430"/>
                </a:cubicBezTo>
                <a:cubicBezTo>
                  <a:pt x="155464" y="51367"/>
                  <a:pt x="155306" y="51430"/>
                  <a:pt x="155274" y="51557"/>
                </a:cubicBezTo>
                <a:close/>
                <a:moveTo>
                  <a:pt x="154387" y="53774"/>
                </a:moveTo>
                <a:cubicBezTo>
                  <a:pt x="154292" y="54027"/>
                  <a:pt x="154514" y="54249"/>
                  <a:pt x="154767" y="54154"/>
                </a:cubicBezTo>
                <a:cubicBezTo>
                  <a:pt x="154989" y="54059"/>
                  <a:pt x="154989" y="53711"/>
                  <a:pt x="154736" y="53616"/>
                </a:cubicBezTo>
                <a:cubicBezTo>
                  <a:pt x="154609" y="53552"/>
                  <a:pt x="154451" y="53616"/>
                  <a:pt x="154387" y="53774"/>
                </a:cubicBezTo>
                <a:close/>
                <a:moveTo>
                  <a:pt x="153881" y="55801"/>
                </a:moveTo>
                <a:cubicBezTo>
                  <a:pt x="153627" y="55706"/>
                  <a:pt x="153374" y="55959"/>
                  <a:pt x="153501" y="56212"/>
                </a:cubicBezTo>
                <a:cubicBezTo>
                  <a:pt x="153596" y="56466"/>
                  <a:pt x="153944" y="56466"/>
                  <a:pt x="154071" y="56212"/>
                </a:cubicBezTo>
                <a:cubicBezTo>
                  <a:pt x="154134" y="56054"/>
                  <a:pt x="154039" y="55864"/>
                  <a:pt x="153881" y="55801"/>
                </a:cubicBezTo>
                <a:close/>
                <a:moveTo>
                  <a:pt x="153026" y="57986"/>
                </a:moveTo>
                <a:cubicBezTo>
                  <a:pt x="152741" y="57891"/>
                  <a:pt x="152487" y="58176"/>
                  <a:pt x="152614" y="58429"/>
                </a:cubicBezTo>
                <a:cubicBezTo>
                  <a:pt x="152709" y="58683"/>
                  <a:pt x="153089" y="58683"/>
                  <a:pt x="153216" y="58429"/>
                </a:cubicBezTo>
                <a:cubicBezTo>
                  <a:pt x="153279" y="58239"/>
                  <a:pt x="153184" y="58049"/>
                  <a:pt x="153026" y="57986"/>
                </a:cubicBezTo>
                <a:close/>
                <a:moveTo>
                  <a:pt x="152139" y="60203"/>
                </a:moveTo>
                <a:cubicBezTo>
                  <a:pt x="151886" y="60076"/>
                  <a:pt x="151600" y="60361"/>
                  <a:pt x="151727" y="60646"/>
                </a:cubicBezTo>
                <a:cubicBezTo>
                  <a:pt x="151822" y="60931"/>
                  <a:pt x="152234" y="60899"/>
                  <a:pt x="152329" y="60646"/>
                </a:cubicBezTo>
                <a:cubicBezTo>
                  <a:pt x="152424" y="60456"/>
                  <a:pt x="152329" y="60266"/>
                  <a:pt x="152139" y="60203"/>
                </a:cubicBezTo>
                <a:close/>
                <a:moveTo>
                  <a:pt x="151284" y="62388"/>
                </a:moveTo>
                <a:cubicBezTo>
                  <a:pt x="150999" y="62261"/>
                  <a:pt x="150714" y="62578"/>
                  <a:pt x="150840" y="62863"/>
                </a:cubicBezTo>
                <a:cubicBezTo>
                  <a:pt x="150967" y="63148"/>
                  <a:pt x="151379" y="63148"/>
                  <a:pt x="151474" y="62831"/>
                </a:cubicBezTo>
                <a:cubicBezTo>
                  <a:pt x="151569" y="62673"/>
                  <a:pt x="151474" y="62451"/>
                  <a:pt x="151284" y="62388"/>
                </a:cubicBezTo>
                <a:close/>
                <a:moveTo>
                  <a:pt x="149922" y="64795"/>
                </a:moveTo>
                <a:cubicBezTo>
                  <a:pt x="149795" y="65080"/>
                  <a:pt x="150112" y="65396"/>
                  <a:pt x="150429" y="65270"/>
                </a:cubicBezTo>
                <a:cubicBezTo>
                  <a:pt x="150745" y="65143"/>
                  <a:pt x="150714" y="64700"/>
                  <a:pt x="150429" y="64573"/>
                </a:cubicBezTo>
                <a:cubicBezTo>
                  <a:pt x="150239" y="64510"/>
                  <a:pt x="150017" y="64605"/>
                  <a:pt x="149922" y="64795"/>
                </a:cubicBezTo>
                <a:close/>
                <a:moveTo>
                  <a:pt x="149035" y="66980"/>
                </a:moveTo>
                <a:cubicBezTo>
                  <a:pt x="148909" y="67297"/>
                  <a:pt x="149257" y="67613"/>
                  <a:pt x="149574" y="67487"/>
                </a:cubicBezTo>
                <a:cubicBezTo>
                  <a:pt x="149890" y="67360"/>
                  <a:pt x="149890" y="66885"/>
                  <a:pt x="149542" y="66758"/>
                </a:cubicBezTo>
                <a:cubicBezTo>
                  <a:pt x="149352" y="66695"/>
                  <a:pt x="149130" y="66790"/>
                  <a:pt x="149035" y="66980"/>
                </a:cubicBezTo>
                <a:close/>
                <a:moveTo>
                  <a:pt x="148149" y="69197"/>
                </a:moveTo>
                <a:cubicBezTo>
                  <a:pt x="148022" y="69513"/>
                  <a:pt x="148370" y="69862"/>
                  <a:pt x="148687" y="69703"/>
                </a:cubicBezTo>
                <a:cubicBezTo>
                  <a:pt x="149035" y="69577"/>
                  <a:pt x="149035" y="69102"/>
                  <a:pt x="148687" y="68943"/>
                </a:cubicBezTo>
                <a:cubicBezTo>
                  <a:pt x="148465" y="68880"/>
                  <a:pt x="148244" y="68975"/>
                  <a:pt x="148149" y="69197"/>
                </a:cubicBezTo>
                <a:close/>
                <a:moveTo>
                  <a:pt x="147832" y="71160"/>
                </a:moveTo>
                <a:cubicBezTo>
                  <a:pt x="147452" y="71002"/>
                  <a:pt x="147135" y="71382"/>
                  <a:pt x="147262" y="71699"/>
                </a:cubicBezTo>
                <a:cubicBezTo>
                  <a:pt x="147420" y="72047"/>
                  <a:pt x="147927" y="72047"/>
                  <a:pt x="148054" y="71699"/>
                </a:cubicBezTo>
                <a:cubicBezTo>
                  <a:pt x="148149" y="71477"/>
                  <a:pt x="148022" y="71223"/>
                  <a:pt x="147832" y="71160"/>
                </a:cubicBezTo>
                <a:close/>
                <a:moveTo>
                  <a:pt x="146945" y="73345"/>
                </a:moveTo>
                <a:cubicBezTo>
                  <a:pt x="146597" y="73187"/>
                  <a:pt x="146217" y="73567"/>
                  <a:pt x="146375" y="73915"/>
                </a:cubicBezTo>
                <a:cubicBezTo>
                  <a:pt x="146533" y="74295"/>
                  <a:pt x="147072" y="74295"/>
                  <a:pt x="147198" y="73915"/>
                </a:cubicBezTo>
                <a:cubicBezTo>
                  <a:pt x="147294" y="73694"/>
                  <a:pt x="147167" y="73440"/>
                  <a:pt x="146945" y="73345"/>
                </a:cubicBezTo>
                <a:close/>
                <a:moveTo>
                  <a:pt x="146090" y="75530"/>
                </a:moveTo>
                <a:cubicBezTo>
                  <a:pt x="145710" y="75404"/>
                  <a:pt x="145330" y="75784"/>
                  <a:pt x="145488" y="76132"/>
                </a:cubicBezTo>
                <a:cubicBezTo>
                  <a:pt x="145647" y="76512"/>
                  <a:pt x="146185" y="76512"/>
                  <a:pt x="146343" y="76132"/>
                </a:cubicBezTo>
                <a:cubicBezTo>
                  <a:pt x="146438" y="75910"/>
                  <a:pt x="146312" y="75625"/>
                  <a:pt x="146090" y="75530"/>
                </a:cubicBezTo>
                <a:close/>
                <a:moveTo>
                  <a:pt x="145235" y="77716"/>
                </a:moveTo>
                <a:cubicBezTo>
                  <a:pt x="144823" y="77589"/>
                  <a:pt x="144443" y="77969"/>
                  <a:pt x="144602" y="78349"/>
                </a:cubicBezTo>
                <a:cubicBezTo>
                  <a:pt x="144792" y="78761"/>
                  <a:pt x="145330" y="78729"/>
                  <a:pt x="145488" y="78349"/>
                </a:cubicBezTo>
                <a:cubicBezTo>
                  <a:pt x="145583" y="78096"/>
                  <a:pt x="145457" y="77811"/>
                  <a:pt x="145235" y="77716"/>
                </a:cubicBezTo>
                <a:close/>
                <a:moveTo>
                  <a:pt x="144348" y="79932"/>
                </a:moveTo>
                <a:cubicBezTo>
                  <a:pt x="143937" y="79774"/>
                  <a:pt x="143557" y="80186"/>
                  <a:pt x="143715" y="80566"/>
                </a:cubicBezTo>
                <a:cubicBezTo>
                  <a:pt x="143905" y="80977"/>
                  <a:pt x="144475" y="80977"/>
                  <a:pt x="144633" y="80566"/>
                </a:cubicBezTo>
                <a:cubicBezTo>
                  <a:pt x="144728" y="80312"/>
                  <a:pt x="144602" y="80027"/>
                  <a:pt x="144348" y="79932"/>
                </a:cubicBezTo>
                <a:close/>
                <a:moveTo>
                  <a:pt x="143493" y="82118"/>
                </a:moveTo>
                <a:cubicBezTo>
                  <a:pt x="143050" y="81959"/>
                  <a:pt x="142638" y="82371"/>
                  <a:pt x="142828" y="82783"/>
                </a:cubicBezTo>
                <a:cubicBezTo>
                  <a:pt x="143018" y="83194"/>
                  <a:pt x="143620" y="83194"/>
                  <a:pt x="143778" y="82783"/>
                </a:cubicBezTo>
                <a:cubicBezTo>
                  <a:pt x="143873" y="82529"/>
                  <a:pt x="143747" y="82213"/>
                  <a:pt x="143493" y="82118"/>
                </a:cubicBezTo>
                <a:close/>
                <a:moveTo>
                  <a:pt x="141941" y="84619"/>
                </a:moveTo>
                <a:cubicBezTo>
                  <a:pt x="141751" y="85031"/>
                  <a:pt x="142195" y="85474"/>
                  <a:pt x="142638" y="85284"/>
                </a:cubicBezTo>
                <a:cubicBezTo>
                  <a:pt x="143082" y="85094"/>
                  <a:pt x="143050" y="84493"/>
                  <a:pt x="142606" y="84303"/>
                </a:cubicBezTo>
                <a:cubicBezTo>
                  <a:pt x="142353" y="84208"/>
                  <a:pt x="142036" y="84334"/>
                  <a:pt x="141941" y="84619"/>
                </a:cubicBezTo>
                <a:close/>
                <a:moveTo>
                  <a:pt x="142068" y="87216"/>
                </a:moveTo>
                <a:cubicBezTo>
                  <a:pt x="142226" y="86741"/>
                  <a:pt x="141783" y="86330"/>
                  <a:pt x="141340" y="86520"/>
                </a:cubicBezTo>
                <a:cubicBezTo>
                  <a:pt x="140896" y="86710"/>
                  <a:pt x="140896" y="87343"/>
                  <a:pt x="141340" y="87501"/>
                </a:cubicBezTo>
                <a:cubicBezTo>
                  <a:pt x="141625" y="87628"/>
                  <a:pt x="141941" y="87470"/>
                  <a:pt x="142068" y="87216"/>
                </a:cubicBezTo>
                <a:close/>
                <a:moveTo>
                  <a:pt x="141213" y="89433"/>
                </a:moveTo>
                <a:cubicBezTo>
                  <a:pt x="141371" y="88958"/>
                  <a:pt x="140928" y="88515"/>
                  <a:pt x="140453" y="88705"/>
                </a:cubicBezTo>
                <a:cubicBezTo>
                  <a:pt x="140010" y="88895"/>
                  <a:pt x="140010" y="89560"/>
                  <a:pt x="140485" y="89750"/>
                </a:cubicBezTo>
                <a:cubicBezTo>
                  <a:pt x="140770" y="89845"/>
                  <a:pt x="141086" y="89718"/>
                  <a:pt x="141213" y="89433"/>
                </a:cubicBezTo>
                <a:close/>
                <a:moveTo>
                  <a:pt x="140358" y="91650"/>
                </a:moveTo>
                <a:cubicBezTo>
                  <a:pt x="140548" y="91143"/>
                  <a:pt x="140041" y="90700"/>
                  <a:pt x="139566" y="90890"/>
                </a:cubicBezTo>
                <a:cubicBezTo>
                  <a:pt x="139123" y="91112"/>
                  <a:pt x="139123" y="91777"/>
                  <a:pt x="139598" y="91967"/>
                </a:cubicBezTo>
                <a:cubicBezTo>
                  <a:pt x="139883" y="92093"/>
                  <a:pt x="140231" y="91935"/>
                  <a:pt x="140358" y="91650"/>
                </a:cubicBezTo>
                <a:close/>
                <a:moveTo>
                  <a:pt x="138711" y="94183"/>
                </a:moveTo>
                <a:cubicBezTo>
                  <a:pt x="139218" y="94373"/>
                  <a:pt x="139693" y="93867"/>
                  <a:pt x="139471" y="93392"/>
                </a:cubicBezTo>
                <a:cubicBezTo>
                  <a:pt x="139281" y="92917"/>
                  <a:pt x="138585" y="92917"/>
                  <a:pt x="138394" y="93423"/>
                </a:cubicBezTo>
                <a:cubicBezTo>
                  <a:pt x="138268" y="93708"/>
                  <a:pt x="138426" y="94057"/>
                  <a:pt x="138711" y="94183"/>
                </a:cubicBezTo>
                <a:close/>
                <a:moveTo>
                  <a:pt x="138648" y="96052"/>
                </a:moveTo>
                <a:cubicBezTo>
                  <a:pt x="138838" y="95545"/>
                  <a:pt x="138331" y="95070"/>
                  <a:pt x="137824" y="95292"/>
                </a:cubicBezTo>
                <a:cubicBezTo>
                  <a:pt x="137318" y="95482"/>
                  <a:pt x="137318" y="96210"/>
                  <a:pt x="137856" y="96400"/>
                </a:cubicBezTo>
                <a:cubicBezTo>
                  <a:pt x="138141" y="96527"/>
                  <a:pt x="138521" y="96369"/>
                  <a:pt x="138648" y="96052"/>
                </a:cubicBezTo>
                <a:close/>
                <a:moveTo>
                  <a:pt x="137761" y="98269"/>
                </a:moveTo>
                <a:cubicBezTo>
                  <a:pt x="137983" y="97762"/>
                  <a:pt x="137444" y="97255"/>
                  <a:pt x="136938" y="97477"/>
                </a:cubicBezTo>
                <a:cubicBezTo>
                  <a:pt x="136431" y="97699"/>
                  <a:pt x="136431" y="98427"/>
                  <a:pt x="136969" y="98649"/>
                </a:cubicBezTo>
                <a:cubicBezTo>
                  <a:pt x="137286" y="98775"/>
                  <a:pt x="137634" y="98617"/>
                  <a:pt x="137761" y="98269"/>
                </a:cubicBezTo>
                <a:close/>
                <a:moveTo>
                  <a:pt x="136083" y="100866"/>
                </a:moveTo>
                <a:cubicBezTo>
                  <a:pt x="136621" y="101056"/>
                  <a:pt x="137128" y="100517"/>
                  <a:pt x="136906" y="100010"/>
                </a:cubicBezTo>
                <a:cubicBezTo>
                  <a:pt x="136684" y="99472"/>
                  <a:pt x="135924" y="99504"/>
                  <a:pt x="135734" y="100010"/>
                </a:cubicBezTo>
                <a:cubicBezTo>
                  <a:pt x="135576" y="100359"/>
                  <a:pt x="135766" y="100739"/>
                  <a:pt x="136083" y="100866"/>
                </a:cubicBezTo>
                <a:close/>
                <a:moveTo>
                  <a:pt x="136051" y="102702"/>
                </a:moveTo>
                <a:cubicBezTo>
                  <a:pt x="136273" y="102164"/>
                  <a:pt x="135734" y="101626"/>
                  <a:pt x="135196" y="101847"/>
                </a:cubicBezTo>
                <a:cubicBezTo>
                  <a:pt x="134626" y="102101"/>
                  <a:pt x="134658" y="102861"/>
                  <a:pt x="135196" y="103082"/>
                </a:cubicBezTo>
                <a:cubicBezTo>
                  <a:pt x="135544" y="103209"/>
                  <a:pt x="135924" y="103051"/>
                  <a:pt x="136051" y="102702"/>
                </a:cubicBezTo>
                <a:close/>
                <a:moveTo>
                  <a:pt x="135196" y="104919"/>
                </a:moveTo>
                <a:cubicBezTo>
                  <a:pt x="135418" y="104349"/>
                  <a:pt x="134848" y="103811"/>
                  <a:pt x="134309" y="104064"/>
                </a:cubicBezTo>
                <a:cubicBezTo>
                  <a:pt x="133739" y="104286"/>
                  <a:pt x="133771" y="105078"/>
                  <a:pt x="134309" y="105299"/>
                </a:cubicBezTo>
                <a:cubicBezTo>
                  <a:pt x="134689" y="105458"/>
                  <a:pt x="135069" y="105268"/>
                  <a:pt x="135196" y="104919"/>
                </a:cubicBezTo>
                <a:close/>
                <a:moveTo>
                  <a:pt x="134341" y="107136"/>
                </a:moveTo>
                <a:cubicBezTo>
                  <a:pt x="134563" y="106566"/>
                  <a:pt x="133992" y="105996"/>
                  <a:pt x="133422" y="106249"/>
                </a:cubicBezTo>
                <a:cubicBezTo>
                  <a:pt x="132852" y="106503"/>
                  <a:pt x="132852" y="107294"/>
                  <a:pt x="133454" y="107548"/>
                </a:cubicBezTo>
                <a:cubicBezTo>
                  <a:pt x="133802" y="107674"/>
                  <a:pt x="134214" y="107484"/>
                  <a:pt x="134341" y="107136"/>
                </a:cubicBezTo>
                <a:close/>
                <a:moveTo>
                  <a:pt x="132567" y="109765"/>
                </a:moveTo>
                <a:cubicBezTo>
                  <a:pt x="133169" y="109986"/>
                  <a:pt x="133739" y="109384"/>
                  <a:pt x="133486" y="108814"/>
                </a:cubicBezTo>
                <a:cubicBezTo>
                  <a:pt x="133232" y="108213"/>
                  <a:pt x="132409" y="108244"/>
                  <a:pt x="132156" y="108846"/>
                </a:cubicBezTo>
                <a:cubicBezTo>
                  <a:pt x="132029" y="109194"/>
                  <a:pt x="132187" y="109606"/>
                  <a:pt x="132567" y="109765"/>
                </a:cubicBezTo>
                <a:close/>
                <a:moveTo>
                  <a:pt x="132219" y="110620"/>
                </a:moveTo>
                <a:cubicBezTo>
                  <a:pt x="131839" y="110461"/>
                  <a:pt x="131427" y="110651"/>
                  <a:pt x="131269" y="111031"/>
                </a:cubicBezTo>
                <a:lnTo>
                  <a:pt x="131269" y="111031"/>
                </a:lnTo>
                <a:lnTo>
                  <a:pt x="132631" y="111031"/>
                </a:lnTo>
                <a:cubicBezTo>
                  <a:pt x="132567" y="110841"/>
                  <a:pt x="132409" y="110683"/>
                  <a:pt x="132219" y="110620"/>
                </a:cubicBezTo>
                <a:close/>
                <a:moveTo>
                  <a:pt x="165408" y="19508"/>
                </a:moveTo>
                <a:cubicBezTo>
                  <a:pt x="165440" y="19477"/>
                  <a:pt x="165408" y="19477"/>
                  <a:pt x="165377" y="19508"/>
                </a:cubicBezTo>
                <a:cubicBezTo>
                  <a:pt x="165377" y="19508"/>
                  <a:pt x="165408" y="19540"/>
                  <a:pt x="165408" y="19508"/>
                </a:cubicBezTo>
                <a:close/>
                <a:moveTo>
                  <a:pt x="164553" y="21725"/>
                </a:moveTo>
                <a:cubicBezTo>
                  <a:pt x="164585" y="21693"/>
                  <a:pt x="164553" y="21693"/>
                  <a:pt x="164553" y="21693"/>
                </a:cubicBezTo>
                <a:cubicBezTo>
                  <a:pt x="164490" y="21662"/>
                  <a:pt x="164553" y="21788"/>
                  <a:pt x="164553" y="21725"/>
                </a:cubicBezTo>
                <a:close/>
                <a:moveTo>
                  <a:pt x="163698" y="23942"/>
                </a:moveTo>
                <a:cubicBezTo>
                  <a:pt x="163730" y="23910"/>
                  <a:pt x="163698" y="23878"/>
                  <a:pt x="163666" y="23878"/>
                </a:cubicBezTo>
                <a:cubicBezTo>
                  <a:pt x="163603" y="23847"/>
                  <a:pt x="163571" y="23942"/>
                  <a:pt x="163635" y="23973"/>
                </a:cubicBezTo>
                <a:cubicBezTo>
                  <a:pt x="163666" y="23973"/>
                  <a:pt x="163698" y="23973"/>
                  <a:pt x="163698" y="23942"/>
                </a:cubicBezTo>
                <a:close/>
                <a:moveTo>
                  <a:pt x="162843" y="26159"/>
                </a:moveTo>
                <a:cubicBezTo>
                  <a:pt x="162875" y="26064"/>
                  <a:pt x="162653" y="26159"/>
                  <a:pt x="162748" y="26190"/>
                </a:cubicBezTo>
                <a:cubicBezTo>
                  <a:pt x="162811" y="26190"/>
                  <a:pt x="162843" y="26190"/>
                  <a:pt x="162843" y="26159"/>
                </a:cubicBezTo>
                <a:close/>
                <a:moveTo>
                  <a:pt x="161988" y="28375"/>
                </a:moveTo>
                <a:cubicBezTo>
                  <a:pt x="162051" y="28249"/>
                  <a:pt x="161766" y="28375"/>
                  <a:pt x="161893" y="28407"/>
                </a:cubicBezTo>
                <a:cubicBezTo>
                  <a:pt x="161925" y="28439"/>
                  <a:pt x="161988" y="28407"/>
                  <a:pt x="161988" y="28375"/>
                </a:cubicBezTo>
                <a:close/>
                <a:moveTo>
                  <a:pt x="161070" y="30434"/>
                </a:moveTo>
                <a:cubicBezTo>
                  <a:pt x="160943" y="30402"/>
                  <a:pt x="161070" y="30719"/>
                  <a:pt x="161133" y="30592"/>
                </a:cubicBezTo>
                <a:cubicBezTo>
                  <a:pt x="161165" y="30529"/>
                  <a:pt x="161133" y="30466"/>
                  <a:pt x="161070" y="30466"/>
                </a:cubicBezTo>
                <a:close/>
                <a:moveTo>
                  <a:pt x="160214" y="32651"/>
                </a:moveTo>
                <a:cubicBezTo>
                  <a:pt x="160056" y="32587"/>
                  <a:pt x="160214" y="32967"/>
                  <a:pt x="160278" y="32809"/>
                </a:cubicBezTo>
                <a:cubicBezTo>
                  <a:pt x="160309" y="32746"/>
                  <a:pt x="160278" y="32651"/>
                  <a:pt x="160214" y="32651"/>
                </a:cubicBezTo>
                <a:close/>
                <a:moveTo>
                  <a:pt x="159359" y="34836"/>
                </a:moveTo>
                <a:cubicBezTo>
                  <a:pt x="159138" y="34741"/>
                  <a:pt x="159359" y="35216"/>
                  <a:pt x="159423" y="35026"/>
                </a:cubicBezTo>
                <a:cubicBezTo>
                  <a:pt x="159454" y="34931"/>
                  <a:pt x="159423" y="34868"/>
                  <a:pt x="159359" y="34836"/>
                </a:cubicBezTo>
                <a:close/>
                <a:moveTo>
                  <a:pt x="158473" y="37021"/>
                </a:moveTo>
                <a:cubicBezTo>
                  <a:pt x="158251" y="36926"/>
                  <a:pt x="158473" y="37464"/>
                  <a:pt x="158568" y="37211"/>
                </a:cubicBezTo>
                <a:cubicBezTo>
                  <a:pt x="158599" y="37148"/>
                  <a:pt x="158568" y="37053"/>
                  <a:pt x="158473" y="37021"/>
                </a:cubicBezTo>
                <a:close/>
                <a:moveTo>
                  <a:pt x="157618" y="39206"/>
                </a:moveTo>
                <a:cubicBezTo>
                  <a:pt x="157364" y="39111"/>
                  <a:pt x="157618" y="39681"/>
                  <a:pt x="157713" y="39428"/>
                </a:cubicBezTo>
                <a:cubicBezTo>
                  <a:pt x="157744" y="39365"/>
                  <a:pt x="157713" y="39238"/>
                  <a:pt x="157618" y="39206"/>
                </a:cubicBezTo>
                <a:close/>
                <a:moveTo>
                  <a:pt x="156763" y="41423"/>
                </a:moveTo>
                <a:cubicBezTo>
                  <a:pt x="156478" y="41296"/>
                  <a:pt x="156763" y="41930"/>
                  <a:pt x="156858" y="41645"/>
                </a:cubicBezTo>
                <a:cubicBezTo>
                  <a:pt x="156889" y="41550"/>
                  <a:pt x="156858" y="41455"/>
                  <a:pt x="156763" y="41423"/>
                </a:cubicBezTo>
                <a:close/>
                <a:moveTo>
                  <a:pt x="155622" y="43735"/>
                </a:moveTo>
                <a:cubicBezTo>
                  <a:pt x="155496" y="44020"/>
                  <a:pt x="156193" y="43735"/>
                  <a:pt x="155876" y="43608"/>
                </a:cubicBezTo>
                <a:cubicBezTo>
                  <a:pt x="155781" y="43545"/>
                  <a:pt x="155654" y="43608"/>
                  <a:pt x="155622" y="43735"/>
                </a:cubicBezTo>
                <a:close/>
                <a:moveTo>
                  <a:pt x="154736" y="45920"/>
                </a:moveTo>
                <a:cubicBezTo>
                  <a:pt x="154641" y="46110"/>
                  <a:pt x="154831" y="46300"/>
                  <a:pt x="155021" y="46205"/>
                </a:cubicBezTo>
                <a:cubicBezTo>
                  <a:pt x="155211" y="46142"/>
                  <a:pt x="155211" y="45857"/>
                  <a:pt x="155021" y="45793"/>
                </a:cubicBezTo>
                <a:cubicBezTo>
                  <a:pt x="154894" y="45762"/>
                  <a:pt x="154767" y="45793"/>
                  <a:pt x="154736" y="45920"/>
                </a:cubicBezTo>
                <a:close/>
                <a:moveTo>
                  <a:pt x="153849" y="48137"/>
                </a:moveTo>
                <a:cubicBezTo>
                  <a:pt x="153754" y="48327"/>
                  <a:pt x="153976" y="48517"/>
                  <a:pt x="154166" y="48422"/>
                </a:cubicBezTo>
                <a:cubicBezTo>
                  <a:pt x="154356" y="48359"/>
                  <a:pt x="154356" y="48074"/>
                  <a:pt x="154166" y="47979"/>
                </a:cubicBezTo>
                <a:cubicBezTo>
                  <a:pt x="154039" y="47947"/>
                  <a:pt x="153881" y="48010"/>
                  <a:pt x="153849" y="48137"/>
                </a:cubicBezTo>
                <a:close/>
                <a:moveTo>
                  <a:pt x="152962" y="50322"/>
                </a:moveTo>
                <a:cubicBezTo>
                  <a:pt x="152867" y="50544"/>
                  <a:pt x="153089" y="50734"/>
                  <a:pt x="153279" y="50670"/>
                </a:cubicBezTo>
                <a:cubicBezTo>
                  <a:pt x="153501" y="50575"/>
                  <a:pt x="153501" y="50259"/>
                  <a:pt x="153279" y="50195"/>
                </a:cubicBezTo>
                <a:cubicBezTo>
                  <a:pt x="153152" y="50132"/>
                  <a:pt x="152994" y="50195"/>
                  <a:pt x="152962" y="50322"/>
                </a:cubicBezTo>
                <a:close/>
                <a:moveTo>
                  <a:pt x="152076" y="52539"/>
                </a:moveTo>
                <a:cubicBezTo>
                  <a:pt x="151981" y="52761"/>
                  <a:pt x="152202" y="52982"/>
                  <a:pt x="152424" y="52887"/>
                </a:cubicBezTo>
                <a:cubicBezTo>
                  <a:pt x="152646" y="52792"/>
                  <a:pt x="152646" y="52475"/>
                  <a:pt x="152424" y="52380"/>
                </a:cubicBezTo>
                <a:cubicBezTo>
                  <a:pt x="152266" y="52317"/>
                  <a:pt x="152107" y="52380"/>
                  <a:pt x="152076" y="52539"/>
                </a:cubicBezTo>
                <a:close/>
                <a:moveTo>
                  <a:pt x="151189" y="54724"/>
                </a:moveTo>
                <a:cubicBezTo>
                  <a:pt x="151094" y="54977"/>
                  <a:pt x="151315" y="55199"/>
                  <a:pt x="151569" y="55104"/>
                </a:cubicBezTo>
                <a:cubicBezTo>
                  <a:pt x="151791" y="55009"/>
                  <a:pt x="151791" y="54661"/>
                  <a:pt x="151537" y="54566"/>
                </a:cubicBezTo>
                <a:cubicBezTo>
                  <a:pt x="151410" y="54502"/>
                  <a:pt x="151220" y="54566"/>
                  <a:pt x="151189" y="54724"/>
                </a:cubicBezTo>
                <a:close/>
                <a:moveTo>
                  <a:pt x="150682" y="56751"/>
                </a:moveTo>
                <a:cubicBezTo>
                  <a:pt x="150429" y="56656"/>
                  <a:pt x="150175" y="56909"/>
                  <a:pt x="150302" y="57162"/>
                </a:cubicBezTo>
                <a:cubicBezTo>
                  <a:pt x="150397" y="57416"/>
                  <a:pt x="150745" y="57416"/>
                  <a:pt x="150872" y="57162"/>
                </a:cubicBezTo>
                <a:cubicBezTo>
                  <a:pt x="150935" y="57004"/>
                  <a:pt x="150840" y="56814"/>
                  <a:pt x="150682" y="56751"/>
                </a:cubicBezTo>
                <a:close/>
                <a:moveTo>
                  <a:pt x="149827" y="58968"/>
                </a:moveTo>
                <a:cubicBezTo>
                  <a:pt x="149542" y="58841"/>
                  <a:pt x="149289" y="59126"/>
                  <a:pt x="149415" y="59379"/>
                </a:cubicBezTo>
                <a:cubicBezTo>
                  <a:pt x="149510" y="59664"/>
                  <a:pt x="149890" y="59633"/>
                  <a:pt x="150017" y="59379"/>
                </a:cubicBezTo>
                <a:cubicBezTo>
                  <a:pt x="150080" y="59221"/>
                  <a:pt x="149985" y="59031"/>
                  <a:pt x="149827" y="58968"/>
                </a:cubicBezTo>
                <a:close/>
                <a:moveTo>
                  <a:pt x="148940" y="61153"/>
                </a:moveTo>
                <a:cubicBezTo>
                  <a:pt x="148655" y="61026"/>
                  <a:pt x="148402" y="61311"/>
                  <a:pt x="148529" y="61596"/>
                </a:cubicBezTo>
                <a:cubicBezTo>
                  <a:pt x="148624" y="61881"/>
                  <a:pt x="149035" y="61881"/>
                  <a:pt x="149130" y="61596"/>
                </a:cubicBezTo>
                <a:cubicBezTo>
                  <a:pt x="149225" y="61406"/>
                  <a:pt x="149130" y="61216"/>
                  <a:pt x="148940" y="61153"/>
                </a:cubicBezTo>
                <a:close/>
                <a:moveTo>
                  <a:pt x="148085" y="63338"/>
                </a:moveTo>
                <a:cubicBezTo>
                  <a:pt x="147800" y="63211"/>
                  <a:pt x="147484" y="63528"/>
                  <a:pt x="147610" y="63813"/>
                </a:cubicBezTo>
                <a:cubicBezTo>
                  <a:pt x="147737" y="64098"/>
                  <a:pt x="148180" y="64098"/>
                  <a:pt x="148275" y="63813"/>
                </a:cubicBezTo>
                <a:cubicBezTo>
                  <a:pt x="148370" y="63623"/>
                  <a:pt x="148275" y="63401"/>
                  <a:pt x="148085" y="63338"/>
                </a:cubicBezTo>
                <a:close/>
                <a:moveTo>
                  <a:pt x="146723" y="65745"/>
                </a:moveTo>
                <a:cubicBezTo>
                  <a:pt x="146597" y="66061"/>
                  <a:pt x="146913" y="66346"/>
                  <a:pt x="147230" y="66220"/>
                </a:cubicBezTo>
                <a:cubicBezTo>
                  <a:pt x="147547" y="66093"/>
                  <a:pt x="147547" y="65650"/>
                  <a:pt x="147230" y="65523"/>
                </a:cubicBezTo>
                <a:cubicBezTo>
                  <a:pt x="147040" y="65460"/>
                  <a:pt x="146818" y="65555"/>
                  <a:pt x="146723" y="65745"/>
                </a:cubicBezTo>
                <a:close/>
                <a:moveTo>
                  <a:pt x="145837" y="67930"/>
                </a:moveTo>
                <a:cubicBezTo>
                  <a:pt x="145710" y="68278"/>
                  <a:pt x="146027" y="68595"/>
                  <a:pt x="146375" y="68468"/>
                </a:cubicBezTo>
                <a:cubicBezTo>
                  <a:pt x="146692" y="68310"/>
                  <a:pt x="146692" y="67835"/>
                  <a:pt x="146343" y="67708"/>
                </a:cubicBezTo>
                <a:cubicBezTo>
                  <a:pt x="146153" y="67645"/>
                  <a:pt x="145932" y="67740"/>
                  <a:pt x="145837" y="67930"/>
                </a:cubicBezTo>
                <a:close/>
                <a:moveTo>
                  <a:pt x="144950" y="70147"/>
                </a:moveTo>
                <a:cubicBezTo>
                  <a:pt x="144823" y="70495"/>
                  <a:pt x="145172" y="70812"/>
                  <a:pt x="145488" y="70685"/>
                </a:cubicBezTo>
                <a:cubicBezTo>
                  <a:pt x="145837" y="70527"/>
                  <a:pt x="145837" y="70052"/>
                  <a:pt x="145488" y="69925"/>
                </a:cubicBezTo>
                <a:cubicBezTo>
                  <a:pt x="145267" y="69830"/>
                  <a:pt x="145045" y="69925"/>
                  <a:pt x="144950" y="70147"/>
                </a:cubicBezTo>
                <a:close/>
                <a:moveTo>
                  <a:pt x="144633" y="72110"/>
                </a:moveTo>
                <a:cubicBezTo>
                  <a:pt x="144253" y="71952"/>
                  <a:pt x="143905" y="72332"/>
                  <a:pt x="144063" y="72680"/>
                </a:cubicBezTo>
                <a:cubicBezTo>
                  <a:pt x="144222" y="73029"/>
                  <a:pt x="144728" y="73029"/>
                  <a:pt x="144855" y="72649"/>
                </a:cubicBezTo>
                <a:cubicBezTo>
                  <a:pt x="144950" y="72427"/>
                  <a:pt x="144855" y="72205"/>
                  <a:pt x="144633" y="72110"/>
                </a:cubicBezTo>
                <a:close/>
                <a:moveTo>
                  <a:pt x="143747" y="74295"/>
                </a:moveTo>
                <a:cubicBezTo>
                  <a:pt x="143398" y="74169"/>
                  <a:pt x="143018" y="74517"/>
                  <a:pt x="143177" y="74897"/>
                </a:cubicBezTo>
                <a:cubicBezTo>
                  <a:pt x="143335" y="75245"/>
                  <a:pt x="143873" y="75245"/>
                  <a:pt x="144000" y="74865"/>
                </a:cubicBezTo>
                <a:cubicBezTo>
                  <a:pt x="144095" y="74644"/>
                  <a:pt x="143968" y="74390"/>
                  <a:pt x="143747" y="74295"/>
                </a:cubicBezTo>
                <a:close/>
                <a:moveTo>
                  <a:pt x="142892" y="76481"/>
                </a:moveTo>
                <a:cubicBezTo>
                  <a:pt x="142511" y="76354"/>
                  <a:pt x="142131" y="76734"/>
                  <a:pt x="142290" y="77114"/>
                </a:cubicBezTo>
                <a:cubicBezTo>
                  <a:pt x="142448" y="77494"/>
                  <a:pt x="142987" y="77462"/>
                  <a:pt x="143145" y="77082"/>
                </a:cubicBezTo>
                <a:cubicBezTo>
                  <a:pt x="143240" y="76861"/>
                  <a:pt x="143113" y="76576"/>
                  <a:pt x="142892" y="76481"/>
                </a:cubicBezTo>
                <a:close/>
                <a:moveTo>
                  <a:pt x="142036" y="78697"/>
                </a:moveTo>
                <a:cubicBezTo>
                  <a:pt x="141625" y="78539"/>
                  <a:pt x="141245" y="78919"/>
                  <a:pt x="141403" y="79331"/>
                </a:cubicBezTo>
                <a:cubicBezTo>
                  <a:pt x="141561" y="79711"/>
                  <a:pt x="142131" y="79711"/>
                  <a:pt x="142290" y="79299"/>
                </a:cubicBezTo>
                <a:cubicBezTo>
                  <a:pt x="142385" y="79046"/>
                  <a:pt x="142258" y="78792"/>
                  <a:pt x="142036" y="78697"/>
                </a:cubicBezTo>
                <a:close/>
                <a:moveTo>
                  <a:pt x="140801" y="81801"/>
                </a:moveTo>
                <a:cubicBezTo>
                  <a:pt x="141213" y="81959"/>
                  <a:pt x="141593" y="81548"/>
                  <a:pt x="141435" y="81136"/>
                </a:cubicBezTo>
                <a:cubicBezTo>
                  <a:pt x="141245" y="80724"/>
                  <a:pt x="140675" y="80756"/>
                  <a:pt x="140516" y="81168"/>
                </a:cubicBezTo>
                <a:cubicBezTo>
                  <a:pt x="140421" y="81421"/>
                  <a:pt x="140548" y="81706"/>
                  <a:pt x="140801" y="81801"/>
                </a:cubicBezTo>
                <a:close/>
                <a:moveTo>
                  <a:pt x="140295" y="83068"/>
                </a:moveTo>
                <a:cubicBezTo>
                  <a:pt x="139851" y="82909"/>
                  <a:pt x="139440" y="83321"/>
                  <a:pt x="139630" y="83764"/>
                </a:cubicBezTo>
                <a:cubicBezTo>
                  <a:pt x="139820" y="84176"/>
                  <a:pt x="140421" y="84176"/>
                  <a:pt x="140580" y="83733"/>
                </a:cubicBezTo>
                <a:cubicBezTo>
                  <a:pt x="140675" y="83479"/>
                  <a:pt x="140548" y="83163"/>
                  <a:pt x="140295" y="83068"/>
                </a:cubicBezTo>
                <a:close/>
                <a:moveTo>
                  <a:pt x="138743" y="85569"/>
                </a:moveTo>
                <a:cubicBezTo>
                  <a:pt x="138553" y="86013"/>
                  <a:pt x="138996" y="86425"/>
                  <a:pt x="139440" y="86235"/>
                </a:cubicBezTo>
                <a:cubicBezTo>
                  <a:pt x="139883" y="86045"/>
                  <a:pt x="139851" y="85443"/>
                  <a:pt x="139408" y="85253"/>
                </a:cubicBezTo>
                <a:cubicBezTo>
                  <a:pt x="139155" y="85158"/>
                  <a:pt x="138838" y="85284"/>
                  <a:pt x="138743" y="85569"/>
                </a:cubicBezTo>
                <a:close/>
                <a:moveTo>
                  <a:pt x="138870" y="88166"/>
                </a:moveTo>
                <a:cubicBezTo>
                  <a:pt x="139060" y="87723"/>
                  <a:pt x="138585" y="87280"/>
                  <a:pt x="138141" y="87470"/>
                </a:cubicBezTo>
                <a:cubicBezTo>
                  <a:pt x="137698" y="87660"/>
                  <a:pt x="137698" y="88293"/>
                  <a:pt x="138141" y="88483"/>
                </a:cubicBezTo>
                <a:cubicBezTo>
                  <a:pt x="138426" y="88578"/>
                  <a:pt x="138743" y="88451"/>
                  <a:pt x="138870" y="88166"/>
                </a:cubicBezTo>
                <a:close/>
                <a:moveTo>
                  <a:pt x="138014" y="90383"/>
                </a:moveTo>
                <a:cubicBezTo>
                  <a:pt x="138204" y="89908"/>
                  <a:pt x="137729" y="89465"/>
                  <a:pt x="137254" y="89655"/>
                </a:cubicBezTo>
                <a:cubicBezTo>
                  <a:pt x="136811" y="89845"/>
                  <a:pt x="136811" y="90510"/>
                  <a:pt x="137286" y="90700"/>
                </a:cubicBezTo>
                <a:cubicBezTo>
                  <a:pt x="137571" y="90827"/>
                  <a:pt x="137888" y="90668"/>
                  <a:pt x="138014" y="90383"/>
                </a:cubicBezTo>
                <a:close/>
                <a:moveTo>
                  <a:pt x="136399" y="92917"/>
                </a:moveTo>
                <a:cubicBezTo>
                  <a:pt x="136874" y="93107"/>
                  <a:pt x="137349" y="92632"/>
                  <a:pt x="137128" y="92157"/>
                </a:cubicBezTo>
                <a:cubicBezTo>
                  <a:pt x="136938" y="91682"/>
                  <a:pt x="136273" y="91682"/>
                  <a:pt x="136083" y="92157"/>
                </a:cubicBezTo>
                <a:cubicBezTo>
                  <a:pt x="135956" y="92473"/>
                  <a:pt x="136083" y="92790"/>
                  <a:pt x="136399" y="92917"/>
                </a:cubicBezTo>
                <a:close/>
                <a:moveTo>
                  <a:pt x="136304" y="94817"/>
                </a:moveTo>
                <a:cubicBezTo>
                  <a:pt x="136494" y="94310"/>
                  <a:pt x="135988" y="93835"/>
                  <a:pt x="135513" y="94025"/>
                </a:cubicBezTo>
                <a:cubicBezTo>
                  <a:pt x="135006" y="94247"/>
                  <a:pt x="135006" y="94943"/>
                  <a:pt x="135513" y="95133"/>
                </a:cubicBezTo>
                <a:cubicBezTo>
                  <a:pt x="135829" y="95260"/>
                  <a:pt x="136178" y="95102"/>
                  <a:pt x="136304" y="94817"/>
                </a:cubicBezTo>
                <a:close/>
                <a:moveTo>
                  <a:pt x="135449" y="97034"/>
                </a:moveTo>
                <a:cubicBezTo>
                  <a:pt x="135639" y="96527"/>
                  <a:pt x="135133" y="96020"/>
                  <a:pt x="134626" y="96242"/>
                </a:cubicBezTo>
                <a:cubicBezTo>
                  <a:pt x="134119" y="96464"/>
                  <a:pt x="134119" y="97160"/>
                  <a:pt x="134626" y="97382"/>
                </a:cubicBezTo>
                <a:cubicBezTo>
                  <a:pt x="134943" y="97509"/>
                  <a:pt x="135323" y="97350"/>
                  <a:pt x="135449" y="97034"/>
                </a:cubicBezTo>
                <a:close/>
                <a:moveTo>
                  <a:pt x="134594" y="99250"/>
                </a:moveTo>
                <a:cubicBezTo>
                  <a:pt x="134784" y="98712"/>
                  <a:pt x="134246" y="98205"/>
                  <a:pt x="133739" y="98427"/>
                </a:cubicBezTo>
                <a:cubicBezTo>
                  <a:pt x="133232" y="98649"/>
                  <a:pt x="133232" y="99377"/>
                  <a:pt x="133771" y="99599"/>
                </a:cubicBezTo>
                <a:cubicBezTo>
                  <a:pt x="134088" y="99725"/>
                  <a:pt x="134468" y="99567"/>
                  <a:pt x="134594" y="99250"/>
                </a:cubicBezTo>
                <a:close/>
                <a:moveTo>
                  <a:pt x="132884" y="101816"/>
                </a:moveTo>
                <a:cubicBezTo>
                  <a:pt x="133422" y="102037"/>
                  <a:pt x="133929" y="101499"/>
                  <a:pt x="133707" y="100961"/>
                </a:cubicBezTo>
                <a:cubicBezTo>
                  <a:pt x="133486" y="100422"/>
                  <a:pt x="132726" y="100454"/>
                  <a:pt x="132504" y="100992"/>
                </a:cubicBezTo>
                <a:cubicBezTo>
                  <a:pt x="132377" y="101309"/>
                  <a:pt x="132536" y="101689"/>
                  <a:pt x="132884" y="101816"/>
                </a:cubicBezTo>
                <a:close/>
                <a:moveTo>
                  <a:pt x="132852" y="103684"/>
                </a:moveTo>
                <a:cubicBezTo>
                  <a:pt x="133074" y="103114"/>
                  <a:pt x="132536" y="102576"/>
                  <a:pt x="131966" y="102797"/>
                </a:cubicBezTo>
                <a:cubicBezTo>
                  <a:pt x="131427" y="103051"/>
                  <a:pt x="131459" y="103811"/>
                  <a:pt x="131997" y="104032"/>
                </a:cubicBezTo>
                <a:cubicBezTo>
                  <a:pt x="132346" y="104191"/>
                  <a:pt x="132726" y="104001"/>
                  <a:pt x="132852" y="103652"/>
                </a:cubicBezTo>
                <a:close/>
                <a:moveTo>
                  <a:pt x="131997" y="105869"/>
                </a:moveTo>
                <a:cubicBezTo>
                  <a:pt x="132251" y="105331"/>
                  <a:pt x="131649" y="104761"/>
                  <a:pt x="131111" y="105014"/>
                </a:cubicBezTo>
                <a:cubicBezTo>
                  <a:pt x="130541" y="105236"/>
                  <a:pt x="130541" y="106059"/>
                  <a:pt x="131111" y="106281"/>
                </a:cubicBezTo>
                <a:cubicBezTo>
                  <a:pt x="131459" y="106408"/>
                  <a:pt x="131871" y="106249"/>
                  <a:pt x="131997" y="105869"/>
                </a:cubicBezTo>
                <a:close/>
                <a:moveTo>
                  <a:pt x="131142" y="108086"/>
                </a:moveTo>
                <a:cubicBezTo>
                  <a:pt x="131396" y="107516"/>
                  <a:pt x="130794" y="106946"/>
                  <a:pt x="130224" y="107199"/>
                </a:cubicBezTo>
                <a:cubicBezTo>
                  <a:pt x="129654" y="107453"/>
                  <a:pt x="129654" y="108276"/>
                  <a:pt x="130256" y="108498"/>
                </a:cubicBezTo>
                <a:cubicBezTo>
                  <a:pt x="130604" y="108624"/>
                  <a:pt x="131016" y="108466"/>
                  <a:pt x="131142" y="108086"/>
                </a:cubicBezTo>
                <a:close/>
                <a:moveTo>
                  <a:pt x="129369" y="110715"/>
                </a:moveTo>
                <a:cubicBezTo>
                  <a:pt x="129971" y="110968"/>
                  <a:pt x="130541" y="110366"/>
                  <a:pt x="130287" y="109765"/>
                </a:cubicBezTo>
                <a:cubicBezTo>
                  <a:pt x="130034" y="109163"/>
                  <a:pt x="129179" y="109194"/>
                  <a:pt x="128957" y="109796"/>
                </a:cubicBezTo>
                <a:cubicBezTo>
                  <a:pt x="128799" y="110145"/>
                  <a:pt x="128989" y="110556"/>
                  <a:pt x="129369" y="110715"/>
                </a:cubicBezTo>
                <a:close/>
                <a:moveTo>
                  <a:pt x="162210" y="20458"/>
                </a:moveTo>
                <a:cubicBezTo>
                  <a:pt x="162210" y="20458"/>
                  <a:pt x="162178" y="20458"/>
                  <a:pt x="162178" y="20458"/>
                </a:cubicBezTo>
                <a:cubicBezTo>
                  <a:pt x="162178" y="20490"/>
                  <a:pt x="162210" y="20490"/>
                  <a:pt x="162210" y="20458"/>
                </a:cubicBezTo>
                <a:cubicBezTo>
                  <a:pt x="162210" y="20458"/>
                  <a:pt x="162210" y="20458"/>
                  <a:pt x="162210" y="20458"/>
                </a:cubicBezTo>
                <a:close/>
                <a:moveTo>
                  <a:pt x="161355" y="22675"/>
                </a:moveTo>
                <a:cubicBezTo>
                  <a:pt x="161386" y="22643"/>
                  <a:pt x="161260" y="22675"/>
                  <a:pt x="161323" y="22707"/>
                </a:cubicBezTo>
                <a:cubicBezTo>
                  <a:pt x="161323" y="22707"/>
                  <a:pt x="161355" y="22707"/>
                  <a:pt x="161355" y="22675"/>
                </a:cubicBezTo>
                <a:close/>
                <a:moveTo>
                  <a:pt x="160500" y="24892"/>
                </a:moveTo>
                <a:cubicBezTo>
                  <a:pt x="160531" y="24829"/>
                  <a:pt x="160373" y="24892"/>
                  <a:pt x="160436" y="24924"/>
                </a:cubicBezTo>
                <a:cubicBezTo>
                  <a:pt x="160468" y="24955"/>
                  <a:pt x="160500" y="24924"/>
                  <a:pt x="160500" y="24892"/>
                </a:cubicBezTo>
                <a:close/>
                <a:moveTo>
                  <a:pt x="159644" y="27109"/>
                </a:moveTo>
                <a:cubicBezTo>
                  <a:pt x="159676" y="27014"/>
                  <a:pt x="159454" y="27109"/>
                  <a:pt x="159549" y="27140"/>
                </a:cubicBezTo>
                <a:cubicBezTo>
                  <a:pt x="159581" y="27172"/>
                  <a:pt x="159644" y="27140"/>
                  <a:pt x="159644" y="27109"/>
                </a:cubicBezTo>
                <a:close/>
                <a:moveTo>
                  <a:pt x="158789" y="29326"/>
                </a:moveTo>
                <a:cubicBezTo>
                  <a:pt x="158853" y="29199"/>
                  <a:pt x="158568" y="29326"/>
                  <a:pt x="158694" y="29389"/>
                </a:cubicBezTo>
                <a:cubicBezTo>
                  <a:pt x="158726" y="29389"/>
                  <a:pt x="158789" y="29389"/>
                  <a:pt x="158789" y="29326"/>
                </a:cubicBezTo>
                <a:close/>
                <a:moveTo>
                  <a:pt x="157871" y="31416"/>
                </a:moveTo>
                <a:cubicBezTo>
                  <a:pt x="157713" y="31352"/>
                  <a:pt x="157871" y="31701"/>
                  <a:pt x="157934" y="31542"/>
                </a:cubicBezTo>
                <a:cubicBezTo>
                  <a:pt x="157966" y="31479"/>
                  <a:pt x="157934" y="31447"/>
                  <a:pt x="157871" y="31416"/>
                </a:cubicBezTo>
                <a:close/>
                <a:moveTo>
                  <a:pt x="157016" y="33601"/>
                </a:moveTo>
                <a:cubicBezTo>
                  <a:pt x="156826" y="33537"/>
                  <a:pt x="157016" y="33949"/>
                  <a:pt x="157079" y="33759"/>
                </a:cubicBezTo>
                <a:cubicBezTo>
                  <a:pt x="157111" y="33696"/>
                  <a:pt x="157079" y="33632"/>
                  <a:pt x="157016" y="33601"/>
                </a:cubicBezTo>
                <a:close/>
                <a:moveTo>
                  <a:pt x="156161" y="35786"/>
                </a:moveTo>
                <a:cubicBezTo>
                  <a:pt x="155939" y="35723"/>
                  <a:pt x="156161" y="36166"/>
                  <a:pt x="156224" y="35976"/>
                </a:cubicBezTo>
                <a:cubicBezTo>
                  <a:pt x="156256" y="35913"/>
                  <a:pt x="156224" y="35818"/>
                  <a:pt x="156161" y="35786"/>
                </a:cubicBezTo>
                <a:close/>
                <a:moveTo>
                  <a:pt x="155274" y="38003"/>
                </a:moveTo>
                <a:cubicBezTo>
                  <a:pt x="155052" y="37908"/>
                  <a:pt x="155274" y="38415"/>
                  <a:pt x="155369" y="38193"/>
                </a:cubicBezTo>
                <a:cubicBezTo>
                  <a:pt x="155401" y="38098"/>
                  <a:pt x="155369" y="38034"/>
                  <a:pt x="155274" y="38003"/>
                </a:cubicBezTo>
                <a:close/>
                <a:moveTo>
                  <a:pt x="154419" y="40188"/>
                </a:moveTo>
                <a:cubicBezTo>
                  <a:pt x="154166" y="40093"/>
                  <a:pt x="154419" y="40663"/>
                  <a:pt x="154514" y="40410"/>
                </a:cubicBezTo>
                <a:cubicBezTo>
                  <a:pt x="154546" y="40315"/>
                  <a:pt x="154514" y="40220"/>
                  <a:pt x="154419" y="40188"/>
                </a:cubicBezTo>
                <a:close/>
                <a:moveTo>
                  <a:pt x="153532" y="42373"/>
                </a:moveTo>
                <a:cubicBezTo>
                  <a:pt x="153279" y="42278"/>
                  <a:pt x="153532" y="42911"/>
                  <a:pt x="153659" y="42626"/>
                </a:cubicBezTo>
                <a:cubicBezTo>
                  <a:pt x="153691" y="42531"/>
                  <a:pt x="153659" y="42405"/>
                  <a:pt x="153532" y="42373"/>
                </a:cubicBezTo>
                <a:close/>
                <a:moveTo>
                  <a:pt x="152424" y="44685"/>
                </a:moveTo>
                <a:cubicBezTo>
                  <a:pt x="152297" y="45002"/>
                  <a:pt x="152994" y="44685"/>
                  <a:pt x="152677" y="44558"/>
                </a:cubicBezTo>
                <a:cubicBezTo>
                  <a:pt x="152582" y="44527"/>
                  <a:pt x="152456" y="44590"/>
                  <a:pt x="152424" y="44685"/>
                </a:cubicBezTo>
                <a:close/>
                <a:moveTo>
                  <a:pt x="151537" y="46902"/>
                </a:moveTo>
                <a:cubicBezTo>
                  <a:pt x="151442" y="47060"/>
                  <a:pt x="151632" y="47250"/>
                  <a:pt x="151822" y="47187"/>
                </a:cubicBezTo>
                <a:cubicBezTo>
                  <a:pt x="152012" y="47092"/>
                  <a:pt x="152012" y="46838"/>
                  <a:pt x="151822" y="46775"/>
                </a:cubicBezTo>
                <a:cubicBezTo>
                  <a:pt x="151696" y="46712"/>
                  <a:pt x="151569" y="46775"/>
                  <a:pt x="151537" y="46870"/>
                </a:cubicBezTo>
                <a:close/>
                <a:moveTo>
                  <a:pt x="150619" y="49087"/>
                </a:moveTo>
                <a:cubicBezTo>
                  <a:pt x="150555" y="49277"/>
                  <a:pt x="150745" y="49499"/>
                  <a:pt x="150967" y="49404"/>
                </a:cubicBezTo>
                <a:cubicBezTo>
                  <a:pt x="151157" y="49309"/>
                  <a:pt x="151157" y="49024"/>
                  <a:pt x="150935" y="48960"/>
                </a:cubicBezTo>
                <a:cubicBezTo>
                  <a:pt x="150809" y="48897"/>
                  <a:pt x="150682" y="48960"/>
                  <a:pt x="150650" y="49087"/>
                </a:cubicBezTo>
                <a:close/>
                <a:moveTo>
                  <a:pt x="149732" y="51304"/>
                </a:moveTo>
                <a:cubicBezTo>
                  <a:pt x="149669" y="51494"/>
                  <a:pt x="149890" y="51715"/>
                  <a:pt x="150080" y="51620"/>
                </a:cubicBezTo>
                <a:cubicBezTo>
                  <a:pt x="150302" y="51525"/>
                  <a:pt x="150302" y="51240"/>
                  <a:pt x="150080" y="51145"/>
                </a:cubicBezTo>
                <a:cubicBezTo>
                  <a:pt x="149954" y="51082"/>
                  <a:pt x="149795" y="51145"/>
                  <a:pt x="149732" y="51304"/>
                </a:cubicBezTo>
                <a:close/>
                <a:moveTo>
                  <a:pt x="148845" y="53489"/>
                </a:moveTo>
                <a:cubicBezTo>
                  <a:pt x="148750" y="53711"/>
                  <a:pt x="149004" y="53932"/>
                  <a:pt x="149225" y="53837"/>
                </a:cubicBezTo>
                <a:cubicBezTo>
                  <a:pt x="149447" y="53742"/>
                  <a:pt x="149447" y="53426"/>
                  <a:pt x="149225" y="53331"/>
                </a:cubicBezTo>
                <a:cubicBezTo>
                  <a:pt x="149067" y="53267"/>
                  <a:pt x="148909" y="53362"/>
                  <a:pt x="148845" y="53489"/>
                </a:cubicBezTo>
                <a:close/>
                <a:moveTo>
                  <a:pt x="147959" y="55706"/>
                </a:moveTo>
                <a:cubicBezTo>
                  <a:pt x="147864" y="55927"/>
                  <a:pt x="148117" y="56181"/>
                  <a:pt x="148370" y="56054"/>
                </a:cubicBezTo>
                <a:cubicBezTo>
                  <a:pt x="148592" y="55959"/>
                  <a:pt x="148592" y="55611"/>
                  <a:pt x="148339" y="55516"/>
                </a:cubicBezTo>
                <a:cubicBezTo>
                  <a:pt x="148212" y="55452"/>
                  <a:pt x="148022" y="55547"/>
                  <a:pt x="147959" y="55706"/>
                </a:cubicBezTo>
                <a:close/>
                <a:moveTo>
                  <a:pt x="147484" y="57733"/>
                </a:moveTo>
                <a:cubicBezTo>
                  <a:pt x="147230" y="57606"/>
                  <a:pt x="146977" y="57891"/>
                  <a:pt x="147072" y="58144"/>
                </a:cubicBezTo>
                <a:cubicBezTo>
                  <a:pt x="147198" y="58398"/>
                  <a:pt x="147547" y="58366"/>
                  <a:pt x="147674" y="58113"/>
                </a:cubicBezTo>
                <a:cubicBezTo>
                  <a:pt x="147705" y="57954"/>
                  <a:pt x="147642" y="57796"/>
                  <a:pt x="147484" y="57733"/>
                </a:cubicBezTo>
                <a:close/>
                <a:moveTo>
                  <a:pt x="146628" y="59918"/>
                </a:moveTo>
                <a:cubicBezTo>
                  <a:pt x="146343" y="59791"/>
                  <a:pt x="146090" y="60076"/>
                  <a:pt x="146185" y="60361"/>
                </a:cubicBezTo>
                <a:cubicBezTo>
                  <a:pt x="146312" y="60614"/>
                  <a:pt x="146692" y="60614"/>
                  <a:pt x="146787" y="60329"/>
                </a:cubicBezTo>
                <a:cubicBezTo>
                  <a:pt x="146882" y="60171"/>
                  <a:pt x="146787" y="59981"/>
                  <a:pt x="146628" y="59918"/>
                </a:cubicBezTo>
                <a:close/>
                <a:moveTo>
                  <a:pt x="145742" y="62103"/>
                </a:moveTo>
                <a:cubicBezTo>
                  <a:pt x="145457" y="61976"/>
                  <a:pt x="145172" y="62293"/>
                  <a:pt x="145298" y="62546"/>
                </a:cubicBezTo>
                <a:cubicBezTo>
                  <a:pt x="145425" y="62831"/>
                  <a:pt x="145837" y="62831"/>
                  <a:pt x="145932" y="62546"/>
                </a:cubicBezTo>
                <a:cubicBezTo>
                  <a:pt x="146027" y="62388"/>
                  <a:pt x="145932" y="62166"/>
                  <a:pt x="145742" y="62103"/>
                </a:cubicBezTo>
                <a:close/>
                <a:moveTo>
                  <a:pt x="144887" y="64288"/>
                </a:moveTo>
                <a:cubicBezTo>
                  <a:pt x="144570" y="64161"/>
                  <a:pt x="144285" y="64478"/>
                  <a:pt x="144412" y="64763"/>
                </a:cubicBezTo>
                <a:cubicBezTo>
                  <a:pt x="144538" y="65080"/>
                  <a:pt x="144982" y="65080"/>
                  <a:pt x="145077" y="64763"/>
                </a:cubicBezTo>
                <a:cubicBezTo>
                  <a:pt x="145172" y="64573"/>
                  <a:pt x="145077" y="64383"/>
                  <a:pt x="144887" y="64288"/>
                </a:cubicBezTo>
                <a:close/>
                <a:moveTo>
                  <a:pt x="143525" y="66695"/>
                </a:moveTo>
                <a:cubicBezTo>
                  <a:pt x="143398" y="67012"/>
                  <a:pt x="143715" y="67328"/>
                  <a:pt x="144032" y="67202"/>
                </a:cubicBezTo>
                <a:cubicBezTo>
                  <a:pt x="144348" y="67043"/>
                  <a:pt x="144348" y="66600"/>
                  <a:pt x="144032" y="66505"/>
                </a:cubicBezTo>
                <a:cubicBezTo>
                  <a:pt x="143810" y="66410"/>
                  <a:pt x="143588" y="66505"/>
                  <a:pt x="143525" y="66695"/>
                </a:cubicBezTo>
                <a:close/>
                <a:moveTo>
                  <a:pt x="142638" y="68912"/>
                </a:moveTo>
                <a:cubicBezTo>
                  <a:pt x="142511" y="69228"/>
                  <a:pt x="142828" y="69545"/>
                  <a:pt x="143177" y="69418"/>
                </a:cubicBezTo>
                <a:cubicBezTo>
                  <a:pt x="143493" y="69260"/>
                  <a:pt x="143493" y="68817"/>
                  <a:pt x="143145" y="68690"/>
                </a:cubicBezTo>
                <a:cubicBezTo>
                  <a:pt x="142955" y="68595"/>
                  <a:pt x="142701" y="68690"/>
                  <a:pt x="142638" y="68912"/>
                </a:cubicBezTo>
                <a:close/>
                <a:moveTo>
                  <a:pt x="141751" y="71097"/>
                </a:moveTo>
                <a:cubicBezTo>
                  <a:pt x="141625" y="71445"/>
                  <a:pt x="141973" y="71794"/>
                  <a:pt x="142290" y="71635"/>
                </a:cubicBezTo>
                <a:cubicBezTo>
                  <a:pt x="142638" y="71508"/>
                  <a:pt x="142638" y="71002"/>
                  <a:pt x="142290" y="70875"/>
                </a:cubicBezTo>
                <a:cubicBezTo>
                  <a:pt x="142068" y="70780"/>
                  <a:pt x="141846" y="70907"/>
                  <a:pt x="141751" y="71097"/>
                </a:cubicBezTo>
                <a:close/>
                <a:moveTo>
                  <a:pt x="141435" y="73060"/>
                </a:moveTo>
                <a:cubicBezTo>
                  <a:pt x="141055" y="72934"/>
                  <a:pt x="140706" y="73282"/>
                  <a:pt x="140865" y="73630"/>
                </a:cubicBezTo>
                <a:cubicBezTo>
                  <a:pt x="141023" y="73979"/>
                  <a:pt x="141530" y="73979"/>
                  <a:pt x="141656" y="73630"/>
                </a:cubicBezTo>
                <a:cubicBezTo>
                  <a:pt x="141751" y="73409"/>
                  <a:pt x="141656" y="73155"/>
                  <a:pt x="141435" y="73060"/>
                </a:cubicBezTo>
                <a:close/>
                <a:moveTo>
                  <a:pt x="140548" y="75245"/>
                </a:moveTo>
                <a:cubicBezTo>
                  <a:pt x="140168" y="75119"/>
                  <a:pt x="139820" y="75499"/>
                  <a:pt x="139978" y="75847"/>
                </a:cubicBezTo>
                <a:cubicBezTo>
                  <a:pt x="140136" y="76227"/>
                  <a:pt x="140675" y="76227"/>
                  <a:pt x="140801" y="75847"/>
                </a:cubicBezTo>
                <a:cubicBezTo>
                  <a:pt x="140896" y="75625"/>
                  <a:pt x="140770" y="75340"/>
                  <a:pt x="140548" y="75245"/>
                </a:cubicBezTo>
                <a:close/>
                <a:moveTo>
                  <a:pt x="139693" y="77462"/>
                </a:moveTo>
                <a:cubicBezTo>
                  <a:pt x="139313" y="77304"/>
                  <a:pt x="138933" y="77684"/>
                  <a:pt x="139091" y="78064"/>
                </a:cubicBezTo>
                <a:cubicBezTo>
                  <a:pt x="139250" y="78444"/>
                  <a:pt x="139788" y="78444"/>
                  <a:pt x="139946" y="78064"/>
                </a:cubicBezTo>
                <a:cubicBezTo>
                  <a:pt x="140041" y="77811"/>
                  <a:pt x="139915" y="77557"/>
                  <a:pt x="139693" y="77462"/>
                </a:cubicBezTo>
                <a:close/>
                <a:moveTo>
                  <a:pt x="138806" y="79647"/>
                </a:moveTo>
                <a:cubicBezTo>
                  <a:pt x="138426" y="79489"/>
                  <a:pt x="138014" y="79901"/>
                  <a:pt x="138204" y="80281"/>
                </a:cubicBezTo>
                <a:cubicBezTo>
                  <a:pt x="138363" y="80692"/>
                  <a:pt x="138933" y="80661"/>
                  <a:pt x="139091" y="80281"/>
                </a:cubicBezTo>
                <a:cubicBezTo>
                  <a:pt x="139186" y="80027"/>
                  <a:pt x="139060" y="79742"/>
                  <a:pt x="138806" y="79647"/>
                </a:cubicBezTo>
                <a:close/>
                <a:moveTo>
                  <a:pt x="137571" y="82783"/>
                </a:moveTo>
                <a:cubicBezTo>
                  <a:pt x="138014" y="82941"/>
                  <a:pt x="138394" y="82498"/>
                  <a:pt x="138236" y="82086"/>
                </a:cubicBezTo>
                <a:cubicBezTo>
                  <a:pt x="138046" y="81706"/>
                  <a:pt x="137476" y="81706"/>
                  <a:pt x="137318" y="82118"/>
                </a:cubicBezTo>
                <a:cubicBezTo>
                  <a:pt x="137191" y="82371"/>
                  <a:pt x="137318" y="82656"/>
                  <a:pt x="137603" y="82783"/>
                </a:cubicBezTo>
                <a:close/>
                <a:moveTo>
                  <a:pt x="137096" y="84018"/>
                </a:moveTo>
                <a:cubicBezTo>
                  <a:pt x="136653" y="83859"/>
                  <a:pt x="136241" y="84303"/>
                  <a:pt x="136431" y="84714"/>
                </a:cubicBezTo>
                <a:cubicBezTo>
                  <a:pt x="136621" y="85126"/>
                  <a:pt x="137223" y="85126"/>
                  <a:pt x="137381" y="84714"/>
                </a:cubicBezTo>
                <a:cubicBezTo>
                  <a:pt x="137476" y="84429"/>
                  <a:pt x="137349" y="84144"/>
                  <a:pt x="137096" y="84018"/>
                </a:cubicBezTo>
                <a:close/>
                <a:moveTo>
                  <a:pt x="136526" y="86900"/>
                </a:moveTo>
                <a:cubicBezTo>
                  <a:pt x="136684" y="86456"/>
                  <a:pt x="136241" y="86045"/>
                  <a:pt x="135798" y="86235"/>
                </a:cubicBezTo>
                <a:cubicBezTo>
                  <a:pt x="135386" y="86425"/>
                  <a:pt x="135386" y="87026"/>
                  <a:pt x="135829" y="87216"/>
                </a:cubicBezTo>
                <a:cubicBezTo>
                  <a:pt x="136114" y="87311"/>
                  <a:pt x="136399" y="87185"/>
                  <a:pt x="136526" y="86900"/>
                </a:cubicBezTo>
                <a:close/>
                <a:moveTo>
                  <a:pt x="135671" y="89116"/>
                </a:moveTo>
                <a:cubicBezTo>
                  <a:pt x="135861" y="88673"/>
                  <a:pt x="135386" y="88230"/>
                  <a:pt x="134943" y="88420"/>
                </a:cubicBezTo>
                <a:cubicBezTo>
                  <a:pt x="134468" y="88610"/>
                  <a:pt x="134499" y="89275"/>
                  <a:pt x="134943" y="89433"/>
                </a:cubicBezTo>
                <a:cubicBezTo>
                  <a:pt x="135228" y="89560"/>
                  <a:pt x="135544" y="89401"/>
                  <a:pt x="135671" y="89116"/>
                </a:cubicBezTo>
                <a:close/>
                <a:moveTo>
                  <a:pt x="134816" y="91333"/>
                </a:moveTo>
                <a:cubicBezTo>
                  <a:pt x="135006" y="90890"/>
                  <a:pt x="134531" y="90415"/>
                  <a:pt x="134056" y="90605"/>
                </a:cubicBezTo>
                <a:cubicBezTo>
                  <a:pt x="133581" y="90827"/>
                  <a:pt x="133612" y="91492"/>
                  <a:pt x="134056" y="91682"/>
                </a:cubicBezTo>
                <a:cubicBezTo>
                  <a:pt x="134373" y="91777"/>
                  <a:pt x="134689" y="91650"/>
                  <a:pt x="134816" y="91333"/>
                </a:cubicBezTo>
                <a:close/>
                <a:moveTo>
                  <a:pt x="133201" y="93898"/>
                </a:moveTo>
                <a:cubicBezTo>
                  <a:pt x="133676" y="94088"/>
                  <a:pt x="134151" y="93582"/>
                  <a:pt x="133929" y="93107"/>
                </a:cubicBezTo>
                <a:cubicBezTo>
                  <a:pt x="133739" y="92632"/>
                  <a:pt x="133042" y="92632"/>
                  <a:pt x="132852" y="93138"/>
                </a:cubicBezTo>
                <a:cubicBezTo>
                  <a:pt x="132757" y="93423"/>
                  <a:pt x="132884" y="93772"/>
                  <a:pt x="133201" y="93898"/>
                </a:cubicBezTo>
                <a:close/>
                <a:moveTo>
                  <a:pt x="133106" y="95767"/>
                </a:moveTo>
                <a:cubicBezTo>
                  <a:pt x="133296" y="95260"/>
                  <a:pt x="132789" y="94785"/>
                  <a:pt x="132282" y="95007"/>
                </a:cubicBezTo>
                <a:cubicBezTo>
                  <a:pt x="131807" y="95197"/>
                  <a:pt x="131807" y="95925"/>
                  <a:pt x="132314" y="96115"/>
                </a:cubicBezTo>
                <a:cubicBezTo>
                  <a:pt x="132631" y="96242"/>
                  <a:pt x="132979" y="96084"/>
                  <a:pt x="133106" y="95767"/>
                </a:cubicBezTo>
                <a:close/>
                <a:moveTo>
                  <a:pt x="132251" y="97984"/>
                </a:moveTo>
                <a:cubicBezTo>
                  <a:pt x="132441" y="97477"/>
                  <a:pt x="131934" y="96970"/>
                  <a:pt x="131427" y="97192"/>
                </a:cubicBezTo>
                <a:cubicBezTo>
                  <a:pt x="130921" y="97414"/>
                  <a:pt x="130921" y="98142"/>
                  <a:pt x="131427" y="98332"/>
                </a:cubicBezTo>
                <a:cubicBezTo>
                  <a:pt x="131744" y="98459"/>
                  <a:pt x="132124" y="98300"/>
                  <a:pt x="132251" y="97984"/>
                </a:cubicBezTo>
                <a:close/>
                <a:moveTo>
                  <a:pt x="131396" y="100201"/>
                </a:moveTo>
                <a:cubicBezTo>
                  <a:pt x="131586" y="99662"/>
                  <a:pt x="131047" y="99155"/>
                  <a:pt x="130541" y="99377"/>
                </a:cubicBezTo>
                <a:cubicBezTo>
                  <a:pt x="130002" y="99599"/>
                  <a:pt x="130034" y="100359"/>
                  <a:pt x="130541" y="100581"/>
                </a:cubicBezTo>
                <a:cubicBezTo>
                  <a:pt x="130889" y="100707"/>
                  <a:pt x="131269" y="100517"/>
                  <a:pt x="131396" y="100201"/>
                </a:cubicBezTo>
                <a:close/>
                <a:moveTo>
                  <a:pt x="129686" y="102797"/>
                </a:moveTo>
                <a:cubicBezTo>
                  <a:pt x="130224" y="102987"/>
                  <a:pt x="130762" y="102449"/>
                  <a:pt x="130509" y="101911"/>
                </a:cubicBezTo>
                <a:cubicBezTo>
                  <a:pt x="130287" y="101372"/>
                  <a:pt x="129527" y="101404"/>
                  <a:pt x="129305" y="101942"/>
                </a:cubicBezTo>
                <a:cubicBezTo>
                  <a:pt x="129179" y="102259"/>
                  <a:pt x="129337" y="102639"/>
                  <a:pt x="129686" y="102797"/>
                </a:cubicBezTo>
                <a:close/>
                <a:moveTo>
                  <a:pt x="129654" y="104634"/>
                </a:moveTo>
                <a:cubicBezTo>
                  <a:pt x="129876" y="104064"/>
                  <a:pt x="129337" y="103526"/>
                  <a:pt x="128767" y="103779"/>
                </a:cubicBezTo>
                <a:cubicBezTo>
                  <a:pt x="128229" y="104001"/>
                  <a:pt x="128229" y="104792"/>
                  <a:pt x="128799" y="105014"/>
                </a:cubicBezTo>
                <a:cubicBezTo>
                  <a:pt x="129147" y="105141"/>
                  <a:pt x="129527" y="104983"/>
                  <a:pt x="129654" y="104634"/>
                </a:cubicBezTo>
                <a:close/>
                <a:moveTo>
                  <a:pt x="128799" y="106851"/>
                </a:moveTo>
                <a:cubicBezTo>
                  <a:pt x="129052" y="106281"/>
                  <a:pt x="128450" y="105711"/>
                  <a:pt x="127880" y="105964"/>
                </a:cubicBezTo>
                <a:cubicBezTo>
                  <a:pt x="127342" y="106218"/>
                  <a:pt x="127342" y="107009"/>
                  <a:pt x="127912" y="107231"/>
                </a:cubicBezTo>
                <a:cubicBezTo>
                  <a:pt x="128260" y="107389"/>
                  <a:pt x="128672" y="107199"/>
                  <a:pt x="128799" y="106851"/>
                </a:cubicBezTo>
                <a:close/>
                <a:moveTo>
                  <a:pt x="127025" y="109479"/>
                </a:moveTo>
                <a:cubicBezTo>
                  <a:pt x="127627" y="109701"/>
                  <a:pt x="128197" y="109099"/>
                  <a:pt x="127944" y="108529"/>
                </a:cubicBezTo>
                <a:cubicBezTo>
                  <a:pt x="127690" y="107959"/>
                  <a:pt x="126867" y="107959"/>
                  <a:pt x="126645" y="108561"/>
                </a:cubicBezTo>
                <a:cubicBezTo>
                  <a:pt x="126487" y="108909"/>
                  <a:pt x="126677" y="109321"/>
                  <a:pt x="127025" y="109448"/>
                </a:cubicBezTo>
                <a:close/>
                <a:moveTo>
                  <a:pt x="126677" y="110335"/>
                </a:moveTo>
                <a:cubicBezTo>
                  <a:pt x="126202" y="110145"/>
                  <a:pt x="125695" y="110525"/>
                  <a:pt x="125695" y="111031"/>
                </a:cubicBezTo>
                <a:lnTo>
                  <a:pt x="127152" y="111031"/>
                </a:lnTo>
                <a:cubicBezTo>
                  <a:pt x="127152" y="110715"/>
                  <a:pt x="126962" y="110461"/>
                  <a:pt x="126677" y="110335"/>
                </a:cubicBezTo>
                <a:close/>
                <a:moveTo>
                  <a:pt x="159011" y="21408"/>
                </a:moveTo>
                <a:cubicBezTo>
                  <a:pt x="158979" y="21408"/>
                  <a:pt x="158979" y="21440"/>
                  <a:pt x="158979" y="21440"/>
                </a:cubicBezTo>
                <a:cubicBezTo>
                  <a:pt x="159011" y="21440"/>
                  <a:pt x="159011" y="21440"/>
                  <a:pt x="159011" y="21440"/>
                </a:cubicBezTo>
                <a:cubicBezTo>
                  <a:pt x="159011" y="21440"/>
                  <a:pt x="159011" y="21408"/>
                  <a:pt x="159011" y="21408"/>
                </a:cubicBezTo>
                <a:close/>
                <a:moveTo>
                  <a:pt x="158156" y="23657"/>
                </a:moveTo>
                <a:cubicBezTo>
                  <a:pt x="158188" y="23593"/>
                  <a:pt x="158061" y="23657"/>
                  <a:pt x="158124" y="23688"/>
                </a:cubicBezTo>
                <a:cubicBezTo>
                  <a:pt x="158124" y="23688"/>
                  <a:pt x="158156" y="23688"/>
                  <a:pt x="158156" y="23657"/>
                </a:cubicBezTo>
                <a:close/>
                <a:moveTo>
                  <a:pt x="157301" y="25874"/>
                </a:moveTo>
                <a:cubicBezTo>
                  <a:pt x="157333" y="25810"/>
                  <a:pt x="157143" y="25874"/>
                  <a:pt x="157238" y="25905"/>
                </a:cubicBezTo>
                <a:cubicBezTo>
                  <a:pt x="157269" y="25905"/>
                  <a:pt x="157301" y="25905"/>
                  <a:pt x="157301" y="25874"/>
                </a:cubicBezTo>
                <a:close/>
                <a:moveTo>
                  <a:pt x="156446" y="28090"/>
                </a:moveTo>
                <a:cubicBezTo>
                  <a:pt x="156478" y="27995"/>
                  <a:pt x="156256" y="28090"/>
                  <a:pt x="156351" y="28122"/>
                </a:cubicBezTo>
                <a:cubicBezTo>
                  <a:pt x="156383" y="28154"/>
                  <a:pt x="156446" y="28122"/>
                  <a:pt x="156446" y="28090"/>
                </a:cubicBezTo>
                <a:close/>
                <a:moveTo>
                  <a:pt x="155591" y="30307"/>
                </a:moveTo>
                <a:cubicBezTo>
                  <a:pt x="155654" y="30181"/>
                  <a:pt x="155337" y="30307"/>
                  <a:pt x="155464" y="30339"/>
                </a:cubicBezTo>
                <a:cubicBezTo>
                  <a:pt x="155527" y="30371"/>
                  <a:pt x="155559" y="30339"/>
                  <a:pt x="155591" y="30307"/>
                </a:cubicBezTo>
                <a:close/>
                <a:moveTo>
                  <a:pt x="154672" y="32366"/>
                </a:moveTo>
                <a:cubicBezTo>
                  <a:pt x="154514" y="32334"/>
                  <a:pt x="154672" y="32682"/>
                  <a:pt x="154736" y="32524"/>
                </a:cubicBezTo>
                <a:cubicBezTo>
                  <a:pt x="154767" y="32461"/>
                  <a:pt x="154736" y="32397"/>
                  <a:pt x="154672" y="32366"/>
                </a:cubicBezTo>
                <a:close/>
                <a:moveTo>
                  <a:pt x="153817" y="34583"/>
                </a:moveTo>
                <a:cubicBezTo>
                  <a:pt x="153627" y="34488"/>
                  <a:pt x="153817" y="34899"/>
                  <a:pt x="153881" y="34741"/>
                </a:cubicBezTo>
                <a:cubicBezTo>
                  <a:pt x="153912" y="34678"/>
                  <a:pt x="153881" y="34583"/>
                  <a:pt x="153817" y="34583"/>
                </a:cubicBezTo>
                <a:close/>
                <a:moveTo>
                  <a:pt x="152931" y="36768"/>
                </a:moveTo>
                <a:cubicBezTo>
                  <a:pt x="152741" y="36673"/>
                  <a:pt x="152931" y="37148"/>
                  <a:pt x="153026" y="36958"/>
                </a:cubicBezTo>
                <a:cubicBezTo>
                  <a:pt x="153057" y="36863"/>
                  <a:pt x="153026" y="36799"/>
                  <a:pt x="152931" y="36768"/>
                </a:cubicBezTo>
                <a:close/>
                <a:moveTo>
                  <a:pt x="152076" y="38953"/>
                </a:moveTo>
                <a:cubicBezTo>
                  <a:pt x="151854" y="38858"/>
                  <a:pt x="152076" y="39396"/>
                  <a:pt x="152171" y="39143"/>
                </a:cubicBezTo>
                <a:cubicBezTo>
                  <a:pt x="152202" y="39080"/>
                  <a:pt x="152171" y="38985"/>
                  <a:pt x="152076" y="38953"/>
                </a:cubicBezTo>
                <a:close/>
                <a:moveTo>
                  <a:pt x="151220" y="41138"/>
                </a:moveTo>
                <a:cubicBezTo>
                  <a:pt x="150967" y="41043"/>
                  <a:pt x="151220" y="41613"/>
                  <a:pt x="151315" y="41360"/>
                </a:cubicBezTo>
                <a:cubicBezTo>
                  <a:pt x="151347" y="41296"/>
                  <a:pt x="151284" y="41170"/>
                  <a:pt x="151220" y="41138"/>
                </a:cubicBezTo>
                <a:close/>
                <a:moveTo>
                  <a:pt x="150334" y="43355"/>
                </a:moveTo>
                <a:cubicBezTo>
                  <a:pt x="150049" y="43228"/>
                  <a:pt x="150334" y="43862"/>
                  <a:pt x="150460" y="43577"/>
                </a:cubicBezTo>
                <a:cubicBezTo>
                  <a:pt x="150492" y="43482"/>
                  <a:pt x="150429" y="43387"/>
                  <a:pt x="150334" y="43355"/>
                </a:cubicBezTo>
                <a:close/>
                <a:moveTo>
                  <a:pt x="149194" y="45635"/>
                </a:moveTo>
                <a:cubicBezTo>
                  <a:pt x="149099" y="45952"/>
                  <a:pt x="149795" y="45635"/>
                  <a:pt x="149479" y="45540"/>
                </a:cubicBezTo>
                <a:cubicBezTo>
                  <a:pt x="149384" y="45477"/>
                  <a:pt x="149257" y="45540"/>
                  <a:pt x="149194" y="45667"/>
                </a:cubicBezTo>
                <a:close/>
                <a:moveTo>
                  <a:pt x="148307" y="47852"/>
                </a:moveTo>
                <a:cubicBezTo>
                  <a:pt x="148244" y="48042"/>
                  <a:pt x="148434" y="48232"/>
                  <a:pt x="148624" y="48137"/>
                </a:cubicBezTo>
                <a:cubicBezTo>
                  <a:pt x="148814" y="48074"/>
                  <a:pt x="148814" y="47788"/>
                  <a:pt x="148624" y="47725"/>
                </a:cubicBezTo>
                <a:cubicBezTo>
                  <a:pt x="148497" y="47693"/>
                  <a:pt x="148370" y="47725"/>
                  <a:pt x="148307" y="47852"/>
                </a:cubicBezTo>
                <a:close/>
                <a:moveTo>
                  <a:pt x="147420" y="50069"/>
                </a:moveTo>
                <a:cubicBezTo>
                  <a:pt x="147357" y="50259"/>
                  <a:pt x="147547" y="50449"/>
                  <a:pt x="147737" y="50354"/>
                </a:cubicBezTo>
                <a:cubicBezTo>
                  <a:pt x="147959" y="50290"/>
                  <a:pt x="147959" y="50005"/>
                  <a:pt x="147737" y="49910"/>
                </a:cubicBezTo>
                <a:cubicBezTo>
                  <a:pt x="147610" y="49879"/>
                  <a:pt x="147484" y="49942"/>
                  <a:pt x="147420" y="50069"/>
                </a:cubicBezTo>
                <a:close/>
                <a:moveTo>
                  <a:pt x="146533" y="52254"/>
                </a:moveTo>
                <a:cubicBezTo>
                  <a:pt x="146438" y="52475"/>
                  <a:pt x="146660" y="52697"/>
                  <a:pt x="146882" y="52602"/>
                </a:cubicBezTo>
                <a:cubicBezTo>
                  <a:pt x="147103" y="52507"/>
                  <a:pt x="147103" y="52190"/>
                  <a:pt x="146882" y="52095"/>
                </a:cubicBezTo>
                <a:cubicBezTo>
                  <a:pt x="146755" y="52064"/>
                  <a:pt x="146597" y="52127"/>
                  <a:pt x="146533" y="52254"/>
                </a:cubicBezTo>
                <a:close/>
                <a:moveTo>
                  <a:pt x="145647" y="54471"/>
                </a:moveTo>
                <a:cubicBezTo>
                  <a:pt x="145552" y="54692"/>
                  <a:pt x="145805" y="54914"/>
                  <a:pt x="146027" y="54819"/>
                </a:cubicBezTo>
                <a:cubicBezTo>
                  <a:pt x="146248" y="54724"/>
                  <a:pt x="146248" y="54376"/>
                  <a:pt x="146027" y="54312"/>
                </a:cubicBezTo>
                <a:cubicBezTo>
                  <a:pt x="145868" y="54249"/>
                  <a:pt x="145710" y="54312"/>
                  <a:pt x="145647" y="54471"/>
                </a:cubicBezTo>
                <a:close/>
                <a:moveTo>
                  <a:pt x="144760" y="56656"/>
                </a:moveTo>
                <a:cubicBezTo>
                  <a:pt x="144665" y="56909"/>
                  <a:pt x="144918" y="57131"/>
                  <a:pt x="145140" y="57036"/>
                </a:cubicBezTo>
                <a:cubicBezTo>
                  <a:pt x="145393" y="56941"/>
                  <a:pt x="145393" y="56592"/>
                  <a:pt x="145140" y="56497"/>
                </a:cubicBezTo>
                <a:cubicBezTo>
                  <a:pt x="144982" y="56434"/>
                  <a:pt x="144823" y="56497"/>
                  <a:pt x="144760" y="56656"/>
                </a:cubicBezTo>
                <a:close/>
                <a:moveTo>
                  <a:pt x="144285" y="58683"/>
                </a:moveTo>
                <a:cubicBezTo>
                  <a:pt x="144032" y="58588"/>
                  <a:pt x="143778" y="58841"/>
                  <a:pt x="143873" y="59094"/>
                </a:cubicBezTo>
                <a:cubicBezTo>
                  <a:pt x="144000" y="59348"/>
                  <a:pt x="144348" y="59348"/>
                  <a:pt x="144443" y="59094"/>
                </a:cubicBezTo>
                <a:cubicBezTo>
                  <a:pt x="144507" y="58936"/>
                  <a:pt x="144443" y="58746"/>
                  <a:pt x="144285" y="58683"/>
                </a:cubicBezTo>
                <a:close/>
                <a:moveTo>
                  <a:pt x="143398" y="60868"/>
                </a:moveTo>
                <a:cubicBezTo>
                  <a:pt x="143145" y="60773"/>
                  <a:pt x="142860" y="61058"/>
                  <a:pt x="142987" y="61311"/>
                </a:cubicBezTo>
                <a:cubicBezTo>
                  <a:pt x="143113" y="61596"/>
                  <a:pt x="143493" y="61564"/>
                  <a:pt x="143588" y="61311"/>
                </a:cubicBezTo>
                <a:cubicBezTo>
                  <a:pt x="143652" y="61121"/>
                  <a:pt x="143588" y="60931"/>
                  <a:pt x="143430" y="60868"/>
                </a:cubicBezTo>
                <a:close/>
                <a:moveTo>
                  <a:pt x="142543" y="63085"/>
                </a:moveTo>
                <a:cubicBezTo>
                  <a:pt x="142258" y="62958"/>
                  <a:pt x="141973" y="63243"/>
                  <a:pt x="142100" y="63528"/>
                </a:cubicBezTo>
                <a:cubicBezTo>
                  <a:pt x="142226" y="63813"/>
                  <a:pt x="142638" y="63813"/>
                  <a:pt x="142733" y="63528"/>
                </a:cubicBezTo>
                <a:cubicBezTo>
                  <a:pt x="142828" y="63338"/>
                  <a:pt x="142733" y="63148"/>
                  <a:pt x="142543" y="63085"/>
                </a:cubicBezTo>
                <a:close/>
                <a:moveTo>
                  <a:pt x="141688" y="65270"/>
                </a:moveTo>
                <a:cubicBezTo>
                  <a:pt x="141371" y="65143"/>
                  <a:pt x="141086" y="65460"/>
                  <a:pt x="141213" y="65745"/>
                </a:cubicBezTo>
                <a:cubicBezTo>
                  <a:pt x="141340" y="66061"/>
                  <a:pt x="141751" y="66030"/>
                  <a:pt x="141878" y="65745"/>
                </a:cubicBezTo>
                <a:cubicBezTo>
                  <a:pt x="141973" y="65555"/>
                  <a:pt x="141878" y="65333"/>
                  <a:pt x="141688" y="65270"/>
                </a:cubicBezTo>
                <a:close/>
                <a:moveTo>
                  <a:pt x="140326" y="67677"/>
                </a:moveTo>
                <a:cubicBezTo>
                  <a:pt x="140200" y="67993"/>
                  <a:pt x="140516" y="68310"/>
                  <a:pt x="140833" y="68152"/>
                </a:cubicBezTo>
                <a:cubicBezTo>
                  <a:pt x="141150" y="68025"/>
                  <a:pt x="141118" y="67582"/>
                  <a:pt x="140801" y="67455"/>
                </a:cubicBezTo>
                <a:cubicBezTo>
                  <a:pt x="140611" y="67392"/>
                  <a:pt x="140390" y="67487"/>
                  <a:pt x="140326" y="67677"/>
                </a:cubicBezTo>
                <a:close/>
                <a:moveTo>
                  <a:pt x="139440" y="69862"/>
                </a:moveTo>
                <a:cubicBezTo>
                  <a:pt x="139281" y="70210"/>
                  <a:pt x="139630" y="70527"/>
                  <a:pt x="139946" y="70400"/>
                </a:cubicBezTo>
                <a:cubicBezTo>
                  <a:pt x="140295" y="70242"/>
                  <a:pt x="140295" y="69767"/>
                  <a:pt x="139946" y="69640"/>
                </a:cubicBezTo>
                <a:cubicBezTo>
                  <a:pt x="139756" y="69577"/>
                  <a:pt x="139503" y="69672"/>
                  <a:pt x="139440" y="69862"/>
                </a:cubicBezTo>
                <a:close/>
                <a:moveTo>
                  <a:pt x="138553" y="72079"/>
                </a:moveTo>
                <a:cubicBezTo>
                  <a:pt x="138394" y="72427"/>
                  <a:pt x="138743" y="72744"/>
                  <a:pt x="139091" y="72617"/>
                </a:cubicBezTo>
                <a:cubicBezTo>
                  <a:pt x="139440" y="72459"/>
                  <a:pt x="139440" y="71984"/>
                  <a:pt x="139091" y="71825"/>
                </a:cubicBezTo>
                <a:cubicBezTo>
                  <a:pt x="138870" y="71762"/>
                  <a:pt x="138616" y="71857"/>
                  <a:pt x="138553" y="72079"/>
                </a:cubicBezTo>
                <a:close/>
                <a:moveTo>
                  <a:pt x="138204" y="74042"/>
                </a:moveTo>
                <a:cubicBezTo>
                  <a:pt x="137856" y="73884"/>
                  <a:pt x="137508" y="74264"/>
                  <a:pt x="137666" y="74612"/>
                </a:cubicBezTo>
                <a:cubicBezTo>
                  <a:pt x="137824" y="74960"/>
                  <a:pt x="138331" y="74960"/>
                  <a:pt x="138458" y="74580"/>
                </a:cubicBezTo>
                <a:cubicBezTo>
                  <a:pt x="138553" y="74359"/>
                  <a:pt x="138426" y="74105"/>
                  <a:pt x="138204" y="74042"/>
                </a:cubicBezTo>
                <a:close/>
                <a:moveTo>
                  <a:pt x="137349" y="76227"/>
                </a:moveTo>
                <a:cubicBezTo>
                  <a:pt x="136969" y="76069"/>
                  <a:pt x="136621" y="76449"/>
                  <a:pt x="136779" y="76829"/>
                </a:cubicBezTo>
                <a:cubicBezTo>
                  <a:pt x="136938" y="77209"/>
                  <a:pt x="137444" y="77177"/>
                  <a:pt x="137603" y="76797"/>
                </a:cubicBezTo>
                <a:cubicBezTo>
                  <a:pt x="137698" y="76576"/>
                  <a:pt x="137571" y="76322"/>
                  <a:pt x="137349" y="76227"/>
                </a:cubicBezTo>
                <a:close/>
                <a:moveTo>
                  <a:pt x="136494" y="78412"/>
                </a:moveTo>
                <a:cubicBezTo>
                  <a:pt x="136083" y="78254"/>
                  <a:pt x="135703" y="78666"/>
                  <a:pt x="135893" y="79046"/>
                </a:cubicBezTo>
                <a:cubicBezTo>
                  <a:pt x="136051" y="79426"/>
                  <a:pt x="136589" y="79426"/>
                  <a:pt x="136748" y="79014"/>
                </a:cubicBezTo>
                <a:cubicBezTo>
                  <a:pt x="136843" y="78792"/>
                  <a:pt x="136716" y="78507"/>
                  <a:pt x="136494" y="78412"/>
                </a:cubicBezTo>
                <a:close/>
                <a:moveTo>
                  <a:pt x="135608" y="80597"/>
                </a:moveTo>
                <a:cubicBezTo>
                  <a:pt x="135228" y="80439"/>
                  <a:pt x="134816" y="80851"/>
                  <a:pt x="135006" y="81263"/>
                </a:cubicBezTo>
                <a:cubicBezTo>
                  <a:pt x="135164" y="81643"/>
                  <a:pt x="135734" y="81643"/>
                  <a:pt x="135893" y="81231"/>
                </a:cubicBezTo>
                <a:cubicBezTo>
                  <a:pt x="135988" y="80977"/>
                  <a:pt x="135861" y="80692"/>
                  <a:pt x="135608" y="80597"/>
                </a:cubicBezTo>
                <a:close/>
                <a:moveTo>
                  <a:pt x="135038" y="83448"/>
                </a:moveTo>
                <a:cubicBezTo>
                  <a:pt x="135196" y="83036"/>
                  <a:pt x="134784" y="82624"/>
                  <a:pt x="134373" y="82814"/>
                </a:cubicBezTo>
                <a:cubicBezTo>
                  <a:pt x="133961" y="82973"/>
                  <a:pt x="133961" y="83574"/>
                  <a:pt x="134373" y="83733"/>
                </a:cubicBezTo>
                <a:cubicBezTo>
                  <a:pt x="134626" y="83828"/>
                  <a:pt x="134943" y="83701"/>
                  <a:pt x="135038" y="83448"/>
                </a:cubicBezTo>
                <a:close/>
                <a:moveTo>
                  <a:pt x="133897" y="84999"/>
                </a:moveTo>
                <a:cubicBezTo>
                  <a:pt x="133454" y="84809"/>
                  <a:pt x="133042" y="85253"/>
                  <a:pt x="133201" y="85696"/>
                </a:cubicBezTo>
                <a:cubicBezTo>
                  <a:pt x="133391" y="86108"/>
                  <a:pt x="133992" y="86108"/>
                  <a:pt x="134183" y="85664"/>
                </a:cubicBezTo>
                <a:cubicBezTo>
                  <a:pt x="134278" y="85411"/>
                  <a:pt x="134151" y="85094"/>
                  <a:pt x="133897" y="84999"/>
                </a:cubicBezTo>
                <a:close/>
                <a:moveTo>
                  <a:pt x="133327" y="87881"/>
                </a:moveTo>
                <a:cubicBezTo>
                  <a:pt x="133486" y="87438"/>
                  <a:pt x="133042" y="86995"/>
                  <a:pt x="132599" y="87185"/>
                </a:cubicBezTo>
                <a:cubicBezTo>
                  <a:pt x="132156" y="87375"/>
                  <a:pt x="132187" y="88008"/>
                  <a:pt x="132631" y="88198"/>
                </a:cubicBezTo>
                <a:cubicBezTo>
                  <a:pt x="132884" y="88293"/>
                  <a:pt x="133201" y="88166"/>
                  <a:pt x="133327" y="87881"/>
                </a:cubicBezTo>
                <a:close/>
                <a:moveTo>
                  <a:pt x="132472" y="90098"/>
                </a:moveTo>
                <a:cubicBezTo>
                  <a:pt x="132662" y="89655"/>
                  <a:pt x="132187" y="89180"/>
                  <a:pt x="131712" y="89370"/>
                </a:cubicBezTo>
                <a:cubicBezTo>
                  <a:pt x="131269" y="89591"/>
                  <a:pt x="131269" y="90225"/>
                  <a:pt x="131744" y="90415"/>
                </a:cubicBezTo>
                <a:cubicBezTo>
                  <a:pt x="132029" y="90541"/>
                  <a:pt x="132346" y="90383"/>
                  <a:pt x="132472" y="90098"/>
                </a:cubicBezTo>
                <a:close/>
                <a:moveTo>
                  <a:pt x="131617" y="92315"/>
                </a:moveTo>
                <a:cubicBezTo>
                  <a:pt x="131807" y="91840"/>
                  <a:pt x="131332" y="91365"/>
                  <a:pt x="130857" y="91587"/>
                </a:cubicBezTo>
                <a:cubicBezTo>
                  <a:pt x="130382" y="91777"/>
                  <a:pt x="130382" y="92442"/>
                  <a:pt x="130857" y="92632"/>
                </a:cubicBezTo>
                <a:cubicBezTo>
                  <a:pt x="131174" y="92758"/>
                  <a:pt x="131491" y="92600"/>
                  <a:pt x="131617" y="92315"/>
                </a:cubicBezTo>
                <a:close/>
                <a:moveTo>
                  <a:pt x="129971" y="94848"/>
                </a:moveTo>
                <a:cubicBezTo>
                  <a:pt x="130477" y="95070"/>
                  <a:pt x="130952" y="94563"/>
                  <a:pt x="130731" y="94088"/>
                </a:cubicBezTo>
                <a:cubicBezTo>
                  <a:pt x="130541" y="93582"/>
                  <a:pt x="129844" y="93613"/>
                  <a:pt x="129654" y="94088"/>
                </a:cubicBezTo>
                <a:cubicBezTo>
                  <a:pt x="129527" y="94405"/>
                  <a:pt x="129686" y="94753"/>
                  <a:pt x="130002" y="94848"/>
                </a:cubicBezTo>
                <a:close/>
                <a:moveTo>
                  <a:pt x="129907" y="96749"/>
                </a:moveTo>
                <a:cubicBezTo>
                  <a:pt x="130097" y="96242"/>
                  <a:pt x="129590" y="95735"/>
                  <a:pt x="129084" y="95957"/>
                </a:cubicBezTo>
                <a:cubicBezTo>
                  <a:pt x="128577" y="96179"/>
                  <a:pt x="128609" y="96875"/>
                  <a:pt x="129115" y="97097"/>
                </a:cubicBezTo>
                <a:cubicBezTo>
                  <a:pt x="129432" y="97224"/>
                  <a:pt x="129781" y="97065"/>
                  <a:pt x="129907" y="96749"/>
                </a:cubicBezTo>
                <a:close/>
                <a:moveTo>
                  <a:pt x="129052" y="98965"/>
                </a:moveTo>
                <a:cubicBezTo>
                  <a:pt x="129242" y="98427"/>
                  <a:pt x="128735" y="97920"/>
                  <a:pt x="128197" y="98142"/>
                </a:cubicBezTo>
                <a:cubicBezTo>
                  <a:pt x="127690" y="98364"/>
                  <a:pt x="127722" y="99124"/>
                  <a:pt x="128229" y="99314"/>
                </a:cubicBezTo>
                <a:cubicBezTo>
                  <a:pt x="128545" y="99440"/>
                  <a:pt x="128925" y="99282"/>
                  <a:pt x="129052" y="98965"/>
                </a:cubicBezTo>
                <a:close/>
                <a:moveTo>
                  <a:pt x="127342" y="101531"/>
                </a:moveTo>
                <a:cubicBezTo>
                  <a:pt x="127880" y="101752"/>
                  <a:pt x="128387" y="101214"/>
                  <a:pt x="128165" y="100676"/>
                </a:cubicBezTo>
                <a:cubicBezTo>
                  <a:pt x="127944" y="100169"/>
                  <a:pt x="127184" y="100169"/>
                  <a:pt x="126994" y="100707"/>
                </a:cubicBezTo>
                <a:cubicBezTo>
                  <a:pt x="126867" y="101024"/>
                  <a:pt x="127025" y="101404"/>
                  <a:pt x="127342" y="101531"/>
                </a:cubicBezTo>
                <a:close/>
                <a:moveTo>
                  <a:pt x="127342" y="103399"/>
                </a:moveTo>
                <a:cubicBezTo>
                  <a:pt x="127532" y="102829"/>
                  <a:pt x="126994" y="102291"/>
                  <a:pt x="126455" y="102544"/>
                </a:cubicBezTo>
                <a:cubicBezTo>
                  <a:pt x="125917" y="102766"/>
                  <a:pt x="125917" y="103557"/>
                  <a:pt x="126455" y="103779"/>
                </a:cubicBezTo>
                <a:cubicBezTo>
                  <a:pt x="126804" y="103906"/>
                  <a:pt x="127184" y="103716"/>
                  <a:pt x="127342" y="103399"/>
                </a:cubicBezTo>
                <a:close/>
                <a:moveTo>
                  <a:pt x="126455" y="105616"/>
                </a:moveTo>
                <a:cubicBezTo>
                  <a:pt x="126709" y="105046"/>
                  <a:pt x="126139" y="104507"/>
                  <a:pt x="125569" y="104729"/>
                </a:cubicBezTo>
                <a:cubicBezTo>
                  <a:pt x="124998" y="104983"/>
                  <a:pt x="125030" y="105774"/>
                  <a:pt x="125600" y="105996"/>
                </a:cubicBezTo>
                <a:cubicBezTo>
                  <a:pt x="125949" y="106123"/>
                  <a:pt x="126329" y="105964"/>
                  <a:pt x="126487" y="105616"/>
                </a:cubicBezTo>
                <a:close/>
                <a:moveTo>
                  <a:pt x="125600" y="107833"/>
                </a:moveTo>
                <a:cubicBezTo>
                  <a:pt x="125854" y="107231"/>
                  <a:pt x="125252" y="106693"/>
                  <a:pt x="124682" y="106914"/>
                </a:cubicBezTo>
                <a:cubicBezTo>
                  <a:pt x="124112" y="107168"/>
                  <a:pt x="124143" y="107991"/>
                  <a:pt x="124713" y="108213"/>
                </a:cubicBezTo>
                <a:cubicBezTo>
                  <a:pt x="125062" y="108371"/>
                  <a:pt x="125474" y="108181"/>
                  <a:pt x="125600" y="107833"/>
                </a:cubicBezTo>
                <a:close/>
                <a:moveTo>
                  <a:pt x="123827" y="110430"/>
                </a:moveTo>
                <a:cubicBezTo>
                  <a:pt x="124428" y="110683"/>
                  <a:pt x="124998" y="110081"/>
                  <a:pt x="124745" y="109479"/>
                </a:cubicBezTo>
                <a:cubicBezTo>
                  <a:pt x="124492" y="108909"/>
                  <a:pt x="123668" y="108909"/>
                  <a:pt x="123447" y="109511"/>
                </a:cubicBezTo>
                <a:cubicBezTo>
                  <a:pt x="123288" y="109891"/>
                  <a:pt x="123478" y="110303"/>
                  <a:pt x="123827" y="110430"/>
                </a:cubicBezTo>
                <a:close/>
                <a:moveTo>
                  <a:pt x="155812" y="22390"/>
                </a:moveTo>
                <a:cubicBezTo>
                  <a:pt x="155781" y="22390"/>
                  <a:pt x="155781" y="22422"/>
                  <a:pt x="155781" y="22422"/>
                </a:cubicBezTo>
                <a:cubicBezTo>
                  <a:pt x="155812" y="22422"/>
                  <a:pt x="155812" y="22422"/>
                  <a:pt x="155812" y="22422"/>
                </a:cubicBezTo>
                <a:cubicBezTo>
                  <a:pt x="155812" y="22390"/>
                  <a:pt x="155812" y="22390"/>
                  <a:pt x="155812" y="22390"/>
                </a:cubicBezTo>
                <a:close/>
                <a:moveTo>
                  <a:pt x="154957" y="24639"/>
                </a:moveTo>
                <a:cubicBezTo>
                  <a:pt x="154989" y="24575"/>
                  <a:pt x="154862" y="24639"/>
                  <a:pt x="154926" y="24639"/>
                </a:cubicBezTo>
                <a:cubicBezTo>
                  <a:pt x="154926" y="24670"/>
                  <a:pt x="154957" y="24639"/>
                  <a:pt x="154957" y="24639"/>
                </a:cubicBezTo>
                <a:close/>
                <a:moveTo>
                  <a:pt x="154102" y="26855"/>
                </a:moveTo>
                <a:cubicBezTo>
                  <a:pt x="154134" y="26760"/>
                  <a:pt x="153944" y="26855"/>
                  <a:pt x="154039" y="26887"/>
                </a:cubicBezTo>
                <a:cubicBezTo>
                  <a:pt x="154071" y="26887"/>
                  <a:pt x="154102" y="26855"/>
                  <a:pt x="154102" y="26855"/>
                </a:cubicBezTo>
                <a:close/>
                <a:moveTo>
                  <a:pt x="153247" y="29072"/>
                </a:moveTo>
                <a:cubicBezTo>
                  <a:pt x="153279" y="28946"/>
                  <a:pt x="153057" y="29072"/>
                  <a:pt x="153152" y="29104"/>
                </a:cubicBezTo>
                <a:cubicBezTo>
                  <a:pt x="153184" y="29104"/>
                  <a:pt x="153216" y="29104"/>
                  <a:pt x="153247" y="29041"/>
                </a:cubicBezTo>
                <a:close/>
                <a:moveTo>
                  <a:pt x="152392" y="31289"/>
                </a:moveTo>
                <a:cubicBezTo>
                  <a:pt x="152424" y="31162"/>
                  <a:pt x="152139" y="31289"/>
                  <a:pt x="152266" y="31321"/>
                </a:cubicBezTo>
                <a:cubicBezTo>
                  <a:pt x="152329" y="31352"/>
                  <a:pt x="152361" y="31321"/>
                  <a:pt x="152392" y="31257"/>
                </a:cubicBezTo>
                <a:close/>
                <a:moveTo>
                  <a:pt x="151474" y="33347"/>
                </a:moveTo>
                <a:cubicBezTo>
                  <a:pt x="151315" y="33284"/>
                  <a:pt x="151474" y="33632"/>
                  <a:pt x="151537" y="33506"/>
                </a:cubicBezTo>
                <a:cubicBezTo>
                  <a:pt x="151569" y="33442"/>
                  <a:pt x="151537" y="33379"/>
                  <a:pt x="151474" y="33347"/>
                </a:cubicBezTo>
                <a:close/>
                <a:moveTo>
                  <a:pt x="150619" y="35533"/>
                </a:moveTo>
                <a:cubicBezTo>
                  <a:pt x="150429" y="35469"/>
                  <a:pt x="150619" y="35881"/>
                  <a:pt x="150682" y="35691"/>
                </a:cubicBezTo>
                <a:cubicBezTo>
                  <a:pt x="150714" y="35628"/>
                  <a:pt x="150682" y="35564"/>
                  <a:pt x="150619" y="35533"/>
                </a:cubicBezTo>
                <a:close/>
                <a:moveTo>
                  <a:pt x="149732" y="37749"/>
                </a:moveTo>
                <a:cubicBezTo>
                  <a:pt x="149542" y="37654"/>
                  <a:pt x="149732" y="38129"/>
                  <a:pt x="149827" y="37908"/>
                </a:cubicBezTo>
                <a:cubicBezTo>
                  <a:pt x="149859" y="37844"/>
                  <a:pt x="149827" y="37749"/>
                  <a:pt x="149732" y="37749"/>
                </a:cubicBezTo>
                <a:close/>
                <a:moveTo>
                  <a:pt x="148877" y="39935"/>
                </a:moveTo>
                <a:cubicBezTo>
                  <a:pt x="148655" y="39840"/>
                  <a:pt x="148877" y="40378"/>
                  <a:pt x="148972" y="40125"/>
                </a:cubicBezTo>
                <a:cubicBezTo>
                  <a:pt x="149004" y="40061"/>
                  <a:pt x="148940" y="39966"/>
                  <a:pt x="148877" y="39935"/>
                </a:cubicBezTo>
                <a:close/>
                <a:moveTo>
                  <a:pt x="148022" y="42120"/>
                </a:moveTo>
                <a:cubicBezTo>
                  <a:pt x="147737" y="42025"/>
                  <a:pt x="147990" y="42595"/>
                  <a:pt x="148117" y="42341"/>
                </a:cubicBezTo>
                <a:cubicBezTo>
                  <a:pt x="148149" y="42246"/>
                  <a:pt x="148085" y="42151"/>
                  <a:pt x="147990" y="42120"/>
                </a:cubicBezTo>
                <a:close/>
                <a:moveTo>
                  <a:pt x="147135" y="44305"/>
                </a:moveTo>
                <a:cubicBezTo>
                  <a:pt x="146850" y="44210"/>
                  <a:pt x="147135" y="44843"/>
                  <a:pt x="147262" y="44558"/>
                </a:cubicBezTo>
                <a:cubicBezTo>
                  <a:pt x="147294" y="44463"/>
                  <a:pt x="147230" y="44337"/>
                  <a:pt x="147135" y="44305"/>
                </a:cubicBezTo>
                <a:close/>
                <a:moveTo>
                  <a:pt x="145995" y="46617"/>
                </a:moveTo>
                <a:cubicBezTo>
                  <a:pt x="145868" y="46933"/>
                  <a:pt x="146597" y="46617"/>
                  <a:pt x="146280" y="46490"/>
                </a:cubicBezTo>
                <a:cubicBezTo>
                  <a:pt x="146153" y="46458"/>
                  <a:pt x="146058" y="46522"/>
                  <a:pt x="145995" y="46617"/>
                </a:cubicBezTo>
                <a:close/>
                <a:moveTo>
                  <a:pt x="145108" y="48834"/>
                </a:moveTo>
                <a:cubicBezTo>
                  <a:pt x="145045" y="49024"/>
                  <a:pt x="145235" y="49182"/>
                  <a:pt x="145425" y="49119"/>
                </a:cubicBezTo>
                <a:cubicBezTo>
                  <a:pt x="145615" y="49024"/>
                  <a:pt x="145583" y="48770"/>
                  <a:pt x="145393" y="48707"/>
                </a:cubicBezTo>
                <a:cubicBezTo>
                  <a:pt x="145298" y="48644"/>
                  <a:pt x="145172" y="48707"/>
                  <a:pt x="145108" y="48834"/>
                </a:cubicBezTo>
                <a:close/>
                <a:moveTo>
                  <a:pt x="144222" y="51019"/>
                </a:moveTo>
                <a:cubicBezTo>
                  <a:pt x="144127" y="51240"/>
                  <a:pt x="144348" y="51430"/>
                  <a:pt x="144538" y="51335"/>
                </a:cubicBezTo>
                <a:cubicBezTo>
                  <a:pt x="144760" y="51240"/>
                  <a:pt x="144760" y="50955"/>
                  <a:pt x="144538" y="50892"/>
                </a:cubicBezTo>
                <a:cubicBezTo>
                  <a:pt x="144412" y="50829"/>
                  <a:pt x="144285" y="50892"/>
                  <a:pt x="144222" y="51019"/>
                </a:cubicBezTo>
                <a:close/>
                <a:moveTo>
                  <a:pt x="143335" y="53236"/>
                </a:moveTo>
                <a:cubicBezTo>
                  <a:pt x="143240" y="53457"/>
                  <a:pt x="143462" y="53647"/>
                  <a:pt x="143683" y="53552"/>
                </a:cubicBezTo>
                <a:cubicBezTo>
                  <a:pt x="143905" y="53457"/>
                  <a:pt x="143905" y="53172"/>
                  <a:pt x="143683" y="53077"/>
                </a:cubicBezTo>
                <a:cubicBezTo>
                  <a:pt x="143557" y="53014"/>
                  <a:pt x="143398" y="53077"/>
                  <a:pt x="143335" y="53236"/>
                </a:cubicBezTo>
                <a:close/>
                <a:moveTo>
                  <a:pt x="142448" y="55421"/>
                </a:moveTo>
                <a:cubicBezTo>
                  <a:pt x="142353" y="55674"/>
                  <a:pt x="142575" y="55896"/>
                  <a:pt x="142828" y="55801"/>
                </a:cubicBezTo>
                <a:cubicBezTo>
                  <a:pt x="143050" y="55674"/>
                  <a:pt x="143050" y="55357"/>
                  <a:pt x="142796" y="55262"/>
                </a:cubicBezTo>
                <a:cubicBezTo>
                  <a:pt x="142670" y="55199"/>
                  <a:pt x="142511" y="55294"/>
                  <a:pt x="142448" y="55421"/>
                </a:cubicBezTo>
                <a:close/>
                <a:moveTo>
                  <a:pt x="141561" y="57638"/>
                </a:moveTo>
                <a:cubicBezTo>
                  <a:pt x="141466" y="57891"/>
                  <a:pt x="141720" y="58113"/>
                  <a:pt x="141941" y="58018"/>
                </a:cubicBezTo>
                <a:cubicBezTo>
                  <a:pt x="142195" y="57923"/>
                  <a:pt x="142195" y="57574"/>
                  <a:pt x="141941" y="57448"/>
                </a:cubicBezTo>
                <a:cubicBezTo>
                  <a:pt x="141783" y="57416"/>
                  <a:pt x="141625" y="57479"/>
                  <a:pt x="141561" y="57638"/>
                </a:cubicBezTo>
                <a:close/>
                <a:moveTo>
                  <a:pt x="141086" y="59664"/>
                </a:moveTo>
                <a:cubicBezTo>
                  <a:pt x="140801" y="59538"/>
                  <a:pt x="140548" y="59823"/>
                  <a:pt x="140675" y="60076"/>
                </a:cubicBezTo>
                <a:cubicBezTo>
                  <a:pt x="140770" y="60329"/>
                  <a:pt x="141150" y="60329"/>
                  <a:pt x="141245" y="60076"/>
                </a:cubicBezTo>
                <a:cubicBezTo>
                  <a:pt x="141308" y="59886"/>
                  <a:pt x="141245" y="59728"/>
                  <a:pt x="141086" y="59664"/>
                </a:cubicBezTo>
                <a:close/>
                <a:moveTo>
                  <a:pt x="140200" y="61849"/>
                </a:moveTo>
                <a:cubicBezTo>
                  <a:pt x="139946" y="61723"/>
                  <a:pt x="139661" y="62008"/>
                  <a:pt x="139788" y="62293"/>
                </a:cubicBezTo>
                <a:cubicBezTo>
                  <a:pt x="139915" y="62578"/>
                  <a:pt x="140295" y="62546"/>
                  <a:pt x="140390" y="62293"/>
                </a:cubicBezTo>
                <a:cubicBezTo>
                  <a:pt x="140453" y="62103"/>
                  <a:pt x="140390" y="61913"/>
                  <a:pt x="140200" y="61849"/>
                </a:cubicBezTo>
                <a:close/>
                <a:moveTo>
                  <a:pt x="139345" y="64035"/>
                </a:moveTo>
                <a:cubicBezTo>
                  <a:pt x="139060" y="63940"/>
                  <a:pt x="138775" y="64225"/>
                  <a:pt x="138901" y="64510"/>
                </a:cubicBezTo>
                <a:cubicBezTo>
                  <a:pt x="139028" y="64795"/>
                  <a:pt x="139440" y="64795"/>
                  <a:pt x="139535" y="64510"/>
                </a:cubicBezTo>
                <a:cubicBezTo>
                  <a:pt x="139630" y="64320"/>
                  <a:pt x="139535" y="64098"/>
                  <a:pt x="139345" y="64035"/>
                </a:cubicBezTo>
                <a:close/>
                <a:moveTo>
                  <a:pt x="138490" y="66220"/>
                </a:moveTo>
                <a:cubicBezTo>
                  <a:pt x="138173" y="66125"/>
                  <a:pt x="137888" y="66410"/>
                  <a:pt x="138014" y="66726"/>
                </a:cubicBezTo>
                <a:cubicBezTo>
                  <a:pt x="138141" y="67012"/>
                  <a:pt x="138553" y="67012"/>
                  <a:pt x="138680" y="66695"/>
                </a:cubicBezTo>
                <a:cubicBezTo>
                  <a:pt x="138775" y="66505"/>
                  <a:pt x="138680" y="66315"/>
                  <a:pt x="138490" y="66220"/>
                </a:cubicBezTo>
                <a:close/>
                <a:moveTo>
                  <a:pt x="137096" y="68627"/>
                </a:moveTo>
                <a:cubicBezTo>
                  <a:pt x="136969" y="68975"/>
                  <a:pt x="137318" y="69260"/>
                  <a:pt x="137634" y="69133"/>
                </a:cubicBezTo>
                <a:cubicBezTo>
                  <a:pt x="137951" y="69007"/>
                  <a:pt x="137919" y="68563"/>
                  <a:pt x="137603" y="68437"/>
                </a:cubicBezTo>
                <a:cubicBezTo>
                  <a:pt x="137413" y="68342"/>
                  <a:pt x="137191" y="68437"/>
                  <a:pt x="137096" y="68627"/>
                </a:cubicBezTo>
                <a:close/>
                <a:moveTo>
                  <a:pt x="136209" y="70843"/>
                </a:moveTo>
                <a:cubicBezTo>
                  <a:pt x="136083" y="71192"/>
                  <a:pt x="136431" y="71508"/>
                  <a:pt x="136748" y="71350"/>
                </a:cubicBezTo>
                <a:cubicBezTo>
                  <a:pt x="137096" y="71223"/>
                  <a:pt x="137096" y="70748"/>
                  <a:pt x="136748" y="70622"/>
                </a:cubicBezTo>
                <a:cubicBezTo>
                  <a:pt x="136526" y="70527"/>
                  <a:pt x="136304" y="70622"/>
                  <a:pt x="136209" y="70843"/>
                </a:cubicBezTo>
                <a:close/>
                <a:moveTo>
                  <a:pt x="135323" y="73029"/>
                </a:moveTo>
                <a:cubicBezTo>
                  <a:pt x="135196" y="73409"/>
                  <a:pt x="135544" y="73725"/>
                  <a:pt x="135893" y="73599"/>
                </a:cubicBezTo>
                <a:cubicBezTo>
                  <a:pt x="136241" y="73440"/>
                  <a:pt x="136241" y="72934"/>
                  <a:pt x="135893" y="72807"/>
                </a:cubicBezTo>
                <a:cubicBezTo>
                  <a:pt x="135671" y="72712"/>
                  <a:pt x="135418" y="72839"/>
                  <a:pt x="135323" y="73029"/>
                </a:cubicBezTo>
                <a:close/>
                <a:moveTo>
                  <a:pt x="135006" y="74992"/>
                </a:moveTo>
                <a:cubicBezTo>
                  <a:pt x="134658" y="74865"/>
                  <a:pt x="134278" y="75214"/>
                  <a:pt x="134436" y="75594"/>
                </a:cubicBezTo>
                <a:cubicBezTo>
                  <a:pt x="134594" y="75942"/>
                  <a:pt x="135101" y="75942"/>
                  <a:pt x="135259" y="75562"/>
                </a:cubicBezTo>
                <a:cubicBezTo>
                  <a:pt x="135354" y="75340"/>
                  <a:pt x="135228" y="75087"/>
                  <a:pt x="135006" y="74992"/>
                </a:cubicBezTo>
                <a:close/>
                <a:moveTo>
                  <a:pt x="134151" y="77177"/>
                </a:moveTo>
                <a:cubicBezTo>
                  <a:pt x="133771" y="77051"/>
                  <a:pt x="133391" y="77431"/>
                  <a:pt x="133549" y="77811"/>
                </a:cubicBezTo>
                <a:cubicBezTo>
                  <a:pt x="133707" y="78159"/>
                  <a:pt x="134246" y="78159"/>
                  <a:pt x="134404" y="77779"/>
                </a:cubicBezTo>
                <a:cubicBezTo>
                  <a:pt x="134499" y="77557"/>
                  <a:pt x="134373" y="77272"/>
                  <a:pt x="134151" y="77177"/>
                </a:cubicBezTo>
                <a:close/>
                <a:moveTo>
                  <a:pt x="133264" y="79394"/>
                </a:moveTo>
                <a:cubicBezTo>
                  <a:pt x="132884" y="79236"/>
                  <a:pt x="132504" y="79616"/>
                  <a:pt x="132662" y="80027"/>
                </a:cubicBezTo>
                <a:cubicBezTo>
                  <a:pt x="132852" y="80407"/>
                  <a:pt x="133391" y="80407"/>
                  <a:pt x="133549" y="79996"/>
                </a:cubicBezTo>
                <a:cubicBezTo>
                  <a:pt x="133644" y="79742"/>
                  <a:pt x="133517" y="79489"/>
                  <a:pt x="133296" y="79394"/>
                </a:cubicBezTo>
                <a:close/>
                <a:moveTo>
                  <a:pt x="132409" y="81579"/>
                </a:moveTo>
                <a:cubicBezTo>
                  <a:pt x="131997" y="81421"/>
                  <a:pt x="131617" y="81833"/>
                  <a:pt x="131776" y="82244"/>
                </a:cubicBezTo>
                <a:cubicBezTo>
                  <a:pt x="131966" y="82624"/>
                  <a:pt x="132536" y="82624"/>
                  <a:pt x="132694" y="82213"/>
                </a:cubicBezTo>
                <a:cubicBezTo>
                  <a:pt x="132789" y="81959"/>
                  <a:pt x="132662" y="81674"/>
                  <a:pt x="132409" y="81579"/>
                </a:cubicBezTo>
                <a:close/>
                <a:moveTo>
                  <a:pt x="131174" y="84714"/>
                </a:moveTo>
                <a:cubicBezTo>
                  <a:pt x="131586" y="84873"/>
                  <a:pt x="131997" y="84461"/>
                  <a:pt x="131839" y="84049"/>
                </a:cubicBezTo>
                <a:cubicBezTo>
                  <a:pt x="131649" y="83638"/>
                  <a:pt x="131047" y="83638"/>
                  <a:pt x="130889" y="84049"/>
                </a:cubicBezTo>
                <a:cubicBezTo>
                  <a:pt x="130794" y="84303"/>
                  <a:pt x="130921" y="84619"/>
                  <a:pt x="131174" y="84714"/>
                </a:cubicBezTo>
                <a:close/>
                <a:moveTo>
                  <a:pt x="130002" y="86266"/>
                </a:moveTo>
                <a:cubicBezTo>
                  <a:pt x="129812" y="86678"/>
                  <a:pt x="130256" y="87121"/>
                  <a:pt x="130699" y="86931"/>
                </a:cubicBezTo>
                <a:cubicBezTo>
                  <a:pt x="131142" y="86741"/>
                  <a:pt x="131111" y="86140"/>
                  <a:pt x="130667" y="85950"/>
                </a:cubicBezTo>
                <a:cubicBezTo>
                  <a:pt x="130414" y="85854"/>
                  <a:pt x="130097" y="85981"/>
                  <a:pt x="130002" y="86266"/>
                </a:cubicBezTo>
                <a:close/>
                <a:moveTo>
                  <a:pt x="130129" y="88863"/>
                </a:moveTo>
                <a:cubicBezTo>
                  <a:pt x="130287" y="88420"/>
                  <a:pt x="129844" y="87976"/>
                  <a:pt x="129400" y="88166"/>
                </a:cubicBezTo>
                <a:cubicBezTo>
                  <a:pt x="128957" y="88356"/>
                  <a:pt x="128957" y="88990"/>
                  <a:pt x="129400" y="89180"/>
                </a:cubicBezTo>
                <a:cubicBezTo>
                  <a:pt x="129686" y="89275"/>
                  <a:pt x="130002" y="89148"/>
                  <a:pt x="130129" y="88863"/>
                </a:cubicBezTo>
                <a:close/>
                <a:moveTo>
                  <a:pt x="129274" y="91080"/>
                </a:moveTo>
                <a:cubicBezTo>
                  <a:pt x="129464" y="90605"/>
                  <a:pt x="128989" y="90161"/>
                  <a:pt x="128514" y="90351"/>
                </a:cubicBezTo>
                <a:cubicBezTo>
                  <a:pt x="128070" y="90541"/>
                  <a:pt x="128070" y="91207"/>
                  <a:pt x="128545" y="91397"/>
                </a:cubicBezTo>
                <a:cubicBezTo>
                  <a:pt x="128830" y="91492"/>
                  <a:pt x="129147" y="91365"/>
                  <a:pt x="129274" y="91080"/>
                </a:cubicBezTo>
                <a:close/>
                <a:moveTo>
                  <a:pt x="127659" y="93613"/>
                </a:moveTo>
                <a:cubicBezTo>
                  <a:pt x="128134" y="93803"/>
                  <a:pt x="128609" y="93328"/>
                  <a:pt x="128387" y="92853"/>
                </a:cubicBezTo>
                <a:cubicBezTo>
                  <a:pt x="128197" y="92378"/>
                  <a:pt x="127532" y="92378"/>
                  <a:pt x="127342" y="92853"/>
                </a:cubicBezTo>
                <a:cubicBezTo>
                  <a:pt x="127215" y="93170"/>
                  <a:pt x="127374" y="93487"/>
                  <a:pt x="127659" y="93613"/>
                </a:cubicBezTo>
                <a:close/>
                <a:moveTo>
                  <a:pt x="127564" y="95514"/>
                </a:moveTo>
                <a:cubicBezTo>
                  <a:pt x="127754" y="95007"/>
                  <a:pt x="127247" y="94532"/>
                  <a:pt x="126772" y="94722"/>
                </a:cubicBezTo>
                <a:cubicBezTo>
                  <a:pt x="126265" y="94943"/>
                  <a:pt x="126297" y="95640"/>
                  <a:pt x="126772" y="95830"/>
                </a:cubicBezTo>
                <a:cubicBezTo>
                  <a:pt x="127089" y="95957"/>
                  <a:pt x="127437" y="95799"/>
                  <a:pt x="127564" y="95514"/>
                </a:cubicBezTo>
                <a:close/>
                <a:moveTo>
                  <a:pt x="126709" y="97730"/>
                </a:moveTo>
                <a:cubicBezTo>
                  <a:pt x="126899" y="97224"/>
                  <a:pt x="126392" y="96717"/>
                  <a:pt x="125885" y="96939"/>
                </a:cubicBezTo>
                <a:cubicBezTo>
                  <a:pt x="125379" y="97160"/>
                  <a:pt x="125379" y="97857"/>
                  <a:pt x="125885" y="98079"/>
                </a:cubicBezTo>
                <a:cubicBezTo>
                  <a:pt x="126202" y="98205"/>
                  <a:pt x="126582" y="98047"/>
                  <a:pt x="126709" y="97730"/>
                </a:cubicBezTo>
                <a:close/>
                <a:moveTo>
                  <a:pt x="125854" y="99947"/>
                </a:moveTo>
                <a:cubicBezTo>
                  <a:pt x="126044" y="99409"/>
                  <a:pt x="125505" y="98902"/>
                  <a:pt x="124998" y="99124"/>
                </a:cubicBezTo>
                <a:cubicBezTo>
                  <a:pt x="124492" y="99345"/>
                  <a:pt x="124492" y="100074"/>
                  <a:pt x="125030" y="100296"/>
                </a:cubicBezTo>
                <a:cubicBezTo>
                  <a:pt x="125347" y="100422"/>
                  <a:pt x="125727" y="100264"/>
                  <a:pt x="125854" y="99947"/>
                </a:cubicBezTo>
                <a:close/>
                <a:moveTo>
                  <a:pt x="124143" y="102512"/>
                </a:moveTo>
                <a:cubicBezTo>
                  <a:pt x="124682" y="102734"/>
                  <a:pt x="125188" y="102196"/>
                  <a:pt x="124967" y="101657"/>
                </a:cubicBezTo>
                <a:cubicBezTo>
                  <a:pt x="124745" y="101119"/>
                  <a:pt x="123985" y="101119"/>
                  <a:pt x="123763" y="101657"/>
                </a:cubicBezTo>
                <a:cubicBezTo>
                  <a:pt x="123637" y="102006"/>
                  <a:pt x="123795" y="102386"/>
                  <a:pt x="124143" y="102512"/>
                </a:cubicBezTo>
                <a:close/>
                <a:moveTo>
                  <a:pt x="124112" y="104381"/>
                </a:moveTo>
                <a:cubicBezTo>
                  <a:pt x="124333" y="103811"/>
                  <a:pt x="123795" y="103272"/>
                  <a:pt x="123225" y="103494"/>
                </a:cubicBezTo>
                <a:cubicBezTo>
                  <a:pt x="122687" y="103747"/>
                  <a:pt x="122718" y="104507"/>
                  <a:pt x="123257" y="104729"/>
                </a:cubicBezTo>
                <a:cubicBezTo>
                  <a:pt x="123605" y="104888"/>
                  <a:pt x="123985" y="104697"/>
                  <a:pt x="124112" y="104349"/>
                </a:cubicBezTo>
                <a:close/>
                <a:moveTo>
                  <a:pt x="123257" y="106566"/>
                </a:moveTo>
                <a:cubicBezTo>
                  <a:pt x="123510" y="106028"/>
                  <a:pt x="122908" y="105458"/>
                  <a:pt x="122370" y="105711"/>
                </a:cubicBezTo>
                <a:cubicBezTo>
                  <a:pt x="121800" y="105933"/>
                  <a:pt x="121800" y="106724"/>
                  <a:pt x="122370" y="106978"/>
                </a:cubicBezTo>
                <a:cubicBezTo>
                  <a:pt x="122750" y="107104"/>
                  <a:pt x="123130" y="106946"/>
                  <a:pt x="123257" y="106566"/>
                </a:cubicBezTo>
                <a:close/>
                <a:moveTo>
                  <a:pt x="121515" y="109194"/>
                </a:moveTo>
                <a:cubicBezTo>
                  <a:pt x="122085" y="109416"/>
                  <a:pt x="122655" y="108814"/>
                  <a:pt x="122402" y="108244"/>
                </a:cubicBezTo>
                <a:cubicBezTo>
                  <a:pt x="122148" y="107674"/>
                  <a:pt x="121325" y="107706"/>
                  <a:pt x="121103" y="108276"/>
                </a:cubicBezTo>
                <a:cubicBezTo>
                  <a:pt x="120977" y="108624"/>
                  <a:pt x="121135" y="109036"/>
                  <a:pt x="121515" y="109194"/>
                </a:cubicBezTo>
                <a:close/>
                <a:moveTo>
                  <a:pt x="121167" y="110081"/>
                </a:moveTo>
                <a:cubicBezTo>
                  <a:pt x="120565" y="109828"/>
                  <a:pt x="119963" y="110461"/>
                  <a:pt x="120216" y="111031"/>
                </a:cubicBezTo>
                <a:lnTo>
                  <a:pt x="121547" y="111031"/>
                </a:lnTo>
                <a:cubicBezTo>
                  <a:pt x="121547" y="111031"/>
                  <a:pt x="121547" y="111031"/>
                  <a:pt x="121547" y="111000"/>
                </a:cubicBezTo>
                <a:cubicBezTo>
                  <a:pt x="121705" y="110651"/>
                  <a:pt x="121515" y="110208"/>
                  <a:pt x="121167" y="110081"/>
                </a:cubicBezTo>
                <a:close/>
                <a:moveTo>
                  <a:pt x="152582" y="23372"/>
                </a:moveTo>
                <a:cubicBezTo>
                  <a:pt x="152582" y="23340"/>
                  <a:pt x="152582" y="23403"/>
                  <a:pt x="152614" y="23372"/>
                </a:cubicBezTo>
                <a:cubicBezTo>
                  <a:pt x="152614" y="23372"/>
                  <a:pt x="152614" y="23372"/>
                  <a:pt x="152582" y="23372"/>
                </a:cubicBezTo>
                <a:close/>
                <a:moveTo>
                  <a:pt x="151759" y="25589"/>
                </a:moveTo>
                <a:cubicBezTo>
                  <a:pt x="151759" y="25557"/>
                  <a:pt x="151696" y="25525"/>
                  <a:pt x="151696" y="25589"/>
                </a:cubicBezTo>
                <a:cubicBezTo>
                  <a:pt x="151664" y="25589"/>
                  <a:pt x="151696" y="25620"/>
                  <a:pt x="151696" y="25620"/>
                </a:cubicBezTo>
                <a:cubicBezTo>
                  <a:pt x="151727" y="25620"/>
                  <a:pt x="151759" y="25620"/>
                  <a:pt x="151759" y="25589"/>
                </a:cubicBezTo>
                <a:close/>
                <a:moveTo>
                  <a:pt x="150904" y="27805"/>
                </a:moveTo>
                <a:cubicBezTo>
                  <a:pt x="150904" y="27774"/>
                  <a:pt x="150904" y="27774"/>
                  <a:pt x="150872" y="27742"/>
                </a:cubicBezTo>
                <a:cubicBezTo>
                  <a:pt x="150777" y="27710"/>
                  <a:pt x="150872" y="27900"/>
                  <a:pt x="150904" y="27805"/>
                </a:cubicBezTo>
                <a:close/>
                <a:moveTo>
                  <a:pt x="150049" y="30022"/>
                </a:moveTo>
                <a:cubicBezTo>
                  <a:pt x="150080" y="29927"/>
                  <a:pt x="149827" y="30022"/>
                  <a:pt x="149954" y="30086"/>
                </a:cubicBezTo>
                <a:cubicBezTo>
                  <a:pt x="149985" y="30086"/>
                  <a:pt x="150017" y="30054"/>
                  <a:pt x="150049" y="30022"/>
                </a:cubicBezTo>
                <a:close/>
                <a:moveTo>
                  <a:pt x="149194" y="32239"/>
                </a:moveTo>
                <a:cubicBezTo>
                  <a:pt x="149225" y="32112"/>
                  <a:pt x="148940" y="32239"/>
                  <a:pt x="149067" y="32302"/>
                </a:cubicBezTo>
                <a:cubicBezTo>
                  <a:pt x="149099" y="32302"/>
                  <a:pt x="149162" y="32302"/>
                  <a:pt x="149194" y="32239"/>
                </a:cubicBezTo>
                <a:close/>
                <a:moveTo>
                  <a:pt x="148275" y="34329"/>
                </a:moveTo>
                <a:cubicBezTo>
                  <a:pt x="148117" y="34266"/>
                  <a:pt x="148275" y="34614"/>
                  <a:pt x="148339" y="34456"/>
                </a:cubicBezTo>
                <a:cubicBezTo>
                  <a:pt x="148339" y="34393"/>
                  <a:pt x="148307" y="34329"/>
                  <a:pt x="148275" y="34329"/>
                </a:cubicBezTo>
                <a:close/>
                <a:moveTo>
                  <a:pt x="147389" y="36514"/>
                </a:moveTo>
                <a:cubicBezTo>
                  <a:pt x="147230" y="36451"/>
                  <a:pt x="147389" y="36863"/>
                  <a:pt x="147484" y="36673"/>
                </a:cubicBezTo>
                <a:cubicBezTo>
                  <a:pt x="147484" y="36609"/>
                  <a:pt x="147452" y="36546"/>
                  <a:pt x="147389" y="36514"/>
                </a:cubicBezTo>
                <a:close/>
                <a:moveTo>
                  <a:pt x="146533" y="38700"/>
                </a:moveTo>
                <a:cubicBezTo>
                  <a:pt x="146312" y="38605"/>
                  <a:pt x="146533" y="39080"/>
                  <a:pt x="146628" y="38890"/>
                </a:cubicBezTo>
                <a:cubicBezTo>
                  <a:pt x="146628" y="38826"/>
                  <a:pt x="146597" y="38731"/>
                  <a:pt x="146533" y="38700"/>
                </a:cubicBezTo>
                <a:close/>
                <a:moveTo>
                  <a:pt x="145678" y="40885"/>
                </a:moveTo>
                <a:cubicBezTo>
                  <a:pt x="145425" y="40790"/>
                  <a:pt x="145678" y="41328"/>
                  <a:pt x="145742" y="41106"/>
                </a:cubicBezTo>
                <a:cubicBezTo>
                  <a:pt x="145805" y="41011"/>
                  <a:pt x="145742" y="40916"/>
                  <a:pt x="145678" y="40885"/>
                </a:cubicBezTo>
                <a:close/>
                <a:moveTo>
                  <a:pt x="144792" y="43101"/>
                </a:moveTo>
                <a:cubicBezTo>
                  <a:pt x="144538" y="42975"/>
                  <a:pt x="144792" y="43577"/>
                  <a:pt x="144887" y="43323"/>
                </a:cubicBezTo>
                <a:cubicBezTo>
                  <a:pt x="144950" y="43228"/>
                  <a:pt x="144887" y="43133"/>
                  <a:pt x="144792" y="43101"/>
                </a:cubicBezTo>
                <a:close/>
                <a:moveTo>
                  <a:pt x="143937" y="45287"/>
                </a:moveTo>
                <a:cubicBezTo>
                  <a:pt x="143652" y="45160"/>
                  <a:pt x="143937" y="45825"/>
                  <a:pt x="144032" y="45540"/>
                </a:cubicBezTo>
                <a:cubicBezTo>
                  <a:pt x="144095" y="45445"/>
                  <a:pt x="144032" y="45318"/>
                  <a:pt x="143937" y="45287"/>
                </a:cubicBezTo>
                <a:close/>
                <a:moveTo>
                  <a:pt x="142796" y="47598"/>
                </a:moveTo>
                <a:cubicBezTo>
                  <a:pt x="142670" y="47915"/>
                  <a:pt x="143367" y="47598"/>
                  <a:pt x="143082" y="47472"/>
                </a:cubicBezTo>
                <a:cubicBezTo>
                  <a:pt x="142955" y="47440"/>
                  <a:pt x="142828" y="47472"/>
                  <a:pt x="142796" y="47598"/>
                </a:cubicBezTo>
                <a:close/>
                <a:moveTo>
                  <a:pt x="141910" y="49784"/>
                </a:moveTo>
                <a:cubicBezTo>
                  <a:pt x="141815" y="49974"/>
                  <a:pt x="142005" y="50164"/>
                  <a:pt x="142195" y="50100"/>
                </a:cubicBezTo>
                <a:cubicBezTo>
                  <a:pt x="142385" y="50005"/>
                  <a:pt x="142385" y="49752"/>
                  <a:pt x="142195" y="49657"/>
                </a:cubicBezTo>
                <a:cubicBezTo>
                  <a:pt x="142100" y="49625"/>
                  <a:pt x="141941" y="49657"/>
                  <a:pt x="141910" y="49784"/>
                </a:cubicBezTo>
                <a:close/>
                <a:moveTo>
                  <a:pt x="141023" y="52000"/>
                </a:moveTo>
                <a:cubicBezTo>
                  <a:pt x="140928" y="52190"/>
                  <a:pt x="141150" y="52412"/>
                  <a:pt x="141340" y="52317"/>
                </a:cubicBezTo>
                <a:cubicBezTo>
                  <a:pt x="141561" y="52222"/>
                  <a:pt x="141530" y="51937"/>
                  <a:pt x="141340" y="51842"/>
                </a:cubicBezTo>
                <a:cubicBezTo>
                  <a:pt x="141213" y="51810"/>
                  <a:pt x="141055" y="51874"/>
                  <a:pt x="141023" y="52000"/>
                </a:cubicBezTo>
                <a:close/>
                <a:moveTo>
                  <a:pt x="140136" y="54186"/>
                </a:moveTo>
                <a:cubicBezTo>
                  <a:pt x="140041" y="54407"/>
                  <a:pt x="140263" y="54629"/>
                  <a:pt x="140485" y="54534"/>
                </a:cubicBezTo>
                <a:cubicBezTo>
                  <a:pt x="140706" y="54439"/>
                  <a:pt x="140706" y="54122"/>
                  <a:pt x="140485" y="54059"/>
                </a:cubicBezTo>
                <a:cubicBezTo>
                  <a:pt x="140326" y="53996"/>
                  <a:pt x="140168" y="54059"/>
                  <a:pt x="140136" y="54186"/>
                </a:cubicBezTo>
                <a:close/>
                <a:moveTo>
                  <a:pt x="139250" y="56402"/>
                </a:moveTo>
                <a:cubicBezTo>
                  <a:pt x="139155" y="56624"/>
                  <a:pt x="139376" y="56877"/>
                  <a:pt x="139598" y="56751"/>
                </a:cubicBezTo>
                <a:cubicBezTo>
                  <a:pt x="139851" y="56656"/>
                  <a:pt x="139851" y="56339"/>
                  <a:pt x="139598" y="56244"/>
                </a:cubicBezTo>
                <a:cubicBezTo>
                  <a:pt x="139471" y="56181"/>
                  <a:pt x="139281" y="56244"/>
                  <a:pt x="139250" y="56402"/>
                </a:cubicBezTo>
                <a:close/>
                <a:moveTo>
                  <a:pt x="138363" y="58588"/>
                </a:moveTo>
                <a:cubicBezTo>
                  <a:pt x="138236" y="58841"/>
                  <a:pt x="138490" y="59094"/>
                  <a:pt x="138743" y="58999"/>
                </a:cubicBezTo>
                <a:cubicBezTo>
                  <a:pt x="138996" y="58873"/>
                  <a:pt x="138996" y="58524"/>
                  <a:pt x="138743" y="58429"/>
                </a:cubicBezTo>
                <a:cubicBezTo>
                  <a:pt x="138585" y="58366"/>
                  <a:pt x="138394" y="58429"/>
                  <a:pt x="138363" y="58588"/>
                </a:cubicBezTo>
                <a:close/>
                <a:moveTo>
                  <a:pt x="137888" y="60614"/>
                </a:moveTo>
                <a:cubicBezTo>
                  <a:pt x="137603" y="60519"/>
                  <a:pt x="137349" y="60773"/>
                  <a:pt x="137476" y="61058"/>
                </a:cubicBezTo>
                <a:cubicBezTo>
                  <a:pt x="137571" y="61311"/>
                  <a:pt x="137951" y="61311"/>
                  <a:pt x="138046" y="61026"/>
                </a:cubicBezTo>
                <a:cubicBezTo>
                  <a:pt x="138109" y="60868"/>
                  <a:pt x="138046" y="60678"/>
                  <a:pt x="137856" y="60614"/>
                </a:cubicBezTo>
                <a:close/>
                <a:moveTo>
                  <a:pt x="137001" y="62800"/>
                </a:moveTo>
                <a:cubicBezTo>
                  <a:pt x="136716" y="62705"/>
                  <a:pt x="136463" y="62990"/>
                  <a:pt x="136589" y="63275"/>
                </a:cubicBezTo>
                <a:cubicBezTo>
                  <a:pt x="136684" y="63528"/>
                  <a:pt x="137096" y="63528"/>
                  <a:pt x="137191" y="63243"/>
                </a:cubicBezTo>
                <a:cubicBezTo>
                  <a:pt x="137254" y="63085"/>
                  <a:pt x="137191" y="62895"/>
                  <a:pt x="137001" y="62800"/>
                </a:cubicBezTo>
                <a:close/>
                <a:moveTo>
                  <a:pt x="136146" y="65016"/>
                </a:moveTo>
                <a:cubicBezTo>
                  <a:pt x="135861" y="64890"/>
                  <a:pt x="135544" y="65175"/>
                  <a:pt x="135671" y="65491"/>
                </a:cubicBezTo>
                <a:cubicBezTo>
                  <a:pt x="135798" y="65776"/>
                  <a:pt x="136209" y="65745"/>
                  <a:pt x="136336" y="65460"/>
                </a:cubicBezTo>
                <a:cubicBezTo>
                  <a:pt x="136399" y="65270"/>
                  <a:pt x="136336" y="65080"/>
                  <a:pt x="136146" y="65016"/>
                </a:cubicBezTo>
                <a:close/>
                <a:moveTo>
                  <a:pt x="135259" y="67202"/>
                </a:moveTo>
                <a:cubicBezTo>
                  <a:pt x="134974" y="67075"/>
                  <a:pt x="134658" y="67392"/>
                  <a:pt x="134784" y="67708"/>
                </a:cubicBezTo>
                <a:cubicBezTo>
                  <a:pt x="134943" y="67993"/>
                  <a:pt x="135354" y="67993"/>
                  <a:pt x="135481" y="67677"/>
                </a:cubicBezTo>
                <a:cubicBezTo>
                  <a:pt x="135544" y="67487"/>
                  <a:pt x="135481" y="67265"/>
                  <a:pt x="135259" y="67202"/>
                </a:cubicBezTo>
                <a:close/>
                <a:moveTo>
                  <a:pt x="133897" y="69608"/>
                </a:moveTo>
                <a:cubicBezTo>
                  <a:pt x="133771" y="69925"/>
                  <a:pt x="134088" y="70242"/>
                  <a:pt x="134404" y="70115"/>
                </a:cubicBezTo>
                <a:cubicBezTo>
                  <a:pt x="134753" y="69988"/>
                  <a:pt x="134721" y="69513"/>
                  <a:pt x="134404" y="69387"/>
                </a:cubicBezTo>
                <a:cubicBezTo>
                  <a:pt x="134214" y="69323"/>
                  <a:pt x="133992" y="69418"/>
                  <a:pt x="133897" y="69608"/>
                </a:cubicBezTo>
                <a:close/>
                <a:moveTo>
                  <a:pt x="133011" y="71825"/>
                </a:moveTo>
                <a:cubicBezTo>
                  <a:pt x="132884" y="72142"/>
                  <a:pt x="133232" y="72490"/>
                  <a:pt x="133549" y="72332"/>
                </a:cubicBezTo>
                <a:cubicBezTo>
                  <a:pt x="133897" y="72205"/>
                  <a:pt x="133866" y="71730"/>
                  <a:pt x="133549" y="71572"/>
                </a:cubicBezTo>
                <a:cubicBezTo>
                  <a:pt x="133327" y="71508"/>
                  <a:pt x="133106" y="71603"/>
                  <a:pt x="133011" y="71825"/>
                </a:cubicBezTo>
                <a:close/>
                <a:moveTo>
                  <a:pt x="132124" y="74010"/>
                </a:moveTo>
                <a:cubicBezTo>
                  <a:pt x="131997" y="74359"/>
                  <a:pt x="132346" y="74707"/>
                  <a:pt x="132694" y="74549"/>
                </a:cubicBezTo>
                <a:cubicBezTo>
                  <a:pt x="133042" y="74422"/>
                  <a:pt x="133042" y="73915"/>
                  <a:pt x="132662" y="73789"/>
                </a:cubicBezTo>
                <a:cubicBezTo>
                  <a:pt x="132472" y="73694"/>
                  <a:pt x="132219" y="73789"/>
                  <a:pt x="132124" y="74010"/>
                </a:cubicBezTo>
                <a:close/>
                <a:moveTo>
                  <a:pt x="131807" y="75974"/>
                </a:moveTo>
                <a:cubicBezTo>
                  <a:pt x="131427" y="75815"/>
                  <a:pt x="131079" y="76195"/>
                  <a:pt x="131237" y="76544"/>
                </a:cubicBezTo>
                <a:cubicBezTo>
                  <a:pt x="131396" y="76924"/>
                  <a:pt x="131902" y="76892"/>
                  <a:pt x="132061" y="76544"/>
                </a:cubicBezTo>
                <a:cubicBezTo>
                  <a:pt x="132156" y="76322"/>
                  <a:pt x="132029" y="76069"/>
                  <a:pt x="131807" y="75974"/>
                </a:cubicBezTo>
                <a:close/>
                <a:moveTo>
                  <a:pt x="130952" y="78159"/>
                </a:moveTo>
                <a:cubicBezTo>
                  <a:pt x="130572" y="78001"/>
                  <a:pt x="130192" y="78381"/>
                  <a:pt x="130351" y="78761"/>
                </a:cubicBezTo>
                <a:cubicBezTo>
                  <a:pt x="130509" y="79141"/>
                  <a:pt x="131047" y="79141"/>
                  <a:pt x="131206" y="78761"/>
                </a:cubicBezTo>
                <a:cubicBezTo>
                  <a:pt x="131301" y="78507"/>
                  <a:pt x="131174" y="78254"/>
                  <a:pt x="130952" y="78159"/>
                </a:cubicBezTo>
                <a:close/>
                <a:moveTo>
                  <a:pt x="130066" y="80344"/>
                </a:moveTo>
                <a:cubicBezTo>
                  <a:pt x="129686" y="80186"/>
                  <a:pt x="129305" y="80597"/>
                  <a:pt x="129464" y="80977"/>
                </a:cubicBezTo>
                <a:cubicBezTo>
                  <a:pt x="129622" y="81389"/>
                  <a:pt x="130192" y="81358"/>
                  <a:pt x="130351" y="80977"/>
                </a:cubicBezTo>
                <a:cubicBezTo>
                  <a:pt x="130446" y="80724"/>
                  <a:pt x="130319" y="80439"/>
                  <a:pt x="130066" y="80344"/>
                </a:cubicBezTo>
                <a:close/>
                <a:moveTo>
                  <a:pt x="129210" y="82529"/>
                </a:moveTo>
                <a:cubicBezTo>
                  <a:pt x="128799" y="82371"/>
                  <a:pt x="128387" y="82783"/>
                  <a:pt x="128577" y="83194"/>
                </a:cubicBezTo>
                <a:cubicBezTo>
                  <a:pt x="128735" y="83606"/>
                  <a:pt x="129337" y="83606"/>
                  <a:pt x="129495" y="83194"/>
                </a:cubicBezTo>
                <a:cubicBezTo>
                  <a:pt x="129590" y="82941"/>
                  <a:pt x="129464" y="82656"/>
                  <a:pt x="129210" y="82529"/>
                </a:cubicBezTo>
                <a:close/>
                <a:moveTo>
                  <a:pt x="127975" y="85696"/>
                </a:moveTo>
                <a:cubicBezTo>
                  <a:pt x="128387" y="85854"/>
                  <a:pt x="128799" y="85443"/>
                  <a:pt x="128640" y="84999"/>
                </a:cubicBezTo>
                <a:cubicBezTo>
                  <a:pt x="128450" y="84588"/>
                  <a:pt x="127849" y="84588"/>
                  <a:pt x="127690" y="85031"/>
                </a:cubicBezTo>
                <a:cubicBezTo>
                  <a:pt x="127564" y="85284"/>
                  <a:pt x="127690" y="85569"/>
                  <a:pt x="127975" y="85696"/>
                </a:cubicBezTo>
                <a:close/>
                <a:moveTo>
                  <a:pt x="127785" y="87628"/>
                </a:moveTo>
                <a:cubicBezTo>
                  <a:pt x="127944" y="87185"/>
                  <a:pt x="127500" y="86741"/>
                  <a:pt x="127057" y="86931"/>
                </a:cubicBezTo>
                <a:cubicBezTo>
                  <a:pt x="126645" y="87121"/>
                  <a:pt x="126645" y="87755"/>
                  <a:pt x="127089" y="87913"/>
                </a:cubicBezTo>
                <a:cubicBezTo>
                  <a:pt x="127374" y="88008"/>
                  <a:pt x="127659" y="87881"/>
                  <a:pt x="127785" y="87628"/>
                </a:cubicBezTo>
                <a:close/>
                <a:moveTo>
                  <a:pt x="126930" y="89845"/>
                </a:moveTo>
                <a:cubicBezTo>
                  <a:pt x="127089" y="89370"/>
                  <a:pt x="126645" y="88926"/>
                  <a:pt x="126202" y="89116"/>
                </a:cubicBezTo>
                <a:cubicBezTo>
                  <a:pt x="125727" y="89306"/>
                  <a:pt x="125759" y="89971"/>
                  <a:pt x="126202" y="90130"/>
                </a:cubicBezTo>
                <a:cubicBezTo>
                  <a:pt x="126487" y="90256"/>
                  <a:pt x="126804" y="90098"/>
                  <a:pt x="126930" y="89845"/>
                </a:cubicBezTo>
                <a:close/>
                <a:moveTo>
                  <a:pt x="126075" y="92062"/>
                </a:moveTo>
                <a:cubicBezTo>
                  <a:pt x="126265" y="91587"/>
                  <a:pt x="125790" y="91112"/>
                  <a:pt x="125315" y="91333"/>
                </a:cubicBezTo>
                <a:cubicBezTo>
                  <a:pt x="124840" y="91523"/>
                  <a:pt x="124872" y="92188"/>
                  <a:pt x="125315" y="92378"/>
                </a:cubicBezTo>
                <a:cubicBezTo>
                  <a:pt x="125632" y="92473"/>
                  <a:pt x="125949" y="92347"/>
                  <a:pt x="126075" y="92062"/>
                </a:cubicBezTo>
                <a:close/>
                <a:moveTo>
                  <a:pt x="124460" y="94595"/>
                </a:moveTo>
                <a:cubicBezTo>
                  <a:pt x="124935" y="94785"/>
                  <a:pt x="125410" y="94278"/>
                  <a:pt x="125188" y="93803"/>
                </a:cubicBezTo>
                <a:cubicBezTo>
                  <a:pt x="124998" y="93328"/>
                  <a:pt x="124302" y="93360"/>
                  <a:pt x="124112" y="93835"/>
                </a:cubicBezTo>
                <a:cubicBezTo>
                  <a:pt x="124017" y="94120"/>
                  <a:pt x="124143" y="94468"/>
                  <a:pt x="124460" y="94595"/>
                </a:cubicBezTo>
                <a:close/>
                <a:moveTo>
                  <a:pt x="124365" y="96495"/>
                </a:moveTo>
                <a:cubicBezTo>
                  <a:pt x="124555" y="95989"/>
                  <a:pt x="124048" y="95482"/>
                  <a:pt x="123542" y="95704"/>
                </a:cubicBezTo>
                <a:cubicBezTo>
                  <a:pt x="123067" y="95925"/>
                  <a:pt x="123067" y="96622"/>
                  <a:pt x="123573" y="96812"/>
                </a:cubicBezTo>
                <a:cubicBezTo>
                  <a:pt x="123890" y="96939"/>
                  <a:pt x="124238" y="96780"/>
                  <a:pt x="124365" y="96464"/>
                </a:cubicBezTo>
                <a:close/>
                <a:moveTo>
                  <a:pt x="123510" y="98712"/>
                </a:moveTo>
                <a:cubicBezTo>
                  <a:pt x="123700" y="98174"/>
                  <a:pt x="123193" y="97667"/>
                  <a:pt x="122687" y="97889"/>
                </a:cubicBezTo>
                <a:cubicBezTo>
                  <a:pt x="122180" y="98110"/>
                  <a:pt x="122180" y="98839"/>
                  <a:pt x="122687" y="99029"/>
                </a:cubicBezTo>
                <a:cubicBezTo>
                  <a:pt x="123003" y="99155"/>
                  <a:pt x="123383" y="98997"/>
                  <a:pt x="123510" y="98680"/>
                </a:cubicBezTo>
                <a:close/>
                <a:moveTo>
                  <a:pt x="121800" y="101277"/>
                </a:moveTo>
                <a:cubicBezTo>
                  <a:pt x="122338" y="101467"/>
                  <a:pt x="122845" y="100929"/>
                  <a:pt x="122623" y="100422"/>
                </a:cubicBezTo>
                <a:cubicBezTo>
                  <a:pt x="122402" y="99915"/>
                  <a:pt x="121673" y="99915"/>
                  <a:pt x="121452" y="100454"/>
                </a:cubicBezTo>
                <a:cubicBezTo>
                  <a:pt x="121325" y="100771"/>
                  <a:pt x="121483" y="101119"/>
                  <a:pt x="121800" y="101277"/>
                </a:cubicBezTo>
                <a:close/>
                <a:moveTo>
                  <a:pt x="121800" y="103114"/>
                </a:moveTo>
                <a:cubicBezTo>
                  <a:pt x="121990" y="102576"/>
                  <a:pt x="121452" y="102037"/>
                  <a:pt x="120913" y="102291"/>
                </a:cubicBezTo>
                <a:cubicBezTo>
                  <a:pt x="120375" y="102512"/>
                  <a:pt x="120375" y="103272"/>
                  <a:pt x="120945" y="103494"/>
                </a:cubicBezTo>
                <a:cubicBezTo>
                  <a:pt x="121262" y="103621"/>
                  <a:pt x="121642" y="103462"/>
                  <a:pt x="121800" y="103114"/>
                </a:cubicBezTo>
                <a:close/>
                <a:moveTo>
                  <a:pt x="120913" y="105331"/>
                </a:moveTo>
                <a:cubicBezTo>
                  <a:pt x="121135" y="104792"/>
                  <a:pt x="120596" y="104222"/>
                  <a:pt x="120026" y="104476"/>
                </a:cubicBezTo>
                <a:cubicBezTo>
                  <a:pt x="119488" y="104729"/>
                  <a:pt x="119488" y="105489"/>
                  <a:pt x="120058" y="105711"/>
                </a:cubicBezTo>
                <a:cubicBezTo>
                  <a:pt x="120406" y="105869"/>
                  <a:pt x="120786" y="105679"/>
                  <a:pt x="120913" y="105331"/>
                </a:cubicBezTo>
                <a:close/>
                <a:moveTo>
                  <a:pt x="120058" y="107548"/>
                </a:moveTo>
                <a:cubicBezTo>
                  <a:pt x="120311" y="106978"/>
                  <a:pt x="119710" y="106408"/>
                  <a:pt x="119140" y="106661"/>
                </a:cubicBezTo>
                <a:cubicBezTo>
                  <a:pt x="118601" y="106914"/>
                  <a:pt x="118601" y="107706"/>
                  <a:pt x="119171" y="107959"/>
                </a:cubicBezTo>
                <a:cubicBezTo>
                  <a:pt x="119520" y="108086"/>
                  <a:pt x="119931" y="107896"/>
                  <a:pt x="120058" y="107548"/>
                </a:cubicBezTo>
                <a:close/>
                <a:moveTo>
                  <a:pt x="118285" y="110176"/>
                </a:moveTo>
                <a:cubicBezTo>
                  <a:pt x="118886" y="110398"/>
                  <a:pt x="119456" y="109796"/>
                  <a:pt x="119203" y="109226"/>
                </a:cubicBezTo>
                <a:cubicBezTo>
                  <a:pt x="118950" y="108656"/>
                  <a:pt x="118126" y="108656"/>
                  <a:pt x="117905" y="109258"/>
                </a:cubicBezTo>
                <a:cubicBezTo>
                  <a:pt x="117746" y="109606"/>
                  <a:pt x="117936" y="110018"/>
                  <a:pt x="118285" y="110176"/>
                </a:cubicBezTo>
                <a:close/>
                <a:moveTo>
                  <a:pt x="117430" y="111031"/>
                </a:moveTo>
                <a:lnTo>
                  <a:pt x="117936" y="111031"/>
                </a:lnTo>
                <a:cubicBezTo>
                  <a:pt x="117778" y="110968"/>
                  <a:pt x="117588" y="110968"/>
                  <a:pt x="117430" y="111031"/>
                </a:cubicBezTo>
                <a:close/>
                <a:moveTo>
                  <a:pt x="149384" y="24322"/>
                </a:moveTo>
                <a:cubicBezTo>
                  <a:pt x="149384" y="24322"/>
                  <a:pt x="149384" y="24322"/>
                  <a:pt x="149352" y="24354"/>
                </a:cubicBezTo>
                <a:cubicBezTo>
                  <a:pt x="149352" y="24354"/>
                  <a:pt x="149352" y="24354"/>
                  <a:pt x="149384" y="24354"/>
                </a:cubicBezTo>
                <a:cubicBezTo>
                  <a:pt x="149384" y="24354"/>
                  <a:pt x="149384" y="24354"/>
                  <a:pt x="149415" y="24354"/>
                </a:cubicBezTo>
                <a:cubicBezTo>
                  <a:pt x="149415" y="24354"/>
                  <a:pt x="149415" y="24322"/>
                  <a:pt x="149384" y="24322"/>
                </a:cubicBezTo>
                <a:close/>
                <a:moveTo>
                  <a:pt x="148529" y="26570"/>
                </a:moveTo>
                <a:cubicBezTo>
                  <a:pt x="148560" y="26539"/>
                  <a:pt x="148529" y="26539"/>
                  <a:pt x="148529" y="26507"/>
                </a:cubicBezTo>
                <a:cubicBezTo>
                  <a:pt x="148497" y="26507"/>
                  <a:pt x="148497" y="26507"/>
                  <a:pt x="148465" y="26539"/>
                </a:cubicBezTo>
                <a:cubicBezTo>
                  <a:pt x="148465" y="26570"/>
                  <a:pt x="148465" y="26570"/>
                  <a:pt x="148497" y="26602"/>
                </a:cubicBezTo>
                <a:cubicBezTo>
                  <a:pt x="148529" y="26602"/>
                  <a:pt x="148529" y="26602"/>
                  <a:pt x="148560" y="26570"/>
                </a:cubicBezTo>
                <a:close/>
                <a:moveTo>
                  <a:pt x="147674" y="28787"/>
                </a:moveTo>
                <a:cubicBezTo>
                  <a:pt x="147705" y="28692"/>
                  <a:pt x="147547" y="28787"/>
                  <a:pt x="147610" y="28819"/>
                </a:cubicBezTo>
                <a:cubicBezTo>
                  <a:pt x="147642" y="28819"/>
                  <a:pt x="147674" y="28819"/>
                  <a:pt x="147674" y="28787"/>
                </a:cubicBezTo>
                <a:close/>
                <a:moveTo>
                  <a:pt x="146818" y="31004"/>
                </a:moveTo>
                <a:cubicBezTo>
                  <a:pt x="146882" y="30909"/>
                  <a:pt x="146628" y="31004"/>
                  <a:pt x="146723" y="31036"/>
                </a:cubicBezTo>
                <a:cubicBezTo>
                  <a:pt x="146787" y="31067"/>
                  <a:pt x="146818" y="31036"/>
                  <a:pt x="146818" y="31004"/>
                </a:cubicBezTo>
                <a:close/>
                <a:moveTo>
                  <a:pt x="145963" y="33221"/>
                </a:moveTo>
                <a:cubicBezTo>
                  <a:pt x="146027" y="33094"/>
                  <a:pt x="145742" y="33221"/>
                  <a:pt x="145868" y="33252"/>
                </a:cubicBezTo>
                <a:cubicBezTo>
                  <a:pt x="145900" y="33284"/>
                  <a:pt x="145963" y="33252"/>
                  <a:pt x="145963" y="33221"/>
                </a:cubicBezTo>
                <a:close/>
                <a:moveTo>
                  <a:pt x="145045" y="35279"/>
                </a:moveTo>
                <a:cubicBezTo>
                  <a:pt x="144887" y="35216"/>
                  <a:pt x="145045" y="35596"/>
                  <a:pt x="145108" y="35438"/>
                </a:cubicBezTo>
                <a:cubicBezTo>
                  <a:pt x="145140" y="35374"/>
                  <a:pt x="145108" y="35311"/>
                  <a:pt x="145045" y="35279"/>
                </a:cubicBezTo>
                <a:close/>
                <a:moveTo>
                  <a:pt x="144190" y="37496"/>
                </a:moveTo>
                <a:cubicBezTo>
                  <a:pt x="144000" y="37401"/>
                  <a:pt x="144190" y="37813"/>
                  <a:pt x="144253" y="37654"/>
                </a:cubicBezTo>
                <a:cubicBezTo>
                  <a:pt x="144285" y="37591"/>
                  <a:pt x="144253" y="37496"/>
                  <a:pt x="144190" y="37464"/>
                </a:cubicBezTo>
                <a:close/>
                <a:moveTo>
                  <a:pt x="143335" y="39681"/>
                </a:moveTo>
                <a:cubicBezTo>
                  <a:pt x="143113" y="39586"/>
                  <a:pt x="143335" y="40061"/>
                  <a:pt x="143398" y="39871"/>
                </a:cubicBezTo>
                <a:cubicBezTo>
                  <a:pt x="143430" y="39776"/>
                  <a:pt x="143398" y="39713"/>
                  <a:pt x="143335" y="39681"/>
                </a:cubicBezTo>
                <a:close/>
                <a:moveTo>
                  <a:pt x="142448" y="41866"/>
                </a:moveTo>
                <a:cubicBezTo>
                  <a:pt x="142226" y="41771"/>
                  <a:pt x="142448" y="42310"/>
                  <a:pt x="142543" y="42088"/>
                </a:cubicBezTo>
                <a:cubicBezTo>
                  <a:pt x="142575" y="41993"/>
                  <a:pt x="142543" y="41898"/>
                  <a:pt x="142448" y="41866"/>
                </a:cubicBezTo>
                <a:close/>
                <a:moveTo>
                  <a:pt x="141593" y="44052"/>
                </a:moveTo>
                <a:cubicBezTo>
                  <a:pt x="141340" y="43957"/>
                  <a:pt x="141593" y="44558"/>
                  <a:pt x="141688" y="44273"/>
                </a:cubicBezTo>
                <a:cubicBezTo>
                  <a:pt x="141720" y="44210"/>
                  <a:pt x="141688" y="44083"/>
                  <a:pt x="141593" y="44052"/>
                </a:cubicBezTo>
                <a:close/>
                <a:moveTo>
                  <a:pt x="140738" y="46237"/>
                </a:moveTo>
                <a:cubicBezTo>
                  <a:pt x="140453" y="46142"/>
                  <a:pt x="140738" y="46807"/>
                  <a:pt x="140833" y="46490"/>
                </a:cubicBezTo>
                <a:cubicBezTo>
                  <a:pt x="140865" y="46395"/>
                  <a:pt x="140833" y="46300"/>
                  <a:pt x="140738" y="46237"/>
                </a:cubicBezTo>
                <a:close/>
                <a:moveTo>
                  <a:pt x="139598" y="48549"/>
                </a:moveTo>
                <a:cubicBezTo>
                  <a:pt x="139471" y="48865"/>
                  <a:pt x="140168" y="48549"/>
                  <a:pt x="139851" y="48454"/>
                </a:cubicBezTo>
                <a:cubicBezTo>
                  <a:pt x="139756" y="48390"/>
                  <a:pt x="139630" y="48454"/>
                  <a:pt x="139598" y="48549"/>
                </a:cubicBezTo>
                <a:close/>
                <a:moveTo>
                  <a:pt x="138711" y="50765"/>
                </a:moveTo>
                <a:cubicBezTo>
                  <a:pt x="138616" y="50955"/>
                  <a:pt x="138806" y="51145"/>
                  <a:pt x="138996" y="51050"/>
                </a:cubicBezTo>
                <a:cubicBezTo>
                  <a:pt x="139186" y="50987"/>
                  <a:pt x="139186" y="50702"/>
                  <a:pt x="138996" y="50639"/>
                </a:cubicBezTo>
                <a:cubicBezTo>
                  <a:pt x="138870" y="50575"/>
                  <a:pt x="138743" y="50639"/>
                  <a:pt x="138711" y="50765"/>
                </a:cubicBezTo>
                <a:close/>
                <a:moveTo>
                  <a:pt x="137793" y="52951"/>
                </a:moveTo>
                <a:cubicBezTo>
                  <a:pt x="137729" y="53172"/>
                  <a:pt x="137919" y="53362"/>
                  <a:pt x="138141" y="53299"/>
                </a:cubicBezTo>
                <a:cubicBezTo>
                  <a:pt x="138331" y="53204"/>
                  <a:pt x="138331" y="52919"/>
                  <a:pt x="138141" y="52824"/>
                </a:cubicBezTo>
                <a:cubicBezTo>
                  <a:pt x="138014" y="52761"/>
                  <a:pt x="137856" y="52824"/>
                  <a:pt x="137793" y="52951"/>
                </a:cubicBezTo>
                <a:close/>
                <a:moveTo>
                  <a:pt x="136906" y="55167"/>
                </a:moveTo>
                <a:cubicBezTo>
                  <a:pt x="136843" y="55389"/>
                  <a:pt x="137064" y="55611"/>
                  <a:pt x="137286" y="55516"/>
                </a:cubicBezTo>
                <a:cubicBezTo>
                  <a:pt x="137476" y="55421"/>
                  <a:pt x="137476" y="55104"/>
                  <a:pt x="137254" y="55009"/>
                </a:cubicBezTo>
                <a:cubicBezTo>
                  <a:pt x="137128" y="54946"/>
                  <a:pt x="136969" y="55041"/>
                  <a:pt x="136906" y="55167"/>
                </a:cubicBezTo>
                <a:close/>
                <a:moveTo>
                  <a:pt x="136019" y="57352"/>
                </a:moveTo>
                <a:cubicBezTo>
                  <a:pt x="135924" y="57606"/>
                  <a:pt x="136178" y="57828"/>
                  <a:pt x="136399" y="57733"/>
                </a:cubicBezTo>
                <a:cubicBezTo>
                  <a:pt x="136653" y="57638"/>
                  <a:pt x="136621" y="57289"/>
                  <a:pt x="136399" y="57194"/>
                </a:cubicBezTo>
                <a:cubicBezTo>
                  <a:pt x="136241" y="57162"/>
                  <a:pt x="136083" y="57226"/>
                  <a:pt x="136019" y="57384"/>
                </a:cubicBezTo>
                <a:close/>
                <a:moveTo>
                  <a:pt x="135133" y="59569"/>
                </a:moveTo>
                <a:cubicBezTo>
                  <a:pt x="135038" y="59823"/>
                  <a:pt x="135291" y="60076"/>
                  <a:pt x="135544" y="59949"/>
                </a:cubicBezTo>
                <a:cubicBezTo>
                  <a:pt x="135798" y="59854"/>
                  <a:pt x="135798" y="59506"/>
                  <a:pt x="135544" y="59411"/>
                </a:cubicBezTo>
                <a:cubicBezTo>
                  <a:pt x="135386" y="59348"/>
                  <a:pt x="135196" y="59411"/>
                  <a:pt x="135133" y="59569"/>
                </a:cubicBezTo>
                <a:close/>
                <a:moveTo>
                  <a:pt x="134658" y="61596"/>
                </a:moveTo>
                <a:cubicBezTo>
                  <a:pt x="134404" y="61469"/>
                  <a:pt x="134151" y="61754"/>
                  <a:pt x="134246" y="62008"/>
                </a:cubicBezTo>
                <a:cubicBezTo>
                  <a:pt x="134373" y="62293"/>
                  <a:pt x="134753" y="62261"/>
                  <a:pt x="134848" y="62008"/>
                </a:cubicBezTo>
                <a:cubicBezTo>
                  <a:pt x="134911" y="61849"/>
                  <a:pt x="134848" y="61659"/>
                  <a:pt x="134658" y="61596"/>
                </a:cubicBezTo>
                <a:close/>
                <a:moveTo>
                  <a:pt x="133802" y="63781"/>
                </a:moveTo>
                <a:cubicBezTo>
                  <a:pt x="133517" y="63686"/>
                  <a:pt x="133232" y="63940"/>
                  <a:pt x="133359" y="64225"/>
                </a:cubicBezTo>
                <a:cubicBezTo>
                  <a:pt x="133486" y="64510"/>
                  <a:pt x="133897" y="64510"/>
                  <a:pt x="133992" y="64225"/>
                </a:cubicBezTo>
                <a:cubicBezTo>
                  <a:pt x="134056" y="64035"/>
                  <a:pt x="133961" y="63845"/>
                  <a:pt x="133802" y="63781"/>
                </a:cubicBezTo>
                <a:close/>
                <a:moveTo>
                  <a:pt x="132947" y="65966"/>
                </a:moveTo>
                <a:cubicBezTo>
                  <a:pt x="132631" y="65871"/>
                  <a:pt x="132346" y="66156"/>
                  <a:pt x="132472" y="66441"/>
                </a:cubicBezTo>
                <a:cubicBezTo>
                  <a:pt x="132599" y="66726"/>
                  <a:pt x="133011" y="66726"/>
                  <a:pt x="133137" y="66441"/>
                </a:cubicBezTo>
                <a:cubicBezTo>
                  <a:pt x="133201" y="66251"/>
                  <a:pt x="133106" y="66030"/>
                  <a:pt x="132947" y="65966"/>
                </a:cubicBezTo>
                <a:close/>
                <a:moveTo>
                  <a:pt x="132061" y="68152"/>
                </a:moveTo>
                <a:cubicBezTo>
                  <a:pt x="131744" y="68057"/>
                  <a:pt x="131459" y="68342"/>
                  <a:pt x="131586" y="68658"/>
                </a:cubicBezTo>
                <a:cubicBezTo>
                  <a:pt x="131712" y="68975"/>
                  <a:pt x="132156" y="68975"/>
                  <a:pt x="132282" y="68658"/>
                </a:cubicBezTo>
                <a:cubicBezTo>
                  <a:pt x="132346" y="68468"/>
                  <a:pt x="132251" y="68247"/>
                  <a:pt x="132061" y="68152"/>
                </a:cubicBezTo>
                <a:close/>
                <a:moveTo>
                  <a:pt x="130699" y="70590"/>
                </a:moveTo>
                <a:cubicBezTo>
                  <a:pt x="130572" y="70907"/>
                  <a:pt x="130889" y="71223"/>
                  <a:pt x="131206" y="71097"/>
                </a:cubicBezTo>
                <a:cubicBezTo>
                  <a:pt x="131522" y="70938"/>
                  <a:pt x="131522" y="70495"/>
                  <a:pt x="131206" y="70368"/>
                </a:cubicBezTo>
                <a:cubicBezTo>
                  <a:pt x="131016" y="70273"/>
                  <a:pt x="130762" y="70368"/>
                  <a:pt x="130699" y="70590"/>
                </a:cubicBezTo>
                <a:close/>
                <a:moveTo>
                  <a:pt x="129812" y="72775"/>
                </a:moveTo>
                <a:cubicBezTo>
                  <a:pt x="129654" y="73124"/>
                  <a:pt x="130002" y="73472"/>
                  <a:pt x="130351" y="73314"/>
                </a:cubicBezTo>
                <a:cubicBezTo>
                  <a:pt x="130699" y="73155"/>
                  <a:pt x="130667" y="72680"/>
                  <a:pt x="130351" y="72554"/>
                </a:cubicBezTo>
                <a:cubicBezTo>
                  <a:pt x="130129" y="72459"/>
                  <a:pt x="129876" y="72585"/>
                  <a:pt x="129812" y="72775"/>
                </a:cubicBezTo>
                <a:close/>
                <a:moveTo>
                  <a:pt x="128925" y="74992"/>
                </a:moveTo>
                <a:cubicBezTo>
                  <a:pt x="128767" y="75340"/>
                  <a:pt x="129147" y="75689"/>
                  <a:pt x="129495" y="75530"/>
                </a:cubicBezTo>
                <a:cubicBezTo>
                  <a:pt x="129844" y="75372"/>
                  <a:pt x="129812" y="74897"/>
                  <a:pt x="129464" y="74739"/>
                </a:cubicBezTo>
                <a:cubicBezTo>
                  <a:pt x="129242" y="74644"/>
                  <a:pt x="128989" y="74770"/>
                  <a:pt x="128925" y="74992"/>
                </a:cubicBezTo>
                <a:close/>
                <a:moveTo>
                  <a:pt x="128609" y="76924"/>
                </a:moveTo>
                <a:cubicBezTo>
                  <a:pt x="128229" y="76797"/>
                  <a:pt x="127880" y="77177"/>
                  <a:pt x="128039" y="77526"/>
                </a:cubicBezTo>
                <a:cubicBezTo>
                  <a:pt x="128197" y="77906"/>
                  <a:pt x="128704" y="77874"/>
                  <a:pt x="128862" y="77526"/>
                </a:cubicBezTo>
                <a:cubicBezTo>
                  <a:pt x="128957" y="77272"/>
                  <a:pt x="128830" y="77019"/>
                  <a:pt x="128609" y="76924"/>
                </a:cubicBezTo>
                <a:close/>
                <a:moveTo>
                  <a:pt x="127754" y="79141"/>
                </a:moveTo>
                <a:cubicBezTo>
                  <a:pt x="127342" y="78982"/>
                  <a:pt x="126994" y="79362"/>
                  <a:pt x="127152" y="79742"/>
                </a:cubicBezTo>
                <a:cubicBezTo>
                  <a:pt x="127310" y="80122"/>
                  <a:pt x="127849" y="80122"/>
                  <a:pt x="128007" y="79742"/>
                </a:cubicBezTo>
                <a:cubicBezTo>
                  <a:pt x="128102" y="79489"/>
                  <a:pt x="127975" y="79204"/>
                  <a:pt x="127754" y="79109"/>
                </a:cubicBezTo>
                <a:close/>
                <a:moveTo>
                  <a:pt x="126867" y="81326"/>
                </a:moveTo>
                <a:cubicBezTo>
                  <a:pt x="126487" y="81168"/>
                  <a:pt x="126075" y="81579"/>
                  <a:pt x="126265" y="81959"/>
                </a:cubicBezTo>
                <a:cubicBezTo>
                  <a:pt x="126424" y="82339"/>
                  <a:pt x="126994" y="82339"/>
                  <a:pt x="127152" y="81959"/>
                </a:cubicBezTo>
                <a:cubicBezTo>
                  <a:pt x="127247" y="81706"/>
                  <a:pt x="127120" y="81421"/>
                  <a:pt x="126867" y="81326"/>
                </a:cubicBezTo>
                <a:close/>
                <a:moveTo>
                  <a:pt x="126012" y="83511"/>
                </a:moveTo>
                <a:cubicBezTo>
                  <a:pt x="125600" y="83353"/>
                  <a:pt x="125188" y="83764"/>
                  <a:pt x="125379" y="84176"/>
                </a:cubicBezTo>
                <a:cubicBezTo>
                  <a:pt x="125537" y="84588"/>
                  <a:pt x="126139" y="84588"/>
                  <a:pt x="126297" y="84144"/>
                </a:cubicBezTo>
                <a:cubicBezTo>
                  <a:pt x="126392" y="83891"/>
                  <a:pt x="126265" y="83606"/>
                  <a:pt x="126012" y="83511"/>
                </a:cubicBezTo>
                <a:close/>
                <a:moveTo>
                  <a:pt x="124777" y="86678"/>
                </a:moveTo>
                <a:cubicBezTo>
                  <a:pt x="125188" y="86836"/>
                  <a:pt x="125600" y="86393"/>
                  <a:pt x="125410" y="85981"/>
                </a:cubicBezTo>
                <a:cubicBezTo>
                  <a:pt x="125252" y="85538"/>
                  <a:pt x="124650" y="85569"/>
                  <a:pt x="124460" y="85981"/>
                </a:cubicBezTo>
                <a:cubicBezTo>
                  <a:pt x="124365" y="86266"/>
                  <a:pt x="124492" y="86551"/>
                  <a:pt x="124777" y="86678"/>
                </a:cubicBezTo>
                <a:close/>
                <a:moveTo>
                  <a:pt x="124587" y="88578"/>
                </a:moveTo>
                <a:cubicBezTo>
                  <a:pt x="124745" y="88135"/>
                  <a:pt x="124302" y="87691"/>
                  <a:pt x="123858" y="87881"/>
                </a:cubicBezTo>
                <a:cubicBezTo>
                  <a:pt x="123415" y="88071"/>
                  <a:pt x="123447" y="88705"/>
                  <a:pt x="123890" y="88895"/>
                </a:cubicBezTo>
                <a:cubicBezTo>
                  <a:pt x="124143" y="88990"/>
                  <a:pt x="124460" y="88863"/>
                  <a:pt x="124587" y="88578"/>
                </a:cubicBezTo>
                <a:close/>
                <a:moveTo>
                  <a:pt x="123732" y="90795"/>
                </a:moveTo>
                <a:cubicBezTo>
                  <a:pt x="123890" y="90351"/>
                  <a:pt x="123447" y="89908"/>
                  <a:pt x="122972" y="90098"/>
                </a:cubicBezTo>
                <a:cubicBezTo>
                  <a:pt x="122528" y="90288"/>
                  <a:pt x="122528" y="90922"/>
                  <a:pt x="123003" y="91112"/>
                </a:cubicBezTo>
                <a:cubicBezTo>
                  <a:pt x="123288" y="91238"/>
                  <a:pt x="123605" y="91080"/>
                  <a:pt x="123732" y="90795"/>
                </a:cubicBezTo>
                <a:close/>
                <a:moveTo>
                  <a:pt x="122117" y="93328"/>
                </a:moveTo>
                <a:cubicBezTo>
                  <a:pt x="122592" y="93518"/>
                  <a:pt x="123067" y="93043"/>
                  <a:pt x="122845" y="92568"/>
                </a:cubicBezTo>
                <a:cubicBezTo>
                  <a:pt x="122655" y="92125"/>
                  <a:pt x="121990" y="92125"/>
                  <a:pt x="121800" y="92600"/>
                </a:cubicBezTo>
                <a:cubicBezTo>
                  <a:pt x="121673" y="92885"/>
                  <a:pt x="121832" y="93233"/>
                  <a:pt x="122117" y="93328"/>
                </a:cubicBezTo>
                <a:close/>
                <a:moveTo>
                  <a:pt x="122022" y="95228"/>
                </a:moveTo>
                <a:cubicBezTo>
                  <a:pt x="122212" y="94753"/>
                  <a:pt x="121705" y="94278"/>
                  <a:pt x="121230" y="94468"/>
                </a:cubicBezTo>
                <a:cubicBezTo>
                  <a:pt x="120755" y="94690"/>
                  <a:pt x="120755" y="95355"/>
                  <a:pt x="121230" y="95577"/>
                </a:cubicBezTo>
                <a:cubicBezTo>
                  <a:pt x="121547" y="95672"/>
                  <a:pt x="121895" y="95545"/>
                  <a:pt x="122022" y="95228"/>
                </a:cubicBezTo>
                <a:close/>
                <a:moveTo>
                  <a:pt x="121167" y="97445"/>
                </a:moveTo>
                <a:cubicBezTo>
                  <a:pt x="121357" y="96939"/>
                  <a:pt x="120850" y="96464"/>
                  <a:pt x="120343" y="96654"/>
                </a:cubicBezTo>
                <a:cubicBezTo>
                  <a:pt x="119836" y="96875"/>
                  <a:pt x="119868" y="97604"/>
                  <a:pt x="120375" y="97794"/>
                </a:cubicBezTo>
                <a:cubicBezTo>
                  <a:pt x="120691" y="97920"/>
                  <a:pt x="121040" y="97762"/>
                  <a:pt x="121167" y="97445"/>
                </a:cubicBezTo>
                <a:close/>
                <a:moveTo>
                  <a:pt x="120311" y="99662"/>
                </a:moveTo>
                <a:cubicBezTo>
                  <a:pt x="120501" y="99155"/>
                  <a:pt x="119963" y="98649"/>
                  <a:pt x="119456" y="98870"/>
                </a:cubicBezTo>
                <a:cubicBezTo>
                  <a:pt x="118950" y="99092"/>
                  <a:pt x="118981" y="99820"/>
                  <a:pt x="119488" y="100010"/>
                </a:cubicBezTo>
                <a:cubicBezTo>
                  <a:pt x="119805" y="100137"/>
                  <a:pt x="120185" y="99979"/>
                  <a:pt x="120311" y="99662"/>
                </a:cubicBezTo>
                <a:close/>
                <a:moveTo>
                  <a:pt x="118601" y="102227"/>
                </a:moveTo>
                <a:cubicBezTo>
                  <a:pt x="119140" y="102449"/>
                  <a:pt x="119646" y="101911"/>
                  <a:pt x="119425" y="101404"/>
                </a:cubicBezTo>
                <a:cubicBezTo>
                  <a:pt x="119203" y="100866"/>
                  <a:pt x="118443" y="100866"/>
                  <a:pt x="118253" y="101404"/>
                </a:cubicBezTo>
                <a:cubicBezTo>
                  <a:pt x="118126" y="101752"/>
                  <a:pt x="118285" y="102101"/>
                  <a:pt x="118601" y="102227"/>
                </a:cubicBezTo>
                <a:close/>
                <a:moveTo>
                  <a:pt x="118601" y="104096"/>
                </a:moveTo>
                <a:cubicBezTo>
                  <a:pt x="118791" y="103557"/>
                  <a:pt x="118253" y="103019"/>
                  <a:pt x="117715" y="103241"/>
                </a:cubicBezTo>
                <a:cubicBezTo>
                  <a:pt x="117176" y="103494"/>
                  <a:pt x="117176" y="104254"/>
                  <a:pt x="117715" y="104476"/>
                </a:cubicBezTo>
                <a:cubicBezTo>
                  <a:pt x="118063" y="104602"/>
                  <a:pt x="118443" y="104444"/>
                  <a:pt x="118570" y="104096"/>
                </a:cubicBezTo>
                <a:close/>
                <a:moveTo>
                  <a:pt x="117715" y="106313"/>
                </a:moveTo>
                <a:cubicBezTo>
                  <a:pt x="117968" y="105743"/>
                  <a:pt x="117398" y="105204"/>
                  <a:pt x="116828" y="105426"/>
                </a:cubicBezTo>
                <a:cubicBezTo>
                  <a:pt x="116258" y="105679"/>
                  <a:pt x="116289" y="106471"/>
                  <a:pt x="116860" y="106693"/>
                </a:cubicBezTo>
                <a:cubicBezTo>
                  <a:pt x="117208" y="106819"/>
                  <a:pt x="117588" y="106661"/>
                  <a:pt x="117715" y="106313"/>
                </a:cubicBezTo>
                <a:close/>
                <a:moveTo>
                  <a:pt x="115973" y="108909"/>
                </a:moveTo>
                <a:cubicBezTo>
                  <a:pt x="116543" y="109163"/>
                  <a:pt x="117113" y="108561"/>
                  <a:pt x="116860" y="107991"/>
                </a:cubicBezTo>
                <a:cubicBezTo>
                  <a:pt x="116606" y="107421"/>
                  <a:pt x="115814" y="107453"/>
                  <a:pt x="115561" y="108023"/>
                </a:cubicBezTo>
                <a:cubicBezTo>
                  <a:pt x="115434" y="108371"/>
                  <a:pt x="115624" y="108783"/>
                  <a:pt x="115973" y="108909"/>
                </a:cubicBezTo>
                <a:close/>
                <a:moveTo>
                  <a:pt x="116004" y="110746"/>
                </a:moveTo>
                <a:cubicBezTo>
                  <a:pt x="116226" y="110208"/>
                  <a:pt x="115751" y="109638"/>
                  <a:pt x="115181" y="109796"/>
                </a:cubicBezTo>
                <a:cubicBezTo>
                  <a:pt x="114611" y="109923"/>
                  <a:pt x="114453" y="110683"/>
                  <a:pt x="114896" y="111031"/>
                </a:cubicBezTo>
                <a:lnTo>
                  <a:pt x="115783" y="111031"/>
                </a:lnTo>
                <a:cubicBezTo>
                  <a:pt x="115909" y="110968"/>
                  <a:pt x="115973" y="110841"/>
                  <a:pt x="116004" y="110746"/>
                </a:cubicBezTo>
                <a:close/>
                <a:moveTo>
                  <a:pt x="146185" y="25304"/>
                </a:moveTo>
                <a:cubicBezTo>
                  <a:pt x="146153" y="25304"/>
                  <a:pt x="146153" y="25335"/>
                  <a:pt x="146185" y="25335"/>
                </a:cubicBezTo>
                <a:cubicBezTo>
                  <a:pt x="146185" y="25335"/>
                  <a:pt x="146185" y="25335"/>
                  <a:pt x="146185" y="25335"/>
                </a:cubicBezTo>
                <a:cubicBezTo>
                  <a:pt x="146217" y="25304"/>
                  <a:pt x="146185" y="25304"/>
                  <a:pt x="146185" y="25304"/>
                </a:cubicBezTo>
                <a:close/>
                <a:moveTo>
                  <a:pt x="145330" y="27552"/>
                </a:moveTo>
                <a:cubicBezTo>
                  <a:pt x="145362" y="27489"/>
                  <a:pt x="145235" y="27552"/>
                  <a:pt x="145298" y="27552"/>
                </a:cubicBezTo>
                <a:cubicBezTo>
                  <a:pt x="145330" y="27584"/>
                  <a:pt x="145330" y="27552"/>
                  <a:pt x="145330" y="27552"/>
                </a:cubicBezTo>
                <a:close/>
                <a:moveTo>
                  <a:pt x="144475" y="29769"/>
                </a:moveTo>
                <a:cubicBezTo>
                  <a:pt x="144507" y="29674"/>
                  <a:pt x="144348" y="29769"/>
                  <a:pt x="144412" y="29801"/>
                </a:cubicBezTo>
                <a:cubicBezTo>
                  <a:pt x="144443" y="29801"/>
                  <a:pt x="144475" y="29769"/>
                  <a:pt x="144475" y="29737"/>
                </a:cubicBezTo>
                <a:close/>
                <a:moveTo>
                  <a:pt x="143620" y="31986"/>
                </a:moveTo>
                <a:cubicBezTo>
                  <a:pt x="143683" y="31859"/>
                  <a:pt x="143430" y="31986"/>
                  <a:pt x="143525" y="32017"/>
                </a:cubicBezTo>
                <a:cubicBezTo>
                  <a:pt x="143588" y="32017"/>
                  <a:pt x="143620" y="32017"/>
                  <a:pt x="143620" y="31954"/>
                </a:cubicBezTo>
                <a:close/>
                <a:moveTo>
                  <a:pt x="142765" y="34203"/>
                </a:moveTo>
                <a:cubicBezTo>
                  <a:pt x="142828" y="34044"/>
                  <a:pt x="142511" y="34203"/>
                  <a:pt x="142670" y="34234"/>
                </a:cubicBezTo>
                <a:cubicBezTo>
                  <a:pt x="142701" y="34266"/>
                  <a:pt x="142765" y="34234"/>
                  <a:pt x="142765" y="34171"/>
                </a:cubicBezTo>
                <a:close/>
                <a:moveTo>
                  <a:pt x="141846" y="36261"/>
                </a:moveTo>
                <a:cubicBezTo>
                  <a:pt x="141688" y="36198"/>
                  <a:pt x="141846" y="36578"/>
                  <a:pt x="141910" y="36419"/>
                </a:cubicBezTo>
                <a:cubicBezTo>
                  <a:pt x="141941" y="36356"/>
                  <a:pt x="141910" y="36293"/>
                  <a:pt x="141846" y="36261"/>
                </a:cubicBezTo>
                <a:close/>
                <a:moveTo>
                  <a:pt x="140991" y="38446"/>
                </a:moveTo>
                <a:cubicBezTo>
                  <a:pt x="140801" y="38383"/>
                  <a:pt x="140991" y="38795"/>
                  <a:pt x="141055" y="38605"/>
                </a:cubicBezTo>
                <a:cubicBezTo>
                  <a:pt x="141086" y="38541"/>
                  <a:pt x="141055" y="38478"/>
                  <a:pt x="140991" y="38446"/>
                </a:cubicBezTo>
                <a:close/>
                <a:moveTo>
                  <a:pt x="140136" y="40631"/>
                </a:moveTo>
                <a:cubicBezTo>
                  <a:pt x="139915" y="40536"/>
                  <a:pt x="140105" y="41043"/>
                  <a:pt x="140200" y="40821"/>
                </a:cubicBezTo>
                <a:cubicBezTo>
                  <a:pt x="140231" y="40758"/>
                  <a:pt x="140200" y="40663"/>
                  <a:pt x="140136" y="40631"/>
                </a:cubicBezTo>
                <a:close/>
                <a:moveTo>
                  <a:pt x="139250" y="42816"/>
                </a:moveTo>
                <a:cubicBezTo>
                  <a:pt x="139028" y="42721"/>
                  <a:pt x="139250" y="43292"/>
                  <a:pt x="139345" y="43038"/>
                </a:cubicBezTo>
                <a:cubicBezTo>
                  <a:pt x="139376" y="42943"/>
                  <a:pt x="139345" y="42848"/>
                  <a:pt x="139250" y="42816"/>
                </a:cubicBezTo>
                <a:close/>
                <a:moveTo>
                  <a:pt x="138394" y="45033"/>
                </a:moveTo>
                <a:cubicBezTo>
                  <a:pt x="138141" y="44907"/>
                  <a:pt x="138394" y="45508"/>
                  <a:pt x="138490" y="45255"/>
                </a:cubicBezTo>
                <a:cubicBezTo>
                  <a:pt x="138521" y="45160"/>
                  <a:pt x="138490" y="45065"/>
                  <a:pt x="138394" y="45033"/>
                </a:cubicBezTo>
                <a:close/>
                <a:moveTo>
                  <a:pt x="137539" y="47218"/>
                </a:moveTo>
                <a:cubicBezTo>
                  <a:pt x="137223" y="47092"/>
                  <a:pt x="137539" y="47757"/>
                  <a:pt x="137634" y="47472"/>
                </a:cubicBezTo>
                <a:cubicBezTo>
                  <a:pt x="137666" y="47377"/>
                  <a:pt x="137634" y="47250"/>
                  <a:pt x="137539" y="47218"/>
                </a:cubicBezTo>
                <a:close/>
                <a:moveTo>
                  <a:pt x="136368" y="49530"/>
                </a:moveTo>
                <a:cubicBezTo>
                  <a:pt x="136241" y="49847"/>
                  <a:pt x="136969" y="49530"/>
                  <a:pt x="136653" y="49404"/>
                </a:cubicBezTo>
                <a:cubicBezTo>
                  <a:pt x="136558" y="49372"/>
                  <a:pt x="136431" y="49404"/>
                  <a:pt x="136368" y="49530"/>
                </a:cubicBezTo>
                <a:close/>
                <a:moveTo>
                  <a:pt x="135481" y="51715"/>
                </a:moveTo>
                <a:cubicBezTo>
                  <a:pt x="135418" y="51937"/>
                  <a:pt x="135608" y="52127"/>
                  <a:pt x="135798" y="52032"/>
                </a:cubicBezTo>
                <a:cubicBezTo>
                  <a:pt x="135988" y="51937"/>
                  <a:pt x="135988" y="51684"/>
                  <a:pt x="135798" y="51589"/>
                </a:cubicBezTo>
                <a:cubicBezTo>
                  <a:pt x="135671" y="51557"/>
                  <a:pt x="135544" y="51620"/>
                  <a:pt x="135481" y="51715"/>
                </a:cubicBezTo>
                <a:close/>
                <a:moveTo>
                  <a:pt x="134594" y="53932"/>
                </a:moveTo>
                <a:cubicBezTo>
                  <a:pt x="134531" y="54154"/>
                  <a:pt x="134721" y="54344"/>
                  <a:pt x="134943" y="54249"/>
                </a:cubicBezTo>
                <a:cubicBezTo>
                  <a:pt x="135133" y="54154"/>
                  <a:pt x="135133" y="53869"/>
                  <a:pt x="134943" y="53774"/>
                </a:cubicBezTo>
                <a:cubicBezTo>
                  <a:pt x="134784" y="53742"/>
                  <a:pt x="134658" y="53806"/>
                  <a:pt x="134594" y="53932"/>
                </a:cubicBezTo>
                <a:close/>
                <a:moveTo>
                  <a:pt x="133707" y="56117"/>
                </a:moveTo>
                <a:cubicBezTo>
                  <a:pt x="133612" y="56371"/>
                  <a:pt x="133834" y="56561"/>
                  <a:pt x="134056" y="56466"/>
                </a:cubicBezTo>
                <a:cubicBezTo>
                  <a:pt x="134278" y="56371"/>
                  <a:pt x="134278" y="56054"/>
                  <a:pt x="134056" y="55991"/>
                </a:cubicBezTo>
                <a:cubicBezTo>
                  <a:pt x="133929" y="55927"/>
                  <a:pt x="133771" y="55991"/>
                  <a:pt x="133707" y="56149"/>
                </a:cubicBezTo>
                <a:close/>
                <a:moveTo>
                  <a:pt x="132821" y="58334"/>
                </a:moveTo>
                <a:cubicBezTo>
                  <a:pt x="132726" y="58588"/>
                  <a:pt x="132979" y="58809"/>
                  <a:pt x="133201" y="58714"/>
                </a:cubicBezTo>
                <a:cubicBezTo>
                  <a:pt x="133454" y="58588"/>
                  <a:pt x="133422" y="58271"/>
                  <a:pt x="133201" y="58176"/>
                </a:cubicBezTo>
                <a:cubicBezTo>
                  <a:pt x="133042" y="58113"/>
                  <a:pt x="132884" y="58176"/>
                  <a:pt x="132821" y="58334"/>
                </a:cubicBezTo>
                <a:close/>
                <a:moveTo>
                  <a:pt x="131934" y="60551"/>
                </a:moveTo>
                <a:cubicBezTo>
                  <a:pt x="131839" y="60804"/>
                  <a:pt x="132092" y="61026"/>
                  <a:pt x="132346" y="60931"/>
                </a:cubicBezTo>
                <a:cubicBezTo>
                  <a:pt x="132599" y="60836"/>
                  <a:pt x="132599" y="60456"/>
                  <a:pt x="132314" y="60361"/>
                </a:cubicBezTo>
                <a:cubicBezTo>
                  <a:pt x="132187" y="60298"/>
                  <a:pt x="131997" y="60393"/>
                  <a:pt x="131934" y="60551"/>
                </a:cubicBezTo>
                <a:close/>
                <a:moveTo>
                  <a:pt x="131459" y="62546"/>
                </a:moveTo>
                <a:cubicBezTo>
                  <a:pt x="131206" y="62451"/>
                  <a:pt x="130921" y="62705"/>
                  <a:pt x="131047" y="62990"/>
                </a:cubicBezTo>
                <a:cubicBezTo>
                  <a:pt x="131174" y="63243"/>
                  <a:pt x="131554" y="63243"/>
                  <a:pt x="131649" y="62990"/>
                </a:cubicBezTo>
                <a:cubicBezTo>
                  <a:pt x="131712" y="62800"/>
                  <a:pt x="131617" y="62610"/>
                  <a:pt x="131459" y="62546"/>
                </a:cubicBezTo>
                <a:close/>
                <a:moveTo>
                  <a:pt x="130604" y="64731"/>
                </a:moveTo>
                <a:cubicBezTo>
                  <a:pt x="130319" y="64636"/>
                  <a:pt x="130034" y="64921"/>
                  <a:pt x="130161" y="65206"/>
                </a:cubicBezTo>
                <a:cubicBezTo>
                  <a:pt x="130287" y="65491"/>
                  <a:pt x="130667" y="65460"/>
                  <a:pt x="130794" y="65175"/>
                </a:cubicBezTo>
                <a:cubicBezTo>
                  <a:pt x="130857" y="65016"/>
                  <a:pt x="130762" y="64826"/>
                  <a:pt x="130604" y="64763"/>
                </a:cubicBezTo>
                <a:close/>
                <a:moveTo>
                  <a:pt x="129717" y="66948"/>
                </a:moveTo>
                <a:cubicBezTo>
                  <a:pt x="129432" y="66821"/>
                  <a:pt x="129147" y="67107"/>
                  <a:pt x="129274" y="67423"/>
                </a:cubicBezTo>
                <a:cubicBezTo>
                  <a:pt x="129400" y="67708"/>
                  <a:pt x="129812" y="67708"/>
                  <a:pt x="129939" y="67392"/>
                </a:cubicBezTo>
                <a:cubicBezTo>
                  <a:pt x="130002" y="67233"/>
                  <a:pt x="129907" y="67012"/>
                  <a:pt x="129717" y="66948"/>
                </a:cubicBezTo>
                <a:close/>
                <a:moveTo>
                  <a:pt x="128862" y="69133"/>
                </a:moveTo>
                <a:cubicBezTo>
                  <a:pt x="128545" y="69007"/>
                  <a:pt x="128260" y="69323"/>
                  <a:pt x="128387" y="69640"/>
                </a:cubicBezTo>
                <a:cubicBezTo>
                  <a:pt x="128514" y="69957"/>
                  <a:pt x="128957" y="69925"/>
                  <a:pt x="129084" y="69608"/>
                </a:cubicBezTo>
                <a:cubicBezTo>
                  <a:pt x="129147" y="69418"/>
                  <a:pt x="129052" y="69197"/>
                  <a:pt x="128862" y="69133"/>
                </a:cubicBezTo>
                <a:close/>
                <a:moveTo>
                  <a:pt x="127500" y="71540"/>
                </a:moveTo>
                <a:cubicBezTo>
                  <a:pt x="127342" y="71857"/>
                  <a:pt x="127690" y="72205"/>
                  <a:pt x="128007" y="72047"/>
                </a:cubicBezTo>
                <a:cubicBezTo>
                  <a:pt x="128324" y="71920"/>
                  <a:pt x="128324" y="71445"/>
                  <a:pt x="128007" y="71318"/>
                </a:cubicBezTo>
                <a:cubicBezTo>
                  <a:pt x="127785" y="71255"/>
                  <a:pt x="127564" y="71350"/>
                  <a:pt x="127500" y="71540"/>
                </a:cubicBezTo>
                <a:close/>
                <a:moveTo>
                  <a:pt x="126582" y="73757"/>
                </a:moveTo>
                <a:cubicBezTo>
                  <a:pt x="126455" y="74105"/>
                  <a:pt x="126804" y="74422"/>
                  <a:pt x="127152" y="74295"/>
                </a:cubicBezTo>
                <a:cubicBezTo>
                  <a:pt x="127500" y="74137"/>
                  <a:pt x="127469" y="73662"/>
                  <a:pt x="127120" y="73504"/>
                </a:cubicBezTo>
                <a:cubicBezTo>
                  <a:pt x="126930" y="73440"/>
                  <a:pt x="126677" y="73535"/>
                  <a:pt x="126582" y="73757"/>
                </a:cubicBezTo>
                <a:close/>
                <a:moveTo>
                  <a:pt x="125695" y="75942"/>
                </a:moveTo>
                <a:cubicBezTo>
                  <a:pt x="125569" y="76322"/>
                  <a:pt x="125917" y="76671"/>
                  <a:pt x="126265" y="76512"/>
                </a:cubicBezTo>
                <a:cubicBezTo>
                  <a:pt x="126645" y="76354"/>
                  <a:pt x="126614" y="75847"/>
                  <a:pt x="126265" y="75720"/>
                </a:cubicBezTo>
                <a:cubicBezTo>
                  <a:pt x="126044" y="75625"/>
                  <a:pt x="125790" y="75720"/>
                  <a:pt x="125695" y="75942"/>
                </a:cubicBezTo>
                <a:close/>
                <a:moveTo>
                  <a:pt x="125410" y="77906"/>
                </a:moveTo>
                <a:cubicBezTo>
                  <a:pt x="125030" y="77747"/>
                  <a:pt x="124650" y="78127"/>
                  <a:pt x="124808" y="78507"/>
                </a:cubicBezTo>
                <a:cubicBezTo>
                  <a:pt x="124998" y="78856"/>
                  <a:pt x="125505" y="78856"/>
                  <a:pt x="125664" y="78476"/>
                </a:cubicBezTo>
                <a:cubicBezTo>
                  <a:pt x="125759" y="78254"/>
                  <a:pt x="125632" y="78001"/>
                  <a:pt x="125410" y="77906"/>
                </a:cubicBezTo>
                <a:close/>
                <a:moveTo>
                  <a:pt x="124523" y="80091"/>
                </a:moveTo>
                <a:cubicBezTo>
                  <a:pt x="124143" y="79932"/>
                  <a:pt x="123763" y="80312"/>
                  <a:pt x="123922" y="80724"/>
                </a:cubicBezTo>
                <a:cubicBezTo>
                  <a:pt x="124112" y="81104"/>
                  <a:pt x="124650" y="81072"/>
                  <a:pt x="124808" y="80692"/>
                </a:cubicBezTo>
                <a:cubicBezTo>
                  <a:pt x="124903" y="80471"/>
                  <a:pt x="124777" y="80186"/>
                  <a:pt x="124523" y="80091"/>
                </a:cubicBezTo>
                <a:close/>
                <a:moveTo>
                  <a:pt x="123668" y="82276"/>
                </a:moveTo>
                <a:cubicBezTo>
                  <a:pt x="123257" y="82118"/>
                  <a:pt x="122877" y="82529"/>
                  <a:pt x="123035" y="82941"/>
                </a:cubicBezTo>
                <a:cubicBezTo>
                  <a:pt x="123225" y="83321"/>
                  <a:pt x="123795" y="83321"/>
                  <a:pt x="123953" y="82909"/>
                </a:cubicBezTo>
                <a:cubicBezTo>
                  <a:pt x="124048" y="82656"/>
                  <a:pt x="123922" y="82371"/>
                  <a:pt x="123668" y="82276"/>
                </a:cubicBezTo>
                <a:close/>
                <a:moveTo>
                  <a:pt x="122813" y="84461"/>
                </a:moveTo>
                <a:cubicBezTo>
                  <a:pt x="122370" y="84303"/>
                  <a:pt x="121990" y="84714"/>
                  <a:pt x="122148" y="85158"/>
                </a:cubicBezTo>
                <a:cubicBezTo>
                  <a:pt x="122338" y="85569"/>
                  <a:pt x="122908" y="85538"/>
                  <a:pt x="123098" y="85126"/>
                </a:cubicBezTo>
                <a:cubicBezTo>
                  <a:pt x="123193" y="84873"/>
                  <a:pt x="123067" y="84588"/>
                  <a:pt x="122813" y="84461"/>
                </a:cubicBezTo>
                <a:close/>
                <a:moveTo>
                  <a:pt x="122243" y="87343"/>
                </a:moveTo>
                <a:cubicBezTo>
                  <a:pt x="122402" y="86900"/>
                  <a:pt x="121958" y="86488"/>
                  <a:pt x="121547" y="86678"/>
                </a:cubicBezTo>
                <a:cubicBezTo>
                  <a:pt x="121103" y="86868"/>
                  <a:pt x="121135" y="87470"/>
                  <a:pt x="121547" y="87628"/>
                </a:cubicBezTo>
                <a:cubicBezTo>
                  <a:pt x="121832" y="87755"/>
                  <a:pt x="122117" y="87596"/>
                  <a:pt x="122243" y="87343"/>
                </a:cubicBezTo>
                <a:close/>
                <a:moveTo>
                  <a:pt x="121388" y="89560"/>
                </a:moveTo>
                <a:cubicBezTo>
                  <a:pt x="121547" y="89116"/>
                  <a:pt x="121103" y="88673"/>
                  <a:pt x="120660" y="88863"/>
                </a:cubicBezTo>
                <a:cubicBezTo>
                  <a:pt x="120216" y="89053"/>
                  <a:pt x="120216" y="89686"/>
                  <a:pt x="120660" y="89876"/>
                </a:cubicBezTo>
                <a:cubicBezTo>
                  <a:pt x="120945" y="89971"/>
                  <a:pt x="121262" y="89845"/>
                  <a:pt x="121388" y="89560"/>
                </a:cubicBezTo>
                <a:close/>
                <a:moveTo>
                  <a:pt x="120533" y="91777"/>
                </a:moveTo>
                <a:cubicBezTo>
                  <a:pt x="120691" y="91302"/>
                  <a:pt x="120248" y="90858"/>
                  <a:pt x="119773" y="91048"/>
                </a:cubicBezTo>
                <a:cubicBezTo>
                  <a:pt x="119330" y="91238"/>
                  <a:pt x="119330" y="91903"/>
                  <a:pt x="119805" y="92093"/>
                </a:cubicBezTo>
                <a:cubicBezTo>
                  <a:pt x="120090" y="92188"/>
                  <a:pt x="120406" y="92062"/>
                  <a:pt x="120533" y="91777"/>
                </a:cubicBezTo>
                <a:close/>
                <a:moveTo>
                  <a:pt x="118918" y="94310"/>
                </a:moveTo>
                <a:cubicBezTo>
                  <a:pt x="119393" y="94500"/>
                  <a:pt x="119868" y="94025"/>
                  <a:pt x="119646" y="93550"/>
                </a:cubicBezTo>
                <a:cubicBezTo>
                  <a:pt x="119456" y="93075"/>
                  <a:pt x="118791" y="93075"/>
                  <a:pt x="118601" y="93582"/>
                </a:cubicBezTo>
                <a:cubicBezTo>
                  <a:pt x="118475" y="93867"/>
                  <a:pt x="118633" y="94183"/>
                  <a:pt x="118918" y="94310"/>
                </a:cubicBezTo>
                <a:close/>
                <a:moveTo>
                  <a:pt x="118823" y="96210"/>
                </a:moveTo>
                <a:cubicBezTo>
                  <a:pt x="119013" y="95704"/>
                  <a:pt x="118506" y="95228"/>
                  <a:pt x="118031" y="95450"/>
                </a:cubicBezTo>
                <a:cubicBezTo>
                  <a:pt x="117525" y="95640"/>
                  <a:pt x="117556" y="96337"/>
                  <a:pt x="118031" y="96527"/>
                </a:cubicBezTo>
                <a:cubicBezTo>
                  <a:pt x="118348" y="96654"/>
                  <a:pt x="118696" y="96495"/>
                  <a:pt x="118823" y="96210"/>
                </a:cubicBezTo>
                <a:close/>
                <a:moveTo>
                  <a:pt x="117968" y="98427"/>
                </a:moveTo>
                <a:cubicBezTo>
                  <a:pt x="118158" y="97920"/>
                  <a:pt x="117651" y="97414"/>
                  <a:pt x="117145" y="97635"/>
                </a:cubicBezTo>
                <a:cubicBezTo>
                  <a:pt x="116638" y="97857"/>
                  <a:pt x="116638" y="98554"/>
                  <a:pt x="117145" y="98775"/>
                </a:cubicBezTo>
                <a:cubicBezTo>
                  <a:pt x="117461" y="98902"/>
                  <a:pt x="117841" y="98744"/>
                  <a:pt x="117968" y="98427"/>
                </a:cubicBezTo>
                <a:close/>
                <a:moveTo>
                  <a:pt x="116289" y="100992"/>
                </a:moveTo>
                <a:cubicBezTo>
                  <a:pt x="116796" y="101182"/>
                  <a:pt x="117303" y="100676"/>
                  <a:pt x="117081" y="100137"/>
                </a:cubicBezTo>
                <a:cubicBezTo>
                  <a:pt x="116860" y="99630"/>
                  <a:pt x="116131" y="99662"/>
                  <a:pt x="115909" y="100169"/>
                </a:cubicBezTo>
                <a:cubicBezTo>
                  <a:pt x="115783" y="100486"/>
                  <a:pt x="115941" y="100866"/>
                  <a:pt x="116289" y="100992"/>
                </a:cubicBezTo>
                <a:close/>
                <a:moveTo>
                  <a:pt x="116226" y="102861"/>
                </a:moveTo>
                <a:cubicBezTo>
                  <a:pt x="116448" y="102322"/>
                  <a:pt x="115909" y="101784"/>
                  <a:pt x="115371" y="102006"/>
                </a:cubicBezTo>
                <a:cubicBezTo>
                  <a:pt x="114833" y="102259"/>
                  <a:pt x="114864" y="102987"/>
                  <a:pt x="115403" y="103209"/>
                </a:cubicBezTo>
                <a:cubicBezTo>
                  <a:pt x="115719" y="103336"/>
                  <a:pt x="116099" y="103177"/>
                  <a:pt x="116226" y="102861"/>
                </a:cubicBezTo>
                <a:close/>
                <a:moveTo>
                  <a:pt x="115371" y="105078"/>
                </a:moveTo>
                <a:cubicBezTo>
                  <a:pt x="115593" y="104507"/>
                  <a:pt x="115054" y="103969"/>
                  <a:pt x="114484" y="104222"/>
                </a:cubicBezTo>
                <a:cubicBezTo>
                  <a:pt x="113946" y="104444"/>
                  <a:pt x="113978" y="105236"/>
                  <a:pt x="114516" y="105426"/>
                </a:cubicBezTo>
                <a:cubicBezTo>
                  <a:pt x="114864" y="105584"/>
                  <a:pt x="115244" y="105394"/>
                  <a:pt x="115371" y="105078"/>
                </a:cubicBezTo>
                <a:close/>
                <a:moveTo>
                  <a:pt x="114516" y="107294"/>
                </a:moveTo>
                <a:cubicBezTo>
                  <a:pt x="114769" y="106724"/>
                  <a:pt x="114168" y="106154"/>
                  <a:pt x="113629" y="106408"/>
                </a:cubicBezTo>
                <a:cubicBezTo>
                  <a:pt x="113059" y="106629"/>
                  <a:pt x="113059" y="107453"/>
                  <a:pt x="113629" y="107674"/>
                </a:cubicBezTo>
                <a:cubicBezTo>
                  <a:pt x="113978" y="107801"/>
                  <a:pt x="114389" y="107643"/>
                  <a:pt x="114516" y="107294"/>
                </a:cubicBezTo>
                <a:close/>
                <a:moveTo>
                  <a:pt x="112774" y="109891"/>
                </a:moveTo>
                <a:cubicBezTo>
                  <a:pt x="113344" y="110113"/>
                  <a:pt x="113914" y="109543"/>
                  <a:pt x="113661" y="108973"/>
                </a:cubicBezTo>
                <a:cubicBezTo>
                  <a:pt x="113408" y="108371"/>
                  <a:pt x="112584" y="108403"/>
                  <a:pt x="112363" y="108973"/>
                </a:cubicBezTo>
                <a:cubicBezTo>
                  <a:pt x="112236" y="109353"/>
                  <a:pt x="112394" y="109733"/>
                  <a:pt x="112774" y="109891"/>
                </a:cubicBezTo>
                <a:close/>
                <a:moveTo>
                  <a:pt x="112426" y="110778"/>
                </a:moveTo>
                <a:cubicBezTo>
                  <a:pt x="112109" y="110651"/>
                  <a:pt x="111761" y="110746"/>
                  <a:pt x="111571" y="111031"/>
                </a:cubicBezTo>
                <a:lnTo>
                  <a:pt x="112743" y="111031"/>
                </a:lnTo>
                <a:cubicBezTo>
                  <a:pt x="112648" y="110905"/>
                  <a:pt x="112553" y="110841"/>
                  <a:pt x="112426" y="110778"/>
                </a:cubicBezTo>
                <a:close/>
                <a:moveTo>
                  <a:pt x="142987" y="26254"/>
                </a:moveTo>
                <a:cubicBezTo>
                  <a:pt x="142987" y="26254"/>
                  <a:pt x="142955" y="26254"/>
                  <a:pt x="142955" y="26285"/>
                </a:cubicBezTo>
                <a:cubicBezTo>
                  <a:pt x="142955" y="26317"/>
                  <a:pt x="143018" y="26285"/>
                  <a:pt x="142987" y="26254"/>
                </a:cubicBezTo>
                <a:close/>
                <a:moveTo>
                  <a:pt x="142131" y="28502"/>
                </a:moveTo>
                <a:cubicBezTo>
                  <a:pt x="142131" y="28470"/>
                  <a:pt x="142131" y="28470"/>
                  <a:pt x="142131" y="28470"/>
                </a:cubicBezTo>
                <a:cubicBezTo>
                  <a:pt x="142068" y="28439"/>
                  <a:pt x="142036" y="28502"/>
                  <a:pt x="142100" y="28534"/>
                </a:cubicBezTo>
                <a:cubicBezTo>
                  <a:pt x="142100" y="28534"/>
                  <a:pt x="142131" y="28534"/>
                  <a:pt x="142131" y="28502"/>
                </a:cubicBezTo>
                <a:close/>
                <a:moveTo>
                  <a:pt x="141276" y="30719"/>
                </a:moveTo>
                <a:cubicBezTo>
                  <a:pt x="141308" y="30656"/>
                  <a:pt x="141118" y="30719"/>
                  <a:pt x="141213" y="30751"/>
                </a:cubicBezTo>
                <a:cubicBezTo>
                  <a:pt x="141245" y="30751"/>
                  <a:pt x="141276" y="30751"/>
                  <a:pt x="141276" y="30719"/>
                </a:cubicBezTo>
                <a:close/>
                <a:moveTo>
                  <a:pt x="140421" y="32936"/>
                </a:moveTo>
                <a:cubicBezTo>
                  <a:pt x="140485" y="32841"/>
                  <a:pt x="140231" y="32936"/>
                  <a:pt x="140326" y="32967"/>
                </a:cubicBezTo>
                <a:cubicBezTo>
                  <a:pt x="140358" y="32999"/>
                  <a:pt x="140421" y="32967"/>
                  <a:pt x="140421" y="32936"/>
                </a:cubicBezTo>
                <a:close/>
                <a:moveTo>
                  <a:pt x="139535" y="35026"/>
                </a:moveTo>
                <a:cubicBezTo>
                  <a:pt x="139376" y="34994"/>
                  <a:pt x="139503" y="35279"/>
                  <a:pt x="139566" y="35153"/>
                </a:cubicBezTo>
                <a:cubicBezTo>
                  <a:pt x="139598" y="35089"/>
                  <a:pt x="139566" y="35058"/>
                  <a:pt x="139535" y="35026"/>
                </a:cubicBezTo>
                <a:close/>
                <a:moveTo>
                  <a:pt x="138648" y="37211"/>
                </a:moveTo>
                <a:cubicBezTo>
                  <a:pt x="138490" y="37148"/>
                  <a:pt x="138648" y="37528"/>
                  <a:pt x="138711" y="37369"/>
                </a:cubicBezTo>
                <a:cubicBezTo>
                  <a:pt x="138743" y="37306"/>
                  <a:pt x="138711" y="37243"/>
                  <a:pt x="138648" y="37211"/>
                </a:cubicBezTo>
                <a:close/>
                <a:moveTo>
                  <a:pt x="137793" y="39396"/>
                </a:moveTo>
                <a:cubicBezTo>
                  <a:pt x="137603" y="39333"/>
                  <a:pt x="137793" y="39776"/>
                  <a:pt x="137856" y="39586"/>
                </a:cubicBezTo>
                <a:cubicBezTo>
                  <a:pt x="137888" y="39523"/>
                  <a:pt x="137856" y="39428"/>
                  <a:pt x="137793" y="39396"/>
                </a:cubicBezTo>
                <a:close/>
                <a:moveTo>
                  <a:pt x="136938" y="41613"/>
                </a:moveTo>
                <a:cubicBezTo>
                  <a:pt x="136716" y="41518"/>
                  <a:pt x="136906" y="41993"/>
                  <a:pt x="137001" y="41803"/>
                </a:cubicBezTo>
                <a:cubicBezTo>
                  <a:pt x="137033" y="41708"/>
                  <a:pt x="137001" y="41645"/>
                  <a:pt x="136938" y="41613"/>
                </a:cubicBezTo>
                <a:close/>
                <a:moveTo>
                  <a:pt x="136051" y="43798"/>
                </a:moveTo>
                <a:cubicBezTo>
                  <a:pt x="135829" y="43703"/>
                  <a:pt x="136051" y="44242"/>
                  <a:pt x="136146" y="44020"/>
                </a:cubicBezTo>
                <a:cubicBezTo>
                  <a:pt x="136178" y="43925"/>
                  <a:pt x="136146" y="43830"/>
                  <a:pt x="136051" y="43798"/>
                </a:cubicBezTo>
                <a:close/>
                <a:moveTo>
                  <a:pt x="135196" y="45983"/>
                </a:moveTo>
                <a:cubicBezTo>
                  <a:pt x="134943" y="45888"/>
                  <a:pt x="135196" y="46490"/>
                  <a:pt x="135291" y="46237"/>
                </a:cubicBezTo>
                <a:cubicBezTo>
                  <a:pt x="135323" y="46142"/>
                  <a:pt x="135291" y="46015"/>
                  <a:pt x="135196" y="45983"/>
                </a:cubicBezTo>
                <a:close/>
                <a:moveTo>
                  <a:pt x="134341" y="48169"/>
                </a:moveTo>
                <a:cubicBezTo>
                  <a:pt x="134024" y="48074"/>
                  <a:pt x="134309" y="48739"/>
                  <a:pt x="134436" y="48422"/>
                </a:cubicBezTo>
                <a:cubicBezTo>
                  <a:pt x="134468" y="48327"/>
                  <a:pt x="134436" y="48232"/>
                  <a:pt x="134309" y="48169"/>
                </a:cubicBezTo>
                <a:close/>
                <a:moveTo>
                  <a:pt x="133169" y="50480"/>
                </a:moveTo>
                <a:cubicBezTo>
                  <a:pt x="133042" y="50797"/>
                  <a:pt x="133771" y="50480"/>
                  <a:pt x="133454" y="50354"/>
                </a:cubicBezTo>
                <a:cubicBezTo>
                  <a:pt x="133359" y="50322"/>
                  <a:pt x="133232" y="50385"/>
                  <a:pt x="133169" y="50480"/>
                </a:cubicBezTo>
                <a:close/>
                <a:moveTo>
                  <a:pt x="132282" y="52697"/>
                </a:moveTo>
                <a:cubicBezTo>
                  <a:pt x="132219" y="52887"/>
                  <a:pt x="132409" y="53077"/>
                  <a:pt x="132599" y="53014"/>
                </a:cubicBezTo>
                <a:cubicBezTo>
                  <a:pt x="132789" y="52919"/>
                  <a:pt x="132789" y="52634"/>
                  <a:pt x="132599" y="52570"/>
                </a:cubicBezTo>
                <a:cubicBezTo>
                  <a:pt x="132472" y="52507"/>
                  <a:pt x="132346" y="52570"/>
                  <a:pt x="132282" y="52697"/>
                </a:cubicBezTo>
                <a:close/>
                <a:moveTo>
                  <a:pt x="131396" y="54882"/>
                </a:moveTo>
                <a:cubicBezTo>
                  <a:pt x="131301" y="55104"/>
                  <a:pt x="131522" y="55326"/>
                  <a:pt x="131744" y="55231"/>
                </a:cubicBezTo>
                <a:cubicBezTo>
                  <a:pt x="131934" y="55136"/>
                  <a:pt x="131934" y="54851"/>
                  <a:pt x="131744" y="54756"/>
                </a:cubicBezTo>
                <a:cubicBezTo>
                  <a:pt x="131586" y="54692"/>
                  <a:pt x="131459" y="54756"/>
                  <a:pt x="131396" y="54882"/>
                </a:cubicBezTo>
                <a:close/>
                <a:moveTo>
                  <a:pt x="130509" y="57099"/>
                </a:moveTo>
                <a:cubicBezTo>
                  <a:pt x="130414" y="57321"/>
                  <a:pt x="130636" y="57543"/>
                  <a:pt x="130857" y="57448"/>
                </a:cubicBezTo>
                <a:cubicBezTo>
                  <a:pt x="131079" y="57352"/>
                  <a:pt x="131079" y="57036"/>
                  <a:pt x="130857" y="56941"/>
                </a:cubicBezTo>
                <a:cubicBezTo>
                  <a:pt x="130731" y="56877"/>
                  <a:pt x="130572" y="56941"/>
                  <a:pt x="130509" y="57099"/>
                </a:cubicBezTo>
                <a:close/>
                <a:moveTo>
                  <a:pt x="129622" y="59284"/>
                </a:moveTo>
                <a:cubicBezTo>
                  <a:pt x="129527" y="59538"/>
                  <a:pt x="129781" y="59791"/>
                  <a:pt x="130002" y="59664"/>
                </a:cubicBezTo>
                <a:cubicBezTo>
                  <a:pt x="130256" y="59569"/>
                  <a:pt x="130224" y="59221"/>
                  <a:pt x="130002" y="59126"/>
                </a:cubicBezTo>
                <a:cubicBezTo>
                  <a:pt x="129844" y="59063"/>
                  <a:pt x="129686" y="59158"/>
                  <a:pt x="129622" y="59284"/>
                </a:cubicBezTo>
                <a:close/>
                <a:moveTo>
                  <a:pt x="128735" y="61501"/>
                </a:moveTo>
                <a:cubicBezTo>
                  <a:pt x="128640" y="61754"/>
                  <a:pt x="128894" y="62008"/>
                  <a:pt x="129147" y="61913"/>
                </a:cubicBezTo>
                <a:cubicBezTo>
                  <a:pt x="129400" y="61786"/>
                  <a:pt x="129400" y="61438"/>
                  <a:pt x="129147" y="61311"/>
                </a:cubicBezTo>
                <a:cubicBezTo>
                  <a:pt x="128957" y="61248"/>
                  <a:pt x="128799" y="61343"/>
                  <a:pt x="128735" y="61501"/>
                </a:cubicBezTo>
                <a:close/>
                <a:moveTo>
                  <a:pt x="128260" y="63528"/>
                </a:moveTo>
                <a:cubicBezTo>
                  <a:pt x="128007" y="63401"/>
                  <a:pt x="127722" y="63686"/>
                  <a:pt x="127849" y="63940"/>
                </a:cubicBezTo>
                <a:cubicBezTo>
                  <a:pt x="127975" y="64225"/>
                  <a:pt x="128355" y="64225"/>
                  <a:pt x="128450" y="63940"/>
                </a:cubicBezTo>
                <a:cubicBezTo>
                  <a:pt x="128514" y="63781"/>
                  <a:pt x="128419" y="63591"/>
                  <a:pt x="128260" y="63528"/>
                </a:cubicBezTo>
                <a:close/>
                <a:moveTo>
                  <a:pt x="127405" y="65713"/>
                </a:moveTo>
                <a:cubicBezTo>
                  <a:pt x="127120" y="65586"/>
                  <a:pt x="126835" y="65871"/>
                  <a:pt x="126962" y="66156"/>
                </a:cubicBezTo>
                <a:cubicBezTo>
                  <a:pt x="127089" y="66441"/>
                  <a:pt x="127469" y="66441"/>
                  <a:pt x="127595" y="66156"/>
                </a:cubicBezTo>
                <a:cubicBezTo>
                  <a:pt x="127659" y="65966"/>
                  <a:pt x="127564" y="65776"/>
                  <a:pt x="127405" y="65713"/>
                </a:cubicBezTo>
                <a:close/>
                <a:moveTo>
                  <a:pt x="126519" y="67898"/>
                </a:moveTo>
                <a:cubicBezTo>
                  <a:pt x="126234" y="67772"/>
                  <a:pt x="125949" y="68088"/>
                  <a:pt x="126075" y="68373"/>
                </a:cubicBezTo>
                <a:cubicBezTo>
                  <a:pt x="126202" y="68690"/>
                  <a:pt x="126614" y="68690"/>
                  <a:pt x="126740" y="68373"/>
                </a:cubicBezTo>
                <a:cubicBezTo>
                  <a:pt x="126804" y="68183"/>
                  <a:pt x="126709" y="67962"/>
                  <a:pt x="126519" y="67898"/>
                </a:cubicBezTo>
                <a:close/>
                <a:moveTo>
                  <a:pt x="125664" y="70083"/>
                </a:moveTo>
                <a:cubicBezTo>
                  <a:pt x="125347" y="69957"/>
                  <a:pt x="125030" y="70273"/>
                  <a:pt x="125188" y="70590"/>
                </a:cubicBezTo>
                <a:cubicBezTo>
                  <a:pt x="125315" y="70907"/>
                  <a:pt x="125759" y="70907"/>
                  <a:pt x="125885" y="70590"/>
                </a:cubicBezTo>
                <a:cubicBezTo>
                  <a:pt x="125949" y="70400"/>
                  <a:pt x="125854" y="70178"/>
                  <a:pt x="125664" y="70083"/>
                </a:cubicBezTo>
                <a:close/>
                <a:moveTo>
                  <a:pt x="124270" y="72522"/>
                </a:moveTo>
                <a:cubicBezTo>
                  <a:pt x="124143" y="72839"/>
                  <a:pt x="124492" y="73155"/>
                  <a:pt x="124808" y="73029"/>
                </a:cubicBezTo>
                <a:cubicBezTo>
                  <a:pt x="125157" y="72870"/>
                  <a:pt x="125125" y="72427"/>
                  <a:pt x="124808" y="72269"/>
                </a:cubicBezTo>
                <a:cubicBezTo>
                  <a:pt x="124587" y="72205"/>
                  <a:pt x="124365" y="72300"/>
                  <a:pt x="124270" y="72522"/>
                </a:cubicBezTo>
                <a:close/>
                <a:moveTo>
                  <a:pt x="123383" y="74707"/>
                </a:moveTo>
                <a:cubicBezTo>
                  <a:pt x="123257" y="75055"/>
                  <a:pt x="123605" y="75404"/>
                  <a:pt x="123953" y="75245"/>
                </a:cubicBezTo>
                <a:cubicBezTo>
                  <a:pt x="124302" y="75087"/>
                  <a:pt x="124270" y="74612"/>
                  <a:pt x="123922" y="74485"/>
                </a:cubicBezTo>
                <a:cubicBezTo>
                  <a:pt x="123732" y="74390"/>
                  <a:pt x="123478" y="74485"/>
                  <a:pt x="123383" y="74707"/>
                </a:cubicBezTo>
                <a:close/>
                <a:moveTo>
                  <a:pt x="122497" y="76924"/>
                </a:moveTo>
                <a:cubicBezTo>
                  <a:pt x="122370" y="77272"/>
                  <a:pt x="122718" y="77621"/>
                  <a:pt x="123067" y="77462"/>
                </a:cubicBezTo>
                <a:cubicBezTo>
                  <a:pt x="123447" y="77304"/>
                  <a:pt x="123415" y="76797"/>
                  <a:pt x="123067" y="76671"/>
                </a:cubicBezTo>
                <a:cubicBezTo>
                  <a:pt x="122845" y="76576"/>
                  <a:pt x="122592" y="76671"/>
                  <a:pt x="122497" y="76924"/>
                </a:cubicBezTo>
                <a:close/>
                <a:moveTo>
                  <a:pt x="122212" y="78856"/>
                </a:moveTo>
                <a:cubicBezTo>
                  <a:pt x="121832" y="78697"/>
                  <a:pt x="121452" y="79077"/>
                  <a:pt x="121610" y="79457"/>
                </a:cubicBezTo>
                <a:cubicBezTo>
                  <a:pt x="121768" y="79837"/>
                  <a:pt x="122307" y="79837"/>
                  <a:pt x="122465" y="79457"/>
                </a:cubicBezTo>
                <a:cubicBezTo>
                  <a:pt x="122560" y="79204"/>
                  <a:pt x="122433" y="78951"/>
                  <a:pt x="122212" y="78856"/>
                </a:cubicBezTo>
                <a:close/>
                <a:moveTo>
                  <a:pt x="121325" y="81041"/>
                </a:moveTo>
                <a:cubicBezTo>
                  <a:pt x="120945" y="80882"/>
                  <a:pt x="120565" y="81294"/>
                  <a:pt x="120723" y="81674"/>
                </a:cubicBezTo>
                <a:cubicBezTo>
                  <a:pt x="120913" y="82054"/>
                  <a:pt x="121452" y="82054"/>
                  <a:pt x="121610" y="81674"/>
                </a:cubicBezTo>
                <a:cubicBezTo>
                  <a:pt x="121705" y="81421"/>
                  <a:pt x="121578" y="81136"/>
                  <a:pt x="121325" y="81041"/>
                </a:cubicBezTo>
                <a:close/>
                <a:moveTo>
                  <a:pt x="120470" y="83226"/>
                </a:moveTo>
                <a:cubicBezTo>
                  <a:pt x="120058" y="83068"/>
                  <a:pt x="119678" y="83479"/>
                  <a:pt x="119836" y="83891"/>
                </a:cubicBezTo>
                <a:cubicBezTo>
                  <a:pt x="120026" y="84303"/>
                  <a:pt x="120596" y="84271"/>
                  <a:pt x="120755" y="83891"/>
                </a:cubicBezTo>
                <a:cubicBezTo>
                  <a:pt x="120850" y="83638"/>
                  <a:pt x="120723" y="83353"/>
                  <a:pt x="120470" y="83226"/>
                </a:cubicBezTo>
                <a:close/>
                <a:moveTo>
                  <a:pt x="119615" y="85443"/>
                </a:moveTo>
                <a:cubicBezTo>
                  <a:pt x="119171" y="85284"/>
                  <a:pt x="118760" y="85696"/>
                  <a:pt x="118950" y="86108"/>
                </a:cubicBezTo>
                <a:cubicBezTo>
                  <a:pt x="119140" y="86520"/>
                  <a:pt x="119710" y="86520"/>
                  <a:pt x="119900" y="86108"/>
                </a:cubicBezTo>
                <a:cubicBezTo>
                  <a:pt x="119995" y="85823"/>
                  <a:pt x="119868" y="85538"/>
                  <a:pt x="119615" y="85443"/>
                </a:cubicBezTo>
                <a:close/>
                <a:moveTo>
                  <a:pt x="119045" y="88325"/>
                </a:moveTo>
                <a:cubicBezTo>
                  <a:pt x="119203" y="87881"/>
                  <a:pt x="118760" y="87438"/>
                  <a:pt x="118348" y="87628"/>
                </a:cubicBezTo>
                <a:cubicBezTo>
                  <a:pt x="117905" y="87818"/>
                  <a:pt x="117905" y="88420"/>
                  <a:pt x="118348" y="88610"/>
                </a:cubicBezTo>
                <a:cubicBezTo>
                  <a:pt x="118633" y="88705"/>
                  <a:pt x="118918" y="88578"/>
                  <a:pt x="119045" y="88325"/>
                </a:cubicBezTo>
                <a:close/>
                <a:moveTo>
                  <a:pt x="118190" y="90541"/>
                </a:moveTo>
                <a:cubicBezTo>
                  <a:pt x="118348" y="90066"/>
                  <a:pt x="117905" y="89623"/>
                  <a:pt x="117461" y="89813"/>
                </a:cubicBezTo>
                <a:cubicBezTo>
                  <a:pt x="117018" y="90003"/>
                  <a:pt x="117018" y="90668"/>
                  <a:pt x="117461" y="90827"/>
                </a:cubicBezTo>
                <a:cubicBezTo>
                  <a:pt x="117746" y="90953"/>
                  <a:pt x="118063" y="90795"/>
                  <a:pt x="118190" y="90510"/>
                </a:cubicBezTo>
                <a:close/>
                <a:moveTo>
                  <a:pt x="117018" y="91998"/>
                </a:moveTo>
                <a:cubicBezTo>
                  <a:pt x="116543" y="91840"/>
                  <a:pt x="116068" y="92283"/>
                  <a:pt x="116289" y="92758"/>
                </a:cubicBezTo>
                <a:cubicBezTo>
                  <a:pt x="116479" y="93233"/>
                  <a:pt x="117145" y="93202"/>
                  <a:pt x="117335" y="92727"/>
                </a:cubicBezTo>
                <a:cubicBezTo>
                  <a:pt x="117430" y="92442"/>
                  <a:pt x="117303" y="92125"/>
                  <a:pt x="117018" y="91998"/>
                </a:cubicBezTo>
                <a:close/>
                <a:moveTo>
                  <a:pt x="116479" y="94943"/>
                </a:moveTo>
                <a:cubicBezTo>
                  <a:pt x="116670" y="94468"/>
                  <a:pt x="116163" y="93993"/>
                  <a:pt x="115688" y="94215"/>
                </a:cubicBezTo>
                <a:cubicBezTo>
                  <a:pt x="115213" y="94405"/>
                  <a:pt x="115213" y="95102"/>
                  <a:pt x="115719" y="95292"/>
                </a:cubicBezTo>
                <a:cubicBezTo>
                  <a:pt x="116004" y="95387"/>
                  <a:pt x="116353" y="95260"/>
                  <a:pt x="116479" y="94943"/>
                </a:cubicBezTo>
                <a:close/>
                <a:moveTo>
                  <a:pt x="115624" y="97160"/>
                </a:moveTo>
                <a:cubicBezTo>
                  <a:pt x="115814" y="96685"/>
                  <a:pt x="115308" y="96179"/>
                  <a:pt x="114801" y="96400"/>
                </a:cubicBezTo>
                <a:cubicBezTo>
                  <a:pt x="114326" y="96622"/>
                  <a:pt x="114326" y="97319"/>
                  <a:pt x="114833" y="97509"/>
                </a:cubicBezTo>
                <a:cubicBezTo>
                  <a:pt x="115149" y="97635"/>
                  <a:pt x="115498" y="97477"/>
                  <a:pt x="115624" y="97160"/>
                </a:cubicBezTo>
                <a:close/>
                <a:moveTo>
                  <a:pt x="114769" y="99377"/>
                </a:moveTo>
                <a:cubicBezTo>
                  <a:pt x="114959" y="98870"/>
                  <a:pt x="114453" y="98364"/>
                  <a:pt x="113946" y="98585"/>
                </a:cubicBezTo>
                <a:cubicBezTo>
                  <a:pt x="113439" y="98807"/>
                  <a:pt x="113439" y="99535"/>
                  <a:pt x="113946" y="99725"/>
                </a:cubicBezTo>
                <a:cubicBezTo>
                  <a:pt x="114263" y="99852"/>
                  <a:pt x="114643" y="99694"/>
                  <a:pt x="114769" y="99377"/>
                </a:cubicBezTo>
                <a:close/>
                <a:moveTo>
                  <a:pt x="113059" y="101974"/>
                </a:moveTo>
                <a:cubicBezTo>
                  <a:pt x="113598" y="102164"/>
                  <a:pt x="114104" y="101626"/>
                  <a:pt x="113883" y="101119"/>
                </a:cubicBezTo>
                <a:cubicBezTo>
                  <a:pt x="113661" y="100612"/>
                  <a:pt x="112933" y="100612"/>
                  <a:pt x="112711" y="101151"/>
                </a:cubicBezTo>
                <a:cubicBezTo>
                  <a:pt x="112584" y="101467"/>
                  <a:pt x="112743" y="101816"/>
                  <a:pt x="113059" y="101942"/>
                </a:cubicBezTo>
                <a:close/>
                <a:moveTo>
                  <a:pt x="113059" y="103811"/>
                </a:moveTo>
                <a:cubicBezTo>
                  <a:pt x="113249" y="103272"/>
                  <a:pt x="112711" y="102734"/>
                  <a:pt x="112173" y="102987"/>
                </a:cubicBezTo>
                <a:cubicBezTo>
                  <a:pt x="111634" y="103209"/>
                  <a:pt x="111666" y="103969"/>
                  <a:pt x="112204" y="104191"/>
                </a:cubicBezTo>
                <a:cubicBezTo>
                  <a:pt x="112521" y="104317"/>
                  <a:pt x="112901" y="104159"/>
                  <a:pt x="113028" y="103811"/>
                </a:cubicBezTo>
                <a:close/>
                <a:moveTo>
                  <a:pt x="112204" y="106028"/>
                </a:moveTo>
                <a:cubicBezTo>
                  <a:pt x="112394" y="105489"/>
                  <a:pt x="111856" y="104919"/>
                  <a:pt x="111286" y="105173"/>
                </a:cubicBezTo>
                <a:cubicBezTo>
                  <a:pt x="110747" y="105426"/>
                  <a:pt x="110747" y="106186"/>
                  <a:pt x="111317" y="106408"/>
                </a:cubicBezTo>
                <a:cubicBezTo>
                  <a:pt x="111666" y="106566"/>
                  <a:pt x="112046" y="106376"/>
                  <a:pt x="112204" y="106028"/>
                </a:cubicBezTo>
                <a:close/>
                <a:moveTo>
                  <a:pt x="111317" y="108244"/>
                </a:moveTo>
                <a:cubicBezTo>
                  <a:pt x="111571" y="107674"/>
                  <a:pt x="110969" y="107104"/>
                  <a:pt x="110431" y="107358"/>
                </a:cubicBezTo>
                <a:cubicBezTo>
                  <a:pt x="109861" y="107611"/>
                  <a:pt x="109861" y="108403"/>
                  <a:pt x="110431" y="108656"/>
                </a:cubicBezTo>
                <a:cubicBezTo>
                  <a:pt x="110779" y="108783"/>
                  <a:pt x="111191" y="108593"/>
                  <a:pt x="111317" y="108244"/>
                </a:cubicBezTo>
                <a:close/>
                <a:moveTo>
                  <a:pt x="109544" y="110873"/>
                </a:moveTo>
                <a:cubicBezTo>
                  <a:pt x="110146" y="111095"/>
                  <a:pt x="110716" y="110493"/>
                  <a:pt x="110462" y="109923"/>
                </a:cubicBezTo>
                <a:cubicBezTo>
                  <a:pt x="110209" y="109353"/>
                  <a:pt x="109386" y="109353"/>
                  <a:pt x="109164" y="109955"/>
                </a:cubicBezTo>
                <a:cubicBezTo>
                  <a:pt x="109006" y="110303"/>
                  <a:pt x="109196" y="110715"/>
                  <a:pt x="109544" y="110873"/>
                </a:cubicBezTo>
                <a:close/>
                <a:moveTo>
                  <a:pt x="139788" y="27235"/>
                </a:moveTo>
                <a:cubicBezTo>
                  <a:pt x="139788" y="27235"/>
                  <a:pt x="139756" y="27235"/>
                  <a:pt x="139756" y="27235"/>
                </a:cubicBezTo>
                <a:cubicBezTo>
                  <a:pt x="139756" y="27267"/>
                  <a:pt x="139788" y="27267"/>
                  <a:pt x="139788" y="27267"/>
                </a:cubicBezTo>
                <a:cubicBezTo>
                  <a:pt x="139820" y="27235"/>
                  <a:pt x="139788" y="27235"/>
                  <a:pt x="139788" y="27235"/>
                </a:cubicBezTo>
                <a:close/>
                <a:moveTo>
                  <a:pt x="138933" y="29452"/>
                </a:moveTo>
                <a:cubicBezTo>
                  <a:pt x="138965" y="29421"/>
                  <a:pt x="138838" y="29452"/>
                  <a:pt x="138901" y="29484"/>
                </a:cubicBezTo>
                <a:cubicBezTo>
                  <a:pt x="138901" y="29484"/>
                  <a:pt x="138933" y="29484"/>
                  <a:pt x="138933" y="29452"/>
                </a:cubicBezTo>
                <a:close/>
                <a:moveTo>
                  <a:pt x="138078" y="31669"/>
                </a:moveTo>
                <a:cubicBezTo>
                  <a:pt x="138109" y="31606"/>
                  <a:pt x="137919" y="31669"/>
                  <a:pt x="138014" y="31701"/>
                </a:cubicBezTo>
                <a:cubicBezTo>
                  <a:pt x="138046" y="31732"/>
                  <a:pt x="138078" y="31701"/>
                  <a:pt x="138078" y="31669"/>
                </a:cubicBezTo>
                <a:close/>
                <a:moveTo>
                  <a:pt x="137223" y="33886"/>
                </a:moveTo>
                <a:cubicBezTo>
                  <a:pt x="137286" y="33791"/>
                  <a:pt x="137033" y="33886"/>
                  <a:pt x="137128" y="33949"/>
                </a:cubicBezTo>
                <a:cubicBezTo>
                  <a:pt x="137159" y="33949"/>
                  <a:pt x="137223" y="33918"/>
                  <a:pt x="137223" y="33886"/>
                </a:cubicBezTo>
                <a:close/>
                <a:moveTo>
                  <a:pt x="136304" y="36008"/>
                </a:moveTo>
                <a:cubicBezTo>
                  <a:pt x="136178" y="35944"/>
                  <a:pt x="136304" y="36261"/>
                  <a:pt x="136368" y="36103"/>
                </a:cubicBezTo>
                <a:cubicBezTo>
                  <a:pt x="136399" y="36071"/>
                  <a:pt x="136368" y="36008"/>
                  <a:pt x="136336" y="35976"/>
                </a:cubicBezTo>
                <a:close/>
                <a:moveTo>
                  <a:pt x="135449" y="38193"/>
                </a:moveTo>
                <a:cubicBezTo>
                  <a:pt x="135291" y="38129"/>
                  <a:pt x="135449" y="38510"/>
                  <a:pt x="135513" y="38319"/>
                </a:cubicBezTo>
                <a:cubicBezTo>
                  <a:pt x="135544" y="38288"/>
                  <a:pt x="135513" y="38193"/>
                  <a:pt x="135449" y="38193"/>
                </a:cubicBezTo>
                <a:close/>
                <a:moveTo>
                  <a:pt x="134594" y="40378"/>
                </a:moveTo>
                <a:cubicBezTo>
                  <a:pt x="134404" y="40315"/>
                  <a:pt x="134594" y="40726"/>
                  <a:pt x="134658" y="40536"/>
                </a:cubicBezTo>
                <a:cubicBezTo>
                  <a:pt x="134689" y="40473"/>
                  <a:pt x="134658" y="40410"/>
                  <a:pt x="134594" y="40378"/>
                </a:cubicBezTo>
                <a:close/>
                <a:moveTo>
                  <a:pt x="133707" y="42563"/>
                </a:moveTo>
                <a:cubicBezTo>
                  <a:pt x="133517" y="42500"/>
                  <a:pt x="133707" y="42975"/>
                  <a:pt x="133802" y="42753"/>
                </a:cubicBezTo>
                <a:cubicBezTo>
                  <a:pt x="133834" y="42690"/>
                  <a:pt x="133802" y="42595"/>
                  <a:pt x="133707" y="42563"/>
                </a:cubicBezTo>
                <a:close/>
                <a:moveTo>
                  <a:pt x="132852" y="44780"/>
                </a:moveTo>
                <a:cubicBezTo>
                  <a:pt x="132599" y="44685"/>
                  <a:pt x="132852" y="45223"/>
                  <a:pt x="132947" y="44970"/>
                </a:cubicBezTo>
                <a:cubicBezTo>
                  <a:pt x="132979" y="44907"/>
                  <a:pt x="132947" y="44780"/>
                  <a:pt x="132852" y="44748"/>
                </a:cubicBezTo>
                <a:close/>
                <a:moveTo>
                  <a:pt x="131997" y="46965"/>
                </a:moveTo>
                <a:cubicBezTo>
                  <a:pt x="131712" y="46838"/>
                  <a:pt x="131997" y="47472"/>
                  <a:pt x="132092" y="47187"/>
                </a:cubicBezTo>
                <a:cubicBezTo>
                  <a:pt x="132124" y="47092"/>
                  <a:pt x="132092" y="46965"/>
                  <a:pt x="131997" y="46933"/>
                </a:cubicBezTo>
                <a:close/>
                <a:moveTo>
                  <a:pt x="131111" y="49150"/>
                </a:moveTo>
                <a:cubicBezTo>
                  <a:pt x="130826" y="49024"/>
                  <a:pt x="131111" y="49689"/>
                  <a:pt x="131237" y="49404"/>
                </a:cubicBezTo>
                <a:cubicBezTo>
                  <a:pt x="131269" y="49277"/>
                  <a:pt x="131237" y="49182"/>
                  <a:pt x="131111" y="49150"/>
                </a:cubicBezTo>
                <a:close/>
                <a:moveTo>
                  <a:pt x="129971" y="51462"/>
                </a:moveTo>
                <a:cubicBezTo>
                  <a:pt x="129844" y="51779"/>
                  <a:pt x="130572" y="51462"/>
                  <a:pt x="130256" y="51335"/>
                </a:cubicBezTo>
                <a:cubicBezTo>
                  <a:pt x="130161" y="51272"/>
                  <a:pt x="130002" y="51335"/>
                  <a:pt x="129971" y="51462"/>
                </a:cubicBezTo>
                <a:close/>
                <a:moveTo>
                  <a:pt x="129084" y="53647"/>
                </a:moveTo>
                <a:cubicBezTo>
                  <a:pt x="129020" y="53837"/>
                  <a:pt x="129210" y="54027"/>
                  <a:pt x="129400" y="53964"/>
                </a:cubicBezTo>
                <a:cubicBezTo>
                  <a:pt x="129590" y="53869"/>
                  <a:pt x="129590" y="53584"/>
                  <a:pt x="129400" y="53521"/>
                </a:cubicBezTo>
                <a:cubicBezTo>
                  <a:pt x="129274" y="53457"/>
                  <a:pt x="129115" y="53521"/>
                  <a:pt x="129084" y="53647"/>
                </a:cubicBezTo>
                <a:close/>
                <a:moveTo>
                  <a:pt x="128197" y="55864"/>
                </a:moveTo>
                <a:cubicBezTo>
                  <a:pt x="128102" y="56054"/>
                  <a:pt x="128324" y="56276"/>
                  <a:pt x="128545" y="56181"/>
                </a:cubicBezTo>
                <a:cubicBezTo>
                  <a:pt x="128735" y="56086"/>
                  <a:pt x="128735" y="55801"/>
                  <a:pt x="128514" y="55706"/>
                </a:cubicBezTo>
                <a:cubicBezTo>
                  <a:pt x="128387" y="55642"/>
                  <a:pt x="128260" y="55737"/>
                  <a:pt x="128197" y="55864"/>
                </a:cubicBezTo>
                <a:close/>
                <a:moveTo>
                  <a:pt x="127310" y="58049"/>
                </a:moveTo>
                <a:cubicBezTo>
                  <a:pt x="127215" y="58271"/>
                  <a:pt x="127437" y="58524"/>
                  <a:pt x="127659" y="58398"/>
                </a:cubicBezTo>
                <a:cubicBezTo>
                  <a:pt x="127912" y="58303"/>
                  <a:pt x="127880" y="57986"/>
                  <a:pt x="127659" y="57891"/>
                </a:cubicBezTo>
                <a:cubicBezTo>
                  <a:pt x="127532" y="57859"/>
                  <a:pt x="127374" y="57923"/>
                  <a:pt x="127310" y="58049"/>
                </a:cubicBezTo>
                <a:close/>
                <a:moveTo>
                  <a:pt x="126424" y="60266"/>
                </a:moveTo>
                <a:cubicBezTo>
                  <a:pt x="126329" y="60488"/>
                  <a:pt x="126550" y="60741"/>
                  <a:pt x="126804" y="60646"/>
                </a:cubicBezTo>
                <a:cubicBezTo>
                  <a:pt x="127057" y="60519"/>
                  <a:pt x="127025" y="60203"/>
                  <a:pt x="126804" y="60076"/>
                </a:cubicBezTo>
                <a:cubicBezTo>
                  <a:pt x="126645" y="60044"/>
                  <a:pt x="126487" y="60108"/>
                  <a:pt x="126424" y="60266"/>
                </a:cubicBezTo>
                <a:close/>
                <a:moveTo>
                  <a:pt x="125537" y="62451"/>
                </a:moveTo>
                <a:cubicBezTo>
                  <a:pt x="125410" y="62705"/>
                  <a:pt x="125695" y="62958"/>
                  <a:pt x="125949" y="62863"/>
                </a:cubicBezTo>
                <a:cubicBezTo>
                  <a:pt x="126202" y="62736"/>
                  <a:pt x="126202" y="62388"/>
                  <a:pt x="125917" y="62293"/>
                </a:cubicBezTo>
                <a:cubicBezTo>
                  <a:pt x="125759" y="62230"/>
                  <a:pt x="125600" y="62293"/>
                  <a:pt x="125537" y="62451"/>
                </a:cubicBezTo>
                <a:close/>
                <a:moveTo>
                  <a:pt x="125062" y="64478"/>
                </a:moveTo>
                <a:cubicBezTo>
                  <a:pt x="124777" y="64351"/>
                  <a:pt x="124523" y="64636"/>
                  <a:pt x="124650" y="64921"/>
                </a:cubicBezTo>
                <a:cubicBezTo>
                  <a:pt x="124745" y="65175"/>
                  <a:pt x="125125" y="65175"/>
                  <a:pt x="125252" y="64890"/>
                </a:cubicBezTo>
                <a:cubicBezTo>
                  <a:pt x="125315" y="64731"/>
                  <a:pt x="125220" y="64541"/>
                  <a:pt x="125062" y="64478"/>
                </a:cubicBezTo>
                <a:close/>
                <a:moveTo>
                  <a:pt x="124207" y="66663"/>
                </a:moveTo>
                <a:cubicBezTo>
                  <a:pt x="123922" y="66568"/>
                  <a:pt x="123637" y="66853"/>
                  <a:pt x="123763" y="67138"/>
                </a:cubicBezTo>
                <a:cubicBezTo>
                  <a:pt x="123890" y="67423"/>
                  <a:pt x="124270" y="67392"/>
                  <a:pt x="124397" y="67107"/>
                </a:cubicBezTo>
                <a:cubicBezTo>
                  <a:pt x="124460" y="66948"/>
                  <a:pt x="124365" y="66726"/>
                  <a:pt x="124207" y="66663"/>
                </a:cubicBezTo>
                <a:close/>
                <a:moveTo>
                  <a:pt x="123320" y="68848"/>
                </a:moveTo>
                <a:cubicBezTo>
                  <a:pt x="123035" y="68722"/>
                  <a:pt x="122718" y="69038"/>
                  <a:pt x="122845" y="69355"/>
                </a:cubicBezTo>
                <a:cubicBezTo>
                  <a:pt x="123003" y="69640"/>
                  <a:pt x="123415" y="69640"/>
                  <a:pt x="123542" y="69323"/>
                </a:cubicBezTo>
                <a:cubicBezTo>
                  <a:pt x="123605" y="69133"/>
                  <a:pt x="123510" y="68943"/>
                  <a:pt x="123320" y="68848"/>
                </a:cubicBezTo>
                <a:close/>
                <a:moveTo>
                  <a:pt x="122465" y="71033"/>
                </a:moveTo>
                <a:cubicBezTo>
                  <a:pt x="122148" y="70938"/>
                  <a:pt x="121832" y="71255"/>
                  <a:pt x="121958" y="71572"/>
                </a:cubicBezTo>
                <a:cubicBezTo>
                  <a:pt x="122117" y="71889"/>
                  <a:pt x="122560" y="71857"/>
                  <a:pt x="122687" y="71540"/>
                </a:cubicBezTo>
                <a:cubicBezTo>
                  <a:pt x="122750" y="71350"/>
                  <a:pt x="122655" y="71128"/>
                  <a:pt x="122465" y="71033"/>
                </a:cubicBezTo>
                <a:close/>
                <a:moveTo>
                  <a:pt x="121072" y="73472"/>
                </a:moveTo>
                <a:cubicBezTo>
                  <a:pt x="120945" y="73789"/>
                  <a:pt x="121293" y="74137"/>
                  <a:pt x="121610" y="73979"/>
                </a:cubicBezTo>
                <a:cubicBezTo>
                  <a:pt x="121927" y="73852"/>
                  <a:pt x="121927" y="73377"/>
                  <a:pt x="121610" y="73250"/>
                </a:cubicBezTo>
                <a:cubicBezTo>
                  <a:pt x="121388" y="73155"/>
                  <a:pt x="121167" y="73250"/>
                  <a:pt x="121072" y="73472"/>
                </a:cubicBezTo>
                <a:close/>
                <a:moveTo>
                  <a:pt x="120185" y="75657"/>
                </a:moveTo>
                <a:cubicBezTo>
                  <a:pt x="120058" y="76005"/>
                  <a:pt x="120406" y="76354"/>
                  <a:pt x="120755" y="76227"/>
                </a:cubicBezTo>
                <a:cubicBezTo>
                  <a:pt x="121103" y="76069"/>
                  <a:pt x="121072" y="75562"/>
                  <a:pt x="120723" y="75435"/>
                </a:cubicBezTo>
                <a:cubicBezTo>
                  <a:pt x="120501" y="75340"/>
                  <a:pt x="120280" y="75467"/>
                  <a:pt x="120185" y="75657"/>
                </a:cubicBezTo>
                <a:close/>
                <a:moveTo>
                  <a:pt x="119298" y="77874"/>
                </a:moveTo>
                <a:cubicBezTo>
                  <a:pt x="119140" y="78222"/>
                  <a:pt x="119520" y="78602"/>
                  <a:pt x="119868" y="78444"/>
                </a:cubicBezTo>
                <a:cubicBezTo>
                  <a:pt x="120248" y="78286"/>
                  <a:pt x="120248" y="77779"/>
                  <a:pt x="119868" y="77621"/>
                </a:cubicBezTo>
                <a:cubicBezTo>
                  <a:pt x="119646" y="77526"/>
                  <a:pt x="119393" y="77652"/>
                  <a:pt x="119298" y="77874"/>
                </a:cubicBezTo>
                <a:close/>
                <a:moveTo>
                  <a:pt x="119013" y="79806"/>
                </a:moveTo>
                <a:cubicBezTo>
                  <a:pt x="118633" y="79647"/>
                  <a:pt x="118253" y="80059"/>
                  <a:pt x="118411" y="80439"/>
                </a:cubicBezTo>
                <a:cubicBezTo>
                  <a:pt x="118570" y="80787"/>
                  <a:pt x="119108" y="80787"/>
                  <a:pt x="119266" y="80407"/>
                </a:cubicBezTo>
                <a:cubicBezTo>
                  <a:pt x="119361" y="80186"/>
                  <a:pt x="119235" y="79901"/>
                  <a:pt x="119013" y="79806"/>
                </a:cubicBezTo>
                <a:close/>
                <a:moveTo>
                  <a:pt x="118126" y="81991"/>
                </a:moveTo>
                <a:cubicBezTo>
                  <a:pt x="117746" y="81864"/>
                  <a:pt x="117366" y="82244"/>
                  <a:pt x="117525" y="82624"/>
                </a:cubicBezTo>
                <a:cubicBezTo>
                  <a:pt x="117683" y="83036"/>
                  <a:pt x="118253" y="83004"/>
                  <a:pt x="118411" y="82624"/>
                </a:cubicBezTo>
                <a:cubicBezTo>
                  <a:pt x="118506" y="82371"/>
                  <a:pt x="118380" y="82118"/>
                  <a:pt x="118126" y="81991"/>
                </a:cubicBezTo>
                <a:close/>
                <a:moveTo>
                  <a:pt x="117271" y="84208"/>
                </a:moveTo>
                <a:cubicBezTo>
                  <a:pt x="116860" y="84049"/>
                  <a:pt x="116448" y="84461"/>
                  <a:pt x="116638" y="84841"/>
                </a:cubicBezTo>
                <a:cubicBezTo>
                  <a:pt x="116796" y="85253"/>
                  <a:pt x="117398" y="85253"/>
                  <a:pt x="117556" y="84841"/>
                </a:cubicBezTo>
                <a:cubicBezTo>
                  <a:pt x="117651" y="84588"/>
                  <a:pt x="117525" y="84303"/>
                  <a:pt x="117271" y="84208"/>
                </a:cubicBezTo>
                <a:close/>
                <a:moveTo>
                  <a:pt x="116416" y="86393"/>
                </a:moveTo>
                <a:cubicBezTo>
                  <a:pt x="115973" y="86235"/>
                  <a:pt x="115561" y="86646"/>
                  <a:pt x="115751" y="87058"/>
                </a:cubicBezTo>
                <a:cubicBezTo>
                  <a:pt x="115909" y="87501"/>
                  <a:pt x="116511" y="87470"/>
                  <a:pt x="116701" y="87058"/>
                </a:cubicBezTo>
                <a:cubicBezTo>
                  <a:pt x="116796" y="86805"/>
                  <a:pt x="116670" y="86488"/>
                  <a:pt x="116416" y="86393"/>
                </a:cubicBezTo>
                <a:close/>
                <a:moveTo>
                  <a:pt x="115846" y="89275"/>
                </a:moveTo>
                <a:cubicBezTo>
                  <a:pt x="116004" y="88831"/>
                  <a:pt x="115561" y="88388"/>
                  <a:pt x="115118" y="88578"/>
                </a:cubicBezTo>
                <a:cubicBezTo>
                  <a:pt x="114706" y="88768"/>
                  <a:pt x="114706" y="89401"/>
                  <a:pt x="115149" y="89560"/>
                </a:cubicBezTo>
                <a:cubicBezTo>
                  <a:pt x="115434" y="89686"/>
                  <a:pt x="115719" y="89528"/>
                  <a:pt x="115846" y="89275"/>
                </a:cubicBezTo>
                <a:close/>
                <a:moveTo>
                  <a:pt x="114991" y="91492"/>
                </a:moveTo>
                <a:cubicBezTo>
                  <a:pt x="115149" y="91017"/>
                  <a:pt x="114706" y="90573"/>
                  <a:pt x="114263" y="90763"/>
                </a:cubicBezTo>
                <a:cubicBezTo>
                  <a:pt x="113788" y="90985"/>
                  <a:pt x="113819" y="91618"/>
                  <a:pt x="114263" y="91808"/>
                </a:cubicBezTo>
                <a:cubicBezTo>
                  <a:pt x="114548" y="91903"/>
                  <a:pt x="114864" y="91777"/>
                  <a:pt x="114991" y="91492"/>
                </a:cubicBezTo>
                <a:close/>
                <a:moveTo>
                  <a:pt x="113819" y="92948"/>
                </a:moveTo>
                <a:cubicBezTo>
                  <a:pt x="113344" y="92790"/>
                  <a:pt x="112869" y="93265"/>
                  <a:pt x="113091" y="93708"/>
                </a:cubicBezTo>
                <a:cubicBezTo>
                  <a:pt x="113281" y="94183"/>
                  <a:pt x="113946" y="94183"/>
                  <a:pt x="114136" y="93708"/>
                </a:cubicBezTo>
                <a:cubicBezTo>
                  <a:pt x="114231" y="93423"/>
                  <a:pt x="114104" y="93075"/>
                  <a:pt x="113819" y="92948"/>
                </a:cubicBezTo>
                <a:close/>
                <a:moveTo>
                  <a:pt x="113281" y="95925"/>
                </a:moveTo>
                <a:cubicBezTo>
                  <a:pt x="113471" y="95419"/>
                  <a:pt x="112964" y="94943"/>
                  <a:pt x="112489" y="95165"/>
                </a:cubicBezTo>
                <a:cubicBezTo>
                  <a:pt x="112014" y="95355"/>
                  <a:pt x="112014" y="96052"/>
                  <a:pt x="112521" y="96242"/>
                </a:cubicBezTo>
                <a:cubicBezTo>
                  <a:pt x="112806" y="96369"/>
                  <a:pt x="113154" y="96210"/>
                  <a:pt x="113281" y="95925"/>
                </a:cubicBezTo>
                <a:close/>
                <a:moveTo>
                  <a:pt x="112426" y="98142"/>
                </a:moveTo>
                <a:cubicBezTo>
                  <a:pt x="112616" y="97635"/>
                  <a:pt x="112109" y="97129"/>
                  <a:pt x="111602" y="97350"/>
                </a:cubicBezTo>
                <a:cubicBezTo>
                  <a:pt x="111127" y="97572"/>
                  <a:pt x="111127" y="98269"/>
                  <a:pt x="111634" y="98459"/>
                </a:cubicBezTo>
                <a:cubicBezTo>
                  <a:pt x="111951" y="98585"/>
                  <a:pt x="112299" y="98459"/>
                  <a:pt x="112426" y="98142"/>
                </a:cubicBezTo>
                <a:close/>
                <a:moveTo>
                  <a:pt x="111571" y="100359"/>
                </a:moveTo>
                <a:cubicBezTo>
                  <a:pt x="111761" y="99820"/>
                  <a:pt x="111254" y="99314"/>
                  <a:pt x="110716" y="99535"/>
                </a:cubicBezTo>
                <a:cubicBezTo>
                  <a:pt x="110209" y="99757"/>
                  <a:pt x="110241" y="100486"/>
                  <a:pt x="110747" y="100707"/>
                </a:cubicBezTo>
                <a:cubicBezTo>
                  <a:pt x="111064" y="100834"/>
                  <a:pt x="111444" y="100676"/>
                  <a:pt x="111571" y="100359"/>
                </a:cubicBezTo>
                <a:close/>
                <a:moveTo>
                  <a:pt x="109861" y="102924"/>
                </a:moveTo>
                <a:cubicBezTo>
                  <a:pt x="110399" y="103146"/>
                  <a:pt x="110937" y="102607"/>
                  <a:pt x="110684" y="102069"/>
                </a:cubicBezTo>
                <a:cubicBezTo>
                  <a:pt x="110462" y="101562"/>
                  <a:pt x="109734" y="101562"/>
                  <a:pt x="109512" y="102101"/>
                </a:cubicBezTo>
                <a:cubicBezTo>
                  <a:pt x="109386" y="102417"/>
                  <a:pt x="109544" y="102797"/>
                  <a:pt x="109861" y="102924"/>
                </a:cubicBezTo>
                <a:close/>
                <a:moveTo>
                  <a:pt x="109861" y="104792"/>
                </a:moveTo>
                <a:cubicBezTo>
                  <a:pt x="110051" y="104222"/>
                  <a:pt x="109512" y="103684"/>
                  <a:pt x="108974" y="103937"/>
                </a:cubicBezTo>
                <a:cubicBezTo>
                  <a:pt x="108436" y="104159"/>
                  <a:pt x="108436" y="104951"/>
                  <a:pt x="109006" y="105141"/>
                </a:cubicBezTo>
                <a:cubicBezTo>
                  <a:pt x="109322" y="105299"/>
                  <a:pt x="109702" y="105109"/>
                  <a:pt x="109861" y="104792"/>
                </a:cubicBezTo>
                <a:close/>
                <a:moveTo>
                  <a:pt x="109006" y="107009"/>
                </a:moveTo>
                <a:cubicBezTo>
                  <a:pt x="109227" y="106439"/>
                  <a:pt x="108657" y="105869"/>
                  <a:pt x="108087" y="106123"/>
                </a:cubicBezTo>
                <a:cubicBezTo>
                  <a:pt x="107549" y="106376"/>
                  <a:pt x="107549" y="107168"/>
                  <a:pt x="108119" y="107389"/>
                </a:cubicBezTo>
                <a:cubicBezTo>
                  <a:pt x="108467" y="107516"/>
                  <a:pt x="108847" y="107358"/>
                  <a:pt x="109006" y="106978"/>
                </a:cubicBezTo>
                <a:close/>
                <a:moveTo>
                  <a:pt x="107232" y="109606"/>
                </a:moveTo>
                <a:cubicBezTo>
                  <a:pt x="107802" y="109828"/>
                  <a:pt x="108372" y="109258"/>
                  <a:pt x="108119" y="108688"/>
                </a:cubicBezTo>
                <a:cubicBezTo>
                  <a:pt x="107866" y="108118"/>
                  <a:pt x="107074" y="108118"/>
                  <a:pt x="106852" y="108688"/>
                </a:cubicBezTo>
                <a:cubicBezTo>
                  <a:pt x="106694" y="109068"/>
                  <a:pt x="106884" y="109448"/>
                  <a:pt x="107232" y="109606"/>
                </a:cubicBezTo>
                <a:close/>
                <a:moveTo>
                  <a:pt x="106884" y="110493"/>
                </a:moveTo>
                <a:cubicBezTo>
                  <a:pt x="106472" y="110335"/>
                  <a:pt x="105997" y="110588"/>
                  <a:pt x="105902" y="111031"/>
                </a:cubicBezTo>
                <a:lnTo>
                  <a:pt x="107327" y="111031"/>
                </a:lnTo>
                <a:cubicBezTo>
                  <a:pt x="107264" y="110778"/>
                  <a:pt x="107105" y="110588"/>
                  <a:pt x="106884" y="110493"/>
                </a:cubicBezTo>
                <a:close/>
                <a:moveTo>
                  <a:pt x="136589" y="28185"/>
                </a:moveTo>
                <a:cubicBezTo>
                  <a:pt x="136558" y="28185"/>
                  <a:pt x="136558" y="28217"/>
                  <a:pt x="136558" y="28217"/>
                </a:cubicBezTo>
                <a:cubicBezTo>
                  <a:pt x="136589" y="28217"/>
                  <a:pt x="136621" y="28185"/>
                  <a:pt x="136589" y="28185"/>
                </a:cubicBezTo>
                <a:close/>
                <a:moveTo>
                  <a:pt x="135734" y="30434"/>
                </a:moveTo>
                <a:cubicBezTo>
                  <a:pt x="135734" y="30402"/>
                  <a:pt x="135734" y="30371"/>
                  <a:pt x="135734" y="30371"/>
                </a:cubicBezTo>
                <a:cubicBezTo>
                  <a:pt x="135671" y="30339"/>
                  <a:pt x="135703" y="30466"/>
                  <a:pt x="135734" y="30434"/>
                </a:cubicBezTo>
                <a:close/>
                <a:moveTo>
                  <a:pt x="134879" y="32651"/>
                </a:moveTo>
                <a:cubicBezTo>
                  <a:pt x="134911" y="32556"/>
                  <a:pt x="134721" y="32651"/>
                  <a:pt x="134816" y="32682"/>
                </a:cubicBezTo>
                <a:cubicBezTo>
                  <a:pt x="134848" y="32682"/>
                  <a:pt x="134879" y="32651"/>
                  <a:pt x="134879" y="32619"/>
                </a:cubicBezTo>
                <a:close/>
                <a:moveTo>
                  <a:pt x="134024" y="34868"/>
                </a:moveTo>
                <a:cubicBezTo>
                  <a:pt x="134056" y="34741"/>
                  <a:pt x="133834" y="34868"/>
                  <a:pt x="133929" y="34899"/>
                </a:cubicBezTo>
                <a:cubicBezTo>
                  <a:pt x="133961" y="34899"/>
                  <a:pt x="134024" y="34899"/>
                  <a:pt x="134024" y="34836"/>
                </a:cubicBezTo>
                <a:close/>
                <a:moveTo>
                  <a:pt x="133137" y="36958"/>
                </a:moveTo>
                <a:cubicBezTo>
                  <a:pt x="132979" y="36894"/>
                  <a:pt x="133106" y="37211"/>
                  <a:pt x="133169" y="37053"/>
                </a:cubicBezTo>
                <a:cubicBezTo>
                  <a:pt x="133201" y="37021"/>
                  <a:pt x="133169" y="36958"/>
                  <a:pt x="133137" y="36926"/>
                </a:cubicBezTo>
                <a:close/>
                <a:moveTo>
                  <a:pt x="132251" y="39143"/>
                </a:moveTo>
                <a:cubicBezTo>
                  <a:pt x="132092" y="39080"/>
                  <a:pt x="132251" y="39460"/>
                  <a:pt x="132314" y="39270"/>
                </a:cubicBezTo>
                <a:cubicBezTo>
                  <a:pt x="132346" y="39238"/>
                  <a:pt x="132314" y="39143"/>
                  <a:pt x="132251" y="39143"/>
                </a:cubicBezTo>
                <a:close/>
                <a:moveTo>
                  <a:pt x="131396" y="41328"/>
                </a:moveTo>
                <a:cubicBezTo>
                  <a:pt x="131206" y="41265"/>
                  <a:pt x="131396" y="41676"/>
                  <a:pt x="131459" y="41486"/>
                </a:cubicBezTo>
                <a:cubicBezTo>
                  <a:pt x="131491" y="41423"/>
                  <a:pt x="131459" y="41360"/>
                  <a:pt x="131396" y="41328"/>
                </a:cubicBezTo>
                <a:close/>
                <a:moveTo>
                  <a:pt x="130509" y="43513"/>
                </a:moveTo>
                <a:cubicBezTo>
                  <a:pt x="130319" y="43450"/>
                  <a:pt x="130509" y="43925"/>
                  <a:pt x="130604" y="43703"/>
                </a:cubicBezTo>
                <a:cubicBezTo>
                  <a:pt x="130636" y="43640"/>
                  <a:pt x="130604" y="43545"/>
                  <a:pt x="130509" y="43513"/>
                </a:cubicBezTo>
                <a:close/>
                <a:moveTo>
                  <a:pt x="129654" y="45698"/>
                </a:moveTo>
                <a:cubicBezTo>
                  <a:pt x="129400" y="45603"/>
                  <a:pt x="129654" y="46173"/>
                  <a:pt x="129749" y="45920"/>
                </a:cubicBezTo>
                <a:cubicBezTo>
                  <a:pt x="129781" y="45857"/>
                  <a:pt x="129749" y="45730"/>
                  <a:pt x="129654" y="45698"/>
                </a:cubicBezTo>
                <a:close/>
                <a:moveTo>
                  <a:pt x="128799" y="47915"/>
                </a:moveTo>
                <a:cubicBezTo>
                  <a:pt x="128514" y="47788"/>
                  <a:pt x="128799" y="48422"/>
                  <a:pt x="128894" y="48137"/>
                </a:cubicBezTo>
                <a:cubicBezTo>
                  <a:pt x="128925" y="48042"/>
                  <a:pt x="128894" y="47947"/>
                  <a:pt x="128799" y="47883"/>
                </a:cubicBezTo>
                <a:close/>
                <a:moveTo>
                  <a:pt x="127944" y="50100"/>
                </a:moveTo>
                <a:cubicBezTo>
                  <a:pt x="127627" y="49974"/>
                  <a:pt x="127912" y="50639"/>
                  <a:pt x="128039" y="50354"/>
                </a:cubicBezTo>
                <a:cubicBezTo>
                  <a:pt x="128070" y="50259"/>
                  <a:pt x="128039" y="50132"/>
                  <a:pt x="127944" y="50100"/>
                </a:cubicBezTo>
                <a:close/>
                <a:moveTo>
                  <a:pt x="126772" y="52412"/>
                </a:moveTo>
                <a:cubicBezTo>
                  <a:pt x="126709" y="52602"/>
                  <a:pt x="126899" y="52761"/>
                  <a:pt x="127057" y="52697"/>
                </a:cubicBezTo>
                <a:cubicBezTo>
                  <a:pt x="127247" y="52602"/>
                  <a:pt x="127247" y="52349"/>
                  <a:pt x="127057" y="52285"/>
                </a:cubicBezTo>
                <a:cubicBezTo>
                  <a:pt x="126962" y="52222"/>
                  <a:pt x="126804" y="52285"/>
                  <a:pt x="126772" y="52412"/>
                </a:cubicBezTo>
                <a:close/>
                <a:moveTo>
                  <a:pt x="125885" y="54597"/>
                </a:moveTo>
                <a:cubicBezTo>
                  <a:pt x="125790" y="54819"/>
                  <a:pt x="126012" y="55009"/>
                  <a:pt x="126202" y="54914"/>
                </a:cubicBezTo>
                <a:cubicBezTo>
                  <a:pt x="126392" y="54819"/>
                  <a:pt x="126392" y="54534"/>
                  <a:pt x="126202" y="54471"/>
                </a:cubicBezTo>
                <a:cubicBezTo>
                  <a:pt x="126075" y="54407"/>
                  <a:pt x="125917" y="54471"/>
                  <a:pt x="125885" y="54597"/>
                </a:cubicBezTo>
                <a:close/>
                <a:moveTo>
                  <a:pt x="124998" y="56814"/>
                </a:moveTo>
                <a:cubicBezTo>
                  <a:pt x="124903" y="57036"/>
                  <a:pt x="125125" y="57226"/>
                  <a:pt x="125347" y="57131"/>
                </a:cubicBezTo>
                <a:cubicBezTo>
                  <a:pt x="125537" y="57036"/>
                  <a:pt x="125537" y="56751"/>
                  <a:pt x="125315" y="56656"/>
                </a:cubicBezTo>
                <a:cubicBezTo>
                  <a:pt x="125188" y="56592"/>
                  <a:pt x="125030" y="56687"/>
                  <a:pt x="124998" y="56814"/>
                </a:cubicBezTo>
                <a:close/>
                <a:moveTo>
                  <a:pt x="124112" y="58999"/>
                </a:moveTo>
                <a:cubicBezTo>
                  <a:pt x="124017" y="59253"/>
                  <a:pt x="124238" y="59474"/>
                  <a:pt x="124460" y="59379"/>
                </a:cubicBezTo>
                <a:cubicBezTo>
                  <a:pt x="124713" y="59253"/>
                  <a:pt x="124682" y="58936"/>
                  <a:pt x="124460" y="58841"/>
                </a:cubicBezTo>
                <a:cubicBezTo>
                  <a:pt x="124333" y="58809"/>
                  <a:pt x="124143" y="58873"/>
                  <a:pt x="124112" y="58999"/>
                </a:cubicBezTo>
                <a:close/>
                <a:moveTo>
                  <a:pt x="123225" y="61216"/>
                </a:moveTo>
                <a:cubicBezTo>
                  <a:pt x="123130" y="61469"/>
                  <a:pt x="123352" y="61691"/>
                  <a:pt x="123605" y="61596"/>
                </a:cubicBezTo>
                <a:cubicBezTo>
                  <a:pt x="123858" y="61501"/>
                  <a:pt x="123858" y="61153"/>
                  <a:pt x="123605" y="61058"/>
                </a:cubicBezTo>
                <a:cubicBezTo>
                  <a:pt x="123447" y="60994"/>
                  <a:pt x="123288" y="61058"/>
                  <a:pt x="123225" y="61216"/>
                </a:cubicBezTo>
                <a:close/>
                <a:moveTo>
                  <a:pt x="122338" y="63401"/>
                </a:moveTo>
                <a:cubicBezTo>
                  <a:pt x="122212" y="63686"/>
                  <a:pt x="122497" y="63940"/>
                  <a:pt x="122750" y="63813"/>
                </a:cubicBezTo>
                <a:cubicBezTo>
                  <a:pt x="123003" y="63718"/>
                  <a:pt x="123003" y="63338"/>
                  <a:pt x="122718" y="63243"/>
                </a:cubicBezTo>
                <a:cubicBezTo>
                  <a:pt x="122560" y="63180"/>
                  <a:pt x="122402" y="63243"/>
                  <a:pt x="122338" y="63401"/>
                </a:cubicBezTo>
                <a:close/>
                <a:moveTo>
                  <a:pt x="121863" y="65428"/>
                </a:moveTo>
                <a:cubicBezTo>
                  <a:pt x="121578" y="65301"/>
                  <a:pt x="121325" y="65586"/>
                  <a:pt x="121452" y="65871"/>
                </a:cubicBezTo>
                <a:cubicBezTo>
                  <a:pt x="121547" y="66125"/>
                  <a:pt x="121958" y="66125"/>
                  <a:pt x="122053" y="65871"/>
                </a:cubicBezTo>
                <a:cubicBezTo>
                  <a:pt x="122117" y="65681"/>
                  <a:pt x="122053" y="65491"/>
                  <a:pt x="121863" y="65428"/>
                </a:cubicBezTo>
                <a:close/>
                <a:moveTo>
                  <a:pt x="121008" y="67613"/>
                </a:moveTo>
                <a:cubicBezTo>
                  <a:pt x="120723" y="67487"/>
                  <a:pt x="120438" y="67803"/>
                  <a:pt x="120565" y="68088"/>
                </a:cubicBezTo>
                <a:cubicBezTo>
                  <a:pt x="120660" y="68373"/>
                  <a:pt x="121072" y="68373"/>
                  <a:pt x="121198" y="68088"/>
                </a:cubicBezTo>
                <a:cubicBezTo>
                  <a:pt x="121262" y="67898"/>
                  <a:pt x="121167" y="67677"/>
                  <a:pt x="121008" y="67613"/>
                </a:cubicBezTo>
                <a:close/>
                <a:moveTo>
                  <a:pt x="120121" y="69798"/>
                </a:moveTo>
                <a:cubicBezTo>
                  <a:pt x="119836" y="69672"/>
                  <a:pt x="119520" y="69988"/>
                  <a:pt x="119646" y="70305"/>
                </a:cubicBezTo>
                <a:cubicBezTo>
                  <a:pt x="119805" y="70590"/>
                  <a:pt x="120216" y="70590"/>
                  <a:pt x="120343" y="70273"/>
                </a:cubicBezTo>
                <a:cubicBezTo>
                  <a:pt x="120406" y="70083"/>
                  <a:pt x="120311" y="69893"/>
                  <a:pt x="120121" y="69798"/>
                </a:cubicBezTo>
                <a:close/>
                <a:moveTo>
                  <a:pt x="119266" y="71984"/>
                </a:moveTo>
                <a:cubicBezTo>
                  <a:pt x="118950" y="71857"/>
                  <a:pt x="118633" y="72205"/>
                  <a:pt x="118760" y="72522"/>
                </a:cubicBezTo>
                <a:cubicBezTo>
                  <a:pt x="118918" y="72839"/>
                  <a:pt x="119361" y="72839"/>
                  <a:pt x="119488" y="72490"/>
                </a:cubicBezTo>
                <a:cubicBezTo>
                  <a:pt x="119583" y="72300"/>
                  <a:pt x="119456" y="72079"/>
                  <a:pt x="119266" y="71984"/>
                </a:cubicBezTo>
                <a:close/>
                <a:moveTo>
                  <a:pt x="117873" y="74422"/>
                </a:moveTo>
                <a:cubicBezTo>
                  <a:pt x="117746" y="74770"/>
                  <a:pt x="118095" y="75087"/>
                  <a:pt x="118411" y="74929"/>
                </a:cubicBezTo>
                <a:cubicBezTo>
                  <a:pt x="118760" y="74802"/>
                  <a:pt x="118728" y="74327"/>
                  <a:pt x="118411" y="74200"/>
                </a:cubicBezTo>
                <a:cubicBezTo>
                  <a:pt x="118190" y="74105"/>
                  <a:pt x="117968" y="74200"/>
                  <a:pt x="117873" y="74422"/>
                </a:cubicBezTo>
                <a:close/>
                <a:moveTo>
                  <a:pt x="116986" y="76607"/>
                </a:moveTo>
                <a:cubicBezTo>
                  <a:pt x="116860" y="76987"/>
                  <a:pt x="117208" y="77304"/>
                  <a:pt x="117556" y="77177"/>
                </a:cubicBezTo>
                <a:cubicBezTo>
                  <a:pt x="117905" y="77019"/>
                  <a:pt x="117905" y="76512"/>
                  <a:pt x="117525" y="76386"/>
                </a:cubicBezTo>
                <a:cubicBezTo>
                  <a:pt x="117335" y="76290"/>
                  <a:pt x="117081" y="76386"/>
                  <a:pt x="116986" y="76607"/>
                </a:cubicBezTo>
                <a:close/>
                <a:moveTo>
                  <a:pt x="116099" y="78824"/>
                </a:moveTo>
                <a:cubicBezTo>
                  <a:pt x="115941" y="79204"/>
                  <a:pt x="116321" y="79552"/>
                  <a:pt x="116670" y="79394"/>
                </a:cubicBezTo>
                <a:cubicBezTo>
                  <a:pt x="117050" y="79236"/>
                  <a:pt x="117050" y="78729"/>
                  <a:pt x="116670" y="78571"/>
                </a:cubicBezTo>
                <a:cubicBezTo>
                  <a:pt x="116448" y="78476"/>
                  <a:pt x="116194" y="78602"/>
                  <a:pt x="116099" y="78824"/>
                </a:cubicBezTo>
                <a:close/>
                <a:moveTo>
                  <a:pt x="115814" y="80756"/>
                </a:moveTo>
                <a:cubicBezTo>
                  <a:pt x="115434" y="80629"/>
                  <a:pt x="115054" y="81009"/>
                  <a:pt x="115213" y="81389"/>
                </a:cubicBezTo>
                <a:cubicBezTo>
                  <a:pt x="115371" y="81769"/>
                  <a:pt x="115909" y="81738"/>
                  <a:pt x="116068" y="81358"/>
                </a:cubicBezTo>
                <a:cubicBezTo>
                  <a:pt x="116163" y="81136"/>
                  <a:pt x="116036" y="80851"/>
                  <a:pt x="115814" y="80756"/>
                </a:cubicBezTo>
                <a:close/>
                <a:moveTo>
                  <a:pt x="114928" y="82973"/>
                </a:moveTo>
                <a:cubicBezTo>
                  <a:pt x="114548" y="82814"/>
                  <a:pt x="114136" y="83194"/>
                  <a:pt x="114326" y="83606"/>
                </a:cubicBezTo>
                <a:cubicBezTo>
                  <a:pt x="114484" y="83986"/>
                  <a:pt x="115054" y="83986"/>
                  <a:pt x="115213" y="83574"/>
                </a:cubicBezTo>
                <a:cubicBezTo>
                  <a:pt x="115308" y="83321"/>
                  <a:pt x="115181" y="83068"/>
                  <a:pt x="114928" y="82941"/>
                </a:cubicBezTo>
                <a:close/>
                <a:moveTo>
                  <a:pt x="114073" y="85158"/>
                </a:moveTo>
                <a:cubicBezTo>
                  <a:pt x="113661" y="84968"/>
                  <a:pt x="113249" y="85411"/>
                  <a:pt x="113439" y="85823"/>
                </a:cubicBezTo>
                <a:cubicBezTo>
                  <a:pt x="113598" y="86203"/>
                  <a:pt x="114199" y="86203"/>
                  <a:pt x="114358" y="85791"/>
                </a:cubicBezTo>
                <a:cubicBezTo>
                  <a:pt x="114453" y="85538"/>
                  <a:pt x="114326" y="85253"/>
                  <a:pt x="114073" y="85158"/>
                </a:cubicBezTo>
                <a:close/>
                <a:moveTo>
                  <a:pt x="113218" y="87343"/>
                </a:moveTo>
                <a:cubicBezTo>
                  <a:pt x="112774" y="87185"/>
                  <a:pt x="112363" y="87596"/>
                  <a:pt x="112553" y="88040"/>
                </a:cubicBezTo>
                <a:cubicBezTo>
                  <a:pt x="112711" y="88451"/>
                  <a:pt x="113344" y="88451"/>
                  <a:pt x="113503" y="88008"/>
                </a:cubicBezTo>
                <a:cubicBezTo>
                  <a:pt x="113598" y="87755"/>
                  <a:pt x="113471" y="87438"/>
                  <a:pt x="113218" y="87343"/>
                </a:cubicBezTo>
                <a:close/>
                <a:moveTo>
                  <a:pt x="112648" y="90225"/>
                </a:moveTo>
                <a:cubicBezTo>
                  <a:pt x="112806" y="89781"/>
                  <a:pt x="112363" y="89338"/>
                  <a:pt x="111919" y="89528"/>
                </a:cubicBezTo>
                <a:cubicBezTo>
                  <a:pt x="111476" y="89718"/>
                  <a:pt x="111507" y="90351"/>
                  <a:pt x="111951" y="90541"/>
                </a:cubicBezTo>
                <a:cubicBezTo>
                  <a:pt x="112236" y="90637"/>
                  <a:pt x="112521" y="90510"/>
                  <a:pt x="112648" y="90225"/>
                </a:cubicBezTo>
                <a:close/>
                <a:moveTo>
                  <a:pt x="111792" y="92442"/>
                </a:moveTo>
                <a:cubicBezTo>
                  <a:pt x="111982" y="91998"/>
                  <a:pt x="111507" y="91523"/>
                  <a:pt x="111064" y="91745"/>
                </a:cubicBezTo>
                <a:cubicBezTo>
                  <a:pt x="110589" y="91935"/>
                  <a:pt x="110621" y="92568"/>
                  <a:pt x="111064" y="92758"/>
                </a:cubicBezTo>
                <a:cubicBezTo>
                  <a:pt x="111349" y="92885"/>
                  <a:pt x="111666" y="92727"/>
                  <a:pt x="111792" y="92442"/>
                </a:cubicBezTo>
                <a:close/>
                <a:moveTo>
                  <a:pt x="110621" y="93930"/>
                </a:moveTo>
                <a:cubicBezTo>
                  <a:pt x="110146" y="93740"/>
                  <a:pt x="109671" y="94215"/>
                  <a:pt x="109861" y="94690"/>
                </a:cubicBezTo>
                <a:cubicBezTo>
                  <a:pt x="110082" y="95133"/>
                  <a:pt x="110747" y="95133"/>
                  <a:pt x="110937" y="94658"/>
                </a:cubicBezTo>
                <a:cubicBezTo>
                  <a:pt x="111064" y="94373"/>
                  <a:pt x="110906" y="94025"/>
                  <a:pt x="110621" y="93898"/>
                </a:cubicBezTo>
                <a:close/>
                <a:moveTo>
                  <a:pt x="110082" y="96875"/>
                </a:moveTo>
                <a:cubicBezTo>
                  <a:pt x="110272" y="96369"/>
                  <a:pt x="109766" y="95894"/>
                  <a:pt x="109291" y="96115"/>
                </a:cubicBezTo>
                <a:cubicBezTo>
                  <a:pt x="108816" y="96337"/>
                  <a:pt x="108816" y="97002"/>
                  <a:pt x="109322" y="97224"/>
                </a:cubicBezTo>
                <a:cubicBezTo>
                  <a:pt x="109607" y="97319"/>
                  <a:pt x="109956" y="97192"/>
                  <a:pt x="110082" y="96875"/>
                </a:cubicBezTo>
                <a:close/>
                <a:moveTo>
                  <a:pt x="109227" y="99092"/>
                </a:moveTo>
                <a:cubicBezTo>
                  <a:pt x="109417" y="98585"/>
                  <a:pt x="108911" y="98079"/>
                  <a:pt x="108404" y="98300"/>
                </a:cubicBezTo>
                <a:cubicBezTo>
                  <a:pt x="107897" y="98522"/>
                  <a:pt x="107929" y="99250"/>
                  <a:pt x="108436" y="99440"/>
                </a:cubicBezTo>
                <a:cubicBezTo>
                  <a:pt x="108752" y="99567"/>
                  <a:pt x="109101" y="99409"/>
                  <a:pt x="109227" y="99092"/>
                </a:cubicBezTo>
                <a:close/>
                <a:moveTo>
                  <a:pt x="107549" y="101657"/>
                </a:moveTo>
                <a:cubicBezTo>
                  <a:pt x="108056" y="101879"/>
                  <a:pt x="108594" y="101341"/>
                  <a:pt x="108341" y="100834"/>
                </a:cubicBezTo>
                <a:cubicBezTo>
                  <a:pt x="108119" y="100296"/>
                  <a:pt x="107390" y="100327"/>
                  <a:pt x="107200" y="100834"/>
                </a:cubicBezTo>
                <a:cubicBezTo>
                  <a:pt x="107074" y="101182"/>
                  <a:pt x="107232" y="101531"/>
                  <a:pt x="107549" y="101657"/>
                </a:cubicBezTo>
                <a:close/>
                <a:moveTo>
                  <a:pt x="107517" y="103526"/>
                </a:moveTo>
                <a:cubicBezTo>
                  <a:pt x="107707" y="102987"/>
                  <a:pt x="107169" y="102449"/>
                  <a:pt x="106662" y="102702"/>
                </a:cubicBezTo>
                <a:cubicBezTo>
                  <a:pt x="106124" y="102924"/>
                  <a:pt x="106124" y="103684"/>
                  <a:pt x="106662" y="103874"/>
                </a:cubicBezTo>
                <a:cubicBezTo>
                  <a:pt x="107010" y="104032"/>
                  <a:pt x="107390" y="103842"/>
                  <a:pt x="107517" y="103526"/>
                </a:cubicBezTo>
                <a:close/>
                <a:moveTo>
                  <a:pt x="106662" y="105743"/>
                </a:moveTo>
                <a:cubicBezTo>
                  <a:pt x="106884" y="105173"/>
                  <a:pt x="106314" y="104634"/>
                  <a:pt x="105775" y="104888"/>
                </a:cubicBezTo>
                <a:cubicBezTo>
                  <a:pt x="105237" y="105109"/>
                  <a:pt x="105237" y="105901"/>
                  <a:pt x="105775" y="106123"/>
                </a:cubicBezTo>
                <a:cubicBezTo>
                  <a:pt x="106124" y="106249"/>
                  <a:pt x="106535" y="106091"/>
                  <a:pt x="106662" y="105743"/>
                </a:cubicBezTo>
                <a:close/>
                <a:moveTo>
                  <a:pt x="105807" y="107959"/>
                </a:moveTo>
                <a:cubicBezTo>
                  <a:pt x="106029" y="107389"/>
                  <a:pt x="105459" y="106819"/>
                  <a:pt x="104889" y="107073"/>
                </a:cubicBezTo>
                <a:cubicBezTo>
                  <a:pt x="104319" y="107326"/>
                  <a:pt x="104350" y="108118"/>
                  <a:pt x="104920" y="108339"/>
                </a:cubicBezTo>
                <a:cubicBezTo>
                  <a:pt x="105269" y="108466"/>
                  <a:pt x="105649" y="108308"/>
                  <a:pt x="105807" y="107959"/>
                </a:cubicBezTo>
                <a:close/>
                <a:moveTo>
                  <a:pt x="104034" y="110556"/>
                </a:moveTo>
                <a:cubicBezTo>
                  <a:pt x="104604" y="110810"/>
                  <a:pt x="105174" y="110208"/>
                  <a:pt x="104920" y="109638"/>
                </a:cubicBezTo>
                <a:cubicBezTo>
                  <a:pt x="104699" y="109068"/>
                  <a:pt x="103875" y="109068"/>
                  <a:pt x="103622" y="109638"/>
                </a:cubicBezTo>
                <a:cubicBezTo>
                  <a:pt x="103495" y="110018"/>
                  <a:pt x="103685" y="110430"/>
                  <a:pt x="104034" y="110556"/>
                </a:cubicBezTo>
                <a:close/>
                <a:moveTo>
                  <a:pt x="133391" y="29136"/>
                </a:moveTo>
                <a:cubicBezTo>
                  <a:pt x="133391" y="29136"/>
                  <a:pt x="133391" y="29136"/>
                  <a:pt x="133391" y="29104"/>
                </a:cubicBezTo>
                <a:cubicBezTo>
                  <a:pt x="133391" y="29104"/>
                  <a:pt x="133359" y="29136"/>
                  <a:pt x="133359" y="29136"/>
                </a:cubicBezTo>
                <a:cubicBezTo>
                  <a:pt x="133359" y="29136"/>
                  <a:pt x="133359" y="29136"/>
                  <a:pt x="133391" y="29167"/>
                </a:cubicBezTo>
                <a:cubicBezTo>
                  <a:pt x="133391" y="29167"/>
                  <a:pt x="133391" y="29167"/>
                  <a:pt x="133391" y="29136"/>
                </a:cubicBezTo>
                <a:close/>
                <a:moveTo>
                  <a:pt x="132536" y="31352"/>
                </a:moveTo>
                <a:cubicBezTo>
                  <a:pt x="132567" y="31321"/>
                  <a:pt x="132441" y="31352"/>
                  <a:pt x="132504" y="31384"/>
                </a:cubicBezTo>
                <a:cubicBezTo>
                  <a:pt x="132504" y="31384"/>
                  <a:pt x="132536" y="31384"/>
                  <a:pt x="132536" y="31352"/>
                </a:cubicBezTo>
                <a:close/>
                <a:moveTo>
                  <a:pt x="131681" y="33569"/>
                </a:moveTo>
                <a:cubicBezTo>
                  <a:pt x="131712" y="33506"/>
                  <a:pt x="131522" y="33569"/>
                  <a:pt x="131617" y="33601"/>
                </a:cubicBezTo>
                <a:cubicBezTo>
                  <a:pt x="131649" y="33632"/>
                  <a:pt x="131681" y="33601"/>
                  <a:pt x="131681" y="33569"/>
                </a:cubicBezTo>
                <a:close/>
                <a:moveTo>
                  <a:pt x="130826" y="35786"/>
                </a:moveTo>
                <a:cubicBezTo>
                  <a:pt x="130889" y="35691"/>
                  <a:pt x="130636" y="35786"/>
                  <a:pt x="130731" y="35849"/>
                </a:cubicBezTo>
                <a:cubicBezTo>
                  <a:pt x="130762" y="35849"/>
                  <a:pt x="130826" y="35818"/>
                  <a:pt x="130826" y="35786"/>
                </a:cubicBezTo>
                <a:close/>
                <a:moveTo>
                  <a:pt x="129939" y="37876"/>
                </a:moveTo>
                <a:cubicBezTo>
                  <a:pt x="129781" y="37844"/>
                  <a:pt x="129939" y="38161"/>
                  <a:pt x="129971" y="38003"/>
                </a:cubicBezTo>
                <a:cubicBezTo>
                  <a:pt x="130002" y="37971"/>
                  <a:pt x="129971" y="37908"/>
                  <a:pt x="129939" y="37876"/>
                </a:cubicBezTo>
                <a:close/>
                <a:moveTo>
                  <a:pt x="129052" y="40093"/>
                </a:moveTo>
                <a:cubicBezTo>
                  <a:pt x="128894" y="40030"/>
                  <a:pt x="129052" y="40378"/>
                  <a:pt x="129115" y="40220"/>
                </a:cubicBezTo>
                <a:cubicBezTo>
                  <a:pt x="129147" y="40156"/>
                  <a:pt x="129115" y="40093"/>
                  <a:pt x="129052" y="40061"/>
                </a:cubicBezTo>
                <a:close/>
                <a:moveTo>
                  <a:pt x="128197" y="42278"/>
                </a:moveTo>
                <a:cubicBezTo>
                  <a:pt x="128007" y="42183"/>
                  <a:pt x="128197" y="42626"/>
                  <a:pt x="128260" y="42436"/>
                </a:cubicBezTo>
                <a:cubicBezTo>
                  <a:pt x="128292" y="42373"/>
                  <a:pt x="128260" y="42278"/>
                  <a:pt x="128197" y="42278"/>
                </a:cubicBezTo>
                <a:close/>
                <a:moveTo>
                  <a:pt x="127342" y="44463"/>
                </a:moveTo>
                <a:cubicBezTo>
                  <a:pt x="127120" y="44368"/>
                  <a:pt x="127342" y="44875"/>
                  <a:pt x="127405" y="44653"/>
                </a:cubicBezTo>
                <a:cubicBezTo>
                  <a:pt x="127437" y="44590"/>
                  <a:pt x="127405" y="44495"/>
                  <a:pt x="127342" y="44463"/>
                </a:cubicBezTo>
                <a:close/>
                <a:moveTo>
                  <a:pt x="126455" y="46648"/>
                </a:moveTo>
                <a:cubicBezTo>
                  <a:pt x="126202" y="46553"/>
                  <a:pt x="126455" y="47123"/>
                  <a:pt x="126550" y="46870"/>
                </a:cubicBezTo>
                <a:cubicBezTo>
                  <a:pt x="126582" y="46775"/>
                  <a:pt x="126550" y="46680"/>
                  <a:pt x="126455" y="46648"/>
                </a:cubicBezTo>
                <a:close/>
                <a:moveTo>
                  <a:pt x="125600" y="48834"/>
                </a:moveTo>
                <a:cubicBezTo>
                  <a:pt x="125315" y="48739"/>
                  <a:pt x="125600" y="49372"/>
                  <a:pt x="125695" y="49087"/>
                </a:cubicBezTo>
                <a:cubicBezTo>
                  <a:pt x="125759" y="48992"/>
                  <a:pt x="125695" y="48865"/>
                  <a:pt x="125600" y="48834"/>
                </a:cubicBezTo>
                <a:close/>
                <a:moveTo>
                  <a:pt x="124745" y="51019"/>
                </a:moveTo>
                <a:cubicBezTo>
                  <a:pt x="124428" y="50924"/>
                  <a:pt x="124745" y="51589"/>
                  <a:pt x="124840" y="51304"/>
                </a:cubicBezTo>
                <a:cubicBezTo>
                  <a:pt x="124903" y="51209"/>
                  <a:pt x="124840" y="51082"/>
                  <a:pt x="124745" y="51019"/>
                </a:cubicBezTo>
                <a:close/>
                <a:moveTo>
                  <a:pt x="123573" y="53362"/>
                </a:moveTo>
                <a:cubicBezTo>
                  <a:pt x="123510" y="53552"/>
                  <a:pt x="123700" y="53711"/>
                  <a:pt x="123858" y="53647"/>
                </a:cubicBezTo>
                <a:cubicBezTo>
                  <a:pt x="124048" y="53552"/>
                  <a:pt x="124048" y="53299"/>
                  <a:pt x="123858" y="53236"/>
                </a:cubicBezTo>
                <a:cubicBezTo>
                  <a:pt x="123763" y="53172"/>
                  <a:pt x="123637" y="53236"/>
                  <a:pt x="123573" y="53362"/>
                </a:cubicBezTo>
                <a:close/>
                <a:moveTo>
                  <a:pt x="122687" y="55547"/>
                </a:moveTo>
                <a:cubicBezTo>
                  <a:pt x="122592" y="55769"/>
                  <a:pt x="122813" y="55959"/>
                  <a:pt x="123003" y="55864"/>
                </a:cubicBezTo>
                <a:cubicBezTo>
                  <a:pt x="123193" y="55769"/>
                  <a:pt x="123193" y="55484"/>
                  <a:pt x="123003" y="55421"/>
                </a:cubicBezTo>
                <a:cubicBezTo>
                  <a:pt x="122877" y="55357"/>
                  <a:pt x="122750" y="55421"/>
                  <a:pt x="122687" y="55547"/>
                </a:cubicBezTo>
                <a:close/>
                <a:moveTo>
                  <a:pt x="121800" y="57764"/>
                </a:moveTo>
                <a:cubicBezTo>
                  <a:pt x="121705" y="57986"/>
                  <a:pt x="121927" y="58176"/>
                  <a:pt x="122148" y="58081"/>
                </a:cubicBezTo>
                <a:cubicBezTo>
                  <a:pt x="122370" y="57986"/>
                  <a:pt x="122338" y="57701"/>
                  <a:pt x="122148" y="57606"/>
                </a:cubicBezTo>
                <a:cubicBezTo>
                  <a:pt x="121990" y="57543"/>
                  <a:pt x="121863" y="57606"/>
                  <a:pt x="121800" y="57764"/>
                </a:cubicBezTo>
                <a:close/>
                <a:moveTo>
                  <a:pt x="120913" y="59949"/>
                </a:moveTo>
                <a:cubicBezTo>
                  <a:pt x="120818" y="60203"/>
                  <a:pt x="121040" y="60424"/>
                  <a:pt x="121293" y="60329"/>
                </a:cubicBezTo>
                <a:cubicBezTo>
                  <a:pt x="121515" y="60203"/>
                  <a:pt x="121515" y="59886"/>
                  <a:pt x="121262" y="59791"/>
                </a:cubicBezTo>
                <a:cubicBezTo>
                  <a:pt x="121135" y="59728"/>
                  <a:pt x="120977" y="59823"/>
                  <a:pt x="120913" y="59949"/>
                </a:cubicBezTo>
                <a:close/>
                <a:moveTo>
                  <a:pt x="120026" y="62166"/>
                </a:moveTo>
                <a:cubicBezTo>
                  <a:pt x="119931" y="62420"/>
                  <a:pt x="120153" y="62641"/>
                  <a:pt x="120406" y="62546"/>
                </a:cubicBezTo>
                <a:cubicBezTo>
                  <a:pt x="120660" y="62451"/>
                  <a:pt x="120660" y="62103"/>
                  <a:pt x="120406" y="61976"/>
                </a:cubicBezTo>
                <a:cubicBezTo>
                  <a:pt x="120248" y="61913"/>
                  <a:pt x="120090" y="62008"/>
                  <a:pt x="120026" y="62166"/>
                </a:cubicBezTo>
                <a:close/>
                <a:moveTo>
                  <a:pt x="119140" y="64351"/>
                </a:moveTo>
                <a:cubicBezTo>
                  <a:pt x="119013" y="64636"/>
                  <a:pt x="119298" y="64890"/>
                  <a:pt x="119551" y="64763"/>
                </a:cubicBezTo>
                <a:cubicBezTo>
                  <a:pt x="119805" y="64668"/>
                  <a:pt x="119805" y="64288"/>
                  <a:pt x="119551" y="64193"/>
                </a:cubicBezTo>
                <a:cubicBezTo>
                  <a:pt x="119361" y="64130"/>
                  <a:pt x="119203" y="64193"/>
                  <a:pt x="119140" y="64351"/>
                </a:cubicBezTo>
                <a:close/>
                <a:moveTo>
                  <a:pt x="118665" y="66378"/>
                </a:moveTo>
                <a:cubicBezTo>
                  <a:pt x="118380" y="66251"/>
                  <a:pt x="118126" y="66536"/>
                  <a:pt x="118253" y="66821"/>
                </a:cubicBezTo>
                <a:cubicBezTo>
                  <a:pt x="118348" y="67107"/>
                  <a:pt x="118760" y="67075"/>
                  <a:pt x="118855" y="66821"/>
                </a:cubicBezTo>
                <a:cubicBezTo>
                  <a:pt x="118918" y="66631"/>
                  <a:pt x="118855" y="66441"/>
                  <a:pt x="118665" y="66378"/>
                </a:cubicBezTo>
                <a:close/>
                <a:moveTo>
                  <a:pt x="117810" y="68563"/>
                </a:moveTo>
                <a:cubicBezTo>
                  <a:pt x="117525" y="68437"/>
                  <a:pt x="117208" y="68753"/>
                  <a:pt x="117335" y="69038"/>
                </a:cubicBezTo>
                <a:cubicBezTo>
                  <a:pt x="117461" y="69323"/>
                  <a:pt x="117873" y="69323"/>
                  <a:pt x="118000" y="69038"/>
                </a:cubicBezTo>
                <a:cubicBezTo>
                  <a:pt x="118063" y="68848"/>
                  <a:pt x="118000" y="68627"/>
                  <a:pt x="117810" y="68563"/>
                </a:cubicBezTo>
                <a:close/>
                <a:moveTo>
                  <a:pt x="116955" y="70748"/>
                </a:moveTo>
                <a:cubicBezTo>
                  <a:pt x="116638" y="70622"/>
                  <a:pt x="116321" y="70938"/>
                  <a:pt x="116448" y="71255"/>
                </a:cubicBezTo>
                <a:cubicBezTo>
                  <a:pt x="116606" y="71540"/>
                  <a:pt x="117018" y="71540"/>
                  <a:pt x="117145" y="71223"/>
                </a:cubicBezTo>
                <a:cubicBezTo>
                  <a:pt x="117240" y="71033"/>
                  <a:pt x="117145" y="70812"/>
                  <a:pt x="116955" y="70748"/>
                </a:cubicBezTo>
                <a:close/>
                <a:moveTo>
                  <a:pt x="116068" y="72934"/>
                </a:moveTo>
                <a:cubicBezTo>
                  <a:pt x="115751" y="72807"/>
                  <a:pt x="115434" y="73155"/>
                  <a:pt x="115561" y="73472"/>
                </a:cubicBezTo>
                <a:cubicBezTo>
                  <a:pt x="115719" y="73789"/>
                  <a:pt x="116163" y="73789"/>
                  <a:pt x="116289" y="73440"/>
                </a:cubicBezTo>
                <a:cubicBezTo>
                  <a:pt x="116384" y="73250"/>
                  <a:pt x="116289" y="73029"/>
                  <a:pt x="116068" y="72934"/>
                </a:cubicBezTo>
                <a:close/>
                <a:moveTo>
                  <a:pt x="114674" y="75372"/>
                </a:moveTo>
                <a:cubicBezTo>
                  <a:pt x="114548" y="75720"/>
                  <a:pt x="114896" y="76037"/>
                  <a:pt x="115213" y="75910"/>
                </a:cubicBezTo>
                <a:cubicBezTo>
                  <a:pt x="115561" y="75752"/>
                  <a:pt x="115561" y="75277"/>
                  <a:pt x="115213" y="75150"/>
                </a:cubicBezTo>
                <a:cubicBezTo>
                  <a:pt x="114991" y="75055"/>
                  <a:pt x="114769" y="75150"/>
                  <a:pt x="114674" y="75372"/>
                </a:cubicBezTo>
                <a:close/>
                <a:moveTo>
                  <a:pt x="113788" y="77557"/>
                </a:moveTo>
                <a:cubicBezTo>
                  <a:pt x="113629" y="77937"/>
                  <a:pt x="114009" y="78286"/>
                  <a:pt x="114358" y="78127"/>
                </a:cubicBezTo>
                <a:cubicBezTo>
                  <a:pt x="114706" y="77969"/>
                  <a:pt x="114706" y="77462"/>
                  <a:pt x="114358" y="77336"/>
                </a:cubicBezTo>
                <a:cubicBezTo>
                  <a:pt x="114136" y="77241"/>
                  <a:pt x="113883" y="77336"/>
                  <a:pt x="113788" y="77557"/>
                </a:cubicBezTo>
                <a:close/>
                <a:moveTo>
                  <a:pt x="112901" y="79774"/>
                </a:moveTo>
                <a:cubicBezTo>
                  <a:pt x="112743" y="80154"/>
                  <a:pt x="113123" y="80502"/>
                  <a:pt x="113503" y="80344"/>
                </a:cubicBezTo>
                <a:cubicBezTo>
                  <a:pt x="113851" y="80186"/>
                  <a:pt x="113851" y="79679"/>
                  <a:pt x="113471" y="79521"/>
                </a:cubicBezTo>
                <a:cubicBezTo>
                  <a:pt x="113249" y="79426"/>
                  <a:pt x="112996" y="79552"/>
                  <a:pt x="112901" y="79774"/>
                </a:cubicBezTo>
                <a:close/>
                <a:moveTo>
                  <a:pt x="112616" y="81706"/>
                </a:moveTo>
                <a:cubicBezTo>
                  <a:pt x="112236" y="81548"/>
                  <a:pt x="111856" y="81959"/>
                  <a:pt x="112014" y="82339"/>
                </a:cubicBezTo>
                <a:cubicBezTo>
                  <a:pt x="112173" y="82719"/>
                  <a:pt x="112711" y="82688"/>
                  <a:pt x="112869" y="82308"/>
                </a:cubicBezTo>
                <a:cubicBezTo>
                  <a:pt x="112964" y="82086"/>
                  <a:pt x="112869" y="81801"/>
                  <a:pt x="112616" y="81706"/>
                </a:cubicBezTo>
                <a:close/>
                <a:moveTo>
                  <a:pt x="111761" y="83891"/>
                </a:moveTo>
                <a:cubicBezTo>
                  <a:pt x="111349" y="83733"/>
                  <a:pt x="110937" y="84144"/>
                  <a:pt x="111127" y="84556"/>
                </a:cubicBezTo>
                <a:cubicBezTo>
                  <a:pt x="111286" y="84936"/>
                  <a:pt x="111856" y="84936"/>
                  <a:pt x="112014" y="84524"/>
                </a:cubicBezTo>
                <a:cubicBezTo>
                  <a:pt x="112109" y="84271"/>
                  <a:pt x="111982" y="83986"/>
                  <a:pt x="111761" y="83891"/>
                </a:cubicBezTo>
                <a:close/>
                <a:moveTo>
                  <a:pt x="110874" y="86108"/>
                </a:moveTo>
                <a:cubicBezTo>
                  <a:pt x="110462" y="85918"/>
                  <a:pt x="110051" y="86361"/>
                  <a:pt x="110241" y="86773"/>
                </a:cubicBezTo>
                <a:cubicBezTo>
                  <a:pt x="110399" y="87185"/>
                  <a:pt x="111001" y="87153"/>
                  <a:pt x="111159" y="86741"/>
                </a:cubicBezTo>
                <a:cubicBezTo>
                  <a:pt x="111254" y="86488"/>
                  <a:pt x="111127" y="86203"/>
                  <a:pt x="110874" y="86076"/>
                </a:cubicBezTo>
                <a:close/>
                <a:moveTo>
                  <a:pt x="110019" y="88293"/>
                </a:moveTo>
                <a:cubicBezTo>
                  <a:pt x="109576" y="88103"/>
                  <a:pt x="109164" y="88546"/>
                  <a:pt x="109354" y="88990"/>
                </a:cubicBezTo>
                <a:cubicBezTo>
                  <a:pt x="109544" y="89401"/>
                  <a:pt x="110146" y="89401"/>
                  <a:pt x="110304" y="88958"/>
                </a:cubicBezTo>
                <a:cubicBezTo>
                  <a:pt x="110431" y="88705"/>
                  <a:pt x="110272" y="88388"/>
                  <a:pt x="110019" y="88293"/>
                </a:cubicBezTo>
                <a:close/>
                <a:moveTo>
                  <a:pt x="109449" y="91175"/>
                </a:moveTo>
                <a:cubicBezTo>
                  <a:pt x="109639" y="90732"/>
                  <a:pt x="109164" y="90288"/>
                  <a:pt x="108721" y="90478"/>
                </a:cubicBezTo>
                <a:cubicBezTo>
                  <a:pt x="108277" y="90668"/>
                  <a:pt x="108309" y="91302"/>
                  <a:pt x="108752" y="91492"/>
                </a:cubicBezTo>
                <a:cubicBezTo>
                  <a:pt x="109037" y="91587"/>
                  <a:pt x="109354" y="91460"/>
                  <a:pt x="109449" y="91175"/>
                </a:cubicBezTo>
                <a:close/>
                <a:moveTo>
                  <a:pt x="108277" y="92663"/>
                </a:moveTo>
                <a:cubicBezTo>
                  <a:pt x="107802" y="92473"/>
                  <a:pt x="107359" y="92948"/>
                  <a:pt x="107549" y="93423"/>
                </a:cubicBezTo>
                <a:cubicBezTo>
                  <a:pt x="107771" y="93867"/>
                  <a:pt x="108404" y="93867"/>
                  <a:pt x="108594" y="93392"/>
                </a:cubicBezTo>
                <a:cubicBezTo>
                  <a:pt x="108721" y="93107"/>
                  <a:pt x="108562" y="92758"/>
                  <a:pt x="108277" y="92663"/>
                </a:cubicBezTo>
                <a:close/>
                <a:moveTo>
                  <a:pt x="107739" y="95609"/>
                </a:moveTo>
                <a:cubicBezTo>
                  <a:pt x="107929" y="95133"/>
                  <a:pt x="107454" y="94658"/>
                  <a:pt x="106979" y="94848"/>
                </a:cubicBezTo>
                <a:cubicBezTo>
                  <a:pt x="106504" y="95070"/>
                  <a:pt x="106504" y="95735"/>
                  <a:pt x="106979" y="95925"/>
                </a:cubicBezTo>
                <a:cubicBezTo>
                  <a:pt x="107295" y="96052"/>
                  <a:pt x="107612" y="95894"/>
                  <a:pt x="107739" y="95609"/>
                </a:cubicBezTo>
                <a:close/>
                <a:moveTo>
                  <a:pt x="106884" y="97825"/>
                </a:moveTo>
                <a:cubicBezTo>
                  <a:pt x="107074" y="97319"/>
                  <a:pt x="106599" y="96844"/>
                  <a:pt x="106092" y="97065"/>
                </a:cubicBezTo>
                <a:cubicBezTo>
                  <a:pt x="105617" y="97255"/>
                  <a:pt x="105617" y="97952"/>
                  <a:pt x="106124" y="98174"/>
                </a:cubicBezTo>
                <a:cubicBezTo>
                  <a:pt x="106409" y="98269"/>
                  <a:pt x="106757" y="98142"/>
                  <a:pt x="106884" y="97825"/>
                </a:cubicBezTo>
                <a:close/>
                <a:moveTo>
                  <a:pt x="106029" y="100042"/>
                </a:moveTo>
                <a:cubicBezTo>
                  <a:pt x="106250" y="99535"/>
                  <a:pt x="105712" y="99029"/>
                  <a:pt x="105205" y="99250"/>
                </a:cubicBezTo>
                <a:cubicBezTo>
                  <a:pt x="104699" y="99472"/>
                  <a:pt x="104730" y="100201"/>
                  <a:pt x="105237" y="100391"/>
                </a:cubicBezTo>
                <a:cubicBezTo>
                  <a:pt x="105554" y="100517"/>
                  <a:pt x="105902" y="100359"/>
                  <a:pt x="106029" y="100042"/>
                </a:cubicBezTo>
                <a:close/>
                <a:moveTo>
                  <a:pt x="104350" y="102607"/>
                </a:moveTo>
                <a:cubicBezTo>
                  <a:pt x="104889" y="102829"/>
                  <a:pt x="105395" y="102291"/>
                  <a:pt x="105174" y="101784"/>
                </a:cubicBezTo>
                <a:cubicBezTo>
                  <a:pt x="104952" y="101246"/>
                  <a:pt x="104192" y="101277"/>
                  <a:pt x="104002" y="101784"/>
                </a:cubicBezTo>
                <a:cubicBezTo>
                  <a:pt x="103875" y="102101"/>
                  <a:pt x="104034" y="102481"/>
                  <a:pt x="104350" y="102607"/>
                </a:cubicBezTo>
                <a:close/>
                <a:moveTo>
                  <a:pt x="104319" y="104476"/>
                </a:moveTo>
                <a:cubicBezTo>
                  <a:pt x="104540" y="103937"/>
                  <a:pt x="104002" y="103399"/>
                  <a:pt x="103464" y="103621"/>
                </a:cubicBezTo>
                <a:cubicBezTo>
                  <a:pt x="102925" y="103874"/>
                  <a:pt x="102925" y="104634"/>
                  <a:pt x="103464" y="104856"/>
                </a:cubicBezTo>
                <a:cubicBezTo>
                  <a:pt x="103812" y="104983"/>
                  <a:pt x="104192" y="104792"/>
                  <a:pt x="104319" y="104476"/>
                </a:cubicBezTo>
                <a:close/>
                <a:moveTo>
                  <a:pt x="103464" y="106693"/>
                </a:moveTo>
                <a:cubicBezTo>
                  <a:pt x="103685" y="106123"/>
                  <a:pt x="103115" y="105584"/>
                  <a:pt x="102577" y="105838"/>
                </a:cubicBezTo>
                <a:cubicBezTo>
                  <a:pt x="102038" y="106059"/>
                  <a:pt x="102038" y="106851"/>
                  <a:pt x="102608" y="107073"/>
                </a:cubicBezTo>
                <a:cubicBezTo>
                  <a:pt x="102957" y="107199"/>
                  <a:pt x="103337" y="107041"/>
                  <a:pt x="103464" y="106693"/>
                </a:cubicBezTo>
                <a:close/>
                <a:moveTo>
                  <a:pt x="101722" y="109289"/>
                </a:moveTo>
                <a:cubicBezTo>
                  <a:pt x="102292" y="109511"/>
                  <a:pt x="102862" y="108941"/>
                  <a:pt x="102608" y="108371"/>
                </a:cubicBezTo>
                <a:cubicBezTo>
                  <a:pt x="102355" y="107801"/>
                  <a:pt x="101563" y="107833"/>
                  <a:pt x="101310" y="108403"/>
                </a:cubicBezTo>
                <a:cubicBezTo>
                  <a:pt x="101183" y="108751"/>
                  <a:pt x="101373" y="109131"/>
                  <a:pt x="101722" y="109289"/>
                </a:cubicBezTo>
                <a:close/>
                <a:moveTo>
                  <a:pt x="101342" y="110208"/>
                </a:moveTo>
                <a:cubicBezTo>
                  <a:pt x="100993" y="110050"/>
                  <a:pt x="100582" y="110240"/>
                  <a:pt x="100423" y="110588"/>
                </a:cubicBezTo>
                <a:cubicBezTo>
                  <a:pt x="100392" y="110746"/>
                  <a:pt x="100360" y="110905"/>
                  <a:pt x="100423" y="111031"/>
                </a:cubicBezTo>
                <a:lnTo>
                  <a:pt x="101785" y="111031"/>
                </a:lnTo>
                <a:cubicBezTo>
                  <a:pt x="101880" y="110683"/>
                  <a:pt x="101690" y="110335"/>
                  <a:pt x="101342" y="110176"/>
                </a:cubicBezTo>
                <a:close/>
                <a:moveTo>
                  <a:pt x="130192" y="30054"/>
                </a:moveTo>
                <a:cubicBezTo>
                  <a:pt x="130192" y="30054"/>
                  <a:pt x="130161" y="30086"/>
                  <a:pt x="130192" y="30086"/>
                </a:cubicBezTo>
                <a:cubicBezTo>
                  <a:pt x="130224" y="30086"/>
                  <a:pt x="130224" y="30054"/>
                  <a:pt x="130192" y="30054"/>
                </a:cubicBezTo>
                <a:close/>
                <a:moveTo>
                  <a:pt x="129369" y="32302"/>
                </a:moveTo>
                <a:cubicBezTo>
                  <a:pt x="129369" y="32271"/>
                  <a:pt x="129369" y="32239"/>
                  <a:pt x="129337" y="32239"/>
                </a:cubicBezTo>
                <a:cubicBezTo>
                  <a:pt x="129305" y="32239"/>
                  <a:pt x="129305" y="32239"/>
                  <a:pt x="129274" y="32271"/>
                </a:cubicBezTo>
                <a:cubicBezTo>
                  <a:pt x="129274" y="32271"/>
                  <a:pt x="129274" y="32302"/>
                  <a:pt x="129305" y="32302"/>
                </a:cubicBezTo>
                <a:cubicBezTo>
                  <a:pt x="129337" y="32334"/>
                  <a:pt x="129337" y="32302"/>
                  <a:pt x="129369" y="32302"/>
                </a:cubicBezTo>
                <a:close/>
                <a:moveTo>
                  <a:pt x="128514" y="34519"/>
                </a:moveTo>
                <a:cubicBezTo>
                  <a:pt x="128545" y="34424"/>
                  <a:pt x="128355" y="34519"/>
                  <a:pt x="128419" y="34551"/>
                </a:cubicBezTo>
                <a:cubicBezTo>
                  <a:pt x="128450" y="34551"/>
                  <a:pt x="128482" y="34551"/>
                  <a:pt x="128514" y="34519"/>
                </a:cubicBezTo>
                <a:close/>
                <a:moveTo>
                  <a:pt x="127659" y="36736"/>
                </a:moveTo>
                <a:cubicBezTo>
                  <a:pt x="127690" y="36609"/>
                  <a:pt x="127437" y="36736"/>
                  <a:pt x="127532" y="36768"/>
                </a:cubicBezTo>
                <a:cubicBezTo>
                  <a:pt x="127595" y="36799"/>
                  <a:pt x="127627" y="36768"/>
                  <a:pt x="127659" y="36736"/>
                </a:cubicBezTo>
                <a:close/>
                <a:moveTo>
                  <a:pt x="126740" y="38826"/>
                </a:moveTo>
                <a:cubicBezTo>
                  <a:pt x="126614" y="38763"/>
                  <a:pt x="126740" y="39080"/>
                  <a:pt x="126804" y="38953"/>
                </a:cubicBezTo>
                <a:cubicBezTo>
                  <a:pt x="126804" y="38890"/>
                  <a:pt x="126772" y="38826"/>
                  <a:pt x="126740" y="38826"/>
                </a:cubicBezTo>
                <a:close/>
                <a:moveTo>
                  <a:pt x="125885" y="41011"/>
                </a:moveTo>
                <a:cubicBezTo>
                  <a:pt x="125695" y="40948"/>
                  <a:pt x="125854" y="41328"/>
                  <a:pt x="125949" y="41170"/>
                </a:cubicBezTo>
                <a:cubicBezTo>
                  <a:pt x="125949" y="41106"/>
                  <a:pt x="125917" y="41043"/>
                  <a:pt x="125885" y="41011"/>
                </a:cubicBezTo>
                <a:close/>
                <a:moveTo>
                  <a:pt x="124998" y="43197"/>
                </a:moveTo>
                <a:cubicBezTo>
                  <a:pt x="124808" y="43133"/>
                  <a:pt x="124998" y="43545"/>
                  <a:pt x="125093" y="43355"/>
                </a:cubicBezTo>
                <a:cubicBezTo>
                  <a:pt x="125093" y="43292"/>
                  <a:pt x="125062" y="43228"/>
                  <a:pt x="124998" y="43197"/>
                </a:cubicBezTo>
                <a:close/>
                <a:moveTo>
                  <a:pt x="124143" y="45382"/>
                </a:moveTo>
                <a:cubicBezTo>
                  <a:pt x="123922" y="45287"/>
                  <a:pt x="124143" y="45793"/>
                  <a:pt x="124238" y="45572"/>
                </a:cubicBezTo>
                <a:cubicBezTo>
                  <a:pt x="124238" y="45508"/>
                  <a:pt x="124207" y="45413"/>
                  <a:pt x="124143" y="45382"/>
                </a:cubicBezTo>
                <a:close/>
                <a:moveTo>
                  <a:pt x="123288" y="47567"/>
                </a:moveTo>
                <a:cubicBezTo>
                  <a:pt x="123035" y="47472"/>
                  <a:pt x="123257" y="48042"/>
                  <a:pt x="123383" y="47788"/>
                </a:cubicBezTo>
                <a:cubicBezTo>
                  <a:pt x="123415" y="47725"/>
                  <a:pt x="123352" y="47598"/>
                  <a:pt x="123288" y="47567"/>
                </a:cubicBezTo>
                <a:close/>
                <a:moveTo>
                  <a:pt x="122402" y="49784"/>
                </a:moveTo>
                <a:cubicBezTo>
                  <a:pt x="122148" y="49657"/>
                  <a:pt x="122402" y="50290"/>
                  <a:pt x="122528" y="50005"/>
                </a:cubicBezTo>
                <a:cubicBezTo>
                  <a:pt x="122560" y="49910"/>
                  <a:pt x="122497" y="49815"/>
                  <a:pt x="122402" y="49784"/>
                </a:cubicBezTo>
                <a:close/>
                <a:moveTo>
                  <a:pt x="121547" y="51969"/>
                </a:moveTo>
                <a:cubicBezTo>
                  <a:pt x="121230" y="51842"/>
                  <a:pt x="121547" y="52539"/>
                  <a:pt x="121673" y="52222"/>
                </a:cubicBezTo>
                <a:cubicBezTo>
                  <a:pt x="121705" y="52127"/>
                  <a:pt x="121642" y="52000"/>
                  <a:pt x="121547" y="51969"/>
                </a:cubicBezTo>
                <a:close/>
                <a:moveTo>
                  <a:pt x="120375" y="54281"/>
                </a:moveTo>
                <a:cubicBezTo>
                  <a:pt x="120311" y="54471"/>
                  <a:pt x="120501" y="54661"/>
                  <a:pt x="120691" y="54566"/>
                </a:cubicBezTo>
                <a:cubicBezTo>
                  <a:pt x="120881" y="54502"/>
                  <a:pt x="120850" y="54217"/>
                  <a:pt x="120691" y="54154"/>
                </a:cubicBezTo>
                <a:cubicBezTo>
                  <a:pt x="120565" y="54122"/>
                  <a:pt x="120438" y="54154"/>
                  <a:pt x="120375" y="54281"/>
                </a:cubicBezTo>
                <a:close/>
                <a:moveTo>
                  <a:pt x="119488" y="56497"/>
                </a:moveTo>
                <a:cubicBezTo>
                  <a:pt x="119425" y="56687"/>
                  <a:pt x="119615" y="56877"/>
                  <a:pt x="119805" y="56782"/>
                </a:cubicBezTo>
                <a:cubicBezTo>
                  <a:pt x="120026" y="56719"/>
                  <a:pt x="120026" y="56434"/>
                  <a:pt x="119805" y="56339"/>
                </a:cubicBezTo>
                <a:cubicBezTo>
                  <a:pt x="119678" y="56307"/>
                  <a:pt x="119551" y="56371"/>
                  <a:pt x="119488" y="56466"/>
                </a:cubicBezTo>
                <a:close/>
                <a:moveTo>
                  <a:pt x="118601" y="58683"/>
                </a:moveTo>
                <a:cubicBezTo>
                  <a:pt x="118506" y="58904"/>
                  <a:pt x="118728" y="59126"/>
                  <a:pt x="118950" y="59031"/>
                </a:cubicBezTo>
                <a:cubicBezTo>
                  <a:pt x="119171" y="58936"/>
                  <a:pt x="119171" y="58619"/>
                  <a:pt x="118950" y="58524"/>
                </a:cubicBezTo>
                <a:cubicBezTo>
                  <a:pt x="118823" y="58493"/>
                  <a:pt x="118665" y="58556"/>
                  <a:pt x="118601" y="58683"/>
                </a:cubicBezTo>
                <a:close/>
                <a:moveTo>
                  <a:pt x="117715" y="60899"/>
                </a:moveTo>
                <a:cubicBezTo>
                  <a:pt x="117620" y="61121"/>
                  <a:pt x="117841" y="61343"/>
                  <a:pt x="118095" y="61248"/>
                </a:cubicBezTo>
                <a:cubicBezTo>
                  <a:pt x="118316" y="61153"/>
                  <a:pt x="118316" y="60804"/>
                  <a:pt x="118095" y="60741"/>
                </a:cubicBezTo>
                <a:cubicBezTo>
                  <a:pt x="117936" y="60678"/>
                  <a:pt x="117778" y="60741"/>
                  <a:pt x="117715" y="60899"/>
                </a:cubicBezTo>
                <a:close/>
                <a:moveTo>
                  <a:pt x="116828" y="63085"/>
                </a:moveTo>
                <a:cubicBezTo>
                  <a:pt x="116733" y="63338"/>
                  <a:pt x="116986" y="63591"/>
                  <a:pt x="117208" y="63465"/>
                </a:cubicBezTo>
                <a:cubicBezTo>
                  <a:pt x="117461" y="63370"/>
                  <a:pt x="117461" y="63021"/>
                  <a:pt x="117208" y="62926"/>
                </a:cubicBezTo>
                <a:cubicBezTo>
                  <a:pt x="117050" y="62863"/>
                  <a:pt x="116891" y="62926"/>
                  <a:pt x="116828" y="63085"/>
                </a:cubicBezTo>
                <a:close/>
                <a:moveTo>
                  <a:pt x="115941" y="65301"/>
                </a:moveTo>
                <a:cubicBezTo>
                  <a:pt x="115814" y="65555"/>
                  <a:pt x="116099" y="65808"/>
                  <a:pt x="116353" y="65713"/>
                </a:cubicBezTo>
                <a:cubicBezTo>
                  <a:pt x="116606" y="65586"/>
                  <a:pt x="116606" y="65206"/>
                  <a:pt x="116353" y="65111"/>
                </a:cubicBezTo>
                <a:cubicBezTo>
                  <a:pt x="116194" y="65048"/>
                  <a:pt x="116004" y="65111"/>
                  <a:pt x="115941" y="65301"/>
                </a:cubicBezTo>
                <a:close/>
                <a:moveTo>
                  <a:pt x="115498" y="67297"/>
                </a:moveTo>
                <a:cubicBezTo>
                  <a:pt x="115213" y="67202"/>
                  <a:pt x="114928" y="67455"/>
                  <a:pt x="115054" y="67740"/>
                </a:cubicBezTo>
                <a:cubicBezTo>
                  <a:pt x="115181" y="68025"/>
                  <a:pt x="115561" y="68025"/>
                  <a:pt x="115688" y="67740"/>
                </a:cubicBezTo>
                <a:cubicBezTo>
                  <a:pt x="115751" y="67550"/>
                  <a:pt x="115656" y="67360"/>
                  <a:pt x="115498" y="67297"/>
                </a:cubicBezTo>
                <a:close/>
                <a:moveTo>
                  <a:pt x="114611" y="69482"/>
                </a:moveTo>
                <a:cubicBezTo>
                  <a:pt x="114326" y="69387"/>
                  <a:pt x="114041" y="69672"/>
                  <a:pt x="114168" y="69957"/>
                </a:cubicBezTo>
                <a:cubicBezTo>
                  <a:pt x="114294" y="70242"/>
                  <a:pt x="114706" y="70242"/>
                  <a:pt x="114833" y="69957"/>
                </a:cubicBezTo>
                <a:cubicBezTo>
                  <a:pt x="114896" y="69767"/>
                  <a:pt x="114801" y="69577"/>
                  <a:pt x="114611" y="69482"/>
                </a:cubicBezTo>
                <a:close/>
                <a:moveTo>
                  <a:pt x="113756" y="71667"/>
                </a:moveTo>
                <a:cubicBezTo>
                  <a:pt x="113439" y="71540"/>
                  <a:pt x="113123" y="71857"/>
                  <a:pt x="113281" y="72174"/>
                </a:cubicBezTo>
                <a:cubicBezTo>
                  <a:pt x="113408" y="72490"/>
                  <a:pt x="113851" y="72490"/>
                  <a:pt x="113978" y="72174"/>
                </a:cubicBezTo>
                <a:cubicBezTo>
                  <a:pt x="114041" y="71984"/>
                  <a:pt x="113946" y="71762"/>
                  <a:pt x="113756" y="71667"/>
                </a:cubicBezTo>
                <a:close/>
                <a:moveTo>
                  <a:pt x="112901" y="73884"/>
                </a:moveTo>
                <a:cubicBezTo>
                  <a:pt x="112553" y="73757"/>
                  <a:pt x="112236" y="74074"/>
                  <a:pt x="112363" y="74390"/>
                </a:cubicBezTo>
                <a:cubicBezTo>
                  <a:pt x="112521" y="74707"/>
                  <a:pt x="112964" y="74707"/>
                  <a:pt x="113123" y="74390"/>
                </a:cubicBezTo>
                <a:cubicBezTo>
                  <a:pt x="113186" y="74169"/>
                  <a:pt x="113091" y="73947"/>
                  <a:pt x="112901" y="73884"/>
                </a:cubicBezTo>
                <a:close/>
                <a:moveTo>
                  <a:pt x="111476" y="76290"/>
                </a:moveTo>
                <a:cubicBezTo>
                  <a:pt x="111349" y="76639"/>
                  <a:pt x="111697" y="76987"/>
                  <a:pt x="112046" y="76829"/>
                </a:cubicBezTo>
                <a:cubicBezTo>
                  <a:pt x="112363" y="76671"/>
                  <a:pt x="112363" y="76195"/>
                  <a:pt x="112014" y="76069"/>
                </a:cubicBezTo>
                <a:cubicBezTo>
                  <a:pt x="111792" y="75974"/>
                  <a:pt x="111571" y="76069"/>
                  <a:pt x="111476" y="76290"/>
                </a:cubicBezTo>
                <a:close/>
                <a:moveTo>
                  <a:pt x="110589" y="78507"/>
                </a:moveTo>
                <a:cubicBezTo>
                  <a:pt x="110431" y="78856"/>
                  <a:pt x="110811" y="79204"/>
                  <a:pt x="111159" y="79046"/>
                </a:cubicBezTo>
                <a:cubicBezTo>
                  <a:pt x="111539" y="78919"/>
                  <a:pt x="111507" y="78381"/>
                  <a:pt x="111159" y="78254"/>
                </a:cubicBezTo>
                <a:cubicBezTo>
                  <a:pt x="110937" y="78159"/>
                  <a:pt x="110684" y="78286"/>
                  <a:pt x="110589" y="78507"/>
                </a:cubicBezTo>
                <a:close/>
                <a:moveTo>
                  <a:pt x="109702" y="80692"/>
                </a:moveTo>
                <a:cubicBezTo>
                  <a:pt x="109544" y="81072"/>
                  <a:pt x="109924" y="81453"/>
                  <a:pt x="110304" y="81294"/>
                </a:cubicBezTo>
                <a:cubicBezTo>
                  <a:pt x="110684" y="81136"/>
                  <a:pt x="110652" y="80597"/>
                  <a:pt x="110272" y="80439"/>
                </a:cubicBezTo>
                <a:cubicBezTo>
                  <a:pt x="110051" y="80344"/>
                  <a:pt x="109797" y="80471"/>
                  <a:pt x="109702" y="80692"/>
                </a:cubicBezTo>
                <a:close/>
                <a:moveTo>
                  <a:pt x="109417" y="82624"/>
                </a:moveTo>
                <a:cubicBezTo>
                  <a:pt x="109037" y="82466"/>
                  <a:pt x="108657" y="82878"/>
                  <a:pt x="108816" y="83258"/>
                </a:cubicBezTo>
                <a:cubicBezTo>
                  <a:pt x="108974" y="83638"/>
                  <a:pt x="109544" y="83638"/>
                  <a:pt x="109702" y="83258"/>
                </a:cubicBezTo>
                <a:cubicBezTo>
                  <a:pt x="109797" y="83004"/>
                  <a:pt x="109671" y="82719"/>
                  <a:pt x="109417" y="82624"/>
                </a:cubicBezTo>
                <a:close/>
                <a:moveTo>
                  <a:pt x="108562" y="84841"/>
                </a:moveTo>
                <a:cubicBezTo>
                  <a:pt x="108151" y="84651"/>
                  <a:pt x="107771" y="85063"/>
                  <a:pt x="107929" y="85474"/>
                </a:cubicBezTo>
                <a:cubicBezTo>
                  <a:pt x="108119" y="85886"/>
                  <a:pt x="108689" y="85854"/>
                  <a:pt x="108847" y="85474"/>
                </a:cubicBezTo>
                <a:cubicBezTo>
                  <a:pt x="108942" y="85221"/>
                  <a:pt x="108816" y="84936"/>
                  <a:pt x="108562" y="84841"/>
                </a:cubicBezTo>
                <a:close/>
                <a:moveTo>
                  <a:pt x="107707" y="87026"/>
                </a:moveTo>
                <a:cubicBezTo>
                  <a:pt x="107264" y="86836"/>
                  <a:pt x="106852" y="87280"/>
                  <a:pt x="107042" y="87691"/>
                </a:cubicBezTo>
                <a:cubicBezTo>
                  <a:pt x="107232" y="88103"/>
                  <a:pt x="107802" y="88103"/>
                  <a:pt x="107992" y="87691"/>
                </a:cubicBezTo>
                <a:cubicBezTo>
                  <a:pt x="108087" y="87406"/>
                  <a:pt x="107961" y="87121"/>
                  <a:pt x="107675" y="87026"/>
                </a:cubicBezTo>
                <a:close/>
                <a:moveTo>
                  <a:pt x="106155" y="89496"/>
                </a:moveTo>
                <a:cubicBezTo>
                  <a:pt x="105965" y="89940"/>
                  <a:pt x="106409" y="90383"/>
                  <a:pt x="106852" y="90193"/>
                </a:cubicBezTo>
                <a:cubicBezTo>
                  <a:pt x="107264" y="90003"/>
                  <a:pt x="107264" y="89370"/>
                  <a:pt x="106820" y="89211"/>
                </a:cubicBezTo>
                <a:cubicBezTo>
                  <a:pt x="106567" y="89085"/>
                  <a:pt x="106250" y="89243"/>
                  <a:pt x="106124" y="89496"/>
                </a:cubicBezTo>
                <a:close/>
                <a:moveTo>
                  <a:pt x="106282" y="92093"/>
                </a:moveTo>
                <a:cubicBezTo>
                  <a:pt x="106440" y="91650"/>
                  <a:pt x="105997" y="91207"/>
                  <a:pt x="105554" y="91397"/>
                </a:cubicBezTo>
                <a:cubicBezTo>
                  <a:pt x="105110" y="91587"/>
                  <a:pt x="105110" y="92252"/>
                  <a:pt x="105554" y="92410"/>
                </a:cubicBezTo>
                <a:cubicBezTo>
                  <a:pt x="105839" y="92537"/>
                  <a:pt x="106155" y="92378"/>
                  <a:pt x="106282" y="92093"/>
                </a:cubicBezTo>
                <a:close/>
                <a:moveTo>
                  <a:pt x="105079" y="93582"/>
                </a:moveTo>
                <a:cubicBezTo>
                  <a:pt x="104635" y="93392"/>
                  <a:pt x="104160" y="93867"/>
                  <a:pt x="104382" y="94342"/>
                </a:cubicBezTo>
                <a:cubicBezTo>
                  <a:pt x="104572" y="94817"/>
                  <a:pt x="105237" y="94785"/>
                  <a:pt x="105427" y="94310"/>
                </a:cubicBezTo>
                <a:cubicBezTo>
                  <a:pt x="105522" y="94025"/>
                  <a:pt x="105395" y="93708"/>
                  <a:pt x="105079" y="93582"/>
                </a:cubicBezTo>
                <a:close/>
                <a:moveTo>
                  <a:pt x="104572" y="96527"/>
                </a:moveTo>
                <a:cubicBezTo>
                  <a:pt x="104762" y="96052"/>
                  <a:pt x="104255" y="95577"/>
                  <a:pt x="103780" y="95799"/>
                </a:cubicBezTo>
                <a:cubicBezTo>
                  <a:pt x="103305" y="95989"/>
                  <a:pt x="103305" y="96685"/>
                  <a:pt x="103812" y="96875"/>
                </a:cubicBezTo>
                <a:cubicBezTo>
                  <a:pt x="104097" y="96970"/>
                  <a:pt x="104445" y="96844"/>
                  <a:pt x="104572" y="96527"/>
                </a:cubicBezTo>
                <a:close/>
                <a:moveTo>
                  <a:pt x="103717" y="98744"/>
                </a:moveTo>
                <a:cubicBezTo>
                  <a:pt x="103907" y="98269"/>
                  <a:pt x="103400" y="97762"/>
                  <a:pt x="102893" y="97984"/>
                </a:cubicBezTo>
                <a:cubicBezTo>
                  <a:pt x="102418" y="98205"/>
                  <a:pt x="102418" y="98902"/>
                  <a:pt x="102925" y="99092"/>
                </a:cubicBezTo>
                <a:cubicBezTo>
                  <a:pt x="103242" y="99219"/>
                  <a:pt x="103590" y="99060"/>
                  <a:pt x="103717" y="98744"/>
                </a:cubicBezTo>
                <a:close/>
                <a:moveTo>
                  <a:pt x="102038" y="101309"/>
                </a:moveTo>
                <a:cubicBezTo>
                  <a:pt x="102545" y="101531"/>
                  <a:pt x="103052" y="100992"/>
                  <a:pt x="102830" y="100486"/>
                </a:cubicBezTo>
                <a:cubicBezTo>
                  <a:pt x="102608" y="99979"/>
                  <a:pt x="101880" y="100010"/>
                  <a:pt x="101690" y="100517"/>
                </a:cubicBezTo>
                <a:cubicBezTo>
                  <a:pt x="101563" y="100834"/>
                  <a:pt x="101722" y="101182"/>
                  <a:pt x="102038" y="101309"/>
                </a:cubicBezTo>
                <a:close/>
                <a:moveTo>
                  <a:pt x="102007" y="103177"/>
                </a:moveTo>
                <a:cubicBezTo>
                  <a:pt x="102197" y="102639"/>
                  <a:pt x="101658" y="102132"/>
                  <a:pt x="101152" y="102354"/>
                </a:cubicBezTo>
                <a:cubicBezTo>
                  <a:pt x="100613" y="102576"/>
                  <a:pt x="100645" y="103336"/>
                  <a:pt x="101152" y="103557"/>
                </a:cubicBezTo>
                <a:cubicBezTo>
                  <a:pt x="101500" y="103684"/>
                  <a:pt x="101848" y="103526"/>
                  <a:pt x="102007" y="103177"/>
                </a:cubicBezTo>
                <a:close/>
                <a:moveTo>
                  <a:pt x="101152" y="105394"/>
                </a:moveTo>
                <a:cubicBezTo>
                  <a:pt x="101342" y="104856"/>
                  <a:pt x="100803" y="104317"/>
                  <a:pt x="100265" y="104539"/>
                </a:cubicBezTo>
                <a:cubicBezTo>
                  <a:pt x="99727" y="104792"/>
                  <a:pt x="99727" y="105553"/>
                  <a:pt x="100297" y="105774"/>
                </a:cubicBezTo>
                <a:cubicBezTo>
                  <a:pt x="100613" y="105901"/>
                  <a:pt x="100993" y="105743"/>
                  <a:pt x="101152" y="105394"/>
                </a:cubicBezTo>
                <a:close/>
                <a:moveTo>
                  <a:pt x="100297" y="107611"/>
                </a:moveTo>
                <a:cubicBezTo>
                  <a:pt x="100518" y="107041"/>
                  <a:pt x="99948" y="106503"/>
                  <a:pt x="99378" y="106756"/>
                </a:cubicBezTo>
                <a:cubicBezTo>
                  <a:pt x="98840" y="106978"/>
                  <a:pt x="98840" y="107769"/>
                  <a:pt x="99410" y="107991"/>
                </a:cubicBezTo>
                <a:cubicBezTo>
                  <a:pt x="99758" y="108149"/>
                  <a:pt x="100138" y="107959"/>
                  <a:pt x="100297" y="107611"/>
                </a:cubicBezTo>
                <a:close/>
                <a:moveTo>
                  <a:pt x="98523" y="110240"/>
                </a:moveTo>
                <a:cubicBezTo>
                  <a:pt x="99093" y="110461"/>
                  <a:pt x="99663" y="109860"/>
                  <a:pt x="99410" y="109289"/>
                </a:cubicBezTo>
                <a:cubicBezTo>
                  <a:pt x="99157" y="108719"/>
                  <a:pt x="98365" y="108751"/>
                  <a:pt x="98143" y="109321"/>
                </a:cubicBezTo>
                <a:cubicBezTo>
                  <a:pt x="97985" y="109670"/>
                  <a:pt x="98175" y="110081"/>
                  <a:pt x="98523" y="110208"/>
                </a:cubicBezTo>
                <a:close/>
                <a:moveTo>
                  <a:pt x="127025" y="30972"/>
                </a:moveTo>
                <a:cubicBezTo>
                  <a:pt x="126994" y="30972"/>
                  <a:pt x="126994" y="30972"/>
                  <a:pt x="126994" y="30972"/>
                </a:cubicBezTo>
                <a:cubicBezTo>
                  <a:pt x="126994" y="31004"/>
                  <a:pt x="126994" y="31004"/>
                  <a:pt x="126994" y="31004"/>
                </a:cubicBezTo>
                <a:cubicBezTo>
                  <a:pt x="127025" y="31036"/>
                  <a:pt x="127025" y="30972"/>
                  <a:pt x="127025" y="30972"/>
                </a:cubicBezTo>
                <a:close/>
                <a:moveTo>
                  <a:pt x="126170" y="33221"/>
                </a:moveTo>
                <a:cubicBezTo>
                  <a:pt x="126202" y="33157"/>
                  <a:pt x="126075" y="33221"/>
                  <a:pt x="126107" y="33252"/>
                </a:cubicBezTo>
                <a:cubicBezTo>
                  <a:pt x="126139" y="33252"/>
                  <a:pt x="126170" y="33221"/>
                  <a:pt x="126170" y="33221"/>
                </a:cubicBezTo>
                <a:close/>
                <a:moveTo>
                  <a:pt x="125315" y="35438"/>
                </a:moveTo>
                <a:cubicBezTo>
                  <a:pt x="125347" y="35343"/>
                  <a:pt x="125157" y="35438"/>
                  <a:pt x="125252" y="35469"/>
                </a:cubicBezTo>
                <a:cubicBezTo>
                  <a:pt x="125284" y="35469"/>
                  <a:pt x="125315" y="35469"/>
                  <a:pt x="125315" y="35438"/>
                </a:cubicBezTo>
                <a:close/>
                <a:moveTo>
                  <a:pt x="124428" y="37559"/>
                </a:moveTo>
                <a:cubicBezTo>
                  <a:pt x="124333" y="37528"/>
                  <a:pt x="124270" y="37654"/>
                  <a:pt x="124365" y="37686"/>
                </a:cubicBezTo>
                <a:cubicBezTo>
                  <a:pt x="124460" y="37718"/>
                  <a:pt x="124523" y="37591"/>
                  <a:pt x="124428" y="37559"/>
                </a:cubicBezTo>
                <a:close/>
                <a:moveTo>
                  <a:pt x="123542" y="39745"/>
                </a:moveTo>
                <a:cubicBezTo>
                  <a:pt x="123415" y="39681"/>
                  <a:pt x="123542" y="39998"/>
                  <a:pt x="123605" y="39871"/>
                </a:cubicBezTo>
                <a:cubicBezTo>
                  <a:pt x="123637" y="39808"/>
                  <a:pt x="123605" y="39745"/>
                  <a:pt x="123542" y="39745"/>
                </a:cubicBezTo>
                <a:close/>
                <a:moveTo>
                  <a:pt x="122687" y="41930"/>
                </a:moveTo>
                <a:cubicBezTo>
                  <a:pt x="122528" y="41866"/>
                  <a:pt x="122687" y="42246"/>
                  <a:pt x="122750" y="42088"/>
                </a:cubicBezTo>
                <a:cubicBezTo>
                  <a:pt x="122782" y="42025"/>
                  <a:pt x="122750" y="41961"/>
                  <a:pt x="122687" y="41930"/>
                </a:cubicBezTo>
                <a:close/>
                <a:moveTo>
                  <a:pt x="121832" y="44115"/>
                </a:moveTo>
                <a:cubicBezTo>
                  <a:pt x="121610" y="44052"/>
                  <a:pt x="121832" y="44495"/>
                  <a:pt x="121895" y="44305"/>
                </a:cubicBezTo>
                <a:cubicBezTo>
                  <a:pt x="121927" y="44210"/>
                  <a:pt x="121895" y="44147"/>
                  <a:pt x="121832" y="44115"/>
                </a:cubicBezTo>
                <a:close/>
                <a:moveTo>
                  <a:pt x="120945" y="46300"/>
                </a:moveTo>
                <a:cubicBezTo>
                  <a:pt x="120723" y="46237"/>
                  <a:pt x="120945" y="46743"/>
                  <a:pt x="121040" y="46522"/>
                </a:cubicBezTo>
                <a:cubicBezTo>
                  <a:pt x="121072" y="46427"/>
                  <a:pt x="121040" y="46332"/>
                  <a:pt x="120945" y="46300"/>
                </a:cubicBezTo>
                <a:close/>
                <a:moveTo>
                  <a:pt x="120090" y="48517"/>
                </a:moveTo>
                <a:cubicBezTo>
                  <a:pt x="119836" y="48390"/>
                  <a:pt x="120090" y="48960"/>
                  <a:pt x="120185" y="48739"/>
                </a:cubicBezTo>
                <a:cubicBezTo>
                  <a:pt x="120216" y="48644"/>
                  <a:pt x="120185" y="48549"/>
                  <a:pt x="120090" y="48517"/>
                </a:cubicBezTo>
                <a:close/>
                <a:moveTo>
                  <a:pt x="119235" y="50702"/>
                </a:moveTo>
                <a:cubicBezTo>
                  <a:pt x="118950" y="50575"/>
                  <a:pt x="119235" y="51209"/>
                  <a:pt x="119330" y="50924"/>
                </a:cubicBezTo>
                <a:cubicBezTo>
                  <a:pt x="119361" y="50829"/>
                  <a:pt x="119330" y="50734"/>
                  <a:pt x="119235" y="50702"/>
                </a:cubicBezTo>
                <a:close/>
                <a:moveTo>
                  <a:pt x="118348" y="52887"/>
                </a:moveTo>
                <a:cubicBezTo>
                  <a:pt x="118063" y="52761"/>
                  <a:pt x="118348" y="53457"/>
                  <a:pt x="118475" y="53141"/>
                </a:cubicBezTo>
                <a:cubicBezTo>
                  <a:pt x="118506" y="53046"/>
                  <a:pt x="118475" y="52919"/>
                  <a:pt x="118348" y="52887"/>
                </a:cubicBezTo>
                <a:close/>
                <a:moveTo>
                  <a:pt x="117208" y="55199"/>
                </a:moveTo>
                <a:cubicBezTo>
                  <a:pt x="117113" y="55389"/>
                  <a:pt x="117303" y="55579"/>
                  <a:pt x="117493" y="55484"/>
                </a:cubicBezTo>
                <a:cubicBezTo>
                  <a:pt x="117683" y="55421"/>
                  <a:pt x="117683" y="55136"/>
                  <a:pt x="117493" y="55072"/>
                </a:cubicBezTo>
                <a:cubicBezTo>
                  <a:pt x="117366" y="55041"/>
                  <a:pt x="117240" y="55072"/>
                  <a:pt x="117208" y="55199"/>
                </a:cubicBezTo>
                <a:close/>
                <a:moveTo>
                  <a:pt x="116321" y="57416"/>
                </a:moveTo>
                <a:cubicBezTo>
                  <a:pt x="116226" y="57606"/>
                  <a:pt x="116416" y="57796"/>
                  <a:pt x="116638" y="57733"/>
                </a:cubicBezTo>
                <a:cubicBezTo>
                  <a:pt x="116828" y="57638"/>
                  <a:pt x="116828" y="57352"/>
                  <a:pt x="116638" y="57257"/>
                </a:cubicBezTo>
                <a:cubicBezTo>
                  <a:pt x="116511" y="57226"/>
                  <a:pt x="116353" y="57289"/>
                  <a:pt x="116289" y="57416"/>
                </a:cubicBezTo>
                <a:close/>
                <a:moveTo>
                  <a:pt x="115403" y="59601"/>
                </a:moveTo>
                <a:cubicBezTo>
                  <a:pt x="115339" y="59823"/>
                  <a:pt x="115561" y="60044"/>
                  <a:pt x="115783" y="59949"/>
                </a:cubicBezTo>
                <a:cubicBezTo>
                  <a:pt x="115973" y="59854"/>
                  <a:pt x="115973" y="59538"/>
                  <a:pt x="115751" y="59443"/>
                </a:cubicBezTo>
                <a:cubicBezTo>
                  <a:pt x="115624" y="59411"/>
                  <a:pt x="115466" y="59474"/>
                  <a:pt x="115403" y="59601"/>
                </a:cubicBezTo>
                <a:close/>
                <a:moveTo>
                  <a:pt x="114516" y="61818"/>
                </a:moveTo>
                <a:cubicBezTo>
                  <a:pt x="114421" y="62039"/>
                  <a:pt x="114674" y="62261"/>
                  <a:pt x="114896" y="62166"/>
                </a:cubicBezTo>
                <a:cubicBezTo>
                  <a:pt x="115149" y="62071"/>
                  <a:pt x="115118" y="61754"/>
                  <a:pt x="114896" y="61659"/>
                </a:cubicBezTo>
                <a:cubicBezTo>
                  <a:pt x="114738" y="61596"/>
                  <a:pt x="114579" y="61659"/>
                  <a:pt x="114516" y="61818"/>
                </a:cubicBezTo>
                <a:close/>
                <a:moveTo>
                  <a:pt x="113629" y="64003"/>
                </a:moveTo>
                <a:cubicBezTo>
                  <a:pt x="113534" y="64256"/>
                  <a:pt x="113788" y="64510"/>
                  <a:pt x="114041" y="64383"/>
                </a:cubicBezTo>
                <a:cubicBezTo>
                  <a:pt x="114294" y="64288"/>
                  <a:pt x="114294" y="63940"/>
                  <a:pt x="114041" y="63845"/>
                </a:cubicBezTo>
                <a:cubicBezTo>
                  <a:pt x="113883" y="63781"/>
                  <a:pt x="113693" y="63845"/>
                  <a:pt x="113629" y="64003"/>
                </a:cubicBezTo>
                <a:close/>
                <a:moveTo>
                  <a:pt x="112743" y="66220"/>
                </a:moveTo>
                <a:cubicBezTo>
                  <a:pt x="112648" y="66473"/>
                  <a:pt x="112901" y="66726"/>
                  <a:pt x="113186" y="66631"/>
                </a:cubicBezTo>
                <a:cubicBezTo>
                  <a:pt x="113439" y="66505"/>
                  <a:pt x="113439" y="66125"/>
                  <a:pt x="113154" y="66030"/>
                </a:cubicBezTo>
                <a:cubicBezTo>
                  <a:pt x="112996" y="65966"/>
                  <a:pt x="112806" y="66030"/>
                  <a:pt x="112743" y="66220"/>
                </a:cubicBezTo>
                <a:close/>
                <a:moveTo>
                  <a:pt x="112299" y="68215"/>
                </a:moveTo>
                <a:cubicBezTo>
                  <a:pt x="112014" y="68120"/>
                  <a:pt x="111729" y="68405"/>
                  <a:pt x="111856" y="68658"/>
                </a:cubicBezTo>
                <a:cubicBezTo>
                  <a:pt x="111982" y="68943"/>
                  <a:pt x="112394" y="68943"/>
                  <a:pt x="112489" y="68658"/>
                </a:cubicBezTo>
                <a:cubicBezTo>
                  <a:pt x="112553" y="68500"/>
                  <a:pt x="112489" y="68278"/>
                  <a:pt x="112299" y="68215"/>
                </a:cubicBezTo>
                <a:close/>
                <a:moveTo>
                  <a:pt x="111444" y="70400"/>
                </a:moveTo>
                <a:cubicBezTo>
                  <a:pt x="111127" y="70305"/>
                  <a:pt x="110842" y="70590"/>
                  <a:pt x="110969" y="70875"/>
                </a:cubicBezTo>
                <a:cubicBezTo>
                  <a:pt x="111096" y="71192"/>
                  <a:pt x="111507" y="71192"/>
                  <a:pt x="111634" y="70875"/>
                </a:cubicBezTo>
                <a:cubicBezTo>
                  <a:pt x="111697" y="70685"/>
                  <a:pt x="111602" y="70495"/>
                  <a:pt x="111444" y="70400"/>
                </a:cubicBezTo>
                <a:close/>
                <a:moveTo>
                  <a:pt x="110557" y="72585"/>
                </a:moveTo>
                <a:cubicBezTo>
                  <a:pt x="110241" y="72490"/>
                  <a:pt x="109956" y="72807"/>
                  <a:pt x="110082" y="73092"/>
                </a:cubicBezTo>
                <a:cubicBezTo>
                  <a:pt x="110209" y="73409"/>
                  <a:pt x="110652" y="73409"/>
                  <a:pt x="110779" y="73092"/>
                </a:cubicBezTo>
                <a:cubicBezTo>
                  <a:pt x="110874" y="72902"/>
                  <a:pt x="110747" y="72680"/>
                  <a:pt x="110557" y="72585"/>
                </a:cubicBezTo>
                <a:close/>
                <a:moveTo>
                  <a:pt x="109702" y="74802"/>
                </a:moveTo>
                <a:cubicBezTo>
                  <a:pt x="109386" y="74675"/>
                  <a:pt x="109037" y="74992"/>
                  <a:pt x="109196" y="75309"/>
                </a:cubicBezTo>
                <a:cubicBezTo>
                  <a:pt x="109322" y="75657"/>
                  <a:pt x="109797" y="75625"/>
                  <a:pt x="109924" y="75309"/>
                </a:cubicBezTo>
                <a:cubicBezTo>
                  <a:pt x="110019" y="75087"/>
                  <a:pt x="109892" y="74865"/>
                  <a:pt x="109702" y="74802"/>
                </a:cubicBezTo>
                <a:close/>
                <a:moveTo>
                  <a:pt x="108277" y="77209"/>
                </a:moveTo>
                <a:cubicBezTo>
                  <a:pt x="108151" y="77557"/>
                  <a:pt x="108499" y="77906"/>
                  <a:pt x="108847" y="77747"/>
                </a:cubicBezTo>
                <a:cubicBezTo>
                  <a:pt x="109196" y="77621"/>
                  <a:pt x="109196" y="77114"/>
                  <a:pt x="108847" y="76987"/>
                </a:cubicBezTo>
                <a:cubicBezTo>
                  <a:pt x="108626" y="76892"/>
                  <a:pt x="108372" y="76987"/>
                  <a:pt x="108277" y="77209"/>
                </a:cubicBezTo>
                <a:close/>
                <a:moveTo>
                  <a:pt x="107390" y="79426"/>
                </a:moveTo>
                <a:cubicBezTo>
                  <a:pt x="107264" y="79774"/>
                  <a:pt x="107612" y="80122"/>
                  <a:pt x="107992" y="79996"/>
                </a:cubicBezTo>
                <a:cubicBezTo>
                  <a:pt x="108341" y="79837"/>
                  <a:pt x="108341" y="79331"/>
                  <a:pt x="107961" y="79172"/>
                </a:cubicBezTo>
                <a:cubicBezTo>
                  <a:pt x="107739" y="79077"/>
                  <a:pt x="107485" y="79204"/>
                  <a:pt x="107390" y="79426"/>
                </a:cubicBezTo>
                <a:close/>
                <a:moveTo>
                  <a:pt x="106504" y="81611"/>
                </a:moveTo>
                <a:cubicBezTo>
                  <a:pt x="106377" y="81991"/>
                  <a:pt x="106757" y="82371"/>
                  <a:pt x="107105" y="82213"/>
                </a:cubicBezTo>
                <a:cubicBezTo>
                  <a:pt x="107485" y="82054"/>
                  <a:pt x="107485" y="81516"/>
                  <a:pt x="107105" y="81358"/>
                </a:cubicBezTo>
                <a:cubicBezTo>
                  <a:pt x="106884" y="81263"/>
                  <a:pt x="106599" y="81389"/>
                  <a:pt x="106504" y="81611"/>
                </a:cubicBezTo>
                <a:close/>
                <a:moveTo>
                  <a:pt x="106250" y="83543"/>
                </a:moveTo>
                <a:cubicBezTo>
                  <a:pt x="105839" y="83384"/>
                  <a:pt x="105459" y="83796"/>
                  <a:pt x="105617" y="84176"/>
                </a:cubicBezTo>
                <a:cubicBezTo>
                  <a:pt x="105807" y="84588"/>
                  <a:pt x="106345" y="84556"/>
                  <a:pt x="106504" y="84176"/>
                </a:cubicBezTo>
                <a:cubicBezTo>
                  <a:pt x="106599" y="83923"/>
                  <a:pt x="106472" y="83638"/>
                  <a:pt x="106250" y="83543"/>
                </a:cubicBezTo>
                <a:close/>
                <a:moveTo>
                  <a:pt x="105364" y="85759"/>
                </a:moveTo>
                <a:cubicBezTo>
                  <a:pt x="104952" y="85569"/>
                  <a:pt x="104572" y="85981"/>
                  <a:pt x="104730" y="86393"/>
                </a:cubicBezTo>
                <a:cubicBezTo>
                  <a:pt x="104920" y="86805"/>
                  <a:pt x="105490" y="86805"/>
                  <a:pt x="105649" y="86393"/>
                </a:cubicBezTo>
                <a:cubicBezTo>
                  <a:pt x="105744" y="86140"/>
                  <a:pt x="105617" y="85854"/>
                  <a:pt x="105364" y="85759"/>
                </a:cubicBezTo>
                <a:close/>
                <a:moveTo>
                  <a:pt x="104509" y="87945"/>
                </a:moveTo>
                <a:cubicBezTo>
                  <a:pt x="104097" y="87755"/>
                  <a:pt x="103654" y="88198"/>
                  <a:pt x="103844" y="88610"/>
                </a:cubicBezTo>
                <a:cubicBezTo>
                  <a:pt x="104034" y="89053"/>
                  <a:pt x="104635" y="89021"/>
                  <a:pt x="104794" y="88610"/>
                </a:cubicBezTo>
                <a:cubicBezTo>
                  <a:pt x="104889" y="88325"/>
                  <a:pt x="104762" y="88040"/>
                  <a:pt x="104509" y="87945"/>
                </a:cubicBezTo>
                <a:close/>
                <a:moveTo>
                  <a:pt x="102957" y="90415"/>
                </a:moveTo>
                <a:cubicBezTo>
                  <a:pt x="102767" y="90858"/>
                  <a:pt x="103210" y="91302"/>
                  <a:pt x="103654" y="91112"/>
                </a:cubicBezTo>
                <a:cubicBezTo>
                  <a:pt x="104097" y="90922"/>
                  <a:pt x="104097" y="90288"/>
                  <a:pt x="103654" y="90130"/>
                </a:cubicBezTo>
                <a:cubicBezTo>
                  <a:pt x="103369" y="90003"/>
                  <a:pt x="103052" y="90161"/>
                  <a:pt x="102957" y="90415"/>
                </a:cubicBezTo>
                <a:close/>
                <a:moveTo>
                  <a:pt x="102767" y="92315"/>
                </a:moveTo>
                <a:cubicBezTo>
                  <a:pt x="102323" y="92125"/>
                  <a:pt x="101880" y="92600"/>
                  <a:pt x="102070" y="93043"/>
                </a:cubicBezTo>
                <a:cubicBezTo>
                  <a:pt x="102260" y="93487"/>
                  <a:pt x="102893" y="93487"/>
                  <a:pt x="103083" y="93043"/>
                </a:cubicBezTo>
                <a:cubicBezTo>
                  <a:pt x="103210" y="92758"/>
                  <a:pt x="103052" y="92442"/>
                  <a:pt x="102767" y="92315"/>
                </a:cubicBezTo>
                <a:close/>
                <a:moveTo>
                  <a:pt x="102228" y="95260"/>
                </a:moveTo>
                <a:cubicBezTo>
                  <a:pt x="102418" y="94785"/>
                  <a:pt x="101943" y="94310"/>
                  <a:pt x="101468" y="94500"/>
                </a:cubicBezTo>
                <a:cubicBezTo>
                  <a:pt x="100993" y="94722"/>
                  <a:pt x="101025" y="95387"/>
                  <a:pt x="101500" y="95577"/>
                </a:cubicBezTo>
                <a:cubicBezTo>
                  <a:pt x="101785" y="95672"/>
                  <a:pt x="102102" y="95545"/>
                  <a:pt x="102228" y="95260"/>
                </a:cubicBezTo>
                <a:close/>
                <a:moveTo>
                  <a:pt x="101373" y="97477"/>
                </a:moveTo>
                <a:cubicBezTo>
                  <a:pt x="101563" y="96970"/>
                  <a:pt x="101088" y="96495"/>
                  <a:pt x="100582" y="96717"/>
                </a:cubicBezTo>
                <a:cubicBezTo>
                  <a:pt x="100107" y="96907"/>
                  <a:pt x="100138" y="97604"/>
                  <a:pt x="100613" y="97794"/>
                </a:cubicBezTo>
                <a:cubicBezTo>
                  <a:pt x="100930" y="97920"/>
                  <a:pt x="101247" y="97762"/>
                  <a:pt x="101373" y="97477"/>
                </a:cubicBezTo>
                <a:close/>
                <a:moveTo>
                  <a:pt x="100518" y="99694"/>
                </a:moveTo>
                <a:cubicBezTo>
                  <a:pt x="100708" y="99187"/>
                  <a:pt x="100202" y="98680"/>
                  <a:pt x="99727" y="98902"/>
                </a:cubicBezTo>
                <a:cubicBezTo>
                  <a:pt x="99220" y="99124"/>
                  <a:pt x="99220" y="99820"/>
                  <a:pt x="99727" y="100010"/>
                </a:cubicBezTo>
                <a:cubicBezTo>
                  <a:pt x="100043" y="100137"/>
                  <a:pt x="100392" y="99979"/>
                  <a:pt x="100518" y="99694"/>
                </a:cubicBezTo>
                <a:close/>
                <a:moveTo>
                  <a:pt x="98840" y="102259"/>
                </a:moveTo>
                <a:cubicBezTo>
                  <a:pt x="99378" y="102449"/>
                  <a:pt x="99885" y="101942"/>
                  <a:pt x="99663" y="101404"/>
                </a:cubicBezTo>
                <a:cubicBezTo>
                  <a:pt x="99442" y="100897"/>
                  <a:pt x="98713" y="100929"/>
                  <a:pt x="98491" y="101436"/>
                </a:cubicBezTo>
                <a:cubicBezTo>
                  <a:pt x="98365" y="101752"/>
                  <a:pt x="98523" y="102132"/>
                  <a:pt x="98840" y="102259"/>
                </a:cubicBezTo>
                <a:close/>
                <a:moveTo>
                  <a:pt x="98808" y="104096"/>
                </a:moveTo>
                <a:cubicBezTo>
                  <a:pt x="99030" y="103589"/>
                  <a:pt x="98491" y="103051"/>
                  <a:pt x="97953" y="103272"/>
                </a:cubicBezTo>
                <a:cubicBezTo>
                  <a:pt x="97415" y="103494"/>
                  <a:pt x="97446" y="104254"/>
                  <a:pt x="97985" y="104476"/>
                </a:cubicBezTo>
                <a:cubicBezTo>
                  <a:pt x="98301" y="104602"/>
                  <a:pt x="98681" y="104444"/>
                  <a:pt x="98808" y="104096"/>
                </a:cubicBezTo>
                <a:close/>
                <a:moveTo>
                  <a:pt x="97953" y="106313"/>
                </a:moveTo>
                <a:cubicBezTo>
                  <a:pt x="98175" y="105774"/>
                  <a:pt x="97605" y="105236"/>
                  <a:pt x="97066" y="105458"/>
                </a:cubicBezTo>
                <a:cubicBezTo>
                  <a:pt x="96528" y="105711"/>
                  <a:pt x="96528" y="106471"/>
                  <a:pt x="97098" y="106693"/>
                </a:cubicBezTo>
                <a:cubicBezTo>
                  <a:pt x="97446" y="106851"/>
                  <a:pt x="97826" y="106661"/>
                  <a:pt x="97953" y="106313"/>
                </a:cubicBezTo>
                <a:close/>
                <a:moveTo>
                  <a:pt x="96211" y="108941"/>
                </a:moveTo>
                <a:cubicBezTo>
                  <a:pt x="96781" y="109163"/>
                  <a:pt x="97351" y="108593"/>
                  <a:pt x="97098" y="108023"/>
                </a:cubicBezTo>
                <a:cubicBezTo>
                  <a:pt x="96845" y="107453"/>
                  <a:pt x="96053" y="107484"/>
                  <a:pt x="95831" y="108054"/>
                </a:cubicBezTo>
                <a:cubicBezTo>
                  <a:pt x="95705" y="108403"/>
                  <a:pt x="95863" y="108783"/>
                  <a:pt x="96211" y="108941"/>
                </a:cubicBezTo>
                <a:close/>
                <a:moveTo>
                  <a:pt x="96243" y="110746"/>
                </a:moveTo>
                <a:cubicBezTo>
                  <a:pt x="96465" y="110240"/>
                  <a:pt x="95990" y="109670"/>
                  <a:pt x="95420" y="109796"/>
                </a:cubicBezTo>
                <a:cubicBezTo>
                  <a:pt x="94881" y="109955"/>
                  <a:pt x="94691" y="110651"/>
                  <a:pt x="95135" y="111031"/>
                </a:cubicBezTo>
                <a:lnTo>
                  <a:pt x="96053" y="111031"/>
                </a:lnTo>
                <a:cubicBezTo>
                  <a:pt x="96148" y="110968"/>
                  <a:pt x="96211" y="110873"/>
                  <a:pt x="96243" y="110746"/>
                </a:cubicBezTo>
                <a:close/>
                <a:moveTo>
                  <a:pt x="123827" y="31891"/>
                </a:moveTo>
                <a:cubicBezTo>
                  <a:pt x="123795" y="31891"/>
                  <a:pt x="123827" y="31954"/>
                  <a:pt x="123858" y="31922"/>
                </a:cubicBezTo>
                <a:cubicBezTo>
                  <a:pt x="123858" y="31891"/>
                  <a:pt x="123858" y="31891"/>
                  <a:pt x="123827" y="31891"/>
                </a:cubicBezTo>
                <a:close/>
                <a:moveTo>
                  <a:pt x="123003" y="34139"/>
                </a:moveTo>
                <a:cubicBezTo>
                  <a:pt x="123003" y="34076"/>
                  <a:pt x="122877" y="34139"/>
                  <a:pt x="122940" y="34139"/>
                </a:cubicBezTo>
                <a:cubicBezTo>
                  <a:pt x="122972" y="34171"/>
                  <a:pt x="122972" y="34139"/>
                  <a:pt x="123003" y="34139"/>
                </a:cubicBezTo>
                <a:close/>
                <a:moveTo>
                  <a:pt x="122148" y="36356"/>
                </a:moveTo>
                <a:cubicBezTo>
                  <a:pt x="122148" y="36324"/>
                  <a:pt x="122117" y="36293"/>
                  <a:pt x="122117" y="36261"/>
                </a:cubicBezTo>
                <a:cubicBezTo>
                  <a:pt x="122022" y="36229"/>
                  <a:pt x="122117" y="36419"/>
                  <a:pt x="122148" y="36356"/>
                </a:cubicBezTo>
                <a:close/>
                <a:moveTo>
                  <a:pt x="121230" y="38478"/>
                </a:moveTo>
                <a:cubicBezTo>
                  <a:pt x="121135" y="38415"/>
                  <a:pt x="121230" y="38668"/>
                  <a:pt x="121293" y="38573"/>
                </a:cubicBezTo>
                <a:cubicBezTo>
                  <a:pt x="121293" y="38510"/>
                  <a:pt x="121262" y="38478"/>
                  <a:pt x="121230" y="38446"/>
                </a:cubicBezTo>
                <a:close/>
                <a:moveTo>
                  <a:pt x="120375" y="40663"/>
                </a:moveTo>
                <a:cubicBezTo>
                  <a:pt x="120216" y="40600"/>
                  <a:pt x="120375" y="40916"/>
                  <a:pt x="120438" y="40790"/>
                </a:cubicBezTo>
                <a:cubicBezTo>
                  <a:pt x="120438" y="40726"/>
                  <a:pt x="120406" y="40663"/>
                  <a:pt x="120375" y="40663"/>
                </a:cubicBezTo>
                <a:close/>
                <a:moveTo>
                  <a:pt x="119520" y="42848"/>
                </a:moveTo>
                <a:cubicBezTo>
                  <a:pt x="119330" y="42785"/>
                  <a:pt x="119488" y="43165"/>
                  <a:pt x="119583" y="43006"/>
                </a:cubicBezTo>
                <a:cubicBezTo>
                  <a:pt x="119583" y="42943"/>
                  <a:pt x="119551" y="42848"/>
                  <a:pt x="119488" y="42848"/>
                </a:cubicBezTo>
                <a:close/>
                <a:moveTo>
                  <a:pt x="118633" y="45033"/>
                </a:moveTo>
                <a:cubicBezTo>
                  <a:pt x="118443" y="44970"/>
                  <a:pt x="118633" y="45413"/>
                  <a:pt x="118728" y="45223"/>
                </a:cubicBezTo>
                <a:cubicBezTo>
                  <a:pt x="118760" y="45128"/>
                  <a:pt x="118696" y="45065"/>
                  <a:pt x="118633" y="45033"/>
                </a:cubicBezTo>
                <a:close/>
                <a:moveTo>
                  <a:pt x="117778" y="47218"/>
                </a:moveTo>
                <a:cubicBezTo>
                  <a:pt x="117556" y="47123"/>
                  <a:pt x="117778" y="47662"/>
                  <a:pt x="117873" y="47408"/>
                </a:cubicBezTo>
                <a:cubicBezTo>
                  <a:pt x="117905" y="47345"/>
                  <a:pt x="117841" y="47250"/>
                  <a:pt x="117778" y="47218"/>
                </a:cubicBezTo>
                <a:close/>
                <a:moveTo>
                  <a:pt x="116923" y="49404"/>
                </a:moveTo>
                <a:cubicBezTo>
                  <a:pt x="116670" y="49309"/>
                  <a:pt x="116891" y="49879"/>
                  <a:pt x="117018" y="49625"/>
                </a:cubicBezTo>
                <a:cubicBezTo>
                  <a:pt x="117050" y="49562"/>
                  <a:pt x="116986" y="49435"/>
                  <a:pt x="116891" y="49404"/>
                </a:cubicBezTo>
                <a:close/>
                <a:moveTo>
                  <a:pt x="116036" y="51620"/>
                </a:moveTo>
                <a:cubicBezTo>
                  <a:pt x="115751" y="51494"/>
                  <a:pt x="116036" y="52127"/>
                  <a:pt x="116163" y="51842"/>
                </a:cubicBezTo>
                <a:cubicBezTo>
                  <a:pt x="116194" y="51747"/>
                  <a:pt x="116131" y="51652"/>
                  <a:pt x="116036" y="51589"/>
                </a:cubicBezTo>
                <a:close/>
                <a:moveTo>
                  <a:pt x="115181" y="53806"/>
                </a:moveTo>
                <a:cubicBezTo>
                  <a:pt x="114864" y="53679"/>
                  <a:pt x="115181" y="54376"/>
                  <a:pt x="115308" y="54059"/>
                </a:cubicBezTo>
                <a:cubicBezTo>
                  <a:pt x="115339" y="53964"/>
                  <a:pt x="115276" y="53837"/>
                  <a:pt x="115181" y="53806"/>
                </a:cubicBezTo>
                <a:close/>
                <a:moveTo>
                  <a:pt x="114009" y="56117"/>
                </a:moveTo>
                <a:cubicBezTo>
                  <a:pt x="113946" y="56307"/>
                  <a:pt x="114136" y="56497"/>
                  <a:pt x="114326" y="56402"/>
                </a:cubicBezTo>
                <a:cubicBezTo>
                  <a:pt x="114516" y="56339"/>
                  <a:pt x="114516" y="56054"/>
                  <a:pt x="114326" y="55991"/>
                </a:cubicBezTo>
                <a:cubicBezTo>
                  <a:pt x="114199" y="55927"/>
                  <a:pt x="114073" y="55991"/>
                  <a:pt x="114009" y="56117"/>
                </a:cubicBezTo>
                <a:close/>
                <a:moveTo>
                  <a:pt x="113123" y="58334"/>
                </a:moveTo>
                <a:cubicBezTo>
                  <a:pt x="113028" y="58524"/>
                  <a:pt x="113249" y="58714"/>
                  <a:pt x="113439" y="58651"/>
                </a:cubicBezTo>
                <a:cubicBezTo>
                  <a:pt x="113661" y="58556"/>
                  <a:pt x="113661" y="58271"/>
                  <a:pt x="113439" y="58176"/>
                </a:cubicBezTo>
                <a:cubicBezTo>
                  <a:pt x="113313" y="58113"/>
                  <a:pt x="113186" y="58176"/>
                  <a:pt x="113123" y="58303"/>
                </a:cubicBezTo>
                <a:close/>
                <a:moveTo>
                  <a:pt x="112236" y="60519"/>
                </a:moveTo>
                <a:cubicBezTo>
                  <a:pt x="112141" y="60741"/>
                  <a:pt x="112363" y="60963"/>
                  <a:pt x="112584" y="60868"/>
                </a:cubicBezTo>
                <a:cubicBezTo>
                  <a:pt x="112806" y="60773"/>
                  <a:pt x="112806" y="60456"/>
                  <a:pt x="112584" y="60361"/>
                </a:cubicBezTo>
                <a:cubicBezTo>
                  <a:pt x="112458" y="60298"/>
                  <a:pt x="112299" y="60393"/>
                  <a:pt x="112236" y="60519"/>
                </a:cubicBezTo>
                <a:close/>
                <a:moveTo>
                  <a:pt x="111349" y="62736"/>
                </a:moveTo>
                <a:cubicBezTo>
                  <a:pt x="111254" y="62958"/>
                  <a:pt x="111476" y="63180"/>
                  <a:pt x="111729" y="63085"/>
                </a:cubicBezTo>
                <a:cubicBezTo>
                  <a:pt x="111951" y="62990"/>
                  <a:pt x="111951" y="62641"/>
                  <a:pt x="111729" y="62546"/>
                </a:cubicBezTo>
                <a:cubicBezTo>
                  <a:pt x="111571" y="62515"/>
                  <a:pt x="111412" y="62578"/>
                  <a:pt x="111349" y="62705"/>
                </a:cubicBezTo>
                <a:close/>
                <a:moveTo>
                  <a:pt x="110462" y="64921"/>
                </a:moveTo>
                <a:cubicBezTo>
                  <a:pt x="110336" y="65175"/>
                  <a:pt x="110621" y="65428"/>
                  <a:pt x="110874" y="65333"/>
                </a:cubicBezTo>
                <a:cubicBezTo>
                  <a:pt x="111096" y="65206"/>
                  <a:pt x="111096" y="64858"/>
                  <a:pt x="110842" y="64763"/>
                </a:cubicBezTo>
                <a:cubicBezTo>
                  <a:pt x="110684" y="64700"/>
                  <a:pt x="110526" y="64763"/>
                  <a:pt x="110462" y="64921"/>
                </a:cubicBezTo>
                <a:close/>
                <a:moveTo>
                  <a:pt x="109544" y="67138"/>
                </a:moveTo>
                <a:cubicBezTo>
                  <a:pt x="109449" y="67392"/>
                  <a:pt x="109734" y="67645"/>
                  <a:pt x="109987" y="67550"/>
                </a:cubicBezTo>
                <a:cubicBezTo>
                  <a:pt x="110272" y="67423"/>
                  <a:pt x="110241" y="67043"/>
                  <a:pt x="109987" y="66948"/>
                </a:cubicBezTo>
                <a:cubicBezTo>
                  <a:pt x="109829" y="66885"/>
                  <a:pt x="109639" y="66948"/>
                  <a:pt x="109576" y="67107"/>
                </a:cubicBezTo>
                <a:close/>
                <a:moveTo>
                  <a:pt x="109132" y="69133"/>
                </a:moveTo>
                <a:cubicBezTo>
                  <a:pt x="108847" y="69007"/>
                  <a:pt x="108562" y="69323"/>
                  <a:pt x="108689" y="69577"/>
                </a:cubicBezTo>
                <a:cubicBezTo>
                  <a:pt x="108784" y="69862"/>
                  <a:pt x="109196" y="69862"/>
                  <a:pt x="109322" y="69577"/>
                </a:cubicBezTo>
                <a:cubicBezTo>
                  <a:pt x="109386" y="69387"/>
                  <a:pt x="109291" y="69197"/>
                  <a:pt x="109101" y="69133"/>
                </a:cubicBezTo>
                <a:close/>
                <a:moveTo>
                  <a:pt x="108246" y="71318"/>
                </a:moveTo>
                <a:cubicBezTo>
                  <a:pt x="107961" y="71192"/>
                  <a:pt x="107644" y="71508"/>
                  <a:pt x="107771" y="71794"/>
                </a:cubicBezTo>
                <a:cubicBezTo>
                  <a:pt x="107929" y="72110"/>
                  <a:pt x="108341" y="72110"/>
                  <a:pt x="108467" y="71794"/>
                </a:cubicBezTo>
                <a:cubicBezTo>
                  <a:pt x="108531" y="71603"/>
                  <a:pt x="108436" y="71382"/>
                  <a:pt x="108246" y="71318"/>
                </a:cubicBezTo>
                <a:close/>
                <a:moveTo>
                  <a:pt x="107390" y="73504"/>
                </a:moveTo>
                <a:cubicBezTo>
                  <a:pt x="107074" y="73377"/>
                  <a:pt x="106757" y="73725"/>
                  <a:pt x="106884" y="74010"/>
                </a:cubicBezTo>
                <a:cubicBezTo>
                  <a:pt x="107042" y="74327"/>
                  <a:pt x="107485" y="74327"/>
                  <a:pt x="107612" y="74010"/>
                </a:cubicBezTo>
                <a:cubicBezTo>
                  <a:pt x="107675" y="73820"/>
                  <a:pt x="107580" y="73599"/>
                  <a:pt x="107390" y="73504"/>
                </a:cubicBezTo>
                <a:close/>
                <a:moveTo>
                  <a:pt x="106535" y="75689"/>
                </a:moveTo>
                <a:cubicBezTo>
                  <a:pt x="106187" y="75562"/>
                  <a:pt x="105870" y="75910"/>
                  <a:pt x="105997" y="76227"/>
                </a:cubicBezTo>
                <a:cubicBezTo>
                  <a:pt x="106155" y="76576"/>
                  <a:pt x="106630" y="76576"/>
                  <a:pt x="106757" y="76227"/>
                </a:cubicBezTo>
                <a:cubicBezTo>
                  <a:pt x="106820" y="76005"/>
                  <a:pt x="106725" y="75784"/>
                  <a:pt x="106535" y="75689"/>
                </a:cubicBezTo>
                <a:close/>
                <a:moveTo>
                  <a:pt x="105110" y="78127"/>
                </a:moveTo>
                <a:cubicBezTo>
                  <a:pt x="104984" y="78476"/>
                  <a:pt x="105332" y="78824"/>
                  <a:pt x="105680" y="78666"/>
                </a:cubicBezTo>
                <a:cubicBezTo>
                  <a:pt x="106029" y="78539"/>
                  <a:pt x="105997" y="78032"/>
                  <a:pt x="105649" y="77906"/>
                </a:cubicBezTo>
                <a:cubicBezTo>
                  <a:pt x="105427" y="77811"/>
                  <a:pt x="105205" y="77906"/>
                  <a:pt x="105110" y="78127"/>
                </a:cubicBezTo>
                <a:close/>
                <a:moveTo>
                  <a:pt x="104224" y="80344"/>
                </a:moveTo>
                <a:cubicBezTo>
                  <a:pt x="104065" y="80692"/>
                  <a:pt x="104445" y="81041"/>
                  <a:pt x="104794" y="80882"/>
                </a:cubicBezTo>
                <a:cubicBezTo>
                  <a:pt x="105174" y="80756"/>
                  <a:pt x="105142" y="80217"/>
                  <a:pt x="104794" y="80091"/>
                </a:cubicBezTo>
                <a:cubicBezTo>
                  <a:pt x="104572" y="79996"/>
                  <a:pt x="104319" y="80091"/>
                  <a:pt x="104224" y="80344"/>
                </a:cubicBezTo>
                <a:close/>
                <a:moveTo>
                  <a:pt x="103337" y="82529"/>
                </a:moveTo>
                <a:cubicBezTo>
                  <a:pt x="103178" y="82909"/>
                  <a:pt x="103559" y="83289"/>
                  <a:pt x="103939" y="83131"/>
                </a:cubicBezTo>
                <a:cubicBezTo>
                  <a:pt x="104319" y="82973"/>
                  <a:pt x="104319" y="82434"/>
                  <a:pt x="103939" y="82276"/>
                </a:cubicBezTo>
                <a:cubicBezTo>
                  <a:pt x="103685" y="82181"/>
                  <a:pt x="103432" y="82308"/>
                  <a:pt x="103337" y="82529"/>
                </a:cubicBezTo>
                <a:close/>
                <a:moveTo>
                  <a:pt x="103052" y="84461"/>
                </a:moveTo>
                <a:cubicBezTo>
                  <a:pt x="102672" y="84303"/>
                  <a:pt x="102260" y="84714"/>
                  <a:pt x="102450" y="85094"/>
                </a:cubicBezTo>
                <a:cubicBezTo>
                  <a:pt x="102608" y="85506"/>
                  <a:pt x="103178" y="85474"/>
                  <a:pt x="103337" y="85094"/>
                </a:cubicBezTo>
                <a:cubicBezTo>
                  <a:pt x="103432" y="84841"/>
                  <a:pt x="103305" y="84556"/>
                  <a:pt x="103052" y="84461"/>
                </a:cubicBezTo>
                <a:close/>
                <a:moveTo>
                  <a:pt x="102197" y="86646"/>
                </a:moveTo>
                <a:cubicBezTo>
                  <a:pt x="101785" y="86488"/>
                  <a:pt x="101373" y="86900"/>
                  <a:pt x="101563" y="87311"/>
                </a:cubicBezTo>
                <a:cubicBezTo>
                  <a:pt x="101722" y="87723"/>
                  <a:pt x="102323" y="87723"/>
                  <a:pt x="102482" y="87311"/>
                </a:cubicBezTo>
                <a:cubicBezTo>
                  <a:pt x="102577" y="87058"/>
                  <a:pt x="102450" y="86741"/>
                  <a:pt x="102197" y="86646"/>
                </a:cubicBezTo>
                <a:close/>
                <a:moveTo>
                  <a:pt x="101342" y="88831"/>
                </a:moveTo>
                <a:cubicBezTo>
                  <a:pt x="100898" y="88673"/>
                  <a:pt x="100487" y="89116"/>
                  <a:pt x="100677" y="89528"/>
                </a:cubicBezTo>
                <a:cubicBezTo>
                  <a:pt x="100835" y="89940"/>
                  <a:pt x="101437" y="89940"/>
                  <a:pt x="101627" y="89528"/>
                </a:cubicBezTo>
                <a:cubicBezTo>
                  <a:pt x="101722" y="89243"/>
                  <a:pt x="101595" y="88958"/>
                  <a:pt x="101342" y="88831"/>
                </a:cubicBezTo>
                <a:close/>
                <a:moveTo>
                  <a:pt x="99758" y="91333"/>
                </a:moveTo>
                <a:cubicBezTo>
                  <a:pt x="99600" y="91777"/>
                  <a:pt x="100043" y="92220"/>
                  <a:pt x="100487" y="92030"/>
                </a:cubicBezTo>
                <a:cubicBezTo>
                  <a:pt x="100930" y="91840"/>
                  <a:pt x="100898" y="91207"/>
                  <a:pt x="100455" y="91048"/>
                </a:cubicBezTo>
                <a:cubicBezTo>
                  <a:pt x="100170" y="90922"/>
                  <a:pt x="99885" y="91048"/>
                  <a:pt x="99758" y="91333"/>
                </a:cubicBezTo>
                <a:close/>
                <a:moveTo>
                  <a:pt x="99600" y="93233"/>
                </a:moveTo>
                <a:cubicBezTo>
                  <a:pt x="99125" y="93043"/>
                  <a:pt x="98681" y="93518"/>
                  <a:pt x="98871" y="93962"/>
                </a:cubicBezTo>
                <a:cubicBezTo>
                  <a:pt x="99093" y="94405"/>
                  <a:pt x="99727" y="94405"/>
                  <a:pt x="99917" y="93962"/>
                </a:cubicBezTo>
                <a:cubicBezTo>
                  <a:pt x="100012" y="93645"/>
                  <a:pt x="99885" y="93328"/>
                  <a:pt x="99600" y="93233"/>
                </a:cubicBezTo>
                <a:close/>
                <a:moveTo>
                  <a:pt x="99062" y="96179"/>
                </a:moveTo>
                <a:cubicBezTo>
                  <a:pt x="99252" y="95672"/>
                  <a:pt x="98745" y="95228"/>
                  <a:pt x="98301" y="95419"/>
                </a:cubicBezTo>
                <a:cubicBezTo>
                  <a:pt x="97826" y="95640"/>
                  <a:pt x="97826" y="96305"/>
                  <a:pt x="98301" y="96495"/>
                </a:cubicBezTo>
                <a:cubicBezTo>
                  <a:pt x="98586" y="96590"/>
                  <a:pt x="98935" y="96464"/>
                  <a:pt x="99062" y="96179"/>
                </a:cubicBezTo>
                <a:close/>
                <a:moveTo>
                  <a:pt x="98206" y="98395"/>
                </a:moveTo>
                <a:cubicBezTo>
                  <a:pt x="98396" y="97889"/>
                  <a:pt x="97890" y="97414"/>
                  <a:pt x="97415" y="97604"/>
                </a:cubicBezTo>
                <a:cubicBezTo>
                  <a:pt x="96940" y="97825"/>
                  <a:pt x="96940" y="98522"/>
                  <a:pt x="97415" y="98712"/>
                </a:cubicBezTo>
                <a:cubicBezTo>
                  <a:pt x="97731" y="98839"/>
                  <a:pt x="98080" y="98680"/>
                  <a:pt x="98206" y="98395"/>
                </a:cubicBezTo>
                <a:close/>
                <a:moveTo>
                  <a:pt x="96560" y="100929"/>
                </a:moveTo>
                <a:cubicBezTo>
                  <a:pt x="97066" y="101151"/>
                  <a:pt x="97541" y="100612"/>
                  <a:pt x="97320" y="100137"/>
                </a:cubicBezTo>
                <a:cubicBezTo>
                  <a:pt x="97130" y="99630"/>
                  <a:pt x="96401" y="99630"/>
                  <a:pt x="96211" y="100137"/>
                </a:cubicBezTo>
                <a:cubicBezTo>
                  <a:pt x="96085" y="100454"/>
                  <a:pt x="96243" y="100802"/>
                  <a:pt x="96560" y="100929"/>
                </a:cubicBezTo>
                <a:close/>
                <a:moveTo>
                  <a:pt x="96496" y="102797"/>
                </a:moveTo>
                <a:cubicBezTo>
                  <a:pt x="96686" y="102291"/>
                  <a:pt x="96180" y="101784"/>
                  <a:pt x="95641" y="102006"/>
                </a:cubicBezTo>
                <a:cubicBezTo>
                  <a:pt x="95135" y="102227"/>
                  <a:pt x="95135" y="102956"/>
                  <a:pt x="95673" y="103177"/>
                </a:cubicBezTo>
                <a:cubicBezTo>
                  <a:pt x="95990" y="103304"/>
                  <a:pt x="96370" y="103146"/>
                  <a:pt x="96496" y="102797"/>
                </a:cubicBezTo>
                <a:close/>
                <a:moveTo>
                  <a:pt x="95641" y="105014"/>
                </a:moveTo>
                <a:cubicBezTo>
                  <a:pt x="95863" y="104476"/>
                  <a:pt x="95293" y="103969"/>
                  <a:pt x="94755" y="104191"/>
                </a:cubicBezTo>
                <a:cubicBezTo>
                  <a:pt x="94248" y="104412"/>
                  <a:pt x="94248" y="105173"/>
                  <a:pt x="94786" y="105394"/>
                </a:cubicBezTo>
                <a:cubicBezTo>
                  <a:pt x="95135" y="105521"/>
                  <a:pt x="95515" y="105363"/>
                  <a:pt x="95641" y="105014"/>
                </a:cubicBezTo>
                <a:close/>
                <a:moveTo>
                  <a:pt x="94786" y="107231"/>
                </a:moveTo>
                <a:cubicBezTo>
                  <a:pt x="95008" y="106693"/>
                  <a:pt x="94438" y="106154"/>
                  <a:pt x="93899" y="106376"/>
                </a:cubicBezTo>
                <a:cubicBezTo>
                  <a:pt x="93329" y="106629"/>
                  <a:pt x="93361" y="107389"/>
                  <a:pt x="93899" y="107611"/>
                </a:cubicBezTo>
                <a:cubicBezTo>
                  <a:pt x="94248" y="107769"/>
                  <a:pt x="94660" y="107579"/>
                  <a:pt x="94786" y="107231"/>
                </a:cubicBezTo>
                <a:close/>
                <a:moveTo>
                  <a:pt x="93013" y="109860"/>
                </a:moveTo>
                <a:cubicBezTo>
                  <a:pt x="93614" y="110081"/>
                  <a:pt x="94153" y="109479"/>
                  <a:pt x="93899" y="108941"/>
                </a:cubicBezTo>
                <a:cubicBezTo>
                  <a:pt x="93678" y="108371"/>
                  <a:pt x="92854" y="108371"/>
                  <a:pt x="92633" y="108941"/>
                </a:cubicBezTo>
                <a:cubicBezTo>
                  <a:pt x="92506" y="109289"/>
                  <a:pt x="92664" y="109701"/>
                  <a:pt x="93013" y="109828"/>
                </a:cubicBezTo>
                <a:close/>
                <a:moveTo>
                  <a:pt x="92664" y="110746"/>
                </a:moveTo>
                <a:cubicBezTo>
                  <a:pt x="92348" y="110620"/>
                  <a:pt x="91999" y="110746"/>
                  <a:pt x="91809" y="111031"/>
                </a:cubicBezTo>
                <a:lnTo>
                  <a:pt x="93013" y="111031"/>
                </a:lnTo>
                <a:cubicBezTo>
                  <a:pt x="92918" y="110905"/>
                  <a:pt x="92823" y="110810"/>
                  <a:pt x="92664" y="110746"/>
                </a:cubicBezTo>
                <a:close/>
                <a:moveTo>
                  <a:pt x="120660" y="32777"/>
                </a:moveTo>
                <a:cubicBezTo>
                  <a:pt x="120660" y="32777"/>
                  <a:pt x="120628" y="32777"/>
                  <a:pt x="120628" y="32809"/>
                </a:cubicBezTo>
                <a:cubicBezTo>
                  <a:pt x="120628" y="32809"/>
                  <a:pt x="120628" y="32809"/>
                  <a:pt x="120660" y="32809"/>
                </a:cubicBezTo>
                <a:cubicBezTo>
                  <a:pt x="120660" y="32841"/>
                  <a:pt x="120660" y="32809"/>
                  <a:pt x="120660" y="32809"/>
                </a:cubicBezTo>
                <a:cubicBezTo>
                  <a:pt x="120691" y="32809"/>
                  <a:pt x="120660" y="32777"/>
                  <a:pt x="120660" y="32777"/>
                </a:cubicBezTo>
                <a:close/>
                <a:moveTo>
                  <a:pt x="119805" y="35026"/>
                </a:moveTo>
                <a:cubicBezTo>
                  <a:pt x="119836" y="34994"/>
                  <a:pt x="119773" y="34963"/>
                  <a:pt x="119741" y="34994"/>
                </a:cubicBezTo>
                <a:cubicBezTo>
                  <a:pt x="119741" y="35058"/>
                  <a:pt x="119805" y="35058"/>
                  <a:pt x="119805" y="35026"/>
                </a:cubicBezTo>
                <a:close/>
                <a:moveTo>
                  <a:pt x="118950" y="37243"/>
                </a:moveTo>
                <a:cubicBezTo>
                  <a:pt x="118981" y="37148"/>
                  <a:pt x="118791" y="37243"/>
                  <a:pt x="118886" y="37274"/>
                </a:cubicBezTo>
                <a:cubicBezTo>
                  <a:pt x="118918" y="37274"/>
                  <a:pt x="118950" y="37274"/>
                  <a:pt x="118950" y="37243"/>
                </a:cubicBezTo>
                <a:close/>
                <a:moveTo>
                  <a:pt x="118063" y="39365"/>
                </a:moveTo>
                <a:cubicBezTo>
                  <a:pt x="117936" y="39301"/>
                  <a:pt x="118063" y="39586"/>
                  <a:pt x="118095" y="39460"/>
                </a:cubicBezTo>
                <a:cubicBezTo>
                  <a:pt x="118126" y="39428"/>
                  <a:pt x="118095" y="39365"/>
                  <a:pt x="118063" y="39365"/>
                </a:cubicBezTo>
                <a:close/>
                <a:moveTo>
                  <a:pt x="117208" y="41550"/>
                </a:moveTo>
                <a:cubicBezTo>
                  <a:pt x="117050" y="41486"/>
                  <a:pt x="117208" y="41803"/>
                  <a:pt x="117240" y="41676"/>
                </a:cubicBezTo>
                <a:cubicBezTo>
                  <a:pt x="117271" y="41613"/>
                  <a:pt x="117240" y="41550"/>
                  <a:pt x="117208" y="41550"/>
                </a:cubicBezTo>
                <a:close/>
                <a:moveTo>
                  <a:pt x="116321" y="43735"/>
                </a:moveTo>
                <a:cubicBezTo>
                  <a:pt x="116163" y="43672"/>
                  <a:pt x="116321" y="44052"/>
                  <a:pt x="116384" y="43893"/>
                </a:cubicBezTo>
                <a:cubicBezTo>
                  <a:pt x="116416" y="43830"/>
                  <a:pt x="116384" y="43767"/>
                  <a:pt x="116321" y="43735"/>
                </a:cubicBezTo>
                <a:close/>
                <a:moveTo>
                  <a:pt x="115466" y="45920"/>
                </a:moveTo>
                <a:cubicBezTo>
                  <a:pt x="115276" y="45857"/>
                  <a:pt x="115466" y="46300"/>
                  <a:pt x="115529" y="46110"/>
                </a:cubicBezTo>
                <a:cubicBezTo>
                  <a:pt x="115561" y="46047"/>
                  <a:pt x="115529" y="45952"/>
                  <a:pt x="115466" y="45920"/>
                </a:cubicBezTo>
                <a:close/>
                <a:moveTo>
                  <a:pt x="114611" y="48105"/>
                </a:moveTo>
                <a:cubicBezTo>
                  <a:pt x="114358" y="48042"/>
                  <a:pt x="114611" y="48549"/>
                  <a:pt x="114674" y="48327"/>
                </a:cubicBezTo>
                <a:cubicBezTo>
                  <a:pt x="114706" y="48232"/>
                  <a:pt x="114674" y="48137"/>
                  <a:pt x="114611" y="48105"/>
                </a:cubicBezTo>
                <a:close/>
                <a:moveTo>
                  <a:pt x="113724" y="50290"/>
                </a:moveTo>
                <a:cubicBezTo>
                  <a:pt x="113471" y="50195"/>
                  <a:pt x="113724" y="50797"/>
                  <a:pt x="113819" y="50544"/>
                </a:cubicBezTo>
                <a:cubicBezTo>
                  <a:pt x="113851" y="50449"/>
                  <a:pt x="113819" y="50354"/>
                  <a:pt x="113724" y="50322"/>
                </a:cubicBezTo>
                <a:close/>
                <a:moveTo>
                  <a:pt x="112869" y="52507"/>
                </a:moveTo>
                <a:cubicBezTo>
                  <a:pt x="112584" y="52380"/>
                  <a:pt x="112869" y="53046"/>
                  <a:pt x="112964" y="52761"/>
                </a:cubicBezTo>
                <a:cubicBezTo>
                  <a:pt x="113028" y="52634"/>
                  <a:pt x="112964" y="52539"/>
                  <a:pt x="112869" y="52507"/>
                </a:cubicBezTo>
                <a:close/>
                <a:moveTo>
                  <a:pt x="112014" y="54692"/>
                </a:moveTo>
                <a:cubicBezTo>
                  <a:pt x="111697" y="54566"/>
                  <a:pt x="111982" y="55262"/>
                  <a:pt x="112109" y="54977"/>
                </a:cubicBezTo>
                <a:cubicBezTo>
                  <a:pt x="112173" y="54851"/>
                  <a:pt x="112109" y="54724"/>
                  <a:pt x="112014" y="54692"/>
                </a:cubicBezTo>
                <a:close/>
                <a:moveTo>
                  <a:pt x="110842" y="57004"/>
                </a:moveTo>
                <a:cubicBezTo>
                  <a:pt x="110747" y="57194"/>
                  <a:pt x="110937" y="57384"/>
                  <a:pt x="111127" y="57321"/>
                </a:cubicBezTo>
                <a:cubicBezTo>
                  <a:pt x="111349" y="57226"/>
                  <a:pt x="111317" y="56941"/>
                  <a:pt x="111127" y="56877"/>
                </a:cubicBezTo>
                <a:cubicBezTo>
                  <a:pt x="111001" y="56814"/>
                  <a:pt x="110874" y="56877"/>
                  <a:pt x="110842" y="57004"/>
                </a:cubicBezTo>
                <a:close/>
                <a:moveTo>
                  <a:pt x="109956" y="59221"/>
                </a:moveTo>
                <a:cubicBezTo>
                  <a:pt x="109861" y="59411"/>
                  <a:pt x="110082" y="59633"/>
                  <a:pt x="110272" y="59538"/>
                </a:cubicBezTo>
                <a:cubicBezTo>
                  <a:pt x="110494" y="59443"/>
                  <a:pt x="110494" y="59158"/>
                  <a:pt x="110272" y="59063"/>
                </a:cubicBezTo>
                <a:cubicBezTo>
                  <a:pt x="110146" y="59031"/>
                  <a:pt x="109987" y="59094"/>
                  <a:pt x="109956" y="59221"/>
                </a:cubicBezTo>
                <a:close/>
                <a:moveTo>
                  <a:pt x="109037" y="61406"/>
                </a:moveTo>
                <a:cubicBezTo>
                  <a:pt x="108974" y="61628"/>
                  <a:pt x="109196" y="61849"/>
                  <a:pt x="109417" y="61754"/>
                </a:cubicBezTo>
                <a:cubicBezTo>
                  <a:pt x="109639" y="61659"/>
                  <a:pt x="109639" y="61343"/>
                  <a:pt x="109417" y="61248"/>
                </a:cubicBezTo>
                <a:cubicBezTo>
                  <a:pt x="109259" y="61216"/>
                  <a:pt x="109101" y="61279"/>
                  <a:pt x="109037" y="61406"/>
                </a:cubicBezTo>
                <a:close/>
                <a:moveTo>
                  <a:pt x="108151" y="63623"/>
                </a:moveTo>
                <a:cubicBezTo>
                  <a:pt x="108056" y="63845"/>
                  <a:pt x="108309" y="64098"/>
                  <a:pt x="108562" y="63971"/>
                </a:cubicBezTo>
                <a:cubicBezTo>
                  <a:pt x="108784" y="63876"/>
                  <a:pt x="108784" y="63560"/>
                  <a:pt x="108531" y="63433"/>
                </a:cubicBezTo>
                <a:cubicBezTo>
                  <a:pt x="108404" y="63401"/>
                  <a:pt x="108214" y="63465"/>
                  <a:pt x="108151" y="63623"/>
                </a:cubicBezTo>
                <a:close/>
                <a:moveTo>
                  <a:pt x="107264" y="65808"/>
                </a:moveTo>
                <a:cubicBezTo>
                  <a:pt x="107169" y="66061"/>
                  <a:pt x="107422" y="66315"/>
                  <a:pt x="107675" y="66220"/>
                </a:cubicBezTo>
                <a:cubicBezTo>
                  <a:pt x="107929" y="66093"/>
                  <a:pt x="107929" y="65745"/>
                  <a:pt x="107675" y="65650"/>
                </a:cubicBezTo>
                <a:cubicBezTo>
                  <a:pt x="107517" y="65586"/>
                  <a:pt x="107327" y="65650"/>
                  <a:pt x="107264" y="65808"/>
                </a:cubicBezTo>
                <a:close/>
                <a:moveTo>
                  <a:pt x="106377" y="68025"/>
                </a:moveTo>
                <a:cubicBezTo>
                  <a:pt x="106282" y="68278"/>
                  <a:pt x="106535" y="68563"/>
                  <a:pt x="106820" y="68437"/>
                </a:cubicBezTo>
                <a:cubicBezTo>
                  <a:pt x="107074" y="68310"/>
                  <a:pt x="107074" y="67930"/>
                  <a:pt x="106820" y="67835"/>
                </a:cubicBezTo>
                <a:cubicBezTo>
                  <a:pt x="106630" y="67772"/>
                  <a:pt x="106440" y="67835"/>
                  <a:pt x="106377" y="68025"/>
                </a:cubicBezTo>
                <a:close/>
                <a:moveTo>
                  <a:pt x="105934" y="70020"/>
                </a:moveTo>
                <a:cubicBezTo>
                  <a:pt x="105649" y="69893"/>
                  <a:pt x="105364" y="70210"/>
                  <a:pt x="105490" y="70495"/>
                </a:cubicBezTo>
                <a:cubicBezTo>
                  <a:pt x="105617" y="70780"/>
                  <a:pt x="106029" y="70748"/>
                  <a:pt x="106155" y="70463"/>
                </a:cubicBezTo>
                <a:cubicBezTo>
                  <a:pt x="106219" y="70305"/>
                  <a:pt x="106124" y="70083"/>
                  <a:pt x="105934" y="70020"/>
                </a:cubicBezTo>
                <a:close/>
                <a:moveTo>
                  <a:pt x="105079" y="72205"/>
                </a:moveTo>
                <a:cubicBezTo>
                  <a:pt x="104762" y="72079"/>
                  <a:pt x="104477" y="72395"/>
                  <a:pt x="104604" y="72712"/>
                </a:cubicBezTo>
                <a:cubicBezTo>
                  <a:pt x="104730" y="72997"/>
                  <a:pt x="105174" y="72997"/>
                  <a:pt x="105300" y="72680"/>
                </a:cubicBezTo>
                <a:cubicBezTo>
                  <a:pt x="105364" y="72490"/>
                  <a:pt x="105269" y="72300"/>
                  <a:pt x="105079" y="72205"/>
                </a:cubicBezTo>
                <a:close/>
                <a:moveTo>
                  <a:pt x="104224" y="74390"/>
                </a:moveTo>
                <a:cubicBezTo>
                  <a:pt x="103875" y="74264"/>
                  <a:pt x="103590" y="74612"/>
                  <a:pt x="103717" y="74929"/>
                </a:cubicBezTo>
                <a:cubicBezTo>
                  <a:pt x="103844" y="75245"/>
                  <a:pt x="104319" y="75214"/>
                  <a:pt x="104445" y="74897"/>
                </a:cubicBezTo>
                <a:cubicBezTo>
                  <a:pt x="104509" y="74707"/>
                  <a:pt x="104414" y="74485"/>
                  <a:pt x="104224" y="74390"/>
                </a:cubicBezTo>
                <a:close/>
                <a:moveTo>
                  <a:pt x="103337" y="76607"/>
                </a:moveTo>
                <a:cubicBezTo>
                  <a:pt x="103020" y="76449"/>
                  <a:pt x="102672" y="76797"/>
                  <a:pt x="102830" y="77146"/>
                </a:cubicBezTo>
                <a:cubicBezTo>
                  <a:pt x="102957" y="77462"/>
                  <a:pt x="103432" y="77462"/>
                  <a:pt x="103559" y="77114"/>
                </a:cubicBezTo>
                <a:cubicBezTo>
                  <a:pt x="103654" y="76924"/>
                  <a:pt x="103559" y="76671"/>
                  <a:pt x="103337" y="76607"/>
                </a:cubicBezTo>
                <a:close/>
                <a:moveTo>
                  <a:pt x="101912" y="79014"/>
                </a:moveTo>
                <a:cubicBezTo>
                  <a:pt x="101785" y="79362"/>
                  <a:pt x="102133" y="79711"/>
                  <a:pt x="102482" y="79584"/>
                </a:cubicBezTo>
                <a:cubicBezTo>
                  <a:pt x="102830" y="79426"/>
                  <a:pt x="102830" y="78919"/>
                  <a:pt x="102482" y="78792"/>
                </a:cubicBezTo>
                <a:cubicBezTo>
                  <a:pt x="102260" y="78697"/>
                  <a:pt x="102007" y="78792"/>
                  <a:pt x="101912" y="79014"/>
                </a:cubicBezTo>
                <a:close/>
                <a:moveTo>
                  <a:pt x="101025" y="81231"/>
                </a:moveTo>
                <a:cubicBezTo>
                  <a:pt x="100898" y="81579"/>
                  <a:pt x="101247" y="81959"/>
                  <a:pt x="101627" y="81801"/>
                </a:cubicBezTo>
                <a:cubicBezTo>
                  <a:pt x="102007" y="81643"/>
                  <a:pt x="101975" y="81104"/>
                  <a:pt x="101627" y="80977"/>
                </a:cubicBezTo>
                <a:cubicBezTo>
                  <a:pt x="101373" y="80882"/>
                  <a:pt x="101120" y="81009"/>
                  <a:pt x="101025" y="81231"/>
                </a:cubicBezTo>
                <a:close/>
                <a:moveTo>
                  <a:pt x="100138" y="83416"/>
                </a:moveTo>
                <a:cubicBezTo>
                  <a:pt x="99980" y="83796"/>
                  <a:pt x="100392" y="84176"/>
                  <a:pt x="100772" y="84018"/>
                </a:cubicBezTo>
                <a:cubicBezTo>
                  <a:pt x="101152" y="83859"/>
                  <a:pt x="101120" y="83321"/>
                  <a:pt x="100740" y="83163"/>
                </a:cubicBezTo>
                <a:cubicBezTo>
                  <a:pt x="100518" y="83068"/>
                  <a:pt x="100233" y="83194"/>
                  <a:pt x="100138" y="83416"/>
                </a:cubicBezTo>
                <a:close/>
                <a:moveTo>
                  <a:pt x="99885" y="85348"/>
                </a:moveTo>
                <a:cubicBezTo>
                  <a:pt x="99473" y="85189"/>
                  <a:pt x="99093" y="85601"/>
                  <a:pt x="99252" y="85981"/>
                </a:cubicBezTo>
                <a:cubicBezTo>
                  <a:pt x="99442" y="86393"/>
                  <a:pt x="100012" y="86393"/>
                  <a:pt x="100170" y="85981"/>
                </a:cubicBezTo>
                <a:cubicBezTo>
                  <a:pt x="100265" y="85728"/>
                  <a:pt x="100138" y="85443"/>
                  <a:pt x="99885" y="85348"/>
                </a:cubicBezTo>
                <a:close/>
                <a:moveTo>
                  <a:pt x="99030" y="87533"/>
                </a:moveTo>
                <a:cubicBezTo>
                  <a:pt x="98586" y="87375"/>
                  <a:pt x="98206" y="87786"/>
                  <a:pt x="98365" y="88198"/>
                </a:cubicBezTo>
                <a:cubicBezTo>
                  <a:pt x="98555" y="88610"/>
                  <a:pt x="99125" y="88610"/>
                  <a:pt x="99315" y="88198"/>
                </a:cubicBezTo>
                <a:cubicBezTo>
                  <a:pt x="99410" y="87945"/>
                  <a:pt x="99283" y="87660"/>
                  <a:pt x="99030" y="87533"/>
                </a:cubicBezTo>
                <a:close/>
                <a:moveTo>
                  <a:pt x="98143" y="89718"/>
                </a:moveTo>
                <a:cubicBezTo>
                  <a:pt x="97731" y="89560"/>
                  <a:pt x="97288" y="90003"/>
                  <a:pt x="97478" y="90415"/>
                </a:cubicBezTo>
                <a:cubicBezTo>
                  <a:pt x="97668" y="90858"/>
                  <a:pt x="98270" y="90858"/>
                  <a:pt x="98460" y="90415"/>
                </a:cubicBezTo>
                <a:cubicBezTo>
                  <a:pt x="98555" y="90130"/>
                  <a:pt x="98428" y="89845"/>
                  <a:pt x="98143" y="89750"/>
                </a:cubicBezTo>
                <a:close/>
                <a:moveTo>
                  <a:pt x="96591" y="92220"/>
                </a:moveTo>
                <a:cubicBezTo>
                  <a:pt x="96401" y="92663"/>
                  <a:pt x="96845" y="93107"/>
                  <a:pt x="97288" y="92917"/>
                </a:cubicBezTo>
                <a:cubicBezTo>
                  <a:pt x="97731" y="92727"/>
                  <a:pt x="97731" y="92093"/>
                  <a:pt x="97288" y="91935"/>
                </a:cubicBezTo>
                <a:cubicBezTo>
                  <a:pt x="97003" y="91808"/>
                  <a:pt x="96686" y="91935"/>
                  <a:pt x="96591" y="92220"/>
                </a:cubicBezTo>
                <a:close/>
                <a:moveTo>
                  <a:pt x="96750" y="94848"/>
                </a:moveTo>
                <a:cubicBezTo>
                  <a:pt x="96908" y="94373"/>
                  <a:pt x="96465" y="93930"/>
                  <a:pt x="95990" y="94120"/>
                </a:cubicBezTo>
                <a:cubicBezTo>
                  <a:pt x="95546" y="94310"/>
                  <a:pt x="95546" y="94975"/>
                  <a:pt x="96021" y="95165"/>
                </a:cubicBezTo>
                <a:cubicBezTo>
                  <a:pt x="96306" y="95260"/>
                  <a:pt x="96623" y="95133"/>
                  <a:pt x="96750" y="94848"/>
                </a:cubicBezTo>
                <a:close/>
                <a:moveTo>
                  <a:pt x="95895" y="97065"/>
                </a:moveTo>
                <a:cubicBezTo>
                  <a:pt x="96085" y="96590"/>
                  <a:pt x="95578" y="96115"/>
                  <a:pt x="95103" y="96305"/>
                </a:cubicBezTo>
                <a:cubicBezTo>
                  <a:pt x="94628" y="96527"/>
                  <a:pt x="94660" y="97192"/>
                  <a:pt x="95135" y="97382"/>
                </a:cubicBezTo>
                <a:cubicBezTo>
                  <a:pt x="95420" y="97509"/>
                  <a:pt x="95768" y="97350"/>
                  <a:pt x="95895" y="97065"/>
                </a:cubicBezTo>
                <a:close/>
                <a:moveTo>
                  <a:pt x="95040" y="99282"/>
                </a:moveTo>
                <a:cubicBezTo>
                  <a:pt x="95230" y="98775"/>
                  <a:pt x="94723" y="98300"/>
                  <a:pt x="94216" y="98490"/>
                </a:cubicBezTo>
                <a:cubicBezTo>
                  <a:pt x="93741" y="98712"/>
                  <a:pt x="93741" y="99409"/>
                  <a:pt x="94248" y="99599"/>
                </a:cubicBezTo>
                <a:cubicBezTo>
                  <a:pt x="94565" y="99725"/>
                  <a:pt x="94913" y="99599"/>
                  <a:pt x="95040" y="99282"/>
                </a:cubicBezTo>
                <a:close/>
                <a:moveTo>
                  <a:pt x="93361" y="101847"/>
                </a:moveTo>
                <a:cubicBezTo>
                  <a:pt x="93868" y="102037"/>
                  <a:pt x="94374" y="101531"/>
                  <a:pt x="94153" y="101024"/>
                </a:cubicBezTo>
                <a:cubicBezTo>
                  <a:pt x="93931" y="100517"/>
                  <a:pt x="93234" y="100517"/>
                  <a:pt x="93013" y="101024"/>
                </a:cubicBezTo>
                <a:cubicBezTo>
                  <a:pt x="92886" y="101341"/>
                  <a:pt x="93044" y="101721"/>
                  <a:pt x="93361" y="101847"/>
                </a:cubicBezTo>
                <a:close/>
                <a:moveTo>
                  <a:pt x="93329" y="103716"/>
                </a:moveTo>
                <a:cubicBezTo>
                  <a:pt x="93519" y="103177"/>
                  <a:pt x="92981" y="102671"/>
                  <a:pt x="92474" y="102892"/>
                </a:cubicBezTo>
                <a:cubicBezTo>
                  <a:pt x="91936" y="103114"/>
                  <a:pt x="91968" y="103842"/>
                  <a:pt x="92474" y="104064"/>
                </a:cubicBezTo>
                <a:cubicBezTo>
                  <a:pt x="92823" y="104191"/>
                  <a:pt x="93203" y="104032"/>
                  <a:pt x="93329" y="103716"/>
                </a:cubicBezTo>
                <a:close/>
                <a:moveTo>
                  <a:pt x="92474" y="105933"/>
                </a:moveTo>
                <a:cubicBezTo>
                  <a:pt x="92696" y="105363"/>
                  <a:pt x="92126" y="104856"/>
                  <a:pt x="91588" y="105078"/>
                </a:cubicBezTo>
                <a:cubicBezTo>
                  <a:pt x="91049" y="105299"/>
                  <a:pt x="91049" y="106091"/>
                  <a:pt x="91619" y="106281"/>
                </a:cubicBezTo>
                <a:cubicBezTo>
                  <a:pt x="91936" y="106439"/>
                  <a:pt x="92316" y="106249"/>
                  <a:pt x="92474" y="105933"/>
                </a:cubicBezTo>
                <a:close/>
                <a:moveTo>
                  <a:pt x="91619" y="108149"/>
                </a:moveTo>
                <a:cubicBezTo>
                  <a:pt x="91841" y="107579"/>
                  <a:pt x="91271" y="107041"/>
                  <a:pt x="90701" y="107263"/>
                </a:cubicBezTo>
                <a:cubicBezTo>
                  <a:pt x="90163" y="107516"/>
                  <a:pt x="90163" y="108308"/>
                  <a:pt x="90733" y="108529"/>
                </a:cubicBezTo>
                <a:cubicBezTo>
                  <a:pt x="91081" y="108656"/>
                  <a:pt x="91461" y="108498"/>
                  <a:pt x="91619" y="108149"/>
                </a:cubicBezTo>
                <a:close/>
                <a:moveTo>
                  <a:pt x="89846" y="110746"/>
                </a:moveTo>
                <a:cubicBezTo>
                  <a:pt x="90416" y="110968"/>
                  <a:pt x="90986" y="110398"/>
                  <a:pt x="90733" y="109828"/>
                </a:cubicBezTo>
                <a:cubicBezTo>
                  <a:pt x="90511" y="109258"/>
                  <a:pt x="89687" y="109258"/>
                  <a:pt x="89466" y="109860"/>
                </a:cubicBezTo>
                <a:cubicBezTo>
                  <a:pt x="89307" y="110208"/>
                  <a:pt x="89497" y="110588"/>
                  <a:pt x="89846" y="110746"/>
                </a:cubicBezTo>
                <a:close/>
                <a:moveTo>
                  <a:pt x="117493" y="33664"/>
                </a:moveTo>
                <a:cubicBezTo>
                  <a:pt x="117461" y="33664"/>
                  <a:pt x="117461" y="33664"/>
                  <a:pt x="117461" y="33664"/>
                </a:cubicBezTo>
                <a:cubicBezTo>
                  <a:pt x="117461" y="33696"/>
                  <a:pt x="117493" y="33728"/>
                  <a:pt x="117493" y="33696"/>
                </a:cubicBezTo>
                <a:cubicBezTo>
                  <a:pt x="117493" y="33664"/>
                  <a:pt x="117493" y="33664"/>
                  <a:pt x="117493" y="33664"/>
                </a:cubicBezTo>
                <a:close/>
                <a:moveTo>
                  <a:pt x="116638" y="35913"/>
                </a:moveTo>
                <a:cubicBezTo>
                  <a:pt x="116670" y="35849"/>
                  <a:pt x="116606" y="35849"/>
                  <a:pt x="116575" y="35881"/>
                </a:cubicBezTo>
                <a:cubicBezTo>
                  <a:pt x="116543" y="35913"/>
                  <a:pt x="116638" y="35944"/>
                  <a:pt x="116638" y="35913"/>
                </a:cubicBezTo>
                <a:close/>
                <a:moveTo>
                  <a:pt x="115751" y="38034"/>
                </a:moveTo>
                <a:cubicBezTo>
                  <a:pt x="115656" y="38003"/>
                  <a:pt x="115751" y="38193"/>
                  <a:pt x="115783" y="38129"/>
                </a:cubicBezTo>
                <a:cubicBezTo>
                  <a:pt x="115814" y="38098"/>
                  <a:pt x="115783" y="38066"/>
                  <a:pt x="115751" y="38034"/>
                </a:cubicBezTo>
                <a:close/>
                <a:moveTo>
                  <a:pt x="114896" y="40251"/>
                </a:moveTo>
                <a:cubicBezTo>
                  <a:pt x="114769" y="40188"/>
                  <a:pt x="114896" y="40441"/>
                  <a:pt x="114928" y="40346"/>
                </a:cubicBezTo>
                <a:cubicBezTo>
                  <a:pt x="114959" y="40283"/>
                  <a:pt x="114928" y="40251"/>
                  <a:pt x="114896" y="40220"/>
                </a:cubicBezTo>
                <a:close/>
                <a:moveTo>
                  <a:pt x="114041" y="42436"/>
                </a:moveTo>
                <a:cubicBezTo>
                  <a:pt x="113883" y="42373"/>
                  <a:pt x="114009" y="42690"/>
                  <a:pt x="114073" y="42563"/>
                </a:cubicBezTo>
                <a:cubicBezTo>
                  <a:pt x="114104" y="42500"/>
                  <a:pt x="114073" y="42436"/>
                  <a:pt x="114041" y="42436"/>
                </a:cubicBezTo>
                <a:close/>
                <a:moveTo>
                  <a:pt x="113154" y="44622"/>
                </a:moveTo>
                <a:cubicBezTo>
                  <a:pt x="112996" y="44558"/>
                  <a:pt x="113154" y="44938"/>
                  <a:pt x="113218" y="44780"/>
                </a:cubicBezTo>
                <a:cubicBezTo>
                  <a:pt x="113249" y="44717"/>
                  <a:pt x="113218" y="44622"/>
                  <a:pt x="113154" y="44622"/>
                </a:cubicBezTo>
                <a:close/>
                <a:moveTo>
                  <a:pt x="112299" y="46807"/>
                </a:moveTo>
                <a:cubicBezTo>
                  <a:pt x="112109" y="46712"/>
                  <a:pt x="112299" y="47187"/>
                  <a:pt x="112363" y="46997"/>
                </a:cubicBezTo>
                <a:cubicBezTo>
                  <a:pt x="112394" y="46902"/>
                  <a:pt x="112363" y="46838"/>
                  <a:pt x="112299" y="46807"/>
                </a:cubicBezTo>
                <a:close/>
                <a:moveTo>
                  <a:pt x="111444" y="48992"/>
                </a:moveTo>
                <a:cubicBezTo>
                  <a:pt x="111191" y="48897"/>
                  <a:pt x="111412" y="49435"/>
                  <a:pt x="111507" y="49214"/>
                </a:cubicBezTo>
                <a:cubicBezTo>
                  <a:pt x="111539" y="49119"/>
                  <a:pt x="111507" y="49024"/>
                  <a:pt x="111444" y="48992"/>
                </a:cubicBezTo>
                <a:close/>
                <a:moveTo>
                  <a:pt x="110557" y="51177"/>
                </a:moveTo>
                <a:cubicBezTo>
                  <a:pt x="110304" y="51082"/>
                  <a:pt x="110557" y="51684"/>
                  <a:pt x="110652" y="51430"/>
                </a:cubicBezTo>
                <a:cubicBezTo>
                  <a:pt x="110716" y="51335"/>
                  <a:pt x="110652" y="51209"/>
                  <a:pt x="110557" y="51177"/>
                </a:cubicBezTo>
                <a:close/>
                <a:moveTo>
                  <a:pt x="109702" y="53362"/>
                </a:moveTo>
                <a:cubicBezTo>
                  <a:pt x="109417" y="53267"/>
                  <a:pt x="109702" y="53901"/>
                  <a:pt x="109797" y="53616"/>
                </a:cubicBezTo>
                <a:cubicBezTo>
                  <a:pt x="109861" y="53521"/>
                  <a:pt x="109797" y="53426"/>
                  <a:pt x="109702" y="53362"/>
                </a:cubicBezTo>
                <a:close/>
                <a:moveTo>
                  <a:pt x="108847" y="55579"/>
                </a:moveTo>
                <a:cubicBezTo>
                  <a:pt x="108531" y="55452"/>
                  <a:pt x="108847" y="56149"/>
                  <a:pt x="108942" y="55832"/>
                </a:cubicBezTo>
                <a:cubicBezTo>
                  <a:pt x="109006" y="55737"/>
                  <a:pt x="108942" y="55611"/>
                  <a:pt x="108847" y="55579"/>
                </a:cubicBezTo>
                <a:close/>
                <a:moveTo>
                  <a:pt x="107675" y="57891"/>
                </a:moveTo>
                <a:cubicBezTo>
                  <a:pt x="107580" y="58081"/>
                  <a:pt x="107771" y="58271"/>
                  <a:pt x="107961" y="58176"/>
                </a:cubicBezTo>
                <a:cubicBezTo>
                  <a:pt x="108151" y="58113"/>
                  <a:pt x="108151" y="57828"/>
                  <a:pt x="107961" y="57764"/>
                </a:cubicBezTo>
                <a:cubicBezTo>
                  <a:pt x="107834" y="57701"/>
                  <a:pt x="107707" y="57764"/>
                  <a:pt x="107675" y="57891"/>
                </a:cubicBezTo>
                <a:close/>
                <a:moveTo>
                  <a:pt x="106757" y="60076"/>
                </a:moveTo>
                <a:cubicBezTo>
                  <a:pt x="106694" y="60298"/>
                  <a:pt x="106915" y="60519"/>
                  <a:pt x="107105" y="60424"/>
                </a:cubicBezTo>
                <a:cubicBezTo>
                  <a:pt x="107327" y="60329"/>
                  <a:pt x="107327" y="60044"/>
                  <a:pt x="107105" y="59949"/>
                </a:cubicBezTo>
                <a:cubicBezTo>
                  <a:pt x="106979" y="59886"/>
                  <a:pt x="106820" y="59949"/>
                  <a:pt x="106757" y="60076"/>
                </a:cubicBezTo>
                <a:close/>
                <a:moveTo>
                  <a:pt x="105870" y="62293"/>
                </a:moveTo>
                <a:cubicBezTo>
                  <a:pt x="105775" y="62515"/>
                  <a:pt x="106029" y="62736"/>
                  <a:pt x="106250" y="62641"/>
                </a:cubicBezTo>
                <a:cubicBezTo>
                  <a:pt x="106472" y="62546"/>
                  <a:pt x="106472" y="62230"/>
                  <a:pt x="106250" y="62135"/>
                </a:cubicBezTo>
                <a:cubicBezTo>
                  <a:pt x="106092" y="62071"/>
                  <a:pt x="105934" y="62135"/>
                  <a:pt x="105870" y="62293"/>
                </a:cubicBezTo>
                <a:close/>
                <a:moveTo>
                  <a:pt x="104984" y="64478"/>
                </a:moveTo>
                <a:cubicBezTo>
                  <a:pt x="104889" y="64731"/>
                  <a:pt x="105142" y="64985"/>
                  <a:pt x="105364" y="64858"/>
                </a:cubicBezTo>
                <a:cubicBezTo>
                  <a:pt x="105617" y="64763"/>
                  <a:pt x="105617" y="64415"/>
                  <a:pt x="105364" y="64320"/>
                </a:cubicBezTo>
                <a:cubicBezTo>
                  <a:pt x="105237" y="64256"/>
                  <a:pt x="105047" y="64351"/>
                  <a:pt x="104984" y="64478"/>
                </a:cubicBezTo>
                <a:close/>
                <a:moveTo>
                  <a:pt x="104097" y="66695"/>
                </a:moveTo>
                <a:cubicBezTo>
                  <a:pt x="104002" y="66948"/>
                  <a:pt x="104255" y="67202"/>
                  <a:pt x="104509" y="67107"/>
                </a:cubicBezTo>
                <a:cubicBezTo>
                  <a:pt x="104762" y="66980"/>
                  <a:pt x="104762" y="66631"/>
                  <a:pt x="104509" y="66505"/>
                </a:cubicBezTo>
                <a:cubicBezTo>
                  <a:pt x="104350" y="66441"/>
                  <a:pt x="104160" y="66536"/>
                  <a:pt x="104097" y="66695"/>
                </a:cubicBezTo>
                <a:close/>
                <a:moveTo>
                  <a:pt x="103210" y="68880"/>
                </a:moveTo>
                <a:cubicBezTo>
                  <a:pt x="103083" y="69165"/>
                  <a:pt x="103369" y="69450"/>
                  <a:pt x="103654" y="69323"/>
                </a:cubicBezTo>
                <a:cubicBezTo>
                  <a:pt x="103907" y="69197"/>
                  <a:pt x="103907" y="68817"/>
                  <a:pt x="103654" y="68722"/>
                </a:cubicBezTo>
                <a:cubicBezTo>
                  <a:pt x="103464" y="68627"/>
                  <a:pt x="103273" y="68722"/>
                  <a:pt x="103210" y="68880"/>
                </a:cubicBezTo>
                <a:close/>
                <a:moveTo>
                  <a:pt x="102767" y="70907"/>
                </a:moveTo>
                <a:cubicBezTo>
                  <a:pt x="102482" y="70780"/>
                  <a:pt x="102197" y="71065"/>
                  <a:pt x="102323" y="71382"/>
                </a:cubicBezTo>
                <a:cubicBezTo>
                  <a:pt x="102450" y="71667"/>
                  <a:pt x="102862" y="71635"/>
                  <a:pt x="102957" y="71350"/>
                </a:cubicBezTo>
                <a:cubicBezTo>
                  <a:pt x="103052" y="71160"/>
                  <a:pt x="102957" y="70970"/>
                  <a:pt x="102767" y="70907"/>
                </a:cubicBezTo>
                <a:close/>
                <a:moveTo>
                  <a:pt x="101912" y="73092"/>
                </a:moveTo>
                <a:cubicBezTo>
                  <a:pt x="101595" y="72965"/>
                  <a:pt x="101310" y="73282"/>
                  <a:pt x="101437" y="73567"/>
                </a:cubicBezTo>
                <a:cubicBezTo>
                  <a:pt x="101563" y="73884"/>
                  <a:pt x="102007" y="73884"/>
                  <a:pt x="102102" y="73567"/>
                </a:cubicBezTo>
                <a:cubicBezTo>
                  <a:pt x="102197" y="73377"/>
                  <a:pt x="102102" y="73155"/>
                  <a:pt x="101912" y="73092"/>
                </a:cubicBezTo>
                <a:close/>
                <a:moveTo>
                  <a:pt x="101057" y="75277"/>
                </a:moveTo>
                <a:cubicBezTo>
                  <a:pt x="100708" y="75150"/>
                  <a:pt x="100392" y="75467"/>
                  <a:pt x="100550" y="75784"/>
                </a:cubicBezTo>
                <a:cubicBezTo>
                  <a:pt x="100677" y="76132"/>
                  <a:pt x="101120" y="76100"/>
                  <a:pt x="101247" y="75784"/>
                </a:cubicBezTo>
                <a:cubicBezTo>
                  <a:pt x="101342" y="75594"/>
                  <a:pt x="101247" y="75340"/>
                  <a:pt x="101057" y="75277"/>
                </a:cubicBezTo>
                <a:close/>
                <a:moveTo>
                  <a:pt x="100170" y="77462"/>
                </a:moveTo>
                <a:cubicBezTo>
                  <a:pt x="99822" y="77336"/>
                  <a:pt x="99505" y="77684"/>
                  <a:pt x="99663" y="78001"/>
                </a:cubicBezTo>
                <a:cubicBezTo>
                  <a:pt x="99790" y="78349"/>
                  <a:pt x="100265" y="78349"/>
                  <a:pt x="100423" y="78001"/>
                </a:cubicBezTo>
                <a:cubicBezTo>
                  <a:pt x="100487" y="77779"/>
                  <a:pt x="100392" y="77557"/>
                  <a:pt x="100170" y="77462"/>
                </a:cubicBezTo>
                <a:close/>
                <a:moveTo>
                  <a:pt x="98745" y="79901"/>
                </a:moveTo>
                <a:cubicBezTo>
                  <a:pt x="98618" y="80249"/>
                  <a:pt x="98967" y="80597"/>
                  <a:pt x="99315" y="80471"/>
                </a:cubicBezTo>
                <a:cubicBezTo>
                  <a:pt x="99663" y="80312"/>
                  <a:pt x="99663" y="79806"/>
                  <a:pt x="99315" y="79647"/>
                </a:cubicBezTo>
                <a:cubicBezTo>
                  <a:pt x="99093" y="79584"/>
                  <a:pt x="98840" y="79679"/>
                  <a:pt x="98745" y="79901"/>
                </a:cubicBezTo>
                <a:close/>
                <a:moveTo>
                  <a:pt x="97858" y="82118"/>
                </a:moveTo>
                <a:cubicBezTo>
                  <a:pt x="97700" y="82466"/>
                  <a:pt x="98080" y="82846"/>
                  <a:pt x="98460" y="82688"/>
                </a:cubicBezTo>
                <a:cubicBezTo>
                  <a:pt x="98840" y="82529"/>
                  <a:pt x="98808" y="81991"/>
                  <a:pt x="98460" y="81864"/>
                </a:cubicBezTo>
                <a:cubicBezTo>
                  <a:pt x="98206" y="81769"/>
                  <a:pt x="97953" y="81864"/>
                  <a:pt x="97858" y="82086"/>
                </a:cubicBezTo>
                <a:close/>
                <a:moveTo>
                  <a:pt x="96971" y="84303"/>
                </a:moveTo>
                <a:cubicBezTo>
                  <a:pt x="96813" y="84683"/>
                  <a:pt x="97193" y="85063"/>
                  <a:pt x="97605" y="84904"/>
                </a:cubicBezTo>
                <a:cubicBezTo>
                  <a:pt x="97985" y="84746"/>
                  <a:pt x="97953" y="84208"/>
                  <a:pt x="97573" y="84049"/>
                </a:cubicBezTo>
                <a:cubicBezTo>
                  <a:pt x="97351" y="83954"/>
                  <a:pt x="97066" y="84049"/>
                  <a:pt x="96971" y="84303"/>
                </a:cubicBezTo>
                <a:close/>
                <a:moveTo>
                  <a:pt x="96718" y="86235"/>
                </a:moveTo>
                <a:cubicBezTo>
                  <a:pt x="96306" y="86076"/>
                  <a:pt x="95926" y="86488"/>
                  <a:pt x="96085" y="86868"/>
                </a:cubicBezTo>
                <a:cubicBezTo>
                  <a:pt x="96275" y="87280"/>
                  <a:pt x="96845" y="87280"/>
                  <a:pt x="97003" y="86868"/>
                </a:cubicBezTo>
                <a:cubicBezTo>
                  <a:pt x="97098" y="86615"/>
                  <a:pt x="96971" y="86330"/>
                  <a:pt x="96718" y="86235"/>
                </a:cubicBezTo>
                <a:close/>
                <a:moveTo>
                  <a:pt x="95863" y="88420"/>
                </a:moveTo>
                <a:cubicBezTo>
                  <a:pt x="95420" y="88261"/>
                  <a:pt x="95008" y="88673"/>
                  <a:pt x="95198" y="89085"/>
                </a:cubicBezTo>
                <a:cubicBezTo>
                  <a:pt x="95388" y="89496"/>
                  <a:pt x="95958" y="89496"/>
                  <a:pt x="96148" y="89085"/>
                </a:cubicBezTo>
                <a:cubicBezTo>
                  <a:pt x="96243" y="88831"/>
                  <a:pt x="96116" y="88515"/>
                  <a:pt x="95863" y="88420"/>
                </a:cubicBezTo>
                <a:close/>
                <a:moveTo>
                  <a:pt x="94311" y="90922"/>
                </a:moveTo>
                <a:cubicBezTo>
                  <a:pt x="94121" y="91333"/>
                  <a:pt x="94565" y="91777"/>
                  <a:pt x="95008" y="91587"/>
                </a:cubicBezTo>
                <a:cubicBezTo>
                  <a:pt x="95420" y="91397"/>
                  <a:pt x="95420" y="90795"/>
                  <a:pt x="94976" y="90605"/>
                </a:cubicBezTo>
                <a:cubicBezTo>
                  <a:pt x="94723" y="90510"/>
                  <a:pt x="94406" y="90637"/>
                  <a:pt x="94311" y="90890"/>
                </a:cubicBezTo>
                <a:close/>
                <a:moveTo>
                  <a:pt x="93393" y="93107"/>
                </a:moveTo>
                <a:cubicBezTo>
                  <a:pt x="93234" y="93550"/>
                  <a:pt x="93678" y="93993"/>
                  <a:pt x="94121" y="93803"/>
                </a:cubicBezTo>
                <a:cubicBezTo>
                  <a:pt x="94596" y="93613"/>
                  <a:pt x="94565" y="92980"/>
                  <a:pt x="94121" y="92790"/>
                </a:cubicBezTo>
                <a:cubicBezTo>
                  <a:pt x="93836" y="92695"/>
                  <a:pt x="93519" y="92822"/>
                  <a:pt x="93424" y="93107"/>
                </a:cubicBezTo>
                <a:close/>
                <a:moveTo>
                  <a:pt x="93583" y="95735"/>
                </a:moveTo>
                <a:cubicBezTo>
                  <a:pt x="93773" y="95260"/>
                  <a:pt x="93298" y="94785"/>
                  <a:pt x="92823" y="95007"/>
                </a:cubicBezTo>
                <a:cubicBezTo>
                  <a:pt x="92348" y="95197"/>
                  <a:pt x="92379" y="95862"/>
                  <a:pt x="92823" y="96052"/>
                </a:cubicBezTo>
                <a:cubicBezTo>
                  <a:pt x="93139" y="96179"/>
                  <a:pt x="93456" y="96020"/>
                  <a:pt x="93583" y="95735"/>
                </a:cubicBezTo>
                <a:close/>
                <a:moveTo>
                  <a:pt x="92728" y="97952"/>
                </a:moveTo>
                <a:cubicBezTo>
                  <a:pt x="92918" y="97445"/>
                  <a:pt x="92411" y="96970"/>
                  <a:pt x="91936" y="97192"/>
                </a:cubicBezTo>
                <a:cubicBezTo>
                  <a:pt x="91461" y="97382"/>
                  <a:pt x="91461" y="98079"/>
                  <a:pt x="91968" y="98269"/>
                </a:cubicBezTo>
                <a:cubicBezTo>
                  <a:pt x="92253" y="98395"/>
                  <a:pt x="92601" y="98237"/>
                  <a:pt x="92728" y="97952"/>
                </a:cubicBezTo>
                <a:close/>
                <a:moveTo>
                  <a:pt x="91873" y="100169"/>
                </a:moveTo>
                <a:cubicBezTo>
                  <a:pt x="92063" y="99662"/>
                  <a:pt x="91556" y="99155"/>
                  <a:pt x="91049" y="99377"/>
                </a:cubicBezTo>
                <a:cubicBezTo>
                  <a:pt x="90574" y="99599"/>
                  <a:pt x="90574" y="100296"/>
                  <a:pt x="91081" y="100517"/>
                </a:cubicBezTo>
                <a:cubicBezTo>
                  <a:pt x="91398" y="100612"/>
                  <a:pt x="91746" y="100486"/>
                  <a:pt x="91873" y="100169"/>
                </a:cubicBezTo>
                <a:close/>
                <a:moveTo>
                  <a:pt x="90194" y="102734"/>
                </a:moveTo>
                <a:cubicBezTo>
                  <a:pt x="90701" y="102924"/>
                  <a:pt x="91208" y="102417"/>
                  <a:pt x="90986" y="101911"/>
                </a:cubicBezTo>
                <a:cubicBezTo>
                  <a:pt x="90764" y="101372"/>
                  <a:pt x="90036" y="101404"/>
                  <a:pt x="89846" y="101911"/>
                </a:cubicBezTo>
                <a:cubicBezTo>
                  <a:pt x="89719" y="102227"/>
                  <a:pt x="89877" y="102607"/>
                  <a:pt x="90194" y="102734"/>
                </a:cubicBezTo>
                <a:close/>
                <a:moveTo>
                  <a:pt x="90163" y="104602"/>
                </a:moveTo>
                <a:cubicBezTo>
                  <a:pt x="90353" y="104064"/>
                  <a:pt x="89814" y="103526"/>
                  <a:pt x="89307" y="103747"/>
                </a:cubicBezTo>
                <a:cubicBezTo>
                  <a:pt x="88769" y="104001"/>
                  <a:pt x="88769" y="104729"/>
                  <a:pt x="89307" y="104951"/>
                </a:cubicBezTo>
                <a:cubicBezTo>
                  <a:pt x="89656" y="105078"/>
                  <a:pt x="90036" y="104919"/>
                  <a:pt x="90163" y="104571"/>
                </a:cubicBezTo>
                <a:close/>
                <a:moveTo>
                  <a:pt x="89307" y="106819"/>
                </a:moveTo>
                <a:cubicBezTo>
                  <a:pt x="89529" y="106249"/>
                  <a:pt x="88959" y="105711"/>
                  <a:pt x="88421" y="105964"/>
                </a:cubicBezTo>
                <a:cubicBezTo>
                  <a:pt x="87882" y="106186"/>
                  <a:pt x="87882" y="106978"/>
                  <a:pt x="88421" y="107168"/>
                </a:cubicBezTo>
                <a:cubicBezTo>
                  <a:pt x="88769" y="107326"/>
                  <a:pt x="89181" y="107136"/>
                  <a:pt x="89307" y="106788"/>
                </a:cubicBezTo>
                <a:close/>
                <a:moveTo>
                  <a:pt x="87566" y="109416"/>
                </a:moveTo>
                <a:cubicBezTo>
                  <a:pt x="88136" y="109638"/>
                  <a:pt x="88674" y="109068"/>
                  <a:pt x="88421" y="108498"/>
                </a:cubicBezTo>
                <a:cubicBezTo>
                  <a:pt x="88199" y="107928"/>
                  <a:pt x="87407" y="107959"/>
                  <a:pt x="87186" y="108529"/>
                </a:cubicBezTo>
                <a:cubicBezTo>
                  <a:pt x="87027" y="108878"/>
                  <a:pt x="87217" y="109258"/>
                  <a:pt x="87566" y="109416"/>
                </a:cubicBezTo>
                <a:close/>
                <a:moveTo>
                  <a:pt x="87186" y="110335"/>
                </a:moveTo>
                <a:cubicBezTo>
                  <a:pt x="86837" y="110176"/>
                  <a:pt x="86426" y="110366"/>
                  <a:pt x="86267" y="110715"/>
                </a:cubicBezTo>
                <a:cubicBezTo>
                  <a:pt x="86236" y="110810"/>
                  <a:pt x="86236" y="110936"/>
                  <a:pt x="86236" y="111031"/>
                </a:cubicBezTo>
                <a:lnTo>
                  <a:pt x="87629" y="111031"/>
                </a:lnTo>
                <a:cubicBezTo>
                  <a:pt x="87661" y="110715"/>
                  <a:pt x="87471" y="110430"/>
                  <a:pt x="87186" y="110335"/>
                </a:cubicBezTo>
                <a:close/>
                <a:moveTo>
                  <a:pt x="114326" y="34551"/>
                </a:moveTo>
                <a:cubicBezTo>
                  <a:pt x="114358" y="34519"/>
                  <a:pt x="114294" y="34519"/>
                  <a:pt x="114294" y="34551"/>
                </a:cubicBezTo>
                <a:cubicBezTo>
                  <a:pt x="114294" y="34551"/>
                  <a:pt x="114294" y="34551"/>
                  <a:pt x="114294" y="34551"/>
                </a:cubicBezTo>
                <a:cubicBezTo>
                  <a:pt x="114326" y="34583"/>
                  <a:pt x="114326" y="34551"/>
                  <a:pt x="114326" y="34551"/>
                </a:cubicBezTo>
                <a:close/>
                <a:moveTo>
                  <a:pt x="113471" y="36768"/>
                </a:moveTo>
                <a:cubicBezTo>
                  <a:pt x="113503" y="36704"/>
                  <a:pt x="113376" y="36768"/>
                  <a:pt x="113439" y="36799"/>
                </a:cubicBezTo>
                <a:cubicBezTo>
                  <a:pt x="113439" y="36799"/>
                  <a:pt x="113471" y="36799"/>
                  <a:pt x="113471" y="36768"/>
                </a:cubicBezTo>
                <a:close/>
                <a:moveTo>
                  <a:pt x="112584" y="38921"/>
                </a:moveTo>
                <a:cubicBezTo>
                  <a:pt x="112521" y="38890"/>
                  <a:pt x="112584" y="39080"/>
                  <a:pt x="112616" y="38985"/>
                </a:cubicBezTo>
                <a:cubicBezTo>
                  <a:pt x="112648" y="38953"/>
                  <a:pt x="112616" y="38921"/>
                  <a:pt x="112584" y="38890"/>
                </a:cubicBezTo>
                <a:close/>
                <a:moveTo>
                  <a:pt x="111729" y="41106"/>
                </a:moveTo>
                <a:cubicBezTo>
                  <a:pt x="111602" y="41043"/>
                  <a:pt x="111729" y="41328"/>
                  <a:pt x="111761" y="41201"/>
                </a:cubicBezTo>
                <a:cubicBezTo>
                  <a:pt x="111792" y="41170"/>
                  <a:pt x="111761" y="41106"/>
                  <a:pt x="111729" y="41106"/>
                </a:cubicBezTo>
                <a:close/>
                <a:moveTo>
                  <a:pt x="110874" y="43292"/>
                </a:moveTo>
                <a:cubicBezTo>
                  <a:pt x="110716" y="43228"/>
                  <a:pt x="110874" y="43577"/>
                  <a:pt x="110906" y="43418"/>
                </a:cubicBezTo>
                <a:cubicBezTo>
                  <a:pt x="110937" y="43355"/>
                  <a:pt x="110906" y="43292"/>
                  <a:pt x="110874" y="43292"/>
                </a:cubicBezTo>
                <a:close/>
                <a:moveTo>
                  <a:pt x="109987" y="45477"/>
                </a:moveTo>
                <a:cubicBezTo>
                  <a:pt x="109829" y="45413"/>
                  <a:pt x="109987" y="45793"/>
                  <a:pt x="110051" y="45635"/>
                </a:cubicBezTo>
                <a:cubicBezTo>
                  <a:pt x="110082" y="45572"/>
                  <a:pt x="110051" y="45508"/>
                  <a:pt x="109987" y="45477"/>
                </a:cubicBezTo>
                <a:close/>
                <a:moveTo>
                  <a:pt x="109132" y="47662"/>
                </a:moveTo>
                <a:cubicBezTo>
                  <a:pt x="108942" y="47598"/>
                  <a:pt x="109132" y="48042"/>
                  <a:pt x="109196" y="47852"/>
                </a:cubicBezTo>
                <a:cubicBezTo>
                  <a:pt x="109259" y="47788"/>
                  <a:pt x="109196" y="47693"/>
                  <a:pt x="109132" y="47662"/>
                </a:cubicBezTo>
                <a:close/>
                <a:moveTo>
                  <a:pt x="108277" y="49847"/>
                </a:moveTo>
                <a:cubicBezTo>
                  <a:pt x="108024" y="49784"/>
                  <a:pt x="108277" y="50290"/>
                  <a:pt x="108341" y="50069"/>
                </a:cubicBezTo>
                <a:cubicBezTo>
                  <a:pt x="108404" y="49974"/>
                  <a:pt x="108341" y="49879"/>
                  <a:pt x="108277" y="49847"/>
                </a:cubicBezTo>
                <a:close/>
                <a:moveTo>
                  <a:pt x="107390" y="52064"/>
                </a:moveTo>
                <a:cubicBezTo>
                  <a:pt x="107137" y="51937"/>
                  <a:pt x="107390" y="52539"/>
                  <a:pt x="107485" y="52285"/>
                </a:cubicBezTo>
                <a:cubicBezTo>
                  <a:pt x="107549" y="52190"/>
                  <a:pt x="107485" y="52095"/>
                  <a:pt x="107390" y="52032"/>
                </a:cubicBezTo>
                <a:close/>
                <a:moveTo>
                  <a:pt x="106535" y="54249"/>
                </a:moveTo>
                <a:cubicBezTo>
                  <a:pt x="106250" y="54122"/>
                  <a:pt x="106535" y="54787"/>
                  <a:pt x="106630" y="54502"/>
                </a:cubicBezTo>
                <a:cubicBezTo>
                  <a:pt x="106694" y="54407"/>
                  <a:pt x="106630" y="54281"/>
                  <a:pt x="106535" y="54249"/>
                </a:cubicBezTo>
                <a:close/>
                <a:moveTo>
                  <a:pt x="105680" y="56434"/>
                </a:moveTo>
                <a:cubicBezTo>
                  <a:pt x="105364" y="56307"/>
                  <a:pt x="105680" y="57036"/>
                  <a:pt x="105807" y="56719"/>
                </a:cubicBezTo>
                <a:cubicBezTo>
                  <a:pt x="105839" y="56592"/>
                  <a:pt x="105775" y="56466"/>
                  <a:pt x="105680" y="56434"/>
                </a:cubicBezTo>
                <a:close/>
                <a:moveTo>
                  <a:pt x="104509" y="58746"/>
                </a:moveTo>
                <a:cubicBezTo>
                  <a:pt x="104414" y="58936"/>
                  <a:pt x="104604" y="59158"/>
                  <a:pt x="104825" y="59063"/>
                </a:cubicBezTo>
                <a:cubicBezTo>
                  <a:pt x="105015" y="58968"/>
                  <a:pt x="105015" y="58683"/>
                  <a:pt x="104794" y="58619"/>
                </a:cubicBezTo>
                <a:cubicBezTo>
                  <a:pt x="104699" y="58588"/>
                  <a:pt x="104540" y="58619"/>
                  <a:pt x="104509" y="58746"/>
                </a:cubicBezTo>
                <a:close/>
                <a:moveTo>
                  <a:pt x="103590" y="60963"/>
                </a:moveTo>
                <a:cubicBezTo>
                  <a:pt x="103527" y="61153"/>
                  <a:pt x="103749" y="61374"/>
                  <a:pt x="103939" y="61279"/>
                </a:cubicBezTo>
                <a:cubicBezTo>
                  <a:pt x="104160" y="61184"/>
                  <a:pt x="104160" y="60899"/>
                  <a:pt x="103939" y="60804"/>
                </a:cubicBezTo>
                <a:cubicBezTo>
                  <a:pt x="103812" y="60773"/>
                  <a:pt x="103654" y="60804"/>
                  <a:pt x="103622" y="60963"/>
                </a:cubicBezTo>
                <a:close/>
                <a:moveTo>
                  <a:pt x="102703" y="63148"/>
                </a:moveTo>
                <a:cubicBezTo>
                  <a:pt x="102608" y="63401"/>
                  <a:pt x="102862" y="63623"/>
                  <a:pt x="103083" y="63528"/>
                </a:cubicBezTo>
                <a:cubicBezTo>
                  <a:pt x="103305" y="63401"/>
                  <a:pt x="103305" y="63085"/>
                  <a:pt x="103083" y="62990"/>
                </a:cubicBezTo>
                <a:cubicBezTo>
                  <a:pt x="102925" y="62958"/>
                  <a:pt x="102767" y="63021"/>
                  <a:pt x="102703" y="63148"/>
                </a:cubicBezTo>
                <a:close/>
                <a:moveTo>
                  <a:pt x="101817" y="65365"/>
                </a:moveTo>
                <a:cubicBezTo>
                  <a:pt x="101722" y="65618"/>
                  <a:pt x="101975" y="65840"/>
                  <a:pt x="102228" y="65745"/>
                </a:cubicBezTo>
                <a:cubicBezTo>
                  <a:pt x="102450" y="65618"/>
                  <a:pt x="102450" y="65301"/>
                  <a:pt x="102197" y="65206"/>
                </a:cubicBezTo>
                <a:cubicBezTo>
                  <a:pt x="102070" y="65143"/>
                  <a:pt x="101880" y="65206"/>
                  <a:pt x="101817" y="65365"/>
                </a:cubicBezTo>
                <a:close/>
                <a:moveTo>
                  <a:pt x="100930" y="67550"/>
                </a:moveTo>
                <a:cubicBezTo>
                  <a:pt x="100835" y="67835"/>
                  <a:pt x="101088" y="68088"/>
                  <a:pt x="101342" y="67962"/>
                </a:cubicBezTo>
                <a:cubicBezTo>
                  <a:pt x="101627" y="67867"/>
                  <a:pt x="101595" y="67487"/>
                  <a:pt x="101342" y="67392"/>
                </a:cubicBezTo>
                <a:cubicBezTo>
                  <a:pt x="101183" y="67328"/>
                  <a:pt x="100993" y="67392"/>
                  <a:pt x="100930" y="67550"/>
                </a:cubicBezTo>
                <a:close/>
                <a:moveTo>
                  <a:pt x="100043" y="69767"/>
                </a:moveTo>
                <a:cubicBezTo>
                  <a:pt x="99917" y="70052"/>
                  <a:pt x="100202" y="70305"/>
                  <a:pt x="100487" y="70178"/>
                </a:cubicBezTo>
                <a:cubicBezTo>
                  <a:pt x="100772" y="70083"/>
                  <a:pt x="100740" y="69672"/>
                  <a:pt x="100487" y="69577"/>
                </a:cubicBezTo>
                <a:cubicBezTo>
                  <a:pt x="100297" y="69513"/>
                  <a:pt x="100107" y="69577"/>
                  <a:pt x="100043" y="69767"/>
                </a:cubicBezTo>
                <a:close/>
                <a:moveTo>
                  <a:pt x="99600" y="71762"/>
                </a:moveTo>
                <a:cubicBezTo>
                  <a:pt x="99315" y="71635"/>
                  <a:pt x="99030" y="71952"/>
                  <a:pt x="99157" y="72237"/>
                </a:cubicBezTo>
                <a:cubicBezTo>
                  <a:pt x="99283" y="72522"/>
                  <a:pt x="99695" y="72522"/>
                  <a:pt x="99822" y="72237"/>
                </a:cubicBezTo>
                <a:cubicBezTo>
                  <a:pt x="99885" y="72047"/>
                  <a:pt x="99790" y="71825"/>
                  <a:pt x="99600" y="71762"/>
                </a:cubicBezTo>
                <a:close/>
                <a:moveTo>
                  <a:pt x="98745" y="73947"/>
                </a:moveTo>
                <a:cubicBezTo>
                  <a:pt x="98428" y="73820"/>
                  <a:pt x="98143" y="74137"/>
                  <a:pt x="98270" y="74454"/>
                </a:cubicBezTo>
                <a:cubicBezTo>
                  <a:pt x="98396" y="74770"/>
                  <a:pt x="98840" y="74739"/>
                  <a:pt x="98967" y="74454"/>
                </a:cubicBezTo>
                <a:cubicBezTo>
                  <a:pt x="99030" y="74232"/>
                  <a:pt x="98935" y="74010"/>
                  <a:pt x="98745" y="73947"/>
                </a:cubicBezTo>
                <a:close/>
                <a:moveTo>
                  <a:pt x="97890" y="76132"/>
                </a:moveTo>
                <a:cubicBezTo>
                  <a:pt x="97541" y="76005"/>
                  <a:pt x="97225" y="76354"/>
                  <a:pt x="97383" y="76671"/>
                </a:cubicBezTo>
                <a:cubicBezTo>
                  <a:pt x="97510" y="76987"/>
                  <a:pt x="97985" y="76987"/>
                  <a:pt x="98111" y="76639"/>
                </a:cubicBezTo>
                <a:cubicBezTo>
                  <a:pt x="98175" y="76449"/>
                  <a:pt x="98080" y="76227"/>
                  <a:pt x="97890" y="76132"/>
                </a:cubicBezTo>
                <a:close/>
                <a:moveTo>
                  <a:pt x="97003" y="78317"/>
                </a:moveTo>
                <a:cubicBezTo>
                  <a:pt x="96686" y="78191"/>
                  <a:pt x="96338" y="78539"/>
                  <a:pt x="96496" y="78887"/>
                </a:cubicBezTo>
                <a:cubicBezTo>
                  <a:pt x="96623" y="79236"/>
                  <a:pt x="97098" y="79204"/>
                  <a:pt x="97256" y="78856"/>
                </a:cubicBezTo>
                <a:cubicBezTo>
                  <a:pt x="97351" y="78666"/>
                  <a:pt x="97225" y="78412"/>
                  <a:pt x="97003" y="78317"/>
                </a:cubicBezTo>
                <a:close/>
                <a:moveTo>
                  <a:pt x="95578" y="80756"/>
                </a:moveTo>
                <a:cubicBezTo>
                  <a:pt x="95451" y="81136"/>
                  <a:pt x="95800" y="81484"/>
                  <a:pt x="96148" y="81326"/>
                </a:cubicBezTo>
                <a:cubicBezTo>
                  <a:pt x="96528" y="81168"/>
                  <a:pt x="96496" y="80661"/>
                  <a:pt x="96148" y="80534"/>
                </a:cubicBezTo>
                <a:cubicBezTo>
                  <a:pt x="95926" y="80439"/>
                  <a:pt x="95673" y="80534"/>
                  <a:pt x="95578" y="80756"/>
                </a:cubicBezTo>
                <a:close/>
                <a:moveTo>
                  <a:pt x="94691" y="82973"/>
                </a:moveTo>
                <a:cubicBezTo>
                  <a:pt x="94533" y="83353"/>
                  <a:pt x="94913" y="83701"/>
                  <a:pt x="95293" y="83543"/>
                </a:cubicBezTo>
                <a:cubicBezTo>
                  <a:pt x="95673" y="83384"/>
                  <a:pt x="95673" y="82846"/>
                  <a:pt x="95293" y="82719"/>
                </a:cubicBezTo>
                <a:cubicBezTo>
                  <a:pt x="95040" y="82624"/>
                  <a:pt x="94786" y="82719"/>
                  <a:pt x="94691" y="82973"/>
                </a:cubicBezTo>
                <a:close/>
                <a:moveTo>
                  <a:pt x="93804" y="85158"/>
                </a:moveTo>
                <a:cubicBezTo>
                  <a:pt x="93646" y="85569"/>
                  <a:pt x="94058" y="85950"/>
                  <a:pt x="94438" y="85791"/>
                </a:cubicBezTo>
                <a:cubicBezTo>
                  <a:pt x="94818" y="85601"/>
                  <a:pt x="94818" y="85063"/>
                  <a:pt x="94406" y="84904"/>
                </a:cubicBezTo>
                <a:cubicBezTo>
                  <a:pt x="94184" y="84809"/>
                  <a:pt x="93899" y="84936"/>
                  <a:pt x="93804" y="85158"/>
                </a:cubicBezTo>
                <a:close/>
                <a:moveTo>
                  <a:pt x="92918" y="87375"/>
                </a:moveTo>
                <a:cubicBezTo>
                  <a:pt x="92759" y="87786"/>
                  <a:pt x="93171" y="88166"/>
                  <a:pt x="93583" y="88008"/>
                </a:cubicBezTo>
                <a:cubicBezTo>
                  <a:pt x="93963" y="87818"/>
                  <a:pt x="93963" y="87248"/>
                  <a:pt x="93551" y="87090"/>
                </a:cubicBezTo>
                <a:cubicBezTo>
                  <a:pt x="93298" y="86995"/>
                  <a:pt x="93013" y="87121"/>
                  <a:pt x="92918" y="87375"/>
                </a:cubicBezTo>
                <a:close/>
                <a:moveTo>
                  <a:pt x="92316" y="90225"/>
                </a:moveTo>
                <a:cubicBezTo>
                  <a:pt x="92728" y="90415"/>
                  <a:pt x="93171" y="89971"/>
                  <a:pt x="92981" y="89560"/>
                </a:cubicBezTo>
                <a:cubicBezTo>
                  <a:pt x="92791" y="89116"/>
                  <a:pt x="92189" y="89148"/>
                  <a:pt x="92031" y="89560"/>
                </a:cubicBezTo>
                <a:cubicBezTo>
                  <a:pt x="91936" y="89845"/>
                  <a:pt x="92063" y="90130"/>
                  <a:pt x="92316" y="90225"/>
                </a:cubicBezTo>
                <a:close/>
                <a:moveTo>
                  <a:pt x="91144" y="91777"/>
                </a:moveTo>
                <a:cubicBezTo>
                  <a:pt x="90954" y="92220"/>
                  <a:pt x="91398" y="92632"/>
                  <a:pt x="91841" y="92442"/>
                </a:cubicBezTo>
                <a:cubicBezTo>
                  <a:pt x="92284" y="92283"/>
                  <a:pt x="92253" y="91650"/>
                  <a:pt x="91809" y="91460"/>
                </a:cubicBezTo>
                <a:cubicBezTo>
                  <a:pt x="91556" y="91365"/>
                  <a:pt x="91239" y="91492"/>
                  <a:pt x="91144" y="91777"/>
                </a:cubicBezTo>
                <a:close/>
                <a:moveTo>
                  <a:pt x="90226" y="93962"/>
                </a:moveTo>
                <a:cubicBezTo>
                  <a:pt x="90067" y="94437"/>
                  <a:pt x="90511" y="94880"/>
                  <a:pt x="90986" y="94690"/>
                </a:cubicBezTo>
                <a:cubicBezTo>
                  <a:pt x="91429" y="94500"/>
                  <a:pt x="91429" y="93835"/>
                  <a:pt x="90954" y="93677"/>
                </a:cubicBezTo>
                <a:cubicBezTo>
                  <a:pt x="90669" y="93550"/>
                  <a:pt x="90353" y="93677"/>
                  <a:pt x="90258" y="93962"/>
                </a:cubicBezTo>
                <a:close/>
                <a:moveTo>
                  <a:pt x="90416" y="96590"/>
                </a:moveTo>
                <a:cubicBezTo>
                  <a:pt x="90606" y="96115"/>
                  <a:pt x="90131" y="95640"/>
                  <a:pt x="89656" y="95862"/>
                </a:cubicBezTo>
                <a:cubicBezTo>
                  <a:pt x="89181" y="96052"/>
                  <a:pt x="89212" y="96717"/>
                  <a:pt x="89687" y="96907"/>
                </a:cubicBezTo>
                <a:cubicBezTo>
                  <a:pt x="89972" y="97034"/>
                  <a:pt x="90289" y="96875"/>
                  <a:pt x="90416" y="96590"/>
                </a:cubicBezTo>
                <a:close/>
                <a:moveTo>
                  <a:pt x="89561" y="98807"/>
                </a:moveTo>
                <a:cubicBezTo>
                  <a:pt x="89751" y="98332"/>
                  <a:pt x="89244" y="97825"/>
                  <a:pt x="88769" y="98047"/>
                </a:cubicBezTo>
                <a:cubicBezTo>
                  <a:pt x="88294" y="98269"/>
                  <a:pt x="88294" y="98965"/>
                  <a:pt x="88801" y="99155"/>
                </a:cubicBezTo>
                <a:cubicBezTo>
                  <a:pt x="89086" y="99250"/>
                  <a:pt x="89434" y="99124"/>
                  <a:pt x="89561" y="98807"/>
                </a:cubicBezTo>
                <a:close/>
                <a:moveTo>
                  <a:pt x="87914" y="101372"/>
                </a:moveTo>
                <a:cubicBezTo>
                  <a:pt x="88421" y="101562"/>
                  <a:pt x="88927" y="101056"/>
                  <a:pt x="88706" y="100549"/>
                </a:cubicBezTo>
                <a:cubicBezTo>
                  <a:pt x="88484" y="100074"/>
                  <a:pt x="87756" y="100074"/>
                  <a:pt x="87566" y="100581"/>
                </a:cubicBezTo>
                <a:cubicBezTo>
                  <a:pt x="87439" y="100897"/>
                  <a:pt x="87597" y="101246"/>
                  <a:pt x="87914" y="101372"/>
                </a:cubicBezTo>
                <a:close/>
                <a:moveTo>
                  <a:pt x="87851" y="103241"/>
                </a:moveTo>
                <a:cubicBezTo>
                  <a:pt x="88072" y="102734"/>
                  <a:pt x="87534" y="102196"/>
                  <a:pt x="86996" y="102417"/>
                </a:cubicBezTo>
                <a:cubicBezTo>
                  <a:pt x="86489" y="102639"/>
                  <a:pt x="86521" y="103399"/>
                  <a:pt x="87027" y="103589"/>
                </a:cubicBezTo>
                <a:cubicBezTo>
                  <a:pt x="87344" y="103716"/>
                  <a:pt x="87724" y="103557"/>
                  <a:pt x="87851" y="103241"/>
                </a:cubicBezTo>
                <a:close/>
                <a:moveTo>
                  <a:pt x="86996" y="105458"/>
                </a:moveTo>
                <a:cubicBezTo>
                  <a:pt x="87217" y="104919"/>
                  <a:pt x="86679" y="104381"/>
                  <a:pt x="86141" y="104634"/>
                </a:cubicBezTo>
                <a:cubicBezTo>
                  <a:pt x="85602" y="104856"/>
                  <a:pt x="85602" y="105616"/>
                  <a:pt x="86141" y="105838"/>
                </a:cubicBezTo>
                <a:cubicBezTo>
                  <a:pt x="86489" y="105964"/>
                  <a:pt x="86869" y="105774"/>
                  <a:pt x="86996" y="105458"/>
                </a:cubicBezTo>
                <a:close/>
                <a:moveTo>
                  <a:pt x="86141" y="107674"/>
                </a:moveTo>
                <a:cubicBezTo>
                  <a:pt x="86362" y="107104"/>
                  <a:pt x="85792" y="106566"/>
                  <a:pt x="85254" y="106819"/>
                </a:cubicBezTo>
                <a:cubicBezTo>
                  <a:pt x="84715" y="107041"/>
                  <a:pt x="84715" y="107833"/>
                  <a:pt x="85285" y="108054"/>
                </a:cubicBezTo>
                <a:cubicBezTo>
                  <a:pt x="85634" y="108181"/>
                  <a:pt x="86014" y="108023"/>
                  <a:pt x="86141" y="107674"/>
                </a:cubicBezTo>
                <a:close/>
                <a:moveTo>
                  <a:pt x="84399" y="110271"/>
                </a:moveTo>
                <a:cubicBezTo>
                  <a:pt x="84969" y="110493"/>
                  <a:pt x="85539" y="109923"/>
                  <a:pt x="85285" y="109353"/>
                </a:cubicBezTo>
                <a:cubicBezTo>
                  <a:pt x="85032" y="108814"/>
                  <a:pt x="84240" y="108814"/>
                  <a:pt x="84019" y="109384"/>
                </a:cubicBezTo>
                <a:cubicBezTo>
                  <a:pt x="83860" y="109733"/>
                  <a:pt x="84050" y="110145"/>
                  <a:pt x="84399" y="110271"/>
                </a:cubicBezTo>
                <a:close/>
                <a:moveTo>
                  <a:pt x="111159" y="35374"/>
                </a:moveTo>
                <a:cubicBezTo>
                  <a:pt x="111127" y="35374"/>
                  <a:pt x="111159" y="35438"/>
                  <a:pt x="111191" y="35406"/>
                </a:cubicBezTo>
                <a:cubicBezTo>
                  <a:pt x="111191" y="35406"/>
                  <a:pt x="111191" y="35374"/>
                  <a:pt x="111159" y="35374"/>
                </a:cubicBezTo>
                <a:close/>
                <a:moveTo>
                  <a:pt x="110304" y="37559"/>
                </a:moveTo>
                <a:cubicBezTo>
                  <a:pt x="110272" y="37559"/>
                  <a:pt x="110272" y="37559"/>
                  <a:pt x="110241" y="37591"/>
                </a:cubicBezTo>
                <a:cubicBezTo>
                  <a:pt x="110241" y="37654"/>
                  <a:pt x="110304" y="37654"/>
                  <a:pt x="110336" y="37623"/>
                </a:cubicBezTo>
                <a:cubicBezTo>
                  <a:pt x="110336" y="37591"/>
                  <a:pt x="110336" y="37559"/>
                  <a:pt x="110304" y="37559"/>
                </a:cubicBezTo>
                <a:close/>
                <a:moveTo>
                  <a:pt x="109449" y="39745"/>
                </a:moveTo>
                <a:cubicBezTo>
                  <a:pt x="109354" y="39713"/>
                  <a:pt x="109449" y="39935"/>
                  <a:pt x="109481" y="39840"/>
                </a:cubicBezTo>
                <a:cubicBezTo>
                  <a:pt x="109481" y="39808"/>
                  <a:pt x="109481" y="39745"/>
                  <a:pt x="109449" y="39745"/>
                </a:cubicBezTo>
                <a:close/>
                <a:moveTo>
                  <a:pt x="108562" y="41961"/>
                </a:moveTo>
                <a:cubicBezTo>
                  <a:pt x="108467" y="41898"/>
                  <a:pt x="108562" y="42151"/>
                  <a:pt x="108626" y="42056"/>
                </a:cubicBezTo>
                <a:cubicBezTo>
                  <a:pt x="108657" y="41993"/>
                  <a:pt x="108626" y="41961"/>
                  <a:pt x="108562" y="41930"/>
                </a:cubicBezTo>
                <a:close/>
                <a:moveTo>
                  <a:pt x="107707" y="44147"/>
                </a:moveTo>
                <a:cubicBezTo>
                  <a:pt x="107549" y="44083"/>
                  <a:pt x="107707" y="44400"/>
                  <a:pt x="107771" y="44273"/>
                </a:cubicBezTo>
                <a:cubicBezTo>
                  <a:pt x="107802" y="44210"/>
                  <a:pt x="107771" y="44147"/>
                  <a:pt x="107707" y="44115"/>
                </a:cubicBezTo>
                <a:close/>
                <a:moveTo>
                  <a:pt x="106852" y="46332"/>
                </a:moveTo>
                <a:cubicBezTo>
                  <a:pt x="106662" y="46268"/>
                  <a:pt x="106852" y="46648"/>
                  <a:pt x="106915" y="46490"/>
                </a:cubicBezTo>
                <a:cubicBezTo>
                  <a:pt x="106947" y="46427"/>
                  <a:pt x="106915" y="46332"/>
                  <a:pt x="106852" y="46332"/>
                </a:cubicBezTo>
                <a:close/>
                <a:moveTo>
                  <a:pt x="105965" y="48517"/>
                </a:moveTo>
                <a:cubicBezTo>
                  <a:pt x="105775" y="48454"/>
                  <a:pt x="105965" y="48897"/>
                  <a:pt x="106060" y="48707"/>
                </a:cubicBezTo>
                <a:cubicBezTo>
                  <a:pt x="106092" y="48612"/>
                  <a:pt x="106060" y="48549"/>
                  <a:pt x="105965" y="48517"/>
                </a:cubicBezTo>
                <a:close/>
                <a:moveTo>
                  <a:pt x="105110" y="50702"/>
                </a:moveTo>
                <a:cubicBezTo>
                  <a:pt x="104889" y="50607"/>
                  <a:pt x="105110" y="51145"/>
                  <a:pt x="105205" y="50924"/>
                </a:cubicBezTo>
                <a:cubicBezTo>
                  <a:pt x="105237" y="50829"/>
                  <a:pt x="105205" y="50734"/>
                  <a:pt x="105110" y="50702"/>
                </a:cubicBezTo>
                <a:close/>
                <a:moveTo>
                  <a:pt x="104255" y="52887"/>
                </a:moveTo>
                <a:cubicBezTo>
                  <a:pt x="103970" y="52792"/>
                  <a:pt x="104255" y="53394"/>
                  <a:pt x="104350" y="53141"/>
                </a:cubicBezTo>
                <a:cubicBezTo>
                  <a:pt x="104382" y="53046"/>
                  <a:pt x="104350" y="52919"/>
                  <a:pt x="104255" y="52887"/>
                </a:cubicBezTo>
                <a:close/>
                <a:moveTo>
                  <a:pt x="103369" y="55072"/>
                </a:moveTo>
                <a:cubicBezTo>
                  <a:pt x="103083" y="54977"/>
                  <a:pt x="103369" y="55642"/>
                  <a:pt x="103495" y="55357"/>
                </a:cubicBezTo>
                <a:cubicBezTo>
                  <a:pt x="103527" y="55231"/>
                  <a:pt x="103495" y="55104"/>
                  <a:pt x="103369" y="55072"/>
                </a:cubicBezTo>
                <a:close/>
                <a:moveTo>
                  <a:pt x="102513" y="57289"/>
                </a:moveTo>
                <a:cubicBezTo>
                  <a:pt x="102197" y="57162"/>
                  <a:pt x="102513" y="57891"/>
                  <a:pt x="102640" y="57574"/>
                </a:cubicBezTo>
                <a:cubicBezTo>
                  <a:pt x="102703" y="57448"/>
                  <a:pt x="102640" y="57321"/>
                  <a:pt x="102513" y="57257"/>
                </a:cubicBezTo>
                <a:close/>
                <a:moveTo>
                  <a:pt x="101658" y="59474"/>
                </a:moveTo>
                <a:cubicBezTo>
                  <a:pt x="101468" y="59379"/>
                  <a:pt x="101247" y="59601"/>
                  <a:pt x="101342" y="59791"/>
                </a:cubicBezTo>
                <a:cubicBezTo>
                  <a:pt x="101437" y="59981"/>
                  <a:pt x="101690" y="59981"/>
                  <a:pt x="101785" y="59791"/>
                </a:cubicBezTo>
                <a:cubicBezTo>
                  <a:pt x="101848" y="59664"/>
                  <a:pt x="101785" y="59506"/>
                  <a:pt x="101658" y="59443"/>
                </a:cubicBezTo>
                <a:close/>
                <a:moveTo>
                  <a:pt x="100455" y="61818"/>
                </a:moveTo>
                <a:cubicBezTo>
                  <a:pt x="100360" y="62008"/>
                  <a:pt x="100582" y="62230"/>
                  <a:pt x="100803" y="62135"/>
                </a:cubicBezTo>
                <a:cubicBezTo>
                  <a:pt x="100993" y="62039"/>
                  <a:pt x="100993" y="61754"/>
                  <a:pt x="100772" y="61659"/>
                </a:cubicBezTo>
                <a:cubicBezTo>
                  <a:pt x="100645" y="61596"/>
                  <a:pt x="100518" y="61659"/>
                  <a:pt x="100455" y="61786"/>
                </a:cubicBezTo>
                <a:close/>
                <a:moveTo>
                  <a:pt x="99568" y="64003"/>
                </a:moveTo>
                <a:cubicBezTo>
                  <a:pt x="99473" y="64225"/>
                  <a:pt x="99695" y="64446"/>
                  <a:pt x="99917" y="64351"/>
                </a:cubicBezTo>
                <a:cubicBezTo>
                  <a:pt x="100170" y="64256"/>
                  <a:pt x="100138" y="63940"/>
                  <a:pt x="99917" y="63845"/>
                </a:cubicBezTo>
                <a:cubicBezTo>
                  <a:pt x="99790" y="63781"/>
                  <a:pt x="99632" y="63845"/>
                  <a:pt x="99568" y="64003"/>
                </a:cubicBezTo>
                <a:close/>
                <a:moveTo>
                  <a:pt x="98650" y="66220"/>
                </a:moveTo>
                <a:cubicBezTo>
                  <a:pt x="98555" y="66441"/>
                  <a:pt x="98808" y="66695"/>
                  <a:pt x="99062" y="66600"/>
                </a:cubicBezTo>
                <a:cubicBezTo>
                  <a:pt x="99315" y="66473"/>
                  <a:pt x="99315" y="66125"/>
                  <a:pt x="99062" y="66030"/>
                </a:cubicBezTo>
                <a:cubicBezTo>
                  <a:pt x="98903" y="65966"/>
                  <a:pt x="98745" y="66061"/>
                  <a:pt x="98681" y="66188"/>
                </a:cubicBezTo>
                <a:close/>
                <a:moveTo>
                  <a:pt x="97763" y="68405"/>
                </a:moveTo>
                <a:cubicBezTo>
                  <a:pt x="97668" y="68658"/>
                  <a:pt x="97921" y="68943"/>
                  <a:pt x="98206" y="68817"/>
                </a:cubicBezTo>
                <a:cubicBezTo>
                  <a:pt x="98460" y="68690"/>
                  <a:pt x="98460" y="68342"/>
                  <a:pt x="98175" y="68215"/>
                </a:cubicBezTo>
                <a:cubicBezTo>
                  <a:pt x="98016" y="68152"/>
                  <a:pt x="97858" y="68247"/>
                  <a:pt x="97763" y="68405"/>
                </a:cubicBezTo>
                <a:close/>
                <a:moveTo>
                  <a:pt x="96876" y="70622"/>
                </a:moveTo>
                <a:cubicBezTo>
                  <a:pt x="96781" y="70875"/>
                  <a:pt x="97066" y="71160"/>
                  <a:pt x="97320" y="71033"/>
                </a:cubicBezTo>
                <a:cubicBezTo>
                  <a:pt x="97605" y="70938"/>
                  <a:pt x="97605" y="70527"/>
                  <a:pt x="97320" y="70432"/>
                </a:cubicBezTo>
                <a:cubicBezTo>
                  <a:pt x="97161" y="70337"/>
                  <a:pt x="96971" y="70432"/>
                  <a:pt x="96876" y="70590"/>
                </a:cubicBezTo>
                <a:close/>
                <a:moveTo>
                  <a:pt x="96465" y="72617"/>
                </a:moveTo>
                <a:cubicBezTo>
                  <a:pt x="96148" y="72490"/>
                  <a:pt x="95863" y="72807"/>
                  <a:pt x="95990" y="73092"/>
                </a:cubicBezTo>
                <a:cubicBezTo>
                  <a:pt x="96116" y="73377"/>
                  <a:pt x="96528" y="73377"/>
                  <a:pt x="96655" y="73060"/>
                </a:cubicBezTo>
                <a:cubicBezTo>
                  <a:pt x="96750" y="72902"/>
                  <a:pt x="96655" y="72680"/>
                  <a:pt x="96465" y="72585"/>
                </a:cubicBezTo>
                <a:close/>
                <a:moveTo>
                  <a:pt x="95610" y="74802"/>
                </a:moveTo>
                <a:cubicBezTo>
                  <a:pt x="95293" y="74675"/>
                  <a:pt x="94976" y="74992"/>
                  <a:pt x="95103" y="75277"/>
                </a:cubicBezTo>
                <a:cubicBezTo>
                  <a:pt x="95230" y="75594"/>
                  <a:pt x="95673" y="75594"/>
                  <a:pt x="95800" y="75277"/>
                </a:cubicBezTo>
                <a:cubicBezTo>
                  <a:pt x="95895" y="75087"/>
                  <a:pt x="95800" y="74865"/>
                  <a:pt x="95610" y="74802"/>
                </a:cubicBezTo>
                <a:close/>
                <a:moveTo>
                  <a:pt x="94723" y="76987"/>
                </a:moveTo>
                <a:cubicBezTo>
                  <a:pt x="94406" y="76861"/>
                  <a:pt x="94089" y="77177"/>
                  <a:pt x="94216" y="77494"/>
                </a:cubicBezTo>
                <a:cubicBezTo>
                  <a:pt x="94343" y="77842"/>
                  <a:pt x="94818" y="77811"/>
                  <a:pt x="94945" y="77494"/>
                </a:cubicBezTo>
                <a:cubicBezTo>
                  <a:pt x="95040" y="77304"/>
                  <a:pt x="94945" y="77051"/>
                  <a:pt x="94723" y="76987"/>
                </a:cubicBezTo>
                <a:close/>
                <a:moveTo>
                  <a:pt x="93868" y="79172"/>
                </a:moveTo>
                <a:cubicBezTo>
                  <a:pt x="93519" y="79046"/>
                  <a:pt x="93171" y="79394"/>
                  <a:pt x="93329" y="79711"/>
                </a:cubicBezTo>
                <a:cubicBezTo>
                  <a:pt x="93488" y="80059"/>
                  <a:pt x="93963" y="80059"/>
                  <a:pt x="94089" y="79711"/>
                </a:cubicBezTo>
                <a:cubicBezTo>
                  <a:pt x="94184" y="79489"/>
                  <a:pt x="94089" y="79236"/>
                  <a:pt x="93868" y="79172"/>
                </a:cubicBezTo>
                <a:close/>
                <a:moveTo>
                  <a:pt x="93013" y="81358"/>
                </a:moveTo>
                <a:cubicBezTo>
                  <a:pt x="92633" y="81199"/>
                  <a:pt x="92284" y="81579"/>
                  <a:pt x="92443" y="81928"/>
                </a:cubicBezTo>
                <a:cubicBezTo>
                  <a:pt x="92601" y="82308"/>
                  <a:pt x="93108" y="82276"/>
                  <a:pt x="93234" y="81928"/>
                </a:cubicBezTo>
                <a:cubicBezTo>
                  <a:pt x="93329" y="81706"/>
                  <a:pt x="93234" y="81453"/>
                  <a:pt x="93013" y="81358"/>
                </a:cubicBezTo>
                <a:close/>
                <a:moveTo>
                  <a:pt x="91524" y="83796"/>
                </a:moveTo>
                <a:cubicBezTo>
                  <a:pt x="91398" y="84176"/>
                  <a:pt x="91778" y="84556"/>
                  <a:pt x="92158" y="84398"/>
                </a:cubicBezTo>
                <a:cubicBezTo>
                  <a:pt x="92538" y="84239"/>
                  <a:pt x="92506" y="83701"/>
                  <a:pt x="92126" y="83543"/>
                </a:cubicBezTo>
                <a:cubicBezTo>
                  <a:pt x="91904" y="83448"/>
                  <a:pt x="91619" y="83574"/>
                  <a:pt x="91524" y="83796"/>
                </a:cubicBezTo>
                <a:close/>
                <a:moveTo>
                  <a:pt x="90638" y="86013"/>
                </a:moveTo>
                <a:cubicBezTo>
                  <a:pt x="90479" y="86393"/>
                  <a:pt x="90891" y="86805"/>
                  <a:pt x="91271" y="86615"/>
                </a:cubicBezTo>
                <a:cubicBezTo>
                  <a:pt x="91683" y="86456"/>
                  <a:pt x="91651" y="85886"/>
                  <a:pt x="91271" y="85728"/>
                </a:cubicBezTo>
                <a:cubicBezTo>
                  <a:pt x="91018" y="85633"/>
                  <a:pt x="90733" y="85759"/>
                  <a:pt x="90638" y="86013"/>
                </a:cubicBezTo>
                <a:close/>
                <a:moveTo>
                  <a:pt x="90416" y="87913"/>
                </a:moveTo>
                <a:cubicBezTo>
                  <a:pt x="90004" y="87755"/>
                  <a:pt x="89592" y="88166"/>
                  <a:pt x="89751" y="88578"/>
                </a:cubicBezTo>
                <a:cubicBezTo>
                  <a:pt x="89941" y="88990"/>
                  <a:pt x="90511" y="88990"/>
                  <a:pt x="90669" y="88578"/>
                </a:cubicBezTo>
                <a:cubicBezTo>
                  <a:pt x="90796" y="88325"/>
                  <a:pt x="90669" y="88040"/>
                  <a:pt x="90416" y="87913"/>
                </a:cubicBezTo>
                <a:close/>
                <a:moveTo>
                  <a:pt x="89529" y="90130"/>
                </a:moveTo>
                <a:cubicBezTo>
                  <a:pt x="89117" y="89940"/>
                  <a:pt x="88674" y="90383"/>
                  <a:pt x="88864" y="90795"/>
                </a:cubicBezTo>
                <a:cubicBezTo>
                  <a:pt x="89054" y="91238"/>
                  <a:pt x="89656" y="91207"/>
                  <a:pt x="89814" y="90795"/>
                </a:cubicBezTo>
                <a:cubicBezTo>
                  <a:pt x="89941" y="90510"/>
                  <a:pt x="89814" y="90225"/>
                  <a:pt x="89529" y="90130"/>
                </a:cubicBezTo>
                <a:close/>
                <a:moveTo>
                  <a:pt x="87977" y="92600"/>
                </a:moveTo>
                <a:cubicBezTo>
                  <a:pt x="87787" y="93043"/>
                  <a:pt x="88262" y="93487"/>
                  <a:pt x="88674" y="93297"/>
                </a:cubicBezTo>
                <a:cubicBezTo>
                  <a:pt x="89117" y="93107"/>
                  <a:pt x="89117" y="92473"/>
                  <a:pt x="88674" y="92315"/>
                </a:cubicBezTo>
                <a:cubicBezTo>
                  <a:pt x="88389" y="92188"/>
                  <a:pt x="88072" y="92347"/>
                  <a:pt x="87977" y="92600"/>
                </a:cubicBezTo>
                <a:close/>
                <a:moveTo>
                  <a:pt x="88136" y="95228"/>
                </a:moveTo>
                <a:cubicBezTo>
                  <a:pt x="88294" y="94753"/>
                  <a:pt x="87851" y="94310"/>
                  <a:pt x="87376" y="94500"/>
                </a:cubicBezTo>
                <a:cubicBezTo>
                  <a:pt x="86932" y="94690"/>
                  <a:pt x="86932" y="95355"/>
                  <a:pt x="87407" y="95545"/>
                </a:cubicBezTo>
                <a:cubicBezTo>
                  <a:pt x="87692" y="95640"/>
                  <a:pt x="88009" y="95514"/>
                  <a:pt x="88136" y="95228"/>
                </a:cubicBezTo>
                <a:close/>
                <a:moveTo>
                  <a:pt x="87281" y="97445"/>
                </a:moveTo>
                <a:cubicBezTo>
                  <a:pt x="87471" y="96970"/>
                  <a:pt x="86964" y="96495"/>
                  <a:pt x="86489" y="96685"/>
                </a:cubicBezTo>
                <a:cubicBezTo>
                  <a:pt x="86014" y="96907"/>
                  <a:pt x="86046" y="97572"/>
                  <a:pt x="86521" y="97762"/>
                </a:cubicBezTo>
                <a:cubicBezTo>
                  <a:pt x="86806" y="97889"/>
                  <a:pt x="87154" y="97730"/>
                  <a:pt x="87281" y="97445"/>
                </a:cubicBezTo>
                <a:close/>
                <a:moveTo>
                  <a:pt x="86426" y="99662"/>
                </a:moveTo>
                <a:cubicBezTo>
                  <a:pt x="86616" y="99155"/>
                  <a:pt x="86109" y="98680"/>
                  <a:pt x="85634" y="98902"/>
                </a:cubicBezTo>
                <a:cubicBezTo>
                  <a:pt x="85127" y="99092"/>
                  <a:pt x="85127" y="99789"/>
                  <a:pt x="85634" y="99979"/>
                </a:cubicBezTo>
                <a:cubicBezTo>
                  <a:pt x="85951" y="100105"/>
                  <a:pt x="86299" y="99947"/>
                  <a:pt x="86426" y="99662"/>
                </a:cubicBezTo>
                <a:close/>
                <a:moveTo>
                  <a:pt x="84747" y="102227"/>
                </a:moveTo>
                <a:cubicBezTo>
                  <a:pt x="85254" y="102417"/>
                  <a:pt x="85761" y="101911"/>
                  <a:pt x="85539" y="101404"/>
                </a:cubicBezTo>
                <a:cubicBezTo>
                  <a:pt x="85317" y="100897"/>
                  <a:pt x="84620" y="100897"/>
                  <a:pt x="84399" y="101404"/>
                </a:cubicBezTo>
                <a:cubicBezTo>
                  <a:pt x="84272" y="101721"/>
                  <a:pt x="84430" y="102101"/>
                  <a:pt x="84747" y="102227"/>
                </a:cubicBezTo>
                <a:close/>
                <a:moveTo>
                  <a:pt x="84715" y="104096"/>
                </a:moveTo>
                <a:cubicBezTo>
                  <a:pt x="84905" y="103557"/>
                  <a:pt x="84367" y="103051"/>
                  <a:pt x="83860" y="103272"/>
                </a:cubicBezTo>
                <a:cubicBezTo>
                  <a:pt x="83322" y="103494"/>
                  <a:pt x="83354" y="104222"/>
                  <a:pt x="83892" y="104444"/>
                </a:cubicBezTo>
                <a:cubicBezTo>
                  <a:pt x="84209" y="104571"/>
                  <a:pt x="84589" y="104412"/>
                  <a:pt x="84715" y="104096"/>
                </a:cubicBezTo>
                <a:close/>
                <a:moveTo>
                  <a:pt x="83860" y="106313"/>
                </a:moveTo>
                <a:cubicBezTo>
                  <a:pt x="84050" y="105774"/>
                  <a:pt x="83512" y="105236"/>
                  <a:pt x="82974" y="105458"/>
                </a:cubicBezTo>
                <a:cubicBezTo>
                  <a:pt x="82435" y="105679"/>
                  <a:pt x="82435" y="106471"/>
                  <a:pt x="83005" y="106661"/>
                </a:cubicBezTo>
                <a:cubicBezTo>
                  <a:pt x="83322" y="106819"/>
                  <a:pt x="83734" y="106629"/>
                  <a:pt x="83860" y="106313"/>
                </a:cubicBezTo>
                <a:close/>
                <a:moveTo>
                  <a:pt x="82119" y="108909"/>
                </a:moveTo>
                <a:cubicBezTo>
                  <a:pt x="82689" y="109131"/>
                  <a:pt x="83227" y="108561"/>
                  <a:pt x="82974" y="107991"/>
                </a:cubicBezTo>
                <a:cubicBezTo>
                  <a:pt x="82752" y="107453"/>
                  <a:pt x="81960" y="107453"/>
                  <a:pt x="81739" y="108023"/>
                </a:cubicBezTo>
                <a:cubicBezTo>
                  <a:pt x="81612" y="108371"/>
                  <a:pt x="81770" y="108751"/>
                  <a:pt x="82119" y="108909"/>
                </a:cubicBezTo>
                <a:close/>
                <a:moveTo>
                  <a:pt x="82150" y="110746"/>
                </a:moveTo>
                <a:cubicBezTo>
                  <a:pt x="82372" y="110208"/>
                  <a:pt x="81865" y="109638"/>
                  <a:pt x="81295" y="109796"/>
                </a:cubicBezTo>
                <a:cubicBezTo>
                  <a:pt x="80757" y="109955"/>
                  <a:pt x="80598" y="110683"/>
                  <a:pt x="81073" y="111031"/>
                </a:cubicBezTo>
                <a:lnTo>
                  <a:pt x="81897" y="111031"/>
                </a:lnTo>
                <a:cubicBezTo>
                  <a:pt x="82024" y="110968"/>
                  <a:pt x="82087" y="110841"/>
                  <a:pt x="82150" y="110746"/>
                </a:cubicBezTo>
                <a:close/>
                <a:moveTo>
                  <a:pt x="108024" y="36198"/>
                </a:moveTo>
                <a:cubicBezTo>
                  <a:pt x="107992" y="36166"/>
                  <a:pt x="108024" y="36261"/>
                  <a:pt x="108024" y="36229"/>
                </a:cubicBezTo>
                <a:cubicBezTo>
                  <a:pt x="108024" y="36198"/>
                  <a:pt x="108024" y="36198"/>
                  <a:pt x="108024" y="36198"/>
                </a:cubicBezTo>
                <a:close/>
                <a:moveTo>
                  <a:pt x="107169" y="38383"/>
                </a:moveTo>
                <a:cubicBezTo>
                  <a:pt x="107105" y="38351"/>
                  <a:pt x="107169" y="38478"/>
                  <a:pt x="107169" y="38446"/>
                </a:cubicBezTo>
                <a:cubicBezTo>
                  <a:pt x="107200" y="38415"/>
                  <a:pt x="107169" y="38383"/>
                  <a:pt x="107169" y="38383"/>
                </a:cubicBezTo>
                <a:close/>
                <a:moveTo>
                  <a:pt x="106282" y="40568"/>
                </a:moveTo>
                <a:cubicBezTo>
                  <a:pt x="106219" y="40536"/>
                  <a:pt x="106282" y="40726"/>
                  <a:pt x="106314" y="40663"/>
                </a:cubicBezTo>
                <a:cubicBezTo>
                  <a:pt x="106345" y="40631"/>
                  <a:pt x="106314" y="40568"/>
                  <a:pt x="106282" y="40568"/>
                </a:cubicBezTo>
                <a:close/>
                <a:moveTo>
                  <a:pt x="105427" y="42753"/>
                </a:moveTo>
                <a:cubicBezTo>
                  <a:pt x="105300" y="42721"/>
                  <a:pt x="105427" y="42975"/>
                  <a:pt x="105459" y="42848"/>
                </a:cubicBezTo>
                <a:cubicBezTo>
                  <a:pt x="105490" y="42816"/>
                  <a:pt x="105459" y="42785"/>
                  <a:pt x="105427" y="42753"/>
                </a:cubicBezTo>
                <a:close/>
                <a:moveTo>
                  <a:pt x="104572" y="44938"/>
                </a:moveTo>
                <a:cubicBezTo>
                  <a:pt x="104414" y="44907"/>
                  <a:pt x="104572" y="45223"/>
                  <a:pt x="104635" y="45065"/>
                </a:cubicBezTo>
                <a:cubicBezTo>
                  <a:pt x="104635" y="45033"/>
                  <a:pt x="104604" y="44970"/>
                  <a:pt x="104572" y="44938"/>
                </a:cubicBezTo>
                <a:close/>
                <a:moveTo>
                  <a:pt x="103685" y="47123"/>
                </a:moveTo>
                <a:cubicBezTo>
                  <a:pt x="103527" y="47060"/>
                  <a:pt x="103685" y="47472"/>
                  <a:pt x="103780" y="47282"/>
                </a:cubicBezTo>
                <a:cubicBezTo>
                  <a:pt x="103780" y="47218"/>
                  <a:pt x="103749" y="47155"/>
                  <a:pt x="103685" y="47123"/>
                </a:cubicBezTo>
                <a:close/>
                <a:moveTo>
                  <a:pt x="102830" y="49340"/>
                </a:moveTo>
                <a:cubicBezTo>
                  <a:pt x="102640" y="49245"/>
                  <a:pt x="102830" y="49720"/>
                  <a:pt x="102925" y="49499"/>
                </a:cubicBezTo>
                <a:cubicBezTo>
                  <a:pt x="102925" y="49435"/>
                  <a:pt x="102893" y="49340"/>
                  <a:pt x="102830" y="49340"/>
                </a:cubicBezTo>
                <a:close/>
                <a:moveTo>
                  <a:pt x="101975" y="51525"/>
                </a:moveTo>
                <a:cubicBezTo>
                  <a:pt x="101722" y="51430"/>
                  <a:pt x="101975" y="51969"/>
                  <a:pt x="102070" y="51715"/>
                </a:cubicBezTo>
                <a:cubicBezTo>
                  <a:pt x="102102" y="51652"/>
                  <a:pt x="102038" y="51557"/>
                  <a:pt x="101975" y="51525"/>
                </a:cubicBezTo>
                <a:close/>
                <a:moveTo>
                  <a:pt x="101088" y="53711"/>
                </a:moveTo>
                <a:cubicBezTo>
                  <a:pt x="100835" y="53616"/>
                  <a:pt x="101088" y="54217"/>
                  <a:pt x="101215" y="53932"/>
                </a:cubicBezTo>
                <a:cubicBezTo>
                  <a:pt x="101247" y="53837"/>
                  <a:pt x="101183" y="53742"/>
                  <a:pt x="101088" y="53711"/>
                </a:cubicBezTo>
                <a:close/>
                <a:moveTo>
                  <a:pt x="100233" y="55896"/>
                </a:moveTo>
                <a:cubicBezTo>
                  <a:pt x="99948" y="55769"/>
                  <a:pt x="100233" y="56466"/>
                  <a:pt x="100360" y="56149"/>
                </a:cubicBezTo>
                <a:cubicBezTo>
                  <a:pt x="100392" y="56054"/>
                  <a:pt x="100328" y="55927"/>
                  <a:pt x="100233" y="55896"/>
                </a:cubicBezTo>
                <a:close/>
                <a:moveTo>
                  <a:pt x="99378" y="58081"/>
                </a:moveTo>
                <a:cubicBezTo>
                  <a:pt x="99062" y="57954"/>
                  <a:pt x="99378" y="58683"/>
                  <a:pt x="99505" y="58366"/>
                </a:cubicBezTo>
                <a:cubicBezTo>
                  <a:pt x="99537" y="58271"/>
                  <a:pt x="99473" y="58144"/>
                  <a:pt x="99378" y="58081"/>
                </a:cubicBezTo>
                <a:close/>
                <a:moveTo>
                  <a:pt x="98491" y="60266"/>
                </a:moveTo>
                <a:cubicBezTo>
                  <a:pt x="98301" y="60203"/>
                  <a:pt x="98111" y="60393"/>
                  <a:pt x="98206" y="60583"/>
                </a:cubicBezTo>
                <a:cubicBezTo>
                  <a:pt x="98270" y="60804"/>
                  <a:pt x="98555" y="60804"/>
                  <a:pt x="98650" y="60583"/>
                </a:cubicBezTo>
                <a:cubicBezTo>
                  <a:pt x="98681" y="60456"/>
                  <a:pt x="98618" y="60329"/>
                  <a:pt x="98491" y="60266"/>
                </a:cubicBezTo>
                <a:close/>
                <a:moveTo>
                  <a:pt x="97288" y="62610"/>
                </a:moveTo>
                <a:cubicBezTo>
                  <a:pt x="97225" y="62831"/>
                  <a:pt x="97446" y="63053"/>
                  <a:pt x="97636" y="62958"/>
                </a:cubicBezTo>
                <a:cubicBezTo>
                  <a:pt x="97858" y="62863"/>
                  <a:pt x="97858" y="62546"/>
                  <a:pt x="97636" y="62451"/>
                </a:cubicBezTo>
                <a:cubicBezTo>
                  <a:pt x="97510" y="62420"/>
                  <a:pt x="97351" y="62483"/>
                  <a:pt x="97288" y="62610"/>
                </a:cubicBezTo>
                <a:close/>
                <a:moveTo>
                  <a:pt x="96401" y="64826"/>
                </a:moveTo>
                <a:cubicBezTo>
                  <a:pt x="96306" y="65048"/>
                  <a:pt x="96560" y="65270"/>
                  <a:pt x="96781" y="65175"/>
                </a:cubicBezTo>
                <a:cubicBezTo>
                  <a:pt x="97003" y="65080"/>
                  <a:pt x="97003" y="64763"/>
                  <a:pt x="96781" y="64668"/>
                </a:cubicBezTo>
                <a:cubicBezTo>
                  <a:pt x="96623" y="64605"/>
                  <a:pt x="96465" y="64668"/>
                  <a:pt x="96401" y="64826"/>
                </a:cubicBezTo>
                <a:close/>
                <a:moveTo>
                  <a:pt x="95515" y="67012"/>
                </a:moveTo>
                <a:cubicBezTo>
                  <a:pt x="95420" y="67265"/>
                  <a:pt x="95673" y="67518"/>
                  <a:pt x="95926" y="67392"/>
                </a:cubicBezTo>
                <a:cubicBezTo>
                  <a:pt x="96180" y="67297"/>
                  <a:pt x="96148" y="66948"/>
                  <a:pt x="95895" y="66853"/>
                </a:cubicBezTo>
                <a:cubicBezTo>
                  <a:pt x="95768" y="66790"/>
                  <a:pt x="95578" y="66853"/>
                  <a:pt x="95515" y="67012"/>
                </a:cubicBezTo>
                <a:close/>
                <a:moveTo>
                  <a:pt x="94628" y="69228"/>
                </a:moveTo>
                <a:cubicBezTo>
                  <a:pt x="94533" y="69482"/>
                  <a:pt x="94786" y="69735"/>
                  <a:pt x="95040" y="69640"/>
                </a:cubicBezTo>
                <a:cubicBezTo>
                  <a:pt x="95325" y="69513"/>
                  <a:pt x="95325" y="69133"/>
                  <a:pt x="95040" y="69038"/>
                </a:cubicBezTo>
                <a:cubicBezTo>
                  <a:pt x="94881" y="68975"/>
                  <a:pt x="94691" y="69038"/>
                  <a:pt x="94628" y="69228"/>
                </a:cubicBezTo>
                <a:close/>
                <a:moveTo>
                  <a:pt x="93741" y="71413"/>
                </a:moveTo>
                <a:cubicBezTo>
                  <a:pt x="93614" y="71699"/>
                  <a:pt x="93899" y="71984"/>
                  <a:pt x="94184" y="71857"/>
                </a:cubicBezTo>
                <a:cubicBezTo>
                  <a:pt x="94469" y="71730"/>
                  <a:pt x="94469" y="71350"/>
                  <a:pt x="94184" y="71223"/>
                </a:cubicBezTo>
                <a:cubicBezTo>
                  <a:pt x="93994" y="71160"/>
                  <a:pt x="93804" y="71255"/>
                  <a:pt x="93741" y="71413"/>
                </a:cubicBezTo>
                <a:close/>
                <a:moveTo>
                  <a:pt x="92854" y="73630"/>
                </a:moveTo>
                <a:cubicBezTo>
                  <a:pt x="92728" y="73915"/>
                  <a:pt x="93044" y="74200"/>
                  <a:pt x="93329" y="74074"/>
                </a:cubicBezTo>
                <a:cubicBezTo>
                  <a:pt x="93614" y="73947"/>
                  <a:pt x="93614" y="73535"/>
                  <a:pt x="93329" y="73409"/>
                </a:cubicBezTo>
                <a:cubicBezTo>
                  <a:pt x="93139" y="73345"/>
                  <a:pt x="92918" y="73440"/>
                  <a:pt x="92854" y="73630"/>
                </a:cubicBezTo>
                <a:close/>
                <a:moveTo>
                  <a:pt x="92443" y="75594"/>
                </a:moveTo>
                <a:cubicBezTo>
                  <a:pt x="92126" y="75467"/>
                  <a:pt x="91809" y="75815"/>
                  <a:pt x="91968" y="76100"/>
                </a:cubicBezTo>
                <a:cubicBezTo>
                  <a:pt x="92094" y="76417"/>
                  <a:pt x="92538" y="76417"/>
                  <a:pt x="92664" y="76100"/>
                </a:cubicBezTo>
                <a:cubicBezTo>
                  <a:pt x="92728" y="75910"/>
                  <a:pt x="92633" y="75689"/>
                  <a:pt x="92443" y="75594"/>
                </a:cubicBezTo>
                <a:close/>
                <a:moveTo>
                  <a:pt x="91588" y="77779"/>
                </a:moveTo>
                <a:cubicBezTo>
                  <a:pt x="91239" y="77652"/>
                  <a:pt x="90923" y="78001"/>
                  <a:pt x="91081" y="78317"/>
                </a:cubicBezTo>
                <a:cubicBezTo>
                  <a:pt x="91208" y="78666"/>
                  <a:pt x="91683" y="78634"/>
                  <a:pt x="91809" y="78317"/>
                </a:cubicBezTo>
                <a:cubicBezTo>
                  <a:pt x="91904" y="78096"/>
                  <a:pt x="91778" y="77874"/>
                  <a:pt x="91588" y="77779"/>
                </a:cubicBezTo>
                <a:close/>
                <a:moveTo>
                  <a:pt x="90733" y="79996"/>
                </a:moveTo>
                <a:cubicBezTo>
                  <a:pt x="90384" y="79837"/>
                  <a:pt x="90036" y="80186"/>
                  <a:pt x="90163" y="80534"/>
                </a:cubicBezTo>
                <a:cubicBezTo>
                  <a:pt x="90321" y="80882"/>
                  <a:pt x="90828" y="80882"/>
                  <a:pt x="90954" y="80534"/>
                </a:cubicBezTo>
                <a:cubicBezTo>
                  <a:pt x="91049" y="80312"/>
                  <a:pt x="90923" y="80059"/>
                  <a:pt x="90733" y="79996"/>
                </a:cubicBezTo>
                <a:close/>
                <a:moveTo>
                  <a:pt x="89276" y="82434"/>
                </a:moveTo>
                <a:cubicBezTo>
                  <a:pt x="89149" y="82783"/>
                  <a:pt x="89497" y="83163"/>
                  <a:pt x="89877" y="83004"/>
                </a:cubicBezTo>
                <a:cubicBezTo>
                  <a:pt x="90226" y="82846"/>
                  <a:pt x="90226" y="82308"/>
                  <a:pt x="89846" y="82181"/>
                </a:cubicBezTo>
                <a:cubicBezTo>
                  <a:pt x="89624" y="82086"/>
                  <a:pt x="89371" y="82181"/>
                  <a:pt x="89276" y="82434"/>
                </a:cubicBezTo>
                <a:close/>
                <a:moveTo>
                  <a:pt x="88389" y="84619"/>
                </a:moveTo>
                <a:cubicBezTo>
                  <a:pt x="88231" y="84999"/>
                  <a:pt x="88611" y="85379"/>
                  <a:pt x="88991" y="85221"/>
                </a:cubicBezTo>
                <a:cubicBezTo>
                  <a:pt x="89371" y="85063"/>
                  <a:pt x="89371" y="84524"/>
                  <a:pt x="88991" y="84366"/>
                </a:cubicBezTo>
                <a:cubicBezTo>
                  <a:pt x="88737" y="84271"/>
                  <a:pt x="88484" y="84398"/>
                  <a:pt x="88389" y="84619"/>
                </a:cubicBezTo>
                <a:close/>
                <a:moveTo>
                  <a:pt x="87502" y="86836"/>
                </a:moveTo>
                <a:cubicBezTo>
                  <a:pt x="87344" y="87216"/>
                  <a:pt x="87756" y="87628"/>
                  <a:pt x="88136" y="87438"/>
                </a:cubicBezTo>
                <a:cubicBezTo>
                  <a:pt x="88547" y="87280"/>
                  <a:pt x="88516" y="86710"/>
                  <a:pt x="88136" y="86551"/>
                </a:cubicBezTo>
                <a:cubicBezTo>
                  <a:pt x="87882" y="86456"/>
                  <a:pt x="87597" y="86583"/>
                  <a:pt x="87502" y="86836"/>
                </a:cubicBezTo>
                <a:close/>
                <a:moveTo>
                  <a:pt x="87534" y="89401"/>
                </a:moveTo>
                <a:cubicBezTo>
                  <a:pt x="87692" y="88990"/>
                  <a:pt x="87281" y="88578"/>
                  <a:pt x="86869" y="88736"/>
                </a:cubicBezTo>
                <a:cubicBezTo>
                  <a:pt x="86457" y="88926"/>
                  <a:pt x="86457" y="89528"/>
                  <a:pt x="86901" y="89686"/>
                </a:cubicBezTo>
                <a:cubicBezTo>
                  <a:pt x="87154" y="89781"/>
                  <a:pt x="87439" y="89655"/>
                  <a:pt x="87534" y="89401"/>
                </a:cubicBezTo>
                <a:close/>
                <a:moveTo>
                  <a:pt x="86394" y="90922"/>
                </a:moveTo>
                <a:cubicBezTo>
                  <a:pt x="85951" y="90763"/>
                  <a:pt x="85539" y="91207"/>
                  <a:pt x="85729" y="91618"/>
                </a:cubicBezTo>
                <a:cubicBezTo>
                  <a:pt x="85919" y="92062"/>
                  <a:pt x="86521" y="92030"/>
                  <a:pt x="86679" y="91618"/>
                </a:cubicBezTo>
                <a:cubicBezTo>
                  <a:pt x="86806" y="91333"/>
                  <a:pt x="86647" y="91048"/>
                  <a:pt x="86394" y="90922"/>
                </a:cubicBezTo>
                <a:close/>
                <a:moveTo>
                  <a:pt x="84810" y="93423"/>
                </a:moveTo>
                <a:cubicBezTo>
                  <a:pt x="84652" y="93867"/>
                  <a:pt x="85095" y="94310"/>
                  <a:pt x="85539" y="94120"/>
                </a:cubicBezTo>
                <a:cubicBezTo>
                  <a:pt x="85982" y="93930"/>
                  <a:pt x="85982" y="93297"/>
                  <a:pt x="85539" y="93107"/>
                </a:cubicBezTo>
                <a:cubicBezTo>
                  <a:pt x="85254" y="93012"/>
                  <a:pt x="84937" y="93138"/>
                  <a:pt x="84810" y="93423"/>
                </a:cubicBezTo>
                <a:close/>
                <a:moveTo>
                  <a:pt x="84969" y="96052"/>
                </a:moveTo>
                <a:cubicBezTo>
                  <a:pt x="85159" y="95577"/>
                  <a:pt x="84684" y="95133"/>
                  <a:pt x="84240" y="95323"/>
                </a:cubicBezTo>
                <a:cubicBezTo>
                  <a:pt x="83765" y="95514"/>
                  <a:pt x="83797" y="96179"/>
                  <a:pt x="84240" y="96369"/>
                </a:cubicBezTo>
                <a:cubicBezTo>
                  <a:pt x="84525" y="96464"/>
                  <a:pt x="84874" y="96337"/>
                  <a:pt x="84969" y="96052"/>
                </a:cubicBezTo>
                <a:close/>
                <a:moveTo>
                  <a:pt x="84114" y="98269"/>
                </a:moveTo>
                <a:cubicBezTo>
                  <a:pt x="84304" y="97762"/>
                  <a:pt x="83829" y="97287"/>
                  <a:pt x="83354" y="97509"/>
                </a:cubicBezTo>
                <a:cubicBezTo>
                  <a:pt x="82879" y="97730"/>
                  <a:pt x="82879" y="98395"/>
                  <a:pt x="83354" y="98585"/>
                </a:cubicBezTo>
                <a:cubicBezTo>
                  <a:pt x="83670" y="98712"/>
                  <a:pt x="84019" y="98554"/>
                  <a:pt x="84114" y="98269"/>
                </a:cubicBezTo>
                <a:close/>
                <a:moveTo>
                  <a:pt x="82499" y="100802"/>
                </a:moveTo>
                <a:cubicBezTo>
                  <a:pt x="82974" y="101024"/>
                  <a:pt x="83480" y="100517"/>
                  <a:pt x="83259" y="100010"/>
                </a:cubicBezTo>
                <a:cubicBezTo>
                  <a:pt x="83037" y="99535"/>
                  <a:pt x="82340" y="99535"/>
                  <a:pt x="82150" y="100042"/>
                </a:cubicBezTo>
                <a:cubicBezTo>
                  <a:pt x="82024" y="100327"/>
                  <a:pt x="82182" y="100676"/>
                  <a:pt x="82499" y="100802"/>
                </a:cubicBezTo>
                <a:close/>
                <a:moveTo>
                  <a:pt x="82404" y="102702"/>
                </a:moveTo>
                <a:cubicBezTo>
                  <a:pt x="82625" y="102164"/>
                  <a:pt x="82087" y="101657"/>
                  <a:pt x="81580" y="101879"/>
                </a:cubicBezTo>
                <a:cubicBezTo>
                  <a:pt x="81073" y="102101"/>
                  <a:pt x="81105" y="102829"/>
                  <a:pt x="81612" y="103051"/>
                </a:cubicBezTo>
                <a:cubicBezTo>
                  <a:pt x="81929" y="103177"/>
                  <a:pt x="82277" y="103019"/>
                  <a:pt x="82404" y="102702"/>
                </a:cubicBezTo>
                <a:close/>
                <a:moveTo>
                  <a:pt x="81549" y="104919"/>
                </a:moveTo>
                <a:cubicBezTo>
                  <a:pt x="81770" y="104381"/>
                  <a:pt x="81232" y="103842"/>
                  <a:pt x="80725" y="104064"/>
                </a:cubicBezTo>
                <a:cubicBezTo>
                  <a:pt x="80187" y="104317"/>
                  <a:pt x="80187" y="105046"/>
                  <a:pt x="80725" y="105268"/>
                </a:cubicBezTo>
                <a:cubicBezTo>
                  <a:pt x="81073" y="105394"/>
                  <a:pt x="81422" y="105236"/>
                  <a:pt x="81549" y="104919"/>
                </a:cubicBezTo>
                <a:close/>
                <a:moveTo>
                  <a:pt x="80725" y="107136"/>
                </a:moveTo>
                <a:cubicBezTo>
                  <a:pt x="80915" y="106566"/>
                  <a:pt x="80377" y="106028"/>
                  <a:pt x="79838" y="106281"/>
                </a:cubicBezTo>
                <a:cubicBezTo>
                  <a:pt x="79300" y="106503"/>
                  <a:pt x="79300" y="107294"/>
                  <a:pt x="79838" y="107484"/>
                </a:cubicBezTo>
                <a:cubicBezTo>
                  <a:pt x="80187" y="107643"/>
                  <a:pt x="80567" y="107453"/>
                  <a:pt x="80725" y="107136"/>
                </a:cubicBezTo>
                <a:close/>
                <a:moveTo>
                  <a:pt x="78983" y="109733"/>
                </a:moveTo>
                <a:cubicBezTo>
                  <a:pt x="79522" y="109955"/>
                  <a:pt x="80092" y="109384"/>
                  <a:pt x="79838" y="108814"/>
                </a:cubicBezTo>
                <a:cubicBezTo>
                  <a:pt x="79617" y="108244"/>
                  <a:pt x="78793" y="108276"/>
                  <a:pt x="78572" y="108846"/>
                </a:cubicBezTo>
                <a:cubicBezTo>
                  <a:pt x="78445" y="109194"/>
                  <a:pt x="78603" y="109574"/>
                  <a:pt x="78983" y="109733"/>
                </a:cubicBezTo>
                <a:close/>
                <a:moveTo>
                  <a:pt x="78603" y="110651"/>
                </a:moveTo>
                <a:cubicBezTo>
                  <a:pt x="78255" y="110493"/>
                  <a:pt x="77843" y="110683"/>
                  <a:pt x="77685" y="111031"/>
                </a:cubicBezTo>
                <a:lnTo>
                  <a:pt x="79015" y="111031"/>
                </a:lnTo>
                <a:cubicBezTo>
                  <a:pt x="78920" y="110841"/>
                  <a:pt x="78793" y="110715"/>
                  <a:pt x="78603" y="110651"/>
                </a:cubicBezTo>
                <a:close/>
                <a:moveTo>
                  <a:pt x="104857" y="36989"/>
                </a:moveTo>
                <a:cubicBezTo>
                  <a:pt x="104857" y="37021"/>
                  <a:pt x="104920" y="36989"/>
                  <a:pt x="104889" y="36989"/>
                </a:cubicBezTo>
                <a:cubicBezTo>
                  <a:pt x="104889" y="36989"/>
                  <a:pt x="104857" y="36989"/>
                  <a:pt x="104857" y="36989"/>
                </a:cubicBezTo>
                <a:close/>
                <a:moveTo>
                  <a:pt x="104034" y="39175"/>
                </a:moveTo>
                <a:cubicBezTo>
                  <a:pt x="103970" y="39143"/>
                  <a:pt x="103939" y="39238"/>
                  <a:pt x="104002" y="39238"/>
                </a:cubicBezTo>
                <a:cubicBezTo>
                  <a:pt x="104002" y="39270"/>
                  <a:pt x="104034" y="39238"/>
                  <a:pt x="104034" y="39238"/>
                </a:cubicBezTo>
                <a:cubicBezTo>
                  <a:pt x="104065" y="39206"/>
                  <a:pt x="104034" y="39175"/>
                  <a:pt x="104034" y="39175"/>
                </a:cubicBezTo>
                <a:close/>
                <a:moveTo>
                  <a:pt x="103147" y="41360"/>
                </a:moveTo>
                <a:cubicBezTo>
                  <a:pt x="103052" y="41328"/>
                  <a:pt x="103147" y="41518"/>
                  <a:pt x="103178" y="41455"/>
                </a:cubicBezTo>
                <a:cubicBezTo>
                  <a:pt x="103210" y="41423"/>
                  <a:pt x="103178" y="41391"/>
                  <a:pt x="103147" y="41360"/>
                </a:cubicBezTo>
                <a:close/>
                <a:moveTo>
                  <a:pt x="102292" y="43545"/>
                </a:moveTo>
                <a:cubicBezTo>
                  <a:pt x="102165" y="43513"/>
                  <a:pt x="102292" y="43767"/>
                  <a:pt x="102323" y="43672"/>
                </a:cubicBezTo>
                <a:cubicBezTo>
                  <a:pt x="102355" y="43608"/>
                  <a:pt x="102323" y="43577"/>
                  <a:pt x="102292" y="43545"/>
                </a:cubicBezTo>
                <a:close/>
                <a:moveTo>
                  <a:pt x="101437" y="45730"/>
                </a:moveTo>
                <a:cubicBezTo>
                  <a:pt x="101278" y="45698"/>
                  <a:pt x="101437" y="46015"/>
                  <a:pt x="101468" y="45888"/>
                </a:cubicBezTo>
                <a:cubicBezTo>
                  <a:pt x="101500" y="45825"/>
                  <a:pt x="101468" y="45762"/>
                  <a:pt x="101437" y="45730"/>
                </a:cubicBezTo>
                <a:close/>
                <a:moveTo>
                  <a:pt x="100550" y="47947"/>
                </a:moveTo>
                <a:cubicBezTo>
                  <a:pt x="100392" y="47852"/>
                  <a:pt x="100550" y="48264"/>
                  <a:pt x="100645" y="48105"/>
                </a:cubicBezTo>
                <a:cubicBezTo>
                  <a:pt x="100645" y="48042"/>
                  <a:pt x="100613" y="47947"/>
                  <a:pt x="100550" y="47947"/>
                </a:cubicBezTo>
                <a:close/>
                <a:moveTo>
                  <a:pt x="99695" y="50132"/>
                </a:moveTo>
                <a:cubicBezTo>
                  <a:pt x="99505" y="50037"/>
                  <a:pt x="99695" y="50512"/>
                  <a:pt x="99790" y="50290"/>
                </a:cubicBezTo>
                <a:cubicBezTo>
                  <a:pt x="99790" y="50227"/>
                  <a:pt x="99758" y="50164"/>
                  <a:pt x="99695" y="50132"/>
                </a:cubicBezTo>
                <a:close/>
                <a:moveTo>
                  <a:pt x="98713" y="52602"/>
                </a:moveTo>
                <a:cubicBezTo>
                  <a:pt x="98935" y="52697"/>
                  <a:pt x="98713" y="52159"/>
                  <a:pt x="98618" y="52412"/>
                </a:cubicBezTo>
                <a:cubicBezTo>
                  <a:pt x="98586" y="52475"/>
                  <a:pt x="98618" y="52570"/>
                  <a:pt x="98713" y="52602"/>
                </a:cubicBezTo>
                <a:close/>
                <a:moveTo>
                  <a:pt x="97826" y="54851"/>
                </a:moveTo>
                <a:cubicBezTo>
                  <a:pt x="98111" y="54946"/>
                  <a:pt x="97826" y="54344"/>
                  <a:pt x="97731" y="54597"/>
                </a:cubicBezTo>
                <a:cubicBezTo>
                  <a:pt x="97700" y="54692"/>
                  <a:pt x="97731" y="54819"/>
                  <a:pt x="97826" y="54851"/>
                </a:cubicBezTo>
                <a:close/>
                <a:moveTo>
                  <a:pt x="96940" y="57067"/>
                </a:moveTo>
                <a:cubicBezTo>
                  <a:pt x="97256" y="57194"/>
                  <a:pt x="96971" y="56497"/>
                  <a:pt x="96845" y="56814"/>
                </a:cubicBezTo>
                <a:cubicBezTo>
                  <a:pt x="96813" y="56909"/>
                  <a:pt x="96845" y="57036"/>
                  <a:pt x="96940" y="57067"/>
                </a:cubicBezTo>
                <a:close/>
                <a:moveTo>
                  <a:pt x="96085" y="59284"/>
                </a:moveTo>
                <a:cubicBezTo>
                  <a:pt x="96401" y="59411"/>
                  <a:pt x="96085" y="58683"/>
                  <a:pt x="95958" y="58999"/>
                </a:cubicBezTo>
                <a:cubicBezTo>
                  <a:pt x="95895" y="59126"/>
                  <a:pt x="95958" y="59253"/>
                  <a:pt x="96085" y="59284"/>
                </a:cubicBezTo>
                <a:close/>
                <a:moveTo>
                  <a:pt x="95198" y="61533"/>
                </a:moveTo>
                <a:cubicBezTo>
                  <a:pt x="95388" y="61596"/>
                  <a:pt x="95578" y="61406"/>
                  <a:pt x="95515" y="61216"/>
                </a:cubicBezTo>
                <a:cubicBezTo>
                  <a:pt x="95420" y="60994"/>
                  <a:pt x="95135" y="60994"/>
                  <a:pt x="95040" y="61216"/>
                </a:cubicBezTo>
                <a:cubicBezTo>
                  <a:pt x="95008" y="61343"/>
                  <a:pt x="95071" y="61469"/>
                  <a:pt x="95198" y="61533"/>
                </a:cubicBezTo>
                <a:close/>
                <a:moveTo>
                  <a:pt x="94311" y="63750"/>
                </a:moveTo>
                <a:cubicBezTo>
                  <a:pt x="94533" y="63845"/>
                  <a:pt x="94755" y="63623"/>
                  <a:pt x="94660" y="63401"/>
                </a:cubicBezTo>
                <a:cubicBezTo>
                  <a:pt x="94565" y="63180"/>
                  <a:pt x="94248" y="63180"/>
                  <a:pt x="94153" y="63401"/>
                </a:cubicBezTo>
                <a:cubicBezTo>
                  <a:pt x="94121" y="63560"/>
                  <a:pt x="94184" y="63686"/>
                  <a:pt x="94311" y="63750"/>
                </a:cubicBezTo>
                <a:close/>
                <a:moveTo>
                  <a:pt x="93424" y="65966"/>
                </a:moveTo>
                <a:cubicBezTo>
                  <a:pt x="93678" y="66061"/>
                  <a:pt x="93899" y="65840"/>
                  <a:pt x="93804" y="65618"/>
                </a:cubicBezTo>
                <a:cubicBezTo>
                  <a:pt x="93709" y="65365"/>
                  <a:pt x="93361" y="65365"/>
                  <a:pt x="93266" y="65618"/>
                </a:cubicBezTo>
                <a:cubicBezTo>
                  <a:pt x="93203" y="65745"/>
                  <a:pt x="93298" y="65935"/>
                  <a:pt x="93424" y="65966"/>
                </a:cubicBezTo>
                <a:close/>
                <a:moveTo>
                  <a:pt x="92379" y="67803"/>
                </a:moveTo>
                <a:cubicBezTo>
                  <a:pt x="92284" y="68057"/>
                  <a:pt x="92538" y="68310"/>
                  <a:pt x="92791" y="68215"/>
                </a:cubicBezTo>
                <a:cubicBezTo>
                  <a:pt x="93044" y="68088"/>
                  <a:pt x="93013" y="67740"/>
                  <a:pt x="92759" y="67645"/>
                </a:cubicBezTo>
                <a:cubicBezTo>
                  <a:pt x="92633" y="67582"/>
                  <a:pt x="92443" y="67645"/>
                  <a:pt x="92379" y="67803"/>
                </a:cubicBezTo>
                <a:close/>
                <a:moveTo>
                  <a:pt x="91493" y="70020"/>
                </a:moveTo>
                <a:cubicBezTo>
                  <a:pt x="91366" y="70273"/>
                  <a:pt x="91651" y="70558"/>
                  <a:pt x="91904" y="70432"/>
                </a:cubicBezTo>
                <a:cubicBezTo>
                  <a:pt x="92189" y="70305"/>
                  <a:pt x="92189" y="69925"/>
                  <a:pt x="91904" y="69830"/>
                </a:cubicBezTo>
                <a:cubicBezTo>
                  <a:pt x="91746" y="69767"/>
                  <a:pt x="91556" y="69862"/>
                  <a:pt x="91493" y="70020"/>
                </a:cubicBezTo>
                <a:close/>
                <a:moveTo>
                  <a:pt x="90606" y="72205"/>
                </a:moveTo>
                <a:cubicBezTo>
                  <a:pt x="90479" y="72490"/>
                  <a:pt x="90764" y="72775"/>
                  <a:pt x="91049" y="72649"/>
                </a:cubicBezTo>
                <a:cubicBezTo>
                  <a:pt x="91334" y="72522"/>
                  <a:pt x="91334" y="72142"/>
                  <a:pt x="91049" y="72015"/>
                </a:cubicBezTo>
                <a:cubicBezTo>
                  <a:pt x="90859" y="71952"/>
                  <a:pt x="90669" y="72047"/>
                  <a:pt x="90606" y="72205"/>
                </a:cubicBezTo>
                <a:close/>
                <a:moveTo>
                  <a:pt x="90194" y="74200"/>
                </a:moveTo>
                <a:cubicBezTo>
                  <a:pt x="89877" y="74105"/>
                  <a:pt x="89592" y="74390"/>
                  <a:pt x="89719" y="74707"/>
                </a:cubicBezTo>
                <a:cubicBezTo>
                  <a:pt x="89846" y="74992"/>
                  <a:pt x="90258" y="74992"/>
                  <a:pt x="90384" y="74675"/>
                </a:cubicBezTo>
                <a:cubicBezTo>
                  <a:pt x="90448" y="74485"/>
                  <a:pt x="90353" y="74295"/>
                  <a:pt x="90194" y="74200"/>
                </a:cubicBezTo>
                <a:close/>
                <a:moveTo>
                  <a:pt x="89307" y="76386"/>
                </a:moveTo>
                <a:cubicBezTo>
                  <a:pt x="88991" y="76259"/>
                  <a:pt x="88674" y="76607"/>
                  <a:pt x="88832" y="76924"/>
                </a:cubicBezTo>
                <a:cubicBezTo>
                  <a:pt x="88959" y="77241"/>
                  <a:pt x="89402" y="77209"/>
                  <a:pt x="89529" y="76892"/>
                </a:cubicBezTo>
                <a:cubicBezTo>
                  <a:pt x="89624" y="76702"/>
                  <a:pt x="89497" y="76481"/>
                  <a:pt x="89307" y="76386"/>
                </a:cubicBezTo>
                <a:close/>
                <a:moveTo>
                  <a:pt x="88452" y="78571"/>
                </a:moveTo>
                <a:cubicBezTo>
                  <a:pt x="88104" y="78444"/>
                  <a:pt x="87787" y="78792"/>
                  <a:pt x="87914" y="79141"/>
                </a:cubicBezTo>
                <a:cubicBezTo>
                  <a:pt x="88072" y="79457"/>
                  <a:pt x="88547" y="79457"/>
                  <a:pt x="88674" y="79109"/>
                </a:cubicBezTo>
                <a:cubicBezTo>
                  <a:pt x="88769" y="78919"/>
                  <a:pt x="88642" y="78666"/>
                  <a:pt x="88452" y="78571"/>
                </a:cubicBezTo>
                <a:close/>
                <a:moveTo>
                  <a:pt x="87597" y="80787"/>
                </a:moveTo>
                <a:cubicBezTo>
                  <a:pt x="87217" y="80629"/>
                  <a:pt x="86901" y="81009"/>
                  <a:pt x="87027" y="81326"/>
                </a:cubicBezTo>
                <a:cubicBezTo>
                  <a:pt x="87186" y="81674"/>
                  <a:pt x="87692" y="81674"/>
                  <a:pt x="87819" y="81326"/>
                </a:cubicBezTo>
                <a:cubicBezTo>
                  <a:pt x="87914" y="81104"/>
                  <a:pt x="87787" y="80851"/>
                  <a:pt x="87597" y="80787"/>
                </a:cubicBezTo>
                <a:close/>
                <a:moveTo>
                  <a:pt x="86141" y="83226"/>
                </a:moveTo>
                <a:cubicBezTo>
                  <a:pt x="85982" y="83574"/>
                  <a:pt x="86362" y="83954"/>
                  <a:pt x="86742" y="83796"/>
                </a:cubicBezTo>
                <a:cubicBezTo>
                  <a:pt x="87091" y="83638"/>
                  <a:pt x="87091" y="83099"/>
                  <a:pt x="86711" y="82973"/>
                </a:cubicBezTo>
                <a:cubicBezTo>
                  <a:pt x="86489" y="82878"/>
                  <a:pt x="86236" y="82973"/>
                  <a:pt x="86141" y="83226"/>
                </a:cubicBezTo>
                <a:close/>
                <a:moveTo>
                  <a:pt x="85254" y="85411"/>
                </a:moveTo>
                <a:cubicBezTo>
                  <a:pt x="85095" y="85791"/>
                  <a:pt x="85475" y="86171"/>
                  <a:pt x="85856" y="86013"/>
                </a:cubicBezTo>
                <a:cubicBezTo>
                  <a:pt x="86236" y="85854"/>
                  <a:pt x="86236" y="85316"/>
                  <a:pt x="85856" y="85158"/>
                </a:cubicBezTo>
                <a:cubicBezTo>
                  <a:pt x="85602" y="85063"/>
                  <a:pt x="85349" y="85189"/>
                  <a:pt x="85254" y="85411"/>
                </a:cubicBezTo>
                <a:close/>
                <a:moveTo>
                  <a:pt x="85000" y="87343"/>
                </a:moveTo>
                <a:cubicBezTo>
                  <a:pt x="84589" y="87185"/>
                  <a:pt x="84177" y="87596"/>
                  <a:pt x="84367" y="87976"/>
                </a:cubicBezTo>
                <a:cubicBezTo>
                  <a:pt x="84525" y="88388"/>
                  <a:pt x="85095" y="88388"/>
                  <a:pt x="85254" y="87976"/>
                </a:cubicBezTo>
                <a:cubicBezTo>
                  <a:pt x="85349" y="87723"/>
                  <a:pt x="85254" y="87438"/>
                  <a:pt x="85000" y="87343"/>
                </a:cubicBezTo>
                <a:close/>
                <a:moveTo>
                  <a:pt x="84114" y="89528"/>
                </a:moveTo>
                <a:cubicBezTo>
                  <a:pt x="83702" y="89370"/>
                  <a:pt x="83290" y="89781"/>
                  <a:pt x="83480" y="90193"/>
                </a:cubicBezTo>
                <a:cubicBezTo>
                  <a:pt x="83639" y="90637"/>
                  <a:pt x="84240" y="90605"/>
                  <a:pt x="84399" y="90193"/>
                </a:cubicBezTo>
                <a:cubicBezTo>
                  <a:pt x="84525" y="89940"/>
                  <a:pt x="84367" y="89623"/>
                  <a:pt x="84114" y="89528"/>
                </a:cubicBezTo>
                <a:close/>
                <a:moveTo>
                  <a:pt x="82562" y="92030"/>
                </a:moveTo>
                <a:cubicBezTo>
                  <a:pt x="82404" y="92473"/>
                  <a:pt x="82847" y="92885"/>
                  <a:pt x="83259" y="92695"/>
                </a:cubicBezTo>
                <a:cubicBezTo>
                  <a:pt x="83702" y="92505"/>
                  <a:pt x="83702" y="91903"/>
                  <a:pt x="83259" y="91713"/>
                </a:cubicBezTo>
                <a:cubicBezTo>
                  <a:pt x="82974" y="91618"/>
                  <a:pt x="82689" y="91745"/>
                  <a:pt x="82562" y="92030"/>
                </a:cubicBezTo>
                <a:close/>
                <a:moveTo>
                  <a:pt x="82689" y="94627"/>
                </a:moveTo>
                <a:cubicBezTo>
                  <a:pt x="82879" y="94183"/>
                  <a:pt x="82435" y="93740"/>
                  <a:pt x="81960" y="93930"/>
                </a:cubicBezTo>
                <a:cubicBezTo>
                  <a:pt x="81517" y="94120"/>
                  <a:pt x="81549" y="94753"/>
                  <a:pt x="81992" y="94943"/>
                </a:cubicBezTo>
                <a:cubicBezTo>
                  <a:pt x="82277" y="95038"/>
                  <a:pt x="82594" y="94912"/>
                  <a:pt x="82689" y="94627"/>
                </a:cubicBezTo>
                <a:close/>
                <a:moveTo>
                  <a:pt x="81834" y="96844"/>
                </a:moveTo>
                <a:cubicBezTo>
                  <a:pt x="82024" y="96369"/>
                  <a:pt x="81549" y="95894"/>
                  <a:pt x="81105" y="96115"/>
                </a:cubicBezTo>
                <a:cubicBezTo>
                  <a:pt x="80630" y="96305"/>
                  <a:pt x="80630" y="96970"/>
                  <a:pt x="81105" y="97160"/>
                </a:cubicBezTo>
                <a:cubicBezTo>
                  <a:pt x="81390" y="97287"/>
                  <a:pt x="81739" y="97129"/>
                  <a:pt x="81834" y="96844"/>
                </a:cubicBezTo>
                <a:close/>
                <a:moveTo>
                  <a:pt x="80978" y="99060"/>
                </a:moveTo>
                <a:cubicBezTo>
                  <a:pt x="81200" y="98585"/>
                  <a:pt x="80693" y="98079"/>
                  <a:pt x="80218" y="98300"/>
                </a:cubicBezTo>
                <a:cubicBezTo>
                  <a:pt x="79743" y="98522"/>
                  <a:pt x="79743" y="99187"/>
                  <a:pt x="80218" y="99377"/>
                </a:cubicBezTo>
                <a:cubicBezTo>
                  <a:pt x="80535" y="99504"/>
                  <a:pt x="80883" y="99345"/>
                  <a:pt x="80978" y="99060"/>
                </a:cubicBezTo>
                <a:close/>
                <a:moveTo>
                  <a:pt x="79363" y="101626"/>
                </a:moveTo>
                <a:cubicBezTo>
                  <a:pt x="79838" y="101816"/>
                  <a:pt x="80345" y="101309"/>
                  <a:pt x="80123" y="100802"/>
                </a:cubicBezTo>
                <a:cubicBezTo>
                  <a:pt x="79902" y="100296"/>
                  <a:pt x="79205" y="100327"/>
                  <a:pt x="79015" y="100834"/>
                </a:cubicBezTo>
                <a:cubicBezTo>
                  <a:pt x="78888" y="101151"/>
                  <a:pt x="79047" y="101499"/>
                  <a:pt x="79363" y="101626"/>
                </a:cubicBezTo>
                <a:close/>
                <a:moveTo>
                  <a:pt x="79300" y="103494"/>
                </a:moveTo>
                <a:cubicBezTo>
                  <a:pt x="79490" y="102956"/>
                  <a:pt x="78952" y="102449"/>
                  <a:pt x="78445" y="102671"/>
                </a:cubicBezTo>
                <a:cubicBezTo>
                  <a:pt x="77938" y="102892"/>
                  <a:pt x="77938" y="103621"/>
                  <a:pt x="78477" y="103842"/>
                </a:cubicBezTo>
                <a:cubicBezTo>
                  <a:pt x="78793" y="103969"/>
                  <a:pt x="79173" y="103811"/>
                  <a:pt x="79300" y="103494"/>
                </a:cubicBezTo>
                <a:close/>
                <a:moveTo>
                  <a:pt x="78445" y="105711"/>
                </a:moveTo>
                <a:cubicBezTo>
                  <a:pt x="78635" y="105173"/>
                  <a:pt x="78097" y="104634"/>
                  <a:pt x="77558" y="104856"/>
                </a:cubicBezTo>
                <a:cubicBezTo>
                  <a:pt x="77052" y="105109"/>
                  <a:pt x="77052" y="105869"/>
                  <a:pt x="77590" y="106059"/>
                </a:cubicBezTo>
                <a:cubicBezTo>
                  <a:pt x="77938" y="106218"/>
                  <a:pt x="78287" y="106028"/>
                  <a:pt x="78445" y="105711"/>
                </a:cubicBezTo>
                <a:close/>
                <a:moveTo>
                  <a:pt x="77590" y="107928"/>
                </a:moveTo>
                <a:cubicBezTo>
                  <a:pt x="77812" y="107358"/>
                  <a:pt x="77242" y="106819"/>
                  <a:pt x="76703" y="107073"/>
                </a:cubicBezTo>
                <a:cubicBezTo>
                  <a:pt x="76133" y="107294"/>
                  <a:pt x="76165" y="108086"/>
                  <a:pt x="76703" y="108308"/>
                </a:cubicBezTo>
                <a:cubicBezTo>
                  <a:pt x="77052" y="108434"/>
                  <a:pt x="77432" y="108276"/>
                  <a:pt x="77590" y="107928"/>
                </a:cubicBezTo>
                <a:close/>
                <a:moveTo>
                  <a:pt x="75816" y="110525"/>
                </a:moveTo>
                <a:cubicBezTo>
                  <a:pt x="76386" y="110746"/>
                  <a:pt x="76957" y="110176"/>
                  <a:pt x="76703" y="109606"/>
                </a:cubicBezTo>
                <a:cubicBezTo>
                  <a:pt x="76481" y="109036"/>
                  <a:pt x="75658" y="109068"/>
                  <a:pt x="75436" y="109638"/>
                </a:cubicBezTo>
                <a:cubicBezTo>
                  <a:pt x="75310" y="109986"/>
                  <a:pt x="75468" y="110398"/>
                  <a:pt x="75816" y="110525"/>
                </a:cubicBezTo>
                <a:close/>
                <a:moveTo>
                  <a:pt x="101722" y="37781"/>
                </a:moveTo>
                <a:cubicBezTo>
                  <a:pt x="101722" y="37781"/>
                  <a:pt x="101722" y="37781"/>
                  <a:pt x="101753" y="37813"/>
                </a:cubicBezTo>
                <a:cubicBezTo>
                  <a:pt x="101753" y="37813"/>
                  <a:pt x="101753" y="37813"/>
                  <a:pt x="101785" y="37781"/>
                </a:cubicBezTo>
                <a:cubicBezTo>
                  <a:pt x="101785" y="37781"/>
                  <a:pt x="101785" y="37781"/>
                  <a:pt x="101753" y="37749"/>
                </a:cubicBezTo>
                <a:cubicBezTo>
                  <a:pt x="101753" y="37749"/>
                  <a:pt x="101722" y="37749"/>
                  <a:pt x="101722" y="37781"/>
                </a:cubicBezTo>
                <a:close/>
                <a:moveTo>
                  <a:pt x="100898" y="39966"/>
                </a:moveTo>
                <a:cubicBezTo>
                  <a:pt x="100835" y="39935"/>
                  <a:pt x="100803" y="39998"/>
                  <a:pt x="100867" y="40030"/>
                </a:cubicBezTo>
                <a:cubicBezTo>
                  <a:pt x="100930" y="40061"/>
                  <a:pt x="100930" y="39966"/>
                  <a:pt x="100898" y="39966"/>
                </a:cubicBezTo>
                <a:close/>
                <a:moveTo>
                  <a:pt x="100043" y="42151"/>
                </a:moveTo>
                <a:cubicBezTo>
                  <a:pt x="99948" y="42120"/>
                  <a:pt x="100043" y="42310"/>
                  <a:pt x="100075" y="42215"/>
                </a:cubicBezTo>
                <a:cubicBezTo>
                  <a:pt x="100075" y="42183"/>
                  <a:pt x="100075" y="42151"/>
                  <a:pt x="100043" y="42151"/>
                </a:cubicBezTo>
                <a:close/>
                <a:moveTo>
                  <a:pt x="99157" y="44337"/>
                </a:moveTo>
                <a:cubicBezTo>
                  <a:pt x="99030" y="44273"/>
                  <a:pt x="99157" y="44558"/>
                  <a:pt x="99220" y="44432"/>
                </a:cubicBezTo>
                <a:cubicBezTo>
                  <a:pt x="99220" y="44400"/>
                  <a:pt x="99220" y="44337"/>
                  <a:pt x="99157" y="44337"/>
                </a:cubicBezTo>
                <a:close/>
                <a:moveTo>
                  <a:pt x="98301" y="46522"/>
                </a:moveTo>
                <a:cubicBezTo>
                  <a:pt x="98143" y="46458"/>
                  <a:pt x="98301" y="46807"/>
                  <a:pt x="98365" y="46648"/>
                </a:cubicBezTo>
                <a:cubicBezTo>
                  <a:pt x="98365" y="46585"/>
                  <a:pt x="98365" y="46553"/>
                  <a:pt x="98301" y="46522"/>
                </a:cubicBezTo>
                <a:close/>
                <a:moveTo>
                  <a:pt x="97446" y="48707"/>
                </a:moveTo>
                <a:cubicBezTo>
                  <a:pt x="97256" y="48644"/>
                  <a:pt x="97446" y="49055"/>
                  <a:pt x="97510" y="48865"/>
                </a:cubicBezTo>
                <a:cubicBezTo>
                  <a:pt x="97541" y="48802"/>
                  <a:pt x="97510" y="48739"/>
                  <a:pt x="97446" y="48707"/>
                </a:cubicBezTo>
                <a:close/>
                <a:moveTo>
                  <a:pt x="96560" y="50892"/>
                </a:moveTo>
                <a:cubicBezTo>
                  <a:pt x="96370" y="50797"/>
                  <a:pt x="96560" y="51304"/>
                  <a:pt x="96655" y="51082"/>
                </a:cubicBezTo>
                <a:cubicBezTo>
                  <a:pt x="96686" y="51019"/>
                  <a:pt x="96655" y="50924"/>
                  <a:pt x="96560" y="50892"/>
                </a:cubicBezTo>
                <a:close/>
                <a:moveTo>
                  <a:pt x="95578" y="53394"/>
                </a:moveTo>
                <a:cubicBezTo>
                  <a:pt x="95831" y="53489"/>
                  <a:pt x="95578" y="52951"/>
                  <a:pt x="95483" y="53172"/>
                </a:cubicBezTo>
                <a:cubicBezTo>
                  <a:pt x="95451" y="53267"/>
                  <a:pt x="95515" y="53362"/>
                  <a:pt x="95578" y="53394"/>
                </a:cubicBezTo>
                <a:close/>
                <a:moveTo>
                  <a:pt x="94691" y="55611"/>
                </a:moveTo>
                <a:cubicBezTo>
                  <a:pt x="94976" y="55737"/>
                  <a:pt x="94691" y="55104"/>
                  <a:pt x="94596" y="55389"/>
                </a:cubicBezTo>
                <a:cubicBezTo>
                  <a:pt x="94565" y="55484"/>
                  <a:pt x="94596" y="55579"/>
                  <a:pt x="94691" y="55611"/>
                </a:cubicBezTo>
                <a:close/>
                <a:moveTo>
                  <a:pt x="93836" y="57859"/>
                </a:moveTo>
                <a:cubicBezTo>
                  <a:pt x="94121" y="57954"/>
                  <a:pt x="93836" y="57289"/>
                  <a:pt x="93709" y="57574"/>
                </a:cubicBezTo>
                <a:cubicBezTo>
                  <a:pt x="93678" y="57701"/>
                  <a:pt x="93709" y="57796"/>
                  <a:pt x="93836" y="57859"/>
                </a:cubicBezTo>
                <a:close/>
                <a:moveTo>
                  <a:pt x="92949" y="60076"/>
                </a:moveTo>
                <a:cubicBezTo>
                  <a:pt x="93139" y="60139"/>
                  <a:pt x="93298" y="59949"/>
                  <a:pt x="93234" y="59759"/>
                </a:cubicBezTo>
                <a:cubicBezTo>
                  <a:pt x="93139" y="59601"/>
                  <a:pt x="92886" y="59601"/>
                  <a:pt x="92823" y="59791"/>
                </a:cubicBezTo>
                <a:cubicBezTo>
                  <a:pt x="92759" y="59886"/>
                  <a:pt x="92823" y="60013"/>
                  <a:pt x="92949" y="60076"/>
                </a:cubicBezTo>
                <a:close/>
                <a:moveTo>
                  <a:pt x="92063" y="62293"/>
                </a:moveTo>
                <a:cubicBezTo>
                  <a:pt x="92253" y="62388"/>
                  <a:pt x="92474" y="62166"/>
                  <a:pt x="92379" y="61976"/>
                </a:cubicBezTo>
                <a:cubicBezTo>
                  <a:pt x="92284" y="61786"/>
                  <a:pt x="91999" y="61786"/>
                  <a:pt x="91936" y="61976"/>
                </a:cubicBezTo>
                <a:cubicBezTo>
                  <a:pt x="91873" y="62103"/>
                  <a:pt x="91936" y="62261"/>
                  <a:pt x="92063" y="62293"/>
                </a:cubicBezTo>
                <a:close/>
                <a:moveTo>
                  <a:pt x="91176" y="64541"/>
                </a:moveTo>
                <a:cubicBezTo>
                  <a:pt x="91398" y="64605"/>
                  <a:pt x="91619" y="64383"/>
                  <a:pt x="91524" y="64161"/>
                </a:cubicBezTo>
                <a:cubicBezTo>
                  <a:pt x="91429" y="63971"/>
                  <a:pt x="91113" y="63971"/>
                  <a:pt x="91018" y="64193"/>
                </a:cubicBezTo>
                <a:cubicBezTo>
                  <a:pt x="90986" y="64320"/>
                  <a:pt x="91049" y="64478"/>
                  <a:pt x="91176" y="64541"/>
                </a:cubicBezTo>
                <a:close/>
                <a:moveTo>
                  <a:pt x="90289" y="66758"/>
                </a:moveTo>
                <a:cubicBezTo>
                  <a:pt x="90543" y="66853"/>
                  <a:pt x="90764" y="66600"/>
                  <a:pt x="90669" y="66378"/>
                </a:cubicBezTo>
                <a:cubicBezTo>
                  <a:pt x="90574" y="66156"/>
                  <a:pt x="90226" y="66156"/>
                  <a:pt x="90131" y="66378"/>
                </a:cubicBezTo>
                <a:cubicBezTo>
                  <a:pt x="90067" y="66536"/>
                  <a:pt x="90163" y="66695"/>
                  <a:pt x="90289" y="66758"/>
                </a:cubicBezTo>
                <a:close/>
                <a:moveTo>
                  <a:pt x="89244" y="68595"/>
                </a:moveTo>
                <a:cubicBezTo>
                  <a:pt x="89149" y="68848"/>
                  <a:pt x="89402" y="69102"/>
                  <a:pt x="89656" y="68975"/>
                </a:cubicBezTo>
                <a:cubicBezTo>
                  <a:pt x="89909" y="68880"/>
                  <a:pt x="89909" y="68500"/>
                  <a:pt x="89656" y="68405"/>
                </a:cubicBezTo>
                <a:cubicBezTo>
                  <a:pt x="89497" y="68342"/>
                  <a:pt x="89307" y="68437"/>
                  <a:pt x="89244" y="68595"/>
                </a:cubicBezTo>
                <a:close/>
                <a:moveTo>
                  <a:pt x="88357" y="70780"/>
                </a:moveTo>
                <a:cubicBezTo>
                  <a:pt x="88262" y="71065"/>
                  <a:pt x="88516" y="71318"/>
                  <a:pt x="88801" y="71192"/>
                </a:cubicBezTo>
                <a:cubicBezTo>
                  <a:pt x="89054" y="71097"/>
                  <a:pt x="89054" y="70717"/>
                  <a:pt x="88769" y="70590"/>
                </a:cubicBezTo>
                <a:cubicBezTo>
                  <a:pt x="88611" y="70527"/>
                  <a:pt x="88421" y="70622"/>
                  <a:pt x="88357" y="70780"/>
                </a:cubicBezTo>
                <a:close/>
                <a:moveTo>
                  <a:pt x="87471" y="72997"/>
                </a:moveTo>
                <a:cubicBezTo>
                  <a:pt x="87344" y="73282"/>
                  <a:pt x="87629" y="73567"/>
                  <a:pt x="87914" y="73440"/>
                </a:cubicBezTo>
                <a:cubicBezTo>
                  <a:pt x="88199" y="73314"/>
                  <a:pt x="88199" y="72902"/>
                  <a:pt x="87914" y="72807"/>
                </a:cubicBezTo>
                <a:cubicBezTo>
                  <a:pt x="87724" y="72712"/>
                  <a:pt x="87534" y="72807"/>
                  <a:pt x="87471" y="72997"/>
                </a:cubicBezTo>
                <a:close/>
                <a:moveTo>
                  <a:pt x="87059" y="74992"/>
                </a:moveTo>
                <a:cubicBezTo>
                  <a:pt x="86742" y="74865"/>
                  <a:pt x="86457" y="75182"/>
                  <a:pt x="86584" y="75467"/>
                </a:cubicBezTo>
                <a:cubicBezTo>
                  <a:pt x="86711" y="75784"/>
                  <a:pt x="87154" y="75752"/>
                  <a:pt x="87249" y="75467"/>
                </a:cubicBezTo>
                <a:cubicBezTo>
                  <a:pt x="87344" y="75277"/>
                  <a:pt x="87249" y="75055"/>
                  <a:pt x="87059" y="74992"/>
                </a:cubicBezTo>
                <a:close/>
                <a:moveTo>
                  <a:pt x="86172" y="77177"/>
                </a:moveTo>
                <a:cubicBezTo>
                  <a:pt x="85856" y="77051"/>
                  <a:pt x="85539" y="77367"/>
                  <a:pt x="85697" y="77684"/>
                </a:cubicBezTo>
                <a:cubicBezTo>
                  <a:pt x="85824" y="78001"/>
                  <a:pt x="86267" y="78001"/>
                  <a:pt x="86394" y="77684"/>
                </a:cubicBezTo>
                <a:cubicBezTo>
                  <a:pt x="86489" y="77462"/>
                  <a:pt x="86394" y="77241"/>
                  <a:pt x="86172" y="77177"/>
                </a:cubicBezTo>
                <a:close/>
                <a:moveTo>
                  <a:pt x="85317" y="79362"/>
                </a:moveTo>
                <a:cubicBezTo>
                  <a:pt x="84969" y="79236"/>
                  <a:pt x="84652" y="79584"/>
                  <a:pt x="84810" y="79901"/>
                </a:cubicBezTo>
                <a:cubicBezTo>
                  <a:pt x="84937" y="80249"/>
                  <a:pt x="85412" y="80217"/>
                  <a:pt x="85539" y="79901"/>
                </a:cubicBezTo>
                <a:cubicBezTo>
                  <a:pt x="85634" y="79679"/>
                  <a:pt x="85539" y="79457"/>
                  <a:pt x="85317" y="79362"/>
                </a:cubicBezTo>
                <a:close/>
                <a:moveTo>
                  <a:pt x="83892" y="81801"/>
                </a:moveTo>
                <a:cubicBezTo>
                  <a:pt x="83765" y="82149"/>
                  <a:pt x="84114" y="82498"/>
                  <a:pt x="84462" y="82339"/>
                </a:cubicBezTo>
                <a:cubicBezTo>
                  <a:pt x="84810" y="82181"/>
                  <a:pt x="84810" y="81674"/>
                  <a:pt x="84462" y="81548"/>
                </a:cubicBezTo>
                <a:cubicBezTo>
                  <a:pt x="84240" y="81453"/>
                  <a:pt x="83987" y="81579"/>
                  <a:pt x="83892" y="81801"/>
                </a:cubicBezTo>
                <a:close/>
                <a:moveTo>
                  <a:pt x="83005" y="83986"/>
                </a:moveTo>
                <a:cubicBezTo>
                  <a:pt x="82847" y="84366"/>
                  <a:pt x="83227" y="84746"/>
                  <a:pt x="83607" y="84556"/>
                </a:cubicBezTo>
                <a:cubicBezTo>
                  <a:pt x="83987" y="84398"/>
                  <a:pt x="83955" y="83891"/>
                  <a:pt x="83575" y="83733"/>
                </a:cubicBezTo>
                <a:cubicBezTo>
                  <a:pt x="83354" y="83638"/>
                  <a:pt x="83100" y="83764"/>
                  <a:pt x="83005" y="83986"/>
                </a:cubicBezTo>
                <a:close/>
                <a:moveTo>
                  <a:pt x="82119" y="86203"/>
                </a:moveTo>
                <a:cubicBezTo>
                  <a:pt x="81960" y="86583"/>
                  <a:pt x="82340" y="86963"/>
                  <a:pt x="82752" y="86805"/>
                </a:cubicBezTo>
                <a:cubicBezTo>
                  <a:pt x="83132" y="86646"/>
                  <a:pt x="83100" y="86076"/>
                  <a:pt x="82720" y="85918"/>
                </a:cubicBezTo>
                <a:cubicBezTo>
                  <a:pt x="82499" y="85823"/>
                  <a:pt x="82214" y="85950"/>
                  <a:pt x="82119" y="86203"/>
                </a:cubicBezTo>
                <a:close/>
                <a:moveTo>
                  <a:pt x="81485" y="89021"/>
                </a:moveTo>
                <a:cubicBezTo>
                  <a:pt x="81897" y="89180"/>
                  <a:pt x="82309" y="88768"/>
                  <a:pt x="82119" y="88388"/>
                </a:cubicBezTo>
                <a:cubicBezTo>
                  <a:pt x="81960" y="87976"/>
                  <a:pt x="81390" y="87976"/>
                  <a:pt x="81232" y="88388"/>
                </a:cubicBezTo>
                <a:cubicBezTo>
                  <a:pt x="81137" y="88641"/>
                  <a:pt x="81232" y="88926"/>
                  <a:pt x="81485" y="89021"/>
                </a:cubicBezTo>
                <a:close/>
                <a:moveTo>
                  <a:pt x="80978" y="90320"/>
                </a:moveTo>
                <a:cubicBezTo>
                  <a:pt x="80567" y="90130"/>
                  <a:pt x="80155" y="90573"/>
                  <a:pt x="80345" y="90985"/>
                </a:cubicBezTo>
                <a:cubicBezTo>
                  <a:pt x="80535" y="91397"/>
                  <a:pt x="81105" y="91397"/>
                  <a:pt x="81295" y="90985"/>
                </a:cubicBezTo>
                <a:cubicBezTo>
                  <a:pt x="81390" y="90700"/>
                  <a:pt x="81263" y="90415"/>
                  <a:pt x="81010" y="90320"/>
                </a:cubicBezTo>
                <a:close/>
                <a:moveTo>
                  <a:pt x="79427" y="92790"/>
                </a:moveTo>
                <a:cubicBezTo>
                  <a:pt x="79268" y="93233"/>
                  <a:pt x="79712" y="93677"/>
                  <a:pt x="80155" y="93487"/>
                </a:cubicBezTo>
                <a:cubicBezTo>
                  <a:pt x="80567" y="93297"/>
                  <a:pt x="80567" y="92663"/>
                  <a:pt x="80123" y="92505"/>
                </a:cubicBezTo>
                <a:cubicBezTo>
                  <a:pt x="79870" y="92378"/>
                  <a:pt x="79553" y="92537"/>
                  <a:pt x="79427" y="92790"/>
                </a:cubicBezTo>
                <a:close/>
                <a:moveTo>
                  <a:pt x="79585" y="95419"/>
                </a:moveTo>
                <a:cubicBezTo>
                  <a:pt x="79743" y="94943"/>
                  <a:pt x="79300" y="94500"/>
                  <a:pt x="78825" y="94690"/>
                </a:cubicBezTo>
                <a:cubicBezTo>
                  <a:pt x="78382" y="94880"/>
                  <a:pt x="78413" y="95545"/>
                  <a:pt x="78857" y="95704"/>
                </a:cubicBezTo>
                <a:cubicBezTo>
                  <a:pt x="79142" y="95830"/>
                  <a:pt x="79458" y="95672"/>
                  <a:pt x="79585" y="95419"/>
                </a:cubicBezTo>
                <a:close/>
                <a:moveTo>
                  <a:pt x="78730" y="97635"/>
                </a:moveTo>
                <a:cubicBezTo>
                  <a:pt x="78920" y="97129"/>
                  <a:pt x="78445" y="96685"/>
                  <a:pt x="77970" y="96875"/>
                </a:cubicBezTo>
                <a:cubicBezTo>
                  <a:pt x="77495" y="97097"/>
                  <a:pt x="77495" y="97762"/>
                  <a:pt x="77970" y="97952"/>
                </a:cubicBezTo>
                <a:cubicBezTo>
                  <a:pt x="78287" y="98047"/>
                  <a:pt x="78603" y="97920"/>
                  <a:pt x="78730" y="97604"/>
                </a:cubicBezTo>
                <a:close/>
                <a:moveTo>
                  <a:pt x="77875" y="99852"/>
                </a:moveTo>
                <a:cubicBezTo>
                  <a:pt x="78065" y="99345"/>
                  <a:pt x="77558" y="98870"/>
                  <a:pt x="77083" y="99060"/>
                </a:cubicBezTo>
                <a:cubicBezTo>
                  <a:pt x="76608" y="99282"/>
                  <a:pt x="76608" y="99979"/>
                  <a:pt x="77083" y="100169"/>
                </a:cubicBezTo>
                <a:cubicBezTo>
                  <a:pt x="77400" y="100296"/>
                  <a:pt x="77748" y="100137"/>
                  <a:pt x="77875" y="99820"/>
                </a:cubicBezTo>
                <a:close/>
                <a:moveTo>
                  <a:pt x="76228" y="102386"/>
                </a:moveTo>
                <a:cubicBezTo>
                  <a:pt x="76735" y="102607"/>
                  <a:pt x="77210" y="102069"/>
                  <a:pt x="77020" y="101594"/>
                </a:cubicBezTo>
                <a:cubicBezTo>
                  <a:pt x="76798" y="101087"/>
                  <a:pt x="76070" y="101087"/>
                  <a:pt x="75880" y="101594"/>
                </a:cubicBezTo>
                <a:cubicBezTo>
                  <a:pt x="75753" y="101911"/>
                  <a:pt x="75911" y="102259"/>
                  <a:pt x="76228" y="102386"/>
                </a:cubicBezTo>
                <a:close/>
                <a:moveTo>
                  <a:pt x="76165" y="104254"/>
                </a:moveTo>
                <a:cubicBezTo>
                  <a:pt x="76355" y="103747"/>
                  <a:pt x="75848" y="103241"/>
                  <a:pt x="75310" y="103462"/>
                </a:cubicBezTo>
                <a:cubicBezTo>
                  <a:pt x="74803" y="103684"/>
                  <a:pt x="74803" y="104412"/>
                  <a:pt x="75341" y="104634"/>
                </a:cubicBezTo>
                <a:cubicBezTo>
                  <a:pt x="75658" y="104761"/>
                  <a:pt x="76038" y="104602"/>
                  <a:pt x="76165" y="104254"/>
                </a:cubicBezTo>
                <a:close/>
                <a:moveTo>
                  <a:pt x="75310" y="106471"/>
                </a:moveTo>
                <a:cubicBezTo>
                  <a:pt x="75531" y="105933"/>
                  <a:pt x="74961" y="105394"/>
                  <a:pt x="74423" y="105648"/>
                </a:cubicBezTo>
                <a:cubicBezTo>
                  <a:pt x="73916" y="105869"/>
                  <a:pt x="73916" y="106629"/>
                  <a:pt x="74455" y="106851"/>
                </a:cubicBezTo>
                <a:cubicBezTo>
                  <a:pt x="74803" y="106978"/>
                  <a:pt x="75183" y="106819"/>
                  <a:pt x="75310" y="106471"/>
                </a:cubicBezTo>
                <a:close/>
                <a:moveTo>
                  <a:pt x="73568" y="109068"/>
                </a:moveTo>
                <a:cubicBezTo>
                  <a:pt x="74138" y="109289"/>
                  <a:pt x="74676" y="108719"/>
                  <a:pt x="74423" y="108181"/>
                </a:cubicBezTo>
                <a:cubicBezTo>
                  <a:pt x="74201" y="107643"/>
                  <a:pt x="73410" y="107643"/>
                  <a:pt x="73188" y="108213"/>
                </a:cubicBezTo>
                <a:cubicBezTo>
                  <a:pt x="73061" y="108561"/>
                  <a:pt x="73220" y="108941"/>
                  <a:pt x="73568" y="109068"/>
                </a:cubicBezTo>
                <a:close/>
                <a:moveTo>
                  <a:pt x="73220" y="110018"/>
                </a:moveTo>
                <a:cubicBezTo>
                  <a:pt x="72586" y="109765"/>
                  <a:pt x="72016" y="110461"/>
                  <a:pt x="72364" y="111031"/>
                </a:cubicBezTo>
                <a:lnTo>
                  <a:pt x="73536" y="111031"/>
                </a:lnTo>
                <a:cubicBezTo>
                  <a:pt x="73790" y="110651"/>
                  <a:pt x="73631" y="110176"/>
                  <a:pt x="73220" y="110018"/>
                </a:cubicBezTo>
                <a:close/>
                <a:moveTo>
                  <a:pt x="98650" y="38541"/>
                </a:moveTo>
                <a:cubicBezTo>
                  <a:pt x="98650" y="38541"/>
                  <a:pt x="98650" y="38510"/>
                  <a:pt x="98650" y="38510"/>
                </a:cubicBezTo>
                <a:cubicBezTo>
                  <a:pt x="98618" y="38510"/>
                  <a:pt x="98586" y="38541"/>
                  <a:pt x="98618" y="38541"/>
                </a:cubicBezTo>
                <a:cubicBezTo>
                  <a:pt x="98650" y="38573"/>
                  <a:pt x="98650" y="38541"/>
                  <a:pt x="98650" y="38541"/>
                </a:cubicBezTo>
                <a:close/>
                <a:moveTo>
                  <a:pt x="97795" y="40758"/>
                </a:moveTo>
                <a:cubicBezTo>
                  <a:pt x="97826" y="40695"/>
                  <a:pt x="97700" y="40758"/>
                  <a:pt x="97731" y="40790"/>
                </a:cubicBezTo>
                <a:cubicBezTo>
                  <a:pt x="97763" y="40790"/>
                  <a:pt x="97795" y="40790"/>
                  <a:pt x="97795" y="40758"/>
                </a:cubicBezTo>
                <a:close/>
                <a:moveTo>
                  <a:pt x="96940" y="42975"/>
                </a:moveTo>
                <a:cubicBezTo>
                  <a:pt x="96971" y="42880"/>
                  <a:pt x="96781" y="42975"/>
                  <a:pt x="96876" y="43006"/>
                </a:cubicBezTo>
                <a:cubicBezTo>
                  <a:pt x="96908" y="43006"/>
                  <a:pt x="96940" y="43006"/>
                  <a:pt x="96940" y="42975"/>
                </a:cubicBezTo>
                <a:close/>
                <a:moveTo>
                  <a:pt x="96085" y="45192"/>
                </a:moveTo>
                <a:cubicBezTo>
                  <a:pt x="96148" y="45065"/>
                  <a:pt x="95863" y="45192"/>
                  <a:pt x="95990" y="45223"/>
                </a:cubicBezTo>
                <a:cubicBezTo>
                  <a:pt x="96021" y="45255"/>
                  <a:pt x="96085" y="45223"/>
                  <a:pt x="96085" y="45192"/>
                </a:cubicBezTo>
                <a:close/>
                <a:moveTo>
                  <a:pt x="95230" y="47408"/>
                </a:moveTo>
                <a:cubicBezTo>
                  <a:pt x="95293" y="47250"/>
                  <a:pt x="94945" y="47408"/>
                  <a:pt x="95103" y="47472"/>
                </a:cubicBezTo>
                <a:cubicBezTo>
                  <a:pt x="95166" y="47503"/>
                  <a:pt x="95230" y="47472"/>
                  <a:pt x="95230" y="47408"/>
                </a:cubicBezTo>
                <a:close/>
                <a:moveTo>
                  <a:pt x="94374" y="49625"/>
                </a:moveTo>
                <a:cubicBezTo>
                  <a:pt x="94469" y="49435"/>
                  <a:pt x="94058" y="49625"/>
                  <a:pt x="94216" y="49689"/>
                </a:cubicBezTo>
                <a:cubicBezTo>
                  <a:pt x="94279" y="49720"/>
                  <a:pt x="94374" y="49689"/>
                  <a:pt x="94374" y="49625"/>
                </a:cubicBezTo>
                <a:close/>
                <a:moveTo>
                  <a:pt x="93329" y="51905"/>
                </a:moveTo>
                <a:cubicBezTo>
                  <a:pt x="93551" y="52000"/>
                  <a:pt x="93329" y="51525"/>
                  <a:pt x="93266" y="51747"/>
                </a:cubicBezTo>
                <a:cubicBezTo>
                  <a:pt x="93234" y="51810"/>
                  <a:pt x="93266" y="51874"/>
                  <a:pt x="93329" y="51905"/>
                </a:cubicBezTo>
                <a:close/>
                <a:moveTo>
                  <a:pt x="92379" y="53932"/>
                </a:moveTo>
                <a:cubicBezTo>
                  <a:pt x="92284" y="54186"/>
                  <a:pt x="92823" y="53932"/>
                  <a:pt x="92569" y="53837"/>
                </a:cubicBezTo>
                <a:cubicBezTo>
                  <a:pt x="92506" y="53806"/>
                  <a:pt x="92411" y="53837"/>
                  <a:pt x="92379" y="53932"/>
                </a:cubicBezTo>
                <a:close/>
                <a:moveTo>
                  <a:pt x="91493" y="56149"/>
                </a:moveTo>
                <a:cubicBezTo>
                  <a:pt x="91366" y="56402"/>
                  <a:pt x="91999" y="56149"/>
                  <a:pt x="91714" y="56022"/>
                </a:cubicBezTo>
                <a:cubicBezTo>
                  <a:pt x="91619" y="55991"/>
                  <a:pt x="91524" y="56054"/>
                  <a:pt x="91493" y="56117"/>
                </a:cubicBezTo>
                <a:close/>
                <a:moveTo>
                  <a:pt x="90701" y="58619"/>
                </a:moveTo>
                <a:cubicBezTo>
                  <a:pt x="91018" y="58714"/>
                  <a:pt x="90701" y="58049"/>
                  <a:pt x="90574" y="58334"/>
                </a:cubicBezTo>
                <a:cubicBezTo>
                  <a:pt x="90543" y="58429"/>
                  <a:pt x="90606" y="58556"/>
                  <a:pt x="90701" y="58588"/>
                </a:cubicBezTo>
                <a:close/>
                <a:moveTo>
                  <a:pt x="89814" y="60836"/>
                </a:moveTo>
                <a:cubicBezTo>
                  <a:pt x="90004" y="60899"/>
                  <a:pt x="90194" y="60709"/>
                  <a:pt x="90099" y="60519"/>
                </a:cubicBezTo>
                <a:cubicBezTo>
                  <a:pt x="90036" y="60329"/>
                  <a:pt x="89782" y="60361"/>
                  <a:pt x="89687" y="60551"/>
                </a:cubicBezTo>
                <a:cubicBezTo>
                  <a:pt x="89656" y="60646"/>
                  <a:pt x="89719" y="60773"/>
                  <a:pt x="89814" y="60836"/>
                </a:cubicBezTo>
                <a:close/>
                <a:moveTo>
                  <a:pt x="88927" y="63053"/>
                </a:moveTo>
                <a:cubicBezTo>
                  <a:pt x="89149" y="63148"/>
                  <a:pt x="89339" y="62926"/>
                  <a:pt x="89276" y="62736"/>
                </a:cubicBezTo>
                <a:cubicBezTo>
                  <a:pt x="89181" y="62515"/>
                  <a:pt x="88896" y="62546"/>
                  <a:pt x="88801" y="62736"/>
                </a:cubicBezTo>
                <a:cubicBezTo>
                  <a:pt x="88769" y="62863"/>
                  <a:pt x="88801" y="63021"/>
                  <a:pt x="88927" y="63053"/>
                </a:cubicBezTo>
                <a:close/>
                <a:moveTo>
                  <a:pt x="88072" y="65301"/>
                </a:moveTo>
                <a:cubicBezTo>
                  <a:pt x="88294" y="65365"/>
                  <a:pt x="88516" y="65143"/>
                  <a:pt x="88421" y="64921"/>
                </a:cubicBezTo>
                <a:cubicBezTo>
                  <a:pt x="88326" y="64700"/>
                  <a:pt x="88009" y="64731"/>
                  <a:pt x="87914" y="64953"/>
                </a:cubicBezTo>
                <a:cubicBezTo>
                  <a:pt x="87851" y="65080"/>
                  <a:pt x="87914" y="65238"/>
                  <a:pt x="88072" y="65301"/>
                </a:cubicBezTo>
                <a:close/>
                <a:moveTo>
                  <a:pt x="87186" y="67518"/>
                </a:moveTo>
                <a:cubicBezTo>
                  <a:pt x="87407" y="67613"/>
                  <a:pt x="87661" y="67360"/>
                  <a:pt x="87566" y="67138"/>
                </a:cubicBezTo>
                <a:cubicBezTo>
                  <a:pt x="87439" y="66885"/>
                  <a:pt x="87122" y="66885"/>
                  <a:pt x="87027" y="67138"/>
                </a:cubicBezTo>
                <a:cubicBezTo>
                  <a:pt x="86964" y="67297"/>
                  <a:pt x="87027" y="67455"/>
                  <a:pt x="87186" y="67518"/>
                </a:cubicBezTo>
                <a:close/>
                <a:moveTo>
                  <a:pt x="86141" y="69355"/>
                </a:moveTo>
                <a:cubicBezTo>
                  <a:pt x="86014" y="69608"/>
                  <a:pt x="86299" y="69862"/>
                  <a:pt x="86552" y="69735"/>
                </a:cubicBezTo>
                <a:cubicBezTo>
                  <a:pt x="86806" y="69640"/>
                  <a:pt x="86774" y="69260"/>
                  <a:pt x="86521" y="69165"/>
                </a:cubicBezTo>
                <a:cubicBezTo>
                  <a:pt x="86362" y="69102"/>
                  <a:pt x="86204" y="69165"/>
                  <a:pt x="86141" y="69323"/>
                </a:cubicBezTo>
                <a:close/>
                <a:moveTo>
                  <a:pt x="85222" y="71540"/>
                </a:moveTo>
                <a:cubicBezTo>
                  <a:pt x="85127" y="71825"/>
                  <a:pt x="85412" y="72079"/>
                  <a:pt x="85665" y="71952"/>
                </a:cubicBezTo>
                <a:cubicBezTo>
                  <a:pt x="85951" y="71857"/>
                  <a:pt x="85951" y="71477"/>
                  <a:pt x="85665" y="71350"/>
                </a:cubicBezTo>
                <a:cubicBezTo>
                  <a:pt x="85507" y="71287"/>
                  <a:pt x="85317" y="71382"/>
                  <a:pt x="85222" y="71540"/>
                </a:cubicBezTo>
                <a:close/>
                <a:moveTo>
                  <a:pt x="84810" y="73535"/>
                </a:moveTo>
                <a:cubicBezTo>
                  <a:pt x="84494" y="73440"/>
                  <a:pt x="84209" y="73725"/>
                  <a:pt x="84335" y="74010"/>
                </a:cubicBezTo>
                <a:cubicBezTo>
                  <a:pt x="84462" y="74295"/>
                  <a:pt x="84874" y="74295"/>
                  <a:pt x="85000" y="74010"/>
                </a:cubicBezTo>
                <a:cubicBezTo>
                  <a:pt x="85064" y="73820"/>
                  <a:pt x="84969" y="73599"/>
                  <a:pt x="84810" y="73535"/>
                </a:cubicBezTo>
                <a:close/>
                <a:moveTo>
                  <a:pt x="83924" y="75720"/>
                </a:moveTo>
                <a:cubicBezTo>
                  <a:pt x="83639" y="75625"/>
                  <a:pt x="83322" y="75910"/>
                  <a:pt x="83449" y="76227"/>
                </a:cubicBezTo>
                <a:cubicBezTo>
                  <a:pt x="83575" y="76544"/>
                  <a:pt x="84019" y="76512"/>
                  <a:pt x="84145" y="76227"/>
                </a:cubicBezTo>
                <a:cubicBezTo>
                  <a:pt x="84209" y="76037"/>
                  <a:pt x="84114" y="75815"/>
                  <a:pt x="83924" y="75720"/>
                </a:cubicBezTo>
                <a:close/>
                <a:moveTo>
                  <a:pt x="83069" y="77937"/>
                </a:moveTo>
                <a:cubicBezTo>
                  <a:pt x="82752" y="77811"/>
                  <a:pt x="82435" y="78127"/>
                  <a:pt x="82562" y="78444"/>
                </a:cubicBezTo>
                <a:cubicBezTo>
                  <a:pt x="82720" y="78761"/>
                  <a:pt x="83164" y="78761"/>
                  <a:pt x="83290" y="78444"/>
                </a:cubicBezTo>
                <a:cubicBezTo>
                  <a:pt x="83385" y="78222"/>
                  <a:pt x="83259" y="78001"/>
                  <a:pt x="83069" y="77906"/>
                </a:cubicBezTo>
                <a:close/>
                <a:moveTo>
                  <a:pt x="82214" y="80122"/>
                </a:moveTo>
                <a:cubicBezTo>
                  <a:pt x="81865" y="79964"/>
                  <a:pt x="81517" y="80312"/>
                  <a:pt x="81675" y="80661"/>
                </a:cubicBezTo>
                <a:cubicBezTo>
                  <a:pt x="81834" y="81009"/>
                  <a:pt x="82309" y="80977"/>
                  <a:pt x="82435" y="80661"/>
                </a:cubicBezTo>
                <a:cubicBezTo>
                  <a:pt x="82530" y="80439"/>
                  <a:pt x="82404" y="80186"/>
                  <a:pt x="82214" y="80122"/>
                </a:cubicBezTo>
                <a:close/>
                <a:moveTo>
                  <a:pt x="80788" y="82561"/>
                </a:moveTo>
                <a:cubicBezTo>
                  <a:pt x="80630" y="82909"/>
                  <a:pt x="81010" y="83258"/>
                  <a:pt x="81359" y="83099"/>
                </a:cubicBezTo>
                <a:cubicBezTo>
                  <a:pt x="81707" y="82941"/>
                  <a:pt x="81707" y="82434"/>
                  <a:pt x="81327" y="82308"/>
                </a:cubicBezTo>
                <a:cubicBezTo>
                  <a:pt x="81105" y="82213"/>
                  <a:pt x="80852" y="82308"/>
                  <a:pt x="80788" y="82529"/>
                </a:cubicBezTo>
                <a:close/>
                <a:moveTo>
                  <a:pt x="79870" y="84746"/>
                </a:moveTo>
                <a:cubicBezTo>
                  <a:pt x="79743" y="85126"/>
                  <a:pt x="80123" y="85506"/>
                  <a:pt x="80503" y="85316"/>
                </a:cubicBezTo>
                <a:cubicBezTo>
                  <a:pt x="80852" y="85158"/>
                  <a:pt x="80852" y="84651"/>
                  <a:pt x="80472" y="84493"/>
                </a:cubicBezTo>
                <a:cubicBezTo>
                  <a:pt x="80250" y="84398"/>
                  <a:pt x="79965" y="84524"/>
                  <a:pt x="79870" y="84746"/>
                </a:cubicBezTo>
                <a:close/>
                <a:moveTo>
                  <a:pt x="78983" y="86963"/>
                </a:moveTo>
                <a:cubicBezTo>
                  <a:pt x="78825" y="87343"/>
                  <a:pt x="79237" y="87723"/>
                  <a:pt x="79617" y="87565"/>
                </a:cubicBezTo>
                <a:cubicBezTo>
                  <a:pt x="79997" y="87375"/>
                  <a:pt x="79997" y="86836"/>
                  <a:pt x="79617" y="86678"/>
                </a:cubicBezTo>
                <a:cubicBezTo>
                  <a:pt x="79363" y="86583"/>
                  <a:pt x="79078" y="86710"/>
                  <a:pt x="78983" y="86931"/>
                </a:cubicBezTo>
                <a:close/>
                <a:moveTo>
                  <a:pt x="78382" y="89781"/>
                </a:moveTo>
                <a:cubicBezTo>
                  <a:pt x="78793" y="89940"/>
                  <a:pt x="79205" y="89528"/>
                  <a:pt x="79015" y="89148"/>
                </a:cubicBezTo>
                <a:cubicBezTo>
                  <a:pt x="78857" y="88736"/>
                  <a:pt x="78255" y="88736"/>
                  <a:pt x="78097" y="89148"/>
                </a:cubicBezTo>
                <a:cubicBezTo>
                  <a:pt x="78002" y="89401"/>
                  <a:pt x="78128" y="89686"/>
                  <a:pt x="78382" y="89781"/>
                </a:cubicBezTo>
                <a:close/>
                <a:moveTo>
                  <a:pt x="77875" y="91048"/>
                </a:moveTo>
                <a:cubicBezTo>
                  <a:pt x="77463" y="90890"/>
                  <a:pt x="77052" y="91333"/>
                  <a:pt x="77210" y="91745"/>
                </a:cubicBezTo>
                <a:cubicBezTo>
                  <a:pt x="77400" y="92157"/>
                  <a:pt x="78002" y="92157"/>
                  <a:pt x="78160" y="91713"/>
                </a:cubicBezTo>
                <a:cubicBezTo>
                  <a:pt x="78287" y="91460"/>
                  <a:pt x="78160" y="91175"/>
                  <a:pt x="77875" y="91048"/>
                </a:cubicBezTo>
                <a:close/>
                <a:moveTo>
                  <a:pt x="76323" y="93550"/>
                </a:moveTo>
                <a:cubicBezTo>
                  <a:pt x="76133" y="93993"/>
                  <a:pt x="76576" y="94437"/>
                  <a:pt x="77020" y="94247"/>
                </a:cubicBezTo>
                <a:cubicBezTo>
                  <a:pt x="77463" y="94057"/>
                  <a:pt x="77463" y="93423"/>
                  <a:pt x="77020" y="93233"/>
                </a:cubicBezTo>
                <a:cubicBezTo>
                  <a:pt x="76735" y="93138"/>
                  <a:pt x="76418" y="93265"/>
                  <a:pt x="76323" y="93550"/>
                </a:cubicBezTo>
                <a:close/>
                <a:moveTo>
                  <a:pt x="76450" y="96147"/>
                </a:moveTo>
                <a:cubicBezTo>
                  <a:pt x="76640" y="95704"/>
                  <a:pt x="76165" y="95260"/>
                  <a:pt x="75721" y="95450"/>
                </a:cubicBezTo>
                <a:cubicBezTo>
                  <a:pt x="75278" y="95640"/>
                  <a:pt x="75278" y="96305"/>
                  <a:pt x="75753" y="96464"/>
                </a:cubicBezTo>
                <a:cubicBezTo>
                  <a:pt x="76038" y="96590"/>
                  <a:pt x="76355" y="96432"/>
                  <a:pt x="76450" y="96147"/>
                </a:cubicBezTo>
                <a:close/>
                <a:moveTo>
                  <a:pt x="75595" y="98364"/>
                </a:moveTo>
                <a:cubicBezTo>
                  <a:pt x="75785" y="97889"/>
                  <a:pt x="75310" y="97445"/>
                  <a:pt x="74835" y="97635"/>
                </a:cubicBezTo>
                <a:cubicBezTo>
                  <a:pt x="74360" y="97825"/>
                  <a:pt x="74391" y="98522"/>
                  <a:pt x="74866" y="98712"/>
                </a:cubicBezTo>
                <a:cubicBezTo>
                  <a:pt x="75151" y="98807"/>
                  <a:pt x="75500" y="98680"/>
                  <a:pt x="75595" y="98364"/>
                </a:cubicBezTo>
                <a:close/>
                <a:moveTo>
                  <a:pt x="73980" y="100929"/>
                </a:moveTo>
                <a:cubicBezTo>
                  <a:pt x="74486" y="101119"/>
                  <a:pt x="74961" y="100612"/>
                  <a:pt x="74740" y="100137"/>
                </a:cubicBezTo>
                <a:cubicBezTo>
                  <a:pt x="74550" y="99662"/>
                  <a:pt x="73853" y="99662"/>
                  <a:pt x="73631" y="100169"/>
                </a:cubicBezTo>
                <a:cubicBezTo>
                  <a:pt x="73536" y="100454"/>
                  <a:pt x="73663" y="100802"/>
                  <a:pt x="73980" y="100929"/>
                </a:cubicBezTo>
                <a:close/>
                <a:moveTo>
                  <a:pt x="73916" y="102797"/>
                </a:moveTo>
                <a:cubicBezTo>
                  <a:pt x="74106" y="102291"/>
                  <a:pt x="73600" y="101784"/>
                  <a:pt x="73093" y="102006"/>
                </a:cubicBezTo>
                <a:cubicBezTo>
                  <a:pt x="72586" y="102227"/>
                  <a:pt x="72586" y="102956"/>
                  <a:pt x="73093" y="103146"/>
                </a:cubicBezTo>
                <a:cubicBezTo>
                  <a:pt x="73410" y="103272"/>
                  <a:pt x="73790" y="103114"/>
                  <a:pt x="73916" y="102797"/>
                </a:cubicBezTo>
                <a:close/>
                <a:moveTo>
                  <a:pt x="73061" y="105014"/>
                </a:moveTo>
                <a:cubicBezTo>
                  <a:pt x="73251" y="104507"/>
                  <a:pt x="72713" y="103969"/>
                  <a:pt x="72206" y="104191"/>
                </a:cubicBezTo>
                <a:cubicBezTo>
                  <a:pt x="71668" y="104444"/>
                  <a:pt x="71699" y="105173"/>
                  <a:pt x="72206" y="105394"/>
                </a:cubicBezTo>
                <a:cubicBezTo>
                  <a:pt x="72555" y="105521"/>
                  <a:pt x="72935" y="105363"/>
                  <a:pt x="73061" y="105014"/>
                </a:cubicBezTo>
                <a:close/>
                <a:moveTo>
                  <a:pt x="72206" y="107231"/>
                </a:moveTo>
                <a:cubicBezTo>
                  <a:pt x="72428" y="106693"/>
                  <a:pt x="71858" y="106154"/>
                  <a:pt x="71319" y="106408"/>
                </a:cubicBezTo>
                <a:cubicBezTo>
                  <a:pt x="70781" y="106629"/>
                  <a:pt x="70781" y="107389"/>
                  <a:pt x="71351" y="107611"/>
                </a:cubicBezTo>
                <a:cubicBezTo>
                  <a:pt x="71668" y="107738"/>
                  <a:pt x="72048" y="107579"/>
                  <a:pt x="72206" y="107231"/>
                </a:cubicBezTo>
                <a:close/>
                <a:moveTo>
                  <a:pt x="70464" y="109860"/>
                </a:moveTo>
                <a:cubicBezTo>
                  <a:pt x="71034" y="110081"/>
                  <a:pt x="71573" y="109479"/>
                  <a:pt x="71319" y="108941"/>
                </a:cubicBezTo>
                <a:cubicBezTo>
                  <a:pt x="71098" y="108371"/>
                  <a:pt x="70306" y="108403"/>
                  <a:pt x="70084" y="108973"/>
                </a:cubicBezTo>
                <a:cubicBezTo>
                  <a:pt x="69926" y="109321"/>
                  <a:pt x="70116" y="109701"/>
                  <a:pt x="70464" y="109828"/>
                </a:cubicBezTo>
                <a:close/>
                <a:moveTo>
                  <a:pt x="70084" y="110778"/>
                </a:moveTo>
                <a:cubicBezTo>
                  <a:pt x="69768" y="110651"/>
                  <a:pt x="69419" y="110746"/>
                  <a:pt x="69261" y="111031"/>
                </a:cubicBezTo>
                <a:lnTo>
                  <a:pt x="70433" y="111031"/>
                </a:lnTo>
                <a:cubicBezTo>
                  <a:pt x="70338" y="110905"/>
                  <a:pt x="70243" y="110810"/>
                  <a:pt x="70084" y="110746"/>
                </a:cubicBezTo>
                <a:close/>
                <a:moveTo>
                  <a:pt x="95546" y="39238"/>
                </a:moveTo>
                <a:cubicBezTo>
                  <a:pt x="95515" y="39238"/>
                  <a:pt x="95483" y="39270"/>
                  <a:pt x="95515" y="39270"/>
                </a:cubicBezTo>
                <a:cubicBezTo>
                  <a:pt x="95546" y="39301"/>
                  <a:pt x="95546" y="39238"/>
                  <a:pt x="95546" y="39238"/>
                </a:cubicBezTo>
                <a:close/>
                <a:moveTo>
                  <a:pt x="94691" y="41486"/>
                </a:moveTo>
                <a:cubicBezTo>
                  <a:pt x="94723" y="41423"/>
                  <a:pt x="94565" y="41486"/>
                  <a:pt x="94628" y="41518"/>
                </a:cubicBezTo>
                <a:cubicBezTo>
                  <a:pt x="94660" y="41518"/>
                  <a:pt x="94691" y="41518"/>
                  <a:pt x="94691" y="41486"/>
                </a:cubicBezTo>
                <a:close/>
                <a:moveTo>
                  <a:pt x="93836" y="43703"/>
                </a:moveTo>
                <a:cubicBezTo>
                  <a:pt x="93868" y="43608"/>
                  <a:pt x="93678" y="43703"/>
                  <a:pt x="93773" y="43735"/>
                </a:cubicBezTo>
                <a:cubicBezTo>
                  <a:pt x="93804" y="43735"/>
                  <a:pt x="93836" y="43735"/>
                  <a:pt x="93836" y="43703"/>
                </a:cubicBezTo>
                <a:close/>
                <a:moveTo>
                  <a:pt x="92981" y="45920"/>
                </a:moveTo>
                <a:cubicBezTo>
                  <a:pt x="93044" y="45793"/>
                  <a:pt x="92759" y="45920"/>
                  <a:pt x="92886" y="45952"/>
                </a:cubicBezTo>
                <a:cubicBezTo>
                  <a:pt x="92918" y="45983"/>
                  <a:pt x="92981" y="45952"/>
                  <a:pt x="92981" y="45920"/>
                </a:cubicBezTo>
                <a:close/>
                <a:moveTo>
                  <a:pt x="92126" y="48137"/>
                </a:moveTo>
                <a:cubicBezTo>
                  <a:pt x="92189" y="47979"/>
                  <a:pt x="91841" y="48137"/>
                  <a:pt x="91999" y="48200"/>
                </a:cubicBezTo>
                <a:cubicBezTo>
                  <a:pt x="92063" y="48200"/>
                  <a:pt x="92126" y="48169"/>
                  <a:pt x="92126" y="48137"/>
                </a:cubicBezTo>
                <a:close/>
                <a:moveTo>
                  <a:pt x="91271" y="50354"/>
                </a:moveTo>
                <a:cubicBezTo>
                  <a:pt x="91366" y="50164"/>
                  <a:pt x="90923" y="50354"/>
                  <a:pt x="91113" y="50417"/>
                </a:cubicBezTo>
                <a:cubicBezTo>
                  <a:pt x="91176" y="50449"/>
                  <a:pt x="91271" y="50417"/>
                  <a:pt x="91271" y="50354"/>
                </a:cubicBezTo>
                <a:close/>
                <a:moveTo>
                  <a:pt x="90416" y="52570"/>
                </a:moveTo>
                <a:cubicBezTo>
                  <a:pt x="90511" y="52349"/>
                  <a:pt x="90036" y="52570"/>
                  <a:pt x="90226" y="52666"/>
                </a:cubicBezTo>
                <a:cubicBezTo>
                  <a:pt x="90321" y="52666"/>
                  <a:pt x="90416" y="52634"/>
                  <a:pt x="90416" y="52570"/>
                </a:cubicBezTo>
                <a:close/>
                <a:moveTo>
                  <a:pt x="89276" y="54661"/>
                </a:moveTo>
                <a:cubicBezTo>
                  <a:pt x="89181" y="54914"/>
                  <a:pt x="89719" y="54661"/>
                  <a:pt x="89466" y="54566"/>
                </a:cubicBezTo>
                <a:cubicBezTo>
                  <a:pt x="89402" y="54534"/>
                  <a:pt x="89307" y="54566"/>
                  <a:pt x="89276" y="54661"/>
                </a:cubicBezTo>
                <a:close/>
                <a:moveTo>
                  <a:pt x="88357" y="56877"/>
                </a:moveTo>
                <a:cubicBezTo>
                  <a:pt x="88262" y="57131"/>
                  <a:pt x="88896" y="56877"/>
                  <a:pt x="88611" y="56751"/>
                </a:cubicBezTo>
                <a:cubicBezTo>
                  <a:pt x="88516" y="56719"/>
                  <a:pt x="88421" y="56751"/>
                  <a:pt x="88357" y="56846"/>
                </a:cubicBezTo>
                <a:close/>
                <a:moveTo>
                  <a:pt x="87471" y="59063"/>
                </a:moveTo>
                <a:cubicBezTo>
                  <a:pt x="87376" y="59379"/>
                  <a:pt x="88041" y="59063"/>
                  <a:pt x="87756" y="58936"/>
                </a:cubicBezTo>
                <a:cubicBezTo>
                  <a:pt x="87629" y="58904"/>
                  <a:pt x="87534" y="58936"/>
                  <a:pt x="87471" y="59063"/>
                </a:cubicBezTo>
                <a:close/>
                <a:moveTo>
                  <a:pt x="86584" y="61279"/>
                </a:moveTo>
                <a:cubicBezTo>
                  <a:pt x="86521" y="61469"/>
                  <a:pt x="86711" y="61628"/>
                  <a:pt x="86901" y="61564"/>
                </a:cubicBezTo>
                <a:cubicBezTo>
                  <a:pt x="87091" y="61469"/>
                  <a:pt x="87059" y="61216"/>
                  <a:pt x="86869" y="61121"/>
                </a:cubicBezTo>
                <a:cubicBezTo>
                  <a:pt x="86774" y="61089"/>
                  <a:pt x="86647" y="61153"/>
                  <a:pt x="86584" y="61248"/>
                </a:cubicBezTo>
                <a:close/>
                <a:moveTo>
                  <a:pt x="85697" y="63465"/>
                </a:moveTo>
                <a:cubicBezTo>
                  <a:pt x="85602" y="63686"/>
                  <a:pt x="85824" y="63876"/>
                  <a:pt x="86014" y="63781"/>
                </a:cubicBezTo>
                <a:cubicBezTo>
                  <a:pt x="86236" y="63686"/>
                  <a:pt x="86236" y="63401"/>
                  <a:pt x="86014" y="63338"/>
                </a:cubicBezTo>
                <a:cubicBezTo>
                  <a:pt x="85887" y="63275"/>
                  <a:pt x="85761" y="63338"/>
                  <a:pt x="85697" y="63465"/>
                </a:cubicBezTo>
                <a:close/>
                <a:moveTo>
                  <a:pt x="84810" y="65681"/>
                </a:moveTo>
                <a:cubicBezTo>
                  <a:pt x="84715" y="65903"/>
                  <a:pt x="84937" y="66125"/>
                  <a:pt x="85159" y="66030"/>
                </a:cubicBezTo>
                <a:cubicBezTo>
                  <a:pt x="85380" y="65903"/>
                  <a:pt x="85380" y="65586"/>
                  <a:pt x="85159" y="65523"/>
                </a:cubicBezTo>
                <a:cubicBezTo>
                  <a:pt x="85032" y="65460"/>
                  <a:pt x="84874" y="65523"/>
                  <a:pt x="84810" y="65650"/>
                </a:cubicBezTo>
                <a:close/>
                <a:moveTo>
                  <a:pt x="84082" y="68247"/>
                </a:moveTo>
                <a:cubicBezTo>
                  <a:pt x="84304" y="68342"/>
                  <a:pt x="84557" y="68088"/>
                  <a:pt x="84462" y="67867"/>
                </a:cubicBezTo>
                <a:cubicBezTo>
                  <a:pt x="84335" y="67613"/>
                  <a:pt x="84019" y="67613"/>
                  <a:pt x="83924" y="67867"/>
                </a:cubicBezTo>
                <a:cubicBezTo>
                  <a:pt x="83860" y="68025"/>
                  <a:pt x="83924" y="68183"/>
                  <a:pt x="84082" y="68247"/>
                </a:cubicBezTo>
                <a:close/>
                <a:moveTo>
                  <a:pt x="83005" y="70052"/>
                </a:moveTo>
                <a:cubicBezTo>
                  <a:pt x="82910" y="70337"/>
                  <a:pt x="83164" y="70590"/>
                  <a:pt x="83449" y="70463"/>
                </a:cubicBezTo>
                <a:cubicBezTo>
                  <a:pt x="83702" y="70368"/>
                  <a:pt x="83670" y="69988"/>
                  <a:pt x="83417" y="69893"/>
                </a:cubicBezTo>
                <a:cubicBezTo>
                  <a:pt x="83259" y="69830"/>
                  <a:pt x="83100" y="69893"/>
                  <a:pt x="83005" y="70052"/>
                </a:cubicBezTo>
                <a:close/>
                <a:moveTo>
                  <a:pt x="82119" y="72269"/>
                </a:moveTo>
                <a:cubicBezTo>
                  <a:pt x="82024" y="72554"/>
                  <a:pt x="82309" y="72807"/>
                  <a:pt x="82562" y="72680"/>
                </a:cubicBezTo>
                <a:cubicBezTo>
                  <a:pt x="82847" y="72585"/>
                  <a:pt x="82847" y="72174"/>
                  <a:pt x="82562" y="72079"/>
                </a:cubicBezTo>
                <a:cubicBezTo>
                  <a:pt x="82404" y="72015"/>
                  <a:pt x="82182" y="72079"/>
                  <a:pt x="82119" y="72269"/>
                </a:cubicBezTo>
                <a:close/>
                <a:moveTo>
                  <a:pt x="81707" y="74264"/>
                </a:moveTo>
                <a:cubicBezTo>
                  <a:pt x="81390" y="74137"/>
                  <a:pt x="81105" y="74454"/>
                  <a:pt x="81232" y="74739"/>
                </a:cubicBezTo>
                <a:cubicBezTo>
                  <a:pt x="81359" y="75024"/>
                  <a:pt x="81770" y="75024"/>
                  <a:pt x="81897" y="74739"/>
                </a:cubicBezTo>
                <a:cubicBezTo>
                  <a:pt x="81960" y="74549"/>
                  <a:pt x="81865" y="74327"/>
                  <a:pt x="81707" y="74264"/>
                </a:cubicBezTo>
                <a:close/>
                <a:moveTo>
                  <a:pt x="80820" y="76449"/>
                </a:moveTo>
                <a:cubicBezTo>
                  <a:pt x="80503" y="76322"/>
                  <a:pt x="80218" y="76639"/>
                  <a:pt x="80345" y="76956"/>
                </a:cubicBezTo>
                <a:cubicBezTo>
                  <a:pt x="80472" y="77241"/>
                  <a:pt x="80915" y="77241"/>
                  <a:pt x="81042" y="76924"/>
                </a:cubicBezTo>
                <a:cubicBezTo>
                  <a:pt x="81105" y="76734"/>
                  <a:pt x="81010" y="76512"/>
                  <a:pt x="80820" y="76449"/>
                </a:cubicBezTo>
                <a:close/>
                <a:moveTo>
                  <a:pt x="79965" y="78634"/>
                </a:moveTo>
                <a:cubicBezTo>
                  <a:pt x="79648" y="78507"/>
                  <a:pt x="79300" y="78856"/>
                  <a:pt x="79458" y="79172"/>
                </a:cubicBezTo>
                <a:cubicBezTo>
                  <a:pt x="79585" y="79489"/>
                  <a:pt x="80060" y="79489"/>
                  <a:pt x="80187" y="79141"/>
                </a:cubicBezTo>
                <a:cubicBezTo>
                  <a:pt x="80282" y="78951"/>
                  <a:pt x="80155" y="78729"/>
                  <a:pt x="79965" y="78634"/>
                </a:cubicBezTo>
                <a:close/>
                <a:moveTo>
                  <a:pt x="79110" y="80819"/>
                </a:moveTo>
                <a:cubicBezTo>
                  <a:pt x="78762" y="80692"/>
                  <a:pt x="78413" y="81041"/>
                  <a:pt x="78572" y="81389"/>
                </a:cubicBezTo>
                <a:cubicBezTo>
                  <a:pt x="78698" y="81706"/>
                  <a:pt x="79205" y="81706"/>
                  <a:pt x="79332" y="81358"/>
                </a:cubicBezTo>
                <a:cubicBezTo>
                  <a:pt x="79427" y="81168"/>
                  <a:pt x="79300" y="80914"/>
                  <a:pt x="79110" y="80819"/>
                </a:cubicBezTo>
                <a:close/>
                <a:moveTo>
                  <a:pt x="77653" y="83258"/>
                </a:moveTo>
                <a:cubicBezTo>
                  <a:pt x="77527" y="83638"/>
                  <a:pt x="77875" y="83986"/>
                  <a:pt x="78255" y="83828"/>
                </a:cubicBezTo>
                <a:cubicBezTo>
                  <a:pt x="78603" y="83669"/>
                  <a:pt x="78603" y="83163"/>
                  <a:pt x="78223" y="83004"/>
                </a:cubicBezTo>
                <a:cubicBezTo>
                  <a:pt x="78002" y="82941"/>
                  <a:pt x="77748" y="83036"/>
                  <a:pt x="77653" y="83258"/>
                </a:cubicBezTo>
                <a:close/>
                <a:moveTo>
                  <a:pt x="76766" y="85474"/>
                </a:moveTo>
                <a:cubicBezTo>
                  <a:pt x="76608" y="85854"/>
                  <a:pt x="77020" y="86203"/>
                  <a:pt x="77368" y="86045"/>
                </a:cubicBezTo>
                <a:cubicBezTo>
                  <a:pt x="77748" y="85886"/>
                  <a:pt x="77748" y="85348"/>
                  <a:pt x="77368" y="85189"/>
                </a:cubicBezTo>
                <a:cubicBezTo>
                  <a:pt x="77147" y="85126"/>
                  <a:pt x="76861" y="85221"/>
                  <a:pt x="76766" y="85474"/>
                </a:cubicBezTo>
                <a:close/>
                <a:moveTo>
                  <a:pt x="76513" y="87406"/>
                </a:moveTo>
                <a:cubicBezTo>
                  <a:pt x="76101" y="87248"/>
                  <a:pt x="75721" y="87628"/>
                  <a:pt x="75880" y="88040"/>
                </a:cubicBezTo>
                <a:cubicBezTo>
                  <a:pt x="76070" y="88420"/>
                  <a:pt x="76608" y="88420"/>
                  <a:pt x="76766" y="88008"/>
                </a:cubicBezTo>
                <a:cubicBezTo>
                  <a:pt x="76861" y="87755"/>
                  <a:pt x="76766" y="87501"/>
                  <a:pt x="76513" y="87406"/>
                </a:cubicBezTo>
                <a:close/>
                <a:moveTo>
                  <a:pt x="75626" y="89591"/>
                </a:moveTo>
                <a:cubicBezTo>
                  <a:pt x="75215" y="89433"/>
                  <a:pt x="74835" y="89845"/>
                  <a:pt x="74993" y="90256"/>
                </a:cubicBezTo>
                <a:cubicBezTo>
                  <a:pt x="75183" y="90668"/>
                  <a:pt x="75753" y="90637"/>
                  <a:pt x="75911" y="90225"/>
                </a:cubicBezTo>
                <a:cubicBezTo>
                  <a:pt x="76006" y="89971"/>
                  <a:pt x="75880" y="89686"/>
                  <a:pt x="75626" y="89591"/>
                </a:cubicBezTo>
                <a:close/>
                <a:moveTo>
                  <a:pt x="74771" y="91777"/>
                </a:moveTo>
                <a:cubicBezTo>
                  <a:pt x="74328" y="91587"/>
                  <a:pt x="73916" y="92030"/>
                  <a:pt x="74106" y="92473"/>
                </a:cubicBezTo>
                <a:cubicBezTo>
                  <a:pt x="74296" y="92885"/>
                  <a:pt x="74898" y="92885"/>
                  <a:pt x="75056" y="92442"/>
                </a:cubicBezTo>
                <a:cubicBezTo>
                  <a:pt x="75183" y="92188"/>
                  <a:pt x="75056" y="91872"/>
                  <a:pt x="74771" y="91777"/>
                </a:cubicBezTo>
                <a:close/>
                <a:moveTo>
                  <a:pt x="74201" y="94658"/>
                </a:moveTo>
                <a:cubicBezTo>
                  <a:pt x="74391" y="94215"/>
                  <a:pt x="73948" y="93772"/>
                  <a:pt x="73505" y="93962"/>
                </a:cubicBezTo>
                <a:cubicBezTo>
                  <a:pt x="73061" y="94152"/>
                  <a:pt x="73061" y="94785"/>
                  <a:pt x="73505" y="94975"/>
                </a:cubicBezTo>
                <a:cubicBezTo>
                  <a:pt x="73790" y="95070"/>
                  <a:pt x="74106" y="94943"/>
                  <a:pt x="74201" y="94658"/>
                </a:cubicBezTo>
                <a:close/>
                <a:moveTo>
                  <a:pt x="73346" y="96875"/>
                </a:moveTo>
                <a:cubicBezTo>
                  <a:pt x="73536" y="96400"/>
                  <a:pt x="73061" y="95957"/>
                  <a:pt x="72618" y="96147"/>
                </a:cubicBezTo>
                <a:cubicBezTo>
                  <a:pt x="72143" y="96369"/>
                  <a:pt x="72174" y="97002"/>
                  <a:pt x="72618" y="97192"/>
                </a:cubicBezTo>
                <a:cubicBezTo>
                  <a:pt x="72935" y="97319"/>
                  <a:pt x="73251" y="97160"/>
                  <a:pt x="73346" y="96875"/>
                </a:cubicBezTo>
                <a:close/>
                <a:moveTo>
                  <a:pt x="72523" y="99092"/>
                </a:moveTo>
                <a:cubicBezTo>
                  <a:pt x="72713" y="98617"/>
                  <a:pt x="72206" y="98142"/>
                  <a:pt x="71731" y="98332"/>
                </a:cubicBezTo>
                <a:cubicBezTo>
                  <a:pt x="71256" y="98554"/>
                  <a:pt x="71256" y="99219"/>
                  <a:pt x="71763" y="99440"/>
                </a:cubicBezTo>
                <a:cubicBezTo>
                  <a:pt x="72048" y="99535"/>
                  <a:pt x="72396" y="99409"/>
                  <a:pt x="72523" y="99092"/>
                </a:cubicBezTo>
                <a:close/>
                <a:moveTo>
                  <a:pt x="70876" y="101657"/>
                </a:moveTo>
                <a:cubicBezTo>
                  <a:pt x="71383" y="101847"/>
                  <a:pt x="71858" y="101341"/>
                  <a:pt x="71636" y="100866"/>
                </a:cubicBezTo>
                <a:cubicBezTo>
                  <a:pt x="71446" y="100359"/>
                  <a:pt x="70718" y="100359"/>
                  <a:pt x="70528" y="100866"/>
                </a:cubicBezTo>
                <a:cubicBezTo>
                  <a:pt x="70401" y="101182"/>
                  <a:pt x="70559" y="101531"/>
                  <a:pt x="70876" y="101657"/>
                </a:cubicBezTo>
                <a:close/>
                <a:moveTo>
                  <a:pt x="70813" y="103526"/>
                </a:moveTo>
                <a:cubicBezTo>
                  <a:pt x="71003" y="103019"/>
                  <a:pt x="70496" y="102512"/>
                  <a:pt x="69958" y="102734"/>
                </a:cubicBezTo>
                <a:cubicBezTo>
                  <a:pt x="69451" y="102956"/>
                  <a:pt x="69483" y="103684"/>
                  <a:pt x="69989" y="103874"/>
                </a:cubicBezTo>
                <a:cubicBezTo>
                  <a:pt x="70306" y="104001"/>
                  <a:pt x="70686" y="103842"/>
                  <a:pt x="70813" y="103526"/>
                </a:cubicBezTo>
                <a:close/>
                <a:moveTo>
                  <a:pt x="69958" y="105743"/>
                </a:moveTo>
                <a:cubicBezTo>
                  <a:pt x="70148" y="105204"/>
                  <a:pt x="69609" y="104697"/>
                  <a:pt x="69103" y="104919"/>
                </a:cubicBezTo>
                <a:cubicBezTo>
                  <a:pt x="68564" y="105141"/>
                  <a:pt x="68564" y="105901"/>
                  <a:pt x="69103" y="106123"/>
                </a:cubicBezTo>
                <a:cubicBezTo>
                  <a:pt x="69451" y="106249"/>
                  <a:pt x="69831" y="106091"/>
                  <a:pt x="69958" y="105743"/>
                </a:cubicBezTo>
                <a:close/>
                <a:moveTo>
                  <a:pt x="69103" y="107959"/>
                </a:moveTo>
                <a:cubicBezTo>
                  <a:pt x="69324" y="107421"/>
                  <a:pt x="68754" y="106883"/>
                  <a:pt x="68216" y="107104"/>
                </a:cubicBezTo>
                <a:cubicBezTo>
                  <a:pt x="67677" y="107326"/>
                  <a:pt x="67677" y="108118"/>
                  <a:pt x="68216" y="108339"/>
                </a:cubicBezTo>
                <a:cubicBezTo>
                  <a:pt x="68564" y="108466"/>
                  <a:pt x="68976" y="108308"/>
                  <a:pt x="69103" y="107959"/>
                </a:cubicBezTo>
                <a:close/>
                <a:moveTo>
                  <a:pt x="67361" y="110556"/>
                </a:moveTo>
                <a:cubicBezTo>
                  <a:pt x="67931" y="110778"/>
                  <a:pt x="68469" y="110208"/>
                  <a:pt x="68216" y="109638"/>
                </a:cubicBezTo>
                <a:cubicBezTo>
                  <a:pt x="67994" y="109099"/>
                  <a:pt x="67171" y="109099"/>
                  <a:pt x="66949" y="109670"/>
                </a:cubicBezTo>
                <a:cubicBezTo>
                  <a:pt x="66822" y="110018"/>
                  <a:pt x="67012" y="110430"/>
                  <a:pt x="67361" y="110556"/>
                </a:cubicBezTo>
                <a:close/>
                <a:moveTo>
                  <a:pt x="92443" y="39935"/>
                </a:moveTo>
                <a:cubicBezTo>
                  <a:pt x="92411" y="39903"/>
                  <a:pt x="92411" y="39966"/>
                  <a:pt x="92411" y="39966"/>
                </a:cubicBezTo>
                <a:cubicBezTo>
                  <a:pt x="92443" y="39966"/>
                  <a:pt x="92443" y="39966"/>
                  <a:pt x="92443" y="39966"/>
                </a:cubicBezTo>
                <a:cubicBezTo>
                  <a:pt x="92443" y="39935"/>
                  <a:pt x="92443" y="39935"/>
                  <a:pt x="92443" y="39935"/>
                </a:cubicBezTo>
                <a:close/>
                <a:moveTo>
                  <a:pt x="91588" y="42183"/>
                </a:moveTo>
                <a:cubicBezTo>
                  <a:pt x="91619" y="42120"/>
                  <a:pt x="91493" y="42183"/>
                  <a:pt x="91556" y="42183"/>
                </a:cubicBezTo>
                <a:cubicBezTo>
                  <a:pt x="91556" y="42215"/>
                  <a:pt x="91588" y="42183"/>
                  <a:pt x="91588" y="42183"/>
                </a:cubicBezTo>
                <a:close/>
                <a:moveTo>
                  <a:pt x="90733" y="44400"/>
                </a:moveTo>
                <a:cubicBezTo>
                  <a:pt x="90796" y="44305"/>
                  <a:pt x="90574" y="44368"/>
                  <a:pt x="90669" y="44432"/>
                </a:cubicBezTo>
                <a:cubicBezTo>
                  <a:pt x="90701" y="44432"/>
                  <a:pt x="90733" y="44432"/>
                  <a:pt x="90733" y="44400"/>
                </a:cubicBezTo>
                <a:close/>
                <a:moveTo>
                  <a:pt x="89877" y="46617"/>
                </a:moveTo>
                <a:cubicBezTo>
                  <a:pt x="89941" y="46490"/>
                  <a:pt x="89656" y="46585"/>
                  <a:pt x="89782" y="46648"/>
                </a:cubicBezTo>
                <a:cubicBezTo>
                  <a:pt x="89814" y="46680"/>
                  <a:pt x="89877" y="46648"/>
                  <a:pt x="89877" y="46617"/>
                </a:cubicBezTo>
                <a:close/>
                <a:moveTo>
                  <a:pt x="89054" y="48834"/>
                </a:moveTo>
                <a:cubicBezTo>
                  <a:pt x="89086" y="48675"/>
                  <a:pt x="88737" y="48802"/>
                  <a:pt x="88896" y="48865"/>
                </a:cubicBezTo>
                <a:cubicBezTo>
                  <a:pt x="88959" y="48897"/>
                  <a:pt x="89022" y="48865"/>
                  <a:pt x="89054" y="48834"/>
                </a:cubicBezTo>
                <a:close/>
                <a:moveTo>
                  <a:pt x="88199" y="51050"/>
                </a:moveTo>
                <a:cubicBezTo>
                  <a:pt x="88262" y="50860"/>
                  <a:pt x="87851" y="51019"/>
                  <a:pt x="88009" y="51114"/>
                </a:cubicBezTo>
                <a:cubicBezTo>
                  <a:pt x="88072" y="51145"/>
                  <a:pt x="88167" y="51114"/>
                  <a:pt x="88199" y="51050"/>
                </a:cubicBezTo>
                <a:close/>
                <a:moveTo>
                  <a:pt x="87154" y="53331"/>
                </a:moveTo>
                <a:cubicBezTo>
                  <a:pt x="87344" y="53426"/>
                  <a:pt x="87154" y="52919"/>
                  <a:pt x="87059" y="53141"/>
                </a:cubicBezTo>
                <a:cubicBezTo>
                  <a:pt x="87027" y="53204"/>
                  <a:pt x="87059" y="53299"/>
                  <a:pt x="87154" y="53331"/>
                </a:cubicBezTo>
                <a:close/>
                <a:moveTo>
                  <a:pt x="86172" y="55357"/>
                </a:moveTo>
                <a:cubicBezTo>
                  <a:pt x="86077" y="55579"/>
                  <a:pt x="86616" y="55357"/>
                  <a:pt x="86394" y="55262"/>
                </a:cubicBezTo>
                <a:cubicBezTo>
                  <a:pt x="86299" y="55199"/>
                  <a:pt x="86204" y="55262"/>
                  <a:pt x="86172" y="55357"/>
                </a:cubicBezTo>
                <a:close/>
                <a:moveTo>
                  <a:pt x="85285" y="57543"/>
                </a:moveTo>
                <a:cubicBezTo>
                  <a:pt x="85159" y="57828"/>
                  <a:pt x="85792" y="57543"/>
                  <a:pt x="85507" y="57448"/>
                </a:cubicBezTo>
                <a:cubicBezTo>
                  <a:pt x="85412" y="57384"/>
                  <a:pt x="85317" y="57448"/>
                  <a:pt x="85285" y="57543"/>
                </a:cubicBezTo>
                <a:close/>
                <a:moveTo>
                  <a:pt x="84399" y="59759"/>
                </a:moveTo>
                <a:cubicBezTo>
                  <a:pt x="84272" y="60044"/>
                  <a:pt x="84969" y="59759"/>
                  <a:pt x="84652" y="59633"/>
                </a:cubicBezTo>
                <a:cubicBezTo>
                  <a:pt x="84557" y="59569"/>
                  <a:pt x="84430" y="59633"/>
                  <a:pt x="84399" y="59759"/>
                </a:cubicBezTo>
                <a:close/>
                <a:moveTo>
                  <a:pt x="83480" y="61944"/>
                </a:moveTo>
                <a:cubicBezTo>
                  <a:pt x="83417" y="62135"/>
                  <a:pt x="83607" y="62325"/>
                  <a:pt x="83797" y="62230"/>
                </a:cubicBezTo>
                <a:cubicBezTo>
                  <a:pt x="83987" y="62166"/>
                  <a:pt x="83987" y="61881"/>
                  <a:pt x="83797" y="61818"/>
                </a:cubicBezTo>
                <a:cubicBezTo>
                  <a:pt x="83670" y="61754"/>
                  <a:pt x="83544" y="61818"/>
                  <a:pt x="83480" y="61944"/>
                </a:cubicBezTo>
                <a:close/>
                <a:moveTo>
                  <a:pt x="82594" y="64130"/>
                </a:moveTo>
                <a:cubicBezTo>
                  <a:pt x="82530" y="64351"/>
                  <a:pt x="82720" y="64573"/>
                  <a:pt x="82942" y="64478"/>
                </a:cubicBezTo>
                <a:cubicBezTo>
                  <a:pt x="83132" y="64383"/>
                  <a:pt x="83132" y="64098"/>
                  <a:pt x="82910" y="64003"/>
                </a:cubicBezTo>
                <a:cubicBezTo>
                  <a:pt x="82784" y="63940"/>
                  <a:pt x="82657" y="64003"/>
                  <a:pt x="82594" y="64161"/>
                </a:cubicBezTo>
                <a:close/>
                <a:moveTo>
                  <a:pt x="81707" y="66346"/>
                </a:moveTo>
                <a:cubicBezTo>
                  <a:pt x="81612" y="66568"/>
                  <a:pt x="81834" y="66790"/>
                  <a:pt x="82055" y="66695"/>
                </a:cubicBezTo>
                <a:cubicBezTo>
                  <a:pt x="82277" y="66600"/>
                  <a:pt x="82277" y="66283"/>
                  <a:pt x="82055" y="66188"/>
                </a:cubicBezTo>
                <a:cubicBezTo>
                  <a:pt x="81929" y="66125"/>
                  <a:pt x="81770" y="66220"/>
                  <a:pt x="81707" y="66346"/>
                </a:cubicBezTo>
                <a:close/>
                <a:moveTo>
                  <a:pt x="80820" y="68532"/>
                </a:moveTo>
                <a:cubicBezTo>
                  <a:pt x="80725" y="68785"/>
                  <a:pt x="80978" y="69038"/>
                  <a:pt x="81200" y="68912"/>
                </a:cubicBezTo>
                <a:cubicBezTo>
                  <a:pt x="81454" y="68817"/>
                  <a:pt x="81454" y="68468"/>
                  <a:pt x="81200" y="68373"/>
                </a:cubicBezTo>
                <a:cubicBezTo>
                  <a:pt x="81042" y="68310"/>
                  <a:pt x="80883" y="68405"/>
                  <a:pt x="80820" y="68532"/>
                </a:cubicBezTo>
                <a:close/>
                <a:moveTo>
                  <a:pt x="79933" y="70748"/>
                </a:moveTo>
                <a:cubicBezTo>
                  <a:pt x="79807" y="71002"/>
                  <a:pt x="80092" y="71255"/>
                  <a:pt x="80345" y="71160"/>
                </a:cubicBezTo>
                <a:cubicBezTo>
                  <a:pt x="80598" y="71033"/>
                  <a:pt x="80598" y="70685"/>
                  <a:pt x="80345" y="70558"/>
                </a:cubicBezTo>
                <a:cubicBezTo>
                  <a:pt x="80155" y="70495"/>
                  <a:pt x="79997" y="70590"/>
                  <a:pt x="79933" y="70748"/>
                </a:cubicBezTo>
                <a:close/>
                <a:moveTo>
                  <a:pt x="79015" y="72934"/>
                </a:moveTo>
                <a:cubicBezTo>
                  <a:pt x="78920" y="73219"/>
                  <a:pt x="79205" y="73504"/>
                  <a:pt x="79490" y="73377"/>
                </a:cubicBezTo>
                <a:cubicBezTo>
                  <a:pt x="79743" y="73250"/>
                  <a:pt x="79743" y="72870"/>
                  <a:pt x="79458" y="72744"/>
                </a:cubicBezTo>
                <a:cubicBezTo>
                  <a:pt x="79300" y="72680"/>
                  <a:pt x="79110" y="72775"/>
                  <a:pt x="79015" y="72934"/>
                </a:cubicBezTo>
                <a:close/>
                <a:moveTo>
                  <a:pt x="78603" y="74960"/>
                </a:moveTo>
                <a:cubicBezTo>
                  <a:pt x="78318" y="74834"/>
                  <a:pt x="78033" y="75119"/>
                  <a:pt x="78160" y="75435"/>
                </a:cubicBezTo>
                <a:cubicBezTo>
                  <a:pt x="78287" y="75720"/>
                  <a:pt x="78698" y="75720"/>
                  <a:pt x="78793" y="75404"/>
                </a:cubicBezTo>
                <a:cubicBezTo>
                  <a:pt x="78888" y="75214"/>
                  <a:pt x="78793" y="75024"/>
                  <a:pt x="78603" y="74960"/>
                </a:cubicBezTo>
                <a:close/>
                <a:moveTo>
                  <a:pt x="77748" y="77146"/>
                </a:moveTo>
                <a:cubicBezTo>
                  <a:pt x="77432" y="77019"/>
                  <a:pt x="77115" y="77336"/>
                  <a:pt x="77242" y="77652"/>
                </a:cubicBezTo>
                <a:cubicBezTo>
                  <a:pt x="77400" y="77937"/>
                  <a:pt x="77812" y="77937"/>
                  <a:pt x="77938" y="77621"/>
                </a:cubicBezTo>
                <a:cubicBezTo>
                  <a:pt x="78033" y="77431"/>
                  <a:pt x="77938" y="77209"/>
                  <a:pt x="77748" y="77146"/>
                </a:cubicBezTo>
                <a:close/>
                <a:moveTo>
                  <a:pt x="76861" y="79331"/>
                </a:moveTo>
                <a:cubicBezTo>
                  <a:pt x="76545" y="79204"/>
                  <a:pt x="76228" y="79521"/>
                  <a:pt x="76355" y="79869"/>
                </a:cubicBezTo>
                <a:cubicBezTo>
                  <a:pt x="76513" y="80186"/>
                  <a:pt x="76957" y="80186"/>
                  <a:pt x="77083" y="79837"/>
                </a:cubicBezTo>
                <a:cubicBezTo>
                  <a:pt x="77178" y="79647"/>
                  <a:pt x="77083" y="79394"/>
                  <a:pt x="76861" y="79331"/>
                </a:cubicBezTo>
                <a:close/>
                <a:moveTo>
                  <a:pt x="75468" y="81738"/>
                </a:moveTo>
                <a:cubicBezTo>
                  <a:pt x="75310" y="82086"/>
                  <a:pt x="75690" y="82434"/>
                  <a:pt x="76006" y="82276"/>
                </a:cubicBezTo>
                <a:cubicBezTo>
                  <a:pt x="76355" y="82149"/>
                  <a:pt x="76355" y="81643"/>
                  <a:pt x="76006" y="81516"/>
                </a:cubicBezTo>
                <a:cubicBezTo>
                  <a:pt x="75785" y="81421"/>
                  <a:pt x="75531" y="81548"/>
                  <a:pt x="75468" y="81769"/>
                </a:cubicBezTo>
                <a:close/>
                <a:moveTo>
                  <a:pt x="74581" y="83954"/>
                </a:moveTo>
                <a:cubicBezTo>
                  <a:pt x="74423" y="84303"/>
                  <a:pt x="74803" y="84683"/>
                  <a:pt x="75151" y="84524"/>
                </a:cubicBezTo>
                <a:cubicBezTo>
                  <a:pt x="75531" y="84366"/>
                  <a:pt x="75500" y="83859"/>
                  <a:pt x="75151" y="83701"/>
                </a:cubicBezTo>
                <a:cubicBezTo>
                  <a:pt x="74930" y="83606"/>
                  <a:pt x="74645" y="83733"/>
                  <a:pt x="74581" y="83954"/>
                </a:cubicBezTo>
                <a:close/>
                <a:moveTo>
                  <a:pt x="73663" y="86140"/>
                </a:moveTo>
                <a:cubicBezTo>
                  <a:pt x="73536" y="86520"/>
                  <a:pt x="73916" y="86900"/>
                  <a:pt x="74296" y="86741"/>
                </a:cubicBezTo>
                <a:cubicBezTo>
                  <a:pt x="74676" y="86583"/>
                  <a:pt x="74645" y="86045"/>
                  <a:pt x="74265" y="85886"/>
                </a:cubicBezTo>
                <a:cubicBezTo>
                  <a:pt x="74043" y="85791"/>
                  <a:pt x="73758" y="85918"/>
                  <a:pt x="73663" y="86140"/>
                </a:cubicBezTo>
                <a:close/>
                <a:moveTo>
                  <a:pt x="73061" y="88990"/>
                </a:moveTo>
                <a:cubicBezTo>
                  <a:pt x="73441" y="89148"/>
                  <a:pt x="73853" y="88736"/>
                  <a:pt x="73663" y="88325"/>
                </a:cubicBezTo>
                <a:cubicBezTo>
                  <a:pt x="73505" y="87945"/>
                  <a:pt x="72935" y="87945"/>
                  <a:pt x="72776" y="88356"/>
                </a:cubicBezTo>
                <a:cubicBezTo>
                  <a:pt x="72681" y="88610"/>
                  <a:pt x="72808" y="88895"/>
                  <a:pt x="73061" y="88990"/>
                </a:cubicBezTo>
                <a:close/>
                <a:moveTo>
                  <a:pt x="72555" y="90256"/>
                </a:moveTo>
                <a:cubicBezTo>
                  <a:pt x="72143" y="90098"/>
                  <a:pt x="71731" y="90541"/>
                  <a:pt x="71889" y="90953"/>
                </a:cubicBezTo>
                <a:cubicBezTo>
                  <a:pt x="72079" y="91365"/>
                  <a:pt x="72681" y="91333"/>
                  <a:pt x="72840" y="90922"/>
                </a:cubicBezTo>
                <a:cubicBezTo>
                  <a:pt x="72935" y="90668"/>
                  <a:pt x="72808" y="90383"/>
                  <a:pt x="72555" y="90256"/>
                </a:cubicBezTo>
                <a:close/>
                <a:moveTo>
                  <a:pt x="71003" y="92758"/>
                </a:moveTo>
                <a:cubicBezTo>
                  <a:pt x="70813" y="93202"/>
                  <a:pt x="71256" y="93613"/>
                  <a:pt x="71699" y="93423"/>
                </a:cubicBezTo>
                <a:cubicBezTo>
                  <a:pt x="72111" y="93233"/>
                  <a:pt x="72111" y="92632"/>
                  <a:pt x="71668" y="92473"/>
                </a:cubicBezTo>
                <a:cubicBezTo>
                  <a:pt x="71414" y="92347"/>
                  <a:pt x="71098" y="92473"/>
                  <a:pt x="71003" y="92758"/>
                </a:cubicBezTo>
                <a:close/>
                <a:moveTo>
                  <a:pt x="71129" y="95355"/>
                </a:moveTo>
                <a:cubicBezTo>
                  <a:pt x="71319" y="94912"/>
                  <a:pt x="70844" y="94468"/>
                  <a:pt x="70401" y="94658"/>
                </a:cubicBezTo>
                <a:cubicBezTo>
                  <a:pt x="69958" y="94848"/>
                  <a:pt x="69958" y="95482"/>
                  <a:pt x="70401" y="95672"/>
                </a:cubicBezTo>
                <a:cubicBezTo>
                  <a:pt x="70686" y="95767"/>
                  <a:pt x="71003" y="95640"/>
                  <a:pt x="71129" y="95355"/>
                </a:cubicBezTo>
                <a:close/>
                <a:moveTo>
                  <a:pt x="70274" y="97572"/>
                </a:moveTo>
                <a:cubicBezTo>
                  <a:pt x="70464" y="97097"/>
                  <a:pt x="69989" y="96654"/>
                  <a:pt x="69514" y="96844"/>
                </a:cubicBezTo>
                <a:cubicBezTo>
                  <a:pt x="69039" y="97034"/>
                  <a:pt x="69071" y="97699"/>
                  <a:pt x="69546" y="97889"/>
                </a:cubicBezTo>
                <a:cubicBezTo>
                  <a:pt x="69831" y="98015"/>
                  <a:pt x="70148" y="97857"/>
                  <a:pt x="70274" y="97572"/>
                </a:cubicBezTo>
                <a:close/>
                <a:moveTo>
                  <a:pt x="69419" y="99789"/>
                </a:moveTo>
                <a:cubicBezTo>
                  <a:pt x="69609" y="99314"/>
                  <a:pt x="69134" y="98839"/>
                  <a:pt x="68628" y="99029"/>
                </a:cubicBezTo>
                <a:cubicBezTo>
                  <a:pt x="68152" y="99250"/>
                  <a:pt x="68152" y="99915"/>
                  <a:pt x="68659" y="100105"/>
                </a:cubicBezTo>
                <a:cubicBezTo>
                  <a:pt x="68944" y="100232"/>
                  <a:pt x="69293" y="100105"/>
                  <a:pt x="69419" y="99789"/>
                </a:cubicBezTo>
                <a:close/>
                <a:moveTo>
                  <a:pt x="67772" y="102354"/>
                </a:moveTo>
                <a:cubicBezTo>
                  <a:pt x="68279" y="102544"/>
                  <a:pt x="68786" y="102037"/>
                  <a:pt x="68564" y="101531"/>
                </a:cubicBezTo>
                <a:cubicBezTo>
                  <a:pt x="68343" y="101056"/>
                  <a:pt x="67646" y="101056"/>
                  <a:pt x="67424" y="101562"/>
                </a:cubicBezTo>
                <a:cubicBezTo>
                  <a:pt x="67297" y="101879"/>
                  <a:pt x="67456" y="102227"/>
                  <a:pt x="67772" y="102354"/>
                </a:cubicBezTo>
                <a:close/>
                <a:moveTo>
                  <a:pt x="67709" y="104222"/>
                </a:moveTo>
                <a:cubicBezTo>
                  <a:pt x="67931" y="103684"/>
                  <a:pt x="67392" y="103177"/>
                  <a:pt x="66886" y="103399"/>
                </a:cubicBezTo>
                <a:cubicBezTo>
                  <a:pt x="66347" y="103621"/>
                  <a:pt x="66379" y="104381"/>
                  <a:pt x="66886" y="104571"/>
                </a:cubicBezTo>
                <a:cubicBezTo>
                  <a:pt x="67202" y="104697"/>
                  <a:pt x="67582" y="104539"/>
                  <a:pt x="67709" y="104222"/>
                </a:cubicBezTo>
                <a:close/>
                <a:moveTo>
                  <a:pt x="66854" y="106439"/>
                </a:moveTo>
                <a:cubicBezTo>
                  <a:pt x="67076" y="105901"/>
                  <a:pt x="66537" y="105363"/>
                  <a:pt x="65999" y="105616"/>
                </a:cubicBezTo>
                <a:cubicBezTo>
                  <a:pt x="65461" y="105838"/>
                  <a:pt x="65461" y="106598"/>
                  <a:pt x="65999" y="106819"/>
                </a:cubicBezTo>
                <a:cubicBezTo>
                  <a:pt x="66347" y="106946"/>
                  <a:pt x="66727" y="106788"/>
                  <a:pt x="66854" y="106439"/>
                </a:cubicBezTo>
                <a:close/>
                <a:moveTo>
                  <a:pt x="65144" y="109036"/>
                </a:moveTo>
                <a:cubicBezTo>
                  <a:pt x="65682" y="109258"/>
                  <a:pt x="66252" y="108688"/>
                  <a:pt x="65999" y="108149"/>
                </a:cubicBezTo>
                <a:cubicBezTo>
                  <a:pt x="65746" y="107579"/>
                  <a:pt x="64986" y="107611"/>
                  <a:pt x="64764" y="108149"/>
                </a:cubicBezTo>
                <a:cubicBezTo>
                  <a:pt x="64606" y="108498"/>
                  <a:pt x="64796" y="108909"/>
                  <a:pt x="65144" y="109036"/>
                </a:cubicBezTo>
                <a:close/>
                <a:moveTo>
                  <a:pt x="64764" y="109986"/>
                </a:moveTo>
                <a:cubicBezTo>
                  <a:pt x="64099" y="109701"/>
                  <a:pt x="63529" y="110461"/>
                  <a:pt x="63941" y="111031"/>
                </a:cubicBezTo>
                <a:lnTo>
                  <a:pt x="65049" y="111031"/>
                </a:lnTo>
                <a:cubicBezTo>
                  <a:pt x="65112" y="110968"/>
                  <a:pt x="65144" y="110936"/>
                  <a:pt x="65144" y="110873"/>
                </a:cubicBezTo>
                <a:cubicBezTo>
                  <a:pt x="65302" y="110525"/>
                  <a:pt x="65112" y="110113"/>
                  <a:pt x="64764" y="109986"/>
                </a:cubicBezTo>
                <a:close/>
                <a:moveTo>
                  <a:pt x="89371" y="40600"/>
                </a:moveTo>
                <a:cubicBezTo>
                  <a:pt x="89339" y="40600"/>
                  <a:pt x="89339" y="40600"/>
                  <a:pt x="89339" y="40600"/>
                </a:cubicBezTo>
                <a:cubicBezTo>
                  <a:pt x="89307" y="40600"/>
                  <a:pt x="89339" y="40631"/>
                  <a:pt x="89339" y="40631"/>
                </a:cubicBezTo>
                <a:cubicBezTo>
                  <a:pt x="89339" y="40631"/>
                  <a:pt x="89371" y="40631"/>
                  <a:pt x="89371" y="40631"/>
                </a:cubicBezTo>
                <a:cubicBezTo>
                  <a:pt x="89371" y="40600"/>
                  <a:pt x="89371" y="40600"/>
                  <a:pt x="89371" y="40600"/>
                </a:cubicBezTo>
                <a:close/>
                <a:moveTo>
                  <a:pt x="88516" y="42848"/>
                </a:moveTo>
                <a:cubicBezTo>
                  <a:pt x="88516" y="42816"/>
                  <a:pt x="88516" y="42785"/>
                  <a:pt x="88484" y="42785"/>
                </a:cubicBezTo>
                <a:cubicBezTo>
                  <a:pt x="88421" y="42753"/>
                  <a:pt x="88484" y="42911"/>
                  <a:pt x="88516" y="42848"/>
                </a:cubicBezTo>
                <a:close/>
                <a:moveTo>
                  <a:pt x="87661" y="45065"/>
                </a:moveTo>
                <a:cubicBezTo>
                  <a:pt x="87692" y="44970"/>
                  <a:pt x="87471" y="45065"/>
                  <a:pt x="87566" y="45097"/>
                </a:cubicBezTo>
                <a:cubicBezTo>
                  <a:pt x="87597" y="45097"/>
                  <a:pt x="87661" y="45097"/>
                  <a:pt x="87661" y="45065"/>
                </a:cubicBezTo>
                <a:close/>
                <a:moveTo>
                  <a:pt x="86806" y="47282"/>
                </a:moveTo>
                <a:cubicBezTo>
                  <a:pt x="86869" y="47155"/>
                  <a:pt x="86584" y="47250"/>
                  <a:pt x="86711" y="47313"/>
                </a:cubicBezTo>
                <a:cubicBezTo>
                  <a:pt x="86742" y="47345"/>
                  <a:pt x="86806" y="47313"/>
                  <a:pt x="86806" y="47282"/>
                </a:cubicBezTo>
                <a:close/>
                <a:moveTo>
                  <a:pt x="85951" y="49499"/>
                </a:moveTo>
                <a:cubicBezTo>
                  <a:pt x="86014" y="49340"/>
                  <a:pt x="85665" y="49499"/>
                  <a:pt x="85824" y="49530"/>
                </a:cubicBezTo>
                <a:cubicBezTo>
                  <a:pt x="85887" y="49562"/>
                  <a:pt x="85951" y="49530"/>
                  <a:pt x="85951" y="49467"/>
                </a:cubicBezTo>
                <a:close/>
                <a:moveTo>
                  <a:pt x="85095" y="51715"/>
                </a:moveTo>
                <a:cubicBezTo>
                  <a:pt x="85190" y="51525"/>
                  <a:pt x="84747" y="51684"/>
                  <a:pt x="84937" y="51779"/>
                </a:cubicBezTo>
                <a:cubicBezTo>
                  <a:pt x="85000" y="51810"/>
                  <a:pt x="85064" y="51779"/>
                  <a:pt x="85095" y="51684"/>
                </a:cubicBezTo>
                <a:close/>
                <a:moveTo>
                  <a:pt x="84050" y="53996"/>
                </a:moveTo>
                <a:cubicBezTo>
                  <a:pt x="84272" y="54091"/>
                  <a:pt x="84050" y="53584"/>
                  <a:pt x="83987" y="53806"/>
                </a:cubicBezTo>
                <a:cubicBezTo>
                  <a:pt x="83955" y="53869"/>
                  <a:pt x="83987" y="53964"/>
                  <a:pt x="84050" y="53996"/>
                </a:cubicBezTo>
                <a:close/>
                <a:moveTo>
                  <a:pt x="83069" y="56022"/>
                </a:moveTo>
                <a:cubicBezTo>
                  <a:pt x="82974" y="56244"/>
                  <a:pt x="83544" y="56022"/>
                  <a:pt x="83290" y="55927"/>
                </a:cubicBezTo>
                <a:cubicBezTo>
                  <a:pt x="83227" y="55864"/>
                  <a:pt x="83132" y="55927"/>
                  <a:pt x="83069" y="56022"/>
                </a:cubicBezTo>
                <a:close/>
                <a:moveTo>
                  <a:pt x="82182" y="58208"/>
                </a:moveTo>
                <a:cubicBezTo>
                  <a:pt x="82087" y="58493"/>
                  <a:pt x="82720" y="58208"/>
                  <a:pt x="82435" y="58113"/>
                </a:cubicBezTo>
                <a:cubicBezTo>
                  <a:pt x="82340" y="58049"/>
                  <a:pt x="82214" y="58113"/>
                  <a:pt x="82182" y="58208"/>
                </a:cubicBezTo>
                <a:close/>
                <a:moveTo>
                  <a:pt x="81295" y="60424"/>
                </a:moveTo>
                <a:cubicBezTo>
                  <a:pt x="81168" y="60709"/>
                  <a:pt x="81897" y="60424"/>
                  <a:pt x="81580" y="60298"/>
                </a:cubicBezTo>
                <a:cubicBezTo>
                  <a:pt x="81454" y="60234"/>
                  <a:pt x="81327" y="60298"/>
                  <a:pt x="81295" y="60393"/>
                </a:cubicBezTo>
                <a:close/>
                <a:moveTo>
                  <a:pt x="80408" y="62610"/>
                </a:moveTo>
                <a:cubicBezTo>
                  <a:pt x="80313" y="62800"/>
                  <a:pt x="80535" y="62990"/>
                  <a:pt x="80725" y="62926"/>
                </a:cubicBezTo>
                <a:cubicBezTo>
                  <a:pt x="80915" y="62831"/>
                  <a:pt x="80915" y="62546"/>
                  <a:pt x="80693" y="62483"/>
                </a:cubicBezTo>
                <a:cubicBezTo>
                  <a:pt x="80598" y="62420"/>
                  <a:pt x="80440" y="62483"/>
                  <a:pt x="80408" y="62610"/>
                </a:cubicBezTo>
                <a:close/>
                <a:moveTo>
                  <a:pt x="79522" y="64826"/>
                </a:moveTo>
                <a:cubicBezTo>
                  <a:pt x="79427" y="65016"/>
                  <a:pt x="79648" y="65238"/>
                  <a:pt x="79838" y="65143"/>
                </a:cubicBezTo>
                <a:cubicBezTo>
                  <a:pt x="80060" y="65048"/>
                  <a:pt x="80060" y="64763"/>
                  <a:pt x="79838" y="64668"/>
                </a:cubicBezTo>
                <a:cubicBezTo>
                  <a:pt x="79712" y="64605"/>
                  <a:pt x="79553" y="64668"/>
                  <a:pt x="79522" y="64826"/>
                </a:cubicBezTo>
                <a:close/>
                <a:moveTo>
                  <a:pt x="78603" y="67012"/>
                </a:moveTo>
                <a:cubicBezTo>
                  <a:pt x="78540" y="67233"/>
                  <a:pt x="78762" y="67455"/>
                  <a:pt x="78983" y="67360"/>
                </a:cubicBezTo>
                <a:cubicBezTo>
                  <a:pt x="79205" y="67265"/>
                  <a:pt x="79205" y="66948"/>
                  <a:pt x="78983" y="66853"/>
                </a:cubicBezTo>
                <a:cubicBezTo>
                  <a:pt x="78825" y="66790"/>
                  <a:pt x="78667" y="66885"/>
                  <a:pt x="78603" y="67012"/>
                </a:cubicBezTo>
                <a:close/>
                <a:moveTo>
                  <a:pt x="77717" y="69228"/>
                </a:moveTo>
                <a:cubicBezTo>
                  <a:pt x="77622" y="69450"/>
                  <a:pt x="77875" y="69703"/>
                  <a:pt x="78128" y="69608"/>
                </a:cubicBezTo>
                <a:cubicBezTo>
                  <a:pt x="78350" y="69482"/>
                  <a:pt x="78350" y="69133"/>
                  <a:pt x="78097" y="69038"/>
                </a:cubicBezTo>
                <a:cubicBezTo>
                  <a:pt x="77970" y="68975"/>
                  <a:pt x="77780" y="69070"/>
                  <a:pt x="77717" y="69197"/>
                </a:cubicBezTo>
                <a:close/>
                <a:moveTo>
                  <a:pt x="76830" y="71413"/>
                </a:moveTo>
                <a:cubicBezTo>
                  <a:pt x="76735" y="71667"/>
                  <a:pt x="76988" y="71920"/>
                  <a:pt x="77242" y="71825"/>
                </a:cubicBezTo>
                <a:cubicBezTo>
                  <a:pt x="77527" y="71699"/>
                  <a:pt x="77495" y="71350"/>
                  <a:pt x="77242" y="71223"/>
                </a:cubicBezTo>
                <a:cubicBezTo>
                  <a:pt x="77083" y="71160"/>
                  <a:pt x="76893" y="71255"/>
                  <a:pt x="76830" y="71413"/>
                </a:cubicBezTo>
                <a:close/>
                <a:moveTo>
                  <a:pt x="76386" y="73409"/>
                </a:moveTo>
                <a:cubicBezTo>
                  <a:pt x="76101" y="73314"/>
                  <a:pt x="75816" y="73599"/>
                  <a:pt x="75943" y="73884"/>
                </a:cubicBezTo>
                <a:cubicBezTo>
                  <a:pt x="76070" y="74137"/>
                  <a:pt x="76450" y="74137"/>
                  <a:pt x="76576" y="73852"/>
                </a:cubicBezTo>
                <a:cubicBezTo>
                  <a:pt x="76640" y="73694"/>
                  <a:pt x="76545" y="73504"/>
                  <a:pt x="76386" y="73409"/>
                </a:cubicBezTo>
                <a:close/>
                <a:moveTo>
                  <a:pt x="75531" y="75625"/>
                </a:moveTo>
                <a:cubicBezTo>
                  <a:pt x="75215" y="75499"/>
                  <a:pt x="74930" y="75784"/>
                  <a:pt x="75056" y="76100"/>
                </a:cubicBezTo>
                <a:cubicBezTo>
                  <a:pt x="75183" y="76386"/>
                  <a:pt x="75595" y="76386"/>
                  <a:pt x="75721" y="76069"/>
                </a:cubicBezTo>
                <a:cubicBezTo>
                  <a:pt x="75785" y="75879"/>
                  <a:pt x="75690" y="75689"/>
                  <a:pt x="75531" y="75625"/>
                </a:cubicBezTo>
                <a:close/>
                <a:moveTo>
                  <a:pt x="74645" y="77811"/>
                </a:moveTo>
                <a:cubicBezTo>
                  <a:pt x="74328" y="77684"/>
                  <a:pt x="74011" y="78001"/>
                  <a:pt x="74170" y="78317"/>
                </a:cubicBezTo>
                <a:cubicBezTo>
                  <a:pt x="74296" y="78602"/>
                  <a:pt x="74740" y="78602"/>
                  <a:pt x="74866" y="78286"/>
                </a:cubicBezTo>
                <a:cubicBezTo>
                  <a:pt x="74930" y="78096"/>
                  <a:pt x="74835" y="77874"/>
                  <a:pt x="74645" y="77811"/>
                </a:cubicBezTo>
                <a:close/>
                <a:moveTo>
                  <a:pt x="73790" y="79996"/>
                </a:moveTo>
                <a:cubicBezTo>
                  <a:pt x="73441" y="79869"/>
                  <a:pt x="73125" y="80186"/>
                  <a:pt x="73283" y="80534"/>
                </a:cubicBezTo>
                <a:cubicBezTo>
                  <a:pt x="73410" y="80851"/>
                  <a:pt x="73885" y="80851"/>
                  <a:pt x="74011" y="80502"/>
                </a:cubicBezTo>
                <a:cubicBezTo>
                  <a:pt x="74106" y="80312"/>
                  <a:pt x="73980" y="80059"/>
                  <a:pt x="73790" y="79996"/>
                </a:cubicBezTo>
                <a:close/>
                <a:moveTo>
                  <a:pt x="72364" y="82403"/>
                </a:moveTo>
                <a:cubicBezTo>
                  <a:pt x="72238" y="82751"/>
                  <a:pt x="72586" y="83099"/>
                  <a:pt x="72935" y="82973"/>
                </a:cubicBezTo>
                <a:cubicBezTo>
                  <a:pt x="73283" y="82814"/>
                  <a:pt x="73283" y="82308"/>
                  <a:pt x="72935" y="82181"/>
                </a:cubicBezTo>
                <a:cubicBezTo>
                  <a:pt x="72713" y="82086"/>
                  <a:pt x="72459" y="82213"/>
                  <a:pt x="72364" y="82403"/>
                </a:cubicBezTo>
                <a:close/>
                <a:moveTo>
                  <a:pt x="71478" y="84619"/>
                </a:moveTo>
                <a:cubicBezTo>
                  <a:pt x="71319" y="84999"/>
                  <a:pt x="71699" y="85348"/>
                  <a:pt x="72079" y="85189"/>
                </a:cubicBezTo>
                <a:cubicBezTo>
                  <a:pt x="72428" y="85031"/>
                  <a:pt x="72428" y="84524"/>
                  <a:pt x="72048" y="84366"/>
                </a:cubicBezTo>
                <a:cubicBezTo>
                  <a:pt x="71826" y="84271"/>
                  <a:pt x="71573" y="84398"/>
                  <a:pt x="71478" y="84619"/>
                </a:cubicBezTo>
                <a:close/>
                <a:moveTo>
                  <a:pt x="70591" y="86805"/>
                </a:moveTo>
                <a:cubicBezTo>
                  <a:pt x="70433" y="87216"/>
                  <a:pt x="70813" y="87596"/>
                  <a:pt x="71193" y="87406"/>
                </a:cubicBezTo>
                <a:cubicBezTo>
                  <a:pt x="71573" y="87248"/>
                  <a:pt x="71573" y="86710"/>
                  <a:pt x="71193" y="86551"/>
                </a:cubicBezTo>
                <a:cubicBezTo>
                  <a:pt x="70939" y="86456"/>
                  <a:pt x="70686" y="86583"/>
                  <a:pt x="70591" y="86805"/>
                </a:cubicBezTo>
                <a:close/>
                <a:moveTo>
                  <a:pt x="69958" y="89655"/>
                </a:moveTo>
                <a:cubicBezTo>
                  <a:pt x="70369" y="89813"/>
                  <a:pt x="70781" y="89401"/>
                  <a:pt x="70591" y="88990"/>
                </a:cubicBezTo>
                <a:cubicBezTo>
                  <a:pt x="70433" y="88610"/>
                  <a:pt x="69863" y="88610"/>
                  <a:pt x="69704" y="89021"/>
                </a:cubicBezTo>
                <a:cubicBezTo>
                  <a:pt x="69578" y="89275"/>
                  <a:pt x="69704" y="89560"/>
                  <a:pt x="69958" y="89655"/>
                </a:cubicBezTo>
                <a:close/>
                <a:moveTo>
                  <a:pt x="69451" y="90922"/>
                </a:moveTo>
                <a:cubicBezTo>
                  <a:pt x="69039" y="90763"/>
                  <a:pt x="68628" y="91207"/>
                  <a:pt x="68818" y="91618"/>
                </a:cubicBezTo>
                <a:cubicBezTo>
                  <a:pt x="68976" y="92030"/>
                  <a:pt x="69578" y="91998"/>
                  <a:pt x="69736" y="91587"/>
                </a:cubicBezTo>
                <a:cubicBezTo>
                  <a:pt x="69863" y="91333"/>
                  <a:pt x="69736" y="91048"/>
                  <a:pt x="69451" y="90922"/>
                </a:cubicBezTo>
                <a:close/>
                <a:moveTo>
                  <a:pt x="67899" y="93423"/>
                </a:moveTo>
                <a:cubicBezTo>
                  <a:pt x="67741" y="93867"/>
                  <a:pt x="68184" y="94278"/>
                  <a:pt x="68628" y="94088"/>
                </a:cubicBezTo>
                <a:cubicBezTo>
                  <a:pt x="69039" y="93898"/>
                  <a:pt x="69039" y="93297"/>
                  <a:pt x="68596" y="93107"/>
                </a:cubicBezTo>
                <a:cubicBezTo>
                  <a:pt x="68311" y="93012"/>
                  <a:pt x="68026" y="93138"/>
                  <a:pt x="67899" y="93423"/>
                </a:cubicBezTo>
                <a:close/>
                <a:moveTo>
                  <a:pt x="68057" y="96020"/>
                </a:moveTo>
                <a:cubicBezTo>
                  <a:pt x="68216" y="95577"/>
                  <a:pt x="67772" y="95133"/>
                  <a:pt x="67297" y="95323"/>
                </a:cubicBezTo>
                <a:cubicBezTo>
                  <a:pt x="66854" y="95514"/>
                  <a:pt x="66886" y="96147"/>
                  <a:pt x="67329" y="96337"/>
                </a:cubicBezTo>
                <a:cubicBezTo>
                  <a:pt x="67614" y="96432"/>
                  <a:pt x="67931" y="96305"/>
                  <a:pt x="68057" y="96020"/>
                </a:cubicBezTo>
                <a:close/>
                <a:moveTo>
                  <a:pt x="67202" y="98237"/>
                </a:moveTo>
                <a:cubicBezTo>
                  <a:pt x="67392" y="97762"/>
                  <a:pt x="66886" y="97287"/>
                  <a:pt x="66442" y="97509"/>
                </a:cubicBezTo>
                <a:cubicBezTo>
                  <a:pt x="65967" y="97699"/>
                  <a:pt x="65967" y="98364"/>
                  <a:pt x="66442" y="98554"/>
                </a:cubicBezTo>
                <a:cubicBezTo>
                  <a:pt x="66727" y="98680"/>
                  <a:pt x="67076" y="98522"/>
                  <a:pt x="67202" y="98237"/>
                </a:cubicBezTo>
                <a:close/>
                <a:moveTo>
                  <a:pt x="65556" y="100802"/>
                </a:moveTo>
                <a:cubicBezTo>
                  <a:pt x="66062" y="100992"/>
                  <a:pt x="66537" y="100486"/>
                  <a:pt x="66316" y="100010"/>
                </a:cubicBezTo>
                <a:cubicBezTo>
                  <a:pt x="66126" y="99504"/>
                  <a:pt x="65429" y="99535"/>
                  <a:pt x="65239" y="100010"/>
                </a:cubicBezTo>
                <a:cubicBezTo>
                  <a:pt x="65112" y="100327"/>
                  <a:pt x="65271" y="100676"/>
                  <a:pt x="65556" y="100802"/>
                </a:cubicBezTo>
                <a:close/>
                <a:moveTo>
                  <a:pt x="65492" y="102671"/>
                </a:moveTo>
                <a:cubicBezTo>
                  <a:pt x="65682" y="102164"/>
                  <a:pt x="65176" y="101657"/>
                  <a:pt x="64669" y="101879"/>
                </a:cubicBezTo>
                <a:cubicBezTo>
                  <a:pt x="64162" y="102101"/>
                  <a:pt x="64162" y="102829"/>
                  <a:pt x="64701" y="103019"/>
                </a:cubicBezTo>
                <a:cubicBezTo>
                  <a:pt x="65017" y="103146"/>
                  <a:pt x="65366" y="102987"/>
                  <a:pt x="65492" y="102671"/>
                </a:cubicBezTo>
                <a:close/>
                <a:moveTo>
                  <a:pt x="64637" y="104888"/>
                </a:moveTo>
                <a:cubicBezTo>
                  <a:pt x="64827" y="104349"/>
                  <a:pt x="64321" y="103842"/>
                  <a:pt x="63782" y="104064"/>
                </a:cubicBezTo>
                <a:cubicBezTo>
                  <a:pt x="63275" y="104286"/>
                  <a:pt x="63275" y="105046"/>
                  <a:pt x="63814" y="105236"/>
                </a:cubicBezTo>
                <a:cubicBezTo>
                  <a:pt x="64131" y="105363"/>
                  <a:pt x="64511" y="105204"/>
                  <a:pt x="64637" y="104888"/>
                </a:cubicBezTo>
                <a:close/>
                <a:moveTo>
                  <a:pt x="63782" y="107104"/>
                </a:moveTo>
                <a:cubicBezTo>
                  <a:pt x="64004" y="106566"/>
                  <a:pt x="63434" y="106028"/>
                  <a:pt x="62895" y="106249"/>
                </a:cubicBezTo>
                <a:cubicBezTo>
                  <a:pt x="62357" y="106503"/>
                  <a:pt x="62389" y="107263"/>
                  <a:pt x="62927" y="107484"/>
                </a:cubicBezTo>
                <a:cubicBezTo>
                  <a:pt x="63275" y="107611"/>
                  <a:pt x="63655" y="107453"/>
                  <a:pt x="63782" y="107104"/>
                </a:cubicBezTo>
                <a:close/>
                <a:moveTo>
                  <a:pt x="62040" y="109701"/>
                </a:moveTo>
                <a:cubicBezTo>
                  <a:pt x="62610" y="109923"/>
                  <a:pt x="63149" y="109353"/>
                  <a:pt x="62927" y="108814"/>
                </a:cubicBezTo>
                <a:cubicBezTo>
                  <a:pt x="62674" y="108244"/>
                  <a:pt x="61882" y="108244"/>
                  <a:pt x="61660" y="108814"/>
                </a:cubicBezTo>
                <a:cubicBezTo>
                  <a:pt x="61534" y="109163"/>
                  <a:pt x="61692" y="109574"/>
                  <a:pt x="62040" y="109701"/>
                </a:cubicBezTo>
                <a:close/>
                <a:moveTo>
                  <a:pt x="61692" y="110620"/>
                </a:moveTo>
                <a:cubicBezTo>
                  <a:pt x="61312" y="110493"/>
                  <a:pt x="60900" y="110651"/>
                  <a:pt x="60774" y="111031"/>
                </a:cubicBezTo>
                <a:lnTo>
                  <a:pt x="60774" y="111031"/>
                </a:lnTo>
                <a:lnTo>
                  <a:pt x="62072" y="111031"/>
                </a:lnTo>
                <a:cubicBezTo>
                  <a:pt x="62009" y="110841"/>
                  <a:pt x="61850" y="110715"/>
                  <a:pt x="61692" y="110620"/>
                </a:cubicBezTo>
                <a:close/>
                <a:moveTo>
                  <a:pt x="86299" y="41233"/>
                </a:moveTo>
                <a:cubicBezTo>
                  <a:pt x="86267" y="41201"/>
                  <a:pt x="86299" y="41296"/>
                  <a:pt x="86299" y="41265"/>
                </a:cubicBezTo>
                <a:cubicBezTo>
                  <a:pt x="86299" y="41233"/>
                  <a:pt x="86299" y="41233"/>
                  <a:pt x="86299" y="41233"/>
                </a:cubicBezTo>
                <a:close/>
                <a:moveTo>
                  <a:pt x="85444" y="43482"/>
                </a:moveTo>
                <a:cubicBezTo>
                  <a:pt x="85444" y="43450"/>
                  <a:pt x="85444" y="43418"/>
                  <a:pt x="85412" y="43418"/>
                </a:cubicBezTo>
                <a:cubicBezTo>
                  <a:pt x="85380" y="43387"/>
                  <a:pt x="85349" y="43482"/>
                  <a:pt x="85380" y="43482"/>
                </a:cubicBezTo>
                <a:cubicBezTo>
                  <a:pt x="85412" y="43513"/>
                  <a:pt x="85444" y="43482"/>
                  <a:pt x="85444" y="43482"/>
                </a:cubicBezTo>
                <a:close/>
                <a:moveTo>
                  <a:pt x="84589" y="45698"/>
                </a:moveTo>
                <a:cubicBezTo>
                  <a:pt x="84620" y="45603"/>
                  <a:pt x="84399" y="45698"/>
                  <a:pt x="84494" y="45730"/>
                </a:cubicBezTo>
                <a:cubicBezTo>
                  <a:pt x="84525" y="45730"/>
                  <a:pt x="84589" y="45730"/>
                  <a:pt x="84589" y="45698"/>
                </a:cubicBezTo>
                <a:close/>
                <a:moveTo>
                  <a:pt x="83734" y="47915"/>
                </a:moveTo>
                <a:cubicBezTo>
                  <a:pt x="83797" y="47788"/>
                  <a:pt x="83512" y="47915"/>
                  <a:pt x="83639" y="47947"/>
                </a:cubicBezTo>
                <a:cubicBezTo>
                  <a:pt x="83670" y="47979"/>
                  <a:pt x="83734" y="47947"/>
                  <a:pt x="83734" y="47915"/>
                </a:cubicBezTo>
                <a:close/>
                <a:moveTo>
                  <a:pt x="82879" y="50132"/>
                </a:moveTo>
                <a:cubicBezTo>
                  <a:pt x="82942" y="49974"/>
                  <a:pt x="82594" y="50132"/>
                  <a:pt x="82752" y="50195"/>
                </a:cubicBezTo>
                <a:cubicBezTo>
                  <a:pt x="82815" y="50195"/>
                  <a:pt x="82847" y="50164"/>
                  <a:pt x="82879" y="50132"/>
                </a:cubicBezTo>
                <a:close/>
                <a:moveTo>
                  <a:pt x="82024" y="52349"/>
                </a:moveTo>
                <a:cubicBezTo>
                  <a:pt x="82119" y="52159"/>
                  <a:pt x="81675" y="52349"/>
                  <a:pt x="81865" y="52412"/>
                </a:cubicBezTo>
                <a:cubicBezTo>
                  <a:pt x="81929" y="52444"/>
                  <a:pt x="81992" y="52412"/>
                  <a:pt x="82024" y="52349"/>
                </a:cubicBezTo>
                <a:close/>
                <a:moveTo>
                  <a:pt x="81168" y="54566"/>
                </a:moveTo>
                <a:cubicBezTo>
                  <a:pt x="81263" y="54344"/>
                  <a:pt x="80757" y="54566"/>
                  <a:pt x="80978" y="54629"/>
                </a:cubicBezTo>
                <a:cubicBezTo>
                  <a:pt x="81073" y="54661"/>
                  <a:pt x="81137" y="54629"/>
                  <a:pt x="81168" y="54566"/>
                </a:cubicBezTo>
                <a:close/>
                <a:moveTo>
                  <a:pt x="79997" y="56656"/>
                </a:moveTo>
                <a:cubicBezTo>
                  <a:pt x="79902" y="56909"/>
                  <a:pt x="80472" y="56656"/>
                  <a:pt x="80218" y="56561"/>
                </a:cubicBezTo>
                <a:cubicBezTo>
                  <a:pt x="80155" y="56497"/>
                  <a:pt x="80028" y="56561"/>
                  <a:pt x="79997" y="56656"/>
                </a:cubicBezTo>
                <a:close/>
                <a:moveTo>
                  <a:pt x="79110" y="58841"/>
                </a:moveTo>
                <a:cubicBezTo>
                  <a:pt x="79015" y="59126"/>
                  <a:pt x="79648" y="58841"/>
                  <a:pt x="79363" y="58746"/>
                </a:cubicBezTo>
                <a:cubicBezTo>
                  <a:pt x="79268" y="58683"/>
                  <a:pt x="79142" y="58746"/>
                  <a:pt x="79110" y="58841"/>
                </a:cubicBezTo>
                <a:close/>
                <a:moveTo>
                  <a:pt x="78223" y="61058"/>
                </a:moveTo>
                <a:cubicBezTo>
                  <a:pt x="78097" y="61343"/>
                  <a:pt x="78825" y="61058"/>
                  <a:pt x="78508" y="60931"/>
                </a:cubicBezTo>
                <a:cubicBezTo>
                  <a:pt x="78382" y="60868"/>
                  <a:pt x="78255" y="60931"/>
                  <a:pt x="78223" y="61058"/>
                </a:cubicBezTo>
                <a:close/>
                <a:moveTo>
                  <a:pt x="77337" y="63243"/>
                </a:moveTo>
                <a:cubicBezTo>
                  <a:pt x="77242" y="63433"/>
                  <a:pt x="77463" y="63623"/>
                  <a:pt x="77653" y="63560"/>
                </a:cubicBezTo>
                <a:cubicBezTo>
                  <a:pt x="77843" y="63465"/>
                  <a:pt x="77843" y="63180"/>
                  <a:pt x="77622" y="63116"/>
                </a:cubicBezTo>
                <a:cubicBezTo>
                  <a:pt x="77527" y="63053"/>
                  <a:pt x="77368" y="63116"/>
                  <a:pt x="77337" y="63243"/>
                </a:cubicBezTo>
                <a:close/>
                <a:moveTo>
                  <a:pt x="76450" y="65460"/>
                </a:moveTo>
                <a:cubicBezTo>
                  <a:pt x="76355" y="65650"/>
                  <a:pt x="76576" y="65871"/>
                  <a:pt x="76766" y="65776"/>
                </a:cubicBezTo>
                <a:cubicBezTo>
                  <a:pt x="76988" y="65681"/>
                  <a:pt x="76988" y="65396"/>
                  <a:pt x="76766" y="65301"/>
                </a:cubicBezTo>
                <a:cubicBezTo>
                  <a:pt x="76640" y="65238"/>
                  <a:pt x="76481" y="65301"/>
                  <a:pt x="76450" y="65460"/>
                </a:cubicBezTo>
                <a:close/>
                <a:moveTo>
                  <a:pt x="75531" y="67645"/>
                </a:moveTo>
                <a:cubicBezTo>
                  <a:pt x="75468" y="67867"/>
                  <a:pt x="75690" y="68088"/>
                  <a:pt x="75911" y="67993"/>
                </a:cubicBezTo>
                <a:cubicBezTo>
                  <a:pt x="76133" y="67898"/>
                  <a:pt x="76133" y="67582"/>
                  <a:pt x="75911" y="67487"/>
                </a:cubicBezTo>
                <a:cubicBezTo>
                  <a:pt x="75753" y="67423"/>
                  <a:pt x="75595" y="67487"/>
                  <a:pt x="75531" y="67645"/>
                </a:cubicBezTo>
                <a:close/>
                <a:moveTo>
                  <a:pt x="74645" y="69862"/>
                </a:moveTo>
                <a:cubicBezTo>
                  <a:pt x="74550" y="70083"/>
                  <a:pt x="74803" y="70337"/>
                  <a:pt x="75056" y="70242"/>
                </a:cubicBezTo>
                <a:cubicBezTo>
                  <a:pt x="75310" y="70115"/>
                  <a:pt x="75278" y="69767"/>
                  <a:pt x="75056" y="69672"/>
                </a:cubicBezTo>
                <a:cubicBezTo>
                  <a:pt x="74898" y="69608"/>
                  <a:pt x="74708" y="69703"/>
                  <a:pt x="74645" y="69830"/>
                </a:cubicBezTo>
                <a:close/>
                <a:moveTo>
                  <a:pt x="73758" y="72047"/>
                </a:moveTo>
                <a:cubicBezTo>
                  <a:pt x="73663" y="72300"/>
                  <a:pt x="73916" y="72585"/>
                  <a:pt x="74170" y="72459"/>
                </a:cubicBezTo>
                <a:cubicBezTo>
                  <a:pt x="74455" y="72364"/>
                  <a:pt x="74455" y="71984"/>
                  <a:pt x="74170" y="71857"/>
                </a:cubicBezTo>
                <a:cubicBezTo>
                  <a:pt x="74011" y="71794"/>
                  <a:pt x="73821" y="71889"/>
                  <a:pt x="73758" y="72047"/>
                </a:cubicBezTo>
                <a:close/>
                <a:moveTo>
                  <a:pt x="73315" y="74042"/>
                </a:moveTo>
                <a:cubicBezTo>
                  <a:pt x="73030" y="73947"/>
                  <a:pt x="72745" y="74232"/>
                  <a:pt x="72871" y="74517"/>
                </a:cubicBezTo>
                <a:cubicBezTo>
                  <a:pt x="72998" y="74802"/>
                  <a:pt x="73378" y="74770"/>
                  <a:pt x="73505" y="74485"/>
                </a:cubicBezTo>
                <a:cubicBezTo>
                  <a:pt x="73568" y="74327"/>
                  <a:pt x="73473" y="74137"/>
                  <a:pt x="73315" y="74042"/>
                </a:cubicBezTo>
                <a:close/>
                <a:moveTo>
                  <a:pt x="72459" y="76259"/>
                </a:moveTo>
                <a:cubicBezTo>
                  <a:pt x="72143" y="76132"/>
                  <a:pt x="71858" y="76417"/>
                  <a:pt x="71984" y="76734"/>
                </a:cubicBezTo>
                <a:cubicBezTo>
                  <a:pt x="72111" y="77019"/>
                  <a:pt x="72523" y="77019"/>
                  <a:pt x="72650" y="76702"/>
                </a:cubicBezTo>
                <a:cubicBezTo>
                  <a:pt x="72713" y="76544"/>
                  <a:pt x="72650" y="76322"/>
                  <a:pt x="72459" y="76259"/>
                </a:cubicBezTo>
                <a:close/>
                <a:moveTo>
                  <a:pt x="71573" y="78444"/>
                </a:moveTo>
                <a:cubicBezTo>
                  <a:pt x="71256" y="78317"/>
                  <a:pt x="70939" y="78634"/>
                  <a:pt x="71098" y="78951"/>
                </a:cubicBezTo>
                <a:cubicBezTo>
                  <a:pt x="71224" y="79267"/>
                  <a:pt x="71668" y="79267"/>
                  <a:pt x="71794" y="78919"/>
                </a:cubicBezTo>
                <a:cubicBezTo>
                  <a:pt x="71889" y="78729"/>
                  <a:pt x="71794" y="78507"/>
                  <a:pt x="71573" y="78444"/>
                </a:cubicBezTo>
                <a:close/>
                <a:moveTo>
                  <a:pt x="70718" y="80629"/>
                </a:moveTo>
                <a:cubicBezTo>
                  <a:pt x="70369" y="80502"/>
                  <a:pt x="70053" y="80819"/>
                  <a:pt x="70211" y="81168"/>
                </a:cubicBezTo>
                <a:cubicBezTo>
                  <a:pt x="70338" y="81484"/>
                  <a:pt x="70813" y="81484"/>
                  <a:pt x="70939" y="81136"/>
                </a:cubicBezTo>
                <a:cubicBezTo>
                  <a:pt x="71034" y="80946"/>
                  <a:pt x="70939" y="80692"/>
                  <a:pt x="70718" y="80629"/>
                </a:cubicBezTo>
                <a:close/>
                <a:moveTo>
                  <a:pt x="69293" y="83036"/>
                </a:moveTo>
                <a:cubicBezTo>
                  <a:pt x="69166" y="83416"/>
                  <a:pt x="69514" y="83764"/>
                  <a:pt x="69863" y="83606"/>
                </a:cubicBezTo>
                <a:cubicBezTo>
                  <a:pt x="70211" y="83448"/>
                  <a:pt x="70211" y="82941"/>
                  <a:pt x="69863" y="82814"/>
                </a:cubicBezTo>
                <a:cubicBezTo>
                  <a:pt x="69641" y="82719"/>
                  <a:pt x="69388" y="82846"/>
                  <a:pt x="69293" y="83036"/>
                </a:cubicBezTo>
                <a:close/>
                <a:moveTo>
                  <a:pt x="68406" y="85253"/>
                </a:moveTo>
                <a:cubicBezTo>
                  <a:pt x="68248" y="85633"/>
                  <a:pt x="68628" y="85981"/>
                  <a:pt x="69008" y="85823"/>
                </a:cubicBezTo>
                <a:cubicBezTo>
                  <a:pt x="69356" y="85664"/>
                  <a:pt x="69356" y="85158"/>
                  <a:pt x="68976" y="84999"/>
                </a:cubicBezTo>
                <a:cubicBezTo>
                  <a:pt x="68754" y="84904"/>
                  <a:pt x="68501" y="85031"/>
                  <a:pt x="68406" y="85253"/>
                </a:cubicBezTo>
                <a:close/>
                <a:moveTo>
                  <a:pt x="67519" y="87438"/>
                </a:moveTo>
                <a:cubicBezTo>
                  <a:pt x="67361" y="87850"/>
                  <a:pt x="67741" y="88230"/>
                  <a:pt x="68121" y="88071"/>
                </a:cubicBezTo>
                <a:cubicBezTo>
                  <a:pt x="68533" y="87881"/>
                  <a:pt x="68501" y="87343"/>
                  <a:pt x="68121" y="87185"/>
                </a:cubicBezTo>
                <a:cubicBezTo>
                  <a:pt x="67867" y="87090"/>
                  <a:pt x="67614" y="87216"/>
                  <a:pt x="67519" y="87438"/>
                </a:cubicBezTo>
                <a:close/>
                <a:moveTo>
                  <a:pt x="66886" y="90288"/>
                </a:moveTo>
                <a:cubicBezTo>
                  <a:pt x="67297" y="90446"/>
                  <a:pt x="67709" y="90035"/>
                  <a:pt x="67519" y="89623"/>
                </a:cubicBezTo>
                <a:cubicBezTo>
                  <a:pt x="67361" y="89243"/>
                  <a:pt x="66791" y="89243"/>
                  <a:pt x="66632" y="89655"/>
                </a:cubicBezTo>
                <a:cubicBezTo>
                  <a:pt x="66506" y="89908"/>
                  <a:pt x="66632" y="90193"/>
                  <a:pt x="66886" y="90288"/>
                </a:cubicBezTo>
                <a:close/>
                <a:moveTo>
                  <a:pt x="66379" y="91555"/>
                </a:moveTo>
                <a:cubicBezTo>
                  <a:pt x="65967" y="91397"/>
                  <a:pt x="65556" y="91840"/>
                  <a:pt x="65746" y="92252"/>
                </a:cubicBezTo>
                <a:cubicBezTo>
                  <a:pt x="65904" y="92663"/>
                  <a:pt x="66506" y="92663"/>
                  <a:pt x="66696" y="92220"/>
                </a:cubicBezTo>
                <a:cubicBezTo>
                  <a:pt x="66791" y="91967"/>
                  <a:pt x="66664" y="91682"/>
                  <a:pt x="66379" y="91555"/>
                </a:cubicBezTo>
                <a:close/>
                <a:moveTo>
                  <a:pt x="65841" y="94437"/>
                </a:moveTo>
                <a:cubicBezTo>
                  <a:pt x="65999" y="93993"/>
                  <a:pt x="65556" y="93582"/>
                  <a:pt x="65112" y="93772"/>
                </a:cubicBezTo>
                <a:cubicBezTo>
                  <a:pt x="64669" y="93962"/>
                  <a:pt x="64701" y="94563"/>
                  <a:pt x="65144" y="94753"/>
                </a:cubicBezTo>
                <a:cubicBezTo>
                  <a:pt x="65397" y="94848"/>
                  <a:pt x="65714" y="94722"/>
                  <a:pt x="65841" y="94437"/>
                </a:cubicBezTo>
                <a:close/>
                <a:moveTo>
                  <a:pt x="64986" y="96654"/>
                </a:moveTo>
                <a:cubicBezTo>
                  <a:pt x="65176" y="96210"/>
                  <a:pt x="64701" y="95767"/>
                  <a:pt x="64226" y="95957"/>
                </a:cubicBezTo>
                <a:cubicBezTo>
                  <a:pt x="63782" y="96147"/>
                  <a:pt x="63782" y="96780"/>
                  <a:pt x="64257" y="96970"/>
                </a:cubicBezTo>
                <a:cubicBezTo>
                  <a:pt x="64542" y="97097"/>
                  <a:pt x="64859" y="96939"/>
                  <a:pt x="64986" y="96654"/>
                </a:cubicBezTo>
                <a:close/>
                <a:moveTo>
                  <a:pt x="64131" y="98870"/>
                </a:moveTo>
                <a:cubicBezTo>
                  <a:pt x="64321" y="98395"/>
                  <a:pt x="63846" y="97920"/>
                  <a:pt x="63370" y="98142"/>
                </a:cubicBezTo>
                <a:cubicBezTo>
                  <a:pt x="62895" y="98332"/>
                  <a:pt x="62895" y="99029"/>
                  <a:pt x="63370" y="99219"/>
                </a:cubicBezTo>
                <a:cubicBezTo>
                  <a:pt x="63687" y="99314"/>
                  <a:pt x="64004" y="99187"/>
                  <a:pt x="64131" y="98870"/>
                </a:cubicBezTo>
                <a:close/>
                <a:moveTo>
                  <a:pt x="62484" y="101436"/>
                </a:moveTo>
                <a:cubicBezTo>
                  <a:pt x="62990" y="101626"/>
                  <a:pt x="63465" y="101119"/>
                  <a:pt x="63275" y="100644"/>
                </a:cubicBezTo>
                <a:cubicBezTo>
                  <a:pt x="63054" y="100137"/>
                  <a:pt x="62357" y="100169"/>
                  <a:pt x="62167" y="100644"/>
                </a:cubicBezTo>
                <a:cubicBezTo>
                  <a:pt x="62040" y="100961"/>
                  <a:pt x="62199" y="101309"/>
                  <a:pt x="62484" y="101436"/>
                </a:cubicBezTo>
                <a:close/>
                <a:moveTo>
                  <a:pt x="62420" y="103304"/>
                </a:moveTo>
                <a:cubicBezTo>
                  <a:pt x="62610" y="102797"/>
                  <a:pt x="62104" y="102291"/>
                  <a:pt x="61597" y="102512"/>
                </a:cubicBezTo>
                <a:cubicBezTo>
                  <a:pt x="61090" y="102734"/>
                  <a:pt x="61090" y="103462"/>
                  <a:pt x="61629" y="103652"/>
                </a:cubicBezTo>
                <a:cubicBezTo>
                  <a:pt x="61945" y="103779"/>
                  <a:pt x="62294" y="103621"/>
                  <a:pt x="62420" y="103304"/>
                </a:cubicBezTo>
                <a:close/>
                <a:moveTo>
                  <a:pt x="61565" y="105521"/>
                </a:moveTo>
                <a:cubicBezTo>
                  <a:pt x="61787" y="105014"/>
                  <a:pt x="61249" y="104476"/>
                  <a:pt x="60710" y="104697"/>
                </a:cubicBezTo>
                <a:cubicBezTo>
                  <a:pt x="60204" y="104919"/>
                  <a:pt x="60204" y="105679"/>
                  <a:pt x="60742" y="105901"/>
                </a:cubicBezTo>
                <a:cubicBezTo>
                  <a:pt x="61059" y="106028"/>
                  <a:pt x="61439" y="105869"/>
                  <a:pt x="61565" y="105521"/>
                </a:cubicBezTo>
                <a:close/>
                <a:moveTo>
                  <a:pt x="60710" y="107738"/>
                </a:moveTo>
                <a:cubicBezTo>
                  <a:pt x="60932" y="107199"/>
                  <a:pt x="60362" y="106661"/>
                  <a:pt x="59824" y="106883"/>
                </a:cubicBezTo>
                <a:cubicBezTo>
                  <a:pt x="59285" y="107136"/>
                  <a:pt x="59317" y="107896"/>
                  <a:pt x="59855" y="108118"/>
                </a:cubicBezTo>
                <a:cubicBezTo>
                  <a:pt x="60204" y="108244"/>
                  <a:pt x="60584" y="108086"/>
                  <a:pt x="60710" y="107738"/>
                </a:cubicBezTo>
                <a:close/>
                <a:moveTo>
                  <a:pt x="58968" y="110335"/>
                </a:moveTo>
                <a:cubicBezTo>
                  <a:pt x="59539" y="110556"/>
                  <a:pt x="60077" y="109986"/>
                  <a:pt x="59855" y="109448"/>
                </a:cubicBezTo>
                <a:cubicBezTo>
                  <a:pt x="59602" y="108878"/>
                  <a:pt x="58810" y="108909"/>
                  <a:pt x="58588" y="109448"/>
                </a:cubicBezTo>
                <a:cubicBezTo>
                  <a:pt x="58462" y="109796"/>
                  <a:pt x="58620" y="110208"/>
                  <a:pt x="58968" y="110335"/>
                </a:cubicBezTo>
                <a:close/>
                <a:moveTo>
                  <a:pt x="83227" y="41835"/>
                </a:moveTo>
                <a:cubicBezTo>
                  <a:pt x="83195" y="41803"/>
                  <a:pt x="83227" y="41898"/>
                  <a:pt x="83227" y="41866"/>
                </a:cubicBezTo>
                <a:cubicBezTo>
                  <a:pt x="83259" y="41835"/>
                  <a:pt x="83227" y="41835"/>
                  <a:pt x="83227" y="41835"/>
                </a:cubicBezTo>
                <a:close/>
                <a:moveTo>
                  <a:pt x="82372" y="44083"/>
                </a:moveTo>
                <a:cubicBezTo>
                  <a:pt x="82404" y="44020"/>
                  <a:pt x="82277" y="44083"/>
                  <a:pt x="82340" y="44083"/>
                </a:cubicBezTo>
                <a:cubicBezTo>
                  <a:pt x="82340" y="44115"/>
                  <a:pt x="82372" y="44083"/>
                  <a:pt x="82372" y="44052"/>
                </a:cubicBezTo>
                <a:close/>
                <a:moveTo>
                  <a:pt x="81549" y="46300"/>
                </a:moveTo>
                <a:cubicBezTo>
                  <a:pt x="81580" y="46205"/>
                  <a:pt x="81359" y="46300"/>
                  <a:pt x="81454" y="46332"/>
                </a:cubicBezTo>
                <a:cubicBezTo>
                  <a:pt x="81485" y="46332"/>
                  <a:pt x="81517" y="46332"/>
                  <a:pt x="81549" y="46268"/>
                </a:cubicBezTo>
                <a:close/>
                <a:moveTo>
                  <a:pt x="80693" y="48517"/>
                </a:moveTo>
                <a:cubicBezTo>
                  <a:pt x="80725" y="48390"/>
                  <a:pt x="80440" y="48517"/>
                  <a:pt x="80567" y="48549"/>
                </a:cubicBezTo>
                <a:cubicBezTo>
                  <a:pt x="80598" y="48580"/>
                  <a:pt x="80662" y="48549"/>
                  <a:pt x="80693" y="48485"/>
                </a:cubicBezTo>
                <a:close/>
                <a:moveTo>
                  <a:pt x="79838" y="50734"/>
                </a:moveTo>
                <a:cubicBezTo>
                  <a:pt x="79902" y="50575"/>
                  <a:pt x="79522" y="50734"/>
                  <a:pt x="79680" y="50765"/>
                </a:cubicBezTo>
                <a:cubicBezTo>
                  <a:pt x="79743" y="50797"/>
                  <a:pt x="79807" y="50765"/>
                  <a:pt x="79838" y="50702"/>
                </a:cubicBezTo>
                <a:close/>
                <a:moveTo>
                  <a:pt x="78983" y="52951"/>
                </a:moveTo>
                <a:cubicBezTo>
                  <a:pt x="79047" y="52761"/>
                  <a:pt x="78603" y="52951"/>
                  <a:pt x="78793" y="53014"/>
                </a:cubicBezTo>
                <a:cubicBezTo>
                  <a:pt x="78888" y="53046"/>
                  <a:pt x="78952" y="53014"/>
                  <a:pt x="78983" y="52919"/>
                </a:cubicBezTo>
                <a:close/>
                <a:moveTo>
                  <a:pt x="78128" y="55167"/>
                </a:moveTo>
                <a:cubicBezTo>
                  <a:pt x="78223" y="54946"/>
                  <a:pt x="77717" y="55136"/>
                  <a:pt x="77938" y="55231"/>
                </a:cubicBezTo>
                <a:cubicBezTo>
                  <a:pt x="78002" y="55262"/>
                  <a:pt x="78097" y="55231"/>
                  <a:pt x="78128" y="55136"/>
                </a:cubicBezTo>
                <a:close/>
                <a:moveTo>
                  <a:pt x="76957" y="57257"/>
                </a:moveTo>
                <a:cubicBezTo>
                  <a:pt x="76861" y="57511"/>
                  <a:pt x="77432" y="57257"/>
                  <a:pt x="77178" y="57131"/>
                </a:cubicBezTo>
                <a:cubicBezTo>
                  <a:pt x="77083" y="57099"/>
                  <a:pt x="76988" y="57162"/>
                  <a:pt x="76957" y="57226"/>
                </a:cubicBezTo>
                <a:close/>
                <a:moveTo>
                  <a:pt x="76070" y="59443"/>
                </a:moveTo>
                <a:cubicBezTo>
                  <a:pt x="75943" y="59728"/>
                  <a:pt x="76576" y="59443"/>
                  <a:pt x="76323" y="59348"/>
                </a:cubicBezTo>
                <a:cubicBezTo>
                  <a:pt x="76196" y="59284"/>
                  <a:pt x="76101" y="59348"/>
                  <a:pt x="76070" y="59443"/>
                </a:cubicBezTo>
                <a:close/>
                <a:moveTo>
                  <a:pt x="75151" y="61659"/>
                </a:moveTo>
                <a:cubicBezTo>
                  <a:pt x="75025" y="61944"/>
                  <a:pt x="75753" y="61659"/>
                  <a:pt x="75436" y="61533"/>
                </a:cubicBezTo>
                <a:cubicBezTo>
                  <a:pt x="75341" y="61469"/>
                  <a:pt x="75215" y="61533"/>
                  <a:pt x="75151" y="61628"/>
                </a:cubicBezTo>
                <a:close/>
                <a:moveTo>
                  <a:pt x="74265" y="63845"/>
                </a:moveTo>
                <a:cubicBezTo>
                  <a:pt x="74201" y="64035"/>
                  <a:pt x="74391" y="64225"/>
                  <a:pt x="74581" y="64161"/>
                </a:cubicBezTo>
                <a:cubicBezTo>
                  <a:pt x="74771" y="64066"/>
                  <a:pt x="74771" y="63781"/>
                  <a:pt x="74581" y="63718"/>
                </a:cubicBezTo>
                <a:cubicBezTo>
                  <a:pt x="74455" y="63655"/>
                  <a:pt x="74328" y="63718"/>
                  <a:pt x="74265" y="63845"/>
                </a:cubicBezTo>
                <a:close/>
                <a:moveTo>
                  <a:pt x="73378" y="66030"/>
                </a:moveTo>
                <a:cubicBezTo>
                  <a:pt x="73283" y="66251"/>
                  <a:pt x="73505" y="66473"/>
                  <a:pt x="73726" y="66378"/>
                </a:cubicBezTo>
                <a:cubicBezTo>
                  <a:pt x="73948" y="66283"/>
                  <a:pt x="73916" y="65966"/>
                  <a:pt x="73726" y="65903"/>
                </a:cubicBezTo>
                <a:cubicBezTo>
                  <a:pt x="73568" y="65840"/>
                  <a:pt x="73441" y="65903"/>
                  <a:pt x="73378" y="66030"/>
                </a:cubicBezTo>
                <a:close/>
                <a:moveTo>
                  <a:pt x="72491" y="68247"/>
                </a:moveTo>
                <a:cubicBezTo>
                  <a:pt x="72396" y="68468"/>
                  <a:pt x="72618" y="68690"/>
                  <a:pt x="72871" y="68595"/>
                </a:cubicBezTo>
                <a:cubicBezTo>
                  <a:pt x="73093" y="68500"/>
                  <a:pt x="73093" y="68183"/>
                  <a:pt x="72840" y="68088"/>
                </a:cubicBezTo>
                <a:cubicBezTo>
                  <a:pt x="72713" y="68025"/>
                  <a:pt x="72555" y="68088"/>
                  <a:pt x="72491" y="68247"/>
                </a:cubicBezTo>
                <a:close/>
                <a:moveTo>
                  <a:pt x="71604" y="70432"/>
                </a:moveTo>
                <a:cubicBezTo>
                  <a:pt x="71478" y="70685"/>
                  <a:pt x="71731" y="70938"/>
                  <a:pt x="71984" y="70812"/>
                </a:cubicBezTo>
                <a:cubicBezTo>
                  <a:pt x="72238" y="70717"/>
                  <a:pt x="72238" y="70368"/>
                  <a:pt x="71984" y="70273"/>
                </a:cubicBezTo>
                <a:cubicBezTo>
                  <a:pt x="71826" y="70210"/>
                  <a:pt x="71668" y="70273"/>
                  <a:pt x="71604" y="70432"/>
                </a:cubicBezTo>
                <a:close/>
                <a:moveTo>
                  <a:pt x="70686" y="72649"/>
                </a:moveTo>
                <a:cubicBezTo>
                  <a:pt x="70591" y="72902"/>
                  <a:pt x="70876" y="73155"/>
                  <a:pt x="71129" y="73060"/>
                </a:cubicBezTo>
                <a:cubicBezTo>
                  <a:pt x="71383" y="72934"/>
                  <a:pt x="71383" y="72554"/>
                  <a:pt x="71129" y="72459"/>
                </a:cubicBezTo>
                <a:cubicBezTo>
                  <a:pt x="70939" y="72395"/>
                  <a:pt x="70749" y="72459"/>
                  <a:pt x="70686" y="72649"/>
                </a:cubicBezTo>
                <a:close/>
                <a:moveTo>
                  <a:pt x="70243" y="74644"/>
                </a:moveTo>
                <a:cubicBezTo>
                  <a:pt x="69958" y="74549"/>
                  <a:pt x="69704" y="74834"/>
                  <a:pt x="69799" y="75119"/>
                </a:cubicBezTo>
                <a:cubicBezTo>
                  <a:pt x="69926" y="75372"/>
                  <a:pt x="70338" y="75372"/>
                  <a:pt x="70464" y="75087"/>
                </a:cubicBezTo>
                <a:cubicBezTo>
                  <a:pt x="70528" y="74929"/>
                  <a:pt x="70433" y="74707"/>
                  <a:pt x="70243" y="74644"/>
                </a:cubicBezTo>
                <a:close/>
                <a:moveTo>
                  <a:pt x="69388" y="76829"/>
                </a:moveTo>
                <a:cubicBezTo>
                  <a:pt x="69071" y="76702"/>
                  <a:pt x="68786" y="77019"/>
                  <a:pt x="68913" y="77336"/>
                </a:cubicBezTo>
                <a:cubicBezTo>
                  <a:pt x="69039" y="77621"/>
                  <a:pt x="69483" y="77621"/>
                  <a:pt x="69609" y="77304"/>
                </a:cubicBezTo>
                <a:cubicBezTo>
                  <a:pt x="69673" y="77114"/>
                  <a:pt x="69578" y="76924"/>
                  <a:pt x="69388" y="76829"/>
                </a:cubicBezTo>
                <a:close/>
                <a:moveTo>
                  <a:pt x="68533" y="79014"/>
                </a:moveTo>
                <a:cubicBezTo>
                  <a:pt x="68216" y="78887"/>
                  <a:pt x="67899" y="79236"/>
                  <a:pt x="68026" y="79552"/>
                </a:cubicBezTo>
                <a:cubicBezTo>
                  <a:pt x="68152" y="79869"/>
                  <a:pt x="68628" y="79837"/>
                  <a:pt x="68754" y="79521"/>
                </a:cubicBezTo>
                <a:cubicBezTo>
                  <a:pt x="68818" y="79331"/>
                  <a:pt x="68723" y="79109"/>
                  <a:pt x="68533" y="79014"/>
                </a:cubicBezTo>
                <a:close/>
                <a:moveTo>
                  <a:pt x="67646" y="81199"/>
                </a:moveTo>
                <a:cubicBezTo>
                  <a:pt x="67329" y="81072"/>
                  <a:pt x="66981" y="81421"/>
                  <a:pt x="67139" y="81769"/>
                </a:cubicBezTo>
                <a:cubicBezTo>
                  <a:pt x="67266" y="82086"/>
                  <a:pt x="67772" y="82086"/>
                  <a:pt x="67899" y="81738"/>
                </a:cubicBezTo>
                <a:cubicBezTo>
                  <a:pt x="67962" y="81548"/>
                  <a:pt x="67867" y="81294"/>
                  <a:pt x="67646" y="81199"/>
                </a:cubicBezTo>
                <a:close/>
                <a:moveTo>
                  <a:pt x="66221" y="83638"/>
                </a:moveTo>
                <a:cubicBezTo>
                  <a:pt x="66094" y="83986"/>
                  <a:pt x="66442" y="84334"/>
                  <a:pt x="66822" y="84208"/>
                </a:cubicBezTo>
                <a:cubicBezTo>
                  <a:pt x="67171" y="84049"/>
                  <a:pt x="67139" y="83543"/>
                  <a:pt x="66791" y="83384"/>
                </a:cubicBezTo>
                <a:cubicBezTo>
                  <a:pt x="66569" y="83321"/>
                  <a:pt x="66316" y="83416"/>
                  <a:pt x="66221" y="83638"/>
                </a:cubicBezTo>
                <a:close/>
                <a:moveTo>
                  <a:pt x="65334" y="85854"/>
                </a:moveTo>
                <a:cubicBezTo>
                  <a:pt x="65207" y="86203"/>
                  <a:pt x="65587" y="86583"/>
                  <a:pt x="65936" y="86425"/>
                </a:cubicBezTo>
                <a:cubicBezTo>
                  <a:pt x="66316" y="86266"/>
                  <a:pt x="66316" y="85728"/>
                  <a:pt x="65936" y="85601"/>
                </a:cubicBezTo>
                <a:cubicBezTo>
                  <a:pt x="65682" y="85506"/>
                  <a:pt x="65429" y="85601"/>
                  <a:pt x="65334" y="85854"/>
                </a:cubicBezTo>
                <a:close/>
                <a:moveTo>
                  <a:pt x="64447" y="88040"/>
                </a:moveTo>
                <a:cubicBezTo>
                  <a:pt x="64289" y="88451"/>
                  <a:pt x="64701" y="88831"/>
                  <a:pt x="65081" y="88641"/>
                </a:cubicBezTo>
                <a:cubicBezTo>
                  <a:pt x="65461" y="88483"/>
                  <a:pt x="65461" y="87945"/>
                  <a:pt x="65081" y="87786"/>
                </a:cubicBezTo>
                <a:cubicBezTo>
                  <a:pt x="64827" y="87691"/>
                  <a:pt x="64542" y="87786"/>
                  <a:pt x="64447" y="88040"/>
                </a:cubicBezTo>
                <a:close/>
                <a:moveTo>
                  <a:pt x="63560" y="90256"/>
                </a:moveTo>
                <a:cubicBezTo>
                  <a:pt x="63402" y="90668"/>
                  <a:pt x="63814" y="91048"/>
                  <a:pt x="64226" y="90890"/>
                </a:cubicBezTo>
                <a:cubicBezTo>
                  <a:pt x="64637" y="90700"/>
                  <a:pt x="64606" y="90130"/>
                  <a:pt x="64194" y="89971"/>
                </a:cubicBezTo>
                <a:cubicBezTo>
                  <a:pt x="63941" y="89876"/>
                  <a:pt x="63655" y="90003"/>
                  <a:pt x="63560" y="90256"/>
                </a:cubicBezTo>
                <a:close/>
                <a:moveTo>
                  <a:pt x="62959" y="93107"/>
                </a:moveTo>
                <a:cubicBezTo>
                  <a:pt x="63370" y="93297"/>
                  <a:pt x="63814" y="92853"/>
                  <a:pt x="63624" y="92442"/>
                </a:cubicBezTo>
                <a:cubicBezTo>
                  <a:pt x="63434" y="91998"/>
                  <a:pt x="62832" y="92030"/>
                  <a:pt x="62674" y="92442"/>
                </a:cubicBezTo>
                <a:cubicBezTo>
                  <a:pt x="62547" y="92695"/>
                  <a:pt x="62705" y="93012"/>
                  <a:pt x="62959" y="93107"/>
                </a:cubicBezTo>
                <a:close/>
                <a:moveTo>
                  <a:pt x="62769" y="95038"/>
                </a:moveTo>
                <a:cubicBezTo>
                  <a:pt x="62959" y="94595"/>
                  <a:pt x="62515" y="94152"/>
                  <a:pt x="62072" y="94342"/>
                </a:cubicBezTo>
                <a:cubicBezTo>
                  <a:pt x="61629" y="94532"/>
                  <a:pt x="61629" y="95165"/>
                  <a:pt x="62072" y="95355"/>
                </a:cubicBezTo>
                <a:cubicBezTo>
                  <a:pt x="62357" y="95450"/>
                  <a:pt x="62674" y="95323"/>
                  <a:pt x="62769" y="95038"/>
                </a:cubicBezTo>
                <a:close/>
                <a:moveTo>
                  <a:pt x="61914" y="97255"/>
                </a:moveTo>
                <a:cubicBezTo>
                  <a:pt x="62104" y="96780"/>
                  <a:pt x="61629" y="96337"/>
                  <a:pt x="61185" y="96527"/>
                </a:cubicBezTo>
                <a:cubicBezTo>
                  <a:pt x="60710" y="96749"/>
                  <a:pt x="60742" y="97382"/>
                  <a:pt x="61185" y="97572"/>
                </a:cubicBezTo>
                <a:cubicBezTo>
                  <a:pt x="61470" y="97699"/>
                  <a:pt x="61819" y="97540"/>
                  <a:pt x="61914" y="97255"/>
                </a:cubicBezTo>
                <a:close/>
                <a:moveTo>
                  <a:pt x="61059" y="99472"/>
                </a:moveTo>
                <a:cubicBezTo>
                  <a:pt x="61249" y="98997"/>
                  <a:pt x="60774" y="98522"/>
                  <a:pt x="60299" y="98712"/>
                </a:cubicBezTo>
                <a:cubicBezTo>
                  <a:pt x="59824" y="98934"/>
                  <a:pt x="59824" y="99599"/>
                  <a:pt x="60330" y="99789"/>
                </a:cubicBezTo>
                <a:cubicBezTo>
                  <a:pt x="60615" y="99915"/>
                  <a:pt x="60964" y="99789"/>
                  <a:pt x="61059" y="99472"/>
                </a:cubicBezTo>
                <a:close/>
                <a:moveTo>
                  <a:pt x="60204" y="101689"/>
                </a:moveTo>
                <a:cubicBezTo>
                  <a:pt x="60425" y="101182"/>
                  <a:pt x="59919" y="100707"/>
                  <a:pt x="59412" y="100929"/>
                </a:cubicBezTo>
                <a:cubicBezTo>
                  <a:pt x="58937" y="101119"/>
                  <a:pt x="58937" y="101847"/>
                  <a:pt x="59444" y="102037"/>
                </a:cubicBezTo>
                <a:cubicBezTo>
                  <a:pt x="59760" y="102164"/>
                  <a:pt x="60109" y="102006"/>
                  <a:pt x="60204" y="101689"/>
                </a:cubicBezTo>
                <a:close/>
                <a:moveTo>
                  <a:pt x="58557" y="104254"/>
                </a:moveTo>
                <a:cubicBezTo>
                  <a:pt x="59063" y="104476"/>
                  <a:pt x="59570" y="103937"/>
                  <a:pt x="59348" y="103431"/>
                </a:cubicBezTo>
                <a:cubicBezTo>
                  <a:pt x="59127" y="102924"/>
                  <a:pt x="58398" y="102924"/>
                  <a:pt x="58208" y="103462"/>
                </a:cubicBezTo>
                <a:cubicBezTo>
                  <a:pt x="58082" y="103779"/>
                  <a:pt x="58240" y="104127"/>
                  <a:pt x="58557" y="104254"/>
                </a:cubicBezTo>
                <a:close/>
                <a:moveTo>
                  <a:pt x="58525" y="106123"/>
                </a:moveTo>
                <a:cubicBezTo>
                  <a:pt x="58715" y="105584"/>
                  <a:pt x="58177" y="105046"/>
                  <a:pt x="57670" y="105299"/>
                </a:cubicBezTo>
                <a:cubicBezTo>
                  <a:pt x="57132" y="105521"/>
                  <a:pt x="57132" y="106281"/>
                  <a:pt x="57670" y="106503"/>
                </a:cubicBezTo>
                <a:cubicBezTo>
                  <a:pt x="58018" y="106629"/>
                  <a:pt x="58367" y="106439"/>
                  <a:pt x="58525" y="106123"/>
                </a:cubicBezTo>
                <a:close/>
                <a:moveTo>
                  <a:pt x="57670" y="108339"/>
                </a:moveTo>
                <a:cubicBezTo>
                  <a:pt x="57892" y="107801"/>
                  <a:pt x="57322" y="107231"/>
                  <a:pt x="56783" y="107484"/>
                </a:cubicBezTo>
                <a:cubicBezTo>
                  <a:pt x="56213" y="107706"/>
                  <a:pt x="56245" y="108498"/>
                  <a:pt x="56783" y="108719"/>
                </a:cubicBezTo>
                <a:cubicBezTo>
                  <a:pt x="57132" y="108846"/>
                  <a:pt x="57512" y="108688"/>
                  <a:pt x="57670" y="108339"/>
                </a:cubicBezTo>
                <a:close/>
                <a:moveTo>
                  <a:pt x="55928" y="110936"/>
                </a:moveTo>
                <a:cubicBezTo>
                  <a:pt x="56498" y="111158"/>
                  <a:pt x="57037" y="110588"/>
                  <a:pt x="56815" y="110018"/>
                </a:cubicBezTo>
                <a:cubicBezTo>
                  <a:pt x="56562" y="109479"/>
                  <a:pt x="55738" y="109479"/>
                  <a:pt x="55517" y="110050"/>
                </a:cubicBezTo>
                <a:cubicBezTo>
                  <a:pt x="55390" y="110398"/>
                  <a:pt x="55548" y="110810"/>
                  <a:pt x="55897" y="110936"/>
                </a:cubicBezTo>
                <a:close/>
                <a:moveTo>
                  <a:pt x="80187" y="42405"/>
                </a:moveTo>
                <a:cubicBezTo>
                  <a:pt x="80187" y="42405"/>
                  <a:pt x="80187" y="42373"/>
                  <a:pt x="80187" y="42373"/>
                </a:cubicBezTo>
                <a:cubicBezTo>
                  <a:pt x="80187" y="42373"/>
                  <a:pt x="80155" y="42373"/>
                  <a:pt x="80155" y="42405"/>
                </a:cubicBezTo>
                <a:cubicBezTo>
                  <a:pt x="80155" y="42405"/>
                  <a:pt x="80155" y="42405"/>
                  <a:pt x="80155" y="42436"/>
                </a:cubicBezTo>
                <a:cubicBezTo>
                  <a:pt x="80187" y="42436"/>
                  <a:pt x="80187" y="42405"/>
                  <a:pt x="80187" y="42405"/>
                </a:cubicBezTo>
                <a:close/>
                <a:moveTo>
                  <a:pt x="79332" y="44622"/>
                </a:moveTo>
                <a:cubicBezTo>
                  <a:pt x="79363" y="44558"/>
                  <a:pt x="79237" y="44622"/>
                  <a:pt x="79300" y="44653"/>
                </a:cubicBezTo>
                <a:cubicBezTo>
                  <a:pt x="79300" y="44653"/>
                  <a:pt x="79332" y="44653"/>
                  <a:pt x="79332" y="44622"/>
                </a:cubicBezTo>
                <a:close/>
                <a:moveTo>
                  <a:pt x="78508" y="46838"/>
                </a:moveTo>
                <a:cubicBezTo>
                  <a:pt x="78540" y="46775"/>
                  <a:pt x="78413" y="46712"/>
                  <a:pt x="78382" y="46807"/>
                </a:cubicBezTo>
                <a:cubicBezTo>
                  <a:pt x="78350" y="46870"/>
                  <a:pt x="78477" y="46933"/>
                  <a:pt x="78508" y="46838"/>
                </a:cubicBezTo>
                <a:close/>
                <a:moveTo>
                  <a:pt x="77653" y="49055"/>
                </a:moveTo>
                <a:cubicBezTo>
                  <a:pt x="77685" y="48929"/>
                  <a:pt x="77400" y="49055"/>
                  <a:pt x="77527" y="49119"/>
                </a:cubicBezTo>
                <a:cubicBezTo>
                  <a:pt x="77558" y="49119"/>
                  <a:pt x="77622" y="49087"/>
                  <a:pt x="77653" y="49055"/>
                </a:cubicBezTo>
                <a:close/>
                <a:moveTo>
                  <a:pt x="76798" y="51272"/>
                </a:moveTo>
                <a:cubicBezTo>
                  <a:pt x="76861" y="51114"/>
                  <a:pt x="76481" y="51272"/>
                  <a:pt x="76640" y="51335"/>
                </a:cubicBezTo>
                <a:cubicBezTo>
                  <a:pt x="76703" y="51367"/>
                  <a:pt x="76766" y="51335"/>
                  <a:pt x="76798" y="51272"/>
                </a:cubicBezTo>
                <a:close/>
                <a:moveTo>
                  <a:pt x="75943" y="53489"/>
                </a:moveTo>
                <a:cubicBezTo>
                  <a:pt x="76006" y="53299"/>
                  <a:pt x="75563" y="53489"/>
                  <a:pt x="75753" y="53552"/>
                </a:cubicBezTo>
                <a:cubicBezTo>
                  <a:pt x="75848" y="53584"/>
                  <a:pt x="75911" y="53552"/>
                  <a:pt x="75943" y="53489"/>
                </a:cubicBezTo>
                <a:close/>
                <a:moveTo>
                  <a:pt x="75088" y="55706"/>
                </a:moveTo>
                <a:cubicBezTo>
                  <a:pt x="75183" y="55484"/>
                  <a:pt x="74676" y="55706"/>
                  <a:pt x="74898" y="55801"/>
                </a:cubicBezTo>
                <a:cubicBezTo>
                  <a:pt x="74961" y="55832"/>
                  <a:pt x="75056" y="55769"/>
                  <a:pt x="75088" y="55706"/>
                </a:cubicBezTo>
                <a:close/>
                <a:moveTo>
                  <a:pt x="73916" y="57796"/>
                </a:moveTo>
                <a:cubicBezTo>
                  <a:pt x="73821" y="58049"/>
                  <a:pt x="74391" y="57796"/>
                  <a:pt x="74138" y="57701"/>
                </a:cubicBezTo>
                <a:cubicBezTo>
                  <a:pt x="74043" y="57669"/>
                  <a:pt x="73948" y="57701"/>
                  <a:pt x="73916" y="57796"/>
                </a:cubicBezTo>
                <a:close/>
                <a:moveTo>
                  <a:pt x="73030" y="60013"/>
                </a:moveTo>
                <a:cubicBezTo>
                  <a:pt x="72903" y="60298"/>
                  <a:pt x="73568" y="60013"/>
                  <a:pt x="73283" y="59886"/>
                </a:cubicBezTo>
                <a:cubicBezTo>
                  <a:pt x="73156" y="59854"/>
                  <a:pt x="73061" y="59886"/>
                  <a:pt x="72998" y="59981"/>
                </a:cubicBezTo>
                <a:close/>
                <a:moveTo>
                  <a:pt x="72111" y="62198"/>
                </a:moveTo>
                <a:cubicBezTo>
                  <a:pt x="71984" y="62515"/>
                  <a:pt x="72713" y="62198"/>
                  <a:pt x="72396" y="62071"/>
                </a:cubicBezTo>
                <a:cubicBezTo>
                  <a:pt x="72301" y="62039"/>
                  <a:pt x="72174" y="62071"/>
                  <a:pt x="72111" y="62198"/>
                </a:cubicBezTo>
                <a:close/>
                <a:moveTo>
                  <a:pt x="71224" y="64383"/>
                </a:moveTo>
                <a:cubicBezTo>
                  <a:pt x="71161" y="64605"/>
                  <a:pt x="71351" y="64795"/>
                  <a:pt x="71541" y="64700"/>
                </a:cubicBezTo>
                <a:cubicBezTo>
                  <a:pt x="71731" y="64605"/>
                  <a:pt x="71731" y="64351"/>
                  <a:pt x="71541" y="64256"/>
                </a:cubicBezTo>
                <a:cubicBezTo>
                  <a:pt x="71414" y="64225"/>
                  <a:pt x="71288" y="64288"/>
                  <a:pt x="71224" y="64383"/>
                </a:cubicBezTo>
                <a:close/>
                <a:moveTo>
                  <a:pt x="70338" y="66600"/>
                </a:moveTo>
                <a:cubicBezTo>
                  <a:pt x="70243" y="66821"/>
                  <a:pt x="70464" y="67012"/>
                  <a:pt x="70686" y="66948"/>
                </a:cubicBezTo>
                <a:cubicBezTo>
                  <a:pt x="70908" y="66853"/>
                  <a:pt x="70876" y="66536"/>
                  <a:pt x="70686" y="66441"/>
                </a:cubicBezTo>
                <a:cubicBezTo>
                  <a:pt x="70528" y="66410"/>
                  <a:pt x="70401" y="66473"/>
                  <a:pt x="70338" y="66600"/>
                </a:cubicBezTo>
                <a:close/>
                <a:moveTo>
                  <a:pt x="69451" y="68785"/>
                </a:moveTo>
                <a:cubicBezTo>
                  <a:pt x="69356" y="69038"/>
                  <a:pt x="69578" y="69260"/>
                  <a:pt x="69799" y="69165"/>
                </a:cubicBezTo>
                <a:cubicBezTo>
                  <a:pt x="70053" y="69070"/>
                  <a:pt x="70053" y="68722"/>
                  <a:pt x="69799" y="68627"/>
                </a:cubicBezTo>
                <a:cubicBezTo>
                  <a:pt x="69673" y="68595"/>
                  <a:pt x="69483" y="68658"/>
                  <a:pt x="69451" y="68785"/>
                </a:cubicBezTo>
                <a:close/>
                <a:moveTo>
                  <a:pt x="68564" y="71002"/>
                </a:moveTo>
                <a:cubicBezTo>
                  <a:pt x="68438" y="71255"/>
                  <a:pt x="68691" y="71508"/>
                  <a:pt x="68944" y="71382"/>
                </a:cubicBezTo>
                <a:cubicBezTo>
                  <a:pt x="69198" y="71287"/>
                  <a:pt x="69198" y="70938"/>
                  <a:pt x="68944" y="70812"/>
                </a:cubicBezTo>
                <a:cubicBezTo>
                  <a:pt x="68786" y="70780"/>
                  <a:pt x="68596" y="70843"/>
                  <a:pt x="68564" y="71002"/>
                </a:cubicBezTo>
                <a:close/>
                <a:moveTo>
                  <a:pt x="67646" y="73187"/>
                </a:moveTo>
                <a:cubicBezTo>
                  <a:pt x="67551" y="73472"/>
                  <a:pt x="67836" y="73725"/>
                  <a:pt x="68089" y="73630"/>
                </a:cubicBezTo>
                <a:cubicBezTo>
                  <a:pt x="68343" y="73504"/>
                  <a:pt x="68343" y="73124"/>
                  <a:pt x="68089" y="73029"/>
                </a:cubicBezTo>
                <a:cubicBezTo>
                  <a:pt x="67899" y="72934"/>
                  <a:pt x="67709" y="73029"/>
                  <a:pt x="67646" y="73187"/>
                </a:cubicBezTo>
                <a:close/>
                <a:moveTo>
                  <a:pt x="67202" y="75214"/>
                </a:moveTo>
                <a:cubicBezTo>
                  <a:pt x="66917" y="75087"/>
                  <a:pt x="66632" y="75372"/>
                  <a:pt x="66759" y="75657"/>
                </a:cubicBezTo>
                <a:cubicBezTo>
                  <a:pt x="66886" y="75942"/>
                  <a:pt x="67297" y="75942"/>
                  <a:pt x="67424" y="75657"/>
                </a:cubicBezTo>
                <a:cubicBezTo>
                  <a:pt x="67487" y="75467"/>
                  <a:pt x="67392" y="75277"/>
                  <a:pt x="67202" y="75214"/>
                </a:cubicBezTo>
                <a:close/>
                <a:moveTo>
                  <a:pt x="66347" y="77399"/>
                </a:moveTo>
                <a:cubicBezTo>
                  <a:pt x="66031" y="77272"/>
                  <a:pt x="65746" y="77589"/>
                  <a:pt x="65872" y="77874"/>
                </a:cubicBezTo>
                <a:cubicBezTo>
                  <a:pt x="65999" y="78191"/>
                  <a:pt x="66442" y="78191"/>
                  <a:pt x="66569" y="77874"/>
                </a:cubicBezTo>
                <a:cubicBezTo>
                  <a:pt x="66632" y="77684"/>
                  <a:pt x="66537" y="77462"/>
                  <a:pt x="66347" y="77399"/>
                </a:cubicBezTo>
                <a:close/>
                <a:moveTo>
                  <a:pt x="65492" y="79584"/>
                </a:moveTo>
                <a:cubicBezTo>
                  <a:pt x="65176" y="79457"/>
                  <a:pt x="64859" y="79774"/>
                  <a:pt x="64986" y="80091"/>
                </a:cubicBezTo>
                <a:cubicBezTo>
                  <a:pt x="65112" y="80407"/>
                  <a:pt x="65587" y="80407"/>
                  <a:pt x="65714" y="80091"/>
                </a:cubicBezTo>
                <a:cubicBezTo>
                  <a:pt x="65777" y="79901"/>
                  <a:pt x="65682" y="79647"/>
                  <a:pt x="65492" y="79584"/>
                </a:cubicBezTo>
                <a:close/>
                <a:moveTo>
                  <a:pt x="64606" y="81769"/>
                </a:moveTo>
                <a:cubicBezTo>
                  <a:pt x="64289" y="81643"/>
                  <a:pt x="63941" y="81991"/>
                  <a:pt x="64099" y="82308"/>
                </a:cubicBezTo>
                <a:cubicBezTo>
                  <a:pt x="64226" y="82656"/>
                  <a:pt x="64732" y="82656"/>
                  <a:pt x="64859" y="82308"/>
                </a:cubicBezTo>
                <a:cubicBezTo>
                  <a:pt x="64922" y="82086"/>
                  <a:pt x="64827" y="81864"/>
                  <a:pt x="64606" y="81769"/>
                </a:cubicBezTo>
                <a:close/>
                <a:moveTo>
                  <a:pt x="63750" y="83954"/>
                </a:moveTo>
                <a:cubicBezTo>
                  <a:pt x="63402" y="83828"/>
                  <a:pt x="63054" y="84176"/>
                  <a:pt x="63212" y="84524"/>
                </a:cubicBezTo>
                <a:cubicBezTo>
                  <a:pt x="63339" y="84904"/>
                  <a:pt x="63846" y="84873"/>
                  <a:pt x="64004" y="84524"/>
                </a:cubicBezTo>
                <a:cubicBezTo>
                  <a:pt x="64099" y="84303"/>
                  <a:pt x="63972" y="84049"/>
                  <a:pt x="63750" y="83954"/>
                </a:cubicBezTo>
                <a:close/>
                <a:moveTo>
                  <a:pt x="62294" y="86393"/>
                </a:moveTo>
                <a:cubicBezTo>
                  <a:pt x="62135" y="86773"/>
                  <a:pt x="62515" y="87153"/>
                  <a:pt x="62895" y="86995"/>
                </a:cubicBezTo>
                <a:cubicBezTo>
                  <a:pt x="63275" y="86836"/>
                  <a:pt x="63275" y="86298"/>
                  <a:pt x="62895" y="86140"/>
                </a:cubicBezTo>
                <a:cubicBezTo>
                  <a:pt x="62642" y="86045"/>
                  <a:pt x="62389" y="86171"/>
                  <a:pt x="62294" y="86393"/>
                </a:cubicBezTo>
                <a:close/>
                <a:moveTo>
                  <a:pt x="61407" y="88610"/>
                </a:moveTo>
                <a:cubicBezTo>
                  <a:pt x="61249" y="88990"/>
                  <a:pt x="61660" y="89401"/>
                  <a:pt x="62040" y="89211"/>
                </a:cubicBezTo>
                <a:cubicBezTo>
                  <a:pt x="62420" y="89053"/>
                  <a:pt x="62420" y="88483"/>
                  <a:pt x="62040" y="88325"/>
                </a:cubicBezTo>
                <a:cubicBezTo>
                  <a:pt x="61787" y="88230"/>
                  <a:pt x="61502" y="88356"/>
                  <a:pt x="61407" y="88610"/>
                </a:cubicBezTo>
                <a:close/>
                <a:moveTo>
                  <a:pt x="60520" y="90795"/>
                </a:moveTo>
                <a:cubicBezTo>
                  <a:pt x="60362" y="91207"/>
                  <a:pt x="60774" y="91618"/>
                  <a:pt x="61185" y="91460"/>
                </a:cubicBezTo>
                <a:cubicBezTo>
                  <a:pt x="61597" y="91270"/>
                  <a:pt x="61565" y="90700"/>
                  <a:pt x="61154" y="90510"/>
                </a:cubicBezTo>
                <a:cubicBezTo>
                  <a:pt x="60900" y="90415"/>
                  <a:pt x="60615" y="90541"/>
                  <a:pt x="60520" y="90795"/>
                </a:cubicBezTo>
                <a:close/>
                <a:moveTo>
                  <a:pt x="59919" y="93677"/>
                </a:moveTo>
                <a:cubicBezTo>
                  <a:pt x="60362" y="93835"/>
                  <a:pt x="60774" y="93423"/>
                  <a:pt x="60584" y="92980"/>
                </a:cubicBezTo>
                <a:cubicBezTo>
                  <a:pt x="60394" y="92568"/>
                  <a:pt x="59792" y="92568"/>
                  <a:pt x="59634" y="93012"/>
                </a:cubicBezTo>
                <a:cubicBezTo>
                  <a:pt x="59507" y="93265"/>
                  <a:pt x="59634" y="93582"/>
                  <a:pt x="59919" y="93677"/>
                </a:cubicBezTo>
                <a:close/>
                <a:moveTo>
                  <a:pt x="58715" y="95197"/>
                </a:moveTo>
                <a:cubicBezTo>
                  <a:pt x="58557" y="95640"/>
                  <a:pt x="59000" y="96084"/>
                  <a:pt x="59444" y="95894"/>
                </a:cubicBezTo>
                <a:cubicBezTo>
                  <a:pt x="59887" y="95704"/>
                  <a:pt x="59887" y="95070"/>
                  <a:pt x="59444" y="94912"/>
                </a:cubicBezTo>
                <a:cubicBezTo>
                  <a:pt x="59158" y="94785"/>
                  <a:pt x="58842" y="94912"/>
                  <a:pt x="58715" y="95197"/>
                </a:cubicBezTo>
                <a:close/>
                <a:moveTo>
                  <a:pt x="58873" y="97825"/>
                </a:moveTo>
                <a:cubicBezTo>
                  <a:pt x="59063" y="97350"/>
                  <a:pt x="58588" y="96875"/>
                  <a:pt x="58145" y="97097"/>
                </a:cubicBezTo>
                <a:cubicBezTo>
                  <a:pt x="57670" y="97287"/>
                  <a:pt x="57670" y="97952"/>
                  <a:pt x="58145" y="98142"/>
                </a:cubicBezTo>
                <a:cubicBezTo>
                  <a:pt x="58430" y="98237"/>
                  <a:pt x="58778" y="98110"/>
                  <a:pt x="58873" y="97825"/>
                </a:cubicBezTo>
                <a:close/>
                <a:moveTo>
                  <a:pt x="58018" y="100042"/>
                </a:moveTo>
                <a:cubicBezTo>
                  <a:pt x="58240" y="99535"/>
                  <a:pt x="57733" y="99060"/>
                  <a:pt x="57258" y="99282"/>
                </a:cubicBezTo>
                <a:cubicBezTo>
                  <a:pt x="56783" y="99504"/>
                  <a:pt x="56783" y="100169"/>
                  <a:pt x="57258" y="100359"/>
                </a:cubicBezTo>
                <a:cubicBezTo>
                  <a:pt x="57575" y="100486"/>
                  <a:pt x="57923" y="100327"/>
                  <a:pt x="58018" y="100042"/>
                </a:cubicBezTo>
                <a:close/>
                <a:moveTo>
                  <a:pt x="57195" y="102259"/>
                </a:moveTo>
                <a:cubicBezTo>
                  <a:pt x="57385" y="101752"/>
                  <a:pt x="56878" y="101246"/>
                  <a:pt x="56372" y="101467"/>
                </a:cubicBezTo>
                <a:cubicBezTo>
                  <a:pt x="55865" y="101689"/>
                  <a:pt x="55897" y="102386"/>
                  <a:pt x="56403" y="102607"/>
                </a:cubicBezTo>
                <a:cubicBezTo>
                  <a:pt x="56688" y="102734"/>
                  <a:pt x="57068" y="102576"/>
                  <a:pt x="57195" y="102259"/>
                </a:cubicBezTo>
                <a:close/>
                <a:moveTo>
                  <a:pt x="55517" y="104824"/>
                </a:moveTo>
                <a:cubicBezTo>
                  <a:pt x="56023" y="105014"/>
                  <a:pt x="56530" y="104507"/>
                  <a:pt x="56308" y="103969"/>
                </a:cubicBezTo>
                <a:cubicBezTo>
                  <a:pt x="56087" y="103462"/>
                  <a:pt x="55358" y="103494"/>
                  <a:pt x="55168" y="104001"/>
                </a:cubicBezTo>
                <a:cubicBezTo>
                  <a:pt x="55010" y="104317"/>
                  <a:pt x="55200" y="104697"/>
                  <a:pt x="55517" y="104824"/>
                </a:cubicBezTo>
                <a:close/>
                <a:moveTo>
                  <a:pt x="55485" y="106693"/>
                </a:moveTo>
                <a:cubicBezTo>
                  <a:pt x="55675" y="106154"/>
                  <a:pt x="55137" y="105616"/>
                  <a:pt x="54598" y="105838"/>
                </a:cubicBezTo>
                <a:cubicBezTo>
                  <a:pt x="54060" y="106059"/>
                  <a:pt x="54091" y="106851"/>
                  <a:pt x="54630" y="107041"/>
                </a:cubicBezTo>
                <a:cubicBezTo>
                  <a:pt x="54978" y="107168"/>
                  <a:pt x="55327" y="107009"/>
                  <a:pt x="55485" y="106693"/>
                </a:cubicBezTo>
                <a:close/>
                <a:moveTo>
                  <a:pt x="53743" y="109289"/>
                </a:moveTo>
                <a:cubicBezTo>
                  <a:pt x="54313" y="109511"/>
                  <a:pt x="54851" y="108941"/>
                  <a:pt x="54598" y="108371"/>
                </a:cubicBezTo>
                <a:cubicBezTo>
                  <a:pt x="54376" y="107833"/>
                  <a:pt x="53585" y="107833"/>
                  <a:pt x="53363" y="108403"/>
                </a:cubicBezTo>
                <a:cubicBezTo>
                  <a:pt x="53236" y="108751"/>
                  <a:pt x="53395" y="109131"/>
                  <a:pt x="53743" y="109289"/>
                </a:cubicBezTo>
                <a:close/>
                <a:moveTo>
                  <a:pt x="53363" y="110208"/>
                </a:moveTo>
                <a:cubicBezTo>
                  <a:pt x="52856" y="110018"/>
                  <a:pt x="52318" y="110493"/>
                  <a:pt x="52445" y="111031"/>
                </a:cubicBezTo>
                <a:lnTo>
                  <a:pt x="53806" y="111031"/>
                </a:lnTo>
                <a:cubicBezTo>
                  <a:pt x="53870" y="110683"/>
                  <a:pt x="53711" y="110335"/>
                  <a:pt x="53363" y="110208"/>
                </a:cubicBezTo>
                <a:close/>
                <a:moveTo>
                  <a:pt x="77147" y="42911"/>
                </a:moveTo>
                <a:cubicBezTo>
                  <a:pt x="77115" y="42911"/>
                  <a:pt x="77115" y="42943"/>
                  <a:pt x="77147" y="42943"/>
                </a:cubicBezTo>
                <a:cubicBezTo>
                  <a:pt x="77147" y="42943"/>
                  <a:pt x="77147" y="42943"/>
                  <a:pt x="77178" y="42943"/>
                </a:cubicBezTo>
                <a:cubicBezTo>
                  <a:pt x="77178" y="42911"/>
                  <a:pt x="77178" y="42911"/>
                  <a:pt x="77147" y="42911"/>
                </a:cubicBezTo>
                <a:close/>
                <a:moveTo>
                  <a:pt x="76260" y="45192"/>
                </a:moveTo>
                <a:cubicBezTo>
                  <a:pt x="76291" y="45192"/>
                  <a:pt x="76291" y="45160"/>
                  <a:pt x="76323" y="45160"/>
                </a:cubicBezTo>
                <a:cubicBezTo>
                  <a:pt x="76323" y="45097"/>
                  <a:pt x="76260" y="45065"/>
                  <a:pt x="76228" y="45128"/>
                </a:cubicBezTo>
                <a:cubicBezTo>
                  <a:pt x="76228" y="45128"/>
                  <a:pt x="76228" y="45160"/>
                  <a:pt x="76260" y="45192"/>
                </a:cubicBezTo>
                <a:close/>
                <a:moveTo>
                  <a:pt x="75468" y="47377"/>
                </a:moveTo>
                <a:cubicBezTo>
                  <a:pt x="75500" y="47282"/>
                  <a:pt x="75278" y="47377"/>
                  <a:pt x="75373" y="47408"/>
                </a:cubicBezTo>
                <a:cubicBezTo>
                  <a:pt x="75405" y="47408"/>
                  <a:pt x="75436" y="47408"/>
                  <a:pt x="75468" y="47377"/>
                </a:cubicBezTo>
                <a:close/>
                <a:moveTo>
                  <a:pt x="74613" y="49594"/>
                </a:moveTo>
                <a:cubicBezTo>
                  <a:pt x="74645" y="49467"/>
                  <a:pt x="74360" y="49594"/>
                  <a:pt x="74486" y="49625"/>
                </a:cubicBezTo>
                <a:cubicBezTo>
                  <a:pt x="74550" y="49657"/>
                  <a:pt x="74581" y="49625"/>
                  <a:pt x="74613" y="49594"/>
                </a:cubicBezTo>
                <a:close/>
                <a:moveTo>
                  <a:pt x="73758" y="51810"/>
                </a:moveTo>
                <a:cubicBezTo>
                  <a:pt x="73821" y="51652"/>
                  <a:pt x="73441" y="51810"/>
                  <a:pt x="73600" y="51874"/>
                </a:cubicBezTo>
                <a:cubicBezTo>
                  <a:pt x="73663" y="51874"/>
                  <a:pt x="73726" y="51842"/>
                  <a:pt x="73758" y="51810"/>
                </a:cubicBezTo>
                <a:close/>
                <a:moveTo>
                  <a:pt x="72903" y="54027"/>
                </a:moveTo>
                <a:cubicBezTo>
                  <a:pt x="72966" y="53837"/>
                  <a:pt x="72555" y="54027"/>
                  <a:pt x="72745" y="54091"/>
                </a:cubicBezTo>
                <a:cubicBezTo>
                  <a:pt x="72808" y="54122"/>
                  <a:pt x="72871" y="54091"/>
                  <a:pt x="72903" y="54027"/>
                </a:cubicBezTo>
                <a:close/>
                <a:moveTo>
                  <a:pt x="72048" y="56244"/>
                </a:moveTo>
                <a:cubicBezTo>
                  <a:pt x="72143" y="56022"/>
                  <a:pt x="71636" y="56244"/>
                  <a:pt x="71858" y="56307"/>
                </a:cubicBezTo>
                <a:cubicBezTo>
                  <a:pt x="71921" y="56339"/>
                  <a:pt x="72016" y="56307"/>
                  <a:pt x="72048" y="56244"/>
                </a:cubicBezTo>
                <a:close/>
                <a:moveTo>
                  <a:pt x="70876" y="58334"/>
                </a:moveTo>
                <a:cubicBezTo>
                  <a:pt x="70781" y="58588"/>
                  <a:pt x="71351" y="58334"/>
                  <a:pt x="71098" y="58239"/>
                </a:cubicBezTo>
                <a:cubicBezTo>
                  <a:pt x="71003" y="58176"/>
                  <a:pt x="70908" y="58239"/>
                  <a:pt x="70876" y="58334"/>
                </a:cubicBezTo>
                <a:close/>
                <a:moveTo>
                  <a:pt x="69989" y="60519"/>
                </a:moveTo>
                <a:cubicBezTo>
                  <a:pt x="69863" y="60804"/>
                  <a:pt x="70528" y="60519"/>
                  <a:pt x="70243" y="60424"/>
                </a:cubicBezTo>
                <a:cubicBezTo>
                  <a:pt x="70148" y="60361"/>
                  <a:pt x="70021" y="60424"/>
                  <a:pt x="69989" y="60519"/>
                </a:cubicBezTo>
                <a:close/>
                <a:moveTo>
                  <a:pt x="69103" y="62736"/>
                </a:moveTo>
                <a:cubicBezTo>
                  <a:pt x="68976" y="63053"/>
                  <a:pt x="69704" y="62736"/>
                  <a:pt x="69388" y="62610"/>
                </a:cubicBezTo>
                <a:cubicBezTo>
                  <a:pt x="69261" y="62546"/>
                  <a:pt x="69134" y="62610"/>
                  <a:pt x="69103" y="62736"/>
                </a:cubicBezTo>
                <a:close/>
                <a:moveTo>
                  <a:pt x="68184" y="64921"/>
                </a:moveTo>
                <a:cubicBezTo>
                  <a:pt x="68121" y="65111"/>
                  <a:pt x="68311" y="65333"/>
                  <a:pt x="68501" y="65238"/>
                </a:cubicBezTo>
                <a:cubicBezTo>
                  <a:pt x="68723" y="65143"/>
                  <a:pt x="68723" y="64858"/>
                  <a:pt x="68501" y="64795"/>
                </a:cubicBezTo>
                <a:cubicBezTo>
                  <a:pt x="68374" y="64731"/>
                  <a:pt x="68248" y="64795"/>
                  <a:pt x="68184" y="64921"/>
                </a:cubicBezTo>
                <a:close/>
                <a:moveTo>
                  <a:pt x="67297" y="67138"/>
                </a:moveTo>
                <a:cubicBezTo>
                  <a:pt x="67202" y="67328"/>
                  <a:pt x="67424" y="67550"/>
                  <a:pt x="67646" y="67455"/>
                </a:cubicBezTo>
                <a:cubicBezTo>
                  <a:pt x="67867" y="67360"/>
                  <a:pt x="67867" y="67075"/>
                  <a:pt x="67646" y="66980"/>
                </a:cubicBezTo>
                <a:cubicBezTo>
                  <a:pt x="67519" y="66917"/>
                  <a:pt x="67361" y="66980"/>
                  <a:pt x="67297" y="67138"/>
                </a:cubicBezTo>
                <a:close/>
                <a:moveTo>
                  <a:pt x="66411" y="69323"/>
                </a:moveTo>
                <a:cubicBezTo>
                  <a:pt x="66316" y="69545"/>
                  <a:pt x="66537" y="69798"/>
                  <a:pt x="66791" y="69703"/>
                </a:cubicBezTo>
                <a:cubicBezTo>
                  <a:pt x="67012" y="69577"/>
                  <a:pt x="67012" y="69260"/>
                  <a:pt x="66791" y="69165"/>
                </a:cubicBezTo>
                <a:cubicBezTo>
                  <a:pt x="66632" y="69102"/>
                  <a:pt x="66474" y="69165"/>
                  <a:pt x="66411" y="69323"/>
                </a:cubicBezTo>
                <a:close/>
                <a:moveTo>
                  <a:pt x="65524" y="71508"/>
                </a:moveTo>
                <a:cubicBezTo>
                  <a:pt x="65429" y="71794"/>
                  <a:pt x="65682" y="72015"/>
                  <a:pt x="65936" y="71920"/>
                </a:cubicBezTo>
                <a:cubicBezTo>
                  <a:pt x="66189" y="71825"/>
                  <a:pt x="66157" y="71445"/>
                  <a:pt x="65904" y="71350"/>
                </a:cubicBezTo>
                <a:cubicBezTo>
                  <a:pt x="65746" y="71287"/>
                  <a:pt x="65587" y="71350"/>
                  <a:pt x="65524" y="71508"/>
                </a:cubicBezTo>
                <a:close/>
                <a:moveTo>
                  <a:pt x="64637" y="73725"/>
                </a:moveTo>
                <a:cubicBezTo>
                  <a:pt x="64511" y="74010"/>
                  <a:pt x="64796" y="74264"/>
                  <a:pt x="65049" y="74137"/>
                </a:cubicBezTo>
                <a:cubicBezTo>
                  <a:pt x="65334" y="74042"/>
                  <a:pt x="65334" y="73662"/>
                  <a:pt x="65049" y="73535"/>
                </a:cubicBezTo>
                <a:cubicBezTo>
                  <a:pt x="64891" y="73472"/>
                  <a:pt x="64701" y="73567"/>
                  <a:pt x="64637" y="73725"/>
                </a:cubicBezTo>
                <a:close/>
                <a:moveTo>
                  <a:pt x="63719" y="75910"/>
                </a:moveTo>
                <a:cubicBezTo>
                  <a:pt x="63624" y="76227"/>
                  <a:pt x="63909" y="76512"/>
                  <a:pt x="64194" y="76386"/>
                </a:cubicBezTo>
                <a:cubicBezTo>
                  <a:pt x="64479" y="76259"/>
                  <a:pt x="64479" y="75847"/>
                  <a:pt x="64194" y="75720"/>
                </a:cubicBezTo>
                <a:cubicBezTo>
                  <a:pt x="64004" y="75657"/>
                  <a:pt x="63814" y="75752"/>
                  <a:pt x="63719" y="75910"/>
                </a:cubicBezTo>
                <a:close/>
                <a:moveTo>
                  <a:pt x="63307" y="77906"/>
                </a:moveTo>
                <a:cubicBezTo>
                  <a:pt x="63022" y="77779"/>
                  <a:pt x="62705" y="78096"/>
                  <a:pt x="62832" y="78412"/>
                </a:cubicBezTo>
                <a:cubicBezTo>
                  <a:pt x="62959" y="78729"/>
                  <a:pt x="63402" y="78697"/>
                  <a:pt x="63529" y="78412"/>
                </a:cubicBezTo>
                <a:cubicBezTo>
                  <a:pt x="63592" y="78222"/>
                  <a:pt x="63497" y="78001"/>
                  <a:pt x="63307" y="77906"/>
                </a:cubicBezTo>
                <a:close/>
                <a:moveTo>
                  <a:pt x="62452" y="80091"/>
                </a:moveTo>
                <a:cubicBezTo>
                  <a:pt x="62135" y="79964"/>
                  <a:pt x="61819" y="80312"/>
                  <a:pt x="61945" y="80629"/>
                </a:cubicBezTo>
                <a:cubicBezTo>
                  <a:pt x="62072" y="80946"/>
                  <a:pt x="62547" y="80946"/>
                  <a:pt x="62674" y="80629"/>
                </a:cubicBezTo>
                <a:cubicBezTo>
                  <a:pt x="62769" y="80407"/>
                  <a:pt x="62642" y="80186"/>
                  <a:pt x="62452" y="80091"/>
                </a:cubicBezTo>
                <a:close/>
                <a:moveTo>
                  <a:pt x="61597" y="82276"/>
                </a:moveTo>
                <a:cubicBezTo>
                  <a:pt x="61249" y="82149"/>
                  <a:pt x="60900" y="82498"/>
                  <a:pt x="61059" y="82846"/>
                </a:cubicBezTo>
                <a:cubicBezTo>
                  <a:pt x="61217" y="83194"/>
                  <a:pt x="61692" y="83163"/>
                  <a:pt x="61819" y="82846"/>
                </a:cubicBezTo>
                <a:cubicBezTo>
                  <a:pt x="61914" y="82624"/>
                  <a:pt x="61819" y="82371"/>
                  <a:pt x="61597" y="82276"/>
                </a:cubicBezTo>
                <a:close/>
                <a:moveTo>
                  <a:pt x="60742" y="84493"/>
                </a:moveTo>
                <a:cubicBezTo>
                  <a:pt x="60362" y="84334"/>
                  <a:pt x="60014" y="84714"/>
                  <a:pt x="60172" y="85063"/>
                </a:cubicBezTo>
                <a:cubicBezTo>
                  <a:pt x="60330" y="85411"/>
                  <a:pt x="60837" y="85411"/>
                  <a:pt x="60964" y="85063"/>
                </a:cubicBezTo>
                <a:cubicBezTo>
                  <a:pt x="61059" y="84809"/>
                  <a:pt x="60964" y="84556"/>
                  <a:pt x="60742" y="84493"/>
                </a:cubicBezTo>
                <a:close/>
                <a:moveTo>
                  <a:pt x="59253" y="86931"/>
                </a:moveTo>
                <a:cubicBezTo>
                  <a:pt x="59095" y="87311"/>
                  <a:pt x="59507" y="87691"/>
                  <a:pt x="59887" y="87533"/>
                </a:cubicBezTo>
                <a:cubicBezTo>
                  <a:pt x="60235" y="87343"/>
                  <a:pt x="60235" y="86805"/>
                  <a:pt x="59855" y="86678"/>
                </a:cubicBezTo>
                <a:cubicBezTo>
                  <a:pt x="59634" y="86583"/>
                  <a:pt x="59348" y="86678"/>
                  <a:pt x="59253" y="86931"/>
                </a:cubicBezTo>
                <a:close/>
                <a:moveTo>
                  <a:pt x="58367" y="89116"/>
                </a:moveTo>
                <a:cubicBezTo>
                  <a:pt x="58208" y="89528"/>
                  <a:pt x="58620" y="89908"/>
                  <a:pt x="59000" y="89750"/>
                </a:cubicBezTo>
                <a:cubicBezTo>
                  <a:pt x="59412" y="89591"/>
                  <a:pt x="59380" y="89021"/>
                  <a:pt x="59000" y="88863"/>
                </a:cubicBezTo>
                <a:cubicBezTo>
                  <a:pt x="58747" y="88768"/>
                  <a:pt x="58462" y="88895"/>
                  <a:pt x="58367" y="89116"/>
                </a:cubicBezTo>
                <a:close/>
                <a:moveTo>
                  <a:pt x="57765" y="91967"/>
                </a:moveTo>
                <a:cubicBezTo>
                  <a:pt x="58177" y="92157"/>
                  <a:pt x="58588" y="91713"/>
                  <a:pt x="58398" y="91302"/>
                </a:cubicBezTo>
                <a:cubicBezTo>
                  <a:pt x="58240" y="90890"/>
                  <a:pt x="57638" y="90922"/>
                  <a:pt x="57480" y="91333"/>
                </a:cubicBezTo>
                <a:cubicBezTo>
                  <a:pt x="57385" y="91587"/>
                  <a:pt x="57512" y="91872"/>
                  <a:pt x="57765" y="91967"/>
                </a:cubicBezTo>
                <a:close/>
                <a:moveTo>
                  <a:pt x="56593" y="93518"/>
                </a:moveTo>
                <a:cubicBezTo>
                  <a:pt x="56403" y="93962"/>
                  <a:pt x="56847" y="94405"/>
                  <a:pt x="57290" y="94215"/>
                </a:cubicBezTo>
                <a:cubicBezTo>
                  <a:pt x="57702" y="94025"/>
                  <a:pt x="57702" y="93392"/>
                  <a:pt x="57258" y="93233"/>
                </a:cubicBezTo>
                <a:cubicBezTo>
                  <a:pt x="57005" y="93138"/>
                  <a:pt x="56688" y="93265"/>
                  <a:pt x="56593" y="93518"/>
                </a:cubicBezTo>
                <a:close/>
                <a:moveTo>
                  <a:pt x="55675" y="95735"/>
                </a:moveTo>
                <a:cubicBezTo>
                  <a:pt x="55517" y="96179"/>
                  <a:pt x="55960" y="96622"/>
                  <a:pt x="56403" y="96432"/>
                </a:cubicBezTo>
                <a:cubicBezTo>
                  <a:pt x="56878" y="96242"/>
                  <a:pt x="56847" y="95609"/>
                  <a:pt x="56403" y="95419"/>
                </a:cubicBezTo>
                <a:cubicBezTo>
                  <a:pt x="56118" y="95292"/>
                  <a:pt x="55802" y="95450"/>
                  <a:pt x="55707" y="95735"/>
                </a:cubicBezTo>
                <a:close/>
                <a:moveTo>
                  <a:pt x="55865" y="98332"/>
                </a:moveTo>
                <a:cubicBezTo>
                  <a:pt x="56055" y="97857"/>
                  <a:pt x="55580" y="97414"/>
                  <a:pt x="55105" y="97604"/>
                </a:cubicBezTo>
                <a:cubicBezTo>
                  <a:pt x="54630" y="97825"/>
                  <a:pt x="54630" y="98490"/>
                  <a:pt x="55105" y="98680"/>
                </a:cubicBezTo>
                <a:cubicBezTo>
                  <a:pt x="55422" y="98775"/>
                  <a:pt x="55738" y="98649"/>
                  <a:pt x="55865" y="98332"/>
                </a:cubicBezTo>
                <a:close/>
                <a:moveTo>
                  <a:pt x="55010" y="100549"/>
                </a:moveTo>
                <a:cubicBezTo>
                  <a:pt x="55200" y="100074"/>
                  <a:pt x="54693" y="99599"/>
                  <a:pt x="54218" y="99789"/>
                </a:cubicBezTo>
                <a:cubicBezTo>
                  <a:pt x="53743" y="100010"/>
                  <a:pt x="53743" y="100707"/>
                  <a:pt x="54250" y="100897"/>
                </a:cubicBezTo>
                <a:cubicBezTo>
                  <a:pt x="54535" y="101024"/>
                  <a:pt x="54883" y="100866"/>
                  <a:pt x="55010" y="100549"/>
                </a:cubicBezTo>
                <a:close/>
                <a:moveTo>
                  <a:pt x="53363" y="103114"/>
                </a:moveTo>
                <a:cubicBezTo>
                  <a:pt x="53870" y="103336"/>
                  <a:pt x="54376" y="102797"/>
                  <a:pt x="54155" y="102322"/>
                </a:cubicBezTo>
                <a:cubicBezTo>
                  <a:pt x="53933" y="101816"/>
                  <a:pt x="53205" y="101816"/>
                  <a:pt x="53015" y="102322"/>
                </a:cubicBezTo>
                <a:cubicBezTo>
                  <a:pt x="52888" y="102639"/>
                  <a:pt x="53046" y="102987"/>
                  <a:pt x="53363" y="103114"/>
                </a:cubicBezTo>
                <a:close/>
                <a:moveTo>
                  <a:pt x="53300" y="104983"/>
                </a:moveTo>
                <a:cubicBezTo>
                  <a:pt x="53521" y="104476"/>
                  <a:pt x="52983" y="103937"/>
                  <a:pt x="52445" y="104191"/>
                </a:cubicBezTo>
                <a:cubicBezTo>
                  <a:pt x="51938" y="104412"/>
                  <a:pt x="51938" y="105141"/>
                  <a:pt x="52476" y="105363"/>
                </a:cubicBezTo>
                <a:cubicBezTo>
                  <a:pt x="52793" y="105489"/>
                  <a:pt x="53173" y="105331"/>
                  <a:pt x="53300" y="104983"/>
                </a:cubicBezTo>
                <a:close/>
                <a:moveTo>
                  <a:pt x="52445" y="107199"/>
                </a:moveTo>
                <a:cubicBezTo>
                  <a:pt x="52666" y="106661"/>
                  <a:pt x="52128" y="106123"/>
                  <a:pt x="51590" y="106376"/>
                </a:cubicBezTo>
                <a:cubicBezTo>
                  <a:pt x="51051" y="106598"/>
                  <a:pt x="51051" y="107358"/>
                  <a:pt x="51590" y="107579"/>
                </a:cubicBezTo>
                <a:cubicBezTo>
                  <a:pt x="51938" y="107706"/>
                  <a:pt x="52318" y="107548"/>
                  <a:pt x="52445" y="107199"/>
                </a:cubicBezTo>
                <a:close/>
                <a:moveTo>
                  <a:pt x="50703" y="109796"/>
                </a:moveTo>
                <a:cubicBezTo>
                  <a:pt x="51273" y="110018"/>
                  <a:pt x="51843" y="109448"/>
                  <a:pt x="51590" y="108909"/>
                </a:cubicBezTo>
                <a:cubicBezTo>
                  <a:pt x="51336" y="108339"/>
                  <a:pt x="50544" y="108371"/>
                  <a:pt x="50323" y="108941"/>
                </a:cubicBezTo>
                <a:cubicBezTo>
                  <a:pt x="50196" y="109289"/>
                  <a:pt x="50354" y="109670"/>
                  <a:pt x="50703" y="109828"/>
                </a:cubicBezTo>
                <a:close/>
                <a:moveTo>
                  <a:pt x="50354" y="110746"/>
                </a:moveTo>
                <a:cubicBezTo>
                  <a:pt x="50038" y="110620"/>
                  <a:pt x="49658" y="110746"/>
                  <a:pt x="49499" y="111031"/>
                </a:cubicBezTo>
                <a:lnTo>
                  <a:pt x="50703" y="111031"/>
                </a:lnTo>
                <a:cubicBezTo>
                  <a:pt x="50608" y="110905"/>
                  <a:pt x="50481" y="110778"/>
                  <a:pt x="50354" y="110746"/>
                </a:cubicBezTo>
                <a:close/>
                <a:moveTo>
                  <a:pt x="74138" y="43387"/>
                </a:moveTo>
                <a:cubicBezTo>
                  <a:pt x="74138" y="43387"/>
                  <a:pt x="74106" y="43387"/>
                  <a:pt x="74106" y="43418"/>
                </a:cubicBezTo>
                <a:cubicBezTo>
                  <a:pt x="74075" y="43418"/>
                  <a:pt x="74138" y="43450"/>
                  <a:pt x="74138" y="43418"/>
                </a:cubicBezTo>
                <a:cubicBezTo>
                  <a:pt x="74138" y="43418"/>
                  <a:pt x="74138" y="43418"/>
                  <a:pt x="74138" y="43387"/>
                </a:cubicBezTo>
                <a:close/>
                <a:moveTo>
                  <a:pt x="73315" y="45635"/>
                </a:moveTo>
                <a:cubicBezTo>
                  <a:pt x="73315" y="45635"/>
                  <a:pt x="73283" y="45603"/>
                  <a:pt x="73283" y="45572"/>
                </a:cubicBezTo>
                <a:cubicBezTo>
                  <a:pt x="73220" y="45572"/>
                  <a:pt x="73188" y="45635"/>
                  <a:pt x="73251" y="45667"/>
                </a:cubicBezTo>
                <a:cubicBezTo>
                  <a:pt x="73251" y="45667"/>
                  <a:pt x="73283" y="45667"/>
                  <a:pt x="73315" y="45635"/>
                </a:cubicBezTo>
                <a:close/>
                <a:moveTo>
                  <a:pt x="72459" y="47852"/>
                </a:moveTo>
                <a:cubicBezTo>
                  <a:pt x="72491" y="47757"/>
                  <a:pt x="72269" y="47852"/>
                  <a:pt x="72364" y="47883"/>
                </a:cubicBezTo>
                <a:cubicBezTo>
                  <a:pt x="72396" y="47915"/>
                  <a:pt x="72428" y="47883"/>
                  <a:pt x="72459" y="47852"/>
                </a:cubicBezTo>
                <a:close/>
                <a:moveTo>
                  <a:pt x="71604" y="50069"/>
                </a:moveTo>
                <a:cubicBezTo>
                  <a:pt x="71636" y="49942"/>
                  <a:pt x="71351" y="50069"/>
                  <a:pt x="71478" y="50132"/>
                </a:cubicBezTo>
                <a:cubicBezTo>
                  <a:pt x="71541" y="50132"/>
                  <a:pt x="71573" y="50132"/>
                  <a:pt x="71604" y="50069"/>
                </a:cubicBezTo>
                <a:close/>
                <a:moveTo>
                  <a:pt x="70749" y="52285"/>
                </a:moveTo>
                <a:cubicBezTo>
                  <a:pt x="70813" y="52127"/>
                  <a:pt x="70433" y="52285"/>
                  <a:pt x="70591" y="52349"/>
                </a:cubicBezTo>
                <a:cubicBezTo>
                  <a:pt x="70654" y="52380"/>
                  <a:pt x="70718" y="52349"/>
                  <a:pt x="70749" y="52285"/>
                </a:cubicBezTo>
                <a:close/>
                <a:moveTo>
                  <a:pt x="69894" y="54502"/>
                </a:moveTo>
                <a:cubicBezTo>
                  <a:pt x="69958" y="54312"/>
                  <a:pt x="69514" y="54502"/>
                  <a:pt x="69704" y="54597"/>
                </a:cubicBezTo>
                <a:cubicBezTo>
                  <a:pt x="69799" y="54597"/>
                  <a:pt x="69863" y="54566"/>
                  <a:pt x="69894" y="54502"/>
                </a:cubicBezTo>
                <a:close/>
                <a:moveTo>
                  <a:pt x="69039" y="56719"/>
                </a:moveTo>
                <a:cubicBezTo>
                  <a:pt x="69134" y="56497"/>
                  <a:pt x="68596" y="56719"/>
                  <a:pt x="68849" y="56814"/>
                </a:cubicBezTo>
                <a:cubicBezTo>
                  <a:pt x="68913" y="56846"/>
                  <a:pt x="69008" y="56814"/>
                  <a:pt x="69039" y="56719"/>
                </a:cubicBezTo>
                <a:close/>
                <a:moveTo>
                  <a:pt x="67867" y="58809"/>
                </a:moveTo>
                <a:cubicBezTo>
                  <a:pt x="67741" y="59063"/>
                  <a:pt x="68343" y="58809"/>
                  <a:pt x="68089" y="58714"/>
                </a:cubicBezTo>
                <a:cubicBezTo>
                  <a:pt x="67994" y="58683"/>
                  <a:pt x="67899" y="58714"/>
                  <a:pt x="67867" y="58809"/>
                </a:cubicBezTo>
                <a:close/>
                <a:moveTo>
                  <a:pt x="66949" y="61026"/>
                </a:moveTo>
                <a:cubicBezTo>
                  <a:pt x="66854" y="61311"/>
                  <a:pt x="67519" y="61026"/>
                  <a:pt x="67234" y="60899"/>
                </a:cubicBezTo>
                <a:cubicBezTo>
                  <a:pt x="67107" y="60868"/>
                  <a:pt x="67012" y="60899"/>
                  <a:pt x="66949" y="61026"/>
                </a:cubicBezTo>
                <a:close/>
                <a:moveTo>
                  <a:pt x="66062" y="63211"/>
                </a:moveTo>
                <a:cubicBezTo>
                  <a:pt x="65936" y="63528"/>
                  <a:pt x="66696" y="63211"/>
                  <a:pt x="66347" y="63085"/>
                </a:cubicBezTo>
                <a:cubicBezTo>
                  <a:pt x="66252" y="63053"/>
                  <a:pt x="66126" y="63116"/>
                  <a:pt x="66062" y="63211"/>
                </a:cubicBezTo>
                <a:close/>
                <a:moveTo>
                  <a:pt x="65176" y="65428"/>
                </a:moveTo>
                <a:cubicBezTo>
                  <a:pt x="65112" y="65618"/>
                  <a:pt x="65302" y="65808"/>
                  <a:pt x="65492" y="65745"/>
                </a:cubicBezTo>
                <a:cubicBezTo>
                  <a:pt x="65714" y="65650"/>
                  <a:pt x="65682" y="65365"/>
                  <a:pt x="65492" y="65270"/>
                </a:cubicBezTo>
                <a:cubicBezTo>
                  <a:pt x="65366" y="65238"/>
                  <a:pt x="65239" y="65301"/>
                  <a:pt x="65176" y="65428"/>
                </a:cubicBezTo>
                <a:close/>
                <a:moveTo>
                  <a:pt x="64289" y="67613"/>
                </a:moveTo>
                <a:cubicBezTo>
                  <a:pt x="64194" y="67835"/>
                  <a:pt x="64416" y="68057"/>
                  <a:pt x="64637" y="67962"/>
                </a:cubicBezTo>
                <a:cubicBezTo>
                  <a:pt x="64859" y="67867"/>
                  <a:pt x="64859" y="67550"/>
                  <a:pt x="64637" y="67455"/>
                </a:cubicBezTo>
                <a:cubicBezTo>
                  <a:pt x="64479" y="67423"/>
                  <a:pt x="64352" y="67487"/>
                  <a:pt x="64289" y="67613"/>
                </a:cubicBezTo>
                <a:close/>
                <a:moveTo>
                  <a:pt x="63402" y="69830"/>
                </a:moveTo>
                <a:cubicBezTo>
                  <a:pt x="63307" y="70052"/>
                  <a:pt x="63529" y="70273"/>
                  <a:pt x="63782" y="70178"/>
                </a:cubicBezTo>
                <a:cubicBezTo>
                  <a:pt x="64004" y="70083"/>
                  <a:pt x="64004" y="69735"/>
                  <a:pt x="63750" y="69640"/>
                </a:cubicBezTo>
                <a:cubicBezTo>
                  <a:pt x="63624" y="69608"/>
                  <a:pt x="63434" y="69672"/>
                  <a:pt x="63402" y="69830"/>
                </a:cubicBezTo>
                <a:close/>
                <a:moveTo>
                  <a:pt x="62484" y="72015"/>
                </a:moveTo>
                <a:cubicBezTo>
                  <a:pt x="62389" y="72269"/>
                  <a:pt x="62642" y="72522"/>
                  <a:pt x="62895" y="72427"/>
                </a:cubicBezTo>
                <a:cubicBezTo>
                  <a:pt x="63149" y="72300"/>
                  <a:pt x="63149" y="71952"/>
                  <a:pt x="62895" y="71857"/>
                </a:cubicBezTo>
                <a:cubicBezTo>
                  <a:pt x="62737" y="71794"/>
                  <a:pt x="62547" y="71857"/>
                  <a:pt x="62484" y="72015"/>
                </a:cubicBezTo>
                <a:close/>
                <a:moveTo>
                  <a:pt x="61597" y="74232"/>
                </a:moveTo>
                <a:cubicBezTo>
                  <a:pt x="61502" y="74485"/>
                  <a:pt x="61787" y="74770"/>
                  <a:pt x="62040" y="74644"/>
                </a:cubicBezTo>
                <a:cubicBezTo>
                  <a:pt x="62325" y="74517"/>
                  <a:pt x="62325" y="74137"/>
                  <a:pt x="62040" y="74042"/>
                </a:cubicBezTo>
                <a:cubicBezTo>
                  <a:pt x="61850" y="73947"/>
                  <a:pt x="61660" y="74042"/>
                  <a:pt x="61597" y="74200"/>
                </a:cubicBezTo>
                <a:close/>
                <a:moveTo>
                  <a:pt x="60710" y="76417"/>
                </a:moveTo>
                <a:cubicBezTo>
                  <a:pt x="60584" y="76702"/>
                  <a:pt x="60900" y="76987"/>
                  <a:pt x="61185" y="76861"/>
                </a:cubicBezTo>
                <a:cubicBezTo>
                  <a:pt x="61470" y="76734"/>
                  <a:pt x="61470" y="76322"/>
                  <a:pt x="61185" y="76227"/>
                </a:cubicBezTo>
                <a:cubicBezTo>
                  <a:pt x="60995" y="76132"/>
                  <a:pt x="60774" y="76227"/>
                  <a:pt x="60710" y="76417"/>
                </a:cubicBezTo>
                <a:close/>
                <a:moveTo>
                  <a:pt x="60299" y="78412"/>
                </a:moveTo>
                <a:cubicBezTo>
                  <a:pt x="59982" y="78286"/>
                  <a:pt x="59697" y="78602"/>
                  <a:pt x="59824" y="78919"/>
                </a:cubicBezTo>
                <a:cubicBezTo>
                  <a:pt x="59950" y="79204"/>
                  <a:pt x="60394" y="79204"/>
                  <a:pt x="60520" y="78887"/>
                </a:cubicBezTo>
                <a:cubicBezTo>
                  <a:pt x="60584" y="78697"/>
                  <a:pt x="60489" y="78476"/>
                  <a:pt x="60299" y="78412"/>
                </a:cubicBezTo>
                <a:close/>
                <a:moveTo>
                  <a:pt x="59444" y="80597"/>
                </a:moveTo>
                <a:cubicBezTo>
                  <a:pt x="59127" y="80471"/>
                  <a:pt x="58810" y="80787"/>
                  <a:pt x="58937" y="81136"/>
                </a:cubicBezTo>
                <a:cubicBezTo>
                  <a:pt x="59063" y="81453"/>
                  <a:pt x="59539" y="81453"/>
                  <a:pt x="59665" y="81104"/>
                </a:cubicBezTo>
                <a:cubicBezTo>
                  <a:pt x="59760" y="80914"/>
                  <a:pt x="59634" y="80661"/>
                  <a:pt x="59444" y="80597"/>
                </a:cubicBezTo>
                <a:close/>
                <a:moveTo>
                  <a:pt x="58588" y="82783"/>
                </a:moveTo>
                <a:cubicBezTo>
                  <a:pt x="58240" y="82656"/>
                  <a:pt x="57892" y="83004"/>
                  <a:pt x="58050" y="83353"/>
                </a:cubicBezTo>
                <a:cubicBezTo>
                  <a:pt x="58177" y="83669"/>
                  <a:pt x="58683" y="83669"/>
                  <a:pt x="58810" y="83321"/>
                </a:cubicBezTo>
                <a:cubicBezTo>
                  <a:pt x="58905" y="83099"/>
                  <a:pt x="58778" y="82878"/>
                  <a:pt x="58588" y="82783"/>
                </a:cubicBezTo>
                <a:close/>
                <a:moveTo>
                  <a:pt x="57132" y="85221"/>
                </a:moveTo>
                <a:cubicBezTo>
                  <a:pt x="57005" y="85601"/>
                  <a:pt x="57353" y="85950"/>
                  <a:pt x="57733" y="85791"/>
                </a:cubicBezTo>
                <a:cubicBezTo>
                  <a:pt x="58082" y="85633"/>
                  <a:pt x="58082" y="85126"/>
                  <a:pt x="57702" y="84968"/>
                </a:cubicBezTo>
                <a:cubicBezTo>
                  <a:pt x="57480" y="84873"/>
                  <a:pt x="57227" y="84999"/>
                  <a:pt x="57132" y="85221"/>
                </a:cubicBezTo>
                <a:close/>
                <a:moveTo>
                  <a:pt x="56245" y="87406"/>
                </a:moveTo>
                <a:cubicBezTo>
                  <a:pt x="56087" y="87818"/>
                  <a:pt x="56467" y="88166"/>
                  <a:pt x="56847" y="88008"/>
                </a:cubicBezTo>
                <a:cubicBezTo>
                  <a:pt x="57227" y="87850"/>
                  <a:pt x="57227" y="87311"/>
                  <a:pt x="56847" y="87153"/>
                </a:cubicBezTo>
                <a:cubicBezTo>
                  <a:pt x="56593" y="87058"/>
                  <a:pt x="56340" y="87185"/>
                  <a:pt x="56245" y="87406"/>
                </a:cubicBezTo>
                <a:close/>
                <a:moveTo>
                  <a:pt x="55358" y="89623"/>
                </a:moveTo>
                <a:cubicBezTo>
                  <a:pt x="55200" y="90035"/>
                  <a:pt x="55612" y="90415"/>
                  <a:pt x="55992" y="90256"/>
                </a:cubicBezTo>
                <a:cubicBezTo>
                  <a:pt x="56403" y="90066"/>
                  <a:pt x="56372" y="89496"/>
                  <a:pt x="55992" y="89338"/>
                </a:cubicBezTo>
                <a:cubicBezTo>
                  <a:pt x="55738" y="89243"/>
                  <a:pt x="55453" y="89370"/>
                  <a:pt x="55358" y="89623"/>
                </a:cubicBezTo>
                <a:close/>
                <a:moveTo>
                  <a:pt x="54756" y="92473"/>
                </a:moveTo>
                <a:cubicBezTo>
                  <a:pt x="55168" y="92632"/>
                  <a:pt x="55580" y="92220"/>
                  <a:pt x="55390" y="91808"/>
                </a:cubicBezTo>
                <a:cubicBezTo>
                  <a:pt x="55232" y="91397"/>
                  <a:pt x="54630" y="91397"/>
                  <a:pt x="54471" y="91808"/>
                </a:cubicBezTo>
                <a:cubicBezTo>
                  <a:pt x="54345" y="92093"/>
                  <a:pt x="54471" y="92378"/>
                  <a:pt x="54756" y="92473"/>
                </a:cubicBezTo>
                <a:close/>
                <a:moveTo>
                  <a:pt x="53553" y="94025"/>
                </a:moveTo>
                <a:cubicBezTo>
                  <a:pt x="53395" y="94468"/>
                  <a:pt x="53838" y="94880"/>
                  <a:pt x="54281" y="94690"/>
                </a:cubicBezTo>
                <a:cubicBezTo>
                  <a:pt x="54693" y="94500"/>
                  <a:pt x="54693" y="93898"/>
                  <a:pt x="54250" y="93708"/>
                </a:cubicBezTo>
                <a:cubicBezTo>
                  <a:pt x="53996" y="93613"/>
                  <a:pt x="53680" y="93740"/>
                  <a:pt x="53553" y="94025"/>
                </a:cubicBezTo>
                <a:close/>
                <a:moveTo>
                  <a:pt x="53711" y="96622"/>
                </a:moveTo>
                <a:cubicBezTo>
                  <a:pt x="53870" y="96179"/>
                  <a:pt x="53426" y="95704"/>
                  <a:pt x="52951" y="95925"/>
                </a:cubicBezTo>
                <a:cubicBezTo>
                  <a:pt x="52508" y="96115"/>
                  <a:pt x="52508" y="96749"/>
                  <a:pt x="52983" y="96939"/>
                </a:cubicBezTo>
                <a:cubicBezTo>
                  <a:pt x="53268" y="97034"/>
                  <a:pt x="53585" y="96907"/>
                  <a:pt x="53711" y="96622"/>
                </a:cubicBezTo>
                <a:close/>
                <a:moveTo>
                  <a:pt x="52856" y="98839"/>
                </a:moveTo>
                <a:cubicBezTo>
                  <a:pt x="53046" y="98364"/>
                  <a:pt x="52540" y="97889"/>
                  <a:pt x="52096" y="98110"/>
                </a:cubicBezTo>
                <a:cubicBezTo>
                  <a:pt x="51621" y="98300"/>
                  <a:pt x="51621" y="98965"/>
                  <a:pt x="52096" y="99155"/>
                </a:cubicBezTo>
                <a:cubicBezTo>
                  <a:pt x="52413" y="99282"/>
                  <a:pt x="52730" y="99124"/>
                  <a:pt x="52856" y="98839"/>
                </a:cubicBezTo>
                <a:close/>
                <a:moveTo>
                  <a:pt x="52001" y="101056"/>
                </a:moveTo>
                <a:cubicBezTo>
                  <a:pt x="52191" y="100581"/>
                  <a:pt x="51685" y="100074"/>
                  <a:pt x="51210" y="100296"/>
                </a:cubicBezTo>
                <a:cubicBezTo>
                  <a:pt x="50703" y="100517"/>
                  <a:pt x="50735" y="101214"/>
                  <a:pt x="51210" y="101404"/>
                </a:cubicBezTo>
                <a:cubicBezTo>
                  <a:pt x="51526" y="101531"/>
                  <a:pt x="51875" y="101372"/>
                  <a:pt x="52001" y="101056"/>
                </a:cubicBezTo>
                <a:close/>
                <a:moveTo>
                  <a:pt x="50354" y="103621"/>
                </a:moveTo>
                <a:cubicBezTo>
                  <a:pt x="50861" y="103811"/>
                  <a:pt x="51336" y="103304"/>
                  <a:pt x="51146" y="102797"/>
                </a:cubicBezTo>
                <a:cubicBezTo>
                  <a:pt x="50925" y="102291"/>
                  <a:pt x="50196" y="102322"/>
                  <a:pt x="49974" y="102829"/>
                </a:cubicBezTo>
                <a:cubicBezTo>
                  <a:pt x="49879" y="103146"/>
                  <a:pt x="50006" y="103494"/>
                  <a:pt x="50354" y="103621"/>
                </a:cubicBezTo>
                <a:close/>
                <a:moveTo>
                  <a:pt x="50291" y="105489"/>
                </a:moveTo>
                <a:cubicBezTo>
                  <a:pt x="50513" y="104951"/>
                  <a:pt x="49974" y="104444"/>
                  <a:pt x="49436" y="104666"/>
                </a:cubicBezTo>
                <a:cubicBezTo>
                  <a:pt x="48929" y="104888"/>
                  <a:pt x="48929" y="105648"/>
                  <a:pt x="49468" y="105838"/>
                </a:cubicBezTo>
                <a:cubicBezTo>
                  <a:pt x="49784" y="105996"/>
                  <a:pt x="50164" y="105806"/>
                  <a:pt x="50291" y="105489"/>
                </a:cubicBezTo>
                <a:close/>
                <a:moveTo>
                  <a:pt x="49436" y="107706"/>
                </a:moveTo>
                <a:cubicBezTo>
                  <a:pt x="49658" y="107168"/>
                  <a:pt x="49088" y="106629"/>
                  <a:pt x="48549" y="106851"/>
                </a:cubicBezTo>
                <a:cubicBezTo>
                  <a:pt x="48011" y="107104"/>
                  <a:pt x="48043" y="107864"/>
                  <a:pt x="48581" y="108086"/>
                </a:cubicBezTo>
                <a:cubicBezTo>
                  <a:pt x="48929" y="108213"/>
                  <a:pt x="49309" y="108054"/>
                  <a:pt x="49436" y="107706"/>
                </a:cubicBezTo>
                <a:close/>
                <a:moveTo>
                  <a:pt x="47694" y="110303"/>
                </a:moveTo>
                <a:cubicBezTo>
                  <a:pt x="48264" y="110525"/>
                  <a:pt x="48834" y="109955"/>
                  <a:pt x="48581" y="109384"/>
                </a:cubicBezTo>
                <a:cubicBezTo>
                  <a:pt x="48328" y="108846"/>
                  <a:pt x="47536" y="108846"/>
                  <a:pt x="47314" y="109416"/>
                </a:cubicBezTo>
                <a:cubicBezTo>
                  <a:pt x="47156" y="109765"/>
                  <a:pt x="47346" y="110176"/>
                  <a:pt x="47694" y="110303"/>
                </a:cubicBezTo>
                <a:close/>
                <a:moveTo>
                  <a:pt x="71129" y="43830"/>
                </a:moveTo>
                <a:cubicBezTo>
                  <a:pt x="71129" y="43830"/>
                  <a:pt x="71129" y="43830"/>
                  <a:pt x="71098" y="43862"/>
                </a:cubicBezTo>
                <a:cubicBezTo>
                  <a:pt x="71098" y="43862"/>
                  <a:pt x="71098" y="43893"/>
                  <a:pt x="71129" y="43893"/>
                </a:cubicBezTo>
                <a:cubicBezTo>
                  <a:pt x="71129" y="43893"/>
                  <a:pt x="71161" y="43893"/>
                  <a:pt x="71161" y="43862"/>
                </a:cubicBezTo>
                <a:cubicBezTo>
                  <a:pt x="71161" y="43862"/>
                  <a:pt x="71161" y="43862"/>
                  <a:pt x="71129" y="43830"/>
                </a:cubicBezTo>
                <a:close/>
                <a:moveTo>
                  <a:pt x="70306" y="46078"/>
                </a:moveTo>
                <a:cubicBezTo>
                  <a:pt x="70338" y="46015"/>
                  <a:pt x="70179" y="46078"/>
                  <a:pt x="70243" y="46110"/>
                </a:cubicBezTo>
                <a:cubicBezTo>
                  <a:pt x="70274" y="46110"/>
                  <a:pt x="70306" y="46110"/>
                  <a:pt x="70306" y="46078"/>
                </a:cubicBezTo>
                <a:close/>
                <a:moveTo>
                  <a:pt x="69451" y="48295"/>
                </a:moveTo>
                <a:cubicBezTo>
                  <a:pt x="69483" y="48200"/>
                  <a:pt x="69261" y="48295"/>
                  <a:pt x="69356" y="48359"/>
                </a:cubicBezTo>
                <a:cubicBezTo>
                  <a:pt x="69388" y="48359"/>
                  <a:pt x="69451" y="48327"/>
                  <a:pt x="69451" y="48295"/>
                </a:cubicBezTo>
                <a:close/>
                <a:moveTo>
                  <a:pt x="68596" y="50512"/>
                </a:moveTo>
                <a:cubicBezTo>
                  <a:pt x="68659" y="50385"/>
                  <a:pt x="68343" y="50512"/>
                  <a:pt x="68469" y="50575"/>
                </a:cubicBezTo>
                <a:cubicBezTo>
                  <a:pt x="68533" y="50575"/>
                  <a:pt x="68564" y="50575"/>
                  <a:pt x="68596" y="50512"/>
                </a:cubicBezTo>
                <a:close/>
                <a:moveTo>
                  <a:pt x="67741" y="52729"/>
                </a:moveTo>
                <a:cubicBezTo>
                  <a:pt x="67804" y="52570"/>
                  <a:pt x="67424" y="52729"/>
                  <a:pt x="67614" y="52792"/>
                </a:cubicBezTo>
                <a:cubicBezTo>
                  <a:pt x="67646" y="52824"/>
                  <a:pt x="67709" y="52792"/>
                  <a:pt x="67741" y="52729"/>
                </a:cubicBezTo>
                <a:close/>
                <a:moveTo>
                  <a:pt x="66727" y="55041"/>
                </a:moveTo>
                <a:cubicBezTo>
                  <a:pt x="66917" y="55104"/>
                  <a:pt x="66727" y="54661"/>
                  <a:pt x="66632" y="54851"/>
                </a:cubicBezTo>
                <a:cubicBezTo>
                  <a:pt x="66632" y="54914"/>
                  <a:pt x="66664" y="55009"/>
                  <a:pt x="66727" y="55041"/>
                </a:cubicBezTo>
                <a:close/>
                <a:moveTo>
                  <a:pt x="66031" y="57162"/>
                </a:moveTo>
                <a:cubicBezTo>
                  <a:pt x="66126" y="56941"/>
                  <a:pt x="65619" y="57162"/>
                  <a:pt x="65841" y="57257"/>
                </a:cubicBezTo>
                <a:cubicBezTo>
                  <a:pt x="65904" y="57289"/>
                  <a:pt x="65999" y="57257"/>
                  <a:pt x="66031" y="57162"/>
                </a:cubicBezTo>
                <a:close/>
                <a:moveTo>
                  <a:pt x="65081" y="59158"/>
                </a:moveTo>
                <a:cubicBezTo>
                  <a:pt x="64827" y="59063"/>
                  <a:pt x="65081" y="59664"/>
                  <a:pt x="65176" y="59379"/>
                </a:cubicBezTo>
                <a:cubicBezTo>
                  <a:pt x="65239" y="59284"/>
                  <a:pt x="65176" y="59189"/>
                  <a:pt x="65081" y="59158"/>
                </a:cubicBezTo>
                <a:close/>
                <a:moveTo>
                  <a:pt x="63972" y="61469"/>
                </a:moveTo>
                <a:cubicBezTo>
                  <a:pt x="63846" y="61754"/>
                  <a:pt x="64511" y="61469"/>
                  <a:pt x="64226" y="61343"/>
                </a:cubicBezTo>
                <a:cubicBezTo>
                  <a:pt x="64131" y="61311"/>
                  <a:pt x="64004" y="61343"/>
                  <a:pt x="63972" y="61469"/>
                </a:cubicBezTo>
                <a:close/>
                <a:moveTo>
                  <a:pt x="63085" y="63655"/>
                </a:moveTo>
                <a:cubicBezTo>
                  <a:pt x="62990" y="63845"/>
                  <a:pt x="63180" y="64035"/>
                  <a:pt x="63370" y="63940"/>
                </a:cubicBezTo>
                <a:cubicBezTo>
                  <a:pt x="63560" y="63876"/>
                  <a:pt x="63529" y="63591"/>
                  <a:pt x="63370" y="63528"/>
                </a:cubicBezTo>
                <a:cubicBezTo>
                  <a:pt x="63244" y="63496"/>
                  <a:pt x="63117" y="63528"/>
                  <a:pt x="63085" y="63655"/>
                </a:cubicBezTo>
                <a:close/>
                <a:moveTo>
                  <a:pt x="62167" y="65871"/>
                </a:moveTo>
                <a:cubicBezTo>
                  <a:pt x="62104" y="66061"/>
                  <a:pt x="62294" y="66251"/>
                  <a:pt x="62515" y="66188"/>
                </a:cubicBezTo>
                <a:cubicBezTo>
                  <a:pt x="62705" y="66093"/>
                  <a:pt x="62705" y="65808"/>
                  <a:pt x="62484" y="65713"/>
                </a:cubicBezTo>
                <a:cubicBezTo>
                  <a:pt x="62357" y="65681"/>
                  <a:pt x="62230" y="65745"/>
                  <a:pt x="62167" y="65871"/>
                </a:cubicBezTo>
                <a:close/>
                <a:moveTo>
                  <a:pt x="61280" y="68057"/>
                </a:moveTo>
                <a:cubicBezTo>
                  <a:pt x="61185" y="68278"/>
                  <a:pt x="61407" y="68500"/>
                  <a:pt x="61629" y="68405"/>
                </a:cubicBezTo>
                <a:cubicBezTo>
                  <a:pt x="61850" y="68310"/>
                  <a:pt x="61850" y="67993"/>
                  <a:pt x="61629" y="67898"/>
                </a:cubicBezTo>
                <a:cubicBezTo>
                  <a:pt x="61502" y="67867"/>
                  <a:pt x="61344" y="67930"/>
                  <a:pt x="61280" y="68057"/>
                </a:cubicBezTo>
                <a:close/>
                <a:moveTo>
                  <a:pt x="60394" y="70242"/>
                </a:moveTo>
                <a:cubicBezTo>
                  <a:pt x="60299" y="70495"/>
                  <a:pt x="60552" y="70717"/>
                  <a:pt x="60774" y="70622"/>
                </a:cubicBezTo>
                <a:cubicBezTo>
                  <a:pt x="61027" y="70527"/>
                  <a:pt x="60995" y="70178"/>
                  <a:pt x="60774" y="70083"/>
                </a:cubicBezTo>
                <a:cubicBezTo>
                  <a:pt x="60615" y="70020"/>
                  <a:pt x="60457" y="70115"/>
                  <a:pt x="60394" y="70242"/>
                </a:cubicBezTo>
                <a:close/>
                <a:moveTo>
                  <a:pt x="59507" y="72459"/>
                </a:moveTo>
                <a:cubicBezTo>
                  <a:pt x="59380" y="72712"/>
                  <a:pt x="59665" y="72965"/>
                  <a:pt x="59919" y="72870"/>
                </a:cubicBezTo>
                <a:cubicBezTo>
                  <a:pt x="60172" y="72744"/>
                  <a:pt x="60172" y="72395"/>
                  <a:pt x="59887" y="72269"/>
                </a:cubicBezTo>
                <a:cubicBezTo>
                  <a:pt x="59729" y="72205"/>
                  <a:pt x="59570" y="72300"/>
                  <a:pt x="59507" y="72459"/>
                </a:cubicBezTo>
                <a:close/>
                <a:moveTo>
                  <a:pt x="58588" y="74644"/>
                </a:moveTo>
                <a:cubicBezTo>
                  <a:pt x="58493" y="74929"/>
                  <a:pt x="58778" y="75214"/>
                  <a:pt x="59032" y="75087"/>
                </a:cubicBezTo>
                <a:cubicBezTo>
                  <a:pt x="59317" y="74960"/>
                  <a:pt x="59317" y="74580"/>
                  <a:pt x="59032" y="74485"/>
                </a:cubicBezTo>
                <a:cubicBezTo>
                  <a:pt x="58873" y="74390"/>
                  <a:pt x="58683" y="74485"/>
                  <a:pt x="58588" y="74644"/>
                </a:cubicBezTo>
                <a:close/>
                <a:moveTo>
                  <a:pt x="58177" y="76671"/>
                </a:moveTo>
                <a:cubicBezTo>
                  <a:pt x="57892" y="76544"/>
                  <a:pt x="57575" y="76829"/>
                  <a:pt x="57702" y="77146"/>
                </a:cubicBezTo>
                <a:cubicBezTo>
                  <a:pt x="57828" y="77431"/>
                  <a:pt x="58272" y="77431"/>
                  <a:pt x="58367" y="77114"/>
                </a:cubicBezTo>
                <a:cubicBezTo>
                  <a:pt x="58462" y="76924"/>
                  <a:pt x="58367" y="76734"/>
                  <a:pt x="58177" y="76671"/>
                </a:cubicBezTo>
                <a:close/>
                <a:moveTo>
                  <a:pt x="57322" y="78856"/>
                </a:moveTo>
                <a:cubicBezTo>
                  <a:pt x="57005" y="78729"/>
                  <a:pt x="56688" y="79046"/>
                  <a:pt x="56815" y="79362"/>
                </a:cubicBezTo>
                <a:cubicBezTo>
                  <a:pt x="56973" y="79647"/>
                  <a:pt x="57385" y="79647"/>
                  <a:pt x="57512" y="79331"/>
                </a:cubicBezTo>
                <a:cubicBezTo>
                  <a:pt x="57607" y="79141"/>
                  <a:pt x="57512" y="78919"/>
                  <a:pt x="57322" y="78856"/>
                </a:cubicBezTo>
                <a:close/>
                <a:moveTo>
                  <a:pt x="56435" y="81041"/>
                </a:moveTo>
                <a:cubicBezTo>
                  <a:pt x="56118" y="80914"/>
                  <a:pt x="55802" y="81231"/>
                  <a:pt x="55928" y="81579"/>
                </a:cubicBezTo>
                <a:cubicBezTo>
                  <a:pt x="56087" y="81896"/>
                  <a:pt x="56530" y="81896"/>
                  <a:pt x="56688" y="81548"/>
                </a:cubicBezTo>
                <a:cubicBezTo>
                  <a:pt x="56752" y="81358"/>
                  <a:pt x="56657" y="81104"/>
                  <a:pt x="56435" y="81041"/>
                </a:cubicBezTo>
                <a:close/>
                <a:moveTo>
                  <a:pt x="55580" y="83226"/>
                </a:moveTo>
                <a:cubicBezTo>
                  <a:pt x="55232" y="83068"/>
                  <a:pt x="54883" y="83448"/>
                  <a:pt x="55042" y="83796"/>
                </a:cubicBezTo>
                <a:cubicBezTo>
                  <a:pt x="55200" y="84113"/>
                  <a:pt x="55675" y="84113"/>
                  <a:pt x="55833" y="83764"/>
                </a:cubicBezTo>
                <a:cubicBezTo>
                  <a:pt x="55897" y="83543"/>
                  <a:pt x="55802" y="83321"/>
                  <a:pt x="55580" y="83226"/>
                </a:cubicBezTo>
                <a:close/>
                <a:moveTo>
                  <a:pt x="54123" y="85664"/>
                </a:moveTo>
                <a:cubicBezTo>
                  <a:pt x="53996" y="86013"/>
                  <a:pt x="54376" y="86393"/>
                  <a:pt x="54725" y="86235"/>
                </a:cubicBezTo>
                <a:cubicBezTo>
                  <a:pt x="55105" y="86076"/>
                  <a:pt x="55073" y="85569"/>
                  <a:pt x="54725" y="85411"/>
                </a:cubicBezTo>
                <a:cubicBezTo>
                  <a:pt x="54471" y="85316"/>
                  <a:pt x="54218" y="85443"/>
                  <a:pt x="54155" y="85664"/>
                </a:cubicBezTo>
                <a:close/>
                <a:moveTo>
                  <a:pt x="53236" y="87850"/>
                </a:moveTo>
                <a:cubicBezTo>
                  <a:pt x="53078" y="88261"/>
                  <a:pt x="53490" y="88641"/>
                  <a:pt x="53870" y="88451"/>
                </a:cubicBezTo>
                <a:cubicBezTo>
                  <a:pt x="54250" y="88293"/>
                  <a:pt x="54250" y="87755"/>
                  <a:pt x="53838" y="87596"/>
                </a:cubicBezTo>
                <a:cubicBezTo>
                  <a:pt x="53616" y="87501"/>
                  <a:pt x="53331" y="87628"/>
                  <a:pt x="53236" y="87850"/>
                </a:cubicBezTo>
                <a:close/>
                <a:moveTo>
                  <a:pt x="52635" y="90700"/>
                </a:moveTo>
                <a:cubicBezTo>
                  <a:pt x="53046" y="90858"/>
                  <a:pt x="53426" y="90446"/>
                  <a:pt x="53268" y="90035"/>
                </a:cubicBezTo>
                <a:cubicBezTo>
                  <a:pt x="53078" y="89655"/>
                  <a:pt x="52508" y="89655"/>
                  <a:pt x="52350" y="90066"/>
                </a:cubicBezTo>
                <a:cubicBezTo>
                  <a:pt x="52255" y="90320"/>
                  <a:pt x="52381" y="90605"/>
                  <a:pt x="52635" y="90700"/>
                </a:cubicBezTo>
                <a:close/>
                <a:moveTo>
                  <a:pt x="52128" y="91967"/>
                </a:moveTo>
                <a:cubicBezTo>
                  <a:pt x="51685" y="91808"/>
                  <a:pt x="51273" y="92220"/>
                  <a:pt x="51463" y="92663"/>
                </a:cubicBezTo>
                <a:cubicBezTo>
                  <a:pt x="51653" y="93075"/>
                  <a:pt x="52255" y="93075"/>
                  <a:pt x="52413" y="92632"/>
                </a:cubicBezTo>
                <a:cubicBezTo>
                  <a:pt x="52508" y="92378"/>
                  <a:pt x="52381" y="92062"/>
                  <a:pt x="52128" y="91967"/>
                </a:cubicBezTo>
                <a:close/>
                <a:moveTo>
                  <a:pt x="50576" y="94468"/>
                </a:moveTo>
                <a:cubicBezTo>
                  <a:pt x="50386" y="94912"/>
                  <a:pt x="50830" y="95323"/>
                  <a:pt x="51273" y="95133"/>
                </a:cubicBezTo>
                <a:cubicBezTo>
                  <a:pt x="51716" y="94943"/>
                  <a:pt x="51716" y="94342"/>
                  <a:pt x="51273" y="94152"/>
                </a:cubicBezTo>
                <a:cubicBezTo>
                  <a:pt x="50988" y="94057"/>
                  <a:pt x="50671" y="94183"/>
                  <a:pt x="50576" y="94468"/>
                </a:cubicBezTo>
                <a:close/>
                <a:moveTo>
                  <a:pt x="50703" y="97065"/>
                </a:moveTo>
                <a:cubicBezTo>
                  <a:pt x="50893" y="96622"/>
                  <a:pt x="50418" y="96147"/>
                  <a:pt x="49974" y="96337"/>
                </a:cubicBezTo>
                <a:cubicBezTo>
                  <a:pt x="49499" y="96559"/>
                  <a:pt x="49531" y="97192"/>
                  <a:pt x="49974" y="97382"/>
                </a:cubicBezTo>
                <a:cubicBezTo>
                  <a:pt x="50259" y="97509"/>
                  <a:pt x="50608" y="97350"/>
                  <a:pt x="50703" y="97065"/>
                </a:cubicBezTo>
                <a:close/>
                <a:moveTo>
                  <a:pt x="49848" y="99282"/>
                </a:moveTo>
                <a:cubicBezTo>
                  <a:pt x="50038" y="98807"/>
                  <a:pt x="49563" y="98332"/>
                  <a:pt x="49088" y="98554"/>
                </a:cubicBezTo>
                <a:cubicBezTo>
                  <a:pt x="48613" y="98744"/>
                  <a:pt x="48613" y="99409"/>
                  <a:pt x="49088" y="99599"/>
                </a:cubicBezTo>
                <a:cubicBezTo>
                  <a:pt x="49404" y="99725"/>
                  <a:pt x="49753" y="99599"/>
                  <a:pt x="49848" y="99282"/>
                </a:cubicBezTo>
                <a:close/>
                <a:moveTo>
                  <a:pt x="48993" y="101499"/>
                </a:moveTo>
                <a:cubicBezTo>
                  <a:pt x="49214" y="100992"/>
                  <a:pt x="48708" y="100517"/>
                  <a:pt x="48201" y="100739"/>
                </a:cubicBezTo>
                <a:cubicBezTo>
                  <a:pt x="47726" y="100929"/>
                  <a:pt x="47726" y="101657"/>
                  <a:pt x="48233" y="101847"/>
                </a:cubicBezTo>
                <a:cubicBezTo>
                  <a:pt x="48518" y="101974"/>
                  <a:pt x="48866" y="101816"/>
                  <a:pt x="48993" y="101499"/>
                </a:cubicBezTo>
                <a:close/>
                <a:moveTo>
                  <a:pt x="47346" y="104064"/>
                </a:moveTo>
                <a:cubicBezTo>
                  <a:pt x="47853" y="104286"/>
                  <a:pt x="48359" y="103747"/>
                  <a:pt x="48138" y="103241"/>
                </a:cubicBezTo>
                <a:cubicBezTo>
                  <a:pt x="47916" y="102734"/>
                  <a:pt x="47188" y="102734"/>
                  <a:pt x="46998" y="103272"/>
                </a:cubicBezTo>
                <a:cubicBezTo>
                  <a:pt x="46871" y="103589"/>
                  <a:pt x="47029" y="103937"/>
                  <a:pt x="47346" y="104064"/>
                </a:cubicBezTo>
                <a:close/>
                <a:moveTo>
                  <a:pt x="47314" y="105933"/>
                </a:moveTo>
                <a:cubicBezTo>
                  <a:pt x="47504" y="105394"/>
                  <a:pt x="46966" y="104888"/>
                  <a:pt x="46428" y="105109"/>
                </a:cubicBezTo>
                <a:cubicBezTo>
                  <a:pt x="45921" y="105331"/>
                  <a:pt x="45921" y="106091"/>
                  <a:pt x="46459" y="106313"/>
                </a:cubicBezTo>
                <a:cubicBezTo>
                  <a:pt x="46808" y="106439"/>
                  <a:pt x="47156" y="106281"/>
                  <a:pt x="47314" y="105933"/>
                </a:cubicBezTo>
                <a:close/>
                <a:moveTo>
                  <a:pt x="46459" y="108149"/>
                </a:moveTo>
                <a:cubicBezTo>
                  <a:pt x="46681" y="107611"/>
                  <a:pt x="46111" y="107041"/>
                  <a:pt x="45572" y="107294"/>
                </a:cubicBezTo>
                <a:cubicBezTo>
                  <a:pt x="45002" y="107516"/>
                  <a:pt x="45034" y="108308"/>
                  <a:pt x="45572" y="108529"/>
                </a:cubicBezTo>
                <a:cubicBezTo>
                  <a:pt x="45921" y="108656"/>
                  <a:pt x="46301" y="108498"/>
                  <a:pt x="46459" y="108149"/>
                </a:cubicBezTo>
                <a:close/>
                <a:moveTo>
                  <a:pt x="44686" y="110746"/>
                </a:moveTo>
                <a:cubicBezTo>
                  <a:pt x="45256" y="110968"/>
                  <a:pt x="45826" y="110398"/>
                  <a:pt x="45572" y="109828"/>
                </a:cubicBezTo>
                <a:cubicBezTo>
                  <a:pt x="45351" y="109289"/>
                  <a:pt x="44527" y="109289"/>
                  <a:pt x="44306" y="109860"/>
                </a:cubicBezTo>
                <a:cubicBezTo>
                  <a:pt x="44179" y="110208"/>
                  <a:pt x="44337" y="110620"/>
                  <a:pt x="44686" y="110746"/>
                </a:cubicBezTo>
                <a:close/>
                <a:moveTo>
                  <a:pt x="68152" y="44242"/>
                </a:moveTo>
                <a:cubicBezTo>
                  <a:pt x="68152" y="44242"/>
                  <a:pt x="68121" y="44242"/>
                  <a:pt x="68121" y="44242"/>
                </a:cubicBezTo>
                <a:cubicBezTo>
                  <a:pt x="68121" y="44273"/>
                  <a:pt x="68121" y="44273"/>
                  <a:pt x="68152" y="44273"/>
                </a:cubicBezTo>
                <a:cubicBezTo>
                  <a:pt x="68152" y="44305"/>
                  <a:pt x="68184" y="44242"/>
                  <a:pt x="68152" y="44242"/>
                </a:cubicBezTo>
                <a:close/>
                <a:moveTo>
                  <a:pt x="67329" y="46490"/>
                </a:moveTo>
                <a:cubicBezTo>
                  <a:pt x="67361" y="46427"/>
                  <a:pt x="67202" y="46490"/>
                  <a:pt x="67266" y="46522"/>
                </a:cubicBezTo>
                <a:cubicBezTo>
                  <a:pt x="67297" y="46522"/>
                  <a:pt x="67297" y="46522"/>
                  <a:pt x="67329" y="46490"/>
                </a:cubicBezTo>
                <a:close/>
                <a:moveTo>
                  <a:pt x="66474" y="48707"/>
                </a:moveTo>
                <a:cubicBezTo>
                  <a:pt x="66506" y="48612"/>
                  <a:pt x="66284" y="48707"/>
                  <a:pt x="66379" y="48739"/>
                </a:cubicBezTo>
                <a:cubicBezTo>
                  <a:pt x="66411" y="48770"/>
                  <a:pt x="66442" y="48739"/>
                  <a:pt x="66474" y="48707"/>
                </a:cubicBezTo>
                <a:close/>
                <a:moveTo>
                  <a:pt x="65619" y="50924"/>
                </a:moveTo>
                <a:cubicBezTo>
                  <a:pt x="65682" y="50797"/>
                  <a:pt x="65366" y="50924"/>
                  <a:pt x="65492" y="50987"/>
                </a:cubicBezTo>
                <a:cubicBezTo>
                  <a:pt x="65556" y="50987"/>
                  <a:pt x="65587" y="50955"/>
                  <a:pt x="65619" y="50924"/>
                </a:cubicBezTo>
                <a:close/>
                <a:moveTo>
                  <a:pt x="64764" y="53141"/>
                </a:moveTo>
                <a:cubicBezTo>
                  <a:pt x="64827" y="52982"/>
                  <a:pt x="64447" y="53141"/>
                  <a:pt x="64606" y="53204"/>
                </a:cubicBezTo>
                <a:cubicBezTo>
                  <a:pt x="64669" y="53236"/>
                  <a:pt x="64732" y="53204"/>
                  <a:pt x="64764" y="53141"/>
                </a:cubicBezTo>
                <a:close/>
                <a:moveTo>
                  <a:pt x="63909" y="55357"/>
                </a:moveTo>
                <a:cubicBezTo>
                  <a:pt x="64004" y="55167"/>
                  <a:pt x="63529" y="55357"/>
                  <a:pt x="63750" y="55421"/>
                </a:cubicBezTo>
                <a:cubicBezTo>
                  <a:pt x="63814" y="55452"/>
                  <a:pt x="63877" y="55421"/>
                  <a:pt x="63909" y="55357"/>
                </a:cubicBezTo>
                <a:close/>
                <a:moveTo>
                  <a:pt x="62959" y="57384"/>
                </a:moveTo>
                <a:cubicBezTo>
                  <a:pt x="62737" y="57289"/>
                  <a:pt x="62959" y="57796"/>
                  <a:pt x="63054" y="57574"/>
                </a:cubicBezTo>
                <a:cubicBezTo>
                  <a:pt x="63085" y="57479"/>
                  <a:pt x="63054" y="57416"/>
                  <a:pt x="62959" y="57384"/>
                </a:cubicBezTo>
                <a:close/>
                <a:moveTo>
                  <a:pt x="62104" y="59569"/>
                </a:moveTo>
                <a:cubicBezTo>
                  <a:pt x="61850" y="59443"/>
                  <a:pt x="62104" y="60044"/>
                  <a:pt x="62199" y="59791"/>
                </a:cubicBezTo>
                <a:cubicBezTo>
                  <a:pt x="62262" y="59696"/>
                  <a:pt x="62199" y="59601"/>
                  <a:pt x="62104" y="59569"/>
                </a:cubicBezTo>
                <a:close/>
                <a:moveTo>
                  <a:pt x="61249" y="61754"/>
                </a:moveTo>
                <a:cubicBezTo>
                  <a:pt x="60964" y="61628"/>
                  <a:pt x="61249" y="62293"/>
                  <a:pt x="61344" y="62008"/>
                </a:cubicBezTo>
                <a:cubicBezTo>
                  <a:pt x="61407" y="61913"/>
                  <a:pt x="61344" y="61786"/>
                  <a:pt x="61249" y="61754"/>
                </a:cubicBezTo>
                <a:close/>
                <a:moveTo>
                  <a:pt x="60077" y="64066"/>
                </a:moveTo>
                <a:cubicBezTo>
                  <a:pt x="60014" y="64256"/>
                  <a:pt x="60204" y="64415"/>
                  <a:pt x="60394" y="64351"/>
                </a:cubicBezTo>
                <a:cubicBezTo>
                  <a:pt x="60584" y="64256"/>
                  <a:pt x="60552" y="64003"/>
                  <a:pt x="60394" y="63940"/>
                </a:cubicBezTo>
                <a:cubicBezTo>
                  <a:pt x="60267" y="63876"/>
                  <a:pt x="60140" y="63940"/>
                  <a:pt x="60077" y="64066"/>
                </a:cubicBezTo>
                <a:close/>
                <a:moveTo>
                  <a:pt x="59190" y="66251"/>
                </a:moveTo>
                <a:cubicBezTo>
                  <a:pt x="59127" y="66473"/>
                  <a:pt x="59317" y="66663"/>
                  <a:pt x="59539" y="66568"/>
                </a:cubicBezTo>
                <a:cubicBezTo>
                  <a:pt x="59729" y="66505"/>
                  <a:pt x="59729" y="66188"/>
                  <a:pt x="59507" y="66125"/>
                </a:cubicBezTo>
                <a:cubicBezTo>
                  <a:pt x="59380" y="66061"/>
                  <a:pt x="59253" y="66125"/>
                  <a:pt x="59190" y="66251"/>
                </a:cubicBezTo>
                <a:close/>
                <a:moveTo>
                  <a:pt x="58303" y="68468"/>
                </a:moveTo>
                <a:cubicBezTo>
                  <a:pt x="58208" y="68690"/>
                  <a:pt x="58430" y="68912"/>
                  <a:pt x="58652" y="68817"/>
                </a:cubicBezTo>
                <a:cubicBezTo>
                  <a:pt x="58873" y="68722"/>
                  <a:pt x="58873" y="68405"/>
                  <a:pt x="58652" y="68310"/>
                </a:cubicBezTo>
                <a:cubicBezTo>
                  <a:pt x="58525" y="68247"/>
                  <a:pt x="58367" y="68310"/>
                  <a:pt x="58303" y="68468"/>
                </a:cubicBezTo>
                <a:close/>
                <a:moveTo>
                  <a:pt x="57417" y="70653"/>
                </a:moveTo>
                <a:cubicBezTo>
                  <a:pt x="57322" y="70907"/>
                  <a:pt x="57543" y="71128"/>
                  <a:pt x="57797" y="71033"/>
                </a:cubicBezTo>
                <a:cubicBezTo>
                  <a:pt x="58050" y="70938"/>
                  <a:pt x="58018" y="70590"/>
                  <a:pt x="57797" y="70495"/>
                </a:cubicBezTo>
                <a:cubicBezTo>
                  <a:pt x="57638" y="70432"/>
                  <a:pt x="57480" y="70495"/>
                  <a:pt x="57417" y="70653"/>
                </a:cubicBezTo>
                <a:close/>
                <a:moveTo>
                  <a:pt x="56530" y="72870"/>
                </a:moveTo>
                <a:cubicBezTo>
                  <a:pt x="56403" y="73124"/>
                  <a:pt x="56688" y="73377"/>
                  <a:pt x="56942" y="73282"/>
                </a:cubicBezTo>
                <a:cubicBezTo>
                  <a:pt x="57195" y="73155"/>
                  <a:pt x="57195" y="72775"/>
                  <a:pt x="56910" y="72680"/>
                </a:cubicBezTo>
                <a:cubicBezTo>
                  <a:pt x="56752" y="72617"/>
                  <a:pt x="56593" y="72712"/>
                  <a:pt x="56530" y="72870"/>
                </a:cubicBezTo>
                <a:close/>
                <a:moveTo>
                  <a:pt x="55612" y="75055"/>
                </a:moveTo>
                <a:cubicBezTo>
                  <a:pt x="55517" y="75340"/>
                  <a:pt x="55802" y="75625"/>
                  <a:pt x="56055" y="75499"/>
                </a:cubicBezTo>
                <a:cubicBezTo>
                  <a:pt x="56340" y="75372"/>
                  <a:pt x="56340" y="74992"/>
                  <a:pt x="56055" y="74865"/>
                </a:cubicBezTo>
                <a:cubicBezTo>
                  <a:pt x="55897" y="74802"/>
                  <a:pt x="55675" y="74897"/>
                  <a:pt x="55612" y="75055"/>
                </a:cubicBezTo>
                <a:close/>
                <a:moveTo>
                  <a:pt x="55200" y="77051"/>
                </a:moveTo>
                <a:cubicBezTo>
                  <a:pt x="54883" y="76924"/>
                  <a:pt x="54598" y="77241"/>
                  <a:pt x="54725" y="77526"/>
                </a:cubicBezTo>
                <a:cubicBezTo>
                  <a:pt x="54851" y="77842"/>
                  <a:pt x="55295" y="77811"/>
                  <a:pt x="55390" y="77526"/>
                </a:cubicBezTo>
                <a:cubicBezTo>
                  <a:pt x="55485" y="77336"/>
                  <a:pt x="55390" y="77114"/>
                  <a:pt x="55200" y="77051"/>
                </a:cubicBezTo>
                <a:close/>
                <a:moveTo>
                  <a:pt x="54345" y="79236"/>
                </a:moveTo>
                <a:cubicBezTo>
                  <a:pt x="54028" y="79109"/>
                  <a:pt x="53711" y="79426"/>
                  <a:pt x="53838" y="79742"/>
                </a:cubicBezTo>
                <a:cubicBezTo>
                  <a:pt x="53965" y="80059"/>
                  <a:pt x="54408" y="80059"/>
                  <a:pt x="54535" y="79742"/>
                </a:cubicBezTo>
                <a:cubicBezTo>
                  <a:pt x="54630" y="79552"/>
                  <a:pt x="54535" y="79331"/>
                  <a:pt x="54345" y="79236"/>
                </a:cubicBezTo>
                <a:close/>
                <a:moveTo>
                  <a:pt x="53458" y="81421"/>
                </a:moveTo>
                <a:cubicBezTo>
                  <a:pt x="53141" y="81294"/>
                  <a:pt x="52793" y="81643"/>
                  <a:pt x="52951" y="81959"/>
                </a:cubicBezTo>
                <a:cubicBezTo>
                  <a:pt x="53078" y="82308"/>
                  <a:pt x="53553" y="82276"/>
                  <a:pt x="53680" y="81959"/>
                </a:cubicBezTo>
                <a:cubicBezTo>
                  <a:pt x="53775" y="81738"/>
                  <a:pt x="53680" y="81516"/>
                  <a:pt x="53458" y="81421"/>
                </a:cubicBezTo>
                <a:close/>
                <a:moveTo>
                  <a:pt x="52033" y="83859"/>
                </a:moveTo>
                <a:cubicBezTo>
                  <a:pt x="51906" y="84208"/>
                  <a:pt x="52255" y="84556"/>
                  <a:pt x="52603" y="84398"/>
                </a:cubicBezTo>
                <a:cubicBezTo>
                  <a:pt x="52951" y="84271"/>
                  <a:pt x="52951" y="83764"/>
                  <a:pt x="52603" y="83606"/>
                </a:cubicBezTo>
                <a:cubicBezTo>
                  <a:pt x="52381" y="83543"/>
                  <a:pt x="52128" y="83638"/>
                  <a:pt x="52033" y="83859"/>
                </a:cubicBezTo>
                <a:close/>
                <a:moveTo>
                  <a:pt x="51146" y="86045"/>
                </a:moveTo>
                <a:cubicBezTo>
                  <a:pt x="51020" y="86425"/>
                  <a:pt x="51368" y="86805"/>
                  <a:pt x="51748" y="86646"/>
                </a:cubicBezTo>
                <a:cubicBezTo>
                  <a:pt x="52128" y="86488"/>
                  <a:pt x="52096" y="85950"/>
                  <a:pt x="51748" y="85823"/>
                </a:cubicBezTo>
                <a:cubicBezTo>
                  <a:pt x="51495" y="85728"/>
                  <a:pt x="51241" y="85823"/>
                  <a:pt x="51146" y="86045"/>
                </a:cubicBezTo>
                <a:close/>
                <a:moveTo>
                  <a:pt x="50259" y="88261"/>
                </a:moveTo>
                <a:cubicBezTo>
                  <a:pt x="50101" y="88641"/>
                  <a:pt x="50513" y="89021"/>
                  <a:pt x="50893" y="88863"/>
                </a:cubicBezTo>
                <a:cubicBezTo>
                  <a:pt x="51273" y="88705"/>
                  <a:pt x="51273" y="88135"/>
                  <a:pt x="50861" y="88008"/>
                </a:cubicBezTo>
                <a:cubicBezTo>
                  <a:pt x="50640" y="87913"/>
                  <a:pt x="50354" y="88008"/>
                  <a:pt x="50259" y="88261"/>
                </a:cubicBezTo>
                <a:close/>
                <a:moveTo>
                  <a:pt x="49658" y="91112"/>
                </a:moveTo>
                <a:cubicBezTo>
                  <a:pt x="50069" y="91270"/>
                  <a:pt x="50449" y="90858"/>
                  <a:pt x="50291" y="90446"/>
                </a:cubicBezTo>
                <a:cubicBezTo>
                  <a:pt x="50101" y="90035"/>
                  <a:pt x="49531" y="90035"/>
                  <a:pt x="49373" y="90446"/>
                </a:cubicBezTo>
                <a:cubicBezTo>
                  <a:pt x="49278" y="90700"/>
                  <a:pt x="49404" y="90985"/>
                  <a:pt x="49658" y="91112"/>
                </a:cubicBezTo>
                <a:close/>
                <a:moveTo>
                  <a:pt x="49151" y="92378"/>
                </a:moveTo>
                <a:cubicBezTo>
                  <a:pt x="48708" y="92188"/>
                  <a:pt x="48296" y="92632"/>
                  <a:pt x="48486" y="93043"/>
                </a:cubicBezTo>
                <a:cubicBezTo>
                  <a:pt x="48676" y="93487"/>
                  <a:pt x="49278" y="93455"/>
                  <a:pt x="49436" y="93043"/>
                </a:cubicBezTo>
                <a:cubicBezTo>
                  <a:pt x="49531" y="92758"/>
                  <a:pt x="49404" y="92473"/>
                  <a:pt x="49151" y="92378"/>
                </a:cubicBezTo>
                <a:close/>
                <a:moveTo>
                  <a:pt x="47568" y="94848"/>
                </a:moveTo>
                <a:cubicBezTo>
                  <a:pt x="47409" y="95292"/>
                  <a:pt x="47853" y="95735"/>
                  <a:pt x="48296" y="95545"/>
                </a:cubicBezTo>
                <a:cubicBezTo>
                  <a:pt x="48739" y="95355"/>
                  <a:pt x="48739" y="94722"/>
                  <a:pt x="48264" y="94563"/>
                </a:cubicBezTo>
                <a:cubicBezTo>
                  <a:pt x="48011" y="94437"/>
                  <a:pt x="47694" y="94595"/>
                  <a:pt x="47568" y="94848"/>
                </a:cubicBezTo>
                <a:close/>
                <a:moveTo>
                  <a:pt x="47726" y="97477"/>
                </a:moveTo>
                <a:cubicBezTo>
                  <a:pt x="47916" y="97002"/>
                  <a:pt x="47441" y="96559"/>
                  <a:pt x="46998" y="96749"/>
                </a:cubicBezTo>
                <a:cubicBezTo>
                  <a:pt x="46523" y="96939"/>
                  <a:pt x="46523" y="97604"/>
                  <a:pt x="46998" y="97794"/>
                </a:cubicBezTo>
                <a:cubicBezTo>
                  <a:pt x="47283" y="97889"/>
                  <a:pt x="47631" y="97762"/>
                  <a:pt x="47726" y="97477"/>
                </a:cubicBezTo>
                <a:close/>
                <a:moveTo>
                  <a:pt x="46871" y="99694"/>
                </a:moveTo>
                <a:cubicBezTo>
                  <a:pt x="47061" y="99219"/>
                  <a:pt x="46586" y="98744"/>
                  <a:pt x="46111" y="98934"/>
                </a:cubicBezTo>
                <a:cubicBezTo>
                  <a:pt x="45636" y="99155"/>
                  <a:pt x="45636" y="99820"/>
                  <a:pt x="46111" y="100010"/>
                </a:cubicBezTo>
                <a:cubicBezTo>
                  <a:pt x="46428" y="100137"/>
                  <a:pt x="46744" y="99979"/>
                  <a:pt x="46871" y="99694"/>
                </a:cubicBezTo>
                <a:close/>
                <a:moveTo>
                  <a:pt x="46016" y="101911"/>
                </a:moveTo>
                <a:cubicBezTo>
                  <a:pt x="46238" y="101404"/>
                  <a:pt x="45731" y="100897"/>
                  <a:pt x="45224" y="101119"/>
                </a:cubicBezTo>
                <a:cubicBezTo>
                  <a:pt x="44717" y="101341"/>
                  <a:pt x="44749" y="102037"/>
                  <a:pt x="45256" y="102259"/>
                </a:cubicBezTo>
                <a:cubicBezTo>
                  <a:pt x="45541" y="102354"/>
                  <a:pt x="45889" y="102227"/>
                  <a:pt x="46016" y="101911"/>
                </a:cubicBezTo>
                <a:close/>
                <a:moveTo>
                  <a:pt x="44369" y="104476"/>
                </a:moveTo>
                <a:cubicBezTo>
                  <a:pt x="44876" y="104666"/>
                  <a:pt x="45382" y="104159"/>
                  <a:pt x="45161" y="103652"/>
                </a:cubicBezTo>
                <a:cubicBezTo>
                  <a:pt x="44939" y="103114"/>
                  <a:pt x="44211" y="103146"/>
                  <a:pt x="44021" y="103652"/>
                </a:cubicBezTo>
                <a:cubicBezTo>
                  <a:pt x="43862" y="103969"/>
                  <a:pt x="44052" y="104349"/>
                  <a:pt x="44369" y="104476"/>
                </a:cubicBezTo>
                <a:close/>
                <a:moveTo>
                  <a:pt x="44337" y="106344"/>
                </a:moveTo>
                <a:cubicBezTo>
                  <a:pt x="44527" y="105806"/>
                  <a:pt x="43989" y="105268"/>
                  <a:pt x="43451" y="105489"/>
                </a:cubicBezTo>
                <a:cubicBezTo>
                  <a:pt x="42912" y="105743"/>
                  <a:pt x="42944" y="106503"/>
                  <a:pt x="43482" y="106693"/>
                </a:cubicBezTo>
                <a:cubicBezTo>
                  <a:pt x="43799" y="106851"/>
                  <a:pt x="44179" y="106661"/>
                  <a:pt x="44337" y="106344"/>
                </a:cubicBezTo>
                <a:close/>
                <a:moveTo>
                  <a:pt x="42596" y="108941"/>
                </a:moveTo>
                <a:cubicBezTo>
                  <a:pt x="43166" y="109163"/>
                  <a:pt x="43704" y="108593"/>
                  <a:pt x="43451" y="108054"/>
                </a:cubicBezTo>
                <a:cubicBezTo>
                  <a:pt x="43229" y="107484"/>
                  <a:pt x="42437" y="107516"/>
                  <a:pt x="42216" y="108054"/>
                </a:cubicBezTo>
                <a:cubicBezTo>
                  <a:pt x="42089" y="108403"/>
                  <a:pt x="42247" y="108783"/>
                  <a:pt x="42596" y="108941"/>
                </a:cubicBezTo>
                <a:close/>
                <a:moveTo>
                  <a:pt x="42627" y="110778"/>
                </a:moveTo>
                <a:cubicBezTo>
                  <a:pt x="42817" y="110240"/>
                  <a:pt x="42374" y="109701"/>
                  <a:pt x="41804" y="109828"/>
                </a:cubicBezTo>
                <a:cubicBezTo>
                  <a:pt x="41265" y="109955"/>
                  <a:pt x="41075" y="110651"/>
                  <a:pt x="41519" y="111031"/>
                </a:cubicBezTo>
                <a:lnTo>
                  <a:pt x="42437" y="111031"/>
                </a:lnTo>
                <a:cubicBezTo>
                  <a:pt x="42532" y="110968"/>
                  <a:pt x="42596" y="110873"/>
                  <a:pt x="42627" y="110778"/>
                </a:cubicBezTo>
                <a:close/>
                <a:moveTo>
                  <a:pt x="65207" y="44622"/>
                </a:moveTo>
                <a:cubicBezTo>
                  <a:pt x="65176" y="44590"/>
                  <a:pt x="65207" y="44653"/>
                  <a:pt x="65207" y="44622"/>
                </a:cubicBezTo>
                <a:cubicBezTo>
                  <a:pt x="65207" y="44622"/>
                  <a:pt x="65207" y="44622"/>
                  <a:pt x="65207" y="44622"/>
                </a:cubicBezTo>
                <a:close/>
                <a:moveTo>
                  <a:pt x="64352" y="46838"/>
                </a:moveTo>
                <a:cubicBezTo>
                  <a:pt x="64384" y="46775"/>
                  <a:pt x="64226" y="46838"/>
                  <a:pt x="64289" y="46870"/>
                </a:cubicBezTo>
                <a:cubicBezTo>
                  <a:pt x="64321" y="46902"/>
                  <a:pt x="64352" y="46870"/>
                  <a:pt x="64352" y="46838"/>
                </a:cubicBezTo>
                <a:close/>
                <a:moveTo>
                  <a:pt x="63497" y="49055"/>
                </a:moveTo>
                <a:cubicBezTo>
                  <a:pt x="63529" y="48960"/>
                  <a:pt x="63307" y="49055"/>
                  <a:pt x="63402" y="49119"/>
                </a:cubicBezTo>
                <a:cubicBezTo>
                  <a:pt x="63465" y="49119"/>
                  <a:pt x="63497" y="49119"/>
                  <a:pt x="63497" y="49055"/>
                </a:cubicBezTo>
                <a:close/>
                <a:moveTo>
                  <a:pt x="62642" y="51272"/>
                </a:moveTo>
                <a:cubicBezTo>
                  <a:pt x="62705" y="51145"/>
                  <a:pt x="62389" y="51272"/>
                  <a:pt x="62547" y="51335"/>
                </a:cubicBezTo>
                <a:cubicBezTo>
                  <a:pt x="62579" y="51367"/>
                  <a:pt x="62642" y="51335"/>
                  <a:pt x="62642" y="51272"/>
                </a:cubicBezTo>
                <a:close/>
                <a:moveTo>
                  <a:pt x="61787" y="53489"/>
                </a:moveTo>
                <a:cubicBezTo>
                  <a:pt x="61882" y="53331"/>
                  <a:pt x="61502" y="53489"/>
                  <a:pt x="61660" y="53552"/>
                </a:cubicBezTo>
                <a:cubicBezTo>
                  <a:pt x="61724" y="53584"/>
                  <a:pt x="61787" y="53552"/>
                  <a:pt x="61787" y="53489"/>
                </a:cubicBezTo>
                <a:close/>
                <a:moveTo>
                  <a:pt x="60964" y="55706"/>
                </a:moveTo>
                <a:cubicBezTo>
                  <a:pt x="61027" y="55516"/>
                  <a:pt x="60584" y="55706"/>
                  <a:pt x="60774" y="55801"/>
                </a:cubicBezTo>
                <a:cubicBezTo>
                  <a:pt x="60837" y="55832"/>
                  <a:pt x="60932" y="55801"/>
                  <a:pt x="60964" y="55706"/>
                </a:cubicBezTo>
                <a:close/>
                <a:moveTo>
                  <a:pt x="60014" y="57733"/>
                </a:moveTo>
                <a:cubicBezTo>
                  <a:pt x="59792" y="57638"/>
                  <a:pt x="60014" y="58176"/>
                  <a:pt x="60109" y="57923"/>
                </a:cubicBezTo>
                <a:cubicBezTo>
                  <a:pt x="60140" y="57859"/>
                  <a:pt x="60077" y="57764"/>
                  <a:pt x="60014" y="57733"/>
                </a:cubicBezTo>
                <a:close/>
                <a:moveTo>
                  <a:pt x="59158" y="59918"/>
                </a:moveTo>
                <a:cubicBezTo>
                  <a:pt x="58873" y="59823"/>
                  <a:pt x="59127" y="60424"/>
                  <a:pt x="59253" y="60139"/>
                </a:cubicBezTo>
                <a:cubicBezTo>
                  <a:pt x="59285" y="60044"/>
                  <a:pt x="59253" y="59949"/>
                  <a:pt x="59158" y="59918"/>
                </a:cubicBezTo>
                <a:close/>
                <a:moveTo>
                  <a:pt x="58272" y="62103"/>
                </a:moveTo>
                <a:cubicBezTo>
                  <a:pt x="57987" y="61976"/>
                  <a:pt x="58272" y="62673"/>
                  <a:pt x="58398" y="62356"/>
                </a:cubicBezTo>
                <a:cubicBezTo>
                  <a:pt x="58430" y="62261"/>
                  <a:pt x="58398" y="62135"/>
                  <a:pt x="58272" y="62103"/>
                </a:cubicBezTo>
                <a:close/>
                <a:moveTo>
                  <a:pt x="57417" y="64288"/>
                </a:moveTo>
                <a:cubicBezTo>
                  <a:pt x="57100" y="64161"/>
                  <a:pt x="57417" y="64921"/>
                  <a:pt x="57543" y="64573"/>
                </a:cubicBezTo>
                <a:cubicBezTo>
                  <a:pt x="57575" y="64478"/>
                  <a:pt x="57543" y="64351"/>
                  <a:pt x="57417" y="64288"/>
                </a:cubicBezTo>
                <a:close/>
                <a:moveTo>
                  <a:pt x="56213" y="66631"/>
                </a:moveTo>
                <a:cubicBezTo>
                  <a:pt x="56150" y="66821"/>
                  <a:pt x="56340" y="67043"/>
                  <a:pt x="56562" y="66948"/>
                </a:cubicBezTo>
                <a:cubicBezTo>
                  <a:pt x="56752" y="66853"/>
                  <a:pt x="56752" y="66568"/>
                  <a:pt x="56562" y="66473"/>
                </a:cubicBezTo>
                <a:cubicBezTo>
                  <a:pt x="56435" y="66441"/>
                  <a:pt x="56277" y="66505"/>
                  <a:pt x="56213" y="66631"/>
                </a:cubicBezTo>
                <a:close/>
                <a:moveTo>
                  <a:pt x="55327" y="68817"/>
                </a:moveTo>
                <a:cubicBezTo>
                  <a:pt x="55232" y="69038"/>
                  <a:pt x="55485" y="69260"/>
                  <a:pt x="55707" y="69165"/>
                </a:cubicBezTo>
                <a:cubicBezTo>
                  <a:pt x="55928" y="69070"/>
                  <a:pt x="55928" y="68753"/>
                  <a:pt x="55675" y="68658"/>
                </a:cubicBezTo>
                <a:cubicBezTo>
                  <a:pt x="55548" y="68627"/>
                  <a:pt x="55390" y="68690"/>
                  <a:pt x="55327" y="68817"/>
                </a:cubicBezTo>
                <a:close/>
                <a:moveTo>
                  <a:pt x="54440" y="71033"/>
                </a:moveTo>
                <a:cubicBezTo>
                  <a:pt x="54345" y="71255"/>
                  <a:pt x="54598" y="71508"/>
                  <a:pt x="54820" y="71413"/>
                </a:cubicBezTo>
                <a:cubicBezTo>
                  <a:pt x="55073" y="71287"/>
                  <a:pt x="55073" y="70938"/>
                  <a:pt x="54820" y="70843"/>
                </a:cubicBezTo>
                <a:cubicBezTo>
                  <a:pt x="54661" y="70780"/>
                  <a:pt x="54503" y="70875"/>
                  <a:pt x="54440" y="71033"/>
                </a:cubicBezTo>
                <a:close/>
                <a:moveTo>
                  <a:pt x="53553" y="73219"/>
                </a:moveTo>
                <a:cubicBezTo>
                  <a:pt x="53458" y="73472"/>
                  <a:pt x="53711" y="73725"/>
                  <a:pt x="53965" y="73630"/>
                </a:cubicBezTo>
                <a:cubicBezTo>
                  <a:pt x="54218" y="73504"/>
                  <a:pt x="54218" y="73155"/>
                  <a:pt x="53965" y="73029"/>
                </a:cubicBezTo>
                <a:cubicBezTo>
                  <a:pt x="53806" y="72965"/>
                  <a:pt x="53616" y="73060"/>
                  <a:pt x="53553" y="73219"/>
                </a:cubicBezTo>
                <a:close/>
                <a:moveTo>
                  <a:pt x="53110" y="75245"/>
                </a:moveTo>
                <a:cubicBezTo>
                  <a:pt x="52825" y="75119"/>
                  <a:pt x="52540" y="75404"/>
                  <a:pt x="52666" y="75689"/>
                </a:cubicBezTo>
                <a:cubicBezTo>
                  <a:pt x="52793" y="75942"/>
                  <a:pt x="53173" y="75942"/>
                  <a:pt x="53300" y="75657"/>
                </a:cubicBezTo>
                <a:cubicBezTo>
                  <a:pt x="53363" y="75499"/>
                  <a:pt x="53268" y="75309"/>
                  <a:pt x="53110" y="75214"/>
                </a:cubicBezTo>
                <a:close/>
                <a:moveTo>
                  <a:pt x="52223" y="77431"/>
                </a:moveTo>
                <a:cubicBezTo>
                  <a:pt x="51938" y="77304"/>
                  <a:pt x="51653" y="77589"/>
                  <a:pt x="51780" y="77906"/>
                </a:cubicBezTo>
                <a:cubicBezTo>
                  <a:pt x="51906" y="78191"/>
                  <a:pt x="52318" y="78191"/>
                  <a:pt x="52445" y="77874"/>
                </a:cubicBezTo>
                <a:cubicBezTo>
                  <a:pt x="52508" y="77716"/>
                  <a:pt x="52413" y="77494"/>
                  <a:pt x="52223" y="77431"/>
                </a:cubicBezTo>
                <a:close/>
                <a:moveTo>
                  <a:pt x="51368" y="79616"/>
                </a:moveTo>
                <a:cubicBezTo>
                  <a:pt x="51051" y="79489"/>
                  <a:pt x="50735" y="79806"/>
                  <a:pt x="50861" y="80122"/>
                </a:cubicBezTo>
                <a:cubicBezTo>
                  <a:pt x="51020" y="80439"/>
                  <a:pt x="51463" y="80407"/>
                  <a:pt x="51590" y="80091"/>
                </a:cubicBezTo>
                <a:cubicBezTo>
                  <a:pt x="51653" y="79901"/>
                  <a:pt x="51558" y="79679"/>
                  <a:pt x="51368" y="79616"/>
                </a:cubicBezTo>
                <a:close/>
                <a:moveTo>
                  <a:pt x="50513" y="81801"/>
                </a:moveTo>
                <a:cubicBezTo>
                  <a:pt x="50164" y="81674"/>
                  <a:pt x="49848" y="81991"/>
                  <a:pt x="49974" y="82339"/>
                </a:cubicBezTo>
                <a:cubicBezTo>
                  <a:pt x="50133" y="82656"/>
                  <a:pt x="50608" y="82656"/>
                  <a:pt x="50735" y="82308"/>
                </a:cubicBezTo>
                <a:cubicBezTo>
                  <a:pt x="50830" y="82118"/>
                  <a:pt x="50703" y="81864"/>
                  <a:pt x="50513" y="81801"/>
                </a:cubicBezTo>
                <a:close/>
                <a:moveTo>
                  <a:pt x="49088" y="84208"/>
                </a:moveTo>
                <a:cubicBezTo>
                  <a:pt x="48929" y="84588"/>
                  <a:pt x="49309" y="84936"/>
                  <a:pt x="49658" y="84778"/>
                </a:cubicBezTo>
                <a:cubicBezTo>
                  <a:pt x="50006" y="84619"/>
                  <a:pt x="50006" y="84113"/>
                  <a:pt x="49626" y="83986"/>
                </a:cubicBezTo>
                <a:cubicBezTo>
                  <a:pt x="49404" y="83891"/>
                  <a:pt x="49151" y="83986"/>
                  <a:pt x="49088" y="84208"/>
                </a:cubicBezTo>
                <a:close/>
                <a:moveTo>
                  <a:pt x="48201" y="86425"/>
                </a:moveTo>
                <a:cubicBezTo>
                  <a:pt x="48043" y="86805"/>
                  <a:pt x="48423" y="87153"/>
                  <a:pt x="48803" y="86995"/>
                </a:cubicBezTo>
                <a:cubicBezTo>
                  <a:pt x="49151" y="86836"/>
                  <a:pt x="49151" y="86330"/>
                  <a:pt x="48771" y="86171"/>
                </a:cubicBezTo>
                <a:cubicBezTo>
                  <a:pt x="48549" y="86076"/>
                  <a:pt x="48264" y="86171"/>
                  <a:pt x="48201" y="86425"/>
                </a:cubicBezTo>
                <a:close/>
                <a:moveTo>
                  <a:pt x="47283" y="88610"/>
                </a:moveTo>
                <a:cubicBezTo>
                  <a:pt x="47124" y="89021"/>
                  <a:pt x="47536" y="89401"/>
                  <a:pt x="47916" y="89243"/>
                </a:cubicBezTo>
                <a:cubicBezTo>
                  <a:pt x="48328" y="89053"/>
                  <a:pt x="48296" y="88515"/>
                  <a:pt x="47916" y="88356"/>
                </a:cubicBezTo>
                <a:cubicBezTo>
                  <a:pt x="47663" y="88261"/>
                  <a:pt x="47378" y="88388"/>
                  <a:pt x="47283" y="88610"/>
                </a:cubicBezTo>
                <a:close/>
                <a:moveTo>
                  <a:pt x="46681" y="91460"/>
                </a:moveTo>
                <a:cubicBezTo>
                  <a:pt x="47093" y="91618"/>
                  <a:pt x="47504" y="91207"/>
                  <a:pt x="47314" y="90795"/>
                </a:cubicBezTo>
                <a:cubicBezTo>
                  <a:pt x="47156" y="90383"/>
                  <a:pt x="46554" y="90415"/>
                  <a:pt x="46396" y="90827"/>
                </a:cubicBezTo>
                <a:cubicBezTo>
                  <a:pt x="46301" y="91080"/>
                  <a:pt x="46428" y="91365"/>
                  <a:pt x="46681" y="91460"/>
                </a:cubicBezTo>
                <a:close/>
                <a:moveTo>
                  <a:pt x="46174" y="92727"/>
                </a:moveTo>
                <a:cubicBezTo>
                  <a:pt x="45762" y="92568"/>
                  <a:pt x="45319" y="92980"/>
                  <a:pt x="45509" y="93423"/>
                </a:cubicBezTo>
                <a:cubicBezTo>
                  <a:pt x="45699" y="93835"/>
                  <a:pt x="46301" y="93835"/>
                  <a:pt x="46491" y="93392"/>
                </a:cubicBezTo>
                <a:cubicBezTo>
                  <a:pt x="46586" y="93138"/>
                  <a:pt x="46459" y="92822"/>
                  <a:pt x="46174" y="92727"/>
                </a:cubicBezTo>
                <a:close/>
                <a:moveTo>
                  <a:pt x="44622" y="95228"/>
                </a:moveTo>
                <a:cubicBezTo>
                  <a:pt x="44432" y="95672"/>
                  <a:pt x="44876" y="96115"/>
                  <a:pt x="45319" y="95925"/>
                </a:cubicBezTo>
                <a:cubicBezTo>
                  <a:pt x="45762" y="95735"/>
                  <a:pt x="45762" y="95102"/>
                  <a:pt x="45319" y="94912"/>
                </a:cubicBezTo>
                <a:cubicBezTo>
                  <a:pt x="45034" y="94817"/>
                  <a:pt x="44717" y="94943"/>
                  <a:pt x="44622" y="95228"/>
                </a:cubicBezTo>
                <a:close/>
                <a:moveTo>
                  <a:pt x="44781" y="97825"/>
                </a:moveTo>
                <a:cubicBezTo>
                  <a:pt x="44971" y="97382"/>
                  <a:pt x="44496" y="96907"/>
                  <a:pt x="44021" y="97097"/>
                </a:cubicBezTo>
                <a:cubicBezTo>
                  <a:pt x="43546" y="97319"/>
                  <a:pt x="43577" y="97984"/>
                  <a:pt x="44052" y="98142"/>
                </a:cubicBezTo>
                <a:cubicBezTo>
                  <a:pt x="44337" y="98269"/>
                  <a:pt x="44654" y="98142"/>
                  <a:pt x="44781" y="97825"/>
                </a:cubicBezTo>
                <a:close/>
                <a:moveTo>
                  <a:pt x="43926" y="100042"/>
                </a:moveTo>
                <a:cubicBezTo>
                  <a:pt x="44116" y="99567"/>
                  <a:pt x="43609" y="99092"/>
                  <a:pt x="43134" y="99282"/>
                </a:cubicBezTo>
                <a:cubicBezTo>
                  <a:pt x="42659" y="99504"/>
                  <a:pt x="42659" y="100201"/>
                  <a:pt x="43166" y="100391"/>
                </a:cubicBezTo>
                <a:cubicBezTo>
                  <a:pt x="43451" y="100517"/>
                  <a:pt x="43799" y="100359"/>
                  <a:pt x="43926" y="100042"/>
                </a:cubicBezTo>
                <a:close/>
                <a:moveTo>
                  <a:pt x="42279" y="102607"/>
                </a:moveTo>
                <a:cubicBezTo>
                  <a:pt x="42786" y="102829"/>
                  <a:pt x="43261" y="102291"/>
                  <a:pt x="43071" y="101816"/>
                </a:cubicBezTo>
                <a:cubicBezTo>
                  <a:pt x="42849" y="101309"/>
                  <a:pt x="42121" y="101309"/>
                  <a:pt x="41931" y="101816"/>
                </a:cubicBezTo>
                <a:cubicBezTo>
                  <a:pt x="41804" y="102132"/>
                  <a:pt x="41962" y="102481"/>
                  <a:pt x="42279" y="102607"/>
                </a:cubicBezTo>
                <a:close/>
                <a:moveTo>
                  <a:pt x="42216" y="104476"/>
                </a:moveTo>
                <a:cubicBezTo>
                  <a:pt x="42437" y="103969"/>
                  <a:pt x="41899" y="103462"/>
                  <a:pt x="41360" y="103684"/>
                </a:cubicBezTo>
                <a:cubicBezTo>
                  <a:pt x="40854" y="103906"/>
                  <a:pt x="40854" y="104634"/>
                  <a:pt x="41392" y="104856"/>
                </a:cubicBezTo>
                <a:cubicBezTo>
                  <a:pt x="41709" y="104983"/>
                  <a:pt x="42089" y="104824"/>
                  <a:pt x="42216" y="104476"/>
                </a:cubicBezTo>
                <a:close/>
                <a:moveTo>
                  <a:pt x="41360" y="106693"/>
                </a:moveTo>
                <a:cubicBezTo>
                  <a:pt x="41582" y="106154"/>
                  <a:pt x="41044" y="105616"/>
                  <a:pt x="40505" y="105869"/>
                </a:cubicBezTo>
                <a:cubicBezTo>
                  <a:pt x="39967" y="106091"/>
                  <a:pt x="39967" y="106851"/>
                  <a:pt x="40505" y="107073"/>
                </a:cubicBezTo>
                <a:cubicBezTo>
                  <a:pt x="40854" y="107199"/>
                  <a:pt x="41234" y="107041"/>
                  <a:pt x="41360" y="106693"/>
                </a:cubicBezTo>
                <a:close/>
                <a:moveTo>
                  <a:pt x="39619" y="109289"/>
                </a:moveTo>
                <a:cubicBezTo>
                  <a:pt x="40189" y="109511"/>
                  <a:pt x="40759" y="108941"/>
                  <a:pt x="40505" y="108403"/>
                </a:cubicBezTo>
                <a:cubicBezTo>
                  <a:pt x="40252" y="107833"/>
                  <a:pt x="39460" y="107864"/>
                  <a:pt x="39239" y="108434"/>
                </a:cubicBezTo>
                <a:cubicBezTo>
                  <a:pt x="39112" y="108783"/>
                  <a:pt x="39270" y="109163"/>
                  <a:pt x="39619" y="109289"/>
                </a:cubicBezTo>
                <a:close/>
                <a:moveTo>
                  <a:pt x="39270" y="110240"/>
                </a:moveTo>
                <a:cubicBezTo>
                  <a:pt x="38890" y="110081"/>
                  <a:pt x="38510" y="110271"/>
                  <a:pt x="38352" y="110620"/>
                </a:cubicBezTo>
                <a:cubicBezTo>
                  <a:pt x="38289" y="110746"/>
                  <a:pt x="38289" y="110905"/>
                  <a:pt x="38320" y="111031"/>
                </a:cubicBezTo>
                <a:lnTo>
                  <a:pt x="39682" y="111031"/>
                </a:lnTo>
                <a:cubicBezTo>
                  <a:pt x="39777" y="110683"/>
                  <a:pt x="39587" y="110366"/>
                  <a:pt x="39270" y="110240"/>
                </a:cubicBezTo>
                <a:close/>
                <a:moveTo>
                  <a:pt x="62230" y="44938"/>
                </a:moveTo>
                <a:cubicBezTo>
                  <a:pt x="62199" y="44938"/>
                  <a:pt x="62230" y="44970"/>
                  <a:pt x="62230" y="44970"/>
                </a:cubicBezTo>
                <a:cubicBezTo>
                  <a:pt x="62230" y="44970"/>
                  <a:pt x="62262" y="44970"/>
                  <a:pt x="62262" y="44970"/>
                </a:cubicBezTo>
                <a:cubicBezTo>
                  <a:pt x="62262" y="44938"/>
                  <a:pt x="62262" y="44938"/>
                  <a:pt x="62262" y="44938"/>
                </a:cubicBezTo>
                <a:cubicBezTo>
                  <a:pt x="62230" y="44938"/>
                  <a:pt x="62230" y="44938"/>
                  <a:pt x="62230" y="44938"/>
                </a:cubicBezTo>
                <a:close/>
                <a:moveTo>
                  <a:pt x="61375" y="47123"/>
                </a:moveTo>
                <a:cubicBezTo>
                  <a:pt x="61312" y="47092"/>
                  <a:pt x="61375" y="47250"/>
                  <a:pt x="61407" y="47187"/>
                </a:cubicBezTo>
                <a:cubicBezTo>
                  <a:pt x="61407" y="47155"/>
                  <a:pt x="61407" y="47123"/>
                  <a:pt x="61375" y="47123"/>
                </a:cubicBezTo>
                <a:close/>
                <a:moveTo>
                  <a:pt x="60552" y="49404"/>
                </a:moveTo>
                <a:cubicBezTo>
                  <a:pt x="60584" y="49277"/>
                  <a:pt x="60362" y="49404"/>
                  <a:pt x="60457" y="49435"/>
                </a:cubicBezTo>
                <a:cubicBezTo>
                  <a:pt x="60489" y="49435"/>
                  <a:pt x="60552" y="49435"/>
                  <a:pt x="60552" y="49404"/>
                </a:cubicBezTo>
                <a:close/>
                <a:moveTo>
                  <a:pt x="59697" y="51620"/>
                </a:moveTo>
                <a:cubicBezTo>
                  <a:pt x="59760" y="51462"/>
                  <a:pt x="59444" y="51620"/>
                  <a:pt x="59602" y="51652"/>
                </a:cubicBezTo>
                <a:cubicBezTo>
                  <a:pt x="59634" y="51684"/>
                  <a:pt x="59697" y="51652"/>
                  <a:pt x="59697" y="51620"/>
                </a:cubicBezTo>
                <a:close/>
                <a:moveTo>
                  <a:pt x="58842" y="53837"/>
                </a:moveTo>
                <a:cubicBezTo>
                  <a:pt x="58905" y="53647"/>
                  <a:pt x="58525" y="53837"/>
                  <a:pt x="58715" y="53901"/>
                </a:cubicBezTo>
                <a:cubicBezTo>
                  <a:pt x="58778" y="53901"/>
                  <a:pt x="58842" y="53869"/>
                  <a:pt x="58842" y="53837"/>
                </a:cubicBezTo>
                <a:close/>
                <a:moveTo>
                  <a:pt x="57923" y="55864"/>
                </a:moveTo>
                <a:cubicBezTo>
                  <a:pt x="57733" y="55769"/>
                  <a:pt x="57923" y="56244"/>
                  <a:pt x="57987" y="56054"/>
                </a:cubicBezTo>
                <a:cubicBezTo>
                  <a:pt x="58018" y="55959"/>
                  <a:pt x="57987" y="55896"/>
                  <a:pt x="57923" y="55864"/>
                </a:cubicBezTo>
                <a:close/>
                <a:moveTo>
                  <a:pt x="57068" y="58049"/>
                </a:moveTo>
                <a:cubicBezTo>
                  <a:pt x="56815" y="57954"/>
                  <a:pt x="57068" y="58493"/>
                  <a:pt x="57163" y="58271"/>
                </a:cubicBezTo>
                <a:cubicBezTo>
                  <a:pt x="57195" y="58176"/>
                  <a:pt x="57132" y="58081"/>
                  <a:pt x="57068" y="58049"/>
                </a:cubicBezTo>
                <a:close/>
                <a:moveTo>
                  <a:pt x="56182" y="60234"/>
                </a:moveTo>
                <a:cubicBezTo>
                  <a:pt x="55928" y="60139"/>
                  <a:pt x="56182" y="60741"/>
                  <a:pt x="56308" y="60488"/>
                </a:cubicBezTo>
                <a:cubicBezTo>
                  <a:pt x="56340" y="60393"/>
                  <a:pt x="56277" y="60266"/>
                  <a:pt x="56213" y="60234"/>
                </a:cubicBezTo>
                <a:close/>
                <a:moveTo>
                  <a:pt x="55327" y="62420"/>
                </a:moveTo>
                <a:cubicBezTo>
                  <a:pt x="55042" y="62293"/>
                  <a:pt x="55327" y="62990"/>
                  <a:pt x="55453" y="62705"/>
                </a:cubicBezTo>
                <a:cubicBezTo>
                  <a:pt x="55485" y="62578"/>
                  <a:pt x="55422" y="62483"/>
                  <a:pt x="55327" y="62420"/>
                </a:cubicBezTo>
                <a:close/>
                <a:moveTo>
                  <a:pt x="54471" y="64605"/>
                </a:moveTo>
                <a:cubicBezTo>
                  <a:pt x="54123" y="64478"/>
                  <a:pt x="54471" y="65238"/>
                  <a:pt x="54598" y="64921"/>
                </a:cubicBezTo>
                <a:cubicBezTo>
                  <a:pt x="54630" y="64795"/>
                  <a:pt x="54598" y="64668"/>
                  <a:pt x="54471" y="64605"/>
                </a:cubicBezTo>
                <a:close/>
                <a:moveTo>
                  <a:pt x="53268" y="66948"/>
                </a:moveTo>
                <a:cubicBezTo>
                  <a:pt x="53205" y="67138"/>
                  <a:pt x="53395" y="67360"/>
                  <a:pt x="53616" y="67265"/>
                </a:cubicBezTo>
                <a:cubicBezTo>
                  <a:pt x="53806" y="67170"/>
                  <a:pt x="53806" y="66885"/>
                  <a:pt x="53616" y="66790"/>
                </a:cubicBezTo>
                <a:cubicBezTo>
                  <a:pt x="53490" y="66758"/>
                  <a:pt x="53331" y="66821"/>
                  <a:pt x="53268" y="66948"/>
                </a:cubicBezTo>
                <a:close/>
                <a:moveTo>
                  <a:pt x="52381" y="69133"/>
                </a:moveTo>
                <a:cubicBezTo>
                  <a:pt x="52286" y="69355"/>
                  <a:pt x="52508" y="69577"/>
                  <a:pt x="52761" y="69482"/>
                </a:cubicBezTo>
                <a:cubicBezTo>
                  <a:pt x="52983" y="69387"/>
                  <a:pt x="52951" y="69070"/>
                  <a:pt x="52730" y="68975"/>
                </a:cubicBezTo>
                <a:cubicBezTo>
                  <a:pt x="52603" y="68943"/>
                  <a:pt x="52445" y="69007"/>
                  <a:pt x="52381" y="69133"/>
                </a:cubicBezTo>
                <a:close/>
                <a:moveTo>
                  <a:pt x="51495" y="71350"/>
                </a:moveTo>
                <a:cubicBezTo>
                  <a:pt x="51400" y="71572"/>
                  <a:pt x="51653" y="71825"/>
                  <a:pt x="51875" y="71730"/>
                </a:cubicBezTo>
                <a:cubicBezTo>
                  <a:pt x="52128" y="71603"/>
                  <a:pt x="52128" y="71287"/>
                  <a:pt x="51875" y="71160"/>
                </a:cubicBezTo>
                <a:cubicBezTo>
                  <a:pt x="51716" y="71128"/>
                  <a:pt x="51558" y="71192"/>
                  <a:pt x="51495" y="71350"/>
                </a:cubicBezTo>
                <a:close/>
                <a:moveTo>
                  <a:pt x="50608" y="73535"/>
                </a:moveTo>
                <a:cubicBezTo>
                  <a:pt x="50481" y="73820"/>
                  <a:pt x="50766" y="74074"/>
                  <a:pt x="51020" y="73947"/>
                </a:cubicBezTo>
                <a:cubicBezTo>
                  <a:pt x="51273" y="73852"/>
                  <a:pt x="51273" y="73472"/>
                  <a:pt x="51020" y="73377"/>
                </a:cubicBezTo>
                <a:cubicBezTo>
                  <a:pt x="50861" y="73282"/>
                  <a:pt x="50671" y="73377"/>
                  <a:pt x="50608" y="73535"/>
                </a:cubicBezTo>
                <a:close/>
                <a:moveTo>
                  <a:pt x="50133" y="75562"/>
                </a:moveTo>
                <a:cubicBezTo>
                  <a:pt x="49848" y="75435"/>
                  <a:pt x="49594" y="75720"/>
                  <a:pt x="49721" y="76005"/>
                </a:cubicBezTo>
                <a:cubicBezTo>
                  <a:pt x="49816" y="76290"/>
                  <a:pt x="50228" y="76290"/>
                  <a:pt x="50354" y="76005"/>
                </a:cubicBezTo>
                <a:cubicBezTo>
                  <a:pt x="50418" y="75815"/>
                  <a:pt x="50323" y="75625"/>
                  <a:pt x="50133" y="75562"/>
                </a:cubicBezTo>
                <a:close/>
                <a:moveTo>
                  <a:pt x="49278" y="77747"/>
                </a:moveTo>
                <a:cubicBezTo>
                  <a:pt x="48993" y="77621"/>
                  <a:pt x="48676" y="77937"/>
                  <a:pt x="48803" y="78222"/>
                </a:cubicBezTo>
                <a:cubicBezTo>
                  <a:pt x="48929" y="78507"/>
                  <a:pt x="49373" y="78507"/>
                  <a:pt x="49499" y="78222"/>
                </a:cubicBezTo>
                <a:cubicBezTo>
                  <a:pt x="49563" y="78032"/>
                  <a:pt x="49468" y="77811"/>
                  <a:pt x="49278" y="77747"/>
                </a:cubicBezTo>
                <a:close/>
                <a:moveTo>
                  <a:pt x="48423" y="79932"/>
                </a:moveTo>
                <a:cubicBezTo>
                  <a:pt x="48106" y="79806"/>
                  <a:pt x="47789" y="80122"/>
                  <a:pt x="47916" y="80439"/>
                </a:cubicBezTo>
                <a:cubicBezTo>
                  <a:pt x="48043" y="80756"/>
                  <a:pt x="48518" y="80756"/>
                  <a:pt x="48644" y="80439"/>
                </a:cubicBezTo>
                <a:cubicBezTo>
                  <a:pt x="48708" y="80217"/>
                  <a:pt x="48613" y="79996"/>
                  <a:pt x="48423" y="79932"/>
                </a:cubicBezTo>
                <a:close/>
                <a:moveTo>
                  <a:pt x="47568" y="82118"/>
                </a:moveTo>
                <a:cubicBezTo>
                  <a:pt x="47219" y="81991"/>
                  <a:pt x="46871" y="82308"/>
                  <a:pt x="47029" y="82656"/>
                </a:cubicBezTo>
                <a:cubicBezTo>
                  <a:pt x="47188" y="83004"/>
                  <a:pt x="47663" y="82973"/>
                  <a:pt x="47789" y="82656"/>
                </a:cubicBezTo>
                <a:cubicBezTo>
                  <a:pt x="47853" y="82434"/>
                  <a:pt x="47758" y="82181"/>
                  <a:pt x="47568" y="82118"/>
                </a:cubicBezTo>
                <a:close/>
                <a:moveTo>
                  <a:pt x="46142" y="84556"/>
                </a:moveTo>
                <a:cubicBezTo>
                  <a:pt x="45984" y="84904"/>
                  <a:pt x="46364" y="85253"/>
                  <a:pt x="46713" y="85094"/>
                </a:cubicBezTo>
                <a:cubicBezTo>
                  <a:pt x="47061" y="84936"/>
                  <a:pt x="47061" y="84429"/>
                  <a:pt x="46681" y="84303"/>
                </a:cubicBezTo>
                <a:cubicBezTo>
                  <a:pt x="46459" y="84208"/>
                  <a:pt x="46206" y="84334"/>
                  <a:pt x="46142" y="84556"/>
                </a:cubicBezTo>
                <a:close/>
                <a:moveTo>
                  <a:pt x="45224" y="86741"/>
                </a:moveTo>
                <a:cubicBezTo>
                  <a:pt x="45097" y="87121"/>
                  <a:pt x="45477" y="87501"/>
                  <a:pt x="45826" y="87343"/>
                </a:cubicBezTo>
                <a:cubicBezTo>
                  <a:pt x="46206" y="87153"/>
                  <a:pt x="46206" y="86646"/>
                  <a:pt x="45826" y="86488"/>
                </a:cubicBezTo>
                <a:cubicBezTo>
                  <a:pt x="45604" y="86393"/>
                  <a:pt x="45319" y="86520"/>
                  <a:pt x="45224" y="86741"/>
                </a:cubicBezTo>
                <a:close/>
                <a:moveTo>
                  <a:pt x="44337" y="88926"/>
                </a:moveTo>
                <a:cubicBezTo>
                  <a:pt x="44179" y="89338"/>
                  <a:pt x="44591" y="89718"/>
                  <a:pt x="44971" y="89560"/>
                </a:cubicBezTo>
                <a:cubicBezTo>
                  <a:pt x="45351" y="89401"/>
                  <a:pt x="45351" y="88831"/>
                  <a:pt x="44971" y="88673"/>
                </a:cubicBezTo>
                <a:cubicBezTo>
                  <a:pt x="44717" y="88578"/>
                  <a:pt x="44432" y="88705"/>
                  <a:pt x="44337" y="88958"/>
                </a:cubicBezTo>
                <a:close/>
                <a:moveTo>
                  <a:pt x="44369" y="91523"/>
                </a:moveTo>
                <a:cubicBezTo>
                  <a:pt x="44527" y="91080"/>
                  <a:pt x="44116" y="90700"/>
                  <a:pt x="43704" y="90858"/>
                </a:cubicBezTo>
                <a:cubicBezTo>
                  <a:pt x="43292" y="91048"/>
                  <a:pt x="43324" y="91618"/>
                  <a:pt x="43736" y="91808"/>
                </a:cubicBezTo>
                <a:cubicBezTo>
                  <a:pt x="43989" y="91903"/>
                  <a:pt x="44274" y="91777"/>
                  <a:pt x="44369" y="91523"/>
                </a:cubicBezTo>
                <a:close/>
                <a:moveTo>
                  <a:pt x="43229" y="93043"/>
                </a:moveTo>
                <a:cubicBezTo>
                  <a:pt x="42786" y="92885"/>
                  <a:pt x="42374" y="93328"/>
                  <a:pt x="42564" y="93740"/>
                </a:cubicBezTo>
                <a:cubicBezTo>
                  <a:pt x="42754" y="94183"/>
                  <a:pt x="43356" y="94152"/>
                  <a:pt x="43514" y="93740"/>
                </a:cubicBezTo>
                <a:cubicBezTo>
                  <a:pt x="43641" y="93455"/>
                  <a:pt x="43514" y="93170"/>
                  <a:pt x="43229" y="93043"/>
                </a:cubicBezTo>
                <a:close/>
                <a:moveTo>
                  <a:pt x="42691" y="95957"/>
                </a:moveTo>
                <a:cubicBezTo>
                  <a:pt x="42849" y="95482"/>
                  <a:pt x="42406" y="95038"/>
                  <a:pt x="41962" y="95228"/>
                </a:cubicBezTo>
                <a:cubicBezTo>
                  <a:pt x="41487" y="95419"/>
                  <a:pt x="41519" y="96084"/>
                  <a:pt x="41962" y="96242"/>
                </a:cubicBezTo>
                <a:cubicBezTo>
                  <a:pt x="42247" y="96369"/>
                  <a:pt x="42564" y="96242"/>
                  <a:pt x="42691" y="95957"/>
                </a:cubicBezTo>
                <a:close/>
                <a:moveTo>
                  <a:pt x="41836" y="98174"/>
                </a:moveTo>
                <a:cubicBezTo>
                  <a:pt x="42026" y="97699"/>
                  <a:pt x="41519" y="97224"/>
                  <a:pt x="41075" y="97414"/>
                </a:cubicBezTo>
                <a:cubicBezTo>
                  <a:pt x="40600" y="97635"/>
                  <a:pt x="40600" y="98300"/>
                  <a:pt x="41075" y="98490"/>
                </a:cubicBezTo>
                <a:cubicBezTo>
                  <a:pt x="41392" y="98585"/>
                  <a:pt x="41709" y="98459"/>
                  <a:pt x="41836" y="98174"/>
                </a:cubicBezTo>
                <a:close/>
                <a:moveTo>
                  <a:pt x="40980" y="100391"/>
                </a:moveTo>
                <a:cubicBezTo>
                  <a:pt x="41170" y="99884"/>
                  <a:pt x="40664" y="99409"/>
                  <a:pt x="40189" y="99599"/>
                </a:cubicBezTo>
                <a:cubicBezTo>
                  <a:pt x="39714" y="99820"/>
                  <a:pt x="39714" y="100517"/>
                  <a:pt x="40189" y="100707"/>
                </a:cubicBezTo>
                <a:cubicBezTo>
                  <a:pt x="40505" y="100834"/>
                  <a:pt x="40854" y="100676"/>
                  <a:pt x="40980" y="100391"/>
                </a:cubicBezTo>
                <a:close/>
                <a:moveTo>
                  <a:pt x="39334" y="102956"/>
                </a:moveTo>
                <a:cubicBezTo>
                  <a:pt x="39840" y="103146"/>
                  <a:pt x="40315" y="102639"/>
                  <a:pt x="40125" y="102132"/>
                </a:cubicBezTo>
                <a:cubicBezTo>
                  <a:pt x="39904" y="101626"/>
                  <a:pt x="39175" y="101626"/>
                  <a:pt x="38985" y="102132"/>
                </a:cubicBezTo>
                <a:cubicBezTo>
                  <a:pt x="38859" y="102449"/>
                  <a:pt x="39017" y="102829"/>
                  <a:pt x="39334" y="102956"/>
                </a:cubicBezTo>
                <a:close/>
                <a:moveTo>
                  <a:pt x="39270" y="104824"/>
                </a:moveTo>
                <a:cubicBezTo>
                  <a:pt x="39492" y="104286"/>
                  <a:pt x="38954" y="103747"/>
                  <a:pt x="38415" y="104001"/>
                </a:cubicBezTo>
                <a:cubicBezTo>
                  <a:pt x="37909" y="104222"/>
                  <a:pt x="37909" y="104951"/>
                  <a:pt x="38447" y="105173"/>
                </a:cubicBezTo>
                <a:cubicBezTo>
                  <a:pt x="38764" y="105299"/>
                  <a:pt x="39144" y="105141"/>
                  <a:pt x="39270" y="104824"/>
                </a:cubicBezTo>
                <a:close/>
                <a:moveTo>
                  <a:pt x="38415" y="107041"/>
                </a:moveTo>
                <a:cubicBezTo>
                  <a:pt x="38637" y="106471"/>
                  <a:pt x="38067" y="105933"/>
                  <a:pt x="37529" y="106186"/>
                </a:cubicBezTo>
                <a:cubicBezTo>
                  <a:pt x="36990" y="106408"/>
                  <a:pt x="37022" y="107168"/>
                  <a:pt x="37560" y="107389"/>
                </a:cubicBezTo>
                <a:cubicBezTo>
                  <a:pt x="37909" y="107548"/>
                  <a:pt x="38289" y="107358"/>
                  <a:pt x="38415" y="107041"/>
                </a:cubicBezTo>
                <a:close/>
                <a:moveTo>
                  <a:pt x="36673" y="109638"/>
                </a:moveTo>
                <a:cubicBezTo>
                  <a:pt x="37243" y="109860"/>
                  <a:pt x="37814" y="109289"/>
                  <a:pt x="37560" y="108719"/>
                </a:cubicBezTo>
                <a:cubicBezTo>
                  <a:pt x="37307" y="108149"/>
                  <a:pt x="36515" y="108181"/>
                  <a:pt x="36293" y="108751"/>
                </a:cubicBezTo>
                <a:cubicBezTo>
                  <a:pt x="36167" y="109099"/>
                  <a:pt x="36325" y="109479"/>
                  <a:pt x="36673" y="109638"/>
                </a:cubicBezTo>
                <a:close/>
                <a:moveTo>
                  <a:pt x="36325" y="110556"/>
                </a:moveTo>
                <a:cubicBezTo>
                  <a:pt x="35945" y="110398"/>
                  <a:pt x="35533" y="110588"/>
                  <a:pt x="35407" y="110936"/>
                </a:cubicBezTo>
                <a:cubicBezTo>
                  <a:pt x="35407" y="110968"/>
                  <a:pt x="35375" y="111000"/>
                  <a:pt x="35375" y="111031"/>
                </a:cubicBezTo>
                <a:lnTo>
                  <a:pt x="36737" y="111031"/>
                </a:lnTo>
                <a:cubicBezTo>
                  <a:pt x="36673" y="110810"/>
                  <a:pt x="36515" y="110620"/>
                  <a:pt x="36325" y="110556"/>
                </a:cubicBezTo>
                <a:close/>
                <a:moveTo>
                  <a:pt x="59317" y="45192"/>
                </a:moveTo>
                <a:cubicBezTo>
                  <a:pt x="59285" y="45192"/>
                  <a:pt x="59317" y="45255"/>
                  <a:pt x="59348" y="45223"/>
                </a:cubicBezTo>
                <a:cubicBezTo>
                  <a:pt x="59348" y="45223"/>
                  <a:pt x="59317" y="45192"/>
                  <a:pt x="59317" y="45192"/>
                </a:cubicBezTo>
                <a:close/>
                <a:moveTo>
                  <a:pt x="58462" y="47377"/>
                </a:moveTo>
                <a:cubicBezTo>
                  <a:pt x="58398" y="47345"/>
                  <a:pt x="58367" y="47440"/>
                  <a:pt x="58430" y="47472"/>
                </a:cubicBezTo>
                <a:cubicBezTo>
                  <a:pt x="58493" y="47503"/>
                  <a:pt x="58525" y="47408"/>
                  <a:pt x="58462" y="47377"/>
                </a:cubicBezTo>
                <a:close/>
                <a:moveTo>
                  <a:pt x="57607" y="49562"/>
                </a:moveTo>
                <a:cubicBezTo>
                  <a:pt x="57480" y="49530"/>
                  <a:pt x="57607" y="49752"/>
                  <a:pt x="57638" y="49657"/>
                </a:cubicBezTo>
                <a:cubicBezTo>
                  <a:pt x="57638" y="49625"/>
                  <a:pt x="57638" y="49594"/>
                  <a:pt x="57607" y="49562"/>
                </a:cubicBezTo>
                <a:close/>
                <a:moveTo>
                  <a:pt x="56720" y="51747"/>
                </a:moveTo>
                <a:cubicBezTo>
                  <a:pt x="56593" y="51715"/>
                  <a:pt x="56720" y="52000"/>
                  <a:pt x="56783" y="51874"/>
                </a:cubicBezTo>
                <a:cubicBezTo>
                  <a:pt x="56815" y="51810"/>
                  <a:pt x="56783" y="51779"/>
                  <a:pt x="56720" y="51747"/>
                </a:cubicBezTo>
                <a:close/>
                <a:moveTo>
                  <a:pt x="55865" y="53932"/>
                </a:moveTo>
                <a:cubicBezTo>
                  <a:pt x="55707" y="53869"/>
                  <a:pt x="55865" y="54249"/>
                  <a:pt x="55928" y="54091"/>
                </a:cubicBezTo>
                <a:cubicBezTo>
                  <a:pt x="55960" y="54027"/>
                  <a:pt x="55928" y="53964"/>
                  <a:pt x="55865" y="53932"/>
                </a:cubicBezTo>
                <a:close/>
                <a:moveTo>
                  <a:pt x="55010" y="56117"/>
                </a:moveTo>
                <a:cubicBezTo>
                  <a:pt x="54788" y="56054"/>
                  <a:pt x="55010" y="56497"/>
                  <a:pt x="55073" y="56307"/>
                </a:cubicBezTo>
                <a:cubicBezTo>
                  <a:pt x="55105" y="56244"/>
                  <a:pt x="55073" y="56149"/>
                  <a:pt x="55010" y="56117"/>
                </a:cubicBezTo>
                <a:close/>
                <a:moveTo>
                  <a:pt x="54123" y="58303"/>
                </a:moveTo>
                <a:cubicBezTo>
                  <a:pt x="53901" y="58208"/>
                  <a:pt x="54123" y="58746"/>
                  <a:pt x="54218" y="58524"/>
                </a:cubicBezTo>
                <a:cubicBezTo>
                  <a:pt x="54250" y="58429"/>
                  <a:pt x="54218" y="58334"/>
                  <a:pt x="54123" y="58303"/>
                </a:cubicBezTo>
                <a:close/>
                <a:moveTo>
                  <a:pt x="53268" y="60488"/>
                </a:moveTo>
                <a:cubicBezTo>
                  <a:pt x="53015" y="60393"/>
                  <a:pt x="53268" y="60994"/>
                  <a:pt x="53363" y="60741"/>
                </a:cubicBezTo>
                <a:cubicBezTo>
                  <a:pt x="53426" y="60646"/>
                  <a:pt x="53363" y="60551"/>
                  <a:pt x="53268" y="60488"/>
                </a:cubicBezTo>
                <a:close/>
                <a:moveTo>
                  <a:pt x="52413" y="62705"/>
                </a:moveTo>
                <a:cubicBezTo>
                  <a:pt x="52096" y="62578"/>
                  <a:pt x="52413" y="63275"/>
                  <a:pt x="52540" y="62958"/>
                </a:cubicBezTo>
                <a:cubicBezTo>
                  <a:pt x="52571" y="62863"/>
                  <a:pt x="52508" y="62736"/>
                  <a:pt x="52413" y="62705"/>
                </a:cubicBezTo>
                <a:close/>
                <a:moveTo>
                  <a:pt x="51558" y="64890"/>
                </a:moveTo>
                <a:cubicBezTo>
                  <a:pt x="51210" y="64731"/>
                  <a:pt x="51526" y="65523"/>
                  <a:pt x="51685" y="65175"/>
                </a:cubicBezTo>
                <a:cubicBezTo>
                  <a:pt x="51716" y="65048"/>
                  <a:pt x="51653" y="64921"/>
                  <a:pt x="51558" y="64890"/>
                </a:cubicBezTo>
                <a:close/>
                <a:moveTo>
                  <a:pt x="50354" y="67202"/>
                </a:moveTo>
                <a:cubicBezTo>
                  <a:pt x="50259" y="67423"/>
                  <a:pt x="50481" y="67613"/>
                  <a:pt x="50703" y="67518"/>
                </a:cubicBezTo>
                <a:cubicBezTo>
                  <a:pt x="50893" y="67455"/>
                  <a:pt x="50893" y="67138"/>
                  <a:pt x="50671" y="67075"/>
                </a:cubicBezTo>
                <a:cubicBezTo>
                  <a:pt x="50544" y="67012"/>
                  <a:pt x="50386" y="67075"/>
                  <a:pt x="50354" y="67202"/>
                </a:cubicBezTo>
                <a:close/>
                <a:moveTo>
                  <a:pt x="49468" y="69418"/>
                </a:moveTo>
                <a:cubicBezTo>
                  <a:pt x="49373" y="69640"/>
                  <a:pt x="49594" y="69862"/>
                  <a:pt x="49816" y="69767"/>
                </a:cubicBezTo>
                <a:cubicBezTo>
                  <a:pt x="50038" y="69672"/>
                  <a:pt x="50038" y="69355"/>
                  <a:pt x="49816" y="69260"/>
                </a:cubicBezTo>
                <a:cubicBezTo>
                  <a:pt x="49658" y="69197"/>
                  <a:pt x="49499" y="69260"/>
                  <a:pt x="49468" y="69418"/>
                </a:cubicBezTo>
                <a:close/>
                <a:moveTo>
                  <a:pt x="48549" y="71603"/>
                </a:moveTo>
                <a:cubicBezTo>
                  <a:pt x="48454" y="71857"/>
                  <a:pt x="48708" y="72110"/>
                  <a:pt x="48961" y="71984"/>
                </a:cubicBezTo>
                <a:cubicBezTo>
                  <a:pt x="49214" y="71889"/>
                  <a:pt x="49214" y="71540"/>
                  <a:pt x="48961" y="71445"/>
                </a:cubicBezTo>
                <a:cubicBezTo>
                  <a:pt x="48803" y="71382"/>
                  <a:pt x="48613" y="71445"/>
                  <a:pt x="48549" y="71603"/>
                </a:cubicBezTo>
                <a:close/>
                <a:moveTo>
                  <a:pt x="47663" y="73820"/>
                </a:moveTo>
                <a:cubicBezTo>
                  <a:pt x="47568" y="74074"/>
                  <a:pt x="47821" y="74327"/>
                  <a:pt x="48106" y="74232"/>
                </a:cubicBezTo>
                <a:cubicBezTo>
                  <a:pt x="48359" y="74105"/>
                  <a:pt x="48359" y="73725"/>
                  <a:pt x="48074" y="73630"/>
                </a:cubicBezTo>
                <a:cubicBezTo>
                  <a:pt x="47916" y="73567"/>
                  <a:pt x="47726" y="73630"/>
                  <a:pt x="47663" y="73820"/>
                </a:cubicBezTo>
                <a:close/>
                <a:moveTo>
                  <a:pt x="47219" y="75815"/>
                </a:moveTo>
                <a:cubicBezTo>
                  <a:pt x="46934" y="75689"/>
                  <a:pt x="46649" y="75974"/>
                  <a:pt x="46776" y="76259"/>
                </a:cubicBezTo>
                <a:cubicBezTo>
                  <a:pt x="46903" y="76544"/>
                  <a:pt x="47314" y="76544"/>
                  <a:pt x="47409" y="76259"/>
                </a:cubicBezTo>
                <a:cubicBezTo>
                  <a:pt x="47473" y="76069"/>
                  <a:pt x="47409" y="75879"/>
                  <a:pt x="47219" y="75815"/>
                </a:cubicBezTo>
                <a:close/>
                <a:moveTo>
                  <a:pt x="46364" y="78001"/>
                </a:moveTo>
                <a:cubicBezTo>
                  <a:pt x="46047" y="77874"/>
                  <a:pt x="45762" y="78191"/>
                  <a:pt x="45889" y="78476"/>
                </a:cubicBezTo>
                <a:cubicBezTo>
                  <a:pt x="46016" y="78792"/>
                  <a:pt x="46459" y="78792"/>
                  <a:pt x="46554" y="78476"/>
                </a:cubicBezTo>
                <a:cubicBezTo>
                  <a:pt x="46649" y="78286"/>
                  <a:pt x="46554" y="78064"/>
                  <a:pt x="46364" y="78001"/>
                </a:cubicBezTo>
                <a:close/>
                <a:moveTo>
                  <a:pt x="45509" y="80186"/>
                </a:moveTo>
                <a:cubicBezTo>
                  <a:pt x="45161" y="80059"/>
                  <a:pt x="44844" y="80376"/>
                  <a:pt x="45002" y="80692"/>
                </a:cubicBezTo>
                <a:cubicBezTo>
                  <a:pt x="45129" y="81009"/>
                  <a:pt x="45572" y="81009"/>
                  <a:pt x="45699" y="80692"/>
                </a:cubicBezTo>
                <a:cubicBezTo>
                  <a:pt x="45794" y="80502"/>
                  <a:pt x="45699" y="80249"/>
                  <a:pt x="45477" y="80186"/>
                </a:cubicBezTo>
                <a:close/>
                <a:moveTo>
                  <a:pt x="44622" y="82371"/>
                </a:moveTo>
                <a:cubicBezTo>
                  <a:pt x="44274" y="82244"/>
                  <a:pt x="43957" y="82593"/>
                  <a:pt x="44084" y="82909"/>
                </a:cubicBezTo>
                <a:cubicBezTo>
                  <a:pt x="44242" y="83258"/>
                  <a:pt x="44717" y="83258"/>
                  <a:pt x="44876" y="82909"/>
                </a:cubicBezTo>
                <a:cubicBezTo>
                  <a:pt x="44939" y="82688"/>
                  <a:pt x="44844" y="82466"/>
                  <a:pt x="44622" y="82371"/>
                </a:cubicBezTo>
                <a:close/>
                <a:moveTo>
                  <a:pt x="43197" y="84809"/>
                </a:moveTo>
                <a:cubicBezTo>
                  <a:pt x="43071" y="85158"/>
                  <a:pt x="43419" y="85506"/>
                  <a:pt x="43767" y="85379"/>
                </a:cubicBezTo>
                <a:cubicBezTo>
                  <a:pt x="44147" y="85221"/>
                  <a:pt x="44116" y="84714"/>
                  <a:pt x="43767" y="84556"/>
                </a:cubicBezTo>
                <a:cubicBezTo>
                  <a:pt x="43546" y="84461"/>
                  <a:pt x="43292" y="84588"/>
                  <a:pt x="43197" y="84809"/>
                </a:cubicBezTo>
                <a:close/>
                <a:moveTo>
                  <a:pt x="42311" y="86995"/>
                </a:moveTo>
                <a:cubicBezTo>
                  <a:pt x="42152" y="87375"/>
                  <a:pt x="42532" y="87755"/>
                  <a:pt x="42912" y="87596"/>
                </a:cubicBezTo>
                <a:cubicBezTo>
                  <a:pt x="43292" y="87438"/>
                  <a:pt x="43292" y="86900"/>
                  <a:pt x="42912" y="86741"/>
                </a:cubicBezTo>
                <a:cubicBezTo>
                  <a:pt x="42659" y="86646"/>
                  <a:pt x="42406" y="86773"/>
                  <a:pt x="42311" y="86995"/>
                </a:cubicBezTo>
                <a:close/>
                <a:moveTo>
                  <a:pt x="41424" y="89211"/>
                </a:moveTo>
                <a:cubicBezTo>
                  <a:pt x="41265" y="89591"/>
                  <a:pt x="41645" y="90003"/>
                  <a:pt x="42057" y="89813"/>
                </a:cubicBezTo>
                <a:cubicBezTo>
                  <a:pt x="42437" y="89655"/>
                  <a:pt x="42437" y="89085"/>
                  <a:pt x="42026" y="88926"/>
                </a:cubicBezTo>
                <a:cubicBezTo>
                  <a:pt x="41804" y="88831"/>
                  <a:pt x="41519" y="88958"/>
                  <a:pt x="41424" y="89211"/>
                </a:cubicBezTo>
                <a:close/>
                <a:moveTo>
                  <a:pt x="40505" y="91397"/>
                </a:moveTo>
                <a:cubicBezTo>
                  <a:pt x="40347" y="91840"/>
                  <a:pt x="40790" y="92220"/>
                  <a:pt x="41202" y="92062"/>
                </a:cubicBezTo>
                <a:cubicBezTo>
                  <a:pt x="41614" y="91872"/>
                  <a:pt x="41582" y="91302"/>
                  <a:pt x="41170" y="91112"/>
                </a:cubicBezTo>
                <a:cubicBezTo>
                  <a:pt x="40917" y="91017"/>
                  <a:pt x="40632" y="91143"/>
                  <a:pt x="40505" y="91397"/>
                </a:cubicBezTo>
                <a:close/>
                <a:moveTo>
                  <a:pt x="39935" y="94278"/>
                </a:moveTo>
                <a:cubicBezTo>
                  <a:pt x="40347" y="94468"/>
                  <a:pt x="40790" y="94025"/>
                  <a:pt x="40600" y="93582"/>
                </a:cubicBezTo>
                <a:cubicBezTo>
                  <a:pt x="40410" y="93170"/>
                  <a:pt x="39809" y="93170"/>
                  <a:pt x="39619" y="93613"/>
                </a:cubicBezTo>
                <a:cubicBezTo>
                  <a:pt x="39524" y="93867"/>
                  <a:pt x="39650" y="94183"/>
                  <a:pt x="39935" y="94278"/>
                </a:cubicBezTo>
                <a:close/>
                <a:moveTo>
                  <a:pt x="38732" y="95799"/>
                </a:moveTo>
                <a:cubicBezTo>
                  <a:pt x="38542" y="96274"/>
                  <a:pt x="39017" y="96717"/>
                  <a:pt x="39460" y="96527"/>
                </a:cubicBezTo>
                <a:cubicBezTo>
                  <a:pt x="39904" y="96305"/>
                  <a:pt x="39904" y="95672"/>
                  <a:pt x="39429" y="95482"/>
                </a:cubicBezTo>
                <a:cubicBezTo>
                  <a:pt x="39175" y="95387"/>
                  <a:pt x="38827" y="95514"/>
                  <a:pt x="38732" y="95799"/>
                </a:cubicBezTo>
                <a:close/>
                <a:moveTo>
                  <a:pt x="38890" y="98427"/>
                </a:moveTo>
                <a:cubicBezTo>
                  <a:pt x="39080" y="97952"/>
                  <a:pt x="38605" y="97477"/>
                  <a:pt x="38130" y="97699"/>
                </a:cubicBezTo>
                <a:cubicBezTo>
                  <a:pt x="37655" y="97889"/>
                  <a:pt x="37687" y="98554"/>
                  <a:pt x="38162" y="98744"/>
                </a:cubicBezTo>
                <a:cubicBezTo>
                  <a:pt x="38447" y="98870"/>
                  <a:pt x="38795" y="98712"/>
                  <a:pt x="38890" y="98427"/>
                </a:cubicBezTo>
                <a:close/>
                <a:moveTo>
                  <a:pt x="38067" y="100644"/>
                </a:moveTo>
                <a:cubicBezTo>
                  <a:pt x="38257" y="100137"/>
                  <a:pt x="37750" y="99662"/>
                  <a:pt x="37243" y="99884"/>
                </a:cubicBezTo>
                <a:cubicBezTo>
                  <a:pt x="36768" y="100074"/>
                  <a:pt x="36768" y="100771"/>
                  <a:pt x="37275" y="100992"/>
                </a:cubicBezTo>
                <a:cubicBezTo>
                  <a:pt x="37592" y="101087"/>
                  <a:pt x="37940" y="100961"/>
                  <a:pt x="38067" y="100644"/>
                </a:cubicBezTo>
                <a:close/>
                <a:moveTo>
                  <a:pt x="36388" y="103209"/>
                </a:moveTo>
                <a:cubicBezTo>
                  <a:pt x="36895" y="103399"/>
                  <a:pt x="37402" y="102892"/>
                  <a:pt x="37180" y="102386"/>
                </a:cubicBezTo>
                <a:cubicBezTo>
                  <a:pt x="36958" y="101879"/>
                  <a:pt x="36262" y="101879"/>
                  <a:pt x="36040" y="102417"/>
                </a:cubicBezTo>
                <a:cubicBezTo>
                  <a:pt x="35913" y="102734"/>
                  <a:pt x="36072" y="103082"/>
                  <a:pt x="36388" y="103209"/>
                </a:cubicBezTo>
                <a:close/>
                <a:moveTo>
                  <a:pt x="36357" y="105078"/>
                </a:moveTo>
                <a:cubicBezTo>
                  <a:pt x="36547" y="104539"/>
                  <a:pt x="36008" y="104032"/>
                  <a:pt x="35502" y="104254"/>
                </a:cubicBezTo>
                <a:cubicBezTo>
                  <a:pt x="34963" y="104476"/>
                  <a:pt x="34995" y="105236"/>
                  <a:pt x="35502" y="105426"/>
                </a:cubicBezTo>
                <a:cubicBezTo>
                  <a:pt x="35850" y="105584"/>
                  <a:pt x="36230" y="105394"/>
                  <a:pt x="36357" y="105078"/>
                </a:cubicBezTo>
                <a:close/>
                <a:moveTo>
                  <a:pt x="35502" y="107294"/>
                </a:moveTo>
                <a:cubicBezTo>
                  <a:pt x="35723" y="106756"/>
                  <a:pt x="35153" y="106218"/>
                  <a:pt x="34615" y="106439"/>
                </a:cubicBezTo>
                <a:cubicBezTo>
                  <a:pt x="34077" y="106661"/>
                  <a:pt x="34077" y="107453"/>
                  <a:pt x="34647" y="107674"/>
                </a:cubicBezTo>
                <a:cubicBezTo>
                  <a:pt x="34963" y="107801"/>
                  <a:pt x="35375" y="107643"/>
                  <a:pt x="35502" y="107294"/>
                </a:cubicBezTo>
                <a:close/>
                <a:moveTo>
                  <a:pt x="33760" y="109891"/>
                </a:moveTo>
                <a:cubicBezTo>
                  <a:pt x="34330" y="110113"/>
                  <a:pt x="34868" y="109543"/>
                  <a:pt x="34647" y="108973"/>
                </a:cubicBezTo>
                <a:cubicBezTo>
                  <a:pt x="34393" y="108434"/>
                  <a:pt x="33602" y="108434"/>
                  <a:pt x="33348" y="109004"/>
                </a:cubicBezTo>
                <a:cubicBezTo>
                  <a:pt x="33222" y="109353"/>
                  <a:pt x="33412" y="109765"/>
                  <a:pt x="33760" y="109891"/>
                </a:cubicBezTo>
                <a:close/>
                <a:moveTo>
                  <a:pt x="33412" y="110810"/>
                </a:moveTo>
                <a:cubicBezTo>
                  <a:pt x="33095" y="110683"/>
                  <a:pt x="32778" y="110778"/>
                  <a:pt x="32588" y="111031"/>
                </a:cubicBezTo>
                <a:lnTo>
                  <a:pt x="33697" y="111031"/>
                </a:lnTo>
                <a:cubicBezTo>
                  <a:pt x="33602" y="110936"/>
                  <a:pt x="33507" y="110841"/>
                  <a:pt x="33412" y="110810"/>
                </a:cubicBezTo>
                <a:close/>
                <a:moveTo>
                  <a:pt x="56403" y="45413"/>
                </a:moveTo>
                <a:cubicBezTo>
                  <a:pt x="56403" y="45413"/>
                  <a:pt x="56403" y="45413"/>
                  <a:pt x="56372" y="45413"/>
                </a:cubicBezTo>
                <a:cubicBezTo>
                  <a:pt x="56372" y="45445"/>
                  <a:pt x="56372" y="45445"/>
                  <a:pt x="56403" y="45445"/>
                </a:cubicBezTo>
                <a:cubicBezTo>
                  <a:pt x="56435" y="45477"/>
                  <a:pt x="56435" y="45413"/>
                  <a:pt x="56403" y="45413"/>
                </a:cubicBezTo>
                <a:close/>
                <a:moveTo>
                  <a:pt x="55580" y="47662"/>
                </a:moveTo>
                <a:cubicBezTo>
                  <a:pt x="55612" y="47598"/>
                  <a:pt x="55453" y="47662"/>
                  <a:pt x="55517" y="47693"/>
                </a:cubicBezTo>
                <a:cubicBezTo>
                  <a:pt x="55548" y="47693"/>
                  <a:pt x="55580" y="47693"/>
                  <a:pt x="55580" y="47662"/>
                </a:cubicBezTo>
                <a:close/>
                <a:moveTo>
                  <a:pt x="54693" y="49784"/>
                </a:moveTo>
                <a:cubicBezTo>
                  <a:pt x="54598" y="49752"/>
                  <a:pt x="54693" y="49974"/>
                  <a:pt x="54725" y="49879"/>
                </a:cubicBezTo>
                <a:cubicBezTo>
                  <a:pt x="54725" y="49847"/>
                  <a:pt x="54725" y="49784"/>
                  <a:pt x="54693" y="49784"/>
                </a:cubicBezTo>
                <a:close/>
                <a:moveTo>
                  <a:pt x="53838" y="51969"/>
                </a:moveTo>
                <a:cubicBezTo>
                  <a:pt x="53680" y="51905"/>
                  <a:pt x="53838" y="52222"/>
                  <a:pt x="53870" y="52095"/>
                </a:cubicBezTo>
                <a:cubicBezTo>
                  <a:pt x="53901" y="52032"/>
                  <a:pt x="53870" y="52000"/>
                  <a:pt x="53838" y="51969"/>
                </a:cubicBezTo>
                <a:close/>
                <a:moveTo>
                  <a:pt x="52951" y="54154"/>
                </a:moveTo>
                <a:cubicBezTo>
                  <a:pt x="52793" y="54091"/>
                  <a:pt x="52951" y="54471"/>
                  <a:pt x="53015" y="54312"/>
                </a:cubicBezTo>
                <a:cubicBezTo>
                  <a:pt x="53046" y="54249"/>
                  <a:pt x="53015" y="54186"/>
                  <a:pt x="52951" y="54154"/>
                </a:cubicBezTo>
                <a:close/>
                <a:moveTo>
                  <a:pt x="52096" y="56339"/>
                </a:moveTo>
                <a:cubicBezTo>
                  <a:pt x="51906" y="56276"/>
                  <a:pt x="52096" y="56719"/>
                  <a:pt x="52160" y="56529"/>
                </a:cubicBezTo>
                <a:cubicBezTo>
                  <a:pt x="52191" y="56466"/>
                  <a:pt x="52160" y="56371"/>
                  <a:pt x="52096" y="56339"/>
                </a:cubicBezTo>
                <a:close/>
                <a:moveTo>
                  <a:pt x="51241" y="58524"/>
                </a:moveTo>
                <a:cubicBezTo>
                  <a:pt x="50988" y="58429"/>
                  <a:pt x="51241" y="58968"/>
                  <a:pt x="51336" y="58746"/>
                </a:cubicBezTo>
                <a:cubicBezTo>
                  <a:pt x="51368" y="58651"/>
                  <a:pt x="51305" y="58556"/>
                  <a:pt x="51241" y="58524"/>
                </a:cubicBezTo>
                <a:close/>
                <a:moveTo>
                  <a:pt x="50354" y="60709"/>
                </a:moveTo>
                <a:cubicBezTo>
                  <a:pt x="50101" y="60614"/>
                  <a:pt x="50354" y="61216"/>
                  <a:pt x="50481" y="60963"/>
                </a:cubicBezTo>
                <a:cubicBezTo>
                  <a:pt x="50513" y="60868"/>
                  <a:pt x="50449" y="60741"/>
                  <a:pt x="50354" y="60709"/>
                </a:cubicBezTo>
                <a:close/>
                <a:moveTo>
                  <a:pt x="49499" y="62895"/>
                </a:moveTo>
                <a:cubicBezTo>
                  <a:pt x="49183" y="62800"/>
                  <a:pt x="49499" y="63465"/>
                  <a:pt x="49626" y="63180"/>
                </a:cubicBezTo>
                <a:cubicBezTo>
                  <a:pt x="49658" y="63053"/>
                  <a:pt x="49594" y="62958"/>
                  <a:pt x="49499" y="62895"/>
                </a:cubicBezTo>
                <a:close/>
                <a:moveTo>
                  <a:pt x="48644" y="65080"/>
                </a:moveTo>
                <a:cubicBezTo>
                  <a:pt x="48296" y="64953"/>
                  <a:pt x="48644" y="65745"/>
                  <a:pt x="48771" y="65396"/>
                </a:cubicBezTo>
                <a:cubicBezTo>
                  <a:pt x="48803" y="65270"/>
                  <a:pt x="48771" y="65143"/>
                  <a:pt x="48644" y="65080"/>
                </a:cubicBezTo>
                <a:close/>
                <a:moveTo>
                  <a:pt x="47441" y="67423"/>
                </a:moveTo>
                <a:cubicBezTo>
                  <a:pt x="47346" y="67645"/>
                  <a:pt x="47568" y="67835"/>
                  <a:pt x="47789" y="67740"/>
                </a:cubicBezTo>
                <a:cubicBezTo>
                  <a:pt x="47979" y="67645"/>
                  <a:pt x="47979" y="67360"/>
                  <a:pt x="47789" y="67265"/>
                </a:cubicBezTo>
                <a:cubicBezTo>
                  <a:pt x="47631" y="67233"/>
                  <a:pt x="47504" y="67297"/>
                  <a:pt x="47441" y="67423"/>
                </a:cubicBezTo>
                <a:close/>
                <a:moveTo>
                  <a:pt x="46554" y="69608"/>
                </a:moveTo>
                <a:cubicBezTo>
                  <a:pt x="46459" y="69862"/>
                  <a:pt x="46681" y="70083"/>
                  <a:pt x="46903" y="69988"/>
                </a:cubicBezTo>
                <a:cubicBezTo>
                  <a:pt x="47156" y="69893"/>
                  <a:pt x="47124" y="69545"/>
                  <a:pt x="46903" y="69450"/>
                </a:cubicBezTo>
                <a:cubicBezTo>
                  <a:pt x="46776" y="69418"/>
                  <a:pt x="46618" y="69482"/>
                  <a:pt x="46554" y="69608"/>
                </a:cubicBezTo>
                <a:close/>
                <a:moveTo>
                  <a:pt x="45667" y="71825"/>
                </a:moveTo>
                <a:cubicBezTo>
                  <a:pt x="45541" y="72079"/>
                  <a:pt x="45794" y="72300"/>
                  <a:pt x="46047" y="72205"/>
                </a:cubicBezTo>
                <a:cubicBezTo>
                  <a:pt x="46301" y="72110"/>
                  <a:pt x="46301" y="71762"/>
                  <a:pt x="46047" y="71667"/>
                </a:cubicBezTo>
                <a:cubicBezTo>
                  <a:pt x="45889" y="71603"/>
                  <a:pt x="45699" y="71667"/>
                  <a:pt x="45667" y="71825"/>
                </a:cubicBezTo>
                <a:close/>
                <a:moveTo>
                  <a:pt x="44749" y="74010"/>
                </a:moveTo>
                <a:cubicBezTo>
                  <a:pt x="44654" y="74295"/>
                  <a:pt x="44939" y="74549"/>
                  <a:pt x="45192" y="74454"/>
                </a:cubicBezTo>
                <a:cubicBezTo>
                  <a:pt x="45446" y="74327"/>
                  <a:pt x="45446" y="73947"/>
                  <a:pt x="45192" y="73852"/>
                </a:cubicBezTo>
                <a:cubicBezTo>
                  <a:pt x="45002" y="73757"/>
                  <a:pt x="44812" y="73852"/>
                  <a:pt x="44749" y="74010"/>
                </a:cubicBezTo>
                <a:close/>
                <a:moveTo>
                  <a:pt x="44306" y="76037"/>
                </a:moveTo>
                <a:cubicBezTo>
                  <a:pt x="44021" y="75910"/>
                  <a:pt x="43736" y="76195"/>
                  <a:pt x="43862" y="76481"/>
                </a:cubicBezTo>
                <a:cubicBezTo>
                  <a:pt x="43989" y="76766"/>
                  <a:pt x="44401" y="76766"/>
                  <a:pt x="44527" y="76481"/>
                </a:cubicBezTo>
                <a:cubicBezTo>
                  <a:pt x="44591" y="76290"/>
                  <a:pt x="44496" y="76100"/>
                  <a:pt x="44306" y="76037"/>
                </a:cubicBezTo>
                <a:close/>
                <a:moveTo>
                  <a:pt x="43451" y="78222"/>
                </a:moveTo>
                <a:cubicBezTo>
                  <a:pt x="43134" y="78096"/>
                  <a:pt x="42849" y="78412"/>
                  <a:pt x="42976" y="78697"/>
                </a:cubicBezTo>
                <a:cubicBezTo>
                  <a:pt x="43102" y="79014"/>
                  <a:pt x="43546" y="79014"/>
                  <a:pt x="43672" y="78697"/>
                </a:cubicBezTo>
                <a:cubicBezTo>
                  <a:pt x="43736" y="78507"/>
                  <a:pt x="43641" y="78286"/>
                  <a:pt x="43451" y="78222"/>
                </a:cubicBezTo>
                <a:close/>
                <a:moveTo>
                  <a:pt x="42596" y="80407"/>
                </a:moveTo>
                <a:cubicBezTo>
                  <a:pt x="42247" y="80281"/>
                  <a:pt x="41931" y="80597"/>
                  <a:pt x="42089" y="80914"/>
                </a:cubicBezTo>
                <a:cubicBezTo>
                  <a:pt x="42216" y="81231"/>
                  <a:pt x="42691" y="81231"/>
                  <a:pt x="42817" y="80914"/>
                </a:cubicBezTo>
                <a:cubicBezTo>
                  <a:pt x="42881" y="80692"/>
                  <a:pt x="42786" y="80471"/>
                  <a:pt x="42596" y="80407"/>
                </a:cubicBezTo>
                <a:close/>
                <a:moveTo>
                  <a:pt x="41709" y="82593"/>
                </a:moveTo>
                <a:cubicBezTo>
                  <a:pt x="41392" y="82466"/>
                  <a:pt x="41044" y="82814"/>
                  <a:pt x="41202" y="83131"/>
                </a:cubicBezTo>
                <a:cubicBezTo>
                  <a:pt x="41329" y="83479"/>
                  <a:pt x="41836" y="83479"/>
                  <a:pt x="41962" y="83131"/>
                </a:cubicBezTo>
                <a:cubicBezTo>
                  <a:pt x="42057" y="82909"/>
                  <a:pt x="41931" y="82656"/>
                  <a:pt x="41709" y="82593"/>
                </a:cubicBezTo>
                <a:close/>
                <a:moveTo>
                  <a:pt x="40854" y="84778"/>
                </a:moveTo>
                <a:cubicBezTo>
                  <a:pt x="40505" y="84619"/>
                  <a:pt x="40125" y="84999"/>
                  <a:pt x="40284" y="85348"/>
                </a:cubicBezTo>
                <a:cubicBezTo>
                  <a:pt x="40442" y="85728"/>
                  <a:pt x="40949" y="85696"/>
                  <a:pt x="41107" y="85348"/>
                </a:cubicBezTo>
                <a:cubicBezTo>
                  <a:pt x="41202" y="85126"/>
                  <a:pt x="41075" y="84873"/>
                  <a:pt x="40854" y="84778"/>
                </a:cubicBezTo>
                <a:close/>
                <a:moveTo>
                  <a:pt x="39397" y="87216"/>
                </a:moveTo>
                <a:cubicBezTo>
                  <a:pt x="39239" y="87596"/>
                  <a:pt x="39619" y="87976"/>
                  <a:pt x="39999" y="87818"/>
                </a:cubicBezTo>
                <a:cubicBezTo>
                  <a:pt x="40379" y="87660"/>
                  <a:pt x="40379" y="87121"/>
                  <a:pt x="39999" y="86963"/>
                </a:cubicBezTo>
                <a:cubicBezTo>
                  <a:pt x="39745" y="86868"/>
                  <a:pt x="39492" y="86995"/>
                  <a:pt x="39397" y="87216"/>
                </a:cubicBezTo>
                <a:close/>
                <a:moveTo>
                  <a:pt x="38510" y="89433"/>
                </a:moveTo>
                <a:cubicBezTo>
                  <a:pt x="38352" y="89813"/>
                  <a:pt x="38764" y="90225"/>
                  <a:pt x="39144" y="90035"/>
                </a:cubicBezTo>
                <a:cubicBezTo>
                  <a:pt x="39555" y="89876"/>
                  <a:pt x="39524" y="89306"/>
                  <a:pt x="39144" y="89148"/>
                </a:cubicBezTo>
                <a:cubicBezTo>
                  <a:pt x="38890" y="89053"/>
                  <a:pt x="38605" y="89180"/>
                  <a:pt x="38510" y="89433"/>
                </a:cubicBezTo>
                <a:close/>
                <a:moveTo>
                  <a:pt x="37592" y="91618"/>
                </a:moveTo>
                <a:cubicBezTo>
                  <a:pt x="37434" y="92030"/>
                  <a:pt x="37877" y="92442"/>
                  <a:pt x="38289" y="92283"/>
                </a:cubicBezTo>
                <a:cubicBezTo>
                  <a:pt x="38700" y="92093"/>
                  <a:pt x="38700" y="91492"/>
                  <a:pt x="38257" y="91333"/>
                </a:cubicBezTo>
                <a:cubicBezTo>
                  <a:pt x="38004" y="91238"/>
                  <a:pt x="37719" y="91365"/>
                  <a:pt x="37592" y="91618"/>
                </a:cubicBezTo>
                <a:close/>
                <a:moveTo>
                  <a:pt x="37022" y="94500"/>
                </a:moveTo>
                <a:cubicBezTo>
                  <a:pt x="37465" y="94690"/>
                  <a:pt x="37877" y="94247"/>
                  <a:pt x="37687" y="93803"/>
                </a:cubicBezTo>
                <a:cubicBezTo>
                  <a:pt x="37497" y="93360"/>
                  <a:pt x="36895" y="93392"/>
                  <a:pt x="36705" y="93835"/>
                </a:cubicBezTo>
                <a:cubicBezTo>
                  <a:pt x="36610" y="94088"/>
                  <a:pt x="36737" y="94405"/>
                  <a:pt x="37022" y="94500"/>
                </a:cubicBezTo>
                <a:close/>
                <a:moveTo>
                  <a:pt x="35818" y="96020"/>
                </a:moveTo>
                <a:cubicBezTo>
                  <a:pt x="35628" y="96495"/>
                  <a:pt x="36103" y="96939"/>
                  <a:pt x="36547" y="96717"/>
                </a:cubicBezTo>
                <a:cubicBezTo>
                  <a:pt x="37022" y="96527"/>
                  <a:pt x="36990" y="95894"/>
                  <a:pt x="36547" y="95704"/>
                </a:cubicBezTo>
                <a:cubicBezTo>
                  <a:pt x="36262" y="95609"/>
                  <a:pt x="35913" y="95735"/>
                  <a:pt x="35818" y="96020"/>
                </a:cubicBezTo>
                <a:close/>
                <a:moveTo>
                  <a:pt x="36008" y="98649"/>
                </a:moveTo>
                <a:cubicBezTo>
                  <a:pt x="36198" y="98174"/>
                  <a:pt x="35692" y="97699"/>
                  <a:pt x="35248" y="97889"/>
                </a:cubicBezTo>
                <a:cubicBezTo>
                  <a:pt x="34773" y="98110"/>
                  <a:pt x="34773" y="98775"/>
                  <a:pt x="35248" y="98965"/>
                </a:cubicBezTo>
                <a:cubicBezTo>
                  <a:pt x="35533" y="99092"/>
                  <a:pt x="35882" y="98934"/>
                  <a:pt x="36008" y="98649"/>
                </a:cubicBezTo>
                <a:close/>
                <a:moveTo>
                  <a:pt x="35153" y="100866"/>
                </a:moveTo>
                <a:cubicBezTo>
                  <a:pt x="35343" y="100359"/>
                  <a:pt x="34837" y="99884"/>
                  <a:pt x="34362" y="100074"/>
                </a:cubicBezTo>
                <a:cubicBezTo>
                  <a:pt x="33855" y="100296"/>
                  <a:pt x="33887" y="100992"/>
                  <a:pt x="34362" y="101214"/>
                </a:cubicBezTo>
                <a:cubicBezTo>
                  <a:pt x="34678" y="101309"/>
                  <a:pt x="35027" y="101182"/>
                  <a:pt x="35153" y="100866"/>
                </a:cubicBezTo>
                <a:close/>
                <a:moveTo>
                  <a:pt x="33475" y="103431"/>
                </a:moveTo>
                <a:cubicBezTo>
                  <a:pt x="34013" y="103621"/>
                  <a:pt x="34520" y="103114"/>
                  <a:pt x="34298" y="102607"/>
                </a:cubicBezTo>
                <a:cubicBezTo>
                  <a:pt x="34077" y="102101"/>
                  <a:pt x="33348" y="102101"/>
                  <a:pt x="33127" y="102607"/>
                </a:cubicBezTo>
                <a:cubicBezTo>
                  <a:pt x="33000" y="102956"/>
                  <a:pt x="33158" y="103304"/>
                  <a:pt x="33475" y="103431"/>
                </a:cubicBezTo>
                <a:close/>
                <a:moveTo>
                  <a:pt x="33443" y="105299"/>
                </a:moveTo>
                <a:cubicBezTo>
                  <a:pt x="33665" y="104761"/>
                  <a:pt x="33127" y="104222"/>
                  <a:pt x="32588" y="104476"/>
                </a:cubicBezTo>
                <a:cubicBezTo>
                  <a:pt x="32050" y="104697"/>
                  <a:pt x="32081" y="105458"/>
                  <a:pt x="32620" y="105648"/>
                </a:cubicBezTo>
                <a:cubicBezTo>
                  <a:pt x="32936" y="105774"/>
                  <a:pt x="33317" y="105616"/>
                  <a:pt x="33443" y="105299"/>
                </a:cubicBezTo>
                <a:close/>
                <a:moveTo>
                  <a:pt x="32588" y="107516"/>
                </a:moveTo>
                <a:cubicBezTo>
                  <a:pt x="32810" y="106946"/>
                  <a:pt x="32271" y="106408"/>
                  <a:pt x="31701" y="106661"/>
                </a:cubicBezTo>
                <a:cubicBezTo>
                  <a:pt x="31163" y="106883"/>
                  <a:pt x="31163" y="107674"/>
                  <a:pt x="31733" y="107896"/>
                </a:cubicBezTo>
                <a:cubicBezTo>
                  <a:pt x="32081" y="108023"/>
                  <a:pt x="32461" y="107864"/>
                  <a:pt x="32588" y="107516"/>
                </a:cubicBezTo>
                <a:close/>
                <a:moveTo>
                  <a:pt x="30846" y="110113"/>
                </a:moveTo>
                <a:cubicBezTo>
                  <a:pt x="31416" y="110335"/>
                  <a:pt x="31986" y="109765"/>
                  <a:pt x="31733" y="109194"/>
                </a:cubicBezTo>
                <a:cubicBezTo>
                  <a:pt x="31480" y="108624"/>
                  <a:pt x="30688" y="108656"/>
                  <a:pt x="30466" y="109226"/>
                </a:cubicBezTo>
                <a:cubicBezTo>
                  <a:pt x="30308" y="109574"/>
                  <a:pt x="30498" y="109986"/>
                  <a:pt x="30846" y="110113"/>
                </a:cubicBezTo>
                <a:close/>
                <a:moveTo>
                  <a:pt x="29928" y="111031"/>
                </a:moveTo>
                <a:lnTo>
                  <a:pt x="30530" y="111031"/>
                </a:lnTo>
                <a:cubicBezTo>
                  <a:pt x="30498" y="111031"/>
                  <a:pt x="30498" y="111031"/>
                  <a:pt x="30498" y="111031"/>
                </a:cubicBezTo>
                <a:cubicBezTo>
                  <a:pt x="30308" y="110936"/>
                  <a:pt x="30118" y="110936"/>
                  <a:pt x="29928" y="111031"/>
                </a:cubicBezTo>
                <a:close/>
                <a:moveTo>
                  <a:pt x="53521" y="45603"/>
                </a:moveTo>
                <a:cubicBezTo>
                  <a:pt x="53553" y="45603"/>
                  <a:pt x="53521" y="45572"/>
                  <a:pt x="53521" y="45572"/>
                </a:cubicBezTo>
                <a:cubicBezTo>
                  <a:pt x="53521" y="45572"/>
                  <a:pt x="53490" y="45572"/>
                  <a:pt x="53490" y="45603"/>
                </a:cubicBezTo>
                <a:cubicBezTo>
                  <a:pt x="53490" y="45635"/>
                  <a:pt x="53521" y="45635"/>
                  <a:pt x="53521" y="45603"/>
                </a:cubicBezTo>
                <a:close/>
                <a:moveTo>
                  <a:pt x="52698" y="47820"/>
                </a:moveTo>
                <a:cubicBezTo>
                  <a:pt x="52698" y="47757"/>
                  <a:pt x="52571" y="47820"/>
                  <a:pt x="52635" y="47852"/>
                </a:cubicBezTo>
                <a:cubicBezTo>
                  <a:pt x="52635" y="47852"/>
                  <a:pt x="52666" y="47852"/>
                  <a:pt x="52698" y="47820"/>
                </a:cubicBezTo>
                <a:close/>
                <a:moveTo>
                  <a:pt x="51843" y="50037"/>
                </a:moveTo>
                <a:cubicBezTo>
                  <a:pt x="51875" y="49942"/>
                  <a:pt x="51653" y="50037"/>
                  <a:pt x="51748" y="50069"/>
                </a:cubicBezTo>
                <a:cubicBezTo>
                  <a:pt x="51780" y="50100"/>
                  <a:pt x="51811" y="50069"/>
                  <a:pt x="51843" y="50037"/>
                </a:cubicBezTo>
                <a:close/>
                <a:moveTo>
                  <a:pt x="50925" y="52127"/>
                </a:moveTo>
                <a:cubicBezTo>
                  <a:pt x="50798" y="52095"/>
                  <a:pt x="50925" y="52412"/>
                  <a:pt x="50988" y="52254"/>
                </a:cubicBezTo>
                <a:cubicBezTo>
                  <a:pt x="50988" y="52222"/>
                  <a:pt x="50988" y="52159"/>
                  <a:pt x="50925" y="52159"/>
                </a:cubicBezTo>
                <a:close/>
                <a:moveTo>
                  <a:pt x="50069" y="54344"/>
                </a:moveTo>
                <a:cubicBezTo>
                  <a:pt x="49911" y="54249"/>
                  <a:pt x="50069" y="54661"/>
                  <a:pt x="50133" y="54471"/>
                </a:cubicBezTo>
                <a:cubicBezTo>
                  <a:pt x="50164" y="54407"/>
                  <a:pt x="50133" y="54344"/>
                  <a:pt x="50069" y="54344"/>
                </a:cubicBezTo>
                <a:close/>
                <a:moveTo>
                  <a:pt x="49214" y="56529"/>
                </a:moveTo>
                <a:cubicBezTo>
                  <a:pt x="48993" y="56434"/>
                  <a:pt x="49214" y="56909"/>
                  <a:pt x="49278" y="56687"/>
                </a:cubicBezTo>
                <a:cubicBezTo>
                  <a:pt x="49309" y="56624"/>
                  <a:pt x="49278" y="56529"/>
                  <a:pt x="49214" y="56529"/>
                </a:cubicBezTo>
                <a:close/>
                <a:moveTo>
                  <a:pt x="48328" y="58714"/>
                </a:moveTo>
                <a:cubicBezTo>
                  <a:pt x="48106" y="58619"/>
                  <a:pt x="48328" y="59158"/>
                  <a:pt x="48423" y="58904"/>
                </a:cubicBezTo>
                <a:cubicBezTo>
                  <a:pt x="48454" y="58841"/>
                  <a:pt x="48423" y="58746"/>
                  <a:pt x="48328" y="58714"/>
                </a:cubicBezTo>
                <a:close/>
                <a:moveTo>
                  <a:pt x="47473" y="60899"/>
                </a:moveTo>
                <a:cubicBezTo>
                  <a:pt x="47188" y="60773"/>
                  <a:pt x="47473" y="61406"/>
                  <a:pt x="47568" y="61121"/>
                </a:cubicBezTo>
                <a:cubicBezTo>
                  <a:pt x="47631" y="61026"/>
                  <a:pt x="47568" y="60931"/>
                  <a:pt x="47473" y="60899"/>
                </a:cubicBezTo>
                <a:close/>
                <a:moveTo>
                  <a:pt x="46618" y="63085"/>
                </a:moveTo>
                <a:cubicBezTo>
                  <a:pt x="46301" y="62958"/>
                  <a:pt x="46618" y="63655"/>
                  <a:pt x="46744" y="63338"/>
                </a:cubicBezTo>
                <a:cubicBezTo>
                  <a:pt x="46776" y="63243"/>
                  <a:pt x="46713" y="63116"/>
                  <a:pt x="46618" y="63085"/>
                </a:cubicBezTo>
                <a:close/>
                <a:moveTo>
                  <a:pt x="45762" y="65270"/>
                </a:moveTo>
                <a:cubicBezTo>
                  <a:pt x="45414" y="65143"/>
                  <a:pt x="45731" y="65903"/>
                  <a:pt x="45889" y="65555"/>
                </a:cubicBezTo>
                <a:cubicBezTo>
                  <a:pt x="45921" y="65460"/>
                  <a:pt x="45857" y="65301"/>
                  <a:pt x="45762" y="65270"/>
                </a:cubicBezTo>
                <a:close/>
                <a:moveTo>
                  <a:pt x="44559" y="67582"/>
                </a:moveTo>
                <a:cubicBezTo>
                  <a:pt x="44464" y="67803"/>
                  <a:pt x="44686" y="68025"/>
                  <a:pt x="44876" y="67930"/>
                </a:cubicBezTo>
                <a:cubicBezTo>
                  <a:pt x="45097" y="67835"/>
                  <a:pt x="45097" y="67550"/>
                  <a:pt x="44876" y="67455"/>
                </a:cubicBezTo>
                <a:cubicBezTo>
                  <a:pt x="44749" y="67392"/>
                  <a:pt x="44591" y="67455"/>
                  <a:pt x="44559" y="67582"/>
                </a:cubicBezTo>
                <a:close/>
                <a:moveTo>
                  <a:pt x="43641" y="69798"/>
                </a:moveTo>
                <a:cubicBezTo>
                  <a:pt x="43577" y="70020"/>
                  <a:pt x="43799" y="70242"/>
                  <a:pt x="44021" y="70147"/>
                </a:cubicBezTo>
                <a:cubicBezTo>
                  <a:pt x="44242" y="70052"/>
                  <a:pt x="44242" y="69735"/>
                  <a:pt x="44021" y="69640"/>
                </a:cubicBezTo>
                <a:cubicBezTo>
                  <a:pt x="43862" y="69577"/>
                  <a:pt x="43704" y="69640"/>
                  <a:pt x="43641" y="69798"/>
                </a:cubicBezTo>
                <a:close/>
                <a:moveTo>
                  <a:pt x="42754" y="71984"/>
                </a:moveTo>
                <a:cubicBezTo>
                  <a:pt x="42659" y="72237"/>
                  <a:pt x="42912" y="72490"/>
                  <a:pt x="43166" y="72395"/>
                </a:cubicBezTo>
                <a:cubicBezTo>
                  <a:pt x="43419" y="72269"/>
                  <a:pt x="43419" y="71920"/>
                  <a:pt x="43166" y="71825"/>
                </a:cubicBezTo>
                <a:cubicBezTo>
                  <a:pt x="43007" y="71762"/>
                  <a:pt x="42817" y="71825"/>
                  <a:pt x="42754" y="71984"/>
                </a:cubicBezTo>
                <a:close/>
                <a:moveTo>
                  <a:pt x="41867" y="74200"/>
                </a:moveTo>
                <a:cubicBezTo>
                  <a:pt x="41772" y="74454"/>
                  <a:pt x="42026" y="74739"/>
                  <a:pt x="42311" y="74612"/>
                </a:cubicBezTo>
                <a:cubicBezTo>
                  <a:pt x="42564" y="74485"/>
                  <a:pt x="42564" y="74105"/>
                  <a:pt x="42279" y="74010"/>
                </a:cubicBezTo>
                <a:cubicBezTo>
                  <a:pt x="42121" y="73947"/>
                  <a:pt x="41931" y="74010"/>
                  <a:pt x="41867" y="74200"/>
                </a:cubicBezTo>
                <a:close/>
                <a:moveTo>
                  <a:pt x="40980" y="76386"/>
                </a:moveTo>
                <a:cubicBezTo>
                  <a:pt x="40854" y="76671"/>
                  <a:pt x="41139" y="76956"/>
                  <a:pt x="41424" y="76829"/>
                </a:cubicBezTo>
                <a:cubicBezTo>
                  <a:pt x="41709" y="76702"/>
                  <a:pt x="41709" y="76322"/>
                  <a:pt x="41424" y="76195"/>
                </a:cubicBezTo>
                <a:cubicBezTo>
                  <a:pt x="41234" y="76132"/>
                  <a:pt x="41044" y="76227"/>
                  <a:pt x="40980" y="76386"/>
                </a:cubicBezTo>
                <a:close/>
                <a:moveTo>
                  <a:pt x="40569" y="78381"/>
                </a:moveTo>
                <a:cubicBezTo>
                  <a:pt x="40252" y="78254"/>
                  <a:pt x="39967" y="78571"/>
                  <a:pt x="40094" y="78887"/>
                </a:cubicBezTo>
                <a:cubicBezTo>
                  <a:pt x="40220" y="79172"/>
                  <a:pt x="40664" y="79172"/>
                  <a:pt x="40759" y="78856"/>
                </a:cubicBezTo>
                <a:cubicBezTo>
                  <a:pt x="40854" y="78666"/>
                  <a:pt x="40759" y="78444"/>
                  <a:pt x="40569" y="78381"/>
                </a:cubicBezTo>
                <a:close/>
                <a:moveTo>
                  <a:pt x="39714" y="80566"/>
                </a:moveTo>
                <a:cubicBezTo>
                  <a:pt x="39365" y="80439"/>
                  <a:pt x="39049" y="80787"/>
                  <a:pt x="39175" y="81104"/>
                </a:cubicBezTo>
                <a:cubicBezTo>
                  <a:pt x="39334" y="81421"/>
                  <a:pt x="39777" y="81421"/>
                  <a:pt x="39935" y="81072"/>
                </a:cubicBezTo>
                <a:cubicBezTo>
                  <a:pt x="39999" y="80882"/>
                  <a:pt x="39904" y="80661"/>
                  <a:pt x="39714" y="80566"/>
                </a:cubicBezTo>
                <a:close/>
                <a:moveTo>
                  <a:pt x="38827" y="82751"/>
                </a:moveTo>
                <a:cubicBezTo>
                  <a:pt x="38479" y="82624"/>
                  <a:pt x="38162" y="82973"/>
                  <a:pt x="38289" y="83321"/>
                </a:cubicBezTo>
                <a:cubicBezTo>
                  <a:pt x="38447" y="83669"/>
                  <a:pt x="38922" y="83638"/>
                  <a:pt x="39080" y="83289"/>
                </a:cubicBezTo>
                <a:cubicBezTo>
                  <a:pt x="39144" y="83099"/>
                  <a:pt x="39049" y="82846"/>
                  <a:pt x="38827" y="82751"/>
                </a:cubicBezTo>
                <a:close/>
                <a:moveTo>
                  <a:pt x="37972" y="84936"/>
                </a:moveTo>
                <a:cubicBezTo>
                  <a:pt x="37592" y="84809"/>
                  <a:pt x="37243" y="85158"/>
                  <a:pt x="37402" y="85538"/>
                </a:cubicBezTo>
                <a:cubicBezTo>
                  <a:pt x="37560" y="85886"/>
                  <a:pt x="38067" y="85886"/>
                  <a:pt x="38225" y="85506"/>
                </a:cubicBezTo>
                <a:cubicBezTo>
                  <a:pt x="38320" y="85284"/>
                  <a:pt x="38194" y="85031"/>
                  <a:pt x="37972" y="84936"/>
                </a:cubicBezTo>
                <a:close/>
                <a:moveTo>
                  <a:pt x="36515" y="87406"/>
                </a:moveTo>
                <a:cubicBezTo>
                  <a:pt x="36357" y="87786"/>
                  <a:pt x="36737" y="88166"/>
                  <a:pt x="37117" y="87976"/>
                </a:cubicBezTo>
                <a:cubicBezTo>
                  <a:pt x="37497" y="87818"/>
                  <a:pt x="37497" y="87280"/>
                  <a:pt x="37117" y="87121"/>
                </a:cubicBezTo>
                <a:cubicBezTo>
                  <a:pt x="36863" y="87026"/>
                  <a:pt x="36610" y="87153"/>
                  <a:pt x="36515" y="87406"/>
                </a:cubicBezTo>
                <a:close/>
                <a:moveTo>
                  <a:pt x="35597" y="89591"/>
                </a:moveTo>
                <a:cubicBezTo>
                  <a:pt x="35438" y="90003"/>
                  <a:pt x="35850" y="90383"/>
                  <a:pt x="36262" y="90225"/>
                </a:cubicBezTo>
                <a:cubicBezTo>
                  <a:pt x="36642" y="90035"/>
                  <a:pt x="36642" y="89465"/>
                  <a:pt x="36230" y="89306"/>
                </a:cubicBezTo>
                <a:cubicBezTo>
                  <a:pt x="35977" y="89211"/>
                  <a:pt x="35692" y="89338"/>
                  <a:pt x="35597" y="89591"/>
                </a:cubicBezTo>
                <a:close/>
                <a:moveTo>
                  <a:pt x="34710" y="91777"/>
                </a:moveTo>
                <a:cubicBezTo>
                  <a:pt x="34552" y="92220"/>
                  <a:pt x="34963" y="92632"/>
                  <a:pt x="35407" y="92442"/>
                </a:cubicBezTo>
                <a:cubicBezTo>
                  <a:pt x="35818" y="92283"/>
                  <a:pt x="35787" y="91682"/>
                  <a:pt x="35375" y="91492"/>
                </a:cubicBezTo>
                <a:cubicBezTo>
                  <a:pt x="35122" y="91397"/>
                  <a:pt x="34805" y="91523"/>
                  <a:pt x="34710" y="91777"/>
                </a:cubicBezTo>
                <a:close/>
                <a:moveTo>
                  <a:pt x="34108" y="94690"/>
                </a:moveTo>
                <a:cubicBezTo>
                  <a:pt x="34552" y="94848"/>
                  <a:pt x="34995" y="94405"/>
                  <a:pt x="34805" y="93962"/>
                </a:cubicBezTo>
                <a:cubicBezTo>
                  <a:pt x="34615" y="93550"/>
                  <a:pt x="33982" y="93550"/>
                  <a:pt x="33823" y="93993"/>
                </a:cubicBezTo>
                <a:cubicBezTo>
                  <a:pt x="33697" y="94278"/>
                  <a:pt x="33855" y="94563"/>
                  <a:pt x="34108" y="94690"/>
                </a:cubicBezTo>
                <a:close/>
                <a:moveTo>
                  <a:pt x="32936" y="96179"/>
                </a:moveTo>
                <a:cubicBezTo>
                  <a:pt x="32746" y="96654"/>
                  <a:pt x="33222" y="97097"/>
                  <a:pt x="33665" y="96907"/>
                </a:cubicBezTo>
                <a:cubicBezTo>
                  <a:pt x="34108" y="96717"/>
                  <a:pt x="34108" y="96052"/>
                  <a:pt x="33633" y="95862"/>
                </a:cubicBezTo>
                <a:cubicBezTo>
                  <a:pt x="33348" y="95767"/>
                  <a:pt x="33032" y="95894"/>
                  <a:pt x="32936" y="96179"/>
                </a:cubicBezTo>
                <a:close/>
                <a:moveTo>
                  <a:pt x="33127" y="98807"/>
                </a:moveTo>
                <a:cubicBezTo>
                  <a:pt x="33317" y="98332"/>
                  <a:pt x="32810" y="97857"/>
                  <a:pt x="32335" y="98079"/>
                </a:cubicBezTo>
                <a:cubicBezTo>
                  <a:pt x="31860" y="98269"/>
                  <a:pt x="31860" y="98965"/>
                  <a:pt x="32366" y="99155"/>
                </a:cubicBezTo>
                <a:cubicBezTo>
                  <a:pt x="32651" y="99250"/>
                  <a:pt x="33000" y="99124"/>
                  <a:pt x="33127" y="98807"/>
                </a:cubicBezTo>
                <a:close/>
                <a:moveTo>
                  <a:pt x="32271" y="101024"/>
                </a:moveTo>
                <a:cubicBezTo>
                  <a:pt x="32461" y="100549"/>
                  <a:pt x="31955" y="100042"/>
                  <a:pt x="31448" y="100264"/>
                </a:cubicBezTo>
                <a:cubicBezTo>
                  <a:pt x="30973" y="100486"/>
                  <a:pt x="30973" y="101182"/>
                  <a:pt x="31480" y="101372"/>
                </a:cubicBezTo>
                <a:cubicBezTo>
                  <a:pt x="31796" y="101499"/>
                  <a:pt x="32145" y="101341"/>
                  <a:pt x="32271" y="101024"/>
                </a:cubicBezTo>
                <a:close/>
                <a:moveTo>
                  <a:pt x="30593" y="103621"/>
                </a:moveTo>
                <a:cubicBezTo>
                  <a:pt x="31100" y="103811"/>
                  <a:pt x="31606" y="103272"/>
                  <a:pt x="31385" y="102766"/>
                </a:cubicBezTo>
                <a:cubicBezTo>
                  <a:pt x="31163" y="102259"/>
                  <a:pt x="30435" y="102259"/>
                  <a:pt x="30245" y="102797"/>
                </a:cubicBezTo>
                <a:cubicBezTo>
                  <a:pt x="30118" y="103114"/>
                  <a:pt x="30276" y="103494"/>
                  <a:pt x="30593" y="103621"/>
                </a:cubicBezTo>
                <a:close/>
                <a:moveTo>
                  <a:pt x="30561" y="105458"/>
                </a:moveTo>
                <a:cubicBezTo>
                  <a:pt x="30783" y="104919"/>
                  <a:pt x="30213" y="104412"/>
                  <a:pt x="29706" y="104634"/>
                </a:cubicBezTo>
                <a:cubicBezTo>
                  <a:pt x="29168" y="104856"/>
                  <a:pt x="29168" y="105616"/>
                  <a:pt x="29706" y="105838"/>
                </a:cubicBezTo>
                <a:cubicBezTo>
                  <a:pt x="30055" y="105964"/>
                  <a:pt x="30435" y="105806"/>
                  <a:pt x="30561" y="105458"/>
                </a:cubicBezTo>
                <a:close/>
                <a:moveTo>
                  <a:pt x="29706" y="107674"/>
                </a:moveTo>
                <a:cubicBezTo>
                  <a:pt x="29928" y="107136"/>
                  <a:pt x="29358" y="106566"/>
                  <a:pt x="28820" y="106819"/>
                </a:cubicBezTo>
                <a:cubicBezTo>
                  <a:pt x="28249" y="107073"/>
                  <a:pt x="28281" y="107833"/>
                  <a:pt x="28820" y="108054"/>
                </a:cubicBezTo>
                <a:cubicBezTo>
                  <a:pt x="29168" y="108213"/>
                  <a:pt x="29580" y="108023"/>
                  <a:pt x="29706" y="107674"/>
                </a:cubicBezTo>
                <a:close/>
                <a:moveTo>
                  <a:pt x="27964" y="110303"/>
                </a:moveTo>
                <a:cubicBezTo>
                  <a:pt x="28534" y="110525"/>
                  <a:pt x="29105" y="109923"/>
                  <a:pt x="28851" y="109353"/>
                </a:cubicBezTo>
                <a:cubicBezTo>
                  <a:pt x="28598" y="108783"/>
                  <a:pt x="27774" y="108814"/>
                  <a:pt x="27553" y="109384"/>
                </a:cubicBezTo>
                <a:cubicBezTo>
                  <a:pt x="27426" y="109733"/>
                  <a:pt x="27584" y="110145"/>
                  <a:pt x="27964" y="110303"/>
                </a:cubicBezTo>
                <a:close/>
                <a:moveTo>
                  <a:pt x="50640" y="45698"/>
                </a:moveTo>
                <a:cubicBezTo>
                  <a:pt x="50608" y="45698"/>
                  <a:pt x="50640" y="45762"/>
                  <a:pt x="50671" y="45730"/>
                </a:cubicBezTo>
                <a:cubicBezTo>
                  <a:pt x="50671" y="45730"/>
                  <a:pt x="50671" y="45730"/>
                  <a:pt x="50640" y="45698"/>
                </a:cubicBezTo>
                <a:close/>
                <a:moveTo>
                  <a:pt x="49816" y="47947"/>
                </a:moveTo>
                <a:cubicBezTo>
                  <a:pt x="49848" y="47883"/>
                  <a:pt x="49689" y="47947"/>
                  <a:pt x="49753" y="47979"/>
                </a:cubicBezTo>
                <a:cubicBezTo>
                  <a:pt x="49784" y="47979"/>
                  <a:pt x="49816" y="47979"/>
                  <a:pt x="49816" y="47947"/>
                </a:cubicBezTo>
                <a:close/>
                <a:moveTo>
                  <a:pt x="48866" y="50227"/>
                </a:moveTo>
                <a:cubicBezTo>
                  <a:pt x="48961" y="50259"/>
                  <a:pt x="48866" y="50005"/>
                  <a:pt x="48834" y="50132"/>
                </a:cubicBezTo>
                <a:cubicBezTo>
                  <a:pt x="48803" y="50164"/>
                  <a:pt x="48834" y="50195"/>
                  <a:pt x="48866" y="50227"/>
                </a:cubicBezTo>
                <a:close/>
                <a:moveTo>
                  <a:pt x="48106" y="52380"/>
                </a:moveTo>
                <a:cubicBezTo>
                  <a:pt x="48169" y="52254"/>
                  <a:pt x="47853" y="52380"/>
                  <a:pt x="47979" y="52444"/>
                </a:cubicBezTo>
                <a:cubicBezTo>
                  <a:pt x="48043" y="52475"/>
                  <a:pt x="48106" y="52444"/>
                  <a:pt x="48106" y="52380"/>
                </a:cubicBezTo>
                <a:close/>
                <a:moveTo>
                  <a:pt x="47188" y="54471"/>
                </a:moveTo>
                <a:cubicBezTo>
                  <a:pt x="47029" y="54376"/>
                  <a:pt x="47188" y="54787"/>
                  <a:pt x="47251" y="54597"/>
                </a:cubicBezTo>
                <a:cubicBezTo>
                  <a:pt x="47283" y="54534"/>
                  <a:pt x="47251" y="54471"/>
                  <a:pt x="47188" y="54471"/>
                </a:cubicBezTo>
                <a:close/>
                <a:moveTo>
                  <a:pt x="46333" y="56656"/>
                </a:moveTo>
                <a:cubicBezTo>
                  <a:pt x="46111" y="56561"/>
                  <a:pt x="46333" y="57036"/>
                  <a:pt x="46396" y="56814"/>
                </a:cubicBezTo>
                <a:cubicBezTo>
                  <a:pt x="46428" y="56751"/>
                  <a:pt x="46396" y="56656"/>
                  <a:pt x="46333" y="56656"/>
                </a:cubicBezTo>
                <a:close/>
                <a:moveTo>
                  <a:pt x="45477" y="58841"/>
                </a:moveTo>
                <a:cubicBezTo>
                  <a:pt x="45224" y="58746"/>
                  <a:pt x="45477" y="59284"/>
                  <a:pt x="45572" y="59031"/>
                </a:cubicBezTo>
                <a:cubicBezTo>
                  <a:pt x="45604" y="58968"/>
                  <a:pt x="45541" y="58873"/>
                  <a:pt x="45477" y="58841"/>
                </a:cubicBezTo>
                <a:close/>
                <a:moveTo>
                  <a:pt x="44591" y="61026"/>
                </a:moveTo>
                <a:cubicBezTo>
                  <a:pt x="44337" y="60899"/>
                  <a:pt x="44591" y="61533"/>
                  <a:pt x="44717" y="61248"/>
                </a:cubicBezTo>
                <a:cubicBezTo>
                  <a:pt x="44749" y="61153"/>
                  <a:pt x="44686" y="61058"/>
                  <a:pt x="44591" y="61026"/>
                </a:cubicBezTo>
                <a:close/>
                <a:moveTo>
                  <a:pt x="43736" y="63211"/>
                </a:moveTo>
                <a:cubicBezTo>
                  <a:pt x="43419" y="63085"/>
                  <a:pt x="43736" y="63781"/>
                  <a:pt x="43862" y="63465"/>
                </a:cubicBezTo>
                <a:cubicBezTo>
                  <a:pt x="43894" y="63370"/>
                  <a:pt x="43862" y="63243"/>
                  <a:pt x="43736" y="63211"/>
                </a:cubicBezTo>
                <a:close/>
                <a:moveTo>
                  <a:pt x="42881" y="65396"/>
                </a:moveTo>
                <a:cubicBezTo>
                  <a:pt x="42532" y="65270"/>
                  <a:pt x="42881" y="66030"/>
                  <a:pt x="43007" y="65681"/>
                </a:cubicBezTo>
                <a:cubicBezTo>
                  <a:pt x="43039" y="65586"/>
                  <a:pt x="43007" y="65428"/>
                  <a:pt x="42881" y="65396"/>
                </a:cubicBezTo>
                <a:close/>
                <a:moveTo>
                  <a:pt x="42026" y="67582"/>
                </a:moveTo>
                <a:cubicBezTo>
                  <a:pt x="41804" y="67487"/>
                  <a:pt x="41582" y="67708"/>
                  <a:pt x="41677" y="67930"/>
                </a:cubicBezTo>
                <a:cubicBezTo>
                  <a:pt x="41772" y="68120"/>
                  <a:pt x="42057" y="68120"/>
                  <a:pt x="42152" y="67898"/>
                </a:cubicBezTo>
                <a:cubicBezTo>
                  <a:pt x="42216" y="67772"/>
                  <a:pt x="42152" y="67613"/>
                  <a:pt x="42026" y="67582"/>
                </a:cubicBezTo>
                <a:close/>
                <a:moveTo>
                  <a:pt x="40790" y="69925"/>
                </a:moveTo>
                <a:cubicBezTo>
                  <a:pt x="40695" y="70147"/>
                  <a:pt x="40917" y="70368"/>
                  <a:pt x="41170" y="70273"/>
                </a:cubicBezTo>
                <a:cubicBezTo>
                  <a:pt x="41392" y="70178"/>
                  <a:pt x="41392" y="69862"/>
                  <a:pt x="41139" y="69767"/>
                </a:cubicBezTo>
                <a:cubicBezTo>
                  <a:pt x="41012" y="69703"/>
                  <a:pt x="40854" y="69767"/>
                  <a:pt x="40790" y="69925"/>
                </a:cubicBezTo>
                <a:close/>
                <a:moveTo>
                  <a:pt x="39904" y="72110"/>
                </a:moveTo>
                <a:cubicBezTo>
                  <a:pt x="39777" y="72364"/>
                  <a:pt x="40030" y="72617"/>
                  <a:pt x="40284" y="72522"/>
                </a:cubicBezTo>
                <a:cubicBezTo>
                  <a:pt x="40537" y="72395"/>
                  <a:pt x="40537" y="72047"/>
                  <a:pt x="40284" y="71952"/>
                </a:cubicBezTo>
                <a:cubicBezTo>
                  <a:pt x="40125" y="71889"/>
                  <a:pt x="39935" y="71952"/>
                  <a:pt x="39904" y="72110"/>
                </a:cubicBezTo>
                <a:close/>
                <a:moveTo>
                  <a:pt x="38985" y="74327"/>
                </a:moveTo>
                <a:cubicBezTo>
                  <a:pt x="38890" y="74580"/>
                  <a:pt x="39175" y="74865"/>
                  <a:pt x="39429" y="74739"/>
                </a:cubicBezTo>
                <a:cubicBezTo>
                  <a:pt x="39714" y="74612"/>
                  <a:pt x="39682" y="74232"/>
                  <a:pt x="39429" y="74137"/>
                </a:cubicBezTo>
                <a:cubicBezTo>
                  <a:pt x="39239" y="74074"/>
                  <a:pt x="39049" y="74137"/>
                  <a:pt x="38985" y="74327"/>
                </a:cubicBezTo>
                <a:close/>
                <a:moveTo>
                  <a:pt x="38099" y="76512"/>
                </a:moveTo>
                <a:cubicBezTo>
                  <a:pt x="37972" y="76797"/>
                  <a:pt x="38289" y="77082"/>
                  <a:pt x="38574" y="76987"/>
                </a:cubicBezTo>
                <a:cubicBezTo>
                  <a:pt x="38859" y="76861"/>
                  <a:pt x="38859" y="76449"/>
                  <a:pt x="38542" y="76322"/>
                </a:cubicBezTo>
                <a:cubicBezTo>
                  <a:pt x="38384" y="76259"/>
                  <a:pt x="38162" y="76354"/>
                  <a:pt x="38099" y="76512"/>
                </a:cubicBezTo>
                <a:close/>
                <a:moveTo>
                  <a:pt x="37687" y="78507"/>
                </a:moveTo>
                <a:cubicBezTo>
                  <a:pt x="37370" y="78381"/>
                  <a:pt x="37085" y="78697"/>
                  <a:pt x="37212" y="79014"/>
                </a:cubicBezTo>
                <a:cubicBezTo>
                  <a:pt x="37338" y="79299"/>
                  <a:pt x="37782" y="79299"/>
                  <a:pt x="37909" y="78982"/>
                </a:cubicBezTo>
                <a:cubicBezTo>
                  <a:pt x="37972" y="78792"/>
                  <a:pt x="37877" y="78571"/>
                  <a:pt x="37687" y="78507"/>
                </a:cubicBezTo>
                <a:close/>
                <a:moveTo>
                  <a:pt x="36832" y="80692"/>
                </a:moveTo>
                <a:cubicBezTo>
                  <a:pt x="36483" y="80566"/>
                  <a:pt x="36167" y="80914"/>
                  <a:pt x="36325" y="81231"/>
                </a:cubicBezTo>
                <a:cubicBezTo>
                  <a:pt x="36452" y="81548"/>
                  <a:pt x="36927" y="81548"/>
                  <a:pt x="37053" y="81199"/>
                </a:cubicBezTo>
                <a:cubicBezTo>
                  <a:pt x="37148" y="81009"/>
                  <a:pt x="37022" y="80787"/>
                  <a:pt x="36832" y="80692"/>
                </a:cubicBezTo>
                <a:close/>
                <a:moveTo>
                  <a:pt x="35977" y="82878"/>
                </a:moveTo>
                <a:cubicBezTo>
                  <a:pt x="35628" y="82751"/>
                  <a:pt x="35280" y="83099"/>
                  <a:pt x="35438" y="83448"/>
                </a:cubicBezTo>
                <a:cubicBezTo>
                  <a:pt x="35565" y="83796"/>
                  <a:pt x="36072" y="83764"/>
                  <a:pt x="36198" y="83416"/>
                </a:cubicBezTo>
                <a:cubicBezTo>
                  <a:pt x="36293" y="83226"/>
                  <a:pt x="36167" y="82973"/>
                  <a:pt x="35977" y="82878"/>
                </a:cubicBezTo>
                <a:close/>
                <a:moveTo>
                  <a:pt x="35090" y="85063"/>
                </a:moveTo>
                <a:cubicBezTo>
                  <a:pt x="34742" y="84936"/>
                  <a:pt x="34362" y="85284"/>
                  <a:pt x="34520" y="85664"/>
                </a:cubicBezTo>
                <a:cubicBezTo>
                  <a:pt x="34678" y="86013"/>
                  <a:pt x="35217" y="86013"/>
                  <a:pt x="35343" y="85633"/>
                </a:cubicBezTo>
                <a:cubicBezTo>
                  <a:pt x="35438" y="85411"/>
                  <a:pt x="35312" y="85158"/>
                  <a:pt x="35090" y="85063"/>
                </a:cubicBezTo>
                <a:close/>
                <a:moveTo>
                  <a:pt x="33633" y="87533"/>
                </a:moveTo>
                <a:cubicBezTo>
                  <a:pt x="33475" y="87913"/>
                  <a:pt x="33855" y="88293"/>
                  <a:pt x="34235" y="88135"/>
                </a:cubicBezTo>
                <a:cubicBezTo>
                  <a:pt x="34647" y="87945"/>
                  <a:pt x="34615" y="87406"/>
                  <a:pt x="34235" y="87248"/>
                </a:cubicBezTo>
                <a:cubicBezTo>
                  <a:pt x="33982" y="87153"/>
                  <a:pt x="33728" y="87280"/>
                  <a:pt x="33633" y="87533"/>
                </a:cubicBezTo>
                <a:close/>
                <a:moveTo>
                  <a:pt x="32746" y="89718"/>
                </a:moveTo>
                <a:cubicBezTo>
                  <a:pt x="32556" y="90130"/>
                  <a:pt x="32968" y="90541"/>
                  <a:pt x="33380" y="90351"/>
                </a:cubicBezTo>
                <a:cubicBezTo>
                  <a:pt x="33792" y="90161"/>
                  <a:pt x="33792" y="89591"/>
                  <a:pt x="33380" y="89433"/>
                </a:cubicBezTo>
                <a:cubicBezTo>
                  <a:pt x="33127" y="89338"/>
                  <a:pt x="32841" y="89465"/>
                  <a:pt x="32746" y="89718"/>
                </a:cubicBezTo>
                <a:close/>
                <a:moveTo>
                  <a:pt x="32145" y="92600"/>
                </a:moveTo>
                <a:cubicBezTo>
                  <a:pt x="32556" y="92758"/>
                  <a:pt x="32968" y="92315"/>
                  <a:pt x="32778" y="91903"/>
                </a:cubicBezTo>
                <a:cubicBezTo>
                  <a:pt x="32620" y="91492"/>
                  <a:pt x="32018" y="91492"/>
                  <a:pt x="31828" y="91903"/>
                </a:cubicBezTo>
                <a:cubicBezTo>
                  <a:pt x="31733" y="92188"/>
                  <a:pt x="31860" y="92473"/>
                  <a:pt x="32145" y="92600"/>
                </a:cubicBezTo>
                <a:close/>
                <a:moveTo>
                  <a:pt x="30941" y="94120"/>
                </a:moveTo>
                <a:cubicBezTo>
                  <a:pt x="30751" y="94563"/>
                  <a:pt x="31226" y="95007"/>
                  <a:pt x="31670" y="94817"/>
                </a:cubicBezTo>
                <a:cubicBezTo>
                  <a:pt x="32113" y="94627"/>
                  <a:pt x="32081" y="93993"/>
                  <a:pt x="31638" y="93803"/>
                </a:cubicBezTo>
                <a:cubicBezTo>
                  <a:pt x="31353" y="93708"/>
                  <a:pt x="31036" y="93835"/>
                  <a:pt x="30941" y="94120"/>
                </a:cubicBezTo>
                <a:close/>
                <a:moveTo>
                  <a:pt x="30055" y="96305"/>
                </a:moveTo>
                <a:cubicBezTo>
                  <a:pt x="29865" y="96780"/>
                  <a:pt x="30340" y="97255"/>
                  <a:pt x="30783" y="97034"/>
                </a:cubicBezTo>
                <a:cubicBezTo>
                  <a:pt x="31258" y="96844"/>
                  <a:pt x="31258" y="96179"/>
                  <a:pt x="30783" y="95989"/>
                </a:cubicBezTo>
                <a:cubicBezTo>
                  <a:pt x="30498" y="95894"/>
                  <a:pt x="30150" y="96020"/>
                  <a:pt x="30055" y="96305"/>
                </a:cubicBezTo>
                <a:close/>
                <a:moveTo>
                  <a:pt x="30245" y="98934"/>
                </a:moveTo>
                <a:cubicBezTo>
                  <a:pt x="30435" y="98459"/>
                  <a:pt x="29960" y="97984"/>
                  <a:pt x="29453" y="98205"/>
                </a:cubicBezTo>
                <a:cubicBezTo>
                  <a:pt x="28978" y="98395"/>
                  <a:pt x="29010" y="99092"/>
                  <a:pt x="29485" y="99282"/>
                </a:cubicBezTo>
                <a:cubicBezTo>
                  <a:pt x="29770" y="99409"/>
                  <a:pt x="30118" y="99250"/>
                  <a:pt x="30245" y="98934"/>
                </a:cubicBezTo>
                <a:close/>
                <a:moveTo>
                  <a:pt x="29390" y="101151"/>
                </a:moveTo>
                <a:cubicBezTo>
                  <a:pt x="29580" y="100676"/>
                  <a:pt x="29073" y="100169"/>
                  <a:pt x="28598" y="100391"/>
                </a:cubicBezTo>
                <a:cubicBezTo>
                  <a:pt x="28091" y="100612"/>
                  <a:pt x="28091" y="101309"/>
                  <a:pt x="28598" y="101499"/>
                </a:cubicBezTo>
                <a:cubicBezTo>
                  <a:pt x="28915" y="101626"/>
                  <a:pt x="29263" y="101467"/>
                  <a:pt x="29390" y="101151"/>
                </a:cubicBezTo>
                <a:close/>
                <a:moveTo>
                  <a:pt x="27711" y="103747"/>
                </a:moveTo>
                <a:cubicBezTo>
                  <a:pt x="28249" y="103937"/>
                  <a:pt x="28756" y="103431"/>
                  <a:pt x="28534" y="102892"/>
                </a:cubicBezTo>
                <a:cubicBezTo>
                  <a:pt x="28313" y="102386"/>
                  <a:pt x="27584" y="102386"/>
                  <a:pt x="27363" y="102924"/>
                </a:cubicBezTo>
                <a:cubicBezTo>
                  <a:pt x="27236" y="103241"/>
                  <a:pt x="27394" y="103621"/>
                  <a:pt x="27711" y="103747"/>
                </a:cubicBezTo>
                <a:close/>
                <a:moveTo>
                  <a:pt x="27679" y="105584"/>
                </a:moveTo>
                <a:cubicBezTo>
                  <a:pt x="27901" y="105046"/>
                  <a:pt x="27363" y="104507"/>
                  <a:pt x="26824" y="104761"/>
                </a:cubicBezTo>
                <a:cubicBezTo>
                  <a:pt x="26286" y="104983"/>
                  <a:pt x="26286" y="105743"/>
                  <a:pt x="26856" y="105964"/>
                </a:cubicBezTo>
                <a:cubicBezTo>
                  <a:pt x="27173" y="106091"/>
                  <a:pt x="27553" y="105933"/>
                  <a:pt x="27679" y="105616"/>
                </a:cubicBezTo>
                <a:close/>
                <a:moveTo>
                  <a:pt x="26856" y="107801"/>
                </a:moveTo>
                <a:cubicBezTo>
                  <a:pt x="27078" y="107263"/>
                  <a:pt x="26508" y="106693"/>
                  <a:pt x="25938" y="106946"/>
                </a:cubicBezTo>
                <a:cubicBezTo>
                  <a:pt x="25368" y="107168"/>
                  <a:pt x="25399" y="107991"/>
                  <a:pt x="25969" y="108213"/>
                </a:cubicBezTo>
                <a:cubicBezTo>
                  <a:pt x="26318" y="108339"/>
                  <a:pt x="26698" y="108181"/>
                  <a:pt x="26856" y="107833"/>
                </a:cubicBezTo>
                <a:close/>
                <a:moveTo>
                  <a:pt x="25083" y="110430"/>
                </a:moveTo>
                <a:cubicBezTo>
                  <a:pt x="25653" y="110651"/>
                  <a:pt x="26223" y="110081"/>
                  <a:pt x="25969" y="109511"/>
                </a:cubicBezTo>
                <a:cubicBezTo>
                  <a:pt x="25716" y="108909"/>
                  <a:pt x="24924" y="108941"/>
                  <a:pt x="24671" y="109511"/>
                </a:cubicBezTo>
                <a:cubicBezTo>
                  <a:pt x="24544" y="109891"/>
                  <a:pt x="24703" y="110271"/>
                  <a:pt x="25083" y="110430"/>
                </a:cubicBezTo>
                <a:close/>
                <a:moveTo>
                  <a:pt x="47821" y="45825"/>
                </a:moveTo>
                <a:cubicBezTo>
                  <a:pt x="47821" y="45793"/>
                  <a:pt x="47821" y="45793"/>
                  <a:pt x="47789" y="45793"/>
                </a:cubicBezTo>
                <a:cubicBezTo>
                  <a:pt x="47789" y="45793"/>
                  <a:pt x="47758" y="45793"/>
                  <a:pt x="47758" y="45793"/>
                </a:cubicBezTo>
                <a:cubicBezTo>
                  <a:pt x="47758" y="45825"/>
                  <a:pt x="47789" y="45857"/>
                  <a:pt x="47821" y="45825"/>
                </a:cubicBezTo>
                <a:close/>
                <a:moveTo>
                  <a:pt x="46966" y="48042"/>
                </a:moveTo>
                <a:cubicBezTo>
                  <a:pt x="46998" y="47979"/>
                  <a:pt x="46839" y="48042"/>
                  <a:pt x="46903" y="48074"/>
                </a:cubicBezTo>
                <a:cubicBezTo>
                  <a:pt x="46934" y="48074"/>
                  <a:pt x="46966" y="48074"/>
                  <a:pt x="46966" y="48042"/>
                </a:cubicBezTo>
                <a:close/>
                <a:moveTo>
                  <a:pt x="46111" y="50259"/>
                </a:moveTo>
                <a:cubicBezTo>
                  <a:pt x="46142" y="50164"/>
                  <a:pt x="45921" y="50259"/>
                  <a:pt x="46016" y="50290"/>
                </a:cubicBezTo>
                <a:cubicBezTo>
                  <a:pt x="46047" y="50322"/>
                  <a:pt x="46111" y="50290"/>
                  <a:pt x="46111" y="50259"/>
                </a:cubicBezTo>
                <a:close/>
                <a:moveTo>
                  <a:pt x="45192" y="52349"/>
                </a:moveTo>
                <a:cubicBezTo>
                  <a:pt x="45066" y="52285"/>
                  <a:pt x="45192" y="52602"/>
                  <a:pt x="45256" y="52475"/>
                </a:cubicBezTo>
                <a:cubicBezTo>
                  <a:pt x="45287" y="52412"/>
                  <a:pt x="45256" y="52380"/>
                  <a:pt x="45192" y="52349"/>
                </a:cubicBezTo>
                <a:close/>
                <a:moveTo>
                  <a:pt x="44337" y="54534"/>
                </a:moveTo>
                <a:cubicBezTo>
                  <a:pt x="44179" y="54471"/>
                  <a:pt x="44337" y="54851"/>
                  <a:pt x="44401" y="54692"/>
                </a:cubicBezTo>
                <a:cubicBezTo>
                  <a:pt x="44432" y="54629"/>
                  <a:pt x="44401" y="54566"/>
                  <a:pt x="44337" y="54534"/>
                </a:cubicBezTo>
                <a:close/>
                <a:moveTo>
                  <a:pt x="43482" y="56719"/>
                </a:moveTo>
                <a:cubicBezTo>
                  <a:pt x="43261" y="56656"/>
                  <a:pt x="43482" y="57099"/>
                  <a:pt x="43546" y="56909"/>
                </a:cubicBezTo>
                <a:cubicBezTo>
                  <a:pt x="43577" y="56846"/>
                  <a:pt x="43546" y="56751"/>
                  <a:pt x="43482" y="56719"/>
                </a:cubicBezTo>
                <a:close/>
                <a:moveTo>
                  <a:pt x="42627" y="58904"/>
                </a:moveTo>
                <a:cubicBezTo>
                  <a:pt x="42374" y="58809"/>
                  <a:pt x="42627" y="59379"/>
                  <a:pt x="42722" y="59126"/>
                </a:cubicBezTo>
                <a:cubicBezTo>
                  <a:pt x="42754" y="59031"/>
                  <a:pt x="42691" y="58936"/>
                  <a:pt x="42627" y="58904"/>
                </a:cubicBezTo>
                <a:close/>
                <a:moveTo>
                  <a:pt x="41740" y="61089"/>
                </a:moveTo>
                <a:cubicBezTo>
                  <a:pt x="41487" y="60994"/>
                  <a:pt x="41740" y="61628"/>
                  <a:pt x="41867" y="61343"/>
                </a:cubicBezTo>
                <a:cubicBezTo>
                  <a:pt x="41899" y="61248"/>
                  <a:pt x="41836" y="61121"/>
                  <a:pt x="41740" y="61089"/>
                </a:cubicBezTo>
                <a:close/>
                <a:moveTo>
                  <a:pt x="40885" y="63275"/>
                </a:moveTo>
                <a:cubicBezTo>
                  <a:pt x="40569" y="63148"/>
                  <a:pt x="40885" y="63876"/>
                  <a:pt x="41012" y="63560"/>
                </a:cubicBezTo>
                <a:cubicBezTo>
                  <a:pt x="41044" y="63465"/>
                  <a:pt x="40980" y="63338"/>
                  <a:pt x="40885" y="63275"/>
                </a:cubicBezTo>
                <a:close/>
                <a:moveTo>
                  <a:pt x="40030" y="65460"/>
                </a:moveTo>
                <a:cubicBezTo>
                  <a:pt x="39840" y="65396"/>
                  <a:pt x="39619" y="65586"/>
                  <a:pt x="39714" y="65776"/>
                </a:cubicBezTo>
                <a:cubicBezTo>
                  <a:pt x="39809" y="65966"/>
                  <a:pt x="40094" y="65966"/>
                  <a:pt x="40157" y="65776"/>
                </a:cubicBezTo>
                <a:cubicBezTo>
                  <a:pt x="40189" y="65650"/>
                  <a:pt x="40157" y="65523"/>
                  <a:pt x="40030" y="65460"/>
                </a:cubicBezTo>
                <a:close/>
                <a:moveTo>
                  <a:pt x="39144" y="67645"/>
                </a:moveTo>
                <a:cubicBezTo>
                  <a:pt x="38954" y="67582"/>
                  <a:pt x="38732" y="67772"/>
                  <a:pt x="38827" y="67993"/>
                </a:cubicBezTo>
                <a:cubicBezTo>
                  <a:pt x="38922" y="68215"/>
                  <a:pt x="39207" y="68215"/>
                  <a:pt x="39302" y="67993"/>
                </a:cubicBezTo>
                <a:cubicBezTo>
                  <a:pt x="39365" y="67867"/>
                  <a:pt x="39302" y="67708"/>
                  <a:pt x="39144" y="67645"/>
                </a:cubicBezTo>
                <a:close/>
                <a:moveTo>
                  <a:pt x="38289" y="69830"/>
                </a:moveTo>
                <a:cubicBezTo>
                  <a:pt x="38067" y="69735"/>
                  <a:pt x="37845" y="69988"/>
                  <a:pt x="37940" y="70210"/>
                </a:cubicBezTo>
                <a:cubicBezTo>
                  <a:pt x="38035" y="70432"/>
                  <a:pt x="38352" y="70432"/>
                  <a:pt x="38447" y="70210"/>
                </a:cubicBezTo>
                <a:cubicBezTo>
                  <a:pt x="38510" y="70052"/>
                  <a:pt x="38447" y="69893"/>
                  <a:pt x="38289" y="69830"/>
                </a:cubicBezTo>
                <a:close/>
                <a:moveTo>
                  <a:pt x="37434" y="72015"/>
                </a:moveTo>
                <a:cubicBezTo>
                  <a:pt x="37180" y="71920"/>
                  <a:pt x="36927" y="72174"/>
                  <a:pt x="37022" y="72427"/>
                </a:cubicBezTo>
                <a:cubicBezTo>
                  <a:pt x="37148" y="72680"/>
                  <a:pt x="37497" y="72680"/>
                  <a:pt x="37592" y="72427"/>
                </a:cubicBezTo>
                <a:cubicBezTo>
                  <a:pt x="37655" y="72269"/>
                  <a:pt x="37592" y="72079"/>
                  <a:pt x="37434" y="72015"/>
                </a:cubicBezTo>
                <a:close/>
                <a:moveTo>
                  <a:pt x="36135" y="74390"/>
                </a:moveTo>
                <a:cubicBezTo>
                  <a:pt x="36040" y="74675"/>
                  <a:pt x="36293" y="74929"/>
                  <a:pt x="36578" y="74834"/>
                </a:cubicBezTo>
                <a:cubicBezTo>
                  <a:pt x="36832" y="74707"/>
                  <a:pt x="36832" y="74327"/>
                  <a:pt x="36578" y="74200"/>
                </a:cubicBezTo>
                <a:cubicBezTo>
                  <a:pt x="36388" y="74137"/>
                  <a:pt x="36198" y="74232"/>
                  <a:pt x="36135" y="74390"/>
                </a:cubicBezTo>
                <a:close/>
                <a:moveTo>
                  <a:pt x="35248" y="76607"/>
                </a:moveTo>
                <a:cubicBezTo>
                  <a:pt x="35122" y="76892"/>
                  <a:pt x="35438" y="77177"/>
                  <a:pt x="35723" y="77051"/>
                </a:cubicBezTo>
                <a:cubicBezTo>
                  <a:pt x="36008" y="76924"/>
                  <a:pt x="36008" y="76512"/>
                  <a:pt x="35692" y="76417"/>
                </a:cubicBezTo>
                <a:cubicBezTo>
                  <a:pt x="35533" y="76322"/>
                  <a:pt x="35312" y="76417"/>
                  <a:pt x="35248" y="76607"/>
                </a:cubicBezTo>
                <a:close/>
                <a:moveTo>
                  <a:pt x="34837" y="78571"/>
                </a:moveTo>
                <a:cubicBezTo>
                  <a:pt x="34520" y="78476"/>
                  <a:pt x="34235" y="78792"/>
                  <a:pt x="34362" y="79077"/>
                </a:cubicBezTo>
                <a:cubicBezTo>
                  <a:pt x="34488" y="79394"/>
                  <a:pt x="34932" y="79394"/>
                  <a:pt x="35058" y="79077"/>
                </a:cubicBezTo>
                <a:cubicBezTo>
                  <a:pt x="35122" y="78887"/>
                  <a:pt x="35027" y="78666"/>
                  <a:pt x="34837" y="78571"/>
                </a:cubicBezTo>
                <a:close/>
                <a:moveTo>
                  <a:pt x="33982" y="80787"/>
                </a:moveTo>
                <a:cubicBezTo>
                  <a:pt x="33633" y="80629"/>
                  <a:pt x="33317" y="80977"/>
                  <a:pt x="33475" y="81294"/>
                </a:cubicBezTo>
                <a:cubicBezTo>
                  <a:pt x="33602" y="81643"/>
                  <a:pt x="34077" y="81611"/>
                  <a:pt x="34203" y="81294"/>
                </a:cubicBezTo>
                <a:cubicBezTo>
                  <a:pt x="34267" y="81072"/>
                  <a:pt x="34172" y="80851"/>
                  <a:pt x="33982" y="80787"/>
                </a:cubicBezTo>
                <a:close/>
                <a:moveTo>
                  <a:pt x="33095" y="82973"/>
                </a:moveTo>
                <a:cubicBezTo>
                  <a:pt x="32746" y="82814"/>
                  <a:pt x="32430" y="83163"/>
                  <a:pt x="32556" y="83511"/>
                </a:cubicBezTo>
                <a:cubicBezTo>
                  <a:pt x="32715" y="83859"/>
                  <a:pt x="33222" y="83859"/>
                  <a:pt x="33348" y="83511"/>
                </a:cubicBezTo>
                <a:cubicBezTo>
                  <a:pt x="33443" y="83289"/>
                  <a:pt x="33317" y="83036"/>
                  <a:pt x="33095" y="82973"/>
                </a:cubicBezTo>
                <a:close/>
                <a:moveTo>
                  <a:pt x="32240" y="85158"/>
                </a:moveTo>
                <a:cubicBezTo>
                  <a:pt x="31891" y="84999"/>
                  <a:pt x="31511" y="85379"/>
                  <a:pt x="31670" y="85728"/>
                </a:cubicBezTo>
                <a:cubicBezTo>
                  <a:pt x="31828" y="86108"/>
                  <a:pt x="32366" y="86108"/>
                  <a:pt x="32493" y="85728"/>
                </a:cubicBezTo>
                <a:cubicBezTo>
                  <a:pt x="32588" y="85506"/>
                  <a:pt x="32493" y="85253"/>
                  <a:pt x="32240" y="85158"/>
                </a:cubicBezTo>
                <a:close/>
                <a:moveTo>
                  <a:pt x="31385" y="87343"/>
                </a:moveTo>
                <a:cubicBezTo>
                  <a:pt x="31005" y="87185"/>
                  <a:pt x="30625" y="87565"/>
                  <a:pt x="30783" y="87976"/>
                </a:cubicBezTo>
                <a:cubicBezTo>
                  <a:pt x="30941" y="88356"/>
                  <a:pt x="31480" y="88325"/>
                  <a:pt x="31638" y="87945"/>
                </a:cubicBezTo>
                <a:cubicBezTo>
                  <a:pt x="31733" y="87691"/>
                  <a:pt x="31638" y="87438"/>
                  <a:pt x="31385" y="87343"/>
                </a:cubicBezTo>
                <a:close/>
                <a:moveTo>
                  <a:pt x="29865" y="89813"/>
                </a:moveTo>
                <a:cubicBezTo>
                  <a:pt x="29706" y="90225"/>
                  <a:pt x="30118" y="90605"/>
                  <a:pt x="30530" y="90446"/>
                </a:cubicBezTo>
                <a:cubicBezTo>
                  <a:pt x="30941" y="90256"/>
                  <a:pt x="30941" y="89686"/>
                  <a:pt x="30530" y="89528"/>
                </a:cubicBezTo>
                <a:cubicBezTo>
                  <a:pt x="30276" y="89433"/>
                  <a:pt x="29991" y="89560"/>
                  <a:pt x="29865" y="89813"/>
                </a:cubicBezTo>
                <a:close/>
                <a:moveTo>
                  <a:pt x="29263" y="92663"/>
                </a:moveTo>
                <a:cubicBezTo>
                  <a:pt x="29706" y="92853"/>
                  <a:pt x="30118" y="92410"/>
                  <a:pt x="29928" y="91998"/>
                </a:cubicBezTo>
                <a:cubicBezTo>
                  <a:pt x="29770" y="91555"/>
                  <a:pt x="29136" y="91555"/>
                  <a:pt x="28978" y="91998"/>
                </a:cubicBezTo>
                <a:cubicBezTo>
                  <a:pt x="28883" y="92252"/>
                  <a:pt x="29010" y="92568"/>
                  <a:pt x="29263" y="92663"/>
                </a:cubicBezTo>
                <a:close/>
                <a:moveTo>
                  <a:pt x="28091" y="94215"/>
                </a:moveTo>
                <a:cubicBezTo>
                  <a:pt x="27901" y="94658"/>
                  <a:pt x="28376" y="95102"/>
                  <a:pt x="28820" y="94912"/>
                </a:cubicBezTo>
                <a:cubicBezTo>
                  <a:pt x="29263" y="94690"/>
                  <a:pt x="29231" y="94088"/>
                  <a:pt x="28788" y="93898"/>
                </a:cubicBezTo>
                <a:cubicBezTo>
                  <a:pt x="28503" y="93772"/>
                  <a:pt x="28186" y="93930"/>
                  <a:pt x="28091" y="94183"/>
                </a:cubicBezTo>
                <a:close/>
                <a:moveTo>
                  <a:pt x="27204" y="96400"/>
                </a:moveTo>
                <a:cubicBezTo>
                  <a:pt x="27014" y="96875"/>
                  <a:pt x="27489" y="97319"/>
                  <a:pt x="27933" y="97129"/>
                </a:cubicBezTo>
                <a:cubicBezTo>
                  <a:pt x="28408" y="96939"/>
                  <a:pt x="28408" y="96274"/>
                  <a:pt x="27933" y="96084"/>
                </a:cubicBezTo>
                <a:cubicBezTo>
                  <a:pt x="27648" y="95957"/>
                  <a:pt x="27299" y="96115"/>
                  <a:pt x="27204" y="96400"/>
                </a:cubicBezTo>
                <a:close/>
                <a:moveTo>
                  <a:pt x="27394" y="99029"/>
                </a:moveTo>
                <a:cubicBezTo>
                  <a:pt x="27584" y="98554"/>
                  <a:pt x="27078" y="98079"/>
                  <a:pt x="26603" y="98269"/>
                </a:cubicBezTo>
                <a:cubicBezTo>
                  <a:pt x="26128" y="98490"/>
                  <a:pt x="26128" y="99155"/>
                  <a:pt x="26634" y="99377"/>
                </a:cubicBezTo>
                <a:cubicBezTo>
                  <a:pt x="26919" y="99472"/>
                  <a:pt x="27268" y="99345"/>
                  <a:pt x="27394" y="99029"/>
                </a:cubicBezTo>
                <a:close/>
                <a:moveTo>
                  <a:pt x="26539" y="101246"/>
                </a:moveTo>
                <a:cubicBezTo>
                  <a:pt x="26729" y="100739"/>
                  <a:pt x="26223" y="100232"/>
                  <a:pt x="25716" y="100454"/>
                </a:cubicBezTo>
                <a:cubicBezTo>
                  <a:pt x="25241" y="100676"/>
                  <a:pt x="25241" y="101404"/>
                  <a:pt x="25748" y="101594"/>
                </a:cubicBezTo>
                <a:cubicBezTo>
                  <a:pt x="26064" y="101721"/>
                  <a:pt x="26413" y="101562"/>
                  <a:pt x="26539" y="101246"/>
                </a:cubicBezTo>
                <a:close/>
                <a:moveTo>
                  <a:pt x="24861" y="103811"/>
                </a:moveTo>
                <a:cubicBezTo>
                  <a:pt x="25399" y="104032"/>
                  <a:pt x="25906" y="103494"/>
                  <a:pt x="25684" y="102987"/>
                </a:cubicBezTo>
                <a:cubicBezTo>
                  <a:pt x="25463" y="102449"/>
                  <a:pt x="24703" y="102481"/>
                  <a:pt x="24513" y="102987"/>
                </a:cubicBezTo>
                <a:cubicBezTo>
                  <a:pt x="24386" y="103336"/>
                  <a:pt x="24544" y="103684"/>
                  <a:pt x="24861" y="103811"/>
                </a:cubicBezTo>
                <a:close/>
                <a:moveTo>
                  <a:pt x="24829" y="105679"/>
                </a:moveTo>
                <a:cubicBezTo>
                  <a:pt x="25051" y="105141"/>
                  <a:pt x="24513" y="104602"/>
                  <a:pt x="23974" y="104824"/>
                </a:cubicBezTo>
                <a:cubicBezTo>
                  <a:pt x="23436" y="105078"/>
                  <a:pt x="23436" y="105838"/>
                  <a:pt x="23974" y="106059"/>
                </a:cubicBezTo>
                <a:cubicBezTo>
                  <a:pt x="24323" y="106186"/>
                  <a:pt x="24703" y="106028"/>
                  <a:pt x="24829" y="105679"/>
                </a:cubicBezTo>
                <a:close/>
                <a:moveTo>
                  <a:pt x="24006" y="107896"/>
                </a:moveTo>
                <a:cubicBezTo>
                  <a:pt x="24228" y="107326"/>
                  <a:pt x="23657" y="106788"/>
                  <a:pt x="23087" y="107009"/>
                </a:cubicBezTo>
                <a:cubicBezTo>
                  <a:pt x="22517" y="107263"/>
                  <a:pt x="22549" y="108054"/>
                  <a:pt x="23119" y="108276"/>
                </a:cubicBezTo>
                <a:cubicBezTo>
                  <a:pt x="23467" y="108434"/>
                  <a:pt x="23847" y="108244"/>
                  <a:pt x="24006" y="107896"/>
                </a:cubicBezTo>
                <a:close/>
                <a:moveTo>
                  <a:pt x="22232" y="110525"/>
                </a:moveTo>
                <a:cubicBezTo>
                  <a:pt x="22802" y="110746"/>
                  <a:pt x="23372" y="110145"/>
                  <a:pt x="23119" y="109574"/>
                </a:cubicBezTo>
                <a:cubicBezTo>
                  <a:pt x="22866" y="109004"/>
                  <a:pt x="22042" y="109004"/>
                  <a:pt x="21821" y="109606"/>
                </a:cubicBezTo>
                <a:cubicBezTo>
                  <a:pt x="21694" y="109955"/>
                  <a:pt x="21852" y="110366"/>
                  <a:pt x="22232" y="110525"/>
                </a:cubicBezTo>
                <a:close/>
                <a:moveTo>
                  <a:pt x="44971" y="45825"/>
                </a:moveTo>
                <a:cubicBezTo>
                  <a:pt x="44939" y="45793"/>
                  <a:pt x="44971" y="45888"/>
                  <a:pt x="44971" y="45857"/>
                </a:cubicBezTo>
                <a:cubicBezTo>
                  <a:pt x="44971" y="45825"/>
                  <a:pt x="44971" y="45825"/>
                  <a:pt x="44971" y="45825"/>
                </a:cubicBezTo>
                <a:close/>
                <a:moveTo>
                  <a:pt x="44116" y="48074"/>
                </a:moveTo>
                <a:cubicBezTo>
                  <a:pt x="44147" y="48042"/>
                  <a:pt x="44116" y="48010"/>
                  <a:pt x="44116" y="48010"/>
                </a:cubicBezTo>
                <a:cubicBezTo>
                  <a:pt x="44052" y="47979"/>
                  <a:pt x="43989" y="48074"/>
                  <a:pt x="44052" y="48105"/>
                </a:cubicBezTo>
                <a:cubicBezTo>
                  <a:pt x="44084" y="48105"/>
                  <a:pt x="44116" y="48105"/>
                  <a:pt x="44116" y="48074"/>
                </a:cubicBezTo>
                <a:close/>
                <a:moveTo>
                  <a:pt x="43292" y="50290"/>
                </a:moveTo>
                <a:cubicBezTo>
                  <a:pt x="43324" y="50164"/>
                  <a:pt x="43071" y="50290"/>
                  <a:pt x="43197" y="50322"/>
                </a:cubicBezTo>
                <a:cubicBezTo>
                  <a:pt x="43229" y="50322"/>
                  <a:pt x="43261" y="50322"/>
                  <a:pt x="43292" y="50290"/>
                </a:cubicBezTo>
                <a:close/>
                <a:moveTo>
                  <a:pt x="42374" y="52380"/>
                </a:moveTo>
                <a:cubicBezTo>
                  <a:pt x="42247" y="52317"/>
                  <a:pt x="42374" y="52634"/>
                  <a:pt x="42437" y="52507"/>
                </a:cubicBezTo>
                <a:cubicBezTo>
                  <a:pt x="42437" y="52444"/>
                  <a:pt x="42406" y="52412"/>
                  <a:pt x="42374" y="52380"/>
                </a:cubicBezTo>
                <a:close/>
                <a:moveTo>
                  <a:pt x="41519" y="54566"/>
                </a:moveTo>
                <a:cubicBezTo>
                  <a:pt x="41329" y="54502"/>
                  <a:pt x="41519" y="54882"/>
                  <a:pt x="41582" y="54724"/>
                </a:cubicBezTo>
                <a:cubicBezTo>
                  <a:pt x="41614" y="54661"/>
                  <a:pt x="41582" y="54597"/>
                  <a:pt x="41519" y="54566"/>
                </a:cubicBezTo>
                <a:close/>
                <a:moveTo>
                  <a:pt x="40632" y="56751"/>
                </a:moveTo>
                <a:cubicBezTo>
                  <a:pt x="40442" y="56656"/>
                  <a:pt x="40632" y="57131"/>
                  <a:pt x="40727" y="56941"/>
                </a:cubicBezTo>
                <a:cubicBezTo>
                  <a:pt x="40759" y="56846"/>
                  <a:pt x="40727" y="56782"/>
                  <a:pt x="40632" y="56751"/>
                </a:cubicBezTo>
                <a:close/>
                <a:moveTo>
                  <a:pt x="39777" y="58936"/>
                </a:moveTo>
                <a:cubicBezTo>
                  <a:pt x="39524" y="58841"/>
                  <a:pt x="39777" y="59379"/>
                  <a:pt x="39872" y="59158"/>
                </a:cubicBezTo>
                <a:cubicBezTo>
                  <a:pt x="39904" y="59063"/>
                  <a:pt x="39872" y="58968"/>
                  <a:pt x="39777" y="58936"/>
                </a:cubicBezTo>
                <a:close/>
                <a:moveTo>
                  <a:pt x="38922" y="61121"/>
                </a:moveTo>
                <a:cubicBezTo>
                  <a:pt x="38637" y="61026"/>
                  <a:pt x="38922" y="61659"/>
                  <a:pt x="39017" y="61374"/>
                </a:cubicBezTo>
                <a:cubicBezTo>
                  <a:pt x="39049" y="61279"/>
                  <a:pt x="39017" y="61153"/>
                  <a:pt x="38922" y="61121"/>
                </a:cubicBezTo>
                <a:close/>
                <a:moveTo>
                  <a:pt x="38067" y="63306"/>
                </a:moveTo>
                <a:cubicBezTo>
                  <a:pt x="37750" y="63180"/>
                  <a:pt x="38035" y="63908"/>
                  <a:pt x="38162" y="63591"/>
                </a:cubicBezTo>
                <a:cubicBezTo>
                  <a:pt x="38225" y="63465"/>
                  <a:pt x="38162" y="63338"/>
                  <a:pt x="38067" y="63306"/>
                </a:cubicBezTo>
                <a:close/>
                <a:moveTo>
                  <a:pt x="37180" y="65491"/>
                </a:moveTo>
                <a:cubicBezTo>
                  <a:pt x="36990" y="65428"/>
                  <a:pt x="36800" y="65618"/>
                  <a:pt x="36895" y="65808"/>
                </a:cubicBezTo>
                <a:cubicBezTo>
                  <a:pt x="36958" y="65998"/>
                  <a:pt x="37243" y="65998"/>
                  <a:pt x="37338" y="65808"/>
                </a:cubicBezTo>
                <a:cubicBezTo>
                  <a:pt x="37370" y="65681"/>
                  <a:pt x="37307" y="65555"/>
                  <a:pt x="37180" y="65491"/>
                </a:cubicBezTo>
                <a:close/>
                <a:moveTo>
                  <a:pt x="36325" y="67677"/>
                </a:moveTo>
                <a:cubicBezTo>
                  <a:pt x="36103" y="67582"/>
                  <a:pt x="35913" y="67803"/>
                  <a:pt x="35977" y="68025"/>
                </a:cubicBezTo>
                <a:cubicBezTo>
                  <a:pt x="36072" y="68247"/>
                  <a:pt x="36388" y="68247"/>
                  <a:pt x="36483" y="68025"/>
                </a:cubicBezTo>
                <a:cubicBezTo>
                  <a:pt x="36515" y="67898"/>
                  <a:pt x="36452" y="67740"/>
                  <a:pt x="36325" y="67677"/>
                </a:cubicBezTo>
                <a:close/>
                <a:moveTo>
                  <a:pt x="35470" y="69862"/>
                </a:moveTo>
                <a:cubicBezTo>
                  <a:pt x="35217" y="69767"/>
                  <a:pt x="34995" y="70020"/>
                  <a:pt x="35090" y="70242"/>
                </a:cubicBezTo>
                <a:cubicBezTo>
                  <a:pt x="35185" y="70463"/>
                  <a:pt x="35533" y="70463"/>
                  <a:pt x="35628" y="70242"/>
                </a:cubicBezTo>
                <a:cubicBezTo>
                  <a:pt x="35692" y="70083"/>
                  <a:pt x="35597" y="69925"/>
                  <a:pt x="35470" y="69862"/>
                </a:cubicBezTo>
                <a:close/>
                <a:moveTo>
                  <a:pt x="34583" y="72047"/>
                </a:moveTo>
                <a:cubicBezTo>
                  <a:pt x="34330" y="71952"/>
                  <a:pt x="34077" y="72205"/>
                  <a:pt x="34203" y="72459"/>
                </a:cubicBezTo>
                <a:cubicBezTo>
                  <a:pt x="34298" y="72712"/>
                  <a:pt x="34678" y="72712"/>
                  <a:pt x="34773" y="72459"/>
                </a:cubicBezTo>
                <a:cubicBezTo>
                  <a:pt x="34837" y="72300"/>
                  <a:pt x="34742" y="72110"/>
                  <a:pt x="34583" y="72047"/>
                </a:cubicBezTo>
                <a:close/>
                <a:moveTo>
                  <a:pt x="33317" y="74422"/>
                </a:moveTo>
                <a:cubicBezTo>
                  <a:pt x="33190" y="74707"/>
                  <a:pt x="33475" y="74960"/>
                  <a:pt x="33728" y="74865"/>
                </a:cubicBezTo>
                <a:cubicBezTo>
                  <a:pt x="34013" y="74739"/>
                  <a:pt x="34013" y="74359"/>
                  <a:pt x="33728" y="74232"/>
                </a:cubicBezTo>
                <a:cubicBezTo>
                  <a:pt x="33570" y="74169"/>
                  <a:pt x="33380" y="74264"/>
                  <a:pt x="33317" y="74422"/>
                </a:cubicBezTo>
                <a:close/>
                <a:moveTo>
                  <a:pt x="32398" y="76639"/>
                </a:moveTo>
                <a:cubicBezTo>
                  <a:pt x="32303" y="76924"/>
                  <a:pt x="32588" y="77209"/>
                  <a:pt x="32873" y="77082"/>
                </a:cubicBezTo>
                <a:cubicBezTo>
                  <a:pt x="33158" y="76956"/>
                  <a:pt x="33158" y="76544"/>
                  <a:pt x="32873" y="76417"/>
                </a:cubicBezTo>
                <a:cubicBezTo>
                  <a:pt x="32683" y="76354"/>
                  <a:pt x="32493" y="76449"/>
                  <a:pt x="32398" y="76639"/>
                </a:cubicBezTo>
                <a:close/>
                <a:moveTo>
                  <a:pt x="31511" y="78824"/>
                </a:moveTo>
                <a:cubicBezTo>
                  <a:pt x="31385" y="79141"/>
                  <a:pt x="31701" y="79457"/>
                  <a:pt x="32018" y="79331"/>
                </a:cubicBezTo>
                <a:cubicBezTo>
                  <a:pt x="32335" y="79172"/>
                  <a:pt x="32335" y="78729"/>
                  <a:pt x="32018" y="78602"/>
                </a:cubicBezTo>
                <a:cubicBezTo>
                  <a:pt x="31796" y="78539"/>
                  <a:pt x="31606" y="78634"/>
                  <a:pt x="31511" y="78824"/>
                </a:cubicBezTo>
                <a:close/>
                <a:moveTo>
                  <a:pt x="31131" y="80787"/>
                </a:moveTo>
                <a:cubicBezTo>
                  <a:pt x="30815" y="80661"/>
                  <a:pt x="30466" y="81009"/>
                  <a:pt x="30625" y="81326"/>
                </a:cubicBezTo>
                <a:cubicBezTo>
                  <a:pt x="30783" y="81674"/>
                  <a:pt x="31226" y="81643"/>
                  <a:pt x="31385" y="81326"/>
                </a:cubicBezTo>
                <a:cubicBezTo>
                  <a:pt x="31448" y="81104"/>
                  <a:pt x="31353" y="80882"/>
                  <a:pt x="31131" y="80787"/>
                </a:cubicBezTo>
                <a:close/>
                <a:moveTo>
                  <a:pt x="30276" y="82973"/>
                </a:moveTo>
                <a:cubicBezTo>
                  <a:pt x="29928" y="82846"/>
                  <a:pt x="29580" y="83194"/>
                  <a:pt x="29738" y="83543"/>
                </a:cubicBezTo>
                <a:cubicBezTo>
                  <a:pt x="29896" y="83891"/>
                  <a:pt x="30371" y="83891"/>
                  <a:pt x="30530" y="83543"/>
                </a:cubicBezTo>
                <a:cubicBezTo>
                  <a:pt x="30593" y="83321"/>
                  <a:pt x="30498" y="83068"/>
                  <a:pt x="30276" y="82973"/>
                </a:cubicBezTo>
                <a:close/>
                <a:moveTo>
                  <a:pt x="29421" y="85158"/>
                </a:moveTo>
                <a:cubicBezTo>
                  <a:pt x="29041" y="85031"/>
                  <a:pt x="28661" y="85411"/>
                  <a:pt x="28851" y="85759"/>
                </a:cubicBezTo>
                <a:cubicBezTo>
                  <a:pt x="29010" y="86140"/>
                  <a:pt x="29516" y="86140"/>
                  <a:pt x="29675" y="85759"/>
                </a:cubicBezTo>
                <a:cubicBezTo>
                  <a:pt x="29770" y="85538"/>
                  <a:pt x="29643" y="85253"/>
                  <a:pt x="29421" y="85158"/>
                </a:cubicBezTo>
                <a:close/>
                <a:moveTo>
                  <a:pt x="28534" y="87375"/>
                </a:moveTo>
                <a:cubicBezTo>
                  <a:pt x="28154" y="87216"/>
                  <a:pt x="27774" y="87596"/>
                  <a:pt x="27933" y="87976"/>
                </a:cubicBezTo>
                <a:cubicBezTo>
                  <a:pt x="28123" y="88388"/>
                  <a:pt x="28661" y="88356"/>
                  <a:pt x="28820" y="87976"/>
                </a:cubicBezTo>
                <a:cubicBezTo>
                  <a:pt x="28915" y="87723"/>
                  <a:pt x="28788" y="87470"/>
                  <a:pt x="28534" y="87375"/>
                </a:cubicBezTo>
                <a:close/>
                <a:moveTo>
                  <a:pt x="27679" y="89560"/>
                </a:moveTo>
                <a:cubicBezTo>
                  <a:pt x="27268" y="89370"/>
                  <a:pt x="26856" y="89813"/>
                  <a:pt x="27046" y="90193"/>
                </a:cubicBezTo>
                <a:cubicBezTo>
                  <a:pt x="27236" y="90605"/>
                  <a:pt x="27806" y="90605"/>
                  <a:pt x="27964" y="90193"/>
                </a:cubicBezTo>
                <a:cubicBezTo>
                  <a:pt x="28059" y="89940"/>
                  <a:pt x="27933" y="89655"/>
                  <a:pt x="27679" y="89560"/>
                </a:cubicBezTo>
                <a:close/>
                <a:moveTo>
                  <a:pt x="26824" y="91745"/>
                </a:moveTo>
                <a:cubicBezTo>
                  <a:pt x="26381" y="91555"/>
                  <a:pt x="25969" y="91998"/>
                  <a:pt x="26159" y="92410"/>
                </a:cubicBezTo>
                <a:cubicBezTo>
                  <a:pt x="26349" y="92853"/>
                  <a:pt x="26951" y="92853"/>
                  <a:pt x="27109" y="92410"/>
                </a:cubicBezTo>
                <a:cubicBezTo>
                  <a:pt x="27236" y="92157"/>
                  <a:pt x="27078" y="91840"/>
                  <a:pt x="26824" y="91745"/>
                </a:cubicBezTo>
                <a:close/>
                <a:moveTo>
                  <a:pt x="25558" y="94943"/>
                </a:moveTo>
                <a:cubicBezTo>
                  <a:pt x="26001" y="95102"/>
                  <a:pt x="26444" y="94658"/>
                  <a:pt x="26254" y="94215"/>
                </a:cubicBezTo>
                <a:cubicBezTo>
                  <a:pt x="26064" y="93772"/>
                  <a:pt x="25431" y="93772"/>
                  <a:pt x="25241" y="94215"/>
                </a:cubicBezTo>
                <a:cubicBezTo>
                  <a:pt x="25146" y="94500"/>
                  <a:pt x="25273" y="94817"/>
                  <a:pt x="25558" y="94943"/>
                </a:cubicBezTo>
                <a:close/>
                <a:moveTo>
                  <a:pt x="24354" y="96432"/>
                </a:moveTo>
                <a:cubicBezTo>
                  <a:pt x="24164" y="96907"/>
                  <a:pt x="24639" y="97350"/>
                  <a:pt x="25114" y="97160"/>
                </a:cubicBezTo>
                <a:cubicBezTo>
                  <a:pt x="25589" y="96970"/>
                  <a:pt x="25558" y="96305"/>
                  <a:pt x="25083" y="96115"/>
                </a:cubicBezTo>
                <a:cubicBezTo>
                  <a:pt x="24798" y="95989"/>
                  <a:pt x="24481" y="96147"/>
                  <a:pt x="24354" y="96432"/>
                </a:cubicBezTo>
                <a:close/>
                <a:moveTo>
                  <a:pt x="24576" y="99060"/>
                </a:moveTo>
                <a:cubicBezTo>
                  <a:pt x="24766" y="98554"/>
                  <a:pt x="24259" y="98079"/>
                  <a:pt x="23784" y="98300"/>
                </a:cubicBezTo>
                <a:cubicBezTo>
                  <a:pt x="23277" y="98522"/>
                  <a:pt x="23309" y="99187"/>
                  <a:pt x="23784" y="99409"/>
                </a:cubicBezTo>
                <a:cubicBezTo>
                  <a:pt x="24101" y="99504"/>
                  <a:pt x="24449" y="99377"/>
                  <a:pt x="24576" y="99060"/>
                </a:cubicBezTo>
                <a:close/>
                <a:moveTo>
                  <a:pt x="23721" y="101277"/>
                </a:moveTo>
                <a:cubicBezTo>
                  <a:pt x="23911" y="100771"/>
                  <a:pt x="23404" y="100264"/>
                  <a:pt x="22897" y="100486"/>
                </a:cubicBezTo>
                <a:cubicBezTo>
                  <a:pt x="22391" y="100707"/>
                  <a:pt x="22391" y="101436"/>
                  <a:pt x="22929" y="101626"/>
                </a:cubicBezTo>
                <a:cubicBezTo>
                  <a:pt x="23246" y="101752"/>
                  <a:pt x="23594" y="101594"/>
                  <a:pt x="23721" y="101277"/>
                </a:cubicBezTo>
                <a:close/>
                <a:moveTo>
                  <a:pt x="22042" y="103842"/>
                </a:moveTo>
                <a:cubicBezTo>
                  <a:pt x="22549" y="104064"/>
                  <a:pt x="23087" y="103526"/>
                  <a:pt x="22866" y="103019"/>
                </a:cubicBezTo>
                <a:cubicBezTo>
                  <a:pt x="22612" y="102481"/>
                  <a:pt x="21884" y="102481"/>
                  <a:pt x="21662" y="103019"/>
                </a:cubicBezTo>
                <a:cubicBezTo>
                  <a:pt x="21536" y="103367"/>
                  <a:pt x="21694" y="103716"/>
                  <a:pt x="22042" y="103842"/>
                </a:cubicBezTo>
                <a:close/>
                <a:moveTo>
                  <a:pt x="22011" y="105711"/>
                </a:moveTo>
                <a:cubicBezTo>
                  <a:pt x="22232" y="105173"/>
                  <a:pt x="21662" y="104634"/>
                  <a:pt x="21124" y="104856"/>
                </a:cubicBezTo>
                <a:cubicBezTo>
                  <a:pt x="20586" y="105078"/>
                  <a:pt x="20586" y="105869"/>
                  <a:pt x="21156" y="106091"/>
                </a:cubicBezTo>
                <a:cubicBezTo>
                  <a:pt x="21504" y="106218"/>
                  <a:pt x="21884" y="106059"/>
                  <a:pt x="22011" y="105711"/>
                </a:cubicBezTo>
                <a:close/>
                <a:moveTo>
                  <a:pt x="21156" y="107928"/>
                </a:moveTo>
                <a:cubicBezTo>
                  <a:pt x="21377" y="107358"/>
                  <a:pt x="20807" y="106788"/>
                  <a:pt x="20237" y="107041"/>
                </a:cubicBezTo>
                <a:cubicBezTo>
                  <a:pt x="19699" y="107294"/>
                  <a:pt x="19699" y="108086"/>
                  <a:pt x="20269" y="108308"/>
                </a:cubicBezTo>
                <a:cubicBezTo>
                  <a:pt x="20617" y="108466"/>
                  <a:pt x="21029" y="108276"/>
                  <a:pt x="21156" y="107928"/>
                </a:cubicBezTo>
                <a:close/>
                <a:moveTo>
                  <a:pt x="19382" y="110556"/>
                </a:moveTo>
                <a:cubicBezTo>
                  <a:pt x="19984" y="110778"/>
                  <a:pt x="20554" y="110176"/>
                  <a:pt x="20301" y="109606"/>
                </a:cubicBezTo>
                <a:cubicBezTo>
                  <a:pt x="20047" y="109004"/>
                  <a:pt x="19224" y="109036"/>
                  <a:pt x="19002" y="109638"/>
                </a:cubicBezTo>
                <a:cubicBezTo>
                  <a:pt x="18844" y="109986"/>
                  <a:pt x="19034" y="110398"/>
                  <a:pt x="19382" y="110556"/>
                </a:cubicBezTo>
                <a:close/>
                <a:moveTo>
                  <a:pt x="42152" y="45793"/>
                </a:moveTo>
                <a:cubicBezTo>
                  <a:pt x="42121" y="45762"/>
                  <a:pt x="42152" y="45857"/>
                  <a:pt x="42184" y="45825"/>
                </a:cubicBezTo>
                <a:cubicBezTo>
                  <a:pt x="42184" y="45793"/>
                  <a:pt x="42152" y="45793"/>
                  <a:pt x="42152" y="45793"/>
                </a:cubicBezTo>
                <a:close/>
                <a:moveTo>
                  <a:pt x="41329" y="48042"/>
                </a:moveTo>
                <a:cubicBezTo>
                  <a:pt x="41360" y="47979"/>
                  <a:pt x="41202" y="48042"/>
                  <a:pt x="41265" y="48074"/>
                </a:cubicBezTo>
                <a:cubicBezTo>
                  <a:pt x="41265" y="48074"/>
                  <a:pt x="41297" y="48074"/>
                  <a:pt x="41329" y="48042"/>
                </a:cubicBezTo>
                <a:close/>
                <a:moveTo>
                  <a:pt x="40442" y="50164"/>
                </a:moveTo>
                <a:cubicBezTo>
                  <a:pt x="40315" y="50132"/>
                  <a:pt x="40410" y="50354"/>
                  <a:pt x="40474" y="50259"/>
                </a:cubicBezTo>
                <a:cubicBezTo>
                  <a:pt x="40474" y="50227"/>
                  <a:pt x="40474" y="50164"/>
                  <a:pt x="40442" y="50164"/>
                </a:cubicBezTo>
                <a:close/>
                <a:moveTo>
                  <a:pt x="39555" y="52349"/>
                </a:moveTo>
                <a:cubicBezTo>
                  <a:pt x="39429" y="52285"/>
                  <a:pt x="39555" y="52602"/>
                  <a:pt x="39619" y="52475"/>
                </a:cubicBezTo>
                <a:cubicBezTo>
                  <a:pt x="39650" y="52412"/>
                  <a:pt x="39619" y="52380"/>
                  <a:pt x="39555" y="52349"/>
                </a:cubicBezTo>
                <a:close/>
                <a:moveTo>
                  <a:pt x="38700" y="54534"/>
                </a:moveTo>
                <a:cubicBezTo>
                  <a:pt x="38542" y="54471"/>
                  <a:pt x="38700" y="54851"/>
                  <a:pt x="38764" y="54692"/>
                </a:cubicBezTo>
                <a:cubicBezTo>
                  <a:pt x="38795" y="54629"/>
                  <a:pt x="38764" y="54566"/>
                  <a:pt x="38700" y="54534"/>
                </a:cubicBezTo>
                <a:close/>
                <a:moveTo>
                  <a:pt x="37845" y="56719"/>
                </a:moveTo>
                <a:cubicBezTo>
                  <a:pt x="37624" y="56624"/>
                  <a:pt x="37845" y="57099"/>
                  <a:pt x="37909" y="56909"/>
                </a:cubicBezTo>
                <a:cubicBezTo>
                  <a:pt x="37940" y="56846"/>
                  <a:pt x="37909" y="56751"/>
                  <a:pt x="37845" y="56719"/>
                </a:cubicBezTo>
                <a:close/>
                <a:moveTo>
                  <a:pt x="36958" y="58904"/>
                </a:moveTo>
                <a:cubicBezTo>
                  <a:pt x="36737" y="58809"/>
                  <a:pt x="36958" y="59379"/>
                  <a:pt x="37053" y="59126"/>
                </a:cubicBezTo>
                <a:cubicBezTo>
                  <a:pt x="37085" y="59031"/>
                  <a:pt x="37053" y="58936"/>
                  <a:pt x="36958" y="58904"/>
                </a:cubicBezTo>
                <a:close/>
                <a:moveTo>
                  <a:pt x="36103" y="61089"/>
                </a:moveTo>
                <a:cubicBezTo>
                  <a:pt x="35818" y="60994"/>
                  <a:pt x="36103" y="61628"/>
                  <a:pt x="36230" y="61343"/>
                </a:cubicBezTo>
                <a:cubicBezTo>
                  <a:pt x="36262" y="61248"/>
                  <a:pt x="36198" y="61121"/>
                  <a:pt x="36103" y="61089"/>
                </a:cubicBezTo>
                <a:close/>
                <a:moveTo>
                  <a:pt x="35248" y="63275"/>
                </a:moveTo>
                <a:cubicBezTo>
                  <a:pt x="34932" y="63148"/>
                  <a:pt x="35248" y="63876"/>
                  <a:pt x="35375" y="63560"/>
                </a:cubicBezTo>
                <a:cubicBezTo>
                  <a:pt x="35407" y="63433"/>
                  <a:pt x="35343" y="63306"/>
                  <a:pt x="35248" y="63275"/>
                </a:cubicBezTo>
                <a:close/>
                <a:moveTo>
                  <a:pt x="34393" y="65460"/>
                </a:moveTo>
                <a:cubicBezTo>
                  <a:pt x="34172" y="65396"/>
                  <a:pt x="33982" y="65586"/>
                  <a:pt x="34077" y="65776"/>
                </a:cubicBezTo>
                <a:cubicBezTo>
                  <a:pt x="34172" y="65966"/>
                  <a:pt x="34425" y="65966"/>
                  <a:pt x="34520" y="65776"/>
                </a:cubicBezTo>
                <a:cubicBezTo>
                  <a:pt x="34552" y="65650"/>
                  <a:pt x="34488" y="65523"/>
                  <a:pt x="34393" y="65460"/>
                </a:cubicBezTo>
                <a:close/>
                <a:moveTo>
                  <a:pt x="33507" y="67645"/>
                </a:moveTo>
                <a:cubicBezTo>
                  <a:pt x="33285" y="67550"/>
                  <a:pt x="33095" y="67772"/>
                  <a:pt x="33190" y="67993"/>
                </a:cubicBezTo>
                <a:cubicBezTo>
                  <a:pt x="33285" y="68215"/>
                  <a:pt x="33570" y="68215"/>
                  <a:pt x="33665" y="67993"/>
                </a:cubicBezTo>
                <a:cubicBezTo>
                  <a:pt x="33728" y="67867"/>
                  <a:pt x="33665" y="67708"/>
                  <a:pt x="33507" y="67645"/>
                </a:cubicBezTo>
                <a:close/>
                <a:moveTo>
                  <a:pt x="32651" y="69830"/>
                </a:moveTo>
                <a:cubicBezTo>
                  <a:pt x="32430" y="69735"/>
                  <a:pt x="32176" y="69988"/>
                  <a:pt x="32271" y="70210"/>
                </a:cubicBezTo>
                <a:cubicBezTo>
                  <a:pt x="32398" y="70463"/>
                  <a:pt x="32715" y="70432"/>
                  <a:pt x="32810" y="70210"/>
                </a:cubicBezTo>
                <a:cubicBezTo>
                  <a:pt x="32873" y="70052"/>
                  <a:pt x="32810" y="69893"/>
                  <a:pt x="32651" y="69830"/>
                </a:cubicBezTo>
                <a:close/>
                <a:moveTo>
                  <a:pt x="31796" y="72015"/>
                </a:moveTo>
                <a:cubicBezTo>
                  <a:pt x="31543" y="71920"/>
                  <a:pt x="31290" y="72174"/>
                  <a:pt x="31385" y="72427"/>
                </a:cubicBezTo>
                <a:cubicBezTo>
                  <a:pt x="31511" y="72680"/>
                  <a:pt x="31860" y="72680"/>
                  <a:pt x="31955" y="72427"/>
                </a:cubicBezTo>
                <a:cubicBezTo>
                  <a:pt x="32018" y="72269"/>
                  <a:pt x="31955" y="72079"/>
                  <a:pt x="31796" y="72015"/>
                </a:cubicBezTo>
                <a:close/>
                <a:moveTo>
                  <a:pt x="30910" y="74200"/>
                </a:moveTo>
                <a:cubicBezTo>
                  <a:pt x="30656" y="74105"/>
                  <a:pt x="30371" y="74390"/>
                  <a:pt x="30498" y="74644"/>
                </a:cubicBezTo>
                <a:cubicBezTo>
                  <a:pt x="30625" y="74929"/>
                  <a:pt x="31005" y="74929"/>
                  <a:pt x="31100" y="74644"/>
                </a:cubicBezTo>
                <a:cubicBezTo>
                  <a:pt x="31195" y="74485"/>
                  <a:pt x="31100" y="74264"/>
                  <a:pt x="30910" y="74200"/>
                </a:cubicBezTo>
                <a:close/>
                <a:moveTo>
                  <a:pt x="30055" y="76386"/>
                </a:moveTo>
                <a:cubicBezTo>
                  <a:pt x="29770" y="76290"/>
                  <a:pt x="29485" y="76576"/>
                  <a:pt x="29611" y="76861"/>
                </a:cubicBezTo>
                <a:cubicBezTo>
                  <a:pt x="29738" y="77146"/>
                  <a:pt x="30150" y="77146"/>
                  <a:pt x="30276" y="76861"/>
                </a:cubicBezTo>
                <a:cubicBezTo>
                  <a:pt x="30340" y="76671"/>
                  <a:pt x="30245" y="76481"/>
                  <a:pt x="30055" y="76386"/>
                </a:cubicBezTo>
                <a:close/>
                <a:moveTo>
                  <a:pt x="29200" y="78571"/>
                </a:moveTo>
                <a:cubicBezTo>
                  <a:pt x="28883" y="78444"/>
                  <a:pt x="28566" y="78792"/>
                  <a:pt x="28693" y="79077"/>
                </a:cubicBezTo>
                <a:cubicBezTo>
                  <a:pt x="28851" y="79394"/>
                  <a:pt x="29295" y="79394"/>
                  <a:pt x="29421" y="79077"/>
                </a:cubicBezTo>
                <a:cubicBezTo>
                  <a:pt x="29485" y="78887"/>
                  <a:pt x="29390" y="78666"/>
                  <a:pt x="29200" y="78571"/>
                </a:cubicBezTo>
                <a:close/>
                <a:moveTo>
                  <a:pt x="27806" y="81009"/>
                </a:moveTo>
                <a:cubicBezTo>
                  <a:pt x="27679" y="81326"/>
                  <a:pt x="28028" y="81674"/>
                  <a:pt x="28344" y="81516"/>
                </a:cubicBezTo>
                <a:cubicBezTo>
                  <a:pt x="28661" y="81389"/>
                  <a:pt x="28661" y="80914"/>
                  <a:pt x="28344" y="80756"/>
                </a:cubicBezTo>
                <a:cubicBezTo>
                  <a:pt x="28123" y="80692"/>
                  <a:pt x="27901" y="80787"/>
                  <a:pt x="27806" y="81009"/>
                </a:cubicBezTo>
                <a:close/>
                <a:moveTo>
                  <a:pt x="26919" y="83194"/>
                </a:moveTo>
                <a:cubicBezTo>
                  <a:pt x="26761" y="83543"/>
                  <a:pt x="27141" y="83891"/>
                  <a:pt x="27489" y="83764"/>
                </a:cubicBezTo>
                <a:cubicBezTo>
                  <a:pt x="27838" y="83606"/>
                  <a:pt x="27838" y="83099"/>
                  <a:pt x="27458" y="82941"/>
                </a:cubicBezTo>
                <a:cubicBezTo>
                  <a:pt x="27236" y="82878"/>
                  <a:pt x="27014" y="82973"/>
                  <a:pt x="26919" y="83194"/>
                </a:cubicBezTo>
                <a:close/>
                <a:moveTo>
                  <a:pt x="26603" y="85158"/>
                </a:moveTo>
                <a:cubicBezTo>
                  <a:pt x="26223" y="84999"/>
                  <a:pt x="25874" y="85379"/>
                  <a:pt x="26033" y="85759"/>
                </a:cubicBezTo>
                <a:cubicBezTo>
                  <a:pt x="26191" y="86108"/>
                  <a:pt x="26698" y="86108"/>
                  <a:pt x="26856" y="85728"/>
                </a:cubicBezTo>
                <a:cubicBezTo>
                  <a:pt x="26951" y="85506"/>
                  <a:pt x="26824" y="85221"/>
                  <a:pt x="26603" y="85126"/>
                </a:cubicBezTo>
                <a:close/>
                <a:moveTo>
                  <a:pt x="25748" y="87343"/>
                </a:moveTo>
                <a:cubicBezTo>
                  <a:pt x="25336" y="87185"/>
                  <a:pt x="24956" y="87565"/>
                  <a:pt x="25146" y="87976"/>
                </a:cubicBezTo>
                <a:cubicBezTo>
                  <a:pt x="25304" y="88356"/>
                  <a:pt x="25843" y="88325"/>
                  <a:pt x="26001" y="87945"/>
                </a:cubicBezTo>
                <a:cubicBezTo>
                  <a:pt x="26096" y="87691"/>
                  <a:pt x="26001" y="87406"/>
                  <a:pt x="25748" y="87311"/>
                </a:cubicBezTo>
                <a:close/>
                <a:moveTo>
                  <a:pt x="24893" y="89528"/>
                </a:moveTo>
                <a:cubicBezTo>
                  <a:pt x="24449" y="89338"/>
                  <a:pt x="24069" y="89781"/>
                  <a:pt x="24228" y="90193"/>
                </a:cubicBezTo>
                <a:cubicBezTo>
                  <a:pt x="24418" y="90573"/>
                  <a:pt x="24988" y="90573"/>
                  <a:pt x="25146" y="90161"/>
                </a:cubicBezTo>
                <a:cubicBezTo>
                  <a:pt x="25273" y="89908"/>
                  <a:pt x="25146" y="89623"/>
                  <a:pt x="24893" y="89528"/>
                </a:cubicBezTo>
                <a:close/>
                <a:moveTo>
                  <a:pt x="24006" y="91713"/>
                </a:moveTo>
                <a:cubicBezTo>
                  <a:pt x="23594" y="91523"/>
                  <a:pt x="23151" y="91967"/>
                  <a:pt x="23341" y="92410"/>
                </a:cubicBezTo>
                <a:cubicBezTo>
                  <a:pt x="23531" y="92822"/>
                  <a:pt x="24132" y="92822"/>
                  <a:pt x="24323" y="92378"/>
                </a:cubicBezTo>
                <a:cubicBezTo>
                  <a:pt x="24418" y="92125"/>
                  <a:pt x="24291" y="91808"/>
                  <a:pt x="24006" y="91713"/>
                </a:cubicBezTo>
                <a:close/>
                <a:moveTo>
                  <a:pt x="22422" y="94183"/>
                </a:moveTo>
                <a:cubicBezTo>
                  <a:pt x="22264" y="94658"/>
                  <a:pt x="22707" y="95102"/>
                  <a:pt x="23151" y="94912"/>
                </a:cubicBezTo>
                <a:cubicBezTo>
                  <a:pt x="23626" y="94690"/>
                  <a:pt x="23594" y="94057"/>
                  <a:pt x="23151" y="93898"/>
                </a:cubicBezTo>
                <a:cubicBezTo>
                  <a:pt x="22866" y="93772"/>
                  <a:pt x="22549" y="93898"/>
                  <a:pt x="22422" y="94183"/>
                </a:cubicBezTo>
                <a:close/>
                <a:moveTo>
                  <a:pt x="21852" y="97129"/>
                </a:moveTo>
                <a:cubicBezTo>
                  <a:pt x="22327" y="97319"/>
                  <a:pt x="22802" y="96844"/>
                  <a:pt x="22612" y="96369"/>
                </a:cubicBezTo>
                <a:cubicBezTo>
                  <a:pt x="22391" y="95894"/>
                  <a:pt x="21726" y="95925"/>
                  <a:pt x="21536" y="96400"/>
                </a:cubicBezTo>
                <a:cubicBezTo>
                  <a:pt x="21441" y="96685"/>
                  <a:pt x="21567" y="97034"/>
                  <a:pt x="21852" y="97129"/>
                </a:cubicBezTo>
                <a:close/>
                <a:moveTo>
                  <a:pt x="21757" y="99029"/>
                </a:moveTo>
                <a:cubicBezTo>
                  <a:pt x="21947" y="98522"/>
                  <a:pt x="21441" y="98047"/>
                  <a:pt x="20966" y="98269"/>
                </a:cubicBezTo>
                <a:cubicBezTo>
                  <a:pt x="20491" y="98459"/>
                  <a:pt x="20491" y="99155"/>
                  <a:pt x="20997" y="99377"/>
                </a:cubicBezTo>
                <a:cubicBezTo>
                  <a:pt x="21282" y="99472"/>
                  <a:pt x="21631" y="99345"/>
                  <a:pt x="21757" y="99029"/>
                </a:cubicBezTo>
                <a:close/>
                <a:moveTo>
                  <a:pt x="20902" y="101246"/>
                </a:moveTo>
                <a:cubicBezTo>
                  <a:pt x="21124" y="100739"/>
                  <a:pt x="20586" y="100232"/>
                  <a:pt x="20079" y="100454"/>
                </a:cubicBezTo>
                <a:cubicBezTo>
                  <a:pt x="19572" y="100676"/>
                  <a:pt x="19604" y="101404"/>
                  <a:pt x="20111" y="101594"/>
                </a:cubicBezTo>
                <a:cubicBezTo>
                  <a:pt x="20427" y="101721"/>
                  <a:pt x="20776" y="101562"/>
                  <a:pt x="20902" y="101246"/>
                </a:cubicBezTo>
                <a:close/>
                <a:moveTo>
                  <a:pt x="19224" y="103842"/>
                </a:moveTo>
                <a:cubicBezTo>
                  <a:pt x="19762" y="104032"/>
                  <a:pt x="20269" y="103494"/>
                  <a:pt x="20047" y="102987"/>
                </a:cubicBezTo>
                <a:cubicBezTo>
                  <a:pt x="19825" y="102449"/>
                  <a:pt x="19065" y="102449"/>
                  <a:pt x="18844" y="102987"/>
                </a:cubicBezTo>
                <a:cubicBezTo>
                  <a:pt x="18717" y="103336"/>
                  <a:pt x="18875" y="103684"/>
                  <a:pt x="19224" y="103842"/>
                </a:cubicBezTo>
                <a:close/>
                <a:moveTo>
                  <a:pt x="19192" y="105679"/>
                </a:moveTo>
                <a:cubicBezTo>
                  <a:pt x="19414" y="105141"/>
                  <a:pt x="18875" y="104571"/>
                  <a:pt x="18305" y="104824"/>
                </a:cubicBezTo>
                <a:cubicBezTo>
                  <a:pt x="17767" y="105046"/>
                  <a:pt x="17799" y="105838"/>
                  <a:pt x="18337" y="106059"/>
                </a:cubicBezTo>
                <a:cubicBezTo>
                  <a:pt x="18685" y="106186"/>
                  <a:pt x="19065" y="106028"/>
                  <a:pt x="19192" y="105679"/>
                </a:cubicBezTo>
                <a:close/>
                <a:moveTo>
                  <a:pt x="18369" y="107896"/>
                </a:moveTo>
                <a:cubicBezTo>
                  <a:pt x="18590" y="107326"/>
                  <a:pt x="18020" y="106756"/>
                  <a:pt x="17450" y="107009"/>
                </a:cubicBezTo>
                <a:cubicBezTo>
                  <a:pt x="16880" y="107263"/>
                  <a:pt x="16880" y="108054"/>
                  <a:pt x="17450" y="108276"/>
                </a:cubicBezTo>
                <a:cubicBezTo>
                  <a:pt x="17799" y="108434"/>
                  <a:pt x="18210" y="108244"/>
                  <a:pt x="18369" y="107896"/>
                </a:cubicBezTo>
                <a:close/>
                <a:moveTo>
                  <a:pt x="16564" y="110525"/>
                </a:moveTo>
                <a:cubicBezTo>
                  <a:pt x="17165" y="110746"/>
                  <a:pt x="17735" y="110145"/>
                  <a:pt x="17482" y="109574"/>
                </a:cubicBezTo>
                <a:cubicBezTo>
                  <a:pt x="17229" y="108973"/>
                  <a:pt x="16405" y="109004"/>
                  <a:pt x="16184" y="109574"/>
                </a:cubicBezTo>
                <a:cubicBezTo>
                  <a:pt x="16025" y="109955"/>
                  <a:pt x="16215" y="110366"/>
                  <a:pt x="16564" y="110525"/>
                </a:cubicBezTo>
                <a:close/>
                <a:moveTo>
                  <a:pt x="39365" y="45698"/>
                </a:moveTo>
                <a:cubicBezTo>
                  <a:pt x="39334" y="45698"/>
                  <a:pt x="39365" y="45762"/>
                  <a:pt x="39397" y="45730"/>
                </a:cubicBezTo>
                <a:cubicBezTo>
                  <a:pt x="39397" y="45730"/>
                  <a:pt x="39365" y="45698"/>
                  <a:pt x="39365" y="45698"/>
                </a:cubicBezTo>
                <a:close/>
                <a:moveTo>
                  <a:pt x="38510" y="47883"/>
                </a:moveTo>
                <a:cubicBezTo>
                  <a:pt x="38447" y="47852"/>
                  <a:pt x="38510" y="48010"/>
                  <a:pt x="38542" y="47947"/>
                </a:cubicBezTo>
                <a:cubicBezTo>
                  <a:pt x="38542" y="47915"/>
                  <a:pt x="38542" y="47883"/>
                  <a:pt x="38510" y="47883"/>
                </a:cubicBezTo>
                <a:close/>
                <a:moveTo>
                  <a:pt x="37624" y="50069"/>
                </a:moveTo>
                <a:cubicBezTo>
                  <a:pt x="37529" y="50037"/>
                  <a:pt x="37624" y="50259"/>
                  <a:pt x="37687" y="50164"/>
                </a:cubicBezTo>
                <a:cubicBezTo>
                  <a:pt x="37687" y="50132"/>
                  <a:pt x="37687" y="50100"/>
                  <a:pt x="37655" y="50069"/>
                </a:cubicBezTo>
                <a:close/>
                <a:moveTo>
                  <a:pt x="36768" y="52254"/>
                </a:moveTo>
                <a:cubicBezTo>
                  <a:pt x="36642" y="52222"/>
                  <a:pt x="36768" y="52539"/>
                  <a:pt x="36832" y="52380"/>
                </a:cubicBezTo>
                <a:cubicBezTo>
                  <a:pt x="36863" y="52349"/>
                  <a:pt x="36832" y="52285"/>
                  <a:pt x="36768" y="52254"/>
                </a:cubicBezTo>
                <a:close/>
                <a:moveTo>
                  <a:pt x="35913" y="54439"/>
                </a:moveTo>
                <a:cubicBezTo>
                  <a:pt x="35723" y="54376"/>
                  <a:pt x="35913" y="54787"/>
                  <a:pt x="35977" y="54597"/>
                </a:cubicBezTo>
                <a:cubicBezTo>
                  <a:pt x="36008" y="54534"/>
                  <a:pt x="35977" y="54471"/>
                  <a:pt x="35913" y="54439"/>
                </a:cubicBezTo>
                <a:close/>
                <a:moveTo>
                  <a:pt x="35058" y="56624"/>
                </a:moveTo>
                <a:cubicBezTo>
                  <a:pt x="34837" y="56561"/>
                  <a:pt x="35058" y="57036"/>
                  <a:pt x="35122" y="56814"/>
                </a:cubicBezTo>
                <a:cubicBezTo>
                  <a:pt x="35153" y="56751"/>
                  <a:pt x="35122" y="56656"/>
                  <a:pt x="35058" y="56624"/>
                </a:cubicBezTo>
                <a:close/>
                <a:moveTo>
                  <a:pt x="34172" y="58809"/>
                </a:moveTo>
                <a:cubicBezTo>
                  <a:pt x="33950" y="58714"/>
                  <a:pt x="34172" y="59284"/>
                  <a:pt x="34267" y="59031"/>
                </a:cubicBezTo>
                <a:cubicBezTo>
                  <a:pt x="34298" y="58936"/>
                  <a:pt x="34267" y="58841"/>
                  <a:pt x="34172" y="58809"/>
                </a:cubicBezTo>
                <a:close/>
                <a:moveTo>
                  <a:pt x="33317" y="60994"/>
                </a:moveTo>
                <a:cubicBezTo>
                  <a:pt x="33032" y="60899"/>
                  <a:pt x="33317" y="61533"/>
                  <a:pt x="33443" y="61248"/>
                </a:cubicBezTo>
                <a:cubicBezTo>
                  <a:pt x="33475" y="61153"/>
                  <a:pt x="33412" y="61058"/>
                  <a:pt x="33317" y="60994"/>
                </a:cubicBezTo>
                <a:close/>
                <a:moveTo>
                  <a:pt x="32461" y="63180"/>
                </a:moveTo>
                <a:cubicBezTo>
                  <a:pt x="32145" y="63053"/>
                  <a:pt x="32461" y="63781"/>
                  <a:pt x="32588" y="63465"/>
                </a:cubicBezTo>
                <a:cubicBezTo>
                  <a:pt x="32620" y="63370"/>
                  <a:pt x="32556" y="63243"/>
                  <a:pt x="32461" y="63180"/>
                </a:cubicBezTo>
                <a:close/>
                <a:moveTo>
                  <a:pt x="31606" y="65365"/>
                </a:moveTo>
                <a:cubicBezTo>
                  <a:pt x="31385" y="65301"/>
                  <a:pt x="31195" y="65491"/>
                  <a:pt x="31290" y="65681"/>
                </a:cubicBezTo>
                <a:cubicBezTo>
                  <a:pt x="31385" y="65903"/>
                  <a:pt x="31638" y="65903"/>
                  <a:pt x="31733" y="65681"/>
                </a:cubicBezTo>
                <a:cubicBezTo>
                  <a:pt x="31765" y="65555"/>
                  <a:pt x="31701" y="65428"/>
                  <a:pt x="31606" y="65365"/>
                </a:cubicBezTo>
                <a:close/>
                <a:moveTo>
                  <a:pt x="30720" y="67550"/>
                </a:moveTo>
                <a:cubicBezTo>
                  <a:pt x="30498" y="67487"/>
                  <a:pt x="30308" y="67708"/>
                  <a:pt x="30403" y="67930"/>
                </a:cubicBezTo>
                <a:cubicBezTo>
                  <a:pt x="30498" y="68120"/>
                  <a:pt x="30783" y="68120"/>
                  <a:pt x="30878" y="67898"/>
                </a:cubicBezTo>
                <a:cubicBezTo>
                  <a:pt x="30941" y="67772"/>
                  <a:pt x="30878" y="67613"/>
                  <a:pt x="30720" y="67550"/>
                </a:cubicBezTo>
                <a:close/>
                <a:moveTo>
                  <a:pt x="29865" y="69767"/>
                </a:moveTo>
                <a:cubicBezTo>
                  <a:pt x="29643" y="69672"/>
                  <a:pt x="29390" y="69893"/>
                  <a:pt x="29485" y="70147"/>
                </a:cubicBezTo>
                <a:cubicBezTo>
                  <a:pt x="29611" y="70368"/>
                  <a:pt x="29928" y="70368"/>
                  <a:pt x="30023" y="70115"/>
                </a:cubicBezTo>
                <a:cubicBezTo>
                  <a:pt x="30086" y="69988"/>
                  <a:pt x="30023" y="69798"/>
                  <a:pt x="29865" y="69735"/>
                </a:cubicBezTo>
                <a:close/>
                <a:moveTo>
                  <a:pt x="29010" y="71952"/>
                </a:moveTo>
                <a:cubicBezTo>
                  <a:pt x="28756" y="71825"/>
                  <a:pt x="28503" y="72110"/>
                  <a:pt x="28598" y="72364"/>
                </a:cubicBezTo>
                <a:cubicBezTo>
                  <a:pt x="28725" y="72617"/>
                  <a:pt x="29073" y="72585"/>
                  <a:pt x="29168" y="72332"/>
                </a:cubicBezTo>
                <a:cubicBezTo>
                  <a:pt x="29231" y="72174"/>
                  <a:pt x="29168" y="71984"/>
                  <a:pt x="29010" y="71952"/>
                </a:cubicBezTo>
                <a:close/>
                <a:moveTo>
                  <a:pt x="28123" y="74137"/>
                </a:moveTo>
                <a:cubicBezTo>
                  <a:pt x="27869" y="74010"/>
                  <a:pt x="27584" y="74295"/>
                  <a:pt x="27711" y="74580"/>
                </a:cubicBezTo>
                <a:cubicBezTo>
                  <a:pt x="27838" y="74834"/>
                  <a:pt x="28218" y="74834"/>
                  <a:pt x="28313" y="74549"/>
                </a:cubicBezTo>
                <a:cubicBezTo>
                  <a:pt x="28408" y="74390"/>
                  <a:pt x="28313" y="74200"/>
                  <a:pt x="28123" y="74137"/>
                </a:cubicBezTo>
                <a:close/>
                <a:moveTo>
                  <a:pt x="27268" y="76322"/>
                </a:moveTo>
                <a:cubicBezTo>
                  <a:pt x="26983" y="76195"/>
                  <a:pt x="26698" y="76481"/>
                  <a:pt x="26824" y="76797"/>
                </a:cubicBezTo>
                <a:cubicBezTo>
                  <a:pt x="26951" y="77082"/>
                  <a:pt x="27363" y="77082"/>
                  <a:pt x="27489" y="76766"/>
                </a:cubicBezTo>
                <a:cubicBezTo>
                  <a:pt x="27553" y="76576"/>
                  <a:pt x="27458" y="76386"/>
                  <a:pt x="27268" y="76322"/>
                </a:cubicBezTo>
                <a:close/>
                <a:moveTo>
                  <a:pt x="26413" y="78507"/>
                </a:moveTo>
                <a:cubicBezTo>
                  <a:pt x="26096" y="78381"/>
                  <a:pt x="25779" y="78697"/>
                  <a:pt x="25906" y="79014"/>
                </a:cubicBezTo>
                <a:cubicBezTo>
                  <a:pt x="26064" y="79331"/>
                  <a:pt x="26508" y="79299"/>
                  <a:pt x="26634" y="78982"/>
                </a:cubicBezTo>
                <a:cubicBezTo>
                  <a:pt x="26698" y="78792"/>
                  <a:pt x="26603" y="78571"/>
                  <a:pt x="26413" y="78507"/>
                </a:cubicBezTo>
                <a:close/>
                <a:moveTo>
                  <a:pt x="25558" y="80692"/>
                </a:moveTo>
                <a:cubicBezTo>
                  <a:pt x="25209" y="80534"/>
                  <a:pt x="24893" y="80882"/>
                  <a:pt x="25019" y="81231"/>
                </a:cubicBezTo>
                <a:cubicBezTo>
                  <a:pt x="25178" y="81548"/>
                  <a:pt x="25653" y="81548"/>
                  <a:pt x="25779" y="81199"/>
                </a:cubicBezTo>
                <a:cubicBezTo>
                  <a:pt x="25874" y="81009"/>
                  <a:pt x="25748" y="80756"/>
                  <a:pt x="25558" y="80692"/>
                </a:cubicBezTo>
                <a:close/>
                <a:moveTo>
                  <a:pt x="24671" y="82878"/>
                </a:moveTo>
                <a:cubicBezTo>
                  <a:pt x="24323" y="82719"/>
                  <a:pt x="23974" y="83099"/>
                  <a:pt x="24132" y="83448"/>
                </a:cubicBezTo>
                <a:cubicBezTo>
                  <a:pt x="24291" y="83796"/>
                  <a:pt x="24798" y="83796"/>
                  <a:pt x="24924" y="83416"/>
                </a:cubicBezTo>
                <a:cubicBezTo>
                  <a:pt x="25019" y="83194"/>
                  <a:pt x="24893" y="82941"/>
                  <a:pt x="24671" y="82878"/>
                </a:cubicBezTo>
                <a:close/>
                <a:moveTo>
                  <a:pt x="23214" y="85316"/>
                </a:moveTo>
                <a:cubicBezTo>
                  <a:pt x="23087" y="85696"/>
                  <a:pt x="23467" y="86045"/>
                  <a:pt x="23847" y="85886"/>
                </a:cubicBezTo>
                <a:cubicBezTo>
                  <a:pt x="24196" y="85728"/>
                  <a:pt x="24196" y="85189"/>
                  <a:pt x="23816" y="85063"/>
                </a:cubicBezTo>
                <a:cubicBezTo>
                  <a:pt x="23594" y="84968"/>
                  <a:pt x="23309" y="85063"/>
                  <a:pt x="23214" y="85316"/>
                </a:cubicBezTo>
                <a:close/>
                <a:moveTo>
                  <a:pt x="22961" y="87248"/>
                </a:moveTo>
                <a:cubicBezTo>
                  <a:pt x="22549" y="87090"/>
                  <a:pt x="22169" y="87470"/>
                  <a:pt x="22327" y="87881"/>
                </a:cubicBezTo>
                <a:cubicBezTo>
                  <a:pt x="22517" y="88261"/>
                  <a:pt x="23056" y="88261"/>
                  <a:pt x="23214" y="87850"/>
                </a:cubicBezTo>
                <a:cubicBezTo>
                  <a:pt x="23309" y="87628"/>
                  <a:pt x="23214" y="87343"/>
                  <a:pt x="22961" y="87248"/>
                </a:cubicBezTo>
                <a:close/>
                <a:moveTo>
                  <a:pt x="22106" y="89433"/>
                </a:moveTo>
                <a:cubicBezTo>
                  <a:pt x="21662" y="89275"/>
                  <a:pt x="21251" y="89686"/>
                  <a:pt x="21441" y="90098"/>
                </a:cubicBezTo>
                <a:cubicBezTo>
                  <a:pt x="21631" y="90510"/>
                  <a:pt x="22201" y="90510"/>
                  <a:pt x="22359" y="90066"/>
                </a:cubicBezTo>
                <a:cubicBezTo>
                  <a:pt x="22486" y="89813"/>
                  <a:pt x="22359" y="89528"/>
                  <a:pt x="22106" y="89433"/>
                </a:cubicBezTo>
                <a:close/>
                <a:moveTo>
                  <a:pt x="20554" y="91903"/>
                </a:moveTo>
                <a:cubicBezTo>
                  <a:pt x="20364" y="92347"/>
                  <a:pt x="20807" y="92758"/>
                  <a:pt x="21251" y="92600"/>
                </a:cubicBezTo>
                <a:cubicBezTo>
                  <a:pt x="21662" y="92410"/>
                  <a:pt x="21662" y="91777"/>
                  <a:pt x="21219" y="91618"/>
                </a:cubicBezTo>
                <a:cubicBezTo>
                  <a:pt x="20966" y="91492"/>
                  <a:pt x="20649" y="91650"/>
                  <a:pt x="20554" y="91903"/>
                </a:cubicBezTo>
                <a:close/>
                <a:moveTo>
                  <a:pt x="19635" y="94120"/>
                </a:moveTo>
                <a:cubicBezTo>
                  <a:pt x="19477" y="94563"/>
                  <a:pt x="19921" y="95007"/>
                  <a:pt x="20364" y="94817"/>
                </a:cubicBezTo>
                <a:cubicBezTo>
                  <a:pt x="20839" y="94627"/>
                  <a:pt x="20807" y="93993"/>
                  <a:pt x="20364" y="93803"/>
                </a:cubicBezTo>
                <a:cubicBezTo>
                  <a:pt x="20079" y="93677"/>
                  <a:pt x="19762" y="93835"/>
                  <a:pt x="19635" y="94120"/>
                </a:cubicBezTo>
                <a:close/>
                <a:moveTo>
                  <a:pt x="19065" y="97065"/>
                </a:moveTo>
                <a:cubicBezTo>
                  <a:pt x="19540" y="97255"/>
                  <a:pt x="20016" y="96749"/>
                  <a:pt x="19825" y="96274"/>
                </a:cubicBezTo>
                <a:cubicBezTo>
                  <a:pt x="19604" y="95830"/>
                  <a:pt x="18939" y="95830"/>
                  <a:pt x="18749" y="96305"/>
                </a:cubicBezTo>
                <a:cubicBezTo>
                  <a:pt x="18622" y="96590"/>
                  <a:pt x="18780" y="96939"/>
                  <a:pt x="19065" y="97065"/>
                </a:cubicBezTo>
                <a:close/>
                <a:moveTo>
                  <a:pt x="18970" y="98934"/>
                </a:moveTo>
                <a:cubicBezTo>
                  <a:pt x="19160" y="98459"/>
                  <a:pt x="18654" y="97952"/>
                  <a:pt x="18179" y="98174"/>
                </a:cubicBezTo>
                <a:cubicBezTo>
                  <a:pt x="17672" y="98395"/>
                  <a:pt x="17704" y="99092"/>
                  <a:pt x="18210" y="99282"/>
                </a:cubicBezTo>
                <a:cubicBezTo>
                  <a:pt x="18495" y="99409"/>
                  <a:pt x="18844" y="99250"/>
                  <a:pt x="18970" y="98934"/>
                </a:cubicBezTo>
                <a:close/>
                <a:moveTo>
                  <a:pt x="18115" y="101151"/>
                </a:moveTo>
                <a:cubicBezTo>
                  <a:pt x="18337" y="100644"/>
                  <a:pt x="17799" y="100137"/>
                  <a:pt x="17292" y="100359"/>
                </a:cubicBezTo>
                <a:cubicBezTo>
                  <a:pt x="16785" y="100581"/>
                  <a:pt x="16785" y="101309"/>
                  <a:pt x="17324" y="101499"/>
                </a:cubicBezTo>
                <a:cubicBezTo>
                  <a:pt x="17640" y="101626"/>
                  <a:pt x="17989" y="101499"/>
                  <a:pt x="18115" y="101151"/>
                </a:cubicBezTo>
                <a:close/>
                <a:moveTo>
                  <a:pt x="16437" y="103747"/>
                </a:moveTo>
                <a:cubicBezTo>
                  <a:pt x="16975" y="103969"/>
                  <a:pt x="17482" y="103399"/>
                  <a:pt x="17260" y="102892"/>
                </a:cubicBezTo>
                <a:cubicBezTo>
                  <a:pt x="17039" y="102354"/>
                  <a:pt x="16279" y="102354"/>
                  <a:pt x="16057" y="102892"/>
                </a:cubicBezTo>
                <a:cubicBezTo>
                  <a:pt x="15930" y="103241"/>
                  <a:pt x="16089" y="103621"/>
                  <a:pt x="16437" y="103747"/>
                </a:cubicBezTo>
                <a:close/>
                <a:moveTo>
                  <a:pt x="16437" y="105584"/>
                </a:moveTo>
                <a:cubicBezTo>
                  <a:pt x="16659" y="105046"/>
                  <a:pt x="16089" y="104507"/>
                  <a:pt x="15519" y="104729"/>
                </a:cubicBezTo>
                <a:cubicBezTo>
                  <a:pt x="14980" y="104983"/>
                  <a:pt x="14980" y="105743"/>
                  <a:pt x="15550" y="105964"/>
                </a:cubicBezTo>
                <a:cubicBezTo>
                  <a:pt x="15899" y="106123"/>
                  <a:pt x="16279" y="105933"/>
                  <a:pt x="16437" y="105584"/>
                </a:cubicBezTo>
                <a:close/>
                <a:moveTo>
                  <a:pt x="15582" y="107801"/>
                </a:moveTo>
                <a:cubicBezTo>
                  <a:pt x="15804" y="107231"/>
                  <a:pt x="15233" y="106661"/>
                  <a:pt x="14663" y="106914"/>
                </a:cubicBezTo>
                <a:cubicBezTo>
                  <a:pt x="14093" y="107168"/>
                  <a:pt x="14093" y="107991"/>
                  <a:pt x="14663" y="108213"/>
                </a:cubicBezTo>
                <a:cubicBezTo>
                  <a:pt x="15012" y="108339"/>
                  <a:pt x="15423" y="108181"/>
                  <a:pt x="15582" y="107801"/>
                </a:cubicBezTo>
                <a:close/>
                <a:moveTo>
                  <a:pt x="13777" y="110430"/>
                </a:moveTo>
                <a:cubicBezTo>
                  <a:pt x="14378" y="110683"/>
                  <a:pt x="14980" y="110081"/>
                  <a:pt x="14727" y="109479"/>
                </a:cubicBezTo>
                <a:cubicBezTo>
                  <a:pt x="14442" y="108878"/>
                  <a:pt x="13618" y="108909"/>
                  <a:pt x="13397" y="109511"/>
                </a:cubicBezTo>
                <a:cubicBezTo>
                  <a:pt x="13238" y="109860"/>
                  <a:pt x="13428" y="110303"/>
                  <a:pt x="13777" y="110430"/>
                </a:cubicBezTo>
                <a:close/>
                <a:moveTo>
                  <a:pt x="36610" y="45540"/>
                </a:moveTo>
                <a:cubicBezTo>
                  <a:pt x="36578" y="45540"/>
                  <a:pt x="36610" y="45635"/>
                  <a:pt x="36610" y="45572"/>
                </a:cubicBezTo>
                <a:cubicBezTo>
                  <a:pt x="36610" y="45572"/>
                  <a:pt x="36610" y="45572"/>
                  <a:pt x="36610" y="45540"/>
                </a:cubicBezTo>
                <a:close/>
                <a:moveTo>
                  <a:pt x="35755" y="47757"/>
                </a:moveTo>
                <a:cubicBezTo>
                  <a:pt x="35660" y="47725"/>
                  <a:pt x="35755" y="47883"/>
                  <a:pt x="35755" y="47788"/>
                </a:cubicBezTo>
                <a:cubicBezTo>
                  <a:pt x="35787" y="47788"/>
                  <a:pt x="35755" y="47757"/>
                  <a:pt x="35755" y="47757"/>
                </a:cubicBezTo>
                <a:close/>
                <a:moveTo>
                  <a:pt x="34868" y="49942"/>
                </a:moveTo>
                <a:cubicBezTo>
                  <a:pt x="34773" y="49879"/>
                  <a:pt x="34868" y="50132"/>
                  <a:pt x="34932" y="50005"/>
                </a:cubicBezTo>
                <a:cubicBezTo>
                  <a:pt x="34932" y="49974"/>
                  <a:pt x="34900" y="49942"/>
                  <a:pt x="34868" y="49942"/>
                </a:cubicBezTo>
                <a:close/>
                <a:moveTo>
                  <a:pt x="34013" y="52127"/>
                </a:moveTo>
                <a:cubicBezTo>
                  <a:pt x="33887" y="52064"/>
                  <a:pt x="34013" y="52380"/>
                  <a:pt x="34077" y="52222"/>
                </a:cubicBezTo>
                <a:cubicBezTo>
                  <a:pt x="34077" y="52190"/>
                  <a:pt x="34077" y="52127"/>
                  <a:pt x="34013" y="52127"/>
                </a:cubicBezTo>
                <a:close/>
                <a:moveTo>
                  <a:pt x="33158" y="54312"/>
                </a:moveTo>
                <a:cubicBezTo>
                  <a:pt x="32968" y="54217"/>
                  <a:pt x="33158" y="54629"/>
                  <a:pt x="33222" y="54471"/>
                </a:cubicBezTo>
                <a:cubicBezTo>
                  <a:pt x="33253" y="54407"/>
                  <a:pt x="33222" y="54312"/>
                  <a:pt x="33158" y="54312"/>
                </a:cubicBezTo>
                <a:close/>
                <a:moveTo>
                  <a:pt x="32303" y="56497"/>
                </a:moveTo>
                <a:cubicBezTo>
                  <a:pt x="32081" y="56402"/>
                  <a:pt x="32271" y="56877"/>
                  <a:pt x="32366" y="56687"/>
                </a:cubicBezTo>
                <a:cubicBezTo>
                  <a:pt x="32398" y="56592"/>
                  <a:pt x="32366" y="56529"/>
                  <a:pt x="32303" y="56497"/>
                </a:cubicBezTo>
                <a:close/>
                <a:moveTo>
                  <a:pt x="31416" y="58683"/>
                </a:moveTo>
                <a:cubicBezTo>
                  <a:pt x="31163" y="58588"/>
                  <a:pt x="31416" y="59126"/>
                  <a:pt x="31511" y="58904"/>
                </a:cubicBezTo>
                <a:cubicBezTo>
                  <a:pt x="31543" y="58809"/>
                  <a:pt x="31511" y="58714"/>
                  <a:pt x="31416" y="58683"/>
                </a:cubicBezTo>
                <a:close/>
                <a:moveTo>
                  <a:pt x="30561" y="60868"/>
                </a:moveTo>
                <a:cubicBezTo>
                  <a:pt x="30276" y="60741"/>
                  <a:pt x="30561" y="61374"/>
                  <a:pt x="30656" y="61121"/>
                </a:cubicBezTo>
                <a:cubicBezTo>
                  <a:pt x="30720" y="60994"/>
                  <a:pt x="30656" y="60899"/>
                  <a:pt x="30561" y="60868"/>
                </a:cubicBezTo>
                <a:close/>
                <a:moveTo>
                  <a:pt x="29706" y="63053"/>
                </a:moveTo>
                <a:cubicBezTo>
                  <a:pt x="29390" y="62926"/>
                  <a:pt x="29706" y="63655"/>
                  <a:pt x="29833" y="63338"/>
                </a:cubicBezTo>
                <a:cubicBezTo>
                  <a:pt x="29865" y="63211"/>
                  <a:pt x="29801" y="63085"/>
                  <a:pt x="29706" y="63053"/>
                </a:cubicBezTo>
                <a:close/>
                <a:moveTo>
                  <a:pt x="28820" y="65238"/>
                </a:moveTo>
                <a:cubicBezTo>
                  <a:pt x="28630" y="65143"/>
                  <a:pt x="28439" y="65365"/>
                  <a:pt x="28534" y="65555"/>
                </a:cubicBezTo>
                <a:cubicBezTo>
                  <a:pt x="28598" y="65745"/>
                  <a:pt x="28883" y="65745"/>
                  <a:pt x="28978" y="65555"/>
                </a:cubicBezTo>
                <a:cubicBezTo>
                  <a:pt x="29010" y="65428"/>
                  <a:pt x="28946" y="65270"/>
                  <a:pt x="28820" y="65238"/>
                </a:cubicBezTo>
                <a:close/>
                <a:moveTo>
                  <a:pt x="27964" y="67423"/>
                </a:moveTo>
                <a:cubicBezTo>
                  <a:pt x="27743" y="67328"/>
                  <a:pt x="27521" y="67550"/>
                  <a:pt x="27616" y="67772"/>
                </a:cubicBezTo>
                <a:cubicBezTo>
                  <a:pt x="27711" y="67993"/>
                  <a:pt x="28028" y="67993"/>
                  <a:pt x="28123" y="67772"/>
                </a:cubicBezTo>
                <a:cubicBezTo>
                  <a:pt x="28186" y="67613"/>
                  <a:pt x="28091" y="67455"/>
                  <a:pt x="27964" y="67423"/>
                </a:cubicBezTo>
                <a:close/>
                <a:moveTo>
                  <a:pt x="27109" y="69608"/>
                </a:moveTo>
                <a:cubicBezTo>
                  <a:pt x="26856" y="69513"/>
                  <a:pt x="26634" y="69735"/>
                  <a:pt x="26729" y="69988"/>
                </a:cubicBezTo>
                <a:cubicBezTo>
                  <a:pt x="26824" y="70210"/>
                  <a:pt x="27173" y="70210"/>
                  <a:pt x="27268" y="69988"/>
                </a:cubicBezTo>
                <a:cubicBezTo>
                  <a:pt x="27331" y="69830"/>
                  <a:pt x="27236" y="69672"/>
                  <a:pt x="27109" y="69608"/>
                </a:cubicBezTo>
                <a:close/>
                <a:moveTo>
                  <a:pt x="26223" y="71794"/>
                </a:moveTo>
                <a:cubicBezTo>
                  <a:pt x="25969" y="71699"/>
                  <a:pt x="25716" y="71952"/>
                  <a:pt x="25843" y="72205"/>
                </a:cubicBezTo>
                <a:cubicBezTo>
                  <a:pt x="25938" y="72459"/>
                  <a:pt x="26318" y="72459"/>
                  <a:pt x="26413" y="72205"/>
                </a:cubicBezTo>
                <a:cubicBezTo>
                  <a:pt x="26476" y="72047"/>
                  <a:pt x="26413" y="71857"/>
                  <a:pt x="26254" y="71794"/>
                </a:cubicBezTo>
                <a:close/>
                <a:moveTo>
                  <a:pt x="25368" y="73979"/>
                </a:moveTo>
                <a:cubicBezTo>
                  <a:pt x="25083" y="73852"/>
                  <a:pt x="24829" y="74137"/>
                  <a:pt x="24956" y="74422"/>
                </a:cubicBezTo>
                <a:cubicBezTo>
                  <a:pt x="25051" y="74707"/>
                  <a:pt x="25463" y="74675"/>
                  <a:pt x="25558" y="74422"/>
                </a:cubicBezTo>
                <a:cubicBezTo>
                  <a:pt x="25621" y="74232"/>
                  <a:pt x="25558" y="74042"/>
                  <a:pt x="25368" y="73979"/>
                </a:cubicBezTo>
                <a:close/>
                <a:moveTo>
                  <a:pt x="24513" y="76164"/>
                </a:moveTo>
                <a:cubicBezTo>
                  <a:pt x="24196" y="76037"/>
                  <a:pt x="23911" y="76354"/>
                  <a:pt x="24037" y="76639"/>
                </a:cubicBezTo>
                <a:cubicBezTo>
                  <a:pt x="24164" y="76924"/>
                  <a:pt x="24608" y="76924"/>
                  <a:pt x="24703" y="76639"/>
                </a:cubicBezTo>
                <a:cubicBezTo>
                  <a:pt x="24798" y="76449"/>
                  <a:pt x="24703" y="76227"/>
                  <a:pt x="24513" y="76164"/>
                </a:cubicBezTo>
                <a:close/>
                <a:moveTo>
                  <a:pt x="23657" y="78349"/>
                </a:moveTo>
                <a:cubicBezTo>
                  <a:pt x="23341" y="78222"/>
                  <a:pt x="23024" y="78539"/>
                  <a:pt x="23151" y="78856"/>
                </a:cubicBezTo>
                <a:cubicBezTo>
                  <a:pt x="23277" y="79172"/>
                  <a:pt x="23752" y="79172"/>
                  <a:pt x="23879" y="78856"/>
                </a:cubicBezTo>
                <a:cubicBezTo>
                  <a:pt x="23942" y="78634"/>
                  <a:pt x="23847" y="78412"/>
                  <a:pt x="23657" y="78349"/>
                </a:cubicBezTo>
                <a:close/>
                <a:moveTo>
                  <a:pt x="22771" y="80534"/>
                </a:moveTo>
                <a:cubicBezTo>
                  <a:pt x="22454" y="80407"/>
                  <a:pt x="22106" y="80756"/>
                  <a:pt x="22264" y="81072"/>
                </a:cubicBezTo>
                <a:cubicBezTo>
                  <a:pt x="22391" y="81421"/>
                  <a:pt x="22866" y="81389"/>
                  <a:pt x="23024" y="81072"/>
                </a:cubicBezTo>
                <a:cubicBezTo>
                  <a:pt x="23087" y="80851"/>
                  <a:pt x="22992" y="80629"/>
                  <a:pt x="22771" y="80534"/>
                </a:cubicBezTo>
                <a:close/>
                <a:moveTo>
                  <a:pt x="21916" y="82719"/>
                </a:moveTo>
                <a:cubicBezTo>
                  <a:pt x="21567" y="82561"/>
                  <a:pt x="21219" y="82941"/>
                  <a:pt x="21346" y="83289"/>
                </a:cubicBezTo>
                <a:cubicBezTo>
                  <a:pt x="21504" y="83638"/>
                  <a:pt x="22011" y="83638"/>
                  <a:pt x="22169" y="83289"/>
                </a:cubicBezTo>
                <a:cubicBezTo>
                  <a:pt x="22264" y="83068"/>
                  <a:pt x="22137" y="82814"/>
                  <a:pt x="21916" y="82719"/>
                </a:cubicBezTo>
                <a:close/>
                <a:moveTo>
                  <a:pt x="21061" y="84904"/>
                </a:moveTo>
                <a:cubicBezTo>
                  <a:pt x="20681" y="84746"/>
                  <a:pt x="20301" y="85126"/>
                  <a:pt x="20459" y="85506"/>
                </a:cubicBezTo>
                <a:cubicBezTo>
                  <a:pt x="20617" y="85886"/>
                  <a:pt x="21156" y="85886"/>
                  <a:pt x="21314" y="85506"/>
                </a:cubicBezTo>
                <a:cubicBezTo>
                  <a:pt x="21409" y="85253"/>
                  <a:pt x="21282" y="84999"/>
                  <a:pt x="21061" y="84904"/>
                </a:cubicBezTo>
                <a:close/>
                <a:moveTo>
                  <a:pt x="19572" y="87375"/>
                </a:moveTo>
                <a:cubicBezTo>
                  <a:pt x="19414" y="87755"/>
                  <a:pt x="19825" y="88166"/>
                  <a:pt x="20206" y="87976"/>
                </a:cubicBezTo>
                <a:cubicBezTo>
                  <a:pt x="20586" y="87818"/>
                  <a:pt x="20586" y="87248"/>
                  <a:pt x="20206" y="87090"/>
                </a:cubicBezTo>
                <a:cubicBezTo>
                  <a:pt x="19952" y="86995"/>
                  <a:pt x="19667" y="87121"/>
                  <a:pt x="19572" y="87375"/>
                </a:cubicBezTo>
                <a:close/>
                <a:moveTo>
                  <a:pt x="19319" y="89275"/>
                </a:moveTo>
                <a:cubicBezTo>
                  <a:pt x="18907" y="89116"/>
                  <a:pt x="18495" y="89528"/>
                  <a:pt x="18685" y="89940"/>
                </a:cubicBezTo>
                <a:cubicBezTo>
                  <a:pt x="18844" y="90351"/>
                  <a:pt x="19445" y="90351"/>
                  <a:pt x="19604" y="89940"/>
                </a:cubicBezTo>
                <a:cubicBezTo>
                  <a:pt x="19730" y="89686"/>
                  <a:pt x="19604" y="89370"/>
                  <a:pt x="19319" y="89275"/>
                </a:cubicBezTo>
                <a:close/>
                <a:moveTo>
                  <a:pt x="17767" y="91745"/>
                </a:moveTo>
                <a:cubicBezTo>
                  <a:pt x="17609" y="92188"/>
                  <a:pt x="18052" y="92632"/>
                  <a:pt x="18495" y="92442"/>
                </a:cubicBezTo>
                <a:cubicBezTo>
                  <a:pt x="18907" y="92252"/>
                  <a:pt x="18907" y="91650"/>
                  <a:pt x="18464" y="91460"/>
                </a:cubicBezTo>
                <a:cubicBezTo>
                  <a:pt x="18179" y="91365"/>
                  <a:pt x="17894" y="91492"/>
                  <a:pt x="17767" y="91745"/>
                </a:cubicBezTo>
                <a:close/>
                <a:moveTo>
                  <a:pt x="16880" y="93962"/>
                </a:moveTo>
                <a:cubicBezTo>
                  <a:pt x="16690" y="94405"/>
                  <a:pt x="17165" y="94880"/>
                  <a:pt x="17609" y="94658"/>
                </a:cubicBezTo>
                <a:cubicBezTo>
                  <a:pt x="18084" y="94468"/>
                  <a:pt x="18052" y="93835"/>
                  <a:pt x="17609" y="93645"/>
                </a:cubicBezTo>
                <a:cubicBezTo>
                  <a:pt x="17324" y="93550"/>
                  <a:pt x="17007" y="93677"/>
                  <a:pt x="16880" y="93962"/>
                </a:cubicBezTo>
                <a:close/>
                <a:moveTo>
                  <a:pt x="15994" y="96147"/>
                </a:moveTo>
                <a:cubicBezTo>
                  <a:pt x="15804" y="96622"/>
                  <a:pt x="16279" y="97097"/>
                  <a:pt x="16754" y="96907"/>
                </a:cubicBezTo>
                <a:cubicBezTo>
                  <a:pt x="17229" y="96685"/>
                  <a:pt x="17229" y="96020"/>
                  <a:pt x="16722" y="95830"/>
                </a:cubicBezTo>
                <a:cubicBezTo>
                  <a:pt x="16437" y="95704"/>
                  <a:pt x="16089" y="95862"/>
                  <a:pt x="15994" y="96147"/>
                </a:cubicBezTo>
                <a:close/>
                <a:moveTo>
                  <a:pt x="16215" y="98807"/>
                </a:moveTo>
                <a:cubicBezTo>
                  <a:pt x="16405" y="98300"/>
                  <a:pt x="15899" y="97825"/>
                  <a:pt x="15423" y="98015"/>
                </a:cubicBezTo>
                <a:cubicBezTo>
                  <a:pt x="14917" y="98237"/>
                  <a:pt x="14917" y="98934"/>
                  <a:pt x="15423" y="99124"/>
                </a:cubicBezTo>
                <a:cubicBezTo>
                  <a:pt x="15740" y="99250"/>
                  <a:pt x="16089" y="99124"/>
                  <a:pt x="16215" y="98807"/>
                </a:cubicBezTo>
                <a:close/>
                <a:moveTo>
                  <a:pt x="15360" y="101024"/>
                </a:moveTo>
                <a:cubicBezTo>
                  <a:pt x="15582" y="100486"/>
                  <a:pt x="15043" y="99979"/>
                  <a:pt x="14537" y="100201"/>
                </a:cubicBezTo>
                <a:cubicBezTo>
                  <a:pt x="14030" y="100422"/>
                  <a:pt x="14030" y="101151"/>
                  <a:pt x="14537" y="101372"/>
                </a:cubicBezTo>
                <a:cubicBezTo>
                  <a:pt x="14885" y="101499"/>
                  <a:pt x="15233" y="101341"/>
                  <a:pt x="15360" y="101024"/>
                </a:cubicBezTo>
                <a:close/>
                <a:moveTo>
                  <a:pt x="13682" y="103589"/>
                </a:moveTo>
                <a:cubicBezTo>
                  <a:pt x="14220" y="103811"/>
                  <a:pt x="14727" y="103272"/>
                  <a:pt x="14505" y="102734"/>
                </a:cubicBezTo>
                <a:cubicBezTo>
                  <a:pt x="14283" y="102196"/>
                  <a:pt x="13523" y="102227"/>
                  <a:pt x="13302" y="102766"/>
                </a:cubicBezTo>
                <a:cubicBezTo>
                  <a:pt x="13175" y="103082"/>
                  <a:pt x="13333" y="103462"/>
                  <a:pt x="13682" y="103589"/>
                </a:cubicBezTo>
                <a:close/>
                <a:moveTo>
                  <a:pt x="13650" y="105458"/>
                </a:moveTo>
                <a:cubicBezTo>
                  <a:pt x="13872" y="104888"/>
                  <a:pt x="13333" y="104349"/>
                  <a:pt x="12763" y="104571"/>
                </a:cubicBezTo>
                <a:cubicBezTo>
                  <a:pt x="12225" y="104824"/>
                  <a:pt x="12225" y="105616"/>
                  <a:pt x="12795" y="105838"/>
                </a:cubicBezTo>
                <a:cubicBezTo>
                  <a:pt x="13143" y="105964"/>
                  <a:pt x="13523" y="105806"/>
                  <a:pt x="13650" y="105458"/>
                </a:cubicBezTo>
                <a:close/>
                <a:moveTo>
                  <a:pt x="12827" y="107674"/>
                </a:moveTo>
                <a:cubicBezTo>
                  <a:pt x="13048" y="107104"/>
                  <a:pt x="12447" y="106534"/>
                  <a:pt x="11877" y="106756"/>
                </a:cubicBezTo>
                <a:cubicBezTo>
                  <a:pt x="11307" y="107009"/>
                  <a:pt x="11338" y="107833"/>
                  <a:pt x="11908" y="108054"/>
                </a:cubicBezTo>
                <a:cubicBezTo>
                  <a:pt x="12257" y="108213"/>
                  <a:pt x="12668" y="108023"/>
                  <a:pt x="12827" y="107674"/>
                </a:cubicBezTo>
                <a:close/>
                <a:moveTo>
                  <a:pt x="11021" y="110303"/>
                </a:moveTo>
                <a:cubicBezTo>
                  <a:pt x="11623" y="110525"/>
                  <a:pt x="12193" y="109923"/>
                  <a:pt x="11940" y="109321"/>
                </a:cubicBezTo>
                <a:cubicBezTo>
                  <a:pt x="11687" y="108751"/>
                  <a:pt x="10863" y="108751"/>
                  <a:pt x="10610" y="109353"/>
                </a:cubicBezTo>
                <a:cubicBezTo>
                  <a:pt x="10483" y="109733"/>
                  <a:pt x="10641" y="110145"/>
                  <a:pt x="11021" y="110303"/>
                </a:cubicBezTo>
                <a:close/>
                <a:moveTo>
                  <a:pt x="33887" y="45382"/>
                </a:moveTo>
                <a:cubicBezTo>
                  <a:pt x="33887" y="45350"/>
                  <a:pt x="33855" y="45318"/>
                  <a:pt x="33823" y="45350"/>
                </a:cubicBezTo>
                <a:cubicBezTo>
                  <a:pt x="33823" y="45382"/>
                  <a:pt x="33823" y="45382"/>
                  <a:pt x="33855" y="45382"/>
                </a:cubicBezTo>
                <a:cubicBezTo>
                  <a:pt x="33855" y="45413"/>
                  <a:pt x="33887" y="45382"/>
                  <a:pt x="33887" y="45382"/>
                </a:cubicBezTo>
                <a:close/>
                <a:moveTo>
                  <a:pt x="33000" y="47535"/>
                </a:moveTo>
                <a:cubicBezTo>
                  <a:pt x="32936" y="47503"/>
                  <a:pt x="32905" y="47598"/>
                  <a:pt x="32968" y="47630"/>
                </a:cubicBezTo>
                <a:cubicBezTo>
                  <a:pt x="33032" y="47662"/>
                  <a:pt x="33063" y="47567"/>
                  <a:pt x="33000" y="47535"/>
                </a:cubicBezTo>
                <a:close/>
                <a:moveTo>
                  <a:pt x="32145" y="49720"/>
                </a:moveTo>
                <a:cubicBezTo>
                  <a:pt x="32018" y="49689"/>
                  <a:pt x="32145" y="49910"/>
                  <a:pt x="32176" y="49815"/>
                </a:cubicBezTo>
                <a:cubicBezTo>
                  <a:pt x="32176" y="49784"/>
                  <a:pt x="32176" y="49752"/>
                  <a:pt x="32145" y="49720"/>
                </a:cubicBezTo>
                <a:close/>
                <a:moveTo>
                  <a:pt x="31258" y="51905"/>
                </a:moveTo>
                <a:cubicBezTo>
                  <a:pt x="31131" y="51842"/>
                  <a:pt x="31258" y="52190"/>
                  <a:pt x="31321" y="52032"/>
                </a:cubicBezTo>
                <a:cubicBezTo>
                  <a:pt x="31353" y="51969"/>
                  <a:pt x="31321" y="51937"/>
                  <a:pt x="31258" y="51905"/>
                </a:cubicBezTo>
                <a:close/>
                <a:moveTo>
                  <a:pt x="30403" y="54091"/>
                </a:moveTo>
                <a:cubicBezTo>
                  <a:pt x="30245" y="54027"/>
                  <a:pt x="30403" y="54439"/>
                  <a:pt x="30466" y="54249"/>
                </a:cubicBezTo>
                <a:cubicBezTo>
                  <a:pt x="30498" y="54186"/>
                  <a:pt x="30466" y="54122"/>
                  <a:pt x="30403" y="54091"/>
                </a:cubicBezTo>
                <a:close/>
                <a:moveTo>
                  <a:pt x="29548" y="56276"/>
                </a:moveTo>
                <a:cubicBezTo>
                  <a:pt x="29326" y="56181"/>
                  <a:pt x="29548" y="56687"/>
                  <a:pt x="29611" y="56466"/>
                </a:cubicBezTo>
                <a:cubicBezTo>
                  <a:pt x="29643" y="56402"/>
                  <a:pt x="29611" y="56307"/>
                  <a:pt x="29548" y="56276"/>
                </a:cubicBezTo>
                <a:close/>
                <a:moveTo>
                  <a:pt x="28693" y="58461"/>
                </a:moveTo>
                <a:cubicBezTo>
                  <a:pt x="28439" y="58366"/>
                  <a:pt x="28693" y="58936"/>
                  <a:pt x="28788" y="58683"/>
                </a:cubicBezTo>
                <a:cubicBezTo>
                  <a:pt x="28820" y="58588"/>
                  <a:pt x="28756" y="58493"/>
                  <a:pt x="28693" y="58461"/>
                </a:cubicBezTo>
                <a:close/>
                <a:moveTo>
                  <a:pt x="27806" y="60646"/>
                </a:moveTo>
                <a:cubicBezTo>
                  <a:pt x="27521" y="60551"/>
                  <a:pt x="27806" y="61184"/>
                  <a:pt x="27933" y="60899"/>
                </a:cubicBezTo>
                <a:cubicBezTo>
                  <a:pt x="27964" y="60804"/>
                  <a:pt x="27901" y="60678"/>
                  <a:pt x="27806" y="60646"/>
                </a:cubicBezTo>
                <a:close/>
                <a:moveTo>
                  <a:pt x="26951" y="62831"/>
                </a:moveTo>
                <a:cubicBezTo>
                  <a:pt x="26634" y="62705"/>
                  <a:pt x="26951" y="63433"/>
                  <a:pt x="27078" y="63116"/>
                </a:cubicBezTo>
                <a:cubicBezTo>
                  <a:pt x="27109" y="63021"/>
                  <a:pt x="27078" y="62895"/>
                  <a:pt x="26951" y="62831"/>
                </a:cubicBezTo>
                <a:close/>
                <a:moveTo>
                  <a:pt x="26096" y="65016"/>
                </a:moveTo>
                <a:cubicBezTo>
                  <a:pt x="25874" y="64953"/>
                  <a:pt x="25684" y="65143"/>
                  <a:pt x="25779" y="65333"/>
                </a:cubicBezTo>
                <a:cubicBezTo>
                  <a:pt x="25874" y="65555"/>
                  <a:pt x="26159" y="65555"/>
                  <a:pt x="26223" y="65333"/>
                </a:cubicBezTo>
                <a:cubicBezTo>
                  <a:pt x="26286" y="65206"/>
                  <a:pt x="26223" y="65080"/>
                  <a:pt x="26096" y="65016"/>
                </a:cubicBezTo>
                <a:close/>
                <a:moveTo>
                  <a:pt x="25241" y="67202"/>
                </a:moveTo>
                <a:cubicBezTo>
                  <a:pt x="25019" y="67138"/>
                  <a:pt x="24798" y="67360"/>
                  <a:pt x="24893" y="67550"/>
                </a:cubicBezTo>
                <a:cubicBezTo>
                  <a:pt x="24988" y="67772"/>
                  <a:pt x="25304" y="67772"/>
                  <a:pt x="25368" y="67550"/>
                </a:cubicBezTo>
                <a:cubicBezTo>
                  <a:pt x="25431" y="67423"/>
                  <a:pt x="25368" y="67265"/>
                  <a:pt x="25241" y="67202"/>
                </a:cubicBezTo>
                <a:close/>
                <a:moveTo>
                  <a:pt x="24354" y="69387"/>
                </a:moveTo>
                <a:cubicBezTo>
                  <a:pt x="24132" y="69292"/>
                  <a:pt x="23879" y="69545"/>
                  <a:pt x="23974" y="69798"/>
                </a:cubicBezTo>
                <a:cubicBezTo>
                  <a:pt x="24101" y="70020"/>
                  <a:pt x="24418" y="70020"/>
                  <a:pt x="24513" y="69767"/>
                </a:cubicBezTo>
                <a:cubicBezTo>
                  <a:pt x="24576" y="69640"/>
                  <a:pt x="24513" y="69450"/>
                  <a:pt x="24354" y="69387"/>
                </a:cubicBezTo>
                <a:close/>
                <a:moveTo>
                  <a:pt x="23499" y="71572"/>
                </a:moveTo>
                <a:cubicBezTo>
                  <a:pt x="23246" y="71477"/>
                  <a:pt x="22992" y="71730"/>
                  <a:pt x="23087" y="72015"/>
                </a:cubicBezTo>
                <a:cubicBezTo>
                  <a:pt x="23214" y="72269"/>
                  <a:pt x="23562" y="72237"/>
                  <a:pt x="23689" y="71984"/>
                </a:cubicBezTo>
                <a:cubicBezTo>
                  <a:pt x="23752" y="71825"/>
                  <a:pt x="23657" y="71635"/>
                  <a:pt x="23499" y="71572"/>
                </a:cubicBezTo>
                <a:close/>
                <a:moveTo>
                  <a:pt x="22644" y="73757"/>
                </a:moveTo>
                <a:cubicBezTo>
                  <a:pt x="22359" y="73662"/>
                  <a:pt x="22074" y="73947"/>
                  <a:pt x="22201" y="74200"/>
                </a:cubicBezTo>
                <a:cubicBezTo>
                  <a:pt x="22327" y="74485"/>
                  <a:pt x="22707" y="74485"/>
                  <a:pt x="22834" y="74200"/>
                </a:cubicBezTo>
                <a:cubicBezTo>
                  <a:pt x="22897" y="74042"/>
                  <a:pt x="22802" y="73820"/>
                  <a:pt x="22644" y="73757"/>
                </a:cubicBezTo>
                <a:close/>
                <a:moveTo>
                  <a:pt x="21757" y="75942"/>
                </a:moveTo>
                <a:cubicBezTo>
                  <a:pt x="21472" y="75847"/>
                  <a:pt x="21187" y="76132"/>
                  <a:pt x="21314" y="76449"/>
                </a:cubicBezTo>
                <a:cubicBezTo>
                  <a:pt x="21441" y="76734"/>
                  <a:pt x="21852" y="76734"/>
                  <a:pt x="21979" y="76417"/>
                </a:cubicBezTo>
                <a:cubicBezTo>
                  <a:pt x="22042" y="76227"/>
                  <a:pt x="21947" y="76037"/>
                  <a:pt x="21757" y="75942"/>
                </a:cubicBezTo>
                <a:close/>
                <a:moveTo>
                  <a:pt x="20902" y="78127"/>
                </a:moveTo>
                <a:cubicBezTo>
                  <a:pt x="20586" y="78001"/>
                  <a:pt x="20269" y="78349"/>
                  <a:pt x="20396" y="78666"/>
                </a:cubicBezTo>
                <a:cubicBezTo>
                  <a:pt x="20554" y="78982"/>
                  <a:pt x="20997" y="78951"/>
                  <a:pt x="21124" y="78634"/>
                </a:cubicBezTo>
                <a:cubicBezTo>
                  <a:pt x="21219" y="78444"/>
                  <a:pt x="21092" y="78222"/>
                  <a:pt x="20902" y="78127"/>
                </a:cubicBezTo>
                <a:close/>
                <a:moveTo>
                  <a:pt x="20047" y="80312"/>
                </a:moveTo>
                <a:cubicBezTo>
                  <a:pt x="19699" y="80186"/>
                  <a:pt x="19382" y="80534"/>
                  <a:pt x="19509" y="80882"/>
                </a:cubicBezTo>
                <a:cubicBezTo>
                  <a:pt x="19667" y="81199"/>
                  <a:pt x="20142" y="81199"/>
                  <a:pt x="20269" y="80851"/>
                </a:cubicBezTo>
                <a:cubicBezTo>
                  <a:pt x="20364" y="80661"/>
                  <a:pt x="20269" y="80407"/>
                  <a:pt x="20047" y="80312"/>
                </a:cubicBezTo>
                <a:close/>
                <a:moveTo>
                  <a:pt x="19192" y="82498"/>
                </a:moveTo>
                <a:cubicBezTo>
                  <a:pt x="18812" y="82371"/>
                  <a:pt x="18464" y="82719"/>
                  <a:pt x="18622" y="83099"/>
                </a:cubicBezTo>
                <a:cubicBezTo>
                  <a:pt x="18780" y="83448"/>
                  <a:pt x="19287" y="83448"/>
                  <a:pt x="19414" y="83068"/>
                </a:cubicBezTo>
                <a:cubicBezTo>
                  <a:pt x="19509" y="82846"/>
                  <a:pt x="19414" y="82593"/>
                  <a:pt x="19192" y="82498"/>
                </a:cubicBezTo>
                <a:close/>
                <a:moveTo>
                  <a:pt x="18305" y="84683"/>
                </a:moveTo>
                <a:cubicBezTo>
                  <a:pt x="17925" y="84556"/>
                  <a:pt x="17577" y="84936"/>
                  <a:pt x="17735" y="85316"/>
                </a:cubicBezTo>
                <a:cubicBezTo>
                  <a:pt x="17894" y="85696"/>
                  <a:pt x="18432" y="85664"/>
                  <a:pt x="18590" y="85284"/>
                </a:cubicBezTo>
                <a:cubicBezTo>
                  <a:pt x="18654" y="85063"/>
                  <a:pt x="18559" y="84778"/>
                  <a:pt x="18305" y="84683"/>
                </a:cubicBezTo>
                <a:close/>
                <a:moveTo>
                  <a:pt x="17450" y="86868"/>
                </a:moveTo>
                <a:cubicBezTo>
                  <a:pt x="17039" y="86710"/>
                  <a:pt x="16659" y="87121"/>
                  <a:pt x="16817" y="87533"/>
                </a:cubicBezTo>
                <a:cubicBezTo>
                  <a:pt x="17007" y="87913"/>
                  <a:pt x="17577" y="87913"/>
                  <a:pt x="17735" y="87501"/>
                </a:cubicBezTo>
                <a:cubicBezTo>
                  <a:pt x="17830" y="87248"/>
                  <a:pt x="17704" y="86995"/>
                  <a:pt x="17450" y="86868"/>
                </a:cubicBezTo>
                <a:close/>
                <a:moveTo>
                  <a:pt x="16595" y="89053"/>
                </a:moveTo>
                <a:cubicBezTo>
                  <a:pt x="16184" y="88895"/>
                  <a:pt x="15772" y="89338"/>
                  <a:pt x="15930" y="89750"/>
                </a:cubicBezTo>
                <a:cubicBezTo>
                  <a:pt x="16120" y="90161"/>
                  <a:pt x="16722" y="90161"/>
                  <a:pt x="16880" y="89718"/>
                </a:cubicBezTo>
                <a:cubicBezTo>
                  <a:pt x="16975" y="89465"/>
                  <a:pt x="16849" y="89180"/>
                  <a:pt x="16595" y="89085"/>
                </a:cubicBezTo>
                <a:close/>
                <a:moveTo>
                  <a:pt x="15740" y="91270"/>
                </a:moveTo>
                <a:cubicBezTo>
                  <a:pt x="15297" y="91080"/>
                  <a:pt x="14853" y="91523"/>
                  <a:pt x="15043" y="91967"/>
                </a:cubicBezTo>
                <a:cubicBezTo>
                  <a:pt x="15233" y="92410"/>
                  <a:pt x="15835" y="92378"/>
                  <a:pt x="16025" y="91935"/>
                </a:cubicBezTo>
                <a:cubicBezTo>
                  <a:pt x="16120" y="91682"/>
                  <a:pt x="15994" y="91365"/>
                  <a:pt x="15740" y="91270"/>
                </a:cubicBezTo>
                <a:close/>
                <a:moveTo>
                  <a:pt x="14125" y="93740"/>
                </a:moveTo>
                <a:cubicBezTo>
                  <a:pt x="13967" y="94215"/>
                  <a:pt x="14410" y="94658"/>
                  <a:pt x="14885" y="94468"/>
                </a:cubicBezTo>
                <a:cubicBezTo>
                  <a:pt x="15328" y="94278"/>
                  <a:pt x="15328" y="93613"/>
                  <a:pt x="14853" y="93455"/>
                </a:cubicBezTo>
                <a:cubicBezTo>
                  <a:pt x="14568" y="93328"/>
                  <a:pt x="14252" y="93455"/>
                  <a:pt x="14125" y="93740"/>
                </a:cubicBezTo>
                <a:close/>
                <a:moveTo>
                  <a:pt x="13238" y="95957"/>
                </a:moveTo>
                <a:cubicBezTo>
                  <a:pt x="13048" y="96432"/>
                  <a:pt x="13523" y="96907"/>
                  <a:pt x="13998" y="96685"/>
                </a:cubicBezTo>
                <a:cubicBezTo>
                  <a:pt x="14505" y="96495"/>
                  <a:pt x="14473" y="95830"/>
                  <a:pt x="13998" y="95640"/>
                </a:cubicBezTo>
                <a:cubicBezTo>
                  <a:pt x="13713" y="95514"/>
                  <a:pt x="13365" y="95640"/>
                  <a:pt x="13238" y="95957"/>
                </a:cubicBezTo>
                <a:close/>
                <a:moveTo>
                  <a:pt x="13460" y="98585"/>
                </a:moveTo>
                <a:cubicBezTo>
                  <a:pt x="13682" y="98110"/>
                  <a:pt x="13175" y="97604"/>
                  <a:pt x="12668" y="97825"/>
                </a:cubicBezTo>
                <a:cubicBezTo>
                  <a:pt x="12162" y="98047"/>
                  <a:pt x="12193" y="98744"/>
                  <a:pt x="12700" y="98934"/>
                </a:cubicBezTo>
                <a:cubicBezTo>
                  <a:pt x="12985" y="99060"/>
                  <a:pt x="13365" y="98902"/>
                  <a:pt x="13460" y="98585"/>
                </a:cubicBezTo>
                <a:close/>
                <a:moveTo>
                  <a:pt x="12637" y="100802"/>
                </a:moveTo>
                <a:cubicBezTo>
                  <a:pt x="12827" y="100296"/>
                  <a:pt x="12288" y="99789"/>
                  <a:pt x="11782" y="100010"/>
                </a:cubicBezTo>
                <a:cubicBezTo>
                  <a:pt x="11275" y="100232"/>
                  <a:pt x="11275" y="100961"/>
                  <a:pt x="11813" y="101182"/>
                </a:cubicBezTo>
                <a:cubicBezTo>
                  <a:pt x="12130" y="101309"/>
                  <a:pt x="12510" y="101151"/>
                  <a:pt x="12637" y="100802"/>
                </a:cubicBezTo>
                <a:close/>
                <a:moveTo>
                  <a:pt x="10926" y="103399"/>
                </a:moveTo>
                <a:cubicBezTo>
                  <a:pt x="11465" y="103621"/>
                  <a:pt x="12003" y="103051"/>
                  <a:pt x="11750" y="102544"/>
                </a:cubicBezTo>
                <a:cubicBezTo>
                  <a:pt x="11528" y="102006"/>
                  <a:pt x="10768" y="102006"/>
                  <a:pt x="10546" y="102544"/>
                </a:cubicBezTo>
                <a:cubicBezTo>
                  <a:pt x="10420" y="102892"/>
                  <a:pt x="10578" y="103272"/>
                  <a:pt x="10926" y="103399"/>
                </a:cubicBezTo>
                <a:close/>
                <a:moveTo>
                  <a:pt x="10926" y="105236"/>
                </a:moveTo>
                <a:cubicBezTo>
                  <a:pt x="11148" y="104697"/>
                  <a:pt x="10578" y="104127"/>
                  <a:pt x="10040" y="104381"/>
                </a:cubicBezTo>
                <a:cubicBezTo>
                  <a:pt x="9470" y="104602"/>
                  <a:pt x="9470" y="105394"/>
                  <a:pt x="10040" y="105616"/>
                </a:cubicBezTo>
                <a:cubicBezTo>
                  <a:pt x="10388" y="105774"/>
                  <a:pt x="10800" y="105584"/>
                  <a:pt x="10926" y="105236"/>
                </a:cubicBezTo>
                <a:close/>
                <a:moveTo>
                  <a:pt x="9153" y="107864"/>
                </a:moveTo>
                <a:cubicBezTo>
                  <a:pt x="9755" y="108086"/>
                  <a:pt x="10325" y="107516"/>
                  <a:pt x="10071" y="106914"/>
                </a:cubicBezTo>
                <a:cubicBezTo>
                  <a:pt x="9818" y="106344"/>
                  <a:pt x="8995" y="106376"/>
                  <a:pt x="8773" y="106946"/>
                </a:cubicBezTo>
                <a:cubicBezTo>
                  <a:pt x="8615" y="107326"/>
                  <a:pt x="8805" y="107706"/>
                  <a:pt x="9153" y="107864"/>
                </a:cubicBezTo>
                <a:close/>
                <a:moveTo>
                  <a:pt x="8298" y="110081"/>
                </a:moveTo>
                <a:cubicBezTo>
                  <a:pt x="8900" y="110335"/>
                  <a:pt x="9470" y="109733"/>
                  <a:pt x="9216" y="109131"/>
                </a:cubicBezTo>
                <a:cubicBezTo>
                  <a:pt x="8963" y="108529"/>
                  <a:pt x="8108" y="108561"/>
                  <a:pt x="7886" y="109163"/>
                </a:cubicBezTo>
                <a:cubicBezTo>
                  <a:pt x="7728" y="109511"/>
                  <a:pt x="7918" y="109955"/>
                  <a:pt x="8266" y="110081"/>
                </a:cubicBezTo>
                <a:close/>
                <a:moveTo>
                  <a:pt x="7950" y="110936"/>
                </a:moveTo>
                <a:cubicBezTo>
                  <a:pt x="7696" y="110841"/>
                  <a:pt x="7443" y="110873"/>
                  <a:pt x="7221" y="111031"/>
                </a:cubicBezTo>
                <a:lnTo>
                  <a:pt x="8140" y="111031"/>
                </a:lnTo>
                <a:cubicBezTo>
                  <a:pt x="8076" y="111000"/>
                  <a:pt x="8013" y="110968"/>
                  <a:pt x="7950" y="110936"/>
                </a:cubicBezTo>
                <a:close/>
                <a:moveTo>
                  <a:pt x="31131" y="45097"/>
                </a:moveTo>
                <a:cubicBezTo>
                  <a:pt x="31100" y="45128"/>
                  <a:pt x="31195" y="45097"/>
                  <a:pt x="31163" y="45097"/>
                </a:cubicBezTo>
                <a:cubicBezTo>
                  <a:pt x="31131" y="45065"/>
                  <a:pt x="31131" y="45097"/>
                  <a:pt x="31131" y="45097"/>
                </a:cubicBezTo>
                <a:close/>
                <a:moveTo>
                  <a:pt x="30276" y="47282"/>
                </a:moveTo>
                <a:cubicBezTo>
                  <a:pt x="30213" y="47250"/>
                  <a:pt x="30276" y="47408"/>
                  <a:pt x="30308" y="47345"/>
                </a:cubicBezTo>
                <a:cubicBezTo>
                  <a:pt x="30308" y="47313"/>
                  <a:pt x="30308" y="47282"/>
                  <a:pt x="30276" y="47282"/>
                </a:cubicBezTo>
                <a:close/>
                <a:moveTo>
                  <a:pt x="29421" y="49467"/>
                </a:moveTo>
                <a:cubicBezTo>
                  <a:pt x="29326" y="49404"/>
                  <a:pt x="29421" y="49657"/>
                  <a:pt x="29453" y="49562"/>
                </a:cubicBezTo>
                <a:cubicBezTo>
                  <a:pt x="29485" y="49499"/>
                  <a:pt x="29453" y="49467"/>
                  <a:pt x="29421" y="49467"/>
                </a:cubicBezTo>
                <a:close/>
                <a:moveTo>
                  <a:pt x="28566" y="51652"/>
                </a:moveTo>
                <a:cubicBezTo>
                  <a:pt x="28408" y="51589"/>
                  <a:pt x="28566" y="51905"/>
                  <a:pt x="28598" y="51779"/>
                </a:cubicBezTo>
                <a:cubicBezTo>
                  <a:pt x="28630" y="51715"/>
                  <a:pt x="28598" y="51652"/>
                  <a:pt x="28566" y="51652"/>
                </a:cubicBezTo>
                <a:close/>
                <a:moveTo>
                  <a:pt x="27679" y="53837"/>
                </a:moveTo>
                <a:cubicBezTo>
                  <a:pt x="27521" y="53742"/>
                  <a:pt x="27679" y="54154"/>
                  <a:pt x="27774" y="53996"/>
                </a:cubicBezTo>
                <a:cubicBezTo>
                  <a:pt x="27774" y="53932"/>
                  <a:pt x="27743" y="53837"/>
                  <a:pt x="27679" y="53837"/>
                </a:cubicBezTo>
                <a:close/>
                <a:moveTo>
                  <a:pt x="26729" y="56276"/>
                </a:moveTo>
                <a:cubicBezTo>
                  <a:pt x="26951" y="56371"/>
                  <a:pt x="26729" y="55896"/>
                  <a:pt x="26634" y="56086"/>
                </a:cubicBezTo>
                <a:cubicBezTo>
                  <a:pt x="26603" y="56181"/>
                  <a:pt x="26634" y="56244"/>
                  <a:pt x="26729" y="56276"/>
                </a:cubicBezTo>
                <a:close/>
                <a:moveTo>
                  <a:pt x="25843" y="58524"/>
                </a:moveTo>
                <a:cubicBezTo>
                  <a:pt x="26096" y="58619"/>
                  <a:pt x="25843" y="58049"/>
                  <a:pt x="25748" y="58303"/>
                </a:cubicBezTo>
                <a:cubicBezTo>
                  <a:pt x="25716" y="58366"/>
                  <a:pt x="25748" y="58493"/>
                  <a:pt x="25843" y="58524"/>
                </a:cubicBezTo>
                <a:close/>
                <a:moveTo>
                  <a:pt x="24956" y="60741"/>
                </a:moveTo>
                <a:cubicBezTo>
                  <a:pt x="25241" y="60868"/>
                  <a:pt x="24956" y="60203"/>
                  <a:pt x="24861" y="60488"/>
                </a:cubicBezTo>
                <a:cubicBezTo>
                  <a:pt x="24798" y="60583"/>
                  <a:pt x="24861" y="60709"/>
                  <a:pt x="24956" y="60741"/>
                </a:cubicBezTo>
                <a:close/>
                <a:moveTo>
                  <a:pt x="24228" y="62578"/>
                </a:moveTo>
                <a:cubicBezTo>
                  <a:pt x="23911" y="62451"/>
                  <a:pt x="24228" y="63180"/>
                  <a:pt x="24354" y="62863"/>
                </a:cubicBezTo>
                <a:cubicBezTo>
                  <a:pt x="24418" y="62736"/>
                  <a:pt x="24354" y="62610"/>
                  <a:pt x="24228" y="62578"/>
                </a:cubicBezTo>
                <a:close/>
                <a:moveTo>
                  <a:pt x="23372" y="64763"/>
                </a:moveTo>
                <a:cubicBezTo>
                  <a:pt x="23182" y="64668"/>
                  <a:pt x="22992" y="64890"/>
                  <a:pt x="23056" y="65080"/>
                </a:cubicBezTo>
                <a:cubicBezTo>
                  <a:pt x="23151" y="65270"/>
                  <a:pt x="23436" y="65270"/>
                  <a:pt x="23499" y="65080"/>
                </a:cubicBezTo>
                <a:cubicBezTo>
                  <a:pt x="23562" y="64953"/>
                  <a:pt x="23499" y="64795"/>
                  <a:pt x="23372" y="64763"/>
                </a:cubicBezTo>
                <a:close/>
                <a:moveTo>
                  <a:pt x="22517" y="66948"/>
                </a:moveTo>
                <a:cubicBezTo>
                  <a:pt x="22296" y="66853"/>
                  <a:pt x="22074" y="67075"/>
                  <a:pt x="22169" y="67297"/>
                </a:cubicBezTo>
                <a:cubicBezTo>
                  <a:pt x="22264" y="67518"/>
                  <a:pt x="22581" y="67518"/>
                  <a:pt x="22676" y="67297"/>
                </a:cubicBezTo>
                <a:cubicBezTo>
                  <a:pt x="22707" y="67138"/>
                  <a:pt x="22644" y="66980"/>
                  <a:pt x="22517" y="66948"/>
                </a:cubicBezTo>
                <a:close/>
                <a:moveTo>
                  <a:pt x="21662" y="69133"/>
                </a:moveTo>
                <a:cubicBezTo>
                  <a:pt x="21409" y="69038"/>
                  <a:pt x="21156" y="69260"/>
                  <a:pt x="21282" y="69513"/>
                </a:cubicBezTo>
                <a:cubicBezTo>
                  <a:pt x="21377" y="69735"/>
                  <a:pt x="21726" y="69735"/>
                  <a:pt x="21821" y="69513"/>
                </a:cubicBezTo>
                <a:cubicBezTo>
                  <a:pt x="21884" y="69355"/>
                  <a:pt x="21789" y="69197"/>
                  <a:pt x="21662" y="69133"/>
                </a:cubicBezTo>
                <a:close/>
                <a:moveTo>
                  <a:pt x="20776" y="71318"/>
                </a:moveTo>
                <a:cubicBezTo>
                  <a:pt x="20522" y="71192"/>
                  <a:pt x="20269" y="71477"/>
                  <a:pt x="20364" y="71730"/>
                </a:cubicBezTo>
                <a:cubicBezTo>
                  <a:pt x="20491" y="71984"/>
                  <a:pt x="20871" y="71984"/>
                  <a:pt x="20966" y="71730"/>
                </a:cubicBezTo>
                <a:cubicBezTo>
                  <a:pt x="21029" y="71572"/>
                  <a:pt x="20934" y="71382"/>
                  <a:pt x="20776" y="71318"/>
                </a:cubicBezTo>
                <a:close/>
                <a:moveTo>
                  <a:pt x="19921" y="73504"/>
                </a:moveTo>
                <a:cubicBezTo>
                  <a:pt x="19635" y="73377"/>
                  <a:pt x="19350" y="73662"/>
                  <a:pt x="19477" y="73947"/>
                </a:cubicBezTo>
                <a:cubicBezTo>
                  <a:pt x="19604" y="74232"/>
                  <a:pt x="20016" y="74232"/>
                  <a:pt x="20111" y="73947"/>
                </a:cubicBezTo>
                <a:cubicBezTo>
                  <a:pt x="20174" y="73757"/>
                  <a:pt x="20079" y="73567"/>
                  <a:pt x="19921" y="73504"/>
                </a:cubicBezTo>
                <a:close/>
                <a:moveTo>
                  <a:pt x="19065" y="75689"/>
                </a:moveTo>
                <a:cubicBezTo>
                  <a:pt x="18749" y="75562"/>
                  <a:pt x="18464" y="75879"/>
                  <a:pt x="18590" y="76164"/>
                </a:cubicBezTo>
                <a:cubicBezTo>
                  <a:pt x="18717" y="76481"/>
                  <a:pt x="19129" y="76449"/>
                  <a:pt x="19255" y="76164"/>
                </a:cubicBezTo>
                <a:cubicBezTo>
                  <a:pt x="19350" y="75974"/>
                  <a:pt x="19255" y="75752"/>
                  <a:pt x="19065" y="75689"/>
                </a:cubicBezTo>
                <a:close/>
                <a:moveTo>
                  <a:pt x="18179" y="77874"/>
                </a:moveTo>
                <a:cubicBezTo>
                  <a:pt x="17862" y="77747"/>
                  <a:pt x="17545" y="78064"/>
                  <a:pt x="17704" y="78381"/>
                </a:cubicBezTo>
                <a:cubicBezTo>
                  <a:pt x="17830" y="78697"/>
                  <a:pt x="18274" y="78697"/>
                  <a:pt x="18400" y="78381"/>
                </a:cubicBezTo>
                <a:cubicBezTo>
                  <a:pt x="18495" y="78159"/>
                  <a:pt x="18400" y="77937"/>
                  <a:pt x="18179" y="77874"/>
                </a:cubicBezTo>
                <a:close/>
                <a:moveTo>
                  <a:pt x="17324" y="80059"/>
                </a:moveTo>
                <a:cubicBezTo>
                  <a:pt x="16975" y="79932"/>
                  <a:pt x="16659" y="80281"/>
                  <a:pt x="16785" y="80597"/>
                </a:cubicBezTo>
                <a:cubicBezTo>
                  <a:pt x="16944" y="80946"/>
                  <a:pt x="17419" y="80946"/>
                  <a:pt x="17577" y="80597"/>
                </a:cubicBezTo>
                <a:cubicBezTo>
                  <a:pt x="17640" y="80376"/>
                  <a:pt x="17545" y="80154"/>
                  <a:pt x="17324" y="80059"/>
                </a:cubicBezTo>
                <a:close/>
                <a:moveTo>
                  <a:pt x="16469" y="82244"/>
                </a:moveTo>
                <a:cubicBezTo>
                  <a:pt x="16089" y="82086"/>
                  <a:pt x="15740" y="82466"/>
                  <a:pt x="15899" y="82814"/>
                </a:cubicBezTo>
                <a:cubicBezTo>
                  <a:pt x="16057" y="83194"/>
                  <a:pt x="16564" y="83163"/>
                  <a:pt x="16722" y="82814"/>
                </a:cubicBezTo>
                <a:cubicBezTo>
                  <a:pt x="16785" y="82593"/>
                  <a:pt x="16690" y="82339"/>
                  <a:pt x="16469" y="82244"/>
                </a:cubicBezTo>
                <a:close/>
                <a:moveTo>
                  <a:pt x="15614" y="84429"/>
                </a:moveTo>
                <a:cubicBezTo>
                  <a:pt x="15233" y="84271"/>
                  <a:pt x="14853" y="84651"/>
                  <a:pt x="15012" y="85031"/>
                </a:cubicBezTo>
                <a:cubicBezTo>
                  <a:pt x="15170" y="85411"/>
                  <a:pt x="15709" y="85411"/>
                  <a:pt x="15867" y="85031"/>
                </a:cubicBezTo>
                <a:cubicBezTo>
                  <a:pt x="15962" y="84778"/>
                  <a:pt x="15835" y="84524"/>
                  <a:pt x="15614" y="84429"/>
                </a:cubicBezTo>
                <a:close/>
                <a:moveTo>
                  <a:pt x="14727" y="86615"/>
                </a:moveTo>
                <a:cubicBezTo>
                  <a:pt x="14347" y="86456"/>
                  <a:pt x="13935" y="86868"/>
                  <a:pt x="14125" y="87248"/>
                </a:cubicBezTo>
                <a:cubicBezTo>
                  <a:pt x="14283" y="87660"/>
                  <a:pt x="14853" y="87660"/>
                  <a:pt x="15012" y="87248"/>
                </a:cubicBezTo>
                <a:cubicBezTo>
                  <a:pt x="15107" y="86995"/>
                  <a:pt x="14980" y="86710"/>
                  <a:pt x="14727" y="86615"/>
                </a:cubicBezTo>
                <a:close/>
                <a:moveTo>
                  <a:pt x="13872" y="88800"/>
                </a:moveTo>
                <a:cubicBezTo>
                  <a:pt x="13460" y="88641"/>
                  <a:pt x="13048" y="89053"/>
                  <a:pt x="13207" y="89465"/>
                </a:cubicBezTo>
                <a:cubicBezTo>
                  <a:pt x="13397" y="89908"/>
                  <a:pt x="13998" y="89876"/>
                  <a:pt x="14157" y="89465"/>
                </a:cubicBezTo>
                <a:cubicBezTo>
                  <a:pt x="14252" y="89211"/>
                  <a:pt x="14125" y="88895"/>
                  <a:pt x="13872" y="88800"/>
                </a:cubicBezTo>
                <a:close/>
                <a:moveTo>
                  <a:pt x="13017" y="90985"/>
                </a:moveTo>
                <a:cubicBezTo>
                  <a:pt x="12573" y="90795"/>
                  <a:pt x="12130" y="91270"/>
                  <a:pt x="12320" y="91682"/>
                </a:cubicBezTo>
                <a:cubicBezTo>
                  <a:pt x="12510" y="92125"/>
                  <a:pt x="13143" y="92125"/>
                  <a:pt x="13302" y="91682"/>
                </a:cubicBezTo>
                <a:cubicBezTo>
                  <a:pt x="13428" y="91397"/>
                  <a:pt x="13270" y="91080"/>
                  <a:pt x="13017" y="90985"/>
                </a:cubicBezTo>
                <a:close/>
                <a:moveTo>
                  <a:pt x="11433" y="93487"/>
                </a:moveTo>
                <a:cubicBezTo>
                  <a:pt x="11243" y="93962"/>
                  <a:pt x="11718" y="94405"/>
                  <a:pt x="12162" y="94215"/>
                </a:cubicBezTo>
                <a:cubicBezTo>
                  <a:pt x="12605" y="93993"/>
                  <a:pt x="12605" y="93360"/>
                  <a:pt x="12130" y="93170"/>
                </a:cubicBezTo>
                <a:cubicBezTo>
                  <a:pt x="11845" y="93043"/>
                  <a:pt x="11528" y="93202"/>
                  <a:pt x="11433" y="93487"/>
                </a:cubicBezTo>
                <a:close/>
                <a:moveTo>
                  <a:pt x="10863" y="96432"/>
                </a:moveTo>
                <a:cubicBezTo>
                  <a:pt x="11338" y="96622"/>
                  <a:pt x="11813" y="96147"/>
                  <a:pt x="11592" y="95672"/>
                </a:cubicBezTo>
                <a:cubicBezTo>
                  <a:pt x="11402" y="95197"/>
                  <a:pt x="10705" y="95197"/>
                  <a:pt x="10515" y="95672"/>
                </a:cubicBezTo>
                <a:cubicBezTo>
                  <a:pt x="10420" y="95989"/>
                  <a:pt x="10546" y="96337"/>
                  <a:pt x="10863" y="96432"/>
                </a:cubicBezTo>
                <a:close/>
                <a:moveTo>
                  <a:pt x="10768" y="98332"/>
                </a:moveTo>
                <a:cubicBezTo>
                  <a:pt x="10958" y="97825"/>
                  <a:pt x="10451" y="97319"/>
                  <a:pt x="9945" y="97540"/>
                </a:cubicBezTo>
                <a:cubicBezTo>
                  <a:pt x="9470" y="97762"/>
                  <a:pt x="9470" y="98459"/>
                  <a:pt x="9976" y="98680"/>
                </a:cubicBezTo>
                <a:cubicBezTo>
                  <a:pt x="10293" y="98807"/>
                  <a:pt x="10641" y="98649"/>
                  <a:pt x="10768" y="98332"/>
                </a:cubicBezTo>
                <a:close/>
                <a:moveTo>
                  <a:pt x="9090" y="100897"/>
                </a:moveTo>
                <a:cubicBezTo>
                  <a:pt x="9628" y="101119"/>
                  <a:pt x="10135" y="100581"/>
                  <a:pt x="9913" y="100074"/>
                </a:cubicBezTo>
                <a:cubicBezTo>
                  <a:pt x="9691" y="99535"/>
                  <a:pt x="8931" y="99567"/>
                  <a:pt x="8741" y="100074"/>
                </a:cubicBezTo>
                <a:cubicBezTo>
                  <a:pt x="8615" y="100422"/>
                  <a:pt x="8773" y="100771"/>
                  <a:pt x="9090" y="100897"/>
                </a:cubicBezTo>
                <a:close/>
                <a:moveTo>
                  <a:pt x="8203" y="103146"/>
                </a:moveTo>
                <a:cubicBezTo>
                  <a:pt x="8741" y="103336"/>
                  <a:pt x="9280" y="102797"/>
                  <a:pt x="9058" y="102259"/>
                </a:cubicBezTo>
                <a:cubicBezTo>
                  <a:pt x="8805" y="101721"/>
                  <a:pt x="8045" y="101752"/>
                  <a:pt x="7855" y="102291"/>
                </a:cubicBezTo>
                <a:cubicBezTo>
                  <a:pt x="7696" y="102607"/>
                  <a:pt x="7886" y="102987"/>
                  <a:pt x="8203" y="103146"/>
                </a:cubicBezTo>
                <a:close/>
                <a:moveTo>
                  <a:pt x="8203" y="104983"/>
                </a:moveTo>
                <a:cubicBezTo>
                  <a:pt x="8425" y="104412"/>
                  <a:pt x="7855" y="103874"/>
                  <a:pt x="7316" y="104096"/>
                </a:cubicBezTo>
                <a:cubicBezTo>
                  <a:pt x="6746" y="104349"/>
                  <a:pt x="6778" y="105141"/>
                  <a:pt x="7316" y="105363"/>
                </a:cubicBezTo>
                <a:cubicBezTo>
                  <a:pt x="7665" y="105489"/>
                  <a:pt x="8076" y="105331"/>
                  <a:pt x="8203" y="104983"/>
                </a:cubicBezTo>
                <a:close/>
                <a:moveTo>
                  <a:pt x="6968" y="106281"/>
                </a:moveTo>
                <a:cubicBezTo>
                  <a:pt x="6366" y="106059"/>
                  <a:pt x="5796" y="106629"/>
                  <a:pt x="6049" y="107231"/>
                </a:cubicBezTo>
                <a:cubicBezTo>
                  <a:pt x="6303" y="107801"/>
                  <a:pt x="7126" y="107769"/>
                  <a:pt x="7348" y="107199"/>
                </a:cubicBezTo>
                <a:cubicBezTo>
                  <a:pt x="7506" y="106851"/>
                  <a:pt x="7316" y="106439"/>
                  <a:pt x="6968" y="106281"/>
                </a:cubicBezTo>
                <a:close/>
                <a:moveTo>
                  <a:pt x="5574" y="109828"/>
                </a:moveTo>
                <a:cubicBezTo>
                  <a:pt x="6176" y="110050"/>
                  <a:pt x="6746" y="109448"/>
                  <a:pt x="6493" y="108846"/>
                </a:cubicBezTo>
                <a:cubicBezTo>
                  <a:pt x="6239" y="108276"/>
                  <a:pt x="5384" y="108276"/>
                  <a:pt x="5163" y="108878"/>
                </a:cubicBezTo>
                <a:cubicBezTo>
                  <a:pt x="5004" y="109258"/>
                  <a:pt x="5194" y="109670"/>
                  <a:pt x="5574" y="109828"/>
                </a:cubicBezTo>
                <a:close/>
                <a:moveTo>
                  <a:pt x="5226" y="110651"/>
                </a:moveTo>
                <a:cubicBezTo>
                  <a:pt x="4878" y="110525"/>
                  <a:pt x="4466" y="110683"/>
                  <a:pt x="4276" y="111031"/>
                </a:cubicBezTo>
                <a:lnTo>
                  <a:pt x="5638" y="111031"/>
                </a:lnTo>
                <a:cubicBezTo>
                  <a:pt x="5543" y="110873"/>
                  <a:pt x="5416" y="110715"/>
                  <a:pt x="5226" y="110651"/>
                </a:cubicBezTo>
                <a:close/>
                <a:moveTo>
                  <a:pt x="28439" y="44780"/>
                </a:moveTo>
                <a:cubicBezTo>
                  <a:pt x="28408" y="44780"/>
                  <a:pt x="28439" y="44780"/>
                  <a:pt x="28439" y="44812"/>
                </a:cubicBezTo>
                <a:cubicBezTo>
                  <a:pt x="28471" y="44812"/>
                  <a:pt x="28471" y="44780"/>
                  <a:pt x="28471" y="44748"/>
                </a:cubicBezTo>
                <a:cubicBezTo>
                  <a:pt x="28439" y="44748"/>
                  <a:pt x="28439" y="44748"/>
                  <a:pt x="28439" y="44780"/>
                </a:cubicBezTo>
                <a:close/>
                <a:moveTo>
                  <a:pt x="27584" y="46933"/>
                </a:moveTo>
                <a:cubicBezTo>
                  <a:pt x="27521" y="46902"/>
                  <a:pt x="27584" y="47060"/>
                  <a:pt x="27616" y="46997"/>
                </a:cubicBezTo>
                <a:cubicBezTo>
                  <a:pt x="27616" y="46965"/>
                  <a:pt x="27616" y="46933"/>
                  <a:pt x="27584" y="46933"/>
                </a:cubicBezTo>
                <a:close/>
                <a:moveTo>
                  <a:pt x="26761" y="49214"/>
                </a:moveTo>
                <a:cubicBezTo>
                  <a:pt x="26824" y="49119"/>
                  <a:pt x="26571" y="49214"/>
                  <a:pt x="26666" y="49245"/>
                </a:cubicBezTo>
                <a:cubicBezTo>
                  <a:pt x="26698" y="49277"/>
                  <a:pt x="26761" y="49245"/>
                  <a:pt x="26761" y="49214"/>
                </a:cubicBezTo>
                <a:close/>
                <a:moveTo>
                  <a:pt x="25811" y="51494"/>
                </a:moveTo>
                <a:cubicBezTo>
                  <a:pt x="25938" y="51557"/>
                  <a:pt x="25811" y="51209"/>
                  <a:pt x="25748" y="51367"/>
                </a:cubicBezTo>
                <a:cubicBezTo>
                  <a:pt x="25716" y="51430"/>
                  <a:pt x="25748" y="51462"/>
                  <a:pt x="25811" y="51494"/>
                </a:cubicBezTo>
                <a:close/>
                <a:moveTo>
                  <a:pt x="24924" y="53711"/>
                </a:moveTo>
                <a:cubicBezTo>
                  <a:pt x="25083" y="53806"/>
                  <a:pt x="24924" y="53394"/>
                  <a:pt x="24829" y="53552"/>
                </a:cubicBezTo>
                <a:cubicBezTo>
                  <a:pt x="24829" y="53616"/>
                  <a:pt x="24861" y="53711"/>
                  <a:pt x="24924" y="53711"/>
                </a:cubicBezTo>
                <a:close/>
                <a:moveTo>
                  <a:pt x="24037" y="55959"/>
                </a:moveTo>
                <a:cubicBezTo>
                  <a:pt x="24259" y="56022"/>
                  <a:pt x="24037" y="55547"/>
                  <a:pt x="23942" y="55769"/>
                </a:cubicBezTo>
                <a:cubicBezTo>
                  <a:pt x="23911" y="55832"/>
                  <a:pt x="23942" y="55927"/>
                  <a:pt x="24037" y="55959"/>
                </a:cubicBezTo>
                <a:close/>
                <a:moveTo>
                  <a:pt x="23151" y="58176"/>
                </a:moveTo>
                <a:cubicBezTo>
                  <a:pt x="23404" y="58271"/>
                  <a:pt x="23151" y="57701"/>
                  <a:pt x="23056" y="57954"/>
                </a:cubicBezTo>
                <a:cubicBezTo>
                  <a:pt x="23024" y="58049"/>
                  <a:pt x="23056" y="58144"/>
                  <a:pt x="23151" y="58176"/>
                </a:cubicBezTo>
                <a:close/>
                <a:moveTo>
                  <a:pt x="22264" y="60424"/>
                </a:moveTo>
                <a:cubicBezTo>
                  <a:pt x="22549" y="60519"/>
                  <a:pt x="22264" y="59886"/>
                  <a:pt x="22169" y="60171"/>
                </a:cubicBezTo>
                <a:cubicBezTo>
                  <a:pt x="22106" y="60266"/>
                  <a:pt x="22169" y="60393"/>
                  <a:pt x="22264" y="60424"/>
                </a:cubicBezTo>
                <a:close/>
                <a:moveTo>
                  <a:pt x="21377" y="62641"/>
                </a:moveTo>
                <a:cubicBezTo>
                  <a:pt x="21694" y="62768"/>
                  <a:pt x="21377" y="62039"/>
                  <a:pt x="21251" y="62356"/>
                </a:cubicBezTo>
                <a:cubicBezTo>
                  <a:pt x="21219" y="62483"/>
                  <a:pt x="21282" y="62610"/>
                  <a:pt x="21377" y="62641"/>
                </a:cubicBezTo>
                <a:close/>
                <a:moveTo>
                  <a:pt x="20491" y="64890"/>
                </a:moveTo>
                <a:cubicBezTo>
                  <a:pt x="20712" y="64953"/>
                  <a:pt x="20902" y="64763"/>
                  <a:pt x="20807" y="64541"/>
                </a:cubicBezTo>
                <a:cubicBezTo>
                  <a:pt x="20744" y="64351"/>
                  <a:pt x="20459" y="64351"/>
                  <a:pt x="20364" y="64573"/>
                </a:cubicBezTo>
                <a:cubicBezTo>
                  <a:pt x="20332" y="64700"/>
                  <a:pt x="20364" y="64826"/>
                  <a:pt x="20491" y="64890"/>
                </a:cubicBezTo>
                <a:close/>
                <a:moveTo>
                  <a:pt x="19635" y="67107"/>
                </a:moveTo>
                <a:cubicBezTo>
                  <a:pt x="19857" y="67202"/>
                  <a:pt x="20047" y="66980"/>
                  <a:pt x="19952" y="66758"/>
                </a:cubicBezTo>
                <a:cubicBezTo>
                  <a:pt x="19857" y="66536"/>
                  <a:pt x="19572" y="66536"/>
                  <a:pt x="19477" y="66758"/>
                </a:cubicBezTo>
                <a:cubicBezTo>
                  <a:pt x="19414" y="66885"/>
                  <a:pt x="19477" y="67043"/>
                  <a:pt x="19635" y="67107"/>
                </a:cubicBezTo>
                <a:close/>
                <a:moveTo>
                  <a:pt x="18749" y="69355"/>
                </a:moveTo>
                <a:cubicBezTo>
                  <a:pt x="18970" y="69450"/>
                  <a:pt x="19224" y="69197"/>
                  <a:pt x="19129" y="68943"/>
                </a:cubicBezTo>
                <a:cubicBezTo>
                  <a:pt x="19002" y="68722"/>
                  <a:pt x="18685" y="68722"/>
                  <a:pt x="18590" y="68975"/>
                </a:cubicBezTo>
                <a:cubicBezTo>
                  <a:pt x="18527" y="69102"/>
                  <a:pt x="18590" y="69292"/>
                  <a:pt x="18749" y="69355"/>
                </a:cubicBezTo>
                <a:close/>
                <a:moveTo>
                  <a:pt x="17862" y="71572"/>
                </a:moveTo>
                <a:cubicBezTo>
                  <a:pt x="18115" y="71667"/>
                  <a:pt x="18369" y="71413"/>
                  <a:pt x="18274" y="71160"/>
                </a:cubicBezTo>
                <a:cubicBezTo>
                  <a:pt x="18147" y="70907"/>
                  <a:pt x="17799" y="70907"/>
                  <a:pt x="17672" y="71160"/>
                </a:cubicBezTo>
                <a:cubicBezTo>
                  <a:pt x="17609" y="71318"/>
                  <a:pt x="17704" y="71508"/>
                  <a:pt x="17862" y="71572"/>
                </a:cubicBezTo>
                <a:close/>
                <a:moveTo>
                  <a:pt x="16975" y="73789"/>
                </a:moveTo>
                <a:cubicBezTo>
                  <a:pt x="17260" y="73915"/>
                  <a:pt x="17545" y="73630"/>
                  <a:pt x="17419" y="73345"/>
                </a:cubicBezTo>
                <a:cubicBezTo>
                  <a:pt x="17292" y="73060"/>
                  <a:pt x="16912" y="73092"/>
                  <a:pt x="16785" y="73345"/>
                </a:cubicBezTo>
                <a:cubicBezTo>
                  <a:pt x="16722" y="73535"/>
                  <a:pt x="16817" y="73725"/>
                  <a:pt x="16975" y="73789"/>
                </a:cubicBezTo>
                <a:close/>
                <a:moveTo>
                  <a:pt x="16089" y="76037"/>
                </a:moveTo>
                <a:cubicBezTo>
                  <a:pt x="16405" y="76164"/>
                  <a:pt x="16690" y="75847"/>
                  <a:pt x="16564" y="75562"/>
                </a:cubicBezTo>
                <a:cubicBezTo>
                  <a:pt x="16437" y="75245"/>
                  <a:pt x="16025" y="75245"/>
                  <a:pt x="15899" y="75562"/>
                </a:cubicBezTo>
                <a:cubicBezTo>
                  <a:pt x="15804" y="75752"/>
                  <a:pt x="15899" y="75974"/>
                  <a:pt x="16089" y="76037"/>
                </a:cubicBezTo>
                <a:close/>
                <a:moveTo>
                  <a:pt x="15202" y="78254"/>
                </a:moveTo>
                <a:cubicBezTo>
                  <a:pt x="15550" y="78381"/>
                  <a:pt x="15867" y="78064"/>
                  <a:pt x="15709" y="77747"/>
                </a:cubicBezTo>
                <a:cubicBezTo>
                  <a:pt x="15582" y="77431"/>
                  <a:pt x="15107" y="77431"/>
                  <a:pt x="14980" y="77747"/>
                </a:cubicBezTo>
                <a:cubicBezTo>
                  <a:pt x="14917" y="77969"/>
                  <a:pt x="15012" y="78191"/>
                  <a:pt x="15202" y="78254"/>
                </a:cubicBezTo>
                <a:close/>
                <a:moveTo>
                  <a:pt x="14347" y="80502"/>
                </a:moveTo>
                <a:cubicBezTo>
                  <a:pt x="14663" y="80629"/>
                  <a:pt x="15012" y="80281"/>
                  <a:pt x="14853" y="79932"/>
                </a:cubicBezTo>
                <a:cubicBezTo>
                  <a:pt x="14727" y="79616"/>
                  <a:pt x="14220" y="79616"/>
                  <a:pt x="14093" y="79964"/>
                </a:cubicBezTo>
                <a:cubicBezTo>
                  <a:pt x="14030" y="80186"/>
                  <a:pt x="14125" y="80407"/>
                  <a:pt x="14347" y="80502"/>
                </a:cubicBezTo>
                <a:close/>
                <a:moveTo>
                  <a:pt x="13460" y="82719"/>
                </a:moveTo>
                <a:cubicBezTo>
                  <a:pt x="13808" y="82878"/>
                  <a:pt x="14157" y="82498"/>
                  <a:pt x="14030" y="82149"/>
                </a:cubicBezTo>
                <a:cubicBezTo>
                  <a:pt x="13872" y="81769"/>
                  <a:pt x="13333" y="81801"/>
                  <a:pt x="13207" y="82149"/>
                </a:cubicBezTo>
                <a:cubicBezTo>
                  <a:pt x="13112" y="82371"/>
                  <a:pt x="13238" y="82624"/>
                  <a:pt x="13460" y="82719"/>
                </a:cubicBezTo>
                <a:close/>
                <a:moveTo>
                  <a:pt x="12573" y="84968"/>
                </a:moveTo>
                <a:cubicBezTo>
                  <a:pt x="12953" y="85126"/>
                  <a:pt x="13333" y="84714"/>
                  <a:pt x="13175" y="84334"/>
                </a:cubicBezTo>
                <a:cubicBezTo>
                  <a:pt x="12985" y="83954"/>
                  <a:pt x="12447" y="83986"/>
                  <a:pt x="12320" y="84366"/>
                </a:cubicBezTo>
                <a:cubicBezTo>
                  <a:pt x="12225" y="84588"/>
                  <a:pt x="12320" y="84873"/>
                  <a:pt x="12573" y="84968"/>
                </a:cubicBezTo>
                <a:close/>
                <a:moveTo>
                  <a:pt x="11687" y="87185"/>
                </a:moveTo>
                <a:cubicBezTo>
                  <a:pt x="12098" y="87343"/>
                  <a:pt x="12478" y="86931"/>
                  <a:pt x="12320" y="86551"/>
                </a:cubicBezTo>
                <a:cubicBezTo>
                  <a:pt x="12130" y="86140"/>
                  <a:pt x="11560" y="86140"/>
                  <a:pt x="11402" y="86551"/>
                </a:cubicBezTo>
                <a:cubicBezTo>
                  <a:pt x="11307" y="86805"/>
                  <a:pt x="11433" y="87090"/>
                  <a:pt x="11687" y="87185"/>
                </a:cubicBezTo>
                <a:close/>
                <a:moveTo>
                  <a:pt x="11180" y="88483"/>
                </a:moveTo>
                <a:cubicBezTo>
                  <a:pt x="10768" y="88293"/>
                  <a:pt x="10356" y="88736"/>
                  <a:pt x="10515" y="89148"/>
                </a:cubicBezTo>
                <a:cubicBezTo>
                  <a:pt x="10705" y="89560"/>
                  <a:pt x="11307" y="89560"/>
                  <a:pt x="11465" y="89148"/>
                </a:cubicBezTo>
                <a:cubicBezTo>
                  <a:pt x="11592" y="88863"/>
                  <a:pt x="11433" y="88578"/>
                  <a:pt x="11180" y="88483"/>
                </a:cubicBezTo>
                <a:close/>
                <a:moveTo>
                  <a:pt x="9628" y="90953"/>
                </a:moveTo>
                <a:cubicBezTo>
                  <a:pt x="9438" y="91397"/>
                  <a:pt x="9881" y="91840"/>
                  <a:pt x="10325" y="91650"/>
                </a:cubicBezTo>
                <a:cubicBezTo>
                  <a:pt x="10768" y="91460"/>
                  <a:pt x="10768" y="90827"/>
                  <a:pt x="10325" y="90668"/>
                </a:cubicBezTo>
                <a:cubicBezTo>
                  <a:pt x="10040" y="90541"/>
                  <a:pt x="9723" y="90668"/>
                  <a:pt x="9628" y="90953"/>
                </a:cubicBezTo>
                <a:close/>
                <a:moveTo>
                  <a:pt x="8741" y="93170"/>
                </a:moveTo>
                <a:cubicBezTo>
                  <a:pt x="8551" y="93613"/>
                  <a:pt x="9026" y="94088"/>
                  <a:pt x="9470" y="93867"/>
                </a:cubicBezTo>
                <a:cubicBezTo>
                  <a:pt x="9945" y="93677"/>
                  <a:pt x="9913" y="93012"/>
                  <a:pt x="9470" y="92853"/>
                </a:cubicBezTo>
                <a:cubicBezTo>
                  <a:pt x="9153" y="92727"/>
                  <a:pt x="8836" y="92853"/>
                  <a:pt x="8741" y="93170"/>
                </a:cubicBezTo>
                <a:close/>
                <a:moveTo>
                  <a:pt x="8931" y="95799"/>
                </a:moveTo>
                <a:cubicBezTo>
                  <a:pt x="9121" y="95292"/>
                  <a:pt x="8615" y="94817"/>
                  <a:pt x="8140" y="95038"/>
                </a:cubicBezTo>
                <a:cubicBezTo>
                  <a:pt x="7665" y="95228"/>
                  <a:pt x="7665" y="95925"/>
                  <a:pt x="8171" y="96115"/>
                </a:cubicBezTo>
                <a:cubicBezTo>
                  <a:pt x="8456" y="96242"/>
                  <a:pt x="8805" y="96084"/>
                  <a:pt x="8931" y="95799"/>
                </a:cubicBezTo>
                <a:close/>
                <a:moveTo>
                  <a:pt x="8076" y="98015"/>
                </a:moveTo>
                <a:cubicBezTo>
                  <a:pt x="8266" y="97509"/>
                  <a:pt x="7760" y="97002"/>
                  <a:pt x="7253" y="97224"/>
                </a:cubicBezTo>
                <a:cubicBezTo>
                  <a:pt x="6746" y="97445"/>
                  <a:pt x="6778" y="98142"/>
                  <a:pt x="7285" y="98332"/>
                </a:cubicBezTo>
                <a:cubicBezTo>
                  <a:pt x="7601" y="98459"/>
                  <a:pt x="7950" y="98300"/>
                  <a:pt x="8076" y="98015"/>
                </a:cubicBezTo>
                <a:close/>
                <a:moveTo>
                  <a:pt x="7221" y="100232"/>
                </a:moveTo>
                <a:cubicBezTo>
                  <a:pt x="7443" y="99694"/>
                  <a:pt x="6905" y="99187"/>
                  <a:pt x="6366" y="99409"/>
                </a:cubicBezTo>
                <a:cubicBezTo>
                  <a:pt x="5859" y="99630"/>
                  <a:pt x="5859" y="100359"/>
                  <a:pt x="6398" y="100581"/>
                </a:cubicBezTo>
                <a:cubicBezTo>
                  <a:pt x="6715" y="100707"/>
                  <a:pt x="7095" y="100549"/>
                  <a:pt x="7221" y="100232"/>
                </a:cubicBezTo>
                <a:close/>
                <a:moveTo>
                  <a:pt x="6366" y="102449"/>
                </a:moveTo>
                <a:cubicBezTo>
                  <a:pt x="6588" y="101879"/>
                  <a:pt x="6049" y="101341"/>
                  <a:pt x="5511" y="101594"/>
                </a:cubicBezTo>
                <a:cubicBezTo>
                  <a:pt x="4941" y="101816"/>
                  <a:pt x="4973" y="102576"/>
                  <a:pt x="5511" y="102797"/>
                </a:cubicBezTo>
                <a:cubicBezTo>
                  <a:pt x="5859" y="102956"/>
                  <a:pt x="6239" y="102766"/>
                  <a:pt x="6366" y="102449"/>
                </a:cubicBezTo>
                <a:close/>
                <a:moveTo>
                  <a:pt x="5511" y="104666"/>
                </a:moveTo>
                <a:cubicBezTo>
                  <a:pt x="5733" y="104096"/>
                  <a:pt x="5163" y="103526"/>
                  <a:pt x="4624" y="103779"/>
                </a:cubicBezTo>
                <a:cubicBezTo>
                  <a:pt x="4054" y="104001"/>
                  <a:pt x="4054" y="104824"/>
                  <a:pt x="4624" y="105046"/>
                </a:cubicBezTo>
                <a:cubicBezTo>
                  <a:pt x="4973" y="105173"/>
                  <a:pt x="5384" y="105014"/>
                  <a:pt x="5511" y="104666"/>
                </a:cubicBezTo>
                <a:close/>
                <a:moveTo>
                  <a:pt x="4688" y="106883"/>
                </a:moveTo>
                <a:cubicBezTo>
                  <a:pt x="4909" y="106281"/>
                  <a:pt x="4308" y="105711"/>
                  <a:pt x="3738" y="105964"/>
                </a:cubicBezTo>
                <a:cubicBezTo>
                  <a:pt x="3168" y="106218"/>
                  <a:pt x="3168" y="107041"/>
                  <a:pt x="3738" y="107263"/>
                </a:cubicBezTo>
                <a:cubicBezTo>
                  <a:pt x="4118" y="107421"/>
                  <a:pt x="4529" y="107231"/>
                  <a:pt x="4688" y="106883"/>
                </a:cubicBezTo>
                <a:close/>
                <a:moveTo>
                  <a:pt x="2883" y="109511"/>
                </a:moveTo>
                <a:cubicBezTo>
                  <a:pt x="3484" y="109733"/>
                  <a:pt x="4086" y="109131"/>
                  <a:pt x="3801" y="108529"/>
                </a:cubicBezTo>
                <a:cubicBezTo>
                  <a:pt x="3548" y="107928"/>
                  <a:pt x="2693" y="107928"/>
                  <a:pt x="2471" y="108561"/>
                </a:cubicBezTo>
                <a:cubicBezTo>
                  <a:pt x="2313" y="108909"/>
                  <a:pt x="2503" y="109353"/>
                  <a:pt x="2883" y="109511"/>
                </a:cubicBezTo>
                <a:close/>
                <a:moveTo>
                  <a:pt x="2534" y="110335"/>
                </a:moveTo>
                <a:cubicBezTo>
                  <a:pt x="2059" y="110113"/>
                  <a:pt x="1489" y="110493"/>
                  <a:pt x="1521" y="111031"/>
                </a:cubicBezTo>
                <a:lnTo>
                  <a:pt x="3009" y="111031"/>
                </a:lnTo>
                <a:cubicBezTo>
                  <a:pt x="3009" y="110715"/>
                  <a:pt x="2819" y="110430"/>
                  <a:pt x="2534" y="110335"/>
                </a:cubicBezTo>
                <a:close/>
                <a:moveTo>
                  <a:pt x="25779" y="44368"/>
                </a:moveTo>
                <a:cubicBezTo>
                  <a:pt x="25779" y="44368"/>
                  <a:pt x="25779" y="44368"/>
                  <a:pt x="25748" y="44368"/>
                </a:cubicBezTo>
                <a:cubicBezTo>
                  <a:pt x="25748" y="44400"/>
                  <a:pt x="25779" y="44432"/>
                  <a:pt x="25811" y="44400"/>
                </a:cubicBezTo>
                <a:cubicBezTo>
                  <a:pt x="25811" y="44368"/>
                  <a:pt x="25811" y="44368"/>
                  <a:pt x="25779" y="44368"/>
                </a:cubicBezTo>
                <a:close/>
                <a:moveTo>
                  <a:pt x="24956" y="46617"/>
                </a:moveTo>
                <a:cubicBezTo>
                  <a:pt x="24956" y="46585"/>
                  <a:pt x="24956" y="46553"/>
                  <a:pt x="24924" y="46553"/>
                </a:cubicBezTo>
                <a:cubicBezTo>
                  <a:pt x="24861" y="46522"/>
                  <a:pt x="24924" y="46680"/>
                  <a:pt x="24956" y="46617"/>
                </a:cubicBezTo>
                <a:close/>
                <a:moveTo>
                  <a:pt x="24101" y="48834"/>
                </a:moveTo>
                <a:cubicBezTo>
                  <a:pt x="24164" y="48707"/>
                  <a:pt x="23911" y="48834"/>
                  <a:pt x="24006" y="48865"/>
                </a:cubicBezTo>
                <a:cubicBezTo>
                  <a:pt x="24037" y="48865"/>
                  <a:pt x="24101" y="48865"/>
                  <a:pt x="24101" y="48834"/>
                </a:cubicBezTo>
                <a:close/>
                <a:moveTo>
                  <a:pt x="23119" y="51082"/>
                </a:moveTo>
                <a:cubicBezTo>
                  <a:pt x="23277" y="51145"/>
                  <a:pt x="23119" y="50829"/>
                  <a:pt x="23087" y="50955"/>
                </a:cubicBezTo>
                <a:cubicBezTo>
                  <a:pt x="23056" y="51019"/>
                  <a:pt x="23087" y="51082"/>
                  <a:pt x="23119" y="51082"/>
                </a:cubicBezTo>
                <a:close/>
                <a:moveTo>
                  <a:pt x="22232" y="53331"/>
                </a:moveTo>
                <a:cubicBezTo>
                  <a:pt x="22422" y="53394"/>
                  <a:pt x="22232" y="52982"/>
                  <a:pt x="22169" y="53172"/>
                </a:cubicBezTo>
                <a:cubicBezTo>
                  <a:pt x="22137" y="53236"/>
                  <a:pt x="22169" y="53299"/>
                  <a:pt x="22232" y="53331"/>
                </a:cubicBezTo>
                <a:close/>
                <a:moveTo>
                  <a:pt x="21282" y="55357"/>
                </a:moveTo>
                <a:cubicBezTo>
                  <a:pt x="21187" y="55579"/>
                  <a:pt x="21694" y="55357"/>
                  <a:pt x="21472" y="55294"/>
                </a:cubicBezTo>
                <a:cubicBezTo>
                  <a:pt x="21409" y="55262"/>
                  <a:pt x="21314" y="55294"/>
                  <a:pt x="21282" y="55357"/>
                </a:cubicBezTo>
                <a:close/>
                <a:moveTo>
                  <a:pt x="20396" y="57574"/>
                </a:moveTo>
                <a:cubicBezTo>
                  <a:pt x="20301" y="57828"/>
                  <a:pt x="20871" y="57574"/>
                  <a:pt x="20617" y="57479"/>
                </a:cubicBezTo>
                <a:cubicBezTo>
                  <a:pt x="20522" y="57448"/>
                  <a:pt x="20427" y="57479"/>
                  <a:pt x="20396" y="57574"/>
                </a:cubicBezTo>
                <a:close/>
                <a:moveTo>
                  <a:pt x="19477" y="59759"/>
                </a:moveTo>
                <a:cubicBezTo>
                  <a:pt x="19382" y="60044"/>
                  <a:pt x="20047" y="59759"/>
                  <a:pt x="19730" y="59664"/>
                </a:cubicBezTo>
                <a:cubicBezTo>
                  <a:pt x="19635" y="59633"/>
                  <a:pt x="19540" y="59664"/>
                  <a:pt x="19477" y="59759"/>
                </a:cubicBezTo>
                <a:close/>
                <a:moveTo>
                  <a:pt x="18717" y="62261"/>
                </a:moveTo>
                <a:cubicBezTo>
                  <a:pt x="19034" y="62388"/>
                  <a:pt x="18717" y="61628"/>
                  <a:pt x="18590" y="61976"/>
                </a:cubicBezTo>
                <a:cubicBezTo>
                  <a:pt x="18559" y="62071"/>
                  <a:pt x="18590" y="62198"/>
                  <a:pt x="18717" y="62261"/>
                </a:cubicBezTo>
                <a:close/>
                <a:moveTo>
                  <a:pt x="17830" y="64478"/>
                </a:moveTo>
                <a:cubicBezTo>
                  <a:pt x="18052" y="64573"/>
                  <a:pt x="18242" y="64351"/>
                  <a:pt x="18147" y="64161"/>
                </a:cubicBezTo>
                <a:cubicBezTo>
                  <a:pt x="18052" y="63971"/>
                  <a:pt x="17767" y="63971"/>
                  <a:pt x="17704" y="64161"/>
                </a:cubicBezTo>
                <a:cubicBezTo>
                  <a:pt x="17640" y="64288"/>
                  <a:pt x="17704" y="64446"/>
                  <a:pt x="17830" y="64478"/>
                </a:cubicBezTo>
                <a:close/>
                <a:moveTo>
                  <a:pt x="16944" y="66726"/>
                </a:moveTo>
                <a:cubicBezTo>
                  <a:pt x="17165" y="66790"/>
                  <a:pt x="17387" y="66568"/>
                  <a:pt x="17292" y="66346"/>
                </a:cubicBezTo>
                <a:cubicBezTo>
                  <a:pt x="17197" y="66125"/>
                  <a:pt x="16880" y="66156"/>
                  <a:pt x="16817" y="66378"/>
                </a:cubicBezTo>
                <a:cubicBezTo>
                  <a:pt x="16754" y="66505"/>
                  <a:pt x="16817" y="66663"/>
                  <a:pt x="16944" y="66726"/>
                </a:cubicBezTo>
                <a:close/>
                <a:moveTo>
                  <a:pt x="16089" y="68943"/>
                </a:moveTo>
                <a:cubicBezTo>
                  <a:pt x="16310" y="69038"/>
                  <a:pt x="16564" y="68785"/>
                  <a:pt x="16469" y="68563"/>
                </a:cubicBezTo>
                <a:cubicBezTo>
                  <a:pt x="16342" y="68310"/>
                  <a:pt x="15994" y="68310"/>
                  <a:pt x="15899" y="68563"/>
                </a:cubicBezTo>
                <a:cubicBezTo>
                  <a:pt x="15835" y="68722"/>
                  <a:pt x="15930" y="68880"/>
                  <a:pt x="16089" y="68943"/>
                </a:cubicBezTo>
                <a:close/>
                <a:moveTo>
                  <a:pt x="15202" y="71192"/>
                </a:moveTo>
                <a:cubicBezTo>
                  <a:pt x="15455" y="71287"/>
                  <a:pt x="15709" y="71002"/>
                  <a:pt x="15614" y="70748"/>
                </a:cubicBezTo>
                <a:cubicBezTo>
                  <a:pt x="15487" y="70495"/>
                  <a:pt x="15107" y="70495"/>
                  <a:pt x="15012" y="70780"/>
                </a:cubicBezTo>
                <a:cubicBezTo>
                  <a:pt x="14948" y="70938"/>
                  <a:pt x="15043" y="71128"/>
                  <a:pt x="15202" y="71192"/>
                </a:cubicBezTo>
                <a:close/>
                <a:moveTo>
                  <a:pt x="14315" y="73409"/>
                </a:moveTo>
                <a:cubicBezTo>
                  <a:pt x="14600" y="73535"/>
                  <a:pt x="14885" y="73219"/>
                  <a:pt x="14758" y="72965"/>
                </a:cubicBezTo>
                <a:cubicBezTo>
                  <a:pt x="14632" y="72680"/>
                  <a:pt x="14220" y="72680"/>
                  <a:pt x="14125" y="72965"/>
                </a:cubicBezTo>
                <a:cubicBezTo>
                  <a:pt x="14062" y="73155"/>
                  <a:pt x="14125" y="73345"/>
                  <a:pt x="14315" y="73409"/>
                </a:cubicBezTo>
                <a:close/>
                <a:moveTo>
                  <a:pt x="13428" y="75625"/>
                </a:moveTo>
                <a:cubicBezTo>
                  <a:pt x="13745" y="75752"/>
                  <a:pt x="14030" y="75467"/>
                  <a:pt x="13903" y="75150"/>
                </a:cubicBezTo>
                <a:cubicBezTo>
                  <a:pt x="13777" y="74865"/>
                  <a:pt x="13333" y="74865"/>
                  <a:pt x="13238" y="75150"/>
                </a:cubicBezTo>
                <a:cubicBezTo>
                  <a:pt x="13143" y="75340"/>
                  <a:pt x="13238" y="75562"/>
                  <a:pt x="13428" y="75625"/>
                </a:cubicBezTo>
                <a:close/>
                <a:moveTo>
                  <a:pt x="12542" y="77874"/>
                </a:moveTo>
                <a:cubicBezTo>
                  <a:pt x="12858" y="78001"/>
                  <a:pt x="13175" y="77684"/>
                  <a:pt x="13048" y="77336"/>
                </a:cubicBezTo>
                <a:cubicBezTo>
                  <a:pt x="12922" y="77019"/>
                  <a:pt x="12447" y="77051"/>
                  <a:pt x="12320" y="77367"/>
                </a:cubicBezTo>
                <a:cubicBezTo>
                  <a:pt x="12257" y="77557"/>
                  <a:pt x="12352" y="77779"/>
                  <a:pt x="12542" y="77874"/>
                </a:cubicBezTo>
                <a:close/>
                <a:moveTo>
                  <a:pt x="11655" y="80091"/>
                </a:moveTo>
                <a:cubicBezTo>
                  <a:pt x="12003" y="80249"/>
                  <a:pt x="12352" y="79901"/>
                  <a:pt x="12193" y="79552"/>
                </a:cubicBezTo>
                <a:cubicBezTo>
                  <a:pt x="12067" y="79204"/>
                  <a:pt x="11560" y="79204"/>
                  <a:pt x="11433" y="79552"/>
                </a:cubicBezTo>
                <a:cubicBezTo>
                  <a:pt x="11338" y="79774"/>
                  <a:pt x="11465" y="80027"/>
                  <a:pt x="11655" y="80091"/>
                </a:cubicBezTo>
                <a:close/>
                <a:moveTo>
                  <a:pt x="10800" y="82339"/>
                </a:moveTo>
                <a:cubicBezTo>
                  <a:pt x="11148" y="82466"/>
                  <a:pt x="11497" y="82118"/>
                  <a:pt x="11338" y="81738"/>
                </a:cubicBezTo>
                <a:cubicBezTo>
                  <a:pt x="11180" y="81389"/>
                  <a:pt x="10673" y="81389"/>
                  <a:pt x="10546" y="81769"/>
                </a:cubicBezTo>
                <a:cubicBezTo>
                  <a:pt x="10451" y="81991"/>
                  <a:pt x="10546" y="82244"/>
                  <a:pt x="10800" y="82339"/>
                </a:cubicBezTo>
                <a:close/>
                <a:moveTo>
                  <a:pt x="9913" y="84556"/>
                </a:moveTo>
                <a:cubicBezTo>
                  <a:pt x="10293" y="84714"/>
                  <a:pt x="10673" y="84334"/>
                  <a:pt x="10515" y="83954"/>
                </a:cubicBezTo>
                <a:cubicBezTo>
                  <a:pt x="10325" y="83574"/>
                  <a:pt x="9786" y="83574"/>
                  <a:pt x="9628" y="83954"/>
                </a:cubicBezTo>
                <a:cubicBezTo>
                  <a:pt x="9533" y="84208"/>
                  <a:pt x="9660" y="84461"/>
                  <a:pt x="9913" y="84556"/>
                </a:cubicBezTo>
                <a:close/>
                <a:moveTo>
                  <a:pt x="9026" y="86805"/>
                </a:moveTo>
                <a:cubicBezTo>
                  <a:pt x="9438" y="86963"/>
                  <a:pt x="9818" y="86551"/>
                  <a:pt x="9660" y="86140"/>
                </a:cubicBezTo>
                <a:cubicBezTo>
                  <a:pt x="9470" y="85759"/>
                  <a:pt x="8900" y="85759"/>
                  <a:pt x="8741" y="86171"/>
                </a:cubicBezTo>
                <a:cubicBezTo>
                  <a:pt x="8646" y="86425"/>
                  <a:pt x="8773" y="86710"/>
                  <a:pt x="9026" y="86805"/>
                </a:cubicBezTo>
                <a:close/>
                <a:moveTo>
                  <a:pt x="8520" y="88071"/>
                </a:moveTo>
                <a:cubicBezTo>
                  <a:pt x="8076" y="87913"/>
                  <a:pt x="7665" y="88325"/>
                  <a:pt x="7855" y="88768"/>
                </a:cubicBezTo>
                <a:cubicBezTo>
                  <a:pt x="8045" y="89180"/>
                  <a:pt x="8646" y="89148"/>
                  <a:pt x="8805" y="88736"/>
                </a:cubicBezTo>
                <a:cubicBezTo>
                  <a:pt x="8900" y="88483"/>
                  <a:pt x="8773" y="88166"/>
                  <a:pt x="8520" y="88071"/>
                </a:cubicBezTo>
                <a:close/>
                <a:moveTo>
                  <a:pt x="6968" y="90573"/>
                </a:moveTo>
                <a:cubicBezTo>
                  <a:pt x="6778" y="91017"/>
                  <a:pt x="7221" y="91428"/>
                  <a:pt x="7665" y="91238"/>
                </a:cubicBezTo>
                <a:cubicBezTo>
                  <a:pt x="8108" y="91048"/>
                  <a:pt x="8108" y="90446"/>
                  <a:pt x="7665" y="90256"/>
                </a:cubicBezTo>
                <a:cubicBezTo>
                  <a:pt x="7380" y="90161"/>
                  <a:pt x="7063" y="90288"/>
                  <a:pt x="6968" y="90573"/>
                </a:cubicBezTo>
                <a:close/>
                <a:moveTo>
                  <a:pt x="7095" y="93170"/>
                </a:moveTo>
                <a:cubicBezTo>
                  <a:pt x="7285" y="92695"/>
                  <a:pt x="6810" y="92252"/>
                  <a:pt x="6366" y="92442"/>
                </a:cubicBezTo>
                <a:cubicBezTo>
                  <a:pt x="5891" y="92632"/>
                  <a:pt x="5923" y="93297"/>
                  <a:pt x="6366" y="93487"/>
                </a:cubicBezTo>
                <a:cubicBezTo>
                  <a:pt x="6651" y="93613"/>
                  <a:pt x="7000" y="93455"/>
                  <a:pt x="7095" y="93170"/>
                </a:cubicBezTo>
                <a:close/>
                <a:moveTo>
                  <a:pt x="6271" y="95387"/>
                </a:moveTo>
                <a:cubicBezTo>
                  <a:pt x="6461" y="94912"/>
                  <a:pt x="5954" y="94437"/>
                  <a:pt x="5479" y="94627"/>
                </a:cubicBezTo>
                <a:cubicBezTo>
                  <a:pt x="5004" y="94848"/>
                  <a:pt x="5004" y="95514"/>
                  <a:pt x="5479" y="95704"/>
                </a:cubicBezTo>
                <a:cubicBezTo>
                  <a:pt x="5796" y="95830"/>
                  <a:pt x="6144" y="95704"/>
                  <a:pt x="6271" y="95387"/>
                </a:cubicBezTo>
                <a:close/>
                <a:moveTo>
                  <a:pt x="5416" y="97604"/>
                </a:moveTo>
                <a:cubicBezTo>
                  <a:pt x="5606" y="97097"/>
                  <a:pt x="5099" y="96590"/>
                  <a:pt x="4593" y="96812"/>
                </a:cubicBezTo>
                <a:cubicBezTo>
                  <a:pt x="4086" y="97034"/>
                  <a:pt x="4118" y="97762"/>
                  <a:pt x="4624" y="97952"/>
                </a:cubicBezTo>
                <a:cubicBezTo>
                  <a:pt x="4941" y="98079"/>
                  <a:pt x="5289" y="97920"/>
                  <a:pt x="5416" y="97604"/>
                </a:cubicBezTo>
                <a:close/>
                <a:moveTo>
                  <a:pt x="4561" y="99820"/>
                </a:moveTo>
                <a:cubicBezTo>
                  <a:pt x="4783" y="99282"/>
                  <a:pt x="4244" y="98775"/>
                  <a:pt x="3706" y="98997"/>
                </a:cubicBezTo>
                <a:cubicBezTo>
                  <a:pt x="3199" y="99219"/>
                  <a:pt x="3199" y="99979"/>
                  <a:pt x="3738" y="100169"/>
                </a:cubicBezTo>
                <a:cubicBezTo>
                  <a:pt x="4054" y="100296"/>
                  <a:pt x="4434" y="100137"/>
                  <a:pt x="4561" y="99820"/>
                </a:cubicBezTo>
                <a:close/>
                <a:moveTo>
                  <a:pt x="2851" y="102417"/>
                </a:moveTo>
                <a:cubicBezTo>
                  <a:pt x="3389" y="102639"/>
                  <a:pt x="3928" y="102069"/>
                  <a:pt x="3706" y="101531"/>
                </a:cubicBezTo>
                <a:cubicBezTo>
                  <a:pt x="3453" y="100992"/>
                  <a:pt x="2693" y="100992"/>
                  <a:pt x="2471" y="101562"/>
                </a:cubicBezTo>
                <a:cubicBezTo>
                  <a:pt x="2344" y="101879"/>
                  <a:pt x="2503" y="102291"/>
                  <a:pt x="2851" y="102417"/>
                </a:cubicBezTo>
                <a:close/>
                <a:moveTo>
                  <a:pt x="2851" y="104254"/>
                </a:moveTo>
                <a:cubicBezTo>
                  <a:pt x="3073" y="103684"/>
                  <a:pt x="2503" y="103146"/>
                  <a:pt x="1932" y="103367"/>
                </a:cubicBezTo>
                <a:cubicBezTo>
                  <a:pt x="1394" y="103621"/>
                  <a:pt x="1394" y="104412"/>
                  <a:pt x="1964" y="104634"/>
                </a:cubicBezTo>
                <a:cubicBezTo>
                  <a:pt x="2313" y="104792"/>
                  <a:pt x="2724" y="104602"/>
                  <a:pt x="2851" y="104254"/>
                </a:cubicBezTo>
                <a:close/>
                <a:moveTo>
                  <a:pt x="1996" y="106471"/>
                </a:moveTo>
                <a:cubicBezTo>
                  <a:pt x="2249" y="105869"/>
                  <a:pt x="1647" y="105299"/>
                  <a:pt x="1077" y="105553"/>
                </a:cubicBezTo>
                <a:cubicBezTo>
                  <a:pt x="476" y="105806"/>
                  <a:pt x="507" y="106629"/>
                  <a:pt x="1077" y="106883"/>
                </a:cubicBezTo>
                <a:cubicBezTo>
                  <a:pt x="1457" y="107009"/>
                  <a:pt x="1869" y="106851"/>
                  <a:pt x="1996" y="106471"/>
                </a:cubicBezTo>
                <a:close/>
                <a:moveTo>
                  <a:pt x="1172" y="108688"/>
                </a:moveTo>
                <a:cubicBezTo>
                  <a:pt x="1426" y="107991"/>
                  <a:pt x="602" y="107389"/>
                  <a:pt x="32" y="107864"/>
                </a:cubicBezTo>
                <a:lnTo>
                  <a:pt x="32" y="109004"/>
                </a:lnTo>
                <a:cubicBezTo>
                  <a:pt x="64" y="109036"/>
                  <a:pt x="127" y="109068"/>
                  <a:pt x="222" y="109099"/>
                </a:cubicBezTo>
                <a:cubicBezTo>
                  <a:pt x="571" y="109258"/>
                  <a:pt x="1014" y="109068"/>
                  <a:pt x="1172" y="108688"/>
                </a:cubicBezTo>
                <a:close/>
                <a:moveTo>
                  <a:pt x="32" y="109986"/>
                </a:moveTo>
                <a:lnTo>
                  <a:pt x="32" y="111031"/>
                </a:lnTo>
                <a:lnTo>
                  <a:pt x="254" y="111031"/>
                </a:lnTo>
                <a:cubicBezTo>
                  <a:pt x="286" y="111000"/>
                  <a:pt x="286" y="110936"/>
                  <a:pt x="317" y="110905"/>
                </a:cubicBezTo>
                <a:cubicBezTo>
                  <a:pt x="444" y="110588"/>
                  <a:pt x="317" y="110208"/>
                  <a:pt x="32" y="109986"/>
                </a:cubicBezTo>
                <a:close/>
                <a:moveTo>
                  <a:pt x="23151" y="43925"/>
                </a:moveTo>
                <a:cubicBezTo>
                  <a:pt x="23182" y="43925"/>
                  <a:pt x="23151" y="43893"/>
                  <a:pt x="23151" y="43893"/>
                </a:cubicBezTo>
                <a:cubicBezTo>
                  <a:pt x="23119" y="43893"/>
                  <a:pt x="23151" y="43957"/>
                  <a:pt x="23151" y="43925"/>
                </a:cubicBezTo>
                <a:close/>
                <a:moveTo>
                  <a:pt x="22327" y="46142"/>
                </a:moveTo>
                <a:cubicBezTo>
                  <a:pt x="22327" y="46078"/>
                  <a:pt x="22232" y="46047"/>
                  <a:pt x="22232" y="46110"/>
                </a:cubicBezTo>
                <a:cubicBezTo>
                  <a:pt x="22201" y="46173"/>
                  <a:pt x="22296" y="46205"/>
                  <a:pt x="22327" y="46142"/>
                </a:cubicBezTo>
                <a:close/>
                <a:moveTo>
                  <a:pt x="21472" y="48359"/>
                </a:moveTo>
                <a:cubicBezTo>
                  <a:pt x="21504" y="48264"/>
                  <a:pt x="21251" y="48359"/>
                  <a:pt x="21377" y="48390"/>
                </a:cubicBezTo>
                <a:cubicBezTo>
                  <a:pt x="21409" y="48422"/>
                  <a:pt x="21441" y="48390"/>
                  <a:pt x="21472" y="48359"/>
                </a:cubicBezTo>
                <a:close/>
                <a:moveTo>
                  <a:pt x="20427" y="50512"/>
                </a:moveTo>
                <a:cubicBezTo>
                  <a:pt x="20364" y="50639"/>
                  <a:pt x="20712" y="50512"/>
                  <a:pt x="20554" y="50449"/>
                </a:cubicBezTo>
                <a:cubicBezTo>
                  <a:pt x="20522" y="50449"/>
                  <a:pt x="20459" y="50449"/>
                  <a:pt x="20427" y="50512"/>
                </a:cubicBezTo>
                <a:close/>
                <a:moveTo>
                  <a:pt x="19540" y="52697"/>
                </a:moveTo>
                <a:cubicBezTo>
                  <a:pt x="19477" y="52887"/>
                  <a:pt x="19889" y="52697"/>
                  <a:pt x="19699" y="52634"/>
                </a:cubicBezTo>
                <a:cubicBezTo>
                  <a:pt x="19635" y="52602"/>
                  <a:pt x="19572" y="52634"/>
                  <a:pt x="19540" y="52697"/>
                </a:cubicBezTo>
                <a:close/>
                <a:moveTo>
                  <a:pt x="18654" y="54914"/>
                </a:moveTo>
                <a:cubicBezTo>
                  <a:pt x="18559" y="55136"/>
                  <a:pt x="19034" y="54914"/>
                  <a:pt x="18844" y="54819"/>
                </a:cubicBezTo>
                <a:cubicBezTo>
                  <a:pt x="18749" y="54787"/>
                  <a:pt x="18685" y="54819"/>
                  <a:pt x="18654" y="54914"/>
                </a:cubicBezTo>
                <a:close/>
                <a:moveTo>
                  <a:pt x="17735" y="57099"/>
                </a:moveTo>
                <a:cubicBezTo>
                  <a:pt x="17640" y="57352"/>
                  <a:pt x="18210" y="57099"/>
                  <a:pt x="17957" y="57004"/>
                </a:cubicBezTo>
                <a:cubicBezTo>
                  <a:pt x="17894" y="56972"/>
                  <a:pt x="17767" y="57004"/>
                  <a:pt x="17735" y="57099"/>
                </a:cubicBezTo>
                <a:close/>
                <a:moveTo>
                  <a:pt x="16849" y="59316"/>
                </a:moveTo>
                <a:cubicBezTo>
                  <a:pt x="16722" y="59601"/>
                  <a:pt x="17387" y="59316"/>
                  <a:pt x="17102" y="59189"/>
                </a:cubicBezTo>
                <a:cubicBezTo>
                  <a:pt x="17007" y="59158"/>
                  <a:pt x="16880" y="59221"/>
                  <a:pt x="16849" y="59316"/>
                </a:cubicBezTo>
                <a:close/>
                <a:moveTo>
                  <a:pt x="15962" y="61501"/>
                </a:moveTo>
                <a:cubicBezTo>
                  <a:pt x="15835" y="61818"/>
                  <a:pt x="16564" y="61501"/>
                  <a:pt x="16247" y="61374"/>
                </a:cubicBezTo>
                <a:cubicBezTo>
                  <a:pt x="16120" y="61343"/>
                  <a:pt x="15994" y="61406"/>
                  <a:pt x="15962" y="61501"/>
                </a:cubicBezTo>
                <a:close/>
                <a:moveTo>
                  <a:pt x="15043" y="63718"/>
                </a:moveTo>
                <a:cubicBezTo>
                  <a:pt x="14980" y="63908"/>
                  <a:pt x="15170" y="64098"/>
                  <a:pt x="15392" y="64035"/>
                </a:cubicBezTo>
                <a:cubicBezTo>
                  <a:pt x="15582" y="63940"/>
                  <a:pt x="15582" y="63655"/>
                  <a:pt x="15392" y="63560"/>
                </a:cubicBezTo>
                <a:cubicBezTo>
                  <a:pt x="15265" y="63528"/>
                  <a:pt x="15107" y="63591"/>
                  <a:pt x="15043" y="63718"/>
                </a:cubicBezTo>
                <a:close/>
                <a:moveTo>
                  <a:pt x="14157" y="65903"/>
                </a:moveTo>
                <a:cubicBezTo>
                  <a:pt x="14062" y="66125"/>
                  <a:pt x="14283" y="66346"/>
                  <a:pt x="14505" y="66251"/>
                </a:cubicBezTo>
                <a:cubicBezTo>
                  <a:pt x="14727" y="66156"/>
                  <a:pt x="14727" y="65840"/>
                  <a:pt x="14505" y="65745"/>
                </a:cubicBezTo>
                <a:cubicBezTo>
                  <a:pt x="14378" y="65713"/>
                  <a:pt x="14220" y="65776"/>
                  <a:pt x="14157" y="65903"/>
                </a:cubicBezTo>
                <a:close/>
                <a:moveTo>
                  <a:pt x="13428" y="68500"/>
                </a:moveTo>
                <a:cubicBezTo>
                  <a:pt x="13682" y="68595"/>
                  <a:pt x="13903" y="68342"/>
                  <a:pt x="13808" y="68088"/>
                </a:cubicBezTo>
                <a:cubicBezTo>
                  <a:pt x="13713" y="67867"/>
                  <a:pt x="13365" y="67867"/>
                  <a:pt x="13270" y="68120"/>
                </a:cubicBezTo>
                <a:cubicBezTo>
                  <a:pt x="13207" y="68247"/>
                  <a:pt x="13270" y="68437"/>
                  <a:pt x="13428" y="68500"/>
                </a:cubicBezTo>
                <a:close/>
                <a:moveTo>
                  <a:pt x="12542" y="70717"/>
                </a:moveTo>
                <a:cubicBezTo>
                  <a:pt x="12827" y="70812"/>
                  <a:pt x="13080" y="70558"/>
                  <a:pt x="12953" y="70305"/>
                </a:cubicBezTo>
                <a:cubicBezTo>
                  <a:pt x="12858" y="70020"/>
                  <a:pt x="12478" y="70052"/>
                  <a:pt x="12383" y="70305"/>
                </a:cubicBezTo>
                <a:cubicBezTo>
                  <a:pt x="12320" y="70463"/>
                  <a:pt x="12383" y="70653"/>
                  <a:pt x="12542" y="70717"/>
                </a:cubicBezTo>
                <a:close/>
                <a:moveTo>
                  <a:pt x="11655" y="72965"/>
                </a:moveTo>
                <a:cubicBezTo>
                  <a:pt x="11940" y="73060"/>
                  <a:pt x="12225" y="72775"/>
                  <a:pt x="12098" y="72490"/>
                </a:cubicBezTo>
                <a:cubicBezTo>
                  <a:pt x="12003" y="72205"/>
                  <a:pt x="11592" y="72205"/>
                  <a:pt x="11465" y="72490"/>
                </a:cubicBezTo>
                <a:cubicBezTo>
                  <a:pt x="11402" y="72680"/>
                  <a:pt x="11497" y="72870"/>
                  <a:pt x="11687" y="72965"/>
                </a:cubicBezTo>
                <a:close/>
                <a:moveTo>
                  <a:pt x="10800" y="75182"/>
                </a:moveTo>
                <a:cubicBezTo>
                  <a:pt x="11085" y="75309"/>
                  <a:pt x="11402" y="74992"/>
                  <a:pt x="11275" y="74707"/>
                </a:cubicBezTo>
                <a:cubicBezTo>
                  <a:pt x="11117" y="74390"/>
                  <a:pt x="10705" y="74390"/>
                  <a:pt x="10578" y="74707"/>
                </a:cubicBezTo>
                <a:cubicBezTo>
                  <a:pt x="10515" y="74897"/>
                  <a:pt x="10610" y="75119"/>
                  <a:pt x="10800" y="75182"/>
                </a:cubicBezTo>
                <a:close/>
                <a:moveTo>
                  <a:pt x="9913" y="77399"/>
                </a:moveTo>
                <a:cubicBezTo>
                  <a:pt x="10230" y="77526"/>
                  <a:pt x="10546" y="77209"/>
                  <a:pt x="10420" y="76892"/>
                </a:cubicBezTo>
                <a:cubicBezTo>
                  <a:pt x="10261" y="76576"/>
                  <a:pt x="9818" y="76576"/>
                  <a:pt x="9691" y="76892"/>
                </a:cubicBezTo>
                <a:cubicBezTo>
                  <a:pt x="9596" y="77114"/>
                  <a:pt x="9691" y="77336"/>
                  <a:pt x="9913" y="77399"/>
                </a:cubicBezTo>
                <a:close/>
                <a:moveTo>
                  <a:pt x="9026" y="79647"/>
                </a:moveTo>
                <a:cubicBezTo>
                  <a:pt x="9375" y="79774"/>
                  <a:pt x="9723" y="79426"/>
                  <a:pt x="9565" y="79077"/>
                </a:cubicBezTo>
                <a:cubicBezTo>
                  <a:pt x="9406" y="78761"/>
                  <a:pt x="8931" y="78761"/>
                  <a:pt x="8805" y="79109"/>
                </a:cubicBezTo>
                <a:cubicBezTo>
                  <a:pt x="8710" y="79331"/>
                  <a:pt x="8805" y="79552"/>
                  <a:pt x="9026" y="79647"/>
                </a:cubicBezTo>
                <a:close/>
                <a:moveTo>
                  <a:pt x="8140" y="81864"/>
                </a:moveTo>
                <a:cubicBezTo>
                  <a:pt x="8520" y="82023"/>
                  <a:pt x="8868" y="81643"/>
                  <a:pt x="8710" y="81294"/>
                </a:cubicBezTo>
                <a:cubicBezTo>
                  <a:pt x="8551" y="80914"/>
                  <a:pt x="8045" y="80946"/>
                  <a:pt x="7886" y="81294"/>
                </a:cubicBezTo>
                <a:cubicBezTo>
                  <a:pt x="7791" y="81516"/>
                  <a:pt x="7918" y="81801"/>
                  <a:pt x="8140" y="81864"/>
                </a:cubicBezTo>
                <a:close/>
                <a:moveTo>
                  <a:pt x="7601" y="83226"/>
                </a:moveTo>
                <a:cubicBezTo>
                  <a:pt x="7221" y="83099"/>
                  <a:pt x="6841" y="83479"/>
                  <a:pt x="7000" y="83859"/>
                </a:cubicBezTo>
                <a:cubicBezTo>
                  <a:pt x="7158" y="84239"/>
                  <a:pt x="7728" y="84239"/>
                  <a:pt x="7855" y="83859"/>
                </a:cubicBezTo>
                <a:cubicBezTo>
                  <a:pt x="7950" y="83606"/>
                  <a:pt x="7855" y="83321"/>
                  <a:pt x="7601" y="83226"/>
                </a:cubicBezTo>
                <a:close/>
                <a:moveTo>
                  <a:pt x="6746" y="85411"/>
                </a:moveTo>
                <a:cubicBezTo>
                  <a:pt x="6334" y="85253"/>
                  <a:pt x="5923" y="85664"/>
                  <a:pt x="6113" y="86076"/>
                </a:cubicBezTo>
                <a:cubicBezTo>
                  <a:pt x="6271" y="86488"/>
                  <a:pt x="6873" y="86456"/>
                  <a:pt x="7031" y="86076"/>
                </a:cubicBezTo>
                <a:cubicBezTo>
                  <a:pt x="7126" y="85823"/>
                  <a:pt x="7000" y="85538"/>
                  <a:pt x="6746" y="85411"/>
                </a:cubicBezTo>
                <a:close/>
                <a:moveTo>
                  <a:pt x="5891" y="87628"/>
                </a:moveTo>
                <a:cubicBezTo>
                  <a:pt x="5448" y="87438"/>
                  <a:pt x="5036" y="87881"/>
                  <a:pt x="5226" y="88293"/>
                </a:cubicBezTo>
                <a:cubicBezTo>
                  <a:pt x="5416" y="88705"/>
                  <a:pt x="5986" y="88705"/>
                  <a:pt x="6176" y="88293"/>
                </a:cubicBezTo>
                <a:cubicBezTo>
                  <a:pt x="6271" y="88008"/>
                  <a:pt x="6144" y="87723"/>
                  <a:pt x="5891" y="87628"/>
                </a:cubicBezTo>
                <a:close/>
                <a:moveTo>
                  <a:pt x="4624" y="90795"/>
                </a:moveTo>
                <a:cubicBezTo>
                  <a:pt x="5068" y="90985"/>
                  <a:pt x="5511" y="90541"/>
                  <a:pt x="5321" y="90098"/>
                </a:cubicBezTo>
                <a:cubicBezTo>
                  <a:pt x="5131" y="89655"/>
                  <a:pt x="4498" y="89655"/>
                  <a:pt x="4308" y="90098"/>
                </a:cubicBezTo>
                <a:cubicBezTo>
                  <a:pt x="4213" y="90383"/>
                  <a:pt x="4339" y="90700"/>
                  <a:pt x="4624" y="90795"/>
                </a:cubicBezTo>
                <a:close/>
                <a:moveTo>
                  <a:pt x="3421" y="92315"/>
                </a:moveTo>
                <a:cubicBezTo>
                  <a:pt x="3231" y="92758"/>
                  <a:pt x="3706" y="93233"/>
                  <a:pt x="4181" y="93043"/>
                </a:cubicBezTo>
                <a:cubicBezTo>
                  <a:pt x="4624" y="92822"/>
                  <a:pt x="4624" y="92157"/>
                  <a:pt x="4149" y="91998"/>
                </a:cubicBezTo>
                <a:cubicBezTo>
                  <a:pt x="3864" y="91872"/>
                  <a:pt x="3548" y="91998"/>
                  <a:pt x="3421" y="92283"/>
                </a:cubicBezTo>
                <a:close/>
                <a:moveTo>
                  <a:pt x="3294" y="94183"/>
                </a:moveTo>
                <a:cubicBezTo>
                  <a:pt x="2788" y="93962"/>
                  <a:pt x="2313" y="94468"/>
                  <a:pt x="2534" y="94943"/>
                </a:cubicBezTo>
                <a:cubicBezTo>
                  <a:pt x="2756" y="95419"/>
                  <a:pt x="3421" y="95419"/>
                  <a:pt x="3611" y="94943"/>
                </a:cubicBezTo>
                <a:cubicBezTo>
                  <a:pt x="3738" y="94627"/>
                  <a:pt x="3579" y="94278"/>
                  <a:pt x="3294" y="94152"/>
                </a:cubicBezTo>
                <a:close/>
                <a:moveTo>
                  <a:pt x="2756" y="97160"/>
                </a:moveTo>
                <a:cubicBezTo>
                  <a:pt x="2978" y="96654"/>
                  <a:pt x="2471" y="96147"/>
                  <a:pt x="1964" y="96369"/>
                </a:cubicBezTo>
                <a:cubicBezTo>
                  <a:pt x="1457" y="96590"/>
                  <a:pt x="1457" y="97287"/>
                  <a:pt x="1964" y="97509"/>
                </a:cubicBezTo>
                <a:cubicBezTo>
                  <a:pt x="2281" y="97635"/>
                  <a:pt x="2661" y="97477"/>
                  <a:pt x="2756" y="97160"/>
                </a:cubicBezTo>
                <a:close/>
                <a:moveTo>
                  <a:pt x="1932" y="99377"/>
                </a:moveTo>
                <a:cubicBezTo>
                  <a:pt x="2122" y="98839"/>
                  <a:pt x="1584" y="98332"/>
                  <a:pt x="1077" y="98554"/>
                </a:cubicBezTo>
                <a:cubicBezTo>
                  <a:pt x="539" y="98775"/>
                  <a:pt x="571" y="99504"/>
                  <a:pt x="1077" y="99725"/>
                </a:cubicBezTo>
                <a:cubicBezTo>
                  <a:pt x="1426" y="99852"/>
                  <a:pt x="1774" y="99694"/>
                  <a:pt x="1932" y="99377"/>
                </a:cubicBezTo>
                <a:close/>
                <a:moveTo>
                  <a:pt x="1077" y="101594"/>
                </a:moveTo>
                <a:cubicBezTo>
                  <a:pt x="1331" y="100929"/>
                  <a:pt x="539" y="100391"/>
                  <a:pt x="32" y="100834"/>
                </a:cubicBezTo>
                <a:lnTo>
                  <a:pt x="32" y="101847"/>
                </a:lnTo>
                <a:cubicBezTo>
                  <a:pt x="64" y="101879"/>
                  <a:pt x="127" y="101942"/>
                  <a:pt x="222" y="101942"/>
                </a:cubicBezTo>
                <a:cubicBezTo>
                  <a:pt x="539" y="102101"/>
                  <a:pt x="951" y="101911"/>
                  <a:pt x="1077" y="101594"/>
                </a:cubicBezTo>
                <a:close/>
                <a:moveTo>
                  <a:pt x="222" y="103811"/>
                </a:moveTo>
                <a:cubicBezTo>
                  <a:pt x="317" y="103526"/>
                  <a:pt x="254" y="103209"/>
                  <a:pt x="32" y="103019"/>
                </a:cubicBezTo>
                <a:lnTo>
                  <a:pt x="32" y="104064"/>
                </a:lnTo>
                <a:cubicBezTo>
                  <a:pt x="127" y="104001"/>
                  <a:pt x="191" y="103906"/>
                  <a:pt x="222" y="103811"/>
                </a:cubicBezTo>
                <a:close/>
                <a:moveTo>
                  <a:pt x="20522" y="43387"/>
                </a:moveTo>
                <a:cubicBezTo>
                  <a:pt x="20522" y="43355"/>
                  <a:pt x="20522" y="43387"/>
                  <a:pt x="20491" y="43387"/>
                </a:cubicBezTo>
                <a:cubicBezTo>
                  <a:pt x="20491" y="43418"/>
                  <a:pt x="20554" y="43450"/>
                  <a:pt x="20554" y="43418"/>
                </a:cubicBezTo>
                <a:cubicBezTo>
                  <a:pt x="20554" y="43387"/>
                  <a:pt x="20554" y="43387"/>
                  <a:pt x="20522" y="43387"/>
                </a:cubicBezTo>
                <a:close/>
                <a:moveTo>
                  <a:pt x="19699" y="45635"/>
                </a:moveTo>
                <a:cubicBezTo>
                  <a:pt x="19730" y="45540"/>
                  <a:pt x="19572" y="45635"/>
                  <a:pt x="19635" y="45635"/>
                </a:cubicBezTo>
                <a:cubicBezTo>
                  <a:pt x="19667" y="45667"/>
                  <a:pt x="19699" y="45635"/>
                  <a:pt x="19699" y="45635"/>
                </a:cubicBezTo>
                <a:close/>
                <a:moveTo>
                  <a:pt x="18844" y="47852"/>
                </a:moveTo>
                <a:cubicBezTo>
                  <a:pt x="18907" y="47725"/>
                  <a:pt x="18654" y="47820"/>
                  <a:pt x="18749" y="47883"/>
                </a:cubicBezTo>
                <a:cubicBezTo>
                  <a:pt x="18780" y="47883"/>
                  <a:pt x="18844" y="47883"/>
                  <a:pt x="18844" y="47852"/>
                </a:cubicBezTo>
                <a:close/>
                <a:moveTo>
                  <a:pt x="17830" y="49974"/>
                </a:moveTo>
                <a:cubicBezTo>
                  <a:pt x="17767" y="50132"/>
                  <a:pt x="18084" y="49974"/>
                  <a:pt x="17957" y="49942"/>
                </a:cubicBezTo>
                <a:cubicBezTo>
                  <a:pt x="17894" y="49910"/>
                  <a:pt x="17830" y="49942"/>
                  <a:pt x="17830" y="49974"/>
                </a:cubicBezTo>
                <a:close/>
                <a:moveTo>
                  <a:pt x="16912" y="52190"/>
                </a:moveTo>
                <a:cubicBezTo>
                  <a:pt x="16849" y="52349"/>
                  <a:pt x="17260" y="52190"/>
                  <a:pt x="17070" y="52127"/>
                </a:cubicBezTo>
                <a:cubicBezTo>
                  <a:pt x="17007" y="52095"/>
                  <a:pt x="16944" y="52127"/>
                  <a:pt x="16912" y="52190"/>
                </a:cubicBezTo>
                <a:close/>
                <a:moveTo>
                  <a:pt x="16025" y="54376"/>
                </a:moveTo>
                <a:cubicBezTo>
                  <a:pt x="15930" y="54597"/>
                  <a:pt x="16437" y="54376"/>
                  <a:pt x="16215" y="54312"/>
                </a:cubicBezTo>
                <a:cubicBezTo>
                  <a:pt x="16152" y="54281"/>
                  <a:pt x="16057" y="54312"/>
                  <a:pt x="16025" y="54376"/>
                </a:cubicBezTo>
                <a:close/>
                <a:moveTo>
                  <a:pt x="15138" y="56592"/>
                </a:moveTo>
                <a:cubicBezTo>
                  <a:pt x="15043" y="56846"/>
                  <a:pt x="15614" y="56592"/>
                  <a:pt x="15360" y="56497"/>
                </a:cubicBezTo>
                <a:cubicBezTo>
                  <a:pt x="15265" y="56434"/>
                  <a:pt x="15170" y="56497"/>
                  <a:pt x="15138" y="56592"/>
                </a:cubicBezTo>
                <a:close/>
                <a:moveTo>
                  <a:pt x="14220" y="58778"/>
                </a:moveTo>
                <a:cubicBezTo>
                  <a:pt x="14125" y="59063"/>
                  <a:pt x="14790" y="58778"/>
                  <a:pt x="14505" y="58683"/>
                </a:cubicBezTo>
                <a:cubicBezTo>
                  <a:pt x="14378" y="58619"/>
                  <a:pt x="14283" y="58683"/>
                  <a:pt x="14220" y="58778"/>
                </a:cubicBezTo>
                <a:close/>
                <a:moveTo>
                  <a:pt x="13333" y="60994"/>
                </a:moveTo>
                <a:cubicBezTo>
                  <a:pt x="13270" y="61153"/>
                  <a:pt x="13460" y="61343"/>
                  <a:pt x="13650" y="61279"/>
                </a:cubicBezTo>
                <a:cubicBezTo>
                  <a:pt x="13808" y="61184"/>
                  <a:pt x="13808" y="60931"/>
                  <a:pt x="13618" y="60868"/>
                </a:cubicBezTo>
                <a:cubicBezTo>
                  <a:pt x="13523" y="60804"/>
                  <a:pt x="13397" y="60868"/>
                  <a:pt x="13333" y="60994"/>
                </a:cubicBezTo>
                <a:close/>
                <a:moveTo>
                  <a:pt x="12447" y="63180"/>
                </a:moveTo>
                <a:cubicBezTo>
                  <a:pt x="12352" y="63370"/>
                  <a:pt x="12573" y="63591"/>
                  <a:pt x="12763" y="63496"/>
                </a:cubicBezTo>
                <a:cubicBezTo>
                  <a:pt x="12985" y="63401"/>
                  <a:pt x="12953" y="63116"/>
                  <a:pt x="12763" y="63053"/>
                </a:cubicBezTo>
                <a:cubicBezTo>
                  <a:pt x="12637" y="62990"/>
                  <a:pt x="12510" y="63053"/>
                  <a:pt x="12447" y="63180"/>
                </a:cubicBezTo>
                <a:close/>
                <a:moveTo>
                  <a:pt x="11560" y="65365"/>
                </a:moveTo>
                <a:cubicBezTo>
                  <a:pt x="11465" y="65618"/>
                  <a:pt x="11687" y="65808"/>
                  <a:pt x="11908" y="65713"/>
                </a:cubicBezTo>
                <a:cubicBezTo>
                  <a:pt x="12130" y="65618"/>
                  <a:pt x="12130" y="65301"/>
                  <a:pt x="11908" y="65238"/>
                </a:cubicBezTo>
                <a:cubicBezTo>
                  <a:pt x="11750" y="65175"/>
                  <a:pt x="11592" y="65238"/>
                  <a:pt x="11560" y="65365"/>
                </a:cubicBezTo>
                <a:close/>
                <a:moveTo>
                  <a:pt x="10641" y="67582"/>
                </a:moveTo>
                <a:cubicBezTo>
                  <a:pt x="10546" y="67835"/>
                  <a:pt x="10800" y="68057"/>
                  <a:pt x="11053" y="67962"/>
                </a:cubicBezTo>
                <a:cubicBezTo>
                  <a:pt x="11275" y="67867"/>
                  <a:pt x="11275" y="67518"/>
                  <a:pt x="11053" y="67423"/>
                </a:cubicBezTo>
                <a:cubicBezTo>
                  <a:pt x="10895" y="67360"/>
                  <a:pt x="10705" y="67423"/>
                  <a:pt x="10641" y="67582"/>
                </a:cubicBezTo>
                <a:close/>
                <a:moveTo>
                  <a:pt x="9755" y="69767"/>
                </a:moveTo>
                <a:cubicBezTo>
                  <a:pt x="9660" y="70052"/>
                  <a:pt x="9913" y="70305"/>
                  <a:pt x="10198" y="70178"/>
                </a:cubicBezTo>
                <a:cubicBezTo>
                  <a:pt x="10451" y="70083"/>
                  <a:pt x="10451" y="69703"/>
                  <a:pt x="10166" y="69608"/>
                </a:cubicBezTo>
                <a:cubicBezTo>
                  <a:pt x="10008" y="69545"/>
                  <a:pt x="9818" y="69608"/>
                  <a:pt x="9755" y="69767"/>
                </a:cubicBezTo>
                <a:close/>
                <a:moveTo>
                  <a:pt x="8868" y="71984"/>
                </a:moveTo>
                <a:cubicBezTo>
                  <a:pt x="8741" y="72269"/>
                  <a:pt x="9026" y="72554"/>
                  <a:pt x="9311" y="72427"/>
                </a:cubicBezTo>
                <a:cubicBezTo>
                  <a:pt x="9596" y="72300"/>
                  <a:pt x="9596" y="71889"/>
                  <a:pt x="9311" y="71794"/>
                </a:cubicBezTo>
                <a:cubicBezTo>
                  <a:pt x="9121" y="71699"/>
                  <a:pt x="8931" y="71794"/>
                  <a:pt x="8868" y="71984"/>
                </a:cubicBezTo>
                <a:close/>
                <a:moveTo>
                  <a:pt x="8171" y="74644"/>
                </a:moveTo>
                <a:cubicBezTo>
                  <a:pt x="8488" y="74770"/>
                  <a:pt x="8773" y="74454"/>
                  <a:pt x="8646" y="74169"/>
                </a:cubicBezTo>
                <a:cubicBezTo>
                  <a:pt x="8520" y="73852"/>
                  <a:pt x="8076" y="73884"/>
                  <a:pt x="7981" y="74169"/>
                </a:cubicBezTo>
                <a:cubicBezTo>
                  <a:pt x="7886" y="74359"/>
                  <a:pt x="7981" y="74580"/>
                  <a:pt x="8171" y="74644"/>
                </a:cubicBezTo>
                <a:close/>
                <a:moveTo>
                  <a:pt x="7285" y="76892"/>
                </a:moveTo>
                <a:cubicBezTo>
                  <a:pt x="7633" y="77019"/>
                  <a:pt x="7950" y="76671"/>
                  <a:pt x="7791" y="76354"/>
                </a:cubicBezTo>
                <a:cubicBezTo>
                  <a:pt x="7665" y="76037"/>
                  <a:pt x="7190" y="76037"/>
                  <a:pt x="7063" y="76386"/>
                </a:cubicBezTo>
                <a:cubicBezTo>
                  <a:pt x="7000" y="76576"/>
                  <a:pt x="7095" y="76797"/>
                  <a:pt x="7285" y="76892"/>
                </a:cubicBezTo>
                <a:close/>
                <a:moveTo>
                  <a:pt x="6398" y="79109"/>
                </a:moveTo>
                <a:cubicBezTo>
                  <a:pt x="6746" y="79267"/>
                  <a:pt x="7095" y="78887"/>
                  <a:pt x="6936" y="78571"/>
                </a:cubicBezTo>
                <a:cubicBezTo>
                  <a:pt x="6810" y="78222"/>
                  <a:pt x="6303" y="78222"/>
                  <a:pt x="6176" y="78571"/>
                </a:cubicBezTo>
                <a:cubicBezTo>
                  <a:pt x="6081" y="78792"/>
                  <a:pt x="6208" y="79046"/>
                  <a:pt x="6398" y="79109"/>
                </a:cubicBezTo>
                <a:close/>
                <a:moveTo>
                  <a:pt x="5543" y="81358"/>
                </a:moveTo>
                <a:cubicBezTo>
                  <a:pt x="5891" y="81484"/>
                  <a:pt x="6271" y="81136"/>
                  <a:pt x="6113" y="80756"/>
                </a:cubicBezTo>
                <a:cubicBezTo>
                  <a:pt x="5954" y="80407"/>
                  <a:pt x="5416" y="80407"/>
                  <a:pt x="5289" y="80787"/>
                </a:cubicBezTo>
                <a:cubicBezTo>
                  <a:pt x="5194" y="81009"/>
                  <a:pt x="5289" y="81263"/>
                  <a:pt x="5543" y="81358"/>
                </a:cubicBezTo>
                <a:close/>
                <a:moveTo>
                  <a:pt x="5004" y="82719"/>
                </a:moveTo>
                <a:cubicBezTo>
                  <a:pt x="4593" y="82561"/>
                  <a:pt x="4213" y="82941"/>
                  <a:pt x="4403" y="83321"/>
                </a:cubicBezTo>
                <a:cubicBezTo>
                  <a:pt x="4561" y="83701"/>
                  <a:pt x="5099" y="83701"/>
                  <a:pt x="5258" y="83321"/>
                </a:cubicBezTo>
                <a:cubicBezTo>
                  <a:pt x="5353" y="83068"/>
                  <a:pt x="5226" y="82814"/>
                  <a:pt x="5004" y="82719"/>
                </a:cubicBezTo>
                <a:close/>
                <a:moveTo>
                  <a:pt x="3769" y="85823"/>
                </a:moveTo>
                <a:cubicBezTo>
                  <a:pt x="4181" y="85981"/>
                  <a:pt x="4561" y="85569"/>
                  <a:pt x="4403" y="85158"/>
                </a:cubicBezTo>
                <a:cubicBezTo>
                  <a:pt x="4213" y="84746"/>
                  <a:pt x="3643" y="84778"/>
                  <a:pt x="3484" y="85158"/>
                </a:cubicBezTo>
                <a:cubicBezTo>
                  <a:pt x="3389" y="85411"/>
                  <a:pt x="3516" y="85728"/>
                  <a:pt x="3769" y="85823"/>
                </a:cubicBezTo>
                <a:close/>
                <a:moveTo>
                  <a:pt x="3263" y="87090"/>
                </a:moveTo>
                <a:cubicBezTo>
                  <a:pt x="2851" y="86900"/>
                  <a:pt x="2408" y="87343"/>
                  <a:pt x="2598" y="87755"/>
                </a:cubicBezTo>
                <a:cubicBezTo>
                  <a:pt x="2788" y="88198"/>
                  <a:pt x="3389" y="88166"/>
                  <a:pt x="3548" y="87755"/>
                </a:cubicBezTo>
                <a:cubicBezTo>
                  <a:pt x="3674" y="87501"/>
                  <a:pt x="3516" y="87185"/>
                  <a:pt x="3263" y="87090"/>
                </a:cubicBezTo>
                <a:close/>
                <a:moveTo>
                  <a:pt x="1711" y="89560"/>
                </a:moveTo>
                <a:cubicBezTo>
                  <a:pt x="1521" y="90035"/>
                  <a:pt x="1964" y="90446"/>
                  <a:pt x="2408" y="90256"/>
                </a:cubicBezTo>
                <a:cubicBezTo>
                  <a:pt x="2851" y="90066"/>
                  <a:pt x="2851" y="89433"/>
                  <a:pt x="2408" y="89275"/>
                </a:cubicBezTo>
                <a:cubicBezTo>
                  <a:pt x="2122" y="89148"/>
                  <a:pt x="1806" y="89306"/>
                  <a:pt x="1711" y="89560"/>
                </a:cubicBezTo>
                <a:close/>
                <a:moveTo>
                  <a:pt x="792" y="91777"/>
                </a:moveTo>
                <a:cubicBezTo>
                  <a:pt x="602" y="92252"/>
                  <a:pt x="1077" y="92695"/>
                  <a:pt x="1552" y="92505"/>
                </a:cubicBezTo>
                <a:cubicBezTo>
                  <a:pt x="2027" y="92315"/>
                  <a:pt x="1996" y="91650"/>
                  <a:pt x="1521" y="91460"/>
                </a:cubicBezTo>
                <a:cubicBezTo>
                  <a:pt x="1236" y="91333"/>
                  <a:pt x="919" y="91492"/>
                  <a:pt x="792" y="91777"/>
                </a:cubicBezTo>
                <a:close/>
                <a:moveTo>
                  <a:pt x="32" y="93803"/>
                </a:moveTo>
                <a:lnTo>
                  <a:pt x="32" y="94595"/>
                </a:lnTo>
                <a:cubicBezTo>
                  <a:pt x="381" y="94975"/>
                  <a:pt x="1046" y="94722"/>
                  <a:pt x="1046" y="94183"/>
                </a:cubicBezTo>
                <a:cubicBezTo>
                  <a:pt x="1046" y="93645"/>
                  <a:pt x="381" y="93392"/>
                  <a:pt x="32" y="93803"/>
                </a:cubicBezTo>
                <a:close/>
                <a:moveTo>
                  <a:pt x="159" y="96622"/>
                </a:moveTo>
                <a:cubicBezTo>
                  <a:pt x="254" y="96400"/>
                  <a:pt x="191" y="96147"/>
                  <a:pt x="32" y="95957"/>
                </a:cubicBezTo>
                <a:lnTo>
                  <a:pt x="32" y="96844"/>
                </a:lnTo>
                <a:cubicBezTo>
                  <a:pt x="96" y="96780"/>
                  <a:pt x="127" y="96685"/>
                  <a:pt x="159" y="96622"/>
                </a:cubicBezTo>
                <a:close/>
                <a:moveTo>
                  <a:pt x="17957" y="42785"/>
                </a:moveTo>
                <a:cubicBezTo>
                  <a:pt x="17925" y="42785"/>
                  <a:pt x="17925" y="42785"/>
                  <a:pt x="17925" y="42785"/>
                </a:cubicBezTo>
                <a:cubicBezTo>
                  <a:pt x="17925" y="42816"/>
                  <a:pt x="17925" y="42816"/>
                  <a:pt x="17925" y="42816"/>
                </a:cubicBezTo>
                <a:cubicBezTo>
                  <a:pt x="17957" y="42816"/>
                  <a:pt x="17957" y="42816"/>
                  <a:pt x="17957" y="42816"/>
                </a:cubicBezTo>
                <a:cubicBezTo>
                  <a:pt x="17957" y="42785"/>
                  <a:pt x="17957" y="42785"/>
                  <a:pt x="17957" y="42785"/>
                </a:cubicBezTo>
                <a:close/>
                <a:moveTo>
                  <a:pt x="17102" y="45033"/>
                </a:moveTo>
                <a:cubicBezTo>
                  <a:pt x="17134" y="44938"/>
                  <a:pt x="16975" y="45033"/>
                  <a:pt x="17039" y="45065"/>
                </a:cubicBezTo>
                <a:cubicBezTo>
                  <a:pt x="17070" y="45065"/>
                  <a:pt x="17102" y="45065"/>
                  <a:pt x="17102" y="45033"/>
                </a:cubicBezTo>
                <a:close/>
                <a:moveTo>
                  <a:pt x="16279" y="47250"/>
                </a:moveTo>
                <a:cubicBezTo>
                  <a:pt x="16310" y="47123"/>
                  <a:pt x="16057" y="47250"/>
                  <a:pt x="16184" y="47282"/>
                </a:cubicBezTo>
                <a:cubicBezTo>
                  <a:pt x="16215" y="47313"/>
                  <a:pt x="16247" y="47282"/>
                  <a:pt x="16279" y="47250"/>
                </a:cubicBezTo>
                <a:close/>
                <a:moveTo>
                  <a:pt x="15233" y="49372"/>
                </a:moveTo>
                <a:cubicBezTo>
                  <a:pt x="15170" y="49530"/>
                  <a:pt x="15519" y="49404"/>
                  <a:pt x="15360" y="49340"/>
                </a:cubicBezTo>
                <a:cubicBezTo>
                  <a:pt x="15297" y="49309"/>
                  <a:pt x="15265" y="49340"/>
                  <a:pt x="15233" y="49404"/>
                </a:cubicBezTo>
                <a:close/>
                <a:moveTo>
                  <a:pt x="14347" y="51589"/>
                </a:moveTo>
                <a:cubicBezTo>
                  <a:pt x="14252" y="51779"/>
                  <a:pt x="14663" y="51589"/>
                  <a:pt x="14505" y="51525"/>
                </a:cubicBezTo>
                <a:cubicBezTo>
                  <a:pt x="14442" y="51494"/>
                  <a:pt x="14347" y="51525"/>
                  <a:pt x="14347" y="51589"/>
                </a:cubicBezTo>
                <a:close/>
                <a:moveTo>
                  <a:pt x="13428" y="53774"/>
                </a:moveTo>
                <a:cubicBezTo>
                  <a:pt x="13365" y="53996"/>
                  <a:pt x="13840" y="53806"/>
                  <a:pt x="13618" y="53711"/>
                </a:cubicBezTo>
                <a:cubicBezTo>
                  <a:pt x="13555" y="53679"/>
                  <a:pt x="13460" y="53711"/>
                  <a:pt x="13428" y="53774"/>
                </a:cubicBezTo>
                <a:close/>
                <a:moveTo>
                  <a:pt x="12542" y="55991"/>
                </a:moveTo>
                <a:cubicBezTo>
                  <a:pt x="12447" y="56244"/>
                  <a:pt x="13017" y="55991"/>
                  <a:pt x="12763" y="55896"/>
                </a:cubicBezTo>
                <a:cubicBezTo>
                  <a:pt x="12668" y="55864"/>
                  <a:pt x="12573" y="55896"/>
                  <a:pt x="12542" y="55991"/>
                </a:cubicBezTo>
                <a:close/>
                <a:moveTo>
                  <a:pt x="11655" y="58176"/>
                </a:moveTo>
                <a:cubicBezTo>
                  <a:pt x="11528" y="58461"/>
                  <a:pt x="12193" y="58176"/>
                  <a:pt x="11908" y="58081"/>
                </a:cubicBezTo>
                <a:cubicBezTo>
                  <a:pt x="11813" y="58049"/>
                  <a:pt x="11687" y="58081"/>
                  <a:pt x="11655" y="58176"/>
                </a:cubicBezTo>
                <a:close/>
                <a:moveTo>
                  <a:pt x="10768" y="60393"/>
                </a:moveTo>
                <a:cubicBezTo>
                  <a:pt x="10673" y="60583"/>
                  <a:pt x="10863" y="60741"/>
                  <a:pt x="11053" y="60678"/>
                </a:cubicBezTo>
                <a:cubicBezTo>
                  <a:pt x="11243" y="60583"/>
                  <a:pt x="11212" y="60329"/>
                  <a:pt x="11053" y="60266"/>
                </a:cubicBezTo>
                <a:cubicBezTo>
                  <a:pt x="10926" y="60203"/>
                  <a:pt x="10800" y="60266"/>
                  <a:pt x="10768" y="60393"/>
                </a:cubicBezTo>
                <a:close/>
                <a:moveTo>
                  <a:pt x="9850" y="62578"/>
                </a:moveTo>
                <a:cubicBezTo>
                  <a:pt x="9786" y="62800"/>
                  <a:pt x="9976" y="62990"/>
                  <a:pt x="10198" y="62895"/>
                </a:cubicBezTo>
                <a:cubicBezTo>
                  <a:pt x="10388" y="62800"/>
                  <a:pt x="10388" y="62515"/>
                  <a:pt x="10166" y="62451"/>
                </a:cubicBezTo>
                <a:cubicBezTo>
                  <a:pt x="10040" y="62388"/>
                  <a:pt x="9913" y="62451"/>
                  <a:pt x="9850" y="62578"/>
                </a:cubicBezTo>
                <a:close/>
                <a:moveTo>
                  <a:pt x="8963" y="64795"/>
                </a:moveTo>
                <a:cubicBezTo>
                  <a:pt x="8868" y="65016"/>
                  <a:pt x="9090" y="65238"/>
                  <a:pt x="9311" y="65143"/>
                </a:cubicBezTo>
                <a:cubicBezTo>
                  <a:pt x="9533" y="65048"/>
                  <a:pt x="9533" y="64731"/>
                  <a:pt x="9311" y="64636"/>
                </a:cubicBezTo>
                <a:cubicBezTo>
                  <a:pt x="9185" y="64573"/>
                  <a:pt x="9026" y="64636"/>
                  <a:pt x="8963" y="64795"/>
                </a:cubicBezTo>
                <a:close/>
                <a:moveTo>
                  <a:pt x="8076" y="66980"/>
                </a:moveTo>
                <a:cubicBezTo>
                  <a:pt x="7981" y="67233"/>
                  <a:pt x="8203" y="67455"/>
                  <a:pt x="8456" y="67360"/>
                </a:cubicBezTo>
                <a:cubicBezTo>
                  <a:pt x="8710" y="67265"/>
                  <a:pt x="8710" y="66917"/>
                  <a:pt x="8456" y="66821"/>
                </a:cubicBezTo>
                <a:cubicBezTo>
                  <a:pt x="8298" y="66758"/>
                  <a:pt x="8140" y="66821"/>
                  <a:pt x="8076" y="66980"/>
                </a:cubicBezTo>
                <a:close/>
                <a:moveTo>
                  <a:pt x="7158" y="69197"/>
                </a:moveTo>
                <a:cubicBezTo>
                  <a:pt x="7063" y="69450"/>
                  <a:pt x="7348" y="69703"/>
                  <a:pt x="7601" y="69608"/>
                </a:cubicBezTo>
                <a:cubicBezTo>
                  <a:pt x="7855" y="69482"/>
                  <a:pt x="7855" y="69102"/>
                  <a:pt x="7601" y="69007"/>
                </a:cubicBezTo>
                <a:cubicBezTo>
                  <a:pt x="7411" y="68943"/>
                  <a:pt x="7221" y="69007"/>
                  <a:pt x="7158" y="69197"/>
                </a:cubicBezTo>
                <a:close/>
                <a:moveTo>
                  <a:pt x="6271" y="71382"/>
                </a:moveTo>
                <a:cubicBezTo>
                  <a:pt x="6176" y="71667"/>
                  <a:pt x="6461" y="71952"/>
                  <a:pt x="6746" y="71825"/>
                </a:cubicBezTo>
                <a:cubicBezTo>
                  <a:pt x="7031" y="71699"/>
                  <a:pt x="7000" y="71287"/>
                  <a:pt x="6715" y="71192"/>
                </a:cubicBezTo>
                <a:cubicBezTo>
                  <a:pt x="6556" y="71128"/>
                  <a:pt x="6334" y="71192"/>
                  <a:pt x="6271" y="71382"/>
                </a:cubicBezTo>
                <a:close/>
                <a:moveTo>
                  <a:pt x="5574" y="74074"/>
                </a:moveTo>
                <a:cubicBezTo>
                  <a:pt x="5891" y="74169"/>
                  <a:pt x="6208" y="73884"/>
                  <a:pt x="6049" y="73567"/>
                </a:cubicBezTo>
                <a:cubicBezTo>
                  <a:pt x="5923" y="73282"/>
                  <a:pt x="5511" y="73282"/>
                  <a:pt x="5384" y="73567"/>
                </a:cubicBezTo>
                <a:cubicBezTo>
                  <a:pt x="5289" y="73757"/>
                  <a:pt x="5384" y="73979"/>
                  <a:pt x="5574" y="74074"/>
                </a:cubicBezTo>
                <a:close/>
                <a:moveTo>
                  <a:pt x="4719" y="76290"/>
                </a:moveTo>
                <a:cubicBezTo>
                  <a:pt x="5036" y="76417"/>
                  <a:pt x="5353" y="76100"/>
                  <a:pt x="5226" y="75784"/>
                </a:cubicBezTo>
                <a:cubicBezTo>
                  <a:pt x="5068" y="75435"/>
                  <a:pt x="4624" y="75435"/>
                  <a:pt x="4498" y="75784"/>
                </a:cubicBezTo>
                <a:cubicBezTo>
                  <a:pt x="4403" y="75974"/>
                  <a:pt x="4498" y="76227"/>
                  <a:pt x="4719" y="76290"/>
                </a:cubicBezTo>
                <a:close/>
                <a:moveTo>
                  <a:pt x="4149" y="77747"/>
                </a:moveTo>
                <a:cubicBezTo>
                  <a:pt x="3801" y="77621"/>
                  <a:pt x="3453" y="77969"/>
                  <a:pt x="3611" y="78317"/>
                </a:cubicBezTo>
                <a:cubicBezTo>
                  <a:pt x="3738" y="78634"/>
                  <a:pt x="4244" y="78634"/>
                  <a:pt x="4371" y="78286"/>
                </a:cubicBezTo>
                <a:cubicBezTo>
                  <a:pt x="4466" y="78064"/>
                  <a:pt x="4339" y="77842"/>
                  <a:pt x="4149" y="77747"/>
                </a:cubicBezTo>
                <a:close/>
                <a:moveTo>
                  <a:pt x="3263" y="79932"/>
                </a:moveTo>
                <a:cubicBezTo>
                  <a:pt x="2914" y="79774"/>
                  <a:pt x="2534" y="80154"/>
                  <a:pt x="2693" y="80534"/>
                </a:cubicBezTo>
                <a:cubicBezTo>
                  <a:pt x="2851" y="80882"/>
                  <a:pt x="3389" y="80882"/>
                  <a:pt x="3516" y="80502"/>
                </a:cubicBezTo>
                <a:cubicBezTo>
                  <a:pt x="3611" y="80281"/>
                  <a:pt x="3484" y="80027"/>
                  <a:pt x="3263" y="79932"/>
                </a:cubicBezTo>
                <a:close/>
                <a:moveTo>
                  <a:pt x="2408" y="82118"/>
                </a:moveTo>
                <a:cubicBezTo>
                  <a:pt x="2027" y="81959"/>
                  <a:pt x="1647" y="82371"/>
                  <a:pt x="1806" y="82751"/>
                </a:cubicBezTo>
                <a:cubicBezTo>
                  <a:pt x="1964" y="83131"/>
                  <a:pt x="2503" y="83099"/>
                  <a:pt x="2661" y="82719"/>
                </a:cubicBezTo>
                <a:cubicBezTo>
                  <a:pt x="2756" y="82498"/>
                  <a:pt x="2661" y="82213"/>
                  <a:pt x="2408" y="82118"/>
                </a:cubicBezTo>
                <a:close/>
                <a:moveTo>
                  <a:pt x="1172" y="85221"/>
                </a:moveTo>
                <a:cubicBezTo>
                  <a:pt x="1584" y="85379"/>
                  <a:pt x="1996" y="84968"/>
                  <a:pt x="1806" y="84556"/>
                </a:cubicBezTo>
                <a:cubicBezTo>
                  <a:pt x="1647" y="84176"/>
                  <a:pt x="1077" y="84176"/>
                  <a:pt x="887" y="84588"/>
                </a:cubicBezTo>
                <a:cubicBezTo>
                  <a:pt x="792" y="84841"/>
                  <a:pt x="919" y="85126"/>
                  <a:pt x="1172" y="85221"/>
                </a:cubicBezTo>
                <a:close/>
                <a:moveTo>
                  <a:pt x="666" y="86488"/>
                </a:moveTo>
                <a:cubicBezTo>
                  <a:pt x="412" y="86393"/>
                  <a:pt x="127" y="86488"/>
                  <a:pt x="32" y="86741"/>
                </a:cubicBezTo>
                <a:lnTo>
                  <a:pt x="32" y="87185"/>
                </a:lnTo>
                <a:cubicBezTo>
                  <a:pt x="317" y="87786"/>
                  <a:pt x="1299" y="86741"/>
                  <a:pt x="666" y="86488"/>
                </a:cubicBezTo>
                <a:close/>
                <a:moveTo>
                  <a:pt x="32" y="89528"/>
                </a:moveTo>
                <a:cubicBezTo>
                  <a:pt x="64" y="89496"/>
                  <a:pt x="96" y="89433"/>
                  <a:pt x="127" y="89370"/>
                </a:cubicBezTo>
                <a:cubicBezTo>
                  <a:pt x="191" y="89180"/>
                  <a:pt x="159" y="88958"/>
                  <a:pt x="32" y="88831"/>
                </a:cubicBezTo>
                <a:close/>
                <a:moveTo>
                  <a:pt x="15392" y="42151"/>
                </a:moveTo>
                <a:cubicBezTo>
                  <a:pt x="15423" y="42120"/>
                  <a:pt x="15328" y="42151"/>
                  <a:pt x="15360" y="42151"/>
                </a:cubicBezTo>
                <a:cubicBezTo>
                  <a:pt x="15392" y="42151"/>
                  <a:pt x="15392" y="42151"/>
                  <a:pt x="15392" y="42151"/>
                </a:cubicBezTo>
                <a:close/>
                <a:moveTo>
                  <a:pt x="14568" y="44368"/>
                </a:moveTo>
                <a:cubicBezTo>
                  <a:pt x="14568" y="44337"/>
                  <a:pt x="14568" y="44305"/>
                  <a:pt x="14537" y="44305"/>
                </a:cubicBezTo>
                <a:cubicBezTo>
                  <a:pt x="14442" y="44273"/>
                  <a:pt x="14537" y="44432"/>
                  <a:pt x="14568" y="44368"/>
                </a:cubicBezTo>
                <a:close/>
                <a:moveTo>
                  <a:pt x="13713" y="46585"/>
                </a:moveTo>
                <a:cubicBezTo>
                  <a:pt x="13745" y="46458"/>
                  <a:pt x="13492" y="46585"/>
                  <a:pt x="13618" y="46617"/>
                </a:cubicBezTo>
                <a:cubicBezTo>
                  <a:pt x="13650" y="46648"/>
                  <a:pt x="13682" y="46617"/>
                  <a:pt x="13713" y="46585"/>
                </a:cubicBezTo>
                <a:close/>
                <a:moveTo>
                  <a:pt x="12668" y="48739"/>
                </a:moveTo>
                <a:cubicBezTo>
                  <a:pt x="12605" y="48865"/>
                  <a:pt x="12953" y="48739"/>
                  <a:pt x="12795" y="48675"/>
                </a:cubicBezTo>
                <a:cubicBezTo>
                  <a:pt x="12763" y="48644"/>
                  <a:pt x="12700" y="48675"/>
                  <a:pt x="12668" y="48739"/>
                </a:cubicBezTo>
                <a:close/>
                <a:moveTo>
                  <a:pt x="11782" y="50924"/>
                </a:moveTo>
                <a:cubicBezTo>
                  <a:pt x="11718" y="51114"/>
                  <a:pt x="12130" y="50924"/>
                  <a:pt x="11940" y="50860"/>
                </a:cubicBezTo>
                <a:cubicBezTo>
                  <a:pt x="11877" y="50829"/>
                  <a:pt x="11813" y="50860"/>
                  <a:pt x="11782" y="50924"/>
                </a:cubicBezTo>
                <a:close/>
                <a:moveTo>
                  <a:pt x="10895" y="53109"/>
                </a:moveTo>
                <a:cubicBezTo>
                  <a:pt x="10800" y="53331"/>
                  <a:pt x="11307" y="53109"/>
                  <a:pt x="11085" y="53046"/>
                </a:cubicBezTo>
                <a:cubicBezTo>
                  <a:pt x="10990" y="53014"/>
                  <a:pt x="10895" y="53046"/>
                  <a:pt x="10895" y="53109"/>
                </a:cubicBezTo>
                <a:close/>
                <a:moveTo>
                  <a:pt x="9976" y="55326"/>
                </a:moveTo>
                <a:cubicBezTo>
                  <a:pt x="9881" y="55579"/>
                  <a:pt x="10451" y="55326"/>
                  <a:pt x="10198" y="55231"/>
                </a:cubicBezTo>
                <a:cubicBezTo>
                  <a:pt x="10135" y="55199"/>
                  <a:pt x="10008" y="55231"/>
                  <a:pt x="9976" y="55326"/>
                </a:cubicBezTo>
                <a:close/>
                <a:moveTo>
                  <a:pt x="9090" y="57511"/>
                </a:moveTo>
                <a:cubicBezTo>
                  <a:pt x="8963" y="57796"/>
                  <a:pt x="9628" y="57511"/>
                  <a:pt x="9343" y="57416"/>
                </a:cubicBezTo>
                <a:cubicBezTo>
                  <a:pt x="9248" y="57384"/>
                  <a:pt x="9121" y="57416"/>
                  <a:pt x="9090" y="57511"/>
                </a:cubicBezTo>
                <a:close/>
                <a:moveTo>
                  <a:pt x="8203" y="59728"/>
                </a:moveTo>
                <a:cubicBezTo>
                  <a:pt x="8108" y="59918"/>
                  <a:pt x="8298" y="60076"/>
                  <a:pt x="8488" y="60013"/>
                </a:cubicBezTo>
                <a:cubicBezTo>
                  <a:pt x="8678" y="59918"/>
                  <a:pt x="8678" y="59664"/>
                  <a:pt x="8488" y="59601"/>
                </a:cubicBezTo>
                <a:cubicBezTo>
                  <a:pt x="8361" y="59538"/>
                  <a:pt x="8235" y="59601"/>
                  <a:pt x="8203" y="59728"/>
                </a:cubicBezTo>
                <a:close/>
                <a:moveTo>
                  <a:pt x="7285" y="61913"/>
                </a:moveTo>
                <a:cubicBezTo>
                  <a:pt x="7221" y="62135"/>
                  <a:pt x="7411" y="62325"/>
                  <a:pt x="7633" y="62230"/>
                </a:cubicBezTo>
                <a:cubicBezTo>
                  <a:pt x="7823" y="62166"/>
                  <a:pt x="7823" y="61849"/>
                  <a:pt x="7633" y="61786"/>
                </a:cubicBezTo>
                <a:cubicBezTo>
                  <a:pt x="7506" y="61723"/>
                  <a:pt x="7348" y="61786"/>
                  <a:pt x="7285" y="61913"/>
                </a:cubicBezTo>
                <a:close/>
                <a:moveTo>
                  <a:pt x="6398" y="64130"/>
                </a:moveTo>
                <a:cubicBezTo>
                  <a:pt x="6303" y="64351"/>
                  <a:pt x="6556" y="64573"/>
                  <a:pt x="6778" y="64478"/>
                </a:cubicBezTo>
                <a:cubicBezTo>
                  <a:pt x="7000" y="64383"/>
                  <a:pt x="6968" y="64066"/>
                  <a:pt x="6746" y="63971"/>
                </a:cubicBezTo>
                <a:cubicBezTo>
                  <a:pt x="6619" y="63908"/>
                  <a:pt x="6461" y="63971"/>
                  <a:pt x="6398" y="64130"/>
                </a:cubicBezTo>
                <a:close/>
                <a:moveTo>
                  <a:pt x="5511" y="66315"/>
                </a:moveTo>
                <a:cubicBezTo>
                  <a:pt x="5416" y="66568"/>
                  <a:pt x="5669" y="66821"/>
                  <a:pt x="5891" y="66695"/>
                </a:cubicBezTo>
                <a:cubicBezTo>
                  <a:pt x="6144" y="66600"/>
                  <a:pt x="6144" y="66251"/>
                  <a:pt x="5891" y="66156"/>
                </a:cubicBezTo>
                <a:cubicBezTo>
                  <a:pt x="5733" y="66093"/>
                  <a:pt x="5574" y="66156"/>
                  <a:pt x="5511" y="66315"/>
                </a:cubicBezTo>
                <a:close/>
                <a:moveTo>
                  <a:pt x="4624" y="68532"/>
                </a:moveTo>
                <a:cubicBezTo>
                  <a:pt x="4498" y="68785"/>
                  <a:pt x="4783" y="69038"/>
                  <a:pt x="5036" y="68943"/>
                </a:cubicBezTo>
                <a:cubicBezTo>
                  <a:pt x="5289" y="68817"/>
                  <a:pt x="5289" y="68437"/>
                  <a:pt x="5036" y="68342"/>
                </a:cubicBezTo>
                <a:cubicBezTo>
                  <a:pt x="4878" y="68278"/>
                  <a:pt x="4688" y="68342"/>
                  <a:pt x="4624" y="68532"/>
                </a:cubicBezTo>
                <a:close/>
                <a:moveTo>
                  <a:pt x="3706" y="70717"/>
                </a:moveTo>
                <a:cubicBezTo>
                  <a:pt x="3611" y="71002"/>
                  <a:pt x="3896" y="71287"/>
                  <a:pt x="4181" y="71160"/>
                </a:cubicBezTo>
                <a:cubicBezTo>
                  <a:pt x="4466" y="71033"/>
                  <a:pt x="4466" y="70622"/>
                  <a:pt x="4181" y="70527"/>
                </a:cubicBezTo>
                <a:cubicBezTo>
                  <a:pt x="3991" y="70463"/>
                  <a:pt x="3801" y="70527"/>
                  <a:pt x="3706" y="70717"/>
                </a:cubicBezTo>
                <a:close/>
                <a:moveTo>
                  <a:pt x="2819" y="72902"/>
                </a:moveTo>
                <a:cubicBezTo>
                  <a:pt x="2693" y="73219"/>
                  <a:pt x="3009" y="73535"/>
                  <a:pt x="3326" y="73409"/>
                </a:cubicBezTo>
                <a:cubicBezTo>
                  <a:pt x="3611" y="73250"/>
                  <a:pt x="3611" y="72839"/>
                  <a:pt x="3294" y="72712"/>
                </a:cubicBezTo>
                <a:cubicBezTo>
                  <a:pt x="3104" y="72617"/>
                  <a:pt x="2883" y="72712"/>
                  <a:pt x="2819" y="72902"/>
                </a:cubicBezTo>
                <a:close/>
                <a:moveTo>
                  <a:pt x="1932" y="75119"/>
                </a:moveTo>
                <a:cubicBezTo>
                  <a:pt x="1806" y="75435"/>
                  <a:pt x="2122" y="75752"/>
                  <a:pt x="2439" y="75625"/>
                </a:cubicBezTo>
                <a:cubicBezTo>
                  <a:pt x="2788" y="75499"/>
                  <a:pt x="2756" y="75024"/>
                  <a:pt x="2439" y="74897"/>
                </a:cubicBezTo>
                <a:cubicBezTo>
                  <a:pt x="2249" y="74802"/>
                  <a:pt x="1996" y="74897"/>
                  <a:pt x="1932" y="75119"/>
                </a:cubicBezTo>
                <a:close/>
                <a:moveTo>
                  <a:pt x="1584" y="77082"/>
                </a:moveTo>
                <a:cubicBezTo>
                  <a:pt x="1236" y="76956"/>
                  <a:pt x="887" y="77304"/>
                  <a:pt x="1046" y="77652"/>
                </a:cubicBezTo>
                <a:cubicBezTo>
                  <a:pt x="1172" y="77969"/>
                  <a:pt x="1679" y="77969"/>
                  <a:pt x="1806" y="77621"/>
                </a:cubicBezTo>
                <a:cubicBezTo>
                  <a:pt x="1901" y="77399"/>
                  <a:pt x="1806" y="77177"/>
                  <a:pt x="1584" y="77082"/>
                </a:cubicBezTo>
                <a:close/>
                <a:moveTo>
                  <a:pt x="127" y="79521"/>
                </a:moveTo>
                <a:cubicBezTo>
                  <a:pt x="1" y="79869"/>
                  <a:pt x="349" y="80249"/>
                  <a:pt x="729" y="80091"/>
                </a:cubicBezTo>
                <a:cubicBezTo>
                  <a:pt x="1077" y="79932"/>
                  <a:pt x="1077" y="79426"/>
                  <a:pt x="697" y="79267"/>
                </a:cubicBezTo>
                <a:cubicBezTo>
                  <a:pt x="476" y="79172"/>
                  <a:pt x="222" y="79299"/>
                  <a:pt x="127" y="79521"/>
                </a:cubicBezTo>
                <a:close/>
                <a:moveTo>
                  <a:pt x="32" y="82213"/>
                </a:moveTo>
                <a:cubicBezTo>
                  <a:pt x="64" y="82149"/>
                  <a:pt x="96" y="82118"/>
                  <a:pt x="127" y="82054"/>
                </a:cubicBezTo>
                <a:cubicBezTo>
                  <a:pt x="191" y="81896"/>
                  <a:pt x="127" y="81706"/>
                  <a:pt x="32" y="81579"/>
                </a:cubicBezTo>
                <a:close/>
                <a:moveTo>
                  <a:pt x="12858" y="41391"/>
                </a:moveTo>
                <a:cubicBezTo>
                  <a:pt x="12858" y="41360"/>
                  <a:pt x="12827" y="41391"/>
                  <a:pt x="12827" y="41391"/>
                </a:cubicBezTo>
                <a:cubicBezTo>
                  <a:pt x="12827" y="41423"/>
                  <a:pt x="12890" y="41391"/>
                  <a:pt x="12858" y="41391"/>
                </a:cubicBezTo>
                <a:close/>
                <a:moveTo>
                  <a:pt x="12035" y="43640"/>
                </a:moveTo>
                <a:cubicBezTo>
                  <a:pt x="12035" y="43608"/>
                  <a:pt x="12035" y="43577"/>
                  <a:pt x="12003" y="43577"/>
                </a:cubicBezTo>
                <a:cubicBezTo>
                  <a:pt x="11940" y="43545"/>
                  <a:pt x="12003" y="43703"/>
                  <a:pt x="12035" y="43640"/>
                </a:cubicBezTo>
                <a:close/>
                <a:moveTo>
                  <a:pt x="11180" y="45857"/>
                </a:moveTo>
                <a:cubicBezTo>
                  <a:pt x="11212" y="45730"/>
                  <a:pt x="10958" y="45825"/>
                  <a:pt x="11085" y="45888"/>
                </a:cubicBezTo>
                <a:cubicBezTo>
                  <a:pt x="11117" y="45888"/>
                  <a:pt x="11148" y="45888"/>
                  <a:pt x="11180" y="45857"/>
                </a:cubicBezTo>
                <a:close/>
                <a:moveTo>
                  <a:pt x="10261" y="47915"/>
                </a:moveTo>
                <a:cubicBezTo>
                  <a:pt x="10135" y="47883"/>
                  <a:pt x="10261" y="48200"/>
                  <a:pt x="10325" y="48074"/>
                </a:cubicBezTo>
                <a:cubicBezTo>
                  <a:pt x="10356" y="48010"/>
                  <a:pt x="10325" y="47947"/>
                  <a:pt x="10261" y="47947"/>
                </a:cubicBezTo>
                <a:close/>
                <a:moveTo>
                  <a:pt x="9248" y="50195"/>
                </a:moveTo>
                <a:cubicBezTo>
                  <a:pt x="9185" y="50354"/>
                  <a:pt x="9596" y="50195"/>
                  <a:pt x="9406" y="50132"/>
                </a:cubicBezTo>
                <a:cubicBezTo>
                  <a:pt x="9343" y="50100"/>
                  <a:pt x="9280" y="50132"/>
                  <a:pt x="9248" y="50195"/>
                </a:cubicBezTo>
                <a:close/>
                <a:moveTo>
                  <a:pt x="8361" y="52380"/>
                </a:moveTo>
                <a:cubicBezTo>
                  <a:pt x="8266" y="52602"/>
                  <a:pt x="8773" y="52380"/>
                  <a:pt x="8551" y="52317"/>
                </a:cubicBezTo>
                <a:cubicBezTo>
                  <a:pt x="8456" y="52285"/>
                  <a:pt x="8393" y="52317"/>
                  <a:pt x="8361" y="52380"/>
                </a:cubicBezTo>
                <a:close/>
                <a:moveTo>
                  <a:pt x="7443" y="54597"/>
                </a:moveTo>
                <a:cubicBezTo>
                  <a:pt x="7348" y="54851"/>
                  <a:pt x="7918" y="54597"/>
                  <a:pt x="7665" y="54502"/>
                </a:cubicBezTo>
                <a:cubicBezTo>
                  <a:pt x="7601" y="54439"/>
                  <a:pt x="7475" y="54502"/>
                  <a:pt x="7443" y="54597"/>
                </a:cubicBezTo>
                <a:close/>
                <a:moveTo>
                  <a:pt x="6556" y="56782"/>
                </a:moveTo>
                <a:cubicBezTo>
                  <a:pt x="6429" y="57067"/>
                  <a:pt x="7095" y="56782"/>
                  <a:pt x="6810" y="56687"/>
                </a:cubicBezTo>
                <a:cubicBezTo>
                  <a:pt x="6715" y="56624"/>
                  <a:pt x="6588" y="56687"/>
                  <a:pt x="6556" y="56782"/>
                </a:cubicBezTo>
                <a:close/>
                <a:moveTo>
                  <a:pt x="5669" y="58999"/>
                </a:moveTo>
                <a:cubicBezTo>
                  <a:pt x="5574" y="59158"/>
                  <a:pt x="5764" y="59348"/>
                  <a:pt x="5954" y="59284"/>
                </a:cubicBezTo>
                <a:cubicBezTo>
                  <a:pt x="6144" y="59189"/>
                  <a:pt x="6144" y="58936"/>
                  <a:pt x="5954" y="58873"/>
                </a:cubicBezTo>
                <a:cubicBezTo>
                  <a:pt x="5828" y="58809"/>
                  <a:pt x="5701" y="58873"/>
                  <a:pt x="5669" y="58999"/>
                </a:cubicBezTo>
                <a:close/>
                <a:moveTo>
                  <a:pt x="4783" y="61184"/>
                </a:moveTo>
                <a:cubicBezTo>
                  <a:pt x="4688" y="61374"/>
                  <a:pt x="4909" y="61596"/>
                  <a:pt x="5099" y="61501"/>
                </a:cubicBezTo>
                <a:cubicBezTo>
                  <a:pt x="5289" y="61406"/>
                  <a:pt x="5289" y="61121"/>
                  <a:pt x="5099" y="61058"/>
                </a:cubicBezTo>
                <a:cubicBezTo>
                  <a:pt x="4973" y="60994"/>
                  <a:pt x="4814" y="61058"/>
                  <a:pt x="4783" y="61184"/>
                </a:cubicBezTo>
                <a:close/>
                <a:moveTo>
                  <a:pt x="3864" y="63370"/>
                </a:moveTo>
                <a:cubicBezTo>
                  <a:pt x="3769" y="63623"/>
                  <a:pt x="4023" y="63845"/>
                  <a:pt x="4244" y="63750"/>
                </a:cubicBezTo>
                <a:cubicBezTo>
                  <a:pt x="4466" y="63623"/>
                  <a:pt x="4466" y="63306"/>
                  <a:pt x="4213" y="63243"/>
                </a:cubicBezTo>
                <a:cubicBezTo>
                  <a:pt x="4086" y="63180"/>
                  <a:pt x="3928" y="63243"/>
                  <a:pt x="3864" y="63370"/>
                </a:cubicBezTo>
                <a:close/>
                <a:moveTo>
                  <a:pt x="3136" y="65966"/>
                </a:moveTo>
                <a:cubicBezTo>
                  <a:pt x="3389" y="66061"/>
                  <a:pt x="3643" y="65808"/>
                  <a:pt x="3516" y="65586"/>
                </a:cubicBezTo>
                <a:cubicBezTo>
                  <a:pt x="3421" y="65333"/>
                  <a:pt x="3073" y="65333"/>
                  <a:pt x="2978" y="65586"/>
                </a:cubicBezTo>
                <a:cubicBezTo>
                  <a:pt x="2914" y="65745"/>
                  <a:pt x="2978" y="65903"/>
                  <a:pt x="3136" y="65966"/>
                </a:cubicBezTo>
                <a:close/>
                <a:moveTo>
                  <a:pt x="2249" y="68215"/>
                </a:moveTo>
                <a:cubicBezTo>
                  <a:pt x="2534" y="68310"/>
                  <a:pt x="2788" y="68025"/>
                  <a:pt x="2661" y="67772"/>
                </a:cubicBezTo>
                <a:cubicBezTo>
                  <a:pt x="2566" y="67518"/>
                  <a:pt x="2186" y="67518"/>
                  <a:pt x="2091" y="67772"/>
                </a:cubicBezTo>
                <a:cubicBezTo>
                  <a:pt x="2027" y="67962"/>
                  <a:pt x="2091" y="68120"/>
                  <a:pt x="2249" y="68215"/>
                </a:cubicBezTo>
                <a:close/>
                <a:moveTo>
                  <a:pt x="1172" y="69988"/>
                </a:moveTo>
                <a:cubicBezTo>
                  <a:pt x="1077" y="70273"/>
                  <a:pt x="1362" y="70558"/>
                  <a:pt x="1647" y="70432"/>
                </a:cubicBezTo>
                <a:cubicBezTo>
                  <a:pt x="1932" y="70305"/>
                  <a:pt x="1932" y="69893"/>
                  <a:pt x="1647" y="69798"/>
                </a:cubicBezTo>
                <a:cubicBezTo>
                  <a:pt x="1457" y="69703"/>
                  <a:pt x="1267" y="69798"/>
                  <a:pt x="1172" y="69988"/>
                </a:cubicBezTo>
                <a:close/>
                <a:moveTo>
                  <a:pt x="286" y="72174"/>
                </a:moveTo>
                <a:cubicBezTo>
                  <a:pt x="159" y="72490"/>
                  <a:pt x="476" y="72775"/>
                  <a:pt x="792" y="72649"/>
                </a:cubicBezTo>
                <a:cubicBezTo>
                  <a:pt x="1077" y="72522"/>
                  <a:pt x="1077" y="72079"/>
                  <a:pt x="761" y="71984"/>
                </a:cubicBezTo>
                <a:cubicBezTo>
                  <a:pt x="571" y="71889"/>
                  <a:pt x="349" y="71984"/>
                  <a:pt x="286" y="72174"/>
                </a:cubicBezTo>
                <a:close/>
                <a:moveTo>
                  <a:pt x="32" y="74232"/>
                </a:moveTo>
                <a:lnTo>
                  <a:pt x="32" y="74834"/>
                </a:lnTo>
                <a:cubicBezTo>
                  <a:pt x="64" y="74770"/>
                  <a:pt x="96" y="74739"/>
                  <a:pt x="127" y="74675"/>
                </a:cubicBezTo>
                <a:cubicBezTo>
                  <a:pt x="191" y="74517"/>
                  <a:pt x="159" y="74327"/>
                  <a:pt x="32" y="74232"/>
                </a:cubicBezTo>
                <a:close/>
                <a:moveTo>
                  <a:pt x="10388" y="40600"/>
                </a:moveTo>
                <a:cubicBezTo>
                  <a:pt x="10388" y="40568"/>
                  <a:pt x="10293" y="40600"/>
                  <a:pt x="10325" y="40600"/>
                </a:cubicBezTo>
                <a:cubicBezTo>
                  <a:pt x="10356" y="40631"/>
                  <a:pt x="10356" y="40600"/>
                  <a:pt x="10388" y="40600"/>
                </a:cubicBezTo>
                <a:close/>
                <a:moveTo>
                  <a:pt x="9533" y="42816"/>
                </a:moveTo>
                <a:cubicBezTo>
                  <a:pt x="9565" y="42753"/>
                  <a:pt x="9438" y="42721"/>
                  <a:pt x="9438" y="42785"/>
                </a:cubicBezTo>
                <a:cubicBezTo>
                  <a:pt x="9406" y="42848"/>
                  <a:pt x="9501" y="42880"/>
                  <a:pt x="9533" y="42816"/>
                </a:cubicBezTo>
                <a:close/>
                <a:moveTo>
                  <a:pt x="8678" y="45033"/>
                </a:moveTo>
                <a:cubicBezTo>
                  <a:pt x="8710" y="44938"/>
                  <a:pt x="8456" y="45033"/>
                  <a:pt x="8583" y="45065"/>
                </a:cubicBezTo>
                <a:cubicBezTo>
                  <a:pt x="8615" y="45097"/>
                  <a:pt x="8646" y="45065"/>
                  <a:pt x="8678" y="45033"/>
                </a:cubicBezTo>
                <a:close/>
                <a:moveTo>
                  <a:pt x="7823" y="47250"/>
                </a:moveTo>
                <a:cubicBezTo>
                  <a:pt x="7886" y="47092"/>
                  <a:pt x="7538" y="47250"/>
                  <a:pt x="7696" y="47313"/>
                </a:cubicBezTo>
                <a:cubicBezTo>
                  <a:pt x="7760" y="47313"/>
                  <a:pt x="7791" y="47313"/>
                  <a:pt x="7823" y="47250"/>
                </a:cubicBezTo>
                <a:close/>
                <a:moveTo>
                  <a:pt x="6746" y="49372"/>
                </a:moveTo>
                <a:cubicBezTo>
                  <a:pt x="6683" y="49562"/>
                  <a:pt x="7095" y="49372"/>
                  <a:pt x="6905" y="49309"/>
                </a:cubicBezTo>
                <a:cubicBezTo>
                  <a:pt x="6841" y="49277"/>
                  <a:pt x="6778" y="49309"/>
                  <a:pt x="6746" y="49372"/>
                </a:cubicBezTo>
                <a:close/>
                <a:moveTo>
                  <a:pt x="5859" y="51589"/>
                </a:moveTo>
                <a:cubicBezTo>
                  <a:pt x="5764" y="51810"/>
                  <a:pt x="6271" y="51589"/>
                  <a:pt x="6049" y="51494"/>
                </a:cubicBezTo>
                <a:cubicBezTo>
                  <a:pt x="5954" y="51462"/>
                  <a:pt x="5891" y="51494"/>
                  <a:pt x="5859" y="51589"/>
                </a:cubicBezTo>
                <a:close/>
                <a:moveTo>
                  <a:pt x="4941" y="53774"/>
                </a:moveTo>
                <a:cubicBezTo>
                  <a:pt x="4846" y="54027"/>
                  <a:pt x="5416" y="53774"/>
                  <a:pt x="5163" y="53679"/>
                </a:cubicBezTo>
                <a:cubicBezTo>
                  <a:pt x="5099" y="53647"/>
                  <a:pt x="4973" y="53679"/>
                  <a:pt x="4941" y="53774"/>
                </a:cubicBezTo>
                <a:close/>
                <a:moveTo>
                  <a:pt x="4054" y="55991"/>
                </a:moveTo>
                <a:cubicBezTo>
                  <a:pt x="3928" y="56276"/>
                  <a:pt x="4593" y="55991"/>
                  <a:pt x="4308" y="55864"/>
                </a:cubicBezTo>
                <a:cubicBezTo>
                  <a:pt x="4213" y="55832"/>
                  <a:pt x="4086" y="55864"/>
                  <a:pt x="4054" y="55991"/>
                </a:cubicBezTo>
                <a:close/>
                <a:moveTo>
                  <a:pt x="3168" y="58176"/>
                </a:moveTo>
                <a:cubicBezTo>
                  <a:pt x="3073" y="58366"/>
                  <a:pt x="3263" y="58556"/>
                  <a:pt x="3453" y="58461"/>
                </a:cubicBezTo>
                <a:cubicBezTo>
                  <a:pt x="3643" y="58398"/>
                  <a:pt x="3643" y="58113"/>
                  <a:pt x="3453" y="58049"/>
                </a:cubicBezTo>
                <a:cubicBezTo>
                  <a:pt x="3326" y="58018"/>
                  <a:pt x="3199" y="58049"/>
                  <a:pt x="3168" y="58176"/>
                </a:cubicBezTo>
                <a:close/>
                <a:moveTo>
                  <a:pt x="2249" y="60361"/>
                </a:moveTo>
                <a:cubicBezTo>
                  <a:pt x="2186" y="60583"/>
                  <a:pt x="2376" y="60773"/>
                  <a:pt x="2598" y="60709"/>
                </a:cubicBezTo>
                <a:cubicBezTo>
                  <a:pt x="2788" y="60614"/>
                  <a:pt x="2788" y="60329"/>
                  <a:pt x="2598" y="60234"/>
                </a:cubicBezTo>
                <a:cubicBezTo>
                  <a:pt x="2471" y="60203"/>
                  <a:pt x="2313" y="60234"/>
                  <a:pt x="2249" y="60361"/>
                </a:cubicBezTo>
                <a:close/>
                <a:moveTo>
                  <a:pt x="1362" y="62578"/>
                </a:moveTo>
                <a:cubicBezTo>
                  <a:pt x="1267" y="62800"/>
                  <a:pt x="1521" y="63021"/>
                  <a:pt x="1742" y="62926"/>
                </a:cubicBezTo>
                <a:cubicBezTo>
                  <a:pt x="1964" y="62831"/>
                  <a:pt x="1964" y="62515"/>
                  <a:pt x="1742" y="62420"/>
                </a:cubicBezTo>
                <a:cubicBezTo>
                  <a:pt x="1584" y="62356"/>
                  <a:pt x="1426" y="62420"/>
                  <a:pt x="1362" y="62578"/>
                </a:cubicBezTo>
                <a:close/>
                <a:moveTo>
                  <a:pt x="476" y="64763"/>
                </a:moveTo>
                <a:cubicBezTo>
                  <a:pt x="381" y="65016"/>
                  <a:pt x="634" y="65270"/>
                  <a:pt x="856" y="65175"/>
                </a:cubicBezTo>
                <a:cubicBezTo>
                  <a:pt x="1109" y="65048"/>
                  <a:pt x="1109" y="64700"/>
                  <a:pt x="856" y="64605"/>
                </a:cubicBezTo>
                <a:cubicBezTo>
                  <a:pt x="697" y="64541"/>
                  <a:pt x="539" y="64636"/>
                  <a:pt x="476" y="64763"/>
                </a:cubicBezTo>
                <a:close/>
                <a:moveTo>
                  <a:pt x="32" y="66821"/>
                </a:moveTo>
                <a:lnTo>
                  <a:pt x="32" y="67392"/>
                </a:lnTo>
                <a:cubicBezTo>
                  <a:pt x="96" y="67328"/>
                  <a:pt x="159" y="67297"/>
                  <a:pt x="191" y="67202"/>
                </a:cubicBezTo>
                <a:cubicBezTo>
                  <a:pt x="254" y="67043"/>
                  <a:pt x="159" y="66885"/>
                  <a:pt x="32" y="66821"/>
                </a:cubicBezTo>
                <a:close/>
                <a:moveTo>
                  <a:pt x="7855" y="39713"/>
                </a:moveTo>
                <a:cubicBezTo>
                  <a:pt x="7855" y="39745"/>
                  <a:pt x="7918" y="39713"/>
                  <a:pt x="7886" y="39681"/>
                </a:cubicBezTo>
                <a:cubicBezTo>
                  <a:pt x="7886" y="39681"/>
                  <a:pt x="7855" y="39681"/>
                  <a:pt x="7855" y="39713"/>
                </a:cubicBezTo>
                <a:close/>
                <a:moveTo>
                  <a:pt x="7031" y="41866"/>
                </a:moveTo>
                <a:cubicBezTo>
                  <a:pt x="6936" y="41835"/>
                  <a:pt x="7031" y="41993"/>
                  <a:pt x="7063" y="41930"/>
                </a:cubicBezTo>
                <a:cubicBezTo>
                  <a:pt x="7063" y="41898"/>
                  <a:pt x="7063" y="41866"/>
                  <a:pt x="7031" y="41866"/>
                </a:cubicBezTo>
                <a:close/>
                <a:moveTo>
                  <a:pt x="6144" y="44052"/>
                </a:moveTo>
                <a:cubicBezTo>
                  <a:pt x="6049" y="44020"/>
                  <a:pt x="6144" y="44273"/>
                  <a:pt x="6208" y="44147"/>
                </a:cubicBezTo>
                <a:cubicBezTo>
                  <a:pt x="6208" y="44115"/>
                  <a:pt x="6208" y="44083"/>
                  <a:pt x="6144" y="44052"/>
                </a:cubicBezTo>
                <a:close/>
                <a:moveTo>
                  <a:pt x="5289" y="46237"/>
                </a:moveTo>
                <a:cubicBezTo>
                  <a:pt x="5163" y="46173"/>
                  <a:pt x="5289" y="46522"/>
                  <a:pt x="5353" y="46363"/>
                </a:cubicBezTo>
                <a:cubicBezTo>
                  <a:pt x="5384" y="46332"/>
                  <a:pt x="5353" y="46268"/>
                  <a:pt x="5289" y="46237"/>
                </a:cubicBezTo>
                <a:close/>
                <a:moveTo>
                  <a:pt x="4434" y="48422"/>
                </a:moveTo>
                <a:cubicBezTo>
                  <a:pt x="4244" y="48359"/>
                  <a:pt x="4434" y="48770"/>
                  <a:pt x="4498" y="48580"/>
                </a:cubicBezTo>
                <a:cubicBezTo>
                  <a:pt x="4529" y="48517"/>
                  <a:pt x="4498" y="48454"/>
                  <a:pt x="4434" y="48422"/>
                </a:cubicBezTo>
                <a:close/>
                <a:moveTo>
                  <a:pt x="3579" y="50607"/>
                </a:moveTo>
                <a:cubicBezTo>
                  <a:pt x="3358" y="50512"/>
                  <a:pt x="3579" y="51019"/>
                  <a:pt x="3643" y="50797"/>
                </a:cubicBezTo>
                <a:cubicBezTo>
                  <a:pt x="3674" y="50734"/>
                  <a:pt x="3643" y="50639"/>
                  <a:pt x="3579" y="50607"/>
                </a:cubicBezTo>
                <a:close/>
                <a:moveTo>
                  <a:pt x="2471" y="52887"/>
                </a:moveTo>
                <a:cubicBezTo>
                  <a:pt x="2376" y="53141"/>
                  <a:pt x="2946" y="52887"/>
                  <a:pt x="2693" y="52792"/>
                </a:cubicBezTo>
                <a:cubicBezTo>
                  <a:pt x="2629" y="52761"/>
                  <a:pt x="2503" y="52792"/>
                  <a:pt x="2471" y="52887"/>
                </a:cubicBezTo>
                <a:close/>
                <a:moveTo>
                  <a:pt x="1584" y="55104"/>
                </a:moveTo>
                <a:cubicBezTo>
                  <a:pt x="1457" y="55389"/>
                  <a:pt x="2122" y="55104"/>
                  <a:pt x="1837" y="54977"/>
                </a:cubicBezTo>
                <a:cubicBezTo>
                  <a:pt x="1742" y="54946"/>
                  <a:pt x="1616" y="54977"/>
                  <a:pt x="1584" y="55104"/>
                </a:cubicBezTo>
                <a:close/>
                <a:moveTo>
                  <a:pt x="697" y="57289"/>
                </a:moveTo>
                <a:cubicBezTo>
                  <a:pt x="602" y="57479"/>
                  <a:pt x="792" y="57669"/>
                  <a:pt x="982" y="57574"/>
                </a:cubicBezTo>
                <a:cubicBezTo>
                  <a:pt x="1172" y="57511"/>
                  <a:pt x="1172" y="57226"/>
                  <a:pt x="982" y="57162"/>
                </a:cubicBezTo>
                <a:cubicBezTo>
                  <a:pt x="856" y="57131"/>
                  <a:pt x="729" y="57194"/>
                  <a:pt x="697" y="57289"/>
                </a:cubicBezTo>
                <a:close/>
                <a:moveTo>
                  <a:pt x="254" y="59664"/>
                </a:moveTo>
                <a:cubicBezTo>
                  <a:pt x="317" y="59538"/>
                  <a:pt x="254" y="59411"/>
                  <a:pt x="127" y="59348"/>
                </a:cubicBezTo>
                <a:cubicBezTo>
                  <a:pt x="96" y="59348"/>
                  <a:pt x="64" y="59348"/>
                  <a:pt x="32" y="59348"/>
                </a:cubicBezTo>
                <a:lnTo>
                  <a:pt x="32" y="59823"/>
                </a:lnTo>
                <a:cubicBezTo>
                  <a:pt x="127" y="59823"/>
                  <a:pt x="222" y="59759"/>
                  <a:pt x="254" y="59664"/>
                </a:cubicBezTo>
                <a:close/>
                <a:moveTo>
                  <a:pt x="5448" y="38731"/>
                </a:moveTo>
                <a:cubicBezTo>
                  <a:pt x="5416" y="38731"/>
                  <a:pt x="5384" y="38763"/>
                  <a:pt x="5416" y="38763"/>
                </a:cubicBezTo>
                <a:cubicBezTo>
                  <a:pt x="5448" y="38795"/>
                  <a:pt x="5448" y="38763"/>
                  <a:pt x="5448" y="38763"/>
                </a:cubicBezTo>
                <a:cubicBezTo>
                  <a:pt x="5448" y="38763"/>
                  <a:pt x="5448" y="38731"/>
                  <a:pt x="5448" y="38731"/>
                </a:cubicBezTo>
                <a:close/>
                <a:moveTo>
                  <a:pt x="4593" y="40916"/>
                </a:moveTo>
                <a:cubicBezTo>
                  <a:pt x="4498" y="40885"/>
                  <a:pt x="4561" y="41043"/>
                  <a:pt x="4593" y="40980"/>
                </a:cubicBezTo>
                <a:cubicBezTo>
                  <a:pt x="4624" y="40948"/>
                  <a:pt x="4593" y="40916"/>
                  <a:pt x="4593" y="40916"/>
                </a:cubicBezTo>
                <a:close/>
                <a:moveTo>
                  <a:pt x="3706" y="43101"/>
                </a:moveTo>
                <a:cubicBezTo>
                  <a:pt x="3611" y="43070"/>
                  <a:pt x="3706" y="43292"/>
                  <a:pt x="3769" y="43197"/>
                </a:cubicBezTo>
                <a:cubicBezTo>
                  <a:pt x="3769" y="43165"/>
                  <a:pt x="3738" y="43101"/>
                  <a:pt x="3706" y="43101"/>
                </a:cubicBezTo>
                <a:close/>
                <a:moveTo>
                  <a:pt x="2851" y="45287"/>
                </a:moveTo>
                <a:cubicBezTo>
                  <a:pt x="2693" y="45223"/>
                  <a:pt x="2851" y="45572"/>
                  <a:pt x="2914" y="45413"/>
                </a:cubicBezTo>
                <a:cubicBezTo>
                  <a:pt x="2914" y="45350"/>
                  <a:pt x="2914" y="45318"/>
                  <a:pt x="2851" y="45287"/>
                </a:cubicBezTo>
                <a:close/>
                <a:moveTo>
                  <a:pt x="1996" y="47472"/>
                </a:moveTo>
                <a:cubicBezTo>
                  <a:pt x="1806" y="47408"/>
                  <a:pt x="1996" y="47820"/>
                  <a:pt x="2059" y="47630"/>
                </a:cubicBezTo>
                <a:cubicBezTo>
                  <a:pt x="2091" y="47567"/>
                  <a:pt x="2059" y="47503"/>
                  <a:pt x="1996" y="47472"/>
                </a:cubicBezTo>
                <a:close/>
                <a:moveTo>
                  <a:pt x="1109" y="49657"/>
                </a:moveTo>
                <a:cubicBezTo>
                  <a:pt x="919" y="49562"/>
                  <a:pt x="1109" y="50069"/>
                  <a:pt x="1204" y="49847"/>
                </a:cubicBezTo>
                <a:cubicBezTo>
                  <a:pt x="1236" y="49784"/>
                  <a:pt x="1204" y="49689"/>
                  <a:pt x="1109" y="49657"/>
                </a:cubicBezTo>
                <a:close/>
                <a:moveTo>
                  <a:pt x="32" y="52000"/>
                </a:moveTo>
                <a:cubicBezTo>
                  <a:pt x="32" y="52222"/>
                  <a:pt x="317" y="52254"/>
                  <a:pt x="381" y="52032"/>
                </a:cubicBezTo>
                <a:cubicBezTo>
                  <a:pt x="412" y="51842"/>
                  <a:pt x="127" y="51747"/>
                  <a:pt x="32" y="51937"/>
                </a:cubicBezTo>
                <a:cubicBezTo>
                  <a:pt x="32" y="51969"/>
                  <a:pt x="32" y="52000"/>
                  <a:pt x="32" y="52000"/>
                </a:cubicBezTo>
                <a:close/>
                <a:moveTo>
                  <a:pt x="3041" y="37686"/>
                </a:moveTo>
                <a:cubicBezTo>
                  <a:pt x="3009" y="37686"/>
                  <a:pt x="3041" y="37749"/>
                  <a:pt x="3041" y="37718"/>
                </a:cubicBezTo>
                <a:cubicBezTo>
                  <a:pt x="3041" y="37718"/>
                  <a:pt x="3041" y="37686"/>
                  <a:pt x="3041" y="37686"/>
                </a:cubicBezTo>
                <a:close/>
                <a:moveTo>
                  <a:pt x="2186" y="39935"/>
                </a:moveTo>
                <a:cubicBezTo>
                  <a:pt x="2217" y="39871"/>
                  <a:pt x="2059" y="39935"/>
                  <a:pt x="2122" y="39966"/>
                </a:cubicBezTo>
                <a:cubicBezTo>
                  <a:pt x="2154" y="39966"/>
                  <a:pt x="2186" y="39966"/>
                  <a:pt x="2186" y="39935"/>
                </a:cubicBezTo>
                <a:close/>
                <a:moveTo>
                  <a:pt x="1299" y="42056"/>
                </a:moveTo>
                <a:cubicBezTo>
                  <a:pt x="1204" y="42025"/>
                  <a:pt x="1299" y="42278"/>
                  <a:pt x="1331" y="42151"/>
                </a:cubicBezTo>
                <a:cubicBezTo>
                  <a:pt x="1362" y="42120"/>
                  <a:pt x="1331" y="42088"/>
                  <a:pt x="1299" y="42056"/>
                </a:cubicBezTo>
                <a:close/>
                <a:moveTo>
                  <a:pt x="444" y="44242"/>
                </a:moveTo>
                <a:cubicBezTo>
                  <a:pt x="286" y="44178"/>
                  <a:pt x="444" y="44527"/>
                  <a:pt x="507" y="44368"/>
                </a:cubicBezTo>
                <a:cubicBezTo>
                  <a:pt x="507" y="44337"/>
                  <a:pt x="476" y="44273"/>
                  <a:pt x="444" y="44242"/>
                </a:cubicBezTo>
                <a:close/>
                <a:moveTo>
                  <a:pt x="634" y="36578"/>
                </a:moveTo>
                <a:cubicBezTo>
                  <a:pt x="602" y="36578"/>
                  <a:pt x="602" y="36609"/>
                  <a:pt x="634" y="36641"/>
                </a:cubicBezTo>
                <a:cubicBezTo>
                  <a:pt x="666" y="36641"/>
                  <a:pt x="666" y="36609"/>
                  <a:pt x="634" y="3657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8"/>
          <p:cNvSpPr/>
          <p:nvPr/>
        </p:nvSpPr>
        <p:spPr>
          <a:xfrm flipH="1">
            <a:off x="2133305" y="-492996"/>
            <a:ext cx="7925391" cy="3090192"/>
          </a:xfrm>
          <a:custGeom>
            <a:avLst/>
            <a:gdLst/>
            <a:ahLst/>
            <a:cxnLst/>
            <a:rect l="l" t="t" r="r" b="b"/>
            <a:pathLst>
              <a:path w="285086" h="111158" extrusionOk="0">
                <a:moveTo>
                  <a:pt x="285022" y="108308"/>
                </a:moveTo>
                <a:lnTo>
                  <a:pt x="285022" y="109353"/>
                </a:lnTo>
                <a:cubicBezTo>
                  <a:pt x="284611" y="109131"/>
                  <a:pt x="284611" y="108529"/>
                  <a:pt x="285022" y="108308"/>
                </a:cubicBezTo>
                <a:close/>
                <a:moveTo>
                  <a:pt x="285022" y="111031"/>
                </a:moveTo>
                <a:cubicBezTo>
                  <a:pt x="285022" y="110240"/>
                  <a:pt x="283819" y="110240"/>
                  <a:pt x="283819" y="111031"/>
                </a:cubicBezTo>
                <a:lnTo>
                  <a:pt x="285022" y="111031"/>
                </a:lnTo>
                <a:close/>
                <a:moveTo>
                  <a:pt x="285022" y="103272"/>
                </a:moveTo>
                <a:lnTo>
                  <a:pt x="285022" y="102196"/>
                </a:lnTo>
                <a:cubicBezTo>
                  <a:pt x="284357" y="102037"/>
                  <a:pt x="284357" y="103462"/>
                  <a:pt x="285022" y="103272"/>
                </a:cubicBezTo>
                <a:close/>
                <a:moveTo>
                  <a:pt x="284547" y="105173"/>
                </a:moveTo>
                <a:cubicBezTo>
                  <a:pt x="284737" y="104697"/>
                  <a:pt x="284262" y="104222"/>
                  <a:pt x="283787" y="104412"/>
                </a:cubicBezTo>
                <a:cubicBezTo>
                  <a:pt x="283312" y="104634"/>
                  <a:pt x="283344" y="105299"/>
                  <a:pt x="283787" y="105489"/>
                </a:cubicBezTo>
                <a:cubicBezTo>
                  <a:pt x="284104" y="105584"/>
                  <a:pt x="284421" y="105458"/>
                  <a:pt x="284547" y="105173"/>
                </a:cubicBezTo>
                <a:close/>
                <a:moveTo>
                  <a:pt x="282932" y="107706"/>
                </a:moveTo>
                <a:cubicBezTo>
                  <a:pt x="283407" y="107896"/>
                  <a:pt x="283882" y="107389"/>
                  <a:pt x="283661" y="106914"/>
                </a:cubicBezTo>
                <a:cubicBezTo>
                  <a:pt x="283471" y="106439"/>
                  <a:pt x="282774" y="106471"/>
                  <a:pt x="282584" y="106946"/>
                </a:cubicBezTo>
                <a:cubicBezTo>
                  <a:pt x="282489" y="107231"/>
                  <a:pt x="282615" y="107579"/>
                  <a:pt x="282932" y="107706"/>
                </a:cubicBezTo>
                <a:close/>
                <a:moveTo>
                  <a:pt x="282045" y="109923"/>
                </a:moveTo>
                <a:cubicBezTo>
                  <a:pt x="282552" y="110113"/>
                  <a:pt x="283027" y="109606"/>
                  <a:pt x="282805" y="109131"/>
                </a:cubicBezTo>
                <a:cubicBezTo>
                  <a:pt x="282584" y="108656"/>
                  <a:pt x="281919" y="108656"/>
                  <a:pt x="281697" y="109163"/>
                </a:cubicBezTo>
                <a:cubicBezTo>
                  <a:pt x="281602" y="109448"/>
                  <a:pt x="281729" y="109796"/>
                  <a:pt x="282045" y="109923"/>
                </a:cubicBezTo>
                <a:close/>
                <a:moveTo>
                  <a:pt x="281602" y="111000"/>
                </a:moveTo>
                <a:cubicBezTo>
                  <a:pt x="281444" y="110936"/>
                  <a:pt x="281285" y="110968"/>
                  <a:pt x="281127" y="111031"/>
                </a:cubicBezTo>
                <a:lnTo>
                  <a:pt x="281665" y="111031"/>
                </a:lnTo>
                <a:cubicBezTo>
                  <a:pt x="281634" y="111031"/>
                  <a:pt x="281634" y="111031"/>
                  <a:pt x="281602" y="111000"/>
                </a:cubicBezTo>
                <a:close/>
                <a:moveTo>
                  <a:pt x="285022" y="94120"/>
                </a:moveTo>
                <a:cubicBezTo>
                  <a:pt x="284706" y="94310"/>
                  <a:pt x="284706" y="94753"/>
                  <a:pt x="285022" y="94943"/>
                </a:cubicBezTo>
                <a:close/>
                <a:moveTo>
                  <a:pt x="284927" y="96939"/>
                </a:moveTo>
                <a:cubicBezTo>
                  <a:pt x="285086" y="96495"/>
                  <a:pt x="284642" y="96084"/>
                  <a:pt x="284231" y="96274"/>
                </a:cubicBezTo>
                <a:cubicBezTo>
                  <a:pt x="283787" y="96432"/>
                  <a:pt x="283787" y="97065"/>
                  <a:pt x="284231" y="97224"/>
                </a:cubicBezTo>
                <a:cubicBezTo>
                  <a:pt x="284516" y="97350"/>
                  <a:pt x="284801" y="97192"/>
                  <a:pt x="284927" y="96939"/>
                </a:cubicBezTo>
                <a:close/>
                <a:moveTo>
                  <a:pt x="284072" y="99155"/>
                </a:moveTo>
                <a:cubicBezTo>
                  <a:pt x="284231" y="98712"/>
                  <a:pt x="283787" y="98269"/>
                  <a:pt x="283344" y="98459"/>
                </a:cubicBezTo>
                <a:cubicBezTo>
                  <a:pt x="282900" y="98649"/>
                  <a:pt x="282900" y="99282"/>
                  <a:pt x="283375" y="99440"/>
                </a:cubicBezTo>
                <a:cubicBezTo>
                  <a:pt x="283629" y="99567"/>
                  <a:pt x="283946" y="99409"/>
                  <a:pt x="284072" y="99155"/>
                </a:cubicBezTo>
                <a:close/>
                <a:moveTo>
                  <a:pt x="282489" y="101657"/>
                </a:moveTo>
                <a:cubicBezTo>
                  <a:pt x="282932" y="101847"/>
                  <a:pt x="283375" y="101404"/>
                  <a:pt x="283185" y="100929"/>
                </a:cubicBezTo>
                <a:cubicBezTo>
                  <a:pt x="282995" y="100486"/>
                  <a:pt x="282362" y="100486"/>
                  <a:pt x="282172" y="100961"/>
                </a:cubicBezTo>
                <a:cubicBezTo>
                  <a:pt x="282045" y="101246"/>
                  <a:pt x="282204" y="101562"/>
                  <a:pt x="282489" y="101657"/>
                </a:cubicBezTo>
                <a:close/>
                <a:moveTo>
                  <a:pt x="282330" y="103589"/>
                </a:moveTo>
                <a:cubicBezTo>
                  <a:pt x="282520" y="103114"/>
                  <a:pt x="282045" y="102639"/>
                  <a:pt x="281602" y="102861"/>
                </a:cubicBezTo>
                <a:cubicBezTo>
                  <a:pt x="281127" y="103051"/>
                  <a:pt x="281127" y="103716"/>
                  <a:pt x="281602" y="103906"/>
                </a:cubicBezTo>
                <a:cubicBezTo>
                  <a:pt x="281887" y="104001"/>
                  <a:pt x="282235" y="103874"/>
                  <a:pt x="282330" y="103589"/>
                </a:cubicBezTo>
                <a:close/>
                <a:moveTo>
                  <a:pt x="281475" y="105774"/>
                </a:moveTo>
                <a:cubicBezTo>
                  <a:pt x="281665" y="105299"/>
                  <a:pt x="281190" y="104824"/>
                  <a:pt x="280715" y="105046"/>
                </a:cubicBezTo>
                <a:cubicBezTo>
                  <a:pt x="280240" y="105236"/>
                  <a:pt x="280240" y="105933"/>
                  <a:pt x="280715" y="106123"/>
                </a:cubicBezTo>
                <a:cubicBezTo>
                  <a:pt x="281032" y="106218"/>
                  <a:pt x="281349" y="106091"/>
                  <a:pt x="281475" y="105774"/>
                </a:cubicBezTo>
                <a:close/>
                <a:moveTo>
                  <a:pt x="280620" y="107991"/>
                </a:moveTo>
                <a:cubicBezTo>
                  <a:pt x="280810" y="107516"/>
                  <a:pt x="280304" y="107041"/>
                  <a:pt x="279829" y="107231"/>
                </a:cubicBezTo>
                <a:cubicBezTo>
                  <a:pt x="279354" y="107453"/>
                  <a:pt x="279354" y="108149"/>
                  <a:pt x="279860" y="108339"/>
                </a:cubicBezTo>
                <a:cubicBezTo>
                  <a:pt x="280145" y="108466"/>
                  <a:pt x="280494" y="108308"/>
                  <a:pt x="280620" y="107991"/>
                </a:cubicBezTo>
                <a:close/>
                <a:moveTo>
                  <a:pt x="278973" y="110556"/>
                </a:moveTo>
                <a:cubicBezTo>
                  <a:pt x="279480" y="110746"/>
                  <a:pt x="279955" y="110240"/>
                  <a:pt x="279765" y="109765"/>
                </a:cubicBezTo>
                <a:cubicBezTo>
                  <a:pt x="279544" y="109258"/>
                  <a:pt x="278815" y="109258"/>
                  <a:pt x="278625" y="109765"/>
                </a:cubicBezTo>
                <a:cubicBezTo>
                  <a:pt x="278498" y="110081"/>
                  <a:pt x="278657" y="110430"/>
                  <a:pt x="278973" y="110556"/>
                </a:cubicBezTo>
                <a:close/>
                <a:moveTo>
                  <a:pt x="284642" y="89085"/>
                </a:moveTo>
                <a:cubicBezTo>
                  <a:pt x="284769" y="89116"/>
                  <a:pt x="284896" y="89116"/>
                  <a:pt x="285022" y="89053"/>
                </a:cubicBezTo>
                <a:lnTo>
                  <a:pt x="285022" y="88198"/>
                </a:lnTo>
                <a:cubicBezTo>
                  <a:pt x="285022" y="88198"/>
                  <a:pt x="284991" y="88198"/>
                  <a:pt x="284991" y="88166"/>
                </a:cubicBezTo>
                <a:cubicBezTo>
                  <a:pt x="284389" y="87945"/>
                  <a:pt x="284041" y="88831"/>
                  <a:pt x="284642" y="89085"/>
                </a:cubicBezTo>
                <a:close/>
                <a:moveTo>
                  <a:pt x="283756" y="91302"/>
                </a:moveTo>
                <a:cubicBezTo>
                  <a:pt x="284167" y="91460"/>
                  <a:pt x="284579" y="91048"/>
                  <a:pt x="284389" y="90637"/>
                </a:cubicBezTo>
                <a:cubicBezTo>
                  <a:pt x="284231" y="90225"/>
                  <a:pt x="283629" y="90256"/>
                  <a:pt x="283471" y="90668"/>
                </a:cubicBezTo>
                <a:cubicBezTo>
                  <a:pt x="283375" y="90922"/>
                  <a:pt x="283502" y="91207"/>
                  <a:pt x="283756" y="91302"/>
                </a:cubicBezTo>
                <a:close/>
                <a:moveTo>
                  <a:pt x="282869" y="93518"/>
                </a:moveTo>
                <a:cubicBezTo>
                  <a:pt x="283312" y="93677"/>
                  <a:pt x="283724" y="93265"/>
                  <a:pt x="283534" y="92853"/>
                </a:cubicBezTo>
                <a:cubicBezTo>
                  <a:pt x="283344" y="92442"/>
                  <a:pt x="282774" y="92442"/>
                  <a:pt x="282584" y="92853"/>
                </a:cubicBezTo>
                <a:cubicBezTo>
                  <a:pt x="282489" y="93107"/>
                  <a:pt x="282615" y="93423"/>
                  <a:pt x="282869" y="93518"/>
                </a:cubicBezTo>
                <a:close/>
                <a:moveTo>
                  <a:pt x="282679" y="95450"/>
                </a:moveTo>
                <a:cubicBezTo>
                  <a:pt x="282869" y="95007"/>
                  <a:pt x="282425" y="94595"/>
                  <a:pt x="281982" y="94785"/>
                </a:cubicBezTo>
                <a:cubicBezTo>
                  <a:pt x="281570" y="94943"/>
                  <a:pt x="281570" y="95577"/>
                  <a:pt x="282014" y="95735"/>
                </a:cubicBezTo>
                <a:cubicBezTo>
                  <a:pt x="282267" y="95830"/>
                  <a:pt x="282584" y="95704"/>
                  <a:pt x="282679" y="95450"/>
                </a:cubicBezTo>
                <a:close/>
                <a:moveTo>
                  <a:pt x="281824" y="97667"/>
                </a:moveTo>
                <a:cubicBezTo>
                  <a:pt x="282014" y="97224"/>
                  <a:pt x="281539" y="96780"/>
                  <a:pt x="281127" y="96970"/>
                </a:cubicBezTo>
                <a:cubicBezTo>
                  <a:pt x="280684" y="97160"/>
                  <a:pt x="280684" y="97794"/>
                  <a:pt x="281127" y="97952"/>
                </a:cubicBezTo>
                <a:cubicBezTo>
                  <a:pt x="281412" y="98079"/>
                  <a:pt x="281729" y="97920"/>
                  <a:pt x="281824" y="97667"/>
                </a:cubicBezTo>
                <a:close/>
                <a:moveTo>
                  <a:pt x="280969" y="99884"/>
                </a:moveTo>
                <a:cubicBezTo>
                  <a:pt x="281159" y="99409"/>
                  <a:pt x="280684" y="98965"/>
                  <a:pt x="280240" y="99155"/>
                </a:cubicBezTo>
                <a:cubicBezTo>
                  <a:pt x="279797" y="99345"/>
                  <a:pt x="279797" y="100010"/>
                  <a:pt x="280240" y="100169"/>
                </a:cubicBezTo>
                <a:cubicBezTo>
                  <a:pt x="280525" y="100296"/>
                  <a:pt x="280842" y="100169"/>
                  <a:pt x="280969" y="99884"/>
                </a:cubicBezTo>
                <a:close/>
                <a:moveTo>
                  <a:pt x="279385" y="102417"/>
                </a:moveTo>
                <a:cubicBezTo>
                  <a:pt x="279829" y="102576"/>
                  <a:pt x="280304" y="102132"/>
                  <a:pt x="280114" y="101657"/>
                </a:cubicBezTo>
                <a:cubicBezTo>
                  <a:pt x="279892" y="101182"/>
                  <a:pt x="279227" y="101214"/>
                  <a:pt x="279069" y="101657"/>
                </a:cubicBezTo>
                <a:cubicBezTo>
                  <a:pt x="278942" y="101974"/>
                  <a:pt x="279069" y="102291"/>
                  <a:pt x="279385" y="102417"/>
                </a:cubicBezTo>
                <a:close/>
                <a:moveTo>
                  <a:pt x="279259" y="104286"/>
                </a:moveTo>
                <a:cubicBezTo>
                  <a:pt x="279449" y="103811"/>
                  <a:pt x="278942" y="103367"/>
                  <a:pt x="278467" y="103557"/>
                </a:cubicBezTo>
                <a:cubicBezTo>
                  <a:pt x="277992" y="103747"/>
                  <a:pt x="278023" y="104444"/>
                  <a:pt x="278498" y="104634"/>
                </a:cubicBezTo>
                <a:cubicBezTo>
                  <a:pt x="278783" y="104729"/>
                  <a:pt x="279132" y="104602"/>
                  <a:pt x="279259" y="104286"/>
                </a:cubicBezTo>
                <a:close/>
                <a:moveTo>
                  <a:pt x="277612" y="106851"/>
                </a:moveTo>
                <a:cubicBezTo>
                  <a:pt x="278118" y="107041"/>
                  <a:pt x="278593" y="106534"/>
                  <a:pt x="278372" y="106059"/>
                </a:cubicBezTo>
                <a:cubicBezTo>
                  <a:pt x="278182" y="105584"/>
                  <a:pt x="277485" y="105584"/>
                  <a:pt x="277295" y="106091"/>
                </a:cubicBezTo>
                <a:cubicBezTo>
                  <a:pt x="277168" y="106376"/>
                  <a:pt x="277327" y="106724"/>
                  <a:pt x="277612" y="106851"/>
                </a:cubicBezTo>
                <a:close/>
                <a:moveTo>
                  <a:pt x="276725" y="109068"/>
                </a:moveTo>
                <a:cubicBezTo>
                  <a:pt x="277232" y="109258"/>
                  <a:pt x="277738" y="108751"/>
                  <a:pt x="277517" y="108276"/>
                </a:cubicBezTo>
                <a:cubicBezTo>
                  <a:pt x="277295" y="107769"/>
                  <a:pt x="276598" y="107769"/>
                  <a:pt x="276408" y="108276"/>
                </a:cubicBezTo>
                <a:cubicBezTo>
                  <a:pt x="276282" y="108593"/>
                  <a:pt x="276440" y="108941"/>
                  <a:pt x="276725" y="109068"/>
                </a:cubicBezTo>
                <a:close/>
                <a:moveTo>
                  <a:pt x="276662" y="110936"/>
                </a:moveTo>
                <a:cubicBezTo>
                  <a:pt x="276852" y="110525"/>
                  <a:pt x="276503" y="110050"/>
                  <a:pt x="276028" y="110081"/>
                </a:cubicBezTo>
                <a:cubicBezTo>
                  <a:pt x="275585" y="110145"/>
                  <a:pt x="275332" y="110651"/>
                  <a:pt x="275553" y="111031"/>
                </a:cubicBezTo>
                <a:lnTo>
                  <a:pt x="276630" y="111031"/>
                </a:lnTo>
                <a:cubicBezTo>
                  <a:pt x="276630" y="111000"/>
                  <a:pt x="276662" y="110968"/>
                  <a:pt x="276662" y="110936"/>
                </a:cubicBezTo>
                <a:close/>
                <a:moveTo>
                  <a:pt x="284769" y="80439"/>
                </a:moveTo>
                <a:cubicBezTo>
                  <a:pt x="284674" y="80661"/>
                  <a:pt x="284769" y="80914"/>
                  <a:pt x="284991" y="81009"/>
                </a:cubicBezTo>
                <a:cubicBezTo>
                  <a:pt x="285022" y="81009"/>
                  <a:pt x="285022" y="81009"/>
                  <a:pt x="285022" y="81009"/>
                </a:cubicBezTo>
                <a:lnTo>
                  <a:pt x="285022" y="80186"/>
                </a:lnTo>
                <a:cubicBezTo>
                  <a:pt x="284896" y="80217"/>
                  <a:pt x="284801" y="80312"/>
                  <a:pt x="284769" y="80439"/>
                </a:cubicBezTo>
                <a:close/>
                <a:moveTo>
                  <a:pt x="283882" y="82656"/>
                </a:moveTo>
                <a:cubicBezTo>
                  <a:pt x="283724" y="83004"/>
                  <a:pt x="284104" y="83384"/>
                  <a:pt x="284484" y="83226"/>
                </a:cubicBezTo>
                <a:cubicBezTo>
                  <a:pt x="284832" y="83068"/>
                  <a:pt x="284832" y="82529"/>
                  <a:pt x="284452" y="82371"/>
                </a:cubicBezTo>
                <a:cubicBezTo>
                  <a:pt x="284231" y="82308"/>
                  <a:pt x="283977" y="82403"/>
                  <a:pt x="283882" y="82656"/>
                </a:cubicBezTo>
                <a:close/>
                <a:moveTo>
                  <a:pt x="283597" y="84588"/>
                </a:moveTo>
                <a:cubicBezTo>
                  <a:pt x="283217" y="84429"/>
                  <a:pt x="282837" y="84809"/>
                  <a:pt x="282995" y="85189"/>
                </a:cubicBezTo>
                <a:cubicBezTo>
                  <a:pt x="283154" y="85569"/>
                  <a:pt x="283692" y="85569"/>
                  <a:pt x="283851" y="85189"/>
                </a:cubicBezTo>
                <a:cubicBezTo>
                  <a:pt x="283946" y="84936"/>
                  <a:pt x="283819" y="84683"/>
                  <a:pt x="283597" y="84588"/>
                </a:cubicBezTo>
                <a:close/>
                <a:moveTo>
                  <a:pt x="282362" y="87660"/>
                </a:moveTo>
                <a:cubicBezTo>
                  <a:pt x="282774" y="87818"/>
                  <a:pt x="283154" y="87438"/>
                  <a:pt x="282995" y="87026"/>
                </a:cubicBezTo>
                <a:cubicBezTo>
                  <a:pt x="282837" y="86646"/>
                  <a:pt x="282267" y="86646"/>
                  <a:pt x="282109" y="87058"/>
                </a:cubicBezTo>
                <a:cubicBezTo>
                  <a:pt x="282014" y="87280"/>
                  <a:pt x="282140" y="87565"/>
                  <a:pt x="282362" y="87660"/>
                </a:cubicBezTo>
                <a:close/>
                <a:moveTo>
                  <a:pt x="281507" y="89876"/>
                </a:moveTo>
                <a:cubicBezTo>
                  <a:pt x="281919" y="90066"/>
                  <a:pt x="282299" y="89655"/>
                  <a:pt x="282140" y="89243"/>
                </a:cubicBezTo>
                <a:cubicBezTo>
                  <a:pt x="281950" y="88831"/>
                  <a:pt x="281380" y="88831"/>
                  <a:pt x="281222" y="89243"/>
                </a:cubicBezTo>
                <a:cubicBezTo>
                  <a:pt x="281127" y="89496"/>
                  <a:pt x="281254" y="89781"/>
                  <a:pt x="281507" y="89876"/>
                </a:cubicBezTo>
                <a:close/>
                <a:moveTo>
                  <a:pt x="281285" y="91840"/>
                </a:moveTo>
                <a:cubicBezTo>
                  <a:pt x="281444" y="91397"/>
                  <a:pt x="281032" y="90985"/>
                  <a:pt x="280620" y="91175"/>
                </a:cubicBezTo>
                <a:cubicBezTo>
                  <a:pt x="280177" y="91365"/>
                  <a:pt x="280209" y="91935"/>
                  <a:pt x="280620" y="92125"/>
                </a:cubicBezTo>
                <a:cubicBezTo>
                  <a:pt x="280874" y="92220"/>
                  <a:pt x="281159" y="92093"/>
                  <a:pt x="281285" y="91840"/>
                </a:cubicBezTo>
                <a:close/>
                <a:moveTo>
                  <a:pt x="280430" y="94057"/>
                </a:moveTo>
                <a:cubicBezTo>
                  <a:pt x="280589" y="93613"/>
                  <a:pt x="280145" y="93170"/>
                  <a:pt x="279734" y="93360"/>
                </a:cubicBezTo>
                <a:cubicBezTo>
                  <a:pt x="279290" y="93550"/>
                  <a:pt x="279322" y="94152"/>
                  <a:pt x="279734" y="94342"/>
                </a:cubicBezTo>
                <a:cubicBezTo>
                  <a:pt x="280019" y="94437"/>
                  <a:pt x="280304" y="94310"/>
                  <a:pt x="280430" y="94057"/>
                </a:cubicBezTo>
                <a:close/>
                <a:moveTo>
                  <a:pt x="279575" y="96242"/>
                </a:moveTo>
                <a:cubicBezTo>
                  <a:pt x="279734" y="95799"/>
                  <a:pt x="279290" y="95387"/>
                  <a:pt x="278847" y="95577"/>
                </a:cubicBezTo>
                <a:cubicBezTo>
                  <a:pt x="278403" y="95767"/>
                  <a:pt x="278435" y="96369"/>
                  <a:pt x="278878" y="96559"/>
                </a:cubicBezTo>
                <a:cubicBezTo>
                  <a:pt x="279132" y="96654"/>
                  <a:pt x="279449" y="96527"/>
                  <a:pt x="279544" y="96242"/>
                </a:cubicBezTo>
                <a:close/>
                <a:moveTo>
                  <a:pt x="277992" y="98775"/>
                </a:moveTo>
                <a:cubicBezTo>
                  <a:pt x="278435" y="98965"/>
                  <a:pt x="278878" y="98490"/>
                  <a:pt x="278688" y="98047"/>
                </a:cubicBezTo>
                <a:cubicBezTo>
                  <a:pt x="278498" y="97604"/>
                  <a:pt x="277865" y="97604"/>
                  <a:pt x="277675" y="98079"/>
                </a:cubicBezTo>
                <a:cubicBezTo>
                  <a:pt x="277580" y="98332"/>
                  <a:pt x="277707" y="98649"/>
                  <a:pt x="277992" y="98775"/>
                </a:cubicBezTo>
                <a:close/>
                <a:moveTo>
                  <a:pt x="277105" y="100992"/>
                </a:moveTo>
                <a:cubicBezTo>
                  <a:pt x="277580" y="101182"/>
                  <a:pt x="278023" y="100707"/>
                  <a:pt x="277833" y="100264"/>
                </a:cubicBezTo>
                <a:cubicBezTo>
                  <a:pt x="277643" y="99789"/>
                  <a:pt x="276978" y="99789"/>
                  <a:pt x="276788" y="100264"/>
                </a:cubicBezTo>
                <a:cubicBezTo>
                  <a:pt x="276662" y="100549"/>
                  <a:pt x="276820" y="100897"/>
                  <a:pt x="277105" y="100992"/>
                </a:cubicBezTo>
                <a:close/>
                <a:moveTo>
                  <a:pt x="276978" y="102892"/>
                </a:moveTo>
                <a:cubicBezTo>
                  <a:pt x="277168" y="102417"/>
                  <a:pt x="276693" y="101942"/>
                  <a:pt x="276218" y="102164"/>
                </a:cubicBezTo>
                <a:cubicBezTo>
                  <a:pt x="275743" y="102354"/>
                  <a:pt x="275743" y="103019"/>
                  <a:pt x="276218" y="103209"/>
                </a:cubicBezTo>
                <a:cubicBezTo>
                  <a:pt x="276535" y="103336"/>
                  <a:pt x="276852" y="103177"/>
                  <a:pt x="276978" y="102892"/>
                </a:cubicBezTo>
                <a:close/>
                <a:moveTo>
                  <a:pt x="276123" y="105109"/>
                </a:moveTo>
                <a:cubicBezTo>
                  <a:pt x="276313" y="104634"/>
                  <a:pt x="275807" y="104127"/>
                  <a:pt x="275332" y="104349"/>
                </a:cubicBezTo>
                <a:cubicBezTo>
                  <a:pt x="274857" y="104571"/>
                  <a:pt x="274857" y="105236"/>
                  <a:pt x="275363" y="105426"/>
                </a:cubicBezTo>
                <a:cubicBezTo>
                  <a:pt x="275648" y="105553"/>
                  <a:pt x="275997" y="105426"/>
                  <a:pt x="276123" y="105109"/>
                </a:cubicBezTo>
                <a:close/>
                <a:moveTo>
                  <a:pt x="275268" y="107326"/>
                </a:moveTo>
                <a:cubicBezTo>
                  <a:pt x="275458" y="106819"/>
                  <a:pt x="274952" y="106344"/>
                  <a:pt x="274445" y="106534"/>
                </a:cubicBezTo>
                <a:cubicBezTo>
                  <a:pt x="273970" y="106756"/>
                  <a:pt x="273970" y="107453"/>
                  <a:pt x="274476" y="107674"/>
                </a:cubicBezTo>
                <a:cubicBezTo>
                  <a:pt x="274793" y="107769"/>
                  <a:pt x="275142" y="107643"/>
                  <a:pt x="275268" y="107326"/>
                </a:cubicBezTo>
                <a:close/>
                <a:moveTo>
                  <a:pt x="273590" y="109891"/>
                </a:moveTo>
                <a:cubicBezTo>
                  <a:pt x="274096" y="110081"/>
                  <a:pt x="274603" y="109574"/>
                  <a:pt x="274381" y="109068"/>
                </a:cubicBezTo>
                <a:cubicBezTo>
                  <a:pt x="274160" y="108561"/>
                  <a:pt x="273463" y="108561"/>
                  <a:pt x="273241" y="109068"/>
                </a:cubicBezTo>
                <a:cubicBezTo>
                  <a:pt x="273115" y="109384"/>
                  <a:pt x="273273" y="109765"/>
                  <a:pt x="273590" y="109891"/>
                </a:cubicBezTo>
                <a:close/>
                <a:moveTo>
                  <a:pt x="273178" y="110936"/>
                </a:moveTo>
                <a:cubicBezTo>
                  <a:pt x="272956" y="110841"/>
                  <a:pt x="272735" y="110873"/>
                  <a:pt x="272545" y="111031"/>
                </a:cubicBezTo>
                <a:lnTo>
                  <a:pt x="273368" y="111031"/>
                </a:lnTo>
                <a:cubicBezTo>
                  <a:pt x="273305" y="111000"/>
                  <a:pt x="273241" y="110968"/>
                  <a:pt x="273178" y="110936"/>
                </a:cubicBezTo>
                <a:close/>
                <a:moveTo>
                  <a:pt x="284769" y="74485"/>
                </a:moveTo>
                <a:cubicBezTo>
                  <a:pt x="284421" y="74359"/>
                  <a:pt x="284072" y="74707"/>
                  <a:pt x="284231" y="75024"/>
                </a:cubicBezTo>
                <a:cubicBezTo>
                  <a:pt x="284389" y="75372"/>
                  <a:pt x="284864" y="75372"/>
                  <a:pt x="284991" y="75024"/>
                </a:cubicBezTo>
                <a:cubicBezTo>
                  <a:pt x="285086" y="74802"/>
                  <a:pt x="284959" y="74580"/>
                  <a:pt x="284769" y="74485"/>
                </a:cubicBezTo>
                <a:close/>
                <a:moveTo>
                  <a:pt x="283882" y="76671"/>
                </a:moveTo>
                <a:cubicBezTo>
                  <a:pt x="283534" y="76544"/>
                  <a:pt x="283185" y="76892"/>
                  <a:pt x="283344" y="77241"/>
                </a:cubicBezTo>
                <a:cubicBezTo>
                  <a:pt x="283502" y="77589"/>
                  <a:pt x="284009" y="77589"/>
                  <a:pt x="284136" y="77241"/>
                </a:cubicBezTo>
                <a:cubicBezTo>
                  <a:pt x="284231" y="77019"/>
                  <a:pt x="284104" y="76766"/>
                  <a:pt x="283882" y="76671"/>
                </a:cubicBezTo>
                <a:close/>
                <a:moveTo>
                  <a:pt x="282457" y="79141"/>
                </a:moveTo>
                <a:cubicBezTo>
                  <a:pt x="282299" y="79489"/>
                  <a:pt x="282679" y="79837"/>
                  <a:pt x="283027" y="79679"/>
                </a:cubicBezTo>
                <a:cubicBezTo>
                  <a:pt x="283407" y="79521"/>
                  <a:pt x="283375" y="79014"/>
                  <a:pt x="283027" y="78887"/>
                </a:cubicBezTo>
                <a:cubicBezTo>
                  <a:pt x="282805" y="78792"/>
                  <a:pt x="282552" y="78887"/>
                  <a:pt x="282457" y="79141"/>
                </a:cubicBezTo>
                <a:close/>
                <a:moveTo>
                  <a:pt x="281570" y="81326"/>
                </a:moveTo>
                <a:cubicBezTo>
                  <a:pt x="281412" y="81706"/>
                  <a:pt x="281792" y="82086"/>
                  <a:pt x="282172" y="81928"/>
                </a:cubicBezTo>
                <a:cubicBezTo>
                  <a:pt x="282552" y="81738"/>
                  <a:pt x="282520" y="81231"/>
                  <a:pt x="282172" y="81072"/>
                </a:cubicBezTo>
                <a:cubicBezTo>
                  <a:pt x="281919" y="80977"/>
                  <a:pt x="281665" y="81104"/>
                  <a:pt x="281570" y="81326"/>
                </a:cubicBezTo>
                <a:close/>
                <a:moveTo>
                  <a:pt x="280684" y="83543"/>
                </a:moveTo>
                <a:cubicBezTo>
                  <a:pt x="280525" y="83923"/>
                  <a:pt x="280937" y="84303"/>
                  <a:pt x="281317" y="84144"/>
                </a:cubicBezTo>
                <a:cubicBezTo>
                  <a:pt x="281697" y="83954"/>
                  <a:pt x="281665" y="83416"/>
                  <a:pt x="281285" y="83258"/>
                </a:cubicBezTo>
                <a:cubicBezTo>
                  <a:pt x="281064" y="83163"/>
                  <a:pt x="280779" y="83289"/>
                  <a:pt x="280684" y="83543"/>
                </a:cubicBezTo>
                <a:close/>
                <a:moveTo>
                  <a:pt x="280082" y="86361"/>
                </a:moveTo>
                <a:cubicBezTo>
                  <a:pt x="280462" y="86520"/>
                  <a:pt x="280874" y="86108"/>
                  <a:pt x="280684" y="85728"/>
                </a:cubicBezTo>
                <a:cubicBezTo>
                  <a:pt x="280525" y="85316"/>
                  <a:pt x="279955" y="85348"/>
                  <a:pt x="279797" y="85728"/>
                </a:cubicBezTo>
                <a:cubicBezTo>
                  <a:pt x="279702" y="85981"/>
                  <a:pt x="279829" y="86266"/>
                  <a:pt x="280082" y="86361"/>
                </a:cubicBezTo>
                <a:close/>
                <a:moveTo>
                  <a:pt x="279195" y="88578"/>
                </a:moveTo>
                <a:cubicBezTo>
                  <a:pt x="279607" y="88736"/>
                  <a:pt x="280019" y="88325"/>
                  <a:pt x="279829" y="87913"/>
                </a:cubicBezTo>
                <a:cubicBezTo>
                  <a:pt x="279639" y="87533"/>
                  <a:pt x="279069" y="87533"/>
                  <a:pt x="278910" y="87945"/>
                </a:cubicBezTo>
                <a:cubicBezTo>
                  <a:pt x="278815" y="88198"/>
                  <a:pt x="278942" y="88483"/>
                  <a:pt x="279195" y="88578"/>
                </a:cubicBezTo>
                <a:close/>
                <a:moveTo>
                  <a:pt x="278688" y="89845"/>
                </a:moveTo>
                <a:cubicBezTo>
                  <a:pt x="278277" y="89686"/>
                  <a:pt x="277865" y="90130"/>
                  <a:pt x="278023" y="90541"/>
                </a:cubicBezTo>
                <a:cubicBezTo>
                  <a:pt x="278213" y="90953"/>
                  <a:pt x="278815" y="90922"/>
                  <a:pt x="278973" y="90510"/>
                </a:cubicBezTo>
                <a:cubicBezTo>
                  <a:pt x="279069" y="90256"/>
                  <a:pt x="278942" y="89971"/>
                  <a:pt x="278688" y="89845"/>
                </a:cubicBezTo>
                <a:close/>
                <a:moveTo>
                  <a:pt x="277453" y="93012"/>
                </a:moveTo>
                <a:cubicBezTo>
                  <a:pt x="277865" y="93202"/>
                  <a:pt x="278308" y="92758"/>
                  <a:pt x="278118" y="92347"/>
                </a:cubicBezTo>
                <a:cubicBezTo>
                  <a:pt x="277928" y="91903"/>
                  <a:pt x="277327" y="91903"/>
                  <a:pt x="277137" y="92347"/>
                </a:cubicBezTo>
                <a:cubicBezTo>
                  <a:pt x="277042" y="92600"/>
                  <a:pt x="277168" y="92917"/>
                  <a:pt x="277422" y="93012"/>
                </a:cubicBezTo>
                <a:close/>
                <a:moveTo>
                  <a:pt x="277263" y="94943"/>
                </a:moveTo>
                <a:cubicBezTo>
                  <a:pt x="277422" y="94500"/>
                  <a:pt x="276978" y="94057"/>
                  <a:pt x="276535" y="94247"/>
                </a:cubicBezTo>
                <a:cubicBezTo>
                  <a:pt x="276092" y="94437"/>
                  <a:pt x="276123" y="95070"/>
                  <a:pt x="276567" y="95260"/>
                </a:cubicBezTo>
                <a:cubicBezTo>
                  <a:pt x="276820" y="95355"/>
                  <a:pt x="277137" y="95228"/>
                  <a:pt x="277263" y="94943"/>
                </a:cubicBezTo>
                <a:close/>
                <a:moveTo>
                  <a:pt x="276408" y="97160"/>
                </a:moveTo>
                <a:cubicBezTo>
                  <a:pt x="276567" y="96717"/>
                  <a:pt x="276123" y="96242"/>
                  <a:pt x="275680" y="96464"/>
                </a:cubicBezTo>
                <a:cubicBezTo>
                  <a:pt x="275205" y="96654"/>
                  <a:pt x="275237" y="97287"/>
                  <a:pt x="275680" y="97477"/>
                </a:cubicBezTo>
                <a:cubicBezTo>
                  <a:pt x="275965" y="97572"/>
                  <a:pt x="276282" y="97445"/>
                  <a:pt x="276408" y="97160"/>
                </a:cubicBezTo>
                <a:close/>
                <a:moveTo>
                  <a:pt x="275522" y="99377"/>
                </a:moveTo>
                <a:cubicBezTo>
                  <a:pt x="275712" y="98902"/>
                  <a:pt x="275237" y="98459"/>
                  <a:pt x="274793" y="98649"/>
                </a:cubicBezTo>
                <a:cubicBezTo>
                  <a:pt x="274318" y="98839"/>
                  <a:pt x="274350" y="99504"/>
                  <a:pt x="274793" y="99694"/>
                </a:cubicBezTo>
                <a:cubicBezTo>
                  <a:pt x="275110" y="99789"/>
                  <a:pt x="275427" y="99662"/>
                  <a:pt x="275522" y="99377"/>
                </a:cubicBezTo>
                <a:close/>
                <a:moveTo>
                  <a:pt x="273938" y="101911"/>
                </a:moveTo>
                <a:cubicBezTo>
                  <a:pt x="274413" y="102101"/>
                  <a:pt x="274857" y="101626"/>
                  <a:pt x="274667" y="101151"/>
                </a:cubicBezTo>
                <a:cubicBezTo>
                  <a:pt x="274476" y="100676"/>
                  <a:pt x="273780" y="100676"/>
                  <a:pt x="273590" y="101151"/>
                </a:cubicBezTo>
                <a:cubicBezTo>
                  <a:pt x="273495" y="101467"/>
                  <a:pt x="273621" y="101784"/>
                  <a:pt x="273938" y="101911"/>
                </a:cubicBezTo>
                <a:close/>
                <a:moveTo>
                  <a:pt x="273811" y="103811"/>
                </a:moveTo>
                <a:cubicBezTo>
                  <a:pt x="274001" y="103304"/>
                  <a:pt x="273526" y="102829"/>
                  <a:pt x="273020" y="103051"/>
                </a:cubicBezTo>
                <a:cubicBezTo>
                  <a:pt x="272545" y="103241"/>
                  <a:pt x="272576" y="103937"/>
                  <a:pt x="273051" y="104127"/>
                </a:cubicBezTo>
                <a:cubicBezTo>
                  <a:pt x="273368" y="104254"/>
                  <a:pt x="273685" y="104096"/>
                  <a:pt x="273811" y="103811"/>
                </a:cubicBezTo>
                <a:close/>
                <a:moveTo>
                  <a:pt x="272956" y="106028"/>
                </a:moveTo>
                <a:cubicBezTo>
                  <a:pt x="273146" y="105521"/>
                  <a:pt x="272640" y="105014"/>
                  <a:pt x="272165" y="105236"/>
                </a:cubicBezTo>
                <a:cubicBezTo>
                  <a:pt x="271658" y="105458"/>
                  <a:pt x="271658" y="106154"/>
                  <a:pt x="272165" y="106344"/>
                </a:cubicBezTo>
                <a:cubicBezTo>
                  <a:pt x="272481" y="106471"/>
                  <a:pt x="272830" y="106313"/>
                  <a:pt x="272956" y="105996"/>
                </a:cubicBezTo>
                <a:close/>
                <a:moveTo>
                  <a:pt x="272101" y="108213"/>
                </a:moveTo>
                <a:cubicBezTo>
                  <a:pt x="272291" y="107706"/>
                  <a:pt x="271785" y="107199"/>
                  <a:pt x="271278" y="107421"/>
                </a:cubicBezTo>
                <a:cubicBezTo>
                  <a:pt x="270771" y="107643"/>
                  <a:pt x="270771" y="108371"/>
                  <a:pt x="271310" y="108561"/>
                </a:cubicBezTo>
                <a:cubicBezTo>
                  <a:pt x="271626" y="108688"/>
                  <a:pt x="271975" y="108529"/>
                  <a:pt x="272101" y="108213"/>
                </a:cubicBezTo>
                <a:close/>
                <a:moveTo>
                  <a:pt x="270423" y="110778"/>
                </a:moveTo>
                <a:cubicBezTo>
                  <a:pt x="270930" y="111000"/>
                  <a:pt x="271436" y="110461"/>
                  <a:pt x="271215" y="109955"/>
                </a:cubicBezTo>
                <a:cubicBezTo>
                  <a:pt x="270993" y="109448"/>
                  <a:pt x="270265" y="109448"/>
                  <a:pt x="270074" y="109986"/>
                </a:cubicBezTo>
                <a:cubicBezTo>
                  <a:pt x="269948" y="110303"/>
                  <a:pt x="270106" y="110651"/>
                  <a:pt x="270423" y="110778"/>
                </a:cubicBezTo>
                <a:close/>
                <a:moveTo>
                  <a:pt x="284547" y="66885"/>
                </a:moveTo>
                <a:cubicBezTo>
                  <a:pt x="284484" y="67075"/>
                  <a:pt x="284579" y="67297"/>
                  <a:pt x="284769" y="67360"/>
                </a:cubicBezTo>
                <a:cubicBezTo>
                  <a:pt x="284832" y="67392"/>
                  <a:pt x="284927" y="67392"/>
                  <a:pt x="285022" y="67360"/>
                </a:cubicBezTo>
                <a:lnTo>
                  <a:pt x="285022" y="66663"/>
                </a:lnTo>
                <a:cubicBezTo>
                  <a:pt x="284832" y="66600"/>
                  <a:pt x="284611" y="66695"/>
                  <a:pt x="284547" y="66885"/>
                </a:cubicBezTo>
                <a:close/>
                <a:moveTo>
                  <a:pt x="283661" y="69070"/>
                </a:moveTo>
                <a:cubicBezTo>
                  <a:pt x="283534" y="69387"/>
                  <a:pt x="283851" y="69703"/>
                  <a:pt x="284167" y="69577"/>
                </a:cubicBezTo>
                <a:cubicBezTo>
                  <a:pt x="284484" y="69450"/>
                  <a:pt x="284484" y="69007"/>
                  <a:pt x="284167" y="68880"/>
                </a:cubicBezTo>
                <a:cubicBezTo>
                  <a:pt x="283977" y="68785"/>
                  <a:pt x="283724" y="68880"/>
                  <a:pt x="283661" y="69070"/>
                </a:cubicBezTo>
                <a:close/>
                <a:moveTo>
                  <a:pt x="283280" y="71065"/>
                </a:moveTo>
                <a:cubicBezTo>
                  <a:pt x="282964" y="70938"/>
                  <a:pt x="282647" y="71255"/>
                  <a:pt x="282774" y="71603"/>
                </a:cubicBezTo>
                <a:cubicBezTo>
                  <a:pt x="282932" y="71920"/>
                  <a:pt x="283375" y="71920"/>
                  <a:pt x="283534" y="71572"/>
                </a:cubicBezTo>
                <a:cubicBezTo>
                  <a:pt x="283597" y="71382"/>
                  <a:pt x="283502" y="71128"/>
                  <a:pt x="283280" y="71065"/>
                </a:cubicBezTo>
                <a:close/>
                <a:moveTo>
                  <a:pt x="282425" y="73250"/>
                </a:moveTo>
                <a:cubicBezTo>
                  <a:pt x="282077" y="73124"/>
                  <a:pt x="281760" y="73472"/>
                  <a:pt x="281887" y="73820"/>
                </a:cubicBezTo>
                <a:cubicBezTo>
                  <a:pt x="282045" y="74137"/>
                  <a:pt x="282520" y="74137"/>
                  <a:pt x="282647" y="73789"/>
                </a:cubicBezTo>
                <a:cubicBezTo>
                  <a:pt x="282742" y="73567"/>
                  <a:pt x="282647" y="73345"/>
                  <a:pt x="282425" y="73250"/>
                </a:cubicBezTo>
                <a:close/>
                <a:moveTo>
                  <a:pt x="281570" y="75467"/>
                </a:moveTo>
                <a:cubicBezTo>
                  <a:pt x="281222" y="75309"/>
                  <a:pt x="280874" y="75657"/>
                  <a:pt x="281000" y="76005"/>
                </a:cubicBezTo>
                <a:cubicBezTo>
                  <a:pt x="281159" y="76354"/>
                  <a:pt x="281665" y="76354"/>
                  <a:pt x="281792" y="76005"/>
                </a:cubicBezTo>
                <a:cubicBezTo>
                  <a:pt x="281887" y="75784"/>
                  <a:pt x="281792" y="75530"/>
                  <a:pt x="281570" y="75467"/>
                </a:cubicBezTo>
                <a:close/>
                <a:moveTo>
                  <a:pt x="280684" y="77652"/>
                </a:moveTo>
                <a:cubicBezTo>
                  <a:pt x="280335" y="77494"/>
                  <a:pt x="279987" y="77874"/>
                  <a:pt x="280114" y="78222"/>
                </a:cubicBezTo>
                <a:cubicBezTo>
                  <a:pt x="280272" y="78602"/>
                  <a:pt x="280810" y="78571"/>
                  <a:pt x="280937" y="78222"/>
                </a:cubicBezTo>
                <a:cubicBezTo>
                  <a:pt x="281032" y="78001"/>
                  <a:pt x="280905" y="77747"/>
                  <a:pt x="280684" y="77652"/>
                </a:cubicBezTo>
                <a:close/>
                <a:moveTo>
                  <a:pt x="279829" y="79837"/>
                </a:moveTo>
                <a:cubicBezTo>
                  <a:pt x="279449" y="79711"/>
                  <a:pt x="279069" y="80091"/>
                  <a:pt x="279259" y="80439"/>
                </a:cubicBezTo>
                <a:cubicBezTo>
                  <a:pt x="279417" y="80819"/>
                  <a:pt x="279924" y="80819"/>
                  <a:pt x="280082" y="80439"/>
                </a:cubicBezTo>
                <a:cubicBezTo>
                  <a:pt x="280177" y="80186"/>
                  <a:pt x="280050" y="79932"/>
                  <a:pt x="279829" y="79837"/>
                </a:cubicBezTo>
                <a:close/>
                <a:moveTo>
                  <a:pt x="278942" y="82054"/>
                </a:moveTo>
                <a:cubicBezTo>
                  <a:pt x="278562" y="81896"/>
                  <a:pt x="278182" y="82276"/>
                  <a:pt x="278372" y="82656"/>
                </a:cubicBezTo>
                <a:cubicBezTo>
                  <a:pt x="278530" y="83036"/>
                  <a:pt x="279069" y="83036"/>
                  <a:pt x="279227" y="82656"/>
                </a:cubicBezTo>
                <a:cubicBezTo>
                  <a:pt x="279322" y="82403"/>
                  <a:pt x="279195" y="82149"/>
                  <a:pt x="278942" y="82054"/>
                </a:cubicBezTo>
                <a:close/>
                <a:moveTo>
                  <a:pt x="278087" y="84239"/>
                </a:moveTo>
                <a:cubicBezTo>
                  <a:pt x="277707" y="84081"/>
                  <a:pt x="277295" y="84493"/>
                  <a:pt x="277485" y="84873"/>
                </a:cubicBezTo>
                <a:cubicBezTo>
                  <a:pt x="277643" y="85253"/>
                  <a:pt x="278213" y="85253"/>
                  <a:pt x="278372" y="84873"/>
                </a:cubicBezTo>
                <a:cubicBezTo>
                  <a:pt x="278467" y="84619"/>
                  <a:pt x="278340" y="84334"/>
                  <a:pt x="278087" y="84239"/>
                </a:cubicBezTo>
                <a:close/>
                <a:moveTo>
                  <a:pt x="276852" y="87343"/>
                </a:moveTo>
                <a:cubicBezTo>
                  <a:pt x="277263" y="87501"/>
                  <a:pt x="277675" y="87090"/>
                  <a:pt x="277485" y="86710"/>
                </a:cubicBezTo>
                <a:cubicBezTo>
                  <a:pt x="277327" y="86298"/>
                  <a:pt x="276757" y="86298"/>
                  <a:pt x="276567" y="86710"/>
                </a:cubicBezTo>
                <a:cubicBezTo>
                  <a:pt x="276472" y="86963"/>
                  <a:pt x="276598" y="87248"/>
                  <a:pt x="276852" y="87343"/>
                </a:cubicBezTo>
                <a:close/>
                <a:moveTo>
                  <a:pt x="276630" y="89275"/>
                </a:moveTo>
                <a:cubicBezTo>
                  <a:pt x="276820" y="88863"/>
                  <a:pt x="276377" y="88451"/>
                  <a:pt x="275965" y="88641"/>
                </a:cubicBezTo>
                <a:cubicBezTo>
                  <a:pt x="275553" y="88800"/>
                  <a:pt x="275553" y="89401"/>
                  <a:pt x="275997" y="89560"/>
                </a:cubicBezTo>
                <a:cubicBezTo>
                  <a:pt x="276250" y="89686"/>
                  <a:pt x="276535" y="89560"/>
                  <a:pt x="276630" y="89275"/>
                </a:cubicBezTo>
                <a:close/>
                <a:moveTo>
                  <a:pt x="275775" y="91492"/>
                </a:moveTo>
                <a:cubicBezTo>
                  <a:pt x="275965" y="91080"/>
                  <a:pt x="275522" y="90637"/>
                  <a:pt x="275078" y="90827"/>
                </a:cubicBezTo>
                <a:cubicBezTo>
                  <a:pt x="274667" y="91017"/>
                  <a:pt x="274667" y="91618"/>
                  <a:pt x="275110" y="91808"/>
                </a:cubicBezTo>
                <a:cubicBezTo>
                  <a:pt x="275363" y="91903"/>
                  <a:pt x="275680" y="91777"/>
                  <a:pt x="275775" y="91492"/>
                </a:cubicBezTo>
                <a:close/>
                <a:moveTo>
                  <a:pt x="274920" y="93708"/>
                </a:moveTo>
                <a:cubicBezTo>
                  <a:pt x="275110" y="93265"/>
                  <a:pt x="274635" y="92822"/>
                  <a:pt x="274223" y="93012"/>
                </a:cubicBezTo>
                <a:cubicBezTo>
                  <a:pt x="273780" y="93202"/>
                  <a:pt x="273780" y="93835"/>
                  <a:pt x="274223" y="94025"/>
                </a:cubicBezTo>
                <a:cubicBezTo>
                  <a:pt x="274508" y="94120"/>
                  <a:pt x="274793" y="93993"/>
                  <a:pt x="274920" y="93708"/>
                </a:cubicBezTo>
                <a:close/>
                <a:moveTo>
                  <a:pt x="274065" y="95925"/>
                </a:moveTo>
                <a:cubicBezTo>
                  <a:pt x="274223" y="95482"/>
                  <a:pt x="273780" y="95038"/>
                  <a:pt x="273336" y="95228"/>
                </a:cubicBezTo>
                <a:cubicBezTo>
                  <a:pt x="272893" y="95419"/>
                  <a:pt x="272893" y="96052"/>
                  <a:pt x="273336" y="96242"/>
                </a:cubicBezTo>
                <a:cubicBezTo>
                  <a:pt x="273621" y="96337"/>
                  <a:pt x="273938" y="96210"/>
                  <a:pt x="274065" y="95925"/>
                </a:cubicBezTo>
                <a:close/>
                <a:moveTo>
                  <a:pt x="273210" y="98142"/>
                </a:moveTo>
                <a:cubicBezTo>
                  <a:pt x="273368" y="97667"/>
                  <a:pt x="272925" y="97224"/>
                  <a:pt x="272450" y="97414"/>
                </a:cubicBezTo>
                <a:cubicBezTo>
                  <a:pt x="271975" y="97604"/>
                  <a:pt x="272006" y="98269"/>
                  <a:pt x="272481" y="98459"/>
                </a:cubicBezTo>
                <a:cubicBezTo>
                  <a:pt x="272766" y="98585"/>
                  <a:pt x="273083" y="98427"/>
                  <a:pt x="273210" y="98142"/>
                </a:cubicBezTo>
                <a:close/>
                <a:moveTo>
                  <a:pt x="272323" y="100359"/>
                </a:moveTo>
                <a:cubicBezTo>
                  <a:pt x="272513" y="99884"/>
                  <a:pt x="272038" y="99409"/>
                  <a:pt x="271563" y="99599"/>
                </a:cubicBezTo>
                <a:cubicBezTo>
                  <a:pt x="271088" y="99820"/>
                  <a:pt x="271120" y="100486"/>
                  <a:pt x="271595" y="100676"/>
                </a:cubicBezTo>
                <a:cubicBezTo>
                  <a:pt x="271880" y="100802"/>
                  <a:pt x="272228" y="100644"/>
                  <a:pt x="272355" y="100359"/>
                </a:cubicBezTo>
                <a:close/>
                <a:moveTo>
                  <a:pt x="270708" y="102892"/>
                </a:moveTo>
                <a:cubicBezTo>
                  <a:pt x="271215" y="103082"/>
                  <a:pt x="271690" y="102607"/>
                  <a:pt x="271468" y="102101"/>
                </a:cubicBezTo>
                <a:cubicBezTo>
                  <a:pt x="271246" y="101626"/>
                  <a:pt x="270581" y="101657"/>
                  <a:pt x="270391" y="102132"/>
                </a:cubicBezTo>
                <a:cubicBezTo>
                  <a:pt x="270265" y="102449"/>
                  <a:pt x="270423" y="102766"/>
                  <a:pt x="270708" y="102892"/>
                </a:cubicBezTo>
                <a:close/>
                <a:moveTo>
                  <a:pt x="270613" y="104792"/>
                </a:moveTo>
                <a:cubicBezTo>
                  <a:pt x="270803" y="104286"/>
                  <a:pt x="270328" y="103779"/>
                  <a:pt x="269821" y="104001"/>
                </a:cubicBezTo>
                <a:cubicBezTo>
                  <a:pt x="269314" y="104222"/>
                  <a:pt x="269346" y="104919"/>
                  <a:pt x="269821" y="105109"/>
                </a:cubicBezTo>
                <a:cubicBezTo>
                  <a:pt x="270138" y="105236"/>
                  <a:pt x="270486" y="105078"/>
                  <a:pt x="270613" y="104792"/>
                </a:cubicBezTo>
                <a:close/>
                <a:moveTo>
                  <a:pt x="269758" y="106978"/>
                </a:moveTo>
                <a:cubicBezTo>
                  <a:pt x="269948" y="106471"/>
                  <a:pt x="269441" y="105964"/>
                  <a:pt x="268934" y="106186"/>
                </a:cubicBezTo>
                <a:cubicBezTo>
                  <a:pt x="268428" y="106408"/>
                  <a:pt x="268459" y="107136"/>
                  <a:pt x="268966" y="107326"/>
                </a:cubicBezTo>
                <a:cubicBezTo>
                  <a:pt x="269283" y="107453"/>
                  <a:pt x="269631" y="107294"/>
                  <a:pt x="269758" y="107009"/>
                </a:cubicBezTo>
                <a:close/>
                <a:moveTo>
                  <a:pt x="268079" y="109574"/>
                </a:moveTo>
                <a:cubicBezTo>
                  <a:pt x="268618" y="109765"/>
                  <a:pt x="269124" y="109226"/>
                  <a:pt x="268903" y="108719"/>
                </a:cubicBezTo>
                <a:cubicBezTo>
                  <a:pt x="268649" y="108213"/>
                  <a:pt x="267921" y="108213"/>
                  <a:pt x="267731" y="108751"/>
                </a:cubicBezTo>
                <a:cubicBezTo>
                  <a:pt x="267604" y="109068"/>
                  <a:pt x="267763" y="109448"/>
                  <a:pt x="268079" y="109574"/>
                </a:cubicBezTo>
                <a:close/>
                <a:moveTo>
                  <a:pt x="267668" y="110588"/>
                </a:moveTo>
                <a:cubicBezTo>
                  <a:pt x="267351" y="110461"/>
                  <a:pt x="266971" y="110620"/>
                  <a:pt x="266844" y="110936"/>
                </a:cubicBezTo>
                <a:cubicBezTo>
                  <a:pt x="266844" y="110968"/>
                  <a:pt x="266813" y="111000"/>
                  <a:pt x="266813" y="111031"/>
                </a:cubicBezTo>
                <a:lnTo>
                  <a:pt x="268079" y="111031"/>
                </a:lnTo>
                <a:cubicBezTo>
                  <a:pt x="268016" y="110841"/>
                  <a:pt x="267858" y="110651"/>
                  <a:pt x="267668" y="110588"/>
                </a:cubicBezTo>
                <a:close/>
                <a:moveTo>
                  <a:pt x="284832" y="59126"/>
                </a:moveTo>
                <a:cubicBezTo>
                  <a:pt x="284769" y="59284"/>
                  <a:pt x="284864" y="59474"/>
                  <a:pt x="285022" y="59538"/>
                </a:cubicBezTo>
                <a:lnTo>
                  <a:pt x="285022" y="58936"/>
                </a:lnTo>
                <a:cubicBezTo>
                  <a:pt x="284927" y="58968"/>
                  <a:pt x="284864" y="59031"/>
                  <a:pt x="284832" y="59126"/>
                </a:cubicBezTo>
                <a:close/>
                <a:moveTo>
                  <a:pt x="284389" y="61121"/>
                </a:moveTo>
                <a:cubicBezTo>
                  <a:pt x="284104" y="61026"/>
                  <a:pt x="283851" y="61311"/>
                  <a:pt x="283946" y="61564"/>
                </a:cubicBezTo>
                <a:cubicBezTo>
                  <a:pt x="284072" y="61849"/>
                  <a:pt x="284484" y="61849"/>
                  <a:pt x="284579" y="61564"/>
                </a:cubicBezTo>
                <a:cubicBezTo>
                  <a:pt x="284674" y="61406"/>
                  <a:pt x="284579" y="61184"/>
                  <a:pt x="284389" y="61121"/>
                </a:cubicBezTo>
                <a:close/>
                <a:moveTo>
                  <a:pt x="283534" y="63306"/>
                </a:moveTo>
                <a:cubicBezTo>
                  <a:pt x="283249" y="63211"/>
                  <a:pt x="282932" y="63496"/>
                  <a:pt x="283059" y="63781"/>
                </a:cubicBezTo>
                <a:cubicBezTo>
                  <a:pt x="283185" y="64098"/>
                  <a:pt x="283629" y="64066"/>
                  <a:pt x="283724" y="63781"/>
                </a:cubicBezTo>
                <a:cubicBezTo>
                  <a:pt x="283819" y="63591"/>
                  <a:pt x="283724" y="63401"/>
                  <a:pt x="283534" y="63306"/>
                </a:cubicBezTo>
                <a:close/>
                <a:moveTo>
                  <a:pt x="282172" y="65713"/>
                </a:moveTo>
                <a:cubicBezTo>
                  <a:pt x="282077" y="66030"/>
                  <a:pt x="282362" y="66315"/>
                  <a:pt x="282679" y="66188"/>
                </a:cubicBezTo>
                <a:cubicBezTo>
                  <a:pt x="282964" y="66061"/>
                  <a:pt x="282964" y="65650"/>
                  <a:pt x="282679" y="65523"/>
                </a:cubicBezTo>
                <a:cubicBezTo>
                  <a:pt x="282489" y="65428"/>
                  <a:pt x="282267" y="65523"/>
                  <a:pt x="282172" y="65713"/>
                </a:cubicBezTo>
                <a:close/>
                <a:moveTo>
                  <a:pt x="281285" y="67930"/>
                </a:moveTo>
                <a:cubicBezTo>
                  <a:pt x="281159" y="68247"/>
                  <a:pt x="281507" y="68563"/>
                  <a:pt x="281824" y="68405"/>
                </a:cubicBezTo>
                <a:cubicBezTo>
                  <a:pt x="282109" y="68278"/>
                  <a:pt x="282109" y="67835"/>
                  <a:pt x="281792" y="67708"/>
                </a:cubicBezTo>
                <a:cubicBezTo>
                  <a:pt x="281602" y="67645"/>
                  <a:pt x="281380" y="67740"/>
                  <a:pt x="281285" y="67930"/>
                </a:cubicBezTo>
                <a:close/>
                <a:moveTo>
                  <a:pt x="280430" y="70115"/>
                </a:moveTo>
                <a:cubicBezTo>
                  <a:pt x="280272" y="70463"/>
                  <a:pt x="280620" y="70780"/>
                  <a:pt x="280937" y="70622"/>
                </a:cubicBezTo>
                <a:cubicBezTo>
                  <a:pt x="281254" y="70495"/>
                  <a:pt x="281254" y="70020"/>
                  <a:pt x="280937" y="69893"/>
                </a:cubicBezTo>
                <a:cubicBezTo>
                  <a:pt x="280715" y="69830"/>
                  <a:pt x="280494" y="69925"/>
                  <a:pt x="280399" y="70115"/>
                </a:cubicBezTo>
                <a:close/>
                <a:moveTo>
                  <a:pt x="279544" y="72332"/>
                </a:moveTo>
                <a:cubicBezTo>
                  <a:pt x="279385" y="72680"/>
                  <a:pt x="279734" y="72997"/>
                  <a:pt x="280082" y="72870"/>
                </a:cubicBezTo>
                <a:cubicBezTo>
                  <a:pt x="280399" y="72712"/>
                  <a:pt x="280399" y="72237"/>
                  <a:pt x="280050" y="72110"/>
                </a:cubicBezTo>
                <a:cubicBezTo>
                  <a:pt x="279860" y="72015"/>
                  <a:pt x="279607" y="72110"/>
                  <a:pt x="279512" y="72332"/>
                </a:cubicBezTo>
                <a:close/>
                <a:moveTo>
                  <a:pt x="278657" y="74549"/>
                </a:moveTo>
                <a:cubicBezTo>
                  <a:pt x="278498" y="74897"/>
                  <a:pt x="278847" y="75245"/>
                  <a:pt x="279195" y="75087"/>
                </a:cubicBezTo>
                <a:cubicBezTo>
                  <a:pt x="279544" y="74929"/>
                  <a:pt x="279544" y="74422"/>
                  <a:pt x="279195" y="74295"/>
                </a:cubicBezTo>
                <a:cubicBezTo>
                  <a:pt x="278973" y="74200"/>
                  <a:pt x="278720" y="74327"/>
                  <a:pt x="278625" y="74549"/>
                </a:cubicBezTo>
                <a:close/>
                <a:moveTo>
                  <a:pt x="277770" y="76734"/>
                </a:moveTo>
                <a:cubicBezTo>
                  <a:pt x="277612" y="77114"/>
                  <a:pt x="277992" y="77462"/>
                  <a:pt x="278340" y="77304"/>
                </a:cubicBezTo>
                <a:cubicBezTo>
                  <a:pt x="278688" y="77146"/>
                  <a:pt x="278688" y="76639"/>
                  <a:pt x="278340" y="76481"/>
                </a:cubicBezTo>
                <a:cubicBezTo>
                  <a:pt x="278087" y="76386"/>
                  <a:pt x="277833" y="76512"/>
                  <a:pt x="277770" y="76734"/>
                </a:cubicBezTo>
                <a:close/>
                <a:moveTo>
                  <a:pt x="276883" y="78951"/>
                </a:moveTo>
                <a:cubicBezTo>
                  <a:pt x="276725" y="79331"/>
                  <a:pt x="277105" y="79679"/>
                  <a:pt x="277485" y="79521"/>
                </a:cubicBezTo>
                <a:cubicBezTo>
                  <a:pt x="277833" y="79362"/>
                  <a:pt x="277833" y="78824"/>
                  <a:pt x="277453" y="78697"/>
                </a:cubicBezTo>
                <a:cubicBezTo>
                  <a:pt x="277232" y="78602"/>
                  <a:pt x="276947" y="78697"/>
                  <a:pt x="276883" y="78951"/>
                </a:cubicBezTo>
                <a:close/>
                <a:moveTo>
                  <a:pt x="276250" y="81738"/>
                </a:moveTo>
                <a:cubicBezTo>
                  <a:pt x="276630" y="81896"/>
                  <a:pt x="277010" y="81516"/>
                  <a:pt x="276852" y="81136"/>
                </a:cubicBezTo>
                <a:cubicBezTo>
                  <a:pt x="276693" y="80756"/>
                  <a:pt x="276155" y="80756"/>
                  <a:pt x="275997" y="81136"/>
                </a:cubicBezTo>
                <a:cubicBezTo>
                  <a:pt x="275902" y="81389"/>
                  <a:pt x="275997" y="81643"/>
                  <a:pt x="276250" y="81738"/>
                </a:cubicBezTo>
                <a:close/>
                <a:moveTo>
                  <a:pt x="275712" y="83068"/>
                </a:moveTo>
                <a:cubicBezTo>
                  <a:pt x="275332" y="82909"/>
                  <a:pt x="274952" y="83321"/>
                  <a:pt x="275110" y="83701"/>
                </a:cubicBezTo>
                <a:cubicBezTo>
                  <a:pt x="275268" y="84113"/>
                  <a:pt x="275838" y="84113"/>
                  <a:pt x="275997" y="83701"/>
                </a:cubicBezTo>
                <a:cubicBezTo>
                  <a:pt x="276092" y="83448"/>
                  <a:pt x="275965" y="83163"/>
                  <a:pt x="275712" y="83068"/>
                </a:cubicBezTo>
                <a:close/>
                <a:moveTo>
                  <a:pt x="274857" y="85284"/>
                </a:moveTo>
                <a:cubicBezTo>
                  <a:pt x="274445" y="85126"/>
                  <a:pt x="274033" y="85538"/>
                  <a:pt x="274223" y="85918"/>
                </a:cubicBezTo>
                <a:cubicBezTo>
                  <a:pt x="274413" y="86330"/>
                  <a:pt x="274983" y="86330"/>
                  <a:pt x="275142" y="85918"/>
                </a:cubicBezTo>
                <a:cubicBezTo>
                  <a:pt x="275237" y="85664"/>
                  <a:pt x="275110" y="85379"/>
                  <a:pt x="274857" y="85284"/>
                </a:cubicBezTo>
                <a:close/>
                <a:moveTo>
                  <a:pt x="274001" y="87470"/>
                </a:moveTo>
                <a:cubicBezTo>
                  <a:pt x="273558" y="87311"/>
                  <a:pt x="273146" y="87723"/>
                  <a:pt x="273336" y="88135"/>
                </a:cubicBezTo>
                <a:cubicBezTo>
                  <a:pt x="273526" y="88546"/>
                  <a:pt x="274096" y="88546"/>
                  <a:pt x="274286" y="88135"/>
                </a:cubicBezTo>
                <a:cubicBezTo>
                  <a:pt x="274381" y="87881"/>
                  <a:pt x="274255" y="87565"/>
                  <a:pt x="274001" y="87470"/>
                </a:cubicBezTo>
                <a:close/>
                <a:moveTo>
                  <a:pt x="273431" y="90351"/>
                </a:moveTo>
                <a:cubicBezTo>
                  <a:pt x="273590" y="89908"/>
                  <a:pt x="273146" y="89496"/>
                  <a:pt x="272735" y="89686"/>
                </a:cubicBezTo>
                <a:cubicBezTo>
                  <a:pt x="272291" y="89845"/>
                  <a:pt x="272323" y="90478"/>
                  <a:pt x="272735" y="90637"/>
                </a:cubicBezTo>
                <a:cubicBezTo>
                  <a:pt x="273020" y="90732"/>
                  <a:pt x="273305" y="90605"/>
                  <a:pt x="273400" y="90351"/>
                </a:cubicBezTo>
                <a:close/>
                <a:moveTo>
                  <a:pt x="272545" y="92568"/>
                </a:moveTo>
                <a:cubicBezTo>
                  <a:pt x="272735" y="92125"/>
                  <a:pt x="272291" y="91682"/>
                  <a:pt x="271848" y="91872"/>
                </a:cubicBezTo>
                <a:cubicBezTo>
                  <a:pt x="271405" y="92062"/>
                  <a:pt x="271405" y="92695"/>
                  <a:pt x="271848" y="92853"/>
                </a:cubicBezTo>
                <a:cubicBezTo>
                  <a:pt x="272133" y="92948"/>
                  <a:pt x="272450" y="92822"/>
                  <a:pt x="272545" y="92568"/>
                </a:cubicBezTo>
                <a:close/>
                <a:moveTo>
                  <a:pt x="270993" y="95070"/>
                </a:moveTo>
                <a:cubicBezTo>
                  <a:pt x="271436" y="95260"/>
                  <a:pt x="271880" y="94785"/>
                  <a:pt x="271690" y="94342"/>
                </a:cubicBezTo>
                <a:cubicBezTo>
                  <a:pt x="271500" y="93898"/>
                  <a:pt x="270866" y="93898"/>
                  <a:pt x="270676" y="94373"/>
                </a:cubicBezTo>
                <a:cubicBezTo>
                  <a:pt x="270550" y="94658"/>
                  <a:pt x="270708" y="94975"/>
                  <a:pt x="270993" y="95070"/>
                </a:cubicBezTo>
                <a:close/>
                <a:moveTo>
                  <a:pt x="270835" y="96970"/>
                </a:moveTo>
                <a:cubicBezTo>
                  <a:pt x="271025" y="96527"/>
                  <a:pt x="270550" y="96052"/>
                  <a:pt x="270074" y="96274"/>
                </a:cubicBezTo>
                <a:cubicBezTo>
                  <a:pt x="269631" y="96464"/>
                  <a:pt x="269631" y="97129"/>
                  <a:pt x="270106" y="97287"/>
                </a:cubicBezTo>
                <a:cubicBezTo>
                  <a:pt x="270391" y="97414"/>
                  <a:pt x="270708" y="97255"/>
                  <a:pt x="270835" y="96970"/>
                </a:cubicBezTo>
                <a:close/>
                <a:moveTo>
                  <a:pt x="269979" y="99187"/>
                </a:moveTo>
                <a:cubicBezTo>
                  <a:pt x="270169" y="98712"/>
                  <a:pt x="269694" y="98237"/>
                  <a:pt x="269219" y="98459"/>
                </a:cubicBezTo>
                <a:cubicBezTo>
                  <a:pt x="268744" y="98649"/>
                  <a:pt x="268744" y="99345"/>
                  <a:pt x="269219" y="99504"/>
                </a:cubicBezTo>
                <a:cubicBezTo>
                  <a:pt x="269536" y="99630"/>
                  <a:pt x="269853" y="99504"/>
                  <a:pt x="269979" y="99187"/>
                </a:cubicBezTo>
                <a:close/>
                <a:moveTo>
                  <a:pt x="268364" y="101752"/>
                </a:moveTo>
                <a:cubicBezTo>
                  <a:pt x="268839" y="101942"/>
                  <a:pt x="269314" y="101436"/>
                  <a:pt x="269093" y="100961"/>
                </a:cubicBezTo>
                <a:cubicBezTo>
                  <a:pt x="268903" y="100486"/>
                  <a:pt x="268206" y="100486"/>
                  <a:pt x="268016" y="100961"/>
                </a:cubicBezTo>
                <a:cubicBezTo>
                  <a:pt x="267889" y="101277"/>
                  <a:pt x="268048" y="101626"/>
                  <a:pt x="268333" y="101752"/>
                </a:cubicBezTo>
                <a:close/>
                <a:moveTo>
                  <a:pt x="268269" y="103621"/>
                </a:moveTo>
                <a:cubicBezTo>
                  <a:pt x="268459" y="103114"/>
                  <a:pt x="267953" y="102639"/>
                  <a:pt x="267446" y="102861"/>
                </a:cubicBezTo>
                <a:cubicBezTo>
                  <a:pt x="266971" y="103051"/>
                  <a:pt x="266971" y="103779"/>
                  <a:pt x="267478" y="103969"/>
                </a:cubicBezTo>
                <a:cubicBezTo>
                  <a:pt x="267794" y="104096"/>
                  <a:pt x="268143" y="103937"/>
                  <a:pt x="268238" y="103621"/>
                </a:cubicBezTo>
                <a:close/>
                <a:moveTo>
                  <a:pt x="267383" y="105838"/>
                </a:moveTo>
                <a:cubicBezTo>
                  <a:pt x="267604" y="105331"/>
                  <a:pt x="267066" y="104824"/>
                  <a:pt x="266559" y="105046"/>
                </a:cubicBezTo>
                <a:cubicBezTo>
                  <a:pt x="266053" y="105268"/>
                  <a:pt x="266084" y="105996"/>
                  <a:pt x="266591" y="106186"/>
                </a:cubicBezTo>
                <a:cubicBezTo>
                  <a:pt x="266908" y="106313"/>
                  <a:pt x="267256" y="106154"/>
                  <a:pt x="267383" y="105838"/>
                </a:cubicBezTo>
                <a:close/>
                <a:moveTo>
                  <a:pt x="266528" y="108054"/>
                </a:moveTo>
                <a:cubicBezTo>
                  <a:pt x="266749" y="107516"/>
                  <a:pt x="266211" y="107009"/>
                  <a:pt x="265704" y="107231"/>
                </a:cubicBezTo>
                <a:cubicBezTo>
                  <a:pt x="265166" y="107453"/>
                  <a:pt x="265197" y="108213"/>
                  <a:pt x="265704" y="108403"/>
                </a:cubicBezTo>
                <a:cubicBezTo>
                  <a:pt x="266053" y="108529"/>
                  <a:pt x="266401" y="108371"/>
                  <a:pt x="266528" y="108054"/>
                </a:cubicBezTo>
                <a:close/>
                <a:moveTo>
                  <a:pt x="264849" y="110620"/>
                </a:moveTo>
                <a:cubicBezTo>
                  <a:pt x="265356" y="110841"/>
                  <a:pt x="265894" y="110303"/>
                  <a:pt x="265672" y="109765"/>
                </a:cubicBezTo>
                <a:cubicBezTo>
                  <a:pt x="265419" y="109258"/>
                  <a:pt x="264691" y="109258"/>
                  <a:pt x="264469" y="109796"/>
                </a:cubicBezTo>
                <a:cubicBezTo>
                  <a:pt x="264342" y="110113"/>
                  <a:pt x="264501" y="110493"/>
                  <a:pt x="264849" y="110620"/>
                </a:cubicBezTo>
                <a:close/>
                <a:moveTo>
                  <a:pt x="284231" y="53616"/>
                </a:moveTo>
                <a:cubicBezTo>
                  <a:pt x="284104" y="53869"/>
                  <a:pt x="284357" y="54122"/>
                  <a:pt x="284611" y="54027"/>
                </a:cubicBezTo>
                <a:cubicBezTo>
                  <a:pt x="284864" y="53901"/>
                  <a:pt x="284864" y="53552"/>
                  <a:pt x="284611" y="53457"/>
                </a:cubicBezTo>
                <a:cubicBezTo>
                  <a:pt x="284452" y="53394"/>
                  <a:pt x="284262" y="53457"/>
                  <a:pt x="284231" y="53616"/>
                </a:cubicBezTo>
                <a:close/>
                <a:moveTo>
                  <a:pt x="283344" y="55832"/>
                </a:moveTo>
                <a:cubicBezTo>
                  <a:pt x="283217" y="56086"/>
                  <a:pt x="283502" y="56339"/>
                  <a:pt x="283756" y="56244"/>
                </a:cubicBezTo>
                <a:cubicBezTo>
                  <a:pt x="284009" y="56117"/>
                  <a:pt x="284009" y="55769"/>
                  <a:pt x="283724" y="55642"/>
                </a:cubicBezTo>
                <a:cubicBezTo>
                  <a:pt x="283566" y="55579"/>
                  <a:pt x="283407" y="55674"/>
                  <a:pt x="283344" y="55832"/>
                </a:cubicBezTo>
                <a:close/>
                <a:moveTo>
                  <a:pt x="282869" y="57859"/>
                </a:moveTo>
                <a:cubicBezTo>
                  <a:pt x="282584" y="57733"/>
                  <a:pt x="282330" y="58018"/>
                  <a:pt x="282457" y="58271"/>
                </a:cubicBezTo>
                <a:cubicBezTo>
                  <a:pt x="282552" y="58556"/>
                  <a:pt x="282964" y="58556"/>
                  <a:pt x="283059" y="58271"/>
                </a:cubicBezTo>
                <a:cubicBezTo>
                  <a:pt x="283122" y="58113"/>
                  <a:pt x="283027" y="57923"/>
                  <a:pt x="282869" y="57859"/>
                </a:cubicBezTo>
                <a:close/>
                <a:moveTo>
                  <a:pt x="282014" y="60044"/>
                </a:moveTo>
                <a:cubicBezTo>
                  <a:pt x="281729" y="59918"/>
                  <a:pt x="281444" y="60234"/>
                  <a:pt x="281570" y="60488"/>
                </a:cubicBezTo>
                <a:cubicBezTo>
                  <a:pt x="281697" y="60773"/>
                  <a:pt x="282077" y="60773"/>
                  <a:pt x="282204" y="60488"/>
                </a:cubicBezTo>
                <a:cubicBezTo>
                  <a:pt x="282267" y="60298"/>
                  <a:pt x="282172" y="60108"/>
                  <a:pt x="282014" y="60044"/>
                </a:cubicBezTo>
                <a:close/>
                <a:moveTo>
                  <a:pt x="281127" y="62230"/>
                </a:moveTo>
                <a:cubicBezTo>
                  <a:pt x="280842" y="62135"/>
                  <a:pt x="280557" y="62420"/>
                  <a:pt x="280684" y="62705"/>
                </a:cubicBezTo>
                <a:cubicBezTo>
                  <a:pt x="280810" y="62990"/>
                  <a:pt x="281222" y="62990"/>
                  <a:pt x="281349" y="62705"/>
                </a:cubicBezTo>
                <a:cubicBezTo>
                  <a:pt x="281412" y="62515"/>
                  <a:pt x="281317" y="62325"/>
                  <a:pt x="281127" y="62230"/>
                </a:cubicBezTo>
                <a:close/>
                <a:moveTo>
                  <a:pt x="280272" y="64446"/>
                </a:moveTo>
                <a:cubicBezTo>
                  <a:pt x="279955" y="64320"/>
                  <a:pt x="279670" y="64636"/>
                  <a:pt x="279797" y="64921"/>
                </a:cubicBezTo>
                <a:cubicBezTo>
                  <a:pt x="279924" y="65238"/>
                  <a:pt x="280367" y="65206"/>
                  <a:pt x="280462" y="64921"/>
                </a:cubicBezTo>
                <a:cubicBezTo>
                  <a:pt x="280557" y="64731"/>
                  <a:pt x="280462" y="64510"/>
                  <a:pt x="280272" y="64446"/>
                </a:cubicBezTo>
                <a:close/>
                <a:moveTo>
                  <a:pt x="279385" y="66631"/>
                </a:moveTo>
                <a:cubicBezTo>
                  <a:pt x="279069" y="66505"/>
                  <a:pt x="278783" y="66821"/>
                  <a:pt x="278910" y="67138"/>
                </a:cubicBezTo>
                <a:cubicBezTo>
                  <a:pt x="279037" y="67455"/>
                  <a:pt x="279480" y="67455"/>
                  <a:pt x="279607" y="67138"/>
                </a:cubicBezTo>
                <a:cubicBezTo>
                  <a:pt x="279702" y="66917"/>
                  <a:pt x="279607" y="66695"/>
                  <a:pt x="279385" y="66631"/>
                </a:cubicBezTo>
                <a:close/>
                <a:moveTo>
                  <a:pt x="278530" y="68817"/>
                </a:moveTo>
                <a:cubicBezTo>
                  <a:pt x="278213" y="68690"/>
                  <a:pt x="277897" y="69038"/>
                  <a:pt x="278023" y="69355"/>
                </a:cubicBezTo>
                <a:cubicBezTo>
                  <a:pt x="278150" y="69672"/>
                  <a:pt x="278625" y="69672"/>
                  <a:pt x="278752" y="69355"/>
                </a:cubicBezTo>
                <a:cubicBezTo>
                  <a:pt x="278847" y="69133"/>
                  <a:pt x="278752" y="68912"/>
                  <a:pt x="278530" y="68817"/>
                </a:cubicBezTo>
                <a:close/>
                <a:moveTo>
                  <a:pt x="277675" y="71033"/>
                </a:moveTo>
                <a:cubicBezTo>
                  <a:pt x="277327" y="70875"/>
                  <a:pt x="276978" y="71223"/>
                  <a:pt x="277137" y="71572"/>
                </a:cubicBezTo>
                <a:cubicBezTo>
                  <a:pt x="277295" y="71889"/>
                  <a:pt x="277770" y="71889"/>
                  <a:pt x="277897" y="71572"/>
                </a:cubicBezTo>
                <a:cubicBezTo>
                  <a:pt x="277992" y="71350"/>
                  <a:pt x="277865" y="71097"/>
                  <a:pt x="277675" y="71033"/>
                </a:cubicBezTo>
                <a:close/>
                <a:moveTo>
                  <a:pt x="276788" y="73219"/>
                </a:moveTo>
                <a:cubicBezTo>
                  <a:pt x="276440" y="73092"/>
                  <a:pt x="276092" y="73440"/>
                  <a:pt x="276250" y="73789"/>
                </a:cubicBezTo>
                <a:cubicBezTo>
                  <a:pt x="276408" y="74137"/>
                  <a:pt x="276883" y="74137"/>
                  <a:pt x="277042" y="73757"/>
                </a:cubicBezTo>
                <a:cubicBezTo>
                  <a:pt x="277137" y="73567"/>
                  <a:pt x="277010" y="73314"/>
                  <a:pt x="276788" y="73219"/>
                </a:cubicBezTo>
                <a:close/>
                <a:moveTo>
                  <a:pt x="275363" y="75657"/>
                </a:moveTo>
                <a:cubicBezTo>
                  <a:pt x="275205" y="76037"/>
                  <a:pt x="275585" y="76386"/>
                  <a:pt x="275933" y="76227"/>
                </a:cubicBezTo>
                <a:cubicBezTo>
                  <a:pt x="276313" y="76069"/>
                  <a:pt x="276282" y="75562"/>
                  <a:pt x="275933" y="75404"/>
                </a:cubicBezTo>
                <a:cubicBezTo>
                  <a:pt x="275712" y="75340"/>
                  <a:pt x="275458" y="75435"/>
                  <a:pt x="275363" y="75657"/>
                </a:cubicBezTo>
                <a:close/>
                <a:moveTo>
                  <a:pt x="274476" y="77874"/>
                </a:moveTo>
                <a:cubicBezTo>
                  <a:pt x="274318" y="78254"/>
                  <a:pt x="274698" y="78602"/>
                  <a:pt x="275078" y="78444"/>
                </a:cubicBezTo>
                <a:cubicBezTo>
                  <a:pt x="275458" y="78286"/>
                  <a:pt x="275427" y="77747"/>
                  <a:pt x="275047" y="77621"/>
                </a:cubicBezTo>
                <a:cubicBezTo>
                  <a:pt x="274825" y="77526"/>
                  <a:pt x="274571" y="77621"/>
                  <a:pt x="274476" y="77874"/>
                </a:cubicBezTo>
                <a:close/>
                <a:moveTo>
                  <a:pt x="273590" y="80059"/>
                </a:moveTo>
                <a:cubicBezTo>
                  <a:pt x="273431" y="80439"/>
                  <a:pt x="273811" y="80819"/>
                  <a:pt x="274223" y="80661"/>
                </a:cubicBezTo>
                <a:cubicBezTo>
                  <a:pt x="274603" y="80502"/>
                  <a:pt x="274571" y="79964"/>
                  <a:pt x="274191" y="79806"/>
                </a:cubicBezTo>
                <a:cubicBezTo>
                  <a:pt x="273970" y="79711"/>
                  <a:pt x="273685" y="79837"/>
                  <a:pt x="273590" y="80059"/>
                </a:cubicBezTo>
                <a:close/>
                <a:moveTo>
                  <a:pt x="273336" y="81991"/>
                </a:moveTo>
                <a:cubicBezTo>
                  <a:pt x="272925" y="81833"/>
                  <a:pt x="272545" y="82244"/>
                  <a:pt x="272703" y="82624"/>
                </a:cubicBezTo>
                <a:cubicBezTo>
                  <a:pt x="272893" y="83036"/>
                  <a:pt x="273431" y="83036"/>
                  <a:pt x="273590" y="82624"/>
                </a:cubicBezTo>
                <a:cubicBezTo>
                  <a:pt x="273685" y="82371"/>
                  <a:pt x="273558" y="82086"/>
                  <a:pt x="273336" y="81991"/>
                </a:cubicBezTo>
                <a:close/>
                <a:moveTo>
                  <a:pt x="272450" y="84208"/>
                </a:moveTo>
                <a:cubicBezTo>
                  <a:pt x="272038" y="84049"/>
                  <a:pt x="271658" y="84461"/>
                  <a:pt x="271816" y="84841"/>
                </a:cubicBezTo>
                <a:cubicBezTo>
                  <a:pt x="272006" y="85253"/>
                  <a:pt x="272576" y="85253"/>
                  <a:pt x="272735" y="84841"/>
                </a:cubicBezTo>
                <a:cubicBezTo>
                  <a:pt x="272830" y="84588"/>
                  <a:pt x="272703" y="84303"/>
                  <a:pt x="272450" y="84208"/>
                </a:cubicBezTo>
                <a:close/>
                <a:moveTo>
                  <a:pt x="271595" y="86393"/>
                </a:moveTo>
                <a:cubicBezTo>
                  <a:pt x="271183" y="86235"/>
                  <a:pt x="270771" y="86646"/>
                  <a:pt x="270930" y="87058"/>
                </a:cubicBezTo>
                <a:cubicBezTo>
                  <a:pt x="271120" y="87470"/>
                  <a:pt x="271721" y="87470"/>
                  <a:pt x="271880" y="87058"/>
                </a:cubicBezTo>
                <a:cubicBezTo>
                  <a:pt x="271975" y="86805"/>
                  <a:pt x="271848" y="86488"/>
                  <a:pt x="271595" y="86393"/>
                </a:cubicBezTo>
                <a:close/>
                <a:moveTo>
                  <a:pt x="271025" y="89275"/>
                </a:moveTo>
                <a:cubicBezTo>
                  <a:pt x="271183" y="88831"/>
                  <a:pt x="270740" y="88420"/>
                  <a:pt x="270328" y="88610"/>
                </a:cubicBezTo>
                <a:cubicBezTo>
                  <a:pt x="269884" y="88768"/>
                  <a:pt x="269916" y="89401"/>
                  <a:pt x="270328" y="89560"/>
                </a:cubicBezTo>
                <a:cubicBezTo>
                  <a:pt x="270613" y="89655"/>
                  <a:pt x="270898" y="89528"/>
                  <a:pt x="271025" y="89275"/>
                </a:cubicBezTo>
                <a:close/>
                <a:moveTo>
                  <a:pt x="270169" y="91492"/>
                </a:moveTo>
                <a:cubicBezTo>
                  <a:pt x="270328" y="91048"/>
                  <a:pt x="269884" y="90605"/>
                  <a:pt x="269441" y="90795"/>
                </a:cubicBezTo>
                <a:cubicBezTo>
                  <a:pt x="268998" y="90985"/>
                  <a:pt x="269029" y="91618"/>
                  <a:pt x="269473" y="91777"/>
                </a:cubicBezTo>
                <a:cubicBezTo>
                  <a:pt x="269726" y="91872"/>
                  <a:pt x="270043" y="91745"/>
                  <a:pt x="270169" y="91492"/>
                </a:cubicBezTo>
                <a:close/>
                <a:moveTo>
                  <a:pt x="268998" y="92980"/>
                </a:moveTo>
                <a:cubicBezTo>
                  <a:pt x="268523" y="92790"/>
                  <a:pt x="268079" y="93265"/>
                  <a:pt x="268301" y="93708"/>
                </a:cubicBezTo>
                <a:cubicBezTo>
                  <a:pt x="268491" y="94152"/>
                  <a:pt x="269124" y="94152"/>
                  <a:pt x="269283" y="93708"/>
                </a:cubicBezTo>
                <a:cubicBezTo>
                  <a:pt x="269409" y="93423"/>
                  <a:pt x="269283" y="93075"/>
                  <a:pt x="268998" y="92980"/>
                </a:cubicBezTo>
                <a:close/>
                <a:moveTo>
                  <a:pt x="268428" y="95894"/>
                </a:moveTo>
                <a:cubicBezTo>
                  <a:pt x="268618" y="95450"/>
                  <a:pt x="268143" y="94975"/>
                  <a:pt x="267699" y="95197"/>
                </a:cubicBezTo>
                <a:cubicBezTo>
                  <a:pt x="267224" y="95387"/>
                  <a:pt x="267256" y="96052"/>
                  <a:pt x="267699" y="96210"/>
                </a:cubicBezTo>
                <a:cubicBezTo>
                  <a:pt x="267984" y="96337"/>
                  <a:pt x="268333" y="96179"/>
                  <a:pt x="268428" y="95894"/>
                </a:cubicBezTo>
                <a:close/>
                <a:moveTo>
                  <a:pt x="267573" y="98110"/>
                </a:moveTo>
                <a:cubicBezTo>
                  <a:pt x="267763" y="97635"/>
                  <a:pt x="267288" y="97160"/>
                  <a:pt x="266813" y="97382"/>
                </a:cubicBezTo>
                <a:cubicBezTo>
                  <a:pt x="266338" y="97572"/>
                  <a:pt x="266369" y="98269"/>
                  <a:pt x="266844" y="98459"/>
                </a:cubicBezTo>
                <a:cubicBezTo>
                  <a:pt x="267129" y="98554"/>
                  <a:pt x="267446" y="98427"/>
                  <a:pt x="267573" y="98110"/>
                </a:cubicBezTo>
                <a:close/>
                <a:moveTo>
                  <a:pt x="266718" y="100327"/>
                </a:moveTo>
                <a:cubicBezTo>
                  <a:pt x="266908" y="99852"/>
                  <a:pt x="266433" y="99377"/>
                  <a:pt x="265926" y="99567"/>
                </a:cubicBezTo>
                <a:cubicBezTo>
                  <a:pt x="265451" y="99789"/>
                  <a:pt x="265451" y="100454"/>
                  <a:pt x="265958" y="100676"/>
                </a:cubicBezTo>
                <a:cubicBezTo>
                  <a:pt x="266243" y="100771"/>
                  <a:pt x="266591" y="100644"/>
                  <a:pt x="266718" y="100327"/>
                </a:cubicBezTo>
                <a:close/>
                <a:moveTo>
                  <a:pt x="265071" y="102892"/>
                </a:moveTo>
                <a:cubicBezTo>
                  <a:pt x="265577" y="103082"/>
                  <a:pt x="266053" y="102576"/>
                  <a:pt x="265863" y="102069"/>
                </a:cubicBezTo>
                <a:cubicBezTo>
                  <a:pt x="265641" y="101594"/>
                  <a:pt x="264944" y="101594"/>
                  <a:pt x="264722" y="102101"/>
                </a:cubicBezTo>
                <a:cubicBezTo>
                  <a:pt x="264627" y="102417"/>
                  <a:pt x="264754" y="102766"/>
                  <a:pt x="265071" y="102892"/>
                </a:cubicBezTo>
                <a:close/>
                <a:moveTo>
                  <a:pt x="265007" y="104761"/>
                </a:moveTo>
                <a:cubicBezTo>
                  <a:pt x="265197" y="104254"/>
                  <a:pt x="264691" y="103747"/>
                  <a:pt x="264184" y="103969"/>
                </a:cubicBezTo>
                <a:cubicBezTo>
                  <a:pt x="263677" y="104191"/>
                  <a:pt x="263677" y="104888"/>
                  <a:pt x="264184" y="105109"/>
                </a:cubicBezTo>
                <a:cubicBezTo>
                  <a:pt x="264501" y="105236"/>
                  <a:pt x="264881" y="105078"/>
                  <a:pt x="265007" y="104761"/>
                </a:cubicBezTo>
                <a:close/>
                <a:moveTo>
                  <a:pt x="264121" y="106978"/>
                </a:moveTo>
                <a:cubicBezTo>
                  <a:pt x="264342" y="106439"/>
                  <a:pt x="263804" y="105933"/>
                  <a:pt x="263297" y="106154"/>
                </a:cubicBezTo>
                <a:cubicBezTo>
                  <a:pt x="262791" y="106376"/>
                  <a:pt x="262791" y="107104"/>
                  <a:pt x="263329" y="107326"/>
                </a:cubicBezTo>
                <a:cubicBezTo>
                  <a:pt x="263646" y="107453"/>
                  <a:pt x="263994" y="107294"/>
                  <a:pt x="264152" y="106978"/>
                </a:cubicBezTo>
                <a:close/>
                <a:moveTo>
                  <a:pt x="262442" y="109543"/>
                </a:moveTo>
                <a:cubicBezTo>
                  <a:pt x="262981" y="109765"/>
                  <a:pt x="263487" y="109226"/>
                  <a:pt x="263266" y="108688"/>
                </a:cubicBezTo>
                <a:cubicBezTo>
                  <a:pt x="263044" y="108149"/>
                  <a:pt x="262284" y="108181"/>
                  <a:pt x="262062" y="108719"/>
                </a:cubicBezTo>
                <a:cubicBezTo>
                  <a:pt x="261936" y="109036"/>
                  <a:pt x="262094" y="109416"/>
                  <a:pt x="262442" y="109543"/>
                </a:cubicBezTo>
                <a:close/>
                <a:moveTo>
                  <a:pt x="262031" y="110556"/>
                </a:moveTo>
                <a:cubicBezTo>
                  <a:pt x="261714" y="110398"/>
                  <a:pt x="261334" y="110588"/>
                  <a:pt x="261207" y="110905"/>
                </a:cubicBezTo>
                <a:cubicBezTo>
                  <a:pt x="261175" y="110936"/>
                  <a:pt x="261175" y="111000"/>
                  <a:pt x="261144" y="111031"/>
                </a:cubicBezTo>
                <a:lnTo>
                  <a:pt x="262442" y="111031"/>
                </a:lnTo>
                <a:cubicBezTo>
                  <a:pt x="262411" y="110810"/>
                  <a:pt x="262252" y="110620"/>
                  <a:pt x="262062" y="110556"/>
                </a:cubicBezTo>
                <a:close/>
                <a:moveTo>
                  <a:pt x="284452" y="46015"/>
                </a:moveTo>
                <a:cubicBezTo>
                  <a:pt x="284357" y="46237"/>
                  <a:pt x="284579" y="46458"/>
                  <a:pt x="284801" y="46363"/>
                </a:cubicBezTo>
                <a:cubicBezTo>
                  <a:pt x="284991" y="46268"/>
                  <a:pt x="284991" y="45952"/>
                  <a:pt x="284769" y="45888"/>
                </a:cubicBezTo>
                <a:cubicBezTo>
                  <a:pt x="284642" y="45825"/>
                  <a:pt x="284484" y="45888"/>
                  <a:pt x="284452" y="46015"/>
                </a:cubicBezTo>
                <a:close/>
                <a:moveTo>
                  <a:pt x="283566" y="48232"/>
                </a:moveTo>
                <a:cubicBezTo>
                  <a:pt x="283471" y="48454"/>
                  <a:pt x="283692" y="48675"/>
                  <a:pt x="283914" y="48580"/>
                </a:cubicBezTo>
                <a:cubicBezTo>
                  <a:pt x="284136" y="48485"/>
                  <a:pt x="284136" y="48169"/>
                  <a:pt x="283914" y="48074"/>
                </a:cubicBezTo>
                <a:cubicBezTo>
                  <a:pt x="283756" y="48010"/>
                  <a:pt x="283597" y="48074"/>
                  <a:pt x="283566" y="48232"/>
                </a:cubicBezTo>
                <a:close/>
                <a:moveTo>
                  <a:pt x="282679" y="50417"/>
                </a:moveTo>
                <a:cubicBezTo>
                  <a:pt x="282584" y="50670"/>
                  <a:pt x="282805" y="50892"/>
                  <a:pt x="283059" y="50797"/>
                </a:cubicBezTo>
                <a:cubicBezTo>
                  <a:pt x="283280" y="50702"/>
                  <a:pt x="283280" y="50354"/>
                  <a:pt x="283059" y="50259"/>
                </a:cubicBezTo>
                <a:cubicBezTo>
                  <a:pt x="282900" y="50227"/>
                  <a:pt x="282742" y="50290"/>
                  <a:pt x="282679" y="50417"/>
                </a:cubicBezTo>
                <a:close/>
                <a:moveTo>
                  <a:pt x="281792" y="52634"/>
                </a:moveTo>
                <a:cubicBezTo>
                  <a:pt x="281697" y="52887"/>
                  <a:pt x="281950" y="53141"/>
                  <a:pt x="282172" y="53014"/>
                </a:cubicBezTo>
                <a:cubicBezTo>
                  <a:pt x="282425" y="52919"/>
                  <a:pt x="282425" y="52570"/>
                  <a:pt x="282172" y="52475"/>
                </a:cubicBezTo>
                <a:cubicBezTo>
                  <a:pt x="282014" y="52412"/>
                  <a:pt x="281855" y="52475"/>
                  <a:pt x="281792" y="52634"/>
                </a:cubicBezTo>
                <a:close/>
                <a:moveTo>
                  <a:pt x="280905" y="54851"/>
                </a:moveTo>
                <a:cubicBezTo>
                  <a:pt x="280779" y="55104"/>
                  <a:pt x="281064" y="55357"/>
                  <a:pt x="281317" y="55231"/>
                </a:cubicBezTo>
                <a:cubicBezTo>
                  <a:pt x="281570" y="55136"/>
                  <a:pt x="281570" y="54756"/>
                  <a:pt x="281317" y="54661"/>
                </a:cubicBezTo>
                <a:cubicBezTo>
                  <a:pt x="281159" y="54597"/>
                  <a:pt x="280969" y="54692"/>
                  <a:pt x="280905" y="54851"/>
                </a:cubicBezTo>
                <a:close/>
                <a:moveTo>
                  <a:pt x="280019" y="57036"/>
                </a:moveTo>
                <a:cubicBezTo>
                  <a:pt x="279892" y="57321"/>
                  <a:pt x="280177" y="57574"/>
                  <a:pt x="280462" y="57479"/>
                </a:cubicBezTo>
                <a:cubicBezTo>
                  <a:pt x="280715" y="57352"/>
                  <a:pt x="280715" y="56972"/>
                  <a:pt x="280430" y="56846"/>
                </a:cubicBezTo>
                <a:cubicBezTo>
                  <a:pt x="280272" y="56782"/>
                  <a:pt x="280082" y="56877"/>
                  <a:pt x="280019" y="57036"/>
                </a:cubicBezTo>
                <a:close/>
                <a:moveTo>
                  <a:pt x="279132" y="59253"/>
                </a:moveTo>
                <a:cubicBezTo>
                  <a:pt x="279005" y="59538"/>
                  <a:pt x="279290" y="59791"/>
                  <a:pt x="279575" y="59696"/>
                </a:cubicBezTo>
                <a:cubicBezTo>
                  <a:pt x="279860" y="59569"/>
                  <a:pt x="279860" y="59158"/>
                  <a:pt x="279575" y="59063"/>
                </a:cubicBezTo>
                <a:cubicBezTo>
                  <a:pt x="279385" y="58968"/>
                  <a:pt x="279195" y="59063"/>
                  <a:pt x="279132" y="59253"/>
                </a:cubicBezTo>
                <a:close/>
                <a:moveTo>
                  <a:pt x="278245" y="61438"/>
                </a:moveTo>
                <a:cubicBezTo>
                  <a:pt x="278118" y="61754"/>
                  <a:pt x="278435" y="62039"/>
                  <a:pt x="278720" y="61913"/>
                </a:cubicBezTo>
                <a:cubicBezTo>
                  <a:pt x="279005" y="61786"/>
                  <a:pt x="279005" y="61374"/>
                  <a:pt x="278720" y="61248"/>
                </a:cubicBezTo>
                <a:cubicBezTo>
                  <a:pt x="278530" y="61184"/>
                  <a:pt x="278308" y="61279"/>
                  <a:pt x="278245" y="61438"/>
                </a:cubicBezTo>
                <a:close/>
                <a:moveTo>
                  <a:pt x="277358" y="63655"/>
                </a:moveTo>
                <a:cubicBezTo>
                  <a:pt x="277232" y="63971"/>
                  <a:pt x="277548" y="64256"/>
                  <a:pt x="277833" y="64130"/>
                </a:cubicBezTo>
                <a:cubicBezTo>
                  <a:pt x="278150" y="64003"/>
                  <a:pt x="278150" y="63560"/>
                  <a:pt x="277833" y="63433"/>
                </a:cubicBezTo>
                <a:cubicBezTo>
                  <a:pt x="277643" y="63370"/>
                  <a:pt x="277422" y="63465"/>
                  <a:pt x="277358" y="63655"/>
                </a:cubicBezTo>
                <a:close/>
                <a:moveTo>
                  <a:pt x="276472" y="65840"/>
                </a:moveTo>
                <a:cubicBezTo>
                  <a:pt x="276345" y="66188"/>
                  <a:pt x="276662" y="66473"/>
                  <a:pt x="276978" y="66346"/>
                </a:cubicBezTo>
                <a:cubicBezTo>
                  <a:pt x="277295" y="66220"/>
                  <a:pt x="277295" y="65776"/>
                  <a:pt x="276978" y="65650"/>
                </a:cubicBezTo>
                <a:cubicBezTo>
                  <a:pt x="276788" y="65555"/>
                  <a:pt x="276535" y="65650"/>
                  <a:pt x="276472" y="65840"/>
                </a:cubicBezTo>
                <a:close/>
                <a:moveTo>
                  <a:pt x="276092" y="67835"/>
                </a:moveTo>
                <a:cubicBezTo>
                  <a:pt x="275775" y="67708"/>
                  <a:pt x="275458" y="68025"/>
                  <a:pt x="275585" y="68373"/>
                </a:cubicBezTo>
                <a:cubicBezTo>
                  <a:pt x="275743" y="68690"/>
                  <a:pt x="276187" y="68690"/>
                  <a:pt x="276313" y="68342"/>
                </a:cubicBezTo>
                <a:cubicBezTo>
                  <a:pt x="276408" y="68152"/>
                  <a:pt x="276313" y="67930"/>
                  <a:pt x="276092" y="67835"/>
                </a:cubicBezTo>
                <a:close/>
                <a:moveTo>
                  <a:pt x="275237" y="70020"/>
                </a:moveTo>
                <a:cubicBezTo>
                  <a:pt x="274888" y="69893"/>
                  <a:pt x="274571" y="70242"/>
                  <a:pt x="274698" y="70590"/>
                </a:cubicBezTo>
                <a:cubicBezTo>
                  <a:pt x="274857" y="70907"/>
                  <a:pt x="275332" y="70907"/>
                  <a:pt x="275458" y="70558"/>
                </a:cubicBezTo>
                <a:cubicBezTo>
                  <a:pt x="275553" y="70337"/>
                  <a:pt x="275458" y="70115"/>
                  <a:pt x="275237" y="70020"/>
                </a:cubicBezTo>
                <a:close/>
                <a:moveTo>
                  <a:pt x="274381" y="72237"/>
                </a:moveTo>
                <a:cubicBezTo>
                  <a:pt x="274001" y="72079"/>
                  <a:pt x="273685" y="72427"/>
                  <a:pt x="273811" y="72775"/>
                </a:cubicBezTo>
                <a:cubicBezTo>
                  <a:pt x="273970" y="73124"/>
                  <a:pt x="274476" y="73124"/>
                  <a:pt x="274603" y="72775"/>
                </a:cubicBezTo>
                <a:cubicBezTo>
                  <a:pt x="274698" y="72554"/>
                  <a:pt x="274571" y="72300"/>
                  <a:pt x="274381" y="72237"/>
                </a:cubicBezTo>
                <a:close/>
                <a:moveTo>
                  <a:pt x="273495" y="74422"/>
                </a:moveTo>
                <a:cubicBezTo>
                  <a:pt x="273146" y="74264"/>
                  <a:pt x="272766" y="74644"/>
                  <a:pt x="272925" y="74992"/>
                </a:cubicBezTo>
                <a:cubicBezTo>
                  <a:pt x="273083" y="75372"/>
                  <a:pt x="273590" y="75340"/>
                  <a:pt x="273748" y="74992"/>
                </a:cubicBezTo>
                <a:cubicBezTo>
                  <a:pt x="273843" y="74770"/>
                  <a:pt x="273716" y="74517"/>
                  <a:pt x="273495" y="74422"/>
                </a:cubicBezTo>
                <a:close/>
                <a:moveTo>
                  <a:pt x="272640" y="76607"/>
                </a:moveTo>
                <a:cubicBezTo>
                  <a:pt x="272260" y="76481"/>
                  <a:pt x="271880" y="76861"/>
                  <a:pt x="272038" y="77209"/>
                </a:cubicBezTo>
                <a:cubicBezTo>
                  <a:pt x="272228" y="77589"/>
                  <a:pt x="272735" y="77589"/>
                  <a:pt x="272893" y="77209"/>
                </a:cubicBezTo>
                <a:cubicBezTo>
                  <a:pt x="272988" y="76956"/>
                  <a:pt x="272861" y="76702"/>
                  <a:pt x="272640" y="76607"/>
                </a:cubicBezTo>
                <a:close/>
                <a:moveTo>
                  <a:pt x="271753" y="78824"/>
                </a:moveTo>
                <a:cubicBezTo>
                  <a:pt x="271373" y="78666"/>
                  <a:pt x="270993" y="79046"/>
                  <a:pt x="271151" y="79426"/>
                </a:cubicBezTo>
                <a:cubicBezTo>
                  <a:pt x="271341" y="79806"/>
                  <a:pt x="271880" y="79806"/>
                  <a:pt x="272038" y="79426"/>
                </a:cubicBezTo>
                <a:cubicBezTo>
                  <a:pt x="272133" y="79172"/>
                  <a:pt x="272006" y="78919"/>
                  <a:pt x="271753" y="78824"/>
                </a:cubicBezTo>
                <a:close/>
                <a:moveTo>
                  <a:pt x="270898" y="81009"/>
                </a:moveTo>
                <a:cubicBezTo>
                  <a:pt x="270486" y="80851"/>
                  <a:pt x="270106" y="81263"/>
                  <a:pt x="270296" y="81643"/>
                </a:cubicBezTo>
                <a:cubicBezTo>
                  <a:pt x="270455" y="82023"/>
                  <a:pt x="271025" y="82023"/>
                  <a:pt x="271151" y="81643"/>
                </a:cubicBezTo>
                <a:cubicBezTo>
                  <a:pt x="271278" y="81389"/>
                  <a:pt x="271151" y="81104"/>
                  <a:pt x="270898" y="81009"/>
                </a:cubicBezTo>
                <a:close/>
                <a:moveTo>
                  <a:pt x="270043" y="83194"/>
                </a:moveTo>
                <a:cubicBezTo>
                  <a:pt x="269631" y="83036"/>
                  <a:pt x="269219" y="83448"/>
                  <a:pt x="269409" y="83859"/>
                </a:cubicBezTo>
                <a:cubicBezTo>
                  <a:pt x="269568" y="84271"/>
                  <a:pt x="270138" y="84239"/>
                  <a:pt x="270296" y="83828"/>
                </a:cubicBezTo>
                <a:cubicBezTo>
                  <a:pt x="270391" y="83606"/>
                  <a:pt x="270296" y="83289"/>
                  <a:pt x="270043" y="83194"/>
                </a:cubicBezTo>
                <a:close/>
                <a:moveTo>
                  <a:pt x="269156" y="85411"/>
                </a:moveTo>
                <a:cubicBezTo>
                  <a:pt x="268744" y="85221"/>
                  <a:pt x="268333" y="85664"/>
                  <a:pt x="268523" y="86076"/>
                </a:cubicBezTo>
                <a:cubicBezTo>
                  <a:pt x="268681" y="86488"/>
                  <a:pt x="269283" y="86488"/>
                  <a:pt x="269441" y="86045"/>
                </a:cubicBezTo>
                <a:cubicBezTo>
                  <a:pt x="269536" y="85791"/>
                  <a:pt x="269409" y="85506"/>
                  <a:pt x="269156" y="85411"/>
                </a:cubicBezTo>
                <a:close/>
                <a:moveTo>
                  <a:pt x="268301" y="87596"/>
                </a:moveTo>
                <a:cubicBezTo>
                  <a:pt x="267858" y="87438"/>
                  <a:pt x="267446" y="87850"/>
                  <a:pt x="267636" y="88293"/>
                </a:cubicBezTo>
                <a:cubicBezTo>
                  <a:pt x="267826" y="88705"/>
                  <a:pt x="268428" y="88705"/>
                  <a:pt x="268586" y="88261"/>
                </a:cubicBezTo>
                <a:cubicBezTo>
                  <a:pt x="268681" y="88008"/>
                  <a:pt x="268554" y="87691"/>
                  <a:pt x="268301" y="87596"/>
                </a:cubicBezTo>
                <a:close/>
                <a:moveTo>
                  <a:pt x="266718" y="90098"/>
                </a:moveTo>
                <a:cubicBezTo>
                  <a:pt x="266559" y="90541"/>
                  <a:pt x="267003" y="90953"/>
                  <a:pt x="267446" y="90763"/>
                </a:cubicBezTo>
                <a:cubicBezTo>
                  <a:pt x="267889" y="90605"/>
                  <a:pt x="267858" y="89971"/>
                  <a:pt x="267414" y="89781"/>
                </a:cubicBezTo>
                <a:cubicBezTo>
                  <a:pt x="267161" y="89686"/>
                  <a:pt x="266844" y="89813"/>
                  <a:pt x="266718" y="90098"/>
                </a:cubicBezTo>
                <a:close/>
                <a:moveTo>
                  <a:pt x="266876" y="92695"/>
                </a:moveTo>
                <a:cubicBezTo>
                  <a:pt x="267034" y="92252"/>
                  <a:pt x="266591" y="91808"/>
                  <a:pt x="266148" y="91998"/>
                </a:cubicBezTo>
                <a:cubicBezTo>
                  <a:pt x="265704" y="92188"/>
                  <a:pt x="265704" y="92822"/>
                  <a:pt x="266148" y="93012"/>
                </a:cubicBezTo>
                <a:cubicBezTo>
                  <a:pt x="266433" y="93107"/>
                  <a:pt x="266749" y="92980"/>
                  <a:pt x="266876" y="92695"/>
                </a:cubicBezTo>
                <a:close/>
                <a:moveTo>
                  <a:pt x="265292" y="95228"/>
                </a:moveTo>
                <a:cubicBezTo>
                  <a:pt x="265736" y="95419"/>
                  <a:pt x="266211" y="94943"/>
                  <a:pt x="265989" y="94468"/>
                </a:cubicBezTo>
                <a:cubicBezTo>
                  <a:pt x="265799" y="94025"/>
                  <a:pt x="265134" y="94025"/>
                  <a:pt x="264976" y="94500"/>
                </a:cubicBezTo>
                <a:cubicBezTo>
                  <a:pt x="264849" y="94785"/>
                  <a:pt x="264976" y="95102"/>
                  <a:pt x="265292" y="95228"/>
                </a:cubicBezTo>
                <a:close/>
                <a:moveTo>
                  <a:pt x="265134" y="97129"/>
                </a:moveTo>
                <a:cubicBezTo>
                  <a:pt x="265324" y="96654"/>
                  <a:pt x="264849" y="96179"/>
                  <a:pt x="264374" y="96369"/>
                </a:cubicBezTo>
                <a:cubicBezTo>
                  <a:pt x="263899" y="96590"/>
                  <a:pt x="263931" y="97255"/>
                  <a:pt x="264406" y="97445"/>
                </a:cubicBezTo>
                <a:cubicBezTo>
                  <a:pt x="264691" y="97572"/>
                  <a:pt x="265039" y="97414"/>
                  <a:pt x="265134" y="97129"/>
                </a:cubicBezTo>
                <a:close/>
                <a:moveTo>
                  <a:pt x="264279" y="99345"/>
                </a:moveTo>
                <a:cubicBezTo>
                  <a:pt x="264469" y="98839"/>
                  <a:pt x="263994" y="98364"/>
                  <a:pt x="263519" y="98585"/>
                </a:cubicBezTo>
                <a:cubicBezTo>
                  <a:pt x="263012" y="98775"/>
                  <a:pt x="263044" y="99472"/>
                  <a:pt x="263519" y="99662"/>
                </a:cubicBezTo>
                <a:cubicBezTo>
                  <a:pt x="263836" y="99789"/>
                  <a:pt x="264152" y="99630"/>
                  <a:pt x="264279" y="99345"/>
                </a:cubicBezTo>
                <a:close/>
                <a:moveTo>
                  <a:pt x="262632" y="101879"/>
                </a:moveTo>
                <a:cubicBezTo>
                  <a:pt x="263139" y="102101"/>
                  <a:pt x="263646" y="101594"/>
                  <a:pt x="263424" y="101087"/>
                </a:cubicBezTo>
                <a:cubicBezTo>
                  <a:pt x="263202" y="100612"/>
                  <a:pt x="262506" y="100612"/>
                  <a:pt x="262316" y="101119"/>
                </a:cubicBezTo>
                <a:cubicBezTo>
                  <a:pt x="262189" y="101404"/>
                  <a:pt x="262347" y="101784"/>
                  <a:pt x="262632" y="101879"/>
                </a:cubicBezTo>
                <a:close/>
                <a:moveTo>
                  <a:pt x="262569" y="103779"/>
                </a:moveTo>
                <a:cubicBezTo>
                  <a:pt x="262759" y="103241"/>
                  <a:pt x="262252" y="102766"/>
                  <a:pt x="261746" y="102956"/>
                </a:cubicBezTo>
                <a:cubicBezTo>
                  <a:pt x="261239" y="103177"/>
                  <a:pt x="261239" y="103906"/>
                  <a:pt x="261777" y="104096"/>
                </a:cubicBezTo>
                <a:cubicBezTo>
                  <a:pt x="262094" y="104222"/>
                  <a:pt x="262442" y="104096"/>
                  <a:pt x="262569" y="103779"/>
                </a:cubicBezTo>
                <a:close/>
                <a:moveTo>
                  <a:pt x="261714" y="105964"/>
                </a:moveTo>
                <a:cubicBezTo>
                  <a:pt x="261904" y="105458"/>
                  <a:pt x="261397" y="104951"/>
                  <a:pt x="260859" y="105173"/>
                </a:cubicBezTo>
                <a:cubicBezTo>
                  <a:pt x="260352" y="105394"/>
                  <a:pt x="260352" y="106123"/>
                  <a:pt x="260890" y="106344"/>
                </a:cubicBezTo>
                <a:cubicBezTo>
                  <a:pt x="261207" y="106471"/>
                  <a:pt x="261587" y="106313"/>
                  <a:pt x="261714" y="105996"/>
                </a:cubicBezTo>
                <a:close/>
                <a:moveTo>
                  <a:pt x="260859" y="108181"/>
                </a:moveTo>
                <a:cubicBezTo>
                  <a:pt x="261049" y="107643"/>
                  <a:pt x="260510" y="107136"/>
                  <a:pt x="260004" y="107358"/>
                </a:cubicBezTo>
                <a:cubicBezTo>
                  <a:pt x="259465" y="107579"/>
                  <a:pt x="259465" y="108339"/>
                  <a:pt x="260004" y="108561"/>
                </a:cubicBezTo>
                <a:cubicBezTo>
                  <a:pt x="260352" y="108688"/>
                  <a:pt x="260700" y="108529"/>
                  <a:pt x="260859" y="108181"/>
                </a:cubicBezTo>
                <a:close/>
                <a:moveTo>
                  <a:pt x="259117" y="110778"/>
                </a:moveTo>
                <a:cubicBezTo>
                  <a:pt x="259687" y="111000"/>
                  <a:pt x="260194" y="110430"/>
                  <a:pt x="259972" y="109891"/>
                </a:cubicBezTo>
                <a:cubicBezTo>
                  <a:pt x="259750" y="109353"/>
                  <a:pt x="258990" y="109384"/>
                  <a:pt x="258769" y="109923"/>
                </a:cubicBezTo>
                <a:cubicBezTo>
                  <a:pt x="258642" y="110271"/>
                  <a:pt x="258800" y="110651"/>
                  <a:pt x="259149" y="110778"/>
                </a:cubicBezTo>
                <a:close/>
                <a:moveTo>
                  <a:pt x="284642" y="38510"/>
                </a:moveTo>
                <a:cubicBezTo>
                  <a:pt x="284579" y="38605"/>
                  <a:pt x="284642" y="38731"/>
                  <a:pt x="284769" y="38795"/>
                </a:cubicBezTo>
                <a:cubicBezTo>
                  <a:pt x="284864" y="38826"/>
                  <a:pt x="284959" y="38795"/>
                  <a:pt x="285022" y="38700"/>
                </a:cubicBezTo>
                <a:lnTo>
                  <a:pt x="285022" y="38446"/>
                </a:lnTo>
                <a:cubicBezTo>
                  <a:pt x="284991" y="38415"/>
                  <a:pt x="284959" y="38383"/>
                  <a:pt x="284927" y="38383"/>
                </a:cubicBezTo>
                <a:cubicBezTo>
                  <a:pt x="284801" y="38319"/>
                  <a:pt x="284674" y="38383"/>
                  <a:pt x="284642" y="38510"/>
                </a:cubicBezTo>
                <a:close/>
                <a:moveTo>
                  <a:pt x="283756" y="40695"/>
                </a:moveTo>
                <a:cubicBezTo>
                  <a:pt x="283661" y="40885"/>
                  <a:pt x="283882" y="41075"/>
                  <a:pt x="284072" y="41011"/>
                </a:cubicBezTo>
                <a:cubicBezTo>
                  <a:pt x="284262" y="40916"/>
                  <a:pt x="284231" y="40631"/>
                  <a:pt x="284041" y="40568"/>
                </a:cubicBezTo>
                <a:cubicBezTo>
                  <a:pt x="283946" y="40536"/>
                  <a:pt x="283787" y="40568"/>
                  <a:pt x="283756" y="40695"/>
                </a:cubicBezTo>
                <a:close/>
                <a:moveTo>
                  <a:pt x="282869" y="42911"/>
                </a:moveTo>
                <a:cubicBezTo>
                  <a:pt x="282774" y="43101"/>
                  <a:pt x="282995" y="43292"/>
                  <a:pt x="283185" y="43228"/>
                </a:cubicBezTo>
                <a:cubicBezTo>
                  <a:pt x="283407" y="43133"/>
                  <a:pt x="283375" y="42848"/>
                  <a:pt x="283185" y="42753"/>
                </a:cubicBezTo>
                <a:cubicBezTo>
                  <a:pt x="283059" y="42721"/>
                  <a:pt x="282932" y="42785"/>
                  <a:pt x="282869" y="42911"/>
                </a:cubicBezTo>
                <a:close/>
                <a:moveTo>
                  <a:pt x="281982" y="45097"/>
                </a:moveTo>
                <a:cubicBezTo>
                  <a:pt x="281887" y="45318"/>
                  <a:pt x="282109" y="45540"/>
                  <a:pt x="282330" y="45445"/>
                </a:cubicBezTo>
                <a:cubicBezTo>
                  <a:pt x="282552" y="45350"/>
                  <a:pt x="282520" y="45033"/>
                  <a:pt x="282330" y="44970"/>
                </a:cubicBezTo>
                <a:cubicBezTo>
                  <a:pt x="282172" y="44907"/>
                  <a:pt x="282045" y="44970"/>
                  <a:pt x="281982" y="45097"/>
                </a:cubicBezTo>
                <a:close/>
                <a:moveTo>
                  <a:pt x="281095" y="47313"/>
                </a:moveTo>
                <a:cubicBezTo>
                  <a:pt x="281000" y="47535"/>
                  <a:pt x="281222" y="47757"/>
                  <a:pt x="281444" y="47662"/>
                </a:cubicBezTo>
                <a:cubicBezTo>
                  <a:pt x="281697" y="47567"/>
                  <a:pt x="281665" y="47250"/>
                  <a:pt x="281444" y="47155"/>
                </a:cubicBezTo>
                <a:cubicBezTo>
                  <a:pt x="281317" y="47092"/>
                  <a:pt x="281159" y="47155"/>
                  <a:pt x="281095" y="47313"/>
                </a:cubicBezTo>
                <a:close/>
                <a:moveTo>
                  <a:pt x="280209" y="49499"/>
                </a:moveTo>
                <a:cubicBezTo>
                  <a:pt x="280114" y="49752"/>
                  <a:pt x="280367" y="49974"/>
                  <a:pt x="280589" y="49879"/>
                </a:cubicBezTo>
                <a:cubicBezTo>
                  <a:pt x="280842" y="49784"/>
                  <a:pt x="280810" y="49435"/>
                  <a:pt x="280589" y="49340"/>
                </a:cubicBezTo>
                <a:cubicBezTo>
                  <a:pt x="280430" y="49309"/>
                  <a:pt x="280272" y="49372"/>
                  <a:pt x="280209" y="49499"/>
                </a:cubicBezTo>
                <a:close/>
                <a:moveTo>
                  <a:pt x="279322" y="51715"/>
                </a:moveTo>
                <a:cubicBezTo>
                  <a:pt x="279227" y="51969"/>
                  <a:pt x="279480" y="52222"/>
                  <a:pt x="279734" y="52095"/>
                </a:cubicBezTo>
                <a:cubicBezTo>
                  <a:pt x="279955" y="52000"/>
                  <a:pt x="279955" y="51652"/>
                  <a:pt x="279702" y="51557"/>
                </a:cubicBezTo>
                <a:cubicBezTo>
                  <a:pt x="279575" y="51494"/>
                  <a:pt x="279385" y="51557"/>
                  <a:pt x="279322" y="51715"/>
                </a:cubicBezTo>
                <a:close/>
                <a:moveTo>
                  <a:pt x="278435" y="53932"/>
                </a:moveTo>
                <a:cubicBezTo>
                  <a:pt x="278340" y="54186"/>
                  <a:pt x="278593" y="54439"/>
                  <a:pt x="278847" y="54312"/>
                </a:cubicBezTo>
                <a:cubicBezTo>
                  <a:pt x="279132" y="54217"/>
                  <a:pt x="279100" y="53837"/>
                  <a:pt x="278847" y="53742"/>
                </a:cubicBezTo>
                <a:cubicBezTo>
                  <a:pt x="278688" y="53679"/>
                  <a:pt x="278498" y="53774"/>
                  <a:pt x="278435" y="53932"/>
                </a:cubicBezTo>
                <a:close/>
                <a:moveTo>
                  <a:pt x="277548" y="56117"/>
                </a:moveTo>
                <a:cubicBezTo>
                  <a:pt x="277453" y="56402"/>
                  <a:pt x="277707" y="56656"/>
                  <a:pt x="277992" y="56561"/>
                </a:cubicBezTo>
                <a:cubicBezTo>
                  <a:pt x="278245" y="56434"/>
                  <a:pt x="278245" y="56054"/>
                  <a:pt x="277992" y="55927"/>
                </a:cubicBezTo>
                <a:cubicBezTo>
                  <a:pt x="277802" y="55864"/>
                  <a:pt x="277612" y="55959"/>
                  <a:pt x="277548" y="56117"/>
                </a:cubicBezTo>
                <a:close/>
                <a:moveTo>
                  <a:pt x="276662" y="58334"/>
                </a:moveTo>
                <a:cubicBezTo>
                  <a:pt x="276567" y="58619"/>
                  <a:pt x="276852" y="58873"/>
                  <a:pt x="277137" y="58778"/>
                </a:cubicBezTo>
                <a:cubicBezTo>
                  <a:pt x="277390" y="58651"/>
                  <a:pt x="277390" y="58239"/>
                  <a:pt x="277105" y="58144"/>
                </a:cubicBezTo>
                <a:cubicBezTo>
                  <a:pt x="276947" y="58049"/>
                  <a:pt x="276725" y="58144"/>
                  <a:pt x="276662" y="58334"/>
                </a:cubicBezTo>
                <a:close/>
                <a:moveTo>
                  <a:pt x="275775" y="60519"/>
                </a:moveTo>
                <a:cubicBezTo>
                  <a:pt x="275680" y="60836"/>
                  <a:pt x="275965" y="61121"/>
                  <a:pt x="276250" y="60994"/>
                </a:cubicBezTo>
                <a:cubicBezTo>
                  <a:pt x="276535" y="60868"/>
                  <a:pt x="276535" y="60456"/>
                  <a:pt x="276250" y="60329"/>
                </a:cubicBezTo>
                <a:cubicBezTo>
                  <a:pt x="276060" y="60266"/>
                  <a:pt x="275870" y="60361"/>
                  <a:pt x="275775" y="60519"/>
                </a:cubicBezTo>
                <a:close/>
                <a:moveTo>
                  <a:pt x="274888" y="62736"/>
                </a:moveTo>
                <a:cubicBezTo>
                  <a:pt x="274762" y="63053"/>
                  <a:pt x="275078" y="63338"/>
                  <a:pt x="275395" y="63211"/>
                </a:cubicBezTo>
                <a:cubicBezTo>
                  <a:pt x="275680" y="63085"/>
                  <a:pt x="275680" y="62641"/>
                  <a:pt x="275363" y="62515"/>
                </a:cubicBezTo>
                <a:cubicBezTo>
                  <a:pt x="275173" y="62451"/>
                  <a:pt x="274983" y="62546"/>
                  <a:pt x="274888" y="62736"/>
                </a:cubicBezTo>
                <a:close/>
                <a:moveTo>
                  <a:pt x="274001" y="64921"/>
                </a:moveTo>
                <a:cubicBezTo>
                  <a:pt x="273875" y="65238"/>
                  <a:pt x="274191" y="65555"/>
                  <a:pt x="274508" y="65428"/>
                </a:cubicBezTo>
                <a:cubicBezTo>
                  <a:pt x="274825" y="65301"/>
                  <a:pt x="274825" y="64858"/>
                  <a:pt x="274508" y="64731"/>
                </a:cubicBezTo>
                <a:cubicBezTo>
                  <a:pt x="274318" y="64636"/>
                  <a:pt x="274096" y="64731"/>
                  <a:pt x="274001" y="64921"/>
                </a:cubicBezTo>
                <a:close/>
                <a:moveTo>
                  <a:pt x="273115" y="67138"/>
                </a:moveTo>
                <a:cubicBezTo>
                  <a:pt x="272988" y="67455"/>
                  <a:pt x="273336" y="67772"/>
                  <a:pt x="273653" y="67645"/>
                </a:cubicBezTo>
                <a:cubicBezTo>
                  <a:pt x="273970" y="67518"/>
                  <a:pt x="273970" y="67043"/>
                  <a:pt x="273653" y="66917"/>
                </a:cubicBezTo>
                <a:cubicBezTo>
                  <a:pt x="273431" y="66821"/>
                  <a:pt x="273210" y="66948"/>
                  <a:pt x="273115" y="67138"/>
                </a:cubicBezTo>
                <a:close/>
                <a:moveTo>
                  <a:pt x="272228" y="69355"/>
                </a:moveTo>
                <a:cubicBezTo>
                  <a:pt x="272101" y="69672"/>
                  <a:pt x="272450" y="70020"/>
                  <a:pt x="272798" y="69862"/>
                </a:cubicBezTo>
                <a:cubicBezTo>
                  <a:pt x="273115" y="69735"/>
                  <a:pt x="273115" y="69260"/>
                  <a:pt x="272766" y="69102"/>
                </a:cubicBezTo>
                <a:cubicBezTo>
                  <a:pt x="272576" y="69038"/>
                  <a:pt x="272323" y="69133"/>
                  <a:pt x="272228" y="69355"/>
                </a:cubicBezTo>
                <a:close/>
                <a:moveTo>
                  <a:pt x="271341" y="71540"/>
                </a:moveTo>
                <a:cubicBezTo>
                  <a:pt x="271215" y="71889"/>
                  <a:pt x="271563" y="72237"/>
                  <a:pt x="271911" y="72079"/>
                </a:cubicBezTo>
                <a:cubicBezTo>
                  <a:pt x="272260" y="71952"/>
                  <a:pt x="272260" y="71445"/>
                  <a:pt x="271911" y="71318"/>
                </a:cubicBezTo>
                <a:cubicBezTo>
                  <a:pt x="271690" y="71223"/>
                  <a:pt x="271436" y="71318"/>
                  <a:pt x="271341" y="71540"/>
                </a:cubicBezTo>
                <a:close/>
                <a:moveTo>
                  <a:pt x="271025" y="73504"/>
                </a:moveTo>
                <a:cubicBezTo>
                  <a:pt x="270676" y="73345"/>
                  <a:pt x="270328" y="73725"/>
                  <a:pt x="270486" y="74074"/>
                </a:cubicBezTo>
                <a:cubicBezTo>
                  <a:pt x="270645" y="74454"/>
                  <a:pt x="271151" y="74422"/>
                  <a:pt x="271278" y="74074"/>
                </a:cubicBezTo>
                <a:cubicBezTo>
                  <a:pt x="271373" y="73852"/>
                  <a:pt x="271278" y="73599"/>
                  <a:pt x="271056" y="73504"/>
                </a:cubicBezTo>
                <a:close/>
                <a:moveTo>
                  <a:pt x="270169" y="75689"/>
                </a:moveTo>
                <a:cubicBezTo>
                  <a:pt x="269789" y="75562"/>
                  <a:pt x="269441" y="75942"/>
                  <a:pt x="269599" y="76290"/>
                </a:cubicBezTo>
                <a:cubicBezTo>
                  <a:pt x="269758" y="76671"/>
                  <a:pt x="270265" y="76671"/>
                  <a:pt x="270423" y="76290"/>
                </a:cubicBezTo>
                <a:cubicBezTo>
                  <a:pt x="270518" y="76069"/>
                  <a:pt x="270391" y="75784"/>
                  <a:pt x="270169" y="75689"/>
                </a:cubicBezTo>
                <a:close/>
                <a:moveTo>
                  <a:pt x="269314" y="77906"/>
                </a:moveTo>
                <a:cubicBezTo>
                  <a:pt x="268903" y="77747"/>
                  <a:pt x="268554" y="78127"/>
                  <a:pt x="268713" y="78507"/>
                </a:cubicBezTo>
                <a:cubicBezTo>
                  <a:pt x="268871" y="78887"/>
                  <a:pt x="269409" y="78887"/>
                  <a:pt x="269568" y="78507"/>
                </a:cubicBezTo>
                <a:cubicBezTo>
                  <a:pt x="269663" y="78254"/>
                  <a:pt x="269536" y="78001"/>
                  <a:pt x="269314" y="77906"/>
                </a:cubicBezTo>
                <a:close/>
                <a:moveTo>
                  <a:pt x="268428" y="80091"/>
                </a:moveTo>
                <a:cubicBezTo>
                  <a:pt x="268048" y="79932"/>
                  <a:pt x="267636" y="80344"/>
                  <a:pt x="267826" y="80724"/>
                </a:cubicBezTo>
                <a:cubicBezTo>
                  <a:pt x="267984" y="81104"/>
                  <a:pt x="268554" y="81104"/>
                  <a:pt x="268713" y="80724"/>
                </a:cubicBezTo>
                <a:cubicBezTo>
                  <a:pt x="268808" y="80471"/>
                  <a:pt x="268681" y="80186"/>
                  <a:pt x="268428" y="80091"/>
                </a:cubicBezTo>
                <a:close/>
                <a:moveTo>
                  <a:pt x="267573" y="82276"/>
                </a:moveTo>
                <a:cubicBezTo>
                  <a:pt x="267161" y="82118"/>
                  <a:pt x="266749" y="82529"/>
                  <a:pt x="266939" y="82941"/>
                </a:cubicBezTo>
                <a:cubicBezTo>
                  <a:pt x="267098" y="83353"/>
                  <a:pt x="267668" y="83321"/>
                  <a:pt x="267858" y="82941"/>
                </a:cubicBezTo>
                <a:cubicBezTo>
                  <a:pt x="267953" y="82688"/>
                  <a:pt x="267826" y="82403"/>
                  <a:pt x="267573" y="82276"/>
                </a:cubicBezTo>
                <a:close/>
                <a:moveTo>
                  <a:pt x="266686" y="84493"/>
                </a:moveTo>
                <a:cubicBezTo>
                  <a:pt x="266274" y="84303"/>
                  <a:pt x="265863" y="84746"/>
                  <a:pt x="266053" y="85158"/>
                </a:cubicBezTo>
                <a:cubicBezTo>
                  <a:pt x="266243" y="85569"/>
                  <a:pt x="266813" y="85569"/>
                  <a:pt x="266971" y="85126"/>
                </a:cubicBezTo>
                <a:cubicBezTo>
                  <a:pt x="267098" y="84873"/>
                  <a:pt x="266971" y="84588"/>
                  <a:pt x="266718" y="84493"/>
                </a:cubicBezTo>
                <a:close/>
                <a:moveTo>
                  <a:pt x="265451" y="87660"/>
                </a:moveTo>
                <a:cubicBezTo>
                  <a:pt x="265894" y="87818"/>
                  <a:pt x="266306" y="87375"/>
                  <a:pt x="266116" y="86963"/>
                </a:cubicBezTo>
                <a:cubicBezTo>
                  <a:pt x="265926" y="86520"/>
                  <a:pt x="265324" y="86551"/>
                  <a:pt x="265166" y="86963"/>
                </a:cubicBezTo>
                <a:cubicBezTo>
                  <a:pt x="265039" y="87248"/>
                  <a:pt x="265197" y="87533"/>
                  <a:pt x="265451" y="87660"/>
                </a:cubicBezTo>
                <a:close/>
                <a:moveTo>
                  <a:pt x="265261" y="89560"/>
                </a:moveTo>
                <a:cubicBezTo>
                  <a:pt x="265451" y="89116"/>
                  <a:pt x="265007" y="88705"/>
                  <a:pt x="264564" y="88863"/>
                </a:cubicBezTo>
                <a:cubicBezTo>
                  <a:pt x="264121" y="89053"/>
                  <a:pt x="264121" y="89686"/>
                  <a:pt x="264564" y="89876"/>
                </a:cubicBezTo>
                <a:cubicBezTo>
                  <a:pt x="264849" y="89971"/>
                  <a:pt x="265166" y="89845"/>
                  <a:pt x="265261" y="89560"/>
                </a:cubicBezTo>
                <a:close/>
                <a:moveTo>
                  <a:pt x="264406" y="91777"/>
                </a:moveTo>
                <a:cubicBezTo>
                  <a:pt x="264596" y="91333"/>
                  <a:pt x="264121" y="90890"/>
                  <a:pt x="263677" y="91080"/>
                </a:cubicBezTo>
                <a:cubicBezTo>
                  <a:pt x="263234" y="91270"/>
                  <a:pt x="263234" y="91903"/>
                  <a:pt x="263709" y="92093"/>
                </a:cubicBezTo>
                <a:cubicBezTo>
                  <a:pt x="263962" y="92188"/>
                  <a:pt x="264311" y="92062"/>
                  <a:pt x="264406" y="91777"/>
                </a:cubicBezTo>
                <a:close/>
                <a:moveTo>
                  <a:pt x="262822" y="94310"/>
                </a:moveTo>
                <a:cubicBezTo>
                  <a:pt x="263297" y="94500"/>
                  <a:pt x="263741" y="94025"/>
                  <a:pt x="263551" y="93550"/>
                </a:cubicBezTo>
                <a:cubicBezTo>
                  <a:pt x="263329" y="93107"/>
                  <a:pt x="262696" y="93107"/>
                  <a:pt x="262506" y="93582"/>
                </a:cubicBezTo>
                <a:cubicBezTo>
                  <a:pt x="262379" y="93867"/>
                  <a:pt x="262537" y="94183"/>
                  <a:pt x="262822" y="94310"/>
                </a:cubicBezTo>
                <a:close/>
                <a:moveTo>
                  <a:pt x="262696" y="96210"/>
                </a:moveTo>
                <a:cubicBezTo>
                  <a:pt x="262886" y="95735"/>
                  <a:pt x="262379" y="95260"/>
                  <a:pt x="261936" y="95450"/>
                </a:cubicBezTo>
                <a:cubicBezTo>
                  <a:pt x="261461" y="95672"/>
                  <a:pt x="261461" y="96337"/>
                  <a:pt x="261936" y="96527"/>
                </a:cubicBezTo>
                <a:cubicBezTo>
                  <a:pt x="262221" y="96654"/>
                  <a:pt x="262569" y="96495"/>
                  <a:pt x="262696" y="96210"/>
                </a:cubicBezTo>
                <a:close/>
                <a:moveTo>
                  <a:pt x="261841" y="98427"/>
                </a:moveTo>
                <a:cubicBezTo>
                  <a:pt x="262031" y="97920"/>
                  <a:pt x="261524" y="97445"/>
                  <a:pt x="261049" y="97667"/>
                </a:cubicBezTo>
                <a:cubicBezTo>
                  <a:pt x="260574" y="97857"/>
                  <a:pt x="260574" y="98554"/>
                  <a:pt x="261049" y="98744"/>
                </a:cubicBezTo>
                <a:cubicBezTo>
                  <a:pt x="261365" y="98870"/>
                  <a:pt x="261714" y="98712"/>
                  <a:pt x="261841" y="98427"/>
                </a:cubicBezTo>
                <a:close/>
                <a:moveTo>
                  <a:pt x="260954" y="100644"/>
                </a:moveTo>
                <a:cubicBezTo>
                  <a:pt x="261175" y="100137"/>
                  <a:pt x="260669" y="99630"/>
                  <a:pt x="260162" y="99852"/>
                </a:cubicBezTo>
                <a:cubicBezTo>
                  <a:pt x="259687" y="100074"/>
                  <a:pt x="259687" y="100771"/>
                  <a:pt x="260194" y="100961"/>
                </a:cubicBezTo>
                <a:cubicBezTo>
                  <a:pt x="260479" y="101087"/>
                  <a:pt x="260859" y="100961"/>
                  <a:pt x="260954" y="100644"/>
                </a:cubicBezTo>
                <a:close/>
                <a:moveTo>
                  <a:pt x="259307" y="103177"/>
                </a:moveTo>
                <a:cubicBezTo>
                  <a:pt x="259814" y="103399"/>
                  <a:pt x="260320" y="102892"/>
                  <a:pt x="260099" y="102386"/>
                </a:cubicBezTo>
                <a:cubicBezTo>
                  <a:pt x="259877" y="101879"/>
                  <a:pt x="259149" y="101879"/>
                  <a:pt x="258959" y="102386"/>
                </a:cubicBezTo>
                <a:cubicBezTo>
                  <a:pt x="258832" y="102702"/>
                  <a:pt x="258990" y="103082"/>
                  <a:pt x="259307" y="103209"/>
                </a:cubicBezTo>
                <a:close/>
                <a:moveTo>
                  <a:pt x="259244" y="105046"/>
                </a:moveTo>
                <a:cubicBezTo>
                  <a:pt x="259465" y="104539"/>
                  <a:pt x="258927" y="104032"/>
                  <a:pt x="258420" y="104254"/>
                </a:cubicBezTo>
                <a:cubicBezTo>
                  <a:pt x="257882" y="104476"/>
                  <a:pt x="257914" y="105204"/>
                  <a:pt x="258420" y="105426"/>
                </a:cubicBezTo>
                <a:cubicBezTo>
                  <a:pt x="258769" y="105553"/>
                  <a:pt x="259117" y="105394"/>
                  <a:pt x="259244" y="105046"/>
                </a:cubicBezTo>
                <a:close/>
                <a:moveTo>
                  <a:pt x="258389" y="107263"/>
                </a:moveTo>
                <a:cubicBezTo>
                  <a:pt x="258610" y="106724"/>
                  <a:pt x="258072" y="106218"/>
                  <a:pt x="257534" y="106439"/>
                </a:cubicBezTo>
                <a:cubicBezTo>
                  <a:pt x="256995" y="106661"/>
                  <a:pt x="257027" y="107421"/>
                  <a:pt x="257565" y="107643"/>
                </a:cubicBezTo>
                <a:cubicBezTo>
                  <a:pt x="257882" y="107769"/>
                  <a:pt x="258262" y="107611"/>
                  <a:pt x="258389" y="107263"/>
                </a:cubicBezTo>
                <a:close/>
                <a:moveTo>
                  <a:pt x="256678" y="109860"/>
                </a:moveTo>
                <a:cubicBezTo>
                  <a:pt x="257217" y="110081"/>
                  <a:pt x="257755" y="109511"/>
                  <a:pt x="257502" y="108973"/>
                </a:cubicBezTo>
                <a:cubicBezTo>
                  <a:pt x="257280" y="108434"/>
                  <a:pt x="256520" y="108466"/>
                  <a:pt x="256298" y="109004"/>
                </a:cubicBezTo>
                <a:cubicBezTo>
                  <a:pt x="256172" y="109353"/>
                  <a:pt x="256330" y="109733"/>
                  <a:pt x="256678" y="109860"/>
                </a:cubicBezTo>
                <a:close/>
                <a:moveTo>
                  <a:pt x="256298" y="110841"/>
                </a:moveTo>
                <a:cubicBezTo>
                  <a:pt x="256013" y="110715"/>
                  <a:pt x="255697" y="110810"/>
                  <a:pt x="255538" y="111031"/>
                </a:cubicBezTo>
                <a:lnTo>
                  <a:pt x="256552" y="111031"/>
                </a:lnTo>
                <a:cubicBezTo>
                  <a:pt x="256488" y="110936"/>
                  <a:pt x="256393" y="110873"/>
                  <a:pt x="256298" y="110841"/>
                </a:cubicBezTo>
                <a:close/>
                <a:moveTo>
                  <a:pt x="284801" y="31036"/>
                </a:moveTo>
                <a:cubicBezTo>
                  <a:pt x="284769" y="31131"/>
                  <a:pt x="284801" y="31257"/>
                  <a:pt x="284896" y="31289"/>
                </a:cubicBezTo>
                <a:cubicBezTo>
                  <a:pt x="284927" y="31289"/>
                  <a:pt x="284991" y="31289"/>
                  <a:pt x="285022" y="31289"/>
                </a:cubicBezTo>
                <a:lnTo>
                  <a:pt x="285022" y="30941"/>
                </a:lnTo>
                <a:cubicBezTo>
                  <a:pt x="284927" y="30909"/>
                  <a:pt x="284832" y="30972"/>
                  <a:pt x="284801" y="31036"/>
                </a:cubicBezTo>
                <a:close/>
                <a:moveTo>
                  <a:pt x="283914" y="33252"/>
                </a:moveTo>
                <a:cubicBezTo>
                  <a:pt x="283819" y="33537"/>
                  <a:pt x="284452" y="33252"/>
                  <a:pt x="284167" y="33157"/>
                </a:cubicBezTo>
                <a:cubicBezTo>
                  <a:pt x="284072" y="33094"/>
                  <a:pt x="283946" y="33157"/>
                  <a:pt x="283914" y="33252"/>
                </a:cubicBezTo>
                <a:close/>
                <a:moveTo>
                  <a:pt x="283027" y="35469"/>
                </a:moveTo>
                <a:cubicBezTo>
                  <a:pt x="282900" y="35754"/>
                  <a:pt x="283597" y="35469"/>
                  <a:pt x="283312" y="35343"/>
                </a:cubicBezTo>
                <a:cubicBezTo>
                  <a:pt x="283185" y="35311"/>
                  <a:pt x="283059" y="35343"/>
                  <a:pt x="283027" y="35469"/>
                </a:cubicBezTo>
                <a:close/>
                <a:moveTo>
                  <a:pt x="282140" y="37654"/>
                </a:moveTo>
                <a:cubicBezTo>
                  <a:pt x="282014" y="37971"/>
                  <a:pt x="282742" y="37654"/>
                  <a:pt x="282425" y="37528"/>
                </a:cubicBezTo>
                <a:cubicBezTo>
                  <a:pt x="282330" y="37496"/>
                  <a:pt x="282204" y="37559"/>
                  <a:pt x="282140" y="37654"/>
                </a:cubicBezTo>
                <a:close/>
                <a:moveTo>
                  <a:pt x="281254" y="39871"/>
                </a:moveTo>
                <a:cubicBezTo>
                  <a:pt x="281190" y="40061"/>
                  <a:pt x="281380" y="40251"/>
                  <a:pt x="281570" y="40156"/>
                </a:cubicBezTo>
                <a:cubicBezTo>
                  <a:pt x="281760" y="40093"/>
                  <a:pt x="281760" y="39808"/>
                  <a:pt x="281570" y="39745"/>
                </a:cubicBezTo>
                <a:cubicBezTo>
                  <a:pt x="281444" y="39681"/>
                  <a:pt x="281317" y="39745"/>
                  <a:pt x="281254" y="39871"/>
                </a:cubicBezTo>
                <a:close/>
                <a:moveTo>
                  <a:pt x="280367" y="42056"/>
                </a:moveTo>
                <a:cubicBezTo>
                  <a:pt x="280304" y="42278"/>
                  <a:pt x="280494" y="42468"/>
                  <a:pt x="280715" y="42373"/>
                </a:cubicBezTo>
                <a:cubicBezTo>
                  <a:pt x="280905" y="42310"/>
                  <a:pt x="280905" y="41993"/>
                  <a:pt x="280684" y="41930"/>
                </a:cubicBezTo>
                <a:cubicBezTo>
                  <a:pt x="280557" y="41866"/>
                  <a:pt x="280430" y="41930"/>
                  <a:pt x="280367" y="42056"/>
                </a:cubicBezTo>
                <a:close/>
                <a:moveTo>
                  <a:pt x="279480" y="44273"/>
                </a:moveTo>
                <a:cubicBezTo>
                  <a:pt x="279417" y="44495"/>
                  <a:pt x="279607" y="44685"/>
                  <a:pt x="279829" y="44590"/>
                </a:cubicBezTo>
                <a:cubicBezTo>
                  <a:pt x="280050" y="44527"/>
                  <a:pt x="280050" y="44210"/>
                  <a:pt x="279829" y="44115"/>
                </a:cubicBezTo>
                <a:cubicBezTo>
                  <a:pt x="279702" y="44083"/>
                  <a:pt x="279544" y="44147"/>
                  <a:pt x="279480" y="44273"/>
                </a:cubicBezTo>
                <a:close/>
                <a:moveTo>
                  <a:pt x="278593" y="46458"/>
                </a:moveTo>
                <a:cubicBezTo>
                  <a:pt x="278498" y="46712"/>
                  <a:pt x="278752" y="46933"/>
                  <a:pt x="278973" y="46838"/>
                </a:cubicBezTo>
                <a:cubicBezTo>
                  <a:pt x="279195" y="46743"/>
                  <a:pt x="279195" y="46395"/>
                  <a:pt x="278973" y="46332"/>
                </a:cubicBezTo>
                <a:cubicBezTo>
                  <a:pt x="278815" y="46268"/>
                  <a:pt x="278657" y="46332"/>
                  <a:pt x="278593" y="46458"/>
                </a:cubicBezTo>
                <a:close/>
                <a:moveTo>
                  <a:pt x="277707" y="48675"/>
                </a:moveTo>
                <a:cubicBezTo>
                  <a:pt x="277612" y="48929"/>
                  <a:pt x="277865" y="49150"/>
                  <a:pt x="278087" y="49055"/>
                </a:cubicBezTo>
                <a:cubicBezTo>
                  <a:pt x="278340" y="48960"/>
                  <a:pt x="278340" y="48612"/>
                  <a:pt x="278087" y="48517"/>
                </a:cubicBezTo>
                <a:cubicBezTo>
                  <a:pt x="277928" y="48454"/>
                  <a:pt x="277770" y="48517"/>
                  <a:pt x="277707" y="48675"/>
                </a:cubicBezTo>
                <a:close/>
                <a:moveTo>
                  <a:pt x="276820" y="50892"/>
                </a:moveTo>
                <a:cubicBezTo>
                  <a:pt x="276725" y="51145"/>
                  <a:pt x="276978" y="51367"/>
                  <a:pt x="277232" y="51272"/>
                </a:cubicBezTo>
                <a:cubicBezTo>
                  <a:pt x="277485" y="51145"/>
                  <a:pt x="277485" y="50797"/>
                  <a:pt x="277232" y="50702"/>
                </a:cubicBezTo>
                <a:cubicBezTo>
                  <a:pt x="277073" y="50639"/>
                  <a:pt x="276883" y="50734"/>
                  <a:pt x="276820" y="50892"/>
                </a:cubicBezTo>
                <a:close/>
                <a:moveTo>
                  <a:pt x="275933" y="53077"/>
                </a:moveTo>
                <a:cubicBezTo>
                  <a:pt x="275838" y="53331"/>
                  <a:pt x="276092" y="53616"/>
                  <a:pt x="276377" y="53489"/>
                </a:cubicBezTo>
                <a:cubicBezTo>
                  <a:pt x="276630" y="53394"/>
                  <a:pt x="276630" y="53014"/>
                  <a:pt x="276345" y="52919"/>
                </a:cubicBezTo>
                <a:cubicBezTo>
                  <a:pt x="276187" y="52856"/>
                  <a:pt x="276028" y="52919"/>
                  <a:pt x="275933" y="53077"/>
                </a:cubicBezTo>
                <a:close/>
                <a:moveTo>
                  <a:pt x="275047" y="55294"/>
                </a:moveTo>
                <a:cubicBezTo>
                  <a:pt x="274952" y="55547"/>
                  <a:pt x="275237" y="55832"/>
                  <a:pt x="275490" y="55706"/>
                </a:cubicBezTo>
                <a:cubicBezTo>
                  <a:pt x="275775" y="55579"/>
                  <a:pt x="275775" y="55199"/>
                  <a:pt x="275490" y="55104"/>
                </a:cubicBezTo>
                <a:cubicBezTo>
                  <a:pt x="275332" y="55041"/>
                  <a:pt x="275142" y="55104"/>
                  <a:pt x="275078" y="55294"/>
                </a:cubicBezTo>
                <a:close/>
                <a:moveTo>
                  <a:pt x="274160" y="57479"/>
                </a:moveTo>
                <a:cubicBezTo>
                  <a:pt x="274065" y="57764"/>
                  <a:pt x="274350" y="58049"/>
                  <a:pt x="274635" y="57923"/>
                </a:cubicBezTo>
                <a:cubicBezTo>
                  <a:pt x="274920" y="57796"/>
                  <a:pt x="274920" y="57416"/>
                  <a:pt x="274635" y="57289"/>
                </a:cubicBezTo>
                <a:cubicBezTo>
                  <a:pt x="274445" y="57226"/>
                  <a:pt x="274255" y="57321"/>
                  <a:pt x="274191" y="57479"/>
                </a:cubicBezTo>
                <a:close/>
                <a:moveTo>
                  <a:pt x="273305" y="59696"/>
                </a:moveTo>
                <a:cubicBezTo>
                  <a:pt x="273178" y="59981"/>
                  <a:pt x="273463" y="60266"/>
                  <a:pt x="273748" y="60139"/>
                </a:cubicBezTo>
                <a:cubicBezTo>
                  <a:pt x="274065" y="60013"/>
                  <a:pt x="274033" y="59601"/>
                  <a:pt x="273748" y="59506"/>
                </a:cubicBezTo>
                <a:cubicBezTo>
                  <a:pt x="273558" y="59411"/>
                  <a:pt x="273368" y="59506"/>
                  <a:pt x="273305" y="59696"/>
                </a:cubicBezTo>
                <a:close/>
                <a:moveTo>
                  <a:pt x="272418" y="61881"/>
                </a:moveTo>
                <a:cubicBezTo>
                  <a:pt x="272291" y="62198"/>
                  <a:pt x="272608" y="62515"/>
                  <a:pt x="272893" y="62388"/>
                </a:cubicBezTo>
                <a:cubicBezTo>
                  <a:pt x="273210" y="62230"/>
                  <a:pt x="273178" y="61818"/>
                  <a:pt x="272893" y="61691"/>
                </a:cubicBezTo>
                <a:cubicBezTo>
                  <a:pt x="272703" y="61628"/>
                  <a:pt x="272481" y="61723"/>
                  <a:pt x="272418" y="61913"/>
                </a:cubicBezTo>
                <a:close/>
                <a:moveTo>
                  <a:pt x="271531" y="64098"/>
                </a:moveTo>
                <a:cubicBezTo>
                  <a:pt x="271405" y="64415"/>
                  <a:pt x="271721" y="64731"/>
                  <a:pt x="272038" y="64605"/>
                </a:cubicBezTo>
                <a:cubicBezTo>
                  <a:pt x="272355" y="64446"/>
                  <a:pt x="272323" y="64003"/>
                  <a:pt x="272006" y="63876"/>
                </a:cubicBezTo>
                <a:cubicBezTo>
                  <a:pt x="271816" y="63813"/>
                  <a:pt x="271595" y="63908"/>
                  <a:pt x="271531" y="64098"/>
                </a:cubicBezTo>
                <a:close/>
                <a:moveTo>
                  <a:pt x="270645" y="66315"/>
                </a:moveTo>
                <a:cubicBezTo>
                  <a:pt x="270518" y="66631"/>
                  <a:pt x="270835" y="66948"/>
                  <a:pt x="271151" y="66821"/>
                </a:cubicBezTo>
                <a:cubicBezTo>
                  <a:pt x="271468" y="66663"/>
                  <a:pt x="271468" y="66220"/>
                  <a:pt x="271151" y="66093"/>
                </a:cubicBezTo>
                <a:cubicBezTo>
                  <a:pt x="270930" y="65998"/>
                  <a:pt x="270708" y="66093"/>
                  <a:pt x="270645" y="66315"/>
                </a:cubicBezTo>
                <a:close/>
                <a:moveTo>
                  <a:pt x="269758" y="68500"/>
                </a:moveTo>
                <a:cubicBezTo>
                  <a:pt x="269599" y="68848"/>
                  <a:pt x="269948" y="69197"/>
                  <a:pt x="270296" y="69038"/>
                </a:cubicBezTo>
                <a:cubicBezTo>
                  <a:pt x="270645" y="68880"/>
                  <a:pt x="270613" y="68405"/>
                  <a:pt x="270296" y="68278"/>
                </a:cubicBezTo>
                <a:cubicBezTo>
                  <a:pt x="270074" y="68183"/>
                  <a:pt x="269821" y="68310"/>
                  <a:pt x="269758" y="68500"/>
                </a:cubicBezTo>
                <a:close/>
                <a:moveTo>
                  <a:pt x="268871" y="70717"/>
                </a:moveTo>
                <a:cubicBezTo>
                  <a:pt x="268713" y="71065"/>
                  <a:pt x="269093" y="71413"/>
                  <a:pt x="269441" y="71255"/>
                </a:cubicBezTo>
                <a:cubicBezTo>
                  <a:pt x="269789" y="71097"/>
                  <a:pt x="269758" y="70622"/>
                  <a:pt x="269409" y="70463"/>
                </a:cubicBezTo>
                <a:cubicBezTo>
                  <a:pt x="269188" y="70400"/>
                  <a:pt x="268966" y="70495"/>
                  <a:pt x="268871" y="70717"/>
                </a:cubicBezTo>
                <a:close/>
                <a:moveTo>
                  <a:pt x="267984" y="72902"/>
                </a:moveTo>
                <a:cubicBezTo>
                  <a:pt x="267826" y="73282"/>
                  <a:pt x="268206" y="73630"/>
                  <a:pt x="268554" y="73472"/>
                </a:cubicBezTo>
                <a:cubicBezTo>
                  <a:pt x="268934" y="73314"/>
                  <a:pt x="268903" y="72807"/>
                  <a:pt x="268554" y="72680"/>
                </a:cubicBezTo>
                <a:cubicBezTo>
                  <a:pt x="268333" y="72585"/>
                  <a:pt x="268079" y="72680"/>
                  <a:pt x="267984" y="72902"/>
                </a:cubicBezTo>
                <a:close/>
                <a:moveTo>
                  <a:pt x="267098" y="75119"/>
                </a:moveTo>
                <a:cubicBezTo>
                  <a:pt x="266939" y="75499"/>
                  <a:pt x="267319" y="75847"/>
                  <a:pt x="267699" y="75689"/>
                </a:cubicBezTo>
                <a:cubicBezTo>
                  <a:pt x="268048" y="75530"/>
                  <a:pt x="268048" y="75024"/>
                  <a:pt x="267668" y="74865"/>
                </a:cubicBezTo>
                <a:cubicBezTo>
                  <a:pt x="267446" y="74770"/>
                  <a:pt x="267193" y="74897"/>
                  <a:pt x="267098" y="75119"/>
                </a:cubicBezTo>
                <a:close/>
                <a:moveTo>
                  <a:pt x="266813" y="77051"/>
                </a:moveTo>
                <a:cubicBezTo>
                  <a:pt x="266433" y="76892"/>
                  <a:pt x="266053" y="77304"/>
                  <a:pt x="266211" y="77684"/>
                </a:cubicBezTo>
                <a:cubicBezTo>
                  <a:pt x="266369" y="78064"/>
                  <a:pt x="266908" y="78064"/>
                  <a:pt x="267066" y="77652"/>
                </a:cubicBezTo>
                <a:cubicBezTo>
                  <a:pt x="267161" y="77431"/>
                  <a:pt x="267066" y="77146"/>
                  <a:pt x="266813" y="77051"/>
                </a:cubicBezTo>
                <a:close/>
                <a:moveTo>
                  <a:pt x="265958" y="79267"/>
                </a:moveTo>
                <a:cubicBezTo>
                  <a:pt x="265546" y="79109"/>
                  <a:pt x="265166" y="79489"/>
                  <a:pt x="265324" y="79901"/>
                </a:cubicBezTo>
                <a:cubicBezTo>
                  <a:pt x="265514" y="80281"/>
                  <a:pt x="266053" y="80281"/>
                  <a:pt x="266211" y="79869"/>
                </a:cubicBezTo>
                <a:cubicBezTo>
                  <a:pt x="266306" y="79616"/>
                  <a:pt x="266179" y="79362"/>
                  <a:pt x="265958" y="79267"/>
                </a:cubicBezTo>
                <a:close/>
                <a:moveTo>
                  <a:pt x="265071" y="81453"/>
                </a:moveTo>
                <a:cubicBezTo>
                  <a:pt x="264659" y="81294"/>
                  <a:pt x="264279" y="81706"/>
                  <a:pt x="264437" y="82118"/>
                </a:cubicBezTo>
                <a:cubicBezTo>
                  <a:pt x="264627" y="82498"/>
                  <a:pt x="265197" y="82498"/>
                  <a:pt x="265356" y="82086"/>
                </a:cubicBezTo>
                <a:cubicBezTo>
                  <a:pt x="265451" y="81833"/>
                  <a:pt x="265324" y="81548"/>
                  <a:pt x="265071" y="81453"/>
                </a:cubicBezTo>
                <a:close/>
                <a:moveTo>
                  <a:pt x="264216" y="83638"/>
                </a:moveTo>
                <a:cubicBezTo>
                  <a:pt x="263804" y="83479"/>
                  <a:pt x="263392" y="83891"/>
                  <a:pt x="263551" y="84334"/>
                </a:cubicBezTo>
                <a:cubicBezTo>
                  <a:pt x="263741" y="84746"/>
                  <a:pt x="264342" y="84714"/>
                  <a:pt x="264501" y="84303"/>
                </a:cubicBezTo>
                <a:cubicBezTo>
                  <a:pt x="264596" y="84049"/>
                  <a:pt x="264469" y="83764"/>
                  <a:pt x="264216" y="83638"/>
                </a:cubicBezTo>
                <a:close/>
                <a:moveTo>
                  <a:pt x="262949" y="86805"/>
                </a:moveTo>
                <a:cubicBezTo>
                  <a:pt x="263392" y="86995"/>
                  <a:pt x="263804" y="86551"/>
                  <a:pt x="263614" y="86108"/>
                </a:cubicBezTo>
                <a:cubicBezTo>
                  <a:pt x="263456" y="85696"/>
                  <a:pt x="262822" y="85696"/>
                  <a:pt x="262664" y="86140"/>
                </a:cubicBezTo>
                <a:cubicBezTo>
                  <a:pt x="262569" y="86393"/>
                  <a:pt x="262696" y="86710"/>
                  <a:pt x="262949" y="86805"/>
                </a:cubicBezTo>
                <a:close/>
                <a:moveTo>
                  <a:pt x="262791" y="88736"/>
                </a:moveTo>
                <a:cubicBezTo>
                  <a:pt x="262949" y="88293"/>
                  <a:pt x="262506" y="87850"/>
                  <a:pt x="262062" y="88040"/>
                </a:cubicBezTo>
                <a:cubicBezTo>
                  <a:pt x="261619" y="88230"/>
                  <a:pt x="261651" y="88863"/>
                  <a:pt x="262094" y="89021"/>
                </a:cubicBezTo>
                <a:cubicBezTo>
                  <a:pt x="262347" y="89148"/>
                  <a:pt x="262664" y="89021"/>
                  <a:pt x="262791" y="88736"/>
                </a:cubicBezTo>
                <a:close/>
                <a:moveTo>
                  <a:pt x="261904" y="90953"/>
                </a:moveTo>
                <a:cubicBezTo>
                  <a:pt x="262094" y="90478"/>
                  <a:pt x="261651" y="90035"/>
                  <a:pt x="261175" y="90225"/>
                </a:cubicBezTo>
                <a:cubicBezTo>
                  <a:pt x="260732" y="90446"/>
                  <a:pt x="260764" y="91080"/>
                  <a:pt x="261207" y="91238"/>
                </a:cubicBezTo>
                <a:cubicBezTo>
                  <a:pt x="261492" y="91365"/>
                  <a:pt x="261809" y="91238"/>
                  <a:pt x="261904" y="90953"/>
                </a:cubicBezTo>
                <a:close/>
                <a:moveTo>
                  <a:pt x="261049" y="93170"/>
                </a:moveTo>
                <a:cubicBezTo>
                  <a:pt x="261239" y="92695"/>
                  <a:pt x="260764" y="92252"/>
                  <a:pt x="260320" y="92442"/>
                </a:cubicBezTo>
                <a:cubicBezTo>
                  <a:pt x="259845" y="92632"/>
                  <a:pt x="259845" y="93297"/>
                  <a:pt x="260320" y="93487"/>
                </a:cubicBezTo>
                <a:cubicBezTo>
                  <a:pt x="260605" y="93582"/>
                  <a:pt x="260954" y="93455"/>
                  <a:pt x="261049" y="93170"/>
                </a:cubicBezTo>
                <a:close/>
                <a:moveTo>
                  <a:pt x="259434" y="95704"/>
                </a:moveTo>
                <a:cubicBezTo>
                  <a:pt x="259940" y="95894"/>
                  <a:pt x="260384" y="95387"/>
                  <a:pt x="260194" y="94943"/>
                </a:cubicBezTo>
                <a:cubicBezTo>
                  <a:pt x="259972" y="94468"/>
                  <a:pt x="259307" y="94468"/>
                  <a:pt x="259117" y="94943"/>
                </a:cubicBezTo>
                <a:cubicBezTo>
                  <a:pt x="259022" y="95228"/>
                  <a:pt x="259149" y="95577"/>
                  <a:pt x="259465" y="95704"/>
                </a:cubicBezTo>
                <a:close/>
                <a:moveTo>
                  <a:pt x="259339" y="97572"/>
                </a:moveTo>
                <a:cubicBezTo>
                  <a:pt x="259529" y="97097"/>
                  <a:pt x="259022" y="96622"/>
                  <a:pt x="258547" y="96812"/>
                </a:cubicBezTo>
                <a:cubicBezTo>
                  <a:pt x="258072" y="97034"/>
                  <a:pt x="258072" y="97730"/>
                  <a:pt x="258579" y="97920"/>
                </a:cubicBezTo>
                <a:cubicBezTo>
                  <a:pt x="258864" y="98047"/>
                  <a:pt x="259212" y="97889"/>
                  <a:pt x="259339" y="97572"/>
                </a:cubicBezTo>
                <a:close/>
                <a:moveTo>
                  <a:pt x="258484" y="99789"/>
                </a:moveTo>
                <a:cubicBezTo>
                  <a:pt x="258674" y="99314"/>
                  <a:pt x="258167" y="98807"/>
                  <a:pt x="257660" y="99029"/>
                </a:cubicBezTo>
                <a:cubicBezTo>
                  <a:pt x="257185" y="99250"/>
                  <a:pt x="257185" y="99947"/>
                  <a:pt x="257692" y="100137"/>
                </a:cubicBezTo>
                <a:cubicBezTo>
                  <a:pt x="258009" y="100264"/>
                  <a:pt x="258357" y="100105"/>
                  <a:pt x="258484" y="99789"/>
                </a:cubicBezTo>
                <a:close/>
                <a:moveTo>
                  <a:pt x="256805" y="102354"/>
                </a:moveTo>
                <a:cubicBezTo>
                  <a:pt x="257312" y="102544"/>
                  <a:pt x="257819" y="102037"/>
                  <a:pt x="257597" y="101531"/>
                </a:cubicBezTo>
                <a:cubicBezTo>
                  <a:pt x="257375" y="101024"/>
                  <a:pt x="256678" y="101056"/>
                  <a:pt x="256457" y="101562"/>
                </a:cubicBezTo>
                <a:cubicBezTo>
                  <a:pt x="256330" y="101879"/>
                  <a:pt x="256488" y="102227"/>
                  <a:pt x="256805" y="102354"/>
                </a:cubicBezTo>
                <a:close/>
                <a:moveTo>
                  <a:pt x="256742" y="104222"/>
                </a:moveTo>
                <a:cubicBezTo>
                  <a:pt x="256963" y="103716"/>
                  <a:pt x="256425" y="103177"/>
                  <a:pt x="255918" y="103399"/>
                </a:cubicBezTo>
                <a:cubicBezTo>
                  <a:pt x="255412" y="103621"/>
                  <a:pt x="255412" y="104381"/>
                  <a:pt x="255950" y="104571"/>
                </a:cubicBezTo>
                <a:cubicBezTo>
                  <a:pt x="256267" y="104697"/>
                  <a:pt x="256615" y="104539"/>
                  <a:pt x="256742" y="104222"/>
                </a:cubicBezTo>
                <a:close/>
                <a:moveTo>
                  <a:pt x="255887" y="106439"/>
                </a:moveTo>
                <a:cubicBezTo>
                  <a:pt x="256108" y="105901"/>
                  <a:pt x="255570" y="105394"/>
                  <a:pt x="255032" y="105616"/>
                </a:cubicBezTo>
                <a:cubicBezTo>
                  <a:pt x="254525" y="105838"/>
                  <a:pt x="254525" y="106598"/>
                  <a:pt x="255063" y="106788"/>
                </a:cubicBezTo>
                <a:cubicBezTo>
                  <a:pt x="255380" y="106946"/>
                  <a:pt x="255760" y="106756"/>
                  <a:pt x="255887" y="106439"/>
                </a:cubicBezTo>
                <a:close/>
                <a:moveTo>
                  <a:pt x="254177" y="109036"/>
                </a:moveTo>
                <a:cubicBezTo>
                  <a:pt x="254715" y="109226"/>
                  <a:pt x="255253" y="108688"/>
                  <a:pt x="255032" y="108149"/>
                </a:cubicBezTo>
                <a:cubicBezTo>
                  <a:pt x="254810" y="107611"/>
                  <a:pt x="254018" y="107611"/>
                  <a:pt x="253828" y="108181"/>
                </a:cubicBezTo>
                <a:cubicBezTo>
                  <a:pt x="253670" y="108498"/>
                  <a:pt x="253860" y="108878"/>
                  <a:pt x="254177" y="109036"/>
                </a:cubicBezTo>
                <a:close/>
                <a:moveTo>
                  <a:pt x="253797" y="109986"/>
                </a:moveTo>
                <a:cubicBezTo>
                  <a:pt x="253163" y="109733"/>
                  <a:pt x="252593" y="110493"/>
                  <a:pt x="253037" y="111031"/>
                </a:cubicBezTo>
                <a:lnTo>
                  <a:pt x="254082" y="111031"/>
                </a:lnTo>
                <a:cubicBezTo>
                  <a:pt x="254367" y="110683"/>
                  <a:pt x="254208" y="110145"/>
                  <a:pt x="253797" y="109986"/>
                </a:cubicBezTo>
                <a:close/>
                <a:moveTo>
                  <a:pt x="284927" y="23688"/>
                </a:moveTo>
                <a:cubicBezTo>
                  <a:pt x="284896" y="23752"/>
                  <a:pt x="284959" y="23815"/>
                  <a:pt x="285022" y="23847"/>
                </a:cubicBezTo>
                <a:lnTo>
                  <a:pt x="285022" y="23847"/>
                </a:lnTo>
                <a:lnTo>
                  <a:pt x="285022" y="23593"/>
                </a:lnTo>
                <a:cubicBezTo>
                  <a:pt x="284991" y="23625"/>
                  <a:pt x="284959" y="23625"/>
                  <a:pt x="284927" y="23688"/>
                </a:cubicBezTo>
                <a:close/>
                <a:moveTo>
                  <a:pt x="284041" y="25874"/>
                </a:moveTo>
                <a:cubicBezTo>
                  <a:pt x="283977" y="26095"/>
                  <a:pt x="284452" y="25874"/>
                  <a:pt x="284262" y="25779"/>
                </a:cubicBezTo>
                <a:cubicBezTo>
                  <a:pt x="284167" y="25779"/>
                  <a:pt x="284072" y="25810"/>
                  <a:pt x="284041" y="25874"/>
                </a:cubicBezTo>
                <a:close/>
                <a:moveTo>
                  <a:pt x="283154" y="28090"/>
                </a:moveTo>
                <a:cubicBezTo>
                  <a:pt x="283059" y="28312"/>
                  <a:pt x="283629" y="28090"/>
                  <a:pt x="283375" y="27995"/>
                </a:cubicBezTo>
                <a:cubicBezTo>
                  <a:pt x="283280" y="27964"/>
                  <a:pt x="283185" y="27995"/>
                  <a:pt x="283154" y="28090"/>
                </a:cubicBezTo>
                <a:close/>
                <a:moveTo>
                  <a:pt x="282267" y="30276"/>
                </a:moveTo>
                <a:cubicBezTo>
                  <a:pt x="282172" y="30561"/>
                  <a:pt x="282774" y="30276"/>
                  <a:pt x="282520" y="30181"/>
                </a:cubicBezTo>
                <a:cubicBezTo>
                  <a:pt x="282425" y="30149"/>
                  <a:pt x="282330" y="30181"/>
                  <a:pt x="282267" y="30276"/>
                </a:cubicBezTo>
                <a:close/>
                <a:moveTo>
                  <a:pt x="281380" y="32492"/>
                </a:moveTo>
                <a:cubicBezTo>
                  <a:pt x="281285" y="32777"/>
                  <a:pt x="281919" y="32492"/>
                  <a:pt x="281634" y="32366"/>
                </a:cubicBezTo>
                <a:cubicBezTo>
                  <a:pt x="281539" y="32334"/>
                  <a:pt x="281444" y="32397"/>
                  <a:pt x="281412" y="32492"/>
                </a:cubicBezTo>
                <a:close/>
                <a:moveTo>
                  <a:pt x="280525" y="34678"/>
                </a:moveTo>
                <a:cubicBezTo>
                  <a:pt x="280399" y="34994"/>
                  <a:pt x="281064" y="34709"/>
                  <a:pt x="280779" y="34583"/>
                </a:cubicBezTo>
                <a:cubicBezTo>
                  <a:pt x="280684" y="34551"/>
                  <a:pt x="280557" y="34583"/>
                  <a:pt x="280525" y="34678"/>
                </a:cubicBezTo>
                <a:close/>
                <a:moveTo>
                  <a:pt x="279639" y="36894"/>
                </a:moveTo>
                <a:cubicBezTo>
                  <a:pt x="279512" y="37211"/>
                  <a:pt x="280240" y="36894"/>
                  <a:pt x="279924" y="36768"/>
                </a:cubicBezTo>
                <a:cubicBezTo>
                  <a:pt x="279797" y="36736"/>
                  <a:pt x="279670" y="36799"/>
                  <a:pt x="279639" y="36894"/>
                </a:cubicBezTo>
                <a:close/>
                <a:moveTo>
                  <a:pt x="278752" y="39111"/>
                </a:moveTo>
                <a:cubicBezTo>
                  <a:pt x="278657" y="39301"/>
                  <a:pt x="278847" y="39491"/>
                  <a:pt x="279037" y="39396"/>
                </a:cubicBezTo>
                <a:cubicBezTo>
                  <a:pt x="279227" y="39301"/>
                  <a:pt x="279227" y="39048"/>
                  <a:pt x="279037" y="38953"/>
                </a:cubicBezTo>
                <a:cubicBezTo>
                  <a:pt x="278910" y="38921"/>
                  <a:pt x="278783" y="38985"/>
                  <a:pt x="278752" y="39111"/>
                </a:cubicBezTo>
                <a:close/>
                <a:moveTo>
                  <a:pt x="277865" y="41296"/>
                </a:moveTo>
                <a:cubicBezTo>
                  <a:pt x="277770" y="41518"/>
                  <a:pt x="277992" y="41708"/>
                  <a:pt x="278182" y="41613"/>
                </a:cubicBezTo>
                <a:cubicBezTo>
                  <a:pt x="278372" y="41518"/>
                  <a:pt x="278372" y="41233"/>
                  <a:pt x="278182" y="41170"/>
                </a:cubicBezTo>
                <a:cubicBezTo>
                  <a:pt x="278055" y="41106"/>
                  <a:pt x="277897" y="41170"/>
                  <a:pt x="277865" y="41296"/>
                </a:cubicBezTo>
                <a:close/>
                <a:moveTo>
                  <a:pt x="276978" y="43513"/>
                </a:moveTo>
                <a:cubicBezTo>
                  <a:pt x="276883" y="43735"/>
                  <a:pt x="277105" y="43925"/>
                  <a:pt x="277327" y="43830"/>
                </a:cubicBezTo>
                <a:cubicBezTo>
                  <a:pt x="277517" y="43735"/>
                  <a:pt x="277517" y="43450"/>
                  <a:pt x="277295" y="43355"/>
                </a:cubicBezTo>
                <a:cubicBezTo>
                  <a:pt x="277168" y="43323"/>
                  <a:pt x="277010" y="43387"/>
                  <a:pt x="276978" y="43513"/>
                </a:cubicBezTo>
                <a:close/>
                <a:moveTo>
                  <a:pt x="276092" y="45698"/>
                </a:moveTo>
                <a:cubicBezTo>
                  <a:pt x="275997" y="45952"/>
                  <a:pt x="276218" y="46173"/>
                  <a:pt x="276440" y="46047"/>
                </a:cubicBezTo>
                <a:cubicBezTo>
                  <a:pt x="276662" y="45952"/>
                  <a:pt x="276662" y="45635"/>
                  <a:pt x="276440" y="45540"/>
                </a:cubicBezTo>
                <a:cubicBezTo>
                  <a:pt x="276313" y="45508"/>
                  <a:pt x="276155" y="45572"/>
                  <a:pt x="276092" y="45698"/>
                </a:cubicBezTo>
                <a:close/>
                <a:moveTo>
                  <a:pt x="275205" y="47915"/>
                </a:moveTo>
                <a:cubicBezTo>
                  <a:pt x="275110" y="48137"/>
                  <a:pt x="275332" y="48390"/>
                  <a:pt x="275585" y="48295"/>
                </a:cubicBezTo>
                <a:cubicBezTo>
                  <a:pt x="275807" y="48169"/>
                  <a:pt x="275807" y="47852"/>
                  <a:pt x="275585" y="47757"/>
                </a:cubicBezTo>
                <a:cubicBezTo>
                  <a:pt x="275427" y="47693"/>
                  <a:pt x="275268" y="47757"/>
                  <a:pt x="275205" y="47915"/>
                </a:cubicBezTo>
                <a:close/>
                <a:moveTo>
                  <a:pt x="274318" y="50100"/>
                </a:moveTo>
                <a:cubicBezTo>
                  <a:pt x="274223" y="50354"/>
                  <a:pt x="274476" y="50607"/>
                  <a:pt x="274698" y="50512"/>
                </a:cubicBezTo>
                <a:cubicBezTo>
                  <a:pt x="274952" y="50385"/>
                  <a:pt x="274952" y="50037"/>
                  <a:pt x="274698" y="49942"/>
                </a:cubicBezTo>
                <a:cubicBezTo>
                  <a:pt x="274540" y="49879"/>
                  <a:pt x="274381" y="49974"/>
                  <a:pt x="274318" y="50132"/>
                </a:cubicBezTo>
                <a:close/>
                <a:moveTo>
                  <a:pt x="273431" y="52317"/>
                </a:moveTo>
                <a:cubicBezTo>
                  <a:pt x="273336" y="52570"/>
                  <a:pt x="273590" y="52856"/>
                  <a:pt x="273843" y="52729"/>
                </a:cubicBezTo>
                <a:cubicBezTo>
                  <a:pt x="274096" y="52602"/>
                  <a:pt x="274096" y="52254"/>
                  <a:pt x="273843" y="52127"/>
                </a:cubicBezTo>
                <a:cubicBezTo>
                  <a:pt x="273685" y="52095"/>
                  <a:pt x="273495" y="52159"/>
                  <a:pt x="273431" y="52317"/>
                </a:cubicBezTo>
                <a:close/>
                <a:moveTo>
                  <a:pt x="272545" y="54534"/>
                </a:moveTo>
                <a:cubicBezTo>
                  <a:pt x="272418" y="54787"/>
                  <a:pt x="272703" y="55072"/>
                  <a:pt x="272988" y="54946"/>
                </a:cubicBezTo>
                <a:cubicBezTo>
                  <a:pt x="273241" y="54819"/>
                  <a:pt x="273241" y="54439"/>
                  <a:pt x="272956" y="54344"/>
                </a:cubicBezTo>
                <a:cubicBezTo>
                  <a:pt x="272798" y="54281"/>
                  <a:pt x="272608" y="54344"/>
                  <a:pt x="272545" y="54534"/>
                </a:cubicBezTo>
                <a:close/>
                <a:moveTo>
                  <a:pt x="271658" y="56719"/>
                </a:moveTo>
                <a:cubicBezTo>
                  <a:pt x="271531" y="57004"/>
                  <a:pt x="271816" y="57289"/>
                  <a:pt x="272101" y="57162"/>
                </a:cubicBezTo>
                <a:cubicBezTo>
                  <a:pt x="272386" y="57036"/>
                  <a:pt x="272386" y="56656"/>
                  <a:pt x="272101" y="56529"/>
                </a:cubicBezTo>
                <a:cubicBezTo>
                  <a:pt x="271911" y="56466"/>
                  <a:pt x="271721" y="56561"/>
                  <a:pt x="271658" y="56719"/>
                </a:cubicBezTo>
                <a:close/>
                <a:moveTo>
                  <a:pt x="270771" y="58936"/>
                </a:moveTo>
                <a:cubicBezTo>
                  <a:pt x="270645" y="59221"/>
                  <a:pt x="270961" y="59506"/>
                  <a:pt x="271246" y="59379"/>
                </a:cubicBezTo>
                <a:cubicBezTo>
                  <a:pt x="271531" y="59253"/>
                  <a:pt x="271531" y="58841"/>
                  <a:pt x="271246" y="58714"/>
                </a:cubicBezTo>
                <a:cubicBezTo>
                  <a:pt x="271056" y="58651"/>
                  <a:pt x="270835" y="58746"/>
                  <a:pt x="270771" y="58936"/>
                </a:cubicBezTo>
                <a:close/>
                <a:moveTo>
                  <a:pt x="269884" y="61121"/>
                </a:moveTo>
                <a:cubicBezTo>
                  <a:pt x="269758" y="61438"/>
                  <a:pt x="270074" y="61754"/>
                  <a:pt x="270391" y="61596"/>
                </a:cubicBezTo>
                <a:cubicBezTo>
                  <a:pt x="270676" y="61469"/>
                  <a:pt x="270676" y="61058"/>
                  <a:pt x="270360" y="60931"/>
                </a:cubicBezTo>
                <a:cubicBezTo>
                  <a:pt x="270169" y="60836"/>
                  <a:pt x="269948" y="60931"/>
                  <a:pt x="269884" y="61121"/>
                </a:cubicBezTo>
                <a:close/>
                <a:moveTo>
                  <a:pt x="269219" y="63845"/>
                </a:moveTo>
                <a:cubicBezTo>
                  <a:pt x="269536" y="63971"/>
                  <a:pt x="269853" y="63623"/>
                  <a:pt x="269694" y="63338"/>
                </a:cubicBezTo>
                <a:cubicBezTo>
                  <a:pt x="269568" y="63021"/>
                  <a:pt x="269124" y="63021"/>
                  <a:pt x="268998" y="63338"/>
                </a:cubicBezTo>
                <a:cubicBezTo>
                  <a:pt x="268934" y="63528"/>
                  <a:pt x="269029" y="63750"/>
                  <a:pt x="269219" y="63845"/>
                </a:cubicBezTo>
                <a:close/>
                <a:moveTo>
                  <a:pt x="268333" y="66061"/>
                </a:moveTo>
                <a:cubicBezTo>
                  <a:pt x="268681" y="66188"/>
                  <a:pt x="268998" y="65840"/>
                  <a:pt x="268839" y="65523"/>
                </a:cubicBezTo>
                <a:cubicBezTo>
                  <a:pt x="268713" y="65206"/>
                  <a:pt x="268238" y="65206"/>
                  <a:pt x="268111" y="65555"/>
                </a:cubicBezTo>
                <a:cubicBezTo>
                  <a:pt x="268048" y="65745"/>
                  <a:pt x="268143" y="65966"/>
                  <a:pt x="268333" y="66061"/>
                </a:cubicBezTo>
                <a:close/>
                <a:moveTo>
                  <a:pt x="267446" y="68278"/>
                </a:moveTo>
                <a:cubicBezTo>
                  <a:pt x="267794" y="68405"/>
                  <a:pt x="268143" y="68057"/>
                  <a:pt x="267984" y="67740"/>
                </a:cubicBezTo>
                <a:cubicBezTo>
                  <a:pt x="267858" y="67392"/>
                  <a:pt x="267351" y="67392"/>
                  <a:pt x="267224" y="67740"/>
                </a:cubicBezTo>
                <a:cubicBezTo>
                  <a:pt x="267129" y="67962"/>
                  <a:pt x="267256" y="68183"/>
                  <a:pt x="267478" y="68278"/>
                </a:cubicBezTo>
                <a:close/>
                <a:moveTo>
                  <a:pt x="266908" y="69703"/>
                </a:moveTo>
                <a:cubicBezTo>
                  <a:pt x="266528" y="69577"/>
                  <a:pt x="266211" y="69925"/>
                  <a:pt x="266338" y="70273"/>
                </a:cubicBezTo>
                <a:cubicBezTo>
                  <a:pt x="266496" y="70622"/>
                  <a:pt x="267003" y="70622"/>
                  <a:pt x="267129" y="70273"/>
                </a:cubicBezTo>
                <a:cubicBezTo>
                  <a:pt x="267224" y="70052"/>
                  <a:pt x="267129" y="69798"/>
                  <a:pt x="266908" y="69703"/>
                </a:cubicBezTo>
                <a:close/>
                <a:moveTo>
                  <a:pt x="265704" y="72712"/>
                </a:moveTo>
                <a:cubicBezTo>
                  <a:pt x="266084" y="72870"/>
                  <a:pt x="266433" y="72490"/>
                  <a:pt x="266274" y="72142"/>
                </a:cubicBezTo>
                <a:cubicBezTo>
                  <a:pt x="266116" y="71794"/>
                  <a:pt x="265609" y="71794"/>
                  <a:pt x="265451" y="72142"/>
                </a:cubicBezTo>
                <a:cubicBezTo>
                  <a:pt x="265356" y="72364"/>
                  <a:pt x="265482" y="72617"/>
                  <a:pt x="265704" y="72712"/>
                </a:cubicBezTo>
                <a:close/>
                <a:moveTo>
                  <a:pt x="264817" y="74929"/>
                </a:moveTo>
                <a:cubicBezTo>
                  <a:pt x="265197" y="75087"/>
                  <a:pt x="265577" y="74707"/>
                  <a:pt x="265419" y="74327"/>
                </a:cubicBezTo>
                <a:cubicBezTo>
                  <a:pt x="265261" y="73979"/>
                  <a:pt x="264722" y="73979"/>
                  <a:pt x="264564" y="74359"/>
                </a:cubicBezTo>
                <a:cubicBezTo>
                  <a:pt x="264469" y="74580"/>
                  <a:pt x="264596" y="74865"/>
                  <a:pt x="264817" y="74929"/>
                </a:cubicBezTo>
                <a:close/>
                <a:moveTo>
                  <a:pt x="263962" y="77146"/>
                </a:moveTo>
                <a:cubicBezTo>
                  <a:pt x="264342" y="77304"/>
                  <a:pt x="264722" y="76924"/>
                  <a:pt x="264532" y="76544"/>
                </a:cubicBezTo>
                <a:cubicBezTo>
                  <a:pt x="264374" y="76164"/>
                  <a:pt x="263836" y="76164"/>
                  <a:pt x="263677" y="76544"/>
                </a:cubicBezTo>
                <a:cubicBezTo>
                  <a:pt x="263582" y="76797"/>
                  <a:pt x="263709" y="77082"/>
                  <a:pt x="263962" y="77177"/>
                </a:cubicBezTo>
                <a:close/>
                <a:moveTo>
                  <a:pt x="263424" y="78476"/>
                </a:moveTo>
                <a:cubicBezTo>
                  <a:pt x="263012" y="78349"/>
                  <a:pt x="262632" y="78729"/>
                  <a:pt x="262822" y="79141"/>
                </a:cubicBezTo>
                <a:cubicBezTo>
                  <a:pt x="262981" y="79521"/>
                  <a:pt x="263551" y="79521"/>
                  <a:pt x="263709" y="79109"/>
                </a:cubicBezTo>
                <a:cubicBezTo>
                  <a:pt x="263804" y="78856"/>
                  <a:pt x="263677" y="78602"/>
                  <a:pt x="263424" y="78476"/>
                </a:cubicBezTo>
                <a:close/>
                <a:moveTo>
                  <a:pt x="262569" y="80692"/>
                </a:moveTo>
                <a:cubicBezTo>
                  <a:pt x="262157" y="80534"/>
                  <a:pt x="261746" y="80946"/>
                  <a:pt x="261936" y="81326"/>
                </a:cubicBezTo>
                <a:cubicBezTo>
                  <a:pt x="262094" y="81738"/>
                  <a:pt x="262664" y="81738"/>
                  <a:pt x="262822" y="81326"/>
                </a:cubicBezTo>
                <a:cubicBezTo>
                  <a:pt x="262949" y="81072"/>
                  <a:pt x="262822" y="80787"/>
                  <a:pt x="262569" y="80692"/>
                </a:cubicBezTo>
                <a:close/>
                <a:moveTo>
                  <a:pt x="261682" y="82878"/>
                </a:moveTo>
                <a:cubicBezTo>
                  <a:pt x="261270" y="82719"/>
                  <a:pt x="260859" y="83131"/>
                  <a:pt x="261049" y="83543"/>
                </a:cubicBezTo>
                <a:cubicBezTo>
                  <a:pt x="261207" y="83954"/>
                  <a:pt x="261809" y="83954"/>
                  <a:pt x="261967" y="83543"/>
                </a:cubicBezTo>
                <a:cubicBezTo>
                  <a:pt x="262062" y="83289"/>
                  <a:pt x="261936" y="82973"/>
                  <a:pt x="261682" y="82878"/>
                </a:cubicBezTo>
                <a:close/>
                <a:moveTo>
                  <a:pt x="260447" y="86045"/>
                </a:moveTo>
                <a:cubicBezTo>
                  <a:pt x="260859" y="86203"/>
                  <a:pt x="261302" y="85791"/>
                  <a:pt x="261112" y="85348"/>
                </a:cubicBezTo>
                <a:cubicBezTo>
                  <a:pt x="260922" y="84936"/>
                  <a:pt x="260320" y="84936"/>
                  <a:pt x="260130" y="85379"/>
                </a:cubicBezTo>
                <a:cubicBezTo>
                  <a:pt x="260035" y="85633"/>
                  <a:pt x="260162" y="85950"/>
                  <a:pt x="260447" y="86045"/>
                </a:cubicBezTo>
                <a:close/>
                <a:moveTo>
                  <a:pt x="259275" y="87565"/>
                </a:moveTo>
                <a:cubicBezTo>
                  <a:pt x="259085" y="88008"/>
                  <a:pt x="259529" y="88451"/>
                  <a:pt x="259972" y="88261"/>
                </a:cubicBezTo>
                <a:cubicBezTo>
                  <a:pt x="260415" y="88071"/>
                  <a:pt x="260384" y="87438"/>
                  <a:pt x="259940" y="87280"/>
                </a:cubicBezTo>
                <a:cubicBezTo>
                  <a:pt x="259687" y="87153"/>
                  <a:pt x="259370" y="87311"/>
                  <a:pt x="259275" y="87565"/>
                </a:cubicBezTo>
                <a:close/>
                <a:moveTo>
                  <a:pt x="259402" y="90193"/>
                </a:moveTo>
                <a:cubicBezTo>
                  <a:pt x="259560" y="89718"/>
                  <a:pt x="259117" y="89275"/>
                  <a:pt x="258674" y="89465"/>
                </a:cubicBezTo>
                <a:cubicBezTo>
                  <a:pt x="258230" y="89655"/>
                  <a:pt x="258230" y="90320"/>
                  <a:pt x="258674" y="90478"/>
                </a:cubicBezTo>
                <a:cubicBezTo>
                  <a:pt x="258959" y="90605"/>
                  <a:pt x="259275" y="90478"/>
                  <a:pt x="259402" y="90193"/>
                </a:cubicBezTo>
                <a:close/>
                <a:moveTo>
                  <a:pt x="258547" y="92378"/>
                </a:moveTo>
                <a:cubicBezTo>
                  <a:pt x="258705" y="91935"/>
                  <a:pt x="258262" y="91460"/>
                  <a:pt x="257787" y="91682"/>
                </a:cubicBezTo>
                <a:cubicBezTo>
                  <a:pt x="257312" y="91872"/>
                  <a:pt x="257344" y="92537"/>
                  <a:pt x="257819" y="92695"/>
                </a:cubicBezTo>
                <a:cubicBezTo>
                  <a:pt x="258104" y="92822"/>
                  <a:pt x="258420" y="92695"/>
                  <a:pt x="258547" y="92410"/>
                </a:cubicBezTo>
                <a:close/>
                <a:moveTo>
                  <a:pt x="256932" y="94943"/>
                </a:moveTo>
                <a:cubicBezTo>
                  <a:pt x="257407" y="95133"/>
                  <a:pt x="257882" y="94627"/>
                  <a:pt x="257660" y="94152"/>
                </a:cubicBezTo>
                <a:cubicBezTo>
                  <a:pt x="257470" y="93708"/>
                  <a:pt x="256805" y="93708"/>
                  <a:pt x="256615" y="94183"/>
                </a:cubicBezTo>
                <a:cubicBezTo>
                  <a:pt x="256488" y="94468"/>
                  <a:pt x="256647" y="94817"/>
                  <a:pt x="256932" y="94943"/>
                </a:cubicBezTo>
                <a:close/>
                <a:moveTo>
                  <a:pt x="256805" y="96812"/>
                </a:moveTo>
                <a:cubicBezTo>
                  <a:pt x="256995" y="96337"/>
                  <a:pt x="256520" y="95862"/>
                  <a:pt x="256045" y="96052"/>
                </a:cubicBezTo>
                <a:cubicBezTo>
                  <a:pt x="255538" y="96274"/>
                  <a:pt x="255570" y="96970"/>
                  <a:pt x="256045" y="97160"/>
                </a:cubicBezTo>
                <a:cubicBezTo>
                  <a:pt x="256362" y="97287"/>
                  <a:pt x="256710" y="97129"/>
                  <a:pt x="256805" y="96812"/>
                </a:cubicBezTo>
                <a:close/>
                <a:moveTo>
                  <a:pt x="255950" y="99029"/>
                </a:moveTo>
                <a:cubicBezTo>
                  <a:pt x="256140" y="98522"/>
                  <a:pt x="255633" y="98047"/>
                  <a:pt x="255158" y="98269"/>
                </a:cubicBezTo>
                <a:cubicBezTo>
                  <a:pt x="254652" y="98459"/>
                  <a:pt x="254683" y="99187"/>
                  <a:pt x="255158" y="99377"/>
                </a:cubicBezTo>
                <a:cubicBezTo>
                  <a:pt x="255475" y="99504"/>
                  <a:pt x="255823" y="99345"/>
                  <a:pt x="255950" y="99029"/>
                </a:cubicBezTo>
                <a:close/>
                <a:moveTo>
                  <a:pt x="254303" y="101594"/>
                </a:moveTo>
                <a:cubicBezTo>
                  <a:pt x="254810" y="101784"/>
                  <a:pt x="255317" y="101277"/>
                  <a:pt x="255095" y="100771"/>
                </a:cubicBezTo>
                <a:cubicBezTo>
                  <a:pt x="254873" y="100264"/>
                  <a:pt x="254145" y="100296"/>
                  <a:pt x="253955" y="100802"/>
                </a:cubicBezTo>
                <a:cubicBezTo>
                  <a:pt x="253828" y="101119"/>
                  <a:pt x="253987" y="101467"/>
                  <a:pt x="254303" y="101594"/>
                </a:cubicBezTo>
                <a:close/>
                <a:moveTo>
                  <a:pt x="254240" y="103462"/>
                </a:moveTo>
                <a:cubicBezTo>
                  <a:pt x="254430" y="102924"/>
                  <a:pt x="253923" y="102417"/>
                  <a:pt x="253385" y="102639"/>
                </a:cubicBezTo>
                <a:cubicBezTo>
                  <a:pt x="252878" y="102861"/>
                  <a:pt x="252878" y="103621"/>
                  <a:pt x="253417" y="103811"/>
                </a:cubicBezTo>
                <a:cubicBezTo>
                  <a:pt x="253733" y="103937"/>
                  <a:pt x="254113" y="103779"/>
                  <a:pt x="254240" y="103462"/>
                </a:cubicBezTo>
                <a:close/>
                <a:moveTo>
                  <a:pt x="253385" y="105679"/>
                </a:moveTo>
                <a:cubicBezTo>
                  <a:pt x="253575" y="105141"/>
                  <a:pt x="253037" y="104602"/>
                  <a:pt x="252530" y="104856"/>
                </a:cubicBezTo>
                <a:cubicBezTo>
                  <a:pt x="251991" y="105078"/>
                  <a:pt x="251991" y="105838"/>
                  <a:pt x="252530" y="106028"/>
                </a:cubicBezTo>
                <a:cubicBezTo>
                  <a:pt x="252878" y="106154"/>
                  <a:pt x="253258" y="105996"/>
                  <a:pt x="253385" y="105679"/>
                </a:cubicBezTo>
                <a:close/>
                <a:moveTo>
                  <a:pt x="252530" y="107896"/>
                </a:moveTo>
                <a:cubicBezTo>
                  <a:pt x="252720" y="107358"/>
                  <a:pt x="252181" y="106819"/>
                  <a:pt x="251643" y="107041"/>
                </a:cubicBezTo>
                <a:cubicBezTo>
                  <a:pt x="251105" y="107263"/>
                  <a:pt x="251105" y="108054"/>
                  <a:pt x="251675" y="108244"/>
                </a:cubicBezTo>
                <a:cubicBezTo>
                  <a:pt x="251991" y="108403"/>
                  <a:pt x="252371" y="108213"/>
                  <a:pt x="252530" y="107896"/>
                </a:cubicBezTo>
                <a:close/>
                <a:moveTo>
                  <a:pt x="250788" y="110493"/>
                </a:moveTo>
                <a:cubicBezTo>
                  <a:pt x="251326" y="110715"/>
                  <a:pt x="251896" y="110145"/>
                  <a:pt x="251643" y="109574"/>
                </a:cubicBezTo>
                <a:cubicBezTo>
                  <a:pt x="251421" y="109036"/>
                  <a:pt x="250630" y="109036"/>
                  <a:pt x="250408" y="109606"/>
                </a:cubicBezTo>
                <a:cubicBezTo>
                  <a:pt x="250281" y="109955"/>
                  <a:pt x="250440" y="110335"/>
                  <a:pt x="250788" y="110493"/>
                </a:cubicBezTo>
                <a:close/>
                <a:moveTo>
                  <a:pt x="284167" y="18590"/>
                </a:moveTo>
                <a:cubicBezTo>
                  <a:pt x="284104" y="18748"/>
                  <a:pt x="284452" y="18590"/>
                  <a:pt x="284294" y="18526"/>
                </a:cubicBezTo>
                <a:cubicBezTo>
                  <a:pt x="284231" y="18495"/>
                  <a:pt x="284167" y="18526"/>
                  <a:pt x="284167" y="18590"/>
                </a:cubicBezTo>
                <a:close/>
                <a:moveTo>
                  <a:pt x="283280" y="20775"/>
                </a:moveTo>
                <a:cubicBezTo>
                  <a:pt x="283185" y="20965"/>
                  <a:pt x="283597" y="20775"/>
                  <a:pt x="283439" y="20712"/>
                </a:cubicBezTo>
                <a:cubicBezTo>
                  <a:pt x="283375" y="20712"/>
                  <a:pt x="283312" y="20743"/>
                  <a:pt x="283280" y="20775"/>
                </a:cubicBezTo>
                <a:close/>
                <a:moveTo>
                  <a:pt x="282394" y="22992"/>
                </a:moveTo>
                <a:cubicBezTo>
                  <a:pt x="282299" y="23182"/>
                  <a:pt x="282774" y="22992"/>
                  <a:pt x="282552" y="22928"/>
                </a:cubicBezTo>
                <a:cubicBezTo>
                  <a:pt x="282489" y="22897"/>
                  <a:pt x="282425" y="22928"/>
                  <a:pt x="282394" y="22992"/>
                </a:cubicBezTo>
                <a:close/>
                <a:moveTo>
                  <a:pt x="281507" y="25209"/>
                </a:moveTo>
                <a:cubicBezTo>
                  <a:pt x="281412" y="25430"/>
                  <a:pt x="281919" y="25209"/>
                  <a:pt x="281697" y="25114"/>
                </a:cubicBezTo>
                <a:cubicBezTo>
                  <a:pt x="281602" y="25082"/>
                  <a:pt x="281539" y="25114"/>
                  <a:pt x="281507" y="25209"/>
                </a:cubicBezTo>
                <a:close/>
                <a:moveTo>
                  <a:pt x="280620" y="27394"/>
                </a:moveTo>
                <a:cubicBezTo>
                  <a:pt x="280525" y="27647"/>
                  <a:pt x="281064" y="27394"/>
                  <a:pt x="280810" y="27299"/>
                </a:cubicBezTo>
                <a:cubicBezTo>
                  <a:pt x="280747" y="27267"/>
                  <a:pt x="280652" y="27330"/>
                  <a:pt x="280620" y="27394"/>
                </a:cubicBezTo>
                <a:close/>
                <a:moveTo>
                  <a:pt x="279734" y="29611"/>
                </a:moveTo>
                <a:cubicBezTo>
                  <a:pt x="279639" y="29864"/>
                  <a:pt x="280209" y="29611"/>
                  <a:pt x="279955" y="29516"/>
                </a:cubicBezTo>
                <a:cubicBezTo>
                  <a:pt x="279860" y="29452"/>
                  <a:pt x="279765" y="29516"/>
                  <a:pt x="279734" y="29611"/>
                </a:cubicBezTo>
                <a:close/>
                <a:moveTo>
                  <a:pt x="278847" y="31796"/>
                </a:moveTo>
                <a:cubicBezTo>
                  <a:pt x="278720" y="32081"/>
                  <a:pt x="279385" y="31796"/>
                  <a:pt x="279100" y="31701"/>
                </a:cubicBezTo>
                <a:cubicBezTo>
                  <a:pt x="279005" y="31669"/>
                  <a:pt x="278878" y="31701"/>
                  <a:pt x="278847" y="31796"/>
                </a:cubicBezTo>
                <a:close/>
                <a:moveTo>
                  <a:pt x="277960" y="34013"/>
                </a:moveTo>
                <a:cubicBezTo>
                  <a:pt x="277833" y="34298"/>
                  <a:pt x="278530" y="34013"/>
                  <a:pt x="278213" y="33886"/>
                </a:cubicBezTo>
                <a:cubicBezTo>
                  <a:pt x="278118" y="33854"/>
                  <a:pt x="277992" y="33918"/>
                  <a:pt x="277960" y="34013"/>
                </a:cubicBezTo>
                <a:close/>
                <a:moveTo>
                  <a:pt x="277073" y="36198"/>
                </a:moveTo>
                <a:cubicBezTo>
                  <a:pt x="276947" y="36546"/>
                  <a:pt x="277675" y="36229"/>
                  <a:pt x="277358" y="36103"/>
                </a:cubicBezTo>
                <a:cubicBezTo>
                  <a:pt x="277232" y="36039"/>
                  <a:pt x="277105" y="36103"/>
                  <a:pt x="277073" y="36198"/>
                </a:cubicBezTo>
                <a:close/>
                <a:moveTo>
                  <a:pt x="276187" y="38415"/>
                </a:moveTo>
                <a:cubicBezTo>
                  <a:pt x="276123" y="38605"/>
                  <a:pt x="276313" y="38795"/>
                  <a:pt x="276503" y="38700"/>
                </a:cubicBezTo>
                <a:cubicBezTo>
                  <a:pt x="276693" y="38636"/>
                  <a:pt x="276693" y="38351"/>
                  <a:pt x="276503" y="38288"/>
                </a:cubicBezTo>
                <a:cubicBezTo>
                  <a:pt x="276377" y="38224"/>
                  <a:pt x="276250" y="38288"/>
                  <a:pt x="276187" y="38415"/>
                </a:cubicBezTo>
                <a:close/>
                <a:moveTo>
                  <a:pt x="275300" y="40631"/>
                </a:moveTo>
                <a:cubicBezTo>
                  <a:pt x="275237" y="40821"/>
                  <a:pt x="275427" y="41011"/>
                  <a:pt x="275617" y="40948"/>
                </a:cubicBezTo>
                <a:cubicBezTo>
                  <a:pt x="275838" y="40853"/>
                  <a:pt x="275838" y="40568"/>
                  <a:pt x="275617" y="40473"/>
                </a:cubicBezTo>
                <a:cubicBezTo>
                  <a:pt x="275490" y="40441"/>
                  <a:pt x="275363" y="40505"/>
                  <a:pt x="275300" y="40631"/>
                </a:cubicBezTo>
                <a:close/>
                <a:moveTo>
                  <a:pt x="274413" y="42816"/>
                </a:moveTo>
                <a:cubicBezTo>
                  <a:pt x="274318" y="43038"/>
                  <a:pt x="274540" y="43260"/>
                  <a:pt x="274762" y="43165"/>
                </a:cubicBezTo>
                <a:cubicBezTo>
                  <a:pt x="274983" y="43070"/>
                  <a:pt x="274983" y="42753"/>
                  <a:pt x="274762" y="42690"/>
                </a:cubicBezTo>
                <a:cubicBezTo>
                  <a:pt x="274635" y="42626"/>
                  <a:pt x="274476" y="42690"/>
                  <a:pt x="274413" y="42816"/>
                </a:cubicBezTo>
                <a:close/>
                <a:moveTo>
                  <a:pt x="273685" y="45382"/>
                </a:moveTo>
                <a:cubicBezTo>
                  <a:pt x="273906" y="45477"/>
                  <a:pt x="274128" y="45255"/>
                  <a:pt x="274033" y="45002"/>
                </a:cubicBezTo>
                <a:cubicBezTo>
                  <a:pt x="273938" y="44780"/>
                  <a:pt x="273621" y="44812"/>
                  <a:pt x="273526" y="45033"/>
                </a:cubicBezTo>
                <a:cubicBezTo>
                  <a:pt x="273463" y="45160"/>
                  <a:pt x="273558" y="45318"/>
                  <a:pt x="273685" y="45382"/>
                </a:cubicBezTo>
                <a:close/>
                <a:moveTo>
                  <a:pt x="272798" y="47598"/>
                </a:moveTo>
                <a:cubicBezTo>
                  <a:pt x="273051" y="47693"/>
                  <a:pt x="273273" y="47440"/>
                  <a:pt x="273178" y="47218"/>
                </a:cubicBezTo>
                <a:cubicBezTo>
                  <a:pt x="273083" y="46997"/>
                  <a:pt x="272735" y="46997"/>
                  <a:pt x="272640" y="47218"/>
                </a:cubicBezTo>
                <a:cubicBezTo>
                  <a:pt x="272576" y="47377"/>
                  <a:pt x="272671" y="47535"/>
                  <a:pt x="272798" y="47598"/>
                </a:cubicBezTo>
                <a:close/>
                <a:moveTo>
                  <a:pt x="271943" y="49815"/>
                </a:moveTo>
                <a:cubicBezTo>
                  <a:pt x="272196" y="49910"/>
                  <a:pt x="272418" y="49657"/>
                  <a:pt x="272323" y="49435"/>
                </a:cubicBezTo>
                <a:cubicBezTo>
                  <a:pt x="272196" y="49182"/>
                  <a:pt x="271848" y="49182"/>
                  <a:pt x="271753" y="49435"/>
                </a:cubicBezTo>
                <a:cubicBezTo>
                  <a:pt x="271690" y="49594"/>
                  <a:pt x="271785" y="49752"/>
                  <a:pt x="271943" y="49815"/>
                </a:cubicBezTo>
                <a:close/>
                <a:moveTo>
                  <a:pt x="271056" y="52032"/>
                </a:moveTo>
                <a:cubicBezTo>
                  <a:pt x="271310" y="52159"/>
                  <a:pt x="271563" y="51874"/>
                  <a:pt x="271468" y="51620"/>
                </a:cubicBezTo>
                <a:cubicBezTo>
                  <a:pt x="271341" y="51367"/>
                  <a:pt x="270993" y="51367"/>
                  <a:pt x="270866" y="51620"/>
                </a:cubicBezTo>
                <a:cubicBezTo>
                  <a:pt x="270803" y="51810"/>
                  <a:pt x="270898" y="51969"/>
                  <a:pt x="271056" y="52032"/>
                </a:cubicBezTo>
                <a:close/>
                <a:moveTo>
                  <a:pt x="270169" y="54281"/>
                </a:moveTo>
                <a:cubicBezTo>
                  <a:pt x="270455" y="54376"/>
                  <a:pt x="270708" y="54091"/>
                  <a:pt x="270613" y="53837"/>
                </a:cubicBezTo>
                <a:cubicBezTo>
                  <a:pt x="270486" y="53552"/>
                  <a:pt x="270106" y="53552"/>
                  <a:pt x="269979" y="53837"/>
                </a:cubicBezTo>
                <a:cubicBezTo>
                  <a:pt x="269916" y="53996"/>
                  <a:pt x="270011" y="54186"/>
                  <a:pt x="270169" y="54281"/>
                </a:cubicBezTo>
                <a:close/>
                <a:moveTo>
                  <a:pt x="269314" y="56497"/>
                </a:moveTo>
                <a:cubicBezTo>
                  <a:pt x="269568" y="56592"/>
                  <a:pt x="269853" y="56307"/>
                  <a:pt x="269726" y="56022"/>
                </a:cubicBezTo>
                <a:cubicBezTo>
                  <a:pt x="269631" y="55737"/>
                  <a:pt x="269219" y="55769"/>
                  <a:pt x="269093" y="56054"/>
                </a:cubicBezTo>
                <a:cubicBezTo>
                  <a:pt x="269029" y="56212"/>
                  <a:pt x="269124" y="56402"/>
                  <a:pt x="269314" y="56497"/>
                </a:cubicBezTo>
                <a:close/>
                <a:moveTo>
                  <a:pt x="268428" y="58714"/>
                </a:moveTo>
                <a:cubicBezTo>
                  <a:pt x="268713" y="58809"/>
                  <a:pt x="268998" y="58524"/>
                  <a:pt x="268871" y="58239"/>
                </a:cubicBezTo>
                <a:cubicBezTo>
                  <a:pt x="268744" y="57954"/>
                  <a:pt x="268333" y="57954"/>
                  <a:pt x="268206" y="58239"/>
                </a:cubicBezTo>
                <a:cubicBezTo>
                  <a:pt x="268143" y="58429"/>
                  <a:pt x="268238" y="58651"/>
                  <a:pt x="268428" y="58714"/>
                </a:cubicBezTo>
                <a:close/>
                <a:moveTo>
                  <a:pt x="267541" y="60931"/>
                </a:moveTo>
                <a:cubicBezTo>
                  <a:pt x="267858" y="61058"/>
                  <a:pt x="268143" y="60741"/>
                  <a:pt x="268016" y="60424"/>
                </a:cubicBezTo>
                <a:cubicBezTo>
                  <a:pt x="267889" y="60139"/>
                  <a:pt x="267446" y="60139"/>
                  <a:pt x="267351" y="60456"/>
                </a:cubicBezTo>
                <a:cubicBezTo>
                  <a:pt x="267256" y="60646"/>
                  <a:pt x="267351" y="60868"/>
                  <a:pt x="267541" y="60931"/>
                </a:cubicBezTo>
                <a:close/>
                <a:moveTo>
                  <a:pt x="266654" y="63148"/>
                </a:moveTo>
                <a:cubicBezTo>
                  <a:pt x="266971" y="63275"/>
                  <a:pt x="267288" y="62958"/>
                  <a:pt x="267161" y="62641"/>
                </a:cubicBezTo>
                <a:cubicBezTo>
                  <a:pt x="267034" y="62325"/>
                  <a:pt x="266591" y="62325"/>
                  <a:pt x="266464" y="62641"/>
                </a:cubicBezTo>
                <a:cubicBezTo>
                  <a:pt x="266369" y="62863"/>
                  <a:pt x="266464" y="63085"/>
                  <a:pt x="266654" y="63148"/>
                </a:cubicBezTo>
                <a:close/>
                <a:moveTo>
                  <a:pt x="266084" y="64636"/>
                </a:moveTo>
                <a:cubicBezTo>
                  <a:pt x="265736" y="64510"/>
                  <a:pt x="265419" y="64826"/>
                  <a:pt x="265577" y="65175"/>
                </a:cubicBezTo>
                <a:cubicBezTo>
                  <a:pt x="265704" y="65491"/>
                  <a:pt x="266179" y="65491"/>
                  <a:pt x="266306" y="65143"/>
                </a:cubicBezTo>
                <a:cubicBezTo>
                  <a:pt x="266369" y="64953"/>
                  <a:pt x="266274" y="64700"/>
                  <a:pt x="266084" y="64636"/>
                </a:cubicBezTo>
                <a:close/>
                <a:moveTo>
                  <a:pt x="264912" y="67582"/>
                </a:moveTo>
                <a:cubicBezTo>
                  <a:pt x="265261" y="67740"/>
                  <a:pt x="265577" y="67392"/>
                  <a:pt x="265451" y="67043"/>
                </a:cubicBezTo>
                <a:cubicBezTo>
                  <a:pt x="265292" y="66695"/>
                  <a:pt x="264817" y="66726"/>
                  <a:pt x="264691" y="67043"/>
                </a:cubicBezTo>
                <a:cubicBezTo>
                  <a:pt x="264596" y="67265"/>
                  <a:pt x="264691" y="67518"/>
                  <a:pt x="264912" y="67582"/>
                </a:cubicBezTo>
                <a:close/>
                <a:moveTo>
                  <a:pt x="264026" y="69830"/>
                </a:moveTo>
                <a:cubicBezTo>
                  <a:pt x="264374" y="69957"/>
                  <a:pt x="264722" y="69608"/>
                  <a:pt x="264596" y="69260"/>
                </a:cubicBezTo>
                <a:cubicBezTo>
                  <a:pt x="264437" y="68912"/>
                  <a:pt x="263931" y="68912"/>
                  <a:pt x="263804" y="69260"/>
                </a:cubicBezTo>
                <a:cubicBezTo>
                  <a:pt x="263709" y="69482"/>
                  <a:pt x="263804" y="69735"/>
                  <a:pt x="264026" y="69830"/>
                </a:cubicBezTo>
                <a:close/>
                <a:moveTo>
                  <a:pt x="263171" y="72047"/>
                </a:moveTo>
                <a:cubicBezTo>
                  <a:pt x="263519" y="72174"/>
                  <a:pt x="263867" y="71825"/>
                  <a:pt x="263709" y="71445"/>
                </a:cubicBezTo>
                <a:cubicBezTo>
                  <a:pt x="263551" y="71097"/>
                  <a:pt x="263044" y="71097"/>
                  <a:pt x="262917" y="71477"/>
                </a:cubicBezTo>
                <a:cubicBezTo>
                  <a:pt x="262822" y="71699"/>
                  <a:pt x="262917" y="71952"/>
                  <a:pt x="263171" y="72047"/>
                </a:cubicBezTo>
                <a:close/>
                <a:moveTo>
                  <a:pt x="262284" y="74264"/>
                </a:moveTo>
                <a:cubicBezTo>
                  <a:pt x="262664" y="74390"/>
                  <a:pt x="263012" y="74010"/>
                  <a:pt x="262854" y="73662"/>
                </a:cubicBezTo>
                <a:cubicBezTo>
                  <a:pt x="262696" y="73282"/>
                  <a:pt x="262157" y="73282"/>
                  <a:pt x="262031" y="73662"/>
                </a:cubicBezTo>
                <a:cubicBezTo>
                  <a:pt x="261936" y="73915"/>
                  <a:pt x="262031" y="74169"/>
                  <a:pt x="262284" y="74264"/>
                </a:cubicBezTo>
                <a:close/>
                <a:moveTo>
                  <a:pt x="261397" y="76481"/>
                </a:moveTo>
                <a:cubicBezTo>
                  <a:pt x="261777" y="76639"/>
                  <a:pt x="262157" y="76227"/>
                  <a:pt x="261999" y="75847"/>
                </a:cubicBezTo>
                <a:cubicBezTo>
                  <a:pt x="261841" y="75467"/>
                  <a:pt x="261302" y="75499"/>
                  <a:pt x="261144" y="75879"/>
                </a:cubicBezTo>
                <a:cubicBezTo>
                  <a:pt x="261049" y="76100"/>
                  <a:pt x="261175" y="76386"/>
                  <a:pt x="261397" y="76481"/>
                </a:cubicBezTo>
                <a:close/>
                <a:moveTo>
                  <a:pt x="260890" y="77811"/>
                </a:moveTo>
                <a:cubicBezTo>
                  <a:pt x="260479" y="77652"/>
                  <a:pt x="260099" y="78064"/>
                  <a:pt x="260257" y="78444"/>
                </a:cubicBezTo>
                <a:cubicBezTo>
                  <a:pt x="260415" y="78824"/>
                  <a:pt x="260985" y="78824"/>
                  <a:pt x="261144" y="78444"/>
                </a:cubicBezTo>
                <a:cubicBezTo>
                  <a:pt x="261239" y="78191"/>
                  <a:pt x="261112" y="77906"/>
                  <a:pt x="260890" y="77811"/>
                </a:cubicBezTo>
                <a:close/>
                <a:moveTo>
                  <a:pt x="260004" y="79996"/>
                </a:moveTo>
                <a:cubicBezTo>
                  <a:pt x="259592" y="79837"/>
                  <a:pt x="259212" y="80249"/>
                  <a:pt x="259370" y="80661"/>
                </a:cubicBezTo>
                <a:cubicBezTo>
                  <a:pt x="259560" y="81072"/>
                  <a:pt x="260130" y="81041"/>
                  <a:pt x="260289" y="80629"/>
                </a:cubicBezTo>
                <a:cubicBezTo>
                  <a:pt x="260384" y="80376"/>
                  <a:pt x="260257" y="80091"/>
                  <a:pt x="260004" y="79996"/>
                </a:cubicBezTo>
                <a:close/>
                <a:moveTo>
                  <a:pt x="259149" y="82213"/>
                </a:moveTo>
                <a:cubicBezTo>
                  <a:pt x="258705" y="82023"/>
                  <a:pt x="258294" y="82466"/>
                  <a:pt x="258484" y="82878"/>
                </a:cubicBezTo>
                <a:cubicBezTo>
                  <a:pt x="258674" y="83289"/>
                  <a:pt x="259275" y="83289"/>
                  <a:pt x="259434" y="82846"/>
                </a:cubicBezTo>
                <a:cubicBezTo>
                  <a:pt x="259529" y="82593"/>
                  <a:pt x="259402" y="82308"/>
                  <a:pt x="259149" y="82213"/>
                </a:cubicBezTo>
                <a:close/>
                <a:moveTo>
                  <a:pt x="257882" y="85379"/>
                </a:moveTo>
                <a:cubicBezTo>
                  <a:pt x="258325" y="85538"/>
                  <a:pt x="258737" y="85094"/>
                  <a:pt x="258547" y="84683"/>
                </a:cubicBezTo>
                <a:cubicBezTo>
                  <a:pt x="258389" y="84239"/>
                  <a:pt x="257755" y="84271"/>
                  <a:pt x="257597" y="84683"/>
                </a:cubicBezTo>
                <a:cubicBezTo>
                  <a:pt x="257502" y="84968"/>
                  <a:pt x="257629" y="85253"/>
                  <a:pt x="257882" y="85348"/>
                </a:cubicBezTo>
                <a:close/>
                <a:moveTo>
                  <a:pt x="256710" y="86900"/>
                </a:moveTo>
                <a:cubicBezTo>
                  <a:pt x="256520" y="87343"/>
                  <a:pt x="256995" y="87755"/>
                  <a:pt x="257407" y="87565"/>
                </a:cubicBezTo>
                <a:cubicBezTo>
                  <a:pt x="257850" y="87406"/>
                  <a:pt x="257850" y="86773"/>
                  <a:pt x="257407" y="86583"/>
                </a:cubicBezTo>
                <a:cubicBezTo>
                  <a:pt x="257122" y="86488"/>
                  <a:pt x="256805" y="86615"/>
                  <a:pt x="256710" y="86900"/>
                </a:cubicBezTo>
                <a:close/>
                <a:moveTo>
                  <a:pt x="256837" y="89496"/>
                </a:moveTo>
                <a:cubicBezTo>
                  <a:pt x="257027" y="89053"/>
                  <a:pt x="256552" y="88610"/>
                  <a:pt x="256108" y="88800"/>
                </a:cubicBezTo>
                <a:cubicBezTo>
                  <a:pt x="255665" y="88990"/>
                  <a:pt x="255665" y="89623"/>
                  <a:pt x="256140" y="89813"/>
                </a:cubicBezTo>
                <a:cubicBezTo>
                  <a:pt x="256425" y="89908"/>
                  <a:pt x="256742" y="89781"/>
                  <a:pt x="256837" y="89496"/>
                </a:cubicBezTo>
                <a:close/>
                <a:moveTo>
                  <a:pt x="255982" y="91713"/>
                </a:moveTo>
                <a:cubicBezTo>
                  <a:pt x="256172" y="91238"/>
                  <a:pt x="255697" y="90795"/>
                  <a:pt x="255253" y="90985"/>
                </a:cubicBezTo>
                <a:cubicBezTo>
                  <a:pt x="254778" y="91175"/>
                  <a:pt x="254778" y="91840"/>
                  <a:pt x="255253" y="92030"/>
                </a:cubicBezTo>
                <a:cubicBezTo>
                  <a:pt x="255538" y="92157"/>
                  <a:pt x="255887" y="91998"/>
                  <a:pt x="255982" y="91713"/>
                </a:cubicBezTo>
                <a:close/>
                <a:moveTo>
                  <a:pt x="254367" y="94247"/>
                </a:moveTo>
                <a:cubicBezTo>
                  <a:pt x="254842" y="94437"/>
                  <a:pt x="255317" y="93962"/>
                  <a:pt x="255127" y="93487"/>
                </a:cubicBezTo>
                <a:cubicBezTo>
                  <a:pt x="254905" y="93012"/>
                  <a:pt x="254240" y="93012"/>
                  <a:pt x="254050" y="93487"/>
                </a:cubicBezTo>
                <a:cubicBezTo>
                  <a:pt x="253923" y="93803"/>
                  <a:pt x="254082" y="94120"/>
                  <a:pt x="254367" y="94247"/>
                </a:cubicBezTo>
                <a:close/>
                <a:moveTo>
                  <a:pt x="254272" y="96147"/>
                </a:moveTo>
                <a:cubicBezTo>
                  <a:pt x="254462" y="95640"/>
                  <a:pt x="253955" y="95165"/>
                  <a:pt x="253480" y="95387"/>
                </a:cubicBezTo>
                <a:cubicBezTo>
                  <a:pt x="253005" y="95577"/>
                  <a:pt x="253005" y="96274"/>
                  <a:pt x="253512" y="96464"/>
                </a:cubicBezTo>
                <a:cubicBezTo>
                  <a:pt x="253797" y="96590"/>
                  <a:pt x="254145" y="96432"/>
                  <a:pt x="254272" y="96147"/>
                </a:cubicBezTo>
                <a:close/>
                <a:moveTo>
                  <a:pt x="253417" y="98364"/>
                </a:moveTo>
                <a:cubicBezTo>
                  <a:pt x="253607" y="97857"/>
                  <a:pt x="253100" y="97350"/>
                  <a:pt x="252593" y="97572"/>
                </a:cubicBezTo>
                <a:cubicBezTo>
                  <a:pt x="252118" y="97794"/>
                  <a:pt x="252118" y="98490"/>
                  <a:pt x="252625" y="98680"/>
                </a:cubicBezTo>
                <a:cubicBezTo>
                  <a:pt x="252942" y="98807"/>
                  <a:pt x="253290" y="98649"/>
                  <a:pt x="253417" y="98364"/>
                </a:cubicBezTo>
                <a:close/>
                <a:moveTo>
                  <a:pt x="252561" y="100581"/>
                </a:moveTo>
                <a:cubicBezTo>
                  <a:pt x="252752" y="100042"/>
                  <a:pt x="252245" y="99535"/>
                  <a:pt x="251738" y="99757"/>
                </a:cubicBezTo>
                <a:cubicBezTo>
                  <a:pt x="251231" y="99979"/>
                  <a:pt x="251231" y="100707"/>
                  <a:pt x="251738" y="100897"/>
                </a:cubicBezTo>
                <a:cubicBezTo>
                  <a:pt x="252055" y="101024"/>
                  <a:pt x="252435" y="100866"/>
                  <a:pt x="252530" y="100549"/>
                </a:cubicBezTo>
                <a:close/>
                <a:moveTo>
                  <a:pt x="250883" y="103146"/>
                </a:moveTo>
                <a:cubicBezTo>
                  <a:pt x="251390" y="103336"/>
                  <a:pt x="251896" y="102797"/>
                  <a:pt x="251675" y="102291"/>
                </a:cubicBezTo>
                <a:cubicBezTo>
                  <a:pt x="251453" y="101784"/>
                  <a:pt x="250725" y="101784"/>
                  <a:pt x="250503" y="102322"/>
                </a:cubicBezTo>
                <a:cubicBezTo>
                  <a:pt x="250376" y="102639"/>
                  <a:pt x="250535" y="103019"/>
                  <a:pt x="250883" y="103146"/>
                </a:cubicBezTo>
                <a:close/>
                <a:moveTo>
                  <a:pt x="250820" y="104983"/>
                </a:moveTo>
                <a:cubicBezTo>
                  <a:pt x="251041" y="104444"/>
                  <a:pt x="250503" y="103937"/>
                  <a:pt x="249965" y="104159"/>
                </a:cubicBezTo>
                <a:cubicBezTo>
                  <a:pt x="249458" y="104381"/>
                  <a:pt x="249458" y="105141"/>
                  <a:pt x="249996" y="105363"/>
                </a:cubicBezTo>
                <a:cubicBezTo>
                  <a:pt x="250313" y="105489"/>
                  <a:pt x="250693" y="105331"/>
                  <a:pt x="250820" y="104983"/>
                </a:cubicBezTo>
                <a:close/>
                <a:moveTo>
                  <a:pt x="249110" y="107579"/>
                </a:moveTo>
                <a:cubicBezTo>
                  <a:pt x="249648" y="107801"/>
                  <a:pt x="250186" y="107231"/>
                  <a:pt x="249965" y="106693"/>
                </a:cubicBezTo>
                <a:cubicBezTo>
                  <a:pt x="249711" y="106154"/>
                  <a:pt x="248951" y="106186"/>
                  <a:pt x="248730" y="106724"/>
                </a:cubicBezTo>
                <a:cubicBezTo>
                  <a:pt x="248603" y="107073"/>
                  <a:pt x="248761" y="107453"/>
                  <a:pt x="249110" y="107579"/>
                </a:cubicBezTo>
                <a:close/>
                <a:moveTo>
                  <a:pt x="248223" y="109796"/>
                </a:moveTo>
                <a:cubicBezTo>
                  <a:pt x="248793" y="110018"/>
                  <a:pt x="249331" y="109448"/>
                  <a:pt x="249110" y="108909"/>
                </a:cubicBezTo>
                <a:cubicBezTo>
                  <a:pt x="248856" y="108339"/>
                  <a:pt x="248064" y="108371"/>
                  <a:pt x="247843" y="108941"/>
                </a:cubicBezTo>
                <a:cubicBezTo>
                  <a:pt x="247716" y="109258"/>
                  <a:pt x="247906" y="109670"/>
                  <a:pt x="248223" y="109796"/>
                </a:cubicBezTo>
                <a:close/>
                <a:moveTo>
                  <a:pt x="247874" y="110746"/>
                </a:moveTo>
                <a:cubicBezTo>
                  <a:pt x="247558" y="110620"/>
                  <a:pt x="247178" y="110746"/>
                  <a:pt x="247019" y="111031"/>
                </a:cubicBezTo>
                <a:lnTo>
                  <a:pt x="248191" y="111031"/>
                </a:lnTo>
                <a:cubicBezTo>
                  <a:pt x="248128" y="110905"/>
                  <a:pt x="248001" y="110810"/>
                  <a:pt x="247874" y="110746"/>
                </a:cubicBezTo>
                <a:close/>
                <a:moveTo>
                  <a:pt x="284231" y="11369"/>
                </a:moveTo>
                <a:cubicBezTo>
                  <a:pt x="284199" y="11464"/>
                  <a:pt x="284421" y="11369"/>
                  <a:pt x="284326" y="11306"/>
                </a:cubicBezTo>
                <a:cubicBezTo>
                  <a:pt x="284294" y="11306"/>
                  <a:pt x="284262" y="11306"/>
                  <a:pt x="284231" y="11369"/>
                </a:cubicBezTo>
                <a:close/>
                <a:moveTo>
                  <a:pt x="283344" y="13554"/>
                </a:moveTo>
                <a:cubicBezTo>
                  <a:pt x="283312" y="13681"/>
                  <a:pt x="283566" y="13554"/>
                  <a:pt x="283471" y="13523"/>
                </a:cubicBezTo>
                <a:cubicBezTo>
                  <a:pt x="283407" y="13491"/>
                  <a:pt x="283375" y="13523"/>
                  <a:pt x="283344" y="13554"/>
                </a:cubicBezTo>
                <a:close/>
                <a:moveTo>
                  <a:pt x="282520" y="15898"/>
                </a:moveTo>
                <a:cubicBezTo>
                  <a:pt x="282647" y="15961"/>
                  <a:pt x="282520" y="15613"/>
                  <a:pt x="282457" y="15771"/>
                </a:cubicBezTo>
                <a:cubicBezTo>
                  <a:pt x="282457" y="15803"/>
                  <a:pt x="282457" y="15866"/>
                  <a:pt x="282520" y="15898"/>
                </a:cubicBezTo>
                <a:close/>
                <a:moveTo>
                  <a:pt x="281634" y="18115"/>
                </a:moveTo>
                <a:cubicBezTo>
                  <a:pt x="281792" y="18178"/>
                  <a:pt x="281634" y="17798"/>
                  <a:pt x="281570" y="17956"/>
                </a:cubicBezTo>
                <a:cubicBezTo>
                  <a:pt x="281570" y="18020"/>
                  <a:pt x="281602" y="18083"/>
                  <a:pt x="281634" y="18115"/>
                </a:cubicBezTo>
                <a:close/>
                <a:moveTo>
                  <a:pt x="280779" y="20332"/>
                </a:moveTo>
                <a:cubicBezTo>
                  <a:pt x="280937" y="20395"/>
                  <a:pt x="280779" y="19983"/>
                  <a:pt x="280684" y="20173"/>
                </a:cubicBezTo>
                <a:cubicBezTo>
                  <a:pt x="280684" y="20237"/>
                  <a:pt x="280715" y="20300"/>
                  <a:pt x="280779" y="20332"/>
                </a:cubicBezTo>
                <a:close/>
                <a:moveTo>
                  <a:pt x="279797" y="22390"/>
                </a:moveTo>
                <a:cubicBezTo>
                  <a:pt x="279734" y="22580"/>
                  <a:pt x="280177" y="22390"/>
                  <a:pt x="279987" y="22295"/>
                </a:cubicBezTo>
                <a:cubicBezTo>
                  <a:pt x="279924" y="22263"/>
                  <a:pt x="279829" y="22295"/>
                  <a:pt x="279797" y="22390"/>
                </a:cubicBezTo>
                <a:close/>
                <a:moveTo>
                  <a:pt x="278910" y="24575"/>
                </a:moveTo>
                <a:cubicBezTo>
                  <a:pt x="278847" y="24797"/>
                  <a:pt x="279354" y="24575"/>
                  <a:pt x="279132" y="24480"/>
                </a:cubicBezTo>
                <a:cubicBezTo>
                  <a:pt x="279037" y="24449"/>
                  <a:pt x="278942" y="24512"/>
                  <a:pt x="278910" y="24575"/>
                </a:cubicBezTo>
                <a:close/>
                <a:moveTo>
                  <a:pt x="278055" y="26792"/>
                </a:moveTo>
                <a:cubicBezTo>
                  <a:pt x="277928" y="27014"/>
                  <a:pt x="278498" y="26792"/>
                  <a:pt x="278245" y="26697"/>
                </a:cubicBezTo>
                <a:cubicBezTo>
                  <a:pt x="278182" y="26665"/>
                  <a:pt x="278087" y="26697"/>
                  <a:pt x="278055" y="26792"/>
                </a:cubicBezTo>
                <a:close/>
                <a:moveTo>
                  <a:pt x="277263" y="29231"/>
                </a:moveTo>
                <a:cubicBezTo>
                  <a:pt x="277517" y="29326"/>
                  <a:pt x="277263" y="28724"/>
                  <a:pt x="277168" y="28977"/>
                </a:cubicBezTo>
                <a:cubicBezTo>
                  <a:pt x="277105" y="29072"/>
                  <a:pt x="277168" y="29167"/>
                  <a:pt x="277263" y="29231"/>
                </a:cubicBezTo>
                <a:close/>
                <a:moveTo>
                  <a:pt x="276377" y="31447"/>
                </a:moveTo>
                <a:cubicBezTo>
                  <a:pt x="276662" y="31542"/>
                  <a:pt x="276377" y="30909"/>
                  <a:pt x="276282" y="31194"/>
                </a:cubicBezTo>
                <a:cubicBezTo>
                  <a:pt x="276218" y="31289"/>
                  <a:pt x="276282" y="31384"/>
                  <a:pt x="276377" y="31447"/>
                </a:cubicBezTo>
                <a:close/>
                <a:moveTo>
                  <a:pt x="275490" y="33664"/>
                </a:moveTo>
                <a:cubicBezTo>
                  <a:pt x="275807" y="33791"/>
                  <a:pt x="275490" y="33094"/>
                  <a:pt x="275395" y="33379"/>
                </a:cubicBezTo>
                <a:cubicBezTo>
                  <a:pt x="275332" y="33506"/>
                  <a:pt x="275395" y="33601"/>
                  <a:pt x="275490" y="33664"/>
                </a:cubicBezTo>
                <a:close/>
                <a:moveTo>
                  <a:pt x="274635" y="35881"/>
                </a:moveTo>
                <a:cubicBezTo>
                  <a:pt x="274952" y="36008"/>
                  <a:pt x="274635" y="35279"/>
                  <a:pt x="274508" y="35596"/>
                </a:cubicBezTo>
                <a:cubicBezTo>
                  <a:pt x="274445" y="35723"/>
                  <a:pt x="274508" y="35849"/>
                  <a:pt x="274635" y="35881"/>
                </a:cubicBezTo>
                <a:close/>
                <a:moveTo>
                  <a:pt x="273748" y="38098"/>
                </a:moveTo>
                <a:cubicBezTo>
                  <a:pt x="273938" y="38161"/>
                  <a:pt x="274128" y="37971"/>
                  <a:pt x="274033" y="37781"/>
                </a:cubicBezTo>
                <a:cubicBezTo>
                  <a:pt x="273970" y="37591"/>
                  <a:pt x="273685" y="37591"/>
                  <a:pt x="273621" y="37813"/>
                </a:cubicBezTo>
                <a:cubicBezTo>
                  <a:pt x="273558" y="37908"/>
                  <a:pt x="273621" y="38066"/>
                  <a:pt x="273748" y="38098"/>
                </a:cubicBezTo>
                <a:close/>
                <a:moveTo>
                  <a:pt x="273051" y="39871"/>
                </a:moveTo>
                <a:cubicBezTo>
                  <a:pt x="272830" y="39776"/>
                  <a:pt x="272640" y="39998"/>
                  <a:pt x="272735" y="40188"/>
                </a:cubicBezTo>
                <a:cubicBezTo>
                  <a:pt x="272830" y="40378"/>
                  <a:pt x="273115" y="40378"/>
                  <a:pt x="273178" y="40188"/>
                </a:cubicBezTo>
                <a:cubicBezTo>
                  <a:pt x="273241" y="40061"/>
                  <a:pt x="273178" y="39903"/>
                  <a:pt x="273051" y="39871"/>
                </a:cubicBezTo>
                <a:close/>
                <a:moveTo>
                  <a:pt x="272165" y="42056"/>
                </a:moveTo>
                <a:cubicBezTo>
                  <a:pt x="271975" y="41961"/>
                  <a:pt x="271753" y="42183"/>
                  <a:pt x="271848" y="42405"/>
                </a:cubicBezTo>
                <a:cubicBezTo>
                  <a:pt x="271943" y="42626"/>
                  <a:pt x="272228" y="42626"/>
                  <a:pt x="272323" y="42405"/>
                </a:cubicBezTo>
                <a:cubicBezTo>
                  <a:pt x="272386" y="42246"/>
                  <a:pt x="272323" y="42120"/>
                  <a:pt x="272196" y="42056"/>
                </a:cubicBezTo>
                <a:close/>
                <a:moveTo>
                  <a:pt x="271310" y="44242"/>
                </a:moveTo>
                <a:cubicBezTo>
                  <a:pt x="271088" y="44178"/>
                  <a:pt x="270866" y="44400"/>
                  <a:pt x="270961" y="44622"/>
                </a:cubicBezTo>
                <a:cubicBezTo>
                  <a:pt x="271056" y="44843"/>
                  <a:pt x="271373" y="44843"/>
                  <a:pt x="271468" y="44622"/>
                </a:cubicBezTo>
                <a:cubicBezTo>
                  <a:pt x="271531" y="44463"/>
                  <a:pt x="271468" y="44305"/>
                  <a:pt x="271310" y="44242"/>
                </a:cubicBezTo>
                <a:close/>
                <a:moveTo>
                  <a:pt x="270455" y="46458"/>
                </a:moveTo>
                <a:cubicBezTo>
                  <a:pt x="270201" y="46363"/>
                  <a:pt x="269979" y="46585"/>
                  <a:pt x="270074" y="46838"/>
                </a:cubicBezTo>
                <a:cubicBezTo>
                  <a:pt x="270169" y="47060"/>
                  <a:pt x="270518" y="47060"/>
                  <a:pt x="270613" y="46838"/>
                </a:cubicBezTo>
                <a:cubicBezTo>
                  <a:pt x="270676" y="46680"/>
                  <a:pt x="270581" y="46522"/>
                  <a:pt x="270455" y="46458"/>
                </a:cubicBezTo>
                <a:close/>
                <a:moveTo>
                  <a:pt x="269568" y="48644"/>
                </a:moveTo>
                <a:cubicBezTo>
                  <a:pt x="269314" y="48549"/>
                  <a:pt x="269093" y="48802"/>
                  <a:pt x="269188" y="49055"/>
                </a:cubicBezTo>
                <a:cubicBezTo>
                  <a:pt x="269283" y="49277"/>
                  <a:pt x="269663" y="49277"/>
                  <a:pt x="269758" y="49024"/>
                </a:cubicBezTo>
                <a:cubicBezTo>
                  <a:pt x="269821" y="48897"/>
                  <a:pt x="269726" y="48707"/>
                  <a:pt x="269568" y="48644"/>
                </a:cubicBezTo>
                <a:close/>
                <a:moveTo>
                  <a:pt x="268713" y="50829"/>
                </a:moveTo>
                <a:cubicBezTo>
                  <a:pt x="268459" y="50734"/>
                  <a:pt x="268174" y="50987"/>
                  <a:pt x="268301" y="51272"/>
                </a:cubicBezTo>
                <a:cubicBezTo>
                  <a:pt x="268428" y="51525"/>
                  <a:pt x="268776" y="51525"/>
                  <a:pt x="268903" y="51240"/>
                </a:cubicBezTo>
                <a:cubicBezTo>
                  <a:pt x="268966" y="51082"/>
                  <a:pt x="268871" y="50892"/>
                  <a:pt x="268713" y="50829"/>
                </a:cubicBezTo>
                <a:close/>
                <a:moveTo>
                  <a:pt x="267858" y="53046"/>
                </a:moveTo>
                <a:cubicBezTo>
                  <a:pt x="267573" y="52919"/>
                  <a:pt x="267288" y="53204"/>
                  <a:pt x="267414" y="53489"/>
                </a:cubicBezTo>
                <a:cubicBezTo>
                  <a:pt x="267541" y="53742"/>
                  <a:pt x="267921" y="53742"/>
                  <a:pt x="268016" y="53457"/>
                </a:cubicBezTo>
                <a:cubicBezTo>
                  <a:pt x="268079" y="53299"/>
                  <a:pt x="268016" y="53109"/>
                  <a:pt x="267826" y="53046"/>
                </a:cubicBezTo>
                <a:close/>
                <a:moveTo>
                  <a:pt x="266971" y="55231"/>
                </a:moveTo>
                <a:cubicBezTo>
                  <a:pt x="266686" y="55104"/>
                  <a:pt x="266401" y="55421"/>
                  <a:pt x="266528" y="55674"/>
                </a:cubicBezTo>
                <a:cubicBezTo>
                  <a:pt x="266654" y="55959"/>
                  <a:pt x="267066" y="55959"/>
                  <a:pt x="267161" y="55674"/>
                </a:cubicBezTo>
                <a:cubicBezTo>
                  <a:pt x="267224" y="55516"/>
                  <a:pt x="267161" y="55294"/>
                  <a:pt x="266971" y="55231"/>
                </a:cubicBezTo>
                <a:close/>
                <a:moveTo>
                  <a:pt x="266116" y="57416"/>
                </a:moveTo>
                <a:cubicBezTo>
                  <a:pt x="265799" y="57321"/>
                  <a:pt x="265514" y="57606"/>
                  <a:pt x="265641" y="57891"/>
                </a:cubicBezTo>
                <a:cubicBezTo>
                  <a:pt x="265767" y="58208"/>
                  <a:pt x="266179" y="58176"/>
                  <a:pt x="266306" y="57891"/>
                </a:cubicBezTo>
                <a:cubicBezTo>
                  <a:pt x="266369" y="57701"/>
                  <a:pt x="266306" y="57511"/>
                  <a:pt x="266116" y="57416"/>
                </a:cubicBezTo>
                <a:close/>
                <a:moveTo>
                  <a:pt x="264976" y="60298"/>
                </a:moveTo>
                <a:cubicBezTo>
                  <a:pt x="265261" y="60424"/>
                  <a:pt x="265577" y="60108"/>
                  <a:pt x="265451" y="59823"/>
                </a:cubicBezTo>
                <a:cubicBezTo>
                  <a:pt x="265324" y="59506"/>
                  <a:pt x="264881" y="59538"/>
                  <a:pt x="264754" y="59823"/>
                </a:cubicBezTo>
                <a:cubicBezTo>
                  <a:pt x="264691" y="60013"/>
                  <a:pt x="264786" y="60234"/>
                  <a:pt x="264976" y="60298"/>
                </a:cubicBezTo>
                <a:close/>
                <a:moveTo>
                  <a:pt x="264089" y="62546"/>
                </a:moveTo>
                <a:cubicBezTo>
                  <a:pt x="264406" y="62673"/>
                  <a:pt x="264722" y="62325"/>
                  <a:pt x="264596" y="62008"/>
                </a:cubicBezTo>
                <a:cubicBezTo>
                  <a:pt x="264437" y="61723"/>
                  <a:pt x="263994" y="61723"/>
                  <a:pt x="263867" y="62039"/>
                </a:cubicBezTo>
                <a:cubicBezTo>
                  <a:pt x="263804" y="62230"/>
                  <a:pt x="263899" y="62451"/>
                  <a:pt x="264089" y="62546"/>
                </a:cubicBezTo>
                <a:close/>
                <a:moveTo>
                  <a:pt x="263202" y="64763"/>
                </a:moveTo>
                <a:cubicBezTo>
                  <a:pt x="263551" y="64890"/>
                  <a:pt x="263867" y="64541"/>
                  <a:pt x="263709" y="64225"/>
                </a:cubicBezTo>
                <a:cubicBezTo>
                  <a:pt x="263582" y="63908"/>
                  <a:pt x="263107" y="63908"/>
                  <a:pt x="262981" y="64225"/>
                </a:cubicBezTo>
                <a:cubicBezTo>
                  <a:pt x="262917" y="64446"/>
                  <a:pt x="263012" y="64668"/>
                  <a:pt x="263202" y="64763"/>
                </a:cubicBezTo>
                <a:close/>
                <a:moveTo>
                  <a:pt x="262347" y="66980"/>
                </a:moveTo>
                <a:cubicBezTo>
                  <a:pt x="262664" y="67107"/>
                  <a:pt x="263012" y="66758"/>
                  <a:pt x="262854" y="66441"/>
                </a:cubicBezTo>
                <a:cubicBezTo>
                  <a:pt x="262727" y="66093"/>
                  <a:pt x="262221" y="66093"/>
                  <a:pt x="262094" y="66441"/>
                </a:cubicBezTo>
                <a:cubicBezTo>
                  <a:pt x="262031" y="66663"/>
                  <a:pt x="262126" y="66885"/>
                  <a:pt x="262347" y="66980"/>
                </a:cubicBezTo>
                <a:close/>
                <a:moveTo>
                  <a:pt x="261461" y="69197"/>
                </a:moveTo>
                <a:cubicBezTo>
                  <a:pt x="261809" y="69323"/>
                  <a:pt x="262157" y="68975"/>
                  <a:pt x="261999" y="68627"/>
                </a:cubicBezTo>
                <a:cubicBezTo>
                  <a:pt x="261841" y="68278"/>
                  <a:pt x="261365" y="68278"/>
                  <a:pt x="261207" y="68658"/>
                </a:cubicBezTo>
                <a:cubicBezTo>
                  <a:pt x="261144" y="68848"/>
                  <a:pt x="261239" y="69102"/>
                  <a:pt x="261461" y="69197"/>
                </a:cubicBezTo>
                <a:close/>
                <a:moveTo>
                  <a:pt x="260574" y="71413"/>
                </a:moveTo>
                <a:cubicBezTo>
                  <a:pt x="260954" y="71572"/>
                  <a:pt x="261302" y="71192"/>
                  <a:pt x="261144" y="70843"/>
                </a:cubicBezTo>
                <a:cubicBezTo>
                  <a:pt x="260985" y="70463"/>
                  <a:pt x="260479" y="70495"/>
                  <a:pt x="260320" y="70843"/>
                </a:cubicBezTo>
                <a:cubicBezTo>
                  <a:pt x="260225" y="71065"/>
                  <a:pt x="260352" y="71318"/>
                  <a:pt x="260574" y="71413"/>
                </a:cubicBezTo>
                <a:close/>
                <a:moveTo>
                  <a:pt x="259687" y="73630"/>
                </a:moveTo>
                <a:cubicBezTo>
                  <a:pt x="260067" y="73789"/>
                  <a:pt x="260447" y="73409"/>
                  <a:pt x="260289" y="73029"/>
                </a:cubicBezTo>
                <a:cubicBezTo>
                  <a:pt x="260130" y="72680"/>
                  <a:pt x="259592" y="72680"/>
                  <a:pt x="259434" y="73060"/>
                </a:cubicBezTo>
                <a:cubicBezTo>
                  <a:pt x="259339" y="73282"/>
                  <a:pt x="259465" y="73535"/>
                  <a:pt x="259687" y="73630"/>
                </a:cubicBezTo>
                <a:close/>
                <a:moveTo>
                  <a:pt x="258832" y="75847"/>
                </a:moveTo>
                <a:cubicBezTo>
                  <a:pt x="259212" y="76005"/>
                  <a:pt x="259592" y="75625"/>
                  <a:pt x="259434" y="75245"/>
                </a:cubicBezTo>
                <a:cubicBezTo>
                  <a:pt x="259244" y="74865"/>
                  <a:pt x="258705" y="74865"/>
                  <a:pt x="258547" y="75245"/>
                </a:cubicBezTo>
                <a:cubicBezTo>
                  <a:pt x="258452" y="75499"/>
                  <a:pt x="258579" y="75752"/>
                  <a:pt x="258832" y="75847"/>
                </a:cubicBezTo>
                <a:close/>
                <a:moveTo>
                  <a:pt x="258294" y="77177"/>
                </a:moveTo>
                <a:cubicBezTo>
                  <a:pt x="257914" y="77019"/>
                  <a:pt x="257502" y="77431"/>
                  <a:pt x="257692" y="77842"/>
                </a:cubicBezTo>
                <a:cubicBezTo>
                  <a:pt x="257850" y="78222"/>
                  <a:pt x="258420" y="78222"/>
                  <a:pt x="258579" y="77811"/>
                </a:cubicBezTo>
                <a:cubicBezTo>
                  <a:pt x="258674" y="77557"/>
                  <a:pt x="258547" y="77272"/>
                  <a:pt x="258294" y="77177"/>
                </a:cubicBezTo>
                <a:close/>
                <a:moveTo>
                  <a:pt x="257439" y="79394"/>
                </a:moveTo>
                <a:cubicBezTo>
                  <a:pt x="257027" y="79236"/>
                  <a:pt x="256615" y="79647"/>
                  <a:pt x="256805" y="80027"/>
                </a:cubicBezTo>
                <a:cubicBezTo>
                  <a:pt x="256963" y="80439"/>
                  <a:pt x="257534" y="80439"/>
                  <a:pt x="257724" y="80027"/>
                </a:cubicBezTo>
                <a:cubicBezTo>
                  <a:pt x="257819" y="79774"/>
                  <a:pt x="257692" y="79489"/>
                  <a:pt x="257439" y="79394"/>
                </a:cubicBezTo>
                <a:close/>
                <a:moveTo>
                  <a:pt x="256552" y="81579"/>
                </a:moveTo>
                <a:cubicBezTo>
                  <a:pt x="256140" y="81421"/>
                  <a:pt x="255728" y="81833"/>
                  <a:pt x="255918" y="82244"/>
                </a:cubicBezTo>
                <a:cubicBezTo>
                  <a:pt x="256077" y="82656"/>
                  <a:pt x="256678" y="82656"/>
                  <a:pt x="256837" y="82244"/>
                </a:cubicBezTo>
                <a:cubicBezTo>
                  <a:pt x="256963" y="81991"/>
                  <a:pt x="256837" y="81674"/>
                  <a:pt x="256552" y="81579"/>
                </a:cubicBezTo>
                <a:close/>
                <a:moveTo>
                  <a:pt x="255982" y="84461"/>
                </a:moveTo>
                <a:cubicBezTo>
                  <a:pt x="256172" y="84018"/>
                  <a:pt x="255728" y="83606"/>
                  <a:pt x="255285" y="83796"/>
                </a:cubicBezTo>
                <a:cubicBezTo>
                  <a:pt x="254873" y="83954"/>
                  <a:pt x="254873" y="84588"/>
                  <a:pt x="255317" y="84746"/>
                </a:cubicBezTo>
                <a:cubicBezTo>
                  <a:pt x="255570" y="84841"/>
                  <a:pt x="255887" y="84714"/>
                  <a:pt x="255982" y="84461"/>
                </a:cubicBezTo>
                <a:close/>
                <a:moveTo>
                  <a:pt x="254842" y="85981"/>
                </a:moveTo>
                <a:cubicBezTo>
                  <a:pt x="254398" y="85791"/>
                  <a:pt x="253955" y="86235"/>
                  <a:pt x="254145" y="86678"/>
                </a:cubicBezTo>
                <a:cubicBezTo>
                  <a:pt x="254335" y="87121"/>
                  <a:pt x="254968" y="87121"/>
                  <a:pt x="255127" y="86678"/>
                </a:cubicBezTo>
                <a:cubicBezTo>
                  <a:pt x="255253" y="86393"/>
                  <a:pt x="255095" y="86076"/>
                  <a:pt x="254842" y="85981"/>
                </a:cubicBezTo>
                <a:close/>
                <a:moveTo>
                  <a:pt x="254272" y="88895"/>
                </a:moveTo>
                <a:cubicBezTo>
                  <a:pt x="254462" y="88420"/>
                  <a:pt x="253987" y="87976"/>
                  <a:pt x="253543" y="88166"/>
                </a:cubicBezTo>
                <a:cubicBezTo>
                  <a:pt x="253100" y="88356"/>
                  <a:pt x="253100" y="89021"/>
                  <a:pt x="253543" y="89180"/>
                </a:cubicBezTo>
                <a:cubicBezTo>
                  <a:pt x="253828" y="89306"/>
                  <a:pt x="254145" y="89148"/>
                  <a:pt x="254272" y="88895"/>
                </a:cubicBezTo>
                <a:close/>
                <a:moveTo>
                  <a:pt x="253417" y="91080"/>
                </a:moveTo>
                <a:cubicBezTo>
                  <a:pt x="253607" y="90637"/>
                  <a:pt x="253132" y="90161"/>
                  <a:pt x="252656" y="90351"/>
                </a:cubicBezTo>
                <a:cubicBezTo>
                  <a:pt x="252213" y="90573"/>
                  <a:pt x="252213" y="91238"/>
                  <a:pt x="252688" y="91397"/>
                </a:cubicBezTo>
                <a:cubicBezTo>
                  <a:pt x="252973" y="91523"/>
                  <a:pt x="253290" y="91397"/>
                  <a:pt x="253417" y="91080"/>
                </a:cubicBezTo>
                <a:close/>
                <a:moveTo>
                  <a:pt x="252561" y="93297"/>
                </a:moveTo>
                <a:cubicBezTo>
                  <a:pt x="252752" y="92822"/>
                  <a:pt x="252245" y="92347"/>
                  <a:pt x="251770" y="92568"/>
                </a:cubicBezTo>
                <a:cubicBezTo>
                  <a:pt x="251326" y="92758"/>
                  <a:pt x="251326" y="93455"/>
                  <a:pt x="251801" y="93645"/>
                </a:cubicBezTo>
                <a:cubicBezTo>
                  <a:pt x="252086" y="93740"/>
                  <a:pt x="252435" y="93613"/>
                  <a:pt x="252561" y="93297"/>
                </a:cubicBezTo>
                <a:close/>
                <a:moveTo>
                  <a:pt x="250915" y="95862"/>
                </a:moveTo>
                <a:cubicBezTo>
                  <a:pt x="251421" y="96052"/>
                  <a:pt x="251896" y="95545"/>
                  <a:pt x="251675" y="95070"/>
                </a:cubicBezTo>
                <a:cubicBezTo>
                  <a:pt x="251485" y="94595"/>
                  <a:pt x="250788" y="94595"/>
                  <a:pt x="250598" y="95070"/>
                </a:cubicBezTo>
                <a:cubicBezTo>
                  <a:pt x="250471" y="95387"/>
                  <a:pt x="250630" y="95735"/>
                  <a:pt x="250915" y="95862"/>
                </a:cubicBezTo>
                <a:close/>
                <a:moveTo>
                  <a:pt x="250820" y="97730"/>
                </a:moveTo>
                <a:cubicBezTo>
                  <a:pt x="251041" y="97224"/>
                  <a:pt x="250535" y="96749"/>
                  <a:pt x="250028" y="96970"/>
                </a:cubicBezTo>
                <a:cubicBezTo>
                  <a:pt x="249521" y="97160"/>
                  <a:pt x="249553" y="97889"/>
                  <a:pt x="250060" y="98079"/>
                </a:cubicBezTo>
                <a:cubicBezTo>
                  <a:pt x="250345" y="98205"/>
                  <a:pt x="250693" y="98047"/>
                  <a:pt x="250820" y="97730"/>
                </a:cubicBezTo>
                <a:close/>
                <a:moveTo>
                  <a:pt x="249173" y="100296"/>
                </a:moveTo>
                <a:cubicBezTo>
                  <a:pt x="249680" y="100486"/>
                  <a:pt x="250186" y="99979"/>
                  <a:pt x="249965" y="99472"/>
                </a:cubicBezTo>
                <a:cubicBezTo>
                  <a:pt x="249743" y="98965"/>
                  <a:pt x="249015" y="98965"/>
                  <a:pt x="248825" y="99504"/>
                </a:cubicBezTo>
                <a:cubicBezTo>
                  <a:pt x="248698" y="99820"/>
                  <a:pt x="248856" y="100169"/>
                  <a:pt x="249173" y="100296"/>
                </a:cubicBezTo>
                <a:close/>
                <a:moveTo>
                  <a:pt x="248286" y="102512"/>
                </a:moveTo>
                <a:cubicBezTo>
                  <a:pt x="248825" y="102734"/>
                  <a:pt x="249331" y="102196"/>
                  <a:pt x="249110" y="101689"/>
                </a:cubicBezTo>
                <a:cubicBezTo>
                  <a:pt x="248888" y="101151"/>
                  <a:pt x="248128" y="101182"/>
                  <a:pt x="247938" y="101689"/>
                </a:cubicBezTo>
                <a:cubicBezTo>
                  <a:pt x="247811" y="102006"/>
                  <a:pt x="247969" y="102386"/>
                  <a:pt x="248286" y="102512"/>
                </a:cubicBezTo>
                <a:close/>
                <a:moveTo>
                  <a:pt x="248254" y="104381"/>
                </a:moveTo>
                <a:cubicBezTo>
                  <a:pt x="248476" y="103842"/>
                  <a:pt x="247938" y="103304"/>
                  <a:pt x="247399" y="103557"/>
                </a:cubicBezTo>
                <a:cubicBezTo>
                  <a:pt x="246861" y="103779"/>
                  <a:pt x="246861" y="104539"/>
                  <a:pt x="247399" y="104729"/>
                </a:cubicBezTo>
                <a:cubicBezTo>
                  <a:pt x="247748" y="104856"/>
                  <a:pt x="248128" y="104697"/>
                  <a:pt x="248254" y="104381"/>
                </a:cubicBezTo>
                <a:close/>
                <a:moveTo>
                  <a:pt x="247399" y="106598"/>
                </a:moveTo>
                <a:cubicBezTo>
                  <a:pt x="247621" y="106028"/>
                  <a:pt x="247051" y="105489"/>
                  <a:pt x="246513" y="105743"/>
                </a:cubicBezTo>
                <a:cubicBezTo>
                  <a:pt x="245974" y="105964"/>
                  <a:pt x="245974" y="106756"/>
                  <a:pt x="246544" y="106946"/>
                </a:cubicBezTo>
                <a:cubicBezTo>
                  <a:pt x="246861" y="107104"/>
                  <a:pt x="247241" y="106914"/>
                  <a:pt x="247399" y="106598"/>
                </a:cubicBezTo>
                <a:close/>
                <a:moveTo>
                  <a:pt x="245658" y="109194"/>
                </a:moveTo>
                <a:cubicBezTo>
                  <a:pt x="246228" y="109384"/>
                  <a:pt x="246766" y="108846"/>
                  <a:pt x="246513" y="108276"/>
                </a:cubicBezTo>
                <a:cubicBezTo>
                  <a:pt x="246291" y="107738"/>
                  <a:pt x="245499" y="107738"/>
                  <a:pt x="245278" y="108308"/>
                </a:cubicBezTo>
                <a:cubicBezTo>
                  <a:pt x="245151" y="108656"/>
                  <a:pt x="245309" y="109036"/>
                  <a:pt x="245658" y="109194"/>
                </a:cubicBezTo>
                <a:close/>
                <a:moveTo>
                  <a:pt x="245278" y="110113"/>
                </a:moveTo>
                <a:cubicBezTo>
                  <a:pt x="244708" y="109891"/>
                  <a:pt x="244169" y="110461"/>
                  <a:pt x="244391" y="111031"/>
                </a:cubicBezTo>
                <a:lnTo>
                  <a:pt x="245658" y="111031"/>
                </a:lnTo>
                <a:cubicBezTo>
                  <a:pt x="245658" y="111031"/>
                  <a:pt x="245658" y="111031"/>
                  <a:pt x="245658" y="111000"/>
                </a:cubicBezTo>
                <a:cubicBezTo>
                  <a:pt x="245816" y="110651"/>
                  <a:pt x="245626" y="110271"/>
                  <a:pt x="245278" y="110113"/>
                </a:cubicBezTo>
                <a:close/>
                <a:moveTo>
                  <a:pt x="284326" y="4180"/>
                </a:moveTo>
                <a:cubicBezTo>
                  <a:pt x="284294" y="4180"/>
                  <a:pt x="284326" y="4275"/>
                  <a:pt x="284326" y="4212"/>
                </a:cubicBezTo>
                <a:cubicBezTo>
                  <a:pt x="284357" y="4212"/>
                  <a:pt x="284326" y="4180"/>
                  <a:pt x="284326" y="4180"/>
                </a:cubicBezTo>
                <a:close/>
                <a:moveTo>
                  <a:pt x="283471" y="6429"/>
                </a:moveTo>
                <a:cubicBezTo>
                  <a:pt x="283502" y="6397"/>
                  <a:pt x="283407" y="6366"/>
                  <a:pt x="283407" y="6397"/>
                </a:cubicBezTo>
                <a:cubicBezTo>
                  <a:pt x="283375" y="6461"/>
                  <a:pt x="283471" y="6492"/>
                  <a:pt x="283471" y="6429"/>
                </a:cubicBezTo>
                <a:close/>
                <a:moveTo>
                  <a:pt x="282552" y="8677"/>
                </a:moveTo>
                <a:cubicBezTo>
                  <a:pt x="282615" y="8709"/>
                  <a:pt x="282552" y="8519"/>
                  <a:pt x="282520" y="8614"/>
                </a:cubicBezTo>
                <a:cubicBezTo>
                  <a:pt x="282489" y="8646"/>
                  <a:pt x="282520" y="8677"/>
                  <a:pt x="282552" y="8677"/>
                </a:cubicBezTo>
                <a:close/>
                <a:moveTo>
                  <a:pt x="281665" y="10894"/>
                </a:moveTo>
                <a:cubicBezTo>
                  <a:pt x="281760" y="10958"/>
                  <a:pt x="281665" y="10704"/>
                  <a:pt x="281634" y="10831"/>
                </a:cubicBezTo>
                <a:cubicBezTo>
                  <a:pt x="281602" y="10863"/>
                  <a:pt x="281634" y="10894"/>
                  <a:pt x="281665" y="10894"/>
                </a:cubicBezTo>
                <a:close/>
                <a:moveTo>
                  <a:pt x="280779" y="13111"/>
                </a:moveTo>
                <a:cubicBezTo>
                  <a:pt x="280905" y="13174"/>
                  <a:pt x="280779" y="12889"/>
                  <a:pt x="280747" y="13016"/>
                </a:cubicBezTo>
                <a:cubicBezTo>
                  <a:pt x="280715" y="13048"/>
                  <a:pt x="280747" y="13111"/>
                  <a:pt x="280779" y="13111"/>
                </a:cubicBezTo>
                <a:close/>
                <a:moveTo>
                  <a:pt x="279924" y="15360"/>
                </a:moveTo>
                <a:cubicBezTo>
                  <a:pt x="280050" y="15391"/>
                  <a:pt x="279924" y="15075"/>
                  <a:pt x="279860" y="15233"/>
                </a:cubicBezTo>
                <a:cubicBezTo>
                  <a:pt x="279829" y="15265"/>
                  <a:pt x="279860" y="15328"/>
                  <a:pt x="279924" y="15360"/>
                </a:cubicBezTo>
                <a:close/>
                <a:moveTo>
                  <a:pt x="279037" y="17576"/>
                </a:moveTo>
                <a:cubicBezTo>
                  <a:pt x="279195" y="17640"/>
                  <a:pt x="279037" y="17260"/>
                  <a:pt x="278973" y="17418"/>
                </a:cubicBezTo>
                <a:cubicBezTo>
                  <a:pt x="278942" y="17481"/>
                  <a:pt x="278973" y="17545"/>
                  <a:pt x="279037" y="17576"/>
                </a:cubicBezTo>
                <a:close/>
                <a:moveTo>
                  <a:pt x="278150" y="19793"/>
                </a:moveTo>
                <a:cubicBezTo>
                  <a:pt x="278340" y="19857"/>
                  <a:pt x="278150" y="19445"/>
                  <a:pt x="278087" y="19635"/>
                </a:cubicBezTo>
                <a:cubicBezTo>
                  <a:pt x="278055" y="19698"/>
                  <a:pt x="278087" y="19762"/>
                  <a:pt x="278150" y="19793"/>
                </a:cubicBezTo>
                <a:close/>
                <a:moveTo>
                  <a:pt x="277263" y="22010"/>
                </a:moveTo>
                <a:cubicBezTo>
                  <a:pt x="277485" y="22073"/>
                  <a:pt x="277263" y="21630"/>
                  <a:pt x="277200" y="21820"/>
                </a:cubicBezTo>
                <a:cubicBezTo>
                  <a:pt x="277168" y="21915"/>
                  <a:pt x="277200" y="21978"/>
                  <a:pt x="277295" y="22010"/>
                </a:cubicBezTo>
                <a:close/>
                <a:moveTo>
                  <a:pt x="276313" y="24037"/>
                </a:moveTo>
                <a:cubicBezTo>
                  <a:pt x="276218" y="24259"/>
                  <a:pt x="276725" y="24037"/>
                  <a:pt x="276503" y="23942"/>
                </a:cubicBezTo>
                <a:cubicBezTo>
                  <a:pt x="276440" y="23910"/>
                  <a:pt x="276345" y="23973"/>
                  <a:pt x="276313" y="24037"/>
                </a:cubicBezTo>
                <a:close/>
                <a:moveTo>
                  <a:pt x="275427" y="26254"/>
                </a:moveTo>
                <a:cubicBezTo>
                  <a:pt x="275332" y="26475"/>
                  <a:pt x="275902" y="26254"/>
                  <a:pt x="275648" y="26159"/>
                </a:cubicBezTo>
                <a:cubicBezTo>
                  <a:pt x="275553" y="26127"/>
                  <a:pt x="275458" y="26159"/>
                  <a:pt x="275427" y="26254"/>
                </a:cubicBezTo>
                <a:close/>
                <a:moveTo>
                  <a:pt x="274635" y="28660"/>
                </a:moveTo>
                <a:cubicBezTo>
                  <a:pt x="274920" y="28787"/>
                  <a:pt x="274635" y="28185"/>
                  <a:pt x="274540" y="28439"/>
                </a:cubicBezTo>
                <a:cubicBezTo>
                  <a:pt x="274508" y="28534"/>
                  <a:pt x="274540" y="28629"/>
                  <a:pt x="274635" y="28660"/>
                </a:cubicBezTo>
                <a:close/>
                <a:moveTo>
                  <a:pt x="273780" y="30909"/>
                </a:moveTo>
                <a:cubicBezTo>
                  <a:pt x="274065" y="31004"/>
                  <a:pt x="273780" y="30371"/>
                  <a:pt x="273653" y="30656"/>
                </a:cubicBezTo>
                <a:cubicBezTo>
                  <a:pt x="273621" y="30751"/>
                  <a:pt x="273685" y="30846"/>
                  <a:pt x="273780" y="30909"/>
                </a:cubicBezTo>
                <a:close/>
                <a:moveTo>
                  <a:pt x="273051" y="32746"/>
                </a:moveTo>
                <a:cubicBezTo>
                  <a:pt x="272735" y="32619"/>
                  <a:pt x="273051" y="33316"/>
                  <a:pt x="273146" y="32999"/>
                </a:cubicBezTo>
                <a:cubicBezTo>
                  <a:pt x="273210" y="32904"/>
                  <a:pt x="273146" y="32777"/>
                  <a:pt x="273051" y="32746"/>
                </a:cubicBezTo>
                <a:close/>
                <a:moveTo>
                  <a:pt x="272165" y="34931"/>
                </a:moveTo>
                <a:cubicBezTo>
                  <a:pt x="271848" y="34804"/>
                  <a:pt x="272165" y="35533"/>
                  <a:pt x="272291" y="35216"/>
                </a:cubicBezTo>
                <a:cubicBezTo>
                  <a:pt x="272355" y="35089"/>
                  <a:pt x="272291" y="34963"/>
                  <a:pt x="272165" y="34931"/>
                </a:cubicBezTo>
                <a:close/>
                <a:moveTo>
                  <a:pt x="271310" y="37116"/>
                </a:moveTo>
                <a:cubicBezTo>
                  <a:pt x="270961" y="36989"/>
                  <a:pt x="271310" y="37781"/>
                  <a:pt x="271436" y="37433"/>
                </a:cubicBezTo>
                <a:cubicBezTo>
                  <a:pt x="271500" y="37306"/>
                  <a:pt x="271436" y="37179"/>
                  <a:pt x="271310" y="37116"/>
                </a:cubicBezTo>
                <a:close/>
                <a:moveTo>
                  <a:pt x="270455" y="39333"/>
                </a:moveTo>
                <a:cubicBezTo>
                  <a:pt x="270233" y="39238"/>
                  <a:pt x="270043" y="39460"/>
                  <a:pt x="270106" y="39650"/>
                </a:cubicBezTo>
                <a:cubicBezTo>
                  <a:pt x="270201" y="39840"/>
                  <a:pt x="270486" y="39840"/>
                  <a:pt x="270581" y="39650"/>
                </a:cubicBezTo>
                <a:cubicBezTo>
                  <a:pt x="270613" y="39523"/>
                  <a:pt x="270581" y="39365"/>
                  <a:pt x="270455" y="39333"/>
                </a:cubicBezTo>
                <a:close/>
                <a:moveTo>
                  <a:pt x="269568" y="41518"/>
                </a:moveTo>
                <a:cubicBezTo>
                  <a:pt x="269346" y="41423"/>
                  <a:pt x="269156" y="41645"/>
                  <a:pt x="269251" y="41866"/>
                </a:cubicBezTo>
                <a:cubicBezTo>
                  <a:pt x="269314" y="42088"/>
                  <a:pt x="269631" y="42056"/>
                  <a:pt x="269726" y="41866"/>
                </a:cubicBezTo>
                <a:cubicBezTo>
                  <a:pt x="269758" y="41708"/>
                  <a:pt x="269694" y="41581"/>
                  <a:pt x="269568" y="41518"/>
                </a:cubicBezTo>
                <a:close/>
                <a:moveTo>
                  <a:pt x="268713" y="43703"/>
                </a:moveTo>
                <a:cubicBezTo>
                  <a:pt x="268459" y="43608"/>
                  <a:pt x="268238" y="43862"/>
                  <a:pt x="268333" y="44083"/>
                </a:cubicBezTo>
                <a:cubicBezTo>
                  <a:pt x="268459" y="44305"/>
                  <a:pt x="268776" y="44305"/>
                  <a:pt x="268871" y="44083"/>
                </a:cubicBezTo>
                <a:cubicBezTo>
                  <a:pt x="268903" y="43925"/>
                  <a:pt x="268839" y="43767"/>
                  <a:pt x="268713" y="43703"/>
                </a:cubicBezTo>
                <a:close/>
                <a:moveTo>
                  <a:pt x="267826" y="45920"/>
                </a:moveTo>
                <a:cubicBezTo>
                  <a:pt x="267604" y="45825"/>
                  <a:pt x="267351" y="46047"/>
                  <a:pt x="267478" y="46300"/>
                </a:cubicBezTo>
                <a:cubicBezTo>
                  <a:pt x="267573" y="46522"/>
                  <a:pt x="267889" y="46522"/>
                  <a:pt x="267984" y="46268"/>
                </a:cubicBezTo>
                <a:cubicBezTo>
                  <a:pt x="268048" y="46142"/>
                  <a:pt x="267984" y="45952"/>
                  <a:pt x="267826" y="45920"/>
                </a:cubicBezTo>
                <a:close/>
                <a:moveTo>
                  <a:pt x="266971" y="48105"/>
                </a:moveTo>
                <a:cubicBezTo>
                  <a:pt x="266718" y="48010"/>
                  <a:pt x="266464" y="48264"/>
                  <a:pt x="266591" y="48517"/>
                </a:cubicBezTo>
                <a:cubicBezTo>
                  <a:pt x="266686" y="48739"/>
                  <a:pt x="267034" y="48739"/>
                  <a:pt x="267129" y="48485"/>
                </a:cubicBezTo>
                <a:cubicBezTo>
                  <a:pt x="267193" y="48327"/>
                  <a:pt x="267129" y="48169"/>
                  <a:pt x="266971" y="48105"/>
                </a:cubicBezTo>
                <a:close/>
                <a:moveTo>
                  <a:pt x="266116" y="50290"/>
                </a:moveTo>
                <a:cubicBezTo>
                  <a:pt x="265831" y="50195"/>
                  <a:pt x="265577" y="50449"/>
                  <a:pt x="265704" y="50734"/>
                </a:cubicBezTo>
                <a:cubicBezTo>
                  <a:pt x="265799" y="50987"/>
                  <a:pt x="266179" y="50987"/>
                  <a:pt x="266274" y="50702"/>
                </a:cubicBezTo>
                <a:cubicBezTo>
                  <a:pt x="266338" y="50544"/>
                  <a:pt x="266274" y="50354"/>
                  <a:pt x="266116" y="50290"/>
                </a:cubicBezTo>
                <a:close/>
                <a:moveTo>
                  <a:pt x="265229" y="52507"/>
                </a:moveTo>
                <a:cubicBezTo>
                  <a:pt x="264944" y="52380"/>
                  <a:pt x="264691" y="52666"/>
                  <a:pt x="264817" y="52919"/>
                </a:cubicBezTo>
                <a:cubicBezTo>
                  <a:pt x="264912" y="53204"/>
                  <a:pt x="265324" y="53204"/>
                  <a:pt x="265419" y="52919"/>
                </a:cubicBezTo>
                <a:cubicBezTo>
                  <a:pt x="265482" y="52761"/>
                  <a:pt x="265419" y="52570"/>
                  <a:pt x="265229" y="52507"/>
                </a:cubicBezTo>
                <a:close/>
                <a:moveTo>
                  <a:pt x="264374" y="54692"/>
                </a:moveTo>
                <a:cubicBezTo>
                  <a:pt x="264089" y="54566"/>
                  <a:pt x="263804" y="54851"/>
                  <a:pt x="263931" y="55136"/>
                </a:cubicBezTo>
                <a:cubicBezTo>
                  <a:pt x="264057" y="55421"/>
                  <a:pt x="264437" y="55421"/>
                  <a:pt x="264564" y="55136"/>
                </a:cubicBezTo>
                <a:cubicBezTo>
                  <a:pt x="264627" y="54946"/>
                  <a:pt x="264532" y="54756"/>
                  <a:pt x="264374" y="54692"/>
                </a:cubicBezTo>
                <a:close/>
                <a:moveTo>
                  <a:pt x="263234" y="57543"/>
                </a:moveTo>
                <a:cubicBezTo>
                  <a:pt x="263519" y="57669"/>
                  <a:pt x="263804" y="57352"/>
                  <a:pt x="263677" y="57067"/>
                </a:cubicBezTo>
                <a:cubicBezTo>
                  <a:pt x="263551" y="56782"/>
                  <a:pt x="263139" y="56782"/>
                  <a:pt x="263044" y="57099"/>
                </a:cubicBezTo>
                <a:cubicBezTo>
                  <a:pt x="262949" y="57257"/>
                  <a:pt x="263044" y="57479"/>
                  <a:pt x="263234" y="57543"/>
                </a:cubicBezTo>
                <a:close/>
                <a:moveTo>
                  <a:pt x="262347" y="59759"/>
                </a:moveTo>
                <a:cubicBezTo>
                  <a:pt x="262664" y="59886"/>
                  <a:pt x="262981" y="59569"/>
                  <a:pt x="262822" y="59284"/>
                </a:cubicBezTo>
                <a:cubicBezTo>
                  <a:pt x="262696" y="58968"/>
                  <a:pt x="262284" y="58968"/>
                  <a:pt x="262157" y="59284"/>
                </a:cubicBezTo>
                <a:cubicBezTo>
                  <a:pt x="262062" y="59474"/>
                  <a:pt x="262157" y="59696"/>
                  <a:pt x="262347" y="59759"/>
                </a:cubicBezTo>
                <a:close/>
                <a:moveTo>
                  <a:pt x="261492" y="62008"/>
                </a:moveTo>
                <a:cubicBezTo>
                  <a:pt x="261809" y="62135"/>
                  <a:pt x="262126" y="61786"/>
                  <a:pt x="261967" y="61469"/>
                </a:cubicBezTo>
                <a:cubicBezTo>
                  <a:pt x="261841" y="61153"/>
                  <a:pt x="261397" y="61184"/>
                  <a:pt x="261270" y="61501"/>
                </a:cubicBezTo>
                <a:cubicBezTo>
                  <a:pt x="261175" y="61691"/>
                  <a:pt x="261270" y="61913"/>
                  <a:pt x="261492" y="62008"/>
                </a:cubicBezTo>
                <a:close/>
                <a:moveTo>
                  <a:pt x="260605" y="64225"/>
                </a:moveTo>
                <a:cubicBezTo>
                  <a:pt x="260922" y="64351"/>
                  <a:pt x="261270" y="64003"/>
                  <a:pt x="261112" y="63686"/>
                </a:cubicBezTo>
                <a:cubicBezTo>
                  <a:pt x="260985" y="63370"/>
                  <a:pt x="260510" y="63370"/>
                  <a:pt x="260384" y="63686"/>
                </a:cubicBezTo>
                <a:cubicBezTo>
                  <a:pt x="260289" y="63908"/>
                  <a:pt x="260384" y="64130"/>
                  <a:pt x="260605" y="64225"/>
                </a:cubicBezTo>
                <a:close/>
                <a:moveTo>
                  <a:pt x="259719" y="66441"/>
                </a:moveTo>
                <a:cubicBezTo>
                  <a:pt x="260067" y="66568"/>
                  <a:pt x="260415" y="66220"/>
                  <a:pt x="260257" y="65871"/>
                </a:cubicBezTo>
                <a:cubicBezTo>
                  <a:pt x="260099" y="65555"/>
                  <a:pt x="259624" y="65555"/>
                  <a:pt x="259497" y="65903"/>
                </a:cubicBezTo>
                <a:cubicBezTo>
                  <a:pt x="259402" y="66125"/>
                  <a:pt x="259497" y="66346"/>
                  <a:pt x="259719" y="66441"/>
                </a:cubicBezTo>
                <a:close/>
                <a:moveTo>
                  <a:pt x="259149" y="67867"/>
                </a:moveTo>
                <a:cubicBezTo>
                  <a:pt x="258800" y="67740"/>
                  <a:pt x="258452" y="68088"/>
                  <a:pt x="258610" y="68437"/>
                </a:cubicBezTo>
                <a:cubicBezTo>
                  <a:pt x="258769" y="68785"/>
                  <a:pt x="259275" y="68785"/>
                  <a:pt x="259402" y="68405"/>
                </a:cubicBezTo>
                <a:cubicBezTo>
                  <a:pt x="259497" y="68183"/>
                  <a:pt x="259370" y="67962"/>
                  <a:pt x="259149" y="67867"/>
                </a:cubicBezTo>
                <a:close/>
                <a:moveTo>
                  <a:pt x="258294" y="70052"/>
                </a:moveTo>
                <a:cubicBezTo>
                  <a:pt x="257914" y="69925"/>
                  <a:pt x="257565" y="70273"/>
                  <a:pt x="257724" y="70653"/>
                </a:cubicBezTo>
                <a:cubicBezTo>
                  <a:pt x="257882" y="71002"/>
                  <a:pt x="258389" y="71002"/>
                  <a:pt x="258547" y="70622"/>
                </a:cubicBezTo>
                <a:cubicBezTo>
                  <a:pt x="258642" y="70400"/>
                  <a:pt x="258515" y="70147"/>
                  <a:pt x="258294" y="70052"/>
                </a:cubicBezTo>
                <a:close/>
                <a:moveTo>
                  <a:pt x="257439" y="72269"/>
                </a:moveTo>
                <a:cubicBezTo>
                  <a:pt x="257059" y="72110"/>
                  <a:pt x="256678" y="72490"/>
                  <a:pt x="256837" y="72870"/>
                </a:cubicBezTo>
                <a:cubicBezTo>
                  <a:pt x="256995" y="73219"/>
                  <a:pt x="257534" y="73219"/>
                  <a:pt x="257692" y="72839"/>
                </a:cubicBezTo>
                <a:cubicBezTo>
                  <a:pt x="257787" y="72617"/>
                  <a:pt x="257660" y="72332"/>
                  <a:pt x="257439" y="72237"/>
                </a:cubicBezTo>
                <a:close/>
                <a:moveTo>
                  <a:pt x="256552" y="74454"/>
                </a:moveTo>
                <a:cubicBezTo>
                  <a:pt x="256172" y="74295"/>
                  <a:pt x="255792" y="74675"/>
                  <a:pt x="255950" y="75087"/>
                </a:cubicBezTo>
                <a:cubicBezTo>
                  <a:pt x="256108" y="75467"/>
                  <a:pt x="256678" y="75435"/>
                  <a:pt x="256805" y="75055"/>
                </a:cubicBezTo>
                <a:cubicBezTo>
                  <a:pt x="256932" y="74802"/>
                  <a:pt x="256805" y="74549"/>
                  <a:pt x="256552" y="74454"/>
                </a:cubicBezTo>
                <a:close/>
                <a:moveTo>
                  <a:pt x="255697" y="76639"/>
                </a:moveTo>
                <a:cubicBezTo>
                  <a:pt x="255285" y="76481"/>
                  <a:pt x="254905" y="76892"/>
                  <a:pt x="255063" y="77272"/>
                </a:cubicBezTo>
                <a:cubicBezTo>
                  <a:pt x="255253" y="77684"/>
                  <a:pt x="255792" y="77684"/>
                  <a:pt x="255950" y="77272"/>
                </a:cubicBezTo>
                <a:cubicBezTo>
                  <a:pt x="256045" y="77019"/>
                  <a:pt x="255950" y="76734"/>
                  <a:pt x="255697" y="76639"/>
                </a:cubicBezTo>
                <a:close/>
                <a:moveTo>
                  <a:pt x="254810" y="78856"/>
                </a:moveTo>
                <a:cubicBezTo>
                  <a:pt x="254398" y="78666"/>
                  <a:pt x="254018" y="79109"/>
                  <a:pt x="254177" y="79489"/>
                </a:cubicBezTo>
                <a:cubicBezTo>
                  <a:pt x="254367" y="79901"/>
                  <a:pt x="254937" y="79901"/>
                  <a:pt x="255095" y="79489"/>
                </a:cubicBezTo>
                <a:cubicBezTo>
                  <a:pt x="255190" y="79236"/>
                  <a:pt x="255063" y="78951"/>
                  <a:pt x="254810" y="78856"/>
                </a:cubicBezTo>
                <a:close/>
                <a:moveTo>
                  <a:pt x="253955" y="81041"/>
                </a:moveTo>
                <a:cubicBezTo>
                  <a:pt x="253543" y="80882"/>
                  <a:pt x="253132" y="81294"/>
                  <a:pt x="253290" y="81706"/>
                </a:cubicBezTo>
                <a:cubicBezTo>
                  <a:pt x="253480" y="82118"/>
                  <a:pt x="254082" y="82118"/>
                  <a:pt x="254240" y="81706"/>
                </a:cubicBezTo>
                <a:cubicBezTo>
                  <a:pt x="254335" y="81421"/>
                  <a:pt x="254208" y="81136"/>
                  <a:pt x="253955" y="81041"/>
                </a:cubicBezTo>
                <a:close/>
                <a:moveTo>
                  <a:pt x="252403" y="83543"/>
                </a:moveTo>
                <a:cubicBezTo>
                  <a:pt x="252245" y="83954"/>
                  <a:pt x="252688" y="84398"/>
                  <a:pt x="253100" y="84208"/>
                </a:cubicBezTo>
                <a:cubicBezTo>
                  <a:pt x="253543" y="84018"/>
                  <a:pt x="253512" y="83416"/>
                  <a:pt x="253100" y="83226"/>
                </a:cubicBezTo>
                <a:cubicBezTo>
                  <a:pt x="252815" y="83131"/>
                  <a:pt x="252530" y="83258"/>
                  <a:pt x="252403" y="83543"/>
                </a:cubicBezTo>
                <a:close/>
                <a:moveTo>
                  <a:pt x="252530" y="86140"/>
                </a:moveTo>
                <a:cubicBezTo>
                  <a:pt x="252688" y="85664"/>
                  <a:pt x="252245" y="85253"/>
                  <a:pt x="251801" y="85443"/>
                </a:cubicBezTo>
                <a:cubicBezTo>
                  <a:pt x="251358" y="85633"/>
                  <a:pt x="251390" y="86266"/>
                  <a:pt x="251833" y="86425"/>
                </a:cubicBezTo>
                <a:cubicBezTo>
                  <a:pt x="252086" y="86551"/>
                  <a:pt x="252403" y="86393"/>
                  <a:pt x="252530" y="86140"/>
                </a:cubicBezTo>
                <a:close/>
                <a:moveTo>
                  <a:pt x="250946" y="88641"/>
                </a:moveTo>
                <a:cubicBezTo>
                  <a:pt x="251390" y="88831"/>
                  <a:pt x="251865" y="88356"/>
                  <a:pt x="251643" y="87913"/>
                </a:cubicBezTo>
                <a:cubicBezTo>
                  <a:pt x="251453" y="87470"/>
                  <a:pt x="250820" y="87470"/>
                  <a:pt x="250630" y="87945"/>
                </a:cubicBezTo>
                <a:cubicBezTo>
                  <a:pt x="250535" y="88230"/>
                  <a:pt x="250661" y="88546"/>
                  <a:pt x="250946" y="88641"/>
                </a:cubicBezTo>
                <a:close/>
                <a:moveTo>
                  <a:pt x="250788" y="90541"/>
                </a:moveTo>
                <a:cubicBezTo>
                  <a:pt x="250978" y="90098"/>
                  <a:pt x="250503" y="89623"/>
                  <a:pt x="250060" y="89813"/>
                </a:cubicBezTo>
                <a:cubicBezTo>
                  <a:pt x="249585" y="90035"/>
                  <a:pt x="249616" y="90668"/>
                  <a:pt x="250060" y="90858"/>
                </a:cubicBezTo>
                <a:cubicBezTo>
                  <a:pt x="250345" y="90985"/>
                  <a:pt x="250693" y="90858"/>
                  <a:pt x="250820" y="90541"/>
                </a:cubicBezTo>
                <a:close/>
                <a:moveTo>
                  <a:pt x="249205" y="93075"/>
                </a:moveTo>
                <a:cubicBezTo>
                  <a:pt x="249680" y="93265"/>
                  <a:pt x="250123" y="92790"/>
                  <a:pt x="249933" y="92315"/>
                </a:cubicBezTo>
                <a:cubicBezTo>
                  <a:pt x="249743" y="91840"/>
                  <a:pt x="249046" y="91872"/>
                  <a:pt x="248856" y="92347"/>
                </a:cubicBezTo>
                <a:cubicBezTo>
                  <a:pt x="248761" y="92632"/>
                  <a:pt x="248888" y="92980"/>
                  <a:pt x="249205" y="93075"/>
                </a:cubicBezTo>
                <a:close/>
                <a:moveTo>
                  <a:pt x="248318" y="95323"/>
                </a:moveTo>
                <a:cubicBezTo>
                  <a:pt x="248793" y="95514"/>
                  <a:pt x="249268" y="95007"/>
                  <a:pt x="249078" y="94532"/>
                </a:cubicBezTo>
                <a:cubicBezTo>
                  <a:pt x="248856" y="94057"/>
                  <a:pt x="248159" y="94057"/>
                  <a:pt x="247969" y="94532"/>
                </a:cubicBezTo>
                <a:cubicBezTo>
                  <a:pt x="247874" y="94848"/>
                  <a:pt x="248001" y="95197"/>
                  <a:pt x="248318" y="95323"/>
                </a:cubicBezTo>
                <a:close/>
                <a:moveTo>
                  <a:pt x="248223" y="97192"/>
                </a:moveTo>
                <a:cubicBezTo>
                  <a:pt x="248413" y="96685"/>
                  <a:pt x="247906" y="96210"/>
                  <a:pt x="247431" y="96400"/>
                </a:cubicBezTo>
                <a:cubicBezTo>
                  <a:pt x="246924" y="96622"/>
                  <a:pt x="246924" y="97319"/>
                  <a:pt x="247431" y="97540"/>
                </a:cubicBezTo>
                <a:cubicBezTo>
                  <a:pt x="247748" y="97667"/>
                  <a:pt x="248096" y="97509"/>
                  <a:pt x="248223" y="97192"/>
                </a:cubicBezTo>
                <a:close/>
                <a:moveTo>
                  <a:pt x="247368" y="99409"/>
                </a:moveTo>
                <a:cubicBezTo>
                  <a:pt x="247558" y="98902"/>
                  <a:pt x="247051" y="98395"/>
                  <a:pt x="246544" y="98617"/>
                </a:cubicBezTo>
                <a:cubicBezTo>
                  <a:pt x="246038" y="98839"/>
                  <a:pt x="246038" y="99535"/>
                  <a:pt x="246544" y="99757"/>
                </a:cubicBezTo>
                <a:cubicBezTo>
                  <a:pt x="246893" y="99884"/>
                  <a:pt x="247241" y="99725"/>
                  <a:pt x="247368" y="99409"/>
                </a:cubicBezTo>
                <a:close/>
                <a:moveTo>
                  <a:pt x="246513" y="101626"/>
                </a:moveTo>
                <a:cubicBezTo>
                  <a:pt x="246703" y="101087"/>
                  <a:pt x="246164" y="100581"/>
                  <a:pt x="245658" y="100802"/>
                </a:cubicBezTo>
                <a:cubicBezTo>
                  <a:pt x="245151" y="101024"/>
                  <a:pt x="245151" y="101784"/>
                  <a:pt x="245689" y="101974"/>
                </a:cubicBezTo>
                <a:cubicBezTo>
                  <a:pt x="246006" y="102101"/>
                  <a:pt x="246386" y="101942"/>
                  <a:pt x="246513" y="101626"/>
                </a:cubicBezTo>
                <a:close/>
                <a:moveTo>
                  <a:pt x="245658" y="103842"/>
                </a:moveTo>
                <a:cubicBezTo>
                  <a:pt x="245848" y="103304"/>
                  <a:pt x="245309" y="102766"/>
                  <a:pt x="244771" y="102987"/>
                </a:cubicBezTo>
                <a:cubicBezTo>
                  <a:pt x="244264" y="103241"/>
                  <a:pt x="244264" y="103969"/>
                  <a:pt x="244803" y="104191"/>
                </a:cubicBezTo>
                <a:cubicBezTo>
                  <a:pt x="245151" y="104317"/>
                  <a:pt x="245499" y="104159"/>
                  <a:pt x="245658" y="103842"/>
                </a:cubicBezTo>
                <a:close/>
                <a:moveTo>
                  <a:pt x="244771" y="106059"/>
                </a:moveTo>
                <a:cubicBezTo>
                  <a:pt x="244993" y="105489"/>
                  <a:pt x="244454" y="104951"/>
                  <a:pt x="243916" y="105204"/>
                </a:cubicBezTo>
                <a:cubicBezTo>
                  <a:pt x="243377" y="105426"/>
                  <a:pt x="243377" y="106186"/>
                  <a:pt x="243916" y="106408"/>
                </a:cubicBezTo>
                <a:cubicBezTo>
                  <a:pt x="244264" y="106566"/>
                  <a:pt x="244644" y="106376"/>
                  <a:pt x="244771" y="106059"/>
                </a:cubicBezTo>
                <a:close/>
                <a:moveTo>
                  <a:pt x="243916" y="108244"/>
                </a:moveTo>
                <a:cubicBezTo>
                  <a:pt x="244138" y="107706"/>
                  <a:pt x="243567" y="107168"/>
                  <a:pt x="243029" y="107389"/>
                </a:cubicBezTo>
                <a:cubicBezTo>
                  <a:pt x="242491" y="107643"/>
                  <a:pt x="242491" y="108403"/>
                  <a:pt x="243061" y="108624"/>
                </a:cubicBezTo>
                <a:cubicBezTo>
                  <a:pt x="243409" y="108783"/>
                  <a:pt x="243789" y="108593"/>
                  <a:pt x="243916" y="108244"/>
                </a:cubicBezTo>
                <a:close/>
                <a:moveTo>
                  <a:pt x="242174" y="110873"/>
                </a:moveTo>
                <a:cubicBezTo>
                  <a:pt x="242744" y="111095"/>
                  <a:pt x="243282" y="110493"/>
                  <a:pt x="243061" y="109955"/>
                </a:cubicBezTo>
                <a:cubicBezTo>
                  <a:pt x="242807" y="109384"/>
                  <a:pt x="242016" y="109384"/>
                  <a:pt x="241794" y="109955"/>
                </a:cubicBezTo>
                <a:cubicBezTo>
                  <a:pt x="241636" y="110335"/>
                  <a:pt x="241826" y="110715"/>
                  <a:pt x="242174" y="110873"/>
                </a:cubicBezTo>
                <a:close/>
                <a:moveTo>
                  <a:pt x="282552" y="1520"/>
                </a:moveTo>
                <a:cubicBezTo>
                  <a:pt x="282552" y="1520"/>
                  <a:pt x="282552" y="1520"/>
                  <a:pt x="282552" y="1520"/>
                </a:cubicBezTo>
                <a:cubicBezTo>
                  <a:pt x="282552" y="1520"/>
                  <a:pt x="282520" y="1552"/>
                  <a:pt x="282552" y="1552"/>
                </a:cubicBezTo>
                <a:cubicBezTo>
                  <a:pt x="282552" y="1552"/>
                  <a:pt x="282552" y="1552"/>
                  <a:pt x="282552" y="1520"/>
                </a:cubicBezTo>
                <a:close/>
                <a:moveTo>
                  <a:pt x="281697" y="3737"/>
                </a:moveTo>
                <a:cubicBezTo>
                  <a:pt x="281729" y="3705"/>
                  <a:pt x="281665" y="3705"/>
                  <a:pt x="281665" y="3737"/>
                </a:cubicBezTo>
                <a:cubicBezTo>
                  <a:pt x="281634" y="3769"/>
                  <a:pt x="281697" y="3769"/>
                  <a:pt x="281697" y="3737"/>
                </a:cubicBezTo>
                <a:close/>
                <a:moveTo>
                  <a:pt x="280842" y="5954"/>
                </a:moveTo>
                <a:cubicBezTo>
                  <a:pt x="280874" y="5891"/>
                  <a:pt x="280747" y="5954"/>
                  <a:pt x="280779" y="5986"/>
                </a:cubicBezTo>
                <a:cubicBezTo>
                  <a:pt x="280810" y="5986"/>
                  <a:pt x="280842" y="5986"/>
                  <a:pt x="280842" y="5954"/>
                </a:cubicBezTo>
                <a:close/>
                <a:moveTo>
                  <a:pt x="279924" y="8202"/>
                </a:moveTo>
                <a:cubicBezTo>
                  <a:pt x="279987" y="8234"/>
                  <a:pt x="279924" y="8044"/>
                  <a:pt x="279892" y="8139"/>
                </a:cubicBezTo>
                <a:cubicBezTo>
                  <a:pt x="279860" y="8171"/>
                  <a:pt x="279892" y="8202"/>
                  <a:pt x="279924" y="8202"/>
                </a:cubicBezTo>
                <a:close/>
                <a:moveTo>
                  <a:pt x="279037" y="10419"/>
                </a:moveTo>
                <a:cubicBezTo>
                  <a:pt x="279132" y="10451"/>
                  <a:pt x="279037" y="10229"/>
                  <a:pt x="279005" y="10324"/>
                </a:cubicBezTo>
                <a:cubicBezTo>
                  <a:pt x="278973" y="10388"/>
                  <a:pt x="279005" y="10419"/>
                  <a:pt x="279037" y="10419"/>
                </a:cubicBezTo>
                <a:close/>
                <a:moveTo>
                  <a:pt x="278118" y="12541"/>
                </a:moveTo>
                <a:cubicBezTo>
                  <a:pt x="278055" y="12668"/>
                  <a:pt x="278340" y="12541"/>
                  <a:pt x="278213" y="12509"/>
                </a:cubicBezTo>
                <a:cubicBezTo>
                  <a:pt x="278182" y="12478"/>
                  <a:pt x="278118" y="12509"/>
                  <a:pt x="278118" y="12541"/>
                </a:cubicBezTo>
                <a:close/>
                <a:moveTo>
                  <a:pt x="277232" y="14758"/>
                </a:moveTo>
                <a:cubicBezTo>
                  <a:pt x="277168" y="14885"/>
                  <a:pt x="277485" y="14758"/>
                  <a:pt x="277358" y="14695"/>
                </a:cubicBezTo>
                <a:cubicBezTo>
                  <a:pt x="277295" y="14663"/>
                  <a:pt x="277232" y="14695"/>
                  <a:pt x="277232" y="14758"/>
                </a:cubicBezTo>
                <a:close/>
                <a:moveTo>
                  <a:pt x="276472" y="16880"/>
                </a:moveTo>
                <a:cubicBezTo>
                  <a:pt x="276313" y="16816"/>
                  <a:pt x="276472" y="17196"/>
                  <a:pt x="276535" y="17038"/>
                </a:cubicBezTo>
                <a:cubicBezTo>
                  <a:pt x="276567" y="16975"/>
                  <a:pt x="276535" y="16911"/>
                  <a:pt x="276472" y="16880"/>
                </a:cubicBezTo>
                <a:close/>
                <a:moveTo>
                  <a:pt x="275617" y="19096"/>
                </a:moveTo>
                <a:cubicBezTo>
                  <a:pt x="275427" y="19001"/>
                  <a:pt x="275617" y="19413"/>
                  <a:pt x="275680" y="19255"/>
                </a:cubicBezTo>
                <a:cubicBezTo>
                  <a:pt x="275712" y="19191"/>
                  <a:pt x="275680" y="19096"/>
                  <a:pt x="275617" y="19096"/>
                </a:cubicBezTo>
                <a:close/>
                <a:moveTo>
                  <a:pt x="274571" y="21345"/>
                </a:moveTo>
                <a:cubicBezTo>
                  <a:pt x="274476" y="21567"/>
                  <a:pt x="274952" y="21345"/>
                  <a:pt x="274762" y="21282"/>
                </a:cubicBezTo>
                <a:cubicBezTo>
                  <a:pt x="274667" y="21250"/>
                  <a:pt x="274603" y="21282"/>
                  <a:pt x="274571" y="21345"/>
                </a:cubicBezTo>
                <a:close/>
                <a:moveTo>
                  <a:pt x="273685" y="23562"/>
                </a:moveTo>
                <a:cubicBezTo>
                  <a:pt x="273590" y="23783"/>
                  <a:pt x="274096" y="23562"/>
                  <a:pt x="273875" y="23467"/>
                </a:cubicBezTo>
                <a:cubicBezTo>
                  <a:pt x="273811" y="23435"/>
                  <a:pt x="273716" y="23467"/>
                  <a:pt x="273685" y="23562"/>
                </a:cubicBezTo>
                <a:close/>
                <a:moveTo>
                  <a:pt x="273020" y="25684"/>
                </a:moveTo>
                <a:cubicBezTo>
                  <a:pt x="272766" y="25589"/>
                  <a:pt x="273020" y="26127"/>
                  <a:pt x="273115" y="25874"/>
                </a:cubicBezTo>
                <a:cubicBezTo>
                  <a:pt x="273146" y="25810"/>
                  <a:pt x="273083" y="25715"/>
                  <a:pt x="273020" y="25684"/>
                </a:cubicBezTo>
                <a:close/>
                <a:moveTo>
                  <a:pt x="272133" y="27869"/>
                </a:moveTo>
                <a:cubicBezTo>
                  <a:pt x="271880" y="27774"/>
                  <a:pt x="272133" y="28344"/>
                  <a:pt x="272260" y="28090"/>
                </a:cubicBezTo>
                <a:cubicBezTo>
                  <a:pt x="272291" y="27995"/>
                  <a:pt x="272228" y="27900"/>
                  <a:pt x="272133" y="27869"/>
                </a:cubicBezTo>
                <a:close/>
                <a:moveTo>
                  <a:pt x="271278" y="30054"/>
                </a:moveTo>
                <a:cubicBezTo>
                  <a:pt x="270993" y="29959"/>
                  <a:pt x="271278" y="30592"/>
                  <a:pt x="271373" y="30307"/>
                </a:cubicBezTo>
                <a:cubicBezTo>
                  <a:pt x="271436" y="30212"/>
                  <a:pt x="271373" y="30086"/>
                  <a:pt x="271278" y="30054"/>
                </a:cubicBezTo>
                <a:close/>
                <a:moveTo>
                  <a:pt x="270423" y="32271"/>
                </a:moveTo>
                <a:cubicBezTo>
                  <a:pt x="270106" y="32144"/>
                  <a:pt x="270391" y="32841"/>
                  <a:pt x="270518" y="32524"/>
                </a:cubicBezTo>
                <a:cubicBezTo>
                  <a:pt x="270581" y="32429"/>
                  <a:pt x="270518" y="32302"/>
                  <a:pt x="270423" y="32271"/>
                </a:cubicBezTo>
                <a:close/>
                <a:moveTo>
                  <a:pt x="269536" y="34456"/>
                </a:moveTo>
                <a:cubicBezTo>
                  <a:pt x="269219" y="34329"/>
                  <a:pt x="269536" y="35058"/>
                  <a:pt x="269663" y="34741"/>
                </a:cubicBezTo>
                <a:cubicBezTo>
                  <a:pt x="269694" y="34614"/>
                  <a:pt x="269663" y="34488"/>
                  <a:pt x="269536" y="34456"/>
                </a:cubicBezTo>
                <a:close/>
                <a:moveTo>
                  <a:pt x="268681" y="36641"/>
                </a:moveTo>
                <a:cubicBezTo>
                  <a:pt x="268333" y="36514"/>
                  <a:pt x="268681" y="37306"/>
                  <a:pt x="268808" y="36958"/>
                </a:cubicBezTo>
                <a:cubicBezTo>
                  <a:pt x="268839" y="36831"/>
                  <a:pt x="268808" y="36704"/>
                  <a:pt x="268681" y="36641"/>
                </a:cubicBezTo>
                <a:close/>
                <a:moveTo>
                  <a:pt x="267794" y="38858"/>
                </a:moveTo>
                <a:cubicBezTo>
                  <a:pt x="267604" y="38763"/>
                  <a:pt x="267414" y="38985"/>
                  <a:pt x="267478" y="39175"/>
                </a:cubicBezTo>
                <a:cubicBezTo>
                  <a:pt x="267573" y="39365"/>
                  <a:pt x="267858" y="39365"/>
                  <a:pt x="267953" y="39175"/>
                </a:cubicBezTo>
                <a:cubicBezTo>
                  <a:pt x="267984" y="39048"/>
                  <a:pt x="267921" y="38890"/>
                  <a:pt x="267794" y="38858"/>
                </a:cubicBezTo>
                <a:close/>
                <a:moveTo>
                  <a:pt x="266939" y="41043"/>
                </a:moveTo>
                <a:cubicBezTo>
                  <a:pt x="266718" y="40948"/>
                  <a:pt x="266496" y="41170"/>
                  <a:pt x="266591" y="41391"/>
                </a:cubicBezTo>
                <a:cubicBezTo>
                  <a:pt x="266686" y="41613"/>
                  <a:pt x="267003" y="41581"/>
                  <a:pt x="267098" y="41391"/>
                </a:cubicBezTo>
                <a:cubicBezTo>
                  <a:pt x="267129" y="41233"/>
                  <a:pt x="267066" y="41106"/>
                  <a:pt x="266939" y="41043"/>
                </a:cubicBezTo>
                <a:close/>
                <a:moveTo>
                  <a:pt x="266084" y="43228"/>
                </a:moveTo>
                <a:cubicBezTo>
                  <a:pt x="265831" y="43133"/>
                  <a:pt x="265609" y="43387"/>
                  <a:pt x="265704" y="43608"/>
                </a:cubicBezTo>
                <a:cubicBezTo>
                  <a:pt x="265799" y="43830"/>
                  <a:pt x="266148" y="43830"/>
                  <a:pt x="266243" y="43577"/>
                </a:cubicBezTo>
                <a:cubicBezTo>
                  <a:pt x="266274" y="43450"/>
                  <a:pt x="266211" y="43292"/>
                  <a:pt x="266084" y="43228"/>
                </a:cubicBezTo>
                <a:close/>
                <a:moveTo>
                  <a:pt x="265197" y="45413"/>
                </a:moveTo>
                <a:cubicBezTo>
                  <a:pt x="264976" y="45350"/>
                  <a:pt x="264722" y="45572"/>
                  <a:pt x="264817" y="45825"/>
                </a:cubicBezTo>
                <a:cubicBezTo>
                  <a:pt x="264944" y="46047"/>
                  <a:pt x="265261" y="46047"/>
                  <a:pt x="265356" y="45793"/>
                </a:cubicBezTo>
                <a:cubicBezTo>
                  <a:pt x="265419" y="45667"/>
                  <a:pt x="265356" y="45477"/>
                  <a:pt x="265197" y="45445"/>
                </a:cubicBezTo>
                <a:close/>
                <a:moveTo>
                  <a:pt x="264342" y="47630"/>
                </a:moveTo>
                <a:cubicBezTo>
                  <a:pt x="264089" y="47535"/>
                  <a:pt x="263836" y="47788"/>
                  <a:pt x="263962" y="48042"/>
                </a:cubicBezTo>
                <a:cubicBezTo>
                  <a:pt x="264057" y="48264"/>
                  <a:pt x="264406" y="48264"/>
                  <a:pt x="264501" y="48010"/>
                </a:cubicBezTo>
                <a:cubicBezTo>
                  <a:pt x="264564" y="47852"/>
                  <a:pt x="264501" y="47693"/>
                  <a:pt x="264342" y="47630"/>
                </a:cubicBezTo>
                <a:close/>
                <a:moveTo>
                  <a:pt x="263456" y="49815"/>
                </a:moveTo>
                <a:cubicBezTo>
                  <a:pt x="263202" y="49720"/>
                  <a:pt x="262949" y="49974"/>
                  <a:pt x="263076" y="50227"/>
                </a:cubicBezTo>
                <a:cubicBezTo>
                  <a:pt x="263171" y="50512"/>
                  <a:pt x="263551" y="50480"/>
                  <a:pt x="263646" y="50227"/>
                </a:cubicBezTo>
                <a:cubicBezTo>
                  <a:pt x="263709" y="50069"/>
                  <a:pt x="263646" y="49879"/>
                  <a:pt x="263456" y="49815"/>
                </a:cubicBezTo>
                <a:close/>
                <a:moveTo>
                  <a:pt x="262347" y="52634"/>
                </a:moveTo>
                <a:cubicBezTo>
                  <a:pt x="262632" y="52729"/>
                  <a:pt x="262886" y="52475"/>
                  <a:pt x="262791" y="52190"/>
                </a:cubicBezTo>
                <a:cubicBezTo>
                  <a:pt x="262664" y="51937"/>
                  <a:pt x="262284" y="51937"/>
                  <a:pt x="262157" y="52190"/>
                </a:cubicBezTo>
                <a:cubicBezTo>
                  <a:pt x="262094" y="52380"/>
                  <a:pt x="262189" y="52570"/>
                  <a:pt x="262347" y="52634"/>
                </a:cubicBezTo>
                <a:close/>
                <a:moveTo>
                  <a:pt x="261492" y="54851"/>
                </a:moveTo>
                <a:cubicBezTo>
                  <a:pt x="261777" y="54977"/>
                  <a:pt x="262031" y="54661"/>
                  <a:pt x="261936" y="54407"/>
                </a:cubicBezTo>
                <a:cubicBezTo>
                  <a:pt x="261809" y="54122"/>
                  <a:pt x="261397" y="54122"/>
                  <a:pt x="261270" y="54407"/>
                </a:cubicBezTo>
                <a:cubicBezTo>
                  <a:pt x="261207" y="54597"/>
                  <a:pt x="261302" y="54787"/>
                  <a:pt x="261492" y="54851"/>
                </a:cubicBezTo>
                <a:close/>
                <a:moveTo>
                  <a:pt x="260859" y="56402"/>
                </a:moveTo>
                <a:cubicBezTo>
                  <a:pt x="260574" y="56307"/>
                  <a:pt x="260289" y="56592"/>
                  <a:pt x="260415" y="56877"/>
                </a:cubicBezTo>
                <a:cubicBezTo>
                  <a:pt x="260542" y="57162"/>
                  <a:pt x="260954" y="57162"/>
                  <a:pt x="261080" y="56877"/>
                </a:cubicBezTo>
                <a:cubicBezTo>
                  <a:pt x="261144" y="56687"/>
                  <a:pt x="261049" y="56466"/>
                  <a:pt x="260859" y="56402"/>
                </a:cubicBezTo>
                <a:close/>
                <a:moveTo>
                  <a:pt x="260004" y="58588"/>
                </a:moveTo>
                <a:cubicBezTo>
                  <a:pt x="259687" y="58493"/>
                  <a:pt x="259402" y="58778"/>
                  <a:pt x="259529" y="59094"/>
                </a:cubicBezTo>
                <a:cubicBezTo>
                  <a:pt x="259655" y="59411"/>
                  <a:pt x="260099" y="59379"/>
                  <a:pt x="260194" y="59094"/>
                </a:cubicBezTo>
                <a:cubicBezTo>
                  <a:pt x="260289" y="58904"/>
                  <a:pt x="260194" y="58683"/>
                  <a:pt x="260004" y="58619"/>
                </a:cubicBezTo>
                <a:close/>
                <a:moveTo>
                  <a:pt x="259117" y="60804"/>
                </a:moveTo>
                <a:cubicBezTo>
                  <a:pt x="258800" y="60678"/>
                  <a:pt x="258484" y="60994"/>
                  <a:pt x="258642" y="61311"/>
                </a:cubicBezTo>
                <a:cubicBezTo>
                  <a:pt x="258769" y="61628"/>
                  <a:pt x="259212" y="61628"/>
                  <a:pt x="259339" y="61311"/>
                </a:cubicBezTo>
                <a:cubicBezTo>
                  <a:pt x="259434" y="61089"/>
                  <a:pt x="259339" y="60868"/>
                  <a:pt x="259117" y="60804"/>
                </a:cubicBezTo>
                <a:close/>
                <a:moveTo>
                  <a:pt x="258262" y="62990"/>
                </a:moveTo>
                <a:cubicBezTo>
                  <a:pt x="257945" y="62863"/>
                  <a:pt x="257597" y="63211"/>
                  <a:pt x="257755" y="63528"/>
                </a:cubicBezTo>
                <a:cubicBezTo>
                  <a:pt x="257882" y="63845"/>
                  <a:pt x="258357" y="63845"/>
                  <a:pt x="258484" y="63528"/>
                </a:cubicBezTo>
                <a:cubicBezTo>
                  <a:pt x="258579" y="63306"/>
                  <a:pt x="258452" y="63085"/>
                  <a:pt x="258262" y="62990"/>
                </a:cubicBezTo>
                <a:close/>
                <a:moveTo>
                  <a:pt x="257407" y="65175"/>
                </a:moveTo>
                <a:cubicBezTo>
                  <a:pt x="257059" y="65048"/>
                  <a:pt x="256710" y="65396"/>
                  <a:pt x="256868" y="65745"/>
                </a:cubicBezTo>
                <a:cubicBezTo>
                  <a:pt x="256995" y="66061"/>
                  <a:pt x="257502" y="66061"/>
                  <a:pt x="257629" y="65713"/>
                </a:cubicBezTo>
                <a:cubicBezTo>
                  <a:pt x="257724" y="65523"/>
                  <a:pt x="257597" y="65270"/>
                  <a:pt x="257407" y="65175"/>
                </a:cubicBezTo>
                <a:close/>
                <a:moveTo>
                  <a:pt x="256520" y="67392"/>
                </a:moveTo>
                <a:cubicBezTo>
                  <a:pt x="256172" y="67233"/>
                  <a:pt x="255823" y="67613"/>
                  <a:pt x="255982" y="67962"/>
                </a:cubicBezTo>
                <a:cubicBezTo>
                  <a:pt x="256140" y="68310"/>
                  <a:pt x="256615" y="68278"/>
                  <a:pt x="256773" y="67930"/>
                </a:cubicBezTo>
                <a:cubicBezTo>
                  <a:pt x="256868" y="67708"/>
                  <a:pt x="256742" y="67487"/>
                  <a:pt x="256520" y="67392"/>
                </a:cubicBezTo>
                <a:close/>
                <a:moveTo>
                  <a:pt x="255665" y="69577"/>
                </a:moveTo>
                <a:cubicBezTo>
                  <a:pt x="255285" y="69450"/>
                  <a:pt x="254937" y="69798"/>
                  <a:pt x="255095" y="70178"/>
                </a:cubicBezTo>
                <a:cubicBezTo>
                  <a:pt x="255253" y="70527"/>
                  <a:pt x="255760" y="70527"/>
                  <a:pt x="255918" y="70147"/>
                </a:cubicBezTo>
                <a:cubicBezTo>
                  <a:pt x="256013" y="69925"/>
                  <a:pt x="255887" y="69672"/>
                  <a:pt x="255665" y="69577"/>
                </a:cubicBezTo>
                <a:close/>
                <a:moveTo>
                  <a:pt x="254778" y="71762"/>
                </a:moveTo>
                <a:cubicBezTo>
                  <a:pt x="254430" y="71635"/>
                  <a:pt x="254050" y="72015"/>
                  <a:pt x="254208" y="72395"/>
                </a:cubicBezTo>
                <a:cubicBezTo>
                  <a:pt x="254367" y="72744"/>
                  <a:pt x="254905" y="72744"/>
                  <a:pt x="255063" y="72364"/>
                </a:cubicBezTo>
                <a:cubicBezTo>
                  <a:pt x="255127" y="72142"/>
                  <a:pt x="255032" y="71857"/>
                  <a:pt x="254778" y="71794"/>
                </a:cubicBezTo>
                <a:close/>
                <a:moveTo>
                  <a:pt x="253923" y="73979"/>
                </a:moveTo>
                <a:cubicBezTo>
                  <a:pt x="253543" y="73820"/>
                  <a:pt x="253163" y="74200"/>
                  <a:pt x="253322" y="74580"/>
                </a:cubicBezTo>
                <a:cubicBezTo>
                  <a:pt x="253480" y="74992"/>
                  <a:pt x="254050" y="74960"/>
                  <a:pt x="254177" y="74580"/>
                </a:cubicBezTo>
                <a:cubicBezTo>
                  <a:pt x="254272" y="74327"/>
                  <a:pt x="254177" y="74074"/>
                  <a:pt x="253923" y="73979"/>
                </a:cubicBezTo>
                <a:close/>
                <a:moveTo>
                  <a:pt x="253068" y="76164"/>
                </a:moveTo>
                <a:cubicBezTo>
                  <a:pt x="252656" y="76005"/>
                  <a:pt x="252276" y="76417"/>
                  <a:pt x="252435" y="76797"/>
                </a:cubicBezTo>
                <a:cubicBezTo>
                  <a:pt x="252625" y="77209"/>
                  <a:pt x="253163" y="77177"/>
                  <a:pt x="253322" y="76797"/>
                </a:cubicBezTo>
                <a:cubicBezTo>
                  <a:pt x="253417" y="76544"/>
                  <a:pt x="253290" y="76259"/>
                  <a:pt x="253068" y="76164"/>
                </a:cubicBezTo>
                <a:close/>
                <a:moveTo>
                  <a:pt x="252181" y="78349"/>
                </a:moveTo>
                <a:cubicBezTo>
                  <a:pt x="251770" y="78191"/>
                  <a:pt x="251390" y="78602"/>
                  <a:pt x="251548" y="79014"/>
                </a:cubicBezTo>
                <a:cubicBezTo>
                  <a:pt x="251738" y="79426"/>
                  <a:pt x="252308" y="79426"/>
                  <a:pt x="252466" y="79014"/>
                </a:cubicBezTo>
                <a:cubicBezTo>
                  <a:pt x="252561" y="78761"/>
                  <a:pt x="252435" y="78476"/>
                  <a:pt x="252181" y="78349"/>
                </a:cubicBezTo>
                <a:close/>
                <a:moveTo>
                  <a:pt x="251326" y="80566"/>
                </a:moveTo>
                <a:cubicBezTo>
                  <a:pt x="250915" y="80407"/>
                  <a:pt x="250503" y="80819"/>
                  <a:pt x="250661" y="81231"/>
                </a:cubicBezTo>
                <a:cubicBezTo>
                  <a:pt x="250851" y="81643"/>
                  <a:pt x="251453" y="81643"/>
                  <a:pt x="251611" y="81231"/>
                </a:cubicBezTo>
                <a:cubicBezTo>
                  <a:pt x="251706" y="80946"/>
                  <a:pt x="251580" y="80661"/>
                  <a:pt x="251326" y="80566"/>
                </a:cubicBezTo>
                <a:close/>
                <a:moveTo>
                  <a:pt x="250756" y="83448"/>
                </a:moveTo>
                <a:cubicBezTo>
                  <a:pt x="250915" y="83004"/>
                  <a:pt x="250471" y="82561"/>
                  <a:pt x="250060" y="82751"/>
                </a:cubicBezTo>
                <a:cubicBezTo>
                  <a:pt x="249616" y="82941"/>
                  <a:pt x="249648" y="83543"/>
                  <a:pt x="250060" y="83733"/>
                </a:cubicBezTo>
                <a:cubicBezTo>
                  <a:pt x="250345" y="83828"/>
                  <a:pt x="250630" y="83701"/>
                  <a:pt x="250756" y="83448"/>
                </a:cubicBezTo>
                <a:close/>
                <a:moveTo>
                  <a:pt x="249585" y="84936"/>
                </a:moveTo>
                <a:cubicBezTo>
                  <a:pt x="249141" y="84778"/>
                  <a:pt x="248698" y="85221"/>
                  <a:pt x="248888" y="85664"/>
                </a:cubicBezTo>
                <a:cubicBezTo>
                  <a:pt x="249078" y="86108"/>
                  <a:pt x="249711" y="86108"/>
                  <a:pt x="249901" y="85633"/>
                </a:cubicBezTo>
                <a:cubicBezTo>
                  <a:pt x="249996" y="85379"/>
                  <a:pt x="249870" y="85063"/>
                  <a:pt x="249585" y="84936"/>
                </a:cubicBezTo>
                <a:close/>
                <a:moveTo>
                  <a:pt x="248318" y="88166"/>
                </a:moveTo>
                <a:cubicBezTo>
                  <a:pt x="248761" y="88356"/>
                  <a:pt x="249205" y="87881"/>
                  <a:pt x="249015" y="87438"/>
                </a:cubicBezTo>
                <a:cubicBezTo>
                  <a:pt x="248825" y="86995"/>
                  <a:pt x="248191" y="86995"/>
                  <a:pt x="248001" y="87470"/>
                </a:cubicBezTo>
                <a:cubicBezTo>
                  <a:pt x="247906" y="87723"/>
                  <a:pt x="248033" y="88071"/>
                  <a:pt x="248318" y="88166"/>
                </a:cubicBezTo>
                <a:close/>
                <a:moveTo>
                  <a:pt x="248159" y="90066"/>
                </a:moveTo>
                <a:cubicBezTo>
                  <a:pt x="248350" y="89591"/>
                  <a:pt x="247874" y="89148"/>
                  <a:pt x="247431" y="89338"/>
                </a:cubicBezTo>
                <a:cubicBezTo>
                  <a:pt x="246956" y="89560"/>
                  <a:pt x="246956" y="90193"/>
                  <a:pt x="247431" y="90383"/>
                </a:cubicBezTo>
                <a:cubicBezTo>
                  <a:pt x="247716" y="90510"/>
                  <a:pt x="248064" y="90351"/>
                  <a:pt x="248159" y="90066"/>
                </a:cubicBezTo>
                <a:close/>
                <a:moveTo>
                  <a:pt x="247304" y="92283"/>
                </a:moveTo>
                <a:cubicBezTo>
                  <a:pt x="247494" y="91808"/>
                  <a:pt x="247019" y="91333"/>
                  <a:pt x="246544" y="91555"/>
                </a:cubicBezTo>
                <a:cubicBezTo>
                  <a:pt x="246069" y="91745"/>
                  <a:pt x="246069" y="92410"/>
                  <a:pt x="246544" y="92600"/>
                </a:cubicBezTo>
                <a:cubicBezTo>
                  <a:pt x="246861" y="92727"/>
                  <a:pt x="247178" y="92600"/>
                  <a:pt x="247304" y="92283"/>
                </a:cubicBezTo>
                <a:close/>
                <a:moveTo>
                  <a:pt x="246449" y="94500"/>
                </a:moveTo>
                <a:cubicBezTo>
                  <a:pt x="246639" y="94025"/>
                  <a:pt x="246164" y="93518"/>
                  <a:pt x="245658" y="93740"/>
                </a:cubicBezTo>
                <a:cubicBezTo>
                  <a:pt x="245183" y="93962"/>
                  <a:pt x="245183" y="94627"/>
                  <a:pt x="245689" y="94848"/>
                </a:cubicBezTo>
                <a:cubicBezTo>
                  <a:pt x="245974" y="94943"/>
                  <a:pt x="246323" y="94817"/>
                  <a:pt x="246449" y="94500"/>
                </a:cubicBezTo>
                <a:close/>
                <a:moveTo>
                  <a:pt x="245594" y="96717"/>
                </a:moveTo>
                <a:cubicBezTo>
                  <a:pt x="245784" y="96210"/>
                  <a:pt x="245278" y="95704"/>
                  <a:pt x="244771" y="95925"/>
                </a:cubicBezTo>
                <a:cubicBezTo>
                  <a:pt x="244296" y="96147"/>
                  <a:pt x="244296" y="96844"/>
                  <a:pt x="244803" y="97065"/>
                </a:cubicBezTo>
                <a:cubicBezTo>
                  <a:pt x="245119" y="97192"/>
                  <a:pt x="245468" y="97034"/>
                  <a:pt x="245594" y="96717"/>
                </a:cubicBezTo>
                <a:close/>
                <a:moveTo>
                  <a:pt x="244739" y="98934"/>
                </a:moveTo>
                <a:cubicBezTo>
                  <a:pt x="244929" y="98427"/>
                  <a:pt x="244423" y="97920"/>
                  <a:pt x="243916" y="98142"/>
                </a:cubicBezTo>
                <a:cubicBezTo>
                  <a:pt x="243409" y="98364"/>
                  <a:pt x="243409" y="99060"/>
                  <a:pt x="243916" y="99282"/>
                </a:cubicBezTo>
                <a:cubicBezTo>
                  <a:pt x="244233" y="99409"/>
                  <a:pt x="244613" y="99250"/>
                  <a:pt x="244739" y="98934"/>
                </a:cubicBezTo>
                <a:close/>
                <a:moveTo>
                  <a:pt x="243884" y="101151"/>
                </a:moveTo>
                <a:cubicBezTo>
                  <a:pt x="244074" y="100612"/>
                  <a:pt x="243536" y="100105"/>
                  <a:pt x="243029" y="100327"/>
                </a:cubicBezTo>
                <a:cubicBezTo>
                  <a:pt x="242522" y="100549"/>
                  <a:pt x="242522" y="101277"/>
                  <a:pt x="243061" y="101499"/>
                </a:cubicBezTo>
                <a:cubicBezTo>
                  <a:pt x="243377" y="101626"/>
                  <a:pt x="243757" y="101467"/>
                  <a:pt x="243884" y="101151"/>
                </a:cubicBezTo>
                <a:close/>
                <a:moveTo>
                  <a:pt x="242174" y="103716"/>
                </a:moveTo>
                <a:cubicBezTo>
                  <a:pt x="242712" y="103937"/>
                  <a:pt x="243219" y="103399"/>
                  <a:pt x="242997" y="102861"/>
                </a:cubicBezTo>
                <a:cubicBezTo>
                  <a:pt x="242776" y="102322"/>
                  <a:pt x="242016" y="102354"/>
                  <a:pt x="241794" y="102892"/>
                </a:cubicBezTo>
                <a:cubicBezTo>
                  <a:pt x="241667" y="103209"/>
                  <a:pt x="241826" y="103589"/>
                  <a:pt x="242174" y="103716"/>
                </a:cubicBezTo>
                <a:close/>
                <a:moveTo>
                  <a:pt x="242142" y="105584"/>
                </a:moveTo>
                <a:cubicBezTo>
                  <a:pt x="242364" y="105014"/>
                  <a:pt x="241826" y="104476"/>
                  <a:pt x="241287" y="104729"/>
                </a:cubicBezTo>
                <a:cubicBezTo>
                  <a:pt x="240717" y="104951"/>
                  <a:pt x="240749" y="105711"/>
                  <a:pt x="241287" y="105933"/>
                </a:cubicBezTo>
                <a:cubicBezTo>
                  <a:pt x="241636" y="106091"/>
                  <a:pt x="242016" y="105901"/>
                  <a:pt x="242142" y="105584"/>
                </a:cubicBezTo>
                <a:close/>
                <a:moveTo>
                  <a:pt x="241287" y="107769"/>
                </a:moveTo>
                <a:cubicBezTo>
                  <a:pt x="241509" y="107231"/>
                  <a:pt x="240939" y="106661"/>
                  <a:pt x="240401" y="106914"/>
                </a:cubicBezTo>
                <a:cubicBezTo>
                  <a:pt x="239831" y="107168"/>
                  <a:pt x="239862" y="107928"/>
                  <a:pt x="240401" y="108149"/>
                </a:cubicBezTo>
                <a:cubicBezTo>
                  <a:pt x="240749" y="108308"/>
                  <a:pt x="241161" y="108118"/>
                  <a:pt x="241287" y="107769"/>
                </a:cubicBezTo>
                <a:close/>
                <a:moveTo>
                  <a:pt x="239545" y="110398"/>
                </a:moveTo>
                <a:cubicBezTo>
                  <a:pt x="240116" y="110620"/>
                  <a:pt x="240654" y="110018"/>
                  <a:pt x="240432" y="109479"/>
                </a:cubicBezTo>
                <a:cubicBezTo>
                  <a:pt x="240179" y="108909"/>
                  <a:pt x="239387" y="108909"/>
                  <a:pt x="239134" y="109479"/>
                </a:cubicBezTo>
                <a:cubicBezTo>
                  <a:pt x="239007" y="109860"/>
                  <a:pt x="239197" y="110240"/>
                  <a:pt x="239545" y="110398"/>
                </a:cubicBezTo>
                <a:close/>
                <a:moveTo>
                  <a:pt x="279860" y="1109"/>
                </a:moveTo>
                <a:cubicBezTo>
                  <a:pt x="279860" y="1140"/>
                  <a:pt x="279860" y="1140"/>
                  <a:pt x="279892" y="1140"/>
                </a:cubicBezTo>
                <a:cubicBezTo>
                  <a:pt x="279892" y="1140"/>
                  <a:pt x="279892" y="1140"/>
                  <a:pt x="279892" y="1140"/>
                </a:cubicBezTo>
                <a:cubicBezTo>
                  <a:pt x="279892" y="1109"/>
                  <a:pt x="279892" y="1109"/>
                  <a:pt x="279892" y="1109"/>
                </a:cubicBezTo>
                <a:cubicBezTo>
                  <a:pt x="279892" y="1109"/>
                  <a:pt x="279892" y="1109"/>
                  <a:pt x="279892" y="1109"/>
                </a:cubicBezTo>
                <a:close/>
                <a:moveTo>
                  <a:pt x="278973" y="3325"/>
                </a:moveTo>
                <a:cubicBezTo>
                  <a:pt x="278973" y="3357"/>
                  <a:pt x="279069" y="3325"/>
                  <a:pt x="279037" y="3294"/>
                </a:cubicBezTo>
                <a:cubicBezTo>
                  <a:pt x="279005" y="3294"/>
                  <a:pt x="279005" y="3294"/>
                  <a:pt x="279005" y="3325"/>
                </a:cubicBezTo>
                <a:close/>
                <a:moveTo>
                  <a:pt x="278150" y="5511"/>
                </a:moveTo>
                <a:cubicBezTo>
                  <a:pt x="278087" y="5479"/>
                  <a:pt x="278150" y="5606"/>
                  <a:pt x="278182" y="5542"/>
                </a:cubicBezTo>
                <a:cubicBezTo>
                  <a:pt x="278182" y="5542"/>
                  <a:pt x="278182" y="5511"/>
                  <a:pt x="278150" y="5511"/>
                </a:cubicBezTo>
                <a:close/>
                <a:moveTo>
                  <a:pt x="277295" y="7696"/>
                </a:moveTo>
                <a:cubicBezTo>
                  <a:pt x="277232" y="7664"/>
                  <a:pt x="277168" y="7791"/>
                  <a:pt x="277263" y="7791"/>
                </a:cubicBezTo>
                <a:cubicBezTo>
                  <a:pt x="277327" y="7822"/>
                  <a:pt x="277358" y="7727"/>
                  <a:pt x="277295" y="7696"/>
                </a:cubicBezTo>
                <a:close/>
                <a:moveTo>
                  <a:pt x="276408" y="9881"/>
                </a:moveTo>
                <a:cubicBezTo>
                  <a:pt x="276313" y="9849"/>
                  <a:pt x="276408" y="10071"/>
                  <a:pt x="276472" y="9976"/>
                </a:cubicBezTo>
                <a:cubicBezTo>
                  <a:pt x="276472" y="9944"/>
                  <a:pt x="276472" y="9913"/>
                  <a:pt x="276408" y="9881"/>
                </a:cubicBezTo>
                <a:close/>
                <a:moveTo>
                  <a:pt x="275553" y="12098"/>
                </a:moveTo>
                <a:cubicBezTo>
                  <a:pt x="275427" y="12034"/>
                  <a:pt x="275553" y="12319"/>
                  <a:pt x="275617" y="12193"/>
                </a:cubicBezTo>
                <a:cubicBezTo>
                  <a:pt x="275617" y="12161"/>
                  <a:pt x="275585" y="12098"/>
                  <a:pt x="275553" y="12098"/>
                </a:cubicBezTo>
                <a:close/>
                <a:moveTo>
                  <a:pt x="274698" y="14283"/>
                </a:moveTo>
                <a:cubicBezTo>
                  <a:pt x="274540" y="14219"/>
                  <a:pt x="274698" y="14536"/>
                  <a:pt x="274730" y="14409"/>
                </a:cubicBezTo>
                <a:cubicBezTo>
                  <a:pt x="274762" y="14346"/>
                  <a:pt x="274730" y="14314"/>
                  <a:pt x="274698" y="14283"/>
                </a:cubicBezTo>
                <a:close/>
                <a:moveTo>
                  <a:pt x="273811" y="16468"/>
                </a:moveTo>
                <a:cubicBezTo>
                  <a:pt x="273653" y="16405"/>
                  <a:pt x="273811" y="16785"/>
                  <a:pt x="273875" y="16626"/>
                </a:cubicBezTo>
                <a:cubicBezTo>
                  <a:pt x="273906" y="16563"/>
                  <a:pt x="273875" y="16500"/>
                  <a:pt x="273811" y="16468"/>
                </a:cubicBezTo>
                <a:close/>
                <a:moveTo>
                  <a:pt x="272956" y="18685"/>
                </a:moveTo>
                <a:cubicBezTo>
                  <a:pt x="272766" y="18590"/>
                  <a:pt x="272956" y="19033"/>
                  <a:pt x="273020" y="18843"/>
                </a:cubicBezTo>
                <a:cubicBezTo>
                  <a:pt x="273051" y="18780"/>
                  <a:pt x="273020" y="18716"/>
                  <a:pt x="272956" y="18685"/>
                </a:cubicBezTo>
                <a:close/>
                <a:moveTo>
                  <a:pt x="272070" y="20870"/>
                </a:moveTo>
                <a:cubicBezTo>
                  <a:pt x="271880" y="20807"/>
                  <a:pt x="272101" y="21250"/>
                  <a:pt x="272165" y="21060"/>
                </a:cubicBezTo>
                <a:cubicBezTo>
                  <a:pt x="272196" y="20965"/>
                  <a:pt x="272165" y="20902"/>
                  <a:pt x="272101" y="20870"/>
                </a:cubicBezTo>
                <a:close/>
                <a:moveTo>
                  <a:pt x="271215" y="23055"/>
                </a:moveTo>
                <a:cubicBezTo>
                  <a:pt x="270993" y="22992"/>
                  <a:pt x="271215" y="23498"/>
                  <a:pt x="271310" y="23277"/>
                </a:cubicBezTo>
                <a:cubicBezTo>
                  <a:pt x="271341" y="23182"/>
                  <a:pt x="271310" y="23087"/>
                  <a:pt x="271215" y="23055"/>
                </a:cubicBezTo>
                <a:close/>
                <a:moveTo>
                  <a:pt x="270360" y="25272"/>
                </a:moveTo>
                <a:cubicBezTo>
                  <a:pt x="270106" y="25177"/>
                  <a:pt x="270360" y="25715"/>
                  <a:pt x="270455" y="25494"/>
                </a:cubicBezTo>
                <a:cubicBezTo>
                  <a:pt x="270486" y="25399"/>
                  <a:pt x="270423" y="25304"/>
                  <a:pt x="270360" y="25272"/>
                </a:cubicBezTo>
                <a:close/>
                <a:moveTo>
                  <a:pt x="269473" y="27457"/>
                </a:moveTo>
                <a:cubicBezTo>
                  <a:pt x="269219" y="27362"/>
                  <a:pt x="269473" y="27964"/>
                  <a:pt x="269568" y="27679"/>
                </a:cubicBezTo>
                <a:cubicBezTo>
                  <a:pt x="269631" y="27584"/>
                  <a:pt x="269568" y="27489"/>
                  <a:pt x="269473" y="27457"/>
                </a:cubicBezTo>
                <a:close/>
                <a:moveTo>
                  <a:pt x="268618" y="29642"/>
                </a:moveTo>
                <a:cubicBezTo>
                  <a:pt x="268333" y="29547"/>
                  <a:pt x="268618" y="30181"/>
                  <a:pt x="268713" y="29896"/>
                </a:cubicBezTo>
                <a:cubicBezTo>
                  <a:pt x="268776" y="29801"/>
                  <a:pt x="268713" y="29706"/>
                  <a:pt x="268618" y="29642"/>
                </a:cubicBezTo>
                <a:close/>
                <a:moveTo>
                  <a:pt x="267763" y="31859"/>
                </a:moveTo>
                <a:cubicBezTo>
                  <a:pt x="267446" y="31732"/>
                  <a:pt x="267763" y="32429"/>
                  <a:pt x="267858" y="32112"/>
                </a:cubicBezTo>
                <a:cubicBezTo>
                  <a:pt x="267921" y="32017"/>
                  <a:pt x="267858" y="31891"/>
                  <a:pt x="267763" y="31859"/>
                </a:cubicBezTo>
                <a:close/>
                <a:moveTo>
                  <a:pt x="266876" y="34044"/>
                </a:moveTo>
                <a:cubicBezTo>
                  <a:pt x="266559" y="33918"/>
                  <a:pt x="266876" y="34646"/>
                  <a:pt x="267003" y="34329"/>
                </a:cubicBezTo>
                <a:cubicBezTo>
                  <a:pt x="267034" y="34234"/>
                  <a:pt x="267003" y="34076"/>
                  <a:pt x="266876" y="34044"/>
                </a:cubicBezTo>
                <a:close/>
                <a:moveTo>
                  <a:pt x="266021" y="36229"/>
                </a:moveTo>
                <a:cubicBezTo>
                  <a:pt x="265831" y="36166"/>
                  <a:pt x="265641" y="36356"/>
                  <a:pt x="265704" y="36546"/>
                </a:cubicBezTo>
                <a:cubicBezTo>
                  <a:pt x="265799" y="36736"/>
                  <a:pt x="266053" y="36736"/>
                  <a:pt x="266148" y="36546"/>
                </a:cubicBezTo>
                <a:cubicBezTo>
                  <a:pt x="266179" y="36419"/>
                  <a:pt x="266148" y="36293"/>
                  <a:pt x="266021" y="36229"/>
                </a:cubicBezTo>
                <a:close/>
                <a:moveTo>
                  <a:pt x="265134" y="38446"/>
                </a:moveTo>
                <a:cubicBezTo>
                  <a:pt x="264944" y="38351"/>
                  <a:pt x="264722" y="38573"/>
                  <a:pt x="264817" y="38763"/>
                </a:cubicBezTo>
                <a:cubicBezTo>
                  <a:pt x="264912" y="38985"/>
                  <a:pt x="265197" y="38953"/>
                  <a:pt x="265292" y="38763"/>
                </a:cubicBezTo>
                <a:cubicBezTo>
                  <a:pt x="265324" y="38636"/>
                  <a:pt x="265261" y="38478"/>
                  <a:pt x="265134" y="38446"/>
                </a:cubicBezTo>
                <a:close/>
                <a:moveTo>
                  <a:pt x="264279" y="40631"/>
                </a:moveTo>
                <a:cubicBezTo>
                  <a:pt x="264057" y="40536"/>
                  <a:pt x="263836" y="40758"/>
                  <a:pt x="263931" y="40980"/>
                </a:cubicBezTo>
                <a:cubicBezTo>
                  <a:pt x="264026" y="41201"/>
                  <a:pt x="264342" y="41201"/>
                  <a:pt x="264437" y="40980"/>
                </a:cubicBezTo>
                <a:cubicBezTo>
                  <a:pt x="264469" y="40853"/>
                  <a:pt x="264406" y="40695"/>
                  <a:pt x="264279" y="40631"/>
                </a:cubicBezTo>
                <a:close/>
                <a:moveTo>
                  <a:pt x="263424" y="42816"/>
                </a:moveTo>
                <a:cubicBezTo>
                  <a:pt x="263171" y="42721"/>
                  <a:pt x="262949" y="42975"/>
                  <a:pt x="263044" y="43197"/>
                </a:cubicBezTo>
                <a:cubicBezTo>
                  <a:pt x="263139" y="43418"/>
                  <a:pt x="263487" y="43418"/>
                  <a:pt x="263551" y="43197"/>
                </a:cubicBezTo>
                <a:cubicBezTo>
                  <a:pt x="263614" y="43038"/>
                  <a:pt x="263551" y="42880"/>
                  <a:pt x="263424" y="42816"/>
                </a:cubicBezTo>
                <a:close/>
                <a:moveTo>
                  <a:pt x="262537" y="45033"/>
                </a:moveTo>
                <a:cubicBezTo>
                  <a:pt x="262316" y="44938"/>
                  <a:pt x="262062" y="45160"/>
                  <a:pt x="262157" y="45413"/>
                </a:cubicBezTo>
                <a:cubicBezTo>
                  <a:pt x="262284" y="45635"/>
                  <a:pt x="262601" y="45635"/>
                  <a:pt x="262696" y="45413"/>
                </a:cubicBezTo>
                <a:cubicBezTo>
                  <a:pt x="262759" y="45255"/>
                  <a:pt x="262696" y="45097"/>
                  <a:pt x="262537" y="45033"/>
                </a:cubicBezTo>
                <a:close/>
                <a:moveTo>
                  <a:pt x="261270" y="47377"/>
                </a:moveTo>
                <a:cubicBezTo>
                  <a:pt x="261175" y="47630"/>
                  <a:pt x="261429" y="47883"/>
                  <a:pt x="261682" y="47788"/>
                </a:cubicBezTo>
                <a:cubicBezTo>
                  <a:pt x="261936" y="47662"/>
                  <a:pt x="261936" y="47313"/>
                  <a:pt x="261682" y="47218"/>
                </a:cubicBezTo>
                <a:cubicBezTo>
                  <a:pt x="261524" y="47155"/>
                  <a:pt x="261334" y="47218"/>
                  <a:pt x="261270" y="47377"/>
                </a:cubicBezTo>
                <a:close/>
                <a:moveTo>
                  <a:pt x="260795" y="49404"/>
                </a:moveTo>
                <a:cubicBezTo>
                  <a:pt x="260542" y="49309"/>
                  <a:pt x="260289" y="49562"/>
                  <a:pt x="260384" y="49847"/>
                </a:cubicBezTo>
                <a:cubicBezTo>
                  <a:pt x="260510" y="50100"/>
                  <a:pt x="260890" y="50100"/>
                  <a:pt x="260985" y="49815"/>
                </a:cubicBezTo>
                <a:cubicBezTo>
                  <a:pt x="261049" y="49657"/>
                  <a:pt x="260954" y="49467"/>
                  <a:pt x="260795" y="49404"/>
                </a:cubicBezTo>
                <a:close/>
                <a:moveTo>
                  <a:pt x="259940" y="51620"/>
                </a:moveTo>
                <a:cubicBezTo>
                  <a:pt x="259655" y="51494"/>
                  <a:pt x="259402" y="51779"/>
                  <a:pt x="259497" y="52064"/>
                </a:cubicBezTo>
                <a:cubicBezTo>
                  <a:pt x="259624" y="52317"/>
                  <a:pt x="260004" y="52317"/>
                  <a:pt x="260130" y="52032"/>
                </a:cubicBezTo>
                <a:cubicBezTo>
                  <a:pt x="260194" y="51874"/>
                  <a:pt x="260099" y="51684"/>
                  <a:pt x="259940" y="51620"/>
                </a:cubicBezTo>
                <a:close/>
                <a:moveTo>
                  <a:pt x="259054" y="53806"/>
                </a:moveTo>
                <a:cubicBezTo>
                  <a:pt x="258769" y="53679"/>
                  <a:pt x="258515" y="53996"/>
                  <a:pt x="258642" y="54249"/>
                </a:cubicBezTo>
                <a:cubicBezTo>
                  <a:pt x="258737" y="54534"/>
                  <a:pt x="259149" y="54534"/>
                  <a:pt x="259275" y="54249"/>
                </a:cubicBezTo>
                <a:cubicBezTo>
                  <a:pt x="259339" y="54091"/>
                  <a:pt x="259244" y="53869"/>
                  <a:pt x="259085" y="53806"/>
                </a:cubicBezTo>
                <a:close/>
                <a:moveTo>
                  <a:pt x="258199" y="55991"/>
                </a:moveTo>
                <a:cubicBezTo>
                  <a:pt x="257914" y="55896"/>
                  <a:pt x="257629" y="56181"/>
                  <a:pt x="257755" y="56466"/>
                </a:cubicBezTo>
                <a:cubicBezTo>
                  <a:pt x="257882" y="56782"/>
                  <a:pt x="258294" y="56751"/>
                  <a:pt x="258389" y="56466"/>
                </a:cubicBezTo>
                <a:cubicBezTo>
                  <a:pt x="258484" y="56276"/>
                  <a:pt x="258389" y="56086"/>
                  <a:pt x="258199" y="55991"/>
                </a:cubicBezTo>
                <a:close/>
                <a:moveTo>
                  <a:pt x="257344" y="58208"/>
                </a:moveTo>
                <a:cubicBezTo>
                  <a:pt x="257027" y="58081"/>
                  <a:pt x="256710" y="58398"/>
                  <a:pt x="256868" y="58683"/>
                </a:cubicBezTo>
                <a:cubicBezTo>
                  <a:pt x="256995" y="58999"/>
                  <a:pt x="257439" y="58999"/>
                  <a:pt x="257534" y="58683"/>
                </a:cubicBezTo>
                <a:cubicBezTo>
                  <a:pt x="257629" y="58493"/>
                  <a:pt x="257534" y="58271"/>
                  <a:pt x="257344" y="58208"/>
                </a:cubicBezTo>
                <a:close/>
                <a:moveTo>
                  <a:pt x="256457" y="60393"/>
                </a:moveTo>
                <a:cubicBezTo>
                  <a:pt x="256140" y="60266"/>
                  <a:pt x="255823" y="60583"/>
                  <a:pt x="255982" y="60899"/>
                </a:cubicBezTo>
                <a:cubicBezTo>
                  <a:pt x="256108" y="61216"/>
                  <a:pt x="256552" y="61216"/>
                  <a:pt x="256678" y="60899"/>
                </a:cubicBezTo>
                <a:cubicBezTo>
                  <a:pt x="256773" y="60709"/>
                  <a:pt x="256678" y="60488"/>
                  <a:pt x="256457" y="60393"/>
                </a:cubicBezTo>
                <a:close/>
                <a:moveTo>
                  <a:pt x="255602" y="62578"/>
                </a:moveTo>
                <a:cubicBezTo>
                  <a:pt x="255253" y="62451"/>
                  <a:pt x="254937" y="62800"/>
                  <a:pt x="255095" y="63116"/>
                </a:cubicBezTo>
                <a:cubicBezTo>
                  <a:pt x="255222" y="63465"/>
                  <a:pt x="255697" y="63433"/>
                  <a:pt x="255823" y="63116"/>
                </a:cubicBezTo>
                <a:cubicBezTo>
                  <a:pt x="255918" y="62895"/>
                  <a:pt x="255823" y="62673"/>
                  <a:pt x="255602" y="62578"/>
                </a:cubicBezTo>
                <a:close/>
                <a:moveTo>
                  <a:pt x="254747" y="64795"/>
                </a:moveTo>
                <a:cubicBezTo>
                  <a:pt x="254398" y="64636"/>
                  <a:pt x="254050" y="64985"/>
                  <a:pt x="254208" y="65333"/>
                </a:cubicBezTo>
                <a:cubicBezTo>
                  <a:pt x="254335" y="65681"/>
                  <a:pt x="254842" y="65681"/>
                  <a:pt x="254968" y="65333"/>
                </a:cubicBezTo>
                <a:cubicBezTo>
                  <a:pt x="255063" y="65111"/>
                  <a:pt x="254937" y="64858"/>
                  <a:pt x="254747" y="64795"/>
                </a:cubicBezTo>
                <a:close/>
                <a:moveTo>
                  <a:pt x="253860" y="66980"/>
                </a:moveTo>
                <a:cubicBezTo>
                  <a:pt x="253512" y="66853"/>
                  <a:pt x="253163" y="67202"/>
                  <a:pt x="253322" y="67550"/>
                </a:cubicBezTo>
                <a:cubicBezTo>
                  <a:pt x="253480" y="67898"/>
                  <a:pt x="253955" y="67898"/>
                  <a:pt x="254113" y="67550"/>
                </a:cubicBezTo>
                <a:cubicBezTo>
                  <a:pt x="254208" y="67328"/>
                  <a:pt x="254082" y="67075"/>
                  <a:pt x="253860" y="66980"/>
                </a:cubicBezTo>
                <a:close/>
                <a:moveTo>
                  <a:pt x="253005" y="69165"/>
                </a:moveTo>
                <a:cubicBezTo>
                  <a:pt x="252625" y="69038"/>
                  <a:pt x="252276" y="69418"/>
                  <a:pt x="252435" y="69767"/>
                </a:cubicBezTo>
                <a:cubicBezTo>
                  <a:pt x="252593" y="70115"/>
                  <a:pt x="253100" y="70115"/>
                  <a:pt x="253258" y="69767"/>
                </a:cubicBezTo>
                <a:cubicBezTo>
                  <a:pt x="253353" y="69513"/>
                  <a:pt x="253227" y="69260"/>
                  <a:pt x="253005" y="69165"/>
                </a:cubicBezTo>
                <a:close/>
                <a:moveTo>
                  <a:pt x="252118" y="71382"/>
                </a:moveTo>
                <a:cubicBezTo>
                  <a:pt x="251738" y="71223"/>
                  <a:pt x="251390" y="71603"/>
                  <a:pt x="251548" y="71984"/>
                </a:cubicBezTo>
                <a:cubicBezTo>
                  <a:pt x="251706" y="72364"/>
                  <a:pt x="252245" y="72332"/>
                  <a:pt x="252371" y="71952"/>
                </a:cubicBezTo>
                <a:cubicBezTo>
                  <a:pt x="252466" y="71730"/>
                  <a:pt x="252371" y="71477"/>
                  <a:pt x="252118" y="71382"/>
                </a:cubicBezTo>
                <a:close/>
                <a:moveTo>
                  <a:pt x="251263" y="73567"/>
                </a:moveTo>
                <a:cubicBezTo>
                  <a:pt x="250883" y="73409"/>
                  <a:pt x="250503" y="73820"/>
                  <a:pt x="250661" y="74200"/>
                </a:cubicBezTo>
                <a:cubicBezTo>
                  <a:pt x="250820" y="74580"/>
                  <a:pt x="251358" y="74580"/>
                  <a:pt x="251516" y="74169"/>
                </a:cubicBezTo>
                <a:cubicBezTo>
                  <a:pt x="251611" y="73947"/>
                  <a:pt x="251516" y="73662"/>
                  <a:pt x="251263" y="73567"/>
                </a:cubicBezTo>
                <a:close/>
                <a:moveTo>
                  <a:pt x="250408" y="75752"/>
                </a:moveTo>
                <a:cubicBezTo>
                  <a:pt x="249996" y="75594"/>
                  <a:pt x="249616" y="76005"/>
                  <a:pt x="249775" y="76417"/>
                </a:cubicBezTo>
                <a:cubicBezTo>
                  <a:pt x="249933" y="76797"/>
                  <a:pt x="250503" y="76797"/>
                  <a:pt x="250661" y="76386"/>
                </a:cubicBezTo>
                <a:cubicBezTo>
                  <a:pt x="250756" y="76132"/>
                  <a:pt x="250661" y="75847"/>
                  <a:pt x="250408" y="75752"/>
                </a:cubicBezTo>
                <a:close/>
                <a:moveTo>
                  <a:pt x="249521" y="77969"/>
                </a:moveTo>
                <a:cubicBezTo>
                  <a:pt x="249110" y="77811"/>
                  <a:pt x="248698" y="78222"/>
                  <a:pt x="248888" y="78634"/>
                </a:cubicBezTo>
                <a:cubicBezTo>
                  <a:pt x="249078" y="79014"/>
                  <a:pt x="249648" y="79014"/>
                  <a:pt x="249806" y="78602"/>
                </a:cubicBezTo>
                <a:cubicBezTo>
                  <a:pt x="249901" y="78349"/>
                  <a:pt x="249775" y="78064"/>
                  <a:pt x="249521" y="77969"/>
                </a:cubicBezTo>
                <a:close/>
                <a:moveTo>
                  <a:pt x="248666" y="80154"/>
                </a:moveTo>
                <a:cubicBezTo>
                  <a:pt x="248223" y="79996"/>
                  <a:pt x="247811" y="80407"/>
                  <a:pt x="248001" y="80819"/>
                </a:cubicBezTo>
                <a:cubicBezTo>
                  <a:pt x="248191" y="81263"/>
                  <a:pt x="248793" y="81231"/>
                  <a:pt x="248951" y="80819"/>
                </a:cubicBezTo>
                <a:cubicBezTo>
                  <a:pt x="249046" y="80566"/>
                  <a:pt x="248920" y="80249"/>
                  <a:pt x="248666" y="80154"/>
                </a:cubicBezTo>
                <a:close/>
                <a:moveTo>
                  <a:pt x="248096" y="83036"/>
                </a:moveTo>
                <a:cubicBezTo>
                  <a:pt x="248254" y="82593"/>
                  <a:pt x="247811" y="82181"/>
                  <a:pt x="247399" y="82371"/>
                </a:cubicBezTo>
                <a:cubicBezTo>
                  <a:pt x="246956" y="82529"/>
                  <a:pt x="246956" y="83163"/>
                  <a:pt x="247399" y="83321"/>
                </a:cubicBezTo>
                <a:cubicBezTo>
                  <a:pt x="247684" y="83448"/>
                  <a:pt x="247969" y="83289"/>
                  <a:pt x="248096" y="83036"/>
                </a:cubicBezTo>
                <a:close/>
                <a:moveTo>
                  <a:pt x="247241" y="85253"/>
                </a:moveTo>
                <a:cubicBezTo>
                  <a:pt x="247399" y="84809"/>
                  <a:pt x="246956" y="84366"/>
                  <a:pt x="246513" y="84556"/>
                </a:cubicBezTo>
                <a:cubicBezTo>
                  <a:pt x="246069" y="84746"/>
                  <a:pt x="246069" y="85379"/>
                  <a:pt x="246544" y="85538"/>
                </a:cubicBezTo>
                <a:cubicBezTo>
                  <a:pt x="246798" y="85664"/>
                  <a:pt x="247114" y="85538"/>
                  <a:pt x="247241" y="85253"/>
                </a:cubicBezTo>
                <a:close/>
                <a:moveTo>
                  <a:pt x="246354" y="87470"/>
                </a:moveTo>
                <a:cubicBezTo>
                  <a:pt x="246544" y="86995"/>
                  <a:pt x="246101" y="86551"/>
                  <a:pt x="245626" y="86741"/>
                </a:cubicBezTo>
                <a:cubicBezTo>
                  <a:pt x="245183" y="86931"/>
                  <a:pt x="245183" y="87596"/>
                  <a:pt x="245658" y="87755"/>
                </a:cubicBezTo>
                <a:cubicBezTo>
                  <a:pt x="245943" y="87881"/>
                  <a:pt x="246259" y="87755"/>
                  <a:pt x="246386" y="87470"/>
                </a:cubicBezTo>
                <a:close/>
                <a:moveTo>
                  <a:pt x="245499" y="89686"/>
                </a:moveTo>
                <a:cubicBezTo>
                  <a:pt x="245689" y="89211"/>
                  <a:pt x="245214" y="88736"/>
                  <a:pt x="244771" y="88926"/>
                </a:cubicBezTo>
                <a:cubicBezTo>
                  <a:pt x="244296" y="89148"/>
                  <a:pt x="244296" y="89813"/>
                  <a:pt x="244771" y="90003"/>
                </a:cubicBezTo>
                <a:cubicBezTo>
                  <a:pt x="245056" y="90098"/>
                  <a:pt x="245404" y="89971"/>
                  <a:pt x="245499" y="89686"/>
                </a:cubicBezTo>
                <a:close/>
                <a:moveTo>
                  <a:pt x="244644" y="91872"/>
                </a:moveTo>
                <a:cubicBezTo>
                  <a:pt x="244834" y="91397"/>
                  <a:pt x="244359" y="90922"/>
                  <a:pt x="243884" y="91143"/>
                </a:cubicBezTo>
                <a:cubicBezTo>
                  <a:pt x="243409" y="91333"/>
                  <a:pt x="243409" y="92030"/>
                  <a:pt x="243884" y="92220"/>
                </a:cubicBezTo>
                <a:cubicBezTo>
                  <a:pt x="244201" y="92315"/>
                  <a:pt x="244518" y="92188"/>
                  <a:pt x="244644" y="91872"/>
                </a:cubicBezTo>
                <a:close/>
                <a:moveTo>
                  <a:pt x="243789" y="94088"/>
                </a:moveTo>
                <a:cubicBezTo>
                  <a:pt x="243979" y="93613"/>
                  <a:pt x="243472" y="93138"/>
                  <a:pt x="242997" y="93328"/>
                </a:cubicBezTo>
                <a:cubicBezTo>
                  <a:pt x="242522" y="93550"/>
                  <a:pt x="242522" y="94247"/>
                  <a:pt x="243029" y="94437"/>
                </a:cubicBezTo>
                <a:cubicBezTo>
                  <a:pt x="243314" y="94563"/>
                  <a:pt x="243662" y="94405"/>
                  <a:pt x="243789" y="94088"/>
                </a:cubicBezTo>
                <a:close/>
                <a:moveTo>
                  <a:pt x="242142" y="96654"/>
                </a:moveTo>
                <a:cubicBezTo>
                  <a:pt x="242649" y="96844"/>
                  <a:pt x="243124" y="96337"/>
                  <a:pt x="242934" y="95862"/>
                </a:cubicBezTo>
                <a:cubicBezTo>
                  <a:pt x="242712" y="95355"/>
                  <a:pt x="241984" y="95355"/>
                  <a:pt x="241794" y="95862"/>
                </a:cubicBezTo>
                <a:cubicBezTo>
                  <a:pt x="241667" y="96179"/>
                  <a:pt x="241826" y="96527"/>
                  <a:pt x="242142" y="96654"/>
                </a:cubicBezTo>
                <a:close/>
                <a:moveTo>
                  <a:pt x="242079" y="98522"/>
                </a:moveTo>
                <a:cubicBezTo>
                  <a:pt x="242269" y="98015"/>
                  <a:pt x="241762" y="97509"/>
                  <a:pt x="241256" y="97730"/>
                </a:cubicBezTo>
                <a:cubicBezTo>
                  <a:pt x="240749" y="97952"/>
                  <a:pt x="240749" y="98680"/>
                  <a:pt x="241256" y="98870"/>
                </a:cubicBezTo>
                <a:cubicBezTo>
                  <a:pt x="241572" y="98997"/>
                  <a:pt x="241952" y="98839"/>
                  <a:pt x="242079" y="98522"/>
                </a:cubicBezTo>
                <a:close/>
                <a:moveTo>
                  <a:pt x="241224" y="100739"/>
                </a:moveTo>
                <a:cubicBezTo>
                  <a:pt x="241414" y="100201"/>
                  <a:pt x="240876" y="99694"/>
                  <a:pt x="240369" y="99915"/>
                </a:cubicBezTo>
                <a:cubicBezTo>
                  <a:pt x="239862" y="100137"/>
                  <a:pt x="239862" y="100897"/>
                  <a:pt x="240369" y="101087"/>
                </a:cubicBezTo>
                <a:cubicBezTo>
                  <a:pt x="240717" y="101214"/>
                  <a:pt x="241097" y="101056"/>
                  <a:pt x="241224" y="100739"/>
                </a:cubicBezTo>
                <a:close/>
                <a:moveTo>
                  <a:pt x="239514" y="103304"/>
                </a:moveTo>
                <a:cubicBezTo>
                  <a:pt x="240052" y="103526"/>
                  <a:pt x="240559" y="102987"/>
                  <a:pt x="240337" y="102449"/>
                </a:cubicBezTo>
                <a:cubicBezTo>
                  <a:pt x="240116" y="101942"/>
                  <a:pt x="239355" y="101942"/>
                  <a:pt x="239134" y="102481"/>
                </a:cubicBezTo>
                <a:cubicBezTo>
                  <a:pt x="239007" y="102797"/>
                  <a:pt x="239165" y="103177"/>
                  <a:pt x="239514" y="103304"/>
                </a:cubicBezTo>
                <a:close/>
                <a:moveTo>
                  <a:pt x="239482" y="105173"/>
                </a:moveTo>
                <a:cubicBezTo>
                  <a:pt x="239704" y="104602"/>
                  <a:pt x="239165" y="104064"/>
                  <a:pt x="238595" y="104317"/>
                </a:cubicBezTo>
                <a:cubicBezTo>
                  <a:pt x="238057" y="104539"/>
                  <a:pt x="238089" y="105331"/>
                  <a:pt x="238627" y="105553"/>
                </a:cubicBezTo>
                <a:cubicBezTo>
                  <a:pt x="238975" y="105679"/>
                  <a:pt x="239355" y="105521"/>
                  <a:pt x="239482" y="105173"/>
                </a:cubicBezTo>
                <a:close/>
                <a:moveTo>
                  <a:pt x="237740" y="107769"/>
                </a:moveTo>
                <a:cubicBezTo>
                  <a:pt x="238310" y="107991"/>
                  <a:pt x="238849" y="107421"/>
                  <a:pt x="238627" y="106851"/>
                </a:cubicBezTo>
                <a:cubicBezTo>
                  <a:pt x="238374" y="106313"/>
                  <a:pt x="237582" y="106313"/>
                  <a:pt x="237360" y="106883"/>
                </a:cubicBezTo>
                <a:cubicBezTo>
                  <a:pt x="237234" y="107231"/>
                  <a:pt x="237392" y="107611"/>
                  <a:pt x="237740" y="107769"/>
                </a:cubicBezTo>
                <a:close/>
                <a:moveTo>
                  <a:pt x="236885" y="109986"/>
                </a:moveTo>
                <a:cubicBezTo>
                  <a:pt x="237455" y="110208"/>
                  <a:pt x="237994" y="109638"/>
                  <a:pt x="237772" y="109068"/>
                </a:cubicBezTo>
                <a:cubicBezTo>
                  <a:pt x="237519" y="108498"/>
                  <a:pt x="236727" y="108529"/>
                  <a:pt x="236474" y="109099"/>
                </a:cubicBezTo>
                <a:cubicBezTo>
                  <a:pt x="236347" y="109448"/>
                  <a:pt x="236537" y="109828"/>
                  <a:pt x="236885" y="109986"/>
                </a:cubicBezTo>
                <a:close/>
                <a:moveTo>
                  <a:pt x="236505" y="110905"/>
                </a:moveTo>
                <a:cubicBezTo>
                  <a:pt x="236252" y="110810"/>
                  <a:pt x="235967" y="110841"/>
                  <a:pt x="235777" y="111031"/>
                </a:cubicBezTo>
                <a:lnTo>
                  <a:pt x="236727" y="111031"/>
                </a:lnTo>
                <a:cubicBezTo>
                  <a:pt x="236664" y="110968"/>
                  <a:pt x="236600" y="110936"/>
                  <a:pt x="236505" y="110905"/>
                </a:cubicBezTo>
                <a:close/>
                <a:moveTo>
                  <a:pt x="277200" y="792"/>
                </a:moveTo>
                <a:cubicBezTo>
                  <a:pt x="277200" y="792"/>
                  <a:pt x="277200" y="792"/>
                  <a:pt x="277200" y="792"/>
                </a:cubicBezTo>
                <a:cubicBezTo>
                  <a:pt x="277200" y="792"/>
                  <a:pt x="277200" y="792"/>
                  <a:pt x="277200" y="792"/>
                </a:cubicBezTo>
                <a:cubicBezTo>
                  <a:pt x="277232" y="760"/>
                  <a:pt x="277200" y="760"/>
                  <a:pt x="277200" y="792"/>
                </a:cubicBezTo>
                <a:close/>
                <a:moveTo>
                  <a:pt x="276313" y="2977"/>
                </a:moveTo>
                <a:cubicBezTo>
                  <a:pt x="276282" y="3009"/>
                  <a:pt x="276345" y="3040"/>
                  <a:pt x="276345" y="3009"/>
                </a:cubicBezTo>
                <a:cubicBezTo>
                  <a:pt x="276345" y="2977"/>
                  <a:pt x="276345" y="2977"/>
                  <a:pt x="276345" y="2977"/>
                </a:cubicBezTo>
                <a:cubicBezTo>
                  <a:pt x="276313" y="2945"/>
                  <a:pt x="276313" y="2977"/>
                  <a:pt x="276313" y="2977"/>
                </a:cubicBezTo>
                <a:close/>
                <a:moveTo>
                  <a:pt x="275458" y="5162"/>
                </a:moveTo>
                <a:cubicBezTo>
                  <a:pt x="275427" y="5130"/>
                  <a:pt x="275458" y="5257"/>
                  <a:pt x="275490" y="5226"/>
                </a:cubicBezTo>
                <a:cubicBezTo>
                  <a:pt x="275522" y="5194"/>
                  <a:pt x="275490" y="5162"/>
                  <a:pt x="275458" y="5162"/>
                </a:cubicBezTo>
                <a:close/>
                <a:moveTo>
                  <a:pt x="274603" y="7347"/>
                </a:moveTo>
                <a:cubicBezTo>
                  <a:pt x="274571" y="7347"/>
                  <a:pt x="274540" y="7347"/>
                  <a:pt x="274540" y="7379"/>
                </a:cubicBezTo>
                <a:cubicBezTo>
                  <a:pt x="274508" y="7411"/>
                  <a:pt x="274540" y="7442"/>
                  <a:pt x="274571" y="7474"/>
                </a:cubicBezTo>
                <a:cubicBezTo>
                  <a:pt x="274635" y="7474"/>
                  <a:pt x="274667" y="7379"/>
                  <a:pt x="274603" y="7347"/>
                </a:cubicBezTo>
                <a:close/>
                <a:moveTo>
                  <a:pt x="273748" y="9564"/>
                </a:moveTo>
                <a:cubicBezTo>
                  <a:pt x="273621" y="9501"/>
                  <a:pt x="273748" y="9754"/>
                  <a:pt x="273780" y="9627"/>
                </a:cubicBezTo>
                <a:cubicBezTo>
                  <a:pt x="273780" y="9596"/>
                  <a:pt x="273780" y="9564"/>
                  <a:pt x="273748" y="9564"/>
                </a:cubicBezTo>
                <a:close/>
                <a:moveTo>
                  <a:pt x="272861" y="11749"/>
                </a:moveTo>
                <a:cubicBezTo>
                  <a:pt x="272735" y="11686"/>
                  <a:pt x="272861" y="11971"/>
                  <a:pt x="272925" y="11844"/>
                </a:cubicBezTo>
                <a:cubicBezTo>
                  <a:pt x="272925" y="11813"/>
                  <a:pt x="272925" y="11749"/>
                  <a:pt x="272861" y="11749"/>
                </a:cubicBezTo>
                <a:close/>
                <a:moveTo>
                  <a:pt x="272006" y="13934"/>
                </a:moveTo>
                <a:cubicBezTo>
                  <a:pt x="271848" y="13903"/>
                  <a:pt x="272006" y="14219"/>
                  <a:pt x="272070" y="14061"/>
                </a:cubicBezTo>
                <a:cubicBezTo>
                  <a:pt x="272070" y="14029"/>
                  <a:pt x="272038" y="13966"/>
                  <a:pt x="272006" y="13934"/>
                </a:cubicBezTo>
                <a:close/>
                <a:moveTo>
                  <a:pt x="271120" y="16151"/>
                </a:moveTo>
                <a:cubicBezTo>
                  <a:pt x="270961" y="16088"/>
                  <a:pt x="271120" y="16436"/>
                  <a:pt x="271183" y="16278"/>
                </a:cubicBezTo>
                <a:cubicBezTo>
                  <a:pt x="271215" y="16215"/>
                  <a:pt x="271183" y="16151"/>
                  <a:pt x="271120" y="16151"/>
                </a:cubicBezTo>
                <a:close/>
                <a:moveTo>
                  <a:pt x="270265" y="18336"/>
                </a:moveTo>
                <a:cubicBezTo>
                  <a:pt x="270074" y="18273"/>
                  <a:pt x="270265" y="18685"/>
                  <a:pt x="270328" y="18495"/>
                </a:cubicBezTo>
                <a:cubicBezTo>
                  <a:pt x="270360" y="18431"/>
                  <a:pt x="270328" y="18368"/>
                  <a:pt x="270265" y="18336"/>
                </a:cubicBezTo>
                <a:close/>
                <a:moveTo>
                  <a:pt x="269409" y="20522"/>
                </a:moveTo>
                <a:cubicBezTo>
                  <a:pt x="269188" y="20458"/>
                  <a:pt x="269409" y="20902"/>
                  <a:pt x="269473" y="20712"/>
                </a:cubicBezTo>
                <a:cubicBezTo>
                  <a:pt x="269504" y="20648"/>
                  <a:pt x="269473" y="20553"/>
                  <a:pt x="269409" y="20522"/>
                </a:cubicBezTo>
                <a:close/>
                <a:moveTo>
                  <a:pt x="268523" y="22738"/>
                </a:moveTo>
                <a:cubicBezTo>
                  <a:pt x="268301" y="22643"/>
                  <a:pt x="268523" y="23150"/>
                  <a:pt x="268618" y="22928"/>
                </a:cubicBezTo>
                <a:cubicBezTo>
                  <a:pt x="268649" y="22833"/>
                  <a:pt x="268618" y="22770"/>
                  <a:pt x="268523" y="22738"/>
                </a:cubicBezTo>
                <a:close/>
                <a:moveTo>
                  <a:pt x="267668" y="24924"/>
                </a:moveTo>
                <a:cubicBezTo>
                  <a:pt x="267414" y="24829"/>
                  <a:pt x="267668" y="25367"/>
                  <a:pt x="267763" y="25145"/>
                </a:cubicBezTo>
                <a:cubicBezTo>
                  <a:pt x="267794" y="25050"/>
                  <a:pt x="267763" y="24955"/>
                  <a:pt x="267668" y="24924"/>
                </a:cubicBezTo>
                <a:close/>
                <a:moveTo>
                  <a:pt x="266781" y="27109"/>
                </a:moveTo>
                <a:cubicBezTo>
                  <a:pt x="266528" y="27014"/>
                  <a:pt x="266781" y="27615"/>
                  <a:pt x="266908" y="27362"/>
                </a:cubicBezTo>
                <a:cubicBezTo>
                  <a:pt x="266939" y="27267"/>
                  <a:pt x="266876" y="27140"/>
                  <a:pt x="266813" y="27109"/>
                </a:cubicBezTo>
                <a:close/>
                <a:moveTo>
                  <a:pt x="265926" y="29326"/>
                </a:moveTo>
                <a:cubicBezTo>
                  <a:pt x="265641" y="29199"/>
                  <a:pt x="265926" y="29832"/>
                  <a:pt x="266053" y="29579"/>
                </a:cubicBezTo>
                <a:cubicBezTo>
                  <a:pt x="266084" y="29452"/>
                  <a:pt x="266021" y="29357"/>
                  <a:pt x="265926" y="29326"/>
                </a:cubicBezTo>
                <a:close/>
                <a:moveTo>
                  <a:pt x="265071" y="31511"/>
                </a:moveTo>
                <a:cubicBezTo>
                  <a:pt x="264754" y="31384"/>
                  <a:pt x="265071" y="32081"/>
                  <a:pt x="265166" y="31764"/>
                </a:cubicBezTo>
                <a:cubicBezTo>
                  <a:pt x="265229" y="31669"/>
                  <a:pt x="265166" y="31542"/>
                  <a:pt x="265071" y="31511"/>
                </a:cubicBezTo>
                <a:close/>
                <a:moveTo>
                  <a:pt x="264184" y="33696"/>
                </a:moveTo>
                <a:cubicBezTo>
                  <a:pt x="263867" y="33569"/>
                  <a:pt x="264184" y="34329"/>
                  <a:pt x="264311" y="33981"/>
                </a:cubicBezTo>
                <a:cubicBezTo>
                  <a:pt x="264374" y="33886"/>
                  <a:pt x="264311" y="33759"/>
                  <a:pt x="264184" y="33696"/>
                </a:cubicBezTo>
                <a:close/>
                <a:moveTo>
                  <a:pt x="263012" y="36039"/>
                </a:moveTo>
                <a:cubicBezTo>
                  <a:pt x="262949" y="36229"/>
                  <a:pt x="263139" y="36419"/>
                  <a:pt x="263329" y="36324"/>
                </a:cubicBezTo>
                <a:cubicBezTo>
                  <a:pt x="263519" y="36261"/>
                  <a:pt x="263519" y="35976"/>
                  <a:pt x="263329" y="35913"/>
                </a:cubicBezTo>
                <a:cubicBezTo>
                  <a:pt x="263202" y="35849"/>
                  <a:pt x="263076" y="35913"/>
                  <a:pt x="263012" y="36039"/>
                </a:cubicBezTo>
                <a:close/>
                <a:moveTo>
                  <a:pt x="262126" y="38224"/>
                </a:moveTo>
                <a:cubicBezTo>
                  <a:pt x="262062" y="38446"/>
                  <a:pt x="262252" y="38636"/>
                  <a:pt x="262474" y="38541"/>
                </a:cubicBezTo>
                <a:cubicBezTo>
                  <a:pt x="262664" y="38478"/>
                  <a:pt x="262664" y="38161"/>
                  <a:pt x="262474" y="38098"/>
                </a:cubicBezTo>
                <a:cubicBezTo>
                  <a:pt x="262347" y="38034"/>
                  <a:pt x="262189" y="38098"/>
                  <a:pt x="262126" y="38224"/>
                </a:cubicBezTo>
                <a:close/>
                <a:moveTo>
                  <a:pt x="261587" y="40283"/>
                </a:moveTo>
                <a:cubicBezTo>
                  <a:pt x="261365" y="40220"/>
                  <a:pt x="261175" y="40410"/>
                  <a:pt x="261239" y="40631"/>
                </a:cubicBezTo>
                <a:cubicBezTo>
                  <a:pt x="261334" y="40853"/>
                  <a:pt x="261651" y="40853"/>
                  <a:pt x="261746" y="40631"/>
                </a:cubicBezTo>
                <a:cubicBezTo>
                  <a:pt x="261809" y="40505"/>
                  <a:pt x="261714" y="40346"/>
                  <a:pt x="261587" y="40283"/>
                </a:cubicBezTo>
                <a:close/>
                <a:moveTo>
                  <a:pt x="260732" y="42500"/>
                </a:moveTo>
                <a:cubicBezTo>
                  <a:pt x="260479" y="42405"/>
                  <a:pt x="260257" y="42626"/>
                  <a:pt x="260352" y="42848"/>
                </a:cubicBezTo>
                <a:cubicBezTo>
                  <a:pt x="260479" y="43070"/>
                  <a:pt x="260795" y="43070"/>
                  <a:pt x="260890" y="42848"/>
                </a:cubicBezTo>
                <a:cubicBezTo>
                  <a:pt x="260922" y="42690"/>
                  <a:pt x="260859" y="42531"/>
                  <a:pt x="260732" y="42500"/>
                </a:cubicBezTo>
                <a:close/>
                <a:moveTo>
                  <a:pt x="259845" y="44685"/>
                </a:moveTo>
                <a:cubicBezTo>
                  <a:pt x="259624" y="44590"/>
                  <a:pt x="259370" y="44843"/>
                  <a:pt x="259497" y="45065"/>
                </a:cubicBezTo>
                <a:cubicBezTo>
                  <a:pt x="259592" y="45318"/>
                  <a:pt x="259940" y="45287"/>
                  <a:pt x="260035" y="45065"/>
                </a:cubicBezTo>
                <a:cubicBezTo>
                  <a:pt x="260067" y="44907"/>
                  <a:pt x="260004" y="44748"/>
                  <a:pt x="259845" y="44685"/>
                </a:cubicBezTo>
                <a:close/>
                <a:moveTo>
                  <a:pt x="258990" y="46870"/>
                </a:moveTo>
                <a:cubicBezTo>
                  <a:pt x="258737" y="46775"/>
                  <a:pt x="258484" y="47028"/>
                  <a:pt x="258610" y="47282"/>
                </a:cubicBezTo>
                <a:cubicBezTo>
                  <a:pt x="258705" y="47535"/>
                  <a:pt x="259054" y="47535"/>
                  <a:pt x="259149" y="47282"/>
                </a:cubicBezTo>
                <a:cubicBezTo>
                  <a:pt x="259212" y="47123"/>
                  <a:pt x="259149" y="46933"/>
                  <a:pt x="258990" y="46870"/>
                </a:cubicBezTo>
                <a:close/>
                <a:moveTo>
                  <a:pt x="258135" y="49087"/>
                </a:moveTo>
                <a:cubicBezTo>
                  <a:pt x="257850" y="48960"/>
                  <a:pt x="257597" y="49245"/>
                  <a:pt x="257724" y="49499"/>
                </a:cubicBezTo>
                <a:cubicBezTo>
                  <a:pt x="257819" y="49752"/>
                  <a:pt x="258199" y="49752"/>
                  <a:pt x="258294" y="49499"/>
                </a:cubicBezTo>
                <a:cubicBezTo>
                  <a:pt x="258357" y="49309"/>
                  <a:pt x="258294" y="49150"/>
                  <a:pt x="258135" y="49087"/>
                </a:cubicBezTo>
                <a:close/>
                <a:moveTo>
                  <a:pt x="257249" y="51272"/>
                </a:moveTo>
                <a:cubicBezTo>
                  <a:pt x="256963" y="51145"/>
                  <a:pt x="256710" y="51430"/>
                  <a:pt x="256837" y="51715"/>
                </a:cubicBezTo>
                <a:cubicBezTo>
                  <a:pt x="256932" y="51969"/>
                  <a:pt x="257344" y="51969"/>
                  <a:pt x="257439" y="51684"/>
                </a:cubicBezTo>
                <a:cubicBezTo>
                  <a:pt x="257502" y="51525"/>
                  <a:pt x="257439" y="51335"/>
                  <a:pt x="257249" y="51272"/>
                </a:cubicBezTo>
                <a:close/>
                <a:moveTo>
                  <a:pt x="256393" y="53457"/>
                </a:moveTo>
                <a:cubicBezTo>
                  <a:pt x="256108" y="53362"/>
                  <a:pt x="255823" y="53647"/>
                  <a:pt x="255950" y="53932"/>
                </a:cubicBezTo>
                <a:cubicBezTo>
                  <a:pt x="256077" y="54217"/>
                  <a:pt x="256457" y="54186"/>
                  <a:pt x="256583" y="53901"/>
                </a:cubicBezTo>
                <a:cubicBezTo>
                  <a:pt x="256647" y="53742"/>
                  <a:pt x="256552" y="53521"/>
                  <a:pt x="256393" y="53457"/>
                </a:cubicBezTo>
                <a:close/>
                <a:moveTo>
                  <a:pt x="255507" y="55674"/>
                </a:moveTo>
                <a:cubicBezTo>
                  <a:pt x="255222" y="55547"/>
                  <a:pt x="254937" y="55832"/>
                  <a:pt x="255063" y="56149"/>
                </a:cubicBezTo>
                <a:cubicBezTo>
                  <a:pt x="255190" y="56434"/>
                  <a:pt x="255602" y="56434"/>
                  <a:pt x="255728" y="56117"/>
                </a:cubicBezTo>
                <a:cubicBezTo>
                  <a:pt x="255792" y="55927"/>
                  <a:pt x="255697" y="55737"/>
                  <a:pt x="255507" y="55642"/>
                </a:cubicBezTo>
                <a:close/>
                <a:moveTo>
                  <a:pt x="254652" y="57859"/>
                </a:moveTo>
                <a:cubicBezTo>
                  <a:pt x="254335" y="57733"/>
                  <a:pt x="254050" y="58049"/>
                  <a:pt x="254177" y="58366"/>
                </a:cubicBezTo>
                <a:cubicBezTo>
                  <a:pt x="254303" y="58651"/>
                  <a:pt x="254747" y="58651"/>
                  <a:pt x="254873" y="58334"/>
                </a:cubicBezTo>
                <a:cubicBezTo>
                  <a:pt x="254937" y="58144"/>
                  <a:pt x="254842" y="57923"/>
                  <a:pt x="254652" y="57859"/>
                </a:cubicBezTo>
                <a:close/>
                <a:moveTo>
                  <a:pt x="253797" y="60044"/>
                </a:moveTo>
                <a:cubicBezTo>
                  <a:pt x="253448" y="59918"/>
                  <a:pt x="253163" y="60234"/>
                  <a:pt x="253290" y="60551"/>
                </a:cubicBezTo>
                <a:cubicBezTo>
                  <a:pt x="253417" y="60868"/>
                  <a:pt x="253860" y="60868"/>
                  <a:pt x="253987" y="60551"/>
                </a:cubicBezTo>
                <a:cubicBezTo>
                  <a:pt x="254082" y="60361"/>
                  <a:pt x="253987" y="60139"/>
                  <a:pt x="253797" y="60044"/>
                </a:cubicBezTo>
                <a:close/>
                <a:moveTo>
                  <a:pt x="252910" y="62261"/>
                </a:moveTo>
                <a:cubicBezTo>
                  <a:pt x="252593" y="62103"/>
                  <a:pt x="252245" y="62451"/>
                  <a:pt x="252403" y="62768"/>
                </a:cubicBezTo>
                <a:cubicBezTo>
                  <a:pt x="252530" y="63116"/>
                  <a:pt x="253005" y="63085"/>
                  <a:pt x="253132" y="62768"/>
                </a:cubicBezTo>
                <a:cubicBezTo>
                  <a:pt x="253227" y="62546"/>
                  <a:pt x="253132" y="62325"/>
                  <a:pt x="252910" y="62230"/>
                </a:cubicBezTo>
                <a:close/>
                <a:moveTo>
                  <a:pt x="252055" y="64446"/>
                </a:moveTo>
                <a:cubicBezTo>
                  <a:pt x="251706" y="64320"/>
                  <a:pt x="251358" y="64668"/>
                  <a:pt x="251516" y="64985"/>
                </a:cubicBezTo>
                <a:cubicBezTo>
                  <a:pt x="251675" y="65333"/>
                  <a:pt x="252150" y="65333"/>
                  <a:pt x="252276" y="64985"/>
                </a:cubicBezTo>
                <a:cubicBezTo>
                  <a:pt x="252371" y="64763"/>
                  <a:pt x="252276" y="64510"/>
                  <a:pt x="252055" y="64446"/>
                </a:cubicBezTo>
                <a:close/>
                <a:moveTo>
                  <a:pt x="251168" y="66631"/>
                </a:moveTo>
                <a:cubicBezTo>
                  <a:pt x="250820" y="66505"/>
                  <a:pt x="250471" y="66853"/>
                  <a:pt x="250630" y="67202"/>
                </a:cubicBezTo>
                <a:cubicBezTo>
                  <a:pt x="250788" y="67550"/>
                  <a:pt x="251295" y="67550"/>
                  <a:pt x="251421" y="67202"/>
                </a:cubicBezTo>
                <a:cubicBezTo>
                  <a:pt x="251516" y="66980"/>
                  <a:pt x="251390" y="66726"/>
                  <a:pt x="251168" y="66631"/>
                </a:cubicBezTo>
                <a:close/>
                <a:moveTo>
                  <a:pt x="250313" y="68817"/>
                </a:moveTo>
                <a:cubicBezTo>
                  <a:pt x="249933" y="68690"/>
                  <a:pt x="249585" y="69070"/>
                  <a:pt x="249743" y="69418"/>
                </a:cubicBezTo>
                <a:cubicBezTo>
                  <a:pt x="249901" y="69798"/>
                  <a:pt x="250408" y="69767"/>
                  <a:pt x="250566" y="69418"/>
                </a:cubicBezTo>
                <a:cubicBezTo>
                  <a:pt x="250661" y="69165"/>
                  <a:pt x="250535" y="68912"/>
                  <a:pt x="250313" y="68817"/>
                </a:cubicBezTo>
                <a:close/>
                <a:moveTo>
                  <a:pt x="249458" y="71033"/>
                </a:moveTo>
                <a:cubicBezTo>
                  <a:pt x="249078" y="70875"/>
                  <a:pt x="248698" y="71255"/>
                  <a:pt x="248856" y="71635"/>
                </a:cubicBezTo>
                <a:cubicBezTo>
                  <a:pt x="249015" y="72015"/>
                  <a:pt x="249553" y="71984"/>
                  <a:pt x="249711" y="71635"/>
                </a:cubicBezTo>
                <a:cubicBezTo>
                  <a:pt x="249806" y="71382"/>
                  <a:pt x="249680" y="71128"/>
                  <a:pt x="249458" y="71033"/>
                </a:cubicBezTo>
                <a:close/>
                <a:moveTo>
                  <a:pt x="248571" y="73219"/>
                </a:moveTo>
                <a:cubicBezTo>
                  <a:pt x="248191" y="73060"/>
                  <a:pt x="247811" y="73472"/>
                  <a:pt x="247969" y="73852"/>
                </a:cubicBezTo>
                <a:cubicBezTo>
                  <a:pt x="248128" y="74232"/>
                  <a:pt x="248698" y="74232"/>
                  <a:pt x="248856" y="73820"/>
                </a:cubicBezTo>
                <a:cubicBezTo>
                  <a:pt x="248951" y="73599"/>
                  <a:pt x="248825" y="73314"/>
                  <a:pt x="248571" y="73219"/>
                </a:cubicBezTo>
                <a:close/>
                <a:moveTo>
                  <a:pt x="247716" y="75404"/>
                </a:moveTo>
                <a:cubicBezTo>
                  <a:pt x="247304" y="75245"/>
                  <a:pt x="246924" y="75657"/>
                  <a:pt x="247083" y="76069"/>
                </a:cubicBezTo>
                <a:cubicBezTo>
                  <a:pt x="247273" y="76449"/>
                  <a:pt x="247811" y="76449"/>
                  <a:pt x="247969" y="76037"/>
                </a:cubicBezTo>
                <a:cubicBezTo>
                  <a:pt x="248064" y="75784"/>
                  <a:pt x="247969" y="75530"/>
                  <a:pt x="247716" y="75404"/>
                </a:cubicBezTo>
                <a:close/>
                <a:moveTo>
                  <a:pt x="246829" y="77621"/>
                </a:moveTo>
                <a:cubicBezTo>
                  <a:pt x="246418" y="77462"/>
                  <a:pt x="246038" y="77874"/>
                  <a:pt x="246196" y="78286"/>
                </a:cubicBezTo>
                <a:cubicBezTo>
                  <a:pt x="246386" y="78666"/>
                  <a:pt x="246956" y="78666"/>
                  <a:pt x="247114" y="78254"/>
                </a:cubicBezTo>
                <a:cubicBezTo>
                  <a:pt x="247209" y="78001"/>
                  <a:pt x="247114" y="77716"/>
                  <a:pt x="246861" y="77621"/>
                </a:cubicBezTo>
                <a:close/>
                <a:moveTo>
                  <a:pt x="245974" y="79806"/>
                </a:moveTo>
                <a:cubicBezTo>
                  <a:pt x="245563" y="79647"/>
                  <a:pt x="245151" y="80059"/>
                  <a:pt x="245309" y="80502"/>
                </a:cubicBezTo>
                <a:cubicBezTo>
                  <a:pt x="245499" y="80914"/>
                  <a:pt x="246101" y="80882"/>
                  <a:pt x="246259" y="80471"/>
                </a:cubicBezTo>
                <a:cubicBezTo>
                  <a:pt x="246354" y="80217"/>
                  <a:pt x="246228" y="79901"/>
                  <a:pt x="245974" y="79806"/>
                </a:cubicBezTo>
                <a:close/>
                <a:moveTo>
                  <a:pt x="245404" y="82688"/>
                </a:moveTo>
                <a:cubicBezTo>
                  <a:pt x="245563" y="82244"/>
                  <a:pt x="245151" y="81833"/>
                  <a:pt x="244708" y="82023"/>
                </a:cubicBezTo>
                <a:cubicBezTo>
                  <a:pt x="244264" y="82181"/>
                  <a:pt x="244296" y="82814"/>
                  <a:pt x="244708" y="82973"/>
                </a:cubicBezTo>
                <a:cubicBezTo>
                  <a:pt x="244993" y="83099"/>
                  <a:pt x="245309" y="82973"/>
                  <a:pt x="245404" y="82688"/>
                </a:cubicBezTo>
                <a:close/>
                <a:moveTo>
                  <a:pt x="244549" y="84904"/>
                </a:moveTo>
                <a:cubicBezTo>
                  <a:pt x="244708" y="84461"/>
                  <a:pt x="244264" y="84018"/>
                  <a:pt x="243821" y="84208"/>
                </a:cubicBezTo>
                <a:cubicBezTo>
                  <a:pt x="243377" y="84398"/>
                  <a:pt x="243409" y="85031"/>
                  <a:pt x="243852" y="85189"/>
                </a:cubicBezTo>
                <a:cubicBezTo>
                  <a:pt x="244106" y="85316"/>
                  <a:pt x="244423" y="85189"/>
                  <a:pt x="244549" y="84904"/>
                </a:cubicBezTo>
                <a:close/>
                <a:moveTo>
                  <a:pt x="243694" y="87121"/>
                </a:moveTo>
                <a:cubicBezTo>
                  <a:pt x="243852" y="86646"/>
                  <a:pt x="243409" y="86203"/>
                  <a:pt x="242966" y="86393"/>
                </a:cubicBezTo>
                <a:cubicBezTo>
                  <a:pt x="242491" y="86583"/>
                  <a:pt x="242522" y="87248"/>
                  <a:pt x="242966" y="87438"/>
                </a:cubicBezTo>
                <a:cubicBezTo>
                  <a:pt x="243251" y="87533"/>
                  <a:pt x="243567" y="87406"/>
                  <a:pt x="243694" y="87121"/>
                </a:cubicBezTo>
                <a:close/>
                <a:moveTo>
                  <a:pt x="242079" y="89655"/>
                </a:moveTo>
                <a:cubicBezTo>
                  <a:pt x="242554" y="89845"/>
                  <a:pt x="243029" y="89370"/>
                  <a:pt x="242807" y="88895"/>
                </a:cubicBezTo>
                <a:cubicBezTo>
                  <a:pt x="242617" y="88420"/>
                  <a:pt x="241952" y="88451"/>
                  <a:pt x="241762" y="88895"/>
                </a:cubicBezTo>
                <a:cubicBezTo>
                  <a:pt x="241667" y="89211"/>
                  <a:pt x="241794" y="89528"/>
                  <a:pt x="242079" y="89655"/>
                </a:cubicBezTo>
                <a:close/>
                <a:moveTo>
                  <a:pt x="241952" y="91555"/>
                </a:moveTo>
                <a:cubicBezTo>
                  <a:pt x="242142" y="91048"/>
                  <a:pt x="241667" y="90573"/>
                  <a:pt x="241192" y="90795"/>
                </a:cubicBezTo>
                <a:cubicBezTo>
                  <a:pt x="240717" y="90985"/>
                  <a:pt x="240717" y="91682"/>
                  <a:pt x="241224" y="91872"/>
                </a:cubicBezTo>
                <a:cubicBezTo>
                  <a:pt x="241509" y="91998"/>
                  <a:pt x="241857" y="91840"/>
                  <a:pt x="241952" y="91555"/>
                </a:cubicBezTo>
                <a:close/>
                <a:moveTo>
                  <a:pt x="241097" y="93740"/>
                </a:moveTo>
                <a:cubicBezTo>
                  <a:pt x="241287" y="93265"/>
                  <a:pt x="240812" y="92790"/>
                  <a:pt x="240306" y="92980"/>
                </a:cubicBezTo>
                <a:cubicBezTo>
                  <a:pt x="239831" y="93202"/>
                  <a:pt x="239831" y="93898"/>
                  <a:pt x="240337" y="94088"/>
                </a:cubicBezTo>
                <a:cubicBezTo>
                  <a:pt x="240654" y="94215"/>
                  <a:pt x="240971" y="94057"/>
                  <a:pt x="241097" y="93740"/>
                </a:cubicBezTo>
                <a:close/>
                <a:moveTo>
                  <a:pt x="239450" y="96305"/>
                </a:moveTo>
                <a:cubicBezTo>
                  <a:pt x="239957" y="96495"/>
                  <a:pt x="240464" y="95989"/>
                  <a:pt x="240242" y="95514"/>
                </a:cubicBezTo>
                <a:cubicBezTo>
                  <a:pt x="240021" y="95007"/>
                  <a:pt x="239324" y="95007"/>
                  <a:pt x="239102" y="95514"/>
                </a:cubicBezTo>
                <a:cubicBezTo>
                  <a:pt x="238975" y="95830"/>
                  <a:pt x="239134" y="96179"/>
                  <a:pt x="239450" y="96305"/>
                </a:cubicBezTo>
                <a:close/>
                <a:moveTo>
                  <a:pt x="239387" y="98174"/>
                </a:moveTo>
                <a:cubicBezTo>
                  <a:pt x="239577" y="97667"/>
                  <a:pt x="239070" y="97160"/>
                  <a:pt x="238564" y="97382"/>
                </a:cubicBezTo>
                <a:cubicBezTo>
                  <a:pt x="238057" y="97604"/>
                  <a:pt x="238057" y="98332"/>
                  <a:pt x="238564" y="98522"/>
                </a:cubicBezTo>
                <a:cubicBezTo>
                  <a:pt x="238912" y="98649"/>
                  <a:pt x="239260" y="98490"/>
                  <a:pt x="239387" y="98174"/>
                </a:cubicBezTo>
                <a:close/>
                <a:moveTo>
                  <a:pt x="237709" y="100739"/>
                </a:moveTo>
                <a:cubicBezTo>
                  <a:pt x="238215" y="100961"/>
                  <a:pt x="238754" y="100422"/>
                  <a:pt x="238532" y="99915"/>
                </a:cubicBezTo>
                <a:cubicBezTo>
                  <a:pt x="238279" y="99377"/>
                  <a:pt x="237550" y="99409"/>
                  <a:pt x="237329" y="99915"/>
                </a:cubicBezTo>
                <a:cubicBezTo>
                  <a:pt x="237202" y="100264"/>
                  <a:pt x="237360" y="100612"/>
                  <a:pt x="237709" y="100771"/>
                </a:cubicBezTo>
                <a:close/>
                <a:moveTo>
                  <a:pt x="236822" y="102987"/>
                </a:moveTo>
                <a:cubicBezTo>
                  <a:pt x="237360" y="103177"/>
                  <a:pt x="237899" y="102639"/>
                  <a:pt x="237645" y="102101"/>
                </a:cubicBezTo>
                <a:cubicBezTo>
                  <a:pt x="237424" y="101594"/>
                  <a:pt x="236664" y="101594"/>
                  <a:pt x="236442" y="102132"/>
                </a:cubicBezTo>
                <a:cubicBezTo>
                  <a:pt x="236315" y="102481"/>
                  <a:pt x="236474" y="102829"/>
                  <a:pt x="236822" y="102987"/>
                </a:cubicBezTo>
                <a:close/>
                <a:moveTo>
                  <a:pt x="236822" y="104824"/>
                </a:moveTo>
                <a:cubicBezTo>
                  <a:pt x="237012" y="104286"/>
                  <a:pt x="236474" y="103747"/>
                  <a:pt x="235935" y="103969"/>
                </a:cubicBezTo>
                <a:cubicBezTo>
                  <a:pt x="235397" y="104191"/>
                  <a:pt x="235397" y="104983"/>
                  <a:pt x="235935" y="105204"/>
                </a:cubicBezTo>
                <a:cubicBezTo>
                  <a:pt x="236284" y="105331"/>
                  <a:pt x="236664" y="105173"/>
                  <a:pt x="236822" y="104824"/>
                </a:cubicBezTo>
                <a:close/>
                <a:moveTo>
                  <a:pt x="235935" y="107041"/>
                </a:moveTo>
                <a:cubicBezTo>
                  <a:pt x="236157" y="106471"/>
                  <a:pt x="235587" y="105933"/>
                  <a:pt x="235048" y="106154"/>
                </a:cubicBezTo>
                <a:cubicBezTo>
                  <a:pt x="234478" y="106408"/>
                  <a:pt x="234510" y="107199"/>
                  <a:pt x="235080" y="107421"/>
                </a:cubicBezTo>
                <a:cubicBezTo>
                  <a:pt x="235429" y="107548"/>
                  <a:pt x="235809" y="107389"/>
                  <a:pt x="235935" y="107041"/>
                </a:cubicBezTo>
                <a:close/>
                <a:moveTo>
                  <a:pt x="234193" y="109638"/>
                </a:moveTo>
                <a:cubicBezTo>
                  <a:pt x="234763" y="109860"/>
                  <a:pt x="235334" y="109289"/>
                  <a:pt x="235080" y="108719"/>
                </a:cubicBezTo>
                <a:cubicBezTo>
                  <a:pt x="234827" y="108149"/>
                  <a:pt x="234035" y="108181"/>
                  <a:pt x="233813" y="108751"/>
                </a:cubicBezTo>
                <a:cubicBezTo>
                  <a:pt x="233655" y="109099"/>
                  <a:pt x="233845" y="109511"/>
                  <a:pt x="234193" y="109638"/>
                </a:cubicBezTo>
                <a:close/>
                <a:moveTo>
                  <a:pt x="233845" y="110556"/>
                </a:moveTo>
                <a:cubicBezTo>
                  <a:pt x="233465" y="110398"/>
                  <a:pt x="233053" y="110588"/>
                  <a:pt x="232927" y="110936"/>
                </a:cubicBezTo>
                <a:cubicBezTo>
                  <a:pt x="232895" y="110968"/>
                  <a:pt x="232895" y="111000"/>
                  <a:pt x="232895" y="111031"/>
                </a:cubicBezTo>
                <a:lnTo>
                  <a:pt x="234257" y="111031"/>
                </a:lnTo>
                <a:cubicBezTo>
                  <a:pt x="234193" y="110810"/>
                  <a:pt x="234035" y="110620"/>
                  <a:pt x="233845" y="110556"/>
                </a:cubicBezTo>
                <a:close/>
                <a:moveTo>
                  <a:pt x="274476" y="507"/>
                </a:moveTo>
                <a:cubicBezTo>
                  <a:pt x="274476" y="507"/>
                  <a:pt x="274476" y="507"/>
                  <a:pt x="274476" y="507"/>
                </a:cubicBezTo>
                <a:cubicBezTo>
                  <a:pt x="274476" y="507"/>
                  <a:pt x="274508" y="507"/>
                  <a:pt x="274508" y="507"/>
                </a:cubicBezTo>
                <a:cubicBezTo>
                  <a:pt x="274508" y="507"/>
                  <a:pt x="274476" y="475"/>
                  <a:pt x="274476" y="507"/>
                </a:cubicBezTo>
                <a:close/>
                <a:moveTo>
                  <a:pt x="273590" y="2692"/>
                </a:moveTo>
                <a:cubicBezTo>
                  <a:pt x="273590" y="2724"/>
                  <a:pt x="273590" y="2724"/>
                  <a:pt x="273621" y="2755"/>
                </a:cubicBezTo>
                <a:cubicBezTo>
                  <a:pt x="273653" y="2755"/>
                  <a:pt x="273653" y="2692"/>
                  <a:pt x="273621" y="2692"/>
                </a:cubicBezTo>
                <a:cubicBezTo>
                  <a:pt x="273621" y="2692"/>
                  <a:pt x="273590" y="2692"/>
                  <a:pt x="273590" y="2692"/>
                </a:cubicBezTo>
                <a:close/>
                <a:moveTo>
                  <a:pt x="272766" y="4877"/>
                </a:moveTo>
                <a:cubicBezTo>
                  <a:pt x="272703" y="4845"/>
                  <a:pt x="272766" y="5004"/>
                  <a:pt x="272798" y="4940"/>
                </a:cubicBezTo>
                <a:cubicBezTo>
                  <a:pt x="272798" y="4909"/>
                  <a:pt x="272798" y="4877"/>
                  <a:pt x="272766" y="4877"/>
                </a:cubicBezTo>
                <a:close/>
                <a:moveTo>
                  <a:pt x="271880" y="7094"/>
                </a:moveTo>
                <a:cubicBezTo>
                  <a:pt x="271816" y="7062"/>
                  <a:pt x="271880" y="7221"/>
                  <a:pt x="271911" y="7157"/>
                </a:cubicBezTo>
                <a:cubicBezTo>
                  <a:pt x="271943" y="7126"/>
                  <a:pt x="271911" y="7094"/>
                  <a:pt x="271880" y="7094"/>
                </a:cubicBezTo>
                <a:close/>
                <a:moveTo>
                  <a:pt x="271025" y="9279"/>
                </a:moveTo>
                <a:cubicBezTo>
                  <a:pt x="270930" y="9247"/>
                  <a:pt x="271025" y="9469"/>
                  <a:pt x="271056" y="9374"/>
                </a:cubicBezTo>
                <a:cubicBezTo>
                  <a:pt x="271088" y="9342"/>
                  <a:pt x="271056" y="9279"/>
                  <a:pt x="271025" y="9279"/>
                </a:cubicBezTo>
                <a:close/>
                <a:moveTo>
                  <a:pt x="270169" y="11464"/>
                </a:moveTo>
                <a:cubicBezTo>
                  <a:pt x="270043" y="11433"/>
                  <a:pt x="270169" y="11686"/>
                  <a:pt x="270201" y="11591"/>
                </a:cubicBezTo>
                <a:cubicBezTo>
                  <a:pt x="270233" y="11528"/>
                  <a:pt x="270201" y="11496"/>
                  <a:pt x="270169" y="11464"/>
                </a:cubicBezTo>
                <a:close/>
                <a:moveTo>
                  <a:pt x="269283" y="13681"/>
                </a:moveTo>
                <a:cubicBezTo>
                  <a:pt x="269156" y="13618"/>
                  <a:pt x="269283" y="13934"/>
                  <a:pt x="269346" y="13776"/>
                </a:cubicBezTo>
                <a:cubicBezTo>
                  <a:pt x="269378" y="13744"/>
                  <a:pt x="269346" y="13681"/>
                  <a:pt x="269283" y="13681"/>
                </a:cubicBezTo>
                <a:close/>
                <a:moveTo>
                  <a:pt x="268428" y="15866"/>
                </a:moveTo>
                <a:cubicBezTo>
                  <a:pt x="268269" y="15803"/>
                  <a:pt x="268428" y="16183"/>
                  <a:pt x="268491" y="15993"/>
                </a:cubicBezTo>
                <a:cubicBezTo>
                  <a:pt x="268523" y="15961"/>
                  <a:pt x="268491" y="15898"/>
                  <a:pt x="268428" y="15866"/>
                </a:cubicBezTo>
                <a:close/>
                <a:moveTo>
                  <a:pt x="267541" y="18051"/>
                </a:moveTo>
                <a:cubicBezTo>
                  <a:pt x="267383" y="17988"/>
                  <a:pt x="267541" y="18400"/>
                  <a:pt x="267636" y="18210"/>
                </a:cubicBezTo>
                <a:cubicBezTo>
                  <a:pt x="267636" y="18146"/>
                  <a:pt x="267604" y="18083"/>
                  <a:pt x="267541" y="18051"/>
                </a:cubicBezTo>
                <a:close/>
                <a:moveTo>
                  <a:pt x="266686" y="20237"/>
                </a:moveTo>
                <a:cubicBezTo>
                  <a:pt x="266496" y="20173"/>
                  <a:pt x="266686" y="20648"/>
                  <a:pt x="266781" y="20427"/>
                </a:cubicBezTo>
                <a:cubicBezTo>
                  <a:pt x="266781" y="20363"/>
                  <a:pt x="266749" y="20268"/>
                  <a:pt x="266686" y="20268"/>
                </a:cubicBezTo>
                <a:close/>
                <a:moveTo>
                  <a:pt x="265831" y="22453"/>
                </a:moveTo>
                <a:cubicBezTo>
                  <a:pt x="265609" y="22358"/>
                  <a:pt x="265831" y="22865"/>
                  <a:pt x="265894" y="22643"/>
                </a:cubicBezTo>
                <a:cubicBezTo>
                  <a:pt x="265926" y="22580"/>
                  <a:pt x="265894" y="22485"/>
                  <a:pt x="265831" y="22453"/>
                </a:cubicBezTo>
                <a:close/>
                <a:moveTo>
                  <a:pt x="264944" y="24639"/>
                </a:moveTo>
                <a:cubicBezTo>
                  <a:pt x="264722" y="24544"/>
                  <a:pt x="264944" y="25114"/>
                  <a:pt x="265039" y="24860"/>
                </a:cubicBezTo>
                <a:cubicBezTo>
                  <a:pt x="265071" y="24765"/>
                  <a:pt x="265039" y="24670"/>
                  <a:pt x="264944" y="24639"/>
                </a:cubicBezTo>
                <a:close/>
                <a:moveTo>
                  <a:pt x="264089" y="26824"/>
                </a:moveTo>
                <a:cubicBezTo>
                  <a:pt x="263836" y="26729"/>
                  <a:pt x="264089" y="27330"/>
                  <a:pt x="264184" y="27077"/>
                </a:cubicBezTo>
                <a:cubicBezTo>
                  <a:pt x="264216" y="26982"/>
                  <a:pt x="264184" y="26887"/>
                  <a:pt x="264089" y="26855"/>
                </a:cubicBezTo>
                <a:close/>
                <a:moveTo>
                  <a:pt x="263202" y="29041"/>
                </a:moveTo>
                <a:cubicBezTo>
                  <a:pt x="262949" y="28914"/>
                  <a:pt x="263202" y="29579"/>
                  <a:pt x="263329" y="29294"/>
                </a:cubicBezTo>
                <a:cubicBezTo>
                  <a:pt x="263361" y="29199"/>
                  <a:pt x="263329" y="29072"/>
                  <a:pt x="263202" y="29041"/>
                </a:cubicBezTo>
                <a:close/>
                <a:moveTo>
                  <a:pt x="262347" y="31226"/>
                </a:moveTo>
                <a:cubicBezTo>
                  <a:pt x="262031" y="31099"/>
                  <a:pt x="262347" y="31796"/>
                  <a:pt x="262474" y="31511"/>
                </a:cubicBezTo>
                <a:cubicBezTo>
                  <a:pt x="262506" y="31384"/>
                  <a:pt x="262442" y="31257"/>
                  <a:pt x="262347" y="31226"/>
                </a:cubicBezTo>
                <a:close/>
                <a:moveTo>
                  <a:pt x="261492" y="33411"/>
                </a:moveTo>
                <a:cubicBezTo>
                  <a:pt x="261144" y="33284"/>
                  <a:pt x="261492" y="34044"/>
                  <a:pt x="261619" y="33728"/>
                </a:cubicBezTo>
                <a:cubicBezTo>
                  <a:pt x="261651" y="33601"/>
                  <a:pt x="261587" y="33474"/>
                  <a:pt x="261492" y="33411"/>
                </a:cubicBezTo>
                <a:close/>
                <a:moveTo>
                  <a:pt x="260605" y="35628"/>
                </a:moveTo>
                <a:cubicBezTo>
                  <a:pt x="260415" y="35533"/>
                  <a:pt x="260225" y="35754"/>
                  <a:pt x="260320" y="35944"/>
                </a:cubicBezTo>
                <a:cubicBezTo>
                  <a:pt x="260384" y="36134"/>
                  <a:pt x="260669" y="36134"/>
                  <a:pt x="260732" y="35913"/>
                </a:cubicBezTo>
                <a:cubicBezTo>
                  <a:pt x="260795" y="35818"/>
                  <a:pt x="260732" y="35659"/>
                  <a:pt x="260605" y="35628"/>
                </a:cubicBezTo>
                <a:close/>
                <a:moveTo>
                  <a:pt x="259750" y="37813"/>
                </a:moveTo>
                <a:cubicBezTo>
                  <a:pt x="259529" y="37749"/>
                  <a:pt x="259339" y="37939"/>
                  <a:pt x="259434" y="38161"/>
                </a:cubicBezTo>
                <a:cubicBezTo>
                  <a:pt x="259529" y="38351"/>
                  <a:pt x="259814" y="38351"/>
                  <a:pt x="259877" y="38129"/>
                </a:cubicBezTo>
                <a:cubicBezTo>
                  <a:pt x="259940" y="38003"/>
                  <a:pt x="259877" y="37876"/>
                  <a:pt x="259750" y="37813"/>
                </a:cubicBezTo>
                <a:close/>
                <a:moveTo>
                  <a:pt x="258547" y="40156"/>
                </a:moveTo>
                <a:cubicBezTo>
                  <a:pt x="258452" y="40378"/>
                  <a:pt x="258674" y="40600"/>
                  <a:pt x="258895" y="40505"/>
                </a:cubicBezTo>
                <a:cubicBezTo>
                  <a:pt x="259117" y="40410"/>
                  <a:pt x="259085" y="40093"/>
                  <a:pt x="258895" y="39998"/>
                </a:cubicBezTo>
                <a:cubicBezTo>
                  <a:pt x="258737" y="39966"/>
                  <a:pt x="258579" y="40030"/>
                  <a:pt x="258547" y="40156"/>
                </a:cubicBezTo>
                <a:close/>
                <a:moveTo>
                  <a:pt x="257660" y="42373"/>
                </a:moveTo>
                <a:cubicBezTo>
                  <a:pt x="257565" y="42595"/>
                  <a:pt x="257787" y="42816"/>
                  <a:pt x="258009" y="42721"/>
                </a:cubicBezTo>
                <a:cubicBezTo>
                  <a:pt x="258262" y="42626"/>
                  <a:pt x="258230" y="42310"/>
                  <a:pt x="258009" y="42215"/>
                </a:cubicBezTo>
                <a:cubicBezTo>
                  <a:pt x="257882" y="42151"/>
                  <a:pt x="257724" y="42215"/>
                  <a:pt x="257660" y="42373"/>
                </a:cubicBezTo>
                <a:close/>
                <a:moveTo>
                  <a:pt x="256773" y="44558"/>
                </a:moveTo>
                <a:cubicBezTo>
                  <a:pt x="256678" y="44812"/>
                  <a:pt x="256900" y="45033"/>
                  <a:pt x="257154" y="44938"/>
                </a:cubicBezTo>
                <a:cubicBezTo>
                  <a:pt x="257407" y="44843"/>
                  <a:pt x="257375" y="44495"/>
                  <a:pt x="257154" y="44400"/>
                </a:cubicBezTo>
                <a:cubicBezTo>
                  <a:pt x="256995" y="44337"/>
                  <a:pt x="256837" y="44432"/>
                  <a:pt x="256773" y="44558"/>
                </a:cubicBezTo>
                <a:close/>
                <a:moveTo>
                  <a:pt x="256267" y="46585"/>
                </a:moveTo>
                <a:cubicBezTo>
                  <a:pt x="256013" y="46490"/>
                  <a:pt x="255792" y="46743"/>
                  <a:pt x="255887" y="46997"/>
                </a:cubicBezTo>
                <a:cubicBezTo>
                  <a:pt x="255982" y="47250"/>
                  <a:pt x="256362" y="47250"/>
                  <a:pt x="256457" y="46997"/>
                </a:cubicBezTo>
                <a:cubicBezTo>
                  <a:pt x="256520" y="46838"/>
                  <a:pt x="256425" y="46648"/>
                  <a:pt x="256267" y="46617"/>
                </a:cubicBezTo>
                <a:close/>
                <a:moveTo>
                  <a:pt x="255412" y="48802"/>
                </a:moveTo>
                <a:cubicBezTo>
                  <a:pt x="255158" y="48707"/>
                  <a:pt x="254873" y="48960"/>
                  <a:pt x="255000" y="49214"/>
                </a:cubicBezTo>
                <a:cubicBezTo>
                  <a:pt x="255127" y="49467"/>
                  <a:pt x="255475" y="49467"/>
                  <a:pt x="255602" y="49214"/>
                </a:cubicBezTo>
                <a:cubicBezTo>
                  <a:pt x="255665" y="49055"/>
                  <a:pt x="255570" y="48865"/>
                  <a:pt x="255412" y="48802"/>
                </a:cubicBezTo>
                <a:close/>
                <a:moveTo>
                  <a:pt x="254557" y="50987"/>
                </a:moveTo>
                <a:cubicBezTo>
                  <a:pt x="254272" y="50892"/>
                  <a:pt x="253987" y="51177"/>
                  <a:pt x="254113" y="51430"/>
                </a:cubicBezTo>
                <a:cubicBezTo>
                  <a:pt x="254240" y="51715"/>
                  <a:pt x="254620" y="51684"/>
                  <a:pt x="254715" y="51430"/>
                </a:cubicBezTo>
                <a:cubicBezTo>
                  <a:pt x="254810" y="51240"/>
                  <a:pt x="254715" y="51050"/>
                  <a:pt x="254557" y="50987"/>
                </a:cubicBezTo>
                <a:close/>
                <a:moveTo>
                  <a:pt x="253670" y="53172"/>
                </a:moveTo>
                <a:cubicBezTo>
                  <a:pt x="253385" y="53077"/>
                  <a:pt x="253100" y="53362"/>
                  <a:pt x="253227" y="53647"/>
                </a:cubicBezTo>
                <a:cubicBezTo>
                  <a:pt x="253353" y="53932"/>
                  <a:pt x="253765" y="53932"/>
                  <a:pt x="253860" y="53647"/>
                </a:cubicBezTo>
                <a:cubicBezTo>
                  <a:pt x="253955" y="53457"/>
                  <a:pt x="253860" y="53267"/>
                  <a:pt x="253670" y="53172"/>
                </a:cubicBezTo>
                <a:close/>
                <a:moveTo>
                  <a:pt x="252815" y="55389"/>
                </a:moveTo>
                <a:cubicBezTo>
                  <a:pt x="252498" y="55262"/>
                  <a:pt x="252213" y="55579"/>
                  <a:pt x="252340" y="55864"/>
                </a:cubicBezTo>
                <a:cubicBezTo>
                  <a:pt x="252466" y="56149"/>
                  <a:pt x="252878" y="56149"/>
                  <a:pt x="253005" y="55864"/>
                </a:cubicBezTo>
                <a:cubicBezTo>
                  <a:pt x="253100" y="55674"/>
                  <a:pt x="253005" y="55452"/>
                  <a:pt x="252815" y="55389"/>
                </a:cubicBezTo>
                <a:close/>
                <a:moveTo>
                  <a:pt x="251928" y="57574"/>
                </a:moveTo>
                <a:cubicBezTo>
                  <a:pt x="251643" y="57448"/>
                  <a:pt x="251326" y="57764"/>
                  <a:pt x="251453" y="58081"/>
                </a:cubicBezTo>
                <a:cubicBezTo>
                  <a:pt x="251580" y="58366"/>
                  <a:pt x="252023" y="58366"/>
                  <a:pt x="252150" y="58049"/>
                </a:cubicBezTo>
                <a:cubicBezTo>
                  <a:pt x="252213" y="57859"/>
                  <a:pt x="252118" y="57638"/>
                  <a:pt x="251928" y="57574"/>
                </a:cubicBezTo>
                <a:close/>
                <a:moveTo>
                  <a:pt x="251073" y="59759"/>
                </a:moveTo>
                <a:cubicBezTo>
                  <a:pt x="250756" y="59633"/>
                  <a:pt x="250440" y="59981"/>
                  <a:pt x="250566" y="60298"/>
                </a:cubicBezTo>
                <a:cubicBezTo>
                  <a:pt x="250725" y="60614"/>
                  <a:pt x="251168" y="60614"/>
                  <a:pt x="251295" y="60266"/>
                </a:cubicBezTo>
                <a:cubicBezTo>
                  <a:pt x="251358" y="60076"/>
                  <a:pt x="251263" y="59854"/>
                  <a:pt x="251073" y="59759"/>
                </a:cubicBezTo>
                <a:close/>
                <a:moveTo>
                  <a:pt x="250218" y="61976"/>
                </a:moveTo>
                <a:cubicBezTo>
                  <a:pt x="249870" y="61849"/>
                  <a:pt x="249553" y="62166"/>
                  <a:pt x="249680" y="62515"/>
                </a:cubicBezTo>
                <a:cubicBezTo>
                  <a:pt x="249838" y="62831"/>
                  <a:pt x="250313" y="62831"/>
                  <a:pt x="250440" y="62483"/>
                </a:cubicBezTo>
                <a:cubicBezTo>
                  <a:pt x="250503" y="62293"/>
                  <a:pt x="250408" y="62039"/>
                  <a:pt x="250218" y="61976"/>
                </a:cubicBezTo>
                <a:close/>
                <a:moveTo>
                  <a:pt x="248793" y="64383"/>
                </a:moveTo>
                <a:cubicBezTo>
                  <a:pt x="248666" y="64731"/>
                  <a:pt x="249015" y="65080"/>
                  <a:pt x="249363" y="64921"/>
                </a:cubicBezTo>
                <a:cubicBezTo>
                  <a:pt x="249680" y="64795"/>
                  <a:pt x="249680" y="64288"/>
                  <a:pt x="249331" y="64161"/>
                </a:cubicBezTo>
                <a:cubicBezTo>
                  <a:pt x="249110" y="64066"/>
                  <a:pt x="248888" y="64193"/>
                  <a:pt x="248793" y="64383"/>
                </a:cubicBezTo>
                <a:close/>
                <a:moveTo>
                  <a:pt x="248476" y="66346"/>
                </a:moveTo>
                <a:cubicBezTo>
                  <a:pt x="248128" y="66220"/>
                  <a:pt x="247779" y="66568"/>
                  <a:pt x="247906" y="66917"/>
                </a:cubicBezTo>
                <a:cubicBezTo>
                  <a:pt x="248064" y="67297"/>
                  <a:pt x="248571" y="67265"/>
                  <a:pt x="248698" y="66917"/>
                </a:cubicBezTo>
                <a:cubicBezTo>
                  <a:pt x="248793" y="66695"/>
                  <a:pt x="248698" y="66441"/>
                  <a:pt x="248476" y="66346"/>
                </a:cubicBezTo>
                <a:close/>
                <a:moveTo>
                  <a:pt x="247589" y="68563"/>
                </a:moveTo>
                <a:cubicBezTo>
                  <a:pt x="247241" y="68405"/>
                  <a:pt x="246861" y="68785"/>
                  <a:pt x="247019" y="69133"/>
                </a:cubicBezTo>
                <a:cubicBezTo>
                  <a:pt x="247178" y="69513"/>
                  <a:pt x="247716" y="69513"/>
                  <a:pt x="247843" y="69133"/>
                </a:cubicBezTo>
                <a:cubicBezTo>
                  <a:pt x="247938" y="68912"/>
                  <a:pt x="247843" y="68658"/>
                  <a:pt x="247589" y="68563"/>
                </a:cubicBezTo>
                <a:close/>
                <a:moveTo>
                  <a:pt x="246734" y="70748"/>
                </a:moveTo>
                <a:cubicBezTo>
                  <a:pt x="246354" y="70590"/>
                  <a:pt x="245974" y="70970"/>
                  <a:pt x="246133" y="71350"/>
                </a:cubicBezTo>
                <a:cubicBezTo>
                  <a:pt x="246323" y="71730"/>
                  <a:pt x="246829" y="71730"/>
                  <a:pt x="246988" y="71350"/>
                </a:cubicBezTo>
                <a:cubicBezTo>
                  <a:pt x="247083" y="71097"/>
                  <a:pt x="246956" y="70843"/>
                  <a:pt x="246734" y="70748"/>
                </a:cubicBezTo>
                <a:close/>
                <a:moveTo>
                  <a:pt x="245879" y="72934"/>
                </a:moveTo>
                <a:cubicBezTo>
                  <a:pt x="245468" y="72807"/>
                  <a:pt x="245088" y="73187"/>
                  <a:pt x="245278" y="73567"/>
                </a:cubicBezTo>
                <a:cubicBezTo>
                  <a:pt x="245436" y="73947"/>
                  <a:pt x="245974" y="73947"/>
                  <a:pt x="246133" y="73567"/>
                </a:cubicBezTo>
                <a:cubicBezTo>
                  <a:pt x="246228" y="73314"/>
                  <a:pt x="246101" y="73029"/>
                  <a:pt x="245879" y="72934"/>
                </a:cubicBezTo>
                <a:close/>
                <a:moveTo>
                  <a:pt x="244993" y="75150"/>
                </a:moveTo>
                <a:cubicBezTo>
                  <a:pt x="244581" y="74992"/>
                  <a:pt x="244201" y="75404"/>
                  <a:pt x="244391" y="75784"/>
                </a:cubicBezTo>
                <a:cubicBezTo>
                  <a:pt x="244549" y="76195"/>
                  <a:pt x="245119" y="76164"/>
                  <a:pt x="245278" y="75784"/>
                </a:cubicBezTo>
                <a:cubicBezTo>
                  <a:pt x="245373" y="75530"/>
                  <a:pt x="245246" y="75245"/>
                  <a:pt x="244993" y="75150"/>
                </a:cubicBezTo>
                <a:close/>
                <a:moveTo>
                  <a:pt x="244138" y="77336"/>
                </a:moveTo>
                <a:cubicBezTo>
                  <a:pt x="243726" y="77177"/>
                  <a:pt x="243314" y="77589"/>
                  <a:pt x="243504" y="78001"/>
                </a:cubicBezTo>
                <a:cubicBezTo>
                  <a:pt x="243662" y="78412"/>
                  <a:pt x="244264" y="78412"/>
                  <a:pt x="244423" y="78001"/>
                </a:cubicBezTo>
                <a:cubicBezTo>
                  <a:pt x="244518" y="77716"/>
                  <a:pt x="244391" y="77431"/>
                  <a:pt x="244138" y="77336"/>
                </a:cubicBezTo>
                <a:close/>
                <a:moveTo>
                  <a:pt x="243251" y="79521"/>
                </a:moveTo>
                <a:cubicBezTo>
                  <a:pt x="242839" y="79362"/>
                  <a:pt x="242427" y="79806"/>
                  <a:pt x="242617" y="80217"/>
                </a:cubicBezTo>
                <a:cubicBezTo>
                  <a:pt x="242776" y="80629"/>
                  <a:pt x="243377" y="80629"/>
                  <a:pt x="243567" y="80186"/>
                </a:cubicBezTo>
                <a:cubicBezTo>
                  <a:pt x="243662" y="79932"/>
                  <a:pt x="243536" y="79647"/>
                  <a:pt x="243251" y="79521"/>
                </a:cubicBezTo>
                <a:close/>
                <a:moveTo>
                  <a:pt x="242016" y="82719"/>
                </a:moveTo>
                <a:cubicBezTo>
                  <a:pt x="242459" y="82878"/>
                  <a:pt x="242871" y="82434"/>
                  <a:pt x="242681" y="82023"/>
                </a:cubicBezTo>
                <a:cubicBezTo>
                  <a:pt x="242491" y="81579"/>
                  <a:pt x="241889" y="81579"/>
                  <a:pt x="241699" y="82023"/>
                </a:cubicBezTo>
                <a:cubicBezTo>
                  <a:pt x="241604" y="82308"/>
                  <a:pt x="241731" y="82593"/>
                  <a:pt x="242016" y="82719"/>
                </a:cubicBezTo>
                <a:close/>
                <a:moveTo>
                  <a:pt x="241826" y="84619"/>
                </a:moveTo>
                <a:cubicBezTo>
                  <a:pt x="242016" y="84176"/>
                  <a:pt x="241572" y="83733"/>
                  <a:pt x="241129" y="83923"/>
                </a:cubicBezTo>
                <a:cubicBezTo>
                  <a:pt x="240686" y="84113"/>
                  <a:pt x="240686" y="84746"/>
                  <a:pt x="241129" y="84936"/>
                </a:cubicBezTo>
                <a:cubicBezTo>
                  <a:pt x="241414" y="85031"/>
                  <a:pt x="241731" y="84904"/>
                  <a:pt x="241826" y="84619"/>
                </a:cubicBezTo>
                <a:close/>
                <a:moveTo>
                  <a:pt x="240971" y="86836"/>
                </a:moveTo>
                <a:cubicBezTo>
                  <a:pt x="241161" y="86393"/>
                  <a:pt x="240686" y="85918"/>
                  <a:pt x="240242" y="86140"/>
                </a:cubicBezTo>
                <a:cubicBezTo>
                  <a:pt x="239799" y="86330"/>
                  <a:pt x="239799" y="86963"/>
                  <a:pt x="240242" y="87153"/>
                </a:cubicBezTo>
                <a:cubicBezTo>
                  <a:pt x="240527" y="87280"/>
                  <a:pt x="240876" y="87121"/>
                  <a:pt x="240971" y="86836"/>
                </a:cubicBezTo>
                <a:close/>
                <a:moveTo>
                  <a:pt x="239387" y="89370"/>
                </a:moveTo>
                <a:cubicBezTo>
                  <a:pt x="239862" y="89560"/>
                  <a:pt x="240306" y="89085"/>
                  <a:pt x="240116" y="88610"/>
                </a:cubicBezTo>
                <a:cubicBezTo>
                  <a:pt x="239894" y="88166"/>
                  <a:pt x="239229" y="88166"/>
                  <a:pt x="239070" y="88641"/>
                </a:cubicBezTo>
                <a:cubicBezTo>
                  <a:pt x="238944" y="88926"/>
                  <a:pt x="239070" y="89243"/>
                  <a:pt x="239387" y="89370"/>
                </a:cubicBezTo>
                <a:close/>
                <a:moveTo>
                  <a:pt x="239260" y="91270"/>
                </a:moveTo>
                <a:cubicBezTo>
                  <a:pt x="239450" y="90795"/>
                  <a:pt x="238944" y="90320"/>
                  <a:pt x="238469" y="90510"/>
                </a:cubicBezTo>
                <a:cubicBezTo>
                  <a:pt x="237994" y="90732"/>
                  <a:pt x="238025" y="91397"/>
                  <a:pt x="238500" y="91587"/>
                </a:cubicBezTo>
                <a:cubicBezTo>
                  <a:pt x="238785" y="91713"/>
                  <a:pt x="239134" y="91555"/>
                  <a:pt x="239260" y="91270"/>
                </a:cubicBezTo>
                <a:close/>
                <a:moveTo>
                  <a:pt x="237614" y="93803"/>
                </a:moveTo>
                <a:cubicBezTo>
                  <a:pt x="238120" y="94025"/>
                  <a:pt x="238595" y="93518"/>
                  <a:pt x="238374" y="93012"/>
                </a:cubicBezTo>
                <a:cubicBezTo>
                  <a:pt x="238184" y="92537"/>
                  <a:pt x="237487" y="92537"/>
                  <a:pt x="237297" y="93043"/>
                </a:cubicBezTo>
                <a:cubicBezTo>
                  <a:pt x="237170" y="93360"/>
                  <a:pt x="237329" y="93708"/>
                  <a:pt x="237614" y="93803"/>
                </a:cubicBezTo>
                <a:close/>
                <a:moveTo>
                  <a:pt x="236759" y="96052"/>
                </a:moveTo>
                <a:cubicBezTo>
                  <a:pt x="237234" y="96242"/>
                  <a:pt x="237740" y="95735"/>
                  <a:pt x="237519" y="95228"/>
                </a:cubicBezTo>
                <a:cubicBezTo>
                  <a:pt x="237297" y="94722"/>
                  <a:pt x="236600" y="94753"/>
                  <a:pt x="236410" y="95260"/>
                </a:cubicBezTo>
                <a:cubicBezTo>
                  <a:pt x="236284" y="95545"/>
                  <a:pt x="236442" y="95925"/>
                  <a:pt x="236727" y="96052"/>
                </a:cubicBezTo>
                <a:close/>
                <a:moveTo>
                  <a:pt x="236664" y="97920"/>
                </a:moveTo>
                <a:cubicBezTo>
                  <a:pt x="236885" y="97382"/>
                  <a:pt x="236347" y="96875"/>
                  <a:pt x="235840" y="97097"/>
                </a:cubicBezTo>
                <a:cubicBezTo>
                  <a:pt x="235334" y="97319"/>
                  <a:pt x="235334" y="98047"/>
                  <a:pt x="235872" y="98269"/>
                </a:cubicBezTo>
                <a:cubicBezTo>
                  <a:pt x="236189" y="98395"/>
                  <a:pt x="236537" y="98237"/>
                  <a:pt x="236664" y="97920"/>
                </a:cubicBezTo>
                <a:close/>
                <a:moveTo>
                  <a:pt x="235809" y="100105"/>
                </a:moveTo>
                <a:cubicBezTo>
                  <a:pt x="236030" y="99599"/>
                  <a:pt x="235492" y="99060"/>
                  <a:pt x="234953" y="99314"/>
                </a:cubicBezTo>
                <a:cubicBezTo>
                  <a:pt x="234447" y="99535"/>
                  <a:pt x="234447" y="100264"/>
                  <a:pt x="234985" y="100486"/>
                </a:cubicBezTo>
                <a:cubicBezTo>
                  <a:pt x="235302" y="100612"/>
                  <a:pt x="235682" y="100454"/>
                  <a:pt x="235809" y="100137"/>
                </a:cubicBezTo>
                <a:close/>
                <a:moveTo>
                  <a:pt x="234953" y="102322"/>
                </a:moveTo>
                <a:cubicBezTo>
                  <a:pt x="235175" y="101784"/>
                  <a:pt x="234637" y="101277"/>
                  <a:pt x="234098" y="101499"/>
                </a:cubicBezTo>
                <a:cubicBezTo>
                  <a:pt x="233560" y="101721"/>
                  <a:pt x="233560" y="102481"/>
                  <a:pt x="234098" y="102702"/>
                </a:cubicBezTo>
                <a:cubicBezTo>
                  <a:pt x="234447" y="102829"/>
                  <a:pt x="234827" y="102671"/>
                  <a:pt x="234953" y="102322"/>
                </a:cubicBezTo>
                <a:close/>
                <a:moveTo>
                  <a:pt x="234098" y="104539"/>
                </a:moveTo>
                <a:cubicBezTo>
                  <a:pt x="234320" y="104001"/>
                  <a:pt x="233750" y="103462"/>
                  <a:pt x="233212" y="103684"/>
                </a:cubicBezTo>
                <a:cubicBezTo>
                  <a:pt x="232673" y="103937"/>
                  <a:pt x="232673" y="104697"/>
                  <a:pt x="233243" y="104919"/>
                </a:cubicBezTo>
                <a:cubicBezTo>
                  <a:pt x="233560" y="105046"/>
                  <a:pt x="233972" y="104888"/>
                  <a:pt x="234098" y="104539"/>
                </a:cubicBezTo>
                <a:close/>
                <a:moveTo>
                  <a:pt x="233243" y="106756"/>
                </a:moveTo>
                <a:cubicBezTo>
                  <a:pt x="233465" y="106186"/>
                  <a:pt x="232895" y="105648"/>
                  <a:pt x="232325" y="105901"/>
                </a:cubicBezTo>
                <a:cubicBezTo>
                  <a:pt x="231787" y="106123"/>
                  <a:pt x="231787" y="106914"/>
                  <a:pt x="232357" y="107136"/>
                </a:cubicBezTo>
                <a:cubicBezTo>
                  <a:pt x="232705" y="107294"/>
                  <a:pt x="233085" y="107104"/>
                  <a:pt x="233243" y="106756"/>
                </a:cubicBezTo>
                <a:close/>
                <a:moveTo>
                  <a:pt x="231470" y="109353"/>
                </a:moveTo>
                <a:cubicBezTo>
                  <a:pt x="232040" y="109606"/>
                  <a:pt x="232610" y="109004"/>
                  <a:pt x="232357" y="108434"/>
                </a:cubicBezTo>
                <a:cubicBezTo>
                  <a:pt x="232135" y="107864"/>
                  <a:pt x="231312" y="107896"/>
                  <a:pt x="231090" y="108466"/>
                </a:cubicBezTo>
                <a:cubicBezTo>
                  <a:pt x="230932" y="108814"/>
                  <a:pt x="231122" y="109226"/>
                  <a:pt x="231470" y="109353"/>
                </a:cubicBezTo>
                <a:close/>
                <a:moveTo>
                  <a:pt x="231122" y="110271"/>
                </a:moveTo>
                <a:cubicBezTo>
                  <a:pt x="230773" y="110113"/>
                  <a:pt x="230361" y="110303"/>
                  <a:pt x="230203" y="110651"/>
                </a:cubicBezTo>
                <a:cubicBezTo>
                  <a:pt x="230171" y="110778"/>
                  <a:pt x="230140" y="110905"/>
                  <a:pt x="230171" y="111031"/>
                </a:cubicBezTo>
                <a:lnTo>
                  <a:pt x="231565" y="111031"/>
                </a:lnTo>
                <a:cubicBezTo>
                  <a:pt x="231597" y="110715"/>
                  <a:pt x="231438" y="110398"/>
                  <a:pt x="231122" y="110271"/>
                </a:cubicBezTo>
                <a:close/>
                <a:moveTo>
                  <a:pt x="271753" y="285"/>
                </a:moveTo>
                <a:cubicBezTo>
                  <a:pt x="271753" y="285"/>
                  <a:pt x="271753" y="285"/>
                  <a:pt x="271753" y="285"/>
                </a:cubicBezTo>
                <a:cubicBezTo>
                  <a:pt x="271721" y="317"/>
                  <a:pt x="271753" y="317"/>
                  <a:pt x="271753" y="285"/>
                </a:cubicBezTo>
                <a:cubicBezTo>
                  <a:pt x="271785" y="285"/>
                  <a:pt x="271753" y="285"/>
                  <a:pt x="271753" y="285"/>
                </a:cubicBezTo>
                <a:close/>
                <a:moveTo>
                  <a:pt x="270898" y="2470"/>
                </a:moveTo>
                <a:cubicBezTo>
                  <a:pt x="270866" y="2470"/>
                  <a:pt x="270866" y="2470"/>
                  <a:pt x="270866" y="2502"/>
                </a:cubicBezTo>
                <a:cubicBezTo>
                  <a:pt x="270835" y="2502"/>
                  <a:pt x="270866" y="2534"/>
                  <a:pt x="270866" y="2534"/>
                </a:cubicBezTo>
                <a:cubicBezTo>
                  <a:pt x="270898" y="2534"/>
                  <a:pt x="270898" y="2534"/>
                  <a:pt x="270898" y="2502"/>
                </a:cubicBezTo>
                <a:cubicBezTo>
                  <a:pt x="270898" y="2502"/>
                  <a:pt x="270898" y="2470"/>
                  <a:pt x="270898" y="2470"/>
                </a:cubicBezTo>
                <a:close/>
                <a:moveTo>
                  <a:pt x="270043" y="4719"/>
                </a:moveTo>
                <a:cubicBezTo>
                  <a:pt x="270043" y="4687"/>
                  <a:pt x="270043" y="4687"/>
                  <a:pt x="270011" y="4655"/>
                </a:cubicBezTo>
                <a:cubicBezTo>
                  <a:pt x="269979" y="4655"/>
                  <a:pt x="269948" y="4719"/>
                  <a:pt x="269979" y="4750"/>
                </a:cubicBezTo>
                <a:cubicBezTo>
                  <a:pt x="270011" y="4750"/>
                  <a:pt x="270043" y="4750"/>
                  <a:pt x="270043" y="4719"/>
                </a:cubicBezTo>
                <a:close/>
                <a:moveTo>
                  <a:pt x="269156" y="6872"/>
                </a:moveTo>
                <a:cubicBezTo>
                  <a:pt x="269061" y="6841"/>
                  <a:pt x="269156" y="7031"/>
                  <a:pt x="269188" y="6936"/>
                </a:cubicBezTo>
                <a:cubicBezTo>
                  <a:pt x="269188" y="6904"/>
                  <a:pt x="269188" y="6872"/>
                  <a:pt x="269156" y="6872"/>
                </a:cubicBezTo>
                <a:close/>
                <a:moveTo>
                  <a:pt x="268301" y="9057"/>
                </a:moveTo>
                <a:cubicBezTo>
                  <a:pt x="268174" y="9026"/>
                  <a:pt x="268301" y="9247"/>
                  <a:pt x="268333" y="9152"/>
                </a:cubicBezTo>
                <a:cubicBezTo>
                  <a:pt x="268333" y="9121"/>
                  <a:pt x="268333" y="9057"/>
                  <a:pt x="268301" y="9057"/>
                </a:cubicBezTo>
                <a:close/>
                <a:moveTo>
                  <a:pt x="267414" y="11243"/>
                </a:moveTo>
                <a:cubicBezTo>
                  <a:pt x="267288" y="11211"/>
                  <a:pt x="267414" y="11496"/>
                  <a:pt x="267478" y="11369"/>
                </a:cubicBezTo>
                <a:cubicBezTo>
                  <a:pt x="267478" y="11306"/>
                  <a:pt x="267478" y="11274"/>
                  <a:pt x="267414" y="11243"/>
                </a:cubicBezTo>
                <a:close/>
                <a:moveTo>
                  <a:pt x="266559" y="13459"/>
                </a:moveTo>
                <a:cubicBezTo>
                  <a:pt x="266401" y="13396"/>
                  <a:pt x="266559" y="13713"/>
                  <a:pt x="266623" y="13586"/>
                </a:cubicBezTo>
                <a:cubicBezTo>
                  <a:pt x="266623" y="13523"/>
                  <a:pt x="266591" y="13459"/>
                  <a:pt x="266559" y="13459"/>
                </a:cubicBezTo>
                <a:close/>
                <a:moveTo>
                  <a:pt x="265704" y="15645"/>
                </a:moveTo>
                <a:cubicBezTo>
                  <a:pt x="265514" y="15581"/>
                  <a:pt x="265672" y="15961"/>
                  <a:pt x="265736" y="15803"/>
                </a:cubicBezTo>
                <a:cubicBezTo>
                  <a:pt x="265767" y="15740"/>
                  <a:pt x="265736" y="15676"/>
                  <a:pt x="265704" y="15645"/>
                </a:cubicBezTo>
                <a:close/>
                <a:moveTo>
                  <a:pt x="264817" y="17830"/>
                </a:moveTo>
                <a:cubicBezTo>
                  <a:pt x="264627" y="17766"/>
                  <a:pt x="264817" y="18178"/>
                  <a:pt x="264881" y="17988"/>
                </a:cubicBezTo>
                <a:cubicBezTo>
                  <a:pt x="264912" y="17925"/>
                  <a:pt x="264881" y="17861"/>
                  <a:pt x="264817" y="17830"/>
                </a:cubicBezTo>
                <a:close/>
                <a:moveTo>
                  <a:pt x="263962" y="20047"/>
                </a:moveTo>
                <a:cubicBezTo>
                  <a:pt x="263741" y="19952"/>
                  <a:pt x="263962" y="20427"/>
                  <a:pt x="264026" y="20205"/>
                </a:cubicBezTo>
                <a:cubicBezTo>
                  <a:pt x="264057" y="20142"/>
                  <a:pt x="264026" y="20078"/>
                  <a:pt x="263962" y="20047"/>
                </a:cubicBezTo>
                <a:close/>
                <a:moveTo>
                  <a:pt x="263076" y="22232"/>
                </a:moveTo>
                <a:cubicBezTo>
                  <a:pt x="262854" y="22137"/>
                  <a:pt x="263076" y="22643"/>
                  <a:pt x="263171" y="22422"/>
                </a:cubicBezTo>
                <a:cubicBezTo>
                  <a:pt x="263202" y="22358"/>
                  <a:pt x="263171" y="22263"/>
                  <a:pt x="263076" y="22232"/>
                </a:cubicBezTo>
                <a:close/>
                <a:moveTo>
                  <a:pt x="262221" y="24417"/>
                </a:moveTo>
                <a:cubicBezTo>
                  <a:pt x="261967" y="24322"/>
                  <a:pt x="262221" y="24892"/>
                  <a:pt x="262316" y="24639"/>
                </a:cubicBezTo>
                <a:cubicBezTo>
                  <a:pt x="262347" y="24544"/>
                  <a:pt x="262316" y="24449"/>
                  <a:pt x="262221" y="24417"/>
                </a:cubicBezTo>
                <a:close/>
                <a:moveTo>
                  <a:pt x="261365" y="26634"/>
                </a:moveTo>
                <a:cubicBezTo>
                  <a:pt x="261080" y="26507"/>
                  <a:pt x="261334" y="27109"/>
                  <a:pt x="261461" y="26855"/>
                </a:cubicBezTo>
                <a:cubicBezTo>
                  <a:pt x="261492" y="26760"/>
                  <a:pt x="261429" y="26665"/>
                  <a:pt x="261334" y="26634"/>
                </a:cubicBezTo>
                <a:close/>
                <a:moveTo>
                  <a:pt x="260479" y="28819"/>
                </a:moveTo>
                <a:cubicBezTo>
                  <a:pt x="260194" y="28692"/>
                  <a:pt x="260479" y="29357"/>
                  <a:pt x="260605" y="29072"/>
                </a:cubicBezTo>
                <a:cubicBezTo>
                  <a:pt x="260637" y="28977"/>
                  <a:pt x="260574" y="28850"/>
                  <a:pt x="260479" y="28819"/>
                </a:cubicBezTo>
                <a:close/>
                <a:moveTo>
                  <a:pt x="259339" y="31131"/>
                </a:moveTo>
                <a:cubicBezTo>
                  <a:pt x="259212" y="31447"/>
                  <a:pt x="259909" y="31131"/>
                  <a:pt x="259624" y="31004"/>
                </a:cubicBezTo>
                <a:cubicBezTo>
                  <a:pt x="259497" y="30972"/>
                  <a:pt x="259370" y="31036"/>
                  <a:pt x="259339" y="31131"/>
                </a:cubicBezTo>
                <a:close/>
                <a:moveTo>
                  <a:pt x="258452" y="33347"/>
                </a:moveTo>
                <a:cubicBezTo>
                  <a:pt x="258389" y="33506"/>
                  <a:pt x="258579" y="33696"/>
                  <a:pt x="258769" y="33632"/>
                </a:cubicBezTo>
                <a:cubicBezTo>
                  <a:pt x="258927" y="33537"/>
                  <a:pt x="258927" y="33284"/>
                  <a:pt x="258737" y="33221"/>
                </a:cubicBezTo>
                <a:cubicBezTo>
                  <a:pt x="258642" y="33157"/>
                  <a:pt x="258515" y="33221"/>
                  <a:pt x="258452" y="33347"/>
                </a:cubicBezTo>
                <a:close/>
                <a:moveTo>
                  <a:pt x="257565" y="35533"/>
                </a:moveTo>
                <a:cubicBezTo>
                  <a:pt x="257502" y="35723"/>
                  <a:pt x="257692" y="35913"/>
                  <a:pt x="257882" y="35849"/>
                </a:cubicBezTo>
                <a:cubicBezTo>
                  <a:pt x="258072" y="35754"/>
                  <a:pt x="258072" y="35469"/>
                  <a:pt x="257882" y="35406"/>
                </a:cubicBezTo>
                <a:cubicBezTo>
                  <a:pt x="257755" y="35343"/>
                  <a:pt x="257629" y="35406"/>
                  <a:pt x="257565" y="35533"/>
                </a:cubicBezTo>
                <a:close/>
                <a:moveTo>
                  <a:pt x="256678" y="37749"/>
                </a:moveTo>
                <a:cubicBezTo>
                  <a:pt x="256615" y="37939"/>
                  <a:pt x="256805" y="38161"/>
                  <a:pt x="257027" y="38066"/>
                </a:cubicBezTo>
                <a:cubicBezTo>
                  <a:pt x="257217" y="37971"/>
                  <a:pt x="257217" y="37686"/>
                  <a:pt x="257027" y="37591"/>
                </a:cubicBezTo>
                <a:cubicBezTo>
                  <a:pt x="256868" y="37559"/>
                  <a:pt x="256742" y="37623"/>
                  <a:pt x="256678" y="37749"/>
                </a:cubicBezTo>
                <a:close/>
                <a:moveTo>
                  <a:pt x="255792" y="39935"/>
                </a:moveTo>
                <a:cubicBezTo>
                  <a:pt x="255728" y="40156"/>
                  <a:pt x="255950" y="40378"/>
                  <a:pt x="256140" y="40283"/>
                </a:cubicBezTo>
                <a:cubicBezTo>
                  <a:pt x="256362" y="40188"/>
                  <a:pt x="256362" y="39871"/>
                  <a:pt x="256140" y="39808"/>
                </a:cubicBezTo>
                <a:cubicBezTo>
                  <a:pt x="256013" y="39745"/>
                  <a:pt x="255855" y="39808"/>
                  <a:pt x="255792" y="39935"/>
                </a:cubicBezTo>
                <a:close/>
                <a:moveTo>
                  <a:pt x="255285" y="41993"/>
                </a:moveTo>
                <a:cubicBezTo>
                  <a:pt x="255063" y="41898"/>
                  <a:pt x="254842" y="42120"/>
                  <a:pt x="254937" y="42373"/>
                </a:cubicBezTo>
                <a:cubicBezTo>
                  <a:pt x="255032" y="42595"/>
                  <a:pt x="255348" y="42595"/>
                  <a:pt x="255443" y="42341"/>
                </a:cubicBezTo>
                <a:cubicBezTo>
                  <a:pt x="255507" y="42215"/>
                  <a:pt x="255412" y="42056"/>
                  <a:pt x="255285" y="41993"/>
                </a:cubicBezTo>
                <a:close/>
                <a:moveTo>
                  <a:pt x="254398" y="44178"/>
                </a:moveTo>
                <a:cubicBezTo>
                  <a:pt x="254177" y="44083"/>
                  <a:pt x="253923" y="44337"/>
                  <a:pt x="254050" y="44590"/>
                </a:cubicBezTo>
                <a:cubicBezTo>
                  <a:pt x="254145" y="44812"/>
                  <a:pt x="254493" y="44812"/>
                  <a:pt x="254588" y="44558"/>
                </a:cubicBezTo>
                <a:cubicBezTo>
                  <a:pt x="254620" y="44400"/>
                  <a:pt x="254557" y="44242"/>
                  <a:pt x="254398" y="44178"/>
                </a:cubicBezTo>
                <a:close/>
                <a:moveTo>
                  <a:pt x="253543" y="46395"/>
                </a:moveTo>
                <a:cubicBezTo>
                  <a:pt x="253290" y="46268"/>
                  <a:pt x="253037" y="46553"/>
                  <a:pt x="253163" y="46775"/>
                </a:cubicBezTo>
                <a:cubicBezTo>
                  <a:pt x="253258" y="47028"/>
                  <a:pt x="253607" y="47028"/>
                  <a:pt x="253702" y="46775"/>
                </a:cubicBezTo>
                <a:cubicBezTo>
                  <a:pt x="253765" y="46617"/>
                  <a:pt x="253702" y="46458"/>
                  <a:pt x="253543" y="46395"/>
                </a:cubicBezTo>
                <a:close/>
                <a:moveTo>
                  <a:pt x="252688" y="48580"/>
                </a:moveTo>
                <a:cubicBezTo>
                  <a:pt x="252403" y="48485"/>
                  <a:pt x="252150" y="48739"/>
                  <a:pt x="252276" y="48992"/>
                </a:cubicBezTo>
                <a:cubicBezTo>
                  <a:pt x="252371" y="49277"/>
                  <a:pt x="252752" y="49245"/>
                  <a:pt x="252847" y="48992"/>
                </a:cubicBezTo>
                <a:cubicBezTo>
                  <a:pt x="252910" y="48834"/>
                  <a:pt x="252847" y="48644"/>
                  <a:pt x="252688" y="48580"/>
                </a:cubicBezTo>
                <a:close/>
                <a:moveTo>
                  <a:pt x="251801" y="50765"/>
                </a:moveTo>
                <a:cubicBezTo>
                  <a:pt x="251516" y="50670"/>
                  <a:pt x="251263" y="50955"/>
                  <a:pt x="251390" y="51209"/>
                </a:cubicBezTo>
                <a:cubicBezTo>
                  <a:pt x="251485" y="51494"/>
                  <a:pt x="251896" y="51494"/>
                  <a:pt x="251991" y="51209"/>
                </a:cubicBezTo>
                <a:cubicBezTo>
                  <a:pt x="252055" y="51019"/>
                  <a:pt x="251991" y="50829"/>
                  <a:pt x="251801" y="50765"/>
                </a:cubicBezTo>
                <a:close/>
                <a:moveTo>
                  <a:pt x="250946" y="52982"/>
                </a:moveTo>
                <a:cubicBezTo>
                  <a:pt x="250661" y="52856"/>
                  <a:pt x="250376" y="53141"/>
                  <a:pt x="250503" y="53426"/>
                </a:cubicBezTo>
                <a:cubicBezTo>
                  <a:pt x="250630" y="53711"/>
                  <a:pt x="251010" y="53711"/>
                  <a:pt x="251136" y="53426"/>
                </a:cubicBezTo>
                <a:cubicBezTo>
                  <a:pt x="251200" y="53236"/>
                  <a:pt x="251105" y="53046"/>
                  <a:pt x="250946" y="52982"/>
                </a:cubicBezTo>
                <a:close/>
                <a:moveTo>
                  <a:pt x="250060" y="55167"/>
                </a:moveTo>
                <a:cubicBezTo>
                  <a:pt x="249775" y="55041"/>
                  <a:pt x="249490" y="55357"/>
                  <a:pt x="249616" y="55642"/>
                </a:cubicBezTo>
                <a:cubicBezTo>
                  <a:pt x="249743" y="55927"/>
                  <a:pt x="250155" y="55927"/>
                  <a:pt x="250281" y="55642"/>
                </a:cubicBezTo>
                <a:cubicBezTo>
                  <a:pt x="250345" y="55452"/>
                  <a:pt x="250250" y="55231"/>
                  <a:pt x="250060" y="55167"/>
                </a:cubicBezTo>
                <a:close/>
                <a:moveTo>
                  <a:pt x="249205" y="57352"/>
                </a:moveTo>
                <a:cubicBezTo>
                  <a:pt x="248888" y="57226"/>
                  <a:pt x="248603" y="57543"/>
                  <a:pt x="248730" y="57859"/>
                </a:cubicBezTo>
                <a:cubicBezTo>
                  <a:pt x="248856" y="58176"/>
                  <a:pt x="249300" y="58144"/>
                  <a:pt x="249426" y="57859"/>
                </a:cubicBezTo>
                <a:cubicBezTo>
                  <a:pt x="249490" y="57638"/>
                  <a:pt x="249395" y="57448"/>
                  <a:pt x="249205" y="57352"/>
                </a:cubicBezTo>
                <a:close/>
                <a:moveTo>
                  <a:pt x="247843" y="59759"/>
                </a:moveTo>
                <a:cubicBezTo>
                  <a:pt x="247716" y="60108"/>
                  <a:pt x="248033" y="60424"/>
                  <a:pt x="248350" y="60266"/>
                </a:cubicBezTo>
                <a:cubicBezTo>
                  <a:pt x="248666" y="60139"/>
                  <a:pt x="248666" y="59696"/>
                  <a:pt x="248350" y="59569"/>
                </a:cubicBezTo>
                <a:cubicBezTo>
                  <a:pt x="248128" y="59474"/>
                  <a:pt x="247906" y="59569"/>
                  <a:pt x="247843" y="59759"/>
                </a:cubicBezTo>
                <a:close/>
                <a:moveTo>
                  <a:pt x="246956" y="61976"/>
                </a:moveTo>
                <a:cubicBezTo>
                  <a:pt x="246829" y="62325"/>
                  <a:pt x="247146" y="62641"/>
                  <a:pt x="247494" y="62483"/>
                </a:cubicBezTo>
                <a:cubicBezTo>
                  <a:pt x="247811" y="62356"/>
                  <a:pt x="247811" y="61881"/>
                  <a:pt x="247463" y="61754"/>
                </a:cubicBezTo>
                <a:cubicBezTo>
                  <a:pt x="247273" y="61659"/>
                  <a:pt x="247019" y="61754"/>
                  <a:pt x="246956" y="61976"/>
                </a:cubicBezTo>
                <a:close/>
                <a:moveTo>
                  <a:pt x="246069" y="64193"/>
                </a:moveTo>
                <a:cubicBezTo>
                  <a:pt x="245911" y="64541"/>
                  <a:pt x="246259" y="64858"/>
                  <a:pt x="246608" y="64731"/>
                </a:cubicBezTo>
                <a:cubicBezTo>
                  <a:pt x="246956" y="64573"/>
                  <a:pt x="246956" y="64098"/>
                  <a:pt x="246608" y="63940"/>
                </a:cubicBezTo>
                <a:cubicBezTo>
                  <a:pt x="246386" y="63845"/>
                  <a:pt x="246133" y="63971"/>
                  <a:pt x="246069" y="64193"/>
                </a:cubicBezTo>
                <a:close/>
                <a:moveTo>
                  <a:pt x="245721" y="66156"/>
                </a:moveTo>
                <a:cubicBezTo>
                  <a:pt x="245373" y="65998"/>
                  <a:pt x="245024" y="66346"/>
                  <a:pt x="245183" y="66726"/>
                </a:cubicBezTo>
                <a:cubicBezTo>
                  <a:pt x="245341" y="67075"/>
                  <a:pt x="245848" y="67043"/>
                  <a:pt x="245974" y="66695"/>
                </a:cubicBezTo>
                <a:cubicBezTo>
                  <a:pt x="246069" y="66473"/>
                  <a:pt x="245943" y="66220"/>
                  <a:pt x="245721" y="66156"/>
                </a:cubicBezTo>
                <a:close/>
                <a:moveTo>
                  <a:pt x="244866" y="68342"/>
                </a:moveTo>
                <a:cubicBezTo>
                  <a:pt x="244486" y="68183"/>
                  <a:pt x="244138" y="68563"/>
                  <a:pt x="244296" y="68943"/>
                </a:cubicBezTo>
                <a:cubicBezTo>
                  <a:pt x="244454" y="69292"/>
                  <a:pt x="244961" y="69292"/>
                  <a:pt x="245119" y="68912"/>
                </a:cubicBezTo>
                <a:cubicBezTo>
                  <a:pt x="245214" y="68690"/>
                  <a:pt x="245088" y="68437"/>
                  <a:pt x="244866" y="68342"/>
                </a:cubicBezTo>
                <a:close/>
                <a:moveTo>
                  <a:pt x="244011" y="70527"/>
                </a:moveTo>
                <a:cubicBezTo>
                  <a:pt x="243631" y="70368"/>
                  <a:pt x="243251" y="70780"/>
                  <a:pt x="243409" y="71128"/>
                </a:cubicBezTo>
                <a:cubicBezTo>
                  <a:pt x="243567" y="71508"/>
                  <a:pt x="244106" y="71508"/>
                  <a:pt x="244264" y="71128"/>
                </a:cubicBezTo>
                <a:cubicBezTo>
                  <a:pt x="244359" y="70875"/>
                  <a:pt x="244233" y="70622"/>
                  <a:pt x="244011" y="70527"/>
                </a:cubicBezTo>
                <a:close/>
                <a:moveTo>
                  <a:pt x="242522" y="72997"/>
                </a:moveTo>
                <a:cubicBezTo>
                  <a:pt x="242364" y="73377"/>
                  <a:pt x="242744" y="73789"/>
                  <a:pt x="243156" y="73599"/>
                </a:cubicBezTo>
                <a:cubicBezTo>
                  <a:pt x="243536" y="73440"/>
                  <a:pt x="243536" y="72870"/>
                  <a:pt x="243124" y="72744"/>
                </a:cubicBezTo>
                <a:cubicBezTo>
                  <a:pt x="242902" y="72617"/>
                  <a:pt x="242617" y="72744"/>
                  <a:pt x="242522" y="72997"/>
                </a:cubicBezTo>
                <a:close/>
                <a:moveTo>
                  <a:pt x="242269" y="74929"/>
                </a:moveTo>
                <a:cubicBezTo>
                  <a:pt x="241857" y="74770"/>
                  <a:pt x="241477" y="75182"/>
                  <a:pt x="241636" y="75562"/>
                </a:cubicBezTo>
                <a:cubicBezTo>
                  <a:pt x="241826" y="75974"/>
                  <a:pt x="242364" y="75974"/>
                  <a:pt x="242554" y="75562"/>
                </a:cubicBezTo>
                <a:cubicBezTo>
                  <a:pt x="242649" y="75309"/>
                  <a:pt x="242522" y="75024"/>
                  <a:pt x="242269" y="74929"/>
                </a:cubicBezTo>
                <a:close/>
                <a:moveTo>
                  <a:pt x="241382" y="77114"/>
                </a:moveTo>
                <a:cubicBezTo>
                  <a:pt x="240971" y="76956"/>
                  <a:pt x="240591" y="77367"/>
                  <a:pt x="240749" y="77779"/>
                </a:cubicBezTo>
                <a:cubicBezTo>
                  <a:pt x="240939" y="78191"/>
                  <a:pt x="241509" y="78191"/>
                  <a:pt x="241667" y="77779"/>
                </a:cubicBezTo>
                <a:cubicBezTo>
                  <a:pt x="241794" y="77526"/>
                  <a:pt x="241667" y="77209"/>
                  <a:pt x="241382" y="77114"/>
                </a:cubicBezTo>
                <a:close/>
                <a:moveTo>
                  <a:pt x="240527" y="79299"/>
                </a:moveTo>
                <a:cubicBezTo>
                  <a:pt x="240116" y="79141"/>
                  <a:pt x="239672" y="79584"/>
                  <a:pt x="239862" y="79996"/>
                </a:cubicBezTo>
                <a:cubicBezTo>
                  <a:pt x="240052" y="80407"/>
                  <a:pt x="240654" y="80407"/>
                  <a:pt x="240812" y="79996"/>
                </a:cubicBezTo>
                <a:cubicBezTo>
                  <a:pt x="240939" y="79711"/>
                  <a:pt x="240781" y="79426"/>
                  <a:pt x="240527" y="79299"/>
                </a:cubicBezTo>
                <a:close/>
                <a:moveTo>
                  <a:pt x="238975" y="81801"/>
                </a:moveTo>
                <a:cubicBezTo>
                  <a:pt x="238817" y="82244"/>
                  <a:pt x="239260" y="82688"/>
                  <a:pt x="239672" y="82498"/>
                </a:cubicBezTo>
                <a:cubicBezTo>
                  <a:pt x="240116" y="82308"/>
                  <a:pt x="240116" y="81674"/>
                  <a:pt x="239672" y="81516"/>
                </a:cubicBezTo>
                <a:cubicBezTo>
                  <a:pt x="239387" y="81389"/>
                  <a:pt x="239070" y="81548"/>
                  <a:pt x="238975" y="81801"/>
                </a:cubicBezTo>
                <a:close/>
                <a:moveTo>
                  <a:pt x="239102" y="84398"/>
                </a:moveTo>
                <a:cubicBezTo>
                  <a:pt x="239292" y="83954"/>
                  <a:pt x="238817" y="83511"/>
                  <a:pt x="238374" y="83701"/>
                </a:cubicBezTo>
                <a:cubicBezTo>
                  <a:pt x="237930" y="83891"/>
                  <a:pt x="237930" y="84524"/>
                  <a:pt x="238405" y="84714"/>
                </a:cubicBezTo>
                <a:cubicBezTo>
                  <a:pt x="238659" y="84809"/>
                  <a:pt x="238975" y="84683"/>
                  <a:pt x="239102" y="84398"/>
                </a:cubicBezTo>
                <a:close/>
                <a:moveTo>
                  <a:pt x="237519" y="86931"/>
                </a:moveTo>
                <a:cubicBezTo>
                  <a:pt x="237962" y="87121"/>
                  <a:pt x="238437" y="86646"/>
                  <a:pt x="238215" y="86203"/>
                </a:cubicBezTo>
                <a:cubicBezTo>
                  <a:pt x="238025" y="85728"/>
                  <a:pt x="237392" y="85759"/>
                  <a:pt x="237202" y="86203"/>
                </a:cubicBezTo>
                <a:cubicBezTo>
                  <a:pt x="237075" y="86488"/>
                  <a:pt x="237234" y="86836"/>
                  <a:pt x="237519" y="86931"/>
                </a:cubicBezTo>
                <a:close/>
                <a:moveTo>
                  <a:pt x="236632" y="89148"/>
                </a:moveTo>
                <a:cubicBezTo>
                  <a:pt x="237107" y="89338"/>
                  <a:pt x="237582" y="88863"/>
                  <a:pt x="237360" y="88388"/>
                </a:cubicBezTo>
                <a:cubicBezTo>
                  <a:pt x="237170" y="87945"/>
                  <a:pt x="236505" y="87945"/>
                  <a:pt x="236315" y="88420"/>
                </a:cubicBezTo>
                <a:cubicBezTo>
                  <a:pt x="236189" y="88705"/>
                  <a:pt x="236347" y="89053"/>
                  <a:pt x="236632" y="89148"/>
                </a:cubicBezTo>
                <a:close/>
                <a:moveTo>
                  <a:pt x="236505" y="91048"/>
                </a:moveTo>
                <a:cubicBezTo>
                  <a:pt x="236727" y="90573"/>
                  <a:pt x="236220" y="90098"/>
                  <a:pt x="235745" y="90288"/>
                </a:cubicBezTo>
                <a:cubicBezTo>
                  <a:pt x="235270" y="90510"/>
                  <a:pt x="235270" y="91175"/>
                  <a:pt x="235777" y="91365"/>
                </a:cubicBezTo>
                <a:cubicBezTo>
                  <a:pt x="236062" y="91492"/>
                  <a:pt x="236410" y="91365"/>
                  <a:pt x="236505" y="91048"/>
                </a:cubicBezTo>
                <a:close/>
                <a:moveTo>
                  <a:pt x="235650" y="93265"/>
                </a:moveTo>
                <a:cubicBezTo>
                  <a:pt x="235872" y="92758"/>
                  <a:pt x="235365" y="92283"/>
                  <a:pt x="234858" y="92505"/>
                </a:cubicBezTo>
                <a:cubicBezTo>
                  <a:pt x="234383" y="92695"/>
                  <a:pt x="234383" y="93392"/>
                  <a:pt x="234890" y="93613"/>
                </a:cubicBezTo>
                <a:cubicBezTo>
                  <a:pt x="235207" y="93708"/>
                  <a:pt x="235524" y="93582"/>
                  <a:pt x="235650" y="93265"/>
                </a:cubicBezTo>
                <a:close/>
                <a:moveTo>
                  <a:pt x="234795" y="95482"/>
                </a:moveTo>
                <a:cubicBezTo>
                  <a:pt x="235017" y="94975"/>
                  <a:pt x="234478" y="94468"/>
                  <a:pt x="234003" y="94690"/>
                </a:cubicBezTo>
                <a:cubicBezTo>
                  <a:pt x="233497" y="94912"/>
                  <a:pt x="233497" y="95609"/>
                  <a:pt x="234003" y="95830"/>
                </a:cubicBezTo>
                <a:cubicBezTo>
                  <a:pt x="234320" y="95957"/>
                  <a:pt x="234668" y="95799"/>
                  <a:pt x="234795" y="95482"/>
                </a:cubicBezTo>
                <a:close/>
                <a:moveTo>
                  <a:pt x="233940" y="97699"/>
                </a:moveTo>
                <a:cubicBezTo>
                  <a:pt x="234162" y="97160"/>
                  <a:pt x="233623" y="96654"/>
                  <a:pt x="233117" y="96875"/>
                </a:cubicBezTo>
                <a:cubicBezTo>
                  <a:pt x="232610" y="97097"/>
                  <a:pt x="232610" y="97825"/>
                  <a:pt x="233117" y="98047"/>
                </a:cubicBezTo>
                <a:cubicBezTo>
                  <a:pt x="233465" y="98174"/>
                  <a:pt x="233813" y="98015"/>
                  <a:pt x="233940" y="97699"/>
                </a:cubicBezTo>
                <a:close/>
                <a:moveTo>
                  <a:pt x="233085" y="99915"/>
                </a:moveTo>
                <a:cubicBezTo>
                  <a:pt x="233307" y="99377"/>
                  <a:pt x="232768" y="98870"/>
                  <a:pt x="232230" y="99092"/>
                </a:cubicBezTo>
                <a:cubicBezTo>
                  <a:pt x="231723" y="99314"/>
                  <a:pt x="231723" y="100042"/>
                  <a:pt x="232262" y="100264"/>
                </a:cubicBezTo>
                <a:cubicBezTo>
                  <a:pt x="232578" y="100391"/>
                  <a:pt x="232958" y="100232"/>
                  <a:pt x="233085" y="99915"/>
                </a:cubicBezTo>
                <a:close/>
                <a:moveTo>
                  <a:pt x="231375" y="102481"/>
                </a:moveTo>
                <a:cubicBezTo>
                  <a:pt x="231913" y="102702"/>
                  <a:pt x="232452" y="102164"/>
                  <a:pt x="232198" y="101626"/>
                </a:cubicBezTo>
                <a:cubicBezTo>
                  <a:pt x="231977" y="101087"/>
                  <a:pt x="231217" y="101087"/>
                  <a:pt x="230995" y="101626"/>
                </a:cubicBezTo>
                <a:cubicBezTo>
                  <a:pt x="230868" y="101974"/>
                  <a:pt x="231027" y="102354"/>
                  <a:pt x="231375" y="102481"/>
                </a:cubicBezTo>
                <a:close/>
                <a:moveTo>
                  <a:pt x="231375" y="104317"/>
                </a:moveTo>
                <a:cubicBezTo>
                  <a:pt x="231597" y="103779"/>
                  <a:pt x="231027" y="103241"/>
                  <a:pt x="230488" y="103462"/>
                </a:cubicBezTo>
                <a:cubicBezTo>
                  <a:pt x="229918" y="103716"/>
                  <a:pt x="229950" y="104476"/>
                  <a:pt x="230488" y="104697"/>
                </a:cubicBezTo>
                <a:cubicBezTo>
                  <a:pt x="230837" y="104856"/>
                  <a:pt x="231217" y="104666"/>
                  <a:pt x="231375" y="104317"/>
                </a:cubicBezTo>
                <a:close/>
                <a:moveTo>
                  <a:pt x="230488" y="106534"/>
                </a:moveTo>
                <a:cubicBezTo>
                  <a:pt x="230741" y="105996"/>
                  <a:pt x="230140" y="105426"/>
                  <a:pt x="229601" y="105679"/>
                </a:cubicBezTo>
                <a:cubicBezTo>
                  <a:pt x="229031" y="105901"/>
                  <a:pt x="229063" y="106693"/>
                  <a:pt x="229601" y="106914"/>
                </a:cubicBezTo>
                <a:cubicBezTo>
                  <a:pt x="229981" y="107073"/>
                  <a:pt x="230361" y="106883"/>
                  <a:pt x="230488" y="106534"/>
                </a:cubicBezTo>
                <a:close/>
                <a:moveTo>
                  <a:pt x="228746" y="109163"/>
                </a:moveTo>
                <a:cubicBezTo>
                  <a:pt x="229316" y="109384"/>
                  <a:pt x="229886" y="108783"/>
                  <a:pt x="229633" y="108213"/>
                </a:cubicBezTo>
                <a:cubicBezTo>
                  <a:pt x="229380" y="107674"/>
                  <a:pt x="228588" y="107674"/>
                  <a:pt x="228335" y="108244"/>
                </a:cubicBezTo>
                <a:cubicBezTo>
                  <a:pt x="228208" y="108593"/>
                  <a:pt x="228398" y="109004"/>
                  <a:pt x="228746" y="109163"/>
                </a:cubicBezTo>
                <a:close/>
                <a:moveTo>
                  <a:pt x="228398" y="110050"/>
                </a:moveTo>
                <a:cubicBezTo>
                  <a:pt x="227765" y="109796"/>
                  <a:pt x="227195" y="110461"/>
                  <a:pt x="227480" y="111031"/>
                </a:cubicBezTo>
                <a:lnTo>
                  <a:pt x="228746" y="111031"/>
                </a:lnTo>
                <a:cubicBezTo>
                  <a:pt x="228746" y="111000"/>
                  <a:pt x="228778" y="111000"/>
                  <a:pt x="228778" y="110968"/>
                </a:cubicBezTo>
                <a:cubicBezTo>
                  <a:pt x="228936" y="110620"/>
                  <a:pt x="228746" y="110208"/>
                  <a:pt x="228398" y="110050"/>
                </a:cubicBezTo>
                <a:close/>
                <a:moveTo>
                  <a:pt x="268998" y="127"/>
                </a:moveTo>
                <a:cubicBezTo>
                  <a:pt x="268998" y="127"/>
                  <a:pt x="268998" y="127"/>
                  <a:pt x="268966" y="127"/>
                </a:cubicBezTo>
                <a:cubicBezTo>
                  <a:pt x="268966" y="158"/>
                  <a:pt x="268998" y="158"/>
                  <a:pt x="268998" y="158"/>
                </a:cubicBezTo>
                <a:cubicBezTo>
                  <a:pt x="268998" y="127"/>
                  <a:pt x="268998" y="127"/>
                  <a:pt x="268998" y="127"/>
                </a:cubicBezTo>
                <a:close/>
                <a:moveTo>
                  <a:pt x="268143" y="2312"/>
                </a:moveTo>
                <a:cubicBezTo>
                  <a:pt x="268079" y="2312"/>
                  <a:pt x="268143" y="2407"/>
                  <a:pt x="268143" y="2344"/>
                </a:cubicBezTo>
                <a:cubicBezTo>
                  <a:pt x="268143" y="2344"/>
                  <a:pt x="268143" y="2312"/>
                  <a:pt x="268143" y="2312"/>
                </a:cubicBezTo>
                <a:close/>
                <a:moveTo>
                  <a:pt x="267288" y="4560"/>
                </a:moveTo>
                <a:cubicBezTo>
                  <a:pt x="267288" y="4560"/>
                  <a:pt x="267288" y="4529"/>
                  <a:pt x="267256" y="4529"/>
                </a:cubicBezTo>
                <a:cubicBezTo>
                  <a:pt x="267224" y="4497"/>
                  <a:pt x="267193" y="4560"/>
                  <a:pt x="267224" y="4592"/>
                </a:cubicBezTo>
                <a:cubicBezTo>
                  <a:pt x="267256" y="4592"/>
                  <a:pt x="267288" y="4592"/>
                  <a:pt x="267288" y="4560"/>
                </a:cubicBezTo>
                <a:close/>
                <a:moveTo>
                  <a:pt x="266401" y="6714"/>
                </a:moveTo>
                <a:cubicBezTo>
                  <a:pt x="266338" y="6682"/>
                  <a:pt x="266274" y="6809"/>
                  <a:pt x="266369" y="6809"/>
                </a:cubicBezTo>
                <a:cubicBezTo>
                  <a:pt x="266369" y="6841"/>
                  <a:pt x="266433" y="6809"/>
                  <a:pt x="266433" y="6777"/>
                </a:cubicBezTo>
                <a:cubicBezTo>
                  <a:pt x="266433" y="6746"/>
                  <a:pt x="266433" y="6714"/>
                  <a:pt x="266401" y="6714"/>
                </a:cubicBezTo>
                <a:close/>
                <a:moveTo>
                  <a:pt x="265514" y="8899"/>
                </a:moveTo>
                <a:cubicBezTo>
                  <a:pt x="265419" y="8867"/>
                  <a:pt x="265514" y="9089"/>
                  <a:pt x="265577" y="8994"/>
                </a:cubicBezTo>
                <a:cubicBezTo>
                  <a:pt x="265577" y="8962"/>
                  <a:pt x="265577" y="8931"/>
                  <a:pt x="265546" y="8899"/>
                </a:cubicBezTo>
                <a:close/>
                <a:moveTo>
                  <a:pt x="264659" y="11116"/>
                </a:moveTo>
                <a:cubicBezTo>
                  <a:pt x="264532" y="11053"/>
                  <a:pt x="264659" y="11338"/>
                  <a:pt x="264722" y="11211"/>
                </a:cubicBezTo>
                <a:cubicBezTo>
                  <a:pt x="264722" y="11179"/>
                  <a:pt x="264691" y="11116"/>
                  <a:pt x="264659" y="11116"/>
                </a:cubicBezTo>
                <a:close/>
                <a:moveTo>
                  <a:pt x="263804" y="13301"/>
                </a:moveTo>
                <a:cubicBezTo>
                  <a:pt x="263646" y="13238"/>
                  <a:pt x="263804" y="13554"/>
                  <a:pt x="263836" y="13428"/>
                </a:cubicBezTo>
                <a:cubicBezTo>
                  <a:pt x="263867" y="13364"/>
                  <a:pt x="263836" y="13301"/>
                  <a:pt x="263804" y="13301"/>
                </a:cubicBezTo>
                <a:close/>
                <a:moveTo>
                  <a:pt x="262917" y="15486"/>
                </a:moveTo>
                <a:cubicBezTo>
                  <a:pt x="262759" y="15423"/>
                  <a:pt x="262917" y="15803"/>
                  <a:pt x="262981" y="15645"/>
                </a:cubicBezTo>
                <a:cubicBezTo>
                  <a:pt x="263012" y="15581"/>
                  <a:pt x="262981" y="15518"/>
                  <a:pt x="262917" y="15486"/>
                </a:cubicBezTo>
                <a:close/>
                <a:moveTo>
                  <a:pt x="262062" y="17703"/>
                </a:moveTo>
                <a:cubicBezTo>
                  <a:pt x="261872" y="17608"/>
                  <a:pt x="262062" y="18020"/>
                  <a:pt x="262126" y="17861"/>
                </a:cubicBezTo>
                <a:cubicBezTo>
                  <a:pt x="262157" y="17798"/>
                  <a:pt x="262126" y="17703"/>
                  <a:pt x="262062" y="17703"/>
                </a:cubicBezTo>
                <a:close/>
                <a:moveTo>
                  <a:pt x="261175" y="19888"/>
                </a:moveTo>
                <a:cubicBezTo>
                  <a:pt x="260985" y="19793"/>
                  <a:pt x="261175" y="20268"/>
                  <a:pt x="261270" y="20078"/>
                </a:cubicBezTo>
                <a:cubicBezTo>
                  <a:pt x="261302" y="19983"/>
                  <a:pt x="261270" y="19920"/>
                  <a:pt x="261175" y="19888"/>
                </a:cubicBezTo>
                <a:close/>
                <a:moveTo>
                  <a:pt x="260320" y="22073"/>
                </a:moveTo>
                <a:cubicBezTo>
                  <a:pt x="260099" y="21978"/>
                  <a:pt x="260320" y="22517"/>
                  <a:pt x="260415" y="22263"/>
                </a:cubicBezTo>
                <a:cubicBezTo>
                  <a:pt x="260447" y="22200"/>
                  <a:pt x="260415" y="22105"/>
                  <a:pt x="260320" y="22073"/>
                </a:cubicBezTo>
                <a:close/>
                <a:moveTo>
                  <a:pt x="259465" y="24290"/>
                </a:moveTo>
                <a:cubicBezTo>
                  <a:pt x="259212" y="24164"/>
                  <a:pt x="259465" y="24734"/>
                  <a:pt x="259560" y="24480"/>
                </a:cubicBezTo>
                <a:cubicBezTo>
                  <a:pt x="259592" y="24417"/>
                  <a:pt x="259529" y="24322"/>
                  <a:pt x="259465" y="24290"/>
                </a:cubicBezTo>
                <a:close/>
                <a:moveTo>
                  <a:pt x="258579" y="26475"/>
                </a:moveTo>
                <a:cubicBezTo>
                  <a:pt x="258325" y="26380"/>
                  <a:pt x="258579" y="26982"/>
                  <a:pt x="258705" y="26697"/>
                </a:cubicBezTo>
                <a:cubicBezTo>
                  <a:pt x="258737" y="26602"/>
                  <a:pt x="258674" y="26507"/>
                  <a:pt x="258579" y="26475"/>
                </a:cubicBezTo>
                <a:close/>
                <a:moveTo>
                  <a:pt x="257470" y="28787"/>
                </a:moveTo>
                <a:cubicBezTo>
                  <a:pt x="257344" y="29072"/>
                  <a:pt x="258009" y="28787"/>
                  <a:pt x="257724" y="28660"/>
                </a:cubicBezTo>
                <a:cubicBezTo>
                  <a:pt x="257629" y="28629"/>
                  <a:pt x="257502" y="28660"/>
                  <a:pt x="257470" y="28787"/>
                </a:cubicBezTo>
                <a:close/>
                <a:moveTo>
                  <a:pt x="256583" y="30972"/>
                </a:moveTo>
                <a:cubicBezTo>
                  <a:pt x="256457" y="31289"/>
                  <a:pt x="257154" y="30972"/>
                  <a:pt x="256868" y="30846"/>
                </a:cubicBezTo>
                <a:cubicBezTo>
                  <a:pt x="256742" y="30814"/>
                  <a:pt x="256615" y="30877"/>
                  <a:pt x="256583" y="30972"/>
                </a:cubicBezTo>
                <a:close/>
                <a:moveTo>
                  <a:pt x="255697" y="33189"/>
                </a:moveTo>
                <a:cubicBezTo>
                  <a:pt x="255633" y="33379"/>
                  <a:pt x="255823" y="33537"/>
                  <a:pt x="255982" y="33474"/>
                </a:cubicBezTo>
                <a:cubicBezTo>
                  <a:pt x="256172" y="33379"/>
                  <a:pt x="256172" y="33126"/>
                  <a:pt x="255982" y="33062"/>
                </a:cubicBezTo>
                <a:cubicBezTo>
                  <a:pt x="255887" y="32999"/>
                  <a:pt x="255728" y="33062"/>
                  <a:pt x="255697" y="33189"/>
                </a:cubicBezTo>
                <a:close/>
                <a:moveTo>
                  <a:pt x="255127" y="35248"/>
                </a:moveTo>
                <a:cubicBezTo>
                  <a:pt x="254937" y="35184"/>
                  <a:pt x="254715" y="35374"/>
                  <a:pt x="254810" y="35564"/>
                </a:cubicBezTo>
                <a:cubicBezTo>
                  <a:pt x="254905" y="35754"/>
                  <a:pt x="255190" y="35754"/>
                  <a:pt x="255253" y="35564"/>
                </a:cubicBezTo>
                <a:cubicBezTo>
                  <a:pt x="255285" y="35438"/>
                  <a:pt x="255253" y="35311"/>
                  <a:pt x="255127" y="35248"/>
                </a:cubicBezTo>
                <a:close/>
                <a:moveTo>
                  <a:pt x="254240" y="37433"/>
                </a:moveTo>
                <a:cubicBezTo>
                  <a:pt x="254050" y="37369"/>
                  <a:pt x="253828" y="37591"/>
                  <a:pt x="253923" y="37781"/>
                </a:cubicBezTo>
                <a:cubicBezTo>
                  <a:pt x="254018" y="37971"/>
                  <a:pt x="254303" y="37971"/>
                  <a:pt x="254398" y="37781"/>
                </a:cubicBezTo>
                <a:cubicBezTo>
                  <a:pt x="254430" y="37654"/>
                  <a:pt x="254367" y="37496"/>
                  <a:pt x="254240" y="37433"/>
                </a:cubicBezTo>
                <a:close/>
                <a:moveTo>
                  <a:pt x="253385" y="39650"/>
                </a:moveTo>
                <a:cubicBezTo>
                  <a:pt x="253163" y="39555"/>
                  <a:pt x="252942" y="39776"/>
                  <a:pt x="253037" y="39998"/>
                </a:cubicBezTo>
                <a:cubicBezTo>
                  <a:pt x="253132" y="40220"/>
                  <a:pt x="253448" y="40220"/>
                  <a:pt x="253543" y="39998"/>
                </a:cubicBezTo>
                <a:cubicBezTo>
                  <a:pt x="253575" y="39840"/>
                  <a:pt x="253512" y="39681"/>
                  <a:pt x="253385" y="39650"/>
                </a:cubicBezTo>
                <a:close/>
                <a:moveTo>
                  <a:pt x="252530" y="41835"/>
                </a:moveTo>
                <a:cubicBezTo>
                  <a:pt x="252276" y="41740"/>
                  <a:pt x="252055" y="41993"/>
                  <a:pt x="252150" y="42215"/>
                </a:cubicBezTo>
                <a:cubicBezTo>
                  <a:pt x="252276" y="42436"/>
                  <a:pt x="252593" y="42436"/>
                  <a:pt x="252688" y="42215"/>
                </a:cubicBezTo>
                <a:cubicBezTo>
                  <a:pt x="252720" y="42056"/>
                  <a:pt x="252656" y="41898"/>
                  <a:pt x="252530" y="41835"/>
                </a:cubicBezTo>
                <a:close/>
                <a:moveTo>
                  <a:pt x="251643" y="44020"/>
                </a:moveTo>
                <a:cubicBezTo>
                  <a:pt x="251390" y="43925"/>
                  <a:pt x="251168" y="44178"/>
                  <a:pt x="251263" y="44432"/>
                </a:cubicBezTo>
                <a:cubicBezTo>
                  <a:pt x="251390" y="44653"/>
                  <a:pt x="251706" y="44653"/>
                  <a:pt x="251801" y="44400"/>
                </a:cubicBezTo>
                <a:cubicBezTo>
                  <a:pt x="251865" y="44273"/>
                  <a:pt x="251801" y="44083"/>
                  <a:pt x="251643" y="44020"/>
                </a:cubicBezTo>
                <a:close/>
                <a:moveTo>
                  <a:pt x="250788" y="46237"/>
                </a:moveTo>
                <a:cubicBezTo>
                  <a:pt x="250535" y="46142"/>
                  <a:pt x="250281" y="46395"/>
                  <a:pt x="250376" y="46648"/>
                </a:cubicBezTo>
                <a:cubicBezTo>
                  <a:pt x="250503" y="46902"/>
                  <a:pt x="250851" y="46870"/>
                  <a:pt x="250946" y="46617"/>
                </a:cubicBezTo>
                <a:cubicBezTo>
                  <a:pt x="251010" y="46458"/>
                  <a:pt x="250946" y="46300"/>
                  <a:pt x="250788" y="46237"/>
                </a:cubicBezTo>
                <a:close/>
                <a:moveTo>
                  <a:pt x="249901" y="48422"/>
                </a:moveTo>
                <a:cubicBezTo>
                  <a:pt x="249648" y="48327"/>
                  <a:pt x="249395" y="48580"/>
                  <a:pt x="249490" y="48865"/>
                </a:cubicBezTo>
                <a:cubicBezTo>
                  <a:pt x="249616" y="49119"/>
                  <a:pt x="249996" y="49119"/>
                  <a:pt x="250091" y="48834"/>
                </a:cubicBezTo>
                <a:cubicBezTo>
                  <a:pt x="250155" y="48675"/>
                  <a:pt x="250091" y="48485"/>
                  <a:pt x="249901" y="48422"/>
                </a:cubicBezTo>
                <a:close/>
                <a:moveTo>
                  <a:pt x="249046" y="50607"/>
                </a:moveTo>
                <a:cubicBezTo>
                  <a:pt x="248761" y="50512"/>
                  <a:pt x="248508" y="50797"/>
                  <a:pt x="248603" y="51050"/>
                </a:cubicBezTo>
                <a:cubicBezTo>
                  <a:pt x="248730" y="51335"/>
                  <a:pt x="249110" y="51335"/>
                  <a:pt x="249236" y="51050"/>
                </a:cubicBezTo>
                <a:cubicBezTo>
                  <a:pt x="249300" y="50892"/>
                  <a:pt x="249205" y="50702"/>
                  <a:pt x="249046" y="50607"/>
                </a:cubicBezTo>
                <a:close/>
                <a:moveTo>
                  <a:pt x="248191" y="52824"/>
                </a:moveTo>
                <a:cubicBezTo>
                  <a:pt x="247874" y="52697"/>
                  <a:pt x="247621" y="52982"/>
                  <a:pt x="247716" y="53267"/>
                </a:cubicBezTo>
                <a:cubicBezTo>
                  <a:pt x="247843" y="53552"/>
                  <a:pt x="248254" y="53552"/>
                  <a:pt x="248381" y="53267"/>
                </a:cubicBezTo>
                <a:cubicBezTo>
                  <a:pt x="248445" y="53077"/>
                  <a:pt x="248350" y="52887"/>
                  <a:pt x="248191" y="52824"/>
                </a:cubicBezTo>
                <a:close/>
                <a:moveTo>
                  <a:pt x="247304" y="55009"/>
                </a:moveTo>
                <a:cubicBezTo>
                  <a:pt x="247019" y="54882"/>
                  <a:pt x="246703" y="55199"/>
                  <a:pt x="246861" y="55484"/>
                </a:cubicBezTo>
                <a:cubicBezTo>
                  <a:pt x="246988" y="55801"/>
                  <a:pt x="247399" y="55769"/>
                  <a:pt x="247526" y="55484"/>
                </a:cubicBezTo>
                <a:cubicBezTo>
                  <a:pt x="247589" y="55294"/>
                  <a:pt x="247494" y="55072"/>
                  <a:pt x="247304" y="55009"/>
                </a:cubicBezTo>
                <a:close/>
                <a:moveTo>
                  <a:pt x="246449" y="57194"/>
                </a:moveTo>
                <a:cubicBezTo>
                  <a:pt x="246133" y="57099"/>
                  <a:pt x="245816" y="57384"/>
                  <a:pt x="245974" y="57701"/>
                </a:cubicBezTo>
                <a:cubicBezTo>
                  <a:pt x="246101" y="58018"/>
                  <a:pt x="246544" y="58018"/>
                  <a:pt x="246639" y="57701"/>
                </a:cubicBezTo>
                <a:cubicBezTo>
                  <a:pt x="246734" y="57511"/>
                  <a:pt x="246639" y="57289"/>
                  <a:pt x="246449" y="57194"/>
                </a:cubicBezTo>
                <a:close/>
                <a:moveTo>
                  <a:pt x="245056" y="59633"/>
                </a:moveTo>
                <a:cubicBezTo>
                  <a:pt x="244929" y="59949"/>
                  <a:pt x="245278" y="60266"/>
                  <a:pt x="245594" y="60139"/>
                </a:cubicBezTo>
                <a:cubicBezTo>
                  <a:pt x="245911" y="59981"/>
                  <a:pt x="245911" y="59538"/>
                  <a:pt x="245563" y="59411"/>
                </a:cubicBezTo>
                <a:cubicBezTo>
                  <a:pt x="245373" y="59316"/>
                  <a:pt x="245151" y="59411"/>
                  <a:pt x="245056" y="59633"/>
                </a:cubicBezTo>
                <a:close/>
                <a:moveTo>
                  <a:pt x="244169" y="61818"/>
                </a:moveTo>
                <a:cubicBezTo>
                  <a:pt x="244043" y="62166"/>
                  <a:pt x="244391" y="62483"/>
                  <a:pt x="244708" y="62356"/>
                </a:cubicBezTo>
                <a:cubicBezTo>
                  <a:pt x="245056" y="62198"/>
                  <a:pt x="245056" y="61723"/>
                  <a:pt x="244708" y="61596"/>
                </a:cubicBezTo>
                <a:cubicBezTo>
                  <a:pt x="244486" y="61501"/>
                  <a:pt x="244264" y="61628"/>
                  <a:pt x="244169" y="61818"/>
                </a:cubicBezTo>
                <a:close/>
                <a:moveTo>
                  <a:pt x="243852" y="63781"/>
                </a:moveTo>
                <a:cubicBezTo>
                  <a:pt x="243504" y="63655"/>
                  <a:pt x="243156" y="64003"/>
                  <a:pt x="243314" y="64351"/>
                </a:cubicBezTo>
                <a:cubicBezTo>
                  <a:pt x="243441" y="64700"/>
                  <a:pt x="243947" y="64668"/>
                  <a:pt x="244074" y="64351"/>
                </a:cubicBezTo>
                <a:cubicBezTo>
                  <a:pt x="244169" y="64130"/>
                  <a:pt x="244043" y="63876"/>
                  <a:pt x="243852" y="63781"/>
                </a:cubicBezTo>
                <a:close/>
                <a:moveTo>
                  <a:pt x="242966" y="65998"/>
                </a:moveTo>
                <a:cubicBezTo>
                  <a:pt x="242617" y="65840"/>
                  <a:pt x="242269" y="66220"/>
                  <a:pt x="242427" y="66568"/>
                </a:cubicBezTo>
                <a:cubicBezTo>
                  <a:pt x="242586" y="66917"/>
                  <a:pt x="243061" y="66917"/>
                  <a:pt x="243219" y="66536"/>
                </a:cubicBezTo>
                <a:cubicBezTo>
                  <a:pt x="243314" y="66315"/>
                  <a:pt x="243187" y="66061"/>
                  <a:pt x="242966" y="65998"/>
                </a:cubicBezTo>
                <a:close/>
                <a:moveTo>
                  <a:pt x="242111" y="68183"/>
                </a:moveTo>
                <a:cubicBezTo>
                  <a:pt x="241731" y="68025"/>
                  <a:pt x="241382" y="68405"/>
                  <a:pt x="241541" y="68785"/>
                </a:cubicBezTo>
                <a:cubicBezTo>
                  <a:pt x="241699" y="69133"/>
                  <a:pt x="242206" y="69133"/>
                  <a:pt x="242364" y="68753"/>
                </a:cubicBezTo>
                <a:cubicBezTo>
                  <a:pt x="242459" y="68532"/>
                  <a:pt x="242332" y="68278"/>
                  <a:pt x="242111" y="68183"/>
                </a:cubicBezTo>
                <a:close/>
                <a:moveTo>
                  <a:pt x="240654" y="70653"/>
                </a:moveTo>
                <a:cubicBezTo>
                  <a:pt x="240496" y="71033"/>
                  <a:pt x="240876" y="71382"/>
                  <a:pt x="241256" y="71223"/>
                </a:cubicBezTo>
                <a:cubicBezTo>
                  <a:pt x="241636" y="71065"/>
                  <a:pt x="241636" y="70527"/>
                  <a:pt x="241224" y="70368"/>
                </a:cubicBezTo>
                <a:cubicBezTo>
                  <a:pt x="241002" y="70273"/>
                  <a:pt x="240749" y="70400"/>
                  <a:pt x="240654" y="70653"/>
                </a:cubicBezTo>
                <a:close/>
                <a:moveTo>
                  <a:pt x="239767" y="72839"/>
                </a:moveTo>
                <a:cubicBezTo>
                  <a:pt x="239609" y="73250"/>
                  <a:pt x="239989" y="73630"/>
                  <a:pt x="240401" y="73440"/>
                </a:cubicBezTo>
                <a:cubicBezTo>
                  <a:pt x="240781" y="73282"/>
                  <a:pt x="240749" y="72744"/>
                  <a:pt x="240369" y="72585"/>
                </a:cubicBezTo>
                <a:cubicBezTo>
                  <a:pt x="240116" y="72490"/>
                  <a:pt x="239862" y="72585"/>
                  <a:pt x="239767" y="72839"/>
                </a:cubicBezTo>
                <a:close/>
                <a:moveTo>
                  <a:pt x="239514" y="74770"/>
                </a:moveTo>
                <a:cubicBezTo>
                  <a:pt x="239102" y="74612"/>
                  <a:pt x="238690" y="75024"/>
                  <a:pt x="238880" y="75435"/>
                </a:cubicBezTo>
                <a:cubicBezTo>
                  <a:pt x="239039" y="75815"/>
                  <a:pt x="239609" y="75815"/>
                  <a:pt x="239767" y="75404"/>
                </a:cubicBezTo>
                <a:cubicBezTo>
                  <a:pt x="239894" y="75150"/>
                  <a:pt x="239767" y="74865"/>
                  <a:pt x="239514" y="74770"/>
                </a:cubicBezTo>
                <a:close/>
                <a:moveTo>
                  <a:pt x="238627" y="76956"/>
                </a:moveTo>
                <a:cubicBezTo>
                  <a:pt x="238215" y="76797"/>
                  <a:pt x="237804" y="77209"/>
                  <a:pt x="237994" y="77621"/>
                </a:cubicBezTo>
                <a:cubicBezTo>
                  <a:pt x="238152" y="78032"/>
                  <a:pt x="238754" y="78032"/>
                  <a:pt x="238912" y="77621"/>
                </a:cubicBezTo>
                <a:cubicBezTo>
                  <a:pt x="239007" y="77367"/>
                  <a:pt x="238880" y="77051"/>
                  <a:pt x="238627" y="76956"/>
                </a:cubicBezTo>
                <a:close/>
                <a:moveTo>
                  <a:pt x="237772" y="79172"/>
                </a:moveTo>
                <a:cubicBezTo>
                  <a:pt x="237329" y="78982"/>
                  <a:pt x="236917" y="79426"/>
                  <a:pt x="237107" y="79837"/>
                </a:cubicBezTo>
                <a:cubicBezTo>
                  <a:pt x="237297" y="80249"/>
                  <a:pt x="237899" y="80249"/>
                  <a:pt x="238057" y="79837"/>
                </a:cubicBezTo>
                <a:cubicBezTo>
                  <a:pt x="238152" y="79552"/>
                  <a:pt x="238025" y="79267"/>
                  <a:pt x="237772" y="79172"/>
                </a:cubicBezTo>
                <a:close/>
                <a:moveTo>
                  <a:pt x="236885" y="81358"/>
                </a:moveTo>
                <a:cubicBezTo>
                  <a:pt x="236474" y="81168"/>
                  <a:pt x="236030" y="81611"/>
                  <a:pt x="236220" y="82054"/>
                </a:cubicBezTo>
                <a:cubicBezTo>
                  <a:pt x="236410" y="82498"/>
                  <a:pt x="237012" y="82466"/>
                  <a:pt x="237202" y="82054"/>
                </a:cubicBezTo>
                <a:cubicBezTo>
                  <a:pt x="237297" y="81769"/>
                  <a:pt x="237170" y="81453"/>
                  <a:pt x="236885" y="81358"/>
                </a:cubicBezTo>
                <a:close/>
                <a:moveTo>
                  <a:pt x="236347" y="84271"/>
                </a:moveTo>
                <a:cubicBezTo>
                  <a:pt x="236505" y="83796"/>
                  <a:pt x="236062" y="83353"/>
                  <a:pt x="235619" y="83543"/>
                </a:cubicBezTo>
                <a:cubicBezTo>
                  <a:pt x="235175" y="83733"/>
                  <a:pt x="235175" y="84398"/>
                  <a:pt x="235619" y="84556"/>
                </a:cubicBezTo>
                <a:cubicBezTo>
                  <a:pt x="235904" y="84683"/>
                  <a:pt x="236220" y="84524"/>
                  <a:pt x="236347" y="84271"/>
                </a:cubicBezTo>
                <a:close/>
                <a:moveTo>
                  <a:pt x="235492" y="86456"/>
                </a:moveTo>
                <a:cubicBezTo>
                  <a:pt x="235650" y="86013"/>
                  <a:pt x="235207" y="85538"/>
                  <a:pt x="234732" y="85759"/>
                </a:cubicBezTo>
                <a:cubicBezTo>
                  <a:pt x="234288" y="85950"/>
                  <a:pt x="234288" y="86615"/>
                  <a:pt x="234763" y="86773"/>
                </a:cubicBezTo>
                <a:cubicBezTo>
                  <a:pt x="235048" y="86900"/>
                  <a:pt x="235365" y="86773"/>
                  <a:pt x="235492" y="86456"/>
                </a:cubicBezTo>
                <a:close/>
                <a:moveTo>
                  <a:pt x="234605" y="88673"/>
                </a:moveTo>
                <a:cubicBezTo>
                  <a:pt x="234795" y="88198"/>
                  <a:pt x="234320" y="87755"/>
                  <a:pt x="233845" y="87945"/>
                </a:cubicBezTo>
                <a:cubicBezTo>
                  <a:pt x="233402" y="88135"/>
                  <a:pt x="233402" y="88831"/>
                  <a:pt x="233877" y="88990"/>
                </a:cubicBezTo>
                <a:cubicBezTo>
                  <a:pt x="234162" y="89116"/>
                  <a:pt x="234510" y="88990"/>
                  <a:pt x="234605" y="88673"/>
                </a:cubicBezTo>
                <a:close/>
                <a:moveTo>
                  <a:pt x="233750" y="90890"/>
                </a:moveTo>
                <a:cubicBezTo>
                  <a:pt x="233940" y="90415"/>
                  <a:pt x="233465" y="89940"/>
                  <a:pt x="232990" y="90130"/>
                </a:cubicBezTo>
                <a:cubicBezTo>
                  <a:pt x="232515" y="90351"/>
                  <a:pt x="232515" y="91048"/>
                  <a:pt x="232990" y="91238"/>
                </a:cubicBezTo>
                <a:cubicBezTo>
                  <a:pt x="233307" y="91333"/>
                  <a:pt x="233655" y="91207"/>
                  <a:pt x="233750" y="90890"/>
                </a:cubicBezTo>
                <a:close/>
                <a:moveTo>
                  <a:pt x="232895" y="93107"/>
                </a:moveTo>
                <a:cubicBezTo>
                  <a:pt x="233085" y="92600"/>
                  <a:pt x="232610" y="92125"/>
                  <a:pt x="232103" y="92347"/>
                </a:cubicBezTo>
                <a:cubicBezTo>
                  <a:pt x="231597" y="92537"/>
                  <a:pt x="231628" y="93265"/>
                  <a:pt x="232135" y="93455"/>
                </a:cubicBezTo>
                <a:cubicBezTo>
                  <a:pt x="232420" y="93582"/>
                  <a:pt x="232768" y="93423"/>
                  <a:pt x="232895" y="93107"/>
                </a:cubicBezTo>
                <a:close/>
                <a:moveTo>
                  <a:pt x="231248" y="95672"/>
                </a:moveTo>
                <a:cubicBezTo>
                  <a:pt x="231755" y="95862"/>
                  <a:pt x="232262" y="95355"/>
                  <a:pt x="232040" y="94848"/>
                </a:cubicBezTo>
                <a:cubicBezTo>
                  <a:pt x="231818" y="94342"/>
                  <a:pt x="231090" y="94373"/>
                  <a:pt x="230900" y="94880"/>
                </a:cubicBezTo>
                <a:cubicBezTo>
                  <a:pt x="230773" y="95197"/>
                  <a:pt x="230932" y="95545"/>
                  <a:pt x="231248" y="95672"/>
                </a:cubicBezTo>
                <a:close/>
                <a:moveTo>
                  <a:pt x="231185" y="97540"/>
                </a:moveTo>
                <a:cubicBezTo>
                  <a:pt x="231375" y="97002"/>
                  <a:pt x="230868" y="96495"/>
                  <a:pt x="230361" y="96717"/>
                </a:cubicBezTo>
                <a:cubicBezTo>
                  <a:pt x="229823" y="96939"/>
                  <a:pt x="229855" y="97699"/>
                  <a:pt x="230361" y="97889"/>
                </a:cubicBezTo>
                <a:cubicBezTo>
                  <a:pt x="230678" y="98015"/>
                  <a:pt x="231058" y="97857"/>
                  <a:pt x="231185" y="97540"/>
                </a:cubicBezTo>
                <a:close/>
                <a:moveTo>
                  <a:pt x="230330" y="99757"/>
                </a:moveTo>
                <a:cubicBezTo>
                  <a:pt x="230520" y="99219"/>
                  <a:pt x="229981" y="98712"/>
                  <a:pt x="229475" y="98934"/>
                </a:cubicBezTo>
                <a:cubicBezTo>
                  <a:pt x="228936" y="99155"/>
                  <a:pt x="228968" y="99915"/>
                  <a:pt x="229475" y="100105"/>
                </a:cubicBezTo>
                <a:cubicBezTo>
                  <a:pt x="229823" y="100232"/>
                  <a:pt x="230203" y="100074"/>
                  <a:pt x="230330" y="99757"/>
                </a:cubicBezTo>
                <a:close/>
                <a:moveTo>
                  <a:pt x="228620" y="102322"/>
                </a:moveTo>
                <a:cubicBezTo>
                  <a:pt x="229158" y="102544"/>
                  <a:pt x="229696" y="102006"/>
                  <a:pt x="229443" y="101467"/>
                </a:cubicBezTo>
                <a:cubicBezTo>
                  <a:pt x="229221" y="100929"/>
                  <a:pt x="228461" y="100929"/>
                  <a:pt x="228240" y="101467"/>
                </a:cubicBezTo>
                <a:cubicBezTo>
                  <a:pt x="228113" y="101816"/>
                  <a:pt x="228271" y="102196"/>
                  <a:pt x="228620" y="102322"/>
                </a:cubicBezTo>
                <a:close/>
                <a:moveTo>
                  <a:pt x="228588" y="104191"/>
                </a:moveTo>
                <a:cubicBezTo>
                  <a:pt x="228810" y="103621"/>
                  <a:pt x="228271" y="103082"/>
                  <a:pt x="227701" y="103304"/>
                </a:cubicBezTo>
                <a:cubicBezTo>
                  <a:pt x="227163" y="103557"/>
                  <a:pt x="227163" y="104349"/>
                  <a:pt x="227733" y="104539"/>
                </a:cubicBezTo>
                <a:cubicBezTo>
                  <a:pt x="228081" y="104697"/>
                  <a:pt x="228461" y="104539"/>
                  <a:pt x="228588" y="104191"/>
                </a:cubicBezTo>
                <a:close/>
                <a:moveTo>
                  <a:pt x="227733" y="106376"/>
                </a:moveTo>
                <a:cubicBezTo>
                  <a:pt x="227955" y="105838"/>
                  <a:pt x="227385" y="105268"/>
                  <a:pt x="226846" y="105521"/>
                </a:cubicBezTo>
                <a:cubicBezTo>
                  <a:pt x="226276" y="105743"/>
                  <a:pt x="226276" y="106566"/>
                  <a:pt x="226846" y="106788"/>
                </a:cubicBezTo>
                <a:cubicBezTo>
                  <a:pt x="227195" y="106914"/>
                  <a:pt x="227606" y="106756"/>
                  <a:pt x="227733" y="106408"/>
                </a:cubicBezTo>
                <a:close/>
                <a:moveTo>
                  <a:pt x="225991" y="109004"/>
                </a:moveTo>
                <a:cubicBezTo>
                  <a:pt x="226561" y="109226"/>
                  <a:pt x="227131" y="108656"/>
                  <a:pt x="226878" y="108086"/>
                </a:cubicBezTo>
                <a:cubicBezTo>
                  <a:pt x="226625" y="107516"/>
                  <a:pt x="225801" y="107516"/>
                  <a:pt x="225579" y="108086"/>
                </a:cubicBezTo>
                <a:cubicBezTo>
                  <a:pt x="225453" y="108466"/>
                  <a:pt x="225611" y="108846"/>
                  <a:pt x="225991" y="109004"/>
                </a:cubicBezTo>
                <a:close/>
                <a:moveTo>
                  <a:pt x="225611" y="109891"/>
                </a:moveTo>
                <a:cubicBezTo>
                  <a:pt x="224914" y="109606"/>
                  <a:pt x="224313" y="110461"/>
                  <a:pt x="224819" y="111031"/>
                </a:cubicBezTo>
                <a:lnTo>
                  <a:pt x="225896" y="111031"/>
                </a:lnTo>
                <a:cubicBezTo>
                  <a:pt x="226213" y="110651"/>
                  <a:pt x="226086" y="110081"/>
                  <a:pt x="225611" y="109891"/>
                </a:cubicBezTo>
                <a:close/>
                <a:moveTo>
                  <a:pt x="266211" y="32"/>
                </a:moveTo>
                <a:cubicBezTo>
                  <a:pt x="266211" y="32"/>
                  <a:pt x="266211" y="32"/>
                  <a:pt x="266211" y="32"/>
                </a:cubicBezTo>
                <a:cubicBezTo>
                  <a:pt x="266179" y="32"/>
                  <a:pt x="266211" y="63"/>
                  <a:pt x="266211" y="63"/>
                </a:cubicBezTo>
                <a:cubicBezTo>
                  <a:pt x="266211" y="63"/>
                  <a:pt x="266211" y="63"/>
                  <a:pt x="266211" y="32"/>
                </a:cubicBezTo>
                <a:cubicBezTo>
                  <a:pt x="266211" y="32"/>
                  <a:pt x="266211" y="32"/>
                  <a:pt x="266211" y="32"/>
                </a:cubicBezTo>
                <a:close/>
                <a:moveTo>
                  <a:pt x="265356" y="2217"/>
                </a:moveTo>
                <a:cubicBezTo>
                  <a:pt x="265292" y="2217"/>
                  <a:pt x="265356" y="2312"/>
                  <a:pt x="265356" y="2249"/>
                </a:cubicBezTo>
                <a:cubicBezTo>
                  <a:pt x="265356" y="2249"/>
                  <a:pt x="265356" y="2217"/>
                  <a:pt x="265356" y="2217"/>
                </a:cubicBezTo>
                <a:close/>
                <a:moveTo>
                  <a:pt x="264469" y="4434"/>
                </a:moveTo>
                <a:cubicBezTo>
                  <a:pt x="264406" y="4402"/>
                  <a:pt x="264469" y="4529"/>
                  <a:pt x="264501" y="4465"/>
                </a:cubicBezTo>
                <a:cubicBezTo>
                  <a:pt x="264501" y="4465"/>
                  <a:pt x="264501" y="4434"/>
                  <a:pt x="264469" y="4434"/>
                </a:cubicBezTo>
                <a:close/>
                <a:moveTo>
                  <a:pt x="263614" y="6619"/>
                </a:moveTo>
                <a:cubicBezTo>
                  <a:pt x="263519" y="6587"/>
                  <a:pt x="263614" y="6777"/>
                  <a:pt x="263646" y="6682"/>
                </a:cubicBezTo>
                <a:cubicBezTo>
                  <a:pt x="263646" y="6651"/>
                  <a:pt x="263646" y="6619"/>
                  <a:pt x="263614" y="6619"/>
                </a:cubicBezTo>
                <a:close/>
                <a:moveTo>
                  <a:pt x="262759" y="8804"/>
                </a:moveTo>
                <a:cubicBezTo>
                  <a:pt x="262632" y="8772"/>
                  <a:pt x="262759" y="8994"/>
                  <a:pt x="262791" y="8899"/>
                </a:cubicBezTo>
                <a:cubicBezTo>
                  <a:pt x="262791" y="8867"/>
                  <a:pt x="262791" y="8836"/>
                  <a:pt x="262759" y="8804"/>
                </a:cubicBezTo>
                <a:close/>
                <a:moveTo>
                  <a:pt x="261872" y="10989"/>
                </a:moveTo>
                <a:cubicBezTo>
                  <a:pt x="261746" y="10958"/>
                  <a:pt x="261872" y="11243"/>
                  <a:pt x="261936" y="11116"/>
                </a:cubicBezTo>
                <a:cubicBezTo>
                  <a:pt x="261936" y="11084"/>
                  <a:pt x="261936" y="11021"/>
                  <a:pt x="261872" y="10989"/>
                </a:cubicBezTo>
                <a:close/>
                <a:moveTo>
                  <a:pt x="261017" y="13206"/>
                </a:moveTo>
                <a:cubicBezTo>
                  <a:pt x="260859" y="13143"/>
                  <a:pt x="261017" y="13459"/>
                  <a:pt x="261080" y="13333"/>
                </a:cubicBezTo>
                <a:cubicBezTo>
                  <a:pt x="261080" y="13269"/>
                  <a:pt x="261049" y="13206"/>
                  <a:pt x="261017" y="13206"/>
                </a:cubicBezTo>
                <a:close/>
                <a:moveTo>
                  <a:pt x="260130" y="15391"/>
                </a:moveTo>
                <a:cubicBezTo>
                  <a:pt x="259972" y="15328"/>
                  <a:pt x="260130" y="15708"/>
                  <a:pt x="260194" y="15550"/>
                </a:cubicBezTo>
                <a:cubicBezTo>
                  <a:pt x="260225" y="15486"/>
                  <a:pt x="260194" y="15423"/>
                  <a:pt x="260130" y="15391"/>
                </a:cubicBezTo>
                <a:close/>
                <a:moveTo>
                  <a:pt x="259275" y="17576"/>
                </a:moveTo>
                <a:cubicBezTo>
                  <a:pt x="259085" y="17513"/>
                  <a:pt x="259275" y="17925"/>
                  <a:pt x="259339" y="17766"/>
                </a:cubicBezTo>
                <a:cubicBezTo>
                  <a:pt x="259370" y="17703"/>
                  <a:pt x="259339" y="17608"/>
                  <a:pt x="259275" y="17576"/>
                </a:cubicBezTo>
                <a:close/>
                <a:moveTo>
                  <a:pt x="258420" y="19793"/>
                </a:moveTo>
                <a:cubicBezTo>
                  <a:pt x="258199" y="19698"/>
                  <a:pt x="258420" y="20173"/>
                  <a:pt x="258484" y="19952"/>
                </a:cubicBezTo>
                <a:cubicBezTo>
                  <a:pt x="258515" y="19888"/>
                  <a:pt x="258484" y="19825"/>
                  <a:pt x="258420" y="19793"/>
                </a:cubicBezTo>
                <a:close/>
                <a:moveTo>
                  <a:pt x="257534" y="21978"/>
                </a:moveTo>
                <a:cubicBezTo>
                  <a:pt x="257312" y="21883"/>
                  <a:pt x="257534" y="22390"/>
                  <a:pt x="257629" y="22168"/>
                </a:cubicBezTo>
                <a:cubicBezTo>
                  <a:pt x="257660" y="22105"/>
                  <a:pt x="257629" y="22010"/>
                  <a:pt x="257534" y="21978"/>
                </a:cubicBezTo>
                <a:close/>
                <a:moveTo>
                  <a:pt x="256678" y="24164"/>
                </a:moveTo>
                <a:cubicBezTo>
                  <a:pt x="256425" y="24068"/>
                  <a:pt x="256678" y="24639"/>
                  <a:pt x="256773" y="24385"/>
                </a:cubicBezTo>
                <a:cubicBezTo>
                  <a:pt x="256805" y="24322"/>
                  <a:pt x="256773" y="24195"/>
                  <a:pt x="256678" y="24164"/>
                </a:cubicBezTo>
                <a:close/>
                <a:moveTo>
                  <a:pt x="255792" y="26380"/>
                </a:moveTo>
                <a:cubicBezTo>
                  <a:pt x="255538" y="26254"/>
                  <a:pt x="255792" y="26887"/>
                  <a:pt x="255918" y="26602"/>
                </a:cubicBezTo>
                <a:cubicBezTo>
                  <a:pt x="255950" y="26507"/>
                  <a:pt x="255887" y="26412"/>
                  <a:pt x="255792" y="26380"/>
                </a:cubicBezTo>
                <a:close/>
                <a:moveTo>
                  <a:pt x="254683" y="28692"/>
                </a:moveTo>
                <a:cubicBezTo>
                  <a:pt x="254557" y="28977"/>
                  <a:pt x="255222" y="28692"/>
                  <a:pt x="254937" y="28565"/>
                </a:cubicBezTo>
                <a:cubicBezTo>
                  <a:pt x="254842" y="28534"/>
                  <a:pt x="254715" y="28565"/>
                  <a:pt x="254683" y="28692"/>
                </a:cubicBezTo>
                <a:close/>
                <a:moveTo>
                  <a:pt x="254082" y="30751"/>
                </a:moveTo>
                <a:cubicBezTo>
                  <a:pt x="253765" y="30656"/>
                  <a:pt x="254082" y="31352"/>
                  <a:pt x="254177" y="31036"/>
                </a:cubicBezTo>
                <a:cubicBezTo>
                  <a:pt x="254240" y="30941"/>
                  <a:pt x="254177" y="30814"/>
                  <a:pt x="254082" y="30751"/>
                </a:cubicBezTo>
                <a:close/>
                <a:moveTo>
                  <a:pt x="253195" y="32967"/>
                </a:moveTo>
                <a:cubicBezTo>
                  <a:pt x="252878" y="32841"/>
                  <a:pt x="253195" y="33569"/>
                  <a:pt x="253322" y="33252"/>
                </a:cubicBezTo>
                <a:cubicBezTo>
                  <a:pt x="253385" y="33126"/>
                  <a:pt x="253322" y="32999"/>
                  <a:pt x="253195" y="32967"/>
                </a:cubicBezTo>
                <a:close/>
                <a:moveTo>
                  <a:pt x="252023" y="35279"/>
                </a:moveTo>
                <a:cubicBezTo>
                  <a:pt x="251960" y="35469"/>
                  <a:pt x="252150" y="35691"/>
                  <a:pt x="252340" y="35596"/>
                </a:cubicBezTo>
                <a:cubicBezTo>
                  <a:pt x="252530" y="35501"/>
                  <a:pt x="252530" y="35248"/>
                  <a:pt x="252340" y="35153"/>
                </a:cubicBezTo>
                <a:cubicBezTo>
                  <a:pt x="252213" y="35121"/>
                  <a:pt x="252086" y="35153"/>
                  <a:pt x="252023" y="35279"/>
                </a:cubicBezTo>
                <a:close/>
                <a:moveTo>
                  <a:pt x="251136" y="37496"/>
                </a:moveTo>
                <a:cubicBezTo>
                  <a:pt x="251073" y="37686"/>
                  <a:pt x="251263" y="37908"/>
                  <a:pt x="251485" y="37813"/>
                </a:cubicBezTo>
                <a:cubicBezTo>
                  <a:pt x="251675" y="37718"/>
                  <a:pt x="251675" y="37433"/>
                  <a:pt x="251453" y="37338"/>
                </a:cubicBezTo>
                <a:cubicBezTo>
                  <a:pt x="251326" y="37306"/>
                  <a:pt x="251200" y="37369"/>
                  <a:pt x="251136" y="37496"/>
                </a:cubicBezTo>
                <a:close/>
                <a:moveTo>
                  <a:pt x="250250" y="39681"/>
                </a:moveTo>
                <a:cubicBezTo>
                  <a:pt x="250155" y="39903"/>
                  <a:pt x="250376" y="40125"/>
                  <a:pt x="250598" y="40030"/>
                </a:cubicBezTo>
                <a:cubicBezTo>
                  <a:pt x="250820" y="39935"/>
                  <a:pt x="250820" y="39618"/>
                  <a:pt x="250598" y="39555"/>
                </a:cubicBezTo>
                <a:cubicBezTo>
                  <a:pt x="250471" y="39491"/>
                  <a:pt x="250313" y="39555"/>
                  <a:pt x="250250" y="39681"/>
                </a:cubicBezTo>
                <a:close/>
                <a:moveTo>
                  <a:pt x="249363" y="41898"/>
                </a:moveTo>
                <a:cubicBezTo>
                  <a:pt x="249268" y="42120"/>
                  <a:pt x="249521" y="42341"/>
                  <a:pt x="249743" y="42246"/>
                </a:cubicBezTo>
                <a:cubicBezTo>
                  <a:pt x="249965" y="42151"/>
                  <a:pt x="249965" y="41835"/>
                  <a:pt x="249743" y="41740"/>
                </a:cubicBezTo>
                <a:cubicBezTo>
                  <a:pt x="249585" y="41676"/>
                  <a:pt x="249426" y="41740"/>
                  <a:pt x="249363" y="41898"/>
                </a:cubicBezTo>
                <a:close/>
                <a:moveTo>
                  <a:pt x="248856" y="43925"/>
                </a:moveTo>
                <a:cubicBezTo>
                  <a:pt x="248635" y="43830"/>
                  <a:pt x="248381" y="44083"/>
                  <a:pt x="248476" y="44337"/>
                </a:cubicBezTo>
                <a:cubicBezTo>
                  <a:pt x="248603" y="44558"/>
                  <a:pt x="248920" y="44558"/>
                  <a:pt x="249015" y="44305"/>
                </a:cubicBezTo>
                <a:cubicBezTo>
                  <a:pt x="249078" y="44178"/>
                  <a:pt x="249015" y="43988"/>
                  <a:pt x="248856" y="43925"/>
                </a:cubicBezTo>
                <a:close/>
                <a:moveTo>
                  <a:pt x="248001" y="46142"/>
                </a:moveTo>
                <a:cubicBezTo>
                  <a:pt x="247748" y="46015"/>
                  <a:pt x="247494" y="46300"/>
                  <a:pt x="247589" y="46553"/>
                </a:cubicBezTo>
                <a:cubicBezTo>
                  <a:pt x="247716" y="46807"/>
                  <a:pt x="248064" y="46775"/>
                  <a:pt x="248159" y="46522"/>
                </a:cubicBezTo>
                <a:cubicBezTo>
                  <a:pt x="248223" y="46363"/>
                  <a:pt x="248159" y="46205"/>
                  <a:pt x="248001" y="46142"/>
                </a:cubicBezTo>
                <a:close/>
                <a:moveTo>
                  <a:pt x="247114" y="48327"/>
                </a:moveTo>
                <a:cubicBezTo>
                  <a:pt x="246861" y="48232"/>
                  <a:pt x="246608" y="48485"/>
                  <a:pt x="246703" y="48739"/>
                </a:cubicBezTo>
                <a:cubicBezTo>
                  <a:pt x="246829" y="49024"/>
                  <a:pt x="247209" y="49024"/>
                  <a:pt x="247304" y="48739"/>
                </a:cubicBezTo>
                <a:cubicBezTo>
                  <a:pt x="247368" y="48580"/>
                  <a:pt x="247304" y="48390"/>
                  <a:pt x="247114" y="48327"/>
                </a:cubicBezTo>
                <a:close/>
                <a:moveTo>
                  <a:pt x="246259" y="50512"/>
                </a:moveTo>
                <a:cubicBezTo>
                  <a:pt x="245974" y="50417"/>
                  <a:pt x="245721" y="50702"/>
                  <a:pt x="245816" y="50955"/>
                </a:cubicBezTo>
                <a:cubicBezTo>
                  <a:pt x="245943" y="51240"/>
                  <a:pt x="246354" y="51240"/>
                  <a:pt x="246449" y="50955"/>
                </a:cubicBezTo>
                <a:cubicBezTo>
                  <a:pt x="246513" y="50797"/>
                  <a:pt x="246449" y="50575"/>
                  <a:pt x="246259" y="50512"/>
                </a:cubicBezTo>
                <a:close/>
                <a:moveTo>
                  <a:pt x="245404" y="52729"/>
                </a:moveTo>
                <a:cubicBezTo>
                  <a:pt x="245119" y="52602"/>
                  <a:pt x="244834" y="52887"/>
                  <a:pt x="244961" y="53172"/>
                </a:cubicBezTo>
                <a:cubicBezTo>
                  <a:pt x="245056" y="53457"/>
                  <a:pt x="245468" y="53457"/>
                  <a:pt x="245594" y="53172"/>
                </a:cubicBezTo>
                <a:cubicBezTo>
                  <a:pt x="245658" y="52982"/>
                  <a:pt x="245563" y="52792"/>
                  <a:pt x="245404" y="52729"/>
                </a:cubicBezTo>
                <a:close/>
                <a:moveTo>
                  <a:pt x="244518" y="54914"/>
                </a:moveTo>
                <a:cubicBezTo>
                  <a:pt x="244233" y="54787"/>
                  <a:pt x="243916" y="55104"/>
                  <a:pt x="244074" y="55389"/>
                </a:cubicBezTo>
                <a:cubicBezTo>
                  <a:pt x="244201" y="55706"/>
                  <a:pt x="244613" y="55674"/>
                  <a:pt x="244739" y="55389"/>
                </a:cubicBezTo>
                <a:cubicBezTo>
                  <a:pt x="244803" y="55199"/>
                  <a:pt x="244708" y="54977"/>
                  <a:pt x="244518" y="54914"/>
                </a:cubicBezTo>
                <a:close/>
                <a:moveTo>
                  <a:pt x="243156" y="57321"/>
                </a:moveTo>
                <a:cubicBezTo>
                  <a:pt x="243029" y="57638"/>
                  <a:pt x="243346" y="57954"/>
                  <a:pt x="243662" y="57796"/>
                </a:cubicBezTo>
                <a:cubicBezTo>
                  <a:pt x="243979" y="57669"/>
                  <a:pt x="243979" y="57226"/>
                  <a:pt x="243662" y="57099"/>
                </a:cubicBezTo>
                <a:cubicBezTo>
                  <a:pt x="243472" y="57036"/>
                  <a:pt x="243251" y="57131"/>
                  <a:pt x="243156" y="57321"/>
                </a:cubicBezTo>
                <a:close/>
                <a:moveTo>
                  <a:pt x="242269" y="59538"/>
                </a:moveTo>
                <a:cubicBezTo>
                  <a:pt x="242142" y="59854"/>
                  <a:pt x="242491" y="60171"/>
                  <a:pt x="242807" y="60013"/>
                </a:cubicBezTo>
                <a:cubicBezTo>
                  <a:pt x="243124" y="59886"/>
                  <a:pt x="243124" y="59443"/>
                  <a:pt x="242807" y="59316"/>
                </a:cubicBezTo>
                <a:cubicBezTo>
                  <a:pt x="242586" y="59221"/>
                  <a:pt x="242364" y="59316"/>
                  <a:pt x="242269" y="59538"/>
                </a:cubicBezTo>
                <a:close/>
                <a:moveTo>
                  <a:pt x="241921" y="61501"/>
                </a:moveTo>
                <a:cubicBezTo>
                  <a:pt x="241604" y="61374"/>
                  <a:pt x="241256" y="61691"/>
                  <a:pt x="241414" y="62039"/>
                </a:cubicBezTo>
                <a:cubicBezTo>
                  <a:pt x="241541" y="62356"/>
                  <a:pt x="242016" y="62356"/>
                  <a:pt x="242142" y="62039"/>
                </a:cubicBezTo>
                <a:cubicBezTo>
                  <a:pt x="242237" y="61818"/>
                  <a:pt x="242142" y="61596"/>
                  <a:pt x="241921" y="61501"/>
                </a:cubicBezTo>
                <a:close/>
                <a:moveTo>
                  <a:pt x="241066" y="63686"/>
                </a:moveTo>
                <a:cubicBezTo>
                  <a:pt x="240717" y="63560"/>
                  <a:pt x="240369" y="63908"/>
                  <a:pt x="240527" y="64256"/>
                </a:cubicBezTo>
                <a:cubicBezTo>
                  <a:pt x="240654" y="64605"/>
                  <a:pt x="241161" y="64573"/>
                  <a:pt x="241287" y="64225"/>
                </a:cubicBezTo>
                <a:cubicBezTo>
                  <a:pt x="241382" y="64035"/>
                  <a:pt x="241287" y="63781"/>
                  <a:pt x="241066" y="63686"/>
                </a:cubicBezTo>
                <a:close/>
                <a:moveTo>
                  <a:pt x="240179" y="65903"/>
                </a:moveTo>
                <a:cubicBezTo>
                  <a:pt x="239831" y="65745"/>
                  <a:pt x="239482" y="66125"/>
                  <a:pt x="239641" y="66473"/>
                </a:cubicBezTo>
                <a:cubicBezTo>
                  <a:pt x="239799" y="66821"/>
                  <a:pt x="240306" y="66821"/>
                  <a:pt x="240432" y="66441"/>
                </a:cubicBezTo>
                <a:cubicBezTo>
                  <a:pt x="240527" y="66220"/>
                  <a:pt x="240401" y="65966"/>
                  <a:pt x="240179" y="65903"/>
                </a:cubicBezTo>
                <a:close/>
                <a:moveTo>
                  <a:pt x="238754" y="68342"/>
                </a:moveTo>
                <a:cubicBezTo>
                  <a:pt x="238595" y="68722"/>
                  <a:pt x="238975" y="69070"/>
                  <a:pt x="239324" y="68912"/>
                </a:cubicBezTo>
                <a:cubicBezTo>
                  <a:pt x="239704" y="68753"/>
                  <a:pt x="239704" y="68247"/>
                  <a:pt x="239324" y="68088"/>
                </a:cubicBezTo>
                <a:cubicBezTo>
                  <a:pt x="239102" y="67993"/>
                  <a:pt x="238817" y="68120"/>
                  <a:pt x="238754" y="68342"/>
                </a:cubicBezTo>
                <a:close/>
                <a:moveTo>
                  <a:pt x="237867" y="70527"/>
                </a:moveTo>
                <a:cubicBezTo>
                  <a:pt x="237709" y="70938"/>
                  <a:pt x="238089" y="71287"/>
                  <a:pt x="238469" y="71128"/>
                </a:cubicBezTo>
                <a:cubicBezTo>
                  <a:pt x="238849" y="70970"/>
                  <a:pt x="238849" y="70432"/>
                  <a:pt x="238469" y="70273"/>
                </a:cubicBezTo>
                <a:cubicBezTo>
                  <a:pt x="238215" y="70178"/>
                  <a:pt x="237962" y="70305"/>
                  <a:pt x="237867" y="70527"/>
                </a:cubicBezTo>
                <a:close/>
                <a:moveTo>
                  <a:pt x="237582" y="72490"/>
                </a:moveTo>
                <a:cubicBezTo>
                  <a:pt x="237202" y="72332"/>
                  <a:pt x="236822" y="72712"/>
                  <a:pt x="236980" y="73092"/>
                </a:cubicBezTo>
                <a:cubicBezTo>
                  <a:pt x="237139" y="73504"/>
                  <a:pt x="237709" y="73472"/>
                  <a:pt x="237867" y="73092"/>
                </a:cubicBezTo>
                <a:cubicBezTo>
                  <a:pt x="237962" y="72839"/>
                  <a:pt x="237835" y="72585"/>
                  <a:pt x="237582" y="72490"/>
                </a:cubicBezTo>
                <a:close/>
                <a:moveTo>
                  <a:pt x="236727" y="74675"/>
                </a:moveTo>
                <a:cubicBezTo>
                  <a:pt x="236315" y="74517"/>
                  <a:pt x="235904" y="74929"/>
                  <a:pt x="236094" y="75309"/>
                </a:cubicBezTo>
                <a:cubicBezTo>
                  <a:pt x="236252" y="75720"/>
                  <a:pt x="236822" y="75720"/>
                  <a:pt x="237012" y="75309"/>
                </a:cubicBezTo>
                <a:cubicBezTo>
                  <a:pt x="237107" y="75055"/>
                  <a:pt x="236980" y="74770"/>
                  <a:pt x="236727" y="74675"/>
                </a:cubicBezTo>
                <a:close/>
                <a:moveTo>
                  <a:pt x="235840" y="76861"/>
                </a:moveTo>
                <a:cubicBezTo>
                  <a:pt x="235429" y="76702"/>
                  <a:pt x="235017" y="77114"/>
                  <a:pt x="235207" y="77526"/>
                </a:cubicBezTo>
                <a:cubicBezTo>
                  <a:pt x="235397" y="77937"/>
                  <a:pt x="235967" y="77937"/>
                  <a:pt x="236125" y="77526"/>
                </a:cubicBezTo>
                <a:cubicBezTo>
                  <a:pt x="236252" y="77272"/>
                  <a:pt x="236125" y="76956"/>
                  <a:pt x="235840" y="76861"/>
                </a:cubicBezTo>
                <a:close/>
                <a:moveTo>
                  <a:pt x="234985" y="79077"/>
                </a:moveTo>
                <a:cubicBezTo>
                  <a:pt x="234542" y="78887"/>
                  <a:pt x="234130" y="79331"/>
                  <a:pt x="234320" y="79742"/>
                </a:cubicBezTo>
                <a:cubicBezTo>
                  <a:pt x="234510" y="80186"/>
                  <a:pt x="235112" y="80154"/>
                  <a:pt x="235270" y="79742"/>
                </a:cubicBezTo>
                <a:cubicBezTo>
                  <a:pt x="235397" y="79457"/>
                  <a:pt x="235239" y="79172"/>
                  <a:pt x="234985" y="79077"/>
                </a:cubicBezTo>
                <a:close/>
                <a:moveTo>
                  <a:pt x="234415" y="81959"/>
                </a:moveTo>
                <a:cubicBezTo>
                  <a:pt x="234605" y="81516"/>
                  <a:pt x="234130" y="81072"/>
                  <a:pt x="233718" y="81263"/>
                </a:cubicBezTo>
                <a:cubicBezTo>
                  <a:pt x="233275" y="81453"/>
                  <a:pt x="233275" y="82086"/>
                  <a:pt x="233718" y="82244"/>
                </a:cubicBezTo>
                <a:cubicBezTo>
                  <a:pt x="234003" y="82339"/>
                  <a:pt x="234320" y="82213"/>
                  <a:pt x="234415" y="81959"/>
                </a:cubicBezTo>
                <a:close/>
                <a:moveTo>
                  <a:pt x="233560" y="84176"/>
                </a:moveTo>
                <a:cubicBezTo>
                  <a:pt x="233750" y="83701"/>
                  <a:pt x="233275" y="83258"/>
                  <a:pt x="232832" y="83448"/>
                </a:cubicBezTo>
                <a:cubicBezTo>
                  <a:pt x="232388" y="83638"/>
                  <a:pt x="232388" y="84303"/>
                  <a:pt x="232832" y="84461"/>
                </a:cubicBezTo>
                <a:cubicBezTo>
                  <a:pt x="233117" y="84588"/>
                  <a:pt x="233433" y="84429"/>
                  <a:pt x="233560" y="84176"/>
                </a:cubicBezTo>
                <a:close/>
                <a:moveTo>
                  <a:pt x="232705" y="86361"/>
                </a:moveTo>
                <a:cubicBezTo>
                  <a:pt x="232895" y="85918"/>
                  <a:pt x="232420" y="85443"/>
                  <a:pt x="231945" y="85664"/>
                </a:cubicBezTo>
                <a:cubicBezTo>
                  <a:pt x="231502" y="85854"/>
                  <a:pt x="231502" y="86520"/>
                  <a:pt x="231977" y="86678"/>
                </a:cubicBezTo>
                <a:cubicBezTo>
                  <a:pt x="232262" y="86805"/>
                  <a:pt x="232578" y="86678"/>
                  <a:pt x="232705" y="86361"/>
                </a:cubicBezTo>
                <a:close/>
                <a:moveTo>
                  <a:pt x="231090" y="88926"/>
                </a:moveTo>
                <a:cubicBezTo>
                  <a:pt x="231565" y="89085"/>
                  <a:pt x="232040" y="88610"/>
                  <a:pt x="231818" y="88135"/>
                </a:cubicBezTo>
                <a:cubicBezTo>
                  <a:pt x="231628" y="87691"/>
                  <a:pt x="230963" y="87691"/>
                  <a:pt x="230773" y="88166"/>
                </a:cubicBezTo>
                <a:cubicBezTo>
                  <a:pt x="230646" y="88451"/>
                  <a:pt x="230805" y="88800"/>
                  <a:pt x="231090" y="88926"/>
                </a:cubicBezTo>
                <a:close/>
                <a:moveTo>
                  <a:pt x="230963" y="90795"/>
                </a:moveTo>
                <a:cubicBezTo>
                  <a:pt x="231185" y="90320"/>
                  <a:pt x="230678" y="89845"/>
                  <a:pt x="230203" y="90035"/>
                </a:cubicBezTo>
                <a:cubicBezTo>
                  <a:pt x="229728" y="90256"/>
                  <a:pt x="229728" y="90953"/>
                  <a:pt x="230203" y="91143"/>
                </a:cubicBezTo>
                <a:cubicBezTo>
                  <a:pt x="230520" y="91238"/>
                  <a:pt x="230868" y="91112"/>
                  <a:pt x="230963" y="90795"/>
                </a:cubicBezTo>
                <a:close/>
                <a:moveTo>
                  <a:pt x="230108" y="93012"/>
                </a:moveTo>
                <a:cubicBezTo>
                  <a:pt x="230330" y="92505"/>
                  <a:pt x="229823" y="92030"/>
                  <a:pt x="229316" y="92252"/>
                </a:cubicBezTo>
                <a:cubicBezTo>
                  <a:pt x="228810" y="92442"/>
                  <a:pt x="228841" y="93170"/>
                  <a:pt x="229348" y="93360"/>
                </a:cubicBezTo>
                <a:cubicBezTo>
                  <a:pt x="229633" y="93487"/>
                  <a:pt x="229981" y="93328"/>
                  <a:pt x="230108" y="93012"/>
                </a:cubicBezTo>
                <a:close/>
                <a:moveTo>
                  <a:pt x="228461" y="95577"/>
                </a:moveTo>
                <a:cubicBezTo>
                  <a:pt x="228968" y="95767"/>
                  <a:pt x="229475" y="95260"/>
                  <a:pt x="229253" y="94753"/>
                </a:cubicBezTo>
                <a:cubicBezTo>
                  <a:pt x="229031" y="94247"/>
                  <a:pt x="228303" y="94278"/>
                  <a:pt x="228113" y="94785"/>
                </a:cubicBezTo>
                <a:cubicBezTo>
                  <a:pt x="227986" y="95102"/>
                  <a:pt x="228145" y="95450"/>
                  <a:pt x="228461" y="95577"/>
                </a:cubicBezTo>
                <a:close/>
                <a:moveTo>
                  <a:pt x="228398" y="97445"/>
                </a:moveTo>
                <a:cubicBezTo>
                  <a:pt x="228620" y="96907"/>
                  <a:pt x="228081" y="96400"/>
                  <a:pt x="227575" y="96622"/>
                </a:cubicBezTo>
                <a:cubicBezTo>
                  <a:pt x="227036" y="96844"/>
                  <a:pt x="227068" y="97604"/>
                  <a:pt x="227575" y="97794"/>
                </a:cubicBezTo>
                <a:cubicBezTo>
                  <a:pt x="227891" y="97920"/>
                  <a:pt x="228271" y="97762"/>
                  <a:pt x="228398" y="97445"/>
                </a:cubicBezTo>
                <a:close/>
                <a:moveTo>
                  <a:pt x="227543" y="99662"/>
                </a:moveTo>
                <a:cubicBezTo>
                  <a:pt x="227765" y="99124"/>
                  <a:pt x="227195" y="98585"/>
                  <a:pt x="226688" y="98839"/>
                </a:cubicBezTo>
                <a:cubicBezTo>
                  <a:pt x="226149" y="99060"/>
                  <a:pt x="226181" y="99820"/>
                  <a:pt x="226688" y="100010"/>
                </a:cubicBezTo>
                <a:cubicBezTo>
                  <a:pt x="227036" y="100137"/>
                  <a:pt x="227416" y="99979"/>
                  <a:pt x="227543" y="99662"/>
                </a:cubicBezTo>
                <a:close/>
                <a:moveTo>
                  <a:pt x="225833" y="102227"/>
                </a:moveTo>
                <a:cubicBezTo>
                  <a:pt x="226371" y="102449"/>
                  <a:pt x="226910" y="101911"/>
                  <a:pt x="226656" y="101372"/>
                </a:cubicBezTo>
                <a:cubicBezTo>
                  <a:pt x="226435" y="100834"/>
                  <a:pt x="225674" y="100834"/>
                  <a:pt x="225453" y="101372"/>
                </a:cubicBezTo>
                <a:cubicBezTo>
                  <a:pt x="225326" y="101721"/>
                  <a:pt x="225484" y="102101"/>
                  <a:pt x="225833" y="102227"/>
                </a:cubicBezTo>
                <a:close/>
                <a:moveTo>
                  <a:pt x="225833" y="104096"/>
                </a:moveTo>
                <a:cubicBezTo>
                  <a:pt x="226054" y="103526"/>
                  <a:pt x="225484" y="102987"/>
                  <a:pt x="224914" y="103209"/>
                </a:cubicBezTo>
                <a:cubicBezTo>
                  <a:pt x="224376" y="103462"/>
                  <a:pt x="224376" y="104254"/>
                  <a:pt x="224946" y="104476"/>
                </a:cubicBezTo>
                <a:cubicBezTo>
                  <a:pt x="225294" y="104602"/>
                  <a:pt x="225674" y="104444"/>
                  <a:pt x="225833" y="104096"/>
                </a:cubicBezTo>
                <a:close/>
                <a:moveTo>
                  <a:pt x="224946" y="106313"/>
                </a:moveTo>
                <a:cubicBezTo>
                  <a:pt x="225199" y="105743"/>
                  <a:pt x="224598" y="105173"/>
                  <a:pt x="224059" y="105426"/>
                </a:cubicBezTo>
                <a:cubicBezTo>
                  <a:pt x="223489" y="105648"/>
                  <a:pt x="223489" y="106471"/>
                  <a:pt x="224059" y="106693"/>
                </a:cubicBezTo>
                <a:cubicBezTo>
                  <a:pt x="224408" y="106819"/>
                  <a:pt x="224819" y="106661"/>
                  <a:pt x="224946" y="106313"/>
                </a:cubicBezTo>
                <a:close/>
                <a:moveTo>
                  <a:pt x="223204" y="108909"/>
                </a:moveTo>
                <a:cubicBezTo>
                  <a:pt x="223774" y="109131"/>
                  <a:pt x="224344" y="108529"/>
                  <a:pt x="224091" y="107959"/>
                </a:cubicBezTo>
                <a:cubicBezTo>
                  <a:pt x="223838" y="107389"/>
                  <a:pt x="223014" y="107421"/>
                  <a:pt x="222793" y="107991"/>
                </a:cubicBezTo>
                <a:cubicBezTo>
                  <a:pt x="222666" y="108371"/>
                  <a:pt x="222824" y="108751"/>
                  <a:pt x="223204" y="108909"/>
                </a:cubicBezTo>
                <a:close/>
                <a:moveTo>
                  <a:pt x="223236" y="110715"/>
                </a:moveTo>
                <a:cubicBezTo>
                  <a:pt x="223458" y="110176"/>
                  <a:pt x="222951" y="109606"/>
                  <a:pt x="222381" y="109765"/>
                </a:cubicBezTo>
                <a:cubicBezTo>
                  <a:pt x="221811" y="109923"/>
                  <a:pt x="221684" y="110683"/>
                  <a:pt x="222159" y="111031"/>
                </a:cubicBezTo>
                <a:lnTo>
                  <a:pt x="223014" y="111031"/>
                </a:lnTo>
                <a:cubicBezTo>
                  <a:pt x="223109" y="110968"/>
                  <a:pt x="223204" y="110841"/>
                  <a:pt x="223236" y="110715"/>
                </a:cubicBezTo>
                <a:close/>
                <a:moveTo>
                  <a:pt x="263392" y="0"/>
                </a:moveTo>
                <a:cubicBezTo>
                  <a:pt x="263392" y="0"/>
                  <a:pt x="263392" y="0"/>
                  <a:pt x="263392" y="0"/>
                </a:cubicBezTo>
                <a:cubicBezTo>
                  <a:pt x="263392" y="0"/>
                  <a:pt x="263424" y="32"/>
                  <a:pt x="263424" y="0"/>
                </a:cubicBezTo>
                <a:cubicBezTo>
                  <a:pt x="263424" y="0"/>
                  <a:pt x="263424" y="0"/>
                  <a:pt x="263392" y="0"/>
                </a:cubicBezTo>
                <a:close/>
                <a:moveTo>
                  <a:pt x="262537" y="2185"/>
                </a:moveTo>
                <a:cubicBezTo>
                  <a:pt x="262506" y="2185"/>
                  <a:pt x="262537" y="2249"/>
                  <a:pt x="262569" y="2217"/>
                </a:cubicBezTo>
                <a:cubicBezTo>
                  <a:pt x="262569" y="2217"/>
                  <a:pt x="262569" y="2185"/>
                  <a:pt x="262537" y="2185"/>
                </a:cubicBezTo>
                <a:close/>
                <a:moveTo>
                  <a:pt x="261682" y="4370"/>
                </a:moveTo>
                <a:cubicBezTo>
                  <a:pt x="261651" y="4370"/>
                  <a:pt x="261619" y="4370"/>
                  <a:pt x="261619" y="4402"/>
                </a:cubicBezTo>
                <a:cubicBezTo>
                  <a:pt x="261587" y="4465"/>
                  <a:pt x="261746" y="4402"/>
                  <a:pt x="261682" y="4370"/>
                </a:cubicBezTo>
                <a:close/>
                <a:moveTo>
                  <a:pt x="260795" y="6587"/>
                </a:moveTo>
                <a:cubicBezTo>
                  <a:pt x="260732" y="6556"/>
                  <a:pt x="260795" y="6746"/>
                  <a:pt x="260827" y="6651"/>
                </a:cubicBezTo>
                <a:cubicBezTo>
                  <a:pt x="260859" y="6619"/>
                  <a:pt x="260827" y="6587"/>
                  <a:pt x="260795" y="6587"/>
                </a:cubicBezTo>
                <a:close/>
                <a:moveTo>
                  <a:pt x="259940" y="8772"/>
                </a:moveTo>
                <a:cubicBezTo>
                  <a:pt x="259845" y="8741"/>
                  <a:pt x="259940" y="8962"/>
                  <a:pt x="259972" y="8867"/>
                </a:cubicBezTo>
                <a:cubicBezTo>
                  <a:pt x="260004" y="8836"/>
                  <a:pt x="259972" y="8772"/>
                  <a:pt x="259940" y="8772"/>
                </a:cubicBezTo>
                <a:close/>
                <a:moveTo>
                  <a:pt x="259085" y="10958"/>
                </a:moveTo>
                <a:cubicBezTo>
                  <a:pt x="258959" y="10926"/>
                  <a:pt x="259054" y="11211"/>
                  <a:pt x="259117" y="11084"/>
                </a:cubicBezTo>
                <a:cubicBezTo>
                  <a:pt x="259149" y="11021"/>
                  <a:pt x="259117" y="10989"/>
                  <a:pt x="259085" y="10958"/>
                </a:cubicBezTo>
                <a:close/>
                <a:moveTo>
                  <a:pt x="258199" y="13174"/>
                </a:moveTo>
                <a:cubicBezTo>
                  <a:pt x="258072" y="13111"/>
                  <a:pt x="258199" y="13428"/>
                  <a:pt x="258262" y="13301"/>
                </a:cubicBezTo>
                <a:cubicBezTo>
                  <a:pt x="258294" y="13238"/>
                  <a:pt x="258262" y="13174"/>
                  <a:pt x="258199" y="13174"/>
                </a:cubicBezTo>
                <a:close/>
                <a:moveTo>
                  <a:pt x="257344" y="15360"/>
                </a:moveTo>
                <a:cubicBezTo>
                  <a:pt x="257185" y="15296"/>
                  <a:pt x="257344" y="15676"/>
                  <a:pt x="257407" y="15518"/>
                </a:cubicBezTo>
                <a:cubicBezTo>
                  <a:pt x="257407" y="15455"/>
                  <a:pt x="257407" y="15391"/>
                  <a:pt x="257344" y="15360"/>
                </a:cubicBezTo>
                <a:close/>
                <a:moveTo>
                  <a:pt x="256457" y="17545"/>
                </a:moveTo>
                <a:cubicBezTo>
                  <a:pt x="256298" y="17481"/>
                  <a:pt x="256457" y="17893"/>
                  <a:pt x="256552" y="17703"/>
                </a:cubicBezTo>
                <a:cubicBezTo>
                  <a:pt x="256552" y="17640"/>
                  <a:pt x="256520" y="17576"/>
                  <a:pt x="256457" y="17545"/>
                </a:cubicBezTo>
                <a:close/>
                <a:moveTo>
                  <a:pt x="255602" y="19762"/>
                </a:moveTo>
                <a:cubicBezTo>
                  <a:pt x="255380" y="19667"/>
                  <a:pt x="255602" y="20142"/>
                  <a:pt x="255665" y="19920"/>
                </a:cubicBezTo>
                <a:cubicBezTo>
                  <a:pt x="255697" y="19857"/>
                  <a:pt x="255665" y="19762"/>
                  <a:pt x="255602" y="19762"/>
                </a:cubicBezTo>
                <a:close/>
                <a:moveTo>
                  <a:pt x="254747" y="21947"/>
                </a:moveTo>
                <a:cubicBezTo>
                  <a:pt x="254493" y="21852"/>
                  <a:pt x="254747" y="22358"/>
                  <a:pt x="254810" y="22137"/>
                </a:cubicBezTo>
                <a:cubicBezTo>
                  <a:pt x="254842" y="22073"/>
                  <a:pt x="254810" y="21978"/>
                  <a:pt x="254747" y="21947"/>
                </a:cubicBezTo>
                <a:close/>
                <a:moveTo>
                  <a:pt x="253860" y="24132"/>
                </a:moveTo>
                <a:cubicBezTo>
                  <a:pt x="253607" y="24037"/>
                  <a:pt x="253860" y="24607"/>
                  <a:pt x="253955" y="24354"/>
                </a:cubicBezTo>
                <a:cubicBezTo>
                  <a:pt x="253987" y="24259"/>
                  <a:pt x="253955" y="24164"/>
                  <a:pt x="253860" y="24132"/>
                </a:cubicBezTo>
                <a:close/>
                <a:moveTo>
                  <a:pt x="253005" y="26349"/>
                </a:moveTo>
                <a:cubicBezTo>
                  <a:pt x="252720" y="26222"/>
                  <a:pt x="253005" y="26824"/>
                  <a:pt x="253100" y="26570"/>
                </a:cubicBezTo>
                <a:cubicBezTo>
                  <a:pt x="253132" y="26475"/>
                  <a:pt x="253100" y="26380"/>
                  <a:pt x="253005" y="26349"/>
                </a:cubicBezTo>
                <a:close/>
                <a:moveTo>
                  <a:pt x="251865" y="28629"/>
                </a:moveTo>
                <a:cubicBezTo>
                  <a:pt x="251770" y="28946"/>
                  <a:pt x="252435" y="28629"/>
                  <a:pt x="252118" y="28534"/>
                </a:cubicBezTo>
                <a:cubicBezTo>
                  <a:pt x="252023" y="28502"/>
                  <a:pt x="251928" y="28534"/>
                  <a:pt x="251865" y="28629"/>
                </a:cubicBezTo>
                <a:close/>
                <a:moveTo>
                  <a:pt x="250978" y="30846"/>
                </a:moveTo>
                <a:cubicBezTo>
                  <a:pt x="250883" y="31162"/>
                  <a:pt x="251580" y="30846"/>
                  <a:pt x="251263" y="30719"/>
                </a:cubicBezTo>
                <a:cubicBezTo>
                  <a:pt x="251168" y="30687"/>
                  <a:pt x="251041" y="30751"/>
                  <a:pt x="250978" y="30846"/>
                </a:cubicBezTo>
                <a:close/>
                <a:moveTo>
                  <a:pt x="250091" y="33062"/>
                </a:moveTo>
                <a:cubicBezTo>
                  <a:pt x="250028" y="33221"/>
                  <a:pt x="250218" y="33411"/>
                  <a:pt x="250408" y="33347"/>
                </a:cubicBezTo>
                <a:cubicBezTo>
                  <a:pt x="250598" y="33252"/>
                  <a:pt x="250566" y="32999"/>
                  <a:pt x="250408" y="32936"/>
                </a:cubicBezTo>
                <a:cubicBezTo>
                  <a:pt x="250281" y="32872"/>
                  <a:pt x="250155" y="32936"/>
                  <a:pt x="250091" y="33062"/>
                </a:cubicBezTo>
                <a:close/>
                <a:moveTo>
                  <a:pt x="249205" y="35248"/>
                </a:moveTo>
                <a:cubicBezTo>
                  <a:pt x="249141" y="35438"/>
                  <a:pt x="249331" y="35628"/>
                  <a:pt x="249521" y="35564"/>
                </a:cubicBezTo>
                <a:cubicBezTo>
                  <a:pt x="249743" y="35469"/>
                  <a:pt x="249711" y="35184"/>
                  <a:pt x="249521" y="35121"/>
                </a:cubicBezTo>
                <a:cubicBezTo>
                  <a:pt x="249395" y="35058"/>
                  <a:pt x="249268" y="35121"/>
                  <a:pt x="249205" y="35248"/>
                </a:cubicBezTo>
                <a:close/>
                <a:moveTo>
                  <a:pt x="248318" y="37464"/>
                </a:moveTo>
                <a:cubicBezTo>
                  <a:pt x="248254" y="37654"/>
                  <a:pt x="248476" y="37876"/>
                  <a:pt x="248666" y="37781"/>
                </a:cubicBezTo>
                <a:cubicBezTo>
                  <a:pt x="248888" y="37686"/>
                  <a:pt x="248856" y="37401"/>
                  <a:pt x="248666" y="37306"/>
                </a:cubicBezTo>
                <a:cubicBezTo>
                  <a:pt x="248540" y="37274"/>
                  <a:pt x="248381" y="37338"/>
                  <a:pt x="248318" y="37464"/>
                </a:cubicBezTo>
                <a:close/>
                <a:moveTo>
                  <a:pt x="247431" y="39650"/>
                </a:moveTo>
                <a:cubicBezTo>
                  <a:pt x="247368" y="39871"/>
                  <a:pt x="247589" y="40093"/>
                  <a:pt x="247811" y="39998"/>
                </a:cubicBezTo>
                <a:cubicBezTo>
                  <a:pt x="248033" y="39903"/>
                  <a:pt x="248001" y="39586"/>
                  <a:pt x="247779" y="39523"/>
                </a:cubicBezTo>
                <a:cubicBezTo>
                  <a:pt x="247653" y="39460"/>
                  <a:pt x="247494" y="39523"/>
                  <a:pt x="247431" y="39650"/>
                </a:cubicBezTo>
                <a:close/>
                <a:moveTo>
                  <a:pt x="246576" y="41866"/>
                </a:moveTo>
                <a:cubicBezTo>
                  <a:pt x="246481" y="42088"/>
                  <a:pt x="246703" y="42310"/>
                  <a:pt x="246924" y="42215"/>
                </a:cubicBezTo>
                <a:cubicBezTo>
                  <a:pt x="247178" y="42120"/>
                  <a:pt x="247146" y="41803"/>
                  <a:pt x="246924" y="41708"/>
                </a:cubicBezTo>
                <a:cubicBezTo>
                  <a:pt x="246766" y="41645"/>
                  <a:pt x="246608" y="41708"/>
                  <a:pt x="246576" y="41866"/>
                </a:cubicBezTo>
                <a:close/>
                <a:moveTo>
                  <a:pt x="246069" y="43893"/>
                </a:moveTo>
                <a:cubicBezTo>
                  <a:pt x="245816" y="43798"/>
                  <a:pt x="245563" y="44052"/>
                  <a:pt x="245689" y="44305"/>
                </a:cubicBezTo>
                <a:cubicBezTo>
                  <a:pt x="245784" y="44527"/>
                  <a:pt x="246133" y="44527"/>
                  <a:pt x="246228" y="44273"/>
                </a:cubicBezTo>
                <a:cubicBezTo>
                  <a:pt x="246291" y="44115"/>
                  <a:pt x="246196" y="43957"/>
                  <a:pt x="246069" y="43893"/>
                </a:cubicBezTo>
                <a:close/>
                <a:moveTo>
                  <a:pt x="245183" y="46078"/>
                </a:moveTo>
                <a:cubicBezTo>
                  <a:pt x="244929" y="45983"/>
                  <a:pt x="244676" y="46237"/>
                  <a:pt x="244803" y="46490"/>
                </a:cubicBezTo>
                <a:cubicBezTo>
                  <a:pt x="244898" y="46743"/>
                  <a:pt x="245278" y="46743"/>
                  <a:pt x="245373" y="46490"/>
                </a:cubicBezTo>
                <a:cubicBezTo>
                  <a:pt x="245436" y="46332"/>
                  <a:pt x="245341" y="46142"/>
                  <a:pt x="245183" y="46078"/>
                </a:cubicBezTo>
                <a:close/>
                <a:moveTo>
                  <a:pt x="244328" y="48295"/>
                </a:moveTo>
                <a:cubicBezTo>
                  <a:pt x="244043" y="48169"/>
                  <a:pt x="243789" y="48454"/>
                  <a:pt x="243916" y="48707"/>
                </a:cubicBezTo>
                <a:cubicBezTo>
                  <a:pt x="244011" y="48992"/>
                  <a:pt x="244391" y="48960"/>
                  <a:pt x="244518" y="48707"/>
                </a:cubicBezTo>
                <a:cubicBezTo>
                  <a:pt x="244581" y="48549"/>
                  <a:pt x="244486" y="48359"/>
                  <a:pt x="244328" y="48295"/>
                </a:cubicBezTo>
                <a:close/>
                <a:moveTo>
                  <a:pt x="243441" y="50480"/>
                </a:moveTo>
                <a:cubicBezTo>
                  <a:pt x="243187" y="50385"/>
                  <a:pt x="242902" y="50670"/>
                  <a:pt x="243029" y="50924"/>
                </a:cubicBezTo>
                <a:cubicBezTo>
                  <a:pt x="243156" y="51209"/>
                  <a:pt x="243536" y="51209"/>
                  <a:pt x="243631" y="50924"/>
                </a:cubicBezTo>
                <a:cubicBezTo>
                  <a:pt x="243726" y="50734"/>
                  <a:pt x="243631" y="50544"/>
                  <a:pt x="243441" y="50480"/>
                </a:cubicBezTo>
                <a:close/>
                <a:moveTo>
                  <a:pt x="242586" y="52666"/>
                </a:moveTo>
                <a:cubicBezTo>
                  <a:pt x="242301" y="52570"/>
                  <a:pt x="242016" y="52856"/>
                  <a:pt x="242142" y="53141"/>
                </a:cubicBezTo>
                <a:cubicBezTo>
                  <a:pt x="242269" y="53426"/>
                  <a:pt x="242681" y="53426"/>
                  <a:pt x="242776" y="53141"/>
                </a:cubicBezTo>
                <a:cubicBezTo>
                  <a:pt x="242871" y="52951"/>
                  <a:pt x="242776" y="52761"/>
                  <a:pt x="242586" y="52666"/>
                </a:cubicBezTo>
                <a:close/>
                <a:moveTo>
                  <a:pt x="241731" y="54882"/>
                </a:moveTo>
                <a:cubicBezTo>
                  <a:pt x="241414" y="54756"/>
                  <a:pt x="241129" y="55072"/>
                  <a:pt x="241256" y="55357"/>
                </a:cubicBezTo>
                <a:cubicBezTo>
                  <a:pt x="241382" y="55642"/>
                  <a:pt x="241794" y="55642"/>
                  <a:pt x="241921" y="55357"/>
                </a:cubicBezTo>
                <a:cubicBezTo>
                  <a:pt x="242016" y="55167"/>
                  <a:pt x="241921" y="54946"/>
                  <a:pt x="241731" y="54882"/>
                </a:cubicBezTo>
                <a:close/>
                <a:moveTo>
                  <a:pt x="240369" y="57289"/>
                </a:moveTo>
                <a:cubicBezTo>
                  <a:pt x="240242" y="57606"/>
                  <a:pt x="240559" y="57891"/>
                  <a:pt x="240876" y="57764"/>
                </a:cubicBezTo>
                <a:cubicBezTo>
                  <a:pt x="241161" y="57638"/>
                  <a:pt x="241161" y="57194"/>
                  <a:pt x="240844" y="57067"/>
                </a:cubicBezTo>
                <a:cubicBezTo>
                  <a:pt x="240654" y="57004"/>
                  <a:pt x="240432" y="57099"/>
                  <a:pt x="240369" y="57289"/>
                </a:cubicBezTo>
                <a:close/>
                <a:moveTo>
                  <a:pt x="239989" y="59253"/>
                </a:moveTo>
                <a:cubicBezTo>
                  <a:pt x="239672" y="59126"/>
                  <a:pt x="239355" y="59474"/>
                  <a:pt x="239482" y="59791"/>
                </a:cubicBezTo>
                <a:cubicBezTo>
                  <a:pt x="239609" y="60108"/>
                  <a:pt x="240084" y="60108"/>
                  <a:pt x="240211" y="59791"/>
                </a:cubicBezTo>
                <a:cubicBezTo>
                  <a:pt x="240274" y="59569"/>
                  <a:pt x="240179" y="59348"/>
                  <a:pt x="239989" y="59253"/>
                </a:cubicBezTo>
                <a:close/>
                <a:moveTo>
                  <a:pt x="239102" y="61469"/>
                </a:moveTo>
                <a:cubicBezTo>
                  <a:pt x="238785" y="61343"/>
                  <a:pt x="238437" y="61659"/>
                  <a:pt x="238595" y="62008"/>
                </a:cubicBezTo>
                <a:cubicBezTo>
                  <a:pt x="238754" y="62325"/>
                  <a:pt x="239229" y="62325"/>
                  <a:pt x="239355" y="61976"/>
                </a:cubicBezTo>
                <a:cubicBezTo>
                  <a:pt x="239419" y="61786"/>
                  <a:pt x="239324" y="61533"/>
                  <a:pt x="239102" y="61469"/>
                </a:cubicBezTo>
                <a:close/>
                <a:moveTo>
                  <a:pt x="238247" y="63655"/>
                </a:moveTo>
                <a:cubicBezTo>
                  <a:pt x="237899" y="63528"/>
                  <a:pt x="237550" y="63876"/>
                  <a:pt x="237709" y="64225"/>
                </a:cubicBezTo>
                <a:cubicBezTo>
                  <a:pt x="237867" y="64573"/>
                  <a:pt x="238342" y="64541"/>
                  <a:pt x="238500" y="64193"/>
                </a:cubicBezTo>
                <a:cubicBezTo>
                  <a:pt x="238564" y="63971"/>
                  <a:pt x="238469" y="63750"/>
                  <a:pt x="238247" y="63655"/>
                </a:cubicBezTo>
                <a:close/>
                <a:moveTo>
                  <a:pt x="236822" y="66093"/>
                </a:moveTo>
                <a:cubicBezTo>
                  <a:pt x="236664" y="66473"/>
                  <a:pt x="237044" y="66821"/>
                  <a:pt x="237392" y="66663"/>
                </a:cubicBezTo>
                <a:cubicBezTo>
                  <a:pt x="237740" y="66505"/>
                  <a:pt x="237740" y="65998"/>
                  <a:pt x="237392" y="65840"/>
                </a:cubicBezTo>
                <a:cubicBezTo>
                  <a:pt x="237170" y="65776"/>
                  <a:pt x="236917" y="65871"/>
                  <a:pt x="236822" y="66093"/>
                </a:cubicBezTo>
                <a:close/>
                <a:moveTo>
                  <a:pt x="235935" y="68310"/>
                </a:moveTo>
                <a:cubicBezTo>
                  <a:pt x="235777" y="68658"/>
                  <a:pt x="236157" y="69038"/>
                  <a:pt x="236537" y="68880"/>
                </a:cubicBezTo>
                <a:cubicBezTo>
                  <a:pt x="236885" y="68722"/>
                  <a:pt x="236885" y="68183"/>
                  <a:pt x="236505" y="68057"/>
                </a:cubicBezTo>
                <a:cubicBezTo>
                  <a:pt x="236284" y="67962"/>
                  <a:pt x="236030" y="68057"/>
                  <a:pt x="235935" y="68310"/>
                </a:cubicBezTo>
                <a:close/>
                <a:moveTo>
                  <a:pt x="235048" y="70495"/>
                </a:moveTo>
                <a:cubicBezTo>
                  <a:pt x="234890" y="70875"/>
                  <a:pt x="235270" y="71255"/>
                  <a:pt x="235650" y="71097"/>
                </a:cubicBezTo>
                <a:cubicBezTo>
                  <a:pt x="236030" y="70938"/>
                  <a:pt x="236030" y="70400"/>
                  <a:pt x="235650" y="70242"/>
                </a:cubicBezTo>
                <a:cubicBezTo>
                  <a:pt x="235397" y="70147"/>
                  <a:pt x="235143" y="70273"/>
                  <a:pt x="235048" y="70495"/>
                </a:cubicBezTo>
                <a:close/>
                <a:moveTo>
                  <a:pt x="234795" y="72427"/>
                </a:moveTo>
                <a:cubicBezTo>
                  <a:pt x="234383" y="72269"/>
                  <a:pt x="234003" y="72680"/>
                  <a:pt x="234162" y="73060"/>
                </a:cubicBezTo>
                <a:cubicBezTo>
                  <a:pt x="234352" y="73472"/>
                  <a:pt x="234890" y="73440"/>
                  <a:pt x="235048" y="73060"/>
                </a:cubicBezTo>
                <a:cubicBezTo>
                  <a:pt x="235143" y="72807"/>
                  <a:pt x="235017" y="72522"/>
                  <a:pt x="234795" y="72427"/>
                </a:cubicBezTo>
                <a:close/>
                <a:moveTo>
                  <a:pt x="233908" y="74644"/>
                </a:moveTo>
                <a:cubicBezTo>
                  <a:pt x="233497" y="74485"/>
                  <a:pt x="233117" y="74897"/>
                  <a:pt x="233275" y="75277"/>
                </a:cubicBezTo>
                <a:cubicBezTo>
                  <a:pt x="233465" y="75689"/>
                  <a:pt x="234035" y="75689"/>
                  <a:pt x="234193" y="75277"/>
                </a:cubicBezTo>
                <a:cubicBezTo>
                  <a:pt x="234288" y="75024"/>
                  <a:pt x="234162" y="74739"/>
                  <a:pt x="233908" y="74644"/>
                </a:cubicBezTo>
                <a:close/>
                <a:moveTo>
                  <a:pt x="233053" y="76829"/>
                </a:moveTo>
                <a:cubicBezTo>
                  <a:pt x="232642" y="76671"/>
                  <a:pt x="232230" y="77082"/>
                  <a:pt x="232388" y="77494"/>
                </a:cubicBezTo>
                <a:cubicBezTo>
                  <a:pt x="232578" y="77906"/>
                  <a:pt x="233180" y="77906"/>
                  <a:pt x="233338" y="77494"/>
                </a:cubicBezTo>
                <a:cubicBezTo>
                  <a:pt x="233433" y="77209"/>
                  <a:pt x="233307" y="76924"/>
                  <a:pt x="233053" y="76829"/>
                </a:cubicBezTo>
                <a:close/>
                <a:moveTo>
                  <a:pt x="232167" y="79014"/>
                </a:moveTo>
                <a:cubicBezTo>
                  <a:pt x="231755" y="78856"/>
                  <a:pt x="231343" y="79299"/>
                  <a:pt x="231502" y="79711"/>
                </a:cubicBezTo>
                <a:cubicBezTo>
                  <a:pt x="231692" y="80154"/>
                  <a:pt x="232293" y="80122"/>
                  <a:pt x="232483" y="79711"/>
                </a:cubicBezTo>
                <a:cubicBezTo>
                  <a:pt x="232578" y="79426"/>
                  <a:pt x="232452" y="79141"/>
                  <a:pt x="232167" y="79014"/>
                </a:cubicBezTo>
                <a:close/>
                <a:moveTo>
                  <a:pt x="230932" y="82213"/>
                </a:moveTo>
                <a:cubicBezTo>
                  <a:pt x="231375" y="82371"/>
                  <a:pt x="231787" y="81928"/>
                  <a:pt x="231597" y="81516"/>
                </a:cubicBezTo>
                <a:cubicBezTo>
                  <a:pt x="231407" y="81072"/>
                  <a:pt x="230805" y="81072"/>
                  <a:pt x="230615" y="81516"/>
                </a:cubicBezTo>
                <a:cubicBezTo>
                  <a:pt x="230520" y="81801"/>
                  <a:pt x="230646" y="82118"/>
                  <a:pt x="230932" y="82213"/>
                </a:cubicBezTo>
                <a:close/>
                <a:moveTo>
                  <a:pt x="230741" y="84113"/>
                </a:moveTo>
                <a:cubicBezTo>
                  <a:pt x="230932" y="83669"/>
                  <a:pt x="230488" y="83226"/>
                  <a:pt x="230013" y="83416"/>
                </a:cubicBezTo>
                <a:cubicBezTo>
                  <a:pt x="229570" y="83606"/>
                  <a:pt x="229601" y="84239"/>
                  <a:pt x="230045" y="84429"/>
                </a:cubicBezTo>
                <a:cubicBezTo>
                  <a:pt x="230330" y="84556"/>
                  <a:pt x="230646" y="84398"/>
                  <a:pt x="230741" y="84113"/>
                </a:cubicBezTo>
                <a:close/>
                <a:moveTo>
                  <a:pt x="229886" y="86330"/>
                </a:moveTo>
                <a:cubicBezTo>
                  <a:pt x="230076" y="85886"/>
                  <a:pt x="229601" y="85411"/>
                  <a:pt x="229158" y="85633"/>
                </a:cubicBezTo>
                <a:cubicBezTo>
                  <a:pt x="228683" y="85823"/>
                  <a:pt x="228715" y="86456"/>
                  <a:pt x="229158" y="86646"/>
                </a:cubicBezTo>
                <a:cubicBezTo>
                  <a:pt x="229443" y="86773"/>
                  <a:pt x="229791" y="86615"/>
                  <a:pt x="229886" y="86330"/>
                </a:cubicBezTo>
                <a:close/>
                <a:moveTo>
                  <a:pt x="228271" y="88863"/>
                </a:moveTo>
                <a:cubicBezTo>
                  <a:pt x="228778" y="89053"/>
                  <a:pt x="229221" y="88578"/>
                  <a:pt x="229031" y="88103"/>
                </a:cubicBezTo>
                <a:cubicBezTo>
                  <a:pt x="228810" y="87628"/>
                  <a:pt x="228145" y="87660"/>
                  <a:pt x="227955" y="88135"/>
                </a:cubicBezTo>
                <a:cubicBezTo>
                  <a:pt x="227860" y="88420"/>
                  <a:pt x="227986" y="88768"/>
                  <a:pt x="228271" y="88863"/>
                </a:cubicBezTo>
                <a:close/>
                <a:moveTo>
                  <a:pt x="228176" y="90763"/>
                </a:moveTo>
                <a:cubicBezTo>
                  <a:pt x="228366" y="90288"/>
                  <a:pt x="227860" y="89813"/>
                  <a:pt x="227385" y="90003"/>
                </a:cubicBezTo>
                <a:cubicBezTo>
                  <a:pt x="226910" y="90225"/>
                  <a:pt x="226910" y="90890"/>
                  <a:pt x="227416" y="91112"/>
                </a:cubicBezTo>
                <a:cubicBezTo>
                  <a:pt x="227701" y="91207"/>
                  <a:pt x="228050" y="91080"/>
                  <a:pt x="228176" y="90763"/>
                </a:cubicBezTo>
                <a:close/>
                <a:moveTo>
                  <a:pt x="227321" y="92980"/>
                </a:moveTo>
                <a:cubicBezTo>
                  <a:pt x="227511" y="92473"/>
                  <a:pt x="227005" y="91998"/>
                  <a:pt x="226498" y="92188"/>
                </a:cubicBezTo>
                <a:cubicBezTo>
                  <a:pt x="226023" y="92410"/>
                  <a:pt x="226023" y="93107"/>
                  <a:pt x="226530" y="93328"/>
                </a:cubicBezTo>
                <a:cubicBezTo>
                  <a:pt x="226846" y="93455"/>
                  <a:pt x="227195" y="93297"/>
                  <a:pt x="227321" y="92980"/>
                </a:cubicBezTo>
                <a:close/>
                <a:moveTo>
                  <a:pt x="225643" y="95545"/>
                </a:moveTo>
                <a:cubicBezTo>
                  <a:pt x="226149" y="95735"/>
                  <a:pt x="226656" y="95228"/>
                  <a:pt x="226435" y="94722"/>
                </a:cubicBezTo>
                <a:cubicBezTo>
                  <a:pt x="226213" y="94215"/>
                  <a:pt x="225516" y="94215"/>
                  <a:pt x="225294" y="94753"/>
                </a:cubicBezTo>
                <a:cubicBezTo>
                  <a:pt x="225168" y="95070"/>
                  <a:pt x="225326" y="95419"/>
                  <a:pt x="225643" y="95545"/>
                </a:cubicBezTo>
                <a:close/>
                <a:moveTo>
                  <a:pt x="225579" y="97414"/>
                </a:moveTo>
                <a:cubicBezTo>
                  <a:pt x="225801" y="96875"/>
                  <a:pt x="225263" y="96369"/>
                  <a:pt x="224756" y="96590"/>
                </a:cubicBezTo>
                <a:cubicBezTo>
                  <a:pt x="224249" y="96812"/>
                  <a:pt x="224249" y="97572"/>
                  <a:pt x="224788" y="97762"/>
                </a:cubicBezTo>
                <a:cubicBezTo>
                  <a:pt x="225104" y="97889"/>
                  <a:pt x="225453" y="97730"/>
                  <a:pt x="225579" y="97414"/>
                </a:cubicBezTo>
                <a:close/>
                <a:moveTo>
                  <a:pt x="224724" y="99630"/>
                </a:moveTo>
                <a:cubicBezTo>
                  <a:pt x="224946" y="99092"/>
                  <a:pt x="224408" y="98554"/>
                  <a:pt x="223869" y="98775"/>
                </a:cubicBezTo>
                <a:cubicBezTo>
                  <a:pt x="223363" y="99029"/>
                  <a:pt x="223363" y="99757"/>
                  <a:pt x="223901" y="99979"/>
                </a:cubicBezTo>
                <a:cubicBezTo>
                  <a:pt x="224218" y="100105"/>
                  <a:pt x="224598" y="99947"/>
                  <a:pt x="224724" y="99630"/>
                </a:cubicBezTo>
                <a:close/>
                <a:moveTo>
                  <a:pt x="223014" y="102196"/>
                </a:moveTo>
                <a:cubicBezTo>
                  <a:pt x="223553" y="102417"/>
                  <a:pt x="224091" y="101879"/>
                  <a:pt x="223869" y="101341"/>
                </a:cubicBezTo>
                <a:cubicBezTo>
                  <a:pt x="223648" y="100802"/>
                  <a:pt x="222856" y="100802"/>
                  <a:pt x="222634" y="101341"/>
                </a:cubicBezTo>
                <a:cubicBezTo>
                  <a:pt x="222508" y="101689"/>
                  <a:pt x="222666" y="102069"/>
                  <a:pt x="223014" y="102196"/>
                </a:cubicBezTo>
                <a:close/>
                <a:moveTo>
                  <a:pt x="223014" y="104032"/>
                </a:moveTo>
                <a:cubicBezTo>
                  <a:pt x="223236" y="103494"/>
                  <a:pt x="222666" y="102956"/>
                  <a:pt x="222128" y="103177"/>
                </a:cubicBezTo>
                <a:cubicBezTo>
                  <a:pt x="221589" y="103431"/>
                  <a:pt x="221589" y="104191"/>
                  <a:pt x="222128" y="104412"/>
                </a:cubicBezTo>
                <a:cubicBezTo>
                  <a:pt x="222476" y="104571"/>
                  <a:pt x="222888" y="104381"/>
                  <a:pt x="223014" y="104032"/>
                </a:cubicBezTo>
                <a:close/>
                <a:moveTo>
                  <a:pt x="222159" y="106249"/>
                </a:moveTo>
                <a:cubicBezTo>
                  <a:pt x="222381" y="105679"/>
                  <a:pt x="221811" y="105141"/>
                  <a:pt x="221241" y="105363"/>
                </a:cubicBezTo>
                <a:cubicBezTo>
                  <a:pt x="220671" y="105616"/>
                  <a:pt x="220702" y="106408"/>
                  <a:pt x="221272" y="106661"/>
                </a:cubicBezTo>
                <a:cubicBezTo>
                  <a:pt x="221621" y="106788"/>
                  <a:pt x="222001" y="106629"/>
                  <a:pt x="222159" y="106249"/>
                </a:cubicBezTo>
                <a:close/>
                <a:moveTo>
                  <a:pt x="220386" y="108878"/>
                </a:moveTo>
                <a:cubicBezTo>
                  <a:pt x="220956" y="109099"/>
                  <a:pt x="221526" y="108498"/>
                  <a:pt x="221272" y="107928"/>
                </a:cubicBezTo>
                <a:cubicBezTo>
                  <a:pt x="221051" y="107358"/>
                  <a:pt x="220227" y="107389"/>
                  <a:pt x="220006" y="107959"/>
                </a:cubicBezTo>
                <a:cubicBezTo>
                  <a:pt x="219847" y="108308"/>
                  <a:pt x="220037" y="108719"/>
                  <a:pt x="220386" y="108878"/>
                </a:cubicBezTo>
                <a:close/>
                <a:moveTo>
                  <a:pt x="220449" y="110683"/>
                </a:moveTo>
                <a:cubicBezTo>
                  <a:pt x="220671" y="110113"/>
                  <a:pt x="220132" y="109543"/>
                  <a:pt x="219562" y="109733"/>
                </a:cubicBezTo>
                <a:cubicBezTo>
                  <a:pt x="218961" y="109923"/>
                  <a:pt x="218866" y="110715"/>
                  <a:pt x="219404" y="111031"/>
                </a:cubicBezTo>
                <a:lnTo>
                  <a:pt x="220164" y="111031"/>
                </a:lnTo>
                <a:cubicBezTo>
                  <a:pt x="220291" y="110968"/>
                  <a:pt x="220386" y="110841"/>
                  <a:pt x="220449" y="110683"/>
                </a:cubicBezTo>
                <a:close/>
                <a:moveTo>
                  <a:pt x="260574" y="0"/>
                </a:moveTo>
                <a:cubicBezTo>
                  <a:pt x="260574" y="0"/>
                  <a:pt x="260574" y="0"/>
                  <a:pt x="260574" y="0"/>
                </a:cubicBezTo>
                <a:cubicBezTo>
                  <a:pt x="260574" y="32"/>
                  <a:pt x="260574" y="32"/>
                  <a:pt x="260574" y="32"/>
                </a:cubicBezTo>
                <a:cubicBezTo>
                  <a:pt x="260574" y="32"/>
                  <a:pt x="260574" y="32"/>
                  <a:pt x="260574" y="32"/>
                </a:cubicBezTo>
                <a:cubicBezTo>
                  <a:pt x="260605" y="32"/>
                  <a:pt x="260574" y="0"/>
                  <a:pt x="260574" y="0"/>
                </a:cubicBezTo>
                <a:close/>
                <a:moveTo>
                  <a:pt x="259719" y="2249"/>
                </a:moveTo>
                <a:cubicBezTo>
                  <a:pt x="259750" y="2185"/>
                  <a:pt x="259655" y="2249"/>
                  <a:pt x="259687" y="2249"/>
                </a:cubicBezTo>
                <a:cubicBezTo>
                  <a:pt x="259719" y="2249"/>
                  <a:pt x="259719" y="2249"/>
                  <a:pt x="259719" y="2249"/>
                </a:cubicBezTo>
                <a:close/>
                <a:moveTo>
                  <a:pt x="258864" y="4465"/>
                </a:moveTo>
                <a:cubicBezTo>
                  <a:pt x="258895" y="4402"/>
                  <a:pt x="258737" y="4465"/>
                  <a:pt x="258800" y="4465"/>
                </a:cubicBezTo>
                <a:cubicBezTo>
                  <a:pt x="258832" y="4497"/>
                  <a:pt x="258864" y="4465"/>
                  <a:pt x="258864" y="4465"/>
                </a:cubicBezTo>
                <a:close/>
                <a:moveTo>
                  <a:pt x="258009" y="6682"/>
                </a:moveTo>
                <a:cubicBezTo>
                  <a:pt x="258009" y="6651"/>
                  <a:pt x="258009" y="6619"/>
                  <a:pt x="257977" y="6587"/>
                </a:cubicBezTo>
                <a:cubicBezTo>
                  <a:pt x="257882" y="6556"/>
                  <a:pt x="257977" y="6746"/>
                  <a:pt x="258009" y="6682"/>
                </a:cubicBezTo>
                <a:close/>
                <a:moveTo>
                  <a:pt x="257154" y="8867"/>
                </a:moveTo>
                <a:cubicBezTo>
                  <a:pt x="257185" y="8772"/>
                  <a:pt x="256963" y="8867"/>
                  <a:pt x="257059" y="8931"/>
                </a:cubicBezTo>
                <a:cubicBezTo>
                  <a:pt x="257090" y="8931"/>
                  <a:pt x="257122" y="8931"/>
                  <a:pt x="257154" y="8867"/>
                </a:cubicBezTo>
                <a:close/>
                <a:moveTo>
                  <a:pt x="256298" y="11084"/>
                </a:moveTo>
                <a:cubicBezTo>
                  <a:pt x="256330" y="10958"/>
                  <a:pt x="256045" y="11084"/>
                  <a:pt x="256172" y="11148"/>
                </a:cubicBezTo>
                <a:cubicBezTo>
                  <a:pt x="256235" y="11148"/>
                  <a:pt x="256267" y="11148"/>
                  <a:pt x="256298" y="11084"/>
                </a:cubicBezTo>
                <a:close/>
                <a:moveTo>
                  <a:pt x="255380" y="13174"/>
                </a:moveTo>
                <a:cubicBezTo>
                  <a:pt x="255222" y="13111"/>
                  <a:pt x="255380" y="13459"/>
                  <a:pt x="255443" y="13301"/>
                </a:cubicBezTo>
                <a:cubicBezTo>
                  <a:pt x="255443" y="13269"/>
                  <a:pt x="255412" y="13206"/>
                  <a:pt x="255380" y="13174"/>
                </a:cubicBezTo>
                <a:close/>
                <a:moveTo>
                  <a:pt x="254493" y="15391"/>
                </a:moveTo>
                <a:cubicBezTo>
                  <a:pt x="254335" y="15296"/>
                  <a:pt x="254493" y="15676"/>
                  <a:pt x="254557" y="15518"/>
                </a:cubicBezTo>
                <a:cubicBezTo>
                  <a:pt x="254588" y="15455"/>
                  <a:pt x="254557" y="15391"/>
                  <a:pt x="254493" y="15360"/>
                </a:cubicBezTo>
                <a:close/>
                <a:moveTo>
                  <a:pt x="253638" y="17576"/>
                </a:moveTo>
                <a:cubicBezTo>
                  <a:pt x="253448" y="17481"/>
                  <a:pt x="253638" y="17925"/>
                  <a:pt x="253702" y="17735"/>
                </a:cubicBezTo>
                <a:cubicBezTo>
                  <a:pt x="253733" y="17671"/>
                  <a:pt x="253702" y="17608"/>
                  <a:pt x="253638" y="17576"/>
                </a:cubicBezTo>
                <a:close/>
                <a:moveTo>
                  <a:pt x="252783" y="19762"/>
                </a:moveTo>
                <a:cubicBezTo>
                  <a:pt x="252561" y="19698"/>
                  <a:pt x="252783" y="20142"/>
                  <a:pt x="252847" y="19952"/>
                </a:cubicBezTo>
                <a:cubicBezTo>
                  <a:pt x="252878" y="19888"/>
                  <a:pt x="252847" y="19793"/>
                  <a:pt x="252783" y="19762"/>
                </a:cubicBezTo>
                <a:close/>
                <a:moveTo>
                  <a:pt x="251706" y="22042"/>
                </a:moveTo>
                <a:cubicBezTo>
                  <a:pt x="251611" y="22263"/>
                  <a:pt x="252118" y="22042"/>
                  <a:pt x="251896" y="21947"/>
                </a:cubicBezTo>
                <a:cubicBezTo>
                  <a:pt x="251833" y="21915"/>
                  <a:pt x="251738" y="21978"/>
                  <a:pt x="251706" y="22042"/>
                </a:cubicBezTo>
                <a:close/>
                <a:moveTo>
                  <a:pt x="250820" y="24259"/>
                </a:moveTo>
                <a:cubicBezTo>
                  <a:pt x="250725" y="24512"/>
                  <a:pt x="251295" y="24259"/>
                  <a:pt x="251041" y="24164"/>
                </a:cubicBezTo>
                <a:cubicBezTo>
                  <a:pt x="250946" y="24132"/>
                  <a:pt x="250851" y="24164"/>
                  <a:pt x="250820" y="24259"/>
                </a:cubicBezTo>
                <a:close/>
                <a:moveTo>
                  <a:pt x="249933" y="26444"/>
                </a:moveTo>
                <a:cubicBezTo>
                  <a:pt x="249838" y="26729"/>
                  <a:pt x="250440" y="26444"/>
                  <a:pt x="250155" y="26349"/>
                </a:cubicBezTo>
                <a:cubicBezTo>
                  <a:pt x="250091" y="26317"/>
                  <a:pt x="249965" y="26349"/>
                  <a:pt x="249933" y="26444"/>
                </a:cubicBezTo>
                <a:close/>
                <a:moveTo>
                  <a:pt x="249046" y="28660"/>
                </a:moveTo>
                <a:cubicBezTo>
                  <a:pt x="248920" y="28946"/>
                  <a:pt x="249585" y="28660"/>
                  <a:pt x="249300" y="28534"/>
                </a:cubicBezTo>
                <a:cubicBezTo>
                  <a:pt x="249205" y="28502"/>
                  <a:pt x="249078" y="28565"/>
                  <a:pt x="249046" y="28660"/>
                </a:cubicBezTo>
                <a:close/>
                <a:moveTo>
                  <a:pt x="248159" y="30877"/>
                </a:moveTo>
                <a:cubicBezTo>
                  <a:pt x="248033" y="31162"/>
                  <a:pt x="248730" y="30877"/>
                  <a:pt x="248445" y="30751"/>
                </a:cubicBezTo>
                <a:cubicBezTo>
                  <a:pt x="248318" y="30687"/>
                  <a:pt x="248191" y="30751"/>
                  <a:pt x="248159" y="30846"/>
                </a:cubicBezTo>
                <a:close/>
                <a:moveTo>
                  <a:pt x="247273" y="33062"/>
                </a:moveTo>
                <a:cubicBezTo>
                  <a:pt x="247209" y="33252"/>
                  <a:pt x="247399" y="33442"/>
                  <a:pt x="247589" y="33347"/>
                </a:cubicBezTo>
                <a:cubicBezTo>
                  <a:pt x="247748" y="33284"/>
                  <a:pt x="247748" y="32999"/>
                  <a:pt x="247558" y="32936"/>
                </a:cubicBezTo>
                <a:cubicBezTo>
                  <a:pt x="247463" y="32904"/>
                  <a:pt x="247336" y="32936"/>
                  <a:pt x="247273" y="33062"/>
                </a:cubicBezTo>
                <a:close/>
                <a:moveTo>
                  <a:pt x="246386" y="35279"/>
                </a:moveTo>
                <a:cubicBezTo>
                  <a:pt x="246323" y="35469"/>
                  <a:pt x="246513" y="35659"/>
                  <a:pt x="246703" y="35564"/>
                </a:cubicBezTo>
                <a:cubicBezTo>
                  <a:pt x="246893" y="35501"/>
                  <a:pt x="246893" y="35216"/>
                  <a:pt x="246703" y="35121"/>
                </a:cubicBezTo>
                <a:cubicBezTo>
                  <a:pt x="246576" y="35089"/>
                  <a:pt x="246449" y="35153"/>
                  <a:pt x="246386" y="35279"/>
                </a:cubicBezTo>
                <a:close/>
                <a:moveTo>
                  <a:pt x="245499" y="37464"/>
                </a:moveTo>
                <a:cubicBezTo>
                  <a:pt x="245404" y="37686"/>
                  <a:pt x="245626" y="37876"/>
                  <a:pt x="245848" y="37813"/>
                </a:cubicBezTo>
                <a:cubicBezTo>
                  <a:pt x="246038" y="37718"/>
                  <a:pt x="246038" y="37401"/>
                  <a:pt x="245848" y="37338"/>
                </a:cubicBezTo>
                <a:cubicBezTo>
                  <a:pt x="245689" y="37274"/>
                  <a:pt x="245563" y="37338"/>
                  <a:pt x="245499" y="37464"/>
                </a:cubicBezTo>
                <a:close/>
                <a:moveTo>
                  <a:pt x="244613" y="39681"/>
                </a:moveTo>
                <a:cubicBezTo>
                  <a:pt x="244518" y="39903"/>
                  <a:pt x="244739" y="40125"/>
                  <a:pt x="244961" y="40030"/>
                </a:cubicBezTo>
                <a:cubicBezTo>
                  <a:pt x="245183" y="39935"/>
                  <a:pt x="245183" y="39618"/>
                  <a:pt x="244961" y="39523"/>
                </a:cubicBezTo>
                <a:cubicBezTo>
                  <a:pt x="244834" y="39460"/>
                  <a:pt x="244676" y="39523"/>
                  <a:pt x="244613" y="39681"/>
                </a:cubicBezTo>
                <a:close/>
                <a:moveTo>
                  <a:pt x="244106" y="41708"/>
                </a:moveTo>
                <a:cubicBezTo>
                  <a:pt x="243852" y="41613"/>
                  <a:pt x="243631" y="41866"/>
                  <a:pt x="243726" y="42088"/>
                </a:cubicBezTo>
                <a:cubicBezTo>
                  <a:pt x="243821" y="42310"/>
                  <a:pt x="244169" y="42310"/>
                  <a:pt x="244264" y="42088"/>
                </a:cubicBezTo>
                <a:cubicBezTo>
                  <a:pt x="244328" y="41930"/>
                  <a:pt x="244233" y="41771"/>
                  <a:pt x="244106" y="41708"/>
                </a:cubicBezTo>
                <a:close/>
                <a:moveTo>
                  <a:pt x="243219" y="43925"/>
                </a:moveTo>
                <a:cubicBezTo>
                  <a:pt x="242997" y="43830"/>
                  <a:pt x="242744" y="44052"/>
                  <a:pt x="242839" y="44305"/>
                </a:cubicBezTo>
                <a:cubicBezTo>
                  <a:pt x="242966" y="44558"/>
                  <a:pt x="243314" y="44558"/>
                  <a:pt x="243409" y="44305"/>
                </a:cubicBezTo>
                <a:cubicBezTo>
                  <a:pt x="243472" y="44147"/>
                  <a:pt x="243377" y="43988"/>
                  <a:pt x="243219" y="43925"/>
                </a:cubicBezTo>
                <a:close/>
                <a:moveTo>
                  <a:pt x="242364" y="46110"/>
                </a:moveTo>
                <a:cubicBezTo>
                  <a:pt x="242111" y="46015"/>
                  <a:pt x="241857" y="46268"/>
                  <a:pt x="241952" y="46522"/>
                </a:cubicBezTo>
                <a:cubicBezTo>
                  <a:pt x="242079" y="46775"/>
                  <a:pt x="242427" y="46775"/>
                  <a:pt x="242522" y="46522"/>
                </a:cubicBezTo>
                <a:cubicBezTo>
                  <a:pt x="242586" y="46363"/>
                  <a:pt x="242522" y="46173"/>
                  <a:pt x="242364" y="46110"/>
                </a:cubicBezTo>
                <a:close/>
                <a:moveTo>
                  <a:pt x="241509" y="48295"/>
                </a:moveTo>
                <a:cubicBezTo>
                  <a:pt x="241224" y="48200"/>
                  <a:pt x="240971" y="48485"/>
                  <a:pt x="241066" y="48739"/>
                </a:cubicBezTo>
                <a:cubicBezTo>
                  <a:pt x="241192" y="48992"/>
                  <a:pt x="241572" y="48992"/>
                  <a:pt x="241667" y="48739"/>
                </a:cubicBezTo>
                <a:cubicBezTo>
                  <a:pt x="241731" y="48549"/>
                  <a:pt x="241667" y="48359"/>
                  <a:pt x="241509" y="48295"/>
                </a:cubicBezTo>
                <a:close/>
                <a:moveTo>
                  <a:pt x="240622" y="50512"/>
                </a:moveTo>
                <a:cubicBezTo>
                  <a:pt x="240337" y="50385"/>
                  <a:pt x="240084" y="50670"/>
                  <a:pt x="240179" y="50955"/>
                </a:cubicBezTo>
                <a:cubicBezTo>
                  <a:pt x="240306" y="51240"/>
                  <a:pt x="240717" y="51209"/>
                  <a:pt x="240812" y="50955"/>
                </a:cubicBezTo>
                <a:cubicBezTo>
                  <a:pt x="240876" y="50765"/>
                  <a:pt x="240812" y="50575"/>
                  <a:pt x="240622" y="50512"/>
                </a:cubicBezTo>
                <a:close/>
                <a:moveTo>
                  <a:pt x="239767" y="52697"/>
                </a:moveTo>
                <a:cubicBezTo>
                  <a:pt x="239482" y="52570"/>
                  <a:pt x="239197" y="52887"/>
                  <a:pt x="239292" y="53172"/>
                </a:cubicBezTo>
                <a:cubicBezTo>
                  <a:pt x="239419" y="53457"/>
                  <a:pt x="239831" y="53457"/>
                  <a:pt x="239957" y="53141"/>
                </a:cubicBezTo>
                <a:cubicBezTo>
                  <a:pt x="240021" y="52982"/>
                  <a:pt x="239926" y="52761"/>
                  <a:pt x="239767" y="52697"/>
                </a:cubicBezTo>
                <a:close/>
                <a:moveTo>
                  <a:pt x="238880" y="54882"/>
                </a:moveTo>
                <a:cubicBezTo>
                  <a:pt x="238595" y="54787"/>
                  <a:pt x="238279" y="55072"/>
                  <a:pt x="238437" y="55389"/>
                </a:cubicBezTo>
                <a:cubicBezTo>
                  <a:pt x="238564" y="55674"/>
                  <a:pt x="238975" y="55674"/>
                  <a:pt x="239102" y="55357"/>
                </a:cubicBezTo>
                <a:cubicBezTo>
                  <a:pt x="239165" y="55167"/>
                  <a:pt x="239070" y="54977"/>
                  <a:pt x="238880" y="54882"/>
                </a:cubicBezTo>
                <a:close/>
                <a:moveTo>
                  <a:pt x="238025" y="57099"/>
                </a:moveTo>
                <a:cubicBezTo>
                  <a:pt x="237709" y="56972"/>
                  <a:pt x="237392" y="57289"/>
                  <a:pt x="237550" y="57606"/>
                </a:cubicBezTo>
                <a:cubicBezTo>
                  <a:pt x="237677" y="57891"/>
                  <a:pt x="238120" y="57891"/>
                  <a:pt x="238247" y="57574"/>
                </a:cubicBezTo>
                <a:cubicBezTo>
                  <a:pt x="238310" y="57384"/>
                  <a:pt x="238215" y="57162"/>
                  <a:pt x="238025" y="57099"/>
                </a:cubicBezTo>
                <a:close/>
                <a:moveTo>
                  <a:pt x="237170" y="59284"/>
                </a:moveTo>
                <a:cubicBezTo>
                  <a:pt x="236822" y="59158"/>
                  <a:pt x="236505" y="59474"/>
                  <a:pt x="236632" y="59823"/>
                </a:cubicBezTo>
                <a:cubicBezTo>
                  <a:pt x="236790" y="60139"/>
                  <a:pt x="237265" y="60139"/>
                  <a:pt x="237392" y="59791"/>
                </a:cubicBezTo>
                <a:cubicBezTo>
                  <a:pt x="237455" y="59601"/>
                  <a:pt x="237360" y="59348"/>
                  <a:pt x="237170" y="59284"/>
                </a:cubicBezTo>
                <a:close/>
                <a:moveTo>
                  <a:pt x="236284" y="61469"/>
                </a:moveTo>
                <a:cubicBezTo>
                  <a:pt x="235935" y="61343"/>
                  <a:pt x="235619" y="61691"/>
                  <a:pt x="235777" y="62008"/>
                </a:cubicBezTo>
                <a:cubicBezTo>
                  <a:pt x="235904" y="62356"/>
                  <a:pt x="236379" y="62356"/>
                  <a:pt x="236505" y="62008"/>
                </a:cubicBezTo>
                <a:cubicBezTo>
                  <a:pt x="236600" y="61786"/>
                  <a:pt x="236505" y="61564"/>
                  <a:pt x="236284" y="61469"/>
                </a:cubicBezTo>
                <a:close/>
                <a:moveTo>
                  <a:pt x="235429" y="63686"/>
                </a:moveTo>
                <a:cubicBezTo>
                  <a:pt x="235080" y="63528"/>
                  <a:pt x="234732" y="63876"/>
                  <a:pt x="234890" y="64225"/>
                </a:cubicBezTo>
                <a:cubicBezTo>
                  <a:pt x="235017" y="64573"/>
                  <a:pt x="235524" y="64573"/>
                  <a:pt x="235650" y="64225"/>
                </a:cubicBezTo>
                <a:cubicBezTo>
                  <a:pt x="235745" y="64003"/>
                  <a:pt x="235650" y="63750"/>
                  <a:pt x="235429" y="63686"/>
                </a:cubicBezTo>
                <a:close/>
                <a:moveTo>
                  <a:pt x="233972" y="66125"/>
                </a:moveTo>
                <a:cubicBezTo>
                  <a:pt x="233845" y="66473"/>
                  <a:pt x="234225" y="66821"/>
                  <a:pt x="234573" y="66663"/>
                </a:cubicBezTo>
                <a:cubicBezTo>
                  <a:pt x="234922" y="66505"/>
                  <a:pt x="234922" y="65998"/>
                  <a:pt x="234542" y="65871"/>
                </a:cubicBezTo>
                <a:cubicBezTo>
                  <a:pt x="234320" y="65776"/>
                  <a:pt x="234067" y="65903"/>
                  <a:pt x="234003" y="66125"/>
                </a:cubicBezTo>
                <a:close/>
                <a:moveTo>
                  <a:pt x="233117" y="68310"/>
                </a:moveTo>
                <a:cubicBezTo>
                  <a:pt x="232958" y="68690"/>
                  <a:pt x="233338" y="69070"/>
                  <a:pt x="233687" y="68912"/>
                </a:cubicBezTo>
                <a:cubicBezTo>
                  <a:pt x="234067" y="68753"/>
                  <a:pt x="234067" y="68215"/>
                  <a:pt x="233687" y="68057"/>
                </a:cubicBezTo>
                <a:cubicBezTo>
                  <a:pt x="233465" y="67962"/>
                  <a:pt x="233180" y="68088"/>
                  <a:pt x="233117" y="68310"/>
                </a:cubicBezTo>
                <a:close/>
                <a:moveTo>
                  <a:pt x="232230" y="70527"/>
                </a:moveTo>
                <a:cubicBezTo>
                  <a:pt x="232072" y="70907"/>
                  <a:pt x="232452" y="71287"/>
                  <a:pt x="232832" y="71128"/>
                </a:cubicBezTo>
                <a:cubicBezTo>
                  <a:pt x="233212" y="70970"/>
                  <a:pt x="233212" y="70400"/>
                  <a:pt x="232832" y="70273"/>
                </a:cubicBezTo>
                <a:cubicBezTo>
                  <a:pt x="232578" y="70178"/>
                  <a:pt x="232325" y="70273"/>
                  <a:pt x="232230" y="70527"/>
                </a:cubicBezTo>
                <a:close/>
                <a:moveTo>
                  <a:pt x="231945" y="72459"/>
                </a:moveTo>
                <a:cubicBezTo>
                  <a:pt x="231565" y="72300"/>
                  <a:pt x="231153" y="72712"/>
                  <a:pt x="231343" y="73092"/>
                </a:cubicBezTo>
                <a:cubicBezTo>
                  <a:pt x="231502" y="73472"/>
                  <a:pt x="232072" y="73472"/>
                  <a:pt x="232230" y="73092"/>
                </a:cubicBezTo>
                <a:cubicBezTo>
                  <a:pt x="232325" y="72839"/>
                  <a:pt x="232198" y="72554"/>
                  <a:pt x="231945" y="72459"/>
                </a:cubicBezTo>
                <a:close/>
                <a:moveTo>
                  <a:pt x="231090" y="74644"/>
                </a:moveTo>
                <a:cubicBezTo>
                  <a:pt x="230678" y="74485"/>
                  <a:pt x="230266" y="74897"/>
                  <a:pt x="230456" y="75309"/>
                </a:cubicBezTo>
                <a:cubicBezTo>
                  <a:pt x="230615" y="75720"/>
                  <a:pt x="231185" y="75689"/>
                  <a:pt x="231375" y="75277"/>
                </a:cubicBezTo>
                <a:cubicBezTo>
                  <a:pt x="231470" y="75024"/>
                  <a:pt x="231343" y="74739"/>
                  <a:pt x="231090" y="74644"/>
                </a:cubicBezTo>
                <a:close/>
                <a:moveTo>
                  <a:pt x="230235" y="76861"/>
                </a:moveTo>
                <a:cubicBezTo>
                  <a:pt x="229791" y="76671"/>
                  <a:pt x="229380" y="77114"/>
                  <a:pt x="229570" y="77526"/>
                </a:cubicBezTo>
                <a:cubicBezTo>
                  <a:pt x="229760" y="77937"/>
                  <a:pt x="230330" y="77937"/>
                  <a:pt x="230520" y="77494"/>
                </a:cubicBezTo>
                <a:cubicBezTo>
                  <a:pt x="230615" y="77241"/>
                  <a:pt x="230488" y="76956"/>
                  <a:pt x="230235" y="76861"/>
                </a:cubicBezTo>
                <a:close/>
                <a:moveTo>
                  <a:pt x="228683" y="79331"/>
                </a:moveTo>
                <a:cubicBezTo>
                  <a:pt x="228493" y="79774"/>
                  <a:pt x="228936" y="80186"/>
                  <a:pt x="229380" y="79996"/>
                </a:cubicBezTo>
                <a:cubicBezTo>
                  <a:pt x="229791" y="79806"/>
                  <a:pt x="229791" y="79204"/>
                  <a:pt x="229348" y="79046"/>
                </a:cubicBezTo>
                <a:cubicBezTo>
                  <a:pt x="229095" y="78919"/>
                  <a:pt x="228778" y="79077"/>
                  <a:pt x="228683" y="79331"/>
                </a:cubicBezTo>
                <a:close/>
                <a:moveTo>
                  <a:pt x="227796" y="81548"/>
                </a:moveTo>
                <a:cubicBezTo>
                  <a:pt x="227606" y="81991"/>
                  <a:pt x="228050" y="82403"/>
                  <a:pt x="228493" y="82213"/>
                </a:cubicBezTo>
                <a:cubicBezTo>
                  <a:pt x="228936" y="82023"/>
                  <a:pt x="228936" y="81421"/>
                  <a:pt x="228493" y="81231"/>
                </a:cubicBezTo>
                <a:cubicBezTo>
                  <a:pt x="228208" y="81136"/>
                  <a:pt x="227891" y="81263"/>
                  <a:pt x="227796" y="81548"/>
                </a:cubicBezTo>
                <a:close/>
                <a:moveTo>
                  <a:pt x="227923" y="84144"/>
                </a:moveTo>
                <a:cubicBezTo>
                  <a:pt x="228113" y="83701"/>
                  <a:pt x="227638" y="83226"/>
                  <a:pt x="227195" y="83448"/>
                </a:cubicBezTo>
                <a:cubicBezTo>
                  <a:pt x="226751" y="83638"/>
                  <a:pt x="226751" y="84271"/>
                  <a:pt x="227226" y="84461"/>
                </a:cubicBezTo>
                <a:cubicBezTo>
                  <a:pt x="227511" y="84556"/>
                  <a:pt x="227828" y="84429"/>
                  <a:pt x="227923" y="84144"/>
                </a:cubicBezTo>
                <a:close/>
                <a:moveTo>
                  <a:pt x="227068" y="86361"/>
                </a:moveTo>
                <a:cubicBezTo>
                  <a:pt x="227258" y="85886"/>
                  <a:pt x="226783" y="85443"/>
                  <a:pt x="226308" y="85633"/>
                </a:cubicBezTo>
                <a:cubicBezTo>
                  <a:pt x="225864" y="85823"/>
                  <a:pt x="225864" y="86488"/>
                  <a:pt x="226339" y="86678"/>
                </a:cubicBezTo>
                <a:cubicBezTo>
                  <a:pt x="226625" y="86773"/>
                  <a:pt x="226941" y="86646"/>
                  <a:pt x="227068" y="86361"/>
                </a:cubicBezTo>
                <a:close/>
                <a:moveTo>
                  <a:pt x="225453" y="88895"/>
                </a:moveTo>
                <a:cubicBezTo>
                  <a:pt x="225928" y="89085"/>
                  <a:pt x="226403" y="88610"/>
                  <a:pt x="226213" y="88135"/>
                </a:cubicBezTo>
                <a:cubicBezTo>
                  <a:pt x="225991" y="87660"/>
                  <a:pt x="225326" y="87660"/>
                  <a:pt x="225136" y="88135"/>
                </a:cubicBezTo>
                <a:cubicBezTo>
                  <a:pt x="225009" y="88451"/>
                  <a:pt x="225168" y="88768"/>
                  <a:pt x="225453" y="88895"/>
                </a:cubicBezTo>
                <a:close/>
                <a:moveTo>
                  <a:pt x="225358" y="90795"/>
                </a:moveTo>
                <a:cubicBezTo>
                  <a:pt x="225548" y="90288"/>
                  <a:pt x="225041" y="89813"/>
                  <a:pt x="224566" y="90035"/>
                </a:cubicBezTo>
                <a:cubicBezTo>
                  <a:pt x="224059" y="90225"/>
                  <a:pt x="224091" y="90922"/>
                  <a:pt x="224566" y="91112"/>
                </a:cubicBezTo>
                <a:cubicBezTo>
                  <a:pt x="224883" y="91238"/>
                  <a:pt x="225231" y="91080"/>
                  <a:pt x="225358" y="90795"/>
                </a:cubicBezTo>
                <a:close/>
                <a:moveTo>
                  <a:pt x="224503" y="93012"/>
                </a:moveTo>
                <a:cubicBezTo>
                  <a:pt x="224693" y="92505"/>
                  <a:pt x="224186" y="91998"/>
                  <a:pt x="223679" y="92220"/>
                </a:cubicBezTo>
                <a:cubicBezTo>
                  <a:pt x="223173" y="92442"/>
                  <a:pt x="223204" y="93138"/>
                  <a:pt x="223711" y="93328"/>
                </a:cubicBezTo>
                <a:cubicBezTo>
                  <a:pt x="224028" y="93455"/>
                  <a:pt x="224376" y="93297"/>
                  <a:pt x="224503" y="93012"/>
                </a:cubicBezTo>
                <a:close/>
                <a:moveTo>
                  <a:pt x="222824" y="95545"/>
                </a:moveTo>
                <a:cubicBezTo>
                  <a:pt x="223331" y="95767"/>
                  <a:pt x="223838" y="95228"/>
                  <a:pt x="223616" y="94722"/>
                </a:cubicBezTo>
                <a:cubicBezTo>
                  <a:pt x="223394" y="94215"/>
                  <a:pt x="222666" y="94247"/>
                  <a:pt x="222476" y="94753"/>
                </a:cubicBezTo>
                <a:cubicBezTo>
                  <a:pt x="222349" y="95070"/>
                  <a:pt x="222508" y="95419"/>
                  <a:pt x="222824" y="95545"/>
                </a:cubicBezTo>
                <a:close/>
                <a:moveTo>
                  <a:pt x="222761" y="97414"/>
                </a:moveTo>
                <a:cubicBezTo>
                  <a:pt x="222983" y="96907"/>
                  <a:pt x="222444" y="96400"/>
                  <a:pt x="221937" y="96622"/>
                </a:cubicBezTo>
                <a:cubicBezTo>
                  <a:pt x="221399" y="96844"/>
                  <a:pt x="221431" y="97572"/>
                  <a:pt x="221937" y="97794"/>
                </a:cubicBezTo>
                <a:cubicBezTo>
                  <a:pt x="222286" y="97920"/>
                  <a:pt x="222634" y="97762"/>
                  <a:pt x="222761" y="97414"/>
                </a:cubicBezTo>
                <a:close/>
                <a:moveTo>
                  <a:pt x="221906" y="99630"/>
                </a:moveTo>
                <a:cubicBezTo>
                  <a:pt x="222128" y="99092"/>
                  <a:pt x="221589" y="98585"/>
                  <a:pt x="221051" y="98807"/>
                </a:cubicBezTo>
                <a:cubicBezTo>
                  <a:pt x="220512" y="99029"/>
                  <a:pt x="220544" y="99789"/>
                  <a:pt x="221082" y="100010"/>
                </a:cubicBezTo>
                <a:cubicBezTo>
                  <a:pt x="221399" y="100137"/>
                  <a:pt x="221779" y="99979"/>
                  <a:pt x="221906" y="99630"/>
                </a:cubicBezTo>
                <a:close/>
                <a:moveTo>
                  <a:pt x="220196" y="102227"/>
                </a:moveTo>
                <a:cubicBezTo>
                  <a:pt x="220734" y="102449"/>
                  <a:pt x="221272" y="101879"/>
                  <a:pt x="221051" y="101341"/>
                </a:cubicBezTo>
                <a:cubicBezTo>
                  <a:pt x="220797" y="100802"/>
                  <a:pt x="220037" y="100802"/>
                  <a:pt x="219816" y="101372"/>
                </a:cubicBezTo>
                <a:cubicBezTo>
                  <a:pt x="219689" y="101721"/>
                  <a:pt x="219847" y="102101"/>
                  <a:pt x="220196" y="102227"/>
                </a:cubicBezTo>
                <a:close/>
                <a:moveTo>
                  <a:pt x="220196" y="104064"/>
                </a:moveTo>
                <a:cubicBezTo>
                  <a:pt x="220417" y="103494"/>
                  <a:pt x="219847" y="102956"/>
                  <a:pt x="219277" y="103209"/>
                </a:cubicBezTo>
                <a:cubicBezTo>
                  <a:pt x="218739" y="103431"/>
                  <a:pt x="218739" y="104222"/>
                  <a:pt x="219309" y="104444"/>
                </a:cubicBezTo>
                <a:cubicBezTo>
                  <a:pt x="219657" y="104571"/>
                  <a:pt x="220037" y="104412"/>
                  <a:pt x="220196" y="104064"/>
                </a:cubicBezTo>
                <a:close/>
                <a:moveTo>
                  <a:pt x="219341" y="106281"/>
                </a:moveTo>
                <a:cubicBezTo>
                  <a:pt x="219562" y="105711"/>
                  <a:pt x="218992" y="105141"/>
                  <a:pt x="218422" y="105394"/>
                </a:cubicBezTo>
                <a:cubicBezTo>
                  <a:pt x="217852" y="105648"/>
                  <a:pt x="217852" y="106439"/>
                  <a:pt x="218422" y="106661"/>
                </a:cubicBezTo>
                <a:cubicBezTo>
                  <a:pt x="218802" y="106819"/>
                  <a:pt x="219182" y="106629"/>
                  <a:pt x="219341" y="106281"/>
                </a:cubicBezTo>
                <a:close/>
                <a:moveTo>
                  <a:pt x="217567" y="108878"/>
                </a:moveTo>
                <a:cubicBezTo>
                  <a:pt x="218137" y="109131"/>
                  <a:pt x="218707" y="108529"/>
                  <a:pt x="218454" y="107959"/>
                </a:cubicBezTo>
                <a:cubicBezTo>
                  <a:pt x="218201" y="107389"/>
                  <a:pt x="217377" y="107389"/>
                  <a:pt x="217155" y="107959"/>
                </a:cubicBezTo>
                <a:cubicBezTo>
                  <a:pt x="217029" y="108339"/>
                  <a:pt x="217187" y="108751"/>
                  <a:pt x="217567" y="108878"/>
                </a:cubicBezTo>
                <a:close/>
                <a:moveTo>
                  <a:pt x="217599" y="110715"/>
                </a:moveTo>
                <a:cubicBezTo>
                  <a:pt x="217821" y="110145"/>
                  <a:pt x="217314" y="109574"/>
                  <a:pt x="216744" y="109765"/>
                </a:cubicBezTo>
                <a:cubicBezTo>
                  <a:pt x="216174" y="109923"/>
                  <a:pt x="216047" y="110683"/>
                  <a:pt x="216522" y="111031"/>
                </a:cubicBezTo>
                <a:lnTo>
                  <a:pt x="217345" y="111031"/>
                </a:lnTo>
                <a:cubicBezTo>
                  <a:pt x="217472" y="110936"/>
                  <a:pt x="217567" y="110841"/>
                  <a:pt x="217599" y="110715"/>
                </a:cubicBezTo>
                <a:close/>
                <a:moveTo>
                  <a:pt x="257724" y="95"/>
                </a:moveTo>
                <a:cubicBezTo>
                  <a:pt x="257724" y="63"/>
                  <a:pt x="257724" y="95"/>
                  <a:pt x="257724" y="95"/>
                </a:cubicBezTo>
                <a:cubicBezTo>
                  <a:pt x="257724" y="95"/>
                  <a:pt x="257724" y="95"/>
                  <a:pt x="257724" y="95"/>
                </a:cubicBezTo>
                <a:cubicBezTo>
                  <a:pt x="257724" y="95"/>
                  <a:pt x="257724" y="95"/>
                  <a:pt x="257724" y="95"/>
                </a:cubicBezTo>
                <a:cubicBezTo>
                  <a:pt x="257755" y="95"/>
                  <a:pt x="257724" y="95"/>
                  <a:pt x="257724" y="95"/>
                </a:cubicBezTo>
                <a:close/>
                <a:moveTo>
                  <a:pt x="256868" y="2280"/>
                </a:moveTo>
                <a:cubicBezTo>
                  <a:pt x="256837" y="2249"/>
                  <a:pt x="256805" y="2312"/>
                  <a:pt x="256837" y="2344"/>
                </a:cubicBezTo>
                <a:cubicBezTo>
                  <a:pt x="256868" y="2344"/>
                  <a:pt x="256900" y="2280"/>
                  <a:pt x="256868" y="2280"/>
                </a:cubicBezTo>
                <a:close/>
                <a:moveTo>
                  <a:pt x="256013" y="4529"/>
                </a:moveTo>
                <a:cubicBezTo>
                  <a:pt x="256013" y="4497"/>
                  <a:pt x="256013" y="4465"/>
                  <a:pt x="255982" y="4465"/>
                </a:cubicBezTo>
                <a:cubicBezTo>
                  <a:pt x="255950" y="4465"/>
                  <a:pt x="255918" y="4529"/>
                  <a:pt x="255950" y="4560"/>
                </a:cubicBezTo>
                <a:cubicBezTo>
                  <a:pt x="255982" y="4560"/>
                  <a:pt x="256013" y="4560"/>
                  <a:pt x="256013" y="4529"/>
                </a:cubicBezTo>
                <a:close/>
                <a:moveTo>
                  <a:pt x="255127" y="6651"/>
                </a:moveTo>
                <a:cubicBezTo>
                  <a:pt x="255063" y="6619"/>
                  <a:pt x="255000" y="6746"/>
                  <a:pt x="255095" y="6777"/>
                </a:cubicBezTo>
                <a:cubicBezTo>
                  <a:pt x="255158" y="6809"/>
                  <a:pt x="255190" y="6682"/>
                  <a:pt x="255127" y="6651"/>
                </a:cubicBezTo>
                <a:close/>
                <a:moveTo>
                  <a:pt x="254272" y="8867"/>
                </a:moveTo>
                <a:cubicBezTo>
                  <a:pt x="254145" y="8804"/>
                  <a:pt x="254272" y="9057"/>
                  <a:pt x="254303" y="8962"/>
                </a:cubicBezTo>
                <a:cubicBezTo>
                  <a:pt x="254303" y="8931"/>
                  <a:pt x="254303" y="8867"/>
                  <a:pt x="254272" y="8867"/>
                </a:cubicBezTo>
                <a:close/>
                <a:moveTo>
                  <a:pt x="253385" y="11053"/>
                </a:moveTo>
                <a:cubicBezTo>
                  <a:pt x="253258" y="11021"/>
                  <a:pt x="253385" y="11306"/>
                  <a:pt x="253448" y="11179"/>
                </a:cubicBezTo>
                <a:cubicBezTo>
                  <a:pt x="253448" y="11116"/>
                  <a:pt x="253448" y="11084"/>
                  <a:pt x="253385" y="11053"/>
                </a:cubicBezTo>
                <a:close/>
                <a:moveTo>
                  <a:pt x="252530" y="13238"/>
                </a:moveTo>
                <a:cubicBezTo>
                  <a:pt x="252371" y="13206"/>
                  <a:pt x="252530" y="13523"/>
                  <a:pt x="252593" y="13364"/>
                </a:cubicBezTo>
                <a:cubicBezTo>
                  <a:pt x="252593" y="13333"/>
                  <a:pt x="252561" y="13269"/>
                  <a:pt x="252530" y="13238"/>
                </a:cubicBezTo>
                <a:close/>
                <a:moveTo>
                  <a:pt x="251643" y="15455"/>
                </a:moveTo>
                <a:cubicBezTo>
                  <a:pt x="251485" y="15391"/>
                  <a:pt x="251643" y="15771"/>
                  <a:pt x="251706" y="15581"/>
                </a:cubicBezTo>
                <a:cubicBezTo>
                  <a:pt x="251738" y="15550"/>
                  <a:pt x="251706" y="15455"/>
                  <a:pt x="251643" y="15455"/>
                </a:cubicBezTo>
                <a:close/>
                <a:moveTo>
                  <a:pt x="250788" y="17640"/>
                </a:moveTo>
                <a:cubicBezTo>
                  <a:pt x="250598" y="17576"/>
                  <a:pt x="250788" y="17988"/>
                  <a:pt x="250851" y="17798"/>
                </a:cubicBezTo>
                <a:cubicBezTo>
                  <a:pt x="250883" y="17735"/>
                  <a:pt x="250851" y="17671"/>
                  <a:pt x="250788" y="17640"/>
                </a:cubicBezTo>
                <a:close/>
                <a:moveTo>
                  <a:pt x="249933" y="19825"/>
                </a:moveTo>
                <a:cubicBezTo>
                  <a:pt x="249711" y="19762"/>
                  <a:pt x="249933" y="20237"/>
                  <a:pt x="249996" y="20015"/>
                </a:cubicBezTo>
                <a:cubicBezTo>
                  <a:pt x="250028" y="19952"/>
                  <a:pt x="249996" y="19857"/>
                  <a:pt x="249933" y="19825"/>
                </a:cubicBezTo>
                <a:close/>
                <a:moveTo>
                  <a:pt x="248856" y="22105"/>
                </a:moveTo>
                <a:cubicBezTo>
                  <a:pt x="248761" y="22358"/>
                  <a:pt x="249268" y="22137"/>
                  <a:pt x="249046" y="22042"/>
                </a:cubicBezTo>
                <a:cubicBezTo>
                  <a:pt x="248983" y="22010"/>
                  <a:pt x="248888" y="22042"/>
                  <a:pt x="248856" y="22105"/>
                </a:cubicBezTo>
                <a:close/>
                <a:moveTo>
                  <a:pt x="247969" y="24322"/>
                </a:moveTo>
                <a:cubicBezTo>
                  <a:pt x="247874" y="24575"/>
                  <a:pt x="248445" y="24322"/>
                  <a:pt x="248191" y="24227"/>
                </a:cubicBezTo>
                <a:cubicBezTo>
                  <a:pt x="248096" y="24195"/>
                  <a:pt x="248001" y="24227"/>
                  <a:pt x="247969" y="24322"/>
                </a:cubicBezTo>
                <a:close/>
                <a:moveTo>
                  <a:pt x="247083" y="26539"/>
                </a:moveTo>
                <a:cubicBezTo>
                  <a:pt x="246988" y="26792"/>
                  <a:pt x="247589" y="26539"/>
                  <a:pt x="247336" y="26412"/>
                </a:cubicBezTo>
                <a:cubicBezTo>
                  <a:pt x="247241" y="26380"/>
                  <a:pt x="247114" y="26444"/>
                  <a:pt x="247083" y="26539"/>
                </a:cubicBezTo>
                <a:close/>
                <a:moveTo>
                  <a:pt x="246196" y="28724"/>
                </a:moveTo>
                <a:cubicBezTo>
                  <a:pt x="246069" y="29009"/>
                  <a:pt x="246734" y="28724"/>
                  <a:pt x="246449" y="28629"/>
                </a:cubicBezTo>
                <a:cubicBezTo>
                  <a:pt x="246354" y="28565"/>
                  <a:pt x="246228" y="28629"/>
                  <a:pt x="246196" y="28724"/>
                </a:cubicBezTo>
                <a:close/>
                <a:moveTo>
                  <a:pt x="245309" y="30941"/>
                </a:moveTo>
                <a:cubicBezTo>
                  <a:pt x="245183" y="31257"/>
                  <a:pt x="245911" y="30941"/>
                  <a:pt x="245594" y="30814"/>
                </a:cubicBezTo>
                <a:cubicBezTo>
                  <a:pt x="245468" y="30782"/>
                  <a:pt x="245341" y="30814"/>
                  <a:pt x="245309" y="30941"/>
                </a:cubicBezTo>
                <a:close/>
                <a:moveTo>
                  <a:pt x="244423" y="33126"/>
                </a:moveTo>
                <a:cubicBezTo>
                  <a:pt x="244359" y="33316"/>
                  <a:pt x="244549" y="33506"/>
                  <a:pt x="244739" y="33442"/>
                </a:cubicBezTo>
                <a:cubicBezTo>
                  <a:pt x="244898" y="33347"/>
                  <a:pt x="244898" y="33094"/>
                  <a:pt x="244708" y="32999"/>
                </a:cubicBezTo>
                <a:cubicBezTo>
                  <a:pt x="244613" y="32967"/>
                  <a:pt x="244454" y="33031"/>
                  <a:pt x="244423" y="33126"/>
                </a:cubicBezTo>
                <a:close/>
                <a:moveTo>
                  <a:pt x="243536" y="35343"/>
                </a:moveTo>
                <a:cubicBezTo>
                  <a:pt x="243472" y="35533"/>
                  <a:pt x="243662" y="35723"/>
                  <a:pt x="243852" y="35659"/>
                </a:cubicBezTo>
                <a:cubicBezTo>
                  <a:pt x="244043" y="35564"/>
                  <a:pt x="244043" y="35279"/>
                  <a:pt x="243852" y="35216"/>
                </a:cubicBezTo>
                <a:cubicBezTo>
                  <a:pt x="243726" y="35153"/>
                  <a:pt x="243599" y="35216"/>
                  <a:pt x="243536" y="35343"/>
                </a:cubicBezTo>
                <a:close/>
                <a:moveTo>
                  <a:pt x="242997" y="37401"/>
                </a:moveTo>
                <a:cubicBezTo>
                  <a:pt x="242776" y="37306"/>
                  <a:pt x="242554" y="37528"/>
                  <a:pt x="242649" y="37749"/>
                </a:cubicBezTo>
                <a:cubicBezTo>
                  <a:pt x="242744" y="37939"/>
                  <a:pt x="243061" y="37939"/>
                  <a:pt x="243124" y="37718"/>
                </a:cubicBezTo>
                <a:cubicBezTo>
                  <a:pt x="243187" y="37591"/>
                  <a:pt x="243124" y="37464"/>
                  <a:pt x="242997" y="37401"/>
                </a:cubicBezTo>
                <a:close/>
                <a:moveTo>
                  <a:pt x="241762" y="39745"/>
                </a:moveTo>
                <a:cubicBezTo>
                  <a:pt x="241667" y="39966"/>
                  <a:pt x="241921" y="40188"/>
                  <a:pt x="242111" y="40093"/>
                </a:cubicBezTo>
                <a:cubicBezTo>
                  <a:pt x="242332" y="39998"/>
                  <a:pt x="242332" y="39681"/>
                  <a:pt x="242111" y="39586"/>
                </a:cubicBezTo>
                <a:cubicBezTo>
                  <a:pt x="241984" y="39523"/>
                  <a:pt x="241826" y="39618"/>
                  <a:pt x="241762" y="39745"/>
                </a:cubicBezTo>
                <a:close/>
                <a:moveTo>
                  <a:pt x="241256" y="41803"/>
                </a:moveTo>
                <a:cubicBezTo>
                  <a:pt x="241002" y="41708"/>
                  <a:pt x="240781" y="41930"/>
                  <a:pt x="240876" y="42151"/>
                </a:cubicBezTo>
                <a:cubicBezTo>
                  <a:pt x="240971" y="42405"/>
                  <a:pt x="241319" y="42405"/>
                  <a:pt x="241414" y="42151"/>
                </a:cubicBezTo>
                <a:cubicBezTo>
                  <a:pt x="241477" y="42025"/>
                  <a:pt x="241382" y="41835"/>
                  <a:pt x="241256" y="41803"/>
                </a:cubicBezTo>
                <a:close/>
                <a:moveTo>
                  <a:pt x="240369" y="43988"/>
                </a:moveTo>
                <a:cubicBezTo>
                  <a:pt x="240147" y="43893"/>
                  <a:pt x="239894" y="44147"/>
                  <a:pt x="239989" y="44368"/>
                </a:cubicBezTo>
                <a:cubicBezTo>
                  <a:pt x="240116" y="44622"/>
                  <a:pt x="240464" y="44622"/>
                  <a:pt x="240559" y="44368"/>
                </a:cubicBezTo>
                <a:cubicBezTo>
                  <a:pt x="240622" y="44210"/>
                  <a:pt x="240527" y="44052"/>
                  <a:pt x="240369" y="43988"/>
                </a:cubicBezTo>
                <a:close/>
                <a:moveTo>
                  <a:pt x="239514" y="46173"/>
                </a:moveTo>
                <a:cubicBezTo>
                  <a:pt x="239260" y="46078"/>
                  <a:pt x="239007" y="46332"/>
                  <a:pt x="239102" y="46585"/>
                </a:cubicBezTo>
                <a:cubicBezTo>
                  <a:pt x="239229" y="46838"/>
                  <a:pt x="239577" y="46838"/>
                  <a:pt x="239704" y="46585"/>
                </a:cubicBezTo>
                <a:cubicBezTo>
                  <a:pt x="239767" y="46427"/>
                  <a:pt x="239672" y="46237"/>
                  <a:pt x="239514" y="46173"/>
                </a:cubicBezTo>
                <a:close/>
                <a:moveTo>
                  <a:pt x="238659" y="48390"/>
                </a:moveTo>
                <a:cubicBezTo>
                  <a:pt x="238374" y="48264"/>
                  <a:pt x="238120" y="48549"/>
                  <a:pt x="238215" y="48802"/>
                </a:cubicBezTo>
                <a:cubicBezTo>
                  <a:pt x="238342" y="49087"/>
                  <a:pt x="238722" y="49055"/>
                  <a:pt x="238817" y="48802"/>
                </a:cubicBezTo>
                <a:cubicBezTo>
                  <a:pt x="238880" y="48644"/>
                  <a:pt x="238817" y="48454"/>
                  <a:pt x="238659" y="48390"/>
                </a:cubicBezTo>
                <a:close/>
                <a:moveTo>
                  <a:pt x="237772" y="50575"/>
                </a:moveTo>
                <a:cubicBezTo>
                  <a:pt x="237487" y="50449"/>
                  <a:pt x="237234" y="50734"/>
                  <a:pt x="237360" y="51019"/>
                </a:cubicBezTo>
                <a:cubicBezTo>
                  <a:pt x="237455" y="51304"/>
                  <a:pt x="237867" y="51304"/>
                  <a:pt x="237962" y="51019"/>
                </a:cubicBezTo>
                <a:cubicBezTo>
                  <a:pt x="238025" y="50829"/>
                  <a:pt x="237962" y="50639"/>
                  <a:pt x="237772" y="50575"/>
                </a:cubicBezTo>
                <a:close/>
                <a:moveTo>
                  <a:pt x="236917" y="52761"/>
                </a:moveTo>
                <a:cubicBezTo>
                  <a:pt x="236632" y="52634"/>
                  <a:pt x="236347" y="52951"/>
                  <a:pt x="236474" y="53236"/>
                </a:cubicBezTo>
                <a:cubicBezTo>
                  <a:pt x="236569" y="53521"/>
                  <a:pt x="236980" y="53521"/>
                  <a:pt x="237107" y="53236"/>
                </a:cubicBezTo>
                <a:cubicBezTo>
                  <a:pt x="237170" y="53046"/>
                  <a:pt x="237075" y="52824"/>
                  <a:pt x="236917" y="52761"/>
                </a:cubicBezTo>
                <a:close/>
                <a:moveTo>
                  <a:pt x="236030" y="54946"/>
                </a:moveTo>
                <a:cubicBezTo>
                  <a:pt x="235745" y="54851"/>
                  <a:pt x="235429" y="55136"/>
                  <a:pt x="235587" y="55452"/>
                </a:cubicBezTo>
                <a:cubicBezTo>
                  <a:pt x="235714" y="55737"/>
                  <a:pt x="236125" y="55737"/>
                  <a:pt x="236252" y="55452"/>
                </a:cubicBezTo>
                <a:cubicBezTo>
                  <a:pt x="236315" y="55262"/>
                  <a:pt x="236220" y="55041"/>
                  <a:pt x="236030" y="54977"/>
                </a:cubicBezTo>
                <a:close/>
                <a:moveTo>
                  <a:pt x="235175" y="57162"/>
                </a:moveTo>
                <a:cubicBezTo>
                  <a:pt x="234858" y="57036"/>
                  <a:pt x="234542" y="57352"/>
                  <a:pt x="234700" y="57669"/>
                </a:cubicBezTo>
                <a:cubicBezTo>
                  <a:pt x="234827" y="57986"/>
                  <a:pt x="235270" y="57954"/>
                  <a:pt x="235397" y="57638"/>
                </a:cubicBezTo>
                <a:cubicBezTo>
                  <a:pt x="235460" y="57448"/>
                  <a:pt x="235365" y="57226"/>
                  <a:pt x="235175" y="57162"/>
                </a:cubicBezTo>
                <a:close/>
                <a:moveTo>
                  <a:pt x="234320" y="59348"/>
                </a:moveTo>
                <a:cubicBezTo>
                  <a:pt x="233972" y="59221"/>
                  <a:pt x="233655" y="59569"/>
                  <a:pt x="233813" y="59886"/>
                </a:cubicBezTo>
                <a:cubicBezTo>
                  <a:pt x="233940" y="60203"/>
                  <a:pt x="234415" y="60203"/>
                  <a:pt x="234542" y="59854"/>
                </a:cubicBezTo>
                <a:cubicBezTo>
                  <a:pt x="234605" y="59664"/>
                  <a:pt x="234510" y="59443"/>
                  <a:pt x="234320" y="59348"/>
                </a:cubicBezTo>
                <a:close/>
                <a:moveTo>
                  <a:pt x="233433" y="61533"/>
                </a:moveTo>
                <a:cubicBezTo>
                  <a:pt x="233117" y="61406"/>
                  <a:pt x="232768" y="61754"/>
                  <a:pt x="232927" y="62103"/>
                </a:cubicBezTo>
                <a:cubicBezTo>
                  <a:pt x="233053" y="62420"/>
                  <a:pt x="233528" y="62420"/>
                  <a:pt x="233687" y="62071"/>
                </a:cubicBezTo>
                <a:cubicBezTo>
                  <a:pt x="233750" y="61881"/>
                  <a:pt x="233655" y="61628"/>
                  <a:pt x="233433" y="61533"/>
                </a:cubicBezTo>
                <a:close/>
                <a:moveTo>
                  <a:pt x="232578" y="63750"/>
                </a:moveTo>
                <a:cubicBezTo>
                  <a:pt x="232230" y="63591"/>
                  <a:pt x="231882" y="63971"/>
                  <a:pt x="232040" y="64288"/>
                </a:cubicBezTo>
                <a:cubicBezTo>
                  <a:pt x="232167" y="64636"/>
                  <a:pt x="232673" y="64636"/>
                  <a:pt x="232800" y="64288"/>
                </a:cubicBezTo>
                <a:cubicBezTo>
                  <a:pt x="232895" y="64066"/>
                  <a:pt x="232800" y="63813"/>
                  <a:pt x="232578" y="63750"/>
                </a:cubicBezTo>
                <a:close/>
                <a:moveTo>
                  <a:pt x="231153" y="66188"/>
                </a:moveTo>
                <a:cubicBezTo>
                  <a:pt x="230995" y="66536"/>
                  <a:pt x="231375" y="66917"/>
                  <a:pt x="231723" y="66758"/>
                </a:cubicBezTo>
                <a:cubicBezTo>
                  <a:pt x="232072" y="66600"/>
                  <a:pt x="232072" y="66093"/>
                  <a:pt x="231723" y="65935"/>
                </a:cubicBezTo>
                <a:cubicBezTo>
                  <a:pt x="231470" y="65840"/>
                  <a:pt x="231217" y="65966"/>
                  <a:pt x="231122" y="66188"/>
                </a:cubicBezTo>
                <a:close/>
                <a:moveTo>
                  <a:pt x="230266" y="68373"/>
                </a:moveTo>
                <a:cubicBezTo>
                  <a:pt x="230108" y="68753"/>
                  <a:pt x="230488" y="69133"/>
                  <a:pt x="230868" y="68975"/>
                </a:cubicBezTo>
                <a:cubicBezTo>
                  <a:pt x="231217" y="68817"/>
                  <a:pt x="231217" y="68278"/>
                  <a:pt x="230837" y="68120"/>
                </a:cubicBezTo>
                <a:cubicBezTo>
                  <a:pt x="230615" y="68025"/>
                  <a:pt x="230330" y="68152"/>
                  <a:pt x="230235" y="68373"/>
                </a:cubicBezTo>
                <a:close/>
                <a:moveTo>
                  <a:pt x="229380" y="70590"/>
                </a:moveTo>
                <a:cubicBezTo>
                  <a:pt x="229221" y="70970"/>
                  <a:pt x="229601" y="71350"/>
                  <a:pt x="229981" y="71192"/>
                </a:cubicBezTo>
                <a:cubicBezTo>
                  <a:pt x="230361" y="71033"/>
                  <a:pt x="230361" y="70495"/>
                  <a:pt x="229981" y="70337"/>
                </a:cubicBezTo>
                <a:cubicBezTo>
                  <a:pt x="229728" y="70242"/>
                  <a:pt x="229475" y="70337"/>
                  <a:pt x="229380" y="70590"/>
                </a:cubicBezTo>
                <a:close/>
                <a:moveTo>
                  <a:pt x="228493" y="72807"/>
                </a:moveTo>
                <a:cubicBezTo>
                  <a:pt x="228303" y="73187"/>
                  <a:pt x="228715" y="73599"/>
                  <a:pt x="229126" y="73409"/>
                </a:cubicBezTo>
                <a:cubicBezTo>
                  <a:pt x="229506" y="73250"/>
                  <a:pt x="229506" y="72680"/>
                  <a:pt x="229095" y="72522"/>
                </a:cubicBezTo>
                <a:cubicBezTo>
                  <a:pt x="228841" y="72427"/>
                  <a:pt x="228588" y="72554"/>
                  <a:pt x="228493" y="72807"/>
                </a:cubicBezTo>
                <a:close/>
                <a:moveTo>
                  <a:pt x="228240" y="74707"/>
                </a:moveTo>
                <a:cubicBezTo>
                  <a:pt x="227828" y="74549"/>
                  <a:pt x="227416" y="74960"/>
                  <a:pt x="227606" y="75372"/>
                </a:cubicBezTo>
                <a:cubicBezTo>
                  <a:pt x="227765" y="75784"/>
                  <a:pt x="228335" y="75784"/>
                  <a:pt x="228525" y="75372"/>
                </a:cubicBezTo>
                <a:cubicBezTo>
                  <a:pt x="228620" y="75119"/>
                  <a:pt x="228493" y="74834"/>
                  <a:pt x="228240" y="74707"/>
                </a:cubicBezTo>
                <a:close/>
                <a:moveTo>
                  <a:pt x="227353" y="76924"/>
                </a:moveTo>
                <a:cubicBezTo>
                  <a:pt x="226941" y="76734"/>
                  <a:pt x="226530" y="77177"/>
                  <a:pt x="226720" y="77589"/>
                </a:cubicBezTo>
                <a:cubicBezTo>
                  <a:pt x="226878" y="78001"/>
                  <a:pt x="227480" y="78001"/>
                  <a:pt x="227638" y="77589"/>
                </a:cubicBezTo>
                <a:cubicBezTo>
                  <a:pt x="227765" y="77304"/>
                  <a:pt x="227638" y="77019"/>
                  <a:pt x="227385" y="76924"/>
                </a:cubicBezTo>
                <a:close/>
                <a:moveTo>
                  <a:pt x="225833" y="79394"/>
                </a:moveTo>
                <a:cubicBezTo>
                  <a:pt x="225643" y="79837"/>
                  <a:pt x="226086" y="80249"/>
                  <a:pt x="226530" y="80091"/>
                </a:cubicBezTo>
                <a:cubicBezTo>
                  <a:pt x="226941" y="79901"/>
                  <a:pt x="226941" y="79267"/>
                  <a:pt x="226498" y="79109"/>
                </a:cubicBezTo>
                <a:cubicBezTo>
                  <a:pt x="226244" y="79014"/>
                  <a:pt x="225928" y="79141"/>
                  <a:pt x="225833" y="79394"/>
                </a:cubicBezTo>
                <a:close/>
                <a:moveTo>
                  <a:pt x="224946" y="81611"/>
                </a:moveTo>
                <a:cubicBezTo>
                  <a:pt x="224756" y="82054"/>
                  <a:pt x="225199" y="82498"/>
                  <a:pt x="225643" y="82308"/>
                </a:cubicBezTo>
                <a:cubicBezTo>
                  <a:pt x="226086" y="82118"/>
                  <a:pt x="226086" y="81484"/>
                  <a:pt x="225643" y="81294"/>
                </a:cubicBezTo>
                <a:cubicBezTo>
                  <a:pt x="225358" y="81199"/>
                  <a:pt x="225041" y="81326"/>
                  <a:pt x="224946" y="81611"/>
                </a:cubicBezTo>
                <a:close/>
                <a:moveTo>
                  <a:pt x="225073" y="84208"/>
                </a:moveTo>
                <a:cubicBezTo>
                  <a:pt x="225263" y="83764"/>
                  <a:pt x="224788" y="83321"/>
                  <a:pt x="224344" y="83511"/>
                </a:cubicBezTo>
                <a:cubicBezTo>
                  <a:pt x="223901" y="83701"/>
                  <a:pt x="223901" y="84334"/>
                  <a:pt x="224344" y="84524"/>
                </a:cubicBezTo>
                <a:cubicBezTo>
                  <a:pt x="224629" y="84651"/>
                  <a:pt x="224978" y="84493"/>
                  <a:pt x="225073" y="84208"/>
                </a:cubicBezTo>
                <a:close/>
                <a:moveTo>
                  <a:pt x="224218" y="86425"/>
                </a:moveTo>
                <a:cubicBezTo>
                  <a:pt x="224408" y="85950"/>
                  <a:pt x="223933" y="85506"/>
                  <a:pt x="223458" y="85696"/>
                </a:cubicBezTo>
                <a:cubicBezTo>
                  <a:pt x="223014" y="85886"/>
                  <a:pt x="223014" y="86551"/>
                  <a:pt x="223489" y="86741"/>
                </a:cubicBezTo>
                <a:cubicBezTo>
                  <a:pt x="223774" y="86868"/>
                  <a:pt x="224091" y="86710"/>
                  <a:pt x="224218" y="86425"/>
                </a:cubicBezTo>
                <a:close/>
                <a:moveTo>
                  <a:pt x="222603" y="88958"/>
                </a:moveTo>
                <a:cubicBezTo>
                  <a:pt x="223078" y="89148"/>
                  <a:pt x="223553" y="88673"/>
                  <a:pt x="223363" y="88198"/>
                </a:cubicBezTo>
                <a:cubicBezTo>
                  <a:pt x="223141" y="87723"/>
                  <a:pt x="222476" y="87723"/>
                  <a:pt x="222286" y="88230"/>
                </a:cubicBezTo>
                <a:cubicBezTo>
                  <a:pt x="222159" y="88515"/>
                  <a:pt x="222318" y="88863"/>
                  <a:pt x="222603" y="88958"/>
                </a:cubicBezTo>
                <a:close/>
                <a:moveTo>
                  <a:pt x="222508" y="90858"/>
                </a:moveTo>
                <a:cubicBezTo>
                  <a:pt x="222698" y="90351"/>
                  <a:pt x="222191" y="89876"/>
                  <a:pt x="221716" y="90098"/>
                </a:cubicBezTo>
                <a:cubicBezTo>
                  <a:pt x="221241" y="90320"/>
                  <a:pt x="221241" y="90985"/>
                  <a:pt x="221716" y="91207"/>
                </a:cubicBezTo>
                <a:cubicBezTo>
                  <a:pt x="222033" y="91302"/>
                  <a:pt x="222381" y="91175"/>
                  <a:pt x="222508" y="90858"/>
                </a:cubicBezTo>
                <a:close/>
                <a:moveTo>
                  <a:pt x="221652" y="93075"/>
                </a:moveTo>
                <a:cubicBezTo>
                  <a:pt x="221842" y="92568"/>
                  <a:pt x="221336" y="92062"/>
                  <a:pt x="220829" y="92283"/>
                </a:cubicBezTo>
                <a:cubicBezTo>
                  <a:pt x="220322" y="92505"/>
                  <a:pt x="220354" y="93202"/>
                  <a:pt x="220861" y="93423"/>
                </a:cubicBezTo>
                <a:cubicBezTo>
                  <a:pt x="221177" y="93550"/>
                  <a:pt x="221526" y="93392"/>
                  <a:pt x="221652" y="93075"/>
                </a:cubicBezTo>
                <a:close/>
                <a:moveTo>
                  <a:pt x="219974" y="95640"/>
                </a:moveTo>
                <a:cubicBezTo>
                  <a:pt x="220481" y="95830"/>
                  <a:pt x="220987" y="95323"/>
                  <a:pt x="220766" y="94817"/>
                </a:cubicBezTo>
                <a:cubicBezTo>
                  <a:pt x="220544" y="94310"/>
                  <a:pt x="219816" y="94310"/>
                  <a:pt x="219626" y="94817"/>
                </a:cubicBezTo>
                <a:cubicBezTo>
                  <a:pt x="219499" y="95133"/>
                  <a:pt x="219657" y="95514"/>
                  <a:pt x="219974" y="95640"/>
                </a:cubicBezTo>
                <a:close/>
                <a:moveTo>
                  <a:pt x="219911" y="97509"/>
                </a:moveTo>
                <a:cubicBezTo>
                  <a:pt x="220132" y="96970"/>
                  <a:pt x="219594" y="96464"/>
                  <a:pt x="219087" y="96685"/>
                </a:cubicBezTo>
                <a:cubicBezTo>
                  <a:pt x="218549" y="96907"/>
                  <a:pt x="218581" y="97635"/>
                  <a:pt x="219087" y="97857"/>
                </a:cubicBezTo>
                <a:cubicBezTo>
                  <a:pt x="219436" y="97984"/>
                  <a:pt x="219784" y="97825"/>
                  <a:pt x="219911" y="97509"/>
                </a:cubicBezTo>
                <a:close/>
                <a:moveTo>
                  <a:pt x="219056" y="99725"/>
                </a:moveTo>
                <a:cubicBezTo>
                  <a:pt x="219277" y="99187"/>
                  <a:pt x="218739" y="98649"/>
                  <a:pt x="218201" y="98870"/>
                </a:cubicBezTo>
                <a:cubicBezTo>
                  <a:pt x="217662" y="99092"/>
                  <a:pt x="217662" y="99852"/>
                  <a:pt x="218232" y="100074"/>
                </a:cubicBezTo>
                <a:cubicBezTo>
                  <a:pt x="218549" y="100201"/>
                  <a:pt x="218929" y="100042"/>
                  <a:pt x="219056" y="99725"/>
                </a:cubicBezTo>
                <a:close/>
                <a:moveTo>
                  <a:pt x="217345" y="102291"/>
                </a:moveTo>
                <a:cubicBezTo>
                  <a:pt x="217884" y="102512"/>
                  <a:pt x="218422" y="101974"/>
                  <a:pt x="218201" y="101404"/>
                </a:cubicBezTo>
                <a:cubicBezTo>
                  <a:pt x="217947" y="100866"/>
                  <a:pt x="217187" y="100897"/>
                  <a:pt x="216965" y="101436"/>
                </a:cubicBezTo>
                <a:cubicBezTo>
                  <a:pt x="216839" y="101784"/>
                  <a:pt x="216997" y="102164"/>
                  <a:pt x="217345" y="102291"/>
                </a:cubicBezTo>
                <a:close/>
                <a:moveTo>
                  <a:pt x="217345" y="104127"/>
                </a:moveTo>
                <a:cubicBezTo>
                  <a:pt x="217567" y="103589"/>
                  <a:pt x="216997" y="103019"/>
                  <a:pt x="216427" y="103272"/>
                </a:cubicBezTo>
                <a:cubicBezTo>
                  <a:pt x="215889" y="103494"/>
                  <a:pt x="215889" y="104286"/>
                  <a:pt x="216459" y="104507"/>
                </a:cubicBezTo>
                <a:cubicBezTo>
                  <a:pt x="216807" y="104666"/>
                  <a:pt x="217219" y="104476"/>
                  <a:pt x="217345" y="104127"/>
                </a:cubicBezTo>
                <a:close/>
                <a:moveTo>
                  <a:pt x="216490" y="106344"/>
                </a:moveTo>
                <a:cubicBezTo>
                  <a:pt x="216712" y="105774"/>
                  <a:pt x="216142" y="105204"/>
                  <a:pt x="215572" y="105458"/>
                </a:cubicBezTo>
                <a:cubicBezTo>
                  <a:pt x="215002" y="105711"/>
                  <a:pt x="215002" y="106503"/>
                  <a:pt x="215572" y="106756"/>
                </a:cubicBezTo>
                <a:cubicBezTo>
                  <a:pt x="215952" y="106883"/>
                  <a:pt x="216332" y="106724"/>
                  <a:pt x="216490" y="106344"/>
                </a:cubicBezTo>
                <a:close/>
                <a:moveTo>
                  <a:pt x="214717" y="108973"/>
                </a:moveTo>
                <a:cubicBezTo>
                  <a:pt x="215287" y="109194"/>
                  <a:pt x="215857" y="108593"/>
                  <a:pt x="215604" y="108023"/>
                </a:cubicBezTo>
                <a:cubicBezTo>
                  <a:pt x="215350" y="107453"/>
                  <a:pt x="214527" y="107453"/>
                  <a:pt x="214305" y="108054"/>
                </a:cubicBezTo>
                <a:cubicBezTo>
                  <a:pt x="214147" y="108403"/>
                  <a:pt x="214337" y="108814"/>
                  <a:pt x="214717" y="108973"/>
                </a:cubicBezTo>
                <a:close/>
                <a:moveTo>
                  <a:pt x="214749" y="110778"/>
                </a:moveTo>
                <a:cubicBezTo>
                  <a:pt x="214970" y="110240"/>
                  <a:pt x="214495" y="109701"/>
                  <a:pt x="213925" y="109796"/>
                </a:cubicBezTo>
                <a:cubicBezTo>
                  <a:pt x="213387" y="109923"/>
                  <a:pt x="213165" y="110620"/>
                  <a:pt x="213577" y="111031"/>
                </a:cubicBezTo>
                <a:lnTo>
                  <a:pt x="214590" y="111031"/>
                </a:lnTo>
                <a:cubicBezTo>
                  <a:pt x="214654" y="110968"/>
                  <a:pt x="214717" y="110873"/>
                  <a:pt x="214749" y="110778"/>
                </a:cubicBezTo>
                <a:close/>
                <a:moveTo>
                  <a:pt x="254873" y="190"/>
                </a:moveTo>
                <a:cubicBezTo>
                  <a:pt x="254842" y="190"/>
                  <a:pt x="254842" y="190"/>
                  <a:pt x="254842" y="222"/>
                </a:cubicBezTo>
                <a:cubicBezTo>
                  <a:pt x="254842" y="222"/>
                  <a:pt x="254873" y="222"/>
                  <a:pt x="254873" y="190"/>
                </a:cubicBezTo>
                <a:close/>
                <a:moveTo>
                  <a:pt x="253955" y="2407"/>
                </a:moveTo>
                <a:cubicBezTo>
                  <a:pt x="253955" y="2439"/>
                  <a:pt x="253955" y="2439"/>
                  <a:pt x="253955" y="2439"/>
                </a:cubicBezTo>
                <a:cubicBezTo>
                  <a:pt x="253987" y="2470"/>
                  <a:pt x="253987" y="2439"/>
                  <a:pt x="254018" y="2439"/>
                </a:cubicBezTo>
                <a:cubicBezTo>
                  <a:pt x="254018" y="2407"/>
                  <a:pt x="253955" y="2375"/>
                  <a:pt x="253955" y="2407"/>
                </a:cubicBezTo>
                <a:close/>
                <a:moveTo>
                  <a:pt x="253132" y="4592"/>
                </a:moveTo>
                <a:cubicBezTo>
                  <a:pt x="253100" y="4592"/>
                  <a:pt x="253068" y="4592"/>
                  <a:pt x="253068" y="4624"/>
                </a:cubicBezTo>
                <a:cubicBezTo>
                  <a:pt x="253068" y="4655"/>
                  <a:pt x="253068" y="4655"/>
                  <a:pt x="253100" y="4687"/>
                </a:cubicBezTo>
                <a:cubicBezTo>
                  <a:pt x="253100" y="4687"/>
                  <a:pt x="253132" y="4655"/>
                  <a:pt x="253132" y="4655"/>
                </a:cubicBezTo>
                <a:cubicBezTo>
                  <a:pt x="253163" y="4624"/>
                  <a:pt x="253132" y="4592"/>
                  <a:pt x="253132" y="4592"/>
                </a:cubicBezTo>
                <a:close/>
                <a:moveTo>
                  <a:pt x="252245" y="6777"/>
                </a:moveTo>
                <a:cubicBezTo>
                  <a:pt x="252181" y="6746"/>
                  <a:pt x="252245" y="6936"/>
                  <a:pt x="252276" y="6872"/>
                </a:cubicBezTo>
                <a:cubicBezTo>
                  <a:pt x="252308" y="6841"/>
                  <a:pt x="252276" y="6809"/>
                  <a:pt x="252245" y="6777"/>
                </a:cubicBezTo>
                <a:close/>
                <a:moveTo>
                  <a:pt x="251421" y="9089"/>
                </a:moveTo>
                <a:cubicBezTo>
                  <a:pt x="251485" y="8962"/>
                  <a:pt x="251231" y="9089"/>
                  <a:pt x="251326" y="9121"/>
                </a:cubicBezTo>
                <a:cubicBezTo>
                  <a:pt x="251358" y="9121"/>
                  <a:pt x="251421" y="9121"/>
                  <a:pt x="251421" y="9089"/>
                </a:cubicBezTo>
                <a:close/>
                <a:moveTo>
                  <a:pt x="250566" y="11306"/>
                </a:moveTo>
                <a:cubicBezTo>
                  <a:pt x="250630" y="11179"/>
                  <a:pt x="250345" y="11274"/>
                  <a:pt x="250471" y="11338"/>
                </a:cubicBezTo>
                <a:cubicBezTo>
                  <a:pt x="250503" y="11369"/>
                  <a:pt x="250566" y="11338"/>
                  <a:pt x="250566" y="11306"/>
                </a:cubicBezTo>
                <a:close/>
                <a:moveTo>
                  <a:pt x="249711" y="13491"/>
                </a:moveTo>
                <a:cubicBezTo>
                  <a:pt x="249775" y="13364"/>
                  <a:pt x="249426" y="13491"/>
                  <a:pt x="249585" y="13554"/>
                </a:cubicBezTo>
                <a:cubicBezTo>
                  <a:pt x="249616" y="13586"/>
                  <a:pt x="249680" y="13554"/>
                  <a:pt x="249711" y="13491"/>
                </a:cubicBezTo>
                <a:close/>
                <a:moveTo>
                  <a:pt x="248793" y="15581"/>
                </a:moveTo>
                <a:cubicBezTo>
                  <a:pt x="248635" y="15518"/>
                  <a:pt x="248793" y="15898"/>
                  <a:pt x="248856" y="15708"/>
                </a:cubicBezTo>
                <a:cubicBezTo>
                  <a:pt x="248888" y="15645"/>
                  <a:pt x="248856" y="15581"/>
                  <a:pt x="248793" y="15581"/>
                </a:cubicBezTo>
                <a:close/>
                <a:moveTo>
                  <a:pt x="247906" y="17766"/>
                </a:moveTo>
                <a:cubicBezTo>
                  <a:pt x="247716" y="17703"/>
                  <a:pt x="247906" y="18115"/>
                  <a:pt x="248001" y="17925"/>
                </a:cubicBezTo>
                <a:cubicBezTo>
                  <a:pt x="248001" y="17861"/>
                  <a:pt x="247969" y="17798"/>
                  <a:pt x="247906" y="17766"/>
                </a:cubicBezTo>
                <a:close/>
                <a:moveTo>
                  <a:pt x="247051" y="19952"/>
                </a:moveTo>
                <a:cubicBezTo>
                  <a:pt x="246829" y="19888"/>
                  <a:pt x="247051" y="20363"/>
                  <a:pt x="247114" y="20142"/>
                </a:cubicBezTo>
                <a:cubicBezTo>
                  <a:pt x="247146" y="20078"/>
                  <a:pt x="247114" y="19983"/>
                  <a:pt x="247051" y="19952"/>
                </a:cubicBezTo>
                <a:close/>
                <a:moveTo>
                  <a:pt x="245974" y="22232"/>
                </a:moveTo>
                <a:cubicBezTo>
                  <a:pt x="245879" y="22485"/>
                  <a:pt x="246418" y="22232"/>
                  <a:pt x="246196" y="22168"/>
                </a:cubicBezTo>
                <a:cubicBezTo>
                  <a:pt x="246101" y="22137"/>
                  <a:pt x="246006" y="22168"/>
                  <a:pt x="245974" y="22232"/>
                </a:cubicBezTo>
                <a:close/>
                <a:moveTo>
                  <a:pt x="245088" y="24449"/>
                </a:moveTo>
                <a:cubicBezTo>
                  <a:pt x="244993" y="24702"/>
                  <a:pt x="245563" y="24449"/>
                  <a:pt x="245309" y="24354"/>
                </a:cubicBezTo>
                <a:cubicBezTo>
                  <a:pt x="245214" y="24322"/>
                  <a:pt x="245119" y="24354"/>
                  <a:pt x="245088" y="24449"/>
                </a:cubicBezTo>
                <a:close/>
                <a:moveTo>
                  <a:pt x="244201" y="26665"/>
                </a:moveTo>
                <a:cubicBezTo>
                  <a:pt x="244106" y="26919"/>
                  <a:pt x="244708" y="26665"/>
                  <a:pt x="244454" y="26539"/>
                </a:cubicBezTo>
                <a:cubicBezTo>
                  <a:pt x="244359" y="26507"/>
                  <a:pt x="244233" y="26539"/>
                  <a:pt x="244201" y="26665"/>
                </a:cubicBezTo>
                <a:close/>
                <a:moveTo>
                  <a:pt x="243314" y="28850"/>
                </a:moveTo>
                <a:cubicBezTo>
                  <a:pt x="243219" y="29136"/>
                  <a:pt x="243884" y="28850"/>
                  <a:pt x="243567" y="28755"/>
                </a:cubicBezTo>
                <a:cubicBezTo>
                  <a:pt x="243472" y="28692"/>
                  <a:pt x="243377" y="28755"/>
                  <a:pt x="243314" y="28850"/>
                </a:cubicBezTo>
                <a:close/>
                <a:moveTo>
                  <a:pt x="242427" y="31067"/>
                </a:moveTo>
                <a:cubicBezTo>
                  <a:pt x="242301" y="31352"/>
                  <a:pt x="243029" y="31067"/>
                  <a:pt x="242712" y="30941"/>
                </a:cubicBezTo>
                <a:cubicBezTo>
                  <a:pt x="242617" y="30909"/>
                  <a:pt x="242491" y="30941"/>
                  <a:pt x="242427" y="31067"/>
                </a:cubicBezTo>
                <a:close/>
                <a:moveTo>
                  <a:pt x="241541" y="33252"/>
                </a:moveTo>
                <a:cubicBezTo>
                  <a:pt x="241477" y="33442"/>
                  <a:pt x="241667" y="33632"/>
                  <a:pt x="241857" y="33537"/>
                </a:cubicBezTo>
                <a:cubicBezTo>
                  <a:pt x="242047" y="33474"/>
                  <a:pt x="242047" y="33221"/>
                  <a:pt x="241857" y="33126"/>
                </a:cubicBezTo>
                <a:cubicBezTo>
                  <a:pt x="241731" y="33094"/>
                  <a:pt x="241604" y="33157"/>
                  <a:pt x="241541" y="33252"/>
                </a:cubicBezTo>
                <a:close/>
                <a:moveTo>
                  <a:pt x="240654" y="35469"/>
                </a:moveTo>
                <a:cubicBezTo>
                  <a:pt x="240591" y="35659"/>
                  <a:pt x="240781" y="35849"/>
                  <a:pt x="241002" y="35786"/>
                </a:cubicBezTo>
                <a:cubicBezTo>
                  <a:pt x="241192" y="35691"/>
                  <a:pt x="241192" y="35406"/>
                  <a:pt x="240971" y="35343"/>
                </a:cubicBezTo>
                <a:cubicBezTo>
                  <a:pt x="240844" y="35279"/>
                  <a:pt x="240717" y="35343"/>
                  <a:pt x="240654" y="35469"/>
                </a:cubicBezTo>
                <a:close/>
                <a:moveTo>
                  <a:pt x="239767" y="37654"/>
                </a:moveTo>
                <a:cubicBezTo>
                  <a:pt x="239704" y="37876"/>
                  <a:pt x="239926" y="38098"/>
                  <a:pt x="240116" y="38003"/>
                </a:cubicBezTo>
                <a:cubicBezTo>
                  <a:pt x="240337" y="37908"/>
                  <a:pt x="240337" y="37591"/>
                  <a:pt x="240116" y="37528"/>
                </a:cubicBezTo>
                <a:cubicBezTo>
                  <a:pt x="239989" y="37464"/>
                  <a:pt x="239831" y="37528"/>
                  <a:pt x="239767" y="37654"/>
                </a:cubicBezTo>
                <a:close/>
                <a:moveTo>
                  <a:pt x="238880" y="39871"/>
                </a:moveTo>
                <a:cubicBezTo>
                  <a:pt x="238817" y="40093"/>
                  <a:pt x="239039" y="40315"/>
                  <a:pt x="239260" y="40220"/>
                </a:cubicBezTo>
                <a:cubicBezTo>
                  <a:pt x="239482" y="40125"/>
                  <a:pt x="239482" y="39808"/>
                  <a:pt x="239260" y="39713"/>
                </a:cubicBezTo>
                <a:cubicBezTo>
                  <a:pt x="239102" y="39650"/>
                  <a:pt x="238944" y="39745"/>
                  <a:pt x="238880" y="39871"/>
                </a:cubicBezTo>
                <a:close/>
                <a:moveTo>
                  <a:pt x="238374" y="41898"/>
                </a:moveTo>
                <a:cubicBezTo>
                  <a:pt x="238152" y="41835"/>
                  <a:pt x="237899" y="42056"/>
                  <a:pt x="238025" y="42278"/>
                </a:cubicBezTo>
                <a:cubicBezTo>
                  <a:pt x="238120" y="42531"/>
                  <a:pt x="238437" y="42531"/>
                  <a:pt x="238532" y="42278"/>
                </a:cubicBezTo>
                <a:cubicBezTo>
                  <a:pt x="238595" y="42151"/>
                  <a:pt x="238532" y="41961"/>
                  <a:pt x="238374" y="41898"/>
                </a:cubicBezTo>
                <a:close/>
                <a:moveTo>
                  <a:pt x="237519" y="44115"/>
                </a:moveTo>
                <a:cubicBezTo>
                  <a:pt x="237265" y="44020"/>
                  <a:pt x="237012" y="44273"/>
                  <a:pt x="237139" y="44495"/>
                </a:cubicBezTo>
                <a:cubicBezTo>
                  <a:pt x="237234" y="44748"/>
                  <a:pt x="237582" y="44748"/>
                  <a:pt x="237677" y="44495"/>
                </a:cubicBezTo>
                <a:cubicBezTo>
                  <a:pt x="237740" y="44337"/>
                  <a:pt x="237677" y="44178"/>
                  <a:pt x="237519" y="44115"/>
                </a:cubicBezTo>
                <a:close/>
                <a:moveTo>
                  <a:pt x="236632" y="46300"/>
                </a:moveTo>
                <a:cubicBezTo>
                  <a:pt x="236379" y="46205"/>
                  <a:pt x="236125" y="46458"/>
                  <a:pt x="236252" y="46712"/>
                </a:cubicBezTo>
                <a:cubicBezTo>
                  <a:pt x="236347" y="46965"/>
                  <a:pt x="236727" y="46965"/>
                  <a:pt x="236822" y="46712"/>
                </a:cubicBezTo>
                <a:cubicBezTo>
                  <a:pt x="236885" y="46553"/>
                  <a:pt x="236790" y="46363"/>
                  <a:pt x="236632" y="46300"/>
                </a:cubicBezTo>
                <a:close/>
                <a:moveTo>
                  <a:pt x="235777" y="48485"/>
                </a:moveTo>
                <a:cubicBezTo>
                  <a:pt x="235492" y="48390"/>
                  <a:pt x="235239" y="48675"/>
                  <a:pt x="235365" y="48929"/>
                </a:cubicBezTo>
                <a:cubicBezTo>
                  <a:pt x="235460" y="49214"/>
                  <a:pt x="235840" y="49182"/>
                  <a:pt x="235967" y="48929"/>
                </a:cubicBezTo>
                <a:cubicBezTo>
                  <a:pt x="236030" y="48739"/>
                  <a:pt x="235935" y="48580"/>
                  <a:pt x="235777" y="48485"/>
                </a:cubicBezTo>
                <a:close/>
                <a:moveTo>
                  <a:pt x="234922" y="50702"/>
                </a:moveTo>
                <a:cubicBezTo>
                  <a:pt x="234637" y="50575"/>
                  <a:pt x="234352" y="50860"/>
                  <a:pt x="234478" y="51145"/>
                </a:cubicBezTo>
                <a:cubicBezTo>
                  <a:pt x="234605" y="51430"/>
                  <a:pt x="234985" y="51430"/>
                  <a:pt x="235112" y="51145"/>
                </a:cubicBezTo>
                <a:cubicBezTo>
                  <a:pt x="235175" y="50955"/>
                  <a:pt x="235080" y="50765"/>
                  <a:pt x="234922" y="50702"/>
                </a:cubicBezTo>
                <a:close/>
                <a:moveTo>
                  <a:pt x="234035" y="52887"/>
                </a:moveTo>
                <a:cubicBezTo>
                  <a:pt x="233750" y="52761"/>
                  <a:pt x="233465" y="53077"/>
                  <a:pt x="233592" y="53362"/>
                </a:cubicBezTo>
                <a:cubicBezTo>
                  <a:pt x="233718" y="53647"/>
                  <a:pt x="234130" y="53647"/>
                  <a:pt x="234257" y="53362"/>
                </a:cubicBezTo>
                <a:cubicBezTo>
                  <a:pt x="234320" y="53172"/>
                  <a:pt x="234225" y="52951"/>
                  <a:pt x="234035" y="52887"/>
                </a:cubicBezTo>
                <a:close/>
                <a:moveTo>
                  <a:pt x="233180" y="55072"/>
                </a:moveTo>
                <a:cubicBezTo>
                  <a:pt x="232863" y="54977"/>
                  <a:pt x="232578" y="55262"/>
                  <a:pt x="232705" y="55579"/>
                </a:cubicBezTo>
                <a:cubicBezTo>
                  <a:pt x="232832" y="55864"/>
                  <a:pt x="233275" y="55864"/>
                  <a:pt x="233370" y="55547"/>
                </a:cubicBezTo>
                <a:cubicBezTo>
                  <a:pt x="233465" y="55389"/>
                  <a:pt x="233370" y="55167"/>
                  <a:pt x="233180" y="55072"/>
                </a:cubicBezTo>
                <a:close/>
                <a:moveTo>
                  <a:pt x="232293" y="57289"/>
                </a:moveTo>
                <a:cubicBezTo>
                  <a:pt x="231977" y="57162"/>
                  <a:pt x="231692" y="57479"/>
                  <a:pt x="231818" y="57796"/>
                </a:cubicBezTo>
                <a:cubicBezTo>
                  <a:pt x="231945" y="58113"/>
                  <a:pt x="232388" y="58081"/>
                  <a:pt x="232515" y="57764"/>
                </a:cubicBezTo>
                <a:cubicBezTo>
                  <a:pt x="232610" y="57574"/>
                  <a:pt x="232515" y="57352"/>
                  <a:pt x="232293" y="57289"/>
                </a:cubicBezTo>
                <a:close/>
                <a:moveTo>
                  <a:pt x="231438" y="59474"/>
                </a:moveTo>
                <a:cubicBezTo>
                  <a:pt x="231122" y="59348"/>
                  <a:pt x="230805" y="59664"/>
                  <a:pt x="230932" y="60013"/>
                </a:cubicBezTo>
                <a:cubicBezTo>
                  <a:pt x="231058" y="60329"/>
                  <a:pt x="231533" y="60329"/>
                  <a:pt x="231660" y="59981"/>
                </a:cubicBezTo>
                <a:cubicBezTo>
                  <a:pt x="231755" y="59791"/>
                  <a:pt x="231628" y="59569"/>
                  <a:pt x="231438" y="59474"/>
                </a:cubicBezTo>
                <a:close/>
                <a:moveTo>
                  <a:pt x="230583" y="61659"/>
                </a:moveTo>
                <a:cubicBezTo>
                  <a:pt x="230235" y="61533"/>
                  <a:pt x="229886" y="61881"/>
                  <a:pt x="230045" y="62230"/>
                </a:cubicBezTo>
                <a:cubicBezTo>
                  <a:pt x="230203" y="62546"/>
                  <a:pt x="230678" y="62546"/>
                  <a:pt x="230805" y="62198"/>
                </a:cubicBezTo>
                <a:cubicBezTo>
                  <a:pt x="230900" y="62008"/>
                  <a:pt x="230773" y="61754"/>
                  <a:pt x="230583" y="61659"/>
                </a:cubicBezTo>
                <a:close/>
                <a:moveTo>
                  <a:pt x="229696" y="63876"/>
                </a:moveTo>
                <a:cubicBezTo>
                  <a:pt x="229348" y="63718"/>
                  <a:pt x="229000" y="64098"/>
                  <a:pt x="229158" y="64446"/>
                </a:cubicBezTo>
                <a:cubicBezTo>
                  <a:pt x="229316" y="64763"/>
                  <a:pt x="229791" y="64763"/>
                  <a:pt x="229950" y="64415"/>
                </a:cubicBezTo>
                <a:cubicBezTo>
                  <a:pt x="230045" y="64193"/>
                  <a:pt x="229918" y="63940"/>
                  <a:pt x="229696" y="63876"/>
                </a:cubicBezTo>
                <a:close/>
                <a:moveTo>
                  <a:pt x="228841" y="66061"/>
                </a:moveTo>
                <a:cubicBezTo>
                  <a:pt x="228461" y="65903"/>
                  <a:pt x="228113" y="66283"/>
                  <a:pt x="228271" y="66631"/>
                </a:cubicBezTo>
                <a:cubicBezTo>
                  <a:pt x="228430" y="67012"/>
                  <a:pt x="228936" y="67012"/>
                  <a:pt x="229095" y="66631"/>
                </a:cubicBezTo>
                <a:cubicBezTo>
                  <a:pt x="229158" y="66410"/>
                  <a:pt x="229063" y="66156"/>
                  <a:pt x="228841" y="66061"/>
                </a:cubicBezTo>
                <a:close/>
                <a:moveTo>
                  <a:pt x="227385" y="68500"/>
                </a:moveTo>
                <a:cubicBezTo>
                  <a:pt x="227226" y="68880"/>
                  <a:pt x="227606" y="69260"/>
                  <a:pt x="227986" y="69102"/>
                </a:cubicBezTo>
                <a:cubicBezTo>
                  <a:pt x="228366" y="68943"/>
                  <a:pt x="228335" y="68405"/>
                  <a:pt x="227955" y="68247"/>
                </a:cubicBezTo>
                <a:cubicBezTo>
                  <a:pt x="227733" y="68152"/>
                  <a:pt x="227480" y="68278"/>
                  <a:pt x="227385" y="68500"/>
                </a:cubicBezTo>
                <a:close/>
                <a:moveTo>
                  <a:pt x="226498" y="70717"/>
                </a:moveTo>
                <a:cubicBezTo>
                  <a:pt x="226339" y="71097"/>
                  <a:pt x="226720" y="71477"/>
                  <a:pt x="227100" y="71318"/>
                </a:cubicBezTo>
                <a:cubicBezTo>
                  <a:pt x="227511" y="71160"/>
                  <a:pt x="227480" y="70590"/>
                  <a:pt x="227100" y="70463"/>
                </a:cubicBezTo>
                <a:cubicBezTo>
                  <a:pt x="226846" y="70368"/>
                  <a:pt x="226593" y="70463"/>
                  <a:pt x="226498" y="70717"/>
                </a:cubicBezTo>
                <a:close/>
                <a:moveTo>
                  <a:pt x="225611" y="72902"/>
                </a:moveTo>
                <a:cubicBezTo>
                  <a:pt x="225453" y="73314"/>
                  <a:pt x="225864" y="73725"/>
                  <a:pt x="226244" y="73535"/>
                </a:cubicBezTo>
                <a:cubicBezTo>
                  <a:pt x="226656" y="73377"/>
                  <a:pt x="226625" y="72807"/>
                  <a:pt x="226244" y="72649"/>
                </a:cubicBezTo>
                <a:cubicBezTo>
                  <a:pt x="225991" y="72554"/>
                  <a:pt x="225706" y="72680"/>
                  <a:pt x="225611" y="72902"/>
                </a:cubicBezTo>
                <a:close/>
                <a:moveTo>
                  <a:pt x="225358" y="74834"/>
                </a:moveTo>
                <a:cubicBezTo>
                  <a:pt x="224946" y="74675"/>
                  <a:pt x="224566" y="75087"/>
                  <a:pt x="224724" y="75499"/>
                </a:cubicBezTo>
                <a:cubicBezTo>
                  <a:pt x="224914" y="75910"/>
                  <a:pt x="225484" y="75910"/>
                  <a:pt x="225643" y="75499"/>
                </a:cubicBezTo>
                <a:cubicBezTo>
                  <a:pt x="225738" y="75245"/>
                  <a:pt x="225611" y="74929"/>
                  <a:pt x="225358" y="74834"/>
                </a:cubicBezTo>
                <a:close/>
                <a:moveTo>
                  <a:pt x="224503" y="77051"/>
                </a:moveTo>
                <a:cubicBezTo>
                  <a:pt x="224091" y="76861"/>
                  <a:pt x="223648" y="77304"/>
                  <a:pt x="223838" y="77716"/>
                </a:cubicBezTo>
                <a:cubicBezTo>
                  <a:pt x="224028" y="78127"/>
                  <a:pt x="224629" y="78127"/>
                  <a:pt x="224788" y="77684"/>
                </a:cubicBezTo>
                <a:cubicBezTo>
                  <a:pt x="224883" y="77431"/>
                  <a:pt x="224756" y="77146"/>
                  <a:pt x="224503" y="77051"/>
                </a:cubicBezTo>
                <a:close/>
                <a:moveTo>
                  <a:pt x="222951" y="79521"/>
                </a:moveTo>
                <a:cubicBezTo>
                  <a:pt x="222761" y="79964"/>
                  <a:pt x="223204" y="80376"/>
                  <a:pt x="223648" y="80217"/>
                </a:cubicBezTo>
                <a:cubicBezTo>
                  <a:pt x="224091" y="80027"/>
                  <a:pt x="224059" y="79394"/>
                  <a:pt x="223616" y="79236"/>
                </a:cubicBezTo>
                <a:cubicBezTo>
                  <a:pt x="223363" y="79109"/>
                  <a:pt x="223046" y="79267"/>
                  <a:pt x="222951" y="79521"/>
                </a:cubicBezTo>
                <a:close/>
                <a:moveTo>
                  <a:pt x="222381" y="82434"/>
                </a:moveTo>
                <a:cubicBezTo>
                  <a:pt x="222824" y="82593"/>
                  <a:pt x="223236" y="82149"/>
                  <a:pt x="223046" y="81706"/>
                </a:cubicBezTo>
                <a:cubicBezTo>
                  <a:pt x="222856" y="81263"/>
                  <a:pt x="222254" y="81294"/>
                  <a:pt x="222064" y="81738"/>
                </a:cubicBezTo>
                <a:cubicBezTo>
                  <a:pt x="221969" y="82023"/>
                  <a:pt x="222096" y="82308"/>
                  <a:pt x="222381" y="82434"/>
                </a:cubicBezTo>
                <a:close/>
                <a:moveTo>
                  <a:pt x="222223" y="84334"/>
                </a:moveTo>
                <a:cubicBezTo>
                  <a:pt x="222381" y="83891"/>
                  <a:pt x="221937" y="83448"/>
                  <a:pt x="221462" y="83638"/>
                </a:cubicBezTo>
                <a:cubicBezTo>
                  <a:pt x="221019" y="83828"/>
                  <a:pt x="221019" y="84461"/>
                  <a:pt x="221494" y="84651"/>
                </a:cubicBezTo>
                <a:cubicBezTo>
                  <a:pt x="221779" y="84778"/>
                  <a:pt x="222096" y="84619"/>
                  <a:pt x="222223" y="84334"/>
                </a:cubicBezTo>
                <a:close/>
                <a:moveTo>
                  <a:pt x="221336" y="86551"/>
                </a:moveTo>
                <a:cubicBezTo>
                  <a:pt x="221526" y="86076"/>
                  <a:pt x="221051" y="85633"/>
                  <a:pt x="220607" y="85823"/>
                </a:cubicBezTo>
                <a:cubicBezTo>
                  <a:pt x="220132" y="86013"/>
                  <a:pt x="220132" y="86678"/>
                  <a:pt x="220607" y="86868"/>
                </a:cubicBezTo>
                <a:cubicBezTo>
                  <a:pt x="220892" y="86995"/>
                  <a:pt x="221241" y="86836"/>
                  <a:pt x="221336" y="86551"/>
                </a:cubicBezTo>
                <a:close/>
                <a:moveTo>
                  <a:pt x="219721" y="89085"/>
                </a:moveTo>
                <a:cubicBezTo>
                  <a:pt x="220227" y="89275"/>
                  <a:pt x="220702" y="88800"/>
                  <a:pt x="220481" y="88325"/>
                </a:cubicBezTo>
                <a:cubicBezTo>
                  <a:pt x="220291" y="87850"/>
                  <a:pt x="219594" y="87850"/>
                  <a:pt x="219404" y="88325"/>
                </a:cubicBezTo>
                <a:cubicBezTo>
                  <a:pt x="219277" y="88641"/>
                  <a:pt x="219436" y="88990"/>
                  <a:pt x="219721" y="89085"/>
                </a:cubicBezTo>
                <a:close/>
                <a:moveTo>
                  <a:pt x="219626" y="90985"/>
                </a:moveTo>
                <a:cubicBezTo>
                  <a:pt x="219816" y="90478"/>
                  <a:pt x="219341" y="90003"/>
                  <a:pt x="218834" y="90225"/>
                </a:cubicBezTo>
                <a:cubicBezTo>
                  <a:pt x="218359" y="90415"/>
                  <a:pt x="218359" y="91112"/>
                  <a:pt x="218866" y="91302"/>
                </a:cubicBezTo>
                <a:cubicBezTo>
                  <a:pt x="219151" y="91428"/>
                  <a:pt x="219499" y="91302"/>
                  <a:pt x="219626" y="90985"/>
                </a:cubicBezTo>
                <a:close/>
                <a:moveTo>
                  <a:pt x="218771" y="93202"/>
                </a:moveTo>
                <a:cubicBezTo>
                  <a:pt x="218961" y="92695"/>
                  <a:pt x="218454" y="92188"/>
                  <a:pt x="217947" y="92410"/>
                </a:cubicBezTo>
                <a:cubicBezTo>
                  <a:pt x="217472" y="92632"/>
                  <a:pt x="217472" y="93328"/>
                  <a:pt x="217979" y="93550"/>
                </a:cubicBezTo>
                <a:cubicBezTo>
                  <a:pt x="218296" y="93645"/>
                  <a:pt x="218644" y="93518"/>
                  <a:pt x="218771" y="93202"/>
                </a:cubicBezTo>
                <a:close/>
                <a:moveTo>
                  <a:pt x="217092" y="95767"/>
                </a:moveTo>
                <a:cubicBezTo>
                  <a:pt x="217631" y="95957"/>
                  <a:pt x="218137" y="95450"/>
                  <a:pt x="217916" y="94943"/>
                </a:cubicBezTo>
                <a:cubicBezTo>
                  <a:pt x="217694" y="94405"/>
                  <a:pt x="216965" y="94437"/>
                  <a:pt x="216744" y="94943"/>
                </a:cubicBezTo>
                <a:cubicBezTo>
                  <a:pt x="216617" y="95260"/>
                  <a:pt x="216775" y="95640"/>
                  <a:pt x="217092" y="95767"/>
                </a:cubicBezTo>
                <a:close/>
                <a:moveTo>
                  <a:pt x="217060" y="97635"/>
                </a:moveTo>
                <a:cubicBezTo>
                  <a:pt x="217250" y="97097"/>
                  <a:pt x="216712" y="96590"/>
                  <a:pt x="216205" y="96812"/>
                </a:cubicBezTo>
                <a:cubicBezTo>
                  <a:pt x="215667" y="97034"/>
                  <a:pt x="215699" y="97762"/>
                  <a:pt x="216237" y="97984"/>
                </a:cubicBezTo>
                <a:cubicBezTo>
                  <a:pt x="216554" y="98110"/>
                  <a:pt x="216934" y="97952"/>
                  <a:pt x="217060" y="97635"/>
                </a:cubicBezTo>
                <a:close/>
                <a:moveTo>
                  <a:pt x="216205" y="99852"/>
                </a:moveTo>
                <a:cubicBezTo>
                  <a:pt x="216395" y="99282"/>
                  <a:pt x="215857" y="98775"/>
                  <a:pt x="215319" y="98997"/>
                </a:cubicBezTo>
                <a:cubicBezTo>
                  <a:pt x="214780" y="99219"/>
                  <a:pt x="214812" y="99979"/>
                  <a:pt x="215350" y="100201"/>
                </a:cubicBezTo>
                <a:cubicBezTo>
                  <a:pt x="215667" y="100327"/>
                  <a:pt x="216047" y="100169"/>
                  <a:pt x="216205" y="99852"/>
                </a:cubicBezTo>
                <a:close/>
                <a:moveTo>
                  <a:pt x="214464" y="102417"/>
                </a:moveTo>
                <a:cubicBezTo>
                  <a:pt x="215034" y="102639"/>
                  <a:pt x="215572" y="102069"/>
                  <a:pt x="215319" y="101531"/>
                </a:cubicBezTo>
                <a:cubicBezTo>
                  <a:pt x="215097" y="100992"/>
                  <a:pt x="214305" y="100992"/>
                  <a:pt x="214084" y="101562"/>
                </a:cubicBezTo>
                <a:cubicBezTo>
                  <a:pt x="213957" y="101911"/>
                  <a:pt x="214115" y="102291"/>
                  <a:pt x="214464" y="102417"/>
                </a:cubicBezTo>
                <a:close/>
                <a:moveTo>
                  <a:pt x="214464" y="104254"/>
                </a:moveTo>
                <a:cubicBezTo>
                  <a:pt x="214685" y="103684"/>
                  <a:pt x="214115" y="103146"/>
                  <a:pt x="213577" y="103399"/>
                </a:cubicBezTo>
                <a:cubicBezTo>
                  <a:pt x="213007" y="103621"/>
                  <a:pt x="213038" y="104412"/>
                  <a:pt x="213577" y="104634"/>
                </a:cubicBezTo>
                <a:cubicBezTo>
                  <a:pt x="213925" y="104792"/>
                  <a:pt x="214337" y="104602"/>
                  <a:pt x="214464" y="104254"/>
                </a:cubicBezTo>
                <a:close/>
                <a:moveTo>
                  <a:pt x="213609" y="106471"/>
                </a:moveTo>
                <a:cubicBezTo>
                  <a:pt x="213830" y="105901"/>
                  <a:pt x="213260" y="105331"/>
                  <a:pt x="212690" y="105584"/>
                </a:cubicBezTo>
                <a:cubicBezTo>
                  <a:pt x="212120" y="105838"/>
                  <a:pt x="212120" y="106629"/>
                  <a:pt x="212722" y="106883"/>
                </a:cubicBezTo>
                <a:cubicBezTo>
                  <a:pt x="213070" y="107009"/>
                  <a:pt x="213482" y="106819"/>
                  <a:pt x="213609" y="106471"/>
                </a:cubicBezTo>
                <a:close/>
                <a:moveTo>
                  <a:pt x="211835" y="109099"/>
                </a:moveTo>
                <a:cubicBezTo>
                  <a:pt x="212437" y="109321"/>
                  <a:pt x="213007" y="108719"/>
                  <a:pt x="212753" y="108149"/>
                </a:cubicBezTo>
                <a:cubicBezTo>
                  <a:pt x="212500" y="107579"/>
                  <a:pt x="211677" y="107579"/>
                  <a:pt x="211423" y="108181"/>
                </a:cubicBezTo>
                <a:cubicBezTo>
                  <a:pt x="211297" y="108529"/>
                  <a:pt x="211455" y="108941"/>
                  <a:pt x="211835" y="109099"/>
                </a:cubicBezTo>
                <a:close/>
                <a:moveTo>
                  <a:pt x="211487" y="109955"/>
                </a:moveTo>
                <a:cubicBezTo>
                  <a:pt x="210822" y="109701"/>
                  <a:pt x="210220" y="110430"/>
                  <a:pt x="210600" y="111031"/>
                </a:cubicBezTo>
                <a:lnTo>
                  <a:pt x="211835" y="111031"/>
                </a:lnTo>
                <a:cubicBezTo>
                  <a:pt x="212088" y="110651"/>
                  <a:pt x="211930" y="110145"/>
                  <a:pt x="211487" y="109955"/>
                </a:cubicBezTo>
                <a:close/>
                <a:moveTo>
                  <a:pt x="251991" y="412"/>
                </a:moveTo>
                <a:cubicBezTo>
                  <a:pt x="251991" y="380"/>
                  <a:pt x="251960" y="380"/>
                  <a:pt x="251960" y="380"/>
                </a:cubicBezTo>
                <a:cubicBezTo>
                  <a:pt x="251960" y="380"/>
                  <a:pt x="251960" y="412"/>
                  <a:pt x="251960" y="412"/>
                </a:cubicBezTo>
                <a:cubicBezTo>
                  <a:pt x="251960" y="412"/>
                  <a:pt x="251960" y="412"/>
                  <a:pt x="251991" y="412"/>
                </a:cubicBezTo>
                <a:close/>
                <a:moveTo>
                  <a:pt x="251105" y="2565"/>
                </a:moveTo>
                <a:cubicBezTo>
                  <a:pt x="251073" y="2565"/>
                  <a:pt x="251073" y="2565"/>
                  <a:pt x="251073" y="2597"/>
                </a:cubicBezTo>
                <a:cubicBezTo>
                  <a:pt x="251073" y="2597"/>
                  <a:pt x="251073" y="2629"/>
                  <a:pt x="251073" y="2629"/>
                </a:cubicBezTo>
                <a:cubicBezTo>
                  <a:pt x="251105" y="2629"/>
                  <a:pt x="251105" y="2629"/>
                  <a:pt x="251105" y="2597"/>
                </a:cubicBezTo>
                <a:cubicBezTo>
                  <a:pt x="251136" y="2597"/>
                  <a:pt x="251105" y="2565"/>
                  <a:pt x="251105" y="2565"/>
                </a:cubicBezTo>
                <a:close/>
                <a:moveTo>
                  <a:pt x="250250" y="4814"/>
                </a:moveTo>
                <a:cubicBezTo>
                  <a:pt x="250281" y="4782"/>
                  <a:pt x="250186" y="4750"/>
                  <a:pt x="250186" y="4782"/>
                </a:cubicBezTo>
                <a:cubicBezTo>
                  <a:pt x="250155" y="4845"/>
                  <a:pt x="250250" y="4877"/>
                  <a:pt x="250250" y="4814"/>
                </a:cubicBezTo>
                <a:close/>
                <a:moveTo>
                  <a:pt x="249395" y="7031"/>
                </a:moveTo>
                <a:cubicBezTo>
                  <a:pt x="249426" y="6967"/>
                  <a:pt x="249236" y="7031"/>
                  <a:pt x="249331" y="7062"/>
                </a:cubicBezTo>
                <a:cubicBezTo>
                  <a:pt x="249363" y="7094"/>
                  <a:pt x="249395" y="7062"/>
                  <a:pt x="249395" y="7031"/>
                </a:cubicBezTo>
                <a:close/>
                <a:moveTo>
                  <a:pt x="248540" y="9247"/>
                </a:moveTo>
                <a:cubicBezTo>
                  <a:pt x="248571" y="9152"/>
                  <a:pt x="248350" y="9247"/>
                  <a:pt x="248445" y="9279"/>
                </a:cubicBezTo>
                <a:cubicBezTo>
                  <a:pt x="248476" y="9311"/>
                  <a:pt x="248508" y="9279"/>
                  <a:pt x="248540" y="9247"/>
                </a:cubicBezTo>
                <a:close/>
                <a:moveTo>
                  <a:pt x="247684" y="11464"/>
                </a:moveTo>
                <a:cubicBezTo>
                  <a:pt x="247716" y="11338"/>
                  <a:pt x="247431" y="11464"/>
                  <a:pt x="247558" y="11528"/>
                </a:cubicBezTo>
                <a:cubicBezTo>
                  <a:pt x="247621" y="11528"/>
                  <a:pt x="247653" y="11496"/>
                  <a:pt x="247684" y="11464"/>
                </a:cubicBezTo>
                <a:close/>
                <a:moveTo>
                  <a:pt x="246829" y="13681"/>
                </a:moveTo>
                <a:cubicBezTo>
                  <a:pt x="246861" y="13523"/>
                  <a:pt x="246544" y="13681"/>
                  <a:pt x="246703" y="13744"/>
                </a:cubicBezTo>
                <a:cubicBezTo>
                  <a:pt x="246734" y="13744"/>
                  <a:pt x="246798" y="13744"/>
                  <a:pt x="246829" y="13681"/>
                </a:cubicBezTo>
                <a:close/>
                <a:moveTo>
                  <a:pt x="245974" y="15898"/>
                </a:moveTo>
                <a:cubicBezTo>
                  <a:pt x="246038" y="15740"/>
                  <a:pt x="245658" y="15898"/>
                  <a:pt x="245816" y="15961"/>
                </a:cubicBezTo>
                <a:cubicBezTo>
                  <a:pt x="245879" y="15993"/>
                  <a:pt x="245943" y="15961"/>
                  <a:pt x="245974" y="15898"/>
                </a:cubicBezTo>
                <a:close/>
                <a:moveTo>
                  <a:pt x="245024" y="17956"/>
                </a:moveTo>
                <a:cubicBezTo>
                  <a:pt x="244834" y="17861"/>
                  <a:pt x="245024" y="18305"/>
                  <a:pt x="245088" y="18115"/>
                </a:cubicBezTo>
                <a:cubicBezTo>
                  <a:pt x="245119" y="18051"/>
                  <a:pt x="245088" y="17956"/>
                  <a:pt x="245024" y="17956"/>
                </a:cubicBezTo>
                <a:close/>
                <a:moveTo>
                  <a:pt x="244169" y="20142"/>
                </a:moveTo>
                <a:cubicBezTo>
                  <a:pt x="243947" y="20047"/>
                  <a:pt x="244169" y="20522"/>
                  <a:pt x="244233" y="20332"/>
                </a:cubicBezTo>
                <a:cubicBezTo>
                  <a:pt x="244264" y="20237"/>
                  <a:pt x="244233" y="20173"/>
                  <a:pt x="244169" y="20142"/>
                </a:cubicBezTo>
                <a:close/>
                <a:moveTo>
                  <a:pt x="243092" y="22422"/>
                </a:moveTo>
                <a:cubicBezTo>
                  <a:pt x="242997" y="22643"/>
                  <a:pt x="243536" y="22422"/>
                  <a:pt x="243282" y="22327"/>
                </a:cubicBezTo>
                <a:cubicBezTo>
                  <a:pt x="243219" y="22295"/>
                  <a:pt x="243124" y="22327"/>
                  <a:pt x="243092" y="22422"/>
                </a:cubicBezTo>
                <a:close/>
                <a:moveTo>
                  <a:pt x="242206" y="24607"/>
                </a:moveTo>
                <a:cubicBezTo>
                  <a:pt x="242111" y="24860"/>
                  <a:pt x="242681" y="24639"/>
                  <a:pt x="242427" y="24512"/>
                </a:cubicBezTo>
                <a:cubicBezTo>
                  <a:pt x="242332" y="24480"/>
                  <a:pt x="242237" y="24544"/>
                  <a:pt x="242206" y="24639"/>
                </a:cubicBezTo>
                <a:close/>
                <a:moveTo>
                  <a:pt x="241319" y="26824"/>
                </a:moveTo>
                <a:cubicBezTo>
                  <a:pt x="241224" y="27109"/>
                  <a:pt x="241826" y="26824"/>
                  <a:pt x="241572" y="26729"/>
                </a:cubicBezTo>
                <a:cubicBezTo>
                  <a:pt x="241477" y="26697"/>
                  <a:pt x="241351" y="26729"/>
                  <a:pt x="241319" y="26824"/>
                </a:cubicBezTo>
                <a:close/>
                <a:moveTo>
                  <a:pt x="240432" y="29041"/>
                </a:moveTo>
                <a:cubicBezTo>
                  <a:pt x="240306" y="29326"/>
                  <a:pt x="240971" y="29041"/>
                  <a:pt x="240686" y="28914"/>
                </a:cubicBezTo>
                <a:cubicBezTo>
                  <a:pt x="240591" y="28882"/>
                  <a:pt x="240464" y="28914"/>
                  <a:pt x="240432" y="29041"/>
                </a:cubicBezTo>
                <a:close/>
                <a:moveTo>
                  <a:pt x="239831" y="31099"/>
                </a:moveTo>
                <a:cubicBezTo>
                  <a:pt x="239514" y="30972"/>
                  <a:pt x="239831" y="31701"/>
                  <a:pt x="239957" y="31384"/>
                </a:cubicBezTo>
                <a:cubicBezTo>
                  <a:pt x="239989" y="31289"/>
                  <a:pt x="239926" y="31162"/>
                  <a:pt x="239831" y="31099"/>
                </a:cubicBezTo>
                <a:close/>
                <a:moveTo>
                  <a:pt x="238659" y="33442"/>
                </a:moveTo>
                <a:cubicBezTo>
                  <a:pt x="238595" y="33632"/>
                  <a:pt x="238785" y="33823"/>
                  <a:pt x="238975" y="33728"/>
                </a:cubicBezTo>
                <a:cubicBezTo>
                  <a:pt x="239165" y="33632"/>
                  <a:pt x="239134" y="33379"/>
                  <a:pt x="238944" y="33316"/>
                </a:cubicBezTo>
                <a:cubicBezTo>
                  <a:pt x="238849" y="33252"/>
                  <a:pt x="238722" y="33316"/>
                  <a:pt x="238659" y="33442"/>
                </a:cubicBezTo>
                <a:close/>
                <a:moveTo>
                  <a:pt x="237772" y="35628"/>
                </a:moveTo>
                <a:cubicBezTo>
                  <a:pt x="237709" y="35849"/>
                  <a:pt x="237899" y="36039"/>
                  <a:pt x="238089" y="35944"/>
                </a:cubicBezTo>
                <a:cubicBezTo>
                  <a:pt x="238310" y="35849"/>
                  <a:pt x="238279" y="35596"/>
                  <a:pt x="238089" y="35501"/>
                </a:cubicBezTo>
                <a:cubicBezTo>
                  <a:pt x="237962" y="35438"/>
                  <a:pt x="237835" y="35501"/>
                  <a:pt x="237772" y="35628"/>
                </a:cubicBezTo>
                <a:close/>
                <a:moveTo>
                  <a:pt x="236885" y="37844"/>
                </a:moveTo>
                <a:cubicBezTo>
                  <a:pt x="236790" y="38066"/>
                  <a:pt x="237012" y="38256"/>
                  <a:pt x="237234" y="38161"/>
                </a:cubicBezTo>
                <a:cubicBezTo>
                  <a:pt x="237424" y="38066"/>
                  <a:pt x="237424" y="37781"/>
                  <a:pt x="237234" y="37686"/>
                </a:cubicBezTo>
                <a:cubicBezTo>
                  <a:pt x="237075" y="37654"/>
                  <a:pt x="236949" y="37718"/>
                  <a:pt x="236885" y="37844"/>
                </a:cubicBezTo>
                <a:close/>
                <a:moveTo>
                  <a:pt x="235999" y="40030"/>
                </a:moveTo>
                <a:cubicBezTo>
                  <a:pt x="235904" y="40283"/>
                  <a:pt x="236125" y="40505"/>
                  <a:pt x="236347" y="40378"/>
                </a:cubicBezTo>
                <a:cubicBezTo>
                  <a:pt x="236569" y="40283"/>
                  <a:pt x="236569" y="39966"/>
                  <a:pt x="236347" y="39903"/>
                </a:cubicBezTo>
                <a:cubicBezTo>
                  <a:pt x="236220" y="39840"/>
                  <a:pt x="236062" y="39903"/>
                  <a:pt x="235999" y="40030"/>
                </a:cubicBezTo>
                <a:close/>
                <a:moveTo>
                  <a:pt x="235492" y="42088"/>
                </a:moveTo>
                <a:cubicBezTo>
                  <a:pt x="235239" y="41993"/>
                  <a:pt x="235017" y="42246"/>
                  <a:pt x="235112" y="42468"/>
                </a:cubicBezTo>
                <a:cubicBezTo>
                  <a:pt x="235239" y="42690"/>
                  <a:pt x="235555" y="42690"/>
                  <a:pt x="235650" y="42468"/>
                </a:cubicBezTo>
                <a:cubicBezTo>
                  <a:pt x="235714" y="42310"/>
                  <a:pt x="235619" y="42151"/>
                  <a:pt x="235492" y="42088"/>
                </a:cubicBezTo>
                <a:close/>
                <a:moveTo>
                  <a:pt x="234605" y="44273"/>
                </a:moveTo>
                <a:cubicBezTo>
                  <a:pt x="234383" y="44178"/>
                  <a:pt x="234130" y="44432"/>
                  <a:pt x="234225" y="44685"/>
                </a:cubicBezTo>
                <a:cubicBezTo>
                  <a:pt x="234352" y="44938"/>
                  <a:pt x="234700" y="44907"/>
                  <a:pt x="234795" y="44685"/>
                </a:cubicBezTo>
                <a:cubicBezTo>
                  <a:pt x="234858" y="44527"/>
                  <a:pt x="234763" y="44337"/>
                  <a:pt x="234605" y="44273"/>
                </a:cubicBezTo>
                <a:close/>
                <a:moveTo>
                  <a:pt x="233750" y="46490"/>
                </a:moveTo>
                <a:cubicBezTo>
                  <a:pt x="233497" y="46363"/>
                  <a:pt x="233243" y="46648"/>
                  <a:pt x="233338" y="46902"/>
                </a:cubicBezTo>
                <a:cubicBezTo>
                  <a:pt x="233465" y="47155"/>
                  <a:pt x="233813" y="47155"/>
                  <a:pt x="233940" y="46870"/>
                </a:cubicBezTo>
                <a:cubicBezTo>
                  <a:pt x="234003" y="46712"/>
                  <a:pt x="233908" y="46553"/>
                  <a:pt x="233750" y="46490"/>
                </a:cubicBezTo>
                <a:close/>
                <a:moveTo>
                  <a:pt x="232895" y="48675"/>
                </a:moveTo>
                <a:cubicBezTo>
                  <a:pt x="232610" y="48580"/>
                  <a:pt x="232357" y="48834"/>
                  <a:pt x="232452" y="49119"/>
                </a:cubicBezTo>
                <a:cubicBezTo>
                  <a:pt x="232578" y="49372"/>
                  <a:pt x="232958" y="49372"/>
                  <a:pt x="233085" y="49087"/>
                </a:cubicBezTo>
                <a:cubicBezTo>
                  <a:pt x="233148" y="48929"/>
                  <a:pt x="233053" y="48739"/>
                  <a:pt x="232895" y="48675"/>
                </a:cubicBezTo>
                <a:close/>
                <a:moveTo>
                  <a:pt x="232008" y="50860"/>
                </a:moveTo>
                <a:cubicBezTo>
                  <a:pt x="231723" y="50765"/>
                  <a:pt x="231470" y="51050"/>
                  <a:pt x="231565" y="51335"/>
                </a:cubicBezTo>
                <a:cubicBezTo>
                  <a:pt x="231692" y="51589"/>
                  <a:pt x="232103" y="51589"/>
                  <a:pt x="232198" y="51304"/>
                </a:cubicBezTo>
                <a:cubicBezTo>
                  <a:pt x="232293" y="51145"/>
                  <a:pt x="232198" y="50924"/>
                  <a:pt x="232008" y="50860"/>
                </a:cubicBezTo>
                <a:close/>
                <a:moveTo>
                  <a:pt x="231153" y="53077"/>
                </a:moveTo>
                <a:cubicBezTo>
                  <a:pt x="230868" y="52951"/>
                  <a:pt x="230551" y="53236"/>
                  <a:pt x="230678" y="53552"/>
                </a:cubicBezTo>
                <a:cubicBezTo>
                  <a:pt x="230805" y="53837"/>
                  <a:pt x="231248" y="53806"/>
                  <a:pt x="231343" y="53521"/>
                </a:cubicBezTo>
                <a:cubicBezTo>
                  <a:pt x="231438" y="53331"/>
                  <a:pt x="231343" y="53141"/>
                  <a:pt x="231153" y="53077"/>
                </a:cubicBezTo>
                <a:close/>
                <a:moveTo>
                  <a:pt x="230298" y="55262"/>
                </a:moveTo>
                <a:cubicBezTo>
                  <a:pt x="229981" y="55136"/>
                  <a:pt x="229665" y="55452"/>
                  <a:pt x="229823" y="55737"/>
                </a:cubicBezTo>
                <a:cubicBezTo>
                  <a:pt x="229950" y="56054"/>
                  <a:pt x="230361" y="56054"/>
                  <a:pt x="230488" y="55737"/>
                </a:cubicBezTo>
                <a:cubicBezTo>
                  <a:pt x="230583" y="55547"/>
                  <a:pt x="230488" y="55326"/>
                  <a:pt x="230266" y="55262"/>
                </a:cubicBezTo>
                <a:close/>
                <a:moveTo>
                  <a:pt x="228905" y="57669"/>
                </a:moveTo>
                <a:cubicBezTo>
                  <a:pt x="228778" y="57986"/>
                  <a:pt x="229126" y="58303"/>
                  <a:pt x="229443" y="58176"/>
                </a:cubicBezTo>
                <a:cubicBezTo>
                  <a:pt x="229728" y="58018"/>
                  <a:pt x="229728" y="57574"/>
                  <a:pt x="229411" y="57448"/>
                </a:cubicBezTo>
                <a:cubicBezTo>
                  <a:pt x="229221" y="57384"/>
                  <a:pt x="229000" y="57479"/>
                  <a:pt x="228905" y="57669"/>
                </a:cubicBezTo>
                <a:close/>
                <a:moveTo>
                  <a:pt x="228556" y="59664"/>
                </a:moveTo>
                <a:cubicBezTo>
                  <a:pt x="228208" y="59506"/>
                  <a:pt x="227891" y="59854"/>
                  <a:pt x="228050" y="60171"/>
                </a:cubicBezTo>
                <a:cubicBezTo>
                  <a:pt x="228176" y="60519"/>
                  <a:pt x="228651" y="60488"/>
                  <a:pt x="228778" y="60171"/>
                </a:cubicBezTo>
                <a:cubicBezTo>
                  <a:pt x="228841" y="59949"/>
                  <a:pt x="228746" y="59728"/>
                  <a:pt x="228556" y="59664"/>
                </a:cubicBezTo>
                <a:close/>
                <a:moveTo>
                  <a:pt x="227670" y="61849"/>
                </a:moveTo>
                <a:cubicBezTo>
                  <a:pt x="227353" y="61723"/>
                  <a:pt x="227005" y="62071"/>
                  <a:pt x="227163" y="62388"/>
                </a:cubicBezTo>
                <a:cubicBezTo>
                  <a:pt x="227290" y="62736"/>
                  <a:pt x="227765" y="62736"/>
                  <a:pt x="227923" y="62388"/>
                </a:cubicBezTo>
                <a:cubicBezTo>
                  <a:pt x="227986" y="62166"/>
                  <a:pt x="227891" y="61913"/>
                  <a:pt x="227670" y="61849"/>
                </a:cubicBezTo>
                <a:close/>
                <a:moveTo>
                  <a:pt x="226815" y="64035"/>
                </a:moveTo>
                <a:cubicBezTo>
                  <a:pt x="226466" y="63908"/>
                  <a:pt x="226118" y="64256"/>
                  <a:pt x="226276" y="64605"/>
                </a:cubicBezTo>
                <a:cubicBezTo>
                  <a:pt x="226403" y="64953"/>
                  <a:pt x="226910" y="64953"/>
                  <a:pt x="227068" y="64605"/>
                </a:cubicBezTo>
                <a:cubicBezTo>
                  <a:pt x="227131" y="64383"/>
                  <a:pt x="227036" y="64130"/>
                  <a:pt x="226815" y="64035"/>
                </a:cubicBezTo>
                <a:close/>
                <a:moveTo>
                  <a:pt x="225959" y="66251"/>
                </a:moveTo>
                <a:cubicBezTo>
                  <a:pt x="225579" y="66093"/>
                  <a:pt x="225231" y="66473"/>
                  <a:pt x="225389" y="66821"/>
                </a:cubicBezTo>
                <a:cubicBezTo>
                  <a:pt x="225548" y="67170"/>
                  <a:pt x="226054" y="67170"/>
                  <a:pt x="226181" y="66821"/>
                </a:cubicBezTo>
                <a:cubicBezTo>
                  <a:pt x="226276" y="66568"/>
                  <a:pt x="226181" y="66315"/>
                  <a:pt x="225959" y="66251"/>
                </a:cubicBezTo>
                <a:close/>
                <a:moveTo>
                  <a:pt x="225073" y="68437"/>
                </a:moveTo>
                <a:cubicBezTo>
                  <a:pt x="224693" y="68278"/>
                  <a:pt x="224344" y="68658"/>
                  <a:pt x="224503" y="69038"/>
                </a:cubicBezTo>
                <a:cubicBezTo>
                  <a:pt x="224661" y="69418"/>
                  <a:pt x="225168" y="69387"/>
                  <a:pt x="225326" y="69038"/>
                </a:cubicBezTo>
                <a:cubicBezTo>
                  <a:pt x="225421" y="68785"/>
                  <a:pt x="225326" y="68532"/>
                  <a:pt x="225073" y="68437"/>
                </a:cubicBezTo>
                <a:close/>
                <a:moveTo>
                  <a:pt x="223584" y="70875"/>
                </a:moveTo>
                <a:cubicBezTo>
                  <a:pt x="223458" y="71287"/>
                  <a:pt x="223838" y="71667"/>
                  <a:pt x="224218" y="71508"/>
                </a:cubicBezTo>
                <a:cubicBezTo>
                  <a:pt x="224598" y="71318"/>
                  <a:pt x="224598" y="70780"/>
                  <a:pt x="224218" y="70622"/>
                </a:cubicBezTo>
                <a:cubicBezTo>
                  <a:pt x="223964" y="70527"/>
                  <a:pt x="223711" y="70653"/>
                  <a:pt x="223584" y="70875"/>
                </a:cubicBezTo>
                <a:close/>
                <a:moveTo>
                  <a:pt x="223331" y="72807"/>
                </a:moveTo>
                <a:cubicBezTo>
                  <a:pt x="222951" y="72649"/>
                  <a:pt x="222539" y="73060"/>
                  <a:pt x="222729" y="73472"/>
                </a:cubicBezTo>
                <a:cubicBezTo>
                  <a:pt x="222888" y="73852"/>
                  <a:pt x="223458" y="73852"/>
                  <a:pt x="223616" y="73440"/>
                </a:cubicBezTo>
                <a:cubicBezTo>
                  <a:pt x="223711" y="73187"/>
                  <a:pt x="223584" y="72934"/>
                  <a:pt x="223331" y="72807"/>
                </a:cubicBezTo>
                <a:close/>
                <a:moveTo>
                  <a:pt x="222476" y="75024"/>
                </a:moveTo>
                <a:cubicBezTo>
                  <a:pt x="222064" y="74865"/>
                  <a:pt x="221652" y="75277"/>
                  <a:pt x="221842" y="75689"/>
                </a:cubicBezTo>
                <a:cubicBezTo>
                  <a:pt x="222001" y="76100"/>
                  <a:pt x="222603" y="76069"/>
                  <a:pt x="222761" y="75657"/>
                </a:cubicBezTo>
                <a:cubicBezTo>
                  <a:pt x="222856" y="75404"/>
                  <a:pt x="222729" y="75119"/>
                  <a:pt x="222476" y="75024"/>
                </a:cubicBezTo>
                <a:close/>
                <a:moveTo>
                  <a:pt x="221621" y="77209"/>
                </a:moveTo>
                <a:cubicBezTo>
                  <a:pt x="221177" y="77051"/>
                  <a:pt x="220766" y="77462"/>
                  <a:pt x="220956" y="77906"/>
                </a:cubicBezTo>
                <a:cubicBezTo>
                  <a:pt x="221114" y="78317"/>
                  <a:pt x="221716" y="78317"/>
                  <a:pt x="221906" y="77874"/>
                </a:cubicBezTo>
                <a:cubicBezTo>
                  <a:pt x="222001" y="77621"/>
                  <a:pt x="221874" y="77304"/>
                  <a:pt x="221621" y="77209"/>
                </a:cubicBezTo>
                <a:close/>
                <a:moveTo>
                  <a:pt x="220069" y="79711"/>
                </a:moveTo>
                <a:cubicBezTo>
                  <a:pt x="219879" y="80154"/>
                  <a:pt x="220322" y="80566"/>
                  <a:pt x="220766" y="80376"/>
                </a:cubicBezTo>
                <a:cubicBezTo>
                  <a:pt x="221177" y="80186"/>
                  <a:pt x="221177" y="79584"/>
                  <a:pt x="220734" y="79394"/>
                </a:cubicBezTo>
                <a:cubicBezTo>
                  <a:pt x="220481" y="79299"/>
                  <a:pt x="220164" y="79426"/>
                  <a:pt x="220069" y="79711"/>
                </a:cubicBezTo>
                <a:close/>
                <a:moveTo>
                  <a:pt x="220164" y="82308"/>
                </a:moveTo>
                <a:cubicBezTo>
                  <a:pt x="220354" y="81864"/>
                  <a:pt x="219911" y="81421"/>
                  <a:pt x="219467" y="81611"/>
                </a:cubicBezTo>
                <a:cubicBezTo>
                  <a:pt x="219024" y="81801"/>
                  <a:pt x="219024" y="82434"/>
                  <a:pt x="219467" y="82624"/>
                </a:cubicBezTo>
                <a:cubicBezTo>
                  <a:pt x="219752" y="82719"/>
                  <a:pt x="220069" y="82593"/>
                  <a:pt x="220164" y="82308"/>
                </a:cubicBezTo>
                <a:close/>
                <a:moveTo>
                  <a:pt x="219309" y="84524"/>
                </a:moveTo>
                <a:cubicBezTo>
                  <a:pt x="219499" y="84049"/>
                  <a:pt x="219024" y="83606"/>
                  <a:pt x="218581" y="83796"/>
                </a:cubicBezTo>
                <a:cubicBezTo>
                  <a:pt x="218137" y="83986"/>
                  <a:pt x="218137" y="84651"/>
                  <a:pt x="218581" y="84841"/>
                </a:cubicBezTo>
                <a:cubicBezTo>
                  <a:pt x="218897" y="84936"/>
                  <a:pt x="219214" y="84809"/>
                  <a:pt x="219309" y="84524"/>
                </a:cubicBezTo>
                <a:close/>
                <a:moveTo>
                  <a:pt x="218454" y="86741"/>
                </a:moveTo>
                <a:cubicBezTo>
                  <a:pt x="218644" y="86266"/>
                  <a:pt x="218169" y="85791"/>
                  <a:pt x="217694" y="86013"/>
                </a:cubicBezTo>
                <a:cubicBezTo>
                  <a:pt x="217219" y="86203"/>
                  <a:pt x="217250" y="86868"/>
                  <a:pt x="217726" y="87058"/>
                </a:cubicBezTo>
                <a:cubicBezTo>
                  <a:pt x="218011" y="87185"/>
                  <a:pt x="218359" y="87026"/>
                  <a:pt x="218454" y="86741"/>
                </a:cubicBezTo>
                <a:close/>
                <a:moveTo>
                  <a:pt x="216839" y="89275"/>
                </a:moveTo>
                <a:cubicBezTo>
                  <a:pt x="217314" y="89465"/>
                  <a:pt x="217789" y="88990"/>
                  <a:pt x="217599" y="88483"/>
                </a:cubicBezTo>
                <a:cubicBezTo>
                  <a:pt x="217377" y="88008"/>
                  <a:pt x="216712" y="88040"/>
                  <a:pt x="216522" y="88515"/>
                </a:cubicBezTo>
                <a:cubicBezTo>
                  <a:pt x="216395" y="88831"/>
                  <a:pt x="216554" y="89148"/>
                  <a:pt x="216839" y="89275"/>
                </a:cubicBezTo>
                <a:close/>
                <a:moveTo>
                  <a:pt x="216744" y="91175"/>
                </a:moveTo>
                <a:cubicBezTo>
                  <a:pt x="216934" y="90668"/>
                  <a:pt x="216427" y="90161"/>
                  <a:pt x="215952" y="90383"/>
                </a:cubicBezTo>
                <a:cubicBezTo>
                  <a:pt x="215445" y="90605"/>
                  <a:pt x="215477" y="91302"/>
                  <a:pt x="215952" y="91492"/>
                </a:cubicBezTo>
                <a:cubicBezTo>
                  <a:pt x="216269" y="91618"/>
                  <a:pt x="216617" y="91460"/>
                  <a:pt x="216744" y="91175"/>
                </a:cubicBezTo>
                <a:close/>
                <a:moveTo>
                  <a:pt x="215889" y="93360"/>
                </a:moveTo>
                <a:cubicBezTo>
                  <a:pt x="216079" y="92853"/>
                  <a:pt x="215572" y="92378"/>
                  <a:pt x="215065" y="92568"/>
                </a:cubicBezTo>
                <a:cubicBezTo>
                  <a:pt x="214559" y="92790"/>
                  <a:pt x="214590" y="93518"/>
                  <a:pt x="215097" y="93708"/>
                </a:cubicBezTo>
                <a:cubicBezTo>
                  <a:pt x="215414" y="93835"/>
                  <a:pt x="215762" y="93677"/>
                  <a:pt x="215889" y="93360"/>
                </a:cubicBezTo>
                <a:close/>
                <a:moveTo>
                  <a:pt x="214210" y="95925"/>
                </a:moveTo>
                <a:cubicBezTo>
                  <a:pt x="214717" y="96147"/>
                  <a:pt x="215224" y="95609"/>
                  <a:pt x="215002" y="95102"/>
                </a:cubicBezTo>
                <a:cubicBezTo>
                  <a:pt x="214780" y="94595"/>
                  <a:pt x="214052" y="94595"/>
                  <a:pt x="213862" y="95133"/>
                </a:cubicBezTo>
                <a:cubicBezTo>
                  <a:pt x="213735" y="95450"/>
                  <a:pt x="213894" y="95799"/>
                  <a:pt x="214210" y="95925"/>
                </a:cubicBezTo>
                <a:close/>
                <a:moveTo>
                  <a:pt x="214147" y="97794"/>
                </a:moveTo>
                <a:cubicBezTo>
                  <a:pt x="214369" y="97255"/>
                  <a:pt x="213830" y="96749"/>
                  <a:pt x="213324" y="96970"/>
                </a:cubicBezTo>
                <a:cubicBezTo>
                  <a:pt x="212785" y="97192"/>
                  <a:pt x="212785" y="97952"/>
                  <a:pt x="213324" y="98174"/>
                </a:cubicBezTo>
                <a:cubicBezTo>
                  <a:pt x="213672" y="98300"/>
                  <a:pt x="214020" y="98142"/>
                  <a:pt x="214179" y="97794"/>
                </a:cubicBezTo>
                <a:close/>
                <a:moveTo>
                  <a:pt x="213292" y="100010"/>
                </a:moveTo>
                <a:cubicBezTo>
                  <a:pt x="213514" y="99472"/>
                  <a:pt x="212975" y="98934"/>
                  <a:pt x="212437" y="99155"/>
                </a:cubicBezTo>
                <a:cubicBezTo>
                  <a:pt x="211898" y="99409"/>
                  <a:pt x="211898" y="100169"/>
                  <a:pt x="212437" y="100391"/>
                </a:cubicBezTo>
                <a:cubicBezTo>
                  <a:pt x="212785" y="100517"/>
                  <a:pt x="213165" y="100359"/>
                  <a:pt x="213292" y="100010"/>
                </a:cubicBezTo>
                <a:close/>
                <a:moveTo>
                  <a:pt x="211582" y="102607"/>
                </a:moveTo>
                <a:cubicBezTo>
                  <a:pt x="212120" y="102829"/>
                  <a:pt x="212658" y="102259"/>
                  <a:pt x="212437" y="101721"/>
                </a:cubicBezTo>
                <a:cubicBezTo>
                  <a:pt x="212183" y="101182"/>
                  <a:pt x="211423" y="101182"/>
                  <a:pt x="211202" y="101721"/>
                </a:cubicBezTo>
                <a:cubicBezTo>
                  <a:pt x="211043" y="102069"/>
                  <a:pt x="211233" y="102481"/>
                  <a:pt x="211582" y="102607"/>
                </a:cubicBezTo>
                <a:close/>
                <a:moveTo>
                  <a:pt x="211582" y="104444"/>
                </a:moveTo>
                <a:cubicBezTo>
                  <a:pt x="211803" y="103874"/>
                  <a:pt x="211233" y="103304"/>
                  <a:pt x="210663" y="103557"/>
                </a:cubicBezTo>
                <a:cubicBezTo>
                  <a:pt x="210125" y="103811"/>
                  <a:pt x="210125" y="104602"/>
                  <a:pt x="210695" y="104824"/>
                </a:cubicBezTo>
                <a:cubicBezTo>
                  <a:pt x="211043" y="104951"/>
                  <a:pt x="211455" y="104792"/>
                  <a:pt x="211582" y="104444"/>
                </a:cubicBezTo>
                <a:close/>
                <a:moveTo>
                  <a:pt x="210727" y="106661"/>
                </a:moveTo>
                <a:cubicBezTo>
                  <a:pt x="210948" y="106059"/>
                  <a:pt x="210378" y="105521"/>
                  <a:pt x="209808" y="105743"/>
                </a:cubicBezTo>
                <a:cubicBezTo>
                  <a:pt x="209238" y="105996"/>
                  <a:pt x="209238" y="106819"/>
                  <a:pt x="209808" y="107041"/>
                </a:cubicBezTo>
                <a:cubicBezTo>
                  <a:pt x="210188" y="107199"/>
                  <a:pt x="210600" y="107009"/>
                  <a:pt x="210727" y="106661"/>
                </a:cubicBezTo>
                <a:close/>
                <a:moveTo>
                  <a:pt x="208953" y="109258"/>
                </a:moveTo>
                <a:cubicBezTo>
                  <a:pt x="209523" y="109511"/>
                  <a:pt x="210093" y="108909"/>
                  <a:pt x="209840" y="108308"/>
                </a:cubicBezTo>
                <a:cubicBezTo>
                  <a:pt x="209587" y="107738"/>
                  <a:pt x="208763" y="107738"/>
                  <a:pt x="208541" y="108339"/>
                </a:cubicBezTo>
                <a:cubicBezTo>
                  <a:pt x="208383" y="108719"/>
                  <a:pt x="208573" y="109131"/>
                  <a:pt x="208953" y="109258"/>
                </a:cubicBezTo>
                <a:close/>
                <a:moveTo>
                  <a:pt x="208605" y="110145"/>
                </a:moveTo>
                <a:cubicBezTo>
                  <a:pt x="208225" y="109986"/>
                  <a:pt x="207813" y="110176"/>
                  <a:pt x="207655" y="110556"/>
                </a:cubicBezTo>
                <a:cubicBezTo>
                  <a:pt x="207591" y="110715"/>
                  <a:pt x="207591" y="110873"/>
                  <a:pt x="207623" y="111031"/>
                </a:cubicBezTo>
                <a:lnTo>
                  <a:pt x="209017" y="111031"/>
                </a:lnTo>
                <a:cubicBezTo>
                  <a:pt x="209143" y="110683"/>
                  <a:pt x="208953" y="110271"/>
                  <a:pt x="208605" y="110145"/>
                </a:cubicBezTo>
                <a:close/>
                <a:moveTo>
                  <a:pt x="249046" y="602"/>
                </a:moveTo>
                <a:cubicBezTo>
                  <a:pt x="249046" y="602"/>
                  <a:pt x="249015" y="634"/>
                  <a:pt x="249046" y="634"/>
                </a:cubicBezTo>
                <a:cubicBezTo>
                  <a:pt x="249046" y="634"/>
                  <a:pt x="249078" y="634"/>
                  <a:pt x="249078" y="634"/>
                </a:cubicBezTo>
                <a:cubicBezTo>
                  <a:pt x="249078" y="602"/>
                  <a:pt x="249078" y="602"/>
                  <a:pt x="249046" y="602"/>
                </a:cubicBezTo>
                <a:close/>
                <a:moveTo>
                  <a:pt x="248191" y="2787"/>
                </a:moveTo>
                <a:cubicBezTo>
                  <a:pt x="248159" y="2787"/>
                  <a:pt x="248128" y="2819"/>
                  <a:pt x="248159" y="2850"/>
                </a:cubicBezTo>
                <a:cubicBezTo>
                  <a:pt x="248223" y="2882"/>
                  <a:pt x="248223" y="2819"/>
                  <a:pt x="248191" y="2787"/>
                </a:cubicBezTo>
                <a:close/>
                <a:moveTo>
                  <a:pt x="247336" y="5035"/>
                </a:moveTo>
                <a:cubicBezTo>
                  <a:pt x="247368" y="5004"/>
                  <a:pt x="247273" y="4972"/>
                  <a:pt x="247273" y="5004"/>
                </a:cubicBezTo>
                <a:cubicBezTo>
                  <a:pt x="247241" y="5067"/>
                  <a:pt x="247336" y="5099"/>
                  <a:pt x="247336" y="5035"/>
                </a:cubicBezTo>
                <a:close/>
                <a:moveTo>
                  <a:pt x="246481" y="7252"/>
                </a:moveTo>
                <a:cubicBezTo>
                  <a:pt x="246513" y="7189"/>
                  <a:pt x="246323" y="7252"/>
                  <a:pt x="246418" y="7284"/>
                </a:cubicBezTo>
                <a:cubicBezTo>
                  <a:pt x="246449" y="7316"/>
                  <a:pt x="246481" y="7284"/>
                  <a:pt x="246481" y="7252"/>
                </a:cubicBezTo>
                <a:close/>
                <a:moveTo>
                  <a:pt x="245626" y="9469"/>
                </a:moveTo>
                <a:cubicBezTo>
                  <a:pt x="245658" y="9374"/>
                  <a:pt x="245531" y="9342"/>
                  <a:pt x="245499" y="9437"/>
                </a:cubicBezTo>
                <a:cubicBezTo>
                  <a:pt x="245468" y="9501"/>
                  <a:pt x="245594" y="9564"/>
                  <a:pt x="245626" y="9469"/>
                </a:cubicBezTo>
                <a:close/>
                <a:moveTo>
                  <a:pt x="244771" y="11686"/>
                </a:moveTo>
                <a:cubicBezTo>
                  <a:pt x="244834" y="11559"/>
                  <a:pt x="244518" y="11686"/>
                  <a:pt x="244644" y="11749"/>
                </a:cubicBezTo>
                <a:cubicBezTo>
                  <a:pt x="244708" y="11749"/>
                  <a:pt x="244739" y="11749"/>
                  <a:pt x="244771" y="11686"/>
                </a:cubicBezTo>
                <a:close/>
                <a:moveTo>
                  <a:pt x="243916" y="13903"/>
                </a:moveTo>
                <a:cubicBezTo>
                  <a:pt x="243979" y="13744"/>
                  <a:pt x="243631" y="13903"/>
                  <a:pt x="243789" y="13966"/>
                </a:cubicBezTo>
                <a:cubicBezTo>
                  <a:pt x="243821" y="13966"/>
                  <a:pt x="243884" y="13966"/>
                  <a:pt x="243916" y="13903"/>
                </a:cubicBezTo>
                <a:close/>
                <a:moveTo>
                  <a:pt x="242997" y="15961"/>
                </a:moveTo>
                <a:cubicBezTo>
                  <a:pt x="242807" y="15898"/>
                  <a:pt x="242997" y="16278"/>
                  <a:pt x="243061" y="16120"/>
                </a:cubicBezTo>
                <a:cubicBezTo>
                  <a:pt x="243061" y="16056"/>
                  <a:pt x="243029" y="15993"/>
                  <a:pt x="242997" y="15961"/>
                </a:cubicBezTo>
                <a:close/>
                <a:moveTo>
                  <a:pt x="242111" y="18178"/>
                </a:moveTo>
                <a:cubicBezTo>
                  <a:pt x="241921" y="18083"/>
                  <a:pt x="242111" y="18526"/>
                  <a:pt x="242206" y="18336"/>
                </a:cubicBezTo>
                <a:cubicBezTo>
                  <a:pt x="242206" y="18273"/>
                  <a:pt x="242174" y="18178"/>
                  <a:pt x="242111" y="18178"/>
                </a:cubicBezTo>
                <a:close/>
                <a:moveTo>
                  <a:pt x="241256" y="20363"/>
                </a:moveTo>
                <a:cubicBezTo>
                  <a:pt x="241034" y="20268"/>
                  <a:pt x="241256" y="20743"/>
                  <a:pt x="241319" y="20553"/>
                </a:cubicBezTo>
                <a:cubicBezTo>
                  <a:pt x="241351" y="20458"/>
                  <a:pt x="241319" y="20395"/>
                  <a:pt x="241256" y="20363"/>
                </a:cubicBezTo>
                <a:close/>
                <a:moveTo>
                  <a:pt x="240274" y="22833"/>
                </a:moveTo>
                <a:cubicBezTo>
                  <a:pt x="240496" y="22928"/>
                  <a:pt x="240274" y="22422"/>
                  <a:pt x="240179" y="22643"/>
                </a:cubicBezTo>
                <a:cubicBezTo>
                  <a:pt x="240147" y="22738"/>
                  <a:pt x="240179" y="22802"/>
                  <a:pt x="240274" y="22865"/>
                </a:cubicBezTo>
                <a:close/>
                <a:moveTo>
                  <a:pt x="239387" y="25082"/>
                </a:moveTo>
                <a:cubicBezTo>
                  <a:pt x="239641" y="25177"/>
                  <a:pt x="239387" y="24607"/>
                  <a:pt x="239292" y="24860"/>
                </a:cubicBezTo>
                <a:cubicBezTo>
                  <a:pt x="239260" y="24924"/>
                  <a:pt x="239292" y="25019"/>
                  <a:pt x="239387" y="25082"/>
                </a:cubicBezTo>
                <a:close/>
                <a:moveTo>
                  <a:pt x="238500" y="27299"/>
                </a:moveTo>
                <a:cubicBezTo>
                  <a:pt x="238785" y="27394"/>
                  <a:pt x="238500" y="26792"/>
                  <a:pt x="238405" y="27045"/>
                </a:cubicBezTo>
                <a:cubicBezTo>
                  <a:pt x="238374" y="27140"/>
                  <a:pt x="238405" y="27267"/>
                  <a:pt x="238500" y="27299"/>
                </a:cubicBezTo>
                <a:close/>
                <a:moveTo>
                  <a:pt x="237519" y="29262"/>
                </a:moveTo>
                <a:cubicBezTo>
                  <a:pt x="237392" y="29547"/>
                  <a:pt x="238089" y="29262"/>
                  <a:pt x="237772" y="29136"/>
                </a:cubicBezTo>
                <a:cubicBezTo>
                  <a:pt x="237677" y="29104"/>
                  <a:pt x="237550" y="29136"/>
                  <a:pt x="237519" y="29262"/>
                </a:cubicBezTo>
                <a:close/>
                <a:moveTo>
                  <a:pt x="236632" y="31447"/>
                </a:moveTo>
                <a:cubicBezTo>
                  <a:pt x="236505" y="31764"/>
                  <a:pt x="237234" y="31447"/>
                  <a:pt x="236917" y="31321"/>
                </a:cubicBezTo>
                <a:cubicBezTo>
                  <a:pt x="236790" y="31289"/>
                  <a:pt x="236664" y="31352"/>
                  <a:pt x="236632" y="31447"/>
                </a:cubicBezTo>
                <a:close/>
                <a:moveTo>
                  <a:pt x="235745" y="33664"/>
                </a:moveTo>
                <a:cubicBezTo>
                  <a:pt x="235682" y="33854"/>
                  <a:pt x="235872" y="34044"/>
                  <a:pt x="236062" y="33949"/>
                </a:cubicBezTo>
                <a:cubicBezTo>
                  <a:pt x="236252" y="33886"/>
                  <a:pt x="236252" y="33601"/>
                  <a:pt x="236062" y="33537"/>
                </a:cubicBezTo>
                <a:cubicBezTo>
                  <a:pt x="235935" y="33474"/>
                  <a:pt x="235809" y="33537"/>
                  <a:pt x="235745" y="33664"/>
                </a:cubicBezTo>
                <a:close/>
                <a:moveTo>
                  <a:pt x="234858" y="35849"/>
                </a:moveTo>
                <a:cubicBezTo>
                  <a:pt x="234795" y="36071"/>
                  <a:pt x="234985" y="36261"/>
                  <a:pt x="235175" y="36166"/>
                </a:cubicBezTo>
                <a:cubicBezTo>
                  <a:pt x="235397" y="36103"/>
                  <a:pt x="235397" y="35818"/>
                  <a:pt x="235175" y="35723"/>
                </a:cubicBezTo>
                <a:cubicBezTo>
                  <a:pt x="235048" y="35659"/>
                  <a:pt x="234922" y="35723"/>
                  <a:pt x="234858" y="35849"/>
                </a:cubicBezTo>
                <a:close/>
                <a:moveTo>
                  <a:pt x="233972" y="38066"/>
                </a:moveTo>
                <a:cubicBezTo>
                  <a:pt x="233908" y="38288"/>
                  <a:pt x="234098" y="38478"/>
                  <a:pt x="234320" y="38383"/>
                </a:cubicBezTo>
                <a:cubicBezTo>
                  <a:pt x="234542" y="38319"/>
                  <a:pt x="234542" y="38003"/>
                  <a:pt x="234320" y="37908"/>
                </a:cubicBezTo>
                <a:cubicBezTo>
                  <a:pt x="234193" y="37876"/>
                  <a:pt x="234035" y="37939"/>
                  <a:pt x="233972" y="38066"/>
                </a:cubicBezTo>
                <a:close/>
                <a:moveTo>
                  <a:pt x="233085" y="40283"/>
                </a:moveTo>
                <a:cubicBezTo>
                  <a:pt x="232990" y="40505"/>
                  <a:pt x="233243" y="40726"/>
                  <a:pt x="233465" y="40631"/>
                </a:cubicBezTo>
                <a:cubicBezTo>
                  <a:pt x="233687" y="40536"/>
                  <a:pt x="233687" y="40188"/>
                  <a:pt x="233433" y="40125"/>
                </a:cubicBezTo>
                <a:cubicBezTo>
                  <a:pt x="233307" y="40061"/>
                  <a:pt x="233148" y="40125"/>
                  <a:pt x="233085" y="40283"/>
                </a:cubicBezTo>
                <a:close/>
                <a:moveTo>
                  <a:pt x="232578" y="42310"/>
                </a:moveTo>
                <a:cubicBezTo>
                  <a:pt x="232325" y="42215"/>
                  <a:pt x="232103" y="42468"/>
                  <a:pt x="232198" y="42690"/>
                </a:cubicBezTo>
                <a:cubicBezTo>
                  <a:pt x="232325" y="42911"/>
                  <a:pt x="232642" y="42911"/>
                  <a:pt x="232737" y="42690"/>
                </a:cubicBezTo>
                <a:cubicBezTo>
                  <a:pt x="232800" y="42531"/>
                  <a:pt x="232737" y="42373"/>
                  <a:pt x="232578" y="42310"/>
                </a:cubicBezTo>
                <a:close/>
                <a:moveTo>
                  <a:pt x="231723" y="44495"/>
                </a:moveTo>
                <a:cubicBezTo>
                  <a:pt x="231470" y="44400"/>
                  <a:pt x="231217" y="44653"/>
                  <a:pt x="231312" y="44907"/>
                </a:cubicBezTo>
                <a:cubicBezTo>
                  <a:pt x="231438" y="45160"/>
                  <a:pt x="231787" y="45128"/>
                  <a:pt x="231882" y="44907"/>
                </a:cubicBezTo>
                <a:cubicBezTo>
                  <a:pt x="231945" y="44748"/>
                  <a:pt x="231850" y="44558"/>
                  <a:pt x="231723" y="44495"/>
                </a:cubicBezTo>
                <a:close/>
                <a:moveTo>
                  <a:pt x="230837" y="46712"/>
                </a:moveTo>
                <a:cubicBezTo>
                  <a:pt x="230583" y="46585"/>
                  <a:pt x="230330" y="46870"/>
                  <a:pt x="230425" y="47123"/>
                </a:cubicBezTo>
                <a:cubicBezTo>
                  <a:pt x="230551" y="47377"/>
                  <a:pt x="230932" y="47377"/>
                  <a:pt x="231027" y="47123"/>
                </a:cubicBezTo>
                <a:cubicBezTo>
                  <a:pt x="231090" y="46933"/>
                  <a:pt x="230995" y="46775"/>
                  <a:pt x="230837" y="46712"/>
                </a:cubicBezTo>
                <a:close/>
                <a:moveTo>
                  <a:pt x="229981" y="48897"/>
                </a:moveTo>
                <a:cubicBezTo>
                  <a:pt x="229696" y="48802"/>
                  <a:pt x="229443" y="49055"/>
                  <a:pt x="229538" y="49340"/>
                </a:cubicBezTo>
                <a:cubicBezTo>
                  <a:pt x="229665" y="49594"/>
                  <a:pt x="230045" y="49594"/>
                  <a:pt x="230171" y="49309"/>
                </a:cubicBezTo>
                <a:cubicBezTo>
                  <a:pt x="230235" y="49150"/>
                  <a:pt x="230140" y="48960"/>
                  <a:pt x="229981" y="48897"/>
                </a:cubicBezTo>
                <a:close/>
                <a:moveTo>
                  <a:pt x="229095" y="51082"/>
                </a:moveTo>
                <a:cubicBezTo>
                  <a:pt x="228810" y="50987"/>
                  <a:pt x="228556" y="51272"/>
                  <a:pt x="228683" y="51557"/>
                </a:cubicBezTo>
                <a:cubicBezTo>
                  <a:pt x="228778" y="51842"/>
                  <a:pt x="229190" y="51810"/>
                  <a:pt x="229316" y="51525"/>
                </a:cubicBezTo>
                <a:cubicBezTo>
                  <a:pt x="229380" y="51367"/>
                  <a:pt x="229285" y="51145"/>
                  <a:pt x="229095" y="51082"/>
                </a:cubicBezTo>
                <a:close/>
                <a:moveTo>
                  <a:pt x="228240" y="53299"/>
                </a:moveTo>
                <a:cubicBezTo>
                  <a:pt x="227955" y="53172"/>
                  <a:pt x="227670" y="53457"/>
                  <a:pt x="227796" y="53774"/>
                </a:cubicBezTo>
                <a:cubicBezTo>
                  <a:pt x="227923" y="54059"/>
                  <a:pt x="228335" y="54059"/>
                  <a:pt x="228430" y="53742"/>
                </a:cubicBezTo>
                <a:cubicBezTo>
                  <a:pt x="228525" y="53552"/>
                  <a:pt x="228430" y="53362"/>
                  <a:pt x="228240" y="53299"/>
                </a:cubicBezTo>
                <a:close/>
                <a:moveTo>
                  <a:pt x="226878" y="55674"/>
                </a:moveTo>
                <a:cubicBezTo>
                  <a:pt x="226783" y="55991"/>
                  <a:pt x="227068" y="56307"/>
                  <a:pt x="227385" y="56181"/>
                </a:cubicBezTo>
                <a:cubicBezTo>
                  <a:pt x="227701" y="56022"/>
                  <a:pt x="227670" y="55611"/>
                  <a:pt x="227385" y="55484"/>
                </a:cubicBezTo>
                <a:cubicBezTo>
                  <a:pt x="227195" y="55389"/>
                  <a:pt x="226973" y="55484"/>
                  <a:pt x="226878" y="55706"/>
                </a:cubicBezTo>
                <a:close/>
                <a:moveTo>
                  <a:pt x="225991" y="57891"/>
                </a:moveTo>
                <a:cubicBezTo>
                  <a:pt x="225864" y="58208"/>
                  <a:pt x="226213" y="58524"/>
                  <a:pt x="226530" y="58398"/>
                </a:cubicBezTo>
                <a:cubicBezTo>
                  <a:pt x="226846" y="58239"/>
                  <a:pt x="226815" y="57796"/>
                  <a:pt x="226498" y="57669"/>
                </a:cubicBezTo>
                <a:cubicBezTo>
                  <a:pt x="226308" y="57606"/>
                  <a:pt x="226086" y="57701"/>
                  <a:pt x="225991" y="57891"/>
                </a:cubicBezTo>
                <a:close/>
                <a:moveTo>
                  <a:pt x="225104" y="60108"/>
                </a:moveTo>
                <a:cubicBezTo>
                  <a:pt x="224978" y="60424"/>
                  <a:pt x="225326" y="60741"/>
                  <a:pt x="225643" y="60614"/>
                </a:cubicBezTo>
                <a:cubicBezTo>
                  <a:pt x="225991" y="60456"/>
                  <a:pt x="225959" y="60013"/>
                  <a:pt x="225643" y="59854"/>
                </a:cubicBezTo>
                <a:cubicBezTo>
                  <a:pt x="225421" y="59791"/>
                  <a:pt x="225199" y="59886"/>
                  <a:pt x="225104" y="60108"/>
                </a:cubicBezTo>
                <a:close/>
                <a:moveTo>
                  <a:pt x="224756" y="62071"/>
                </a:moveTo>
                <a:cubicBezTo>
                  <a:pt x="224439" y="61944"/>
                  <a:pt x="224091" y="62293"/>
                  <a:pt x="224249" y="62610"/>
                </a:cubicBezTo>
                <a:cubicBezTo>
                  <a:pt x="224376" y="62958"/>
                  <a:pt x="224883" y="62958"/>
                  <a:pt x="225009" y="62610"/>
                </a:cubicBezTo>
                <a:cubicBezTo>
                  <a:pt x="225104" y="62388"/>
                  <a:pt x="224978" y="62166"/>
                  <a:pt x="224756" y="62071"/>
                </a:cubicBezTo>
                <a:close/>
                <a:moveTo>
                  <a:pt x="223901" y="64256"/>
                </a:moveTo>
                <a:cubicBezTo>
                  <a:pt x="223553" y="64130"/>
                  <a:pt x="223204" y="64478"/>
                  <a:pt x="223363" y="64826"/>
                </a:cubicBezTo>
                <a:cubicBezTo>
                  <a:pt x="223489" y="65175"/>
                  <a:pt x="223996" y="65175"/>
                  <a:pt x="224154" y="64826"/>
                </a:cubicBezTo>
                <a:cubicBezTo>
                  <a:pt x="224218" y="64605"/>
                  <a:pt x="224123" y="64351"/>
                  <a:pt x="223901" y="64256"/>
                </a:cubicBezTo>
                <a:close/>
                <a:moveTo>
                  <a:pt x="223046" y="66441"/>
                </a:moveTo>
                <a:cubicBezTo>
                  <a:pt x="222666" y="66315"/>
                  <a:pt x="222318" y="66695"/>
                  <a:pt x="222476" y="67043"/>
                </a:cubicBezTo>
                <a:cubicBezTo>
                  <a:pt x="222634" y="67423"/>
                  <a:pt x="223141" y="67392"/>
                  <a:pt x="223299" y="67043"/>
                </a:cubicBezTo>
                <a:cubicBezTo>
                  <a:pt x="223363" y="66790"/>
                  <a:pt x="223268" y="66536"/>
                  <a:pt x="223046" y="66441"/>
                </a:cubicBezTo>
                <a:close/>
                <a:moveTo>
                  <a:pt x="222159" y="68658"/>
                </a:moveTo>
                <a:cubicBezTo>
                  <a:pt x="221779" y="68500"/>
                  <a:pt x="221431" y="68880"/>
                  <a:pt x="221589" y="69260"/>
                </a:cubicBezTo>
                <a:cubicBezTo>
                  <a:pt x="221747" y="69640"/>
                  <a:pt x="222286" y="69640"/>
                  <a:pt x="222413" y="69260"/>
                </a:cubicBezTo>
                <a:cubicBezTo>
                  <a:pt x="222508" y="69007"/>
                  <a:pt x="222413" y="68753"/>
                  <a:pt x="222159" y="68658"/>
                </a:cubicBezTo>
                <a:close/>
                <a:moveTo>
                  <a:pt x="220702" y="71097"/>
                </a:moveTo>
                <a:cubicBezTo>
                  <a:pt x="220544" y="71508"/>
                  <a:pt x="220924" y="71889"/>
                  <a:pt x="221304" y="71730"/>
                </a:cubicBezTo>
                <a:cubicBezTo>
                  <a:pt x="221716" y="71540"/>
                  <a:pt x="221684" y="71002"/>
                  <a:pt x="221304" y="70843"/>
                </a:cubicBezTo>
                <a:cubicBezTo>
                  <a:pt x="221051" y="70748"/>
                  <a:pt x="220797" y="70875"/>
                  <a:pt x="220702" y="71128"/>
                </a:cubicBezTo>
                <a:close/>
                <a:moveTo>
                  <a:pt x="220449" y="73029"/>
                </a:moveTo>
                <a:cubicBezTo>
                  <a:pt x="220037" y="72870"/>
                  <a:pt x="219626" y="73282"/>
                  <a:pt x="219816" y="73694"/>
                </a:cubicBezTo>
                <a:cubicBezTo>
                  <a:pt x="219974" y="74074"/>
                  <a:pt x="220544" y="74074"/>
                  <a:pt x="220702" y="73662"/>
                </a:cubicBezTo>
                <a:cubicBezTo>
                  <a:pt x="220797" y="73440"/>
                  <a:pt x="220671" y="73155"/>
                  <a:pt x="220449" y="73029"/>
                </a:cubicBezTo>
                <a:close/>
                <a:moveTo>
                  <a:pt x="219562" y="75245"/>
                </a:moveTo>
                <a:cubicBezTo>
                  <a:pt x="219151" y="75087"/>
                  <a:pt x="218739" y="75499"/>
                  <a:pt x="218929" y="75910"/>
                </a:cubicBezTo>
                <a:cubicBezTo>
                  <a:pt x="219087" y="76322"/>
                  <a:pt x="219689" y="76290"/>
                  <a:pt x="219847" y="75879"/>
                </a:cubicBezTo>
                <a:cubicBezTo>
                  <a:pt x="219942" y="75625"/>
                  <a:pt x="219816" y="75340"/>
                  <a:pt x="219562" y="75245"/>
                </a:cubicBezTo>
                <a:close/>
                <a:moveTo>
                  <a:pt x="218707" y="77431"/>
                </a:moveTo>
                <a:cubicBezTo>
                  <a:pt x="218264" y="77272"/>
                  <a:pt x="217852" y="77684"/>
                  <a:pt x="218042" y="78127"/>
                </a:cubicBezTo>
                <a:cubicBezTo>
                  <a:pt x="218232" y="78539"/>
                  <a:pt x="218834" y="78539"/>
                  <a:pt x="218992" y="78096"/>
                </a:cubicBezTo>
                <a:cubicBezTo>
                  <a:pt x="219087" y="77842"/>
                  <a:pt x="218961" y="77526"/>
                  <a:pt x="218707" y="77431"/>
                </a:cubicBezTo>
                <a:close/>
                <a:moveTo>
                  <a:pt x="217155" y="79932"/>
                </a:moveTo>
                <a:cubicBezTo>
                  <a:pt x="216965" y="80376"/>
                  <a:pt x="217409" y="80787"/>
                  <a:pt x="217852" y="80597"/>
                </a:cubicBezTo>
                <a:cubicBezTo>
                  <a:pt x="218296" y="80407"/>
                  <a:pt x="218264" y="79806"/>
                  <a:pt x="217821" y="79616"/>
                </a:cubicBezTo>
                <a:cubicBezTo>
                  <a:pt x="217567" y="79521"/>
                  <a:pt x="217250" y="79647"/>
                  <a:pt x="217155" y="79932"/>
                </a:cubicBezTo>
                <a:close/>
                <a:moveTo>
                  <a:pt x="217282" y="82529"/>
                </a:moveTo>
                <a:cubicBezTo>
                  <a:pt x="217440" y="82086"/>
                  <a:pt x="216997" y="81643"/>
                  <a:pt x="216554" y="81833"/>
                </a:cubicBezTo>
                <a:cubicBezTo>
                  <a:pt x="216110" y="82023"/>
                  <a:pt x="216110" y="82656"/>
                  <a:pt x="216554" y="82846"/>
                </a:cubicBezTo>
                <a:cubicBezTo>
                  <a:pt x="216839" y="82941"/>
                  <a:pt x="217155" y="82814"/>
                  <a:pt x="217282" y="82529"/>
                </a:cubicBezTo>
                <a:close/>
                <a:moveTo>
                  <a:pt x="216427" y="84746"/>
                </a:moveTo>
                <a:cubicBezTo>
                  <a:pt x="216585" y="84271"/>
                  <a:pt x="216142" y="83828"/>
                  <a:pt x="215667" y="84018"/>
                </a:cubicBezTo>
                <a:cubicBezTo>
                  <a:pt x="215224" y="84208"/>
                  <a:pt x="215224" y="84873"/>
                  <a:pt x="215699" y="85063"/>
                </a:cubicBezTo>
                <a:cubicBezTo>
                  <a:pt x="215984" y="85158"/>
                  <a:pt x="216300" y="85031"/>
                  <a:pt x="216427" y="84746"/>
                </a:cubicBezTo>
                <a:close/>
                <a:moveTo>
                  <a:pt x="215540" y="86963"/>
                </a:moveTo>
                <a:cubicBezTo>
                  <a:pt x="215730" y="86488"/>
                  <a:pt x="215255" y="86013"/>
                  <a:pt x="214780" y="86235"/>
                </a:cubicBezTo>
                <a:cubicBezTo>
                  <a:pt x="214337" y="86425"/>
                  <a:pt x="214337" y="87090"/>
                  <a:pt x="214812" y="87280"/>
                </a:cubicBezTo>
                <a:cubicBezTo>
                  <a:pt x="215097" y="87406"/>
                  <a:pt x="215445" y="87248"/>
                  <a:pt x="215540" y="86963"/>
                </a:cubicBezTo>
                <a:close/>
                <a:moveTo>
                  <a:pt x="213925" y="89496"/>
                </a:moveTo>
                <a:cubicBezTo>
                  <a:pt x="214432" y="89686"/>
                  <a:pt x="214907" y="89211"/>
                  <a:pt x="214685" y="88705"/>
                </a:cubicBezTo>
                <a:cubicBezTo>
                  <a:pt x="214464" y="88230"/>
                  <a:pt x="213799" y="88261"/>
                  <a:pt x="213609" y="88736"/>
                </a:cubicBezTo>
                <a:cubicBezTo>
                  <a:pt x="213482" y="89053"/>
                  <a:pt x="213640" y="89370"/>
                  <a:pt x="213925" y="89496"/>
                </a:cubicBezTo>
                <a:close/>
                <a:moveTo>
                  <a:pt x="213830" y="91397"/>
                </a:moveTo>
                <a:cubicBezTo>
                  <a:pt x="214020" y="90890"/>
                  <a:pt x="213514" y="90383"/>
                  <a:pt x="213038" y="90605"/>
                </a:cubicBezTo>
                <a:cubicBezTo>
                  <a:pt x="212532" y="90827"/>
                  <a:pt x="212563" y="91523"/>
                  <a:pt x="213038" y="91713"/>
                </a:cubicBezTo>
                <a:cubicBezTo>
                  <a:pt x="213355" y="91840"/>
                  <a:pt x="213704" y="91682"/>
                  <a:pt x="213830" y="91397"/>
                </a:cubicBezTo>
                <a:close/>
                <a:moveTo>
                  <a:pt x="212975" y="93613"/>
                </a:moveTo>
                <a:cubicBezTo>
                  <a:pt x="213165" y="93075"/>
                  <a:pt x="212658" y="92600"/>
                  <a:pt x="212152" y="92790"/>
                </a:cubicBezTo>
                <a:cubicBezTo>
                  <a:pt x="211645" y="93012"/>
                  <a:pt x="211677" y="93740"/>
                  <a:pt x="212183" y="93930"/>
                </a:cubicBezTo>
                <a:cubicBezTo>
                  <a:pt x="212500" y="94057"/>
                  <a:pt x="212848" y="93898"/>
                  <a:pt x="212975" y="93613"/>
                </a:cubicBezTo>
                <a:close/>
                <a:moveTo>
                  <a:pt x="211297" y="96179"/>
                </a:moveTo>
                <a:cubicBezTo>
                  <a:pt x="211803" y="96369"/>
                  <a:pt x="212342" y="95830"/>
                  <a:pt x="212088" y="95323"/>
                </a:cubicBezTo>
                <a:cubicBezTo>
                  <a:pt x="211867" y="94817"/>
                  <a:pt x="211138" y="94817"/>
                  <a:pt x="210948" y="95355"/>
                </a:cubicBezTo>
                <a:cubicBezTo>
                  <a:pt x="210822" y="95672"/>
                  <a:pt x="210980" y="96052"/>
                  <a:pt x="211297" y="96179"/>
                </a:cubicBezTo>
                <a:close/>
                <a:moveTo>
                  <a:pt x="211265" y="98015"/>
                </a:moveTo>
                <a:cubicBezTo>
                  <a:pt x="211455" y="97477"/>
                  <a:pt x="210917" y="96970"/>
                  <a:pt x="210410" y="97192"/>
                </a:cubicBezTo>
                <a:cubicBezTo>
                  <a:pt x="209872" y="97414"/>
                  <a:pt x="209872" y="98174"/>
                  <a:pt x="210410" y="98395"/>
                </a:cubicBezTo>
                <a:cubicBezTo>
                  <a:pt x="210758" y="98522"/>
                  <a:pt x="211138" y="98364"/>
                  <a:pt x="211265" y="98015"/>
                </a:cubicBezTo>
                <a:close/>
                <a:moveTo>
                  <a:pt x="210410" y="100232"/>
                </a:moveTo>
                <a:cubicBezTo>
                  <a:pt x="210600" y="99694"/>
                  <a:pt x="210062" y="99155"/>
                  <a:pt x="209523" y="99377"/>
                </a:cubicBezTo>
                <a:cubicBezTo>
                  <a:pt x="208985" y="99630"/>
                  <a:pt x="208985" y="100391"/>
                  <a:pt x="209555" y="100612"/>
                </a:cubicBezTo>
                <a:cubicBezTo>
                  <a:pt x="209872" y="100739"/>
                  <a:pt x="210252" y="100581"/>
                  <a:pt x="210410" y="100232"/>
                </a:cubicBezTo>
                <a:close/>
                <a:moveTo>
                  <a:pt x="208668" y="102829"/>
                </a:moveTo>
                <a:cubicBezTo>
                  <a:pt x="209207" y="103051"/>
                  <a:pt x="209777" y="102481"/>
                  <a:pt x="209523" y="101942"/>
                </a:cubicBezTo>
                <a:cubicBezTo>
                  <a:pt x="209302" y="101372"/>
                  <a:pt x="208510" y="101404"/>
                  <a:pt x="208288" y="101942"/>
                </a:cubicBezTo>
                <a:cubicBezTo>
                  <a:pt x="208161" y="102291"/>
                  <a:pt x="208320" y="102702"/>
                  <a:pt x="208668" y="102829"/>
                </a:cubicBezTo>
                <a:close/>
                <a:moveTo>
                  <a:pt x="208668" y="104666"/>
                </a:moveTo>
                <a:cubicBezTo>
                  <a:pt x="208890" y="104096"/>
                  <a:pt x="208320" y="103526"/>
                  <a:pt x="207750" y="103779"/>
                </a:cubicBezTo>
                <a:cubicBezTo>
                  <a:pt x="207211" y="104032"/>
                  <a:pt x="207211" y="104824"/>
                  <a:pt x="207781" y="105046"/>
                </a:cubicBezTo>
                <a:cubicBezTo>
                  <a:pt x="208130" y="105204"/>
                  <a:pt x="208541" y="105014"/>
                  <a:pt x="208668" y="104666"/>
                </a:cubicBezTo>
                <a:close/>
                <a:moveTo>
                  <a:pt x="207813" y="106883"/>
                </a:moveTo>
                <a:cubicBezTo>
                  <a:pt x="208035" y="106313"/>
                  <a:pt x="207465" y="105743"/>
                  <a:pt x="206895" y="105964"/>
                </a:cubicBezTo>
                <a:cubicBezTo>
                  <a:pt x="206325" y="106218"/>
                  <a:pt x="206325" y="107041"/>
                  <a:pt x="206895" y="107263"/>
                </a:cubicBezTo>
                <a:cubicBezTo>
                  <a:pt x="207275" y="107421"/>
                  <a:pt x="207686" y="107231"/>
                  <a:pt x="207813" y="106883"/>
                </a:cubicBezTo>
                <a:close/>
                <a:moveTo>
                  <a:pt x="206040" y="109511"/>
                </a:moveTo>
                <a:cubicBezTo>
                  <a:pt x="206610" y="109733"/>
                  <a:pt x="207211" y="109131"/>
                  <a:pt x="206958" y="108561"/>
                </a:cubicBezTo>
                <a:cubicBezTo>
                  <a:pt x="206705" y="107959"/>
                  <a:pt x="205850" y="107959"/>
                  <a:pt x="205628" y="108561"/>
                </a:cubicBezTo>
                <a:cubicBezTo>
                  <a:pt x="205470" y="108941"/>
                  <a:pt x="205660" y="109353"/>
                  <a:pt x="206040" y="109511"/>
                </a:cubicBezTo>
                <a:close/>
                <a:moveTo>
                  <a:pt x="205691" y="110366"/>
                </a:moveTo>
                <a:cubicBezTo>
                  <a:pt x="205311" y="110208"/>
                  <a:pt x="204900" y="110398"/>
                  <a:pt x="204741" y="110778"/>
                </a:cubicBezTo>
                <a:cubicBezTo>
                  <a:pt x="204710" y="110841"/>
                  <a:pt x="204678" y="110936"/>
                  <a:pt x="204678" y="111031"/>
                </a:cubicBezTo>
                <a:lnTo>
                  <a:pt x="206166" y="111031"/>
                </a:lnTo>
                <a:cubicBezTo>
                  <a:pt x="206135" y="110746"/>
                  <a:pt x="205976" y="110461"/>
                  <a:pt x="205691" y="110366"/>
                </a:cubicBezTo>
                <a:close/>
                <a:moveTo>
                  <a:pt x="246133" y="887"/>
                </a:moveTo>
                <a:cubicBezTo>
                  <a:pt x="246101" y="855"/>
                  <a:pt x="246133" y="919"/>
                  <a:pt x="246133" y="887"/>
                </a:cubicBezTo>
                <a:cubicBezTo>
                  <a:pt x="246133" y="887"/>
                  <a:pt x="246133" y="887"/>
                  <a:pt x="246133" y="887"/>
                </a:cubicBezTo>
                <a:close/>
                <a:moveTo>
                  <a:pt x="245246" y="3072"/>
                </a:moveTo>
                <a:cubicBezTo>
                  <a:pt x="245246" y="3072"/>
                  <a:pt x="245214" y="3072"/>
                  <a:pt x="245214" y="3072"/>
                </a:cubicBezTo>
                <a:cubicBezTo>
                  <a:pt x="245214" y="3104"/>
                  <a:pt x="245214" y="3104"/>
                  <a:pt x="245246" y="3135"/>
                </a:cubicBezTo>
                <a:cubicBezTo>
                  <a:pt x="245278" y="3135"/>
                  <a:pt x="245278" y="3072"/>
                  <a:pt x="245246" y="3072"/>
                </a:cubicBezTo>
                <a:close/>
                <a:moveTo>
                  <a:pt x="244423" y="5321"/>
                </a:moveTo>
                <a:cubicBezTo>
                  <a:pt x="244423" y="5289"/>
                  <a:pt x="244359" y="5257"/>
                  <a:pt x="244328" y="5289"/>
                </a:cubicBezTo>
                <a:cubicBezTo>
                  <a:pt x="244328" y="5321"/>
                  <a:pt x="244391" y="5384"/>
                  <a:pt x="244423" y="5321"/>
                </a:cubicBezTo>
                <a:close/>
                <a:moveTo>
                  <a:pt x="243567" y="7537"/>
                </a:moveTo>
                <a:cubicBezTo>
                  <a:pt x="243599" y="7442"/>
                  <a:pt x="243409" y="7537"/>
                  <a:pt x="243472" y="7569"/>
                </a:cubicBezTo>
                <a:cubicBezTo>
                  <a:pt x="243504" y="7569"/>
                  <a:pt x="243536" y="7569"/>
                  <a:pt x="243567" y="7537"/>
                </a:cubicBezTo>
                <a:close/>
                <a:moveTo>
                  <a:pt x="242712" y="9754"/>
                </a:moveTo>
                <a:cubicBezTo>
                  <a:pt x="242744" y="9659"/>
                  <a:pt x="242491" y="9754"/>
                  <a:pt x="242617" y="9786"/>
                </a:cubicBezTo>
                <a:cubicBezTo>
                  <a:pt x="242649" y="9817"/>
                  <a:pt x="242681" y="9786"/>
                  <a:pt x="242712" y="9754"/>
                </a:cubicBezTo>
                <a:close/>
                <a:moveTo>
                  <a:pt x="241826" y="11971"/>
                </a:moveTo>
                <a:cubicBezTo>
                  <a:pt x="241889" y="11844"/>
                  <a:pt x="241604" y="11971"/>
                  <a:pt x="241731" y="12003"/>
                </a:cubicBezTo>
                <a:cubicBezTo>
                  <a:pt x="241762" y="12034"/>
                  <a:pt x="241826" y="12003"/>
                  <a:pt x="241826" y="11971"/>
                </a:cubicBezTo>
                <a:close/>
                <a:moveTo>
                  <a:pt x="240939" y="14061"/>
                </a:moveTo>
                <a:cubicBezTo>
                  <a:pt x="240781" y="13998"/>
                  <a:pt x="240907" y="14314"/>
                  <a:pt x="240971" y="14188"/>
                </a:cubicBezTo>
                <a:cubicBezTo>
                  <a:pt x="241002" y="14124"/>
                  <a:pt x="240971" y="14061"/>
                  <a:pt x="240939" y="14061"/>
                </a:cubicBezTo>
                <a:close/>
                <a:moveTo>
                  <a:pt x="240052" y="16246"/>
                </a:moveTo>
                <a:cubicBezTo>
                  <a:pt x="239894" y="16183"/>
                  <a:pt x="240052" y="16563"/>
                  <a:pt x="240116" y="16405"/>
                </a:cubicBezTo>
                <a:cubicBezTo>
                  <a:pt x="240147" y="16341"/>
                  <a:pt x="240116" y="16278"/>
                  <a:pt x="240052" y="16246"/>
                </a:cubicBezTo>
                <a:close/>
                <a:moveTo>
                  <a:pt x="239197" y="18431"/>
                </a:moveTo>
                <a:cubicBezTo>
                  <a:pt x="239007" y="18368"/>
                  <a:pt x="239197" y="18780"/>
                  <a:pt x="239260" y="18590"/>
                </a:cubicBezTo>
                <a:cubicBezTo>
                  <a:pt x="239292" y="18526"/>
                  <a:pt x="239260" y="18463"/>
                  <a:pt x="239197" y="18431"/>
                </a:cubicBezTo>
                <a:close/>
                <a:moveTo>
                  <a:pt x="238310" y="20648"/>
                </a:moveTo>
                <a:cubicBezTo>
                  <a:pt x="238120" y="20553"/>
                  <a:pt x="238310" y="21028"/>
                  <a:pt x="238405" y="20807"/>
                </a:cubicBezTo>
                <a:cubicBezTo>
                  <a:pt x="238437" y="20743"/>
                  <a:pt x="238405" y="20648"/>
                  <a:pt x="238310" y="20648"/>
                </a:cubicBezTo>
                <a:close/>
                <a:moveTo>
                  <a:pt x="237455" y="22833"/>
                </a:moveTo>
                <a:cubicBezTo>
                  <a:pt x="237234" y="22738"/>
                  <a:pt x="237455" y="23277"/>
                  <a:pt x="237550" y="23023"/>
                </a:cubicBezTo>
                <a:cubicBezTo>
                  <a:pt x="237582" y="22960"/>
                  <a:pt x="237550" y="22865"/>
                  <a:pt x="237455" y="22833"/>
                </a:cubicBezTo>
                <a:close/>
                <a:moveTo>
                  <a:pt x="236600" y="25019"/>
                </a:moveTo>
                <a:cubicBezTo>
                  <a:pt x="236347" y="24924"/>
                  <a:pt x="236600" y="25494"/>
                  <a:pt x="236695" y="25240"/>
                </a:cubicBezTo>
                <a:cubicBezTo>
                  <a:pt x="236727" y="25145"/>
                  <a:pt x="236664" y="25050"/>
                  <a:pt x="236600" y="25019"/>
                </a:cubicBezTo>
                <a:close/>
                <a:moveTo>
                  <a:pt x="235492" y="27330"/>
                </a:moveTo>
                <a:cubicBezTo>
                  <a:pt x="235365" y="27584"/>
                  <a:pt x="235999" y="27330"/>
                  <a:pt x="235714" y="27204"/>
                </a:cubicBezTo>
                <a:cubicBezTo>
                  <a:pt x="235619" y="27172"/>
                  <a:pt x="235524" y="27235"/>
                  <a:pt x="235492" y="27330"/>
                </a:cubicBezTo>
                <a:close/>
                <a:moveTo>
                  <a:pt x="234605" y="29516"/>
                </a:moveTo>
                <a:cubicBezTo>
                  <a:pt x="234478" y="29832"/>
                  <a:pt x="235143" y="29516"/>
                  <a:pt x="234858" y="29421"/>
                </a:cubicBezTo>
                <a:cubicBezTo>
                  <a:pt x="234763" y="29357"/>
                  <a:pt x="234637" y="29421"/>
                  <a:pt x="234605" y="29516"/>
                </a:cubicBezTo>
                <a:close/>
                <a:moveTo>
                  <a:pt x="233718" y="31732"/>
                </a:moveTo>
                <a:cubicBezTo>
                  <a:pt x="233592" y="32049"/>
                  <a:pt x="234288" y="31732"/>
                  <a:pt x="233972" y="31606"/>
                </a:cubicBezTo>
                <a:cubicBezTo>
                  <a:pt x="233877" y="31574"/>
                  <a:pt x="233750" y="31606"/>
                  <a:pt x="233718" y="31732"/>
                </a:cubicBezTo>
                <a:close/>
                <a:moveTo>
                  <a:pt x="232832" y="33918"/>
                </a:moveTo>
                <a:cubicBezTo>
                  <a:pt x="232737" y="34108"/>
                  <a:pt x="232927" y="34298"/>
                  <a:pt x="233117" y="34234"/>
                </a:cubicBezTo>
                <a:cubicBezTo>
                  <a:pt x="233307" y="34139"/>
                  <a:pt x="233307" y="33886"/>
                  <a:pt x="233117" y="33791"/>
                </a:cubicBezTo>
                <a:cubicBezTo>
                  <a:pt x="232990" y="33759"/>
                  <a:pt x="232863" y="33823"/>
                  <a:pt x="232832" y="33918"/>
                </a:cubicBezTo>
                <a:close/>
                <a:moveTo>
                  <a:pt x="231945" y="36134"/>
                </a:moveTo>
                <a:cubicBezTo>
                  <a:pt x="231850" y="36324"/>
                  <a:pt x="232072" y="36546"/>
                  <a:pt x="232262" y="36451"/>
                </a:cubicBezTo>
                <a:cubicBezTo>
                  <a:pt x="232452" y="36356"/>
                  <a:pt x="232452" y="36071"/>
                  <a:pt x="232262" y="36008"/>
                </a:cubicBezTo>
                <a:cubicBezTo>
                  <a:pt x="232135" y="35944"/>
                  <a:pt x="231977" y="36008"/>
                  <a:pt x="231945" y="36134"/>
                </a:cubicBezTo>
                <a:close/>
                <a:moveTo>
                  <a:pt x="231058" y="38351"/>
                </a:moveTo>
                <a:cubicBezTo>
                  <a:pt x="230963" y="38541"/>
                  <a:pt x="231185" y="38763"/>
                  <a:pt x="231407" y="38668"/>
                </a:cubicBezTo>
                <a:cubicBezTo>
                  <a:pt x="231597" y="38573"/>
                  <a:pt x="231597" y="38288"/>
                  <a:pt x="231375" y="38193"/>
                </a:cubicBezTo>
                <a:cubicBezTo>
                  <a:pt x="231248" y="38129"/>
                  <a:pt x="231090" y="38193"/>
                  <a:pt x="231058" y="38351"/>
                </a:cubicBezTo>
                <a:close/>
                <a:moveTo>
                  <a:pt x="230171" y="40536"/>
                </a:moveTo>
                <a:cubicBezTo>
                  <a:pt x="230076" y="40758"/>
                  <a:pt x="230298" y="40980"/>
                  <a:pt x="230520" y="40885"/>
                </a:cubicBezTo>
                <a:cubicBezTo>
                  <a:pt x="230741" y="40790"/>
                  <a:pt x="230741" y="40473"/>
                  <a:pt x="230520" y="40378"/>
                </a:cubicBezTo>
                <a:cubicBezTo>
                  <a:pt x="230393" y="40315"/>
                  <a:pt x="230203" y="40410"/>
                  <a:pt x="230171" y="40536"/>
                </a:cubicBezTo>
                <a:close/>
                <a:moveTo>
                  <a:pt x="229285" y="42753"/>
                </a:moveTo>
                <a:cubicBezTo>
                  <a:pt x="229190" y="42975"/>
                  <a:pt x="229411" y="43228"/>
                  <a:pt x="229665" y="43101"/>
                </a:cubicBezTo>
                <a:cubicBezTo>
                  <a:pt x="229886" y="43006"/>
                  <a:pt x="229886" y="42690"/>
                  <a:pt x="229665" y="42595"/>
                </a:cubicBezTo>
                <a:cubicBezTo>
                  <a:pt x="229506" y="42531"/>
                  <a:pt x="229348" y="42595"/>
                  <a:pt x="229285" y="42753"/>
                </a:cubicBezTo>
                <a:close/>
                <a:moveTo>
                  <a:pt x="228778" y="44780"/>
                </a:moveTo>
                <a:cubicBezTo>
                  <a:pt x="228525" y="44685"/>
                  <a:pt x="228303" y="44938"/>
                  <a:pt x="228398" y="45192"/>
                </a:cubicBezTo>
                <a:cubicBezTo>
                  <a:pt x="228493" y="45413"/>
                  <a:pt x="228841" y="45413"/>
                  <a:pt x="228968" y="45160"/>
                </a:cubicBezTo>
                <a:cubicBezTo>
                  <a:pt x="229000" y="45002"/>
                  <a:pt x="228936" y="44843"/>
                  <a:pt x="228778" y="44780"/>
                </a:cubicBezTo>
                <a:close/>
                <a:moveTo>
                  <a:pt x="227923" y="46965"/>
                </a:moveTo>
                <a:cubicBezTo>
                  <a:pt x="227638" y="46870"/>
                  <a:pt x="227385" y="47123"/>
                  <a:pt x="227511" y="47408"/>
                </a:cubicBezTo>
                <a:cubicBezTo>
                  <a:pt x="227606" y="47662"/>
                  <a:pt x="227986" y="47662"/>
                  <a:pt x="228081" y="47377"/>
                </a:cubicBezTo>
                <a:cubicBezTo>
                  <a:pt x="228145" y="47218"/>
                  <a:pt x="228081" y="47028"/>
                  <a:pt x="227923" y="46965"/>
                </a:cubicBezTo>
                <a:close/>
                <a:moveTo>
                  <a:pt x="227036" y="49182"/>
                </a:moveTo>
                <a:cubicBezTo>
                  <a:pt x="226783" y="49055"/>
                  <a:pt x="226498" y="49340"/>
                  <a:pt x="226625" y="49594"/>
                </a:cubicBezTo>
                <a:cubicBezTo>
                  <a:pt x="226751" y="49879"/>
                  <a:pt x="227131" y="49879"/>
                  <a:pt x="227226" y="49594"/>
                </a:cubicBezTo>
                <a:cubicBezTo>
                  <a:pt x="227290" y="49435"/>
                  <a:pt x="227226" y="49245"/>
                  <a:pt x="227036" y="49182"/>
                </a:cubicBezTo>
                <a:close/>
                <a:moveTo>
                  <a:pt x="226181" y="51367"/>
                </a:moveTo>
                <a:cubicBezTo>
                  <a:pt x="225896" y="51240"/>
                  <a:pt x="225611" y="51525"/>
                  <a:pt x="225738" y="51810"/>
                </a:cubicBezTo>
                <a:cubicBezTo>
                  <a:pt x="225864" y="52095"/>
                  <a:pt x="226276" y="52095"/>
                  <a:pt x="226371" y="51810"/>
                </a:cubicBezTo>
                <a:cubicBezTo>
                  <a:pt x="226435" y="51620"/>
                  <a:pt x="226371" y="51430"/>
                  <a:pt x="226181" y="51367"/>
                </a:cubicBezTo>
                <a:close/>
                <a:moveTo>
                  <a:pt x="225326" y="53552"/>
                </a:moveTo>
                <a:cubicBezTo>
                  <a:pt x="225009" y="53426"/>
                  <a:pt x="224724" y="53742"/>
                  <a:pt x="224851" y="54027"/>
                </a:cubicBezTo>
                <a:cubicBezTo>
                  <a:pt x="224978" y="54344"/>
                  <a:pt x="225389" y="54312"/>
                  <a:pt x="225516" y="54027"/>
                </a:cubicBezTo>
                <a:cubicBezTo>
                  <a:pt x="225579" y="53837"/>
                  <a:pt x="225484" y="53616"/>
                  <a:pt x="225326" y="53552"/>
                </a:cubicBezTo>
                <a:close/>
                <a:moveTo>
                  <a:pt x="223964" y="55959"/>
                </a:moveTo>
                <a:cubicBezTo>
                  <a:pt x="223838" y="56276"/>
                  <a:pt x="224154" y="56592"/>
                  <a:pt x="224439" y="56434"/>
                </a:cubicBezTo>
                <a:cubicBezTo>
                  <a:pt x="224756" y="56307"/>
                  <a:pt x="224756" y="55864"/>
                  <a:pt x="224439" y="55737"/>
                </a:cubicBezTo>
                <a:cubicBezTo>
                  <a:pt x="224249" y="55674"/>
                  <a:pt x="224028" y="55769"/>
                  <a:pt x="223964" y="55959"/>
                </a:cubicBezTo>
                <a:close/>
                <a:moveTo>
                  <a:pt x="223078" y="58176"/>
                </a:moveTo>
                <a:cubicBezTo>
                  <a:pt x="222951" y="58493"/>
                  <a:pt x="223268" y="58809"/>
                  <a:pt x="223584" y="58651"/>
                </a:cubicBezTo>
                <a:cubicBezTo>
                  <a:pt x="223901" y="58524"/>
                  <a:pt x="223901" y="58081"/>
                  <a:pt x="223584" y="57954"/>
                </a:cubicBezTo>
                <a:cubicBezTo>
                  <a:pt x="223363" y="57859"/>
                  <a:pt x="223141" y="57954"/>
                  <a:pt x="223078" y="58176"/>
                </a:cubicBezTo>
                <a:close/>
                <a:moveTo>
                  <a:pt x="222191" y="60361"/>
                </a:moveTo>
                <a:cubicBezTo>
                  <a:pt x="222064" y="60709"/>
                  <a:pt x="222381" y="61026"/>
                  <a:pt x="222729" y="60899"/>
                </a:cubicBezTo>
                <a:cubicBezTo>
                  <a:pt x="223046" y="60741"/>
                  <a:pt x="223046" y="60266"/>
                  <a:pt x="222698" y="60139"/>
                </a:cubicBezTo>
                <a:cubicBezTo>
                  <a:pt x="222508" y="60076"/>
                  <a:pt x="222254" y="60171"/>
                  <a:pt x="222191" y="60361"/>
                </a:cubicBezTo>
                <a:close/>
                <a:moveTo>
                  <a:pt x="221842" y="62325"/>
                </a:moveTo>
                <a:cubicBezTo>
                  <a:pt x="221494" y="62198"/>
                  <a:pt x="221146" y="62546"/>
                  <a:pt x="221304" y="62895"/>
                </a:cubicBezTo>
                <a:cubicBezTo>
                  <a:pt x="221462" y="63243"/>
                  <a:pt x="221937" y="63211"/>
                  <a:pt x="222064" y="62863"/>
                </a:cubicBezTo>
                <a:cubicBezTo>
                  <a:pt x="222159" y="62673"/>
                  <a:pt x="222064" y="62420"/>
                  <a:pt x="221842" y="62325"/>
                </a:cubicBezTo>
                <a:close/>
                <a:moveTo>
                  <a:pt x="220987" y="64541"/>
                </a:moveTo>
                <a:cubicBezTo>
                  <a:pt x="220607" y="64383"/>
                  <a:pt x="220259" y="64763"/>
                  <a:pt x="220417" y="65111"/>
                </a:cubicBezTo>
                <a:cubicBezTo>
                  <a:pt x="220576" y="65460"/>
                  <a:pt x="221082" y="65460"/>
                  <a:pt x="221209" y="65080"/>
                </a:cubicBezTo>
                <a:cubicBezTo>
                  <a:pt x="221304" y="64858"/>
                  <a:pt x="221209" y="64636"/>
                  <a:pt x="220987" y="64541"/>
                </a:cubicBezTo>
                <a:close/>
                <a:moveTo>
                  <a:pt x="220101" y="66726"/>
                </a:moveTo>
                <a:cubicBezTo>
                  <a:pt x="219752" y="66568"/>
                  <a:pt x="219372" y="66948"/>
                  <a:pt x="219531" y="67328"/>
                </a:cubicBezTo>
                <a:cubicBezTo>
                  <a:pt x="219689" y="67677"/>
                  <a:pt x="220227" y="67677"/>
                  <a:pt x="220354" y="67297"/>
                </a:cubicBezTo>
                <a:cubicBezTo>
                  <a:pt x="220449" y="67075"/>
                  <a:pt x="220322" y="66821"/>
                  <a:pt x="220101" y="66726"/>
                </a:cubicBezTo>
                <a:close/>
                <a:moveTo>
                  <a:pt x="219246" y="68912"/>
                </a:moveTo>
                <a:cubicBezTo>
                  <a:pt x="218866" y="68785"/>
                  <a:pt x="218486" y="69165"/>
                  <a:pt x="218644" y="69545"/>
                </a:cubicBezTo>
                <a:cubicBezTo>
                  <a:pt x="218802" y="69925"/>
                  <a:pt x="219341" y="69893"/>
                  <a:pt x="219499" y="69513"/>
                </a:cubicBezTo>
                <a:cubicBezTo>
                  <a:pt x="219594" y="69292"/>
                  <a:pt x="219467" y="69007"/>
                  <a:pt x="219246" y="68912"/>
                </a:cubicBezTo>
                <a:close/>
                <a:moveTo>
                  <a:pt x="217757" y="71382"/>
                </a:moveTo>
                <a:cubicBezTo>
                  <a:pt x="217599" y="71794"/>
                  <a:pt x="218011" y="72174"/>
                  <a:pt x="218391" y="71984"/>
                </a:cubicBezTo>
                <a:cubicBezTo>
                  <a:pt x="218771" y="71825"/>
                  <a:pt x="218771" y="71287"/>
                  <a:pt x="218359" y="71128"/>
                </a:cubicBezTo>
                <a:cubicBezTo>
                  <a:pt x="218137" y="71033"/>
                  <a:pt x="217852" y="71128"/>
                  <a:pt x="217757" y="71382"/>
                </a:cubicBezTo>
                <a:close/>
                <a:moveTo>
                  <a:pt x="217504" y="73314"/>
                </a:moveTo>
                <a:cubicBezTo>
                  <a:pt x="217092" y="73155"/>
                  <a:pt x="216712" y="73567"/>
                  <a:pt x="216870" y="73979"/>
                </a:cubicBezTo>
                <a:cubicBezTo>
                  <a:pt x="217060" y="74359"/>
                  <a:pt x="217631" y="74359"/>
                  <a:pt x="217789" y="73947"/>
                </a:cubicBezTo>
                <a:cubicBezTo>
                  <a:pt x="217884" y="73694"/>
                  <a:pt x="217757" y="73409"/>
                  <a:pt x="217504" y="73314"/>
                </a:cubicBezTo>
                <a:close/>
                <a:moveTo>
                  <a:pt x="216649" y="75499"/>
                </a:moveTo>
                <a:cubicBezTo>
                  <a:pt x="216205" y="75340"/>
                  <a:pt x="215825" y="75752"/>
                  <a:pt x="215984" y="76164"/>
                </a:cubicBezTo>
                <a:cubicBezTo>
                  <a:pt x="216174" y="76576"/>
                  <a:pt x="216744" y="76576"/>
                  <a:pt x="216934" y="76164"/>
                </a:cubicBezTo>
                <a:cubicBezTo>
                  <a:pt x="217029" y="75910"/>
                  <a:pt x="216902" y="75625"/>
                  <a:pt x="216649" y="75499"/>
                </a:cubicBezTo>
                <a:close/>
                <a:moveTo>
                  <a:pt x="215762" y="77716"/>
                </a:moveTo>
                <a:cubicBezTo>
                  <a:pt x="215350" y="77526"/>
                  <a:pt x="214907" y="77969"/>
                  <a:pt x="215097" y="78381"/>
                </a:cubicBezTo>
                <a:cubicBezTo>
                  <a:pt x="215287" y="78824"/>
                  <a:pt x="215889" y="78792"/>
                  <a:pt x="216047" y="78381"/>
                </a:cubicBezTo>
                <a:cubicBezTo>
                  <a:pt x="216174" y="78096"/>
                  <a:pt x="216047" y="77811"/>
                  <a:pt x="215762" y="77716"/>
                </a:cubicBezTo>
                <a:close/>
                <a:moveTo>
                  <a:pt x="214210" y="80186"/>
                </a:moveTo>
                <a:cubicBezTo>
                  <a:pt x="214020" y="80629"/>
                  <a:pt x="214495" y="81072"/>
                  <a:pt x="214907" y="80882"/>
                </a:cubicBezTo>
                <a:cubicBezTo>
                  <a:pt x="215350" y="80692"/>
                  <a:pt x="215350" y="80059"/>
                  <a:pt x="214907" y="79901"/>
                </a:cubicBezTo>
                <a:cubicBezTo>
                  <a:pt x="214622" y="79806"/>
                  <a:pt x="214305" y="79932"/>
                  <a:pt x="214210" y="80186"/>
                </a:cubicBezTo>
                <a:close/>
                <a:moveTo>
                  <a:pt x="214337" y="82814"/>
                </a:moveTo>
                <a:cubicBezTo>
                  <a:pt x="214527" y="82339"/>
                  <a:pt x="214052" y="81896"/>
                  <a:pt x="213609" y="82086"/>
                </a:cubicBezTo>
                <a:cubicBezTo>
                  <a:pt x="213165" y="82308"/>
                  <a:pt x="213165" y="82941"/>
                  <a:pt x="213640" y="83099"/>
                </a:cubicBezTo>
                <a:cubicBezTo>
                  <a:pt x="213925" y="83226"/>
                  <a:pt x="214242" y="83099"/>
                  <a:pt x="214337" y="82814"/>
                </a:cubicBezTo>
                <a:close/>
                <a:moveTo>
                  <a:pt x="213482" y="85031"/>
                </a:moveTo>
                <a:cubicBezTo>
                  <a:pt x="213672" y="84556"/>
                  <a:pt x="213197" y="84081"/>
                  <a:pt x="212722" y="84303"/>
                </a:cubicBezTo>
                <a:cubicBezTo>
                  <a:pt x="212278" y="84493"/>
                  <a:pt x="212278" y="85158"/>
                  <a:pt x="212753" y="85348"/>
                </a:cubicBezTo>
                <a:cubicBezTo>
                  <a:pt x="213038" y="85443"/>
                  <a:pt x="213387" y="85316"/>
                  <a:pt x="213482" y="85031"/>
                </a:cubicBezTo>
                <a:close/>
                <a:moveTo>
                  <a:pt x="212627" y="87216"/>
                </a:moveTo>
                <a:cubicBezTo>
                  <a:pt x="212817" y="86741"/>
                  <a:pt x="212342" y="86298"/>
                  <a:pt x="211867" y="86488"/>
                </a:cubicBezTo>
                <a:cubicBezTo>
                  <a:pt x="211392" y="86678"/>
                  <a:pt x="211392" y="87375"/>
                  <a:pt x="211867" y="87565"/>
                </a:cubicBezTo>
                <a:cubicBezTo>
                  <a:pt x="212183" y="87660"/>
                  <a:pt x="212500" y="87533"/>
                  <a:pt x="212627" y="87216"/>
                </a:cubicBezTo>
                <a:close/>
                <a:moveTo>
                  <a:pt x="211012" y="89781"/>
                </a:moveTo>
                <a:cubicBezTo>
                  <a:pt x="211487" y="89971"/>
                  <a:pt x="211962" y="89465"/>
                  <a:pt x="211740" y="88990"/>
                </a:cubicBezTo>
                <a:cubicBezTo>
                  <a:pt x="211550" y="88515"/>
                  <a:pt x="210853" y="88515"/>
                  <a:pt x="210663" y="89021"/>
                </a:cubicBezTo>
                <a:cubicBezTo>
                  <a:pt x="210537" y="89306"/>
                  <a:pt x="210695" y="89655"/>
                  <a:pt x="211012" y="89781"/>
                </a:cubicBezTo>
                <a:close/>
                <a:moveTo>
                  <a:pt x="210917" y="91650"/>
                </a:moveTo>
                <a:cubicBezTo>
                  <a:pt x="211107" y="91143"/>
                  <a:pt x="210600" y="90668"/>
                  <a:pt x="210093" y="90890"/>
                </a:cubicBezTo>
                <a:cubicBezTo>
                  <a:pt x="209618" y="91080"/>
                  <a:pt x="209618" y="91808"/>
                  <a:pt x="210125" y="91998"/>
                </a:cubicBezTo>
                <a:cubicBezTo>
                  <a:pt x="210442" y="92125"/>
                  <a:pt x="210790" y="91967"/>
                  <a:pt x="210917" y="91650"/>
                </a:cubicBezTo>
                <a:close/>
                <a:moveTo>
                  <a:pt x="210062" y="93867"/>
                </a:moveTo>
                <a:cubicBezTo>
                  <a:pt x="210252" y="93360"/>
                  <a:pt x="209745" y="92853"/>
                  <a:pt x="209238" y="93075"/>
                </a:cubicBezTo>
                <a:cubicBezTo>
                  <a:pt x="208731" y="93297"/>
                  <a:pt x="208731" y="94025"/>
                  <a:pt x="209238" y="94215"/>
                </a:cubicBezTo>
                <a:cubicBezTo>
                  <a:pt x="209555" y="94342"/>
                  <a:pt x="209935" y="94183"/>
                  <a:pt x="210062" y="93867"/>
                </a:cubicBezTo>
                <a:close/>
                <a:moveTo>
                  <a:pt x="208383" y="96432"/>
                </a:moveTo>
                <a:cubicBezTo>
                  <a:pt x="208890" y="96654"/>
                  <a:pt x="209397" y="96115"/>
                  <a:pt x="209175" y="95609"/>
                </a:cubicBezTo>
                <a:cubicBezTo>
                  <a:pt x="208953" y="95070"/>
                  <a:pt x="208225" y="95102"/>
                  <a:pt x="208003" y="95609"/>
                </a:cubicBezTo>
                <a:cubicBezTo>
                  <a:pt x="207876" y="95957"/>
                  <a:pt x="208035" y="96305"/>
                  <a:pt x="208383" y="96432"/>
                </a:cubicBezTo>
                <a:close/>
                <a:moveTo>
                  <a:pt x="208320" y="98300"/>
                </a:moveTo>
                <a:cubicBezTo>
                  <a:pt x="208541" y="97762"/>
                  <a:pt x="208003" y="97224"/>
                  <a:pt x="207465" y="97477"/>
                </a:cubicBezTo>
                <a:cubicBezTo>
                  <a:pt x="206926" y="97699"/>
                  <a:pt x="206958" y="98459"/>
                  <a:pt x="207496" y="98649"/>
                </a:cubicBezTo>
                <a:cubicBezTo>
                  <a:pt x="207813" y="98807"/>
                  <a:pt x="208193" y="98617"/>
                  <a:pt x="208320" y="98300"/>
                </a:cubicBezTo>
                <a:close/>
                <a:moveTo>
                  <a:pt x="207465" y="100517"/>
                </a:moveTo>
                <a:cubicBezTo>
                  <a:pt x="207686" y="99947"/>
                  <a:pt x="207116" y="99440"/>
                  <a:pt x="206578" y="99662"/>
                </a:cubicBezTo>
                <a:cubicBezTo>
                  <a:pt x="206040" y="99884"/>
                  <a:pt x="206071" y="100676"/>
                  <a:pt x="206610" y="100897"/>
                </a:cubicBezTo>
                <a:cubicBezTo>
                  <a:pt x="206958" y="101024"/>
                  <a:pt x="207338" y="100866"/>
                  <a:pt x="207465" y="100517"/>
                </a:cubicBezTo>
                <a:close/>
                <a:moveTo>
                  <a:pt x="205723" y="103114"/>
                </a:moveTo>
                <a:cubicBezTo>
                  <a:pt x="206293" y="103336"/>
                  <a:pt x="206831" y="102766"/>
                  <a:pt x="206610" y="102196"/>
                </a:cubicBezTo>
                <a:cubicBezTo>
                  <a:pt x="206356" y="101657"/>
                  <a:pt x="205565" y="101657"/>
                  <a:pt x="205343" y="102227"/>
                </a:cubicBezTo>
                <a:cubicBezTo>
                  <a:pt x="205216" y="102576"/>
                  <a:pt x="205375" y="102956"/>
                  <a:pt x="205723" y="103114"/>
                </a:cubicBezTo>
                <a:close/>
                <a:moveTo>
                  <a:pt x="205755" y="104951"/>
                </a:moveTo>
                <a:cubicBezTo>
                  <a:pt x="205976" y="104381"/>
                  <a:pt x="205406" y="103811"/>
                  <a:pt x="204836" y="104064"/>
                </a:cubicBezTo>
                <a:cubicBezTo>
                  <a:pt x="204266" y="104286"/>
                  <a:pt x="204266" y="105109"/>
                  <a:pt x="204868" y="105331"/>
                </a:cubicBezTo>
                <a:cubicBezTo>
                  <a:pt x="205216" y="105458"/>
                  <a:pt x="205596" y="105299"/>
                  <a:pt x="205755" y="104951"/>
                </a:cubicBezTo>
                <a:close/>
                <a:moveTo>
                  <a:pt x="204900" y="107168"/>
                </a:moveTo>
                <a:cubicBezTo>
                  <a:pt x="205121" y="106566"/>
                  <a:pt x="204520" y="105996"/>
                  <a:pt x="203949" y="106249"/>
                </a:cubicBezTo>
                <a:cubicBezTo>
                  <a:pt x="203379" y="106503"/>
                  <a:pt x="203379" y="107326"/>
                  <a:pt x="203981" y="107548"/>
                </a:cubicBezTo>
                <a:cubicBezTo>
                  <a:pt x="204329" y="107706"/>
                  <a:pt x="204741" y="107516"/>
                  <a:pt x="204900" y="107168"/>
                </a:cubicBezTo>
                <a:close/>
                <a:moveTo>
                  <a:pt x="203094" y="109765"/>
                </a:moveTo>
                <a:cubicBezTo>
                  <a:pt x="203696" y="110018"/>
                  <a:pt x="204266" y="109416"/>
                  <a:pt x="204013" y="108814"/>
                </a:cubicBezTo>
                <a:cubicBezTo>
                  <a:pt x="203759" y="108213"/>
                  <a:pt x="202936" y="108244"/>
                  <a:pt x="202683" y="108846"/>
                </a:cubicBezTo>
                <a:cubicBezTo>
                  <a:pt x="202556" y="109194"/>
                  <a:pt x="202714" y="109638"/>
                  <a:pt x="203094" y="109765"/>
                </a:cubicBezTo>
                <a:close/>
                <a:moveTo>
                  <a:pt x="202746" y="110620"/>
                </a:moveTo>
                <a:cubicBezTo>
                  <a:pt x="202398" y="110493"/>
                  <a:pt x="201954" y="110651"/>
                  <a:pt x="201796" y="111031"/>
                </a:cubicBezTo>
                <a:lnTo>
                  <a:pt x="203158" y="111031"/>
                </a:lnTo>
                <a:cubicBezTo>
                  <a:pt x="203094" y="110841"/>
                  <a:pt x="202936" y="110715"/>
                  <a:pt x="202746" y="110620"/>
                </a:cubicBezTo>
                <a:close/>
                <a:moveTo>
                  <a:pt x="243187" y="1204"/>
                </a:moveTo>
                <a:cubicBezTo>
                  <a:pt x="243187" y="1204"/>
                  <a:pt x="243156" y="1204"/>
                  <a:pt x="243156" y="1204"/>
                </a:cubicBezTo>
                <a:cubicBezTo>
                  <a:pt x="243156" y="1204"/>
                  <a:pt x="243187" y="1235"/>
                  <a:pt x="243187" y="1204"/>
                </a:cubicBezTo>
                <a:cubicBezTo>
                  <a:pt x="243187" y="1204"/>
                  <a:pt x="243187" y="1204"/>
                  <a:pt x="243187" y="1204"/>
                </a:cubicBezTo>
                <a:close/>
                <a:moveTo>
                  <a:pt x="242301" y="3389"/>
                </a:moveTo>
                <a:cubicBezTo>
                  <a:pt x="242301" y="3389"/>
                  <a:pt x="242269" y="3389"/>
                  <a:pt x="242269" y="3389"/>
                </a:cubicBezTo>
                <a:cubicBezTo>
                  <a:pt x="242269" y="3452"/>
                  <a:pt x="242301" y="3452"/>
                  <a:pt x="242332" y="3420"/>
                </a:cubicBezTo>
                <a:cubicBezTo>
                  <a:pt x="242332" y="3420"/>
                  <a:pt x="242332" y="3389"/>
                  <a:pt x="242301" y="3389"/>
                </a:cubicBezTo>
                <a:close/>
                <a:moveTo>
                  <a:pt x="241477" y="5637"/>
                </a:moveTo>
                <a:cubicBezTo>
                  <a:pt x="241477" y="5606"/>
                  <a:pt x="241477" y="5606"/>
                  <a:pt x="241446" y="5574"/>
                </a:cubicBezTo>
                <a:cubicBezTo>
                  <a:pt x="241382" y="5574"/>
                  <a:pt x="241382" y="5637"/>
                  <a:pt x="241414" y="5669"/>
                </a:cubicBezTo>
                <a:cubicBezTo>
                  <a:pt x="241446" y="5669"/>
                  <a:pt x="241477" y="5669"/>
                  <a:pt x="241477" y="5637"/>
                </a:cubicBezTo>
                <a:close/>
                <a:moveTo>
                  <a:pt x="240622" y="7854"/>
                </a:moveTo>
                <a:cubicBezTo>
                  <a:pt x="240622" y="7822"/>
                  <a:pt x="240622" y="7791"/>
                  <a:pt x="240591" y="7791"/>
                </a:cubicBezTo>
                <a:cubicBezTo>
                  <a:pt x="240496" y="7727"/>
                  <a:pt x="240464" y="7854"/>
                  <a:pt x="240527" y="7886"/>
                </a:cubicBezTo>
                <a:cubicBezTo>
                  <a:pt x="240559" y="7886"/>
                  <a:pt x="240591" y="7886"/>
                  <a:pt x="240622" y="7854"/>
                </a:cubicBezTo>
                <a:close/>
                <a:moveTo>
                  <a:pt x="239704" y="9976"/>
                </a:moveTo>
                <a:cubicBezTo>
                  <a:pt x="239609" y="9944"/>
                  <a:pt x="239704" y="10166"/>
                  <a:pt x="239736" y="10071"/>
                </a:cubicBezTo>
                <a:cubicBezTo>
                  <a:pt x="239767" y="10039"/>
                  <a:pt x="239736" y="9976"/>
                  <a:pt x="239704" y="9976"/>
                </a:cubicBezTo>
                <a:close/>
                <a:moveTo>
                  <a:pt x="238849" y="12161"/>
                </a:moveTo>
                <a:cubicBezTo>
                  <a:pt x="238722" y="12129"/>
                  <a:pt x="238849" y="12414"/>
                  <a:pt x="238880" y="12288"/>
                </a:cubicBezTo>
                <a:cubicBezTo>
                  <a:pt x="238912" y="12224"/>
                  <a:pt x="238880" y="12193"/>
                  <a:pt x="238849" y="12161"/>
                </a:cubicBezTo>
                <a:close/>
                <a:moveTo>
                  <a:pt x="237994" y="14378"/>
                </a:moveTo>
                <a:cubicBezTo>
                  <a:pt x="237835" y="14314"/>
                  <a:pt x="237962" y="14631"/>
                  <a:pt x="238025" y="14504"/>
                </a:cubicBezTo>
                <a:cubicBezTo>
                  <a:pt x="238057" y="14441"/>
                  <a:pt x="238025" y="14378"/>
                  <a:pt x="237994" y="14378"/>
                </a:cubicBezTo>
                <a:close/>
                <a:moveTo>
                  <a:pt x="237107" y="16563"/>
                </a:moveTo>
                <a:cubicBezTo>
                  <a:pt x="236949" y="16500"/>
                  <a:pt x="237107" y="16880"/>
                  <a:pt x="237170" y="16721"/>
                </a:cubicBezTo>
                <a:cubicBezTo>
                  <a:pt x="237202" y="16658"/>
                  <a:pt x="237170" y="16595"/>
                  <a:pt x="237107" y="16563"/>
                </a:cubicBezTo>
                <a:close/>
                <a:moveTo>
                  <a:pt x="236252" y="18748"/>
                </a:moveTo>
                <a:cubicBezTo>
                  <a:pt x="236062" y="18685"/>
                  <a:pt x="236252" y="19128"/>
                  <a:pt x="236315" y="18906"/>
                </a:cubicBezTo>
                <a:cubicBezTo>
                  <a:pt x="236347" y="18843"/>
                  <a:pt x="236315" y="18780"/>
                  <a:pt x="236252" y="18748"/>
                </a:cubicBezTo>
                <a:close/>
                <a:moveTo>
                  <a:pt x="235365" y="20933"/>
                </a:moveTo>
                <a:cubicBezTo>
                  <a:pt x="235175" y="20870"/>
                  <a:pt x="235365" y="21345"/>
                  <a:pt x="235460" y="21123"/>
                </a:cubicBezTo>
                <a:cubicBezTo>
                  <a:pt x="235492" y="21060"/>
                  <a:pt x="235460" y="20965"/>
                  <a:pt x="235365" y="20965"/>
                </a:cubicBezTo>
                <a:close/>
                <a:moveTo>
                  <a:pt x="234288" y="23245"/>
                </a:moveTo>
                <a:cubicBezTo>
                  <a:pt x="234225" y="23467"/>
                  <a:pt x="234732" y="23245"/>
                  <a:pt x="234510" y="23150"/>
                </a:cubicBezTo>
                <a:cubicBezTo>
                  <a:pt x="234415" y="23118"/>
                  <a:pt x="234320" y="23150"/>
                  <a:pt x="234288" y="23245"/>
                </a:cubicBezTo>
                <a:close/>
                <a:moveTo>
                  <a:pt x="233402" y="25430"/>
                </a:moveTo>
                <a:cubicBezTo>
                  <a:pt x="233307" y="25684"/>
                  <a:pt x="233908" y="25430"/>
                  <a:pt x="233655" y="25335"/>
                </a:cubicBezTo>
                <a:cubicBezTo>
                  <a:pt x="233560" y="25304"/>
                  <a:pt x="233465" y="25335"/>
                  <a:pt x="233402" y="25430"/>
                </a:cubicBezTo>
                <a:close/>
                <a:moveTo>
                  <a:pt x="232515" y="27647"/>
                </a:moveTo>
                <a:cubicBezTo>
                  <a:pt x="232420" y="27900"/>
                  <a:pt x="233053" y="27647"/>
                  <a:pt x="232768" y="27520"/>
                </a:cubicBezTo>
                <a:cubicBezTo>
                  <a:pt x="232673" y="27489"/>
                  <a:pt x="232578" y="27552"/>
                  <a:pt x="232515" y="27647"/>
                </a:cubicBezTo>
                <a:close/>
                <a:moveTo>
                  <a:pt x="231660" y="29832"/>
                </a:moveTo>
                <a:cubicBezTo>
                  <a:pt x="231533" y="30149"/>
                  <a:pt x="232198" y="29832"/>
                  <a:pt x="231913" y="29737"/>
                </a:cubicBezTo>
                <a:cubicBezTo>
                  <a:pt x="231818" y="29674"/>
                  <a:pt x="231692" y="29737"/>
                  <a:pt x="231660" y="29832"/>
                </a:cubicBezTo>
                <a:close/>
                <a:moveTo>
                  <a:pt x="230773" y="32049"/>
                </a:moveTo>
                <a:cubicBezTo>
                  <a:pt x="230646" y="32366"/>
                  <a:pt x="231343" y="32049"/>
                  <a:pt x="231027" y="31922"/>
                </a:cubicBezTo>
                <a:cubicBezTo>
                  <a:pt x="230932" y="31891"/>
                  <a:pt x="230805" y="31922"/>
                  <a:pt x="230741" y="32049"/>
                </a:cubicBezTo>
                <a:close/>
                <a:moveTo>
                  <a:pt x="229886" y="34266"/>
                </a:moveTo>
                <a:cubicBezTo>
                  <a:pt x="229791" y="34456"/>
                  <a:pt x="229981" y="34614"/>
                  <a:pt x="230171" y="34551"/>
                </a:cubicBezTo>
                <a:cubicBezTo>
                  <a:pt x="230361" y="34456"/>
                  <a:pt x="230361" y="34203"/>
                  <a:pt x="230171" y="34108"/>
                </a:cubicBezTo>
                <a:cubicBezTo>
                  <a:pt x="230045" y="34076"/>
                  <a:pt x="229918" y="34139"/>
                  <a:pt x="229886" y="34266"/>
                </a:cubicBezTo>
                <a:close/>
                <a:moveTo>
                  <a:pt x="229000" y="36451"/>
                </a:moveTo>
                <a:cubicBezTo>
                  <a:pt x="228905" y="36673"/>
                  <a:pt x="229095" y="36863"/>
                  <a:pt x="229316" y="36768"/>
                </a:cubicBezTo>
                <a:cubicBezTo>
                  <a:pt x="229506" y="36673"/>
                  <a:pt x="229506" y="36388"/>
                  <a:pt x="229316" y="36324"/>
                </a:cubicBezTo>
                <a:cubicBezTo>
                  <a:pt x="229190" y="36261"/>
                  <a:pt x="229031" y="36324"/>
                  <a:pt x="229000" y="36451"/>
                </a:cubicBezTo>
                <a:close/>
                <a:moveTo>
                  <a:pt x="228113" y="38668"/>
                </a:moveTo>
                <a:cubicBezTo>
                  <a:pt x="228018" y="38858"/>
                  <a:pt x="228240" y="39080"/>
                  <a:pt x="228430" y="38985"/>
                </a:cubicBezTo>
                <a:cubicBezTo>
                  <a:pt x="228651" y="38890"/>
                  <a:pt x="228651" y="38605"/>
                  <a:pt x="228430" y="38510"/>
                </a:cubicBezTo>
                <a:cubicBezTo>
                  <a:pt x="228303" y="38446"/>
                  <a:pt x="228145" y="38510"/>
                  <a:pt x="228113" y="38668"/>
                </a:cubicBezTo>
                <a:close/>
                <a:moveTo>
                  <a:pt x="227226" y="40853"/>
                </a:moveTo>
                <a:cubicBezTo>
                  <a:pt x="227131" y="41075"/>
                  <a:pt x="227353" y="41296"/>
                  <a:pt x="227575" y="41201"/>
                </a:cubicBezTo>
                <a:cubicBezTo>
                  <a:pt x="227796" y="41106"/>
                  <a:pt x="227796" y="40790"/>
                  <a:pt x="227575" y="40695"/>
                </a:cubicBezTo>
                <a:cubicBezTo>
                  <a:pt x="227416" y="40663"/>
                  <a:pt x="227258" y="40726"/>
                  <a:pt x="227195" y="40853"/>
                </a:cubicBezTo>
                <a:close/>
                <a:moveTo>
                  <a:pt x="226339" y="43070"/>
                </a:moveTo>
                <a:cubicBezTo>
                  <a:pt x="226244" y="43292"/>
                  <a:pt x="226466" y="43545"/>
                  <a:pt x="226720" y="43450"/>
                </a:cubicBezTo>
                <a:cubicBezTo>
                  <a:pt x="226941" y="43323"/>
                  <a:pt x="226941" y="43006"/>
                  <a:pt x="226688" y="42911"/>
                </a:cubicBezTo>
                <a:cubicBezTo>
                  <a:pt x="226561" y="42848"/>
                  <a:pt x="226371" y="42911"/>
                  <a:pt x="226339" y="43070"/>
                </a:cubicBezTo>
                <a:close/>
                <a:moveTo>
                  <a:pt x="225453" y="45255"/>
                </a:moveTo>
                <a:cubicBezTo>
                  <a:pt x="225326" y="45508"/>
                  <a:pt x="225579" y="45762"/>
                  <a:pt x="225833" y="45667"/>
                </a:cubicBezTo>
                <a:cubicBezTo>
                  <a:pt x="226086" y="45540"/>
                  <a:pt x="226086" y="45192"/>
                  <a:pt x="225833" y="45097"/>
                </a:cubicBezTo>
                <a:cubicBezTo>
                  <a:pt x="225674" y="45033"/>
                  <a:pt x="225516" y="45097"/>
                  <a:pt x="225453" y="45255"/>
                </a:cubicBezTo>
                <a:close/>
                <a:moveTo>
                  <a:pt x="224978" y="47282"/>
                </a:moveTo>
                <a:cubicBezTo>
                  <a:pt x="224693" y="47187"/>
                  <a:pt x="224439" y="47440"/>
                  <a:pt x="224566" y="47725"/>
                </a:cubicBezTo>
                <a:cubicBezTo>
                  <a:pt x="224661" y="47979"/>
                  <a:pt x="225041" y="47979"/>
                  <a:pt x="225136" y="47693"/>
                </a:cubicBezTo>
                <a:cubicBezTo>
                  <a:pt x="225199" y="47535"/>
                  <a:pt x="225136" y="47345"/>
                  <a:pt x="224978" y="47282"/>
                </a:cubicBezTo>
                <a:close/>
                <a:moveTo>
                  <a:pt x="224091" y="49499"/>
                </a:moveTo>
                <a:cubicBezTo>
                  <a:pt x="223838" y="49372"/>
                  <a:pt x="223553" y="49657"/>
                  <a:pt x="223679" y="49942"/>
                </a:cubicBezTo>
                <a:cubicBezTo>
                  <a:pt x="223806" y="50195"/>
                  <a:pt x="224186" y="50195"/>
                  <a:pt x="224281" y="49910"/>
                </a:cubicBezTo>
                <a:cubicBezTo>
                  <a:pt x="224344" y="49752"/>
                  <a:pt x="224281" y="49562"/>
                  <a:pt x="224091" y="49499"/>
                </a:cubicBezTo>
                <a:close/>
                <a:moveTo>
                  <a:pt x="223236" y="51684"/>
                </a:moveTo>
                <a:cubicBezTo>
                  <a:pt x="222951" y="51557"/>
                  <a:pt x="222666" y="51842"/>
                  <a:pt x="222793" y="52127"/>
                </a:cubicBezTo>
                <a:cubicBezTo>
                  <a:pt x="222919" y="52412"/>
                  <a:pt x="223299" y="52412"/>
                  <a:pt x="223426" y="52127"/>
                </a:cubicBezTo>
                <a:cubicBezTo>
                  <a:pt x="223489" y="51937"/>
                  <a:pt x="223426" y="51747"/>
                  <a:pt x="223236" y="51684"/>
                </a:cubicBezTo>
                <a:close/>
                <a:moveTo>
                  <a:pt x="222349" y="53869"/>
                </a:moveTo>
                <a:cubicBezTo>
                  <a:pt x="222064" y="53742"/>
                  <a:pt x="221779" y="54059"/>
                  <a:pt x="221906" y="54344"/>
                </a:cubicBezTo>
                <a:cubicBezTo>
                  <a:pt x="222033" y="54661"/>
                  <a:pt x="222444" y="54629"/>
                  <a:pt x="222571" y="54344"/>
                </a:cubicBezTo>
                <a:cubicBezTo>
                  <a:pt x="222634" y="54154"/>
                  <a:pt x="222539" y="53932"/>
                  <a:pt x="222349" y="53869"/>
                </a:cubicBezTo>
                <a:close/>
                <a:moveTo>
                  <a:pt x="221019" y="56276"/>
                </a:moveTo>
                <a:cubicBezTo>
                  <a:pt x="220892" y="56592"/>
                  <a:pt x="221209" y="56909"/>
                  <a:pt x="221494" y="56751"/>
                </a:cubicBezTo>
                <a:cubicBezTo>
                  <a:pt x="221811" y="56624"/>
                  <a:pt x="221811" y="56181"/>
                  <a:pt x="221494" y="56086"/>
                </a:cubicBezTo>
                <a:cubicBezTo>
                  <a:pt x="221304" y="55991"/>
                  <a:pt x="221082" y="56086"/>
                  <a:pt x="221019" y="56276"/>
                </a:cubicBezTo>
                <a:close/>
                <a:moveTo>
                  <a:pt x="220132" y="58493"/>
                </a:moveTo>
                <a:cubicBezTo>
                  <a:pt x="220006" y="58809"/>
                  <a:pt x="220322" y="59126"/>
                  <a:pt x="220639" y="58999"/>
                </a:cubicBezTo>
                <a:cubicBezTo>
                  <a:pt x="220956" y="58841"/>
                  <a:pt x="220956" y="58398"/>
                  <a:pt x="220639" y="58271"/>
                </a:cubicBezTo>
                <a:cubicBezTo>
                  <a:pt x="220417" y="58176"/>
                  <a:pt x="220196" y="58271"/>
                  <a:pt x="220132" y="58493"/>
                </a:cubicBezTo>
                <a:close/>
                <a:moveTo>
                  <a:pt x="219246" y="60678"/>
                </a:moveTo>
                <a:cubicBezTo>
                  <a:pt x="219119" y="61026"/>
                  <a:pt x="219436" y="61343"/>
                  <a:pt x="219784" y="61216"/>
                </a:cubicBezTo>
                <a:cubicBezTo>
                  <a:pt x="220101" y="61058"/>
                  <a:pt x="220101" y="60583"/>
                  <a:pt x="219752" y="60456"/>
                </a:cubicBezTo>
                <a:cubicBezTo>
                  <a:pt x="219562" y="60393"/>
                  <a:pt x="219309" y="60488"/>
                  <a:pt x="219246" y="60678"/>
                </a:cubicBezTo>
                <a:close/>
                <a:moveTo>
                  <a:pt x="218897" y="62641"/>
                </a:moveTo>
                <a:cubicBezTo>
                  <a:pt x="218549" y="62515"/>
                  <a:pt x="218201" y="62863"/>
                  <a:pt x="218359" y="63211"/>
                </a:cubicBezTo>
                <a:cubicBezTo>
                  <a:pt x="218517" y="63560"/>
                  <a:pt x="218992" y="63560"/>
                  <a:pt x="219119" y="63211"/>
                </a:cubicBezTo>
                <a:cubicBezTo>
                  <a:pt x="219214" y="62990"/>
                  <a:pt x="219119" y="62736"/>
                  <a:pt x="218897" y="62641"/>
                </a:cubicBezTo>
                <a:close/>
                <a:moveTo>
                  <a:pt x="218042" y="64858"/>
                </a:moveTo>
                <a:cubicBezTo>
                  <a:pt x="217662" y="64700"/>
                  <a:pt x="217314" y="65080"/>
                  <a:pt x="217472" y="65428"/>
                </a:cubicBezTo>
                <a:cubicBezTo>
                  <a:pt x="217631" y="65776"/>
                  <a:pt x="218137" y="65776"/>
                  <a:pt x="218264" y="65428"/>
                </a:cubicBezTo>
                <a:cubicBezTo>
                  <a:pt x="218359" y="65175"/>
                  <a:pt x="218264" y="64953"/>
                  <a:pt x="218042" y="64858"/>
                </a:cubicBezTo>
                <a:close/>
                <a:moveTo>
                  <a:pt x="217155" y="67043"/>
                </a:moveTo>
                <a:cubicBezTo>
                  <a:pt x="216775" y="66885"/>
                  <a:pt x="216427" y="67265"/>
                  <a:pt x="216585" y="67645"/>
                </a:cubicBezTo>
                <a:cubicBezTo>
                  <a:pt x="216744" y="67993"/>
                  <a:pt x="217282" y="67993"/>
                  <a:pt x="217409" y="67613"/>
                </a:cubicBezTo>
                <a:cubicBezTo>
                  <a:pt x="217504" y="67392"/>
                  <a:pt x="217377" y="67138"/>
                  <a:pt x="217155" y="67043"/>
                </a:cubicBezTo>
                <a:close/>
                <a:moveTo>
                  <a:pt x="215699" y="69513"/>
                </a:moveTo>
                <a:cubicBezTo>
                  <a:pt x="215540" y="69893"/>
                  <a:pt x="215920" y="70273"/>
                  <a:pt x="216300" y="70083"/>
                </a:cubicBezTo>
                <a:cubicBezTo>
                  <a:pt x="216680" y="69925"/>
                  <a:pt x="216680" y="69387"/>
                  <a:pt x="216300" y="69228"/>
                </a:cubicBezTo>
                <a:cubicBezTo>
                  <a:pt x="216047" y="69133"/>
                  <a:pt x="215794" y="69260"/>
                  <a:pt x="215699" y="69513"/>
                </a:cubicBezTo>
                <a:close/>
                <a:moveTo>
                  <a:pt x="214812" y="71699"/>
                </a:moveTo>
                <a:cubicBezTo>
                  <a:pt x="214654" y="72110"/>
                  <a:pt x="215065" y="72490"/>
                  <a:pt x="215445" y="72332"/>
                </a:cubicBezTo>
                <a:cubicBezTo>
                  <a:pt x="215825" y="72142"/>
                  <a:pt x="215825" y="71603"/>
                  <a:pt x="215414" y="71445"/>
                </a:cubicBezTo>
                <a:cubicBezTo>
                  <a:pt x="215192" y="71350"/>
                  <a:pt x="214907" y="71445"/>
                  <a:pt x="214812" y="71699"/>
                </a:cubicBezTo>
                <a:close/>
                <a:moveTo>
                  <a:pt x="214559" y="73630"/>
                </a:moveTo>
                <a:cubicBezTo>
                  <a:pt x="214147" y="73472"/>
                  <a:pt x="213767" y="73884"/>
                  <a:pt x="213925" y="74295"/>
                </a:cubicBezTo>
                <a:cubicBezTo>
                  <a:pt x="214115" y="74675"/>
                  <a:pt x="214685" y="74675"/>
                  <a:pt x="214844" y="74264"/>
                </a:cubicBezTo>
                <a:cubicBezTo>
                  <a:pt x="214939" y="74010"/>
                  <a:pt x="214812" y="73725"/>
                  <a:pt x="214559" y="73630"/>
                </a:cubicBezTo>
                <a:close/>
                <a:moveTo>
                  <a:pt x="213704" y="75815"/>
                </a:moveTo>
                <a:cubicBezTo>
                  <a:pt x="213260" y="75657"/>
                  <a:pt x="212848" y="76069"/>
                  <a:pt x="213038" y="76512"/>
                </a:cubicBezTo>
                <a:cubicBezTo>
                  <a:pt x="213229" y="76924"/>
                  <a:pt x="213799" y="76892"/>
                  <a:pt x="213989" y="76481"/>
                </a:cubicBezTo>
                <a:cubicBezTo>
                  <a:pt x="214084" y="76227"/>
                  <a:pt x="213957" y="75910"/>
                  <a:pt x="213704" y="75815"/>
                </a:cubicBezTo>
                <a:close/>
                <a:moveTo>
                  <a:pt x="212817" y="78032"/>
                </a:moveTo>
                <a:cubicBezTo>
                  <a:pt x="212405" y="77842"/>
                  <a:pt x="211962" y="78286"/>
                  <a:pt x="212152" y="78697"/>
                </a:cubicBezTo>
                <a:cubicBezTo>
                  <a:pt x="212342" y="79141"/>
                  <a:pt x="212943" y="79141"/>
                  <a:pt x="213102" y="78697"/>
                </a:cubicBezTo>
                <a:cubicBezTo>
                  <a:pt x="213229" y="78412"/>
                  <a:pt x="213102" y="78127"/>
                  <a:pt x="212817" y="78032"/>
                </a:cubicBezTo>
                <a:close/>
                <a:moveTo>
                  <a:pt x="211265" y="80502"/>
                </a:moveTo>
                <a:cubicBezTo>
                  <a:pt x="211075" y="80946"/>
                  <a:pt x="211550" y="81389"/>
                  <a:pt x="211962" y="81199"/>
                </a:cubicBezTo>
                <a:cubicBezTo>
                  <a:pt x="212405" y="81009"/>
                  <a:pt x="212405" y="80376"/>
                  <a:pt x="211962" y="80217"/>
                </a:cubicBezTo>
                <a:cubicBezTo>
                  <a:pt x="211677" y="80091"/>
                  <a:pt x="211360" y="80249"/>
                  <a:pt x="211265" y="80502"/>
                </a:cubicBezTo>
                <a:close/>
                <a:moveTo>
                  <a:pt x="211392" y="83131"/>
                </a:moveTo>
                <a:cubicBezTo>
                  <a:pt x="211582" y="82656"/>
                  <a:pt x="211107" y="82213"/>
                  <a:pt x="210663" y="82403"/>
                </a:cubicBezTo>
                <a:cubicBezTo>
                  <a:pt x="210220" y="82593"/>
                  <a:pt x="210220" y="83258"/>
                  <a:pt x="210695" y="83416"/>
                </a:cubicBezTo>
                <a:cubicBezTo>
                  <a:pt x="210980" y="83543"/>
                  <a:pt x="211297" y="83416"/>
                  <a:pt x="211392" y="83131"/>
                </a:cubicBezTo>
                <a:close/>
                <a:moveTo>
                  <a:pt x="210537" y="85348"/>
                </a:moveTo>
                <a:cubicBezTo>
                  <a:pt x="210727" y="84873"/>
                  <a:pt x="210252" y="84398"/>
                  <a:pt x="209777" y="84619"/>
                </a:cubicBezTo>
                <a:cubicBezTo>
                  <a:pt x="209333" y="84809"/>
                  <a:pt x="209333" y="85474"/>
                  <a:pt x="209808" y="85664"/>
                </a:cubicBezTo>
                <a:cubicBezTo>
                  <a:pt x="210093" y="85759"/>
                  <a:pt x="210410" y="85633"/>
                  <a:pt x="210537" y="85348"/>
                </a:cubicBezTo>
                <a:close/>
                <a:moveTo>
                  <a:pt x="209682" y="87533"/>
                </a:moveTo>
                <a:cubicBezTo>
                  <a:pt x="209872" y="87058"/>
                  <a:pt x="209397" y="86615"/>
                  <a:pt x="208922" y="86805"/>
                </a:cubicBezTo>
                <a:cubicBezTo>
                  <a:pt x="208446" y="86995"/>
                  <a:pt x="208446" y="87691"/>
                  <a:pt x="208922" y="87881"/>
                </a:cubicBezTo>
                <a:cubicBezTo>
                  <a:pt x="209238" y="87976"/>
                  <a:pt x="209555" y="87850"/>
                  <a:pt x="209682" y="87533"/>
                </a:cubicBezTo>
                <a:close/>
                <a:moveTo>
                  <a:pt x="208066" y="90098"/>
                </a:moveTo>
                <a:cubicBezTo>
                  <a:pt x="208541" y="90288"/>
                  <a:pt x="209017" y="89781"/>
                  <a:pt x="208827" y="89306"/>
                </a:cubicBezTo>
                <a:cubicBezTo>
                  <a:pt x="208605" y="88831"/>
                  <a:pt x="207908" y="88831"/>
                  <a:pt x="207718" y="89338"/>
                </a:cubicBezTo>
                <a:cubicBezTo>
                  <a:pt x="207591" y="89623"/>
                  <a:pt x="207750" y="89971"/>
                  <a:pt x="208066" y="90098"/>
                </a:cubicBezTo>
                <a:close/>
                <a:moveTo>
                  <a:pt x="207971" y="91967"/>
                </a:moveTo>
                <a:cubicBezTo>
                  <a:pt x="208161" y="91460"/>
                  <a:pt x="207655" y="90985"/>
                  <a:pt x="207148" y="91207"/>
                </a:cubicBezTo>
                <a:cubicBezTo>
                  <a:pt x="206673" y="91397"/>
                  <a:pt x="206673" y="92125"/>
                  <a:pt x="207180" y="92315"/>
                </a:cubicBezTo>
                <a:cubicBezTo>
                  <a:pt x="207496" y="92442"/>
                  <a:pt x="207845" y="92283"/>
                  <a:pt x="207971" y="91967"/>
                </a:cubicBezTo>
                <a:close/>
                <a:moveTo>
                  <a:pt x="207116" y="94183"/>
                </a:moveTo>
                <a:cubicBezTo>
                  <a:pt x="207306" y="93677"/>
                  <a:pt x="206800" y="93170"/>
                  <a:pt x="206293" y="93392"/>
                </a:cubicBezTo>
                <a:cubicBezTo>
                  <a:pt x="205755" y="93613"/>
                  <a:pt x="205786" y="94342"/>
                  <a:pt x="206293" y="94532"/>
                </a:cubicBezTo>
                <a:cubicBezTo>
                  <a:pt x="206610" y="94658"/>
                  <a:pt x="206990" y="94500"/>
                  <a:pt x="207116" y="94183"/>
                </a:cubicBezTo>
                <a:close/>
                <a:moveTo>
                  <a:pt x="205406" y="96749"/>
                </a:moveTo>
                <a:cubicBezTo>
                  <a:pt x="205945" y="96970"/>
                  <a:pt x="206451" y="96432"/>
                  <a:pt x="206230" y="95925"/>
                </a:cubicBezTo>
                <a:cubicBezTo>
                  <a:pt x="206008" y="95387"/>
                  <a:pt x="205280" y="95419"/>
                  <a:pt x="205058" y="95925"/>
                </a:cubicBezTo>
                <a:cubicBezTo>
                  <a:pt x="204931" y="96274"/>
                  <a:pt x="205090" y="96622"/>
                  <a:pt x="205406" y="96749"/>
                </a:cubicBezTo>
                <a:close/>
                <a:moveTo>
                  <a:pt x="205375" y="98617"/>
                </a:moveTo>
                <a:cubicBezTo>
                  <a:pt x="205596" y="98079"/>
                  <a:pt x="205058" y="97540"/>
                  <a:pt x="204520" y="97794"/>
                </a:cubicBezTo>
                <a:cubicBezTo>
                  <a:pt x="203981" y="98015"/>
                  <a:pt x="204013" y="98775"/>
                  <a:pt x="204551" y="98997"/>
                </a:cubicBezTo>
                <a:cubicBezTo>
                  <a:pt x="204868" y="99124"/>
                  <a:pt x="205248" y="98965"/>
                  <a:pt x="205375" y="98617"/>
                </a:cubicBezTo>
                <a:close/>
                <a:moveTo>
                  <a:pt x="204520" y="100834"/>
                </a:moveTo>
                <a:cubicBezTo>
                  <a:pt x="204741" y="100264"/>
                  <a:pt x="204171" y="99725"/>
                  <a:pt x="203633" y="99979"/>
                </a:cubicBezTo>
                <a:cubicBezTo>
                  <a:pt x="203094" y="100201"/>
                  <a:pt x="203126" y="100992"/>
                  <a:pt x="203664" y="101214"/>
                </a:cubicBezTo>
                <a:cubicBezTo>
                  <a:pt x="204013" y="101341"/>
                  <a:pt x="204393" y="101182"/>
                  <a:pt x="204520" y="100834"/>
                </a:cubicBezTo>
                <a:close/>
                <a:moveTo>
                  <a:pt x="202778" y="103431"/>
                </a:moveTo>
                <a:cubicBezTo>
                  <a:pt x="203348" y="103652"/>
                  <a:pt x="203886" y="103082"/>
                  <a:pt x="203664" y="102512"/>
                </a:cubicBezTo>
                <a:cubicBezTo>
                  <a:pt x="203411" y="101974"/>
                  <a:pt x="202619" y="101974"/>
                  <a:pt x="202398" y="102544"/>
                </a:cubicBezTo>
                <a:cubicBezTo>
                  <a:pt x="202271" y="102892"/>
                  <a:pt x="202429" y="103304"/>
                  <a:pt x="202778" y="103431"/>
                </a:cubicBezTo>
                <a:close/>
                <a:moveTo>
                  <a:pt x="202809" y="105268"/>
                </a:moveTo>
                <a:cubicBezTo>
                  <a:pt x="203031" y="104697"/>
                  <a:pt x="202461" y="104127"/>
                  <a:pt x="201891" y="104381"/>
                </a:cubicBezTo>
                <a:cubicBezTo>
                  <a:pt x="201321" y="104602"/>
                  <a:pt x="201321" y="105426"/>
                  <a:pt x="201891" y="105648"/>
                </a:cubicBezTo>
                <a:cubicBezTo>
                  <a:pt x="202271" y="105806"/>
                  <a:pt x="202651" y="105616"/>
                  <a:pt x="202809" y="105268"/>
                </a:cubicBezTo>
                <a:close/>
                <a:moveTo>
                  <a:pt x="201954" y="107484"/>
                </a:moveTo>
                <a:cubicBezTo>
                  <a:pt x="202176" y="106883"/>
                  <a:pt x="201574" y="106313"/>
                  <a:pt x="201004" y="106566"/>
                </a:cubicBezTo>
                <a:cubicBezTo>
                  <a:pt x="200434" y="106819"/>
                  <a:pt x="200434" y="107643"/>
                  <a:pt x="201036" y="107864"/>
                </a:cubicBezTo>
                <a:cubicBezTo>
                  <a:pt x="201384" y="108023"/>
                  <a:pt x="201796" y="107833"/>
                  <a:pt x="201954" y="107484"/>
                </a:cubicBezTo>
                <a:close/>
                <a:moveTo>
                  <a:pt x="200149" y="110081"/>
                </a:moveTo>
                <a:cubicBezTo>
                  <a:pt x="200751" y="110335"/>
                  <a:pt x="201321" y="109733"/>
                  <a:pt x="201068" y="109131"/>
                </a:cubicBezTo>
                <a:cubicBezTo>
                  <a:pt x="200814" y="108529"/>
                  <a:pt x="199991" y="108561"/>
                  <a:pt x="199737" y="109163"/>
                </a:cubicBezTo>
                <a:cubicBezTo>
                  <a:pt x="199611" y="109511"/>
                  <a:pt x="199769" y="109955"/>
                  <a:pt x="200149" y="110081"/>
                </a:cubicBezTo>
                <a:close/>
                <a:moveTo>
                  <a:pt x="199104" y="111031"/>
                </a:moveTo>
                <a:lnTo>
                  <a:pt x="199959" y="111031"/>
                </a:lnTo>
                <a:cubicBezTo>
                  <a:pt x="199706" y="110841"/>
                  <a:pt x="199357" y="110841"/>
                  <a:pt x="199104" y="111031"/>
                </a:cubicBezTo>
                <a:close/>
                <a:moveTo>
                  <a:pt x="240211" y="1552"/>
                </a:moveTo>
                <a:cubicBezTo>
                  <a:pt x="240211" y="1552"/>
                  <a:pt x="240211" y="1552"/>
                  <a:pt x="240211" y="1552"/>
                </a:cubicBezTo>
                <a:cubicBezTo>
                  <a:pt x="240179" y="1584"/>
                  <a:pt x="240211" y="1584"/>
                  <a:pt x="240211" y="1584"/>
                </a:cubicBezTo>
                <a:cubicBezTo>
                  <a:pt x="240211" y="1584"/>
                  <a:pt x="240211" y="1584"/>
                  <a:pt x="240211" y="1584"/>
                </a:cubicBezTo>
                <a:cubicBezTo>
                  <a:pt x="240242" y="1552"/>
                  <a:pt x="240211" y="1552"/>
                  <a:pt x="240211" y="1552"/>
                </a:cubicBezTo>
                <a:close/>
                <a:moveTo>
                  <a:pt x="239355" y="3737"/>
                </a:moveTo>
                <a:cubicBezTo>
                  <a:pt x="239324" y="3737"/>
                  <a:pt x="239292" y="3800"/>
                  <a:pt x="239324" y="3800"/>
                </a:cubicBezTo>
                <a:cubicBezTo>
                  <a:pt x="239355" y="3832"/>
                  <a:pt x="239387" y="3769"/>
                  <a:pt x="239355" y="3737"/>
                </a:cubicBezTo>
                <a:close/>
                <a:moveTo>
                  <a:pt x="238500" y="6017"/>
                </a:moveTo>
                <a:cubicBezTo>
                  <a:pt x="238500" y="5986"/>
                  <a:pt x="238500" y="5954"/>
                  <a:pt x="238469" y="5954"/>
                </a:cubicBezTo>
                <a:cubicBezTo>
                  <a:pt x="238437" y="5922"/>
                  <a:pt x="238405" y="6017"/>
                  <a:pt x="238437" y="6017"/>
                </a:cubicBezTo>
                <a:cubicBezTo>
                  <a:pt x="238469" y="6049"/>
                  <a:pt x="238500" y="6017"/>
                  <a:pt x="238500" y="6017"/>
                </a:cubicBezTo>
                <a:close/>
                <a:moveTo>
                  <a:pt x="237614" y="8139"/>
                </a:moveTo>
                <a:cubicBezTo>
                  <a:pt x="237519" y="8107"/>
                  <a:pt x="237614" y="8297"/>
                  <a:pt x="237645" y="8202"/>
                </a:cubicBezTo>
                <a:cubicBezTo>
                  <a:pt x="237645" y="8171"/>
                  <a:pt x="237645" y="8139"/>
                  <a:pt x="237614" y="8139"/>
                </a:cubicBezTo>
                <a:close/>
                <a:moveTo>
                  <a:pt x="236759" y="10324"/>
                </a:moveTo>
                <a:cubicBezTo>
                  <a:pt x="236632" y="10293"/>
                  <a:pt x="236759" y="10546"/>
                  <a:pt x="236790" y="10419"/>
                </a:cubicBezTo>
                <a:cubicBezTo>
                  <a:pt x="236790" y="10388"/>
                  <a:pt x="236790" y="10356"/>
                  <a:pt x="236759" y="10324"/>
                </a:cubicBezTo>
                <a:close/>
                <a:moveTo>
                  <a:pt x="235872" y="12541"/>
                </a:moveTo>
                <a:cubicBezTo>
                  <a:pt x="235745" y="12478"/>
                  <a:pt x="235872" y="12763"/>
                  <a:pt x="235935" y="12636"/>
                </a:cubicBezTo>
                <a:cubicBezTo>
                  <a:pt x="235935" y="12604"/>
                  <a:pt x="235935" y="12541"/>
                  <a:pt x="235872" y="12541"/>
                </a:cubicBezTo>
                <a:close/>
                <a:moveTo>
                  <a:pt x="235017" y="14726"/>
                </a:moveTo>
                <a:cubicBezTo>
                  <a:pt x="234858" y="14663"/>
                  <a:pt x="235017" y="15011"/>
                  <a:pt x="235080" y="14853"/>
                </a:cubicBezTo>
                <a:cubicBezTo>
                  <a:pt x="235080" y="14790"/>
                  <a:pt x="235048" y="14758"/>
                  <a:pt x="235017" y="14726"/>
                </a:cubicBezTo>
                <a:close/>
                <a:moveTo>
                  <a:pt x="234130" y="16911"/>
                </a:moveTo>
                <a:cubicBezTo>
                  <a:pt x="233972" y="16848"/>
                  <a:pt x="234130" y="17228"/>
                  <a:pt x="234225" y="17070"/>
                </a:cubicBezTo>
                <a:cubicBezTo>
                  <a:pt x="234225" y="17006"/>
                  <a:pt x="234193" y="16943"/>
                  <a:pt x="234130" y="16911"/>
                </a:cubicBezTo>
                <a:close/>
                <a:moveTo>
                  <a:pt x="233117" y="19191"/>
                </a:moveTo>
                <a:cubicBezTo>
                  <a:pt x="233022" y="19381"/>
                  <a:pt x="233465" y="19191"/>
                  <a:pt x="233275" y="19128"/>
                </a:cubicBezTo>
                <a:cubicBezTo>
                  <a:pt x="233212" y="19096"/>
                  <a:pt x="233148" y="19128"/>
                  <a:pt x="233117" y="19191"/>
                </a:cubicBezTo>
                <a:close/>
                <a:moveTo>
                  <a:pt x="232230" y="21377"/>
                </a:moveTo>
                <a:cubicBezTo>
                  <a:pt x="232135" y="21598"/>
                  <a:pt x="232610" y="21408"/>
                  <a:pt x="232420" y="21313"/>
                </a:cubicBezTo>
                <a:cubicBezTo>
                  <a:pt x="232325" y="21282"/>
                  <a:pt x="232262" y="21313"/>
                  <a:pt x="232230" y="21377"/>
                </a:cubicBezTo>
                <a:close/>
                <a:moveTo>
                  <a:pt x="231343" y="23593"/>
                </a:moveTo>
                <a:cubicBezTo>
                  <a:pt x="231248" y="23815"/>
                  <a:pt x="231787" y="23593"/>
                  <a:pt x="231533" y="23498"/>
                </a:cubicBezTo>
                <a:cubicBezTo>
                  <a:pt x="231470" y="23467"/>
                  <a:pt x="231375" y="23498"/>
                  <a:pt x="231343" y="23593"/>
                </a:cubicBezTo>
                <a:close/>
                <a:moveTo>
                  <a:pt x="230456" y="25810"/>
                </a:moveTo>
                <a:cubicBezTo>
                  <a:pt x="230361" y="26064"/>
                  <a:pt x="230932" y="25810"/>
                  <a:pt x="230678" y="25684"/>
                </a:cubicBezTo>
                <a:cubicBezTo>
                  <a:pt x="230583" y="25652"/>
                  <a:pt x="230488" y="25715"/>
                  <a:pt x="230456" y="25810"/>
                </a:cubicBezTo>
                <a:close/>
                <a:moveTo>
                  <a:pt x="229570" y="27995"/>
                </a:moveTo>
                <a:cubicBezTo>
                  <a:pt x="229443" y="28280"/>
                  <a:pt x="230076" y="27995"/>
                  <a:pt x="229823" y="27900"/>
                </a:cubicBezTo>
                <a:cubicBezTo>
                  <a:pt x="229696" y="27869"/>
                  <a:pt x="229601" y="27900"/>
                  <a:pt x="229570" y="27995"/>
                </a:cubicBezTo>
                <a:close/>
                <a:moveTo>
                  <a:pt x="228683" y="30212"/>
                </a:moveTo>
                <a:cubicBezTo>
                  <a:pt x="228556" y="30497"/>
                  <a:pt x="229253" y="30212"/>
                  <a:pt x="228936" y="30086"/>
                </a:cubicBezTo>
                <a:cubicBezTo>
                  <a:pt x="228841" y="30054"/>
                  <a:pt x="228715" y="30086"/>
                  <a:pt x="228683" y="30212"/>
                </a:cubicBezTo>
                <a:close/>
                <a:moveTo>
                  <a:pt x="227796" y="32397"/>
                </a:moveTo>
                <a:cubicBezTo>
                  <a:pt x="227670" y="32714"/>
                  <a:pt x="228398" y="32397"/>
                  <a:pt x="228081" y="32271"/>
                </a:cubicBezTo>
                <a:cubicBezTo>
                  <a:pt x="227955" y="32239"/>
                  <a:pt x="227828" y="32302"/>
                  <a:pt x="227796" y="32397"/>
                </a:cubicBezTo>
                <a:close/>
                <a:moveTo>
                  <a:pt x="226910" y="34614"/>
                </a:moveTo>
                <a:cubicBezTo>
                  <a:pt x="226815" y="34804"/>
                  <a:pt x="227036" y="34994"/>
                  <a:pt x="227226" y="34899"/>
                </a:cubicBezTo>
                <a:cubicBezTo>
                  <a:pt x="227416" y="34836"/>
                  <a:pt x="227385" y="34551"/>
                  <a:pt x="227195" y="34488"/>
                </a:cubicBezTo>
                <a:cubicBezTo>
                  <a:pt x="227100" y="34424"/>
                  <a:pt x="226941" y="34488"/>
                  <a:pt x="226910" y="34614"/>
                </a:cubicBezTo>
                <a:close/>
                <a:moveTo>
                  <a:pt x="226023" y="36799"/>
                </a:moveTo>
                <a:cubicBezTo>
                  <a:pt x="225928" y="37021"/>
                  <a:pt x="226149" y="37211"/>
                  <a:pt x="226339" y="37116"/>
                </a:cubicBezTo>
                <a:cubicBezTo>
                  <a:pt x="226561" y="37053"/>
                  <a:pt x="226530" y="36768"/>
                  <a:pt x="226339" y="36673"/>
                </a:cubicBezTo>
                <a:cubicBezTo>
                  <a:pt x="226213" y="36609"/>
                  <a:pt x="226054" y="36673"/>
                  <a:pt x="226023" y="36799"/>
                </a:cubicBezTo>
                <a:close/>
                <a:moveTo>
                  <a:pt x="225136" y="39016"/>
                </a:moveTo>
                <a:cubicBezTo>
                  <a:pt x="225041" y="39238"/>
                  <a:pt x="225263" y="39460"/>
                  <a:pt x="225484" y="39365"/>
                </a:cubicBezTo>
                <a:cubicBezTo>
                  <a:pt x="225706" y="39270"/>
                  <a:pt x="225674" y="38953"/>
                  <a:pt x="225484" y="38858"/>
                </a:cubicBezTo>
                <a:cubicBezTo>
                  <a:pt x="225326" y="38826"/>
                  <a:pt x="225199" y="38890"/>
                  <a:pt x="225136" y="39016"/>
                </a:cubicBezTo>
                <a:close/>
                <a:moveTo>
                  <a:pt x="224249" y="41233"/>
                </a:moveTo>
                <a:cubicBezTo>
                  <a:pt x="224154" y="41455"/>
                  <a:pt x="224376" y="41676"/>
                  <a:pt x="224598" y="41581"/>
                </a:cubicBezTo>
                <a:cubicBezTo>
                  <a:pt x="224851" y="41486"/>
                  <a:pt x="224819" y="41138"/>
                  <a:pt x="224598" y="41075"/>
                </a:cubicBezTo>
                <a:cubicBezTo>
                  <a:pt x="224471" y="41011"/>
                  <a:pt x="224313" y="41075"/>
                  <a:pt x="224249" y="41233"/>
                </a:cubicBezTo>
                <a:close/>
                <a:moveTo>
                  <a:pt x="223363" y="43418"/>
                </a:moveTo>
                <a:cubicBezTo>
                  <a:pt x="223268" y="43672"/>
                  <a:pt x="223521" y="43893"/>
                  <a:pt x="223743" y="43798"/>
                </a:cubicBezTo>
                <a:cubicBezTo>
                  <a:pt x="223996" y="43703"/>
                  <a:pt x="223964" y="43355"/>
                  <a:pt x="223743" y="43260"/>
                </a:cubicBezTo>
                <a:cubicBezTo>
                  <a:pt x="223584" y="43197"/>
                  <a:pt x="223426" y="43260"/>
                  <a:pt x="223363" y="43418"/>
                </a:cubicBezTo>
                <a:close/>
                <a:moveTo>
                  <a:pt x="222476" y="45635"/>
                </a:moveTo>
                <a:cubicBezTo>
                  <a:pt x="222381" y="45888"/>
                  <a:pt x="222634" y="46110"/>
                  <a:pt x="222888" y="46015"/>
                </a:cubicBezTo>
                <a:cubicBezTo>
                  <a:pt x="223141" y="45920"/>
                  <a:pt x="223109" y="45540"/>
                  <a:pt x="222856" y="45445"/>
                </a:cubicBezTo>
                <a:cubicBezTo>
                  <a:pt x="222698" y="45382"/>
                  <a:pt x="222539" y="45477"/>
                  <a:pt x="222476" y="45635"/>
                </a:cubicBezTo>
                <a:close/>
                <a:moveTo>
                  <a:pt x="222001" y="47662"/>
                </a:moveTo>
                <a:cubicBezTo>
                  <a:pt x="221747" y="47535"/>
                  <a:pt x="221494" y="47820"/>
                  <a:pt x="221589" y="48074"/>
                </a:cubicBezTo>
                <a:cubicBezTo>
                  <a:pt x="221716" y="48327"/>
                  <a:pt x="222064" y="48327"/>
                  <a:pt x="222191" y="48074"/>
                </a:cubicBezTo>
                <a:cubicBezTo>
                  <a:pt x="222254" y="47883"/>
                  <a:pt x="222159" y="47725"/>
                  <a:pt x="222001" y="47662"/>
                </a:cubicBezTo>
                <a:close/>
                <a:moveTo>
                  <a:pt x="221146" y="49847"/>
                </a:moveTo>
                <a:cubicBezTo>
                  <a:pt x="220861" y="49720"/>
                  <a:pt x="220576" y="50005"/>
                  <a:pt x="220702" y="50290"/>
                </a:cubicBezTo>
                <a:cubicBezTo>
                  <a:pt x="220829" y="50575"/>
                  <a:pt x="221209" y="50544"/>
                  <a:pt x="221336" y="50290"/>
                </a:cubicBezTo>
                <a:cubicBezTo>
                  <a:pt x="221399" y="50100"/>
                  <a:pt x="221304" y="49910"/>
                  <a:pt x="221146" y="49847"/>
                </a:cubicBezTo>
                <a:close/>
                <a:moveTo>
                  <a:pt x="220259" y="52032"/>
                </a:moveTo>
                <a:cubicBezTo>
                  <a:pt x="219974" y="51937"/>
                  <a:pt x="219689" y="52222"/>
                  <a:pt x="219816" y="52507"/>
                </a:cubicBezTo>
                <a:cubicBezTo>
                  <a:pt x="219942" y="52792"/>
                  <a:pt x="220354" y="52792"/>
                  <a:pt x="220481" y="52475"/>
                </a:cubicBezTo>
                <a:cubicBezTo>
                  <a:pt x="220544" y="52317"/>
                  <a:pt x="220449" y="52095"/>
                  <a:pt x="220259" y="52032"/>
                </a:cubicBezTo>
                <a:close/>
                <a:moveTo>
                  <a:pt x="219404" y="54249"/>
                </a:moveTo>
                <a:cubicBezTo>
                  <a:pt x="219087" y="54122"/>
                  <a:pt x="218802" y="54407"/>
                  <a:pt x="218929" y="54724"/>
                </a:cubicBezTo>
                <a:cubicBezTo>
                  <a:pt x="219056" y="55009"/>
                  <a:pt x="219499" y="55009"/>
                  <a:pt x="219594" y="54692"/>
                </a:cubicBezTo>
                <a:cubicBezTo>
                  <a:pt x="219689" y="54534"/>
                  <a:pt x="219594" y="54312"/>
                  <a:pt x="219404" y="54249"/>
                </a:cubicBezTo>
                <a:close/>
                <a:moveTo>
                  <a:pt x="218042" y="56656"/>
                </a:moveTo>
                <a:cubicBezTo>
                  <a:pt x="217916" y="56941"/>
                  <a:pt x="218232" y="57257"/>
                  <a:pt x="218549" y="57131"/>
                </a:cubicBezTo>
                <a:cubicBezTo>
                  <a:pt x="218866" y="57004"/>
                  <a:pt x="218834" y="56561"/>
                  <a:pt x="218549" y="56434"/>
                </a:cubicBezTo>
                <a:cubicBezTo>
                  <a:pt x="218327" y="56339"/>
                  <a:pt x="218106" y="56434"/>
                  <a:pt x="218042" y="56656"/>
                </a:cubicBezTo>
                <a:close/>
                <a:moveTo>
                  <a:pt x="217155" y="58841"/>
                </a:moveTo>
                <a:cubicBezTo>
                  <a:pt x="217029" y="59158"/>
                  <a:pt x="217345" y="59474"/>
                  <a:pt x="217662" y="59348"/>
                </a:cubicBezTo>
                <a:cubicBezTo>
                  <a:pt x="218011" y="59221"/>
                  <a:pt x="217979" y="58746"/>
                  <a:pt x="217662" y="58619"/>
                </a:cubicBezTo>
                <a:cubicBezTo>
                  <a:pt x="217472" y="58556"/>
                  <a:pt x="217250" y="58651"/>
                  <a:pt x="217155" y="58841"/>
                </a:cubicBezTo>
                <a:close/>
                <a:moveTo>
                  <a:pt x="216807" y="60804"/>
                </a:moveTo>
                <a:cubicBezTo>
                  <a:pt x="216459" y="60678"/>
                  <a:pt x="216142" y="61026"/>
                  <a:pt x="216269" y="61343"/>
                </a:cubicBezTo>
                <a:cubicBezTo>
                  <a:pt x="216427" y="61691"/>
                  <a:pt x="216902" y="61691"/>
                  <a:pt x="217029" y="61343"/>
                </a:cubicBezTo>
                <a:cubicBezTo>
                  <a:pt x="217124" y="61121"/>
                  <a:pt x="216997" y="60899"/>
                  <a:pt x="216807" y="60804"/>
                </a:cubicBezTo>
                <a:close/>
                <a:moveTo>
                  <a:pt x="215920" y="63021"/>
                </a:moveTo>
                <a:cubicBezTo>
                  <a:pt x="215572" y="62863"/>
                  <a:pt x="215255" y="63243"/>
                  <a:pt x="215382" y="63560"/>
                </a:cubicBezTo>
                <a:cubicBezTo>
                  <a:pt x="215540" y="63908"/>
                  <a:pt x="216047" y="63908"/>
                  <a:pt x="216174" y="63560"/>
                </a:cubicBezTo>
                <a:cubicBezTo>
                  <a:pt x="216269" y="63338"/>
                  <a:pt x="216142" y="63085"/>
                  <a:pt x="215920" y="63021"/>
                </a:cubicBezTo>
                <a:close/>
                <a:moveTo>
                  <a:pt x="215065" y="65206"/>
                </a:moveTo>
                <a:cubicBezTo>
                  <a:pt x="214717" y="65080"/>
                  <a:pt x="214337" y="65428"/>
                  <a:pt x="214495" y="65776"/>
                </a:cubicBezTo>
                <a:cubicBezTo>
                  <a:pt x="214654" y="66156"/>
                  <a:pt x="215160" y="66125"/>
                  <a:pt x="215319" y="65776"/>
                </a:cubicBezTo>
                <a:cubicBezTo>
                  <a:pt x="215414" y="65555"/>
                  <a:pt x="215287" y="65301"/>
                  <a:pt x="215065" y="65206"/>
                </a:cubicBezTo>
                <a:close/>
                <a:moveTo>
                  <a:pt x="214210" y="67392"/>
                </a:moveTo>
                <a:cubicBezTo>
                  <a:pt x="213830" y="67265"/>
                  <a:pt x="213450" y="67645"/>
                  <a:pt x="213609" y="67993"/>
                </a:cubicBezTo>
                <a:cubicBezTo>
                  <a:pt x="213767" y="68373"/>
                  <a:pt x="214305" y="68373"/>
                  <a:pt x="214464" y="67993"/>
                </a:cubicBezTo>
                <a:cubicBezTo>
                  <a:pt x="214559" y="67740"/>
                  <a:pt x="214432" y="67487"/>
                  <a:pt x="214210" y="67392"/>
                </a:cubicBezTo>
                <a:close/>
                <a:moveTo>
                  <a:pt x="212722" y="69862"/>
                </a:moveTo>
                <a:cubicBezTo>
                  <a:pt x="212563" y="70242"/>
                  <a:pt x="212975" y="70622"/>
                  <a:pt x="213355" y="70463"/>
                </a:cubicBezTo>
                <a:cubicBezTo>
                  <a:pt x="213735" y="70305"/>
                  <a:pt x="213704" y="69735"/>
                  <a:pt x="213324" y="69608"/>
                </a:cubicBezTo>
                <a:cubicBezTo>
                  <a:pt x="213102" y="69513"/>
                  <a:pt x="212817" y="69608"/>
                  <a:pt x="212722" y="69862"/>
                </a:cubicBezTo>
                <a:close/>
                <a:moveTo>
                  <a:pt x="211835" y="72047"/>
                </a:moveTo>
                <a:cubicBezTo>
                  <a:pt x="211677" y="72459"/>
                  <a:pt x="212088" y="72839"/>
                  <a:pt x="212468" y="72680"/>
                </a:cubicBezTo>
                <a:cubicBezTo>
                  <a:pt x="212880" y="72522"/>
                  <a:pt x="212848" y="71952"/>
                  <a:pt x="212468" y="71794"/>
                </a:cubicBezTo>
                <a:cubicBezTo>
                  <a:pt x="212215" y="71699"/>
                  <a:pt x="211930" y="71825"/>
                  <a:pt x="211835" y="72079"/>
                </a:cubicBezTo>
                <a:close/>
                <a:moveTo>
                  <a:pt x="211582" y="73979"/>
                </a:moveTo>
                <a:cubicBezTo>
                  <a:pt x="211202" y="73820"/>
                  <a:pt x="210790" y="74232"/>
                  <a:pt x="210948" y="74644"/>
                </a:cubicBezTo>
                <a:cubicBezTo>
                  <a:pt x="211138" y="75055"/>
                  <a:pt x="211708" y="75024"/>
                  <a:pt x="211867" y="74612"/>
                </a:cubicBezTo>
                <a:cubicBezTo>
                  <a:pt x="211962" y="74359"/>
                  <a:pt x="211835" y="74074"/>
                  <a:pt x="211582" y="73979"/>
                </a:cubicBezTo>
                <a:close/>
                <a:moveTo>
                  <a:pt x="210727" y="76195"/>
                </a:moveTo>
                <a:cubicBezTo>
                  <a:pt x="210315" y="76005"/>
                  <a:pt x="209903" y="76449"/>
                  <a:pt x="210062" y="76861"/>
                </a:cubicBezTo>
                <a:cubicBezTo>
                  <a:pt x="210252" y="77272"/>
                  <a:pt x="210853" y="77272"/>
                  <a:pt x="211012" y="76829"/>
                </a:cubicBezTo>
                <a:cubicBezTo>
                  <a:pt x="211107" y="76576"/>
                  <a:pt x="210980" y="76290"/>
                  <a:pt x="210727" y="76195"/>
                </a:cubicBezTo>
                <a:close/>
                <a:moveTo>
                  <a:pt x="209175" y="78666"/>
                </a:moveTo>
                <a:cubicBezTo>
                  <a:pt x="209017" y="79109"/>
                  <a:pt x="209460" y="79521"/>
                  <a:pt x="209872" y="79331"/>
                </a:cubicBezTo>
                <a:cubicBezTo>
                  <a:pt x="210315" y="79172"/>
                  <a:pt x="210283" y="78539"/>
                  <a:pt x="209872" y="78381"/>
                </a:cubicBezTo>
                <a:cubicBezTo>
                  <a:pt x="209587" y="78254"/>
                  <a:pt x="209302" y="78412"/>
                  <a:pt x="209175" y="78666"/>
                </a:cubicBezTo>
                <a:close/>
                <a:moveTo>
                  <a:pt x="208288" y="80882"/>
                </a:moveTo>
                <a:cubicBezTo>
                  <a:pt x="208130" y="81326"/>
                  <a:pt x="208573" y="81769"/>
                  <a:pt x="209017" y="81579"/>
                </a:cubicBezTo>
                <a:cubicBezTo>
                  <a:pt x="209460" y="81389"/>
                  <a:pt x="209428" y="80756"/>
                  <a:pt x="208985" y="80566"/>
                </a:cubicBezTo>
                <a:cubicBezTo>
                  <a:pt x="208731" y="80471"/>
                  <a:pt x="208415" y="80597"/>
                  <a:pt x="208288" y="80882"/>
                </a:cubicBezTo>
                <a:close/>
                <a:moveTo>
                  <a:pt x="208446" y="83479"/>
                </a:moveTo>
                <a:cubicBezTo>
                  <a:pt x="208636" y="83036"/>
                  <a:pt x="208161" y="82561"/>
                  <a:pt x="207718" y="82783"/>
                </a:cubicBezTo>
                <a:cubicBezTo>
                  <a:pt x="207243" y="82973"/>
                  <a:pt x="207275" y="83606"/>
                  <a:pt x="207718" y="83796"/>
                </a:cubicBezTo>
                <a:cubicBezTo>
                  <a:pt x="208003" y="83891"/>
                  <a:pt x="208320" y="83764"/>
                  <a:pt x="208446" y="83479"/>
                </a:cubicBezTo>
                <a:close/>
                <a:moveTo>
                  <a:pt x="207591" y="85696"/>
                </a:moveTo>
                <a:cubicBezTo>
                  <a:pt x="207781" y="85221"/>
                  <a:pt x="207306" y="84778"/>
                  <a:pt x="206831" y="84968"/>
                </a:cubicBezTo>
                <a:cubicBezTo>
                  <a:pt x="206356" y="85158"/>
                  <a:pt x="206388" y="85823"/>
                  <a:pt x="206831" y="86013"/>
                </a:cubicBezTo>
                <a:cubicBezTo>
                  <a:pt x="207148" y="86140"/>
                  <a:pt x="207465" y="85981"/>
                  <a:pt x="207591" y="85696"/>
                </a:cubicBezTo>
                <a:close/>
                <a:moveTo>
                  <a:pt x="206705" y="87913"/>
                </a:moveTo>
                <a:cubicBezTo>
                  <a:pt x="206926" y="87438"/>
                  <a:pt x="206420" y="86963"/>
                  <a:pt x="205945" y="87153"/>
                </a:cubicBezTo>
                <a:cubicBezTo>
                  <a:pt x="205470" y="87375"/>
                  <a:pt x="205470" y="88040"/>
                  <a:pt x="205976" y="88230"/>
                </a:cubicBezTo>
                <a:cubicBezTo>
                  <a:pt x="206261" y="88356"/>
                  <a:pt x="206610" y="88198"/>
                  <a:pt x="206705" y="87913"/>
                </a:cubicBezTo>
                <a:close/>
                <a:moveTo>
                  <a:pt x="205090" y="90446"/>
                </a:moveTo>
                <a:cubicBezTo>
                  <a:pt x="205565" y="90637"/>
                  <a:pt x="206071" y="90161"/>
                  <a:pt x="205850" y="89655"/>
                </a:cubicBezTo>
                <a:cubicBezTo>
                  <a:pt x="205628" y="89180"/>
                  <a:pt x="204963" y="89180"/>
                  <a:pt x="204741" y="89686"/>
                </a:cubicBezTo>
                <a:cubicBezTo>
                  <a:pt x="204615" y="90003"/>
                  <a:pt x="204773" y="90351"/>
                  <a:pt x="205090" y="90478"/>
                </a:cubicBezTo>
                <a:close/>
                <a:moveTo>
                  <a:pt x="204995" y="92347"/>
                </a:moveTo>
                <a:cubicBezTo>
                  <a:pt x="205216" y="91840"/>
                  <a:pt x="204678" y="91333"/>
                  <a:pt x="204203" y="91555"/>
                </a:cubicBezTo>
                <a:cubicBezTo>
                  <a:pt x="203696" y="91777"/>
                  <a:pt x="203696" y="92473"/>
                  <a:pt x="204203" y="92695"/>
                </a:cubicBezTo>
                <a:cubicBezTo>
                  <a:pt x="204520" y="92790"/>
                  <a:pt x="204868" y="92663"/>
                  <a:pt x="204995" y="92347"/>
                </a:cubicBezTo>
                <a:close/>
                <a:moveTo>
                  <a:pt x="204139" y="94563"/>
                </a:moveTo>
                <a:cubicBezTo>
                  <a:pt x="204361" y="94025"/>
                  <a:pt x="203823" y="93518"/>
                  <a:pt x="203316" y="93740"/>
                </a:cubicBezTo>
                <a:cubicBezTo>
                  <a:pt x="202809" y="93962"/>
                  <a:pt x="202809" y="94690"/>
                  <a:pt x="203348" y="94912"/>
                </a:cubicBezTo>
                <a:cubicBezTo>
                  <a:pt x="203664" y="95038"/>
                  <a:pt x="204013" y="94880"/>
                  <a:pt x="204139" y="94563"/>
                </a:cubicBezTo>
                <a:close/>
                <a:moveTo>
                  <a:pt x="202461" y="97129"/>
                </a:moveTo>
                <a:cubicBezTo>
                  <a:pt x="202968" y="97319"/>
                  <a:pt x="203506" y="96812"/>
                  <a:pt x="203284" y="96274"/>
                </a:cubicBezTo>
                <a:cubicBezTo>
                  <a:pt x="203063" y="95767"/>
                  <a:pt x="202303" y="95767"/>
                  <a:pt x="202081" y="96305"/>
                </a:cubicBezTo>
                <a:cubicBezTo>
                  <a:pt x="201954" y="96622"/>
                  <a:pt x="202113" y="97002"/>
                  <a:pt x="202461" y="97129"/>
                </a:cubicBezTo>
                <a:close/>
                <a:moveTo>
                  <a:pt x="202429" y="98965"/>
                </a:moveTo>
                <a:cubicBezTo>
                  <a:pt x="202651" y="98427"/>
                  <a:pt x="202081" y="97920"/>
                  <a:pt x="201543" y="98142"/>
                </a:cubicBezTo>
                <a:cubicBezTo>
                  <a:pt x="201036" y="98364"/>
                  <a:pt x="201036" y="99124"/>
                  <a:pt x="201574" y="99345"/>
                </a:cubicBezTo>
                <a:cubicBezTo>
                  <a:pt x="201923" y="99472"/>
                  <a:pt x="202303" y="99314"/>
                  <a:pt x="202429" y="98965"/>
                </a:cubicBezTo>
                <a:close/>
                <a:moveTo>
                  <a:pt x="201574" y="101182"/>
                </a:moveTo>
                <a:cubicBezTo>
                  <a:pt x="201796" y="100644"/>
                  <a:pt x="201226" y="100105"/>
                  <a:pt x="200688" y="100327"/>
                </a:cubicBezTo>
                <a:cubicBezTo>
                  <a:pt x="200118" y="100581"/>
                  <a:pt x="200149" y="101341"/>
                  <a:pt x="200688" y="101562"/>
                </a:cubicBezTo>
                <a:cubicBezTo>
                  <a:pt x="201036" y="101689"/>
                  <a:pt x="201416" y="101531"/>
                  <a:pt x="201574" y="101182"/>
                </a:cubicBezTo>
                <a:close/>
                <a:moveTo>
                  <a:pt x="199832" y="103779"/>
                </a:moveTo>
                <a:cubicBezTo>
                  <a:pt x="200371" y="104001"/>
                  <a:pt x="200941" y="103431"/>
                  <a:pt x="200688" y="102892"/>
                </a:cubicBezTo>
                <a:cubicBezTo>
                  <a:pt x="200466" y="102322"/>
                  <a:pt x="199674" y="102354"/>
                  <a:pt x="199421" y="102892"/>
                </a:cubicBezTo>
                <a:cubicBezTo>
                  <a:pt x="199294" y="103241"/>
                  <a:pt x="199452" y="103652"/>
                  <a:pt x="199832" y="103779"/>
                </a:cubicBezTo>
                <a:close/>
                <a:moveTo>
                  <a:pt x="199832" y="105616"/>
                </a:moveTo>
                <a:cubicBezTo>
                  <a:pt x="200086" y="105046"/>
                  <a:pt x="199484" y="104476"/>
                  <a:pt x="198914" y="104729"/>
                </a:cubicBezTo>
                <a:cubicBezTo>
                  <a:pt x="198344" y="104983"/>
                  <a:pt x="198376" y="105774"/>
                  <a:pt x="198946" y="106028"/>
                </a:cubicBezTo>
                <a:cubicBezTo>
                  <a:pt x="199294" y="106154"/>
                  <a:pt x="199706" y="105964"/>
                  <a:pt x="199832" y="105616"/>
                </a:cubicBezTo>
                <a:close/>
                <a:moveTo>
                  <a:pt x="198977" y="107833"/>
                </a:moveTo>
                <a:cubicBezTo>
                  <a:pt x="199231" y="107231"/>
                  <a:pt x="198629" y="106661"/>
                  <a:pt x="198027" y="106914"/>
                </a:cubicBezTo>
                <a:cubicBezTo>
                  <a:pt x="197457" y="107168"/>
                  <a:pt x="197489" y="107991"/>
                  <a:pt x="198059" y="108244"/>
                </a:cubicBezTo>
                <a:cubicBezTo>
                  <a:pt x="198439" y="108371"/>
                  <a:pt x="198851" y="108213"/>
                  <a:pt x="198977" y="107833"/>
                </a:cubicBezTo>
                <a:close/>
                <a:moveTo>
                  <a:pt x="197172" y="110461"/>
                </a:moveTo>
                <a:cubicBezTo>
                  <a:pt x="197774" y="110683"/>
                  <a:pt x="198376" y="110081"/>
                  <a:pt x="198122" y="109479"/>
                </a:cubicBezTo>
                <a:cubicBezTo>
                  <a:pt x="197869" y="108909"/>
                  <a:pt x="197014" y="108909"/>
                  <a:pt x="196792" y="109511"/>
                </a:cubicBezTo>
                <a:cubicBezTo>
                  <a:pt x="196634" y="109891"/>
                  <a:pt x="196824" y="110303"/>
                  <a:pt x="197172" y="110461"/>
                </a:cubicBezTo>
                <a:close/>
                <a:moveTo>
                  <a:pt x="237202" y="1964"/>
                </a:moveTo>
                <a:cubicBezTo>
                  <a:pt x="237202" y="1995"/>
                  <a:pt x="237265" y="1964"/>
                  <a:pt x="237234" y="1964"/>
                </a:cubicBezTo>
                <a:cubicBezTo>
                  <a:pt x="237234" y="1964"/>
                  <a:pt x="237234" y="1964"/>
                  <a:pt x="237202" y="1964"/>
                </a:cubicBezTo>
                <a:close/>
                <a:moveTo>
                  <a:pt x="236315" y="4180"/>
                </a:moveTo>
                <a:cubicBezTo>
                  <a:pt x="236315" y="4180"/>
                  <a:pt x="236315" y="4212"/>
                  <a:pt x="236347" y="4212"/>
                </a:cubicBezTo>
                <a:cubicBezTo>
                  <a:pt x="236347" y="4212"/>
                  <a:pt x="236379" y="4212"/>
                  <a:pt x="236379" y="4180"/>
                </a:cubicBezTo>
                <a:cubicBezTo>
                  <a:pt x="236410" y="4149"/>
                  <a:pt x="236347" y="4149"/>
                  <a:pt x="236315" y="4180"/>
                </a:cubicBezTo>
                <a:close/>
                <a:moveTo>
                  <a:pt x="235492" y="6334"/>
                </a:moveTo>
                <a:cubicBezTo>
                  <a:pt x="235460" y="6334"/>
                  <a:pt x="235429" y="6397"/>
                  <a:pt x="235460" y="6429"/>
                </a:cubicBezTo>
                <a:cubicBezTo>
                  <a:pt x="235524" y="6461"/>
                  <a:pt x="235555" y="6366"/>
                  <a:pt x="235492" y="6334"/>
                </a:cubicBezTo>
                <a:close/>
                <a:moveTo>
                  <a:pt x="234637" y="8551"/>
                </a:moveTo>
                <a:cubicBezTo>
                  <a:pt x="234542" y="8519"/>
                  <a:pt x="234637" y="8709"/>
                  <a:pt x="234668" y="8614"/>
                </a:cubicBezTo>
                <a:cubicBezTo>
                  <a:pt x="234668" y="8582"/>
                  <a:pt x="234668" y="8551"/>
                  <a:pt x="234637" y="8551"/>
                </a:cubicBezTo>
                <a:close/>
                <a:moveTo>
                  <a:pt x="233750" y="10736"/>
                </a:moveTo>
                <a:cubicBezTo>
                  <a:pt x="233655" y="10704"/>
                  <a:pt x="233750" y="10926"/>
                  <a:pt x="233813" y="10831"/>
                </a:cubicBezTo>
                <a:cubicBezTo>
                  <a:pt x="233813" y="10799"/>
                  <a:pt x="233813" y="10768"/>
                  <a:pt x="233750" y="10736"/>
                </a:cubicBezTo>
                <a:close/>
                <a:moveTo>
                  <a:pt x="232895" y="12921"/>
                </a:moveTo>
                <a:cubicBezTo>
                  <a:pt x="232768" y="12889"/>
                  <a:pt x="232895" y="13174"/>
                  <a:pt x="232958" y="13048"/>
                </a:cubicBezTo>
                <a:cubicBezTo>
                  <a:pt x="232958" y="13016"/>
                  <a:pt x="232927" y="12953"/>
                  <a:pt x="232895" y="12921"/>
                </a:cubicBezTo>
                <a:close/>
                <a:moveTo>
                  <a:pt x="232040" y="15138"/>
                </a:moveTo>
                <a:cubicBezTo>
                  <a:pt x="231882" y="15075"/>
                  <a:pt x="232040" y="15423"/>
                  <a:pt x="232072" y="15265"/>
                </a:cubicBezTo>
                <a:cubicBezTo>
                  <a:pt x="232103" y="15201"/>
                  <a:pt x="232072" y="15138"/>
                  <a:pt x="232040" y="15138"/>
                </a:cubicBezTo>
                <a:close/>
                <a:moveTo>
                  <a:pt x="230995" y="17386"/>
                </a:moveTo>
                <a:cubicBezTo>
                  <a:pt x="230932" y="17576"/>
                  <a:pt x="231343" y="17386"/>
                  <a:pt x="231153" y="17323"/>
                </a:cubicBezTo>
                <a:cubicBezTo>
                  <a:pt x="231090" y="17291"/>
                  <a:pt x="231027" y="17323"/>
                  <a:pt x="231027" y="17386"/>
                </a:cubicBezTo>
                <a:close/>
                <a:moveTo>
                  <a:pt x="230108" y="19603"/>
                </a:moveTo>
                <a:cubicBezTo>
                  <a:pt x="230045" y="19793"/>
                  <a:pt x="230488" y="19603"/>
                  <a:pt x="230298" y="19508"/>
                </a:cubicBezTo>
                <a:cubicBezTo>
                  <a:pt x="230235" y="19508"/>
                  <a:pt x="230140" y="19540"/>
                  <a:pt x="230140" y="19603"/>
                </a:cubicBezTo>
                <a:close/>
                <a:moveTo>
                  <a:pt x="229253" y="21788"/>
                </a:moveTo>
                <a:cubicBezTo>
                  <a:pt x="229158" y="22010"/>
                  <a:pt x="229633" y="21788"/>
                  <a:pt x="229411" y="21725"/>
                </a:cubicBezTo>
                <a:cubicBezTo>
                  <a:pt x="229348" y="21693"/>
                  <a:pt x="229253" y="21725"/>
                  <a:pt x="229253" y="21788"/>
                </a:cubicBezTo>
                <a:close/>
                <a:moveTo>
                  <a:pt x="228366" y="24005"/>
                </a:moveTo>
                <a:cubicBezTo>
                  <a:pt x="228271" y="24227"/>
                  <a:pt x="228810" y="24005"/>
                  <a:pt x="228556" y="23910"/>
                </a:cubicBezTo>
                <a:cubicBezTo>
                  <a:pt x="228493" y="23878"/>
                  <a:pt x="228398" y="23910"/>
                  <a:pt x="228366" y="24005"/>
                </a:cubicBezTo>
                <a:close/>
                <a:moveTo>
                  <a:pt x="227480" y="26190"/>
                </a:moveTo>
                <a:cubicBezTo>
                  <a:pt x="227353" y="26444"/>
                  <a:pt x="227955" y="26190"/>
                  <a:pt x="227701" y="26095"/>
                </a:cubicBezTo>
                <a:cubicBezTo>
                  <a:pt x="227606" y="26064"/>
                  <a:pt x="227511" y="26127"/>
                  <a:pt x="227480" y="26190"/>
                </a:cubicBezTo>
                <a:close/>
                <a:moveTo>
                  <a:pt x="226593" y="28407"/>
                </a:moveTo>
                <a:cubicBezTo>
                  <a:pt x="226466" y="28692"/>
                  <a:pt x="227100" y="28407"/>
                  <a:pt x="226815" y="28312"/>
                </a:cubicBezTo>
                <a:cubicBezTo>
                  <a:pt x="226720" y="28249"/>
                  <a:pt x="226625" y="28312"/>
                  <a:pt x="226593" y="28407"/>
                </a:cubicBezTo>
                <a:close/>
                <a:moveTo>
                  <a:pt x="225706" y="30592"/>
                </a:moveTo>
                <a:cubicBezTo>
                  <a:pt x="225579" y="30909"/>
                  <a:pt x="226244" y="30624"/>
                  <a:pt x="225959" y="30497"/>
                </a:cubicBezTo>
                <a:cubicBezTo>
                  <a:pt x="225864" y="30466"/>
                  <a:pt x="225738" y="30497"/>
                  <a:pt x="225706" y="30624"/>
                </a:cubicBezTo>
                <a:close/>
                <a:moveTo>
                  <a:pt x="224819" y="32809"/>
                </a:moveTo>
                <a:cubicBezTo>
                  <a:pt x="224693" y="33126"/>
                  <a:pt x="225421" y="32809"/>
                  <a:pt x="225104" y="32682"/>
                </a:cubicBezTo>
                <a:cubicBezTo>
                  <a:pt x="224978" y="32651"/>
                  <a:pt x="224851" y="32714"/>
                  <a:pt x="224819" y="32809"/>
                </a:cubicBezTo>
                <a:close/>
                <a:moveTo>
                  <a:pt x="223933" y="35026"/>
                </a:moveTo>
                <a:cubicBezTo>
                  <a:pt x="223838" y="35216"/>
                  <a:pt x="224028" y="35406"/>
                  <a:pt x="224218" y="35311"/>
                </a:cubicBezTo>
                <a:cubicBezTo>
                  <a:pt x="224408" y="35216"/>
                  <a:pt x="224408" y="34963"/>
                  <a:pt x="224218" y="34868"/>
                </a:cubicBezTo>
                <a:cubicBezTo>
                  <a:pt x="224091" y="34836"/>
                  <a:pt x="223964" y="34899"/>
                  <a:pt x="223933" y="35026"/>
                </a:cubicBezTo>
                <a:close/>
                <a:moveTo>
                  <a:pt x="223046" y="37211"/>
                </a:moveTo>
                <a:cubicBezTo>
                  <a:pt x="222951" y="37433"/>
                  <a:pt x="223173" y="37623"/>
                  <a:pt x="223363" y="37528"/>
                </a:cubicBezTo>
                <a:cubicBezTo>
                  <a:pt x="223553" y="37433"/>
                  <a:pt x="223553" y="37148"/>
                  <a:pt x="223363" y="37084"/>
                </a:cubicBezTo>
                <a:cubicBezTo>
                  <a:pt x="223236" y="37021"/>
                  <a:pt x="223078" y="37084"/>
                  <a:pt x="223046" y="37211"/>
                </a:cubicBezTo>
                <a:close/>
                <a:moveTo>
                  <a:pt x="222159" y="39428"/>
                </a:moveTo>
                <a:cubicBezTo>
                  <a:pt x="222064" y="39650"/>
                  <a:pt x="222286" y="39840"/>
                  <a:pt x="222508" y="39745"/>
                </a:cubicBezTo>
                <a:cubicBezTo>
                  <a:pt x="222698" y="39681"/>
                  <a:pt x="222698" y="39365"/>
                  <a:pt x="222476" y="39270"/>
                </a:cubicBezTo>
                <a:cubicBezTo>
                  <a:pt x="222349" y="39206"/>
                  <a:pt x="222191" y="39301"/>
                  <a:pt x="222159" y="39428"/>
                </a:cubicBezTo>
                <a:close/>
                <a:moveTo>
                  <a:pt x="221272" y="41613"/>
                </a:moveTo>
                <a:cubicBezTo>
                  <a:pt x="221177" y="41866"/>
                  <a:pt x="221399" y="42088"/>
                  <a:pt x="221621" y="41993"/>
                </a:cubicBezTo>
                <a:cubicBezTo>
                  <a:pt x="221842" y="41866"/>
                  <a:pt x="221842" y="41550"/>
                  <a:pt x="221621" y="41455"/>
                </a:cubicBezTo>
                <a:cubicBezTo>
                  <a:pt x="221494" y="41423"/>
                  <a:pt x="221304" y="41486"/>
                  <a:pt x="221272" y="41613"/>
                </a:cubicBezTo>
                <a:close/>
                <a:moveTo>
                  <a:pt x="220386" y="43830"/>
                </a:moveTo>
                <a:cubicBezTo>
                  <a:pt x="220291" y="44083"/>
                  <a:pt x="220512" y="44305"/>
                  <a:pt x="220766" y="44210"/>
                </a:cubicBezTo>
                <a:cubicBezTo>
                  <a:pt x="220987" y="44083"/>
                  <a:pt x="220987" y="43767"/>
                  <a:pt x="220766" y="43672"/>
                </a:cubicBezTo>
                <a:cubicBezTo>
                  <a:pt x="220607" y="43608"/>
                  <a:pt x="220449" y="43672"/>
                  <a:pt x="220386" y="43830"/>
                </a:cubicBezTo>
                <a:close/>
                <a:moveTo>
                  <a:pt x="219499" y="46015"/>
                </a:moveTo>
                <a:cubicBezTo>
                  <a:pt x="219372" y="46268"/>
                  <a:pt x="219657" y="46522"/>
                  <a:pt x="219911" y="46427"/>
                </a:cubicBezTo>
                <a:cubicBezTo>
                  <a:pt x="220132" y="46300"/>
                  <a:pt x="220132" y="45952"/>
                  <a:pt x="219879" y="45857"/>
                </a:cubicBezTo>
                <a:cubicBezTo>
                  <a:pt x="219721" y="45793"/>
                  <a:pt x="219562" y="45888"/>
                  <a:pt x="219499" y="46015"/>
                </a:cubicBezTo>
                <a:close/>
                <a:moveTo>
                  <a:pt x="219024" y="48042"/>
                </a:moveTo>
                <a:cubicBezTo>
                  <a:pt x="218739" y="47947"/>
                  <a:pt x="218486" y="48232"/>
                  <a:pt x="218612" y="48485"/>
                </a:cubicBezTo>
                <a:cubicBezTo>
                  <a:pt x="218707" y="48739"/>
                  <a:pt x="219087" y="48739"/>
                  <a:pt x="219214" y="48454"/>
                </a:cubicBezTo>
                <a:cubicBezTo>
                  <a:pt x="219277" y="48295"/>
                  <a:pt x="219182" y="48105"/>
                  <a:pt x="219024" y="48042"/>
                </a:cubicBezTo>
                <a:close/>
                <a:moveTo>
                  <a:pt x="218137" y="50259"/>
                </a:moveTo>
                <a:cubicBezTo>
                  <a:pt x="217884" y="50132"/>
                  <a:pt x="217599" y="50417"/>
                  <a:pt x="217726" y="50702"/>
                </a:cubicBezTo>
                <a:cubicBezTo>
                  <a:pt x="217852" y="50955"/>
                  <a:pt x="218232" y="50955"/>
                  <a:pt x="218327" y="50670"/>
                </a:cubicBezTo>
                <a:cubicBezTo>
                  <a:pt x="218422" y="50512"/>
                  <a:pt x="218327" y="50322"/>
                  <a:pt x="218169" y="50259"/>
                </a:cubicBezTo>
                <a:close/>
                <a:moveTo>
                  <a:pt x="217282" y="52444"/>
                </a:moveTo>
                <a:cubicBezTo>
                  <a:pt x="216997" y="52317"/>
                  <a:pt x="216712" y="52634"/>
                  <a:pt x="216839" y="52919"/>
                </a:cubicBezTo>
                <a:cubicBezTo>
                  <a:pt x="216965" y="53204"/>
                  <a:pt x="217377" y="53172"/>
                  <a:pt x="217472" y="52887"/>
                </a:cubicBezTo>
                <a:cubicBezTo>
                  <a:pt x="217567" y="52729"/>
                  <a:pt x="217472" y="52507"/>
                  <a:pt x="217282" y="52444"/>
                </a:cubicBezTo>
                <a:close/>
                <a:moveTo>
                  <a:pt x="215952" y="54851"/>
                </a:moveTo>
                <a:cubicBezTo>
                  <a:pt x="215825" y="55136"/>
                  <a:pt x="216142" y="55452"/>
                  <a:pt x="216427" y="55326"/>
                </a:cubicBezTo>
                <a:cubicBezTo>
                  <a:pt x="216712" y="55167"/>
                  <a:pt x="216712" y="54756"/>
                  <a:pt x="216427" y="54629"/>
                </a:cubicBezTo>
                <a:cubicBezTo>
                  <a:pt x="216237" y="54566"/>
                  <a:pt x="216015" y="54661"/>
                  <a:pt x="215952" y="54851"/>
                </a:cubicBezTo>
                <a:close/>
                <a:moveTo>
                  <a:pt x="215065" y="57036"/>
                </a:moveTo>
                <a:cubicBezTo>
                  <a:pt x="214939" y="57352"/>
                  <a:pt x="215255" y="57669"/>
                  <a:pt x="215572" y="57543"/>
                </a:cubicBezTo>
                <a:cubicBezTo>
                  <a:pt x="215857" y="57384"/>
                  <a:pt x="215857" y="56941"/>
                  <a:pt x="215540" y="56846"/>
                </a:cubicBezTo>
                <a:cubicBezTo>
                  <a:pt x="215350" y="56751"/>
                  <a:pt x="215129" y="56846"/>
                  <a:pt x="215065" y="57036"/>
                </a:cubicBezTo>
                <a:close/>
                <a:moveTo>
                  <a:pt x="214179" y="59253"/>
                </a:moveTo>
                <a:cubicBezTo>
                  <a:pt x="214052" y="59569"/>
                  <a:pt x="214369" y="59886"/>
                  <a:pt x="214685" y="59759"/>
                </a:cubicBezTo>
                <a:cubicBezTo>
                  <a:pt x="215034" y="59633"/>
                  <a:pt x="215002" y="59158"/>
                  <a:pt x="214685" y="59031"/>
                </a:cubicBezTo>
                <a:cubicBezTo>
                  <a:pt x="214495" y="58936"/>
                  <a:pt x="214242" y="59063"/>
                  <a:pt x="214179" y="59253"/>
                </a:cubicBezTo>
                <a:close/>
                <a:moveTo>
                  <a:pt x="213830" y="61216"/>
                </a:moveTo>
                <a:cubicBezTo>
                  <a:pt x="213482" y="61089"/>
                  <a:pt x="213133" y="61438"/>
                  <a:pt x="213292" y="61754"/>
                </a:cubicBezTo>
                <a:cubicBezTo>
                  <a:pt x="213450" y="62103"/>
                  <a:pt x="213925" y="62103"/>
                  <a:pt x="214052" y="61754"/>
                </a:cubicBezTo>
                <a:cubicBezTo>
                  <a:pt x="214115" y="61533"/>
                  <a:pt x="214020" y="61311"/>
                  <a:pt x="213830" y="61216"/>
                </a:cubicBezTo>
                <a:close/>
                <a:moveTo>
                  <a:pt x="212943" y="63401"/>
                </a:moveTo>
                <a:cubicBezTo>
                  <a:pt x="212595" y="63275"/>
                  <a:pt x="212247" y="63623"/>
                  <a:pt x="212405" y="63971"/>
                </a:cubicBezTo>
                <a:cubicBezTo>
                  <a:pt x="212563" y="64320"/>
                  <a:pt x="213038" y="64320"/>
                  <a:pt x="213197" y="63971"/>
                </a:cubicBezTo>
                <a:cubicBezTo>
                  <a:pt x="213260" y="63750"/>
                  <a:pt x="213165" y="63496"/>
                  <a:pt x="212943" y="63433"/>
                </a:cubicBezTo>
                <a:close/>
                <a:moveTo>
                  <a:pt x="212088" y="65618"/>
                </a:moveTo>
                <a:cubicBezTo>
                  <a:pt x="211708" y="65460"/>
                  <a:pt x="211360" y="65840"/>
                  <a:pt x="211518" y="66188"/>
                </a:cubicBezTo>
                <a:cubicBezTo>
                  <a:pt x="211677" y="66536"/>
                  <a:pt x="212183" y="66536"/>
                  <a:pt x="212342" y="66188"/>
                </a:cubicBezTo>
                <a:cubicBezTo>
                  <a:pt x="212405" y="65966"/>
                  <a:pt x="212310" y="65713"/>
                  <a:pt x="212088" y="65618"/>
                </a:cubicBezTo>
                <a:close/>
                <a:moveTo>
                  <a:pt x="211202" y="67803"/>
                </a:moveTo>
                <a:cubicBezTo>
                  <a:pt x="210853" y="67645"/>
                  <a:pt x="210473" y="68025"/>
                  <a:pt x="210632" y="68405"/>
                </a:cubicBezTo>
                <a:cubicBezTo>
                  <a:pt x="210790" y="68785"/>
                  <a:pt x="211328" y="68753"/>
                  <a:pt x="211455" y="68405"/>
                </a:cubicBezTo>
                <a:cubicBezTo>
                  <a:pt x="211550" y="68152"/>
                  <a:pt x="211455" y="67898"/>
                  <a:pt x="211233" y="67803"/>
                </a:cubicBezTo>
                <a:close/>
                <a:moveTo>
                  <a:pt x="209745" y="70273"/>
                </a:moveTo>
                <a:cubicBezTo>
                  <a:pt x="209587" y="70653"/>
                  <a:pt x="209967" y="71033"/>
                  <a:pt x="210347" y="70875"/>
                </a:cubicBezTo>
                <a:cubicBezTo>
                  <a:pt x="210727" y="70685"/>
                  <a:pt x="210727" y="70147"/>
                  <a:pt x="210347" y="69988"/>
                </a:cubicBezTo>
                <a:cubicBezTo>
                  <a:pt x="210093" y="69893"/>
                  <a:pt x="209840" y="70020"/>
                  <a:pt x="209745" y="70273"/>
                </a:cubicBezTo>
                <a:close/>
                <a:moveTo>
                  <a:pt x="208858" y="72459"/>
                </a:moveTo>
                <a:cubicBezTo>
                  <a:pt x="208700" y="72870"/>
                  <a:pt x="209112" y="73250"/>
                  <a:pt x="209492" y="73092"/>
                </a:cubicBezTo>
                <a:cubicBezTo>
                  <a:pt x="209872" y="72902"/>
                  <a:pt x="209872" y="72364"/>
                  <a:pt x="209492" y="72205"/>
                </a:cubicBezTo>
                <a:cubicBezTo>
                  <a:pt x="209238" y="72110"/>
                  <a:pt x="208953" y="72205"/>
                  <a:pt x="208858" y="72459"/>
                </a:cubicBezTo>
                <a:close/>
                <a:moveTo>
                  <a:pt x="208605" y="74390"/>
                </a:moveTo>
                <a:cubicBezTo>
                  <a:pt x="208193" y="74232"/>
                  <a:pt x="207813" y="74644"/>
                  <a:pt x="207971" y="75055"/>
                </a:cubicBezTo>
                <a:cubicBezTo>
                  <a:pt x="208161" y="75467"/>
                  <a:pt x="208731" y="75435"/>
                  <a:pt x="208890" y="75024"/>
                </a:cubicBezTo>
                <a:cubicBezTo>
                  <a:pt x="208985" y="74770"/>
                  <a:pt x="208858" y="74485"/>
                  <a:pt x="208605" y="74390"/>
                </a:cubicBezTo>
                <a:close/>
                <a:moveTo>
                  <a:pt x="207750" y="76576"/>
                </a:moveTo>
                <a:cubicBezTo>
                  <a:pt x="207306" y="76417"/>
                  <a:pt x="206895" y="76861"/>
                  <a:pt x="207085" y="77272"/>
                </a:cubicBezTo>
                <a:cubicBezTo>
                  <a:pt x="207275" y="77684"/>
                  <a:pt x="207876" y="77684"/>
                  <a:pt x="208035" y="77241"/>
                </a:cubicBezTo>
                <a:cubicBezTo>
                  <a:pt x="208130" y="76987"/>
                  <a:pt x="208003" y="76702"/>
                  <a:pt x="207750" y="76576"/>
                </a:cubicBezTo>
                <a:close/>
                <a:moveTo>
                  <a:pt x="206198" y="79077"/>
                </a:moveTo>
                <a:cubicBezTo>
                  <a:pt x="206008" y="79521"/>
                  <a:pt x="206451" y="79932"/>
                  <a:pt x="206895" y="79742"/>
                </a:cubicBezTo>
                <a:cubicBezTo>
                  <a:pt x="207338" y="79552"/>
                  <a:pt x="207306" y="78951"/>
                  <a:pt x="206863" y="78792"/>
                </a:cubicBezTo>
                <a:cubicBezTo>
                  <a:pt x="206610" y="78666"/>
                  <a:pt x="206293" y="78792"/>
                  <a:pt x="206198" y="79077"/>
                </a:cubicBezTo>
                <a:close/>
                <a:moveTo>
                  <a:pt x="205311" y="81294"/>
                </a:moveTo>
                <a:cubicBezTo>
                  <a:pt x="205121" y="81738"/>
                  <a:pt x="205596" y="82181"/>
                  <a:pt x="206040" y="81959"/>
                </a:cubicBezTo>
                <a:cubicBezTo>
                  <a:pt x="206483" y="81769"/>
                  <a:pt x="206451" y="81136"/>
                  <a:pt x="206008" y="80977"/>
                </a:cubicBezTo>
                <a:cubicBezTo>
                  <a:pt x="205723" y="80851"/>
                  <a:pt x="205406" y="81009"/>
                  <a:pt x="205311" y="81294"/>
                </a:cubicBezTo>
                <a:close/>
                <a:moveTo>
                  <a:pt x="205470" y="83891"/>
                </a:moveTo>
                <a:cubicBezTo>
                  <a:pt x="205628" y="83448"/>
                  <a:pt x="205185" y="82973"/>
                  <a:pt x="204710" y="83194"/>
                </a:cubicBezTo>
                <a:cubicBezTo>
                  <a:pt x="204266" y="83384"/>
                  <a:pt x="204266" y="84018"/>
                  <a:pt x="204741" y="84208"/>
                </a:cubicBezTo>
                <a:cubicBezTo>
                  <a:pt x="205026" y="84303"/>
                  <a:pt x="205343" y="84176"/>
                  <a:pt x="205470" y="83891"/>
                </a:cubicBezTo>
                <a:close/>
                <a:moveTo>
                  <a:pt x="204583" y="86108"/>
                </a:moveTo>
                <a:cubicBezTo>
                  <a:pt x="204773" y="85633"/>
                  <a:pt x="204298" y="85158"/>
                  <a:pt x="203854" y="85379"/>
                </a:cubicBezTo>
                <a:cubicBezTo>
                  <a:pt x="203379" y="85569"/>
                  <a:pt x="203379" y="86235"/>
                  <a:pt x="203854" y="86425"/>
                </a:cubicBezTo>
                <a:cubicBezTo>
                  <a:pt x="204139" y="86551"/>
                  <a:pt x="204488" y="86393"/>
                  <a:pt x="204583" y="86108"/>
                </a:cubicBezTo>
                <a:close/>
                <a:moveTo>
                  <a:pt x="203728" y="88325"/>
                </a:moveTo>
                <a:cubicBezTo>
                  <a:pt x="203918" y="87850"/>
                  <a:pt x="203443" y="87375"/>
                  <a:pt x="202968" y="87565"/>
                </a:cubicBezTo>
                <a:cubicBezTo>
                  <a:pt x="202493" y="87786"/>
                  <a:pt x="202493" y="88451"/>
                  <a:pt x="202968" y="88641"/>
                </a:cubicBezTo>
                <a:cubicBezTo>
                  <a:pt x="203284" y="88768"/>
                  <a:pt x="203633" y="88610"/>
                  <a:pt x="203728" y="88325"/>
                </a:cubicBezTo>
                <a:close/>
                <a:moveTo>
                  <a:pt x="202113" y="90858"/>
                </a:moveTo>
                <a:cubicBezTo>
                  <a:pt x="202588" y="91080"/>
                  <a:pt x="203094" y="90573"/>
                  <a:pt x="202873" y="90066"/>
                </a:cubicBezTo>
                <a:cubicBezTo>
                  <a:pt x="202651" y="89591"/>
                  <a:pt x="201954" y="89591"/>
                  <a:pt x="201764" y="90098"/>
                </a:cubicBezTo>
                <a:cubicBezTo>
                  <a:pt x="201638" y="90415"/>
                  <a:pt x="201796" y="90732"/>
                  <a:pt x="202113" y="90858"/>
                </a:cubicBezTo>
                <a:close/>
                <a:moveTo>
                  <a:pt x="202018" y="92758"/>
                </a:moveTo>
                <a:cubicBezTo>
                  <a:pt x="202208" y="92252"/>
                  <a:pt x="201701" y="91745"/>
                  <a:pt x="201194" y="91967"/>
                </a:cubicBezTo>
                <a:cubicBezTo>
                  <a:pt x="200719" y="92188"/>
                  <a:pt x="200719" y="92885"/>
                  <a:pt x="201226" y="93107"/>
                </a:cubicBezTo>
                <a:cubicBezTo>
                  <a:pt x="201543" y="93202"/>
                  <a:pt x="201891" y="93075"/>
                  <a:pt x="202018" y="92758"/>
                </a:cubicBezTo>
                <a:close/>
                <a:moveTo>
                  <a:pt x="201163" y="94975"/>
                </a:moveTo>
                <a:cubicBezTo>
                  <a:pt x="201384" y="94437"/>
                  <a:pt x="200846" y="93930"/>
                  <a:pt x="200339" y="94152"/>
                </a:cubicBezTo>
                <a:cubicBezTo>
                  <a:pt x="199801" y="94373"/>
                  <a:pt x="199832" y="95102"/>
                  <a:pt x="200339" y="95323"/>
                </a:cubicBezTo>
                <a:cubicBezTo>
                  <a:pt x="200656" y="95450"/>
                  <a:pt x="201036" y="95292"/>
                  <a:pt x="201163" y="94975"/>
                </a:cubicBezTo>
                <a:close/>
                <a:moveTo>
                  <a:pt x="199484" y="97540"/>
                </a:moveTo>
                <a:cubicBezTo>
                  <a:pt x="199991" y="97730"/>
                  <a:pt x="200529" y="97192"/>
                  <a:pt x="200308" y="96685"/>
                </a:cubicBezTo>
                <a:cubicBezTo>
                  <a:pt x="200054" y="96147"/>
                  <a:pt x="199326" y="96179"/>
                  <a:pt x="199104" y="96717"/>
                </a:cubicBezTo>
                <a:cubicBezTo>
                  <a:pt x="198977" y="97034"/>
                  <a:pt x="199136" y="97414"/>
                  <a:pt x="199484" y="97540"/>
                </a:cubicBezTo>
                <a:close/>
                <a:moveTo>
                  <a:pt x="199452" y="99377"/>
                </a:moveTo>
                <a:cubicBezTo>
                  <a:pt x="199674" y="98839"/>
                  <a:pt x="199104" y="98300"/>
                  <a:pt x="198566" y="98554"/>
                </a:cubicBezTo>
                <a:cubicBezTo>
                  <a:pt x="198027" y="98775"/>
                  <a:pt x="198059" y="99535"/>
                  <a:pt x="198597" y="99757"/>
                </a:cubicBezTo>
                <a:cubicBezTo>
                  <a:pt x="198914" y="99884"/>
                  <a:pt x="199326" y="99725"/>
                  <a:pt x="199452" y="99377"/>
                </a:cubicBezTo>
                <a:close/>
                <a:moveTo>
                  <a:pt x="198597" y="101594"/>
                </a:moveTo>
                <a:cubicBezTo>
                  <a:pt x="198819" y="101056"/>
                  <a:pt x="198249" y="100486"/>
                  <a:pt x="197679" y="100739"/>
                </a:cubicBezTo>
                <a:cubicBezTo>
                  <a:pt x="197141" y="100961"/>
                  <a:pt x="197141" y="101752"/>
                  <a:pt x="197711" y="101974"/>
                </a:cubicBezTo>
                <a:cubicBezTo>
                  <a:pt x="198059" y="102101"/>
                  <a:pt x="198439" y="101942"/>
                  <a:pt x="198597" y="101594"/>
                </a:cubicBezTo>
                <a:close/>
                <a:moveTo>
                  <a:pt x="196824" y="104191"/>
                </a:moveTo>
                <a:cubicBezTo>
                  <a:pt x="197394" y="104412"/>
                  <a:pt x="197964" y="103842"/>
                  <a:pt x="197711" y="103272"/>
                </a:cubicBezTo>
                <a:cubicBezTo>
                  <a:pt x="197457" y="102734"/>
                  <a:pt x="196666" y="102734"/>
                  <a:pt x="196444" y="103304"/>
                </a:cubicBezTo>
                <a:cubicBezTo>
                  <a:pt x="196317" y="103652"/>
                  <a:pt x="196476" y="104064"/>
                  <a:pt x="196824" y="104191"/>
                </a:cubicBezTo>
                <a:close/>
                <a:moveTo>
                  <a:pt x="196856" y="106028"/>
                </a:moveTo>
                <a:cubicBezTo>
                  <a:pt x="197109" y="105458"/>
                  <a:pt x="196507" y="104888"/>
                  <a:pt x="195937" y="105109"/>
                </a:cubicBezTo>
                <a:cubicBezTo>
                  <a:pt x="195367" y="105363"/>
                  <a:pt x="195367" y="106186"/>
                  <a:pt x="195969" y="106408"/>
                </a:cubicBezTo>
                <a:cubicBezTo>
                  <a:pt x="196317" y="106566"/>
                  <a:pt x="196729" y="106376"/>
                  <a:pt x="196856" y="106028"/>
                </a:cubicBezTo>
                <a:close/>
                <a:moveTo>
                  <a:pt x="196001" y="108244"/>
                </a:moveTo>
                <a:cubicBezTo>
                  <a:pt x="196254" y="107643"/>
                  <a:pt x="195652" y="107073"/>
                  <a:pt x="195050" y="107326"/>
                </a:cubicBezTo>
                <a:cubicBezTo>
                  <a:pt x="194480" y="107579"/>
                  <a:pt x="194480" y="108403"/>
                  <a:pt x="195082" y="108656"/>
                </a:cubicBezTo>
                <a:cubicBezTo>
                  <a:pt x="195462" y="108783"/>
                  <a:pt x="195874" y="108624"/>
                  <a:pt x="196001" y="108244"/>
                </a:cubicBezTo>
                <a:close/>
                <a:moveTo>
                  <a:pt x="194195" y="110873"/>
                </a:moveTo>
                <a:cubicBezTo>
                  <a:pt x="194797" y="111095"/>
                  <a:pt x="195399" y="110493"/>
                  <a:pt x="195145" y="109891"/>
                </a:cubicBezTo>
                <a:cubicBezTo>
                  <a:pt x="194892" y="109289"/>
                  <a:pt x="194037" y="109321"/>
                  <a:pt x="193784" y="109923"/>
                </a:cubicBezTo>
                <a:cubicBezTo>
                  <a:pt x="193657" y="110303"/>
                  <a:pt x="193815" y="110715"/>
                  <a:pt x="194195" y="110873"/>
                </a:cubicBezTo>
                <a:close/>
                <a:moveTo>
                  <a:pt x="234225" y="2407"/>
                </a:moveTo>
                <a:cubicBezTo>
                  <a:pt x="234225" y="2407"/>
                  <a:pt x="234225" y="2407"/>
                  <a:pt x="234225" y="2407"/>
                </a:cubicBezTo>
                <a:cubicBezTo>
                  <a:pt x="234225" y="2439"/>
                  <a:pt x="234225" y="2439"/>
                  <a:pt x="234257" y="2439"/>
                </a:cubicBezTo>
                <a:cubicBezTo>
                  <a:pt x="234257" y="2407"/>
                  <a:pt x="234257" y="2407"/>
                  <a:pt x="234225" y="2407"/>
                </a:cubicBezTo>
                <a:close/>
                <a:moveTo>
                  <a:pt x="233370" y="4592"/>
                </a:moveTo>
                <a:cubicBezTo>
                  <a:pt x="233338" y="4592"/>
                  <a:pt x="233338" y="4592"/>
                  <a:pt x="233338" y="4624"/>
                </a:cubicBezTo>
                <a:cubicBezTo>
                  <a:pt x="233307" y="4655"/>
                  <a:pt x="233402" y="4624"/>
                  <a:pt x="233370" y="4592"/>
                </a:cubicBezTo>
                <a:close/>
                <a:moveTo>
                  <a:pt x="232515" y="6809"/>
                </a:moveTo>
                <a:cubicBezTo>
                  <a:pt x="232483" y="6777"/>
                  <a:pt x="232452" y="6809"/>
                  <a:pt x="232452" y="6809"/>
                </a:cubicBezTo>
                <a:cubicBezTo>
                  <a:pt x="232420" y="6872"/>
                  <a:pt x="232578" y="6809"/>
                  <a:pt x="232515" y="6809"/>
                </a:cubicBezTo>
                <a:close/>
                <a:moveTo>
                  <a:pt x="231660" y="9057"/>
                </a:moveTo>
                <a:cubicBezTo>
                  <a:pt x="231692" y="8994"/>
                  <a:pt x="231502" y="9057"/>
                  <a:pt x="231597" y="9089"/>
                </a:cubicBezTo>
                <a:cubicBezTo>
                  <a:pt x="231628" y="9121"/>
                  <a:pt x="231660" y="9089"/>
                  <a:pt x="231660" y="9057"/>
                </a:cubicBezTo>
                <a:close/>
                <a:moveTo>
                  <a:pt x="230773" y="11179"/>
                </a:moveTo>
                <a:cubicBezTo>
                  <a:pt x="230646" y="11148"/>
                  <a:pt x="230773" y="11401"/>
                  <a:pt x="230805" y="11274"/>
                </a:cubicBezTo>
                <a:cubicBezTo>
                  <a:pt x="230837" y="11243"/>
                  <a:pt x="230805" y="11211"/>
                  <a:pt x="230773" y="11179"/>
                </a:cubicBezTo>
                <a:close/>
                <a:moveTo>
                  <a:pt x="229950" y="13491"/>
                </a:moveTo>
                <a:cubicBezTo>
                  <a:pt x="230013" y="13364"/>
                  <a:pt x="229696" y="13491"/>
                  <a:pt x="229823" y="13554"/>
                </a:cubicBezTo>
                <a:cubicBezTo>
                  <a:pt x="229886" y="13554"/>
                  <a:pt x="229918" y="13554"/>
                  <a:pt x="229950" y="13491"/>
                </a:cubicBezTo>
                <a:close/>
                <a:moveTo>
                  <a:pt x="229095" y="15708"/>
                </a:moveTo>
                <a:cubicBezTo>
                  <a:pt x="229158" y="15550"/>
                  <a:pt x="228810" y="15708"/>
                  <a:pt x="228968" y="15771"/>
                </a:cubicBezTo>
                <a:cubicBezTo>
                  <a:pt x="229000" y="15803"/>
                  <a:pt x="229063" y="15771"/>
                  <a:pt x="229095" y="15708"/>
                </a:cubicBezTo>
                <a:close/>
                <a:moveTo>
                  <a:pt x="228018" y="17830"/>
                </a:moveTo>
                <a:cubicBezTo>
                  <a:pt x="227955" y="18020"/>
                  <a:pt x="228335" y="17830"/>
                  <a:pt x="228176" y="17766"/>
                </a:cubicBezTo>
                <a:cubicBezTo>
                  <a:pt x="228113" y="17735"/>
                  <a:pt x="228050" y="17766"/>
                  <a:pt x="228018" y="17830"/>
                </a:cubicBezTo>
                <a:close/>
                <a:moveTo>
                  <a:pt x="227131" y="20047"/>
                </a:moveTo>
                <a:cubicBezTo>
                  <a:pt x="227036" y="20237"/>
                  <a:pt x="227480" y="20047"/>
                  <a:pt x="227290" y="19952"/>
                </a:cubicBezTo>
                <a:cubicBezTo>
                  <a:pt x="227226" y="19952"/>
                  <a:pt x="227163" y="19983"/>
                  <a:pt x="227131" y="20047"/>
                </a:cubicBezTo>
                <a:close/>
                <a:moveTo>
                  <a:pt x="226244" y="22232"/>
                </a:moveTo>
                <a:cubicBezTo>
                  <a:pt x="226149" y="22453"/>
                  <a:pt x="226656" y="22232"/>
                  <a:pt x="226435" y="22168"/>
                </a:cubicBezTo>
                <a:cubicBezTo>
                  <a:pt x="226371" y="22137"/>
                  <a:pt x="226276" y="22168"/>
                  <a:pt x="226244" y="22232"/>
                </a:cubicBezTo>
                <a:close/>
                <a:moveTo>
                  <a:pt x="225358" y="24449"/>
                </a:moveTo>
                <a:cubicBezTo>
                  <a:pt x="225263" y="24670"/>
                  <a:pt x="225801" y="24449"/>
                  <a:pt x="225579" y="24354"/>
                </a:cubicBezTo>
                <a:cubicBezTo>
                  <a:pt x="225484" y="24322"/>
                  <a:pt x="225389" y="24354"/>
                  <a:pt x="225358" y="24449"/>
                </a:cubicBezTo>
                <a:close/>
                <a:moveTo>
                  <a:pt x="224471" y="26634"/>
                </a:moveTo>
                <a:cubicBezTo>
                  <a:pt x="224376" y="26919"/>
                  <a:pt x="224946" y="26665"/>
                  <a:pt x="224693" y="26539"/>
                </a:cubicBezTo>
                <a:cubicBezTo>
                  <a:pt x="224598" y="26507"/>
                  <a:pt x="224503" y="26570"/>
                  <a:pt x="224471" y="26665"/>
                </a:cubicBezTo>
                <a:close/>
                <a:moveTo>
                  <a:pt x="223584" y="28850"/>
                </a:moveTo>
                <a:cubicBezTo>
                  <a:pt x="223458" y="29136"/>
                  <a:pt x="224123" y="28850"/>
                  <a:pt x="223838" y="28755"/>
                </a:cubicBezTo>
                <a:cubicBezTo>
                  <a:pt x="223743" y="28692"/>
                  <a:pt x="223616" y="28755"/>
                  <a:pt x="223584" y="28850"/>
                </a:cubicBezTo>
                <a:close/>
                <a:moveTo>
                  <a:pt x="222698" y="31067"/>
                </a:moveTo>
                <a:cubicBezTo>
                  <a:pt x="222571" y="31352"/>
                  <a:pt x="223268" y="31067"/>
                  <a:pt x="222951" y="30941"/>
                </a:cubicBezTo>
                <a:cubicBezTo>
                  <a:pt x="222856" y="30909"/>
                  <a:pt x="222729" y="30941"/>
                  <a:pt x="222698" y="31067"/>
                </a:cubicBezTo>
                <a:close/>
                <a:moveTo>
                  <a:pt x="221811" y="33252"/>
                </a:moveTo>
                <a:cubicBezTo>
                  <a:pt x="221684" y="33569"/>
                  <a:pt x="222413" y="33252"/>
                  <a:pt x="222096" y="33126"/>
                </a:cubicBezTo>
                <a:cubicBezTo>
                  <a:pt x="221969" y="33094"/>
                  <a:pt x="221842" y="33157"/>
                  <a:pt x="221811" y="33252"/>
                </a:cubicBezTo>
                <a:close/>
                <a:moveTo>
                  <a:pt x="220924" y="35469"/>
                </a:moveTo>
                <a:cubicBezTo>
                  <a:pt x="220861" y="35659"/>
                  <a:pt x="221051" y="35849"/>
                  <a:pt x="221241" y="35754"/>
                </a:cubicBezTo>
                <a:cubicBezTo>
                  <a:pt x="221431" y="35691"/>
                  <a:pt x="221431" y="35406"/>
                  <a:pt x="221241" y="35343"/>
                </a:cubicBezTo>
                <a:cubicBezTo>
                  <a:pt x="221114" y="35279"/>
                  <a:pt x="220956" y="35343"/>
                  <a:pt x="220924" y="35469"/>
                </a:cubicBezTo>
                <a:close/>
                <a:moveTo>
                  <a:pt x="220037" y="37654"/>
                </a:moveTo>
                <a:cubicBezTo>
                  <a:pt x="219942" y="37876"/>
                  <a:pt x="220164" y="38066"/>
                  <a:pt x="220354" y="37971"/>
                </a:cubicBezTo>
                <a:cubicBezTo>
                  <a:pt x="220576" y="37908"/>
                  <a:pt x="220576" y="37591"/>
                  <a:pt x="220354" y="37528"/>
                </a:cubicBezTo>
                <a:cubicBezTo>
                  <a:pt x="220227" y="37464"/>
                  <a:pt x="220101" y="37528"/>
                  <a:pt x="220037" y="37654"/>
                </a:cubicBezTo>
                <a:close/>
                <a:moveTo>
                  <a:pt x="219151" y="39871"/>
                </a:moveTo>
                <a:cubicBezTo>
                  <a:pt x="219056" y="40093"/>
                  <a:pt x="219277" y="40315"/>
                  <a:pt x="219499" y="40220"/>
                </a:cubicBezTo>
                <a:cubicBezTo>
                  <a:pt x="219721" y="40125"/>
                  <a:pt x="219721" y="39808"/>
                  <a:pt x="219499" y="39713"/>
                </a:cubicBezTo>
                <a:cubicBezTo>
                  <a:pt x="219372" y="39650"/>
                  <a:pt x="219214" y="39745"/>
                  <a:pt x="219151" y="39871"/>
                </a:cubicBezTo>
                <a:close/>
                <a:moveTo>
                  <a:pt x="218264" y="42056"/>
                </a:moveTo>
                <a:cubicBezTo>
                  <a:pt x="218169" y="42310"/>
                  <a:pt x="218422" y="42531"/>
                  <a:pt x="218644" y="42436"/>
                </a:cubicBezTo>
                <a:cubicBezTo>
                  <a:pt x="218866" y="42341"/>
                  <a:pt x="218866" y="41993"/>
                  <a:pt x="218612" y="41898"/>
                </a:cubicBezTo>
                <a:cubicBezTo>
                  <a:pt x="218486" y="41866"/>
                  <a:pt x="218327" y="41930"/>
                  <a:pt x="218264" y="42056"/>
                </a:cubicBezTo>
                <a:close/>
                <a:moveTo>
                  <a:pt x="217377" y="44273"/>
                </a:moveTo>
                <a:cubicBezTo>
                  <a:pt x="217282" y="44527"/>
                  <a:pt x="217535" y="44748"/>
                  <a:pt x="217757" y="44653"/>
                </a:cubicBezTo>
                <a:cubicBezTo>
                  <a:pt x="218011" y="44558"/>
                  <a:pt x="218011" y="44210"/>
                  <a:pt x="217757" y="44115"/>
                </a:cubicBezTo>
                <a:cubicBezTo>
                  <a:pt x="217599" y="44052"/>
                  <a:pt x="217440" y="44115"/>
                  <a:pt x="217377" y="44273"/>
                </a:cubicBezTo>
                <a:close/>
                <a:moveTo>
                  <a:pt x="216902" y="46300"/>
                </a:moveTo>
                <a:cubicBezTo>
                  <a:pt x="216649" y="46205"/>
                  <a:pt x="216395" y="46458"/>
                  <a:pt x="216490" y="46712"/>
                </a:cubicBezTo>
                <a:cubicBezTo>
                  <a:pt x="216617" y="46965"/>
                  <a:pt x="216965" y="46965"/>
                  <a:pt x="217060" y="46712"/>
                </a:cubicBezTo>
                <a:cubicBezTo>
                  <a:pt x="217124" y="46553"/>
                  <a:pt x="217060" y="46363"/>
                  <a:pt x="216902" y="46300"/>
                </a:cubicBezTo>
                <a:close/>
                <a:moveTo>
                  <a:pt x="216015" y="48485"/>
                </a:moveTo>
                <a:cubicBezTo>
                  <a:pt x="215762" y="48390"/>
                  <a:pt x="215509" y="48675"/>
                  <a:pt x="215604" y="48929"/>
                </a:cubicBezTo>
                <a:cubicBezTo>
                  <a:pt x="215730" y="49182"/>
                  <a:pt x="216110" y="49182"/>
                  <a:pt x="216205" y="48929"/>
                </a:cubicBezTo>
                <a:cubicBezTo>
                  <a:pt x="216269" y="48739"/>
                  <a:pt x="216205" y="48549"/>
                  <a:pt x="216015" y="48485"/>
                </a:cubicBezTo>
                <a:close/>
                <a:moveTo>
                  <a:pt x="215160" y="50702"/>
                </a:moveTo>
                <a:cubicBezTo>
                  <a:pt x="214875" y="50575"/>
                  <a:pt x="214590" y="50860"/>
                  <a:pt x="214717" y="51145"/>
                </a:cubicBezTo>
                <a:cubicBezTo>
                  <a:pt x="214844" y="51430"/>
                  <a:pt x="215224" y="51399"/>
                  <a:pt x="215350" y="51145"/>
                </a:cubicBezTo>
                <a:cubicBezTo>
                  <a:pt x="215414" y="50955"/>
                  <a:pt x="215319" y="50765"/>
                  <a:pt x="215160" y="50702"/>
                </a:cubicBezTo>
                <a:close/>
                <a:moveTo>
                  <a:pt x="214305" y="52887"/>
                </a:moveTo>
                <a:cubicBezTo>
                  <a:pt x="213989" y="52761"/>
                  <a:pt x="213704" y="53077"/>
                  <a:pt x="213830" y="53362"/>
                </a:cubicBezTo>
                <a:cubicBezTo>
                  <a:pt x="213957" y="53647"/>
                  <a:pt x="214369" y="53647"/>
                  <a:pt x="214495" y="53331"/>
                </a:cubicBezTo>
                <a:cubicBezTo>
                  <a:pt x="214559" y="53172"/>
                  <a:pt x="214464" y="52951"/>
                  <a:pt x="214305" y="52887"/>
                </a:cubicBezTo>
                <a:close/>
                <a:moveTo>
                  <a:pt x="212943" y="55294"/>
                </a:moveTo>
                <a:cubicBezTo>
                  <a:pt x="212817" y="55579"/>
                  <a:pt x="213133" y="55896"/>
                  <a:pt x="213419" y="55769"/>
                </a:cubicBezTo>
                <a:cubicBezTo>
                  <a:pt x="213735" y="55642"/>
                  <a:pt x="213735" y="55199"/>
                  <a:pt x="213419" y="55072"/>
                </a:cubicBezTo>
                <a:cubicBezTo>
                  <a:pt x="213229" y="55009"/>
                  <a:pt x="213007" y="55104"/>
                  <a:pt x="212943" y="55294"/>
                </a:cubicBezTo>
                <a:close/>
                <a:moveTo>
                  <a:pt x="212057" y="57479"/>
                </a:moveTo>
                <a:cubicBezTo>
                  <a:pt x="211930" y="57796"/>
                  <a:pt x="212247" y="58113"/>
                  <a:pt x="212563" y="57986"/>
                </a:cubicBezTo>
                <a:cubicBezTo>
                  <a:pt x="212880" y="57859"/>
                  <a:pt x="212880" y="57416"/>
                  <a:pt x="212563" y="57289"/>
                </a:cubicBezTo>
                <a:cubicBezTo>
                  <a:pt x="212373" y="57194"/>
                  <a:pt x="212152" y="57289"/>
                  <a:pt x="212057" y="57479"/>
                </a:cubicBezTo>
                <a:close/>
                <a:moveTo>
                  <a:pt x="211170" y="59696"/>
                </a:moveTo>
                <a:cubicBezTo>
                  <a:pt x="211043" y="60013"/>
                  <a:pt x="211360" y="60329"/>
                  <a:pt x="211708" y="60203"/>
                </a:cubicBezTo>
                <a:cubicBezTo>
                  <a:pt x="212025" y="60076"/>
                  <a:pt x="212025" y="59601"/>
                  <a:pt x="211677" y="59474"/>
                </a:cubicBezTo>
                <a:cubicBezTo>
                  <a:pt x="211487" y="59379"/>
                  <a:pt x="211265" y="59506"/>
                  <a:pt x="211170" y="59696"/>
                </a:cubicBezTo>
                <a:close/>
                <a:moveTo>
                  <a:pt x="210822" y="61659"/>
                </a:moveTo>
                <a:cubicBezTo>
                  <a:pt x="210473" y="61533"/>
                  <a:pt x="210157" y="61881"/>
                  <a:pt x="210283" y="62198"/>
                </a:cubicBezTo>
                <a:cubicBezTo>
                  <a:pt x="210442" y="62546"/>
                  <a:pt x="210917" y="62546"/>
                  <a:pt x="211043" y="62198"/>
                </a:cubicBezTo>
                <a:cubicBezTo>
                  <a:pt x="211138" y="61976"/>
                  <a:pt x="211043" y="61754"/>
                  <a:pt x="210822" y="61659"/>
                </a:cubicBezTo>
                <a:close/>
                <a:moveTo>
                  <a:pt x="209967" y="63876"/>
                </a:moveTo>
                <a:cubicBezTo>
                  <a:pt x="209587" y="63718"/>
                  <a:pt x="209270" y="64066"/>
                  <a:pt x="209397" y="64415"/>
                </a:cubicBezTo>
                <a:cubicBezTo>
                  <a:pt x="209555" y="64763"/>
                  <a:pt x="210062" y="64763"/>
                  <a:pt x="210188" y="64415"/>
                </a:cubicBezTo>
                <a:cubicBezTo>
                  <a:pt x="210283" y="64193"/>
                  <a:pt x="210188" y="63940"/>
                  <a:pt x="209967" y="63876"/>
                </a:cubicBezTo>
                <a:close/>
                <a:moveTo>
                  <a:pt x="209080" y="66061"/>
                </a:moveTo>
                <a:cubicBezTo>
                  <a:pt x="208731" y="65903"/>
                  <a:pt x="208351" y="66283"/>
                  <a:pt x="208510" y="66631"/>
                </a:cubicBezTo>
                <a:cubicBezTo>
                  <a:pt x="208668" y="67012"/>
                  <a:pt x="209175" y="66980"/>
                  <a:pt x="209333" y="66631"/>
                </a:cubicBezTo>
                <a:cubicBezTo>
                  <a:pt x="209428" y="66410"/>
                  <a:pt x="209302" y="66156"/>
                  <a:pt x="209080" y="66061"/>
                </a:cubicBezTo>
                <a:close/>
                <a:moveTo>
                  <a:pt x="208225" y="68247"/>
                </a:moveTo>
                <a:cubicBezTo>
                  <a:pt x="207845" y="68088"/>
                  <a:pt x="207465" y="68468"/>
                  <a:pt x="207623" y="68848"/>
                </a:cubicBezTo>
                <a:cubicBezTo>
                  <a:pt x="207781" y="69228"/>
                  <a:pt x="208320" y="69228"/>
                  <a:pt x="208478" y="68848"/>
                </a:cubicBezTo>
                <a:cubicBezTo>
                  <a:pt x="208573" y="68595"/>
                  <a:pt x="208446" y="68342"/>
                  <a:pt x="208225" y="68247"/>
                </a:cubicBezTo>
                <a:close/>
                <a:moveTo>
                  <a:pt x="206736" y="70717"/>
                </a:moveTo>
                <a:cubicBezTo>
                  <a:pt x="206578" y="71097"/>
                  <a:pt x="206990" y="71477"/>
                  <a:pt x="207370" y="71318"/>
                </a:cubicBezTo>
                <a:cubicBezTo>
                  <a:pt x="207750" y="71160"/>
                  <a:pt x="207750" y="70590"/>
                  <a:pt x="207338" y="70432"/>
                </a:cubicBezTo>
                <a:cubicBezTo>
                  <a:pt x="207116" y="70337"/>
                  <a:pt x="206831" y="70463"/>
                  <a:pt x="206736" y="70717"/>
                </a:cubicBezTo>
                <a:close/>
                <a:moveTo>
                  <a:pt x="205850" y="72902"/>
                </a:moveTo>
                <a:cubicBezTo>
                  <a:pt x="205691" y="73314"/>
                  <a:pt x="206103" y="73694"/>
                  <a:pt x="206483" y="73535"/>
                </a:cubicBezTo>
                <a:cubicBezTo>
                  <a:pt x="206895" y="73377"/>
                  <a:pt x="206895" y="72807"/>
                  <a:pt x="206483" y="72649"/>
                </a:cubicBezTo>
                <a:cubicBezTo>
                  <a:pt x="206230" y="72554"/>
                  <a:pt x="205945" y="72649"/>
                  <a:pt x="205850" y="72902"/>
                </a:cubicBezTo>
                <a:close/>
                <a:moveTo>
                  <a:pt x="205628" y="74834"/>
                </a:moveTo>
                <a:cubicBezTo>
                  <a:pt x="205216" y="74675"/>
                  <a:pt x="204805" y="75087"/>
                  <a:pt x="204963" y="75499"/>
                </a:cubicBezTo>
                <a:cubicBezTo>
                  <a:pt x="205153" y="75910"/>
                  <a:pt x="205723" y="75910"/>
                  <a:pt x="205913" y="75499"/>
                </a:cubicBezTo>
                <a:cubicBezTo>
                  <a:pt x="206008" y="75214"/>
                  <a:pt x="205881" y="74929"/>
                  <a:pt x="205628" y="74834"/>
                </a:cubicBezTo>
                <a:close/>
                <a:moveTo>
                  <a:pt x="204741" y="77019"/>
                </a:moveTo>
                <a:cubicBezTo>
                  <a:pt x="204329" y="76861"/>
                  <a:pt x="203918" y="77304"/>
                  <a:pt x="204076" y="77716"/>
                </a:cubicBezTo>
                <a:cubicBezTo>
                  <a:pt x="204266" y="78127"/>
                  <a:pt x="204868" y="78127"/>
                  <a:pt x="205026" y="77684"/>
                </a:cubicBezTo>
                <a:cubicBezTo>
                  <a:pt x="205153" y="77431"/>
                  <a:pt x="205026" y="77146"/>
                  <a:pt x="204741" y="77019"/>
                </a:cubicBezTo>
                <a:close/>
                <a:moveTo>
                  <a:pt x="203189" y="79521"/>
                </a:moveTo>
                <a:cubicBezTo>
                  <a:pt x="203031" y="79964"/>
                  <a:pt x="203474" y="80376"/>
                  <a:pt x="203886" y="80217"/>
                </a:cubicBezTo>
                <a:cubicBezTo>
                  <a:pt x="204329" y="80027"/>
                  <a:pt x="204329" y="79394"/>
                  <a:pt x="203886" y="79236"/>
                </a:cubicBezTo>
                <a:cubicBezTo>
                  <a:pt x="203601" y="79109"/>
                  <a:pt x="203316" y="79236"/>
                  <a:pt x="203189" y="79521"/>
                </a:cubicBezTo>
                <a:close/>
                <a:moveTo>
                  <a:pt x="202619" y="82434"/>
                </a:moveTo>
                <a:cubicBezTo>
                  <a:pt x="203063" y="82593"/>
                  <a:pt x="203506" y="82149"/>
                  <a:pt x="203316" y="81706"/>
                </a:cubicBezTo>
                <a:cubicBezTo>
                  <a:pt x="203126" y="81263"/>
                  <a:pt x="202493" y="81263"/>
                  <a:pt x="202303" y="81738"/>
                </a:cubicBezTo>
                <a:cubicBezTo>
                  <a:pt x="202208" y="81991"/>
                  <a:pt x="202334" y="82308"/>
                  <a:pt x="202619" y="82434"/>
                </a:cubicBezTo>
                <a:close/>
                <a:moveTo>
                  <a:pt x="202461" y="84334"/>
                </a:moveTo>
                <a:cubicBezTo>
                  <a:pt x="202651" y="83891"/>
                  <a:pt x="202176" y="83416"/>
                  <a:pt x="201733" y="83606"/>
                </a:cubicBezTo>
                <a:cubicBezTo>
                  <a:pt x="201258" y="83828"/>
                  <a:pt x="201289" y="84461"/>
                  <a:pt x="201733" y="84651"/>
                </a:cubicBezTo>
                <a:cubicBezTo>
                  <a:pt x="202018" y="84778"/>
                  <a:pt x="202334" y="84619"/>
                  <a:pt x="202461" y="84334"/>
                </a:cubicBezTo>
                <a:close/>
                <a:moveTo>
                  <a:pt x="201606" y="86551"/>
                </a:moveTo>
                <a:cubicBezTo>
                  <a:pt x="201796" y="86076"/>
                  <a:pt x="201321" y="85601"/>
                  <a:pt x="200846" y="85823"/>
                </a:cubicBezTo>
                <a:cubicBezTo>
                  <a:pt x="200371" y="86013"/>
                  <a:pt x="200371" y="86678"/>
                  <a:pt x="200846" y="86868"/>
                </a:cubicBezTo>
                <a:cubicBezTo>
                  <a:pt x="201163" y="86995"/>
                  <a:pt x="201479" y="86836"/>
                  <a:pt x="201606" y="86551"/>
                </a:cubicBezTo>
                <a:close/>
                <a:moveTo>
                  <a:pt x="200751" y="88768"/>
                </a:moveTo>
                <a:cubicBezTo>
                  <a:pt x="200941" y="88293"/>
                  <a:pt x="200434" y="87786"/>
                  <a:pt x="199959" y="88008"/>
                </a:cubicBezTo>
                <a:cubicBezTo>
                  <a:pt x="199484" y="88230"/>
                  <a:pt x="199484" y="88895"/>
                  <a:pt x="199991" y="89085"/>
                </a:cubicBezTo>
                <a:cubicBezTo>
                  <a:pt x="200276" y="89211"/>
                  <a:pt x="200624" y="89053"/>
                  <a:pt x="200751" y="88768"/>
                </a:cubicBezTo>
                <a:close/>
                <a:moveTo>
                  <a:pt x="199104" y="91333"/>
                </a:moveTo>
                <a:cubicBezTo>
                  <a:pt x="199611" y="91523"/>
                  <a:pt x="200086" y="91017"/>
                  <a:pt x="199864" y="90510"/>
                </a:cubicBezTo>
                <a:cubicBezTo>
                  <a:pt x="199674" y="90035"/>
                  <a:pt x="198977" y="90035"/>
                  <a:pt x="198756" y="90541"/>
                </a:cubicBezTo>
                <a:cubicBezTo>
                  <a:pt x="198629" y="90858"/>
                  <a:pt x="198787" y="91207"/>
                  <a:pt x="199104" y="91333"/>
                </a:cubicBezTo>
                <a:close/>
                <a:moveTo>
                  <a:pt x="199041" y="93202"/>
                </a:moveTo>
                <a:cubicBezTo>
                  <a:pt x="199231" y="92695"/>
                  <a:pt x="198724" y="92188"/>
                  <a:pt x="198217" y="92410"/>
                </a:cubicBezTo>
                <a:cubicBezTo>
                  <a:pt x="197711" y="92632"/>
                  <a:pt x="197711" y="93328"/>
                  <a:pt x="198217" y="93550"/>
                </a:cubicBezTo>
                <a:cubicBezTo>
                  <a:pt x="198534" y="93677"/>
                  <a:pt x="198914" y="93518"/>
                  <a:pt x="199041" y="93202"/>
                </a:cubicBezTo>
                <a:close/>
                <a:moveTo>
                  <a:pt x="198154" y="95419"/>
                </a:moveTo>
                <a:cubicBezTo>
                  <a:pt x="198376" y="94880"/>
                  <a:pt x="197837" y="94373"/>
                  <a:pt x="197331" y="94595"/>
                </a:cubicBezTo>
                <a:cubicBezTo>
                  <a:pt x="196824" y="94817"/>
                  <a:pt x="196824" y="95545"/>
                  <a:pt x="197362" y="95767"/>
                </a:cubicBezTo>
                <a:cubicBezTo>
                  <a:pt x="197679" y="95894"/>
                  <a:pt x="198027" y="95735"/>
                  <a:pt x="198154" y="95419"/>
                </a:cubicBezTo>
                <a:close/>
                <a:moveTo>
                  <a:pt x="196476" y="97984"/>
                </a:moveTo>
                <a:cubicBezTo>
                  <a:pt x="197014" y="98205"/>
                  <a:pt x="197521" y="97667"/>
                  <a:pt x="197299" y="97129"/>
                </a:cubicBezTo>
                <a:cubicBezTo>
                  <a:pt x="197077" y="96590"/>
                  <a:pt x="196317" y="96622"/>
                  <a:pt x="196096" y="97160"/>
                </a:cubicBezTo>
                <a:cubicBezTo>
                  <a:pt x="195969" y="97477"/>
                  <a:pt x="196127" y="97857"/>
                  <a:pt x="196476" y="97984"/>
                </a:cubicBezTo>
                <a:close/>
                <a:moveTo>
                  <a:pt x="196444" y="99820"/>
                </a:moveTo>
                <a:cubicBezTo>
                  <a:pt x="196666" y="99282"/>
                  <a:pt x="196127" y="98744"/>
                  <a:pt x="195557" y="98997"/>
                </a:cubicBezTo>
                <a:cubicBezTo>
                  <a:pt x="195019" y="99219"/>
                  <a:pt x="195050" y="99979"/>
                  <a:pt x="195589" y="100201"/>
                </a:cubicBezTo>
                <a:cubicBezTo>
                  <a:pt x="195937" y="100327"/>
                  <a:pt x="196317" y="100169"/>
                  <a:pt x="196444" y="99820"/>
                </a:cubicBezTo>
                <a:close/>
                <a:moveTo>
                  <a:pt x="195589" y="102037"/>
                </a:moveTo>
                <a:cubicBezTo>
                  <a:pt x="195811" y="101499"/>
                  <a:pt x="195240" y="100929"/>
                  <a:pt x="194702" y="101182"/>
                </a:cubicBezTo>
                <a:cubicBezTo>
                  <a:pt x="194132" y="101404"/>
                  <a:pt x="194164" y="102196"/>
                  <a:pt x="194702" y="102417"/>
                </a:cubicBezTo>
                <a:cubicBezTo>
                  <a:pt x="195050" y="102576"/>
                  <a:pt x="195462" y="102386"/>
                  <a:pt x="195589" y="102037"/>
                </a:cubicBezTo>
                <a:close/>
                <a:moveTo>
                  <a:pt x="193847" y="104666"/>
                </a:moveTo>
                <a:cubicBezTo>
                  <a:pt x="194417" y="104888"/>
                  <a:pt x="194955" y="104286"/>
                  <a:pt x="194734" y="103747"/>
                </a:cubicBezTo>
                <a:cubicBezTo>
                  <a:pt x="194480" y="103177"/>
                  <a:pt x="193657" y="103177"/>
                  <a:pt x="193435" y="103747"/>
                </a:cubicBezTo>
                <a:cubicBezTo>
                  <a:pt x="193309" y="104096"/>
                  <a:pt x="193467" y="104507"/>
                  <a:pt x="193847" y="104666"/>
                </a:cubicBezTo>
                <a:close/>
                <a:moveTo>
                  <a:pt x="193879" y="106471"/>
                </a:moveTo>
                <a:cubicBezTo>
                  <a:pt x="194100" y="105901"/>
                  <a:pt x="193499" y="105331"/>
                  <a:pt x="192929" y="105584"/>
                </a:cubicBezTo>
                <a:cubicBezTo>
                  <a:pt x="192359" y="105806"/>
                  <a:pt x="192359" y="106629"/>
                  <a:pt x="192960" y="106883"/>
                </a:cubicBezTo>
                <a:cubicBezTo>
                  <a:pt x="193309" y="107009"/>
                  <a:pt x="193720" y="106851"/>
                  <a:pt x="193879" y="106471"/>
                </a:cubicBezTo>
                <a:close/>
                <a:moveTo>
                  <a:pt x="192074" y="109099"/>
                </a:moveTo>
                <a:cubicBezTo>
                  <a:pt x="192675" y="109321"/>
                  <a:pt x="193245" y="108719"/>
                  <a:pt x="192992" y="108149"/>
                </a:cubicBezTo>
                <a:cubicBezTo>
                  <a:pt x="192739" y="107548"/>
                  <a:pt x="191915" y="107579"/>
                  <a:pt x="191662" y="108149"/>
                </a:cubicBezTo>
                <a:cubicBezTo>
                  <a:pt x="191535" y="108529"/>
                  <a:pt x="191725" y="108941"/>
                  <a:pt x="192074" y="109099"/>
                </a:cubicBezTo>
                <a:close/>
                <a:moveTo>
                  <a:pt x="191725" y="109955"/>
                </a:moveTo>
                <a:cubicBezTo>
                  <a:pt x="191092" y="109701"/>
                  <a:pt x="190458" y="110430"/>
                  <a:pt x="190870" y="111031"/>
                </a:cubicBezTo>
                <a:lnTo>
                  <a:pt x="192074" y="111031"/>
                </a:lnTo>
                <a:cubicBezTo>
                  <a:pt x="192327" y="110651"/>
                  <a:pt x="192169" y="110113"/>
                  <a:pt x="191725" y="109955"/>
                </a:cubicBezTo>
                <a:close/>
                <a:moveTo>
                  <a:pt x="231217" y="2882"/>
                </a:moveTo>
                <a:cubicBezTo>
                  <a:pt x="231217" y="2882"/>
                  <a:pt x="231217" y="2882"/>
                  <a:pt x="231217" y="2914"/>
                </a:cubicBezTo>
                <a:cubicBezTo>
                  <a:pt x="231185" y="2914"/>
                  <a:pt x="231217" y="2914"/>
                  <a:pt x="231217" y="2914"/>
                </a:cubicBezTo>
                <a:cubicBezTo>
                  <a:pt x="231217" y="2914"/>
                  <a:pt x="231217" y="2914"/>
                  <a:pt x="231217" y="2914"/>
                </a:cubicBezTo>
                <a:cubicBezTo>
                  <a:pt x="231248" y="2914"/>
                  <a:pt x="231217" y="2882"/>
                  <a:pt x="231217" y="2882"/>
                </a:cubicBezTo>
                <a:close/>
                <a:moveTo>
                  <a:pt x="230361" y="5099"/>
                </a:moveTo>
                <a:cubicBezTo>
                  <a:pt x="230330" y="5067"/>
                  <a:pt x="230330" y="5099"/>
                  <a:pt x="230330" y="5099"/>
                </a:cubicBezTo>
                <a:cubicBezTo>
                  <a:pt x="230298" y="5130"/>
                  <a:pt x="230330" y="5130"/>
                  <a:pt x="230330" y="5130"/>
                </a:cubicBezTo>
                <a:cubicBezTo>
                  <a:pt x="230361" y="5162"/>
                  <a:pt x="230393" y="5099"/>
                  <a:pt x="230361" y="5099"/>
                </a:cubicBezTo>
                <a:close/>
                <a:moveTo>
                  <a:pt x="229506" y="7347"/>
                </a:moveTo>
                <a:cubicBezTo>
                  <a:pt x="229538" y="7284"/>
                  <a:pt x="229380" y="7347"/>
                  <a:pt x="229443" y="7379"/>
                </a:cubicBezTo>
                <a:cubicBezTo>
                  <a:pt x="229475" y="7379"/>
                  <a:pt x="229506" y="7379"/>
                  <a:pt x="229506" y="7347"/>
                </a:cubicBezTo>
                <a:close/>
                <a:moveTo>
                  <a:pt x="228651" y="9564"/>
                </a:moveTo>
                <a:cubicBezTo>
                  <a:pt x="228683" y="9469"/>
                  <a:pt x="228493" y="9564"/>
                  <a:pt x="228588" y="9596"/>
                </a:cubicBezTo>
                <a:cubicBezTo>
                  <a:pt x="228620" y="9596"/>
                  <a:pt x="228651" y="9596"/>
                  <a:pt x="228651" y="9564"/>
                </a:cubicBezTo>
                <a:close/>
                <a:moveTo>
                  <a:pt x="227796" y="11781"/>
                </a:moveTo>
                <a:cubicBezTo>
                  <a:pt x="227828" y="11686"/>
                  <a:pt x="227701" y="11623"/>
                  <a:pt x="227670" y="11718"/>
                </a:cubicBezTo>
                <a:cubicBezTo>
                  <a:pt x="227606" y="11813"/>
                  <a:pt x="227765" y="11876"/>
                  <a:pt x="227796" y="11781"/>
                </a:cubicBezTo>
                <a:close/>
                <a:moveTo>
                  <a:pt x="226941" y="13966"/>
                </a:moveTo>
                <a:cubicBezTo>
                  <a:pt x="226973" y="13839"/>
                  <a:pt x="226688" y="13966"/>
                  <a:pt x="226815" y="14029"/>
                </a:cubicBezTo>
                <a:cubicBezTo>
                  <a:pt x="226878" y="14061"/>
                  <a:pt x="226910" y="14029"/>
                  <a:pt x="226941" y="13966"/>
                </a:cubicBezTo>
                <a:close/>
                <a:moveTo>
                  <a:pt x="226086" y="16183"/>
                </a:moveTo>
                <a:cubicBezTo>
                  <a:pt x="226149" y="16056"/>
                  <a:pt x="225801" y="16183"/>
                  <a:pt x="225928" y="16246"/>
                </a:cubicBezTo>
                <a:cubicBezTo>
                  <a:pt x="225991" y="16278"/>
                  <a:pt x="226054" y="16246"/>
                  <a:pt x="226086" y="16183"/>
                </a:cubicBezTo>
                <a:close/>
                <a:moveTo>
                  <a:pt x="225009" y="18336"/>
                </a:moveTo>
                <a:cubicBezTo>
                  <a:pt x="224914" y="18495"/>
                  <a:pt x="225326" y="18336"/>
                  <a:pt x="225168" y="18273"/>
                </a:cubicBezTo>
                <a:cubicBezTo>
                  <a:pt x="225104" y="18241"/>
                  <a:pt x="225009" y="18273"/>
                  <a:pt x="225009" y="18336"/>
                </a:cubicBezTo>
                <a:close/>
                <a:moveTo>
                  <a:pt x="224123" y="20522"/>
                </a:moveTo>
                <a:cubicBezTo>
                  <a:pt x="224028" y="20712"/>
                  <a:pt x="224471" y="20522"/>
                  <a:pt x="224281" y="20458"/>
                </a:cubicBezTo>
                <a:cubicBezTo>
                  <a:pt x="224218" y="20427"/>
                  <a:pt x="224154" y="20458"/>
                  <a:pt x="224123" y="20522"/>
                </a:cubicBezTo>
                <a:close/>
                <a:moveTo>
                  <a:pt x="223236" y="22738"/>
                </a:moveTo>
                <a:cubicBezTo>
                  <a:pt x="223141" y="22928"/>
                  <a:pt x="223648" y="22738"/>
                  <a:pt x="223426" y="22643"/>
                </a:cubicBezTo>
                <a:cubicBezTo>
                  <a:pt x="223331" y="22612"/>
                  <a:pt x="223268" y="22643"/>
                  <a:pt x="223236" y="22738"/>
                </a:cubicBezTo>
                <a:close/>
                <a:moveTo>
                  <a:pt x="222349" y="24924"/>
                </a:moveTo>
                <a:cubicBezTo>
                  <a:pt x="222254" y="25177"/>
                  <a:pt x="222793" y="24924"/>
                  <a:pt x="222539" y="24829"/>
                </a:cubicBezTo>
                <a:cubicBezTo>
                  <a:pt x="222476" y="24797"/>
                  <a:pt x="222381" y="24860"/>
                  <a:pt x="222349" y="24924"/>
                </a:cubicBezTo>
                <a:close/>
                <a:moveTo>
                  <a:pt x="221462" y="27140"/>
                </a:moveTo>
                <a:cubicBezTo>
                  <a:pt x="221336" y="27394"/>
                  <a:pt x="221937" y="27140"/>
                  <a:pt x="221684" y="27045"/>
                </a:cubicBezTo>
                <a:cubicBezTo>
                  <a:pt x="221589" y="27014"/>
                  <a:pt x="221494" y="27045"/>
                  <a:pt x="221462" y="27140"/>
                </a:cubicBezTo>
                <a:close/>
                <a:moveTo>
                  <a:pt x="220576" y="29326"/>
                </a:moveTo>
                <a:cubicBezTo>
                  <a:pt x="220449" y="29611"/>
                  <a:pt x="221082" y="29326"/>
                  <a:pt x="220829" y="29231"/>
                </a:cubicBezTo>
                <a:cubicBezTo>
                  <a:pt x="220702" y="29199"/>
                  <a:pt x="220607" y="29231"/>
                  <a:pt x="220576" y="29326"/>
                </a:cubicBezTo>
                <a:close/>
                <a:moveTo>
                  <a:pt x="219689" y="31542"/>
                </a:moveTo>
                <a:cubicBezTo>
                  <a:pt x="219562" y="31827"/>
                  <a:pt x="220259" y="31542"/>
                  <a:pt x="219942" y="31416"/>
                </a:cubicBezTo>
                <a:cubicBezTo>
                  <a:pt x="219847" y="31384"/>
                  <a:pt x="219721" y="31447"/>
                  <a:pt x="219689" y="31542"/>
                </a:cubicBezTo>
                <a:close/>
                <a:moveTo>
                  <a:pt x="218802" y="33759"/>
                </a:moveTo>
                <a:cubicBezTo>
                  <a:pt x="218707" y="33918"/>
                  <a:pt x="218897" y="34108"/>
                  <a:pt x="219087" y="34044"/>
                </a:cubicBezTo>
                <a:cubicBezTo>
                  <a:pt x="219277" y="33949"/>
                  <a:pt x="219277" y="33696"/>
                  <a:pt x="219087" y="33632"/>
                </a:cubicBezTo>
                <a:cubicBezTo>
                  <a:pt x="218961" y="33569"/>
                  <a:pt x="218834" y="33632"/>
                  <a:pt x="218802" y="33759"/>
                </a:cubicBezTo>
                <a:close/>
                <a:moveTo>
                  <a:pt x="217916" y="35944"/>
                </a:moveTo>
                <a:cubicBezTo>
                  <a:pt x="217821" y="36134"/>
                  <a:pt x="218042" y="36324"/>
                  <a:pt x="218232" y="36261"/>
                </a:cubicBezTo>
                <a:cubicBezTo>
                  <a:pt x="218422" y="36166"/>
                  <a:pt x="218422" y="35881"/>
                  <a:pt x="218201" y="35818"/>
                </a:cubicBezTo>
                <a:cubicBezTo>
                  <a:pt x="218106" y="35754"/>
                  <a:pt x="217947" y="35818"/>
                  <a:pt x="217916" y="35944"/>
                </a:cubicBezTo>
                <a:close/>
                <a:moveTo>
                  <a:pt x="217029" y="38161"/>
                </a:moveTo>
                <a:cubicBezTo>
                  <a:pt x="216934" y="38351"/>
                  <a:pt x="217155" y="38573"/>
                  <a:pt x="217345" y="38478"/>
                </a:cubicBezTo>
                <a:cubicBezTo>
                  <a:pt x="217567" y="38383"/>
                  <a:pt x="217567" y="38098"/>
                  <a:pt x="217345" y="38003"/>
                </a:cubicBezTo>
                <a:cubicBezTo>
                  <a:pt x="217219" y="37971"/>
                  <a:pt x="217060" y="38034"/>
                  <a:pt x="217029" y="38161"/>
                </a:cubicBezTo>
                <a:close/>
                <a:moveTo>
                  <a:pt x="216142" y="40346"/>
                </a:moveTo>
                <a:cubicBezTo>
                  <a:pt x="216047" y="40568"/>
                  <a:pt x="216269" y="40790"/>
                  <a:pt x="216490" y="40695"/>
                </a:cubicBezTo>
                <a:cubicBezTo>
                  <a:pt x="216712" y="40600"/>
                  <a:pt x="216712" y="40283"/>
                  <a:pt x="216490" y="40188"/>
                </a:cubicBezTo>
                <a:cubicBezTo>
                  <a:pt x="216332" y="40156"/>
                  <a:pt x="216174" y="40220"/>
                  <a:pt x="216142" y="40346"/>
                </a:cubicBezTo>
                <a:close/>
                <a:moveTo>
                  <a:pt x="215255" y="42563"/>
                </a:moveTo>
                <a:cubicBezTo>
                  <a:pt x="215160" y="42785"/>
                  <a:pt x="215382" y="43006"/>
                  <a:pt x="215635" y="42911"/>
                </a:cubicBezTo>
                <a:cubicBezTo>
                  <a:pt x="215857" y="42816"/>
                  <a:pt x="215857" y="42500"/>
                  <a:pt x="215604" y="42405"/>
                </a:cubicBezTo>
                <a:cubicBezTo>
                  <a:pt x="215477" y="42341"/>
                  <a:pt x="215319" y="42405"/>
                  <a:pt x="215255" y="42563"/>
                </a:cubicBezTo>
                <a:close/>
                <a:moveTo>
                  <a:pt x="214369" y="44748"/>
                </a:moveTo>
                <a:cubicBezTo>
                  <a:pt x="214274" y="45002"/>
                  <a:pt x="214527" y="45255"/>
                  <a:pt x="214749" y="45128"/>
                </a:cubicBezTo>
                <a:cubicBezTo>
                  <a:pt x="215002" y="45033"/>
                  <a:pt x="215002" y="44685"/>
                  <a:pt x="214749" y="44590"/>
                </a:cubicBezTo>
                <a:cubicBezTo>
                  <a:pt x="214590" y="44527"/>
                  <a:pt x="214432" y="44622"/>
                  <a:pt x="214369" y="44748"/>
                </a:cubicBezTo>
                <a:close/>
                <a:moveTo>
                  <a:pt x="213862" y="46775"/>
                </a:moveTo>
                <a:cubicBezTo>
                  <a:pt x="213609" y="46680"/>
                  <a:pt x="213355" y="46933"/>
                  <a:pt x="213482" y="47187"/>
                </a:cubicBezTo>
                <a:cubicBezTo>
                  <a:pt x="213577" y="47440"/>
                  <a:pt x="213957" y="47440"/>
                  <a:pt x="214052" y="47187"/>
                </a:cubicBezTo>
                <a:cubicBezTo>
                  <a:pt x="214115" y="47028"/>
                  <a:pt x="214052" y="46838"/>
                  <a:pt x="213894" y="46775"/>
                </a:cubicBezTo>
                <a:close/>
                <a:moveTo>
                  <a:pt x="213007" y="48992"/>
                </a:moveTo>
                <a:cubicBezTo>
                  <a:pt x="212753" y="48865"/>
                  <a:pt x="212468" y="49150"/>
                  <a:pt x="212595" y="49404"/>
                </a:cubicBezTo>
                <a:cubicBezTo>
                  <a:pt x="212722" y="49689"/>
                  <a:pt x="213102" y="49657"/>
                  <a:pt x="213197" y="49404"/>
                </a:cubicBezTo>
                <a:cubicBezTo>
                  <a:pt x="213260" y="49245"/>
                  <a:pt x="213165" y="49055"/>
                  <a:pt x="213007" y="48992"/>
                </a:cubicBezTo>
                <a:close/>
                <a:moveTo>
                  <a:pt x="212152" y="51177"/>
                </a:moveTo>
                <a:cubicBezTo>
                  <a:pt x="211867" y="51082"/>
                  <a:pt x="211582" y="51335"/>
                  <a:pt x="211708" y="51620"/>
                </a:cubicBezTo>
                <a:cubicBezTo>
                  <a:pt x="211835" y="51905"/>
                  <a:pt x="212215" y="51905"/>
                  <a:pt x="212342" y="51620"/>
                </a:cubicBezTo>
                <a:cubicBezTo>
                  <a:pt x="212405" y="51430"/>
                  <a:pt x="212310" y="51240"/>
                  <a:pt x="212152" y="51177"/>
                </a:cubicBezTo>
                <a:close/>
                <a:moveTo>
                  <a:pt x="211265" y="53362"/>
                </a:moveTo>
                <a:cubicBezTo>
                  <a:pt x="210980" y="53267"/>
                  <a:pt x="210695" y="53552"/>
                  <a:pt x="210822" y="53837"/>
                </a:cubicBezTo>
                <a:cubicBezTo>
                  <a:pt x="210948" y="54122"/>
                  <a:pt x="211360" y="54122"/>
                  <a:pt x="211487" y="53837"/>
                </a:cubicBezTo>
                <a:cubicBezTo>
                  <a:pt x="211550" y="53647"/>
                  <a:pt x="211455" y="53457"/>
                  <a:pt x="211265" y="53362"/>
                </a:cubicBezTo>
                <a:close/>
                <a:moveTo>
                  <a:pt x="209935" y="55769"/>
                </a:moveTo>
                <a:cubicBezTo>
                  <a:pt x="209808" y="56086"/>
                  <a:pt x="210125" y="56371"/>
                  <a:pt x="210410" y="56244"/>
                </a:cubicBezTo>
                <a:cubicBezTo>
                  <a:pt x="210727" y="56117"/>
                  <a:pt x="210727" y="55674"/>
                  <a:pt x="210410" y="55579"/>
                </a:cubicBezTo>
                <a:cubicBezTo>
                  <a:pt x="210220" y="55484"/>
                  <a:pt x="209998" y="55579"/>
                  <a:pt x="209935" y="55769"/>
                </a:cubicBezTo>
                <a:close/>
                <a:moveTo>
                  <a:pt x="209048" y="57986"/>
                </a:moveTo>
                <a:cubicBezTo>
                  <a:pt x="208922" y="58303"/>
                  <a:pt x="209238" y="58619"/>
                  <a:pt x="209555" y="58461"/>
                </a:cubicBezTo>
                <a:cubicBezTo>
                  <a:pt x="209872" y="58334"/>
                  <a:pt x="209872" y="57891"/>
                  <a:pt x="209555" y="57764"/>
                </a:cubicBezTo>
                <a:cubicBezTo>
                  <a:pt x="209333" y="57669"/>
                  <a:pt x="209112" y="57796"/>
                  <a:pt x="209048" y="57986"/>
                </a:cubicBezTo>
                <a:close/>
                <a:moveTo>
                  <a:pt x="208161" y="60171"/>
                </a:moveTo>
                <a:cubicBezTo>
                  <a:pt x="208035" y="60519"/>
                  <a:pt x="208351" y="60836"/>
                  <a:pt x="208700" y="60678"/>
                </a:cubicBezTo>
                <a:cubicBezTo>
                  <a:pt x="209017" y="60551"/>
                  <a:pt x="209017" y="60076"/>
                  <a:pt x="208668" y="59949"/>
                </a:cubicBezTo>
                <a:cubicBezTo>
                  <a:pt x="208478" y="59886"/>
                  <a:pt x="208225" y="59981"/>
                  <a:pt x="208161" y="60171"/>
                </a:cubicBezTo>
                <a:close/>
                <a:moveTo>
                  <a:pt x="207813" y="62166"/>
                </a:moveTo>
                <a:cubicBezTo>
                  <a:pt x="207465" y="62008"/>
                  <a:pt x="207116" y="62356"/>
                  <a:pt x="207275" y="62705"/>
                </a:cubicBezTo>
                <a:cubicBezTo>
                  <a:pt x="207433" y="63021"/>
                  <a:pt x="207908" y="63021"/>
                  <a:pt x="208035" y="62673"/>
                </a:cubicBezTo>
                <a:cubicBezTo>
                  <a:pt x="208130" y="62483"/>
                  <a:pt x="208035" y="62230"/>
                  <a:pt x="207813" y="62166"/>
                </a:cubicBezTo>
                <a:close/>
                <a:moveTo>
                  <a:pt x="206926" y="64351"/>
                </a:moveTo>
                <a:cubicBezTo>
                  <a:pt x="206578" y="64193"/>
                  <a:pt x="206230" y="64573"/>
                  <a:pt x="206388" y="64921"/>
                </a:cubicBezTo>
                <a:cubicBezTo>
                  <a:pt x="206546" y="65270"/>
                  <a:pt x="207053" y="65270"/>
                  <a:pt x="207180" y="64890"/>
                </a:cubicBezTo>
                <a:cubicBezTo>
                  <a:pt x="207275" y="64668"/>
                  <a:pt x="207148" y="64446"/>
                  <a:pt x="206958" y="64351"/>
                </a:cubicBezTo>
                <a:close/>
                <a:moveTo>
                  <a:pt x="206071" y="66536"/>
                </a:moveTo>
                <a:cubicBezTo>
                  <a:pt x="205691" y="66410"/>
                  <a:pt x="205343" y="66758"/>
                  <a:pt x="205501" y="67138"/>
                </a:cubicBezTo>
                <a:cubicBezTo>
                  <a:pt x="205660" y="67487"/>
                  <a:pt x="206166" y="67487"/>
                  <a:pt x="206325" y="67107"/>
                </a:cubicBezTo>
                <a:cubicBezTo>
                  <a:pt x="206420" y="66885"/>
                  <a:pt x="206293" y="66631"/>
                  <a:pt x="206071" y="66536"/>
                </a:cubicBezTo>
                <a:close/>
                <a:moveTo>
                  <a:pt x="205216" y="68722"/>
                </a:moveTo>
                <a:cubicBezTo>
                  <a:pt x="204836" y="68595"/>
                  <a:pt x="204456" y="68975"/>
                  <a:pt x="204615" y="69355"/>
                </a:cubicBezTo>
                <a:cubicBezTo>
                  <a:pt x="204773" y="69703"/>
                  <a:pt x="205311" y="69703"/>
                  <a:pt x="205470" y="69323"/>
                </a:cubicBezTo>
                <a:cubicBezTo>
                  <a:pt x="205565" y="69102"/>
                  <a:pt x="205438" y="68817"/>
                  <a:pt x="205216" y="68722"/>
                </a:cubicBezTo>
                <a:close/>
                <a:moveTo>
                  <a:pt x="203728" y="71192"/>
                </a:moveTo>
                <a:cubicBezTo>
                  <a:pt x="203569" y="71572"/>
                  <a:pt x="203981" y="71984"/>
                  <a:pt x="204361" y="71794"/>
                </a:cubicBezTo>
                <a:cubicBezTo>
                  <a:pt x="204741" y="71635"/>
                  <a:pt x="204741" y="71097"/>
                  <a:pt x="204329" y="70938"/>
                </a:cubicBezTo>
                <a:cubicBezTo>
                  <a:pt x="204108" y="70843"/>
                  <a:pt x="203823" y="70938"/>
                  <a:pt x="203728" y="71192"/>
                </a:cubicBezTo>
                <a:close/>
                <a:moveTo>
                  <a:pt x="203474" y="73124"/>
                </a:moveTo>
                <a:cubicBezTo>
                  <a:pt x="203063" y="72965"/>
                  <a:pt x="202683" y="73377"/>
                  <a:pt x="202841" y="73757"/>
                </a:cubicBezTo>
                <a:cubicBezTo>
                  <a:pt x="203031" y="74169"/>
                  <a:pt x="203569" y="74169"/>
                  <a:pt x="203759" y="73757"/>
                </a:cubicBezTo>
                <a:cubicBezTo>
                  <a:pt x="203854" y="73504"/>
                  <a:pt x="203728" y="73219"/>
                  <a:pt x="203474" y="73124"/>
                </a:cubicBezTo>
                <a:close/>
                <a:moveTo>
                  <a:pt x="202588" y="75309"/>
                </a:moveTo>
                <a:cubicBezTo>
                  <a:pt x="202176" y="75150"/>
                  <a:pt x="201796" y="75562"/>
                  <a:pt x="201954" y="75974"/>
                </a:cubicBezTo>
                <a:cubicBezTo>
                  <a:pt x="202144" y="76386"/>
                  <a:pt x="202714" y="76386"/>
                  <a:pt x="202873" y="75974"/>
                </a:cubicBezTo>
                <a:cubicBezTo>
                  <a:pt x="202999" y="75720"/>
                  <a:pt x="202873" y="75435"/>
                  <a:pt x="202619" y="75309"/>
                </a:cubicBezTo>
                <a:close/>
                <a:moveTo>
                  <a:pt x="201733" y="77526"/>
                </a:moveTo>
                <a:cubicBezTo>
                  <a:pt x="201321" y="77336"/>
                  <a:pt x="200909" y="77779"/>
                  <a:pt x="201068" y="78191"/>
                </a:cubicBezTo>
                <a:cubicBezTo>
                  <a:pt x="201258" y="78602"/>
                  <a:pt x="201859" y="78602"/>
                  <a:pt x="202018" y="78191"/>
                </a:cubicBezTo>
                <a:cubicBezTo>
                  <a:pt x="202144" y="77906"/>
                  <a:pt x="202018" y="77621"/>
                  <a:pt x="201733" y="77526"/>
                </a:cubicBezTo>
                <a:close/>
                <a:moveTo>
                  <a:pt x="200181" y="79996"/>
                </a:moveTo>
                <a:cubicBezTo>
                  <a:pt x="199991" y="80439"/>
                  <a:pt x="200466" y="80882"/>
                  <a:pt x="200878" y="80692"/>
                </a:cubicBezTo>
                <a:cubicBezTo>
                  <a:pt x="201321" y="80502"/>
                  <a:pt x="201321" y="79869"/>
                  <a:pt x="200878" y="79711"/>
                </a:cubicBezTo>
                <a:cubicBezTo>
                  <a:pt x="200593" y="79616"/>
                  <a:pt x="200276" y="79742"/>
                  <a:pt x="200181" y="79996"/>
                </a:cubicBezTo>
                <a:close/>
                <a:moveTo>
                  <a:pt x="199611" y="82909"/>
                </a:moveTo>
                <a:cubicBezTo>
                  <a:pt x="200054" y="83099"/>
                  <a:pt x="200498" y="82624"/>
                  <a:pt x="200308" y="82181"/>
                </a:cubicBezTo>
                <a:cubicBezTo>
                  <a:pt x="200118" y="81738"/>
                  <a:pt x="199484" y="81769"/>
                  <a:pt x="199294" y="82213"/>
                </a:cubicBezTo>
                <a:cubicBezTo>
                  <a:pt x="199167" y="82498"/>
                  <a:pt x="199326" y="82814"/>
                  <a:pt x="199611" y="82909"/>
                </a:cubicBezTo>
                <a:close/>
                <a:moveTo>
                  <a:pt x="199452" y="84841"/>
                </a:moveTo>
                <a:cubicBezTo>
                  <a:pt x="199642" y="84366"/>
                  <a:pt x="199167" y="83923"/>
                  <a:pt x="198692" y="84113"/>
                </a:cubicBezTo>
                <a:cubicBezTo>
                  <a:pt x="198249" y="84303"/>
                  <a:pt x="198249" y="84968"/>
                  <a:pt x="198724" y="85158"/>
                </a:cubicBezTo>
                <a:cubicBezTo>
                  <a:pt x="199009" y="85253"/>
                  <a:pt x="199326" y="85126"/>
                  <a:pt x="199452" y="84841"/>
                </a:cubicBezTo>
                <a:close/>
                <a:moveTo>
                  <a:pt x="198597" y="87026"/>
                </a:moveTo>
                <a:cubicBezTo>
                  <a:pt x="198787" y="86551"/>
                  <a:pt x="198312" y="86108"/>
                  <a:pt x="197837" y="86298"/>
                </a:cubicBezTo>
                <a:cubicBezTo>
                  <a:pt x="197362" y="86488"/>
                  <a:pt x="197362" y="87185"/>
                  <a:pt x="197837" y="87375"/>
                </a:cubicBezTo>
                <a:cubicBezTo>
                  <a:pt x="198154" y="87470"/>
                  <a:pt x="198471" y="87343"/>
                  <a:pt x="198597" y="87026"/>
                </a:cubicBezTo>
                <a:close/>
                <a:moveTo>
                  <a:pt x="196982" y="89591"/>
                </a:moveTo>
                <a:cubicBezTo>
                  <a:pt x="197457" y="89781"/>
                  <a:pt x="197932" y="89275"/>
                  <a:pt x="197711" y="88800"/>
                </a:cubicBezTo>
                <a:cubicBezTo>
                  <a:pt x="197521" y="88325"/>
                  <a:pt x="196824" y="88325"/>
                  <a:pt x="196634" y="88831"/>
                </a:cubicBezTo>
                <a:cubicBezTo>
                  <a:pt x="196507" y="89116"/>
                  <a:pt x="196666" y="89465"/>
                  <a:pt x="196982" y="89591"/>
                </a:cubicBezTo>
                <a:close/>
                <a:moveTo>
                  <a:pt x="196887" y="91460"/>
                </a:moveTo>
                <a:cubicBezTo>
                  <a:pt x="197077" y="90953"/>
                  <a:pt x="196571" y="90478"/>
                  <a:pt x="196064" y="90700"/>
                </a:cubicBezTo>
                <a:cubicBezTo>
                  <a:pt x="195589" y="90890"/>
                  <a:pt x="195589" y="91618"/>
                  <a:pt x="196096" y="91808"/>
                </a:cubicBezTo>
                <a:cubicBezTo>
                  <a:pt x="196412" y="91935"/>
                  <a:pt x="196761" y="91777"/>
                  <a:pt x="196887" y="91460"/>
                </a:cubicBezTo>
                <a:close/>
                <a:moveTo>
                  <a:pt x="196032" y="93677"/>
                </a:moveTo>
                <a:cubicBezTo>
                  <a:pt x="196222" y="93170"/>
                  <a:pt x="195716" y="92663"/>
                  <a:pt x="195209" y="92885"/>
                </a:cubicBezTo>
                <a:cubicBezTo>
                  <a:pt x="194670" y="93107"/>
                  <a:pt x="194702" y="93835"/>
                  <a:pt x="195209" y="94025"/>
                </a:cubicBezTo>
                <a:cubicBezTo>
                  <a:pt x="195525" y="94152"/>
                  <a:pt x="195906" y="93993"/>
                  <a:pt x="196032" y="93677"/>
                </a:cubicBezTo>
                <a:close/>
                <a:moveTo>
                  <a:pt x="195145" y="95894"/>
                </a:moveTo>
                <a:cubicBezTo>
                  <a:pt x="195367" y="95355"/>
                  <a:pt x="194829" y="94848"/>
                  <a:pt x="194322" y="95070"/>
                </a:cubicBezTo>
                <a:cubicBezTo>
                  <a:pt x="193815" y="95292"/>
                  <a:pt x="193815" y="96052"/>
                  <a:pt x="194322" y="96242"/>
                </a:cubicBezTo>
                <a:cubicBezTo>
                  <a:pt x="194670" y="96369"/>
                  <a:pt x="195019" y="96210"/>
                  <a:pt x="195145" y="95894"/>
                </a:cubicBezTo>
                <a:close/>
                <a:moveTo>
                  <a:pt x="193467" y="98459"/>
                </a:moveTo>
                <a:cubicBezTo>
                  <a:pt x="194005" y="98680"/>
                  <a:pt x="194512" y="98142"/>
                  <a:pt x="194290" y="97604"/>
                </a:cubicBezTo>
                <a:cubicBezTo>
                  <a:pt x="194069" y="97097"/>
                  <a:pt x="193309" y="97097"/>
                  <a:pt x="193087" y="97635"/>
                </a:cubicBezTo>
                <a:cubicBezTo>
                  <a:pt x="192960" y="97952"/>
                  <a:pt x="193119" y="98332"/>
                  <a:pt x="193467" y="98459"/>
                </a:cubicBezTo>
                <a:close/>
                <a:moveTo>
                  <a:pt x="193435" y="100327"/>
                </a:moveTo>
                <a:cubicBezTo>
                  <a:pt x="193657" y="99757"/>
                  <a:pt x="193087" y="99219"/>
                  <a:pt x="192549" y="99472"/>
                </a:cubicBezTo>
                <a:cubicBezTo>
                  <a:pt x="192010" y="99694"/>
                  <a:pt x="192042" y="100486"/>
                  <a:pt x="192580" y="100707"/>
                </a:cubicBezTo>
                <a:cubicBezTo>
                  <a:pt x="192929" y="100834"/>
                  <a:pt x="193309" y="100676"/>
                  <a:pt x="193435" y="100327"/>
                </a:cubicBezTo>
                <a:close/>
                <a:moveTo>
                  <a:pt x="191694" y="102924"/>
                </a:moveTo>
                <a:cubicBezTo>
                  <a:pt x="192264" y="103146"/>
                  <a:pt x="192802" y="102576"/>
                  <a:pt x="192580" y="102006"/>
                </a:cubicBezTo>
                <a:cubicBezTo>
                  <a:pt x="192327" y="101467"/>
                  <a:pt x="191535" y="101467"/>
                  <a:pt x="191314" y="102037"/>
                </a:cubicBezTo>
                <a:cubicBezTo>
                  <a:pt x="191187" y="102386"/>
                  <a:pt x="191345" y="102766"/>
                  <a:pt x="191694" y="102924"/>
                </a:cubicBezTo>
                <a:close/>
                <a:moveTo>
                  <a:pt x="191725" y="104761"/>
                </a:moveTo>
                <a:cubicBezTo>
                  <a:pt x="191947" y="104191"/>
                  <a:pt x="191377" y="103621"/>
                  <a:pt x="190807" y="103842"/>
                </a:cubicBezTo>
                <a:cubicBezTo>
                  <a:pt x="190237" y="104096"/>
                  <a:pt x="190237" y="104919"/>
                  <a:pt x="190807" y="105141"/>
                </a:cubicBezTo>
                <a:cubicBezTo>
                  <a:pt x="191187" y="105268"/>
                  <a:pt x="191567" y="105109"/>
                  <a:pt x="191725" y="104761"/>
                </a:cubicBezTo>
                <a:close/>
                <a:moveTo>
                  <a:pt x="190870" y="106978"/>
                </a:moveTo>
                <a:cubicBezTo>
                  <a:pt x="191092" y="106376"/>
                  <a:pt x="190490" y="105806"/>
                  <a:pt x="189920" y="106059"/>
                </a:cubicBezTo>
                <a:cubicBezTo>
                  <a:pt x="189350" y="106313"/>
                  <a:pt x="189350" y="107136"/>
                  <a:pt x="189952" y="107358"/>
                </a:cubicBezTo>
                <a:cubicBezTo>
                  <a:pt x="190300" y="107516"/>
                  <a:pt x="190712" y="107326"/>
                  <a:pt x="190870" y="106978"/>
                </a:cubicBezTo>
                <a:close/>
                <a:moveTo>
                  <a:pt x="189065" y="109574"/>
                </a:moveTo>
                <a:cubicBezTo>
                  <a:pt x="189667" y="109828"/>
                  <a:pt x="190237" y="109226"/>
                  <a:pt x="189983" y="108624"/>
                </a:cubicBezTo>
                <a:cubicBezTo>
                  <a:pt x="189730" y="108023"/>
                  <a:pt x="188907" y="108054"/>
                  <a:pt x="188653" y="108656"/>
                </a:cubicBezTo>
                <a:cubicBezTo>
                  <a:pt x="188527" y="109004"/>
                  <a:pt x="188685" y="109448"/>
                  <a:pt x="189065" y="109574"/>
                </a:cubicBezTo>
                <a:close/>
                <a:moveTo>
                  <a:pt x="188717" y="110430"/>
                </a:moveTo>
                <a:cubicBezTo>
                  <a:pt x="188337" y="110271"/>
                  <a:pt x="187925" y="110461"/>
                  <a:pt x="187767" y="110841"/>
                </a:cubicBezTo>
                <a:cubicBezTo>
                  <a:pt x="187735" y="110905"/>
                  <a:pt x="187735" y="110968"/>
                  <a:pt x="187735" y="111031"/>
                </a:cubicBezTo>
                <a:lnTo>
                  <a:pt x="189192" y="111031"/>
                </a:lnTo>
                <a:cubicBezTo>
                  <a:pt x="189160" y="110778"/>
                  <a:pt x="188970" y="110525"/>
                  <a:pt x="188717" y="110430"/>
                </a:cubicBezTo>
                <a:close/>
                <a:moveTo>
                  <a:pt x="228208" y="3420"/>
                </a:moveTo>
                <a:cubicBezTo>
                  <a:pt x="228176" y="3420"/>
                  <a:pt x="228176" y="3420"/>
                  <a:pt x="228176" y="3420"/>
                </a:cubicBezTo>
                <a:cubicBezTo>
                  <a:pt x="228176" y="3452"/>
                  <a:pt x="228208" y="3452"/>
                  <a:pt x="228208" y="3420"/>
                </a:cubicBezTo>
                <a:cubicBezTo>
                  <a:pt x="228208" y="3420"/>
                  <a:pt x="228208" y="3420"/>
                  <a:pt x="228208" y="3420"/>
                </a:cubicBezTo>
                <a:close/>
                <a:moveTo>
                  <a:pt x="227353" y="5637"/>
                </a:moveTo>
                <a:cubicBezTo>
                  <a:pt x="227353" y="5637"/>
                  <a:pt x="227353" y="5606"/>
                  <a:pt x="227321" y="5606"/>
                </a:cubicBezTo>
                <a:cubicBezTo>
                  <a:pt x="227290" y="5606"/>
                  <a:pt x="227258" y="5637"/>
                  <a:pt x="227321" y="5669"/>
                </a:cubicBezTo>
                <a:cubicBezTo>
                  <a:pt x="227321" y="5669"/>
                  <a:pt x="227353" y="5669"/>
                  <a:pt x="227353" y="5637"/>
                </a:cubicBezTo>
                <a:close/>
                <a:moveTo>
                  <a:pt x="226498" y="7854"/>
                </a:moveTo>
                <a:cubicBezTo>
                  <a:pt x="226498" y="7791"/>
                  <a:pt x="226371" y="7854"/>
                  <a:pt x="226435" y="7886"/>
                </a:cubicBezTo>
                <a:cubicBezTo>
                  <a:pt x="226466" y="7886"/>
                  <a:pt x="226466" y="7886"/>
                  <a:pt x="226498" y="7854"/>
                </a:cubicBezTo>
                <a:close/>
                <a:moveTo>
                  <a:pt x="225611" y="10071"/>
                </a:moveTo>
                <a:cubicBezTo>
                  <a:pt x="225674" y="9976"/>
                  <a:pt x="225453" y="10071"/>
                  <a:pt x="225548" y="10103"/>
                </a:cubicBezTo>
                <a:cubicBezTo>
                  <a:pt x="225579" y="10134"/>
                  <a:pt x="225611" y="10103"/>
                  <a:pt x="225611" y="10071"/>
                </a:cubicBezTo>
                <a:close/>
                <a:moveTo>
                  <a:pt x="224756" y="12288"/>
                </a:moveTo>
                <a:cubicBezTo>
                  <a:pt x="224819" y="12193"/>
                  <a:pt x="224566" y="12288"/>
                  <a:pt x="224661" y="12319"/>
                </a:cubicBezTo>
                <a:cubicBezTo>
                  <a:pt x="224724" y="12351"/>
                  <a:pt x="224756" y="12319"/>
                  <a:pt x="224756" y="12288"/>
                </a:cubicBezTo>
                <a:close/>
                <a:moveTo>
                  <a:pt x="223901" y="14504"/>
                </a:moveTo>
                <a:cubicBezTo>
                  <a:pt x="223964" y="14409"/>
                  <a:pt x="223774" y="14314"/>
                  <a:pt x="223743" y="14441"/>
                </a:cubicBezTo>
                <a:cubicBezTo>
                  <a:pt x="223711" y="14536"/>
                  <a:pt x="223869" y="14631"/>
                  <a:pt x="223901" y="14504"/>
                </a:cubicBezTo>
                <a:close/>
                <a:moveTo>
                  <a:pt x="223046" y="16721"/>
                </a:moveTo>
                <a:cubicBezTo>
                  <a:pt x="223109" y="16563"/>
                  <a:pt x="222761" y="16721"/>
                  <a:pt x="222919" y="16785"/>
                </a:cubicBezTo>
                <a:cubicBezTo>
                  <a:pt x="222983" y="16785"/>
                  <a:pt x="223014" y="16785"/>
                  <a:pt x="223046" y="16721"/>
                </a:cubicBezTo>
                <a:close/>
                <a:moveTo>
                  <a:pt x="221969" y="18843"/>
                </a:moveTo>
                <a:cubicBezTo>
                  <a:pt x="221906" y="19033"/>
                  <a:pt x="222286" y="18843"/>
                  <a:pt x="222128" y="18780"/>
                </a:cubicBezTo>
                <a:cubicBezTo>
                  <a:pt x="222064" y="18748"/>
                  <a:pt x="222001" y="18780"/>
                  <a:pt x="221969" y="18843"/>
                </a:cubicBezTo>
                <a:close/>
                <a:moveTo>
                  <a:pt x="221082" y="21060"/>
                </a:moveTo>
                <a:cubicBezTo>
                  <a:pt x="221019" y="21250"/>
                  <a:pt x="221462" y="21060"/>
                  <a:pt x="221272" y="20965"/>
                </a:cubicBezTo>
                <a:cubicBezTo>
                  <a:pt x="221177" y="20933"/>
                  <a:pt x="221114" y="20965"/>
                  <a:pt x="221082" y="21060"/>
                </a:cubicBezTo>
                <a:close/>
                <a:moveTo>
                  <a:pt x="220196" y="23245"/>
                </a:moveTo>
                <a:cubicBezTo>
                  <a:pt x="220101" y="23467"/>
                  <a:pt x="220607" y="23245"/>
                  <a:pt x="220386" y="23182"/>
                </a:cubicBezTo>
                <a:cubicBezTo>
                  <a:pt x="220322" y="23150"/>
                  <a:pt x="220227" y="23182"/>
                  <a:pt x="220196" y="23245"/>
                </a:cubicBezTo>
                <a:close/>
                <a:moveTo>
                  <a:pt x="219309" y="25462"/>
                </a:moveTo>
                <a:cubicBezTo>
                  <a:pt x="219214" y="25684"/>
                  <a:pt x="219752" y="25462"/>
                  <a:pt x="219531" y="25367"/>
                </a:cubicBezTo>
                <a:cubicBezTo>
                  <a:pt x="219436" y="25335"/>
                  <a:pt x="219341" y="25367"/>
                  <a:pt x="219309" y="25462"/>
                </a:cubicBezTo>
                <a:close/>
                <a:moveTo>
                  <a:pt x="218422" y="27647"/>
                </a:moveTo>
                <a:cubicBezTo>
                  <a:pt x="218327" y="27932"/>
                  <a:pt x="218929" y="27647"/>
                  <a:pt x="218644" y="27552"/>
                </a:cubicBezTo>
                <a:cubicBezTo>
                  <a:pt x="218549" y="27520"/>
                  <a:pt x="218454" y="27552"/>
                  <a:pt x="218422" y="27647"/>
                </a:cubicBezTo>
                <a:close/>
                <a:moveTo>
                  <a:pt x="217535" y="29864"/>
                </a:moveTo>
                <a:cubicBezTo>
                  <a:pt x="217440" y="30149"/>
                  <a:pt x="218074" y="29864"/>
                  <a:pt x="217789" y="29737"/>
                </a:cubicBezTo>
                <a:cubicBezTo>
                  <a:pt x="217694" y="29706"/>
                  <a:pt x="217567" y="29769"/>
                  <a:pt x="217535" y="29864"/>
                </a:cubicBezTo>
                <a:close/>
                <a:moveTo>
                  <a:pt x="216649" y="32049"/>
                </a:moveTo>
                <a:cubicBezTo>
                  <a:pt x="216522" y="32366"/>
                  <a:pt x="217219" y="32081"/>
                  <a:pt x="216934" y="31954"/>
                </a:cubicBezTo>
                <a:cubicBezTo>
                  <a:pt x="216807" y="31891"/>
                  <a:pt x="216680" y="31954"/>
                  <a:pt x="216649" y="32049"/>
                </a:cubicBezTo>
                <a:close/>
                <a:moveTo>
                  <a:pt x="215762" y="34266"/>
                </a:moveTo>
                <a:cubicBezTo>
                  <a:pt x="215699" y="34456"/>
                  <a:pt x="215889" y="34646"/>
                  <a:pt x="216047" y="34551"/>
                </a:cubicBezTo>
                <a:cubicBezTo>
                  <a:pt x="216237" y="34488"/>
                  <a:pt x="216237" y="34203"/>
                  <a:pt x="216047" y="34139"/>
                </a:cubicBezTo>
                <a:cubicBezTo>
                  <a:pt x="215952" y="34108"/>
                  <a:pt x="215825" y="34139"/>
                  <a:pt x="215762" y="34266"/>
                </a:cubicBezTo>
                <a:close/>
                <a:moveTo>
                  <a:pt x="214875" y="36483"/>
                </a:moveTo>
                <a:cubicBezTo>
                  <a:pt x="214812" y="36673"/>
                  <a:pt x="215002" y="36863"/>
                  <a:pt x="215192" y="36768"/>
                </a:cubicBezTo>
                <a:cubicBezTo>
                  <a:pt x="215382" y="36704"/>
                  <a:pt x="215382" y="36419"/>
                  <a:pt x="215192" y="36324"/>
                </a:cubicBezTo>
                <a:cubicBezTo>
                  <a:pt x="215065" y="36293"/>
                  <a:pt x="214939" y="36356"/>
                  <a:pt x="214875" y="36483"/>
                </a:cubicBezTo>
                <a:close/>
                <a:moveTo>
                  <a:pt x="213989" y="38668"/>
                </a:moveTo>
                <a:cubicBezTo>
                  <a:pt x="213894" y="38890"/>
                  <a:pt x="214115" y="39080"/>
                  <a:pt x="214337" y="38985"/>
                </a:cubicBezTo>
                <a:cubicBezTo>
                  <a:pt x="214527" y="38921"/>
                  <a:pt x="214527" y="38605"/>
                  <a:pt x="214305" y="38541"/>
                </a:cubicBezTo>
                <a:cubicBezTo>
                  <a:pt x="214179" y="38478"/>
                  <a:pt x="214052" y="38541"/>
                  <a:pt x="213989" y="38668"/>
                </a:cubicBezTo>
                <a:close/>
                <a:moveTo>
                  <a:pt x="213102" y="40885"/>
                </a:moveTo>
                <a:cubicBezTo>
                  <a:pt x="213007" y="41106"/>
                  <a:pt x="213229" y="41328"/>
                  <a:pt x="213450" y="41233"/>
                </a:cubicBezTo>
                <a:cubicBezTo>
                  <a:pt x="213672" y="41138"/>
                  <a:pt x="213672" y="40821"/>
                  <a:pt x="213450" y="40726"/>
                </a:cubicBezTo>
                <a:cubicBezTo>
                  <a:pt x="213324" y="40663"/>
                  <a:pt x="213165" y="40726"/>
                  <a:pt x="213102" y="40885"/>
                </a:cubicBezTo>
                <a:close/>
                <a:moveTo>
                  <a:pt x="212215" y="43070"/>
                </a:moveTo>
                <a:cubicBezTo>
                  <a:pt x="212120" y="43323"/>
                  <a:pt x="212373" y="43545"/>
                  <a:pt x="212595" y="43450"/>
                </a:cubicBezTo>
                <a:cubicBezTo>
                  <a:pt x="212817" y="43355"/>
                  <a:pt x="212817" y="43006"/>
                  <a:pt x="212595" y="42911"/>
                </a:cubicBezTo>
                <a:cubicBezTo>
                  <a:pt x="212437" y="42848"/>
                  <a:pt x="212278" y="42943"/>
                  <a:pt x="212215" y="43070"/>
                </a:cubicBezTo>
                <a:close/>
                <a:moveTo>
                  <a:pt x="211708" y="45128"/>
                </a:moveTo>
                <a:cubicBezTo>
                  <a:pt x="211487" y="45033"/>
                  <a:pt x="211233" y="45255"/>
                  <a:pt x="211328" y="45508"/>
                </a:cubicBezTo>
                <a:cubicBezTo>
                  <a:pt x="211455" y="45762"/>
                  <a:pt x="211803" y="45730"/>
                  <a:pt x="211898" y="45508"/>
                </a:cubicBezTo>
                <a:cubicBezTo>
                  <a:pt x="211930" y="45350"/>
                  <a:pt x="211867" y="45160"/>
                  <a:pt x="211708" y="45128"/>
                </a:cubicBezTo>
                <a:close/>
                <a:moveTo>
                  <a:pt x="210853" y="47313"/>
                </a:moveTo>
                <a:cubicBezTo>
                  <a:pt x="210600" y="47218"/>
                  <a:pt x="210347" y="47472"/>
                  <a:pt x="210442" y="47725"/>
                </a:cubicBezTo>
                <a:cubicBezTo>
                  <a:pt x="210568" y="47979"/>
                  <a:pt x="210917" y="47979"/>
                  <a:pt x="211012" y="47725"/>
                </a:cubicBezTo>
                <a:cubicBezTo>
                  <a:pt x="211075" y="47567"/>
                  <a:pt x="211012" y="47377"/>
                  <a:pt x="210853" y="47313"/>
                </a:cubicBezTo>
                <a:close/>
                <a:moveTo>
                  <a:pt x="209998" y="49499"/>
                </a:moveTo>
                <a:cubicBezTo>
                  <a:pt x="209713" y="49404"/>
                  <a:pt x="209460" y="49657"/>
                  <a:pt x="209555" y="49942"/>
                </a:cubicBezTo>
                <a:cubicBezTo>
                  <a:pt x="209682" y="50195"/>
                  <a:pt x="210062" y="50195"/>
                  <a:pt x="210157" y="49942"/>
                </a:cubicBezTo>
                <a:cubicBezTo>
                  <a:pt x="210220" y="49752"/>
                  <a:pt x="210157" y="49562"/>
                  <a:pt x="209998" y="49499"/>
                </a:cubicBezTo>
                <a:close/>
                <a:moveTo>
                  <a:pt x="209112" y="51684"/>
                </a:moveTo>
                <a:cubicBezTo>
                  <a:pt x="208827" y="51589"/>
                  <a:pt x="208541" y="51874"/>
                  <a:pt x="208668" y="52159"/>
                </a:cubicBezTo>
                <a:cubicBezTo>
                  <a:pt x="208795" y="52444"/>
                  <a:pt x="209207" y="52412"/>
                  <a:pt x="209302" y="52127"/>
                </a:cubicBezTo>
                <a:cubicBezTo>
                  <a:pt x="209365" y="51969"/>
                  <a:pt x="209302" y="51779"/>
                  <a:pt x="209112" y="51684"/>
                </a:cubicBezTo>
                <a:close/>
                <a:moveTo>
                  <a:pt x="208256" y="53901"/>
                </a:moveTo>
                <a:cubicBezTo>
                  <a:pt x="207940" y="53774"/>
                  <a:pt x="207655" y="54091"/>
                  <a:pt x="207781" y="54376"/>
                </a:cubicBezTo>
                <a:cubicBezTo>
                  <a:pt x="207908" y="54661"/>
                  <a:pt x="208320" y="54661"/>
                  <a:pt x="208446" y="54344"/>
                </a:cubicBezTo>
                <a:cubicBezTo>
                  <a:pt x="208510" y="54186"/>
                  <a:pt x="208446" y="53964"/>
                  <a:pt x="208256" y="53901"/>
                </a:cubicBezTo>
                <a:close/>
                <a:moveTo>
                  <a:pt x="206895" y="56307"/>
                </a:moveTo>
                <a:cubicBezTo>
                  <a:pt x="206768" y="56592"/>
                  <a:pt x="207085" y="56909"/>
                  <a:pt x="207401" y="56782"/>
                </a:cubicBezTo>
                <a:cubicBezTo>
                  <a:pt x="207686" y="56656"/>
                  <a:pt x="207686" y="56212"/>
                  <a:pt x="207370" y="56086"/>
                </a:cubicBezTo>
                <a:cubicBezTo>
                  <a:pt x="207180" y="56022"/>
                  <a:pt x="206990" y="56117"/>
                  <a:pt x="206895" y="56307"/>
                </a:cubicBezTo>
                <a:close/>
                <a:moveTo>
                  <a:pt x="206008" y="58493"/>
                </a:moveTo>
                <a:cubicBezTo>
                  <a:pt x="205881" y="58809"/>
                  <a:pt x="206198" y="59126"/>
                  <a:pt x="206515" y="58999"/>
                </a:cubicBezTo>
                <a:cubicBezTo>
                  <a:pt x="206831" y="58873"/>
                  <a:pt x="206831" y="58398"/>
                  <a:pt x="206515" y="58271"/>
                </a:cubicBezTo>
                <a:cubicBezTo>
                  <a:pt x="206325" y="58208"/>
                  <a:pt x="206103" y="58303"/>
                  <a:pt x="206008" y="58493"/>
                </a:cubicBezTo>
                <a:close/>
                <a:moveTo>
                  <a:pt x="205121" y="60709"/>
                </a:moveTo>
                <a:cubicBezTo>
                  <a:pt x="204995" y="61026"/>
                  <a:pt x="205343" y="61374"/>
                  <a:pt x="205660" y="61216"/>
                </a:cubicBezTo>
                <a:cubicBezTo>
                  <a:pt x="205976" y="61089"/>
                  <a:pt x="205976" y="60614"/>
                  <a:pt x="205660" y="60488"/>
                </a:cubicBezTo>
                <a:cubicBezTo>
                  <a:pt x="205438" y="60393"/>
                  <a:pt x="205216" y="60488"/>
                  <a:pt x="205121" y="60709"/>
                </a:cubicBezTo>
                <a:close/>
                <a:moveTo>
                  <a:pt x="204773" y="62673"/>
                </a:moveTo>
                <a:cubicBezTo>
                  <a:pt x="204425" y="62546"/>
                  <a:pt x="204108" y="62895"/>
                  <a:pt x="204234" y="63211"/>
                </a:cubicBezTo>
                <a:cubicBezTo>
                  <a:pt x="204393" y="63560"/>
                  <a:pt x="204868" y="63560"/>
                  <a:pt x="205026" y="63211"/>
                </a:cubicBezTo>
                <a:cubicBezTo>
                  <a:pt x="205090" y="62990"/>
                  <a:pt x="204995" y="62768"/>
                  <a:pt x="204773" y="62673"/>
                </a:cubicBezTo>
                <a:close/>
                <a:moveTo>
                  <a:pt x="203918" y="64858"/>
                </a:moveTo>
                <a:cubicBezTo>
                  <a:pt x="203569" y="64731"/>
                  <a:pt x="203221" y="65080"/>
                  <a:pt x="203348" y="65428"/>
                </a:cubicBezTo>
                <a:cubicBezTo>
                  <a:pt x="203506" y="65776"/>
                  <a:pt x="204013" y="65776"/>
                  <a:pt x="204171" y="65428"/>
                </a:cubicBezTo>
                <a:cubicBezTo>
                  <a:pt x="204234" y="65206"/>
                  <a:pt x="204139" y="64953"/>
                  <a:pt x="203918" y="64858"/>
                </a:cubicBezTo>
                <a:close/>
                <a:moveTo>
                  <a:pt x="203031" y="67075"/>
                </a:moveTo>
                <a:cubicBezTo>
                  <a:pt x="202683" y="66917"/>
                  <a:pt x="202303" y="67297"/>
                  <a:pt x="202461" y="67645"/>
                </a:cubicBezTo>
                <a:cubicBezTo>
                  <a:pt x="202619" y="68025"/>
                  <a:pt x="203158" y="67993"/>
                  <a:pt x="203284" y="67645"/>
                </a:cubicBezTo>
                <a:cubicBezTo>
                  <a:pt x="203379" y="67423"/>
                  <a:pt x="203284" y="67138"/>
                  <a:pt x="203031" y="67075"/>
                </a:cubicBezTo>
                <a:close/>
                <a:moveTo>
                  <a:pt x="202176" y="69260"/>
                </a:moveTo>
                <a:cubicBezTo>
                  <a:pt x="201796" y="69102"/>
                  <a:pt x="201416" y="69482"/>
                  <a:pt x="201574" y="69862"/>
                </a:cubicBezTo>
                <a:cubicBezTo>
                  <a:pt x="201764" y="70242"/>
                  <a:pt x="202303" y="70242"/>
                  <a:pt x="202429" y="69862"/>
                </a:cubicBezTo>
                <a:cubicBezTo>
                  <a:pt x="202524" y="69608"/>
                  <a:pt x="202429" y="69355"/>
                  <a:pt x="202176" y="69260"/>
                </a:cubicBezTo>
                <a:close/>
                <a:moveTo>
                  <a:pt x="200688" y="71730"/>
                </a:moveTo>
                <a:cubicBezTo>
                  <a:pt x="200529" y="72110"/>
                  <a:pt x="200941" y="72490"/>
                  <a:pt x="201321" y="72332"/>
                </a:cubicBezTo>
                <a:cubicBezTo>
                  <a:pt x="201701" y="72174"/>
                  <a:pt x="201701" y="71603"/>
                  <a:pt x="201321" y="71445"/>
                </a:cubicBezTo>
                <a:cubicBezTo>
                  <a:pt x="201068" y="71350"/>
                  <a:pt x="200783" y="71477"/>
                  <a:pt x="200688" y="71730"/>
                </a:cubicBezTo>
                <a:close/>
                <a:moveTo>
                  <a:pt x="200434" y="73630"/>
                </a:moveTo>
                <a:cubicBezTo>
                  <a:pt x="200054" y="73472"/>
                  <a:pt x="199642" y="73884"/>
                  <a:pt x="199832" y="74295"/>
                </a:cubicBezTo>
                <a:cubicBezTo>
                  <a:pt x="199991" y="74707"/>
                  <a:pt x="200561" y="74675"/>
                  <a:pt x="200719" y="74295"/>
                </a:cubicBezTo>
                <a:cubicBezTo>
                  <a:pt x="200814" y="74042"/>
                  <a:pt x="200688" y="73757"/>
                  <a:pt x="200434" y="73630"/>
                </a:cubicBezTo>
                <a:close/>
                <a:moveTo>
                  <a:pt x="199579" y="75847"/>
                </a:moveTo>
                <a:cubicBezTo>
                  <a:pt x="199167" y="75689"/>
                  <a:pt x="198756" y="76100"/>
                  <a:pt x="198914" y="76512"/>
                </a:cubicBezTo>
                <a:cubicBezTo>
                  <a:pt x="199104" y="76924"/>
                  <a:pt x="199706" y="76924"/>
                  <a:pt x="199864" y="76481"/>
                </a:cubicBezTo>
                <a:cubicBezTo>
                  <a:pt x="199959" y="76227"/>
                  <a:pt x="199832" y="75942"/>
                  <a:pt x="199579" y="75847"/>
                </a:cubicBezTo>
                <a:close/>
                <a:moveTo>
                  <a:pt x="198724" y="78032"/>
                </a:moveTo>
                <a:cubicBezTo>
                  <a:pt x="198281" y="77874"/>
                  <a:pt x="197869" y="78286"/>
                  <a:pt x="198059" y="78729"/>
                </a:cubicBezTo>
                <a:cubicBezTo>
                  <a:pt x="198217" y="79141"/>
                  <a:pt x="198819" y="79141"/>
                  <a:pt x="199009" y="78697"/>
                </a:cubicBezTo>
                <a:cubicBezTo>
                  <a:pt x="199104" y="78444"/>
                  <a:pt x="198977" y="78127"/>
                  <a:pt x="198724" y="78032"/>
                </a:cubicBezTo>
                <a:close/>
                <a:moveTo>
                  <a:pt x="197141" y="80534"/>
                </a:moveTo>
                <a:cubicBezTo>
                  <a:pt x="196982" y="80977"/>
                  <a:pt x="197426" y="81421"/>
                  <a:pt x="197869" y="81231"/>
                </a:cubicBezTo>
                <a:cubicBezTo>
                  <a:pt x="198281" y="81041"/>
                  <a:pt x="198281" y="80407"/>
                  <a:pt x="197837" y="80217"/>
                </a:cubicBezTo>
                <a:cubicBezTo>
                  <a:pt x="197584" y="80122"/>
                  <a:pt x="197267" y="80249"/>
                  <a:pt x="197141" y="80534"/>
                </a:cubicBezTo>
                <a:close/>
                <a:moveTo>
                  <a:pt x="197299" y="83131"/>
                </a:moveTo>
                <a:cubicBezTo>
                  <a:pt x="197457" y="82688"/>
                  <a:pt x="197014" y="82244"/>
                  <a:pt x="196571" y="82434"/>
                </a:cubicBezTo>
                <a:cubicBezTo>
                  <a:pt x="196096" y="82624"/>
                  <a:pt x="196127" y="83258"/>
                  <a:pt x="196571" y="83448"/>
                </a:cubicBezTo>
                <a:cubicBezTo>
                  <a:pt x="196856" y="83543"/>
                  <a:pt x="197172" y="83416"/>
                  <a:pt x="197299" y="83131"/>
                </a:cubicBezTo>
                <a:close/>
                <a:moveTo>
                  <a:pt x="196412" y="85348"/>
                </a:moveTo>
                <a:cubicBezTo>
                  <a:pt x="196602" y="84873"/>
                  <a:pt x="196127" y="84429"/>
                  <a:pt x="195684" y="84619"/>
                </a:cubicBezTo>
                <a:cubicBezTo>
                  <a:pt x="195209" y="84809"/>
                  <a:pt x="195240" y="85474"/>
                  <a:pt x="195684" y="85664"/>
                </a:cubicBezTo>
                <a:cubicBezTo>
                  <a:pt x="195969" y="85791"/>
                  <a:pt x="196317" y="85633"/>
                  <a:pt x="196412" y="85348"/>
                </a:cubicBezTo>
                <a:close/>
                <a:moveTo>
                  <a:pt x="195557" y="87565"/>
                </a:moveTo>
                <a:cubicBezTo>
                  <a:pt x="195747" y="87090"/>
                  <a:pt x="195272" y="86615"/>
                  <a:pt x="194797" y="86805"/>
                </a:cubicBezTo>
                <a:cubicBezTo>
                  <a:pt x="194322" y="87026"/>
                  <a:pt x="194322" y="87691"/>
                  <a:pt x="194829" y="87881"/>
                </a:cubicBezTo>
                <a:cubicBezTo>
                  <a:pt x="195114" y="88008"/>
                  <a:pt x="195462" y="87850"/>
                  <a:pt x="195557" y="87565"/>
                </a:cubicBezTo>
                <a:close/>
                <a:moveTo>
                  <a:pt x="193942" y="90098"/>
                </a:moveTo>
                <a:cubicBezTo>
                  <a:pt x="194417" y="90320"/>
                  <a:pt x="194924" y="89813"/>
                  <a:pt x="194702" y="89306"/>
                </a:cubicBezTo>
                <a:cubicBezTo>
                  <a:pt x="194480" y="88831"/>
                  <a:pt x="193784" y="88863"/>
                  <a:pt x="193594" y="89338"/>
                </a:cubicBezTo>
                <a:cubicBezTo>
                  <a:pt x="193499" y="89655"/>
                  <a:pt x="193625" y="90003"/>
                  <a:pt x="193942" y="90098"/>
                </a:cubicBezTo>
                <a:close/>
                <a:moveTo>
                  <a:pt x="193847" y="91998"/>
                </a:moveTo>
                <a:cubicBezTo>
                  <a:pt x="194037" y="91492"/>
                  <a:pt x="193530" y="90985"/>
                  <a:pt x="193055" y="91207"/>
                </a:cubicBezTo>
                <a:cubicBezTo>
                  <a:pt x="192549" y="91428"/>
                  <a:pt x="192549" y="92125"/>
                  <a:pt x="193055" y="92347"/>
                </a:cubicBezTo>
                <a:cubicBezTo>
                  <a:pt x="193372" y="92442"/>
                  <a:pt x="193720" y="92315"/>
                  <a:pt x="193847" y="91998"/>
                </a:cubicBezTo>
                <a:close/>
                <a:moveTo>
                  <a:pt x="192992" y="94215"/>
                </a:moveTo>
                <a:cubicBezTo>
                  <a:pt x="193182" y="93677"/>
                  <a:pt x="192675" y="93170"/>
                  <a:pt x="192169" y="93392"/>
                </a:cubicBezTo>
                <a:cubicBezTo>
                  <a:pt x="191662" y="93613"/>
                  <a:pt x="191662" y="94342"/>
                  <a:pt x="192169" y="94563"/>
                </a:cubicBezTo>
                <a:cubicBezTo>
                  <a:pt x="192517" y="94690"/>
                  <a:pt x="192865" y="94532"/>
                  <a:pt x="192992" y="94215"/>
                </a:cubicBezTo>
                <a:close/>
                <a:moveTo>
                  <a:pt x="191314" y="96780"/>
                </a:moveTo>
                <a:cubicBezTo>
                  <a:pt x="191820" y="97002"/>
                  <a:pt x="192359" y="96464"/>
                  <a:pt x="192137" y="95925"/>
                </a:cubicBezTo>
                <a:cubicBezTo>
                  <a:pt x="191884" y="95419"/>
                  <a:pt x="191155" y="95419"/>
                  <a:pt x="190933" y="95957"/>
                </a:cubicBezTo>
                <a:cubicBezTo>
                  <a:pt x="190807" y="96274"/>
                  <a:pt x="190965" y="96654"/>
                  <a:pt x="191314" y="96780"/>
                </a:cubicBezTo>
                <a:close/>
                <a:moveTo>
                  <a:pt x="191282" y="98649"/>
                </a:moveTo>
                <a:cubicBezTo>
                  <a:pt x="191472" y="98079"/>
                  <a:pt x="190933" y="97572"/>
                  <a:pt x="190395" y="97794"/>
                </a:cubicBezTo>
                <a:cubicBezTo>
                  <a:pt x="189857" y="98015"/>
                  <a:pt x="189888" y="98775"/>
                  <a:pt x="190427" y="98997"/>
                </a:cubicBezTo>
                <a:cubicBezTo>
                  <a:pt x="190775" y="99124"/>
                  <a:pt x="191155" y="98965"/>
                  <a:pt x="191282" y="98649"/>
                </a:cubicBezTo>
                <a:close/>
                <a:moveTo>
                  <a:pt x="190427" y="100834"/>
                </a:moveTo>
                <a:cubicBezTo>
                  <a:pt x="190648" y="100296"/>
                  <a:pt x="190078" y="99757"/>
                  <a:pt x="189540" y="99979"/>
                </a:cubicBezTo>
                <a:cubicBezTo>
                  <a:pt x="188970" y="100232"/>
                  <a:pt x="189002" y="100992"/>
                  <a:pt x="189540" y="101214"/>
                </a:cubicBezTo>
                <a:cubicBezTo>
                  <a:pt x="189888" y="101372"/>
                  <a:pt x="190268" y="101182"/>
                  <a:pt x="190427" y="100834"/>
                </a:cubicBezTo>
                <a:close/>
                <a:moveTo>
                  <a:pt x="188685" y="103462"/>
                </a:moveTo>
                <a:cubicBezTo>
                  <a:pt x="189223" y="103684"/>
                  <a:pt x="189793" y="103082"/>
                  <a:pt x="189540" y="102544"/>
                </a:cubicBezTo>
                <a:cubicBezTo>
                  <a:pt x="189287" y="101974"/>
                  <a:pt x="188495" y="102006"/>
                  <a:pt x="188273" y="102576"/>
                </a:cubicBezTo>
                <a:cubicBezTo>
                  <a:pt x="188147" y="102924"/>
                  <a:pt x="188305" y="103304"/>
                  <a:pt x="188685" y="103462"/>
                </a:cubicBezTo>
                <a:close/>
                <a:moveTo>
                  <a:pt x="188685" y="105268"/>
                </a:moveTo>
                <a:cubicBezTo>
                  <a:pt x="188938" y="104697"/>
                  <a:pt x="188337" y="104127"/>
                  <a:pt x="187767" y="104381"/>
                </a:cubicBezTo>
                <a:cubicBezTo>
                  <a:pt x="187197" y="104634"/>
                  <a:pt x="187197" y="105426"/>
                  <a:pt x="187798" y="105679"/>
                </a:cubicBezTo>
                <a:cubicBezTo>
                  <a:pt x="188147" y="105806"/>
                  <a:pt x="188558" y="105648"/>
                  <a:pt x="188685" y="105268"/>
                </a:cubicBezTo>
                <a:close/>
                <a:moveTo>
                  <a:pt x="187830" y="107484"/>
                </a:moveTo>
                <a:cubicBezTo>
                  <a:pt x="188083" y="106914"/>
                  <a:pt x="187482" y="106313"/>
                  <a:pt x="186880" y="106566"/>
                </a:cubicBezTo>
                <a:cubicBezTo>
                  <a:pt x="186310" y="106819"/>
                  <a:pt x="186310" y="107643"/>
                  <a:pt x="186912" y="107896"/>
                </a:cubicBezTo>
                <a:cubicBezTo>
                  <a:pt x="187292" y="108023"/>
                  <a:pt x="187703" y="107864"/>
                  <a:pt x="187830" y="107484"/>
                </a:cubicBezTo>
                <a:close/>
                <a:moveTo>
                  <a:pt x="186025" y="110113"/>
                </a:moveTo>
                <a:cubicBezTo>
                  <a:pt x="186626" y="110335"/>
                  <a:pt x="187228" y="109733"/>
                  <a:pt x="186975" y="109163"/>
                </a:cubicBezTo>
                <a:cubicBezTo>
                  <a:pt x="186721" y="108561"/>
                  <a:pt x="185866" y="108561"/>
                  <a:pt x="185613" y="109163"/>
                </a:cubicBezTo>
                <a:cubicBezTo>
                  <a:pt x="185486" y="109543"/>
                  <a:pt x="185676" y="109955"/>
                  <a:pt x="186025" y="110113"/>
                </a:cubicBezTo>
                <a:close/>
                <a:moveTo>
                  <a:pt x="185011" y="111031"/>
                </a:moveTo>
                <a:lnTo>
                  <a:pt x="185835" y="111031"/>
                </a:lnTo>
                <a:cubicBezTo>
                  <a:pt x="185803" y="111000"/>
                  <a:pt x="185740" y="110968"/>
                  <a:pt x="185708" y="110968"/>
                </a:cubicBezTo>
                <a:cubicBezTo>
                  <a:pt x="185486" y="110873"/>
                  <a:pt x="185201" y="110905"/>
                  <a:pt x="185011" y="111031"/>
                </a:cubicBezTo>
                <a:close/>
                <a:moveTo>
                  <a:pt x="225168" y="3990"/>
                </a:moveTo>
                <a:cubicBezTo>
                  <a:pt x="225136" y="3990"/>
                  <a:pt x="225136" y="3990"/>
                  <a:pt x="225136" y="3990"/>
                </a:cubicBezTo>
                <a:cubicBezTo>
                  <a:pt x="225136" y="3990"/>
                  <a:pt x="225136" y="4022"/>
                  <a:pt x="225168" y="3990"/>
                </a:cubicBezTo>
                <a:cubicBezTo>
                  <a:pt x="225168" y="3990"/>
                  <a:pt x="225168" y="3990"/>
                  <a:pt x="225168" y="3990"/>
                </a:cubicBezTo>
                <a:close/>
                <a:moveTo>
                  <a:pt x="224281" y="6176"/>
                </a:moveTo>
                <a:cubicBezTo>
                  <a:pt x="224281" y="6176"/>
                  <a:pt x="224249" y="6176"/>
                  <a:pt x="224249" y="6176"/>
                </a:cubicBezTo>
                <a:cubicBezTo>
                  <a:pt x="224218" y="6239"/>
                  <a:pt x="224313" y="6176"/>
                  <a:pt x="224281" y="6176"/>
                </a:cubicBezTo>
                <a:close/>
                <a:moveTo>
                  <a:pt x="223458" y="8424"/>
                </a:moveTo>
                <a:cubicBezTo>
                  <a:pt x="223458" y="8361"/>
                  <a:pt x="223331" y="8424"/>
                  <a:pt x="223394" y="8456"/>
                </a:cubicBezTo>
                <a:cubicBezTo>
                  <a:pt x="223394" y="8456"/>
                  <a:pt x="223426" y="8456"/>
                  <a:pt x="223458" y="8424"/>
                </a:cubicBezTo>
                <a:close/>
                <a:moveTo>
                  <a:pt x="222571" y="10641"/>
                </a:moveTo>
                <a:cubicBezTo>
                  <a:pt x="222603" y="10546"/>
                  <a:pt x="222413" y="10641"/>
                  <a:pt x="222508" y="10673"/>
                </a:cubicBezTo>
                <a:cubicBezTo>
                  <a:pt x="222539" y="10673"/>
                  <a:pt x="222571" y="10673"/>
                  <a:pt x="222571" y="10641"/>
                </a:cubicBezTo>
                <a:close/>
                <a:moveTo>
                  <a:pt x="221716" y="12858"/>
                </a:moveTo>
                <a:cubicBezTo>
                  <a:pt x="221779" y="12731"/>
                  <a:pt x="221526" y="12858"/>
                  <a:pt x="221621" y="12889"/>
                </a:cubicBezTo>
                <a:cubicBezTo>
                  <a:pt x="221652" y="12921"/>
                  <a:pt x="221716" y="12889"/>
                  <a:pt x="221716" y="12858"/>
                </a:cubicBezTo>
                <a:close/>
                <a:moveTo>
                  <a:pt x="220861" y="15075"/>
                </a:moveTo>
                <a:cubicBezTo>
                  <a:pt x="220924" y="14948"/>
                  <a:pt x="220607" y="15075"/>
                  <a:pt x="220766" y="15106"/>
                </a:cubicBezTo>
                <a:cubicBezTo>
                  <a:pt x="220797" y="15138"/>
                  <a:pt x="220861" y="15106"/>
                  <a:pt x="220861" y="15075"/>
                </a:cubicBezTo>
                <a:close/>
                <a:moveTo>
                  <a:pt x="220006" y="17291"/>
                </a:moveTo>
                <a:cubicBezTo>
                  <a:pt x="220069" y="17133"/>
                  <a:pt x="219721" y="17291"/>
                  <a:pt x="219879" y="17355"/>
                </a:cubicBezTo>
                <a:cubicBezTo>
                  <a:pt x="219911" y="17355"/>
                  <a:pt x="219974" y="17323"/>
                  <a:pt x="220006" y="17291"/>
                </a:cubicBezTo>
                <a:close/>
                <a:moveTo>
                  <a:pt x="218929" y="19413"/>
                </a:moveTo>
                <a:cubicBezTo>
                  <a:pt x="218866" y="19572"/>
                  <a:pt x="219246" y="19413"/>
                  <a:pt x="219087" y="19350"/>
                </a:cubicBezTo>
                <a:cubicBezTo>
                  <a:pt x="219024" y="19318"/>
                  <a:pt x="218961" y="19350"/>
                  <a:pt x="218929" y="19413"/>
                </a:cubicBezTo>
                <a:close/>
                <a:moveTo>
                  <a:pt x="218042" y="21598"/>
                </a:moveTo>
                <a:cubicBezTo>
                  <a:pt x="217947" y="21820"/>
                  <a:pt x="218422" y="21598"/>
                  <a:pt x="218201" y="21535"/>
                </a:cubicBezTo>
                <a:cubicBezTo>
                  <a:pt x="218137" y="21503"/>
                  <a:pt x="218074" y="21535"/>
                  <a:pt x="218042" y="21598"/>
                </a:cubicBezTo>
                <a:close/>
                <a:moveTo>
                  <a:pt x="217155" y="23815"/>
                </a:moveTo>
                <a:cubicBezTo>
                  <a:pt x="217060" y="24037"/>
                  <a:pt x="217567" y="23815"/>
                  <a:pt x="217345" y="23720"/>
                </a:cubicBezTo>
                <a:cubicBezTo>
                  <a:pt x="217282" y="23688"/>
                  <a:pt x="217187" y="23720"/>
                  <a:pt x="217155" y="23815"/>
                </a:cubicBezTo>
                <a:close/>
                <a:moveTo>
                  <a:pt x="216269" y="26000"/>
                </a:moveTo>
                <a:cubicBezTo>
                  <a:pt x="216174" y="26254"/>
                  <a:pt x="216712" y="26032"/>
                  <a:pt x="216490" y="25937"/>
                </a:cubicBezTo>
                <a:cubicBezTo>
                  <a:pt x="216395" y="25905"/>
                  <a:pt x="216300" y="25937"/>
                  <a:pt x="216269" y="26032"/>
                </a:cubicBezTo>
                <a:close/>
                <a:moveTo>
                  <a:pt x="215382" y="28217"/>
                </a:moveTo>
                <a:cubicBezTo>
                  <a:pt x="215287" y="28470"/>
                  <a:pt x="215889" y="28217"/>
                  <a:pt x="215604" y="28122"/>
                </a:cubicBezTo>
                <a:cubicBezTo>
                  <a:pt x="215509" y="28090"/>
                  <a:pt x="215414" y="28122"/>
                  <a:pt x="215382" y="28217"/>
                </a:cubicBezTo>
                <a:close/>
                <a:moveTo>
                  <a:pt x="214495" y="30434"/>
                </a:moveTo>
                <a:cubicBezTo>
                  <a:pt x="214369" y="30719"/>
                  <a:pt x="215034" y="30434"/>
                  <a:pt x="214749" y="30307"/>
                </a:cubicBezTo>
                <a:cubicBezTo>
                  <a:pt x="214654" y="30276"/>
                  <a:pt x="214527" y="30307"/>
                  <a:pt x="214495" y="30434"/>
                </a:cubicBezTo>
                <a:close/>
                <a:moveTo>
                  <a:pt x="213609" y="32619"/>
                </a:moveTo>
                <a:cubicBezTo>
                  <a:pt x="213482" y="32936"/>
                  <a:pt x="214179" y="32619"/>
                  <a:pt x="213894" y="32492"/>
                </a:cubicBezTo>
                <a:cubicBezTo>
                  <a:pt x="213767" y="32461"/>
                  <a:pt x="213640" y="32524"/>
                  <a:pt x="213609" y="32619"/>
                </a:cubicBezTo>
                <a:close/>
                <a:moveTo>
                  <a:pt x="212722" y="34836"/>
                </a:moveTo>
                <a:cubicBezTo>
                  <a:pt x="212658" y="35026"/>
                  <a:pt x="212848" y="35184"/>
                  <a:pt x="213007" y="35121"/>
                </a:cubicBezTo>
                <a:cubicBezTo>
                  <a:pt x="213197" y="35026"/>
                  <a:pt x="213197" y="34773"/>
                  <a:pt x="213007" y="34709"/>
                </a:cubicBezTo>
                <a:cubicBezTo>
                  <a:pt x="212912" y="34646"/>
                  <a:pt x="212753" y="34709"/>
                  <a:pt x="212722" y="34836"/>
                </a:cubicBezTo>
                <a:close/>
                <a:moveTo>
                  <a:pt x="211835" y="37021"/>
                </a:moveTo>
                <a:cubicBezTo>
                  <a:pt x="211772" y="37243"/>
                  <a:pt x="211962" y="37433"/>
                  <a:pt x="212152" y="37338"/>
                </a:cubicBezTo>
                <a:cubicBezTo>
                  <a:pt x="212342" y="37243"/>
                  <a:pt x="212342" y="36989"/>
                  <a:pt x="212152" y="36894"/>
                </a:cubicBezTo>
                <a:cubicBezTo>
                  <a:pt x="212025" y="36831"/>
                  <a:pt x="211867" y="36894"/>
                  <a:pt x="211835" y="37021"/>
                </a:cubicBezTo>
                <a:close/>
                <a:moveTo>
                  <a:pt x="210948" y="39238"/>
                </a:moveTo>
                <a:cubicBezTo>
                  <a:pt x="210853" y="39428"/>
                  <a:pt x="211075" y="39650"/>
                  <a:pt x="211297" y="39555"/>
                </a:cubicBezTo>
                <a:cubicBezTo>
                  <a:pt x="211487" y="39460"/>
                  <a:pt x="211487" y="39175"/>
                  <a:pt x="211265" y="39080"/>
                </a:cubicBezTo>
                <a:cubicBezTo>
                  <a:pt x="211138" y="39048"/>
                  <a:pt x="211012" y="39111"/>
                  <a:pt x="210948" y="39238"/>
                </a:cubicBezTo>
                <a:close/>
                <a:moveTo>
                  <a:pt x="210062" y="41423"/>
                </a:moveTo>
                <a:cubicBezTo>
                  <a:pt x="209967" y="41645"/>
                  <a:pt x="210188" y="41866"/>
                  <a:pt x="210410" y="41771"/>
                </a:cubicBezTo>
                <a:cubicBezTo>
                  <a:pt x="210632" y="41676"/>
                  <a:pt x="210632" y="41360"/>
                  <a:pt x="210410" y="41296"/>
                </a:cubicBezTo>
                <a:cubicBezTo>
                  <a:pt x="210283" y="41233"/>
                  <a:pt x="210125" y="41296"/>
                  <a:pt x="210062" y="41423"/>
                </a:cubicBezTo>
                <a:close/>
                <a:moveTo>
                  <a:pt x="209555" y="43482"/>
                </a:moveTo>
                <a:cubicBezTo>
                  <a:pt x="209302" y="43387"/>
                  <a:pt x="209080" y="43608"/>
                  <a:pt x="209175" y="43862"/>
                </a:cubicBezTo>
                <a:cubicBezTo>
                  <a:pt x="209270" y="44083"/>
                  <a:pt x="209618" y="44083"/>
                  <a:pt x="209713" y="43862"/>
                </a:cubicBezTo>
                <a:cubicBezTo>
                  <a:pt x="209745" y="43703"/>
                  <a:pt x="209682" y="43545"/>
                  <a:pt x="209555" y="43482"/>
                </a:cubicBezTo>
                <a:close/>
                <a:moveTo>
                  <a:pt x="208288" y="45857"/>
                </a:moveTo>
                <a:cubicBezTo>
                  <a:pt x="208193" y="46078"/>
                  <a:pt x="208446" y="46332"/>
                  <a:pt x="208700" y="46237"/>
                </a:cubicBezTo>
                <a:cubicBezTo>
                  <a:pt x="208922" y="46110"/>
                  <a:pt x="208922" y="45762"/>
                  <a:pt x="208668" y="45667"/>
                </a:cubicBezTo>
                <a:cubicBezTo>
                  <a:pt x="208510" y="45603"/>
                  <a:pt x="208351" y="45698"/>
                  <a:pt x="208288" y="45857"/>
                </a:cubicBezTo>
                <a:close/>
                <a:moveTo>
                  <a:pt x="207813" y="47883"/>
                </a:moveTo>
                <a:cubicBezTo>
                  <a:pt x="207560" y="47757"/>
                  <a:pt x="207306" y="48042"/>
                  <a:pt x="207401" y="48295"/>
                </a:cubicBezTo>
                <a:cubicBezTo>
                  <a:pt x="207528" y="48549"/>
                  <a:pt x="207876" y="48549"/>
                  <a:pt x="207971" y="48264"/>
                </a:cubicBezTo>
                <a:cubicBezTo>
                  <a:pt x="208035" y="48105"/>
                  <a:pt x="207971" y="47915"/>
                  <a:pt x="207813" y="47883"/>
                </a:cubicBezTo>
                <a:close/>
                <a:moveTo>
                  <a:pt x="206926" y="50069"/>
                </a:moveTo>
                <a:cubicBezTo>
                  <a:pt x="206673" y="49942"/>
                  <a:pt x="206388" y="50227"/>
                  <a:pt x="206515" y="50512"/>
                </a:cubicBezTo>
                <a:cubicBezTo>
                  <a:pt x="206641" y="50765"/>
                  <a:pt x="207021" y="50765"/>
                  <a:pt x="207116" y="50480"/>
                </a:cubicBezTo>
                <a:cubicBezTo>
                  <a:pt x="207180" y="50322"/>
                  <a:pt x="207116" y="50132"/>
                  <a:pt x="206958" y="50069"/>
                </a:cubicBezTo>
                <a:close/>
                <a:moveTo>
                  <a:pt x="206071" y="52254"/>
                </a:moveTo>
                <a:cubicBezTo>
                  <a:pt x="205786" y="52159"/>
                  <a:pt x="205501" y="52444"/>
                  <a:pt x="205628" y="52729"/>
                </a:cubicBezTo>
                <a:cubicBezTo>
                  <a:pt x="205755" y="52982"/>
                  <a:pt x="206166" y="52982"/>
                  <a:pt x="206261" y="52697"/>
                </a:cubicBezTo>
                <a:cubicBezTo>
                  <a:pt x="206325" y="52539"/>
                  <a:pt x="206261" y="52317"/>
                  <a:pt x="206071" y="52254"/>
                </a:cubicBezTo>
                <a:close/>
                <a:moveTo>
                  <a:pt x="205216" y="54439"/>
                </a:moveTo>
                <a:cubicBezTo>
                  <a:pt x="204900" y="54344"/>
                  <a:pt x="204615" y="54629"/>
                  <a:pt x="204741" y="54914"/>
                </a:cubicBezTo>
                <a:cubicBezTo>
                  <a:pt x="204868" y="55231"/>
                  <a:pt x="205280" y="55199"/>
                  <a:pt x="205406" y="54914"/>
                </a:cubicBezTo>
                <a:cubicBezTo>
                  <a:pt x="205470" y="54724"/>
                  <a:pt x="205406" y="54534"/>
                  <a:pt x="205216" y="54439"/>
                </a:cubicBezTo>
                <a:close/>
                <a:moveTo>
                  <a:pt x="203854" y="56846"/>
                </a:moveTo>
                <a:cubicBezTo>
                  <a:pt x="203728" y="57162"/>
                  <a:pt x="204044" y="57479"/>
                  <a:pt x="204361" y="57352"/>
                </a:cubicBezTo>
                <a:cubicBezTo>
                  <a:pt x="204646" y="57194"/>
                  <a:pt x="204646" y="56782"/>
                  <a:pt x="204329" y="56656"/>
                </a:cubicBezTo>
                <a:cubicBezTo>
                  <a:pt x="204139" y="56561"/>
                  <a:pt x="203918" y="56656"/>
                  <a:pt x="203854" y="56846"/>
                </a:cubicBezTo>
                <a:close/>
                <a:moveTo>
                  <a:pt x="202968" y="59063"/>
                </a:moveTo>
                <a:cubicBezTo>
                  <a:pt x="202841" y="59379"/>
                  <a:pt x="203158" y="59696"/>
                  <a:pt x="203474" y="59569"/>
                </a:cubicBezTo>
                <a:cubicBezTo>
                  <a:pt x="203791" y="59411"/>
                  <a:pt x="203791" y="58968"/>
                  <a:pt x="203474" y="58841"/>
                </a:cubicBezTo>
                <a:cubicBezTo>
                  <a:pt x="203284" y="58778"/>
                  <a:pt x="203063" y="58873"/>
                  <a:pt x="202968" y="59063"/>
                </a:cubicBezTo>
                <a:close/>
                <a:moveTo>
                  <a:pt x="202081" y="61248"/>
                </a:moveTo>
                <a:cubicBezTo>
                  <a:pt x="201954" y="61596"/>
                  <a:pt x="202303" y="61913"/>
                  <a:pt x="202619" y="61786"/>
                </a:cubicBezTo>
                <a:cubicBezTo>
                  <a:pt x="202936" y="61628"/>
                  <a:pt x="202936" y="61153"/>
                  <a:pt x="202619" y="61026"/>
                </a:cubicBezTo>
                <a:cubicBezTo>
                  <a:pt x="202398" y="60963"/>
                  <a:pt x="202176" y="61058"/>
                  <a:pt x="202081" y="61248"/>
                </a:cubicBezTo>
                <a:close/>
                <a:moveTo>
                  <a:pt x="201733" y="63243"/>
                </a:moveTo>
                <a:cubicBezTo>
                  <a:pt x="201384" y="63085"/>
                  <a:pt x="201068" y="63433"/>
                  <a:pt x="201194" y="63781"/>
                </a:cubicBezTo>
                <a:cubicBezTo>
                  <a:pt x="201353" y="64130"/>
                  <a:pt x="201828" y="64130"/>
                  <a:pt x="201986" y="63781"/>
                </a:cubicBezTo>
                <a:cubicBezTo>
                  <a:pt x="202049" y="63560"/>
                  <a:pt x="201954" y="63306"/>
                  <a:pt x="201733" y="63243"/>
                </a:cubicBezTo>
                <a:close/>
                <a:moveTo>
                  <a:pt x="200878" y="65428"/>
                </a:moveTo>
                <a:cubicBezTo>
                  <a:pt x="200498" y="65270"/>
                  <a:pt x="200149" y="65650"/>
                  <a:pt x="200308" y="65998"/>
                </a:cubicBezTo>
                <a:cubicBezTo>
                  <a:pt x="200466" y="66346"/>
                  <a:pt x="200973" y="66346"/>
                  <a:pt x="201099" y="65998"/>
                </a:cubicBezTo>
                <a:cubicBezTo>
                  <a:pt x="201194" y="65776"/>
                  <a:pt x="201099" y="65523"/>
                  <a:pt x="200878" y="65428"/>
                </a:cubicBezTo>
                <a:close/>
                <a:moveTo>
                  <a:pt x="199991" y="67613"/>
                </a:moveTo>
                <a:cubicBezTo>
                  <a:pt x="199642" y="67487"/>
                  <a:pt x="199262" y="67835"/>
                  <a:pt x="199421" y="68215"/>
                </a:cubicBezTo>
                <a:cubicBezTo>
                  <a:pt x="199579" y="68595"/>
                  <a:pt x="200118" y="68563"/>
                  <a:pt x="200244" y="68215"/>
                </a:cubicBezTo>
                <a:cubicBezTo>
                  <a:pt x="200339" y="67962"/>
                  <a:pt x="200244" y="67708"/>
                  <a:pt x="199991" y="67613"/>
                </a:cubicBezTo>
                <a:close/>
                <a:moveTo>
                  <a:pt x="198534" y="70083"/>
                </a:moveTo>
                <a:cubicBezTo>
                  <a:pt x="198376" y="70463"/>
                  <a:pt x="198787" y="70843"/>
                  <a:pt x="199136" y="70685"/>
                </a:cubicBezTo>
                <a:cubicBezTo>
                  <a:pt x="199516" y="70495"/>
                  <a:pt x="199516" y="69957"/>
                  <a:pt x="199136" y="69830"/>
                </a:cubicBezTo>
                <a:cubicBezTo>
                  <a:pt x="198914" y="69735"/>
                  <a:pt x="198629" y="69830"/>
                  <a:pt x="198534" y="70083"/>
                </a:cubicBezTo>
                <a:close/>
                <a:moveTo>
                  <a:pt x="197647" y="72269"/>
                </a:moveTo>
                <a:cubicBezTo>
                  <a:pt x="197489" y="72680"/>
                  <a:pt x="197901" y="73060"/>
                  <a:pt x="198281" y="72902"/>
                </a:cubicBezTo>
                <a:cubicBezTo>
                  <a:pt x="198661" y="72712"/>
                  <a:pt x="198661" y="72174"/>
                  <a:pt x="198281" y="72015"/>
                </a:cubicBezTo>
                <a:cubicBezTo>
                  <a:pt x="198027" y="71920"/>
                  <a:pt x="197742" y="72047"/>
                  <a:pt x="197647" y="72269"/>
                </a:cubicBezTo>
                <a:close/>
                <a:moveTo>
                  <a:pt x="197394" y="74200"/>
                </a:moveTo>
                <a:cubicBezTo>
                  <a:pt x="196982" y="74042"/>
                  <a:pt x="196602" y="74454"/>
                  <a:pt x="196761" y="74865"/>
                </a:cubicBezTo>
                <a:cubicBezTo>
                  <a:pt x="196951" y="75245"/>
                  <a:pt x="197521" y="75245"/>
                  <a:pt x="197679" y="74834"/>
                </a:cubicBezTo>
                <a:cubicBezTo>
                  <a:pt x="197774" y="74580"/>
                  <a:pt x="197647" y="74295"/>
                  <a:pt x="197394" y="74200"/>
                </a:cubicBezTo>
                <a:close/>
                <a:moveTo>
                  <a:pt x="196539" y="76386"/>
                </a:moveTo>
                <a:cubicBezTo>
                  <a:pt x="196127" y="76227"/>
                  <a:pt x="195716" y="76671"/>
                  <a:pt x="195874" y="77082"/>
                </a:cubicBezTo>
                <a:cubicBezTo>
                  <a:pt x="196064" y="77494"/>
                  <a:pt x="196666" y="77462"/>
                  <a:pt x="196824" y="77051"/>
                </a:cubicBezTo>
                <a:cubicBezTo>
                  <a:pt x="196919" y="76797"/>
                  <a:pt x="196792" y="76512"/>
                  <a:pt x="196539" y="76386"/>
                </a:cubicBezTo>
                <a:close/>
                <a:moveTo>
                  <a:pt x="194987" y="78887"/>
                </a:moveTo>
                <a:cubicBezTo>
                  <a:pt x="194829" y="79331"/>
                  <a:pt x="195272" y="79742"/>
                  <a:pt x="195684" y="79552"/>
                </a:cubicBezTo>
                <a:cubicBezTo>
                  <a:pt x="196127" y="79362"/>
                  <a:pt x="196096" y="78761"/>
                  <a:pt x="195684" y="78602"/>
                </a:cubicBezTo>
                <a:cubicBezTo>
                  <a:pt x="195399" y="78476"/>
                  <a:pt x="195082" y="78602"/>
                  <a:pt x="194987" y="78887"/>
                </a:cubicBezTo>
                <a:close/>
                <a:moveTo>
                  <a:pt x="194100" y="81104"/>
                </a:moveTo>
                <a:cubicBezTo>
                  <a:pt x="193942" y="81548"/>
                  <a:pt x="194385" y="81959"/>
                  <a:pt x="194829" y="81769"/>
                </a:cubicBezTo>
                <a:cubicBezTo>
                  <a:pt x="195272" y="81579"/>
                  <a:pt x="195240" y="80977"/>
                  <a:pt x="194797" y="80787"/>
                </a:cubicBezTo>
                <a:cubicBezTo>
                  <a:pt x="194512" y="80692"/>
                  <a:pt x="194227" y="80819"/>
                  <a:pt x="194100" y="81104"/>
                </a:cubicBezTo>
                <a:close/>
                <a:moveTo>
                  <a:pt x="194259" y="83701"/>
                </a:moveTo>
                <a:cubicBezTo>
                  <a:pt x="194417" y="83226"/>
                  <a:pt x="193974" y="82783"/>
                  <a:pt x="193499" y="82973"/>
                </a:cubicBezTo>
                <a:cubicBezTo>
                  <a:pt x="193055" y="83194"/>
                  <a:pt x="193055" y="83828"/>
                  <a:pt x="193530" y="84018"/>
                </a:cubicBezTo>
                <a:cubicBezTo>
                  <a:pt x="193815" y="84113"/>
                  <a:pt x="194132" y="83986"/>
                  <a:pt x="194259" y="83701"/>
                </a:cubicBezTo>
                <a:close/>
                <a:moveTo>
                  <a:pt x="193372" y="85918"/>
                </a:moveTo>
                <a:cubicBezTo>
                  <a:pt x="193562" y="85443"/>
                  <a:pt x="193087" y="84968"/>
                  <a:pt x="192644" y="85189"/>
                </a:cubicBezTo>
                <a:cubicBezTo>
                  <a:pt x="192169" y="85379"/>
                  <a:pt x="192169" y="86045"/>
                  <a:pt x="192644" y="86235"/>
                </a:cubicBezTo>
                <a:cubicBezTo>
                  <a:pt x="192929" y="86330"/>
                  <a:pt x="193277" y="86203"/>
                  <a:pt x="193372" y="85918"/>
                </a:cubicBezTo>
                <a:close/>
                <a:moveTo>
                  <a:pt x="192200" y="87375"/>
                </a:moveTo>
                <a:cubicBezTo>
                  <a:pt x="191725" y="87185"/>
                  <a:pt x="191250" y="87660"/>
                  <a:pt x="191440" y="88135"/>
                </a:cubicBezTo>
                <a:cubicBezTo>
                  <a:pt x="191662" y="88610"/>
                  <a:pt x="192327" y="88610"/>
                  <a:pt x="192517" y="88135"/>
                </a:cubicBezTo>
                <a:cubicBezTo>
                  <a:pt x="192644" y="87818"/>
                  <a:pt x="192485" y="87501"/>
                  <a:pt x="192200" y="87375"/>
                </a:cubicBezTo>
                <a:close/>
                <a:moveTo>
                  <a:pt x="191662" y="90351"/>
                </a:moveTo>
                <a:cubicBezTo>
                  <a:pt x="191852" y="89845"/>
                  <a:pt x="191377" y="89370"/>
                  <a:pt x="190870" y="89560"/>
                </a:cubicBezTo>
                <a:cubicBezTo>
                  <a:pt x="190395" y="89781"/>
                  <a:pt x="190395" y="90478"/>
                  <a:pt x="190902" y="90668"/>
                </a:cubicBezTo>
                <a:cubicBezTo>
                  <a:pt x="191187" y="90795"/>
                  <a:pt x="191535" y="90637"/>
                  <a:pt x="191662" y="90351"/>
                </a:cubicBezTo>
                <a:close/>
                <a:moveTo>
                  <a:pt x="190807" y="92568"/>
                </a:moveTo>
                <a:cubicBezTo>
                  <a:pt x="190997" y="92062"/>
                  <a:pt x="190490" y="91555"/>
                  <a:pt x="189983" y="91777"/>
                </a:cubicBezTo>
                <a:cubicBezTo>
                  <a:pt x="189508" y="91998"/>
                  <a:pt x="189508" y="92695"/>
                  <a:pt x="190015" y="92885"/>
                </a:cubicBezTo>
                <a:cubicBezTo>
                  <a:pt x="190332" y="93012"/>
                  <a:pt x="190680" y="92853"/>
                  <a:pt x="190807" y="92568"/>
                </a:cubicBezTo>
                <a:close/>
                <a:moveTo>
                  <a:pt x="189952" y="94753"/>
                </a:moveTo>
                <a:cubicBezTo>
                  <a:pt x="190173" y="94247"/>
                  <a:pt x="189635" y="93740"/>
                  <a:pt x="189128" y="93962"/>
                </a:cubicBezTo>
                <a:cubicBezTo>
                  <a:pt x="188622" y="94183"/>
                  <a:pt x="188622" y="94912"/>
                  <a:pt x="189128" y="95133"/>
                </a:cubicBezTo>
                <a:cubicBezTo>
                  <a:pt x="189445" y="95260"/>
                  <a:pt x="189825" y="95102"/>
                  <a:pt x="189952" y="94753"/>
                </a:cubicBezTo>
                <a:close/>
                <a:moveTo>
                  <a:pt x="188273" y="97350"/>
                </a:moveTo>
                <a:cubicBezTo>
                  <a:pt x="188780" y="97540"/>
                  <a:pt x="189318" y="97002"/>
                  <a:pt x="189097" y="96495"/>
                </a:cubicBezTo>
                <a:cubicBezTo>
                  <a:pt x="188843" y="95957"/>
                  <a:pt x="188115" y="95989"/>
                  <a:pt x="187893" y="96495"/>
                </a:cubicBezTo>
                <a:cubicBezTo>
                  <a:pt x="187767" y="96844"/>
                  <a:pt x="187925" y="97224"/>
                  <a:pt x="188273" y="97350"/>
                </a:cubicBezTo>
                <a:close/>
                <a:moveTo>
                  <a:pt x="188242" y="99187"/>
                </a:moveTo>
                <a:cubicBezTo>
                  <a:pt x="188463" y="98649"/>
                  <a:pt x="187893" y="98110"/>
                  <a:pt x="187355" y="98364"/>
                </a:cubicBezTo>
                <a:cubicBezTo>
                  <a:pt x="186817" y="98585"/>
                  <a:pt x="186848" y="99345"/>
                  <a:pt x="187387" y="99567"/>
                </a:cubicBezTo>
                <a:cubicBezTo>
                  <a:pt x="187703" y="99694"/>
                  <a:pt x="188083" y="99535"/>
                  <a:pt x="188242" y="99187"/>
                </a:cubicBezTo>
                <a:close/>
                <a:moveTo>
                  <a:pt x="187387" y="101404"/>
                </a:moveTo>
                <a:cubicBezTo>
                  <a:pt x="187608" y="100866"/>
                  <a:pt x="187038" y="100296"/>
                  <a:pt x="186468" y="100549"/>
                </a:cubicBezTo>
                <a:cubicBezTo>
                  <a:pt x="185930" y="100771"/>
                  <a:pt x="185930" y="101562"/>
                  <a:pt x="186500" y="101784"/>
                </a:cubicBezTo>
                <a:cubicBezTo>
                  <a:pt x="186848" y="101911"/>
                  <a:pt x="187228" y="101752"/>
                  <a:pt x="187387" y="101404"/>
                </a:cubicBezTo>
                <a:close/>
                <a:moveTo>
                  <a:pt x="185613" y="104001"/>
                </a:moveTo>
                <a:cubicBezTo>
                  <a:pt x="186183" y="104222"/>
                  <a:pt x="186753" y="103652"/>
                  <a:pt x="186500" y="103082"/>
                </a:cubicBezTo>
                <a:cubicBezTo>
                  <a:pt x="186278" y="102544"/>
                  <a:pt x="185455" y="102544"/>
                  <a:pt x="185233" y="103114"/>
                </a:cubicBezTo>
                <a:cubicBezTo>
                  <a:pt x="185106" y="103462"/>
                  <a:pt x="185265" y="103874"/>
                  <a:pt x="185613" y="104001"/>
                </a:cubicBezTo>
                <a:close/>
                <a:moveTo>
                  <a:pt x="185645" y="105838"/>
                </a:moveTo>
                <a:cubicBezTo>
                  <a:pt x="185898" y="105268"/>
                  <a:pt x="185296" y="104697"/>
                  <a:pt x="184726" y="104951"/>
                </a:cubicBezTo>
                <a:cubicBezTo>
                  <a:pt x="184156" y="105173"/>
                  <a:pt x="184156" y="105996"/>
                  <a:pt x="184758" y="106218"/>
                </a:cubicBezTo>
                <a:cubicBezTo>
                  <a:pt x="185106" y="106376"/>
                  <a:pt x="185518" y="106186"/>
                  <a:pt x="185645" y="105838"/>
                </a:cubicBezTo>
                <a:close/>
                <a:moveTo>
                  <a:pt x="184790" y="108054"/>
                </a:moveTo>
                <a:cubicBezTo>
                  <a:pt x="185043" y="107453"/>
                  <a:pt x="184441" y="106883"/>
                  <a:pt x="183840" y="107136"/>
                </a:cubicBezTo>
                <a:cubicBezTo>
                  <a:pt x="183270" y="107389"/>
                  <a:pt x="183270" y="108213"/>
                  <a:pt x="183871" y="108466"/>
                </a:cubicBezTo>
                <a:cubicBezTo>
                  <a:pt x="184251" y="108593"/>
                  <a:pt x="184663" y="108403"/>
                  <a:pt x="184790" y="108054"/>
                </a:cubicBezTo>
                <a:close/>
                <a:moveTo>
                  <a:pt x="182985" y="110683"/>
                </a:moveTo>
                <a:cubicBezTo>
                  <a:pt x="183586" y="110905"/>
                  <a:pt x="184188" y="110303"/>
                  <a:pt x="183935" y="109701"/>
                </a:cubicBezTo>
                <a:cubicBezTo>
                  <a:pt x="183681" y="109099"/>
                  <a:pt x="182826" y="109131"/>
                  <a:pt x="182573" y="109733"/>
                </a:cubicBezTo>
                <a:cubicBezTo>
                  <a:pt x="182415" y="110113"/>
                  <a:pt x="182605" y="110525"/>
                  <a:pt x="182985" y="110683"/>
                </a:cubicBezTo>
                <a:close/>
                <a:moveTo>
                  <a:pt x="222096" y="4560"/>
                </a:moveTo>
                <a:cubicBezTo>
                  <a:pt x="222096" y="4560"/>
                  <a:pt x="222064" y="4560"/>
                  <a:pt x="222064" y="4592"/>
                </a:cubicBezTo>
                <a:cubicBezTo>
                  <a:pt x="222064" y="4592"/>
                  <a:pt x="222096" y="4624"/>
                  <a:pt x="222096" y="4592"/>
                </a:cubicBezTo>
                <a:cubicBezTo>
                  <a:pt x="222096" y="4592"/>
                  <a:pt x="222096" y="4560"/>
                  <a:pt x="222096" y="4560"/>
                </a:cubicBezTo>
                <a:close/>
                <a:moveTo>
                  <a:pt x="221241" y="6809"/>
                </a:moveTo>
                <a:cubicBezTo>
                  <a:pt x="221272" y="6777"/>
                  <a:pt x="221209" y="6746"/>
                  <a:pt x="221177" y="6777"/>
                </a:cubicBezTo>
                <a:cubicBezTo>
                  <a:pt x="221177" y="6809"/>
                  <a:pt x="221241" y="6841"/>
                  <a:pt x="221241" y="6809"/>
                </a:cubicBezTo>
                <a:close/>
                <a:moveTo>
                  <a:pt x="220386" y="9026"/>
                </a:moveTo>
                <a:cubicBezTo>
                  <a:pt x="220417" y="8962"/>
                  <a:pt x="220259" y="9026"/>
                  <a:pt x="220322" y="9057"/>
                </a:cubicBezTo>
                <a:cubicBezTo>
                  <a:pt x="220354" y="9057"/>
                  <a:pt x="220386" y="9057"/>
                  <a:pt x="220386" y="9026"/>
                </a:cubicBezTo>
                <a:close/>
                <a:moveTo>
                  <a:pt x="219531" y="11243"/>
                </a:moveTo>
                <a:cubicBezTo>
                  <a:pt x="219562" y="11148"/>
                  <a:pt x="219436" y="11116"/>
                  <a:pt x="219404" y="11179"/>
                </a:cubicBezTo>
                <a:cubicBezTo>
                  <a:pt x="219372" y="11274"/>
                  <a:pt x="219499" y="11306"/>
                  <a:pt x="219531" y="11243"/>
                </a:cubicBezTo>
                <a:close/>
                <a:moveTo>
                  <a:pt x="218676" y="13459"/>
                </a:moveTo>
                <a:cubicBezTo>
                  <a:pt x="218707" y="13333"/>
                  <a:pt x="218454" y="13459"/>
                  <a:pt x="218581" y="13491"/>
                </a:cubicBezTo>
                <a:cubicBezTo>
                  <a:pt x="218612" y="13491"/>
                  <a:pt x="218644" y="13491"/>
                  <a:pt x="218676" y="13459"/>
                </a:cubicBezTo>
                <a:close/>
                <a:moveTo>
                  <a:pt x="217821" y="15645"/>
                </a:moveTo>
                <a:cubicBezTo>
                  <a:pt x="217852" y="15518"/>
                  <a:pt x="217567" y="15645"/>
                  <a:pt x="217694" y="15708"/>
                </a:cubicBezTo>
                <a:cubicBezTo>
                  <a:pt x="217726" y="15740"/>
                  <a:pt x="217789" y="15708"/>
                  <a:pt x="217821" y="15676"/>
                </a:cubicBezTo>
                <a:close/>
                <a:moveTo>
                  <a:pt x="216965" y="17861"/>
                </a:moveTo>
                <a:cubicBezTo>
                  <a:pt x="217029" y="17735"/>
                  <a:pt x="216649" y="17861"/>
                  <a:pt x="216807" y="17925"/>
                </a:cubicBezTo>
                <a:cubicBezTo>
                  <a:pt x="216870" y="17956"/>
                  <a:pt x="216934" y="17925"/>
                  <a:pt x="216965" y="17861"/>
                </a:cubicBezTo>
                <a:close/>
                <a:moveTo>
                  <a:pt x="215952" y="20173"/>
                </a:moveTo>
                <a:cubicBezTo>
                  <a:pt x="216110" y="20237"/>
                  <a:pt x="215952" y="19825"/>
                  <a:pt x="215857" y="20015"/>
                </a:cubicBezTo>
                <a:cubicBezTo>
                  <a:pt x="215857" y="20078"/>
                  <a:pt x="215889" y="20142"/>
                  <a:pt x="215952" y="20173"/>
                </a:cubicBezTo>
                <a:close/>
                <a:moveTo>
                  <a:pt x="214970" y="22200"/>
                </a:moveTo>
                <a:cubicBezTo>
                  <a:pt x="214907" y="22390"/>
                  <a:pt x="215350" y="22200"/>
                  <a:pt x="215160" y="22137"/>
                </a:cubicBezTo>
                <a:cubicBezTo>
                  <a:pt x="215097" y="22105"/>
                  <a:pt x="215002" y="22137"/>
                  <a:pt x="214970" y="22200"/>
                </a:cubicBezTo>
                <a:close/>
                <a:moveTo>
                  <a:pt x="214084" y="24417"/>
                </a:moveTo>
                <a:cubicBezTo>
                  <a:pt x="214020" y="24639"/>
                  <a:pt x="214495" y="24417"/>
                  <a:pt x="214305" y="24322"/>
                </a:cubicBezTo>
                <a:cubicBezTo>
                  <a:pt x="214210" y="24290"/>
                  <a:pt x="214115" y="24322"/>
                  <a:pt x="214084" y="24417"/>
                </a:cubicBezTo>
                <a:close/>
                <a:moveTo>
                  <a:pt x="213197" y="26602"/>
                </a:moveTo>
                <a:cubicBezTo>
                  <a:pt x="213102" y="26855"/>
                  <a:pt x="213672" y="26602"/>
                  <a:pt x="213419" y="26507"/>
                </a:cubicBezTo>
                <a:cubicBezTo>
                  <a:pt x="213324" y="26475"/>
                  <a:pt x="213229" y="26539"/>
                  <a:pt x="213197" y="26602"/>
                </a:cubicBezTo>
                <a:close/>
                <a:moveTo>
                  <a:pt x="212310" y="28819"/>
                </a:moveTo>
                <a:cubicBezTo>
                  <a:pt x="212215" y="29072"/>
                  <a:pt x="212817" y="28819"/>
                  <a:pt x="212563" y="28724"/>
                </a:cubicBezTo>
                <a:cubicBezTo>
                  <a:pt x="212468" y="28660"/>
                  <a:pt x="212373" y="28724"/>
                  <a:pt x="212310" y="28819"/>
                </a:cubicBezTo>
                <a:close/>
                <a:moveTo>
                  <a:pt x="211423" y="31004"/>
                </a:moveTo>
                <a:cubicBezTo>
                  <a:pt x="211328" y="31289"/>
                  <a:pt x="211962" y="31036"/>
                  <a:pt x="211677" y="30909"/>
                </a:cubicBezTo>
                <a:cubicBezTo>
                  <a:pt x="211582" y="30877"/>
                  <a:pt x="211487" y="30909"/>
                  <a:pt x="211423" y="31004"/>
                </a:cubicBezTo>
                <a:close/>
                <a:moveTo>
                  <a:pt x="210537" y="33221"/>
                </a:moveTo>
                <a:cubicBezTo>
                  <a:pt x="210442" y="33537"/>
                  <a:pt x="211138" y="33221"/>
                  <a:pt x="210822" y="33094"/>
                </a:cubicBezTo>
                <a:cubicBezTo>
                  <a:pt x="210727" y="33062"/>
                  <a:pt x="210600" y="33126"/>
                  <a:pt x="210537" y="33221"/>
                </a:cubicBezTo>
                <a:close/>
                <a:moveTo>
                  <a:pt x="209650" y="35438"/>
                </a:moveTo>
                <a:cubicBezTo>
                  <a:pt x="209587" y="35596"/>
                  <a:pt x="209777" y="35786"/>
                  <a:pt x="209967" y="35723"/>
                </a:cubicBezTo>
                <a:cubicBezTo>
                  <a:pt x="210157" y="35628"/>
                  <a:pt x="210157" y="35374"/>
                  <a:pt x="209967" y="35311"/>
                </a:cubicBezTo>
                <a:cubicBezTo>
                  <a:pt x="209840" y="35248"/>
                  <a:pt x="209713" y="35311"/>
                  <a:pt x="209650" y="35438"/>
                </a:cubicBezTo>
                <a:close/>
                <a:moveTo>
                  <a:pt x="208922" y="37939"/>
                </a:moveTo>
                <a:cubicBezTo>
                  <a:pt x="209112" y="38003"/>
                  <a:pt x="209302" y="37813"/>
                  <a:pt x="209207" y="37623"/>
                </a:cubicBezTo>
                <a:cubicBezTo>
                  <a:pt x="209143" y="37433"/>
                  <a:pt x="208858" y="37433"/>
                  <a:pt x="208763" y="37623"/>
                </a:cubicBezTo>
                <a:cubicBezTo>
                  <a:pt x="208731" y="37749"/>
                  <a:pt x="208795" y="37876"/>
                  <a:pt x="208922" y="37939"/>
                </a:cubicBezTo>
                <a:close/>
                <a:moveTo>
                  <a:pt x="208035" y="40156"/>
                </a:moveTo>
                <a:cubicBezTo>
                  <a:pt x="208256" y="40251"/>
                  <a:pt x="208446" y="40030"/>
                  <a:pt x="208351" y="39808"/>
                </a:cubicBezTo>
                <a:cubicBezTo>
                  <a:pt x="208256" y="39618"/>
                  <a:pt x="207971" y="39618"/>
                  <a:pt x="207876" y="39840"/>
                </a:cubicBezTo>
                <a:cubicBezTo>
                  <a:pt x="207845" y="39966"/>
                  <a:pt x="207908" y="40093"/>
                  <a:pt x="208035" y="40156"/>
                </a:cubicBezTo>
                <a:close/>
                <a:moveTo>
                  <a:pt x="207148" y="42373"/>
                </a:moveTo>
                <a:cubicBezTo>
                  <a:pt x="207370" y="42468"/>
                  <a:pt x="207591" y="42246"/>
                  <a:pt x="207496" y="42025"/>
                </a:cubicBezTo>
                <a:cubicBezTo>
                  <a:pt x="207401" y="41803"/>
                  <a:pt x="207085" y="41803"/>
                  <a:pt x="206990" y="42025"/>
                </a:cubicBezTo>
                <a:cubicBezTo>
                  <a:pt x="206958" y="42183"/>
                  <a:pt x="207021" y="42341"/>
                  <a:pt x="207148" y="42373"/>
                </a:cubicBezTo>
                <a:close/>
                <a:moveTo>
                  <a:pt x="206103" y="44242"/>
                </a:moveTo>
                <a:cubicBezTo>
                  <a:pt x="206008" y="44463"/>
                  <a:pt x="206261" y="44717"/>
                  <a:pt x="206483" y="44590"/>
                </a:cubicBezTo>
                <a:cubicBezTo>
                  <a:pt x="206736" y="44495"/>
                  <a:pt x="206736" y="44178"/>
                  <a:pt x="206483" y="44083"/>
                </a:cubicBezTo>
                <a:cubicBezTo>
                  <a:pt x="206325" y="44020"/>
                  <a:pt x="206166" y="44083"/>
                  <a:pt x="206103" y="44242"/>
                </a:cubicBezTo>
                <a:close/>
                <a:moveTo>
                  <a:pt x="205216" y="46427"/>
                </a:moveTo>
                <a:cubicBezTo>
                  <a:pt x="205121" y="46680"/>
                  <a:pt x="205375" y="46933"/>
                  <a:pt x="205628" y="46838"/>
                </a:cubicBezTo>
                <a:cubicBezTo>
                  <a:pt x="205881" y="46712"/>
                  <a:pt x="205881" y="46363"/>
                  <a:pt x="205628" y="46268"/>
                </a:cubicBezTo>
                <a:cubicBezTo>
                  <a:pt x="205470" y="46205"/>
                  <a:pt x="205280" y="46268"/>
                  <a:pt x="205216" y="46427"/>
                </a:cubicBezTo>
                <a:close/>
                <a:moveTo>
                  <a:pt x="204741" y="48454"/>
                </a:moveTo>
                <a:cubicBezTo>
                  <a:pt x="204488" y="48359"/>
                  <a:pt x="204234" y="48612"/>
                  <a:pt x="204329" y="48897"/>
                </a:cubicBezTo>
                <a:cubicBezTo>
                  <a:pt x="204456" y="49150"/>
                  <a:pt x="204836" y="49150"/>
                  <a:pt x="204931" y="48865"/>
                </a:cubicBezTo>
                <a:cubicBezTo>
                  <a:pt x="204995" y="48707"/>
                  <a:pt x="204900" y="48517"/>
                  <a:pt x="204741" y="48454"/>
                </a:cubicBezTo>
                <a:close/>
                <a:moveTo>
                  <a:pt x="203886" y="50670"/>
                </a:moveTo>
                <a:cubicBezTo>
                  <a:pt x="203601" y="50544"/>
                  <a:pt x="203348" y="50829"/>
                  <a:pt x="203474" y="51082"/>
                </a:cubicBezTo>
                <a:cubicBezTo>
                  <a:pt x="203569" y="51367"/>
                  <a:pt x="203949" y="51367"/>
                  <a:pt x="204076" y="51082"/>
                </a:cubicBezTo>
                <a:cubicBezTo>
                  <a:pt x="204139" y="50924"/>
                  <a:pt x="204044" y="50734"/>
                  <a:pt x="203886" y="50670"/>
                </a:cubicBezTo>
                <a:close/>
                <a:moveTo>
                  <a:pt x="203031" y="52856"/>
                </a:moveTo>
                <a:cubicBezTo>
                  <a:pt x="202746" y="52729"/>
                  <a:pt x="202461" y="53014"/>
                  <a:pt x="202588" y="53299"/>
                </a:cubicBezTo>
                <a:cubicBezTo>
                  <a:pt x="202683" y="53584"/>
                  <a:pt x="203094" y="53584"/>
                  <a:pt x="203221" y="53299"/>
                </a:cubicBezTo>
                <a:cubicBezTo>
                  <a:pt x="203284" y="53109"/>
                  <a:pt x="203189" y="52919"/>
                  <a:pt x="203031" y="52856"/>
                </a:cubicBezTo>
                <a:close/>
                <a:moveTo>
                  <a:pt x="202144" y="55041"/>
                </a:moveTo>
                <a:cubicBezTo>
                  <a:pt x="201859" y="54914"/>
                  <a:pt x="201574" y="55231"/>
                  <a:pt x="201701" y="55516"/>
                </a:cubicBezTo>
                <a:cubicBezTo>
                  <a:pt x="201828" y="55832"/>
                  <a:pt x="202239" y="55801"/>
                  <a:pt x="202366" y="55516"/>
                </a:cubicBezTo>
                <a:cubicBezTo>
                  <a:pt x="202429" y="55326"/>
                  <a:pt x="202334" y="55104"/>
                  <a:pt x="202144" y="55041"/>
                </a:cubicBezTo>
                <a:close/>
                <a:moveTo>
                  <a:pt x="200783" y="57448"/>
                </a:moveTo>
                <a:cubicBezTo>
                  <a:pt x="200656" y="57764"/>
                  <a:pt x="200973" y="58081"/>
                  <a:pt x="201289" y="57923"/>
                </a:cubicBezTo>
                <a:cubicBezTo>
                  <a:pt x="201606" y="57796"/>
                  <a:pt x="201606" y="57352"/>
                  <a:pt x="201289" y="57226"/>
                </a:cubicBezTo>
                <a:cubicBezTo>
                  <a:pt x="201099" y="57162"/>
                  <a:pt x="200878" y="57257"/>
                  <a:pt x="200783" y="57448"/>
                </a:cubicBezTo>
                <a:close/>
                <a:moveTo>
                  <a:pt x="199896" y="59664"/>
                </a:moveTo>
                <a:cubicBezTo>
                  <a:pt x="199769" y="59981"/>
                  <a:pt x="200118" y="60298"/>
                  <a:pt x="200434" y="60171"/>
                </a:cubicBezTo>
                <a:cubicBezTo>
                  <a:pt x="200751" y="60013"/>
                  <a:pt x="200751" y="59569"/>
                  <a:pt x="200403" y="59443"/>
                </a:cubicBezTo>
                <a:cubicBezTo>
                  <a:pt x="200213" y="59348"/>
                  <a:pt x="199991" y="59443"/>
                  <a:pt x="199896" y="59664"/>
                </a:cubicBezTo>
                <a:close/>
                <a:moveTo>
                  <a:pt x="199547" y="61628"/>
                </a:moveTo>
                <a:cubicBezTo>
                  <a:pt x="199199" y="61501"/>
                  <a:pt x="198882" y="61849"/>
                  <a:pt x="199041" y="62166"/>
                </a:cubicBezTo>
                <a:cubicBezTo>
                  <a:pt x="199167" y="62483"/>
                  <a:pt x="199642" y="62483"/>
                  <a:pt x="199769" y="62166"/>
                </a:cubicBezTo>
                <a:cubicBezTo>
                  <a:pt x="199864" y="61944"/>
                  <a:pt x="199769" y="61723"/>
                  <a:pt x="199547" y="61628"/>
                </a:cubicBezTo>
                <a:close/>
                <a:moveTo>
                  <a:pt x="198692" y="63813"/>
                </a:moveTo>
                <a:cubicBezTo>
                  <a:pt x="198344" y="63686"/>
                  <a:pt x="197996" y="64035"/>
                  <a:pt x="198154" y="64383"/>
                </a:cubicBezTo>
                <a:cubicBezTo>
                  <a:pt x="198281" y="64731"/>
                  <a:pt x="198787" y="64731"/>
                  <a:pt x="198914" y="64383"/>
                </a:cubicBezTo>
                <a:cubicBezTo>
                  <a:pt x="199009" y="64161"/>
                  <a:pt x="198882" y="63908"/>
                  <a:pt x="198692" y="63813"/>
                </a:cubicBezTo>
                <a:close/>
                <a:moveTo>
                  <a:pt x="197806" y="66030"/>
                </a:moveTo>
                <a:cubicBezTo>
                  <a:pt x="197457" y="65871"/>
                  <a:pt x="197109" y="66251"/>
                  <a:pt x="197267" y="66600"/>
                </a:cubicBezTo>
                <a:cubicBezTo>
                  <a:pt x="197394" y="66948"/>
                  <a:pt x="197932" y="66948"/>
                  <a:pt x="198059" y="66568"/>
                </a:cubicBezTo>
                <a:cubicBezTo>
                  <a:pt x="198154" y="66346"/>
                  <a:pt x="198027" y="66093"/>
                  <a:pt x="197806" y="66030"/>
                </a:cubicBezTo>
                <a:close/>
                <a:moveTo>
                  <a:pt x="196951" y="68215"/>
                </a:moveTo>
                <a:cubicBezTo>
                  <a:pt x="196571" y="68057"/>
                  <a:pt x="196222" y="68437"/>
                  <a:pt x="196381" y="68817"/>
                </a:cubicBezTo>
                <a:cubicBezTo>
                  <a:pt x="196539" y="69165"/>
                  <a:pt x="197046" y="69165"/>
                  <a:pt x="197204" y="68785"/>
                </a:cubicBezTo>
                <a:cubicBezTo>
                  <a:pt x="197299" y="68563"/>
                  <a:pt x="197172" y="68310"/>
                  <a:pt x="196951" y="68215"/>
                </a:cubicBezTo>
                <a:close/>
                <a:moveTo>
                  <a:pt x="196096" y="70400"/>
                </a:moveTo>
                <a:cubicBezTo>
                  <a:pt x="195684" y="70242"/>
                  <a:pt x="195304" y="70653"/>
                  <a:pt x="195494" y="71033"/>
                </a:cubicBezTo>
                <a:cubicBezTo>
                  <a:pt x="195652" y="71413"/>
                  <a:pt x="196191" y="71382"/>
                  <a:pt x="196349" y="71002"/>
                </a:cubicBezTo>
                <a:cubicBezTo>
                  <a:pt x="196444" y="70780"/>
                  <a:pt x="196317" y="70495"/>
                  <a:pt x="196096" y="70400"/>
                </a:cubicBezTo>
                <a:close/>
                <a:moveTo>
                  <a:pt x="194575" y="72870"/>
                </a:moveTo>
                <a:cubicBezTo>
                  <a:pt x="194417" y="73282"/>
                  <a:pt x="194829" y="73662"/>
                  <a:pt x="195240" y="73504"/>
                </a:cubicBezTo>
                <a:cubicBezTo>
                  <a:pt x="195621" y="73314"/>
                  <a:pt x="195621" y="72744"/>
                  <a:pt x="195209" y="72617"/>
                </a:cubicBezTo>
                <a:cubicBezTo>
                  <a:pt x="194955" y="72522"/>
                  <a:pt x="194702" y="72617"/>
                  <a:pt x="194607" y="72870"/>
                </a:cubicBezTo>
                <a:close/>
                <a:moveTo>
                  <a:pt x="194354" y="74802"/>
                </a:moveTo>
                <a:cubicBezTo>
                  <a:pt x="193942" y="74644"/>
                  <a:pt x="193530" y="75055"/>
                  <a:pt x="193720" y="75467"/>
                </a:cubicBezTo>
                <a:cubicBezTo>
                  <a:pt x="193879" y="75847"/>
                  <a:pt x="194449" y="75847"/>
                  <a:pt x="194607" y="75435"/>
                </a:cubicBezTo>
                <a:cubicBezTo>
                  <a:pt x="194734" y="75182"/>
                  <a:pt x="194607" y="74897"/>
                  <a:pt x="194354" y="74802"/>
                </a:cubicBezTo>
                <a:close/>
                <a:moveTo>
                  <a:pt x="193467" y="76987"/>
                </a:moveTo>
                <a:cubicBezTo>
                  <a:pt x="193055" y="76829"/>
                  <a:pt x="192644" y="77241"/>
                  <a:pt x="192834" y="77684"/>
                </a:cubicBezTo>
                <a:cubicBezTo>
                  <a:pt x="192992" y="78096"/>
                  <a:pt x="193594" y="78064"/>
                  <a:pt x="193752" y="77652"/>
                </a:cubicBezTo>
                <a:cubicBezTo>
                  <a:pt x="193879" y="77399"/>
                  <a:pt x="193752" y="77082"/>
                  <a:pt x="193467" y="76987"/>
                </a:cubicBezTo>
                <a:close/>
                <a:moveTo>
                  <a:pt x="191915" y="79489"/>
                </a:moveTo>
                <a:cubicBezTo>
                  <a:pt x="191757" y="79901"/>
                  <a:pt x="192200" y="80344"/>
                  <a:pt x="192612" y="80154"/>
                </a:cubicBezTo>
                <a:cubicBezTo>
                  <a:pt x="193055" y="79964"/>
                  <a:pt x="193055" y="79362"/>
                  <a:pt x="192612" y="79172"/>
                </a:cubicBezTo>
                <a:cubicBezTo>
                  <a:pt x="192327" y="79077"/>
                  <a:pt x="192042" y="79204"/>
                  <a:pt x="191915" y="79489"/>
                </a:cubicBezTo>
                <a:close/>
                <a:moveTo>
                  <a:pt x="191028" y="81674"/>
                </a:moveTo>
                <a:cubicBezTo>
                  <a:pt x="190870" y="82118"/>
                  <a:pt x="191314" y="82561"/>
                  <a:pt x="191757" y="82371"/>
                </a:cubicBezTo>
                <a:cubicBezTo>
                  <a:pt x="192200" y="82181"/>
                  <a:pt x="192200" y="81548"/>
                  <a:pt x="191757" y="81389"/>
                </a:cubicBezTo>
                <a:cubicBezTo>
                  <a:pt x="191472" y="81263"/>
                  <a:pt x="191155" y="81421"/>
                  <a:pt x="191028" y="81674"/>
                </a:cubicBezTo>
                <a:close/>
                <a:moveTo>
                  <a:pt x="191187" y="84303"/>
                </a:moveTo>
                <a:cubicBezTo>
                  <a:pt x="191377" y="83828"/>
                  <a:pt x="190902" y="83384"/>
                  <a:pt x="190458" y="83574"/>
                </a:cubicBezTo>
                <a:cubicBezTo>
                  <a:pt x="190015" y="83796"/>
                  <a:pt x="190015" y="84429"/>
                  <a:pt x="190458" y="84619"/>
                </a:cubicBezTo>
                <a:cubicBezTo>
                  <a:pt x="190743" y="84714"/>
                  <a:pt x="191092" y="84588"/>
                  <a:pt x="191187" y="84303"/>
                </a:cubicBezTo>
                <a:close/>
                <a:moveTo>
                  <a:pt x="190332" y="86520"/>
                </a:moveTo>
                <a:cubicBezTo>
                  <a:pt x="190522" y="86045"/>
                  <a:pt x="190047" y="85569"/>
                  <a:pt x="189572" y="85791"/>
                </a:cubicBezTo>
                <a:cubicBezTo>
                  <a:pt x="189097" y="85981"/>
                  <a:pt x="189128" y="86646"/>
                  <a:pt x="189603" y="86836"/>
                </a:cubicBezTo>
                <a:cubicBezTo>
                  <a:pt x="189888" y="86931"/>
                  <a:pt x="190205" y="86805"/>
                  <a:pt x="190332" y="86520"/>
                </a:cubicBezTo>
                <a:close/>
                <a:moveTo>
                  <a:pt x="189128" y="87976"/>
                </a:moveTo>
                <a:cubicBezTo>
                  <a:pt x="188653" y="87786"/>
                  <a:pt x="188178" y="88261"/>
                  <a:pt x="188400" y="88736"/>
                </a:cubicBezTo>
                <a:cubicBezTo>
                  <a:pt x="188590" y="89211"/>
                  <a:pt x="189287" y="89211"/>
                  <a:pt x="189477" y="88736"/>
                </a:cubicBezTo>
                <a:cubicBezTo>
                  <a:pt x="189603" y="88420"/>
                  <a:pt x="189445" y="88071"/>
                  <a:pt x="189128" y="87976"/>
                </a:cubicBezTo>
                <a:close/>
                <a:moveTo>
                  <a:pt x="188622" y="90953"/>
                </a:moveTo>
                <a:cubicBezTo>
                  <a:pt x="188812" y="90446"/>
                  <a:pt x="188305" y="89940"/>
                  <a:pt x="187830" y="90161"/>
                </a:cubicBezTo>
                <a:cubicBezTo>
                  <a:pt x="187323" y="90383"/>
                  <a:pt x="187323" y="91080"/>
                  <a:pt x="187830" y="91270"/>
                </a:cubicBezTo>
                <a:cubicBezTo>
                  <a:pt x="188147" y="91397"/>
                  <a:pt x="188495" y="91238"/>
                  <a:pt x="188622" y="90953"/>
                </a:cubicBezTo>
                <a:close/>
                <a:moveTo>
                  <a:pt x="187767" y="93138"/>
                </a:moveTo>
                <a:cubicBezTo>
                  <a:pt x="187957" y="92632"/>
                  <a:pt x="187450" y="92157"/>
                  <a:pt x="186943" y="92347"/>
                </a:cubicBezTo>
                <a:cubicBezTo>
                  <a:pt x="186436" y="92568"/>
                  <a:pt x="186436" y="93297"/>
                  <a:pt x="186943" y="93487"/>
                </a:cubicBezTo>
                <a:cubicBezTo>
                  <a:pt x="187260" y="93613"/>
                  <a:pt x="187640" y="93455"/>
                  <a:pt x="187767" y="93138"/>
                </a:cubicBezTo>
                <a:close/>
                <a:moveTo>
                  <a:pt x="186912" y="95355"/>
                </a:moveTo>
                <a:cubicBezTo>
                  <a:pt x="187102" y="94848"/>
                  <a:pt x="186563" y="94342"/>
                  <a:pt x="186056" y="94563"/>
                </a:cubicBezTo>
                <a:cubicBezTo>
                  <a:pt x="185550" y="94785"/>
                  <a:pt x="185550" y="95514"/>
                  <a:pt x="186088" y="95735"/>
                </a:cubicBezTo>
                <a:cubicBezTo>
                  <a:pt x="186405" y="95862"/>
                  <a:pt x="186785" y="95704"/>
                  <a:pt x="186912" y="95355"/>
                </a:cubicBezTo>
                <a:close/>
                <a:moveTo>
                  <a:pt x="185201" y="97952"/>
                </a:moveTo>
                <a:cubicBezTo>
                  <a:pt x="185740" y="98142"/>
                  <a:pt x="186246" y="97604"/>
                  <a:pt x="186025" y="97097"/>
                </a:cubicBezTo>
                <a:cubicBezTo>
                  <a:pt x="185803" y="96559"/>
                  <a:pt x="185043" y="96559"/>
                  <a:pt x="184821" y="97097"/>
                </a:cubicBezTo>
                <a:cubicBezTo>
                  <a:pt x="184695" y="97445"/>
                  <a:pt x="184885" y="97825"/>
                  <a:pt x="185201" y="97952"/>
                </a:cubicBezTo>
                <a:close/>
                <a:moveTo>
                  <a:pt x="185170" y="99789"/>
                </a:moveTo>
                <a:cubicBezTo>
                  <a:pt x="185391" y="99250"/>
                  <a:pt x="184853" y="98712"/>
                  <a:pt x="184315" y="98934"/>
                </a:cubicBezTo>
                <a:cubicBezTo>
                  <a:pt x="183776" y="99187"/>
                  <a:pt x="183776" y="99947"/>
                  <a:pt x="184315" y="100169"/>
                </a:cubicBezTo>
                <a:cubicBezTo>
                  <a:pt x="184663" y="100296"/>
                  <a:pt x="185043" y="100137"/>
                  <a:pt x="185170" y="99789"/>
                </a:cubicBezTo>
                <a:close/>
                <a:moveTo>
                  <a:pt x="184315" y="102006"/>
                </a:moveTo>
                <a:cubicBezTo>
                  <a:pt x="184536" y="101436"/>
                  <a:pt x="183966" y="100897"/>
                  <a:pt x="183428" y="101151"/>
                </a:cubicBezTo>
                <a:cubicBezTo>
                  <a:pt x="182858" y="101372"/>
                  <a:pt x="182890" y="102164"/>
                  <a:pt x="183428" y="102386"/>
                </a:cubicBezTo>
                <a:cubicBezTo>
                  <a:pt x="183776" y="102512"/>
                  <a:pt x="184188" y="102354"/>
                  <a:pt x="184315" y="102006"/>
                </a:cubicBezTo>
                <a:close/>
                <a:moveTo>
                  <a:pt x="182573" y="104602"/>
                </a:moveTo>
                <a:cubicBezTo>
                  <a:pt x="183143" y="104824"/>
                  <a:pt x="183681" y="104254"/>
                  <a:pt x="183460" y="103684"/>
                </a:cubicBezTo>
                <a:cubicBezTo>
                  <a:pt x="183206" y="103114"/>
                  <a:pt x="182415" y="103146"/>
                  <a:pt x="182161" y="103716"/>
                </a:cubicBezTo>
                <a:cubicBezTo>
                  <a:pt x="182034" y="104064"/>
                  <a:pt x="182224" y="104476"/>
                  <a:pt x="182573" y="104602"/>
                </a:cubicBezTo>
                <a:close/>
                <a:moveTo>
                  <a:pt x="182605" y="106439"/>
                </a:moveTo>
                <a:cubicBezTo>
                  <a:pt x="182826" y="105838"/>
                  <a:pt x="182256" y="105268"/>
                  <a:pt x="181654" y="105521"/>
                </a:cubicBezTo>
                <a:cubicBezTo>
                  <a:pt x="181084" y="105774"/>
                  <a:pt x="181116" y="106598"/>
                  <a:pt x="181686" y="106819"/>
                </a:cubicBezTo>
                <a:cubicBezTo>
                  <a:pt x="182034" y="106978"/>
                  <a:pt x="182446" y="106788"/>
                  <a:pt x="182605" y="106439"/>
                </a:cubicBezTo>
                <a:close/>
                <a:moveTo>
                  <a:pt x="180799" y="109068"/>
                </a:moveTo>
                <a:cubicBezTo>
                  <a:pt x="181401" y="109289"/>
                  <a:pt x="182003" y="108688"/>
                  <a:pt x="181718" y="108086"/>
                </a:cubicBezTo>
                <a:cubicBezTo>
                  <a:pt x="181464" y="107516"/>
                  <a:pt x="180641" y="107516"/>
                  <a:pt x="180419" y="108118"/>
                </a:cubicBezTo>
                <a:cubicBezTo>
                  <a:pt x="180261" y="108498"/>
                  <a:pt x="180451" y="108909"/>
                  <a:pt x="180799" y="109068"/>
                </a:cubicBezTo>
                <a:close/>
                <a:moveTo>
                  <a:pt x="180483" y="109923"/>
                </a:moveTo>
                <a:cubicBezTo>
                  <a:pt x="179786" y="109638"/>
                  <a:pt x="179153" y="110430"/>
                  <a:pt x="179628" y="111031"/>
                </a:cubicBezTo>
                <a:lnTo>
                  <a:pt x="180799" y="111031"/>
                </a:lnTo>
                <a:cubicBezTo>
                  <a:pt x="180831" y="110968"/>
                  <a:pt x="180863" y="110936"/>
                  <a:pt x="180894" y="110873"/>
                </a:cubicBezTo>
                <a:cubicBezTo>
                  <a:pt x="181021" y="110493"/>
                  <a:pt x="180863" y="110050"/>
                  <a:pt x="180483" y="109923"/>
                </a:cubicBezTo>
                <a:close/>
                <a:moveTo>
                  <a:pt x="219024" y="5194"/>
                </a:moveTo>
                <a:cubicBezTo>
                  <a:pt x="219024" y="5194"/>
                  <a:pt x="218992" y="5194"/>
                  <a:pt x="218992" y="5226"/>
                </a:cubicBezTo>
                <a:cubicBezTo>
                  <a:pt x="218992" y="5226"/>
                  <a:pt x="219024" y="5257"/>
                  <a:pt x="219024" y="5226"/>
                </a:cubicBezTo>
                <a:cubicBezTo>
                  <a:pt x="219024" y="5226"/>
                  <a:pt x="219024" y="5194"/>
                  <a:pt x="219024" y="5194"/>
                </a:cubicBezTo>
                <a:close/>
                <a:moveTo>
                  <a:pt x="218169" y="7411"/>
                </a:moveTo>
                <a:cubicBezTo>
                  <a:pt x="218137" y="7379"/>
                  <a:pt x="218137" y="7411"/>
                  <a:pt x="218106" y="7411"/>
                </a:cubicBezTo>
                <a:cubicBezTo>
                  <a:pt x="218106" y="7442"/>
                  <a:pt x="218169" y="7474"/>
                  <a:pt x="218169" y="7442"/>
                </a:cubicBezTo>
                <a:cubicBezTo>
                  <a:pt x="218169" y="7411"/>
                  <a:pt x="218169" y="7411"/>
                  <a:pt x="218169" y="7411"/>
                </a:cubicBezTo>
                <a:close/>
                <a:moveTo>
                  <a:pt x="217314" y="9659"/>
                </a:moveTo>
                <a:cubicBezTo>
                  <a:pt x="217314" y="9627"/>
                  <a:pt x="217314" y="9596"/>
                  <a:pt x="217282" y="9596"/>
                </a:cubicBezTo>
                <a:cubicBezTo>
                  <a:pt x="217219" y="9564"/>
                  <a:pt x="217187" y="9659"/>
                  <a:pt x="217250" y="9691"/>
                </a:cubicBezTo>
                <a:cubicBezTo>
                  <a:pt x="217282" y="9691"/>
                  <a:pt x="217314" y="9659"/>
                  <a:pt x="217314" y="9659"/>
                </a:cubicBezTo>
                <a:close/>
                <a:moveTo>
                  <a:pt x="216459" y="11876"/>
                </a:moveTo>
                <a:cubicBezTo>
                  <a:pt x="216490" y="11781"/>
                  <a:pt x="216300" y="11876"/>
                  <a:pt x="216364" y="11908"/>
                </a:cubicBezTo>
                <a:cubicBezTo>
                  <a:pt x="216395" y="11908"/>
                  <a:pt x="216459" y="11908"/>
                  <a:pt x="216459" y="11876"/>
                </a:cubicBezTo>
                <a:close/>
                <a:moveTo>
                  <a:pt x="215604" y="14093"/>
                </a:moveTo>
                <a:cubicBezTo>
                  <a:pt x="215635" y="13966"/>
                  <a:pt x="215382" y="14093"/>
                  <a:pt x="215509" y="14124"/>
                </a:cubicBezTo>
                <a:cubicBezTo>
                  <a:pt x="215540" y="14124"/>
                  <a:pt x="215572" y="14124"/>
                  <a:pt x="215604" y="14093"/>
                </a:cubicBezTo>
                <a:close/>
                <a:moveTo>
                  <a:pt x="214749" y="16278"/>
                </a:moveTo>
                <a:cubicBezTo>
                  <a:pt x="214780" y="16151"/>
                  <a:pt x="214495" y="16278"/>
                  <a:pt x="214622" y="16341"/>
                </a:cubicBezTo>
                <a:cubicBezTo>
                  <a:pt x="214654" y="16373"/>
                  <a:pt x="214717" y="16341"/>
                  <a:pt x="214749" y="16278"/>
                </a:cubicBezTo>
                <a:close/>
                <a:moveTo>
                  <a:pt x="213894" y="18495"/>
                </a:moveTo>
                <a:cubicBezTo>
                  <a:pt x="213957" y="18368"/>
                  <a:pt x="213577" y="18495"/>
                  <a:pt x="213735" y="18558"/>
                </a:cubicBezTo>
                <a:cubicBezTo>
                  <a:pt x="213799" y="18590"/>
                  <a:pt x="213862" y="18558"/>
                  <a:pt x="213894" y="18495"/>
                </a:cubicBezTo>
                <a:close/>
                <a:moveTo>
                  <a:pt x="212880" y="20775"/>
                </a:moveTo>
                <a:cubicBezTo>
                  <a:pt x="213038" y="20838"/>
                  <a:pt x="212880" y="20458"/>
                  <a:pt x="212785" y="20617"/>
                </a:cubicBezTo>
                <a:cubicBezTo>
                  <a:pt x="212785" y="20680"/>
                  <a:pt x="212817" y="20775"/>
                  <a:pt x="212880" y="20775"/>
                </a:cubicBezTo>
                <a:close/>
                <a:moveTo>
                  <a:pt x="211898" y="22833"/>
                </a:moveTo>
                <a:cubicBezTo>
                  <a:pt x="211835" y="23023"/>
                  <a:pt x="212278" y="22833"/>
                  <a:pt x="212088" y="22770"/>
                </a:cubicBezTo>
                <a:cubicBezTo>
                  <a:pt x="212025" y="22738"/>
                  <a:pt x="211930" y="22770"/>
                  <a:pt x="211898" y="22833"/>
                </a:cubicBezTo>
                <a:close/>
                <a:moveTo>
                  <a:pt x="211107" y="25240"/>
                </a:moveTo>
                <a:cubicBezTo>
                  <a:pt x="211328" y="25304"/>
                  <a:pt x="211107" y="24829"/>
                  <a:pt x="211012" y="25050"/>
                </a:cubicBezTo>
                <a:cubicBezTo>
                  <a:pt x="210980" y="25114"/>
                  <a:pt x="211043" y="25209"/>
                  <a:pt x="211107" y="25240"/>
                </a:cubicBezTo>
                <a:close/>
                <a:moveTo>
                  <a:pt x="210220" y="27457"/>
                </a:moveTo>
                <a:cubicBezTo>
                  <a:pt x="210473" y="27552"/>
                  <a:pt x="210220" y="27014"/>
                  <a:pt x="210125" y="27235"/>
                </a:cubicBezTo>
                <a:cubicBezTo>
                  <a:pt x="210093" y="27330"/>
                  <a:pt x="210157" y="27425"/>
                  <a:pt x="210220" y="27457"/>
                </a:cubicBezTo>
                <a:close/>
                <a:moveTo>
                  <a:pt x="209365" y="29674"/>
                </a:moveTo>
                <a:cubicBezTo>
                  <a:pt x="209618" y="29769"/>
                  <a:pt x="209365" y="29167"/>
                  <a:pt x="209238" y="29452"/>
                </a:cubicBezTo>
                <a:cubicBezTo>
                  <a:pt x="209207" y="29547"/>
                  <a:pt x="209270" y="29642"/>
                  <a:pt x="209365" y="29674"/>
                </a:cubicBezTo>
                <a:close/>
                <a:moveTo>
                  <a:pt x="208478" y="31891"/>
                </a:moveTo>
                <a:cubicBezTo>
                  <a:pt x="208763" y="32017"/>
                  <a:pt x="208478" y="31352"/>
                  <a:pt x="208351" y="31637"/>
                </a:cubicBezTo>
                <a:cubicBezTo>
                  <a:pt x="208320" y="31732"/>
                  <a:pt x="208383" y="31859"/>
                  <a:pt x="208478" y="31891"/>
                </a:cubicBezTo>
                <a:close/>
                <a:moveTo>
                  <a:pt x="207591" y="34139"/>
                </a:moveTo>
                <a:cubicBezTo>
                  <a:pt x="207908" y="34234"/>
                  <a:pt x="207591" y="33537"/>
                  <a:pt x="207465" y="33854"/>
                </a:cubicBezTo>
                <a:cubicBezTo>
                  <a:pt x="207433" y="33949"/>
                  <a:pt x="207496" y="34076"/>
                  <a:pt x="207591" y="34108"/>
                </a:cubicBezTo>
                <a:close/>
                <a:moveTo>
                  <a:pt x="206705" y="36356"/>
                </a:moveTo>
                <a:cubicBezTo>
                  <a:pt x="206895" y="36419"/>
                  <a:pt x="207085" y="36229"/>
                  <a:pt x="207021" y="36039"/>
                </a:cubicBezTo>
                <a:cubicBezTo>
                  <a:pt x="206926" y="35849"/>
                  <a:pt x="206673" y="35849"/>
                  <a:pt x="206578" y="36039"/>
                </a:cubicBezTo>
                <a:cubicBezTo>
                  <a:pt x="206546" y="36166"/>
                  <a:pt x="206610" y="36293"/>
                  <a:pt x="206705" y="36356"/>
                </a:cubicBezTo>
                <a:close/>
                <a:moveTo>
                  <a:pt x="205850" y="38573"/>
                </a:moveTo>
                <a:cubicBezTo>
                  <a:pt x="206040" y="38636"/>
                  <a:pt x="206230" y="38446"/>
                  <a:pt x="206135" y="38256"/>
                </a:cubicBezTo>
                <a:cubicBezTo>
                  <a:pt x="206071" y="38066"/>
                  <a:pt x="205786" y="38066"/>
                  <a:pt x="205691" y="38256"/>
                </a:cubicBezTo>
                <a:cubicBezTo>
                  <a:pt x="205660" y="38383"/>
                  <a:pt x="205723" y="38510"/>
                  <a:pt x="205850" y="38573"/>
                </a:cubicBezTo>
                <a:close/>
                <a:moveTo>
                  <a:pt x="204963" y="40790"/>
                </a:moveTo>
                <a:cubicBezTo>
                  <a:pt x="205185" y="40885"/>
                  <a:pt x="205375" y="40663"/>
                  <a:pt x="205280" y="40441"/>
                </a:cubicBezTo>
                <a:cubicBezTo>
                  <a:pt x="205216" y="40251"/>
                  <a:pt x="204900" y="40251"/>
                  <a:pt x="204805" y="40441"/>
                </a:cubicBezTo>
                <a:cubicBezTo>
                  <a:pt x="204773" y="40600"/>
                  <a:pt x="204836" y="40726"/>
                  <a:pt x="204963" y="40790"/>
                </a:cubicBezTo>
                <a:close/>
                <a:moveTo>
                  <a:pt x="204298" y="42500"/>
                </a:moveTo>
                <a:cubicBezTo>
                  <a:pt x="204044" y="42405"/>
                  <a:pt x="203823" y="42658"/>
                  <a:pt x="203949" y="42880"/>
                </a:cubicBezTo>
                <a:cubicBezTo>
                  <a:pt x="204044" y="43101"/>
                  <a:pt x="204361" y="43070"/>
                  <a:pt x="204425" y="42848"/>
                </a:cubicBezTo>
                <a:cubicBezTo>
                  <a:pt x="204488" y="42721"/>
                  <a:pt x="204425" y="42563"/>
                  <a:pt x="204298" y="42500"/>
                </a:cubicBezTo>
                <a:close/>
                <a:moveTo>
                  <a:pt x="203031" y="44875"/>
                </a:moveTo>
                <a:cubicBezTo>
                  <a:pt x="202936" y="45097"/>
                  <a:pt x="203189" y="45318"/>
                  <a:pt x="203411" y="45223"/>
                </a:cubicBezTo>
                <a:cubicBezTo>
                  <a:pt x="203664" y="45128"/>
                  <a:pt x="203664" y="44780"/>
                  <a:pt x="203411" y="44717"/>
                </a:cubicBezTo>
                <a:cubicBezTo>
                  <a:pt x="203284" y="44653"/>
                  <a:pt x="203094" y="44717"/>
                  <a:pt x="203031" y="44875"/>
                </a:cubicBezTo>
                <a:close/>
                <a:moveTo>
                  <a:pt x="202144" y="47060"/>
                </a:moveTo>
                <a:cubicBezTo>
                  <a:pt x="202049" y="47313"/>
                  <a:pt x="202303" y="47567"/>
                  <a:pt x="202556" y="47440"/>
                </a:cubicBezTo>
                <a:cubicBezTo>
                  <a:pt x="202809" y="47345"/>
                  <a:pt x="202809" y="46997"/>
                  <a:pt x="202556" y="46902"/>
                </a:cubicBezTo>
                <a:cubicBezTo>
                  <a:pt x="202398" y="46838"/>
                  <a:pt x="202208" y="46902"/>
                  <a:pt x="202144" y="47060"/>
                </a:cubicBezTo>
                <a:close/>
                <a:moveTo>
                  <a:pt x="201669" y="49087"/>
                </a:moveTo>
                <a:cubicBezTo>
                  <a:pt x="201416" y="48992"/>
                  <a:pt x="201163" y="49245"/>
                  <a:pt x="201289" y="49499"/>
                </a:cubicBezTo>
                <a:cubicBezTo>
                  <a:pt x="201384" y="49784"/>
                  <a:pt x="201764" y="49752"/>
                  <a:pt x="201859" y="49499"/>
                </a:cubicBezTo>
                <a:cubicBezTo>
                  <a:pt x="201923" y="49340"/>
                  <a:pt x="201859" y="49150"/>
                  <a:pt x="201669" y="49087"/>
                </a:cubicBezTo>
                <a:close/>
                <a:moveTo>
                  <a:pt x="200814" y="51272"/>
                </a:moveTo>
                <a:cubicBezTo>
                  <a:pt x="200529" y="51177"/>
                  <a:pt x="200276" y="51462"/>
                  <a:pt x="200403" y="51715"/>
                </a:cubicBezTo>
                <a:cubicBezTo>
                  <a:pt x="200498" y="52000"/>
                  <a:pt x="200909" y="52000"/>
                  <a:pt x="201004" y="51715"/>
                </a:cubicBezTo>
                <a:cubicBezTo>
                  <a:pt x="201068" y="51557"/>
                  <a:pt x="200973" y="51367"/>
                  <a:pt x="200814" y="51272"/>
                </a:cubicBezTo>
                <a:close/>
                <a:moveTo>
                  <a:pt x="199959" y="53489"/>
                </a:moveTo>
                <a:cubicBezTo>
                  <a:pt x="199674" y="53362"/>
                  <a:pt x="199389" y="53647"/>
                  <a:pt x="199516" y="53932"/>
                </a:cubicBezTo>
                <a:cubicBezTo>
                  <a:pt x="199611" y="54217"/>
                  <a:pt x="200023" y="54217"/>
                  <a:pt x="200149" y="53932"/>
                </a:cubicBezTo>
                <a:cubicBezTo>
                  <a:pt x="200213" y="53742"/>
                  <a:pt x="200118" y="53552"/>
                  <a:pt x="199959" y="53489"/>
                </a:cubicBezTo>
                <a:close/>
                <a:moveTo>
                  <a:pt x="198597" y="55864"/>
                </a:moveTo>
                <a:cubicBezTo>
                  <a:pt x="198502" y="56181"/>
                  <a:pt x="198787" y="56466"/>
                  <a:pt x="199104" y="56339"/>
                </a:cubicBezTo>
                <a:cubicBezTo>
                  <a:pt x="199389" y="56212"/>
                  <a:pt x="199389" y="55801"/>
                  <a:pt x="199072" y="55674"/>
                </a:cubicBezTo>
                <a:cubicBezTo>
                  <a:pt x="198882" y="55611"/>
                  <a:pt x="198692" y="55706"/>
                  <a:pt x="198597" y="55864"/>
                </a:cubicBezTo>
                <a:close/>
                <a:moveTo>
                  <a:pt x="197711" y="58081"/>
                </a:moveTo>
                <a:cubicBezTo>
                  <a:pt x="197616" y="58398"/>
                  <a:pt x="197932" y="58714"/>
                  <a:pt x="198217" y="58556"/>
                </a:cubicBezTo>
                <a:cubicBezTo>
                  <a:pt x="198534" y="58429"/>
                  <a:pt x="198534" y="57986"/>
                  <a:pt x="198217" y="57859"/>
                </a:cubicBezTo>
                <a:cubicBezTo>
                  <a:pt x="198027" y="57796"/>
                  <a:pt x="197806" y="57891"/>
                  <a:pt x="197711" y="58081"/>
                </a:cubicBezTo>
                <a:close/>
                <a:moveTo>
                  <a:pt x="196824" y="60298"/>
                </a:moveTo>
                <a:cubicBezTo>
                  <a:pt x="196697" y="60614"/>
                  <a:pt x="197046" y="60931"/>
                  <a:pt x="197362" y="60773"/>
                </a:cubicBezTo>
                <a:cubicBezTo>
                  <a:pt x="197679" y="60646"/>
                  <a:pt x="197679" y="60203"/>
                  <a:pt x="197362" y="60076"/>
                </a:cubicBezTo>
                <a:cubicBezTo>
                  <a:pt x="197141" y="59981"/>
                  <a:pt x="196919" y="60076"/>
                  <a:pt x="196824" y="60298"/>
                </a:cubicBezTo>
                <a:close/>
                <a:moveTo>
                  <a:pt x="195937" y="62483"/>
                </a:moveTo>
                <a:cubicBezTo>
                  <a:pt x="195811" y="62831"/>
                  <a:pt x="196159" y="63148"/>
                  <a:pt x="196507" y="63021"/>
                </a:cubicBezTo>
                <a:cubicBezTo>
                  <a:pt x="196824" y="62863"/>
                  <a:pt x="196824" y="62388"/>
                  <a:pt x="196476" y="62261"/>
                </a:cubicBezTo>
                <a:cubicBezTo>
                  <a:pt x="196286" y="62166"/>
                  <a:pt x="196032" y="62261"/>
                  <a:pt x="195937" y="62483"/>
                </a:cubicBezTo>
                <a:close/>
                <a:moveTo>
                  <a:pt x="195621" y="64446"/>
                </a:moveTo>
                <a:cubicBezTo>
                  <a:pt x="195272" y="64320"/>
                  <a:pt x="194924" y="64668"/>
                  <a:pt x="195082" y="65016"/>
                </a:cubicBezTo>
                <a:cubicBezTo>
                  <a:pt x="195209" y="65365"/>
                  <a:pt x="195716" y="65365"/>
                  <a:pt x="195842" y="64985"/>
                </a:cubicBezTo>
                <a:cubicBezTo>
                  <a:pt x="195937" y="64795"/>
                  <a:pt x="195842" y="64541"/>
                  <a:pt x="195621" y="64446"/>
                </a:cubicBezTo>
                <a:close/>
                <a:moveTo>
                  <a:pt x="194734" y="66631"/>
                </a:moveTo>
                <a:cubicBezTo>
                  <a:pt x="194385" y="66505"/>
                  <a:pt x="194037" y="66885"/>
                  <a:pt x="194195" y="67233"/>
                </a:cubicBezTo>
                <a:cubicBezTo>
                  <a:pt x="194354" y="67582"/>
                  <a:pt x="194860" y="67582"/>
                  <a:pt x="194987" y="67202"/>
                </a:cubicBezTo>
                <a:cubicBezTo>
                  <a:pt x="195082" y="66980"/>
                  <a:pt x="194955" y="66726"/>
                  <a:pt x="194734" y="66631"/>
                </a:cubicBezTo>
                <a:close/>
                <a:moveTo>
                  <a:pt x="193879" y="68848"/>
                </a:moveTo>
                <a:cubicBezTo>
                  <a:pt x="193499" y="68690"/>
                  <a:pt x="193150" y="69070"/>
                  <a:pt x="193309" y="69450"/>
                </a:cubicBezTo>
                <a:cubicBezTo>
                  <a:pt x="193467" y="69798"/>
                  <a:pt x="193974" y="69798"/>
                  <a:pt x="194132" y="69418"/>
                </a:cubicBezTo>
                <a:cubicBezTo>
                  <a:pt x="194227" y="69197"/>
                  <a:pt x="194100" y="68943"/>
                  <a:pt x="193879" y="68848"/>
                </a:cubicBezTo>
                <a:close/>
                <a:moveTo>
                  <a:pt x="193024" y="71033"/>
                </a:moveTo>
                <a:cubicBezTo>
                  <a:pt x="192612" y="70875"/>
                  <a:pt x="192232" y="71287"/>
                  <a:pt x="192422" y="71667"/>
                </a:cubicBezTo>
                <a:cubicBezTo>
                  <a:pt x="192580" y="72047"/>
                  <a:pt x="193119" y="72015"/>
                  <a:pt x="193277" y="71635"/>
                </a:cubicBezTo>
                <a:cubicBezTo>
                  <a:pt x="193372" y="71413"/>
                  <a:pt x="193245" y="71128"/>
                  <a:pt x="193024" y="71033"/>
                </a:cubicBezTo>
                <a:close/>
                <a:moveTo>
                  <a:pt x="191504" y="73504"/>
                </a:moveTo>
                <a:cubicBezTo>
                  <a:pt x="191345" y="73915"/>
                  <a:pt x="191757" y="74295"/>
                  <a:pt x="192169" y="74137"/>
                </a:cubicBezTo>
                <a:cubicBezTo>
                  <a:pt x="192549" y="73947"/>
                  <a:pt x="192549" y="73377"/>
                  <a:pt x="192137" y="73219"/>
                </a:cubicBezTo>
                <a:cubicBezTo>
                  <a:pt x="191884" y="73124"/>
                  <a:pt x="191630" y="73250"/>
                  <a:pt x="191504" y="73504"/>
                </a:cubicBezTo>
                <a:close/>
                <a:moveTo>
                  <a:pt x="191282" y="75435"/>
                </a:moveTo>
                <a:cubicBezTo>
                  <a:pt x="190870" y="75245"/>
                  <a:pt x="190458" y="75689"/>
                  <a:pt x="190648" y="76100"/>
                </a:cubicBezTo>
                <a:cubicBezTo>
                  <a:pt x="190807" y="76481"/>
                  <a:pt x="191409" y="76481"/>
                  <a:pt x="191567" y="76069"/>
                </a:cubicBezTo>
                <a:cubicBezTo>
                  <a:pt x="191662" y="75815"/>
                  <a:pt x="191535" y="75530"/>
                  <a:pt x="191282" y="75435"/>
                </a:cubicBezTo>
                <a:close/>
                <a:moveTo>
                  <a:pt x="190427" y="77621"/>
                </a:moveTo>
                <a:cubicBezTo>
                  <a:pt x="189983" y="77462"/>
                  <a:pt x="189572" y="77874"/>
                  <a:pt x="189762" y="78286"/>
                </a:cubicBezTo>
                <a:cubicBezTo>
                  <a:pt x="189920" y="78729"/>
                  <a:pt x="190522" y="78697"/>
                  <a:pt x="190712" y="78286"/>
                </a:cubicBezTo>
                <a:cubicBezTo>
                  <a:pt x="190807" y="78032"/>
                  <a:pt x="190680" y="77716"/>
                  <a:pt x="190395" y="77621"/>
                </a:cubicBezTo>
                <a:close/>
                <a:moveTo>
                  <a:pt x="188843" y="80122"/>
                </a:moveTo>
                <a:cubicBezTo>
                  <a:pt x="188685" y="80534"/>
                  <a:pt x="189128" y="80977"/>
                  <a:pt x="189572" y="80787"/>
                </a:cubicBezTo>
                <a:cubicBezTo>
                  <a:pt x="189983" y="80597"/>
                  <a:pt x="189983" y="79996"/>
                  <a:pt x="189540" y="79806"/>
                </a:cubicBezTo>
                <a:cubicBezTo>
                  <a:pt x="189287" y="79711"/>
                  <a:pt x="188970" y="79837"/>
                  <a:pt x="188843" y="80122"/>
                </a:cubicBezTo>
                <a:close/>
                <a:moveTo>
                  <a:pt x="187957" y="82308"/>
                </a:moveTo>
                <a:cubicBezTo>
                  <a:pt x="187798" y="82751"/>
                  <a:pt x="188242" y="83194"/>
                  <a:pt x="188685" y="83004"/>
                </a:cubicBezTo>
                <a:cubicBezTo>
                  <a:pt x="189128" y="82814"/>
                  <a:pt x="189128" y="82181"/>
                  <a:pt x="188685" y="81991"/>
                </a:cubicBezTo>
                <a:cubicBezTo>
                  <a:pt x="188400" y="81896"/>
                  <a:pt x="188083" y="82023"/>
                  <a:pt x="187957" y="82308"/>
                </a:cubicBezTo>
                <a:close/>
                <a:moveTo>
                  <a:pt x="188115" y="84936"/>
                </a:moveTo>
                <a:cubicBezTo>
                  <a:pt x="188305" y="84461"/>
                  <a:pt x="187830" y="84018"/>
                  <a:pt x="187387" y="84208"/>
                </a:cubicBezTo>
                <a:cubicBezTo>
                  <a:pt x="186912" y="84398"/>
                  <a:pt x="186943" y="85063"/>
                  <a:pt x="187387" y="85253"/>
                </a:cubicBezTo>
                <a:cubicBezTo>
                  <a:pt x="187672" y="85348"/>
                  <a:pt x="188020" y="85221"/>
                  <a:pt x="188115" y="84936"/>
                </a:cubicBezTo>
                <a:close/>
                <a:moveTo>
                  <a:pt x="187260" y="87153"/>
                </a:moveTo>
                <a:cubicBezTo>
                  <a:pt x="187450" y="86646"/>
                  <a:pt x="186975" y="86203"/>
                  <a:pt x="186500" y="86393"/>
                </a:cubicBezTo>
                <a:cubicBezTo>
                  <a:pt x="186025" y="86615"/>
                  <a:pt x="186056" y="87280"/>
                  <a:pt x="186531" y="87470"/>
                </a:cubicBezTo>
                <a:cubicBezTo>
                  <a:pt x="186817" y="87565"/>
                  <a:pt x="187133" y="87438"/>
                  <a:pt x="187260" y="87153"/>
                </a:cubicBezTo>
                <a:close/>
                <a:moveTo>
                  <a:pt x="185645" y="89686"/>
                </a:moveTo>
                <a:cubicBezTo>
                  <a:pt x="186120" y="89876"/>
                  <a:pt x="186595" y="89370"/>
                  <a:pt x="186405" y="88895"/>
                </a:cubicBezTo>
                <a:cubicBezTo>
                  <a:pt x="186183" y="88420"/>
                  <a:pt x="185518" y="88420"/>
                  <a:pt x="185328" y="88926"/>
                </a:cubicBezTo>
                <a:cubicBezTo>
                  <a:pt x="185201" y="89211"/>
                  <a:pt x="185328" y="89560"/>
                  <a:pt x="185645" y="89686"/>
                </a:cubicBezTo>
                <a:close/>
                <a:moveTo>
                  <a:pt x="185550" y="91555"/>
                </a:moveTo>
                <a:cubicBezTo>
                  <a:pt x="185740" y="91080"/>
                  <a:pt x="185233" y="90573"/>
                  <a:pt x="184758" y="90795"/>
                </a:cubicBezTo>
                <a:cubicBezTo>
                  <a:pt x="184251" y="91017"/>
                  <a:pt x="184251" y="91713"/>
                  <a:pt x="184758" y="91903"/>
                </a:cubicBezTo>
                <a:cubicBezTo>
                  <a:pt x="185075" y="92030"/>
                  <a:pt x="185423" y="91872"/>
                  <a:pt x="185550" y="91555"/>
                </a:cubicBezTo>
                <a:close/>
                <a:moveTo>
                  <a:pt x="184695" y="93772"/>
                </a:moveTo>
                <a:cubicBezTo>
                  <a:pt x="184885" y="93265"/>
                  <a:pt x="184378" y="92758"/>
                  <a:pt x="183871" y="92980"/>
                </a:cubicBezTo>
                <a:cubicBezTo>
                  <a:pt x="183365" y="93202"/>
                  <a:pt x="183365" y="93930"/>
                  <a:pt x="183903" y="94120"/>
                </a:cubicBezTo>
                <a:cubicBezTo>
                  <a:pt x="184220" y="94247"/>
                  <a:pt x="184568" y="94088"/>
                  <a:pt x="184695" y="93772"/>
                </a:cubicBezTo>
                <a:close/>
                <a:moveTo>
                  <a:pt x="183840" y="95989"/>
                </a:moveTo>
                <a:cubicBezTo>
                  <a:pt x="184030" y="95482"/>
                  <a:pt x="183523" y="94943"/>
                  <a:pt x="182985" y="95165"/>
                </a:cubicBezTo>
                <a:cubicBezTo>
                  <a:pt x="182478" y="95419"/>
                  <a:pt x="182478" y="96147"/>
                  <a:pt x="183016" y="96337"/>
                </a:cubicBezTo>
                <a:cubicBezTo>
                  <a:pt x="183333" y="96464"/>
                  <a:pt x="183713" y="96305"/>
                  <a:pt x="183840" y="95989"/>
                </a:cubicBezTo>
                <a:close/>
                <a:moveTo>
                  <a:pt x="182129" y="98585"/>
                </a:moveTo>
                <a:cubicBezTo>
                  <a:pt x="182668" y="98775"/>
                  <a:pt x="183206" y="98237"/>
                  <a:pt x="182953" y="97699"/>
                </a:cubicBezTo>
                <a:cubicBezTo>
                  <a:pt x="182731" y="97192"/>
                  <a:pt x="181971" y="97192"/>
                  <a:pt x="181749" y="97730"/>
                </a:cubicBezTo>
                <a:cubicBezTo>
                  <a:pt x="181623" y="98079"/>
                  <a:pt x="181781" y="98427"/>
                  <a:pt x="182129" y="98585"/>
                </a:cubicBezTo>
                <a:close/>
                <a:moveTo>
                  <a:pt x="182129" y="100422"/>
                </a:moveTo>
                <a:cubicBezTo>
                  <a:pt x="182319" y="99884"/>
                  <a:pt x="181781" y="99345"/>
                  <a:pt x="181243" y="99567"/>
                </a:cubicBezTo>
                <a:cubicBezTo>
                  <a:pt x="180704" y="99789"/>
                  <a:pt x="180704" y="100581"/>
                  <a:pt x="181243" y="100802"/>
                </a:cubicBezTo>
                <a:cubicBezTo>
                  <a:pt x="181591" y="100929"/>
                  <a:pt x="181971" y="100771"/>
                  <a:pt x="182129" y="100422"/>
                </a:cubicBezTo>
                <a:close/>
                <a:moveTo>
                  <a:pt x="180388" y="103019"/>
                </a:moveTo>
                <a:cubicBezTo>
                  <a:pt x="180926" y="103241"/>
                  <a:pt x="181496" y="102671"/>
                  <a:pt x="181243" y="102101"/>
                </a:cubicBezTo>
                <a:cubicBezTo>
                  <a:pt x="180989" y="101562"/>
                  <a:pt x="180198" y="101562"/>
                  <a:pt x="179976" y="102132"/>
                </a:cubicBezTo>
                <a:cubicBezTo>
                  <a:pt x="179849" y="102481"/>
                  <a:pt x="180008" y="102892"/>
                  <a:pt x="180388" y="103019"/>
                </a:cubicBezTo>
                <a:close/>
                <a:moveTo>
                  <a:pt x="180388" y="104856"/>
                </a:moveTo>
                <a:cubicBezTo>
                  <a:pt x="180641" y="104286"/>
                  <a:pt x="180039" y="103716"/>
                  <a:pt x="179469" y="103969"/>
                </a:cubicBezTo>
                <a:cubicBezTo>
                  <a:pt x="178899" y="104191"/>
                  <a:pt x="178931" y="105014"/>
                  <a:pt x="179501" y="105236"/>
                </a:cubicBezTo>
                <a:cubicBezTo>
                  <a:pt x="179849" y="105394"/>
                  <a:pt x="180261" y="105204"/>
                  <a:pt x="180388" y="104856"/>
                </a:cubicBezTo>
                <a:close/>
                <a:moveTo>
                  <a:pt x="179533" y="107073"/>
                </a:moveTo>
                <a:cubicBezTo>
                  <a:pt x="179786" y="106471"/>
                  <a:pt x="179184" y="105901"/>
                  <a:pt x="178583" y="106154"/>
                </a:cubicBezTo>
                <a:cubicBezTo>
                  <a:pt x="178013" y="106408"/>
                  <a:pt x="178013" y="107231"/>
                  <a:pt x="178614" y="107453"/>
                </a:cubicBezTo>
                <a:cubicBezTo>
                  <a:pt x="178994" y="107611"/>
                  <a:pt x="179406" y="107421"/>
                  <a:pt x="179533" y="107073"/>
                </a:cubicBezTo>
                <a:close/>
                <a:moveTo>
                  <a:pt x="177727" y="109670"/>
                </a:moveTo>
                <a:cubicBezTo>
                  <a:pt x="178329" y="109923"/>
                  <a:pt x="178931" y="109321"/>
                  <a:pt x="178678" y="108719"/>
                </a:cubicBezTo>
                <a:cubicBezTo>
                  <a:pt x="178424" y="108118"/>
                  <a:pt x="177569" y="108149"/>
                  <a:pt x="177316" y="108751"/>
                </a:cubicBezTo>
                <a:cubicBezTo>
                  <a:pt x="177189" y="109131"/>
                  <a:pt x="177379" y="109543"/>
                  <a:pt x="177727" y="109701"/>
                </a:cubicBezTo>
                <a:close/>
                <a:moveTo>
                  <a:pt x="177411" y="110525"/>
                </a:moveTo>
                <a:cubicBezTo>
                  <a:pt x="177031" y="110366"/>
                  <a:pt x="176587" y="110556"/>
                  <a:pt x="176429" y="110936"/>
                </a:cubicBezTo>
                <a:cubicBezTo>
                  <a:pt x="176429" y="110968"/>
                  <a:pt x="176429" y="111000"/>
                  <a:pt x="176429" y="111031"/>
                </a:cubicBezTo>
                <a:lnTo>
                  <a:pt x="177854" y="111031"/>
                </a:lnTo>
                <a:cubicBezTo>
                  <a:pt x="177791" y="110810"/>
                  <a:pt x="177632" y="110620"/>
                  <a:pt x="177411" y="110525"/>
                </a:cubicBezTo>
                <a:close/>
                <a:moveTo>
                  <a:pt x="215952" y="5859"/>
                </a:moveTo>
                <a:cubicBezTo>
                  <a:pt x="215920" y="5859"/>
                  <a:pt x="215920" y="5859"/>
                  <a:pt x="215920" y="5859"/>
                </a:cubicBezTo>
                <a:cubicBezTo>
                  <a:pt x="215920" y="5891"/>
                  <a:pt x="215952" y="5891"/>
                  <a:pt x="215952" y="5891"/>
                </a:cubicBezTo>
                <a:cubicBezTo>
                  <a:pt x="215952" y="5859"/>
                  <a:pt x="215952" y="5859"/>
                  <a:pt x="215952" y="5859"/>
                </a:cubicBezTo>
                <a:close/>
                <a:moveTo>
                  <a:pt x="215065" y="8044"/>
                </a:moveTo>
                <a:cubicBezTo>
                  <a:pt x="215034" y="8044"/>
                  <a:pt x="215002" y="8107"/>
                  <a:pt x="215065" y="8107"/>
                </a:cubicBezTo>
                <a:cubicBezTo>
                  <a:pt x="215097" y="8107"/>
                  <a:pt x="215097" y="8076"/>
                  <a:pt x="215065" y="8044"/>
                </a:cubicBezTo>
                <a:close/>
                <a:moveTo>
                  <a:pt x="214242" y="10293"/>
                </a:moveTo>
                <a:cubicBezTo>
                  <a:pt x="214274" y="10229"/>
                  <a:pt x="214115" y="10293"/>
                  <a:pt x="214179" y="10324"/>
                </a:cubicBezTo>
                <a:cubicBezTo>
                  <a:pt x="214210" y="10356"/>
                  <a:pt x="214210" y="10324"/>
                  <a:pt x="214242" y="10324"/>
                </a:cubicBezTo>
                <a:close/>
                <a:moveTo>
                  <a:pt x="213387" y="12509"/>
                </a:moveTo>
                <a:cubicBezTo>
                  <a:pt x="213419" y="12446"/>
                  <a:pt x="213197" y="12509"/>
                  <a:pt x="213292" y="12541"/>
                </a:cubicBezTo>
                <a:cubicBezTo>
                  <a:pt x="213324" y="12573"/>
                  <a:pt x="213355" y="12541"/>
                  <a:pt x="213387" y="12509"/>
                </a:cubicBezTo>
                <a:close/>
                <a:moveTo>
                  <a:pt x="212532" y="14726"/>
                </a:moveTo>
                <a:cubicBezTo>
                  <a:pt x="212563" y="14631"/>
                  <a:pt x="212310" y="14726"/>
                  <a:pt x="212405" y="14790"/>
                </a:cubicBezTo>
                <a:cubicBezTo>
                  <a:pt x="212468" y="14790"/>
                  <a:pt x="212500" y="14790"/>
                  <a:pt x="212532" y="14726"/>
                </a:cubicBezTo>
                <a:close/>
                <a:moveTo>
                  <a:pt x="211645" y="16943"/>
                </a:moveTo>
                <a:cubicBezTo>
                  <a:pt x="211708" y="16816"/>
                  <a:pt x="211423" y="16943"/>
                  <a:pt x="211550" y="17006"/>
                </a:cubicBezTo>
                <a:cubicBezTo>
                  <a:pt x="211582" y="17006"/>
                  <a:pt x="211645" y="17006"/>
                  <a:pt x="211645" y="16943"/>
                </a:cubicBezTo>
                <a:close/>
                <a:moveTo>
                  <a:pt x="210790" y="19160"/>
                </a:moveTo>
                <a:cubicBezTo>
                  <a:pt x="210853" y="19001"/>
                  <a:pt x="210505" y="19160"/>
                  <a:pt x="210663" y="19223"/>
                </a:cubicBezTo>
                <a:cubicBezTo>
                  <a:pt x="210727" y="19255"/>
                  <a:pt x="210790" y="19223"/>
                  <a:pt x="210790" y="19160"/>
                </a:cubicBezTo>
                <a:close/>
                <a:moveTo>
                  <a:pt x="209777" y="21440"/>
                </a:moveTo>
                <a:cubicBezTo>
                  <a:pt x="209967" y="21503"/>
                  <a:pt x="209777" y="21123"/>
                  <a:pt x="209713" y="21282"/>
                </a:cubicBezTo>
                <a:cubicBezTo>
                  <a:pt x="209682" y="21345"/>
                  <a:pt x="209713" y="21408"/>
                  <a:pt x="209777" y="21440"/>
                </a:cubicBezTo>
                <a:close/>
                <a:moveTo>
                  <a:pt x="208922" y="23657"/>
                </a:moveTo>
                <a:cubicBezTo>
                  <a:pt x="209112" y="23752"/>
                  <a:pt x="208922" y="23277"/>
                  <a:pt x="208827" y="23498"/>
                </a:cubicBezTo>
                <a:cubicBezTo>
                  <a:pt x="208795" y="23562"/>
                  <a:pt x="208827" y="23657"/>
                  <a:pt x="208890" y="23657"/>
                </a:cubicBezTo>
                <a:close/>
                <a:moveTo>
                  <a:pt x="208035" y="25905"/>
                </a:moveTo>
                <a:cubicBezTo>
                  <a:pt x="208256" y="25969"/>
                  <a:pt x="208035" y="25462"/>
                  <a:pt x="207940" y="25684"/>
                </a:cubicBezTo>
                <a:cubicBezTo>
                  <a:pt x="207908" y="25779"/>
                  <a:pt x="207940" y="25874"/>
                  <a:pt x="208035" y="25905"/>
                </a:cubicBezTo>
                <a:close/>
                <a:moveTo>
                  <a:pt x="207148" y="28122"/>
                </a:moveTo>
                <a:cubicBezTo>
                  <a:pt x="207401" y="28217"/>
                  <a:pt x="207148" y="27647"/>
                  <a:pt x="207053" y="27900"/>
                </a:cubicBezTo>
                <a:cubicBezTo>
                  <a:pt x="207021" y="27995"/>
                  <a:pt x="207053" y="28090"/>
                  <a:pt x="207148" y="28122"/>
                </a:cubicBezTo>
                <a:close/>
                <a:moveTo>
                  <a:pt x="206261" y="30339"/>
                </a:moveTo>
                <a:cubicBezTo>
                  <a:pt x="206546" y="30434"/>
                  <a:pt x="206261" y="29832"/>
                  <a:pt x="206166" y="30086"/>
                </a:cubicBezTo>
                <a:cubicBezTo>
                  <a:pt x="206135" y="30181"/>
                  <a:pt x="206166" y="30307"/>
                  <a:pt x="206261" y="30339"/>
                </a:cubicBezTo>
                <a:close/>
                <a:moveTo>
                  <a:pt x="205406" y="32556"/>
                </a:moveTo>
                <a:cubicBezTo>
                  <a:pt x="205691" y="32682"/>
                  <a:pt x="205406" y="32017"/>
                  <a:pt x="205280" y="32302"/>
                </a:cubicBezTo>
                <a:cubicBezTo>
                  <a:pt x="205248" y="32397"/>
                  <a:pt x="205280" y="32524"/>
                  <a:pt x="205406" y="32556"/>
                </a:cubicBezTo>
                <a:close/>
                <a:moveTo>
                  <a:pt x="204520" y="34773"/>
                </a:moveTo>
                <a:cubicBezTo>
                  <a:pt x="204836" y="34899"/>
                  <a:pt x="204520" y="34203"/>
                  <a:pt x="204393" y="34519"/>
                </a:cubicBezTo>
                <a:cubicBezTo>
                  <a:pt x="204361" y="34614"/>
                  <a:pt x="204393" y="34741"/>
                  <a:pt x="204520" y="34773"/>
                </a:cubicBezTo>
                <a:close/>
                <a:moveTo>
                  <a:pt x="203633" y="36989"/>
                </a:moveTo>
                <a:cubicBezTo>
                  <a:pt x="203823" y="37084"/>
                  <a:pt x="204013" y="36894"/>
                  <a:pt x="203918" y="36704"/>
                </a:cubicBezTo>
                <a:cubicBezTo>
                  <a:pt x="203854" y="36514"/>
                  <a:pt x="203569" y="36514"/>
                  <a:pt x="203506" y="36704"/>
                </a:cubicBezTo>
                <a:cubicBezTo>
                  <a:pt x="203474" y="36831"/>
                  <a:pt x="203506" y="36958"/>
                  <a:pt x="203633" y="37021"/>
                </a:cubicBezTo>
                <a:close/>
                <a:moveTo>
                  <a:pt x="202936" y="38763"/>
                </a:moveTo>
                <a:cubicBezTo>
                  <a:pt x="202746" y="38700"/>
                  <a:pt x="202524" y="38890"/>
                  <a:pt x="202619" y="39111"/>
                </a:cubicBezTo>
                <a:cubicBezTo>
                  <a:pt x="202714" y="39301"/>
                  <a:pt x="202999" y="39301"/>
                  <a:pt x="203063" y="39080"/>
                </a:cubicBezTo>
                <a:cubicBezTo>
                  <a:pt x="203126" y="38953"/>
                  <a:pt x="203063" y="38826"/>
                  <a:pt x="202936" y="38763"/>
                </a:cubicBezTo>
                <a:close/>
                <a:moveTo>
                  <a:pt x="202081" y="40980"/>
                </a:moveTo>
                <a:cubicBezTo>
                  <a:pt x="201859" y="40885"/>
                  <a:pt x="201638" y="41106"/>
                  <a:pt x="201733" y="41328"/>
                </a:cubicBezTo>
                <a:cubicBezTo>
                  <a:pt x="201828" y="41518"/>
                  <a:pt x="202144" y="41518"/>
                  <a:pt x="202208" y="41296"/>
                </a:cubicBezTo>
                <a:cubicBezTo>
                  <a:pt x="202271" y="41170"/>
                  <a:pt x="202208" y="41011"/>
                  <a:pt x="202081" y="40980"/>
                </a:cubicBezTo>
                <a:close/>
                <a:moveTo>
                  <a:pt x="200846" y="43323"/>
                </a:moveTo>
                <a:cubicBezTo>
                  <a:pt x="200751" y="43545"/>
                  <a:pt x="200973" y="43767"/>
                  <a:pt x="201226" y="43672"/>
                </a:cubicBezTo>
                <a:cubicBezTo>
                  <a:pt x="201448" y="43577"/>
                  <a:pt x="201416" y="43260"/>
                  <a:pt x="201194" y="43165"/>
                </a:cubicBezTo>
                <a:cubicBezTo>
                  <a:pt x="201068" y="43101"/>
                  <a:pt x="200909" y="43165"/>
                  <a:pt x="200846" y="43323"/>
                </a:cubicBezTo>
                <a:close/>
                <a:moveTo>
                  <a:pt x="199959" y="45508"/>
                </a:moveTo>
                <a:cubicBezTo>
                  <a:pt x="199864" y="45762"/>
                  <a:pt x="200118" y="45983"/>
                  <a:pt x="200339" y="45888"/>
                </a:cubicBezTo>
                <a:cubicBezTo>
                  <a:pt x="200593" y="45793"/>
                  <a:pt x="200561" y="45445"/>
                  <a:pt x="200339" y="45350"/>
                </a:cubicBezTo>
                <a:cubicBezTo>
                  <a:pt x="200181" y="45287"/>
                  <a:pt x="200023" y="45382"/>
                  <a:pt x="199959" y="45508"/>
                </a:cubicBezTo>
                <a:close/>
                <a:moveTo>
                  <a:pt x="199484" y="47567"/>
                </a:moveTo>
                <a:cubicBezTo>
                  <a:pt x="199231" y="47440"/>
                  <a:pt x="198977" y="47693"/>
                  <a:pt x="199072" y="47947"/>
                </a:cubicBezTo>
                <a:cubicBezTo>
                  <a:pt x="199199" y="48200"/>
                  <a:pt x="199547" y="48200"/>
                  <a:pt x="199642" y="47947"/>
                </a:cubicBezTo>
                <a:cubicBezTo>
                  <a:pt x="199706" y="47788"/>
                  <a:pt x="199611" y="47630"/>
                  <a:pt x="199452" y="47567"/>
                </a:cubicBezTo>
                <a:close/>
                <a:moveTo>
                  <a:pt x="198597" y="49752"/>
                </a:moveTo>
                <a:cubicBezTo>
                  <a:pt x="198344" y="49657"/>
                  <a:pt x="198091" y="49910"/>
                  <a:pt x="198186" y="50164"/>
                </a:cubicBezTo>
                <a:cubicBezTo>
                  <a:pt x="198312" y="50417"/>
                  <a:pt x="198692" y="50417"/>
                  <a:pt x="198787" y="50164"/>
                </a:cubicBezTo>
                <a:cubicBezTo>
                  <a:pt x="198851" y="50005"/>
                  <a:pt x="198756" y="49815"/>
                  <a:pt x="198597" y="49752"/>
                </a:cubicBezTo>
                <a:close/>
                <a:moveTo>
                  <a:pt x="197742" y="51937"/>
                </a:moveTo>
                <a:cubicBezTo>
                  <a:pt x="197457" y="51842"/>
                  <a:pt x="197204" y="52127"/>
                  <a:pt x="197299" y="52380"/>
                </a:cubicBezTo>
                <a:cubicBezTo>
                  <a:pt x="197426" y="52666"/>
                  <a:pt x="197806" y="52666"/>
                  <a:pt x="197932" y="52380"/>
                </a:cubicBezTo>
                <a:cubicBezTo>
                  <a:pt x="197996" y="52190"/>
                  <a:pt x="197901" y="52000"/>
                  <a:pt x="197742" y="51937"/>
                </a:cubicBezTo>
                <a:close/>
                <a:moveTo>
                  <a:pt x="196856" y="54122"/>
                </a:moveTo>
                <a:cubicBezTo>
                  <a:pt x="196571" y="54027"/>
                  <a:pt x="196286" y="54312"/>
                  <a:pt x="196412" y="54597"/>
                </a:cubicBezTo>
                <a:cubicBezTo>
                  <a:pt x="196539" y="54882"/>
                  <a:pt x="196951" y="54882"/>
                  <a:pt x="197077" y="54597"/>
                </a:cubicBezTo>
                <a:cubicBezTo>
                  <a:pt x="197141" y="54407"/>
                  <a:pt x="197046" y="54217"/>
                  <a:pt x="196856" y="54122"/>
                </a:cubicBezTo>
                <a:close/>
                <a:moveTo>
                  <a:pt x="196001" y="56339"/>
                </a:moveTo>
                <a:cubicBezTo>
                  <a:pt x="195684" y="56212"/>
                  <a:pt x="195399" y="56529"/>
                  <a:pt x="195525" y="56814"/>
                </a:cubicBezTo>
                <a:cubicBezTo>
                  <a:pt x="195652" y="57099"/>
                  <a:pt x="196096" y="57099"/>
                  <a:pt x="196191" y="56814"/>
                </a:cubicBezTo>
                <a:cubicBezTo>
                  <a:pt x="196286" y="56624"/>
                  <a:pt x="196191" y="56402"/>
                  <a:pt x="196001" y="56339"/>
                </a:cubicBezTo>
                <a:close/>
                <a:moveTo>
                  <a:pt x="194639" y="58746"/>
                </a:moveTo>
                <a:cubicBezTo>
                  <a:pt x="194512" y="59063"/>
                  <a:pt x="194829" y="59348"/>
                  <a:pt x="195145" y="59221"/>
                </a:cubicBezTo>
                <a:cubicBezTo>
                  <a:pt x="195462" y="59094"/>
                  <a:pt x="195462" y="58651"/>
                  <a:pt x="195145" y="58524"/>
                </a:cubicBezTo>
                <a:cubicBezTo>
                  <a:pt x="194924" y="58461"/>
                  <a:pt x="194702" y="58556"/>
                  <a:pt x="194639" y="58746"/>
                </a:cubicBezTo>
                <a:close/>
                <a:moveTo>
                  <a:pt x="193752" y="60931"/>
                </a:moveTo>
                <a:cubicBezTo>
                  <a:pt x="193625" y="61279"/>
                  <a:pt x="193942" y="61596"/>
                  <a:pt x="194290" y="61438"/>
                </a:cubicBezTo>
                <a:cubicBezTo>
                  <a:pt x="194607" y="61311"/>
                  <a:pt x="194607" y="60836"/>
                  <a:pt x="194259" y="60709"/>
                </a:cubicBezTo>
                <a:cubicBezTo>
                  <a:pt x="194069" y="60646"/>
                  <a:pt x="193847" y="60741"/>
                  <a:pt x="193752" y="60931"/>
                </a:cubicBezTo>
                <a:close/>
                <a:moveTo>
                  <a:pt x="192865" y="63148"/>
                </a:moveTo>
                <a:cubicBezTo>
                  <a:pt x="192739" y="63496"/>
                  <a:pt x="193087" y="63813"/>
                  <a:pt x="193404" y="63655"/>
                </a:cubicBezTo>
                <a:cubicBezTo>
                  <a:pt x="193752" y="63528"/>
                  <a:pt x="193752" y="63053"/>
                  <a:pt x="193404" y="62926"/>
                </a:cubicBezTo>
                <a:cubicBezTo>
                  <a:pt x="193182" y="62831"/>
                  <a:pt x="192960" y="62926"/>
                  <a:pt x="192865" y="63148"/>
                </a:cubicBezTo>
                <a:close/>
                <a:moveTo>
                  <a:pt x="192517" y="65111"/>
                </a:moveTo>
                <a:cubicBezTo>
                  <a:pt x="192169" y="64953"/>
                  <a:pt x="191820" y="65333"/>
                  <a:pt x="191979" y="65681"/>
                </a:cubicBezTo>
                <a:cubicBezTo>
                  <a:pt x="192137" y="66030"/>
                  <a:pt x="192644" y="65998"/>
                  <a:pt x="192770" y="65650"/>
                </a:cubicBezTo>
                <a:cubicBezTo>
                  <a:pt x="192865" y="65428"/>
                  <a:pt x="192739" y="65206"/>
                  <a:pt x="192549" y="65111"/>
                </a:cubicBezTo>
                <a:close/>
                <a:moveTo>
                  <a:pt x="191662" y="67297"/>
                </a:moveTo>
                <a:cubicBezTo>
                  <a:pt x="191314" y="67170"/>
                  <a:pt x="190933" y="67518"/>
                  <a:pt x="191092" y="67898"/>
                </a:cubicBezTo>
                <a:cubicBezTo>
                  <a:pt x="191250" y="68247"/>
                  <a:pt x="191757" y="68247"/>
                  <a:pt x="191915" y="67867"/>
                </a:cubicBezTo>
                <a:cubicBezTo>
                  <a:pt x="192010" y="67645"/>
                  <a:pt x="191884" y="67392"/>
                  <a:pt x="191662" y="67297"/>
                </a:cubicBezTo>
                <a:close/>
                <a:moveTo>
                  <a:pt x="190807" y="69482"/>
                </a:moveTo>
                <a:cubicBezTo>
                  <a:pt x="190427" y="69355"/>
                  <a:pt x="190047" y="69735"/>
                  <a:pt x="190205" y="70115"/>
                </a:cubicBezTo>
                <a:cubicBezTo>
                  <a:pt x="190363" y="70463"/>
                  <a:pt x="190902" y="70463"/>
                  <a:pt x="191060" y="70083"/>
                </a:cubicBezTo>
                <a:cubicBezTo>
                  <a:pt x="191155" y="69862"/>
                  <a:pt x="191028" y="69577"/>
                  <a:pt x="190807" y="69482"/>
                </a:cubicBezTo>
                <a:close/>
                <a:moveTo>
                  <a:pt x="189318" y="71952"/>
                </a:moveTo>
                <a:cubicBezTo>
                  <a:pt x="189160" y="72332"/>
                  <a:pt x="189572" y="72712"/>
                  <a:pt x="189952" y="72554"/>
                </a:cubicBezTo>
                <a:cubicBezTo>
                  <a:pt x="190332" y="72395"/>
                  <a:pt x="190332" y="71857"/>
                  <a:pt x="189920" y="71699"/>
                </a:cubicBezTo>
                <a:cubicBezTo>
                  <a:pt x="189698" y="71603"/>
                  <a:pt x="189413" y="71699"/>
                  <a:pt x="189318" y="71952"/>
                </a:cubicBezTo>
                <a:close/>
                <a:moveTo>
                  <a:pt x="188432" y="74169"/>
                </a:moveTo>
                <a:cubicBezTo>
                  <a:pt x="188273" y="74549"/>
                  <a:pt x="188685" y="74960"/>
                  <a:pt x="189065" y="74770"/>
                </a:cubicBezTo>
                <a:cubicBezTo>
                  <a:pt x="189477" y="74612"/>
                  <a:pt x="189477" y="74042"/>
                  <a:pt x="189065" y="73884"/>
                </a:cubicBezTo>
                <a:cubicBezTo>
                  <a:pt x="188812" y="73789"/>
                  <a:pt x="188527" y="73915"/>
                  <a:pt x="188432" y="74169"/>
                </a:cubicBezTo>
                <a:close/>
                <a:moveTo>
                  <a:pt x="188210" y="76069"/>
                </a:moveTo>
                <a:cubicBezTo>
                  <a:pt x="187767" y="75910"/>
                  <a:pt x="187387" y="76322"/>
                  <a:pt x="187545" y="76734"/>
                </a:cubicBezTo>
                <a:cubicBezTo>
                  <a:pt x="187735" y="77146"/>
                  <a:pt x="188305" y="77146"/>
                  <a:pt x="188463" y="76734"/>
                </a:cubicBezTo>
                <a:cubicBezTo>
                  <a:pt x="188590" y="76481"/>
                  <a:pt x="188463" y="76195"/>
                  <a:pt x="188210" y="76069"/>
                </a:cubicBezTo>
                <a:close/>
                <a:moveTo>
                  <a:pt x="187323" y="78286"/>
                </a:moveTo>
                <a:cubicBezTo>
                  <a:pt x="186912" y="78096"/>
                  <a:pt x="186500" y="78539"/>
                  <a:pt x="186658" y="78951"/>
                </a:cubicBezTo>
                <a:cubicBezTo>
                  <a:pt x="186848" y="79362"/>
                  <a:pt x="187450" y="79362"/>
                  <a:pt x="187608" y="78951"/>
                </a:cubicBezTo>
                <a:cubicBezTo>
                  <a:pt x="187735" y="78666"/>
                  <a:pt x="187608" y="78381"/>
                  <a:pt x="187323" y="78286"/>
                </a:cubicBezTo>
                <a:close/>
                <a:moveTo>
                  <a:pt x="185771" y="80756"/>
                </a:moveTo>
                <a:cubicBezTo>
                  <a:pt x="185581" y="81199"/>
                  <a:pt x="186056" y="81643"/>
                  <a:pt x="186468" y="81453"/>
                </a:cubicBezTo>
                <a:cubicBezTo>
                  <a:pt x="186912" y="81263"/>
                  <a:pt x="186912" y="80629"/>
                  <a:pt x="186468" y="80471"/>
                </a:cubicBezTo>
                <a:cubicBezTo>
                  <a:pt x="186183" y="80344"/>
                  <a:pt x="185866" y="80502"/>
                  <a:pt x="185771" y="80756"/>
                </a:cubicBezTo>
                <a:close/>
                <a:moveTo>
                  <a:pt x="185898" y="83384"/>
                </a:moveTo>
                <a:cubicBezTo>
                  <a:pt x="186088" y="82909"/>
                  <a:pt x="185613" y="82466"/>
                  <a:pt x="185170" y="82656"/>
                </a:cubicBezTo>
                <a:cubicBezTo>
                  <a:pt x="184726" y="82846"/>
                  <a:pt x="184726" y="83511"/>
                  <a:pt x="185201" y="83669"/>
                </a:cubicBezTo>
                <a:cubicBezTo>
                  <a:pt x="185486" y="83796"/>
                  <a:pt x="185803" y="83638"/>
                  <a:pt x="185898" y="83384"/>
                </a:cubicBezTo>
                <a:close/>
                <a:moveTo>
                  <a:pt x="185043" y="85601"/>
                </a:moveTo>
                <a:cubicBezTo>
                  <a:pt x="185233" y="85126"/>
                  <a:pt x="184758" y="84651"/>
                  <a:pt x="184283" y="84873"/>
                </a:cubicBezTo>
                <a:cubicBezTo>
                  <a:pt x="183840" y="85063"/>
                  <a:pt x="183840" y="85728"/>
                  <a:pt x="184315" y="85918"/>
                </a:cubicBezTo>
                <a:cubicBezTo>
                  <a:pt x="184600" y="86013"/>
                  <a:pt x="184916" y="85886"/>
                  <a:pt x="185043" y="85601"/>
                </a:cubicBezTo>
                <a:close/>
                <a:moveTo>
                  <a:pt x="184188" y="87786"/>
                </a:moveTo>
                <a:cubicBezTo>
                  <a:pt x="184378" y="87311"/>
                  <a:pt x="183903" y="86836"/>
                  <a:pt x="183428" y="87058"/>
                </a:cubicBezTo>
                <a:cubicBezTo>
                  <a:pt x="182953" y="87248"/>
                  <a:pt x="182953" y="87945"/>
                  <a:pt x="183428" y="88135"/>
                </a:cubicBezTo>
                <a:cubicBezTo>
                  <a:pt x="183745" y="88230"/>
                  <a:pt x="184061" y="88103"/>
                  <a:pt x="184188" y="87786"/>
                </a:cubicBezTo>
                <a:close/>
                <a:moveTo>
                  <a:pt x="182573" y="90351"/>
                </a:moveTo>
                <a:cubicBezTo>
                  <a:pt x="183048" y="90541"/>
                  <a:pt x="183523" y="90035"/>
                  <a:pt x="183333" y="89560"/>
                </a:cubicBezTo>
                <a:cubicBezTo>
                  <a:pt x="183111" y="89085"/>
                  <a:pt x="182415" y="89085"/>
                  <a:pt x="182224" y="89591"/>
                </a:cubicBezTo>
                <a:cubicBezTo>
                  <a:pt x="182098" y="89876"/>
                  <a:pt x="182256" y="90225"/>
                  <a:pt x="182573" y="90351"/>
                </a:cubicBezTo>
                <a:close/>
                <a:moveTo>
                  <a:pt x="182478" y="92220"/>
                </a:moveTo>
                <a:cubicBezTo>
                  <a:pt x="182668" y="91713"/>
                  <a:pt x="182161" y="91238"/>
                  <a:pt x="181654" y="91460"/>
                </a:cubicBezTo>
                <a:cubicBezTo>
                  <a:pt x="181148" y="91650"/>
                  <a:pt x="181179" y="92378"/>
                  <a:pt x="181686" y="92568"/>
                </a:cubicBezTo>
                <a:cubicBezTo>
                  <a:pt x="182003" y="92695"/>
                  <a:pt x="182351" y="92537"/>
                  <a:pt x="182478" y="92220"/>
                </a:cubicBezTo>
                <a:close/>
                <a:moveTo>
                  <a:pt x="180799" y="94785"/>
                </a:moveTo>
                <a:cubicBezTo>
                  <a:pt x="181306" y="95007"/>
                  <a:pt x="181813" y="94468"/>
                  <a:pt x="181591" y="93962"/>
                </a:cubicBezTo>
                <a:cubicBezTo>
                  <a:pt x="181369" y="93455"/>
                  <a:pt x="180641" y="93455"/>
                  <a:pt x="180451" y="93993"/>
                </a:cubicBezTo>
                <a:cubicBezTo>
                  <a:pt x="180324" y="94310"/>
                  <a:pt x="180483" y="94658"/>
                  <a:pt x="180799" y="94785"/>
                </a:cubicBezTo>
                <a:close/>
                <a:moveTo>
                  <a:pt x="180736" y="96654"/>
                </a:moveTo>
                <a:cubicBezTo>
                  <a:pt x="180958" y="96115"/>
                  <a:pt x="180419" y="95609"/>
                  <a:pt x="179913" y="95830"/>
                </a:cubicBezTo>
                <a:cubicBezTo>
                  <a:pt x="179374" y="96052"/>
                  <a:pt x="179406" y="96812"/>
                  <a:pt x="179913" y="97002"/>
                </a:cubicBezTo>
                <a:cubicBezTo>
                  <a:pt x="180261" y="97129"/>
                  <a:pt x="180609" y="96970"/>
                  <a:pt x="180768" y="96654"/>
                </a:cubicBezTo>
                <a:close/>
                <a:moveTo>
                  <a:pt x="179881" y="98870"/>
                </a:moveTo>
                <a:cubicBezTo>
                  <a:pt x="180103" y="98332"/>
                  <a:pt x="179564" y="97794"/>
                  <a:pt x="179026" y="98015"/>
                </a:cubicBezTo>
                <a:cubicBezTo>
                  <a:pt x="178488" y="98269"/>
                  <a:pt x="178488" y="99029"/>
                  <a:pt x="179058" y="99250"/>
                </a:cubicBezTo>
                <a:cubicBezTo>
                  <a:pt x="179374" y="99377"/>
                  <a:pt x="179754" y="99219"/>
                  <a:pt x="179881" y="98870"/>
                </a:cubicBezTo>
                <a:close/>
                <a:moveTo>
                  <a:pt x="179026" y="101087"/>
                </a:moveTo>
                <a:cubicBezTo>
                  <a:pt x="179248" y="100517"/>
                  <a:pt x="178678" y="99979"/>
                  <a:pt x="178139" y="100232"/>
                </a:cubicBezTo>
                <a:cubicBezTo>
                  <a:pt x="177601" y="100454"/>
                  <a:pt x="177601" y="101246"/>
                  <a:pt x="178171" y="101467"/>
                </a:cubicBezTo>
                <a:cubicBezTo>
                  <a:pt x="178519" y="101594"/>
                  <a:pt x="178899" y="101436"/>
                  <a:pt x="179026" y="101087"/>
                </a:cubicBezTo>
                <a:close/>
                <a:moveTo>
                  <a:pt x="177284" y="103684"/>
                </a:moveTo>
                <a:cubicBezTo>
                  <a:pt x="177854" y="103906"/>
                  <a:pt x="178393" y="103336"/>
                  <a:pt x="178171" y="102766"/>
                </a:cubicBezTo>
                <a:cubicBezTo>
                  <a:pt x="177917" y="102227"/>
                  <a:pt x="177126" y="102227"/>
                  <a:pt x="176904" y="102797"/>
                </a:cubicBezTo>
                <a:cubicBezTo>
                  <a:pt x="176777" y="103146"/>
                  <a:pt x="176936" y="103557"/>
                  <a:pt x="177284" y="103684"/>
                </a:cubicBezTo>
                <a:close/>
                <a:moveTo>
                  <a:pt x="177316" y="105521"/>
                </a:moveTo>
                <a:cubicBezTo>
                  <a:pt x="177537" y="104919"/>
                  <a:pt x="176967" y="104381"/>
                  <a:pt x="176397" y="104602"/>
                </a:cubicBezTo>
                <a:cubicBezTo>
                  <a:pt x="175827" y="104856"/>
                  <a:pt x="175827" y="105679"/>
                  <a:pt x="176397" y="105901"/>
                </a:cubicBezTo>
                <a:cubicBezTo>
                  <a:pt x="176777" y="106059"/>
                  <a:pt x="177189" y="105869"/>
                  <a:pt x="177316" y="105521"/>
                </a:cubicBezTo>
                <a:close/>
                <a:moveTo>
                  <a:pt x="176461" y="107738"/>
                </a:moveTo>
                <a:cubicBezTo>
                  <a:pt x="176682" y="107136"/>
                  <a:pt x="176081" y="106566"/>
                  <a:pt x="175511" y="106819"/>
                </a:cubicBezTo>
                <a:cubicBezTo>
                  <a:pt x="174941" y="107073"/>
                  <a:pt x="174941" y="107896"/>
                  <a:pt x="175542" y="108118"/>
                </a:cubicBezTo>
                <a:cubicBezTo>
                  <a:pt x="175891" y="108276"/>
                  <a:pt x="176302" y="108086"/>
                  <a:pt x="176461" y="107738"/>
                </a:cubicBezTo>
                <a:close/>
                <a:moveTo>
                  <a:pt x="174656" y="110366"/>
                </a:moveTo>
                <a:cubicBezTo>
                  <a:pt x="175257" y="110588"/>
                  <a:pt x="175859" y="109986"/>
                  <a:pt x="175606" y="109384"/>
                </a:cubicBezTo>
                <a:cubicBezTo>
                  <a:pt x="175321" y="108783"/>
                  <a:pt x="174497" y="108814"/>
                  <a:pt x="174244" y="109416"/>
                </a:cubicBezTo>
                <a:cubicBezTo>
                  <a:pt x="174086" y="109765"/>
                  <a:pt x="174276" y="110208"/>
                  <a:pt x="174656" y="110366"/>
                </a:cubicBezTo>
                <a:close/>
                <a:moveTo>
                  <a:pt x="212848" y="6556"/>
                </a:moveTo>
                <a:cubicBezTo>
                  <a:pt x="212848" y="6556"/>
                  <a:pt x="212817" y="6556"/>
                  <a:pt x="212817" y="6556"/>
                </a:cubicBezTo>
                <a:cubicBezTo>
                  <a:pt x="212817" y="6556"/>
                  <a:pt x="212817" y="6587"/>
                  <a:pt x="212848" y="6587"/>
                </a:cubicBezTo>
                <a:cubicBezTo>
                  <a:pt x="212848" y="6587"/>
                  <a:pt x="212848" y="6587"/>
                  <a:pt x="212848" y="6587"/>
                </a:cubicBezTo>
                <a:cubicBezTo>
                  <a:pt x="212848" y="6556"/>
                  <a:pt x="212848" y="6556"/>
                  <a:pt x="212848" y="6556"/>
                </a:cubicBezTo>
                <a:close/>
                <a:moveTo>
                  <a:pt x="211993" y="8741"/>
                </a:moveTo>
                <a:cubicBezTo>
                  <a:pt x="211962" y="8741"/>
                  <a:pt x="211930" y="8741"/>
                  <a:pt x="211930" y="8772"/>
                </a:cubicBezTo>
                <a:cubicBezTo>
                  <a:pt x="211930" y="8804"/>
                  <a:pt x="212025" y="8772"/>
                  <a:pt x="211993" y="8741"/>
                </a:cubicBezTo>
                <a:close/>
                <a:moveTo>
                  <a:pt x="211138" y="10989"/>
                </a:moveTo>
                <a:cubicBezTo>
                  <a:pt x="211170" y="10926"/>
                  <a:pt x="211012" y="10989"/>
                  <a:pt x="211075" y="11021"/>
                </a:cubicBezTo>
                <a:cubicBezTo>
                  <a:pt x="211107" y="11021"/>
                  <a:pt x="211138" y="11021"/>
                  <a:pt x="211138" y="10989"/>
                </a:cubicBezTo>
                <a:close/>
                <a:moveTo>
                  <a:pt x="210283" y="13206"/>
                </a:moveTo>
                <a:cubicBezTo>
                  <a:pt x="210315" y="13111"/>
                  <a:pt x="210125" y="13206"/>
                  <a:pt x="210188" y="13238"/>
                </a:cubicBezTo>
                <a:cubicBezTo>
                  <a:pt x="210220" y="13269"/>
                  <a:pt x="210283" y="13238"/>
                  <a:pt x="210283" y="13206"/>
                </a:cubicBezTo>
                <a:close/>
                <a:moveTo>
                  <a:pt x="209428" y="15423"/>
                </a:moveTo>
                <a:cubicBezTo>
                  <a:pt x="209460" y="15328"/>
                  <a:pt x="209207" y="15423"/>
                  <a:pt x="209333" y="15486"/>
                </a:cubicBezTo>
                <a:cubicBezTo>
                  <a:pt x="209365" y="15486"/>
                  <a:pt x="209397" y="15455"/>
                  <a:pt x="209428" y="15423"/>
                </a:cubicBezTo>
                <a:close/>
                <a:moveTo>
                  <a:pt x="208573" y="17640"/>
                </a:moveTo>
                <a:cubicBezTo>
                  <a:pt x="208605" y="17513"/>
                  <a:pt x="208320" y="17640"/>
                  <a:pt x="208446" y="17703"/>
                </a:cubicBezTo>
                <a:cubicBezTo>
                  <a:pt x="208478" y="17703"/>
                  <a:pt x="208541" y="17703"/>
                  <a:pt x="208573" y="17640"/>
                </a:cubicBezTo>
                <a:close/>
                <a:moveTo>
                  <a:pt x="207718" y="19857"/>
                </a:moveTo>
                <a:cubicBezTo>
                  <a:pt x="207781" y="19698"/>
                  <a:pt x="207401" y="19857"/>
                  <a:pt x="207560" y="19920"/>
                </a:cubicBezTo>
                <a:cubicBezTo>
                  <a:pt x="207623" y="19952"/>
                  <a:pt x="207686" y="19920"/>
                  <a:pt x="207718" y="19857"/>
                </a:cubicBezTo>
                <a:close/>
                <a:moveTo>
                  <a:pt x="206673" y="22137"/>
                </a:moveTo>
                <a:cubicBezTo>
                  <a:pt x="206863" y="22200"/>
                  <a:pt x="206705" y="21788"/>
                  <a:pt x="206610" y="21978"/>
                </a:cubicBezTo>
                <a:cubicBezTo>
                  <a:pt x="206610" y="22042"/>
                  <a:pt x="206610" y="22105"/>
                  <a:pt x="206673" y="22137"/>
                </a:cubicBezTo>
                <a:close/>
                <a:moveTo>
                  <a:pt x="205818" y="24354"/>
                </a:moveTo>
                <a:cubicBezTo>
                  <a:pt x="206008" y="24449"/>
                  <a:pt x="205818" y="23973"/>
                  <a:pt x="205723" y="24195"/>
                </a:cubicBezTo>
                <a:cubicBezTo>
                  <a:pt x="205691" y="24259"/>
                  <a:pt x="205723" y="24322"/>
                  <a:pt x="205818" y="24354"/>
                </a:cubicBezTo>
                <a:close/>
                <a:moveTo>
                  <a:pt x="204836" y="26380"/>
                </a:moveTo>
                <a:cubicBezTo>
                  <a:pt x="204741" y="26602"/>
                  <a:pt x="205280" y="26380"/>
                  <a:pt x="205058" y="26285"/>
                </a:cubicBezTo>
                <a:cubicBezTo>
                  <a:pt x="204963" y="26285"/>
                  <a:pt x="204868" y="26317"/>
                  <a:pt x="204836" y="26380"/>
                </a:cubicBezTo>
                <a:close/>
                <a:moveTo>
                  <a:pt x="204171" y="28502"/>
                </a:moveTo>
                <a:cubicBezTo>
                  <a:pt x="203918" y="28407"/>
                  <a:pt x="204171" y="28946"/>
                  <a:pt x="204266" y="28724"/>
                </a:cubicBezTo>
                <a:cubicBezTo>
                  <a:pt x="204298" y="28629"/>
                  <a:pt x="204266" y="28534"/>
                  <a:pt x="204171" y="28502"/>
                </a:cubicBezTo>
                <a:close/>
                <a:moveTo>
                  <a:pt x="203316" y="30687"/>
                </a:moveTo>
                <a:cubicBezTo>
                  <a:pt x="203031" y="30592"/>
                  <a:pt x="203316" y="31194"/>
                  <a:pt x="203411" y="30941"/>
                </a:cubicBezTo>
                <a:cubicBezTo>
                  <a:pt x="203443" y="30846"/>
                  <a:pt x="203411" y="30719"/>
                  <a:pt x="203316" y="30687"/>
                </a:cubicBezTo>
                <a:close/>
                <a:moveTo>
                  <a:pt x="202429" y="32872"/>
                </a:moveTo>
                <a:cubicBezTo>
                  <a:pt x="202144" y="32777"/>
                  <a:pt x="202429" y="33442"/>
                  <a:pt x="202556" y="33126"/>
                </a:cubicBezTo>
                <a:cubicBezTo>
                  <a:pt x="202588" y="33031"/>
                  <a:pt x="202556" y="32936"/>
                  <a:pt x="202429" y="32872"/>
                </a:cubicBezTo>
                <a:close/>
                <a:moveTo>
                  <a:pt x="201574" y="35089"/>
                </a:moveTo>
                <a:cubicBezTo>
                  <a:pt x="201258" y="34963"/>
                  <a:pt x="201574" y="35659"/>
                  <a:pt x="201701" y="35343"/>
                </a:cubicBezTo>
                <a:cubicBezTo>
                  <a:pt x="201733" y="35248"/>
                  <a:pt x="201669" y="35121"/>
                  <a:pt x="201574" y="35089"/>
                </a:cubicBezTo>
                <a:close/>
                <a:moveTo>
                  <a:pt x="200529" y="37686"/>
                </a:moveTo>
                <a:cubicBezTo>
                  <a:pt x="200719" y="37781"/>
                  <a:pt x="200909" y="37591"/>
                  <a:pt x="200846" y="37401"/>
                </a:cubicBezTo>
                <a:cubicBezTo>
                  <a:pt x="200751" y="37211"/>
                  <a:pt x="200498" y="37211"/>
                  <a:pt x="200403" y="37401"/>
                </a:cubicBezTo>
                <a:cubicBezTo>
                  <a:pt x="200371" y="37528"/>
                  <a:pt x="200434" y="37654"/>
                  <a:pt x="200529" y="37686"/>
                </a:cubicBezTo>
                <a:close/>
                <a:moveTo>
                  <a:pt x="199832" y="39460"/>
                </a:moveTo>
                <a:cubicBezTo>
                  <a:pt x="199642" y="39396"/>
                  <a:pt x="199452" y="39586"/>
                  <a:pt x="199516" y="39776"/>
                </a:cubicBezTo>
                <a:cubicBezTo>
                  <a:pt x="199611" y="39998"/>
                  <a:pt x="199896" y="39998"/>
                  <a:pt x="199991" y="39776"/>
                </a:cubicBezTo>
                <a:cubicBezTo>
                  <a:pt x="200023" y="39650"/>
                  <a:pt x="199959" y="39523"/>
                  <a:pt x="199832" y="39460"/>
                </a:cubicBezTo>
                <a:close/>
                <a:moveTo>
                  <a:pt x="198629" y="41803"/>
                </a:moveTo>
                <a:cubicBezTo>
                  <a:pt x="198566" y="42025"/>
                  <a:pt x="198756" y="42246"/>
                  <a:pt x="198977" y="42151"/>
                </a:cubicBezTo>
                <a:cubicBezTo>
                  <a:pt x="199199" y="42056"/>
                  <a:pt x="199199" y="41740"/>
                  <a:pt x="198977" y="41645"/>
                </a:cubicBezTo>
                <a:cubicBezTo>
                  <a:pt x="198851" y="41613"/>
                  <a:pt x="198692" y="41676"/>
                  <a:pt x="198629" y="41803"/>
                </a:cubicBezTo>
                <a:close/>
                <a:moveTo>
                  <a:pt x="197742" y="44020"/>
                </a:moveTo>
                <a:cubicBezTo>
                  <a:pt x="197647" y="44242"/>
                  <a:pt x="197901" y="44463"/>
                  <a:pt x="198122" y="44368"/>
                </a:cubicBezTo>
                <a:cubicBezTo>
                  <a:pt x="198344" y="44273"/>
                  <a:pt x="198344" y="43957"/>
                  <a:pt x="198091" y="43862"/>
                </a:cubicBezTo>
                <a:cubicBezTo>
                  <a:pt x="197964" y="43798"/>
                  <a:pt x="197806" y="43862"/>
                  <a:pt x="197742" y="44020"/>
                </a:cubicBezTo>
                <a:close/>
                <a:moveTo>
                  <a:pt x="196856" y="46205"/>
                </a:moveTo>
                <a:cubicBezTo>
                  <a:pt x="196761" y="46458"/>
                  <a:pt x="197014" y="46680"/>
                  <a:pt x="197236" y="46585"/>
                </a:cubicBezTo>
                <a:cubicBezTo>
                  <a:pt x="197489" y="46490"/>
                  <a:pt x="197489" y="46142"/>
                  <a:pt x="197236" y="46047"/>
                </a:cubicBezTo>
                <a:cubicBezTo>
                  <a:pt x="197077" y="45983"/>
                  <a:pt x="196919" y="46078"/>
                  <a:pt x="196856" y="46205"/>
                </a:cubicBezTo>
                <a:close/>
                <a:moveTo>
                  <a:pt x="195969" y="48422"/>
                </a:moveTo>
                <a:cubicBezTo>
                  <a:pt x="195874" y="48675"/>
                  <a:pt x="196127" y="48929"/>
                  <a:pt x="196381" y="48802"/>
                </a:cubicBezTo>
                <a:cubicBezTo>
                  <a:pt x="196634" y="48707"/>
                  <a:pt x="196634" y="48327"/>
                  <a:pt x="196381" y="48232"/>
                </a:cubicBezTo>
                <a:cubicBezTo>
                  <a:pt x="196222" y="48169"/>
                  <a:pt x="196032" y="48264"/>
                  <a:pt x="195969" y="48422"/>
                </a:cubicBezTo>
                <a:close/>
                <a:moveTo>
                  <a:pt x="195494" y="50449"/>
                </a:moveTo>
                <a:cubicBezTo>
                  <a:pt x="195240" y="50322"/>
                  <a:pt x="194987" y="50607"/>
                  <a:pt x="195082" y="50860"/>
                </a:cubicBezTo>
                <a:cubicBezTo>
                  <a:pt x="195209" y="51114"/>
                  <a:pt x="195589" y="51114"/>
                  <a:pt x="195684" y="50860"/>
                </a:cubicBezTo>
                <a:cubicBezTo>
                  <a:pt x="195747" y="50702"/>
                  <a:pt x="195684" y="50512"/>
                  <a:pt x="195494" y="50449"/>
                </a:cubicBezTo>
                <a:close/>
                <a:moveTo>
                  <a:pt x="194639" y="52634"/>
                </a:moveTo>
                <a:cubicBezTo>
                  <a:pt x="194354" y="52507"/>
                  <a:pt x="194100" y="52792"/>
                  <a:pt x="194195" y="53077"/>
                </a:cubicBezTo>
                <a:cubicBezTo>
                  <a:pt x="194322" y="53362"/>
                  <a:pt x="194734" y="53362"/>
                  <a:pt x="194829" y="53077"/>
                </a:cubicBezTo>
                <a:cubicBezTo>
                  <a:pt x="194892" y="52887"/>
                  <a:pt x="194797" y="52697"/>
                  <a:pt x="194639" y="52634"/>
                </a:cubicBezTo>
                <a:close/>
                <a:moveTo>
                  <a:pt x="193784" y="54819"/>
                </a:moveTo>
                <a:cubicBezTo>
                  <a:pt x="193467" y="54724"/>
                  <a:pt x="193182" y="55009"/>
                  <a:pt x="193309" y="55294"/>
                </a:cubicBezTo>
                <a:cubicBezTo>
                  <a:pt x="193435" y="55579"/>
                  <a:pt x="193847" y="55579"/>
                  <a:pt x="193974" y="55294"/>
                </a:cubicBezTo>
                <a:cubicBezTo>
                  <a:pt x="194037" y="55104"/>
                  <a:pt x="193942" y="54882"/>
                  <a:pt x="193784" y="54819"/>
                </a:cubicBezTo>
                <a:close/>
                <a:moveTo>
                  <a:pt x="192897" y="57004"/>
                </a:moveTo>
                <a:cubicBezTo>
                  <a:pt x="192612" y="56909"/>
                  <a:pt x="192295" y="57194"/>
                  <a:pt x="192422" y="57511"/>
                </a:cubicBezTo>
                <a:cubicBezTo>
                  <a:pt x="192549" y="57796"/>
                  <a:pt x="192992" y="57796"/>
                  <a:pt x="193119" y="57479"/>
                </a:cubicBezTo>
                <a:cubicBezTo>
                  <a:pt x="193182" y="57321"/>
                  <a:pt x="193087" y="57099"/>
                  <a:pt x="192897" y="57036"/>
                </a:cubicBezTo>
                <a:close/>
                <a:moveTo>
                  <a:pt x="191535" y="59443"/>
                </a:moveTo>
                <a:cubicBezTo>
                  <a:pt x="191409" y="59759"/>
                  <a:pt x="191725" y="60044"/>
                  <a:pt x="192042" y="59918"/>
                </a:cubicBezTo>
                <a:cubicBezTo>
                  <a:pt x="192359" y="59791"/>
                  <a:pt x="192359" y="59348"/>
                  <a:pt x="192042" y="59221"/>
                </a:cubicBezTo>
                <a:cubicBezTo>
                  <a:pt x="191852" y="59126"/>
                  <a:pt x="191630" y="59221"/>
                  <a:pt x="191535" y="59443"/>
                </a:cubicBezTo>
                <a:close/>
                <a:moveTo>
                  <a:pt x="190648" y="61628"/>
                </a:moveTo>
                <a:cubicBezTo>
                  <a:pt x="190522" y="61976"/>
                  <a:pt x="190870" y="62293"/>
                  <a:pt x="191187" y="62135"/>
                </a:cubicBezTo>
                <a:cubicBezTo>
                  <a:pt x="191504" y="62008"/>
                  <a:pt x="191504" y="61533"/>
                  <a:pt x="191155" y="61406"/>
                </a:cubicBezTo>
                <a:cubicBezTo>
                  <a:pt x="190965" y="61343"/>
                  <a:pt x="190743" y="61438"/>
                  <a:pt x="190648" y="61628"/>
                </a:cubicBezTo>
                <a:close/>
                <a:moveTo>
                  <a:pt x="190300" y="63591"/>
                </a:moveTo>
                <a:cubicBezTo>
                  <a:pt x="189952" y="63465"/>
                  <a:pt x="189635" y="63813"/>
                  <a:pt x="189762" y="64161"/>
                </a:cubicBezTo>
                <a:cubicBezTo>
                  <a:pt x="189920" y="64478"/>
                  <a:pt x="190395" y="64478"/>
                  <a:pt x="190522" y="64130"/>
                </a:cubicBezTo>
                <a:cubicBezTo>
                  <a:pt x="190617" y="63940"/>
                  <a:pt x="190522" y="63686"/>
                  <a:pt x="190300" y="63591"/>
                </a:cubicBezTo>
                <a:close/>
                <a:moveTo>
                  <a:pt x="189445" y="65808"/>
                </a:moveTo>
                <a:cubicBezTo>
                  <a:pt x="189097" y="65650"/>
                  <a:pt x="188748" y="66030"/>
                  <a:pt x="188875" y="66378"/>
                </a:cubicBezTo>
                <a:cubicBezTo>
                  <a:pt x="189033" y="66726"/>
                  <a:pt x="189540" y="66695"/>
                  <a:pt x="189667" y="66346"/>
                </a:cubicBezTo>
                <a:cubicBezTo>
                  <a:pt x="189762" y="66125"/>
                  <a:pt x="189667" y="65871"/>
                  <a:pt x="189445" y="65808"/>
                </a:cubicBezTo>
                <a:close/>
                <a:moveTo>
                  <a:pt x="188558" y="67993"/>
                </a:moveTo>
                <a:cubicBezTo>
                  <a:pt x="188210" y="67835"/>
                  <a:pt x="187830" y="68215"/>
                  <a:pt x="187988" y="68595"/>
                </a:cubicBezTo>
                <a:cubicBezTo>
                  <a:pt x="188147" y="68943"/>
                  <a:pt x="188685" y="68943"/>
                  <a:pt x="188812" y="68563"/>
                </a:cubicBezTo>
                <a:cubicBezTo>
                  <a:pt x="188907" y="68342"/>
                  <a:pt x="188812" y="68088"/>
                  <a:pt x="188558" y="67993"/>
                </a:cubicBezTo>
                <a:close/>
                <a:moveTo>
                  <a:pt x="187703" y="70178"/>
                </a:moveTo>
                <a:cubicBezTo>
                  <a:pt x="187323" y="70020"/>
                  <a:pt x="186943" y="70432"/>
                  <a:pt x="187102" y="70780"/>
                </a:cubicBezTo>
                <a:cubicBezTo>
                  <a:pt x="187292" y="71160"/>
                  <a:pt x="187798" y="71160"/>
                  <a:pt x="187957" y="70780"/>
                </a:cubicBezTo>
                <a:cubicBezTo>
                  <a:pt x="188052" y="70558"/>
                  <a:pt x="187925" y="70273"/>
                  <a:pt x="187703" y="70178"/>
                </a:cubicBezTo>
                <a:close/>
                <a:moveTo>
                  <a:pt x="186215" y="72649"/>
                </a:moveTo>
                <a:cubicBezTo>
                  <a:pt x="186056" y="73029"/>
                  <a:pt x="186468" y="73440"/>
                  <a:pt x="186848" y="73250"/>
                </a:cubicBezTo>
                <a:cubicBezTo>
                  <a:pt x="187228" y="73092"/>
                  <a:pt x="187228" y="72522"/>
                  <a:pt x="186848" y="72364"/>
                </a:cubicBezTo>
                <a:cubicBezTo>
                  <a:pt x="186595" y="72269"/>
                  <a:pt x="186310" y="72395"/>
                  <a:pt x="186215" y="72649"/>
                </a:cubicBezTo>
                <a:close/>
                <a:moveTo>
                  <a:pt x="185961" y="74580"/>
                </a:moveTo>
                <a:cubicBezTo>
                  <a:pt x="185550" y="74422"/>
                  <a:pt x="185170" y="74834"/>
                  <a:pt x="185328" y="75214"/>
                </a:cubicBezTo>
                <a:cubicBezTo>
                  <a:pt x="185518" y="75625"/>
                  <a:pt x="186088" y="75625"/>
                  <a:pt x="186246" y="75214"/>
                </a:cubicBezTo>
                <a:cubicBezTo>
                  <a:pt x="186341" y="74960"/>
                  <a:pt x="186215" y="74675"/>
                  <a:pt x="185961" y="74580"/>
                </a:cubicBezTo>
                <a:close/>
                <a:moveTo>
                  <a:pt x="185106" y="76766"/>
                </a:moveTo>
                <a:cubicBezTo>
                  <a:pt x="184695" y="76607"/>
                  <a:pt x="184283" y="77019"/>
                  <a:pt x="184441" y="77431"/>
                </a:cubicBezTo>
                <a:cubicBezTo>
                  <a:pt x="184631" y="77842"/>
                  <a:pt x="185233" y="77842"/>
                  <a:pt x="185391" y="77431"/>
                </a:cubicBezTo>
                <a:cubicBezTo>
                  <a:pt x="185486" y="77177"/>
                  <a:pt x="185360" y="76861"/>
                  <a:pt x="185106" y="76766"/>
                </a:cubicBezTo>
                <a:close/>
                <a:moveTo>
                  <a:pt x="184220" y="78951"/>
                </a:moveTo>
                <a:cubicBezTo>
                  <a:pt x="183808" y="78792"/>
                  <a:pt x="183396" y="79236"/>
                  <a:pt x="183555" y="79647"/>
                </a:cubicBezTo>
                <a:cubicBezTo>
                  <a:pt x="183745" y="80091"/>
                  <a:pt x="184346" y="80059"/>
                  <a:pt x="184536" y="79647"/>
                </a:cubicBezTo>
                <a:cubicBezTo>
                  <a:pt x="184631" y="79362"/>
                  <a:pt x="184505" y="79077"/>
                  <a:pt x="184220" y="78951"/>
                </a:cubicBezTo>
                <a:close/>
                <a:moveTo>
                  <a:pt x="182668" y="81453"/>
                </a:moveTo>
                <a:cubicBezTo>
                  <a:pt x="182510" y="81896"/>
                  <a:pt x="182953" y="82339"/>
                  <a:pt x="183396" y="82149"/>
                </a:cubicBezTo>
                <a:cubicBezTo>
                  <a:pt x="183808" y="81959"/>
                  <a:pt x="183808" y="81326"/>
                  <a:pt x="183365" y="81168"/>
                </a:cubicBezTo>
                <a:cubicBezTo>
                  <a:pt x="183080" y="81041"/>
                  <a:pt x="182795" y="81168"/>
                  <a:pt x="182668" y="81453"/>
                </a:cubicBezTo>
                <a:close/>
                <a:moveTo>
                  <a:pt x="182826" y="84049"/>
                </a:moveTo>
                <a:cubicBezTo>
                  <a:pt x="182985" y="83606"/>
                  <a:pt x="182541" y="83163"/>
                  <a:pt x="182066" y="83353"/>
                </a:cubicBezTo>
                <a:cubicBezTo>
                  <a:pt x="181623" y="83543"/>
                  <a:pt x="181654" y="84208"/>
                  <a:pt x="182098" y="84366"/>
                </a:cubicBezTo>
                <a:cubicBezTo>
                  <a:pt x="182383" y="84493"/>
                  <a:pt x="182700" y="84334"/>
                  <a:pt x="182826" y="84081"/>
                </a:cubicBezTo>
                <a:close/>
                <a:moveTo>
                  <a:pt x="181623" y="85538"/>
                </a:moveTo>
                <a:cubicBezTo>
                  <a:pt x="181179" y="85348"/>
                  <a:pt x="180704" y="85823"/>
                  <a:pt x="180894" y="86298"/>
                </a:cubicBezTo>
                <a:cubicBezTo>
                  <a:pt x="181116" y="86773"/>
                  <a:pt x="181781" y="86741"/>
                  <a:pt x="181939" y="86266"/>
                </a:cubicBezTo>
                <a:cubicBezTo>
                  <a:pt x="182066" y="85981"/>
                  <a:pt x="181939" y="85664"/>
                  <a:pt x="181623" y="85538"/>
                </a:cubicBezTo>
                <a:close/>
                <a:moveTo>
                  <a:pt x="181084" y="88483"/>
                </a:moveTo>
                <a:cubicBezTo>
                  <a:pt x="181274" y="88008"/>
                  <a:pt x="180799" y="87533"/>
                  <a:pt x="180324" y="87755"/>
                </a:cubicBezTo>
                <a:cubicBezTo>
                  <a:pt x="179849" y="87945"/>
                  <a:pt x="179849" y="88641"/>
                  <a:pt x="180356" y="88831"/>
                </a:cubicBezTo>
                <a:cubicBezTo>
                  <a:pt x="180641" y="88926"/>
                  <a:pt x="180989" y="88800"/>
                  <a:pt x="181084" y="88483"/>
                </a:cubicBezTo>
                <a:close/>
                <a:moveTo>
                  <a:pt x="180229" y="90700"/>
                </a:moveTo>
                <a:cubicBezTo>
                  <a:pt x="180419" y="90225"/>
                  <a:pt x="179944" y="89718"/>
                  <a:pt x="179438" y="89940"/>
                </a:cubicBezTo>
                <a:cubicBezTo>
                  <a:pt x="178963" y="90161"/>
                  <a:pt x="178963" y="90858"/>
                  <a:pt x="179469" y="91048"/>
                </a:cubicBezTo>
                <a:cubicBezTo>
                  <a:pt x="179754" y="91175"/>
                  <a:pt x="180103" y="91017"/>
                  <a:pt x="180229" y="90700"/>
                </a:cubicBezTo>
                <a:close/>
                <a:moveTo>
                  <a:pt x="179374" y="92917"/>
                </a:moveTo>
                <a:cubicBezTo>
                  <a:pt x="179564" y="92410"/>
                  <a:pt x="179058" y="91903"/>
                  <a:pt x="178551" y="92125"/>
                </a:cubicBezTo>
                <a:cubicBezTo>
                  <a:pt x="178076" y="92347"/>
                  <a:pt x="178076" y="93075"/>
                  <a:pt x="178583" y="93265"/>
                </a:cubicBezTo>
                <a:cubicBezTo>
                  <a:pt x="178899" y="93392"/>
                  <a:pt x="179248" y="93233"/>
                  <a:pt x="179374" y="92917"/>
                </a:cubicBezTo>
                <a:close/>
                <a:moveTo>
                  <a:pt x="177696" y="95482"/>
                </a:moveTo>
                <a:cubicBezTo>
                  <a:pt x="178234" y="95704"/>
                  <a:pt x="178741" y="95165"/>
                  <a:pt x="178519" y="94658"/>
                </a:cubicBezTo>
                <a:cubicBezTo>
                  <a:pt x="178298" y="94152"/>
                  <a:pt x="177569" y="94152"/>
                  <a:pt x="177347" y="94658"/>
                </a:cubicBezTo>
                <a:cubicBezTo>
                  <a:pt x="177221" y="95007"/>
                  <a:pt x="177379" y="95355"/>
                  <a:pt x="177696" y="95482"/>
                </a:cubicBezTo>
                <a:close/>
                <a:moveTo>
                  <a:pt x="177664" y="97350"/>
                </a:moveTo>
                <a:cubicBezTo>
                  <a:pt x="177886" y="96812"/>
                  <a:pt x="177347" y="96305"/>
                  <a:pt x="176809" y="96527"/>
                </a:cubicBezTo>
                <a:cubicBezTo>
                  <a:pt x="176271" y="96749"/>
                  <a:pt x="176302" y="97509"/>
                  <a:pt x="176841" y="97699"/>
                </a:cubicBezTo>
                <a:cubicBezTo>
                  <a:pt x="177157" y="97825"/>
                  <a:pt x="177537" y="97667"/>
                  <a:pt x="177664" y="97350"/>
                </a:cubicBezTo>
                <a:close/>
                <a:moveTo>
                  <a:pt x="176809" y="99567"/>
                </a:moveTo>
                <a:cubicBezTo>
                  <a:pt x="177031" y="99029"/>
                  <a:pt x="176461" y="98490"/>
                  <a:pt x="175922" y="98712"/>
                </a:cubicBezTo>
                <a:cubicBezTo>
                  <a:pt x="175384" y="98934"/>
                  <a:pt x="175416" y="99725"/>
                  <a:pt x="175954" y="99915"/>
                </a:cubicBezTo>
                <a:cubicBezTo>
                  <a:pt x="176271" y="100074"/>
                  <a:pt x="176682" y="99915"/>
                  <a:pt x="176809" y="99567"/>
                </a:cubicBezTo>
                <a:close/>
                <a:moveTo>
                  <a:pt x="175954" y="101784"/>
                </a:moveTo>
                <a:cubicBezTo>
                  <a:pt x="176176" y="101214"/>
                  <a:pt x="175606" y="100676"/>
                  <a:pt x="175036" y="100897"/>
                </a:cubicBezTo>
                <a:cubicBezTo>
                  <a:pt x="174497" y="101151"/>
                  <a:pt x="174529" y="101942"/>
                  <a:pt x="175067" y="102164"/>
                </a:cubicBezTo>
                <a:cubicBezTo>
                  <a:pt x="175416" y="102291"/>
                  <a:pt x="175796" y="102132"/>
                  <a:pt x="175954" y="101784"/>
                </a:cubicBezTo>
                <a:close/>
                <a:moveTo>
                  <a:pt x="174181" y="104381"/>
                </a:moveTo>
                <a:cubicBezTo>
                  <a:pt x="174751" y="104602"/>
                  <a:pt x="175321" y="104032"/>
                  <a:pt x="175067" y="103462"/>
                </a:cubicBezTo>
                <a:cubicBezTo>
                  <a:pt x="174846" y="102892"/>
                  <a:pt x="174022" y="102924"/>
                  <a:pt x="173801" y="103494"/>
                </a:cubicBezTo>
                <a:cubicBezTo>
                  <a:pt x="173674" y="103842"/>
                  <a:pt x="173832" y="104254"/>
                  <a:pt x="174181" y="104381"/>
                </a:cubicBezTo>
                <a:close/>
                <a:moveTo>
                  <a:pt x="174212" y="106218"/>
                </a:moveTo>
                <a:cubicBezTo>
                  <a:pt x="174466" y="105616"/>
                  <a:pt x="173864" y="105046"/>
                  <a:pt x="173294" y="105299"/>
                </a:cubicBezTo>
                <a:cubicBezTo>
                  <a:pt x="172724" y="105553"/>
                  <a:pt x="172724" y="106376"/>
                  <a:pt x="173325" y="106598"/>
                </a:cubicBezTo>
                <a:cubicBezTo>
                  <a:pt x="173674" y="106756"/>
                  <a:pt x="174086" y="106566"/>
                  <a:pt x="174212" y="106218"/>
                </a:cubicBezTo>
                <a:close/>
                <a:moveTo>
                  <a:pt x="172439" y="108814"/>
                </a:moveTo>
                <a:cubicBezTo>
                  <a:pt x="173040" y="109068"/>
                  <a:pt x="173611" y="108466"/>
                  <a:pt x="173357" y="107864"/>
                </a:cubicBezTo>
                <a:cubicBezTo>
                  <a:pt x="173104" y="107294"/>
                  <a:pt x="172280" y="107294"/>
                  <a:pt x="172027" y="107896"/>
                </a:cubicBezTo>
                <a:cubicBezTo>
                  <a:pt x="171869" y="108244"/>
                  <a:pt x="172059" y="108688"/>
                  <a:pt x="172439" y="108814"/>
                </a:cubicBezTo>
                <a:close/>
                <a:moveTo>
                  <a:pt x="172502" y="110620"/>
                </a:moveTo>
                <a:cubicBezTo>
                  <a:pt x="172755" y="110018"/>
                  <a:pt x="172154" y="109448"/>
                  <a:pt x="171552" y="109670"/>
                </a:cubicBezTo>
                <a:cubicBezTo>
                  <a:pt x="170950" y="109923"/>
                  <a:pt x="170950" y="110778"/>
                  <a:pt x="171520" y="111031"/>
                </a:cubicBezTo>
                <a:lnTo>
                  <a:pt x="172122" y="111031"/>
                </a:lnTo>
                <a:cubicBezTo>
                  <a:pt x="172312" y="110936"/>
                  <a:pt x="172439" y="110810"/>
                  <a:pt x="172502" y="110620"/>
                </a:cubicBezTo>
                <a:close/>
                <a:moveTo>
                  <a:pt x="209745" y="7284"/>
                </a:moveTo>
                <a:cubicBezTo>
                  <a:pt x="209745" y="7252"/>
                  <a:pt x="209713" y="7284"/>
                  <a:pt x="209713" y="7284"/>
                </a:cubicBezTo>
                <a:cubicBezTo>
                  <a:pt x="209713" y="7284"/>
                  <a:pt x="209745" y="7316"/>
                  <a:pt x="209745" y="7284"/>
                </a:cubicBezTo>
                <a:cubicBezTo>
                  <a:pt x="209745" y="7284"/>
                  <a:pt x="209745" y="7284"/>
                  <a:pt x="209745" y="7284"/>
                </a:cubicBezTo>
                <a:close/>
                <a:moveTo>
                  <a:pt x="208890" y="9469"/>
                </a:moveTo>
                <a:cubicBezTo>
                  <a:pt x="208827" y="9437"/>
                  <a:pt x="208890" y="9564"/>
                  <a:pt x="208890" y="9501"/>
                </a:cubicBezTo>
                <a:cubicBezTo>
                  <a:pt x="208890" y="9501"/>
                  <a:pt x="208890" y="9469"/>
                  <a:pt x="208890" y="9469"/>
                </a:cubicBezTo>
                <a:close/>
                <a:moveTo>
                  <a:pt x="208035" y="11718"/>
                </a:moveTo>
                <a:cubicBezTo>
                  <a:pt x="208066" y="11654"/>
                  <a:pt x="207908" y="11718"/>
                  <a:pt x="207971" y="11749"/>
                </a:cubicBezTo>
                <a:cubicBezTo>
                  <a:pt x="208003" y="11749"/>
                  <a:pt x="208035" y="11749"/>
                  <a:pt x="208035" y="11718"/>
                </a:cubicBezTo>
                <a:close/>
                <a:moveTo>
                  <a:pt x="207180" y="13934"/>
                </a:moveTo>
                <a:cubicBezTo>
                  <a:pt x="207211" y="13839"/>
                  <a:pt x="206990" y="13934"/>
                  <a:pt x="207085" y="13966"/>
                </a:cubicBezTo>
                <a:cubicBezTo>
                  <a:pt x="207116" y="13966"/>
                  <a:pt x="207148" y="13966"/>
                  <a:pt x="207180" y="13934"/>
                </a:cubicBezTo>
                <a:close/>
                <a:moveTo>
                  <a:pt x="206325" y="16151"/>
                </a:moveTo>
                <a:cubicBezTo>
                  <a:pt x="206356" y="16025"/>
                  <a:pt x="206103" y="16151"/>
                  <a:pt x="206230" y="16183"/>
                </a:cubicBezTo>
                <a:cubicBezTo>
                  <a:pt x="206261" y="16215"/>
                  <a:pt x="206293" y="16183"/>
                  <a:pt x="206325" y="16151"/>
                </a:cubicBezTo>
                <a:close/>
                <a:moveTo>
                  <a:pt x="205470" y="18368"/>
                </a:moveTo>
                <a:cubicBezTo>
                  <a:pt x="205501" y="18210"/>
                  <a:pt x="205216" y="18368"/>
                  <a:pt x="205343" y="18400"/>
                </a:cubicBezTo>
                <a:cubicBezTo>
                  <a:pt x="205375" y="18431"/>
                  <a:pt x="205438" y="18400"/>
                  <a:pt x="205470" y="18368"/>
                </a:cubicBezTo>
                <a:close/>
                <a:moveTo>
                  <a:pt x="204615" y="20585"/>
                </a:moveTo>
                <a:cubicBezTo>
                  <a:pt x="204646" y="20458"/>
                  <a:pt x="204456" y="20363"/>
                  <a:pt x="204393" y="20490"/>
                </a:cubicBezTo>
                <a:cubicBezTo>
                  <a:pt x="204361" y="20617"/>
                  <a:pt x="204551" y="20712"/>
                  <a:pt x="204615" y="20585"/>
                </a:cubicBezTo>
                <a:close/>
                <a:moveTo>
                  <a:pt x="203728" y="22802"/>
                </a:moveTo>
                <a:cubicBezTo>
                  <a:pt x="203823" y="22612"/>
                  <a:pt x="203411" y="22802"/>
                  <a:pt x="203569" y="22865"/>
                </a:cubicBezTo>
                <a:cubicBezTo>
                  <a:pt x="203633" y="22897"/>
                  <a:pt x="203728" y="22865"/>
                  <a:pt x="203728" y="22802"/>
                </a:cubicBezTo>
                <a:close/>
                <a:moveTo>
                  <a:pt x="202809" y="24829"/>
                </a:moveTo>
                <a:cubicBezTo>
                  <a:pt x="202588" y="24734"/>
                  <a:pt x="202809" y="25209"/>
                  <a:pt x="202873" y="24987"/>
                </a:cubicBezTo>
                <a:cubicBezTo>
                  <a:pt x="202904" y="24924"/>
                  <a:pt x="202873" y="24860"/>
                  <a:pt x="202809" y="24829"/>
                </a:cubicBezTo>
                <a:close/>
                <a:moveTo>
                  <a:pt x="201954" y="27014"/>
                </a:moveTo>
                <a:cubicBezTo>
                  <a:pt x="201701" y="26919"/>
                  <a:pt x="201954" y="27425"/>
                  <a:pt x="202018" y="27204"/>
                </a:cubicBezTo>
                <a:cubicBezTo>
                  <a:pt x="202049" y="27140"/>
                  <a:pt x="202018" y="27045"/>
                  <a:pt x="201954" y="27014"/>
                </a:cubicBezTo>
                <a:close/>
                <a:moveTo>
                  <a:pt x="201068" y="29199"/>
                </a:moveTo>
                <a:cubicBezTo>
                  <a:pt x="200814" y="29104"/>
                  <a:pt x="201068" y="29674"/>
                  <a:pt x="201163" y="29421"/>
                </a:cubicBezTo>
                <a:cubicBezTo>
                  <a:pt x="201194" y="29357"/>
                  <a:pt x="201163" y="29262"/>
                  <a:pt x="201068" y="29199"/>
                </a:cubicBezTo>
                <a:close/>
                <a:moveTo>
                  <a:pt x="200213" y="31416"/>
                </a:moveTo>
                <a:cubicBezTo>
                  <a:pt x="199927" y="31289"/>
                  <a:pt x="200213" y="31922"/>
                  <a:pt x="200308" y="31637"/>
                </a:cubicBezTo>
                <a:cubicBezTo>
                  <a:pt x="200339" y="31542"/>
                  <a:pt x="200308" y="31447"/>
                  <a:pt x="200213" y="31416"/>
                </a:cubicBezTo>
                <a:close/>
                <a:moveTo>
                  <a:pt x="199326" y="33601"/>
                </a:moveTo>
                <a:cubicBezTo>
                  <a:pt x="199041" y="33474"/>
                  <a:pt x="199326" y="34139"/>
                  <a:pt x="199452" y="33854"/>
                </a:cubicBezTo>
                <a:cubicBezTo>
                  <a:pt x="199484" y="33759"/>
                  <a:pt x="199452" y="33632"/>
                  <a:pt x="199326" y="33601"/>
                </a:cubicBezTo>
                <a:close/>
                <a:moveTo>
                  <a:pt x="198471" y="35786"/>
                </a:moveTo>
                <a:cubicBezTo>
                  <a:pt x="198154" y="35659"/>
                  <a:pt x="198471" y="36388"/>
                  <a:pt x="198597" y="36071"/>
                </a:cubicBezTo>
                <a:cubicBezTo>
                  <a:pt x="198629" y="35976"/>
                  <a:pt x="198597" y="35849"/>
                  <a:pt x="198471" y="35786"/>
                </a:cubicBezTo>
                <a:close/>
                <a:moveTo>
                  <a:pt x="197299" y="38129"/>
                </a:moveTo>
                <a:cubicBezTo>
                  <a:pt x="197236" y="38319"/>
                  <a:pt x="197426" y="38510"/>
                  <a:pt x="197616" y="38415"/>
                </a:cubicBezTo>
                <a:cubicBezTo>
                  <a:pt x="197806" y="38319"/>
                  <a:pt x="197806" y="38066"/>
                  <a:pt x="197616" y="38003"/>
                </a:cubicBezTo>
                <a:cubicBezTo>
                  <a:pt x="197489" y="37939"/>
                  <a:pt x="197362" y="38003"/>
                  <a:pt x="197299" y="38129"/>
                </a:cubicBezTo>
                <a:close/>
                <a:moveTo>
                  <a:pt x="196412" y="40315"/>
                </a:moveTo>
                <a:cubicBezTo>
                  <a:pt x="196349" y="40536"/>
                  <a:pt x="196539" y="40726"/>
                  <a:pt x="196729" y="40631"/>
                </a:cubicBezTo>
                <a:cubicBezTo>
                  <a:pt x="196951" y="40536"/>
                  <a:pt x="196951" y="40251"/>
                  <a:pt x="196729" y="40188"/>
                </a:cubicBezTo>
                <a:cubicBezTo>
                  <a:pt x="196602" y="40125"/>
                  <a:pt x="196476" y="40188"/>
                  <a:pt x="196412" y="40315"/>
                </a:cubicBezTo>
                <a:close/>
                <a:moveTo>
                  <a:pt x="195525" y="42531"/>
                </a:moveTo>
                <a:cubicBezTo>
                  <a:pt x="195430" y="42753"/>
                  <a:pt x="195652" y="42943"/>
                  <a:pt x="195874" y="42848"/>
                </a:cubicBezTo>
                <a:cubicBezTo>
                  <a:pt x="196096" y="42753"/>
                  <a:pt x="196096" y="42468"/>
                  <a:pt x="195874" y="42373"/>
                </a:cubicBezTo>
                <a:cubicBezTo>
                  <a:pt x="195747" y="42310"/>
                  <a:pt x="195589" y="42405"/>
                  <a:pt x="195525" y="42531"/>
                </a:cubicBezTo>
                <a:close/>
                <a:moveTo>
                  <a:pt x="194639" y="44717"/>
                </a:moveTo>
                <a:cubicBezTo>
                  <a:pt x="194544" y="44970"/>
                  <a:pt x="194797" y="45192"/>
                  <a:pt x="195019" y="45097"/>
                </a:cubicBezTo>
                <a:cubicBezTo>
                  <a:pt x="195240" y="44970"/>
                  <a:pt x="195240" y="44653"/>
                  <a:pt x="194987" y="44558"/>
                </a:cubicBezTo>
                <a:cubicBezTo>
                  <a:pt x="194860" y="44527"/>
                  <a:pt x="194702" y="44590"/>
                  <a:pt x="194639" y="44717"/>
                </a:cubicBezTo>
                <a:close/>
                <a:moveTo>
                  <a:pt x="193752" y="46933"/>
                </a:moveTo>
                <a:cubicBezTo>
                  <a:pt x="193657" y="47187"/>
                  <a:pt x="193910" y="47408"/>
                  <a:pt x="194132" y="47313"/>
                </a:cubicBezTo>
                <a:cubicBezTo>
                  <a:pt x="194385" y="47187"/>
                  <a:pt x="194385" y="46870"/>
                  <a:pt x="194132" y="46775"/>
                </a:cubicBezTo>
                <a:cubicBezTo>
                  <a:pt x="193974" y="46712"/>
                  <a:pt x="193815" y="46775"/>
                  <a:pt x="193752" y="46933"/>
                </a:cubicBezTo>
                <a:close/>
                <a:moveTo>
                  <a:pt x="192865" y="49150"/>
                </a:moveTo>
                <a:cubicBezTo>
                  <a:pt x="192770" y="49404"/>
                  <a:pt x="193024" y="49625"/>
                  <a:pt x="193277" y="49530"/>
                </a:cubicBezTo>
                <a:cubicBezTo>
                  <a:pt x="193530" y="49435"/>
                  <a:pt x="193530" y="49055"/>
                  <a:pt x="193277" y="48960"/>
                </a:cubicBezTo>
                <a:cubicBezTo>
                  <a:pt x="193119" y="48897"/>
                  <a:pt x="192929" y="48992"/>
                  <a:pt x="192865" y="49150"/>
                </a:cubicBezTo>
                <a:close/>
                <a:moveTo>
                  <a:pt x="192390" y="51145"/>
                </a:moveTo>
                <a:cubicBezTo>
                  <a:pt x="192137" y="51050"/>
                  <a:pt x="191884" y="51335"/>
                  <a:pt x="191979" y="51589"/>
                </a:cubicBezTo>
                <a:cubicBezTo>
                  <a:pt x="192105" y="51842"/>
                  <a:pt x="192485" y="51842"/>
                  <a:pt x="192580" y="51589"/>
                </a:cubicBezTo>
                <a:cubicBezTo>
                  <a:pt x="192644" y="51399"/>
                  <a:pt x="192580" y="51209"/>
                  <a:pt x="192390" y="51145"/>
                </a:cubicBezTo>
                <a:close/>
                <a:moveTo>
                  <a:pt x="191535" y="53362"/>
                </a:moveTo>
                <a:cubicBezTo>
                  <a:pt x="191250" y="53236"/>
                  <a:pt x="190965" y="53521"/>
                  <a:pt x="191092" y="53806"/>
                </a:cubicBezTo>
                <a:cubicBezTo>
                  <a:pt x="191219" y="54091"/>
                  <a:pt x="191630" y="54059"/>
                  <a:pt x="191725" y="53774"/>
                </a:cubicBezTo>
                <a:cubicBezTo>
                  <a:pt x="191789" y="53616"/>
                  <a:pt x="191725" y="53426"/>
                  <a:pt x="191535" y="53362"/>
                </a:cubicBezTo>
                <a:close/>
                <a:moveTo>
                  <a:pt x="190680" y="55547"/>
                </a:moveTo>
                <a:cubicBezTo>
                  <a:pt x="190363" y="55421"/>
                  <a:pt x="190078" y="55737"/>
                  <a:pt x="190205" y="56022"/>
                </a:cubicBezTo>
                <a:cubicBezTo>
                  <a:pt x="190332" y="56307"/>
                  <a:pt x="190743" y="56307"/>
                  <a:pt x="190870" y="55991"/>
                </a:cubicBezTo>
                <a:cubicBezTo>
                  <a:pt x="190933" y="55832"/>
                  <a:pt x="190838" y="55611"/>
                  <a:pt x="190680" y="55547"/>
                </a:cubicBezTo>
                <a:close/>
                <a:moveTo>
                  <a:pt x="189318" y="57954"/>
                </a:moveTo>
                <a:cubicBezTo>
                  <a:pt x="189192" y="58239"/>
                  <a:pt x="189508" y="58556"/>
                  <a:pt x="189825" y="58429"/>
                </a:cubicBezTo>
                <a:cubicBezTo>
                  <a:pt x="190110" y="58303"/>
                  <a:pt x="190110" y="57859"/>
                  <a:pt x="189793" y="57733"/>
                </a:cubicBezTo>
                <a:cubicBezTo>
                  <a:pt x="189603" y="57669"/>
                  <a:pt x="189382" y="57764"/>
                  <a:pt x="189318" y="57954"/>
                </a:cubicBezTo>
                <a:close/>
                <a:moveTo>
                  <a:pt x="188432" y="60139"/>
                </a:moveTo>
                <a:cubicBezTo>
                  <a:pt x="188305" y="60456"/>
                  <a:pt x="188622" y="60773"/>
                  <a:pt x="188938" y="60646"/>
                </a:cubicBezTo>
                <a:cubicBezTo>
                  <a:pt x="189255" y="60519"/>
                  <a:pt x="189255" y="60044"/>
                  <a:pt x="188938" y="59918"/>
                </a:cubicBezTo>
                <a:cubicBezTo>
                  <a:pt x="188748" y="59854"/>
                  <a:pt x="188527" y="59949"/>
                  <a:pt x="188432" y="60139"/>
                </a:cubicBezTo>
                <a:close/>
                <a:moveTo>
                  <a:pt x="187545" y="62356"/>
                </a:moveTo>
                <a:cubicBezTo>
                  <a:pt x="187418" y="62673"/>
                  <a:pt x="187767" y="63021"/>
                  <a:pt x="188083" y="62863"/>
                </a:cubicBezTo>
                <a:cubicBezTo>
                  <a:pt x="188400" y="62736"/>
                  <a:pt x="188400" y="62261"/>
                  <a:pt x="188083" y="62135"/>
                </a:cubicBezTo>
                <a:cubicBezTo>
                  <a:pt x="187862" y="62039"/>
                  <a:pt x="187640" y="62135"/>
                  <a:pt x="187545" y="62356"/>
                </a:cubicBezTo>
                <a:close/>
                <a:moveTo>
                  <a:pt x="187197" y="64320"/>
                </a:moveTo>
                <a:cubicBezTo>
                  <a:pt x="186848" y="64193"/>
                  <a:pt x="186531" y="64541"/>
                  <a:pt x="186658" y="64858"/>
                </a:cubicBezTo>
                <a:cubicBezTo>
                  <a:pt x="186817" y="65206"/>
                  <a:pt x="187292" y="65206"/>
                  <a:pt x="187450" y="64858"/>
                </a:cubicBezTo>
                <a:cubicBezTo>
                  <a:pt x="187513" y="64636"/>
                  <a:pt x="187418" y="64415"/>
                  <a:pt x="187197" y="64320"/>
                </a:cubicBezTo>
                <a:close/>
                <a:moveTo>
                  <a:pt x="186341" y="66505"/>
                </a:moveTo>
                <a:cubicBezTo>
                  <a:pt x="185961" y="66378"/>
                  <a:pt x="185613" y="66726"/>
                  <a:pt x="185771" y="67075"/>
                </a:cubicBezTo>
                <a:cubicBezTo>
                  <a:pt x="185930" y="67455"/>
                  <a:pt x="186436" y="67423"/>
                  <a:pt x="186563" y="67075"/>
                </a:cubicBezTo>
                <a:cubicBezTo>
                  <a:pt x="186658" y="66853"/>
                  <a:pt x="186563" y="66600"/>
                  <a:pt x="186341" y="66505"/>
                </a:cubicBezTo>
                <a:close/>
                <a:moveTo>
                  <a:pt x="185455" y="68722"/>
                </a:moveTo>
                <a:cubicBezTo>
                  <a:pt x="185106" y="68563"/>
                  <a:pt x="184726" y="68943"/>
                  <a:pt x="184885" y="69292"/>
                </a:cubicBezTo>
                <a:cubicBezTo>
                  <a:pt x="185043" y="69672"/>
                  <a:pt x="185581" y="69672"/>
                  <a:pt x="185708" y="69292"/>
                </a:cubicBezTo>
                <a:cubicBezTo>
                  <a:pt x="185803" y="69070"/>
                  <a:pt x="185708" y="68785"/>
                  <a:pt x="185455" y="68722"/>
                </a:cubicBezTo>
                <a:close/>
                <a:moveTo>
                  <a:pt x="184600" y="70907"/>
                </a:moveTo>
                <a:cubicBezTo>
                  <a:pt x="184220" y="70748"/>
                  <a:pt x="183840" y="71128"/>
                  <a:pt x="183998" y="71508"/>
                </a:cubicBezTo>
                <a:cubicBezTo>
                  <a:pt x="184156" y="71889"/>
                  <a:pt x="184695" y="71889"/>
                  <a:pt x="184853" y="71508"/>
                </a:cubicBezTo>
                <a:cubicBezTo>
                  <a:pt x="184948" y="71255"/>
                  <a:pt x="184853" y="71002"/>
                  <a:pt x="184600" y="70907"/>
                </a:cubicBezTo>
                <a:close/>
                <a:moveTo>
                  <a:pt x="183111" y="73377"/>
                </a:moveTo>
                <a:cubicBezTo>
                  <a:pt x="182953" y="73757"/>
                  <a:pt x="183365" y="74137"/>
                  <a:pt x="183745" y="73979"/>
                </a:cubicBezTo>
                <a:cubicBezTo>
                  <a:pt x="184125" y="73820"/>
                  <a:pt x="184125" y="73250"/>
                  <a:pt x="183745" y="73092"/>
                </a:cubicBezTo>
                <a:cubicBezTo>
                  <a:pt x="183491" y="72997"/>
                  <a:pt x="183206" y="73124"/>
                  <a:pt x="183111" y="73377"/>
                </a:cubicBezTo>
                <a:close/>
                <a:moveTo>
                  <a:pt x="182858" y="75277"/>
                </a:moveTo>
                <a:cubicBezTo>
                  <a:pt x="182446" y="75119"/>
                  <a:pt x="182066" y="75530"/>
                  <a:pt x="182224" y="75942"/>
                </a:cubicBezTo>
                <a:cubicBezTo>
                  <a:pt x="182415" y="76354"/>
                  <a:pt x="182985" y="76354"/>
                  <a:pt x="183143" y="75942"/>
                </a:cubicBezTo>
                <a:cubicBezTo>
                  <a:pt x="183238" y="75689"/>
                  <a:pt x="183111" y="75404"/>
                  <a:pt x="182858" y="75277"/>
                </a:cubicBezTo>
                <a:close/>
                <a:moveTo>
                  <a:pt x="182003" y="77494"/>
                </a:moveTo>
                <a:cubicBezTo>
                  <a:pt x="181591" y="77304"/>
                  <a:pt x="181179" y="77747"/>
                  <a:pt x="181338" y="78159"/>
                </a:cubicBezTo>
                <a:cubicBezTo>
                  <a:pt x="181528" y="78571"/>
                  <a:pt x="182129" y="78571"/>
                  <a:pt x="182288" y="78159"/>
                </a:cubicBezTo>
                <a:cubicBezTo>
                  <a:pt x="182383" y="77874"/>
                  <a:pt x="182256" y="77589"/>
                  <a:pt x="182003" y="77494"/>
                </a:cubicBezTo>
                <a:close/>
                <a:moveTo>
                  <a:pt x="180451" y="79964"/>
                </a:moveTo>
                <a:cubicBezTo>
                  <a:pt x="180293" y="80407"/>
                  <a:pt x="180704" y="80819"/>
                  <a:pt x="181148" y="80661"/>
                </a:cubicBezTo>
                <a:cubicBezTo>
                  <a:pt x="181591" y="80471"/>
                  <a:pt x="181559" y="79837"/>
                  <a:pt x="181116" y="79679"/>
                </a:cubicBezTo>
                <a:cubicBezTo>
                  <a:pt x="180863" y="79584"/>
                  <a:pt x="180546" y="79711"/>
                  <a:pt x="180451" y="79964"/>
                </a:cubicBezTo>
                <a:close/>
                <a:moveTo>
                  <a:pt x="179564" y="82181"/>
                </a:moveTo>
                <a:cubicBezTo>
                  <a:pt x="179374" y="82624"/>
                  <a:pt x="179849" y="83068"/>
                  <a:pt x="180293" y="82878"/>
                </a:cubicBezTo>
                <a:cubicBezTo>
                  <a:pt x="180736" y="82688"/>
                  <a:pt x="180704" y="82054"/>
                  <a:pt x="180261" y="81864"/>
                </a:cubicBezTo>
                <a:cubicBezTo>
                  <a:pt x="179976" y="81769"/>
                  <a:pt x="179659" y="81896"/>
                  <a:pt x="179564" y="82181"/>
                </a:cubicBezTo>
                <a:close/>
                <a:moveTo>
                  <a:pt x="179723" y="84778"/>
                </a:moveTo>
                <a:cubicBezTo>
                  <a:pt x="179881" y="84334"/>
                  <a:pt x="179438" y="83891"/>
                  <a:pt x="178963" y="84081"/>
                </a:cubicBezTo>
                <a:cubicBezTo>
                  <a:pt x="178519" y="84271"/>
                  <a:pt x="178519" y="84904"/>
                  <a:pt x="178994" y="85094"/>
                </a:cubicBezTo>
                <a:cubicBezTo>
                  <a:pt x="179279" y="85221"/>
                  <a:pt x="179596" y="85063"/>
                  <a:pt x="179723" y="84778"/>
                </a:cubicBezTo>
                <a:close/>
                <a:moveTo>
                  <a:pt x="178519" y="86266"/>
                </a:moveTo>
                <a:cubicBezTo>
                  <a:pt x="178044" y="86076"/>
                  <a:pt x="177601" y="86551"/>
                  <a:pt x="177791" y="87026"/>
                </a:cubicBezTo>
                <a:cubicBezTo>
                  <a:pt x="178013" y="87470"/>
                  <a:pt x="178678" y="87470"/>
                  <a:pt x="178868" y="86995"/>
                </a:cubicBezTo>
                <a:cubicBezTo>
                  <a:pt x="178963" y="86710"/>
                  <a:pt x="178836" y="86361"/>
                  <a:pt x="178519" y="86266"/>
                </a:cubicBezTo>
                <a:close/>
                <a:moveTo>
                  <a:pt x="177981" y="89211"/>
                </a:moveTo>
                <a:cubicBezTo>
                  <a:pt x="178171" y="88736"/>
                  <a:pt x="177696" y="88261"/>
                  <a:pt x="177221" y="88451"/>
                </a:cubicBezTo>
                <a:cubicBezTo>
                  <a:pt x="176746" y="88673"/>
                  <a:pt x="176746" y="89338"/>
                  <a:pt x="177221" y="89528"/>
                </a:cubicBezTo>
                <a:cubicBezTo>
                  <a:pt x="177537" y="89655"/>
                  <a:pt x="177886" y="89528"/>
                  <a:pt x="177981" y="89211"/>
                </a:cubicBezTo>
                <a:close/>
                <a:moveTo>
                  <a:pt x="177126" y="91428"/>
                </a:moveTo>
                <a:cubicBezTo>
                  <a:pt x="177347" y="90922"/>
                  <a:pt x="176841" y="90446"/>
                  <a:pt x="176334" y="90668"/>
                </a:cubicBezTo>
                <a:cubicBezTo>
                  <a:pt x="175859" y="90858"/>
                  <a:pt x="175859" y="91555"/>
                  <a:pt x="176366" y="91777"/>
                </a:cubicBezTo>
                <a:cubicBezTo>
                  <a:pt x="176651" y="91872"/>
                  <a:pt x="176999" y="91745"/>
                  <a:pt x="177126" y="91428"/>
                </a:cubicBezTo>
                <a:close/>
                <a:moveTo>
                  <a:pt x="176271" y="93645"/>
                </a:moveTo>
                <a:cubicBezTo>
                  <a:pt x="176492" y="93138"/>
                  <a:pt x="175954" y="92632"/>
                  <a:pt x="175447" y="92853"/>
                </a:cubicBezTo>
                <a:cubicBezTo>
                  <a:pt x="174941" y="93075"/>
                  <a:pt x="174972" y="93772"/>
                  <a:pt x="175479" y="93993"/>
                </a:cubicBezTo>
                <a:cubicBezTo>
                  <a:pt x="175796" y="94120"/>
                  <a:pt x="176144" y="93962"/>
                  <a:pt x="176271" y="93645"/>
                </a:cubicBezTo>
                <a:close/>
                <a:moveTo>
                  <a:pt x="174592" y="96210"/>
                </a:moveTo>
                <a:cubicBezTo>
                  <a:pt x="175131" y="96400"/>
                  <a:pt x="175637" y="95894"/>
                  <a:pt x="175416" y="95387"/>
                </a:cubicBezTo>
                <a:cubicBezTo>
                  <a:pt x="175194" y="94848"/>
                  <a:pt x="174466" y="94880"/>
                  <a:pt x="174244" y="95387"/>
                </a:cubicBezTo>
                <a:cubicBezTo>
                  <a:pt x="174117" y="95704"/>
                  <a:pt x="174276" y="96084"/>
                  <a:pt x="174592" y="96210"/>
                </a:cubicBezTo>
                <a:close/>
                <a:moveTo>
                  <a:pt x="174561" y="98079"/>
                </a:moveTo>
                <a:cubicBezTo>
                  <a:pt x="174782" y="97540"/>
                  <a:pt x="174244" y="97002"/>
                  <a:pt x="173706" y="97224"/>
                </a:cubicBezTo>
                <a:cubicBezTo>
                  <a:pt x="173167" y="97477"/>
                  <a:pt x="173199" y="98237"/>
                  <a:pt x="173706" y="98427"/>
                </a:cubicBezTo>
                <a:cubicBezTo>
                  <a:pt x="174054" y="98554"/>
                  <a:pt x="174434" y="98395"/>
                  <a:pt x="174561" y="98079"/>
                </a:cubicBezTo>
                <a:close/>
                <a:moveTo>
                  <a:pt x="173706" y="100296"/>
                </a:moveTo>
                <a:cubicBezTo>
                  <a:pt x="173927" y="99725"/>
                  <a:pt x="173357" y="99187"/>
                  <a:pt x="172819" y="99440"/>
                </a:cubicBezTo>
                <a:cubicBezTo>
                  <a:pt x="172280" y="99662"/>
                  <a:pt x="172280" y="100454"/>
                  <a:pt x="172850" y="100644"/>
                </a:cubicBezTo>
                <a:cubicBezTo>
                  <a:pt x="173167" y="100802"/>
                  <a:pt x="173579" y="100612"/>
                  <a:pt x="173706" y="100296"/>
                </a:cubicBezTo>
                <a:close/>
                <a:moveTo>
                  <a:pt x="171964" y="102892"/>
                </a:moveTo>
                <a:cubicBezTo>
                  <a:pt x="172534" y="103114"/>
                  <a:pt x="173072" y="102544"/>
                  <a:pt x="172819" y="101974"/>
                </a:cubicBezTo>
                <a:cubicBezTo>
                  <a:pt x="172597" y="101436"/>
                  <a:pt x="171805" y="101436"/>
                  <a:pt x="171584" y="102006"/>
                </a:cubicBezTo>
                <a:cubicBezTo>
                  <a:pt x="171457" y="102354"/>
                  <a:pt x="171615" y="102734"/>
                  <a:pt x="171964" y="102892"/>
                </a:cubicBezTo>
                <a:close/>
                <a:moveTo>
                  <a:pt x="171995" y="104697"/>
                </a:moveTo>
                <a:cubicBezTo>
                  <a:pt x="172217" y="104127"/>
                  <a:pt x="171647" y="103589"/>
                  <a:pt x="171077" y="103811"/>
                </a:cubicBezTo>
                <a:cubicBezTo>
                  <a:pt x="170507" y="104064"/>
                  <a:pt x="170507" y="104888"/>
                  <a:pt x="171077" y="105109"/>
                </a:cubicBezTo>
                <a:cubicBezTo>
                  <a:pt x="171457" y="105236"/>
                  <a:pt x="171837" y="105078"/>
                  <a:pt x="171995" y="104729"/>
                </a:cubicBezTo>
                <a:close/>
                <a:moveTo>
                  <a:pt x="171140" y="106914"/>
                </a:moveTo>
                <a:cubicBezTo>
                  <a:pt x="171362" y="106344"/>
                  <a:pt x="170760" y="105774"/>
                  <a:pt x="170190" y="106028"/>
                </a:cubicBezTo>
                <a:cubicBezTo>
                  <a:pt x="169620" y="106249"/>
                  <a:pt x="169620" y="107104"/>
                  <a:pt x="170222" y="107326"/>
                </a:cubicBezTo>
                <a:cubicBezTo>
                  <a:pt x="170570" y="107453"/>
                  <a:pt x="170982" y="107294"/>
                  <a:pt x="171140" y="106914"/>
                </a:cubicBezTo>
                <a:close/>
                <a:moveTo>
                  <a:pt x="169335" y="109543"/>
                </a:moveTo>
                <a:cubicBezTo>
                  <a:pt x="169937" y="109796"/>
                  <a:pt x="170507" y="109163"/>
                  <a:pt x="170254" y="108593"/>
                </a:cubicBezTo>
                <a:cubicBezTo>
                  <a:pt x="170000" y="107991"/>
                  <a:pt x="169145" y="108023"/>
                  <a:pt x="168923" y="108624"/>
                </a:cubicBezTo>
                <a:cubicBezTo>
                  <a:pt x="168765" y="108973"/>
                  <a:pt x="168955" y="109384"/>
                  <a:pt x="169335" y="109543"/>
                </a:cubicBezTo>
                <a:close/>
                <a:moveTo>
                  <a:pt x="168987" y="110398"/>
                </a:moveTo>
                <a:cubicBezTo>
                  <a:pt x="168607" y="110240"/>
                  <a:pt x="168195" y="110430"/>
                  <a:pt x="168037" y="110810"/>
                </a:cubicBezTo>
                <a:cubicBezTo>
                  <a:pt x="168005" y="110873"/>
                  <a:pt x="168005" y="110968"/>
                  <a:pt x="167973" y="111031"/>
                </a:cubicBezTo>
                <a:lnTo>
                  <a:pt x="169462" y="111031"/>
                </a:lnTo>
                <a:cubicBezTo>
                  <a:pt x="169430" y="110746"/>
                  <a:pt x="169272" y="110493"/>
                  <a:pt x="168987" y="110398"/>
                </a:cubicBezTo>
                <a:close/>
                <a:moveTo>
                  <a:pt x="206610" y="8012"/>
                </a:moveTo>
                <a:cubicBezTo>
                  <a:pt x="206610" y="8044"/>
                  <a:pt x="206641" y="8012"/>
                  <a:pt x="206641" y="8012"/>
                </a:cubicBezTo>
                <a:cubicBezTo>
                  <a:pt x="206610" y="8012"/>
                  <a:pt x="206610" y="8012"/>
                  <a:pt x="206610" y="8012"/>
                </a:cubicBezTo>
                <a:close/>
                <a:moveTo>
                  <a:pt x="205723" y="10229"/>
                </a:moveTo>
                <a:cubicBezTo>
                  <a:pt x="205691" y="10261"/>
                  <a:pt x="205818" y="10229"/>
                  <a:pt x="205755" y="10198"/>
                </a:cubicBezTo>
                <a:cubicBezTo>
                  <a:pt x="205755" y="10198"/>
                  <a:pt x="205723" y="10229"/>
                  <a:pt x="205723" y="10229"/>
                </a:cubicBezTo>
                <a:close/>
                <a:moveTo>
                  <a:pt x="204900" y="12414"/>
                </a:moveTo>
                <a:cubicBezTo>
                  <a:pt x="204836" y="12383"/>
                  <a:pt x="204805" y="12478"/>
                  <a:pt x="204868" y="12478"/>
                </a:cubicBezTo>
                <a:cubicBezTo>
                  <a:pt x="204931" y="12509"/>
                  <a:pt x="204963" y="12414"/>
                  <a:pt x="204900" y="12414"/>
                </a:cubicBezTo>
                <a:close/>
                <a:moveTo>
                  <a:pt x="204013" y="14599"/>
                </a:moveTo>
                <a:cubicBezTo>
                  <a:pt x="203949" y="14568"/>
                  <a:pt x="204013" y="14758"/>
                  <a:pt x="204044" y="14695"/>
                </a:cubicBezTo>
                <a:cubicBezTo>
                  <a:pt x="204076" y="14663"/>
                  <a:pt x="204044" y="14599"/>
                  <a:pt x="204013" y="14599"/>
                </a:cubicBezTo>
                <a:close/>
                <a:moveTo>
                  <a:pt x="203158" y="16785"/>
                </a:moveTo>
                <a:cubicBezTo>
                  <a:pt x="203031" y="16753"/>
                  <a:pt x="203158" y="17006"/>
                  <a:pt x="203189" y="16880"/>
                </a:cubicBezTo>
                <a:cubicBezTo>
                  <a:pt x="203221" y="16848"/>
                  <a:pt x="203189" y="16816"/>
                  <a:pt x="203158" y="16785"/>
                </a:cubicBezTo>
                <a:close/>
                <a:moveTo>
                  <a:pt x="202303" y="19001"/>
                </a:moveTo>
                <a:cubicBezTo>
                  <a:pt x="202144" y="18938"/>
                  <a:pt x="202303" y="19255"/>
                  <a:pt x="202334" y="19096"/>
                </a:cubicBezTo>
                <a:cubicBezTo>
                  <a:pt x="202366" y="19065"/>
                  <a:pt x="202334" y="19001"/>
                  <a:pt x="202303" y="19001"/>
                </a:cubicBezTo>
                <a:close/>
                <a:moveTo>
                  <a:pt x="201416" y="21187"/>
                </a:moveTo>
                <a:cubicBezTo>
                  <a:pt x="201289" y="21123"/>
                  <a:pt x="201194" y="21345"/>
                  <a:pt x="201353" y="21377"/>
                </a:cubicBezTo>
                <a:cubicBezTo>
                  <a:pt x="201479" y="21440"/>
                  <a:pt x="201543" y="21250"/>
                  <a:pt x="201416" y="21187"/>
                </a:cubicBezTo>
                <a:close/>
                <a:moveTo>
                  <a:pt x="200624" y="23530"/>
                </a:moveTo>
                <a:cubicBezTo>
                  <a:pt x="200688" y="23372"/>
                  <a:pt x="200276" y="23530"/>
                  <a:pt x="200466" y="23593"/>
                </a:cubicBezTo>
                <a:cubicBezTo>
                  <a:pt x="200529" y="23625"/>
                  <a:pt x="200593" y="23593"/>
                  <a:pt x="200624" y="23530"/>
                </a:cubicBezTo>
                <a:close/>
                <a:moveTo>
                  <a:pt x="199706" y="25557"/>
                </a:moveTo>
                <a:cubicBezTo>
                  <a:pt x="199484" y="25494"/>
                  <a:pt x="199674" y="25969"/>
                  <a:pt x="199769" y="25747"/>
                </a:cubicBezTo>
                <a:cubicBezTo>
                  <a:pt x="199801" y="25684"/>
                  <a:pt x="199769" y="25589"/>
                  <a:pt x="199674" y="25557"/>
                </a:cubicBezTo>
                <a:close/>
                <a:moveTo>
                  <a:pt x="198819" y="27774"/>
                </a:moveTo>
                <a:cubicBezTo>
                  <a:pt x="198597" y="27679"/>
                  <a:pt x="198819" y="28185"/>
                  <a:pt x="198914" y="27964"/>
                </a:cubicBezTo>
                <a:cubicBezTo>
                  <a:pt x="198946" y="27900"/>
                  <a:pt x="198914" y="27805"/>
                  <a:pt x="198819" y="27774"/>
                </a:cubicBezTo>
                <a:close/>
                <a:moveTo>
                  <a:pt x="197964" y="29959"/>
                </a:moveTo>
                <a:cubicBezTo>
                  <a:pt x="197711" y="29864"/>
                  <a:pt x="197964" y="30434"/>
                  <a:pt x="198059" y="30181"/>
                </a:cubicBezTo>
                <a:cubicBezTo>
                  <a:pt x="198091" y="30086"/>
                  <a:pt x="198059" y="29991"/>
                  <a:pt x="197964" y="29959"/>
                </a:cubicBezTo>
                <a:close/>
                <a:moveTo>
                  <a:pt x="197077" y="32144"/>
                </a:moveTo>
                <a:cubicBezTo>
                  <a:pt x="196824" y="32049"/>
                  <a:pt x="197077" y="32651"/>
                  <a:pt x="197204" y="32397"/>
                </a:cubicBezTo>
                <a:cubicBezTo>
                  <a:pt x="197236" y="32302"/>
                  <a:pt x="197172" y="32176"/>
                  <a:pt x="197077" y="32144"/>
                </a:cubicBezTo>
                <a:close/>
                <a:moveTo>
                  <a:pt x="196222" y="34361"/>
                </a:moveTo>
                <a:cubicBezTo>
                  <a:pt x="195937" y="34234"/>
                  <a:pt x="196222" y="34899"/>
                  <a:pt x="196349" y="34614"/>
                </a:cubicBezTo>
                <a:cubicBezTo>
                  <a:pt x="196381" y="34519"/>
                  <a:pt x="196317" y="34393"/>
                  <a:pt x="196222" y="34361"/>
                </a:cubicBezTo>
                <a:close/>
                <a:moveTo>
                  <a:pt x="195082" y="36673"/>
                </a:moveTo>
                <a:cubicBezTo>
                  <a:pt x="194955" y="36989"/>
                  <a:pt x="195684" y="36673"/>
                  <a:pt x="195367" y="36546"/>
                </a:cubicBezTo>
                <a:cubicBezTo>
                  <a:pt x="195240" y="36483"/>
                  <a:pt x="195114" y="36546"/>
                  <a:pt x="195082" y="36673"/>
                </a:cubicBezTo>
                <a:close/>
                <a:moveTo>
                  <a:pt x="194195" y="38858"/>
                </a:moveTo>
                <a:cubicBezTo>
                  <a:pt x="194100" y="39048"/>
                  <a:pt x="194290" y="39238"/>
                  <a:pt x="194512" y="39175"/>
                </a:cubicBezTo>
                <a:cubicBezTo>
                  <a:pt x="194702" y="39080"/>
                  <a:pt x="194670" y="38826"/>
                  <a:pt x="194480" y="38731"/>
                </a:cubicBezTo>
                <a:cubicBezTo>
                  <a:pt x="194354" y="38700"/>
                  <a:pt x="194227" y="38731"/>
                  <a:pt x="194195" y="38858"/>
                </a:cubicBezTo>
                <a:close/>
                <a:moveTo>
                  <a:pt x="193309" y="41075"/>
                </a:moveTo>
                <a:cubicBezTo>
                  <a:pt x="193214" y="41265"/>
                  <a:pt x="193435" y="41486"/>
                  <a:pt x="193625" y="41391"/>
                </a:cubicBezTo>
                <a:cubicBezTo>
                  <a:pt x="193847" y="41296"/>
                  <a:pt x="193815" y="41011"/>
                  <a:pt x="193625" y="40916"/>
                </a:cubicBezTo>
                <a:cubicBezTo>
                  <a:pt x="193499" y="40885"/>
                  <a:pt x="193340" y="40948"/>
                  <a:pt x="193309" y="41075"/>
                </a:cubicBezTo>
                <a:close/>
                <a:moveTo>
                  <a:pt x="192422" y="43260"/>
                </a:moveTo>
                <a:cubicBezTo>
                  <a:pt x="192327" y="43482"/>
                  <a:pt x="192549" y="43703"/>
                  <a:pt x="192770" y="43608"/>
                </a:cubicBezTo>
                <a:cubicBezTo>
                  <a:pt x="192992" y="43513"/>
                  <a:pt x="192960" y="43197"/>
                  <a:pt x="192770" y="43133"/>
                </a:cubicBezTo>
                <a:cubicBezTo>
                  <a:pt x="192612" y="43070"/>
                  <a:pt x="192454" y="43133"/>
                  <a:pt x="192422" y="43260"/>
                </a:cubicBezTo>
                <a:close/>
                <a:moveTo>
                  <a:pt x="191535" y="45477"/>
                </a:moveTo>
                <a:cubicBezTo>
                  <a:pt x="191440" y="45698"/>
                  <a:pt x="191662" y="45920"/>
                  <a:pt x="191884" y="45825"/>
                </a:cubicBezTo>
                <a:cubicBezTo>
                  <a:pt x="192137" y="45730"/>
                  <a:pt x="192105" y="45413"/>
                  <a:pt x="191884" y="45318"/>
                </a:cubicBezTo>
                <a:cubicBezTo>
                  <a:pt x="191757" y="45255"/>
                  <a:pt x="191567" y="45318"/>
                  <a:pt x="191535" y="45477"/>
                </a:cubicBezTo>
                <a:close/>
                <a:moveTo>
                  <a:pt x="190648" y="47662"/>
                </a:moveTo>
                <a:cubicBezTo>
                  <a:pt x="190553" y="47915"/>
                  <a:pt x="190775" y="48169"/>
                  <a:pt x="191028" y="48042"/>
                </a:cubicBezTo>
                <a:cubicBezTo>
                  <a:pt x="191282" y="47947"/>
                  <a:pt x="191282" y="47598"/>
                  <a:pt x="191028" y="47503"/>
                </a:cubicBezTo>
                <a:cubicBezTo>
                  <a:pt x="190870" y="47440"/>
                  <a:pt x="190712" y="47535"/>
                  <a:pt x="190648" y="47662"/>
                </a:cubicBezTo>
                <a:close/>
                <a:moveTo>
                  <a:pt x="190142" y="49720"/>
                </a:moveTo>
                <a:cubicBezTo>
                  <a:pt x="189888" y="49594"/>
                  <a:pt x="189635" y="49879"/>
                  <a:pt x="189762" y="50132"/>
                </a:cubicBezTo>
                <a:cubicBezTo>
                  <a:pt x="189857" y="50385"/>
                  <a:pt x="190237" y="50354"/>
                  <a:pt x="190332" y="50100"/>
                </a:cubicBezTo>
                <a:cubicBezTo>
                  <a:pt x="190395" y="49942"/>
                  <a:pt x="190300" y="49752"/>
                  <a:pt x="190142" y="49720"/>
                </a:cubicBezTo>
                <a:close/>
                <a:moveTo>
                  <a:pt x="189287" y="51905"/>
                </a:moveTo>
                <a:cubicBezTo>
                  <a:pt x="189002" y="51779"/>
                  <a:pt x="188748" y="52064"/>
                  <a:pt x="188875" y="52317"/>
                </a:cubicBezTo>
                <a:cubicBezTo>
                  <a:pt x="188970" y="52602"/>
                  <a:pt x="189350" y="52602"/>
                  <a:pt x="189477" y="52317"/>
                </a:cubicBezTo>
                <a:cubicBezTo>
                  <a:pt x="189540" y="52159"/>
                  <a:pt x="189445" y="51969"/>
                  <a:pt x="189287" y="51905"/>
                </a:cubicBezTo>
                <a:close/>
                <a:moveTo>
                  <a:pt x="188432" y="54091"/>
                </a:moveTo>
                <a:cubicBezTo>
                  <a:pt x="188147" y="53996"/>
                  <a:pt x="187862" y="54281"/>
                  <a:pt x="187988" y="54534"/>
                </a:cubicBezTo>
                <a:cubicBezTo>
                  <a:pt x="188115" y="54819"/>
                  <a:pt x="188495" y="54819"/>
                  <a:pt x="188622" y="54534"/>
                </a:cubicBezTo>
                <a:cubicBezTo>
                  <a:pt x="188685" y="54376"/>
                  <a:pt x="188590" y="54154"/>
                  <a:pt x="188432" y="54091"/>
                </a:cubicBezTo>
                <a:close/>
                <a:moveTo>
                  <a:pt x="187545" y="56276"/>
                </a:moveTo>
                <a:cubicBezTo>
                  <a:pt x="187260" y="56181"/>
                  <a:pt x="186975" y="56466"/>
                  <a:pt x="187102" y="56751"/>
                </a:cubicBezTo>
                <a:cubicBezTo>
                  <a:pt x="187228" y="57067"/>
                  <a:pt x="187640" y="57036"/>
                  <a:pt x="187767" y="56751"/>
                </a:cubicBezTo>
                <a:cubicBezTo>
                  <a:pt x="187830" y="56561"/>
                  <a:pt x="187735" y="56371"/>
                  <a:pt x="187545" y="56276"/>
                </a:cubicBezTo>
                <a:close/>
                <a:moveTo>
                  <a:pt x="186215" y="58683"/>
                </a:moveTo>
                <a:cubicBezTo>
                  <a:pt x="186088" y="58999"/>
                  <a:pt x="186405" y="59316"/>
                  <a:pt x="186690" y="59158"/>
                </a:cubicBezTo>
                <a:cubicBezTo>
                  <a:pt x="187007" y="59031"/>
                  <a:pt x="187007" y="58588"/>
                  <a:pt x="186690" y="58493"/>
                </a:cubicBezTo>
                <a:cubicBezTo>
                  <a:pt x="186500" y="58398"/>
                  <a:pt x="186278" y="58493"/>
                  <a:pt x="186215" y="58683"/>
                </a:cubicBezTo>
                <a:close/>
                <a:moveTo>
                  <a:pt x="185328" y="60899"/>
                </a:moveTo>
                <a:cubicBezTo>
                  <a:pt x="185201" y="61216"/>
                  <a:pt x="185518" y="61533"/>
                  <a:pt x="185835" y="61406"/>
                </a:cubicBezTo>
                <a:cubicBezTo>
                  <a:pt x="186151" y="61248"/>
                  <a:pt x="186151" y="60804"/>
                  <a:pt x="185803" y="60678"/>
                </a:cubicBezTo>
                <a:cubicBezTo>
                  <a:pt x="185613" y="60583"/>
                  <a:pt x="185391" y="60678"/>
                  <a:pt x="185328" y="60899"/>
                </a:cubicBezTo>
                <a:close/>
                <a:moveTo>
                  <a:pt x="184441" y="63085"/>
                </a:moveTo>
                <a:cubicBezTo>
                  <a:pt x="184283" y="63433"/>
                  <a:pt x="184631" y="63750"/>
                  <a:pt x="184980" y="63623"/>
                </a:cubicBezTo>
                <a:cubicBezTo>
                  <a:pt x="185296" y="63465"/>
                  <a:pt x="185296" y="62990"/>
                  <a:pt x="184948" y="62863"/>
                </a:cubicBezTo>
                <a:cubicBezTo>
                  <a:pt x="184758" y="62800"/>
                  <a:pt x="184505" y="62895"/>
                  <a:pt x="184441" y="63085"/>
                </a:cubicBezTo>
                <a:close/>
                <a:moveTo>
                  <a:pt x="184093" y="65048"/>
                </a:moveTo>
                <a:cubicBezTo>
                  <a:pt x="183745" y="64921"/>
                  <a:pt x="183396" y="65270"/>
                  <a:pt x="183555" y="65618"/>
                </a:cubicBezTo>
                <a:cubicBezTo>
                  <a:pt x="183713" y="65966"/>
                  <a:pt x="184188" y="65966"/>
                  <a:pt x="184315" y="65618"/>
                </a:cubicBezTo>
                <a:cubicBezTo>
                  <a:pt x="184410" y="65396"/>
                  <a:pt x="184315" y="65143"/>
                  <a:pt x="184093" y="65048"/>
                </a:cubicBezTo>
                <a:close/>
                <a:moveTo>
                  <a:pt x="183206" y="67265"/>
                </a:moveTo>
                <a:cubicBezTo>
                  <a:pt x="182858" y="67107"/>
                  <a:pt x="182510" y="67487"/>
                  <a:pt x="182668" y="67835"/>
                </a:cubicBezTo>
                <a:cubicBezTo>
                  <a:pt x="182826" y="68183"/>
                  <a:pt x="183333" y="68183"/>
                  <a:pt x="183460" y="67835"/>
                </a:cubicBezTo>
                <a:cubicBezTo>
                  <a:pt x="183555" y="67582"/>
                  <a:pt x="183428" y="67360"/>
                  <a:pt x="183206" y="67265"/>
                </a:cubicBezTo>
                <a:close/>
                <a:moveTo>
                  <a:pt x="182351" y="69450"/>
                </a:moveTo>
                <a:cubicBezTo>
                  <a:pt x="181971" y="69292"/>
                  <a:pt x="181623" y="69672"/>
                  <a:pt x="181781" y="70052"/>
                </a:cubicBezTo>
                <a:cubicBezTo>
                  <a:pt x="181939" y="70400"/>
                  <a:pt x="182446" y="70400"/>
                  <a:pt x="182605" y="70020"/>
                </a:cubicBezTo>
                <a:cubicBezTo>
                  <a:pt x="182700" y="69798"/>
                  <a:pt x="182573" y="69545"/>
                  <a:pt x="182351" y="69450"/>
                </a:cubicBezTo>
                <a:close/>
                <a:moveTo>
                  <a:pt x="181496" y="71635"/>
                </a:moveTo>
                <a:cubicBezTo>
                  <a:pt x="181084" y="71508"/>
                  <a:pt x="180736" y="71889"/>
                  <a:pt x="180894" y="72269"/>
                </a:cubicBezTo>
                <a:cubicBezTo>
                  <a:pt x="181053" y="72649"/>
                  <a:pt x="181591" y="72649"/>
                  <a:pt x="181749" y="72237"/>
                </a:cubicBezTo>
                <a:cubicBezTo>
                  <a:pt x="181844" y="72015"/>
                  <a:pt x="181718" y="71730"/>
                  <a:pt x="181496" y="71635"/>
                </a:cubicBezTo>
                <a:close/>
                <a:moveTo>
                  <a:pt x="180008" y="74105"/>
                </a:moveTo>
                <a:cubicBezTo>
                  <a:pt x="179849" y="74517"/>
                  <a:pt x="180229" y="74897"/>
                  <a:pt x="180641" y="74739"/>
                </a:cubicBezTo>
                <a:cubicBezTo>
                  <a:pt x="181021" y="74549"/>
                  <a:pt x="181021" y="74010"/>
                  <a:pt x="180609" y="73852"/>
                </a:cubicBezTo>
                <a:cubicBezTo>
                  <a:pt x="180356" y="73725"/>
                  <a:pt x="180103" y="73852"/>
                  <a:pt x="180008" y="74105"/>
                </a:cubicBezTo>
                <a:close/>
                <a:moveTo>
                  <a:pt x="179754" y="76037"/>
                </a:moveTo>
                <a:cubicBezTo>
                  <a:pt x="179343" y="75879"/>
                  <a:pt x="178931" y="76290"/>
                  <a:pt x="179121" y="76702"/>
                </a:cubicBezTo>
                <a:cubicBezTo>
                  <a:pt x="179279" y="77082"/>
                  <a:pt x="179881" y="77082"/>
                  <a:pt x="180039" y="76671"/>
                </a:cubicBezTo>
                <a:cubicBezTo>
                  <a:pt x="180134" y="76417"/>
                  <a:pt x="180008" y="76132"/>
                  <a:pt x="179754" y="76037"/>
                </a:cubicBezTo>
                <a:close/>
                <a:moveTo>
                  <a:pt x="178899" y="78222"/>
                </a:moveTo>
                <a:cubicBezTo>
                  <a:pt x="178456" y="78064"/>
                  <a:pt x="178044" y="78476"/>
                  <a:pt x="178234" y="78919"/>
                </a:cubicBezTo>
                <a:cubicBezTo>
                  <a:pt x="178393" y="79331"/>
                  <a:pt x="178994" y="79331"/>
                  <a:pt x="179184" y="78887"/>
                </a:cubicBezTo>
                <a:cubicBezTo>
                  <a:pt x="179279" y="78634"/>
                  <a:pt x="179153" y="78317"/>
                  <a:pt x="178868" y="78222"/>
                </a:cubicBezTo>
                <a:close/>
                <a:moveTo>
                  <a:pt x="177347" y="80724"/>
                </a:moveTo>
                <a:cubicBezTo>
                  <a:pt x="177157" y="81168"/>
                  <a:pt x="177601" y="81579"/>
                  <a:pt x="178044" y="81389"/>
                </a:cubicBezTo>
                <a:cubicBezTo>
                  <a:pt x="178456" y="81199"/>
                  <a:pt x="178456" y="80597"/>
                  <a:pt x="178013" y="80407"/>
                </a:cubicBezTo>
                <a:cubicBezTo>
                  <a:pt x="177759" y="80312"/>
                  <a:pt x="177442" y="80439"/>
                  <a:pt x="177347" y="80724"/>
                </a:cubicBezTo>
                <a:close/>
                <a:moveTo>
                  <a:pt x="176461" y="82909"/>
                </a:moveTo>
                <a:cubicBezTo>
                  <a:pt x="176271" y="83384"/>
                  <a:pt x="176714" y="83796"/>
                  <a:pt x="177157" y="83606"/>
                </a:cubicBezTo>
                <a:cubicBezTo>
                  <a:pt x="177601" y="83416"/>
                  <a:pt x="177601" y="82783"/>
                  <a:pt x="177157" y="82624"/>
                </a:cubicBezTo>
                <a:cubicBezTo>
                  <a:pt x="176872" y="82498"/>
                  <a:pt x="176556" y="82656"/>
                  <a:pt x="176429" y="82909"/>
                </a:cubicBezTo>
                <a:close/>
                <a:moveTo>
                  <a:pt x="176587" y="85538"/>
                </a:moveTo>
                <a:cubicBezTo>
                  <a:pt x="176777" y="85063"/>
                  <a:pt x="176302" y="84619"/>
                  <a:pt x="175859" y="84809"/>
                </a:cubicBezTo>
                <a:cubicBezTo>
                  <a:pt x="175384" y="84999"/>
                  <a:pt x="175416" y="85664"/>
                  <a:pt x="175859" y="85854"/>
                </a:cubicBezTo>
                <a:cubicBezTo>
                  <a:pt x="176144" y="85950"/>
                  <a:pt x="176492" y="85823"/>
                  <a:pt x="176587" y="85538"/>
                </a:cubicBezTo>
                <a:close/>
                <a:moveTo>
                  <a:pt x="175416" y="86995"/>
                </a:moveTo>
                <a:cubicBezTo>
                  <a:pt x="174941" y="86805"/>
                  <a:pt x="174466" y="87311"/>
                  <a:pt x="174687" y="87755"/>
                </a:cubicBezTo>
                <a:cubicBezTo>
                  <a:pt x="174877" y="88230"/>
                  <a:pt x="175542" y="88230"/>
                  <a:pt x="175732" y="87755"/>
                </a:cubicBezTo>
                <a:cubicBezTo>
                  <a:pt x="175859" y="87438"/>
                  <a:pt x="175701" y="87121"/>
                  <a:pt x="175416" y="86995"/>
                </a:cubicBezTo>
                <a:close/>
                <a:moveTo>
                  <a:pt x="174877" y="89971"/>
                </a:moveTo>
                <a:cubicBezTo>
                  <a:pt x="175067" y="89465"/>
                  <a:pt x="174592" y="88990"/>
                  <a:pt x="174086" y="89211"/>
                </a:cubicBezTo>
                <a:cubicBezTo>
                  <a:pt x="173611" y="89401"/>
                  <a:pt x="173642" y="90098"/>
                  <a:pt x="174117" y="90288"/>
                </a:cubicBezTo>
                <a:cubicBezTo>
                  <a:pt x="174402" y="90415"/>
                  <a:pt x="174751" y="90256"/>
                  <a:pt x="174877" y="89971"/>
                </a:cubicBezTo>
                <a:close/>
                <a:moveTo>
                  <a:pt x="174022" y="92188"/>
                </a:moveTo>
                <a:cubicBezTo>
                  <a:pt x="174212" y="91682"/>
                  <a:pt x="173706" y="91175"/>
                  <a:pt x="173230" y="91397"/>
                </a:cubicBezTo>
                <a:cubicBezTo>
                  <a:pt x="172724" y="91618"/>
                  <a:pt x="172724" y="92315"/>
                  <a:pt x="173230" y="92505"/>
                </a:cubicBezTo>
                <a:cubicBezTo>
                  <a:pt x="173547" y="92632"/>
                  <a:pt x="173896" y="92473"/>
                  <a:pt x="174022" y="92188"/>
                </a:cubicBezTo>
                <a:close/>
                <a:moveTo>
                  <a:pt x="172375" y="94753"/>
                </a:moveTo>
                <a:cubicBezTo>
                  <a:pt x="172882" y="94943"/>
                  <a:pt x="173389" y="94405"/>
                  <a:pt x="173167" y="93898"/>
                </a:cubicBezTo>
                <a:cubicBezTo>
                  <a:pt x="172945" y="93423"/>
                  <a:pt x="172217" y="93423"/>
                  <a:pt x="171995" y="93930"/>
                </a:cubicBezTo>
                <a:cubicBezTo>
                  <a:pt x="171869" y="94247"/>
                  <a:pt x="172027" y="94627"/>
                  <a:pt x="172344" y="94753"/>
                </a:cubicBezTo>
                <a:close/>
                <a:moveTo>
                  <a:pt x="172312" y="96590"/>
                </a:moveTo>
                <a:cubicBezTo>
                  <a:pt x="172502" y="96084"/>
                  <a:pt x="171995" y="95545"/>
                  <a:pt x="171457" y="95799"/>
                </a:cubicBezTo>
                <a:cubicBezTo>
                  <a:pt x="170950" y="96020"/>
                  <a:pt x="170950" y="96749"/>
                  <a:pt x="171489" y="96970"/>
                </a:cubicBezTo>
                <a:cubicBezTo>
                  <a:pt x="171805" y="97097"/>
                  <a:pt x="172185" y="96939"/>
                  <a:pt x="172312" y="96590"/>
                </a:cubicBezTo>
                <a:close/>
                <a:moveTo>
                  <a:pt x="171457" y="98807"/>
                </a:moveTo>
                <a:cubicBezTo>
                  <a:pt x="171647" y="98269"/>
                  <a:pt x="171109" y="97762"/>
                  <a:pt x="170570" y="97984"/>
                </a:cubicBezTo>
                <a:cubicBezTo>
                  <a:pt x="170064" y="98205"/>
                  <a:pt x="170064" y="98965"/>
                  <a:pt x="170602" y="99187"/>
                </a:cubicBezTo>
                <a:cubicBezTo>
                  <a:pt x="170950" y="99314"/>
                  <a:pt x="171299" y="99155"/>
                  <a:pt x="171457" y="98807"/>
                </a:cubicBezTo>
                <a:close/>
                <a:moveTo>
                  <a:pt x="170602" y="101024"/>
                </a:moveTo>
                <a:cubicBezTo>
                  <a:pt x="170824" y="100486"/>
                  <a:pt x="170254" y="99947"/>
                  <a:pt x="169715" y="100169"/>
                </a:cubicBezTo>
                <a:cubicBezTo>
                  <a:pt x="169145" y="100422"/>
                  <a:pt x="169177" y="101182"/>
                  <a:pt x="169715" y="101404"/>
                </a:cubicBezTo>
                <a:cubicBezTo>
                  <a:pt x="170064" y="101531"/>
                  <a:pt x="170444" y="101372"/>
                  <a:pt x="170602" y="101024"/>
                </a:cubicBezTo>
                <a:close/>
                <a:moveTo>
                  <a:pt x="168860" y="103621"/>
                </a:moveTo>
                <a:cubicBezTo>
                  <a:pt x="169399" y="103842"/>
                  <a:pt x="169969" y="103272"/>
                  <a:pt x="169715" y="102734"/>
                </a:cubicBezTo>
                <a:cubicBezTo>
                  <a:pt x="169494" y="102164"/>
                  <a:pt x="168670" y="102196"/>
                  <a:pt x="168448" y="102734"/>
                </a:cubicBezTo>
                <a:cubicBezTo>
                  <a:pt x="168322" y="103082"/>
                  <a:pt x="168480" y="103494"/>
                  <a:pt x="168860" y="103621"/>
                </a:cubicBezTo>
                <a:close/>
                <a:moveTo>
                  <a:pt x="168860" y="105458"/>
                </a:moveTo>
                <a:cubicBezTo>
                  <a:pt x="169113" y="104888"/>
                  <a:pt x="168512" y="104317"/>
                  <a:pt x="167942" y="104571"/>
                </a:cubicBezTo>
                <a:cubicBezTo>
                  <a:pt x="167372" y="104824"/>
                  <a:pt x="167403" y="105616"/>
                  <a:pt x="167973" y="105838"/>
                </a:cubicBezTo>
                <a:cubicBezTo>
                  <a:pt x="168322" y="105996"/>
                  <a:pt x="168733" y="105806"/>
                  <a:pt x="168860" y="105458"/>
                </a:cubicBezTo>
                <a:close/>
                <a:moveTo>
                  <a:pt x="168005" y="107674"/>
                </a:moveTo>
                <a:cubicBezTo>
                  <a:pt x="168258" y="107073"/>
                  <a:pt x="167657" y="106503"/>
                  <a:pt x="167055" y="106756"/>
                </a:cubicBezTo>
                <a:cubicBezTo>
                  <a:pt x="166485" y="107009"/>
                  <a:pt x="166485" y="107833"/>
                  <a:pt x="167087" y="108086"/>
                </a:cubicBezTo>
                <a:cubicBezTo>
                  <a:pt x="167467" y="108213"/>
                  <a:pt x="167878" y="108054"/>
                  <a:pt x="168005" y="107674"/>
                </a:cubicBezTo>
                <a:close/>
                <a:moveTo>
                  <a:pt x="166200" y="110303"/>
                </a:moveTo>
                <a:cubicBezTo>
                  <a:pt x="166802" y="110525"/>
                  <a:pt x="167403" y="109923"/>
                  <a:pt x="167150" y="109321"/>
                </a:cubicBezTo>
                <a:cubicBezTo>
                  <a:pt x="166897" y="108719"/>
                  <a:pt x="166042" y="108751"/>
                  <a:pt x="165788" y="109353"/>
                </a:cubicBezTo>
                <a:cubicBezTo>
                  <a:pt x="165662" y="109733"/>
                  <a:pt x="165820" y="110145"/>
                  <a:pt x="166200" y="110303"/>
                </a:cubicBezTo>
                <a:close/>
                <a:moveTo>
                  <a:pt x="203474" y="8804"/>
                </a:moveTo>
                <a:cubicBezTo>
                  <a:pt x="203474" y="8836"/>
                  <a:pt x="203538" y="8804"/>
                  <a:pt x="203506" y="8804"/>
                </a:cubicBezTo>
                <a:cubicBezTo>
                  <a:pt x="203506" y="8772"/>
                  <a:pt x="203474" y="8804"/>
                  <a:pt x="203474" y="8804"/>
                </a:cubicBezTo>
                <a:close/>
                <a:moveTo>
                  <a:pt x="202588" y="10989"/>
                </a:moveTo>
                <a:cubicBezTo>
                  <a:pt x="202588" y="11021"/>
                  <a:pt x="202588" y="11021"/>
                  <a:pt x="202619" y="11053"/>
                </a:cubicBezTo>
                <a:cubicBezTo>
                  <a:pt x="202619" y="11053"/>
                  <a:pt x="202651" y="11053"/>
                  <a:pt x="202651" y="11021"/>
                </a:cubicBezTo>
                <a:cubicBezTo>
                  <a:pt x="202651" y="10989"/>
                  <a:pt x="202619" y="10958"/>
                  <a:pt x="202588" y="10989"/>
                </a:cubicBezTo>
                <a:close/>
                <a:moveTo>
                  <a:pt x="201764" y="13174"/>
                </a:moveTo>
                <a:cubicBezTo>
                  <a:pt x="201701" y="13143"/>
                  <a:pt x="201764" y="13301"/>
                  <a:pt x="201796" y="13238"/>
                </a:cubicBezTo>
                <a:cubicBezTo>
                  <a:pt x="201796" y="13206"/>
                  <a:pt x="201796" y="13174"/>
                  <a:pt x="201764" y="13174"/>
                </a:cubicBezTo>
                <a:close/>
                <a:moveTo>
                  <a:pt x="200909" y="15360"/>
                </a:moveTo>
                <a:cubicBezTo>
                  <a:pt x="200814" y="15328"/>
                  <a:pt x="200909" y="15550"/>
                  <a:pt x="200941" y="15455"/>
                </a:cubicBezTo>
                <a:cubicBezTo>
                  <a:pt x="200941" y="15423"/>
                  <a:pt x="200941" y="15391"/>
                  <a:pt x="200909" y="15360"/>
                </a:cubicBezTo>
                <a:close/>
                <a:moveTo>
                  <a:pt x="200023" y="17576"/>
                </a:moveTo>
                <a:cubicBezTo>
                  <a:pt x="199927" y="17513"/>
                  <a:pt x="200023" y="17798"/>
                  <a:pt x="200086" y="17671"/>
                </a:cubicBezTo>
                <a:cubicBezTo>
                  <a:pt x="200086" y="17640"/>
                  <a:pt x="200086" y="17576"/>
                  <a:pt x="200023" y="17576"/>
                </a:cubicBezTo>
                <a:close/>
                <a:moveTo>
                  <a:pt x="199167" y="19762"/>
                </a:moveTo>
                <a:cubicBezTo>
                  <a:pt x="199041" y="19698"/>
                  <a:pt x="199167" y="20015"/>
                  <a:pt x="199231" y="19888"/>
                </a:cubicBezTo>
                <a:cubicBezTo>
                  <a:pt x="199231" y="19825"/>
                  <a:pt x="199199" y="19793"/>
                  <a:pt x="199167" y="19762"/>
                </a:cubicBezTo>
                <a:close/>
                <a:moveTo>
                  <a:pt x="198312" y="21947"/>
                </a:moveTo>
                <a:cubicBezTo>
                  <a:pt x="198154" y="21883"/>
                  <a:pt x="198312" y="22263"/>
                  <a:pt x="198376" y="22105"/>
                </a:cubicBezTo>
                <a:cubicBezTo>
                  <a:pt x="198376" y="22042"/>
                  <a:pt x="198344" y="21978"/>
                  <a:pt x="198312" y="21947"/>
                </a:cubicBezTo>
                <a:close/>
                <a:moveTo>
                  <a:pt x="197426" y="24164"/>
                </a:moveTo>
                <a:cubicBezTo>
                  <a:pt x="197236" y="24068"/>
                  <a:pt x="197426" y="24480"/>
                  <a:pt x="197489" y="24322"/>
                </a:cubicBezTo>
                <a:cubicBezTo>
                  <a:pt x="197521" y="24259"/>
                  <a:pt x="197489" y="24164"/>
                  <a:pt x="197426" y="24132"/>
                </a:cubicBezTo>
                <a:close/>
                <a:moveTo>
                  <a:pt x="196571" y="26349"/>
                </a:moveTo>
                <a:cubicBezTo>
                  <a:pt x="196349" y="26254"/>
                  <a:pt x="196571" y="26729"/>
                  <a:pt x="196634" y="26539"/>
                </a:cubicBezTo>
                <a:cubicBezTo>
                  <a:pt x="196666" y="26444"/>
                  <a:pt x="196634" y="26380"/>
                  <a:pt x="196571" y="26349"/>
                </a:cubicBezTo>
                <a:close/>
                <a:moveTo>
                  <a:pt x="195684" y="28534"/>
                </a:moveTo>
                <a:cubicBezTo>
                  <a:pt x="195462" y="28439"/>
                  <a:pt x="195684" y="28977"/>
                  <a:pt x="195779" y="28724"/>
                </a:cubicBezTo>
                <a:cubicBezTo>
                  <a:pt x="195811" y="28660"/>
                  <a:pt x="195779" y="28565"/>
                  <a:pt x="195684" y="28534"/>
                </a:cubicBezTo>
                <a:close/>
                <a:moveTo>
                  <a:pt x="194829" y="30719"/>
                </a:moveTo>
                <a:cubicBezTo>
                  <a:pt x="194575" y="30624"/>
                  <a:pt x="194829" y="31194"/>
                  <a:pt x="194924" y="30941"/>
                </a:cubicBezTo>
                <a:cubicBezTo>
                  <a:pt x="194955" y="30877"/>
                  <a:pt x="194924" y="30751"/>
                  <a:pt x="194829" y="30719"/>
                </a:cubicBezTo>
                <a:close/>
                <a:moveTo>
                  <a:pt x="193974" y="32936"/>
                </a:moveTo>
                <a:cubicBezTo>
                  <a:pt x="193689" y="32809"/>
                  <a:pt x="193974" y="33442"/>
                  <a:pt x="194069" y="33157"/>
                </a:cubicBezTo>
                <a:cubicBezTo>
                  <a:pt x="194100" y="33062"/>
                  <a:pt x="194069" y="32967"/>
                  <a:pt x="193974" y="32936"/>
                </a:cubicBezTo>
                <a:close/>
                <a:moveTo>
                  <a:pt x="192834" y="35216"/>
                </a:moveTo>
                <a:cubicBezTo>
                  <a:pt x="192707" y="35533"/>
                  <a:pt x="193404" y="35248"/>
                  <a:pt x="193087" y="35121"/>
                </a:cubicBezTo>
                <a:cubicBezTo>
                  <a:pt x="192992" y="35089"/>
                  <a:pt x="192865" y="35121"/>
                  <a:pt x="192834" y="35216"/>
                </a:cubicBezTo>
                <a:close/>
                <a:moveTo>
                  <a:pt x="191947" y="37433"/>
                </a:moveTo>
                <a:cubicBezTo>
                  <a:pt x="191820" y="37749"/>
                  <a:pt x="192549" y="37433"/>
                  <a:pt x="192232" y="37306"/>
                </a:cubicBezTo>
                <a:cubicBezTo>
                  <a:pt x="192105" y="37274"/>
                  <a:pt x="191979" y="37306"/>
                  <a:pt x="191947" y="37433"/>
                </a:cubicBezTo>
                <a:close/>
                <a:moveTo>
                  <a:pt x="191060" y="39650"/>
                </a:moveTo>
                <a:cubicBezTo>
                  <a:pt x="190965" y="39840"/>
                  <a:pt x="191187" y="40030"/>
                  <a:pt x="191377" y="39935"/>
                </a:cubicBezTo>
                <a:cubicBezTo>
                  <a:pt x="191567" y="39840"/>
                  <a:pt x="191567" y="39586"/>
                  <a:pt x="191377" y="39491"/>
                </a:cubicBezTo>
                <a:cubicBezTo>
                  <a:pt x="191250" y="39460"/>
                  <a:pt x="191092" y="39523"/>
                  <a:pt x="191060" y="39650"/>
                </a:cubicBezTo>
                <a:close/>
                <a:moveTo>
                  <a:pt x="190173" y="41835"/>
                </a:moveTo>
                <a:cubicBezTo>
                  <a:pt x="190078" y="42056"/>
                  <a:pt x="190300" y="42246"/>
                  <a:pt x="190490" y="42151"/>
                </a:cubicBezTo>
                <a:cubicBezTo>
                  <a:pt x="190712" y="42056"/>
                  <a:pt x="190712" y="41771"/>
                  <a:pt x="190490" y="41708"/>
                </a:cubicBezTo>
                <a:cubicBezTo>
                  <a:pt x="190363" y="41645"/>
                  <a:pt x="190237" y="41708"/>
                  <a:pt x="190173" y="41835"/>
                </a:cubicBezTo>
                <a:close/>
                <a:moveTo>
                  <a:pt x="189287" y="44052"/>
                </a:moveTo>
                <a:cubicBezTo>
                  <a:pt x="189192" y="44273"/>
                  <a:pt x="189413" y="44463"/>
                  <a:pt x="189635" y="44368"/>
                </a:cubicBezTo>
                <a:cubicBezTo>
                  <a:pt x="189857" y="44305"/>
                  <a:pt x="189857" y="43988"/>
                  <a:pt x="189635" y="43893"/>
                </a:cubicBezTo>
                <a:cubicBezTo>
                  <a:pt x="189477" y="43830"/>
                  <a:pt x="189350" y="43893"/>
                  <a:pt x="189287" y="44052"/>
                </a:cubicBezTo>
                <a:close/>
                <a:moveTo>
                  <a:pt x="188400" y="46237"/>
                </a:moveTo>
                <a:cubicBezTo>
                  <a:pt x="188305" y="46490"/>
                  <a:pt x="188527" y="46712"/>
                  <a:pt x="188780" y="46617"/>
                </a:cubicBezTo>
                <a:cubicBezTo>
                  <a:pt x="189002" y="46490"/>
                  <a:pt x="189002" y="46173"/>
                  <a:pt x="188748" y="46078"/>
                </a:cubicBezTo>
                <a:cubicBezTo>
                  <a:pt x="188622" y="46015"/>
                  <a:pt x="188463" y="46110"/>
                  <a:pt x="188400" y="46237"/>
                </a:cubicBezTo>
                <a:close/>
                <a:moveTo>
                  <a:pt x="187513" y="48454"/>
                </a:moveTo>
                <a:cubicBezTo>
                  <a:pt x="187418" y="48707"/>
                  <a:pt x="187672" y="48929"/>
                  <a:pt x="187893" y="48834"/>
                </a:cubicBezTo>
                <a:cubicBezTo>
                  <a:pt x="188147" y="48739"/>
                  <a:pt x="188147" y="48390"/>
                  <a:pt x="187893" y="48295"/>
                </a:cubicBezTo>
                <a:cubicBezTo>
                  <a:pt x="187735" y="48232"/>
                  <a:pt x="187577" y="48295"/>
                  <a:pt x="187513" y="48454"/>
                </a:cubicBezTo>
                <a:close/>
                <a:moveTo>
                  <a:pt x="187038" y="50480"/>
                </a:moveTo>
                <a:cubicBezTo>
                  <a:pt x="186753" y="50385"/>
                  <a:pt x="186531" y="50639"/>
                  <a:pt x="186626" y="50892"/>
                </a:cubicBezTo>
                <a:cubicBezTo>
                  <a:pt x="186721" y="51145"/>
                  <a:pt x="187102" y="51145"/>
                  <a:pt x="187197" y="50892"/>
                </a:cubicBezTo>
                <a:cubicBezTo>
                  <a:pt x="187260" y="50734"/>
                  <a:pt x="187197" y="50544"/>
                  <a:pt x="187038" y="50480"/>
                </a:cubicBezTo>
                <a:close/>
                <a:moveTo>
                  <a:pt x="186151" y="52666"/>
                </a:moveTo>
                <a:cubicBezTo>
                  <a:pt x="185898" y="52570"/>
                  <a:pt x="185613" y="52824"/>
                  <a:pt x="185740" y="53109"/>
                </a:cubicBezTo>
                <a:cubicBezTo>
                  <a:pt x="185866" y="53362"/>
                  <a:pt x="186246" y="53362"/>
                  <a:pt x="186341" y="53109"/>
                </a:cubicBezTo>
                <a:cubicBezTo>
                  <a:pt x="186405" y="52919"/>
                  <a:pt x="186341" y="52729"/>
                  <a:pt x="186151" y="52666"/>
                </a:cubicBezTo>
                <a:close/>
                <a:moveTo>
                  <a:pt x="185296" y="54851"/>
                </a:moveTo>
                <a:cubicBezTo>
                  <a:pt x="185011" y="54756"/>
                  <a:pt x="184726" y="55041"/>
                  <a:pt x="184853" y="55326"/>
                </a:cubicBezTo>
                <a:cubicBezTo>
                  <a:pt x="184980" y="55611"/>
                  <a:pt x="185360" y="55579"/>
                  <a:pt x="185486" y="55294"/>
                </a:cubicBezTo>
                <a:cubicBezTo>
                  <a:pt x="185550" y="55136"/>
                  <a:pt x="185455" y="54946"/>
                  <a:pt x="185296" y="54851"/>
                </a:cubicBezTo>
                <a:close/>
                <a:moveTo>
                  <a:pt x="184441" y="57067"/>
                </a:moveTo>
                <a:cubicBezTo>
                  <a:pt x="184125" y="56941"/>
                  <a:pt x="183840" y="57226"/>
                  <a:pt x="183966" y="57543"/>
                </a:cubicBezTo>
                <a:cubicBezTo>
                  <a:pt x="184093" y="57828"/>
                  <a:pt x="184505" y="57828"/>
                  <a:pt x="184631" y="57511"/>
                </a:cubicBezTo>
                <a:cubicBezTo>
                  <a:pt x="184695" y="57352"/>
                  <a:pt x="184600" y="57131"/>
                  <a:pt x="184441" y="57067"/>
                </a:cubicBezTo>
                <a:close/>
                <a:moveTo>
                  <a:pt x="183080" y="59474"/>
                </a:moveTo>
                <a:cubicBezTo>
                  <a:pt x="182953" y="59759"/>
                  <a:pt x="183270" y="60076"/>
                  <a:pt x="183555" y="59949"/>
                </a:cubicBezTo>
                <a:cubicBezTo>
                  <a:pt x="183871" y="59823"/>
                  <a:pt x="183871" y="59379"/>
                  <a:pt x="183555" y="59253"/>
                </a:cubicBezTo>
                <a:cubicBezTo>
                  <a:pt x="183365" y="59158"/>
                  <a:pt x="183143" y="59253"/>
                  <a:pt x="183080" y="59474"/>
                </a:cubicBezTo>
                <a:close/>
                <a:moveTo>
                  <a:pt x="182193" y="61659"/>
                </a:moveTo>
                <a:cubicBezTo>
                  <a:pt x="182066" y="61976"/>
                  <a:pt x="182383" y="62293"/>
                  <a:pt x="182700" y="62166"/>
                </a:cubicBezTo>
                <a:cubicBezTo>
                  <a:pt x="183016" y="62039"/>
                  <a:pt x="183016" y="61564"/>
                  <a:pt x="182700" y="61438"/>
                </a:cubicBezTo>
                <a:cubicBezTo>
                  <a:pt x="182478" y="61374"/>
                  <a:pt x="182256" y="61469"/>
                  <a:pt x="182193" y="61659"/>
                </a:cubicBezTo>
                <a:close/>
                <a:moveTo>
                  <a:pt x="181306" y="63876"/>
                </a:moveTo>
                <a:cubicBezTo>
                  <a:pt x="181179" y="64193"/>
                  <a:pt x="181496" y="64541"/>
                  <a:pt x="181844" y="64383"/>
                </a:cubicBezTo>
                <a:cubicBezTo>
                  <a:pt x="182161" y="64256"/>
                  <a:pt x="182161" y="63781"/>
                  <a:pt x="181813" y="63623"/>
                </a:cubicBezTo>
                <a:cubicBezTo>
                  <a:pt x="181623" y="63560"/>
                  <a:pt x="181369" y="63655"/>
                  <a:pt x="181306" y="63876"/>
                </a:cubicBezTo>
                <a:close/>
                <a:moveTo>
                  <a:pt x="180958" y="65840"/>
                </a:moveTo>
                <a:cubicBezTo>
                  <a:pt x="180609" y="65681"/>
                  <a:pt x="180261" y="66061"/>
                  <a:pt x="180419" y="66378"/>
                </a:cubicBezTo>
                <a:cubicBezTo>
                  <a:pt x="180578" y="66726"/>
                  <a:pt x="181053" y="66726"/>
                  <a:pt x="181211" y="66378"/>
                </a:cubicBezTo>
                <a:cubicBezTo>
                  <a:pt x="181274" y="66156"/>
                  <a:pt x="181179" y="65903"/>
                  <a:pt x="180958" y="65840"/>
                </a:cubicBezTo>
                <a:close/>
                <a:moveTo>
                  <a:pt x="180103" y="68025"/>
                </a:moveTo>
                <a:cubicBezTo>
                  <a:pt x="179723" y="67898"/>
                  <a:pt x="179374" y="68247"/>
                  <a:pt x="179533" y="68595"/>
                </a:cubicBezTo>
                <a:cubicBezTo>
                  <a:pt x="179691" y="68975"/>
                  <a:pt x="180198" y="68943"/>
                  <a:pt x="180324" y="68595"/>
                </a:cubicBezTo>
                <a:cubicBezTo>
                  <a:pt x="180419" y="68373"/>
                  <a:pt x="180324" y="68120"/>
                  <a:pt x="180103" y="68025"/>
                </a:cubicBezTo>
                <a:close/>
                <a:moveTo>
                  <a:pt x="179216" y="70210"/>
                </a:moveTo>
                <a:cubicBezTo>
                  <a:pt x="178836" y="70083"/>
                  <a:pt x="178488" y="70463"/>
                  <a:pt x="178646" y="70812"/>
                </a:cubicBezTo>
                <a:cubicBezTo>
                  <a:pt x="178804" y="71192"/>
                  <a:pt x="179343" y="71192"/>
                  <a:pt x="179469" y="70812"/>
                </a:cubicBezTo>
                <a:cubicBezTo>
                  <a:pt x="179564" y="70590"/>
                  <a:pt x="179469" y="70305"/>
                  <a:pt x="179216" y="70210"/>
                </a:cubicBezTo>
                <a:close/>
                <a:moveTo>
                  <a:pt x="178361" y="72427"/>
                </a:moveTo>
                <a:cubicBezTo>
                  <a:pt x="177981" y="72269"/>
                  <a:pt x="177601" y="72649"/>
                  <a:pt x="177759" y="73029"/>
                </a:cubicBezTo>
                <a:cubicBezTo>
                  <a:pt x="177917" y="73409"/>
                  <a:pt x="178456" y="73409"/>
                  <a:pt x="178614" y="73029"/>
                </a:cubicBezTo>
                <a:cubicBezTo>
                  <a:pt x="178709" y="72775"/>
                  <a:pt x="178614" y="72522"/>
                  <a:pt x="178361" y="72427"/>
                </a:cubicBezTo>
                <a:close/>
                <a:moveTo>
                  <a:pt x="176872" y="74865"/>
                </a:moveTo>
                <a:cubicBezTo>
                  <a:pt x="176714" y="75277"/>
                  <a:pt x="177094" y="75689"/>
                  <a:pt x="177506" y="75499"/>
                </a:cubicBezTo>
                <a:cubicBezTo>
                  <a:pt x="177886" y="75340"/>
                  <a:pt x="177886" y="74770"/>
                  <a:pt x="177506" y="74612"/>
                </a:cubicBezTo>
                <a:cubicBezTo>
                  <a:pt x="177252" y="74517"/>
                  <a:pt x="176967" y="74644"/>
                  <a:pt x="176872" y="74865"/>
                </a:cubicBezTo>
                <a:close/>
                <a:moveTo>
                  <a:pt x="176619" y="76797"/>
                </a:moveTo>
                <a:cubicBezTo>
                  <a:pt x="176207" y="76639"/>
                  <a:pt x="175796" y="77051"/>
                  <a:pt x="175986" y="77462"/>
                </a:cubicBezTo>
                <a:cubicBezTo>
                  <a:pt x="176176" y="77874"/>
                  <a:pt x="176746" y="77874"/>
                  <a:pt x="176904" y="77462"/>
                </a:cubicBezTo>
                <a:cubicBezTo>
                  <a:pt x="176999" y="77177"/>
                  <a:pt x="176872" y="76892"/>
                  <a:pt x="176619" y="76797"/>
                </a:cubicBezTo>
                <a:close/>
                <a:moveTo>
                  <a:pt x="175764" y="78982"/>
                </a:moveTo>
                <a:cubicBezTo>
                  <a:pt x="175321" y="78824"/>
                  <a:pt x="174909" y="79267"/>
                  <a:pt x="175099" y="79679"/>
                </a:cubicBezTo>
                <a:cubicBezTo>
                  <a:pt x="175289" y="80091"/>
                  <a:pt x="175891" y="80091"/>
                  <a:pt x="176049" y="79679"/>
                </a:cubicBezTo>
                <a:cubicBezTo>
                  <a:pt x="176144" y="79394"/>
                  <a:pt x="176017" y="79109"/>
                  <a:pt x="175764" y="78982"/>
                </a:cubicBezTo>
                <a:close/>
                <a:moveTo>
                  <a:pt x="174212" y="81484"/>
                </a:moveTo>
                <a:cubicBezTo>
                  <a:pt x="174022" y="81928"/>
                  <a:pt x="174466" y="82371"/>
                  <a:pt x="174909" y="82181"/>
                </a:cubicBezTo>
                <a:cubicBezTo>
                  <a:pt x="175352" y="81991"/>
                  <a:pt x="175321" y="81358"/>
                  <a:pt x="174877" y="81199"/>
                </a:cubicBezTo>
                <a:cubicBezTo>
                  <a:pt x="174624" y="81072"/>
                  <a:pt x="174307" y="81231"/>
                  <a:pt x="174212" y="81484"/>
                </a:cubicBezTo>
                <a:close/>
                <a:moveTo>
                  <a:pt x="173325" y="83701"/>
                </a:moveTo>
                <a:cubicBezTo>
                  <a:pt x="173135" y="84144"/>
                  <a:pt x="173579" y="84588"/>
                  <a:pt x="174054" y="84398"/>
                </a:cubicBezTo>
                <a:cubicBezTo>
                  <a:pt x="174497" y="84208"/>
                  <a:pt x="174466" y="83574"/>
                  <a:pt x="174022" y="83384"/>
                </a:cubicBezTo>
                <a:cubicBezTo>
                  <a:pt x="173737" y="83289"/>
                  <a:pt x="173420" y="83416"/>
                  <a:pt x="173325" y="83701"/>
                </a:cubicBezTo>
                <a:close/>
                <a:moveTo>
                  <a:pt x="173167" y="85569"/>
                </a:moveTo>
                <a:cubicBezTo>
                  <a:pt x="172692" y="85411"/>
                  <a:pt x="172249" y="85854"/>
                  <a:pt x="172439" y="86330"/>
                </a:cubicBezTo>
                <a:cubicBezTo>
                  <a:pt x="172629" y="86773"/>
                  <a:pt x="173294" y="86773"/>
                  <a:pt x="173484" y="86298"/>
                </a:cubicBezTo>
                <a:cubicBezTo>
                  <a:pt x="173579" y="86013"/>
                  <a:pt x="173452" y="85696"/>
                  <a:pt x="173167" y="85569"/>
                </a:cubicBezTo>
                <a:close/>
                <a:moveTo>
                  <a:pt x="172629" y="88515"/>
                </a:moveTo>
                <a:cubicBezTo>
                  <a:pt x="172819" y="88040"/>
                  <a:pt x="172312" y="87565"/>
                  <a:pt x="171837" y="87786"/>
                </a:cubicBezTo>
                <a:cubicBezTo>
                  <a:pt x="171362" y="87976"/>
                  <a:pt x="171394" y="88673"/>
                  <a:pt x="171869" y="88831"/>
                </a:cubicBezTo>
                <a:cubicBezTo>
                  <a:pt x="172154" y="88958"/>
                  <a:pt x="172502" y="88831"/>
                  <a:pt x="172629" y="88515"/>
                </a:cubicBezTo>
                <a:close/>
                <a:moveTo>
                  <a:pt x="171742" y="90732"/>
                </a:moveTo>
                <a:cubicBezTo>
                  <a:pt x="171964" y="90256"/>
                  <a:pt x="171457" y="89750"/>
                  <a:pt x="170982" y="89971"/>
                </a:cubicBezTo>
                <a:cubicBezTo>
                  <a:pt x="170475" y="90193"/>
                  <a:pt x="170507" y="90890"/>
                  <a:pt x="170982" y="91080"/>
                </a:cubicBezTo>
                <a:cubicBezTo>
                  <a:pt x="171299" y="91175"/>
                  <a:pt x="171647" y="91048"/>
                  <a:pt x="171742" y="90732"/>
                </a:cubicBezTo>
                <a:close/>
                <a:moveTo>
                  <a:pt x="170887" y="92948"/>
                </a:moveTo>
                <a:cubicBezTo>
                  <a:pt x="171109" y="92442"/>
                  <a:pt x="170602" y="91967"/>
                  <a:pt x="170095" y="92157"/>
                </a:cubicBezTo>
                <a:cubicBezTo>
                  <a:pt x="169589" y="92378"/>
                  <a:pt x="169589" y="93107"/>
                  <a:pt x="170095" y="93297"/>
                </a:cubicBezTo>
                <a:cubicBezTo>
                  <a:pt x="170412" y="93423"/>
                  <a:pt x="170760" y="93265"/>
                  <a:pt x="170887" y="92948"/>
                </a:cubicBezTo>
                <a:close/>
                <a:moveTo>
                  <a:pt x="169240" y="95514"/>
                </a:moveTo>
                <a:cubicBezTo>
                  <a:pt x="169747" y="95704"/>
                  <a:pt x="170254" y="95197"/>
                  <a:pt x="170032" y="94690"/>
                </a:cubicBezTo>
                <a:cubicBezTo>
                  <a:pt x="169810" y="94183"/>
                  <a:pt x="169082" y="94183"/>
                  <a:pt x="168892" y="94690"/>
                </a:cubicBezTo>
                <a:cubicBezTo>
                  <a:pt x="168765" y="95038"/>
                  <a:pt x="168923" y="95387"/>
                  <a:pt x="169240" y="95514"/>
                </a:cubicBezTo>
                <a:close/>
                <a:moveTo>
                  <a:pt x="169177" y="97382"/>
                </a:moveTo>
                <a:cubicBezTo>
                  <a:pt x="169399" y="96844"/>
                  <a:pt x="168860" y="96337"/>
                  <a:pt x="168322" y="96559"/>
                </a:cubicBezTo>
                <a:cubicBezTo>
                  <a:pt x="167815" y="96780"/>
                  <a:pt x="167815" y="97540"/>
                  <a:pt x="168353" y="97730"/>
                </a:cubicBezTo>
                <a:cubicBezTo>
                  <a:pt x="168670" y="97857"/>
                  <a:pt x="169050" y="97699"/>
                  <a:pt x="169177" y="97382"/>
                </a:cubicBezTo>
                <a:close/>
                <a:moveTo>
                  <a:pt x="168322" y="99599"/>
                </a:moveTo>
                <a:cubicBezTo>
                  <a:pt x="168543" y="99060"/>
                  <a:pt x="168005" y="98522"/>
                  <a:pt x="167467" y="98744"/>
                </a:cubicBezTo>
                <a:cubicBezTo>
                  <a:pt x="166928" y="98997"/>
                  <a:pt x="166928" y="99757"/>
                  <a:pt x="167467" y="99947"/>
                </a:cubicBezTo>
                <a:cubicBezTo>
                  <a:pt x="167815" y="100105"/>
                  <a:pt x="168195" y="99915"/>
                  <a:pt x="168322" y="99599"/>
                </a:cubicBezTo>
                <a:close/>
                <a:moveTo>
                  <a:pt x="167467" y="101816"/>
                </a:moveTo>
                <a:cubicBezTo>
                  <a:pt x="167688" y="101246"/>
                  <a:pt x="167118" y="100707"/>
                  <a:pt x="166580" y="100929"/>
                </a:cubicBezTo>
                <a:cubicBezTo>
                  <a:pt x="166010" y="101182"/>
                  <a:pt x="166042" y="101974"/>
                  <a:pt x="166612" y="102196"/>
                </a:cubicBezTo>
                <a:cubicBezTo>
                  <a:pt x="166928" y="102322"/>
                  <a:pt x="167340" y="102164"/>
                  <a:pt x="167467" y="101816"/>
                </a:cubicBezTo>
                <a:close/>
                <a:moveTo>
                  <a:pt x="165725" y="104412"/>
                </a:moveTo>
                <a:cubicBezTo>
                  <a:pt x="166295" y="104634"/>
                  <a:pt x="166833" y="104064"/>
                  <a:pt x="166612" y="103494"/>
                </a:cubicBezTo>
                <a:cubicBezTo>
                  <a:pt x="166358" y="102924"/>
                  <a:pt x="165567" y="102956"/>
                  <a:pt x="165345" y="103526"/>
                </a:cubicBezTo>
                <a:cubicBezTo>
                  <a:pt x="165187" y="103874"/>
                  <a:pt x="165377" y="104254"/>
                  <a:pt x="165725" y="104412"/>
                </a:cubicBezTo>
                <a:close/>
                <a:moveTo>
                  <a:pt x="165757" y="106249"/>
                </a:moveTo>
                <a:cubicBezTo>
                  <a:pt x="165978" y="105648"/>
                  <a:pt x="165377" y="105078"/>
                  <a:pt x="164806" y="105331"/>
                </a:cubicBezTo>
                <a:cubicBezTo>
                  <a:pt x="164236" y="105584"/>
                  <a:pt x="164268" y="106408"/>
                  <a:pt x="164838" y="106629"/>
                </a:cubicBezTo>
                <a:cubicBezTo>
                  <a:pt x="165187" y="106788"/>
                  <a:pt x="165598" y="106598"/>
                  <a:pt x="165757" y="106249"/>
                </a:cubicBezTo>
                <a:close/>
                <a:moveTo>
                  <a:pt x="163951" y="108846"/>
                </a:moveTo>
                <a:cubicBezTo>
                  <a:pt x="164553" y="109099"/>
                  <a:pt x="165123" y="108498"/>
                  <a:pt x="164870" y="107896"/>
                </a:cubicBezTo>
                <a:cubicBezTo>
                  <a:pt x="164616" y="107326"/>
                  <a:pt x="163793" y="107326"/>
                  <a:pt x="163571" y="107928"/>
                </a:cubicBezTo>
                <a:cubicBezTo>
                  <a:pt x="163413" y="108276"/>
                  <a:pt x="163603" y="108719"/>
                  <a:pt x="163951" y="108846"/>
                </a:cubicBezTo>
                <a:close/>
                <a:moveTo>
                  <a:pt x="164046" y="110651"/>
                </a:moveTo>
                <a:cubicBezTo>
                  <a:pt x="164268" y="110081"/>
                  <a:pt x="163698" y="109479"/>
                  <a:pt x="163096" y="109701"/>
                </a:cubicBezTo>
                <a:cubicBezTo>
                  <a:pt x="162495" y="109923"/>
                  <a:pt x="162431" y="110715"/>
                  <a:pt x="163001" y="111031"/>
                </a:cubicBezTo>
                <a:lnTo>
                  <a:pt x="163698" y="111031"/>
                </a:lnTo>
                <a:cubicBezTo>
                  <a:pt x="163856" y="110968"/>
                  <a:pt x="163983" y="110810"/>
                  <a:pt x="164046" y="110651"/>
                </a:cubicBezTo>
                <a:close/>
                <a:moveTo>
                  <a:pt x="200371" y="9596"/>
                </a:moveTo>
                <a:cubicBezTo>
                  <a:pt x="200339" y="9596"/>
                  <a:pt x="200339" y="9596"/>
                  <a:pt x="200339" y="9596"/>
                </a:cubicBezTo>
                <a:cubicBezTo>
                  <a:pt x="200339" y="9627"/>
                  <a:pt x="200371" y="9627"/>
                  <a:pt x="200371" y="9596"/>
                </a:cubicBezTo>
                <a:cubicBezTo>
                  <a:pt x="200371" y="9596"/>
                  <a:pt x="200371" y="9596"/>
                  <a:pt x="200371" y="9596"/>
                </a:cubicBezTo>
                <a:close/>
                <a:moveTo>
                  <a:pt x="199452" y="11813"/>
                </a:moveTo>
                <a:cubicBezTo>
                  <a:pt x="199421" y="11844"/>
                  <a:pt x="199547" y="11813"/>
                  <a:pt x="199484" y="11781"/>
                </a:cubicBezTo>
                <a:cubicBezTo>
                  <a:pt x="199484" y="11781"/>
                  <a:pt x="199452" y="11781"/>
                  <a:pt x="199452" y="11813"/>
                </a:cubicBezTo>
                <a:close/>
                <a:moveTo>
                  <a:pt x="198629" y="13966"/>
                </a:moveTo>
                <a:cubicBezTo>
                  <a:pt x="198566" y="13934"/>
                  <a:pt x="198629" y="14093"/>
                  <a:pt x="198661" y="14029"/>
                </a:cubicBezTo>
                <a:cubicBezTo>
                  <a:pt x="198661" y="13998"/>
                  <a:pt x="198661" y="13998"/>
                  <a:pt x="198629" y="13966"/>
                </a:cubicBezTo>
                <a:close/>
                <a:moveTo>
                  <a:pt x="197774" y="16183"/>
                </a:moveTo>
                <a:cubicBezTo>
                  <a:pt x="197679" y="16151"/>
                  <a:pt x="197774" y="16341"/>
                  <a:pt x="197806" y="16246"/>
                </a:cubicBezTo>
                <a:cubicBezTo>
                  <a:pt x="197806" y="16215"/>
                  <a:pt x="197806" y="16183"/>
                  <a:pt x="197774" y="16183"/>
                </a:cubicBezTo>
                <a:close/>
                <a:moveTo>
                  <a:pt x="196887" y="18368"/>
                </a:moveTo>
                <a:cubicBezTo>
                  <a:pt x="196792" y="18305"/>
                  <a:pt x="196887" y="18590"/>
                  <a:pt x="196951" y="18463"/>
                </a:cubicBezTo>
                <a:cubicBezTo>
                  <a:pt x="196951" y="18431"/>
                  <a:pt x="196951" y="18368"/>
                  <a:pt x="196887" y="18368"/>
                </a:cubicBezTo>
                <a:close/>
                <a:moveTo>
                  <a:pt x="196032" y="20553"/>
                </a:moveTo>
                <a:cubicBezTo>
                  <a:pt x="195906" y="20490"/>
                  <a:pt x="196032" y="20807"/>
                  <a:pt x="196096" y="20680"/>
                </a:cubicBezTo>
                <a:cubicBezTo>
                  <a:pt x="196096" y="20617"/>
                  <a:pt x="196064" y="20585"/>
                  <a:pt x="196032" y="20553"/>
                </a:cubicBezTo>
                <a:close/>
                <a:moveTo>
                  <a:pt x="195145" y="22738"/>
                </a:moveTo>
                <a:cubicBezTo>
                  <a:pt x="194987" y="22675"/>
                  <a:pt x="195145" y="23055"/>
                  <a:pt x="195209" y="22897"/>
                </a:cubicBezTo>
                <a:cubicBezTo>
                  <a:pt x="195240" y="22833"/>
                  <a:pt x="195209" y="22770"/>
                  <a:pt x="195145" y="22738"/>
                </a:cubicBezTo>
                <a:close/>
                <a:moveTo>
                  <a:pt x="194290" y="24955"/>
                </a:moveTo>
                <a:cubicBezTo>
                  <a:pt x="194100" y="24860"/>
                  <a:pt x="194290" y="25304"/>
                  <a:pt x="194354" y="25114"/>
                </a:cubicBezTo>
                <a:cubicBezTo>
                  <a:pt x="194385" y="25050"/>
                  <a:pt x="194354" y="24955"/>
                  <a:pt x="194290" y="24955"/>
                </a:cubicBezTo>
                <a:close/>
                <a:moveTo>
                  <a:pt x="193435" y="27140"/>
                </a:moveTo>
                <a:cubicBezTo>
                  <a:pt x="193214" y="27045"/>
                  <a:pt x="193435" y="27520"/>
                  <a:pt x="193499" y="27330"/>
                </a:cubicBezTo>
                <a:cubicBezTo>
                  <a:pt x="193530" y="27235"/>
                  <a:pt x="193499" y="27172"/>
                  <a:pt x="193435" y="27140"/>
                </a:cubicBezTo>
                <a:close/>
                <a:moveTo>
                  <a:pt x="192549" y="29326"/>
                </a:moveTo>
                <a:cubicBezTo>
                  <a:pt x="192327" y="29231"/>
                  <a:pt x="192549" y="29769"/>
                  <a:pt x="192644" y="29547"/>
                </a:cubicBezTo>
                <a:cubicBezTo>
                  <a:pt x="192675" y="29452"/>
                  <a:pt x="192644" y="29357"/>
                  <a:pt x="192549" y="29326"/>
                </a:cubicBezTo>
                <a:close/>
                <a:moveTo>
                  <a:pt x="191694" y="31542"/>
                </a:moveTo>
                <a:cubicBezTo>
                  <a:pt x="191440" y="31416"/>
                  <a:pt x="191694" y="32017"/>
                  <a:pt x="191789" y="31764"/>
                </a:cubicBezTo>
                <a:cubicBezTo>
                  <a:pt x="191820" y="31669"/>
                  <a:pt x="191789" y="31574"/>
                  <a:pt x="191694" y="31511"/>
                </a:cubicBezTo>
                <a:close/>
                <a:moveTo>
                  <a:pt x="190585" y="33823"/>
                </a:moveTo>
                <a:cubicBezTo>
                  <a:pt x="190458" y="34108"/>
                  <a:pt x="191092" y="33823"/>
                  <a:pt x="190838" y="33728"/>
                </a:cubicBezTo>
                <a:cubicBezTo>
                  <a:pt x="190743" y="33696"/>
                  <a:pt x="190617" y="33728"/>
                  <a:pt x="190585" y="33823"/>
                </a:cubicBezTo>
                <a:close/>
                <a:moveTo>
                  <a:pt x="189698" y="36039"/>
                </a:moveTo>
                <a:cubicBezTo>
                  <a:pt x="189572" y="36324"/>
                  <a:pt x="190268" y="36039"/>
                  <a:pt x="189952" y="35913"/>
                </a:cubicBezTo>
                <a:cubicBezTo>
                  <a:pt x="189857" y="35881"/>
                  <a:pt x="189730" y="35913"/>
                  <a:pt x="189698" y="36039"/>
                </a:cubicBezTo>
                <a:close/>
                <a:moveTo>
                  <a:pt x="188812" y="38224"/>
                </a:moveTo>
                <a:cubicBezTo>
                  <a:pt x="188685" y="38541"/>
                  <a:pt x="189413" y="38224"/>
                  <a:pt x="189097" y="38098"/>
                </a:cubicBezTo>
                <a:cubicBezTo>
                  <a:pt x="188970" y="38066"/>
                  <a:pt x="188843" y="38129"/>
                  <a:pt x="188812" y="38224"/>
                </a:cubicBezTo>
                <a:close/>
                <a:moveTo>
                  <a:pt x="187925" y="40441"/>
                </a:moveTo>
                <a:cubicBezTo>
                  <a:pt x="187830" y="40631"/>
                  <a:pt x="188052" y="40821"/>
                  <a:pt x="188242" y="40758"/>
                </a:cubicBezTo>
                <a:cubicBezTo>
                  <a:pt x="188432" y="40663"/>
                  <a:pt x="188432" y="40378"/>
                  <a:pt x="188242" y="40315"/>
                </a:cubicBezTo>
                <a:cubicBezTo>
                  <a:pt x="188115" y="40251"/>
                  <a:pt x="187957" y="40315"/>
                  <a:pt x="187925" y="40441"/>
                </a:cubicBezTo>
                <a:close/>
                <a:moveTo>
                  <a:pt x="187038" y="42626"/>
                </a:moveTo>
                <a:cubicBezTo>
                  <a:pt x="186943" y="42848"/>
                  <a:pt x="187165" y="43038"/>
                  <a:pt x="187355" y="42975"/>
                </a:cubicBezTo>
                <a:cubicBezTo>
                  <a:pt x="187577" y="42880"/>
                  <a:pt x="187577" y="42595"/>
                  <a:pt x="187355" y="42500"/>
                </a:cubicBezTo>
                <a:cubicBezTo>
                  <a:pt x="187228" y="42436"/>
                  <a:pt x="187070" y="42500"/>
                  <a:pt x="187038" y="42626"/>
                </a:cubicBezTo>
                <a:close/>
                <a:moveTo>
                  <a:pt x="186151" y="44843"/>
                </a:moveTo>
                <a:cubicBezTo>
                  <a:pt x="186056" y="45065"/>
                  <a:pt x="186278" y="45287"/>
                  <a:pt x="186500" y="45192"/>
                </a:cubicBezTo>
                <a:cubicBezTo>
                  <a:pt x="186721" y="45097"/>
                  <a:pt x="186721" y="44780"/>
                  <a:pt x="186500" y="44685"/>
                </a:cubicBezTo>
                <a:cubicBezTo>
                  <a:pt x="186341" y="44622"/>
                  <a:pt x="186215" y="44717"/>
                  <a:pt x="186151" y="44843"/>
                </a:cubicBezTo>
                <a:close/>
                <a:moveTo>
                  <a:pt x="185265" y="47028"/>
                </a:moveTo>
                <a:cubicBezTo>
                  <a:pt x="185170" y="47282"/>
                  <a:pt x="185391" y="47503"/>
                  <a:pt x="185645" y="47408"/>
                </a:cubicBezTo>
                <a:cubicBezTo>
                  <a:pt x="185866" y="47313"/>
                  <a:pt x="185866" y="46965"/>
                  <a:pt x="185613" y="46870"/>
                </a:cubicBezTo>
                <a:cubicBezTo>
                  <a:pt x="185486" y="46838"/>
                  <a:pt x="185328" y="46902"/>
                  <a:pt x="185265" y="47028"/>
                </a:cubicBezTo>
                <a:close/>
                <a:moveTo>
                  <a:pt x="184378" y="49245"/>
                </a:moveTo>
                <a:cubicBezTo>
                  <a:pt x="184283" y="49499"/>
                  <a:pt x="184536" y="49720"/>
                  <a:pt x="184758" y="49625"/>
                </a:cubicBezTo>
                <a:cubicBezTo>
                  <a:pt x="185011" y="49530"/>
                  <a:pt x="185011" y="49182"/>
                  <a:pt x="184758" y="49087"/>
                </a:cubicBezTo>
                <a:cubicBezTo>
                  <a:pt x="184600" y="49024"/>
                  <a:pt x="184441" y="49087"/>
                  <a:pt x="184378" y="49245"/>
                </a:cubicBezTo>
                <a:close/>
                <a:moveTo>
                  <a:pt x="183903" y="51272"/>
                </a:moveTo>
                <a:cubicBezTo>
                  <a:pt x="183618" y="51177"/>
                  <a:pt x="183365" y="51430"/>
                  <a:pt x="183491" y="51684"/>
                </a:cubicBezTo>
                <a:cubicBezTo>
                  <a:pt x="183586" y="51937"/>
                  <a:pt x="183966" y="51937"/>
                  <a:pt x="184061" y="51684"/>
                </a:cubicBezTo>
                <a:cubicBezTo>
                  <a:pt x="184125" y="51525"/>
                  <a:pt x="184061" y="51335"/>
                  <a:pt x="183903" y="51272"/>
                </a:cubicBezTo>
                <a:close/>
                <a:moveTo>
                  <a:pt x="183016" y="53457"/>
                </a:moveTo>
                <a:cubicBezTo>
                  <a:pt x="182763" y="53362"/>
                  <a:pt x="182478" y="53647"/>
                  <a:pt x="182605" y="53901"/>
                </a:cubicBezTo>
                <a:cubicBezTo>
                  <a:pt x="182731" y="54186"/>
                  <a:pt x="183111" y="54154"/>
                  <a:pt x="183206" y="53901"/>
                </a:cubicBezTo>
                <a:cubicBezTo>
                  <a:pt x="183270" y="53711"/>
                  <a:pt x="183206" y="53521"/>
                  <a:pt x="183016" y="53457"/>
                </a:cubicBezTo>
                <a:close/>
                <a:moveTo>
                  <a:pt x="182161" y="55674"/>
                </a:moveTo>
                <a:cubicBezTo>
                  <a:pt x="181876" y="55547"/>
                  <a:pt x="181591" y="55832"/>
                  <a:pt x="181718" y="56117"/>
                </a:cubicBezTo>
                <a:cubicBezTo>
                  <a:pt x="181844" y="56402"/>
                  <a:pt x="182224" y="56402"/>
                  <a:pt x="182351" y="56117"/>
                </a:cubicBezTo>
                <a:cubicBezTo>
                  <a:pt x="182415" y="55927"/>
                  <a:pt x="182351" y="55737"/>
                  <a:pt x="182161" y="55642"/>
                </a:cubicBezTo>
                <a:close/>
                <a:moveTo>
                  <a:pt x="181306" y="57859"/>
                </a:moveTo>
                <a:cubicBezTo>
                  <a:pt x="180989" y="57733"/>
                  <a:pt x="180704" y="58049"/>
                  <a:pt x="180831" y="58334"/>
                </a:cubicBezTo>
                <a:cubicBezTo>
                  <a:pt x="180958" y="58619"/>
                  <a:pt x="181369" y="58619"/>
                  <a:pt x="181496" y="58334"/>
                </a:cubicBezTo>
                <a:cubicBezTo>
                  <a:pt x="181559" y="58144"/>
                  <a:pt x="181464" y="57923"/>
                  <a:pt x="181306" y="57859"/>
                </a:cubicBezTo>
                <a:close/>
                <a:moveTo>
                  <a:pt x="179944" y="60266"/>
                </a:moveTo>
                <a:cubicBezTo>
                  <a:pt x="179818" y="60583"/>
                  <a:pt x="180134" y="60868"/>
                  <a:pt x="180451" y="60741"/>
                </a:cubicBezTo>
                <a:cubicBezTo>
                  <a:pt x="180736" y="60614"/>
                  <a:pt x="180736" y="60171"/>
                  <a:pt x="180419" y="60044"/>
                </a:cubicBezTo>
                <a:cubicBezTo>
                  <a:pt x="180229" y="59981"/>
                  <a:pt x="180008" y="60076"/>
                  <a:pt x="179944" y="60266"/>
                </a:cubicBezTo>
                <a:close/>
                <a:moveTo>
                  <a:pt x="179058" y="62451"/>
                </a:moveTo>
                <a:cubicBezTo>
                  <a:pt x="178931" y="62800"/>
                  <a:pt x="179248" y="63116"/>
                  <a:pt x="179564" y="62958"/>
                </a:cubicBezTo>
                <a:cubicBezTo>
                  <a:pt x="179881" y="62831"/>
                  <a:pt x="179881" y="62356"/>
                  <a:pt x="179564" y="62230"/>
                </a:cubicBezTo>
                <a:cubicBezTo>
                  <a:pt x="179343" y="62166"/>
                  <a:pt x="179121" y="62261"/>
                  <a:pt x="179058" y="62451"/>
                </a:cubicBezTo>
                <a:close/>
                <a:moveTo>
                  <a:pt x="178171" y="64668"/>
                </a:moveTo>
                <a:cubicBezTo>
                  <a:pt x="178013" y="65016"/>
                  <a:pt x="178361" y="65333"/>
                  <a:pt x="178709" y="65175"/>
                </a:cubicBezTo>
                <a:cubicBezTo>
                  <a:pt x="179026" y="65048"/>
                  <a:pt x="179026" y="64573"/>
                  <a:pt x="178678" y="64446"/>
                </a:cubicBezTo>
                <a:cubicBezTo>
                  <a:pt x="178488" y="64351"/>
                  <a:pt x="178234" y="64446"/>
                  <a:pt x="178171" y="64668"/>
                </a:cubicBezTo>
                <a:close/>
                <a:moveTo>
                  <a:pt x="177822" y="66631"/>
                </a:moveTo>
                <a:cubicBezTo>
                  <a:pt x="177474" y="66473"/>
                  <a:pt x="177126" y="66853"/>
                  <a:pt x="177284" y="67202"/>
                </a:cubicBezTo>
                <a:cubicBezTo>
                  <a:pt x="177411" y="67550"/>
                  <a:pt x="177917" y="67518"/>
                  <a:pt x="178076" y="67170"/>
                </a:cubicBezTo>
                <a:cubicBezTo>
                  <a:pt x="178139" y="66948"/>
                  <a:pt x="178044" y="66726"/>
                  <a:pt x="177822" y="66631"/>
                </a:cubicBezTo>
                <a:close/>
                <a:moveTo>
                  <a:pt x="176967" y="68817"/>
                </a:moveTo>
                <a:cubicBezTo>
                  <a:pt x="176587" y="68690"/>
                  <a:pt x="176239" y="69038"/>
                  <a:pt x="176397" y="69418"/>
                </a:cubicBezTo>
                <a:cubicBezTo>
                  <a:pt x="176556" y="69767"/>
                  <a:pt x="177062" y="69767"/>
                  <a:pt x="177189" y="69387"/>
                </a:cubicBezTo>
                <a:cubicBezTo>
                  <a:pt x="177284" y="69165"/>
                  <a:pt x="177189" y="68912"/>
                  <a:pt x="176967" y="68817"/>
                </a:cubicBezTo>
                <a:close/>
                <a:moveTo>
                  <a:pt x="176081" y="71002"/>
                </a:moveTo>
                <a:cubicBezTo>
                  <a:pt x="175701" y="70875"/>
                  <a:pt x="175352" y="71255"/>
                  <a:pt x="175511" y="71635"/>
                </a:cubicBezTo>
                <a:cubicBezTo>
                  <a:pt x="175669" y="71984"/>
                  <a:pt x="176207" y="71984"/>
                  <a:pt x="176334" y="71603"/>
                </a:cubicBezTo>
                <a:cubicBezTo>
                  <a:pt x="176429" y="71382"/>
                  <a:pt x="176334" y="71097"/>
                  <a:pt x="176081" y="71002"/>
                </a:cubicBezTo>
                <a:close/>
                <a:moveTo>
                  <a:pt x="174624" y="73472"/>
                </a:moveTo>
                <a:cubicBezTo>
                  <a:pt x="174466" y="73852"/>
                  <a:pt x="174846" y="74264"/>
                  <a:pt x="175226" y="74074"/>
                </a:cubicBezTo>
                <a:cubicBezTo>
                  <a:pt x="175637" y="73915"/>
                  <a:pt x="175606" y="73377"/>
                  <a:pt x="175226" y="73219"/>
                </a:cubicBezTo>
                <a:cubicBezTo>
                  <a:pt x="174972" y="73124"/>
                  <a:pt x="174719" y="73219"/>
                  <a:pt x="174624" y="73472"/>
                </a:cubicBezTo>
                <a:close/>
                <a:moveTo>
                  <a:pt x="173737" y="75689"/>
                </a:moveTo>
                <a:cubicBezTo>
                  <a:pt x="173579" y="76069"/>
                  <a:pt x="173959" y="76481"/>
                  <a:pt x="174371" y="76290"/>
                </a:cubicBezTo>
                <a:cubicBezTo>
                  <a:pt x="174782" y="76132"/>
                  <a:pt x="174751" y="75562"/>
                  <a:pt x="174371" y="75404"/>
                </a:cubicBezTo>
                <a:cubicBezTo>
                  <a:pt x="174117" y="75309"/>
                  <a:pt x="173832" y="75435"/>
                  <a:pt x="173737" y="75689"/>
                </a:cubicBezTo>
                <a:close/>
                <a:moveTo>
                  <a:pt x="173484" y="77589"/>
                </a:moveTo>
                <a:cubicBezTo>
                  <a:pt x="173072" y="77431"/>
                  <a:pt x="172660" y="77842"/>
                  <a:pt x="172850" y="78254"/>
                </a:cubicBezTo>
                <a:cubicBezTo>
                  <a:pt x="173009" y="78666"/>
                  <a:pt x="173611" y="78666"/>
                  <a:pt x="173769" y="78254"/>
                </a:cubicBezTo>
                <a:cubicBezTo>
                  <a:pt x="173864" y="78001"/>
                  <a:pt x="173737" y="77684"/>
                  <a:pt x="173484" y="77589"/>
                </a:cubicBezTo>
                <a:close/>
                <a:moveTo>
                  <a:pt x="172629" y="79806"/>
                </a:moveTo>
                <a:cubicBezTo>
                  <a:pt x="172185" y="79616"/>
                  <a:pt x="171774" y="80059"/>
                  <a:pt x="171964" y="80471"/>
                </a:cubicBezTo>
                <a:cubicBezTo>
                  <a:pt x="172154" y="80914"/>
                  <a:pt x="172755" y="80882"/>
                  <a:pt x="172914" y="80471"/>
                </a:cubicBezTo>
                <a:cubicBezTo>
                  <a:pt x="173009" y="80186"/>
                  <a:pt x="172882" y="79901"/>
                  <a:pt x="172629" y="79774"/>
                </a:cubicBezTo>
                <a:close/>
                <a:moveTo>
                  <a:pt x="171077" y="82276"/>
                </a:moveTo>
                <a:cubicBezTo>
                  <a:pt x="170887" y="82719"/>
                  <a:pt x="171330" y="83163"/>
                  <a:pt x="171774" y="82973"/>
                </a:cubicBezTo>
                <a:cubicBezTo>
                  <a:pt x="172217" y="82783"/>
                  <a:pt x="172185" y="82149"/>
                  <a:pt x="171742" y="81991"/>
                </a:cubicBezTo>
                <a:cubicBezTo>
                  <a:pt x="171489" y="81864"/>
                  <a:pt x="171172" y="82023"/>
                  <a:pt x="171077" y="82276"/>
                </a:cubicBezTo>
                <a:close/>
                <a:moveTo>
                  <a:pt x="171204" y="84904"/>
                </a:moveTo>
                <a:cubicBezTo>
                  <a:pt x="171394" y="84429"/>
                  <a:pt x="170919" y="83986"/>
                  <a:pt x="170475" y="84176"/>
                </a:cubicBezTo>
                <a:cubicBezTo>
                  <a:pt x="170032" y="84366"/>
                  <a:pt x="170032" y="85031"/>
                  <a:pt x="170475" y="85189"/>
                </a:cubicBezTo>
                <a:cubicBezTo>
                  <a:pt x="170760" y="85316"/>
                  <a:pt x="171077" y="85189"/>
                  <a:pt x="171204" y="84904"/>
                </a:cubicBezTo>
                <a:close/>
                <a:moveTo>
                  <a:pt x="170032" y="86361"/>
                </a:moveTo>
                <a:cubicBezTo>
                  <a:pt x="169557" y="86203"/>
                  <a:pt x="169082" y="86646"/>
                  <a:pt x="169304" y="87121"/>
                </a:cubicBezTo>
                <a:cubicBezTo>
                  <a:pt x="169494" y="87596"/>
                  <a:pt x="170159" y="87565"/>
                  <a:pt x="170349" y="87121"/>
                </a:cubicBezTo>
                <a:cubicBezTo>
                  <a:pt x="170444" y="86805"/>
                  <a:pt x="170317" y="86488"/>
                  <a:pt x="170032" y="86361"/>
                </a:cubicBezTo>
                <a:close/>
                <a:moveTo>
                  <a:pt x="169494" y="89306"/>
                </a:moveTo>
                <a:cubicBezTo>
                  <a:pt x="169684" y="88831"/>
                  <a:pt x="169177" y="88356"/>
                  <a:pt x="168702" y="88578"/>
                </a:cubicBezTo>
                <a:cubicBezTo>
                  <a:pt x="168227" y="88768"/>
                  <a:pt x="168258" y="89465"/>
                  <a:pt x="168733" y="89655"/>
                </a:cubicBezTo>
                <a:cubicBezTo>
                  <a:pt x="169018" y="89781"/>
                  <a:pt x="169367" y="89623"/>
                  <a:pt x="169494" y="89306"/>
                </a:cubicBezTo>
                <a:close/>
                <a:moveTo>
                  <a:pt x="168638" y="91523"/>
                </a:moveTo>
                <a:cubicBezTo>
                  <a:pt x="168828" y="91048"/>
                  <a:pt x="168322" y="90541"/>
                  <a:pt x="167815" y="90763"/>
                </a:cubicBezTo>
                <a:cubicBezTo>
                  <a:pt x="167340" y="90985"/>
                  <a:pt x="167340" y="91682"/>
                  <a:pt x="167847" y="91872"/>
                </a:cubicBezTo>
                <a:cubicBezTo>
                  <a:pt x="168163" y="91998"/>
                  <a:pt x="168512" y="91840"/>
                  <a:pt x="168638" y="91523"/>
                </a:cubicBezTo>
                <a:close/>
                <a:moveTo>
                  <a:pt x="167752" y="93740"/>
                </a:moveTo>
                <a:cubicBezTo>
                  <a:pt x="167973" y="93233"/>
                  <a:pt x="167467" y="92727"/>
                  <a:pt x="166960" y="92948"/>
                </a:cubicBezTo>
                <a:cubicBezTo>
                  <a:pt x="166453" y="93170"/>
                  <a:pt x="166453" y="93898"/>
                  <a:pt x="166960" y="94088"/>
                </a:cubicBezTo>
                <a:cubicBezTo>
                  <a:pt x="167277" y="94215"/>
                  <a:pt x="167625" y="94057"/>
                  <a:pt x="167752" y="93740"/>
                </a:cubicBezTo>
                <a:close/>
                <a:moveTo>
                  <a:pt x="166105" y="96305"/>
                </a:moveTo>
                <a:cubicBezTo>
                  <a:pt x="166612" y="96527"/>
                  <a:pt x="167118" y="95989"/>
                  <a:pt x="166897" y="95482"/>
                </a:cubicBezTo>
                <a:cubicBezTo>
                  <a:pt x="166675" y="94975"/>
                  <a:pt x="165947" y="94975"/>
                  <a:pt x="165725" y="95482"/>
                </a:cubicBezTo>
                <a:cubicBezTo>
                  <a:pt x="165598" y="95830"/>
                  <a:pt x="165757" y="96179"/>
                  <a:pt x="166105" y="96305"/>
                </a:cubicBezTo>
                <a:close/>
                <a:moveTo>
                  <a:pt x="166042" y="98174"/>
                </a:moveTo>
                <a:cubicBezTo>
                  <a:pt x="166263" y="97635"/>
                  <a:pt x="165725" y="97129"/>
                  <a:pt x="165187" y="97350"/>
                </a:cubicBezTo>
                <a:cubicBezTo>
                  <a:pt x="164680" y="97572"/>
                  <a:pt x="164680" y="98332"/>
                  <a:pt x="165218" y="98522"/>
                </a:cubicBezTo>
                <a:cubicBezTo>
                  <a:pt x="165535" y="98680"/>
                  <a:pt x="165915" y="98522"/>
                  <a:pt x="166042" y="98174"/>
                </a:cubicBezTo>
                <a:close/>
                <a:moveTo>
                  <a:pt x="165187" y="100391"/>
                </a:moveTo>
                <a:cubicBezTo>
                  <a:pt x="165408" y="99852"/>
                  <a:pt x="164870" y="99314"/>
                  <a:pt x="164300" y="99535"/>
                </a:cubicBezTo>
                <a:cubicBezTo>
                  <a:pt x="163761" y="99757"/>
                  <a:pt x="163793" y="100549"/>
                  <a:pt x="164331" y="100771"/>
                </a:cubicBezTo>
                <a:cubicBezTo>
                  <a:pt x="164680" y="100897"/>
                  <a:pt x="165060" y="100739"/>
                  <a:pt x="165187" y="100391"/>
                </a:cubicBezTo>
                <a:close/>
                <a:moveTo>
                  <a:pt x="163445" y="102987"/>
                </a:moveTo>
                <a:cubicBezTo>
                  <a:pt x="164015" y="103209"/>
                  <a:pt x="164553" y="102639"/>
                  <a:pt x="164331" y="102069"/>
                </a:cubicBezTo>
                <a:cubicBezTo>
                  <a:pt x="164078" y="101531"/>
                  <a:pt x="163286" y="101531"/>
                  <a:pt x="163065" y="102101"/>
                </a:cubicBezTo>
                <a:cubicBezTo>
                  <a:pt x="162938" y="102449"/>
                  <a:pt x="163096" y="102861"/>
                  <a:pt x="163445" y="102987"/>
                </a:cubicBezTo>
                <a:close/>
                <a:moveTo>
                  <a:pt x="163476" y="104824"/>
                </a:moveTo>
                <a:cubicBezTo>
                  <a:pt x="163698" y="104254"/>
                  <a:pt x="163128" y="103684"/>
                  <a:pt x="162558" y="103937"/>
                </a:cubicBezTo>
                <a:cubicBezTo>
                  <a:pt x="161988" y="104159"/>
                  <a:pt x="161988" y="104983"/>
                  <a:pt x="162590" y="105204"/>
                </a:cubicBezTo>
                <a:cubicBezTo>
                  <a:pt x="162938" y="105363"/>
                  <a:pt x="163350" y="105173"/>
                  <a:pt x="163476" y="104824"/>
                </a:cubicBezTo>
                <a:close/>
                <a:moveTo>
                  <a:pt x="162621" y="107041"/>
                </a:moveTo>
                <a:cubicBezTo>
                  <a:pt x="162843" y="106439"/>
                  <a:pt x="162273" y="105869"/>
                  <a:pt x="161671" y="106123"/>
                </a:cubicBezTo>
                <a:cubicBezTo>
                  <a:pt x="161101" y="106376"/>
                  <a:pt x="161101" y="107199"/>
                  <a:pt x="161703" y="107421"/>
                </a:cubicBezTo>
                <a:cubicBezTo>
                  <a:pt x="162051" y="107579"/>
                  <a:pt x="162463" y="107389"/>
                  <a:pt x="162621" y="107041"/>
                </a:cubicBezTo>
                <a:close/>
                <a:moveTo>
                  <a:pt x="160816" y="109638"/>
                </a:moveTo>
                <a:cubicBezTo>
                  <a:pt x="161418" y="109891"/>
                  <a:pt x="162020" y="109289"/>
                  <a:pt x="161735" y="108688"/>
                </a:cubicBezTo>
                <a:cubicBezTo>
                  <a:pt x="161481" y="108086"/>
                  <a:pt x="160658" y="108118"/>
                  <a:pt x="160404" y="108719"/>
                </a:cubicBezTo>
                <a:cubicBezTo>
                  <a:pt x="160278" y="109099"/>
                  <a:pt x="160436" y="109511"/>
                  <a:pt x="160816" y="109638"/>
                </a:cubicBezTo>
                <a:close/>
                <a:moveTo>
                  <a:pt x="160500" y="110493"/>
                </a:moveTo>
                <a:cubicBezTo>
                  <a:pt x="160119" y="110335"/>
                  <a:pt x="159676" y="110525"/>
                  <a:pt x="159518" y="110905"/>
                </a:cubicBezTo>
                <a:cubicBezTo>
                  <a:pt x="159518" y="110968"/>
                  <a:pt x="159486" y="111000"/>
                  <a:pt x="159486" y="111031"/>
                </a:cubicBezTo>
                <a:lnTo>
                  <a:pt x="160943" y="111031"/>
                </a:lnTo>
                <a:cubicBezTo>
                  <a:pt x="160880" y="110778"/>
                  <a:pt x="160721" y="110588"/>
                  <a:pt x="160500" y="110493"/>
                </a:cubicBezTo>
                <a:close/>
                <a:moveTo>
                  <a:pt x="197204" y="10388"/>
                </a:moveTo>
                <a:cubicBezTo>
                  <a:pt x="197204" y="10388"/>
                  <a:pt x="197172" y="10419"/>
                  <a:pt x="197204" y="10419"/>
                </a:cubicBezTo>
                <a:cubicBezTo>
                  <a:pt x="197236" y="10451"/>
                  <a:pt x="197236" y="10419"/>
                  <a:pt x="197204" y="10388"/>
                </a:cubicBezTo>
                <a:close/>
                <a:moveTo>
                  <a:pt x="196349" y="12604"/>
                </a:moveTo>
                <a:cubicBezTo>
                  <a:pt x="196317" y="12573"/>
                  <a:pt x="196286" y="12636"/>
                  <a:pt x="196317" y="12668"/>
                </a:cubicBezTo>
                <a:cubicBezTo>
                  <a:pt x="196349" y="12668"/>
                  <a:pt x="196381" y="12604"/>
                  <a:pt x="196349" y="12604"/>
                </a:cubicBezTo>
                <a:close/>
                <a:moveTo>
                  <a:pt x="195494" y="14790"/>
                </a:moveTo>
                <a:cubicBezTo>
                  <a:pt x="195462" y="14790"/>
                  <a:pt x="195430" y="14790"/>
                  <a:pt x="195430" y="14821"/>
                </a:cubicBezTo>
                <a:cubicBezTo>
                  <a:pt x="195399" y="14885"/>
                  <a:pt x="195494" y="14916"/>
                  <a:pt x="195494" y="14853"/>
                </a:cubicBezTo>
                <a:cubicBezTo>
                  <a:pt x="195525" y="14821"/>
                  <a:pt x="195494" y="14790"/>
                  <a:pt x="195494" y="14790"/>
                </a:cubicBezTo>
                <a:close/>
                <a:moveTo>
                  <a:pt x="194607" y="16975"/>
                </a:moveTo>
                <a:cubicBezTo>
                  <a:pt x="194512" y="16943"/>
                  <a:pt x="194607" y="17165"/>
                  <a:pt x="194639" y="17070"/>
                </a:cubicBezTo>
                <a:cubicBezTo>
                  <a:pt x="194670" y="17038"/>
                  <a:pt x="194639" y="17006"/>
                  <a:pt x="194607" y="16975"/>
                </a:cubicBezTo>
                <a:close/>
                <a:moveTo>
                  <a:pt x="193752" y="19191"/>
                </a:moveTo>
                <a:cubicBezTo>
                  <a:pt x="193625" y="19128"/>
                  <a:pt x="193752" y="19381"/>
                  <a:pt x="193784" y="19286"/>
                </a:cubicBezTo>
                <a:cubicBezTo>
                  <a:pt x="193815" y="19255"/>
                  <a:pt x="193784" y="19191"/>
                  <a:pt x="193752" y="19191"/>
                </a:cubicBezTo>
                <a:close/>
                <a:moveTo>
                  <a:pt x="192897" y="21377"/>
                </a:moveTo>
                <a:cubicBezTo>
                  <a:pt x="192739" y="21313"/>
                  <a:pt x="192865" y="21630"/>
                  <a:pt x="192929" y="21503"/>
                </a:cubicBezTo>
                <a:cubicBezTo>
                  <a:pt x="192960" y="21440"/>
                  <a:pt x="192929" y="21377"/>
                  <a:pt x="192897" y="21377"/>
                </a:cubicBezTo>
                <a:close/>
                <a:moveTo>
                  <a:pt x="192010" y="23562"/>
                </a:moveTo>
                <a:cubicBezTo>
                  <a:pt x="191852" y="23498"/>
                  <a:pt x="192010" y="23878"/>
                  <a:pt x="192074" y="23720"/>
                </a:cubicBezTo>
                <a:cubicBezTo>
                  <a:pt x="192105" y="23657"/>
                  <a:pt x="192074" y="23593"/>
                  <a:pt x="192010" y="23562"/>
                </a:cubicBezTo>
                <a:close/>
                <a:moveTo>
                  <a:pt x="191155" y="25747"/>
                </a:moveTo>
                <a:cubicBezTo>
                  <a:pt x="190965" y="25684"/>
                  <a:pt x="191155" y="26095"/>
                  <a:pt x="191219" y="25937"/>
                </a:cubicBezTo>
                <a:cubicBezTo>
                  <a:pt x="191250" y="25874"/>
                  <a:pt x="191219" y="25779"/>
                  <a:pt x="191155" y="25747"/>
                </a:cubicBezTo>
                <a:close/>
                <a:moveTo>
                  <a:pt x="190268" y="27964"/>
                </a:moveTo>
                <a:cubicBezTo>
                  <a:pt x="190078" y="27869"/>
                  <a:pt x="190268" y="28344"/>
                  <a:pt x="190363" y="28122"/>
                </a:cubicBezTo>
                <a:cubicBezTo>
                  <a:pt x="190395" y="28059"/>
                  <a:pt x="190363" y="27995"/>
                  <a:pt x="190268" y="27964"/>
                </a:cubicBezTo>
                <a:close/>
                <a:moveTo>
                  <a:pt x="189413" y="30149"/>
                </a:moveTo>
                <a:cubicBezTo>
                  <a:pt x="189192" y="30054"/>
                  <a:pt x="189413" y="30592"/>
                  <a:pt x="189508" y="30339"/>
                </a:cubicBezTo>
                <a:cubicBezTo>
                  <a:pt x="189540" y="30276"/>
                  <a:pt x="189508" y="30181"/>
                  <a:pt x="189413" y="30149"/>
                </a:cubicBezTo>
                <a:close/>
                <a:moveTo>
                  <a:pt x="188558" y="32334"/>
                </a:moveTo>
                <a:cubicBezTo>
                  <a:pt x="188305" y="32239"/>
                  <a:pt x="188558" y="32809"/>
                  <a:pt x="188653" y="32556"/>
                </a:cubicBezTo>
                <a:cubicBezTo>
                  <a:pt x="188685" y="32492"/>
                  <a:pt x="188622" y="32366"/>
                  <a:pt x="188558" y="32334"/>
                </a:cubicBezTo>
                <a:close/>
                <a:moveTo>
                  <a:pt x="187450" y="34646"/>
                </a:moveTo>
                <a:cubicBezTo>
                  <a:pt x="187323" y="34931"/>
                  <a:pt x="187957" y="34646"/>
                  <a:pt x="187672" y="34519"/>
                </a:cubicBezTo>
                <a:cubicBezTo>
                  <a:pt x="187577" y="34488"/>
                  <a:pt x="187482" y="34551"/>
                  <a:pt x="187450" y="34646"/>
                </a:cubicBezTo>
                <a:close/>
                <a:moveTo>
                  <a:pt x="186531" y="36831"/>
                </a:moveTo>
                <a:cubicBezTo>
                  <a:pt x="186436" y="37148"/>
                  <a:pt x="187102" y="36831"/>
                  <a:pt x="186817" y="36736"/>
                </a:cubicBezTo>
                <a:cubicBezTo>
                  <a:pt x="186721" y="36673"/>
                  <a:pt x="186595" y="36736"/>
                  <a:pt x="186563" y="36831"/>
                </a:cubicBezTo>
                <a:close/>
                <a:moveTo>
                  <a:pt x="185645" y="39048"/>
                </a:moveTo>
                <a:cubicBezTo>
                  <a:pt x="185581" y="39238"/>
                  <a:pt x="185771" y="39396"/>
                  <a:pt x="185961" y="39333"/>
                </a:cubicBezTo>
                <a:cubicBezTo>
                  <a:pt x="186120" y="39238"/>
                  <a:pt x="186120" y="38985"/>
                  <a:pt x="185961" y="38921"/>
                </a:cubicBezTo>
                <a:cubicBezTo>
                  <a:pt x="185835" y="38890"/>
                  <a:pt x="185708" y="38921"/>
                  <a:pt x="185676" y="39048"/>
                </a:cubicBezTo>
                <a:close/>
                <a:moveTo>
                  <a:pt x="184758" y="41233"/>
                </a:moveTo>
                <a:cubicBezTo>
                  <a:pt x="184695" y="41455"/>
                  <a:pt x="184885" y="41645"/>
                  <a:pt x="185075" y="41550"/>
                </a:cubicBezTo>
                <a:cubicBezTo>
                  <a:pt x="185296" y="41455"/>
                  <a:pt x="185265" y="41201"/>
                  <a:pt x="185075" y="41106"/>
                </a:cubicBezTo>
                <a:cubicBezTo>
                  <a:pt x="184948" y="41075"/>
                  <a:pt x="184821" y="41138"/>
                  <a:pt x="184790" y="41265"/>
                </a:cubicBezTo>
                <a:close/>
                <a:moveTo>
                  <a:pt x="183871" y="43450"/>
                </a:moveTo>
                <a:cubicBezTo>
                  <a:pt x="183808" y="43672"/>
                  <a:pt x="183998" y="43862"/>
                  <a:pt x="184220" y="43767"/>
                </a:cubicBezTo>
                <a:cubicBezTo>
                  <a:pt x="184441" y="43672"/>
                  <a:pt x="184410" y="43387"/>
                  <a:pt x="184220" y="43323"/>
                </a:cubicBezTo>
                <a:cubicBezTo>
                  <a:pt x="184093" y="43260"/>
                  <a:pt x="183935" y="43323"/>
                  <a:pt x="183871" y="43450"/>
                </a:cubicBezTo>
                <a:close/>
                <a:moveTo>
                  <a:pt x="182985" y="45667"/>
                </a:moveTo>
                <a:cubicBezTo>
                  <a:pt x="182921" y="45888"/>
                  <a:pt x="183143" y="46110"/>
                  <a:pt x="183365" y="46015"/>
                </a:cubicBezTo>
                <a:cubicBezTo>
                  <a:pt x="183586" y="45920"/>
                  <a:pt x="183555" y="45603"/>
                  <a:pt x="183333" y="45508"/>
                </a:cubicBezTo>
                <a:cubicBezTo>
                  <a:pt x="183206" y="45445"/>
                  <a:pt x="183048" y="45508"/>
                  <a:pt x="182985" y="45667"/>
                </a:cubicBezTo>
                <a:close/>
                <a:moveTo>
                  <a:pt x="182098" y="47852"/>
                </a:moveTo>
                <a:cubicBezTo>
                  <a:pt x="182003" y="48105"/>
                  <a:pt x="182256" y="48327"/>
                  <a:pt x="182478" y="48232"/>
                </a:cubicBezTo>
                <a:cubicBezTo>
                  <a:pt x="182731" y="48105"/>
                  <a:pt x="182731" y="47788"/>
                  <a:pt x="182478" y="47693"/>
                </a:cubicBezTo>
                <a:cubicBezTo>
                  <a:pt x="182319" y="47630"/>
                  <a:pt x="182161" y="47725"/>
                  <a:pt x="182098" y="47852"/>
                </a:cubicBezTo>
                <a:close/>
                <a:moveTo>
                  <a:pt x="181211" y="50069"/>
                </a:moveTo>
                <a:cubicBezTo>
                  <a:pt x="181116" y="50322"/>
                  <a:pt x="181369" y="50544"/>
                  <a:pt x="181623" y="50449"/>
                </a:cubicBezTo>
                <a:cubicBezTo>
                  <a:pt x="181876" y="50354"/>
                  <a:pt x="181876" y="49974"/>
                  <a:pt x="181623" y="49879"/>
                </a:cubicBezTo>
                <a:cubicBezTo>
                  <a:pt x="181464" y="49815"/>
                  <a:pt x="181274" y="49910"/>
                  <a:pt x="181211" y="50069"/>
                </a:cubicBezTo>
                <a:close/>
                <a:moveTo>
                  <a:pt x="180736" y="52095"/>
                </a:moveTo>
                <a:cubicBezTo>
                  <a:pt x="180483" y="51969"/>
                  <a:pt x="180229" y="52254"/>
                  <a:pt x="180356" y="52507"/>
                </a:cubicBezTo>
                <a:cubicBezTo>
                  <a:pt x="180451" y="52761"/>
                  <a:pt x="180831" y="52761"/>
                  <a:pt x="180926" y="52507"/>
                </a:cubicBezTo>
                <a:cubicBezTo>
                  <a:pt x="180989" y="52317"/>
                  <a:pt x="180894" y="52159"/>
                  <a:pt x="180736" y="52095"/>
                </a:cubicBezTo>
                <a:close/>
                <a:moveTo>
                  <a:pt x="179881" y="54281"/>
                </a:moveTo>
                <a:cubicBezTo>
                  <a:pt x="179596" y="54154"/>
                  <a:pt x="179343" y="54439"/>
                  <a:pt x="179469" y="54724"/>
                </a:cubicBezTo>
                <a:cubicBezTo>
                  <a:pt x="179564" y="54977"/>
                  <a:pt x="179944" y="54977"/>
                  <a:pt x="180071" y="54692"/>
                </a:cubicBezTo>
                <a:cubicBezTo>
                  <a:pt x="180134" y="54534"/>
                  <a:pt x="180039" y="54344"/>
                  <a:pt x="179881" y="54281"/>
                </a:cubicBezTo>
                <a:close/>
                <a:moveTo>
                  <a:pt x="179026" y="56466"/>
                </a:moveTo>
                <a:cubicBezTo>
                  <a:pt x="178741" y="56371"/>
                  <a:pt x="178456" y="56656"/>
                  <a:pt x="178583" y="56941"/>
                </a:cubicBezTo>
                <a:cubicBezTo>
                  <a:pt x="178709" y="57226"/>
                  <a:pt x="179089" y="57226"/>
                  <a:pt x="179216" y="56909"/>
                </a:cubicBezTo>
                <a:cubicBezTo>
                  <a:pt x="179279" y="56751"/>
                  <a:pt x="179184" y="56529"/>
                  <a:pt x="179026" y="56466"/>
                </a:cubicBezTo>
                <a:close/>
                <a:moveTo>
                  <a:pt x="178139" y="58651"/>
                </a:moveTo>
                <a:cubicBezTo>
                  <a:pt x="177854" y="58556"/>
                  <a:pt x="177537" y="58841"/>
                  <a:pt x="177696" y="59158"/>
                </a:cubicBezTo>
                <a:cubicBezTo>
                  <a:pt x="177822" y="59443"/>
                  <a:pt x="178234" y="59443"/>
                  <a:pt x="178361" y="59126"/>
                </a:cubicBezTo>
                <a:cubicBezTo>
                  <a:pt x="178424" y="58936"/>
                  <a:pt x="178329" y="58746"/>
                  <a:pt x="178139" y="58651"/>
                </a:cubicBezTo>
                <a:close/>
                <a:moveTo>
                  <a:pt x="176777" y="61058"/>
                </a:moveTo>
                <a:cubicBezTo>
                  <a:pt x="176651" y="61374"/>
                  <a:pt x="176967" y="61691"/>
                  <a:pt x="177284" y="61564"/>
                </a:cubicBezTo>
                <a:cubicBezTo>
                  <a:pt x="177601" y="61438"/>
                  <a:pt x="177601" y="60994"/>
                  <a:pt x="177284" y="60868"/>
                </a:cubicBezTo>
                <a:cubicBezTo>
                  <a:pt x="177094" y="60773"/>
                  <a:pt x="176872" y="60868"/>
                  <a:pt x="176777" y="61058"/>
                </a:cubicBezTo>
                <a:close/>
                <a:moveTo>
                  <a:pt x="175891" y="63275"/>
                </a:moveTo>
                <a:cubicBezTo>
                  <a:pt x="175764" y="63591"/>
                  <a:pt x="176112" y="63908"/>
                  <a:pt x="176429" y="63781"/>
                </a:cubicBezTo>
                <a:cubicBezTo>
                  <a:pt x="176746" y="63655"/>
                  <a:pt x="176746" y="63180"/>
                  <a:pt x="176429" y="63053"/>
                </a:cubicBezTo>
                <a:cubicBezTo>
                  <a:pt x="176207" y="62958"/>
                  <a:pt x="175986" y="63085"/>
                  <a:pt x="175891" y="63275"/>
                </a:cubicBezTo>
                <a:close/>
                <a:moveTo>
                  <a:pt x="175542" y="65238"/>
                </a:moveTo>
                <a:cubicBezTo>
                  <a:pt x="175194" y="65111"/>
                  <a:pt x="174877" y="65460"/>
                  <a:pt x="175004" y="65776"/>
                </a:cubicBezTo>
                <a:cubicBezTo>
                  <a:pt x="175162" y="66125"/>
                  <a:pt x="175637" y="66125"/>
                  <a:pt x="175764" y="65776"/>
                </a:cubicBezTo>
                <a:cubicBezTo>
                  <a:pt x="175859" y="65555"/>
                  <a:pt x="175764" y="65333"/>
                  <a:pt x="175542" y="65238"/>
                </a:cubicBezTo>
                <a:close/>
                <a:moveTo>
                  <a:pt x="174687" y="67423"/>
                </a:moveTo>
                <a:cubicBezTo>
                  <a:pt x="174339" y="67297"/>
                  <a:pt x="173991" y="67645"/>
                  <a:pt x="174117" y="67993"/>
                </a:cubicBezTo>
                <a:cubicBezTo>
                  <a:pt x="174276" y="68342"/>
                  <a:pt x="174782" y="68342"/>
                  <a:pt x="174909" y="67993"/>
                </a:cubicBezTo>
                <a:cubicBezTo>
                  <a:pt x="175004" y="67772"/>
                  <a:pt x="174909" y="67518"/>
                  <a:pt x="174687" y="67455"/>
                </a:cubicBezTo>
                <a:close/>
                <a:moveTo>
                  <a:pt x="173801" y="69640"/>
                </a:moveTo>
                <a:cubicBezTo>
                  <a:pt x="173452" y="69482"/>
                  <a:pt x="173072" y="69862"/>
                  <a:pt x="173230" y="70210"/>
                </a:cubicBezTo>
                <a:cubicBezTo>
                  <a:pt x="173389" y="70590"/>
                  <a:pt x="173927" y="70590"/>
                  <a:pt x="174054" y="70210"/>
                </a:cubicBezTo>
                <a:cubicBezTo>
                  <a:pt x="174149" y="69988"/>
                  <a:pt x="174054" y="69735"/>
                  <a:pt x="173801" y="69640"/>
                </a:cubicBezTo>
                <a:close/>
                <a:moveTo>
                  <a:pt x="172945" y="71825"/>
                </a:moveTo>
                <a:cubicBezTo>
                  <a:pt x="172565" y="71667"/>
                  <a:pt x="172185" y="72047"/>
                  <a:pt x="172344" y="72427"/>
                </a:cubicBezTo>
                <a:cubicBezTo>
                  <a:pt x="172534" y="72807"/>
                  <a:pt x="173040" y="72807"/>
                  <a:pt x="173199" y="72427"/>
                </a:cubicBezTo>
                <a:cubicBezTo>
                  <a:pt x="173294" y="72174"/>
                  <a:pt x="173167" y="71920"/>
                  <a:pt x="172945" y="71825"/>
                </a:cubicBezTo>
                <a:close/>
                <a:moveTo>
                  <a:pt x="171457" y="74295"/>
                </a:moveTo>
                <a:cubicBezTo>
                  <a:pt x="171299" y="74675"/>
                  <a:pt x="171710" y="75055"/>
                  <a:pt x="172090" y="74897"/>
                </a:cubicBezTo>
                <a:cubicBezTo>
                  <a:pt x="172470" y="74739"/>
                  <a:pt x="172470" y="74169"/>
                  <a:pt x="172090" y="74010"/>
                </a:cubicBezTo>
                <a:cubicBezTo>
                  <a:pt x="171837" y="73915"/>
                  <a:pt x="171552" y="74042"/>
                  <a:pt x="171457" y="74295"/>
                </a:cubicBezTo>
                <a:close/>
                <a:moveTo>
                  <a:pt x="171204" y="76227"/>
                </a:moveTo>
                <a:cubicBezTo>
                  <a:pt x="170792" y="76069"/>
                  <a:pt x="170412" y="76481"/>
                  <a:pt x="170570" y="76861"/>
                </a:cubicBezTo>
                <a:cubicBezTo>
                  <a:pt x="170760" y="77272"/>
                  <a:pt x="171330" y="77272"/>
                  <a:pt x="171489" y="76861"/>
                </a:cubicBezTo>
                <a:cubicBezTo>
                  <a:pt x="171584" y="76607"/>
                  <a:pt x="171457" y="76322"/>
                  <a:pt x="171204" y="76227"/>
                </a:cubicBezTo>
                <a:close/>
                <a:moveTo>
                  <a:pt x="170349" y="78412"/>
                </a:moveTo>
                <a:cubicBezTo>
                  <a:pt x="169937" y="78254"/>
                  <a:pt x="169525" y="78666"/>
                  <a:pt x="169684" y="79077"/>
                </a:cubicBezTo>
                <a:cubicBezTo>
                  <a:pt x="169874" y="79489"/>
                  <a:pt x="170475" y="79489"/>
                  <a:pt x="170634" y="79077"/>
                </a:cubicBezTo>
                <a:cubicBezTo>
                  <a:pt x="170729" y="78792"/>
                  <a:pt x="170602" y="78507"/>
                  <a:pt x="170349" y="78412"/>
                </a:cubicBezTo>
                <a:close/>
                <a:moveTo>
                  <a:pt x="168797" y="80882"/>
                </a:moveTo>
                <a:cubicBezTo>
                  <a:pt x="168638" y="81326"/>
                  <a:pt x="169082" y="81738"/>
                  <a:pt x="169494" y="81579"/>
                </a:cubicBezTo>
                <a:cubicBezTo>
                  <a:pt x="169937" y="81389"/>
                  <a:pt x="169905" y="80787"/>
                  <a:pt x="169494" y="80597"/>
                </a:cubicBezTo>
                <a:cubicBezTo>
                  <a:pt x="169208" y="80502"/>
                  <a:pt x="168892" y="80629"/>
                  <a:pt x="168797" y="80882"/>
                </a:cubicBezTo>
                <a:close/>
                <a:moveTo>
                  <a:pt x="167910" y="83099"/>
                </a:moveTo>
                <a:cubicBezTo>
                  <a:pt x="167752" y="83543"/>
                  <a:pt x="168195" y="83986"/>
                  <a:pt x="168638" y="83796"/>
                </a:cubicBezTo>
                <a:cubicBezTo>
                  <a:pt x="169082" y="83606"/>
                  <a:pt x="169050" y="82973"/>
                  <a:pt x="168607" y="82783"/>
                </a:cubicBezTo>
                <a:cubicBezTo>
                  <a:pt x="168322" y="82688"/>
                  <a:pt x="168037" y="82814"/>
                  <a:pt x="167910" y="83099"/>
                </a:cubicBezTo>
                <a:close/>
                <a:moveTo>
                  <a:pt x="168068" y="85696"/>
                </a:moveTo>
                <a:cubicBezTo>
                  <a:pt x="168227" y="85253"/>
                  <a:pt x="167783" y="84809"/>
                  <a:pt x="167308" y="84999"/>
                </a:cubicBezTo>
                <a:cubicBezTo>
                  <a:pt x="166865" y="85189"/>
                  <a:pt x="166865" y="85823"/>
                  <a:pt x="167340" y="86013"/>
                </a:cubicBezTo>
                <a:cubicBezTo>
                  <a:pt x="167625" y="86140"/>
                  <a:pt x="167942" y="85981"/>
                  <a:pt x="168068" y="85696"/>
                </a:cubicBezTo>
                <a:close/>
                <a:moveTo>
                  <a:pt x="166865" y="87185"/>
                </a:moveTo>
                <a:cubicBezTo>
                  <a:pt x="166422" y="86995"/>
                  <a:pt x="165947" y="87470"/>
                  <a:pt x="166137" y="87945"/>
                </a:cubicBezTo>
                <a:cubicBezTo>
                  <a:pt x="166358" y="88420"/>
                  <a:pt x="167023" y="88388"/>
                  <a:pt x="167213" y="87913"/>
                </a:cubicBezTo>
                <a:cubicBezTo>
                  <a:pt x="167308" y="87628"/>
                  <a:pt x="167182" y="87311"/>
                  <a:pt x="166865" y="87185"/>
                </a:cubicBezTo>
                <a:close/>
                <a:moveTo>
                  <a:pt x="166358" y="90130"/>
                </a:moveTo>
                <a:cubicBezTo>
                  <a:pt x="166548" y="89655"/>
                  <a:pt x="166042" y="89180"/>
                  <a:pt x="165567" y="89370"/>
                </a:cubicBezTo>
                <a:cubicBezTo>
                  <a:pt x="165092" y="89591"/>
                  <a:pt x="165092" y="90288"/>
                  <a:pt x="165567" y="90478"/>
                </a:cubicBezTo>
                <a:cubicBezTo>
                  <a:pt x="165883" y="90573"/>
                  <a:pt x="166232" y="90446"/>
                  <a:pt x="166327" y="90130"/>
                </a:cubicBezTo>
                <a:close/>
                <a:moveTo>
                  <a:pt x="165472" y="92347"/>
                </a:moveTo>
                <a:cubicBezTo>
                  <a:pt x="165693" y="91840"/>
                  <a:pt x="165187" y="91365"/>
                  <a:pt x="164680" y="91587"/>
                </a:cubicBezTo>
                <a:cubicBezTo>
                  <a:pt x="164205" y="91777"/>
                  <a:pt x="164205" y="92505"/>
                  <a:pt x="164711" y="92695"/>
                </a:cubicBezTo>
                <a:cubicBezTo>
                  <a:pt x="164997" y="92822"/>
                  <a:pt x="165345" y="92663"/>
                  <a:pt x="165472" y="92347"/>
                </a:cubicBezTo>
                <a:close/>
                <a:moveTo>
                  <a:pt x="163825" y="94912"/>
                </a:moveTo>
                <a:cubicBezTo>
                  <a:pt x="164331" y="95102"/>
                  <a:pt x="164838" y="94595"/>
                  <a:pt x="164616" y="94088"/>
                </a:cubicBezTo>
                <a:cubicBezTo>
                  <a:pt x="164395" y="93582"/>
                  <a:pt x="163666" y="93613"/>
                  <a:pt x="163476" y="94120"/>
                </a:cubicBezTo>
                <a:cubicBezTo>
                  <a:pt x="163350" y="94437"/>
                  <a:pt x="163508" y="94785"/>
                  <a:pt x="163825" y="94912"/>
                </a:cubicBezTo>
                <a:close/>
                <a:moveTo>
                  <a:pt x="163761" y="96780"/>
                </a:moveTo>
                <a:cubicBezTo>
                  <a:pt x="163983" y="96242"/>
                  <a:pt x="163445" y="95735"/>
                  <a:pt x="162938" y="95957"/>
                </a:cubicBezTo>
                <a:cubicBezTo>
                  <a:pt x="162400" y="96179"/>
                  <a:pt x="162431" y="96939"/>
                  <a:pt x="162938" y="97129"/>
                </a:cubicBezTo>
                <a:cubicBezTo>
                  <a:pt x="163286" y="97255"/>
                  <a:pt x="163635" y="97097"/>
                  <a:pt x="163761" y="96780"/>
                </a:cubicBezTo>
                <a:close/>
                <a:moveTo>
                  <a:pt x="162906" y="98997"/>
                </a:moveTo>
                <a:cubicBezTo>
                  <a:pt x="163128" y="98459"/>
                  <a:pt x="162590" y="97920"/>
                  <a:pt x="162051" y="98142"/>
                </a:cubicBezTo>
                <a:cubicBezTo>
                  <a:pt x="161513" y="98395"/>
                  <a:pt x="161545" y="99155"/>
                  <a:pt x="162083" y="99345"/>
                </a:cubicBezTo>
                <a:cubicBezTo>
                  <a:pt x="162400" y="99504"/>
                  <a:pt x="162780" y="99314"/>
                  <a:pt x="162906" y="98997"/>
                </a:cubicBezTo>
                <a:close/>
                <a:moveTo>
                  <a:pt x="162051" y="101214"/>
                </a:moveTo>
                <a:cubicBezTo>
                  <a:pt x="162273" y="100644"/>
                  <a:pt x="161703" y="100105"/>
                  <a:pt x="161165" y="100359"/>
                </a:cubicBezTo>
                <a:cubicBezTo>
                  <a:pt x="160626" y="100581"/>
                  <a:pt x="160626" y="101372"/>
                  <a:pt x="161196" y="101594"/>
                </a:cubicBezTo>
                <a:cubicBezTo>
                  <a:pt x="161545" y="101721"/>
                  <a:pt x="161925" y="101562"/>
                  <a:pt x="162051" y="101214"/>
                </a:cubicBezTo>
                <a:close/>
                <a:moveTo>
                  <a:pt x="160309" y="103811"/>
                </a:moveTo>
                <a:cubicBezTo>
                  <a:pt x="160880" y="104032"/>
                  <a:pt x="161418" y="103462"/>
                  <a:pt x="161196" y="102892"/>
                </a:cubicBezTo>
                <a:cubicBezTo>
                  <a:pt x="160943" y="102354"/>
                  <a:pt x="160151" y="102354"/>
                  <a:pt x="159929" y="102924"/>
                </a:cubicBezTo>
                <a:cubicBezTo>
                  <a:pt x="159803" y="103272"/>
                  <a:pt x="159961" y="103652"/>
                  <a:pt x="160309" y="103811"/>
                </a:cubicBezTo>
                <a:close/>
                <a:moveTo>
                  <a:pt x="160341" y="105648"/>
                </a:moveTo>
                <a:cubicBezTo>
                  <a:pt x="160563" y="105046"/>
                  <a:pt x="159993" y="104507"/>
                  <a:pt x="159423" y="104729"/>
                </a:cubicBezTo>
                <a:cubicBezTo>
                  <a:pt x="158853" y="104983"/>
                  <a:pt x="158853" y="105806"/>
                  <a:pt x="159423" y="106028"/>
                </a:cubicBezTo>
                <a:cubicBezTo>
                  <a:pt x="159803" y="106154"/>
                  <a:pt x="160183" y="105996"/>
                  <a:pt x="160341" y="105648"/>
                </a:cubicBezTo>
                <a:close/>
                <a:moveTo>
                  <a:pt x="159486" y="107864"/>
                </a:moveTo>
                <a:cubicBezTo>
                  <a:pt x="159708" y="107263"/>
                  <a:pt x="159106" y="106693"/>
                  <a:pt x="158536" y="106946"/>
                </a:cubicBezTo>
                <a:cubicBezTo>
                  <a:pt x="157966" y="107199"/>
                  <a:pt x="157966" y="108023"/>
                  <a:pt x="158568" y="108244"/>
                </a:cubicBezTo>
                <a:cubicBezTo>
                  <a:pt x="158916" y="108403"/>
                  <a:pt x="159328" y="108213"/>
                  <a:pt x="159486" y="107864"/>
                </a:cubicBezTo>
                <a:close/>
                <a:moveTo>
                  <a:pt x="157681" y="110461"/>
                </a:moveTo>
                <a:cubicBezTo>
                  <a:pt x="158283" y="110715"/>
                  <a:pt x="158884" y="110113"/>
                  <a:pt x="158599" y="109511"/>
                </a:cubicBezTo>
                <a:cubicBezTo>
                  <a:pt x="158346" y="108909"/>
                  <a:pt x="157491" y="108941"/>
                  <a:pt x="157269" y="109543"/>
                </a:cubicBezTo>
                <a:cubicBezTo>
                  <a:pt x="157111" y="109891"/>
                  <a:pt x="157301" y="110335"/>
                  <a:pt x="157681" y="110461"/>
                </a:cubicBezTo>
                <a:close/>
                <a:moveTo>
                  <a:pt x="194069" y="11243"/>
                </a:moveTo>
                <a:cubicBezTo>
                  <a:pt x="194069" y="11243"/>
                  <a:pt x="194037" y="11243"/>
                  <a:pt x="194037" y="11243"/>
                </a:cubicBezTo>
                <a:cubicBezTo>
                  <a:pt x="194037" y="11274"/>
                  <a:pt x="194037" y="11274"/>
                  <a:pt x="194069" y="11274"/>
                </a:cubicBezTo>
                <a:cubicBezTo>
                  <a:pt x="194069" y="11274"/>
                  <a:pt x="194069" y="11243"/>
                  <a:pt x="194069" y="11243"/>
                </a:cubicBezTo>
                <a:close/>
                <a:moveTo>
                  <a:pt x="193214" y="13491"/>
                </a:moveTo>
                <a:cubicBezTo>
                  <a:pt x="193214" y="13459"/>
                  <a:pt x="193214" y="13428"/>
                  <a:pt x="193214" y="13428"/>
                </a:cubicBezTo>
                <a:cubicBezTo>
                  <a:pt x="193150" y="13428"/>
                  <a:pt x="193182" y="13523"/>
                  <a:pt x="193214" y="13491"/>
                </a:cubicBezTo>
                <a:close/>
                <a:moveTo>
                  <a:pt x="192327" y="15645"/>
                </a:moveTo>
                <a:cubicBezTo>
                  <a:pt x="192264" y="15613"/>
                  <a:pt x="192327" y="15771"/>
                  <a:pt x="192359" y="15676"/>
                </a:cubicBezTo>
                <a:cubicBezTo>
                  <a:pt x="192359" y="15676"/>
                  <a:pt x="192359" y="15645"/>
                  <a:pt x="192327" y="15645"/>
                </a:cubicBezTo>
                <a:close/>
                <a:moveTo>
                  <a:pt x="191472" y="17830"/>
                </a:moveTo>
                <a:cubicBezTo>
                  <a:pt x="191377" y="17798"/>
                  <a:pt x="191472" y="17988"/>
                  <a:pt x="191504" y="17893"/>
                </a:cubicBezTo>
                <a:cubicBezTo>
                  <a:pt x="191504" y="17861"/>
                  <a:pt x="191504" y="17830"/>
                  <a:pt x="191472" y="17830"/>
                </a:cubicBezTo>
                <a:close/>
                <a:moveTo>
                  <a:pt x="190585" y="20015"/>
                </a:moveTo>
                <a:cubicBezTo>
                  <a:pt x="190490" y="19983"/>
                  <a:pt x="190585" y="20237"/>
                  <a:pt x="190648" y="20110"/>
                </a:cubicBezTo>
                <a:cubicBezTo>
                  <a:pt x="190648" y="20078"/>
                  <a:pt x="190648" y="20047"/>
                  <a:pt x="190585" y="20015"/>
                </a:cubicBezTo>
                <a:close/>
                <a:moveTo>
                  <a:pt x="189730" y="22200"/>
                </a:moveTo>
                <a:cubicBezTo>
                  <a:pt x="189603" y="22168"/>
                  <a:pt x="189730" y="22485"/>
                  <a:pt x="189793" y="22327"/>
                </a:cubicBezTo>
                <a:cubicBezTo>
                  <a:pt x="189793" y="22295"/>
                  <a:pt x="189793" y="22232"/>
                  <a:pt x="189730" y="22200"/>
                </a:cubicBezTo>
                <a:close/>
                <a:moveTo>
                  <a:pt x="188875" y="24417"/>
                </a:moveTo>
                <a:cubicBezTo>
                  <a:pt x="188685" y="24354"/>
                  <a:pt x="188875" y="24702"/>
                  <a:pt x="188938" y="24544"/>
                </a:cubicBezTo>
                <a:cubicBezTo>
                  <a:pt x="188938" y="24480"/>
                  <a:pt x="188907" y="24417"/>
                  <a:pt x="188875" y="24417"/>
                </a:cubicBezTo>
                <a:close/>
                <a:moveTo>
                  <a:pt x="187988" y="26602"/>
                </a:moveTo>
                <a:cubicBezTo>
                  <a:pt x="187798" y="26539"/>
                  <a:pt x="187988" y="26950"/>
                  <a:pt x="188083" y="26760"/>
                </a:cubicBezTo>
                <a:cubicBezTo>
                  <a:pt x="188083" y="26697"/>
                  <a:pt x="188052" y="26634"/>
                  <a:pt x="187988" y="26602"/>
                </a:cubicBezTo>
                <a:close/>
                <a:moveTo>
                  <a:pt x="187133" y="28787"/>
                </a:moveTo>
                <a:cubicBezTo>
                  <a:pt x="186912" y="28692"/>
                  <a:pt x="187133" y="29199"/>
                  <a:pt x="187197" y="28977"/>
                </a:cubicBezTo>
                <a:cubicBezTo>
                  <a:pt x="187228" y="28914"/>
                  <a:pt x="187197" y="28819"/>
                  <a:pt x="187133" y="28787"/>
                </a:cubicBezTo>
                <a:close/>
                <a:moveTo>
                  <a:pt x="186278" y="30972"/>
                </a:moveTo>
                <a:cubicBezTo>
                  <a:pt x="186025" y="30909"/>
                  <a:pt x="186246" y="31416"/>
                  <a:pt x="186341" y="31194"/>
                </a:cubicBezTo>
                <a:cubicBezTo>
                  <a:pt x="186373" y="31099"/>
                  <a:pt x="186341" y="31004"/>
                  <a:pt x="186278" y="30972"/>
                </a:cubicBezTo>
                <a:close/>
                <a:moveTo>
                  <a:pt x="185391" y="33189"/>
                </a:moveTo>
                <a:cubicBezTo>
                  <a:pt x="185138" y="33062"/>
                  <a:pt x="185391" y="33664"/>
                  <a:pt x="185486" y="33411"/>
                </a:cubicBezTo>
                <a:cubicBezTo>
                  <a:pt x="185518" y="33316"/>
                  <a:pt x="185486" y="33221"/>
                  <a:pt x="185391" y="33189"/>
                </a:cubicBezTo>
                <a:close/>
                <a:moveTo>
                  <a:pt x="184283" y="35469"/>
                </a:moveTo>
                <a:cubicBezTo>
                  <a:pt x="184156" y="35754"/>
                  <a:pt x="184821" y="35469"/>
                  <a:pt x="184536" y="35374"/>
                </a:cubicBezTo>
                <a:cubicBezTo>
                  <a:pt x="184441" y="35343"/>
                  <a:pt x="184315" y="35374"/>
                  <a:pt x="184283" y="35469"/>
                </a:cubicBezTo>
                <a:close/>
                <a:moveTo>
                  <a:pt x="183396" y="37686"/>
                </a:moveTo>
                <a:cubicBezTo>
                  <a:pt x="183270" y="37971"/>
                  <a:pt x="183966" y="37686"/>
                  <a:pt x="183650" y="37559"/>
                </a:cubicBezTo>
                <a:cubicBezTo>
                  <a:pt x="183555" y="37528"/>
                  <a:pt x="183428" y="37591"/>
                  <a:pt x="183396" y="37686"/>
                </a:cubicBezTo>
                <a:close/>
                <a:moveTo>
                  <a:pt x="182510" y="39871"/>
                </a:moveTo>
                <a:cubicBezTo>
                  <a:pt x="182446" y="40061"/>
                  <a:pt x="182636" y="40251"/>
                  <a:pt x="182795" y="40156"/>
                </a:cubicBezTo>
                <a:cubicBezTo>
                  <a:pt x="182985" y="40093"/>
                  <a:pt x="182985" y="39840"/>
                  <a:pt x="182795" y="39745"/>
                </a:cubicBezTo>
                <a:cubicBezTo>
                  <a:pt x="182668" y="39713"/>
                  <a:pt x="182541" y="39776"/>
                  <a:pt x="182510" y="39871"/>
                </a:cubicBezTo>
                <a:close/>
                <a:moveTo>
                  <a:pt x="181623" y="42088"/>
                </a:moveTo>
                <a:cubicBezTo>
                  <a:pt x="181528" y="42278"/>
                  <a:pt x="181749" y="42468"/>
                  <a:pt x="181939" y="42405"/>
                </a:cubicBezTo>
                <a:cubicBezTo>
                  <a:pt x="182129" y="42310"/>
                  <a:pt x="182129" y="42025"/>
                  <a:pt x="181939" y="41961"/>
                </a:cubicBezTo>
                <a:cubicBezTo>
                  <a:pt x="181813" y="41898"/>
                  <a:pt x="181654" y="41961"/>
                  <a:pt x="181623" y="42088"/>
                </a:cubicBezTo>
                <a:close/>
                <a:moveTo>
                  <a:pt x="180736" y="44305"/>
                </a:moveTo>
                <a:cubicBezTo>
                  <a:pt x="180641" y="44495"/>
                  <a:pt x="180863" y="44717"/>
                  <a:pt x="181084" y="44622"/>
                </a:cubicBezTo>
                <a:cubicBezTo>
                  <a:pt x="181274" y="44527"/>
                  <a:pt x="181274" y="44242"/>
                  <a:pt x="181053" y="44147"/>
                </a:cubicBezTo>
                <a:cubicBezTo>
                  <a:pt x="180926" y="44083"/>
                  <a:pt x="180768" y="44147"/>
                  <a:pt x="180736" y="44305"/>
                </a:cubicBezTo>
                <a:close/>
                <a:moveTo>
                  <a:pt x="179849" y="46490"/>
                </a:moveTo>
                <a:cubicBezTo>
                  <a:pt x="179754" y="46712"/>
                  <a:pt x="179976" y="46933"/>
                  <a:pt x="180198" y="46838"/>
                </a:cubicBezTo>
                <a:cubicBezTo>
                  <a:pt x="180419" y="46743"/>
                  <a:pt x="180419" y="46427"/>
                  <a:pt x="180198" y="46332"/>
                </a:cubicBezTo>
                <a:cubicBezTo>
                  <a:pt x="180071" y="46300"/>
                  <a:pt x="179913" y="46363"/>
                  <a:pt x="179849" y="46490"/>
                </a:cubicBezTo>
                <a:close/>
                <a:moveTo>
                  <a:pt x="178963" y="48707"/>
                </a:moveTo>
                <a:cubicBezTo>
                  <a:pt x="178868" y="48929"/>
                  <a:pt x="179089" y="49182"/>
                  <a:pt x="179343" y="49055"/>
                </a:cubicBezTo>
                <a:cubicBezTo>
                  <a:pt x="179564" y="48960"/>
                  <a:pt x="179564" y="48612"/>
                  <a:pt x="179343" y="48549"/>
                </a:cubicBezTo>
                <a:cubicBezTo>
                  <a:pt x="179184" y="48485"/>
                  <a:pt x="179026" y="48549"/>
                  <a:pt x="178963" y="48707"/>
                </a:cubicBezTo>
                <a:close/>
                <a:moveTo>
                  <a:pt x="178076" y="50892"/>
                </a:moveTo>
                <a:cubicBezTo>
                  <a:pt x="177981" y="51145"/>
                  <a:pt x="178234" y="51399"/>
                  <a:pt x="178456" y="51272"/>
                </a:cubicBezTo>
                <a:cubicBezTo>
                  <a:pt x="178709" y="51177"/>
                  <a:pt x="178709" y="50829"/>
                  <a:pt x="178456" y="50734"/>
                </a:cubicBezTo>
                <a:cubicBezTo>
                  <a:pt x="178298" y="50670"/>
                  <a:pt x="178139" y="50734"/>
                  <a:pt x="178076" y="50892"/>
                </a:cubicBezTo>
                <a:close/>
                <a:moveTo>
                  <a:pt x="177601" y="52919"/>
                </a:moveTo>
                <a:cubicBezTo>
                  <a:pt x="177316" y="52824"/>
                  <a:pt x="177062" y="53077"/>
                  <a:pt x="177189" y="53331"/>
                </a:cubicBezTo>
                <a:cubicBezTo>
                  <a:pt x="177284" y="53616"/>
                  <a:pt x="177664" y="53584"/>
                  <a:pt x="177759" y="53331"/>
                </a:cubicBezTo>
                <a:cubicBezTo>
                  <a:pt x="177822" y="53172"/>
                  <a:pt x="177759" y="52982"/>
                  <a:pt x="177601" y="52919"/>
                </a:cubicBezTo>
                <a:close/>
                <a:moveTo>
                  <a:pt x="176714" y="55104"/>
                </a:moveTo>
                <a:cubicBezTo>
                  <a:pt x="176461" y="55009"/>
                  <a:pt x="176176" y="55294"/>
                  <a:pt x="176302" y="55547"/>
                </a:cubicBezTo>
                <a:cubicBezTo>
                  <a:pt x="176429" y="55832"/>
                  <a:pt x="176809" y="55832"/>
                  <a:pt x="176904" y="55547"/>
                </a:cubicBezTo>
                <a:cubicBezTo>
                  <a:pt x="176999" y="55389"/>
                  <a:pt x="176904" y="55199"/>
                  <a:pt x="176714" y="55104"/>
                </a:cubicBezTo>
                <a:close/>
                <a:moveTo>
                  <a:pt x="175859" y="57321"/>
                </a:moveTo>
                <a:cubicBezTo>
                  <a:pt x="175574" y="57194"/>
                  <a:pt x="175289" y="57479"/>
                  <a:pt x="175416" y="57764"/>
                </a:cubicBezTo>
                <a:cubicBezTo>
                  <a:pt x="175542" y="58049"/>
                  <a:pt x="175954" y="58049"/>
                  <a:pt x="176049" y="57764"/>
                </a:cubicBezTo>
                <a:cubicBezTo>
                  <a:pt x="176144" y="57574"/>
                  <a:pt x="176049" y="57384"/>
                  <a:pt x="175859" y="57321"/>
                </a:cubicBezTo>
                <a:close/>
                <a:moveTo>
                  <a:pt x="174529" y="59696"/>
                </a:moveTo>
                <a:cubicBezTo>
                  <a:pt x="174402" y="60013"/>
                  <a:pt x="174719" y="60298"/>
                  <a:pt x="175004" y="60171"/>
                </a:cubicBezTo>
                <a:cubicBezTo>
                  <a:pt x="175289" y="60044"/>
                  <a:pt x="175289" y="59633"/>
                  <a:pt x="175004" y="59506"/>
                </a:cubicBezTo>
                <a:cubicBezTo>
                  <a:pt x="174814" y="59443"/>
                  <a:pt x="174592" y="59506"/>
                  <a:pt x="174529" y="59696"/>
                </a:cubicBezTo>
                <a:close/>
                <a:moveTo>
                  <a:pt x="173642" y="61913"/>
                </a:moveTo>
                <a:cubicBezTo>
                  <a:pt x="173515" y="62230"/>
                  <a:pt x="173832" y="62546"/>
                  <a:pt x="174149" y="62388"/>
                </a:cubicBezTo>
                <a:cubicBezTo>
                  <a:pt x="174466" y="62261"/>
                  <a:pt x="174434" y="61818"/>
                  <a:pt x="174117" y="61691"/>
                </a:cubicBezTo>
                <a:cubicBezTo>
                  <a:pt x="173927" y="61628"/>
                  <a:pt x="173706" y="61723"/>
                  <a:pt x="173642" y="61913"/>
                </a:cubicBezTo>
                <a:close/>
                <a:moveTo>
                  <a:pt x="172755" y="64098"/>
                </a:moveTo>
                <a:cubicBezTo>
                  <a:pt x="172597" y="64446"/>
                  <a:pt x="172945" y="64763"/>
                  <a:pt x="173262" y="64636"/>
                </a:cubicBezTo>
                <a:cubicBezTo>
                  <a:pt x="173611" y="64478"/>
                  <a:pt x="173579" y="64035"/>
                  <a:pt x="173262" y="63876"/>
                </a:cubicBezTo>
                <a:cubicBezTo>
                  <a:pt x="173040" y="63813"/>
                  <a:pt x="172819" y="63908"/>
                  <a:pt x="172755" y="64130"/>
                </a:cubicBezTo>
                <a:close/>
                <a:moveTo>
                  <a:pt x="172407" y="66093"/>
                </a:moveTo>
                <a:cubicBezTo>
                  <a:pt x="172059" y="65935"/>
                  <a:pt x="171710" y="66283"/>
                  <a:pt x="171869" y="66631"/>
                </a:cubicBezTo>
                <a:cubicBezTo>
                  <a:pt x="171995" y="66980"/>
                  <a:pt x="172502" y="66948"/>
                  <a:pt x="172629" y="66631"/>
                </a:cubicBezTo>
                <a:cubicBezTo>
                  <a:pt x="172724" y="66410"/>
                  <a:pt x="172597" y="66156"/>
                  <a:pt x="172407" y="66093"/>
                </a:cubicBezTo>
                <a:close/>
                <a:moveTo>
                  <a:pt x="171520" y="68278"/>
                </a:moveTo>
                <a:cubicBezTo>
                  <a:pt x="171172" y="68120"/>
                  <a:pt x="170824" y="68500"/>
                  <a:pt x="170982" y="68848"/>
                </a:cubicBezTo>
                <a:cubicBezTo>
                  <a:pt x="171140" y="69197"/>
                  <a:pt x="171615" y="69197"/>
                  <a:pt x="171774" y="68848"/>
                </a:cubicBezTo>
                <a:cubicBezTo>
                  <a:pt x="171869" y="68627"/>
                  <a:pt x="171742" y="68373"/>
                  <a:pt x="171520" y="68278"/>
                </a:cubicBezTo>
                <a:close/>
                <a:moveTo>
                  <a:pt x="170665" y="70463"/>
                </a:moveTo>
                <a:cubicBezTo>
                  <a:pt x="170285" y="70337"/>
                  <a:pt x="169937" y="70685"/>
                  <a:pt x="170095" y="71065"/>
                </a:cubicBezTo>
                <a:cubicBezTo>
                  <a:pt x="170254" y="71413"/>
                  <a:pt x="170760" y="71413"/>
                  <a:pt x="170919" y="71033"/>
                </a:cubicBezTo>
                <a:cubicBezTo>
                  <a:pt x="171014" y="70812"/>
                  <a:pt x="170887" y="70558"/>
                  <a:pt x="170665" y="70463"/>
                </a:cubicBezTo>
                <a:close/>
                <a:moveTo>
                  <a:pt x="169779" y="72649"/>
                </a:moveTo>
                <a:cubicBezTo>
                  <a:pt x="169399" y="72522"/>
                  <a:pt x="169050" y="72902"/>
                  <a:pt x="169208" y="73282"/>
                </a:cubicBezTo>
                <a:cubicBezTo>
                  <a:pt x="169367" y="73662"/>
                  <a:pt x="169905" y="73662"/>
                  <a:pt x="170064" y="73250"/>
                </a:cubicBezTo>
                <a:cubicBezTo>
                  <a:pt x="170159" y="73029"/>
                  <a:pt x="170032" y="72775"/>
                  <a:pt x="169779" y="72680"/>
                </a:cubicBezTo>
                <a:close/>
                <a:moveTo>
                  <a:pt x="168322" y="75119"/>
                </a:moveTo>
                <a:cubicBezTo>
                  <a:pt x="168163" y="75530"/>
                  <a:pt x="168543" y="75910"/>
                  <a:pt x="168955" y="75752"/>
                </a:cubicBezTo>
                <a:cubicBezTo>
                  <a:pt x="169335" y="75562"/>
                  <a:pt x="169335" y="75024"/>
                  <a:pt x="168923" y="74865"/>
                </a:cubicBezTo>
                <a:cubicBezTo>
                  <a:pt x="168670" y="74770"/>
                  <a:pt x="168417" y="74897"/>
                  <a:pt x="168322" y="75119"/>
                </a:cubicBezTo>
                <a:close/>
                <a:moveTo>
                  <a:pt x="168068" y="77051"/>
                </a:moveTo>
                <a:cubicBezTo>
                  <a:pt x="167657" y="76892"/>
                  <a:pt x="167245" y="77304"/>
                  <a:pt x="167435" y="77716"/>
                </a:cubicBezTo>
                <a:cubicBezTo>
                  <a:pt x="167593" y="78127"/>
                  <a:pt x="168163" y="78096"/>
                  <a:pt x="168322" y="77684"/>
                </a:cubicBezTo>
                <a:cubicBezTo>
                  <a:pt x="168448" y="77431"/>
                  <a:pt x="168322" y="77146"/>
                  <a:pt x="168068" y="77051"/>
                </a:cubicBezTo>
                <a:close/>
                <a:moveTo>
                  <a:pt x="167182" y="79236"/>
                </a:moveTo>
                <a:cubicBezTo>
                  <a:pt x="166770" y="79077"/>
                  <a:pt x="166358" y="79521"/>
                  <a:pt x="166548" y="79932"/>
                </a:cubicBezTo>
                <a:cubicBezTo>
                  <a:pt x="166707" y="80344"/>
                  <a:pt x="167308" y="80344"/>
                  <a:pt x="167467" y="79901"/>
                </a:cubicBezTo>
                <a:cubicBezTo>
                  <a:pt x="167593" y="79647"/>
                  <a:pt x="167467" y="79362"/>
                  <a:pt x="167182" y="79236"/>
                </a:cubicBezTo>
                <a:close/>
                <a:moveTo>
                  <a:pt x="165630" y="81738"/>
                </a:moveTo>
                <a:cubicBezTo>
                  <a:pt x="165472" y="82181"/>
                  <a:pt x="165915" y="82593"/>
                  <a:pt x="166327" y="82403"/>
                </a:cubicBezTo>
                <a:cubicBezTo>
                  <a:pt x="166770" y="82213"/>
                  <a:pt x="166770" y="81611"/>
                  <a:pt x="166327" y="81453"/>
                </a:cubicBezTo>
                <a:cubicBezTo>
                  <a:pt x="166042" y="81326"/>
                  <a:pt x="165757" y="81453"/>
                  <a:pt x="165630" y="81738"/>
                </a:cubicBezTo>
                <a:close/>
                <a:moveTo>
                  <a:pt x="164743" y="83923"/>
                </a:moveTo>
                <a:cubicBezTo>
                  <a:pt x="164585" y="84398"/>
                  <a:pt x="165028" y="84841"/>
                  <a:pt x="165472" y="84651"/>
                </a:cubicBezTo>
                <a:cubicBezTo>
                  <a:pt x="165915" y="84429"/>
                  <a:pt x="165915" y="83796"/>
                  <a:pt x="165472" y="83638"/>
                </a:cubicBezTo>
                <a:cubicBezTo>
                  <a:pt x="165187" y="83511"/>
                  <a:pt x="164870" y="83669"/>
                  <a:pt x="164743" y="83923"/>
                </a:cubicBezTo>
                <a:close/>
                <a:moveTo>
                  <a:pt x="164585" y="85823"/>
                </a:moveTo>
                <a:cubicBezTo>
                  <a:pt x="164141" y="85633"/>
                  <a:pt x="163666" y="86108"/>
                  <a:pt x="163888" y="86583"/>
                </a:cubicBezTo>
                <a:cubicBezTo>
                  <a:pt x="164078" y="87026"/>
                  <a:pt x="164711" y="87026"/>
                  <a:pt x="164902" y="86551"/>
                </a:cubicBezTo>
                <a:cubicBezTo>
                  <a:pt x="165028" y="86266"/>
                  <a:pt x="164870" y="85950"/>
                  <a:pt x="164585" y="85823"/>
                </a:cubicBezTo>
                <a:close/>
                <a:moveTo>
                  <a:pt x="164046" y="88768"/>
                </a:moveTo>
                <a:cubicBezTo>
                  <a:pt x="164236" y="88293"/>
                  <a:pt x="163761" y="87818"/>
                  <a:pt x="163286" y="88040"/>
                </a:cubicBezTo>
                <a:cubicBezTo>
                  <a:pt x="162811" y="88230"/>
                  <a:pt x="162843" y="88895"/>
                  <a:pt x="163318" y="89085"/>
                </a:cubicBezTo>
                <a:cubicBezTo>
                  <a:pt x="163603" y="89211"/>
                  <a:pt x="163920" y="89053"/>
                  <a:pt x="164046" y="88768"/>
                </a:cubicBezTo>
                <a:close/>
                <a:moveTo>
                  <a:pt x="163191" y="90985"/>
                </a:moveTo>
                <a:cubicBezTo>
                  <a:pt x="163381" y="90478"/>
                  <a:pt x="162906" y="90003"/>
                  <a:pt x="162400" y="90225"/>
                </a:cubicBezTo>
                <a:cubicBezTo>
                  <a:pt x="161925" y="90415"/>
                  <a:pt x="161925" y="91112"/>
                  <a:pt x="162431" y="91302"/>
                </a:cubicBezTo>
                <a:cubicBezTo>
                  <a:pt x="162716" y="91428"/>
                  <a:pt x="163065" y="91270"/>
                  <a:pt x="163191" y="90985"/>
                </a:cubicBezTo>
                <a:close/>
                <a:moveTo>
                  <a:pt x="162336" y="93202"/>
                </a:moveTo>
                <a:cubicBezTo>
                  <a:pt x="162526" y="92695"/>
                  <a:pt x="162020" y="92188"/>
                  <a:pt x="161545" y="92410"/>
                </a:cubicBezTo>
                <a:cubicBezTo>
                  <a:pt x="161038" y="92632"/>
                  <a:pt x="161038" y="93328"/>
                  <a:pt x="161545" y="93550"/>
                </a:cubicBezTo>
                <a:cubicBezTo>
                  <a:pt x="161861" y="93645"/>
                  <a:pt x="162210" y="93518"/>
                  <a:pt x="162336" y="93202"/>
                </a:cubicBezTo>
                <a:close/>
                <a:moveTo>
                  <a:pt x="160658" y="95767"/>
                </a:moveTo>
                <a:cubicBezTo>
                  <a:pt x="161196" y="95957"/>
                  <a:pt x="161671" y="95450"/>
                  <a:pt x="161481" y="94943"/>
                </a:cubicBezTo>
                <a:cubicBezTo>
                  <a:pt x="161260" y="94437"/>
                  <a:pt x="160531" y="94437"/>
                  <a:pt x="160309" y="94943"/>
                </a:cubicBezTo>
                <a:cubicBezTo>
                  <a:pt x="160183" y="95260"/>
                  <a:pt x="160341" y="95640"/>
                  <a:pt x="160658" y="95767"/>
                </a:cubicBezTo>
                <a:close/>
                <a:moveTo>
                  <a:pt x="160626" y="97635"/>
                </a:moveTo>
                <a:cubicBezTo>
                  <a:pt x="160816" y="97097"/>
                  <a:pt x="160309" y="96590"/>
                  <a:pt x="159771" y="96812"/>
                </a:cubicBezTo>
                <a:cubicBezTo>
                  <a:pt x="159264" y="97034"/>
                  <a:pt x="159264" y="97762"/>
                  <a:pt x="159803" y="97984"/>
                </a:cubicBezTo>
                <a:cubicBezTo>
                  <a:pt x="160119" y="98110"/>
                  <a:pt x="160500" y="97952"/>
                  <a:pt x="160626" y="97635"/>
                </a:cubicBezTo>
                <a:close/>
                <a:moveTo>
                  <a:pt x="159771" y="99852"/>
                </a:moveTo>
                <a:cubicBezTo>
                  <a:pt x="159961" y="99282"/>
                  <a:pt x="159423" y="98775"/>
                  <a:pt x="158884" y="98997"/>
                </a:cubicBezTo>
                <a:cubicBezTo>
                  <a:pt x="158346" y="99219"/>
                  <a:pt x="158378" y="99979"/>
                  <a:pt x="158916" y="100201"/>
                </a:cubicBezTo>
                <a:cubicBezTo>
                  <a:pt x="159233" y="100327"/>
                  <a:pt x="159613" y="100169"/>
                  <a:pt x="159771" y="99852"/>
                </a:cubicBezTo>
                <a:close/>
                <a:moveTo>
                  <a:pt x="158916" y="102037"/>
                </a:moveTo>
                <a:cubicBezTo>
                  <a:pt x="159138" y="101499"/>
                  <a:pt x="158568" y="100961"/>
                  <a:pt x="158029" y="101182"/>
                </a:cubicBezTo>
                <a:cubicBezTo>
                  <a:pt x="157459" y="101436"/>
                  <a:pt x="157491" y="102196"/>
                  <a:pt x="158029" y="102417"/>
                </a:cubicBezTo>
                <a:cubicBezTo>
                  <a:pt x="158378" y="102576"/>
                  <a:pt x="158758" y="102386"/>
                  <a:pt x="158916" y="102037"/>
                </a:cubicBezTo>
                <a:close/>
                <a:moveTo>
                  <a:pt x="157143" y="104666"/>
                </a:moveTo>
                <a:cubicBezTo>
                  <a:pt x="157713" y="104888"/>
                  <a:pt x="158283" y="104286"/>
                  <a:pt x="158029" y="103747"/>
                </a:cubicBezTo>
                <a:cubicBezTo>
                  <a:pt x="157808" y="103177"/>
                  <a:pt x="156984" y="103177"/>
                  <a:pt x="156763" y="103747"/>
                </a:cubicBezTo>
                <a:cubicBezTo>
                  <a:pt x="156636" y="104127"/>
                  <a:pt x="156794" y="104507"/>
                  <a:pt x="157143" y="104666"/>
                </a:cubicBezTo>
                <a:close/>
                <a:moveTo>
                  <a:pt x="157174" y="106471"/>
                </a:moveTo>
                <a:cubicBezTo>
                  <a:pt x="157428" y="105901"/>
                  <a:pt x="156826" y="105331"/>
                  <a:pt x="156256" y="105584"/>
                </a:cubicBezTo>
                <a:cubicBezTo>
                  <a:pt x="155686" y="105838"/>
                  <a:pt x="155686" y="106661"/>
                  <a:pt x="156288" y="106883"/>
                </a:cubicBezTo>
                <a:cubicBezTo>
                  <a:pt x="156636" y="107009"/>
                  <a:pt x="157048" y="106851"/>
                  <a:pt x="157174" y="106471"/>
                </a:cubicBezTo>
                <a:close/>
                <a:moveTo>
                  <a:pt x="155401" y="109099"/>
                </a:moveTo>
                <a:cubicBezTo>
                  <a:pt x="156002" y="109321"/>
                  <a:pt x="156573" y="108719"/>
                  <a:pt x="156319" y="108149"/>
                </a:cubicBezTo>
                <a:cubicBezTo>
                  <a:pt x="156066" y="107548"/>
                  <a:pt x="155242" y="107579"/>
                  <a:pt x="154989" y="108181"/>
                </a:cubicBezTo>
                <a:cubicBezTo>
                  <a:pt x="154862" y="108529"/>
                  <a:pt x="155021" y="108941"/>
                  <a:pt x="155401" y="109099"/>
                </a:cubicBezTo>
                <a:close/>
                <a:moveTo>
                  <a:pt x="155052" y="109955"/>
                </a:moveTo>
                <a:cubicBezTo>
                  <a:pt x="154387" y="109701"/>
                  <a:pt x="153786" y="110430"/>
                  <a:pt x="154166" y="111031"/>
                </a:cubicBezTo>
                <a:lnTo>
                  <a:pt x="155401" y="111031"/>
                </a:lnTo>
                <a:cubicBezTo>
                  <a:pt x="155432" y="111000"/>
                  <a:pt x="155464" y="110936"/>
                  <a:pt x="155464" y="110905"/>
                </a:cubicBezTo>
                <a:cubicBezTo>
                  <a:pt x="155622" y="110525"/>
                  <a:pt x="155432" y="110113"/>
                  <a:pt x="155052" y="109955"/>
                </a:cubicBezTo>
                <a:close/>
                <a:moveTo>
                  <a:pt x="190902" y="12129"/>
                </a:moveTo>
                <a:cubicBezTo>
                  <a:pt x="190933" y="12098"/>
                  <a:pt x="190870" y="12129"/>
                  <a:pt x="190902" y="12129"/>
                </a:cubicBezTo>
                <a:cubicBezTo>
                  <a:pt x="190902" y="12129"/>
                  <a:pt x="190902" y="12129"/>
                  <a:pt x="190902" y="12129"/>
                </a:cubicBezTo>
                <a:close/>
                <a:moveTo>
                  <a:pt x="190047" y="14283"/>
                </a:moveTo>
                <a:cubicBezTo>
                  <a:pt x="190015" y="14283"/>
                  <a:pt x="190015" y="14283"/>
                  <a:pt x="189983" y="14314"/>
                </a:cubicBezTo>
                <a:cubicBezTo>
                  <a:pt x="189983" y="14346"/>
                  <a:pt x="190047" y="14378"/>
                  <a:pt x="190047" y="14346"/>
                </a:cubicBezTo>
                <a:cubicBezTo>
                  <a:pt x="190047" y="14314"/>
                  <a:pt x="190047" y="14314"/>
                  <a:pt x="190047" y="14283"/>
                </a:cubicBezTo>
                <a:close/>
                <a:moveTo>
                  <a:pt x="189192" y="16563"/>
                </a:moveTo>
                <a:cubicBezTo>
                  <a:pt x="189223" y="16468"/>
                  <a:pt x="189065" y="16563"/>
                  <a:pt x="189128" y="16563"/>
                </a:cubicBezTo>
                <a:cubicBezTo>
                  <a:pt x="189160" y="16595"/>
                  <a:pt x="189192" y="16563"/>
                  <a:pt x="189192" y="16563"/>
                </a:cubicBezTo>
                <a:close/>
                <a:moveTo>
                  <a:pt x="188305" y="18685"/>
                </a:moveTo>
                <a:cubicBezTo>
                  <a:pt x="188210" y="18653"/>
                  <a:pt x="188305" y="18843"/>
                  <a:pt x="188337" y="18780"/>
                </a:cubicBezTo>
                <a:cubicBezTo>
                  <a:pt x="188337" y="18716"/>
                  <a:pt x="188337" y="18685"/>
                  <a:pt x="188305" y="18685"/>
                </a:cubicBezTo>
                <a:close/>
                <a:moveTo>
                  <a:pt x="187450" y="20870"/>
                </a:moveTo>
                <a:cubicBezTo>
                  <a:pt x="187323" y="20838"/>
                  <a:pt x="187450" y="21092"/>
                  <a:pt x="187482" y="20965"/>
                </a:cubicBezTo>
                <a:cubicBezTo>
                  <a:pt x="187513" y="20933"/>
                  <a:pt x="187482" y="20902"/>
                  <a:pt x="187450" y="20870"/>
                </a:cubicBezTo>
                <a:close/>
                <a:moveTo>
                  <a:pt x="186563" y="23055"/>
                </a:moveTo>
                <a:cubicBezTo>
                  <a:pt x="186436" y="23023"/>
                  <a:pt x="186563" y="23340"/>
                  <a:pt x="186626" y="23182"/>
                </a:cubicBezTo>
                <a:cubicBezTo>
                  <a:pt x="186658" y="23150"/>
                  <a:pt x="186626" y="23087"/>
                  <a:pt x="186563" y="23055"/>
                </a:cubicBezTo>
                <a:close/>
                <a:moveTo>
                  <a:pt x="185708" y="25272"/>
                </a:moveTo>
                <a:cubicBezTo>
                  <a:pt x="185550" y="25209"/>
                  <a:pt x="185708" y="25557"/>
                  <a:pt x="185771" y="25399"/>
                </a:cubicBezTo>
                <a:cubicBezTo>
                  <a:pt x="185803" y="25335"/>
                  <a:pt x="185771" y="25272"/>
                  <a:pt x="185708" y="25272"/>
                </a:cubicBezTo>
                <a:close/>
                <a:moveTo>
                  <a:pt x="184821" y="27457"/>
                </a:moveTo>
                <a:cubicBezTo>
                  <a:pt x="184663" y="27394"/>
                  <a:pt x="184821" y="27805"/>
                  <a:pt x="184916" y="27615"/>
                </a:cubicBezTo>
                <a:cubicBezTo>
                  <a:pt x="184948" y="27552"/>
                  <a:pt x="184916" y="27489"/>
                  <a:pt x="184821" y="27457"/>
                </a:cubicBezTo>
                <a:close/>
                <a:moveTo>
                  <a:pt x="183966" y="29642"/>
                </a:moveTo>
                <a:cubicBezTo>
                  <a:pt x="183745" y="29579"/>
                  <a:pt x="183966" y="30054"/>
                  <a:pt x="184061" y="29832"/>
                </a:cubicBezTo>
                <a:cubicBezTo>
                  <a:pt x="184093" y="29769"/>
                  <a:pt x="184030" y="29674"/>
                  <a:pt x="183966" y="29642"/>
                </a:cubicBezTo>
                <a:close/>
                <a:moveTo>
                  <a:pt x="183111" y="31827"/>
                </a:moveTo>
                <a:cubicBezTo>
                  <a:pt x="182858" y="31764"/>
                  <a:pt x="183111" y="32271"/>
                  <a:pt x="183206" y="32049"/>
                </a:cubicBezTo>
                <a:cubicBezTo>
                  <a:pt x="183238" y="31954"/>
                  <a:pt x="183175" y="31891"/>
                  <a:pt x="183111" y="31859"/>
                </a:cubicBezTo>
                <a:close/>
                <a:moveTo>
                  <a:pt x="182224" y="34044"/>
                </a:moveTo>
                <a:cubicBezTo>
                  <a:pt x="181971" y="33949"/>
                  <a:pt x="182224" y="34519"/>
                  <a:pt x="182319" y="34266"/>
                </a:cubicBezTo>
                <a:cubicBezTo>
                  <a:pt x="182383" y="34171"/>
                  <a:pt x="182319" y="34076"/>
                  <a:pt x="182224" y="34044"/>
                </a:cubicBezTo>
                <a:close/>
                <a:moveTo>
                  <a:pt x="181116" y="36324"/>
                </a:moveTo>
                <a:cubicBezTo>
                  <a:pt x="181021" y="36609"/>
                  <a:pt x="181654" y="36356"/>
                  <a:pt x="181369" y="36229"/>
                </a:cubicBezTo>
                <a:cubicBezTo>
                  <a:pt x="181274" y="36198"/>
                  <a:pt x="181148" y="36229"/>
                  <a:pt x="181116" y="36324"/>
                </a:cubicBezTo>
                <a:close/>
                <a:moveTo>
                  <a:pt x="180229" y="38541"/>
                </a:moveTo>
                <a:cubicBezTo>
                  <a:pt x="180103" y="38858"/>
                  <a:pt x="180799" y="38541"/>
                  <a:pt x="180514" y="38415"/>
                </a:cubicBezTo>
                <a:cubicBezTo>
                  <a:pt x="180388" y="38383"/>
                  <a:pt x="180261" y="38446"/>
                  <a:pt x="180229" y="38541"/>
                </a:cubicBezTo>
                <a:close/>
                <a:moveTo>
                  <a:pt x="179343" y="40758"/>
                </a:moveTo>
                <a:cubicBezTo>
                  <a:pt x="179279" y="40916"/>
                  <a:pt x="179469" y="41106"/>
                  <a:pt x="179628" y="41043"/>
                </a:cubicBezTo>
                <a:cubicBezTo>
                  <a:pt x="179818" y="40948"/>
                  <a:pt x="179818" y="40695"/>
                  <a:pt x="179628" y="40631"/>
                </a:cubicBezTo>
                <a:cubicBezTo>
                  <a:pt x="179533" y="40568"/>
                  <a:pt x="179374" y="40631"/>
                  <a:pt x="179343" y="40758"/>
                </a:cubicBezTo>
                <a:close/>
                <a:moveTo>
                  <a:pt x="178456" y="42943"/>
                </a:moveTo>
                <a:cubicBezTo>
                  <a:pt x="178393" y="43133"/>
                  <a:pt x="178583" y="43355"/>
                  <a:pt x="178773" y="43260"/>
                </a:cubicBezTo>
                <a:cubicBezTo>
                  <a:pt x="178963" y="43165"/>
                  <a:pt x="178963" y="42880"/>
                  <a:pt x="178773" y="42816"/>
                </a:cubicBezTo>
                <a:cubicBezTo>
                  <a:pt x="178646" y="42753"/>
                  <a:pt x="178519" y="42816"/>
                  <a:pt x="178456" y="42943"/>
                </a:cubicBezTo>
                <a:close/>
                <a:moveTo>
                  <a:pt x="177569" y="45160"/>
                </a:moveTo>
                <a:cubicBezTo>
                  <a:pt x="177474" y="45350"/>
                  <a:pt x="177696" y="45572"/>
                  <a:pt x="177917" y="45477"/>
                </a:cubicBezTo>
                <a:cubicBezTo>
                  <a:pt x="178108" y="45382"/>
                  <a:pt x="178108" y="45097"/>
                  <a:pt x="177917" y="45002"/>
                </a:cubicBezTo>
                <a:cubicBezTo>
                  <a:pt x="177759" y="44938"/>
                  <a:pt x="177632" y="45002"/>
                  <a:pt x="177569" y="45160"/>
                </a:cubicBezTo>
                <a:close/>
                <a:moveTo>
                  <a:pt x="176682" y="47345"/>
                </a:moveTo>
                <a:cubicBezTo>
                  <a:pt x="176587" y="47567"/>
                  <a:pt x="176809" y="47788"/>
                  <a:pt x="177031" y="47693"/>
                </a:cubicBezTo>
                <a:cubicBezTo>
                  <a:pt x="177252" y="47598"/>
                  <a:pt x="177252" y="47282"/>
                  <a:pt x="177031" y="47187"/>
                </a:cubicBezTo>
                <a:cubicBezTo>
                  <a:pt x="176904" y="47155"/>
                  <a:pt x="176746" y="47218"/>
                  <a:pt x="176682" y="47345"/>
                </a:cubicBezTo>
                <a:close/>
                <a:moveTo>
                  <a:pt x="175796" y="49562"/>
                </a:moveTo>
                <a:cubicBezTo>
                  <a:pt x="175701" y="49784"/>
                  <a:pt x="175954" y="50037"/>
                  <a:pt x="176176" y="49910"/>
                </a:cubicBezTo>
                <a:cubicBezTo>
                  <a:pt x="176429" y="49815"/>
                  <a:pt x="176397" y="49499"/>
                  <a:pt x="176176" y="49404"/>
                </a:cubicBezTo>
                <a:cubicBezTo>
                  <a:pt x="176017" y="49340"/>
                  <a:pt x="175859" y="49404"/>
                  <a:pt x="175796" y="49562"/>
                </a:cubicBezTo>
                <a:close/>
                <a:moveTo>
                  <a:pt x="175289" y="51589"/>
                </a:moveTo>
                <a:cubicBezTo>
                  <a:pt x="175036" y="51494"/>
                  <a:pt x="174814" y="51747"/>
                  <a:pt x="174909" y="52000"/>
                </a:cubicBezTo>
                <a:cubicBezTo>
                  <a:pt x="175004" y="52254"/>
                  <a:pt x="175384" y="52222"/>
                  <a:pt x="175479" y="51969"/>
                </a:cubicBezTo>
                <a:cubicBezTo>
                  <a:pt x="175542" y="51810"/>
                  <a:pt x="175447" y="51652"/>
                  <a:pt x="175289" y="51589"/>
                </a:cubicBezTo>
                <a:close/>
                <a:moveTo>
                  <a:pt x="174434" y="53774"/>
                </a:moveTo>
                <a:cubicBezTo>
                  <a:pt x="174181" y="53679"/>
                  <a:pt x="173896" y="53932"/>
                  <a:pt x="174022" y="54217"/>
                </a:cubicBezTo>
                <a:cubicBezTo>
                  <a:pt x="174149" y="54471"/>
                  <a:pt x="174497" y="54471"/>
                  <a:pt x="174624" y="54186"/>
                </a:cubicBezTo>
                <a:cubicBezTo>
                  <a:pt x="174687" y="54027"/>
                  <a:pt x="174592" y="53837"/>
                  <a:pt x="174434" y="53774"/>
                </a:cubicBezTo>
                <a:close/>
                <a:moveTo>
                  <a:pt x="173579" y="55959"/>
                </a:moveTo>
                <a:cubicBezTo>
                  <a:pt x="173294" y="55864"/>
                  <a:pt x="173009" y="56149"/>
                  <a:pt x="173135" y="56434"/>
                </a:cubicBezTo>
                <a:cubicBezTo>
                  <a:pt x="173262" y="56687"/>
                  <a:pt x="173642" y="56687"/>
                  <a:pt x="173769" y="56402"/>
                </a:cubicBezTo>
                <a:cubicBezTo>
                  <a:pt x="173832" y="56244"/>
                  <a:pt x="173737" y="56054"/>
                  <a:pt x="173579" y="55959"/>
                </a:cubicBezTo>
                <a:close/>
                <a:moveTo>
                  <a:pt x="172692" y="58176"/>
                </a:moveTo>
                <a:cubicBezTo>
                  <a:pt x="172407" y="58049"/>
                  <a:pt x="172122" y="58334"/>
                  <a:pt x="172249" y="58619"/>
                </a:cubicBezTo>
                <a:cubicBezTo>
                  <a:pt x="172375" y="58936"/>
                  <a:pt x="172787" y="58904"/>
                  <a:pt x="172914" y="58619"/>
                </a:cubicBezTo>
                <a:cubicBezTo>
                  <a:pt x="172977" y="58429"/>
                  <a:pt x="172882" y="58239"/>
                  <a:pt x="172692" y="58176"/>
                </a:cubicBezTo>
                <a:close/>
                <a:moveTo>
                  <a:pt x="171362" y="60551"/>
                </a:moveTo>
                <a:cubicBezTo>
                  <a:pt x="171235" y="60868"/>
                  <a:pt x="171552" y="61184"/>
                  <a:pt x="171837" y="61026"/>
                </a:cubicBezTo>
                <a:cubicBezTo>
                  <a:pt x="172154" y="60899"/>
                  <a:pt x="172154" y="60488"/>
                  <a:pt x="171837" y="60361"/>
                </a:cubicBezTo>
                <a:cubicBezTo>
                  <a:pt x="171647" y="60266"/>
                  <a:pt x="171425" y="60361"/>
                  <a:pt x="171362" y="60551"/>
                </a:cubicBezTo>
                <a:close/>
                <a:moveTo>
                  <a:pt x="170475" y="62768"/>
                </a:moveTo>
                <a:cubicBezTo>
                  <a:pt x="170349" y="63085"/>
                  <a:pt x="170665" y="63401"/>
                  <a:pt x="170982" y="63275"/>
                </a:cubicBezTo>
                <a:cubicBezTo>
                  <a:pt x="171299" y="63116"/>
                  <a:pt x="171299" y="62673"/>
                  <a:pt x="170982" y="62546"/>
                </a:cubicBezTo>
                <a:cubicBezTo>
                  <a:pt x="170760" y="62483"/>
                  <a:pt x="170539" y="62578"/>
                  <a:pt x="170475" y="62768"/>
                </a:cubicBezTo>
                <a:close/>
                <a:moveTo>
                  <a:pt x="169589" y="64985"/>
                </a:moveTo>
                <a:cubicBezTo>
                  <a:pt x="169462" y="65301"/>
                  <a:pt x="169779" y="65618"/>
                  <a:pt x="170127" y="65491"/>
                </a:cubicBezTo>
                <a:cubicBezTo>
                  <a:pt x="170444" y="65333"/>
                  <a:pt x="170444" y="64890"/>
                  <a:pt x="170095" y="64731"/>
                </a:cubicBezTo>
                <a:cubicBezTo>
                  <a:pt x="169905" y="64668"/>
                  <a:pt x="169652" y="64763"/>
                  <a:pt x="169589" y="64985"/>
                </a:cubicBezTo>
                <a:close/>
                <a:moveTo>
                  <a:pt x="169240" y="66948"/>
                </a:moveTo>
                <a:cubicBezTo>
                  <a:pt x="168892" y="66790"/>
                  <a:pt x="168543" y="67138"/>
                  <a:pt x="168702" y="67487"/>
                </a:cubicBezTo>
                <a:cubicBezTo>
                  <a:pt x="168860" y="67835"/>
                  <a:pt x="169335" y="67835"/>
                  <a:pt x="169462" y="67487"/>
                </a:cubicBezTo>
                <a:cubicBezTo>
                  <a:pt x="169557" y="67265"/>
                  <a:pt x="169462" y="67012"/>
                  <a:pt x="169240" y="66948"/>
                </a:cubicBezTo>
                <a:close/>
                <a:moveTo>
                  <a:pt x="168353" y="69133"/>
                </a:moveTo>
                <a:cubicBezTo>
                  <a:pt x="168005" y="68975"/>
                  <a:pt x="167657" y="69355"/>
                  <a:pt x="167815" y="69703"/>
                </a:cubicBezTo>
                <a:cubicBezTo>
                  <a:pt x="167973" y="70052"/>
                  <a:pt x="168480" y="70052"/>
                  <a:pt x="168607" y="69703"/>
                </a:cubicBezTo>
                <a:cubicBezTo>
                  <a:pt x="168702" y="69482"/>
                  <a:pt x="168575" y="69228"/>
                  <a:pt x="168353" y="69133"/>
                </a:cubicBezTo>
                <a:close/>
                <a:moveTo>
                  <a:pt x="167498" y="71318"/>
                </a:moveTo>
                <a:cubicBezTo>
                  <a:pt x="167118" y="71192"/>
                  <a:pt x="166770" y="71540"/>
                  <a:pt x="166928" y="71920"/>
                </a:cubicBezTo>
                <a:cubicBezTo>
                  <a:pt x="167087" y="72300"/>
                  <a:pt x="167593" y="72269"/>
                  <a:pt x="167752" y="71920"/>
                </a:cubicBezTo>
                <a:cubicBezTo>
                  <a:pt x="167847" y="71667"/>
                  <a:pt x="167720" y="71413"/>
                  <a:pt x="167498" y="71318"/>
                </a:cubicBezTo>
                <a:close/>
                <a:moveTo>
                  <a:pt x="166643" y="73504"/>
                </a:moveTo>
                <a:cubicBezTo>
                  <a:pt x="166263" y="73377"/>
                  <a:pt x="165883" y="73757"/>
                  <a:pt x="166042" y="74137"/>
                </a:cubicBezTo>
                <a:cubicBezTo>
                  <a:pt x="166200" y="74517"/>
                  <a:pt x="166738" y="74517"/>
                  <a:pt x="166897" y="74137"/>
                </a:cubicBezTo>
                <a:cubicBezTo>
                  <a:pt x="166992" y="73884"/>
                  <a:pt x="166865" y="73599"/>
                  <a:pt x="166643" y="73535"/>
                </a:cubicBezTo>
                <a:close/>
                <a:moveTo>
                  <a:pt x="165155" y="75974"/>
                </a:moveTo>
                <a:cubicBezTo>
                  <a:pt x="164997" y="76386"/>
                  <a:pt x="165377" y="76766"/>
                  <a:pt x="165788" y="76607"/>
                </a:cubicBezTo>
                <a:cubicBezTo>
                  <a:pt x="166168" y="76417"/>
                  <a:pt x="166168" y="75879"/>
                  <a:pt x="165757" y="75720"/>
                </a:cubicBezTo>
                <a:cubicBezTo>
                  <a:pt x="165535" y="75625"/>
                  <a:pt x="165250" y="75720"/>
                  <a:pt x="165155" y="75974"/>
                </a:cubicBezTo>
                <a:close/>
                <a:moveTo>
                  <a:pt x="164902" y="77906"/>
                </a:moveTo>
                <a:cubicBezTo>
                  <a:pt x="164490" y="77747"/>
                  <a:pt x="164078" y="78159"/>
                  <a:pt x="164268" y="78571"/>
                </a:cubicBezTo>
                <a:cubicBezTo>
                  <a:pt x="164426" y="78982"/>
                  <a:pt x="165028" y="78951"/>
                  <a:pt x="165187" y="78539"/>
                </a:cubicBezTo>
                <a:cubicBezTo>
                  <a:pt x="165282" y="78286"/>
                  <a:pt x="165155" y="78001"/>
                  <a:pt x="164902" y="77906"/>
                </a:cubicBezTo>
                <a:close/>
                <a:moveTo>
                  <a:pt x="164046" y="80091"/>
                </a:moveTo>
                <a:cubicBezTo>
                  <a:pt x="163603" y="79932"/>
                  <a:pt x="163191" y="80376"/>
                  <a:pt x="163381" y="80787"/>
                </a:cubicBezTo>
                <a:cubicBezTo>
                  <a:pt x="163571" y="81199"/>
                  <a:pt x="164141" y="81199"/>
                  <a:pt x="164331" y="80756"/>
                </a:cubicBezTo>
                <a:cubicBezTo>
                  <a:pt x="164426" y="80502"/>
                  <a:pt x="164300" y="80217"/>
                  <a:pt x="164046" y="80091"/>
                </a:cubicBezTo>
                <a:close/>
                <a:moveTo>
                  <a:pt x="162495" y="82593"/>
                </a:moveTo>
                <a:cubicBezTo>
                  <a:pt x="162305" y="83036"/>
                  <a:pt x="162748" y="83448"/>
                  <a:pt x="163191" y="83258"/>
                </a:cubicBezTo>
                <a:cubicBezTo>
                  <a:pt x="163603" y="83099"/>
                  <a:pt x="163603" y="82466"/>
                  <a:pt x="163160" y="82308"/>
                </a:cubicBezTo>
                <a:cubicBezTo>
                  <a:pt x="162906" y="82181"/>
                  <a:pt x="162590" y="82308"/>
                  <a:pt x="162495" y="82593"/>
                </a:cubicBezTo>
                <a:close/>
                <a:moveTo>
                  <a:pt x="161576" y="84809"/>
                </a:moveTo>
                <a:cubicBezTo>
                  <a:pt x="161418" y="85253"/>
                  <a:pt x="161861" y="85696"/>
                  <a:pt x="162305" y="85506"/>
                </a:cubicBezTo>
                <a:cubicBezTo>
                  <a:pt x="162748" y="85316"/>
                  <a:pt x="162748" y="84651"/>
                  <a:pt x="162305" y="84493"/>
                </a:cubicBezTo>
                <a:cubicBezTo>
                  <a:pt x="162020" y="84366"/>
                  <a:pt x="161703" y="84524"/>
                  <a:pt x="161576" y="84809"/>
                </a:cubicBezTo>
                <a:close/>
                <a:moveTo>
                  <a:pt x="161418" y="86678"/>
                </a:moveTo>
                <a:cubicBezTo>
                  <a:pt x="160975" y="86488"/>
                  <a:pt x="160500" y="86963"/>
                  <a:pt x="160721" y="87438"/>
                </a:cubicBezTo>
                <a:cubicBezTo>
                  <a:pt x="160911" y="87881"/>
                  <a:pt x="161576" y="87881"/>
                  <a:pt x="161735" y="87406"/>
                </a:cubicBezTo>
                <a:cubicBezTo>
                  <a:pt x="161861" y="87121"/>
                  <a:pt x="161735" y="86805"/>
                  <a:pt x="161450" y="86678"/>
                </a:cubicBezTo>
                <a:close/>
                <a:moveTo>
                  <a:pt x="160880" y="89623"/>
                </a:moveTo>
                <a:cubicBezTo>
                  <a:pt x="161070" y="89148"/>
                  <a:pt x="160595" y="88673"/>
                  <a:pt x="160119" y="88895"/>
                </a:cubicBezTo>
                <a:cubicBezTo>
                  <a:pt x="159644" y="89085"/>
                  <a:pt x="159676" y="89750"/>
                  <a:pt x="160151" y="89940"/>
                </a:cubicBezTo>
                <a:cubicBezTo>
                  <a:pt x="160436" y="90066"/>
                  <a:pt x="160785" y="89908"/>
                  <a:pt x="160880" y="89623"/>
                </a:cubicBezTo>
                <a:close/>
                <a:moveTo>
                  <a:pt x="160024" y="91840"/>
                </a:moveTo>
                <a:cubicBezTo>
                  <a:pt x="160214" y="91333"/>
                  <a:pt x="159739" y="90858"/>
                  <a:pt x="159233" y="91080"/>
                </a:cubicBezTo>
                <a:cubicBezTo>
                  <a:pt x="158758" y="91270"/>
                  <a:pt x="158758" y="91967"/>
                  <a:pt x="159264" y="92157"/>
                </a:cubicBezTo>
                <a:cubicBezTo>
                  <a:pt x="159581" y="92283"/>
                  <a:pt x="159929" y="92157"/>
                  <a:pt x="160024" y="91840"/>
                </a:cubicBezTo>
                <a:close/>
                <a:moveTo>
                  <a:pt x="159169" y="94057"/>
                </a:moveTo>
                <a:cubicBezTo>
                  <a:pt x="159391" y="93550"/>
                  <a:pt x="158853" y="93043"/>
                  <a:pt x="158378" y="93265"/>
                </a:cubicBezTo>
                <a:cubicBezTo>
                  <a:pt x="157871" y="93487"/>
                  <a:pt x="157871" y="94183"/>
                  <a:pt x="158378" y="94405"/>
                </a:cubicBezTo>
                <a:cubicBezTo>
                  <a:pt x="158694" y="94532"/>
                  <a:pt x="159043" y="94373"/>
                  <a:pt x="159169" y="94057"/>
                </a:cubicBezTo>
                <a:close/>
                <a:moveTo>
                  <a:pt x="157491" y="96622"/>
                </a:moveTo>
                <a:cubicBezTo>
                  <a:pt x="158029" y="96812"/>
                  <a:pt x="158536" y="96305"/>
                  <a:pt x="158314" y="95799"/>
                </a:cubicBezTo>
                <a:cubicBezTo>
                  <a:pt x="158093" y="95260"/>
                  <a:pt x="157364" y="95292"/>
                  <a:pt x="157143" y="95799"/>
                </a:cubicBezTo>
                <a:cubicBezTo>
                  <a:pt x="157016" y="96115"/>
                  <a:pt x="157174" y="96495"/>
                  <a:pt x="157523" y="96622"/>
                </a:cubicBezTo>
                <a:close/>
                <a:moveTo>
                  <a:pt x="157459" y="98490"/>
                </a:moveTo>
                <a:cubicBezTo>
                  <a:pt x="157681" y="97952"/>
                  <a:pt x="157143" y="97414"/>
                  <a:pt x="156604" y="97667"/>
                </a:cubicBezTo>
                <a:cubicBezTo>
                  <a:pt x="156098" y="97889"/>
                  <a:pt x="156098" y="98617"/>
                  <a:pt x="156636" y="98839"/>
                </a:cubicBezTo>
                <a:cubicBezTo>
                  <a:pt x="156953" y="98965"/>
                  <a:pt x="157333" y="98807"/>
                  <a:pt x="157459" y="98490"/>
                </a:cubicBezTo>
                <a:close/>
                <a:moveTo>
                  <a:pt x="155749" y="101056"/>
                </a:moveTo>
                <a:cubicBezTo>
                  <a:pt x="156288" y="101277"/>
                  <a:pt x="156826" y="100739"/>
                  <a:pt x="156604" y="100201"/>
                </a:cubicBezTo>
                <a:cubicBezTo>
                  <a:pt x="156351" y="99662"/>
                  <a:pt x="155591" y="99662"/>
                  <a:pt x="155369" y="100201"/>
                </a:cubicBezTo>
                <a:cubicBezTo>
                  <a:pt x="155242" y="100549"/>
                  <a:pt x="155401" y="100929"/>
                  <a:pt x="155749" y="101056"/>
                </a:cubicBezTo>
                <a:close/>
                <a:moveTo>
                  <a:pt x="155749" y="102924"/>
                </a:moveTo>
                <a:cubicBezTo>
                  <a:pt x="155971" y="102354"/>
                  <a:pt x="155401" y="101816"/>
                  <a:pt x="154862" y="102037"/>
                </a:cubicBezTo>
                <a:cubicBezTo>
                  <a:pt x="154292" y="102291"/>
                  <a:pt x="154324" y="103051"/>
                  <a:pt x="154862" y="103272"/>
                </a:cubicBezTo>
                <a:cubicBezTo>
                  <a:pt x="155211" y="103431"/>
                  <a:pt x="155622" y="103272"/>
                  <a:pt x="155749" y="102924"/>
                </a:cubicBezTo>
                <a:close/>
                <a:moveTo>
                  <a:pt x="154894" y="105109"/>
                </a:moveTo>
                <a:cubicBezTo>
                  <a:pt x="155116" y="104539"/>
                  <a:pt x="154546" y="104001"/>
                  <a:pt x="153976" y="104222"/>
                </a:cubicBezTo>
                <a:cubicBezTo>
                  <a:pt x="153406" y="104476"/>
                  <a:pt x="153406" y="105299"/>
                  <a:pt x="154007" y="105521"/>
                </a:cubicBezTo>
                <a:cubicBezTo>
                  <a:pt x="154356" y="105648"/>
                  <a:pt x="154736" y="105489"/>
                  <a:pt x="154894" y="105141"/>
                </a:cubicBezTo>
                <a:close/>
                <a:moveTo>
                  <a:pt x="154039" y="107326"/>
                </a:moveTo>
                <a:cubicBezTo>
                  <a:pt x="154261" y="106756"/>
                  <a:pt x="153659" y="106186"/>
                  <a:pt x="153089" y="106439"/>
                </a:cubicBezTo>
                <a:cubicBezTo>
                  <a:pt x="152519" y="106661"/>
                  <a:pt x="152519" y="107516"/>
                  <a:pt x="153121" y="107738"/>
                </a:cubicBezTo>
                <a:cubicBezTo>
                  <a:pt x="153469" y="107864"/>
                  <a:pt x="153881" y="107706"/>
                  <a:pt x="154039" y="107326"/>
                </a:cubicBezTo>
                <a:close/>
                <a:moveTo>
                  <a:pt x="152234" y="109955"/>
                </a:moveTo>
                <a:cubicBezTo>
                  <a:pt x="152836" y="110208"/>
                  <a:pt x="153406" y="109574"/>
                  <a:pt x="153152" y="109004"/>
                </a:cubicBezTo>
                <a:cubicBezTo>
                  <a:pt x="152899" y="108403"/>
                  <a:pt x="152076" y="108434"/>
                  <a:pt x="151822" y="109004"/>
                </a:cubicBezTo>
                <a:cubicBezTo>
                  <a:pt x="151664" y="109384"/>
                  <a:pt x="151854" y="109828"/>
                  <a:pt x="152234" y="109955"/>
                </a:cubicBezTo>
                <a:close/>
                <a:moveTo>
                  <a:pt x="151886" y="110810"/>
                </a:moveTo>
                <a:cubicBezTo>
                  <a:pt x="151600" y="110683"/>
                  <a:pt x="151252" y="110778"/>
                  <a:pt x="151062" y="111031"/>
                </a:cubicBezTo>
                <a:lnTo>
                  <a:pt x="152202" y="111031"/>
                </a:lnTo>
                <a:cubicBezTo>
                  <a:pt x="152107" y="110936"/>
                  <a:pt x="152012" y="110841"/>
                  <a:pt x="151886" y="110810"/>
                </a:cubicBezTo>
                <a:close/>
                <a:moveTo>
                  <a:pt x="187735" y="12984"/>
                </a:moveTo>
                <a:cubicBezTo>
                  <a:pt x="187735" y="12984"/>
                  <a:pt x="187703" y="12984"/>
                  <a:pt x="187703" y="12984"/>
                </a:cubicBezTo>
                <a:cubicBezTo>
                  <a:pt x="187703" y="13016"/>
                  <a:pt x="187735" y="13016"/>
                  <a:pt x="187735" y="13016"/>
                </a:cubicBezTo>
                <a:cubicBezTo>
                  <a:pt x="187735" y="12984"/>
                  <a:pt x="187735" y="12984"/>
                  <a:pt x="187735" y="12984"/>
                </a:cubicBezTo>
                <a:close/>
                <a:moveTo>
                  <a:pt x="186880" y="15170"/>
                </a:moveTo>
                <a:cubicBezTo>
                  <a:pt x="186848" y="15170"/>
                  <a:pt x="186848" y="15170"/>
                  <a:pt x="186817" y="15201"/>
                </a:cubicBezTo>
                <a:cubicBezTo>
                  <a:pt x="186817" y="15233"/>
                  <a:pt x="186880" y="15265"/>
                  <a:pt x="186880" y="15201"/>
                </a:cubicBezTo>
                <a:cubicBezTo>
                  <a:pt x="186880" y="15201"/>
                  <a:pt x="186880" y="15170"/>
                  <a:pt x="186880" y="15170"/>
                </a:cubicBezTo>
                <a:close/>
                <a:moveTo>
                  <a:pt x="186025" y="17418"/>
                </a:moveTo>
                <a:cubicBezTo>
                  <a:pt x="186056" y="17355"/>
                  <a:pt x="185898" y="17418"/>
                  <a:pt x="185961" y="17450"/>
                </a:cubicBezTo>
                <a:cubicBezTo>
                  <a:pt x="185993" y="17481"/>
                  <a:pt x="186025" y="17450"/>
                  <a:pt x="186025" y="17418"/>
                </a:cubicBezTo>
                <a:close/>
                <a:moveTo>
                  <a:pt x="185138" y="19572"/>
                </a:moveTo>
                <a:cubicBezTo>
                  <a:pt x="185043" y="19508"/>
                  <a:pt x="185138" y="19730"/>
                  <a:pt x="185170" y="19635"/>
                </a:cubicBezTo>
                <a:cubicBezTo>
                  <a:pt x="185170" y="19603"/>
                  <a:pt x="185170" y="19572"/>
                  <a:pt x="185138" y="19572"/>
                </a:cubicBezTo>
                <a:close/>
                <a:moveTo>
                  <a:pt x="184283" y="21757"/>
                </a:moveTo>
                <a:cubicBezTo>
                  <a:pt x="184156" y="21725"/>
                  <a:pt x="184251" y="21978"/>
                  <a:pt x="184315" y="21852"/>
                </a:cubicBezTo>
                <a:cubicBezTo>
                  <a:pt x="184315" y="21820"/>
                  <a:pt x="184315" y="21757"/>
                  <a:pt x="184283" y="21757"/>
                </a:cubicBezTo>
                <a:close/>
                <a:moveTo>
                  <a:pt x="183396" y="23942"/>
                </a:moveTo>
                <a:cubicBezTo>
                  <a:pt x="183270" y="23878"/>
                  <a:pt x="183396" y="24227"/>
                  <a:pt x="183460" y="24068"/>
                </a:cubicBezTo>
                <a:cubicBezTo>
                  <a:pt x="183491" y="24037"/>
                  <a:pt x="183460" y="23973"/>
                  <a:pt x="183396" y="23942"/>
                </a:cubicBezTo>
                <a:close/>
                <a:moveTo>
                  <a:pt x="182541" y="26127"/>
                </a:moveTo>
                <a:cubicBezTo>
                  <a:pt x="182383" y="26064"/>
                  <a:pt x="182541" y="26444"/>
                  <a:pt x="182605" y="26285"/>
                </a:cubicBezTo>
                <a:cubicBezTo>
                  <a:pt x="182636" y="26222"/>
                  <a:pt x="182605" y="26159"/>
                  <a:pt x="182541" y="26127"/>
                </a:cubicBezTo>
                <a:close/>
                <a:moveTo>
                  <a:pt x="181654" y="28344"/>
                </a:moveTo>
                <a:cubicBezTo>
                  <a:pt x="181464" y="28249"/>
                  <a:pt x="181654" y="28692"/>
                  <a:pt x="181749" y="28502"/>
                </a:cubicBezTo>
                <a:cubicBezTo>
                  <a:pt x="181781" y="28439"/>
                  <a:pt x="181749" y="28344"/>
                  <a:pt x="181654" y="28344"/>
                </a:cubicBezTo>
                <a:close/>
                <a:moveTo>
                  <a:pt x="180799" y="30529"/>
                </a:moveTo>
                <a:cubicBezTo>
                  <a:pt x="180578" y="30434"/>
                  <a:pt x="180799" y="30941"/>
                  <a:pt x="180894" y="30719"/>
                </a:cubicBezTo>
                <a:cubicBezTo>
                  <a:pt x="180926" y="30656"/>
                  <a:pt x="180863" y="30561"/>
                  <a:pt x="180799" y="30529"/>
                </a:cubicBezTo>
                <a:close/>
                <a:moveTo>
                  <a:pt x="179944" y="32714"/>
                </a:moveTo>
                <a:cubicBezTo>
                  <a:pt x="179691" y="32619"/>
                  <a:pt x="179944" y="33157"/>
                  <a:pt x="180039" y="32936"/>
                </a:cubicBezTo>
                <a:cubicBezTo>
                  <a:pt x="180071" y="32841"/>
                  <a:pt x="180008" y="32746"/>
                  <a:pt x="179944" y="32714"/>
                </a:cubicBezTo>
                <a:close/>
                <a:moveTo>
                  <a:pt x="179058" y="34899"/>
                </a:moveTo>
                <a:cubicBezTo>
                  <a:pt x="178804" y="34804"/>
                  <a:pt x="179058" y="35406"/>
                  <a:pt x="179153" y="35153"/>
                </a:cubicBezTo>
                <a:cubicBezTo>
                  <a:pt x="179216" y="35058"/>
                  <a:pt x="179153" y="34963"/>
                  <a:pt x="179058" y="34899"/>
                </a:cubicBezTo>
                <a:close/>
                <a:moveTo>
                  <a:pt x="177949" y="37211"/>
                </a:moveTo>
                <a:cubicBezTo>
                  <a:pt x="177822" y="37496"/>
                  <a:pt x="178488" y="37211"/>
                  <a:pt x="178203" y="37116"/>
                </a:cubicBezTo>
                <a:cubicBezTo>
                  <a:pt x="178108" y="37053"/>
                  <a:pt x="177981" y="37116"/>
                  <a:pt x="177949" y="37211"/>
                </a:cubicBezTo>
                <a:close/>
                <a:moveTo>
                  <a:pt x="177062" y="39428"/>
                </a:moveTo>
                <a:cubicBezTo>
                  <a:pt x="176936" y="39713"/>
                  <a:pt x="177632" y="39428"/>
                  <a:pt x="177347" y="39301"/>
                </a:cubicBezTo>
                <a:cubicBezTo>
                  <a:pt x="177221" y="39270"/>
                  <a:pt x="177094" y="39301"/>
                  <a:pt x="177062" y="39428"/>
                </a:cubicBezTo>
                <a:close/>
                <a:moveTo>
                  <a:pt x="176176" y="41613"/>
                </a:moveTo>
                <a:cubicBezTo>
                  <a:pt x="176112" y="41803"/>
                  <a:pt x="176302" y="41993"/>
                  <a:pt x="176461" y="41898"/>
                </a:cubicBezTo>
                <a:cubicBezTo>
                  <a:pt x="176651" y="41835"/>
                  <a:pt x="176651" y="41581"/>
                  <a:pt x="176461" y="41486"/>
                </a:cubicBezTo>
                <a:cubicBezTo>
                  <a:pt x="176366" y="41455"/>
                  <a:pt x="176207" y="41518"/>
                  <a:pt x="176176" y="41613"/>
                </a:cubicBezTo>
                <a:close/>
                <a:moveTo>
                  <a:pt x="175289" y="43830"/>
                </a:moveTo>
                <a:cubicBezTo>
                  <a:pt x="175194" y="44020"/>
                  <a:pt x="175416" y="44210"/>
                  <a:pt x="175606" y="44147"/>
                </a:cubicBezTo>
                <a:cubicBezTo>
                  <a:pt x="175796" y="44052"/>
                  <a:pt x="175796" y="43767"/>
                  <a:pt x="175606" y="43672"/>
                </a:cubicBezTo>
                <a:cubicBezTo>
                  <a:pt x="175479" y="43640"/>
                  <a:pt x="175321" y="43703"/>
                  <a:pt x="175289" y="43830"/>
                </a:cubicBezTo>
                <a:close/>
                <a:moveTo>
                  <a:pt x="174402" y="46015"/>
                </a:moveTo>
                <a:cubicBezTo>
                  <a:pt x="174307" y="46237"/>
                  <a:pt x="174529" y="46458"/>
                  <a:pt x="174751" y="46363"/>
                </a:cubicBezTo>
                <a:cubicBezTo>
                  <a:pt x="174941" y="46268"/>
                  <a:pt x="174941" y="45952"/>
                  <a:pt x="174719" y="45888"/>
                </a:cubicBezTo>
                <a:cubicBezTo>
                  <a:pt x="174592" y="45825"/>
                  <a:pt x="174466" y="45888"/>
                  <a:pt x="174402" y="46015"/>
                </a:cubicBezTo>
                <a:close/>
                <a:moveTo>
                  <a:pt x="173515" y="48232"/>
                </a:moveTo>
                <a:cubicBezTo>
                  <a:pt x="173420" y="48454"/>
                  <a:pt x="173642" y="48675"/>
                  <a:pt x="173864" y="48580"/>
                </a:cubicBezTo>
                <a:cubicBezTo>
                  <a:pt x="174117" y="48485"/>
                  <a:pt x="174086" y="48169"/>
                  <a:pt x="173864" y="48074"/>
                </a:cubicBezTo>
                <a:cubicBezTo>
                  <a:pt x="173737" y="48010"/>
                  <a:pt x="173579" y="48074"/>
                  <a:pt x="173515" y="48232"/>
                </a:cubicBezTo>
                <a:close/>
                <a:moveTo>
                  <a:pt x="172629" y="50417"/>
                </a:moveTo>
                <a:cubicBezTo>
                  <a:pt x="172534" y="50670"/>
                  <a:pt x="172787" y="50924"/>
                  <a:pt x="173009" y="50797"/>
                </a:cubicBezTo>
                <a:cubicBezTo>
                  <a:pt x="173262" y="50702"/>
                  <a:pt x="173230" y="50354"/>
                  <a:pt x="173009" y="50259"/>
                </a:cubicBezTo>
                <a:cubicBezTo>
                  <a:pt x="172850" y="50195"/>
                  <a:pt x="172692" y="50290"/>
                  <a:pt x="172629" y="50417"/>
                </a:cubicBezTo>
                <a:close/>
                <a:moveTo>
                  <a:pt x="172122" y="52475"/>
                </a:moveTo>
                <a:cubicBezTo>
                  <a:pt x="171869" y="52349"/>
                  <a:pt x="171615" y="52602"/>
                  <a:pt x="171742" y="52856"/>
                </a:cubicBezTo>
                <a:cubicBezTo>
                  <a:pt x="171837" y="53109"/>
                  <a:pt x="172217" y="53109"/>
                  <a:pt x="172312" y="52856"/>
                </a:cubicBezTo>
                <a:cubicBezTo>
                  <a:pt x="172375" y="52697"/>
                  <a:pt x="172280" y="52507"/>
                  <a:pt x="172122" y="52444"/>
                </a:cubicBezTo>
                <a:close/>
                <a:moveTo>
                  <a:pt x="171267" y="54661"/>
                </a:moveTo>
                <a:cubicBezTo>
                  <a:pt x="171014" y="54534"/>
                  <a:pt x="170729" y="54819"/>
                  <a:pt x="170855" y="55072"/>
                </a:cubicBezTo>
                <a:cubicBezTo>
                  <a:pt x="170982" y="55357"/>
                  <a:pt x="171330" y="55357"/>
                  <a:pt x="171457" y="55072"/>
                </a:cubicBezTo>
                <a:cubicBezTo>
                  <a:pt x="171520" y="54914"/>
                  <a:pt x="171425" y="54724"/>
                  <a:pt x="171267" y="54661"/>
                </a:cubicBezTo>
                <a:close/>
                <a:moveTo>
                  <a:pt x="170412" y="56846"/>
                </a:moveTo>
                <a:cubicBezTo>
                  <a:pt x="170127" y="56751"/>
                  <a:pt x="169842" y="57036"/>
                  <a:pt x="169969" y="57289"/>
                </a:cubicBezTo>
                <a:cubicBezTo>
                  <a:pt x="170095" y="57574"/>
                  <a:pt x="170475" y="57574"/>
                  <a:pt x="170602" y="57289"/>
                </a:cubicBezTo>
                <a:cubicBezTo>
                  <a:pt x="170665" y="57099"/>
                  <a:pt x="170570" y="56909"/>
                  <a:pt x="170412" y="56846"/>
                </a:cubicBezTo>
                <a:close/>
                <a:moveTo>
                  <a:pt x="169525" y="59031"/>
                </a:moveTo>
                <a:cubicBezTo>
                  <a:pt x="169240" y="58936"/>
                  <a:pt x="168955" y="59221"/>
                  <a:pt x="169082" y="59506"/>
                </a:cubicBezTo>
                <a:cubicBezTo>
                  <a:pt x="169208" y="59791"/>
                  <a:pt x="169620" y="59791"/>
                  <a:pt x="169747" y="59506"/>
                </a:cubicBezTo>
                <a:cubicBezTo>
                  <a:pt x="169810" y="59316"/>
                  <a:pt x="169715" y="59126"/>
                  <a:pt x="169525" y="59031"/>
                </a:cubicBezTo>
                <a:close/>
                <a:moveTo>
                  <a:pt x="168195" y="61438"/>
                </a:moveTo>
                <a:cubicBezTo>
                  <a:pt x="168068" y="61754"/>
                  <a:pt x="168385" y="62039"/>
                  <a:pt x="168670" y="61913"/>
                </a:cubicBezTo>
                <a:cubicBezTo>
                  <a:pt x="168987" y="61786"/>
                  <a:pt x="168987" y="61343"/>
                  <a:pt x="168670" y="61248"/>
                </a:cubicBezTo>
                <a:cubicBezTo>
                  <a:pt x="168480" y="61153"/>
                  <a:pt x="168258" y="61248"/>
                  <a:pt x="168195" y="61438"/>
                </a:cubicBezTo>
                <a:close/>
                <a:moveTo>
                  <a:pt x="167308" y="63655"/>
                </a:moveTo>
                <a:cubicBezTo>
                  <a:pt x="167182" y="63971"/>
                  <a:pt x="167498" y="64288"/>
                  <a:pt x="167815" y="64161"/>
                </a:cubicBezTo>
                <a:cubicBezTo>
                  <a:pt x="168132" y="64003"/>
                  <a:pt x="168132" y="63560"/>
                  <a:pt x="167815" y="63433"/>
                </a:cubicBezTo>
                <a:cubicBezTo>
                  <a:pt x="167593" y="63338"/>
                  <a:pt x="167372" y="63433"/>
                  <a:pt x="167308" y="63655"/>
                </a:cubicBezTo>
                <a:close/>
                <a:moveTo>
                  <a:pt x="166422" y="65840"/>
                </a:moveTo>
                <a:cubicBezTo>
                  <a:pt x="166263" y="66188"/>
                  <a:pt x="166612" y="66505"/>
                  <a:pt x="166960" y="66378"/>
                </a:cubicBezTo>
                <a:cubicBezTo>
                  <a:pt x="167277" y="66220"/>
                  <a:pt x="167277" y="65745"/>
                  <a:pt x="166928" y="65618"/>
                </a:cubicBezTo>
                <a:cubicBezTo>
                  <a:pt x="166738" y="65523"/>
                  <a:pt x="166485" y="65650"/>
                  <a:pt x="166422" y="65840"/>
                </a:cubicBezTo>
                <a:close/>
                <a:moveTo>
                  <a:pt x="166073" y="67803"/>
                </a:moveTo>
                <a:cubicBezTo>
                  <a:pt x="165725" y="67677"/>
                  <a:pt x="165377" y="68025"/>
                  <a:pt x="165535" y="68373"/>
                </a:cubicBezTo>
                <a:cubicBezTo>
                  <a:pt x="165693" y="68722"/>
                  <a:pt x="166168" y="68722"/>
                  <a:pt x="166295" y="68373"/>
                </a:cubicBezTo>
                <a:cubicBezTo>
                  <a:pt x="166390" y="68152"/>
                  <a:pt x="166295" y="67898"/>
                  <a:pt x="166073" y="67803"/>
                </a:cubicBezTo>
                <a:close/>
                <a:moveTo>
                  <a:pt x="165187" y="70020"/>
                </a:moveTo>
                <a:cubicBezTo>
                  <a:pt x="164838" y="69862"/>
                  <a:pt x="164490" y="70242"/>
                  <a:pt x="164648" y="70590"/>
                </a:cubicBezTo>
                <a:cubicBezTo>
                  <a:pt x="164806" y="70938"/>
                  <a:pt x="165313" y="70938"/>
                  <a:pt x="165440" y="70590"/>
                </a:cubicBezTo>
                <a:cubicBezTo>
                  <a:pt x="165535" y="70337"/>
                  <a:pt x="165440" y="70083"/>
                  <a:pt x="165187" y="70020"/>
                </a:cubicBezTo>
                <a:close/>
                <a:moveTo>
                  <a:pt x="164331" y="72205"/>
                </a:moveTo>
                <a:cubicBezTo>
                  <a:pt x="163951" y="72047"/>
                  <a:pt x="163603" y="72427"/>
                  <a:pt x="163761" y="72807"/>
                </a:cubicBezTo>
                <a:cubicBezTo>
                  <a:pt x="163920" y="73187"/>
                  <a:pt x="164426" y="73155"/>
                  <a:pt x="164585" y="72775"/>
                </a:cubicBezTo>
                <a:cubicBezTo>
                  <a:pt x="164680" y="72554"/>
                  <a:pt x="164553" y="72300"/>
                  <a:pt x="164331" y="72205"/>
                </a:cubicBezTo>
                <a:close/>
                <a:moveTo>
                  <a:pt x="162843" y="74644"/>
                </a:moveTo>
                <a:cubicBezTo>
                  <a:pt x="162716" y="75055"/>
                  <a:pt x="163096" y="75435"/>
                  <a:pt x="163476" y="75277"/>
                </a:cubicBezTo>
                <a:cubicBezTo>
                  <a:pt x="163856" y="75087"/>
                  <a:pt x="163856" y="74549"/>
                  <a:pt x="163476" y="74390"/>
                </a:cubicBezTo>
                <a:cubicBezTo>
                  <a:pt x="163223" y="74295"/>
                  <a:pt x="162938" y="74422"/>
                  <a:pt x="162843" y="74644"/>
                </a:cubicBezTo>
                <a:close/>
                <a:moveTo>
                  <a:pt x="161988" y="76861"/>
                </a:moveTo>
                <a:cubicBezTo>
                  <a:pt x="161798" y="77272"/>
                  <a:pt x="162210" y="77652"/>
                  <a:pt x="162621" y="77494"/>
                </a:cubicBezTo>
                <a:cubicBezTo>
                  <a:pt x="163001" y="77304"/>
                  <a:pt x="163001" y="76734"/>
                  <a:pt x="162590" y="76576"/>
                </a:cubicBezTo>
                <a:cubicBezTo>
                  <a:pt x="162368" y="76481"/>
                  <a:pt x="162083" y="76607"/>
                  <a:pt x="161988" y="76861"/>
                </a:cubicBezTo>
                <a:close/>
                <a:moveTo>
                  <a:pt x="161735" y="78792"/>
                </a:moveTo>
                <a:cubicBezTo>
                  <a:pt x="161323" y="78602"/>
                  <a:pt x="160911" y="79046"/>
                  <a:pt x="161101" y="79457"/>
                </a:cubicBezTo>
                <a:cubicBezTo>
                  <a:pt x="161260" y="79869"/>
                  <a:pt x="161861" y="79837"/>
                  <a:pt x="162020" y="79426"/>
                </a:cubicBezTo>
                <a:cubicBezTo>
                  <a:pt x="162115" y="79172"/>
                  <a:pt x="161988" y="78887"/>
                  <a:pt x="161735" y="78792"/>
                </a:cubicBezTo>
                <a:close/>
                <a:moveTo>
                  <a:pt x="160880" y="80977"/>
                </a:moveTo>
                <a:cubicBezTo>
                  <a:pt x="160436" y="80819"/>
                  <a:pt x="160024" y="81231"/>
                  <a:pt x="160214" y="81674"/>
                </a:cubicBezTo>
                <a:cubicBezTo>
                  <a:pt x="160373" y="82086"/>
                  <a:pt x="160975" y="82086"/>
                  <a:pt x="161165" y="81643"/>
                </a:cubicBezTo>
                <a:cubicBezTo>
                  <a:pt x="161260" y="81389"/>
                  <a:pt x="161133" y="81072"/>
                  <a:pt x="160880" y="80977"/>
                </a:cubicBezTo>
                <a:close/>
                <a:moveTo>
                  <a:pt x="159296" y="83479"/>
                </a:moveTo>
                <a:cubicBezTo>
                  <a:pt x="159138" y="83923"/>
                  <a:pt x="159581" y="84334"/>
                  <a:pt x="160024" y="84144"/>
                </a:cubicBezTo>
                <a:cubicBezTo>
                  <a:pt x="160468" y="83954"/>
                  <a:pt x="160436" y="83353"/>
                  <a:pt x="159993" y="83163"/>
                </a:cubicBezTo>
                <a:cubicBezTo>
                  <a:pt x="159739" y="83068"/>
                  <a:pt x="159423" y="83194"/>
                  <a:pt x="159296" y="83479"/>
                </a:cubicBezTo>
                <a:close/>
                <a:moveTo>
                  <a:pt x="158409" y="85664"/>
                </a:moveTo>
                <a:cubicBezTo>
                  <a:pt x="158251" y="86140"/>
                  <a:pt x="158694" y="86583"/>
                  <a:pt x="159138" y="86393"/>
                </a:cubicBezTo>
                <a:cubicBezTo>
                  <a:pt x="159613" y="86171"/>
                  <a:pt x="159581" y="85538"/>
                  <a:pt x="159138" y="85348"/>
                </a:cubicBezTo>
                <a:cubicBezTo>
                  <a:pt x="158853" y="85253"/>
                  <a:pt x="158536" y="85379"/>
                  <a:pt x="158409" y="85664"/>
                </a:cubicBezTo>
                <a:close/>
                <a:moveTo>
                  <a:pt x="158283" y="87565"/>
                </a:moveTo>
                <a:cubicBezTo>
                  <a:pt x="157808" y="87375"/>
                  <a:pt x="157333" y="87850"/>
                  <a:pt x="157554" y="88293"/>
                </a:cubicBezTo>
                <a:cubicBezTo>
                  <a:pt x="157744" y="88768"/>
                  <a:pt x="158409" y="88768"/>
                  <a:pt x="158599" y="88293"/>
                </a:cubicBezTo>
                <a:cubicBezTo>
                  <a:pt x="158694" y="88008"/>
                  <a:pt x="158568" y="87660"/>
                  <a:pt x="158283" y="87565"/>
                </a:cubicBezTo>
                <a:close/>
                <a:moveTo>
                  <a:pt x="157744" y="90510"/>
                </a:moveTo>
                <a:cubicBezTo>
                  <a:pt x="157934" y="90035"/>
                  <a:pt x="157428" y="89560"/>
                  <a:pt x="156953" y="89750"/>
                </a:cubicBezTo>
                <a:cubicBezTo>
                  <a:pt x="156478" y="89971"/>
                  <a:pt x="156478" y="90637"/>
                  <a:pt x="156984" y="90827"/>
                </a:cubicBezTo>
                <a:cubicBezTo>
                  <a:pt x="157269" y="90953"/>
                  <a:pt x="157618" y="90795"/>
                  <a:pt x="157744" y="90510"/>
                </a:cubicBezTo>
                <a:close/>
                <a:moveTo>
                  <a:pt x="156098" y="93043"/>
                </a:moveTo>
                <a:cubicBezTo>
                  <a:pt x="156604" y="93265"/>
                  <a:pt x="157079" y="92758"/>
                  <a:pt x="156858" y="92252"/>
                </a:cubicBezTo>
                <a:cubicBezTo>
                  <a:pt x="156636" y="91777"/>
                  <a:pt x="155939" y="91777"/>
                  <a:pt x="155749" y="92283"/>
                </a:cubicBezTo>
                <a:cubicBezTo>
                  <a:pt x="155622" y="92600"/>
                  <a:pt x="155781" y="92948"/>
                  <a:pt x="156098" y="93043"/>
                </a:cubicBezTo>
                <a:close/>
                <a:moveTo>
                  <a:pt x="156002" y="94943"/>
                </a:moveTo>
                <a:cubicBezTo>
                  <a:pt x="156224" y="94437"/>
                  <a:pt x="155717" y="93930"/>
                  <a:pt x="155211" y="94152"/>
                </a:cubicBezTo>
                <a:cubicBezTo>
                  <a:pt x="154704" y="94373"/>
                  <a:pt x="154704" y="95070"/>
                  <a:pt x="155211" y="95292"/>
                </a:cubicBezTo>
                <a:cubicBezTo>
                  <a:pt x="155527" y="95387"/>
                  <a:pt x="155876" y="95260"/>
                  <a:pt x="156002" y="94943"/>
                </a:cubicBezTo>
                <a:close/>
                <a:moveTo>
                  <a:pt x="155147" y="97160"/>
                </a:moveTo>
                <a:cubicBezTo>
                  <a:pt x="155369" y="96622"/>
                  <a:pt x="154831" y="96115"/>
                  <a:pt x="154324" y="96337"/>
                </a:cubicBezTo>
                <a:cubicBezTo>
                  <a:pt x="153786" y="96559"/>
                  <a:pt x="153817" y="97287"/>
                  <a:pt x="154324" y="97509"/>
                </a:cubicBezTo>
                <a:cubicBezTo>
                  <a:pt x="154672" y="97635"/>
                  <a:pt x="155021" y="97477"/>
                  <a:pt x="155147" y="97160"/>
                </a:cubicBezTo>
                <a:close/>
                <a:moveTo>
                  <a:pt x="154292" y="99377"/>
                </a:moveTo>
                <a:cubicBezTo>
                  <a:pt x="154514" y="98839"/>
                  <a:pt x="153976" y="98300"/>
                  <a:pt x="153437" y="98522"/>
                </a:cubicBezTo>
                <a:cubicBezTo>
                  <a:pt x="152899" y="98744"/>
                  <a:pt x="152931" y="99504"/>
                  <a:pt x="153469" y="99725"/>
                </a:cubicBezTo>
                <a:cubicBezTo>
                  <a:pt x="153786" y="99852"/>
                  <a:pt x="154166" y="99694"/>
                  <a:pt x="154292" y="99377"/>
                </a:cubicBezTo>
                <a:close/>
                <a:moveTo>
                  <a:pt x="152582" y="101942"/>
                </a:moveTo>
                <a:cubicBezTo>
                  <a:pt x="153121" y="102164"/>
                  <a:pt x="153659" y="101594"/>
                  <a:pt x="153437" y="101056"/>
                </a:cubicBezTo>
                <a:cubicBezTo>
                  <a:pt x="153184" y="100517"/>
                  <a:pt x="152424" y="100549"/>
                  <a:pt x="152202" y="101087"/>
                </a:cubicBezTo>
                <a:cubicBezTo>
                  <a:pt x="152076" y="101436"/>
                  <a:pt x="152234" y="101816"/>
                  <a:pt x="152582" y="101942"/>
                </a:cubicBezTo>
                <a:close/>
                <a:moveTo>
                  <a:pt x="152582" y="103779"/>
                </a:moveTo>
                <a:cubicBezTo>
                  <a:pt x="152804" y="103241"/>
                  <a:pt x="152234" y="102671"/>
                  <a:pt x="151696" y="102924"/>
                </a:cubicBezTo>
                <a:cubicBezTo>
                  <a:pt x="151125" y="103146"/>
                  <a:pt x="151125" y="103937"/>
                  <a:pt x="151696" y="104159"/>
                </a:cubicBezTo>
                <a:cubicBezTo>
                  <a:pt x="152044" y="104317"/>
                  <a:pt x="152456" y="104127"/>
                  <a:pt x="152582" y="103779"/>
                </a:cubicBezTo>
                <a:close/>
                <a:moveTo>
                  <a:pt x="151727" y="105996"/>
                </a:moveTo>
                <a:cubicBezTo>
                  <a:pt x="151949" y="105426"/>
                  <a:pt x="151379" y="104856"/>
                  <a:pt x="150809" y="105109"/>
                </a:cubicBezTo>
                <a:cubicBezTo>
                  <a:pt x="150239" y="105363"/>
                  <a:pt x="150239" y="106154"/>
                  <a:pt x="150809" y="106408"/>
                </a:cubicBezTo>
                <a:cubicBezTo>
                  <a:pt x="151189" y="106534"/>
                  <a:pt x="151569" y="106376"/>
                  <a:pt x="151727" y="105996"/>
                </a:cubicBezTo>
                <a:close/>
                <a:moveTo>
                  <a:pt x="150872" y="108213"/>
                </a:moveTo>
                <a:cubicBezTo>
                  <a:pt x="151094" y="107643"/>
                  <a:pt x="150492" y="107041"/>
                  <a:pt x="149922" y="107294"/>
                </a:cubicBezTo>
                <a:cubicBezTo>
                  <a:pt x="149352" y="107548"/>
                  <a:pt x="149352" y="108371"/>
                  <a:pt x="149954" y="108624"/>
                </a:cubicBezTo>
                <a:cubicBezTo>
                  <a:pt x="150302" y="108751"/>
                  <a:pt x="150714" y="108593"/>
                  <a:pt x="150872" y="108213"/>
                </a:cubicBezTo>
                <a:close/>
                <a:moveTo>
                  <a:pt x="149067" y="110841"/>
                </a:moveTo>
                <a:cubicBezTo>
                  <a:pt x="149669" y="111095"/>
                  <a:pt x="150270" y="110461"/>
                  <a:pt x="149985" y="109860"/>
                </a:cubicBezTo>
                <a:cubicBezTo>
                  <a:pt x="149732" y="109289"/>
                  <a:pt x="148909" y="109289"/>
                  <a:pt x="148655" y="109891"/>
                </a:cubicBezTo>
                <a:cubicBezTo>
                  <a:pt x="148497" y="110271"/>
                  <a:pt x="148687" y="110683"/>
                  <a:pt x="149067" y="110841"/>
                </a:cubicBezTo>
                <a:close/>
                <a:moveTo>
                  <a:pt x="184568" y="13871"/>
                </a:moveTo>
                <a:cubicBezTo>
                  <a:pt x="184536" y="13871"/>
                  <a:pt x="184536" y="13903"/>
                  <a:pt x="184536" y="13903"/>
                </a:cubicBezTo>
                <a:cubicBezTo>
                  <a:pt x="184568" y="13903"/>
                  <a:pt x="184568" y="13871"/>
                  <a:pt x="184568" y="13871"/>
                </a:cubicBezTo>
                <a:close/>
                <a:moveTo>
                  <a:pt x="183713" y="16120"/>
                </a:moveTo>
                <a:cubicBezTo>
                  <a:pt x="183713" y="16056"/>
                  <a:pt x="183681" y="16056"/>
                  <a:pt x="183650" y="16088"/>
                </a:cubicBezTo>
                <a:cubicBezTo>
                  <a:pt x="183650" y="16088"/>
                  <a:pt x="183650" y="16120"/>
                  <a:pt x="183681" y="16120"/>
                </a:cubicBezTo>
                <a:cubicBezTo>
                  <a:pt x="183681" y="16120"/>
                  <a:pt x="183713" y="16120"/>
                  <a:pt x="183713" y="16120"/>
                </a:cubicBezTo>
                <a:close/>
                <a:moveTo>
                  <a:pt x="182858" y="18336"/>
                </a:moveTo>
                <a:cubicBezTo>
                  <a:pt x="182890" y="18273"/>
                  <a:pt x="182795" y="18210"/>
                  <a:pt x="182763" y="18273"/>
                </a:cubicBezTo>
                <a:cubicBezTo>
                  <a:pt x="182763" y="18305"/>
                  <a:pt x="182763" y="18336"/>
                  <a:pt x="182795" y="18336"/>
                </a:cubicBezTo>
                <a:cubicBezTo>
                  <a:pt x="182826" y="18368"/>
                  <a:pt x="182858" y="18336"/>
                  <a:pt x="182858" y="18336"/>
                </a:cubicBezTo>
                <a:close/>
                <a:moveTo>
                  <a:pt x="181971" y="20458"/>
                </a:moveTo>
                <a:cubicBezTo>
                  <a:pt x="181876" y="20427"/>
                  <a:pt x="181971" y="20617"/>
                  <a:pt x="182003" y="20522"/>
                </a:cubicBezTo>
                <a:cubicBezTo>
                  <a:pt x="182003" y="20490"/>
                  <a:pt x="182003" y="20458"/>
                  <a:pt x="181971" y="20458"/>
                </a:cubicBezTo>
                <a:close/>
                <a:moveTo>
                  <a:pt x="181084" y="22643"/>
                </a:moveTo>
                <a:cubicBezTo>
                  <a:pt x="180989" y="22612"/>
                  <a:pt x="181084" y="22865"/>
                  <a:pt x="181148" y="22738"/>
                </a:cubicBezTo>
                <a:cubicBezTo>
                  <a:pt x="181148" y="22707"/>
                  <a:pt x="181148" y="22675"/>
                  <a:pt x="181084" y="22643"/>
                </a:cubicBezTo>
                <a:close/>
                <a:moveTo>
                  <a:pt x="180229" y="24829"/>
                </a:moveTo>
                <a:cubicBezTo>
                  <a:pt x="180103" y="24797"/>
                  <a:pt x="180229" y="25114"/>
                  <a:pt x="180293" y="24955"/>
                </a:cubicBezTo>
                <a:cubicBezTo>
                  <a:pt x="180293" y="24924"/>
                  <a:pt x="180293" y="24860"/>
                  <a:pt x="180229" y="24829"/>
                </a:cubicBezTo>
                <a:close/>
                <a:moveTo>
                  <a:pt x="179374" y="27045"/>
                </a:moveTo>
                <a:cubicBezTo>
                  <a:pt x="179184" y="26950"/>
                  <a:pt x="179374" y="27330"/>
                  <a:pt x="179438" y="27172"/>
                </a:cubicBezTo>
                <a:cubicBezTo>
                  <a:pt x="179438" y="27109"/>
                  <a:pt x="179406" y="27045"/>
                  <a:pt x="179374" y="27045"/>
                </a:cubicBezTo>
                <a:close/>
                <a:moveTo>
                  <a:pt x="178488" y="29231"/>
                </a:moveTo>
                <a:cubicBezTo>
                  <a:pt x="178298" y="29136"/>
                  <a:pt x="178488" y="29579"/>
                  <a:pt x="178583" y="29389"/>
                </a:cubicBezTo>
                <a:cubicBezTo>
                  <a:pt x="178583" y="29326"/>
                  <a:pt x="178551" y="29262"/>
                  <a:pt x="178488" y="29231"/>
                </a:cubicBezTo>
                <a:close/>
                <a:moveTo>
                  <a:pt x="177632" y="31416"/>
                </a:moveTo>
                <a:cubicBezTo>
                  <a:pt x="177411" y="31321"/>
                  <a:pt x="177632" y="31827"/>
                  <a:pt x="177727" y="31606"/>
                </a:cubicBezTo>
                <a:cubicBezTo>
                  <a:pt x="177727" y="31542"/>
                  <a:pt x="177696" y="31447"/>
                  <a:pt x="177632" y="31416"/>
                </a:cubicBezTo>
                <a:close/>
                <a:moveTo>
                  <a:pt x="176777" y="33601"/>
                </a:moveTo>
                <a:cubicBezTo>
                  <a:pt x="176524" y="33506"/>
                  <a:pt x="176746" y="34076"/>
                  <a:pt x="176841" y="33823"/>
                </a:cubicBezTo>
                <a:cubicBezTo>
                  <a:pt x="176904" y="33728"/>
                  <a:pt x="176841" y="33632"/>
                  <a:pt x="176746" y="33601"/>
                </a:cubicBezTo>
                <a:close/>
                <a:moveTo>
                  <a:pt x="175891" y="35818"/>
                </a:moveTo>
                <a:cubicBezTo>
                  <a:pt x="175637" y="35691"/>
                  <a:pt x="175891" y="36293"/>
                  <a:pt x="175986" y="36039"/>
                </a:cubicBezTo>
                <a:cubicBezTo>
                  <a:pt x="176049" y="35944"/>
                  <a:pt x="175986" y="35849"/>
                  <a:pt x="175891" y="35818"/>
                </a:cubicBezTo>
                <a:close/>
                <a:moveTo>
                  <a:pt x="174782" y="38098"/>
                </a:moveTo>
                <a:cubicBezTo>
                  <a:pt x="174656" y="38383"/>
                  <a:pt x="175321" y="38098"/>
                  <a:pt x="175036" y="38003"/>
                </a:cubicBezTo>
                <a:cubicBezTo>
                  <a:pt x="174941" y="37971"/>
                  <a:pt x="174814" y="38003"/>
                  <a:pt x="174782" y="38098"/>
                </a:cubicBezTo>
                <a:close/>
                <a:moveTo>
                  <a:pt x="173896" y="40315"/>
                </a:moveTo>
                <a:cubicBezTo>
                  <a:pt x="173769" y="40631"/>
                  <a:pt x="174466" y="40315"/>
                  <a:pt x="174149" y="40188"/>
                </a:cubicBezTo>
                <a:cubicBezTo>
                  <a:pt x="174054" y="40156"/>
                  <a:pt x="173927" y="40188"/>
                  <a:pt x="173896" y="40315"/>
                </a:cubicBezTo>
                <a:close/>
                <a:moveTo>
                  <a:pt x="173009" y="42500"/>
                </a:moveTo>
                <a:cubicBezTo>
                  <a:pt x="172914" y="42690"/>
                  <a:pt x="173104" y="42880"/>
                  <a:pt x="173294" y="42816"/>
                </a:cubicBezTo>
                <a:cubicBezTo>
                  <a:pt x="173484" y="42721"/>
                  <a:pt x="173484" y="42468"/>
                  <a:pt x="173294" y="42373"/>
                </a:cubicBezTo>
                <a:cubicBezTo>
                  <a:pt x="173167" y="42341"/>
                  <a:pt x="173040" y="42405"/>
                  <a:pt x="173009" y="42500"/>
                </a:cubicBezTo>
                <a:close/>
                <a:moveTo>
                  <a:pt x="172122" y="44717"/>
                </a:moveTo>
                <a:cubicBezTo>
                  <a:pt x="172027" y="44907"/>
                  <a:pt x="172249" y="45128"/>
                  <a:pt x="172439" y="45033"/>
                </a:cubicBezTo>
                <a:cubicBezTo>
                  <a:pt x="172629" y="44938"/>
                  <a:pt x="172629" y="44653"/>
                  <a:pt x="172439" y="44590"/>
                </a:cubicBezTo>
                <a:cubicBezTo>
                  <a:pt x="172312" y="44527"/>
                  <a:pt x="172154" y="44590"/>
                  <a:pt x="172122" y="44717"/>
                </a:cubicBezTo>
                <a:close/>
                <a:moveTo>
                  <a:pt x="171235" y="46902"/>
                </a:moveTo>
                <a:cubicBezTo>
                  <a:pt x="171140" y="47123"/>
                  <a:pt x="171362" y="47345"/>
                  <a:pt x="171584" y="47250"/>
                </a:cubicBezTo>
                <a:cubicBezTo>
                  <a:pt x="171774" y="47155"/>
                  <a:pt x="171774" y="46870"/>
                  <a:pt x="171552" y="46775"/>
                </a:cubicBezTo>
                <a:cubicBezTo>
                  <a:pt x="171425" y="46712"/>
                  <a:pt x="171267" y="46775"/>
                  <a:pt x="171235" y="46933"/>
                </a:cubicBezTo>
                <a:close/>
                <a:moveTo>
                  <a:pt x="170349" y="49119"/>
                </a:moveTo>
                <a:cubicBezTo>
                  <a:pt x="170254" y="49340"/>
                  <a:pt x="170475" y="49562"/>
                  <a:pt x="170697" y="49467"/>
                </a:cubicBezTo>
                <a:cubicBezTo>
                  <a:pt x="170919" y="49372"/>
                  <a:pt x="170919" y="49055"/>
                  <a:pt x="170697" y="48960"/>
                </a:cubicBezTo>
                <a:cubicBezTo>
                  <a:pt x="170539" y="48897"/>
                  <a:pt x="170380" y="48960"/>
                  <a:pt x="170349" y="49119"/>
                </a:cubicBezTo>
                <a:close/>
                <a:moveTo>
                  <a:pt x="169462" y="51335"/>
                </a:moveTo>
                <a:cubicBezTo>
                  <a:pt x="169367" y="51557"/>
                  <a:pt x="169589" y="51810"/>
                  <a:pt x="169842" y="51684"/>
                </a:cubicBezTo>
                <a:cubicBezTo>
                  <a:pt x="170064" y="51589"/>
                  <a:pt x="170064" y="51240"/>
                  <a:pt x="169842" y="51145"/>
                </a:cubicBezTo>
                <a:cubicBezTo>
                  <a:pt x="169684" y="51082"/>
                  <a:pt x="169494" y="51177"/>
                  <a:pt x="169462" y="51335"/>
                </a:cubicBezTo>
                <a:close/>
                <a:moveTo>
                  <a:pt x="168955" y="53362"/>
                </a:moveTo>
                <a:cubicBezTo>
                  <a:pt x="168702" y="53236"/>
                  <a:pt x="168448" y="53521"/>
                  <a:pt x="168575" y="53774"/>
                </a:cubicBezTo>
                <a:cubicBezTo>
                  <a:pt x="168670" y="54027"/>
                  <a:pt x="169050" y="53996"/>
                  <a:pt x="169145" y="53742"/>
                </a:cubicBezTo>
                <a:cubicBezTo>
                  <a:pt x="169208" y="53584"/>
                  <a:pt x="169113" y="53426"/>
                  <a:pt x="168955" y="53362"/>
                </a:cubicBezTo>
                <a:close/>
                <a:moveTo>
                  <a:pt x="168100" y="55547"/>
                </a:moveTo>
                <a:cubicBezTo>
                  <a:pt x="167815" y="55452"/>
                  <a:pt x="167562" y="55706"/>
                  <a:pt x="167688" y="55991"/>
                </a:cubicBezTo>
                <a:cubicBezTo>
                  <a:pt x="167783" y="56244"/>
                  <a:pt x="168163" y="56244"/>
                  <a:pt x="168290" y="55959"/>
                </a:cubicBezTo>
                <a:cubicBezTo>
                  <a:pt x="168353" y="55801"/>
                  <a:pt x="168258" y="55611"/>
                  <a:pt x="168100" y="55547"/>
                </a:cubicBezTo>
                <a:close/>
                <a:moveTo>
                  <a:pt x="167245" y="57733"/>
                </a:moveTo>
                <a:cubicBezTo>
                  <a:pt x="166960" y="57638"/>
                  <a:pt x="166675" y="57923"/>
                  <a:pt x="166802" y="58176"/>
                </a:cubicBezTo>
                <a:cubicBezTo>
                  <a:pt x="166897" y="58461"/>
                  <a:pt x="167308" y="58461"/>
                  <a:pt x="167435" y="58176"/>
                </a:cubicBezTo>
                <a:cubicBezTo>
                  <a:pt x="167498" y="58018"/>
                  <a:pt x="167403" y="57796"/>
                  <a:pt x="167213" y="57733"/>
                </a:cubicBezTo>
                <a:close/>
                <a:moveTo>
                  <a:pt x="166358" y="59918"/>
                </a:moveTo>
                <a:cubicBezTo>
                  <a:pt x="166073" y="59823"/>
                  <a:pt x="165788" y="60108"/>
                  <a:pt x="165915" y="60393"/>
                </a:cubicBezTo>
                <a:cubicBezTo>
                  <a:pt x="166042" y="60709"/>
                  <a:pt x="166453" y="60678"/>
                  <a:pt x="166580" y="60393"/>
                </a:cubicBezTo>
                <a:cubicBezTo>
                  <a:pt x="166643" y="60203"/>
                  <a:pt x="166548" y="60013"/>
                  <a:pt x="166358" y="59918"/>
                </a:cubicBezTo>
                <a:close/>
                <a:moveTo>
                  <a:pt x="164997" y="62325"/>
                </a:moveTo>
                <a:cubicBezTo>
                  <a:pt x="164902" y="62641"/>
                  <a:pt x="165187" y="62958"/>
                  <a:pt x="165503" y="62831"/>
                </a:cubicBezTo>
                <a:cubicBezTo>
                  <a:pt x="165820" y="62673"/>
                  <a:pt x="165820" y="62261"/>
                  <a:pt x="165503" y="62135"/>
                </a:cubicBezTo>
                <a:cubicBezTo>
                  <a:pt x="165313" y="62039"/>
                  <a:pt x="165092" y="62135"/>
                  <a:pt x="164997" y="62325"/>
                </a:cubicBezTo>
                <a:close/>
                <a:moveTo>
                  <a:pt x="164110" y="64541"/>
                </a:moveTo>
                <a:cubicBezTo>
                  <a:pt x="163983" y="64858"/>
                  <a:pt x="164331" y="65175"/>
                  <a:pt x="164648" y="65048"/>
                </a:cubicBezTo>
                <a:cubicBezTo>
                  <a:pt x="164965" y="64890"/>
                  <a:pt x="164965" y="64446"/>
                  <a:pt x="164616" y="64320"/>
                </a:cubicBezTo>
                <a:cubicBezTo>
                  <a:pt x="164426" y="64225"/>
                  <a:pt x="164205" y="64320"/>
                  <a:pt x="164110" y="64541"/>
                </a:cubicBezTo>
                <a:close/>
                <a:moveTo>
                  <a:pt x="163761" y="66505"/>
                </a:moveTo>
                <a:cubicBezTo>
                  <a:pt x="163413" y="66378"/>
                  <a:pt x="163096" y="66726"/>
                  <a:pt x="163255" y="67043"/>
                </a:cubicBezTo>
                <a:cubicBezTo>
                  <a:pt x="163381" y="67392"/>
                  <a:pt x="163856" y="67392"/>
                  <a:pt x="163983" y="67043"/>
                </a:cubicBezTo>
                <a:cubicBezTo>
                  <a:pt x="164078" y="66821"/>
                  <a:pt x="163983" y="66600"/>
                  <a:pt x="163761" y="66505"/>
                </a:cubicBezTo>
                <a:close/>
                <a:moveTo>
                  <a:pt x="162906" y="68690"/>
                </a:moveTo>
                <a:cubicBezTo>
                  <a:pt x="162558" y="68563"/>
                  <a:pt x="162210" y="68912"/>
                  <a:pt x="162336" y="69260"/>
                </a:cubicBezTo>
                <a:cubicBezTo>
                  <a:pt x="162495" y="69608"/>
                  <a:pt x="163001" y="69608"/>
                  <a:pt x="163128" y="69260"/>
                </a:cubicBezTo>
                <a:cubicBezTo>
                  <a:pt x="163223" y="69038"/>
                  <a:pt x="163128" y="68785"/>
                  <a:pt x="162906" y="68690"/>
                </a:cubicBezTo>
                <a:close/>
                <a:moveTo>
                  <a:pt x="162020" y="70907"/>
                </a:moveTo>
                <a:cubicBezTo>
                  <a:pt x="161671" y="70748"/>
                  <a:pt x="161323" y="71128"/>
                  <a:pt x="161450" y="71477"/>
                </a:cubicBezTo>
                <a:cubicBezTo>
                  <a:pt x="161608" y="71857"/>
                  <a:pt x="162146" y="71825"/>
                  <a:pt x="162273" y="71477"/>
                </a:cubicBezTo>
                <a:cubicBezTo>
                  <a:pt x="162368" y="71255"/>
                  <a:pt x="162241" y="70970"/>
                  <a:pt x="162020" y="70907"/>
                </a:cubicBezTo>
                <a:close/>
                <a:moveTo>
                  <a:pt x="161165" y="73092"/>
                </a:moveTo>
                <a:cubicBezTo>
                  <a:pt x="160785" y="72934"/>
                  <a:pt x="160404" y="73314"/>
                  <a:pt x="160563" y="73694"/>
                </a:cubicBezTo>
                <a:cubicBezTo>
                  <a:pt x="160753" y="74074"/>
                  <a:pt x="161260" y="74074"/>
                  <a:pt x="161418" y="73694"/>
                </a:cubicBezTo>
                <a:cubicBezTo>
                  <a:pt x="161513" y="73440"/>
                  <a:pt x="161386" y="73187"/>
                  <a:pt x="161165" y="73092"/>
                </a:cubicBezTo>
                <a:close/>
                <a:moveTo>
                  <a:pt x="159676" y="75562"/>
                </a:moveTo>
                <a:cubicBezTo>
                  <a:pt x="159518" y="75942"/>
                  <a:pt x="159929" y="76322"/>
                  <a:pt x="160309" y="76164"/>
                </a:cubicBezTo>
                <a:cubicBezTo>
                  <a:pt x="160690" y="76005"/>
                  <a:pt x="160690" y="75435"/>
                  <a:pt x="160309" y="75277"/>
                </a:cubicBezTo>
                <a:cubicBezTo>
                  <a:pt x="160056" y="75182"/>
                  <a:pt x="159771" y="75309"/>
                  <a:pt x="159676" y="75562"/>
                </a:cubicBezTo>
                <a:close/>
                <a:moveTo>
                  <a:pt x="158789" y="77747"/>
                </a:moveTo>
                <a:cubicBezTo>
                  <a:pt x="158631" y="78159"/>
                  <a:pt x="159043" y="78571"/>
                  <a:pt x="159454" y="78381"/>
                </a:cubicBezTo>
                <a:cubicBezTo>
                  <a:pt x="159834" y="78222"/>
                  <a:pt x="159834" y="77621"/>
                  <a:pt x="159423" y="77462"/>
                </a:cubicBezTo>
                <a:cubicBezTo>
                  <a:pt x="159169" y="77367"/>
                  <a:pt x="158884" y="77494"/>
                  <a:pt x="158789" y="77747"/>
                </a:cubicBezTo>
                <a:close/>
                <a:moveTo>
                  <a:pt x="158568" y="79679"/>
                </a:moveTo>
                <a:cubicBezTo>
                  <a:pt x="158156" y="79489"/>
                  <a:pt x="157744" y="79932"/>
                  <a:pt x="157903" y="80344"/>
                </a:cubicBezTo>
                <a:cubicBezTo>
                  <a:pt x="158093" y="80756"/>
                  <a:pt x="158694" y="80756"/>
                  <a:pt x="158853" y="80312"/>
                </a:cubicBezTo>
                <a:cubicBezTo>
                  <a:pt x="158948" y="80059"/>
                  <a:pt x="158821" y="79774"/>
                  <a:pt x="158568" y="79679"/>
                </a:cubicBezTo>
                <a:close/>
                <a:moveTo>
                  <a:pt x="157681" y="81864"/>
                </a:moveTo>
                <a:cubicBezTo>
                  <a:pt x="157269" y="81706"/>
                  <a:pt x="156858" y="82118"/>
                  <a:pt x="157016" y="82561"/>
                </a:cubicBezTo>
                <a:cubicBezTo>
                  <a:pt x="157206" y="82973"/>
                  <a:pt x="157808" y="82973"/>
                  <a:pt x="157998" y="82529"/>
                </a:cubicBezTo>
                <a:cubicBezTo>
                  <a:pt x="158093" y="82276"/>
                  <a:pt x="157966" y="81959"/>
                  <a:pt x="157713" y="81864"/>
                </a:cubicBezTo>
                <a:close/>
                <a:moveTo>
                  <a:pt x="156129" y="84366"/>
                </a:moveTo>
                <a:cubicBezTo>
                  <a:pt x="155939" y="84809"/>
                  <a:pt x="156414" y="85253"/>
                  <a:pt x="156858" y="85063"/>
                </a:cubicBezTo>
                <a:cubicBezTo>
                  <a:pt x="157301" y="84873"/>
                  <a:pt x="157269" y="84239"/>
                  <a:pt x="156826" y="84049"/>
                </a:cubicBezTo>
                <a:cubicBezTo>
                  <a:pt x="156541" y="83954"/>
                  <a:pt x="156224" y="84081"/>
                  <a:pt x="156129" y="84366"/>
                </a:cubicBezTo>
                <a:close/>
                <a:moveTo>
                  <a:pt x="156288" y="86963"/>
                </a:moveTo>
                <a:cubicBezTo>
                  <a:pt x="156446" y="86520"/>
                  <a:pt x="156002" y="86076"/>
                  <a:pt x="155527" y="86266"/>
                </a:cubicBezTo>
                <a:cubicBezTo>
                  <a:pt x="155084" y="86456"/>
                  <a:pt x="155084" y="87090"/>
                  <a:pt x="155559" y="87280"/>
                </a:cubicBezTo>
                <a:cubicBezTo>
                  <a:pt x="155844" y="87406"/>
                  <a:pt x="156161" y="87248"/>
                  <a:pt x="156288" y="86963"/>
                </a:cubicBezTo>
                <a:close/>
                <a:moveTo>
                  <a:pt x="155432" y="89180"/>
                </a:moveTo>
                <a:cubicBezTo>
                  <a:pt x="155591" y="88705"/>
                  <a:pt x="155116" y="88261"/>
                  <a:pt x="154672" y="88451"/>
                </a:cubicBezTo>
                <a:cubicBezTo>
                  <a:pt x="154197" y="88641"/>
                  <a:pt x="154197" y="89306"/>
                  <a:pt x="154672" y="89496"/>
                </a:cubicBezTo>
                <a:cubicBezTo>
                  <a:pt x="154957" y="89623"/>
                  <a:pt x="155306" y="89465"/>
                  <a:pt x="155432" y="89180"/>
                </a:cubicBezTo>
                <a:close/>
                <a:moveTo>
                  <a:pt x="154546" y="91397"/>
                </a:moveTo>
                <a:cubicBezTo>
                  <a:pt x="154767" y="90922"/>
                  <a:pt x="154261" y="90446"/>
                  <a:pt x="153786" y="90637"/>
                </a:cubicBezTo>
                <a:cubicBezTo>
                  <a:pt x="153311" y="90858"/>
                  <a:pt x="153311" y="91523"/>
                  <a:pt x="153786" y="91713"/>
                </a:cubicBezTo>
                <a:cubicBezTo>
                  <a:pt x="154102" y="91840"/>
                  <a:pt x="154451" y="91713"/>
                  <a:pt x="154546" y="91397"/>
                </a:cubicBezTo>
                <a:close/>
                <a:moveTo>
                  <a:pt x="152931" y="93962"/>
                </a:moveTo>
                <a:cubicBezTo>
                  <a:pt x="153406" y="94152"/>
                  <a:pt x="153912" y="93645"/>
                  <a:pt x="153691" y="93138"/>
                </a:cubicBezTo>
                <a:cubicBezTo>
                  <a:pt x="153469" y="92663"/>
                  <a:pt x="152772" y="92663"/>
                  <a:pt x="152582" y="93170"/>
                </a:cubicBezTo>
                <a:cubicBezTo>
                  <a:pt x="152456" y="93487"/>
                  <a:pt x="152614" y="93835"/>
                  <a:pt x="152931" y="93962"/>
                </a:cubicBezTo>
                <a:close/>
                <a:moveTo>
                  <a:pt x="152836" y="95830"/>
                </a:moveTo>
                <a:cubicBezTo>
                  <a:pt x="153057" y="95323"/>
                  <a:pt x="152519" y="94817"/>
                  <a:pt x="152012" y="95038"/>
                </a:cubicBezTo>
                <a:cubicBezTo>
                  <a:pt x="151505" y="95260"/>
                  <a:pt x="151537" y="95957"/>
                  <a:pt x="152044" y="96179"/>
                </a:cubicBezTo>
                <a:cubicBezTo>
                  <a:pt x="152361" y="96305"/>
                  <a:pt x="152709" y="96147"/>
                  <a:pt x="152836" y="95830"/>
                </a:cubicBezTo>
                <a:close/>
                <a:moveTo>
                  <a:pt x="151981" y="98047"/>
                </a:moveTo>
                <a:cubicBezTo>
                  <a:pt x="152202" y="97509"/>
                  <a:pt x="151664" y="97002"/>
                  <a:pt x="151157" y="97224"/>
                </a:cubicBezTo>
                <a:cubicBezTo>
                  <a:pt x="150619" y="97445"/>
                  <a:pt x="150650" y="98174"/>
                  <a:pt x="151157" y="98395"/>
                </a:cubicBezTo>
                <a:cubicBezTo>
                  <a:pt x="151474" y="98522"/>
                  <a:pt x="151854" y="98364"/>
                  <a:pt x="151981" y="98047"/>
                </a:cubicBezTo>
                <a:close/>
                <a:moveTo>
                  <a:pt x="151125" y="100264"/>
                </a:moveTo>
                <a:cubicBezTo>
                  <a:pt x="151347" y="99725"/>
                  <a:pt x="150809" y="99187"/>
                  <a:pt x="150270" y="99409"/>
                </a:cubicBezTo>
                <a:cubicBezTo>
                  <a:pt x="149732" y="99662"/>
                  <a:pt x="149732" y="100422"/>
                  <a:pt x="150270" y="100612"/>
                </a:cubicBezTo>
                <a:cubicBezTo>
                  <a:pt x="150619" y="100739"/>
                  <a:pt x="150999" y="100581"/>
                  <a:pt x="151125" y="100264"/>
                </a:cubicBezTo>
                <a:close/>
                <a:moveTo>
                  <a:pt x="150270" y="102481"/>
                </a:moveTo>
                <a:cubicBezTo>
                  <a:pt x="150492" y="101911"/>
                  <a:pt x="149922" y="101372"/>
                  <a:pt x="149384" y="101594"/>
                </a:cubicBezTo>
                <a:cubicBezTo>
                  <a:pt x="148845" y="101847"/>
                  <a:pt x="148845" y="102639"/>
                  <a:pt x="149415" y="102861"/>
                </a:cubicBezTo>
                <a:cubicBezTo>
                  <a:pt x="149764" y="102987"/>
                  <a:pt x="150144" y="102797"/>
                  <a:pt x="150270" y="102481"/>
                </a:cubicBezTo>
                <a:close/>
                <a:moveTo>
                  <a:pt x="148529" y="105078"/>
                </a:moveTo>
                <a:cubicBezTo>
                  <a:pt x="149099" y="105299"/>
                  <a:pt x="149637" y="104729"/>
                  <a:pt x="149415" y="104159"/>
                </a:cubicBezTo>
                <a:cubicBezTo>
                  <a:pt x="149162" y="103589"/>
                  <a:pt x="148370" y="103621"/>
                  <a:pt x="148149" y="104191"/>
                </a:cubicBezTo>
                <a:cubicBezTo>
                  <a:pt x="147990" y="104539"/>
                  <a:pt x="148180" y="104919"/>
                  <a:pt x="148529" y="105078"/>
                </a:cubicBezTo>
                <a:close/>
                <a:moveTo>
                  <a:pt x="148560" y="106914"/>
                </a:moveTo>
                <a:cubicBezTo>
                  <a:pt x="148782" y="106313"/>
                  <a:pt x="148212" y="105743"/>
                  <a:pt x="147610" y="105996"/>
                </a:cubicBezTo>
                <a:cubicBezTo>
                  <a:pt x="147040" y="106249"/>
                  <a:pt x="147072" y="107073"/>
                  <a:pt x="147642" y="107294"/>
                </a:cubicBezTo>
                <a:cubicBezTo>
                  <a:pt x="148022" y="107421"/>
                  <a:pt x="148402" y="107263"/>
                  <a:pt x="148560" y="106914"/>
                </a:cubicBezTo>
                <a:close/>
                <a:moveTo>
                  <a:pt x="146755" y="109511"/>
                </a:moveTo>
                <a:cubicBezTo>
                  <a:pt x="147357" y="109765"/>
                  <a:pt x="147959" y="109163"/>
                  <a:pt x="147705" y="108561"/>
                </a:cubicBezTo>
                <a:cubicBezTo>
                  <a:pt x="147420" y="107991"/>
                  <a:pt x="146597" y="107991"/>
                  <a:pt x="146375" y="108593"/>
                </a:cubicBezTo>
                <a:cubicBezTo>
                  <a:pt x="146217" y="108941"/>
                  <a:pt x="146407" y="109384"/>
                  <a:pt x="146755" y="109511"/>
                </a:cubicBezTo>
                <a:close/>
                <a:moveTo>
                  <a:pt x="146438" y="110366"/>
                </a:moveTo>
                <a:cubicBezTo>
                  <a:pt x="146058" y="110240"/>
                  <a:pt x="145615" y="110398"/>
                  <a:pt x="145488" y="110778"/>
                </a:cubicBezTo>
                <a:cubicBezTo>
                  <a:pt x="145457" y="110873"/>
                  <a:pt x="145425" y="110936"/>
                  <a:pt x="145425" y="111031"/>
                </a:cubicBezTo>
                <a:lnTo>
                  <a:pt x="146882" y="111031"/>
                </a:lnTo>
                <a:cubicBezTo>
                  <a:pt x="146882" y="110746"/>
                  <a:pt x="146692" y="110493"/>
                  <a:pt x="146438" y="110366"/>
                </a:cubicBezTo>
                <a:close/>
                <a:moveTo>
                  <a:pt x="181369" y="14790"/>
                </a:moveTo>
                <a:cubicBezTo>
                  <a:pt x="181369" y="14758"/>
                  <a:pt x="181369" y="14821"/>
                  <a:pt x="181401" y="14790"/>
                </a:cubicBezTo>
                <a:cubicBezTo>
                  <a:pt x="181401" y="14790"/>
                  <a:pt x="181401" y="14790"/>
                  <a:pt x="181369" y="14790"/>
                </a:cubicBezTo>
                <a:close/>
                <a:moveTo>
                  <a:pt x="180514" y="16975"/>
                </a:moveTo>
                <a:cubicBezTo>
                  <a:pt x="180483" y="16943"/>
                  <a:pt x="180514" y="17070"/>
                  <a:pt x="180546" y="17006"/>
                </a:cubicBezTo>
                <a:cubicBezTo>
                  <a:pt x="180546" y="17006"/>
                  <a:pt x="180546" y="16975"/>
                  <a:pt x="180514" y="16975"/>
                </a:cubicBezTo>
                <a:close/>
                <a:moveTo>
                  <a:pt x="179691" y="19223"/>
                </a:moveTo>
                <a:cubicBezTo>
                  <a:pt x="179691" y="19160"/>
                  <a:pt x="179533" y="19223"/>
                  <a:pt x="179628" y="19255"/>
                </a:cubicBezTo>
                <a:cubicBezTo>
                  <a:pt x="179628" y="19255"/>
                  <a:pt x="179659" y="19255"/>
                  <a:pt x="179659" y="19223"/>
                </a:cubicBezTo>
                <a:close/>
                <a:moveTo>
                  <a:pt x="178804" y="21440"/>
                </a:moveTo>
                <a:cubicBezTo>
                  <a:pt x="178868" y="21345"/>
                  <a:pt x="178646" y="21440"/>
                  <a:pt x="178741" y="21472"/>
                </a:cubicBezTo>
                <a:cubicBezTo>
                  <a:pt x="178773" y="21503"/>
                  <a:pt x="178804" y="21472"/>
                  <a:pt x="178804" y="21440"/>
                </a:cubicBezTo>
                <a:close/>
                <a:moveTo>
                  <a:pt x="177917" y="23562"/>
                </a:moveTo>
                <a:cubicBezTo>
                  <a:pt x="177791" y="23498"/>
                  <a:pt x="177917" y="23783"/>
                  <a:pt x="177949" y="23657"/>
                </a:cubicBezTo>
                <a:cubicBezTo>
                  <a:pt x="177981" y="23625"/>
                  <a:pt x="177949" y="23562"/>
                  <a:pt x="177917" y="23562"/>
                </a:cubicBezTo>
                <a:close/>
                <a:moveTo>
                  <a:pt x="177062" y="25747"/>
                </a:moveTo>
                <a:cubicBezTo>
                  <a:pt x="176904" y="25684"/>
                  <a:pt x="177062" y="26032"/>
                  <a:pt x="177094" y="25874"/>
                </a:cubicBezTo>
                <a:cubicBezTo>
                  <a:pt x="177126" y="25810"/>
                  <a:pt x="177094" y="25779"/>
                  <a:pt x="177062" y="25747"/>
                </a:cubicBezTo>
                <a:close/>
                <a:moveTo>
                  <a:pt x="176176" y="27932"/>
                </a:moveTo>
                <a:cubicBezTo>
                  <a:pt x="176017" y="27869"/>
                  <a:pt x="176176" y="28249"/>
                  <a:pt x="176239" y="28090"/>
                </a:cubicBezTo>
                <a:cubicBezTo>
                  <a:pt x="176271" y="28027"/>
                  <a:pt x="176239" y="27964"/>
                  <a:pt x="176176" y="27932"/>
                </a:cubicBezTo>
                <a:close/>
                <a:moveTo>
                  <a:pt x="175321" y="30149"/>
                </a:moveTo>
                <a:cubicBezTo>
                  <a:pt x="175131" y="30054"/>
                  <a:pt x="175321" y="30497"/>
                  <a:pt x="175384" y="30307"/>
                </a:cubicBezTo>
                <a:cubicBezTo>
                  <a:pt x="175416" y="30244"/>
                  <a:pt x="175384" y="30149"/>
                  <a:pt x="175321" y="30149"/>
                </a:cubicBezTo>
                <a:close/>
                <a:moveTo>
                  <a:pt x="174434" y="32334"/>
                </a:moveTo>
                <a:cubicBezTo>
                  <a:pt x="174244" y="32239"/>
                  <a:pt x="174434" y="32746"/>
                  <a:pt x="174529" y="32524"/>
                </a:cubicBezTo>
                <a:cubicBezTo>
                  <a:pt x="174561" y="32429"/>
                  <a:pt x="174529" y="32366"/>
                  <a:pt x="174434" y="32334"/>
                </a:cubicBezTo>
                <a:close/>
                <a:moveTo>
                  <a:pt x="173579" y="34519"/>
                </a:moveTo>
                <a:cubicBezTo>
                  <a:pt x="173325" y="34424"/>
                  <a:pt x="173579" y="34963"/>
                  <a:pt x="173674" y="34741"/>
                </a:cubicBezTo>
                <a:cubicBezTo>
                  <a:pt x="173706" y="34646"/>
                  <a:pt x="173674" y="34551"/>
                  <a:pt x="173579" y="34519"/>
                </a:cubicBezTo>
                <a:close/>
                <a:moveTo>
                  <a:pt x="172724" y="36704"/>
                </a:moveTo>
                <a:cubicBezTo>
                  <a:pt x="172439" y="36609"/>
                  <a:pt x="172724" y="37211"/>
                  <a:pt x="172819" y="36958"/>
                </a:cubicBezTo>
                <a:cubicBezTo>
                  <a:pt x="172850" y="36863"/>
                  <a:pt x="172819" y="36736"/>
                  <a:pt x="172724" y="36704"/>
                </a:cubicBezTo>
                <a:close/>
                <a:moveTo>
                  <a:pt x="171584" y="39016"/>
                </a:moveTo>
                <a:cubicBezTo>
                  <a:pt x="171489" y="39301"/>
                  <a:pt x="172122" y="39016"/>
                  <a:pt x="171837" y="38921"/>
                </a:cubicBezTo>
                <a:cubicBezTo>
                  <a:pt x="171742" y="38858"/>
                  <a:pt x="171647" y="38921"/>
                  <a:pt x="171584" y="39016"/>
                </a:cubicBezTo>
                <a:close/>
                <a:moveTo>
                  <a:pt x="170697" y="41233"/>
                </a:moveTo>
                <a:cubicBezTo>
                  <a:pt x="170570" y="41518"/>
                  <a:pt x="171299" y="41233"/>
                  <a:pt x="170982" y="41106"/>
                </a:cubicBezTo>
                <a:cubicBezTo>
                  <a:pt x="170855" y="41043"/>
                  <a:pt x="170760" y="41106"/>
                  <a:pt x="170697" y="41233"/>
                </a:cubicBezTo>
                <a:close/>
                <a:moveTo>
                  <a:pt x="169810" y="43418"/>
                </a:moveTo>
                <a:cubicBezTo>
                  <a:pt x="169747" y="43608"/>
                  <a:pt x="169937" y="43798"/>
                  <a:pt x="170127" y="43703"/>
                </a:cubicBezTo>
                <a:cubicBezTo>
                  <a:pt x="170317" y="43640"/>
                  <a:pt x="170317" y="43355"/>
                  <a:pt x="170127" y="43292"/>
                </a:cubicBezTo>
                <a:cubicBezTo>
                  <a:pt x="170000" y="43228"/>
                  <a:pt x="169874" y="43292"/>
                  <a:pt x="169810" y="43418"/>
                </a:cubicBezTo>
                <a:close/>
                <a:moveTo>
                  <a:pt x="168923" y="45635"/>
                </a:moveTo>
                <a:cubicBezTo>
                  <a:pt x="168860" y="45825"/>
                  <a:pt x="169050" y="46015"/>
                  <a:pt x="169240" y="45952"/>
                </a:cubicBezTo>
                <a:cubicBezTo>
                  <a:pt x="169462" y="45857"/>
                  <a:pt x="169462" y="45572"/>
                  <a:pt x="169240" y="45477"/>
                </a:cubicBezTo>
                <a:cubicBezTo>
                  <a:pt x="169113" y="45445"/>
                  <a:pt x="168987" y="45508"/>
                  <a:pt x="168923" y="45635"/>
                </a:cubicBezTo>
                <a:close/>
                <a:moveTo>
                  <a:pt x="168037" y="47820"/>
                </a:moveTo>
                <a:cubicBezTo>
                  <a:pt x="167942" y="48042"/>
                  <a:pt x="168163" y="48264"/>
                  <a:pt x="168385" y="48169"/>
                </a:cubicBezTo>
                <a:cubicBezTo>
                  <a:pt x="168607" y="48074"/>
                  <a:pt x="168607" y="47757"/>
                  <a:pt x="168385" y="47662"/>
                </a:cubicBezTo>
                <a:cubicBezTo>
                  <a:pt x="168258" y="47630"/>
                  <a:pt x="168100" y="47693"/>
                  <a:pt x="168037" y="47820"/>
                </a:cubicBezTo>
                <a:close/>
                <a:moveTo>
                  <a:pt x="167150" y="50037"/>
                </a:moveTo>
                <a:cubicBezTo>
                  <a:pt x="167055" y="50259"/>
                  <a:pt x="167308" y="50480"/>
                  <a:pt x="167530" y="50385"/>
                </a:cubicBezTo>
                <a:cubicBezTo>
                  <a:pt x="167752" y="50290"/>
                  <a:pt x="167752" y="49974"/>
                  <a:pt x="167498" y="49879"/>
                </a:cubicBezTo>
                <a:cubicBezTo>
                  <a:pt x="167372" y="49815"/>
                  <a:pt x="167213" y="49879"/>
                  <a:pt x="167150" y="50037"/>
                </a:cubicBezTo>
                <a:close/>
                <a:moveTo>
                  <a:pt x="166263" y="52222"/>
                </a:moveTo>
                <a:cubicBezTo>
                  <a:pt x="166168" y="52475"/>
                  <a:pt x="166422" y="52729"/>
                  <a:pt x="166643" y="52602"/>
                </a:cubicBezTo>
                <a:cubicBezTo>
                  <a:pt x="166897" y="52507"/>
                  <a:pt x="166897" y="52159"/>
                  <a:pt x="166643" y="52064"/>
                </a:cubicBezTo>
                <a:cubicBezTo>
                  <a:pt x="166485" y="52000"/>
                  <a:pt x="166327" y="52064"/>
                  <a:pt x="166263" y="52222"/>
                </a:cubicBezTo>
                <a:close/>
                <a:moveTo>
                  <a:pt x="165788" y="54249"/>
                </a:moveTo>
                <a:cubicBezTo>
                  <a:pt x="165535" y="54154"/>
                  <a:pt x="165282" y="54407"/>
                  <a:pt x="165377" y="54661"/>
                </a:cubicBezTo>
                <a:cubicBezTo>
                  <a:pt x="165503" y="54914"/>
                  <a:pt x="165852" y="54914"/>
                  <a:pt x="165947" y="54661"/>
                </a:cubicBezTo>
                <a:cubicBezTo>
                  <a:pt x="166010" y="54502"/>
                  <a:pt x="165947" y="54312"/>
                  <a:pt x="165788" y="54249"/>
                </a:cubicBezTo>
                <a:close/>
                <a:moveTo>
                  <a:pt x="164902" y="56434"/>
                </a:moveTo>
                <a:cubicBezTo>
                  <a:pt x="164648" y="56339"/>
                  <a:pt x="164363" y="56624"/>
                  <a:pt x="164490" y="56877"/>
                </a:cubicBezTo>
                <a:cubicBezTo>
                  <a:pt x="164616" y="57162"/>
                  <a:pt x="164997" y="57162"/>
                  <a:pt x="165092" y="56877"/>
                </a:cubicBezTo>
                <a:cubicBezTo>
                  <a:pt x="165155" y="56719"/>
                  <a:pt x="165092" y="56529"/>
                  <a:pt x="164902" y="56466"/>
                </a:cubicBezTo>
                <a:close/>
                <a:moveTo>
                  <a:pt x="164046" y="58651"/>
                </a:moveTo>
                <a:cubicBezTo>
                  <a:pt x="163761" y="58524"/>
                  <a:pt x="163476" y="58809"/>
                  <a:pt x="163603" y="59094"/>
                </a:cubicBezTo>
                <a:cubicBezTo>
                  <a:pt x="163730" y="59379"/>
                  <a:pt x="164141" y="59379"/>
                  <a:pt x="164236" y="59094"/>
                </a:cubicBezTo>
                <a:cubicBezTo>
                  <a:pt x="164300" y="58904"/>
                  <a:pt x="164236" y="58714"/>
                  <a:pt x="164046" y="58651"/>
                </a:cubicBezTo>
                <a:close/>
                <a:moveTo>
                  <a:pt x="162716" y="61026"/>
                </a:moveTo>
                <a:cubicBezTo>
                  <a:pt x="162590" y="61343"/>
                  <a:pt x="162906" y="61628"/>
                  <a:pt x="163191" y="61501"/>
                </a:cubicBezTo>
                <a:cubicBezTo>
                  <a:pt x="163476" y="61374"/>
                  <a:pt x="163476" y="60963"/>
                  <a:pt x="163191" y="60836"/>
                </a:cubicBezTo>
                <a:cubicBezTo>
                  <a:pt x="163001" y="60773"/>
                  <a:pt x="162780" y="60868"/>
                  <a:pt x="162716" y="61026"/>
                </a:cubicBezTo>
                <a:close/>
                <a:moveTo>
                  <a:pt x="161830" y="63243"/>
                </a:moveTo>
                <a:cubicBezTo>
                  <a:pt x="161703" y="63560"/>
                  <a:pt x="162020" y="63876"/>
                  <a:pt x="162336" y="63718"/>
                </a:cubicBezTo>
                <a:cubicBezTo>
                  <a:pt x="162621" y="63591"/>
                  <a:pt x="162621" y="63148"/>
                  <a:pt x="162305" y="63021"/>
                </a:cubicBezTo>
                <a:cubicBezTo>
                  <a:pt x="162115" y="62958"/>
                  <a:pt x="161893" y="63053"/>
                  <a:pt x="161830" y="63243"/>
                </a:cubicBezTo>
                <a:close/>
                <a:moveTo>
                  <a:pt x="160943" y="65428"/>
                </a:moveTo>
                <a:cubicBezTo>
                  <a:pt x="160816" y="65776"/>
                  <a:pt x="161133" y="66093"/>
                  <a:pt x="161450" y="65966"/>
                </a:cubicBezTo>
                <a:cubicBezTo>
                  <a:pt x="161798" y="65808"/>
                  <a:pt x="161766" y="65365"/>
                  <a:pt x="161450" y="65206"/>
                </a:cubicBezTo>
                <a:cubicBezTo>
                  <a:pt x="161260" y="65143"/>
                  <a:pt x="161006" y="65238"/>
                  <a:pt x="160943" y="65460"/>
                </a:cubicBezTo>
                <a:close/>
                <a:moveTo>
                  <a:pt x="160595" y="67423"/>
                </a:moveTo>
                <a:cubicBezTo>
                  <a:pt x="160246" y="67297"/>
                  <a:pt x="159898" y="67613"/>
                  <a:pt x="160056" y="67962"/>
                </a:cubicBezTo>
                <a:cubicBezTo>
                  <a:pt x="160183" y="68310"/>
                  <a:pt x="160690" y="68278"/>
                  <a:pt x="160816" y="67962"/>
                </a:cubicBezTo>
                <a:cubicBezTo>
                  <a:pt x="160880" y="67740"/>
                  <a:pt x="160785" y="67487"/>
                  <a:pt x="160595" y="67423"/>
                </a:cubicBezTo>
                <a:close/>
                <a:moveTo>
                  <a:pt x="159708" y="69608"/>
                </a:moveTo>
                <a:cubicBezTo>
                  <a:pt x="159359" y="69482"/>
                  <a:pt x="159011" y="69830"/>
                  <a:pt x="159169" y="70178"/>
                </a:cubicBezTo>
                <a:cubicBezTo>
                  <a:pt x="159328" y="70527"/>
                  <a:pt x="159803" y="70527"/>
                  <a:pt x="159961" y="70178"/>
                </a:cubicBezTo>
                <a:cubicBezTo>
                  <a:pt x="160024" y="69957"/>
                  <a:pt x="159929" y="69703"/>
                  <a:pt x="159708" y="69608"/>
                </a:cubicBezTo>
                <a:close/>
                <a:moveTo>
                  <a:pt x="158853" y="71794"/>
                </a:moveTo>
                <a:cubicBezTo>
                  <a:pt x="158473" y="71667"/>
                  <a:pt x="158124" y="72015"/>
                  <a:pt x="158283" y="72395"/>
                </a:cubicBezTo>
                <a:cubicBezTo>
                  <a:pt x="158441" y="72744"/>
                  <a:pt x="158948" y="72744"/>
                  <a:pt x="159106" y="72364"/>
                </a:cubicBezTo>
                <a:cubicBezTo>
                  <a:pt x="159201" y="72142"/>
                  <a:pt x="159074" y="71889"/>
                  <a:pt x="158853" y="71794"/>
                </a:cubicBezTo>
                <a:close/>
                <a:moveTo>
                  <a:pt x="157966" y="74010"/>
                </a:moveTo>
                <a:cubicBezTo>
                  <a:pt x="157586" y="73852"/>
                  <a:pt x="157238" y="74232"/>
                  <a:pt x="157396" y="74612"/>
                </a:cubicBezTo>
                <a:cubicBezTo>
                  <a:pt x="157554" y="74992"/>
                  <a:pt x="158093" y="74960"/>
                  <a:pt x="158251" y="74580"/>
                </a:cubicBezTo>
                <a:cubicBezTo>
                  <a:pt x="158346" y="74359"/>
                  <a:pt x="158219" y="74074"/>
                  <a:pt x="157966" y="74010"/>
                </a:cubicBezTo>
                <a:close/>
                <a:moveTo>
                  <a:pt x="156509" y="76449"/>
                </a:moveTo>
                <a:cubicBezTo>
                  <a:pt x="156351" y="76861"/>
                  <a:pt x="156731" y="77241"/>
                  <a:pt x="157143" y="77082"/>
                </a:cubicBezTo>
                <a:cubicBezTo>
                  <a:pt x="157523" y="76892"/>
                  <a:pt x="157523" y="76354"/>
                  <a:pt x="157111" y="76195"/>
                </a:cubicBezTo>
                <a:cubicBezTo>
                  <a:pt x="156858" y="76100"/>
                  <a:pt x="156604" y="76227"/>
                  <a:pt x="156509" y="76449"/>
                </a:cubicBezTo>
                <a:close/>
                <a:moveTo>
                  <a:pt x="156256" y="78381"/>
                </a:moveTo>
                <a:cubicBezTo>
                  <a:pt x="155844" y="78222"/>
                  <a:pt x="155432" y="78634"/>
                  <a:pt x="155622" y="79046"/>
                </a:cubicBezTo>
                <a:cubicBezTo>
                  <a:pt x="155781" y="79426"/>
                  <a:pt x="156351" y="79426"/>
                  <a:pt x="156509" y="79014"/>
                </a:cubicBezTo>
                <a:cubicBezTo>
                  <a:pt x="156636" y="78761"/>
                  <a:pt x="156509" y="78476"/>
                  <a:pt x="156256" y="78381"/>
                </a:cubicBezTo>
                <a:close/>
                <a:moveTo>
                  <a:pt x="155369" y="80566"/>
                </a:moveTo>
                <a:cubicBezTo>
                  <a:pt x="154957" y="80407"/>
                  <a:pt x="154546" y="80851"/>
                  <a:pt x="154736" y="81263"/>
                </a:cubicBezTo>
                <a:cubicBezTo>
                  <a:pt x="154894" y="81674"/>
                  <a:pt x="155496" y="81643"/>
                  <a:pt x="155654" y="81231"/>
                </a:cubicBezTo>
                <a:cubicBezTo>
                  <a:pt x="155781" y="80977"/>
                  <a:pt x="155654" y="80692"/>
                  <a:pt x="155369" y="80566"/>
                </a:cubicBezTo>
                <a:close/>
                <a:moveTo>
                  <a:pt x="153817" y="83068"/>
                </a:moveTo>
                <a:cubicBezTo>
                  <a:pt x="153659" y="83511"/>
                  <a:pt x="154102" y="83923"/>
                  <a:pt x="154514" y="83733"/>
                </a:cubicBezTo>
                <a:cubicBezTo>
                  <a:pt x="154957" y="83543"/>
                  <a:pt x="154957" y="82941"/>
                  <a:pt x="154514" y="82783"/>
                </a:cubicBezTo>
                <a:cubicBezTo>
                  <a:pt x="154229" y="82656"/>
                  <a:pt x="153944" y="82783"/>
                  <a:pt x="153817" y="83068"/>
                </a:cubicBezTo>
                <a:close/>
                <a:moveTo>
                  <a:pt x="152931" y="85253"/>
                </a:moveTo>
                <a:cubicBezTo>
                  <a:pt x="152772" y="85728"/>
                  <a:pt x="153216" y="86140"/>
                  <a:pt x="153659" y="85950"/>
                </a:cubicBezTo>
                <a:cubicBezTo>
                  <a:pt x="154102" y="85759"/>
                  <a:pt x="154102" y="85126"/>
                  <a:pt x="153659" y="84968"/>
                </a:cubicBezTo>
                <a:cubicBezTo>
                  <a:pt x="153374" y="84841"/>
                  <a:pt x="153057" y="84999"/>
                  <a:pt x="152931" y="85253"/>
                </a:cubicBezTo>
                <a:close/>
                <a:moveTo>
                  <a:pt x="153089" y="87881"/>
                </a:moveTo>
                <a:cubicBezTo>
                  <a:pt x="153279" y="87406"/>
                  <a:pt x="152804" y="86963"/>
                  <a:pt x="152361" y="87153"/>
                </a:cubicBezTo>
                <a:cubicBezTo>
                  <a:pt x="151886" y="87343"/>
                  <a:pt x="151917" y="88008"/>
                  <a:pt x="152361" y="88198"/>
                </a:cubicBezTo>
                <a:cubicBezTo>
                  <a:pt x="152646" y="88293"/>
                  <a:pt x="152994" y="88166"/>
                  <a:pt x="153089" y="87881"/>
                </a:cubicBezTo>
                <a:close/>
                <a:moveTo>
                  <a:pt x="152234" y="90098"/>
                </a:moveTo>
                <a:cubicBezTo>
                  <a:pt x="152424" y="89623"/>
                  <a:pt x="151949" y="89148"/>
                  <a:pt x="151474" y="89338"/>
                </a:cubicBezTo>
                <a:cubicBezTo>
                  <a:pt x="150999" y="89560"/>
                  <a:pt x="150999" y="90225"/>
                  <a:pt x="151505" y="90415"/>
                </a:cubicBezTo>
                <a:cubicBezTo>
                  <a:pt x="151791" y="90541"/>
                  <a:pt x="152107" y="90383"/>
                  <a:pt x="152234" y="90098"/>
                </a:cubicBezTo>
                <a:close/>
                <a:moveTo>
                  <a:pt x="151379" y="92315"/>
                </a:moveTo>
                <a:cubicBezTo>
                  <a:pt x="151569" y="91808"/>
                  <a:pt x="151094" y="91333"/>
                  <a:pt x="150587" y="91555"/>
                </a:cubicBezTo>
                <a:cubicBezTo>
                  <a:pt x="150112" y="91745"/>
                  <a:pt x="150112" y="92442"/>
                  <a:pt x="150619" y="92632"/>
                </a:cubicBezTo>
                <a:cubicBezTo>
                  <a:pt x="150904" y="92758"/>
                  <a:pt x="151252" y="92600"/>
                  <a:pt x="151379" y="92315"/>
                </a:cubicBezTo>
                <a:close/>
                <a:moveTo>
                  <a:pt x="150524" y="94532"/>
                </a:moveTo>
                <a:cubicBezTo>
                  <a:pt x="150714" y="94025"/>
                  <a:pt x="150207" y="93518"/>
                  <a:pt x="149700" y="93740"/>
                </a:cubicBezTo>
                <a:cubicBezTo>
                  <a:pt x="149225" y="93962"/>
                  <a:pt x="149225" y="94658"/>
                  <a:pt x="149732" y="94880"/>
                </a:cubicBezTo>
                <a:cubicBezTo>
                  <a:pt x="150049" y="94975"/>
                  <a:pt x="150397" y="94848"/>
                  <a:pt x="150524" y="94532"/>
                </a:cubicBezTo>
                <a:close/>
                <a:moveTo>
                  <a:pt x="148845" y="97097"/>
                </a:moveTo>
                <a:cubicBezTo>
                  <a:pt x="149384" y="97287"/>
                  <a:pt x="149890" y="96780"/>
                  <a:pt x="149669" y="96274"/>
                </a:cubicBezTo>
                <a:cubicBezTo>
                  <a:pt x="149447" y="95735"/>
                  <a:pt x="148719" y="95767"/>
                  <a:pt x="148497" y="96274"/>
                </a:cubicBezTo>
                <a:cubicBezTo>
                  <a:pt x="148370" y="96590"/>
                  <a:pt x="148529" y="96970"/>
                  <a:pt x="148845" y="97097"/>
                </a:cubicBezTo>
                <a:close/>
                <a:moveTo>
                  <a:pt x="148814" y="98965"/>
                </a:moveTo>
                <a:cubicBezTo>
                  <a:pt x="149035" y="98427"/>
                  <a:pt x="148497" y="97889"/>
                  <a:pt x="147959" y="98142"/>
                </a:cubicBezTo>
                <a:cubicBezTo>
                  <a:pt x="147420" y="98364"/>
                  <a:pt x="147452" y="99092"/>
                  <a:pt x="147990" y="99314"/>
                </a:cubicBezTo>
                <a:cubicBezTo>
                  <a:pt x="148307" y="99440"/>
                  <a:pt x="148687" y="99282"/>
                  <a:pt x="148814" y="98965"/>
                </a:cubicBezTo>
                <a:close/>
                <a:moveTo>
                  <a:pt x="147103" y="101531"/>
                </a:moveTo>
                <a:cubicBezTo>
                  <a:pt x="147642" y="101752"/>
                  <a:pt x="148180" y="101214"/>
                  <a:pt x="147927" y="100676"/>
                </a:cubicBezTo>
                <a:cubicBezTo>
                  <a:pt x="147705" y="100137"/>
                  <a:pt x="146945" y="100137"/>
                  <a:pt x="146723" y="100676"/>
                </a:cubicBezTo>
                <a:cubicBezTo>
                  <a:pt x="146597" y="101024"/>
                  <a:pt x="146755" y="101404"/>
                  <a:pt x="147103" y="101531"/>
                </a:cubicBezTo>
                <a:close/>
                <a:moveTo>
                  <a:pt x="147103" y="103367"/>
                </a:moveTo>
                <a:cubicBezTo>
                  <a:pt x="147325" y="102829"/>
                  <a:pt x="146755" y="102291"/>
                  <a:pt x="146185" y="102512"/>
                </a:cubicBezTo>
                <a:cubicBezTo>
                  <a:pt x="145647" y="102766"/>
                  <a:pt x="145647" y="103526"/>
                  <a:pt x="146217" y="103747"/>
                </a:cubicBezTo>
                <a:cubicBezTo>
                  <a:pt x="146565" y="103906"/>
                  <a:pt x="146945" y="103716"/>
                  <a:pt x="147103" y="103367"/>
                </a:cubicBezTo>
                <a:close/>
                <a:moveTo>
                  <a:pt x="146248" y="105584"/>
                </a:moveTo>
                <a:cubicBezTo>
                  <a:pt x="146470" y="105014"/>
                  <a:pt x="145900" y="104476"/>
                  <a:pt x="145330" y="104697"/>
                </a:cubicBezTo>
                <a:cubicBezTo>
                  <a:pt x="144760" y="104951"/>
                  <a:pt x="144760" y="105743"/>
                  <a:pt x="145330" y="105996"/>
                </a:cubicBezTo>
                <a:cubicBezTo>
                  <a:pt x="145710" y="106123"/>
                  <a:pt x="146090" y="105964"/>
                  <a:pt x="146248" y="105584"/>
                </a:cubicBezTo>
                <a:close/>
                <a:moveTo>
                  <a:pt x="145393" y="107801"/>
                </a:moveTo>
                <a:cubicBezTo>
                  <a:pt x="145615" y="107231"/>
                  <a:pt x="145013" y="106661"/>
                  <a:pt x="144443" y="106914"/>
                </a:cubicBezTo>
                <a:cubicBezTo>
                  <a:pt x="143873" y="107136"/>
                  <a:pt x="143873" y="107959"/>
                  <a:pt x="144475" y="108213"/>
                </a:cubicBezTo>
                <a:cubicBezTo>
                  <a:pt x="144823" y="108339"/>
                  <a:pt x="145235" y="108181"/>
                  <a:pt x="145393" y="107801"/>
                </a:cubicBezTo>
                <a:close/>
                <a:moveTo>
                  <a:pt x="143588" y="110430"/>
                </a:moveTo>
                <a:cubicBezTo>
                  <a:pt x="144190" y="110651"/>
                  <a:pt x="144760" y="110050"/>
                  <a:pt x="144507" y="109479"/>
                </a:cubicBezTo>
                <a:cubicBezTo>
                  <a:pt x="144253" y="108878"/>
                  <a:pt x="143398" y="108909"/>
                  <a:pt x="143177" y="109479"/>
                </a:cubicBezTo>
                <a:cubicBezTo>
                  <a:pt x="143018" y="109860"/>
                  <a:pt x="143208" y="110271"/>
                  <a:pt x="143588" y="110430"/>
                </a:cubicBezTo>
                <a:close/>
                <a:moveTo>
                  <a:pt x="178203" y="15708"/>
                </a:moveTo>
                <a:cubicBezTo>
                  <a:pt x="178171" y="15708"/>
                  <a:pt x="178171" y="15740"/>
                  <a:pt x="178171" y="15740"/>
                </a:cubicBezTo>
                <a:cubicBezTo>
                  <a:pt x="178203" y="15740"/>
                  <a:pt x="178203" y="15740"/>
                  <a:pt x="178203" y="15740"/>
                </a:cubicBezTo>
                <a:cubicBezTo>
                  <a:pt x="178203" y="15708"/>
                  <a:pt x="178203" y="15708"/>
                  <a:pt x="178203" y="15708"/>
                </a:cubicBezTo>
                <a:close/>
                <a:moveTo>
                  <a:pt x="177347" y="17925"/>
                </a:moveTo>
                <a:cubicBezTo>
                  <a:pt x="177379" y="17893"/>
                  <a:pt x="177284" y="17861"/>
                  <a:pt x="177284" y="17925"/>
                </a:cubicBezTo>
                <a:cubicBezTo>
                  <a:pt x="177284" y="17925"/>
                  <a:pt x="177284" y="17956"/>
                  <a:pt x="177316" y="17956"/>
                </a:cubicBezTo>
                <a:cubicBezTo>
                  <a:pt x="177316" y="17956"/>
                  <a:pt x="177347" y="17956"/>
                  <a:pt x="177347" y="17925"/>
                </a:cubicBezTo>
                <a:close/>
                <a:moveTo>
                  <a:pt x="176492" y="20142"/>
                </a:moveTo>
                <a:cubicBezTo>
                  <a:pt x="176524" y="20078"/>
                  <a:pt x="176366" y="20142"/>
                  <a:pt x="176429" y="20173"/>
                </a:cubicBezTo>
                <a:cubicBezTo>
                  <a:pt x="176461" y="20205"/>
                  <a:pt x="176492" y="20173"/>
                  <a:pt x="176492" y="20142"/>
                </a:cubicBezTo>
                <a:close/>
                <a:moveTo>
                  <a:pt x="175637" y="22358"/>
                </a:moveTo>
                <a:cubicBezTo>
                  <a:pt x="175669" y="22263"/>
                  <a:pt x="175447" y="22358"/>
                  <a:pt x="175542" y="22390"/>
                </a:cubicBezTo>
                <a:cubicBezTo>
                  <a:pt x="175574" y="22422"/>
                  <a:pt x="175606" y="22390"/>
                  <a:pt x="175637" y="22358"/>
                </a:cubicBezTo>
                <a:close/>
                <a:moveTo>
                  <a:pt x="174719" y="24480"/>
                </a:moveTo>
                <a:cubicBezTo>
                  <a:pt x="174592" y="24417"/>
                  <a:pt x="174719" y="24702"/>
                  <a:pt x="174782" y="24575"/>
                </a:cubicBezTo>
                <a:cubicBezTo>
                  <a:pt x="174782" y="24544"/>
                  <a:pt x="174782" y="24480"/>
                  <a:pt x="174719" y="24480"/>
                </a:cubicBezTo>
                <a:close/>
                <a:moveTo>
                  <a:pt x="173864" y="26665"/>
                </a:moveTo>
                <a:cubicBezTo>
                  <a:pt x="173706" y="26602"/>
                  <a:pt x="173864" y="26950"/>
                  <a:pt x="173927" y="26792"/>
                </a:cubicBezTo>
                <a:cubicBezTo>
                  <a:pt x="173927" y="26760"/>
                  <a:pt x="173927" y="26697"/>
                  <a:pt x="173864" y="26665"/>
                </a:cubicBezTo>
                <a:close/>
                <a:moveTo>
                  <a:pt x="173009" y="28850"/>
                </a:moveTo>
                <a:cubicBezTo>
                  <a:pt x="172819" y="28787"/>
                  <a:pt x="172977" y="29167"/>
                  <a:pt x="173072" y="29009"/>
                </a:cubicBezTo>
                <a:cubicBezTo>
                  <a:pt x="173072" y="28946"/>
                  <a:pt x="173040" y="28882"/>
                  <a:pt x="173009" y="28850"/>
                </a:cubicBezTo>
                <a:close/>
                <a:moveTo>
                  <a:pt x="172122" y="31067"/>
                </a:moveTo>
                <a:cubicBezTo>
                  <a:pt x="171932" y="30972"/>
                  <a:pt x="172122" y="31416"/>
                  <a:pt x="172185" y="31226"/>
                </a:cubicBezTo>
                <a:cubicBezTo>
                  <a:pt x="172217" y="31162"/>
                  <a:pt x="172185" y="31067"/>
                  <a:pt x="172122" y="31067"/>
                </a:cubicBezTo>
                <a:close/>
                <a:moveTo>
                  <a:pt x="171267" y="33252"/>
                </a:moveTo>
                <a:cubicBezTo>
                  <a:pt x="171045" y="33157"/>
                  <a:pt x="171267" y="33664"/>
                  <a:pt x="171330" y="33442"/>
                </a:cubicBezTo>
                <a:cubicBezTo>
                  <a:pt x="171362" y="33379"/>
                  <a:pt x="171330" y="33284"/>
                  <a:pt x="171267" y="33252"/>
                </a:cubicBezTo>
                <a:close/>
                <a:moveTo>
                  <a:pt x="170380" y="35438"/>
                </a:moveTo>
                <a:cubicBezTo>
                  <a:pt x="170159" y="35343"/>
                  <a:pt x="170380" y="35881"/>
                  <a:pt x="170475" y="35659"/>
                </a:cubicBezTo>
                <a:cubicBezTo>
                  <a:pt x="170507" y="35564"/>
                  <a:pt x="170475" y="35469"/>
                  <a:pt x="170380" y="35438"/>
                </a:cubicBezTo>
                <a:close/>
                <a:moveTo>
                  <a:pt x="169525" y="37623"/>
                </a:moveTo>
                <a:cubicBezTo>
                  <a:pt x="169272" y="37528"/>
                  <a:pt x="169525" y="38129"/>
                  <a:pt x="169620" y="37876"/>
                </a:cubicBezTo>
                <a:cubicBezTo>
                  <a:pt x="169652" y="37781"/>
                  <a:pt x="169620" y="37654"/>
                  <a:pt x="169525" y="37623"/>
                </a:cubicBezTo>
                <a:close/>
                <a:moveTo>
                  <a:pt x="168417" y="39935"/>
                </a:moveTo>
                <a:cubicBezTo>
                  <a:pt x="168290" y="40220"/>
                  <a:pt x="168955" y="39935"/>
                  <a:pt x="168670" y="39840"/>
                </a:cubicBezTo>
                <a:cubicBezTo>
                  <a:pt x="168543" y="39776"/>
                  <a:pt x="168448" y="39840"/>
                  <a:pt x="168417" y="39935"/>
                </a:cubicBezTo>
                <a:close/>
                <a:moveTo>
                  <a:pt x="167530" y="42151"/>
                </a:moveTo>
                <a:cubicBezTo>
                  <a:pt x="167403" y="42468"/>
                  <a:pt x="168100" y="42151"/>
                  <a:pt x="167783" y="42025"/>
                </a:cubicBezTo>
                <a:cubicBezTo>
                  <a:pt x="167688" y="41961"/>
                  <a:pt x="167562" y="42025"/>
                  <a:pt x="167530" y="42151"/>
                </a:cubicBezTo>
                <a:close/>
                <a:moveTo>
                  <a:pt x="166612" y="44337"/>
                </a:moveTo>
                <a:cubicBezTo>
                  <a:pt x="166548" y="44527"/>
                  <a:pt x="166738" y="44717"/>
                  <a:pt x="166928" y="44653"/>
                </a:cubicBezTo>
                <a:cubicBezTo>
                  <a:pt x="167118" y="44558"/>
                  <a:pt x="167118" y="44273"/>
                  <a:pt x="166928" y="44210"/>
                </a:cubicBezTo>
                <a:cubicBezTo>
                  <a:pt x="166802" y="44178"/>
                  <a:pt x="166675" y="44210"/>
                  <a:pt x="166643" y="44337"/>
                </a:cubicBezTo>
                <a:close/>
                <a:moveTo>
                  <a:pt x="165725" y="46553"/>
                </a:moveTo>
                <a:cubicBezTo>
                  <a:pt x="165662" y="46743"/>
                  <a:pt x="165852" y="46965"/>
                  <a:pt x="166073" y="46870"/>
                </a:cubicBezTo>
                <a:cubicBezTo>
                  <a:pt x="166263" y="46775"/>
                  <a:pt x="166263" y="46490"/>
                  <a:pt x="166073" y="46395"/>
                </a:cubicBezTo>
                <a:cubicBezTo>
                  <a:pt x="165947" y="46363"/>
                  <a:pt x="165788" y="46427"/>
                  <a:pt x="165725" y="46553"/>
                </a:cubicBezTo>
                <a:close/>
                <a:moveTo>
                  <a:pt x="164838" y="48739"/>
                </a:moveTo>
                <a:cubicBezTo>
                  <a:pt x="164775" y="48960"/>
                  <a:pt x="164997" y="49182"/>
                  <a:pt x="165187" y="49087"/>
                </a:cubicBezTo>
                <a:cubicBezTo>
                  <a:pt x="165408" y="48992"/>
                  <a:pt x="165408" y="48675"/>
                  <a:pt x="165187" y="48612"/>
                </a:cubicBezTo>
                <a:cubicBezTo>
                  <a:pt x="165060" y="48549"/>
                  <a:pt x="164902" y="48612"/>
                  <a:pt x="164838" y="48739"/>
                </a:cubicBezTo>
                <a:close/>
                <a:moveTo>
                  <a:pt x="163951" y="50955"/>
                </a:moveTo>
                <a:cubicBezTo>
                  <a:pt x="163856" y="51177"/>
                  <a:pt x="164110" y="51399"/>
                  <a:pt x="164331" y="51304"/>
                </a:cubicBezTo>
                <a:cubicBezTo>
                  <a:pt x="164553" y="51209"/>
                  <a:pt x="164553" y="50892"/>
                  <a:pt x="164331" y="50797"/>
                </a:cubicBezTo>
                <a:cubicBezTo>
                  <a:pt x="164173" y="50734"/>
                  <a:pt x="164015" y="50797"/>
                  <a:pt x="163951" y="50955"/>
                </a:cubicBezTo>
                <a:close/>
                <a:moveTo>
                  <a:pt x="163476" y="52982"/>
                </a:moveTo>
                <a:cubicBezTo>
                  <a:pt x="163223" y="52887"/>
                  <a:pt x="162970" y="53141"/>
                  <a:pt x="163065" y="53394"/>
                </a:cubicBezTo>
                <a:cubicBezTo>
                  <a:pt x="163191" y="53616"/>
                  <a:pt x="163540" y="53616"/>
                  <a:pt x="163635" y="53362"/>
                </a:cubicBezTo>
                <a:cubicBezTo>
                  <a:pt x="163698" y="53204"/>
                  <a:pt x="163603" y="53046"/>
                  <a:pt x="163476" y="52982"/>
                </a:cubicBezTo>
                <a:close/>
                <a:moveTo>
                  <a:pt x="162590" y="55167"/>
                </a:moveTo>
                <a:cubicBezTo>
                  <a:pt x="162336" y="55072"/>
                  <a:pt x="162083" y="55326"/>
                  <a:pt x="162178" y="55611"/>
                </a:cubicBezTo>
                <a:cubicBezTo>
                  <a:pt x="162305" y="55864"/>
                  <a:pt x="162653" y="55832"/>
                  <a:pt x="162780" y="55579"/>
                </a:cubicBezTo>
                <a:cubicBezTo>
                  <a:pt x="162843" y="55421"/>
                  <a:pt x="162748" y="55231"/>
                  <a:pt x="162590" y="55167"/>
                </a:cubicBezTo>
                <a:close/>
                <a:moveTo>
                  <a:pt x="161735" y="57384"/>
                </a:moveTo>
                <a:cubicBezTo>
                  <a:pt x="161450" y="57257"/>
                  <a:pt x="161196" y="57543"/>
                  <a:pt x="161291" y="57796"/>
                </a:cubicBezTo>
                <a:cubicBezTo>
                  <a:pt x="161418" y="58081"/>
                  <a:pt x="161798" y="58081"/>
                  <a:pt x="161925" y="57796"/>
                </a:cubicBezTo>
                <a:cubicBezTo>
                  <a:pt x="161988" y="57638"/>
                  <a:pt x="161893" y="57448"/>
                  <a:pt x="161735" y="57384"/>
                </a:cubicBezTo>
                <a:close/>
                <a:moveTo>
                  <a:pt x="160848" y="59569"/>
                </a:moveTo>
                <a:cubicBezTo>
                  <a:pt x="160563" y="59443"/>
                  <a:pt x="160278" y="59728"/>
                  <a:pt x="160404" y="60013"/>
                </a:cubicBezTo>
                <a:cubicBezTo>
                  <a:pt x="160531" y="60298"/>
                  <a:pt x="160943" y="60298"/>
                  <a:pt x="161070" y="60013"/>
                </a:cubicBezTo>
                <a:cubicBezTo>
                  <a:pt x="161133" y="59823"/>
                  <a:pt x="161038" y="59633"/>
                  <a:pt x="160880" y="59569"/>
                </a:cubicBezTo>
                <a:close/>
                <a:moveTo>
                  <a:pt x="159518" y="61976"/>
                </a:moveTo>
                <a:cubicBezTo>
                  <a:pt x="159391" y="62261"/>
                  <a:pt x="159708" y="62546"/>
                  <a:pt x="159993" y="62420"/>
                </a:cubicBezTo>
                <a:cubicBezTo>
                  <a:pt x="160309" y="62293"/>
                  <a:pt x="160309" y="61881"/>
                  <a:pt x="159993" y="61754"/>
                </a:cubicBezTo>
                <a:cubicBezTo>
                  <a:pt x="159803" y="61691"/>
                  <a:pt x="159613" y="61786"/>
                  <a:pt x="159518" y="61944"/>
                </a:cubicBezTo>
                <a:close/>
                <a:moveTo>
                  <a:pt x="158631" y="64161"/>
                </a:moveTo>
                <a:cubicBezTo>
                  <a:pt x="158504" y="64478"/>
                  <a:pt x="158821" y="64795"/>
                  <a:pt x="159138" y="64668"/>
                </a:cubicBezTo>
                <a:cubicBezTo>
                  <a:pt x="159454" y="64510"/>
                  <a:pt x="159454" y="64066"/>
                  <a:pt x="159138" y="63940"/>
                </a:cubicBezTo>
                <a:cubicBezTo>
                  <a:pt x="158948" y="63876"/>
                  <a:pt x="158726" y="63971"/>
                  <a:pt x="158631" y="64161"/>
                </a:cubicBezTo>
                <a:close/>
                <a:moveTo>
                  <a:pt x="157744" y="66378"/>
                </a:moveTo>
                <a:cubicBezTo>
                  <a:pt x="157618" y="66695"/>
                  <a:pt x="157934" y="67012"/>
                  <a:pt x="158283" y="66885"/>
                </a:cubicBezTo>
                <a:cubicBezTo>
                  <a:pt x="158599" y="66726"/>
                  <a:pt x="158599" y="66283"/>
                  <a:pt x="158251" y="66156"/>
                </a:cubicBezTo>
                <a:cubicBezTo>
                  <a:pt x="158061" y="66061"/>
                  <a:pt x="157839" y="66156"/>
                  <a:pt x="157744" y="66378"/>
                </a:cubicBezTo>
                <a:close/>
                <a:moveTo>
                  <a:pt x="157396" y="68342"/>
                </a:moveTo>
                <a:cubicBezTo>
                  <a:pt x="157048" y="68215"/>
                  <a:pt x="156731" y="68532"/>
                  <a:pt x="156858" y="68880"/>
                </a:cubicBezTo>
                <a:cubicBezTo>
                  <a:pt x="157016" y="69228"/>
                  <a:pt x="157491" y="69228"/>
                  <a:pt x="157618" y="68880"/>
                </a:cubicBezTo>
                <a:cubicBezTo>
                  <a:pt x="157713" y="68658"/>
                  <a:pt x="157618" y="68405"/>
                  <a:pt x="157396" y="68342"/>
                </a:cubicBezTo>
                <a:close/>
                <a:moveTo>
                  <a:pt x="156541" y="70527"/>
                </a:moveTo>
                <a:cubicBezTo>
                  <a:pt x="156161" y="70400"/>
                  <a:pt x="155812" y="70748"/>
                  <a:pt x="155971" y="71097"/>
                </a:cubicBezTo>
                <a:cubicBezTo>
                  <a:pt x="156129" y="71445"/>
                  <a:pt x="156636" y="71445"/>
                  <a:pt x="156763" y="71097"/>
                </a:cubicBezTo>
                <a:cubicBezTo>
                  <a:pt x="156858" y="70875"/>
                  <a:pt x="156763" y="70622"/>
                  <a:pt x="156541" y="70527"/>
                </a:cubicBezTo>
                <a:close/>
                <a:moveTo>
                  <a:pt x="155654" y="72712"/>
                </a:moveTo>
                <a:cubicBezTo>
                  <a:pt x="155306" y="72585"/>
                  <a:pt x="154926" y="72965"/>
                  <a:pt x="155084" y="73314"/>
                </a:cubicBezTo>
                <a:cubicBezTo>
                  <a:pt x="155242" y="73694"/>
                  <a:pt x="155781" y="73662"/>
                  <a:pt x="155907" y="73314"/>
                </a:cubicBezTo>
                <a:cubicBezTo>
                  <a:pt x="156002" y="73060"/>
                  <a:pt x="155907" y="72807"/>
                  <a:pt x="155654" y="72712"/>
                </a:cubicBezTo>
                <a:close/>
                <a:moveTo>
                  <a:pt x="154799" y="74929"/>
                </a:moveTo>
                <a:cubicBezTo>
                  <a:pt x="154419" y="74770"/>
                  <a:pt x="154039" y="75150"/>
                  <a:pt x="154197" y="75530"/>
                </a:cubicBezTo>
                <a:cubicBezTo>
                  <a:pt x="154356" y="75910"/>
                  <a:pt x="154894" y="75910"/>
                  <a:pt x="155052" y="75530"/>
                </a:cubicBezTo>
                <a:cubicBezTo>
                  <a:pt x="155147" y="75277"/>
                  <a:pt x="155021" y="75024"/>
                  <a:pt x="154799" y="74929"/>
                </a:cubicBezTo>
                <a:close/>
                <a:moveTo>
                  <a:pt x="153311" y="77367"/>
                </a:moveTo>
                <a:cubicBezTo>
                  <a:pt x="153152" y="77779"/>
                  <a:pt x="153564" y="78159"/>
                  <a:pt x="153944" y="78001"/>
                </a:cubicBezTo>
                <a:cubicBezTo>
                  <a:pt x="154324" y="77811"/>
                  <a:pt x="154324" y="77272"/>
                  <a:pt x="153944" y="77114"/>
                </a:cubicBezTo>
                <a:cubicBezTo>
                  <a:pt x="153691" y="77019"/>
                  <a:pt x="153406" y="77146"/>
                  <a:pt x="153311" y="77367"/>
                </a:cubicBezTo>
                <a:close/>
                <a:moveTo>
                  <a:pt x="153057" y="79299"/>
                </a:moveTo>
                <a:cubicBezTo>
                  <a:pt x="152646" y="79141"/>
                  <a:pt x="152266" y="79552"/>
                  <a:pt x="152424" y="79964"/>
                </a:cubicBezTo>
                <a:cubicBezTo>
                  <a:pt x="152614" y="80376"/>
                  <a:pt x="153184" y="80344"/>
                  <a:pt x="153342" y="79932"/>
                </a:cubicBezTo>
                <a:cubicBezTo>
                  <a:pt x="153437" y="79679"/>
                  <a:pt x="153311" y="79394"/>
                  <a:pt x="153057" y="79299"/>
                </a:cubicBezTo>
                <a:close/>
                <a:moveTo>
                  <a:pt x="152202" y="81484"/>
                </a:moveTo>
                <a:cubicBezTo>
                  <a:pt x="151759" y="81326"/>
                  <a:pt x="151347" y="81769"/>
                  <a:pt x="151537" y="82181"/>
                </a:cubicBezTo>
                <a:cubicBezTo>
                  <a:pt x="151727" y="82593"/>
                  <a:pt x="152329" y="82593"/>
                  <a:pt x="152487" y="82149"/>
                </a:cubicBezTo>
                <a:cubicBezTo>
                  <a:pt x="152582" y="81896"/>
                  <a:pt x="152456" y="81611"/>
                  <a:pt x="152202" y="81484"/>
                </a:cubicBezTo>
                <a:close/>
                <a:moveTo>
                  <a:pt x="150650" y="83986"/>
                </a:moveTo>
                <a:cubicBezTo>
                  <a:pt x="150460" y="84429"/>
                  <a:pt x="150904" y="84841"/>
                  <a:pt x="151347" y="84651"/>
                </a:cubicBezTo>
                <a:cubicBezTo>
                  <a:pt x="151791" y="84493"/>
                  <a:pt x="151759" y="83859"/>
                  <a:pt x="151347" y="83669"/>
                </a:cubicBezTo>
                <a:cubicBezTo>
                  <a:pt x="151062" y="83574"/>
                  <a:pt x="150745" y="83701"/>
                  <a:pt x="150650" y="83986"/>
                </a:cubicBezTo>
                <a:close/>
                <a:moveTo>
                  <a:pt x="149764" y="86171"/>
                </a:moveTo>
                <a:cubicBezTo>
                  <a:pt x="149574" y="86646"/>
                  <a:pt x="150049" y="87090"/>
                  <a:pt x="150492" y="86900"/>
                </a:cubicBezTo>
                <a:cubicBezTo>
                  <a:pt x="150935" y="86710"/>
                  <a:pt x="150904" y="86045"/>
                  <a:pt x="150460" y="85886"/>
                </a:cubicBezTo>
                <a:cubicBezTo>
                  <a:pt x="150175" y="85759"/>
                  <a:pt x="149859" y="85918"/>
                  <a:pt x="149764" y="86203"/>
                </a:cubicBezTo>
                <a:close/>
                <a:moveTo>
                  <a:pt x="149605" y="88071"/>
                </a:moveTo>
                <a:cubicBezTo>
                  <a:pt x="149130" y="87881"/>
                  <a:pt x="148687" y="88356"/>
                  <a:pt x="148877" y="88831"/>
                </a:cubicBezTo>
                <a:cubicBezTo>
                  <a:pt x="149067" y="89275"/>
                  <a:pt x="149732" y="89275"/>
                  <a:pt x="149922" y="88800"/>
                </a:cubicBezTo>
                <a:cubicBezTo>
                  <a:pt x="150017" y="88515"/>
                  <a:pt x="149890" y="88198"/>
                  <a:pt x="149605" y="88071"/>
                </a:cubicBezTo>
                <a:close/>
                <a:moveTo>
                  <a:pt x="149067" y="91017"/>
                </a:moveTo>
                <a:cubicBezTo>
                  <a:pt x="149257" y="90541"/>
                  <a:pt x="148750" y="90066"/>
                  <a:pt x="148275" y="90256"/>
                </a:cubicBezTo>
                <a:cubicBezTo>
                  <a:pt x="147800" y="90478"/>
                  <a:pt x="147832" y="91143"/>
                  <a:pt x="148307" y="91333"/>
                </a:cubicBezTo>
                <a:cubicBezTo>
                  <a:pt x="148592" y="91460"/>
                  <a:pt x="148940" y="91302"/>
                  <a:pt x="149067" y="91017"/>
                </a:cubicBezTo>
                <a:close/>
                <a:moveTo>
                  <a:pt x="147420" y="93582"/>
                </a:moveTo>
                <a:cubicBezTo>
                  <a:pt x="147927" y="93772"/>
                  <a:pt x="148402" y="93265"/>
                  <a:pt x="148180" y="92758"/>
                </a:cubicBezTo>
                <a:cubicBezTo>
                  <a:pt x="147990" y="92283"/>
                  <a:pt x="147294" y="92283"/>
                  <a:pt x="147103" y="92790"/>
                </a:cubicBezTo>
                <a:cubicBezTo>
                  <a:pt x="146977" y="93107"/>
                  <a:pt x="147103" y="93455"/>
                  <a:pt x="147420" y="93582"/>
                </a:cubicBezTo>
                <a:close/>
                <a:moveTo>
                  <a:pt x="147357" y="95450"/>
                </a:moveTo>
                <a:cubicBezTo>
                  <a:pt x="147547" y="94943"/>
                  <a:pt x="147040" y="94437"/>
                  <a:pt x="146533" y="94658"/>
                </a:cubicBezTo>
                <a:cubicBezTo>
                  <a:pt x="146027" y="94880"/>
                  <a:pt x="146027" y="95577"/>
                  <a:pt x="146533" y="95799"/>
                </a:cubicBezTo>
                <a:cubicBezTo>
                  <a:pt x="146850" y="95925"/>
                  <a:pt x="147230" y="95767"/>
                  <a:pt x="147357" y="95450"/>
                </a:cubicBezTo>
                <a:close/>
                <a:moveTo>
                  <a:pt x="146502" y="97667"/>
                </a:moveTo>
                <a:cubicBezTo>
                  <a:pt x="146692" y="97129"/>
                  <a:pt x="146153" y="96622"/>
                  <a:pt x="145647" y="96844"/>
                </a:cubicBezTo>
                <a:cubicBezTo>
                  <a:pt x="145140" y="97065"/>
                  <a:pt x="145140" y="97794"/>
                  <a:pt x="145678" y="98015"/>
                </a:cubicBezTo>
                <a:cubicBezTo>
                  <a:pt x="145995" y="98142"/>
                  <a:pt x="146343" y="97984"/>
                  <a:pt x="146502" y="97667"/>
                </a:cubicBezTo>
                <a:close/>
                <a:moveTo>
                  <a:pt x="145615" y="99884"/>
                </a:moveTo>
                <a:cubicBezTo>
                  <a:pt x="145837" y="99345"/>
                  <a:pt x="145298" y="98807"/>
                  <a:pt x="144760" y="99029"/>
                </a:cubicBezTo>
                <a:cubicBezTo>
                  <a:pt x="144253" y="99282"/>
                  <a:pt x="144253" y="100042"/>
                  <a:pt x="144792" y="100232"/>
                </a:cubicBezTo>
                <a:cubicBezTo>
                  <a:pt x="145108" y="100359"/>
                  <a:pt x="145488" y="100201"/>
                  <a:pt x="145615" y="99884"/>
                </a:cubicBezTo>
                <a:close/>
                <a:moveTo>
                  <a:pt x="143905" y="102449"/>
                </a:moveTo>
                <a:cubicBezTo>
                  <a:pt x="144475" y="102671"/>
                  <a:pt x="144982" y="102132"/>
                  <a:pt x="144760" y="101594"/>
                </a:cubicBezTo>
                <a:cubicBezTo>
                  <a:pt x="144538" y="101056"/>
                  <a:pt x="143747" y="101056"/>
                  <a:pt x="143525" y="101594"/>
                </a:cubicBezTo>
                <a:cubicBezTo>
                  <a:pt x="143398" y="101942"/>
                  <a:pt x="143557" y="102322"/>
                  <a:pt x="143905" y="102449"/>
                </a:cubicBezTo>
                <a:close/>
                <a:moveTo>
                  <a:pt x="143905" y="104317"/>
                </a:moveTo>
                <a:cubicBezTo>
                  <a:pt x="144127" y="103747"/>
                  <a:pt x="143557" y="103177"/>
                  <a:pt x="143018" y="103431"/>
                </a:cubicBezTo>
                <a:cubicBezTo>
                  <a:pt x="142448" y="103684"/>
                  <a:pt x="142480" y="104476"/>
                  <a:pt x="143018" y="104697"/>
                </a:cubicBezTo>
                <a:cubicBezTo>
                  <a:pt x="143367" y="104824"/>
                  <a:pt x="143778" y="104666"/>
                  <a:pt x="143905" y="104317"/>
                </a:cubicBezTo>
                <a:close/>
                <a:moveTo>
                  <a:pt x="143050" y="106534"/>
                </a:moveTo>
                <a:cubicBezTo>
                  <a:pt x="143272" y="105933"/>
                  <a:pt x="142701" y="105363"/>
                  <a:pt x="142131" y="105616"/>
                </a:cubicBezTo>
                <a:cubicBezTo>
                  <a:pt x="141561" y="105869"/>
                  <a:pt x="141561" y="106693"/>
                  <a:pt x="142163" y="106914"/>
                </a:cubicBezTo>
                <a:cubicBezTo>
                  <a:pt x="142511" y="107041"/>
                  <a:pt x="142923" y="106883"/>
                  <a:pt x="143050" y="106534"/>
                </a:cubicBezTo>
                <a:close/>
                <a:moveTo>
                  <a:pt x="141276" y="109131"/>
                </a:moveTo>
                <a:cubicBezTo>
                  <a:pt x="141878" y="109353"/>
                  <a:pt x="142448" y="108783"/>
                  <a:pt x="142195" y="108181"/>
                </a:cubicBezTo>
                <a:cubicBezTo>
                  <a:pt x="141941" y="107611"/>
                  <a:pt x="141118" y="107611"/>
                  <a:pt x="140865" y="108213"/>
                </a:cubicBezTo>
                <a:cubicBezTo>
                  <a:pt x="140738" y="108561"/>
                  <a:pt x="140896" y="109004"/>
                  <a:pt x="141276" y="109131"/>
                </a:cubicBezTo>
                <a:close/>
                <a:moveTo>
                  <a:pt x="140928" y="110018"/>
                </a:moveTo>
                <a:cubicBezTo>
                  <a:pt x="140295" y="109733"/>
                  <a:pt x="139693" y="110430"/>
                  <a:pt x="140041" y="111031"/>
                </a:cubicBezTo>
                <a:lnTo>
                  <a:pt x="141308" y="111031"/>
                </a:lnTo>
                <a:cubicBezTo>
                  <a:pt x="141308" y="111000"/>
                  <a:pt x="141340" y="110968"/>
                  <a:pt x="141340" y="110936"/>
                </a:cubicBezTo>
                <a:cubicBezTo>
                  <a:pt x="141498" y="110588"/>
                  <a:pt x="141308" y="110145"/>
                  <a:pt x="140928" y="110018"/>
                </a:cubicBezTo>
                <a:close/>
                <a:moveTo>
                  <a:pt x="175004" y="16626"/>
                </a:moveTo>
                <a:cubicBezTo>
                  <a:pt x="174972" y="16626"/>
                  <a:pt x="175004" y="16690"/>
                  <a:pt x="175004" y="16658"/>
                </a:cubicBezTo>
                <a:cubicBezTo>
                  <a:pt x="175004" y="16658"/>
                  <a:pt x="175004" y="16626"/>
                  <a:pt x="175004" y="16626"/>
                </a:cubicBezTo>
                <a:close/>
                <a:moveTo>
                  <a:pt x="174149" y="18875"/>
                </a:moveTo>
                <a:cubicBezTo>
                  <a:pt x="174181" y="18811"/>
                  <a:pt x="174054" y="18875"/>
                  <a:pt x="174117" y="18875"/>
                </a:cubicBezTo>
                <a:cubicBezTo>
                  <a:pt x="174117" y="18906"/>
                  <a:pt x="174149" y="18875"/>
                  <a:pt x="174149" y="18875"/>
                </a:cubicBezTo>
                <a:close/>
                <a:moveTo>
                  <a:pt x="173294" y="21092"/>
                </a:moveTo>
                <a:cubicBezTo>
                  <a:pt x="173325" y="21060"/>
                  <a:pt x="173294" y="21028"/>
                  <a:pt x="173262" y="21028"/>
                </a:cubicBezTo>
                <a:cubicBezTo>
                  <a:pt x="173199" y="20997"/>
                  <a:pt x="173262" y="21155"/>
                  <a:pt x="173294" y="21092"/>
                </a:cubicBezTo>
                <a:close/>
                <a:moveTo>
                  <a:pt x="172439" y="23308"/>
                </a:moveTo>
                <a:cubicBezTo>
                  <a:pt x="172470" y="23213"/>
                  <a:pt x="172249" y="23308"/>
                  <a:pt x="172344" y="23340"/>
                </a:cubicBezTo>
                <a:cubicBezTo>
                  <a:pt x="172375" y="23340"/>
                  <a:pt x="172439" y="23340"/>
                  <a:pt x="172439" y="23308"/>
                </a:cubicBezTo>
                <a:close/>
                <a:moveTo>
                  <a:pt x="171552" y="25399"/>
                </a:moveTo>
                <a:cubicBezTo>
                  <a:pt x="171425" y="25367"/>
                  <a:pt x="171552" y="25652"/>
                  <a:pt x="171584" y="25525"/>
                </a:cubicBezTo>
                <a:cubicBezTo>
                  <a:pt x="171615" y="25462"/>
                  <a:pt x="171584" y="25430"/>
                  <a:pt x="171552" y="25399"/>
                </a:cubicBezTo>
                <a:close/>
                <a:moveTo>
                  <a:pt x="170665" y="27584"/>
                </a:moveTo>
                <a:cubicBezTo>
                  <a:pt x="170539" y="27552"/>
                  <a:pt x="170665" y="27869"/>
                  <a:pt x="170729" y="27742"/>
                </a:cubicBezTo>
                <a:cubicBezTo>
                  <a:pt x="170760" y="27679"/>
                  <a:pt x="170729" y="27615"/>
                  <a:pt x="170665" y="27615"/>
                </a:cubicBezTo>
                <a:close/>
                <a:moveTo>
                  <a:pt x="169810" y="29801"/>
                </a:moveTo>
                <a:cubicBezTo>
                  <a:pt x="169620" y="29706"/>
                  <a:pt x="169810" y="30117"/>
                  <a:pt x="169874" y="29959"/>
                </a:cubicBezTo>
                <a:cubicBezTo>
                  <a:pt x="169905" y="29896"/>
                  <a:pt x="169874" y="29801"/>
                  <a:pt x="169810" y="29801"/>
                </a:cubicBezTo>
                <a:close/>
                <a:moveTo>
                  <a:pt x="168923" y="31986"/>
                </a:moveTo>
                <a:cubicBezTo>
                  <a:pt x="168733" y="31922"/>
                  <a:pt x="168923" y="32366"/>
                  <a:pt x="169018" y="32144"/>
                </a:cubicBezTo>
                <a:cubicBezTo>
                  <a:pt x="169050" y="32081"/>
                  <a:pt x="169018" y="32017"/>
                  <a:pt x="168955" y="31986"/>
                </a:cubicBezTo>
                <a:close/>
                <a:moveTo>
                  <a:pt x="168068" y="34171"/>
                </a:moveTo>
                <a:cubicBezTo>
                  <a:pt x="167847" y="34076"/>
                  <a:pt x="168068" y="34583"/>
                  <a:pt x="168163" y="34361"/>
                </a:cubicBezTo>
                <a:cubicBezTo>
                  <a:pt x="168195" y="34298"/>
                  <a:pt x="168163" y="34203"/>
                  <a:pt x="168068" y="34171"/>
                </a:cubicBezTo>
                <a:close/>
                <a:moveTo>
                  <a:pt x="167213" y="36356"/>
                </a:moveTo>
                <a:cubicBezTo>
                  <a:pt x="166960" y="36261"/>
                  <a:pt x="167213" y="36831"/>
                  <a:pt x="167308" y="36578"/>
                </a:cubicBezTo>
                <a:cubicBezTo>
                  <a:pt x="167340" y="36514"/>
                  <a:pt x="167277" y="36388"/>
                  <a:pt x="167213" y="36356"/>
                </a:cubicBezTo>
                <a:close/>
                <a:moveTo>
                  <a:pt x="166327" y="38573"/>
                </a:moveTo>
                <a:cubicBezTo>
                  <a:pt x="166073" y="38446"/>
                  <a:pt x="166327" y="39080"/>
                  <a:pt x="166453" y="38795"/>
                </a:cubicBezTo>
                <a:cubicBezTo>
                  <a:pt x="166485" y="38700"/>
                  <a:pt x="166422" y="38605"/>
                  <a:pt x="166327" y="38573"/>
                </a:cubicBezTo>
                <a:close/>
                <a:moveTo>
                  <a:pt x="165218" y="40853"/>
                </a:moveTo>
                <a:cubicBezTo>
                  <a:pt x="165092" y="41170"/>
                  <a:pt x="165757" y="40885"/>
                  <a:pt x="165472" y="40758"/>
                </a:cubicBezTo>
                <a:cubicBezTo>
                  <a:pt x="165377" y="40726"/>
                  <a:pt x="165250" y="40758"/>
                  <a:pt x="165218" y="40853"/>
                </a:cubicBezTo>
                <a:close/>
                <a:moveTo>
                  <a:pt x="164331" y="43070"/>
                </a:moveTo>
                <a:cubicBezTo>
                  <a:pt x="164205" y="43387"/>
                  <a:pt x="164933" y="43070"/>
                  <a:pt x="164616" y="42943"/>
                </a:cubicBezTo>
                <a:cubicBezTo>
                  <a:pt x="164490" y="42911"/>
                  <a:pt x="164363" y="42975"/>
                  <a:pt x="164331" y="43070"/>
                </a:cubicBezTo>
                <a:close/>
                <a:moveTo>
                  <a:pt x="163445" y="45287"/>
                </a:moveTo>
                <a:cubicBezTo>
                  <a:pt x="163350" y="45477"/>
                  <a:pt x="163571" y="45667"/>
                  <a:pt x="163761" y="45572"/>
                </a:cubicBezTo>
                <a:cubicBezTo>
                  <a:pt x="163951" y="45477"/>
                  <a:pt x="163920" y="45223"/>
                  <a:pt x="163730" y="45128"/>
                </a:cubicBezTo>
                <a:cubicBezTo>
                  <a:pt x="163635" y="45097"/>
                  <a:pt x="163476" y="45160"/>
                  <a:pt x="163445" y="45287"/>
                </a:cubicBezTo>
                <a:close/>
                <a:moveTo>
                  <a:pt x="162558" y="47472"/>
                </a:moveTo>
                <a:cubicBezTo>
                  <a:pt x="162463" y="47693"/>
                  <a:pt x="162685" y="47883"/>
                  <a:pt x="162875" y="47788"/>
                </a:cubicBezTo>
                <a:cubicBezTo>
                  <a:pt x="163096" y="47725"/>
                  <a:pt x="163096" y="47408"/>
                  <a:pt x="162875" y="47345"/>
                </a:cubicBezTo>
                <a:cubicBezTo>
                  <a:pt x="162748" y="47282"/>
                  <a:pt x="162590" y="47345"/>
                  <a:pt x="162558" y="47472"/>
                </a:cubicBezTo>
                <a:close/>
                <a:moveTo>
                  <a:pt x="161671" y="49689"/>
                </a:moveTo>
                <a:cubicBezTo>
                  <a:pt x="161576" y="49910"/>
                  <a:pt x="161798" y="50132"/>
                  <a:pt x="162020" y="50037"/>
                </a:cubicBezTo>
                <a:cubicBezTo>
                  <a:pt x="162241" y="49942"/>
                  <a:pt x="162241" y="49625"/>
                  <a:pt x="162020" y="49530"/>
                </a:cubicBezTo>
                <a:cubicBezTo>
                  <a:pt x="161861" y="49467"/>
                  <a:pt x="161703" y="49530"/>
                  <a:pt x="161671" y="49689"/>
                </a:cubicBezTo>
                <a:close/>
                <a:moveTo>
                  <a:pt x="160785" y="51874"/>
                </a:moveTo>
                <a:cubicBezTo>
                  <a:pt x="160690" y="52127"/>
                  <a:pt x="160911" y="52349"/>
                  <a:pt x="161133" y="52254"/>
                </a:cubicBezTo>
                <a:cubicBezTo>
                  <a:pt x="161386" y="52159"/>
                  <a:pt x="161386" y="51810"/>
                  <a:pt x="161133" y="51715"/>
                </a:cubicBezTo>
                <a:cubicBezTo>
                  <a:pt x="161006" y="51652"/>
                  <a:pt x="160816" y="51747"/>
                  <a:pt x="160785" y="51874"/>
                </a:cubicBezTo>
                <a:close/>
                <a:moveTo>
                  <a:pt x="160278" y="53901"/>
                </a:moveTo>
                <a:cubicBezTo>
                  <a:pt x="160024" y="53806"/>
                  <a:pt x="159771" y="54059"/>
                  <a:pt x="159898" y="54312"/>
                </a:cubicBezTo>
                <a:cubicBezTo>
                  <a:pt x="159993" y="54566"/>
                  <a:pt x="160341" y="54566"/>
                  <a:pt x="160436" y="54312"/>
                </a:cubicBezTo>
                <a:cubicBezTo>
                  <a:pt x="160500" y="54154"/>
                  <a:pt x="160436" y="53964"/>
                  <a:pt x="160278" y="53901"/>
                </a:cubicBezTo>
                <a:close/>
                <a:moveTo>
                  <a:pt x="159423" y="56117"/>
                </a:moveTo>
                <a:cubicBezTo>
                  <a:pt x="159138" y="55991"/>
                  <a:pt x="158884" y="56276"/>
                  <a:pt x="159011" y="56529"/>
                </a:cubicBezTo>
                <a:cubicBezTo>
                  <a:pt x="159106" y="56782"/>
                  <a:pt x="159486" y="56782"/>
                  <a:pt x="159581" y="56529"/>
                </a:cubicBezTo>
                <a:cubicBezTo>
                  <a:pt x="159644" y="56371"/>
                  <a:pt x="159581" y="56181"/>
                  <a:pt x="159423" y="56117"/>
                </a:cubicBezTo>
                <a:close/>
                <a:moveTo>
                  <a:pt x="158536" y="58303"/>
                </a:moveTo>
                <a:cubicBezTo>
                  <a:pt x="158251" y="58176"/>
                  <a:pt x="157998" y="58461"/>
                  <a:pt x="158124" y="58746"/>
                </a:cubicBezTo>
                <a:cubicBezTo>
                  <a:pt x="158219" y="59031"/>
                  <a:pt x="158631" y="58999"/>
                  <a:pt x="158726" y="58746"/>
                </a:cubicBezTo>
                <a:cubicBezTo>
                  <a:pt x="158789" y="58556"/>
                  <a:pt x="158726" y="58366"/>
                  <a:pt x="158536" y="58303"/>
                </a:cubicBezTo>
                <a:close/>
                <a:moveTo>
                  <a:pt x="157681" y="60488"/>
                </a:moveTo>
                <a:cubicBezTo>
                  <a:pt x="157396" y="60393"/>
                  <a:pt x="157111" y="60678"/>
                  <a:pt x="157238" y="60963"/>
                </a:cubicBezTo>
                <a:cubicBezTo>
                  <a:pt x="157364" y="61248"/>
                  <a:pt x="157744" y="61248"/>
                  <a:pt x="157871" y="60963"/>
                </a:cubicBezTo>
                <a:cubicBezTo>
                  <a:pt x="157934" y="60773"/>
                  <a:pt x="157871" y="60551"/>
                  <a:pt x="157681" y="60488"/>
                </a:cubicBezTo>
                <a:close/>
                <a:moveTo>
                  <a:pt x="156319" y="62895"/>
                </a:moveTo>
                <a:cubicBezTo>
                  <a:pt x="156224" y="63211"/>
                  <a:pt x="156509" y="63496"/>
                  <a:pt x="156826" y="63370"/>
                </a:cubicBezTo>
                <a:cubicBezTo>
                  <a:pt x="157111" y="63243"/>
                  <a:pt x="157111" y="62800"/>
                  <a:pt x="156794" y="62673"/>
                </a:cubicBezTo>
                <a:cubicBezTo>
                  <a:pt x="156604" y="62610"/>
                  <a:pt x="156414" y="62705"/>
                  <a:pt x="156319" y="62895"/>
                </a:cubicBezTo>
                <a:close/>
                <a:moveTo>
                  <a:pt x="155432" y="65080"/>
                </a:moveTo>
                <a:cubicBezTo>
                  <a:pt x="155306" y="65428"/>
                  <a:pt x="155622" y="65713"/>
                  <a:pt x="155939" y="65586"/>
                </a:cubicBezTo>
                <a:cubicBezTo>
                  <a:pt x="156256" y="65460"/>
                  <a:pt x="156256" y="65016"/>
                  <a:pt x="155939" y="64890"/>
                </a:cubicBezTo>
                <a:cubicBezTo>
                  <a:pt x="155749" y="64795"/>
                  <a:pt x="155527" y="64890"/>
                  <a:pt x="155432" y="65080"/>
                </a:cubicBezTo>
                <a:close/>
                <a:moveTo>
                  <a:pt x="154546" y="67297"/>
                </a:moveTo>
                <a:cubicBezTo>
                  <a:pt x="154419" y="67613"/>
                  <a:pt x="154767" y="67962"/>
                  <a:pt x="155084" y="67803"/>
                </a:cubicBezTo>
                <a:cubicBezTo>
                  <a:pt x="155401" y="67677"/>
                  <a:pt x="155401" y="67202"/>
                  <a:pt x="155084" y="67075"/>
                </a:cubicBezTo>
                <a:cubicBezTo>
                  <a:pt x="154862" y="66980"/>
                  <a:pt x="154641" y="67075"/>
                  <a:pt x="154546" y="67297"/>
                </a:cubicBezTo>
                <a:close/>
                <a:moveTo>
                  <a:pt x="154197" y="69260"/>
                </a:moveTo>
                <a:cubicBezTo>
                  <a:pt x="153849" y="69133"/>
                  <a:pt x="153532" y="69482"/>
                  <a:pt x="153659" y="69830"/>
                </a:cubicBezTo>
                <a:cubicBezTo>
                  <a:pt x="153817" y="70147"/>
                  <a:pt x="154292" y="70147"/>
                  <a:pt x="154451" y="69798"/>
                </a:cubicBezTo>
                <a:cubicBezTo>
                  <a:pt x="154514" y="69577"/>
                  <a:pt x="154419" y="69355"/>
                  <a:pt x="154197" y="69260"/>
                </a:cubicBezTo>
                <a:close/>
                <a:moveTo>
                  <a:pt x="153342" y="71445"/>
                </a:moveTo>
                <a:cubicBezTo>
                  <a:pt x="152994" y="71318"/>
                  <a:pt x="152614" y="71667"/>
                  <a:pt x="152772" y="72047"/>
                </a:cubicBezTo>
                <a:cubicBezTo>
                  <a:pt x="152931" y="72395"/>
                  <a:pt x="153437" y="72395"/>
                  <a:pt x="153596" y="72015"/>
                </a:cubicBezTo>
                <a:cubicBezTo>
                  <a:pt x="153659" y="71794"/>
                  <a:pt x="153564" y="71540"/>
                  <a:pt x="153342" y="71445"/>
                </a:cubicBezTo>
                <a:close/>
                <a:moveTo>
                  <a:pt x="152487" y="73662"/>
                </a:moveTo>
                <a:cubicBezTo>
                  <a:pt x="152107" y="73504"/>
                  <a:pt x="151727" y="73884"/>
                  <a:pt x="151886" y="74264"/>
                </a:cubicBezTo>
                <a:cubicBezTo>
                  <a:pt x="152044" y="74612"/>
                  <a:pt x="152582" y="74612"/>
                  <a:pt x="152741" y="74232"/>
                </a:cubicBezTo>
                <a:cubicBezTo>
                  <a:pt x="152836" y="74010"/>
                  <a:pt x="152709" y="73725"/>
                  <a:pt x="152487" y="73662"/>
                </a:cubicBezTo>
                <a:close/>
                <a:moveTo>
                  <a:pt x="151600" y="75847"/>
                </a:moveTo>
                <a:cubicBezTo>
                  <a:pt x="151220" y="75689"/>
                  <a:pt x="150840" y="76069"/>
                  <a:pt x="150999" y="76449"/>
                </a:cubicBezTo>
                <a:cubicBezTo>
                  <a:pt x="151189" y="76861"/>
                  <a:pt x="151727" y="76829"/>
                  <a:pt x="151886" y="76449"/>
                </a:cubicBezTo>
                <a:cubicBezTo>
                  <a:pt x="151981" y="76195"/>
                  <a:pt x="151854" y="75942"/>
                  <a:pt x="151600" y="75847"/>
                </a:cubicBezTo>
                <a:close/>
                <a:moveTo>
                  <a:pt x="150112" y="78317"/>
                </a:moveTo>
                <a:cubicBezTo>
                  <a:pt x="149954" y="78697"/>
                  <a:pt x="150365" y="79109"/>
                  <a:pt x="150745" y="78919"/>
                </a:cubicBezTo>
                <a:cubicBezTo>
                  <a:pt x="151157" y="78761"/>
                  <a:pt x="151157" y="78191"/>
                  <a:pt x="150745" y="78032"/>
                </a:cubicBezTo>
                <a:cubicBezTo>
                  <a:pt x="150492" y="77937"/>
                  <a:pt x="150207" y="78064"/>
                  <a:pt x="150112" y="78317"/>
                </a:cubicBezTo>
                <a:close/>
                <a:moveTo>
                  <a:pt x="149890" y="80217"/>
                </a:moveTo>
                <a:cubicBezTo>
                  <a:pt x="149447" y="80059"/>
                  <a:pt x="149067" y="80471"/>
                  <a:pt x="149225" y="80882"/>
                </a:cubicBezTo>
                <a:cubicBezTo>
                  <a:pt x="149415" y="81294"/>
                  <a:pt x="149985" y="81294"/>
                  <a:pt x="150144" y="80882"/>
                </a:cubicBezTo>
                <a:cubicBezTo>
                  <a:pt x="150270" y="80629"/>
                  <a:pt x="150144" y="80344"/>
                  <a:pt x="149890" y="80217"/>
                </a:cubicBezTo>
                <a:close/>
                <a:moveTo>
                  <a:pt x="149004" y="82434"/>
                </a:moveTo>
                <a:cubicBezTo>
                  <a:pt x="148592" y="82244"/>
                  <a:pt x="148149" y="82688"/>
                  <a:pt x="148339" y="83099"/>
                </a:cubicBezTo>
                <a:cubicBezTo>
                  <a:pt x="148529" y="83543"/>
                  <a:pt x="149130" y="83511"/>
                  <a:pt x="149289" y="83099"/>
                </a:cubicBezTo>
                <a:cubicBezTo>
                  <a:pt x="149415" y="82814"/>
                  <a:pt x="149289" y="82529"/>
                  <a:pt x="149004" y="82434"/>
                </a:cubicBezTo>
                <a:close/>
                <a:moveTo>
                  <a:pt x="147452" y="84904"/>
                </a:moveTo>
                <a:cubicBezTo>
                  <a:pt x="147262" y="85348"/>
                  <a:pt x="147705" y="85791"/>
                  <a:pt x="148149" y="85601"/>
                </a:cubicBezTo>
                <a:cubicBezTo>
                  <a:pt x="148592" y="85411"/>
                  <a:pt x="148592" y="84778"/>
                  <a:pt x="148149" y="84619"/>
                </a:cubicBezTo>
                <a:cubicBezTo>
                  <a:pt x="147864" y="84493"/>
                  <a:pt x="147547" y="84651"/>
                  <a:pt x="147452" y="84904"/>
                </a:cubicBezTo>
                <a:close/>
                <a:moveTo>
                  <a:pt x="147579" y="87533"/>
                </a:moveTo>
                <a:cubicBezTo>
                  <a:pt x="147769" y="87058"/>
                  <a:pt x="147294" y="86615"/>
                  <a:pt x="146850" y="86805"/>
                </a:cubicBezTo>
                <a:cubicBezTo>
                  <a:pt x="146407" y="86995"/>
                  <a:pt x="146407" y="87660"/>
                  <a:pt x="146882" y="87818"/>
                </a:cubicBezTo>
                <a:cubicBezTo>
                  <a:pt x="147167" y="87945"/>
                  <a:pt x="147484" y="87818"/>
                  <a:pt x="147579" y="87533"/>
                </a:cubicBezTo>
                <a:close/>
                <a:moveTo>
                  <a:pt x="146723" y="89750"/>
                </a:moveTo>
                <a:cubicBezTo>
                  <a:pt x="146913" y="89275"/>
                  <a:pt x="146438" y="88800"/>
                  <a:pt x="145963" y="89021"/>
                </a:cubicBezTo>
                <a:cubicBezTo>
                  <a:pt x="145520" y="89211"/>
                  <a:pt x="145520" y="89876"/>
                  <a:pt x="145995" y="90066"/>
                </a:cubicBezTo>
                <a:cubicBezTo>
                  <a:pt x="146280" y="90161"/>
                  <a:pt x="146628" y="90035"/>
                  <a:pt x="146723" y="89750"/>
                </a:cubicBezTo>
                <a:close/>
                <a:moveTo>
                  <a:pt x="145868" y="91967"/>
                </a:moveTo>
                <a:cubicBezTo>
                  <a:pt x="146058" y="91460"/>
                  <a:pt x="145583" y="90985"/>
                  <a:pt x="145108" y="91207"/>
                </a:cubicBezTo>
                <a:cubicBezTo>
                  <a:pt x="144633" y="91397"/>
                  <a:pt x="144633" y="92093"/>
                  <a:pt x="145108" y="92283"/>
                </a:cubicBezTo>
                <a:cubicBezTo>
                  <a:pt x="145425" y="92410"/>
                  <a:pt x="145742" y="92252"/>
                  <a:pt x="145868" y="91967"/>
                </a:cubicBezTo>
                <a:close/>
                <a:moveTo>
                  <a:pt x="144222" y="94500"/>
                </a:moveTo>
                <a:cubicBezTo>
                  <a:pt x="144728" y="94690"/>
                  <a:pt x="145235" y="94215"/>
                  <a:pt x="145013" y="93708"/>
                </a:cubicBezTo>
                <a:cubicBezTo>
                  <a:pt x="144792" y="93233"/>
                  <a:pt x="144095" y="93233"/>
                  <a:pt x="143905" y="93740"/>
                </a:cubicBezTo>
                <a:cubicBezTo>
                  <a:pt x="143778" y="94025"/>
                  <a:pt x="143937" y="94373"/>
                  <a:pt x="144222" y="94500"/>
                </a:cubicBezTo>
                <a:close/>
                <a:moveTo>
                  <a:pt x="144158" y="96369"/>
                </a:moveTo>
                <a:cubicBezTo>
                  <a:pt x="144348" y="95862"/>
                  <a:pt x="143842" y="95355"/>
                  <a:pt x="143335" y="95577"/>
                </a:cubicBezTo>
                <a:cubicBezTo>
                  <a:pt x="142828" y="95799"/>
                  <a:pt x="142828" y="96527"/>
                  <a:pt x="143367" y="96717"/>
                </a:cubicBezTo>
                <a:cubicBezTo>
                  <a:pt x="143683" y="96844"/>
                  <a:pt x="144032" y="96685"/>
                  <a:pt x="144158" y="96369"/>
                </a:cubicBezTo>
                <a:close/>
                <a:moveTo>
                  <a:pt x="143303" y="98585"/>
                </a:moveTo>
                <a:cubicBezTo>
                  <a:pt x="143493" y="98079"/>
                  <a:pt x="142987" y="97572"/>
                  <a:pt x="142448" y="97794"/>
                </a:cubicBezTo>
                <a:cubicBezTo>
                  <a:pt x="141941" y="98015"/>
                  <a:pt x="141941" y="98744"/>
                  <a:pt x="142480" y="98965"/>
                </a:cubicBezTo>
                <a:cubicBezTo>
                  <a:pt x="142796" y="99092"/>
                  <a:pt x="143177" y="98934"/>
                  <a:pt x="143303" y="98585"/>
                </a:cubicBezTo>
                <a:close/>
                <a:moveTo>
                  <a:pt x="141593" y="101182"/>
                </a:moveTo>
                <a:cubicBezTo>
                  <a:pt x="142131" y="101404"/>
                  <a:pt x="142670" y="100834"/>
                  <a:pt x="142448" y="100327"/>
                </a:cubicBezTo>
                <a:cubicBezTo>
                  <a:pt x="142195" y="99789"/>
                  <a:pt x="141435" y="99789"/>
                  <a:pt x="141245" y="100327"/>
                </a:cubicBezTo>
                <a:cubicBezTo>
                  <a:pt x="141086" y="100676"/>
                  <a:pt x="141276" y="101056"/>
                  <a:pt x="141593" y="101182"/>
                </a:cubicBezTo>
                <a:close/>
                <a:moveTo>
                  <a:pt x="141593" y="103019"/>
                </a:moveTo>
                <a:cubicBezTo>
                  <a:pt x="141815" y="102481"/>
                  <a:pt x="141245" y="101942"/>
                  <a:pt x="140706" y="102164"/>
                </a:cubicBezTo>
                <a:cubicBezTo>
                  <a:pt x="140168" y="102417"/>
                  <a:pt x="140168" y="103177"/>
                  <a:pt x="140706" y="103399"/>
                </a:cubicBezTo>
                <a:cubicBezTo>
                  <a:pt x="141055" y="103526"/>
                  <a:pt x="141466" y="103367"/>
                  <a:pt x="141593" y="103019"/>
                </a:cubicBezTo>
                <a:close/>
                <a:moveTo>
                  <a:pt x="140738" y="105236"/>
                </a:moveTo>
                <a:cubicBezTo>
                  <a:pt x="140960" y="104666"/>
                  <a:pt x="140390" y="104127"/>
                  <a:pt x="139820" y="104349"/>
                </a:cubicBezTo>
                <a:cubicBezTo>
                  <a:pt x="139250" y="104602"/>
                  <a:pt x="139281" y="105394"/>
                  <a:pt x="139851" y="105616"/>
                </a:cubicBezTo>
                <a:cubicBezTo>
                  <a:pt x="140200" y="105774"/>
                  <a:pt x="140580" y="105584"/>
                  <a:pt x="140738" y="105236"/>
                </a:cubicBezTo>
                <a:close/>
                <a:moveTo>
                  <a:pt x="139883" y="107453"/>
                </a:moveTo>
                <a:cubicBezTo>
                  <a:pt x="140105" y="106883"/>
                  <a:pt x="139503" y="106313"/>
                  <a:pt x="138933" y="106566"/>
                </a:cubicBezTo>
                <a:cubicBezTo>
                  <a:pt x="138363" y="106819"/>
                  <a:pt x="138394" y="107611"/>
                  <a:pt x="138965" y="107864"/>
                </a:cubicBezTo>
                <a:cubicBezTo>
                  <a:pt x="139313" y="107991"/>
                  <a:pt x="139725" y="107801"/>
                  <a:pt x="139883" y="107453"/>
                </a:cubicBezTo>
                <a:close/>
                <a:moveTo>
                  <a:pt x="138078" y="110081"/>
                </a:moveTo>
                <a:cubicBezTo>
                  <a:pt x="138680" y="110303"/>
                  <a:pt x="139250" y="109701"/>
                  <a:pt x="138996" y="109131"/>
                </a:cubicBezTo>
                <a:cubicBezTo>
                  <a:pt x="138743" y="108529"/>
                  <a:pt x="137919" y="108561"/>
                  <a:pt x="137666" y="109131"/>
                </a:cubicBezTo>
                <a:cubicBezTo>
                  <a:pt x="137539" y="109511"/>
                  <a:pt x="137729" y="109923"/>
                  <a:pt x="138078" y="110081"/>
                </a:cubicBezTo>
                <a:close/>
                <a:moveTo>
                  <a:pt x="137033" y="111031"/>
                </a:moveTo>
                <a:lnTo>
                  <a:pt x="137919" y="111031"/>
                </a:lnTo>
                <a:cubicBezTo>
                  <a:pt x="137666" y="110841"/>
                  <a:pt x="137286" y="110841"/>
                  <a:pt x="137033" y="111031"/>
                </a:cubicBezTo>
                <a:close/>
                <a:moveTo>
                  <a:pt x="171805" y="17576"/>
                </a:moveTo>
                <a:cubicBezTo>
                  <a:pt x="171805" y="17576"/>
                  <a:pt x="171805" y="17576"/>
                  <a:pt x="171774" y="17576"/>
                </a:cubicBezTo>
                <a:cubicBezTo>
                  <a:pt x="171774" y="17608"/>
                  <a:pt x="171805" y="17608"/>
                  <a:pt x="171805" y="17608"/>
                </a:cubicBezTo>
                <a:cubicBezTo>
                  <a:pt x="171805" y="17608"/>
                  <a:pt x="171805" y="17608"/>
                  <a:pt x="171805" y="17608"/>
                </a:cubicBezTo>
                <a:cubicBezTo>
                  <a:pt x="171837" y="17576"/>
                  <a:pt x="171805" y="17576"/>
                  <a:pt x="171805" y="17576"/>
                </a:cubicBezTo>
                <a:close/>
                <a:moveTo>
                  <a:pt x="170950" y="19825"/>
                </a:moveTo>
                <a:cubicBezTo>
                  <a:pt x="170982" y="19762"/>
                  <a:pt x="170855" y="19825"/>
                  <a:pt x="170919" y="19825"/>
                </a:cubicBezTo>
                <a:cubicBezTo>
                  <a:pt x="170950" y="19825"/>
                  <a:pt x="170950" y="19825"/>
                  <a:pt x="170950" y="19825"/>
                </a:cubicBezTo>
                <a:close/>
                <a:moveTo>
                  <a:pt x="170095" y="22042"/>
                </a:moveTo>
                <a:cubicBezTo>
                  <a:pt x="170127" y="21947"/>
                  <a:pt x="169969" y="22042"/>
                  <a:pt x="170032" y="22042"/>
                </a:cubicBezTo>
                <a:cubicBezTo>
                  <a:pt x="170064" y="22073"/>
                  <a:pt x="170095" y="22042"/>
                  <a:pt x="170095" y="22042"/>
                </a:cubicBezTo>
                <a:close/>
                <a:moveTo>
                  <a:pt x="169240" y="24259"/>
                </a:moveTo>
                <a:cubicBezTo>
                  <a:pt x="169272" y="24132"/>
                  <a:pt x="169050" y="24259"/>
                  <a:pt x="169177" y="24290"/>
                </a:cubicBezTo>
                <a:cubicBezTo>
                  <a:pt x="169208" y="24290"/>
                  <a:pt x="169240" y="24290"/>
                  <a:pt x="169240" y="24227"/>
                </a:cubicBezTo>
                <a:close/>
                <a:moveTo>
                  <a:pt x="168353" y="26349"/>
                </a:moveTo>
                <a:cubicBezTo>
                  <a:pt x="168227" y="26285"/>
                  <a:pt x="168353" y="26570"/>
                  <a:pt x="168385" y="26444"/>
                </a:cubicBezTo>
                <a:cubicBezTo>
                  <a:pt x="168417" y="26412"/>
                  <a:pt x="168385" y="26349"/>
                  <a:pt x="168353" y="26349"/>
                </a:cubicBezTo>
                <a:close/>
                <a:moveTo>
                  <a:pt x="167467" y="28534"/>
                </a:moveTo>
                <a:cubicBezTo>
                  <a:pt x="167340" y="28470"/>
                  <a:pt x="167467" y="28819"/>
                  <a:pt x="167530" y="28660"/>
                </a:cubicBezTo>
                <a:cubicBezTo>
                  <a:pt x="167562" y="28629"/>
                  <a:pt x="167530" y="28565"/>
                  <a:pt x="167467" y="28534"/>
                </a:cubicBezTo>
                <a:close/>
                <a:moveTo>
                  <a:pt x="166612" y="30719"/>
                </a:moveTo>
                <a:cubicBezTo>
                  <a:pt x="166453" y="30656"/>
                  <a:pt x="166612" y="31067"/>
                  <a:pt x="166675" y="30877"/>
                </a:cubicBezTo>
                <a:cubicBezTo>
                  <a:pt x="166707" y="30814"/>
                  <a:pt x="166675" y="30751"/>
                  <a:pt x="166612" y="30719"/>
                </a:cubicBezTo>
                <a:close/>
                <a:moveTo>
                  <a:pt x="165757" y="32936"/>
                </a:moveTo>
                <a:cubicBezTo>
                  <a:pt x="165535" y="32841"/>
                  <a:pt x="165757" y="33284"/>
                  <a:pt x="165820" y="33094"/>
                </a:cubicBezTo>
                <a:cubicBezTo>
                  <a:pt x="165852" y="33031"/>
                  <a:pt x="165820" y="32936"/>
                  <a:pt x="165757" y="32936"/>
                </a:cubicBezTo>
                <a:close/>
                <a:moveTo>
                  <a:pt x="164870" y="35121"/>
                </a:moveTo>
                <a:cubicBezTo>
                  <a:pt x="164648" y="35026"/>
                  <a:pt x="164870" y="35533"/>
                  <a:pt x="164965" y="35311"/>
                </a:cubicBezTo>
                <a:cubicBezTo>
                  <a:pt x="164997" y="35248"/>
                  <a:pt x="164965" y="35153"/>
                  <a:pt x="164870" y="35121"/>
                </a:cubicBezTo>
                <a:close/>
                <a:moveTo>
                  <a:pt x="164015" y="37306"/>
                </a:moveTo>
                <a:cubicBezTo>
                  <a:pt x="163761" y="37211"/>
                  <a:pt x="164015" y="37781"/>
                  <a:pt x="164110" y="37528"/>
                </a:cubicBezTo>
                <a:cubicBezTo>
                  <a:pt x="164141" y="37433"/>
                  <a:pt x="164110" y="37338"/>
                  <a:pt x="164015" y="37306"/>
                </a:cubicBezTo>
                <a:close/>
                <a:moveTo>
                  <a:pt x="163160" y="39491"/>
                </a:moveTo>
                <a:cubicBezTo>
                  <a:pt x="162875" y="39396"/>
                  <a:pt x="163160" y="40030"/>
                  <a:pt x="163255" y="39745"/>
                </a:cubicBezTo>
                <a:cubicBezTo>
                  <a:pt x="163286" y="39650"/>
                  <a:pt x="163255" y="39555"/>
                  <a:pt x="163160" y="39491"/>
                </a:cubicBezTo>
                <a:close/>
                <a:moveTo>
                  <a:pt x="162020" y="41803"/>
                </a:moveTo>
                <a:cubicBezTo>
                  <a:pt x="161893" y="42120"/>
                  <a:pt x="162590" y="41803"/>
                  <a:pt x="162273" y="41708"/>
                </a:cubicBezTo>
                <a:cubicBezTo>
                  <a:pt x="162178" y="41645"/>
                  <a:pt x="162051" y="41708"/>
                  <a:pt x="162020" y="41803"/>
                </a:cubicBezTo>
                <a:close/>
                <a:moveTo>
                  <a:pt x="161133" y="44020"/>
                </a:moveTo>
                <a:cubicBezTo>
                  <a:pt x="161006" y="44337"/>
                  <a:pt x="161735" y="44020"/>
                  <a:pt x="161418" y="43893"/>
                </a:cubicBezTo>
                <a:cubicBezTo>
                  <a:pt x="161291" y="43830"/>
                  <a:pt x="161165" y="43893"/>
                  <a:pt x="161133" y="44020"/>
                </a:cubicBezTo>
                <a:close/>
                <a:moveTo>
                  <a:pt x="160246" y="46205"/>
                </a:moveTo>
                <a:cubicBezTo>
                  <a:pt x="160151" y="46427"/>
                  <a:pt x="160373" y="46617"/>
                  <a:pt x="160563" y="46522"/>
                </a:cubicBezTo>
                <a:cubicBezTo>
                  <a:pt x="160753" y="46427"/>
                  <a:pt x="160753" y="46173"/>
                  <a:pt x="160563" y="46078"/>
                </a:cubicBezTo>
                <a:cubicBezTo>
                  <a:pt x="160436" y="46047"/>
                  <a:pt x="160278" y="46078"/>
                  <a:pt x="160246" y="46205"/>
                </a:cubicBezTo>
                <a:close/>
                <a:moveTo>
                  <a:pt x="159359" y="48422"/>
                </a:moveTo>
                <a:cubicBezTo>
                  <a:pt x="159264" y="48612"/>
                  <a:pt x="159486" y="48834"/>
                  <a:pt x="159676" y="48739"/>
                </a:cubicBezTo>
                <a:cubicBezTo>
                  <a:pt x="159898" y="48644"/>
                  <a:pt x="159898" y="48359"/>
                  <a:pt x="159676" y="48264"/>
                </a:cubicBezTo>
                <a:cubicBezTo>
                  <a:pt x="159549" y="48232"/>
                  <a:pt x="159391" y="48295"/>
                  <a:pt x="159359" y="48422"/>
                </a:cubicBezTo>
                <a:close/>
                <a:moveTo>
                  <a:pt x="158473" y="50607"/>
                </a:moveTo>
                <a:cubicBezTo>
                  <a:pt x="158378" y="50829"/>
                  <a:pt x="158599" y="51050"/>
                  <a:pt x="158821" y="50955"/>
                </a:cubicBezTo>
                <a:cubicBezTo>
                  <a:pt x="159043" y="50860"/>
                  <a:pt x="159043" y="50544"/>
                  <a:pt x="158821" y="50480"/>
                </a:cubicBezTo>
                <a:cubicBezTo>
                  <a:pt x="158663" y="50417"/>
                  <a:pt x="158504" y="50480"/>
                  <a:pt x="158473" y="50607"/>
                </a:cubicBezTo>
                <a:close/>
                <a:moveTo>
                  <a:pt x="157586" y="52824"/>
                </a:moveTo>
                <a:cubicBezTo>
                  <a:pt x="157491" y="53046"/>
                  <a:pt x="157713" y="53299"/>
                  <a:pt x="157966" y="53204"/>
                </a:cubicBezTo>
                <a:cubicBezTo>
                  <a:pt x="158188" y="53077"/>
                  <a:pt x="158188" y="52761"/>
                  <a:pt x="157934" y="52666"/>
                </a:cubicBezTo>
                <a:cubicBezTo>
                  <a:pt x="157808" y="52602"/>
                  <a:pt x="157649" y="52666"/>
                  <a:pt x="157586" y="52824"/>
                </a:cubicBezTo>
                <a:close/>
                <a:moveTo>
                  <a:pt x="157079" y="54851"/>
                </a:moveTo>
                <a:cubicBezTo>
                  <a:pt x="156826" y="54756"/>
                  <a:pt x="156573" y="55009"/>
                  <a:pt x="156699" y="55262"/>
                </a:cubicBezTo>
                <a:cubicBezTo>
                  <a:pt x="156794" y="55516"/>
                  <a:pt x="157143" y="55484"/>
                  <a:pt x="157238" y="55262"/>
                </a:cubicBezTo>
                <a:cubicBezTo>
                  <a:pt x="157301" y="55104"/>
                  <a:pt x="157238" y="54914"/>
                  <a:pt x="157079" y="54851"/>
                </a:cubicBezTo>
                <a:close/>
                <a:moveTo>
                  <a:pt x="156224" y="57036"/>
                </a:moveTo>
                <a:cubicBezTo>
                  <a:pt x="155939" y="56941"/>
                  <a:pt x="155686" y="57226"/>
                  <a:pt x="155812" y="57479"/>
                </a:cubicBezTo>
                <a:cubicBezTo>
                  <a:pt x="155907" y="57733"/>
                  <a:pt x="156288" y="57733"/>
                  <a:pt x="156383" y="57448"/>
                </a:cubicBezTo>
                <a:cubicBezTo>
                  <a:pt x="156446" y="57289"/>
                  <a:pt x="156383" y="57099"/>
                  <a:pt x="156224" y="57036"/>
                </a:cubicBezTo>
                <a:close/>
                <a:moveTo>
                  <a:pt x="155337" y="59253"/>
                </a:moveTo>
                <a:cubicBezTo>
                  <a:pt x="155084" y="59126"/>
                  <a:pt x="154799" y="59411"/>
                  <a:pt x="154926" y="59696"/>
                </a:cubicBezTo>
                <a:cubicBezTo>
                  <a:pt x="155021" y="59949"/>
                  <a:pt x="155432" y="59949"/>
                  <a:pt x="155527" y="59664"/>
                </a:cubicBezTo>
                <a:cubicBezTo>
                  <a:pt x="155622" y="59506"/>
                  <a:pt x="155527" y="59316"/>
                  <a:pt x="155337" y="59253"/>
                </a:cubicBezTo>
                <a:close/>
                <a:moveTo>
                  <a:pt x="154482" y="61438"/>
                </a:moveTo>
                <a:cubicBezTo>
                  <a:pt x="154197" y="61311"/>
                  <a:pt x="153912" y="61596"/>
                  <a:pt x="154039" y="61913"/>
                </a:cubicBezTo>
                <a:cubicBezTo>
                  <a:pt x="154166" y="62198"/>
                  <a:pt x="154577" y="62198"/>
                  <a:pt x="154672" y="61881"/>
                </a:cubicBezTo>
                <a:cubicBezTo>
                  <a:pt x="154767" y="61723"/>
                  <a:pt x="154672" y="61501"/>
                  <a:pt x="154482" y="61438"/>
                </a:cubicBezTo>
                <a:close/>
                <a:moveTo>
                  <a:pt x="153121" y="63845"/>
                </a:moveTo>
                <a:cubicBezTo>
                  <a:pt x="153026" y="64130"/>
                  <a:pt x="153311" y="64446"/>
                  <a:pt x="153627" y="64320"/>
                </a:cubicBezTo>
                <a:cubicBezTo>
                  <a:pt x="153944" y="64193"/>
                  <a:pt x="153912" y="63750"/>
                  <a:pt x="153627" y="63623"/>
                </a:cubicBezTo>
                <a:cubicBezTo>
                  <a:pt x="153437" y="63560"/>
                  <a:pt x="153216" y="63655"/>
                  <a:pt x="153121" y="63845"/>
                </a:cubicBezTo>
                <a:close/>
                <a:moveTo>
                  <a:pt x="152234" y="66030"/>
                </a:moveTo>
                <a:cubicBezTo>
                  <a:pt x="152107" y="66346"/>
                  <a:pt x="152456" y="66663"/>
                  <a:pt x="152772" y="66536"/>
                </a:cubicBezTo>
                <a:cubicBezTo>
                  <a:pt x="153089" y="66410"/>
                  <a:pt x="153057" y="65935"/>
                  <a:pt x="152741" y="65808"/>
                </a:cubicBezTo>
                <a:cubicBezTo>
                  <a:pt x="152551" y="65745"/>
                  <a:pt x="152329" y="65840"/>
                  <a:pt x="152234" y="66030"/>
                </a:cubicBezTo>
                <a:close/>
                <a:moveTo>
                  <a:pt x="151347" y="68247"/>
                </a:moveTo>
                <a:cubicBezTo>
                  <a:pt x="151220" y="68563"/>
                  <a:pt x="151569" y="68912"/>
                  <a:pt x="151886" y="68753"/>
                </a:cubicBezTo>
                <a:cubicBezTo>
                  <a:pt x="152234" y="68627"/>
                  <a:pt x="152234" y="68152"/>
                  <a:pt x="151886" y="68025"/>
                </a:cubicBezTo>
                <a:cubicBezTo>
                  <a:pt x="151664" y="67930"/>
                  <a:pt x="151442" y="68025"/>
                  <a:pt x="151347" y="68247"/>
                </a:cubicBezTo>
                <a:close/>
                <a:moveTo>
                  <a:pt x="151030" y="70210"/>
                </a:moveTo>
                <a:cubicBezTo>
                  <a:pt x="150682" y="70052"/>
                  <a:pt x="150334" y="70432"/>
                  <a:pt x="150492" y="70748"/>
                </a:cubicBezTo>
                <a:cubicBezTo>
                  <a:pt x="150619" y="71097"/>
                  <a:pt x="151125" y="71097"/>
                  <a:pt x="151252" y="70748"/>
                </a:cubicBezTo>
                <a:cubicBezTo>
                  <a:pt x="151347" y="70527"/>
                  <a:pt x="151220" y="70273"/>
                  <a:pt x="151030" y="70210"/>
                </a:cubicBezTo>
                <a:close/>
                <a:moveTo>
                  <a:pt x="150144" y="72395"/>
                </a:moveTo>
                <a:cubicBezTo>
                  <a:pt x="149795" y="72269"/>
                  <a:pt x="149447" y="72617"/>
                  <a:pt x="149605" y="72965"/>
                </a:cubicBezTo>
                <a:cubicBezTo>
                  <a:pt x="149732" y="73345"/>
                  <a:pt x="150239" y="73314"/>
                  <a:pt x="150397" y="72965"/>
                </a:cubicBezTo>
                <a:cubicBezTo>
                  <a:pt x="150492" y="72744"/>
                  <a:pt x="150365" y="72490"/>
                  <a:pt x="150144" y="72395"/>
                </a:cubicBezTo>
                <a:close/>
                <a:moveTo>
                  <a:pt x="149289" y="74580"/>
                </a:moveTo>
                <a:cubicBezTo>
                  <a:pt x="148909" y="74454"/>
                  <a:pt x="148529" y="74834"/>
                  <a:pt x="148687" y="75182"/>
                </a:cubicBezTo>
                <a:cubicBezTo>
                  <a:pt x="148877" y="75562"/>
                  <a:pt x="149384" y="75562"/>
                  <a:pt x="149542" y="75182"/>
                </a:cubicBezTo>
                <a:cubicBezTo>
                  <a:pt x="149637" y="74960"/>
                  <a:pt x="149510" y="74675"/>
                  <a:pt x="149289" y="74580"/>
                </a:cubicBezTo>
                <a:close/>
                <a:moveTo>
                  <a:pt x="148434" y="76797"/>
                </a:moveTo>
                <a:cubicBezTo>
                  <a:pt x="148022" y="76639"/>
                  <a:pt x="147642" y="77019"/>
                  <a:pt x="147800" y="77399"/>
                </a:cubicBezTo>
                <a:cubicBezTo>
                  <a:pt x="147990" y="77779"/>
                  <a:pt x="148529" y="77779"/>
                  <a:pt x="148687" y="77399"/>
                </a:cubicBezTo>
                <a:cubicBezTo>
                  <a:pt x="148782" y="77146"/>
                  <a:pt x="148655" y="76861"/>
                  <a:pt x="148402" y="76766"/>
                </a:cubicBezTo>
                <a:close/>
                <a:moveTo>
                  <a:pt x="146913" y="79236"/>
                </a:moveTo>
                <a:cubicBezTo>
                  <a:pt x="146755" y="79647"/>
                  <a:pt x="147167" y="80059"/>
                  <a:pt x="147579" y="79869"/>
                </a:cubicBezTo>
                <a:cubicBezTo>
                  <a:pt x="147959" y="79711"/>
                  <a:pt x="147959" y="79141"/>
                  <a:pt x="147547" y="78982"/>
                </a:cubicBezTo>
                <a:cubicBezTo>
                  <a:pt x="147294" y="78887"/>
                  <a:pt x="147008" y="78982"/>
                  <a:pt x="146913" y="79236"/>
                </a:cubicBezTo>
                <a:close/>
                <a:moveTo>
                  <a:pt x="146977" y="81833"/>
                </a:moveTo>
                <a:cubicBezTo>
                  <a:pt x="147135" y="81389"/>
                  <a:pt x="146723" y="80977"/>
                  <a:pt x="146312" y="81168"/>
                </a:cubicBezTo>
                <a:cubicBezTo>
                  <a:pt x="145900" y="81358"/>
                  <a:pt x="145900" y="81928"/>
                  <a:pt x="146312" y="82118"/>
                </a:cubicBezTo>
                <a:cubicBezTo>
                  <a:pt x="146565" y="82213"/>
                  <a:pt x="146882" y="82086"/>
                  <a:pt x="146977" y="81833"/>
                </a:cubicBezTo>
                <a:close/>
                <a:moveTo>
                  <a:pt x="145805" y="83353"/>
                </a:moveTo>
                <a:cubicBezTo>
                  <a:pt x="145393" y="83194"/>
                  <a:pt x="144950" y="83638"/>
                  <a:pt x="145140" y="84049"/>
                </a:cubicBezTo>
                <a:cubicBezTo>
                  <a:pt x="145330" y="84493"/>
                  <a:pt x="145932" y="84461"/>
                  <a:pt x="146122" y="84049"/>
                </a:cubicBezTo>
                <a:cubicBezTo>
                  <a:pt x="146217" y="83764"/>
                  <a:pt x="146090" y="83479"/>
                  <a:pt x="145805" y="83353"/>
                </a:cubicBezTo>
                <a:close/>
                <a:moveTo>
                  <a:pt x="144253" y="85854"/>
                </a:moveTo>
                <a:cubicBezTo>
                  <a:pt x="144063" y="86298"/>
                  <a:pt x="144538" y="86741"/>
                  <a:pt x="144982" y="86551"/>
                </a:cubicBezTo>
                <a:cubicBezTo>
                  <a:pt x="145425" y="86361"/>
                  <a:pt x="145393" y="85728"/>
                  <a:pt x="144950" y="85538"/>
                </a:cubicBezTo>
                <a:cubicBezTo>
                  <a:pt x="144665" y="85443"/>
                  <a:pt x="144348" y="85569"/>
                  <a:pt x="144253" y="85854"/>
                </a:cubicBezTo>
                <a:close/>
                <a:moveTo>
                  <a:pt x="144412" y="88451"/>
                </a:moveTo>
                <a:cubicBezTo>
                  <a:pt x="144570" y="88008"/>
                  <a:pt x="144127" y="87565"/>
                  <a:pt x="143652" y="87755"/>
                </a:cubicBezTo>
                <a:cubicBezTo>
                  <a:pt x="143208" y="87945"/>
                  <a:pt x="143208" y="88610"/>
                  <a:pt x="143683" y="88768"/>
                </a:cubicBezTo>
                <a:cubicBezTo>
                  <a:pt x="143968" y="88895"/>
                  <a:pt x="144285" y="88736"/>
                  <a:pt x="144412" y="88451"/>
                </a:cubicBezTo>
                <a:close/>
                <a:moveTo>
                  <a:pt x="143557" y="90668"/>
                </a:moveTo>
                <a:cubicBezTo>
                  <a:pt x="143715" y="90193"/>
                  <a:pt x="143240" y="89750"/>
                  <a:pt x="142796" y="89940"/>
                </a:cubicBezTo>
                <a:cubicBezTo>
                  <a:pt x="142321" y="90161"/>
                  <a:pt x="142321" y="90827"/>
                  <a:pt x="142796" y="91017"/>
                </a:cubicBezTo>
                <a:cubicBezTo>
                  <a:pt x="143082" y="91112"/>
                  <a:pt x="143430" y="90985"/>
                  <a:pt x="143525" y="90668"/>
                </a:cubicBezTo>
                <a:close/>
                <a:moveTo>
                  <a:pt x="141910" y="93233"/>
                </a:moveTo>
                <a:cubicBezTo>
                  <a:pt x="142416" y="93423"/>
                  <a:pt x="142892" y="92917"/>
                  <a:pt x="142670" y="92442"/>
                </a:cubicBezTo>
                <a:cubicBezTo>
                  <a:pt x="142480" y="91967"/>
                  <a:pt x="141783" y="91967"/>
                  <a:pt x="141593" y="92473"/>
                </a:cubicBezTo>
                <a:cubicBezTo>
                  <a:pt x="141466" y="92758"/>
                  <a:pt x="141625" y="93107"/>
                  <a:pt x="141910" y="93233"/>
                </a:cubicBezTo>
                <a:close/>
                <a:moveTo>
                  <a:pt x="141815" y="95102"/>
                </a:moveTo>
                <a:cubicBezTo>
                  <a:pt x="142036" y="94595"/>
                  <a:pt x="141530" y="94120"/>
                  <a:pt x="141023" y="94342"/>
                </a:cubicBezTo>
                <a:cubicBezTo>
                  <a:pt x="140516" y="94532"/>
                  <a:pt x="140548" y="95260"/>
                  <a:pt x="141055" y="95450"/>
                </a:cubicBezTo>
                <a:cubicBezTo>
                  <a:pt x="141340" y="95577"/>
                  <a:pt x="141688" y="95419"/>
                  <a:pt x="141815" y="95102"/>
                </a:cubicBezTo>
                <a:close/>
                <a:moveTo>
                  <a:pt x="140960" y="97319"/>
                </a:moveTo>
                <a:cubicBezTo>
                  <a:pt x="141181" y="96812"/>
                  <a:pt x="140643" y="96305"/>
                  <a:pt x="140136" y="96527"/>
                </a:cubicBezTo>
                <a:cubicBezTo>
                  <a:pt x="139630" y="96749"/>
                  <a:pt x="139630" y="97477"/>
                  <a:pt x="140168" y="97667"/>
                </a:cubicBezTo>
                <a:cubicBezTo>
                  <a:pt x="140485" y="97794"/>
                  <a:pt x="140833" y="97635"/>
                  <a:pt x="140960" y="97319"/>
                </a:cubicBezTo>
                <a:close/>
                <a:moveTo>
                  <a:pt x="140105" y="99535"/>
                </a:moveTo>
                <a:cubicBezTo>
                  <a:pt x="140326" y="98997"/>
                  <a:pt x="139788" y="98490"/>
                  <a:pt x="139250" y="98712"/>
                </a:cubicBezTo>
                <a:cubicBezTo>
                  <a:pt x="138743" y="98934"/>
                  <a:pt x="138743" y="99694"/>
                  <a:pt x="139281" y="99915"/>
                </a:cubicBezTo>
                <a:cubicBezTo>
                  <a:pt x="139598" y="100042"/>
                  <a:pt x="139978" y="99852"/>
                  <a:pt x="140105" y="99535"/>
                </a:cubicBezTo>
                <a:close/>
                <a:moveTo>
                  <a:pt x="138394" y="102132"/>
                </a:moveTo>
                <a:cubicBezTo>
                  <a:pt x="138933" y="102354"/>
                  <a:pt x="139471" y="101784"/>
                  <a:pt x="139250" y="101246"/>
                </a:cubicBezTo>
                <a:cubicBezTo>
                  <a:pt x="139028" y="100707"/>
                  <a:pt x="138236" y="100739"/>
                  <a:pt x="138046" y="101277"/>
                </a:cubicBezTo>
                <a:cubicBezTo>
                  <a:pt x="137888" y="101594"/>
                  <a:pt x="138078" y="101974"/>
                  <a:pt x="138394" y="102132"/>
                </a:cubicBezTo>
                <a:close/>
                <a:moveTo>
                  <a:pt x="138394" y="103969"/>
                </a:moveTo>
                <a:cubicBezTo>
                  <a:pt x="138616" y="103399"/>
                  <a:pt x="138046" y="102861"/>
                  <a:pt x="137508" y="103114"/>
                </a:cubicBezTo>
                <a:cubicBezTo>
                  <a:pt x="136969" y="103336"/>
                  <a:pt x="136969" y="104127"/>
                  <a:pt x="137539" y="104349"/>
                </a:cubicBezTo>
                <a:cubicBezTo>
                  <a:pt x="137856" y="104476"/>
                  <a:pt x="138268" y="104317"/>
                  <a:pt x="138394" y="103969"/>
                </a:cubicBezTo>
                <a:close/>
                <a:moveTo>
                  <a:pt x="137539" y="106186"/>
                </a:moveTo>
                <a:cubicBezTo>
                  <a:pt x="137761" y="105616"/>
                  <a:pt x="137191" y="105046"/>
                  <a:pt x="136621" y="105299"/>
                </a:cubicBezTo>
                <a:cubicBezTo>
                  <a:pt x="136051" y="105553"/>
                  <a:pt x="136083" y="106344"/>
                  <a:pt x="136653" y="106566"/>
                </a:cubicBezTo>
                <a:cubicBezTo>
                  <a:pt x="137001" y="106724"/>
                  <a:pt x="137413" y="106534"/>
                  <a:pt x="137539" y="106186"/>
                </a:cubicBezTo>
                <a:close/>
                <a:moveTo>
                  <a:pt x="135766" y="108783"/>
                </a:moveTo>
                <a:cubicBezTo>
                  <a:pt x="136368" y="109036"/>
                  <a:pt x="136938" y="108434"/>
                  <a:pt x="136684" y="107864"/>
                </a:cubicBezTo>
                <a:cubicBezTo>
                  <a:pt x="136431" y="107294"/>
                  <a:pt x="135608" y="107294"/>
                  <a:pt x="135354" y="107864"/>
                </a:cubicBezTo>
                <a:cubicBezTo>
                  <a:pt x="135228" y="108244"/>
                  <a:pt x="135418" y="108656"/>
                  <a:pt x="135766" y="108783"/>
                </a:cubicBezTo>
                <a:close/>
                <a:moveTo>
                  <a:pt x="135829" y="110620"/>
                </a:moveTo>
                <a:cubicBezTo>
                  <a:pt x="136051" y="110018"/>
                  <a:pt x="135449" y="109416"/>
                  <a:pt x="134879" y="109670"/>
                </a:cubicBezTo>
                <a:cubicBezTo>
                  <a:pt x="134278" y="109955"/>
                  <a:pt x="134278" y="110778"/>
                  <a:pt x="134879" y="111031"/>
                </a:cubicBezTo>
                <a:cubicBezTo>
                  <a:pt x="134911" y="111031"/>
                  <a:pt x="134911" y="111031"/>
                  <a:pt x="134943" y="111031"/>
                </a:cubicBezTo>
                <a:lnTo>
                  <a:pt x="135386" y="111031"/>
                </a:lnTo>
                <a:cubicBezTo>
                  <a:pt x="135576" y="110968"/>
                  <a:pt x="135734" y="110810"/>
                  <a:pt x="135829" y="110620"/>
                </a:cubicBezTo>
                <a:close/>
                <a:moveTo>
                  <a:pt x="168607" y="18526"/>
                </a:moveTo>
                <a:cubicBezTo>
                  <a:pt x="168607" y="18526"/>
                  <a:pt x="168607" y="18526"/>
                  <a:pt x="168607" y="18526"/>
                </a:cubicBezTo>
                <a:cubicBezTo>
                  <a:pt x="168575" y="18558"/>
                  <a:pt x="168607" y="18558"/>
                  <a:pt x="168607" y="18558"/>
                </a:cubicBezTo>
                <a:cubicBezTo>
                  <a:pt x="168607" y="18558"/>
                  <a:pt x="168607" y="18558"/>
                  <a:pt x="168638" y="18558"/>
                </a:cubicBezTo>
                <a:cubicBezTo>
                  <a:pt x="168638" y="18558"/>
                  <a:pt x="168638" y="18526"/>
                  <a:pt x="168607" y="18526"/>
                </a:cubicBezTo>
                <a:close/>
                <a:moveTo>
                  <a:pt x="167752" y="20775"/>
                </a:moveTo>
                <a:cubicBezTo>
                  <a:pt x="167783" y="20712"/>
                  <a:pt x="167688" y="20775"/>
                  <a:pt x="167720" y="20775"/>
                </a:cubicBezTo>
                <a:cubicBezTo>
                  <a:pt x="167752" y="20807"/>
                  <a:pt x="167752" y="20775"/>
                  <a:pt x="167752" y="20775"/>
                </a:cubicBezTo>
                <a:close/>
                <a:moveTo>
                  <a:pt x="166897" y="22992"/>
                </a:moveTo>
                <a:cubicBezTo>
                  <a:pt x="166928" y="22897"/>
                  <a:pt x="166770" y="22992"/>
                  <a:pt x="166833" y="23023"/>
                </a:cubicBezTo>
                <a:cubicBezTo>
                  <a:pt x="166865" y="23023"/>
                  <a:pt x="166897" y="22992"/>
                  <a:pt x="166897" y="22992"/>
                </a:cubicBezTo>
                <a:close/>
                <a:moveTo>
                  <a:pt x="166042" y="25209"/>
                </a:moveTo>
                <a:cubicBezTo>
                  <a:pt x="166105" y="25082"/>
                  <a:pt x="165852" y="25209"/>
                  <a:pt x="165978" y="25240"/>
                </a:cubicBezTo>
                <a:cubicBezTo>
                  <a:pt x="166010" y="25240"/>
                  <a:pt x="166042" y="25240"/>
                  <a:pt x="166042" y="25209"/>
                </a:cubicBezTo>
                <a:close/>
                <a:moveTo>
                  <a:pt x="165187" y="27425"/>
                </a:moveTo>
                <a:cubicBezTo>
                  <a:pt x="165250" y="27299"/>
                  <a:pt x="164965" y="27425"/>
                  <a:pt x="165092" y="27457"/>
                </a:cubicBezTo>
                <a:cubicBezTo>
                  <a:pt x="165123" y="27489"/>
                  <a:pt x="165187" y="27457"/>
                  <a:pt x="165187" y="27394"/>
                </a:cubicBezTo>
                <a:close/>
                <a:moveTo>
                  <a:pt x="164268" y="29484"/>
                </a:moveTo>
                <a:cubicBezTo>
                  <a:pt x="164141" y="29421"/>
                  <a:pt x="164268" y="29769"/>
                  <a:pt x="164331" y="29611"/>
                </a:cubicBezTo>
                <a:cubicBezTo>
                  <a:pt x="164363" y="29579"/>
                  <a:pt x="164331" y="29516"/>
                  <a:pt x="164268" y="29484"/>
                </a:cubicBezTo>
                <a:close/>
                <a:moveTo>
                  <a:pt x="163413" y="31701"/>
                </a:moveTo>
                <a:cubicBezTo>
                  <a:pt x="163255" y="31606"/>
                  <a:pt x="163413" y="32017"/>
                  <a:pt x="163476" y="31827"/>
                </a:cubicBezTo>
                <a:cubicBezTo>
                  <a:pt x="163508" y="31764"/>
                  <a:pt x="163476" y="31701"/>
                  <a:pt x="163413" y="31669"/>
                </a:cubicBezTo>
                <a:close/>
                <a:moveTo>
                  <a:pt x="162558" y="33886"/>
                </a:moveTo>
                <a:cubicBezTo>
                  <a:pt x="162336" y="33791"/>
                  <a:pt x="162558" y="34266"/>
                  <a:pt x="162621" y="34044"/>
                </a:cubicBezTo>
                <a:cubicBezTo>
                  <a:pt x="162653" y="33981"/>
                  <a:pt x="162621" y="33918"/>
                  <a:pt x="162558" y="33886"/>
                </a:cubicBezTo>
                <a:close/>
                <a:moveTo>
                  <a:pt x="161671" y="36071"/>
                </a:moveTo>
                <a:cubicBezTo>
                  <a:pt x="161450" y="35976"/>
                  <a:pt x="161671" y="36483"/>
                  <a:pt x="161766" y="36261"/>
                </a:cubicBezTo>
                <a:cubicBezTo>
                  <a:pt x="161798" y="36198"/>
                  <a:pt x="161766" y="36103"/>
                  <a:pt x="161671" y="36071"/>
                </a:cubicBezTo>
                <a:close/>
                <a:moveTo>
                  <a:pt x="160816" y="38256"/>
                </a:moveTo>
                <a:cubicBezTo>
                  <a:pt x="160563" y="38161"/>
                  <a:pt x="160816" y="38731"/>
                  <a:pt x="160911" y="38478"/>
                </a:cubicBezTo>
                <a:cubicBezTo>
                  <a:pt x="160943" y="38383"/>
                  <a:pt x="160911" y="38288"/>
                  <a:pt x="160816" y="38256"/>
                </a:cubicBezTo>
                <a:close/>
                <a:moveTo>
                  <a:pt x="159961" y="40473"/>
                </a:moveTo>
                <a:cubicBezTo>
                  <a:pt x="159676" y="40346"/>
                  <a:pt x="159961" y="40980"/>
                  <a:pt x="160056" y="40695"/>
                </a:cubicBezTo>
                <a:cubicBezTo>
                  <a:pt x="160088" y="40600"/>
                  <a:pt x="160056" y="40505"/>
                  <a:pt x="159961" y="40441"/>
                </a:cubicBezTo>
                <a:close/>
                <a:moveTo>
                  <a:pt x="158821" y="42753"/>
                </a:moveTo>
                <a:cubicBezTo>
                  <a:pt x="158694" y="43070"/>
                  <a:pt x="159391" y="42753"/>
                  <a:pt x="159074" y="42658"/>
                </a:cubicBezTo>
                <a:cubicBezTo>
                  <a:pt x="158979" y="42595"/>
                  <a:pt x="158853" y="42658"/>
                  <a:pt x="158821" y="42753"/>
                </a:cubicBezTo>
                <a:close/>
                <a:moveTo>
                  <a:pt x="157934" y="44970"/>
                </a:moveTo>
                <a:cubicBezTo>
                  <a:pt x="157808" y="45287"/>
                  <a:pt x="158536" y="44970"/>
                  <a:pt x="158219" y="44843"/>
                </a:cubicBezTo>
                <a:cubicBezTo>
                  <a:pt x="158093" y="44812"/>
                  <a:pt x="157966" y="44843"/>
                  <a:pt x="157934" y="44970"/>
                </a:cubicBezTo>
                <a:close/>
                <a:moveTo>
                  <a:pt x="157048" y="47155"/>
                </a:moveTo>
                <a:cubicBezTo>
                  <a:pt x="156953" y="47377"/>
                  <a:pt x="157174" y="47567"/>
                  <a:pt x="157364" y="47472"/>
                </a:cubicBezTo>
                <a:cubicBezTo>
                  <a:pt x="157554" y="47377"/>
                  <a:pt x="157554" y="47123"/>
                  <a:pt x="157364" y="47028"/>
                </a:cubicBezTo>
                <a:cubicBezTo>
                  <a:pt x="157238" y="46997"/>
                  <a:pt x="157079" y="47028"/>
                  <a:pt x="157048" y="47155"/>
                </a:cubicBezTo>
                <a:close/>
                <a:moveTo>
                  <a:pt x="156161" y="49372"/>
                </a:moveTo>
                <a:cubicBezTo>
                  <a:pt x="156066" y="49594"/>
                  <a:pt x="156288" y="49784"/>
                  <a:pt x="156478" y="49689"/>
                </a:cubicBezTo>
                <a:cubicBezTo>
                  <a:pt x="156699" y="49594"/>
                  <a:pt x="156699" y="49309"/>
                  <a:pt x="156478" y="49214"/>
                </a:cubicBezTo>
                <a:cubicBezTo>
                  <a:pt x="156351" y="49182"/>
                  <a:pt x="156193" y="49245"/>
                  <a:pt x="156161" y="49372"/>
                </a:cubicBezTo>
                <a:close/>
                <a:moveTo>
                  <a:pt x="155274" y="51589"/>
                </a:moveTo>
                <a:cubicBezTo>
                  <a:pt x="155179" y="51810"/>
                  <a:pt x="155401" y="52032"/>
                  <a:pt x="155622" y="51937"/>
                </a:cubicBezTo>
                <a:cubicBezTo>
                  <a:pt x="155844" y="51842"/>
                  <a:pt x="155844" y="51525"/>
                  <a:pt x="155622" y="51430"/>
                </a:cubicBezTo>
                <a:cubicBezTo>
                  <a:pt x="155464" y="51367"/>
                  <a:pt x="155306" y="51430"/>
                  <a:pt x="155274" y="51557"/>
                </a:cubicBezTo>
                <a:close/>
                <a:moveTo>
                  <a:pt x="154387" y="53774"/>
                </a:moveTo>
                <a:cubicBezTo>
                  <a:pt x="154292" y="54027"/>
                  <a:pt x="154514" y="54249"/>
                  <a:pt x="154767" y="54154"/>
                </a:cubicBezTo>
                <a:cubicBezTo>
                  <a:pt x="154989" y="54059"/>
                  <a:pt x="154989" y="53711"/>
                  <a:pt x="154736" y="53616"/>
                </a:cubicBezTo>
                <a:cubicBezTo>
                  <a:pt x="154609" y="53552"/>
                  <a:pt x="154451" y="53616"/>
                  <a:pt x="154387" y="53774"/>
                </a:cubicBezTo>
                <a:close/>
                <a:moveTo>
                  <a:pt x="153881" y="55801"/>
                </a:moveTo>
                <a:cubicBezTo>
                  <a:pt x="153627" y="55706"/>
                  <a:pt x="153374" y="55959"/>
                  <a:pt x="153501" y="56212"/>
                </a:cubicBezTo>
                <a:cubicBezTo>
                  <a:pt x="153596" y="56466"/>
                  <a:pt x="153944" y="56466"/>
                  <a:pt x="154071" y="56212"/>
                </a:cubicBezTo>
                <a:cubicBezTo>
                  <a:pt x="154134" y="56054"/>
                  <a:pt x="154039" y="55864"/>
                  <a:pt x="153881" y="55801"/>
                </a:cubicBezTo>
                <a:close/>
                <a:moveTo>
                  <a:pt x="153026" y="57986"/>
                </a:moveTo>
                <a:cubicBezTo>
                  <a:pt x="152741" y="57891"/>
                  <a:pt x="152487" y="58176"/>
                  <a:pt x="152614" y="58429"/>
                </a:cubicBezTo>
                <a:cubicBezTo>
                  <a:pt x="152709" y="58683"/>
                  <a:pt x="153089" y="58683"/>
                  <a:pt x="153216" y="58429"/>
                </a:cubicBezTo>
                <a:cubicBezTo>
                  <a:pt x="153279" y="58239"/>
                  <a:pt x="153184" y="58049"/>
                  <a:pt x="153026" y="57986"/>
                </a:cubicBezTo>
                <a:close/>
                <a:moveTo>
                  <a:pt x="152139" y="60203"/>
                </a:moveTo>
                <a:cubicBezTo>
                  <a:pt x="151886" y="60076"/>
                  <a:pt x="151600" y="60361"/>
                  <a:pt x="151727" y="60646"/>
                </a:cubicBezTo>
                <a:cubicBezTo>
                  <a:pt x="151822" y="60931"/>
                  <a:pt x="152234" y="60899"/>
                  <a:pt x="152329" y="60646"/>
                </a:cubicBezTo>
                <a:cubicBezTo>
                  <a:pt x="152424" y="60456"/>
                  <a:pt x="152329" y="60266"/>
                  <a:pt x="152139" y="60203"/>
                </a:cubicBezTo>
                <a:close/>
                <a:moveTo>
                  <a:pt x="151284" y="62388"/>
                </a:moveTo>
                <a:cubicBezTo>
                  <a:pt x="150999" y="62261"/>
                  <a:pt x="150714" y="62578"/>
                  <a:pt x="150840" y="62863"/>
                </a:cubicBezTo>
                <a:cubicBezTo>
                  <a:pt x="150967" y="63148"/>
                  <a:pt x="151379" y="63148"/>
                  <a:pt x="151474" y="62831"/>
                </a:cubicBezTo>
                <a:cubicBezTo>
                  <a:pt x="151569" y="62673"/>
                  <a:pt x="151474" y="62451"/>
                  <a:pt x="151284" y="62388"/>
                </a:cubicBezTo>
                <a:close/>
                <a:moveTo>
                  <a:pt x="149922" y="64795"/>
                </a:moveTo>
                <a:cubicBezTo>
                  <a:pt x="149795" y="65080"/>
                  <a:pt x="150112" y="65396"/>
                  <a:pt x="150429" y="65270"/>
                </a:cubicBezTo>
                <a:cubicBezTo>
                  <a:pt x="150745" y="65143"/>
                  <a:pt x="150714" y="64700"/>
                  <a:pt x="150429" y="64573"/>
                </a:cubicBezTo>
                <a:cubicBezTo>
                  <a:pt x="150239" y="64510"/>
                  <a:pt x="150017" y="64605"/>
                  <a:pt x="149922" y="64795"/>
                </a:cubicBezTo>
                <a:close/>
                <a:moveTo>
                  <a:pt x="149035" y="66980"/>
                </a:moveTo>
                <a:cubicBezTo>
                  <a:pt x="148909" y="67297"/>
                  <a:pt x="149257" y="67613"/>
                  <a:pt x="149574" y="67487"/>
                </a:cubicBezTo>
                <a:cubicBezTo>
                  <a:pt x="149890" y="67360"/>
                  <a:pt x="149890" y="66885"/>
                  <a:pt x="149542" y="66758"/>
                </a:cubicBezTo>
                <a:cubicBezTo>
                  <a:pt x="149352" y="66695"/>
                  <a:pt x="149130" y="66790"/>
                  <a:pt x="149035" y="66980"/>
                </a:cubicBezTo>
                <a:close/>
                <a:moveTo>
                  <a:pt x="148149" y="69197"/>
                </a:moveTo>
                <a:cubicBezTo>
                  <a:pt x="148022" y="69513"/>
                  <a:pt x="148370" y="69862"/>
                  <a:pt x="148687" y="69703"/>
                </a:cubicBezTo>
                <a:cubicBezTo>
                  <a:pt x="149035" y="69577"/>
                  <a:pt x="149035" y="69102"/>
                  <a:pt x="148687" y="68943"/>
                </a:cubicBezTo>
                <a:cubicBezTo>
                  <a:pt x="148465" y="68880"/>
                  <a:pt x="148244" y="68975"/>
                  <a:pt x="148149" y="69197"/>
                </a:cubicBezTo>
                <a:close/>
                <a:moveTo>
                  <a:pt x="147832" y="71160"/>
                </a:moveTo>
                <a:cubicBezTo>
                  <a:pt x="147452" y="71002"/>
                  <a:pt x="147135" y="71382"/>
                  <a:pt x="147262" y="71699"/>
                </a:cubicBezTo>
                <a:cubicBezTo>
                  <a:pt x="147420" y="72047"/>
                  <a:pt x="147927" y="72047"/>
                  <a:pt x="148054" y="71699"/>
                </a:cubicBezTo>
                <a:cubicBezTo>
                  <a:pt x="148149" y="71477"/>
                  <a:pt x="148022" y="71223"/>
                  <a:pt x="147832" y="71160"/>
                </a:cubicBezTo>
                <a:close/>
                <a:moveTo>
                  <a:pt x="146945" y="73345"/>
                </a:moveTo>
                <a:cubicBezTo>
                  <a:pt x="146597" y="73187"/>
                  <a:pt x="146217" y="73567"/>
                  <a:pt x="146375" y="73915"/>
                </a:cubicBezTo>
                <a:cubicBezTo>
                  <a:pt x="146533" y="74295"/>
                  <a:pt x="147072" y="74295"/>
                  <a:pt x="147198" y="73915"/>
                </a:cubicBezTo>
                <a:cubicBezTo>
                  <a:pt x="147294" y="73694"/>
                  <a:pt x="147167" y="73440"/>
                  <a:pt x="146945" y="73345"/>
                </a:cubicBezTo>
                <a:close/>
                <a:moveTo>
                  <a:pt x="146090" y="75530"/>
                </a:moveTo>
                <a:cubicBezTo>
                  <a:pt x="145710" y="75404"/>
                  <a:pt x="145330" y="75784"/>
                  <a:pt x="145488" y="76132"/>
                </a:cubicBezTo>
                <a:cubicBezTo>
                  <a:pt x="145647" y="76512"/>
                  <a:pt x="146185" y="76512"/>
                  <a:pt x="146343" y="76132"/>
                </a:cubicBezTo>
                <a:cubicBezTo>
                  <a:pt x="146438" y="75910"/>
                  <a:pt x="146312" y="75625"/>
                  <a:pt x="146090" y="75530"/>
                </a:cubicBezTo>
                <a:close/>
                <a:moveTo>
                  <a:pt x="145235" y="77716"/>
                </a:moveTo>
                <a:cubicBezTo>
                  <a:pt x="144823" y="77589"/>
                  <a:pt x="144443" y="77969"/>
                  <a:pt x="144602" y="78349"/>
                </a:cubicBezTo>
                <a:cubicBezTo>
                  <a:pt x="144792" y="78761"/>
                  <a:pt x="145330" y="78729"/>
                  <a:pt x="145488" y="78349"/>
                </a:cubicBezTo>
                <a:cubicBezTo>
                  <a:pt x="145583" y="78096"/>
                  <a:pt x="145457" y="77811"/>
                  <a:pt x="145235" y="77716"/>
                </a:cubicBezTo>
                <a:close/>
                <a:moveTo>
                  <a:pt x="144348" y="79932"/>
                </a:moveTo>
                <a:cubicBezTo>
                  <a:pt x="143937" y="79774"/>
                  <a:pt x="143557" y="80186"/>
                  <a:pt x="143715" y="80566"/>
                </a:cubicBezTo>
                <a:cubicBezTo>
                  <a:pt x="143905" y="80977"/>
                  <a:pt x="144475" y="80977"/>
                  <a:pt x="144633" y="80566"/>
                </a:cubicBezTo>
                <a:cubicBezTo>
                  <a:pt x="144728" y="80312"/>
                  <a:pt x="144602" y="80027"/>
                  <a:pt x="144348" y="79932"/>
                </a:cubicBezTo>
                <a:close/>
                <a:moveTo>
                  <a:pt x="143493" y="82118"/>
                </a:moveTo>
                <a:cubicBezTo>
                  <a:pt x="143050" y="81959"/>
                  <a:pt x="142638" y="82371"/>
                  <a:pt x="142828" y="82783"/>
                </a:cubicBezTo>
                <a:cubicBezTo>
                  <a:pt x="143018" y="83194"/>
                  <a:pt x="143620" y="83194"/>
                  <a:pt x="143778" y="82783"/>
                </a:cubicBezTo>
                <a:cubicBezTo>
                  <a:pt x="143873" y="82529"/>
                  <a:pt x="143747" y="82213"/>
                  <a:pt x="143493" y="82118"/>
                </a:cubicBezTo>
                <a:close/>
                <a:moveTo>
                  <a:pt x="141941" y="84619"/>
                </a:moveTo>
                <a:cubicBezTo>
                  <a:pt x="141751" y="85031"/>
                  <a:pt x="142195" y="85474"/>
                  <a:pt x="142638" y="85284"/>
                </a:cubicBezTo>
                <a:cubicBezTo>
                  <a:pt x="143082" y="85094"/>
                  <a:pt x="143050" y="84493"/>
                  <a:pt x="142606" y="84303"/>
                </a:cubicBezTo>
                <a:cubicBezTo>
                  <a:pt x="142353" y="84208"/>
                  <a:pt x="142036" y="84334"/>
                  <a:pt x="141941" y="84619"/>
                </a:cubicBezTo>
                <a:close/>
                <a:moveTo>
                  <a:pt x="142068" y="87216"/>
                </a:moveTo>
                <a:cubicBezTo>
                  <a:pt x="142226" y="86741"/>
                  <a:pt x="141783" y="86330"/>
                  <a:pt x="141340" y="86520"/>
                </a:cubicBezTo>
                <a:cubicBezTo>
                  <a:pt x="140896" y="86710"/>
                  <a:pt x="140896" y="87343"/>
                  <a:pt x="141340" y="87501"/>
                </a:cubicBezTo>
                <a:cubicBezTo>
                  <a:pt x="141625" y="87628"/>
                  <a:pt x="141941" y="87470"/>
                  <a:pt x="142068" y="87216"/>
                </a:cubicBezTo>
                <a:close/>
                <a:moveTo>
                  <a:pt x="141213" y="89433"/>
                </a:moveTo>
                <a:cubicBezTo>
                  <a:pt x="141371" y="88958"/>
                  <a:pt x="140928" y="88515"/>
                  <a:pt x="140453" y="88705"/>
                </a:cubicBezTo>
                <a:cubicBezTo>
                  <a:pt x="140010" y="88895"/>
                  <a:pt x="140010" y="89560"/>
                  <a:pt x="140485" y="89750"/>
                </a:cubicBezTo>
                <a:cubicBezTo>
                  <a:pt x="140770" y="89845"/>
                  <a:pt x="141086" y="89718"/>
                  <a:pt x="141213" y="89433"/>
                </a:cubicBezTo>
                <a:close/>
                <a:moveTo>
                  <a:pt x="140358" y="91650"/>
                </a:moveTo>
                <a:cubicBezTo>
                  <a:pt x="140548" y="91143"/>
                  <a:pt x="140041" y="90700"/>
                  <a:pt x="139566" y="90890"/>
                </a:cubicBezTo>
                <a:cubicBezTo>
                  <a:pt x="139123" y="91112"/>
                  <a:pt x="139123" y="91777"/>
                  <a:pt x="139598" y="91967"/>
                </a:cubicBezTo>
                <a:cubicBezTo>
                  <a:pt x="139883" y="92093"/>
                  <a:pt x="140231" y="91935"/>
                  <a:pt x="140358" y="91650"/>
                </a:cubicBezTo>
                <a:close/>
                <a:moveTo>
                  <a:pt x="138711" y="94183"/>
                </a:moveTo>
                <a:cubicBezTo>
                  <a:pt x="139218" y="94373"/>
                  <a:pt x="139693" y="93867"/>
                  <a:pt x="139471" y="93392"/>
                </a:cubicBezTo>
                <a:cubicBezTo>
                  <a:pt x="139281" y="92917"/>
                  <a:pt x="138585" y="92917"/>
                  <a:pt x="138394" y="93423"/>
                </a:cubicBezTo>
                <a:cubicBezTo>
                  <a:pt x="138268" y="93708"/>
                  <a:pt x="138426" y="94057"/>
                  <a:pt x="138711" y="94183"/>
                </a:cubicBezTo>
                <a:close/>
                <a:moveTo>
                  <a:pt x="138648" y="96052"/>
                </a:moveTo>
                <a:cubicBezTo>
                  <a:pt x="138838" y="95545"/>
                  <a:pt x="138331" y="95070"/>
                  <a:pt x="137824" y="95292"/>
                </a:cubicBezTo>
                <a:cubicBezTo>
                  <a:pt x="137318" y="95482"/>
                  <a:pt x="137318" y="96210"/>
                  <a:pt x="137856" y="96400"/>
                </a:cubicBezTo>
                <a:cubicBezTo>
                  <a:pt x="138141" y="96527"/>
                  <a:pt x="138521" y="96369"/>
                  <a:pt x="138648" y="96052"/>
                </a:cubicBezTo>
                <a:close/>
                <a:moveTo>
                  <a:pt x="137761" y="98269"/>
                </a:moveTo>
                <a:cubicBezTo>
                  <a:pt x="137983" y="97762"/>
                  <a:pt x="137444" y="97255"/>
                  <a:pt x="136938" y="97477"/>
                </a:cubicBezTo>
                <a:cubicBezTo>
                  <a:pt x="136431" y="97699"/>
                  <a:pt x="136431" y="98427"/>
                  <a:pt x="136969" y="98649"/>
                </a:cubicBezTo>
                <a:cubicBezTo>
                  <a:pt x="137286" y="98775"/>
                  <a:pt x="137634" y="98617"/>
                  <a:pt x="137761" y="98269"/>
                </a:cubicBezTo>
                <a:close/>
                <a:moveTo>
                  <a:pt x="136083" y="100866"/>
                </a:moveTo>
                <a:cubicBezTo>
                  <a:pt x="136621" y="101056"/>
                  <a:pt x="137128" y="100517"/>
                  <a:pt x="136906" y="100010"/>
                </a:cubicBezTo>
                <a:cubicBezTo>
                  <a:pt x="136684" y="99472"/>
                  <a:pt x="135924" y="99504"/>
                  <a:pt x="135734" y="100010"/>
                </a:cubicBezTo>
                <a:cubicBezTo>
                  <a:pt x="135576" y="100359"/>
                  <a:pt x="135766" y="100739"/>
                  <a:pt x="136083" y="100866"/>
                </a:cubicBezTo>
                <a:close/>
                <a:moveTo>
                  <a:pt x="136051" y="102702"/>
                </a:moveTo>
                <a:cubicBezTo>
                  <a:pt x="136273" y="102164"/>
                  <a:pt x="135734" y="101626"/>
                  <a:pt x="135196" y="101847"/>
                </a:cubicBezTo>
                <a:cubicBezTo>
                  <a:pt x="134626" y="102101"/>
                  <a:pt x="134658" y="102861"/>
                  <a:pt x="135196" y="103082"/>
                </a:cubicBezTo>
                <a:cubicBezTo>
                  <a:pt x="135544" y="103209"/>
                  <a:pt x="135924" y="103051"/>
                  <a:pt x="136051" y="102702"/>
                </a:cubicBezTo>
                <a:close/>
                <a:moveTo>
                  <a:pt x="135196" y="104919"/>
                </a:moveTo>
                <a:cubicBezTo>
                  <a:pt x="135418" y="104349"/>
                  <a:pt x="134848" y="103811"/>
                  <a:pt x="134309" y="104064"/>
                </a:cubicBezTo>
                <a:cubicBezTo>
                  <a:pt x="133739" y="104286"/>
                  <a:pt x="133771" y="105078"/>
                  <a:pt x="134309" y="105299"/>
                </a:cubicBezTo>
                <a:cubicBezTo>
                  <a:pt x="134689" y="105458"/>
                  <a:pt x="135069" y="105268"/>
                  <a:pt x="135196" y="104919"/>
                </a:cubicBezTo>
                <a:close/>
                <a:moveTo>
                  <a:pt x="134341" y="107136"/>
                </a:moveTo>
                <a:cubicBezTo>
                  <a:pt x="134563" y="106566"/>
                  <a:pt x="133992" y="105996"/>
                  <a:pt x="133422" y="106249"/>
                </a:cubicBezTo>
                <a:cubicBezTo>
                  <a:pt x="132852" y="106503"/>
                  <a:pt x="132852" y="107294"/>
                  <a:pt x="133454" y="107548"/>
                </a:cubicBezTo>
                <a:cubicBezTo>
                  <a:pt x="133802" y="107674"/>
                  <a:pt x="134214" y="107484"/>
                  <a:pt x="134341" y="107136"/>
                </a:cubicBezTo>
                <a:close/>
                <a:moveTo>
                  <a:pt x="132567" y="109765"/>
                </a:moveTo>
                <a:cubicBezTo>
                  <a:pt x="133169" y="109986"/>
                  <a:pt x="133739" y="109384"/>
                  <a:pt x="133486" y="108814"/>
                </a:cubicBezTo>
                <a:cubicBezTo>
                  <a:pt x="133232" y="108213"/>
                  <a:pt x="132409" y="108244"/>
                  <a:pt x="132156" y="108846"/>
                </a:cubicBezTo>
                <a:cubicBezTo>
                  <a:pt x="132029" y="109194"/>
                  <a:pt x="132187" y="109606"/>
                  <a:pt x="132567" y="109765"/>
                </a:cubicBezTo>
                <a:close/>
                <a:moveTo>
                  <a:pt x="132219" y="110620"/>
                </a:moveTo>
                <a:cubicBezTo>
                  <a:pt x="131839" y="110461"/>
                  <a:pt x="131427" y="110651"/>
                  <a:pt x="131269" y="111031"/>
                </a:cubicBezTo>
                <a:lnTo>
                  <a:pt x="131269" y="111031"/>
                </a:lnTo>
                <a:lnTo>
                  <a:pt x="132631" y="111031"/>
                </a:lnTo>
                <a:cubicBezTo>
                  <a:pt x="132567" y="110841"/>
                  <a:pt x="132409" y="110683"/>
                  <a:pt x="132219" y="110620"/>
                </a:cubicBezTo>
                <a:close/>
                <a:moveTo>
                  <a:pt x="165408" y="19508"/>
                </a:moveTo>
                <a:cubicBezTo>
                  <a:pt x="165440" y="19477"/>
                  <a:pt x="165408" y="19477"/>
                  <a:pt x="165377" y="19508"/>
                </a:cubicBezTo>
                <a:cubicBezTo>
                  <a:pt x="165377" y="19508"/>
                  <a:pt x="165408" y="19540"/>
                  <a:pt x="165408" y="19508"/>
                </a:cubicBezTo>
                <a:close/>
                <a:moveTo>
                  <a:pt x="164553" y="21725"/>
                </a:moveTo>
                <a:cubicBezTo>
                  <a:pt x="164585" y="21693"/>
                  <a:pt x="164553" y="21693"/>
                  <a:pt x="164553" y="21693"/>
                </a:cubicBezTo>
                <a:cubicBezTo>
                  <a:pt x="164490" y="21662"/>
                  <a:pt x="164553" y="21788"/>
                  <a:pt x="164553" y="21725"/>
                </a:cubicBezTo>
                <a:close/>
                <a:moveTo>
                  <a:pt x="163698" y="23942"/>
                </a:moveTo>
                <a:cubicBezTo>
                  <a:pt x="163730" y="23910"/>
                  <a:pt x="163698" y="23878"/>
                  <a:pt x="163666" y="23878"/>
                </a:cubicBezTo>
                <a:cubicBezTo>
                  <a:pt x="163603" y="23847"/>
                  <a:pt x="163571" y="23942"/>
                  <a:pt x="163635" y="23973"/>
                </a:cubicBezTo>
                <a:cubicBezTo>
                  <a:pt x="163666" y="23973"/>
                  <a:pt x="163698" y="23973"/>
                  <a:pt x="163698" y="23942"/>
                </a:cubicBezTo>
                <a:close/>
                <a:moveTo>
                  <a:pt x="162843" y="26159"/>
                </a:moveTo>
                <a:cubicBezTo>
                  <a:pt x="162875" y="26064"/>
                  <a:pt x="162653" y="26159"/>
                  <a:pt x="162748" y="26190"/>
                </a:cubicBezTo>
                <a:cubicBezTo>
                  <a:pt x="162811" y="26190"/>
                  <a:pt x="162843" y="26190"/>
                  <a:pt x="162843" y="26159"/>
                </a:cubicBezTo>
                <a:close/>
                <a:moveTo>
                  <a:pt x="161988" y="28375"/>
                </a:moveTo>
                <a:cubicBezTo>
                  <a:pt x="162051" y="28249"/>
                  <a:pt x="161766" y="28375"/>
                  <a:pt x="161893" y="28407"/>
                </a:cubicBezTo>
                <a:cubicBezTo>
                  <a:pt x="161925" y="28439"/>
                  <a:pt x="161988" y="28407"/>
                  <a:pt x="161988" y="28375"/>
                </a:cubicBezTo>
                <a:close/>
                <a:moveTo>
                  <a:pt x="161070" y="30434"/>
                </a:moveTo>
                <a:cubicBezTo>
                  <a:pt x="160943" y="30402"/>
                  <a:pt x="161070" y="30719"/>
                  <a:pt x="161133" y="30592"/>
                </a:cubicBezTo>
                <a:cubicBezTo>
                  <a:pt x="161165" y="30529"/>
                  <a:pt x="161133" y="30466"/>
                  <a:pt x="161070" y="30466"/>
                </a:cubicBezTo>
                <a:close/>
                <a:moveTo>
                  <a:pt x="160214" y="32651"/>
                </a:moveTo>
                <a:cubicBezTo>
                  <a:pt x="160056" y="32587"/>
                  <a:pt x="160214" y="32967"/>
                  <a:pt x="160278" y="32809"/>
                </a:cubicBezTo>
                <a:cubicBezTo>
                  <a:pt x="160309" y="32746"/>
                  <a:pt x="160278" y="32651"/>
                  <a:pt x="160214" y="32651"/>
                </a:cubicBezTo>
                <a:close/>
                <a:moveTo>
                  <a:pt x="159359" y="34836"/>
                </a:moveTo>
                <a:cubicBezTo>
                  <a:pt x="159138" y="34741"/>
                  <a:pt x="159359" y="35216"/>
                  <a:pt x="159423" y="35026"/>
                </a:cubicBezTo>
                <a:cubicBezTo>
                  <a:pt x="159454" y="34931"/>
                  <a:pt x="159423" y="34868"/>
                  <a:pt x="159359" y="34836"/>
                </a:cubicBezTo>
                <a:close/>
                <a:moveTo>
                  <a:pt x="158473" y="37021"/>
                </a:moveTo>
                <a:cubicBezTo>
                  <a:pt x="158251" y="36926"/>
                  <a:pt x="158473" y="37464"/>
                  <a:pt x="158568" y="37211"/>
                </a:cubicBezTo>
                <a:cubicBezTo>
                  <a:pt x="158599" y="37148"/>
                  <a:pt x="158568" y="37053"/>
                  <a:pt x="158473" y="37021"/>
                </a:cubicBezTo>
                <a:close/>
                <a:moveTo>
                  <a:pt x="157618" y="39206"/>
                </a:moveTo>
                <a:cubicBezTo>
                  <a:pt x="157364" y="39111"/>
                  <a:pt x="157618" y="39681"/>
                  <a:pt x="157713" y="39428"/>
                </a:cubicBezTo>
                <a:cubicBezTo>
                  <a:pt x="157744" y="39365"/>
                  <a:pt x="157713" y="39238"/>
                  <a:pt x="157618" y="39206"/>
                </a:cubicBezTo>
                <a:close/>
                <a:moveTo>
                  <a:pt x="156763" y="41423"/>
                </a:moveTo>
                <a:cubicBezTo>
                  <a:pt x="156478" y="41296"/>
                  <a:pt x="156763" y="41930"/>
                  <a:pt x="156858" y="41645"/>
                </a:cubicBezTo>
                <a:cubicBezTo>
                  <a:pt x="156889" y="41550"/>
                  <a:pt x="156858" y="41455"/>
                  <a:pt x="156763" y="41423"/>
                </a:cubicBezTo>
                <a:close/>
                <a:moveTo>
                  <a:pt x="155622" y="43735"/>
                </a:moveTo>
                <a:cubicBezTo>
                  <a:pt x="155496" y="44020"/>
                  <a:pt x="156193" y="43735"/>
                  <a:pt x="155876" y="43608"/>
                </a:cubicBezTo>
                <a:cubicBezTo>
                  <a:pt x="155781" y="43545"/>
                  <a:pt x="155654" y="43608"/>
                  <a:pt x="155622" y="43735"/>
                </a:cubicBezTo>
                <a:close/>
                <a:moveTo>
                  <a:pt x="154736" y="45920"/>
                </a:moveTo>
                <a:cubicBezTo>
                  <a:pt x="154641" y="46110"/>
                  <a:pt x="154831" y="46300"/>
                  <a:pt x="155021" y="46205"/>
                </a:cubicBezTo>
                <a:cubicBezTo>
                  <a:pt x="155211" y="46142"/>
                  <a:pt x="155211" y="45857"/>
                  <a:pt x="155021" y="45793"/>
                </a:cubicBezTo>
                <a:cubicBezTo>
                  <a:pt x="154894" y="45762"/>
                  <a:pt x="154767" y="45793"/>
                  <a:pt x="154736" y="45920"/>
                </a:cubicBezTo>
                <a:close/>
                <a:moveTo>
                  <a:pt x="153849" y="48137"/>
                </a:moveTo>
                <a:cubicBezTo>
                  <a:pt x="153754" y="48327"/>
                  <a:pt x="153976" y="48517"/>
                  <a:pt x="154166" y="48422"/>
                </a:cubicBezTo>
                <a:cubicBezTo>
                  <a:pt x="154356" y="48359"/>
                  <a:pt x="154356" y="48074"/>
                  <a:pt x="154166" y="47979"/>
                </a:cubicBezTo>
                <a:cubicBezTo>
                  <a:pt x="154039" y="47947"/>
                  <a:pt x="153881" y="48010"/>
                  <a:pt x="153849" y="48137"/>
                </a:cubicBezTo>
                <a:close/>
                <a:moveTo>
                  <a:pt x="152962" y="50322"/>
                </a:moveTo>
                <a:cubicBezTo>
                  <a:pt x="152867" y="50544"/>
                  <a:pt x="153089" y="50734"/>
                  <a:pt x="153279" y="50670"/>
                </a:cubicBezTo>
                <a:cubicBezTo>
                  <a:pt x="153501" y="50575"/>
                  <a:pt x="153501" y="50259"/>
                  <a:pt x="153279" y="50195"/>
                </a:cubicBezTo>
                <a:cubicBezTo>
                  <a:pt x="153152" y="50132"/>
                  <a:pt x="152994" y="50195"/>
                  <a:pt x="152962" y="50322"/>
                </a:cubicBezTo>
                <a:close/>
                <a:moveTo>
                  <a:pt x="152076" y="52539"/>
                </a:moveTo>
                <a:cubicBezTo>
                  <a:pt x="151981" y="52761"/>
                  <a:pt x="152202" y="52982"/>
                  <a:pt x="152424" y="52887"/>
                </a:cubicBezTo>
                <a:cubicBezTo>
                  <a:pt x="152646" y="52792"/>
                  <a:pt x="152646" y="52475"/>
                  <a:pt x="152424" y="52380"/>
                </a:cubicBezTo>
                <a:cubicBezTo>
                  <a:pt x="152266" y="52317"/>
                  <a:pt x="152107" y="52380"/>
                  <a:pt x="152076" y="52539"/>
                </a:cubicBezTo>
                <a:close/>
                <a:moveTo>
                  <a:pt x="151189" y="54724"/>
                </a:moveTo>
                <a:cubicBezTo>
                  <a:pt x="151094" y="54977"/>
                  <a:pt x="151315" y="55199"/>
                  <a:pt x="151569" y="55104"/>
                </a:cubicBezTo>
                <a:cubicBezTo>
                  <a:pt x="151791" y="55009"/>
                  <a:pt x="151791" y="54661"/>
                  <a:pt x="151537" y="54566"/>
                </a:cubicBezTo>
                <a:cubicBezTo>
                  <a:pt x="151410" y="54502"/>
                  <a:pt x="151220" y="54566"/>
                  <a:pt x="151189" y="54724"/>
                </a:cubicBezTo>
                <a:close/>
                <a:moveTo>
                  <a:pt x="150682" y="56751"/>
                </a:moveTo>
                <a:cubicBezTo>
                  <a:pt x="150429" y="56656"/>
                  <a:pt x="150175" y="56909"/>
                  <a:pt x="150302" y="57162"/>
                </a:cubicBezTo>
                <a:cubicBezTo>
                  <a:pt x="150397" y="57416"/>
                  <a:pt x="150745" y="57416"/>
                  <a:pt x="150872" y="57162"/>
                </a:cubicBezTo>
                <a:cubicBezTo>
                  <a:pt x="150935" y="57004"/>
                  <a:pt x="150840" y="56814"/>
                  <a:pt x="150682" y="56751"/>
                </a:cubicBezTo>
                <a:close/>
                <a:moveTo>
                  <a:pt x="149827" y="58968"/>
                </a:moveTo>
                <a:cubicBezTo>
                  <a:pt x="149542" y="58841"/>
                  <a:pt x="149289" y="59126"/>
                  <a:pt x="149415" y="59379"/>
                </a:cubicBezTo>
                <a:cubicBezTo>
                  <a:pt x="149510" y="59664"/>
                  <a:pt x="149890" y="59633"/>
                  <a:pt x="150017" y="59379"/>
                </a:cubicBezTo>
                <a:cubicBezTo>
                  <a:pt x="150080" y="59221"/>
                  <a:pt x="149985" y="59031"/>
                  <a:pt x="149827" y="58968"/>
                </a:cubicBezTo>
                <a:close/>
                <a:moveTo>
                  <a:pt x="148940" y="61153"/>
                </a:moveTo>
                <a:cubicBezTo>
                  <a:pt x="148655" y="61026"/>
                  <a:pt x="148402" y="61311"/>
                  <a:pt x="148529" y="61596"/>
                </a:cubicBezTo>
                <a:cubicBezTo>
                  <a:pt x="148624" y="61881"/>
                  <a:pt x="149035" y="61881"/>
                  <a:pt x="149130" y="61596"/>
                </a:cubicBezTo>
                <a:cubicBezTo>
                  <a:pt x="149225" y="61406"/>
                  <a:pt x="149130" y="61216"/>
                  <a:pt x="148940" y="61153"/>
                </a:cubicBezTo>
                <a:close/>
                <a:moveTo>
                  <a:pt x="148085" y="63338"/>
                </a:moveTo>
                <a:cubicBezTo>
                  <a:pt x="147800" y="63211"/>
                  <a:pt x="147484" y="63528"/>
                  <a:pt x="147610" y="63813"/>
                </a:cubicBezTo>
                <a:cubicBezTo>
                  <a:pt x="147737" y="64098"/>
                  <a:pt x="148180" y="64098"/>
                  <a:pt x="148275" y="63813"/>
                </a:cubicBezTo>
                <a:cubicBezTo>
                  <a:pt x="148370" y="63623"/>
                  <a:pt x="148275" y="63401"/>
                  <a:pt x="148085" y="63338"/>
                </a:cubicBezTo>
                <a:close/>
                <a:moveTo>
                  <a:pt x="146723" y="65745"/>
                </a:moveTo>
                <a:cubicBezTo>
                  <a:pt x="146597" y="66061"/>
                  <a:pt x="146913" y="66346"/>
                  <a:pt x="147230" y="66220"/>
                </a:cubicBezTo>
                <a:cubicBezTo>
                  <a:pt x="147547" y="66093"/>
                  <a:pt x="147547" y="65650"/>
                  <a:pt x="147230" y="65523"/>
                </a:cubicBezTo>
                <a:cubicBezTo>
                  <a:pt x="147040" y="65460"/>
                  <a:pt x="146818" y="65555"/>
                  <a:pt x="146723" y="65745"/>
                </a:cubicBezTo>
                <a:close/>
                <a:moveTo>
                  <a:pt x="145837" y="67930"/>
                </a:moveTo>
                <a:cubicBezTo>
                  <a:pt x="145710" y="68278"/>
                  <a:pt x="146027" y="68595"/>
                  <a:pt x="146375" y="68468"/>
                </a:cubicBezTo>
                <a:cubicBezTo>
                  <a:pt x="146692" y="68310"/>
                  <a:pt x="146692" y="67835"/>
                  <a:pt x="146343" y="67708"/>
                </a:cubicBezTo>
                <a:cubicBezTo>
                  <a:pt x="146153" y="67645"/>
                  <a:pt x="145932" y="67740"/>
                  <a:pt x="145837" y="67930"/>
                </a:cubicBezTo>
                <a:close/>
                <a:moveTo>
                  <a:pt x="144950" y="70147"/>
                </a:moveTo>
                <a:cubicBezTo>
                  <a:pt x="144823" y="70495"/>
                  <a:pt x="145172" y="70812"/>
                  <a:pt x="145488" y="70685"/>
                </a:cubicBezTo>
                <a:cubicBezTo>
                  <a:pt x="145837" y="70527"/>
                  <a:pt x="145837" y="70052"/>
                  <a:pt x="145488" y="69925"/>
                </a:cubicBezTo>
                <a:cubicBezTo>
                  <a:pt x="145267" y="69830"/>
                  <a:pt x="145045" y="69925"/>
                  <a:pt x="144950" y="70147"/>
                </a:cubicBezTo>
                <a:close/>
                <a:moveTo>
                  <a:pt x="144633" y="72110"/>
                </a:moveTo>
                <a:cubicBezTo>
                  <a:pt x="144253" y="71952"/>
                  <a:pt x="143905" y="72332"/>
                  <a:pt x="144063" y="72680"/>
                </a:cubicBezTo>
                <a:cubicBezTo>
                  <a:pt x="144222" y="73029"/>
                  <a:pt x="144728" y="73029"/>
                  <a:pt x="144855" y="72649"/>
                </a:cubicBezTo>
                <a:cubicBezTo>
                  <a:pt x="144950" y="72427"/>
                  <a:pt x="144855" y="72205"/>
                  <a:pt x="144633" y="72110"/>
                </a:cubicBezTo>
                <a:close/>
                <a:moveTo>
                  <a:pt x="143747" y="74295"/>
                </a:moveTo>
                <a:cubicBezTo>
                  <a:pt x="143398" y="74169"/>
                  <a:pt x="143018" y="74517"/>
                  <a:pt x="143177" y="74897"/>
                </a:cubicBezTo>
                <a:cubicBezTo>
                  <a:pt x="143335" y="75245"/>
                  <a:pt x="143873" y="75245"/>
                  <a:pt x="144000" y="74865"/>
                </a:cubicBezTo>
                <a:cubicBezTo>
                  <a:pt x="144095" y="74644"/>
                  <a:pt x="143968" y="74390"/>
                  <a:pt x="143747" y="74295"/>
                </a:cubicBezTo>
                <a:close/>
                <a:moveTo>
                  <a:pt x="142892" y="76481"/>
                </a:moveTo>
                <a:cubicBezTo>
                  <a:pt x="142511" y="76354"/>
                  <a:pt x="142131" y="76734"/>
                  <a:pt x="142290" y="77114"/>
                </a:cubicBezTo>
                <a:cubicBezTo>
                  <a:pt x="142448" y="77494"/>
                  <a:pt x="142987" y="77462"/>
                  <a:pt x="143145" y="77082"/>
                </a:cubicBezTo>
                <a:cubicBezTo>
                  <a:pt x="143240" y="76861"/>
                  <a:pt x="143113" y="76576"/>
                  <a:pt x="142892" y="76481"/>
                </a:cubicBezTo>
                <a:close/>
                <a:moveTo>
                  <a:pt x="142036" y="78697"/>
                </a:moveTo>
                <a:cubicBezTo>
                  <a:pt x="141625" y="78539"/>
                  <a:pt x="141245" y="78919"/>
                  <a:pt x="141403" y="79331"/>
                </a:cubicBezTo>
                <a:cubicBezTo>
                  <a:pt x="141561" y="79711"/>
                  <a:pt x="142131" y="79711"/>
                  <a:pt x="142290" y="79299"/>
                </a:cubicBezTo>
                <a:cubicBezTo>
                  <a:pt x="142385" y="79046"/>
                  <a:pt x="142258" y="78792"/>
                  <a:pt x="142036" y="78697"/>
                </a:cubicBezTo>
                <a:close/>
                <a:moveTo>
                  <a:pt x="140801" y="81801"/>
                </a:moveTo>
                <a:cubicBezTo>
                  <a:pt x="141213" y="81959"/>
                  <a:pt x="141593" y="81548"/>
                  <a:pt x="141435" y="81136"/>
                </a:cubicBezTo>
                <a:cubicBezTo>
                  <a:pt x="141245" y="80724"/>
                  <a:pt x="140675" y="80756"/>
                  <a:pt x="140516" y="81168"/>
                </a:cubicBezTo>
                <a:cubicBezTo>
                  <a:pt x="140421" y="81421"/>
                  <a:pt x="140548" y="81706"/>
                  <a:pt x="140801" y="81801"/>
                </a:cubicBezTo>
                <a:close/>
                <a:moveTo>
                  <a:pt x="140295" y="83068"/>
                </a:moveTo>
                <a:cubicBezTo>
                  <a:pt x="139851" y="82909"/>
                  <a:pt x="139440" y="83321"/>
                  <a:pt x="139630" y="83764"/>
                </a:cubicBezTo>
                <a:cubicBezTo>
                  <a:pt x="139820" y="84176"/>
                  <a:pt x="140421" y="84176"/>
                  <a:pt x="140580" y="83733"/>
                </a:cubicBezTo>
                <a:cubicBezTo>
                  <a:pt x="140675" y="83479"/>
                  <a:pt x="140548" y="83163"/>
                  <a:pt x="140295" y="83068"/>
                </a:cubicBezTo>
                <a:close/>
                <a:moveTo>
                  <a:pt x="138743" y="85569"/>
                </a:moveTo>
                <a:cubicBezTo>
                  <a:pt x="138553" y="86013"/>
                  <a:pt x="138996" y="86425"/>
                  <a:pt x="139440" y="86235"/>
                </a:cubicBezTo>
                <a:cubicBezTo>
                  <a:pt x="139883" y="86045"/>
                  <a:pt x="139851" y="85443"/>
                  <a:pt x="139408" y="85253"/>
                </a:cubicBezTo>
                <a:cubicBezTo>
                  <a:pt x="139155" y="85158"/>
                  <a:pt x="138838" y="85284"/>
                  <a:pt x="138743" y="85569"/>
                </a:cubicBezTo>
                <a:close/>
                <a:moveTo>
                  <a:pt x="138870" y="88166"/>
                </a:moveTo>
                <a:cubicBezTo>
                  <a:pt x="139060" y="87723"/>
                  <a:pt x="138585" y="87280"/>
                  <a:pt x="138141" y="87470"/>
                </a:cubicBezTo>
                <a:cubicBezTo>
                  <a:pt x="137698" y="87660"/>
                  <a:pt x="137698" y="88293"/>
                  <a:pt x="138141" y="88483"/>
                </a:cubicBezTo>
                <a:cubicBezTo>
                  <a:pt x="138426" y="88578"/>
                  <a:pt x="138743" y="88451"/>
                  <a:pt x="138870" y="88166"/>
                </a:cubicBezTo>
                <a:close/>
                <a:moveTo>
                  <a:pt x="138014" y="90383"/>
                </a:moveTo>
                <a:cubicBezTo>
                  <a:pt x="138204" y="89908"/>
                  <a:pt x="137729" y="89465"/>
                  <a:pt x="137254" y="89655"/>
                </a:cubicBezTo>
                <a:cubicBezTo>
                  <a:pt x="136811" y="89845"/>
                  <a:pt x="136811" y="90510"/>
                  <a:pt x="137286" y="90700"/>
                </a:cubicBezTo>
                <a:cubicBezTo>
                  <a:pt x="137571" y="90827"/>
                  <a:pt x="137888" y="90668"/>
                  <a:pt x="138014" y="90383"/>
                </a:cubicBezTo>
                <a:close/>
                <a:moveTo>
                  <a:pt x="136399" y="92917"/>
                </a:moveTo>
                <a:cubicBezTo>
                  <a:pt x="136874" y="93107"/>
                  <a:pt x="137349" y="92632"/>
                  <a:pt x="137128" y="92157"/>
                </a:cubicBezTo>
                <a:cubicBezTo>
                  <a:pt x="136938" y="91682"/>
                  <a:pt x="136273" y="91682"/>
                  <a:pt x="136083" y="92157"/>
                </a:cubicBezTo>
                <a:cubicBezTo>
                  <a:pt x="135956" y="92473"/>
                  <a:pt x="136083" y="92790"/>
                  <a:pt x="136399" y="92917"/>
                </a:cubicBezTo>
                <a:close/>
                <a:moveTo>
                  <a:pt x="136304" y="94817"/>
                </a:moveTo>
                <a:cubicBezTo>
                  <a:pt x="136494" y="94310"/>
                  <a:pt x="135988" y="93835"/>
                  <a:pt x="135513" y="94025"/>
                </a:cubicBezTo>
                <a:cubicBezTo>
                  <a:pt x="135006" y="94247"/>
                  <a:pt x="135006" y="94943"/>
                  <a:pt x="135513" y="95133"/>
                </a:cubicBezTo>
                <a:cubicBezTo>
                  <a:pt x="135829" y="95260"/>
                  <a:pt x="136178" y="95102"/>
                  <a:pt x="136304" y="94817"/>
                </a:cubicBezTo>
                <a:close/>
                <a:moveTo>
                  <a:pt x="135449" y="97034"/>
                </a:moveTo>
                <a:cubicBezTo>
                  <a:pt x="135639" y="96527"/>
                  <a:pt x="135133" y="96020"/>
                  <a:pt x="134626" y="96242"/>
                </a:cubicBezTo>
                <a:cubicBezTo>
                  <a:pt x="134119" y="96464"/>
                  <a:pt x="134119" y="97160"/>
                  <a:pt x="134626" y="97382"/>
                </a:cubicBezTo>
                <a:cubicBezTo>
                  <a:pt x="134943" y="97509"/>
                  <a:pt x="135323" y="97350"/>
                  <a:pt x="135449" y="97034"/>
                </a:cubicBezTo>
                <a:close/>
                <a:moveTo>
                  <a:pt x="134594" y="99250"/>
                </a:moveTo>
                <a:cubicBezTo>
                  <a:pt x="134784" y="98712"/>
                  <a:pt x="134246" y="98205"/>
                  <a:pt x="133739" y="98427"/>
                </a:cubicBezTo>
                <a:cubicBezTo>
                  <a:pt x="133232" y="98649"/>
                  <a:pt x="133232" y="99377"/>
                  <a:pt x="133771" y="99599"/>
                </a:cubicBezTo>
                <a:cubicBezTo>
                  <a:pt x="134088" y="99725"/>
                  <a:pt x="134468" y="99567"/>
                  <a:pt x="134594" y="99250"/>
                </a:cubicBezTo>
                <a:close/>
                <a:moveTo>
                  <a:pt x="132884" y="101816"/>
                </a:moveTo>
                <a:cubicBezTo>
                  <a:pt x="133422" y="102037"/>
                  <a:pt x="133929" y="101499"/>
                  <a:pt x="133707" y="100961"/>
                </a:cubicBezTo>
                <a:cubicBezTo>
                  <a:pt x="133486" y="100422"/>
                  <a:pt x="132726" y="100454"/>
                  <a:pt x="132504" y="100992"/>
                </a:cubicBezTo>
                <a:cubicBezTo>
                  <a:pt x="132377" y="101309"/>
                  <a:pt x="132536" y="101689"/>
                  <a:pt x="132884" y="101816"/>
                </a:cubicBezTo>
                <a:close/>
                <a:moveTo>
                  <a:pt x="132852" y="103684"/>
                </a:moveTo>
                <a:cubicBezTo>
                  <a:pt x="133074" y="103114"/>
                  <a:pt x="132536" y="102576"/>
                  <a:pt x="131966" y="102797"/>
                </a:cubicBezTo>
                <a:cubicBezTo>
                  <a:pt x="131427" y="103051"/>
                  <a:pt x="131459" y="103811"/>
                  <a:pt x="131997" y="104032"/>
                </a:cubicBezTo>
                <a:cubicBezTo>
                  <a:pt x="132346" y="104191"/>
                  <a:pt x="132726" y="104001"/>
                  <a:pt x="132852" y="103652"/>
                </a:cubicBezTo>
                <a:close/>
                <a:moveTo>
                  <a:pt x="131997" y="105869"/>
                </a:moveTo>
                <a:cubicBezTo>
                  <a:pt x="132251" y="105331"/>
                  <a:pt x="131649" y="104761"/>
                  <a:pt x="131111" y="105014"/>
                </a:cubicBezTo>
                <a:cubicBezTo>
                  <a:pt x="130541" y="105236"/>
                  <a:pt x="130541" y="106059"/>
                  <a:pt x="131111" y="106281"/>
                </a:cubicBezTo>
                <a:cubicBezTo>
                  <a:pt x="131459" y="106408"/>
                  <a:pt x="131871" y="106249"/>
                  <a:pt x="131997" y="105869"/>
                </a:cubicBezTo>
                <a:close/>
                <a:moveTo>
                  <a:pt x="131142" y="108086"/>
                </a:moveTo>
                <a:cubicBezTo>
                  <a:pt x="131396" y="107516"/>
                  <a:pt x="130794" y="106946"/>
                  <a:pt x="130224" y="107199"/>
                </a:cubicBezTo>
                <a:cubicBezTo>
                  <a:pt x="129654" y="107453"/>
                  <a:pt x="129654" y="108276"/>
                  <a:pt x="130256" y="108498"/>
                </a:cubicBezTo>
                <a:cubicBezTo>
                  <a:pt x="130604" y="108624"/>
                  <a:pt x="131016" y="108466"/>
                  <a:pt x="131142" y="108086"/>
                </a:cubicBezTo>
                <a:close/>
                <a:moveTo>
                  <a:pt x="129369" y="110715"/>
                </a:moveTo>
                <a:cubicBezTo>
                  <a:pt x="129971" y="110968"/>
                  <a:pt x="130541" y="110366"/>
                  <a:pt x="130287" y="109765"/>
                </a:cubicBezTo>
                <a:cubicBezTo>
                  <a:pt x="130034" y="109163"/>
                  <a:pt x="129179" y="109194"/>
                  <a:pt x="128957" y="109796"/>
                </a:cubicBezTo>
                <a:cubicBezTo>
                  <a:pt x="128799" y="110145"/>
                  <a:pt x="128989" y="110556"/>
                  <a:pt x="129369" y="110715"/>
                </a:cubicBezTo>
                <a:close/>
                <a:moveTo>
                  <a:pt x="162210" y="20458"/>
                </a:moveTo>
                <a:cubicBezTo>
                  <a:pt x="162210" y="20458"/>
                  <a:pt x="162178" y="20458"/>
                  <a:pt x="162178" y="20458"/>
                </a:cubicBezTo>
                <a:cubicBezTo>
                  <a:pt x="162178" y="20490"/>
                  <a:pt x="162210" y="20490"/>
                  <a:pt x="162210" y="20458"/>
                </a:cubicBezTo>
                <a:cubicBezTo>
                  <a:pt x="162210" y="20458"/>
                  <a:pt x="162210" y="20458"/>
                  <a:pt x="162210" y="20458"/>
                </a:cubicBezTo>
                <a:close/>
                <a:moveTo>
                  <a:pt x="161355" y="22675"/>
                </a:moveTo>
                <a:cubicBezTo>
                  <a:pt x="161386" y="22643"/>
                  <a:pt x="161260" y="22675"/>
                  <a:pt x="161323" y="22707"/>
                </a:cubicBezTo>
                <a:cubicBezTo>
                  <a:pt x="161323" y="22707"/>
                  <a:pt x="161355" y="22707"/>
                  <a:pt x="161355" y="22675"/>
                </a:cubicBezTo>
                <a:close/>
                <a:moveTo>
                  <a:pt x="160500" y="24892"/>
                </a:moveTo>
                <a:cubicBezTo>
                  <a:pt x="160531" y="24829"/>
                  <a:pt x="160373" y="24892"/>
                  <a:pt x="160436" y="24924"/>
                </a:cubicBezTo>
                <a:cubicBezTo>
                  <a:pt x="160468" y="24955"/>
                  <a:pt x="160500" y="24924"/>
                  <a:pt x="160500" y="24892"/>
                </a:cubicBezTo>
                <a:close/>
                <a:moveTo>
                  <a:pt x="159644" y="27109"/>
                </a:moveTo>
                <a:cubicBezTo>
                  <a:pt x="159676" y="27014"/>
                  <a:pt x="159454" y="27109"/>
                  <a:pt x="159549" y="27140"/>
                </a:cubicBezTo>
                <a:cubicBezTo>
                  <a:pt x="159581" y="27172"/>
                  <a:pt x="159644" y="27140"/>
                  <a:pt x="159644" y="27109"/>
                </a:cubicBezTo>
                <a:close/>
                <a:moveTo>
                  <a:pt x="158789" y="29326"/>
                </a:moveTo>
                <a:cubicBezTo>
                  <a:pt x="158853" y="29199"/>
                  <a:pt x="158568" y="29326"/>
                  <a:pt x="158694" y="29389"/>
                </a:cubicBezTo>
                <a:cubicBezTo>
                  <a:pt x="158726" y="29389"/>
                  <a:pt x="158789" y="29389"/>
                  <a:pt x="158789" y="29326"/>
                </a:cubicBezTo>
                <a:close/>
                <a:moveTo>
                  <a:pt x="157871" y="31416"/>
                </a:moveTo>
                <a:cubicBezTo>
                  <a:pt x="157713" y="31352"/>
                  <a:pt x="157871" y="31701"/>
                  <a:pt x="157934" y="31542"/>
                </a:cubicBezTo>
                <a:cubicBezTo>
                  <a:pt x="157966" y="31479"/>
                  <a:pt x="157934" y="31447"/>
                  <a:pt x="157871" y="31416"/>
                </a:cubicBezTo>
                <a:close/>
                <a:moveTo>
                  <a:pt x="157016" y="33601"/>
                </a:moveTo>
                <a:cubicBezTo>
                  <a:pt x="156826" y="33537"/>
                  <a:pt x="157016" y="33949"/>
                  <a:pt x="157079" y="33759"/>
                </a:cubicBezTo>
                <a:cubicBezTo>
                  <a:pt x="157111" y="33696"/>
                  <a:pt x="157079" y="33632"/>
                  <a:pt x="157016" y="33601"/>
                </a:cubicBezTo>
                <a:close/>
                <a:moveTo>
                  <a:pt x="156161" y="35786"/>
                </a:moveTo>
                <a:cubicBezTo>
                  <a:pt x="155939" y="35723"/>
                  <a:pt x="156161" y="36166"/>
                  <a:pt x="156224" y="35976"/>
                </a:cubicBezTo>
                <a:cubicBezTo>
                  <a:pt x="156256" y="35913"/>
                  <a:pt x="156224" y="35818"/>
                  <a:pt x="156161" y="35786"/>
                </a:cubicBezTo>
                <a:close/>
                <a:moveTo>
                  <a:pt x="155274" y="38003"/>
                </a:moveTo>
                <a:cubicBezTo>
                  <a:pt x="155052" y="37908"/>
                  <a:pt x="155274" y="38415"/>
                  <a:pt x="155369" y="38193"/>
                </a:cubicBezTo>
                <a:cubicBezTo>
                  <a:pt x="155401" y="38098"/>
                  <a:pt x="155369" y="38034"/>
                  <a:pt x="155274" y="38003"/>
                </a:cubicBezTo>
                <a:close/>
                <a:moveTo>
                  <a:pt x="154419" y="40188"/>
                </a:moveTo>
                <a:cubicBezTo>
                  <a:pt x="154166" y="40093"/>
                  <a:pt x="154419" y="40663"/>
                  <a:pt x="154514" y="40410"/>
                </a:cubicBezTo>
                <a:cubicBezTo>
                  <a:pt x="154546" y="40315"/>
                  <a:pt x="154514" y="40220"/>
                  <a:pt x="154419" y="40188"/>
                </a:cubicBezTo>
                <a:close/>
                <a:moveTo>
                  <a:pt x="153532" y="42373"/>
                </a:moveTo>
                <a:cubicBezTo>
                  <a:pt x="153279" y="42278"/>
                  <a:pt x="153532" y="42911"/>
                  <a:pt x="153659" y="42626"/>
                </a:cubicBezTo>
                <a:cubicBezTo>
                  <a:pt x="153691" y="42531"/>
                  <a:pt x="153659" y="42405"/>
                  <a:pt x="153532" y="42373"/>
                </a:cubicBezTo>
                <a:close/>
                <a:moveTo>
                  <a:pt x="152424" y="44685"/>
                </a:moveTo>
                <a:cubicBezTo>
                  <a:pt x="152297" y="45002"/>
                  <a:pt x="152994" y="44685"/>
                  <a:pt x="152677" y="44558"/>
                </a:cubicBezTo>
                <a:cubicBezTo>
                  <a:pt x="152582" y="44527"/>
                  <a:pt x="152456" y="44590"/>
                  <a:pt x="152424" y="44685"/>
                </a:cubicBezTo>
                <a:close/>
                <a:moveTo>
                  <a:pt x="151537" y="46902"/>
                </a:moveTo>
                <a:cubicBezTo>
                  <a:pt x="151442" y="47060"/>
                  <a:pt x="151632" y="47250"/>
                  <a:pt x="151822" y="47187"/>
                </a:cubicBezTo>
                <a:cubicBezTo>
                  <a:pt x="152012" y="47092"/>
                  <a:pt x="152012" y="46838"/>
                  <a:pt x="151822" y="46775"/>
                </a:cubicBezTo>
                <a:cubicBezTo>
                  <a:pt x="151696" y="46712"/>
                  <a:pt x="151569" y="46775"/>
                  <a:pt x="151537" y="46870"/>
                </a:cubicBezTo>
                <a:close/>
                <a:moveTo>
                  <a:pt x="150619" y="49087"/>
                </a:moveTo>
                <a:cubicBezTo>
                  <a:pt x="150555" y="49277"/>
                  <a:pt x="150745" y="49499"/>
                  <a:pt x="150967" y="49404"/>
                </a:cubicBezTo>
                <a:cubicBezTo>
                  <a:pt x="151157" y="49309"/>
                  <a:pt x="151157" y="49024"/>
                  <a:pt x="150935" y="48960"/>
                </a:cubicBezTo>
                <a:cubicBezTo>
                  <a:pt x="150809" y="48897"/>
                  <a:pt x="150682" y="48960"/>
                  <a:pt x="150650" y="49087"/>
                </a:cubicBezTo>
                <a:close/>
                <a:moveTo>
                  <a:pt x="149732" y="51304"/>
                </a:moveTo>
                <a:cubicBezTo>
                  <a:pt x="149669" y="51494"/>
                  <a:pt x="149890" y="51715"/>
                  <a:pt x="150080" y="51620"/>
                </a:cubicBezTo>
                <a:cubicBezTo>
                  <a:pt x="150302" y="51525"/>
                  <a:pt x="150302" y="51240"/>
                  <a:pt x="150080" y="51145"/>
                </a:cubicBezTo>
                <a:cubicBezTo>
                  <a:pt x="149954" y="51082"/>
                  <a:pt x="149795" y="51145"/>
                  <a:pt x="149732" y="51304"/>
                </a:cubicBezTo>
                <a:close/>
                <a:moveTo>
                  <a:pt x="148845" y="53489"/>
                </a:moveTo>
                <a:cubicBezTo>
                  <a:pt x="148750" y="53711"/>
                  <a:pt x="149004" y="53932"/>
                  <a:pt x="149225" y="53837"/>
                </a:cubicBezTo>
                <a:cubicBezTo>
                  <a:pt x="149447" y="53742"/>
                  <a:pt x="149447" y="53426"/>
                  <a:pt x="149225" y="53331"/>
                </a:cubicBezTo>
                <a:cubicBezTo>
                  <a:pt x="149067" y="53267"/>
                  <a:pt x="148909" y="53362"/>
                  <a:pt x="148845" y="53489"/>
                </a:cubicBezTo>
                <a:close/>
                <a:moveTo>
                  <a:pt x="147959" y="55706"/>
                </a:moveTo>
                <a:cubicBezTo>
                  <a:pt x="147864" y="55927"/>
                  <a:pt x="148117" y="56181"/>
                  <a:pt x="148370" y="56054"/>
                </a:cubicBezTo>
                <a:cubicBezTo>
                  <a:pt x="148592" y="55959"/>
                  <a:pt x="148592" y="55611"/>
                  <a:pt x="148339" y="55516"/>
                </a:cubicBezTo>
                <a:cubicBezTo>
                  <a:pt x="148212" y="55452"/>
                  <a:pt x="148022" y="55547"/>
                  <a:pt x="147959" y="55706"/>
                </a:cubicBezTo>
                <a:close/>
                <a:moveTo>
                  <a:pt x="147484" y="57733"/>
                </a:moveTo>
                <a:cubicBezTo>
                  <a:pt x="147230" y="57606"/>
                  <a:pt x="146977" y="57891"/>
                  <a:pt x="147072" y="58144"/>
                </a:cubicBezTo>
                <a:cubicBezTo>
                  <a:pt x="147198" y="58398"/>
                  <a:pt x="147547" y="58366"/>
                  <a:pt x="147674" y="58113"/>
                </a:cubicBezTo>
                <a:cubicBezTo>
                  <a:pt x="147705" y="57954"/>
                  <a:pt x="147642" y="57796"/>
                  <a:pt x="147484" y="57733"/>
                </a:cubicBezTo>
                <a:close/>
                <a:moveTo>
                  <a:pt x="146628" y="59918"/>
                </a:moveTo>
                <a:cubicBezTo>
                  <a:pt x="146343" y="59791"/>
                  <a:pt x="146090" y="60076"/>
                  <a:pt x="146185" y="60361"/>
                </a:cubicBezTo>
                <a:cubicBezTo>
                  <a:pt x="146312" y="60614"/>
                  <a:pt x="146692" y="60614"/>
                  <a:pt x="146787" y="60329"/>
                </a:cubicBezTo>
                <a:cubicBezTo>
                  <a:pt x="146882" y="60171"/>
                  <a:pt x="146787" y="59981"/>
                  <a:pt x="146628" y="59918"/>
                </a:cubicBezTo>
                <a:close/>
                <a:moveTo>
                  <a:pt x="145742" y="62103"/>
                </a:moveTo>
                <a:cubicBezTo>
                  <a:pt x="145457" y="61976"/>
                  <a:pt x="145172" y="62293"/>
                  <a:pt x="145298" y="62546"/>
                </a:cubicBezTo>
                <a:cubicBezTo>
                  <a:pt x="145425" y="62831"/>
                  <a:pt x="145837" y="62831"/>
                  <a:pt x="145932" y="62546"/>
                </a:cubicBezTo>
                <a:cubicBezTo>
                  <a:pt x="146027" y="62388"/>
                  <a:pt x="145932" y="62166"/>
                  <a:pt x="145742" y="62103"/>
                </a:cubicBezTo>
                <a:close/>
                <a:moveTo>
                  <a:pt x="144887" y="64288"/>
                </a:moveTo>
                <a:cubicBezTo>
                  <a:pt x="144570" y="64161"/>
                  <a:pt x="144285" y="64478"/>
                  <a:pt x="144412" y="64763"/>
                </a:cubicBezTo>
                <a:cubicBezTo>
                  <a:pt x="144538" y="65080"/>
                  <a:pt x="144982" y="65080"/>
                  <a:pt x="145077" y="64763"/>
                </a:cubicBezTo>
                <a:cubicBezTo>
                  <a:pt x="145172" y="64573"/>
                  <a:pt x="145077" y="64383"/>
                  <a:pt x="144887" y="64288"/>
                </a:cubicBezTo>
                <a:close/>
                <a:moveTo>
                  <a:pt x="143525" y="66695"/>
                </a:moveTo>
                <a:cubicBezTo>
                  <a:pt x="143398" y="67012"/>
                  <a:pt x="143715" y="67328"/>
                  <a:pt x="144032" y="67202"/>
                </a:cubicBezTo>
                <a:cubicBezTo>
                  <a:pt x="144348" y="67043"/>
                  <a:pt x="144348" y="66600"/>
                  <a:pt x="144032" y="66505"/>
                </a:cubicBezTo>
                <a:cubicBezTo>
                  <a:pt x="143810" y="66410"/>
                  <a:pt x="143588" y="66505"/>
                  <a:pt x="143525" y="66695"/>
                </a:cubicBezTo>
                <a:close/>
                <a:moveTo>
                  <a:pt x="142638" y="68912"/>
                </a:moveTo>
                <a:cubicBezTo>
                  <a:pt x="142511" y="69228"/>
                  <a:pt x="142828" y="69545"/>
                  <a:pt x="143177" y="69418"/>
                </a:cubicBezTo>
                <a:cubicBezTo>
                  <a:pt x="143493" y="69260"/>
                  <a:pt x="143493" y="68817"/>
                  <a:pt x="143145" y="68690"/>
                </a:cubicBezTo>
                <a:cubicBezTo>
                  <a:pt x="142955" y="68595"/>
                  <a:pt x="142701" y="68690"/>
                  <a:pt x="142638" y="68912"/>
                </a:cubicBezTo>
                <a:close/>
                <a:moveTo>
                  <a:pt x="141751" y="71097"/>
                </a:moveTo>
                <a:cubicBezTo>
                  <a:pt x="141625" y="71445"/>
                  <a:pt x="141973" y="71794"/>
                  <a:pt x="142290" y="71635"/>
                </a:cubicBezTo>
                <a:cubicBezTo>
                  <a:pt x="142638" y="71508"/>
                  <a:pt x="142638" y="71002"/>
                  <a:pt x="142290" y="70875"/>
                </a:cubicBezTo>
                <a:cubicBezTo>
                  <a:pt x="142068" y="70780"/>
                  <a:pt x="141846" y="70907"/>
                  <a:pt x="141751" y="71097"/>
                </a:cubicBezTo>
                <a:close/>
                <a:moveTo>
                  <a:pt x="141435" y="73060"/>
                </a:moveTo>
                <a:cubicBezTo>
                  <a:pt x="141055" y="72934"/>
                  <a:pt x="140706" y="73282"/>
                  <a:pt x="140865" y="73630"/>
                </a:cubicBezTo>
                <a:cubicBezTo>
                  <a:pt x="141023" y="73979"/>
                  <a:pt x="141530" y="73979"/>
                  <a:pt x="141656" y="73630"/>
                </a:cubicBezTo>
                <a:cubicBezTo>
                  <a:pt x="141751" y="73409"/>
                  <a:pt x="141656" y="73155"/>
                  <a:pt x="141435" y="73060"/>
                </a:cubicBezTo>
                <a:close/>
                <a:moveTo>
                  <a:pt x="140548" y="75245"/>
                </a:moveTo>
                <a:cubicBezTo>
                  <a:pt x="140168" y="75119"/>
                  <a:pt x="139820" y="75499"/>
                  <a:pt x="139978" y="75847"/>
                </a:cubicBezTo>
                <a:cubicBezTo>
                  <a:pt x="140136" y="76227"/>
                  <a:pt x="140675" y="76227"/>
                  <a:pt x="140801" y="75847"/>
                </a:cubicBezTo>
                <a:cubicBezTo>
                  <a:pt x="140896" y="75625"/>
                  <a:pt x="140770" y="75340"/>
                  <a:pt x="140548" y="75245"/>
                </a:cubicBezTo>
                <a:close/>
                <a:moveTo>
                  <a:pt x="139693" y="77462"/>
                </a:moveTo>
                <a:cubicBezTo>
                  <a:pt x="139313" y="77304"/>
                  <a:pt x="138933" y="77684"/>
                  <a:pt x="139091" y="78064"/>
                </a:cubicBezTo>
                <a:cubicBezTo>
                  <a:pt x="139250" y="78444"/>
                  <a:pt x="139788" y="78444"/>
                  <a:pt x="139946" y="78064"/>
                </a:cubicBezTo>
                <a:cubicBezTo>
                  <a:pt x="140041" y="77811"/>
                  <a:pt x="139915" y="77557"/>
                  <a:pt x="139693" y="77462"/>
                </a:cubicBezTo>
                <a:close/>
                <a:moveTo>
                  <a:pt x="138806" y="79647"/>
                </a:moveTo>
                <a:cubicBezTo>
                  <a:pt x="138426" y="79489"/>
                  <a:pt x="138014" y="79901"/>
                  <a:pt x="138204" y="80281"/>
                </a:cubicBezTo>
                <a:cubicBezTo>
                  <a:pt x="138363" y="80692"/>
                  <a:pt x="138933" y="80661"/>
                  <a:pt x="139091" y="80281"/>
                </a:cubicBezTo>
                <a:cubicBezTo>
                  <a:pt x="139186" y="80027"/>
                  <a:pt x="139060" y="79742"/>
                  <a:pt x="138806" y="79647"/>
                </a:cubicBezTo>
                <a:close/>
                <a:moveTo>
                  <a:pt x="137571" y="82783"/>
                </a:moveTo>
                <a:cubicBezTo>
                  <a:pt x="138014" y="82941"/>
                  <a:pt x="138394" y="82498"/>
                  <a:pt x="138236" y="82086"/>
                </a:cubicBezTo>
                <a:cubicBezTo>
                  <a:pt x="138046" y="81706"/>
                  <a:pt x="137476" y="81706"/>
                  <a:pt x="137318" y="82118"/>
                </a:cubicBezTo>
                <a:cubicBezTo>
                  <a:pt x="137191" y="82371"/>
                  <a:pt x="137318" y="82656"/>
                  <a:pt x="137603" y="82783"/>
                </a:cubicBezTo>
                <a:close/>
                <a:moveTo>
                  <a:pt x="137096" y="84018"/>
                </a:moveTo>
                <a:cubicBezTo>
                  <a:pt x="136653" y="83859"/>
                  <a:pt x="136241" y="84303"/>
                  <a:pt x="136431" y="84714"/>
                </a:cubicBezTo>
                <a:cubicBezTo>
                  <a:pt x="136621" y="85126"/>
                  <a:pt x="137223" y="85126"/>
                  <a:pt x="137381" y="84714"/>
                </a:cubicBezTo>
                <a:cubicBezTo>
                  <a:pt x="137476" y="84429"/>
                  <a:pt x="137349" y="84144"/>
                  <a:pt x="137096" y="84018"/>
                </a:cubicBezTo>
                <a:close/>
                <a:moveTo>
                  <a:pt x="136526" y="86900"/>
                </a:moveTo>
                <a:cubicBezTo>
                  <a:pt x="136684" y="86456"/>
                  <a:pt x="136241" y="86045"/>
                  <a:pt x="135798" y="86235"/>
                </a:cubicBezTo>
                <a:cubicBezTo>
                  <a:pt x="135386" y="86425"/>
                  <a:pt x="135386" y="87026"/>
                  <a:pt x="135829" y="87216"/>
                </a:cubicBezTo>
                <a:cubicBezTo>
                  <a:pt x="136114" y="87311"/>
                  <a:pt x="136399" y="87185"/>
                  <a:pt x="136526" y="86900"/>
                </a:cubicBezTo>
                <a:close/>
                <a:moveTo>
                  <a:pt x="135671" y="89116"/>
                </a:moveTo>
                <a:cubicBezTo>
                  <a:pt x="135861" y="88673"/>
                  <a:pt x="135386" y="88230"/>
                  <a:pt x="134943" y="88420"/>
                </a:cubicBezTo>
                <a:cubicBezTo>
                  <a:pt x="134468" y="88610"/>
                  <a:pt x="134499" y="89275"/>
                  <a:pt x="134943" y="89433"/>
                </a:cubicBezTo>
                <a:cubicBezTo>
                  <a:pt x="135228" y="89560"/>
                  <a:pt x="135544" y="89401"/>
                  <a:pt x="135671" y="89116"/>
                </a:cubicBezTo>
                <a:close/>
                <a:moveTo>
                  <a:pt x="134816" y="91333"/>
                </a:moveTo>
                <a:cubicBezTo>
                  <a:pt x="135006" y="90890"/>
                  <a:pt x="134531" y="90415"/>
                  <a:pt x="134056" y="90605"/>
                </a:cubicBezTo>
                <a:cubicBezTo>
                  <a:pt x="133581" y="90827"/>
                  <a:pt x="133612" y="91492"/>
                  <a:pt x="134056" y="91682"/>
                </a:cubicBezTo>
                <a:cubicBezTo>
                  <a:pt x="134373" y="91777"/>
                  <a:pt x="134689" y="91650"/>
                  <a:pt x="134816" y="91333"/>
                </a:cubicBezTo>
                <a:close/>
                <a:moveTo>
                  <a:pt x="133201" y="93898"/>
                </a:moveTo>
                <a:cubicBezTo>
                  <a:pt x="133676" y="94088"/>
                  <a:pt x="134151" y="93582"/>
                  <a:pt x="133929" y="93107"/>
                </a:cubicBezTo>
                <a:cubicBezTo>
                  <a:pt x="133739" y="92632"/>
                  <a:pt x="133042" y="92632"/>
                  <a:pt x="132852" y="93138"/>
                </a:cubicBezTo>
                <a:cubicBezTo>
                  <a:pt x="132757" y="93423"/>
                  <a:pt x="132884" y="93772"/>
                  <a:pt x="133201" y="93898"/>
                </a:cubicBezTo>
                <a:close/>
                <a:moveTo>
                  <a:pt x="133106" y="95767"/>
                </a:moveTo>
                <a:cubicBezTo>
                  <a:pt x="133296" y="95260"/>
                  <a:pt x="132789" y="94785"/>
                  <a:pt x="132282" y="95007"/>
                </a:cubicBezTo>
                <a:cubicBezTo>
                  <a:pt x="131807" y="95197"/>
                  <a:pt x="131807" y="95925"/>
                  <a:pt x="132314" y="96115"/>
                </a:cubicBezTo>
                <a:cubicBezTo>
                  <a:pt x="132631" y="96242"/>
                  <a:pt x="132979" y="96084"/>
                  <a:pt x="133106" y="95767"/>
                </a:cubicBezTo>
                <a:close/>
                <a:moveTo>
                  <a:pt x="132251" y="97984"/>
                </a:moveTo>
                <a:cubicBezTo>
                  <a:pt x="132441" y="97477"/>
                  <a:pt x="131934" y="96970"/>
                  <a:pt x="131427" y="97192"/>
                </a:cubicBezTo>
                <a:cubicBezTo>
                  <a:pt x="130921" y="97414"/>
                  <a:pt x="130921" y="98142"/>
                  <a:pt x="131427" y="98332"/>
                </a:cubicBezTo>
                <a:cubicBezTo>
                  <a:pt x="131744" y="98459"/>
                  <a:pt x="132124" y="98300"/>
                  <a:pt x="132251" y="97984"/>
                </a:cubicBezTo>
                <a:close/>
                <a:moveTo>
                  <a:pt x="131396" y="100201"/>
                </a:moveTo>
                <a:cubicBezTo>
                  <a:pt x="131586" y="99662"/>
                  <a:pt x="131047" y="99155"/>
                  <a:pt x="130541" y="99377"/>
                </a:cubicBezTo>
                <a:cubicBezTo>
                  <a:pt x="130002" y="99599"/>
                  <a:pt x="130034" y="100359"/>
                  <a:pt x="130541" y="100581"/>
                </a:cubicBezTo>
                <a:cubicBezTo>
                  <a:pt x="130889" y="100707"/>
                  <a:pt x="131269" y="100517"/>
                  <a:pt x="131396" y="100201"/>
                </a:cubicBezTo>
                <a:close/>
                <a:moveTo>
                  <a:pt x="129686" y="102797"/>
                </a:moveTo>
                <a:cubicBezTo>
                  <a:pt x="130224" y="102987"/>
                  <a:pt x="130762" y="102449"/>
                  <a:pt x="130509" y="101911"/>
                </a:cubicBezTo>
                <a:cubicBezTo>
                  <a:pt x="130287" y="101372"/>
                  <a:pt x="129527" y="101404"/>
                  <a:pt x="129305" y="101942"/>
                </a:cubicBezTo>
                <a:cubicBezTo>
                  <a:pt x="129179" y="102259"/>
                  <a:pt x="129337" y="102639"/>
                  <a:pt x="129686" y="102797"/>
                </a:cubicBezTo>
                <a:close/>
                <a:moveTo>
                  <a:pt x="129654" y="104634"/>
                </a:moveTo>
                <a:cubicBezTo>
                  <a:pt x="129876" y="104064"/>
                  <a:pt x="129337" y="103526"/>
                  <a:pt x="128767" y="103779"/>
                </a:cubicBezTo>
                <a:cubicBezTo>
                  <a:pt x="128229" y="104001"/>
                  <a:pt x="128229" y="104792"/>
                  <a:pt x="128799" y="105014"/>
                </a:cubicBezTo>
                <a:cubicBezTo>
                  <a:pt x="129147" y="105141"/>
                  <a:pt x="129527" y="104983"/>
                  <a:pt x="129654" y="104634"/>
                </a:cubicBezTo>
                <a:close/>
                <a:moveTo>
                  <a:pt x="128799" y="106851"/>
                </a:moveTo>
                <a:cubicBezTo>
                  <a:pt x="129052" y="106281"/>
                  <a:pt x="128450" y="105711"/>
                  <a:pt x="127880" y="105964"/>
                </a:cubicBezTo>
                <a:cubicBezTo>
                  <a:pt x="127342" y="106218"/>
                  <a:pt x="127342" y="107009"/>
                  <a:pt x="127912" y="107231"/>
                </a:cubicBezTo>
                <a:cubicBezTo>
                  <a:pt x="128260" y="107389"/>
                  <a:pt x="128672" y="107199"/>
                  <a:pt x="128799" y="106851"/>
                </a:cubicBezTo>
                <a:close/>
                <a:moveTo>
                  <a:pt x="127025" y="109479"/>
                </a:moveTo>
                <a:cubicBezTo>
                  <a:pt x="127627" y="109701"/>
                  <a:pt x="128197" y="109099"/>
                  <a:pt x="127944" y="108529"/>
                </a:cubicBezTo>
                <a:cubicBezTo>
                  <a:pt x="127690" y="107959"/>
                  <a:pt x="126867" y="107959"/>
                  <a:pt x="126645" y="108561"/>
                </a:cubicBezTo>
                <a:cubicBezTo>
                  <a:pt x="126487" y="108909"/>
                  <a:pt x="126677" y="109321"/>
                  <a:pt x="127025" y="109448"/>
                </a:cubicBezTo>
                <a:close/>
                <a:moveTo>
                  <a:pt x="126677" y="110335"/>
                </a:moveTo>
                <a:cubicBezTo>
                  <a:pt x="126202" y="110145"/>
                  <a:pt x="125695" y="110525"/>
                  <a:pt x="125695" y="111031"/>
                </a:cubicBezTo>
                <a:lnTo>
                  <a:pt x="127152" y="111031"/>
                </a:lnTo>
                <a:cubicBezTo>
                  <a:pt x="127152" y="110715"/>
                  <a:pt x="126962" y="110461"/>
                  <a:pt x="126677" y="110335"/>
                </a:cubicBezTo>
                <a:close/>
                <a:moveTo>
                  <a:pt x="159011" y="21408"/>
                </a:moveTo>
                <a:cubicBezTo>
                  <a:pt x="158979" y="21408"/>
                  <a:pt x="158979" y="21440"/>
                  <a:pt x="158979" y="21440"/>
                </a:cubicBezTo>
                <a:cubicBezTo>
                  <a:pt x="159011" y="21440"/>
                  <a:pt x="159011" y="21440"/>
                  <a:pt x="159011" y="21440"/>
                </a:cubicBezTo>
                <a:cubicBezTo>
                  <a:pt x="159011" y="21440"/>
                  <a:pt x="159011" y="21408"/>
                  <a:pt x="159011" y="21408"/>
                </a:cubicBezTo>
                <a:close/>
                <a:moveTo>
                  <a:pt x="158156" y="23657"/>
                </a:moveTo>
                <a:cubicBezTo>
                  <a:pt x="158188" y="23593"/>
                  <a:pt x="158061" y="23657"/>
                  <a:pt x="158124" y="23688"/>
                </a:cubicBezTo>
                <a:cubicBezTo>
                  <a:pt x="158124" y="23688"/>
                  <a:pt x="158156" y="23688"/>
                  <a:pt x="158156" y="23657"/>
                </a:cubicBezTo>
                <a:close/>
                <a:moveTo>
                  <a:pt x="157301" y="25874"/>
                </a:moveTo>
                <a:cubicBezTo>
                  <a:pt x="157333" y="25810"/>
                  <a:pt x="157143" y="25874"/>
                  <a:pt x="157238" y="25905"/>
                </a:cubicBezTo>
                <a:cubicBezTo>
                  <a:pt x="157269" y="25905"/>
                  <a:pt x="157301" y="25905"/>
                  <a:pt x="157301" y="25874"/>
                </a:cubicBezTo>
                <a:close/>
                <a:moveTo>
                  <a:pt x="156446" y="28090"/>
                </a:moveTo>
                <a:cubicBezTo>
                  <a:pt x="156478" y="27995"/>
                  <a:pt x="156256" y="28090"/>
                  <a:pt x="156351" y="28122"/>
                </a:cubicBezTo>
                <a:cubicBezTo>
                  <a:pt x="156383" y="28154"/>
                  <a:pt x="156446" y="28122"/>
                  <a:pt x="156446" y="28090"/>
                </a:cubicBezTo>
                <a:close/>
                <a:moveTo>
                  <a:pt x="155591" y="30307"/>
                </a:moveTo>
                <a:cubicBezTo>
                  <a:pt x="155654" y="30181"/>
                  <a:pt x="155337" y="30307"/>
                  <a:pt x="155464" y="30339"/>
                </a:cubicBezTo>
                <a:cubicBezTo>
                  <a:pt x="155527" y="30371"/>
                  <a:pt x="155559" y="30339"/>
                  <a:pt x="155591" y="30307"/>
                </a:cubicBezTo>
                <a:close/>
                <a:moveTo>
                  <a:pt x="154672" y="32366"/>
                </a:moveTo>
                <a:cubicBezTo>
                  <a:pt x="154514" y="32334"/>
                  <a:pt x="154672" y="32682"/>
                  <a:pt x="154736" y="32524"/>
                </a:cubicBezTo>
                <a:cubicBezTo>
                  <a:pt x="154767" y="32461"/>
                  <a:pt x="154736" y="32397"/>
                  <a:pt x="154672" y="32366"/>
                </a:cubicBezTo>
                <a:close/>
                <a:moveTo>
                  <a:pt x="153817" y="34583"/>
                </a:moveTo>
                <a:cubicBezTo>
                  <a:pt x="153627" y="34488"/>
                  <a:pt x="153817" y="34899"/>
                  <a:pt x="153881" y="34741"/>
                </a:cubicBezTo>
                <a:cubicBezTo>
                  <a:pt x="153912" y="34678"/>
                  <a:pt x="153881" y="34583"/>
                  <a:pt x="153817" y="34583"/>
                </a:cubicBezTo>
                <a:close/>
                <a:moveTo>
                  <a:pt x="152931" y="36768"/>
                </a:moveTo>
                <a:cubicBezTo>
                  <a:pt x="152741" y="36673"/>
                  <a:pt x="152931" y="37148"/>
                  <a:pt x="153026" y="36958"/>
                </a:cubicBezTo>
                <a:cubicBezTo>
                  <a:pt x="153057" y="36863"/>
                  <a:pt x="153026" y="36799"/>
                  <a:pt x="152931" y="36768"/>
                </a:cubicBezTo>
                <a:close/>
                <a:moveTo>
                  <a:pt x="152076" y="38953"/>
                </a:moveTo>
                <a:cubicBezTo>
                  <a:pt x="151854" y="38858"/>
                  <a:pt x="152076" y="39396"/>
                  <a:pt x="152171" y="39143"/>
                </a:cubicBezTo>
                <a:cubicBezTo>
                  <a:pt x="152202" y="39080"/>
                  <a:pt x="152171" y="38985"/>
                  <a:pt x="152076" y="38953"/>
                </a:cubicBezTo>
                <a:close/>
                <a:moveTo>
                  <a:pt x="151220" y="41138"/>
                </a:moveTo>
                <a:cubicBezTo>
                  <a:pt x="150967" y="41043"/>
                  <a:pt x="151220" y="41613"/>
                  <a:pt x="151315" y="41360"/>
                </a:cubicBezTo>
                <a:cubicBezTo>
                  <a:pt x="151347" y="41296"/>
                  <a:pt x="151284" y="41170"/>
                  <a:pt x="151220" y="41138"/>
                </a:cubicBezTo>
                <a:close/>
                <a:moveTo>
                  <a:pt x="150334" y="43355"/>
                </a:moveTo>
                <a:cubicBezTo>
                  <a:pt x="150049" y="43228"/>
                  <a:pt x="150334" y="43862"/>
                  <a:pt x="150460" y="43577"/>
                </a:cubicBezTo>
                <a:cubicBezTo>
                  <a:pt x="150492" y="43482"/>
                  <a:pt x="150429" y="43387"/>
                  <a:pt x="150334" y="43355"/>
                </a:cubicBezTo>
                <a:close/>
                <a:moveTo>
                  <a:pt x="149194" y="45635"/>
                </a:moveTo>
                <a:cubicBezTo>
                  <a:pt x="149099" y="45952"/>
                  <a:pt x="149795" y="45635"/>
                  <a:pt x="149479" y="45540"/>
                </a:cubicBezTo>
                <a:cubicBezTo>
                  <a:pt x="149384" y="45477"/>
                  <a:pt x="149257" y="45540"/>
                  <a:pt x="149194" y="45667"/>
                </a:cubicBezTo>
                <a:close/>
                <a:moveTo>
                  <a:pt x="148307" y="47852"/>
                </a:moveTo>
                <a:cubicBezTo>
                  <a:pt x="148244" y="48042"/>
                  <a:pt x="148434" y="48232"/>
                  <a:pt x="148624" y="48137"/>
                </a:cubicBezTo>
                <a:cubicBezTo>
                  <a:pt x="148814" y="48074"/>
                  <a:pt x="148814" y="47788"/>
                  <a:pt x="148624" y="47725"/>
                </a:cubicBezTo>
                <a:cubicBezTo>
                  <a:pt x="148497" y="47693"/>
                  <a:pt x="148370" y="47725"/>
                  <a:pt x="148307" y="47852"/>
                </a:cubicBezTo>
                <a:close/>
                <a:moveTo>
                  <a:pt x="147420" y="50069"/>
                </a:moveTo>
                <a:cubicBezTo>
                  <a:pt x="147357" y="50259"/>
                  <a:pt x="147547" y="50449"/>
                  <a:pt x="147737" y="50354"/>
                </a:cubicBezTo>
                <a:cubicBezTo>
                  <a:pt x="147959" y="50290"/>
                  <a:pt x="147959" y="50005"/>
                  <a:pt x="147737" y="49910"/>
                </a:cubicBezTo>
                <a:cubicBezTo>
                  <a:pt x="147610" y="49879"/>
                  <a:pt x="147484" y="49942"/>
                  <a:pt x="147420" y="50069"/>
                </a:cubicBezTo>
                <a:close/>
                <a:moveTo>
                  <a:pt x="146533" y="52254"/>
                </a:moveTo>
                <a:cubicBezTo>
                  <a:pt x="146438" y="52475"/>
                  <a:pt x="146660" y="52697"/>
                  <a:pt x="146882" y="52602"/>
                </a:cubicBezTo>
                <a:cubicBezTo>
                  <a:pt x="147103" y="52507"/>
                  <a:pt x="147103" y="52190"/>
                  <a:pt x="146882" y="52095"/>
                </a:cubicBezTo>
                <a:cubicBezTo>
                  <a:pt x="146755" y="52064"/>
                  <a:pt x="146597" y="52127"/>
                  <a:pt x="146533" y="52254"/>
                </a:cubicBezTo>
                <a:close/>
                <a:moveTo>
                  <a:pt x="145647" y="54471"/>
                </a:moveTo>
                <a:cubicBezTo>
                  <a:pt x="145552" y="54692"/>
                  <a:pt x="145805" y="54914"/>
                  <a:pt x="146027" y="54819"/>
                </a:cubicBezTo>
                <a:cubicBezTo>
                  <a:pt x="146248" y="54724"/>
                  <a:pt x="146248" y="54376"/>
                  <a:pt x="146027" y="54312"/>
                </a:cubicBezTo>
                <a:cubicBezTo>
                  <a:pt x="145868" y="54249"/>
                  <a:pt x="145710" y="54312"/>
                  <a:pt x="145647" y="54471"/>
                </a:cubicBezTo>
                <a:close/>
                <a:moveTo>
                  <a:pt x="144760" y="56656"/>
                </a:moveTo>
                <a:cubicBezTo>
                  <a:pt x="144665" y="56909"/>
                  <a:pt x="144918" y="57131"/>
                  <a:pt x="145140" y="57036"/>
                </a:cubicBezTo>
                <a:cubicBezTo>
                  <a:pt x="145393" y="56941"/>
                  <a:pt x="145393" y="56592"/>
                  <a:pt x="145140" y="56497"/>
                </a:cubicBezTo>
                <a:cubicBezTo>
                  <a:pt x="144982" y="56434"/>
                  <a:pt x="144823" y="56497"/>
                  <a:pt x="144760" y="56656"/>
                </a:cubicBezTo>
                <a:close/>
                <a:moveTo>
                  <a:pt x="144285" y="58683"/>
                </a:moveTo>
                <a:cubicBezTo>
                  <a:pt x="144032" y="58588"/>
                  <a:pt x="143778" y="58841"/>
                  <a:pt x="143873" y="59094"/>
                </a:cubicBezTo>
                <a:cubicBezTo>
                  <a:pt x="144000" y="59348"/>
                  <a:pt x="144348" y="59348"/>
                  <a:pt x="144443" y="59094"/>
                </a:cubicBezTo>
                <a:cubicBezTo>
                  <a:pt x="144507" y="58936"/>
                  <a:pt x="144443" y="58746"/>
                  <a:pt x="144285" y="58683"/>
                </a:cubicBezTo>
                <a:close/>
                <a:moveTo>
                  <a:pt x="143398" y="60868"/>
                </a:moveTo>
                <a:cubicBezTo>
                  <a:pt x="143145" y="60773"/>
                  <a:pt x="142860" y="61058"/>
                  <a:pt x="142987" y="61311"/>
                </a:cubicBezTo>
                <a:cubicBezTo>
                  <a:pt x="143113" y="61596"/>
                  <a:pt x="143493" y="61564"/>
                  <a:pt x="143588" y="61311"/>
                </a:cubicBezTo>
                <a:cubicBezTo>
                  <a:pt x="143652" y="61121"/>
                  <a:pt x="143588" y="60931"/>
                  <a:pt x="143430" y="60868"/>
                </a:cubicBezTo>
                <a:close/>
                <a:moveTo>
                  <a:pt x="142543" y="63085"/>
                </a:moveTo>
                <a:cubicBezTo>
                  <a:pt x="142258" y="62958"/>
                  <a:pt x="141973" y="63243"/>
                  <a:pt x="142100" y="63528"/>
                </a:cubicBezTo>
                <a:cubicBezTo>
                  <a:pt x="142226" y="63813"/>
                  <a:pt x="142638" y="63813"/>
                  <a:pt x="142733" y="63528"/>
                </a:cubicBezTo>
                <a:cubicBezTo>
                  <a:pt x="142828" y="63338"/>
                  <a:pt x="142733" y="63148"/>
                  <a:pt x="142543" y="63085"/>
                </a:cubicBezTo>
                <a:close/>
                <a:moveTo>
                  <a:pt x="141688" y="65270"/>
                </a:moveTo>
                <a:cubicBezTo>
                  <a:pt x="141371" y="65143"/>
                  <a:pt x="141086" y="65460"/>
                  <a:pt x="141213" y="65745"/>
                </a:cubicBezTo>
                <a:cubicBezTo>
                  <a:pt x="141340" y="66061"/>
                  <a:pt x="141751" y="66030"/>
                  <a:pt x="141878" y="65745"/>
                </a:cubicBezTo>
                <a:cubicBezTo>
                  <a:pt x="141973" y="65555"/>
                  <a:pt x="141878" y="65333"/>
                  <a:pt x="141688" y="65270"/>
                </a:cubicBezTo>
                <a:close/>
                <a:moveTo>
                  <a:pt x="140326" y="67677"/>
                </a:moveTo>
                <a:cubicBezTo>
                  <a:pt x="140200" y="67993"/>
                  <a:pt x="140516" y="68310"/>
                  <a:pt x="140833" y="68152"/>
                </a:cubicBezTo>
                <a:cubicBezTo>
                  <a:pt x="141150" y="68025"/>
                  <a:pt x="141118" y="67582"/>
                  <a:pt x="140801" y="67455"/>
                </a:cubicBezTo>
                <a:cubicBezTo>
                  <a:pt x="140611" y="67392"/>
                  <a:pt x="140390" y="67487"/>
                  <a:pt x="140326" y="67677"/>
                </a:cubicBezTo>
                <a:close/>
                <a:moveTo>
                  <a:pt x="139440" y="69862"/>
                </a:moveTo>
                <a:cubicBezTo>
                  <a:pt x="139281" y="70210"/>
                  <a:pt x="139630" y="70527"/>
                  <a:pt x="139946" y="70400"/>
                </a:cubicBezTo>
                <a:cubicBezTo>
                  <a:pt x="140295" y="70242"/>
                  <a:pt x="140295" y="69767"/>
                  <a:pt x="139946" y="69640"/>
                </a:cubicBezTo>
                <a:cubicBezTo>
                  <a:pt x="139756" y="69577"/>
                  <a:pt x="139503" y="69672"/>
                  <a:pt x="139440" y="69862"/>
                </a:cubicBezTo>
                <a:close/>
                <a:moveTo>
                  <a:pt x="138553" y="72079"/>
                </a:moveTo>
                <a:cubicBezTo>
                  <a:pt x="138394" y="72427"/>
                  <a:pt x="138743" y="72744"/>
                  <a:pt x="139091" y="72617"/>
                </a:cubicBezTo>
                <a:cubicBezTo>
                  <a:pt x="139440" y="72459"/>
                  <a:pt x="139440" y="71984"/>
                  <a:pt x="139091" y="71825"/>
                </a:cubicBezTo>
                <a:cubicBezTo>
                  <a:pt x="138870" y="71762"/>
                  <a:pt x="138616" y="71857"/>
                  <a:pt x="138553" y="72079"/>
                </a:cubicBezTo>
                <a:close/>
                <a:moveTo>
                  <a:pt x="138204" y="74042"/>
                </a:moveTo>
                <a:cubicBezTo>
                  <a:pt x="137856" y="73884"/>
                  <a:pt x="137508" y="74264"/>
                  <a:pt x="137666" y="74612"/>
                </a:cubicBezTo>
                <a:cubicBezTo>
                  <a:pt x="137824" y="74960"/>
                  <a:pt x="138331" y="74960"/>
                  <a:pt x="138458" y="74580"/>
                </a:cubicBezTo>
                <a:cubicBezTo>
                  <a:pt x="138553" y="74359"/>
                  <a:pt x="138426" y="74105"/>
                  <a:pt x="138204" y="74042"/>
                </a:cubicBezTo>
                <a:close/>
                <a:moveTo>
                  <a:pt x="137349" y="76227"/>
                </a:moveTo>
                <a:cubicBezTo>
                  <a:pt x="136969" y="76069"/>
                  <a:pt x="136621" y="76449"/>
                  <a:pt x="136779" y="76829"/>
                </a:cubicBezTo>
                <a:cubicBezTo>
                  <a:pt x="136938" y="77209"/>
                  <a:pt x="137444" y="77177"/>
                  <a:pt x="137603" y="76797"/>
                </a:cubicBezTo>
                <a:cubicBezTo>
                  <a:pt x="137698" y="76576"/>
                  <a:pt x="137571" y="76322"/>
                  <a:pt x="137349" y="76227"/>
                </a:cubicBezTo>
                <a:close/>
                <a:moveTo>
                  <a:pt x="136494" y="78412"/>
                </a:moveTo>
                <a:cubicBezTo>
                  <a:pt x="136083" y="78254"/>
                  <a:pt x="135703" y="78666"/>
                  <a:pt x="135893" y="79046"/>
                </a:cubicBezTo>
                <a:cubicBezTo>
                  <a:pt x="136051" y="79426"/>
                  <a:pt x="136589" y="79426"/>
                  <a:pt x="136748" y="79014"/>
                </a:cubicBezTo>
                <a:cubicBezTo>
                  <a:pt x="136843" y="78792"/>
                  <a:pt x="136716" y="78507"/>
                  <a:pt x="136494" y="78412"/>
                </a:cubicBezTo>
                <a:close/>
                <a:moveTo>
                  <a:pt x="135608" y="80597"/>
                </a:moveTo>
                <a:cubicBezTo>
                  <a:pt x="135228" y="80439"/>
                  <a:pt x="134816" y="80851"/>
                  <a:pt x="135006" y="81263"/>
                </a:cubicBezTo>
                <a:cubicBezTo>
                  <a:pt x="135164" y="81643"/>
                  <a:pt x="135734" y="81643"/>
                  <a:pt x="135893" y="81231"/>
                </a:cubicBezTo>
                <a:cubicBezTo>
                  <a:pt x="135988" y="80977"/>
                  <a:pt x="135861" y="80692"/>
                  <a:pt x="135608" y="80597"/>
                </a:cubicBezTo>
                <a:close/>
                <a:moveTo>
                  <a:pt x="135038" y="83448"/>
                </a:moveTo>
                <a:cubicBezTo>
                  <a:pt x="135196" y="83036"/>
                  <a:pt x="134784" y="82624"/>
                  <a:pt x="134373" y="82814"/>
                </a:cubicBezTo>
                <a:cubicBezTo>
                  <a:pt x="133961" y="82973"/>
                  <a:pt x="133961" y="83574"/>
                  <a:pt x="134373" y="83733"/>
                </a:cubicBezTo>
                <a:cubicBezTo>
                  <a:pt x="134626" y="83828"/>
                  <a:pt x="134943" y="83701"/>
                  <a:pt x="135038" y="83448"/>
                </a:cubicBezTo>
                <a:close/>
                <a:moveTo>
                  <a:pt x="133897" y="84999"/>
                </a:moveTo>
                <a:cubicBezTo>
                  <a:pt x="133454" y="84809"/>
                  <a:pt x="133042" y="85253"/>
                  <a:pt x="133201" y="85696"/>
                </a:cubicBezTo>
                <a:cubicBezTo>
                  <a:pt x="133391" y="86108"/>
                  <a:pt x="133992" y="86108"/>
                  <a:pt x="134183" y="85664"/>
                </a:cubicBezTo>
                <a:cubicBezTo>
                  <a:pt x="134278" y="85411"/>
                  <a:pt x="134151" y="85094"/>
                  <a:pt x="133897" y="84999"/>
                </a:cubicBezTo>
                <a:close/>
                <a:moveTo>
                  <a:pt x="133327" y="87881"/>
                </a:moveTo>
                <a:cubicBezTo>
                  <a:pt x="133486" y="87438"/>
                  <a:pt x="133042" y="86995"/>
                  <a:pt x="132599" y="87185"/>
                </a:cubicBezTo>
                <a:cubicBezTo>
                  <a:pt x="132156" y="87375"/>
                  <a:pt x="132187" y="88008"/>
                  <a:pt x="132631" y="88198"/>
                </a:cubicBezTo>
                <a:cubicBezTo>
                  <a:pt x="132884" y="88293"/>
                  <a:pt x="133201" y="88166"/>
                  <a:pt x="133327" y="87881"/>
                </a:cubicBezTo>
                <a:close/>
                <a:moveTo>
                  <a:pt x="132472" y="90098"/>
                </a:moveTo>
                <a:cubicBezTo>
                  <a:pt x="132662" y="89655"/>
                  <a:pt x="132187" y="89180"/>
                  <a:pt x="131712" y="89370"/>
                </a:cubicBezTo>
                <a:cubicBezTo>
                  <a:pt x="131269" y="89591"/>
                  <a:pt x="131269" y="90225"/>
                  <a:pt x="131744" y="90415"/>
                </a:cubicBezTo>
                <a:cubicBezTo>
                  <a:pt x="132029" y="90541"/>
                  <a:pt x="132346" y="90383"/>
                  <a:pt x="132472" y="90098"/>
                </a:cubicBezTo>
                <a:close/>
                <a:moveTo>
                  <a:pt x="131617" y="92315"/>
                </a:moveTo>
                <a:cubicBezTo>
                  <a:pt x="131807" y="91840"/>
                  <a:pt x="131332" y="91365"/>
                  <a:pt x="130857" y="91587"/>
                </a:cubicBezTo>
                <a:cubicBezTo>
                  <a:pt x="130382" y="91777"/>
                  <a:pt x="130382" y="92442"/>
                  <a:pt x="130857" y="92632"/>
                </a:cubicBezTo>
                <a:cubicBezTo>
                  <a:pt x="131174" y="92758"/>
                  <a:pt x="131491" y="92600"/>
                  <a:pt x="131617" y="92315"/>
                </a:cubicBezTo>
                <a:close/>
                <a:moveTo>
                  <a:pt x="129971" y="94848"/>
                </a:moveTo>
                <a:cubicBezTo>
                  <a:pt x="130477" y="95070"/>
                  <a:pt x="130952" y="94563"/>
                  <a:pt x="130731" y="94088"/>
                </a:cubicBezTo>
                <a:cubicBezTo>
                  <a:pt x="130541" y="93582"/>
                  <a:pt x="129844" y="93613"/>
                  <a:pt x="129654" y="94088"/>
                </a:cubicBezTo>
                <a:cubicBezTo>
                  <a:pt x="129527" y="94405"/>
                  <a:pt x="129686" y="94753"/>
                  <a:pt x="130002" y="94848"/>
                </a:cubicBezTo>
                <a:close/>
                <a:moveTo>
                  <a:pt x="129907" y="96749"/>
                </a:moveTo>
                <a:cubicBezTo>
                  <a:pt x="130097" y="96242"/>
                  <a:pt x="129590" y="95735"/>
                  <a:pt x="129084" y="95957"/>
                </a:cubicBezTo>
                <a:cubicBezTo>
                  <a:pt x="128577" y="96179"/>
                  <a:pt x="128609" y="96875"/>
                  <a:pt x="129115" y="97097"/>
                </a:cubicBezTo>
                <a:cubicBezTo>
                  <a:pt x="129432" y="97224"/>
                  <a:pt x="129781" y="97065"/>
                  <a:pt x="129907" y="96749"/>
                </a:cubicBezTo>
                <a:close/>
                <a:moveTo>
                  <a:pt x="129052" y="98965"/>
                </a:moveTo>
                <a:cubicBezTo>
                  <a:pt x="129242" y="98427"/>
                  <a:pt x="128735" y="97920"/>
                  <a:pt x="128197" y="98142"/>
                </a:cubicBezTo>
                <a:cubicBezTo>
                  <a:pt x="127690" y="98364"/>
                  <a:pt x="127722" y="99124"/>
                  <a:pt x="128229" y="99314"/>
                </a:cubicBezTo>
                <a:cubicBezTo>
                  <a:pt x="128545" y="99440"/>
                  <a:pt x="128925" y="99282"/>
                  <a:pt x="129052" y="98965"/>
                </a:cubicBezTo>
                <a:close/>
                <a:moveTo>
                  <a:pt x="127342" y="101531"/>
                </a:moveTo>
                <a:cubicBezTo>
                  <a:pt x="127880" y="101752"/>
                  <a:pt x="128387" y="101214"/>
                  <a:pt x="128165" y="100676"/>
                </a:cubicBezTo>
                <a:cubicBezTo>
                  <a:pt x="127944" y="100169"/>
                  <a:pt x="127184" y="100169"/>
                  <a:pt x="126994" y="100707"/>
                </a:cubicBezTo>
                <a:cubicBezTo>
                  <a:pt x="126867" y="101024"/>
                  <a:pt x="127025" y="101404"/>
                  <a:pt x="127342" y="101531"/>
                </a:cubicBezTo>
                <a:close/>
                <a:moveTo>
                  <a:pt x="127342" y="103399"/>
                </a:moveTo>
                <a:cubicBezTo>
                  <a:pt x="127532" y="102829"/>
                  <a:pt x="126994" y="102291"/>
                  <a:pt x="126455" y="102544"/>
                </a:cubicBezTo>
                <a:cubicBezTo>
                  <a:pt x="125917" y="102766"/>
                  <a:pt x="125917" y="103557"/>
                  <a:pt x="126455" y="103779"/>
                </a:cubicBezTo>
                <a:cubicBezTo>
                  <a:pt x="126804" y="103906"/>
                  <a:pt x="127184" y="103716"/>
                  <a:pt x="127342" y="103399"/>
                </a:cubicBezTo>
                <a:close/>
                <a:moveTo>
                  <a:pt x="126455" y="105616"/>
                </a:moveTo>
                <a:cubicBezTo>
                  <a:pt x="126709" y="105046"/>
                  <a:pt x="126139" y="104507"/>
                  <a:pt x="125569" y="104729"/>
                </a:cubicBezTo>
                <a:cubicBezTo>
                  <a:pt x="124998" y="104983"/>
                  <a:pt x="125030" y="105774"/>
                  <a:pt x="125600" y="105996"/>
                </a:cubicBezTo>
                <a:cubicBezTo>
                  <a:pt x="125949" y="106123"/>
                  <a:pt x="126329" y="105964"/>
                  <a:pt x="126487" y="105616"/>
                </a:cubicBezTo>
                <a:close/>
                <a:moveTo>
                  <a:pt x="125600" y="107833"/>
                </a:moveTo>
                <a:cubicBezTo>
                  <a:pt x="125854" y="107231"/>
                  <a:pt x="125252" y="106693"/>
                  <a:pt x="124682" y="106914"/>
                </a:cubicBezTo>
                <a:cubicBezTo>
                  <a:pt x="124112" y="107168"/>
                  <a:pt x="124143" y="107991"/>
                  <a:pt x="124713" y="108213"/>
                </a:cubicBezTo>
                <a:cubicBezTo>
                  <a:pt x="125062" y="108371"/>
                  <a:pt x="125474" y="108181"/>
                  <a:pt x="125600" y="107833"/>
                </a:cubicBezTo>
                <a:close/>
                <a:moveTo>
                  <a:pt x="123827" y="110430"/>
                </a:moveTo>
                <a:cubicBezTo>
                  <a:pt x="124428" y="110683"/>
                  <a:pt x="124998" y="110081"/>
                  <a:pt x="124745" y="109479"/>
                </a:cubicBezTo>
                <a:cubicBezTo>
                  <a:pt x="124492" y="108909"/>
                  <a:pt x="123668" y="108909"/>
                  <a:pt x="123447" y="109511"/>
                </a:cubicBezTo>
                <a:cubicBezTo>
                  <a:pt x="123288" y="109891"/>
                  <a:pt x="123478" y="110303"/>
                  <a:pt x="123827" y="110430"/>
                </a:cubicBezTo>
                <a:close/>
                <a:moveTo>
                  <a:pt x="155812" y="22390"/>
                </a:moveTo>
                <a:cubicBezTo>
                  <a:pt x="155781" y="22390"/>
                  <a:pt x="155781" y="22422"/>
                  <a:pt x="155781" y="22422"/>
                </a:cubicBezTo>
                <a:cubicBezTo>
                  <a:pt x="155812" y="22422"/>
                  <a:pt x="155812" y="22422"/>
                  <a:pt x="155812" y="22422"/>
                </a:cubicBezTo>
                <a:cubicBezTo>
                  <a:pt x="155812" y="22390"/>
                  <a:pt x="155812" y="22390"/>
                  <a:pt x="155812" y="22390"/>
                </a:cubicBezTo>
                <a:close/>
                <a:moveTo>
                  <a:pt x="154957" y="24639"/>
                </a:moveTo>
                <a:cubicBezTo>
                  <a:pt x="154989" y="24575"/>
                  <a:pt x="154862" y="24639"/>
                  <a:pt x="154926" y="24639"/>
                </a:cubicBezTo>
                <a:cubicBezTo>
                  <a:pt x="154926" y="24670"/>
                  <a:pt x="154957" y="24639"/>
                  <a:pt x="154957" y="24639"/>
                </a:cubicBezTo>
                <a:close/>
                <a:moveTo>
                  <a:pt x="154102" y="26855"/>
                </a:moveTo>
                <a:cubicBezTo>
                  <a:pt x="154134" y="26760"/>
                  <a:pt x="153944" y="26855"/>
                  <a:pt x="154039" y="26887"/>
                </a:cubicBezTo>
                <a:cubicBezTo>
                  <a:pt x="154071" y="26887"/>
                  <a:pt x="154102" y="26855"/>
                  <a:pt x="154102" y="26855"/>
                </a:cubicBezTo>
                <a:close/>
                <a:moveTo>
                  <a:pt x="153247" y="29072"/>
                </a:moveTo>
                <a:cubicBezTo>
                  <a:pt x="153279" y="28946"/>
                  <a:pt x="153057" y="29072"/>
                  <a:pt x="153152" y="29104"/>
                </a:cubicBezTo>
                <a:cubicBezTo>
                  <a:pt x="153184" y="29104"/>
                  <a:pt x="153216" y="29104"/>
                  <a:pt x="153247" y="29041"/>
                </a:cubicBezTo>
                <a:close/>
                <a:moveTo>
                  <a:pt x="152392" y="31289"/>
                </a:moveTo>
                <a:cubicBezTo>
                  <a:pt x="152424" y="31162"/>
                  <a:pt x="152139" y="31289"/>
                  <a:pt x="152266" y="31321"/>
                </a:cubicBezTo>
                <a:cubicBezTo>
                  <a:pt x="152329" y="31352"/>
                  <a:pt x="152361" y="31321"/>
                  <a:pt x="152392" y="31257"/>
                </a:cubicBezTo>
                <a:close/>
                <a:moveTo>
                  <a:pt x="151474" y="33347"/>
                </a:moveTo>
                <a:cubicBezTo>
                  <a:pt x="151315" y="33284"/>
                  <a:pt x="151474" y="33632"/>
                  <a:pt x="151537" y="33506"/>
                </a:cubicBezTo>
                <a:cubicBezTo>
                  <a:pt x="151569" y="33442"/>
                  <a:pt x="151537" y="33379"/>
                  <a:pt x="151474" y="33347"/>
                </a:cubicBezTo>
                <a:close/>
                <a:moveTo>
                  <a:pt x="150619" y="35533"/>
                </a:moveTo>
                <a:cubicBezTo>
                  <a:pt x="150429" y="35469"/>
                  <a:pt x="150619" y="35881"/>
                  <a:pt x="150682" y="35691"/>
                </a:cubicBezTo>
                <a:cubicBezTo>
                  <a:pt x="150714" y="35628"/>
                  <a:pt x="150682" y="35564"/>
                  <a:pt x="150619" y="35533"/>
                </a:cubicBezTo>
                <a:close/>
                <a:moveTo>
                  <a:pt x="149732" y="37749"/>
                </a:moveTo>
                <a:cubicBezTo>
                  <a:pt x="149542" y="37654"/>
                  <a:pt x="149732" y="38129"/>
                  <a:pt x="149827" y="37908"/>
                </a:cubicBezTo>
                <a:cubicBezTo>
                  <a:pt x="149859" y="37844"/>
                  <a:pt x="149827" y="37749"/>
                  <a:pt x="149732" y="37749"/>
                </a:cubicBezTo>
                <a:close/>
                <a:moveTo>
                  <a:pt x="148877" y="39935"/>
                </a:moveTo>
                <a:cubicBezTo>
                  <a:pt x="148655" y="39840"/>
                  <a:pt x="148877" y="40378"/>
                  <a:pt x="148972" y="40125"/>
                </a:cubicBezTo>
                <a:cubicBezTo>
                  <a:pt x="149004" y="40061"/>
                  <a:pt x="148940" y="39966"/>
                  <a:pt x="148877" y="39935"/>
                </a:cubicBezTo>
                <a:close/>
                <a:moveTo>
                  <a:pt x="148022" y="42120"/>
                </a:moveTo>
                <a:cubicBezTo>
                  <a:pt x="147737" y="42025"/>
                  <a:pt x="147990" y="42595"/>
                  <a:pt x="148117" y="42341"/>
                </a:cubicBezTo>
                <a:cubicBezTo>
                  <a:pt x="148149" y="42246"/>
                  <a:pt x="148085" y="42151"/>
                  <a:pt x="147990" y="42120"/>
                </a:cubicBezTo>
                <a:close/>
                <a:moveTo>
                  <a:pt x="147135" y="44305"/>
                </a:moveTo>
                <a:cubicBezTo>
                  <a:pt x="146850" y="44210"/>
                  <a:pt x="147135" y="44843"/>
                  <a:pt x="147262" y="44558"/>
                </a:cubicBezTo>
                <a:cubicBezTo>
                  <a:pt x="147294" y="44463"/>
                  <a:pt x="147230" y="44337"/>
                  <a:pt x="147135" y="44305"/>
                </a:cubicBezTo>
                <a:close/>
                <a:moveTo>
                  <a:pt x="145995" y="46617"/>
                </a:moveTo>
                <a:cubicBezTo>
                  <a:pt x="145868" y="46933"/>
                  <a:pt x="146597" y="46617"/>
                  <a:pt x="146280" y="46490"/>
                </a:cubicBezTo>
                <a:cubicBezTo>
                  <a:pt x="146153" y="46458"/>
                  <a:pt x="146058" y="46522"/>
                  <a:pt x="145995" y="46617"/>
                </a:cubicBezTo>
                <a:close/>
                <a:moveTo>
                  <a:pt x="145108" y="48834"/>
                </a:moveTo>
                <a:cubicBezTo>
                  <a:pt x="145045" y="49024"/>
                  <a:pt x="145235" y="49182"/>
                  <a:pt x="145425" y="49119"/>
                </a:cubicBezTo>
                <a:cubicBezTo>
                  <a:pt x="145615" y="49024"/>
                  <a:pt x="145583" y="48770"/>
                  <a:pt x="145393" y="48707"/>
                </a:cubicBezTo>
                <a:cubicBezTo>
                  <a:pt x="145298" y="48644"/>
                  <a:pt x="145172" y="48707"/>
                  <a:pt x="145108" y="48834"/>
                </a:cubicBezTo>
                <a:close/>
                <a:moveTo>
                  <a:pt x="144222" y="51019"/>
                </a:moveTo>
                <a:cubicBezTo>
                  <a:pt x="144127" y="51240"/>
                  <a:pt x="144348" y="51430"/>
                  <a:pt x="144538" y="51335"/>
                </a:cubicBezTo>
                <a:cubicBezTo>
                  <a:pt x="144760" y="51240"/>
                  <a:pt x="144760" y="50955"/>
                  <a:pt x="144538" y="50892"/>
                </a:cubicBezTo>
                <a:cubicBezTo>
                  <a:pt x="144412" y="50829"/>
                  <a:pt x="144285" y="50892"/>
                  <a:pt x="144222" y="51019"/>
                </a:cubicBezTo>
                <a:close/>
                <a:moveTo>
                  <a:pt x="143335" y="53236"/>
                </a:moveTo>
                <a:cubicBezTo>
                  <a:pt x="143240" y="53457"/>
                  <a:pt x="143462" y="53647"/>
                  <a:pt x="143683" y="53552"/>
                </a:cubicBezTo>
                <a:cubicBezTo>
                  <a:pt x="143905" y="53457"/>
                  <a:pt x="143905" y="53172"/>
                  <a:pt x="143683" y="53077"/>
                </a:cubicBezTo>
                <a:cubicBezTo>
                  <a:pt x="143557" y="53014"/>
                  <a:pt x="143398" y="53077"/>
                  <a:pt x="143335" y="53236"/>
                </a:cubicBezTo>
                <a:close/>
                <a:moveTo>
                  <a:pt x="142448" y="55421"/>
                </a:moveTo>
                <a:cubicBezTo>
                  <a:pt x="142353" y="55674"/>
                  <a:pt x="142575" y="55896"/>
                  <a:pt x="142828" y="55801"/>
                </a:cubicBezTo>
                <a:cubicBezTo>
                  <a:pt x="143050" y="55674"/>
                  <a:pt x="143050" y="55357"/>
                  <a:pt x="142796" y="55262"/>
                </a:cubicBezTo>
                <a:cubicBezTo>
                  <a:pt x="142670" y="55199"/>
                  <a:pt x="142511" y="55294"/>
                  <a:pt x="142448" y="55421"/>
                </a:cubicBezTo>
                <a:close/>
                <a:moveTo>
                  <a:pt x="141561" y="57638"/>
                </a:moveTo>
                <a:cubicBezTo>
                  <a:pt x="141466" y="57891"/>
                  <a:pt x="141720" y="58113"/>
                  <a:pt x="141941" y="58018"/>
                </a:cubicBezTo>
                <a:cubicBezTo>
                  <a:pt x="142195" y="57923"/>
                  <a:pt x="142195" y="57574"/>
                  <a:pt x="141941" y="57448"/>
                </a:cubicBezTo>
                <a:cubicBezTo>
                  <a:pt x="141783" y="57416"/>
                  <a:pt x="141625" y="57479"/>
                  <a:pt x="141561" y="57638"/>
                </a:cubicBezTo>
                <a:close/>
                <a:moveTo>
                  <a:pt x="141086" y="59664"/>
                </a:moveTo>
                <a:cubicBezTo>
                  <a:pt x="140801" y="59538"/>
                  <a:pt x="140548" y="59823"/>
                  <a:pt x="140675" y="60076"/>
                </a:cubicBezTo>
                <a:cubicBezTo>
                  <a:pt x="140770" y="60329"/>
                  <a:pt x="141150" y="60329"/>
                  <a:pt x="141245" y="60076"/>
                </a:cubicBezTo>
                <a:cubicBezTo>
                  <a:pt x="141308" y="59886"/>
                  <a:pt x="141245" y="59728"/>
                  <a:pt x="141086" y="59664"/>
                </a:cubicBezTo>
                <a:close/>
                <a:moveTo>
                  <a:pt x="140200" y="61849"/>
                </a:moveTo>
                <a:cubicBezTo>
                  <a:pt x="139946" y="61723"/>
                  <a:pt x="139661" y="62008"/>
                  <a:pt x="139788" y="62293"/>
                </a:cubicBezTo>
                <a:cubicBezTo>
                  <a:pt x="139915" y="62578"/>
                  <a:pt x="140295" y="62546"/>
                  <a:pt x="140390" y="62293"/>
                </a:cubicBezTo>
                <a:cubicBezTo>
                  <a:pt x="140453" y="62103"/>
                  <a:pt x="140390" y="61913"/>
                  <a:pt x="140200" y="61849"/>
                </a:cubicBezTo>
                <a:close/>
                <a:moveTo>
                  <a:pt x="139345" y="64035"/>
                </a:moveTo>
                <a:cubicBezTo>
                  <a:pt x="139060" y="63940"/>
                  <a:pt x="138775" y="64225"/>
                  <a:pt x="138901" y="64510"/>
                </a:cubicBezTo>
                <a:cubicBezTo>
                  <a:pt x="139028" y="64795"/>
                  <a:pt x="139440" y="64795"/>
                  <a:pt x="139535" y="64510"/>
                </a:cubicBezTo>
                <a:cubicBezTo>
                  <a:pt x="139630" y="64320"/>
                  <a:pt x="139535" y="64098"/>
                  <a:pt x="139345" y="64035"/>
                </a:cubicBezTo>
                <a:close/>
                <a:moveTo>
                  <a:pt x="138490" y="66220"/>
                </a:moveTo>
                <a:cubicBezTo>
                  <a:pt x="138173" y="66125"/>
                  <a:pt x="137888" y="66410"/>
                  <a:pt x="138014" y="66726"/>
                </a:cubicBezTo>
                <a:cubicBezTo>
                  <a:pt x="138141" y="67012"/>
                  <a:pt x="138553" y="67012"/>
                  <a:pt x="138680" y="66695"/>
                </a:cubicBezTo>
                <a:cubicBezTo>
                  <a:pt x="138775" y="66505"/>
                  <a:pt x="138680" y="66315"/>
                  <a:pt x="138490" y="66220"/>
                </a:cubicBezTo>
                <a:close/>
                <a:moveTo>
                  <a:pt x="137096" y="68627"/>
                </a:moveTo>
                <a:cubicBezTo>
                  <a:pt x="136969" y="68975"/>
                  <a:pt x="137318" y="69260"/>
                  <a:pt x="137634" y="69133"/>
                </a:cubicBezTo>
                <a:cubicBezTo>
                  <a:pt x="137951" y="69007"/>
                  <a:pt x="137919" y="68563"/>
                  <a:pt x="137603" y="68437"/>
                </a:cubicBezTo>
                <a:cubicBezTo>
                  <a:pt x="137413" y="68342"/>
                  <a:pt x="137191" y="68437"/>
                  <a:pt x="137096" y="68627"/>
                </a:cubicBezTo>
                <a:close/>
                <a:moveTo>
                  <a:pt x="136209" y="70843"/>
                </a:moveTo>
                <a:cubicBezTo>
                  <a:pt x="136083" y="71192"/>
                  <a:pt x="136431" y="71508"/>
                  <a:pt x="136748" y="71350"/>
                </a:cubicBezTo>
                <a:cubicBezTo>
                  <a:pt x="137096" y="71223"/>
                  <a:pt x="137096" y="70748"/>
                  <a:pt x="136748" y="70622"/>
                </a:cubicBezTo>
                <a:cubicBezTo>
                  <a:pt x="136526" y="70527"/>
                  <a:pt x="136304" y="70622"/>
                  <a:pt x="136209" y="70843"/>
                </a:cubicBezTo>
                <a:close/>
                <a:moveTo>
                  <a:pt x="135323" y="73029"/>
                </a:moveTo>
                <a:cubicBezTo>
                  <a:pt x="135196" y="73409"/>
                  <a:pt x="135544" y="73725"/>
                  <a:pt x="135893" y="73599"/>
                </a:cubicBezTo>
                <a:cubicBezTo>
                  <a:pt x="136241" y="73440"/>
                  <a:pt x="136241" y="72934"/>
                  <a:pt x="135893" y="72807"/>
                </a:cubicBezTo>
                <a:cubicBezTo>
                  <a:pt x="135671" y="72712"/>
                  <a:pt x="135418" y="72839"/>
                  <a:pt x="135323" y="73029"/>
                </a:cubicBezTo>
                <a:close/>
                <a:moveTo>
                  <a:pt x="135006" y="74992"/>
                </a:moveTo>
                <a:cubicBezTo>
                  <a:pt x="134658" y="74865"/>
                  <a:pt x="134278" y="75214"/>
                  <a:pt x="134436" y="75594"/>
                </a:cubicBezTo>
                <a:cubicBezTo>
                  <a:pt x="134594" y="75942"/>
                  <a:pt x="135101" y="75942"/>
                  <a:pt x="135259" y="75562"/>
                </a:cubicBezTo>
                <a:cubicBezTo>
                  <a:pt x="135354" y="75340"/>
                  <a:pt x="135228" y="75087"/>
                  <a:pt x="135006" y="74992"/>
                </a:cubicBezTo>
                <a:close/>
                <a:moveTo>
                  <a:pt x="134151" y="77177"/>
                </a:moveTo>
                <a:cubicBezTo>
                  <a:pt x="133771" y="77051"/>
                  <a:pt x="133391" y="77431"/>
                  <a:pt x="133549" y="77811"/>
                </a:cubicBezTo>
                <a:cubicBezTo>
                  <a:pt x="133707" y="78159"/>
                  <a:pt x="134246" y="78159"/>
                  <a:pt x="134404" y="77779"/>
                </a:cubicBezTo>
                <a:cubicBezTo>
                  <a:pt x="134499" y="77557"/>
                  <a:pt x="134373" y="77272"/>
                  <a:pt x="134151" y="77177"/>
                </a:cubicBezTo>
                <a:close/>
                <a:moveTo>
                  <a:pt x="133264" y="79394"/>
                </a:moveTo>
                <a:cubicBezTo>
                  <a:pt x="132884" y="79236"/>
                  <a:pt x="132504" y="79616"/>
                  <a:pt x="132662" y="80027"/>
                </a:cubicBezTo>
                <a:cubicBezTo>
                  <a:pt x="132852" y="80407"/>
                  <a:pt x="133391" y="80407"/>
                  <a:pt x="133549" y="79996"/>
                </a:cubicBezTo>
                <a:cubicBezTo>
                  <a:pt x="133644" y="79742"/>
                  <a:pt x="133517" y="79489"/>
                  <a:pt x="133296" y="79394"/>
                </a:cubicBezTo>
                <a:close/>
                <a:moveTo>
                  <a:pt x="132409" y="81579"/>
                </a:moveTo>
                <a:cubicBezTo>
                  <a:pt x="131997" y="81421"/>
                  <a:pt x="131617" y="81833"/>
                  <a:pt x="131776" y="82244"/>
                </a:cubicBezTo>
                <a:cubicBezTo>
                  <a:pt x="131966" y="82624"/>
                  <a:pt x="132536" y="82624"/>
                  <a:pt x="132694" y="82213"/>
                </a:cubicBezTo>
                <a:cubicBezTo>
                  <a:pt x="132789" y="81959"/>
                  <a:pt x="132662" y="81674"/>
                  <a:pt x="132409" y="81579"/>
                </a:cubicBezTo>
                <a:close/>
                <a:moveTo>
                  <a:pt x="131174" y="84714"/>
                </a:moveTo>
                <a:cubicBezTo>
                  <a:pt x="131586" y="84873"/>
                  <a:pt x="131997" y="84461"/>
                  <a:pt x="131839" y="84049"/>
                </a:cubicBezTo>
                <a:cubicBezTo>
                  <a:pt x="131649" y="83638"/>
                  <a:pt x="131047" y="83638"/>
                  <a:pt x="130889" y="84049"/>
                </a:cubicBezTo>
                <a:cubicBezTo>
                  <a:pt x="130794" y="84303"/>
                  <a:pt x="130921" y="84619"/>
                  <a:pt x="131174" y="84714"/>
                </a:cubicBezTo>
                <a:close/>
                <a:moveTo>
                  <a:pt x="130002" y="86266"/>
                </a:moveTo>
                <a:cubicBezTo>
                  <a:pt x="129812" y="86678"/>
                  <a:pt x="130256" y="87121"/>
                  <a:pt x="130699" y="86931"/>
                </a:cubicBezTo>
                <a:cubicBezTo>
                  <a:pt x="131142" y="86741"/>
                  <a:pt x="131111" y="86140"/>
                  <a:pt x="130667" y="85950"/>
                </a:cubicBezTo>
                <a:cubicBezTo>
                  <a:pt x="130414" y="85854"/>
                  <a:pt x="130097" y="85981"/>
                  <a:pt x="130002" y="86266"/>
                </a:cubicBezTo>
                <a:close/>
                <a:moveTo>
                  <a:pt x="130129" y="88863"/>
                </a:moveTo>
                <a:cubicBezTo>
                  <a:pt x="130287" y="88420"/>
                  <a:pt x="129844" y="87976"/>
                  <a:pt x="129400" y="88166"/>
                </a:cubicBezTo>
                <a:cubicBezTo>
                  <a:pt x="128957" y="88356"/>
                  <a:pt x="128957" y="88990"/>
                  <a:pt x="129400" y="89180"/>
                </a:cubicBezTo>
                <a:cubicBezTo>
                  <a:pt x="129686" y="89275"/>
                  <a:pt x="130002" y="89148"/>
                  <a:pt x="130129" y="88863"/>
                </a:cubicBezTo>
                <a:close/>
                <a:moveTo>
                  <a:pt x="129274" y="91080"/>
                </a:moveTo>
                <a:cubicBezTo>
                  <a:pt x="129464" y="90605"/>
                  <a:pt x="128989" y="90161"/>
                  <a:pt x="128514" y="90351"/>
                </a:cubicBezTo>
                <a:cubicBezTo>
                  <a:pt x="128070" y="90541"/>
                  <a:pt x="128070" y="91207"/>
                  <a:pt x="128545" y="91397"/>
                </a:cubicBezTo>
                <a:cubicBezTo>
                  <a:pt x="128830" y="91492"/>
                  <a:pt x="129147" y="91365"/>
                  <a:pt x="129274" y="91080"/>
                </a:cubicBezTo>
                <a:close/>
                <a:moveTo>
                  <a:pt x="127659" y="93613"/>
                </a:moveTo>
                <a:cubicBezTo>
                  <a:pt x="128134" y="93803"/>
                  <a:pt x="128609" y="93328"/>
                  <a:pt x="128387" y="92853"/>
                </a:cubicBezTo>
                <a:cubicBezTo>
                  <a:pt x="128197" y="92378"/>
                  <a:pt x="127532" y="92378"/>
                  <a:pt x="127342" y="92853"/>
                </a:cubicBezTo>
                <a:cubicBezTo>
                  <a:pt x="127215" y="93170"/>
                  <a:pt x="127374" y="93487"/>
                  <a:pt x="127659" y="93613"/>
                </a:cubicBezTo>
                <a:close/>
                <a:moveTo>
                  <a:pt x="127564" y="95514"/>
                </a:moveTo>
                <a:cubicBezTo>
                  <a:pt x="127754" y="95007"/>
                  <a:pt x="127247" y="94532"/>
                  <a:pt x="126772" y="94722"/>
                </a:cubicBezTo>
                <a:cubicBezTo>
                  <a:pt x="126265" y="94943"/>
                  <a:pt x="126297" y="95640"/>
                  <a:pt x="126772" y="95830"/>
                </a:cubicBezTo>
                <a:cubicBezTo>
                  <a:pt x="127089" y="95957"/>
                  <a:pt x="127437" y="95799"/>
                  <a:pt x="127564" y="95514"/>
                </a:cubicBezTo>
                <a:close/>
                <a:moveTo>
                  <a:pt x="126709" y="97730"/>
                </a:moveTo>
                <a:cubicBezTo>
                  <a:pt x="126899" y="97224"/>
                  <a:pt x="126392" y="96717"/>
                  <a:pt x="125885" y="96939"/>
                </a:cubicBezTo>
                <a:cubicBezTo>
                  <a:pt x="125379" y="97160"/>
                  <a:pt x="125379" y="97857"/>
                  <a:pt x="125885" y="98079"/>
                </a:cubicBezTo>
                <a:cubicBezTo>
                  <a:pt x="126202" y="98205"/>
                  <a:pt x="126582" y="98047"/>
                  <a:pt x="126709" y="97730"/>
                </a:cubicBezTo>
                <a:close/>
                <a:moveTo>
                  <a:pt x="125854" y="99947"/>
                </a:moveTo>
                <a:cubicBezTo>
                  <a:pt x="126044" y="99409"/>
                  <a:pt x="125505" y="98902"/>
                  <a:pt x="124998" y="99124"/>
                </a:cubicBezTo>
                <a:cubicBezTo>
                  <a:pt x="124492" y="99345"/>
                  <a:pt x="124492" y="100074"/>
                  <a:pt x="125030" y="100296"/>
                </a:cubicBezTo>
                <a:cubicBezTo>
                  <a:pt x="125347" y="100422"/>
                  <a:pt x="125727" y="100264"/>
                  <a:pt x="125854" y="99947"/>
                </a:cubicBezTo>
                <a:close/>
                <a:moveTo>
                  <a:pt x="124143" y="102512"/>
                </a:moveTo>
                <a:cubicBezTo>
                  <a:pt x="124682" y="102734"/>
                  <a:pt x="125188" y="102196"/>
                  <a:pt x="124967" y="101657"/>
                </a:cubicBezTo>
                <a:cubicBezTo>
                  <a:pt x="124745" y="101119"/>
                  <a:pt x="123985" y="101119"/>
                  <a:pt x="123763" y="101657"/>
                </a:cubicBezTo>
                <a:cubicBezTo>
                  <a:pt x="123637" y="102006"/>
                  <a:pt x="123795" y="102386"/>
                  <a:pt x="124143" y="102512"/>
                </a:cubicBezTo>
                <a:close/>
                <a:moveTo>
                  <a:pt x="124112" y="104381"/>
                </a:moveTo>
                <a:cubicBezTo>
                  <a:pt x="124333" y="103811"/>
                  <a:pt x="123795" y="103272"/>
                  <a:pt x="123225" y="103494"/>
                </a:cubicBezTo>
                <a:cubicBezTo>
                  <a:pt x="122687" y="103747"/>
                  <a:pt x="122718" y="104507"/>
                  <a:pt x="123257" y="104729"/>
                </a:cubicBezTo>
                <a:cubicBezTo>
                  <a:pt x="123605" y="104888"/>
                  <a:pt x="123985" y="104697"/>
                  <a:pt x="124112" y="104349"/>
                </a:cubicBezTo>
                <a:close/>
                <a:moveTo>
                  <a:pt x="123257" y="106566"/>
                </a:moveTo>
                <a:cubicBezTo>
                  <a:pt x="123510" y="106028"/>
                  <a:pt x="122908" y="105458"/>
                  <a:pt x="122370" y="105711"/>
                </a:cubicBezTo>
                <a:cubicBezTo>
                  <a:pt x="121800" y="105933"/>
                  <a:pt x="121800" y="106724"/>
                  <a:pt x="122370" y="106978"/>
                </a:cubicBezTo>
                <a:cubicBezTo>
                  <a:pt x="122750" y="107104"/>
                  <a:pt x="123130" y="106946"/>
                  <a:pt x="123257" y="106566"/>
                </a:cubicBezTo>
                <a:close/>
                <a:moveTo>
                  <a:pt x="121515" y="109194"/>
                </a:moveTo>
                <a:cubicBezTo>
                  <a:pt x="122085" y="109416"/>
                  <a:pt x="122655" y="108814"/>
                  <a:pt x="122402" y="108244"/>
                </a:cubicBezTo>
                <a:cubicBezTo>
                  <a:pt x="122148" y="107674"/>
                  <a:pt x="121325" y="107706"/>
                  <a:pt x="121103" y="108276"/>
                </a:cubicBezTo>
                <a:cubicBezTo>
                  <a:pt x="120977" y="108624"/>
                  <a:pt x="121135" y="109036"/>
                  <a:pt x="121515" y="109194"/>
                </a:cubicBezTo>
                <a:close/>
                <a:moveTo>
                  <a:pt x="121167" y="110081"/>
                </a:moveTo>
                <a:cubicBezTo>
                  <a:pt x="120565" y="109828"/>
                  <a:pt x="119963" y="110461"/>
                  <a:pt x="120216" y="111031"/>
                </a:cubicBezTo>
                <a:lnTo>
                  <a:pt x="121547" y="111031"/>
                </a:lnTo>
                <a:cubicBezTo>
                  <a:pt x="121547" y="111031"/>
                  <a:pt x="121547" y="111031"/>
                  <a:pt x="121547" y="111000"/>
                </a:cubicBezTo>
                <a:cubicBezTo>
                  <a:pt x="121705" y="110651"/>
                  <a:pt x="121515" y="110208"/>
                  <a:pt x="121167" y="110081"/>
                </a:cubicBezTo>
                <a:close/>
                <a:moveTo>
                  <a:pt x="152582" y="23372"/>
                </a:moveTo>
                <a:cubicBezTo>
                  <a:pt x="152582" y="23340"/>
                  <a:pt x="152582" y="23403"/>
                  <a:pt x="152614" y="23372"/>
                </a:cubicBezTo>
                <a:cubicBezTo>
                  <a:pt x="152614" y="23372"/>
                  <a:pt x="152614" y="23372"/>
                  <a:pt x="152582" y="23372"/>
                </a:cubicBezTo>
                <a:close/>
                <a:moveTo>
                  <a:pt x="151759" y="25589"/>
                </a:moveTo>
                <a:cubicBezTo>
                  <a:pt x="151759" y="25557"/>
                  <a:pt x="151696" y="25525"/>
                  <a:pt x="151696" y="25589"/>
                </a:cubicBezTo>
                <a:cubicBezTo>
                  <a:pt x="151664" y="25589"/>
                  <a:pt x="151696" y="25620"/>
                  <a:pt x="151696" y="25620"/>
                </a:cubicBezTo>
                <a:cubicBezTo>
                  <a:pt x="151727" y="25620"/>
                  <a:pt x="151759" y="25620"/>
                  <a:pt x="151759" y="25589"/>
                </a:cubicBezTo>
                <a:close/>
                <a:moveTo>
                  <a:pt x="150904" y="27805"/>
                </a:moveTo>
                <a:cubicBezTo>
                  <a:pt x="150904" y="27774"/>
                  <a:pt x="150904" y="27774"/>
                  <a:pt x="150872" y="27742"/>
                </a:cubicBezTo>
                <a:cubicBezTo>
                  <a:pt x="150777" y="27710"/>
                  <a:pt x="150872" y="27900"/>
                  <a:pt x="150904" y="27805"/>
                </a:cubicBezTo>
                <a:close/>
                <a:moveTo>
                  <a:pt x="150049" y="30022"/>
                </a:moveTo>
                <a:cubicBezTo>
                  <a:pt x="150080" y="29927"/>
                  <a:pt x="149827" y="30022"/>
                  <a:pt x="149954" y="30086"/>
                </a:cubicBezTo>
                <a:cubicBezTo>
                  <a:pt x="149985" y="30086"/>
                  <a:pt x="150017" y="30054"/>
                  <a:pt x="150049" y="30022"/>
                </a:cubicBezTo>
                <a:close/>
                <a:moveTo>
                  <a:pt x="149194" y="32239"/>
                </a:moveTo>
                <a:cubicBezTo>
                  <a:pt x="149225" y="32112"/>
                  <a:pt x="148940" y="32239"/>
                  <a:pt x="149067" y="32302"/>
                </a:cubicBezTo>
                <a:cubicBezTo>
                  <a:pt x="149099" y="32302"/>
                  <a:pt x="149162" y="32302"/>
                  <a:pt x="149194" y="32239"/>
                </a:cubicBezTo>
                <a:close/>
                <a:moveTo>
                  <a:pt x="148275" y="34329"/>
                </a:moveTo>
                <a:cubicBezTo>
                  <a:pt x="148117" y="34266"/>
                  <a:pt x="148275" y="34614"/>
                  <a:pt x="148339" y="34456"/>
                </a:cubicBezTo>
                <a:cubicBezTo>
                  <a:pt x="148339" y="34393"/>
                  <a:pt x="148307" y="34329"/>
                  <a:pt x="148275" y="34329"/>
                </a:cubicBezTo>
                <a:close/>
                <a:moveTo>
                  <a:pt x="147389" y="36514"/>
                </a:moveTo>
                <a:cubicBezTo>
                  <a:pt x="147230" y="36451"/>
                  <a:pt x="147389" y="36863"/>
                  <a:pt x="147484" y="36673"/>
                </a:cubicBezTo>
                <a:cubicBezTo>
                  <a:pt x="147484" y="36609"/>
                  <a:pt x="147452" y="36546"/>
                  <a:pt x="147389" y="36514"/>
                </a:cubicBezTo>
                <a:close/>
                <a:moveTo>
                  <a:pt x="146533" y="38700"/>
                </a:moveTo>
                <a:cubicBezTo>
                  <a:pt x="146312" y="38605"/>
                  <a:pt x="146533" y="39080"/>
                  <a:pt x="146628" y="38890"/>
                </a:cubicBezTo>
                <a:cubicBezTo>
                  <a:pt x="146628" y="38826"/>
                  <a:pt x="146597" y="38731"/>
                  <a:pt x="146533" y="38700"/>
                </a:cubicBezTo>
                <a:close/>
                <a:moveTo>
                  <a:pt x="145678" y="40885"/>
                </a:moveTo>
                <a:cubicBezTo>
                  <a:pt x="145425" y="40790"/>
                  <a:pt x="145678" y="41328"/>
                  <a:pt x="145742" y="41106"/>
                </a:cubicBezTo>
                <a:cubicBezTo>
                  <a:pt x="145805" y="41011"/>
                  <a:pt x="145742" y="40916"/>
                  <a:pt x="145678" y="40885"/>
                </a:cubicBezTo>
                <a:close/>
                <a:moveTo>
                  <a:pt x="144792" y="43101"/>
                </a:moveTo>
                <a:cubicBezTo>
                  <a:pt x="144538" y="42975"/>
                  <a:pt x="144792" y="43577"/>
                  <a:pt x="144887" y="43323"/>
                </a:cubicBezTo>
                <a:cubicBezTo>
                  <a:pt x="144950" y="43228"/>
                  <a:pt x="144887" y="43133"/>
                  <a:pt x="144792" y="43101"/>
                </a:cubicBezTo>
                <a:close/>
                <a:moveTo>
                  <a:pt x="143937" y="45287"/>
                </a:moveTo>
                <a:cubicBezTo>
                  <a:pt x="143652" y="45160"/>
                  <a:pt x="143937" y="45825"/>
                  <a:pt x="144032" y="45540"/>
                </a:cubicBezTo>
                <a:cubicBezTo>
                  <a:pt x="144095" y="45445"/>
                  <a:pt x="144032" y="45318"/>
                  <a:pt x="143937" y="45287"/>
                </a:cubicBezTo>
                <a:close/>
                <a:moveTo>
                  <a:pt x="142796" y="47598"/>
                </a:moveTo>
                <a:cubicBezTo>
                  <a:pt x="142670" y="47915"/>
                  <a:pt x="143367" y="47598"/>
                  <a:pt x="143082" y="47472"/>
                </a:cubicBezTo>
                <a:cubicBezTo>
                  <a:pt x="142955" y="47440"/>
                  <a:pt x="142828" y="47472"/>
                  <a:pt x="142796" y="47598"/>
                </a:cubicBezTo>
                <a:close/>
                <a:moveTo>
                  <a:pt x="141910" y="49784"/>
                </a:moveTo>
                <a:cubicBezTo>
                  <a:pt x="141815" y="49974"/>
                  <a:pt x="142005" y="50164"/>
                  <a:pt x="142195" y="50100"/>
                </a:cubicBezTo>
                <a:cubicBezTo>
                  <a:pt x="142385" y="50005"/>
                  <a:pt x="142385" y="49752"/>
                  <a:pt x="142195" y="49657"/>
                </a:cubicBezTo>
                <a:cubicBezTo>
                  <a:pt x="142100" y="49625"/>
                  <a:pt x="141941" y="49657"/>
                  <a:pt x="141910" y="49784"/>
                </a:cubicBezTo>
                <a:close/>
                <a:moveTo>
                  <a:pt x="141023" y="52000"/>
                </a:moveTo>
                <a:cubicBezTo>
                  <a:pt x="140928" y="52190"/>
                  <a:pt x="141150" y="52412"/>
                  <a:pt x="141340" y="52317"/>
                </a:cubicBezTo>
                <a:cubicBezTo>
                  <a:pt x="141561" y="52222"/>
                  <a:pt x="141530" y="51937"/>
                  <a:pt x="141340" y="51842"/>
                </a:cubicBezTo>
                <a:cubicBezTo>
                  <a:pt x="141213" y="51810"/>
                  <a:pt x="141055" y="51874"/>
                  <a:pt x="141023" y="52000"/>
                </a:cubicBezTo>
                <a:close/>
                <a:moveTo>
                  <a:pt x="140136" y="54186"/>
                </a:moveTo>
                <a:cubicBezTo>
                  <a:pt x="140041" y="54407"/>
                  <a:pt x="140263" y="54629"/>
                  <a:pt x="140485" y="54534"/>
                </a:cubicBezTo>
                <a:cubicBezTo>
                  <a:pt x="140706" y="54439"/>
                  <a:pt x="140706" y="54122"/>
                  <a:pt x="140485" y="54059"/>
                </a:cubicBezTo>
                <a:cubicBezTo>
                  <a:pt x="140326" y="53996"/>
                  <a:pt x="140168" y="54059"/>
                  <a:pt x="140136" y="54186"/>
                </a:cubicBezTo>
                <a:close/>
                <a:moveTo>
                  <a:pt x="139250" y="56402"/>
                </a:moveTo>
                <a:cubicBezTo>
                  <a:pt x="139155" y="56624"/>
                  <a:pt x="139376" y="56877"/>
                  <a:pt x="139598" y="56751"/>
                </a:cubicBezTo>
                <a:cubicBezTo>
                  <a:pt x="139851" y="56656"/>
                  <a:pt x="139851" y="56339"/>
                  <a:pt x="139598" y="56244"/>
                </a:cubicBezTo>
                <a:cubicBezTo>
                  <a:pt x="139471" y="56181"/>
                  <a:pt x="139281" y="56244"/>
                  <a:pt x="139250" y="56402"/>
                </a:cubicBezTo>
                <a:close/>
                <a:moveTo>
                  <a:pt x="138363" y="58588"/>
                </a:moveTo>
                <a:cubicBezTo>
                  <a:pt x="138236" y="58841"/>
                  <a:pt x="138490" y="59094"/>
                  <a:pt x="138743" y="58999"/>
                </a:cubicBezTo>
                <a:cubicBezTo>
                  <a:pt x="138996" y="58873"/>
                  <a:pt x="138996" y="58524"/>
                  <a:pt x="138743" y="58429"/>
                </a:cubicBezTo>
                <a:cubicBezTo>
                  <a:pt x="138585" y="58366"/>
                  <a:pt x="138394" y="58429"/>
                  <a:pt x="138363" y="58588"/>
                </a:cubicBezTo>
                <a:close/>
                <a:moveTo>
                  <a:pt x="137888" y="60614"/>
                </a:moveTo>
                <a:cubicBezTo>
                  <a:pt x="137603" y="60519"/>
                  <a:pt x="137349" y="60773"/>
                  <a:pt x="137476" y="61058"/>
                </a:cubicBezTo>
                <a:cubicBezTo>
                  <a:pt x="137571" y="61311"/>
                  <a:pt x="137951" y="61311"/>
                  <a:pt x="138046" y="61026"/>
                </a:cubicBezTo>
                <a:cubicBezTo>
                  <a:pt x="138109" y="60868"/>
                  <a:pt x="138046" y="60678"/>
                  <a:pt x="137856" y="60614"/>
                </a:cubicBezTo>
                <a:close/>
                <a:moveTo>
                  <a:pt x="137001" y="62800"/>
                </a:moveTo>
                <a:cubicBezTo>
                  <a:pt x="136716" y="62705"/>
                  <a:pt x="136463" y="62990"/>
                  <a:pt x="136589" y="63275"/>
                </a:cubicBezTo>
                <a:cubicBezTo>
                  <a:pt x="136684" y="63528"/>
                  <a:pt x="137096" y="63528"/>
                  <a:pt x="137191" y="63243"/>
                </a:cubicBezTo>
                <a:cubicBezTo>
                  <a:pt x="137254" y="63085"/>
                  <a:pt x="137191" y="62895"/>
                  <a:pt x="137001" y="62800"/>
                </a:cubicBezTo>
                <a:close/>
                <a:moveTo>
                  <a:pt x="136146" y="65016"/>
                </a:moveTo>
                <a:cubicBezTo>
                  <a:pt x="135861" y="64890"/>
                  <a:pt x="135544" y="65175"/>
                  <a:pt x="135671" y="65491"/>
                </a:cubicBezTo>
                <a:cubicBezTo>
                  <a:pt x="135798" y="65776"/>
                  <a:pt x="136209" y="65745"/>
                  <a:pt x="136336" y="65460"/>
                </a:cubicBezTo>
                <a:cubicBezTo>
                  <a:pt x="136399" y="65270"/>
                  <a:pt x="136336" y="65080"/>
                  <a:pt x="136146" y="65016"/>
                </a:cubicBezTo>
                <a:close/>
                <a:moveTo>
                  <a:pt x="135259" y="67202"/>
                </a:moveTo>
                <a:cubicBezTo>
                  <a:pt x="134974" y="67075"/>
                  <a:pt x="134658" y="67392"/>
                  <a:pt x="134784" y="67708"/>
                </a:cubicBezTo>
                <a:cubicBezTo>
                  <a:pt x="134943" y="67993"/>
                  <a:pt x="135354" y="67993"/>
                  <a:pt x="135481" y="67677"/>
                </a:cubicBezTo>
                <a:cubicBezTo>
                  <a:pt x="135544" y="67487"/>
                  <a:pt x="135481" y="67265"/>
                  <a:pt x="135259" y="67202"/>
                </a:cubicBezTo>
                <a:close/>
                <a:moveTo>
                  <a:pt x="133897" y="69608"/>
                </a:moveTo>
                <a:cubicBezTo>
                  <a:pt x="133771" y="69925"/>
                  <a:pt x="134088" y="70242"/>
                  <a:pt x="134404" y="70115"/>
                </a:cubicBezTo>
                <a:cubicBezTo>
                  <a:pt x="134753" y="69988"/>
                  <a:pt x="134721" y="69513"/>
                  <a:pt x="134404" y="69387"/>
                </a:cubicBezTo>
                <a:cubicBezTo>
                  <a:pt x="134214" y="69323"/>
                  <a:pt x="133992" y="69418"/>
                  <a:pt x="133897" y="69608"/>
                </a:cubicBezTo>
                <a:close/>
                <a:moveTo>
                  <a:pt x="133011" y="71825"/>
                </a:moveTo>
                <a:cubicBezTo>
                  <a:pt x="132884" y="72142"/>
                  <a:pt x="133232" y="72490"/>
                  <a:pt x="133549" y="72332"/>
                </a:cubicBezTo>
                <a:cubicBezTo>
                  <a:pt x="133897" y="72205"/>
                  <a:pt x="133866" y="71730"/>
                  <a:pt x="133549" y="71572"/>
                </a:cubicBezTo>
                <a:cubicBezTo>
                  <a:pt x="133327" y="71508"/>
                  <a:pt x="133106" y="71603"/>
                  <a:pt x="133011" y="71825"/>
                </a:cubicBezTo>
                <a:close/>
                <a:moveTo>
                  <a:pt x="132124" y="74010"/>
                </a:moveTo>
                <a:cubicBezTo>
                  <a:pt x="131997" y="74359"/>
                  <a:pt x="132346" y="74707"/>
                  <a:pt x="132694" y="74549"/>
                </a:cubicBezTo>
                <a:cubicBezTo>
                  <a:pt x="133042" y="74422"/>
                  <a:pt x="133042" y="73915"/>
                  <a:pt x="132662" y="73789"/>
                </a:cubicBezTo>
                <a:cubicBezTo>
                  <a:pt x="132472" y="73694"/>
                  <a:pt x="132219" y="73789"/>
                  <a:pt x="132124" y="74010"/>
                </a:cubicBezTo>
                <a:close/>
                <a:moveTo>
                  <a:pt x="131807" y="75974"/>
                </a:moveTo>
                <a:cubicBezTo>
                  <a:pt x="131427" y="75815"/>
                  <a:pt x="131079" y="76195"/>
                  <a:pt x="131237" y="76544"/>
                </a:cubicBezTo>
                <a:cubicBezTo>
                  <a:pt x="131396" y="76924"/>
                  <a:pt x="131902" y="76892"/>
                  <a:pt x="132061" y="76544"/>
                </a:cubicBezTo>
                <a:cubicBezTo>
                  <a:pt x="132156" y="76322"/>
                  <a:pt x="132029" y="76069"/>
                  <a:pt x="131807" y="75974"/>
                </a:cubicBezTo>
                <a:close/>
                <a:moveTo>
                  <a:pt x="130952" y="78159"/>
                </a:moveTo>
                <a:cubicBezTo>
                  <a:pt x="130572" y="78001"/>
                  <a:pt x="130192" y="78381"/>
                  <a:pt x="130351" y="78761"/>
                </a:cubicBezTo>
                <a:cubicBezTo>
                  <a:pt x="130509" y="79141"/>
                  <a:pt x="131047" y="79141"/>
                  <a:pt x="131206" y="78761"/>
                </a:cubicBezTo>
                <a:cubicBezTo>
                  <a:pt x="131301" y="78507"/>
                  <a:pt x="131174" y="78254"/>
                  <a:pt x="130952" y="78159"/>
                </a:cubicBezTo>
                <a:close/>
                <a:moveTo>
                  <a:pt x="130066" y="80344"/>
                </a:moveTo>
                <a:cubicBezTo>
                  <a:pt x="129686" y="80186"/>
                  <a:pt x="129305" y="80597"/>
                  <a:pt x="129464" y="80977"/>
                </a:cubicBezTo>
                <a:cubicBezTo>
                  <a:pt x="129622" y="81389"/>
                  <a:pt x="130192" y="81358"/>
                  <a:pt x="130351" y="80977"/>
                </a:cubicBezTo>
                <a:cubicBezTo>
                  <a:pt x="130446" y="80724"/>
                  <a:pt x="130319" y="80439"/>
                  <a:pt x="130066" y="80344"/>
                </a:cubicBezTo>
                <a:close/>
                <a:moveTo>
                  <a:pt x="129210" y="82529"/>
                </a:moveTo>
                <a:cubicBezTo>
                  <a:pt x="128799" y="82371"/>
                  <a:pt x="128387" y="82783"/>
                  <a:pt x="128577" y="83194"/>
                </a:cubicBezTo>
                <a:cubicBezTo>
                  <a:pt x="128735" y="83606"/>
                  <a:pt x="129337" y="83606"/>
                  <a:pt x="129495" y="83194"/>
                </a:cubicBezTo>
                <a:cubicBezTo>
                  <a:pt x="129590" y="82941"/>
                  <a:pt x="129464" y="82656"/>
                  <a:pt x="129210" y="82529"/>
                </a:cubicBezTo>
                <a:close/>
                <a:moveTo>
                  <a:pt x="127975" y="85696"/>
                </a:moveTo>
                <a:cubicBezTo>
                  <a:pt x="128387" y="85854"/>
                  <a:pt x="128799" y="85443"/>
                  <a:pt x="128640" y="84999"/>
                </a:cubicBezTo>
                <a:cubicBezTo>
                  <a:pt x="128450" y="84588"/>
                  <a:pt x="127849" y="84588"/>
                  <a:pt x="127690" y="85031"/>
                </a:cubicBezTo>
                <a:cubicBezTo>
                  <a:pt x="127564" y="85284"/>
                  <a:pt x="127690" y="85569"/>
                  <a:pt x="127975" y="85696"/>
                </a:cubicBezTo>
                <a:close/>
                <a:moveTo>
                  <a:pt x="127785" y="87628"/>
                </a:moveTo>
                <a:cubicBezTo>
                  <a:pt x="127944" y="87185"/>
                  <a:pt x="127500" y="86741"/>
                  <a:pt x="127057" y="86931"/>
                </a:cubicBezTo>
                <a:cubicBezTo>
                  <a:pt x="126645" y="87121"/>
                  <a:pt x="126645" y="87755"/>
                  <a:pt x="127089" y="87913"/>
                </a:cubicBezTo>
                <a:cubicBezTo>
                  <a:pt x="127374" y="88008"/>
                  <a:pt x="127659" y="87881"/>
                  <a:pt x="127785" y="87628"/>
                </a:cubicBezTo>
                <a:close/>
                <a:moveTo>
                  <a:pt x="126930" y="89845"/>
                </a:moveTo>
                <a:cubicBezTo>
                  <a:pt x="127089" y="89370"/>
                  <a:pt x="126645" y="88926"/>
                  <a:pt x="126202" y="89116"/>
                </a:cubicBezTo>
                <a:cubicBezTo>
                  <a:pt x="125727" y="89306"/>
                  <a:pt x="125759" y="89971"/>
                  <a:pt x="126202" y="90130"/>
                </a:cubicBezTo>
                <a:cubicBezTo>
                  <a:pt x="126487" y="90256"/>
                  <a:pt x="126804" y="90098"/>
                  <a:pt x="126930" y="89845"/>
                </a:cubicBezTo>
                <a:close/>
                <a:moveTo>
                  <a:pt x="126075" y="92062"/>
                </a:moveTo>
                <a:cubicBezTo>
                  <a:pt x="126265" y="91587"/>
                  <a:pt x="125790" y="91112"/>
                  <a:pt x="125315" y="91333"/>
                </a:cubicBezTo>
                <a:cubicBezTo>
                  <a:pt x="124840" y="91523"/>
                  <a:pt x="124872" y="92188"/>
                  <a:pt x="125315" y="92378"/>
                </a:cubicBezTo>
                <a:cubicBezTo>
                  <a:pt x="125632" y="92473"/>
                  <a:pt x="125949" y="92347"/>
                  <a:pt x="126075" y="92062"/>
                </a:cubicBezTo>
                <a:close/>
                <a:moveTo>
                  <a:pt x="124460" y="94595"/>
                </a:moveTo>
                <a:cubicBezTo>
                  <a:pt x="124935" y="94785"/>
                  <a:pt x="125410" y="94278"/>
                  <a:pt x="125188" y="93803"/>
                </a:cubicBezTo>
                <a:cubicBezTo>
                  <a:pt x="124998" y="93328"/>
                  <a:pt x="124302" y="93360"/>
                  <a:pt x="124112" y="93835"/>
                </a:cubicBezTo>
                <a:cubicBezTo>
                  <a:pt x="124017" y="94120"/>
                  <a:pt x="124143" y="94468"/>
                  <a:pt x="124460" y="94595"/>
                </a:cubicBezTo>
                <a:close/>
                <a:moveTo>
                  <a:pt x="124365" y="96495"/>
                </a:moveTo>
                <a:cubicBezTo>
                  <a:pt x="124555" y="95989"/>
                  <a:pt x="124048" y="95482"/>
                  <a:pt x="123542" y="95704"/>
                </a:cubicBezTo>
                <a:cubicBezTo>
                  <a:pt x="123067" y="95925"/>
                  <a:pt x="123067" y="96622"/>
                  <a:pt x="123573" y="96812"/>
                </a:cubicBezTo>
                <a:cubicBezTo>
                  <a:pt x="123890" y="96939"/>
                  <a:pt x="124238" y="96780"/>
                  <a:pt x="124365" y="96464"/>
                </a:cubicBezTo>
                <a:close/>
                <a:moveTo>
                  <a:pt x="123510" y="98712"/>
                </a:moveTo>
                <a:cubicBezTo>
                  <a:pt x="123700" y="98174"/>
                  <a:pt x="123193" y="97667"/>
                  <a:pt x="122687" y="97889"/>
                </a:cubicBezTo>
                <a:cubicBezTo>
                  <a:pt x="122180" y="98110"/>
                  <a:pt x="122180" y="98839"/>
                  <a:pt x="122687" y="99029"/>
                </a:cubicBezTo>
                <a:cubicBezTo>
                  <a:pt x="123003" y="99155"/>
                  <a:pt x="123383" y="98997"/>
                  <a:pt x="123510" y="98680"/>
                </a:cubicBezTo>
                <a:close/>
                <a:moveTo>
                  <a:pt x="121800" y="101277"/>
                </a:moveTo>
                <a:cubicBezTo>
                  <a:pt x="122338" y="101467"/>
                  <a:pt x="122845" y="100929"/>
                  <a:pt x="122623" y="100422"/>
                </a:cubicBezTo>
                <a:cubicBezTo>
                  <a:pt x="122402" y="99915"/>
                  <a:pt x="121673" y="99915"/>
                  <a:pt x="121452" y="100454"/>
                </a:cubicBezTo>
                <a:cubicBezTo>
                  <a:pt x="121325" y="100771"/>
                  <a:pt x="121483" y="101119"/>
                  <a:pt x="121800" y="101277"/>
                </a:cubicBezTo>
                <a:close/>
                <a:moveTo>
                  <a:pt x="121800" y="103114"/>
                </a:moveTo>
                <a:cubicBezTo>
                  <a:pt x="121990" y="102576"/>
                  <a:pt x="121452" y="102037"/>
                  <a:pt x="120913" y="102291"/>
                </a:cubicBezTo>
                <a:cubicBezTo>
                  <a:pt x="120375" y="102512"/>
                  <a:pt x="120375" y="103272"/>
                  <a:pt x="120945" y="103494"/>
                </a:cubicBezTo>
                <a:cubicBezTo>
                  <a:pt x="121262" y="103621"/>
                  <a:pt x="121642" y="103462"/>
                  <a:pt x="121800" y="103114"/>
                </a:cubicBezTo>
                <a:close/>
                <a:moveTo>
                  <a:pt x="120913" y="105331"/>
                </a:moveTo>
                <a:cubicBezTo>
                  <a:pt x="121135" y="104792"/>
                  <a:pt x="120596" y="104222"/>
                  <a:pt x="120026" y="104476"/>
                </a:cubicBezTo>
                <a:cubicBezTo>
                  <a:pt x="119488" y="104729"/>
                  <a:pt x="119488" y="105489"/>
                  <a:pt x="120058" y="105711"/>
                </a:cubicBezTo>
                <a:cubicBezTo>
                  <a:pt x="120406" y="105869"/>
                  <a:pt x="120786" y="105679"/>
                  <a:pt x="120913" y="105331"/>
                </a:cubicBezTo>
                <a:close/>
                <a:moveTo>
                  <a:pt x="120058" y="107548"/>
                </a:moveTo>
                <a:cubicBezTo>
                  <a:pt x="120311" y="106978"/>
                  <a:pt x="119710" y="106408"/>
                  <a:pt x="119140" y="106661"/>
                </a:cubicBezTo>
                <a:cubicBezTo>
                  <a:pt x="118601" y="106914"/>
                  <a:pt x="118601" y="107706"/>
                  <a:pt x="119171" y="107959"/>
                </a:cubicBezTo>
                <a:cubicBezTo>
                  <a:pt x="119520" y="108086"/>
                  <a:pt x="119931" y="107896"/>
                  <a:pt x="120058" y="107548"/>
                </a:cubicBezTo>
                <a:close/>
                <a:moveTo>
                  <a:pt x="118285" y="110176"/>
                </a:moveTo>
                <a:cubicBezTo>
                  <a:pt x="118886" y="110398"/>
                  <a:pt x="119456" y="109796"/>
                  <a:pt x="119203" y="109226"/>
                </a:cubicBezTo>
                <a:cubicBezTo>
                  <a:pt x="118950" y="108656"/>
                  <a:pt x="118126" y="108656"/>
                  <a:pt x="117905" y="109258"/>
                </a:cubicBezTo>
                <a:cubicBezTo>
                  <a:pt x="117746" y="109606"/>
                  <a:pt x="117936" y="110018"/>
                  <a:pt x="118285" y="110176"/>
                </a:cubicBezTo>
                <a:close/>
                <a:moveTo>
                  <a:pt x="117430" y="111031"/>
                </a:moveTo>
                <a:lnTo>
                  <a:pt x="117936" y="111031"/>
                </a:lnTo>
                <a:cubicBezTo>
                  <a:pt x="117778" y="110968"/>
                  <a:pt x="117588" y="110968"/>
                  <a:pt x="117430" y="111031"/>
                </a:cubicBezTo>
                <a:close/>
                <a:moveTo>
                  <a:pt x="149384" y="24322"/>
                </a:moveTo>
                <a:cubicBezTo>
                  <a:pt x="149384" y="24322"/>
                  <a:pt x="149384" y="24322"/>
                  <a:pt x="149352" y="24354"/>
                </a:cubicBezTo>
                <a:cubicBezTo>
                  <a:pt x="149352" y="24354"/>
                  <a:pt x="149352" y="24354"/>
                  <a:pt x="149384" y="24354"/>
                </a:cubicBezTo>
                <a:cubicBezTo>
                  <a:pt x="149384" y="24354"/>
                  <a:pt x="149384" y="24354"/>
                  <a:pt x="149415" y="24354"/>
                </a:cubicBezTo>
                <a:cubicBezTo>
                  <a:pt x="149415" y="24354"/>
                  <a:pt x="149415" y="24322"/>
                  <a:pt x="149384" y="24322"/>
                </a:cubicBezTo>
                <a:close/>
                <a:moveTo>
                  <a:pt x="148529" y="26570"/>
                </a:moveTo>
                <a:cubicBezTo>
                  <a:pt x="148560" y="26539"/>
                  <a:pt x="148529" y="26539"/>
                  <a:pt x="148529" y="26507"/>
                </a:cubicBezTo>
                <a:cubicBezTo>
                  <a:pt x="148497" y="26507"/>
                  <a:pt x="148497" y="26507"/>
                  <a:pt x="148465" y="26539"/>
                </a:cubicBezTo>
                <a:cubicBezTo>
                  <a:pt x="148465" y="26570"/>
                  <a:pt x="148465" y="26570"/>
                  <a:pt x="148497" y="26602"/>
                </a:cubicBezTo>
                <a:cubicBezTo>
                  <a:pt x="148529" y="26602"/>
                  <a:pt x="148529" y="26602"/>
                  <a:pt x="148560" y="26570"/>
                </a:cubicBezTo>
                <a:close/>
                <a:moveTo>
                  <a:pt x="147674" y="28787"/>
                </a:moveTo>
                <a:cubicBezTo>
                  <a:pt x="147705" y="28692"/>
                  <a:pt x="147547" y="28787"/>
                  <a:pt x="147610" y="28819"/>
                </a:cubicBezTo>
                <a:cubicBezTo>
                  <a:pt x="147642" y="28819"/>
                  <a:pt x="147674" y="28819"/>
                  <a:pt x="147674" y="28787"/>
                </a:cubicBezTo>
                <a:close/>
                <a:moveTo>
                  <a:pt x="146818" y="31004"/>
                </a:moveTo>
                <a:cubicBezTo>
                  <a:pt x="146882" y="30909"/>
                  <a:pt x="146628" y="31004"/>
                  <a:pt x="146723" y="31036"/>
                </a:cubicBezTo>
                <a:cubicBezTo>
                  <a:pt x="146787" y="31067"/>
                  <a:pt x="146818" y="31036"/>
                  <a:pt x="146818" y="31004"/>
                </a:cubicBezTo>
                <a:close/>
                <a:moveTo>
                  <a:pt x="145963" y="33221"/>
                </a:moveTo>
                <a:cubicBezTo>
                  <a:pt x="146027" y="33094"/>
                  <a:pt x="145742" y="33221"/>
                  <a:pt x="145868" y="33252"/>
                </a:cubicBezTo>
                <a:cubicBezTo>
                  <a:pt x="145900" y="33284"/>
                  <a:pt x="145963" y="33252"/>
                  <a:pt x="145963" y="33221"/>
                </a:cubicBezTo>
                <a:close/>
                <a:moveTo>
                  <a:pt x="145045" y="35279"/>
                </a:moveTo>
                <a:cubicBezTo>
                  <a:pt x="144887" y="35216"/>
                  <a:pt x="145045" y="35596"/>
                  <a:pt x="145108" y="35438"/>
                </a:cubicBezTo>
                <a:cubicBezTo>
                  <a:pt x="145140" y="35374"/>
                  <a:pt x="145108" y="35311"/>
                  <a:pt x="145045" y="35279"/>
                </a:cubicBezTo>
                <a:close/>
                <a:moveTo>
                  <a:pt x="144190" y="37496"/>
                </a:moveTo>
                <a:cubicBezTo>
                  <a:pt x="144000" y="37401"/>
                  <a:pt x="144190" y="37813"/>
                  <a:pt x="144253" y="37654"/>
                </a:cubicBezTo>
                <a:cubicBezTo>
                  <a:pt x="144285" y="37591"/>
                  <a:pt x="144253" y="37496"/>
                  <a:pt x="144190" y="37464"/>
                </a:cubicBezTo>
                <a:close/>
                <a:moveTo>
                  <a:pt x="143335" y="39681"/>
                </a:moveTo>
                <a:cubicBezTo>
                  <a:pt x="143113" y="39586"/>
                  <a:pt x="143335" y="40061"/>
                  <a:pt x="143398" y="39871"/>
                </a:cubicBezTo>
                <a:cubicBezTo>
                  <a:pt x="143430" y="39776"/>
                  <a:pt x="143398" y="39713"/>
                  <a:pt x="143335" y="39681"/>
                </a:cubicBezTo>
                <a:close/>
                <a:moveTo>
                  <a:pt x="142448" y="41866"/>
                </a:moveTo>
                <a:cubicBezTo>
                  <a:pt x="142226" y="41771"/>
                  <a:pt x="142448" y="42310"/>
                  <a:pt x="142543" y="42088"/>
                </a:cubicBezTo>
                <a:cubicBezTo>
                  <a:pt x="142575" y="41993"/>
                  <a:pt x="142543" y="41898"/>
                  <a:pt x="142448" y="41866"/>
                </a:cubicBezTo>
                <a:close/>
                <a:moveTo>
                  <a:pt x="141593" y="44052"/>
                </a:moveTo>
                <a:cubicBezTo>
                  <a:pt x="141340" y="43957"/>
                  <a:pt x="141593" y="44558"/>
                  <a:pt x="141688" y="44273"/>
                </a:cubicBezTo>
                <a:cubicBezTo>
                  <a:pt x="141720" y="44210"/>
                  <a:pt x="141688" y="44083"/>
                  <a:pt x="141593" y="44052"/>
                </a:cubicBezTo>
                <a:close/>
                <a:moveTo>
                  <a:pt x="140738" y="46237"/>
                </a:moveTo>
                <a:cubicBezTo>
                  <a:pt x="140453" y="46142"/>
                  <a:pt x="140738" y="46807"/>
                  <a:pt x="140833" y="46490"/>
                </a:cubicBezTo>
                <a:cubicBezTo>
                  <a:pt x="140865" y="46395"/>
                  <a:pt x="140833" y="46300"/>
                  <a:pt x="140738" y="46237"/>
                </a:cubicBezTo>
                <a:close/>
                <a:moveTo>
                  <a:pt x="139598" y="48549"/>
                </a:moveTo>
                <a:cubicBezTo>
                  <a:pt x="139471" y="48865"/>
                  <a:pt x="140168" y="48549"/>
                  <a:pt x="139851" y="48454"/>
                </a:cubicBezTo>
                <a:cubicBezTo>
                  <a:pt x="139756" y="48390"/>
                  <a:pt x="139630" y="48454"/>
                  <a:pt x="139598" y="48549"/>
                </a:cubicBezTo>
                <a:close/>
                <a:moveTo>
                  <a:pt x="138711" y="50765"/>
                </a:moveTo>
                <a:cubicBezTo>
                  <a:pt x="138616" y="50955"/>
                  <a:pt x="138806" y="51145"/>
                  <a:pt x="138996" y="51050"/>
                </a:cubicBezTo>
                <a:cubicBezTo>
                  <a:pt x="139186" y="50987"/>
                  <a:pt x="139186" y="50702"/>
                  <a:pt x="138996" y="50639"/>
                </a:cubicBezTo>
                <a:cubicBezTo>
                  <a:pt x="138870" y="50575"/>
                  <a:pt x="138743" y="50639"/>
                  <a:pt x="138711" y="50765"/>
                </a:cubicBezTo>
                <a:close/>
                <a:moveTo>
                  <a:pt x="137793" y="52951"/>
                </a:moveTo>
                <a:cubicBezTo>
                  <a:pt x="137729" y="53172"/>
                  <a:pt x="137919" y="53362"/>
                  <a:pt x="138141" y="53299"/>
                </a:cubicBezTo>
                <a:cubicBezTo>
                  <a:pt x="138331" y="53204"/>
                  <a:pt x="138331" y="52919"/>
                  <a:pt x="138141" y="52824"/>
                </a:cubicBezTo>
                <a:cubicBezTo>
                  <a:pt x="138014" y="52761"/>
                  <a:pt x="137856" y="52824"/>
                  <a:pt x="137793" y="52951"/>
                </a:cubicBezTo>
                <a:close/>
                <a:moveTo>
                  <a:pt x="136906" y="55167"/>
                </a:moveTo>
                <a:cubicBezTo>
                  <a:pt x="136843" y="55389"/>
                  <a:pt x="137064" y="55611"/>
                  <a:pt x="137286" y="55516"/>
                </a:cubicBezTo>
                <a:cubicBezTo>
                  <a:pt x="137476" y="55421"/>
                  <a:pt x="137476" y="55104"/>
                  <a:pt x="137254" y="55009"/>
                </a:cubicBezTo>
                <a:cubicBezTo>
                  <a:pt x="137128" y="54946"/>
                  <a:pt x="136969" y="55041"/>
                  <a:pt x="136906" y="55167"/>
                </a:cubicBezTo>
                <a:close/>
                <a:moveTo>
                  <a:pt x="136019" y="57352"/>
                </a:moveTo>
                <a:cubicBezTo>
                  <a:pt x="135924" y="57606"/>
                  <a:pt x="136178" y="57828"/>
                  <a:pt x="136399" y="57733"/>
                </a:cubicBezTo>
                <a:cubicBezTo>
                  <a:pt x="136653" y="57638"/>
                  <a:pt x="136621" y="57289"/>
                  <a:pt x="136399" y="57194"/>
                </a:cubicBezTo>
                <a:cubicBezTo>
                  <a:pt x="136241" y="57162"/>
                  <a:pt x="136083" y="57226"/>
                  <a:pt x="136019" y="57384"/>
                </a:cubicBezTo>
                <a:close/>
                <a:moveTo>
                  <a:pt x="135133" y="59569"/>
                </a:moveTo>
                <a:cubicBezTo>
                  <a:pt x="135038" y="59823"/>
                  <a:pt x="135291" y="60076"/>
                  <a:pt x="135544" y="59949"/>
                </a:cubicBezTo>
                <a:cubicBezTo>
                  <a:pt x="135798" y="59854"/>
                  <a:pt x="135798" y="59506"/>
                  <a:pt x="135544" y="59411"/>
                </a:cubicBezTo>
                <a:cubicBezTo>
                  <a:pt x="135386" y="59348"/>
                  <a:pt x="135196" y="59411"/>
                  <a:pt x="135133" y="59569"/>
                </a:cubicBezTo>
                <a:close/>
                <a:moveTo>
                  <a:pt x="134658" y="61596"/>
                </a:moveTo>
                <a:cubicBezTo>
                  <a:pt x="134404" y="61469"/>
                  <a:pt x="134151" y="61754"/>
                  <a:pt x="134246" y="62008"/>
                </a:cubicBezTo>
                <a:cubicBezTo>
                  <a:pt x="134373" y="62293"/>
                  <a:pt x="134753" y="62261"/>
                  <a:pt x="134848" y="62008"/>
                </a:cubicBezTo>
                <a:cubicBezTo>
                  <a:pt x="134911" y="61849"/>
                  <a:pt x="134848" y="61659"/>
                  <a:pt x="134658" y="61596"/>
                </a:cubicBezTo>
                <a:close/>
                <a:moveTo>
                  <a:pt x="133802" y="63781"/>
                </a:moveTo>
                <a:cubicBezTo>
                  <a:pt x="133517" y="63686"/>
                  <a:pt x="133232" y="63940"/>
                  <a:pt x="133359" y="64225"/>
                </a:cubicBezTo>
                <a:cubicBezTo>
                  <a:pt x="133486" y="64510"/>
                  <a:pt x="133897" y="64510"/>
                  <a:pt x="133992" y="64225"/>
                </a:cubicBezTo>
                <a:cubicBezTo>
                  <a:pt x="134056" y="64035"/>
                  <a:pt x="133961" y="63845"/>
                  <a:pt x="133802" y="63781"/>
                </a:cubicBezTo>
                <a:close/>
                <a:moveTo>
                  <a:pt x="132947" y="65966"/>
                </a:moveTo>
                <a:cubicBezTo>
                  <a:pt x="132631" y="65871"/>
                  <a:pt x="132346" y="66156"/>
                  <a:pt x="132472" y="66441"/>
                </a:cubicBezTo>
                <a:cubicBezTo>
                  <a:pt x="132599" y="66726"/>
                  <a:pt x="133011" y="66726"/>
                  <a:pt x="133137" y="66441"/>
                </a:cubicBezTo>
                <a:cubicBezTo>
                  <a:pt x="133201" y="66251"/>
                  <a:pt x="133106" y="66030"/>
                  <a:pt x="132947" y="65966"/>
                </a:cubicBezTo>
                <a:close/>
                <a:moveTo>
                  <a:pt x="132061" y="68152"/>
                </a:moveTo>
                <a:cubicBezTo>
                  <a:pt x="131744" y="68057"/>
                  <a:pt x="131459" y="68342"/>
                  <a:pt x="131586" y="68658"/>
                </a:cubicBezTo>
                <a:cubicBezTo>
                  <a:pt x="131712" y="68975"/>
                  <a:pt x="132156" y="68975"/>
                  <a:pt x="132282" y="68658"/>
                </a:cubicBezTo>
                <a:cubicBezTo>
                  <a:pt x="132346" y="68468"/>
                  <a:pt x="132251" y="68247"/>
                  <a:pt x="132061" y="68152"/>
                </a:cubicBezTo>
                <a:close/>
                <a:moveTo>
                  <a:pt x="130699" y="70590"/>
                </a:moveTo>
                <a:cubicBezTo>
                  <a:pt x="130572" y="70907"/>
                  <a:pt x="130889" y="71223"/>
                  <a:pt x="131206" y="71097"/>
                </a:cubicBezTo>
                <a:cubicBezTo>
                  <a:pt x="131522" y="70938"/>
                  <a:pt x="131522" y="70495"/>
                  <a:pt x="131206" y="70368"/>
                </a:cubicBezTo>
                <a:cubicBezTo>
                  <a:pt x="131016" y="70273"/>
                  <a:pt x="130762" y="70368"/>
                  <a:pt x="130699" y="70590"/>
                </a:cubicBezTo>
                <a:close/>
                <a:moveTo>
                  <a:pt x="129812" y="72775"/>
                </a:moveTo>
                <a:cubicBezTo>
                  <a:pt x="129654" y="73124"/>
                  <a:pt x="130002" y="73472"/>
                  <a:pt x="130351" y="73314"/>
                </a:cubicBezTo>
                <a:cubicBezTo>
                  <a:pt x="130699" y="73155"/>
                  <a:pt x="130667" y="72680"/>
                  <a:pt x="130351" y="72554"/>
                </a:cubicBezTo>
                <a:cubicBezTo>
                  <a:pt x="130129" y="72459"/>
                  <a:pt x="129876" y="72585"/>
                  <a:pt x="129812" y="72775"/>
                </a:cubicBezTo>
                <a:close/>
                <a:moveTo>
                  <a:pt x="128925" y="74992"/>
                </a:moveTo>
                <a:cubicBezTo>
                  <a:pt x="128767" y="75340"/>
                  <a:pt x="129147" y="75689"/>
                  <a:pt x="129495" y="75530"/>
                </a:cubicBezTo>
                <a:cubicBezTo>
                  <a:pt x="129844" y="75372"/>
                  <a:pt x="129812" y="74897"/>
                  <a:pt x="129464" y="74739"/>
                </a:cubicBezTo>
                <a:cubicBezTo>
                  <a:pt x="129242" y="74644"/>
                  <a:pt x="128989" y="74770"/>
                  <a:pt x="128925" y="74992"/>
                </a:cubicBezTo>
                <a:close/>
                <a:moveTo>
                  <a:pt x="128609" y="76924"/>
                </a:moveTo>
                <a:cubicBezTo>
                  <a:pt x="128229" y="76797"/>
                  <a:pt x="127880" y="77177"/>
                  <a:pt x="128039" y="77526"/>
                </a:cubicBezTo>
                <a:cubicBezTo>
                  <a:pt x="128197" y="77906"/>
                  <a:pt x="128704" y="77874"/>
                  <a:pt x="128862" y="77526"/>
                </a:cubicBezTo>
                <a:cubicBezTo>
                  <a:pt x="128957" y="77272"/>
                  <a:pt x="128830" y="77019"/>
                  <a:pt x="128609" y="76924"/>
                </a:cubicBezTo>
                <a:close/>
                <a:moveTo>
                  <a:pt x="127754" y="79141"/>
                </a:moveTo>
                <a:cubicBezTo>
                  <a:pt x="127342" y="78982"/>
                  <a:pt x="126994" y="79362"/>
                  <a:pt x="127152" y="79742"/>
                </a:cubicBezTo>
                <a:cubicBezTo>
                  <a:pt x="127310" y="80122"/>
                  <a:pt x="127849" y="80122"/>
                  <a:pt x="128007" y="79742"/>
                </a:cubicBezTo>
                <a:cubicBezTo>
                  <a:pt x="128102" y="79489"/>
                  <a:pt x="127975" y="79204"/>
                  <a:pt x="127754" y="79109"/>
                </a:cubicBezTo>
                <a:close/>
                <a:moveTo>
                  <a:pt x="126867" y="81326"/>
                </a:moveTo>
                <a:cubicBezTo>
                  <a:pt x="126487" y="81168"/>
                  <a:pt x="126075" y="81579"/>
                  <a:pt x="126265" y="81959"/>
                </a:cubicBezTo>
                <a:cubicBezTo>
                  <a:pt x="126424" y="82339"/>
                  <a:pt x="126994" y="82339"/>
                  <a:pt x="127152" y="81959"/>
                </a:cubicBezTo>
                <a:cubicBezTo>
                  <a:pt x="127247" y="81706"/>
                  <a:pt x="127120" y="81421"/>
                  <a:pt x="126867" y="81326"/>
                </a:cubicBezTo>
                <a:close/>
                <a:moveTo>
                  <a:pt x="126012" y="83511"/>
                </a:moveTo>
                <a:cubicBezTo>
                  <a:pt x="125600" y="83353"/>
                  <a:pt x="125188" y="83764"/>
                  <a:pt x="125379" y="84176"/>
                </a:cubicBezTo>
                <a:cubicBezTo>
                  <a:pt x="125537" y="84588"/>
                  <a:pt x="126139" y="84588"/>
                  <a:pt x="126297" y="84144"/>
                </a:cubicBezTo>
                <a:cubicBezTo>
                  <a:pt x="126392" y="83891"/>
                  <a:pt x="126265" y="83606"/>
                  <a:pt x="126012" y="83511"/>
                </a:cubicBezTo>
                <a:close/>
                <a:moveTo>
                  <a:pt x="124777" y="86678"/>
                </a:moveTo>
                <a:cubicBezTo>
                  <a:pt x="125188" y="86836"/>
                  <a:pt x="125600" y="86393"/>
                  <a:pt x="125410" y="85981"/>
                </a:cubicBezTo>
                <a:cubicBezTo>
                  <a:pt x="125252" y="85538"/>
                  <a:pt x="124650" y="85569"/>
                  <a:pt x="124460" y="85981"/>
                </a:cubicBezTo>
                <a:cubicBezTo>
                  <a:pt x="124365" y="86266"/>
                  <a:pt x="124492" y="86551"/>
                  <a:pt x="124777" y="86678"/>
                </a:cubicBezTo>
                <a:close/>
                <a:moveTo>
                  <a:pt x="124587" y="88578"/>
                </a:moveTo>
                <a:cubicBezTo>
                  <a:pt x="124745" y="88135"/>
                  <a:pt x="124302" y="87691"/>
                  <a:pt x="123858" y="87881"/>
                </a:cubicBezTo>
                <a:cubicBezTo>
                  <a:pt x="123415" y="88071"/>
                  <a:pt x="123447" y="88705"/>
                  <a:pt x="123890" y="88895"/>
                </a:cubicBezTo>
                <a:cubicBezTo>
                  <a:pt x="124143" y="88990"/>
                  <a:pt x="124460" y="88863"/>
                  <a:pt x="124587" y="88578"/>
                </a:cubicBezTo>
                <a:close/>
                <a:moveTo>
                  <a:pt x="123732" y="90795"/>
                </a:moveTo>
                <a:cubicBezTo>
                  <a:pt x="123890" y="90351"/>
                  <a:pt x="123447" y="89908"/>
                  <a:pt x="122972" y="90098"/>
                </a:cubicBezTo>
                <a:cubicBezTo>
                  <a:pt x="122528" y="90288"/>
                  <a:pt x="122528" y="90922"/>
                  <a:pt x="123003" y="91112"/>
                </a:cubicBezTo>
                <a:cubicBezTo>
                  <a:pt x="123288" y="91238"/>
                  <a:pt x="123605" y="91080"/>
                  <a:pt x="123732" y="90795"/>
                </a:cubicBezTo>
                <a:close/>
                <a:moveTo>
                  <a:pt x="122117" y="93328"/>
                </a:moveTo>
                <a:cubicBezTo>
                  <a:pt x="122592" y="93518"/>
                  <a:pt x="123067" y="93043"/>
                  <a:pt x="122845" y="92568"/>
                </a:cubicBezTo>
                <a:cubicBezTo>
                  <a:pt x="122655" y="92125"/>
                  <a:pt x="121990" y="92125"/>
                  <a:pt x="121800" y="92600"/>
                </a:cubicBezTo>
                <a:cubicBezTo>
                  <a:pt x="121673" y="92885"/>
                  <a:pt x="121832" y="93233"/>
                  <a:pt x="122117" y="93328"/>
                </a:cubicBezTo>
                <a:close/>
                <a:moveTo>
                  <a:pt x="122022" y="95228"/>
                </a:moveTo>
                <a:cubicBezTo>
                  <a:pt x="122212" y="94753"/>
                  <a:pt x="121705" y="94278"/>
                  <a:pt x="121230" y="94468"/>
                </a:cubicBezTo>
                <a:cubicBezTo>
                  <a:pt x="120755" y="94690"/>
                  <a:pt x="120755" y="95355"/>
                  <a:pt x="121230" y="95577"/>
                </a:cubicBezTo>
                <a:cubicBezTo>
                  <a:pt x="121547" y="95672"/>
                  <a:pt x="121895" y="95545"/>
                  <a:pt x="122022" y="95228"/>
                </a:cubicBezTo>
                <a:close/>
                <a:moveTo>
                  <a:pt x="121167" y="97445"/>
                </a:moveTo>
                <a:cubicBezTo>
                  <a:pt x="121357" y="96939"/>
                  <a:pt x="120850" y="96464"/>
                  <a:pt x="120343" y="96654"/>
                </a:cubicBezTo>
                <a:cubicBezTo>
                  <a:pt x="119836" y="96875"/>
                  <a:pt x="119868" y="97604"/>
                  <a:pt x="120375" y="97794"/>
                </a:cubicBezTo>
                <a:cubicBezTo>
                  <a:pt x="120691" y="97920"/>
                  <a:pt x="121040" y="97762"/>
                  <a:pt x="121167" y="97445"/>
                </a:cubicBezTo>
                <a:close/>
                <a:moveTo>
                  <a:pt x="120311" y="99662"/>
                </a:moveTo>
                <a:cubicBezTo>
                  <a:pt x="120501" y="99155"/>
                  <a:pt x="119963" y="98649"/>
                  <a:pt x="119456" y="98870"/>
                </a:cubicBezTo>
                <a:cubicBezTo>
                  <a:pt x="118950" y="99092"/>
                  <a:pt x="118981" y="99820"/>
                  <a:pt x="119488" y="100010"/>
                </a:cubicBezTo>
                <a:cubicBezTo>
                  <a:pt x="119805" y="100137"/>
                  <a:pt x="120185" y="99979"/>
                  <a:pt x="120311" y="99662"/>
                </a:cubicBezTo>
                <a:close/>
                <a:moveTo>
                  <a:pt x="118601" y="102227"/>
                </a:moveTo>
                <a:cubicBezTo>
                  <a:pt x="119140" y="102449"/>
                  <a:pt x="119646" y="101911"/>
                  <a:pt x="119425" y="101404"/>
                </a:cubicBezTo>
                <a:cubicBezTo>
                  <a:pt x="119203" y="100866"/>
                  <a:pt x="118443" y="100866"/>
                  <a:pt x="118253" y="101404"/>
                </a:cubicBezTo>
                <a:cubicBezTo>
                  <a:pt x="118126" y="101752"/>
                  <a:pt x="118285" y="102101"/>
                  <a:pt x="118601" y="102227"/>
                </a:cubicBezTo>
                <a:close/>
                <a:moveTo>
                  <a:pt x="118601" y="104096"/>
                </a:moveTo>
                <a:cubicBezTo>
                  <a:pt x="118791" y="103557"/>
                  <a:pt x="118253" y="103019"/>
                  <a:pt x="117715" y="103241"/>
                </a:cubicBezTo>
                <a:cubicBezTo>
                  <a:pt x="117176" y="103494"/>
                  <a:pt x="117176" y="104254"/>
                  <a:pt x="117715" y="104476"/>
                </a:cubicBezTo>
                <a:cubicBezTo>
                  <a:pt x="118063" y="104602"/>
                  <a:pt x="118443" y="104444"/>
                  <a:pt x="118570" y="104096"/>
                </a:cubicBezTo>
                <a:close/>
                <a:moveTo>
                  <a:pt x="117715" y="106313"/>
                </a:moveTo>
                <a:cubicBezTo>
                  <a:pt x="117968" y="105743"/>
                  <a:pt x="117398" y="105204"/>
                  <a:pt x="116828" y="105426"/>
                </a:cubicBezTo>
                <a:cubicBezTo>
                  <a:pt x="116258" y="105679"/>
                  <a:pt x="116289" y="106471"/>
                  <a:pt x="116860" y="106693"/>
                </a:cubicBezTo>
                <a:cubicBezTo>
                  <a:pt x="117208" y="106819"/>
                  <a:pt x="117588" y="106661"/>
                  <a:pt x="117715" y="106313"/>
                </a:cubicBezTo>
                <a:close/>
                <a:moveTo>
                  <a:pt x="115973" y="108909"/>
                </a:moveTo>
                <a:cubicBezTo>
                  <a:pt x="116543" y="109163"/>
                  <a:pt x="117113" y="108561"/>
                  <a:pt x="116860" y="107991"/>
                </a:cubicBezTo>
                <a:cubicBezTo>
                  <a:pt x="116606" y="107421"/>
                  <a:pt x="115814" y="107453"/>
                  <a:pt x="115561" y="108023"/>
                </a:cubicBezTo>
                <a:cubicBezTo>
                  <a:pt x="115434" y="108371"/>
                  <a:pt x="115624" y="108783"/>
                  <a:pt x="115973" y="108909"/>
                </a:cubicBezTo>
                <a:close/>
                <a:moveTo>
                  <a:pt x="116004" y="110746"/>
                </a:moveTo>
                <a:cubicBezTo>
                  <a:pt x="116226" y="110208"/>
                  <a:pt x="115751" y="109638"/>
                  <a:pt x="115181" y="109796"/>
                </a:cubicBezTo>
                <a:cubicBezTo>
                  <a:pt x="114611" y="109923"/>
                  <a:pt x="114453" y="110683"/>
                  <a:pt x="114896" y="111031"/>
                </a:cubicBezTo>
                <a:lnTo>
                  <a:pt x="115783" y="111031"/>
                </a:lnTo>
                <a:cubicBezTo>
                  <a:pt x="115909" y="110968"/>
                  <a:pt x="115973" y="110841"/>
                  <a:pt x="116004" y="110746"/>
                </a:cubicBezTo>
                <a:close/>
                <a:moveTo>
                  <a:pt x="146185" y="25304"/>
                </a:moveTo>
                <a:cubicBezTo>
                  <a:pt x="146153" y="25304"/>
                  <a:pt x="146153" y="25335"/>
                  <a:pt x="146185" y="25335"/>
                </a:cubicBezTo>
                <a:cubicBezTo>
                  <a:pt x="146185" y="25335"/>
                  <a:pt x="146185" y="25335"/>
                  <a:pt x="146185" y="25335"/>
                </a:cubicBezTo>
                <a:cubicBezTo>
                  <a:pt x="146217" y="25304"/>
                  <a:pt x="146185" y="25304"/>
                  <a:pt x="146185" y="25304"/>
                </a:cubicBezTo>
                <a:close/>
                <a:moveTo>
                  <a:pt x="145330" y="27552"/>
                </a:moveTo>
                <a:cubicBezTo>
                  <a:pt x="145362" y="27489"/>
                  <a:pt x="145235" y="27552"/>
                  <a:pt x="145298" y="27552"/>
                </a:cubicBezTo>
                <a:cubicBezTo>
                  <a:pt x="145330" y="27584"/>
                  <a:pt x="145330" y="27552"/>
                  <a:pt x="145330" y="27552"/>
                </a:cubicBezTo>
                <a:close/>
                <a:moveTo>
                  <a:pt x="144475" y="29769"/>
                </a:moveTo>
                <a:cubicBezTo>
                  <a:pt x="144507" y="29674"/>
                  <a:pt x="144348" y="29769"/>
                  <a:pt x="144412" y="29801"/>
                </a:cubicBezTo>
                <a:cubicBezTo>
                  <a:pt x="144443" y="29801"/>
                  <a:pt x="144475" y="29769"/>
                  <a:pt x="144475" y="29737"/>
                </a:cubicBezTo>
                <a:close/>
                <a:moveTo>
                  <a:pt x="143620" y="31986"/>
                </a:moveTo>
                <a:cubicBezTo>
                  <a:pt x="143683" y="31859"/>
                  <a:pt x="143430" y="31986"/>
                  <a:pt x="143525" y="32017"/>
                </a:cubicBezTo>
                <a:cubicBezTo>
                  <a:pt x="143588" y="32017"/>
                  <a:pt x="143620" y="32017"/>
                  <a:pt x="143620" y="31954"/>
                </a:cubicBezTo>
                <a:close/>
                <a:moveTo>
                  <a:pt x="142765" y="34203"/>
                </a:moveTo>
                <a:cubicBezTo>
                  <a:pt x="142828" y="34044"/>
                  <a:pt x="142511" y="34203"/>
                  <a:pt x="142670" y="34234"/>
                </a:cubicBezTo>
                <a:cubicBezTo>
                  <a:pt x="142701" y="34266"/>
                  <a:pt x="142765" y="34234"/>
                  <a:pt x="142765" y="34171"/>
                </a:cubicBezTo>
                <a:close/>
                <a:moveTo>
                  <a:pt x="141846" y="36261"/>
                </a:moveTo>
                <a:cubicBezTo>
                  <a:pt x="141688" y="36198"/>
                  <a:pt x="141846" y="36578"/>
                  <a:pt x="141910" y="36419"/>
                </a:cubicBezTo>
                <a:cubicBezTo>
                  <a:pt x="141941" y="36356"/>
                  <a:pt x="141910" y="36293"/>
                  <a:pt x="141846" y="36261"/>
                </a:cubicBezTo>
                <a:close/>
                <a:moveTo>
                  <a:pt x="140991" y="38446"/>
                </a:moveTo>
                <a:cubicBezTo>
                  <a:pt x="140801" y="38383"/>
                  <a:pt x="140991" y="38795"/>
                  <a:pt x="141055" y="38605"/>
                </a:cubicBezTo>
                <a:cubicBezTo>
                  <a:pt x="141086" y="38541"/>
                  <a:pt x="141055" y="38478"/>
                  <a:pt x="140991" y="38446"/>
                </a:cubicBezTo>
                <a:close/>
                <a:moveTo>
                  <a:pt x="140136" y="40631"/>
                </a:moveTo>
                <a:cubicBezTo>
                  <a:pt x="139915" y="40536"/>
                  <a:pt x="140105" y="41043"/>
                  <a:pt x="140200" y="40821"/>
                </a:cubicBezTo>
                <a:cubicBezTo>
                  <a:pt x="140231" y="40758"/>
                  <a:pt x="140200" y="40663"/>
                  <a:pt x="140136" y="40631"/>
                </a:cubicBezTo>
                <a:close/>
                <a:moveTo>
                  <a:pt x="139250" y="42816"/>
                </a:moveTo>
                <a:cubicBezTo>
                  <a:pt x="139028" y="42721"/>
                  <a:pt x="139250" y="43292"/>
                  <a:pt x="139345" y="43038"/>
                </a:cubicBezTo>
                <a:cubicBezTo>
                  <a:pt x="139376" y="42943"/>
                  <a:pt x="139345" y="42848"/>
                  <a:pt x="139250" y="42816"/>
                </a:cubicBezTo>
                <a:close/>
                <a:moveTo>
                  <a:pt x="138394" y="45033"/>
                </a:moveTo>
                <a:cubicBezTo>
                  <a:pt x="138141" y="44907"/>
                  <a:pt x="138394" y="45508"/>
                  <a:pt x="138490" y="45255"/>
                </a:cubicBezTo>
                <a:cubicBezTo>
                  <a:pt x="138521" y="45160"/>
                  <a:pt x="138490" y="45065"/>
                  <a:pt x="138394" y="45033"/>
                </a:cubicBezTo>
                <a:close/>
                <a:moveTo>
                  <a:pt x="137539" y="47218"/>
                </a:moveTo>
                <a:cubicBezTo>
                  <a:pt x="137223" y="47092"/>
                  <a:pt x="137539" y="47757"/>
                  <a:pt x="137634" y="47472"/>
                </a:cubicBezTo>
                <a:cubicBezTo>
                  <a:pt x="137666" y="47377"/>
                  <a:pt x="137634" y="47250"/>
                  <a:pt x="137539" y="47218"/>
                </a:cubicBezTo>
                <a:close/>
                <a:moveTo>
                  <a:pt x="136368" y="49530"/>
                </a:moveTo>
                <a:cubicBezTo>
                  <a:pt x="136241" y="49847"/>
                  <a:pt x="136969" y="49530"/>
                  <a:pt x="136653" y="49404"/>
                </a:cubicBezTo>
                <a:cubicBezTo>
                  <a:pt x="136558" y="49372"/>
                  <a:pt x="136431" y="49404"/>
                  <a:pt x="136368" y="49530"/>
                </a:cubicBezTo>
                <a:close/>
                <a:moveTo>
                  <a:pt x="135481" y="51715"/>
                </a:moveTo>
                <a:cubicBezTo>
                  <a:pt x="135418" y="51937"/>
                  <a:pt x="135608" y="52127"/>
                  <a:pt x="135798" y="52032"/>
                </a:cubicBezTo>
                <a:cubicBezTo>
                  <a:pt x="135988" y="51937"/>
                  <a:pt x="135988" y="51684"/>
                  <a:pt x="135798" y="51589"/>
                </a:cubicBezTo>
                <a:cubicBezTo>
                  <a:pt x="135671" y="51557"/>
                  <a:pt x="135544" y="51620"/>
                  <a:pt x="135481" y="51715"/>
                </a:cubicBezTo>
                <a:close/>
                <a:moveTo>
                  <a:pt x="134594" y="53932"/>
                </a:moveTo>
                <a:cubicBezTo>
                  <a:pt x="134531" y="54154"/>
                  <a:pt x="134721" y="54344"/>
                  <a:pt x="134943" y="54249"/>
                </a:cubicBezTo>
                <a:cubicBezTo>
                  <a:pt x="135133" y="54154"/>
                  <a:pt x="135133" y="53869"/>
                  <a:pt x="134943" y="53774"/>
                </a:cubicBezTo>
                <a:cubicBezTo>
                  <a:pt x="134784" y="53742"/>
                  <a:pt x="134658" y="53806"/>
                  <a:pt x="134594" y="53932"/>
                </a:cubicBezTo>
                <a:close/>
                <a:moveTo>
                  <a:pt x="133707" y="56117"/>
                </a:moveTo>
                <a:cubicBezTo>
                  <a:pt x="133612" y="56371"/>
                  <a:pt x="133834" y="56561"/>
                  <a:pt x="134056" y="56466"/>
                </a:cubicBezTo>
                <a:cubicBezTo>
                  <a:pt x="134278" y="56371"/>
                  <a:pt x="134278" y="56054"/>
                  <a:pt x="134056" y="55991"/>
                </a:cubicBezTo>
                <a:cubicBezTo>
                  <a:pt x="133929" y="55927"/>
                  <a:pt x="133771" y="55991"/>
                  <a:pt x="133707" y="56149"/>
                </a:cubicBezTo>
                <a:close/>
                <a:moveTo>
                  <a:pt x="132821" y="58334"/>
                </a:moveTo>
                <a:cubicBezTo>
                  <a:pt x="132726" y="58588"/>
                  <a:pt x="132979" y="58809"/>
                  <a:pt x="133201" y="58714"/>
                </a:cubicBezTo>
                <a:cubicBezTo>
                  <a:pt x="133454" y="58588"/>
                  <a:pt x="133422" y="58271"/>
                  <a:pt x="133201" y="58176"/>
                </a:cubicBezTo>
                <a:cubicBezTo>
                  <a:pt x="133042" y="58113"/>
                  <a:pt x="132884" y="58176"/>
                  <a:pt x="132821" y="58334"/>
                </a:cubicBezTo>
                <a:close/>
                <a:moveTo>
                  <a:pt x="131934" y="60551"/>
                </a:moveTo>
                <a:cubicBezTo>
                  <a:pt x="131839" y="60804"/>
                  <a:pt x="132092" y="61026"/>
                  <a:pt x="132346" y="60931"/>
                </a:cubicBezTo>
                <a:cubicBezTo>
                  <a:pt x="132599" y="60836"/>
                  <a:pt x="132599" y="60456"/>
                  <a:pt x="132314" y="60361"/>
                </a:cubicBezTo>
                <a:cubicBezTo>
                  <a:pt x="132187" y="60298"/>
                  <a:pt x="131997" y="60393"/>
                  <a:pt x="131934" y="60551"/>
                </a:cubicBezTo>
                <a:close/>
                <a:moveTo>
                  <a:pt x="131459" y="62546"/>
                </a:moveTo>
                <a:cubicBezTo>
                  <a:pt x="131206" y="62451"/>
                  <a:pt x="130921" y="62705"/>
                  <a:pt x="131047" y="62990"/>
                </a:cubicBezTo>
                <a:cubicBezTo>
                  <a:pt x="131174" y="63243"/>
                  <a:pt x="131554" y="63243"/>
                  <a:pt x="131649" y="62990"/>
                </a:cubicBezTo>
                <a:cubicBezTo>
                  <a:pt x="131712" y="62800"/>
                  <a:pt x="131617" y="62610"/>
                  <a:pt x="131459" y="62546"/>
                </a:cubicBezTo>
                <a:close/>
                <a:moveTo>
                  <a:pt x="130604" y="64731"/>
                </a:moveTo>
                <a:cubicBezTo>
                  <a:pt x="130319" y="64636"/>
                  <a:pt x="130034" y="64921"/>
                  <a:pt x="130161" y="65206"/>
                </a:cubicBezTo>
                <a:cubicBezTo>
                  <a:pt x="130287" y="65491"/>
                  <a:pt x="130667" y="65460"/>
                  <a:pt x="130794" y="65175"/>
                </a:cubicBezTo>
                <a:cubicBezTo>
                  <a:pt x="130857" y="65016"/>
                  <a:pt x="130762" y="64826"/>
                  <a:pt x="130604" y="64763"/>
                </a:cubicBezTo>
                <a:close/>
                <a:moveTo>
                  <a:pt x="129717" y="66948"/>
                </a:moveTo>
                <a:cubicBezTo>
                  <a:pt x="129432" y="66821"/>
                  <a:pt x="129147" y="67107"/>
                  <a:pt x="129274" y="67423"/>
                </a:cubicBezTo>
                <a:cubicBezTo>
                  <a:pt x="129400" y="67708"/>
                  <a:pt x="129812" y="67708"/>
                  <a:pt x="129939" y="67392"/>
                </a:cubicBezTo>
                <a:cubicBezTo>
                  <a:pt x="130002" y="67233"/>
                  <a:pt x="129907" y="67012"/>
                  <a:pt x="129717" y="66948"/>
                </a:cubicBezTo>
                <a:close/>
                <a:moveTo>
                  <a:pt x="128862" y="69133"/>
                </a:moveTo>
                <a:cubicBezTo>
                  <a:pt x="128545" y="69007"/>
                  <a:pt x="128260" y="69323"/>
                  <a:pt x="128387" y="69640"/>
                </a:cubicBezTo>
                <a:cubicBezTo>
                  <a:pt x="128514" y="69957"/>
                  <a:pt x="128957" y="69925"/>
                  <a:pt x="129084" y="69608"/>
                </a:cubicBezTo>
                <a:cubicBezTo>
                  <a:pt x="129147" y="69418"/>
                  <a:pt x="129052" y="69197"/>
                  <a:pt x="128862" y="69133"/>
                </a:cubicBezTo>
                <a:close/>
                <a:moveTo>
                  <a:pt x="127500" y="71540"/>
                </a:moveTo>
                <a:cubicBezTo>
                  <a:pt x="127342" y="71857"/>
                  <a:pt x="127690" y="72205"/>
                  <a:pt x="128007" y="72047"/>
                </a:cubicBezTo>
                <a:cubicBezTo>
                  <a:pt x="128324" y="71920"/>
                  <a:pt x="128324" y="71445"/>
                  <a:pt x="128007" y="71318"/>
                </a:cubicBezTo>
                <a:cubicBezTo>
                  <a:pt x="127785" y="71255"/>
                  <a:pt x="127564" y="71350"/>
                  <a:pt x="127500" y="71540"/>
                </a:cubicBezTo>
                <a:close/>
                <a:moveTo>
                  <a:pt x="126582" y="73757"/>
                </a:moveTo>
                <a:cubicBezTo>
                  <a:pt x="126455" y="74105"/>
                  <a:pt x="126804" y="74422"/>
                  <a:pt x="127152" y="74295"/>
                </a:cubicBezTo>
                <a:cubicBezTo>
                  <a:pt x="127500" y="74137"/>
                  <a:pt x="127469" y="73662"/>
                  <a:pt x="127120" y="73504"/>
                </a:cubicBezTo>
                <a:cubicBezTo>
                  <a:pt x="126930" y="73440"/>
                  <a:pt x="126677" y="73535"/>
                  <a:pt x="126582" y="73757"/>
                </a:cubicBezTo>
                <a:close/>
                <a:moveTo>
                  <a:pt x="125695" y="75942"/>
                </a:moveTo>
                <a:cubicBezTo>
                  <a:pt x="125569" y="76322"/>
                  <a:pt x="125917" y="76671"/>
                  <a:pt x="126265" y="76512"/>
                </a:cubicBezTo>
                <a:cubicBezTo>
                  <a:pt x="126645" y="76354"/>
                  <a:pt x="126614" y="75847"/>
                  <a:pt x="126265" y="75720"/>
                </a:cubicBezTo>
                <a:cubicBezTo>
                  <a:pt x="126044" y="75625"/>
                  <a:pt x="125790" y="75720"/>
                  <a:pt x="125695" y="75942"/>
                </a:cubicBezTo>
                <a:close/>
                <a:moveTo>
                  <a:pt x="125410" y="77906"/>
                </a:moveTo>
                <a:cubicBezTo>
                  <a:pt x="125030" y="77747"/>
                  <a:pt x="124650" y="78127"/>
                  <a:pt x="124808" y="78507"/>
                </a:cubicBezTo>
                <a:cubicBezTo>
                  <a:pt x="124998" y="78856"/>
                  <a:pt x="125505" y="78856"/>
                  <a:pt x="125664" y="78476"/>
                </a:cubicBezTo>
                <a:cubicBezTo>
                  <a:pt x="125759" y="78254"/>
                  <a:pt x="125632" y="78001"/>
                  <a:pt x="125410" y="77906"/>
                </a:cubicBezTo>
                <a:close/>
                <a:moveTo>
                  <a:pt x="124523" y="80091"/>
                </a:moveTo>
                <a:cubicBezTo>
                  <a:pt x="124143" y="79932"/>
                  <a:pt x="123763" y="80312"/>
                  <a:pt x="123922" y="80724"/>
                </a:cubicBezTo>
                <a:cubicBezTo>
                  <a:pt x="124112" y="81104"/>
                  <a:pt x="124650" y="81072"/>
                  <a:pt x="124808" y="80692"/>
                </a:cubicBezTo>
                <a:cubicBezTo>
                  <a:pt x="124903" y="80471"/>
                  <a:pt x="124777" y="80186"/>
                  <a:pt x="124523" y="80091"/>
                </a:cubicBezTo>
                <a:close/>
                <a:moveTo>
                  <a:pt x="123668" y="82276"/>
                </a:moveTo>
                <a:cubicBezTo>
                  <a:pt x="123257" y="82118"/>
                  <a:pt x="122877" y="82529"/>
                  <a:pt x="123035" y="82941"/>
                </a:cubicBezTo>
                <a:cubicBezTo>
                  <a:pt x="123225" y="83321"/>
                  <a:pt x="123795" y="83321"/>
                  <a:pt x="123953" y="82909"/>
                </a:cubicBezTo>
                <a:cubicBezTo>
                  <a:pt x="124048" y="82656"/>
                  <a:pt x="123922" y="82371"/>
                  <a:pt x="123668" y="82276"/>
                </a:cubicBezTo>
                <a:close/>
                <a:moveTo>
                  <a:pt x="122813" y="84461"/>
                </a:moveTo>
                <a:cubicBezTo>
                  <a:pt x="122370" y="84303"/>
                  <a:pt x="121990" y="84714"/>
                  <a:pt x="122148" y="85158"/>
                </a:cubicBezTo>
                <a:cubicBezTo>
                  <a:pt x="122338" y="85569"/>
                  <a:pt x="122908" y="85538"/>
                  <a:pt x="123098" y="85126"/>
                </a:cubicBezTo>
                <a:cubicBezTo>
                  <a:pt x="123193" y="84873"/>
                  <a:pt x="123067" y="84588"/>
                  <a:pt x="122813" y="84461"/>
                </a:cubicBezTo>
                <a:close/>
                <a:moveTo>
                  <a:pt x="122243" y="87343"/>
                </a:moveTo>
                <a:cubicBezTo>
                  <a:pt x="122402" y="86900"/>
                  <a:pt x="121958" y="86488"/>
                  <a:pt x="121547" y="86678"/>
                </a:cubicBezTo>
                <a:cubicBezTo>
                  <a:pt x="121103" y="86868"/>
                  <a:pt x="121135" y="87470"/>
                  <a:pt x="121547" y="87628"/>
                </a:cubicBezTo>
                <a:cubicBezTo>
                  <a:pt x="121832" y="87755"/>
                  <a:pt x="122117" y="87596"/>
                  <a:pt x="122243" y="87343"/>
                </a:cubicBezTo>
                <a:close/>
                <a:moveTo>
                  <a:pt x="121388" y="89560"/>
                </a:moveTo>
                <a:cubicBezTo>
                  <a:pt x="121547" y="89116"/>
                  <a:pt x="121103" y="88673"/>
                  <a:pt x="120660" y="88863"/>
                </a:cubicBezTo>
                <a:cubicBezTo>
                  <a:pt x="120216" y="89053"/>
                  <a:pt x="120216" y="89686"/>
                  <a:pt x="120660" y="89876"/>
                </a:cubicBezTo>
                <a:cubicBezTo>
                  <a:pt x="120945" y="89971"/>
                  <a:pt x="121262" y="89845"/>
                  <a:pt x="121388" y="89560"/>
                </a:cubicBezTo>
                <a:close/>
                <a:moveTo>
                  <a:pt x="120533" y="91777"/>
                </a:moveTo>
                <a:cubicBezTo>
                  <a:pt x="120691" y="91302"/>
                  <a:pt x="120248" y="90858"/>
                  <a:pt x="119773" y="91048"/>
                </a:cubicBezTo>
                <a:cubicBezTo>
                  <a:pt x="119330" y="91238"/>
                  <a:pt x="119330" y="91903"/>
                  <a:pt x="119805" y="92093"/>
                </a:cubicBezTo>
                <a:cubicBezTo>
                  <a:pt x="120090" y="92188"/>
                  <a:pt x="120406" y="92062"/>
                  <a:pt x="120533" y="91777"/>
                </a:cubicBezTo>
                <a:close/>
                <a:moveTo>
                  <a:pt x="118918" y="94310"/>
                </a:moveTo>
                <a:cubicBezTo>
                  <a:pt x="119393" y="94500"/>
                  <a:pt x="119868" y="94025"/>
                  <a:pt x="119646" y="93550"/>
                </a:cubicBezTo>
                <a:cubicBezTo>
                  <a:pt x="119456" y="93075"/>
                  <a:pt x="118791" y="93075"/>
                  <a:pt x="118601" y="93582"/>
                </a:cubicBezTo>
                <a:cubicBezTo>
                  <a:pt x="118475" y="93867"/>
                  <a:pt x="118633" y="94183"/>
                  <a:pt x="118918" y="94310"/>
                </a:cubicBezTo>
                <a:close/>
                <a:moveTo>
                  <a:pt x="118823" y="96210"/>
                </a:moveTo>
                <a:cubicBezTo>
                  <a:pt x="119013" y="95704"/>
                  <a:pt x="118506" y="95228"/>
                  <a:pt x="118031" y="95450"/>
                </a:cubicBezTo>
                <a:cubicBezTo>
                  <a:pt x="117525" y="95640"/>
                  <a:pt x="117556" y="96337"/>
                  <a:pt x="118031" y="96527"/>
                </a:cubicBezTo>
                <a:cubicBezTo>
                  <a:pt x="118348" y="96654"/>
                  <a:pt x="118696" y="96495"/>
                  <a:pt x="118823" y="96210"/>
                </a:cubicBezTo>
                <a:close/>
                <a:moveTo>
                  <a:pt x="117968" y="98427"/>
                </a:moveTo>
                <a:cubicBezTo>
                  <a:pt x="118158" y="97920"/>
                  <a:pt x="117651" y="97414"/>
                  <a:pt x="117145" y="97635"/>
                </a:cubicBezTo>
                <a:cubicBezTo>
                  <a:pt x="116638" y="97857"/>
                  <a:pt x="116638" y="98554"/>
                  <a:pt x="117145" y="98775"/>
                </a:cubicBezTo>
                <a:cubicBezTo>
                  <a:pt x="117461" y="98902"/>
                  <a:pt x="117841" y="98744"/>
                  <a:pt x="117968" y="98427"/>
                </a:cubicBezTo>
                <a:close/>
                <a:moveTo>
                  <a:pt x="116289" y="100992"/>
                </a:moveTo>
                <a:cubicBezTo>
                  <a:pt x="116796" y="101182"/>
                  <a:pt x="117303" y="100676"/>
                  <a:pt x="117081" y="100137"/>
                </a:cubicBezTo>
                <a:cubicBezTo>
                  <a:pt x="116860" y="99630"/>
                  <a:pt x="116131" y="99662"/>
                  <a:pt x="115909" y="100169"/>
                </a:cubicBezTo>
                <a:cubicBezTo>
                  <a:pt x="115783" y="100486"/>
                  <a:pt x="115941" y="100866"/>
                  <a:pt x="116289" y="100992"/>
                </a:cubicBezTo>
                <a:close/>
                <a:moveTo>
                  <a:pt x="116226" y="102861"/>
                </a:moveTo>
                <a:cubicBezTo>
                  <a:pt x="116448" y="102322"/>
                  <a:pt x="115909" y="101784"/>
                  <a:pt x="115371" y="102006"/>
                </a:cubicBezTo>
                <a:cubicBezTo>
                  <a:pt x="114833" y="102259"/>
                  <a:pt x="114864" y="102987"/>
                  <a:pt x="115403" y="103209"/>
                </a:cubicBezTo>
                <a:cubicBezTo>
                  <a:pt x="115719" y="103336"/>
                  <a:pt x="116099" y="103177"/>
                  <a:pt x="116226" y="102861"/>
                </a:cubicBezTo>
                <a:close/>
                <a:moveTo>
                  <a:pt x="115371" y="105078"/>
                </a:moveTo>
                <a:cubicBezTo>
                  <a:pt x="115593" y="104507"/>
                  <a:pt x="115054" y="103969"/>
                  <a:pt x="114484" y="104222"/>
                </a:cubicBezTo>
                <a:cubicBezTo>
                  <a:pt x="113946" y="104444"/>
                  <a:pt x="113978" y="105236"/>
                  <a:pt x="114516" y="105426"/>
                </a:cubicBezTo>
                <a:cubicBezTo>
                  <a:pt x="114864" y="105584"/>
                  <a:pt x="115244" y="105394"/>
                  <a:pt x="115371" y="105078"/>
                </a:cubicBezTo>
                <a:close/>
                <a:moveTo>
                  <a:pt x="114516" y="107294"/>
                </a:moveTo>
                <a:cubicBezTo>
                  <a:pt x="114769" y="106724"/>
                  <a:pt x="114168" y="106154"/>
                  <a:pt x="113629" y="106408"/>
                </a:cubicBezTo>
                <a:cubicBezTo>
                  <a:pt x="113059" y="106629"/>
                  <a:pt x="113059" y="107453"/>
                  <a:pt x="113629" y="107674"/>
                </a:cubicBezTo>
                <a:cubicBezTo>
                  <a:pt x="113978" y="107801"/>
                  <a:pt x="114389" y="107643"/>
                  <a:pt x="114516" y="107294"/>
                </a:cubicBezTo>
                <a:close/>
                <a:moveTo>
                  <a:pt x="112774" y="109891"/>
                </a:moveTo>
                <a:cubicBezTo>
                  <a:pt x="113344" y="110113"/>
                  <a:pt x="113914" y="109543"/>
                  <a:pt x="113661" y="108973"/>
                </a:cubicBezTo>
                <a:cubicBezTo>
                  <a:pt x="113408" y="108371"/>
                  <a:pt x="112584" y="108403"/>
                  <a:pt x="112363" y="108973"/>
                </a:cubicBezTo>
                <a:cubicBezTo>
                  <a:pt x="112236" y="109353"/>
                  <a:pt x="112394" y="109733"/>
                  <a:pt x="112774" y="109891"/>
                </a:cubicBezTo>
                <a:close/>
                <a:moveTo>
                  <a:pt x="112426" y="110778"/>
                </a:moveTo>
                <a:cubicBezTo>
                  <a:pt x="112109" y="110651"/>
                  <a:pt x="111761" y="110746"/>
                  <a:pt x="111571" y="111031"/>
                </a:cubicBezTo>
                <a:lnTo>
                  <a:pt x="112743" y="111031"/>
                </a:lnTo>
                <a:cubicBezTo>
                  <a:pt x="112648" y="110905"/>
                  <a:pt x="112553" y="110841"/>
                  <a:pt x="112426" y="110778"/>
                </a:cubicBezTo>
                <a:close/>
                <a:moveTo>
                  <a:pt x="142987" y="26254"/>
                </a:moveTo>
                <a:cubicBezTo>
                  <a:pt x="142987" y="26254"/>
                  <a:pt x="142955" y="26254"/>
                  <a:pt x="142955" y="26285"/>
                </a:cubicBezTo>
                <a:cubicBezTo>
                  <a:pt x="142955" y="26317"/>
                  <a:pt x="143018" y="26285"/>
                  <a:pt x="142987" y="26254"/>
                </a:cubicBezTo>
                <a:close/>
                <a:moveTo>
                  <a:pt x="142131" y="28502"/>
                </a:moveTo>
                <a:cubicBezTo>
                  <a:pt x="142131" y="28470"/>
                  <a:pt x="142131" y="28470"/>
                  <a:pt x="142131" y="28470"/>
                </a:cubicBezTo>
                <a:cubicBezTo>
                  <a:pt x="142068" y="28439"/>
                  <a:pt x="142036" y="28502"/>
                  <a:pt x="142100" y="28534"/>
                </a:cubicBezTo>
                <a:cubicBezTo>
                  <a:pt x="142100" y="28534"/>
                  <a:pt x="142131" y="28534"/>
                  <a:pt x="142131" y="28502"/>
                </a:cubicBezTo>
                <a:close/>
                <a:moveTo>
                  <a:pt x="141276" y="30719"/>
                </a:moveTo>
                <a:cubicBezTo>
                  <a:pt x="141308" y="30656"/>
                  <a:pt x="141118" y="30719"/>
                  <a:pt x="141213" y="30751"/>
                </a:cubicBezTo>
                <a:cubicBezTo>
                  <a:pt x="141245" y="30751"/>
                  <a:pt x="141276" y="30751"/>
                  <a:pt x="141276" y="30719"/>
                </a:cubicBezTo>
                <a:close/>
                <a:moveTo>
                  <a:pt x="140421" y="32936"/>
                </a:moveTo>
                <a:cubicBezTo>
                  <a:pt x="140485" y="32841"/>
                  <a:pt x="140231" y="32936"/>
                  <a:pt x="140326" y="32967"/>
                </a:cubicBezTo>
                <a:cubicBezTo>
                  <a:pt x="140358" y="32999"/>
                  <a:pt x="140421" y="32967"/>
                  <a:pt x="140421" y="32936"/>
                </a:cubicBezTo>
                <a:close/>
                <a:moveTo>
                  <a:pt x="139535" y="35026"/>
                </a:moveTo>
                <a:cubicBezTo>
                  <a:pt x="139376" y="34994"/>
                  <a:pt x="139503" y="35279"/>
                  <a:pt x="139566" y="35153"/>
                </a:cubicBezTo>
                <a:cubicBezTo>
                  <a:pt x="139598" y="35089"/>
                  <a:pt x="139566" y="35058"/>
                  <a:pt x="139535" y="35026"/>
                </a:cubicBezTo>
                <a:close/>
                <a:moveTo>
                  <a:pt x="138648" y="37211"/>
                </a:moveTo>
                <a:cubicBezTo>
                  <a:pt x="138490" y="37148"/>
                  <a:pt x="138648" y="37528"/>
                  <a:pt x="138711" y="37369"/>
                </a:cubicBezTo>
                <a:cubicBezTo>
                  <a:pt x="138743" y="37306"/>
                  <a:pt x="138711" y="37243"/>
                  <a:pt x="138648" y="37211"/>
                </a:cubicBezTo>
                <a:close/>
                <a:moveTo>
                  <a:pt x="137793" y="39396"/>
                </a:moveTo>
                <a:cubicBezTo>
                  <a:pt x="137603" y="39333"/>
                  <a:pt x="137793" y="39776"/>
                  <a:pt x="137856" y="39586"/>
                </a:cubicBezTo>
                <a:cubicBezTo>
                  <a:pt x="137888" y="39523"/>
                  <a:pt x="137856" y="39428"/>
                  <a:pt x="137793" y="39396"/>
                </a:cubicBezTo>
                <a:close/>
                <a:moveTo>
                  <a:pt x="136938" y="41613"/>
                </a:moveTo>
                <a:cubicBezTo>
                  <a:pt x="136716" y="41518"/>
                  <a:pt x="136906" y="41993"/>
                  <a:pt x="137001" y="41803"/>
                </a:cubicBezTo>
                <a:cubicBezTo>
                  <a:pt x="137033" y="41708"/>
                  <a:pt x="137001" y="41645"/>
                  <a:pt x="136938" y="41613"/>
                </a:cubicBezTo>
                <a:close/>
                <a:moveTo>
                  <a:pt x="136051" y="43798"/>
                </a:moveTo>
                <a:cubicBezTo>
                  <a:pt x="135829" y="43703"/>
                  <a:pt x="136051" y="44242"/>
                  <a:pt x="136146" y="44020"/>
                </a:cubicBezTo>
                <a:cubicBezTo>
                  <a:pt x="136178" y="43925"/>
                  <a:pt x="136146" y="43830"/>
                  <a:pt x="136051" y="43798"/>
                </a:cubicBezTo>
                <a:close/>
                <a:moveTo>
                  <a:pt x="135196" y="45983"/>
                </a:moveTo>
                <a:cubicBezTo>
                  <a:pt x="134943" y="45888"/>
                  <a:pt x="135196" y="46490"/>
                  <a:pt x="135291" y="46237"/>
                </a:cubicBezTo>
                <a:cubicBezTo>
                  <a:pt x="135323" y="46142"/>
                  <a:pt x="135291" y="46015"/>
                  <a:pt x="135196" y="45983"/>
                </a:cubicBezTo>
                <a:close/>
                <a:moveTo>
                  <a:pt x="134341" y="48169"/>
                </a:moveTo>
                <a:cubicBezTo>
                  <a:pt x="134024" y="48074"/>
                  <a:pt x="134309" y="48739"/>
                  <a:pt x="134436" y="48422"/>
                </a:cubicBezTo>
                <a:cubicBezTo>
                  <a:pt x="134468" y="48327"/>
                  <a:pt x="134436" y="48232"/>
                  <a:pt x="134309" y="48169"/>
                </a:cubicBezTo>
                <a:close/>
                <a:moveTo>
                  <a:pt x="133169" y="50480"/>
                </a:moveTo>
                <a:cubicBezTo>
                  <a:pt x="133042" y="50797"/>
                  <a:pt x="133771" y="50480"/>
                  <a:pt x="133454" y="50354"/>
                </a:cubicBezTo>
                <a:cubicBezTo>
                  <a:pt x="133359" y="50322"/>
                  <a:pt x="133232" y="50385"/>
                  <a:pt x="133169" y="50480"/>
                </a:cubicBezTo>
                <a:close/>
                <a:moveTo>
                  <a:pt x="132282" y="52697"/>
                </a:moveTo>
                <a:cubicBezTo>
                  <a:pt x="132219" y="52887"/>
                  <a:pt x="132409" y="53077"/>
                  <a:pt x="132599" y="53014"/>
                </a:cubicBezTo>
                <a:cubicBezTo>
                  <a:pt x="132789" y="52919"/>
                  <a:pt x="132789" y="52634"/>
                  <a:pt x="132599" y="52570"/>
                </a:cubicBezTo>
                <a:cubicBezTo>
                  <a:pt x="132472" y="52507"/>
                  <a:pt x="132346" y="52570"/>
                  <a:pt x="132282" y="52697"/>
                </a:cubicBezTo>
                <a:close/>
                <a:moveTo>
                  <a:pt x="131396" y="54882"/>
                </a:moveTo>
                <a:cubicBezTo>
                  <a:pt x="131301" y="55104"/>
                  <a:pt x="131522" y="55326"/>
                  <a:pt x="131744" y="55231"/>
                </a:cubicBezTo>
                <a:cubicBezTo>
                  <a:pt x="131934" y="55136"/>
                  <a:pt x="131934" y="54851"/>
                  <a:pt x="131744" y="54756"/>
                </a:cubicBezTo>
                <a:cubicBezTo>
                  <a:pt x="131586" y="54692"/>
                  <a:pt x="131459" y="54756"/>
                  <a:pt x="131396" y="54882"/>
                </a:cubicBezTo>
                <a:close/>
                <a:moveTo>
                  <a:pt x="130509" y="57099"/>
                </a:moveTo>
                <a:cubicBezTo>
                  <a:pt x="130414" y="57321"/>
                  <a:pt x="130636" y="57543"/>
                  <a:pt x="130857" y="57448"/>
                </a:cubicBezTo>
                <a:cubicBezTo>
                  <a:pt x="131079" y="57352"/>
                  <a:pt x="131079" y="57036"/>
                  <a:pt x="130857" y="56941"/>
                </a:cubicBezTo>
                <a:cubicBezTo>
                  <a:pt x="130731" y="56877"/>
                  <a:pt x="130572" y="56941"/>
                  <a:pt x="130509" y="57099"/>
                </a:cubicBezTo>
                <a:close/>
                <a:moveTo>
                  <a:pt x="129622" y="59284"/>
                </a:moveTo>
                <a:cubicBezTo>
                  <a:pt x="129527" y="59538"/>
                  <a:pt x="129781" y="59791"/>
                  <a:pt x="130002" y="59664"/>
                </a:cubicBezTo>
                <a:cubicBezTo>
                  <a:pt x="130256" y="59569"/>
                  <a:pt x="130224" y="59221"/>
                  <a:pt x="130002" y="59126"/>
                </a:cubicBezTo>
                <a:cubicBezTo>
                  <a:pt x="129844" y="59063"/>
                  <a:pt x="129686" y="59158"/>
                  <a:pt x="129622" y="59284"/>
                </a:cubicBezTo>
                <a:close/>
                <a:moveTo>
                  <a:pt x="128735" y="61501"/>
                </a:moveTo>
                <a:cubicBezTo>
                  <a:pt x="128640" y="61754"/>
                  <a:pt x="128894" y="62008"/>
                  <a:pt x="129147" y="61913"/>
                </a:cubicBezTo>
                <a:cubicBezTo>
                  <a:pt x="129400" y="61786"/>
                  <a:pt x="129400" y="61438"/>
                  <a:pt x="129147" y="61311"/>
                </a:cubicBezTo>
                <a:cubicBezTo>
                  <a:pt x="128957" y="61248"/>
                  <a:pt x="128799" y="61343"/>
                  <a:pt x="128735" y="61501"/>
                </a:cubicBezTo>
                <a:close/>
                <a:moveTo>
                  <a:pt x="128260" y="63528"/>
                </a:moveTo>
                <a:cubicBezTo>
                  <a:pt x="128007" y="63401"/>
                  <a:pt x="127722" y="63686"/>
                  <a:pt x="127849" y="63940"/>
                </a:cubicBezTo>
                <a:cubicBezTo>
                  <a:pt x="127975" y="64225"/>
                  <a:pt x="128355" y="64225"/>
                  <a:pt x="128450" y="63940"/>
                </a:cubicBezTo>
                <a:cubicBezTo>
                  <a:pt x="128514" y="63781"/>
                  <a:pt x="128419" y="63591"/>
                  <a:pt x="128260" y="63528"/>
                </a:cubicBezTo>
                <a:close/>
                <a:moveTo>
                  <a:pt x="127405" y="65713"/>
                </a:moveTo>
                <a:cubicBezTo>
                  <a:pt x="127120" y="65586"/>
                  <a:pt x="126835" y="65871"/>
                  <a:pt x="126962" y="66156"/>
                </a:cubicBezTo>
                <a:cubicBezTo>
                  <a:pt x="127089" y="66441"/>
                  <a:pt x="127469" y="66441"/>
                  <a:pt x="127595" y="66156"/>
                </a:cubicBezTo>
                <a:cubicBezTo>
                  <a:pt x="127659" y="65966"/>
                  <a:pt x="127564" y="65776"/>
                  <a:pt x="127405" y="65713"/>
                </a:cubicBezTo>
                <a:close/>
                <a:moveTo>
                  <a:pt x="126519" y="67898"/>
                </a:moveTo>
                <a:cubicBezTo>
                  <a:pt x="126234" y="67772"/>
                  <a:pt x="125949" y="68088"/>
                  <a:pt x="126075" y="68373"/>
                </a:cubicBezTo>
                <a:cubicBezTo>
                  <a:pt x="126202" y="68690"/>
                  <a:pt x="126614" y="68690"/>
                  <a:pt x="126740" y="68373"/>
                </a:cubicBezTo>
                <a:cubicBezTo>
                  <a:pt x="126804" y="68183"/>
                  <a:pt x="126709" y="67962"/>
                  <a:pt x="126519" y="67898"/>
                </a:cubicBezTo>
                <a:close/>
                <a:moveTo>
                  <a:pt x="125664" y="70083"/>
                </a:moveTo>
                <a:cubicBezTo>
                  <a:pt x="125347" y="69957"/>
                  <a:pt x="125030" y="70273"/>
                  <a:pt x="125188" y="70590"/>
                </a:cubicBezTo>
                <a:cubicBezTo>
                  <a:pt x="125315" y="70907"/>
                  <a:pt x="125759" y="70907"/>
                  <a:pt x="125885" y="70590"/>
                </a:cubicBezTo>
                <a:cubicBezTo>
                  <a:pt x="125949" y="70400"/>
                  <a:pt x="125854" y="70178"/>
                  <a:pt x="125664" y="70083"/>
                </a:cubicBezTo>
                <a:close/>
                <a:moveTo>
                  <a:pt x="124270" y="72522"/>
                </a:moveTo>
                <a:cubicBezTo>
                  <a:pt x="124143" y="72839"/>
                  <a:pt x="124492" y="73155"/>
                  <a:pt x="124808" y="73029"/>
                </a:cubicBezTo>
                <a:cubicBezTo>
                  <a:pt x="125157" y="72870"/>
                  <a:pt x="125125" y="72427"/>
                  <a:pt x="124808" y="72269"/>
                </a:cubicBezTo>
                <a:cubicBezTo>
                  <a:pt x="124587" y="72205"/>
                  <a:pt x="124365" y="72300"/>
                  <a:pt x="124270" y="72522"/>
                </a:cubicBezTo>
                <a:close/>
                <a:moveTo>
                  <a:pt x="123383" y="74707"/>
                </a:moveTo>
                <a:cubicBezTo>
                  <a:pt x="123257" y="75055"/>
                  <a:pt x="123605" y="75404"/>
                  <a:pt x="123953" y="75245"/>
                </a:cubicBezTo>
                <a:cubicBezTo>
                  <a:pt x="124302" y="75087"/>
                  <a:pt x="124270" y="74612"/>
                  <a:pt x="123922" y="74485"/>
                </a:cubicBezTo>
                <a:cubicBezTo>
                  <a:pt x="123732" y="74390"/>
                  <a:pt x="123478" y="74485"/>
                  <a:pt x="123383" y="74707"/>
                </a:cubicBezTo>
                <a:close/>
                <a:moveTo>
                  <a:pt x="122497" y="76924"/>
                </a:moveTo>
                <a:cubicBezTo>
                  <a:pt x="122370" y="77272"/>
                  <a:pt x="122718" y="77621"/>
                  <a:pt x="123067" y="77462"/>
                </a:cubicBezTo>
                <a:cubicBezTo>
                  <a:pt x="123447" y="77304"/>
                  <a:pt x="123415" y="76797"/>
                  <a:pt x="123067" y="76671"/>
                </a:cubicBezTo>
                <a:cubicBezTo>
                  <a:pt x="122845" y="76576"/>
                  <a:pt x="122592" y="76671"/>
                  <a:pt x="122497" y="76924"/>
                </a:cubicBezTo>
                <a:close/>
                <a:moveTo>
                  <a:pt x="122212" y="78856"/>
                </a:moveTo>
                <a:cubicBezTo>
                  <a:pt x="121832" y="78697"/>
                  <a:pt x="121452" y="79077"/>
                  <a:pt x="121610" y="79457"/>
                </a:cubicBezTo>
                <a:cubicBezTo>
                  <a:pt x="121768" y="79837"/>
                  <a:pt x="122307" y="79837"/>
                  <a:pt x="122465" y="79457"/>
                </a:cubicBezTo>
                <a:cubicBezTo>
                  <a:pt x="122560" y="79204"/>
                  <a:pt x="122433" y="78951"/>
                  <a:pt x="122212" y="78856"/>
                </a:cubicBezTo>
                <a:close/>
                <a:moveTo>
                  <a:pt x="121325" y="81041"/>
                </a:moveTo>
                <a:cubicBezTo>
                  <a:pt x="120945" y="80882"/>
                  <a:pt x="120565" y="81294"/>
                  <a:pt x="120723" y="81674"/>
                </a:cubicBezTo>
                <a:cubicBezTo>
                  <a:pt x="120913" y="82054"/>
                  <a:pt x="121452" y="82054"/>
                  <a:pt x="121610" y="81674"/>
                </a:cubicBezTo>
                <a:cubicBezTo>
                  <a:pt x="121705" y="81421"/>
                  <a:pt x="121578" y="81136"/>
                  <a:pt x="121325" y="81041"/>
                </a:cubicBezTo>
                <a:close/>
                <a:moveTo>
                  <a:pt x="120470" y="83226"/>
                </a:moveTo>
                <a:cubicBezTo>
                  <a:pt x="120058" y="83068"/>
                  <a:pt x="119678" y="83479"/>
                  <a:pt x="119836" y="83891"/>
                </a:cubicBezTo>
                <a:cubicBezTo>
                  <a:pt x="120026" y="84303"/>
                  <a:pt x="120596" y="84271"/>
                  <a:pt x="120755" y="83891"/>
                </a:cubicBezTo>
                <a:cubicBezTo>
                  <a:pt x="120850" y="83638"/>
                  <a:pt x="120723" y="83353"/>
                  <a:pt x="120470" y="83226"/>
                </a:cubicBezTo>
                <a:close/>
                <a:moveTo>
                  <a:pt x="119615" y="85443"/>
                </a:moveTo>
                <a:cubicBezTo>
                  <a:pt x="119171" y="85284"/>
                  <a:pt x="118760" y="85696"/>
                  <a:pt x="118950" y="86108"/>
                </a:cubicBezTo>
                <a:cubicBezTo>
                  <a:pt x="119140" y="86520"/>
                  <a:pt x="119710" y="86520"/>
                  <a:pt x="119900" y="86108"/>
                </a:cubicBezTo>
                <a:cubicBezTo>
                  <a:pt x="119995" y="85823"/>
                  <a:pt x="119868" y="85538"/>
                  <a:pt x="119615" y="85443"/>
                </a:cubicBezTo>
                <a:close/>
                <a:moveTo>
                  <a:pt x="119045" y="88325"/>
                </a:moveTo>
                <a:cubicBezTo>
                  <a:pt x="119203" y="87881"/>
                  <a:pt x="118760" y="87438"/>
                  <a:pt x="118348" y="87628"/>
                </a:cubicBezTo>
                <a:cubicBezTo>
                  <a:pt x="117905" y="87818"/>
                  <a:pt x="117905" y="88420"/>
                  <a:pt x="118348" y="88610"/>
                </a:cubicBezTo>
                <a:cubicBezTo>
                  <a:pt x="118633" y="88705"/>
                  <a:pt x="118918" y="88578"/>
                  <a:pt x="119045" y="88325"/>
                </a:cubicBezTo>
                <a:close/>
                <a:moveTo>
                  <a:pt x="118190" y="90541"/>
                </a:moveTo>
                <a:cubicBezTo>
                  <a:pt x="118348" y="90066"/>
                  <a:pt x="117905" y="89623"/>
                  <a:pt x="117461" y="89813"/>
                </a:cubicBezTo>
                <a:cubicBezTo>
                  <a:pt x="117018" y="90003"/>
                  <a:pt x="117018" y="90668"/>
                  <a:pt x="117461" y="90827"/>
                </a:cubicBezTo>
                <a:cubicBezTo>
                  <a:pt x="117746" y="90953"/>
                  <a:pt x="118063" y="90795"/>
                  <a:pt x="118190" y="90510"/>
                </a:cubicBezTo>
                <a:close/>
                <a:moveTo>
                  <a:pt x="117018" y="91998"/>
                </a:moveTo>
                <a:cubicBezTo>
                  <a:pt x="116543" y="91840"/>
                  <a:pt x="116068" y="92283"/>
                  <a:pt x="116289" y="92758"/>
                </a:cubicBezTo>
                <a:cubicBezTo>
                  <a:pt x="116479" y="93233"/>
                  <a:pt x="117145" y="93202"/>
                  <a:pt x="117335" y="92727"/>
                </a:cubicBezTo>
                <a:cubicBezTo>
                  <a:pt x="117430" y="92442"/>
                  <a:pt x="117303" y="92125"/>
                  <a:pt x="117018" y="91998"/>
                </a:cubicBezTo>
                <a:close/>
                <a:moveTo>
                  <a:pt x="116479" y="94943"/>
                </a:moveTo>
                <a:cubicBezTo>
                  <a:pt x="116670" y="94468"/>
                  <a:pt x="116163" y="93993"/>
                  <a:pt x="115688" y="94215"/>
                </a:cubicBezTo>
                <a:cubicBezTo>
                  <a:pt x="115213" y="94405"/>
                  <a:pt x="115213" y="95102"/>
                  <a:pt x="115719" y="95292"/>
                </a:cubicBezTo>
                <a:cubicBezTo>
                  <a:pt x="116004" y="95387"/>
                  <a:pt x="116353" y="95260"/>
                  <a:pt x="116479" y="94943"/>
                </a:cubicBezTo>
                <a:close/>
                <a:moveTo>
                  <a:pt x="115624" y="97160"/>
                </a:moveTo>
                <a:cubicBezTo>
                  <a:pt x="115814" y="96685"/>
                  <a:pt x="115308" y="96179"/>
                  <a:pt x="114801" y="96400"/>
                </a:cubicBezTo>
                <a:cubicBezTo>
                  <a:pt x="114326" y="96622"/>
                  <a:pt x="114326" y="97319"/>
                  <a:pt x="114833" y="97509"/>
                </a:cubicBezTo>
                <a:cubicBezTo>
                  <a:pt x="115149" y="97635"/>
                  <a:pt x="115498" y="97477"/>
                  <a:pt x="115624" y="97160"/>
                </a:cubicBezTo>
                <a:close/>
                <a:moveTo>
                  <a:pt x="114769" y="99377"/>
                </a:moveTo>
                <a:cubicBezTo>
                  <a:pt x="114959" y="98870"/>
                  <a:pt x="114453" y="98364"/>
                  <a:pt x="113946" y="98585"/>
                </a:cubicBezTo>
                <a:cubicBezTo>
                  <a:pt x="113439" y="98807"/>
                  <a:pt x="113439" y="99535"/>
                  <a:pt x="113946" y="99725"/>
                </a:cubicBezTo>
                <a:cubicBezTo>
                  <a:pt x="114263" y="99852"/>
                  <a:pt x="114643" y="99694"/>
                  <a:pt x="114769" y="99377"/>
                </a:cubicBezTo>
                <a:close/>
                <a:moveTo>
                  <a:pt x="113059" y="101974"/>
                </a:moveTo>
                <a:cubicBezTo>
                  <a:pt x="113598" y="102164"/>
                  <a:pt x="114104" y="101626"/>
                  <a:pt x="113883" y="101119"/>
                </a:cubicBezTo>
                <a:cubicBezTo>
                  <a:pt x="113661" y="100612"/>
                  <a:pt x="112933" y="100612"/>
                  <a:pt x="112711" y="101151"/>
                </a:cubicBezTo>
                <a:cubicBezTo>
                  <a:pt x="112584" y="101467"/>
                  <a:pt x="112743" y="101816"/>
                  <a:pt x="113059" y="101942"/>
                </a:cubicBezTo>
                <a:close/>
                <a:moveTo>
                  <a:pt x="113059" y="103811"/>
                </a:moveTo>
                <a:cubicBezTo>
                  <a:pt x="113249" y="103272"/>
                  <a:pt x="112711" y="102734"/>
                  <a:pt x="112173" y="102987"/>
                </a:cubicBezTo>
                <a:cubicBezTo>
                  <a:pt x="111634" y="103209"/>
                  <a:pt x="111666" y="103969"/>
                  <a:pt x="112204" y="104191"/>
                </a:cubicBezTo>
                <a:cubicBezTo>
                  <a:pt x="112521" y="104317"/>
                  <a:pt x="112901" y="104159"/>
                  <a:pt x="113028" y="103811"/>
                </a:cubicBezTo>
                <a:close/>
                <a:moveTo>
                  <a:pt x="112204" y="106028"/>
                </a:moveTo>
                <a:cubicBezTo>
                  <a:pt x="112394" y="105489"/>
                  <a:pt x="111856" y="104919"/>
                  <a:pt x="111286" y="105173"/>
                </a:cubicBezTo>
                <a:cubicBezTo>
                  <a:pt x="110747" y="105426"/>
                  <a:pt x="110747" y="106186"/>
                  <a:pt x="111317" y="106408"/>
                </a:cubicBezTo>
                <a:cubicBezTo>
                  <a:pt x="111666" y="106566"/>
                  <a:pt x="112046" y="106376"/>
                  <a:pt x="112204" y="106028"/>
                </a:cubicBezTo>
                <a:close/>
                <a:moveTo>
                  <a:pt x="111317" y="108244"/>
                </a:moveTo>
                <a:cubicBezTo>
                  <a:pt x="111571" y="107674"/>
                  <a:pt x="110969" y="107104"/>
                  <a:pt x="110431" y="107358"/>
                </a:cubicBezTo>
                <a:cubicBezTo>
                  <a:pt x="109861" y="107611"/>
                  <a:pt x="109861" y="108403"/>
                  <a:pt x="110431" y="108656"/>
                </a:cubicBezTo>
                <a:cubicBezTo>
                  <a:pt x="110779" y="108783"/>
                  <a:pt x="111191" y="108593"/>
                  <a:pt x="111317" y="108244"/>
                </a:cubicBezTo>
                <a:close/>
                <a:moveTo>
                  <a:pt x="109544" y="110873"/>
                </a:moveTo>
                <a:cubicBezTo>
                  <a:pt x="110146" y="111095"/>
                  <a:pt x="110716" y="110493"/>
                  <a:pt x="110462" y="109923"/>
                </a:cubicBezTo>
                <a:cubicBezTo>
                  <a:pt x="110209" y="109353"/>
                  <a:pt x="109386" y="109353"/>
                  <a:pt x="109164" y="109955"/>
                </a:cubicBezTo>
                <a:cubicBezTo>
                  <a:pt x="109006" y="110303"/>
                  <a:pt x="109196" y="110715"/>
                  <a:pt x="109544" y="110873"/>
                </a:cubicBezTo>
                <a:close/>
                <a:moveTo>
                  <a:pt x="139788" y="27235"/>
                </a:moveTo>
                <a:cubicBezTo>
                  <a:pt x="139788" y="27235"/>
                  <a:pt x="139756" y="27235"/>
                  <a:pt x="139756" y="27235"/>
                </a:cubicBezTo>
                <a:cubicBezTo>
                  <a:pt x="139756" y="27267"/>
                  <a:pt x="139788" y="27267"/>
                  <a:pt x="139788" y="27267"/>
                </a:cubicBezTo>
                <a:cubicBezTo>
                  <a:pt x="139820" y="27235"/>
                  <a:pt x="139788" y="27235"/>
                  <a:pt x="139788" y="27235"/>
                </a:cubicBezTo>
                <a:close/>
                <a:moveTo>
                  <a:pt x="138933" y="29452"/>
                </a:moveTo>
                <a:cubicBezTo>
                  <a:pt x="138965" y="29421"/>
                  <a:pt x="138838" y="29452"/>
                  <a:pt x="138901" y="29484"/>
                </a:cubicBezTo>
                <a:cubicBezTo>
                  <a:pt x="138901" y="29484"/>
                  <a:pt x="138933" y="29484"/>
                  <a:pt x="138933" y="29452"/>
                </a:cubicBezTo>
                <a:close/>
                <a:moveTo>
                  <a:pt x="138078" y="31669"/>
                </a:moveTo>
                <a:cubicBezTo>
                  <a:pt x="138109" y="31606"/>
                  <a:pt x="137919" y="31669"/>
                  <a:pt x="138014" y="31701"/>
                </a:cubicBezTo>
                <a:cubicBezTo>
                  <a:pt x="138046" y="31732"/>
                  <a:pt x="138078" y="31701"/>
                  <a:pt x="138078" y="31669"/>
                </a:cubicBezTo>
                <a:close/>
                <a:moveTo>
                  <a:pt x="137223" y="33886"/>
                </a:moveTo>
                <a:cubicBezTo>
                  <a:pt x="137286" y="33791"/>
                  <a:pt x="137033" y="33886"/>
                  <a:pt x="137128" y="33949"/>
                </a:cubicBezTo>
                <a:cubicBezTo>
                  <a:pt x="137159" y="33949"/>
                  <a:pt x="137223" y="33918"/>
                  <a:pt x="137223" y="33886"/>
                </a:cubicBezTo>
                <a:close/>
                <a:moveTo>
                  <a:pt x="136304" y="36008"/>
                </a:moveTo>
                <a:cubicBezTo>
                  <a:pt x="136178" y="35944"/>
                  <a:pt x="136304" y="36261"/>
                  <a:pt x="136368" y="36103"/>
                </a:cubicBezTo>
                <a:cubicBezTo>
                  <a:pt x="136399" y="36071"/>
                  <a:pt x="136368" y="36008"/>
                  <a:pt x="136336" y="35976"/>
                </a:cubicBezTo>
                <a:close/>
                <a:moveTo>
                  <a:pt x="135449" y="38193"/>
                </a:moveTo>
                <a:cubicBezTo>
                  <a:pt x="135291" y="38129"/>
                  <a:pt x="135449" y="38510"/>
                  <a:pt x="135513" y="38319"/>
                </a:cubicBezTo>
                <a:cubicBezTo>
                  <a:pt x="135544" y="38288"/>
                  <a:pt x="135513" y="38193"/>
                  <a:pt x="135449" y="38193"/>
                </a:cubicBezTo>
                <a:close/>
                <a:moveTo>
                  <a:pt x="134594" y="40378"/>
                </a:moveTo>
                <a:cubicBezTo>
                  <a:pt x="134404" y="40315"/>
                  <a:pt x="134594" y="40726"/>
                  <a:pt x="134658" y="40536"/>
                </a:cubicBezTo>
                <a:cubicBezTo>
                  <a:pt x="134689" y="40473"/>
                  <a:pt x="134658" y="40410"/>
                  <a:pt x="134594" y="40378"/>
                </a:cubicBezTo>
                <a:close/>
                <a:moveTo>
                  <a:pt x="133707" y="42563"/>
                </a:moveTo>
                <a:cubicBezTo>
                  <a:pt x="133517" y="42500"/>
                  <a:pt x="133707" y="42975"/>
                  <a:pt x="133802" y="42753"/>
                </a:cubicBezTo>
                <a:cubicBezTo>
                  <a:pt x="133834" y="42690"/>
                  <a:pt x="133802" y="42595"/>
                  <a:pt x="133707" y="42563"/>
                </a:cubicBezTo>
                <a:close/>
                <a:moveTo>
                  <a:pt x="132852" y="44780"/>
                </a:moveTo>
                <a:cubicBezTo>
                  <a:pt x="132599" y="44685"/>
                  <a:pt x="132852" y="45223"/>
                  <a:pt x="132947" y="44970"/>
                </a:cubicBezTo>
                <a:cubicBezTo>
                  <a:pt x="132979" y="44907"/>
                  <a:pt x="132947" y="44780"/>
                  <a:pt x="132852" y="44748"/>
                </a:cubicBezTo>
                <a:close/>
                <a:moveTo>
                  <a:pt x="131997" y="46965"/>
                </a:moveTo>
                <a:cubicBezTo>
                  <a:pt x="131712" y="46838"/>
                  <a:pt x="131997" y="47472"/>
                  <a:pt x="132092" y="47187"/>
                </a:cubicBezTo>
                <a:cubicBezTo>
                  <a:pt x="132124" y="47092"/>
                  <a:pt x="132092" y="46965"/>
                  <a:pt x="131997" y="46933"/>
                </a:cubicBezTo>
                <a:close/>
                <a:moveTo>
                  <a:pt x="131111" y="49150"/>
                </a:moveTo>
                <a:cubicBezTo>
                  <a:pt x="130826" y="49024"/>
                  <a:pt x="131111" y="49689"/>
                  <a:pt x="131237" y="49404"/>
                </a:cubicBezTo>
                <a:cubicBezTo>
                  <a:pt x="131269" y="49277"/>
                  <a:pt x="131237" y="49182"/>
                  <a:pt x="131111" y="49150"/>
                </a:cubicBezTo>
                <a:close/>
                <a:moveTo>
                  <a:pt x="129971" y="51462"/>
                </a:moveTo>
                <a:cubicBezTo>
                  <a:pt x="129844" y="51779"/>
                  <a:pt x="130572" y="51462"/>
                  <a:pt x="130256" y="51335"/>
                </a:cubicBezTo>
                <a:cubicBezTo>
                  <a:pt x="130161" y="51272"/>
                  <a:pt x="130002" y="51335"/>
                  <a:pt x="129971" y="51462"/>
                </a:cubicBezTo>
                <a:close/>
                <a:moveTo>
                  <a:pt x="129084" y="53647"/>
                </a:moveTo>
                <a:cubicBezTo>
                  <a:pt x="129020" y="53837"/>
                  <a:pt x="129210" y="54027"/>
                  <a:pt x="129400" y="53964"/>
                </a:cubicBezTo>
                <a:cubicBezTo>
                  <a:pt x="129590" y="53869"/>
                  <a:pt x="129590" y="53584"/>
                  <a:pt x="129400" y="53521"/>
                </a:cubicBezTo>
                <a:cubicBezTo>
                  <a:pt x="129274" y="53457"/>
                  <a:pt x="129115" y="53521"/>
                  <a:pt x="129084" y="53647"/>
                </a:cubicBezTo>
                <a:close/>
                <a:moveTo>
                  <a:pt x="128197" y="55864"/>
                </a:moveTo>
                <a:cubicBezTo>
                  <a:pt x="128102" y="56054"/>
                  <a:pt x="128324" y="56276"/>
                  <a:pt x="128545" y="56181"/>
                </a:cubicBezTo>
                <a:cubicBezTo>
                  <a:pt x="128735" y="56086"/>
                  <a:pt x="128735" y="55801"/>
                  <a:pt x="128514" y="55706"/>
                </a:cubicBezTo>
                <a:cubicBezTo>
                  <a:pt x="128387" y="55642"/>
                  <a:pt x="128260" y="55737"/>
                  <a:pt x="128197" y="55864"/>
                </a:cubicBezTo>
                <a:close/>
                <a:moveTo>
                  <a:pt x="127310" y="58049"/>
                </a:moveTo>
                <a:cubicBezTo>
                  <a:pt x="127215" y="58271"/>
                  <a:pt x="127437" y="58524"/>
                  <a:pt x="127659" y="58398"/>
                </a:cubicBezTo>
                <a:cubicBezTo>
                  <a:pt x="127912" y="58303"/>
                  <a:pt x="127880" y="57986"/>
                  <a:pt x="127659" y="57891"/>
                </a:cubicBezTo>
                <a:cubicBezTo>
                  <a:pt x="127532" y="57859"/>
                  <a:pt x="127374" y="57923"/>
                  <a:pt x="127310" y="58049"/>
                </a:cubicBezTo>
                <a:close/>
                <a:moveTo>
                  <a:pt x="126424" y="60266"/>
                </a:moveTo>
                <a:cubicBezTo>
                  <a:pt x="126329" y="60488"/>
                  <a:pt x="126550" y="60741"/>
                  <a:pt x="126804" y="60646"/>
                </a:cubicBezTo>
                <a:cubicBezTo>
                  <a:pt x="127057" y="60519"/>
                  <a:pt x="127025" y="60203"/>
                  <a:pt x="126804" y="60076"/>
                </a:cubicBezTo>
                <a:cubicBezTo>
                  <a:pt x="126645" y="60044"/>
                  <a:pt x="126487" y="60108"/>
                  <a:pt x="126424" y="60266"/>
                </a:cubicBezTo>
                <a:close/>
                <a:moveTo>
                  <a:pt x="125537" y="62451"/>
                </a:moveTo>
                <a:cubicBezTo>
                  <a:pt x="125410" y="62705"/>
                  <a:pt x="125695" y="62958"/>
                  <a:pt x="125949" y="62863"/>
                </a:cubicBezTo>
                <a:cubicBezTo>
                  <a:pt x="126202" y="62736"/>
                  <a:pt x="126202" y="62388"/>
                  <a:pt x="125917" y="62293"/>
                </a:cubicBezTo>
                <a:cubicBezTo>
                  <a:pt x="125759" y="62230"/>
                  <a:pt x="125600" y="62293"/>
                  <a:pt x="125537" y="62451"/>
                </a:cubicBezTo>
                <a:close/>
                <a:moveTo>
                  <a:pt x="125062" y="64478"/>
                </a:moveTo>
                <a:cubicBezTo>
                  <a:pt x="124777" y="64351"/>
                  <a:pt x="124523" y="64636"/>
                  <a:pt x="124650" y="64921"/>
                </a:cubicBezTo>
                <a:cubicBezTo>
                  <a:pt x="124745" y="65175"/>
                  <a:pt x="125125" y="65175"/>
                  <a:pt x="125252" y="64890"/>
                </a:cubicBezTo>
                <a:cubicBezTo>
                  <a:pt x="125315" y="64731"/>
                  <a:pt x="125220" y="64541"/>
                  <a:pt x="125062" y="64478"/>
                </a:cubicBezTo>
                <a:close/>
                <a:moveTo>
                  <a:pt x="124207" y="66663"/>
                </a:moveTo>
                <a:cubicBezTo>
                  <a:pt x="123922" y="66568"/>
                  <a:pt x="123637" y="66853"/>
                  <a:pt x="123763" y="67138"/>
                </a:cubicBezTo>
                <a:cubicBezTo>
                  <a:pt x="123890" y="67423"/>
                  <a:pt x="124270" y="67392"/>
                  <a:pt x="124397" y="67107"/>
                </a:cubicBezTo>
                <a:cubicBezTo>
                  <a:pt x="124460" y="66948"/>
                  <a:pt x="124365" y="66726"/>
                  <a:pt x="124207" y="66663"/>
                </a:cubicBezTo>
                <a:close/>
                <a:moveTo>
                  <a:pt x="123320" y="68848"/>
                </a:moveTo>
                <a:cubicBezTo>
                  <a:pt x="123035" y="68722"/>
                  <a:pt x="122718" y="69038"/>
                  <a:pt x="122845" y="69355"/>
                </a:cubicBezTo>
                <a:cubicBezTo>
                  <a:pt x="123003" y="69640"/>
                  <a:pt x="123415" y="69640"/>
                  <a:pt x="123542" y="69323"/>
                </a:cubicBezTo>
                <a:cubicBezTo>
                  <a:pt x="123605" y="69133"/>
                  <a:pt x="123510" y="68943"/>
                  <a:pt x="123320" y="68848"/>
                </a:cubicBezTo>
                <a:close/>
                <a:moveTo>
                  <a:pt x="122465" y="71033"/>
                </a:moveTo>
                <a:cubicBezTo>
                  <a:pt x="122148" y="70938"/>
                  <a:pt x="121832" y="71255"/>
                  <a:pt x="121958" y="71572"/>
                </a:cubicBezTo>
                <a:cubicBezTo>
                  <a:pt x="122117" y="71889"/>
                  <a:pt x="122560" y="71857"/>
                  <a:pt x="122687" y="71540"/>
                </a:cubicBezTo>
                <a:cubicBezTo>
                  <a:pt x="122750" y="71350"/>
                  <a:pt x="122655" y="71128"/>
                  <a:pt x="122465" y="71033"/>
                </a:cubicBezTo>
                <a:close/>
                <a:moveTo>
                  <a:pt x="121072" y="73472"/>
                </a:moveTo>
                <a:cubicBezTo>
                  <a:pt x="120945" y="73789"/>
                  <a:pt x="121293" y="74137"/>
                  <a:pt x="121610" y="73979"/>
                </a:cubicBezTo>
                <a:cubicBezTo>
                  <a:pt x="121927" y="73852"/>
                  <a:pt x="121927" y="73377"/>
                  <a:pt x="121610" y="73250"/>
                </a:cubicBezTo>
                <a:cubicBezTo>
                  <a:pt x="121388" y="73155"/>
                  <a:pt x="121167" y="73250"/>
                  <a:pt x="121072" y="73472"/>
                </a:cubicBezTo>
                <a:close/>
                <a:moveTo>
                  <a:pt x="120185" y="75657"/>
                </a:moveTo>
                <a:cubicBezTo>
                  <a:pt x="120058" y="76005"/>
                  <a:pt x="120406" y="76354"/>
                  <a:pt x="120755" y="76227"/>
                </a:cubicBezTo>
                <a:cubicBezTo>
                  <a:pt x="121103" y="76069"/>
                  <a:pt x="121072" y="75562"/>
                  <a:pt x="120723" y="75435"/>
                </a:cubicBezTo>
                <a:cubicBezTo>
                  <a:pt x="120501" y="75340"/>
                  <a:pt x="120280" y="75467"/>
                  <a:pt x="120185" y="75657"/>
                </a:cubicBezTo>
                <a:close/>
                <a:moveTo>
                  <a:pt x="119298" y="77874"/>
                </a:moveTo>
                <a:cubicBezTo>
                  <a:pt x="119140" y="78222"/>
                  <a:pt x="119520" y="78602"/>
                  <a:pt x="119868" y="78444"/>
                </a:cubicBezTo>
                <a:cubicBezTo>
                  <a:pt x="120248" y="78286"/>
                  <a:pt x="120248" y="77779"/>
                  <a:pt x="119868" y="77621"/>
                </a:cubicBezTo>
                <a:cubicBezTo>
                  <a:pt x="119646" y="77526"/>
                  <a:pt x="119393" y="77652"/>
                  <a:pt x="119298" y="77874"/>
                </a:cubicBezTo>
                <a:close/>
                <a:moveTo>
                  <a:pt x="119013" y="79806"/>
                </a:moveTo>
                <a:cubicBezTo>
                  <a:pt x="118633" y="79647"/>
                  <a:pt x="118253" y="80059"/>
                  <a:pt x="118411" y="80439"/>
                </a:cubicBezTo>
                <a:cubicBezTo>
                  <a:pt x="118570" y="80787"/>
                  <a:pt x="119108" y="80787"/>
                  <a:pt x="119266" y="80407"/>
                </a:cubicBezTo>
                <a:cubicBezTo>
                  <a:pt x="119361" y="80186"/>
                  <a:pt x="119235" y="79901"/>
                  <a:pt x="119013" y="79806"/>
                </a:cubicBezTo>
                <a:close/>
                <a:moveTo>
                  <a:pt x="118126" y="81991"/>
                </a:moveTo>
                <a:cubicBezTo>
                  <a:pt x="117746" y="81864"/>
                  <a:pt x="117366" y="82244"/>
                  <a:pt x="117525" y="82624"/>
                </a:cubicBezTo>
                <a:cubicBezTo>
                  <a:pt x="117683" y="83036"/>
                  <a:pt x="118253" y="83004"/>
                  <a:pt x="118411" y="82624"/>
                </a:cubicBezTo>
                <a:cubicBezTo>
                  <a:pt x="118506" y="82371"/>
                  <a:pt x="118380" y="82118"/>
                  <a:pt x="118126" y="81991"/>
                </a:cubicBezTo>
                <a:close/>
                <a:moveTo>
                  <a:pt x="117271" y="84208"/>
                </a:moveTo>
                <a:cubicBezTo>
                  <a:pt x="116860" y="84049"/>
                  <a:pt x="116448" y="84461"/>
                  <a:pt x="116638" y="84841"/>
                </a:cubicBezTo>
                <a:cubicBezTo>
                  <a:pt x="116796" y="85253"/>
                  <a:pt x="117398" y="85253"/>
                  <a:pt x="117556" y="84841"/>
                </a:cubicBezTo>
                <a:cubicBezTo>
                  <a:pt x="117651" y="84588"/>
                  <a:pt x="117525" y="84303"/>
                  <a:pt x="117271" y="84208"/>
                </a:cubicBezTo>
                <a:close/>
                <a:moveTo>
                  <a:pt x="116416" y="86393"/>
                </a:moveTo>
                <a:cubicBezTo>
                  <a:pt x="115973" y="86235"/>
                  <a:pt x="115561" y="86646"/>
                  <a:pt x="115751" y="87058"/>
                </a:cubicBezTo>
                <a:cubicBezTo>
                  <a:pt x="115909" y="87501"/>
                  <a:pt x="116511" y="87470"/>
                  <a:pt x="116701" y="87058"/>
                </a:cubicBezTo>
                <a:cubicBezTo>
                  <a:pt x="116796" y="86805"/>
                  <a:pt x="116670" y="86488"/>
                  <a:pt x="116416" y="86393"/>
                </a:cubicBezTo>
                <a:close/>
                <a:moveTo>
                  <a:pt x="115846" y="89275"/>
                </a:moveTo>
                <a:cubicBezTo>
                  <a:pt x="116004" y="88831"/>
                  <a:pt x="115561" y="88388"/>
                  <a:pt x="115118" y="88578"/>
                </a:cubicBezTo>
                <a:cubicBezTo>
                  <a:pt x="114706" y="88768"/>
                  <a:pt x="114706" y="89401"/>
                  <a:pt x="115149" y="89560"/>
                </a:cubicBezTo>
                <a:cubicBezTo>
                  <a:pt x="115434" y="89686"/>
                  <a:pt x="115719" y="89528"/>
                  <a:pt x="115846" y="89275"/>
                </a:cubicBezTo>
                <a:close/>
                <a:moveTo>
                  <a:pt x="114991" y="91492"/>
                </a:moveTo>
                <a:cubicBezTo>
                  <a:pt x="115149" y="91017"/>
                  <a:pt x="114706" y="90573"/>
                  <a:pt x="114263" y="90763"/>
                </a:cubicBezTo>
                <a:cubicBezTo>
                  <a:pt x="113788" y="90985"/>
                  <a:pt x="113819" y="91618"/>
                  <a:pt x="114263" y="91808"/>
                </a:cubicBezTo>
                <a:cubicBezTo>
                  <a:pt x="114548" y="91903"/>
                  <a:pt x="114864" y="91777"/>
                  <a:pt x="114991" y="91492"/>
                </a:cubicBezTo>
                <a:close/>
                <a:moveTo>
                  <a:pt x="113819" y="92948"/>
                </a:moveTo>
                <a:cubicBezTo>
                  <a:pt x="113344" y="92790"/>
                  <a:pt x="112869" y="93265"/>
                  <a:pt x="113091" y="93708"/>
                </a:cubicBezTo>
                <a:cubicBezTo>
                  <a:pt x="113281" y="94183"/>
                  <a:pt x="113946" y="94183"/>
                  <a:pt x="114136" y="93708"/>
                </a:cubicBezTo>
                <a:cubicBezTo>
                  <a:pt x="114231" y="93423"/>
                  <a:pt x="114104" y="93075"/>
                  <a:pt x="113819" y="92948"/>
                </a:cubicBezTo>
                <a:close/>
                <a:moveTo>
                  <a:pt x="113281" y="95925"/>
                </a:moveTo>
                <a:cubicBezTo>
                  <a:pt x="113471" y="95419"/>
                  <a:pt x="112964" y="94943"/>
                  <a:pt x="112489" y="95165"/>
                </a:cubicBezTo>
                <a:cubicBezTo>
                  <a:pt x="112014" y="95355"/>
                  <a:pt x="112014" y="96052"/>
                  <a:pt x="112521" y="96242"/>
                </a:cubicBezTo>
                <a:cubicBezTo>
                  <a:pt x="112806" y="96369"/>
                  <a:pt x="113154" y="96210"/>
                  <a:pt x="113281" y="95925"/>
                </a:cubicBezTo>
                <a:close/>
                <a:moveTo>
                  <a:pt x="112426" y="98142"/>
                </a:moveTo>
                <a:cubicBezTo>
                  <a:pt x="112616" y="97635"/>
                  <a:pt x="112109" y="97129"/>
                  <a:pt x="111602" y="97350"/>
                </a:cubicBezTo>
                <a:cubicBezTo>
                  <a:pt x="111127" y="97572"/>
                  <a:pt x="111127" y="98269"/>
                  <a:pt x="111634" y="98459"/>
                </a:cubicBezTo>
                <a:cubicBezTo>
                  <a:pt x="111951" y="98585"/>
                  <a:pt x="112299" y="98459"/>
                  <a:pt x="112426" y="98142"/>
                </a:cubicBezTo>
                <a:close/>
                <a:moveTo>
                  <a:pt x="111571" y="100359"/>
                </a:moveTo>
                <a:cubicBezTo>
                  <a:pt x="111761" y="99820"/>
                  <a:pt x="111254" y="99314"/>
                  <a:pt x="110716" y="99535"/>
                </a:cubicBezTo>
                <a:cubicBezTo>
                  <a:pt x="110209" y="99757"/>
                  <a:pt x="110241" y="100486"/>
                  <a:pt x="110747" y="100707"/>
                </a:cubicBezTo>
                <a:cubicBezTo>
                  <a:pt x="111064" y="100834"/>
                  <a:pt x="111444" y="100676"/>
                  <a:pt x="111571" y="100359"/>
                </a:cubicBezTo>
                <a:close/>
                <a:moveTo>
                  <a:pt x="109861" y="102924"/>
                </a:moveTo>
                <a:cubicBezTo>
                  <a:pt x="110399" y="103146"/>
                  <a:pt x="110937" y="102607"/>
                  <a:pt x="110684" y="102069"/>
                </a:cubicBezTo>
                <a:cubicBezTo>
                  <a:pt x="110462" y="101562"/>
                  <a:pt x="109734" y="101562"/>
                  <a:pt x="109512" y="102101"/>
                </a:cubicBezTo>
                <a:cubicBezTo>
                  <a:pt x="109386" y="102417"/>
                  <a:pt x="109544" y="102797"/>
                  <a:pt x="109861" y="102924"/>
                </a:cubicBezTo>
                <a:close/>
                <a:moveTo>
                  <a:pt x="109861" y="104792"/>
                </a:moveTo>
                <a:cubicBezTo>
                  <a:pt x="110051" y="104222"/>
                  <a:pt x="109512" y="103684"/>
                  <a:pt x="108974" y="103937"/>
                </a:cubicBezTo>
                <a:cubicBezTo>
                  <a:pt x="108436" y="104159"/>
                  <a:pt x="108436" y="104951"/>
                  <a:pt x="109006" y="105141"/>
                </a:cubicBezTo>
                <a:cubicBezTo>
                  <a:pt x="109322" y="105299"/>
                  <a:pt x="109702" y="105109"/>
                  <a:pt x="109861" y="104792"/>
                </a:cubicBezTo>
                <a:close/>
                <a:moveTo>
                  <a:pt x="109006" y="107009"/>
                </a:moveTo>
                <a:cubicBezTo>
                  <a:pt x="109227" y="106439"/>
                  <a:pt x="108657" y="105869"/>
                  <a:pt x="108087" y="106123"/>
                </a:cubicBezTo>
                <a:cubicBezTo>
                  <a:pt x="107549" y="106376"/>
                  <a:pt x="107549" y="107168"/>
                  <a:pt x="108119" y="107389"/>
                </a:cubicBezTo>
                <a:cubicBezTo>
                  <a:pt x="108467" y="107516"/>
                  <a:pt x="108847" y="107358"/>
                  <a:pt x="109006" y="106978"/>
                </a:cubicBezTo>
                <a:close/>
                <a:moveTo>
                  <a:pt x="107232" y="109606"/>
                </a:moveTo>
                <a:cubicBezTo>
                  <a:pt x="107802" y="109828"/>
                  <a:pt x="108372" y="109258"/>
                  <a:pt x="108119" y="108688"/>
                </a:cubicBezTo>
                <a:cubicBezTo>
                  <a:pt x="107866" y="108118"/>
                  <a:pt x="107074" y="108118"/>
                  <a:pt x="106852" y="108688"/>
                </a:cubicBezTo>
                <a:cubicBezTo>
                  <a:pt x="106694" y="109068"/>
                  <a:pt x="106884" y="109448"/>
                  <a:pt x="107232" y="109606"/>
                </a:cubicBezTo>
                <a:close/>
                <a:moveTo>
                  <a:pt x="106884" y="110493"/>
                </a:moveTo>
                <a:cubicBezTo>
                  <a:pt x="106472" y="110335"/>
                  <a:pt x="105997" y="110588"/>
                  <a:pt x="105902" y="111031"/>
                </a:cubicBezTo>
                <a:lnTo>
                  <a:pt x="107327" y="111031"/>
                </a:lnTo>
                <a:cubicBezTo>
                  <a:pt x="107264" y="110778"/>
                  <a:pt x="107105" y="110588"/>
                  <a:pt x="106884" y="110493"/>
                </a:cubicBezTo>
                <a:close/>
                <a:moveTo>
                  <a:pt x="136589" y="28185"/>
                </a:moveTo>
                <a:cubicBezTo>
                  <a:pt x="136558" y="28185"/>
                  <a:pt x="136558" y="28217"/>
                  <a:pt x="136558" y="28217"/>
                </a:cubicBezTo>
                <a:cubicBezTo>
                  <a:pt x="136589" y="28217"/>
                  <a:pt x="136621" y="28185"/>
                  <a:pt x="136589" y="28185"/>
                </a:cubicBezTo>
                <a:close/>
                <a:moveTo>
                  <a:pt x="135734" y="30434"/>
                </a:moveTo>
                <a:cubicBezTo>
                  <a:pt x="135734" y="30402"/>
                  <a:pt x="135734" y="30371"/>
                  <a:pt x="135734" y="30371"/>
                </a:cubicBezTo>
                <a:cubicBezTo>
                  <a:pt x="135671" y="30339"/>
                  <a:pt x="135703" y="30466"/>
                  <a:pt x="135734" y="30434"/>
                </a:cubicBezTo>
                <a:close/>
                <a:moveTo>
                  <a:pt x="134879" y="32651"/>
                </a:moveTo>
                <a:cubicBezTo>
                  <a:pt x="134911" y="32556"/>
                  <a:pt x="134721" y="32651"/>
                  <a:pt x="134816" y="32682"/>
                </a:cubicBezTo>
                <a:cubicBezTo>
                  <a:pt x="134848" y="32682"/>
                  <a:pt x="134879" y="32651"/>
                  <a:pt x="134879" y="32619"/>
                </a:cubicBezTo>
                <a:close/>
                <a:moveTo>
                  <a:pt x="134024" y="34868"/>
                </a:moveTo>
                <a:cubicBezTo>
                  <a:pt x="134056" y="34741"/>
                  <a:pt x="133834" y="34868"/>
                  <a:pt x="133929" y="34899"/>
                </a:cubicBezTo>
                <a:cubicBezTo>
                  <a:pt x="133961" y="34899"/>
                  <a:pt x="134024" y="34899"/>
                  <a:pt x="134024" y="34836"/>
                </a:cubicBezTo>
                <a:close/>
                <a:moveTo>
                  <a:pt x="133137" y="36958"/>
                </a:moveTo>
                <a:cubicBezTo>
                  <a:pt x="132979" y="36894"/>
                  <a:pt x="133106" y="37211"/>
                  <a:pt x="133169" y="37053"/>
                </a:cubicBezTo>
                <a:cubicBezTo>
                  <a:pt x="133201" y="37021"/>
                  <a:pt x="133169" y="36958"/>
                  <a:pt x="133137" y="36926"/>
                </a:cubicBezTo>
                <a:close/>
                <a:moveTo>
                  <a:pt x="132251" y="39143"/>
                </a:moveTo>
                <a:cubicBezTo>
                  <a:pt x="132092" y="39080"/>
                  <a:pt x="132251" y="39460"/>
                  <a:pt x="132314" y="39270"/>
                </a:cubicBezTo>
                <a:cubicBezTo>
                  <a:pt x="132346" y="39238"/>
                  <a:pt x="132314" y="39143"/>
                  <a:pt x="132251" y="39143"/>
                </a:cubicBezTo>
                <a:close/>
                <a:moveTo>
                  <a:pt x="131396" y="41328"/>
                </a:moveTo>
                <a:cubicBezTo>
                  <a:pt x="131206" y="41265"/>
                  <a:pt x="131396" y="41676"/>
                  <a:pt x="131459" y="41486"/>
                </a:cubicBezTo>
                <a:cubicBezTo>
                  <a:pt x="131491" y="41423"/>
                  <a:pt x="131459" y="41360"/>
                  <a:pt x="131396" y="41328"/>
                </a:cubicBezTo>
                <a:close/>
                <a:moveTo>
                  <a:pt x="130509" y="43513"/>
                </a:moveTo>
                <a:cubicBezTo>
                  <a:pt x="130319" y="43450"/>
                  <a:pt x="130509" y="43925"/>
                  <a:pt x="130604" y="43703"/>
                </a:cubicBezTo>
                <a:cubicBezTo>
                  <a:pt x="130636" y="43640"/>
                  <a:pt x="130604" y="43545"/>
                  <a:pt x="130509" y="43513"/>
                </a:cubicBezTo>
                <a:close/>
                <a:moveTo>
                  <a:pt x="129654" y="45698"/>
                </a:moveTo>
                <a:cubicBezTo>
                  <a:pt x="129400" y="45603"/>
                  <a:pt x="129654" y="46173"/>
                  <a:pt x="129749" y="45920"/>
                </a:cubicBezTo>
                <a:cubicBezTo>
                  <a:pt x="129781" y="45857"/>
                  <a:pt x="129749" y="45730"/>
                  <a:pt x="129654" y="45698"/>
                </a:cubicBezTo>
                <a:close/>
                <a:moveTo>
                  <a:pt x="128799" y="47915"/>
                </a:moveTo>
                <a:cubicBezTo>
                  <a:pt x="128514" y="47788"/>
                  <a:pt x="128799" y="48422"/>
                  <a:pt x="128894" y="48137"/>
                </a:cubicBezTo>
                <a:cubicBezTo>
                  <a:pt x="128925" y="48042"/>
                  <a:pt x="128894" y="47947"/>
                  <a:pt x="128799" y="47883"/>
                </a:cubicBezTo>
                <a:close/>
                <a:moveTo>
                  <a:pt x="127944" y="50100"/>
                </a:moveTo>
                <a:cubicBezTo>
                  <a:pt x="127627" y="49974"/>
                  <a:pt x="127912" y="50639"/>
                  <a:pt x="128039" y="50354"/>
                </a:cubicBezTo>
                <a:cubicBezTo>
                  <a:pt x="128070" y="50259"/>
                  <a:pt x="128039" y="50132"/>
                  <a:pt x="127944" y="50100"/>
                </a:cubicBezTo>
                <a:close/>
                <a:moveTo>
                  <a:pt x="126772" y="52412"/>
                </a:moveTo>
                <a:cubicBezTo>
                  <a:pt x="126709" y="52602"/>
                  <a:pt x="126899" y="52761"/>
                  <a:pt x="127057" y="52697"/>
                </a:cubicBezTo>
                <a:cubicBezTo>
                  <a:pt x="127247" y="52602"/>
                  <a:pt x="127247" y="52349"/>
                  <a:pt x="127057" y="52285"/>
                </a:cubicBezTo>
                <a:cubicBezTo>
                  <a:pt x="126962" y="52222"/>
                  <a:pt x="126804" y="52285"/>
                  <a:pt x="126772" y="52412"/>
                </a:cubicBezTo>
                <a:close/>
                <a:moveTo>
                  <a:pt x="125885" y="54597"/>
                </a:moveTo>
                <a:cubicBezTo>
                  <a:pt x="125790" y="54819"/>
                  <a:pt x="126012" y="55009"/>
                  <a:pt x="126202" y="54914"/>
                </a:cubicBezTo>
                <a:cubicBezTo>
                  <a:pt x="126392" y="54819"/>
                  <a:pt x="126392" y="54534"/>
                  <a:pt x="126202" y="54471"/>
                </a:cubicBezTo>
                <a:cubicBezTo>
                  <a:pt x="126075" y="54407"/>
                  <a:pt x="125917" y="54471"/>
                  <a:pt x="125885" y="54597"/>
                </a:cubicBezTo>
                <a:close/>
                <a:moveTo>
                  <a:pt x="124998" y="56814"/>
                </a:moveTo>
                <a:cubicBezTo>
                  <a:pt x="124903" y="57036"/>
                  <a:pt x="125125" y="57226"/>
                  <a:pt x="125347" y="57131"/>
                </a:cubicBezTo>
                <a:cubicBezTo>
                  <a:pt x="125537" y="57036"/>
                  <a:pt x="125537" y="56751"/>
                  <a:pt x="125315" y="56656"/>
                </a:cubicBezTo>
                <a:cubicBezTo>
                  <a:pt x="125188" y="56592"/>
                  <a:pt x="125030" y="56687"/>
                  <a:pt x="124998" y="56814"/>
                </a:cubicBezTo>
                <a:close/>
                <a:moveTo>
                  <a:pt x="124112" y="58999"/>
                </a:moveTo>
                <a:cubicBezTo>
                  <a:pt x="124017" y="59253"/>
                  <a:pt x="124238" y="59474"/>
                  <a:pt x="124460" y="59379"/>
                </a:cubicBezTo>
                <a:cubicBezTo>
                  <a:pt x="124713" y="59253"/>
                  <a:pt x="124682" y="58936"/>
                  <a:pt x="124460" y="58841"/>
                </a:cubicBezTo>
                <a:cubicBezTo>
                  <a:pt x="124333" y="58809"/>
                  <a:pt x="124143" y="58873"/>
                  <a:pt x="124112" y="58999"/>
                </a:cubicBezTo>
                <a:close/>
                <a:moveTo>
                  <a:pt x="123225" y="61216"/>
                </a:moveTo>
                <a:cubicBezTo>
                  <a:pt x="123130" y="61469"/>
                  <a:pt x="123352" y="61691"/>
                  <a:pt x="123605" y="61596"/>
                </a:cubicBezTo>
                <a:cubicBezTo>
                  <a:pt x="123858" y="61501"/>
                  <a:pt x="123858" y="61153"/>
                  <a:pt x="123605" y="61058"/>
                </a:cubicBezTo>
                <a:cubicBezTo>
                  <a:pt x="123447" y="60994"/>
                  <a:pt x="123288" y="61058"/>
                  <a:pt x="123225" y="61216"/>
                </a:cubicBezTo>
                <a:close/>
                <a:moveTo>
                  <a:pt x="122338" y="63401"/>
                </a:moveTo>
                <a:cubicBezTo>
                  <a:pt x="122212" y="63686"/>
                  <a:pt x="122497" y="63940"/>
                  <a:pt x="122750" y="63813"/>
                </a:cubicBezTo>
                <a:cubicBezTo>
                  <a:pt x="123003" y="63718"/>
                  <a:pt x="123003" y="63338"/>
                  <a:pt x="122718" y="63243"/>
                </a:cubicBezTo>
                <a:cubicBezTo>
                  <a:pt x="122560" y="63180"/>
                  <a:pt x="122402" y="63243"/>
                  <a:pt x="122338" y="63401"/>
                </a:cubicBezTo>
                <a:close/>
                <a:moveTo>
                  <a:pt x="121863" y="65428"/>
                </a:moveTo>
                <a:cubicBezTo>
                  <a:pt x="121578" y="65301"/>
                  <a:pt x="121325" y="65586"/>
                  <a:pt x="121452" y="65871"/>
                </a:cubicBezTo>
                <a:cubicBezTo>
                  <a:pt x="121547" y="66125"/>
                  <a:pt x="121958" y="66125"/>
                  <a:pt x="122053" y="65871"/>
                </a:cubicBezTo>
                <a:cubicBezTo>
                  <a:pt x="122117" y="65681"/>
                  <a:pt x="122053" y="65491"/>
                  <a:pt x="121863" y="65428"/>
                </a:cubicBezTo>
                <a:close/>
                <a:moveTo>
                  <a:pt x="121008" y="67613"/>
                </a:moveTo>
                <a:cubicBezTo>
                  <a:pt x="120723" y="67487"/>
                  <a:pt x="120438" y="67803"/>
                  <a:pt x="120565" y="68088"/>
                </a:cubicBezTo>
                <a:cubicBezTo>
                  <a:pt x="120660" y="68373"/>
                  <a:pt x="121072" y="68373"/>
                  <a:pt x="121198" y="68088"/>
                </a:cubicBezTo>
                <a:cubicBezTo>
                  <a:pt x="121262" y="67898"/>
                  <a:pt x="121167" y="67677"/>
                  <a:pt x="121008" y="67613"/>
                </a:cubicBezTo>
                <a:close/>
                <a:moveTo>
                  <a:pt x="120121" y="69798"/>
                </a:moveTo>
                <a:cubicBezTo>
                  <a:pt x="119836" y="69672"/>
                  <a:pt x="119520" y="69988"/>
                  <a:pt x="119646" y="70305"/>
                </a:cubicBezTo>
                <a:cubicBezTo>
                  <a:pt x="119805" y="70590"/>
                  <a:pt x="120216" y="70590"/>
                  <a:pt x="120343" y="70273"/>
                </a:cubicBezTo>
                <a:cubicBezTo>
                  <a:pt x="120406" y="70083"/>
                  <a:pt x="120311" y="69893"/>
                  <a:pt x="120121" y="69798"/>
                </a:cubicBezTo>
                <a:close/>
                <a:moveTo>
                  <a:pt x="119266" y="71984"/>
                </a:moveTo>
                <a:cubicBezTo>
                  <a:pt x="118950" y="71857"/>
                  <a:pt x="118633" y="72205"/>
                  <a:pt x="118760" y="72522"/>
                </a:cubicBezTo>
                <a:cubicBezTo>
                  <a:pt x="118918" y="72839"/>
                  <a:pt x="119361" y="72839"/>
                  <a:pt x="119488" y="72490"/>
                </a:cubicBezTo>
                <a:cubicBezTo>
                  <a:pt x="119583" y="72300"/>
                  <a:pt x="119456" y="72079"/>
                  <a:pt x="119266" y="71984"/>
                </a:cubicBezTo>
                <a:close/>
                <a:moveTo>
                  <a:pt x="117873" y="74422"/>
                </a:moveTo>
                <a:cubicBezTo>
                  <a:pt x="117746" y="74770"/>
                  <a:pt x="118095" y="75087"/>
                  <a:pt x="118411" y="74929"/>
                </a:cubicBezTo>
                <a:cubicBezTo>
                  <a:pt x="118760" y="74802"/>
                  <a:pt x="118728" y="74327"/>
                  <a:pt x="118411" y="74200"/>
                </a:cubicBezTo>
                <a:cubicBezTo>
                  <a:pt x="118190" y="74105"/>
                  <a:pt x="117968" y="74200"/>
                  <a:pt x="117873" y="74422"/>
                </a:cubicBezTo>
                <a:close/>
                <a:moveTo>
                  <a:pt x="116986" y="76607"/>
                </a:moveTo>
                <a:cubicBezTo>
                  <a:pt x="116860" y="76987"/>
                  <a:pt x="117208" y="77304"/>
                  <a:pt x="117556" y="77177"/>
                </a:cubicBezTo>
                <a:cubicBezTo>
                  <a:pt x="117905" y="77019"/>
                  <a:pt x="117905" y="76512"/>
                  <a:pt x="117525" y="76386"/>
                </a:cubicBezTo>
                <a:cubicBezTo>
                  <a:pt x="117335" y="76290"/>
                  <a:pt x="117081" y="76386"/>
                  <a:pt x="116986" y="76607"/>
                </a:cubicBezTo>
                <a:close/>
                <a:moveTo>
                  <a:pt x="116099" y="78824"/>
                </a:moveTo>
                <a:cubicBezTo>
                  <a:pt x="115941" y="79204"/>
                  <a:pt x="116321" y="79552"/>
                  <a:pt x="116670" y="79394"/>
                </a:cubicBezTo>
                <a:cubicBezTo>
                  <a:pt x="117050" y="79236"/>
                  <a:pt x="117050" y="78729"/>
                  <a:pt x="116670" y="78571"/>
                </a:cubicBezTo>
                <a:cubicBezTo>
                  <a:pt x="116448" y="78476"/>
                  <a:pt x="116194" y="78602"/>
                  <a:pt x="116099" y="78824"/>
                </a:cubicBezTo>
                <a:close/>
                <a:moveTo>
                  <a:pt x="115814" y="80756"/>
                </a:moveTo>
                <a:cubicBezTo>
                  <a:pt x="115434" y="80629"/>
                  <a:pt x="115054" y="81009"/>
                  <a:pt x="115213" y="81389"/>
                </a:cubicBezTo>
                <a:cubicBezTo>
                  <a:pt x="115371" y="81769"/>
                  <a:pt x="115909" y="81738"/>
                  <a:pt x="116068" y="81358"/>
                </a:cubicBezTo>
                <a:cubicBezTo>
                  <a:pt x="116163" y="81136"/>
                  <a:pt x="116036" y="80851"/>
                  <a:pt x="115814" y="80756"/>
                </a:cubicBezTo>
                <a:close/>
                <a:moveTo>
                  <a:pt x="114928" y="82973"/>
                </a:moveTo>
                <a:cubicBezTo>
                  <a:pt x="114548" y="82814"/>
                  <a:pt x="114136" y="83194"/>
                  <a:pt x="114326" y="83606"/>
                </a:cubicBezTo>
                <a:cubicBezTo>
                  <a:pt x="114484" y="83986"/>
                  <a:pt x="115054" y="83986"/>
                  <a:pt x="115213" y="83574"/>
                </a:cubicBezTo>
                <a:cubicBezTo>
                  <a:pt x="115308" y="83321"/>
                  <a:pt x="115181" y="83068"/>
                  <a:pt x="114928" y="82941"/>
                </a:cubicBezTo>
                <a:close/>
                <a:moveTo>
                  <a:pt x="114073" y="85158"/>
                </a:moveTo>
                <a:cubicBezTo>
                  <a:pt x="113661" y="84968"/>
                  <a:pt x="113249" y="85411"/>
                  <a:pt x="113439" y="85823"/>
                </a:cubicBezTo>
                <a:cubicBezTo>
                  <a:pt x="113598" y="86203"/>
                  <a:pt x="114199" y="86203"/>
                  <a:pt x="114358" y="85791"/>
                </a:cubicBezTo>
                <a:cubicBezTo>
                  <a:pt x="114453" y="85538"/>
                  <a:pt x="114326" y="85253"/>
                  <a:pt x="114073" y="85158"/>
                </a:cubicBezTo>
                <a:close/>
                <a:moveTo>
                  <a:pt x="113218" y="87343"/>
                </a:moveTo>
                <a:cubicBezTo>
                  <a:pt x="112774" y="87185"/>
                  <a:pt x="112363" y="87596"/>
                  <a:pt x="112553" y="88040"/>
                </a:cubicBezTo>
                <a:cubicBezTo>
                  <a:pt x="112711" y="88451"/>
                  <a:pt x="113344" y="88451"/>
                  <a:pt x="113503" y="88008"/>
                </a:cubicBezTo>
                <a:cubicBezTo>
                  <a:pt x="113598" y="87755"/>
                  <a:pt x="113471" y="87438"/>
                  <a:pt x="113218" y="87343"/>
                </a:cubicBezTo>
                <a:close/>
                <a:moveTo>
                  <a:pt x="112648" y="90225"/>
                </a:moveTo>
                <a:cubicBezTo>
                  <a:pt x="112806" y="89781"/>
                  <a:pt x="112363" y="89338"/>
                  <a:pt x="111919" y="89528"/>
                </a:cubicBezTo>
                <a:cubicBezTo>
                  <a:pt x="111476" y="89718"/>
                  <a:pt x="111507" y="90351"/>
                  <a:pt x="111951" y="90541"/>
                </a:cubicBezTo>
                <a:cubicBezTo>
                  <a:pt x="112236" y="90637"/>
                  <a:pt x="112521" y="90510"/>
                  <a:pt x="112648" y="90225"/>
                </a:cubicBezTo>
                <a:close/>
                <a:moveTo>
                  <a:pt x="111792" y="92442"/>
                </a:moveTo>
                <a:cubicBezTo>
                  <a:pt x="111982" y="91998"/>
                  <a:pt x="111507" y="91523"/>
                  <a:pt x="111064" y="91745"/>
                </a:cubicBezTo>
                <a:cubicBezTo>
                  <a:pt x="110589" y="91935"/>
                  <a:pt x="110621" y="92568"/>
                  <a:pt x="111064" y="92758"/>
                </a:cubicBezTo>
                <a:cubicBezTo>
                  <a:pt x="111349" y="92885"/>
                  <a:pt x="111666" y="92727"/>
                  <a:pt x="111792" y="92442"/>
                </a:cubicBezTo>
                <a:close/>
                <a:moveTo>
                  <a:pt x="110621" y="93930"/>
                </a:moveTo>
                <a:cubicBezTo>
                  <a:pt x="110146" y="93740"/>
                  <a:pt x="109671" y="94215"/>
                  <a:pt x="109861" y="94690"/>
                </a:cubicBezTo>
                <a:cubicBezTo>
                  <a:pt x="110082" y="95133"/>
                  <a:pt x="110747" y="95133"/>
                  <a:pt x="110937" y="94658"/>
                </a:cubicBezTo>
                <a:cubicBezTo>
                  <a:pt x="111064" y="94373"/>
                  <a:pt x="110906" y="94025"/>
                  <a:pt x="110621" y="93898"/>
                </a:cubicBezTo>
                <a:close/>
                <a:moveTo>
                  <a:pt x="110082" y="96875"/>
                </a:moveTo>
                <a:cubicBezTo>
                  <a:pt x="110272" y="96369"/>
                  <a:pt x="109766" y="95894"/>
                  <a:pt x="109291" y="96115"/>
                </a:cubicBezTo>
                <a:cubicBezTo>
                  <a:pt x="108816" y="96337"/>
                  <a:pt x="108816" y="97002"/>
                  <a:pt x="109322" y="97224"/>
                </a:cubicBezTo>
                <a:cubicBezTo>
                  <a:pt x="109607" y="97319"/>
                  <a:pt x="109956" y="97192"/>
                  <a:pt x="110082" y="96875"/>
                </a:cubicBezTo>
                <a:close/>
                <a:moveTo>
                  <a:pt x="109227" y="99092"/>
                </a:moveTo>
                <a:cubicBezTo>
                  <a:pt x="109417" y="98585"/>
                  <a:pt x="108911" y="98079"/>
                  <a:pt x="108404" y="98300"/>
                </a:cubicBezTo>
                <a:cubicBezTo>
                  <a:pt x="107897" y="98522"/>
                  <a:pt x="107929" y="99250"/>
                  <a:pt x="108436" y="99440"/>
                </a:cubicBezTo>
                <a:cubicBezTo>
                  <a:pt x="108752" y="99567"/>
                  <a:pt x="109101" y="99409"/>
                  <a:pt x="109227" y="99092"/>
                </a:cubicBezTo>
                <a:close/>
                <a:moveTo>
                  <a:pt x="107549" y="101657"/>
                </a:moveTo>
                <a:cubicBezTo>
                  <a:pt x="108056" y="101879"/>
                  <a:pt x="108594" y="101341"/>
                  <a:pt x="108341" y="100834"/>
                </a:cubicBezTo>
                <a:cubicBezTo>
                  <a:pt x="108119" y="100296"/>
                  <a:pt x="107390" y="100327"/>
                  <a:pt x="107200" y="100834"/>
                </a:cubicBezTo>
                <a:cubicBezTo>
                  <a:pt x="107074" y="101182"/>
                  <a:pt x="107232" y="101531"/>
                  <a:pt x="107549" y="101657"/>
                </a:cubicBezTo>
                <a:close/>
                <a:moveTo>
                  <a:pt x="107517" y="103526"/>
                </a:moveTo>
                <a:cubicBezTo>
                  <a:pt x="107707" y="102987"/>
                  <a:pt x="107169" y="102449"/>
                  <a:pt x="106662" y="102702"/>
                </a:cubicBezTo>
                <a:cubicBezTo>
                  <a:pt x="106124" y="102924"/>
                  <a:pt x="106124" y="103684"/>
                  <a:pt x="106662" y="103874"/>
                </a:cubicBezTo>
                <a:cubicBezTo>
                  <a:pt x="107010" y="104032"/>
                  <a:pt x="107390" y="103842"/>
                  <a:pt x="107517" y="103526"/>
                </a:cubicBezTo>
                <a:close/>
                <a:moveTo>
                  <a:pt x="106662" y="105743"/>
                </a:moveTo>
                <a:cubicBezTo>
                  <a:pt x="106884" y="105173"/>
                  <a:pt x="106314" y="104634"/>
                  <a:pt x="105775" y="104888"/>
                </a:cubicBezTo>
                <a:cubicBezTo>
                  <a:pt x="105237" y="105109"/>
                  <a:pt x="105237" y="105901"/>
                  <a:pt x="105775" y="106123"/>
                </a:cubicBezTo>
                <a:cubicBezTo>
                  <a:pt x="106124" y="106249"/>
                  <a:pt x="106535" y="106091"/>
                  <a:pt x="106662" y="105743"/>
                </a:cubicBezTo>
                <a:close/>
                <a:moveTo>
                  <a:pt x="105807" y="107959"/>
                </a:moveTo>
                <a:cubicBezTo>
                  <a:pt x="106029" y="107389"/>
                  <a:pt x="105459" y="106819"/>
                  <a:pt x="104889" y="107073"/>
                </a:cubicBezTo>
                <a:cubicBezTo>
                  <a:pt x="104319" y="107326"/>
                  <a:pt x="104350" y="108118"/>
                  <a:pt x="104920" y="108339"/>
                </a:cubicBezTo>
                <a:cubicBezTo>
                  <a:pt x="105269" y="108466"/>
                  <a:pt x="105649" y="108308"/>
                  <a:pt x="105807" y="107959"/>
                </a:cubicBezTo>
                <a:close/>
                <a:moveTo>
                  <a:pt x="104034" y="110556"/>
                </a:moveTo>
                <a:cubicBezTo>
                  <a:pt x="104604" y="110810"/>
                  <a:pt x="105174" y="110208"/>
                  <a:pt x="104920" y="109638"/>
                </a:cubicBezTo>
                <a:cubicBezTo>
                  <a:pt x="104699" y="109068"/>
                  <a:pt x="103875" y="109068"/>
                  <a:pt x="103622" y="109638"/>
                </a:cubicBezTo>
                <a:cubicBezTo>
                  <a:pt x="103495" y="110018"/>
                  <a:pt x="103685" y="110430"/>
                  <a:pt x="104034" y="110556"/>
                </a:cubicBezTo>
                <a:close/>
                <a:moveTo>
                  <a:pt x="133391" y="29136"/>
                </a:moveTo>
                <a:cubicBezTo>
                  <a:pt x="133391" y="29136"/>
                  <a:pt x="133391" y="29136"/>
                  <a:pt x="133391" y="29104"/>
                </a:cubicBezTo>
                <a:cubicBezTo>
                  <a:pt x="133391" y="29104"/>
                  <a:pt x="133359" y="29136"/>
                  <a:pt x="133359" y="29136"/>
                </a:cubicBezTo>
                <a:cubicBezTo>
                  <a:pt x="133359" y="29136"/>
                  <a:pt x="133359" y="29136"/>
                  <a:pt x="133391" y="29167"/>
                </a:cubicBezTo>
                <a:cubicBezTo>
                  <a:pt x="133391" y="29167"/>
                  <a:pt x="133391" y="29167"/>
                  <a:pt x="133391" y="29136"/>
                </a:cubicBezTo>
                <a:close/>
                <a:moveTo>
                  <a:pt x="132536" y="31352"/>
                </a:moveTo>
                <a:cubicBezTo>
                  <a:pt x="132567" y="31321"/>
                  <a:pt x="132441" y="31352"/>
                  <a:pt x="132504" y="31384"/>
                </a:cubicBezTo>
                <a:cubicBezTo>
                  <a:pt x="132504" y="31384"/>
                  <a:pt x="132536" y="31384"/>
                  <a:pt x="132536" y="31352"/>
                </a:cubicBezTo>
                <a:close/>
                <a:moveTo>
                  <a:pt x="131681" y="33569"/>
                </a:moveTo>
                <a:cubicBezTo>
                  <a:pt x="131712" y="33506"/>
                  <a:pt x="131522" y="33569"/>
                  <a:pt x="131617" y="33601"/>
                </a:cubicBezTo>
                <a:cubicBezTo>
                  <a:pt x="131649" y="33632"/>
                  <a:pt x="131681" y="33601"/>
                  <a:pt x="131681" y="33569"/>
                </a:cubicBezTo>
                <a:close/>
                <a:moveTo>
                  <a:pt x="130826" y="35786"/>
                </a:moveTo>
                <a:cubicBezTo>
                  <a:pt x="130889" y="35691"/>
                  <a:pt x="130636" y="35786"/>
                  <a:pt x="130731" y="35849"/>
                </a:cubicBezTo>
                <a:cubicBezTo>
                  <a:pt x="130762" y="35849"/>
                  <a:pt x="130826" y="35818"/>
                  <a:pt x="130826" y="35786"/>
                </a:cubicBezTo>
                <a:close/>
                <a:moveTo>
                  <a:pt x="129939" y="37876"/>
                </a:moveTo>
                <a:cubicBezTo>
                  <a:pt x="129781" y="37844"/>
                  <a:pt x="129939" y="38161"/>
                  <a:pt x="129971" y="38003"/>
                </a:cubicBezTo>
                <a:cubicBezTo>
                  <a:pt x="130002" y="37971"/>
                  <a:pt x="129971" y="37908"/>
                  <a:pt x="129939" y="37876"/>
                </a:cubicBezTo>
                <a:close/>
                <a:moveTo>
                  <a:pt x="129052" y="40093"/>
                </a:moveTo>
                <a:cubicBezTo>
                  <a:pt x="128894" y="40030"/>
                  <a:pt x="129052" y="40378"/>
                  <a:pt x="129115" y="40220"/>
                </a:cubicBezTo>
                <a:cubicBezTo>
                  <a:pt x="129147" y="40156"/>
                  <a:pt x="129115" y="40093"/>
                  <a:pt x="129052" y="40061"/>
                </a:cubicBezTo>
                <a:close/>
                <a:moveTo>
                  <a:pt x="128197" y="42278"/>
                </a:moveTo>
                <a:cubicBezTo>
                  <a:pt x="128007" y="42183"/>
                  <a:pt x="128197" y="42626"/>
                  <a:pt x="128260" y="42436"/>
                </a:cubicBezTo>
                <a:cubicBezTo>
                  <a:pt x="128292" y="42373"/>
                  <a:pt x="128260" y="42278"/>
                  <a:pt x="128197" y="42278"/>
                </a:cubicBezTo>
                <a:close/>
                <a:moveTo>
                  <a:pt x="127342" y="44463"/>
                </a:moveTo>
                <a:cubicBezTo>
                  <a:pt x="127120" y="44368"/>
                  <a:pt x="127342" y="44875"/>
                  <a:pt x="127405" y="44653"/>
                </a:cubicBezTo>
                <a:cubicBezTo>
                  <a:pt x="127437" y="44590"/>
                  <a:pt x="127405" y="44495"/>
                  <a:pt x="127342" y="44463"/>
                </a:cubicBezTo>
                <a:close/>
                <a:moveTo>
                  <a:pt x="126455" y="46648"/>
                </a:moveTo>
                <a:cubicBezTo>
                  <a:pt x="126202" y="46553"/>
                  <a:pt x="126455" y="47123"/>
                  <a:pt x="126550" y="46870"/>
                </a:cubicBezTo>
                <a:cubicBezTo>
                  <a:pt x="126582" y="46775"/>
                  <a:pt x="126550" y="46680"/>
                  <a:pt x="126455" y="46648"/>
                </a:cubicBezTo>
                <a:close/>
                <a:moveTo>
                  <a:pt x="125600" y="48834"/>
                </a:moveTo>
                <a:cubicBezTo>
                  <a:pt x="125315" y="48739"/>
                  <a:pt x="125600" y="49372"/>
                  <a:pt x="125695" y="49087"/>
                </a:cubicBezTo>
                <a:cubicBezTo>
                  <a:pt x="125759" y="48992"/>
                  <a:pt x="125695" y="48865"/>
                  <a:pt x="125600" y="48834"/>
                </a:cubicBezTo>
                <a:close/>
                <a:moveTo>
                  <a:pt x="124745" y="51019"/>
                </a:moveTo>
                <a:cubicBezTo>
                  <a:pt x="124428" y="50924"/>
                  <a:pt x="124745" y="51589"/>
                  <a:pt x="124840" y="51304"/>
                </a:cubicBezTo>
                <a:cubicBezTo>
                  <a:pt x="124903" y="51209"/>
                  <a:pt x="124840" y="51082"/>
                  <a:pt x="124745" y="51019"/>
                </a:cubicBezTo>
                <a:close/>
                <a:moveTo>
                  <a:pt x="123573" y="53362"/>
                </a:moveTo>
                <a:cubicBezTo>
                  <a:pt x="123510" y="53552"/>
                  <a:pt x="123700" y="53711"/>
                  <a:pt x="123858" y="53647"/>
                </a:cubicBezTo>
                <a:cubicBezTo>
                  <a:pt x="124048" y="53552"/>
                  <a:pt x="124048" y="53299"/>
                  <a:pt x="123858" y="53236"/>
                </a:cubicBezTo>
                <a:cubicBezTo>
                  <a:pt x="123763" y="53172"/>
                  <a:pt x="123637" y="53236"/>
                  <a:pt x="123573" y="53362"/>
                </a:cubicBezTo>
                <a:close/>
                <a:moveTo>
                  <a:pt x="122687" y="55547"/>
                </a:moveTo>
                <a:cubicBezTo>
                  <a:pt x="122592" y="55769"/>
                  <a:pt x="122813" y="55959"/>
                  <a:pt x="123003" y="55864"/>
                </a:cubicBezTo>
                <a:cubicBezTo>
                  <a:pt x="123193" y="55769"/>
                  <a:pt x="123193" y="55484"/>
                  <a:pt x="123003" y="55421"/>
                </a:cubicBezTo>
                <a:cubicBezTo>
                  <a:pt x="122877" y="55357"/>
                  <a:pt x="122750" y="55421"/>
                  <a:pt x="122687" y="55547"/>
                </a:cubicBezTo>
                <a:close/>
                <a:moveTo>
                  <a:pt x="121800" y="57764"/>
                </a:moveTo>
                <a:cubicBezTo>
                  <a:pt x="121705" y="57986"/>
                  <a:pt x="121927" y="58176"/>
                  <a:pt x="122148" y="58081"/>
                </a:cubicBezTo>
                <a:cubicBezTo>
                  <a:pt x="122370" y="57986"/>
                  <a:pt x="122338" y="57701"/>
                  <a:pt x="122148" y="57606"/>
                </a:cubicBezTo>
                <a:cubicBezTo>
                  <a:pt x="121990" y="57543"/>
                  <a:pt x="121863" y="57606"/>
                  <a:pt x="121800" y="57764"/>
                </a:cubicBezTo>
                <a:close/>
                <a:moveTo>
                  <a:pt x="120913" y="59949"/>
                </a:moveTo>
                <a:cubicBezTo>
                  <a:pt x="120818" y="60203"/>
                  <a:pt x="121040" y="60424"/>
                  <a:pt x="121293" y="60329"/>
                </a:cubicBezTo>
                <a:cubicBezTo>
                  <a:pt x="121515" y="60203"/>
                  <a:pt x="121515" y="59886"/>
                  <a:pt x="121262" y="59791"/>
                </a:cubicBezTo>
                <a:cubicBezTo>
                  <a:pt x="121135" y="59728"/>
                  <a:pt x="120977" y="59823"/>
                  <a:pt x="120913" y="59949"/>
                </a:cubicBezTo>
                <a:close/>
                <a:moveTo>
                  <a:pt x="120026" y="62166"/>
                </a:moveTo>
                <a:cubicBezTo>
                  <a:pt x="119931" y="62420"/>
                  <a:pt x="120153" y="62641"/>
                  <a:pt x="120406" y="62546"/>
                </a:cubicBezTo>
                <a:cubicBezTo>
                  <a:pt x="120660" y="62451"/>
                  <a:pt x="120660" y="62103"/>
                  <a:pt x="120406" y="61976"/>
                </a:cubicBezTo>
                <a:cubicBezTo>
                  <a:pt x="120248" y="61913"/>
                  <a:pt x="120090" y="62008"/>
                  <a:pt x="120026" y="62166"/>
                </a:cubicBezTo>
                <a:close/>
                <a:moveTo>
                  <a:pt x="119140" y="64351"/>
                </a:moveTo>
                <a:cubicBezTo>
                  <a:pt x="119013" y="64636"/>
                  <a:pt x="119298" y="64890"/>
                  <a:pt x="119551" y="64763"/>
                </a:cubicBezTo>
                <a:cubicBezTo>
                  <a:pt x="119805" y="64668"/>
                  <a:pt x="119805" y="64288"/>
                  <a:pt x="119551" y="64193"/>
                </a:cubicBezTo>
                <a:cubicBezTo>
                  <a:pt x="119361" y="64130"/>
                  <a:pt x="119203" y="64193"/>
                  <a:pt x="119140" y="64351"/>
                </a:cubicBezTo>
                <a:close/>
                <a:moveTo>
                  <a:pt x="118665" y="66378"/>
                </a:moveTo>
                <a:cubicBezTo>
                  <a:pt x="118380" y="66251"/>
                  <a:pt x="118126" y="66536"/>
                  <a:pt x="118253" y="66821"/>
                </a:cubicBezTo>
                <a:cubicBezTo>
                  <a:pt x="118348" y="67107"/>
                  <a:pt x="118760" y="67075"/>
                  <a:pt x="118855" y="66821"/>
                </a:cubicBezTo>
                <a:cubicBezTo>
                  <a:pt x="118918" y="66631"/>
                  <a:pt x="118855" y="66441"/>
                  <a:pt x="118665" y="66378"/>
                </a:cubicBezTo>
                <a:close/>
                <a:moveTo>
                  <a:pt x="117810" y="68563"/>
                </a:moveTo>
                <a:cubicBezTo>
                  <a:pt x="117525" y="68437"/>
                  <a:pt x="117208" y="68753"/>
                  <a:pt x="117335" y="69038"/>
                </a:cubicBezTo>
                <a:cubicBezTo>
                  <a:pt x="117461" y="69323"/>
                  <a:pt x="117873" y="69323"/>
                  <a:pt x="118000" y="69038"/>
                </a:cubicBezTo>
                <a:cubicBezTo>
                  <a:pt x="118063" y="68848"/>
                  <a:pt x="118000" y="68627"/>
                  <a:pt x="117810" y="68563"/>
                </a:cubicBezTo>
                <a:close/>
                <a:moveTo>
                  <a:pt x="116955" y="70748"/>
                </a:moveTo>
                <a:cubicBezTo>
                  <a:pt x="116638" y="70622"/>
                  <a:pt x="116321" y="70938"/>
                  <a:pt x="116448" y="71255"/>
                </a:cubicBezTo>
                <a:cubicBezTo>
                  <a:pt x="116606" y="71540"/>
                  <a:pt x="117018" y="71540"/>
                  <a:pt x="117145" y="71223"/>
                </a:cubicBezTo>
                <a:cubicBezTo>
                  <a:pt x="117240" y="71033"/>
                  <a:pt x="117145" y="70812"/>
                  <a:pt x="116955" y="70748"/>
                </a:cubicBezTo>
                <a:close/>
                <a:moveTo>
                  <a:pt x="116068" y="72934"/>
                </a:moveTo>
                <a:cubicBezTo>
                  <a:pt x="115751" y="72807"/>
                  <a:pt x="115434" y="73155"/>
                  <a:pt x="115561" y="73472"/>
                </a:cubicBezTo>
                <a:cubicBezTo>
                  <a:pt x="115719" y="73789"/>
                  <a:pt x="116163" y="73789"/>
                  <a:pt x="116289" y="73440"/>
                </a:cubicBezTo>
                <a:cubicBezTo>
                  <a:pt x="116384" y="73250"/>
                  <a:pt x="116289" y="73029"/>
                  <a:pt x="116068" y="72934"/>
                </a:cubicBezTo>
                <a:close/>
                <a:moveTo>
                  <a:pt x="114674" y="75372"/>
                </a:moveTo>
                <a:cubicBezTo>
                  <a:pt x="114548" y="75720"/>
                  <a:pt x="114896" y="76037"/>
                  <a:pt x="115213" y="75910"/>
                </a:cubicBezTo>
                <a:cubicBezTo>
                  <a:pt x="115561" y="75752"/>
                  <a:pt x="115561" y="75277"/>
                  <a:pt x="115213" y="75150"/>
                </a:cubicBezTo>
                <a:cubicBezTo>
                  <a:pt x="114991" y="75055"/>
                  <a:pt x="114769" y="75150"/>
                  <a:pt x="114674" y="75372"/>
                </a:cubicBezTo>
                <a:close/>
                <a:moveTo>
                  <a:pt x="113788" y="77557"/>
                </a:moveTo>
                <a:cubicBezTo>
                  <a:pt x="113629" y="77937"/>
                  <a:pt x="114009" y="78286"/>
                  <a:pt x="114358" y="78127"/>
                </a:cubicBezTo>
                <a:cubicBezTo>
                  <a:pt x="114706" y="77969"/>
                  <a:pt x="114706" y="77462"/>
                  <a:pt x="114358" y="77336"/>
                </a:cubicBezTo>
                <a:cubicBezTo>
                  <a:pt x="114136" y="77241"/>
                  <a:pt x="113883" y="77336"/>
                  <a:pt x="113788" y="77557"/>
                </a:cubicBezTo>
                <a:close/>
                <a:moveTo>
                  <a:pt x="112901" y="79774"/>
                </a:moveTo>
                <a:cubicBezTo>
                  <a:pt x="112743" y="80154"/>
                  <a:pt x="113123" y="80502"/>
                  <a:pt x="113503" y="80344"/>
                </a:cubicBezTo>
                <a:cubicBezTo>
                  <a:pt x="113851" y="80186"/>
                  <a:pt x="113851" y="79679"/>
                  <a:pt x="113471" y="79521"/>
                </a:cubicBezTo>
                <a:cubicBezTo>
                  <a:pt x="113249" y="79426"/>
                  <a:pt x="112996" y="79552"/>
                  <a:pt x="112901" y="79774"/>
                </a:cubicBezTo>
                <a:close/>
                <a:moveTo>
                  <a:pt x="112616" y="81706"/>
                </a:moveTo>
                <a:cubicBezTo>
                  <a:pt x="112236" y="81548"/>
                  <a:pt x="111856" y="81959"/>
                  <a:pt x="112014" y="82339"/>
                </a:cubicBezTo>
                <a:cubicBezTo>
                  <a:pt x="112173" y="82719"/>
                  <a:pt x="112711" y="82688"/>
                  <a:pt x="112869" y="82308"/>
                </a:cubicBezTo>
                <a:cubicBezTo>
                  <a:pt x="112964" y="82086"/>
                  <a:pt x="112869" y="81801"/>
                  <a:pt x="112616" y="81706"/>
                </a:cubicBezTo>
                <a:close/>
                <a:moveTo>
                  <a:pt x="111761" y="83891"/>
                </a:moveTo>
                <a:cubicBezTo>
                  <a:pt x="111349" y="83733"/>
                  <a:pt x="110937" y="84144"/>
                  <a:pt x="111127" y="84556"/>
                </a:cubicBezTo>
                <a:cubicBezTo>
                  <a:pt x="111286" y="84936"/>
                  <a:pt x="111856" y="84936"/>
                  <a:pt x="112014" y="84524"/>
                </a:cubicBezTo>
                <a:cubicBezTo>
                  <a:pt x="112109" y="84271"/>
                  <a:pt x="111982" y="83986"/>
                  <a:pt x="111761" y="83891"/>
                </a:cubicBezTo>
                <a:close/>
                <a:moveTo>
                  <a:pt x="110874" y="86108"/>
                </a:moveTo>
                <a:cubicBezTo>
                  <a:pt x="110462" y="85918"/>
                  <a:pt x="110051" y="86361"/>
                  <a:pt x="110241" y="86773"/>
                </a:cubicBezTo>
                <a:cubicBezTo>
                  <a:pt x="110399" y="87185"/>
                  <a:pt x="111001" y="87153"/>
                  <a:pt x="111159" y="86741"/>
                </a:cubicBezTo>
                <a:cubicBezTo>
                  <a:pt x="111254" y="86488"/>
                  <a:pt x="111127" y="86203"/>
                  <a:pt x="110874" y="86076"/>
                </a:cubicBezTo>
                <a:close/>
                <a:moveTo>
                  <a:pt x="110019" y="88293"/>
                </a:moveTo>
                <a:cubicBezTo>
                  <a:pt x="109576" y="88103"/>
                  <a:pt x="109164" y="88546"/>
                  <a:pt x="109354" y="88990"/>
                </a:cubicBezTo>
                <a:cubicBezTo>
                  <a:pt x="109544" y="89401"/>
                  <a:pt x="110146" y="89401"/>
                  <a:pt x="110304" y="88958"/>
                </a:cubicBezTo>
                <a:cubicBezTo>
                  <a:pt x="110431" y="88705"/>
                  <a:pt x="110272" y="88388"/>
                  <a:pt x="110019" y="88293"/>
                </a:cubicBezTo>
                <a:close/>
                <a:moveTo>
                  <a:pt x="109449" y="91175"/>
                </a:moveTo>
                <a:cubicBezTo>
                  <a:pt x="109639" y="90732"/>
                  <a:pt x="109164" y="90288"/>
                  <a:pt x="108721" y="90478"/>
                </a:cubicBezTo>
                <a:cubicBezTo>
                  <a:pt x="108277" y="90668"/>
                  <a:pt x="108309" y="91302"/>
                  <a:pt x="108752" y="91492"/>
                </a:cubicBezTo>
                <a:cubicBezTo>
                  <a:pt x="109037" y="91587"/>
                  <a:pt x="109354" y="91460"/>
                  <a:pt x="109449" y="91175"/>
                </a:cubicBezTo>
                <a:close/>
                <a:moveTo>
                  <a:pt x="108277" y="92663"/>
                </a:moveTo>
                <a:cubicBezTo>
                  <a:pt x="107802" y="92473"/>
                  <a:pt x="107359" y="92948"/>
                  <a:pt x="107549" y="93423"/>
                </a:cubicBezTo>
                <a:cubicBezTo>
                  <a:pt x="107771" y="93867"/>
                  <a:pt x="108404" y="93867"/>
                  <a:pt x="108594" y="93392"/>
                </a:cubicBezTo>
                <a:cubicBezTo>
                  <a:pt x="108721" y="93107"/>
                  <a:pt x="108562" y="92758"/>
                  <a:pt x="108277" y="92663"/>
                </a:cubicBezTo>
                <a:close/>
                <a:moveTo>
                  <a:pt x="107739" y="95609"/>
                </a:moveTo>
                <a:cubicBezTo>
                  <a:pt x="107929" y="95133"/>
                  <a:pt x="107454" y="94658"/>
                  <a:pt x="106979" y="94848"/>
                </a:cubicBezTo>
                <a:cubicBezTo>
                  <a:pt x="106504" y="95070"/>
                  <a:pt x="106504" y="95735"/>
                  <a:pt x="106979" y="95925"/>
                </a:cubicBezTo>
                <a:cubicBezTo>
                  <a:pt x="107295" y="96052"/>
                  <a:pt x="107612" y="95894"/>
                  <a:pt x="107739" y="95609"/>
                </a:cubicBezTo>
                <a:close/>
                <a:moveTo>
                  <a:pt x="106884" y="97825"/>
                </a:moveTo>
                <a:cubicBezTo>
                  <a:pt x="107074" y="97319"/>
                  <a:pt x="106599" y="96844"/>
                  <a:pt x="106092" y="97065"/>
                </a:cubicBezTo>
                <a:cubicBezTo>
                  <a:pt x="105617" y="97255"/>
                  <a:pt x="105617" y="97952"/>
                  <a:pt x="106124" y="98174"/>
                </a:cubicBezTo>
                <a:cubicBezTo>
                  <a:pt x="106409" y="98269"/>
                  <a:pt x="106757" y="98142"/>
                  <a:pt x="106884" y="97825"/>
                </a:cubicBezTo>
                <a:close/>
                <a:moveTo>
                  <a:pt x="106029" y="100042"/>
                </a:moveTo>
                <a:cubicBezTo>
                  <a:pt x="106250" y="99535"/>
                  <a:pt x="105712" y="99029"/>
                  <a:pt x="105205" y="99250"/>
                </a:cubicBezTo>
                <a:cubicBezTo>
                  <a:pt x="104699" y="99472"/>
                  <a:pt x="104730" y="100201"/>
                  <a:pt x="105237" y="100391"/>
                </a:cubicBezTo>
                <a:cubicBezTo>
                  <a:pt x="105554" y="100517"/>
                  <a:pt x="105902" y="100359"/>
                  <a:pt x="106029" y="100042"/>
                </a:cubicBezTo>
                <a:close/>
                <a:moveTo>
                  <a:pt x="104350" y="102607"/>
                </a:moveTo>
                <a:cubicBezTo>
                  <a:pt x="104889" y="102829"/>
                  <a:pt x="105395" y="102291"/>
                  <a:pt x="105174" y="101784"/>
                </a:cubicBezTo>
                <a:cubicBezTo>
                  <a:pt x="104952" y="101246"/>
                  <a:pt x="104192" y="101277"/>
                  <a:pt x="104002" y="101784"/>
                </a:cubicBezTo>
                <a:cubicBezTo>
                  <a:pt x="103875" y="102101"/>
                  <a:pt x="104034" y="102481"/>
                  <a:pt x="104350" y="102607"/>
                </a:cubicBezTo>
                <a:close/>
                <a:moveTo>
                  <a:pt x="104319" y="104476"/>
                </a:moveTo>
                <a:cubicBezTo>
                  <a:pt x="104540" y="103937"/>
                  <a:pt x="104002" y="103399"/>
                  <a:pt x="103464" y="103621"/>
                </a:cubicBezTo>
                <a:cubicBezTo>
                  <a:pt x="102925" y="103874"/>
                  <a:pt x="102925" y="104634"/>
                  <a:pt x="103464" y="104856"/>
                </a:cubicBezTo>
                <a:cubicBezTo>
                  <a:pt x="103812" y="104983"/>
                  <a:pt x="104192" y="104792"/>
                  <a:pt x="104319" y="104476"/>
                </a:cubicBezTo>
                <a:close/>
                <a:moveTo>
                  <a:pt x="103464" y="106693"/>
                </a:moveTo>
                <a:cubicBezTo>
                  <a:pt x="103685" y="106123"/>
                  <a:pt x="103115" y="105584"/>
                  <a:pt x="102577" y="105838"/>
                </a:cubicBezTo>
                <a:cubicBezTo>
                  <a:pt x="102038" y="106059"/>
                  <a:pt x="102038" y="106851"/>
                  <a:pt x="102608" y="107073"/>
                </a:cubicBezTo>
                <a:cubicBezTo>
                  <a:pt x="102957" y="107199"/>
                  <a:pt x="103337" y="107041"/>
                  <a:pt x="103464" y="106693"/>
                </a:cubicBezTo>
                <a:close/>
                <a:moveTo>
                  <a:pt x="101722" y="109289"/>
                </a:moveTo>
                <a:cubicBezTo>
                  <a:pt x="102292" y="109511"/>
                  <a:pt x="102862" y="108941"/>
                  <a:pt x="102608" y="108371"/>
                </a:cubicBezTo>
                <a:cubicBezTo>
                  <a:pt x="102355" y="107801"/>
                  <a:pt x="101563" y="107833"/>
                  <a:pt x="101310" y="108403"/>
                </a:cubicBezTo>
                <a:cubicBezTo>
                  <a:pt x="101183" y="108751"/>
                  <a:pt x="101373" y="109131"/>
                  <a:pt x="101722" y="109289"/>
                </a:cubicBezTo>
                <a:close/>
                <a:moveTo>
                  <a:pt x="101342" y="110208"/>
                </a:moveTo>
                <a:cubicBezTo>
                  <a:pt x="100993" y="110050"/>
                  <a:pt x="100582" y="110240"/>
                  <a:pt x="100423" y="110588"/>
                </a:cubicBezTo>
                <a:cubicBezTo>
                  <a:pt x="100392" y="110746"/>
                  <a:pt x="100360" y="110905"/>
                  <a:pt x="100423" y="111031"/>
                </a:cubicBezTo>
                <a:lnTo>
                  <a:pt x="101785" y="111031"/>
                </a:lnTo>
                <a:cubicBezTo>
                  <a:pt x="101880" y="110683"/>
                  <a:pt x="101690" y="110335"/>
                  <a:pt x="101342" y="110176"/>
                </a:cubicBezTo>
                <a:close/>
                <a:moveTo>
                  <a:pt x="130192" y="30054"/>
                </a:moveTo>
                <a:cubicBezTo>
                  <a:pt x="130192" y="30054"/>
                  <a:pt x="130161" y="30086"/>
                  <a:pt x="130192" y="30086"/>
                </a:cubicBezTo>
                <a:cubicBezTo>
                  <a:pt x="130224" y="30086"/>
                  <a:pt x="130224" y="30054"/>
                  <a:pt x="130192" y="30054"/>
                </a:cubicBezTo>
                <a:close/>
                <a:moveTo>
                  <a:pt x="129369" y="32302"/>
                </a:moveTo>
                <a:cubicBezTo>
                  <a:pt x="129369" y="32271"/>
                  <a:pt x="129369" y="32239"/>
                  <a:pt x="129337" y="32239"/>
                </a:cubicBezTo>
                <a:cubicBezTo>
                  <a:pt x="129305" y="32239"/>
                  <a:pt x="129305" y="32239"/>
                  <a:pt x="129274" y="32271"/>
                </a:cubicBezTo>
                <a:cubicBezTo>
                  <a:pt x="129274" y="32271"/>
                  <a:pt x="129274" y="32302"/>
                  <a:pt x="129305" y="32302"/>
                </a:cubicBezTo>
                <a:cubicBezTo>
                  <a:pt x="129337" y="32334"/>
                  <a:pt x="129337" y="32302"/>
                  <a:pt x="129369" y="32302"/>
                </a:cubicBezTo>
                <a:close/>
                <a:moveTo>
                  <a:pt x="128514" y="34519"/>
                </a:moveTo>
                <a:cubicBezTo>
                  <a:pt x="128545" y="34424"/>
                  <a:pt x="128355" y="34519"/>
                  <a:pt x="128419" y="34551"/>
                </a:cubicBezTo>
                <a:cubicBezTo>
                  <a:pt x="128450" y="34551"/>
                  <a:pt x="128482" y="34551"/>
                  <a:pt x="128514" y="34519"/>
                </a:cubicBezTo>
                <a:close/>
                <a:moveTo>
                  <a:pt x="127659" y="36736"/>
                </a:moveTo>
                <a:cubicBezTo>
                  <a:pt x="127690" y="36609"/>
                  <a:pt x="127437" y="36736"/>
                  <a:pt x="127532" y="36768"/>
                </a:cubicBezTo>
                <a:cubicBezTo>
                  <a:pt x="127595" y="36799"/>
                  <a:pt x="127627" y="36768"/>
                  <a:pt x="127659" y="36736"/>
                </a:cubicBezTo>
                <a:close/>
                <a:moveTo>
                  <a:pt x="126740" y="38826"/>
                </a:moveTo>
                <a:cubicBezTo>
                  <a:pt x="126614" y="38763"/>
                  <a:pt x="126740" y="39080"/>
                  <a:pt x="126804" y="38953"/>
                </a:cubicBezTo>
                <a:cubicBezTo>
                  <a:pt x="126804" y="38890"/>
                  <a:pt x="126772" y="38826"/>
                  <a:pt x="126740" y="38826"/>
                </a:cubicBezTo>
                <a:close/>
                <a:moveTo>
                  <a:pt x="125885" y="41011"/>
                </a:moveTo>
                <a:cubicBezTo>
                  <a:pt x="125695" y="40948"/>
                  <a:pt x="125854" y="41328"/>
                  <a:pt x="125949" y="41170"/>
                </a:cubicBezTo>
                <a:cubicBezTo>
                  <a:pt x="125949" y="41106"/>
                  <a:pt x="125917" y="41043"/>
                  <a:pt x="125885" y="41011"/>
                </a:cubicBezTo>
                <a:close/>
                <a:moveTo>
                  <a:pt x="124998" y="43197"/>
                </a:moveTo>
                <a:cubicBezTo>
                  <a:pt x="124808" y="43133"/>
                  <a:pt x="124998" y="43545"/>
                  <a:pt x="125093" y="43355"/>
                </a:cubicBezTo>
                <a:cubicBezTo>
                  <a:pt x="125093" y="43292"/>
                  <a:pt x="125062" y="43228"/>
                  <a:pt x="124998" y="43197"/>
                </a:cubicBezTo>
                <a:close/>
                <a:moveTo>
                  <a:pt x="124143" y="45382"/>
                </a:moveTo>
                <a:cubicBezTo>
                  <a:pt x="123922" y="45287"/>
                  <a:pt x="124143" y="45793"/>
                  <a:pt x="124238" y="45572"/>
                </a:cubicBezTo>
                <a:cubicBezTo>
                  <a:pt x="124238" y="45508"/>
                  <a:pt x="124207" y="45413"/>
                  <a:pt x="124143" y="45382"/>
                </a:cubicBezTo>
                <a:close/>
                <a:moveTo>
                  <a:pt x="123288" y="47567"/>
                </a:moveTo>
                <a:cubicBezTo>
                  <a:pt x="123035" y="47472"/>
                  <a:pt x="123257" y="48042"/>
                  <a:pt x="123383" y="47788"/>
                </a:cubicBezTo>
                <a:cubicBezTo>
                  <a:pt x="123415" y="47725"/>
                  <a:pt x="123352" y="47598"/>
                  <a:pt x="123288" y="47567"/>
                </a:cubicBezTo>
                <a:close/>
                <a:moveTo>
                  <a:pt x="122402" y="49784"/>
                </a:moveTo>
                <a:cubicBezTo>
                  <a:pt x="122148" y="49657"/>
                  <a:pt x="122402" y="50290"/>
                  <a:pt x="122528" y="50005"/>
                </a:cubicBezTo>
                <a:cubicBezTo>
                  <a:pt x="122560" y="49910"/>
                  <a:pt x="122497" y="49815"/>
                  <a:pt x="122402" y="49784"/>
                </a:cubicBezTo>
                <a:close/>
                <a:moveTo>
                  <a:pt x="121547" y="51969"/>
                </a:moveTo>
                <a:cubicBezTo>
                  <a:pt x="121230" y="51842"/>
                  <a:pt x="121547" y="52539"/>
                  <a:pt x="121673" y="52222"/>
                </a:cubicBezTo>
                <a:cubicBezTo>
                  <a:pt x="121705" y="52127"/>
                  <a:pt x="121642" y="52000"/>
                  <a:pt x="121547" y="51969"/>
                </a:cubicBezTo>
                <a:close/>
                <a:moveTo>
                  <a:pt x="120375" y="54281"/>
                </a:moveTo>
                <a:cubicBezTo>
                  <a:pt x="120311" y="54471"/>
                  <a:pt x="120501" y="54661"/>
                  <a:pt x="120691" y="54566"/>
                </a:cubicBezTo>
                <a:cubicBezTo>
                  <a:pt x="120881" y="54502"/>
                  <a:pt x="120850" y="54217"/>
                  <a:pt x="120691" y="54154"/>
                </a:cubicBezTo>
                <a:cubicBezTo>
                  <a:pt x="120565" y="54122"/>
                  <a:pt x="120438" y="54154"/>
                  <a:pt x="120375" y="54281"/>
                </a:cubicBezTo>
                <a:close/>
                <a:moveTo>
                  <a:pt x="119488" y="56497"/>
                </a:moveTo>
                <a:cubicBezTo>
                  <a:pt x="119425" y="56687"/>
                  <a:pt x="119615" y="56877"/>
                  <a:pt x="119805" y="56782"/>
                </a:cubicBezTo>
                <a:cubicBezTo>
                  <a:pt x="120026" y="56719"/>
                  <a:pt x="120026" y="56434"/>
                  <a:pt x="119805" y="56339"/>
                </a:cubicBezTo>
                <a:cubicBezTo>
                  <a:pt x="119678" y="56307"/>
                  <a:pt x="119551" y="56371"/>
                  <a:pt x="119488" y="56466"/>
                </a:cubicBezTo>
                <a:close/>
                <a:moveTo>
                  <a:pt x="118601" y="58683"/>
                </a:moveTo>
                <a:cubicBezTo>
                  <a:pt x="118506" y="58904"/>
                  <a:pt x="118728" y="59126"/>
                  <a:pt x="118950" y="59031"/>
                </a:cubicBezTo>
                <a:cubicBezTo>
                  <a:pt x="119171" y="58936"/>
                  <a:pt x="119171" y="58619"/>
                  <a:pt x="118950" y="58524"/>
                </a:cubicBezTo>
                <a:cubicBezTo>
                  <a:pt x="118823" y="58493"/>
                  <a:pt x="118665" y="58556"/>
                  <a:pt x="118601" y="58683"/>
                </a:cubicBezTo>
                <a:close/>
                <a:moveTo>
                  <a:pt x="117715" y="60899"/>
                </a:moveTo>
                <a:cubicBezTo>
                  <a:pt x="117620" y="61121"/>
                  <a:pt x="117841" y="61343"/>
                  <a:pt x="118095" y="61248"/>
                </a:cubicBezTo>
                <a:cubicBezTo>
                  <a:pt x="118316" y="61153"/>
                  <a:pt x="118316" y="60804"/>
                  <a:pt x="118095" y="60741"/>
                </a:cubicBezTo>
                <a:cubicBezTo>
                  <a:pt x="117936" y="60678"/>
                  <a:pt x="117778" y="60741"/>
                  <a:pt x="117715" y="60899"/>
                </a:cubicBezTo>
                <a:close/>
                <a:moveTo>
                  <a:pt x="116828" y="63085"/>
                </a:moveTo>
                <a:cubicBezTo>
                  <a:pt x="116733" y="63338"/>
                  <a:pt x="116986" y="63591"/>
                  <a:pt x="117208" y="63465"/>
                </a:cubicBezTo>
                <a:cubicBezTo>
                  <a:pt x="117461" y="63370"/>
                  <a:pt x="117461" y="63021"/>
                  <a:pt x="117208" y="62926"/>
                </a:cubicBezTo>
                <a:cubicBezTo>
                  <a:pt x="117050" y="62863"/>
                  <a:pt x="116891" y="62926"/>
                  <a:pt x="116828" y="63085"/>
                </a:cubicBezTo>
                <a:close/>
                <a:moveTo>
                  <a:pt x="115941" y="65301"/>
                </a:moveTo>
                <a:cubicBezTo>
                  <a:pt x="115814" y="65555"/>
                  <a:pt x="116099" y="65808"/>
                  <a:pt x="116353" y="65713"/>
                </a:cubicBezTo>
                <a:cubicBezTo>
                  <a:pt x="116606" y="65586"/>
                  <a:pt x="116606" y="65206"/>
                  <a:pt x="116353" y="65111"/>
                </a:cubicBezTo>
                <a:cubicBezTo>
                  <a:pt x="116194" y="65048"/>
                  <a:pt x="116004" y="65111"/>
                  <a:pt x="115941" y="65301"/>
                </a:cubicBezTo>
                <a:close/>
                <a:moveTo>
                  <a:pt x="115498" y="67297"/>
                </a:moveTo>
                <a:cubicBezTo>
                  <a:pt x="115213" y="67202"/>
                  <a:pt x="114928" y="67455"/>
                  <a:pt x="115054" y="67740"/>
                </a:cubicBezTo>
                <a:cubicBezTo>
                  <a:pt x="115181" y="68025"/>
                  <a:pt x="115561" y="68025"/>
                  <a:pt x="115688" y="67740"/>
                </a:cubicBezTo>
                <a:cubicBezTo>
                  <a:pt x="115751" y="67550"/>
                  <a:pt x="115656" y="67360"/>
                  <a:pt x="115498" y="67297"/>
                </a:cubicBezTo>
                <a:close/>
                <a:moveTo>
                  <a:pt x="114611" y="69482"/>
                </a:moveTo>
                <a:cubicBezTo>
                  <a:pt x="114326" y="69387"/>
                  <a:pt x="114041" y="69672"/>
                  <a:pt x="114168" y="69957"/>
                </a:cubicBezTo>
                <a:cubicBezTo>
                  <a:pt x="114294" y="70242"/>
                  <a:pt x="114706" y="70242"/>
                  <a:pt x="114833" y="69957"/>
                </a:cubicBezTo>
                <a:cubicBezTo>
                  <a:pt x="114896" y="69767"/>
                  <a:pt x="114801" y="69577"/>
                  <a:pt x="114611" y="69482"/>
                </a:cubicBezTo>
                <a:close/>
                <a:moveTo>
                  <a:pt x="113756" y="71667"/>
                </a:moveTo>
                <a:cubicBezTo>
                  <a:pt x="113439" y="71540"/>
                  <a:pt x="113123" y="71857"/>
                  <a:pt x="113281" y="72174"/>
                </a:cubicBezTo>
                <a:cubicBezTo>
                  <a:pt x="113408" y="72490"/>
                  <a:pt x="113851" y="72490"/>
                  <a:pt x="113978" y="72174"/>
                </a:cubicBezTo>
                <a:cubicBezTo>
                  <a:pt x="114041" y="71984"/>
                  <a:pt x="113946" y="71762"/>
                  <a:pt x="113756" y="71667"/>
                </a:cubicBezTo>
                <a:close/>
                <a:moveTo>
                  <a:pt x="112901" y="73884"/>
                </a:moveTo>
                <a:cubicBezTo>
                  <a:pt x="112553" y="73757"/>
                  <a:pt x="112236" y="74074"/>
                  <a:pt x="112363" y="74390"/>
                </a:cubicBezTo>
                <a:cubicBezTo>
                  <a:pt x="112521" y="74707"/>
                  <a:pt x="112964" y="74707"/>
                  <a:pt x="113123" y="74390"/>
                </a:cubicBezTo>
                <a:cubicBezTo>
                  <a:pt x="113186" y="74169"/>
                  <a:pt x="113091" y="73947"/>
                  <a:pt x="112901" y="73884"/>
                </a:cubicBezTo>
                <a:close/>
                <a:moveTo>
                  <a:pt x="111476" y="76290"/>
                </a:moveTo>
                <a:cubicBezTo>
                  <a:pt x="111349" y="76639"/>
                  <a:pt x="111697" y="76987"/>
                  <a:pt x="112046" y="76829"/>
                </a:cubicBezTo>
                <a:cubicBezTo>
                  <a:pt x="112363" y="76671"/>
                  <a:pt x="112363" y="76195"/>
                  <a:pt x="112014" y="76069"/>
                </a:cubicBezTo>
                <a:cubicBezTo>
                  <a:pt x="111792" y="75974"/>
                  <a:pt x="111571" y="76069"/>
                  <a:pt x="111476" y="76290"/>
                </a:cubicBezTo>
                <a:close/>
                <a:moveTo>
                  <a:pt x="110589" y="78507"/>
                </a:moveTo>
                <a:cubicBezTo>
                  <a:pt x="110431" y="78856"/>
                  <a:pt x="110811" y="79204"/>
                  <a:pt x="111159" y="79046"/>
                </a:cubicBezTo>
                <a:cubicBezTo>
                  <a:pt x="111539" y="78919"/>
                  <a:pt x="111507" y="78381"/>
                  <a:pt x="111159" y="78254"/>
                </a:cubicBezTo>
                <a:cubicBezTo>
                  <a:pt x="110937" y="78159"/>
                  <a:pt x="110684" y="78286"/>
                  <a:pt x="110589" y="78507"/>
                </a:cubicBezTo>
                <a:close/>
                <a:moveTo>
                  <a:pt x="109702" y="80692"/>
                </a:moveTo>
                <a:cubicBezTo>
                  <a:pt x="109544" y="81072"/>
                  <a:pt x="109924" y="81453"/>
                  <a:pt x="110304" y="81294"/>
                </a:cubicBezTo>
                <a:cubicBezTo>
                  <a:pt x="110684" y="81136"/>
                  <a:pt x="110652" y="80597"/>
                  <a:pt x="110272" y="80439"/>
                </a:cubicBezTo>
                <a:cubicBezTo>
                  <a:pt x="110051" y="80344"/>
                  <a:pt x="109797" y="80471"/>
                  <a:pt x="109702" y="80692"/>
                </a:cubicBezTo>
                <a:close/>
                <a:moveTo>
                  <a:pt x="109417" y="82624"/>
                </a:moveTo>
                <a:cubicBezTo>
                  <a:pt x="109037" y="82466"/>
                  <a:pt x="108657" y="82878"/>
                  <a:pt x="108816" y="83258"/>
                </a:cubicBezTo>
                <a:cubicBezTo>
                  <a:pt x="108974" y="83638"/>
                  <a:pt x="109544" y="83638"/>
                  <a:pt x="109702" y="83258"/>
                </a:cubicBezTo>
                <a:cubicBezTo>
                  <a:pt x="109797" y="83004"/>
                  <a:pt x="109671" y="82719"/>
                  <a:pt x="109417" y="82624"/>
                </a:cubicBezTo>
                <a:close/>
                <a:moveTo>
                  <a:pt x="108562" y="84841"/>
                </a:moveTo>
                <a:cubicBezTo>
                  <a:pt x="108151" y="84651"/>
                  <a:pt x="107771" y="85063"/>
                  <a:pt x="107929" y="85474"/>
                </a:cubicBezTo>
                <a:cubicBezTo>
                  <a:pt x="108119" y="85886"/>
                  <a:pt x="108689" y="85854"/>
                  <a:pt x="108847" y="85474"/>
                </a:cubicBezTo>
                <a:cubicBezTo>
                  <a:pt x="108942" y="85221"/>
                  <a:pt x="108816" y="84936"/>
                  <a:pt x="108562" y="84841"/>
                </a:cubicBezTo>
                <a:close/>
                <a:moveTo>
                  <a:pt x="107707" y="87026"/>
                </a:moveTo>
                <a:cubicBezTo>
                  <a:pt x="107264" y="86836"/>
                  <a:pt x="106852" y="87280"/>
                  <a:pt x="107042" y="87691"/>
                </a:cubicBezTo>
                <a:cubicBezTo>
                  <a:pt x="107232" y="88103"/>
                  <a:pt x="107802" y="88103"/>
                  <a:pt x="107992" y="87691"/>
                </a:cubicBezTo>
                <a:cubicBezTo>
                  <a:pt x="108087" y="87406"/>
                  <a:pt x="107961" y="87121"/>
                  <a:pt x="107675" y="87026"/>
                </a:cubicBezTo>
                <a:close/>
                <a:moveTo>
                  <a:pt x="106155" y="89496"/>
                </a:moveTo>
                <a:cubicBezTo>
                  <a:pt x="105965" y="89940"/>
                  <a:pt x="106409" y="90383"/>
                  <a:pt x="106852" y="90193"/>
                </a:cubicBezTo>
                <a:cubicBezTo>
                  <a:pt x="107264" y="90003"/>
                  <a:pt x="107264" y="89370"/>
                  <a:pt x="106820" y="89211"/>
                </a:cubicBezTo>
                <a:cubicBezTo>
                  <a:pt x="106567" y="89085"/>
                  <a:pt x="106250" y="89243"/>
                  <a:pt x="106124" y="89496"/>
                </a:cubicBezTo>
                <a:close/>
                <a:moveTo>
                  <a:pt x="106282" y="92093"/>
                </a:moveTo>
                <a:cubicBezTo>
                  <a:pt x="106440" y="91650"/>
                  <a:pt x="105997" y="91207"/>
                  <a:pt x="105554" y="91397"/>
                </a:cubicBezTo>
                <a:cubicBezTo>
                  <a:pt x="105110" y="91587"/>
                  <a:pt x="105110" y="92252"/>
                  <a:pt x="105554" y="92410"/>
                </a:cubicBezTo>
                <a:cubicBezTo>
                  <a:pt x="105839" y="92537"/>
                  <a:pt x="106155" y="92378"/>
                  <a:pt x="106282" y="92093"/>
                </a:cubicBezTo>
                <a:close/>
                <a:moveTo>
                  <a:pt x="105079" y="93582"/>
                </a:moveTo>
                <a:cubicBezTo>
                  <a:pt x="104635" y="93392"/>
                  <a:pt x="104160" y="93867"/>
                  <a:pt x="104382" y="94342"/>
                </a:cubicBezTo>
                <a:cubicBezTo>
                  <a:pt x="104572" y="94817"/>
                  <a:pt x="105237" y="94785"/>
                  <a:pt x="105427" y="94310"/>
                </a:cubicBezTo>
                <a:cubicBezTo>
                  <a:pt x="105522" y="94025"/>
                  <a:pt x="105395" y="93708"/>
                  <a:pt x="105079" y="93582"/>
                </a:cubicBezTo>
                <a:close/>
                <a:moveTo>
                  <a:pt x="104572" y="96527"/>
                </a:moveTo>
                <a:cubicBezTo>
                  <a:pt x="104762" y="96052"/>
                  <a:pt x="104255" y="95577"/>
                  <a:pt x="103780" y="95799"/>
                </a:cubicBezTo>
                <a:cubicBezTo>
                  <a:pt x="103305" y="95989"/>
                  <a:pt x="103305" y="96685"/>
                  <a:pt x="103812" y="96875"/>
                </a:cubicBezTo>
                <a:cubicBezTo>
                  <a:pt x="104097" y="96970"/>
                  <a:pt x="104445" y="96844"/>
                  <a:pt x="104572" y="96527"/>
                </a:cubicBezTo>
                <a:close/>
                <a:moveTo>
                  <a:pt x="103717" y="98744"/>
                </a:moveTo>
                <a:cubicBezTo>
                  <a:pt x="103907" y="98269"/>
                  <a:pt x="103400" y="97762"/>
                  <a:pt x="102893" y="97984"/>
                </a:cubicBezTo>
                <a:cubicBezTo>
                  <a:pt x="102418" y="98205"/>
                  <a:pt x="102418" y="98902"/>
                  <a:pt x="102925" y="99092"/>
                </a:cubicBezTo>
                <a:cubicBezTo>
                  <a:pt x="103242" y="99219"/>
                  <a:pt x="103590" y="99060"/>
                  <a:pt x="103717" y="98744"/>
                </a:cubicBezTo>
                <a:close/>
                <a:moveTo>
                  <a:pt x="102038" y="101309"/>
                </a:moveTo>
                <a:cubicBezTo>
                  <a:pt x="102545" y="101531"/>
                  <a:pt x="103052" y="100992"/>
                  <a:pt x="102830" y="100486"/>
                </a:cubicBezTo>
                <a:cubicBezTo>
                  <a:pt x="102608" y="99979"/>
                  <a:pt x="101880" y="100010"/>
                  <a:pt x="101690" y="100517"/>
                </a:cubicBezTo>
                <a:cubicBezTo>
                  <a:pt x="101563" y="100834"/>
                  <a:pt x="101722" y="101182"/>
                  <a:pt x="102038" y="101309"/>
                </a:cubicBezTo>
                <a:close/>
                <a:moveTo>
                  <a:pt x="102007" y="103177"/>
                </a:moveTo>
                <a:cubicBezTo>
                  <a:pt x="102197" y="102639"/>
                  <a:pt x="101658" y="102132"/>
                  <a:pt x="101152" y="102354"/>
                </a:cubicBezTo>
                <a:cubicBezTo>
                  <a:pt x="100613" y="102576"/>
                  <a:pt x="100645" y="103336"/>
                  <a:pt x="101152" y="103557"/>
                </a:cubicBezTo>
                <a:cubicBezTo>
                  <a:pt x="101500" y="103684"/>
                  <a:pt x="101848" y="103526"/>
                  <a:pt x="102007" y="103177"/>
                </a:cubicBezTo>
                <a:close/>
                <a:moveTo>
                  <a:pt x="101152" y="105394"/>
                </a:moveTo>
                <a:cubicBezTo>
                  <a:pt x="101342" y="104856"/>
                  <a:pt x="100803" y="104317"/>
                  <a:pt x="100265" y="104539"/>
                </a:cubicBezTo>
                <a:cubicBezTo>
                  <a:pt x="99727" y="104792"/>
                  <a:pt x="99727" y="105553"/>
                  <a:pt x="100297" y="105774"/>
                </a:cubicBezTo>
                <a:cubicBezTo>
                  <a:pt x="100613" y="105901"/>
                  <a:pt x="100993" y="105743"/>
                  <a:pt x="101152" y="105394"/>
                </a:cubicBezTo>
                <a:close/>
                <a:moveTo>
                  <a:pt x="100297" y="107611"/>
                </a:moveTo>
                <a:cubicBezTo>
                  <a:pt x="100518" y="107041"/>
                  <a:pt x="99948" y="106503"/>
                  <a:pt x="99378" y="106756"/>
                </a:cubicBezTo>
                <a:cubicBezTo>
                  <a:pt x="98840" y="106978"/>
                  <a:pt x="98840" y="107769"/>
                  <a:pt x="99410" y="107991"/>
                </a:cubicBezTo>
                <a:cubicBezTo>
                  <a:pt x="99758" y="108149"/>
                  <a:pt x="100138" y="107959"/>
                  <a:pt x="100297" y="107611"/>
                </a:cubicBezTo>
                <a:close/>
                <a:moveTo>
                  <a:pt x="98523" y="110240"/>
                </a:moveTo>
                <a:cubicBezTo>
                  <a:pt x="99093" y="110461"/>
                  <a:pt x="99663" y="109860"/>
                  <a:pt x="99410" y="109289"/>
                </a:cubicBezTo>
                <a:cubicBezTo>
                  <a:pt x="99157" y="108719"/>
                  <a:pt x="98365" y="108751"/>
                  <a:pt x="98143" y="109321"/>
                </a:cubicBezTo>
                <a:cubicBezTo>
                  <a:pt x="97985" y="109670"/>
                  <a:pt x="98175" y="110081"/>
                  <a:pt x="98523" y="110208"/>
                </a:cubicBezTo>
                <a:close/>
                <a:moveTo>
                  <a:pt x="127025" y="30972"/>
                </a:moveTo>
                <a:cubicBezTo>
                  <a:pt x="126994" y="30972"/>
                  <a:pt x="126994" y="30972"/>
                  <a:pt x="126994" y="30972"/>
                </a:cubicBezTo>
                <a:cubicBezTo>
                  <a:pt x="126994" y="31004"/>
                  <a:pt x="126994" y="31004"/>
                  <a:pt x="126994" y="31004"/>
                </a:cubicBezTo>
                <a:cubicBezTo>
                  <a:pt x="127025" y="31036"/>
                  <a:pt x="127025" y="30972"/>
                  <a:pt x="127025" y="30972"/>
                </a:cubicBezTo>
                <a:close/>
                <a:moveTo>
                  <a:pt x="126170" y="33221"/>
                </a:moveTo>
                <a:cubicBezTo>
                  <a:pt x="126202" y="33157"/>
                  <a:pt x="126075" y="33221"/>
                  <a:pt x="126107" y="33252"/>
                </a:cubicBezTo>
                <a:cubicBezTo>
                  <a:pt x="126139" y="33252"/>
                  <a:pt x="126170" y="33221"/>
                  <a:pt x="126170" y="33221"/>
                </a:cubicBezTo>
                <a:close/>
                <a:moveTo>
                  <a:pt x="125315" y="35438"/>
                </a:moveTo>
                <a:cubicBezTo>
                  <a:pt x="125347" y="35343"/>
                  <a:pt x="125157" y="35438"/>
                  <a:pt x="125252" y="35469"/>
                </a:cubicBezTo>
                <a:cubicBezTo>
                  <a:pt x="125284" y="35469"/>
                  <a:pt x="125315" y="35469"/>
                  <a:pt x="125315" y="35438"/>
                </a:cubicBezTo>
                <a:close/>
                <a:moveTo>
                  <a:pt x="124428" y="37559"/>
                </a:moveTo>
                <a:cubicBezTo>
                  <a:pt x="124333" y="37528"/>
                  <a:pt x="124270" y="37654"/>
                  <a:pt x="124365" y="37686"/>
                </a:cubicBezTo>
                <a:cubicBezTo>
                  <a:pt x="124460" y="37718"/>
                  <a:pt x="124523" y="37591"/>
                  <a:pt x="124428" y="37559"/>
                </a:cubicBezTo>
                <a:close/>
                <a:moveTo>
                  <a:pt x="123542" y="39745"/>
                </a:moveTo>
                <a:cubicBezTo>
                  <a:pt x="123415" y="39681"/>
                  <a:pt x="123542" y="39998"/>
                  <a:pt x="123605" y="39871"/>
                </a:cubicBezTo>
                <a:cubicBezTo>
                  <a:pt x="123637" y="39808"/>
                  <a:pt x="123605" y="39745"/>
                  <a:pt x="123542" y="39745"/>
                </a:cubicBezTo>
                <a:close/>
                <a:moveTo>
                  <a:pt x="122687" y="41930"/>
                </a:moveTo>
                <a:cubicBezTo>
                  <a:pt x="122528" y="41866"/>
                  <a:pt x="122687" y="42246"/>
                  <a:pt x="122750" y="42088"/>
                </a:cubicBezTo>
                <a:cubicBezTo>
                  <a:pt x="122782" y="42025"/>
                  <a:pt x="122750" y="41961"/>
                  <a:pt x="122687" y="41930"/>
                </a:cubicBezTo>
                <a:close/>
                <a:moveTo>
                  <a:pt x="121832" y="44115"/>
                </a:moveTo>
                <a:cubicBezTo>
                  <a:pt x="121610" y="44052"/>
                  <a:pt x="121832" y="44495"/>
                  <a:pt x="121895" y="44305"/>
                </a:cubicBezTo>
                <a:cubicBezTo>
                  <a:pt x="121927" y="44210"/>
                  <a:pt x="121895" y="44147"/>
                  <a:pt x="121832" y="44115"/>
                </a:cubicBezTo>
                <a:close/>
                <a:moveTo>
                  <a:pt x="120945" y="46300"/>
                </a:moveTo>
                <a:cubicBezTo>
                  <a:pt x="120723" y="46237"/>
                  <a:pt x="120945" y="46743"/>
                  <a:pt x="121040" y="46522"/>
                </a:cubicBezTo>
                <a:cubicBezTo>
                  <a:pt x="121072" y="46427"/>
                  <a:pt x="121040" y="46332"/>
                  <a:pt x="120945" y="46300"/>
                </a:cubicBezTo>
                <a:close/>
                <a:moveTo>
                  <a:pt x="120090" y="48517"/>
                </a:moveTo>
                <a:cubicBezTo>
                  <a:pt x="119836" y="48390"/>
                  <a:pt x="120090" y="48960"/>
                  <a:pt x="120185" y="48739"/>
                </a:cubicBezTo>
                <a:cubicBezTo>
                  <a:pt x="120216" y="48644"/>
                  <a:pt x="120185" y="48549"/>
                  <a:pt x="120090" y="48517"/>
                </a:cubicBezTo>
                <a:close/>
                <a:moveTo>
                  <a:pt x="119235" y="50702"/>
                </a:moveTo>
                <a:cubicBezTo>
                  <a:pt x="118950" y="50575"/>
                  <a:pt x="119235" y="51209"/>
                  <a:pt x="119330" y="50924"/>
                </a:cubicBezTo>
                <a:cubicBezTo>
                  <a:pt x="119361" y="50829"/>
                  <a:pt x="119330" y="50734"/>
                  <a:pt x="119235" y="50702"/>
                </a:cubicBezTo>
                <a:close/>
                <a:moveTo>
                  <a:pt x="118348" y="52887"/>
                </a:moveTo>
                <a:cubicBezTo>
                  <a:pt x="118063" y="52761"/>
                  <a:pt x="118348" y="53457"/>
                  <a:pt x="118475" y="53141"/>
                </a:cubicBezTo>
                <a:cubicBezTo>
                  <a:pt x="118506" y="53046"/>
                  <a:pt x="118475" y="52919"/>
                  <a:pt x="118348" y="52887"/>
                </a:cubicBezTo>
                <a:close/>
                <a:moveTo>
                  <a:pt x="117208" y="55199"/>
                </a:moveTo>
                <a:cubicBezTo>
                  <a:pt x="117113" y="55389"/>
                  <a:pt x="117303" y="55579"/>
                  <a:pt x="117493" y="55484"/>
                </a:cubicBezTo>
                <a:cubicBezTo>
                  <a:pt x="117683" y="55421"/>
                  <a:pt x="117683" y="55136"/>
                  <a:pt x="117493" y="55072"/>
                </a:cubicBezTo>
                <a:cubicBezTo>
                  <a:pt x="117366" y="55041"/>
                  <a:pt x="117240" y="55072"/>
                  <a:pt x="117208" y="55199"/>
                </a:cubicBezTo>
                <a:close/>
                <a:moveTo>
                  <a:pt x="116321" y="57416"/>
                </a:moveTo>
                <a:cubicBezTo>
                  <a:pt x="116226" y="57606"/>
                  <a:pt x="116416" y="57796"/>
                  <a:pt x="116638" y="57733"/>
                </a:cubicBezTo>
                <a:cubicBezTo>
                  <a:pt x="116828" y="57638"/>
                  <a:pt x="116828" y="57352"/>
                  <a:pt x="116638" y="57257"/>
                </a:cubicBezTo>
                <a:cubicBezTo>
                  <a:pt x="116511" y="57226"/>
                  <a:pt x="116353" y="57289"/>
                  <a:pt x="116289" y="57416"/>
                </a:cubicBezTo>
                <a:close/>
                <a:moveTo>
                  <a:pt x="115403" y="59601"/>
                </a:moveTo>
                <a:cubicBezTo>
                  <a:pt x="115339" y="59823"/>
                  <a:pt x="115561" y="60044"/>
                  <a:pt x="115783" y="59949"/>
                </a:cubicBezTo>
                <a:cubicBezTo>
                  <a:pt x="115973" y="59854"/>
                  <a:pt x="115973" y="59538"/>
                  <a:pt x="115751" y="59443"/>
                </a:cubicBezTo>
                <a:cubicBezTo>
                  <a:pt x="115624" y="59411"/>
                  <a:pt x="115466" y="59474"/>
                  <a:pt x="115403" y="59601"/>
                </a:cubicBezTo>
                <a:close/>
                <a:moveTo>
                  <a:pt x="114516" y="61818"/>
                </a:moveTo>
                <a:cubicBezTo>
                  <a:pt x="114421" y="62039"/>
                  <a:pt x="114674" y="62261"/>
                  <a:pt x="114896" y="62166"/>
                </a:cubicBezTo>
                <a:cubicBezTo>
                  <a:pt x="115149" y="62071"/>
                  <a:pt x="115118" y="61754"/>
                  <a:pt x="114896" y="61659"/>
                </a:cubicBezTo>
                <a:cubicBezTo>
                  <a:pt x="114738" y="61596"/>
                  <a:pt x="114579" y="61659"/>
                  <a:pt x="114516" y="61818"/>
                </a:cubicBezTo>
                <a:close/>
                <a:moveTo>
                  <a:pt x="113629" y="64003"/>
                </a:moveTo>
                <a:cubicBezTo>
                  <a:pt x="113534" y="64256"/>
                  <a:pt x="113788" y="64510"/>
                  <a:pt x="114041" y="64383"/>
                </a:cubicBezTo>
                <a:cubicBezTo>
                  <a:pt x="114294" y="64288"/>
                  <a:pt x="114294" y="63940"/>
                  <a:pt x="114041" y="63845"/>
                </a:cubicBezTo>
                <a:cubicBezTo>
                  <a:pt x="113883" y="63781"/>
                  <a:pt x="113693" y="63845"/>
                  <a:pt x="113629" y="64003"/>
                </a:cubicBezTo>
                <a:close/>
                <a:moveTo>
                  <a:pt x="112743" y="66220"/>
                </a:moveTo>
                <a:cubicBezTo>
                  <a:pt x="112648" y="66473"/>
                  <a:pt x="112901" y="66726"/>
                  <a:pt x="113186" y="66631"/>
                </a:cubicBezTo>
                <a:cubicBezTo>
                  <a:pt x="113439" y="66505"/>
                  <a:pt x="113439" y="66125"/>
                  <a:pt x="113154" y="66030"/>
                </a:cubicBezTo>
                <a:cubicBezTo>
                  <a:pt x="112996" y="65966"/>
                  <a:pt x="112806" y="66030"/>
                  <a:pt x="112743" y="66220"/>
                </a:cubicBezTo>
                <a:close/>
                <a:moveTo>
                  <a:pt x="112299" y="68215"/>
                </a:moveTo>
                <a:cubicBezTo>
                  <a:pt x="112014" y="68120"/>
                  <a:pt x="111729" y="68405"/>
                  <a:pt x="111856" y="68658"/>
                </a:cubicBezTo>
                <a:cubicBezTo>
                  <a:pt x="111982" y="68943"/>
                  <a:pt x="112394" y="68943"/>
                  <a:pt x="112489" y="68658"/>
                </a:cubicBezTo>
                <a:cubicBezTo>
                  <a:pt x="112553" y="68500"/>
                  <a:pt x="112489" y="68278"/>
                  <a:pt x="112299" y="68215"/>
                </a:cubicBezTo>
                <a:close/>
                <a:moveTo>
                  <a:pt x="111444" y="70400"/>
                </a:moveTo>
                <a:cubicBezTo>
                  <a:pt x="111127" y="70305"/>
                  <a:pt x="110842" y="70590"/>
                  <a:pt x="110969" y="70875"/>
                </a:cubicBezTo>
                <a:cubicBezTo>
                  <a:pt x="111096" y="71192"/>
                  <a:pt x="111507" y="71192"/>
                  <a:pt x="111634" y="70875"/>
                </a:cubicBezTo>
                <a:cubicBezTo>
                  <a:pt x="111697" y="70685"/>
                  <a:pt x="111602" y="70495"/>
                  <a:pt x="111444" y="70400"/>
                </a:cubicBezTo>
                <a:close/>
                <a:moveTo>
                  <a:pt x="110557" y="72585"/>
                </a:moveTo>
                <a:cubicBezTo>
                  <a:pt x="110241" y="72490"/>
                  <a:pt x="109956" y="72807"/>
                  <a:pt x="110082" y="73092"/>
                </a:cubicBezTo>
                <a:cubicBezTo>
                  <a:pt x="110209" y="73409"/>
                  <a:pt x="110652" y="73409"/>
                  <a:pt x="110779" y="73092"/>
                </a:cubicBezTo>
                <a:cubicBezTo>
                  <a:pt x="110874" y="72902"/>
                  <a:pt x="110747" y="72680"/>
                  <a:pt x="110557" y="72585"/>
                </a:cubicBezTo>
                <a:close/>
                <a:moveTo>
                  <a:pt x="109702" y="74802"/>
                </a:moveTo>
                <a:cubicBezTo>
                  <a:pt x="109386" y="74675"/>
                  <a:pt x="109037" y="74992"/>
                  <a:pt x="109196" y="75309"/>
                </a:cubicBezTo>
                <a:cubicBezTo>
                  <a:pt x="109322" y="75657"/>
                  <a:pt x="109797" y="75625"/>
                  <a:pt x="109924" y="75309"/>
                </a:cubicBezTo>
                <a:cubicBezTo>
                  <a:pt x="110019" y="75087"/>
                  <a:pt x="109892" y="74865"/>
                  <a:pt x="109702" y="74802"/>
                </a:cubicBezTo>
                <a:close/>
                <a:moveTo>
                  <a:pt x="108277" y="77209"/>
                </a:moveTo>
                <a:cubicBezTo>
                  <a:pt x="108151" y="77557"/>
                  <a:pt x="108499" y="77906"/>
                  <a:pt x="108847" y="77747"/>
                </a:cubicBezTo>
                <a:cubicBezTo>
                  <a:pt x="109196" y="77621"/>
                  <a:pt x="109196" y="77114"/>
                  <a:pt x="108847" y="76987"/>
                </a:cubicBezTo>
                <a:cubicBezTo>
                  <a:pt x="108626" y="76892"/>
                  <a:pt x="108372" y="76987"/>
                  <a:pt x="108277" y="77209"/>
                </a:cubicBezTo>
                <a:close/>
                <a:moveTo>
                  <a:pt x="107390" y="79426"/>
                </a:moveTo>
                <a:cubicBezTo>
                  <a:pt x="107264" y="79774"/>
                  <a:pt x="107612" y="80122"/>
                  <a:pt x="107992" y="79996"/>
                </a:cubicBezTo>
                <a:cubicBezTo>
                  <a:pt x="108341" y="79837"/>
                  <a:pt x="108341" y="79331"/>
                  <a:pt x="107961" y="79172"/>
                </a:cubicBezTo>
                <a:cubicBezTo>
                  <a:pt x="107739" y="79077"/>
                  <a:pt x="107485" y="79204"/>
                  <a:pt x="107390" y="79426"/>
                </a:cubicBezTo>
                <a:close/>
                <a:moveTo>
                  <a:pt x="106504" y="81611"/>
                </a:moveTo>
                <a:cubicBezTo>
                  <a:pt x="106377" y="81991"/>
                  <a:pt x="106757" y="82371"/>
                  <a:pt x="107105" y="82213"/>
                </a:cubicBezTo>
                <a:cubicBezTo>
                  <a:pt x="107485" y="82054"/>
                  <a:pt x="107485" y="81516"/>
                  <a:pt x="107105" y="81358"/>
                </a:cubicBezTo>
                <a:cubicBezTo>
                  <a:pt x="106884" y="81263"/>
                  <a:pt x="106599" y="81389"/>
                  <a:pt x="106504" y="81611"/>
                </a:cubicBezTo>
                <a:close/>
                <a:moveTo>
                  <a:pt x="106250" y="83543"/>
                </a:moveTo>
                <a:cubicBezTo>
                  <a:pt x="105839" y="83384"/>
                  <a:pt x="105459" y="83796"/>
                  <a:pt x="105617" y="84176"/>
                </a:cubicBezTo>
                <a:cubicBezTo>
                  <a:pt x="105807" y="84588"/>
                  <a:pt x="106345" y="84556"/>
                  <a:pt x="106504" y="84176"/>
                </a:cubicBezTo>
                <a:cubicBezTo>
                  <a:pt x="106599" y="83923"/>
                  <a:pt x="106472" y="83638"/>
                  <a:pt x="106250" y="83543"/>
                </a:cubicBezTo>
                <a:close/>
                <a:moveTo>
                  <a:pt x="105364" y="85759"/>
                </a:moveTo>
                <a:cubicBezTo>
                  <a:pt x="104952" y="85569"/>
                  <a:pt x="104572" y="85981"/>
                  <a:pt x="104730" y="86393"/>
                </a:cubicBezTo>
                <a:cubicBezTo>
                  <a:pt x="104920" y="86805"/>
                  <a:pt x="105490" y="86805"/>
                  <a:pt x="105649" y="86393"/>
                </a:cubicBezTo>
                <a:cubicBezTo>
                  <a:pt x="105744" y="86140"/>
                  <a:pt x="105617" y="85854"/>
                  <a:pt x="105364" y="85759"/>
                </a:cubicBezTo>
                <a:close/>
                <a:moveTo>
                  <a:pt x="104509" y="87945"/>
                </a:moveTo>
                <a:cubicBezTo>
                  <a:pt x="104097" y="87755"/>
                  <a:pt x="103654" y="88198"/>
                  <a:pt x="103844" y="88610"/>
                </a:cubicBezTo>
                <a:cubicBezTo>
                  <a:pt x="104034" y="89053"/>
                  <a:pt x="104635" y="89021"/>
                  <a:pt x="104794" y="88610"/>
                </a:cubicBezTo>
                <a:cubicBezTo>
                  <a:pt x="104889" y="88325"/>
                  <a:pt x="104762" y="88040"/>
                  <a:pt x="104509" y="87945"/>
                </a:cubicBezTo>
                <a:close/>
                <a:moveTo>
                  <a:pt x="102957" y="90415"/>
                </a:moveTo>
                <a:cubicBezTo>
                  <a:pt x="102767" y="90858"/>
                  <a:pt x="103210" y="91302"/>
                  <a:pt x="103654" y="91112"/>
                </a:cubicBezTo>
                <a:cubicBezTo>
                  <a:pt x="104097" y="90922"/>
                  <a:pt x="104097" y="90288"/>
                  <a:pt x="103654" y="90130"/>
                </a:cubicBezTo>
                <a:cubicBezTo>
                  <a:pt x="103369" y="90003"/>
                  <a:pt x="103052" y="90161"/>
                  <a:pt x="102957" y="90415"/>
                </a:cubicBezTo>
                <a:close/>
                <a:moveTo>
                  <a:pt x="102767" y="92315"/>
                </a:moveTo>
                <a:cubicBezTo>
                  <a:pt x="102323" y="92125"/>
                  <a:pt x="101880" y="92600"/>
                  <a:pt x="102070" y="93043"/>
                </a:cubicBezTo>
                <a:cubicBezTo>
                  <a:pt x="102260" y="93487"/>
                  <a:pt x="102893" y="93487"/>
                  <a:pt x="103083" y="93043"/>
                </a:cubicBezTo>
                <a:cubicBezTo>
                  <a:pt x="103210" y="92758"/>
                  <a:pt x="103052" y="92442"/>
                  <a:pt x="102767" y="92315"/>
                </a:cubicBezTo>
                <a:close/>
                <a:moveTo>
                  <a:pt x="102228" y="95260"/>
                </a:moveTo>
                <a:cubicBezTo>
                  <a:pt x="102418" y="94785"/>
                  <a:pt x="101943" y="94310"/>
                  <a:pt x="101468" y="94500"/>
                </a:cubicBezTo>
                <a:cubicBezTo>
                  <a:pt x="100993" y="94722"/>
                  <a:pt x="101025" y="95387"/>
                  <a:pt x="101500" y="95577"/>
                </a:cubicBezTo>
                <a:cubicBezTo>
                  <a:pt x="101785" y="95672"/>
                  <a:pt x="102102" y="95545"/>
                  <a:pt x="102228" y="95260"/>
                </a:cubicBezTo>
                <a:close/>
                <a:moveTo>
                  <a:pt x="101373" y="97477"/>
                </a:moveTo>
                <a:cubicBezTo>
                  <a:pt x="101563" y="96970"/>
                  <a:pt x="101088" y="96495"/>
                  <a:pt x="100582" y="96717"/>
                </a:cubicBezTo>
                <a:cubicBezTo>
                  <a:pt x="100107" y="96907"/>
                  <a:pt x="100138" y="97604"/>
                  <a:pt x="100613" y="97794"/>
                </a:cubicBezTo>
                <a:cubicBezTo>
                  <a:pt x="100930" y="97920"/>
                  <a:pt x="101247" y="97762"/>
                  <a:pt x="101373" y="97477"/>
                </a:cubicBezTo>
                <a:close/>
                <a:moveTo>
                  <a:pt x="100518" y="99694"/>
                </a:moveTo>
                <a:cubicBezTo>
                  <a:pt x="100708" y="99187"/>
                  <a:pt x="100202" y="98680"/>
                  <a:pt x="99727" y="98902"/>
                </a:cubicBezTo>
                <a:cubicBezTo>
                  <a:pt x="99220" y="99124"/>
                  <a:pt x="99220" y="99820"/>
                  <a:pt x="99727" y="100010"/>
                </a:cubicBezTo>
                <a:cubicBezTo>
                  <a:pt x="100043" y="100137"/>
                  <a:pt x="100392" y="99979"/>
                  <a:pt x="100518" y="99694"/>
                </a:cubicBezTo>
                <a:close/>
                <a:moveTo>
                  <a:pt x="98840" y="102259"/>
                </a:moveTo>
                <a:cubicBezTo>
                  <a:pt x="99378" y="102449"/>
                  <a:pt x="99885" y="101942"/>
                  <a:pt x="99663" y="101404"/>
                </a:cubicBezTo>
                <a:cubicBezTo>
                  <a:pt x="99442" y="100897"/>
                  <a:pt x="98713" y="100929"/>
                  <a:pt x="98491" y="101436"/>
                </a:cubicBezTo>
                <a:cubicBezTo>
                  <a:pt x="98365" y="101752"/>
                  <a:pt x="98523" y="102132"/>
                  <a:pt x="98840" y="102259"/>
                </a:cubicBezTo>
                <a:close/>
                <a:moveTo>
                  <a:pt x="98808" y="104096"/>
                </a:moveTo>
                <a:cubicBezTo>
                  <a:pt x="99030" y="103589"/>
                  <a:pt x="98491" y="103051"/>
                  <a:pt x="97953" y="103272"/>
                </a:cubicBezTo>
                <a:cubicBezTo>
                  <a:pt x="97415" y="103494"/>
                  <a:pt x="97446" y="104254"/>
                  <a:pt x="97985" y="104476"/>
                </a:cubicBezTo>
                <a:cubicBezTo>
                  <a:pt x="98301" y="104602"/>
                  <a:pt x="98681" y="104444"/>
                  <a:pt x="98808" y="104096"/>
                </a:cubicBezTo>
                <a:close/>
                <a:moveTo>
                  <a:pt x="97953" y="106313"/>
                </a:moveTo>
                <a:cubicBezTo>
                  <a:pt x="98175" y="105774"/>
                  <a:pt x="97605" y="105236"/>
                  <a:pt x="97066" y="105458"/>
                </a:cubicBezTo>
                <a:cubicBezTo>
                  <a:pt x="96528" y="105711"/>
                  <a:pt x="96528" y="106471"/>
                  <a:pt x="97098" y="106693"/>
                </a:cubicBezTo>
                <a:cubicBezTo>
                  <a:pt x="97446" y="106851"/>
                  <a:pt x="97826" y="106661"/>
                  <a:pt x="97953" y="106313"/>
                </a:cubicBezTo>
                <a:close/>
                <a:moveTo>
                  <a:pt x="96211" y="108941"/>
                </a:moveTo>
                <a:cubicBezTo>
                  <a:pt x="96781" y="109163"/>
                  <a:pt x="97351" y="108593"/>
                  <a:pt x="97098" y="108023"/>
                </a:cubicBezTo>
                <a:cubicBezTo>
                  <a:pt x="96845" y="107453"/>
                  <a:pt x="96053" y="107484"/>
                  <a:pt x="95831" y="108054"/>
                </a:cubicBezTo>
                <a:cubicBezTo>
                  <a:pt x="95705" y="108403"/>
                  <a:pt x="95863" y="108783"/>
                  <a:pt x="96211" y="108941"/>
                </a:cubicBezTo>
                <a:close/>
                <a:moveTo>
                  <a:pt x="96243" y="110746"/>
                </a:moveTo>
                <a:cubicBezTo>
                  <a:pt x="96465" y="110240"/>
                  <a:pt x="95990" y="109670"/>
                  <a:pt x="95420" y="109796"/>
                </a:cubicBezTo>
                <a:cubicBezTo>
                  <a:pt x="94881" y="109955"/>
                  <a:pt x="94691" y="110651"/>
                  <a:pt x="95135" y="111031"/>
                </a:cubicBezTo>
                <a:lnTo>
                  <a:pt x="96053" y="111031"/>
                </a:lnTo>
                <a:cubicBezTo>
                  <a:pt x="96148" y="110968"/>
                  <a:pt x="96211" y="110873"/>
                  <a:pt x="96243" y="110746"/>
                </a:cubicBezTo>
                <a:close/>
                <a:moveTo>
                  <a:pt x="123827" y="31891"/>
                </a:moveTo>
                <a:cubicBezTo>
                  <a:pt x="123795" y="31891"/>
                  <a:pt x="123827" y="31954"/>
                  <a:pt x="123858" y="31922"/>
                </a:cubicBezTo>
                <a:cubicBezTo>
                  <a:pt x="123858" y="31891"/>
                  <a:pt x="123858" y="31891"/>
                  <a:pt x="123827" y="31891"/>
                </a:cubicBezTo>
                <a:close/>
                <a:moveTo>
                  <a:pt x="123003" y="34139"/>
                </a:moveTo>
                <a:cubicBezTo>
                  <a:pt x="123003" y="34076"/>
                  <a:pt x="122877" y="34139"/>
                  <a:pt x="122940" y="34139"/>
                </a:cubicBezTo>
                <a:cubicBezTo>
                  <a:pt x="122972" y="34171"/>
                  <a:pt x="122972" y="34139"/>
                  <a:pt x="123003" y="34139"/>
                </a:cubicBezTo>
                <a:close/>
                <a:moveTo>
                  <a:pt x="122148" y="36356"/>
                </a:moveTo>
                <a:cubicBezTo>
                  <a:pt x="122148" y="36324"/>
                  <a:pt x="122117" y="36293"/>
                  <a:pt x="122117" y="36261"/>
                </a:cubicBezTo>
                <a:cubicBezTo>
                  <a:pt x="122022" y="36229"/>
                  <a:pt x="122117" y="36419"/>
                  <a:pt x="122148" y="36356"/>
                </a:cubicBezTo>
                <a:close/>
                <a:moveTo>
                  <a:pt x="121230" y="38478"/>
                </a:moveTo>
                <a:cubicBezTo>
                  <a:pt x="121135" y="38415"/>
                  <a:pt x="121230" y="38668"/>
                  <a:pt x="121293" y="38573"/>
                </a:cubicBezTo>
                <a:cubicBezTo>
                  <a:pt x="121293" y="38510"/>
                  <a:pt x="121262" y="38478"/>
                  <a:pt x="121230" y="38446"/>
                </a:cubicBezTo>
                <a:close/>
                <a:moveTo>
                  <a:pt x="120375" y="40663"/>
                </a:moveTo>
                <a:cubicBezTo>
                  <a:pt x="120216" y="40600"/>
                  <a:pt x="120375" y="40916"/>
                  <a:pt x="120438" y="40790"/>
                </a:cubicBezTo>
                <a:cubicBezTo>
                  <a:pt x="120438" y="40726"/>
                  <a:pt x="120406" y="40663"/>
                  <a:pt x="120375" y="40663"/>
                </a:cubicBezTo>
                <a:close/>
                <a:moveTo>
                  <a:pt x="119520" y="42848"/>
                </a:moveTo>
                <a:cubicBezTo>
                  <a:pt x="119330" y="42785"/>
                  <a:pt x="119488" y="43165"/>
                  <a:pt x="119583" y="43006"/>
                </a:cubicBezTo>
                <a:cubicBezTo>
                  <a:pt x="119583" y="42943"/>
                  <a:pt x="119551" y="42848"/>
                  <a:pt x="119488" y="42848"/>
                </a:cubicBezTo>
                <a:close/>
                <a:moveTo>
                  <a:pt x="118633" y="45033"/>
                </a:moveTo>
                <a:cubicBezTo>
                  <a:pt x="118443" y="44970"/>
                  <a:pt x="118633" y="45413"/>
                  <a:pt x="118728" y="45223"/>
                </a:cubicBezTo>
                <a:cubicBezTo>
                  <a:pt x="118760" y="45128"/>
                  <a:pt x="118696" y="45065"/>
                  <a:pt x="118633" y="45033"/>
                </a:cubicBezTo>
                <a:close/>
                <a:moveTo>
                  <a:pt x="117778" y="47218"/>
                </a:moveTo>
                <a:cubicBezTo>
                  <a:pt x="117556" y="47123"/>
                  <a:pt x="117778" y="47662"/>
                  <a:pt x="117873" y="47408"/>
                </a:cubicBezTo>
                <a:cubicBezTo>
                  <a:pt x="117905" y="47345"/>
                  <a:pt x="117841" y="47250"/>
                  <a:pt x="117778" y="47218"/>
                </a:cubicBezTo>
                <a:close/>
                <a:moveTo>
                  <a:pt x="116923" y="49404"/>
                </a:moveTo>
                <a:cubicBezTo>
                  <a:pt x="116670" y="49309"/>
                  <a:pt x="116891" y="49879"/>
                  <a:pt x="117018" y="49625"/>
                </a:cubicBezTo>
                <a:cubicBezTo>
                  <a:pt x="117050" y="49562"/>
                  <a:pt x="116986" y="49435"/>
                  <a:pt x="116891" y="49404"/>
                </a:cubicBezTo>
                <a:close/>
                <a:moveTo>
                  <a:pt x="116036" y="51620"/>
                </a:moveTo>
                <a:cubicBezTo>
                  <a:pt x="115751" y="51494"/>
                  <a:pt x="116036" y="52127"/>
                  <a:pt x="116163" y="51842"/>
                </a:cubicBezTo>
                <a:cubicBezTo>
                  <a:pt x="116194" y="51747"/>
                  <a:pt x="116131" y="51652"/>
                  <a:pt x="116036" y="51589"/>
                </a:cubicBezTo>
                <a:close/>
                <a:moveTo>
                  <a:pt x="115181" y="53806"/>
                </a:moveTo>
                <a:cubicBezTo>
                  <a:pt x="114864" y="53679"/>
                  <a:pt x="115181" y="54376"/>
                  <a:pt x="115308" y="54059"/>
                </a:cubicBezTo>
                <a:cubicBezTo>
                  <a:pt x="115339" y="53964"/>
                  <a:pt x="115276" y="53837"/>
                  <a:pt x="115181" y="53806"/>
                </a:cubicBezTo>
                <a:close/>
                <a:moveTo>
                  <a:pt x="114009" y="56117"/>
                </a:moveTo>
                <a:cubicBezTo>
                  <a:pt x="113946" y="56307"/>
                  <a:pt x="114136" y="56497"/>
                  <a:pt x="114326" y="56402"/>
                </a:cubicBezTo>
                <a:cubicBezTo>
                  <a:pt x="114516" y="56339"/>
                  <a:pt x="114516" y="56054"/>
                  <a:pt x="114326" y="55991"/>
                </a:cubicBezTo>
                <a:cubicBezTo>
                  <a:pt x="114199" y="55927"/>
                  <a:pt x="114073" y="55991"/>
                  <a:pt x="114009" y="56117"/>
                </a:cubicBezTo>
                <a:close/>
                <a:moveTo>
                  <a:pt x="113123" y="58334"/>
                </a:moveTo>
                <a:cubicBezTo>
                  <a:pt x="113028" y="58524"/>
                  <a:pt x="113249" y="58714"/>
                  <a:pt x="113439" y="58651"/>
                </a:cubicBezTo>
                <a:cubicBezTo>
                  <a:pt x="113661" y="58556"/>
                  <a:pt x="113661" y="58271"/>
                  <a:pt x="113439" y="58176"/>
                </a:cubicBezTo>
                <a:cubicBezTo>
                  <a:pt x="113313" y="58113"/>
                  <a:pt x="113186" y="58176"/>
                  <a:pt x="113123" y="58303"/>
                </a:cubicBezTo>
                <a:close/>
                <a:moveTo>
                  <a:pt x="112236" y="60519"/>
                </a:moveTo>
                <a:cubicBezTo>
                  <a:pt x="112141" y="60741"/>
                  <a:pt x="112363" y="60963"/>
                  <a:pt x="112584" y="60868"/>
                </a:cubicBezTo>
                <a:cubicBezTo>
                  <a:pt x="112806" y="60773"/>
                  <a:pt x="112806" y="60456"/>
                  <a:pt x="112584" y="60361"/>
                </a:cubicBezTo>
                <a:cubicBezTo>
                  <a:pt x="112458" y="60298"/>
                  <a:pt x="112299" y="60393"/>
                  <a:pt x="112236" y="60519"/>
                </a:cubicBezTo>
                <a:close/>
                <a:moveTo>
                  <a:pt x="111349" y="62736"/>
                </a:moveTo>
                <a:cubicBezTo>
                  <a:pt x="111254" y="62958"/>
                  <a:pt x="111476" y="63180"/>
                  <a:pt x="111729" y="63085"/>
                </a:cubicBezTo>
                <a:cubicBezTo>
                  <a:pt x="111951" y="62990"/>
                  <a:pt x="111951" y="62641"/>
                  <a:pt x="111729" y="62546"/>
                </a:cubicBezTo>
                <a:cubicBezTo>
                  <a:pt x="111571" y="62515"/>
                  <a:pt x="111412" y="62578"/>
                  <a:pt x="111349" y="62705"/>
                </a:cubicBezTo>
                <a:close/>
                <a:moveTo>
                  <a:pt x="110462" y="64921"/>
                </a:moveTo>
                <a:cubicBezTo>
                  <a:pt x="110336" y="65175"/>
                  <a:pt x="110621" y="65428"/>
                  <a:pt x="110874" y="65333"/>
                </a:cubicBezTo>
                <a:cubicBezTo>
                  <a:pt x="111096" y="65206"/>
                  <a:pt x="111096" y="64858"/>
                  <a:pt x="110842" y="64763"/>
                </a:cubicBezTo>
                <a:cubicBezTo>
                  <a:pt x="110684" y="64700"/>
                  <a:pt x="110526" y="64763"/>
                  <a:pt x="110462" y="64921"/>
                </a:cubicBezTo>
                <a:close/>
                <a:moveTo>
                  <a:pt x="109544" y="67138"/>
                </a:moveTo>
                <a:cubicBezTo>
                  <a:pt x="109449" y="67392"/>
                  <a:pt x="109734" y="67645"/>
                  <a:pt x="109987" y="67550"/>
                </a:cubicBezTo>
                <a:cubicBezTo>
                  <a:pt x="110272" y="67423"/>
                  <a:pt x="110241" y="67043"/>
                  <a:pt x="109987" y="66948"/>
                </a:cubicBezTo>
                <a:cubicBezTo>
                  <a:pt x="109829" y="66885"/>
                  <a:pt x="109639" y="66948"/>
                  <a:pt x="109576" y="67107"/>
                </a:cubicBezTo>
                <a:close/>
                <a:moveTo>
                  <a:pt x="109132" y="69133"/>
                </a:moveTo>
                <a:cubicBezTo>
                  <a:pt x="108847" y="69007"/>
                  <a:pt x="108562" y="69323"/>
                  <a:pt x="108689" y="69577"/>
                </a:cubicBezTo>
                <a:cubicBezTo>
                  <a:pt x="108784" y="69862"/>
                  <a:pt x="109196" y="69862"/>
                  <a:pt x="109322" y="69577"/>
                </a:cubicBezTo>
                <a:cubicBezTo>
                  <a:pt x="109386" y="69387"/>
                  <a:pt x="109291" y="69197"/>
                  <a:pt x="109101" y="69133"/>
                </a:cubicBezTo>
                <a:close/>
                <a:moveTo>
                  <a:pt x="108246" y="71318"/>
                </a:moveTo>
                <a:cubicBezTo>
                  <a:pt x="107961" y="71192"/>
                  <a:pt x="107644" y="71508"/>
                  <a:pt x="107771" y="71794"/>
                </a:cubicBezTo>
                <a:cubicBezTo>
                  <a:pt x="107929" y="72110"/>
                  <a:pt x="108341" y="72110"/>
                  <a:pt x="108467" y="71794"/>
                </a:cubicBezTo>
                <a:cubicBezTo>
                  <a:pt x="108531" y="71603"/>
                  <a:pt x="108436" y="71382"/>
                  <a:pt x="108246" y="71318"/>
                </a:cubicBezTo>
                <a:close/>
                <a:moveTo>
                  <a:pt x="107390" y="73504"/>
                </a:moveTo>
                <a:cubicBezTo>
                  <a:pt x="107074" y="73377"/>
                  <a:pt x="106757" y="73725"/>
                  <a:pt x="106884" y="74010"/>
                </a:cubicBezTo>
                <a:cubicBezTo>
                  <a:pt x="107042" y="74327"/>
                  <a:pt x="107485" y="74327"/>
                  <a:pt x="107612" y="74010"/>
                </a:cubicBezTo>
                <a:cubicBezTo>
                  <a:pt x="107675" y="73820"/>
                  <a:pt x="107580" y="73599"/>
                  <a:pt x="107390" y="73504"/>
                </a:cubicBezTo>
                <a:close/>
                <a:moveTo>
                  <a:pt x="106535" y="75689"/>
                </a:moveTo>
                <a:cubicBezTo>
                  <a:pt x="106187" y="75562"/>
                  <a:pt x="105870" y="75910"/>
                  <a:pt x="105997" y="76227"/>
                </a:cubicBezTo>
                <a:cubicBezTo>
                  <a:pt x="106155" y="76576"/>
                  <a:pt x="106630" y="76576"/>
                  <a:pt x="106757" y="76227"/>
                </a:cubicBezTo>
                <a:cubicBezTo>
                  <a:pt x="106820" y="76005"/>
                  <a:pt x="106725" y="75784"/>
                  <a:pt x="106535" y="75689"/>
                </a:cubicBezTo>
                <a:close/>
                <a:moveTo>
                  <a:pt x="105110" y="78127"/>
                </a:moveTo>
                <a:cubicBezTo>
                  <a:pt x="104984" y="78476"/>
                  <a:pt x="105332" y="78824"/>
                  <a:pt x="105680" y="78666"/>
                </a:cubicBezTo>
                <a:cubicBezTo>
                  <a:pt x="106029" y="78539"/>
                  <a:pt x="105997" y="78032"/>
                  <a:pt x="105649" y="77906"/>
                </a:cubicBezTo>
                <a:cubicBezTo>
                  <a:pt x="105427" y="77811"/>
                  <a:pt x="105205" y="77906"/>
                  <a:pt x="105110" y="78127"/>
                </a:cubicBezTo>
                <a:close/>
                <a:moveTo>
                  <a:pt x="104224" y="80344"/>
                </a:moveTo>
                <a:cubicBezTo>
                  <a:pt x="104065" y="80692"/>
                  <a:pt x="104445" y="81041"/>
                  <a:pt x="104794" y="80882"/>
                </a:cubicBezTo>
                <a:cubicBezTo>
                  <a:pt x="105174" y="80756"/>
                  <a:pt x="105142" y="80217"/>
                  <a:pt x="104794" y="80091"/>
                </a:cubicBezTo>
                <a:cubicBezTo>
                  <a:pt x="104572" y="79996"/>
                  <a:pt x="104319" y="80091"/>
                  <a:pt x="104224" y="80344"/>
                </a:cubicBezTo>
                <a:close/>
                <a:moveTo>
                  <a:pt x="103337" y="82529"/>
                </a:moveTo>
                <a:cubicBezTo>
                  <a:pt x="103178" y="82909"/>
                  <a:pt x="103559" y="83289"/>
                  <a:pt x="103939" y="83131"/>
                </a:cubicBezTo>
                <a:cubicBezTo>
                  <a:pt x="104319" y="82973"/>
                  <a:pt x="104319" y="82434"/>
                  <a:pt x="103939" y="82276"/>
                </a:cubicBezTo>
                <a:cubicBezTo>
                  <a:pt x="103685" y="82181"/>
                  <a:pt x="103432" y="82308"/>
                  <a:pt x="103337" y="82529"/>
                </a:cubicBezTo>
                <a:close/>
                <a:moveTo>
                  <a:pt x="103052" y="84461"/>
                </a:moveTo>
                <a:cubicBezTo>
                  <a:pt x="102672" y="84303"/>
                  <a:pt x="102260" y="84714"/>
                  <a:pt x="102450" y="85094"/>
                </a:cubicBezTo>
                <a:cubicBezTo>
                  <a:pt x="102608" y="85506"/>
                  <a:pt x="103178" y="85474"/>
                  <a:pt x="103337" y="85094"/>
                </a:cubicBezTo>
                <a:cubicBezTo>
                  <a:pt x="103432" y="84841"/>
                  <a:pt x="103305" y="84556"/>
                  <a:pt x="103052" y="84461"/>
                </a:cubicBezTo>
                <a:close/>
                <a:moveTo>
                  <a:pt x="102197" y="86646"/>
                </a:moveTo>
                <a:cubicBezTo>
                  <a:pt x="101785" y="86488"/>
                  <a:pt x="101373" y="86900"/>
                  <a:pt x="101563" y="87311"/>
                </a:cubicBezTo>
                <a:cubicBezTo>
                  <a:pt x="101722" y="87723"/>
                  <a:pt x="102323" y="87723"/>
                  <a:pt x="102482" y="87311"/>
                </a:cubicBezTo>
                <a:cubicBezTo>
                  <a:pt x="102577" y="87058"/>
                  <a:pt x="102450" y="86741"/>
                  <a:pt x="102197" y="86646"/>
                </a:cubicBezTo>
                <a:close/>
                <a:moveTo>
                  <a:pt x="101342" y="88831"/>
                </a:moveTo>
                <a:cubicBezTo>
                  <a:pt x="100898" y="88673"/>
                  <a:pt x="100487" y="89116"/>
                  <a:pt x="100677" y="89528"/>
                </a:cubicBezTo>
                <a:cubicBezTo>
                  <a:pt x="100835" y="89940"/>
                  <a:pt x="101437" y="89940"/>
                  <a:pt x="101627" y="89528"/>
                </a:cubicBezTo>
                <a:cubicBezTo>
                  <a:pt x="101722" y="89243"/>
                  <a:pt x="101595" y="88958"/>
                  <a:pt x="101342" y="88831"/>
                </a:cubicBezTo>
                <a:close/>
                <a:moveTo>
                  <a:pt x="99758" y="91333"/>
                </a:moveTo>
                <a:cubicBezTo>
                  <a:pt x="99600" y="91777"/>
                  <a:pt x="100043" y="92220"/>
                  <a:pt x="100487" y="92030"/>
                </a:cubicBezTo>
                <a:cubicBezTo>
                  <a:pt x="100930" y="91840"/>
                  <a:pt x="100898" y="91207"/>
                  <a:pt x="100455" y="91048"/>
                </a:cubicBezTo>
                <a:cubicBezTo>
                  <a:pt x="100170" y="90922"/>
                  <a:pt x="99885" y="91048"/>
                  <a:pt x="99758" y="91333"/>
                </a:cubicBezTo>
                <a:close/>
                <a:moveTo>
                  <a:pt x="99600" y="93233"/>
                </a:moveTo>
                <a:cubicBezTo>
                  <a:pt x="99125" y="93043"/>
                  <a:pt x="98681" y="93518"/>
                  <a:pt x="98871" y="93962"/>
                </a:cubicBezTo>
                <a:cubicBezTo>
                  <a:pt x="99093" y="94405"/>
                  <a:pt x="99727" y="94405"/>
                  <a:pt x="99917" y="93962"/>
                </a:cubicBezTo>
                <a:cubicBezTo>
                  <a:pt x="100012" y="93645"/>
                  <a:pt x="99885" y="93328"/>
                  <a:pt x="99600" y="93233"/>
                </a:cubicBezTo>
                <a:close/>
                <a:moveTo>
                  <a:pt x="99062" y="96179"/>
                </a:moveTo>
                <a:cubicBezTo>
                  <a:pt x="99252" y="95672"/>
                  <a:pt x="98745" y="95228"/>
                  <a:pt x="98301" y="95419"/>
                </a:cubicBezTo>
                <a:cubicBezTo>
                  <a:pt x="97826" y="95640"/>
                  <a:pt x="97826" y="96305"/>
                  <a:pt x="98301" y="96495"/>
                </a:cubicBezTo>
                <a:cubicBezTo>
                  <a:pt x="98586" y="96590"/>
                  <a:pt x="98935" y="96464"/>
                  <a:pt x="99062" y="96179"/>
                </a:cubicBezTo>
                <a:close/>
                <a:moveTo>
                  <a:pt x="98206" y="98395"/>
                </a:moveTo>
                <a:cubicBezTo>
                  <a:pt x="98396" y="97889"/>
                  <a:pt x="97890" y="97414"/>
                  <a:pt x="97415" y="97604"/>
                </a:cubicBezTo>
                <a:cubicBezTo>
                  <a:pt x="96940" y="97825"/>
                  <a:pt x="96940" y="98522"/>
                  <a:pt x="97415" y="98712"/>
                </a:cubicBezTo>
                <a:cubicBezTo>
                  <a:pt x="97731" y="98839"/>
                  <a:pt x="98080" y="98680"/>
                  <a:pt x="98206" y="98395"/>
                </a:cubicBezTo>
                <a:close/>
                <a:moveTo>
                  <a:pt x="96560" y="100929"/>
                </a:moveTo>
                <a:cubicBezTo>
                  <a:pt x="97066" y="101151"/>
                  <a:pt x="97541" y="100612"/>
                  <a:pt x="97320" y="100137"/>
                </a:cubicBezTo>
                <a:cubicBezTo>
                  <a:pt x="97130" y="99630"/>
                  <a:pt x="96401" y="99630"/>
                  <a:pt x="96211" y="100137"/>
                </a:cubicBezTo>
                <a:cubicBezTo>
                  <a:pt x="96085" y="100454"/>
                  <a:pt x="96243" y="100802"/>
                  <a:pt x="96560" y="100929"/>
                </a:cubicBezTo>
                <a:close/>
                <a:moveTo>
                  <a:pt x="96496" y="102797"/>
                </a:moveTo>
                <a:cubicBezTo>
                  <a:pt x="96686" y="102291"/>
                  <a:pt x="96180" y="101784"/>
                  <a:pt x="95641" y="102006"/>
                </a:cubicBezTo>
                <a:cubicBezTo>
                  <a:pt x="95135" y="102227"/>
                  <a:pt x="95135" y="102956"/>
                  <a:pt x="95673" y="103177"/>
                </a:cubicBezTo>
                <a:cubicBezTo>
                  <a:pt x="95990" y="103304"/>
                  <a:pt x="96370" y="103146"/>
                  <a:pt x="96496" y="102797"/>
                </a:cubicBezTo>
                <a:close/>
                <a:moveTo>
                  <a:pt x="95641" y="105014"/>
                </a:moveTo>
                <a:cubicBezTo>
                  <a:pt x="95863" y="104476"/>
                  <a:pt x="95293" y="103969"/>
                  <a:pt x="94755" y="104191"/>
                </a:cubicBezTo>
                <a:cubicBezTo>
                  <a:pt x="94248" y="104412"/>
                  <a:pt x="94248" y="105173"/>
                  <a:pt x="94786" y="105394"/>
                </a:cubicBezTo>
                <a:cubicBezTo>
                  <a:pt x="95135" y="105521"/>
                  <a:pt x="95515" y="105363"/>
                  <a:pt x="95641" y="105014"/>
                </a:cubicBezTo>
                <a:close/>
                <a:moveTo>
                  <a:pt x="94786" y="107231"/>
                </a:moveTo>
                <a:cubicBezTo>
                  <a:pt x="95008" y="106693"/>
                  <a:pt x="94438" y="106154"/>
                  <a:pt x="93899" y="106376"/>
                </a:cubicBezTo>
                <a:cubicBezTo>
                  <a:pt x="93329" y="106629"/>
                  <a:pt x="93361" y="107389"/>
                  <a:pt x="93899" y="107611"/>
                </a:cubicBezTo>
                <a:cubicBezTo>
                  <a:pt x="94248" y="107769"/>
                  <a:pt x="94660" y="107579"/>
                  <a:pt x="94786" y="107231"/>
                </a:cubicBezTo>
                <a:close/>
                <a:moveTo>
                  <a:pt x="93013" y="109860"/>
                </a:moveTo>
                <a:cubicBezTo>
                  <a:pt x="93614" y="110081"/>
                  <a:pt x="94153" y="109479"/>
                  <a:pt x="93899" y="108941"/>
                </a:cubicBezTo>
                <a:cubicBezTo>
                  <a:pt x="93678" y="108371"/>
                  <a:pt x="92854" y="108371"/>
                  <a:pt x="92633" y="108941"/>
                </a:cubicBezTo>
                <a:cubicBezTo>
                  <a:pt x="92506" y="109289"/>
                  <a:pt x="92664" y="109701"/>
                  <a:pt x="93013" y="109828"/>
                </a:cubicBezTo>
                <a:close/>
                <a:moveTo>
                  <a:pt x="92664" y="110746"/>
                </a:moveTo>
                <a:cubicBezTo>
                  <a:pt x="92348" y="110620"/>
                  <a:pt x="91999" y="110746"/>
                  <a:pt x="91809" y="111031"/>
                </a:cubicBezTo>
                <a:lnTo>
                  <a:pt x="93013" y="111031"/>
                </a:lnTo>
                <a:cubicBezTo>
                  <a:pt x="92918" y="110905"/>
                  <a:pt x="92823" y="110810"/>
                  <a:pt x="92664" y="110746"/>
                </a:cubicBezTo>
                <a:close/>
                <a:moveTo>
                  <a:pt x="120660" y="32777"/>
                </a:moveTo>
                <a:cubicBezTo>
                  <a:pt x="120660" y="32777"/>
                  <a:pt x="120628" y="32777"/>
                  <a:pt x="120628" y="32809"/>
                </a:cubicBezTo>
                <a:cubicBezTo>
                  <a:pt x="120628" y="32809"/>
                  <a:pt x="120628" y="32809"/>
                  <a:pt x="120660" y="32809"/>
                </a:cubicBezTo>
                <a:cubicBezTo>
                  <a:pt x="120660" y="32841"/>
                  <a:pt x="120660" y="32809"/>
                  <a:pt x="120660" y="32809"/>
                </a:cubicBezTo>
                <a:cubicBezTo>
                  <a:pt x="120691" y="32809"/>
                  <a:pt x="120660" y="32777"/>
                  <a:pt x="120660" y="32777"/>
                </a:cubicBezTo>
                <a:close/>
                <a:moveTo>
                  <a:pt x="119805" y="35026"/>
                </a:moveTo>
                <a:cubicBezTo>
                  <a:pt x="119836" y="34994"/>
                  <a:pt x="119773" y="34963"/>
                  <a:pt x="119741" y="34994"/>
                </a:cubicBezTo>
                <a:cubicBezTo>
                  <a:pt x="119741" y="35058"/>
                  <a:pt x="119805" y="35058"/>
                  <a:pt x="119805" y="35026"/>
                </a:cubicBezTo>
                <a:close/>
                <a:moveTo>
                  <a:pt x="118950" y="37243"/>
                </a:moveTo>
                <a:cubicBezTo>
                  <a:pt x="118981" y="37148"/>
                  <a:pt x="118791" y="37243"/>
                  <a:pt x="118886" y="37274"/>
                </a:cubicBezTo>
                <a:cubicBezTo>
                  <a:pt x="118918" y="37274"/>
                  <a:pt x="118950" y="37274"/>
                  <a:pt x="118950" y="37243"/>
                </a:cubicBezTo>
                <a:close/>
                <a:moveTo>
                  <a:pt x="118063" y="39365"/>
                </a:moveTo>
                <a:cubicBezTo>
                  <a:pt x="117936" y="39301"/>
                  <a:pt x="118063" y="39586"/>
                  <a:pt x="118095" y="39460"/>
                </a:cubicBezTo>
                <a:cubicBezTo>
                  <a:pt x="118126" y="39428"/>
                  <a:pt x="118095" y="39365"/>
                  <a:pt x="118063" y="39365"/>
                </a:cubicBezTo>
                <a:close/>
                <a:moveTo>
                  <a:pt x="117208" y="41550"/>
                </a:moveTo>
                <a:cubicBezTo>
                  <a:pt x="117050" y="41486"/>
                  <a:pt x="117208" y="41803"/>
                  <a:pt x="117240" y="41676"/>
                </a:cubicBezTo>
                <a:cubicBezTo>
                  <a:pt x="117271" y="41613"/>
                  <a:pt x="117240" y="41550"/>
                  <a:pt x="117208" y="41550"/>
                </a:cubicBezTo>
                <a:close/>
                <a:moveTo>
                  <a:pt x="116321" y="43735"/>
                </a:moveTo>
                <a:cubicBezTo>
                  <a:pt x="116163" y="43672"/>
                  <a:pt x="116321" y="44052"/>
                  <a:pt x="116384" y="43893"/>
                </a:cubicBezTo>
                <a:cubicBezTo>
                  <a:pt x="116416" y="43830"/>
                  <a:pt x="116384" y="43767"/>
                  <a:pt x="116321" y="43735"/>
                </a:cubicBezTo>
                <a:close/>
                <a:moveTo>
                  <a:pt x="115466" y="45920"/>
                </a:moveTo>
                <a:cubicBezTo>
                  <a:pt x="115276" y="45857"/>
                  <a:pt x="115466" y="46300"/>
                  <a:pt x="115529" y="46110"/>
                </a:cubicBezTo>
                <a:cubicBezTo>
                  <a:pt x="115561" y="46047"/>
                  <a:pt x="115529" y="45952"/>
                  <a:pt x="115466" y="45920"/>
                </a:cubicBezTo>
                <a:close/>
                <a:moveTo>
                  <a:pt x="114611" y="48105"/>
                </a:moveTo>
                <a:cubicBezTo>
                  <a:pt x="114358" y="48042"/>
                  <a:pt x="114611" y="48549"/>
                  <a:pt x="114674" y="48327"/>
                </a:cubicBezTo>
                <a:cubicBezTo>
                  <a:pt x="114706" y="48232"/>
                  <a:pt x="114674" y="48137"/>
                  <a:pt x="114611" y="48105"/>
                </a:cubicBezTo>
                <a:close/>
                <a:moveTo>
                  <a:pt x="113724" y="50290"/>
                </a:moveTo>
                <a:cubicBezTo>
                  <a:pt x="113471" y="50195"/>
                  <a:pt x="113724" y="50797"/>
                  <a:pt x="113819" y="50544"/>
                </a:cubicBezTo>
                <a:cubicBezTo>
                  <a:pt x="113851" y="50449"/>
                  <a:pt x="113819" y="50354"/>
                  <a:pt x="113724" y="50322"/>
                </a:cubicBezTo>
                <a:close/>
                <a:moveTo>
                  <a:pt x="112869" y="52507"/>
                </a:moveTo>
                <a:cubicBezTo>
                  <a:pt x="112584" y="52380"/>
                  <a:pt x="112869" y="53046"/>
                  <a:pt x="112964" y="52761"/>
                </a:cubicBezTo>
                <a:cubicBezTo>
                  <a:pt x="113028" y="52634"/>
                  <a:pt x="112964" y="52539"/>
                  <a:pt x="112869" y="52507"/>
                </a:cubicBezTo>
                <a:close/>
                <a:moveTo>
                  <a:pt x="112014" y="54692"/>
                </a:moveTo>
                <a:cubicBezTo>
                  <a:pt x="111697" y="54566"/>
                  <a:pt x="111982" y="55262"/>
                  <a:pt x="112109" y="54977"/>
                </a:cubicBezTo>
                <a:cubicBezTo>
                  <a:pt x="112173" y="54851"/>
                  <a:pt x="112109" y="54724"/>
                  <a:pt x="112014" y="54692"/>
                </a:cubicBezTo>
                <a:close/>
                <a:moveTo>
                  <a:pt x="110842" y="57004"/>
                </a:moveTo>
                <a:cubicBezTo>
                  <a:pt x="110747" y="57194"/>
                  <a:pt x="110937" y="57384"/>
                  <a:pt x="111127" y="57321"/>
                </a:cubicBezTo>
                <a:cubicBezTo>
                  <a:pt x="111349" y="57226"/>
                  <a:pt x="111317" y="56941"/>
                  <a:pt x="111127" y="56877"/>
                </a:cubicBezTo>
                <a:cubicBezTo>
                  <a:pt x="111001" y="56814"/>
                  <a:pt x="110874" y="56877"/>
                  <a:pt x="110842" y="57004"/>
                </a:cubicBezTo>
                <a:close/>
                <a:moveTo>
                  <a:pt x="109956" y="59221"/>
                </a:moveTo>
                <a:cubicBezTo>
                  <a:pt x="109861" y="59411"/>
                  <a:pt x="110082" y="59633"/>
                  <a:pt x="110272" y="59538"/>
                </a:cubicBezTo>
                <a:cubicBezTo>
                  <a:pt x="110494" y="59443"/>
                  <a:pt x="110494" y="59158"/>
                  <a:pt x="110272" y="59063"/>
                </a:cubicBezTo>
                <a:cubicBezTo>
                  <a:pt x="110146" y="59031"/>
                  <a:pt x="109987" y="59094"/>
                  <a:pt x="109956" y="59221"/>
                </a:cubicBezTo>
                <a:close/>
                <a:moveTo>
                  <a:pt x="109037" y="61406"/>
                </a:moveTo>
                <a:cubicBezTo>
                  <a:pt x="108974" y="61628"/>
                  <a:pt x="109196" y="61849"/>
                  <a:pt x="109417" y="61754"/>
                </a:cubicBezTo>
                <a:cubicBezTo>
                  <a:pt x="109639" y="61659"/>
                  <a:pt x="109639" y="61343"/>
                  <a:pt x="109417" y="61248"/>
                </a:cubicBezTo>
                <a:cubicBezTo>
                  <a:pt x="109259" y="61216"/>
                  <a:pt x="109101" y="61279"/>
                  <a:pt x="109037" y="61406"/>
                </a:cubicBezTo>
                <a:close/>
                <a:moveTo>
                  <a:pt x="108151" y="63623"/>
                </a:moveTo>
                <a:cubicBezTo>
                  <a:pt x="108056" y="63845"/>
                  <a:pt x="108309" y="64098"/>
                  <a:pt x="108562" y="63971"/>
                </a:cubicBezTo>
                <a:cubicBezTo>
                  <a:pt x="108784" y="63876"/>
                  <a:pt x="108784" y="63560"/>
                  <a:pt x="108531" y="63433"/>
                </a:cubicBezTo>
                <a:cubicBezTo>
                  <a:pt x="108404" y="63401"/>
                  <a:pt x="108214" y="63465"/>
                  <a:pt x="108151" y="63623"/>
                </a:cubicBezTo>
                <a:close/>
                <a:moveTo>
                  <a:pt x="107264" y="65808"/>
                </a:moveTo>
                <a:cubicBezTo>
                  <a:pt x="107169" y="66061"/>
                  <a:pt x="107422" y="66315"/>
                  <a:pt x="107675" y="66220"/>
                </a:cubicBezTo>
                <a:cubicBezTo>
                  <a:pt x="107929" y="66093"/>
                  <a:pt x="107929" y="65745"/>
                  <a:pt x="107675" y="65650"/>
                </a:cubicBezTo>
                <a:cubicBezTo>
                  <a:pt x="107517" y="65586"/>
                  <a:pt x="107327" y="65650"/>
                  <a:pt x="107264" y="65808"/>
                </a:cubicBezTo>
                <a:close/>
                <a:moveTo>
                  <a:pt x="106377" y="68025"/>
                </a:moveTo>
                <a:cubicBezTo>
                  <a:pt x="106282" y="68278"/>
                  <a:pt x="106535" y="68563"/>
                  <a:pt x="106820" y="68437"/>
                </a:cubicBezTo>
                <a:cubicBezTo>
                  <a:pt x="107074" y="68310"/>
                  <a:pt x="107074" y="67930"/>
                  <a:pt x="106820" y="67835"/>
                </a:cubicBezTo>
                <a:cubicBezTo>
                  <a:pt x="106630" y="67772"/>
                  <a:pt x="106440" y="67835"/>
                  <a:pt x="106377" y="68025"/>
                </a:cubicBezTo>
                <a:close/>
                <a:moveTo>
                  <a:pt x="105934" y="70020"/>
                </a:moveTo>
                <a:cubicBezTo>
                  <a:pt x="105649" y="69893"/>
                  <a:pt x="105364" y="70210"/>
                  <a:pt x="105490" y="70495"/>
                </a:cubicBezTo>
                <a:cubicBezTo>
                  <a:pt x="105617" y="70780"/>
                  <a:pt x="106029" y="70748"/>
                  <a:pt x="106155" y="70463"/>
                </a:cubicBezTo>
                <a:cubicBezTo>
                  <a:pt x="106219" y="70305"/>
                  <a:pt x="106124" y="70083"/>
                  <a:pt x="105934" y="70020"/>
                </a:cubicBezTo>
                <a:close/>
                <a:moveTo>
                  <a:pt x="105079" y="72205"/>
                </a:moveTo>
                <a:cubicBezTo>
                  <a:pt x="104762" y="72079"/>
                  <a:pt x="104477" y="72395"/>
                  <a:pt x="104604" y="72712"/>
                </a:cubicBezTo>
                <a:cubicBezTo>
                  <a:pt x="104730" y="72997"/>
                  <a:pt x="105174" y="72997"/>
                  <a:pt x="105300" y="72680"/>
                </a:cubicBezTo>
                <a:cubicBezTo>
                  <a:pt x="105364" y="72490"/>
                  <a:pt x="105269" y="72300"/>
                  <a:pt x="105079" y="72205"/>
                </a:cubicBezTo>
                <a:close/>
                <a:moveTo>
                  <a:pt x="104224" y="74390"/>
                </a:moveTo>
                <a:cubicBezTo>
                  <a:pt x="103875" y="74264"/>
                  <a:pt x="103590" y="74612"/>
                  <a:pt x="103717" y="74929"/>
                </a:cubicBezTo>
                <a:cubicBezTo>
                  <a:pt x="103844" y="75245"/>
                  <a:pt x="104319" y="75214"/>
                  <a:pt x="104445" y="74897"/>
                </a:cubicBezTo>
                <a:cubicBezTo>
                  <a:pt x="104509" y="74707"/>
                  <a:pt x="104414" y="74485"/>
                  <a:pt x="104224" y="74390"/>
                </a:cubicBezTo>
                <a:close/>
                <a:moveTo>
                  <a:pt x="103337" y="76607"/>
                </a:moveTo>
                <a:cubicBezTo>
                  <a:pt x="103020" y="76449"/>
                  <a:pt x="102672" y="76797"/>
                  <a:pt x="102830" y="77146"/>
                </a:cubicBezTo>
                <a:cubicBezTo>
                  <a:pt x="102957" y="77462"/>
                  <a:pt x="103432" y="77462"/>
                  <a:pt x="103559" y="77114"/>
                </a:cubicBezTo>
                <a:cubicBezTo>
                  <a:pt x="103654" y="76924"/>
                  <a:pt x="103559" y="76671"/>
                  <a:pt x="103337" y="76607"/>
                </a:cubicBezTo>
                <a:close/>
                <a:moveTo>
                  <a:pt x="101912" y="79014"/>
                </a:moveTo>
                <a:cubicBezTo>
                  <a:pt x="101785" y="79362"/>
                  <a:pt x="102133" y="79711"/>
                  <a:pt x="102482" y="79584"/>
                </a:cubicBezTo>
                <a:cubicBezTo>
                  <a:pt x="102830" y="79426"/>
                  <a:pt x="102830" y="78919"/>
                  <a:pt x="102482" y="78792"/>
                </a:cubicBezTo>
                <a:cubicBezTo>
                  <a:pt x="102260" y="78697"/>
                  <a:pt x="102007" y="78792"/>
                  <a:pt x="101912" y="79014"/>
                </a:cubicBezTo>
                <a:close/>
                <a:moveTo>
                  <a:pt x="101025" y="81231"/>
                </a:moveTo>
                <a:cubicBezTo>
                  <a:pt x="100898" y="81579"/>
                  <a:pt x="101247" y="81959"/>
                  <a:pt x="101627" y="81801"/>
                </a:cubicBezTo>
                <a:cubicBezTo>
                  <a:pt x="102007" y="81643"/>
                  <a:pt x="101975" y="81104"/>
                  <a:pt x="101627" y="80977"/>
                </a:cubicBezTo>
                <a:cubicBezTo>
                  <a:pt x="101373" y="80882"/>
                  <a:pt x="101120" y="81009"/>
                  <a:pt x="101025" y="81231"/>
                </a:cubicBezTo>
                <a:close/>
                <a:moveTo>
                  <a:pt x="100138" y="83416"/>
                </a:moveTo>
                <a:cubicBezTo>
                  <a:pt x="99980" y="83796"/>
                  <a:pt x="100392" y="84176"/>
                  <a:pt x="100772" y="84018"/>
                </a:cubicBezTo>
                <a:cubicBezTo>
                  <a:pt x="101152" y="83859"/>
                  <a:pt x="101120" y="83321"/>
                  <a:pt x="100740" y="83163"/>
                </a:cubicBezTo>
                <a:cubicBezTo>
                  <a:pt x="100518" y="83068"/>
                  <a:pt x="100233" y="83194"/>
                  <a:pt x="100138" y="83416"/>
                </a:cubicBezTo>
                <a:close/>
                <a:moveTo>
                  <a:pt x="99885" y="85348"/>
                </a:moveTo>
                <a:cubicBezTo>
                  <a:pt x="99473" y="85189"/>
                  <a:pt x="99093" y="85601"/>
                  <a:pt x="99252" y="85981"/>
                </a:cubicBezTo>
                <a:cubicBezTo>
                  <a:pt x="99442" y="86393"/>
                  <a:pt x="100012" y="86393"/>
                  <a:pt x="100170" y="85981"/>
                </a:cubicBezTo>
                <a:cubicBezTo>
                  <a:pt x="100265" y="85728"/>
                  <a:pt x="100138" y="85443"/>
                  <a:pt x="99885" y="85348"/>
                </a:cubicBezTo>
                <a:close/>
                <a:moveTo>
                  <a:pt x="99030" y="87533"/>
                </a:moveTo>
                <a:cubicBezTo>
                  <a:pt x="98586" y="87375"/>
                  <a:pt x="98206" y="87786"/>
                  <a:pt x="98365" y="88198"/>
                </a:cubicBezTo>
                <a:cubicBezTo>
                  <a:pt x="98555" y="88610"/>
                  <a:pt x="99125" y="88610"/>
                  <a:pt x="99315" y="88198"/>
                </a:cubicBezTo>
                <a:cubicBezTo>
                  <a:pt x="99410" y="87945"/>
                  <a:pt x="99283" y="87660"/>
                  <a:pt x="99030" y="87533"/>
                </a:cubicBezTo>
                <a:close/>
                <a:moveTo>
                  <a:pt x="98143" y="89718"/>
                </a:moveTo>
                <a:cubicBezTo>
                  <a:pt x="97731" y="89560"/>
                  <a:pt x="97288" y="90003"/>
                  <a:pt x="97478" y="90415"/>
                </a:cubicBezTo>
                <a:cubicBezTo>
                  <a:pt x="97668" y="90858"/>
                  <a:pt x="98270" y="90858"/>
                  <a:pt x="98460" y="90415"/>
                </a:cubicBezTo>
                <a:cubicBezTo>
                  <a:pt x="98555" y="90130"/>
                  <a:pt x="98428" y="89845"/>
                  <a:pt x="98143" y="89750"/>
                </a:cubicBezTo>
                <a:close/>
                <a:moveTo>
                  <a:pt x="96591" y="92220"/>
                </a:moveTo>
                <a:cubicBezTo>
                  <a:pt x="96401" y="92663"/>
                  <a:pt x="96845" y="93107"/>
                  <a:pt x="97288" y="92917"/>
                </a:cubicBezTo>
                <a:cubicBezTo>
                  <a:pt x="97731" y="92727"/>
                  <a:pt x="97731" y="92093"/>
                  <a:pt x="97288" y="91935"/>
                </a:cubicBezTo>
                <a:cubicBezTo>
                  <a:pt x="97003" y="91808"/>
                  <a:pt x="96686" y="91935"/>
                  <a:pt x="96591" y="92220"/>
                </a:cubicBezTo>
                <a:close/>
                <a:moveTo>
                  <a:pt x="96750" y="94848"/>
                </a:moveTo>
                <a:cubicBezTo>
                  <a:pt x="96908" y="94373"/>
                  <a:pt x="96465" y="93930"/>
                  <a:pt x="95990" y="94120"/>
                </a:cubicBezTo>
                <a:cubicBezTo>
                  <a:pt x="95546" y="94310"/>
                  <a:pt x="95546" y="94975"/>
                  <a:pt x="96021" y="95165"/>
                </a:cubicBezTo>
                <a:cubicBezTo>
                  <a:pt x="96306" y="95260"/>
                  <a:pt x="96623" y="95133"/>
                  <a:pt x="96750" y="94848"/>
                </a:cubicBezTo>
                <a:close/>
                <a:moveTo>
                  <a:pt x="95895" y="97065"/>
                </a:moveTo>
                <a:cubicBezTo>
                  <a:pt x="96085" y="96590"/>
                  <a:pt x="95578" y="96115"/>
                  <a:pt x="95103" y="96305"/>
                </a:cubicBezTo>
                <a:cubicBezTo>
                  <a:pt x="94628" y="96527"/>
                  <a:pt x="94660" y="97192"/>
                  <a:pt x="95135" y="97382"/>
                </a:cubicBezTo>
                <a:cubicBezTo>
                  <a:pt x="95420" y="97509"/>
                  <a:pt x="95768" y="97350"/>
                  <a:pt x="95895" y="97065"/>
                </a:cubicBezTo>
                <a:close/>
                <a:moveTo>
                  <a:pt x="95040" y="99282"/>
                </a:moveTo>
                <a:cubicBezTo>
                  <a:pt x="95230" y="98775"/>
                  <a:pt x="94723" y="98300"/>
                  <a:pt x="94216" y="98490"/>
                </a:cubicBezTo>
                <a:cubicBezTo>
                  <a:pt x="93741" y="98712"/>
                  <a:pt x="93741" y="99409"/>
                  <a:pt x="94248" y="99599"/>
                </a:cubicBezTo>
                <a:cubicBezTo>
                  <a:pt x="94565" y="99725"/>
                  <a:pt x="94913" y="99599"/>
                  <a:pt x="95040" y="99282"/>
                </a:cubicBezTo>
                <a:close/>
                <a:moveTo>
                  <a:pt x="93361" y="101847"/>
                </a:moveTo>
                <a:cubicBezTo>
                  <a:pt x="93868" y="102037"/>
                  <a:pt x="94374" y="101531"/>
                  <a:pt x="94153" y="101024"/>
                </a:cubicBezTo>
                <a:cubicBezTo>
                  <a:pt x="93931" y="100517"/>
                  <a:pt x="93234" y="100517"/>
                  <a:pt x="93013" y="101024"/>
                </a:cubicBezTo>
                <a:cubicBezTo>
                  <a:pt x="92886" y="101341"/>
                  <a:pt x="93044" y="101721"/>
                  <a:pt x="93361" y="101847"/>
                </a:cubicBezTo>
                <a:close/>
                <a:moveTo>
                  <a:pt x="93329" y="103716"/>
                </a:moveTo>
                <a:cubicBezTo>
                  <a:pt x="93519" y="103177"/>
                  <a:pt x="92981" y="102671"/>
                  <a:pt x="92474" y="102892"/>
                </a:cubicBezTo>
                <a:cubicBezTo>
                  <a:pt x="91936" y="103114"/>
                  <a:pt x="91968" y="103842"/>
                  <a:pt x="92474" y="104064"/>
                </a:cubicBezTo>
                <a:cubicBezTo>
                  <a:pt x="92823" y="104191"/>
                  <a:pt x="93203" y="104032"/>
                  <a:pt x="93329" y="103716"/>
                </a:cubicBezTo>
                <a:close/>
                <a:moveTo>
                  <a:pt x="92474" y="105933"/>
                </a:moveTo>
                <a:cubicBezTo>
                  <a:pt x="92696" y="105363"/>
                  <a:pt x="92126" y="104856"/>
                  <a:pt x="91588" y="105078"/>
                </a:cubicBezTo>
                <a:cubicBezTo>
                  <a:pt x="91049" y="105299"/>
                  <a:pt x="91049" y="106091"/>
                  <a:pt x="91619" y="106281"/>
                </a:cubicBezTo>
                <a:cubicBezTo>
                  <a:pt x="91936" y="106439"/>
                  <a:pt x="92316" y="106249"/>
                  <a:pt x="92474" y="105933"/>
                </a:cubicBezTo>
                <a:close/>
                <a:moveTo>
                  <a:pt x="91619" y="108149"/>
                </a:moveTo>
                <a:cubicBezTo>
                  <a:pt x="91841" y="107579"/>
                  <a:pt x="91271" y="107041"/>
                  <a:pt x="90701" y="107263"/>
                </a:cubicBezTo>
                <a:cubicBezTo>
                  <a:pt x="90163" y="107516"/>
                  <a:pt x="90163" y="108308"/>
                  <a:pt x="90733" y="108529"/>
                </a:cubicBezTo>
                <a:cubicBezTo>
                  <a:pt x="91081" y="108656"/>
                  <a:pt x="91461" y="108498"/>
                  <a:pt x="91619" y="108149"/>
                </a:cubicBezTo>
                <a:close/>
                <a:moveTo>
                  <a:pt x="89846" y="110746"/>
                </a:moveTo>
                <a:cubicBezTo>
                  <a:pt x="90416" y="110968"/>
                  <a:pt x="90986" y="110398"/>
                  <a:pt x="90733" y="109828"/>
                </a:cubicBezTo>
                <a:cubicBezTo>
                  <a:pt x="90511" y="109258"/>
                  <a:pt x="89687" y="109258"/>
                  <a:pt x="89466" y="109860"/>
                </a:cubicBezTo>
                <a:cubicBezTo>
                  <a:pt x="89307" y="110208"/>
                  <a:pt x="89497" y="110588"/>
                  <a:pt x="89846" y="110746"/>
                </a:cubicBezTo>
                <a:close/>
                <a:moveTo>
                  <a:pt x="117493" y="33664"/>
                </a:moveTo>
                <a:cubicBezTo>
                  <a:pt x="117461" y="33664"/>
                  <a:pt x="117461" y="33664"/>
                  <a:pt x="117461" y="33664"/>
                </a:cubicBezTo>
                <a:cubicBezTo>
                  <a:pt x="117461" y="33696"/>
                  <a:pt x="117493" y="33728"/>
                  <a:pt x="117493" y="33696"/>
                </a:cubicBezTo>
                <a:cubicBezTo>
                  <a:pt x="117493" y="33664"/>
                  <a:pt x="117493" y="33664"/>
                  <a:pt x="117493" y="33664"/>
                </a:cubicBezTo>
                <a:close/>
                <a:moveTo>
                  <a:pt x="116638" y="35913"/>
                </a:moveTo>
                <a:cubicBezTo>
                  <a:pt x="116670" y="35849"/>
                  <a:pt x="116606" y="35849"/>
                  <a:pt x="116575" y="35881"/>
                </a:cubicBezTo>
                <a:cubicBezTo>
                  <a:pt x="116543" y="35913"/>
                  <a:pt x="116638" y="35944"/>
                  <a:pt x="116638" y="35913"/>
                </a:cubicBezTo>
                <a:close/>
                <a:moveTo>
                  <a:pt x="115751" y="38034"/>
                </a:moveTo>
                <a:cubicBezTo>
                  <a:pt x="115656" y="38003"/>
                  <a:pt x="115751" y="38193"/>
                  <a:pt x="115783" y="38129"/>
                </a:cubicBezTo>
                <a:cubicBezTo>
                  <a:pt x="115814" y="38098"/>
                  <a:pt x="115783" y="38066"/>
                  <a:pt x="115751" y="38034"/>
                </a:cubicBezTo>
                <a:close/>
                <a:moveTo>
                  <a:pt x="114896" y="40251"/>
                </a:moveTo>
                <a:cubicBezTo>
                  <a:pt x="114769" y="40188"/>
                  <a:pt x="114896" y="40441"/>
                  <a:pt x="114928" y="40346"/>
                </a:cubicBezTo>
                <a:cubicBezTo>
                  <a:pt x="114959" y="40283"/>
                  <a:pt x="114928" y="40251"/>
                  <a:pt x="114896" y="40220"/>
                </a:cubicBezTo>
                <a:close/>
                <a:moveTo>
                  <a:pt x="114041" y="42436"/>
                </a:moveTo>
                <a:cubicBezTo>
                  <a:pt x="113883" y="42373"/>
                  <a:pt x="114009" y="42690"/>
                  <a:pt x="114073" y="42563"/>
                </a:cubicBezTo>
                <a:cubicBezTo>
                  <a:pt x="114104" y="42500"/>
                  <a:pt x="114073" y="42436"/>
                  <a:pt x="114041" y="42436"/>
                </a:cubicBezTo>
                <a:close/>
                <a:moveTo>
                  <a:pt x="113154" y="44622"/>
                </a:moveTo>
                <a:cubicBezTo>
                  <a:pt x="112996" y="44558"/>
                  <a:pt x="113154" y="44938"/>
                  <a:pt x="113218" y="44780"/>
                </a:cubicBezTo>
                <a:cubicBezTo>
                  <a:pt x="113249" y="44717"/>
                  <a:pt x="113218" y="44622"/>
                  <a:pt x="113154" y="44622"/>
                </a:cubicBezTo>
                <a:close/>
                <a:moveTo>
                  <a:pt x="112299" y="46807"/>
                </a:moveTo>
                <a:cubicBezTo>
                  <a:pt x="112109" y="46712"/>
                  <a:pt x="112299" y="47187"/>
                  <a:pt x="112363" y="46997"/>
                </a:cubicBezTo>
                <a:cubicBezTo>
                  <a:pt x="112394" y="46902"/>
                  <a:pt x="112363" y="46838"/>
                  <a:pt x="112299" y="46807"/>
                </a:cubicBezTo>
                <a:close/>
                <a:moveTo>
                  <a:pt x="111444" y="48992"/>
                </a:moveTo>
                <a:cubicBezTo>
                  <a:pt x="111191" y="48897"/>
                  <a:pt x="111412" y="49435"/>
                  <a:pt x="111507" y="49214"/>
                </a:cubicBezTo>
                <a:cubicBezTo>
                  <a:pt x="111539" y="49119"/>
                  <a:pt x="111507" y="49024"/>
                  <a:pt x="111444" y="48992"/>
                </a:cubicBezTo>
                <a:close/>
                <a:moveTo>
                  <a:pt x="110557" y="51177"/>
                </a:moveTo>
                <a:cubicBezTo>
                  <a:pt x="110304" y="51082"/>
                  <a:pt x="110557" y="51684"/>
                  <a:pt x="110652" y="51430"/>
                </a:cubicBezTo>
                <a:cubicBezTo>
                  <a:pt x="110716" y="51335"/>
                  <a:pt x="110652" y="51209"/>
                  <a:pt x="110557" y="51177"/>
                </a:cubicBezTo>
                <a:close/>
                <a:moveTo>
                  <a:pt x="109702" y="53362"/>
                </a:moveTo>
                <a:cubicBezTo>
                  <a:pt x="109417" y="53267"/>
                  <a:pt x="109702" y="53901"/>
                  <a:pt x="109797" y="53616"/>
                </a:cubicBezTo>
                <a:cubicBezTo>
                  <a:pt x="109861" y="53521"/>
                  <a:pt x="109797" y="53426"/>
                  <a:pt x="109702" y="53362"/>
                </a:cubicBezTo>
                <a:close/>
                <a:moveTo>
                  <a:pt x="108847" y="55579"/>
                </a:moveTo>
                <a:cubicBezTo>
                  <a:pt x="108531" y="55452"/>
                  <a:pt x="108847" y="56149"/>
                  <a:pt x="108942" y="55832"/>
                </a:cubicBezTo>
                <a:cubicBezTo>
                  <a:pt x="109006" y="55737"/>
                  <a:pt x="108942" y="55611"/>
                  <a:pt x="108847" y="55579"/>
                </a:cubicBezTo>
                <a:close/>
                <a:moveTo>
                  <a:pt x="107675" y="57891"/>
                </a:moveTo>
                <a:cubicBezTo>
                  <a:pt x="107580" y="58081"/>
                  <a:pt x="107771" y="58271"/>
                  <a:pt x="107961" y="58176"/>
                </a:cubicBezTo>
                <a:cubicBezTo>
                  <a:pt x="108151" y="58113"/>
                  <a:pt x="108151" y="57828"/>
                  <a:pt x="107961" y="57764"/>
                </a:cubicBezTo>
                <a:cubicBezTo>
                  <a:pt x="107834" y="57701"/>
                  <a:pt x="107707" y="57764"/>
                  <a:pt x="107675" y="57891"/>
                </a:cubicBezTo>
                <a:close/>
                <a:moveTo>
                  <a:pt x="106757" y="60076"/>
                </a:moveTo>
                <a:cubicBezTo>
                  <a:pt x="106694" y="60298"/>
                  <a:pt x="106915" y="60519"/>
                  <a:pt x="107105" y="60424"/>
                </a:cubicBezTo>
                <a:cubicBezTo>
                  <a:pt x="107327" y="60329"/>
                  <a:pt x="107327" y="60044"/>
                  <a:pt x="107105" y="59949"/>
                </a:cubicBezTo>
                <a:cubicBezTo>
                  <a:pt x="106979" y="59886"/>
                  <a:pt x="106820" y="59949"/>
                  <a:pt x="106757" y="60076"/>
                </a:cubicBezTo>
                <a:close/>
                <a:moveTo>
                  <a:pt x="105870" y="62293"/>
                </a:moveTo>
                <a:cubicBezTo>
                  <a:pt x="105775" y="62515"/>
                  <a:pt x="106029" y="62736"/>
                  <a:pt x="106250" y="62641"/>
                </a:cubicBezTo>
                <a:cubicBezTo>
                  <a:pt x="106472" y="62546"/>
                  <a:pt x="106472" y="62230"/>
                  <a:pt x="106250" y="62135"/>
                </a:cubicBezTo>
                <a:cubicBezTo>
                  <a:pt x="106092" y="62071"/>
                  <a:pt x="105934" y="62135"/>
                  <a:pt x="105870" y="62293"/>
                </a:cubicBezTo>
                <a:close/>
                <a:moveTo>
                  <a:pt x="104984" y="64478"/>
                </a:moveTo>
                <a:cubicBezTo>
                  <a:pt x="104889" y="64731"/>
                  <a:pt x="105142" y="64985"/>
                  <a:pt x="105364" y="64858"/>
                </a:cubicBezTo>
                <a:cubicBezTo>
                  <a:pt x="105617" y="64763"/>
                  <a:pt x="105617" y="64415"/>
                  <a:pt x="105364" y="64320"/>
                </a:cubicBezTo>
                <a:cubicBezTo>
                  <a:pt x="105237" y="64256"/>
                  <a:pt x="105047" y="64351"/>
                  <a:pt x="104984" y="64478"/>
                </a:cubicBezTo>
                <a:close/>
                <a:moveTo>
                  <a:pt x="104097" y="66695"/>
                </a:moveTo>
                <a:cubicBezTo>
                  <a:pt x="104002" y="66948"/>
                  <a:pt x="104255" y="67202"/>
                  <a:pt x="104509" y="67107"/>
                </a:cubicBezTo>
                <a:cubicBezTo>
                  <a:pt x="104762" y="66980"/>
                  <a:pt x="104762" y="66631"/>
                  <a:pt x="104509" y="66505"/>
                </a:cubicBezTo>
                <a:cubicBezTo>
                  <a:pt x="104350" y="66441"/>
                  <a:pt x="104160" y="66536"/>
                  <a:pt x="104097" y="66695"/>
                </a:cubicBezTo>
                <a:close/>
                <a:moveTo>
                  <a:pt x="103210" y="68880"/>
                </a:moveTo>
                <a:cubicBezTo>
                  <a:pt x="103083" y="69165"/>
                  <a:pt x="103369" y="69450"/>
                  <a:pt x="103654" y="69323"/>
                </a:cubicBezTo>
                <a:cubicBezTo>
                  <a:pt x="103907" y="69197"/>
                  <a:pt x="103907" y="68817"/>
                  <a:pt x="103654" y="68722"/>
                </a:cubicBezTo>
                <a:cubicBezTo>
                  <a:pt x="103464" y="68627"/>
                  <a:pt x="103273" y="68722"/>
                  <a:pt x="103210" y="68880"/>
                </a:cubicBezTo>
                <a:close/>
                <a:moveTo>
                  <a:pt x="102767" y="70907"/>
                </a:moveTo>
                <a:cubicBezTo>
                  <a:pt x="102482" y="70780"/>
                  <a:pt x="102197" y="71065"/>
                  <a:pt x="102323" y="71382"/>
                </a:cubicBezTo>
                <a:cubicBezTo>
                  <a:pt x="102450" y="71667"/>
                  <a:pt x="102862" y="71635"/>
                  <a:pt x="102957" y="71350"/>
                </a:cubicBezTo>
                <a:cubicBezTo>
                  <a:pt x="103052" y="71160"/>
                  <a:pt x="102957" y="70970"/>
                  <a:pt x="102767" y="70907"/>
                </a:cubicBezTo>
                <a:close/>
                <a:moveTo>
                  <a:pt x="101912" y="73092"/>
                </a:moveTo>
                <a:cubicBezTo>
                  <a:pt x="101595" y="72965"/>
                  <a:pt x="101310" y="73282"/>
                  <a:pt x="101437" y="73567"/>
                </a:cubicBezTo>
                <a:cubicBezTo>
                  <a:pt x="101563" y="73884"/>
                  <a:pt x="102007" y="73884"/>
                  <a:pt x="102102" y="73567"/>
                </a:cubicBezTo>
                <a:cubicBezTo>
                  <a:pt x="102197" y="73377"/>
                  <a:pt x="102102" y="73155"/>
                  <a:pt x="101912" y="73092"/>
                </a:cubicBezTo>
                <a:close/>
                <a:moveTo>
                  <a:pt x="101057" y="75277"/>
                </a:moveTo>
                <a:cubicBezTo>
                  <a:pt x="100708" y="75150"/>
                  <a:pt x="100392" y="75467"/>
                  <a:pt x="100550" y="75784"/>
                </a:cubicBezTo>
                <a:cubicBezTo>
                  <a:pt x="100677" y="76132"/>
                  <a:pt x="101120" y="76100"/>
                  <a:pt x="101247" y="75784"/>
                </a:cubicBezTo>
                <a:cubicBezTo>
                  <a:pt x="101342" y="75594"/>
                  <a:pt x="101247" y="75340"/>
                  <a:pt x="101057" y="75277"/>
                </a:cubicBezTo>
                <a:close/>
                <a:moveTo>
                  <a:pt x="100170" y="77462"/>
                </a:moveTo>
                <a:cubicBezTo>
                  <a:pt x="99822" y="77336"/>
                  <a:pt x="99505" y="77684"/>
                  <a:pt x="99663" y="78001"/>
                </a:cubicBezTo>
                <a:cubicBezTo>
                  <a:pt x="99790" y="78349"/>
                  <a:pt x="100265" y="78349"/>
                  <a:pt x="100423" y="78001"/>
                </a:cubicBezTo>
                <a:cubicBezTo>
                  <a:pt x="100487" y="77779"/>
                  <a:pt x="100392" y="77557"/>
                  <a:pt x="100170" y="77462"/>
                </a:cubicBezTo>
                <a:close/>
                <a:moveTo>
                  <a:pt x="98745" y="79901"/>
                </a:moveTo>
                <a:cubicBezTo>
                  <a:pt x="98618" y="80249"/>
                  <a:pt x="98967" y="80597"/>
                  <a:pt x="99315" y="80471"/>
                </a:cubicBezTo>
                <a:cubicBezTo>
                  <a:pt x="99663" y="80312"/>
                  <a:pt x="99663" y="79806"/>
                  <a:pt x="99315" y="79647"/>
                </a:cubicBezTo>
                <a:cubicBezTo>
                  <a:pt x="99093" y="79584"/>
                  <a:pt x="98840" y="79679"/>
                  <a:pt x="98745" y="79901"/>
                </a:cubicBezTo>
                <a:close/>
                <a:moveTo>
                  <a:pt x="97858" y="82118"/>
                </a:moveTo>
                <a:cubicBezTo>
                  <a:pt x="97700" y="82466"/>
                  <a:pt x="98080" y="82846"/>
                  <a:pt x="98460" y="82688"/>
                </a:cubicBezTo>
                <a:cubicBezTo>
                  <a:pt x="98840" y="82529"/>
                  <a:pt x="98808" y="81991"/>
                  <a:pt x="98460" y="81864"/>
                </a:cubicBezTo>
                <a:cubicBezTo>
                  <a:pt x="98206" y="81769"/>
                  <a:pt x="97953" y="81864"/>
                  <a:pt x="97858" y="82086"/>
                </a:cubicBezTo>
                <a:close/>
                <a:moveTo>
                  <a:pt x="96971" y="84303"/>
                </a:moveTo>
                <a:cubicBezTo>
                  <a:pt x="96813" y="84683"/>
                  <a:pt x="97193" y="85063"/>
                  <a:pt x="97605" y="84904"/>
                </a:cubicBezTo>
                <a:cubicBezTo>
                  <a:pt x="97985" y="84746"/>
                  <a:pt x="97953" y="84208"/>
                  <a:pt x="97573" y="84049"/>
                </a:cubicBezTo>
                <a:cubicBezTo>
                  <a:pt x="97351" y="83954"/>
                  <a:pt x="97066" y="84049"/>
                  <a:pt x="96971" y="84303"/>
                </a:cubicBezTo>
                <a:close/>
                <a:moveTo>
                  <a:pt x="96718" y="86235"/>
                </a:moveTo>
                <a:cubicBezTo>
                  <a:pt x="96306" y="86076"/>
                  <a:pt x="95926" y="86488"/>
                  <a:pt x="96085" y="86868"/>
                </a:cubicBezTo>
                <a:cubicBezTo>
                  <a:pt x="96275" y="87280"/>
                  <a:pt x="96845" y="87280"/>
                  <a:pt x="97003" y="86868"/>
                </a:cubicBezTo>
                <a:cubicBezTo>
                  <a:pt x="97098" y="86615"/>
                  <a:pt x="96971" y="86330"/>
                  <a:pt x="96718" y="86235"/>
                </a:cubicBezTo>
                <a:close/>
                <a:moveTo>
                  <a:pt x="95863" y="88420"/>
                </a:moveTo>
                <a:cubicBezTo>
                  <a:pt x="95420" y="88261"/>
                  <a:pt x="95008" y="88673"/>
                  <a:pt x="95198" y="89085"/>
                </a:cubicBezTo>
                <a:cubicBezTo>
                  <a:pt x="95388" y="89496"/>
                  <a:pt x="95958" y="89496"/>
                  <a:pt x="96148" y="89085"/>
                </a:cubicBezTo>
                <a:cubicBezTo>
                  <a:pt x="96243" y="88831"/>
                  <a:pt x="96116" y="88515"/>
                  <a:pt x="95863" y="88420"/>
                </a:cubicBezTo>
                <a:close/>
                <a:moveTo>
                  <a:pt x="94311" y="90922"/>
                </a:moveTo>
                <a:cubicBezTo>
                  <a:pt x="94121" y="91333"/>
                  <a:pt x="94565" y="91777"/>
                  <a:pt x="95008" y="91587"/>
                </a:cubicBezTo>
                <a:cubicBezTo>
                  <a:pt x="95420" y="91397"/>
                  <a:pt x="95420" y="90795"/>
                  <a:pt x="94976" y="90605"/>
                </a:cubicBezTo>
                <a:cubicBezTo>
                  <a:pt x="94723" y="90510"/>
                  <a:pt x="94406" y="90637"/>
                  <a:pt x="94311" y="90890"/>
                </a:cubicBezTo>
                <a:close/>
                <a:moveTo>
                  <a:pt x="93393" y="93107"/>
                </a:moveTo>
                <a:cubicBezTo>
                  <a:pt x="93234" y="93550"/>
                  <a:pt x="93678" y="93993"/>
                  <a:pt x="94121" y="93803"/>
                </a:cubicBezTo>
                <a:cubicBezTo>
                  <a:pt x="94596" y="93613"/>
                  <a:pt x="94565" y="92980"/>
                  <a:pt x="94121" y="92790"/>
                </a:cubicBezTo>
                <a:cubicBezTo>
                  <a:pt x="93836" y="92695"/>
                  <a:pt x="93519" y="92822"/>
                  <a:pt x="93424" y="93107"/>
                </a:cubicBezTo>
                <a:close/>
                <a:moveTo>
                  <a:pt x="93583" y="95735"/>
                </a:moveTo>
                <a:cubicBezTo>
                  <a:pt x="93773" y="95260"/>
                  <a:pt x="93298" y="94785"/>
                  <a:pt x="92823" y="95007"/>
                </a:cubicBezTo>
                <a:cubicBezTo>
                  <a:pt x="92348" y="95197"/>
                  <a:pt x="92379" y="95862"/>
                  <a:pt x="92823" y="96052"/>
                </a:cubicBezTo>
                <a:cubicBezTo>
                  <a:pt x="93139" y="96179"/>
                  <a:pt x="93456" y="96020"/>
                  <a:pt x="93583" y="95735"/>
                </a:cubicBezTo>
                <a:close/>
                <a:moveTo>
                  <a:pt x="92728" y="97952"/>
                </a:moveTo>
                <a:cubicBezTo>
                  <a:pt x="92918" y="97445"/>
                  <a:pt x="92411" y="96970"/>
                  <a:pt x="91936" y="97192"/>
                </a:cubicBezTo>
                <a:cubicBezTo>
                  <a:pt x="91461" y="97382"/>
                  <a:pt x="91461" y="98079"/>
                  <a:pt x="91968" y="98269"/>
                </a:cubicBezTo>
                <a:cubicBezTo>
                  <a:pt x="92253" y="98395"/>
                  <a:pt x="92601" y="98237"/>
                  <a:pt x="92728" y="97952"/>
                </a:cubicBezTo>
                <a:close/>
                <a:moveTo>
                  <a:pt x="91873" y="100169"/>
                </a:moveTo>
                <a:cubicBezTo>
                  <a:pt x="92063" y="99662"/>
                  <a:pt x="91556" y="99155"/>
                  <a:pt x="91049" y="99377"/>
                </a:cubicBezTo>
                <a:cubicBezTo>
                  <a:pt x="90574" y="99599"/>
                  <a:pt x="90574" y="100296"/>
                  <a:pt x="91081" y="100517"/>
                </a:cubicBezTo>
                <a:cubicBezTo>
                  <a:pt x="91398" y="100612"/>
                  <a:pt x="91746" y="100486"/>
                  <a:pt x="91873" y="100169"/>
                </a:cubicBezTo>
                <a:close/>
                <a:moveTo>
                  <a:pt x="90194" y="102734"/>
                </a:moveTo>
                <a:cubicBezTo>
                  <a:pt x="90701" y="102924"/>
                  <a:pt x="91208" y="102417"/>
                  <a:pt x="90986" y="101911"/>
                </a:cubicBezTo>
                <a:cubicBezTo>
                  <a:pt x="90764" y="101372"/>
                  <a:pt x="90036" y="101404"/>
                  <a:pt x="89846" y="101911"/>
                </a:cubicBezTo>
                <a:cubicBezTo>
                  <a:pt x="89719" y="102227"/>
                  <a:pt x="89877" y="102607"/>
                  <a:pt x="90194" y="102734"/>
                </a:cubicBezTo>
                <a:close/>
                <a:moveTo>
                  <a:pt x="90163" y="104602"/>
                </a:moveTo>
                <a:cubicBezTo>
                  <a:pt x="90353" y="104064"/>
                  <a:pt x="89814" y="103526"/>
                  <a:pt x="89307" y="103747"/>
                </a:cubicBezTo>
                <a:cubicBezTo>
                  <a:pt x="88769" y="104001"/>
                  <a:pt x="88769" y="104729"/>
                  <a:pt x="89307" y="104951"/>
                </a:cubicBezTo>
                <a:cubicBezTo>
                  <a:pt x="89656" y="105078"/>
                  <a:pt x="90036" y="104919"/>
                  <a:pt x="90163" y="104571"/>
                </a:cubicBezTo>
                <a:close/>
                <a:moveTo>
                  <a:pt x="89307" y="106819"/>
                </a:moveTo>
                <a:cubicBezTo>
                  <a:pt x="89529" y="106249"/>
                  <a:pt x="88959" y="105711"/>
                  <a:pt x="88421" y="105964"/>
                </a:cubicBezTo>
                <a:cubicBezTo>
                  <a:pt x="87882" y="106186"/>
                  <a:pt x="87882" y="106978"/>
                  <a:pt x="88421" y="107168"/>
                </a:cubicBezTo>
                <a:cubicBezTo>
                  <a:pt x="88769" y="107326"/>
                  <a:pt x="89181" y="107136"/>
                  <a:pt x="89307" y="106788"/>
                </a:cubicBezTo>
                <a:close/>
                <a:moveTo>
                  <a:pt x="87566" y="109416"/>
                </a:moveTo>
                <a:cubicBezTo>
                  <a:pt x="88136" y="109638"/>
                  <a:pt x="88674" y="109068"/>
                  <a:pt x="88421" y="108498"/>
                </a:cubicBezTo>
                <a:cubicBezTo>
                  <a:pt x="88199" y="107928"/>
                  <a:pt x="87407" y="107959"/>
                  <a:pt x="87186" y="108529"/>
                </a:cubicBezTo>
                <a:cubicBezTo>
                  <a:pt x="87027" y="108878"/>
                  <a:pt x="87217" y="109258"/>
                  <a:pt x="87566" y="109416"/>
                </a:cubicBezTo>
                <a:close/>
                <a:moveTo>
                  <a:pt x="87186" y="110335"/>
                </a:moveTo>
                <a:cubicBezTo>
                  <a:pt x="86837" y="110176"/>
                  <a:pt x="86426" y="110366"/>
                  <a:pt x="86267" y="110715"/>
                </a:cubicBezTo>
                <a:cubicBezTo>
                  <a:pt x="86236" y="110810"/>
                  <a:pt x="86236" y="110936"/>
                  <a:pt x="86236" y="111031"/>
                </a:cubicBezTo>
                <a:lnTo>
                  <a:pt x="87629" y="111031"/>
                </a:lnTo>
                <a:cubicBezTo>
                  <a:pt x="87661" y="110715"/>
                  <a:pt x="87471" y="110430"/>
                  <a:pt x="87186" y="110335"/>
                </a:cubicBezTo>
                <a:close/>
                <a:moveTo>
                  <a:pt x="114326" y="34551"/>
                </a:moveTo>
                <a:cubicBezTo>
                  <a:pt x="114358" y="34519"/>
                  <a:pt x="114294" y="34519"/>
                  <a:pt x="114294" y="34551"/>
                </a:cubicBezTo>
                <a:cubicBezTo>
                  <a:pt x="114294" y="34551"/>
                  <a:pt x="114294" y="34551"/>
                  <a:pt x="114294" y="34551"/>
                </a:cubicBezTo>
                <a:cubicBezTo>
                  <a:pt x="114326" y="34583"/>
                  <a:pt x="114326" y="34551"/>
                  <a:pt x="114326" y="34551"/>
                </a:cubicBezTo>
                <a:close/>
                <a:moveTo>
                  <a:pt x="113471" y="36768"/>
                </a:moveTo>
                <a:cubicBezTo>
                  <a:pt x="113503" y="36704"/>
                  <a:pt x="113376" y="36768"/>
                  <a:pt x="113439" y="36799"/>
                </a:cubicBezTo>
                <a:cubicBezTo>
                  <a:pt x="113439" y="36799"/>
                  <a:pt x="113471" y="36799"/>
                  <a:pt x="113471" y="36768"/>
                </a:cubicBezTo>
                <a:close/>
                <a:moveTo>
                  <a:pt x="112584" y="38921"/>
                </a:moveTo>
                <a:cubicBezTo>
                  <a:pt x="112521" y="38890"/>
                  <a:pt x="112584" y="39080"/>
                  <a:pt x="112616" y="38985"/>
                </a:cubicBezTo>
                <a:cubicBezTo>
                  <a:pt x="112648" y="38953"/>
                  <a:pt x="112616" y="38921"/>
                  <a:pt x="112584" y="38890"/>
                </a:cubicBezTo>
                <a:close/>
                <a:moveTo>
                  <a:pt x="111729" y="41106"/>
                </a:moveTo>
                <a:cubicBezTo>
                  <a:pt x="111602" y="41043"/>
                  <a:pt x="111729" y="41328"/>
                  <a:pt x="111761" y="41201"/>
                </a:cubicBezTo>
                <a:cubicBezTo>
                  <a:pt x="111792" y="41170"/>
                  <a:pt x="111761" y="41106"/>
                  <a:pt x="111729" y="41106"/>
                </a:cubicBezTo>
                <a:close/>
                <a:moveTo>
                  <a:pt x="110874" y="43292"/>
                </a:moveTo>
                <a:cubicBezTo>
                  <a:pt x="110716" y="43228"/>
                  <a:pt x="110874" y="43577"/>
                  <a:pt x="110906" y="43418"/>
                </a:cubicBezTo>
                <a:cubicBezTo>
                  <a:pt x="110937" y="43355"/>
                  <a:pt x="110906" y="43292"/>
                  <a:pt x="110874" y="43292"/>
                </a:cubicBezTo>
                <a:close/>
                <a:moveTo>
                  <a:pt x="109987" y="45477"/>
                </a:moveTo>
                <a:cubicBezTo>
                  <a:pt x="109829" y="45413"/>
                  <a:pt x="109987" y="45793"/>
                  <a:pt x="110051" y="45635"/>
                </a:cubicBezTo>
                <a:cubicBezTo>
                  <a:pt x="110082" y="45572"/>
                  <a:pt x="110051" y="45508"/>
                  <a:pt x="109987" y="45477"/>
                </a:cubicBezTo>
                <a:close/>
                <a:moveTo>
                  <a:pt x="109132" y="47662"/>
                </a:moveTo>
                <a:cubicBezTo>
                  <a:pt x="108942" y="47598"/>
                  <a:pt x="109132" y="48042"/>
                  <a:pt x="109196" y="47852"/>
                </a:cubicBezTo>
                <a:cubicBezTo>
                  <a:pt x="109259" y="47788"/>
                  <a:pt x="109196" y="47693"/>
                  <a:pt x="109132" y="47662"/>
                </a:cubicBezTo>
                <a:close/>
                <a:moveTo>
                  <a:pt x="108277" y="49847"/>
                </a:moveTo>
                <a:cubicBezTo>
                  <a:pt x="108024" y="49784"/>
                  <a:pt x="108277" y="50290"/>
                  <a:pt x="108341" y="50069"/>
                </a:cubicBezTo>
                <a:cubicBezTo>
                  <a:pt x="108404" y="49974"/>
                  <a:pt x="108341" y="49879"/>
                  <a:pt x="108277" y="49847"/>
                </a:cubicBezTo>
                <a:close/>
                <a:moveTo>
                  <a:pt x="107390" y="52064"/>
                </a:moveTo>
                <a:cubicBezTo>
                  <a:pt x="107137" y="51937"/>
                  <a:pt x="107390" y="52539"/>
                  <a:pt x="107485" y="52285"/>
                </a:cubicBezTo>
                <a:cubicBezTo>
                  <a:pt x="107549" y="52190"/>
                  <a:pt x="107485" y="52095"/>
                  <a:pt x="107390" y="52032"/>
                </a:cubicBezTo>
                <a:close/>
                <a:moveTo>
                  <a:pt x="106535" y="54249"/>
                </a:moveTo>
                <a:cubicBezTo>
                  <a:pt x="106250" y="54122"/>
                  <a:pt x="106535" y="54787"/>
                  <a:pt x="106630" y="54502"/>
                </a:cubicBezTo>
                <a:cubicBezTo>
                  <a:pt x="106694" y="54407"/>
                  <a:pt x="106630" y="54281"/>
                  <a:pt x="106535" y="54249"/>
                </a:cubicBezTo>
                <a:close/>
                <a:moveTo>
                  <a:pt x="105680" y="56434"/>
                </a:moveTo>
                <a:cubicBezTo>
                  <a:pt x="105364" y="56307"/>
                  <a:pt x="105680" y="57036"/>
                  <a:pt x="105807" y="56719"/>
                </a:cubicBezTo>
                <a:cubicBezTo>
                  <a:pt x="105839" y="56592"/>
                  <a:pt x="105775" y="56466"/>
                  <a:pt x="105680" y="56434"/>
                </a:cubicBezTo>
                <a:close/>
                <a:moveTo>
                  <a:pt x="104509" y="58746"/>
                </a:moveTo>
                <a:cubicBezTo>
                  <a:pt x="104414" y="58936"/>
                  <a:pt x="104604" y="59158"/>
                  <a:pt x="104825" y="59063"/>
                </a:cubicBezTo>
                <a:cubicBezTo>
                  <a:pt x="105015" y="58968"/>
                  <a:pt x="105015" y="58683"/>
                  <a:pt x="104794" y="58619"/>
                </a:cubicBezTo>
                <a:cubicBezTo>
                  <a:pt x="104699" y="58588"/>
                  <a:pt x="104540" y="58619"/>
                  <a:pt x="104509" y="58746"/>
                </a:cubicBezTo>
                <a:close/>
                <a:moveTo>
                  <a:pt x="103590" y="60963"/>
                </a:moveTo>
                <a:cubicBezTo>
                  <a:pt x="103527" y="61153"/>
                  <a:pt x="103749" y="61374"/>
                  <a:pt x="103939" y="61279"/>
                </a:cubicBezTo>
                <a:cubicBezTo>
                  <a:pt x="104160" y="61184"/>
                  <a:pt x="104160" y="60899"/>
                  <a:pt x="103939" y="60804"/>
                </a:cubicBezTo>
                <a:cubicBezTo>
                  <a:pt x="103812" y="60773"/>
                  <a:pt x="103654" y="60804"/>
                  <a:pt x="103622" y="60963"/>
                </a:cubicBezTo>
                <a:close/>
                <a:moveTo>
                  <a:pt x="102703" y="63148"/>
                </a:moveTo>
                <a:cubicBezTo>
                  <a:pt x="102608" y="63401"/>
                  <a:pt x="102862" y="63623"/>
                  <a:pt x="103083" y="63528"/>
                </a:cubicBezTo>
                <a:cubicBezTo>
                  <a:pt x="103305" y="63401"/>
                  <a:pt x="103305" y="63085"/>
                  <a:pt x="103083" y="62990"/>
                </a:cubicBezTo>
                <a:cubicBezTo>
                  <a:pt x="102925" y="62958"/>
                  <a:pt x="102767" y="63021"/>
                  <a:pt x="102703" y="63148"/>
                </a:cubicBezTo>
                <a:close/>
                <a:moveTo>
                  <a:pt x="101817" y="65365"/>
                </a:moveTo>
                <a:cubicBezTo>
                  <a:pt x="101722" y="65618"/>
                  <a:pt x="101975" y="65840"/>
                  <a:pt x="102228" y="65745"/>
                </a:cubicBezTo>
                <a:cubicBezTo>
                  <a:pt x="102450" y="65618"/>
                  <a:pt x="102450" y="65301"/>
                  <a:pt x="102197" y="65206"/>
                </a:cubicBezTo>
                <a:cubicBezTo>
                  <a:pt x="102070" y="65143"/>
                  <a:pt x="101880" y="65206"/>
                  <a:pt x="101817" y="65365"/>
                </a:cubicBezTo>
                <a:close/>
                <a:moveTo>
                  <a:pt x="100930" y="67550"/>
                </a:moveTo>
                <a:cubicBezTo>
                  <a:pt x="100835" y="67835"/>
                  <a:pt x="101088" y="68088"/>
                  <a:pt x="101342" y="67962"/>
                </a:cubicBezTo>
                <a:cubicBezTo>
                  <a:pt x="101627" y="67867"/>
                  <a:pt x="101595" y="67487"/>
                  <a:pt x="101342" y="67392"/>
                </a:cubicBezTo>
                <a:cubicBezTo>
                  <a:pt x="101183" y="67328"/>
                  <a:pt x="100993" y="67392"/>
                  <a:pt x="100930" y="67550"/>
                </a:cubicBezTo>
                <a:close/>
                <a:moveTo>
                  <a:pt x="100043" y="69767"/>
                </a:moveTo>
                <a:cubicBezTo>
                  <a:pt x="99917" y="70052"/>
                  <a:pt x="100202" y="70305"/>
                  <a:pt x="100487" y="70178"/>
                </a:cubicBezTo>
                <a:cubicBezTo>
                  <a:pt x="100772" y="70083"/>
                  <a:pt x="100740" y="69672"/>
                  <a:pt x="100487" y="69577"/>
                </a:cubicBezTo>
                <a:cubicBezTo>
                  <a:pt x="100297" y="69513"/>
                  <a:pt x="100107" y="69577"/>
                  <a:pt x="100043" y="69767"/>
                </a:cubicBezTo>
                <a:close/>
                <a:moveTo>
                  <a:pt x="99600" y="71762"/>
                </a:moveTo>
                <a:cubicBezTo>
                  <a:pt x="99315" y="71635"/>
                  <a:pt x="99030" y="71952"/>
                  <a:pt x="99157" y="72237"/>
                </a:cubicBezTo>
                <a:cubicBezTo>
                  <a:pt x="99283" y="72522"/>
                  <a:pt x="99695" y="72522"/>
                  <a:pt x="99822" y="72237"/>
                </a:cubicBezTo>
                <a:cubicBezTo>
                  <a:pt x="99885" y="72047"/>
                  <a:pt x="99790" y="71825"/>
                  <a:pt x="99600" y="71762"/>
                </a:cubicBezTo>
                <a:close/>
                <a:moveTo>
                  <a:pt x="98745" y="73947"/>
                </a:moveTo>
                <a:cubicBezTo>
                  <a:pt x="98428" y="73820"/>
                  <a:pt x="98143" y="74137"/>
                  <a:pt x="98270" y="74454"/>
                </a:cubicBezTo>
                <a:cubicBezTo>
                  <a:pt x="98396" y="74770"/>
                  <a:pt x="98840" y="74739"/>
                  <a:pt x="98967" y="74454"/>
                </a:cubicBezTo>
                <a:cubicBezTo>
                  <a:pt x="99030" y="74232"/>
                  <a:pt x="98935" y="74010"/>
                  <a:pt x="98745" y="73947"/>
                </a:cubicBezTo>
                <a:close/>
                <a:moveTo>
                  <a:pt x="97890" y="76132"/>
                </a:moveTo>
                <a:cubicBezTo>
                  <a:pt x="97541" y="76005"/>
                  <a:pt x="97225" y="76354"/>
                  <a:pt x="97383" y="76671"/>
                </a:cubicBezTo>
                <a:cubicBezTo>
                  <a:pt x="97510" y="76987"/>
                  <a:pt x="97985" y="76987"/>
                  <a:pt x="98111" y="76639"/>
                </a:cubicBezTo>
                <a:cubicBezTo>
                  <a:pt x="98175" y="76449"/>
                  <a:pt x="98080" y="76227"/>
                  <a:pt x="97890" y="76132"/>
                </a:cubicBezTo>
                <a:close/>
                <a:moveTo>
                  <a:pt x="97003" y="78317"/>
                </a:moveTo>
                <a:cubicBezTo>
                  <a:pt x="96686" y="78191"/>
                  <a:pt x="96338" y="78539"/>
                  <a:pt x="96496" y="78887"/>
                </a:cubicBezTo>
                <a:cubicBezTo>
                  <a:pt x="96623" y="79236"/>
                  <a:pt x="97098" y="79204"/>
                  <a:pt x="97256" y="78856"/>
                </a:cubicBezTo>
                <a:cubicBezTo>
                  <a:pt x="97351" y="78666"/>
                  <a:pt x="97225" y="78412"/>
                  <a:pt x="97003" y="78317"/>
                </a:cubicBezTo>
                <a:close/>
                <a:moveTo>
                  <a:pt x="95578" y="80756"/>
                </a:moveTo>
                <a:cubicBezTo>
                  <a:pt x="95451" y="81136"/>
                  <a:pt x="95800" y="81484"/>
                  <a:pt x="96148" y="81326"/>
                </a:cubicBezTo>
                <a:cubicBezTo>
                  <a:pt x="96528" y="81168"/>
                  <a:pt x="96496" y="80661"/>
                  <a:pt x="96148" y="80534"/>
                </a:cubicBezTo>
                <a:cubicBezTo>
                  <a:pt x="95926" y="80439"/>
                  <a:pt x="95673" y="80534"/>
                  <a:pt x="95578" y="80756"/>
                </a:cubicBezTo>
                <a:close/>
                <a:moveTo>
                  <a:pt x="94691" y="82973"/>
                </a:moveTo>
                <a:cubicBezTo>
                  <a:pt x="94533" y="83353"/>
                  <a:pt x="94913" y="83701"/>
                  <a:pt x="95293" y="83543"/>
                </a:cubicBezTo>
                <a:cubicBezTo>
                  <a:pt x="95673" y="83384"/>
                  <a:pt x="95673" y="82846"/>
                  <a:pt x="95293" y="82719"/>
                </a:cubicBezTo>
                <a:cubicBezTo>
                  <a:pt x="95040" y="82624"/>
                  <a:pt x="94786" y="82719"/>
                  <a:pt x="94691" y="82973"/>
                </a:cubicBezTo>
                <a:close/>
                <a:moveTo>
                  <a:pt x="93804" y="85158"/>
                </a:moveTo>
                <a:cubicBezTo>
                  <a:pt x="93646" y="85569"/>
                  <a:pt x="94058" y="85950"/>
                  <a:pt x="94438" y="85791"/>
                </a:cubicBezTo>
                <a:cubicBezTo>
                  <a:pt x="94818" y="85601"/>
                  <a:pt x="94818" y="85063"/>
                  <a:pt x="94406" y="84904"/>
                </a:cubicBezTo>
                <a:cubicBezTo>
                  <a:pt x="94184" y="84809"/>
                  <a:pt x="93899" y="84936"/>
                  <a:pt x="93804" y="85158"/>
                </a:cubicBezTo>
                <a:close/>
                <a:moveTo>
                  <a:pt x="92918" y="87375"/>
                </a:moveTo>
                <a:cubicBezTo>
                  <a:pt x="92759" y="87786"/>
                  <a:pt x="93171" y="88166"/>
                  <a:pt x="93583" y="88008"/>
                </a:cubicBezTo>
                <a:cubicBezTo>
                  <a:pt x="93963" y="87818"/>
                  <a:pt x="93963" y="87248"/>
                  <a:pt x="93551" y="87090"/>
                </a:cubicBezTo>
                <a:cubicBezTo>
                  <a:pt x="93298" y="86995"/>
                  <a:pt x="93013" y="87121"/>
                  <a:pt x="92918" y="87375"/>
                </a:cubicBezTo>
                <a:close/>
                <a:moveTo>
                  <a:pt x="92316" y="90225"/>
                </a:moveTo>
                <a:cubicBezTo>
                  <a:pt x="92728" y="90415"/>
                  <a:pt x="93171" y="89971"/>
                  <a:pt x="92981" y="89560"/>
                </a:cubicBezTo>
                <a:cubicBezTo>
                  <a:pt x="92791" y="89116"/>
                  <a:pt x="92189" y="89148"/>
                  <a:pt x="92031" y="89560"/>
                </a:cubicBezTo>
                <a:cubicBezTo>
                  <a:pt x="91936" y="89845"/>
                  <a:pt x="92063" y="90130"/>
                  <a:pt x="92316" y="90225"/>
                </a:cubicBezTo>
                <a:close/>
                <a:moveTo>
                  <a:pt x="91144" y="91777"/>
                </a:moveTo>
                <a:cubicBezTo>
                  <a:pt x="90954" y="92220"/>
                  <a:pt x="91398" y="92632"/>
                  <a:pt x="91841" y="92442"/>
                </a:cubicBezTo>
                <a:cubicBezTo>
                  <a:pt x="92284" y="92283"/>
                  <a:pt x="92253" y="91650"/>
                  <a:pt x="91809" y="91460"/>
                </a:cubicBezTo>
                <a:cubicBezTo>
                  <a:pt x="91556" y="91365"/>
                  <a:pt x="91239" y="91492"/>
                  <a:pt x="91144" y="91777"/>
                </a:cubicBezTo>
                <a:close/>
                <a:moveTo>
                  <a:pt x="90226" y="93962"/>
                </a:moveTo>
                <a:cubicBezTo>
                  <a:pt x="90067" y="94437"/>
                  <a:pt x="90511" y="94880"/>
                  <a:pt x="90986" y="94690"/>
                </a:cubicBezTo>
                <a:cubicBezTo>
                  <a:pt x="91429" y="94500"/>
                  <a:pt x="91429" y="93835"/>
                  <a:pt x="90954" y="93677"/>
                </a:cubicBezTo>
                <a:cubicBezTo>
                  <a:pt x="90669" y="93550"/>
                  <a:pt x="90353" y="93677"/>
                  <a:pt x="90258" y="93962"/>
                </a:cubicBezTo>
                <a:close/>
                <a:moveTo>
                  <a:pt x="90416" y="96590"/>
                </a:moveTo>
                <a:cubicBezTo>
                  <a:pt x="90606" y="96115"/>
                  <a:pt x="90131" y="95640"/>
                  <a:pt x="89656" y="95862"/>
                </a:cubicBezTo>
                <a:cubicBezTo>
                  <a:pt x="89181" y="96052"/>
                  <a:pt x="89212" y="96717"/>
                  <a:pt x="89687" y="96907"/>
                </a:cubicBezTo>
                <a:cubicBezTo>
                  <a:pt x="89972" y="97034"/>
                  <a:pt x="90289" y="96875"/>
                  <a:pt x="90416" y="96590"/>
                </a:cubicBezTo>
                <a:close/>
                <a:moveTo>
                  <a:pt x="89561" y="98807"/>
                </a:moveTo>
                <a:cubicBezTo>
                  <a:pt x="89751" y="98332"/>
                  <a:pt x="89244" y="97825"/>
                  <a:pt x="88769" y="98047"/>
                </a:cubicBezTo>
                <a:cubicBezTo>
                  <a:pt x="88294" y="98269"/>
                  <a:pt x="88294" y="98965"/>
                  <a:pt x="88801" y="99155"/>
                </a:cubicBezTo>
                <a:cubicBezTo>
                  <a:pt x="89086" y="99250"/>
                  <a:pt x="89434" y="99124"/>
                  <a:pt x="89561" y="98807"/>
                </a:cubicBezTo>
                <a:close/>
                <a:moveTo>
                  <a:pt x="87914" y="101372"/>
                </a:moveTo>
                <a:cubicBezTo>
                  <a:pt x="88421" y="101562"/>
                  <a:pt x="88927" y="101056"/>
                  <a:pt x="88706" y="100549"/>
                </a:cubicBezTo>
                <a:cubicBezTo>
                  <a:pt x="88484" y="100074"/>
                  <a:pt x="87756" y="100074"/>
                  <a:pt x="87566" y="100581"/>
                </a:cubicBezTo>
                <a:cubicBezTo>
                  <a:pt x="87439" y="100897"/>
                  <a:pt x="87597" y="101246"/>
                  <a:pt x="87914" y="101372"/>
                </a:cubicBezTo>
                <a:close/>
                <a:moveTo>
                  <a:pt x="87851" y="103241"/>
                </a:moveTo>
                <a:cubicBezTo>
                  <a:pt x="88072" y="102734"/>
                  <a:pt x="87534" y="102196"/>
                  <a:pt x="86996" y="102417"/>
                </a:cubicBezTo>
                <a:cubicBezTo>
                  <a:pt x="86489" y="102639"/>
                  <a:pt x="86521" y="103399"/>
                  <a:pt x="87027" y="103589"/>
                </a:cubicBezTo>
                <a:cubicBezTo>
                  <a:pt x="87344" y="103716"/>
                  <a:pt x="87724" y="103557"/>
                  <a:pt x="87851" y="103241"/>
                </a:cubicBezTo>
                <a:close/>
                <a:moveTo>
                  <a:pt x="86996" y="105458"/>
                </a:moveTo>
                <a:cubicBezTo>
                  <a:pt x="87217" y="104919"/>
                  <a:pt x="86679" y="104381"/>
                  <a:pt x="86141" y="104634"/>
                </a:cubicBezTo>
                <a:cubicBezTo>
                  <a:pt x="85602" y="104856"/>
                  <a:pt x="85602" y="105616"/>
                  <a:pt x="86141" y="105838"/>
                </a:cubicBezTo>
                <a:cubicBezTo>
                  <a:pt x="86489" y="105964"/>
                  <a:pt x="86869" y="105774"/>
                  <a:pt x="86996" y="105458"/>
                </a:cubicBezTo>
                <a:close/>
                <a:moveTo>
                  <a:pt x="86141" y="107674"/>
                </a:moveTo>
                <a:cubicBezTo>
                  <a:pt x="86362" y="107104"/>
                  <a:pt x="85792" y="106566"/>
                  <a:pt x="85254" y="106819"/>
                </a:cubicBezTo>
                <a:cubicBezTo>
                  <a:pt x="84715" y="107041"/>
                  <a:pt x="84715" y="107833"/>
                  <a:pt x="85285" y="108054"/>
                </a:cubicBezTo>
                <a:cubicBezTo>
                  <a:pt x="85634" y="108181"/>
                  <a:pt x="86014" y="108023"/>
                  <a:pt x="86141" y="107674"/>
                </a:cubicBezTo>
                <a:close/>
                <a:moveTo>
                  <a:pt x="84399" y="110271"/>
                </a:moveTo>
                <a:cubicBezTo>
                  <a:pt x="84969" y="110493"/>
                  <a:pt x="85539" y="109923"/>
                  <a:pt x="85285" y="109353"/>
                </a:cubicBezTo>
                <a:cubicBezTo>
                  <a:pt x="85032" y="108814"/>
                  <a:pt x="84240" y="108814"/>
                  <a:pt x="84019" y="109384"/>
                </a:cubicBezTo>
                <a:cubicBezTo>
                  <a:pt x="83860" y="109733"/>
                  <a:pt x="84050" y="110145"/>
                  <a:pt x="84399" y="110271"/>
                </a:cubicBezTo>
                <a:close/>
                <a:moveTo>
                  <a:pt x="111159" y="35374"/>
                </a:moveTo>
                <a:cubicBezTo>
                  <a:pt x="111127" y="35374"/>
                  <a:pt x="111159" y="35438"/>
                  <a:pt x="111191" y="35406"/>
                </a:cubicBezTo>
                <a:cubicBezTo>
                  <a:pt x="111191" y="35406"/>
                  <a:pt x="111191" y="35374"/>
                  <a:pt x="111159" y="35374"/>
                </a:cubicBezTo>
                <a:close/>
                <a:moveTo>
                  <a:pt x="110304" y="37559"/>
                </a:moveTo>
                <a:cubicBezTo>
                  <a:pt x="110272" y="37559"/>
                  <a:pt x="110272" y="37559"/>
                  <a:pt x="110241" y="37591"/>
                </a:cubicBezTo>
                <a:cubicBezTo>
                  <a:pt x="110241" y="37654"/>
                  <a:pt x="110304" y="37654"/>
                  <a:pt x="110336" y="37623"/>
                </a:cubicBezTo>
                <a:cubicBezTo>
                  <a:pt x="110336" y="37591"/>
                  <a:pt x="110336" y="37559"/>
                  <a:pt x="110304" y="37559"/>
                </a:cubicBezTo>
                <a:close/>
                <a:moveTo>
                  <a:pt x="109449" y="39745"/>
                </a:moveTo>
                <a:cubicBezTo>
                  <a:pt x="109354" y="39713"/>
                  <a:pt x="109449" y="39935"/>
                  <a:pt x="109481" y="39840"/>
                </a:cubicBezTo>
                <a:cubicBezTo>
                  <a:pt x="109481" y="39808"/>
                  <a:pt x="109481" y="39745"/>
                  <a:pt x="109449" y="39745"/>
                </a:cubicBezTo>
                <a:close/>
                <a:moveTo>
                  <a:pt x="108562" y="41961"/>
                </a:moveTo>
                <a:cubicBezTo>
                  <a:pt x="108467" y="41898"/>
                  <a:pt x="108562" y="42151"/>
                  <a:pt x="108626" y="42056"/>
                </a:cubicBezTo>
                <a:cubicBezTo>
                  <a:pt x="108657" y="41993"/>
                  <a:pt x="108626" y="41961"/>
                  <a:pt x="108562" y="41930"/>
                </a:cubicBezTo>
                <a:close/>
                <a:moveTo>
                  <a:pt x="107707" y="44147"/>
                </a:moveTo>
                <a:cubicBezTo>
                  <a:pt x="107549" y="44083"/>
                  <a:pt x="107707" y="44400"/>
                  <a:pt x="107771" y="44273"/>
                </a:cubicBezTo>
                <a:cubicBezTo>
                  <a:pt x="107802" y="44210"/>
                  <a:pt x="107771" y="44147"/>
                  <a:pt x="107707" y="44115"/>
                </a:cubicBezTo>
                <a:close/>
                <a:moveTo>
                  <a:pt x="106852" y="46332"/>
                </a:moveTo>
                <a:cubicBezTo>
                  <a:pt x="106662" y="46268"/>
                  <a:pt x="106852" y="46648"/>
                  <a:pt x="106915" y="46490"/>
                </a:cubicBezTo>
                <a:cubicBezTo>
                  <a:pt x="106947" y="46427"/>
                  <a:pt x="106915" y="46332"/>
                  <a:pt x="106852" y="46332"/>
                </a:cubicBezTo>
                <a:close/>
                <a:moveTo>
                  <a:pt x="105965" y="48517"/>
                </a:moveTo>
                <a:cubicBezTo>
                  <a:pt x="105775" y="48454"/>
                  <a:pt x="105965" y="48897"/>
                  <a:pt x="106060" y="48707"/>
                </a:cubicBezTo>
                <a:cubicBezTo>
                  <a:pt x="106092" y="48612"/>
                  <a:pt x="106060" y="48549"/>
                  <a:pt x="105965" y="48517"/>
                </a:cubicBezTo>
                <a:close/>
                <a:moveTo>
                  <a:pt x="105110" y="50702"/>
                </a:moveTo>
                <a:cubicBezTo>
                  <a:pt x="104889" y="50607"/>
                  <a:pt x="105110" y="51145"/>
                  <a:pt x="105205" y="50924"/>
                </a:cubicBezTo>
                <a:cubicBezTo>
                  <a:pt x="105237" y="50829"/>
                  <a:pt x="105205" y="50734"/>
                  <a:pt x="105110" y="50702"/>
                </a:cubicBezTo>
                <a:close/>
                <a:moveTo>
                  <a:pt x="104255" y="52887"/>
                </a:moveTo>
                <a:cubicBezTo>
                  <a:pt x="103970" y="52792"/>
                  <a:pt x="104255" y="53394"/>
                  <a:pt x="104350" y="53141"/>
                </a:cubicBezTo>
                <a:cubicBezTo>
                  <a:pt x="104382" y="53046"/>
                  <a:pt x="104350" y="52919"/>
                  <a:pt x="104255" y="52887"/>
                </a:cubicBezTo>
                <a:close/>
                <a:moveTo>
                  <a:pt x="103369" y="55072"/>
                </a:moveTo>
                <a:cubicBezTo>
                  <a:pt x="103083" y="54977"/>
                  <a:pt x="103369" y="55642"/>
                  <a:pt x="103495" y="55357"/>
                </a:cubicBezTo>
                <a:cubicBezTo>
                  <a:pt x="103527" y="55231"/>
                  <a:pt x="103495" y="55104"/>
                  <a:pt x="103369" y="55072"/>
                </a:cubicBezTo>
                <a:close/>
                <a:moveTo>
                  <a:pt x="102513" y="57289"/>
                </a:moveTo>
                <a:cubicBezTo>
                  <a:pt x="102197" y="57162"/>
                  <a:pt x="102513" y="57891"/>
                  <a:pt x="102640" y="57574"/>
                </a:cubicBezTo>
                <a:cubicBezTo>
                  <a:pt x="102703" y="57448"/>
                  <a:pt x="102640" y="57321"/>
                  <a:pt x="102513" y="57257"/>
                </a:cubicBezTo>
                <a:close/>
                <a:moveTo>
                  <a:pt x="101658" y="59474"/>
                </a:moveTo>
                <a:cubicBezTo>
                  <a:pt x="101468" y="59379"/>
                  <a:pt x="101247" y="59601"/>
                  <a:pt x="101342" y="59791"/>
                </a:cubicBezTo>
                <a:cubicBezTo>
                  <a:pt x="101437" y="59981"/>
                  <a:pt x="101690" y="59981"/>
                  <a:pt x="101785" y="59791"/>
                </a:cubicBezTo>
                <a:cubicBezTo>
                  <a:pt x="101848" y="59664"/>
                  <a:pt x="101785" y="59506"/>
                  <a:pt x="101658" y="59443"/>
                </a:cubicBezTo>
                <a:close/>
                <a:moveTo>
                  <a:pt x="100455" y="61818"/>
                </a:moveTo>
                <a:cubicBezTo>
                  <a:pt x="100360" y="62008"/>
                  <a:pt x="100582" y="62230"/>
                  <a:pt x="100803" y="62135"/>
                </a:cubicBezTo>
                <a:cubicBezTo>
                  <a:pt x="100993" y="62039"/>
                  <a:pt x="100993" y="61754"/>
                  <a:pt x="100772" y="61659"/>
                </a:cubicBezTo>
                <a:cubicBezTo>
                  <a:pt x="100645" y="61596"/>
                  <a:pt x="100518" y="61659"/>
                  <a:pt x="100455" y="61786"/>
                </a:cubicBezTo>
                <a:close/>
                <a:moveTo>
                  <a:pt x="99568" y="64003"/>
                </a:moveTo>
                <a:cubicBezTo>
                  <a:pt x="99473" y="64225"/>
                  <a:pt x="99695" y="64446"/>
                  <a:pt x="99917" y="64351"/>
                </a:cubicBezTo>
                <a:cubicBezTo>
                  <a:pt x="100170" y="64256"/>
                  <a:pt x="100138" y="63940"/>
                  <a:pt x="99917" y="63845"/>
                </a:cubicBezTo>
                <a:cubicBezTo>
                  <a:pt x="99790" y="63781"/>
                  <a:pt x="99632" y="63845"/>
                  <a:pt x="99568" y="64003"/>
                </a:cubicBezTo>
                <a:close/>
                <a:moveTo>
                  <a:pt x="98650" y="66220"/>
                </a:moveTo>
                <a:cubicBezTo>
                  <a:pt x="98555" y="66441"/>
                  <a:pt x="98808" y="66695"/>
                  <a:pt x="99062" y="66600"/>
                </a:cubicBezTo>
                <a:cubicBezTo>
                  <a:pt x="99315" y="66473"/>
                  <a:pt x="99315" y="66125"/>
                  <a:pt x="99062" y="66030"/>
                </a:cubicBezTo>
                <a:cubicBezTo>
                  <a:pt x="98903" y="65966"/>
                  <a:pt x="98745" y="66061"/>
                  <a:pt x="98681" y="66188"/>
                </a:cubicBezTo>
                <a:close/>
                <a:moveTo>
                  <a:pt x="97763" y="68405"/>
                </a:moveTo>
                <a:cubicBezTo>
                  <a:pt x="97668" y="68658"/>
                  <a:pt x="97921" y="68943"/>
                  <a:pt x="98206" y="68817"/>
                </a:cubicBezTo>
                <a:cubicBezTo>
                  <a:pt x="98460" y="68690"/>
                  <a:pt x="98460" y="68342"/>
                  <a:pt x="98175" y="68215"/>
                </a:cubicBezTo>
                <a:cubicBezTo>
                  <a:pt x="98016" y="68152"/>
                  <a:pt x="97858" y="68247"/>
                  <a:pt x="97763" y="68405"/>
                </a:cubicBezTo>
                <a:close/>
                <a:moveTo>
                  <a:pt x="96876" y="70622"/>
                </a:moveTo>
                <a:cubicBezTo>
                  <a:pt x="96781" y="70875"/>
                  <a:pt x="97066" y="71160"/>
                  <a:pt x="97320" y="71033"/>
                </a:cubicBezTo>
                <a:cubicBezTo>
                  <a:pt x="97605" y="70938"/>
                  <a:pt x="97605" y="70527"/>
                  <a:pt x="97320" y="70432"/>
                </a:cubicBezTo>
                <a:cubicBezTo>
                  <a:pt x="97161" y="70337"/>
                  <a:pt x="96971" y="70432"/>
                  <a:pt x="96876" y="70590"/>
                </a:cubicBezTo>
                <a:close/>
                <a:moveTo>
                  <a:pt x="96465" y="72617"/>
                </a:moveTo>
                <a:cubicBezTo>
                  <a:pt x="96148" y="72490"/>
                  <a:pt x="95863" y="72807"/>
                  <a:pt x="95990" y="73092"/>
                </a:cubicBezTo>
                <a:cubicBezTo>
                  <a:pt x="96116" y="73377"/>
                  <a:pt x="96528" y="73377"/>
                  <a:pt x="96655" y="73060"/>
                </a:cubicBezTo>
                <a:cubicBezTo>
                  <a:pt x="96750" y="72902"/>
                  <a:pt x="96655" y="72680"/>
                  <a:pt x="96465" y="72585"/>
                </a:cubicBezTo>
                <a:close/>
                <a:moveTo>
                  <a:pt x="95610" y="74802"/>
                </a:moveTo>
                <a:cubicBezTo>
                  <a:pt x="95293" y="74675"/>
                  <a:pt x="94976" y="74992"/>
                  <a:pt x="95103" y="75277"/>
                </a:cubicBezTo>
                <a:cubicBezTo>
                  <a:pt x="95230" y="75594"/>
                  <a:pt x="95673" y="75594"/>
                  <a:pt x="95800" y="75277"/>
                </a:cubicBezTo>
                <a:cubicBezTo>
                  <a:pt x="95895" y="75087"/>
                  <a:pt x="95800" y="74865"/>
                  <a:pt x="95610" y="74802"/>
                </a:cubicBezTo>
                <a:close/>
                <a:moveTo>
                  <a:pt x="94723" y="76987"/>
                </a:moveTo>
                <a:cubicBezTo>
                  <a:pt x="94406" y="76861"/>
                  <a:pt x="94089" y="77177"/>
                  <a:pt x="94216" y="77494"/>
                </a:cubicBezTo>
                <a:cubicBezTo>
                  <a:pt x="94343" y="77842"/>
                  <a:pt x="94818" y="77811"/>
                  <a:pt x="94945" y="77494"/>
                </a:cubicBezTo>
                <a:cubicBezTo>
                  <a:pt x="95040" y="77304"/>
                  <a:pt x="94945" y="77051"/>
                  <a:pt x="94723" y="76987"/>
                </a:cubicBezTo>
                <a:close/>
                <a:moveTo>
                  <a:pt x="93868" y="79172"/>
                </a:moveTo>
                <a:cubicBezTo>
                  <a:pt x="93519" y="79046"/>
                  <a:pt x="93171" y="79394"/>
                  <a:pt x="93329" y="79711"/>
                </a:cubicBezTo>
                <a:cubicBezTo>
                  <a:pt x="93488" y="80059"/>
                  <a:pt x="93963" y="80059"/>
                  <a:pt x="94089" y="79711"/>
                </a:cubicBezTo>
                <a:cubicBezTo>
                  <a:pt x="94184" y="79489"/>
                  <a:pt x="94089" y="79236"/>
                  <a:pt x="93868" y="79172"/>
                </a:cubicBezTo>
                <a:close/>
                <a:moveTo>
                  <a:pt x="93013" y="81358"/>
                </a:moveTo>
                <a:cubicBezTo>
                  <a:pt x="92633" y="81199"/>
                  <a:pt x="92284" y="81579"/>
                  <a:pt x="92443" y="81928"/>
                </a:cubicBezTo>
                <a:cubicBezTo>
                  <a:pt x="92601" y="82308"/>
                  <a:pt x="93108" y="82276"/>
                  <a:pt x="93234" y="81928"/>
                </a:cubicBezTo>
                <a:cubicBezTo>
                  <a:pt x="93329" y="81706"/>
                  <a:pt x="93234" y="81453"/>
                  <a:pt x="93013" y="81358"/>
                </a:cubicBezTo>
                <a:close/>
                <a:moveTo>
                  <a:pt x="91524" y="83796"/>
                </a:moveTo>
                <a:cubicBezTo>
                  <a:pt x="91398" y="84176"/>
                  <a:pt x="91778" y="84556"/>
                  <a:pt x="92158" y="84398"/>
                </a:cubicBezTo>
                <a:cubicBezTo>
                  <a:pt x="92538" y="84239"/>
                  <a:pt x="92506" y="83701"/>
                  <a:pt x="92126" y="83543"/>
                </a:cubicBezTo>
                <a:cubicBezTo>
                  <a:pt x="91904" y="83448"/>
                  <a:pt x="91619" y="83574"/>
                  <a:pt x="91524" y="83796"/>
                </a:cubicBezTo>
                <a:close/>
                <a:moveTo>
                  <a:pt x="90638" y="86013"/>
                </a:moveTo>
                <a:cubicBezTo>
                  <a:pt x="90479" y="86393"/>
                  <a:pt x="90891" y="86805"/>
                  <a:pt x="91271" y="86615"/>
                </a:cubicBezTo>
                <a:cubicBezTo>
                  <a:pt x="91683" y="86456"/>
                  <a:pt x="91651" y="85886"/>
                  <a:pt x="91271" y="85728"/>
                </a:cubicBezTo>
                <a:cubicBezTo>
                  <a:pt x="91018" y="85633"/>
                  <a:pt x="90733" y="85759"/>
                  <a:pt x="90638" y="86013"/>
                </a:cubicBezTo>
                <a:close/>
                <a:moveTo>
                  <a:pt x="90416" y="87913"/>
                </a:moveTo>
                <a:cubicBezTo>
                  <a:pt x="90004" y="87755"/>
                  <a:pt x="89592" y="88166"/>
                  <a:pt x="89751" y="88578"/>
                </a:cubicBezTo>
                <a:cubicBezTo>
                  <a:pt x="89941" y="88990"/>
                  <a:pt x="90511" y="88990"/>
                  <a:pt x="90669" y="88578"/>
                </a:cubicBezTo>
                <a:cubicBezTo>
                  <a:pt x="90796" y="88325"/>
                  <a:pt x="90669" y="88040"/>
                  <a:pt x="90416" y="87913"/>
                </a:cubicBezTo>
                <a:close/>
                <a:moveTo>
                  <a:pt x="89529" y="90130"/>
                </a:moveTo>
                <a:cubicBezTo>
                  <a:pt x="89117" y="89940"/>
                  <a:pt x="88674" y="90383"/>
                  <a:pt x="88864" y="90795"/>
                </a:cubicBezTo>
                <a:cubicBezTo>
                  <a:pt x="89054" y="91238"/>
                  <a:pt x="89656" y="91207"/>
                  <a:pt x="89814" y="90795"/>
                </a:cubicBezTo>
                <a:cubicBezTo>
                  <a:pt x="89941" y="90510"/>
                  <a:pt x="89814" y="90225"/>
                  <a:pt x="89529" y="90130"/>
                </a:cubicBezTo>
                <a:close/>
                <a:moveTo>
                  <a:pt x="87977" y="92600"/>
                </a:moveTo>
                <a:cubicBezTo>
                  <a:pt x="87787" y="93043"/>
                  <a:pt x="88262" y="93487"/>
                  <a:pt x="88674" y="93297"/>
                </a:cubicBezTo>
                <a:cubicBezTo>
                  <a:pt x="89117" y="93107"/>
                  <a:pt x="89117" y="92473"/>
                  <a:pt x="88674" y="92315"/>
                </a:cubicBezTo>
                <a:cubicBezTo>
                  <a:pt x="88389" y="92188"/>
                  <a:pt x="88072" y="92347"/>
                  <a:pt x="87977" y="92600"/>
                </a:cubicBezTo>
                <a:close/>
                <a:moveTo>
                  <a:pt x="88136" y="95228"/>
                </a:moveTo>
                <a:cubicBezTo>
                  <a:pt x="88294" y="94753"/>
                  <a:pt x="87851" y="94310"/>
                  <a:pt x="87376" y="94500"/>
                </a:cubicBezTo>
                <a:cubicBezTo>
                  <a:pt x="86932" y="94690"/>
                  <a:pt x="86932" y="95355"/>
                  <a:pt x="87407" y="95545"/>
                </a:cubicBezTo>
                <a:cubicBezTo>
                  <a:pt x="87692" y="95640"/>
                  <a:pt x="88009" y="95514"/>
                  <a:pt x="88136" y="95228"/>
                </a:cubicBezTo>
                <a:close/>
                <a:moveTo>
                  <a:pt x="87281" y="97445"/>
                </a:moveTo>
                <a:cubicBezTo>
                  <a:pt x="87471" y="96970"/>
                  <a:pt x="86964" y="96495"/>
                  <a:pt x="86489" y="96685"/>
                </a:cubicBezTo>
                <a:cubicBezTo>
                  <a:pt x="86014" y="96907"/>
                  <a:pt x="86046" y="97572"/>
                  <a:pt x="86521" y="97762"/>
                </a:cubicBezTo>
                <a:cubicBezTo>
                  <a:pt x="86806" y="97889"/>
                  <a:pt x="87154" y="97730"/>
                  <a:pt x="87281" y="97445"/>
                </a:cubicBezTo>
                <a:close/>
                <a:moveTo>
                  <a:pt x="86426" y="99662"/>
                </a:moveTo>
                <a:cubicBezTo>
                  <a:pt x="86616" y="99155"/>
                  <a:pt x="86109" y="98680"/>
                  <a:pt x="85634" y="98902"/>
                </a:cubicBezTo>
                <a:cubicBezTo>
                  <a:pt x="85127" y="99092"/>
                  <a:pt x="85127" y="99789"/>
                  <a:pt x="85634" y="99979"/>
                </a:cubicBezTo>
                <a:cubicBezTo>
                  <a:pt x="85951" y="100105"/>
                  <a:pt x="86299" y="99947"/>
                  <a:pt x="86426" y="99662"/>
                </a:cubicBezTo>
                <a:close/>
                <a:moveTo>
                  <a:pt x="84747" y="102227"/>
                </a:moveTo>
                <a:cubicBezTo>
                  <a:pt x="85254" y="102417"/>
                  <a:pt x="85761" y="101911"/>
                  <a:pt x="85539" y="101404"/>
                </a:cubicBezTo>
                <a:cubicBezTo>
                  <a:pt x="85317" y="100897"/>
                  <a:pt x="84620" y="100897"/>
                  <a:pt x="84399" y="101404"/>
                </a:cubicBezTo>
                <a:cubicBezTo>
                  <a:pt x="84272" y="101721"/>
                  <a:pt x="84430" y="102101"/>
                  <a:pt x="84747" y="102227"/>
                </a:cubicBezTo>
                <a:close/>
                <a:moveTo>
                  <a:pt x="84715" y="104096"/>
                </a:moveTo>
                <a:cubicBezTo>
                  <a:pt x="84905" y="103557"/>
                  <a:pt x="84367" y="103051"/>
                  <a:pt x="83860" y="103272"/>
                </a:cubicBezTo>
                <a:cubicBezTo>
                  <a:pt x="83322" y="103494"/>
                  <a:pt x="83354" y="104222"/>
                  <a:pt x="83892" y="104444"/>
                </a:cubicBezTo>
                <a:cubicBezTo>
                  <a:pt x="84209" y="104571"/>
                  <a:pt x="84589" y="104412"/>
                  <a:pt x="84715" y="104096"/>
                </a:cubicBezTo>
                <a:close/>
                <a:moveTo>
                  <a:pt x="83860" y="106313"/>
                </a:moveTo>
                <a:cubicBezTo>
                  <a:pt x="84050" y="105774"/>
                  <a:pt x="83512" y="105236"/>
                  <a:pt x="82974" y="105458"/>
                </a:cubicBezTo>
                <a:cubicBezTo>
                  <a:pt x="82435" y="105679"/>
                  <a:pt x="82435" y="106471"/>
                  <a:pt x="83005" y="106661"/>
                </a:cubicBezTo>
                <a:cubicBezTo>
                  <a:pt x="83322" y="106819"/>
                  <a:pt x="83734" y="106629"/>
                  <a:pt x="83860" y="106313"/>
                </a:cubicBezTo>
                <a:close/>
                <a:moveTo>
                  <a:pt x="82119" y="108909"/>
                </a:moveTo>
                <a:cubicBezTo>
                  <a:pt x="82689" y="109131"/>
                  <a:pt x="83227" y="108561"/>
                  <a:pt x="82974" y="107991"/>
                </a:cubicBezTo>
                <a:cubicBezTo>
                  <a:pt x="82752" y="107453"/>
                  <a:pt x="81960" y="107453"/>
                  <a:pt x="81739" y="108023"/>
                </a:cubicBezTo>
                <a:cubicBezTo>
                  <a:pt x="81612" y="108371"/>
                  <a:pt x="81770" y="108751"/>
                  <a:pt x="82119" y="108909"/>
                </a:cubicBezTo>
                <a:close/>
                <a:moveTo>
                  <a:pt x="82150" y="110746"/>
                </a:moveTo>
                <a:cubicBezTo>
                  <a:pt x="82372" y="110208"/>
                  <a:pt x="81865" y="109638"/>
                  <a:pt x="81295" y="109796"/>
                </a:cubicBezTo>
                <a:cubicBezTo>
                  <a:pt x="80757" y="109955"/>
                  <a:pt x="80598" y="110683"/>
                  <a:pt x="81073" y="111031"/>
                </a:cubicBezTo>
                <a:lnTo>
                  <a:pt x="81897" y="111031"/>
                </a:lnTo>
                <a:cubicBezTo>
                  <a:pt x="82024" y="110968"/>
                  <a:pt x="82087" y="110841"/>
                  <a:pt x="82150" y="110746"/>
                </a:cubicBezTo>
                <a:close/>
                <a:moveTo>
                  <a:pt x="108024" y="36198"/>
                </a:moveTo>
                <a:cubicBezTo>
                  <a:pt x="107992" y="36166"/>
                  <a:pt x="108024" y="36261"/>
                  <a:pt x="108024" y="36229"/>
                </a:cubicBezTo>
                <a:cubicBezTo>
                  <a:pt x="108024" y="36198"/>
                  <a:pt x="108024" y="36198"/>
                  <a:pt x="108024" y="36198"/>
                </a:cubicBezTo>
                <a:close/>
                <a:moveTo>
                  <a:pt x="107169" y="38383"/>
                </a:moveTo>
                <a:cubicBezTo>
                  <a:pt x="107105" y="38351"/>
                  <a:pt x="107169" y="38478"/>
                  <a:pt x="107169" y="38446"/>
                </a:cubicBezTo>
                <a:cubicBezTo>
                  <a:pt x="107200" y="38415"/>
                  <a:pt x="107169" y="38383"/>
                  <a:pt x="107169" y="38383"/>
                </a:cubicBezTo>
                <a:close/>
                <a:moveTo>
                  <a:pt x="106282" y="40568"/>
                </a:moveTo>
                <a:cubicBezTo>
                  <a:pt x="106219" y="40536"/>
                  <a:pt x="106282" y="40726"/>
                  <a:pt x="106314" y="40663"/>
                </a:cubicBezTo>
                <a:cubicBezTo>
                  <a:pt x="106345" y="40631"/>
                  <a:pt x="106314" y="40568"/>
                  <a:pt x="106282" y="40568"/>
                </a:cubicBezTo>
                <a:close/>
                <a:moveTo>
                  <a:pt x="105427" y="42753"/>
                </a:moveTo>
                <a:cubicBezTo>
                  <a:pt x="105300" y="42721"/>
                  <a:pt x="105427" y="42975"/>
                  <a:pt x="105459" y="42848"/>
                </a:cubicBezTo>
                <a:cubicBezTo>
                  <a:pt x="105490" y="42816"/>
                  <a:pt x="105459" y="42785"/>
                  <a:pt x="105427" y="42753"/>
                </a:cubicBezTo>
                <a:close/>
                <a:moveTo>
                  <a:pt x="104572" y="44938"/>
                </a:moveTo>
                <a:cubicBezTo>
                  <a:pt x="104414" y="44907"/>
                  <a:pt x="104572" y="45223"/>
                  <a:pt x="104635" y="45065"/>
                </a:cubicBezTo>
                <a:cubicBezTo>
                  <a:pt x="104635" y="45033"/>
                  <a:pt x="104604" y="44970"/>
                  <a:pt x="104572" y="44938"/>
                </a:cubicBezTo>
                <a:close/>
                <a:moveTo>
                  <a:pt x="103685" y="47123"/>
                </a:moveTo>
                <a:cubicBezTo>
                  <a:pt x="103527" y="47060"/>
                  <a:pt x="103685" y="47472"/>
                  <a:pt x="103780" y="47282"/>
                </a:cubicBezTo>
                <a:cubicBezTo>
                  <a:pt x="103780" y="47218"/>
                  <a:pt x="103749" y="47155"/>
                  <a:pt x="103685" y="47123"/>
                </a:cubicBezTo>
                <a:close/>
                <a:moveTo>
                  <a:pt x="102830" y="49340"/>
                </a:moveTo>
                <a:cubicBezTo>
                  <a:pt x="102640" y="49245"/>
                  <a:pt x="102830" y="49720"/>
                  <a:pt x="102925" y="49499"/>
                </a:cubicBezTo>
                <a:cubicBezTo>
                  <a:pt x="102925" y="49435"/>
                  <a:pt x="102893" y="49340"/>
                  <a:pt x="102830" y="49340"/>
                </a:cubicBezTo>
                <a:close/>
                <a:moveTo>
                  <a:pt x="101975" y="51525"/>
                </a:moveTo>
                <a:cubicBezTo>
                  <a:pt x="101722" y="51430"/>
                  <a:pt x="101975" y="51969"/>
                  <a:pt x="102070" y="51715"/>
                </a:cubicBezTo>
                <a:cubicBezTo>
                  <a:pt x="102102" y="51652"/>
                  <a:pt x="102038" y="51557"/>
                  <a:pt x="101975" y="51525"/>
                </a:cubicBezTo>
                <a:close/>
                <a:moveTo>
                  <a:pt x="101088" y="53711"/>
                </a:moveTo>
                <a:cubicBezTo>
                  <a:pt x="100835" y="53616"/>
                  <a:pt x="101088" y="54217"/>
                  <a:pt x="101215" y="53932"/>
                </a:cubicBezTo>
                <a:cubicBezTo>
                  <a:pt x="101247" y="53837"/>
                  <a:pt x="101183" y="53742"/>
                  <a:pt x="101088" y="53711"/>
                </a:cubicBezTo>
                <a:close/>
                <a:moveTo>
                  <a:pt x="100233" y="55896"/>
                </a:moveTo>
                <a:cubicBezTo>
                  <a:pt x="99948" y="55769"/>
                  <a:pt x="100233" y="56466"/>
                  <a:pt x="100360" y="56149"/>
                </a:cubicBezTo>
                <a:cubicBezTo>
                  <a:pt x="100392" y="56054"/>
                  <a:pt x="100328" y="55927"/>
                  <a:pt x="100233" y="55896"/>
                </a:cubicBezTo>
                <a:close/>
                <a:moveTo>
                  <a:pt x="99378" y="58081"/>
                </a:moveTo>
                <a:cubicBezTo>
                  <a:pt x="99062" y="57954"/>
                  <a:pt x="99378" y="58683"/>
                  <a:pt x="99505" y="58366"/>
                </a:cubicBezTo>
                <a:cubicBezTo>
                  <a:pt x="99537" y="58271"/>
                  <a:pt x="99473" y="58144"/>
                  <a:pt x="99378" y="58081"/>
                </a:cubicBezTo>
                <a:close/>
                <a:moveTo>
                  <a:pt x="98491" y="60266"/>
                </a:moveTo>
                <a:cubicBezTo>
                  <a:pt x="98301" y="60203"/>
                  <a:pt x="98111" y="60393"/>
                  <a:pt x="98206" y="60583"/>
                </a:cubicBezTo>
                <a:cubicBezTo>
                  <a:pt x="98270" y="60804"/>
                  <a:pt x="98555" y="60804"/>
                  <a:pt x="98650" y="60583"/>
                </a:cubicBezTo>
                <a:cubicBezTo>
                  <a:pt x="98681" y="60456"/>
                  <a:pt x="98618" y="60329"/>
                  <a:pt x="98491" y="60266"/>
                </a:cubicBezTo>
                <a:close/>
                <a:moveTo>
                  <a:pt x="97288" y="62610"/>
                </a:moveTo>
                <a:cubicBezTo>
                  <a:pt x="97225" y="62831"/>
                  <a:pt x="97446" y="63053"/>
                  <a:pt x="97636" y="62958"/>
                </a:cubicBezTo>
                <a:cubicBezTo>
                  <a:pt x="97858" y="62863"/>
                  <a:pt x="97858" y="62546"/>
                  <a:pt x="97636" y="62451"/>
                </a:cubicBezTo>
                <a:cubicBezTo>
                  <a:pt x="97510" y="62420"/>
                  <a:pt x="97351" y="62483"/>
                  <a:pt x="97288" y="62610"/>
                </a:cubicBezTo>
                <a:close/>
                <a:moveTo>
                  <a:pt x="96401" y="64826"/>
                </a:moveTo>
                <a:cubicBezTo>
                  <a:pt x="96306" y="65048"/>
                  <a:pt x="96560" y="65270"/>
                  <a:pt x="96781" y="65175"/>
                </a:cubicBezTo>
                <a:cubicBezTo>
                  <a:pt x="97003" y="65080"/>
                  <a:pt x="97003" y="64763"/>
                  <a:pt x="96781" y="64668"/>
                </a:cubicBezTo>
                <a:cubicBezTo>
                  <a:pt x="96623" y="64605"/>
                  <a:pt x="96465" y="64668"/>
                  <a:pt x="96401" y="64826"/>
                </a:cubicBezTo>
                <a:close/>
                <a:moveTo>
                  <a:pt x="95515" y="67012"/>
                </a:moveTo>
                <a:cubicBezTo>
                  <a:pt x="95420" y="67265"/>
                  <a:pt x="95673" y="67518"/>
                  <a:pt x="95926" y="67392"/>
                </a:cubicBezTo>
                <a:cubicBezTo>
                  <a:pt x="96180" y="67297"/>
                  <a:pt x="96148" y="66948"/>
                  <a:pt x="95895" y="66853"/>
                </a:cubicBezTo>
                <a:cubicBezTo>
                  <a:pt x="95768" y="66790"/>
                  <a:pt x="95578" y="66853"/>
                  <a:pt x="95515" y="67012"/>
                </a:cubicBezTo>
                <a:close/>
                <a:moveTo>
                  <a:pt x="94628" y="69228"/>
                </a:moveTo>
                <a:cubicBezTo>
                  <a:pt x="94533" y="69482"/>
                  <a:pt x="94786" y="69735"/>
                  <a:pt x="95040" y="69640"/>
                </a:cubicBezTo>
                <a:cubicBezTo>
                  <a:pt x="95325" y="69513"/>
                  <a:pt x="95325" y="69133"/>
                  <a:pt x="95040" y="69038"/>
                </a:cubicBezTo>
                <a:cubicBezTo>
                  <a:pt x="94881" y="68975"/>
                  <a:pt x="94691" y="69038"/>
                  <a:pt x="94628" y="69228"/>
                </a:cubicBezTo>
                <a:close/>
                <a:moveTo>
                  <a:pt x="93741" y="71413"/>
                </a:moveTo>
                <a:cubicBezTo>
                  <a:pt x="93614" y="71699"/>
                  <a:pt x="93899" y="71984"/>
                  <a:pt x="94184" y="71857"/>
                </a:cubicBezTo>
                <a:cubicBezTo>
                  <a:pt x="94469" y="71730"/>
                  <a:pt x="94469" y="71350"/>
                  <a:pt x="94184" y="71223"/>
                </a:cubicBezTo>
                <a:cubicBezTo>
                  <a:pt x="93994" y="71160"/>
                  <a:pt x="93804" y="71255"/>
                  <a:pt x="93741" y="71413"/>
                </a:cubicBezTo>
                <a:close/>
                <a:moveTo>
                  <a:pt x="92854" y="73630"/>
                </a:moveTo>
                <a:cubicBezTo>
                  <a:pt x="92728" y="73915"/>
                  <a:pt x="93044" y="74200"/>
                  <a:pt x="93329" y="74074"/>
                </a:cubicBezTo>
                <a:cubicBezTo>
                  <a:pt x="93614" y="73947"/>
                  <a:pt x="93614" y="73535"/>
                  <a:pt x="93329" y="73409"/>
                </a:cubicBezTo>
                <a:cubicBezTo>
                  <a:pt x="93139" y="73345"/>
                  <a:pt x="92918" y="73440"/>
                  <a:pt x="92854" y="73630"/>
                </a:cubicBezTo>
                <a:close/>
                <a:moveTo>
                  <a:pt x="92443" y="75594"/>
                </a:moveTo>
                <a:cubicBezTo>
                  <a:pt x="92126" y="75467"/>
                  <a:pt x="91809" y="75815"/>
                  <a:pt x="91968" y="76100"/>
                </a:cubicBezTo>
                <a:cubicBezTo>
                  <a:pt x="92094" y="76417"/>
                  <a:pt x="92538" y="76417"/>
                  <a:pt x="92664" y="76100"/>
                </a:cubicBezTo>
                <a:cubicBezTo>
                  <a:pt x="92728" y="75910"/>
                  <a:pt x="92633" y="75689"/>
                  <a:pt x="92443" y="75594"/>
                </a:cubicBezTo>
                <a:close/>
                <a:moveTo>
                  <a:pt x="91588" y="77779"/>
                </a:moveTo>
                <a:cubicBezTo>
                  <a:pt x="91239" y="77652"/>
                  <a:pt x="90923" y="78001"/>
                  <a:pt x="91081" y="78317"/>
                </a:cubicBezTo>
                <a:cubicBezTo>
                  <a:pt x="91208" y="78666"/>
                  <a:pt x="91683" y="78634"/>
                  <a:pt x="91809" y="78317"/>
                </a:cubicBezTo>
                <a:cubicBezTo>
                  <a:pt x="91904" y="78096"/>
                  <a:pt x="91778" y="77874"/>
                  <a:pt x="91588" y="77779"/>
                </a:cubicBezTo>
                <a:close/>
                <a:moveTo>
                  <a:pt x="90733" y="79996"/>
                </a:moveTo>
                <a:cubicBezTo>
                  <a:pt x="90384" y="79837"/>
                  <a:pt x="90036" y="80186"/>
                  <a:pt x="90163" y="80534"/>
                </a:cubicBezTo>
                <a:cubicBezTo>
                  <a:pt x="90321" y="80882"/>
                  <a:pt x="90828" y="80882"/>
                  <a:pt x="90954" y="80534"/>
                </a:cubicBezTo>
                <a:cubicBezTo>
                  <a:pt x="91049" y="80312"/>
                  <a:pt x="90923" y="80059"/>
                  <a:pt x="90733" y="79996"/>
                </a:cubicBezTo>
                <a:close/>
                <a:moveTo>
                  <a:pt x="89276" y="82434"/>
                </a:moveTo>
                <a:cubicBezTo>
                  <a:pt x="89149" y="82783"/>
                  <a:pt x="89497" y="83163"/>
                  <a:pt x="89877" y="83004"/>
                </a:cubicBezTo>
                <a:cubicBezTo>
                  <a:pt x="90226" y="82846"/>
                  <a:pt x="90226" y="82308"/>
                  <a:pt x="89846" y="82181"/>
                </a:cubicBezTo>
                <a:cubicBezTo>
                  <a:pt x="89624" y="82086"/>
                  <a:pt x="89371" y="82181"/>
                  <a:pt x="89276" y="82434"/>
                </a:cubicBezTo>
                <a:close/>
                <a:moveTo>
                  <a:pt x="88389" y="84619"/>
                </a:moveTo>
                <a:cubicBezTo>
                  <a:pt x="88231" y="84999"/>
                  <a:pt x="88611" y="85379"/>
                  <a:pt x="88991" y="85221"/>
                </a:cubicBezTo>
                <a:cubicBezTo>
                  <a:pt x="89371" y="85063"/>
                  <a:pt x="89371" y="84524"/>
                  <a:pt x="88991" y="84366"/>
                </a:cubicBezTo>
                <a:cubicBezTo>
                  <a:pt x="88737" y="84271"/>
                  <a:pt x="88484" y="84398"/>
                  <a:pt x="88389" y="84619"/>
                </a:cubicBezTo>
                <a:close/>
                <a:moveTo>
                  <a:pt x="87502" y="86836"/>
                </a:moveTo>
                <a:cubicBezTo>
                  <a:pt x="87344" y="87216"/>
                  <a:pt x="87756" y="87628"/>
                  <a:pt x="88136" y="87438"/>
                </a:cubicBezTo>
                <a:cubicBezTo>
                  <a:pt x="88547" y="87280"/>
                  <a:pt x="88516" y="86710"/>
                  <a:pt x="88136" y="86551"/>
                </a:cubicBezTo>
                <a:cubicBezTo>
                  <a:pt x="87882" y="86456"/>
                  <a:pt x="87597" y="86583"/>
                  <a:pt x="87502" y="86836"/>
                </a:cubicBezTo>
                <a:close/>
                <a:moveTo>
                  <a:pt x="87534" y="89401"/>
                </a:moveTo>
                <a:cubicBezTo>
                  <a:pt x="87692" y="88990"/>
                  <a:pt x="87281" y="88578"/>
                  <a:pt x="86869" y="88736"/>
                </a:cubicBezTo>
                <a:cubicBezTo>
                  <a:pt x="86457" y="88926"/>
                  <a:pt x="86457" y="89528"/>
                  <a:pt x="86901" y="89686"/>
                </a:cubicBezTo>
                <a:cubicBezTo>
                  <a:pt x="87154" y="89781"/>
                  <a:pt x="87439" y="89655"/>
                  <a:pt x="87534" y="89401"/>
                </a:cubicBezTo>
                <a:close/>
                <a:moveTo>
                  <a:pt x="86394" y="90922"/>
                </a:moveTo>
                <a:cubicBezTo>
                  <a:pt x="85951" y="90763"/>
                  <a:pt x="85539" y="91207"/>
                  <a:pt x="85729" y="91618"/>
                </a:cubicBezTo>
                <a:cubicBezTo>
                  <a:pt x="85919" y="92062"/>
                  <a:pt x="86521" y="92030"/>
                  <a:pt x="86679" y="91618"/>
                </a:cubicBezTo>
                <a:cubicBezTo>
                  <a:pt x="86806" y="91333"/>
                  <a:pt x="86647" y="91048"/>
                  <a:pt x="86394" y="90922"/>
                </a:cubicBezTo>
                <a:close/>
                <a:moveTo>
                  <a:pt x="84810" y="93423"/>
                </a:moveTo>
                <a:cubicBezTo>
                  <a:pt x="84652" y="93867"/>
                  <a:pt x="85095" y="94310"/>
                  <a:pt x="85539" y="94120"/>
                </a:cubicBezTo>
                <a:cubicBezTo>
                  <a:pt x="85982" y="93930"/>
                  <a:pt x="85982" y="93297"/>
                  <a:pt x="85539" y="93107"/>
                </a:cubicBezTo>
                <a:cubicBezTo>
                  <a:pt x="85254" y="93012"/>
                  <a:pt x="84937" y="93138"/>
                  <a:pt x="84810" y="93423"/>
                </a:cubicBezTo>
                <a:close/>
                <a:moveTo>
                  <a:pt x="84969" y="96052"/>
                </a:moveTo>
                <a:cubicBezTo>
                  <a:pt x="85159" y="95577"/>
                  <a:pt x="84684" y="95133"/>
                  <a:pt x="84240" y="95323"/>
                </a:cubicBezTo>
                <a:cubicBezTo>
                  <a:pt x="83765" y="95514"/>
                  <a:pt x="83797" y="96179"/>
                  <a:pt x="84240" y="96369"/>
                </a:cubicBezTo>
                <a:cubicBezTo>
                  <a:pt x="84525" y="96464"/>
                  <a:pt x="84874" y="96337"/>
                  <a:pt x="84969" y="96052"/>
                </a:cubicBezTo>
                <a:close/>
                <a:moveTo>
                  <a:pt x="84114" y="98269"/>
                </a:moveTo>
                <a:cubicBezTo>
                  <a:pt x="84304" y="97762"/>
                  <a:pt x="83829" y="97287"/>
                  <a:pt x="83354" y="97509"/>
                </a:cubicBezTo>
                <a:cubicBezTo>
                  <a:pt x="82879" y="97730"/>
                  <a:pt x="82879" y="98395"/>
                  <a:pt x="83354" y="98585"/>
                </a:cubicBezTo>
                <a:cubicBezTo>
                  <a:pt x="83670" y="98712"/>
                  <a:pt x="84019" y="98554"/>
                  <a:pt x="84114" y="98269"/>
                </a:cubicBezTo>
                <a:close/>
                <a:moveTo>
                  <a:pt x="82499" y="100802"/>
                </a:moveTo>
                <a:cubicBezTo>
                  <a:pt x="82974" y="101024"/>
                  <a:pt x="83480" y="100517"/>
                  <a:pt x="83259" y="100010"/>
                </a:cubicBezTo>
                <a:cubicBezTo>
                  <a:pt x="83037" y="99535"/>
                  <a:pt x="82340" y="99535"/>
                  <a:pt x="82150" y="100042"/>
                </a:cubicBezTo>
                <a:cubicBezTo>
                  <a:pt x="82024" y="100327"/>
                  <a:pt x="82182" y="100676"/>
                  <a:pt x="82499" y="100802"/>
                </a:cubicBezTo>
                <a:close/>
                <a:moveTo>
                  <a:pt x="82404" y="102702"/>
                </a:moveTo>
                <a:cubicBezTo>
                  <a:pt x="82625" y="102164"/>
                  <a:pt x="82087" y="101657"/>
                  <a:pt x="81580" y="101879"/>
                </a:cubicBezTo>
                <a:cubicBezTo>
                  <a:pt x="81073" y="102101"/>
                  <a:pt x="81105" y="102829"/>
                  <a:pt x="81612" y="103051"/>
                </a:cubicBezTo>
                <a:cubicBezTo>
                  <a:pt x="81929" y="103177"/>
                  <a:pt x="82277" y="103019"/>
                  <a:pt x="82404" y="102702"/>
                </a:cubicBezTo>
                <a:close/>
                <a:moveTo>
                  <a:pt x="81549" y="104919"/>
                </a:moveTo>
                <a:cubicBezTo>
                  <a:pt x="81770" y="104381"/>
                  <a:pt x="81232" y="103842"/>
                  <a:pt x="80725" y="104064"/>
                </a:cubicBezTo>
                <a:cubicBezTo>
                  <a:pt x="80187" y="104317"/>
                  <a:pt x="80187" y="105046"/>
                  <a:pt x="80725" y="105268"/>
                </a:cubicBezTo>
                <a:cubicBezTo>
                  <a:pt x="81073" y="105394"/>
                  <a:pt x="81422" y="105236"/>
                  <a:pt x="81549" y="104919"/>
                </a:cubicBezTo>
                <a:close/>
                <a:moveTo>
                  <a:pt x="80725" y="107136"/>
                </a:moveTo>
                <a:cubicBezTo>
                  <a:pt x="80915" y="106566"/>
                  <a:pt x="80377" y="106028"/>
                  <a:pt x="79838" y="106281"/>
                </a:cubicBezTo>
                <a:cubicBezTo>
                  <a:pt x="79300" y="106503"/>
                  <a:pt x="79300" y="107294"/>
                  <a:pt x="79838" y="107484"/>
                </a:cubicBezTo>
                <a:cubicBezTo>
                  <a:pt x="80187" y="107643"/>
                  <a:pt x="80567" y="107453"/>
                  <a:pt x="80725" y="107136"/>
                </a:cubicBezTo>
                <a:close/>
                <a:moveTo>
                  <a:pt x="78983" y="109733"/>
                </a:moveTo>
                <a:cubicBezTo>
                  <a:pt x="79522" y="109955"/>
                  <a:pt x="80092" y="109384"/>
                  <a:pt x="79838" y="108814"/>
                </a:cubicBezTo>
                <a:cubicBezTo>
                  <a:pt x="79617" y="108244"/>
                  <a:pt x="78793" y="108276"/>
                  <a:pt x="78572" y="108846"/>
                </a:cubicBezTo>
                <a:cubicBezTo>
                  <a:pt x="78445" y="109194"/>
                  <a:pt x="78603" y="109574"/>
                  <a:pt x="78983" y="109733"/>
                </a:cubicBezTo>
                <a:close/>
                <a:moveTo>
                  <a:pt x="78603" y="110651"/>
                </a:moveTo>
                <a:cubicBezTo>
                  <a:pt x="78255" y="110493"/>
                  <a:pt x="77843" y="110683"/>
                  <a:pt x="77685" y="111031"/>
                </a:cubicBezTo>
                <a:lnTo>
                  <a:pt x="79015" y="111031"/>
                </a:lnTo>
                <a:cubicBezTo>
                  <a:pt x="78920" y="110841"/>
                  <a:pt x="78793" y="110715"/>
                  <a:pt x="78603" y="110651"/>
                </a:cubicBezTo>
                <a:close/>
                <a:moveTo>
                  <a:pt x="104857" y="36989"/>
                </a:moveTo>
                <a:cubicBezTo>
                  <a:pt x="104857" y="37021"/>
                  <a:pt x="104920" y="36989"/>
                  <a:pt x="104889" y="36989"/>
                </a:cubicBezTo>
                <a:cubicBezTo>
                  <a:pt x="104889" y="36989"/>
                  <a:pt x="104857" y="36989"/>
                  <a:pt x="104857" y="36989"/>
                </a:cubicBezTo>
                <a:close/>
                <a:moveTo>
                  <a:pt x="104034" y="39175"/>
                </a:moveTo>
                <a:cubicBezTo>
                  <a:pt x="103970" y="39143"/>
                  <a:pt x="103939" y="39238"/>
                  <a:pt x="104002" y="39238"/>
                </a:cubicBezTo>
                <a:cubicBezTo>
                  <a:pt x="104002" y="39270"/>
                  <a:pt x="104034" y="39238"/>
                  <a:pt x="104034" y="39238"/>
                </a:cubicBezTo>
                <a:cubicBezTo>
                  <a:pt x="104065" y="39206"/>
                  <a:pt x="104034" y="39175"/>
                  <a:pt x="104034" y="39175"/>
                </a:cubicBezTo>
                <a:close/>
                <a:moveTo>
                  <a:pt x="103147" y="41360"/>
                </a:moveTo>
                <a:cubicBezTo>
                  <a:pt x="103052" y="41328"/>
                  <a:pt x="103147" y="41518"/>
                  <a:pt x="103178" y="41455"/>
                </a:cubicBezTo>
                <a:cubicBezTo>
                  <a:pt x="103210" y="41423"/>
                  <a:pt x="103178" y="41391"/>
                  <a:pt x="103147" y="41360"/>
                </a:cubicBezTo>
                <a:close/>
                <a:moveTo>
                  <a:pt x="102292" y="43545"/>
                </a:moveTo>
                <a:cubicBezTo>
                  <a:pt x="102165" y="43513"/>
                  <a:pt x="102292" y="43767"/>
                  <a:pt x="102323" y="43672"/>
                </a:cubicBezTo>
                <a:cubicBezTo>
                  <a:pt x="102355" y="43608"/>
                  <a:pt x="102323" y="43577"/>
                  <a:pt x="102292" y="43545"/>
                </a:cubicBezTo>
                <a:close/>
                <a:moveTo>
                  <a:pt x="101437" y="45730"/>
                </a:moveTo>
                <a:cubicBezTo>
                  <a:pt x="101278" y="45698"/>
                  <a:pt x="101437" y="46015"/>
                  <a:pt x="101468" y="45888"/>
                </a:cubicBezTo>
                <a:cubicBezTo>
                  <a:pt x="101500" y="45825"/>
                  <a:pt x="101468" y="45762"/>
                  <a:pt x="101437" y="45730"/>
                </a:cubicBezTo>
                <a:close/>
                <a:moveTo>
                  <a:pt x="100550" y="47947"/>
                </a:moveTo>
                <a:cubicBezTo>
                  <a:pt x="100392" y="47852"/>
                  <a:pt x="100550" y="48264"/>
                  <a:pt x="100645" y="48105"/>
                </a:cubicBezTo>
                <a:cubicBezTo>
                  <a:pt x="100645" y="48042"/>
                  <a:pt x="100613" y="47947"/>
                  <a:pt x="100550" y="47947"/>
                </a:cubicBezTo>
                <a:close/>
                <a:moveTo>
                  <a:pt x="99695" y="50132"/>
                </a:moveTo>
                <a:cubicBezTo>
                  <a:pt x="99505" y="50037"/>
                  <a:pt x="99695" y="50512"/>
                  <a:pt x="99790" y="50290"/>
                </a:cubicBezTo>
                <a:cubicBezTo>
                  <a:pt x="99790" y="50227"/>
                  <a:pt x="99758" y="50164"/>
                  <a:pt x="99695" y="50132"/>
                </a:cubicBezTo>
                <a:close/>
                <a:moveTo>
                  <a:pt x="98713" y="52602"/>
                </a:moveTo>
                <a:cubicBezTo>
                  <a:pt x="98935" y="52697"/>
                  <a:pt x="98713" y="52159"/>
                  <a:pt x="98618" y="52412"/>
                </a:cubicBezTo>
                <a:cubicBezTo>
                  <a:pt x="98586" y="52475"/>
                  <a:pt x="98618" y="52570"/>
                  <a:pt x="98713" y="52602"/>
                </a:cubicBezTo>
                <a:close/>
                <a:moveTo>
                  <a:pt x="97826" y="54851"/>
                </a:moveTo>
                <a:cubicBezTo>
                  <a:pt x="98111" y="54946"/>
                  <a:pt x="97826" y="54344"/>
                  <a:pt x="97731" y="54597"/>
                </a:cubicBezTo>
                <a:cubicBezTo>
                  <a:pt x="97700" y="54692"/>
                  <a:pt x="97731" y="54819"/>
                  <a:pt x="97826" y="54851"/>
                </a:cubicBezTo>
                <a:close/>
                <a:moveTo>
                  <a:pt x="96940" y="57067"/>
                </a:moveTo>
                <a:cubicBezTo>
                  <a:pt x="97256" y="57194"/>
                  <a:pt x="96971" y="56497"/>
                  <a:pt x="96845" y="56814"/>
                </a:cubicBezTo>
                <a:cubicBezTo>
                  <a:pt x="96813" y="56909"/>
                  <a:pt x="96845" y="57036"/>
                  <a:pt x="96940" y="57067"/>
                </a:cubicBezTo>
                <a:close/>
                <a:moveTo>
                  <a:pt x="96085" y="59284"/>
                </a:moveTo>
                <a:cubicBezTo>
                  <a:pt x="96401" y="59411"/>
                  <a:pt x="96085" y="58683"/>
                  <a:pt x="95958" y="58999"/>
                </a:cubicBezTo>
                <a:cubicBezTo>
                  <a:pt x="95895" y="59126"/>
                  <a:pt x="95958" y="59253"/>
                  <a:pt x="96085" y="59284"/>
                </a:cubicBezTo>
                <a:close/>
                <a:moveTo>
                  <a:pt x="95198" y="61533"/>
                </a:moveTo>
                <a:cubicBezTo>
                  <a:pt x="95388" y="61596"/>
                  <a:pt x="95578" y="61406"/>
                  <a:pt x="95515" y="61216"/>
                </a:cubicBezTo>
                <a:cubicBezTo>
                  <a:pt x="95420" y="60994"/>
                  <a:pt x="95135" y="60994"/>
                  <a:pt x="95040" y="61216"/>
                </a:cubicBezTo>
                <a:cubicBezTo>
                  <a:pt x="95008" y="61343"/>
                  <a:pt x="95071" y="61469"/>
                  <a:pt x="95198" y="61533"/>
                </a:cubicBezTo>
                <a:close/>
                <a:moveTo>
                  <a:pt x="94311" y="63750"/>
                </a:moveTo>
                <a:cubicBezTo>
                  <a:pt x="94533" y="63845"/>
                  <a:pt x="94755" y="63623"/>
                  <a:pt x="94660" y="63401"/>
                </a:cubicBezTo>
                <a:cubicBezTo>
                  <a:pt x="94565" y="63180"/>
                  <a:pt x="94248" y="63180"/>
                  <a:pt x="94153" y="63401"/>
                </a:cubicBezTo>
                <a:cubicBezTo>
                  <a:pt x="94121" y="63560"/>
                  <a:pt x="94184" y="63686"/>
                  <a:pt x="94311" y="63750"/>
                </a:cubicBezTo>
                <a:close/>
                <a:moveTo>
                  <a:pt x="93424" y="65966"/>
                </a:moveTo>
                <a:cubicBezTo>
                  <a:pt x="93678" y="66061"/>
                  <a:pt x="93899" y="65840"/>
                  <a:pt x="93804" y="65618"/>
                </a:cubicBezTo>
                <a:cubicBezTo>
                  <a:pt x="93709" y="65365"/>
                  <a:pt x="93361" y="65365"/>
                  <a:pt x="93266" y="65618"/>
                </a:cubicBezTo>
                <a:cubicBezTo>
                  <a:pt x="93203" y="65745"/>
                  <a:pt x="93298" y="65935"/>
                  <a:pt x="93424" y="65966"/>
                </a:cubicBezTo>
                <a:close/>
                <a:moveTo>
                  <a:pt x="92379" y="67803"/>
                </a:moveTo>
                <a:cubicBezTo>
                  <a:pt x="92284" y="68057"/>
                  <a:pt x="92538" y="68310"/>
                  <a:pt x="92791" y="68215"/>
                </a:cubicBezTo>
                <a:cubicBezTo>
                  <a:pt x="93044" y="68088"/>
                  <a:pt x="93013" y="67740"/>
                  <a:pt x="92759" y="67645"/>
                </a:cubicBezTo>
                <a:cubicBezTo>
                  <a:pt x="92633" y="67582"/>
                  <a:pt x="92443" y="67645"/>
                  <a:pt x="92379" y="67803"/>
                </a:cubicBezTo>
                <a:close/>
                <a:moveTo>
                  <a:pt x="91493" y="70020"/>
                </a:moveTo>
                <a:cubicBezTo>
                  <a:pt x="91366" y="70273"/>
                  <a:pt x="91651" y="70558"/>
                  <a:pt x="91904" y="70432"/>
                </a:cubicBezTo>
                <a:cubicBezTo>
                  <a:pt x="92189" y="70305"/>
                  <a:pt x="92189" y="69925"/>
                  <a:pt x="91904" y="69830"/>
                </a:cubicBezTo>
                <a:cubicBezTo>
                  <a:pt x="91746" y="69767"/>
                  <a:pt x="91556" y="69862"/>
                  <a:pt x="91493" y="70020"/>
                </a:cubicBezTo>
                <a:close/>
                <a:moveTo>
                  <a:pt x="90606" y="72205"/>
                </a:moveTo>
                <a:cubicBezTo>
                  <a:pt x="90479" y="72490"/>
                  <a:pt x="90764" y="72775"/>
                  <a:pt x="91049" y="72649"/>
                </a:cubicBezTo>
                <a:cubicBezTo>
                  <a:pt x="91334" y="72522"/>
                  <a:pt x="91334" y="72142"/>
                  <a:pt x="91049" y="72015"/>
                </a:cubicBezTo>
                <a:cubicBezTo>
                  <a:pt x="90859" y="71952"/>
                  <a:pt x="90669" y="72047"/>
                  <a:pt x="90606" y="72205"/>
                </a:cubicBezTo>
                <a:close/>
                <a:moveTo>
                  <a:pt x="90194" y="74200"/>
                </a:moveTo>
                <a:cubicBezTo>
                  <a:pt x="89877" y="74105"/>
                  <a:pt x="89592" y="74390"/>
                  <a:pt x="89719" y="74707"/>
                </a:cubicBezTo>
                <a:cubicBezTo>
                  <a:pt x="89846" y="74992"/>
                  <a:pt x="90258" y="74992"/>
                  <a:pt x="90384" y="74675"/>
                </a:cubicBezTo>
                <a:cubicBezTo>
                  <a:pt x="90448" y="74485"/>
                  <a:pt x="90353" y="74295"/>
                  <a:pt x="90194" y="74200"/>
                </a:cubicBezTo>
                <a:close/>
                <a:moveTo>
                  <a:pt x="89307" y="76386"/>
                </a:moveTo>
                <a:cubicBezTo>
                  <a:pt x="88991" y="76259"/>
                  <a:pt x="88674" y="76607"/>
                  <a:pt x="88832" y="76924"/>
                </a:cubicBezTo>
                <a:cubicBezTo>
                  <a:pt x="88959" y="77241"/>
                  <a:pt x="89402" y="77209"/>
                  <a:pt x="89529" y="76892"/>
                </a:cubicBezTo>
                <a:cubicBezTo>
                  <a:pt x="89624" y="76702"/>
                  <a:pt x="89497" y="76481"/>
                  <a:pt x="89307" y="76386"/>
                </a:cubicBezTo>
                <a:close/>
                <a:moveTo>
                  <a:pt x="88452" y="78571"/>
                </a:moveTo>
                <a:cubicBezTo>
                  <a:pt x="88104" y="78444"/>
                  <a:pt x="87787" y="78792"/>
                  <a:pt x="87914" y="79141"/>
                </a:cubicBezTo>
                <a:cubicBezTo>
                  <a:pt x="88072" y="79457"/>
                  <a:pt x="88547" y="79457"/>
                  <a:pt x="88674" y="79109"/>
                </a:cubicBezTo>
                <a:cubicBezTo>
                  <a:pt x="88769" y="78919"/>
                  <a:pt x="88642" y="78666"/>
                  <a:pt x="88452" y="78571"/>
                </a:cubicBezTo>
                <a:close/>
                <a:moveTo>
                  <a:pt x="87597" y="80787"/>
                </a:moveTo>
                <a:cubicBezTo>
                  <a:pt x="87217" y="80629"/>
                  <a:pt x="86901" y="81009"/>
                  <a:pt x="87027" y="81326"/>
                </a:cubicBezTo>
                <a:cubicBezTo>
                  <a:pt x="87186" y="81674"/>
                  <a:pt x="87692" y="81674"/>
                  <a:pt x="87819" y="81326"/>
                </a:cubicBezTo>
                <a:cubicBezTo>
                  <a:pt x="87914" y="81104"/>
                  <a:pt x="87787" y="80851"/>
                  <a:pt x="87597" y="80787"/>
                </a:cubicBezTo>
                <a:close/>
                <a:moveTo>
                  <a:pt x="86141" y="83226"/>
                </a:moveTo>
                <a:cubicBezTo>
                  <a:pt x="85982" y="83574"/>
                  <a:pt x="86362" y="83954"/>
                  <a:pt x="86742" y="83796"/>
                </a:cubicBezTo>
                <a:cubicBezTo>
                  <a:pt x="87091" y="83638"/>
                  <a:pt x="87091" y="83099"/>
                  <a:pt x="86711" y="82973"/>
                </a:cubicBezTo>
                <a:cubicBezTo>
                  <a:pt x="86489" y="82878"/>
                  <a:pt x="86236" y="82973"/>
                  <a:pt x="86141" y="83226"/>
                </a:cubicBezTo>
                <a:close/>
                <a:moveTo>
                  <a:pt x="85254" y="85411"/>
                </a:moveTo>
                <a:cubicBezTo>
                  <a:pt x="85095" y="85791"/>
                  <a:pt x="85475" y="86171"/>
                  <a:pt x="85856" y="86013"/>
                </a:cubicBezTo>
                <a:cubicBezTo>
                  <a:pt x="86236" y="85854"/>
                  <a:pt x="86236" y="85316"/>
                  <a:pt x="85856" y="85158"/>
                </a:cubicBezTo>
                <a:cubicBezTo>
                  <a:pt x="85602" y="85063"/>
                  <a:pt x="85349" y="85189"/>
                  <a:pt x="85254" y="85411"/>
                </a:cubicBezTo>
                <a:close/>
                <a:moveTo>
                  <a:pt x="85000" y="87343"/>
                </a:moveTo>
                <a:cubicBezTo>
                  <a:pt x="84589" y="87185"/>
                  <a:pt x="84177" y="87596"/>
                  <a:pt x="84367" y="87976"/>
                </a:cubicBezTo>
                <a:cubicBezTo>
                  <a:pt x="84525" y="88388"/>
                  <a:pt x="85095" y="88388"/>
                  <a:pt x="85254" y="87976"/>
                </a:cubicBezTo>
                <a:cubicBezTo>
                  <a:pt x="85349" y="87723"/>
                  <a:pt x="85254" y="87438"/>
                  <a:pt x="85000" y="87343"/>
                </a:cubicBezTo>
                <a:close/>
                <a:moveTo>
                  <a:pt x="84114" y="89528"/>
                </a:moveTo>
                <a:cubicBezTo>
                  <a:pt x="83702" y="89370"/>
                  <a:pt x="83290" y="89781"/>
                  <a:pt x="83480" y="90193"/>
                </a:cubicBezTo>
                <a:cubicBezTo>
                  <a:pt x="83639" y="90637"/>
                  <a:pt x="84240" y="90605"/>
                  <a:pt x="84399" y="90193"/>
                </a:cubicBezTo>
                <a:cubicBezTo>
                  <a:pt x="84525" y="89940"/>
                  <a:pt x="84367" y="89623"/>
                  <a:pt x="84114" y="89528"/>
                </a:cubicBezTo>
                <a:close/>
                <a:moveTo>
                  <a:pt x="82562" y="92030"/>
                </a:moveTo>
                <a:cubicBezTo>
                  <a:pt x="82404" y="92473"/>
                  <a:pt x="82847" y="92885"/>
                  <a:pt x="83259" y="92695"/>
                </a:cubicBezTo>
                <a:cubicBezTo>
                  <a:pt x="83702" y="92505"/>
                  <a:pt x="83702" y="91903"/>
                  <a:pt x="83259" y="91713"/>
                </a:cubicBezTo>
                <a:cubicBezTo>
                  <a:pt x="82974" y="91618"/>
                  <a:pt x="82689" y="91745"/>
                  <a:pt x="82562" y="92030"/>
                </a:cubicBezTo>
                <a:close/>
                <a:moveTo>
                  <a:pt x="82689" y="94627"/>
                </a:moveTo>
                <a:cubicBezTo>
                  <a:pt x="82879" y="94183"/>
                  <a:pt x="82435" y="93740"/>
                  <a:pt x="81960" y="93930"/>
                </a:cubicBezTo>
                <a:cubicBezTo>
                  <a:pt x="81517" y="94120"/>
                  <a:pt x="81549" y="94753"/>
                  <a:pt x="81992" y="94943"/>
                </a:cubicBezTo>
                <a:cubicBezTo>
                  <a:pt x="82277" y="95038"/>
                  <a:pt x="82594" y="94912"/>
                  <a:pt x="82689" y="94627"/>
                </a:cubicBezTo>
                <a:close/>
                <a:moveTo>
                  <a:pt x="81834" y="96844"/>
                </a:moveTo>
                <a:cubicBezTo>
                  <a:pt x="82024" y="96369"/>
                  <a:pt x="81549" y="95894"/>
                  <a:pt x="81105" y="96115"/>
                </a:cubicBezTo>
                <a:cubicBezTo>
                  <a:pt x="80630" y="96305"/>
                  <a:pt x="80630" y="96970"/>
                  <a:pt x="81105" y="97160"/>
                </a:cubicBezTo>
                <a:cubicBezTo>
                  <a:pt x="81390" y="97287"/>
                  <a:pt x="81739" y="97129"/>
                  <a:pt x="81834" y="96844"/>
                </a:cubicBezTo>
                <a:close/>
                <a:moveTo>
                  <a:pt x="80978" y="99060"/>
                </a:moveTo>
                <a:cubicBezTo>
                  <a:pt x="81200" y="98585"/>
                  <a:pt x="80693" y="98079"/>
                  <a:pt x="80218" y="98300"/>
                </a:cubicBezTo>
                <a:cubicBezTo>
                  <a:pt x="79743" y="98522"/>
                  <a:pt x="79743" y="99187"/>
                  <a:pt x="80218" y="99377"/>
                </a:cubicBezTo>
                <a:cubicBezTo>
                  <a:pt x="80535" y="99504"/>
                  <a:pt x="80883" y="99345"/>
                  <a:pt x="80978" y="99060"/>
                </a:cubicBezTo>
                <a:close/>
                <a:moveTo>
                  <a:pt x="79363" y="101626"/>
                </a:moveTo>
                <a:cubicBezTo>
                  <a:pt x="79838" y="101816"/>
                  <a:pt x="80345" y="101309"/>
                  <a:pt x="80123" y="100802"/>
                </a:cubicBezTo>
                <a:cubicBezTo>
                  <a:pt x="79902" y="100296"/>
                  <a:pt x="79205" y="100327"/>
                  <a:pt x="79015" y="100834"/>
                </a:cubicBezTo>
                <a:cubicBezTo>
                  <a:pt x="78888" y="101151"/>
                  <a:pt x="79047" y="101499"/>
                  <a:pt x="79363" y="101626"/>
                </a:cubicBezTo>
                <a:close/>
                <a:moveTo>
                  <a:pt x="79300" y="103494"/>
                </a:moveTo>
                <a:cubicBezTo>
                  <a:pt x="79490" y="102956"/>
                  <a:pt x="78952" y="102449"/>
                  <a:pt x="78445" y="102671"/>
                </a:cubicBezTo>
                <a:cubicBezTo>
                  <a:pt x="77938" y="102892"/>
                  <a:pt x="77938" y="103621"/>
                  <a:pt x="78477" y="103842"/>
                </a:cubicBezTo>
                <a:cubicBezTo>
                  <a:pt x="78793" y="103969"/>
                  <a:pt x="79173" y="103811"/>
                  <a:pt x="79300" y="103494"/>
                </a:cubicBezTo>
                <a:close/>
                <a:moveTo>
                  <a:pt x="78445" y="105711"/>
                </a:moveTo>
                <a:cubicBezTo>
                  <a:pt x="78635" y="105173"/>
                  <a:pt x="78097" y="104634"/>
                  <a:pt x="77558" y="104856"/>
                </a:cubicBezTo>
                <a:cubicBezTo>
                  <a:pt x="77052" y="105109"/>
                  <a:pt x="77052" y="105869"/>
                  <a:pt x="77590" y="106059"/>
                </a:cubicBezTo>
                <a:cubicBezTo>
                  <a:pt x="77938" y="106218"/>
                  <a:pt x="78287" y="106028"/>
                  <a:pt x="78445" y="105711"/>
                </a:cubicBezTo>
                <a:close/>
                <a:moveTo>
                  <a:pt x="77590" y="107928"/>
                </a:moveTo>
                <a:cubicBezTo>
                  <a:pt x="77812" y="107358"/>
                  <a:pt x="77242" y="106819"/>
                  <a:pt x="76703" y="107073"/>
                </a:cubicBezTo>
                <a:cubicBezTo>
                  <a:pt x="76133" y="107294"/>
                  <a:pt x="76165" y="108086"/>
                  <a:pt x="76703" y="108308"/>
                </a:cubicBezTo>
                <a:cubicBezTo>
                  <a:pt x="77052" y="108434"/>
                  <a:pt x="77432" y="108276"/>
                  <a:pt x="77590" y="107928"/>
                </a:cubicBezTo>
                <a:close/>
                <a:moveTo>
                  <a:pt x="75816" y="110525"/>
                </a:moveTo>
                <a:cubicBezTo>
                  <a:pt x="76386" y="110746"/>
                  <a:pt x="76957" y="110176"/>
                  <a:pt x="76703" y="109606"/>
                </a:cubicBezTo>
                <a:cubicBezTo>
                  <a:pt x="76481" y="109036"/>
                  <a:pt x="75658" y="109068"/>
                  <a:pt x="75436" y="109638"/>
                </a:cubicBezTo>
                <a:cubicBezTo>
                  <a:pt x="75310" y="109986"/>
                  <a:pt x="75468" y="110398"/>
                  <a:pt x="75816" y="110525"/>
                </a:cubicBezTo>
                <a:close/>
                <a:moveTo>
                  <a:pt x="101722" y="37781"/>
                </a:moveTo>
                <a:cubicBezTo>
                  <a:pt x="101722" y="37781"/>
                  <a:pt x="101722" y="37781"/>
                  <a:pt x="101753" y="37813"/>
                </a:cubicBezTo>
                <a:cubicBezTo>
                  <a:pt x="101753" y="37813"/>
                  <a:pt x="101753" y="37813"/>
                  <a:pt x="101785" y="37781"/>
                </a:cubicBezTo>
                <a:cubicBezTo>
                  <a:pt x="101785" y="37781"/>
                  <a:pt x="101785" y="37781"/>
                  <a:pt x="101753" y="37749"/>
                </a:cubicBezTo>
                <a:cubicBezTo>
                  <a:pt x="101753" y="37749"/>
                  <a:pt x="101722" y="37749"/>
                  <a:pt x="101722" y="37781"/>
                </a:cubicBezTo>
                <a:close/>
                <a:moveTo>
                  <a:pt x="100898" y="39966"/>
                </a:moveTo>
                <a:cubicBezTo>
                  <a:pt x="100835" y="39935"/>
                  <a:pt x="100803" y="39998"/>
                  <a:pt x="100867" y="40030"/>
                </a:cubicBezTo>
                <a:cubicBezTo>
                  <a:pt x="100930" y="40061"/>
                  <a:pt x="100930" y="39966"/>
                  <a:pt x="100898" y="39966"/>
                </a:cubicBezTo>
                <a:close/>
                <a:moveTo>
                  <a:pt x="100043" y="42151"/>
                </a:moveTo>
                <a:cubicBezTo>
                  <a:pt x="99948" y="42120"/>
                  <a:pt x="100043" y="42310"/>
                  <a:pt x="100075" y="42215"/>
                </a:cubicBezTo>
                <a:cubicBezTo>
                  <a:pt x="100075" y="42183"/>
                  <a:pt x="100075" y="42151"/>
                  <a:pt x="100043" y="42151"/>
                </a:cubicBezTo>
                <a:close/>
                <a:moveTo>
                  <a:pt x="99157" y="44337"/>
                </a:moveTo>
                <a:cubicBezTo>
                  <a:pt x="99030" y="44273"/>
                  <a:pt x="99157" y="44558"/>
                  <a:pt x="99220" y="44432"/>
                </a:cubicBezTo>
                <a:cubicBezTo>
                  <a:pt x="99220" y="44400"/>
                  <a:pt x="99220" y="44337"/>
                  <a:pt x="99157" y="44337"/>
                </a:cubicBezTo>
                <a:close/>
                <a:moveTo>
                  <a:pt x="98301" y="46522"/>
                </a:moveTo>
                <a:cubicBezTo>
                  <a:pt x="98143" y="46458"/>
                  <a:pt x="98301" y="46807"/>
                  <a:pt x="98365" y="46648"/>
                </a:cubicBezTo>
                <a:cubicBezTo>
                  <a:pt x="98365" y="46585"/>
                  <a:pt x="98365" y="46553"/>
                  <a:pt x="98301" y="46522"/>
                </a:cubicBezTo>
                <a:close/>
                <a:moveTo>
                  <a:pt x="97446" y="48707"/>
                </a:moveTo>
                <a:cubicBezTo>
                  <a:pt x="97256" y="48644"/>
                  <a:pt x="97446" y="49055"/>
                  <a:pt x="97510" y="48865"/>
                </a:cubicBezTo>
                <a:cubicBezTo>
                  <a:pt x="97541" y="48802"/>
                  <a:pt x="97510" y="48739"/>
                  <a:pt x="97446" y="48707"/>
                </a:cubicBezTo>
                <a:close/>
                <a:moveTo>
                  <a:pt x="96560" y="50892"/>
                </a:moveTo>
                <a:cubicBezTo>
                  <a:pt x="96370" y="50797"/>
                  <a:pt x="96560" y="51304"/>
                  <a:pt x="96655" y="51082"/>
                </a:cubicBezTo>
                <a:cubicBezTo>
                  <a:pt x="96686" y="51019"/>
                  <a:pt x="96655" y="50924"/>
                  <a:pt x="96560" y="50892"/>
                </a:cubicBezTo>
                <a:close/>
                <a:moveTo>
                  <a:pt x="95578" y="53394"/>
                </a:moveTo>
                <a:cubicBezTo>
                  <a:pt x="95831" y="53489"/>
                  <a:pt x="95578" y="52951"/>
                  <a:pt x="95483" y="53172"/>
                </a:cubicBezTo>
                <a:cubicBezTo>
                  <a:pt x="95451" y="53267"/>
                  <a:pt x="95515" y="53362"/>
                  <a:pt x="95578" y="53394"/>
                </a:cubicBezTo>
                <a:close/>
                <a:moveTo>
                  <a:pt x="94691" y="55611"/>
                </a:moveTo>
                <a:cubicBezTo>
                  <a:pt x="94976" y="55737"/>
                  <a:pt x="94691" y="55104"/>
                  <a:pt x="94596" y="55389"/>
                </a:cubicBezTo>
                <a:cubicBezTo>
                  <a:pt x="94565" y="55484"/>
                  <a:pt x="94596" y="55579"/>
                  <a:pt x="94691" y="55611"/>
                </a:cubicBezTo>
                <a:close/>
                <a:moveTo>
                  <a:pt x="93836" y="57859"/>
                </a:moveTo>
                <a:cubicBezTo>
                  <a:pt x="94121" y="57954"/>
                  <a:pt x="93836" y="57289"/>
                  <a:pt x="93709" y="57574"/>
                </a:cubicBezTo>
                <a:cubicBezTo>
                  <a:pt x="93678" y="57701"/>
                  <a:pt x="93709" y="57796"/>
                  <a:pt x="93836" y="57859"/>
                </a:cubicBezTo>
                <a:close/>
                <a:moveTo>
                  <a:pt x="92949" y="60076"/>
                </a:moveTo>
                <a:cubicBezTo>
                  <a:pt x="93139" y="60139"/>
                  <a:pt x="93298" y="59949"/>
                  <a:pt x="93234" y="59759"/>
                </a:cubicBezTo>
                <a:cubicBezTo>
                  <a:pt x="93139" y="59601"/>
                  <a:pt x="92886" y="59601"/>
                  <a:pt x="92823" y="59791"/>
                </a:cubicBezTo>
                <a:cubicBezTo>
                  <a:pt x="92759" y="59886"/>
                  <a:pt x="92823" y="60013"/>
                  <a:pt x="92949" y="60076"/>
                </a:cubicBezTo>
                <a:close/>
                <a:moveTo>
                  <a:pt x="92063" y="62293"/>
                </a:moveTo>
                <a:cubicBezTo>
                  <a:pt x="92253" y="62388"/>
                  <a:pt x="92474" y="62166"/>
                  <a:pt x="92379" y="61976"/>
                </a:cubicBezTo>
                <a:cubicBezTo>
                  <a:pt x="92284" y="61786"/>
                  <a:pt x="91999" y="61786"/>
                  <a:pt x="91936" y="61976"/>
                </a:cubicBezTo>
                <a:cubicBezTo>
                  <a:pt x="91873" y="62103"/>
                  <a:pt x="91936" y="62261"/>
                  <a:pt x="92063" y="62293"/>
                </a:cubicBezTo>
                <a:close/>
                <a:moveTo>
                  <a:pt x="91176" y="64541"/>
                </a:moveTo>
                <a:cubicBezTo>
                  <a:pt x="91398" y="64605"/>
                  <a:pt x="91619" y="64383"/>
                  <a:pt x="91524" y="64161"/>
                </a:cubicBezTo>
                <a:cubicBezTo>
                  <a:pt x="91429" y="63971"/>
                  <a:pt x="91113" y="63971"/>
                  <a:pt x="91018" y="64193"/>
                </a:cubicBezTo>
                <a:cubicBezTo>
                  <a:pt x="90986" y="64320"/>
                  <a:pt x="91049" y="64478"/>
                  <a:pt x="91176" y="64541"/>
                </a:cubicBezTo>
                <a:close/>
                <a:moveTo>
                  <a:pt x="90289" y="66758"/>
                </a:moveTo>
                <a:cubicBezTo>
                  <a:pt x="90543" y="66853"/>
                  <a:pt x="90764" y="66600"/>
                  <a:pt x="90669" y="66378"/>
                </a:cubicBezTo>
                <a:cubicBezTo>
                  <a:pt x="90574" y="66156"/>
                  <a:pt x="90226" y="66156"/>
                  <a:pt x="90131" y="66378"/>
                </a:cubicBezTo>
                <a:cubicBezTo>
                  <a:pt x="90067" y="66536"/>
                  <a:pt x="90163" y="66695"/>
                  <a:pt x="90289" y="66758"/>
                </a:cubicBezTo>
                <a:close/>
                <a:moveTo>
                  <a:pt x="89244" y="68595"/>
                </a:moveTo>
                <a:cubicBezTo>
                  <a:pt x="89149" y="68848"/>
                  <a:pt x="89402" y="69102"/>
                  <a:pt x="89656" y="68975"/>
                </a:cubicBezTo>
                <a:cubicBezTo>
                  <a:pt x="89909" y="68880"/>
                  <a:pt x="89909" y="68500"/>
                  <a:pt x="89656" y="68405"/>
                </a:cubicBezTo>
                <a:cubicBezTo>
                  <a:pt x="89497" y="68342"/>
                  <a:pt x="89307" y="68437"/>
                  <a:pt x="89244" y="68595"/>
                </a:cubicBezTo>
                <a:close/>
                <a:moveTo>
                  <a:pt x="88357" y="70780"/>
                </a:moveTo>
                <a:cubicBezTo>
                  <a:pt x="88262" y="71065"/>
                  <a:pt x="88516" y="71318"/>
                  <a:pt x="88801" y="71192"/>
                </a:cubicBezTo>
                <a:cubicBezTo>
                  <a:pt x="89054" y="71097"/>
                  <a:pt x="89054" y="70717"/>
                  <a:pt x="88769" y="70590"/>
                </a:cubicBezTo>
                <a:cubicBezTo>
                  <a:pt x="88611" y="70527"/>
                  <a:pt x="88421" y="70622"/>
                  <a:pt x="88357" y="70780"/>
                </a:cubicBezTo>
                <a:close/>
                <a:moveTo>
                  <a:pt x="87471" y="72997"/>
                </a:moveTo>
                <a:cubicBezTo>
                  <a:pt x="87344" y="73282"/>
                  <a:pt x="87629" y="73567"/>
                  <a:pt x="87914" y="73440"/>
                </a:cubicBezTo>
                <a:cubicBezTo>
                  <a:pt x="88199" y="73314"/>
                  <a:pt x="88199" y="72902"/>
                  <a:pt x="87914" y="72807"/>
                </a:cubicBezTo>
                <a:cubicBezTo>
                  <a:pt x="87724" y="72712"/>
                  <a:pt x="87534" y="72807"/>
                  <a:pt x="87471" y="72997"/>
                </a:cubicBezTo>
                <a:close/>
                <a:moveTo>
                  <a:pt x="87059" y="74992"/>
                </a:moveTo>
                <a:cubicBezTo>
                  <a:pt x="86742" y="74865"/>
                  <a:pt x="86457" y="75182"/>
                  <a:pt x="86584" y="75467"/>
                </a:cubicBezTo>
                <a:cubicBezTo>
                  <a:pt x="86711" y="75784"/>
                  <a:pt x="87154" y="75752"/>
                  <a:pt x="87249" y="75467"/>
                </a:cubicBezTo>
                <a:cubicBezTo>
                  <a:pt x="87344" y="75277"/>
                  <a:pt x="87249" y="75055"/>
                  <a:pt x="87059" y="74992"/>
                </a:cubicBezTo>
                <a:close/>
                <a:moveTo>
                  <a:pt x="86172" y="77177"/>
                </a:moveTo>
                <a:cubicBezTo>
                  <a:pt x="85856" y="77051"/>
                  <a:pt x="85539" y="77367"/>
                  <a:pt x="85697" y="77684"/>
                </a:cubicBezTo>
                <a:cubicBezTo>
                  <a:pt x="85824" y="78001"/>
                  <a:pt x="86267" y="78001"/>
                  <a:pt x="86394" y="77684"/>
                </a:cubicBezTo>
                <a:cubicBezTo>
                  <a:pt x="86489" y="77462"/>
                  <a:pt x="86394" y="77241"/>
                  <a:pt x="86172" y="77177"/>
                </a:cubicBezTo>
                <a:close/>
                <a:moveTo>
                  <a:pt x="85317" y="79362"/>
                </a:moveTo>
                <a:cubicBezTo>
                  <a:pt x="84969" y="79236"/>
                  <a:pt x="84652" y="79584"/>
                  <a:pt x="84810" y="79901"/>
                </a:cubicBezTo>
                <a:cubicBezTo>
                  <a:pt x="84937" y="80249"/>
                  <a:pt x="85412" y="80217"/>
                  <a:pt x="85539" y="79901"/>
                </a:cubicBezTo>
                <a:cubicBezTo>
                  <a:pt x="85634" y="79679"/>
                  <a:pt x="85539" y="79457"/>
                  <a:pt x="85317" y="79362"/>
                </a:cubicBezTo>
                <a:close/>
                <a:moveTo>
                  <a:pt x="83892" y="81801"/>
                </a:moveTo>
                <a:cubicBezTo>
                  <a:pt x="83765" y="82149"/>
                  <a:pt x="84114" y="82498"/>
                  <a:pt x="84462" y="82339"/>
                </a:cubicBezTo>
                <a:cubicBezTo>
                  <a:pt x="84810" y="82181"/>
                  <a:pt x="84810" y="81674"/>
                  <a:pt x="84462" y="81548"/>
                </a:cubicBezTo>
                <a:cubicBezTo>
                  <a:pt x="84240" y="81453"/>
                  <a:pt x="83987" y="81579"/>
                  <a:pt x="83892" y="81801"/>
                </a:cubicBezTo>
                <a:close/>
                <a:moveTo>
                  <a:pt x="83005" y="83986"/>
                </a:moveTo>
                <a:cubicBezTo>
                  <a:pt x="82847" y="84366"/>
                  <a:pt x="83227" y="84746"/>
                  <a:pt x="83607" y="84556"/>
                </a:cubicBezTo>
                <a:cubicBezTo>
                  <a:pt x="83987" y="84398"/>
                  <a:pt x="83955" y="83891"/>
                  <a:pt x="83575" y="83733"/>
                </a:cubicBezTo>
                <a:cubicBezTo>
                  <a:pt x="83354" y="83638"/>
                  <a:pt x="83100" y="83764"/>
                  <a:pt x="83005" y="83986"/>
                </a:cubicBezTo>
                <a:close/>
                <a:moveTo>
                  <a:pt x="82119" y="86203"/>
                </a:moveTo>
                <a:cubicBezTo>
                  <a:pt x="81960" y="86583"/>
                  <a:pt x="82340" y="86963"/>
                  <a:pt x="82752" y="86805"/>
                </a:cubicBezTo>
                <a:cubicBezTo>
                  <a:pt x="83132" y="86646"/>
                  <a:pt x="83100" y="86076"/>
                  <a:pt x="82720" y="85918"/>
                </a:cubicBezTo>
                <a:cubicBezTo>
                  <a:pt x="82499" y="85823"/>
                  <a:pt x="82214" y="85950"/>
                  <a:pt x="82119" y="86203"/>
                </a:cubicBezTo>
                <a:close/>
                <a:moveTo>
                  <a:pt x="81485" y="89021"/>
                </a:moveTo>
                <a:cubicBezTo>
                  <a:pt x="81897" y="89180"/>
                  <a:pt x="82309" y="88768"/>
                  <a:pt x="82119" y="88388"/>
                </a:cubicBezTo>
                <a:cubicBezTo>
                  <a:pt x="81960" y="87976"/>
                  <a:pt x="81390" y="87976"/>
                  <a:pt x="81232" y="88388"/>
                </a:cubicBezTo>
                <a:cubicBezTo>
                  <a:pt x="81137" y="88641"/>
                  <a:pt x="81232" y="88926"/>
                  <a:pt x="81485" y="89021"/>
                </a:cubicBezTo>
                <a:close/>
                <a:moveTo>
                  <a:pt x="80978" y="90320"/>
                </a:moveTo>
                <a:cubicBezTo>
                  <a:pt x="80567" y="90130"/>
                  <a:pt x="80155" y="90573"/>
                  <a:pt x="80345" y="90985"/>
                </a:cubicBezTo>
                <a:cubicBezTo>
                  <a:pt x="80535" y="91397"/>
                  <a:pt x="81105" y="91397"/>
                  <a:pt x="81295" y="90985"/>
                </a:cubicBezTo>
                <a:cubicBezTo>
                  <a:pt x="81390" y="90700"/>
                  <a:pt x="81263" y="90415"/>
                  <a:pt x="81010" y="90320"/>
                </a:cubicBezTo>
                <a:close/>
                <a:moveTo>
                  <a:pt x="79427" y="92790"/>
                </a:moveTo>
                <a:cubicBezTo>
                  <a:pt x="79268" y="93233"/>
                  <a:pt x="79712" y="93677"/>
                  <a:pt x="80155" y="93487"/>
                </a:cubicBezTo>
                <a:cubicBezTo>
                  <a:pt x="80567" y="93297"/>
                  <a:pt x="80567" y="92663"/>
                  <a:pt x="80123" y="92505"/>
                </a:cubicBezTo>
                <a:cubicBezTo>
                  <a:pt x="79870" y="92378"/>
                  <a:pt x="79553" y="92537"/>
                  <a:pt x="79427" y="92790"/>
                </a:cubicBezTo>
                <a:close/>
                <a:moveTo>
                  <a:pt x="79585" y="95419"/>
                </a:moveTo>
                <a:cubicBezTo>
                  <a:pt x="79743" y="94943"/>
                  <a:pt x="79300" y="94500"/>
                  <a:pt x="78825" y="94690"/>
                </a:cubicBezTo>
                <a:cubicBezTo>
                  <a:pt x="78382" y="94880"/>
                  <a:pt x="78413" y="95545"/>
                  <a:pt x="78857" y="95704"/>
                </a:cubicBezTo>
                <a:cubicBezTo>
                  <a:pt x="79142" y="95830"/>
                  <a:pt x="79458" y="95672"/>
                  <a:pt x="79585" y="95419"/>
                </a:cubicBezTo>
                <a:close/>
                <a:moveTo>
                  <a:pt x="78730" y="97635"/>
                </a:moveTo>
                <a:cubicBezTo>
                  <a:pt x="78920" y="97129"/>
                  <a:pt x="78445" y="96685"/>
                  <a:pt x="77970" y="96875"/>
                </a:cubicBezTo>
                <a:cubicBezTo>
                  <a:pt x="77495" y="97097"/>
                  <a:pt x="77495" y="97762"/>
                  <a:pt x="77970" y="97952"/>
                </a:cubicBezTo>
                <a:cubicBezTo>
                  <a:pt x="78287" y="98047"/>
                  <a:pt x="78603" y="97920"/>
                  <a:pt x="78730" y="97604"/>
                </a:cubicBezTo>
                <a:close/>
                <a:moveTo>
                  <a:pt x="77875" y="99852"/>
                </a:moveTo>
                <a:cubicBezTo>
                  <a:pt x="78065" y="99345"/>
                  <a:pt x="77558" y="98870"/>
                  <a:pt x="77083" y="99060"/>
                </a:cubicBezTo>
                <a:cubicBezTo>
                  <a:pt x="76608" y="99282"/>
                  <a:pt x="76608" y="99979"/>
                  <a:pt x="77083" y="100169"/>
                </a:cubicBezTo>
                <a:cubicBezTo>
                  <a:pt x="77400" y="100296"/>
                  <a:pt x="77748" y="100137"/>
                  <a:pt x="77875" y="99820"/>
                </a:cubicBezTo>
                <a:close/>
                <a:moveTo>
                  <a:pt x="76228" y="102386"/>
                </a:moveTo>
                <a:cubicBezTo>
                  <a:pt x="76735" y="102607"/>
                  <a:pt x="77210" y="102069"/>
                  <a:pt x="77020" y="101594"/>
                </a:cubicBezTo>
                <a:cubicBezTo>
                  <a:pt x="76798" y="101087"/>
                  <a:pt x="76070" y="101087"/>
                  <a:pt x="75880" y="101594"/>
                </a:cubicBezTo>
                <a:cubicBezTo>
                  <a:pt x="75753" y="101911"/>
                  <a:pt x="75911" y="102259"/>
                  <a:pt x="76228" y="102386"/>
                </a:cubicBezTo>
                <a:close/>
                <a:moveTo>
                  <a:pt x="76165" y="104254"/>
                </a:moveTo>
                <a:cubicBezTo>
                  <a:pt x="76355" y="103747"/>
                  <a:pt x="75848" y="103241"/>
                  <a:pt x="75310" y="103462"/>
                </a:cubicBezTo>
                <a:cubicBezTo>
                  <a:pt x="74803" y="103684"/>
                  <a:pt x="74803" y="104412"/>
                  <a:pt x="75341" y="104634"/>
                </a:cubicBezTo>
                <a:cubicBezTo>
                  <a:pt x="75658" y="104761"/>
                  <a:pt x="76038" y="104602"/>
                  <a:pt x="76165" y="104254"/>
                </a:cubicBezTo>
                <a:close/>
                <a:moveTo>
                  <a:pt x="75310" y="106471"/>
                </a:moveTo>
                <a:cubicBezTo>
                  <a:pt x="75531" y="105933"/>
                  <a:pt x="74961" y="105394"/>
                  <a:pt x="74423" y="105648"/>
                </a:cubicBezTo>
                <a:cubicBezTo>
                  <a:pt x="73916" y="105869"/>
                  <a:pt x="73916" y="106629"/>
                  <a:pt x="74455" y="106851"/>
                </a:cubicBezTo>
                <a:cubicBezTo>
                  <a:pt x="74803" y="106978"/>
                  <a:pt x="75183" y="106819"/>
                  <a:pt x="75310" y="106471"/>
                </a:cubicBezTo>
                <a:close/>
                <a:moveTo>
                  <a:pt x="73568" y="109068"/>
                </a:moveTo>
                <a:cubicBezTo>
                  <a:pt x="74138" y="109289"/>
                  <a:pt x="74676" y="108719"/>
                  <a:pt x="74423" y="108181"/>
                </a:cubicBezTo>
                <a:cubicBezTo>
                  <a:pt x="74201" y="107643"/>
                  <a:pt x="73410" y="107643"/>
                  <a:pt x="73188" y="108213"/>
                </a:cubicBezTo>
                <a:cubicBezTo>
                  <a:pt x="73061" y="108561"/>
                  <a:pt x="73220" y="108941"/>
                  <a:pt x="73568" y="109068"/>
                </a:cubicBezTo>
                <a:close/>
                <a:moveTo>
                  <a:pt x="73220" y="110018"/>
                </a:moveTo>
                <a:cubicBezTo>
                  <a:pt x="72586" y="109765"/>
                  <a:pt x="72016" y="110461"/>
                  <a:pt x="72364" y="111031"/>
                </a:cubicBezTo>
                <a:lnTo>
                  <a:pt x="73536" y="111031"/>
                </a:lnTo>
                <a:cubicBezTo>
                  <a:pt x="73790" y="110651"/>
                  <a:pt x="73631" y="110176"/>
                  <a:pt x="73220" y="110018"/>
                </a:cubicBezTo>
                <a:close/>
                <a:moveTo>
                  <a:pt x="98650" y="38541"/>
                </a:moveTo>
                <a:cubicBezTo>
                  <a:pt x="98650" y="38541"/>
                  <a:pt x="98650" y="38510"/>
                  <a:pt x="98650" y="38510"/>
                </a:cubicBezTo>
                <a:cubicBezTo>
                  <a:pt x="98618" y="38510"/>
                  <a:pt x="98586" y="38541"/>
                  <a:pt x="98618" y="38541"/>
                </a:cubicBezTo>
                <a:cubicBezTo>
                  <a:pt x="98650" y="38573"/>
                  <a:pt x="98650" y="38541"/>
                  <a:pt x="98650" y="38541"/>
                </a:cubicBezTo>
                <a:close/>
                <a:moveTo>
                  <a:pt x="97795" y="40758"/>
                </a:moveTo>
                <a:cubicBezTo>
                  <a:pt x="97826" y="40695"/>
                  <a:pt x="97700" y="40758"/>
                  <a:pt x="97731" y="40790"/>
                </a:cubicBezTo>
                <a:cubicBezTo>
                  <a:pt x="97763" y="40790"/>
                  <a:pt x="97795" y="40790"/>
                  <a:pt x="97795" y="40758"/>
                </a:cubicBezTo>
                <a:close/>
                <a:moveTo>
                  <a:pt x="96940" y="42975"/>
                </a:moveTo>
                <a:cubicBezTo>
                  <a:pt x="96971" y="42880"/>
                  <a:pt x="96781" y="42975"/>
                  <a:pt x="96876" y="43006"/>
                </a:cubicBezTo>
                <a:cubicBezTo>
                  <a:pt x="96908" y="43006"/>
                  <a:pt x="96940" y="43006"/>
                  <a:pt x="96940" y="42975"/>
                </a:cubicBezTo>
                <a:close/>
                <a:moveTo>
                  <a:pt x="96085" y="45192"/>
                </a:moveTo>
                <a:cubicBezTo>
                  <a:pt x="96148" y="45065"/>
                  <a:pt x="95863" y="45192"/>
                  <a:pt x="95990" y="45223"/>
                </a:cubicBezTo>
                <a:cubicBezTo>
                  <a:pt x="96021" y="45255"/>
                  <a:pt x="96085" y="45223"/>
                  <a:pt x="96085" y="45192"/>
                </a:cubicBezTo>
                <a:close/>
                <a:moveTo>
                  <a:pt x="95230" y="47408"/>
                </a:moveTo>
                <a:cubicBezTo>
                  <a:pt x="95293" y="47250"/>
                  <a:pt x="94945" y="47408"/>
                  <a:pt x="95103" y="47472"/>
                </a:cubicBezTo>
                <a:cubicBezTo>
                  <a:pt x="95166" y="47503"/>
                  <a:pt x="95230" y="47472"/>
                  <a:pt x="95230" y="47408"/>
                </a:cubicBezTo>
                <a:close/>
                <a:moveTo>
                  <a:pt x="94374" y="49625"/>
                </a:moveTo>
                <a:cubicBezTo>
                  <a:pt x="94469" y="49435"/>
                  <a:pt x="94058" y="49625"/>
                  <a:pt x="94216" y="49689"/>
                </a:cubicBezTo>
                <a:cubicBezTo>
                  <a:pt x="94279" y="49720"/>
                  <a:pt x="94374" y="49689"/>
                  <a:pt x="94374" y="49625"/>
                </a:cubicBezTo>
                <a:close/>
                <a:moveTo>
                  <a:pt x="93329" y="51905"/>
                </a:moveTo>
                <a:cubicBezTo>
                  <a:pt x="93551" y="52000"/>
                  <a:pt x="93329" y="51525"/>
                  <a:pt x="93266" y="51747"/>
                </a:cubicBezTo>
                <a:cubicBezTo>
                  <a:pt x="93234" y="51810"/>
                  <a:pt x="93266" y="51874"/>
                  <a:pt x="93329" y="51905"/>
                </a:cubicBezTo>
                <a:close/>
                <a:moveTo>
                  <a:pt x="92379" y="53932"/>
                </a:moveTo>
                <a:cubicBezTo>
                  <a:pt x="92284" y="54186"/>
                  <a:pt x="92823" y="53932"/>
                  <a:pt x="92569" y="53837"/>
                </a:cubicBezTo>
                <a:cubicBezTo>
                  <a:pt x="92506" y="53806"/>
                  <a:pt x="92411" y="53837"/>
                  <a:pt x="92379" y="53932"/>
                </a:cubicBezTo>
                <a:close/>
                <a:moveTo>
                  <a:pt x="91493" y="56149"/>
                </a:moveTo>
                <a:cubicBezTo>
                  <a:pt x="91366" y="56402"/>
                  <a:pt x="91999" y="56149"/>
                  <a:pt x="91714" y="56022"/>
                </a:cubicBezTo>
                <a:cubicBezTo>
                  <a:pt x="91619" y="55991"/>
                  <a:pt x="91524" y="56054"/>
                  <a:pt x="91493" y="56117"/>
                </a:cubicBezTo>
                <a:close/>
                <a:moveTo>
                  <a:pt x="90701" y="58619"/>
                </a:moveTo>
                <a:cubicBezTo>
                  <a:pt x="91018" y="58714"/>
                  <a:pt x="90701" y="58049"/>
                  <a:pt x="90574" y="58334"/>
                </a:cubicBezTo>
                <a:cubicBezTo>
                  <a:pt x="90543" y="58429"/>
                  <a:pt x="90606" y="58556"/>
                  <a:pt x="90701" y="58588"/>
                </a:cubicBezTo>
                <a:close/>
                <a:moveTo>
                  <a:pt x="89814" y="60836"/>
                </a:moveTo>
                <a:cubicBezTo>
                  <a:pt x="90004" y="60899"/>
                  <a:pt x="90194" y="60709"/>
                  <a:pt x="90099" y="60519"/>
                </a:cubicBezTo>
                <a:cubicBezTo>
                  <a:pt x="90036" y="60329"/>
                  <a:pt x="89782" y="60361"/>
                  <a:pt x="89687" y="60551"/>
                </a:cubicBezTo>
                <a:cubicBezTo>
                  <a:pt x="89656" y="60646"/>
                  <a:pt x="89719" y="60773"/>
                  <a:pt x="89814" y="60836"/>
                </a:cubicBezTo>
                <a:close/>
                <a:moveTo>
                  <a:pt x="88927" y="63053"/>
                </a:moveTo>
                <a:cubicBezTo>
                  <a:pt x="89149" y="63148"/>
                  <a:pt x="89339" y="62926"/>
                  <a:pt x="89276" y="62736"/>
                </a:cubicBezTo>
                <a:cubicBezTo>
                  <a:pt x="89181" y="62515"/>
                  <a:pt x="88896" y="62546"/>
                  <a:pt x="88801" y="62736"/>
                </a:cubicBezTo>
                <a:cubicBezTo>
                  <a:pt x="88769" y="62863"/>
                  <a:pt x="88801" y="63021"/>
                  <a:pt x="88927" y="63053"/>
                </a:cubicBezTo>
                <a:close/>
                <a:moveTo>
                  <a:pt x="88072" y="65301"/>
                </a:moveTo>
                <a:cubicBezTo>
                  <a:pt x="88294" y="65365"/>
                  <a:pt x="88516" y="65143"/>
                  <a:pt x="88421" y="64921"/>
                </a:cubicBezTo>
                <a:cubicBezTo>
                  <a:pt x="88326" y="64700"/>
                  <a:pt x="88009" y="64731"/>
                  <a:pt x="87914" y="64953"/>
                </a:cubicBezTo>
                <a:cubicBezTo>
                  <a:pt x="87851" y="65080"/>
                  <a:pt x="87914" y="65238"/>
                  <a:pt x="88072" y="65301"/>
                </a:cubicBezTo>
                <a:close/>
                <a:moveTo>
                  <a:pt x="87186" y="67518"/>
                </a:moveTo>
                <a:cubicBezTo>
                  <a:pt x="87407" y="67613"/>
                  <a:pt x="87661" y="67360"/>
                  <a:pt x="87566" y="67138"/>
                </a:cubicBezTo>
                <a:cubicBezTo>
                  <a:pt x="87439" y="66885"/>
                  <a:pt x="87122" y="66885"/>
                  <a:pt x="87027" y="67138"/>
                </a:cubicBezTo>
                <a:cubicBezTo>
                  <a:pt x="86964" y="67297"/>
                  <a:pt x="87027" y="67455"/>
                  <a:pt x="87186" y="67518"/>
                </a:cubicBezTo>
                <a:close/>
                <a:moveTo>
                  <a:pt x="86141" y="69355"/>
                </a:moveTo>
                <a:cubicBezTo>
                  <a:pt x="86014" y="69608"/>
                  <a:pt x="86299" y="69862"/>
                  <a:pt x="86552" y="69735"/>
                </a:cubicBezTo>
                <a:cubicBezTo>
                  <a:pt x="86806" y="69640"/>
                  <a:pt x="86774" y="69260"/>
                  <a:pt x="86521" y="69165"/>
                </a:cubicBezTo>
                <a:cubicBezTo>
                  <a:pt x="86362" y="69102"/>
                  <a:pt x="86204" y="69165"/>
                  <a:pt x="86141" y="69323"/>
                </a:cubicBezTo>
                <a:close/>
                <a:moveTo>
                  <a:pt x="85222" y="71540"/>
                </a:moveTo>
                <a:cubicBezTo>
                  <a:pt x="85127" y="71825"/>
                  <a:pt x="85412" y="72079"/>
                  <a:pt x="85665" y="71952"/>
                </a:cubicBezTo>
                <a:cubicBezTo>
                  <a:pt x="85951" y="71857"/>
                  <a:pt x="85951" y="71477"/>
                  <a:pt x="85665" y="71350"/>
                </a:cubicBezTo>
                <a:cubicBezTo>
                  <a:pt x="85507" y="71287"/>
                  <a:pt x="85317" y="71382"/>
                  <a:pt x="85222" y="71540"/>
                </a:cubicBezTo>
                <a:close/>
                <a:moveTo>
                  <a:pt x="84810" y="73535"/>
                </a:moveTo>
                <a:cubicBezTo>
                  <a:pt x="84494" y="73440"/>
                  <a:pt x="84209" y="73725"/>
                  <a:pt x="84335" y="74010"/>
                </a:cubicBezTo>
                <a:cubicBezTo>
                  <a:pt x="84462" y="74295"/>
                  <a:pt x="84874" y="74295"/>
                  <a:pt x="85000" y="74010"/>
                </a:cubicBezTo>
                <a:cubicBezTo>
                  <a:pt x="85064" y="73820"/>
                  <a:pt x="84969" y="73599"/>
                  <a:pt x="84810" y="73535"/>
                </a:cubicBezTo>
                <a:close/>
                <a:moveTo>
                  <a:pt x="83924" y="75720"/>
                </a:moveTo>
                <a:cubicBezTo>
                  <a:pt x="83639" y="75625"/>
                  <a:pt x="83322" y="75910"/>
                  <a:pt x="83449" y="76227"/>
                </a:cubicBezTo>
                <a:cubicBezTo>
                  <a:pt x="83575" y="76544"/>
                  <a:pt x="84019" y="76512"/>
                  <a:pt x="84145" y="76227"/>
                </a:cubicBezTo>
                <a:cubicBezTo>
                  <a:pt x="84209" y="76037"/>
                  <a:pt x="84114" y="75815"/>
                  <a:pt x="83924" y="75720"/>
                </a:cubicBezTo>
                <a:close/>
                <a:moveTo>
                  <a:pt x="83069" y="77937"/>
                </a:moveTo>
                <a:cubicBezTo>
                  <a:pt x="82752" y="77811"/>
                  <a:pt x="82435" y="78127"/>
                  <a:pt x="82562" y="78444"/>
                </a:cubicBezTo>
                <a:cubicBezTo>
                  <a:pt x="82720" y="78761"/>
                  <a:pt x="83164" y="78761"/>
                  <a:pt x="83290" y="78444"/>
                </a:cubicBezTo>
                <a:cubicBezTo>
                  <a:pt x="83385" y="78222"/>
                  <a:pt x="83259" y="78001"/>
                  <a:pt x="83069" y="77906"/>
                </a:cubicBezTo>
                <a:close/>
                <a:moveTo>
                  <a:pt x="82214" y="80122"/>
                </a:moveTo>
                <a:cubicBezTo>
                  <a:pt x="81865" y="79964"/>
                  <a:pt x="81517" y="80312"/>
                  <a:pt x="81675" y="80661"/>
                </a:cubicBezTo>
                <a:cubicBezTo>
                  <a:pt x="81834" y="81009"/>
                  <a:pt x="82309" y="80977"/>
                  <a:pt x="82435" y="80661"/>
                </a:cubicBezTo>
                <a:cubicBezTo>
                  <a:pt x="82530" y="80439"/>
                  <a:pt x="82404" y="80186"/>
                  <a:pt x="82214" y="80122"/>
                </a:cubicBezTo>
                <a:close/>
                <a:moveTo>
                  <a:pt x="80788" y="82561"/>
                </a:moveTo>
                <a:cubicBezTo>
                  <a:pt x="80630" y="82909"/>
                  <a:pt x="81010" y="83258"/>
                  <a:pt x="81359" y="83099"/>
                </a:cubicBezTo>
                <a:cubicBezTo>
                  <a:pt x="81707" y="82941"/>
                  <a:pt x="81707" y="82434"/>
                  <a:pt x="81327" y="82308"/>
                </a:cubicBezTo>
                <a:cubicBezTo>
                  <a:pt x="81105" y="82213"/>
                  <a:pt x="80852" y="82308"/>
                  <a:pt x="80788" y="82529"/>
                </a:cubicBezTo>
                <a:close/>
                <a:moveTo>
                  <a:pt x="79870" y="84746"/>
                </a:moveTo>
                <a:cubicBezTo>
                  <a:pt x="79743" y="85126"/>
                  <a:pt x="80123" y="85506"/>
                  <a:pt x="80503" y="85316"/>
                </a:cubicBezTo>
                <a:cubicBezTo>
                  <a:pt x="80852" y="85158"/>
                  <a:pt x="80852" y="84651"/>
                  <a:pt x="80472" y="84493"/>
                </a:cubicBezTo>
                <a:cubicBezTo>
                  <a:pt x="80250" y="84398"/>
                  <a:pt x="79965" y="84524"/>
                  <a:pt x="79870" y="84746"/>
                </a:cubicBezTo>
                <a:close/>
                <a:moveTo>
                  <a:pt x="78983" y="86963"/>
                </a:moveTo>
                <a:cubicBezTo>
                  <a:pt x="78825" y="87343"/>
                  <a:pt x="79237" y="87723"/>
                  <a:pt x="79617" y="87565"/>
                </a:cubicBezTo>
                <a:cubicBezTo>
                  <a:pt x="79997" y="87375"/>
                  <a:pt x="79997" y="86836"/>
                  <a:pt x="79617" y="86678"/>
                </a:cubicBezTo>
                <a:cubicBezTo>
                  <a:pt x="79363" y="86583"/>
                  <a:pt x="79078" y="86710"/>
                  <a:pt x="78983" y="86931"/>
                </a:cubicBezTo>
                <a:close/>
                <a:moveTo>
                  <a:pt x="78382" y="89781"/>
                </a:moveTo>
                <a:cubicBezTo>
                  <a:pt x="78793" y="89940"/>
                  <a:pt x="79205" y="89528"/>
                  <a:pt x="79015" y="89148"/>
                </a:cubicBezTo>
                <a:cubicBezTo>
                  <a:pt x="78857" y="88736"/>
                  <a:pt x="78255" y="88736"/>
                  <a:pt x="78097" y="89148"/>
                </a:cubicBezTo>
                <a:cubicBezTo>
                  <a:pt x="78002" y="89401"/>
                  <a:pt x="78128" y="89686"/>
                  <a:pt x="78382" y="89781"/>
                </a:cubicBezTo>
                <a:close/>
                <a:moveTo>
                  <a:pt x="77875" y="91048"/>
                </a:moveTo>
                <a:cubicBezTo>
                  <a:pt x="77463" y="90890"/>
                  <a:pt x="77052" y="91333"/>
                  <a:pt x="77210" y="91745"/>
                </a:cubicBezTo>
                <a:cubicBezTo>
                  <a:pt x="77400" y="92157"/>
                  <a:pt x="78002" y="92157"/>
                  <a:pt x="78160" y="91713"/>
                </a:cubicBezTo>
                <a:cubicBezTo>
                  <a:pt x="78287" y="91460"/>
                  <a:pt x="78160" y="91175"/>
                  <a:pt x="77875" y="91048"/>
                </a:cubicBezTo>
                <a:close/>
                <a:moveTo>
                  <a:pt x="76323" y="93550"/>
                </a:moveTo>
                <a:cubicBezTo>
                  <a:pt x="76133" y="93993"/>
                  <a:pt x="76576" y="94437"/>
                  <a:pt x="77020" y="94247"/>
                </a:cubicBezTo>
                <a:cubicBezTo>
                  <a:pt x="77463" y="94057"/>
                  <a:pt x="77463" y="93423"/>
                  <a:pt x="77020" y="93233"/>
                </a:cubicBezTo>
                <a:cubicBezTo>
                  <a:pt x="76735" y="93138"/>
                  <a:pt x="76418" y="93265"/>
                  <a:pt x="76323" y="93550"/>
                </a:cubicBezTo>
                <a:close/>
                <a:moveTo>
                  <a:pt x="76450" y="96147"/>
                </a:moveTo>
                <a:cubicBezTo>
                  <a:pt x="76640" y="95704"/>
                  <a:pt x="76165" y="95260"/>
                  <a:pt x="75721" y="95450"/>
                </a:cubicBezTo>
                <a:cubicBezTo>
                  <a:pt x="75278" y="95640"/>
                  <a:pt x="75278" y="96305"/>
                  <a:pt x="75753" y="96464"/>
                </a:cubicBezTo>
                <a:cubicBezTo>
                  <a:pt x="76038" y="96590"/>
                  <a:pt x="76355" y="96432"/>
                  <a:pt x="76450" y="96147"/>
                </a:cubicBezTo>
                <a:close/>
                <a:moveTo>
                  <a:pt x="75595" y="98364"/>
                </a:moveTo>
                <a:cubicBezTo>
                  <a:pt x="75785" y="97889"/>
                  <a:pt x="75310" y="97445"/>
                  <a:pt x="74835" y="97635"/>
                </a:cubicBezTo>
                <a:cubicBezTo>
                  <a:pt x="74360" y="97825"/>
                  <a:pt x="74391" y="98522"/>
                  <a:pt x="74866" y="98712"/>
                </a:cubicBezTo>
                <a:cubicBezTo>
                  <a:pt x="75151" y="98807"/>
                  <a:pt x="75500" y="98680"/>
                  <a:pt x="75595" y="98364"/>
                </a:cubicBezTo>
                <a:close/>
                <a:moveTo>
                  <a:pt x="73980" y="100929"/>
                </a:moveTo>
                <a:cubicBezTo>
                  <a:pt x="74486" y="101119"/>
                  <a:pt x="74961" y="100612"/>
                  <a:pt x="74740" y="100137"/>
                </a:cubicBezTo>
                <a:cubicBezTo>
                  <a:pt x="74550" y="99662"/>
                  <a:pt x="73853" y="99662"/>
                  <a:pt x="73631" y="100169"/>
                </a:cubicBezTo>
                <a:cubicBezTo>
                  <a:pt x="73536" y="100454"/>
                  <a:pt x="73663" y="100802"/>
                  <a:pt x="73980" y="100929"/>
                </a:cubicBezTo>
                <a:close/>
                <a:moveTo>
                  <a:pt x="73916" y="102797"/>
                </a:moveTo>
                <a:cubicBezTo>
                  <a:pt x="74106" y="102291"/>
                  <a:pt x="73600" y="101784"/>
                  <a:pt x="73093" y="102006"/>
                </a:cubicBezTo>
                <a:cubicBezTo>
                  <a:pt x="72586" y="102227"/>
                  <a:pt x="72586" y="102956"/>
                  <a:pt x="73093" y="103146"/>
                </a:cubicBezTo>
                <a:cubicBezTo>
                  <a:pt x="73410" y="103272"/>
                  <a:pt x="73790" y="103114"/>
                  <a:pt x="73916" y="102797"/>
                </a:cubicBezTo>
                <a:close/>
                <a:moveTo>
                  <a:pt x="73061" y="105014"/>
                </a:moveTo>
                <a:cubicBezTo>
                  <a:pt x="73251" y="104507"/>
                  <a:pt x="72713" y="103969"/>
                  <a:pt x="72206" y="104191"/>
                </a:cubicBezTo>
                <a:cubicBezTo>
                  <a:pt x="71668" y="104444"/>
                  <a:pt x="71699" y="105173"/>
                  <a:pt x="72206" y="105394"/>
                </a:cubicBezTo>
                <a:cubicBezTo>
                  <a:pt x="72555" y="105521"/>
                  <a:pt x="72935" y="105363"/>
                  <a:pt x="73061" y="105014"/>
                </a:cubicBezTo>
                <a:close/>
                <a:moveTo>
                  <a:pt x="72206" y="107231"/>
                </a:moveTo>
                <a:cubicBezTo>
                  <a:pt x="72428" y="106693"/>
                  <a:pt x="71858" y="106154"/>
                  <a:pt x="71319" y="106408"/>
                </a:cubicBezTo>
                <a:cubicBezTo>
                  <a:pt x="70781" y="106629"/>
                  <a:pt x="70781" y="107389"/>
                  <a:pt x="71351" y="107611"/>
                </a:cubicBezTo>
                <a:cubicBezTo>
                  <a:pt x="71668" y="107738"/>
                  <a:pt x="72048" y="107579"/>
                  <a:pt x="72206" y="107231"/>
                </a:cubicBezTo>
                <a:close/>
                <a:moveTo>
                  <a:pt x="70464" y="109860"/>
                </a:moveTo>
                <a:cubicBezTo>
                  <a:pt x="71034" y="110081"/>
                  <a:pt x="71573" y="109479"/>
                  <a:pt x="71319" y="108941"/>
                </a:cubicBezTo>
                <a:cubicBezTo>
                  <a:pt x="71098" y="108371"/>
                  <a:pt x="70306" y="108403"/>
                  <a:pt x="70084" y="108973"/>
                </a:cubicBezTo>
                <a:cubicBezTo>
                  <a:pt x="69926" y="109321"/>
                  <a:pt x="70116" y="109701"/>
                  <a:pt x="70464" y="109828"/>
                </a:cubicBezTo>
                <a:close/>
                <a:moveTo>
                  <a:pt x="70084" y="110778"/>
                </a:moveTo>
                <a:cubicBezTo>
                  <a:pt x="69768" y="110651"/>
                  <a:pt x="69419" y="110746"/>
                  <a:pt x="69261" y="111031"/>
                </a:cubicBezTo>
                <a:lnTo>
                  <a:pt x="70433" y="111031"/>
                </a:lnTo>
                <a:cubicBezTo>
                  <a:pt x="70338" y="110905"/>
                  <a:pt x="70243" y="110810"/>
                  <a:pt x="70084" y="110746"/>
                </a:cubicBezTo>
                <a:close/>
                <a:moveTo>
                  <a:pt x="95546" y="39238"/>
                </a:moveTo>
                <a:cubicBezTo>
                  <a:pt x="95515" y="39238"/>
                  <a:pt x="95483" y="39270"/>
                  <a:pt x="95515" y="39270"/>
                </a:cubicBezTo>
                <a:cubicBezTo>
                  <a:pt x="95546" y="39301"/>
                  <a:pt x="95546" y="39238"/>
                  <a:pt x="95546" y="39238"/>
                </a:cubicBezTo>
                <a:close/>
                <a:moveTo>
                  <a:pt x="94691" y="41486"/>
                </a:moveTo>
                <a:cubicBezTo>
                  <a:pt x="94723" y="41423"/>
                  <a:pt x="94565" y="41486"/>
                  <a:pt x="94628" y="41518"/>
                </a:cubicBezTo>
                <a:cubicBezTo>
                  <a:pt x="94660" y="41518"/>
                  <a:pt x="94691" y="41518"/>
                  <a:pt x="94691" y="41486"/>
                </a:cubicBezTo>
                <a:close/>
                <a:moveTo>
                  <a:pt x="93836" y="43703"/>
                </a:moveTo>
                <a:cubicBezTo>
                  <a:pt x="93868" y="43608"/>
                  <a:pt x="93678" y="43703"/>
                  <a:pt x="93773" y="43735"/>
                </a:cubicBezTo>
                <a:cubicBezTo>
                  <a:pt x="93804" y="43735"/>
                  <a:pt x="93836" y="43735"/>
                  <a:pt x="93836" y="43703"/>
                </a:cubicBezTo>
                <a:close/>
                <a:moveTo>
                  <a:pt x="92981" y="45920"/>
                </a:moveTo>
                <a:cubicBezTo>
                  <a:pt x="93044" y="45793"/>
                  <a:pt x="92759" y="45920"/>
                  <a:pt x="92886" y="45952"/>
                </a:cubicBezTo>
                <a:cubicBezTo>
                  <a:pt x="92918" y="45983"/>
                  <a:pt x="92981" y="45952"/>
                  <a:pt x="92981" y="45920"/>
                </a:cubicBezTo>
                <a:close/>
                <a:moveTo>
                  <a:pt x="92126" y="48137"/>
                </a:moveTo>
                <a:cubicBezTo>
                  <a:pt x="92189" y="47979"/>
                  <a:pt x="91841" y="48137"/>
                  <a:pt x="91999" y="48200"/>
                </a:cubicBezTo>
                <a:cubicBezTo>
                  <a:pt x="92063" y="48200"/>
                  <a:pt x="92126" y="48169"/>
                  <a:pt x="92126" y="48137"/>
                </a:cubicBezTo>
                <a:close/>
                <a:moveTo>
                  <a:pt x="91271" y="50354"/>
                </a:moveTo>
                <a:cubicBezTo>
                  <a:pt x="91366" y="50164"/>
                  <a:pt x="90923" y="50354"/>
                  <a:pt x="91113" y="50417"/>
                </a:cubicBezTo>
                <a:cubicBezTo>
                  <a:pt x="91176" y="50449"/>
                  <a:pt x="91271" y="50417"/>
                  <a:pt x="91271" y="50354"/>
                </a:cubicBezTo>
                <a:close/>
                <a:moveTo>
                  <a:pt x="90416" y="52570"/>
                </a:moveTo>
                <a:cubicBezTo>
                  <a:pt x="90511" y="52349"/>
                  <a:pt x="90036" y="52570"/>
                  <a:pt x="90226" y="52666"/>
                </a:cubicBezTo>
                <a:cubicBezTo>
                  <a:pt x="90321" y="52666"/>
                  <a:pt x="90416" y="52634"/>
                  <a:pt x="90416" y="52570"/>
                </a:cubicBezTo>
                <a:close/>
                <a:moveTo>
                  <a:pt x="89276" y="54661"/>
                </a:moveTo>
                <a:cubicBezTo>
                  <a:pt x="89181" y="54914"/>
                  <a:pt x="89719" y="54661"/>
                  <a:pt x="89466" y="54566"/>
                </a:cubicBezTo>
                <a:cubicBezTo>
                  <a:pt x="89402" y="54534"/>
                  <a:pt x="89307" y="54566"/>
                  <a:pt x="89276" y="54661"/>
                </a:cubicBezTo>
                <a:close/>
                <a:moveTo>
                  <a:pt x="88357" y="56877"/>
                </a:moveTo>
                <a:cubicBezTo>
                  <a:pt x="88262" y="57131"/>
                  <a:pt x="88896" y="56877"/>
                  <a:pt x="88611" y="56751"/>
                </a:cubicBezTo>
                <a:cubicBezTo>
                  <a:pt x="88516" y="56719"/>
                  <a:pt x="88421" y="56751"/>
                  <a:pt x="88357" y="56846"/>
                </a:cubicBezTo>
                <a:close/>
                <a:moveTo>
                  <a:pt x="87471" y="59063"/>
                </a:moveTo>
                <a:cubicBezTo>
                  <a:pt x="87376" y="59379"/>
                  <a:pt x="88041" y="59063"/>
                  <a:pt x="87756" y="58936"/>
                </a:cubicBezTo>
                <a:cubicBezTo>
                  <a:pt x="87629" y="58904"/>
                  <a:pt x="87534" y="58936"/>
                  <a:pt x="87471" y="59063"/>
                </a:cubicBezTo>
                <a:close/>
                <a:moveTo>
                  <a:pt x="86584" y="61279"/>
                </a:moveTo>
                <a:cubicBezTo>
                  <a:pt x="86521" y="61469"/>
                  <a:pt x="86711" y="61628"/>
                  <a:pt x="86901" y="61564"/>
                </a:cubicBezTo>
                <a:cubicBezTo>
                  <a:pt x="87091" y="61469"/>
                  <a:pt x="87059" y="61216"/>
                  <a:pt x="86869" y="61121"/>
                </a:cubicBezTo>
                <a:cubicBezTo>
                  <a:pt x="86774" y="61089"/>
                  <a:pt x="86647" y="61153"/>
                  <a:pt x="86584" y="61248"/>
                </a:cubicBezTo>
                <a:close/>
                <a:moveTo>
                  <a:pt x="85697" y="63465"/>
                </a:moveTo>
                <a:cubicBezTo>
                  <a:pt x="85602" y="63686"/>
                  <a:pt x="85824" y="63876"/>
                  <a:pt x="86014" y="63781"/>
                </a:cubicBezTo>
                <a:cubicBezTo>
                  <a:pt x="86236" y="63686"/>
                  <a:pt x="86236" y="63401"/>
                  <a:pt x="86014" y="63338"/>
                </a:cubicBezTo>
                <a:cubicBezTo>
                  <a:pt x="85887" y="63275"/>
                  <a:pt x="85761" y="63338"/>
                  <a:pt x="85697" y="63465"/>
                </a:cubicBezTo>
                <a:close/>
                <a:moveTo>
                  <a:pt x="84810" y="65681"/>
                </a:moveTo>
                <a:cubicBezTo>
                  <a:pt x="84715" y="65903"/>
                  <a:pt x="84937" y="66125"/>
                  <a:pt x="85159" y="66030"/>
                </a:cubicBezTo>
                <a:cubicBezTo>
                  <a:pt x="85380" y="65903"/>
                  <a:pt x="85380" y="65586"/>
                  <a:pt x="85159" y="65523"/>
                </a:cubicBezTo>
                <a:cubicBezTo>
                  <a:pt x="85032" y="65460"/>
                  <a:pt x="84874" y="65523"/>
                  <a:pt x="84810" y="65650"/>
                </a:cubicBezTo>
                <a:close/>
                <a:moveTo>
                  <a:pt x="84082" y="68247"/>
                </a:moveTo>
                <a:cubicBezTo>
                  <a:pt x="84304" y="68342"/>
                  <a:pt x="84557" y="68088"/>
                  <a:pt x="84462" y="67867"/>
                </a:cubicBezTo>
                <a:cubicBezTo>
                  <a:pt x="84335" y="67613"/>
                  <a:pt x="84019" y="67613"/>
                  <a:pt x="83924" y="67867"/>
                </a:cubicBezTo>
                <a:cubicBezTo>
                  <a:pt x="83860" y="68025"/>
                  <a:pt x="83924" y="68183"/>
                  <a:pt x="84082" y="68247"/>
                </a:cubicBezTo>
                <a:close/>
                <a:moveTo>
                  <a:pt x="83005" y="70052"/>
                </a:moveTo>
                <a:cubicBezTo>
                  <a:pt x="82910" y="70337"/>
                  <a:pt x="83164" y="70590"/>
                  <a:pt x="83449" y="70463"/>
                </a:cubicBezTo>
                <a:cubicBezTo>
                  <a:pt x="83702" y="70368"/>
                  <a:pt x="83670" y="69988"/>
                  <a:pt x="83417" y="69893"/>
                </a:cubicBezTo>
                <a:cubicBezTo>
                  <a:pt x="83259" y="69830"/>
                  <a:pt x="83100" y="69893"/>
                  <a:pt x="83005" y="70052"/>
                </a:cubicBezTo>
                <a:close/>
                <a:moveTo>
                  <a:pt x="82119" y="72269"/>
                </a:moveTo>
                <a:cubicBezTo>
                  <a:pt x="82024" y="72554"/>
                  <a:pt x="82309" y="72807"/>
                  <a:pt x="82562" y="72680"/>
                </a:cubicBezTo>
                <a:cubicBezTo>
                  <a:pt x="82847" y="72585"/>
                  <a:pt x="82847" y="72174"/>
                  <a:pt x="82562" y="72079"/>
                </a:cubicBezTo>
                <a:cubicBezTo>
                  <a:pt x="82404" y="72015"/>
                  <a:pt x="82182" y="72079"/>
                  <a:pt x="82119" y="72269"/>
                </a:cubicBezTo>
                <a:close/>
                <a:moveTo>
                  <a:pt x="81707" y="74264"/>
                </a:moveTo>
                <a:cubicBezTo>
                  <a:pt x="81390" y="74137"/>
                  <a:pt x="81105" y="74454"/>
                  <a:pt x="81232" y="74739"/>
                </a:cubicBezTo>
                <a:cubicBezTo>
                  <a:pt x="81359" y="75024"/>
                  <a:pt x="81770" y="75024"/>
                  <a:pt x="81897" y="74739"/>
                </a:cubicBezTo>
                <a:cubicBezTo>
                  <a:pt x="81960" y="74549"/>
                  <a:pt x="81865" y="74327"/>
                  <a:pt x="81707" y="74264"/>
                </a:cubicBezTo>
                <a:close/>
                <a:moveTo>
                  <a:pt x="80820" y="76449"/>
                </a:moveTo>
                <a:cubicBezTo>
                  <a:pt x="80503" y="76322"/>
                  <a:pt x="80218" y="76639"/>
                  <a:pt x="80345" y="76956"/>
                </a:cubicBezTo>
                <a:cubicBezTo>
                  <a:pt x="80472" y="77241"/>
                  <a:pt x="80915" y="77241"/>
                  <a:pt x="81042" y="76924"/>
                </a:cubicBezTo>
                <a:cubicBezTo>
                  <a:pt x="81105" y="76734"/>
                  <a:pt x="81010" y="76512"/>
                  <a:pt x="80820" y="76449"/>
                </a:cubicBezTo>
                <a:close/>
                <a:moveTo>
                  <a:pt x="79965" y="78634"/>
                </a:moveTo>
                <a:cubicBezTo>
                  <a:pt x="79648" y="78507"/>
                  <a:pt x="79300" y="78856"/>
                  <a:pt x="79458" y="79172"/>
                </a:cubicBezTo>
                <a:cubicBezTo>
                  <a:pt x="79585" y="79489"/>
                  <a:pt x="80060" y="79489"/>
                  <a:pt x="80187" y="79141"/>
                </a:cubicBezTo>
                <a:cubicBezTo>
                  <a:pt x="80282" y="78951"/>
                  <a:pt x="80155" y="78729"/>
                  <a:pt x="79965" y="78634"/>
                </a:cubicBezTo>
                <a:close/>
                <a:moveTo>
                  <a:pt x="79110" y="80819"/>
                </a:moveTo>
                <a:cubicBezTo>
                  <a:pt x="78762" y="80692"/>
                  <a:pt x="78413" y="81041"/>
                  <a:pt x="78572" y="81389"/>
                </a:cubicBezTo>
                <a:cubicBezTo>
                  <a:pt x="78698" y="81706"/>
                  <a:pt x="79205" y="81706"/>
                  <a:pt x="79332" y="81358"/>
                </a:cubicBezTo>
                <a:cubicBezTo>
                  <a:pt x="79427" y="81168"/>
                  <a:pt x="79300" y="80914"/>
                  <a:pt x="79110" y="80819"/>
                </a:cubicBezTo>
                <a:close/>
                <a:moveTo>
                  <a:pt x="77653" y="83258"/>
                </a:moveTo>
                <a:cubicBezTo>
                  <a:pt x="77527" y="83638"/>
                  <a:pt x="77875" y="83986"/>
                  <a:pt x="78255" y="83828"/>
                </a:cubicBezTo>
                <a:cubicBezTo>
                  <a:pt x="78603" y="83669"/>
                  <a:pt x="78603" y="83163"/>
                  <a:pt x="78223" y="83004"/>
                </a:cubicBezTo>
                <a:cubicBezTo>
                  <a:pt x="78002" y="82941"/>
                  <a:pt x="77748" y="83036"/>
                  <a:pt x="77653" y="83258"/>
                </a:cubicBezTo>
                <a:close/>
                <a:moveTo>
                  <a:pt x="76766" y="85474"/>
                </a:moveTo>
                <a:cubicBezTo>
                  <a:pt x="76608" y="85854"/>
                  <a:pt x="77020" y="86203"/>
                  <a:pt x="77368" y="86045"/>
                </a:cubicBezTo>
                <a:cubicBezTo>
                  <a:pt x="77748" y="85886"/>
                  <a:pt x="77748" y="85348"/>
                  <a:pt x="77368" y="85189"/>
                </a:cubicBezTo>
                <a:cubicBezTo>
                  <a:pt x="77147" y="85126"/>
                  <a:pt x="76861" y="85221"/>
                  <a:pt x="76766" y="85474"/>
                </a:cubicBezTo>
                <a:close/>
                <a:moveTo>
                  <a:pt x="76513" y="87406"/>
                </a:moveTo>
                <a:cubicBezTo>
                  <a:pt x="76101" y="87248"/>
                  <a:pt x="75721" y="87628"/>
                  <a:pt x="75880" y="88040"/>
                </a:cubicBezTo>
                <a:cubicBezTo>
                  <a:pt x="76070" y="88420"/>
                  <a:pt x="76608" y="88420"/>
                  <a:pt x="76766" y="88008"/>
                </a:cubicBezTo>
                <a:cubicBezTo>
                  <a:pt x="76861" y="87755"/>
                  <a:pt x="76766" y="87501"/>
                  <a:pt x="76513" y="87406"/>
                </a:cubicBezTo>
                <a:close/>
                <a:moveTo>
                  <a:pt x="75626" y="89591"/>
                </a:moveTo>
                <a:cubicBezTo>
                  <a:pt x="75215" y="89433"/>
                  <a:pt x="74835" y="89845"/>
                  <a:pt x="74993" y="90256"/>
                </a:cubicBezTo>
                <a:cubicBezTo>
                  <a:pt x="75183" y="90668"/>
                  <a:pt x="75753" y="90637"/>
                  <a:pt x="75911" y="90225"/>
                </a:cubicBezTo>
                <a:cubicBezTo>
                  <a:pt x="76006" y="89971"/>
                  <a:pt x="75880" y="89686"/>
                  <a:pt x="75626" y="89591"/>
                </a:cubicBezTo>
                <a:close/>
                <a:moveTo>
                  <a:pt x="74771" y="91777"/>
                </a:moveTo>
                <a:cubicBezTo>
                  <a:pt x="74328" y="91587"/>
                  <a:pt x="73916" y="92030"/>
                  <a:pt x="74106" y="92473"/>
                </a:cubicBezTo>
                <a:cubicBezTo>
                  <a:pt x="74296" y="92885"/>
                  <a:pt x="74898" y="92885"/>
                  <a:pt x="75056" y="92442"/>
                </a:cubicBezTo>
                <a:cubicBezTo>
                  <a:pt x="75183" y="92188"/>
                  <a:pt x="75056" y="91872"/>
                  <a:pt x="74771" y="91777"/>
                </a:cubicBezTo>
                <a:close/>
                <a:moveTo>
                  <a:pt x="74201" y="94658"/>
                </a:moveTo>
                <a:cubicBezTo>
                  <a:pt x="74391" y="94215"/>
                  <a:pt x="73948" y="93772"/>
                  <a:pt x="73505" y="93962"/>
                </a:cubicBezTo>
                <a:cubicBezTo>
                  <a:pt x="73061" y="94152"/>
                  <a:pt x="73061" y="94785"/>
                  <a:pt x="73505" y="94975"/>
                </a:cubicBezTo>
                <a:cubicBezTo>
                  <a:pt x="73790" y="95070"/>
                  <a:pt x="74106" y="94943"/>
                  <a:pt x="74201" y="94658"/>
                </a:cubicBezTo>
                <a:close/>
                <a:moveTo>
                  <a:pt x="73346" y="96875"/>
                </a:moveTo>
                <a:cubicBezTo>
                  <a:pt x="73536" y="96400"/>
                  <a:pt x="73061" y="95957"/>
                  <a:pt x="72618" y="96147"/>
                </a:cubicBezTo>
                <a:cubicBezTo>
                  <a:pt x="72143" y="96369"/>
                  <a:pt x="72174" y="97002"/>
                  <a:pt x="72618" y="97192"/>
                </a:cubicBezTo>
                <a:cubicBezTo>
                  <a:pt x="72935" y="97319"/>
                  <a:pt x="73251" y="97160"/>
                  <a:pt x="73346" y="96875"/>
                </a:cubicBezTo>
                <a:close/>
                <a:moveTo>
                  <a:pt x="72523" y="99092"/>
                </a:moveTo>
                <a:cubicBezTo>
                  <a:pt x="72713" y="98617"/>
                  <a:pt x="72206" y="98142"/>
                  <a:pt x="71731" y="98332"/>
                </a:cubicBezTo>
                <a:cubicBezTo>
                  <a:pt x="71256" y="98554"/>
                  <a:pt x="71256" y="99219"/>
                  <a:pt x="71763" y="99440"/>
                </a:cubicBezTo>
                <a:cubicBezTo>
                  <a:pt x="72048" y="99535"/>
                  <a:pt x="72396" y="99409"/>
                  <a:pt x="72523" y="99092"/>
                </a:cubicBezTo>
                <a:close/>
                <a:moveTo>
                  <a:pt x="70876" y="101657"/>
                </a:moveTo>
                <a:cubicBezTo>
                  <a:pt x="71383" y="101847"/>
                  <a:pt x="71858" y="101341"/>
                  <a:pt x="71636" y="100866"/>
                </a:cubicBezTo>
                <a:cubicBezTo>
                  <a:pt x="71446" y="100359"/>
                  <a:pt x="70718" y="100359"/>
                  <a:pt x="70528" y="100866"/>
                </a:cubicBezTo>
                <a:cubicBezTo>
                  <a:pt x="70401" y="101182"/>
                  <a:pt x="70559" y="101531"/>
                  <a:pt x="70876" y="101657"/>
                </a:cubicBezTo>
                <a:close/>
                <a:moveTo>
                  <a:pt x="70813" y="103526"/>
                </a:moveTo>
                <a:cubicBezTo>
                  <a:pt x="71003" y="103019"/>
                  <a:pt x="70496" y="102512"/>
                  <a:pt x="69958" y="102734"/>
                </a:cubicBezTo>
                <a:cubicBezTo>
                  <a:pt x="69451" y="102956"/>
                  <a:pt x="69483" y="103684"/>
                  <a:pt x="69989" y="103874"/>
                </a:cubicBezTo>
                <a:cubicBezTo>
                  <a:pt x="70306" y="104001"/>
                  <a:pt x="70686" y="103842"/>
                  <a:pt x="70813" y="103526"/>
                </a:cubicBezTo>
                <a:close/>
                <a:moveTo>
                  <a:pt x="69958" y="105743"/>
                </a:moveTo>
                <a:cubicBezTo>
                  <a:pt x="70148" y="105204"/>
                  <a:pt x="69609" y="104697"/>
                  <a:pt x="69103" y="104919"/>
                </a:cubicBezTo>
                <a:cubicBezTo>
                  <a:pt x="68564" y="105141"/>
                  <a:pt x="68564" y="105901"/>
                  <a:pt x="69103" y="106123"/>
                </a:cubicBezTo>
                <a:cubicBezTo>
                  <a:pt x="69451" y="106249"/>
                  <a:pt x="69831" y="106091"/>
                  <a:pt x="69958" y="105743"/>
                </a:cubicBezTo>
                <a:close/>
                <a:moveTo>
                  <a:pt x="69103" y="107959"/>
                </a:moveTo>
                <a:cubicBezTo>
                  <a:pt x="69324" y="107421"/>
                  <a:pt x="68754" y="106883"/>
                  <a:pt x="68216" y="107104"/>
                </a:cubicBezTo>
                <a:cubicBezTo>
                  <a:pt x="67677" y="107326"/>
                  <a:pt x="67677" y="108118"/>
                  <a:pt x="68216" y="108339"/>
                </a:cubicBezTo>
                <a:cubicBezTo>
                  <a:pt x="68564" y="108466"/>
                  <a:pt x="68976" y="108308"/>
                  <a:pt x="69103" y="107959"/>
                </a:cubicBezTo>
                <a:close/>
                <a:moveTo>
                  <a:pt x="67361" y="110556"/>
                </a:moveTo>
                <a:cubicBezTo>
                  <a:pt x="67931" y="110778"/>
                  <a:pt x="68469" y="110208"/>
                  <a:pt x="68216" y="109638"/>
                </a:cubicBezTo>
                <a:cubicBezTo>
                  <a:pt x="67994" y="109099"/>
                  <a:pt x="67171" y="109099"/>
                  <a:pt x="66949" y="109670"/>
                </a:cubicBezTo>
                <a:cubicBezTo>
                  <a:pt x="66822" y="110018"/>
                  <a:pt x="67012" y="110430"/>
                  <a:pt x="67361" y="110556"/>
                </a:cubicBezTo>
                <a:close/>
                <a:moveTo>
                  <a:pt x="92443" y="39935"/>
                </a:moveTo>
                <a:cubicBezTo>
                  <a:pt x="92411" y="39903"/>
                  <a:pt x="92411" y="39966"/>
                  <a:pt x="92411" y="39966"/>
                </a:cubicBezTo>
                <a:cubicBezTo>
                  <a:pt x="92443" y="39966"/>
                  <a:pt x="92443" y="39966"/>
                  <a:pt x="92443" y="39966"/>
                </a:cubicBezTo>
                <a:cubicBezTo>
                  <a:pt x="92443" y="39935"/>
                  <a:pt x="92443" y="39935"/>
                  <a:pt x="92443" y="39935"/>
                </a:cubicBezTo>
                <a:close/>
                <a:moveTo>
                  <a:pt x="91588" y="42183"/>
                </a:moveTo>
                <a:cubicBezTo>
                  <a:pt x="91619" y="42120"/>
                  <a:pt x="91493" y="42183"/>
                  <a:pt x="91556" y="42183"/>
                </a:cubicBezTo>
                <a:cubicBezTo>
                  <a:pt x="91556" y="42215"/>
                  <a:pt x="91588" y="42183"/>
                  <a:pt x="91588" y="42183"/>
                </a:cubicBezTo>
                <a:close/>
                <a:moveTo>
                  <a:pt x="90733" y="44400"/>
                </a:moveTo>
                <a:cubicBezTo>
                  <a:pt x="90796" y="44305"/>
                  <a:pt x="90574" y="44368"/>
                  <a:pt x="90669" y="44432"/>
                </a:cubicBezTo>
                <a:cubicBezTo>
                  <a:pt x="90701" y="44432"/>
                  <a:pt x="90733" y="44432"/>
                  <a:pt x="90733" y="44400"/>
                </a:cubicBezTo>
                <a:close/>
                <a:moveTo>
                  <a:pt x="89877" y="46617"/>
                </a:moveTo>
                <a:cubicBezTo>
                  <a:pt x="89941" y="46490"/>
                  <a:pt x="89656" y="46585"/>
                  <a:pt x="89782" y="46648"/>
                </a:cubicBezTo>
                <a:cubicBezTo>
                  <a:pt x="89814" y="46680"/>
                  <a:pt x="89877" y="46648"/>
                  <a:pt x="89877" y="46617"/>
                </a:cubicBezTo>
                <a:close/>
                <a:moveTo>
                  <a:pt x="89054" y="48834"/>
                </a:moveTo>
                <a:cubicBezTo>
                  <a:pt x="89086" y="48675"/>
                  <a:pt x="88737" y="48802"/>
                  <a:pt x="88896" y="48865"/>
                </a:cubicBezTo>
                <a:cubicBezTo>
                  <a:pt x="88959" y="48897"/>
                  <a:pt x="89022" y="48865"/>
                  <a:pt x="89054" y="48834"/>
                </a:cubicBezTo>
                <a:close/>
                <a:moveTo>
                  <a:pt x="88199" y="51050"/>
                </a:moveTo>
                <a:cubicBezTo>
                  <a:pt x="88262" y="50860"/>
                  <a:pt x="87851" y="51019"/>
                  <a:pt x="88009" y="51114"/>
                </a:cubicBezTo>
                <a:cubicBezTo>
                  <a:pt x="88072" y="51145"/>
                  <a:pt x="88167" y="51114"/>
                  <a:pt x="88199" y="51050"/>
                </a:cubicBezTo>
                <a:close/>
                <a:moveTo>
                  <a:pt x="87154" y="53331"/>
                </a:moveTo>
                <a:cubicBezTo>
                  <a:pt x="87344" y="53426"/>
                  <a:pt x="87154" y="52919"/>
                  <a:pt x="87059" y="53141"/>
                </a:cubicBezTo>
                <a:cubicBezTo>
                  <a:pt x="87027" y="53204"/>
                  <a:pt x="87059" y="53299"/>
                  <a:pt x="87154" y="53331"/>
                </a:cubicBezTo>
                <a:close/>
                <a:moveTo>
                  <a:pt x="86172" y="55357"/>
                </a:moveTo>
                <a:cubicBezTo>
                  <a:pt x="86077" y="55579"/>
                  <a:pt x="86616" y="55357"/>
                  <a:pt x="86394" y="55262"/>
                </a:cubicBezTo>
                <a:cubicBezTo>
                  <a:pt x="86299" y="55199"/>
                  <a:pt x="86204" y="55262"/>
                  <a:pt x="86172" y="55357"/>
                </a:cubicBezTo>
                <a:close/>
                <a:moveTo>
                  <a:pt x="85285" y="57543"/>
                </a:moveTo>
                <a:cubicBezTo>
                  <a:pt x="85159" y="57828"/>
                  <a:pt x="85792" y="57543"/>
                  <a:pt x="85507" y="57448"/>
                </a:cubicBezTo>
                <a:cubicBezTo>
                  <a:pt x="85412" y="57384"/>
                  <a:pt x="85317" y="57448"/>
                  <a:pt x="85285" y="57543"/>
                </a:cubicBezTo>
                <a:close/>
                <a:moveTo>
                  <a:pt x="84399" y="59759"/>
                </a:moveTo>
                <a:cubicBezTo>
                  <a:pt x="84272" y="60044"/>
                  <a:pt x="84969" y="59759"/>
                  <a:pt x="84652" y="59633"/>
                </a:cubicBezTo>
                <a:cubicBezTo>
                  <a:pt x="84557" y="59569"/>
                  <a:pt x="84430" y="59633"/>
                  <a:pt x="84399" y="59759"/>
                </a:cubicBezTo>
                <a:close/>
                <a:moveTo>
                  <a:pt x="83480" y="61944"/>
                </a:moveTo>
                <a:cubicBezTo>
                  <a:pt x="83417" y="62135"/>
                  <a:pt x="83607" y="62325"/>
                  <a:pt x="83797" y="62230"/>
                </a:cubicBezTo>
                <a:cubicBezTo>
                  <a:pt x="83987" y="62166"/>
                  <a:pt x="83987" y="61881"/>
                  <a:pt x="83797" y="61818"/>
                </a:cubicBezTo>
                <a:cubicBezTo>
                  <a:pt x="83670" y="61754"/>
                  <a:pt x="83544" y="61818"/>
                  <a:pt x="83480" y="61944"/>
                </a:cubicBezTo>
                <a:close/>
                <a:moveTo>
                  <a:pt x="82594" y="64130"/>
                </a:moveTo>
                <a:cubicBezTo>
                  <a:pt x="82530" y="64351"/>
                  <a:pt x="82720" y="64573"/>
                  <a:pt x="82942" y="64478"/>
                </a:cubicBezTo>
                <a:cubicBezTo>
                  <a:pt x="83132" y="64383"/>
                  <a:pt x="83132" y="64098"/>
                  <a:pt x="82910" y="64003"/>
                </a:cubicBezTo>
                <a:cubicBezTo>
                  <a:pt x="82784" y="63940"/>
                  <a:pt x="82657" y="64003"/>
                  <a:pt x="82594" y="64161"/>
                </a:cubicBezTo>
                <a:close/>
                <a:moveTo>
                  <a:pt x="81707" y="66346"/>
                </a:moveTo>
                <a:cubicBezTo>
                  <a:pt x="81612" y="66568"/>
                  <a:pt x="81834" y="66790"/>
                  <a:pt x="82055" y="66695"/>
                </a:cubicBezTo>
                <a:cubicBezTo>
                  <a:pt x="82277" y="66600"/>
                  <a:pt x="82277" y="66283"/>
                  <a:pt x="82055" y="66188"/>
                </a:cubicBezTo>
                <a:cubicBezTo>
                  <a:pt x="81929" y="66125"/>
                  <a:pt x="81770" y="66220"/>
                  <a:pt x="81707" y="66346"/>
                </a:cubicBezTo>
                <a:close/>
                <a:moveTo>
                  <a:pt x="80820" y="68532"/>
                </a:moveTo>
                <a:cubicBezTo>
                  <a:pt x="80725" y="68785"/>
                  <a:pt x="80978" y="69038"/>
                  <a:pt x="81200" y="68912"/>
                </a:cubicBezTo>
                <a:cubicBezTo>
                  <a:pt x="81454" y="68817"/>
                  <a:pt x="81454" y="68468"/>
                  <a:pt x="81200" y="68373"/>
                </a:cubicBezTo>
                <a:cubicBezTo>
                  <a:pt x="81042" y="68310"/>
                  <a:pt x="80883" y="68405"/>
                  <a:pt x="80820" y="68532"/>
                </a:cubicBezTo>
                <a:close/>
                <a:moveTo>
                  <a:pt x="79933" y="70748"/>
                </a:moveTo>
                <a:cubicBezTo>
                  <a:pt x="79807" y="71002"/>
                  <a:pt x="80092" y="71255"/>
                  <a:pt x="80345" y="71160"/>
                </a:cubicBezTo>
                <a:cubicBezTo>
                  <a:pt x="80598" y="71033"/>
                  <a:pt x="80598" y="70685"/>
                  <a:pt x="80345" y="70558"/>
                </a:cubicBezTo>
                <a:cubicBezTo>
                  <a:pt x="80155" y="70495"/>
                  <a:pt x="79997" y="70590"/>
                  <a:pt x="79933" y="70748"/>
                </a:cubicBezTo>
                <a:close/>
                <a:moveTo>
                  <a:pt x="79015" y="72934"/>
                </a:moveTo>
                <a:cubicBezTo>
                  <a:pt x="78920" y="73219"/>
                  <a:pt x="79205" y="73504"/>
                  <a:pt x="79490" y="73377"/>
                </a:cubicBezTo>
                <a:cubicBezTo>
                  <a:pt x="79743" y="73250"/>
                  <a:pt x="79743" y="72870"/>
                  <a:pt x="79458" y="72744"/>
                </a:cubicBezTo>
                <a:cubicBezTo>
                  <a:pt x="79300" y="72680"/>
                  <a:pt x="79110" y="72775"/>
                  <a:pt x="79015" y="72934"/>
                </a:cubicBezTo>
                <a:close/>
                <a:moveTo>
                  <a:pt x="78603" y="74960"/>
                </a:moveTo>
                <a:cubicBezTo>
                  <a:pt x="78318" y="74834"/>
                  <a:pt x="78033" y="75119"/>
                  <a:pt x="78160" y="75435"/>
                </a:cubicBezTo>
                <a:cubicBezTo>
                  <a:pt x="78287" y="75720"/>
                  <a:pt x="78698" y="75720"/>
                  <a:pt x="78793" y="75404"/>
                </a:cubicBezTo>
                <a:cubicBezTo>
                  <a:pt x="78888" y="75214"/>
                  <a:pt x="78793" y="75024"/>
                  <a:pt x="78603" y="74960"/>
                </a:cubicBezTo>
                <a:close/>
                <a:moveTo>
                  <a:pt x="77748" y="77146"/>
                </a:moveTo>
                <a:cubicBezTo>
                  <a:pt x="77432" y="77019"/>
                  <a:pt x="77115" y="77336"/>
                  <a:pt x="77242" y="77652"/>
                </a:cubicBezTo>
                <a:cubicBezTo>
                  <a:pt x="77400" y="77937"/>
                  <a:pt x="77812" y="77937"/>
                  <a:pt x="77938" y="77621"/>
                </a:cubicBezTo>
                <a:cubicBezTo>
                  <a:pt x="78033" y="77431"/>
                  <a:pt x="77938" y="77209"/>
                  <a:pt x="77748" y="77146"/>
                </a:cubicBezTo>
                <a:close/>
                <a:moveTo>
                  <a:pt x="76861" y="79331"/>
                </a:moveTo>
                <a:cubicBezTo>
                  <a:pt x="76545" y="79204"/>
                  <a:pt x="76228" y="79521"/>
                  <a:pt x="76355" y="79869"/>
                </a:cubicBezTo>
                <a:cubicBezTo>
                  <a:pt x="76513" y="80186"/>
                  <a:pt x="76957" y="80186"/>
                  <a:pt x="77083" y="79837"/>
                </a:cubicBezTo>
                <a:cubicBezTo>
                  <a:pt x="77178" y="79647"/>
                  <a:pt x="77083" y="79394"/>
                  <a:pt x="76861" y="79331"/>
                </a:cubicBezTo>
                <a:close/>
                <a:moveTo>
                  <a:pt x="75468" y="81738"/>
                </a:moveTo>
                <a:cubicBezTo>
                  <a:pt x="75310" y="82086"/>
                  <a:pt x="75690" y="82434"/>
                  <a:pt x="76006" y="82276"/>
                </a:cubicBezTo>
                <a:cubicBezTo>
                  <a:pt x="76355" y="82149"/>
                  <a:pt x="76355" y="81643"/>
                  <a:pt x="76006" y="81516"/>
                </a:cubicBezTo>
                <a:cubicBezTo>
                  <a:pt x="75785" y="81421"/>
                  <a:pt x="75531" y="81548"/>
                  <a:pt x="75468" y="81769"/>
                </a:cubicBezTo>
                <a:close/>
                <a:moveTo>
                  <a:pt x="74581" y="83954"/>
                </a:moveTo>
                <a:cubicBezTo>
                  <a:pt x="74423" y="84303"/>
                  <a:pt x="74803" y="84683"/>
                  <a:pt x="75151" y="84524"/>
                </a:cubicBezTo>
                <a:cubicBezTo>
                  <a:pt x="75531" y="84366"/>
                  <a:pt x="75500" y="83859"/>
                  <a:pt x="75151" y="83701"/>
                </a:cubicBezTo>
                <a:cubicBezTo>
                  <a:pt x="74930" y="83606"/>
                  <a:pt x="74645" y="83733"/>
                  <a:pt x="74581" y="83954"/>
                </a:cubicBezTo>
                <a:close/>
                <a:moveTo>
                  <a:pt x="73663" y="86140"/>
                </a:moveTo>
                <a:cubicBezTo>
                  <a:pt x="73536" y="86520"/>
                  <a:pt x="73916" y="86900"/>
                  <a:pt x="74296" y="86741"/>
                </a:cubicBezTo>
                <a:cubicBezTo>
                  <a:pt x="74676" y="86583"/>
                  <a:pt x="74645" y="86045"/>
                  <a:pt x="74265" y="85886"/>
                </a:cubicBezTo>
                <a:cubicBezTo>
                  <a:pt x="74043" y="85791"/>
                  <a:pt x="73758" y="85918"/>
                  <a:pt x="73663" y="86140"/>
                </a:cubicBezTo>
                <a:close/>
                <a:moveTo>
                  <a:pt x="73061" y="88990"/>
                </a:moveTo>
                <a:cubicBezTo>
                  <a:pt x="73441" y="89148"/>
                  <a:pt x="73853" y="88736"/>
                  <a:pt x="73663" y="88325"/>
                </a:cubicBezTo>
                <a:cubicBezTo>
                  <a:pt x="73505" y="87945"/>
                  <a:pt x="72935" y="87945"/>
                  <a:pt x="72776" y="88356"/>
                </a:cubicBezTo>
                <a:cubicBezTo>
                  <a:pt x="72681" y="88610"/>
                  <a:pt x="72808" y="88895"/>
                  <a:pt x="73061" y="88990"/>
                </a:cubicBezTo>
                <a:close/>
                <a:moveTo>
                  <a:pt x="72555" y="90256"/>
                </a:moveTo>
                <a:cubicBezTo>
                  <a:pt x="72143" y="90098"/>
                  <a:pt x="71731" y="90541"/>
                  <a:pt x="71889" y="90953"/>
                </a:cubicBezTo>
                <a:cubicBezTo>
                  <a:pt x="72079" y="91365"/>
                  <a:pt x="72681" y="91333"/>
                  <a:pt x="72840" y="90922"/>
                </a:cubicBezTo>
                <a:cubicBezTo>
                  <a:pt x="72935" y="90668"/>
                  <a:pt x="72808" y="90383"/>
                  <a:pt x="72555" y="90256"/>
                </a:cubicBezTo>
                <a:close/>
                <a:moveTo>
                  <a:pt x="71003" y="92758"/>
                </a:moveTo>
                <a:cubicBezTo>
                  <a:pt x="70813" y="93202"/>
                  <a:pt x="71256" y="93613"/>
                  <a:pt x="71699" y="93423"/>
                </a:cubicBezTo>
                <a:cubicBezTo>
                  <a:pt x="72111" y="93233"/>
                  <a:pt x="72111" y="92632"/>
                  <a:pt x="71668" y="92473"/>
                </a:cubicBezTo>
                <a:cubicBezTo>
                  <a:pt x="71414" y="92347"/>
                  <a:pt x="71098" y="92473"/>
                  <a:pt x="71003" y="92758"/>
                </a:cubicBezTo>
                <a:close/>
                <a:moveTo>
                  <a:pt x="71129" y="95355"/>
                </a:moveTo>
                <a:cubicBezTo>
                  <a:pt x="71319" y="94912"/>
                  <a:pt x="70844" y="94468"/>
                  <a:pt x="70401" y="94658"/>
                </a:cubicBezTo>
                <a:cubicBezTo>
                  <a:pt x="69958" y="94848"/>
                  <a:pt x="69958" y="95482"/>
                  <a:pt x="70401" y="95672"/>
                </a:cubicBezTo>
                <a:cubicBezTo>
                  <a:pt x="70686" y="95767"/>
                  <a:pt x="71003" y="95640"/>
                  <a:pt x="71129" y="95355"/>
                </a:cubicBezTo>
                <a:close/>
                <a:moveTo>
                  <a:pt x="70274" y="97572"/>
                </a:moveTo>
                <a:cubicBezTo>
                  <a:pt x="70464" y="97097"/>
                  <a:pt x="69989" y="96654"/>
                  <a:pt x="69514" y="96844"/>
                </a:cubicBezTo>
                <a:cubicBezTo>
                  <a:pt x="69039" y="97034"/>
                  <a:pt x="69071" y="97699"/>
                  <a:pt x="69546" y="97889"/>
                </a:cubicBezTo>
                <a:cubicBezTo>
                  <a:pt x="69831" y="98015"/>
                  <a:pt x="70148" y="97857"/>
                  <a:pt x="70274" y="97572"/>
                </a:cubicBezTo>
                <a:close/>
                <a:moveTo>
                  <a:pt x="69419" y="99789"/>
                </a:moveTo>
                <a:cubicBezTo>
                  <a:pt x="69609" y="99314"/>
                  <a:pt x="69134" y="98839"/>
                  <a:pt x="68628" y="99029"/>
                </a:cubicBezTo>
                <a:cubicBezTo>
                  <a:pt x="68152" y="99250"/>
                  <a:pt x="68152" y="99915"/>
                  <a:pt x="68659" y="100105"/>
                </a:cubicBezTo>
                <a:cubicBezTo>
                  <a:pt x="68944" y="100232"/>
                  <a:pt x="69293" y="100105"/>
                  <a:pt x="69419" y="99789"/>
                </a:cubicBezTo>
                <a:close/>
                <a:moveTo>
                  <a:pt x="67772" y="102354"/>
                </a:moveTo>
                <a:cubicBezTo>
                  <a:pt x="68279" y="102544"/>
                  <a:pt x="68786" y="102037"/>
                  <a:pt x="68564" y="101531"/>
                </a:cubicBezTo>
                <a:cubicBezTo>
                  <a:pt x="68343" y="101056"/>
                  <a:pt x="67646" y="101056"/>
                  <a:pt x="67424" y="101562"/>
                </a:cubicBezTo>
                <a:cubicBezTo>
                  <a:pt x="67297" y="101879"/>
                  <a:pt x="67456" y="102227"/>
                  <a:pt x="67772" y="102354"/>
                </a:cubicBezTo>
                <a:close/>
                <a:moveTo>
                  <a:pt x="67709" y="104222"/>
                </a:moveTo>
                <a:cubicBezTo>
                  <a:pt x="67931" y="103684"/>
                  <a:pt x="67392" y="103177"/>
                  <a:pt x="66886" y="103399"/>
                </a:cubicBezTo>
                <a:cubicBezTo>
                  <a:pt x="66347" y="103621"/>
                  <a:pt x="66379" y="104381"/>
                  <a:pt x="66886" y="104571"/>
                </a:cubicBezTo>
                <a:cubicBezTo>
                  <a:pt x="67202" y="104697"/>
                  <a:pt x="67582" y="104539"/>
                  <a:pt x="67709" y="104222"/>
                </a:cubicBezTo>
                <a:close/>
                <a:moveTo>
                  <a:pt x="66854" y="106439"/>
                </a:moveTo>
                <a:cubicBezTo>
                  <a:pt x="67076" y="105901"/>
                  <a:pt x="66537" y="105363"/>
                  <a:pt x="65999" y="105616"/>
                </a:cubicBezTo>
                <a:cubicBezTo>
                  <a:pt x="65461" y="105838"/>
                  <a:pt x="65461" y="106598"/>
                  <a:pt x="65999" y="106819"/>
                </a:cubicBezTo>
                <a:cubicBezTo>
                  <a:pt x="66347" y="106946"/>
                  <a:pt x="66727" y="106788"/>
                  <a:pt x="66854" y="106439"/>
                </a:cubicBezTo>
                <a:close/>
                <a:moveTo>
                  <a:pt x="65144" y="109036"/>
                </a:moveTo>
                <a:cubicBezTo>
                  <a:pt x="65682" y="109258"/>
                  <a:pt x="66252" y="108688"/>
                  <a:pt x="65999" y="108149"/>
                </a:cubicBezTo>
                <a:cubicBezTo>
                  <a:pt x="65746" y="107579"/>
                  <a:pt x="64986" y="107611"/>
                  <a:pt x="64764" y="108149"/>
                </a:cubicBezTo>
                <a:cubicBezTo>
                  <a:pt x="64606" y="108498"/>
                  <a:pt x="64796" y="108909"/>
                  <a:pt x="65144" y="109036"/>
                </a:cubicBezTo>
                <a:close/>
                <a:moveTo>
                  <a:pt x="64764" y="109986"/>
                </a:moveTo>
                <a:cubicBezTo>
                  <a:pt x="64099" y="109701"/>
                  <a:pt x="63529" y="110461"/>
                  <a:pt x="63941" y="111031"/>
                </a:cubicBezTo>
                <a:lnTo>
                  <a:pt x="65049" y="111031"/>
                </a:lnTo>
                <a:cubicBezTo>
                  <a:pt x="65112" y="110968"/>
                  <a:pt x="65144" y="110936"/>
                  <a:pt x="65144" y="110873"/>
                </a:cubicBezTo>
                <a:cubicBezTo>
                  <a:pt x="65302" y="110525"/>
                  <a:pt x="65112" y="110113"/>
                  <a:pt x="64764" y="109986"/>
                </a:cubicBezTo>
                <a:close/>
                <a:moveTo>
                  <a:pt x="89371" y="40600"/>
                </a:moveTo>
                <a:cubicBezTo>
                  <a:pt x="89339" y="40600"/>
                  <a:pt x="89339" y="40600"/>
                  <a:pt x="89339" y="40600"/>
                </a:cubicBezTo>
                <a:cubicBezTo>
                  <a:pt x="89307" y="40600"/>
                  <a:pt x="89339" y="40631"/>
                  <a:pt x="89339" y="40631"/>
                </a:cubicBezTo>
                <a:cubicBezTo>
                  <a:pt x="89339" y="40631"/>
                  <a:pt x="89371" y="40631"/>
                  <a:pt x="89371" y="40631"/>
                </a:cubicBezTo>
                <a:cubicBezTo>
                  <a:pt x="89371" y="40600"/>
                  <a:pt x="89371" y="40600"/>
                  <a:pt x="89371" y="40600"/>
                </a:cubicBezTo>
                <a:close/>
                <a:moveTo>
                  <a:pt x="88516" y="42848"/>
                </a:moveTo>
                <a:cubicBezTo>
                  <a:pt x="88516" y="42816"/>
                  <a:pt x="88516" y="42785"/>
                  <a:pt x="88484" y="42785"/>
                </a:cubicBezTo>
                <a:cubicBezTo>
                  <a:pt x="88421" y="42753"/>
                  <a:pt x="88484" y="42911"/>
                  <a:pt x="88516" y="42848"/>
                </a:cubicBezTo>
                <a:close/>
                <a:moveTo>
                  <a:pt x="87661" y="45065"/>
                </a:moveTo>
                <a:cubicBezTo>
                  <a:pt x="87692" y="44970"/>
                  <a:pt x="87471" y="45065"/>
                  <a:pt x="87566" y="45097"/>
                </a:cubicBezTo>
                <a:cubicBezTo>
                  <a:pt x="87597" y="45097"/>
                  <a:pt x="87661" y="45097"/>
                  <a:pt x="87661" y="45065"/>
                </a:cubicBezTo>
                <a:close/>
                <a:moveTo>
                  <a:pt x="86806" y="47282"/>
                </a:moveTo>
                <a:cubicBezTo>
                  <a:pt x="86869" y="47155"/>
                  <a:pt x="86584" y="47250"/>
                  <a:pt x="86711" y="47313"/>
                </a:cubicBezTo>
                <a:cubicBezTo>
                  <a:pt x="86742" y="47345"/>
                  <a:pt x="86806" y="47313"/>
                  <a:pt x="86806" y="47282"/>
                </a:cubicBezTo>
                <a:close/>
                <a:moveTo>
                  <a:pt x="85951" y="49499"/>
                </a:moveTo>
                <a:cubicBezTo>
                  <a:pt x="86014" y="49340"/>
                  <a:pt x="85665" y="49499"/>
                  <a:pt x="85824" y="49530"/>
                </a:cubicBezTo>
                <a:cubicBezTo>
                  <a:pt x="85887" y="49562"/>
                  <a:pt x="85951" y="49530"/>
                  <a:pt x="85951" y="49467"/>
                </a:cubicBezTo>
                <a:close/>
                <a:moveTo>
                  <a:pt x="85095" y="51715"/>
                </a:moveTo>
                <a:cubicBezTo>
                  <a:pt x="85190" y="51525"/>
                  <a:pt x="84747" y="51684"/>
                  <a:pt x="84937" y="51779"/>
                </a:cubicBezTo>
                <a:cubicBezTo>
                  <a:pt x="85000" y="51810"/>
                  <a:pt x="85064" y="51779"/>
                  <a:pt x="85095" y="51684"/>
                </a:cubicBezTo>
                <a:close/>
                <a:moveTo>
                  <a:pt x="84050" y="53996"/>
                </a:moveTo>
                <a:cubicBezTo>
                  <a:pt x="84272" y="54091"/>
                  <a:pt x="84050" y="53584"/>
                  <a:pt x="83987" y="53806"/>
                </a:cubicBezTo>
                <a:cubicBezTo>
                  <a:pt x="83955" y="53869"/>
                  <a:pt x="83987" y="53964"/>
                  <a:pt x="84050" y="53996"/>
                </a:cubicBezTo>
                <a:close/>
                <a:moveTo>
                  <a:pt x="83069" y="56022"/>
                </a:moveTo>
                <a:cubicBezTo>
                  <a:pt x="82974" y="56244"/>
                  <a:pt x="83544" y="56022"/>
                  <a:pt x="83290" y="55927"/>
                </a:cubicBezTo>
                <a:cubicBezTo>
                  <a:pt x="83227" y="55864"/>
                  <a:pt x="83132" y="55927"/>
                  <a:pt x="83069" y="56022"/>
                </a:cubicBezTo>
                <a:close/>
                <a:moveTo>
                  <a:pt x="82182" y="58208"/>
                </a:moveTo>
                <a:cubicBezTo>
                  <a:pt x="82087" y="58493"/>
                  <a:pt x="82720" y="58208"/>
                  <a:pt x="82435" y="58113"/>
                </a:cubicBezTo>
                <a:cubicBezTo>
                  <a:pt x="82340" y="58049"/>
                  <a:pt x="82214" y="58113"/>
                  <a:pt x="82182" y="58208"/>
                </a:cubicBezTo>
                <a:close/>
                <a:moveTo>
                  <a:pt x="81295" y="60424"/>
                </a:moveTo>
                <a:cubicBezTo>
                  <a:pt x="81168" y="60709"/>
                  <a:pt x="81897" y="60424"/>
                  <a:pt x="81580" y="60298"/>
                </a:cubicBezTo>
                <a:cubicBezTo>
                  <a:pt x="81454" y="60234"/>
                  <a:pt x="81327" y="60298"/>
                  <a:pt x="81295" y="60393"/>
                </a:cubicBezTo>
                <a:close/>
                <a:moveTo>
                  <a:pt x="80408" y="62610"/>
                </a:moveTo>
                <a:cubicBezTo>
                  <a:pt x="80313" y="62800"/>
                  <a:pt x="80535" y="62990"/>
                  <a:pt x="80725" y="62926"/>
                </a:cubicBezTo>
                <a:cubicBezTo>
                  <a:pt x="80915" y="62831"/>
                  <a:pt x="80915" y="62546"/>
                  <a:pt x="80693" y="62483"/>
                </a:cubicBezTo>
                <a:cubicBezTo>
                  <a:pt x="80598" y="62420"/>
                  <a:pt x="80440" y="62483"/>
                  <a:pt x="80408" y="62610"/>
                </a:cubicBezTo>
                <a:close/>
                <a:moveTo>
                  <a:pt x="79522" y="64826"/>
                </a:moveTo>
                <a:cubicBezTo>
                  <a:pt x="79427" y="65016"/>
                  <a:pt x="79648" y="65238"/>
                  <a:pt x="79838" y="65143"/>
                </a:cubicBezTo>
                <a:cubicBezTo>
                  <a:pt x="80060" y="65048"/>
                  <a:pt x="80060" y="64763"/>
                  <a:pt x="79838" y="64668"/>
                </a:cubicBezTo>
                <a:cubicBezTo>
                  <a:pt x="79712" y="64605"/>
                  <a:pt x="79553" y="64668"/>
                  <a:pt x="79522" y="64826"/>
                </a:cubicBezTo>
                <a:close/>
                <a:moveTo>
                  <a:pt x="78603" y="67012"/>
                </a:moveTo>
                <a:cubicBezTo>
                  <a:pt x="78540" y="67233"/>
                  <a:pt x="78762" y="67455"/>
                  <a:pt x="78983" y="67360"/>
                </a:cubicBezTo>
                <a:cubicBezTo>
                  <a:pt x="79205" y="67265"/>
                  <a:pt x="79205" y="66948"/>
                  <a:pt x="78983" y="66853"/>
                </a:cubicBezTo>
                <a:cubicBezTo>
                  <a:pt x="78825" y="66790"/>
                  <a:pt x="78667" y="66885"/>
                  <a:pt x="78603" y="67012"/>
                </a:cubicBezTo>
                <a:close/>
                <a:moveTo>
                  <a:pt x="77717" y="69228"/>
                </a:moveTo>
                <a:cubicBezTo>
                  <a:pt x="77622" y="69450"/>
                  <a:pt x="77875" y="69703"/>
                  <a:pt x="78128" y="69608"/>
                </a:cubicBezTo>
                <a:cubicBezTo>
                  <a:pt x="78350" y="69482"/>
                  <a:pt x="78350" y="69133"/>
                  <a:pt x="78097" y="69038"/>
                </a:cubicBezTo>
                <a:cubicBezTo>
                  <a:pt x="77970" y="68975"/>
                  <a:pt x="77780" y="69070"/>
                  <a:pt x="77717" y="69197"/>
                </a:cubicBezTo>
                <a:close/>
                <a:moveTo>
                  <a:pt x="76830" y="71413"/>
                </a:moveTo>
                <a:cubicBezTo>
                  <a:pt x="76735" y="71667"/>
                  <a:pt x="76988" y="71920"/>
                  <a:pt x="77242" y="71825"/>
                </a:cubicBezTo>
                <a:cubicBezTo>
                  <a:pt x="77527" y="71699"/>
                  <a:pt x="77495" y="71350"/>
                  <a:pt x="77242" y="71223"/>
                </a:cubicBezTo>
                <a:cubicBezTo>
                  <a:pt x="77083" y="71160"/>
                  <a:pt x="76893" y="71255"/>
                  <a:pt x="76830" y="71413"/>
                </a:cubicBezTo>
                <a:close/>
                <a:moveTo>
                  <a:pt x="76386" y="73409"/>
                </a:moveTo>
                <a:cubicBezTo>
                  <a:pt x="76101" y="73314"/>
                  <a:pt x="75816" y="73599"/>
                  <a:pt x="75943" y="73884"/>
                </a:cubicBezTo>
                <a:cubicBezTo>
                  <a:pt x="76070" y="74137"/>
                  <a:pt x="76450" y="74137"/>
                  <a:pt x="76576" y="73852"/>
                </a:cubicBezTo>
                <a:cubicBezTo>
                  <a:pt x="76640" y="73694"/>
                  <a:pt x="76545" y="73504"/>
                  <a:pt x="76386" y="73409"/>
                </a:cubicBezTo>
                <a:close/>
                <a:moveTo>
                  <a:pt x="75531" y="75625"/>
                </a:moveTo>
                <a:cubicBezTo>
                  <a:pt x="75215" y="75499"/>
                  <a:pt x="74930" y="75784"/>
                  <a:pt x="75056" y="76100"/>
                </a:cubicBezTo>
                <a:cubicBezTo>
                  <a:pt x="75183" y="76386"/>
                  <a:pt x="75595" y="76386"/>
                  <a:pt x="75721" y="76069"/>
                </a:cubicBezTo>
                <a:cubicBezTo>
                  <a:pt x="75785" y="75879"/>
                  <a:pt x="75690" y="75689"/>
                  <a:pt x="75531" y="75625"/>
                </a:cubicBezTo>
                <a:close/>
                <a:moveTo>
                  <a:pt x="74645" y="77811"/>
                </a:moveTo>
                <a:cubicBezTo>
                  <a:pt x="74328" y="77684"/>
                  <a:pt x="74011" y="78001"/>
                  <a:pt x="74170" y="78317"/>
                </a:cubicBezTo>
                <a:cubicBezTo>
                  <a:pt x="74296" y="78602"/>
                  <a:pt x="74740" y="78602"/>
                  <a:pt x="74866" y="78286"/>
                </a:cubicBezTo>
                <a:cubicBezTo>
                  <a:pt x="74930" y="78096"/>
                  <a:pt x="74835" y="77874"/>
                  <a:pt x="74645" y="77811"/>
                </a:cubicBezTo>
                <a:close/>
                <a:moveTo>
                  <a:pt x="73790" y="79996"/>
                </a:moveTo>
                <a:cubicBezTo>
                  <a:pt x="73441" y="79869"/>
                  <a:pt x="73125" y="80186"/>
                  <a:pt x="73283" y="80534"/>
                </a:cubicBezTo>
                <a:cubicBezTo>
                  <a:pt x="73410" y="80851"/>
                  <a:pt x="73885" y="80851"/>
                  <a:pt x="74011" y="80502"/>
                </a:cubicBezTo>
                <a:cubicBezTo>
                  <a:pt x="74106" y="80312"/>
                  <a:pt x="73980" y="80059"/>
                  <a:pt x="73790" y="79996"/>
                </a:cubicBezTo>
                <a:close/>
                <a:moveTo>
                  <a:pt x="72364" y="82403"/>
                </a:moveTo>
                <a:cubicBezTo>
                  <a:pt x="72238" y="82751"/>
                  <a:pt x="72586" y="83099"/>
                  <a:pt x="72935" y="82973"/>
                </a:cubicBezTo>
                <a:cubicBezTo>
                  <a:pt x="73283" y="82814"/>
                  <a:pt x="73283" y="82308"/>
                  <a:pt x="72935" y="82181"/>
                </a:cubicBezTo>
                <a:cubicBezTo>
                  <a:pt x="72713" y="82086"/>
                  <a:pt x="72459" y="82213"/>
                  <a:pt x="72364" y="82403"/>
                </a:cubicBezTo>
                <a:close/>
                <a:moveTo>
                  <a:pt x="71478" y="84619"/>
                </a:moveTo>
                <a:cubicBezTo>
                  <a:pt x="71319" y="84999"/>
                  <a:pt x="71699" y="85348"/>
                  <a:pt x="72079" y="85189"/>
                </a:cubicBezTo>
                <a:cubicBezTo>
                  <a:pt x="72428" y="85031"/>
                  <a:pt x="72428" y="84524"/>
                  <a:pt x="72048" y="84366"/>
                </a:cubicBezTo>
                <a:cubicBezTo>
                  <a:pt x="71826" y="84271"/>
                  <a:pt x="71573" y="84398"/>
                  <a:pt x="71478" y="84619"/>
                </a:cubicBezTo>
                <a:close/>
                <a:moveTo>
                  <a:pt x="70591" y="86805"/>
                </a:moveTo>
                <a:cubicBezTo>
                  <a:pt x="70433" y="87216"/>
                  <a:pt x="70813" y="87596"/>
                  <a:pt x="71193" y="87406"/>
                </a:cubicBezTo>
                <a:cubicBezTo>
                  <a:pt x="71573" y="87248"/>
                  <a:pt x="71573" y="86710"/>
                  <a:pt x="71193" y="86551"/>
                </a:cubicBezTo>
                <a:cubicBezTo>
                  <a:pt x="70939" y="86456"/>
                  <a:pt x="70686" y="86583"/>
                  <a:pt x="70591" y="86805"/>
                </a:cubicBezTo>
                <a:close/>
                <a:moveTo>
                  <a:pt x="69958" y="89655"/>
                </a:moveTo>
                <a:cubicBezTo>
                  <a:pt x="70369" y="89813"/>
                  <a:pt x="70781" y="89401"/>
                  <a:pt x="70591" y="88990"/>
                </a:cubicBezTo>
                <a:cubicBezTo>
                  <a:pt x="70433" y="88610"/>
                  <a:pt x="69863" y="88610"/>
                  <a:pt x="69704" y="89021"/>
                </a:cubicBezTo>
                <a:cubicBezTo>
                  <a:pt x="69578" y="89275"/>
                  <a:pt x="69704" y="89560"/>
                  <a:pt x="69958" y="89655"/>
                </a:cubicBezTo>
                <a:close/>
                <a:moveTo>
                  <a:pt x="69451" y="90922"/>
                </a:moveTo>
                <a:cubicBezTo>
                  <a:pt x="69039" y="90763"/>
                  <a:pt x="68628" y="91207"/>
                  <a:pt x="68818" y="91618"/>
                </a:cubicBezTo>
                <a:cubicBezTo>
                  <a:pt x="68976" y="92030"/>
                  <a:pt x="69578" y="91998"/>
                  <a:pt x="69736" y="91587"/>
                </a:cubicBezTo>
                <a:cubicBezTo>
                  <a:pt x="69863" y="91333"/>
                  <a:pt x="69736" y="91048"/>
                  <a:pt x="69451" y="90922"/>
                </a:cubicBezTo>
                <a:close/>
                <a:moveTo>
                  <a:pt x="67899" y="93423"/>
                </a:moveTo>
                <a:cubicBezTo>
                  <a:pt x="67741" y="93867"/>
                  <a:pt x="68184" y="94278"/>
                  <a:pt x="68628" y="94088"/>
                </a:cubicBezTo>
                <a:cubicBezTo>
                  <a:pt x="69039" y="93898"/>
                  <a:pt x="69039" y="93297"/>
                  <a:pt x="68596" y="93107"/>
                </a:cubicBezTo>
                <a:cubicBezTo>
                  <a:pt x="68311" y="93012"/>
                  <a:pt x="68026" y="93138"/>
                  <a:pt x="67899" y="93423"/>
                </a:cubicBezTo>
                <a:close/>
                <a:moveTo>
                  <a:pt x="68057" y="96020"/>
                </a:moveTo>
                <a:cubicBezTo>
                  <a:pt x="68216" y="95577"/>
                  <a:pt x="67772" y="95133"/>
                  <a:pt x="67297" y="95323"/>
                </a:cubicBezTo>
                <a:cubicBezTo>
                  <a:pt x="66854" y="95514"/>
                  <a:pt x="66886" y="96147"/>
                  <a:pt x="67329" y="96337"/>
                </a:cubicBezTo>
                <a:cubicBezTo>
                  <a:pt x="67614" y="96432"/>
                  <a:pt x="67931" y="96305"/>
                  <a:pt x="68057" y="96020"/>
                </a:cubicBezTo>
                <a:close/>
                <a:moveTo>
                  <a:pt x="67202" y="98237"/>
                </a:moveTo>
                <a:cubicBezTo>
                  <a:pt x="67392" y="97762"/>
                  <a:pt x="66886" y="97287"/>
                  <a:pt x="66442" y="97509"/>
                </a:cubicBezTo>
                <a:cubicBezTo>
                  <a:pt x="65967" y="97699"/>
                  <a:pt x="65967" y="98364"/>
                  <a:pt x="66442" y="98554"/>
                </a:cubicBezTo>
                <a:cubicBezTo>
                  <a:pt x="66727" y="98680"/>
                  <a:pt x="67076" y="98522"/>
                  <a:pt x="67202" y="98237"/>
                </a:cubicBezTo>
                <a:close/>
                <a:moveTo>
                  <a:pt x="65556" y="100802"/>
                </a:moveTo>
                <a:cubicBezTo>
                  <a:pt x="66062" y="100992"/>
                  <a:pt x="66537" y="100486"/>
                  <a:pt x="66316" y="100010"/>
                </a:cubicBezTo>
                <a:cubicBezTo>
                  <a:pt x="66126" y="99504"/>
                  <a:pt x="65429" y="99535"/>
                  <a:pt x="65239" y="100010"/>
                </a:cubicBezTo>
                <a:cubicBezTo>
                  <a:pt x="65112" y="100327"/>
                  <a:pt x="65271" y="100676"/>
                  <a:pt x="65556" y="100802"/>
                </a:cubicBezTo>
                <a:close/>
                <a:moveTo>
                  <a:pt x="65492" y="102671"/>
                </a:moveTo>
                <a:cubicBezTo>
                  <a:pt x="65682" y="102164"/>
                  <a:pt x="65176" y="101657"/>
                  <a:pt x="64669" y="101879"/>
                </a:cubicBezTo>
                <a:cubicBezTo>
                  <a:pt x="64162" y="102101"/>
                  <a:pt x="64162" y="102829"/>
                  <a:pt x="64701" y="103019"/>
                </a:cubicBezTo>
                <a:cubicBezTo>
                  <a:pt x="65017" y="103146"/>
                  <a:pt x="65366" y="102987"/>
                  <a:pt x="65492" y="102671"/>
                </a:cubicBezTo>
                <a:close/>
                <a:moveTo>
                  <a:pt x="64637" y="104888"/>
                </a:moveTo>
                <a:cubicBezTo>
                  <a:pt x="64827" y="104349"/>
                  <a:pt x="64321" y="103842"/>
                  <a:pt x="63782" y="104064"/>
                </a:cubicBezTo>
                <a:cubicBezTo>
                  <a:pt x="63275" y="104286"/>
                  <a:pt x="63275" y="105046"/>
                  <a:pt x="63814" y="105236"/>
                </a:cubicBezTo>
                <a:cubicBezTo>
                  <a:pt x="64131" y="105363"/>
                  <a:pt x="64511" y="105204"/>
                  <a:pt x="64637" y="104888"/>
                </a:cubicBezTo>
                <a:close/>
                <a:moveTo>
                  <a:pt x="63782" y="107104"/>
                </a:moveTo>
                <a:cubicBezTo>
                  <a:pt x="64004" y="106566"/>
                  <a:pt x="63434" y="106028"/>
                  <a:pt x="62895" y="106249"/>
                </a:cubicBezTo>
                <a:cubicBezTo>
                  <a:pt x="62357" y="106503"/>
                  <a:pt x="62389" y="107263"/>
                  <a:pt x="62927" y="107484"/>
                </a:cubicBezTo>
                <a:cubicBezTo>
                  <a:pt x="63275" y="107611"/>
                  <a:pt x="63655" y="107453"/>
                  <a:pt x="63782" y="107104"/>
                </a:cubicBezTo>
                <a:close/>
                <a:moveTo>
                  <a:pt x="62040" y="109701"/>
                </a:moveTo>
                <a:cubicBezTo>
                  <a:pt x="62610" y="109923"/>
                  <a:pt x="63149" y="109353"/>
                  <a:pt x="62927" y="108814"/>
                </a:cubicBezTo>
                <a:cubicBezTo>
                  <a:pt x="62674" y="108244"/>
                  <a:pt x="61882" y="108244"/>
                  <a:pt x="61660" y="108814"/>
                </a:cubicBezTo>
                <a:cubicBezTo>
                  <a:pt x="61534" y="109163"/>
                  <a:pt x="61692" y="109574"/>
                  <a:pt x="62040" y="109701"/>
                </a:cubicBezTo>
                <a:close/>
                <a:moveTo>
                  <a:pt x="61692" y="110620"/>
                </a:moveTo>
                <a:cubicBezTo>
                  <a:pt x="61312" y="110493"/>
                  <a:pt x="60900" y="110651"/>
                  <a:pt x="60774" y="111031"/>
                </a:cubicBezTo>
                <a:lnTo>
                  <a:pt x="60774" y="111031"/>
                </a:lnTo>
                <a:lnTo>
                  <a:pt x="62072" y="111031"/>
                </a:lnTo>
                <a:cubicBezTo>
                  <a:pt x="62009" y="110841"/>
                  <a:pt x="61850" y="110715"/>
                  <a:pt x="61692" y="110620"/>
                </a:cubicBezTo>
                <a:close/>
                <a:moveTo>
                  <a:pt x="86299" y="41233"/>
                </a:moveTo>
                <a:cubicBezTo>
                  <a:pt x="86267" y="41201"/>
                  <a:pt x="86299" y="41296"/>
                  <a:pt x="86299" y="41265"/>
                </a:cubicBezTo>
                <a:cubicBezTo>
                  <a:pt x="86299" y="41233"/>
                  <a:pt x="86299" y="41233"/>
                  <a:pt x="86299" y="41233"/>
                </a:cubicBezTo>
                <a:close/>
                <a:moveTo>
                  <a:pt x="85444" y="43482"/>
                </a:moveTo>
                <a:cubicBezTo>
                  <a:pt x="85444" y="43450"/>
                  <a:pt x="85444" y="43418"/>
                  <a:pt x="85412" y="43418"/>
                </a:cubicBezTo>
                <a:cubicBezTo>
                  <a:pt x="85380" y="43387"/>
                  <a:pt x="85349" y="43482"/>
                  <a:pt x="85380" y="43482"/>
                </a:cubicBezTo>
                <a:cubicBezTo>
                  <a:pt x="85412" y="43513"/>
                  <a:pt x="85444" y="43482"/>
                  <a:pt x="85444" y="43482"/>
                </a:cubicBezTo>
                <a:close/>
                <a:moveTo>
                  <a:pt x="84589" y="45698"/>
                </a:moveTo>
                <a:cubicBezTo>
                  <a:pt x="84620" y="45603"/>
                  <a:pt x="84399" y="45698"/>
                  <a:pt x="84494" y="45730"/>
                </a:cubicBezTo>
                <a:cubicBezTo>
                  <a:pt x="84525" y="45730"/>
                  <a:pt x="84589" y="45730"/>
                  <a:pt x="84589" y="45698"/>
                </a:cubicBezTo>
                <a:close/>
                <a:moveTo>
                  <a:pt x="83734" y="47915"/>
                </a:moveTo>
                <a:cubicBezTo>
                  <a:pt x="83797" y="47788"/>
                  <a:pt x="83512" y="47915"/>
                  <a:pt x="83639" y="47947"/>
                </a:cubicBezTo>
                <a:cubicBezTo>
                  <a:pt x="83670" y="47979"/>
                  <a:pt x="83734" y="47947"/>
                  <a:pt x="83734" y="47915"/>
                </a:cubicBezTo>
                <a:close/>
                <a:moveTo>
                  <a:pt x="82879" y="50132"/>
                </a:moveTo>
                <a:cubicBezTo>
                  <a:pt x="82942" y="49974"/>
                  <a:pt x="82594" y="50132"/>
                  <a:pt x="82752" y="50195"/>
                </a:cubicBezTo>
                <a:cubicBezTo>
                  <a:pt x="82815" y="50195"/>
                  <a:pt x="82847" y="50164"/>
                  <a:pt x="82879" y="50132"/>
                </a:cubicBezTo>
                <a:close/>
                <a:moveTo>
                  <a:pt x="82024" y="52349"/>
                </a:moveTo>
                <a:cubicBezTo>
                  <a:pt x="82119" y="52159"/>
                  <a:pt x="81675" y="52349"/>
                  <a:pt x="81865" y="52412"/>
                </a:cubicBezTo>
                <a:cubicBezTo>
                  <a:pt x="81929" y="52444"/>
                  <a:pt x="81992" y="52412"/>
                  <a:pt x="82024" y="52349"/>
                </a:cubicBezTo>
                <a:close/>
                <a:moveTo>
                  <a:pt x="81168" y="54566"/>
                </a:moveTo>
                <a:cubicBezTo>
                  <a:pt x="81263" y="54344"/>
                  <a:pt x="80757" y="54566"/>
                  <a:pt x="80978" y="54629"/>
                </a:cubicBezTo>
                <a:cubicBezTo>
                  <a:pt x="81073" y="54661"/>
                  <a:pt x="81137" y="54629"/>
                  <a:pt x="81168" y="54566"/>
                </a:cubicBezTo>
                <a:close/>
                <a:moveTo>
                  <a:pt x="79997" y="56656"/>
                </a:moveTo>
                <a:cubicBezTo>
                  <a:pt x="79902" y="56909"/>
                  <a:pt x="80472" y="56656"/>
                  <a:pt x="80218" y="56561"/>
                </a:cubicBezTo>
                <a:cubicBezTo>
                  <a:pt x="80155" y="56497"/>
                  <a:pt x="80028" y="56561"/>
                  <a:pt x="79997" y="56656"/>
                </a:cubicBezTo>
                <a:close/>
                <a:moveTo>
                  <a:pt x="79110" y="58841"/>
                </a:moveTo>
                <a:cubicBezTo>
                  <a:pt x="79015" y="59126"/>
                  <a:pt x="79648" y="58841"/>
                  <a:pt x="79363" y="58746"/>
                </a:cubicBezTo>
                <a:cubicBezTo>
                  <a:pt x="79268" y="58683"/>
                  <a:pt x="79142" y="58746"/>
                  <a:pt x="79110" y="58841"/>
                </a:cubicBezTo>
                <a:close/>
                <a:moveTo>
                  <a:pt x="78223" y="61058"/>
                </a:moveTo>
                <a:cubicBezTo>
                  <a:pt x="78097" y="61343"/>
                  <a:pt x="78825" y="61058"/>
                  <a:pt x="78508" y="60931"/>
                </a:cubicBezTo>
                <a:cubicBezTo>
                  <a:pt x="78382" y="60868"/>
                  <a:pt x="78255" y="60931"/>
                  <a:pt x="78223" y="61058"/>
                </a:cubicBezTo>
                <a:close/>
                <a:moveTo>
                  <a:pt x="77337" y="63243"/>
                </a:moveTo>
                <a:cubicBezTo>
                  <a:pt x="77242" y="63433"/>
                  <a:pt x="77463" y="63623"/>
                  <a:pt x="77653" y="63560"/>
                </a:cubicBezTo>
                <a:cubicBezTo>
                  <a:pt x="77843" y="63465"/>
                  <a:pt x="77843" y="63180"/>
                  <a:pt x="77622" y="63116"/>
                </a:cubicBezTo>
                <a:cubicBezTo>
                  <a:pt x="77527" y="63053"/>
                  <a:pt x="77368" y="63116"/>
                  <a:pt x="77337" y="63243"/>
                </a:cubicBezTo>
                <a:close/>
                <a:moveTo>
                  <a:pt x="76450" y="65460"/>
                </a:moveTo>
                <a:cubicBezTo>
                  <a:pt x="76355" y="65650"/>
                  <a:pt x="76576" y="65871"/>
                  <a:pt x="76766" y="65776"/>
                </a:cubicBezTo>
                <a:cubicBezTo>
                  <a:pt x="76988" y="65681"/>
                  <a:pt x="76988" y="65396"/>
                  <a:pt x="76766" y="65301"/>
                </a:cubicBezTo>
                <a:cubicBezTo>
                  <a:pt x="76640" y="65238"/>
                  <a:pt x="76481" y="65301"/>
                  <a:pt x="76450" y="65460"/>
                </a:cubicBezTo>
                <a:close/>
                <a:moveTo>
                  <a:pt x="75531" y="67645"/>
                </a:moveTo>
                <a:cubicBezTo>
                  <a:pt x="75468" y="67867"/>
                  <a:pt x="75690" y="68088"/>
                  <a:pt x="75911" y="67993"/>
                </a:cubicBezTo>
                <a:cubicBezTo>
                  <a:pt x="76133" y="67898"/>
                  <a:pt x="76133" y="67582"/>
                  <a:pt x="75911" y="67487"/>
                </a:cubicBezTo>
                <a:cubicBezTo>
                  <a:pt x="75753" y="67423"/>
                  <a:pt x="75595" y="67487"/>
                  <a:pt x="75531" y="67645"/>
                </a:cubicBezTo>
                <a:close/>
                <a:moveTo>
                  <a:pt x="74645" y="69862"/>
                </a:moveTo>
                <a:cubicBezTo>
                  <a:pt x="74550" y="70083"/>
                  <a:pt x="74803" y="70337"/>
                  <a:pt x="75056" y="70242"/>
                </a:cubicBezTo>
                <a:cubicBezTo>
                  <a:pt x="75310" y="70115"/>
                  <a:pt x="75278" y="69767"/>
                  <a:pt x="75056" y="69672"/>
                </a:cubicBezTo>
                <a:cubicBezTo>
                  <a:pt x="74898" y="69608"/>
                  <a:pt x="74708" y="69703"/>
                  <a:pt x="74645" y="69830"/>
                </a:cubicBezTo>
                <a:close/>
                <a:moveTo>
                  <a:pt x="73758" y="72047"/>
                </a:moveTo>
                <a:cubicBezTo>
                  <a:pt x="73663" y="72300"/>
                  <a:pt x="73916" y="72585"/>
                  <a:pt x="74170" y="72459"/>
                </a:cubicBezTo>
                <a:cubicBezTo>
                  <a:pt x="74455" y="72364"/>
                  <a:pt x="74455" y="71984"/>
                  <a:pt x="74170" y="71857"/>
                </a:cubicBezTo>
                <a:cubicBezTo>
                  <a:pt x="74011" y="71794"/>
                  <a:pt x="73821" y="71889"/>
                  <a:pt x="73758" y="72047"/>
                </a:cubicBezTo>
                <a:close/>
                <a:moveTo>
                  <a:pt x="73315" y="74042"/>
                </a:moveTo>
                <a:cubicBezTo>
                  <a:pt x="73030" y="73947"/>
                  <a:pt x="72745" y="74232"/>
                  <a:pt x="72871" y="74517"/>
                </a:cubicBezTo>
                <a:cubicBezTo>
                  <a:pt x="72998" y="74802"/>
                  <a:pt x="73378" y="74770"/>
                  <a:pt x="73505" y="74485"/>
                </a:cubicBezTo>
                <a:cubicBezTo>
                  <a:pt x="73568" y="74327"/>
                  <a:pt x="73473" y="74137"/>
                  <a:pt x="73315" y="74042"/>
                </a:cubicBezTo>
                <a:close/>
                <a:moveTo>
                  <a:pt x="72459" y="76259"/>
                </a:moveTo>
                <a:cubicBezTo>
                  <a:pt x="72143" y="76132"/>
                  <a:pt x="71858" y="76417"/>
                  <a:pt x="71984" y="76734"/>
                </a:cubicBezTo>
                <a:cubicBezTo>
                  <a:pt x="72111" y="77019"/>
                  <a:pt x="72523" y="77019"/>
                  <a:pt x="72650" y="76702"/>
                </a:cubicBezTo>
                <a:cubicBezTo>
                  <a:pt x="72713" y="76544"/>
                  <a:pt x="72650" y="76322"/>
                  <a:pt x="72459" y="76259"/>
                </a:cubicBezTo>
                <a:close/>
                <a:moveTo>
                  <a:pt x="71573" y="78444"/>
                </a:moveTo>
                <a:cubicBezTo>
                  <a:pt x="71256" y="78317"/>
                  <a:pt x="70939" y="78634"/>
                  <a:pt x="71098" y="78951"/>
                </a:cubicBezTo>
                <a:cubicBezTo>
                  <a:pt x="71224" y="79267"/>
                  <a:pt x="71668" y="79267"/>
                  <a:pt x="71794" y="78919"/>
                </a:cubicBezTo>
                <a:cubicBezTo>
                  <a:pt x="71889" y="78729"/>
                  <a:pt x="71794" y="78507"/>
                  <a:pt x="71573" y="78444"/>
                </a:cubicBezTo>
                <a:close/>
                <a:moveTo>
                  <a:pt x="70718" y="80629"/>
                </a:moveTo>
                <a:cubicBezTo>
                  <a:pt x="70369" y="80502"/>
                  <a:pt x="70053" y="80819"/>
                  <a:pt x="70211" y="81168"/>
                </a:cubicBezTo>
                <a:cubicBezTo>
                  <a:pt x="70338" y="81484"/>
                  <a:pt x="70813" y="81484"/>
                  <a:pt x="70939" y="81136"/>
                </a:cubicBezTo>
                <a:cubicBezTo>
                  <a:pt x="71034" y="80946"/>
                  <a:pt x="70939" y="80692"/>
                  <a:pt x="70718" y="80629"/>
                </a:cubicBezTo>
                <a:close/>
                <a:moveTo>
                  <a:pt x="69293" y="83036"/>
                </a:moveTo>
                <a:cubicBezTo>
                  <a:pt x="69166" y="83416"/>
                  <a:pt x="69514" y="83764"/>
                  <a:pt x="69863" y="83606"/>
                </a:cubicBezTo>
                <a:cubicBezTo>
                  <a:pt x="70211" y="83448"/>
                  <a:pt x="70211" y="82941"/>
                  <a:pt x="69863" y="82814"/>
                </a:cubicBezTo>
                <a:cubicBezTo>
                  <a:pt x="69641" y="82719"/>
                  <a:pt x="69388" y="82846"/>
                  <a:pt x="69293" y="83036"/>
                </a:cubicBezTo>
                <a:close/>
                <a:moveTo>
                  <a:pt x="68406" y="85253"/>
                </a:moveTo>
                <a:cubicBezTo>
                  <a:pt x="68248" y="85633"/>
                  <a:pt x="68628" y="85981"/>
                  <a:pt x="69008" y="85823"/>
                </a:cubicBezTo>
                <a:cubicBezTo>
                  <a:pt x="69356" y="85664"/>
                  <a:pt x="69356" y="85158"/>
                  <a:pt x="68976" y="84999"/>
                </a:cubicBezTo>
                <a:cubicBezTo>
                  <a:pt x="68754" y="84904"/>
                  <a:pt x="68501" y="85031"/>
                  <a:pt x="68406" y="85253"/>
                </a:cubicBezTo>
                <a:close/>
                <a:moveTo>
                  <a:pt x="67519" y="87438"/>
                </a:moveTo>
                <a:cubicBezTo>
                  <a:pt x="67361" y="87850"/>
                  <a:pt x="67741" y="88230"/>
                  <a:pt x="68121" y="88071"/>
                </a:cubicBezTo>
                <a:cubicBezTo>
                  <a:pt x="68533" y="87881"/>
                  <a:pt x="68501" y="87343"/>
                  <a:pt x="68121" y="87185"/>
                </a:cubicBezTo>
                <a:cubicBezTo>
                  <a:pt x="67867" y="87090"/>
                  <a:pt x="67614" y="87216"/>
                  <a:pt x="67519" y="87438"/>
                </a:cubicBezTo>
                <a:close/>
                <a:moveTo>
                  <a:pt x="66886" y="90288"/>
                </a:moveTo>
                <a:cubicBezTo>
                  <a:pt x="67297" y="90446"/>
                  <a:pt x="67709" y="90035"/>
                  <a:pt x="67519" y="89623"/>
                </a:cubicBezTo>
                <a:cubicBezTo>
                  <a:pt x="67361" y="89243"/>
                  <a:pt x="66791" y="89243"/>
                  <a:pt x="66632" y="89655"/>
                </a:cubicBezTo>
                <a:cubicBezTo>
                  <a:pt x="66506" y="89908"/>
                  <a:pt x="66632" y="90193"/>
                  <a:pt x="66886" y="90288"/>
                </a:cubicBezTo>
                <a:close/>
                <a:moveTo>
                  <a:pt x="66379" y="91555"/>
                </a:moveTo>
                <a:cubicBezTo>
                  <a:pt x="65967" y="91397"/>
                  <a:pt x="65556" y="91840"/>
                  <a:pt x="65746" y="92252"/>
                </a:cubicBezTo>
                <a:cubicBezTo>
                  <a:pt x="65904" y="92663"/>
                  <a:pt x="66506" y="92663"/>
                  <a:pt x="66696" y="92220"/>
                </a:cubicBezTo>
                <a:cubicBezTo>
                  <a:pt x="66791" y="91967"/>
                  <a:pt x="66664" y="91682"/>
                  <a:pt x="66379" y="91555"/>
                </a:cubicBezTo>
                <a:close/>
                <a:moveTo>
                  <a:pt x="65841" y="94437"/>
                </a:moveTo>
                <a:cubicBezTo>
                  <a:pt x="65999" y="93993"/>
                  <a:pt x="65556" y="93582"/>
                  <a:pt x="65112" y="93772"/>
                </a:cubicBezTo>
                <a:cubicBezTo>
                  <a:pt x="64669" y="93962"/>
                  <a:pt x="64701" y="94563"/>
                  <a:pt x="65144" y="94753"/>
                </a:cubicBezTo>
                <a:cubicBezTo>
                  <a:pt x="65397" y="94848"/>
                  <a:pt x="65714" y="94722"/>
                  <a:pt x="65841" y="94437"/>
                </a:cubicBezTo>
                <a:close/>
                <a:moveTo>
                  <a:pt x="64986" y="96654"/>
                </a:moveTo>
                <a:cubicBezTo>
                  <a:pt x="65176" y="96210"/>
                  <a:pt x="64701" y="95767"/>
                  <a:pt x="64226" y="95957"/>
                </a:cubicBezTo>
                <a:cubicBezTo>
                  <a:pt x="63782" y="96147"/>
                  <a:pt x="63782" y="96780"/>
                  <a:pt x="64257" y="96970"/>
                </a:cubicBezTo>
                <a:cubicBezTo>
                  <a:pt x="64542" y="97097"/>
                  <a:pt x="64859" y="96939"/>
                  <a:pt x="64986" y="96654"/>
                </a:cubicBezTo>
                <a:close/>
                <a:moveTo>
                  <a:pt x="64131" y="98870"/>
                </a:moveTo>
                <a:cubicBezTo>
                  <a:pt x="64321" y="98395"/>
                  <a:pt x="63846" y="97920"/>
                  <a:pt x="63370" y="98142"/>
                </a:cubicBezTo>
                <a:cubicBezTo>
                  <a:pt x="62895" y="98332"/>
                  <a:pt x="62895" y="99029"/>
                  <a:pt x="63370" y="99219"/>
                </a:cubicBezTo>
                <a:cubicBezTo>
                  <a:pt x="63687" y="99314"/>
                  <a:pt x="64004" y="99187"/>
                  <a:pt x="64131" y="98870"/>
                </a:cubicBezTo>
                <a:close/>
                <a:moveTo>
                  <a:pt x="62484" y="101436"/>
                </a:moveTo>
                <a:cubicBezTo>
                  <a:pt x="62990" y="101626"/>
                  <a:pt x="63465" y="101119"/>
                  <a:pt x="63275" y="100644"/>
                </a:cubicBezTo>
                <a:cubicBezTo>
                  <a:pt x="63054" y="100137"/>
                  <a:pt x="62357" y="100169"/>
                  <a:pt x="62167" y="100644"/>
                </a:cubicBezTo>
                <a:cubicBezTo>
                  <a:pt x="62040" y="100961"/>
                  <a:pt x="62199" y="101309"/>
                  <a:pt x="62484" y="101436"/>
                </a:cubicBezTo>
                <a:close/>
                <a:moveTo>
                  <a:pt x="62420" y="103304"/>
                </a:moveTo>
                <a:cubicBezTo>
                  <a:pt x="62610" y="102797"/>
                  <a:pt x="62104" y="102291"/>
                  <a:pt x="61597" y="102512"/>
                </a:cubicBezTo>
                <a:cubicBezTo>
                  <a:pt x="61090" y="102734"/>
                  <a:pt x="61090" y="103462"/>
                  <a:pt x="61629" y="103652"/>
                </a:cubicBezTo>
                <a:cubicBezTo>
                  <a:pt x="61945" y="103779"/>
                  <a:pt x="62294" y="103621"/>
                  <a:pt x="62420" y="103304"/>
                </a:cubicBezTo>
                <a:close/>
                <a:moveTo>
                  <a:pt x="61565" y="105521"/>
                </a:moveTo>
                <a:cubicBezTo>
                  <a:pt x="61787" y="105014"/>
                  <a:pt x="61249" y="104476"/>
                  <a:pt x="60710" y="104697"/>
                </a:cubicBezTo>
                <a:cubicBezTo>
                  <a:pt x="60204" y="104919"/>
                  <a:pt x="60204" y="105679"/>
                  <a:pt x="60742" y="105901"/>
                </a:cubicBezTo>
                <a:cubicBezTo>
                  <a:pt x="61059" y="106028"/>
                  <a:pt x="61439" y="105869"/>
                  <a:pt x="61565" y="105521"/>
                </a:cubicBezTo>
                <a:close/>
                <a:moveTo>
                  <a:pt x="60710" y="107738"/>
                </a:moveTo>
                <a:cubicBezTo>
                  <a:pt x="60932" y="107199"/>
                  <a:pt x="60362" y="106661"/>
                  <a:pt x="59824" y="106883"/>
                </a:cubicBezTo>
                <a:cubicBezTo>
                  <a:pt x="59285" y="107136"/>
                  <a:pt x="59317" y="107896"/>
                  <a:pt x="59855" y="108118"/>
                </a:cubicBezTo>
                <a:cubicBezTo>
                  <a:pt x="60204" y="108244"/>
                  <a:pt x="60584" y="108086"/>
                  <a:pt x="60710" y="107738"/>
                </a:cubicBezTo>
                <a:close/>
                <a:moveTo>
                  <a:pt x="58968" y="110335"/>
                </a:moveTo>
                <a:cubicBezTo>
                  <a:pt x="59539" y="110556"/>
                  <a:pt x="60077" y="109986"/>
                  <a:pt x="59855" y="109448"/>
                </a:cubicBezTo>
                <a:cubicBezTo>
                  <a:pt x="59602" y="108878"/>
                  <a:pt x="58810" y="108909"/>
                  <a:pt x="58588" y="109448"/>
                </a:cubicBezTo>
                <a:cubicBezTo>
                  <a:pt x="58462" y="109796"/>
                  <a:pt x="58620" y="110208"/>
                  <a:pt x="58968" y="110335"/>
                </a:cubicBezTo>
                <a:close/>
                <a:moveTo>
                  <a:pt x="83227" y="41835"/>
                </a:moveTo>
                <a:cubicBezTo>
                  <a:pt x="83195" y="41803"/>
                  <a:pt x="83227" y="41898"/>
                  <a:pt x="83227" y="41866"/>
                </a:cubicBezTo>
                <a:cubicBezTo>
                  <a:pt x="83259" y="41835"/>
                  <a:pt x="83227" y="41835"/>
                  <a:pt x="83227" y="41835"/>
                </a:cubicBezTo>
                <a:close/>
                <a:moveTo>
                  <a:pt x="82372" y="44083"/>
                </a:moveTo>
                <a:cubicBezTo>
                  <a:pt x="82404" y="44020"/>
                  <a:pt x="82277" y="44083"/>
                  <a:pt x="82340" y="44083"/>
                </a:cubicBezTo>
                <a:cubicBezTo>
                  <a:pt x="82340" y="44115"/>
                  <a:pt x="82372" y="44083"/>
                  <a:pt x="82372" y="44052"/>
                </a:cubicBezTo>
                <a:close/>
                <a:moveTo>
                  <a:pt x="81549" y="46300"/>
                </a:moveTo>
                <a:cubicBezTo>
                  <a:pt x="81580" y="46205"/>
                  <a:pt x="81359" y="46300"/>
                  <a:pt x="81454" y="46332"/>
                </a:cubicBezTo>
                <a:cubicBezTo>
                  <a:pt x="81485" y="46332"/>
                  <a:pt x="81517" y="46332"/>
                  <a:pt x="81549" y="46268"/>
                </a:cubicBezTo>
                <a:close/>
                <a:moveTo>
                  <a:pt x="80693" y="48517"/>
                </a:moveTo>
                <a:cubicBezTo>
                  <a:pt x="80725" y="48390"/>
                  <a:pt x="80440" y="48517"/>
                  <a:pt x="80567" y="48549"/>
                </a:cubicBezTo>
                <a:cubicBezTo>
                  <a:pt x="80598" y="48580"/>
                  <a:pt x="80662" y="48549"/>
                  <a:pt x="80693" y="48485"/>
                </a:cubicBezTo>
                <a:close/>
                <a:moveTo>
                  <a:pt x="79838" y="50734"/>
                </a:moveTo>
                <a:cubicBezTo>
                  <a:pt x="79902" y="50575"/>
                  <a:pt x="79522" y="50734"/>
                  <a:pt x="79680" y="50765"/>
                </a:cubicBezTo>
                <a:cubicBezTo>
                  <a:pt x="79743" y="50797"/>
                  <a:pt x="79807" y="50765"/>
                  <a:pt x="79838" y="50702"/>
                </a:cubicBezTo>
                <a:close/>
                <a:moveTo>
                  <a:pt x="78983" y="52951"/>
                </a:moveTo>
                <a:cubicBezTo>
                  <a:pt x="79047" y="52761"/>
                  <a:pt x="78603" y="52951"/>
                  <a:pt x="78793" y="53014"/>
                </a:cubicBezTo>
                <a:cubicBezTo>
                  <a:pt x="78888" y="53046"/>
                  <a:pt x="78952" y="53014"/>
                  <a:pt x="78983" y="52919"/>
                </a:cubicBezTo>
                <a:close/>
                <a:moveTo>
                  <a:pt x="78128" y="55167"/>
                </a:moveTo>
                <a:cubicBezTo>
                  <a:pt x="78223" y="54946"/>
                  <a:pt x="77717" y="55136"/>
                  <a:pt x="77938" y="55231"/>
                </a:cubicBezTo>
                <a:cubicBezTo>
                  <a:pt x="78002" y="55262"/>
                  <a:pt x="78097" y="55231"/>
                  <a:pt x="78128" y="55136"/>
                </a:cubicBezTo>
                <a:close/>
                <a:moveTo>
                  <a:pt x="76957" y="57257"/>
                </a:moveTo>
                <a:cubicBezTo>
                  <a:pt x="76861" y="57511"/>
                  <a:pt x="77432" y="57257"/>
                  <a:pt x="77178" y="57131"/>
                </a:cubicBezTo>
                <a:cubicBezTo>
                  <a:pt x="77083" y="57099"/>
                  <a:pt x="76988" y="57162"/>
                  <a:pt x="76957" y="57226"/>
                </a:cubicBezTo>
                <a:close/>
                <a:moveTo>
                  <a:pt x="76070" y="59443"/>
                </a:moveTo>
                <a:cubicBezTo>
                  <a:pt x="75943" y="59728"/>
                  <a:pt x="76576" y="59443"/>
                  <a:pt x="76323" y="59348"/>
                </a:cubicBezTo>
                <a:cubicBezTo>
                  <a:pt x="76196" y="59284"/>
                  <a:pt x="76101" y="59348"/>
                  <a:pt x="76070" y="59443"/>
                </a:cubicBezTo>
                <a:close/>
                <a:moveTo>
                  <a:pt x="75151" y="61659"/>
                </a:moveTo>
                <a:cubicBezTo>
                  <a:pt x="75025" y="61944"/>
                  <a:pt x="75753" y="61659"/>
                  <a:pt x="75436" y="61533"/>
                </a:cubicBezTo>
                <a:cubicBezTo>
                  <a:pt x="75341" y="61469"/>
                  <a:pt x="75215" y="61533"/>
                  <a:pt x="75151" y="61628"/>
                </a:cubicBezTo>
                <a:close/>
                <a:moveTo>
                  <a:pt x="74265" y="63845"/>
                </a:moveTo>
                <a:cubicBezTo>
                  <a:pt x="74201" y="64035"/>
                  <a:pt x="74391" y="64225"/>
                  <a:pt x="74581" y="64161"/>
                </a:cubicBezTo>
                <a:cubicBezTo>
                  <a:pt x="74771" y="64066"/>
                  <a:pt x="74771" y="63781"/>
                  <a:pt x="74581" y="63718"/>
                </a:cubicBezTo>
                <a:cubicBezTo>
                  <a:pt x="74455" y="63655"/>
                  <a:pt x="74328" y="63718"/>
                  <a:pt x="74265" y="63845"/>
                </a:cubicBezTo>
                <a:close/>
                <a:moveTo>
                  <a:pt x="73378" y="66030"/>
                </a:moveTo>
                <a:cubicBezTo>
                  <a:pt x="73283" y="66251"/>
                  <a:pt x="73505" y="66473"/>
                  <a:pt x="73726" y="66378"/>
                </a:cubicBezTo>
                <a:cubicBezTo>
                  <a:pt x="73948" y="66283"/>
                  <a:pt x="73916" y="65966"/>
                  <a:pt x="73726" y="65903"/>
                </a:cubicBezTo>
                <a:cubicBezTo>
                  <a:pt x="73568" y="65840"/>
                  <a:pt x="73441" y="65903"/>
                  <a:pt x="73378" y="66030"/>
                </a:cubicBezTo>
                <a:close/>
                <a:moveTo>
                  <a:pt x="72491" y="68247"/>
                </a:moveTo>
                <a:cubicBezTo>
                  <a:pt x="72396" y="68468"/>
                  <a:pt x="72618" y="68690"/>
                  <a:pt x="72871" y="68595"/>
                </a:cubicBezTo>
                <a:cubicBezTo>
                  <a:pt x="73093" y="68500"/>
                  <a:pt x="73093" y="68183"/>
                  <a:pt x="72840" y="68088"/>
                </a:cubicBezTo>
                <a:cubicBezTo>
                  <a:pt x="72713" y="68025"/>
                  <a:pt x="72555" y="68088"/>
                  <a:pt x="72491" y="68247"/>
                </a:cubicBezTo>
                <a:close/>
                <a:moveTo>
                  <a:pt x="71604" y="70432"/>
                </a:moveTo>
                <a:cubicBezTo>
                  <a:pt x="71478" y="70685"/>
                  <a:pt x="71731" y="70938"/>
                  <a:pt x="71984" y="70812"/>
                </a:cubicBezTo>
                <a:cubicBezTo>
                  <a:pt x="72238" y="70717"/>
                  <a:pt x="72238" y="70368"/>
                  <a:pt x="71984" y="70273"/>
                </a:cubicBezTo>
                <a:cubicBezTo>
                  <a:pt x="71826" y="70210"/>
                  <a:pt x="71668" y="70273"/>
                  <a:pt x="71604" y="70432"/>
                </a:cubicBezTo>
                <a:close/>
                <a:moveTo>
                  <a:pt x="70686" y="72649"/>
                </a:moveTo>
                <a:cubicBezTo>
                  <a:pt x="70591" y="72902"/>
                  <a:pt x="70876" y="73155"/>
                  <a:pt x="71129" y="73060"/>
                </a:cubicBezTo>
                <a:cubicBezTo>
                  <a:pt x="71383" y="72934"/>
                  <a:pt x="71383" y="72554"/>
                  <a:pt x="71129" y="72459"/>
                </a:cubicBezTo>
                <a:cubicBezTo>
                  <a:pt x="70939" y="72395"/>
                  <a:pt x="70749" y="72459"/>
                  <a:pt x="70686" y="72649"/>
                </a:cubicBezTo>
                <a:close/>
                <a:moveTo>
                  <a:pt x="70243" y="74644"/>
                </a:moveTo>
                <a:cubicBezTo>
                  <a:pt x="69958" y="74549"/>
                  <a:pt x="69704" y="74834"/>
                  <a:pt x="69799" y="75119"/>
                </a:cubicBezTo>
                <a:cubicBezTo>
                  <a:pt x="69926" y="75372"/>
                  <a:pt x="70338" y="75372"/>
                  <a:pt x="70464" y="75087"/>
                </a:cubicBezTo>
                <a:cubicBezTo>
                  <a:pt x="70528" y="74929"/>
                  <a:pt x="70433" y="74707"/>
                  <a:pt x="70243" y="74644"/>
                </a:cubicBezTo>
                <a:close/>
                <a:moveTo>
                  <a:pt x="69388" y="76829"/>
                </a:moveTo>
                <a:cubicBezTo>
                  <a:pt x="69071" y="76702"/>
                  <a:pt x="68786" y="77019"/>
                  <a:pt x="68913" y="77336"/>
                </a:cubicBezTo>
                <a:cubicBezTo>
                  <a:pt x="69039" y="77621"/>
                  <a:pt x="69483" y="77621"/>
                  <a:pt x="69609" y="77304"/>
                </a:cubicBezTo>
                <a:cubicBezTo>
                  <a:pt x="69673" y="77114"/>
                  <a:pt x="69578" y="76924"/>
                  <a:pt x="69388" y="76829"/>
                </a:cubicBezTo>
                <a:close/>
                <a:moveTo>
                  <a:pt x="68533" y="79014"/>
                </a:moveTo>
                <a:cubicBezTo>
                  <a:pt x="68216" y="78887"/>
                  <a:pt x="67899" y="79236"/>
                  <a:pt x="68026" y="79552"/>
                </a:cubicBezTo>
                <a:cubicBezTo>
                  <a:pt x="68152" y="79869"/>
                  <a:pt x="68628" y="79837"/>
                  <a:pt x="68754" y="79521"/>
                </a:cubicBezTo>
                <a:cubicBezTo>
                  <a:pt x="68818" y="79331"/>
                  <a:pt x="68723" y="79109"/>
                  <a:pt x="68533" y="79014"/>
                </a:cubicBezTo>
                <a:close/>
                <a:moveTo>
                  <a:pt x="67646" y="81199"/>
                </a:moveTo>
                <a:cubicBezTo>
                  <a:pt x="67329" y="81072"/>
                  <a:pt x="66981" y="81421"/>
                  <a:pt x="67139" y="81769"/>
                </a:cubicBezTo>
                <a:cubicBezTo>
                  <a:pt x="67266" y="82086"/>
                  <a:pt x="67772" y="82086"/>
                  <a:pt x="67899" y="81738"/>
                </a:cubicBezTo>
                <a:cubicBezTo>
                  <a:pt x="67962" y="81548"/>
                  <a:pt x="67867" y="81294"/>
                  <a:pt x="67646" y="81199"/>
                </a:cubicBezTo>
                <a:close/>
                <a:moveTo>
                  <a:pt x="66221" y="83638"/>
                </a:moveTo>
                <a:cubicBezTo>
                  <a:pt x="66094" y="83986"/>
                  <a:pt x="66442" y="84334"/>
                  <a:pt x="66822" y="84208"/>
                </a:cubicBezTo>
                <a:cubicBezTo>
                  <a:pt x="67171" y="84049"/>
                  <a:pt x="67139" y="83543"/>
                  <a:pt x="66791" y="83384"/>
                </a:cubicBezTo>
                <a:cubicBezTo>
                  <a:pt x="66569" y="83321"/>
                  <a:pt x="66316" y="83416"/>
                  <a:pt x="66221" y="83638"/>
                </a:cubicBezTo>
                <a:close/>
                <a:moveTo>
                  <a:pt x="65334" y="85854"/>
                </a:moveTo>
                <a:cubicBezTo>
                  <a:pt x="65207" y="86203"/>
                  <a:pt x="65587" y="86583"/>
                  <a:pt x="65936" y="86425"/>
                </a:cubicBezTo>
                <a:cubicBezTo>
                  <a:pt x="66316" y="86266"/>
                  <a:pt x="66316" y="85728"/>
                  <a:pt x="65936" y="85601"/>
                </a:cubicBezTo>
                <a:cubicBezTo>
                  <a:pt x="65682" y="85506"/>
                  <a:pt x="65429" y="85601"/>
                  <a:pt x="65334" y="85854"/>
                </a:cubicBezTo>
                <a:close/>
                <a:moveTo>
                  <a:pt x="64447" y="88040"/>
                </a:moveTo>
                <a:cubicBezTo>
                  <a:pt x="64289" y="88451"/>
                  <a:pt x="64701" y="88831"/>
                  <a:pt x="65081" y="88641"/>
                </a:cubicBezTo>
                <a:cubicBezTo>
                  <a:pt x="65461" y="88483"/>
                  <a:pt x="65461" y="87945"/>
                  <a:pt x="65081" y="87786"/>
                </a:cubicBezTo>
                <a:cubicBezTo>
                  <a:pt x="64827" y="87691"/>
                  <a:pt x="64542" y="87786"/>
                  <a:pt x="64447" y="88040"/>
                </a:cubicBezTo>
                <a:close/>
                <a:moveTo>
                  <a:pt x="63560" y="90256"/>
                </a:moveTo>
                <a:cubicBezTo>
                  <a:pt x="63402" y="90668"/>
                  <a:pt x="63814" y="91048"/>
                  <a:pt x="64226" y="90890"/>
                </a:cubicBezTo>
                <a:cubicBezTo>
                  <a:pt x="64637" y="90700"/>
                  <a:pt x="64606" y="90130"/>
                  <a:pt x="64194" y="89971"/>
                </a:cubicBezTo>
                <a:cubicBezTo>
                  <a:pt x="63941" y="89876"/>
                  <a:pt x="63655" y="90003"/>
                  <a:pt x="63560" y="90256"/>
                </a:cubicBezTo>
                <a:close/>
                <a:moveTo>
                  <a:pt x="62959" y="93107"/>
                </a:moveTo>
                <a:cubicBezTo>
                  <a:pt x="63370" y="93297"/>
                  <a:pt x="63814" y="92853"/>
                  <a:pt x="63624" y="92442"/>
                </a:cubicBezTo>
                <a:cubicBezTo>
                  <a:pt x="63434" y="91998"/>
                  <a:pt x="62832" y="92030"/>
                  <a:pt x="62674" y="92442"/>
                </a:cubicBezTo>
                <a:cubicBezTo>
                  <a:pt x="62547" y="92695"/>
                  <a:pt x="62705" y="93012"/>
                  <a:pt x="62959" y="93107"/>
                </a:cubicBezTo>
                <a:close/>
                <a:moveTo>
                  <a:pt x="62769" y="95038"/>
                </a:moveTo>
                <a:cubicBezTo>
                  <a:pt x="62959" y="94595"/>
                  <a:pt x="62515" y="94152"/>
                  <a:pt x="62072" y="94342"/>
                </a:cubicBezTo>
                <a:cubicBezTo>
                  <a:pt x="61629" y="94532"/>
                  <a:pt x="61629" y="95165"/>
                  <a:pt x="62072" y="95355"/>
                </a:cubicBezTo>
                <a:cubicBezTo>
                  <a:pt x="62357" y="95450"/>
                  <a:pt x="62674" y="95323"/>
                  <a:pt x="62769" y="95038"/>
                </a:cubicBezTo>
                <a:close/>
                <a:moveTo>
                  <a:pt x="61914" y="97255"/>
                </a:moveTo>
                <a:cubicBezTo>
                  <a:pt x="62104" y="96780"/>
                  <a:pt x="61629" y="96337"/>
                  <a:pt x="61185" y="96527"/>
                </a:cubicBezTo>
                <a:cubicBezTo>
                  <a:pt x="60710" y="96749"/>
                  <a:pt x="60742" y="97382"/>
                  <a:pt x="61185" y="97572"/>
                </a:cubicBezTo>
                <a:cubicBezTo>
                  <a:pt x="61470" y="97699"/>
                  <a:pt x="61819" y="97540"/>
                  <a:pt x="61914" y="97255"/>
                </a:cubicBezTo>
                <a:close/>
                <a:moveTo>
                  <a:pt x="61059" y="99472"/>
                </a:moveTo>
                <a:cubicBezTo>
                  <a:pt x="61249" y="98997"/>
                  <a:pt x="60774" y="98522"/>
                  <a:pt x="60299" y="98712"/>
                </a:cubicBezTo>
                <a:cubicBezTo>
                  <a:pt x="59824" y="98934"/>
                  <a:pt x="59824" y="99599"/>
                  <a:pt x="60330" y="99789"/>
                </a:cubicBezTo>
                <a:cubicBezTo>
                  <a:pt x="60615" y="99915"/>
                  <a:pt x="60964" y="99789"/>
                  <a:pt x="61059" y="99472"/>
                </a:cubicBezTo>
                <a:close/>
                <a:moveTo>
                  <a:pt x="60204" y="101689"/>
                </a:moveTo>
                <a:cubicBezTo>
                  <a:pt x="60425" y="101182"/>
                  <a:pt x="59919" y="100707"/>
                  <a:pt x="59412" y="100929"/>
                </a:cubicBezTo>
                <a:cubicBezTo>
                  <a:pt x="58937" y="101119"/>
                  <a:pt x="58937" y="101847"/>
                  <a:pt x="59444" y="102037"/>
                </a:cubicBezTo>
                <a:cubicBezTo>
                  <a:pt x="59760" y="102164"/>
                  <a:pt x="60109" y="102006"/>
                  <a:pt x="60204" y="101689"/>
                </a:cubicBezTo>
                <a:close/>
                <a:moveTo>
                  <a:pt x="58557" y="104254"/>
                </a:moveTo>
                <a:cubicBezTo>
                  <a:pt x="59063" y="104476"/>
                  <a:pt x="59570" y="103937"/>
                  <a:pt x="59348" y="103431"/>
                </a:cubicBezTo>
                <a:cubicBezTo>
                  <a:pt x="59127" y="102924"/>
                  <a:pt x="58398" y="102924"/>
                  <a:pt x="58208" y="103462"/>
                </a:cubicBezTo>
                <a:cubicBezTo>
                  <a:pt x="58082" y="103779"/>
                  <a:pt x="58240" y="104127"/>
                  <a:pt x="58557" y="104254"/>
                </a:cubicBezTo>
                <a:close/>
                <a:moveTo>
                  <a:pt x="58525" y="106123"/>
                </a:moveTo>
                <a:cubicBezTo>
                  <a:pt x="58715" y="105584"/>
                  <a:pt x="58177" y="105046"/>
                  <a:pt x="57670" y="105299"/>
                </a:cubicBezTo>
                <a:cubicBezTo>
                  <a:pt x="57132" y="105521"/>
                  <a:pt x="57132" y="106281"/>
                  <a:pt x="57670" y="106503"/>
                </a:cubicBezTo>
                <a:cubicBezTo>
                  <a:pt x="58018" y="106629"/>
                  <a:pt x="58367" y="106439"/>
                  <a:pt x="58525" y="106123"/>
                </a:cubicBezTo>
                <a:close/>
                <a:moveTo>
                  <a:pt x="57670" y="108339"/>
                </a:moveTo>
                <a:cubicBezTo>
                  <a:pt x="57892" y="107801"/>
                  <a:pt x="57322" y="107231"/>
                  <a:pt x="56783" y="107484"/>
                </a:cubicBezTo>
                <a:cubicBezTo>
                  <a:pt x="56213" y="107706"/>
                  <a:pt x="56245" y="108498"/>
                  <a:pt x="56783" y="108719"/>
                </a:cubicBezTo>
                <a:cubicBezTo>
                  <a:pt x="57132" y="108846"/>
                  <a:pt x="57512" y="108688"/>
                  <a:pt x="57670" y="108339"/>
                </a:cubicBezTo>
                <a:close/>
                <a:moveTo>
                  <a:pt x="55928" y="110936"/>
                </a:moveTo>
                <a:cubicBezTo>
                  <a:pt x="56498" y="111158"/>
                  <a:pt x="57037" y="110588"/>
                  <a:pt x="56815" y="110018"/>
                </a:cubicBezTo>
                <a:cubicBezTo>
                  <a:pt x="56562" y="109479"/>
                  <a:pt x="55738" y="109479"/>
                  <a:pt x="55517" y="110050"/>
                </a:cubicBezTo>
                <a:cubicBezTo>
                  <a:pt x="55390" y="110398"/>
                  <a:pt x="55548" y="110810"/>
                  <a:pt x="55897" y="110936"/>
                </a:cubicBezTo>
                <a:close/>
                <a:moveTo>
                  <a:pt x="80187" y="42405"/>
                </a:moveTo>
                <a:cubicBezTo>
                  <a:pt x="80187" y="42405"/>
                  <a:pt x="80187" y="42373"/>
                  <a:pt x="80187" y="42373"/>
                </a:cubicBezTo>
                <a:cubicBezTo>
                  <a:pt x="80187" y="42373"/>
                  <a:pt x="80155" y="42373"/>
                  <a:pt x="80155" y="42405"/>
                </a:cubicBezTo>
                <a:cubicBezTo>
                  <a:pt x="80155" y="42405"/>
                  <a:pt x="80155" y="42405"/>
                  <a:pt x="80155" y="42436"/>
                </a:cubicBezTo>
                <a:cubicBezTo>
                  <a:pt x="80187" y="42436"/>
                  <a:pt x="80187" y="42405"/>
                  <a:pt x="80187" y="42405"/>
                </a:cubicBezTo>
                <a:close/>
                <a:moveTo>
                  <a:pt x="79332" y="44622"/>
                </a:moveTo>
                <a:cubicBezTo>
                  <a:pt x="79363" y="44558"/>
                  <a:pt x="79237" y="44622"/>
                  <a:pt x="79300" y="44653"/>
                </a:cubicBezTo>
                <a:cubicBezTo>
                  <a:pt x="79300" y="44653"/>
                  <a:pt x="79332" y="44653"/>
                  <a:pt x="79332" y="44622"/>
                </a:cubicBezTo>
                <a:close/>
                <a:moveTo>
                  <a:pt x="78508" y="46838"/>
                </a:moveTo>
                <a:cubicBezTo>
                  <a:pt x="78540" y="46775"/>
                  <a:pt x="78413" y="46712"/>
                  <a:pt x="78382" y="46807"/>
                </a:cubicBezTo>
                <a:cubicBezTo>
                  <a:pt x="78350" y="46870"/>
                  <a:pt x="78477" y="46933"/>
                  <a:pt x="78508" y="46838"/>
                </a:cubicBezTo>
                <a:close/>
                <a:moveTo>
                  <a:pt x="77653" y="49055"/>
                </a:moveTo>
                <a:cubicBezTo>
                  <a:pt x="77685" y="48929"/>
                  <a:pt x="77400" y="49055"/>
                  <a:pt x="77527" y="49119"/>
                </a:cubicBezTo>
                <a:cubicBezTo>
                  <a:pt x="77558" y="49119"/>
                  <a:pt x="77622" y="49087"/>
                  <a:pt x="77653" y="49055"/>
                </a:cubicBezTo>
                <a:close/>
                <a:moveTo>
                  <a:pt x="76798" y="51272"/>
                </a:moveTo>
                <a:cubicBezTo>
                  <a:pt x="76861" y="51114"/>
                  <a:pt x="76481" y="51272"/>
                  <a:pt x="76640" y="51335"/>
                </a:cubicBezTo>
                <a:cubicBezTo>
                  <a:pt x="76703" y="51367"/>
                  <a:pt x="76766" y="51335"/>
                  <a:pt x="76798" y="51272"/>
                </a:cubicBezTo>
                <a:close/>
                <a:moveTo>
                  <a:pt x="75943" y="53489"/>
                </a:moveTo>
                <a:cubicBezTo>
                  <a:pt x="76006" y="53299"/>
                  <a:pt x="75563" y="53489"/>
                  <a:pt x="75753" y="53552"/>
                </a:cubicBezTo>
                <a:cubicBezTo>
                  <a:pt x="75848" y="53584"/>
                  <a:pt x="75911" y="53552"/>
                  <a:pt x="75943" y="53489"/>
                </a:cubicBezTo>
                <a:close/>
                <a:moveTo>
                  <a:pt x="75088" y="55706"/>
                </a:moveTo>
                <a:cubicBezTo>
                  <a:pt x="75183" y="55484"/>
                  <a:pt x="74676" y="55706"/>
                  <a:pt x="74898" y="55801"/>
                </a:cubicBezTo>
                <a:cubicBezTo>
                  <a:pt x="74961" y="55832"/>
                  <a:pt x="75056" y="55769"/>
                  <a:pt x="75088" y="55706"/>
                </a:cubicBezTo>
                <a:close/>
                <a:moveTo>
                  <a:pt x="73916" y="57796"/>
                </a:moveTo>
                <a:cubicBezTo>
                  <a:pt x="73821" y="58049"/>
                  <a:pt x="74391" y="57796"/>
                  <a:pt x="74138" y="57701"/>
                </a:cubicBezTo>
                <a:cubicBezTo>
                  <a:pt x="74043" y="57669"/>
                  <a:pt x="73948" y="57701"/>
                  <a:pt x="73916" y="57796"/>
                </a:cubicBezTo>
                <a:close/>
                <a:moveTo>
                  <a:pt x="73030" y="60013"/>
                </a:moveTo>
                <a:cubicBezTo>
                  <a:pt x="72903" y="60298"/>
                  <a:pt x="73568" y="60013"/>
                  <a:pt x="73283" y="59886"/>
                </a:cubicBezTo>
                <a:cubicBezTo>
                  <a:pt x="73156" y="59854"/>
                  <a:pt x="73061" y="59886"/>
                  <a:pt x="72998" y="59981"/>
                </a:cubicBezTo>
                <a:close/>
                <a:moveTo>
                  <a:pt x="72111" y="62198"/>
                </a:moveTo>
                <a:cubicBezTo>
                  <a:pt x="71984" y="62515"/>
                  <a:pt x="72713" y="62198"/>
                  <a:pt x="72396" y="62071"/>
                </a:cubicBezTo>
                <a:cubicBezTo>
                  <a:pt x="72301" y="62039"/>
                  <a:pt x="72174" y="62071"/>
                  <a:pt x="72111" y="62198"/>
                </a:cubicBezTo>
                <a:close/>
                <a:moveTo>
                  <a:pt x="71224" y="64383"/>
                </a:moveTo>
                <a:cubicBezTo>
                  <a:pt x="71161" y="64605"/>
                  <a:pt x="71351" y="64795"/>
                  <a:pt x="71541" y="64700"/>
                </a:cubicBezTo>
                <a:cubicBezTo>
                  <a:pt x="71731" y="64605"/>
                  <a:pt x="71731" y="64351"/>
                  <a:pt x="71541" y="64256"/>
                </a:cubicBezTo>
                <a:cubicBezTo>
                  <a:pt x="71414" y="64225"/>
                  <a:pt x="71288" y="64288"/>
                  <a:pt x="71224" y="64383"/>
                </a:cubicBezTo>
                <a:close/>
                <a:moveTo>
                  <a:pt x="70338" y="66600"/>
                </a:moveTo>
                <a:cubicBezTo>
                  <a:pt x="70243" y="66821"/>
                  <a:pt x="70464" y="67012"/>
                  <a:pt x="70686" y="66948"/>
                </a:cubicBezTo>
                <a:cubicBezTo>
                  <a:pt x="70908" y="66853"/>
                  <a:pt x="70876" y="66536"/>
                  <a:pt x="70686" y="66441"/>
                </a:cubicBezTo>
                <a:cubicBezTo>
                  <a:pt x="70528" y="66410"/>
                  <a:pt x="70401" y="66473"/>
                  <a:pt x="70338" y="66600"/>
                </a:cubicBezTo>
                <a:close/>
                <a:moveTo>
                  <a:pt x="69451" y="68785"/>
                </a:moveTo>
                <a:cubicBezTo>
                  <a:pt x="69356" y="69038"/>
                  <a:pt x="69578" y="69260"/>
                  <a:pt x="69799" y="69165"/>
                </a:cubicBezTo>
                <a:cubicBezTo>
                  <a:pt x="70053" y="69070"/>
                  <a:pt x="70053" y="68722"/>
                  <a:pt x="69799" y="68627"/>
                </a:cubicBezTo>
                <a:cubicBezTo>
                  <a:pt x="69673" y="68595"/>
                  <a:pt x="69483" y="68658"/>
                  <a:pt x="69451" y="68785"/>
                </a:cubicBezTo>
                <a:close/>
                <a:moveTo>
                  <a:pt x="68564" y="71002"/>
                </a:moveTo>
                <a:cubicBezTo>
                  <a:pt x="68438" y="71255"/>
                  <a:pt x="68691" y="71508"/>
                  <a:pt x="68944" y="71382"/>
                </a:cubicBezTo>
                <a:cubicBezTo>
                  <a:pt x="69198" y="71287"/>
                  <a:pt x="69198" y="70938"/>
                  <a:pt x="68944" y="70812"/>
                </a:cubicBezTo>
                <a:cubicBezTo>
                  <a:pt x="68786" y="70780"/>
                  <a:pt x="68596" y="70843"/>
                  <a:pt x="68564" y="71002"/>
                </a:cubicBezTo>
                <a:close/>
                <a:moveTo>
                  <a:pt x="67646" y="73187"/>
                </a:moveTo>
                <a:cubicBezTo>
                  <a:pt x="67551" y="73472"/>
                  <a:pt x="67836" y="73725"/>
                  <a:pt x="68089" y="73630"/>
                </a:cubicBezTo>
                <a:cubicBezTo>
                  <a:pt x="68343" y="73504"/>
                  <a:pt x="68343" y="73124"/>
                  <a:pt x="68089" y="73029"/>
                </a:cubicBezTo>
                <a:cubicBezTo>
                  <a:pt x="67899" y="72934"/>
                  <a:pt x="67709" y="73029"/>
                  <a:pt x="67646" y="73187"/>
                </a:cubicBezTo>
                <a:close/>
                <a:moveTo>
                  <a:pt x="67202" y="75214"/>
                </a:moveTo>
                <a:cubicBezTo>
                  <a:pt x="66917" y="75087"/>
                  <a:pt x="66632" y="75372"/>
                  <a:pt x="66759" y="75657"/>
                </a:cubicBezTo>
                <a:cubicBezTo>
                  <a:pt x="66886" y="75942"/>
                  <a:pt x="67297" y="75942"/>
                  <a:pt x="67424" y="75657"/>
                </a:cubicBezTo>
                <a:cubicBezTo>
                  <a:pt x="67487" y="75467"/>
                  <a:pt x="67392" y="75277"/>
                  <a:pt x="67202" y="75214"/>
                </a:cubicBezTo>
                <a:close/>
                <a:moveTo>
                  <a:pt x="66347" y="77399"/>
                </a:moveTo>
                <a:cubicBezTo>
                  <a:pt x="66031" y="77272"/>
                  <a:pt x="65746" y="77589"/>
                  <a:pt x="65872" y="77874"/>
                </a:cubicBezTo>
                <a:cubicBezTo>
                  <a:pt x="65999" y="78191"/>
                  <a:pt x="66442" y="78191"/>
                  <a:pt x="66569" y="77874"/>
                </a:cubicBezTo>
                <a:cubicBezTo>
                  <a:pt x="66632" y="77684"/>
                  <a:pt x="66537" y="77462"/>
                  <a:pt x="66347" y="77399"/>
                </a:cubicBezTo>
                <a:close/>
                <a:moveTo>
                  <a:pt x="65492" y="79584"/>
                </a:moveTo>
                <a:cubicBezTo>
                  <a:pt x="65176" y="79457"/>
                  <a:pt x="64859" y="79774"/>
                  <a:pt x="64986" y="80091"/>
                </a:cubicBezTo>
                <a:cubicBezTo>
                  <a:pt x="65112" y="80407"/>
                  <a:pt x="65587" y="80407"/>
                  <a:pt x="65714" y="80091"/>
                </a:cubicBezTo>
                <a:cubicBezTo>
                  <a:pt x="65777" y="79901"/>
                  <a:pt x="65682" y="79647"/>
                  <a:pt x="65492" y="79584"/>
                </a:cubicBezTo>
                <a:close/>
                <a:moveTo>
                  <a:pt x="64606" y="81769"/>
                </a:moveTo>
                <a:cubicBezTo>
                  <a:pt x="64289" y="81643"/>
                  <a:pt x="63941" y="81991"/>
                  <a:pt x="64099" y="82308"/>
                </a:cubicBezTo>
                <a:cubicBezTo>
                  <a:pt x="64226" y="82656"/>
                  <a:pt x="64732" y="82656"/>
                  <a:pt x="64859" y="82308"/>
                </a:cubicBezTo>
                <a:cubicBezTo>
                  <a:pt x="64922" y="82086"/>
                  <a:pt x="64827" y="81864"/>
                  <a:pt x="64606" y="81769"/>
                </a:cubicBezTo>
                <a:close/>
                <a:moveTo>
                  <a:pt x="63750" y="83954"/>
                </a:moveTo>
                <a:cubicBezTo>
                  <a:pt x="63402" y="83828"/>
                  <a:pt x="63054" y="84176"/>
                  <a:pt x="63212" y="84524"/>
                </a:cubicBezTo>
                <a:cubicBezTo>
                  <a:pt x="63339" y="84904"/>
                  <a:pt x="63846" y="84873"/>
                  <a:pt x="64004" y="84524"/>
                </a:cubicBezTo>
                <a:cubicBezTo>
                  <a:pt x="64099" y="84303"/>
                  <a:pt x="63972" y="84049"/>
                  <a:pt x="63750" y="83954"/>
                </a:cubicBezTo>
                <a:close/>
                <a:moveTo>
                  <a:pt x="62294" y="86393"/>
                </a:moveTo>
                <a:cubicBezTo>
                  <a:pt x="62135" y="86773"/>
                  <a:pt x="62515" y="87153"/>
                  <a:pt x="62895" y="86995"/>
                </a:cubicBezTo>
                <a:cubicBezTo>
                  <a:pt x="63275" y="86836"/>
                  <a:pt x="63275" y="86298"/>
                  <a:pt x="62895" y="86140"/>
                </a:cubicBezTo>
                <a:cubicBezTo>
                  <a:pt x="62642" y="86045"/>
                  <a:pt x="62389" y="86171"/>
                  <a:pt x="62294" y="86393"/>
                </a:cubicBezTo>
                <a:close/>
                <a:moveTo>
                  <a:pt x="61407" y="88610"/>
                </a:moveTo>
                <a:cubicBezTo>
                  <a:pt x="61249" y="88990"/>
                  <a:pt x="61660" y="89401"/>
                  <a:pt x="62040" y="89211"/>
                </a:cubicBezTo>
                <a:cubicBezTo>
                  <a:pt x="62420" y="89053"/>
                  <a:pt x="62420" y="88483"/>
                  <a:pt x="62040" y="88325"/>
                </a:cubicBezTo>
                <a:cubicBezTo>
                  <a:pt x="61787" y="88230"/>
                  <a:pt x="61502" y="88356"/>
                  <a:pt x="61407" y="88610"/>
                </a:cubicBezTo>
                <a:close/>
                <a:moveTo>
                  <a:pt x="60520" y="90795"/>
                </a:moveTo>
                <a:cubicBezTo>
                  <a:pt x="60362" y="91207"/>
                  <a:pt x="60774" y="91618"/>
                  <a:pt x="61185" y="91460"/>
                </a:cubicBezTo>
                <a:cubicBezTo>
                  <a:pt x="61597" y="91270"/>
                  <a:pt x="61565" y="90700"/>
                  <a:pt x="61154" y="90510"/>
                </a:cubicBezTo>
                <a:cubicBezTo>
                  <a:pt x="60900" y="90415"/>
                  <a:pt x="60615" y="90541"/>
                  <a:pt x="60520" y="90795"/>
                </a:cubicBezTo>
                <a:close/>
                <a:moveTo>
                  <a:pt x="59919" y="93677"/>
                </a:moveTo>
                <a:cubicBezTo>
                  <a:pt x="60362" y="93835"/>
                  <a:pt x="60774" y="93423"/>
                  <a:pt x="60584" y="92980"/>
                </a:cubicBezTo>
                <a:cubicBezTo>
                  <a:pt x="60394" y="92568"/>
                  <a:pt x="59792" y="92568"/>
                  <a:pt x="59634" y="93012"/>
                </a:cubicBezTo>
                <a:cubicBezTo>
                  <a:pt x="59507" y="93265"/>
                  <a:pt x="59634" y="93582"/>
                  <a:pt x="59919" y="93677"/>
                </a:cubicBezTo>
                <a:close/>
                <a:moveTo>
                  <a:pt x="58715" y="95197"/>
                </a:moveTo>
                <a:cubicBezTo>
                  <a:pt x="58557" y="95640"/>
                  <a:pt x="59000" y="96084"/>
                  <a:pt x="59444" y="95894"/>
                </a:cubicBezTo>
                <a:cubicBezTo>
                  <a:pt x="59887" y="95704"/>
                  <a:pt x="59887" y="95070"/>
                  <a:pt x="59444" y="94912"/>
                </a:cubicBezTo>
                <a:cubicBezTo>
                  <a:pt x="59158" y="94785"/>
                  <a:pt x="58842" y="94912"/>
                  <a:pt x="58715" y="95197"/>
                </a:cubicBezTo>
                <a:close/>
                <a:moveTo>
                  <a:pt x="58873" y="97825"/>
                </a:moveTo>
                <a:cubicBezTo>
                  <a:pt x="59063" y="97350"/>
                  <a:pt x="58588" y="96875"/>
                  <a:pt x="58145" y="97097"/>
                </a:cubicBezTo>
                <a:cubicBezTo>
                  <a:pt x="57670" y="97287"/>
                  <a:pt x="57670" y="97952"/>
                  <a:pt x="58145" y="98142"/>
                </a:cubicBezTo>
                <a:cubicBezTo>
                  <a:pt x="58430" y="98237"/>
                  <a:pt x="58778" y="98110"/>
                  <a:pt x="58873" y="97825"/>
                </a:cubicBezTo>
                <a:close/>
                <a:moveTo>
                  <a:pt x="58018" y="100042"/>
                </a:moveTo>
                <a:cubicBezTo>
                  <a:pt x="58240" y="99535"/>
                  <a:pt x="57733" y="99060"/>
                  <a:pt x="57258" y="99282"/>
                </a:cubicBezTo>
                <a:cubicBezTo>
                  <a:pt x="56783" y="99504"/>
                  <a:pt x="56783" y="100169"/>
                  <a:pt x="57258" y="100359"/>
                </a:cubicBezTo>
                <a:cubicBezTo>
                  <a:pt x="57575" y="100486"/>
                  <a:pt x="57923" y="100327"/>
                  <a:pt x="58018" y="100042"/>
                </a:cubicBezTo>
                <a:close/>
                <a:moveTo>
                  <a:pt x="57195" y="102259"/>
                </a:moveTo>
                <a:cubicBezTo>
                  <a:pt x="57385" y="101752"/>
                  <a:pt x="56878" y="101246"/>
                  <a:pt x="56372" y="101467"/>
                </a:cubicBezTo>
                <a:cubicBezTo>
                  <a:pt x="55865" y="101689"/>
                  <a:pt x="55897" y="102386"/>
                  <a:pt x="56403" y="102607"/>
                </a:cubicBezTo>
                <a:cubicBezTo>
                  <a:pt x="56688" y="102734"/>
                  <a:pt x="57068" y="102576"/>
                  <a:pt x="57195" y="102259"/>
                </a:cubicBezTo>
                <a:close/>
                <a:moveTo>
                  <a:pt x="55517" y="104824"/>
                </a:moveTo>
                <a:cubicBezTo>
                  <a:pt x="56023" y="105014"/>
                  <a:pt x="56530" y="104507"/>
                  <a:pt x="56308" y="103969"/>
                </a:cubicBezTo>
                <a:cubicBezTo>
                  <a:pt x="56087" y="103462"/>
                  <a:pt x="55358" y="103494"/>
                  <a:pt x="55168" y="104001"/>
                </a:cubicBezTo>
                <a:cubicBezTo>
                  <a:pt x="55010" y="104317"/>
                  <a:pt x="55200" y="104697"/>
                  <a:pt x="55517" y="104824"/>
                </a:cubicBezTo>
                <a:close/>
                <a:moveTo>
                  <a:pt x="55485" y="106693"/>
                </a:moveTo>
                <a:cubicBezTo>
                  <a:pt x="55675" y="106154"/>
                  <a:pt x="55137" y="105616"/>
                  <a:pt x="54598" y="105838"/>
                </a:cubicBezTo>
                <a:cubicBezTo>
                  <a:pt x="54060" y="106059"/>
                  <a:pt x="54091" y="106851"/>
                  <a:pt x="54630" y="107041"/>
                </a:cubicBezTo>
                <a:cubicBezTo>
                  <a:pt x="54978" y="107168"/>
                  <a:pt x="55327" y="107009"/>
                  <a:pt x="55485" y="106693"/>
                </a:cubicBezTo>
                <a:close/>
                <a:moveTo>
                  <a:pt x="53743" y="109289"/>
                </a:moveTo>
                <a:cubicBezTo>
                  <a:pt x="54313" y="109511"/>
                  <a:pt x="54851" y="108941"/>
                  <a:pt x="54598" y="108371"/>
                </a:cubicBezTo>
                <a:cubicBezTo>
                  <a:pt x="54376" y="107833"/>
                  <a:pt x="53585" y="107833"/>
                  <a:pt x="53363" y="108403"/>
                </a:cubicBezTo>
                <a:cubicBezTo>
                  <a:pt x="53236" y="108751"/>
                  <a:pt x="53395" y="109131"/>
                  <a:pt x="53743" y="109289"/>
                </a:cubicBezTo>
                <a:close/>
                <a:moveTo>
                  <a:pt x="53363" y="110208"/>
                </a:moveTo>
                <a:cubicBezTo>
                  <a:pt x="52856" y="110018"/>
                  <a:pt x="52318" y="110493"/>
                  <a:pt x="52445" y="111031"/>
                </a:cubicBezTo>
                <a:lnTo>
                  <a:pt x="53806" y="111031"/>
                </a:lnTo>
                <a:cubicBezTo>
                  <a:pt x="53870" y="110683"/>
                  <a:pt x="53711" y="110335"/>
                  <a:pt x="53363" y="110208"/>
                </a:cubicBezTo>
                <a:close/>
                <a:moveTo>
                  <a:pt x="77147" y="42911"/>
                </a:moveTo>
                <a:cubicBezTo>
                  <a:pt x="77115" y="42911"/>
                  <a:pt x="77115" y="42943"/>
                  <a:pt x="77147" y="42943"/>
                </a:cubicBezTo>
                <a:cubicBezTo>
                  <a:pt x="77147" y="42943"/>
                  <a:pt x="77147" y="42943"/>
                  <a:pt x="77178" y="42943"/>
                </a:cubicBezTo>
                <a:cubicBezTo>
                  <a:pt x="77178" y="42911"/>
                  <a:pt x="77178" y="42911"/>
                  <a:pt x="77147" y="42911"/>
                </a:cubicBezTo>
                <a:close/>
                <a:moveTo>
                  <a:pt x="76260" y="45192"/>
                </a:moveTo>
                <a:cubicBezTo>
                  <a:pt x="76291" y="45192"/>
                  <a:pt x="76291" y="45160"/>
                  <a:pt x="76323" y="45160"/>
                </a:cubicBezTo>
                <a:cubicBezTo>
                  <a:pt x="76323" y="45097"/>
                  <a:pt x="76260" y="45065"/>
                  <a:pt x="76228" y="45128"/>
                </a:cubicBezTo>
                <a:cubicBezTo>
                  <a:pt x="76228" y="45128"/>
                  <a:pt x="76228" y="45160"/>
                  <a:pt x="76260" y="45192"/>
                </a:cubicBezTo>
                <a:close/>
                <a:moveTo>
                  <a:pt x="75468" y="47377"/>
                </a:moveTo>
                <a:cubicBezTo>
                  <a:pt x="75500" y="47282"/>
                  <a:pt x="75278" y="47377"/>
                  <a:pt x="75373" y="47408"/>
                </a:cubicBezTo>
                <a:cubicBezTo>
                  <a:pt x="75405" y="47408"/>
                  <a:pt x="75436" y="47408"/>
                  <a:pt x="75468" y="47377"/>
                </a:cubicBezTo>
                <a:close/>
                <a:moveTo>
                  <a:pt x="74613" y="49594"/>
                </a:moveTo>
                <a:cubicBezTo>
                  <a:pt x="74645" y="49467"/>
                  <a:pt x="74360" y="49594"/>
                  <a:pt x="74486" y="49625"/>
                </a:cubicBezTo>
                <a:cubicBezTo>
                  <a:pt x="74550" y="49657"/>
                  <a:pt x="74581" y="49625"/>
                  <a:pt x="74613" y="49594"/>
                </a:cubicBezTo>
                <a:close/>
                <a:moveTo>
                  <a:pt x="73758" y="51810"/>
                </a:moveTo>
                <a:cubicBezTo>
                  <a:pt x="73821" y="51652"/>
                  <a:pt x="73441" y="51810"/>
                  <a:pt x="73600" y="51874"/>
                </a:cubicBezTo>
                <a:cubicBezTo>
                  <a:pt x="73663" y="51874"/>
                  <a:pt x="73726" y="51842"/>
                  <a:pt x="73758" y="51810"/>
                </a:cubicBezTo>
                <a:close/>
                <a:moveTo>
                  <a:pt x="72903" y="54027"/>
                </a:moveTo>
                <a:cubicBezTo>
                  <a:pt x="72966" y="53837"/>
                  <a:pt x="72555" y="54027"/>
                  <a:pt x="72745" y="54091"/>
                </a:cubicBezTo>
                <a:cubicBezTo>
                  <a:pt x="72808" y="54122"/>
                  <a:pt x="72871" y="54091"/>
                  <a:pt x="72903" y="54027"/>
                </a:cubicBezTo>
                <a:close/>
                <a:moveTo>
                  <a:pt x="72048" y="56244"/>
                </a:moveTo>
                <a:cubicBezTo>
                  <a:pt x="72143" y="56022"/>
                  <a:pt x="71636" y="56244"/>
                  <a:pt x="71858" y="56307"/>
                </a:cubicBezTo>
                <a:cubicBezTo>
                  <a:pt x="71921" y="56339"/>
                  <a:pt x="72016" y="56307"/>
                  <a:pt x="72048" y="56244"/>
                </a:cubicBezTo>
                <a:close/>
                <a:moveTo>
                  <a:pt x="70876" y="58334"/>
                </a:moveTo>
                <a:cubicBezTo>
                  <a:pt x="70781" y="58588"/>
                  <a:pt x="71351" y="58334"/>
                  <a:pt x="71098" y="58239"/>
                </a:cubicBezTo>
                <a:cubicBezTo>
                  <a:pt x="71003" y="58176"/>
                  <a:pt x="70908" y="58239"/>
                  <a:pt x="70876" y="58334"/>
                </a:cubicBezTo>
                <a:close/>
                <a:moveTo>
                  <a:pt x="69989" y="60519"/>
                </a:moveTo>
                <a:cubicBezTo>
                  <a:pt x="69863" y="60804"/>
                  <a:pt x="70528" y="60519"/>
                  <a:pt x="70243" y="60424"/>
                </a:cubicBezTo>
                <a:cubicBezTo>
                  <a:pt x="70148" y="60361"/>
                  <a:pt x="70021" y="60424"/>
                  <a:pt x="69989" y="60519"/>
                </a:cubicBezTo>
                <a:close/>
                <a:moveTo>
                  <a:pt x="69103" y="62736"/>
                </a:moveTo>
                <a:cubicBezTo>
                  <a:pt x="68976" y="63053"/>
                  <a:pt x="69704" y="62736"/>
                  <a:pt x="69388" y="62610"/>
                </a:cubicBezTo>
                <a:cubicBezTo>
                  <a:pt x="69261" y="62546"/>
                  <a:pt x="69134" y="62610"/>
                  <a:pt x="69103" y="62736"/>
                </a:cubicBezTo>
                <a:close/>
                <a:moveTo>
                  <a:pt x="68184" y="64921"/>
                </a:moveTo>
                <a:cubicBezTo>
                  <a:pt x="68121" y="65111"/>
                  <a:pt x="68311" y="65333"/>
                  <a:pt x="68501" y="65238"/>
                </a:cubicBezTo>
                <a:cubicBezTo>
                  <a:pt x="68723" y="65143"/>
                  <a:pt x="68723" y="64858"/>
                  <a:pt x="68501" y="64795"/>
                </a:cubicBezTo>
                <a:cubicBezTo>
                  <a:pt x="68374" y="64731"/>
                  <a:pt x="68248" y="64795"/>
                  <a:pt x="68184" y="64921"/>
                </a:cubicBezTo>
                <a:close/>
                <a:moveTo>
                  <a:pt x="67297" y="67138"/>
                </a:moveTo>
                <a:cubicBezTo>
                  <a:pt x="67202" y="67328"/>
                  <a:pt x="67424" y="67550"/>
                  <a:pt x="67646" y="67455"/>
                </a:cubicBezTo>
                <a:cubicBezTo>
                  <a:pt x="67867" y="67360"/>
                  <a:pt x="67867" y="67075"/>
                  <a:pt x="67646" y="66980"/>
                </a:cubicBezTo>
                <a:cubicBezTo>
                  <a:pt x="67519" y="66917"/>
                  <a:pt x="67361" y="66980"/>
                  <a:pt x="67297" y="67138"/>
                </a:cubicBezTo>
                <a:close/>
                <a:moveTo>
                  <a:pt x="66411" y="69323"/>
                </a:moveTo>
                <a:cubicBezTo>
                  <a:pt x="66316" y="69545"/>
                  <a:pt x="66537" y="69798"/>
                  <a:pt x="66791" y="69703"/>
                </a:cubicBezTo>
                <a:cubicBezTo>
                  <a:pt x="67012" y="69577"/>
                  <a:pt x="67012" y="69260"/>
                  <a:pt x="66791" y="69165"/>
                </a:cubicBezTo>
                <a:cubicBezTo>
                  <a:pt x="66632" y="69102"/>
                  <a:pt x="66474" y="69165"/>
                  <a:pt x="66411" y="69323"/>
                </a:cubicBezTo>
                <a:close/>
                <a:moveTo>
                  <a:pt x="65524" y="71508"/>
                </a:moveTo>
                <a:cubicBezTo>
                  <a:pt x="65429" y="71794"/>
                  <a:pt x="65682" y="72015"/>
                  <a:pt x="65936" y="71920"/>
                </a:cubicBezTo>
                <a:cubicBezTo>
                  <a:pt x="66189" y="71825"/>
                  <a:pt x="66157" y="71445"/>
                  <a:pt x="65904" y="71350"/>
                </a:cubicBezTo>
                <a:cubicBezTo>
                  <a:pt x="65746" y="71287"/>
                  <a:pt x="65587" y="71350"/>
                  <a:pt x="65524" y="71508"/>
                </a:cubicBezTo>
                <a:close/>
                <a:moveTo>
                  <a:pt x="64637" y="73725"/>
                </a:moveTo>
                <a:cubicBezTo>
                  <a:pt x="64511" y="74010"/>
                  <a:pt x="64796" y="74264"/>
                  <a:pt x="65049" y="74137"/>
                </a:cubicBezTo>
                <a:cubicBezTo>
                  <a:pt x="65334" y="74042"/>
                  <a:pt x="65334" y="73662"/>
                  <a:pt x="65049" y="73535"/>
                </a:cubicBezTo>
                <a:cubicBezTo>
                  <a:pt x="64891" y="73472"/>
                  <a:pt x="64701" y="73567"/>
                  <a:pt x="64637" y="73725"/>
                </a:cubicBezTo>
                <a:close/>
                <a:moveTo>
                  <a:pt x="63719" y="75910"/>
                </a:moveTo>
                <a:cubicBezTo>
                  <a:pt x="63624" y="76227"/>
                  <a:pt x="63909" y="76512"/>
                  <a:pt x="64194" y="76386"/>
                </a:cubicBezTo>
                <a:cubicBezTo>
                  <a:pt x="64479" y="76259"/>
                  <a:pt x="64479" y="75847"/>
                  <a:pt x="64194" y="75720"/>
                </a:cubicBezTo>
                <a:cubicBezTo>
                  <a:pt x="64004" y="75657"/>
                  <a:pt x="63814" y="75752"/>
                  <a:pt x="63719" y="75910"/>
                </a:cubicBezTo>
                <a:close/>
                <a:moveTo>
                  <a:pt x="63307" y="77906"/>
                </a:moveTo>
                <a:cubicBezTo>
                  <a:pt x="63022" y="77779"/>
                  <a:pt x="62705" y="78096"/>
                  <a:pt x="62832" y="78412"/>
                </a:cubicBezTo>
                <a:cubicBezTo>
                  <a:pt x="62959" y="78729"/>
                  <a:pt x="63402" y="78697"/>
                  <a:pt x="63529" y="78412"/>
                </a:cubicBezTo>
                <a:cubicBezTo>
                  <a:pt x="63592" y="78222"/>
                  <a:pt x="63497" y="78001"/>
                  <a:pt x="63307" y="77906"/>
                </a:cubicBezTo>
                <a:close/>
                <a:moveTo>
                  <a:pt x="62452" y="80091"/>
                </a:moveTo>
                <a:cubicBezTo>
                  <a:pt x="62135" y="79964"/>
                  <a:pt x="61819" y="80312"/>
                  <a:pt x="61945" y="80629"/>
                </a:cubicBezTo>
                <a:cubicBezTo>
                  <a:pt x="62072" y="80946"/>
                  <a:pt x="62547" y="80946"/>
                  <a:pt x="62674" y="80629"/>
                </a:cubicBezTo>
                <a:cubicBezTo>
                  <a:pt x="62769" y="80407"/>
                  <a:pt x="62642" y="80186"/>
                  <a:pt x="62452" y="80091"/>
                </a:cubicBezTo>
                <a:close/>
                <a:moveTo>
                  <a:pt x="61597" y="82276"/>
                </a:moveTo>
                <a:cubicBezTo>
                  <a:pt x="61249" y="82149"/>
                  <a:pt x="60900" y="82498"/>
                  <a:pt x="61059" y="82846"/>
                </a:cubicBezTo>
                <a:cubicBezTo>
                  <a:pt x="61217" y="83194"/>
                  <a:pt x="61692" y="83163"/>
                  <a:pt x="61819" y="82846"/>
                </a:cubicBezTo>
                <a:cubicBezTo>
                  <a:pt x="61914" y="82624"/>
                  <a:pt x="61819" y="82371"/>
                  <a:pt x="61597" y="82276"/>
                </a:cubicBezTo>
                <a:close/>
                <a:moveTo>
                  <a:pt x="60742" y="84493"/>
                </a:moveTo>
                <a:cubicBezTo>
                  <a:pt x="60362" y="84334"/>
                  <a:pt x="60014" y="84714"/>
                  <a:pt x="60172" y="85063"/>
                </a:cubicBezTo>
                <a:cubicBezTo>
                  <a:pt x="60330" y="85411"/>
                  <a:pt x="60837" y="85411"/>
                  <a:pt x="60964" y="85063"/>
                </a:cubicBezTo>
                <a:cubicBezTo>
                  <a:pt x="61059" y="84809"/>
                  <a:pt x="60964" y="84556"/>
                  <a:pt x="60742" y="84493"/>
                </a:cubicBezTo>
                <a:close/>
                <a:moveTo>
                  <a:pt x="59253" y="86931"/>
                </a:moveTo>
                <a:cubicBezTo>
                  <a:pt x="59095" y="87311"/>
                  <a:pt x="59507" y="87691"/>
                  <a:pt x="59887" y="87533"/>
                </a:cubicBezTo>
                <a:cubicBezTo>
                  <a:pt x="60235" y="87343"/>
                  <a:pt x="60235" y="86805"/>
                  <a:pt x="59855" y="86678"/>
                </a:cubicBezTo>
                <a:cubicBezTo>
                  <a:pt x="59634" y="86583"/>
                  <a:pt x="59348" y="86678"/>
                  <a:pt x="59253" y="86931"/>
                </a:cubicBezTo>
                <a:close/>
                <a:moveTo>
                  <a:pt x="58367" y="89116"/>
                </a:moveTo>
                <a:cubicBezTo>
                  <a:pt x="58208" y="89528"/>
                  <a:pt x="58620" y="89908"/>
                  <a:pt x="59000" y="89750"/>
                </a:cubicBezTo>
                <a:cubicBezTo>
                  <a:pt x="59412" y="89591"/>
                  <a:pt x="59380" y="89021"/>
                  <a:pt x="59000" y="88863"/>
                </a:cubicBezTo>
                <a:cubicBezTo>
                  <a:pt x="58747" y="88768"/>
                  <a:pt x="58462" y="88895"/>
                  <a:pt x="58367" y="89116"/>
                </a:cubicBezTo>
                <a:close/>
                <a:moveTo>
                  <a:pt x="57765" y="91967"/>
                </a:moveTo>
                <a:cubicBezTo>
                  <a:pt x="58177" y="92157"/>
                  <a:pt x="58588" y="91713"/>
                  <a:pt x="58398" y="91302"/>
                </a:cubicBezTo>
                <a:cubicBezTo>
                  <a:pt x="58240" y="90890"/>
                  <a:pt x="57638" y="90922"/>
                  <a:pt x="57480" y="91333"/>
                </a:cubicBezTo>
                <a:cubicBezTo>
                  <a:pt x="57385" y="91587"/>
                  <a:pt x="57512" y="91872"/>
                  <a:pt x="57765" y="91967"/>
                </a:cubicBezTo>
                <a:close/>
                <a:moveTo>
                  <a:pt x="56593" y="93518"/>
                </a:moveTo>
                <a:cubicBezTo>
                  <a:pt x="56403" y="93962"/>
                  <a:pt x="56847" y="94405"/>
                  <a:pt x="57290" y="94215"/>
                </a:cubicBezTo>
                <a:cubicBezTo>
                  <a:pt x="57702" y="94025"/>
                  <a:pt x="57702" y="93392"/>
                  <a:pt x="57258" y="93233"/>
                </a:cubicBezTo>
                <a:cubicBezTo>
                  <a:pt x="57005" y="93138"/>
                  <a:pt x="56688" y="93265"/>
                  <a:pt x="56593" y="93518"/>
                </a:cubicBezTo>
                <a:close/>
                <a:moveTo>
                  <a:pt x="55675" y="95735"/>
                </a:moveTo>
                <a:cubicBezTo>
                  <a:pt x="55517" y="96179"/>
                  <a:pt x="55960" y="96622"/>
                  <a:pt x="56403" y="96432"/>
                </a:cubicBezTo>
                <a:cubicBezTo>
                  <a:pt x="56878" y="96242"/>
                  <a:pt x="56847" y="95609"/>
                  <a:pt x="56403" y="95419"/>
                </a:cubicBezTo>
                <a:cubicBezTo>
                  <a:pt x="56118" y="95292"/>
                  <a:pt x="55802" y="95450"/>
                  <a:pt x="55707" y="95735"/>
                </a:cubicBezTo>
                <a:close/>
                <a:moveTo>
                  <a:pt x="55865" y="98332"/>
                </a:moveTo>
                <a:cubicBezTo>
                  <a:pt x="56055" y="97857"/>
                  <a:pt x="55580" y="97414"/>
                  <a:pt x="55105" y="97604"/>
                </a:cubicBezTo>
                <a:cubicBezTo>
                  <a:pt x="54630" y="97825"/>
                  <a:pt x="54630" y="98490"/>
                  <a:pt x="55105" y="98680"/>
                </a:cubicBezTo>
                <a:cubicBezTo>
                  <a:pt x="55422" y="98775"/>
                  <a:pt x="55738" y="98649"/>
                  <a:pt x="55865" y="98332"/>
                </a:cubicBezTo>
                <a:close/>
                <a:moveTo>
                  <a:pt x="55010" y="100549"/>
                </a:moveTo>
                <a:cubicBezTo>
                  <a:pt x="55200" y="100074"/>
                  <a:pt x="54693" y="99599"/>
                  <a:pt x="54218" y="99789"/>
                </a:cubicBezTo>
                <a:cubicBezTo>
                  <a:pt x="53743" y="100010"/>
                  <a:pt x="53743" y="100707"/>
                  <a:pt x="54250" y="100897"/>
                </a:cubicBezTo>
                <a:cubicBezTo>
                  <a:pt x="54535" y="101024"/>
                  <a:pt x="54883" y="100866"/>
                  <a:pt x="55010" y="100549"/>
                </a:cubicBezTo>
                <a:close/>
                <a:moveTo>
                  <a:pt x="53363" y="103114"/>
                </a:moveTo>
                <a:cubicBezTo>
                  <a:pt x="53870" y="103336"/>
                  <a:pt x="54376" y="102797"/>
                  <a:pt x="54155" y="102322"/>
                </a:cubicBezTo>
                <a:cubicBezTo>
                  <a:pt x="53933" y="101816"/>
                  <a:pt x="53205" y="101816"/>
                  <a:pt x="53015" y="102322"/>
                </a:cubicBezTo>
                <a:cubicBezTo>
                  <a:pt x="52888" y="102639"/>
                  <a:pt x="53046" y="102987"/>
                  <a:pt x="53363" y="103114"/>
                </a:cubicBezTo>
                <a:close/>
                <a:moveTo>
                  <a:pt x="53300" y="104983"/>
                </a:moveTo>
                <a:cubicBezTo>
                  <a:pt x="53521" y="104476"/>
                  <a:pt x="52983" y="103937"/>
                  <a:pt x="52445" y="104191"/>
                </a:cubicBezTo>
                <a:cubicBezTo>
                  <a:pt x="51938" y="104412"/>
                  <a:pt x="51938" y="105141"/>
                  <a:pt x="52476" y="105363"/>
                </a:cubicBezTo>
                <a:cubicBezTo>
                  <a:pt x="52793" y="105489"/>
                  <a:pt x="53173" y="105331"/>
                  <a:pt x="53300" y="104983"/>
                </a:cubicBezTo>
                <a:close/>
                <a:moveTo>
                  <a:pt x="52445" y="107199"/>
                </a:moveTo>
                <a:cubicBezTo>
                  <a:pt x="52666" y="106661"/>
                  <a:pt x="52128" y="106123"/>
                  <a:pt x="51590" y="106376"/>
                </a:cubicBezTo>
                <a:cubicBezTo>
                  <a:pt x="51051" y="106598"/>
                  <a:pt x="51051" y="107358"/>
                  <a:pt x="51590" y="107579"/>
                </a:cubicBezTo>
                <a:cubicBezTo>
                  <a:pt x="51938" y="107706"/>
                  <a:pt x="52318" y="107548"/>
                  <a:pt x="52445" y="107199"/>
                </a:cubicBezTo>
                <a:close/>
                <a:moveTo>
                  <a:pt x="50703" y="109796"/>
                </a:moveTo>
                <a:cubicBezTo>
                  <a:pt x="51273" y="110018"/>
                  <a:pt x="51843" y="109448"/>
                  <a:pt x="51590" y="108909"/>
                </a:cubicBezTo>
                <a:cubicBezTo>
                  <a:pt x="51336" y="108339"/>
                  <a:pt x="50544" y="108371"/>
                  <a:pt x="50323" y="108941"/>
                </a:cubicBezTo>
                <a:cubicBezTo>
                  <a:pt x="50196" y="109289"/>
                  <a:pt x="50354" y="109670"/>
                  <a:pt x="50703" y="109828"/>
                </a:cubicBezTo>
                <a:close/>
                <a:moveTo>
                  <a:pt x="50354" y="110746"/>
                </a:moveTo>
                <a:cubicBezTo>
                  <a:pt x="50038" y="110620"/>
                  <a:pt x="49658" y="110746"/>
                  <a:pt x="49499" y="111031"/>
                </a:cubicBezTo>
                <a:lnTo>
                  <a:pt x="50703" y="111031"/>
                </a:lnTo>
                <a:cubicBezTo>
                  <a:pt x="50608" y="110905"/>
                  <a:pt x="50481" y="110778"/>
                  <a:pt x="50354" y="110746"/>
                </a:cubicBezTo>
                <a:close/>
                <a:moveTo>
                  <a:pt x="74138" y="43387"/>
                </a:moveTo>
                <a:cubicBezTo>
                  <a:pt x="74138" y="43387"/>
                  <a:pt x="74106" y="43387"/>
                  <a:pt x="74106" y="43418"/>
                </a:cubicBezTo>
                <a:cubicBezTo>
                  <a:pt x="74075" y="43418"/>
                  <a:pt x="74138" y="43450"/>
                  <a:pt x="74138" y="43418"/>
                </a:cubicBezTo>
                <a:cubicBezTo>
                  <a:pt x="74138" y="43418"/>
                  <a:pt x="74138" y="43418"/>
                  <a:pt x="74138" y="43387"/>
                </a:cubicBezTo>
                <a:close/>
                <a:moveTo>
                  <a:pt x="73315" y="45635"/>
                </a:moveTo>
                <a:cubicBezTo>
                  <a:pt x="73315" y="45635"/>
                  <a:pt x="73283" y="45603"/>
                  <a:pt x="73283" y="45572"/>
                </a:cubicBezTo>
                <a:cubicBezTo>
                  <a:pt x="73220" y="45572"/>
                  <a:pt x="73188" y="45635"/>
                  <a:pt x="73251" y="45667"/>
                </a:cubicBezTo>
                <a:cubicBezTo>
                  <a:pt x="73251" y="45667"/>
                  <a:pt x="73283" y="45667"/>
                  <a:pt x="73315" y="45635"/>
                </a:cubicBezTo>
                <a:close/>
                <a:moveTo>
                  <a:pt x="72459" y="47852"/>
                </a:moveTo>
                <a:cubicBezTo>
                  <a:pt x="72491" y="47757"/>
                  <a:pt x="72269" y="47852"/>
                  <a:pt x="72364" y="47883"/>
                </a:cubicBezTo>
                <a:cubicBezTo>
                  <a:pt x="72396" y="47915"/>
                  <a:pt x="72428" y="47883"/>
                  <a:pt x="72459" y="47852"/>
                </a:cubicBezTo>
                <a:close/>
                <a:moveTo>
                  <a:pt x="71604" y="50069"/>
                </a:moveTo>
                <a:cubicBezTo>
                  <a:pt x="71636" y="49942"/>
                  <a:pt x="71351" y="50069"/>
                  <a:pt x="71478" y="50132"/>
                </a:cubicBezTo>
                <a:cubicBezTo>
                  <a:pt x="71541" y="50132"/>
                  <a:pt x="71573" y="50132"/>
                  <a:pt x="71604" y="50069"/>
                </a:cubicBezTo>
                <a:close/>
                <a:moveTo>
                  <a:pt x="70749" y="52285"/>
                </a:moveTo>
                <a:cubicBezTo>
                  <a:pt x="70813" y="52127"/>
                  <a:pt x="70433" y="52285"/>
                  <a:pt x="70591" y="52349"/>
                </a:cubicBezTo>
                <a:cubicBezTo>
                  <a:pt x="70654" y="52380"/>
                  <a:pt x="70718" y="52349"/>
                  <a:pt x="70749" y="52285"/>
                </a:cubicBezTo>
                <a:close/>
                <a:moveTo>
                  <a:pt x="69894" y="54502"/>
                </a:moveTo>
                <a:cubicBezTo>
                  <a:pt x="69958" y="54312"/>
                  <a:pt x="69514" y="54502"/>
                  <a:pt x="69704" y="54597"/>
                </a:cubicBezTo>
                <a:cubicBezTo>
                  <a:pt x="69799" y="54597"/>
                  <a:pt x="69863" y="54566"/>
                  <a:pt x="69894" y="54502"/>
                </a:cubicBezTo>
                <a:close/>
                <a:moveTo>
                  <a:pt x="69039" y="56719"/>
                </a:moveTo>
                <a:cubicBezTo>
                  <a:pt x="69134" y="56497"/>
                  <a:pt x="68596" y="56719"/>
                  <a:pt x="68849" y="56814"/>
                </a:cubicBezTo>
                <a:cubicBezTo>
                  <a:pt x="68913" y="56846"/>
                  <a:pt x="69008" y="56814"/>
                  <a:pt x="69039" y="56719"/>
                </a:cubicBezTo>
                <a:close/>
                <a:moveTo>
                  <a:pt x="67867" y="58809"/>
                </a:moveTo>
                <a:cubicBezTo>
                  <a:pt x="67741" y="59063"/>
                  <a:pt x="68343" y="58809"/>
                  <a:pt x="68089" y="58714"/>
                </a:cubicBezTo>
                <a:cubicBezTo>
                  <a:pt x="67994" y="58683"/>
                  <a:pt x="67899" y="58714"/>
                  <a:pt x="67867" y="58809"/>
                </a:cubicBezTo>
                <a:close/>
                <a:moveTo>
                  <a:pt x="66949" y="61026"/>
                </a:moveTo>
                <a:cubicBezTo>
                  <a:pt x="66854" y="61311"/>
                  <a:pt x="67519" y="61026"/>
                  <a:pt x="67234" y="60899"/>
                </a:cubicBezTo>
                <a:cubicBezTo>
                  <a:pt x="67107" y="60868"/>
                  <a:pt x="67012" y="60899"/>
                  <a:pt x="66949" y="61026"/>
                </a:cubicBezTo>
                <a:close/>
                <a:moveTo>
                  <a:pt x="66062" y="63211"/>
                </a:moveTo>
                <a:cubicBezTo>
                  <a:pt x="65936" y="63528"/>
                  <a:pt x="66696" y="63211"/>
                  <a:pt x="66347" y="63085"/>
                </a:cubicBezTo>
                <a:cubicBezTo>
                  <a:pt x="66252" y="63053"/>
                  <a:pt x="66126" y="63116"/>
                  <a:pt x="66062" y="63211"/>
                </a:cubicBezTo>
                <a:close/>
                <a:moveTo>
                  <a:pt x="65176" y="65428"/>
                </a:moveTo>
                <a:cubicBezTo>
                  <a:pt x="65112" y="65618"/>
                  <a:pt x="65302" y="65808"/>
                  <a:pt x="65492" y="65745"/>
                </a:cubicBezTo>
                <a:cubicBezTo>
                  <a:pt x="65714" y="65650"/>
                  <a:pt x="65682" y="65365"/>
                  <a:pt x="65492" y="65270"/>
                </a:cubicBezTo>
                <a:cubicBezTo>
                  <a:pt x="65366" y="65238"/>
                  <a:pt x="65239" y="65301"/>
                  <a:pt x="65176" y="65428"/>
                </a:cubicBezTo>
                <a:close/>
                <a:moveTo>
                  <a:pt x="64289" y="67613"/>
                </a:moveTo>
                <a:cubicBezTo>
                  <a:pt x="64194" y="67835"/>
                  <a:pt x="64416" y="68057"/>
                  <a:pt x="64637" y="67962"/>
                </a:cubicBezTo>
                <a:cubicBezTo>
                  <a:pt x="64859" y="67867"/>
                  <a:pt x="64859" y="67550"/>
                  <a:pt x="64637" y="67455"/>
                </a:cubicBezTo>
                <a:cubicBezTo>
                  <a:pt x="64479" y="67423"/>
                  <a:pt x="64352" y="67487"/>
                  <a:pt x="64289" y="67613"/>
                </a:cubicBezTo>
                <a:close/>
                <a:moveTo>
                  <a:pt x="63402" y="69830"/>
                </a:moveTo>
                <a:cubicBezTo>
                  <a:pt x="63307" y="70052"/>
                  <a:pt x="63529" y="70273"/>
                  <a:pt x="63782" y="70178"/>
                </a:cubicBezTo>
                <a:cubicBezTo>
                  <a:pt x="64004" y="70083"/>
                  <a:pt x="64004" y="69735"/>
                  <a:pt x="63750" y="69640"/>
                </a:cubicBezTo>
                <a:cubicBezTo>
                  <a:pt x="63624" y="69608"/>
                  <a:pt x="63434" y="69672"/>
                  <a:pt x="63402" y="69830"/>
                </a:cubicBezTo>
                <a:close/>
                <a:moveTo>
                  <a:pt x="62484" y="72015"/>
                </a:moveTo>
                <a:cubicBezTo>
                  <a:pt x="62389" y="72269"/>
                  <a:pt x="62642" y="72522"/>
                  <a:pt x="62895" y="72427"/>
                </a:cubicBezTo>
                <a:cubicBezTo>
                  <a:pt x="63149" y="72300"/>
                  <a:pt x="63149" y="71952"/>
                  <a:pt x="62895" y="71857"/>
                </a:cubicBezTo>
                <a:cubicBezTo>
                  <a:pt x="62737" y="71794"/>
                  <a:pt x="62547" y="71857"/>
                  <a:pt x="62484" y="72015"/>
                </a:cubicBezTo>
                <a:close/>
                <a:moveTo>
                  <a:pt x="61597" y="74232"/>
                </a:moveTo>
                <a:cubicBezTo>
                  <a:pt x="61502" y="74485"/>
                  <a:pt x="61787" y="74770"/>
                  <a:pt x="62040" y="74644"/>
                </a:cubicBezTo>
                <a:cubicBezTo>
                  <a:pt x="62325" y="74517"/>
                  <a:pt x="62325" y="74137"/>
                  <a:pt x="62040" y="74042"/>
                </a:cubicBezTo>
                <a:cubicBezTo>
                  <a:pt x="61850" y="73947"/>
                  <a:pt x="61660" y="74042"/>
                  <a:pt x="61597" y="74200"/>
                </a:cubicBezTo>
                <a:close/>
                <a:moveTo>
                  <a:pt x="60710" y="76417"/>
                </a:moveTo>
                <a:cubicBezTo>
                  <a:pt x="60584" y="76702"/>
                  <a:pt x="60900" y="76987"/>
                  <a:pt x="61185" y="76861"/>
                </a:cubicBezTo>
                <a:cubicBezTo>
                  <a:pt x="61470" y="76734"/>
                  <a:pt x="61470" y="76322"/>
                  <a:pt x="61185" y="76227"/>
                </a:cubicBezTo>
                <a:cubicBezTo>
                  <a:pt x="60995" y="76132"/>
                  <a:pt x="60774" y="76227"/>
                  <a:pt x="60710" y="76417"/>
                </a:cubicBezTo>
                <a:close/>
                <a:moveTo>
                  <a:pt x="60299" y="78412"/>
                </a:moveTo>
                <a:cubicBezTo>
                  <a:pt x="59982" y="78286"/>
                  <a:pt x="59697" y="78602"/>
                  <a:pt x="59824" y="78919"/>
                </a:cubicBezTo>
                <a:cubicBezTo>
                  <a:pt x="59950" y="79204"/>
                  <a:pt x="60394" y="79204"/>
                  <a:pt x="60520" y="78887"/>
                </a:cubicBezTo>
                <a:cubicBezTo>
                  <a:pt x="60584" y="78697"/>
                  <a:pt x="60489" y="78476"/>
                  <a:pt x="60299" y="78412"/>
                </a:cubicBezTo>
                <a:close/>
                <a:moveTo>
                  <a:pt x="59444" y="80597"/>
                </a:moveTo>
                <a:cubicBezTo>
                  <a:pt x="59127" y="80471"/>
                  <a:pt x="58810" y="80787"/>
                  <a:pt x="58937" y="81136"/>
                </a:cubicBezTo>
                <a:cubicBezTo>
                  <a:pt x="59063" y="81453"/>
                  <a:pt x="59539" y="81453"/>
                  <a:pt x="59665" y="81104"/>
                </a:cubicBezTo>
                <a:cubicBezTo>
                  <a:pt x="59760" y="80914"/>
                  <a:pt x="59634" y="80661"/>
                  <a:pt x="59444" y="80597"/>
                </a:cubicBezTo>
                <a:close/>
                <a:moveTo>
                  <a:pt x="58588" y="82783"/>
                </a:moveTo>
                <a:cubicBezTo>
                  <a:pt x="58240" y="82656"/>
                  <a:pt x="57892" y="83004"/>
                  <a:pt x="58050" y="83353"/>
                </a:cubicBezTo>
                <a:cubicBezTo>
                  <a:pt x="58177" y="83669"/>
                  <a:pt x="58683" y="83669"/>
                  <a:pt x="58810" y="83321"/>
                </a:cubicBezTo>
                <a:cubicBezTo>
                  <a:pt x="58905" y="83099"/>
                  <a:pt x="58778" y="82878"/>
                  <a:pt x="58588" y="82783"/>
                </a:cubicBezTo>
                <a:close/>
                <a:moveTo>
                  <a:pt x="57132" y="85221"/>
                </a:moveTo>
                <a:cubicBezTo>
                  <a:pt x="57005" y="85601"/>
                  <a:pt x="57353" y="85950"/>
                  <a:pt x="57733" y="85791"/>
                </a:cubicBezTo>
                <a:cubicBezTo>
                  <a:pt x="58082" y="85633"/>
                  <a:pt x="58082" y="85126"/>
                  <a:pt x="57702" y="84968"/>
                </a:cubicBezTo>
                <a:cubicBezTo>
                  <a:pt x="57480" y="84873"/>
                  <a:pt x="57227" y="84999"/>
                  <a:pt x="57132" y="85221"/>
                </a:cubicBezTo>
                <a:close/>
                <a:moveTo>
                  <a:pt x="56245" y="87406"/>
                </a:moveTo>
                <a:cubicBezTo>
                  <a:pt x="56087" y="87818"/>
                  <a:pt x="56467" y="88166"/>
                  <a:pt x="56847" y="88008"/>
                </a:cubicBezTo>
                <a:cubicBezTo>
                  <a:pt x="57227" y="87850"/>
                  <a:pt x="57227" y="87311"/>
                  <a:pt x="56847" y="87153"/>
                </a:cubicBezTo>
                <a:cubicBezTo>
                  <a:pt x="56593" y="87058"/>
                  <a:pt x="56340" y="87185"/>
                  <a:pt x="56245" y="87406"/>
                </a:cubicBezTo>
                <a:close/>
                <a:moveTo>
                  <a:pt x="55358" y="89623"/>
                </a:moveTo>
                <a:cubicBezTo>
                  <a:pt x="55200" y="90035"/>
                  <a:pt x="55612" y="90415"/>
                  <a:pt x="55992" y="90256"/>
                </a:cubicBezTo>
                <a:cubicBezTo>
                  <a:pt x="56403" y="90066"/>
                  <a:pt x="56372" y="89496"/>
                  <a:pt x="55992" y="89338"/>
                </a:cubicBezTo>
                <a:cubicBezTo>
                  <a:pt x="55738" y="89243"/>
                  <a:pt x="55453" y="89370"/>
                  <a:pt x="55358" y="89623"/>
                </a:cubicBezTo>
                <a:close/>
                <a:moveTo>
                  <a:pt x="54756" y="92473"/>
                </a:moveTo>
                <a:cubicBezTo>
                  <a:pt x="55168" y="92632"/>
                  <a:pt x="55580" y="92220"/>
                  <a:pt x="55390" y="91808"/>
                </a:cubicBezTo>
                <a:cubicBezTo>
                  <a:pt x="55232" y="91397"/>
                  <a:pt x="54630" y="91397"/>
                  <a:pt x="54471" y="91808"/>
                </a:cubicBezTo>
                <a:cubicBezTo>
                  <a:pt x="54345" y="92093"/>
                  <a:pt x="54471" y="92378"/>
                  <a:pt x="54756" y="92473"/>
                </a:cubicBezTo>
                <a:close/>
                <a:moveTo>
                  <a:pt x="53553" y="94025"/>
                </a:moveTo>
                <a:cubicBezTo>
                  <a:pt x="53395" y="94468"/>
                  <a:pt x="53838" y="94880"/>
                  <a:pt x="54281" y="94690"/>
                </a:cubicBezTo>
                <a:cubicBezTo>
                  <a:pt x="54693" y="94500"/>
                  <a:pt x="54693" y="93898"/>
                  <a:pt x="54250" y="93708"/>
                </a:cubicBezTo>
                <a:cubicBezTo>
                  <a:pt x="53996" y="93613"/>
                  <a:pt x="53680" y="93740"/>
                  <a:pt x="53553" y="94025"/>
                </a:cubicBezTo>
                <a:close/>
                <a:moveTo>
                  <a:pt x="53711" y="96622"/>
                </a:moveTo>
                <a:cubicBezTo>
                  <a:pt x="53870" y="96179"/>
                  <a:pt x="53426" y="95704"/>
                  <a:pt x="52951" y="95925"/>
                </a:cubicBezTo>
                <a:cubicBezTo>
                  <a:pt x="52508" y="96115"/>
                  <a:pt x="52508" y="96749"/>
                  <a:pt x="52983" y="96939"/>
                </a:cubicBezTo>
                <a:cubicBezTo>
                  <a:pt x="53268" y="97034"/>
                  <a:pt x="53585" y="96907"/>
                  <a:pt x="53711" y="96622"/>
                </a:cubicBezTo>
                <a:close/>
                <a:moveTo>
                  <a:pt x="52856" y="98839"/>
                </a:moveTo>
                <a:cubicBezTo>
                  <a:pt x="53046" y="98364"/>
                  <a:pt x="52540" y="97889"/>
                  <a:pt x="52096" y="98110"/>
                </a:cubicBezTo>
                <a:cubicBezTo>
                  <a:pt x="51621" y="98300"/>
                  <a:pt x="51621" y="98965"/>
                  <a:pt x="52096" y="99155"/>
                </a:cubicBezTo>
                <a:cubicBezTo>
                  <a:pt x="52413" y="99282"/>
                  <a:pt x="52730" y="99124"/>
                  <a:pt x="52856" y="98839"/>
                </a:cubicBezTo>
                <a:close/>
                <a:moveTo>
                  <a:pt x="52001" y="101056"/>
                </a:moveTo>
                <a:cubicBezTo>
                  <a:pt x="52191" y="100581"/>
                  <a:pt x="51685" y="100074"/>
                  <a:pt x="51210" y="100296"/>
                </a:cubicBezTo>
                <a:cubicBezTo>
                  <a:pt x="50703" y="100517"/>
                  <a:pt x="50735" y="101214"/>
                  <a:pt x="51210" y="101404"/>
                </a:cubicBezTo>
                <a:cubicBezTo>
                  <a:pt x="51526" y="101531"/>
                  <a:pt x="51875" y="101372"/>
                  <a:pt x="52001" y="101056"/>
                </a:cubicBezTo>
                <a:close/>
                <a:moveTo>
                  <a:pt x="50354" y="103621"/>
                </a:moveTo>
                <a:cubicBezTo>
                  <a:pt x="50861" y="103811"/>
                  <a:pt x="51336" y="103304"/>
                  <a:pt x="51146" y="102797"/>
                </a:cubicBezTo>
                <a:cubicBezTo>
                  <a:pt x="50925" y="102291"/>
                  <a:pt x="50196" y="102322"/>
                  <a:pt x="49974" y="102829"/>
                </a:cubicBezTo>
                <a:cubicBezTo>
                  <a:pt x="49879" y="103146"/>
                  <a:pt x="50006" y="103494"/>
                  <a:pt x="50354" y="103621"/>
                </a:cubicBezTo>
                <a:close/>
                <a:moveTo>
                  <a:pt x="50291" y="105489"/>
                </a:moveTo>
                <a:cubicBezTo>
                  <a:pt x="50513" y="104951"/>
                  <a:pt x="49974" y="104444"/>
                  <a:pt x="49436" y="104666"/>
                </a:cubicBezTo>
                <a:cubicBezTo>
                  <a:pt x="48929" y="104888"/>
                  <a:pt x="48929" y="105648"/>
                  <a:pt x="49468" y="105838"/>
                </a:cubicBezTo>
                <a:cubicBezTo>
                  <a:pt x="49784" y="105996"/>
                  <a:pt x="50164" y="105806"/>
                  <a:pt x="50291" y="105489"/>
                </a:cubicBezTo>
                <a:close/>
                <a:moveTo>
                  <a:pt x="49436" y="107706"/>
                </a:moveTo>
                <a:cubicBezTo>
                  <a:pt x="49658" y="107168"/>
                  <a:pt x="49088" y="106629"/>
                  <a:pt x="48549" y="106851"/>
                </a:cubicBezTo>
                <a:cubicBezTo>
                  <a:pt x="48011" y="107104"/>
                  <a:pt x="48043" y="107864"/>
                  <a:pt x="48581" y="108086"/>
                </a:cubicBezTo>
                <a:cubicBezTo>
                  <a:pt x="48929" y="108213"/>
                  <a:pt x="49309" y="108054"/>
                  <a:pt x="49436" y="107706"/>
                </a:cubicBezTo>
                <a:close/>
                <a:moveTo>
                  <a:pt x="47694" y="110303"/>
                </a:moveTo>
                <a:cubicBezTo>
                  <a:pt x="48264" y="110525"/>
                  <a:pt x="48834" y="109955"/>
                  <a:pt x="48581" y="109384"/>
                </a:cubicBezTo>
                <a:cubicBezTo>
                  <a:pt x="48328" y="108846"/>
                  <a:pt x="47536" y="108846"/>
                  <a:pt x="47314" y="109416"/>
                </a:cubicBezTo>
                <a:cubicBezTo>
                  <a:pt x="47156" y="109765"/>
                  <a:pt x="47346" y="110176"/>
                  <a:pt x="47694" y="110303"/>
                </a:cubicBezTo>
                <a:close/>
                <a:moveTo>
                  <a:pt x="71129" y="43830"/>
                </a:moveTo>
                <a:cubicBezTo>
                  <a:pt x="71129" y="43830"/>
                  <a:pt x="71129" y="43830"/>
                  <a:pt x="71098" y="43862"/>
                </a:cubicBezTo>
                <a:cubicBezTo>
                  <a:pt x="71098" y="43862"/>
                  <a:pt x="71098" y="43893"/>
                  <a:pt x="71129" y="43893"/>
                </a:cubicBezTo>
                <a:cubicBezTo>
                  <a:pt x="71129" y="43893"/>
                  <a:pt x="71161" y="43893"/>
                  <a:pt x="71161" y="43862"/>
                </a:cubicBezTo>
                <a:cubicBezTo>
                  <a:pt x="71161" y="43862"/>
                  <a:pt x="71161" y="43862"/>
                  <a:pt x="71129" y="43830"/>
                </a:cubicBezTo>
                <a:close/>
                <a:moveTo>
                  <a:pt x="70306" y="46078"/>
                </a:moveTo>
                <a:cubicBezTo>
                  <a:pt x="70338" y="46015"/>
                  <a:pt x="70179" y="46078"/>
                  <a:pt x="70243" y="46110"/>
                </a:cubicBezTo>
                <a:cubicBezTo>
                  <a:pt x="70274" y="46110"/>
                  <a:pt x="70306" y="46110"/>
                  <a:pt x="70306" y="46078"/>
                </a:cubicBezTo>
                <a:close/>
                <a:moveTo>
                  <a:pt x="69451" y="48295"/>
                </a:moveTo>
                <a:cubicBezTo>
                  <a:pt x="69483" y="48200"/>
                  <a:pt x="69261" y="48295"/>
                  <a:pt x="69356" y="48359"/>
                </a:cubicBezTo>
                <a:cubicBezTo>
                  <a:pt x="69388" y="48359"/>
                  <a:pt x="69451" y="48327"/>
                  <a:pt x="69451" y="48295"/>
                </a:cubicBezTo>
                <a:close/>
                <a:moveTo>
                  <a:pt x="68596" y="50512"/>
                </a:moveTo>
                <a:cubicBezTo>
                  <a:pt x="68659" y="50385"/>
                  <a:pt x="68343" y="50512"/>
                  <a:pt x="68469" y="50575"/>
                </a:cubicBezTo>
                <a:cubicBezTo>
                  <a:pt x="68533" y="50575"/>
                  <a:pt x="68564" y="50575"/>
                  <a:pt x="68596" y="50512"/>
                </a:cubicBezTo>
                <a:close/>
                <a:moveTo>
                  <a:pt x="67741" y="52729"/>
                </a:moveTo>
                <a:cubicBezTo>
                  <a:pt x="67804" y="52570"/>
                  <a:pt x="67424" y="52729"/>
                  <a:pt x="67614" y="52792"/>
                </a:cubicBezTo>
                <a:cubicBezTo>
                  <a:pt x="67646" y="52824"/>
                  <a:pt x="67709" y="52792"/>
                  <a:pt x="67741" y="52729"/>
                </a:cubicBezTo>
                <a:close/>
                <a:moveTo>
                  <a:pt x="66727" y="55041"/>
                </a:moveTo>
                <a:cubicBezTo>
                  <a:pt x="66917" y="55104"/>
                  <a:pt x="66727" y="54661"/>
                  <a:pt x="66632" y="54851"/>
                </a:cubicBezTo>
                <a:cubicBezTo>
                  <a:pt x="66632" y="54914"/>
                  <a:pt x="66664" y="55009"/>
                  <a:pt x="66727" y="55041"/>
                </a:cubicBezTo>
                <a:close/>
                <a:moveTo>
                  <a:pt x="66031" y="57162"/>
                </a:moveTo>
                <a:cubicBezTo>
                  <a:pt x="66126" y="56941"/>
                  <a:pt x="65619" y="57162"/>
                  <a:pt x="65841" y="57257"/>
                </a:cubicBezTo>
                <a:cubicBezTo>
                  <a:pt x="65904" y="57289"/>
                  <a:pt x="65999" y="57257"/>
                  <a:pt x="66031" y="57162"/>
                </a:cubicBezTo>
                <a:close/>
                <a:moveTo>
                  <a:pt x="65081" y="59158"/>
                </a:moveTo>
                <a:cubicBezTo>
                  <a:pt x="64827" y="59063"/>
                  <a:pt x="65081" y="59664"/>
                  <a:pt x="65176" y="59379"/>
                </a:cubicBezTo>
                <a:cubicBezTo>
                  <a:pt x="65239" y="59284"/>
                  <a:pt x="65176" y="59189"/>
                  <a:pt x="65081" y="59158"/>
                </a:cubicBezTo>
                <a:close/>
                <a:moveTo>
                  <a:pt x="63972" y="61469"/>
                </a:moveTo>
                <a:cubicBezTo>
                  <a:pt x="63846" y="61754"/>
                  <a:pt x="64511" y="61469"/>
                  <a:pt x="64226" y="61343"/>
                </a:cubicBezTo>
                <a:cubicBezTo>
                  <a:pt x="64131" y="61311"/>
                  <a:pt x="64004" y="61343"/>
                  <a:pt x="63972" y="61469"/>
                </a:cubicBezTo>
                <a:close/>
                <a:moveTo>
                  <a:pt x="63085" y="63655"/>
                </a:moveTo>
                <a:cubicBezTo>
                  <a:pt x="62990" y="63845"/>
                  <a:pt x="63180" y="64035"/>
                  <a:pt x="63370" y="63940"/>
                </a:cubicBezTo>
                <a:cubicBezTo>
                  <a:pt x="63560" y="63876"/>
                  <a:pt x="63529" y="63591"/>
                  <a:pt x="63370" y="63528"/>
                </a:cubicBezTo>
                <a:cubicBezTo>
                  <a:pt x="63244" y="63496"/>
                  <a:pt x="63117" y="63528"/>
                  <a:pt x="63085" y="63655"/>
                </a:cubicBezTo>
                <a:close/>
                <a:moveTo>
                  <a:pt x="62167" y="65871"/>
                </a:moveTo>
                <a:cubicBezTo>
                  <a:pt x="62104" y="66061"/>
                  <a:pt x="62294" y="66251"/>
                  <a:pt x="62515" y="66188"/>
                </a:cubicBezTo>
                <a:cubicBezTo>
                  <a:pt x="62705" y="66093"/>
                  <a:pt x="62705" y="65808"/>
                  <a:pt x="62484" y="65713"/>
                </a:cubicBezTo>
                <a:cubicBezTo>
                  <a:pt x="62357" y="65681"/>
                  <a:pt x="62230" y="65745"/>
                  <a:pt x="62167" y="65871"/>
                </a:cubicBezTo>
                <a:close/>
                <a:moveTo>
                  <a:pt x="61280" y="68057"/>
                </a:moveTo>
                <a:cubicBezTo>
                  <a:pt x="61185" y="68278"/>
                  <a:pt x="61407" y="68500"/>
                  <a:pt x="61629" y="68405"/>
                </a:cubicBezTo>
                <a:cubicBezTo>
                  <a:pt x="61850" y="68310"/>
                  <a:pt x="61850" y="67993"/>
                  <a:pt x="61629" y="67898"/>
                </a:cubicBezTo>
                <a:cubicBezTo>
                  <a:pt x="61502" y="67867"/>
                  <a:pt x="61344" y="67930"/>
                  <a:pt x="61280" y="68057"/>
                </a:cubicBezTo>
                <a:close/>
                <a:moveTo>
                  <a:pt x="60394" y="70242"/>
                </a:moveTo>
                <a:cubicBezTo>
                  <a:pt x="60299" y="70495"/>
                  <a:pt x="60552" y="70717"/>
                  <a:pt x="60774" y="70622"/>
                </a:cubicBezTo>
                <a:cubicBezTo>
                  <a:pt x="61027" y="70527"/>
                  <a:pt x="60995" y="70178"/>
                  <a:pt x="60774" y="70083"/>
                </a:cubicBezTo>
                <a:cubicBezTo>
                  <a:pt x="60615" y="70020"/>
                  <a:pt x="60457" y="70115"/>
                  <a:pt x="60394" y="70242"/>
                </a:cubicBezTo>
                <a:close/>
                <a:moveTo>
                  <a:pt x="59507" y="72459"/>
                </a:moveTo>
                <a:cubicBezTo>
                  <a:pt x="59380" y="72712"/>
                  <a:pt x="59665" y="72965"/>
                  <a:pt x="59919" y="72870"/>
                </a:cubicBezTo>
                <a:cubicBezTo>
                  <a:pt x="60172" y="72744"/>
                  <a:pt x="60172" y="72395"/>
                  <a:pt x="59887" y="72269"/>
                </a:cubicBezTo>
                <a:cubicBezTo>
                  <a:pt x="59729" y="72205"/>
                  <a:pt x="59570" y="72300"/>
                  <a:pt x="59507" y="72459"/>
                </a:cubicBezTo>
                <a:close/>
                <a:moveTo>
                  <a:pt x="58588" y="74644"/>
                </a:moveTo>
                <a:cubicBezTo>
                  <a:pt x="58493" y="74929"/>
                  <a:pt x="58778" y="75214"/>
                  <a:pt x="59032" y="75087"/>
                </a:cubicBezTo>
                <a:cubicBezTo>
                  <a:pt x="59317" y="74960"/>
                  <a:pt x="59317" y="74580"/>
                  <a:pt x="59032" y="74485"/>
                </a:cubicBezTo>
                <a:cubicBezTo>
                  <a:pt x="58873" y="74390"/>
                  <a:pt x="58683" y="74485"/>
                  <a:pt x="58588" y="74644"/>
                </a:cubicBezTo>
                <a:close/>
                <a:moveTo>
                  <a:pt x="58177" y="76671"/>
                </a:moveTo>
                <a:cubicBezTo>
                  <a:pt x="57892" y="76544"/>
                  <a:pt x="57575" y="76829"/>
                  <a:pt x="57702" y="77146"/>
                </a:cubicBezTo>
                <a:cubicBezTo>
                  <a:pt x="57828" y="77431"/>
                  <a:pt x="58272" y="77431"/>
                  <a:pt x="58367" y="77114"/>
                </a:cubicBezTo>
                <a:cubicBezTo>
                  <a:pt x="58462" y="76924"/>
                  <a:pt x="58367" y="76734"/>
                  <a:pt x="58177" y="76671"/>
                </a:cubicBezTo>
                <a:close/>
                <a:moveTo>
                  <a:pt x="57322" y="78856"/>
                </a:moveTo>
                <a:cubicBezTo>
                  <a:pt x="57005" y="78729"/>
                  <a:pt x="56688" y="79046"/>
                  <a:pt x="56815" y="79362"/>
                </a:cubicBezTo>
                <a:cubicBezTo>
                  <a:pt x="56973" y="79647"/>
                  <a:pt x="57385" y="79647"/>
                  <a:pt x="57512" y="79331"/>
                </a:cubicBezTo>
                <a:cubicBezTo>
                  <a:pt x="57607" y="79141"/>
                  <a:pt x="57512" y="78919"/>
                  <a:pt x="57322" y="78856"/>
                </a:cubicBezTo>
                <a:close/>
                <a:moveTo>
                  <a:pt x="56435" y="81041"/>
                </a:moveTo>
                <a:cubicBezTo>
                  <a:pt x="56118" y="80914"/>
                  <a:pt x="55802" y="81231"/>
                  <a:pt x="55928" y="81579"/>
                </a:cubicBezTo>
                <a:cubicBezTo>
                  <a:pt x="56087" y="81896"/>
                  <a:pt x="56530" y="81896"/>
                  <a:pt x="56688" y="81548"/>
                </a:cubicBezTo>
                <a:cubicBezTo>
                  <a:pt x="56752" y="81358"/>
                  <a:pt x="56657" y="81104"/>
                  <a:pt x="56435" y="81041"/>
                </a:cubicBezTo>
                <a:close/>
                <a:moveTo>
                  <a:pt x="55580" y="83226"/>
                </a:moveTo>
                <a:cubicBezTo>
                  <a:pt x="55232" y="83068"/>
                  <a:pt x="54883" y="83448"/>
                  <a:pt x="55042" y="83796"/>
                </a:cubicBezTo>
                <a:cubicBezTo>
                  <a:pt x="55200" y="84113"/>
                  <a:pt x="55675" y="84113"/>
                  <a:pt x="55833" y="83764"/>
                </a:cubicBezTo>
                <a:cubicBezTo>
                  <a:pt x="55897" y="83543"/>
                  <a:pt x="55802" y="83321"/>
                  <a:pt x="55580" y="83226"/>
                </a:cubicBezTo>
                <a:close/>
                <a:moveTo>
                  <a:pt x="54123" y="85664"/>
                </a:moveTo>
                <a:cubicBezTo>
                  <a:pt x="53996" y="86013"/>
                  <a:pt x="54376" y="86393"/>
                  <a:pt x="54725" y="86235"/>
                </a:cubicBezTo>
                <a:cubicBezTo>
                  <a:pt x="55105" y="86076"/>
                  <a:pt x="55073" y="85569"/>
                  <a:pt x="54725" y="85411"/>
                </a:cubicBezTo>
                <a:cubicBezTo>
                  <a:pt x="54471" y="85316"/>
                  <a:pt x="54218" y="85443"/>
                  <a:pt x="54155" y="85664"/>
                </a:cubicBezTo>
                <a:close/>
                <a:moveTo>
                  <a:pt x="53236" y="87850"/>
                </a:moveTo>
                <a:cubicBezTo>
                  <a:pt x="53078" y="88261"/>
                  <a:pt x="53490" y="88641"/>
                  <a:pt x="53870" y="88451"/>
                </a:cubicBezTo>
                <a:cubicBezTo>
                  <a:pt x="54250" y="88293"/>
                  <a:pt x="54250" y="87755"/>
                  <a:pt x="53838" y="87596"/>
                </a:cubicBezTo>
                <a:cubicBezTo>
                  <a:pt x="53616" y="87501"/>
                  <a:pt x="53331" y="87628"/>
                  <a:pt x="53236" y="87850"/>
                </a:cubicBezTo>
                <a:close/>
                <a:moveTo>
                  <a:pt x="52635" y="90700"/>
                </a:moveTo>
                <a:cubicBezTo>
                  <a:pt x="53046" y="90858"/>
                  <a:pt x="53426" y="90446"/>
                  <a:pt x="53268" y="90035"/>
                </a:cubicBezTo>
                <a:cubicBezTo>
                  <a:pt x="53078" y="89655"/>
                  <a:pt x="52508" y="89655"/>
                  <a:pt x="52350" y="90066"/>
                </a:cubicBezTo>
                <a:cubicBezTo>
                  <a:pt x="52255" y="90320"/>
                  <a:pt x="52381" y="90605"/>
                  <a:pt x="52635" y="90700"/>
                </a:cubicBezTo>
                <a:close/>
                <a:moveTo>
                  <a:pt x="52128" y="91967"/>
                </a:moveTo>
                <a:cubicBezTo>
                  <a:pt x="51685" y="91808"/>
                  <a:pt x="51273" y="92220"/>
                  <a:pt x="51463" y="92663"/>
                </a:cubicBezTo>
                <a:cubicBezTo>
                  <a:pt x="51653" y="93075"/>
                  <a:pt x="52255" y="93075"/>
                  <a:pt x="52413" y="92632"/>
                </a:cubicBezTo>
                <a:cubicBezTo>
                  <a:pt x="52508" y="92378"/>
                  <a:pt x="52381" y="92062"/>
                  <a:pt x="52128" y="91967"/>
                </a:cubicBezTo>
                <a:close/>
                <a:moveTo>
                  <a:pt x="50576" y="94468"/>
                </a:moveTo>
                <a:cubicBezTo>
                  <a:pt x="50386" y="94912"/>
                  <a:pt x="50830" y="95323"/>
                  <a:pt x="51273" y="95133"/>
                </a:cubicBezTo>
                <a:cubicBezTo>
                  <a:pt x="51716" y="94943"/>
                  <a:pt x="51716" y="94342"/>
                  <a:pt x="51273" y="94152"/>
                </a:cubicBezTo>
                <a:cubicBezTo>
                  <a:pt x="50988" y="94057"/>
                  <a:pt x="50671" y="94183"/>
                  <a:pt x="50576" y="94468"/>
                </a:cubicBezTo>
                <a:close/>
                <a:moveTo>
                  <a:pt x="50703" y="97065"/>
                </a:moveTo>
                <a:cubicBezTo>
                  <a:pt x="50893" y="96622"/>
                  <a:pt x="50418" y="96147"/>
                  <a:pt x="49974" y="96337"/>
                </a:cubicBezTo>
                <a:cubicBezTo>
                  <a:pt x="49499" y="96559"/>
                  <a:pt x="49531" y="97192"/>
                  <a:pt x="49974" y="97382"/>
                </a:cubicBezTo>
                <a:cubicBezTo>
                  <a:pt x="50259" y="97509"/>
                  <a:pt x="50608" y="97350"/>
                  <a:pt x="50703" y="97065"/>
                </a:cubicBezTo>
                <a:close/>
                <a:moveTo>
                  <a:pt x="49848" y="99282"/>
                </a:moveTo>
                <a:cubicBezTo>
                  <a:pt x="50038" y="98807"/>
                  <a:pt x="49563" y="98332"/>
                  <a:pt x="49088" y="98554"/>
                </a:cubicBezTo>
                <a:cubicBezTo>
                  <a:pt x="48613" y="98744"/>
                  <a:pt x="48613" y="99409"/>
                  <a:pt x="49088" y="99599"/>
                </a:cubicBezTo>
                <a:cubicBezTo>
                  <a:pt x="49404" y="99725"/>
                  <a:pt x="49753" y="99599"/>
                  <a:pt x="49848" y="99282"/>
                </a:cubicBezTo>
                <a:close/>
                <a:moveTo>
                  <a:pt x="48993" y="101499"/>
                </a:moveTo>
                <a:cubicBezTo>
                  <a:pt x="49214" y="100992"/>
                  <a:pt x="48708" y="100517"/>
                  <a:pt x="48201" y="100739"/>
                </a:cubicBezTo>
                <a:cubicBezTo>
                  <a:pt x="47726" y="100929"/>
                  <a:pt x="47726" y="101657"/>
                  <a:pt x="48233" y="101847"/>
                </a:cubicBezTo>
                <a:cubicBezTo>
                  <a:pt x="48518" y="101974"/>
                  <a:pt x="48866" y="101816"/>
                  <a:pt x="48993" y="101499"/>
                </a:cubicBezTo>
                <a:close/>
                <a:moveTo>
                  <a:pt x="47346" y="104064"/>
                </a:moveTo>
                <a:cubicBezTo>
                  <a:pt x="47853" y="104286"/>
                  <a:pt x="48359" y="103747"/>
                  <a:pt x="48138" y="103241"/>
                </a:cubicBezTo>
                <a:cubicBezTo>
                  <a:pt x="47916" y="102734"/>
                  <a:pt x="47188" y="102734"/>
                  <a:pt x="46998" y="103272"/>
                </a:cubicBezTo>
                <a:cubicBezTo>
                  <a:pt x="46871" y="103589"/>
                  <a:pt x="47029" y="103937"/>
                  <a:pt x="47346" y="104064"/>
                </a:cubicBezTo>
                <a:close/>
                <a:moveTo>
                  <a:pt x="47314" y="105933"/>
                </a:moveTo>
                <a:cubicBezTo>
                  <a:pt x="47504" y="105394"/>
                  <a:pt x="46966" y="104888"/>
                  <a:pt x="46428" y="105109"/>
                </a:cubicBezTo>
                <a:cubicBezTo>
                  <a:pt x="45921" y="105331"/>
                  <a:pt x="45921" y="106091"/>
                  <a:pt x="46459" y="106313"/>
                </a:cubicBezTo>
                <a:cubicBezTo>
                  <a:pt x="46808" y="106439"/>
                  <a:pt x="47156" y="106281"/>
                  <a:pt x="47314" y="105933"/>
                </a:cubicBezTo>
                <a:close/>
                <a:moveTo>
                  <a:pt x="46459" y="108149"/>
                </a:moveTo>
                <a:cubicBezTo>
                  <a:pt x="46681" y="107611"/>
                  <a:pt x="46111" y="107041"/>
                  <a:pt x="45572" y="107294"/>
                </a:cubicBezTo>
                <a:cubicBezTo>
                  <a:pt x="45002" y="107516"/>
                  <a:pt x="45034" y="108308"/>
                  <a:pt x="45572" y="108529"/>
                </a:cubicBezTo>
                <a:cubicBezTo>
                  <a:pt x="45921" y="108656"/>
                  <a:pt x="46301" y="108498"/>
                  <a:pt x="46459" y="108149"/>
                </a:cubicBezTo>
                <a:close/>
                <a:moveTo>
                  <a:pt x="44686" y="110746"/>
                </a:moveTo>
                <a:cubicBezTo>
                  <a:pt x="45256" y="110968"/>
                  <a:pt x="45826" y="110398"/>
                  <a:pt x="45572" y="109828"/>
                </a:cubicBezTo>
                <a:cubicBezTo>
                  <a:pt x="45351" y="109289"/>
                  <a:pt x="44527" y="109289"/>
                  <a:pt x="44306" y="109860"/>
                </a:cubicBezTo>
                <a:cubicBezTo>
                  <a:pt x="44179" y="110208"/>
                  <a:pt x="44337" y="110620"/>
                  <a:pt x="44686" y="110746"/>
                </a:cubicBezTo>
                <a:close/>
                <a:moveTo>
                  <a:pt x="68152" y="44242"/>
                </a:moveTo>
                <a:cubicBezTo>
                  <a:pt x="68152" y="44242"/>
                  <a:pt x="68121" y="44242"/>
                  <a:pt x="68121" y="44242"/>
                </a:cubicBezTo>
                <a:cubicBezTo>
                  <a:pt x="68121" y="44273"/>
                  <a:pt x="68121" y="44273"/>
                  <a:pt x="68152" y="44273"/>
                </a:cubicBezTo>
                <a:cubicBezTo>
                  <a:pt x="68152" y="44305"/>
                  <a:pt x="68184" y="44242"/>
                  <a:pt x="68152" y="44242"/>
                </a:cubicBezTo>
                <a:close/>
                <a:moveTo>
                  <a:pt x="67329" y="46490"/>
                </a:moveTo>
                <a:cubicBezTo>
                  <a:pt x="67361" y="46427"/>
                  <a:pt x="67202" y="46490"/>
                  <a:pt x="67266" y="46522"/>
                </a:cubicBezTo>
                <a:cubicBezTo>
                  <a:pt x="67297" y="46522"/>
                  <a:pt x="67297" y="46522"/>
                  <a:pt x="67329" y="46490"/>
                </a:cubicBezTo>
                <a:close/>
                <a:moveTo>
                  <a:pt x="66474" y="48707"/>
                </a:moveTo>
                <a:cubicBezTo>
                  <a:pt x="66506" y="48612"/>
                  <a:pt x="66284" y="48707"/>
                  <a:pt x="66379" y="48739"/>
                </a:cubicBezTo>
                <a:cubicBezTo>
                  <a:pt x="66411" y="48770"/>
                  <a:pt x="66442" y="48739"/>
                  <a:pt x="66474" y="48707"/>
                </a:cubicBezTo>
                <a:close/>
                <a:moveTo>
                  <a:pt x="65619" y="50924"/>
                </a:moveTo>
                <a:cubicBezTo>
                  <a:pt x="65682" y="50797"/>
                  <a:pt x="65366" y="50924"/>
                  <a:pt x="65492" y="50987"/>
                </a:cubicBezTo>
                <a:cubicBezTo>
                  <a:pt x="65556" y="50987"/>
                  <a:pt x="65587" y="50955"/>
                  <a:pt x="65619" y="50924"/>
                </a:cubicBezTo>
                <a:close/>
                <a:moveTo>
                  <a:pt x="64764" y="53141"/>
                </a:moveTo>
                <a:cubicBezTo>
                  <a:pt x="64827" y="52982"/>
                  <a:pt x="64447" y="53141"/>
                  <a:pt x="64606" y="53204"/>
                </a:cubicBezTo>
                <a:cubicBezTo>
                  <a:pt x="64669" y="53236"/>
                  <a:pt x="64732" y="53204"/>
                  <a:pt x="64764" y="53141"/>
                </a:cubicBezTo>
                <a:close/>
                <a:moveTo>
                  <a:pt x="63909" y="55357"/>
                </a:moveTo>
                <a:cubicBezTo>
                  <a:pt x="64004" y="55167"/>
                  <a:pt x="63529" y="55357"/>
                  <a:pt x="63750" y="55421"/>
                </a:cubicBezTo>
                <a:cubicBezTo>
                  <a:pt x="63814" y="55452"/>
                  <a:pt x="63877" y="55421"/>
                  <a:pt x="63909" y="55357"/>
                </a:cubicBezTo>
                <a:close/>
                <a:moveTo>
                  <a:pt x="62959" y="57384"/>
                </a:moveTo>
                <a:cubicBezTo>
                  <a:pt x="62737" y="57289"/>
                  <a:pt x="62959" y="57796"/>
                  <a:pt x="63054" y="57574"/>
                </a:cubicBezTo>
                <a:cubicBezTo>
                  <a:pt x="63085" y="57479"/>
                  <a:pt x="63054" y="57416"/>
                  <a:pt x="62959" y="57384"/>
                </a:cubicBezTo>
                <a:close/>
                <a:moveTo>
                  <a:pt x="62104" y="59569"/>
                </a:moveTo>
                <a:cubicBezTo>
                  <a:pt x="61850" y="59443"/>
                  <a:pt x="62104" y="60044"/>
                  <a:pt x="62199" y="59791"/>
                </a:cubicBezTo>
                <a:cubicBezTo>
                  <a:pt x="62262" y="59696"/>
                  <a:pt x="62199" y="59601"/>
                  <a:pt x="62104" y="59569"/>
                </a:cubicBezTo>
                <a:close/>
                <a:moveTo>
                  <a:pt x="61249" y="61754"/>
                </a:moveTo>
                <a:cubicBezTo>
                  <a:pt x="60964" y="61628"/>
                  <a:pt x="61249" y="62293"/>
                  <a:pt x="61344" y="62008"/>
                </a:cubicBezTo>
                <a:cubicBezTo>
                  <a:pt x="61407" y="61913"/>
                  <a:pt x="61344" y="61786"/>
                  <a:pt x="61249" y="61754"/>
                </a:cubicBezTo>
                <a:close/>
                <a:moveTo>
                  <a:pt x="60077" y="64066"/>
                </a:moveTo>
                <a:cubicBezTo>
                  <a:pt x="60014" y="64256"/>
                  <a:pt x="60204" y="64415"/>
                  <a:pt x="60394" y="64351"/>
                </a:cubicBezTo>
                <a:cubicBezTo>
                  <a:pt x="60584" y="64256"/>
                  <a:pt x="60552" y="64003"/>
                  <a:pt x="60394" y="63940"/>
                </a:cubicBezTo>
                <a:cubicBezTo>
                  <a:pt x="60267" y="63876"/>
                  <a:pt x="60140" y="63940"/>
                  <a:pt x="60077" y="64066"/>
                </a:cubicBezTo>
                <a:close/>
                <a:moveTo>
                  <a:pt x="59190" y="66251"/>
                </a:moveTo>
                <a:cubicBezTo>
                  <a:pt x="59127" y="66473"/>
                  <a:pt x="59317" y="66663"/>
                  <a:pt x="59539" y="66568"/>
                </a:cubicBezTo>
                <a:cubicBezTo>
                  <a:pt x="59729" y="66505"/>
                  <a:pt x="59729" y="66188"/>
                  <a:pt x="59507" y="66125"/>
                </a:cubicBezTo>
                <a:cubicBezTo>
                  <a:pt x="59380" y="66061"/>
                  <a:pt x="59253" y="66125"/>
                  <a:pt x="59190" y="66251"/>
                </a:cubicBezTo>
                <a:close/>
                <a:moveTo>
                  <a:pt x="58303" y="68468"/>
                </a:moveTo>
                <a:cubicBezTo>
                  <a:pt x="58208" y="68690"/>
                  <a:pt x="58430" y="68912"/>
                  <a:pt x="58652" y="68817"/>
                </a:cubicBezTo>
                <a:cubicBezTo>
                  <a:pt x="58873" y="68722"/>
                  <a:pt x="58873" y="68405"/>
                  <a:pt x="58652" y="68310"/>
                </a:cubicBezTo>
                <a:cubicBezTo>
                  <a:pt x="58525" y="68247"/>
                  <a:pt x="58367" y="68310"/>
                  <a:pt x="58303" y="68468"/>
                </a:cubicBezTo>
                <a:close/>
                <a:moveTo>
                  <a:pt x="57417" y="70653"/>
                </a:moveTo>
                <a:cubicBezTo>
                  <a:pt x="57322" y="70907"/>
                  <a:pt x="57543" y="71128"/>
                  <a:pt x="57797" y="71033"/>
                </a:cubicBezTo>
                <a:cubicBezTo>
                  <a:pt x="58050" y="70938"/>
                  <a:pt x="58018" y="70590"/>
                  <a:pt x="57797" y="70495"/>
                </a:cubicBezTo>
                <a:cubicBezTo>
                  <a:pt x="57638" y="70432"/>
                  <a:pt x="57480" y="70495"/>
                  <a:pt x="57417" y="70653"/>
                </a:cubicBezTo>
                <a:close/>
                <a:moveTo>
                  <a:pt x="56530" y="72870"/>
                </a:moveTo>
                <a:cubicBezTo>
                  <a:pt x="56403" y="73124"/>
                  <a:pt x="56688" y="73377"/>
                  <a:pt x="56942" y="73282"/>
                </a:cubicBezTo>
                <a:cubicBezTo>
                  <a:pt x="57195" y="73155"/>
                  <a:pt x="57195" y="72775"/>
                  <a:pt x="56910" y="72680"/>
                </a:cubicBezTo>
                <a:cubicBezTo>
                  <a:pt x="56752" y="72617"/>
                  <a:pt x="56593" y="72712"/>
                  <a:pt x="56530" y="72870"/>
                </a:cubicBezTo>
                <a:close/>
                <a:moveTo>
                  <a:pt x="55612" y="75055"/>
                </a:moveTo>
                <a:cubicBezTo>
                  <a:pt x="55517" y="75340"/>
                  <a:pt x="55802" y="75625"/>
                  <a:pt x="56055" y="75499"/>
                </a:cubicBezTo>
                <a:cubicBezTo>
                  <a:pt x="56340" y="75372"/>
                  <a:pt x="56340" y="74992"/>
                  <a:pt x="56055" y="74865"/>
                </a:cubicBezTo>
                <a:cubicBezTo>
                  <a:pt x="55897" y="74802"/>
                  <a:pt x="55675" y="74897"/>
                  <a:pt x="55612" y="75055"/>
                </a:cubicBezTo>
                <a:close/>
                <a:moveTo>
                  <a:pt x="55200" y="77051"/>
                </a:moveTo>
                <a:cubicBezTo>
                  <a:pt x="54883" y="76924"/>
                  <a:pt x="54598" y="77241"/>
                  <a:pt x="54725" y="77526"/>
                </a:cubicBezTo>
                <a:cubicBezTo>
                  <a:pt x="54851" y="77842"/>
                  <a:pt x="55295" y="77811"/>
                  <a:pt x="55390" y="77526"/>
                </a:cubicBezTo>
                <a:cubicBezTo>
                  <a:pt x="55485" y="77336"/>
                  <a:pt x="55390" y="77114"/>
                  <a:pt x="55200" y="77051"/>
                </a:cubicBezTo>
                <a:close/>
                <a:moveTo>
                  <a:pt x="54345" y="79236"/>
                </a:moveTo>
                <a:cubicBezTo>
                  <a:pt x="54028" y="79109"/>
                  <a:pt x="53711" y="79426"/>
                  <a:pt x="53838" y="79742"/>
                </a:cubicBezTo>
                <a:cubicBezTo>
                  <a:pt x="53965" y="80059"/>
                  <a:pt x="54408" y="80059"/>
                  <a:pt x="54535" y="79742"/>
                </a:cubicBezTo>
                <a:cubicBezTo>
                  <a:pt x="54630" y="79552"/>
                  <a:pt x="54535" y="79331"/>
                  <a:pt x="54345" y="79236"/>
                </a:cubicBezTo>
                <a:close/>
                <a:moveTo>
                  <a:pt x="53458" y="81421"/>
                </a:moveTo>
                <a:cubicBezTo>
                  <a:pt x="53141" y="81294"/>
                  <a:pt x="52793" y="81643"/>
                  <a:pt x="52951" y="81959"/>
                </a:cubicBezTo>
                <a:cubicBezTo>
                  <a:pt x="53078" y="82308"/>
                  <a:pt x="53553" y="82276"/>
                  <a:pt x="53680" y="81959"/>
                </a:cubicBezTo>
                <a:cubicBezTo>
                  <a:pt x="53775" y="81738"/>
                  <a:pt x="53680" y="81516"/>
                  <a:pt x="53458" y="81421"/>
                </a:cubicBezTo>
                <a:close/>
                <a:moveTo>
                  <a:pt x="52033" y="83859"/>
                </a:moveTo>
                <a:cubicBezTo>
                  <a:pt x="51906" y="84208"/>
                  <a:pt x="52255" y="84556"/>
                  <a:pt x="52603" y="84398"/>
                </a:cubicBezTo>
                <a:cubicBezTo>
                  <a:pt x="52951" y="84271"/>
                  <a:pt x="52951" y="83764"/>
                  <a:pt x="52603" y="83606"/>
                </a:cubicBezTo>
                <a:cubicBezTo>
                  <a:pt x="52381" y="83543"/>
                  <a:pt x="52128" y="83638"/>
                  <a:pt x="52033" y="83859"/>
                </a:cubicBezTo>
                <a:close/>
                <a:moveTo>
                  <a:pt x="51146" y="86045"/>
                </a:moveTo>
                <a:cubicBezTo>
                  <a:pt x="51020" y="86425"/>
                  <a:pt x="51368" y="86805"/>
                  <a:pt x="51748" y="86646"/>
                </a:cubicBezTo>
                <a:cubicBezTo>
                  <a:pt x="52128" y="86488"/>
                  <a:pt x="52096" y="85950"/>
                  <a:pt x="51748" y="85823"/>
                </a:cubicBezTo>
                <a:cubicBezTo>
                  <a:pt x="51495" y="85728"/>
                  <a:pt x="51241" y="85823"/>
                  <a:pt x="51146" y="86045"/>
                </a:cubicBezTo>
                <a:close/>
                <a:moveTo>
                  <a:pt x="50259" y="88261"/>
                </a:moveTo>
                <a:cubicBezTo>
                  <a:pt x="50101" y="88641"/>
                  <a:pt x="50513" y="89021"/>
                  <a:pt x="50893" y="88863"/>
                </a:cubicBezTo>
                <a:cubicBezTo>
                  <a:pt x="51273" y="88705"/>
                  <a:pt x="51273" y="88135"/>
                  <a:pt x="50861" y="88008"/>
                </a:cubicBezTo>
                <a:cubicBezTo>
                  <a:pt x="50640" y="87913"/>
                  <a:pt x="50354" y="88008"/>
                  <a:pt x="50259" y="88261"/>
                </a:cubicBezTo>
                <a:close/>
                <a:moveTo>
                  <a:pt x="49658" y="91112"/>
                </a:moveTo>
                <a:cubicBezTo>
                  <a:pt x="50069" y="91270"/>
                  <a:pt x="50449" y="90858"/>
                  <a:pt x="50291" y="90446"/>
                </a:cubicBezTo>
                <a:cubicBezTo>
                  <a:pt x="50101" y="90035"/>
                  <a:pt x="49531" y="90035"/>
                  <a:pt x="49373" y="90446"/>
                </a:cubicBezTo>
                <a:cubicBezTo>
                  <a:pt x="49278" y="90700"/>
                  <a:pt x="49404" y="90985"/>
                  <a:pt x="49658" y="91112"/>
                </a:cubicBezTo>
                <a:close/>
                <a:moveTo>
                  <a:pt x="49151" y="92378"/>
                </a:moveTo>
                <a:cubicBezTo>
                  <a:pt x="48708" y="92188"/>
                  <a:pt x="48296" y="92632"/>
                  <a:pt x="48486" y="93043"/>
                </a:cubicBezTo>
                <a:cubicBezTo>
                  <a:pt x="48676" y="93487"/>
                  <a:pt x="49278" y="93455"/>
                  <a:pt x="49436" y="93043"/>
                </a:cubicBezTo>
                <a:cubicBezTo>
                  <a:pt x="49531" y="92758"/>
                  <a:pt x="49404" y="92473"/>
                  <a:pt x="49151" y="92378"/>
                </a:cubicBezTo>
                <a:close/>
                <a:moveTo>
                  <a:pt x="47568" y="94848"/>
                </a:moveTo>
                <a:cubicBezTo>
                  <a:pt x="47409" y="95292"/>
                  <a:pt x="47853" y="95735"/>
                  <a:pt x="48296" y="95545"/>
                </a:cubicBezTo>
                <a:cubicBezTo>
                  <a:pt x="48739" y="95355"/>
                  <a:pt x="48739" y="94722"/>
                  <a:pt x="48264" y="94563"/>
                </a:cubicBezTo>
                <a:cubicBezTo>
                  <a:pt x="48011" y="94437"/>
                  <a:pt x="47694" y="94595"/>
                  <a:pt x="47568" y="94848"/>
                </a:cubicBezTo>
                <a:close/>
                <a:moveTo>
                  <a:pt x="47726" y="97477"/>
                </a:moveTo>
                <a:cubicBezTo>
                  <a:pt x="47916" y="97002"/>
                  <a:pt x="47441" y="96559"/>
                  <a:pt x="46998" y="96749"/>
                </a:cubicBezTo>
                <a:cubicBezTo>
                  <a:pt x="46523" y="96939"/>
                  <a:pt x="46523" y="97604"/>
                  <a:pt x="46998" y="97794"/>
                </a:cubicBezTo>
                <a:cubicBezTo>
                  <a:pt x="47283" y="97889"/>
                  <a:pt x="47631" y="97762"/>
                  <a:pt x="47726" y="97477"/>
                </a:cubicBezTo>
                <a:close/>
                <a:moveTo>
                  <a:pt x="46871" y="99694"/>
                </a:moveTo>
                <a:cubicBezTo>
                  <a:pt x="47061" y="99219"/>
                  <a:pt x="46586" y="98744"/>
                  <a:pt x="46111" y="98934"/>
                </a:cubicBezTo>
                <a:cubicBezTo>
                  <a:pt x="45636" y="99155"/>
                  <a:pt x="45636" y="99820"/>
                  <a:pt x="46111" y="100010"/>
                </a:cubicBezTo>
                <a:cubicBezTo>
                  <a:pt x="46428" y="100137"/>
                  <a:pt x="46744" y="99979"/>
                  <a:pt x="46871" y="99694"/>
                </a:cubicBezTo>
                <a:close/>
                <a:moveTo>
                  <a:pt x="46016" y="101911"/>
                </a:moveTo>
                <a:cubicBezTo>
                  <a:pt x="46238" y="101404"/>
                  <a:pt x="45731" y="100897"/>
                  <a:pt x="45224" y="101119"/>
                </a:cubicBezTo>
                <a:cubicBezTo>
                  <a:pt x="44717" y="101341"/>
                  <a:pt x="44749" y="102037"/>
                  <a:pt x="45256" y="102259"/>
                </a:cubicBezTo>
                <a:cubicBezTo>
                  <a:pt x="45541" y="102354"/>
                  <a:pt x="45889" y="102227"/>
                  <a:pt x="46016" y="101911"/>
                </a:cubicBezTo>
                <a:close/>
                <a:moveTo>
                  <a:pt x="44369" y="104476"/>
                </a:moveTo>
                <a:cubicBezTo>
                  <a:pt x="44876" y="104666"/>
                  <a:pt x="45382" y="104159"/>
                  <a:pt x="45161" y="103652"/>
                </a:cubicBezTo>
                <a:cubicBezTo>
                  <a:pt x="44939" y="103114"/>
                  <a:pt x="44211" y="103146"/>
                  <a:pt x="44021" y="103652"/>
                </a:cubicBezTo>
                <a:cubicBezTo>
                  <a:pt x="43862" y="103969"/>
                  <a:pt x="44052" y="104349"/>
                  <a:pt x="44369" y="104476"/>
                </a:cubicBezTo>
                <a:close/>
                <a:moveTo>
                  <a:pt x="44337" y="106344"/>
                </a:moveTo>
                <a:cubicBezTo>
                  <a:pt x="44527" y="105806"/>
                  <a:pt x="43989" y="105268"/>
                  <a:pt x="43451" y="105489"/>
                </a:cubicBezTo>
                <a:cubicBezTo>
                  <a:pt x="42912" y="105743"/>
                  <a:pt x="42944" y="106503"/>
                  <a:pt x="43482" y="106693"/>
                </a:cubicBezTo>
                <a:cubicBezTo>
                  <a:pt x="43799" y="106851"/>
                  <a:pt x="44179" y="106661"/>
                  <a:pt x="44337" y="106344"/>
                </a:cubicBezTo>
                <a:close/>
                <a:moveTo>
                  <a:pt x="42596" y="108941"/>
                </a:moveTo>
                <a:cubicBezTo>
                  <a:pt x="43166" y="109163"/>
                  <a:pt x="43704" y="108593"/>
                  <a:pt x="43451" y="108054"/>
                </a:cubicBezTo>
                <a:cubicBezTo>
                  <a:pt x="43229" y="107484"/>
                  <a:pt x="42437" y="107516"/>
                  <a:pt x="42216" y="108054"/>
                </a:cubicBezTo>
                <a:cubicBezTo>
                  <a:pt x="42089" y="108403"/>
                  <a:pt x="42247" y="108783"/>
                  <a:pt x="42596" y="108941"/>
                </a:cubicBezTo>
                <a:close/>
                <a:moveTo>
                  <a:pt x="42627" y="110778"/>
                </a:moveTo>
                <a:cubicBezTo>
                  <a:pt x="42817" y="110240"/>
                  <a:pt x="42374" y="109701"/>
                  <a:pt x="41804" y="109828"/>
                </a:cubicBezTo>
                <a:cubicBezTo>
                  <a:pt x="41265" y="109955"/>
                  <a:pt x="41075" y="110651"/>
                  <a:pt x="41519" y="111031"/>
                </a:cubicBezTo>
                <a:lnTo>
                  <a:pt x="42437" y="111031"/>
                </a:lnTo>
                <a:cubicBezTo>
                  <a:pt x="42532" y="110968"/>
                  <a:pt x="42596" y="110873"/>
                  <a:pt x="42627" y="110778"/>
                </a:cubicBezTo>
                <a:close/>
                <a:moveTo>
                  <a:pt x="65207" y="44622"/>
                </a:moveTo>
                <a:cubicBezTo>
                  <a:pt x="65176" y="44590"/>
                  <a:pt x="65207" y="44653"/>
                  <a:pt x="65207" y="44622"/>
                </a:cubicBezTo>
                <a:cubicBezTo>
                  <a:pt x="65207" y="44622"/>
                  <a:pt x="65207" y="44622"/>
                  <a:pt x="65207" y="44622"/>
                </a:cubicBezTo>
                <a:close/>
                <a:moveTo>
                  <a:pt x="64352" y="46838"/>
                </a:moveTo>
                <a:cubicBezTo>
                  <a:pt x="64384" y="46775"/>
                  <a:pt x="64226" y="46838"/>
                  <a:pt x="64289" y="46870"/>
                </a:cubicBezTo>
                <a:cubicBezTo>
                  <a:pt x="64321" y="46902"/>
                  <a:pt x="64352" y="46870"/>
                  <a:pt x="64352" y="46838"/>
                </a:cubicBezTo>
                <a:close/>
                <a:moveTo>
                  <a:pt x="63497" y="49055"/>
                </a:moveTo>
                <a:cubicBezTo>
                  <a:pt x="63529" y="48960"/>
                  <a:pt x="63307" y="49055"/>
                  <a:pt x="63402" y="49119"/>
                </a:cubicBezTo>
                <a:cubicBezTo>
                  <a:pt x="63465" y="49119"/>
                  <a:pt x="63497" y="49119"/>
                  <a:pt x="63497" y="49055"/>
                </a:cubicBezTo>
                <a:close/>
                <a:moveTo>
                  <a:pt x="62642" y="51272"/>
                </a:moveTo>
                <a:cubicBezTo>
                  <a:pt x="62705" y="51145"/>
                  <a:pt x="62389" y="51272"/>
                  <a:pt x="62547" y="51335"/>
                </a:cubicBezTo>
                <a:cubicBezTo>
                  <a:pt x="62579" y="51367"/>
                  <a:pt x="62642" y="51335"/>
                  <a:pt x="62642" y="51272"/>
                </a:cubicBezTo>
                <a:close/>
                <a:moveTo>
                  <a:pt x="61787" y="53489"/>
                </a:moveTo>
                <a:cubicBezTo>
                  <a:pt x="61882" y="53331"/>
                  <a:pt x="61502" y="53489"/>
                  <a:pt x="61660" y="53552"/>
                </a:cubicBezTo>
                <a:cubicBezTo>
                  <a:pt x="61724" y="53584"/>
                  <a:pt x="61787" y="53552"/>
                  <a:pt x="61787" y="53489"/>
                </a:cubicBezTo>
                <a:close/>
                <a:moveTo>
                  <a:pt x="60964" y="55706"/>
                </a:moveTo>
                <a:cubicBezTo>
                  <a:pt x="61027" y="55516"/>
                  <a:pt x="60584" y="55706"/>
                  <a:pt x="60774" y="55801"/>
                </a:cubicBezTo>
                <a:cubicBezTo>
                  <a:pt x="60837" y="55832"/>
                  <a:pt x="60932" y="55801"/>
                  <a:pt x="60964" y="55706"/>
                </a:cubicBezTo>
                <a:close/>
                <a:moveTo>
                  <a:pt x="60014" y="57733"/>
                </a:moveTo>
                <a:cubicBezTo>
                  <a:pt x="59792" y="57638"/>
                  <a:pt x="60014" y="58176"/>
                  <a:pt x="60109" y="57923"/>
                </a:cubicBezTo>
                <a:cubicBezTo>
                  <a:pt x="60140" y="57859"/>
                  <a:pt x="60077" y="57764"/>
                  <a:pt x="60014" y="57733"/>
                </a:cubicBezTo>
                <a:close/>
                <a:moveTo>
                  <a:pt x="59158" y="59918"/>
                </a:moveTo>
                <a:cubicBezTo>
                  <a:pt x="58873" y="59823"/>
                  <a:pt x="59127" y="60424"/>
                  <a:pt x="59253" y="60139"/>
                </a:cubicBezTo>
                <a:cubicBezTo>
                  <a:pt x="59285" y="60044"/>
                  <a:pt x="59253" y="59949"/>
                  <a:pt x="59158" y="59918"/>
                </a:cubicBezTo>
                <a:close/>
                <a:moveTo>
                  <a:pt x="58272" y="62103"/>
                </a:moveTo>
                <a:cubicBezTo>
                  <a:pt x="57987" y="61976"/>
                  <a:pt x="58272" y="62673"/>
                  <a:pt x="58398" y="62356"/>
                </a:cubicBezTo>
                <a:cubicBezTo>
                  <a:pt x="58430" y="62261"/>
                  <a:pt x="58398" y="62135"/>
                  <a:pt x="58272" y="62103"/>
                </a:cubicBezTo>
                <a:close/>
                <a:moveTo>
                  <a:pt x="57417" y="64288"/>
                </a:moveTo>
                <a:cubicBezTo>
                  <a:pt x="57100" y="64161"/>
                  <a:pt x="57417" y="64921"/>
                  <a:pt x="57543" y="64573"/>
                </a:cubicBezTo>
                <a:cubicBezTo>
                  <a:pt x="57575" y="64478"/>
                  <a:pt x="57543" y="64351"/>
                  <a:pt x="57417" y="64288"/>
                </a:cubicBezTo>
                <a:close/>
                <a:moveTo>
                  <a:pt x="56213" y="66631"/>
                </a:moveTo>
                <a:cubicBezTo>
                  <a:pt x="56150" y="66821"/>
                  <a:pt x="56340" y="67043"/>
                  <a:pt x="56562" y="66948"/>
                </a:cubicBezTo>
                <a:cubicBezTo>
                  <a:pt x="56752" y="66853"/>
                  <a:pt x="56752" y="66568"/>
                  <a:pt x="56562" y="66473"/>
                </a:cubicBezTo>
                <a:cubicBezTo>
                  <a:pt x="56435" y="66441"/>
                  <a:pt x="56277" y="66505"/>
                  <a:pt x="56213" y="66631"/>
                </a:cubicBezTo>
                <a:close/>
                <a:moveTo>
                  <a:pt x="55327" y="68817"/>
                </a:moveTo>
                <a:cubicBezTo>
                  <a:pt x="55232" y="69038"/>
                  <a:pt x="55485" y="69260"/>
                  <a:pt x="55707" y="69165"/>
                </a:cubicBezTo>
                <a:cubicBezTo>
                  <a:pt x="55928" y="69070"/>
                  <a:pt x="55928" y="68753"/>
                  <a:pt x="55675" y="68658"/>
                </a:cubicBezTo>
                <a:cubicBezTo>
                  <a:pt x="55548" y="68627"/>
                  <a:pt x="55390" y="68690"/>
                  <a:pt x="55327" y="68817"/>
                </a:cubicBezTo>
                <a:close/>
                <a:moveTo>
                  <a:pt x="54440" y="71033"/>
                </a:moveTo>
                <a:cubicBezTo>
                  <a:pt x="54345" y="71255"/>
                  <a:pt x="54598" y="71508"/>
                  <a:pt x="54820" y="71413"/>
                </a:cubicBezTo>
                <a:cubicBezTo>
                  <a:pt x="55073" y="71287"/>
                  <a:pt x="55073" y="70938"/>
                  <a:pt x="54820" y="70843"/>
                </a:cubicBezTo>
                <a:cubicBezTo>
                  <a:pt x="54661" y="70780"/>
                  <a:pt x="54503" y="70875"/>
                  <a:pt x="54440" y="71033"/>
                </a:cubicBezTo>
                <a:close/>
                <a:moveTo>
                  <a:pt x="53553" y="73219"/>
                </a:moveTo>
                <a:cubicBezTo>
                  <a:pt x="53458" y="73472"/>
                  <a:pt x="53711" y="73725"/>
                  <a:pt x="53965" y="73630"/>
                </a:cubicBezTo>
                <a:cubicBezTo>
                  <a:pt x="54218" y="73504"/>
                  <a:pt x="54218" y="73155"/>
                  <a:pt x="53965" y="73029"/>
                </a:cubicBezTo>
                <a:cubicBezTo>
                  <a:pt x="53806" y="72965"/>
                  <a:pt x="53616" y="73060"/>
                  <a:pt x="53553" y="73219"/>
                </a:cubicBezTo>
                <a:close/>
                <a:moveTo>
                  <a:pt x="53110" y="75245"/>
                </a:moveTo>
                <a:cubicBezTo>
                  <a:pt x="52825" y="75119"/>
                  <a:pt x="52540" y="75404"/>
                  <a:pt x="52666" y="75689"/>
                </a:cubicBezTo>
                <a:cubicBezTo>
                  <a:pt x="52793" y="75942"/>
                  <a:pt x="53173" y="75942"/>
                  <a:pt x="53300" y="75657"/>
                </a:cubicBezTo>
                <a:cubicBezTo>
                  <a:pt x="53363" y="75499"/>
                  <a:pt x="53268" y="75309"/>
                  <a:pt x="53110" y="75214"/>
                </a:cubicBezTo>
                <a:close/>
                <a:moveTo>
                  <a:pt x="52223" y="77431"/>
                </a:moveTo>
                <a:cubicBezTo>
                  <a:pt x="51938" y="77304"/>
                  <a:pt x="51653" y="77589"/>
                  <a:pt x="51780" y="77906"/>
                </a:cubicBezTo>
                <a:cubicBezTo>
                  <a:pt x="51906" y="78191"/>
                  <a:pt x="52318" y="78191"/>
                  <a:pt x="52445" y="77874"/>
                </a:cubicBezTo>
                <a:cubicBezTo>
                  <a:pt x="52508" y="77716"/>
                  <a:pt x="52413" y="77494"/>
                  <a:pt x="52223" y="77431"/>
                </a:cubicBezTo>
                <a:close/>
                <a:moveTo>
                  <a:pt x="51368" y="79616"/>
                </a:moveTo>
                <a:cubicBezTo>
                  <a:pt x="51051" y="79489"/>
                  <a:pt x="50735" y="79806"/>
                  <a:pt x="50861" y="80122"/>
                </a:cubicBezTo>
                <a:cubicBezTo>
                  <a:pt x="51020" y="80439"/>
                  <a:pt x="51463" y="80407"/>
                  <a:pt x="51590" y="80091"/>
                </a:cubicBezTo>
                <a:cubicBezTo>
                  <a:pt x="51653" y="79901"/>
                  <a:pt x="51558" y="79679"/>
                  <a:pt x="51368" y="79616"/>
                </a:cubicBezTo>
                <a:close/>
                <a:moveTo>
                  <a:pt x="50513" y="81801"/>
                </a:moveTo>
                <a:cubicBezTo>
                  <a:pt x="50164" y="81674"/>
                  <a:pt x="49848" y="81991"/>
                  <a:pt x="49974" y="82339"/>
                </a:cubicBezTo>
                <a:cubicBezTo>
                  <a:pt x="50133" y="82656"/>
                  <a:pt x="50608" y="82656"/>
                  <a:pt x="50735" y="82308"/>
                </a:cubicBezTo>
                <a:cubicBezTo>
                  <a:pt x="50830" y="82118"/>
                  <a:pt x="50703" y="81864"/>
                  <a:pt x="50513" y="81801"/>
                </a:cubicBezTo>
                <a:close/>
                <a:moveTo>
                  <a:pt x="49088" y="84208"/>
                </a:moveTo>
                <a:cubicBezTo>
                  <a:pt x="48929" y="84588"/>
                  <a:pt x="49309" y="84936"/>
                  <a:pt x="49658" y="84778"/>
                </a:cubicBezTo>
                <a:cubicBezTo>
                  <a:pt x="50006" y="84619"/>
                  <a:pt x="50006" y="84113"/>
                  <a:pt x="49626" y="83986"/>
                </a:cubicBezTo>
                <a:cubicBezTo>
                  <a:pt x="49404" y="83891"/>
                  <a:pt x="49151" y="83986"/>
                  <a:pt x="49088" y="84208"/>
                </a:cubicBezTo>
                <a:close/>
                <a:moveTo>
                  <a:pt x="48201" y="86425"/>
                </a:moveTo>
                <a:cubicBezTo>
                  <a:pt x="48043" y="86805"/>
                  <a:pt x="48423" y="87153"/>
                  <a:pt x="48803" y="86995"/>
                </a:cubicBezTo>
                <a:cubicBezTo>
                  <a:pt x="49151" y="86836"/>
                  <a:pt x="49151" y="86330"/>
                  <a:pt x="48771" y="86171"/>
                </a:cubicBezTo>
                <a:cubicBezTo>
                  <a:pt x="48549" y="86076"/>
                  <a:pt x="48264" y="86171"/>
                  <a:pt x="48201" y="86425"/>
                </a:cubicBezTo>
                <a:close/>
                <a:moveTo>
                  <a:pt x="47283" y="88610"/>
                </a:moveTo>
                <a:cubicBezTo>
                  <a:pt x="47124" y="89021"/>
                  <a:pt x="47536" y="89401"/>
                  <a:pt x="47916" y="89243"/>
                </a:cubicBezTo>
                <a:cubicBezTo>
                  <a:pt x="48328" y="89053"/>
                  <a:pt x="48296" y="88515"/>
                  <a:pt x="47916" y="88356"/>
                </a:cubicBezTo>
                <a:cubicBezTo>
                  <a:pt x="47663" y="88261"/>
                  <a:pt x="47378" y="88388"/>
                  <a:pt x="47283" y="88610"/>
                </a:cubicBezTo>
                <a:close/>
                <a:moveTo>
                  <a:pt x="46681" y="91460"/>
                </a:moveTo>
                <a:cubicBezTo>
                  <a:pt x="47093" y="91618"/>
                  <a:pt x="47504" y="91207"/>
                  <a:pt x="47314" y="90795"/>
                </a:cubicBezTo>
                <a:cubicBezTo>
                  <a:pt x="47156" y="90383"/>
                  <a:pt x="46554" y="90415"/>
                  <a:pt x="46396" y="90827"/>
                </a:cubicBezTo>
                <a:cubicBezTo>
                  <a:pt x="46301" y="91080"/>
                  <a:pt x="46428" y="91365"/>
                  <a:pt x="46681" y="91460"/>
                </a:cubicBezTo>
                <a:close/>
                <a:moveTo>
                  <a:pt x="46174" y="92727"/>
                </a:moveTo>
                <a:cubicBezTo>
                  <a:pt x="45762" y="92568"/>
                  <a:pt x="45319" y="92980"/>
                  <a:pt x="45509" y="93423"/>
                </a:cubicBezTo>
                <a:cubicBezTo>
                  <a:pt x="45699" y="93835"/>
                  <a:pt x="46301" y="93835"/>
                  <a:pt x="46491" y="93392"/>
                </a:cubicBezTo>
                <a:cubicBezTo>
                  <a:pt x="46586" y="93138"/>
                  <a:pt x="46459" y="92822"/>
                  <a:pt x="46174" y="92727"/>
                </a:cubicBezTo>
                <a:close/>
                <a:moveTo>
                  <a:pt x="44622" y="95228"/>
                </a:moveTo>
                <a:cubicBezTo>
                  <a:pt x="44432" y="95672"/>
                  <a:pt x="44876" y="96115"/>
                  <a:pt x="45319" y="95925"/>
                </a:cubicBezTo>
                <a:cubicBezTo>
                  <a:pt x="45762" y="95735"/>
                  <a:pt x="45762" y="95102"/>
                  <a:pt x="45319" y="94912"/>
                </a:cubicBezTo>
                <a:cubicBezTo>
                  <a:pt x="45034" y="94817"/>
                  <a:pt x="44717" y="94943"/>
                  <a:pt x="44622" y="95228"/>
                </a:cubicBezTo>
                <a:close/>
                <a:moveTo>
                  <a:pt x="44781" y="97825"/>
                </a:moveTo>
                <a:cubicBezTo>
                  <a:pt x="44971" y="97382"/>
                  <a:pt x="44496" y="96907"/>
                  <a:pt x="44021" y="97097"/>
                </a:cubicBezTo>
                <a:cubicBezTo>
                  <a:pt x="43546" y="97319"/>
                  <a:pt x="43577" y="97984"/>
                  <a:pt x="44052" y="98142"/>
                </a:cubicBezTo>
                <a:cubicBezTo>
                  <a:pt x="44337" y="98269"/>
                  <a:pt x="44654" y="98142"/>
                  <a:pt x="44781" y="97825"/>
                </a:cubicBezTo>
                <a:close/>
                <a:moveTo>
                  <a:pt x="43926" y="100042"/>
                </a:moveTo>
                <a:cubicBezTo>
                  <a:pt x="44116" y="99567"/>
                  <a:pt x="43609" y="99092"/>
                  <a:pt x="43134" y="99282"/>
                </a:cubicBezTo>
                <a:cubicBezTo>
                  <a:pt x="42659" y="99504"/>
                  <a:pt x="42659" y="100201"/>
                  <a:pt x="43166" y="100391"/>
                </a:cubicBezTo>
                <a:cubicBezTo>
                  <a:pt x="43451" y="100517"/>
                  <a:pt x="43799" y="100359"/>
                  <a:pt x="43926" y="100042"/>
                </a:cubicBezTo>
                <a:close/>
                <a:moveTo>
                  <a:pt x="42279" y="102607"/>
                </a:moveTo>
                <a:cubicBezTo>
                  <a:pt x="42786" y="102829"/>
                  <a:pt x="43261" y="102291"/>
                  <a:pt x="43071" y="101816"/>
                </a:cubicBezTo>
                <a:cubicBezTo>
                  <a:pt x="42849" y="101309"/>
                  <a:pt x="42121" y="101309"/>
                  <a:pt x="41931" y="101816"/>
                </a:cubicBezTo>
                <a:cubicBezTo>
                  <a:pt x="41804" y="102132"/>
                  <a:pt x="41962" y="102481"/>
                  <a:pt x="42279" y="102607"/>
                </a:cubicBezTo>
                <a:close/>
                <a:moveTo>
                  <a:pt x="42216" y="104476"/>
                </a:moveTo>
                <a:cubicBezTo>
                  <a:pt x="42437" y="103969"/>
                  <a:pt x="41899" y="103462"/>
                  <a:pt x="41360" y="103684"/>
                </a:cubicBezTo>
                <a:cubicBezTo>
                  <a:pt x="40854" y="103906"/>
                  <a:pt x="40854" y="104634"/>
                  <a:pt x="41392" y="104856"/>
                </a:cubicBezTo>
                <a:cubicBezTo>
                  <a:pt x="41709" y="104983"/>
                  <a:pt x="42089" y="104824"/>
                  <a:pt x="42216" y="104476"/>
                </a:cubicBezTo>
                <a:close/>
                <a:moveTo>
                  <a:pt x="41360" y="106693"/>
                </a:moveTo>
                <a:cubicBezTo>
                  <a:pt x="41582" y="106154"/>
                  <a:pt x="41044" y="105616"/>
                  <a:pt x="40505" y="105869"/>
                </a:cubicBezTo>
                <a:cubicBezTo>
                  <a:pt x="39967" y="106091"/>
                  <a:pt x="39967" y="106851"/>
                  <a:pt x="40505" y="107073"/>
                </a:cubicBezTo>
                <a:cubicBezTo>
                  <a:pt x="40854" y="107199"/>
                  <a:pt x="41234" y="107041"/>
                  <a:pt x="41360" y="106693"/>
                </a:cubicBezTo>
                <a:close/>
                <a:moveTo>
                  <a:pt x="39619" y="109289"/>
                </a:moveTo>
                <a:cubicBezTo>
                  <a:pt x="40189" y="109511"/>
                  <a:pt x="40759" y="108941"/>
                  <a:pt x="40505" y="108403"/>
                </a:cubicBezTo>
                <a:cubicBezTo>
                  <a:pt x="40252" y="107833"/>
                  <a:pt x="39460" y="107864"/>
                  <a:pt x="39239" y="108434"/>
                </a:cubicBezTo>
                <a:cubicBezTo>
                  <a:pt x="39112" y="108783"/>
                  <a:pt x="39270" y="109163"/>
                  <a:pt x="39619" y="109289"/>
                </a:cubicBezTo>
                <a:close/>
                <a:moveTo>
                  <a:pt x="39270" y="110240"/>
                </a:moveTo>
                <a:cubicBezTo>
                  <a:pt x="38890" y="110081"/>
                  <a:pt x="38510" y="110271"/>
                  <a:pt x="38352" y="110620"/>
                </a:cubicBezTo>
                <a:cubicBezTo>
                  <a:pt x="38289" y="110746"/>
                  <a:pt x="38289" y="110905"/>
                  <a:pt x="38320" y="111031"/>
                </a:cubicBezTo>
                <a:lnTo>
                  <a:pt x="39682" y="111031"/>
                </a:lnTo>
                <a:cubicBezTo>
                  <a:pt x="39777" y="110683"/>
                  <a:pt x="39587" y="110366"/>
                  <a:pt x="39270" y="110240"/>
                </a:cubicBezTo>
                <a:close/>
                <a:moveTo>
                  <a:pt x="62230" y="44938"/>
                </a:moveTo>
                <a:cubicBezTo>
                  <a:pt x="62199" y="44938"/>
                  <a:pt x="62230" y="44970"/>
                  <a:pt x="62230" y="44970"/>
                </a:cubicBezTo>
                <a:cubicBezTo>
                  <a:pt x="62230" y="44970"/>
                  <a:pt x="62262" y="44970"/>
                  <a:pt x="62262" y="44970"/>
                </a:cubicBezTo>
                <a:cubicBezTo>
                  <a:pt x="62262" y="44938"/>
                  <a:pt x="62262" y="44938"/>
                  <a:pt x="62262" y="44938"/>
                </a:cubicBezTo>
                <a:cubicBezTo>
                  <a:pt x="62230" y="44938"/>
                  <a:pt x="62230" y="44938"/>
                  <a:pt x="62230" y="44938"/>
                </a:cubicBezTo>
                <a:close/>
                <a:moveTo>
                  <a:pt x="61375" y="47123"/>
                </a:moveTo>
                <a:cubicBezTo>
                  <a:pt x="61312" y="47092"/>
                  <a:pt x="61375" y="47250"/>
                  <a:pt x="61407" y="47187"/>
                </a:cubicBezTo>
                <a:cubicBezTo>
                  <a:pt x="61407" y="47155"/>
                  <a:pt x="61407" y="47123"/>
                  <a:pt x="61375" y="47123"/>
                </a:cubicBezTo>
                <a:close/>
                <a:moveTo>
                  <a:pt x="60552" y="49404"/>
                </a:moveTo>
                <a:cubicBezTo>
                  <a:pt x="60584" y="49277"/>
                  <a:pt x="60362" y="49404"/>
                  <a:pt x="60457" y="49435"/>
                </a:cubicBezTo>
                <a:cubicBezTo>
                  <a:pt x="60489" y="49435"/>
                  <a:pt x="60552" y="49435"/>
                  <a:pt x="60552" y="49404"/>
                </a:cubicBezTo>
                <a:close/>
                <a:moveTo>
                  <a:pt x="59697" y="51620"/>
                </a:moveTo>
                <a:cubicBezTo>
                  <a:pt x="59760" y="51462"/>
                  <a:pt x="59444" y="51620"/>
                  <a:pt x="59602" y="51652"/>
                </a:cubicBezTo>
                <a:cubicBezTo>
                  <a:pt x="59634" y="51684"/>
                  <a:pt x="59697" y="51652"/>
                  <a:pt x="59697" y="51620"/>
                </a:cubicBezTo>
                <a:close/>
                <a:moveTo>
                  <a:pt x="58842" y="53837"/>
                </a:moveTo>
                <a:cubicBezTo>
                  <a:pt x="58905" y="53647"/>
                  <a:pt x="58525" y="53837"/>
                  <a:pt x="58715" y="53901"/>
                </a:cubicBezTo>
                <a:cubicBezTo>
                  <a:pt x="58778" y="53901"/>
                  <a:pt x="58842" y="53869"/>
                  <a:pt x="58842" y="53837"/>
                </a:cubicBezTo>
                <a:close/>
                <a:moveTo>
                  <a:pt x="57923" y="55864"/>
                </a:moveTo>
                <a:cubicBezTo>
                  <a:pt x="57733" y="55769"/>
                  <a:pt x="57923" y="56244"/>
                  <a:pt x="57987" y="56054"/>
                </a:cubicBezTo>
                <a:cubicBezTo>
                  <a:pt x="58018" y="55959"/>
                  <a:pt x="57987" y="55896"/>
                  <a:pt x="57923" y="55864"/>
                </a:cubicBezTo>
                <a:close/>
                <a:moveTo>
                  <a:pt x="57068" y="58049"/>
                </a:moveTo>
                <a:cubicBezTo>
                  <a:pt x="56815" y="57954"/>
                  <a:pt x="57068" y="58493"/>
                  <a:pt x="57163" y="58271"/>
                </a:cubicBezTo>
                <a:cubicBezTo>
                  <a:pt x="57195" y="58176"/>
                  <a:pt x="57132" y="58081"/>
                  <a:pt x="57068" y="58049"/>
                </a:cubicBezTo>
                <a:close/>
                <a:moveTo>
                  <a:pt x="56182" y="60234"/>
                </a:moveTo>
                <a:cubicBezTo>
                  <a:pt x="55928" y="60139"/>
                  <a:pt x="56182" y="60741"/>
                  <a:pt x="56308" y="60488"/>
                </a:cubicBezTo>
                <a:cubicBezTo>
                  <a:pt x="56340" y="60393"/>
                  <a:pt x="56277" y="60266"/>
                  <a:pt x="56213" y="60234"/>
                </a:cubicBezTo>
                <a:close/>
                <a:moveTo>
                  <a:pt x="55327" y="62420"/>
                </a:moveTo>
                <a:cubicBezTo>
                  <a:pt x="55042" y="62293"/>
                  <a:pt x="55327" y="62990"/>
                  <a:pt x="55453" y="62705"/>
                </a:cubicBezTo>
                <a:cubicBezTo>
                  <a:pt x="55485" y="62578"/>
                  <a:pt x="55422" y="62483"/>
                  <a:pt x="55327" y="62420"/>
                </a:cubicBezTo>
                <a:close/>
                <a:moveTo>
                  <a:pt x="54471" y="64605"/>
                </a:moveTo>
                <a:cubicBezTo>
                  <a:pt x="54123" y="64478"/>
                  <a:pt x="54471" y="65238"/>
                  <a:pt x="54598" y="64921"/>
                </a:cubicBezTo>
                <a:cubicBezTo>
                  <a:pt x="54630" y="64795"/>
                  <a:pt x="54598" y="64668"/>
                  <a:pt x="54471" y="64605"/>
                </a:cubicBezTo>
                <a:close/>
                <a:moveTo>
                  <a:pt x="53268" y="66948"/>
                </a:moveTo>
                <a:cubicBezTo>
                  <a:pt x="53205" y="67138"/>
                  <a:pt x="53395" y="67360"/>
                  <a:pt x="53616" y="67265"/>
                </a:cubicBezTo>
                <a:cubicBezTo>
                  <a:pt x="53806" y="67170"/>
                  <a:pt x="53806" y="66885"/>
                  <a:pt x="53616" y="66790"/>
                </a:cubicBezTo>
                <a:cubicBezTo>
                  <a:pt x="53490" y="66758"/>
                  <a:pt x="53331" y="66821"/>
                  <a:pt x="53268" y="66948"/>
                </a:cubicBezTo>
                <a:close/>
                <a:moveTo>
                  <a:pt x="52381" y="69133"/>
                </a:moveTo>
                <a:cubicBezTo>
                  <a:pt x="52286" y="69355"/>
                  <a:pt x="52508" y="69577"/>
                  <a:pt x="52761" y="69482"/>
                </a:cubicBezTo>
                <a:cubicBezTo>
                  <a:pt x="52983" y="69387"/>
                  <a:pt x="52951" y="69070"/>
                  <a:pt x="52730" y="68975"/>
                </a:cubicBezTo>
                <a:cubicBezTo>
                  <a:pt x="52603" y="68943"/>
                  <a:pt x="52445" y="69007"/>
                  <a:pt x="52381" y="69133"/>
                </a:cubicBezTo>
                <a:close/>
                <a:moveTo>
                  <a:pt x="51495" y="71350"/>
                </a:moveTo>
                <a:cubicBezTo>
                  <a:pt x="51400" y="71572"/>
                  <a:pt x="51653" y="71825"/>
                  <a:pt x="51875" y="71730"/>
                </a:cubicBezTo>
                <a:cubicBezTo>
                  <a:pt x="52128" y="71603"/>
                  <a:pt x="52128" y="71287"/>
                  <a:pt x="51875" y="71160"/>
                </a:cubicBezTo>
                <a:cubicBezTo>
                  <a:pt x="51716" y="71128"/>
                  <a:pt x="51558" y="71192"/>
                  <a:pt x="51495" y="71350"/>
                </a:cubicBezTo>
                <a:close/>
                <a:moveTo>
                  <a:pt x="50608" y="73535"/>
                </a:moveTo>
                <a:cubicBezTo>
                  <a:pt x="50481" y="73820"/>
                  <a:pt x="50766" y="74074"/>
                  <a:pt x="51020" y="73947"/>
                </a:cubicBezTo>
                <a:cubicBezTo>
                  <a:pt x="51273" y="73852"/>
                  <a:pt x="51273" y="73472"/>
                  <a:pt x="51020" y="73377"/>
                </a:cubicBezTo>
                <a:cubicBezTo>
                  <a:pt x="50861" y="73282"/>
                  <a:pt x="50671" y="73377"/>
                  <a:pt x="50608" y="73535"/>
                </a:cubicBezTo>
                <a:close/>
                <a:moveTo>
                  <a:pt x="50133" y="75562"/>
                </a:moveTo>
                <a:cubicBezTo>
                  <a:pt x="49848" y="75435"/>
                  <a:pt x="49594" y="75720"/>
                  <a:pt x="49721" y="76005"/>
                </a:cubicBezTo>
                <a:cubicBezTo>
                  <a:pt x="49816" y="76290"/>
                  <a:pt x="50228" y="76290"/>
                  <a:pt x="50354" y="76005"/>
                </a:cubicBezTo>
                <a:cubicBezTo>
                  <a:pt x="50418" y="75815"/>
                  <a:pt x="50323" y="75625"/>
                  <a:pt x="50133" y="75562"/>
                </a:cubicBezTo>
                <a:close/>
                <a:moveTo>
                  <a:pt x="49278" y="77747"/>
                </a:moveTo>
                <a:cubicBezTo>
                  <a:pt x="48993" y="77621"/>
                  <a:pt x="48676" y="77937"/>
                  <a:pt x="48803" y="78222"/>
                </a:cubicBezTo>
                <a:cubicBezTo>
                  <a:pt x="48929" y="78507"/>
                  <a:pt x="49373" y="78507"/>
                  <a:pt x="49499" y="78222"/>
                </a:cubicBezTo>
                <a:cubicBezTo>
                  <a:pt x="49563" y="78032"/>
                  <a:pt x="49468" y="77811"/>
                  <a:pt x="49278" y="77747"/>
                </a:cubicBezTo>
                <a:close/>
                <a:moveTo>
                  <a:pt x="48423" y="79932"/>
                </a:moveTo>
                <a:cubicBezTo>
                  <a:pt x="48106" y="79806"/>
                  <a:pt x="47789" y="80122"/>
                  <a:pt x="47916" y="80439"/>
                </a:cubicBezTo>
                <a:cubicBezTo>
                  <a:pt x="48043" y="80756"/>
                  <a:pt x="48518" y="80756"/>
                  <a:pt x="48644" y="80439"/>
                </a:cubicBezTo>
                <a:cubicBezTo>
                  <a:pt x="48708" y="80217"/>
                  <a:pt x="48613" y="79996"/>
                  <a:pt x="48423" y="79932"/>
                </a:cubicBezTo>
                <a:close/>
                <a:moveTo>
                  <a:pt x="47568" y="82118"/>
                </a:moveTo>
                <a:cubicBezTo>
                  <a:pt x="47219" y="81991"/>
                  <a:pt x="46871" y="82308"/>
                  <a:pt x="47029" y="82656"/>
                </a:cubicBezTo>
                <a:cubicBezTo>
                  <a:pt x="47188" y="83004"/>
                  <a:pt x="47663" y="82973"/>
                  <a:pt x="47789" y="82656"/>
                </a:cubicBezTo>
                <a:cubicBezTo>
                  <a:pt x="47853" y="82434"/>
                  <a:pt x="47758" y="82181"/>
                  <a:pt x="47568" y="82118"/>
                </a:cubicBezTo>
                <a:close/>
                <a:moveTo>
                  <a:pt x="46142" y="84556"/>
                </a:moveTo>
                <a:cubicBezTo>
                  <a:pt x="45984" y="84904"/>
                  <a:pt x="46364" y="85253"/>
                  <a:pt x="46713" y="85094"/>
                </a:cubicBezTo>
                <a:cubicBezTo>
                  <a:pt x="47061" y="84936"/>
                  <a:pt x="47061" y="84429"/>
                  <a:pt x="46681" y="84303"/>
                </a:cubicBezTo>
                <a:cubicBezTo>
                  <a:pt x="46459" y="84208"/>
                  <a:pt x="46206" y="84334"/>
                  <a:pt x="46142" y="84556"/>
                </a:cubicBezTo>
                <a:close/>
                <a:moveTo>
                  <a:pt x="45224" y="86741"/>
                </a:moveTo>
                <a:cubicBezTo>
                  <a:pt x="45097" y="87121"/>
                  <a:pt x="45477" y="87501"/>
                  <a:pt x="45826" y="87343"/>
                </a:cubicBezTo>
                <a:cubicBezTo>
                  <a:pt x="46206" y="87153"/>
                  <a:pt x="46206" y="86646"/>
                  <a:pt x="45826" y="86488"/>
                </a:cubicBezTo>
                <a:cubicBezTo>
                  <a:pt x="45604" y="86393"/>
                  <a:pt x="45319" y="86520"/>
                  <a:pt x="45224" y="86741"/>
                </a:cubicBezTo>
                <a:close/>
                <a:moveTo>
                  <a:pt x="44337" y="88926"/>
                </a:moveTo>
                <a:cubicBezTo>
                  <a:pt x="44179" y="89338"/>
                  <a:pt x="44591" y="89718"/>
                  <a:pt x="44971" y="89560"/>
                </a:cubicBezTo>
                <a:cubicBezTo>
                  <a:pt x="45351" y="89401"/>
                  <a:pt x="45351" y="88831"/>
                  <a:pt x="44971" y="88673"/>
                </a:cubicBezTo>
                <a:cubicBezTo>
                  <a:pt x="44717" y="88578"/>
                  <a:pt x="44432" y="88705"/>
                  <a:pt x="44337" y="88958"/>
                </a:cubicBezTo>
                <a:close/>
                <a:moveTo>
                  <a:pt x="44369" y="91523"/>
                </a:moveTo>
                <a:cubicBezTo>
                  <a:pt x="44527" y="91080"/>
                  <a:pt x="44116" y="90700"/>
                  <a:pt x="43704" y="90858"/>
                </a:cubicBezTo>
                <a:cubicBezTo>
                  <a:pt x="43292" y="91048"/>
                  <a:pt x="43324" y="91618"/>
                  <a:pt x="43736" y="91808"/>
                </a:cubicBezTo>
                <a:cubicBezTo>
                  <a:pt x="43989" y="91903"/>
                  <a:pt x="44274" y="91777"/>
                  <a:pt x="44369" y="91523"/>
                </a:cubicBezTo>
                <a:close/>
                <a:moveTo>
                  <a:pt x="43229" y="93043"/>
                </a:moveTo>
                <a:cubicBezTo>
                  <a:pt x="42786" y="92885"/>
                  <a:pt x="42374" y="93328"/>
                  <a:pt x="42564" y="93740"/>
                </a:cubicBezTo>
                <a:cubicBezTo>
                  <a:pt x="42754" y="94183"/>
                  <a:pt x="43356" y="94152"/>
                  <a:pt x="43514" y="93740"/>
                </a:cubicBezTo>
                <a:cubicBezTo>
                  <a:pt x="43641" y="93455"/>
                  <a:pt x="43514" y="93170"/>
                  <a:pt x="43229" y="93043"/>
                </a:cubicBezTo>
                <a:close/>
                <a:moveTo>
                  <a:pt x="42691" y="95957"/>
                </a:moveTo>
                <a:cubicBezTo>
                  <a:pt x="42849" y="95482"/>
                  <a:pt x="42406" y="95038"/>
                  <a:pt x="41962" y="95228"/>
                </a:cubicBezTo>
                <a:cubicBezTo>
                  <a:pt x="41487" y="95419"/>
                  <a:pt x="41519" y="96084"/>
                  <a:pt x="41962" y="96242"/>
                </a:cubicBezTo>
                <a:cubicBezTo>
                  <a:pt x="42247" y="96369"/>
                  <a:pt x="42564" y="96242"/>
                  <a:pt x="42691" y="95957"/>
                </a:cubicBezTo>
                <a:close/>
                <a:moveTo>
                  <a:pt x="41836" y="98174"/>
                </a:moveTo>
                <a:cubicBezTo>
                  <a:pt x="42026" y="97699"/>
                  <a:pt x="41519" y="97224"/>
                  <a:pt x="41075" y="97414"/>
                </a:cubicBezTo>
                <a:cubicBezTo>
                  <a:pt x="40600" y="97635"/>
                  <a:pt x="40600" y="98300"/>
                  <a:pt x="41075" y="98490"/>
                </a:cubicBezTo>
                <a:cubicBezTo>
                  <a:pt x="41392" y="98585"/>
                  <a:pt x="41709" y="98459"/>
                  <a:pt x="41836" y="98174"/>
                </a:cubicBezTo>
                <a:close/>
                <a:moveTo>
                  <a:pt x="40980" y="100391"/>
                </a:moveTo>
                <a:cubicBezTo>
                  <a:pt x="41170" y="99884"/>
                  <a:pt x="40664" y="99409"/>
                  <a:pt x="40189" y="99599"/>
                </a:cubicBezTo>
                <a:cubicBezTo>
                  <a:pt x="39714" y="99820"/>
                  <a:pt x="39714" y="100517"/>
                  <a:pt x="40189" y="100707"/>
                </a:cubicBezTo>
                <a:cubicBezTo>
                  <a:pt x="40505" y="100834"/>
                  <a:pt x="40854" y="100676"/>
                  <a:pt x="40980" y="100391"/>
                </a:cubicBezTo>
                <a:close/>
                <a:moveTo>
                  <a:pt x="39334" y="102956"/>
                </a:moveTo>
                <a:cubicBezTo>
                  <a:pt x="39840" y="103146"/>
                  <a:pt x="40315" y="102639"/>
                  <a:pt x="40125" y="102132"/>
                </a:cubicBezTo>
                <a:cubicBezTo>
                  <a:pt x="39904" y="101626"/>
                  <a:pt x="39175" y="101626"/>
                  <a:pt x="38985" y="102132"/>
                </a:cubicBezTo>
                <a:cubicBezTo>
                  <a:pt x="38859" y="102449"/>
                  <a:pt x="39017" y="102829"/>
                  <a:pt x="39334" y="102956"/>
                </a:cubicBezTo>
                <a:close/>
                <a:moveTo>
                  <a:pt x="39270" y="104824"/>
                </a:moveTo>
                <a:cubicBezTo>
                  <a:pt x="39492" y="104286"/>
                  <a:pt x="38954" y="103747"/>
                  <a:pt x="38415" y="104001"/>
                </a:cubicBezTo>
                <a:cubicBezTo>
                  <a:pt x="37909" y="104222"/>
                  <a:pt x="37909" y="104951"/>
                  <a:pt x="38447" y="105173"/>
                </a:cubicBezTo>
                <a:cubicBezTo>
                  <a:pt x="38764" y="105299"/>
                  <a:pt x="39144" y="105141"/>
                  <a:pt x="39270" y="104824"/>
                </a:cubicBezTo>
                <a:close/>
                <a:moveTo>
                  <a:pt x="38415" y="107041"/>
                </a:moveTo>
                <a:cubicBezTo>
                  <a:pt x="38637" y="106471"/>
                  <a:pt x="38067" y="105933"/>
                  <a:pt x="37529" y="106186"/>
                </a:cubicBezTo>
                <a:cubicBezTo>
                  <a:pt x="36990" y="106408"/>
                  <a:pt x="37022" y="107168"/>
                  <a:pt x="37560" y="107389"/>
                </a:cubicBezTo>
                <a:cubicBezTo>
                  <a:pt x="37909" y="107548"/>
                  <a:pt x="38289" y="107358"/>
                  <a:pt x="38415" y="107041"/>
                </a:cubicBezTo>
                <a:close/>
                <a:moveTo>
                  <a:pt x="36673" y="109638"/>
                </a:moveTo>
                <a:cubicBezTo>
                  <a:pt x="37243" y="109860"/>
                  <a:pt x="37814" y="109289"/>
                  <a:pt x="37560" y="108719"/>
                </a:cubicBezTo>
                <a:cubicBezTo>
                  <a:pt x="37307" y="108149"/>
                  <a:pt x="36515" y="108181"/>
                  <a:pt x="36293" y="108751"/>
                </a:cubicBezTo>
                <a:cubicBezTo>
                  <a:pt x="36167" y="109099"/>
                  <a:pt x="36325" y="109479"/>
                  <a:pt x="36673" y="109638"/>
                </a:cubicBezTo>
                <a:close/>
                <a:moveTo>
                  <a:pt x="36325" y="110556"/>
                </a:moveTo>
                <a:cubicBezTo>
                  <a:pt x="35945" y="110398"/>
                  <a:pt x="35533" y="110588"/>
                  <a:pt x="35407" y="110936"/>
                </a:cubicBezTo>
                <a:cubicBezTo>
                  <a:pt x="35407" y="110968"/>
                  <a:pt x="35375" y="111000"/>
                  <a:pt x="35375" y="111031"/>
                </a:cubicBezTo>
                <a:lnTo>
                  <a:pt x="36737" y="111031"/>
                </a:lnTo>
                <a:cubicBezTo>
                  <a:pt x="36673" y="110810"/>
                  <a:pt x="36515" y="110620"/>
                  <a:pt x="36325" y="110556"/>
                </a:cubicBezTo>
                <a:close/>
                <a:moveTo>
                  <a:pt x="59317" y="45192"/>
                </a:moveTo>
                <a:cubicBezTo>
                  <a:pt x="59285" y="45192"/>
                  <a:pt x="59317" y="45255"/>
                  <a:pt x="59348" y="45223"/>
                </a:cubicBezTo>
                <a:cubicBezTo>
                  <a:pt x="59348" y="45223"/>
                  <a:pt x="59317" y="45192"/>
                  <a:pt x="59317" y="45192"/>
                </a:cubicBezTo>
                <a:close/>
                <a:moveTo>
                  <a:pt x="58462" y="47377"/>
                </a:moveTo>
                <a:cubicBezTo>
                  <a:pt x="58398" y="47345"/>
                  <a:pt x="58367" y="47440"/>
                  <a:pt x="58430" y="47472"/>
                </a:cubicBezTo>
                <a:cubicBezTo>
                  <a:pt x="58493" y="47503"/>
                  <a:pt x="58525" y="47408"/>
                  <a:pt x="58462" y="47377"/>
                </a:cubicBezTo>
                <a:close/>
                <a:moveTo>
                  <a:pt x="57607" y="49562"/>
                </a:moveTo>
                <a:cubicBezTo>
                  <a:pt x="57480" y="49530"/>
                  <a:pt x="57607" y="49752"/>
                  <a:pt x="57638" y="49657"/>
                </a:cubicBezTo>
                <a:cubicBezTo>
                  <a:pt x="57638" y="49625"/>
                  <a:pt x="57638" y="49594"/>
                  <a:pt x="57607" y="49562"/>
                </a:cubicBezTo>
                <a:close/>
                <a:moveTo>
                  <a:pt x="56720" y="51747"/>
                </a:moveTo>
                <a:cubicBezTo>
                  <a:pt x="56593" y="51715"/>
                  <a:pt x="56720" y="52000"/>
                  <a:pt x="56783" y="51874"/>
                </a:cubicBezTo>
                <a:cubicBezTo>
                  <a:pt x="56815" y="51810"/>
                  <a:pt x="56783" y="51779"/>
                  <a:pt x="56720" y="51747"/>
                </a:cubicBezTo>
                <a:close/>
                <a:moveTo>
                  <a:pt x="55865" y="53932"/>
                </a:moveTo>
                <a:cubicBezTo>
                  <a:pt x="55707" y="53869"/>
                  <a:pt x="55865" y="54249"/>
                  <a:pt x="55928" y="54091"/>
                </a:cubicBezTo>
                <a:cubicBezTo>
                  <a:pt x="55960" y="54027"/>
                  <a:pt x="55928" y="53964"/>
                  <a:pt x="55865" y="53932"/>
                </a:cubicBezTo>
                <a:close/>
                <a:moveTo>
                  <a:pt x="55010" y="56117"/>
                </a:moveTo>
                <a:cubicBezTo>
                  <a:pt x="54788" y="56054"/>
                  <a:pt x="55010" y="56497"/>
                  <a:pt x="55073" y="56307"/>
                </a:cubicBezTo>
                <a:cubicBezTo>
                  <a:pt x="55105" y="56244"/>
                  <a:pt x="55073" y="56149"/>
                  <a:pt x="55010" y="56117"/>
                </a:cubicBezTo>
                <a:close/>
                <a:moveTo>
                  <a:pt x="54123" y="58303"/>
                </a:moveTo>
                <a:cubicBezTo>
                  <a:pt x="53901" y="58208"/>
                  <a:pt x="54123" y="58746"/>
                  <a:pt x="54218" y="58524"/>
                </a:cubicBezTo>
                <a:cubicBezTo>
                  <a:pt x="54250" y="58429"/>
                  <a:pt x="54218" y="58334"/>
                  <a:pt x="54123" y="58303"/>
                </a:cubicBezTo>
                <a:close/>
                <a:moveTo>
                  <a:pt x="53268" y="60488"/>
                </a:moveTo>
                <a:cubicBezTo>
                  <a:pt x="53015" y="60393"/>
                  <a:pt x="53268" y="60994"/>
                  <a:pt x="53363" y="60741"/>
                </a:cubicBezTo>
                <a:cubicBezTo>
                  <a:pt x="53426" y="60646"/>
                  <a:pt x="53363" y="60551"/>
                  <a:pt x="53268" y="60488"/>
                </a:cubicBezTo>
                <a:close/>
                <a:moveTo>
                  <a:pt x="52413" y="62705"/>
                </a:moveTo>
                <a:cubicBezTo>
                  <a:pt x="52096" y="62578"/>
                  <a:pt x="52413" y="63275"/>
                  <a:pt x="52540" y="62958"/>
                </a:cubicBezTo>
                <a:cubicBezTo>
                  <a:pt x="52571" y="62863"/>
                  <a:pt x="52508" y="62736"/>
                  <a:pt x="52413" y="62705"/>
                </a:cubicBezTo>
                <a:close/>
                <a:moveTo>
                  <a:pt x="51558" y="64890"/>
                </a:moveTo>
                <a:cubicBezTo>
                  <a:pt x="51210" y="64731"/>
                  <a:pt x="51526" y="65523"/>
                  <a:pt x="51685" y="65175"/>
                </a:cubicBezTo>
                <a:cubicBezTo>
                  <a:pt x="51716" y="65048"/>
                  <a:pt x="51653" y="64921"/>
                  <a:pt x="51558" y="64890"/>
                </a:cubicBezTo>
                <a:close/>
                <a:moveTo>
                  <a:pt x="50354" y="67202"/>
                </a:moveTo>
                <a:cubicBezTo>
                  <a:pt x="50259" y="67423"/>
                  <a:pt x="50481" y="67613"/>
                  <a:pt x="50703" y="67518"/>
                </a:cubicBezTo>
                <a:cubicBezTo>
                  <a:pt x="50893" y="67455"/>
                  <a:pt x="50893" y="67138"/>
                  <a:pt x="50671" y="67075"/>
                </a:cubicBezTo>
                <a:cubicBezTo>
                  <a:pt x="50544" y="67012"/>
                  <a:pt x="50386" y="67075"/>
                  <a:pt x="50354" y="67202"/>
                </a:cubicBezTo>
                <a:close/>
                <a:moveTo>
                  <a:pt x="49468" y="69418"/>
                </a:moveTo>
                <a:cubicBezTo>
                  <a:pt x="49373" y="69640"/>
                  <a:pt x="49594" y="69862"/>
                  <a:pt x="49816" y="69767"/>
                </a:cubicBezTo>
                <a:cubicBezTo>
                  <a:pt x="50038" y="69672"/>
                  <a:pt x="50038" y="69355"/>
                  <a:pt x="49816" y="69260"/>
                </a:cubicBezTo>
                <a:cubicBezTo>
                  <a:pt x="49658" y="69197"/>
                  <a:pt x="49499" y="69260"/>
                  <a:pt x="49468" y="69418"/>
                </a:cubicBezTo>
                <a:close/>
                <a:moveTo>
                  <a:pt x="48549" y="71603"/>
                </a:moveTo>
                <a:cubicBezTo>
                  <a:pt x="48454" y="71857"/>
                  <a:pt x="48708" y="72110"/>
                  <a:pt x="48961" y="71984"/>
                </a:cubicBezTo>
                <a:cubicBezTo>
                  <a:pt x="49214" y="71889"/>
                  <a:pt x="49214" y="71540"/>
                  <a:pt x="48961" y="71445"/>
                </a:cubicBezTo>
                <a:cubicBezTo>
                  <a:pt x="48803" y="71382"/>
                  <a:pt x="48613" y="71445"/>
                  <a:pt x="48549" y="71603"/>
                </a:cubicBezTo>
                <a:close/>
                <a:moveTo>
                  <a:pt x="47663" y="73820"/>
                </a:moveTo>
                <a:cubicBezTo>
                  <a:pt x="47568" y="74074"/>
                  <a:pt x="47821" y="74327"/>
                  <a:pt x="48106" y="74232"/>
                </a:cubicBezTo>
                <a:cubicBezTo>
                  <a:pt x="48359" y="74105"/>
                  <a:pt x="48359" y="73725"/>
                  <a:pt x="48074" y="73630"/>
                </a:cubicBezTo>
                <a:cubicBezTo>
                  <a:pt x="47916" y="73567"/>
                  <a:pt x="47726" y="73630"/>
                  <a:pt x="47663" y="73820"/>
                </a:cubicBezTo>
                <a:close/>
                <a:moveTo>
                  <a:pt x="47219" y="75815"/>
                </a:moveTo>
                <a:cubicBezTo>
                  <a:pt x="46934" y="75689"/>
                  <a:pt x="46649" y="75974"/>
                  <a:pt x="46776" y="76259"/>
                </a:cubicBezTo>
                <a:cubicBezTo>
                  <a:pt x="46903" y="76544"/>
                  <a:pt x="47314" y="76544"/>
                  <a:pt x="47409" y="76259"/>
                </a:cubicBezTo>
                <a:cubicBezTo>
                  <a:pt x="47473" y="76069"/>
                  <a:pt x="47409" y="75879"/>
                  <a:pt x="47219" y="75815"/>
                </a:cubicBezTo>
                <a:close/>
                <a:moveTo>
                  <a:pt x="46364" y="78001"/>
                </a:moveTo>
                <a:cubicBezTo>
                  <a:pt x="46047" y="77874"/>
                  <a:pt x="45762" y="78191"/>
                  <a:pt x="45889" y="78476"/>
                </a:cubicBezTo>
                <a:cubicBezTo>
                  <a:pt x="46016" y="78792"/>
                  <a:pt x="46459" y="78792"/>
                  <a:pt x="46554" y="78476"/>
                </a:cubicBezTo>
                <a:cubicBezTo>
                  <a:pt x="46649" y="78286"/>
                  <a:pt x="46554" y="78064"/>
                  <a:pt x="46364" y="78001"/>
                </a:cubicBezTo>
                <a:close/>
                <a:moveTo>
                  <a:pt x="45509" y="80186"/>
                </a:moveTo>
                <a:cubicBezTo>
                  <a:pt x="45161" y="80059"/>
                  <a:pt x="44844" y="80376"/>
                  <a:pt x="45002" y="80692"/>
                </a:cubicBezTo>
                <a:cubicBezTo>
                  <a:pt x="45129" y="81009"/>
                  <a:pt x="45572" y="81009"/>
                  <a:pt x="45699" y="80692"/>
                </a:cubicBezTo>
                <a:cubicBezTo>
                  <a:pt x="45794" y="80502"/>
                  <a:pt x="45699" y="80249"/>
                  <a:pt x="45477" y="80186"/>
                </a:cubicBezTo>
                <a:close/>
                <a:moveTo>
                  <a:pt x="44622" y="82371"/>
                </a:moveTo>
                <a:cubicBezTo>
                  <a:pt x="44274" y="82244"/>
                  <a:pt x="43957" y="82593"/>
                  <a:pt x="44084" y="82909"/>
                </a:cubicBezTo>
                <a:cubicBezTo>
                  <a:pt x="44242" y="83258"/>
                  <a:pt x="44717" y="83258"/>
                  <a:pt x="44876" y="82909"/>
                </a:cubicBezTo>
                <a:cubicBezTo>
                  <a:pt x="44939" y="82688"/>
                  <a:pt x="44844" y="82466"/>
                  <a:pt x="44622" y="82371"/>
                </a:cubicBezTo>
                <a:close/>
                <a:moveTo>
                  <a:pt x="43197" y="84809"/>
                </a:moveTo>
                <a:cubicBezTo>
                  <a:pt x="43071" y="85158"/>
                  <a:pt x="43419" y="85506"/>
                  <a:pt x="43767" y="85379"/>
                </a:cubicBezTo>
                <a:cubicBezTo>
                  <a:pt x="44147" y="85221"/>
                  <a:pt x="44116" y="84714"/>
                  <a:pt x="43767" y="84556"/>
                </a:cubicBezTo>
                <a:cubicBezTo>
                  <a:pt x="43546" y="84461"/>
                  <a:pt x="43292" y="84588"/>
                  <a:pt x="43197" y="84809"/>
                </a:cubicBezTo>
                <a:close/>
                <a:moveTo>
                  <a:pt x="42311" y="86995"/>
                </a:moveTo>
                <a:cubicBezTo>
                  <a:pt x="42152" y="87375"/>
                  <a:pt x="42532" y="87755"/>
                  <a:pt x="42912" y="87596"/>
                </a:cubicBezTo>
                <a:cubicBezTo>
                  <a:pt x="43292" y="87438"/>
                  <a:pt x="43292" y="86900"/>
                  <a:pt x="42912" y="86741"/>
                </a:cubicBezTo>
                <a:cubicBezTo>
                  <a:pt x="42659" y="86646"/>
                  <a:pt x="42406" y="86773"/>
                  <a:pt x="42311" y="86995"/>
                </a:cubicBezTo>
                <a:close/>
                <a:moveTo>
                  <a:pt x="41424" y="89211"/>
                </a:moveTo>
                <a:cubicBezTo>
                  <a:pt x="41265" y="89591"/>
                  <a:pt x="41645" y="90003"/>
                  <a:pt x="42057" y="89813"/>
                </a:cubicBezTo>
                <a:cubicBezTo>
                  <a:pt x="42437" y="89655"/>
                  <a:pt x="42437" y="89085"/>
                  <a:pt x="42026" y="88926"/>
                </a:cubicBezTo>
                <a:cubicBezTo>
                  <a:pt x="41804" y="88831"/>
                  <a:pt x="41519" y="88958"/>
                  <a:pt x="41424" y="89211"/>
                </a:cubicBezTo>
                <a:close/>
                <a:moveTo>
                  <a:pt x="40505" y="91397"/>
                </a:moveTo>
                <a:cubicBezTo>
                  <a:pt x="40347" y="91840"/>
                  <a:pt x="40790" y="92220"/>
                  <a:pt x="41202" y="92062"/>
                </a:cubicBezTo>
                <a:cubicBezTo>
                  <a:pt x="41614" y="91872"/>
                  <a:pt x="41582" y="91302"/>
                  <a:pt x="41170" y="91112"/>
                </a:cubicBezTo>
                <a:cubicBezTo>
                  <a:pt x="40917" y="91017"/>
                  <a:pt x="40632" y="91143"/>
                  <a:pt x="40505" y="91397"/>
                </a:cubicBezTo>
                <a:close/>
                <a:moveTo>
                  <a:pt x="39935" y="94278"/>
                </a:moveTo>
                <a:cubicBezTo>
                  <a:pt x="40347" y="94468"/>
                  <a:pt x="40790" y="94025"/>
                  <a:pt x="40600" y="93582"/>
                </a:cubicBezTo>
                <a:cubicBezTo>
                  <a:pt x="40410" y="93170"/>
                  <a:pt x="39809" y="93170"/>
                  <a:pt x="39619" y="93613"/>
                </a:cubicBezTo>
                <a:cubicBezTo>
                  <a:pt x="39524" y="93867"/>
                  <a:pt x="39650" y="94183"/>
                  <a:pt x="39935" y="94278"/>
                </a:cubicBezTo>
                <a:close/>
                <a:moveTo>
                  <a:pt x="38732" y="95799"/>
                </a:moveTo>
                <a:cubicBezTo>
                  <a:pt x="38542" y="96274"/>
                  <a:pt x="39017" y="96717"/>
                  <a:pt x="39460" y="96527"/>
                </a:cubicBezTo>
                <a:cubicBezTo>
                  <a:pt x="39904" y="96305"/>
                  <a:pt x="39904" y="95672"/>
                  <a:pt x="39429" y="95482"/>
                </a:cubicBezTo>
                <a:cubicBezTo>
                  <a:pt x="39175" y="95387"/>
                  <a:pt x="38827" y="95514"/>
                  <a:pt x="38732" y="95799"/>
                </a:cubicBezTo>
                <a:close/>
                <a:moveTo>
                  <a:pt x="38890" y="98427"/>
                </a:moveTo>
                <a:cubicBezTo>
                  <a:pt x="39080" y="97952"/>
                  <a:pt x="38605" y="97477"/>
                  <a:pt x="38130" y="97699"/>
                </a:cubicBezTo>
                <a:cubicBezTo>
                  <a:pt x="37655" y="97889"/>
                  <a:pt x="37687" y="98554"/>
                  <a:pt x="38162" y="98744"/>
                </a:cubicBezTo>
                <a:cubicBezTo>
                  <a:pt x="38447" y="98870"/>
                  <a:pt x="38795" y="98712"/>
                  <a:pt x="38890" y="98427"/>
                </a:cubicBezTo>
                <a:close/>
                <a:moveTo>
                  <a:pt x="38067" y="100644"/>
                </a:moveTo>
                <a:cubicBezTo>
                  <a:pt x="38257" y="100137"/>
                  <a:pt x="37750" y="99662"/>
                  <a:pt x="37243" y="99884"/>
                </a:cubicBezTo>
                <a:cubicBezTo>
                  <a:pt x="36768" y="100074"/>
                  <a:pt x="36768" y="100771"/>
                  <a:pt x="37275" y="100992"/>
                </a:cubicBezTo>
                <a:cubicBezTo>
                  <a:pt x="37592" y="101087"/>
                  <a:pt x="37940" y="100961"/>
                  <a:pt x="38067" y="100644"/>
                </a:cubicBezTo>
                <a:close/>
                <a:moveTo>
                  <a:pt x="36388" y="103209"/>
                </a:moveTo>
                <a:cubicBezTo>
                  <a:pt x="36895" y="103399"/>
                  <a:pt x="37402" y="102892"/>
                  <a:pt x="37180" y="102386"/>
                </a:cubicBezTo>
                <a:cubicBezTo>
                  <a:pt x="36958" y="101879"/>
                  <a:pt x="36262" y="101879"/>
                  <a:pt x="36040" y="102417"/>
                </a:cubicBezTo>
                <a:cubicBezTo>
                  <a:pt x="35913" y="102734"/>
                  <a:pt x="36072" y="103082"/>
                  <a:pt x="36388" y="103209"/>
                </a:cubicBezTo>
                <a:close/>
                <a:moveTo>
                  <a:pt x="36357" y="105078"/>
                </a:moveTo>
                <a:cubicBezTo>
                  <a:pt x="36547" y="104539"/>
                  <a:pt x="36008" y="104032"/>
                  <a:pt x="35502" y="104254"/>
                </a:cubicBezTo>
                <a:cubicBezTo>
                  <a:pt x="34963" y="104476"/>
                  <a:pt x="34995" y="105236"/>
                  <a:pt x="35502" y="105426"/>
                </a:cubicBezTo>
                <a:cubicBezTo>
                  <a:pt x="35850" y="105584"/>
                  <a:pt x="36230" y="105394"/>
                  <a:pt x="36357" y="105078"/>
                </a:cubicBezTo>
                <a:close/>
                <a:moveTo>
                  <a:pt x="35502" y="107294"/>
                </a:moveTo>
                <a:cubicBezTo>
                  <a:pt x="35723" y="106756"/>
                  <a:pt x="35153" y="106218"/>
                  <a:pt x="34615" y="106439"/>
                </a:cubicBezTo>
                <a:cubicBezTo>
                  <a:pt x="34077" y="106661"/>
                  <a:pt x="34077" y="107453"/>
                  <a:pt x="34647" y="107674"/>
                </a:cubicBezTo>
                <a:cubicBezTo>
                  <a:pt x="34963" y="107801"/>
                  <a:pt x="35375" y="107643"/>
                  <a:pt x="35502" y="107294"/>
                </a:cubicBezTo>
                <a:close/>
                <a:moveTo>
                  <a:pt x="33760" y="109891"/>
                </a:moveTo>
                <a:cubicBezTo>
                  <a:pt x="34330" y="110113"/>
                  <a:pt x="34868" y="109543"/>
                  <a:pt x="34647" y="108973"/>
                </a:cubicBezTo>
                <a:cubicBezTo>
                  <a:pt x="34393" y="108434"/>
                  <a:pt x="33602" y="108434"/>
                  <a:pt x="33348" y="109004"/>
                </a:cubicBezTo>
                <a:cubicBezTo>
                  <a:pt x="33222" y="109353"/>
                  <a:pt x="33412" y="109765"/>
                  <a:pt x="33760" y="109891"/>
                </a:cubicBezTo>
                <a:close/>
                <a:moveTo>
                  <a:pt x="33412" y="110810"/>
                </a:moveTo>
                <a:cubicBezTo>
                  <a:pt x="33095" y="110683"/>
                  <a:pt x="32778" y="110778"/>
                  <a:pt x="32588" y="111031"/>
                </a:cubicBezTo>
                <a:lnTo>
                  <a:pt x="33697" y="111031"/>
                </a:lnTo>
                <a:cubicBezTo>
                  <a:pt x="33602" y="110936"/>
                  <a:pt x="33507" y="110841"/>
                  <a:pt x="33412" y="110810"/>
                </a:cubicBezTo>
                <a:close/>
                <a:moveTo>
                  <a:pt x="56403" y="45413"/>
                </a:moveTo>
                <a:cubicBezTo>
                  <a:pt x="56403" y="45413"/>
                  <a:pt x="56403" y="45413"/>
                  <a:pt x="56372" y="45413"/>
                </a:cubicBezTo>
                <a:cubicBezTo>
                  <a:pt x="56372" y="45445"/>
                  <a:pt x="56372" y="45445"/>
                  <a:pt x="56403" y="45445"/>
                </a:cubicBezTo>
                <a:cubicBezTo>
                  <a:pt x="56435" y="45477"/>
                  <a:pt x="56435" y="45413"/>
                  <a:pt x="56403" y="45413"/>
                </a:cubicBezTo>
                <a:close/>
                <a:moveTo>
                  <a:pt x="55580" y="47662"/>
                </a:moveTo>
                <a:cubicBezTo>
                  <a:pt x="55612" y="47598"/>
                  <a:pt x="55453" y="47662"/>
                  <a:pt x="55517" y="47693"/>
                </a:cubicBezTo>
                <a:cubicBezTo>
                  <a:pt x="55548" y="47693"/>
                  <a:pt x="55580" y="47693"/>
                  <a:pt x="55580" y="47662"/>
                </a:cubicBezTo>
                <a:close/>
                <a:moveTo>
                  <a:pt x="54693" y="49784"/>
                </a:moveTo>
                <a:cubicBezTo>
                  <a:pt x="54598" y="49752"/>
                  <a:pt x="54693" y="49974"/>
                  <a:pt x="54725" y="49879"/>
                </a:cubicBezTo>
                <a:cubicBezTo>
                  <a:pt x="54725" y="49847"/>
                  <a:pt x="54725" y="49784"/>
                  <a:pt x="54693" y="49784"/>
                </a:cubicBezTo>
                <a:close/>
                <a:moveTo>
                  <a:pt x="53838" y="51969"/>
                </a:moveTo>
                <a:cubicBezTo>
                  <a:pt x="53680" y="51905"/>
                  <a:pt x="53838" y="52222"/>
                  <a:pt x="53870" y="52095"/>
                </a:cubicBezTo>
                <a:cubicBezTo>
                  <a:pt x="53901" y="52032"/>
                  <a:pt x="53870" y="52000"/>
                  <a:pt x="53838" y="51969"/>
                </a:cubicBezTo>
                <a:close/>
                <a:moveTo>
                  <a:pt x="52951" y="54154"/>
                </a:moveTo>
                <a:cubicBezTo>
                  <a:pt x="52793" y="54091"/>
                  <a:pt x="52951" y="54471"/>
                  <a:pt x="53015" y="54312"/>
                </a:cubicBezTo>
                <a:cubicBezTo>
                  <a:pt x="53046" y="54249"/>
                  <a:pt x="53015" y="54186"/>
                  <a:pt x="52951" y="54154"/>
                </a:cubicBezTo>
                <a:close/>
                <a:moveTo>
                  <a:pt x="52096" y="56339"/>
                </a:moveTo>
                <a:cubicBezTo>
                  <a:pt x="51906" y="56276"/>
                  <a:pt x="52096" y="56719"/>
                  <a:pt x="52160" y="56529"/>
                </a:cubicBezTo>
                <a:cubicBezTo>
                  <a:pt x="52191" y="56466"/>
                  <a:pt x="52160" y="56371"/>
                  <a:pt x="52096" y="56339"/>
                </a:cubicBezTo>
                <a:close/>
                <a:moveTo>
                  <a:pt x="51241" y="58524"/>
                </a:moveTo>
                <a:cubicBezTo>
                  <a:pt x="50988" y="58429"/>
                  <a:pt x="51241" y="58968"/>
                  <a:pt x="51336" y="58746"/>
                </a:cubicBezTo>
                <a:cubicBezTo>
                  <a:pt x="51368" y="58651"/>
                  <a:pt x="51305" y="58556"/>
                  <a:pt x="51241" y="58524"/>
                </a:cubicBezTo>
                <a:close/>
                <a:moveTo>
                  <a:pt x="50354" y="60709"/>
                </a:moveTo>
                <a:cubicBezTo>
                  <a:pt x="50101" y="60614"/>
                  <a:pt x="50354" y="61216"/>
                  <a:pt x="50481" y="60963"/>
                </a:cubicBezTo>
                <a:cubicBezTo>
                  <a:pt x="50513" y="60868"/>
                  <a:pt x="50449" y="60741"/>
                  <a:pt x="50354" y="60709"/>
                </a:cubicBezTo>
                <a:close/>
                <a:moveTo>
                  <a:pt x="49499" y="62895"/>
                </a:moveTo>
                <a:cubicBezTo>
                  <a:pt x="49183" y="62800"/>
                  <a:pt x="49499" y="63465"/>
                  <a:pt x="49626" y="63180"/>
                </a:cubicBezTo>
                <a:cubicBezTo>
                  <a:pt x="49658" y="63053"/>
                  <a:pt x="49594" y="62958"/>
                  <a:pt x="49499" y="62895"/>
                </a:cubicBezTo>
                <a:close/>
                <a:moveTo>
                  <a:pt x="48644" y="65080"/>
                </a:moveTo>
                <a:cubicBezTo>
                  <a:pt x="48296" y="64953"/>
                  <a:pt x="48644" y="65745"/>
                  <a:pt x="48771" y="65396"/>
                </a:cubicBezTo>
                <a:cubicBezTo>
                  <a:pt x="48803" y="65270"/>
                  <a:pt x="48771" y="65143"/>
                  <a:pt x="48644" y="65080"/>
                </a:cubicBezTo>
                <a:close/>
                <a:moveTo>
                  <a:pt x="47441" y="67423"/>
                </a:moveTo>
                <a:cubicBezTo>
                  <a:pt x="47346" y="67645"/>
                  <a:pt x="47568" y="67835"/>
                  <a:pt x="47789" y="67740"/>
                </a:cubicBezTo>
                <a:cubicBezTo>
                  <a:pt x="47979" y="67645"/>
                  <a:pt x="47979" y="67360"/>
                  <a:pt x="47789" y="67265"/>
                </a:cubicBezTo>
                <a:cubicBezTo>
                  <a:pt x="47631" y="67233"/>
                  <a:pt x="47504" y="67297"/>
                  <a:pt x="47441" y="67423"/>
                </a:cubicBezTo>
                <a:close/>
                <a:moveTo>
                  <a:pt x="46554" y="69608"/>
                </a:moveTo>
                <a:cubicBezTo>
                  <a:pt x="46459" y="69862"/>
                  <a:pt x="46681" y="70083"/>
                  <a:pt x="46903" y="69988"/>
                </a:cubicBezTo>
                <a:cubicBezTo>
                  <a:pt x="47156" y="69893"/>
                  <a:pt x="47124" y="69545"/>
                  <a:pt x="46903" y="69450"/>
                </a:cubicBezTo>
                <a:cubicBezTo>
                  <a:pt x="46776" y="69418"/>
                  <a:pt x="46618" y="69482"/>
                  <a:pt x="46554" y="69608"/>
                </a:cubicBezTo>
                <a:close/>
                <a:moveTo>
                  <a:pt x="45667" y="71825"/>
                </a:moveTo>
                <a:cubicBezTo>
                  <a:pt x="45541" y="72079"/>
                  <a:pt x="45794" y="72300"/>
                  <a:pt x="46047" y="72205"/>
                </a:cubicBezTo>
                <a:cubicBezTo>
                  <a:pt x="46301" y="72110"/>
                  <a:pt x="46301" y="71762"/>
                  <a:pt x="46047" y="71667"/>
                </a:cubicBezTo>
                <a:cubicBezTo>
                  <a:pt x="45889" y="71603"/>
                  <a:pt x="45699" y="71667"/>
                  <a:pt x="45667" y="71825"/>
                </a:cubicBezTo>
                <a:close/>
                <a:moveTo>
                  <a:pt x="44749" y="74010"/>
                </a:moveTo>
                <a:cubicBezTo>
                  <a:pt x="44654" y="74295"/>
                  <a:pt x="44939" y="74549"/>
                  <a:pt x="45192" y="74454"/>
                </a:cubicBezTo>
                <a:cubicBezTo>
                  <a:pt x="45446" y="74327"/>
                  <a:pt x="45446" y="73947"/>
                  <a:pt x="45192" y="73852"/>
                </a:cubicBezTo>
                <a:cubicBezTo>
                  <a:pt x="45002" y="73757"/>
                  <a:pt x="44812" y="73852"/>
                  <a:pt x="44749" y="74010"/>
                </a:cubicBezTo>
                <a:close/>
                <a:moveTo>
                  <a:pt x="44306" y="76037"/>
                </a:moveTo>
                <a:cubicBezTo>
                  <a:pt x="44021" y="75910"/>
                  <a:pt x="43736" y="76195"/>
                  <a:pt x="43862" y="76481"/>
                </a:cubicBezTo>
                <a:cubicBezTo>
                  <a:pt x="43989" y="76766"/>
                  <a:pt x="44401" y="76766"/>
                  <a:pt x="44527" y="76481"/>
                </a:cubicBezTo>
                <a:cubicBezTo>
                  <a:pt x="44591" y="76290"/>
                  <a:pt x="44496" y="76100"/>
                  <a:pt x="44306" y="76037"/>
                </a:cubicBezTo>
                <a:close/>
                <a:moveTo>
                  <a:pt x="43451" y="78222"/>
                </a:moveTo>
                <a:cubicBezTo>
                  <a:pt x="43134" y="78096"/>
                  <a:pt x="42849" y="78412"/>
                  <a:pt x="42976" y="78697"/>
                </a:cubicBezTo>
                <a:cubicBezTo>
                  <a:pt x="43102" y="79014"/>
                  <a:pt x="43546" y="79014"/>
                  <a:pt x="43672" y="78697"/>
                </a:cubicBezTo>
                <a:cubicBezTo>
                  <a:pt x="43736" y="78507"/>
                  <a:pt x="43641" y="78286"/>
                  <a:pt x="43451" y="78222"/>
                </a:cubicBezTo>
                <a:close/>
                <a:moveTo>
                  <a:pt x="42596" y="80407"/>
                </a:moveTo>
                <a:cubicBezTo>
                  <a:pt x="42247" y="80281"/>
                  <a:pt x="41931" y="80597"/>
                  <a:pt x="42089" y="80914"/>
                </a:cubicBezTo>
                <a:cubicBezTo>
                  <a:pt x="42216" y="81231"/>
                  <a:pt x="42691" y="81231"/>
                  <a:pt x="42817" y="80914"/>
                </a:cubicBezTo>
                <a:cubicBezTo>
                  <a:pt x="42881" y="80692"/>
                  <a:pt x="42786" y="80471"/>
                  <a:pt x="42596" y="80407"/>
                </a:cubicBezTo>
                <a:close/>
                <a:moveTo>
                  <a:pt x="41709" y="82593"/>
                </a:moveTo>
                <a:cubicBezTo>
                  <a:pt x="41392" y="82466"/>
                  <a:pt x="41044" y="82814"/>
                  <a:pt x="41202" y="83131"/>
                </a:cubicBezTo>
                <a:cubicBezTo>
                  <a:pt x="41329" y="83479"/>
                  <a:pt x="41836" y="83479"/>
                  <a:pt x="41962" y="83131"/>
                </a:cubicBezTo>
                <a:cubicBezTo>
                  <a:pt x="42057" y="82909"/>
                  <a:pt x="41931" y="82656"/>
                  <a:pt x="41709" y="82593"/>
                </a:cubicBezTo>
                <a:close/>
                <a:moveTo>
                  <a:pt x="40854" y="84778"/>
                </a:moveTo>
                <a:cubicBezTo>
                  <a:pt x="40505" y="84619"/>
                  <a:pt x="40125" y="84999"/>
                  <a:pt x="40284" y="85348"/>
                </a:cubicBezTo>
                <a:cubicBezTo>
                  <a:pt x="40442" y="85728"/>
                  <a:pt x="40949" y="85696"/>
                  <a:pt x="41107" y="85348"/>
                </a:cubicBezTo>
                <a:cubicBezTo>
                  <a:pt x="41202" y="85126"/>
                  <a:pt x="41075" y="84873"/>
                  <a:pt x="40854" y="84778"/>
                </a:cubicBezTo>
                <a:close/>
                <a:moveTo>
                  <a:pt x="39397" y="87216"/>
                </a:moveTo>
                <a:cubicBezTo>
                  <a:pt x="39239" y="87596"/>
                  <a:pt x="39619" y="87976"/>
                  <a:pt x="39999" y="87818"/>
                </a:cubicBezTo>
                <a:cubicBezTo>
                  <a:pt x="40379" y="87660"/>
                  <a:pt x="40379" y="87121"/>
                  <a:pt x="39999" y="86963"/>
                </a:cubicBezTo>
                <a:cubicBezTo>
                  <a:pt x="39745" y="86868"/>
                  <a:pt x="39492" y="86995"/>
                  <a:pt x="39397" y="87216"/>
                </a:cubicBezTo>
                <a:close/>
                <a:moveTo>
                  <a:pt x="38510" y="89433"/>
                </a:moveTo>
                <a:cubicBezTo>
                  <a:pt x="38352" y="89813"/>
                  <a:pt x="38764" y="90225"/>
                  <a:pt x="39144" y="90035"/>
                </a:cubicBezTo>
                <a:cubicBezTo>
                  <a:pt x="39555" y="89876"/>
                  <a:pt x="39524" y="89306"/>
                  <a:pt x="39144" y="89148"/>
                </a:cubicBezTo>
                <a:cubicBezTo>
                  <a:pt x="38890" y="89053"/>
                  <a:pt x="38605" y="89180"/>
                  <a:pt x="38510" y="89433"/>
                </a:cubicBezTo>
                <a:close/>
                <a:moveTo>
                  <a:pt x="37592" y="91618"/>
                </a:moveTo>
                <a:cubicBezTo>
                  <a:pt x="37434" y="92030"/>
                  <a:pt x="37877" y="92442"/>
                  <a:pt x="38289" y="92283"/>
                </a:cubicBezTo>
                <a:cubicBezTo>
                  <a:pt x="38700" y="92093"/>
                  <a:pt x="38700" y="91492"/>
                  <a:pt x="38257" y="91333"/>
                </a:cubicBezTo>
                <a:cubicBezTo>
                  <a:pt x="38004" y="91238"/>
                  <a:pt x="37719" y="91365"/>
                  <a:pt x="37592" y="91618"/>
                </a:cubicBezTo>
                <a:close/>
                <a:moveTo>
                  <a:pt x="37022" y="94500"/>
                </a:moveTo>
                <a:cubicBezTo>
                  <a:pt x="37465" y="94690"/>
                  <a:pt x="37877" y="94247"/>
                  <a:pt x="37687" y="93803"/>
                </a:cubicBezTo>
                <a:cubicBezTo>
                  <a:pt x="37497" y="93360"/>
                  <a:pt x="36895" y="93392"/>
                  <a:pt x="36705" y="93835"/>
                </a:cubicBezTo>
                <a:cubicBezTo>
                  <a:pt x="36610" y="94088"/>
                  <a:pt x="36737" y="94405"/>
                  <a:pt x="37022" y="94500"/>
                </a:cubicBezTo>
                <a:close/>
                <a:moveTo>
                  <a:pt x="35818" y="96020"/>
                </a:moveTo>
                <a:cubicBezTo>
                  <a:pt x="35628" y="96495"/>
                  <a:pt x="36103" y="96939"/>
                  <a:pt x="36547" y="96717"/>
                </a:cubicBezTo>
                <a:cubicBezTo>
                  <a:pt x="37022" y="96527"/>
                  <a:pt x="36990" y="95894"/>
                  <a:pt x="36547" y="95704"/>
                </a:cubicBezTo>
                <a:cubicBezTo>
                  <a:pt x="36262" y="95609"/>
                  <a:pt x="35913" y="95735"/>
                  <a:pt x="35818" y="96020"/>
                </a:cubicBezTo>
                <a:close/>
                <a:moveTo>
                  <a:pt x="36008" y="98649"/>
                </a:moveTo>
                <a:cubicBezTo>
                  <a:pt x="36198" y="98174"/>
                  <a:pt x="35692" y="97699"/>
                  <a:pt x="35248" y="97889"/>
                </a:cubicBezTo>
                <a:cubicBezTo>
                  <a:pt x="34773" y="98110"/>
                  <a:pt x="34773" y="98775"/>
                  <a:pt x="35248" y="98965"/>
                </a:cubicBezTo>
                <a:cubicBezTo>
                  <a:pt x="35533" y="99092"/>
                  <a:pt x="35882" y="98934"/>
                  <a:pt x="36008" y="98649"/>
                </a:cubicBezTo>
                <a:close/>
                <a:moveTo>
                  <a:pt x="35153" y="100866"/>
                </a:moveTo>
                <a:cubicBezTo>
                  <a:pt x="35343" y="100359"/>
                  <a:pt x="34837" y="99884"/>
                  <a:pt x="34362" y="100074"/>
                </a:cubicBezTo>
                <a:cubicBezTo>
                  <a:pt x="33855" y="100296"/>
                  <a:pt x="33887" y="100992"/>
                  <a:pt x="34362" y="101214"/>
                </a:cubicBezTo>
                <a:cubicBezTo>
                  <a:pt x="34678" y="101309"/>
                  <a:pt x="35027" y="101182"/>
                  <a:pt x="35153" y="100866"/>
                </a:cubicBezTo>
                <a:close/>
                <a:moveTo>
                  <a:pt x="33475" y="103431"/>
                </a:moveTo>
                <a:cubicBezTo>
                  <a:pt x="34013" y="103621"/>
                  <a:pt x="34520" y="103114"/>
                  <a:pt x="34298" y="102607"/>
                </a:cubicBezTo>
                <a:cubicBezTo>
                  <a:pt x="34077" y="102101"/>
                  <a:pt x="33348" y="102101"/>
                  <a:pt x="33127" y="102607"/>
                </a:cubicBezTo>
                <a:cubicBezTo>
                  <a:pt x="33000" y="102956"/>
                  <a:pt x="33158" y="103304"/>
                  <a:pt x="33475" y="103431"/>
                </a:cubicBezTo>
                <a:close/>
                <a:moveTo>
                  <a:pt x="33443" y="105299"/>
                </a:moveTo>
                <a:cubicBezTo>
                  <a:pt x="33665" y="104761"/>
                  <a:pt x="33127" y="104222"/>
                  <a:pt x="32588" y="104476"/>
                </a:cubicBezTo>
                <a:cubicBezTo>
                  <a:pt x="32050" y="104697"/>
                  <a:pt x="32081" y="105458"/>
                  <a:pt x="32620" y="105648"/>
                </a:cubicBezTo>
                <a:cubicBezTo>
                  <a:pt x="32936" y="105774"/>
                  <a:pt x="33317" y="105616"/>
                  <a:pt x="33443" y="105299"/>
                </a:cubicBezTo>
                <a:close/>
                <a:moveTo>
                  <a:pt x="32588" y="107516"/>
                </a:moveTo>
                <a:cubicBezTo>
                  <a:pt x="32810" y="106946"/>
                  <a:pt x="32271" y="106408"/>
                  <a:pt x="31701" y="106661"/>
                </a:cubicBezTo>
                <a:cubicBezTo>
                  <a:pt x="31163" y="106883"/>
                  <a:pt x="31163" y="107674"/>
                  <a:pt x="31733" y="107896"/>
                </a:cubicBezTo>
                <a:cubicBezTo>
                  <a:pt x="32081" y="108023"/>
                  <a:pt x="32461" y="107864"/>
                  <a:pt x="32588" y="107516"/>
                </a:cubicBezTo>
                <a:close/>
                <a:moveTo>
                  <a:pt x="30846" y="110113"/>
                </a:moveTo>
                <a:cubicBezTo>
                  <a:pt x="31416" y="110335"/>
                  <a:pt x="31986" y="109765"/>
                  <a:pt x="31733" y="109194"/>
                </a:cubicBezTo>
                <a:cubicBezTo>
                  <a:pt x="31480" y="108624"/>
                  <a:pt x="30688" y="108656"/>
                  <a:pt x="30466" y="109226"/>
                </a:cubicBezTo>
                <a:cubicBezTo>
                  <a:pt x="30308" y="109574"/>
                  <a:pt x="30498" y="109986"/>
                  <a:pt x="30846" y="110113"/>
                </a:cubicBezTo>
                <a:close/>
                <a:moveTo>
                  <a:pt x="29928" y="111031"/>
                </a:moveTo>
                <a:lnTo>
                  <a:pt x="30530" y="111031"/>
                </a:lnTo>
                <a:cubicBezTo>
                  <a:pt x="30498" y="111031"/>
                  <a:pt x="30498" y="111031"/>
                  <a:pt x="30498" y="111031"/>
                </a:cubicBezTo>
                <a:cubicBezTo>
                  <a:pt x="30308" y="110936"/>
                  <a:pt x="30118" y="110936"/>
                  <a:pt x="29928" y="111031"/>
                </a:cubicBezTo>
                <a:close/>
                <a:moveTo>
                  <a:pt x="53521" y="45603"/>
                </a:moveTo>
                <a:cubicBezTo>
                  <a:pt x="53553" y="45603"/>
                  <a:pt x="53521" y="45572"/>
                  <a:pt x="53521" y="45572"/>
                </a:cubicBezTo>
                <a:cubicBezTo>
                  <a:pt x="53521" y="45572"/>
                  <a:pt x="53490" y="45572"/>
                  <a:pt x="53490" y="45603"/>
                </a:cubicBezTo>
                <a:cubicBezTo>
                  <a:pt x="53490" y="45635"/>
                  <a:pt x="53521" y="45635"/>
                  <a:pt x="53521" y="45603"/>
                </a:cubicBezTo>
                <a:close/>
                <a:moveTo>
                  <a:pt x="52698" y="47820"/>
                </a:moveTo>
                <a:cubicBezTo>
                  <a:pt x="52698" y="47757"/>
                  <a:pt x="52571" y="47820"/>
                  <a:pt x="52635" y="47852"/>
                </a:cubicBezTo>
                <a:cubicBezTo>
                  <a:pt x="52635" y="47852"/>
                  <a:pt x="52666" y="47852"/>
                  <a:pt x="52698" y="47820"/>
                </a:cubicBezTo>
                <a:close/>
                <a:moveTo>
                  <a:pt x="51843" y="50037"/>
                </a:moveTo>
                <a:cubicBezTo>
                  <a:pt x="51875" y="49942"/>
                  <a:pt x="51653" y="50037"/>
                  <a:pt x="51748" y="50069"/>
                </a:cubicBezTo>
                <a:cubicBezTo>
                  <a:pt x="51780" y="50100"/>
                  <a:pt x="51811" y="50069"/>
                  <a:pt x="51843" y="50037"/>
                </a:cubicBezTo>
                <a:close/>
                <a:moveTo>
                  <a:pt x="50925" y="52127"/>
                </a:moveTo>
                <a:cubicBezTo>
                  <a:pt x="50798" y="52095"/>
                  <a:pt x="50925" y="52412"/>
                  <a:pt x="50988" y="52254"/>
                </a:cubicBezTo>
                <a:cubicBezTo>
                  <a:pt x="50988" y="52222"/>
                  <a:pt x="50988" y="52159"/>
                  <a:pt x="50925" y="52159"/>
                </a:cubicBezTo>
                <a:close/>
                <a:moveTo>
                  <a:pt x="50069" y="54344"/>
                </a:moveTo>
                <a:cubicBezTo>
                  <a:pt x="49911" y="54249"/>
                  <a:pt x="50069" y="54661"/>
                  <a:pt x="50133" y="54471"/>
                </a:cubicBezTo>
                <a:cubicBezTo>
                  <a:pt x="50164" y="54407"/>
                  <a:pt x="50133" y="54344"/>
                  <a:pt x="50069" y="54344"/>
                </a:cubicBezTo>
                <a:close/>
                <a:moveTo>
                  <a:pt x="49214" y="56529"/>
                </a:moveTo>
                <a:cubicBezTo>
                  <a:pt x="48993" y="56434"/>
                  <a:pt x="49214" y="56909"/>
                  <a:pt x="49278" y="56687"/>
                </a:cubicBezTo>
                <a:cubicBezTo>
                  <a:pt x="49309" y="56624"/>
                  <a:pt x="49278" y="56529"/>
                  <a:pt x="49214" y="56529"/>
                </a:cubicBezTo>
                <a:close/>
                <a:moveTo>
                  <a:pt x="48328" y="58714"/>
                </a:moveTo>
                <a:cubicBezTo>
                  <a:pt x="48106" y="58619"/>
                  <a:pt x="48328" y="59158"/>
                  <a:pt x="48423" y="58904"/>
                </a:cubicBezTo>
                <a:cubicBezTo>
                  <a:pt x="48454" y="58841"/>
                  <a:pt x="48423" y="58746"/>
                  <a:pt x="48328" y="58714"/>
                </a:cubicBezTo>
                <a:close/>
                <a:moveTo>
                  <a:pt x="47473" y="60899"/>
                </a:moveTo>
                <a:cubicBezTo>
                  <a:pt x="47188" y="60773"/>
                  <a:pt x="47473" y="61406"/>
                  <a:pt x="47568" y="61121"/>
                </a:cubicBezTo>
                <a:cubicBezTo>
                  <a:pt x="47631" y="61026"/>
                  <a:pt x="47568" y="60931"/>
                  <a:pt x="47473" y="60899"/>
                </a:cubicBezTo>
                <a:close/>
                <a:moveTo>
                  <a:pt x="46618" y="63085"/>
                </a:moveTo>
                <a:cubicBezTo>
                  <a:pt x="46301" y="62958"/>
                  <a:pt x="46618" y="63655"/>
                  <a:pt x="46744" y="63338"/>
                </a:cubicBezTo>
                <a:cubicBezTo>
                  <a:pt x="46776" y="63243"/>
                  <a:pt x="46713" y="63116"/>
                  <a:pt x="46618" y="63085"/>
                </a:cubicBezTo>
                <a:close/>
                <a:moveTo>
                  <a:pt x="45762" y="65270"/>
                </a:moveTo>
                <a:cubicBezTo>
                  <a:pt x="45414" y="65143"/>
                  <a:pt x="45731" y="65903"/>
                  <a:pt x="45889" y="65555"/>
                </a:cubicBezTo>
                <a:cubicBezTo>
                  <a:pt x="45921" y="65460"/>
                  <a:pt x="45857" y="65301"/>
                  <a:pt x="45762" y="65270"/>
                </a:cubicBezTo>
                <a:close/>
                <a:moveTo>
                  <a:pt x="44559" y="67582"/>
                </a:moveTo>
                <a:cubicBezTo>
                  <a:pt x="44464" y="67803"/>
                  <a:pt x="44686" y="68025"/>
                  <a:pt x="44876" y="67930"/>
                </a:cubicBezTo>
                <a:cubicBezTo>
                  <a:pt x="45097" y="67835"/>
                  <a:pt x="45097" y="67550"/>
                  <a:pt x="44876" y="67455"/>
                </a:cubicBezTo>
                <a:cubicBezTo>
                  <a:pt x="44749" y="67392"/>
                  <a:pt x="44591" y="67455"/>
                  <a:pt x="44559" y="67582"/>
                </a:cubicBezTo>
                <a:close/>
                <a:moveTo>
                  <a:pt x="43641" y="69798"/>
                </a:moveTo>
                <a:cubicBezTo>
                  <a:pt x="43577" y="70020"/>
                  <a:pt x="43799" y="70242"/>
                  <a:pt x="44021" y="70147"/>
                </a:cubicBezTo>
                <a:cubicBezTo>
                  <a:pt x="44242" y="70052"/>
                  <a:pt x="44242" y="69735"/>
                  <a:pt x="44021" y="69640"/>
                </a:cubicBezTo>
                <a:cubicBezTo>
                  <a:pt x="43862" y="69577"/>
                  <a:pt x="43704" y="69640"/>
                  <a:pt x="43641" y="69798"/>
                </a:cubicBezTo>
                <a:close/>
                <a:moveTo>
                  <a:pt x="42754" y="71984"/>
                </a:moveTo>
                <a:cubicBezTo>
                  <a:pt x="42659" y="72237"/>
                  <a:pt x="42912" y="72490"/>
                  <a:pt x="43166" y="72395"/>
                </a:cubicBezTo>
                <a:cubicBezTo>
                  <a:pt x="43419" y="72269"/>
                  <a:pt x="43419" y="71920"/>
                  <a:pt x="43166" y="71825"/>
                </a:cubicBezTo>
                <a:cubicBezTo>
                  <a:pt x="43007" y="71762"/>
                  <a:pt x="42817" y="71825"/>
                  <a:pt x="42754" y="71984"/>
                </a:cubicBezTo>
                <a:close/>
                <a:moveTo>
                  <a:pt x="41867" y="74200"/>
                </a:moveTo>
                <a:cubicBezTo>
                  <a:pt x="41772" y="74454"/>
                  <a:pt x="42026" y="74739"/>
                  <a:pt x="42311" y="74612"/>
                </a:cubicBezTo>
                <a:cubicBezTo>
                  <a:pt x="42564" y="74485"/>
                  <a:pt x="42564" y="74105"/>
                  <a:pt x="42279" y="74010"/>
                </a:cubicBezTo>
                <a:cubicBezTo>
                  <a:pt x="42121" y="73947"/>
                  <a:pt x="41931" y="74010"/>
                  <a:pt x="41867" y="74200"/>
                </a:cubicBezTo>
                <a:close/>
                <a:moveTo>
                  <a:pt x="40980" y="76386"/>
                </a:moveTo>
                <a:cubicBezTo>
                  <a:pt x="40854" y="76671"/>
                  <a:pt x="41139" y="76956"/>
                  <a:pt x="41424" y="76829"/>
                </a:cubicBezTo>
                <a:cubicBezTo>
                  <a:pt x="41709" y="76702"/>
                  <a:pt x="41709" y="76322"/>
                  <a:pt x="41424" y="76195"/>
                </a:cubicBezTo>
                <a:cubicBezTo>
                  <a:pt x="41234" y="76132"/>
                  <a:pt x="41044" y="76227"/>
                  <a:pt x="40980" y="76386"/>
                </a:cubicBezTo>
                <a:close/>
                <a:moveTo>
                  <a:pt x="40569" y="78381"/>
                </a:moveTo>
                <a:cubicBezTo>
                  <a:pt x="40252" y="78254"/>
                  <a:pt x="39967" y="78571"/>
                  <a:pt x="40094" y="78887"/>
                </a:cubicBezTo>
                <a:cubicBezTo>
                  <a:pt x="40220" y="79172"/>
                  <a:pt x="40664" y="79172"/>
                  <a:pt x="40759" y="78856"/>
                </a:cubicBezTo>
                <a:cubicBezTo>
                  <a:pt x="40854" y="78666"/>
                  <a:pt x="40759" y="78444"/>
                  <a:pt x="40569" y="78381"/>
                </a:cubicBezTo>
                <a:close/>
                <a:moveTo>
                  <a:pt x="39714" y="80566"/>
                </a:moveTo>
                <a:cubicBezTo>
                  <a:pt x="39365" y="80439"/>
                  <a:pt x="39049" y="80787"/>
                  <a:pt x="39175" y="81104"/>
                </a:cubicBezTo>
                <a:cubicBezTo>
                  <a:pt x="39334" y="81421"/>
                  <a:pt x="39777" y="81421"/>
                  <a:pt x="39935" y="81072"/>
                </a:cubicBezTo>
                <a:cubicBezTo>
                  <a:pt x="39999" y="80882"/>
                  <a:pt x="39904" y="80661"/>
                  <a:pt x="39714" y="80566"/>
                </a:cubicBezTo>
                <a:close/>
                <a:moveTo>
                  <a:pt x="38827" y="82751"/>
                </a:moveTo>
                <a:cubicBezTo>
                  <a:pt x="38479" y="82624"/>
                  <a:pt x="38162" y="82973"/>
                  <a:pt x="38289" y="83321"/>
                </a:cubicBezTo>
                <a:cubicBezTo>
                  <a:pt x="38447" y="83669"/>
                  <a:pt x="38922" y="83638"/>
                  <a:pt x="39080" y="83289"/>
                </a:cubicBezTo>
                <a:cubicBezTo>
                  <a:pt x="39144" y="83099"/>
                  <a:pt x="39049" y="82846"/>
                  <a:pt x="38827" y="82751"/>
                </a:cubicBezTo>
                <a:close/>
                <a:moveTo>
                  <a:pt x="37972" y="84936"/>
                </a:moveTo>
                <a:cubicBezTo>
                  <a:pt x="37592" y="84809"/>
                  <a:pt x="37243" y="85158"/>
                  <a:pt x="37402" y="85538"/>
                </a:cubicBezTo>
                <a:cubicBezTo>
                  <a:pt x="37560" y="85886"/>
                  <a:pt x="38067" y="85886"/>
                  <a:pt x="38225" y="85506"/>
                </a:cubicBezTo>
                <a:cubicBezTo>
                  <a:pt x="38320" y="85284"/>
                  <a:pt x="38194" y="85031"/>
                  <a:pt x="37972" y="84936"/>
                </a:cubicBezTo>
                <a:close/>
                <a:moveTo>
                  <a:pt x="36515" y="87406"/>
                </a:moveTo>
                <a:cubicBezTo>
                  <a:pt x="36357" y="87786"/>
                  <a:pt x="36737" y="88166"/>
                  <a:pt x="37117" y="87976"/>
                </a:cubicBezTo>
                <a:cubicBezTo>
                  <a:pt x="37497" y="87818"/>
                  <a:pt x="37497" y="87280"/>
                  <a:pt x="37117" y="87121"/>
                </a:cubicBezTo>
                <a:cubicBezTo>
                  <a:pt x="36863" y="87026"/>
                  <a:pt x="36610" y="87153"/>
                  <a:pt x="36515" y="87406"/>
                </a:cubicBezTo>
                <a:close/>
                <a:moveTo>
                  <a:pt x="35597" y="89591"/>
                </a:moveTo>
                <a:cubicBezTo>
                  <a:pt x="35438" y="90003"/>
                  <a:pt x="35850" y="90383"/>
                  <a:pt x="36262" y="90225"/>
                </a:cubicBezTo>
                <a:cubicBezTo>
                  <a:pt x="36642" y="90035"/>
                  <a:pt x="36642" y="89465"/>
                  <a:pt x="36230" y="89306"/>
                </a:cubicBezTo>
                <a:cubicBezTo>
                  <a:pt x="35977" y="89211"/>
                  <a:pt x="35692" y="89338"/>
                  <a:pt x="35597" y="89591"/>
                </a:cubicBezTo>
                <a:close/>
                <a:moveTo>
                  <a:pt x="34710" y="91777"/>
                </a:moveTo>
                <a:cubicBezTo>
                  <a:pt x="34552" y="92220"/>
                  <a:pt x="34963" y="92632"/>
                  <a:pt x="35407" y="92442"/>
                </a:cubicBezTo>
                <a:cubicBezTo>
                  <a:pt x="35818" y="92283"/>
                  <a:pt x="35787" y="91682"/>
                  <a:pt x="35375" y="91492"/>
                </a:cubicBezTo>
                <a:cubicBezTo>
                  <a:pt x="35122" y="91397"/>
                  <a:pt x="34805" y="91523"/>
                  <a:pt x="34710" y="91777"/>
                </a:cubicBezTo>
                <a:close/>
                <a:moveTo>
                  <a:pt x="34108" y="94690"/>
                </a:moveTo>
                <a:cubicBezTo>
                  <a:pt x="34552" y="94848"/>
                  <a:pt x="34995" y="94405"/>
                  <a:pt x="34805" y="93962"/>
                </a:cubicBezTo>
                <a:cubicBezTo>
                  <a:pt x="34615" y="93550"/>
                  <a:pt x="33982" y="93550"/>
                  <a:pt x="33823" y="93993"/>
                </a:cubicBezTo>
                <a:cubicBezTo>
                  <a:pt x="33697" y="94278"/>
                  <a:pt x="33855" y="94563"/>
                  <a:pt x="34108" y="94690"/>
                </a:cubicBezTo>
                <a:close/>
                <a:moveTo>
                  <a:pt x="32936" y="96179"/>
                </a:moveTo>
                <a:cubicBezTo>
                  <a:pt x="32746" y="96654"/>
                  <a:pt x="33222" y="97097"/>
                  <a:pt x="33665" y="96907"/>
                </a:cubicBezTo>
                <a:cubicBezTo>
                  <a:pt x="34108" y="96717"/>
                  <a:pt x="34108" y="96052"/>
                  <a:pt x="33633" y="95862"/>
                </a:cubicBezTo>
                <a:cubicBezTo>
                  <a:pt x="33348" y="95767"/>
                  <a:pt x="33032" y="95894"/>
                  <a:pt x="32936" y="96179"/>
                </a:cubicBezTo>
                <a:close/>
                <a:moveTo>
                  <a:pt x="33127" y="98807"/>
                </a:moveTo>
                <a:cubicBezTo>
                  <a:pt x="33317" y="98332"/>
                  <a:pt x="32810" y="97857"/>
                  <a:pt x="32335" y="98079"/>
                </a:cubicBezTo>
                <a:cubicBezTo>
                  <a:pt x="31860" y="98269"/>
                  <a:pt x="31860" y="98965"/>
                  <a:pt x="32366" y="99155"/>
                </a:cubicBezTo>
                <a:cubicBezTo>
                  <a:pt x="32651" y="99250"/>
                  <a:pt x="33000" y="99124"/>
                  <a:pt x="33127" y="98807"/>
                </a:cubicBezTo>
                <a:close/>
                <a:moveTo>
                  <a:pt x="32271" y="101024"/>
                </a:moveTo>
                <a:cubicBezTo>
                  <a:pt x="32461" y="100549"/>
                  <a:pt x="31955" y="100042"/>
                  <a:pt x="31448" y="100264"/>
                </a:cubicBezTo>
                <a:cubicBezTo>
                  <a:pt x="30973" y="100486"/>
                  <a:pt x="30973" y="101182"/>
                  <a:pt x="31480" y="101372"/>
                </a:cubicBezTo>
                <a:cubicBezTo>
                  <a:pt x="31796" y="101499"/>
                  <a:pt x="32145" y="101341"/>
                  <a:pt x="32271" y="101024"/>
                </a:cubicBezTo>
                <a:close/>
                <a:moveTo>
                  <a:pt x="30593" y="103621"/>
                </a:moveTo>
                <a:cubicBezTo>
                  <a:pt x="31100" y="103811"/>
                  <a:pt x="31606" y="103272"/>
                  <a:pt x="31385" y="102766"/>
                </a:cubicBezTo>
                <a:cubicBezTo>
                  <a:pt x="31163" y="102259"/>
                  <a:pt x="30435" y="102259"/>
                  <a:pt x="30245" y="102797"/>
                </a:cubicBezTo>
                <a:cubicBezTo>
                  <a:pt x="30118" y="103114"/>
                  <a:pt x="30276" y="103494"/>
                  <a:pt x="30593" y="103621"/>
                </a:cubicBezTo>
                <a:close/>
                <a:moveTo>
                  <a:pt x="30561" y="105458"/>
                </a:moveTo>
                <a:cubicBezTo>
                  <a:pt x="30783" y="104919"/>
                  <a:pt x="30213" y="104412"/>
                  <a:pt x="29706" y="104634"/>
                </a:cubicBezTo>
                <a:cubicBezTo>
                  <a:pt x="29168" y="104856"/>
                  <a:pt x="29168" y="105616"/>
                  <a:pt x="29706" y="105838"/>
                </a:cubicBezTo>
                <a:cubicBezTo>
                  <a:pt x="30055" y="105964"/>
                  <a:pt x="30435" y="105806"/>
                  <a:pt x="30561" y="105458"/>
                </a:cubicBezTo>
                <a:close/>
                <a:moveTo>
                  <a:pt x="29706" y="107674"/>
                </a:moveTo>
                <a:cubicBezTo>
                  <a:pt x="29928" y="107136"/>
                  <a:pt x="29358" y="106566"/>
                  <a:pt x="28820" y="106819"/>
                </a:cubicBezTo>
                <a:cubicBezTo>
                  <a:pt x="28249" y="107073"/>
                  <a:pt x="28281" y="107833"/>
                  <a:pt x="28820" y="108054"/>
                </a:cubicBezTo>
                <a:cubicBezTo>
                  <a:pt x="29168" y="108213"/>
                  <a:pt x="29580" y="108023"/>
                  <a:pt x="29706" y="107674"/>
                </a:cubicBezTo>
                <a:close/>
                <a:moveTo>
                  <a:pt x="27964" y="110303"/>
                </a:moveTo>
                <a:cubicBezTo>
                  <a:pt x="28534" y="110525"/>
                  <a:pt x="29105" y="109923"/>
                  <a:pt x="28851" y="109353"/>
                </a:cubicBezTo>
                <a:cubicBezTo>
                  <a:pt x="28598" y="108783"/>
                  <a:pt x="27774" y="108814"/>
                  <a:pt x="27553" y="109384"/>
                </a:cubicBezTo>
                <a:cubicBezTo>
                  <a:pt x="27426" y="109733"/>
                  <a:pt x="27584" y="110145"/>
                  <a:pt x="27964" y="110303"/>
                </a:cubicBezTo>
                <a:close/>
                <a:moveTo>
                  <a:pt x="50640" y="45698"/>
                </a:moveTo>
                <a:cubicBezTo>
                  <a:pt x="50608" y="45698"/>
                  <a:pt x="50640" y="45762"/>
                  <a:pt x="50671" y="45730"/>
                </a:cubicBezTo>
                <a:cubicBezTo>
                  <a:pt x="50671" y="45730"/>
                  <a:pt x="50671" y="45730"/>
                  <a:pt x="50640" y="45698"/>
                </a:cubicBezTo>
                <a:close/>
                <a:moveTo>
                  <a:pt x="49816" y="47947"/>
                </a:moveTo>
                <a:cubicBezTo>
                  <a:pt x="49848" y="47883"/>
                  <a:pt x="49689" y="47947"/>
                  <a:pt x="49753" y="47979"/>
                </a:cubicBezTo>
                <a:cubicBezTo>
                  <a:pt x="49784" y="47979"/>
                  <a:pt x="49816" y="47979"/>
                  <a:pt x="49816" y="47947"/>
                </a:cubicBezTo>
                <a:close/>
                <a:moveTo>
                  <a:pt x="48866" y="50227"/>
                </a:moveTo>
                <a:cubicBezTo>
                  <a:pt x="48961" y="50259"/>
                  <a:pt x="48866" y="50005"/>
                  <a:pt x="48834" y="50132"/>
                </a:cubicBezTo>
                <a:cubicBezTo>
                  <a:pt x="48803" y="50164"/>
                  <a:pt x="48834" y="50195"/>
                  <a:pt x="48866" y="50227"/>
                </a:cubicBezTo>
                <a:close/>
                <a:moveTo>
                  <a:pt x="48106" y="52380"/>
                </a:moveTo>
                <a:cubicBezTo>
                  <a:pt x="48169" y="52254"/>
                  <a:pt x="47853" y="52380"/>
                  <a:pt x="47979" y="52444"/>
                </a:cubicBezTo>
                <a:cubicBezTo>
                  <a:pt x="48043" y="52475"/>
                  <a:pt x="48106" y="52444"/>
                  <a:pt x="48106" y="52380"/>
                </a:cubicBezTo>
                <a:close/>
                <a:moveTo>
                  <a:pt x="47188" y="54471"/>
                </a:moveTo>
                <a:cubicBezTo>
                  <a:pt x="47029" y="54376"/>
                  <a:pt x="47188" y="54787"/>
                  <a:pt x="47251" y="54597"/>
                </a:cubicBezTo>
                <a:cubicBezTo>
                  <a:pt x="47283" y="54534"/>
                  <a:pt x="47251" y="54471"/>
                  <a:pt x="47188" y="54471"/>
                </a:cubicBezTo>
                <a:close/>
                <a:moveTo>
                  <a:pt x="46333" y="56656"/>
                </a:moveTo>
                <a:cubicBezTo>
                  <a:pt x="46111" y="56561"/>
                  <a:pt x="46333" y="57036"/>
                  <a:pt x="46396" y="56814"/>
                </a:cubicBezTo>
                <a:cubicBezTo>
                  <a:pt x="46428" y="56751"/>
                  <a:pt x="46396" y="56656"/>
                  <a:pt x="46333" y="56656"/>
                </a:cubicBezTo>
                <a:close/>
                <a:moveTo>
                  <a:pt x="45477" y="58841"/>
                </a:moveTo>
                <a:cubicBezTo>
                  <a:pt x="45224" y="58746"/>
                  <a:pt x="45477" y="59284"/>
                  <a:pt x="45572" y="59031"/>
                </a:cubicBezTo>
                <a:cubicBezTo>
                  <a:pt x="45604" y="58968"/>
                  <a:pt x="45541" y="58873"/>
                  <a:pt x="45477" y="58841"/>
                </a:cubicBezTo>
                <a:close/>
                <a:moveTo>
                  <a:pt x="44591" y="61026"/>
                </a:moveTo>
                <a:cubicBezTo>
                  <a:pt x="44337" y="60899"/>
                  <a:pt x="44591" y="61533"/>
                  <a:pt x="44717" y="61248"/>
                </a:cubicBezTo>
                <a:cubicBezTo>
                  <a:pt x="44749" y="61153"/>
                  <a:pt x="44686" y="61058"/>
                  <a:pt x="44591" y="61026"/>
                </a:cubicBezTo>
                <a:close/>
                <a:moveTo>
                  <a:pt x="43736" y="63211"/>
                </a:moveTo>
                <a:cubicBezTo>
                  <a:pt x="43419" y="63085"/>
                  <a:pt x="43736" y="63781"/>
                  <a:pt x="43862" y="63465"/>
                </a:cubicBezTo>
                <a:cubicBezTo>
                  <a:pt x="43894" y="63370"/>
                  <a:pt x="43862" y="63243"/>
                  <a:pt x="43736" y="63211"/>
                </a:cubicBezTo>
                <a:close/>
                <a:moveTo>
                  <a:pt x="42881" y="65396"/>
                </a:moveTo>
                <a:cubicBezTo>
                  <a:pt x="42532" y="65270"/>
                  <a:pt x="42881" y="66030"/>
                  <a:pt x="43007" y="65681"/>
                </a:cubicBezTo>
                <a:cubicBezTo>
                  <a:pt x="43039" y="65586"/>
                  <a:pt x="43007" y="65428"/>
                  <a:pt x="42881" y="65396"/>
                </a:cubicBezTo>
                <a:close/>
                <a:moveTo>
                  <a:pt x="42026" y="67582"/>
                </a:moveTo>
                <a:cubicBezTo>
                  <a:pt x="41804" y="67487"/>
                  <a:pt x="41582" y="67708"/>
                  <a:pt x="41677" y="67930"/>
                </a:cubicBezTo>
                <a:cubicBezTo>
                  <a:pt x="41772" y="68120"/>
                  <a:pt x="42057" y="68120"/>
                  <a:pt x="42152" y="67898"/>
                </a:cubicBezTo>
                <a:cubicBezTo>
                  <a:pt x="42216" y="67772"/>
                  <a:pt x="42152" y="67613"/>
                  <a:pt x="42026" y="67582"/>
                </a:cubicBezTo>
                <a:close/>
                <a:moveTo>
                  <a:pt x="40790" y="69925"/>
                </a:moveTo>
                <a:cubicBezTo>
                  <a:pt x="40695" y="70147"/>
                  <a:pt x="40917" y="70368"/>
                  <a:pt x="41170" y="70273"/>
                </a:cubicBezTo>
                <a:cubicBezTo>
                  <a:pt x="41392" y="70178"/>
                  <a:pt x="41392" y="69862"/>
                  <a:pt x="41139" y="69767"/>
                </a:cubicBezTo>
                <a:cubicBezTo>
                  <a:pt x="41012" y="69703"/>
                  <a:pt x="40854" y="69767"/>
                  <a:pt x="40790" y="69925"/>
                </a:cubicBezTo>
                <a:close/>
                <a:moveTo>
                  <a:pt x="39904" y="72110"/>
                </a:moveTo>
                <a:cubicBezTo>
                  <a:pt x="39777" y="72364"/>
                  <a:pt x="40030" y="72617"/>
                  <a:pt x="40284" y="72522"/>
                </a:cubicBezTo>
                <a:cubicBezTo>
                  <a:pt x="40537" y="72395"/>
                  <a:pt x="40537" y="72047"/>
                  <a:pt x="40284" y="71952"/>
                </a:cubicBezTo>
                <a:cubicBezTo>
                  <a:pt x="40125" y="71889"/>
                  <a:pt x="39935" y="71952"/>
                  <a:pt x="39904" y="72110"/>
                </a:cubicBezTo>
                <a:close/>
                <a:moveTo>
                  <a:pt x="38985" y="74327"/>
                </a:moveTo>
                <a:cubicBezTo>
                  <a:pt x="38890" y="74580"/>
                  <a:pt x="39175" y="74865"/>
                  <a:pt x="39429" y="74739"/>
                </a:cubicBezTo>
                <a:cubicBezTo>
                  <a:pt x="39714" y="74612"/>
                  <a:pt x="39682" y="74232"/>
                  <a:pt x="39429" y="74137"/>
                </a:cubicBezTo>
                <a:cubicBezTo>
                  <a:pt x="39239" y="74074"/>
                  <a:pt x="39049" y="74137"/>
                  <a:pt x="38985" y="74327"/>
                </a:cubicBezTo>
                <a:close/>
                <a:moveTo>
                  <a:pt x="38099" y="76512"/>
                </a:moveTo>
                <a:cubicBezTo>
                  <a:pt x="37972" y="76797"/>
                  <a:pt x="38289" y="77082"/>
                  <a:pt x="38574" y="76987"/>
                </a:cubicBezTo>
                <a:cubicBezTo>
                  <a:pt x="38859" y="76861"/>
                  <a:pt x="38859" y="76449"/>
                  <a:pt x="38542" y="76322"/>
                </a:cubicBezTo>
                <a:cubicBezTo>
                  <a:pt x="38384" y="76259"/>
                  <a:pt x="38162" y="76354"/>
                  <a:pt x="38099" y="76512"/>
                </a:cubicBezTo>
                <a:close/>
                <a:moveTo>
                  <a:pt x="37687" y="78507"/>
                </a:moveTo>
                <a:cubicBezTo>
                  <a:pt x="37370" y="78381"/>
                  <a:pt x="37085" y="78697"/>
                  <a:pt x="37212" y="79014"/>
                </a:cubicBezTo>
                <a:cubicBezTo>
                  <a:pt x="37338" y="79299"/>
                  <a:pt x="37782" y="79299"/>
                  <a:pt x="37909" y="78982"/>
                </a:cubicBezTo>
                <a:cubicBezTo>
                  <a:pt x="37972" y="78792"/>
                  <a:pt x="37877" y="78571"/>
                  <a:pt x="37687" y="78507"/>
                </a:cubicBezTo>
                <a:close/>
                <a:moveTo>
                  <a:pt x="36832" y="80692"/>
                </a:moveTo>
                <a:cubicBezTo>
                  <a:pt x="36483" y="80566"/>
                  <a:pt x="36167" y="80914"/>
                  <a:pt x="36325" y="81231"/>
                </a:cubicBezTo>
                <a:cubicBezTo>
                  <a:pt x="36452" y="81548"/>
                  <a:pt x="36927" y="81548"/>
                  <a:pt x="37053" y="81199"/>
                </a:cubicBezTo>
                <a:cubicBezTo>
                  <a:pt x="37148" y="81009"/>
                  <a:pt x="37022" y="80787"/>
                  <a:pt x="36832" y="80692"/>
                </a:cubicBezTo>
                <a:close/>
                <a:moveTo>
                  <a:pt x="35977" y="82878"/>
                </a:moveTo>
                <a:cubicBezTo>
                  <a:pt x="35628" y="82751"/>
                  <a:pt x="35280" y="83099"/>
                  <a:pt x="35438" y="83448"/>
                </a:cubicBezTo>
                <a:cubicBezTo>
                  <a:pt x="35565" y="83796"/>
                  <a:pt x="36072" y="83764"/>
                  <a:pt x="36198" y="83416"/>
                </a:cubicBezTo>
                <a:cubicBezTo>
                  <a:pt x="36293" y="83226"/>
                  <a:pt x="36167" y="82973"/>
                  <a:pt x="35977" y="82878"/>
                </a:cubicBezTo>
                <a:close/>
                <a:moveTo>
                  <a:pt x="35090" y="85063"/>
                </a:moveTo>
                <a:cubicBezTo>
                  <a:pt x="34742" y="84936"/>
                  <a:pt x="34362" y="85284"/>
                  <a:pt x="34520" y="85664"/>
                </a:cubicBezTo>
                <a:cubicBezTo>
                  <a:pt x="34678" y="86013"/>
                  <a:pt x="35217" y="86013"/>
                  <a:pt x="35343" y="85633"/>
                </a:cubicBezTo>
                <a:cubicBezTo>
                  <a:pt x="35438" y="85411"/>
                  <a:pt x="35312" y="85158"/>
                  <a:pt x="35090" y="85063"/>
                </a:cubicBezTo>
                <a:close/>
                <a:moveTo>
                  <a:pt x="33633" y="87533"/>
                </a:moveTo>
                <a:cubicBezTo>
                  <a:pt x="33475" y="87913"/>
                  <a:pt x="33855" y="88293"/>
                  <a:pt x="34235" y="88135"/>
                </a:cubicBezTo>
                <a:cubicBezTo>
                  <a:pt x="34647" y="87945"/>
                  <a:pt x="34615" y="87406"/>
                  <a:pt x="34235" y="87248"/>
                </a:cubicBezTo>
                <a:cubicBezTo>
                  <a:pt x="33982" y="87153"/>
                  <a:pt x="33728" y="87280"/>
                  <a:pt x="33633" y="87533"/>
                </a:cubicBezTo>
                <a:close/>
                <a:moveTo>
                  <a:pt x="32746" y="89718"/>
                </a:moveTo>
                <a:cubicBezTo>
                  <a:pt x="32556" y="90130"/>
                  <a:pt x="32968" y="90541"/>
                  <a:pt x="33380" y="90351"/>
                </a:cubicBezTo>
                <a:cubicBezTo>
                  <a:pt x="33792" y="90161"/>
                  <a:pt x="33792" y="89591"/>
                  <a:pt x="33380" y="89433"/>
                </a:cubicBezTo>
                <a:cubicBezTo>
                  <a:pt x="33127" y="89338"/>
                  <a:pt x="32841" y="89465"/>
                  <a:pt x="32746" y="89718"/>
                </a:cubicBezTo>
                <a:close/>
                <a:moveTo>
                  <a:pt x="32145" y="92600"/>
                </a:moveTo>
                <a:cubicBezTo>
                  <a:pt x="32556" y="92758"/>
                  <a:pt x="32968" y="92315"/>
                  <a:pt x="32778" y="91903"/>
                </a:cubicBezTo>
                <a:cubicBezTo>
                  <a:pt x="32620" y="91492"/>
                  <a:pt x="32018" y="91492"/>
                  <a:pt x="31828" y="91903"/>
                </a:cubicBezTo>
                <a:cubicBezTo>
                  <a:pt x="31733" y="92188"/>
                  <a:pt x="31860" y="92473"/>
                  <a:pt x="32145" y="92600"/>
                </a:cubicBezTo>
                <a:close/>
                <a:moveTo>
                  <a:pt x="30941" y="94120"/>
                </a:moveTo>
                <a:cubicBezTo>
                  <a:pt x="30751" y="94563"/>
                  <a:pt x="31226" y="95007"/>
                  <a:pt x="31670" y="94817"/>
                </a:cubicBezTo>
                <a:cubicBezTo>
                  <a:pt x="32113" y="94627"/>
                  <a:pt x="32081" y="93993"/>
                  <a:pt x="31638" y="93803"/>
                </a:cubicBezTo>
                <a:cubicBezTo>
                  <a:pt x="31353" y="93708"/>
                  <a:pt x="31036" y="93835"/>
                  <a:pt x="30941" y="94120"/>
                </a:cubicBezTo>
                <a:close/>
                <a:moveTo>
                  <a:pt x="30055" y="96305"/>
                </a:moveTo>
                <a:cubicBezTo>
                  <a:pt x="29865" y="96780"/>
                  <a:pt x="30340" y="97255"/>
                  <a:pt x="30783" y="97034"/>
                </a:cubicBezTo>
                <a:cubicBezTo>
                  <a:pt x="31258" y="96844"/>
                  <a:pt x="31258" y="96179"/>
                  <a:pt x="30783" y="95989"/>
                </a:cubicBezTo>
                <a:cubicBezTo>
                  <a:pt x="30498" y="95894"/>
                  <a:pt x="30150" y="96020"/>
                  <a:pt x="30055" y="96305"/>
                </a:cubicBezTo>
                <a:close/>
                <a:moveTo>
                  <a:pt x="30245" y="98934"/>
                </a:moveTo>
                <a:cubicBezTo>
                  <a:pt x="30435" y="98459"/>
                  <a:pt x="29960" y="97984"/>
                  <a:pt x="29453" y="98205"/>
                </a:cubicBezTo>
                <a:cubicBezTo>
                  <a:pt x="28978" y="98395"/>
                  <a:pt x="29010" y="99092"/>
                  <a:pt x="29485" y="99282"/>
                </a:cubicBezTo>
                <a:cubicBezTo>
                  <a:pt x="29770" y="99409"/>
                  <a:pt x="30118" y="99250"/>
                  <a:pt x="30245" y="98934"/>
                </a:cubicBezTo>
                <a:close/>
                <a:moveTo>
                  <a:pt x="29390" y="101151"/>
                </a:moveTo>
                <a:cubicBezTo>
                  <a:pt x="29580" y="100676"/>
                  <a:pt x="29073" y="100169"/>
                  <a:pt x="28598" y="100391"/>
                </a:cubicBezTo>
                <a:cubicBezTo>
                  <a:pt x="28091" y="100612"/>
                  <a:pt x="28091" y="101309"/>
                  <a:pt x="28598" y="101499"/>
                </a:cubicBezTo>
                <a:cubicBezTo>
                  <a:pt x="28915" y="101626"/>
                  <a:pt x="29263" y="101467"/>
                  <a:pt x="29390" y="101151"/>
                </a:cubicBezTo>
                <a:close/>
                <a:moveTo>
                  <a:pt x="27711" y="103747"/>
                </a:moveTo>
                <a:cubicBezTo>
                  <a:pt x="28249" y="103937"/>
                  <a:pt x="28756" y="103431"/>
                  <a:pt x="28534" y="102892"/>
                </a:cubicBezTo>
                <a:cubicBezTo>
                  <a:pt x="28313" y="102386"/>
                  <a:pt x="27584" y="102386"/>
                  <a:pt x="27363" y="102924"/>
                </a:cubicBezTo>
                <a:cubicBezTo>
                  <a:pt x="27236" y="103241"/>
                  <a:pt x="27394" y="103621"/>
                  <a:pt x="27711" y="103747"/>
                </a:cubicBezTo>
                <a:close/>
                <a:moveTo>
                  <a:pt x="27679" y="105584"/>
                </a:moveTo>
                <a:cubicBezTo>
                  <a:pt x="27901" y="105046"/>
                  <a:pt x="27363" y="104507"/>
                  <a:pt x="26824" y="104761"/>
                </a:cubicBezTo>
                <a:cubicBezTo>
                  <a:pt x="26286" y="104983"/>
                  <a:pt x="26286" y="105743"/>
                  <a:pt x="26856" y="105964"/>
                </a:cubicBezTo>
                <a:cubicBezTo>
                  <a:pt x="27173" y="106091"/>
                  <a:pt x="27553" y="105933"/>
                  <a:pt x="27679" y="105616"/>
                </a:cubicBezTo>
                <a:close/>
                <a:moveTo>
                  <a:pt x="26856" y="107801"/>
                </a:moveTo>
                <a:cubicBezTo>
                  <a:pt x="27078" y="107263"/>
                  <a:pt x="26508" y="106693"/>
                  <a:pt x="25938" y="106946"/>
                </a:cubicBezTo>
                <a:cubicBezTo>
                  <a:pt x="25368" y="107168"/>
                  <a:pt x="25399" y="107991"/>
                  <a:pt x="25969" y="108213"/>
                </a:cubicBezTo>
                <a:cubicBezTo>
                  <a:pt x="26318" y="108339"/>
                  <a:pt x="26698" y="108181"/>
                  <a:pt x="26856" y="107833"/>
                </a:cubicBezTo>
                <a:close/>
                <a:moveTo>
                  <a:pt x="25083" y="110430"/>
                </a:moveTo>
                <a:cubicBezTo>
                  <a:pt x="25653" y="110651"/>
                  <a:pt x="26223" y="110081"/>
                  <a:pt x="25969" y="109511"/>
                </a:cubicBezTo>
                <a:cubicBezTo>
                  <a:pt x="25716" y="108909"/>
                  <a:pt x="24924" y="108941"/>
                  <a:pt x="24671" y="109511"/>
                </a:cubicBezTo>
                <a:cubicBezTo>
                  <a:pt x="24544" y="109891"/>
                  <a:pt x="24703" y="110271"/>
                  <a:pt x="25083" y="110430"/>
                </a:cubicBezTo>
                <a:close/>
                <a:moveTo>
                  <a:pt x="47821" y="45825"/>
                </a:moveTo>
                <a:cubicBezTo>
                  <a:pt x="47821" y="45793"/>
                  <a:pt x="47821" y="45793"/>
                  <a:pt x="47789" y="45793"/>
                </a:cubicBezTo>
                <a:cubicBezTo>
                  <a:pt x="47789" y="45793"/>
                  <a:pt x="47758" y="45793"/>
                  <a:pt x="47758" y="45793"/>
                </a:cubicBezTo>
                <a:cubicBezTo>
                  <a:pt x="47758" y="45825"/>
                  <a:pt x="47789" y="45857"/>
                  <a:pt x="47821" y="45825"/>
                </a:cubicBezTo>
                <a:close/>
                <a:moveTo>
                  <a:pt x="46966" y="48042"/>
                </a:moveTo>
                <a:cubicBezTo>
                  <a:pt x="46998" y="47979"/>
                  <a:pt x="46839" y="48042"/>
                  <a:pt x="46903" y="48074"/>
                </a:cubicBezTo>
                <a:cubicBezTo>
                  <a:pt x="46934" y="48074"/>
                  <a:pt x="46966" y="48074"/>
                  <a:pt x="46966" y="48042"/>
                </a:cubicBezTo>
                <a:close/>
                <a:moveTo>
                  <a:pt x="46111" y="50259"/>
                </a:moveTo>
                <a:cubicBezTo>
                  <a:pt x="46142" y="50164"/>
                  <a:pt x="45921" y="50259"/>
                  <a:pt x="46016" y="50290"/>
                </a:cubicBezTo>
                <a:cubicBezTo>
                  <a:pt x="46047" y="50322"/>
                  <a:pt x="46111" y="50290"/>
                  <a:pt x="46111" y="50259"/>
                </a:cubicBezTo>
                <a:close/>
                <a:moveTo>
                  <a:pt x="45192" y="52349"/>
                </a:moveTo>
                <a:cubicBezTo>
                  <a:pt x="45066" y="52285"/>
                  <a:pt x="45192" y="52602"/>
                  <a:pt x="45256" y="52475"/>
                </a:cubicBezTo>
                <a:cubicBezTo>
                  <a:pt x="45287" y="52412"/>
                  <a:pt x="45256" y="52380"/>
                  <a:pt x="45192" y="52349"/>
                </a:cubicBezTo>
                <a:close/>
                <a:moveTo>
                  <a:pt x="44337" y="54534"/>
                </a:moveTo>
                <a:cubicBezTo>
                  <a:pt x="44179" y="54471"/>
                  <a:pt x="44337" y="54851"/>
                  <a:pt x="44401" y="54692"/>
                </a:cubicBezTo>
                <a:cubicBezTo>
                  <a:pt x="44432" y="54629"/>
                  <a:pt x="44401" y="54566"/>
                  <a:pt x="44337" y="54534"/>
                </a:cubicBezTo>
                <a:close/>
                <a:moveTo>
                  <a:pt x="43482" y="56719"/>
                </a:moveTo>
                <a:cubicBezTo>
                  <a:pt x="43261" y="56656"/>
                  <a:pt x="43482" y="57099"/>
                  <a:pt x="43546" y="56909"/>
                </a:cubicBezTo>
                <a:cubicBezTo>
                  <a:pt x="43577" y="56846"/>
                  <a:pt x="43546" y="56751"/>
                  <a:pt x="43482" y="56719"/>
                </a:cubicBezTo>
                <a:close/>
                <a:moveTo>
                  <a:pt x="42627" y="58904"/>
                </a:moveTo>
                <a:cubicBezTo>
                  <a:pt x="42374" y="58809"/>
                  <a:pt x="42627" y="59379"/>
                  <a:pt x="42722" y="59126"/>
                </a:cubicBezTo>
                <a:cubicBezTo>
                  <a:pt x="42754" y="59031"/>
                  <a:pt x="42691" y="58936"/>
                  <a:pt x="42627" y="58904"/>
                </a:cubicBezTo>
                <a:close/>
                <a:moveTo>
                  <a:pt x="41740" y="61089"/>
                </a:moveTo>
                <a:cubicBezTo>
                  <a:pt x="41487" y="60994"/>
                  <a:pt x="41740" y="61628"/>
                  <a:pt x="41867" y="61343"/>
                </a:cubicBezTo>
                <a:cubicBezTo>
                  <a:pt x="41899" y="61248"/>
                  <a:pt x="41836" y="61121"/>
                  <a:pt x="41740" y="61089"/>
                </a:cubicBezTo>
                <a:close/>
                <a:moveTo>
                  <a:pt x="40885" y="63275"/>
                </a:moveTo>
                <a:cubicBezTo>
                  <a:pt x="40569" y="63148"/>
                  <a:pt x="40885" y="63876"/>
                  <a:pt x="41012" y="63560"/>
                </a:cubicBezTo>
                <a:cubicBezTo>
                  <a:pt x="41044" y="63465"/>
                  <a:pt x="40980" y="63338"/>
                  <a:pt x="40885" y="63275"/>
                </a:cubicBezTo>
                <a:close/>
                <a:moveTo>
                  <a:pt x="40030" y="65460"/>
                </a:moveTo>
                <a:cubicBezTo>
                  <a:pt x="39840" y="65396"/>
                  <a:pt x="39619" y="65586"/>
                  <a:pt x="39714" y="65776"/>
                </a:cubicBezTo>
                <a:cubicBezTo>
                  <a:pt x="39809" y="65966"/>
                  <a:pt x="40094" y="65966"/>
                  <a:pt x="40157" y="65776"/>
                </a:cubicBezTo>
                <a:cubicBezTo>
                  <a:pt x="40189" y="65650"/>
                  <a:pt x="40157" y="65523"/>
                  <a:pt x="40030" y="65460"/>
                </a:cubicBezTo>
                <a:close/>
                <a:moveTo>
                  <a:pt x="39144" y="67645"/>
                </a:moveTo>
                <a:cubicBezTo>
                  <a:pt x="38954" y="67582"/>
                  <a:pt x="38732" y="67772"/>
                  <a:pt x="38827" y="67993"/>
                </a:cubicBezTo>
                <a:cubicBezTo>
                  <a:pt x="38922" y="68215"/>
                  <a:pt x="39207" y="68215"/>
                  <a:pt x="39302" y="67993"/>
                </a:cubicBezTo>
                <a:cubicBezTo>
                  <a:pt x="39365" y="67867"/>
                  <a:pt x="39302" y="67708"/>
                  <a:pt x="39144" y="67645"/>
                </a:cubicBezTo>
                <a:close/>
                <a:moveTo>
                  <a:pt x="38289" y="69830"/>
                </a:moveTo>
                <a:cubicBezTo>
                  <a:pt x="38067" y="69735"/>
                  <a:pt x="37845" y="69988"/>
                  <a:pt x="37940" y="70210"/>
                </a:cubicBezTo>
                <a:cubicBezTo>
                  <a:pt x="38035" y="70432"/>
                  <a:pt x="38352" y="70432"/>
                  <a:pt x="38447" y="70210"/>
                </a:cubicBezTo>
                <a:cubicBezTo>
                  <a:pt x="38510" y="70052"/>
                  <a:pt x="38447" y="69893"/>
                  <a:pt x="38289" y="69830"/>
                </a:cubicBezTo>
                <a:close/>
                <a:moveTo>
                  <a:pt x="37434" y="72015"/>
                </a:moveTo>
                <a:cubicBezTo>
                  <a:pt x="37180" y="71920"/>
                  <a:pt x="36927" y="72174"/>
                  <a:pt x="37022" y="72427"/>
                </a:cubicBezTo>
                <a:cubicBezTo>
                  <a:pt x="37148" y="72680"/>
                  <a:pt x="37497" y="72680"/>
                  <a:pt x="37592" y="72427"/>
                </a:cubicBezTo>
                <a:cubicBezTo>
                  <a:pt x="37655" y="72269"/>
                  <a:pt x="37592" y="72079"/>
                  <a:pt x="37434" y="72015"/>
                </a:cubicBezTo>
                <a:close/>
                <a:moveTo>
                  <a:pt x="36135" y="74390"/>
                </a:moveTo>
                <a:cubicBezTo>
                  <a:pt x="36040" y="74675"/>
                  <a:pt x="36293" y="74929"/>
                  <a:pt x="36578" y="74834"/>
                </a:cubicBezTo>
                <a:cubicBezTo>
                  <a:pt x="36832" y="74707"/>
                  <a:pt x="36832" y="74327"/>
                  <a:pt x="36578" y="74200"/>
                </a:cubicBezTo>
                <a:cubicBezTo>
                  <a:pt x="36388" y="74137"/>
                  <a:pt x="36198" y="74232"/>
                  <a:pt x="36135" y="74390"/>
                </a:cubicBezTo>
                <a:close/>
                <a:moveTo>
                  <a:pt x="35248" y="76607"/>
                </a:moveTo>
                <a:cubicBezTo>
                  <a:pt x="35122" y="76892"/>
                  <a:pt x="35438" y="77177"/>
                  <a:pt x="35723" y="77051"/>
                </a:cubicBezTo>
                <a:cubicBezTo>
                  <a:pt x="36008" y="76924"/>
                  <a:pt x="36008" y="76512"/>
                  <a:pt x="35692" y="76417"/>
                </a:cubicBezTo>
                <a:cubicBezTo>
                  <a:pt x="35533" y="76322"/>
                  <a:pt x="35312" y="76417"/>
                  <a:pt x="35248" y="76607"/>
                </a:cubicBezTo>
                <a:close/>
                <a:moveTo>
                  <a:pt x="34837" y="78571"/>
                </a:moveTo>
                <a:cubicBezTo>
                  <a:pt x="34520" y="78476"/>
                  <a:pt x="34235" y="78792"/>
                  <a:pt x="34362" y="79077"/>
                </a:cubicBezTo>
                <a:cubicBezTo>
                  <a:pt x="34488" y="79394"/>
                  <a:pt x="34932" y="79394"/>
                  <a:pt x="35058" y="79077"/>
                </a:cubicBezTo>
                <a:cubicBezTo>
                  <a:pt x="35122" y="78887"/>
                  <a:pt x="35027" y="78666"/>
                  <a:pt x="34837" y="78571"/>
                </a:cubicBezTo>
                <a:close/>
                <a:moveTo>
                  <a:pt x="33982" y="80787"/>
                </a:moveTo>
                <a:cubicBezTo>
                  <a:pt x="33633" y="80629"/>
                  <a:pt x="33317" y="80977"/>
                  <a:pt x="33475" y="81294"/>
                </a:cubicBezTo>
                <a:cubicBezTo>
                  <a:pt x="33602" y="81643"/>
                  <a:pt x="34077" y="81611"/>
                  <a:pt x="34203" y="81294"/>
                </a:cubicBezTo>
                <a:cubicBezTo>
                  <a:pt x="34267" y="81072"/>
                  <a:pt x="34172" y="80851"/>
                  <a:pt x="33982" y="80787"/>
                </a:cubicBezTo>
                <a:close/>
                <a:moveTo>
                  <a:pt x="33095" y="82973"/>
                </a:moveTo>
                <a:cubicBezTo>
                  <a:pt x="32746" y="82814"/>
                  <a:pt x="32430" y="83163"/>
                  <a:pt x="32556" y="83511"/>
                </a:cubicBezTo>
                <a:cubicBezTo>
                  <a:pt x="32715" y="83859"/>
                  <a:pt x="33222" y="83859"/>
                  <a:pt x="33348" y="83511"/>
                </a:cubicBezTo>
                <a:cubicBezTo>
                  <a:pt x="33443" y="83289"/>
                  <a:pt x="33317" y="83036"/>
                  <a:pt x="33095" y="82973"/>
                </a:cubicBezTo>
                <a:close/>
                <a:moveTo>
                  <a:pt x="32240" y="85158"/>
                </a:moveTo>
                <a:cubicBezTo>
                  <a:pt x="31891" y="84999"/>
                  <a:pt x="31511" y="85379"/>
                  <a:pt x="31670" y="85728"/>
                </a:cubicBezTo>
                <a:cubicBezTo>
                  <a:pt x="31828" y="86108"/>
                  <a:pt x="32366" y="86108"/>
                  <a:pt x="32493" y="85728"/>
                </a:cubicBezTo>
                <a:cubicBezTo>
                  <a:pt x="32588" y="85506"/>
                  <a:pt x="32493" y="85253"/>
                  <a:pt x="32240" y="85158"/>
                </a:cubicBezTo>
                <a:close/>
                <a:moveTo>
                  <a:pt x="31385" y="87343"/>
                </a:moveTo>
                <a:cubicBezTo>
                  <a:pt x="31005" y="87185"/>
                  <a:pt x="30625" y="87565"/>
                  <a:pt x="30783" y="87976"/>
                </a:cubicBezTo>
                <a:cubicBezTo>
                  <a:pt x="30941" y="88356"/>
                  <a:pt x="31480" y="88325"/>
                  <a:pt x="31638" y="87945"/>
                </a:cubicBezTo>
                <a:cubicBezTo>
                  <a:pt x="31733" y="87691"/>
                  <a:pt x="31638" y="87438"/>
                  <a:pt x="31385" y="87343"/>
                </a:cubicBezTo>
                <a:close/>
                <a:moveTo>
                  <a:pt x="29865" y="89813"/>
                </a:moveTo>
                <a:cubicBezTo>
                  <a:pt x="29706" y="90225"/>
                  <a:pt x="30118" y="90605"/>
                  <a:pt x="30530" y="90446"/>
                </a:cubicBezTo>
                <a:cubicBezTo>
                  <a:pt x="30941" y="90256"/>
                  <a:pt x="30941" y="89686"/>
                  <a:pt x="30530" y="89528"/>
                </a:cubicBezTo>
                <a:cubicBezTo>
                  <a:pt x="30276" y="89433"/>
                  <a:pt x="29991" y="89560"/>
                  <a:pt x="29865" y="89813"/>
                </a:cubicBezTo>
                <a:close/>
                <a:moveTo>
                  <a:pt x="29263" y="92663"/>
                </a:moveTo>
                <a:cubicBezTo>
                  <a:pt x="29706" y="92853"/>
                  <a:pt x="30118" y="92410"/>
                  <a:pt x="29928" y="91998"/>
                </a:cubicBezTo>
                <a:cubicBezTo>
                  <a:pt x="29770" y="91555"/>
                  <a:pt x="29136" y="91555"/>
                  <a:pt x="28978" y="91998"/>
                </a:cubicBezTo>
                <a:cubicBezTo>
                  <a:pt x="28883" y="92252"/>
                  <a:pt x="29010" y="92568"/>
                  <a:pt x="29263" y="92663"/>
                </a:cubicBezTo>
                <a:close/>
                <a:moveTo>
                  <a:pt x="28091" y="94215"/>
                </a:moveTo>
                <a:cubicBezTo>
                  <a:pt x="27901" y="94658"/>
                  <a:pt x="28376" y="95102"/>
                  <a:pt x="28820" y="94912"/>
                </a:cubicBezTo>
                <a:cubicBezTo>
                  <a:pt x="29263" y="94690"/>
                  <a:pt x="29231" y="94088"/>
                  <a:pt x="28788" y="93898"/>
                </a:cubicBezTo>
                <a:cubicBezTo>
                  <a:pt x="28503" y="93772"/>
                  <a:pt x="28186" y="93930"/>
                  <a:pt x="28091" y="94183"/>
                </a:cubicBezTo>
                <a:close/>
                <a:moveTo>
                  <a:pt x="27204" y="96400"/>
                </a:moveTo>
                <a:cubicBezTo>
                  <a:pt x="27014" y="96875"/>
                  <a:pt x="27489" y="97319"/>
                  <a:pt x="27933" y="97129"/>
                </a:cubicBezTo>
                <a:cubicBezTo>
                  <a:pt x="28408" y="96939"/>
                  <a:pt x="28408" y="96274"/>
                  <a:pt x="27933" y="96084"/>
                </a:cubicBezTo>
                <a:cubicBezTo>
                  <a:pt x="27648" y="95957"/>
                  <a:pt x="27299" y="96115"/>
                  <a:pt x="27204" y="96400"/>
                </a:cubicBezTo>
                <a:close/>
                <a:moveTo>
                  <a:pt x="27394" y="99029"/>
                </a:moveTo>
                <a:cubicBezTo>
                  <a:pt x="27584" y="98554"/>
                  <a:pt x="27078" y="98079"/>
                  <a:pt x="26603" y="98269"/>
                </a:cubicBezTo>
                <a:cubicBezTo>
                  <a:pt x="26128" y="98490"/>
                  <a:pt x="26128" y="99155"/>
                  <a:pt x="26634" y="99377"/>
                </a:cubicBezTo>
                <a:cubicBezTo>
                  <a:pt x="26919" y="99472"/>
                  <a:pt x="27268" y="99345"/>
                  <a:pt x="27394" y="99029"/>
                </a:cubicBezTo>
                <a:close/>
                <a:moveTo>
                  <a:pt x="26539" y="101246"/>
                </a:moveTo>
                <a:cubicBezTo>
                  <a:pt x="26729" y="100739"/>
                  <a:pt x="26223" y="100232"/>
                  <a:pt x="25716" y="100454"/>
                </a:cubicBezTo>
                <a:cubicBezTo>
                  <a:pt x="25241" y="100676"/>
                  <a:pt x="25241" y="101404"/>
                  <a:pt x="25748" y="101594"/>
                </a:cubicBezTo>
                <a:cubicBezTo>
                  <a:pt x="26064" y="101721"/>
                  <a:pt x="26413" y="101562"/>
                  <a:pt x="26539" y="101246"/>
                </a:cubicBezTo>
                <a:close/>
                <a:moveTo>
                  <a:pt x="24861" y="103811"/>
                </a:moveTo>
                <a:cubicBezTo>
                  <a:pt x="25399" y="104032"/>
                  <a:pt x="25906" y="103494"/>
                  <a:pt x="25684" y="102987"/>
                </a:cubicBezTo>
                <a:cubicBezTo>
                  <a:pt x="25463" y="102449"/>
                  <a:pt x="24703" y="102481"/>
                  <a:pt x="24513" y="102987"/>
                </a:cubicBezTo>
                <a:cubicBezTo>
                  <a:pt x="24386" y="103336"/>
                  <a:pt x="24544" y="103684"/>
                  <a:pt x="24861" y="103811"/>
                </a:cubicBezTo>
                <a:close/>
                <a:moveTo>
                  <a:pt x="24829" y="105679"/>
                </a:moveTo>
                <a:cubicBezTo>
                  <a:pt x="25051" y="105141"/>
                  <a:pt x="24513" y="104602"/>
                  <a:pt x="23974" y="104824"/>
                </a:cubicBezTo>
                <a:cubicBezTo>
                  <a:pt x="23436" y="105078"/>
                  <a:pt x="23436" y="105838"/>
                  <a:pt x="23974" y="106059"/>
                </a:cubicBezTo>
                <a:cubicBezTo>
                  <a:pt x="24323" y="106186"/>
                  <a:pt x="24703" y="106028"/>
                  <a:pt x="24829" y="105679"/>
                </a:cubicBezTo>
                <a:close/>
                <a:moveTo>
                  <a:pt x="24006" y="107896"/>
                </a:moveTo>
                <a:cubicBezTo>
                  <a:pt x="24228" y="107326"/>
                  <a:pt x="23657" y="106788"/>
                  <a:pt x="23087" y="107009"/>
                </a:cubicBezTo>
                <a:cubicBezTo>
                  <a:pt x="22517" y="107263"/>
                  <a:pt x="22549" y="108054"/>
                  <a:pt x="23119" y="108276"/>
                </a:cubicBezTo>
                <a:cubicBezTo>
                  <a:pt x="23467" y="108434"/>
                  <a:pt x="23847" y="108244"/>
                  <a:pt x="24006" y="107896"/>
                </a:cubicBezTo>
                <a:close/>
                <a:moveTo>
                  <a:pt x="22232" y="110525"/>
                </a:moveTo>
                <a:cubicBezTo>
                  <a:pt x="22802" y="110746"/>
                  <a:pt x="23372" y="110145"/>
                  <a:pt x="23119" y="109574"/>
                </a:cubicBezTo>
                <a:cubicBezTo>
                  <a:pt x="22866" y="109004"/>
                  <a:pt x="22042" y="109004"/>
                  <a:pt x="21821" y="109606"/>
                </a:cubicBezTo>
                <a:cubicBezTo>
                  <a:pt x="21694" y="109955"/>
                  <a:pt x="21852" y="110366"/>
                  <a:pt x="22232" y="110525"/>
                </a:cubicBezTo>
                <a:close/>
                <a:moveTo>
                  <a:pt x="44971" y="45825"/>
                </a:moveTo>
                <a:cubicBezTo>
                  <a:pt x="44939" y="45793"/>
                  <a:pt x="44971" y="45888"/>
                  <a:pt x="44971" y="45857"/>
                </a:cubicBezTo>
                <a:cubicBezTo>
                  <a:pt x="44971" y="45825"/>
                  <a:pt x="44971" y="45825"/>
                  <a:pt x="44971" y="45825"/>
                </a:cubicBezTo>
                <a:close/>
                <a:moveTo>
                  <a:pt x="44116" y="48074"/>
                </a:moveTo>
                <a:cubicBezTo>
                  <a:pt x="44147" y="48042"/>
                  <a:pt x="44116" y="48010"/>
                  <a:pt x="44116" y="48010"/>
                </a:cubicBezTo>
                <a:cubicBezTo>
                  <a:pt x="44052" y="47979"/>
                  <a:pt x="43989" y="48074"/>
                  <a:pt x="44052" y="48105"/>
                </a:cubicBezTo>
                <a:cubicBezTo>
                  <a:pt x="44084" y="48105"/>
                  <a:pt x="44116" y="48105"/>
                  <a:pt x="44116" y="48074"/>
                </a:cubicBezTo>
                <a:close/>
                <a:moveTo>
                  <a:pt x="43292" y="50290"/>
                </a:moveTo>
                <a:cubicBezTo>
                  <a:pt x="43324" y="50164"/>
                  <a:pt x="43071" y="50290"/>
                  <a:pt x="43197" y="50322"/>
                </a:cubicBezTo>
                <a:cubicBezTo>
                  <a:pt x="43229" y="50322"/>
                  <a:pt x="43261" y="50322"/>
                  <a:pt x="43292" y="50290"/>
                </a:cubicBezTo>
                <a:close/>
                <a:moveTo>
                  <a:pt x="42374" y="52380"/>
                </a:moveTo>
                <a:cubicBezTo>
                  <a:pt x="42247" y="52317"/>
                  <a:pt x="42374" y="52634"/>
                  <a:pt x="42437" y="52507"/>
                </a:cubicBezTo>
                <a:cubicBezTo>
                  <a:pt x="42437" y="52444"/>
                  <a:pt x="42406" y="52412"/>
                  <a:pt x="42374" y="52380"/>
                </a:cubicBezTo>
                <a:close/>
                <a:moveTo>
                  <a:pt x="41519" y="54566"/>
                </a:moveTo>
                <a:cubicBezTo>
                  <a:pt x="41329" y="54502"/>
                  <a:pt x="41519" y="54882"/>
                  <a:pt x="41582" y="54724"/>
                </a:cubicBezTo>
                <a:cubicBezTo>
                  <a:pt x="41614" y="54661"/>
                  <a:pt x="41582" y="54597"/>
                  <a:pt x="41519" y="54566"/>
                </a:cubicBezTo>
                <a:close/>
                <a:moveTo>
                  <a:pt x="40632" y="56751"/>
                </a:moveTo>
                <a:cubicBezTo>
                  <a:pt x="40442" y="56656"/>
                  <a:pt x="40632" y="57131"/>
                  <a:pt x="40727" y="56941"/>
                </a:cubicBezTo>
                <a:cubicBezTo>
                  <a:pt x="40759" y="56846"/>
                  <a:pt x="40727" y="56782"/>
                  <a:pt x="40632" y="56751"/>
                </a:cubicBezTo>
                <a:close/>
                <a:moveTo>
                  <a:pt x="39777" y="58936"/>
                </a:moveTo>
                <a:cubicBezTo>
                  <a:pt x="39524" y="58841"/>
                  <a:pt x="39777" y="59379"/>
                  <a:pt x="39872" y="59158"/>
                </a:cubicBezTo>
                <a:cubicBezTo>
                  <a:pt x="39904" y="59063"/>
                  <a:pt x="39872" y="58968"/>
                  <a:pt x="39777" y="58936"/>
                </a:cubicBezTo>
                <a:close/>
                <a:moveTo>
                  <a:pt x="38922" y="61121"/>
                </a:moveTo>
                <a:cubicBezTo>
                  <a:pt x="38637" y="61026"/>
                  <a:pt x="38922" y="61659"/>
                  <a:pt x="39017" y="61374"/>
                </a:cubicBezTo>
                <a:cubicBezTo>
                  <a:pt x="39049" y="61279"/>
                  <a:pt x="39017" y="61153"/>
                  <a:pt x="38922" y="61121"/>
                </a:cubicBezTo>
                <a:close/>
                <a:moveTo>
                  <a:pt x="38067" y="63306"/>
                </a:moveTo>
                <a:cubicBezTo>
                  <a:pt x="37750" y="63180"/>
                  <a:pt x="38035" y="63908"/>
                  <a:pt x="38162" y="63591"/>
                </a:cubicBezTo>
                <a:cubicBezTo>
                  <a:pt x="38225" y="63465"/>
                  <a:pt x="38162" y="63338"/>
                  <a:pt x="38067" y="63306"/>
                </a:cubicBezTo>
                <a:close/>
                <a:moveTo>
                  <a:pt x="37180" y="65491"/>
                </a:moveTo>
                <a:cubicBezTo>
                  <a:pt x="36990" y="65428"/>
                  <a:pt x="36800" y="65618"/>
                  <a:pt x="36895" y="65808"/>
                </a:cubicBezTo>
                <a:cubicBezTo>
                  <a:pt x="36958" y="65998"/>
                  <a:pt x="37243" y="65998"/>
                  <a:pt x="37338" y="65808"/>
                </a:cubicBezTo>
                <a:cubicBezTo>
                  <a:pt x="37370" y="65681"/>
                  <a:pt x="37307" y="65555"/>
                  <a:pt x="37180" y="65491"/>
                </a:cubicBezTo>
                <a:close/>
                <a:moveTo>
                  <a:pt x="36325" y="67677"/>
                </a:moveTo>
                <a:cubicBezTo>
                  <a:pt x="36103" y="67582"/>
                  <a:pt x="35913" y="67803"/>
                  <a:pt x="35977" y="68025"/>
                </a:cubicBezTo>
                <a:cubicBezTo>
                  <a:pt x="36072" y="68247"/>
                  <a:pt x="36388" y="68247"/>
                  <a:pt x="36483" y="68025"/>
                </a:cubicBezTo>
                <a:cubicBezTo>
                  <a:pt x="36515" y="67898"/>
                  <a:pt x="36452" y="67740"/>
                  <a:pt x="36325" y="67677"/>
                </a:cubicBezTo>
                <a:close/>
                <a:moveTo>
                  <a:pt x="35470" y="69862"/>
                </a:moveTo>
                <a:cubicBezTo>
                  <a:pt x="35217" y="69767"/>
                  <a:pt x="34995" y="70020"/>
                  <a:pt x="35090" y="70242"/>
                </a:cubicBezTo>
                <a:cubicBezTo>
                  <a:pt x="35185" y="70463"/>
                  <a:pt x="35533" y="70463"/>
                  <a:pt x="35628" y="70242"/>
                </a:cubicBezTo>
                <a:cubicBezTo>
                  <a:pt x="35692" y="70083"/>
                  <a:pt x="35597" y="69925"/>
                  <a:pt x="35470" y="69862"/>
                </a:cubicBezTo>
                <a:close/>
                <a:moveTo>
                  <a:pt x="34583" y="72047"/>
                </a:moveTo>
                <a:cubicBezTo>
                  <a:pt x="34330" y="71952"/>
                  <a:pt x="34077" y="72205"/>
                  <a:pt x="34203" y="72459"/>
                </a:cubicBezTo>
                <a:cubicBezTo>
                  <a:pt x="34298" y="72712"/>
                  <a:pt x="34678" y="72712"/>
                  <a:pt x="34773" y="72459"/>
                </a:cubicBezTo>
                <a:cubicBezTo>
                  <a:pt x="34837" y="72300"/>
                  <a:pt x="34742" y="72110"/>
                  <a:pt x="34583" y="72047"/>
                </a:cubicBezTo>
                <a:close/>
                <a:moveTo>
                  <a:pt x="33317" y="74422"/>
                </a:moveTo>
                <a:cubicBezTo>
                  <a:pt x="33190" y="74707"/>
                  <a:pt x="33475" y="74960"/>
                  <a:pt x="33728" y="74865"/>
                </a:cubicBezTo>
                <a:cubicBezTo>
                  <a:pt x="34013" y="74739"/>
                  <a:pt x="34013" y="74359"/>
                  <a:pt x="33728" y="74232"/>
                </a:cubicBezTo>
                <a:cubicBezTo>
                  <a:pt x="33570" y="74169"/>
                  <a:pt x="33380" y="74264"/>
                  <a:pt x="33317" y="74422"/>
                </a:cubicBezTo>
                <a:close/>
                <a:moveTo>
                  <a:pt x="32398" y="76639"/>
                </a:moveTo>
                <a:cubicBezTo>
                  <a:pt x="32303" y="76924"/>
                  <a:pt x="32588" y="77209"/>
                  <a:pt x="32873" y="77082"/>
                </a:cubicBezTo>
                <a:cubicBezTo>
                  <a:pt x="33158" y="76956"/>
                  <a:pt x="33158" y="76544"/>
                  <a:pt x="32873" y="76417"/>
                </a:cubicBezTo>
                <a:cubicBezTo>
                  <a:pt x="32683" y="76354"/>
                  <a:pt x="32493" y="76449"/>
                  <a:pt x="32398" y="76639"/>
                </a:cubicBezTo>
                <a:close/>
                <a:moveTo>
                  <a:pt x="31511" y="78824"/>
                </a:moveTo>
                <a:cubicBezTo>
                  <a:pt x="31385" y="79141"/>
                  <a:pt x="31701" y="79457"/>
                  <a:pt x="32018" y="79331"/>
                </a:cubicBezTo>
                <a:cubicBezTo>
                  <a:pt x="32335" y="79172"/>
                  <a:pt x="32335" y="78729"/>
                  <a:pt x="32018" y="78602"/>
                </a:cubicBezTo>
                <a:cubicBezTo>
                  <a:pt x="31796" y="78539"/>
                  <a:pt x="31606" y="78634"/>
                  <a:pt x="31511" y="78824"/>
                </a:cubicBezTo>
                <a:close/>
                <a:moveTo>
                  <a:pt x="31131" y="80787"/>
                </a:moveTo>
                <a:cubicBezTo>
                  <a:pt x="30815" y="80661"/>
                  <a:pt x="30466" y="81009"/>
                  <a:pt x="30625" y="81326"/>
                </a:cubicBezTo>
                <a:cubicBezTo>
                  <a:pt x="30783" y="81674"/>
                  <a:pt x="31226" y="81643"/>
                  <a:pt x="31385" y="81326"/>
                </a:cubicBezTo>
                <a:cubicBezTo>
                  <a:pt x="31448" y="81104"/>
                  <a:pt x="31353" y="80882"/>
                  <a:pt x="31131" y="80787"/>
                </a:cubicBezTo>
                <a:close/>
                <a:moveTo>
                  <a:pt x="30276" y="82973"/>
                </a:moveTo>
                <a:cubicBezTo>
                  <a:pt x="29928" y="82846"/>
                  <a:pt x="29580" y="83194"/>
                  <a:pt x="29738" y="83543"/>
                </a:cubicBezTo>
                <a:cubicBezTo>
                  <a:pt x="29896" y="83891"/>
                  <a:pt x="30371" y="83891"/>
                  <a:pt x="30530" y="83543"/>
                </a:cubicBezTo>
                <a:cubicBezTo>
                  <a:pt x="30593" y="83321"/>
                  <a:pt x="30498" y="83068"/>
                  <a:pt x="30276" y="82973"/>
                </a:cubicBezTo>
                <a:close/>
                <a:moveTo>
                  <a:pt x="29421" y="85158"/>
                </a:moveTo>
                <a:cubicBezTo>
                  <a:pt x="29041" y="85031"/>
                  <a:pt x="28661" y="85411"/>
                  <a:pt x="28851" y="85759"/>
                </a:cubicBezTo>
                <a:cubicBezTo>
                  <a:pt x="29010" y="86140"/>
                  <a:pt x="29516" y="86140"/>
                  <a:pt x="29675" y="85759"/>
                </a:cubicBezTo>
                <a:cubicBezTo>
                  <a:pt x="29770" y="85538"/>
                  <a:pt x="29643" y="85253"/>
                  <a:pt x="29421" y="85158"/>
                </a:cubicBezTo>
                <a:close/>
                <a:moveTo>
                  <a:pt x="28534" y="87375"/>
                </a:moveTo>
                <a:cubicBezTo>
                  <a:pt x="28154" y="87216"/>
                  <a:pt x="27774" y="87596"/>
                  <a:pt x="27933" y="87976"/>
                </a:cubicBezTo>
                <a:cubicBezTo>
                  <a:pt x="28123" y="88388"/>
                  <a:pt x="28661" y="88356"/>
                  <a:pt x="28820" y="87976"/>
                </a:cubicBezTo>
                <a:cubicBezTo>
                  <a:pt x="28915" y="87723"/>
                  <a:pt x="28788" y="87470"/>
                  <a:pt x="28534" y="87375"/>
                </a:cubicBezTo>
                <a:close/>
                <a:moveTo>
                  <a:pt x="27679" y="89560"/>
                </a:moveTo>
                <a:cubicBezTo>
                  <a:pt x="27268" y="89370"/>
                  <a:pt x="26856" y="89813"/>
                  <a:pt x="27046" y="90193"/>
                </a:cubicBezTo>
                <a:cubicBezTo>
                  <a:pt x="27236" y="90605"/>
                  <a:pt x="27806" y="90605"/>
                  <a:pt x="27964" y="90193"/>
                </a:cubicBezTo>
                <a:cubicBezTo>
                  <a:pt x="28059" y="89940"/>
                  <a:pt x="27933" y="89655"/>
                  <a:pt x="27679" y="89560"/>
                </a:cubicBezTo>
                <a:close/>
                <a:moveTo>
                  <a:pt x="26824" y="91745"/>
                </a:moveTo>
                <a:cubicBezTo>
                  <a:pt x="26381" y="91555"/>
                  <a:pt x="25969" y="91998"/>
                  <a:pt x="26159" y="92410"/>
                </a:cubicBezTo>
                <a:cubicBezTo>
                  <a:pt x="26349" y="92853"/>
                  <a:pt x="26951" y="92853"/>
                  <a:pt x="27109" y="92410"/>
                </a:cubicBezTo>
                <a:cubicBezTo>
                  <a:pt x="27236" y="92157"/>
                  <a:pt x="27078" y="91840"/>
                  <a:pt x="26824" y="91745"/>
                </a:cubicBezTo>
                <a:close/>
                <a:moveTo>
                  <a:pt x="25558" y="94943"/>
                </a:moveTo>
                <a:cubicBezTo>
                  <a:pt x="26001" y="95102"/>
                  <a:pt x="26444" y="94658"/>
                  <a:pt x="26254" y="94215"/>
                </a:cubicBezTo>
                <a:cubicBezTo>
                  <a:pt x="26064" y="93772"/>
                  <a:pt x="25431" y="93772"/>
                  <a:pt x="25241" y="94215"/>
                </a:cubicBezTo>
                <a:cubicBezTo>
                  <a:pt x="25146" y="94500"/>
                  <a:pt x="25273" y="94817"/>
                  <a:pt x="25558" y="94943"/>
                </a:cubicBezTo>
                <a:close/>
                <a:moveTo>
                  <a:pt x="24354" y="96432"/>
                </a:moveTo>
                <a:cubicBezTo>
                  <a:pt x="24164" y="96907"/>
                  <a:pt x="24639" y="97350"/>
                  <a:pt x="25114" y="97160"/>
                </a:cubicBezTo>
                <a:cubicBezTo>
                  <a:pt x="25589" y="96970"/>
                  <a:pt x="25558" y="96305"/>
                  <a:pt x="25083" y="96115"/>
                </a:cubicBezTo>
                <a:cubicBezTo>
                  <a:pt x="24798" y="95989"/>
                  <a:pt x="24481" y="96147"/>
                  <a:pt x="24354" y="96432"/>
                </a:cubicBezTo>
                <a:close/>
                <a:moveTo>
                  <a:pt x="24576" y="99060"/>
                </a:moveTo>
                <a:cubicBezTo>
                  <a:pt x="24766" y="98554"/>
                  <a:pt x="24259" y="98079"/>
                  <a:pt x="23784" y="98300"/>
                </a:cubicBezTo>
                <a:cubicBezTo>
                  <a:pt x="23277" y="98522"/>
                  <a:pt x="23309" y="99187"/>
                  <a:pt x="23784" y="99409"/>
                </a:cubicBezTo>
                <a:cubicBezTo>
                  <a:pt x="24101" y="99504"/>
                  <a:pt x="24449" y="99377"/>
                  <a:pt x="24576" y="99060"/>
                </a:cubicBezTo>
                <a:close/>
                <a:moveTo>
                  <a:pt x="23721" y="101277"/>
                </a:moveTo>
                <a:cubicBezTo>
                  <a:pt x="23911" y="100771"/>
                  <a:pt x="23404" y="100264"/>
                  <a:pt x="22897" y="100486"/>
                </a:cubicBezTo>
                <a:cubicBezTo>
                  <a:pt x="22391" y="100707"/>
                  <a:pt x="22391" y="101436"/>
                  <a:pt x="22929" y="101626"/>
                </a:cubicBezTo>
                <a:cubicBezTo>
                  <a:pt x="23246" y="101752"/>
                  <a:pt x="23594" y="101594"/>
                  <a:pt x="23721" y="101277"/>
                </a:cubicBezTo>
                <a:close/>
                <a:moveTo>
                  <a:pt x="22042" y="103842"/>
                </a:moveTo>
                <a:cubicBezTo>
                  <a:pt x="22549" y="104064"/>
                  <a:pt x="23087" y="103526"/>
                  <a:pt x="22866" y="103019"/>
                </a:cubicBezTo>
                <a:cubicBezTo>
                  <a:pt x="22612" y="102481"/>
                  <a:pt x="21884" y="102481"/>
                  <a:pt x="21662" y="103019"/>
                </a:cubicBezTo>
                <a:cubicBezTo>
                  <a:pt x="21536" y="103367"/>
                  <a:pt x="21694" y="103716"/>
                  <a:pt x="22042" y="103842"/>
                </a:cubicBezTo>
                <a:close/>
                <a:moveTo>
                  <a:pt x="22011" y="105711"/>
                </a:moveTo>
                <a:cubicBezTo>
                  <a:pt x="22232" y="105173"/>
                  <a:pt x="21662" y="104634"/>
                  <a:pt x="21124" y="104856"/>
                </a:cubicBezTo>
                <a:cubicBezTo>
                  <a:pt x="20586" y="105078"/>
                  <a:pt x="20586" y="105869"/>
                  <a:pt x="21156" y="106091"/>
                </a:cubicBezTo>
                <a:cubicBezTo>
                  <a:pt x="21504" y="106218"/>
                  <a:pt x="21884" y="106059"/>
                  <a:pt x="22011" y="105711"/>
                </a:cubicBezTo>
                <a:close/>
                <a:moveTo>
                  <a:pt x="21156" y="107928"/>
                </a:moveTo>
                <a:cubicBezTo>
                  <a:pt x="21377" y="107358"/>
                  <a:pt x="20807" y="106788"/>
                  <a:pt x="20237" y="107041"/>
                </a:cubicBezTo>
                <a:cubicBezTo>
                  <a:pt x="19699" y="107294"/>
                  <a:pt x="19699" y="108086"/>
                  <a:pt x="20269" y="108308"/>
                </a:cubicBezTo>
                <a:cubicBezTo>
                  <a:pt x="20617" y="108466"/>
                  <a:pt x="21029" y="108276"/>
                  <a:pt x="21156" y="107928"/>
                </a:cubicBezTo>
                <a:close/>
                <a:moveTo>
                  <a:pt x="19382" y="110556"/>
                </a:moveTo>
                <a:cubicBezTo>
                  <a:pt x="19984" y="110778"/>
                  <a:pt x="20554" y="110176"/>
                  <a:pt x="20301" y="109606"/>
                </a:cubicBezTo>
                <a:cubicBezTo>
                  <a:pt x="20047" y="109004"/>
                  <a:pt x="19224" y="109036"/>
                  <a:pt x="19002" y="109638"/>
                </a:cubicBezTo>
                <a:cubicBezTo>
                  <a:pt x="18844" y="109986"/>
                  <a:pt x="19034" y="110398"/>
                  <a:pt x="19382" y="110556"/>
                </a:cubicBezTo>
                <a:close/>
                <a:moveTo>
                  <a:pt x="42152" y="45793"/>
                </a:moveTo>
                <a:cubicBezTo>
                  <a:pt x="42121" y="45762"/>
                  <a:pt x="42152" y="45857"/>
                  <a:pt x="42184" y="45825"/>
                </a:cubicBezTo>
                <a:cubicBezTo>
                  <a:pt x="42184" y="45793"/>
                  <a:pt x="42152" y="45793"/>
                  <a:pt x="42152" y="45793"/>
                </a:cubicBezTo>
                <a:close/>
                <a:moveTo>
                  <a:pt x="41329" y="48042"/>
                </a:moveTo>
                <a:cubicBezTo>
                  <a:pt x="41360" y="47979"/>
                  <a:pt x="41202" y="48042"/>
                  <a:pt x="41265" y="48074"/>
                </a:cubicBezTo>
                <a:cubicBezTo>
                  <a:pt x="41265" y="48074"/>
                  <a:pt x="41297" y="48074"/>
                  <a:pt x="41329" y="48042"/>
                </a:cubicBezTo>
                <a:close/>
                <a:moveTo>
                  <a:pt x="40442" y="50164"/>
                </a:moveTo>
                <a:cubicBezTo>
                  <a:pt x="40315" y="50132"/>
                  <a:pt x="40410" y="50354"/>
                  <a:pt x="40474" y="50259"/>
                </a:cubicBezTo>
                <a:cubicBezTo>
                  <a:pt x="40474" y="50227"/>
                  <a:pt x="40474" y="50164"/>
                  <a:pt x="40442" y="50164"/>
                </a:cubicBezTo>
                <a:close/>
                <a:moveTo>
                  <a:pt x="39555" y="52349"/>
                </a:moveTo>
                <a:cubicBezTo>
                  <a:pt x="39429" y="52285"/>
                  <a:pt x="39555" y="52602"/>
                  <a:pt x="39619" y="52475"/>
                </a:cubicBezTo>
                <a:cubicBezTo>
                  <a:pt x="39650" y="52412"/>
                  <a:pt x="39619" y="52380"/>
                  <a:pt x="39555" y="52349"/>
                </a:cubicBezTo>
                <a:close/>
                <a:moveTo>
                  <a:pt x="38700" y="54534"/>
                </a:moveTo>
                <a:cubicBezTo>
                  <a:pt x="38542" y="54471"/>
                  <a:pt x="38700" y="54851"/>
                  <a:pt x="38764" y="54692"/>
                </a:cubicBezTo>
                <a:cubicBezTo>
                  <a:pt x="38795" y="54629"/>
                  <a:pt x="38764" y="54566"/>
                  <a:pt x="38700" y="54534"/>
                </a:cubicBezTo>
                <a:close/>
                <a:moveTo>
                  <a:pt x="37845" y="56719"/>
                </a:moveTo>
                <a:cubicBezTo>
                  <a:pt x="37624" y="56624"/>
                  <a:pt x="37845" y="57099"/>
                  <a:pt x="37909" y="56909"/>
                </a:cubicBezTo>
                <a:cubicBezTo>
                  <a:pt x="37940" y="56846"/>
                  <a:pt x="37909" y="56751"/>
                  <a:pt x="37845" y="56719"/>
                </a:cubicBezTo>
                <a:close/>
                <a:moveTo>
                  <a:pt x="36958" y="58904"/>
                </a:moveTo>
                <a:cubicBezTo>
                  <a:pt x="36737" y="58809"/>
                  <a:pt x="36958" y="59379"/>
                  <a:pt x="37053" y="59126"/>
                </a:cubicBezTo>
                <a:cubicBezTo>
                  <a:pt x="37085" y="59031"/>
                  <a:pt x="37053" y="58936"/>
                  <a:pt x="36958" y="58904"/>
                </a:cubicBezTo>
                <a:close/>
                <a:moveTo>
                  <a:pt x="36103" y="61089"/>
                </a:moveTo>
                <a:cubicBezTo>
                  <a:pt x="35818" y="60994"/>
                  <a:pt x="36103" y="61628"/>
                  <a:pt x="36230" y="61343"/>
                </a:cubicBezTo>
                <a:cubicBezTo>
                  <a:pt x="36262" y="61248"/>
                  <a:pt x="36198" y="61121"/>
                  <a:pt x="36103" y="61089"/>
                </a:cubicBezTo>
                <a:close/>
                <a:moveTo>
                  <a:pt x="35248" y="63275"/>
                </a:moveTo>
                <a:cubicBezTo>
                  <a:pt x="34932" y="63148"/>
                  <a:pt x="35248" y="63876"/>
                  <a:pt x="35375" y="63560"/>
                </a:cubicBezTo>
                <a:cubicBezTo>
                  <a:pt x="35407" y="63433"/>
                  <a:pt x="35343" y="63306"/>
                  <a:pt x="35248" y="63275"/>
                </a:cubicBezTo>
                <a:close/>
                <a:moveTo>
                  <a:pt x="34393" y="65460"/>
                </a:moveTo>
                <a:cubicBezTo>
                  <a:pt x="34172" y="65396"/>
                  <a:pt x="33982" y="65586"/>
                  <a:pt x="34077" y="65776"/>
                </a:cubicBezTo>
                <a:cubicBezTo>
                  <a:pt x="34172" y="65966"/>
                  <a:pt x="34425" y="65966"/>
                  <a:pt x="34520" y="65776"/>
                </a:cubicBezTo>
                <a:cubicBezTo>
                  <a:pt x="34552" y="65650"/>
                  <a:pt x="34488" y="65523"/>
                  <a:pt x="34393" y="65460"/>
                </a:cubicBezTo>
                <a:close/>
                <a:moveTo>
                  <a:pt x="33507" y="67645"/>
                </a:moveTo>
                <a:cubicBezTo>
                  <a:pt x="33285" y="67550"/>
                  <a:pt x="33095" y="67772"/>
                  <a:pt x="33190" y="67993"/>
                </a:cubicBezTo>
                <a:cubicBezTo>
                  <a:pt x="33285" y="68215"/>
                  <a:pt x="33570" y="68215"/>
                  <a:pt x="33665" y="67993"/>
                </a:cubicBezTo>
                <a:cubicBezTo>
                  <a:pt x="33728" y="67867"/>
                  <a:pt x="33665" y="67708"/>
                  <a:pt x="33507" y="67645"/>
                </a:cubicBezTo>
                <a:close/>
                <a:moveTo>
                  <a:pt x="32651" y="69830"/>
                </a:moveTo>
                <a:cubicBezTo>
                  <a:pt x="32430" y="69735"/>
                  <a:pt x="32176" y="69988"/>
                  <a:pt x="32271" y="70210"/>
                </a:cubicBezTo>
                <a:cubicBezTo>
                  <a:pt x="32398" y="70463"/>
                  <a:pt x="32715" y="70432"/>
                  <a:pt x="32810" y="70210"/>
                </a:cubicBezTo>
                <a:cubicBezTo>
                  <a:pt x="32873" y="70052"/>
                  <a:pt x="32810" y="69893"/>
                  <a:pt x="32651" y="69830"/>
                </a:cubicBezTo>
                <a:close/>
                <a:moveTo>
                  <a:pt x="31796" y="72015"/>
                </a:moveTo>
                <a:cubicBezTo>
                  <a:pt x="31543" y="71920"/>
                  <a:pt x="31290" y="72174"/>
                  <a:pt x="31385" y="72427"/>
                </a:cubicBezTo>
                <a:cubicBezTo>
                  <a:pt x="31511" y="72680"/>
                  <a:pt x="31860" y="72680"/>
                  <a:pt x="31955" y="72427"/>
                </a:cubicBezTo>
                <a:cubicBezTo>
                  <a:pt x="32018" y="72269"/>
                  <a:pt x="31955" y="72079"/>
                  <a:pt x="31796" y="72015"/>
                </a:cubicBezTo>
                <a:close/>
                <a:moveTo>
                  <a:pt x="30910" y="74200"/>
                </a:moveTo>
                <a:cubicBezTo>
                  <a:pt x="30656" y="74105"/>
                  <a:pt x="30371" y="74390"/>
                  <a:pt x="30498" y="74644"/>
                </a:cubicBezTo>
                <a:cubicBezTo>
                  <a:pt x="30625" y="74929"/>
                  <a:pt x="31005" y="74929"/>
                  <a:pt x="31100" y="74644"/>
                </a:cubicBezTo>
                <a:cubicBezTo>
                  <a:pt x="31195" y="74485"/>
                  <a:pt x="31100" y="74264"/>
                  <a:pt x="30910" y="74200"/>
                </a:cubicBezTo>
                <a:close/>
                <a:moveTo>
                  <a:pt x="30055" y="76386"/>
                </a:moveTo>
                <a:cubicBezTo>
                  <a:pt x="29770" y="76290"/>
                  <a:pt x="29485" y="76576"/>
                  <a:pt x="29611" y="76861"/>
                </a:cubicBezTo>
                <a:cubicBezTo>
                  <a:pt x="29738" y="77146"/>
                  <a:pt x="30150" y="77146"/>
                  <a:pt x="30276" y="76861"/>
                </a:cubicBezTo>
                <a:cubicBezTo>
                  <a:pt x="30340" y="76671"/>
                  <a:pt x="30245" y="76481"/>
                  <a:pt x="30055" y="76386"/>
                </a:cubicBezTo>
                <a:close/>
                <a:moveTo>
                  <a:pt x="29200" y="78571"/>
                </a:moveTo>
                <a:cubicBezTo>
                  <a:pt x="28883" y="78444"/>
                  <a:pt x="28566" y="78792"/>
                  <a:pt x="28693" y="79077"/>
                </a:cubicBezTo>
                <a:cubicBezTo>
                  <a:pt x="28851" y="79394"/>
                  <a:pt x="29295" y="79394"/>
                  <a:pt x="29421" y="79077"/>
                </a:cubicBezTo>
                <a:cubicBezTo>
                  <a:pt x="29485" y="78887"/>
                  <a:pt x="29390" y="78666"/>
                  <a:pt x="29200" y="78571"/>
                </a:cubicBezTo>
                <a:close/>
                <a:moveTo>
                  <a:pt x="27806" y="81009"/>
                </a:moveTo>
                <a:cubicBezTo>
                  <a:pt x="27679" y="81326"/>
                  <a:pt x="28028" y="81674"/>
                  <a:pt x="28344" y="81516"/>
                </a:cubicBezTo>
                <a:cubicBezTo>
                  <a:pt x="28661" y="81389"/>
                  <a:pt x="28661" y="80914"/>
                  <a:pt x="28344" y="80756"/>
                </a:cubicBezTo>
                <a:cubicBezTo>
                  <a:pt x="28123" y="80692"/>
                  <a:pt x="27901" y="80787"/>
                  <a:pt x="27806" y="81009"/>
                </a:cubicBezTo>
                <a:close/>
                <a:moveTo>
                  <a:pt x="26919" y="83194"/>
                </a:moveTo>
                <a:cubicBezTo>
                  <a:pt x="26761" y="83543"/>
                  <a:pt x="27141" y="83891"/>
                  <a:pt x="27489" y="83764"/>
                </a:cubicBezTo>
                <a:cubicBezTo>
                  <a:pt x="27838" y="83606"/>
                  <a:pt x="27838" y="83099"/>
                  <a:pt x="27458" y="82941"/>
                </a:cubicBezTo>
                <a:cubicBezTo>
                  <a:pt x="27236" y="82878"/>
                  <a:pt x="27014" y="82973"/>
                  <a:pt x="26919" y="83194"/>
                </a:cubicBezTo>
                <a:close/>
                <a:moveTo>
                  <a:pt x="26603" y="85158"/>
                </a:moveTo>
                <a:cubicBezTo>
                  <a:pt x="26223" y="84999"/>
                  <a:pt x="25874" y="85379"/>
                  <a:pt x="26033" y="85759"/>
                </a:cubicBezTo>
                <a:cubicBezTo>
                  <a:pt x="26191" y="86108"/>
                  <a:pt x="26698" y="86108"/>
                  <a:pt x="26856" y="85728"/>
                </a:cubicBezTo>
                <a:cubicBezTo>
                  <a:pt x="26951" y="85506"/>
                  <a:pt x="26824" y="85221"/>
                  <a:pt x="26603" y="85126"/>
                </a:cubicBezTo>
                <a:close/>
                <a:moveTo>
                  <a:pt x="25748" y="87343"/>
                </a:moveTo>
                <a:cubicBezTo>
                  <a:pt x="25336" y="87185"/>
                  <a:pt x="24956" y="87565"/>
                  <a:pt x="25146" y="87976"/>
                </a:cubicBezTo>
                <a:cubicBezTo>
                  <a:pt x="25304" y="88356"/>
                  <a:pt x="25843" y="88325"/>
                  <a:pt x="26001" y="87945"/>
                </a:cubicBezTo>
                <a:cubicBezTo>
                  <a:pt x="26096" y="87691"/>
                  <a:pt x="26001" y="87406"/>
                  <a:pt x="25748" y="87311"/>
                </a:cubicBezTo>
                <a:close/>
                <a:moveTo>
                  <a:pt x="24893" y="89528"/>
                </a:moveTo>
                <a:cubicBezTo>
                  <a:pt x="24449" y="89338"/>
                  <a:pt x="24069" y="89781"/>
                  <a:pt x="24228" y="90193"/>
                </a:cubicBezTo>
                <a:cubicBezTo>
                  <a:pt x="24418" y="90573"/>
                  <a:pt x="24988" y="90573"/>
                  <a:pt x="25146" y="90161"/>
                </a:cubicBezTo>
                <a:cubicBezTo>
                  <a:pt x="25273" y="89908"/>
                  <a:pt x="25146" y="89623"/>
                  <a:pt x="24893" y="89528"/>
                </a:cubicBezTo>
                <a:close/>
                <a:moveTo>
                  <a:pt x="24006" y="91713"/>
                </a:moveTo>
                <a:cubicBezTo>
                  <a:pt x="23594" y="91523"/>
                  <a:pt x="23151" y="91967"/>
                  <a:pt x="23341" y="92410"/>
                </a:cubicBezTo>
                <a:cubicBezTo>
                  <a:pt x="23531" y="92822"/>
                  <a:pt x="24132" y="92822"/>
                  <a:pt x="24323" y="92378"/>
                </a:cubicBezTo>
                <a:cubicBezTo>
                  <a:pt x="24418" y="92125"/>
                  <a:pt x="24291" y="91808"/>
                  <a:pt x="24006" y="91713"/>
                </a:cubicBezTo>
                <a:close/>
                <a:moveTo>
                  <a:pt x="22422" y="94183"/>
                </a:moveTo>
                <a:cubicBezTo>
                  <a:pt x="22264" y="94658"/>
                  <a:pt x="22707" y="95102"/>
                  <a:pt x="23151" y="94912"/>
                </a:cubicBezTo>
                <a:cubicBezTo>
                  <a:pt x="23626" y="94690"/>
                  <a:pt x="23594" y="94057"/>
                  <a:pt x="23151" y="93898"/>
                </a:cubicBezTo>
                <a:cubicBezTo>
                  <a:pt x="22866" y="93772"/>
                  <a:pt x="22549" y="93898"/>
                  <a:pt x="22422" y="94183"/>
                </a:cubicBezTo>
                <a:close/>
                <a:moveTo>
                  <a:pt x="21852" y="97129"/>
                </a:moveTo>
                <a:cubicBezTo>
                  <a:pt x="22327" y="97319"/>
                  <a:pt x="22802" y="96844"/>
                  <a:pt x="22612" y="96369"/>
                </a:cubicBezTo>
                <a:cubicBezTo>
                  <a:pt x="22391" y="95894"/>
                  <a:pt x="21726" y="95925"/>
                  <a:pt x="21536" y="96400"/>
                </a:cubicBezTo>
                <a:cubicBezTo>
                  <a:pt x="21441" y="96685"/>
                  <a:pt x="21567" y="97034"/>
                  <a:pt x="21852" y="97129"/>
                </a:cubicBezTo>
                <a:close/>
                <a:moveTo>
                  <a:pt x="21757" y="99029"/>
                </a:moveTo>
                <a:cubicBezTo>
                  <a:pt x="21947" y="98522"/>
                  <a:pt x="21441" y="98047"/>
                  <a:pt x="20966" y="98269"/>
                </a:cubicBezTo>
                <a:cubicBezTo>
                  <a:pt x="20491" y="98459"/>
                  <a:pt x="20491" y="99155"/>
                  <a:pt x="20997" y="99377"/>
                </a:cubicBezTo>
                <a:cubicBezTo>
                  <a:pt x="21282" y="99472"/>
                  <a:pt x="21631" y="99345"/>
                  <a:pt x="21757" y="99029"/>
                </a:cubicBezTo>
                <a:close/>
                <a:moveTo>
                  <a:pt x="20902" y="101246"/>
                </a:moveTo>
                <a:cubicBezTo>
                  <a:pt x="21124" y="100739"/>
                  <a:pt x="20586" y="100232"/>
                  <a:pt x="20079" y="100454"/>
                </a:cubicBezTo>
                <a:cubicBezTo>
                  <a:pt x="19572" y="100676"/>
                  <a:pt x="19604" y="101404"/>
                  <a:pt x="20111" y="101594"/>
                </a:cubicBezTo>
                <a:cubicBezTo>
                  <a:pt x="20427" y="101721"/>
                  <a:pt x="20776" y="101562"/>
                  <a:pt x="20902" y="101246"/>
                </a:cubicBezTo>
                <a:close/>
                <a:moveTo>
                  <a:pt x="19224" y="103842"/>
                </a:moveTo>
                <a:cubicBezTo>
                  <a:pt x="19762" y="104032"/>
                  <a:pt x="20269" y="103494"/>
                  <a:pt x="20047" y="102987"/>
                </a:cubicBezTo>
                <a:cubicBezTo>
                  <a:pt x="19825" y="102449"/>
                  <a:pt x="19065" y="102449"/>
                  <a:pt x="18844" y="102987"/>
                </a:cubicBezTo>
                <a:cubicBezTo>
                  <a:pt x="18717" y="103336"/>
                  <a:pt x="18875" y="103684"/>
                  <a:pt x="19224" y="103842"/>
                </a:cubicBezTo>
                <a:close/>
                <a:moveTo>
                  <a:pt x="19192" y="105679"/>
                </a:moveTo>
                <a:cubicBezTo>
                  <a:pt x="19414" y="105141"/>
                  <a:pt x="18875" y="104571"/>
                  <a:pt x="18305" y="104824"/>
                </a:cubicBezTo>
                <a:cubicBezTo>
                  <a:pt x="17767" y="105046"/>
                  <a:pt x="17799" y="105838"/>
                  <a:pt x="18337" y="106059"/>
                </a:cubicBezTo>
                <a:cubicBezTo>
                  <a:pt x="18685" y="106186"/>
                  <a:pt x="19065" y="106028"/>
                  <a:pt x="19192" y="105679"/>
                </a:cubicBezTo>
                <a:close/>
                <a:moveTo>
                  <a:pt x="18369" y="107896"/>
                </a:moveTo>
                <a:cubicBezTo>
                  <a:pt x="18590" y="107326"/>
                  <a:pt x="18020" y="106756"/>
                  <a:pt x="17450" y="107009"/>
                </a:cubicBezTo>
                <a:cubicBezTo>
                  <a:pt x="16880" y="107263"/>
                  <a:pt x="16880" y="108054"/>
                  <a:pt x="17450" y="108276"/>
                </a:cubicBezTo>
                <a:cubicBezTo>
                  <a:pt x="17799" y="108434"/>
                  <a:pt x="18210" y="108244"/>
                  <a:pt x="18369" y="107896"/>
                </a:cubicBezTo>
                <a:close/>
                <a:moveTo>
                  <a:pt x="16564" y="110525"/>
                </a:moveTo>
                <a:cubicBezTo>
                  <a:pt x="17165" y="110746"/>
                  <a:pt x="17735" y="110145"/>
                  <a:pt x="17482" y="109574"/>
                </a:cubicBezTo>
                <a:cubicBezTo>
                  <a:pt x="17229" y="108973"/>
                  <a:pt x="16405" y="109004"/>
                  <a:pt x="16184" y="109574"/>
                </a:cubicBezTo>
                <a:cubicBezTo>
                  <a:pt x="16025" y="109955"/>
                  <a:pt x="16215" y="110366"/>
                  <a:pt x="16564" y="110525"/>
                </a:cubicBezTo>
                <a:close/>
                <a:moveTo>
                  <a:pt x="39365" y="45698"/>
                </a:moveTo>
                <a:cubicBezTo>
                  <a:pt x="39334" y="45698"/>
                  <a:pt x="39365" y="45762"/>
                  <a:pt x="39397" y="45730"/>
                </a:cubicBezTo>
                <a:cubicBezTo>
                  <a:pt x="39397" y="45730"/>
                  <a:pt x="39365" y="45698"/>
                  <a:pt x="39365" y="45698"/>
                </a:cubicBezTo>
                <a:close/>
                <a:moveTo>
                  <a:pt x="38510" y="47883"/>
                </a:moveTo>
                <a:cubicBezTo>
                  <a:pt x="38447" y="47852"/>
                  <a:pt x="38510" y="48010"/>
                  <a:pt x="38542" y="47947"/>
                </a:cubicBezTo>
                <a:cubicBezTo>
                  <a:pt x="38542" y="47915"/>
                  <a:pt x="38542" y="47883"/>
                  <a:pt x="38510" y="47883"/>
                </a:cubicBezTo>
                <a:close/>
                <a:moveTo>
                  <a:pt x="37624" y="50069"/>
                </a:moveTo>
                <a:cubicBezTo>
                  <a:pt x="37529" y="50037"/>
                  <a:pt x="37624" y="50259"/>
                  <a:pt x="37687" y="50164"/>
                </a:cubicBezTo>
                <a:cubicBezTo>
                  <a:pt x="37687" y="50132"/>
                  <a:pt x="37687" y="50100"/>
                  <a:pt x="37655" y="50069"/>
                </a:cubicBezTo>
                <a:close/>
                <a:moveTo>
                  <a:pt x="36768" y="52254"/>
                </a:moveTo>
                <a:cubicBezTo>
                  <a:pt x="36642" y="52222"/>
                  <a:pt x="36768" y="52539"/>
                  <a:pt x="36832" y="52380"/>
                </a:cubicBezTo>
                <a:cubicBezTo>
                  <a:pt x="36863" y="52349"/>
                  <a:pt x="36832" y="52285"/>
                  <a:pt x="36768" y="52254"/>
                </a:cubicBezTo>
                <a:close/>
                <a:moveTo>
                  <a:pt x="35913" y="54439"/>
                </a:moveTo>
                <a:cubicBezTo>
                  <a:pt x="35723" y="54376"/>
                  <a:pt x="35913" y="54787"/>
                  <a:pt x="35977" y="54597"/>
                </a:cubicBezTo>
                <a:cubicBezTo>
                  <a:pt x="36008" y="54534"/>
                  <a:pt x="35977" y="54471"/>
                  <a:pt x="35913" y="54439"/>
                </a:cubicBezTo>
                <a:close/>
                <a:moveTo>
                  <a:pt x="35058" y="56624"/>
                </a:moveTo>
                <a:cubicBezTo>
                  <a:pt x="34837" y="56561"/>
                  <a:pt x="35058" y="57036"/>
                  <a:pt x="35122" y="56814"/>
                </a:cubicBezTo>
                <a:cubicBezTo>
                  <a:pt x="35153" y="56751"/>
                  <a:pt x="35122" y="56656"/>
                  <a:pt x="35058" y="56624"/>
                </a:cubicBezTo>
                <a:close/>
                <a:moveTo>
                  <a:pt x="34172" y="58809"/>
                </a:moveTo>
                <a:cubicBezTo>
                  <a:pt x="33950" y="58714"/>
                  <a:pt x="34172" y="59284"/>
                  <a:pt x="34267" y="59031"/>
                </a:cubicBezTo>
                <a:cubicBezTo>
                  <a:pt x="34298" y="58936"/>
                  <a:pt x="34267" y="58841"/>
                  <a:pt x="34172" y="58809"/>
                </a:cubicBezTo>
                <a:close/>
                <a:moveTo>
                  <a:pt x="33317" y="60994"/>
                </a:moveTo>
                <a:cubicBezTo>
                  <a:pt x="33032" y="60899"/>
                  <a:pt x="33317" y="61533"/>
                  <a:pt x="33443" y="61248"/>
                </a:cubicBezTo>
                <a:cubicBezTo>
                  <a:pt x="33475" y="61153"/>
                  <a:pt x="33412" y="61058"/>
                  <a:pt x="33317" y="60994"/>
                </a:cubicBezTo>
                <a:close/>
                <a:moveTo>
                  <a:pt x="32461" y="63180"/>
                </a:moveTo>
                <a:cubicBezTo>
                  <a:pt x="32145" y="63053"/>
                  <a:pt x="32461" y="63781"/>
                  <a:pt x="32588" y="63465"/>
                </a:cubicBezTo>
                <a:cubicBezTo>
                  <a:pt x="32620" y="63370"/>
                  <a:pt x="32556" y="63243"/>
                  <a:pt x="32461" y="63180"/>
                </a:cubicBezTo>
                <a:close/>
                <a:moveTo>
                  <a:pt x="31606" y="65365"/>
                </a:moveTo>
                <a:cubicBezTo>
                  <a:pt x="31385" y="65301"/>
                  <a:pt x="31195" y="65491"/>
                  <a:pt x="31290" y="65681"/>
                </a:cubicBezTo>
                <a:cubicBezTo>
                  <a:pt x="31385" y="65903"/>
                  <a:pt x="31638" y="65903"/>
                  <a:pt x="31733" y="65681"/>
                </a:cubicBezTo>
                <a:cubicBezTo>
                  <a:pt x="31765" y="65555"/>
                  <a:pt x="31701" y="65428"/>
                  <a:pt x="31606" y="65365"/>
                </a:cubicBezTo>
                <a:close/>
                <a:moveTo>
                  <a:pt x="30720" y="67550"/>
                </a:moveTo>
                <a:cubicBezTo>
                  <a:pt x="30498" y="67487"/>
                  <a:pt x="30308" y="67708"/>
                  <a:pt x="30403" y="67930"/>
                </a:cubicBezTo>
                <a:cubicBezTo>
                  <a:pt x="30498" y="68120"/>
                  <a:pt x="30783" y="68120"/>
                  <a:pt x="30878" y="67898"/>
                </a:cubicBezTo>
                <a:cubicBezTo>
                  <a:pt x="30941" y="67772"/>
                  <a:pt x="30878" y="67613"/>
                  <a:pt x="30720" y="67550"/>
                </a:cubicBezTo>
                <a:close/>
                <a:moveTo>
                  <a:pt x="29865" y="69767"/>
                </a:moveTo>
                <a:cubicBezTo>
                  <a:pt x="29643" y="69672"/>
                  <a:pt x="29390" y="69893"/>
                  <a:pt x="29485" y="70147"/>
                </a:cubicBezTo>
                <a:cubicBezTo>
                  <a:pt x="29611" y="70368"/>
                  <a:pt x="29928" y="70368"/>
                  <a:pt x="30023" y="70115"/>
                </a:cubicBezTo>
                <a:cubicBezTo>
                  <a:pt x="30086" y="69988"/>
                  <a:pt x="30023" y="69798"/>
                  <a:pt x="29865" y="69735"/>
                </a:cubicBezTo>
                <a:close/>
                <a:moveTo>
                  <a:pt x="29010" y="71952"/>
                </a:moveTo>
                <a:cubicBezTo>
                  <a:pt x="28756" y="71825"/>
                  <a:pt x="28503" y="72110"/>
                  <a:pt x="28598" y="72364"/>
                </a:cubicBezTo>
                <a:cubicBezTo>
                  <a:pt x="28725" y="72617"/>
                  <a:pt x="29073" y="72585"/>
                  <a:pt x="29168" y="72332"/>
                </a:cubicBezTo>
                <a:cubicBezTo>
                  <a:pt x="29231" y="72174"/>
                  <a:pt x="29168" y="71984"/>
                  <a:pt x="29010" y="71952"/>
                </a:cubicBezTo>
                <a:close/>
                <a:moveTo>
                  <a:pt x="28123" y="74137"/>
                </a:moveTo>
                <a:cubicBezTo>
                  <a:pt x="27869" y="74010"/>
                  <a:pt x="27584" y="74295"/>
                  <a:pt x="27711" y="74580"/>
                </a:cubicBezTo>
                <a:cubicBezTo>
                  <a:pt x="27838" y="74834"/>
                  <a:pt x="28218" y="74834"/>
                  <a:pt x="28313" y="74549"/>
                </a:cubicBezTo>
                <a:cubicBezTo>
                  <a:pt x="28408" y="74390"/>
                  <a:pt x="28313" y="74200"/>
                  <a:pt x="28123" y="74137"/>
                </a:cubicBezTo>
                <a:close/>
                <a:moveTo>
                  <a:pt x="27268" y="76322"/>
                </a:moveTo>
                <a:cubicBezTo>
                  <a:pt x="26983" y="76195"/>
                  <a:pt x="26698" y="76481"/>
                  <a:pt x="26824" y="76797"/>
                </a:cubicBezTo>
                <a:cubicBezTo>
                  <a:pt x="26951" y="77082"/>
                  <a:pt x="27363" y="77082"/>
                  <a:pt x="27489" y="76766"/>
                </a:cubicBezTo>
                <a:cubicBezTo>
                  <a:pt x="27553" y="76576"/>
                  <a:pt x="27458" y="76386"/>
                  <a:pt x="27268" y="76322"/>
                </a:cubicBezTo>
                <a:close/>
                <a:moveTo>
                  <a:pt x="26413" y="78507"/>
                </a:moveTo>
                <a:cubicBezTo>
                  <a:pt x="26096" y="78381"/>
                  <a:pt x="25779" y="78697"/>
                  <a:pt x="25906" y="79014"/>
                </a:cubicBezTo>
                <a:cubicBezTo>
                  <a:pt x="26064" y="79331"/>
                  <a:pt x="26508" y="79299"/>
                  <a:pt x="26634" y="78982"/>
                </a:cubicBezTo>
                <a:cubicBezTo>
                  <a:pt x="26698" y="78792"/>
                  <a:pt x="26603" y="78571"/>
                  <a:pt x="26413" y="78507"/>
                </a:cubicBezTo>
                <a:close/>
                <a:moveTo>
                  <a:pt x="25558" y="80692"/>
                </a:moveTo>
                <a:cubicBezTo>
                  <a:pt x="25209" y="80534"/>
                  <a:pt x="24893" y="80882"/>
                  <a:pt x="25019" y="81231"/>
                </a:cubicBezTo>
                <a:cubicBezTo>
                  <a:pt x="25178" y="81548"/>
                  <a:pt x="25653" y="81548"/>
                  <a:pt x="25779" y="81199"/>
                </a:cubicBezTo>
                <a:cubicBezTo>
                  <a:pt x="25874" y="81009"/>
                  <a:pt x="25748" y="80756"/>
                  <a:pt x="25558" y="80692"/>
                </a:cubicBezTo>
                <a:close/>
                <a:moveTo>
                  <a:pt x="24671" y="82878"/>
                </a:moveTo>
                <a:cubicBezTo>
                  <a:pt x="24323" y="82719"/>
                  <a:pt x="23974" y="83099"/>
                  <a:pt x="24132" y="83448"/>
                </a:cubicBezTo>
                <a:cubicBezTo>
                  <a:pt x="24291" y="83796"/>
                  <a:pt x="24798" y="83796"/>
                  <a:pt x="24924" y="83416"/>
                </a:cubicBezTo>
                <a:cubicBezTo>
                  <a:pt x="25019" y="83194"/>
                  <a:pt x="24893" y="82941"/>
                  <a:pt x="24671" y="82878"/>
                </a:cubicBezTo>
                <a:close/>
                <a:moveTo>
                  <a:pt x="23214" y="85316"/>
                </a:moveTo>
                <a:cubicBezTo>
                  <a:pt x="23087" y="85696"/>
                  <a:pt x="23467" y="86045"/>
                  <a:pt x="23847" y="85886"/>
                </a:cubicBezTo>
                <a:cubicBezTo>
                  <a:pt x="24196" y="85728"/>
                  <a:pt x="24196" y="85189"/>
                  <a:pt x="23816" y="85063"/>
                </a:cubicBezTo>
                <a:cubicBezTo>
                  <a:pt x="23594" y="84968"/>
                  <a:pt x="23309" y="85063"/>
                  <a:pt x="23214" y="85316"/>
                </a:cubicBezTo>
                <a:close/>
                <a:moveTo>
                  <a:pt x="22961" y="87248"/>
                </a:moveTo>
                <a:cubicBezTo>
                  <a:pt x="22549" y="87090"/>
                  <a:pt x="22169" y="87470"/>
                  <a:pt x="22327" y="87881"/>
                </a:cubicBezTo>
                <a:cubicBezTo>
                  <a:pt x="22517" y="88261"/>
                  <a:pt x="23056" y="88261"/>
                  <a:pt x="23214" y="87850"/>
                </a:cubicBezTo>
                <a:cubicBezTo>
                  <a:pt x="23309" y="87628"/>
                  <a:pt x="23214" y="87343"/>
                  <a:pt x="22961" y="87248"/>
                </a:cubicBezTo>
                <a:close/>
                <a:moveTo>
                  <a:pt x="22106" y="89433"/>
                </a:moveTo>
                <a:cubicBezTo>
                  <a:pt x="21662" y="89275"/>
                  <a:pt x="21251" y="89686"/>
                  <a:pt x="21441" y="90098"/>
                </a:cubicBezTo>
                <a:cubicBezTo>
                  <a:pt x="21631" y="90510"/>
                  <a:pt x="22201" y="90510"/>
                  <a:pt x="22359" y="90066"/>
                </a:cubicBezTo>
                <a:cubicBezTo>
                  <a:pt x="22486" y="89813"/>
                  <a:pt x="22359" y="89528"/>
                  <a:pt x="22106" y="89433"/>
                </a:cubicBezTo>
                <a:close/>
                <a:moveTo>
                  <a:pt x="20554" y="91903"/>
                </a:moveTo>
                <a:cubicBezTo>
                  <a:pt x="20364" y="92347"/>
                  <a:pt x="20807" y="92758"/>
                  <a:pt x="21251" y="92600"/>
                </a:cubicBezTo>
                <a:cubicBezTo>
                  <a:pt x="21662" y="92410"/>
                  <a:pt x="21662" y="91777"/>
                  <a:pt x="21219" y="91618"/>
                </a:cubicBezTo>
                <a:cubicBezTo>
                  <a:pt x="20966" y="91492"/>
                  <a:pt x="20649" y="91650"/>
                  <a:pt x="20554" y="91903"/>
                </a:cubicBezTo>
                <a:close/>
                <a:moveTo>
                  <a:pt x="19635" y="94120"/>
                </a:moveTo>
                <a:cubicBezTo>
                  <a:pt x="19477" y="94563"/>
                  <a:pt x="19921" y="95007"/>
                  <a:pt x="20364" y="94817"/>
                </a:cubicBezTo>
                <a:cubicBezTo>
                  <a:pt x="20839" y="94627"/>
                  <a:pt x="20807" y="93993"/>
                  <a:pt x="20364" y="93803"/>
                </a:cubicBezTo>
                <a:cubicBezTo>
                  <a:pt x="20079" y="93677"/>
                  <a:pt x="19762" y="93835"/>
                  <a:pt x="19635" y="94120"/>
                </a:cubicBezTo>
                <a:close/>
                <a:moveTo>
                  <a:pt x="19065" y="97065"/>
                </a:moveTo>
                <a:cubicBezTo>
                  <a:pt x="19540" y="97255"/>
                  <a:pt x="20016" y="96749"/>
                  <a:pt x="19825" y="96274"/>
                </a:cubicBezTo>
                <a:cubicBezTo>
                  <a:pt x="19604" y="95830"/>
                  <a:pt x="18939" y="95830"/>
                  <a:pt x="18749" y="96305"/>
                </a:cubicBezTo>
                <a:cubicBezTo>
                  <a:pt x="18622" y="96590"/>
                  <a:pt x="18780" y="96939"/>
                  <a:pt x="19065" y="97065"/>
                </a:cubicBezTo>
                <a:close/>
                <a:moveTo>
                  <a:pt x="18970" y="98934"/>
                </a:moveTo>
                <a:cubicBezTo>
                  <a:pt x="19160" y="98459"/>
                  <a:pt x="18654" y="97952"/>
                  <a:pt x="18179" y="98174"/>
                </a:cubicBezTo>
                <a:cubicBezTo>
                  <a:pt x="17672" y="98395"/>
                  <a:pt x="17704" y="99092"/>
                  <a:pt x="18210" y="99282"/>
                </a:cubicBezTo>
                <a:cubicBezTo>
                  <a:pt x="18495" y="99409"/>
                  <a:pt x="18844" y="99250"/>
                  <a:pt x="18970" y="98934"/>
                </a:cubicBezTo>
                <a:close/>
                <a:moveTo>
                  <a:pt x="18115" y="101151"/>
                </a:moveTo>
                <a:cubicBezTo>
                  <a:pt x="18337" y="100644"/>
                  <a:pt x="17799" y="100137"/>
                  <a:pt x="17292" y="100359"/>
                </a:cubicBezTo>
                <a:cubicBezTo>
                  <a:pt x="16785" y="100581"/>
                  <a:pt x="16785" y="101309"/>
                  <a:pt x="17324" y="101499"/>
                </a:cubicBezTo>
                <a:cubicBezTo>
                  <a:pt x="17640" y="101626"/>
                  <a:pt x="17989" y="101499"/>
                  <a:pt x="18115" y="101151"/>
                </a:cubicBezTo>
                <a:close/>
                <a:moveTo>
                  <a:pt x="16437" y="103747"/>
                </a:moveTo>
                <a:cubicBezTo>
                  <a:pt x="16975" y="103969"/>
                  <a:pt x="17482" y="103399"/>
                  <a:pt x="17260" y="102892"/>
                </a:cubicBezTo>
                <a:cubicBezTo>
                  <a:pt x="17039" y="102354"/>
                  <a:pt x="16279" y="102354"/>
                  <a:pt x="16057" y="102892"/>
                </a:cubicBezTo>
                <a:cubicBezTo>
                  <a:pt x="15930" y="103241"/>
                  <a:pt x="16089" y="103621"/>
                  <a:pt x="16437" y="103747"/>
                </a:cubicBezTo>
                <a:close/>
                <a:moveTo>
                  <a:pt x="16437" y="105584"/>
                </a:moveTo>
                <a:cubicBezTo>
                  <a:pt x="16659" y="105046"/>
                  <a:pt x="16089" y="104507"/>
                  <a:pt x="15519" y="104729"/>
                </a:cubicBezTo>
                <a:cubicBezTo>
                  <a:pt x="14980" y="104983"/>
                  <a:pt x="14980" y="105743"/>
                  <a:pt x="15550" y="105964"/>
                </a:cubicBezTo>
                <a:cubicBezTo>
                  <a:pt x="15899" y="106123"/>
                  <a:pt x="16279" y="105933"/>
                  <a:pt x="16437" y="105584"/>
                </a:cubicBezTo>
                <a:close/>
                <a:moveTo>
                  <a:pt x="15582" y="107801"/>
                </a:moveTo>
                <a:cubicBezTo>
                  <a:pt x="15804" y="107231"/>
                  <a:pt x="15233" y="106661"/>
                  <a:pt x="14663" y="106914"/>
                </a:cubicBezTo>
                <a:cubicBezTo>
                  <a:pt x="14093" y="107168"/>
                  <a:pt x="14093" y="107991"/>
                  <a:pt x="14663" y="108213"/>
                </a:cubicBezTo>
                <a:cubicBezTo>
                  <a:pt x="15012" y="108339"/>
                  <a:pt x="15423" y="108181"/>
                  <a:pt x="15582" y="107801"/>
                </a:cubicBezTo>
                <a:close/>
                <a:moveTo>
                  <a:pt x="13777" y="110430"/>
                </a:moveTo>
                <a:cubicBezTo>
                  <a:pt x="14378" y="110683"/>
                  <a:pt x="14980" y="110081"/>
                  <a:pt x="14727" y="109479"/>
                </a:cubicBezTo>
                <a:cubicBezTo>
                  <a:pt x="14442" y="108878"/>
                  <a:pt x="13618" y="108909"/>
                  <a:pt x="13397" y="109511"/>
                </a:cubicBezTo>
                <a:cubicBezTo>
                  <a:pt x="13238" y="109860"/>
                  <a:pt x="13428" y="110303"/>
                  <a:pt x="13777" y="110430"/>
                </a:cubicBezTo>
                <a:close/>
                <a:moveTo>
                  <a:pt x="36610" y="45540"/>
                </a:moveTo>
                <a:cubicBezTo>
                  <a:pt x="36578" y="45540"/>
                  <a:pt x="36610" y="45635"/>
                  <a:pt x="36610" y="45572"/>
                </a:cubicBezTo>
                <a:cubicBezTo>
                  <a:pt x="36610" y="45572"/>
                  <a:pt x="36610" y="45572"/>
                  <a:pt x="36610" y="45540"/>
                </a:cubicBezTo>
                <a:close/>
                <a:moveTo>
                  <a:pt x="35755" y="47757"/>
                </a:moveTo>
                <a:cubicBezTo>
                  <a:pt x="35660" y="47725"/>
                  <a:pt x="35755" y="47883"/>
                  <a:pt x="35755" y="47788"/>
                </a:cubicBezTo>
                <a:cubicBezTo>
                  <a:pt x="35787" y="47788"/>
                  <a:pt x="35755" y="47757"/>
                  <a:pt x="35755" y="47757"/>
                </a:cubicBezTo>
                <a:close/>
                <a:moveTo>
                  <a:pt x="34868" y="49942"/>
                </a:moveTo>
                <a:cubicBezTo>
                  <a:pt x="34773" y="49879"/>
                  <a:pt x="34868" y="50132"/>
                  <a:pt x="34932" y="50005"/>
                </a:cubicBezTo>
                <a:cubicBezTo>
                  <a:pt x="34932" y="49974"/>
                  <a:pt x="34900" y="49942"/>
                  <a:pt x="34868" y="49942"/>
                </a:cubicBezTo>
                <a:close/>
                <a:moveTo>
                  <a:pt x="34013" y="52127"/>
                </a:moveTo>
                <a:cubicBezTo>
                  <a:pt x="33887" y="52064"/>
                  <a:pt x="34013" y="52380"/>
                  <a:pt x="34077" y="52222"/>
                </a:cubicBezTo>
                <a:cubicBezTo>
                  <a:pt x="34077" y="52190"/>
                  <a:pt x="34077" y="52127"/>
                  <a:pt x="34013" y="52127"/>
                </a:cubicBezTo>
                <a:close/>
                <a:moveTo>
                  <a:pt x="33158" y="54312"/>
                </a:moveTo>
                <a:cubicBezTo>
                  <a:pt x="32968" y="54217"/>
                  <a:pt x="33158" y="54629"/>
                  <a:pt x="33222" y="54471"/>
                </a:cubicBezTo>
                <a:cubicBezTo>
                  <a:pt x="33253" y="54407"/>
                  <a:pt x="33222" y="54312"/>
                  <a:pt x="33158" y="54312"/>
                </a:cubicBezTo>
                <a:close/>
                <a:moveTo>
                  <a:pt x="32303" y="56497"/>
                </a:moveTo>
                <a:cubicBezTo>
                  <a:pt x="32081" y="56402"/>
                  <a:pt x="32271" y="56877"/>
                  <a:pt x="32366" y="56687"/>
                </a:cubicBezTo>
                <a:cubicBezTo>
                  <a:pt x="32398" y="56592"/>
                  <a:pt x="32366" y="56529"/>
                  <a:pt x="32303" y="56497"/>
                </a:cubicBezTo>
                <a:close/>
                <a:moveTo>
                  <a:pt x="31416" y="58683"/>
                </a:moveTo>
                <a:cubicBezTo>
                  <a:pt x="31163" y="58588"/>
                  <a:pt x="31416" y="59126"/>
                  <a:pt x="31511" y="58904"/>
                </a:cubicBezTo>
                <a:cubicBezTo>
                  <a:pt x="31543" y="58809"/>
                  <a:pt x="31511" y="58714"/>
                  <a:pt x="31416" y="58683"/>
                </a:cubicBezTo>
                <a:close/>
                <a:moveTo>
                  <a:pt x="30561" y="60868"/>
                </a:moveTo>
                <a:cubicBezTo>
                  <a:pt x="30276" y="60741"/>
                  <a:pt x="30561" y="61374"/>
                  <a:pt x="30656" y="61121"/>
                </a:cubicBezTo>
                <a:cubicBezTo>
                  <a:pt x="30720" y="60994"/>
                  <a:pt x="30656" y="60899"/>
                  <a:pt x="30561" y="60868"/>
                </a:cubicBezTo>
                <a:close/>
                <a:moveTo>
                  <a:pt x="29706" y="63053"/>
                </a:moveTo>
                <a:cubicBezTo>
                  <a:pt x="29390" y="62926"/>
                  <a:pt x="29706" y="63655"/>
                  <a:pt x="29833" y="63338"/>
                </a:cubicBezTo>
                <a:cubicBezTo>
                  <a:pt x="29865" y="63211"/>
                  <a:pt x="29801" y="63085"/>
                  <a:pt x="29706" y="63053"/>
                </a:cubicBezTo>
                <a:close/>
                <a:moveTo>
                  <a:pt x="28820" y="65238"/>
                </a:moveTo>
                <a:cubicBezTo>
                  <a:pt x="28630" y="65143"/>
                  <a:pt x="28439" y="65365"/>
                  <a:pt x="28534" y="65555"/>
                </a:cubicBezTo>
                <a:cubicBezTo>
                  <a:pt x="28598" y="65745"/>
                  <a:pt x="28883" y="65745"/>
                  <a:pt x="28978" y="65555"/>
                </a:cubicBezTo>
                <a:cubicBezTo>
                  <a:pt x="29010" y="65428"/>
                  <a:pt x="28946" y="65270"/>
                  <a:pt x="28820" y="65238"/>
                </a:cubicBezTo>
                <a:close/>
                <a:moveTo>
                  <a:pt x="27964" y="67423"/>
                </a:moveTo>
                <a:cubicBezTo>
                  <a:pt x="27743" y="67328"/>
                  <a:pt x="27521" y="67550"/>
                  <a:pt x="27616" y="67772"/>
                </a:cubicBezTo>
                <a:cubicBezTo>
                  <a:pt x="27711" y="67993"/>
                  <a:pt x="28028" y="67993"/>
                  <a:pt x="28123" y="67772"/>
                </a:cubicBezTo>
                <a:cubicBezTo>
                  <a:pt x="28186" y="67613"/>
                  <a:pt x="28091" y="67455"/>
                  <a:pt x="27964" y="67423"/>
                </a:cubicBezTo>
                <a:close/>
                <a:moveTo>
                  <a:pt x="27109" y="69608"/>
                </a:moveTo>
                <a:cubicBezTo>
                  <a:pt x="26856" y="69513"/>
                  <a:pt x="26634" y="69735"/>
                  <a:pt x="26729" y="69988"/>
                </a:cubicBezTo>
                <a:cubicBezTo>
                  <a:pt x="26824" y="70210"/>
                  <a:pt x="27173" y="70210"/>
                  <a:pt x="27268" y="69988"/>
                </a:cubicBezTo>
                <a:cubicBezTo>
                  <a:pt x="27331" y="69830"/>
                  <a:pt x="27236" y="69672"/>
                  <a:pt x="27109" y="69608"/>
                </a:cubicBezTo>
                <a:close/>
                <a:moveTo>
                  <a:pt x="26223" y="71794"/>
                </a:moveTo>
                <a:cubicBezTo>
                  <a:pt x="25969" y="71699"/>
                  <a:pt x="25716" y="71952"/>
                  <a:pt x="25843" y="72205"/>
                </a:cubicBezTo>
                <a:cubicBezTo>
                  <a:pt x="25938" y="72459"/>
                  <a:pt x="26318" y="72459"/>
                  <a:pt x="26413" y="72205"/>
                </a:cubicBezTo>
                <a:cubicBezTo>
                  <a:pt x="26476" y="72047"/>
                  <a:pt x="26413" y="71857"/>
                  <a:pt x="26254" y="71794"/>
                </a:cubicBezTo>
                <a:close/>
                <a:moveTo>
                  <a:pt x="25368" y="73979"/>
                </a:moveTo>
                <a:cubicBezTo>
                  <a:pt x="25083" y="73852"/>
                  <a:pt x="24829" y="74137"/>
                  <a:pt x="24956" y="74422"/>
                </a:cubicBezTo>
                <a:cubicBezTo>
                  <a:pt x="25051" y="74707"/>
                  <a:pt x="25463" y="74675"/>
                  <a:pt x="25558" y="74422"/>
                </a:cubicBezTo>
                <a:cubicBezTo>
                  <a:pt x="25621" y="74232"/>
                  <a:pt x="25558" y="74042"/>
                  <a:pt x="25368" y="73979"/>
                </a:cubicBezTo>
                <a:close/>
                <a:moveTo>
                  <a:pt x="24513" y="76164"/>
                </a:moveTo>
                <a:cubicBezTo>
                  <a:pt x="24196" y="76037"/>
                  <a:pt x="23911" y="76354"/>
                  <a:pt x="24037" y="76639"/>
                </a:cubicBezTo>
                <a:cubicBezTo>
                  <a:pt x="24164" y="76924"/>
                  <a:pt x="24608" y="76924"/>
                  <a:pt x="24703" y="76639"/>
                </a:cubicBezTo>
                <a:cubicBezTo>
                  <a:pt x="24798" y="76449"/>
                  <a:pt x="24703" y="76227"/>
                  <a:pt x="24513" y="76164"/>
                </a:cubicBezTo>
                <a:close/>
                <a:moveTo>
                  <a:pt x="23657" y="78349"/>
                </a:moveTo>
                <a:cubicBezTo>
                  <a:pt x="23341" y="78222"/>
                  <a:pt x="23024" y="78539"/>
                  <a:pt x="23151" y="78856"/>
                </a:cubicBezTo>
                <a:cubicBezTo>
                  <a:pt x="23277" y="79172"/>
                  <a:pt x="23752" y="79172"/>
                  <a:pt x="23879" y="78856"/>
                </a:cubicBezTo>
                <a:cubicBezTo>
                  <a:pt x="23942" y="78634"/>
                  <a:pt x="23847" y="78412"/>
                  <a:pt x="23657" y="78349"/>
                </a:cubicBezTo>
                <a:close/>
                <a:moveTo>
                  <a:pt x="22771" y="80534"/>
                </a:moveTo>
                <a:cubicBezTo>
                  <a:pt x="22454" y="80407"/>
                  <a:pt x="22106" y="80756"/>
                  <a:pt x="22264" y="81072"/>
                </a:cubicBezTo>
                <a:cubicBezTo>
                  <a:pt x="22391" y="81421"/>
                  <a:pt x="22866" y="81389"/>
                  <a:pt x="23024" y="81072"/>
                </a:cubicBezTo>
                <a:cubicBezTo>
                  <a:pt x="23087" y="80851"/>
                  <a:pt x="22992" y="80629"/>
                  <a:pt x="22771" y="80534"/>
                </a:cubicBezTo>
                <a:close/>
                <a:moveTo>
                  <a:pt x="21916" y="82719"/>
                </a:moveTo>
                <a:cubicBezTo>
                  <a:pt x="21567" y="82561"/>
                  <a:pt x="21219" y="82941"/>
                  <a:pt x="21346" y="83289"/>
                </a:cubicBezTo>
                <a:cubicBezTo>
                  <a:pt x="21504" y="83638"/>
                  <a:pt x="22011" y="83638"/>
                  <a:pt x="22169" y="83289"/>
                </a:cubicBezTo>
                <a:cubicBezTo>
                  <a:pt x="22264" y="83068"/>
                  <a:pt x="22137" y="82814"/>
                  <a:pt x="21916" y="82719"/>
                </a:cubicBezTo>
                <a:close/>
                <a:moveTo>
                  <a:pt x="21061" y="84904"/>
                </a:moveTo>
                <a:cubicBezTo>
                  <a:pt x="20681" y="84746"/>
                  <a:pt x="20301" y="85126"/>
                  <a:pt x="20459" y="85506"/>
                </a:cubicBezTo>
                <a:cubicBezTo>
                  <a:pt x="20617" y="85886"/>
                  <a:pt x="21156" y="85886"/>
                  <a:pt x="21314" y="85506"/>
                </a:cubicBezTo>
                <a:cubicBezTo>
                  <a:pt x="21409" y="85253"/>
                  <a:pt x="21282" y="84999"/>
                  <a:pt x="21061" y="84904"/>
                </a:cubicBezTo>
                <a:close/>
                <a:moveTo>
                  <a:pt x="19572" y="87375"/>
                </a:moveTo>
                <a:cubicBezTo>
                  <a:pt x="19414" y="87755"/>
                  <a:pt x="19825" y="88166"/>
                  <a:pt x="20206" y="87976"/>
                </a:cubicBezTo>
                <a:cubicBezTo>
                  <a:pt x="20586" y="87818"/>
                  <a:pt x="20586" y="87248"/>
                  <a:pt x="20206" y="87090"/>
                </a:cubicBezTo>
                <a:cubicBezTo>
                  <a:pt x="19952" y="86995"/>
                  <a:pt x="19667" y="87121"/>
                  <a:pt x="19572" y="87375"/>
                </a:cubicBezTo>
                <a:close/>
                <a:moveTo>
                  <a:pt x="19319" y="89275"/>
                </a:moveTo>
                <a:cubicBezTo>
                  <a:pt x="18907" y="89116"/>
                  <a:pt x="18495" y="89528"/>
                  <a:pt x="18685" y="89940"/>
                </a:cubicBezTo>
                <a:cubicBezTo>
                  <a:pt x="18844" y="90351"/>
                  <a:pt x="19445" y="90351"/>
                  <a:pt x="19604" y="89940"/>
                </a:cubicBezTo>
                <a:cubicBezTo>
                  <a:pt x="19730" y="89686"/>
                  <a:pt x="19604" y="89370"/>
                  <a:pt x="19319" y="89275"/>
                </a:cubicBezTo>
                <a:close/>
                <a:moveTo>
                  <a:pt x="17767" y="91745"/>
                </a:moveTo>
                <a:cubicBezTo>
                  <a:pt x="17609" y="92188"/>
                  <a:pt x="18052" y="92632"/>
                  <a:pt x="18495" y="92442"/>
                </a:cubicBezTo>
                <a:cubicBezTo>
                  <a:pt x="18907" y="92252"/>
                  <a:pt x="18907" y="91650"/>
                  <a:pt x="18464" y="91460"/>
                </a:cubicBezTo>
                <a:cubicBezTo>
                  <a:pt x="18179" y="91365"/>
                  <a:pt x="17894" y="91492"/>
                  <a:pt x="17767" y="91745"/>
                </a:cubicBezTo>
                <a:close/>
                <a:moveTo>
                  <a:pt x="16880" y="93962"/>
                </a:moveTo>
                <a:cubicBezTo>
                  <a:pt x="16690" y="94405"/>
                  <a:pt x="17165" y="94880"/>
                  <a:pt x="17609" y="94658"/>
                </a:cubicBezTo>
                <a:cubicBezTo>
                  <a:pt x="18084" y="94468"/>
                  <a:pt x="18052" y="93835"/>
                  <a:pt x="17609" y="93645"/>
                </a:cubicBezTo>
                <a:cubicBezTo>
                  <a:pt x="17324" y="93550"/>
                  <a:pt x="17007" y="93677"/>
                  <a:pt x="16880" y="93962"/>
                </a:cubicBezTo>
                <a:close/>
                <a:moveTo>
                  <a:pt x="15994" y="96147"/>
                </a:moveTo>
                <a:cubicBezTo>
                  <a:pt x="15804" y="96622"/>
                  <a:pt x="16279" y="97097"/>
                  <a:pt x="16754" y="96907"/>
                </a:cubicBezTo>
                <a:cubicBezTo>
                  <a:pt x="17229" y="96685"/>
                  <a:pt x="17229" y="96020"/>
                  <a:pt x="16722" y="95830"/>
                </a:cubicBezTo>
                <a:cubicBezTo>
                  <a:pt x="16437" y="95704"/>
                  <a:pt x="16089" y="95862"/>
                  <a:pt x="15994" y="96147"/>
                </a:cubicBezTo>
                <a:close/>
                <a:moveTo>
                  <a:pt x="16215" y="98807"/>
                </a:moveTo>
                <a:cubicBezTo>
                  <a:pt x="16405" y="98300"/>
                  <a:pt x="15899" y="97825"/>
                  <a:pt x="15423" y="98015"/>
                </a:cubicBezTo>
                <a:cubicBezTo>
                  <a:pt x="14917" y="98237"/>
                  <a:pt x="14917" y="98934"/>
                  <a:pt x="15423" y="99124"/>
                </a:cubicBezTo>
                <a:cubicBezTo>
                  <a:pt x="15740" y="99250"/>
                  <a:pt x="16089" y="99124"/>
                  <a:pt x="16215" y="98807"/>
                </a:cubicBezTo>
                <a:close/>
                <a:moveTo>
                  <a:pt x="15360" y="101024"/>
                </a:moveTo>
                <a:cubicBezTo>
                  <a:pt x="15582" y="100486"/>
                  <a:pt x="15043" y="99979"/>
                  <a:pt x="14537" y="100201"/>
                </a:cubicBezTo>
                <a:cubicBezTo>
                  <a:pt x="14030" y="100422"/>
                  <a:pt x="14030" y="101151"/>
                  <a:pt x="14537" y="101372"/>
                </a:cubicBezTo>
                <a:cubicBezTo>
                  <a:pt x="14885" y="101499"/>
                  <a:pt x="15233" y="101341"/>
                  <a:pt x="15360" y="101024"/>
                </a:cubicBezTo>
                <a:close/>
                <a:moveTo>
                  <a:pt x="13682" y="103589"/>
                </a:moveTo>
                <a:cubicBezTo>
                  <a:pt x="14220" y="103811"/>
                  <a:pt x="14727" y="103272"/>
                  <a:pt x="14505" y="102734"/>
                </a:cubicBezTo>
                <a:cubicBezTo>
                  <a:pt x="14283" y="102196"/>
                  <a:pt x="13523" y="102227"/>
                  <a:pt x="13302" y="102766"/>
                </a:cubicBezTo>
                <a:cubicBezTo>
                  <a:pt x="13175" y="103082"/>
                  <a:pt x="13333" y="103462"/>
                  <a:pt x="13682" y="103589"/>
                </a:cubicBezTo>
                <a:close/>
                <a:moveTo>
                  <a:pt x="13650" y="105458"/>
                </a:moveTo>
                <a:cubicBezTo>
                  <a:pt x="13872" y="104888"/>
                  <a:pt x="13333" y="104349"/>
                  <a:pt x="12763" y="104571"/>
                </a:cubicBezTo>
                <a:cubicBezTo>
                  <a:pt x="12225" y="104824"/>
                  <a:pt x="12225" y="105616"/>
                  <a:pt x="12795" y="105838"/>
                </a:cubicBezTo>
                <a:cubicBezTo>
                  <a:pt x="13143" y="105964"/>
                  <a:pt x="13523" y="105806"/>
                  <a:pt x="13650" y="105458"/>
                </a:cubicBezTo>
                <a:close/>
                <a:moveTo>
                  <a:pt x="12827" y="107674"/>
                </a:moveTo>
                <a:cubicBezTo>
                  <a:pt x="13048" y="107104"/>
                  <a:pt x="12447" y="106534"/>
                  <a:pt x="11877" y="106756"/>
                </a:cubicBezTo>
                <a:cubicBezTo>
                  <a:pt x="11307" y="107009"/>
                  <a:pt x="11338" y="107833"/>
                  <a:pt x="11908" y="108054"/>
                </a:cubicBezTo>
                <a:cubicBezTo>
                  <a:pt x="12257" y="108213"/>
                  <a:pt x="12668" y="108023"/>
                  <a:pt x="12827" y="107674"/>
                </a:cubicBezTo>
                <a:close/>
                <a:moveTo>
                  <a:pt x="11021" y="110303"/>
                </a:moveTo>
                <a:cubicBezTo>
                  <a:pt x="11623" y="110525"/>
                  <a:pt x="12193" y="109923"/>
                  <a:pt x="11940" y="109321"/>
                </a:cubicBezTo>
                <a:cubicBezTo>
                  <a:pt x="11687" y="108751"/>
                  <a:pt x="10863" y="108751"/>
                  <a:pt x="10610" y="109353"/>
                </a:cubicBezTo>
                <a:cubicBezTo>
                  <a:pt x="10483" y="109733"/>
                  <a:pt x="10641" y="110145"/>
                  <a:pt x="11021" y="110303"/>
                </a:cubicBezTo>
                <a:close/>
                <a:moveTo>
                  <a:pt x="33887" y="45382"/>
                </a:moveTo>
                <a:cubicBezTo>
                  <a:pt x="33887" y="45350"/>
                  <a:pt x="33855" y="45318"/>
                  <a:pt x="33823" y="45350"/>
                </a:cubicBezTo>
                <a:cubicBezTo>
                  <a:pt x="33823" y="45382"/>
                  <a:pt x="33823" y="45382"/>
                  <a:pt x="33855" y="45382"/>
                </a:cubicBezTo>
                <a:cubicBezTo>
                  <a:pt x="33855" y="45413"/>
                  <a:pt x="33887" y="45382"/>
                  <a:pt x="33887" y="45382"/>
                </a:cubicBezTo>
                <a:close/>
                <a:moveTo>
                  <a:pt x="33000" y="47535"/>
                </a:moveTo>
                <a:cubicBezTo>
                  <a:pt x="32936" y="47503"/>
                  <a:pt x="32905" y="47598"/>
                  <a:pt x="32968" y="47630"/>
                </a:cubicBezTo>
                <a:cubicBezTo>
                  <a:pt x="33032" y="47662"/>
                  <a:pt x="33063" y="47567"/>
                  <a:pt x="33000" y="47535"/>
                </a:cubicBezTo>
                <a:close/>
                <a:moveTo>
                  <a:pt x="32145" y="49720"/>
                </a:moveTo>
                <a:cubicBezTo>
                  <a:pt x="32018" y="49689"/>
                  <a:pt x="32145" y="49910"/>
                  <a:pt x="32176" y="49815"/>
                </a:cubicBezTo>
                <a:cubicBezTo>
                  <a:pt x="32176" y="49784"/>
                  <a:pt x="32176" y="49752"/>
                  <a:pt x="32145" y="49720"/>
                </a:cubicBezTo>
                <a:close/>
                <a:moveTo>
                  <a:pt x="31258" y="51905"/>
                </a:moveTo>
                <a:cubicBezTo>
                  <a:pt x="31131" y="51842"/>
                  <a:pt x="31258" y="52190"/>
                  <a:pt x="31321" y="52032"/>
                </a:cubicBezTo>
                <a:cubicBezTo>
                  <a:pt x="31353" y="51969"/>
                  <a:pt x="31321" y="51937"/>
                  <a:pt x="31258" y="51905"/>
                </a:cubicBezTo>
                <a:close/>
                <a:moveTo>
                  <a:pt x="30403" y="54091"/>
                </a:moveTo>
                <a:cubicBezTo>
                  <a:pt x="30245" y="54027"/>
                  <a:pt x="30403" y="54439"/>
                  <a:pt x="30466" y="54249"/>
                </a:cubicBezTo>
                <a:cubicBezTo>
                  <a:pt x="30498" y="54186"/>
                  <a:pt x="30466" y="54122"/>
                  <a:pt x="30403" y="54091"/>
                </a:cubicBezTo>
                <a:close/>
                <a:moveTo>
                  <a:pt x="29548" y="56276"/>
                </a:moveTo>
                <a:cubicBezTo>
                  <a:pt x="29326" y="56181"/>
                  <a:pt x="29548" y="56687"/>
                  <a:pt x="29611" y="56466"/>
                </a:cubicBezTo>
                <a:cubicBezTo>
                  <a:pt x="29643" y="56402"/>
                  <a:pt x="29611" y="56307"/>
                  <a:pt x="29548" y="56276"/>
                </a:cubicBezTo>
                <a:close/>
                <a:moveTo>
                  <a:pt x="28693" y="58461"/>
                </a:moveTo>
                <a:cubicBezTo>
                  <a:pt x="28439" y="58366"/>
                  <a:pt x="28693" y="58936"/>
                  <a:pt x="28788" y="58683"/>
                </a:cubicBezTo>
                <a:cubicBezTo>
                  <a:pt x="28820" y="58588"/>
                  <a:pt x="28756" y="58493"/>
                  <a:pt x="28693" y="58461"/>
                </a:cubicBezTo>
                <a:close/>
                <a:moveTo>
                  <a:pt x="27806" y="60646"/>
                </a:moveTo>
                <a:cubicBezTo>
                  <a:pt x="27521" y="60551"/>
                  <a:pt x="27806" y="61184"/>
                  <a:pt x="27933" y="60899"/>
                </a:cubicBezTo>
                <a:cubicBezTo>
                  <a:pt x="27964" y="60804"/>
                  <a:pt x="27901" y="60678"/>
                  <a:pt x="27806" y="60646"/>
                </a:cubicBezTo>
                <a:close/>
                <a:moveTo>
                  <a:pt x="26951" y="62831"/>
                </a:moveTo>
                <a:cubicBezTo>
                  <a:pt x="26634" y="62705"/>
                  <a:pt x="26951" y="63433"/>
                  <a:pt x="27078" y="63116"/>
                </a:cubicBezTo>
                <a:cubicBezTo>
                  <a:pt x="27109" y="63021"/>
                  <a:pt x="27078" y="62895"/>
                  <a:pt x="26951" y="62831"/>
                </a:cubicBezTo>
                <a:close/>
                <a:moveTo>
                  <a:pt x="26096" y="65016"/>
                </a:moveTo>
                <a:cubicBezTo>
                  <a:pt x="25874" y="64953"/>
                  <a:pt x="25684" y="65143"/>
                  <a:pt x="25779" y="65333"/>
                </a:cubicBezTo>
                <a:cubicBezTo>
                  <a:pt x="25874" y="65555"/>
                  <a:pt x="26159" y="65555"/>
                  <a:pt x="26223" y="65333"/>
                </a:cubicBezTo>
                <a:cubicBezTo>
                  <a:pt x="26286" y="65206"/>
                  <a:pt x="26223" y="65080"/>
                  <a:pt x="26096" y="65016"/>
                </a:cubicBezTo>
                <a:close/>
                <a:moveTo>
                  <a:pt x="25241" y="67202"/>
                </a:moveTo>
                <a:cubicBezTo>
                  <a:pt x="25019" y="67138"/>
                  <a:pt x="24798" y="67360"/>
                  <a:pt x="24893" y="67550"/>
                </a:cubicBezTo>
                <a:cubicBezTo>
                  <a:pt x="24988" y="67772"/>
                  <a:pt x="25304" y="67772"/>
                  <a:pt x="25368" y="67550"/>
                </a:cubicBezTo>
                <a:cubicBezTo>
                  <a:pt x="25431" y="67423"/>
                  <a:pt x="25368" y="67265"/>
                  <a:pt x="25241" y="67202"/>
                </a:cubicBezTo>
                <a:close/>
                <a:moveTo>
                  <a:pt x="24354" y="69387"/>
                </a:moveTo>
                <a:cubicBezTo>
                  <a:pt x="24132" y="69292"/>
                  <a:pt x="23879" y="69545"/>
                  <a:pt x="23974" y="69798"/>
                </a:cubicBezTo>
                <a:cubicBezTo>
                  <a:pt x="24101" y="70020"/>
                  <a:pt x="24418" y="70020"/>
                  <a:pt x="24513" y="69767"/>
                </a:cubicBezTo>
                <a:cubicBezTo>
                  <a:pt x="24576" y="69640"/>
                  <a:pt x="24513" y="69450"/>
                  <a:pt x="24354" y="69387"/>
                </a:cubicBezTo>
                <a:close/>
                <a:moveTo>
                  <a:pt x="23499" y="71572"/>
                </a:moveTo>
                <a:cubicBezTo>
                  <a:pt x="23246" y="71477"/>
                  <a:pt x="22992" y="71730"/>
                  <a:pt x="23087" y="72015"/>
                </a:cubicBezTo>
                <a:cubicBezTo>
                  <a:pt x="23214" y="72269"/>
                  <a:pt x="23562" y="72237"/>
                  <a:pt x="23689" y="71984"/>
                </a:cubicBezTo>
                <a:cubicBezTo>
                  <a:pt x="23752" y="71825"/>
                  <a:pt x="23657" y="71635"/>
                  <a:pt x="23499" y="71572"/>
                </a:cubicBezTo>
                <a:close/>
                <a:moveTo>
                  <a:pt x="22644" y="73757"/>
                </a:moveTo>
                <a:cubicBezTo>
                  <a:pt x="22359" y="73662"/>
                  <a:pt x="22074" y="73947"/>
                  <a:pt x="22201" y="74200"/>
                </a:cubicBezTo>
                <a:cubicBezTo>
                  <a:pt x="22327" y="74485"/>
                  <a:pt x="22707" y="74485"/>
                  <a:pt x="22834" y="74200"/>
                </a:cubicBezTo>
                <a:cubicBezTo>
                  <a:pt x="22897" y="74042"/>
                  <a:pt x="22802" y="73820"/>
                  <a:pt x="22644" y="73757"/>
                </a:cubicBezTo>
                <a:close/>
                <a:moveTo>
                  <a:pt x="21757" y="75942"/>
                </a:moveTo>
                <a:cubicBezTo>
                  <a:pt x="21472" y="75847"/>
                  <a:pt x="21187" y="76132"/>
                  <a:pt x="21314" y="76449"/>
                </a:cubicBezTo>
                <a:cubicBezTo>
                  <a:pt x="21441" y="76734"/>
                  <a:pt x="21852" y="76734"/>
                  <a:pt x="21979" y="76417"/>
                </a:cubicBezTo>
                <a:cubicBezTo>
                  <a:pt x="22042" y="76227"/>
                  <a:pt x="21947" y="76037"/>
                  <a:pt x="21757" y="75942"/>
                </a:cubicBezTo>
                <a:close/>
                <a:moveTo>
                  <a:pt x="20902" y="78127"/>
                </a:moveTo>
                <a:cubicBezTo>
                  <a:pt x="20586" y="78001"/>
                  <a:pt x="20269" y="78349"/>
                  <a:pt x="20396" y="78666"/>
                </a:cubicBezTo>
                <a:cubicBezTo>
                  <a:pt x="20554" y="78982"/>
                  <a:pt x="20997" y="78951"/>
                  <a:pt x="21124" y="78634"/>
                </a:cubicBezTo>
                <a:cubicBezTo>
                  <a:pt x="21219" y="78444"/>
                  <a:pt x="21092" y="78222"/>
                  <a:pt x="20902" y="78127"/>
                </a:cubicBezTo>
                <a:close/>
                <a:moveTo>
                  <a:pt x="20047" y="80312"/>
                </a:moveTo>
                <a:cubicBezTo>
                  <a:pt x="19699" y="80186"/>
                  <a:pt x="19382" y="80534"/>
                  <a:pt x="19509" y="80882"/>
                </a:cubicBezTo>
                <a:cubicBezTo>
                  <a:pt x="19667" y="81199"/>
                  <a:pt x="20142" y="81199"/>
                  <a:pt x="20269" y="80851"/>
                </a:cubicBezTo>
                <a:cubicBezTo>
                  <a:pt x="20364" y="80661"/>
                  <a:pt x="20269" y="80407"/>
                  <a:pt x="20047" y="80312"/>
                </a:cubicBezTo>
                <a:close/>
                <a:moveTo>
                  <a:pt x="19192" y="82498"/>
                </a:moveTo>
                <a:cubicBezTo>
                  <a:pt x="18812" y="82371"/>
                  <a:pt x="18464" y="82719"/>
                  <a:pt x="18622" y="83099"/>
                </a:cubicBezTo>
                <a:cubicBezTo>
                  <a:pt x="18780" y="83448"/>
                  <a:pt x="19287" y="83448"/>
                  <a:pt x="19414" y="83068"/>
                </a:cubicBezTo>
                <a:cubicBezTo>
                  <a:pt x="19509" y="82846"/>
                  <a:pt x="19414" y="82593"/>
                  <a:pt x="19192" y="82498"/>
                </a:cubicBezTo>
                <a:close/>
                <a:moveTo>
                  <a:pt x="18305" y="84683"/>
                </a:moveTo>
                <a:cubicBezTo>
                  <a:pt x="17925" y="84556"/>
                  <a:pt x="17577" y="84936"/>
                  <a:pt x="17735" y="85316"/>
                </a:cubicBezTo>
                <a:cubicBezTo>
                  <a:pt x="17894" y="85696"/>
                  <a:pt x="18432" y="85664"/>
                  <a:pt x="18590" y="85284"/>
                </a:cubicBezTo>
                <a:cubicBezTo>
                  <a:pt x="18654" y="85063"/>
                  <a:pt x="18559" y="84778"/>
                  <a:pt x="18305" y="84683"/>
                </a:cubicBezTo>
                <a:close/>
                <a:moveTo>
                  <a:pt x="17450" y="86868"/>
                </a:moveTo>
                <a:cubicBezTo>
                  <a:pt x="17039" y="86710"/>
                  <a:pt x="16659" y="87121"/>
                  <a:pt x="16817" y="87533"/>
                </a:cubicBezTo>
                <a:cubicBezTo>
                  <a:pt x="17007" y="87913"/>
                  <a:pt x="17577" y="87913"/>
                  <a:pt x="17735" y="87501"/>
                </a:cubicBezTo>
                <a:cubicBezTo>
                  <a:pt x="17830" y="87248"/>
                  <a:pt x="17704" y="86995"/>
                  <a:pt x="17450" y="86868"/>
                </a:cubicBezTo>
                <a:close/>
                <a:moveTo>
                  <a:pt x="16595" y="89053"/>
                </a:moveTo>
                <a:cubicBezTo>
                  <a:pt x="16184" y="88895"/>
                  <a:pt x="15772" y="89338"/>
                  <a:pt x="15930" y="89750"/>
                </a:cubicBezTo>
                <a:cubicBezTo>
                  <a:pt x="16120" y="90161"/>
                  <a:pt x="16722" y="90161"/>
                  <a:pt x="16880" y="89718"/>
                </a:cubicBezTo>
                <a:cubicBezTo>
                  <a:pt x="16975" y="89465"/>
                  <a:pt x="16849" y="89180"/>
                  <a:pt x="16595" y="89085"/>
                </a:cubicBezTo>
                <a:close/>
                <a:moveTo>
                  <a:pt x="15740" y="91270"/>
                </a:moveTo>
                <a:cubicBezTo>
                  <a:pt x="15297" y="91080"/>
                  <a:pt x="14853" y="91523"/>
                  <a:pt x="15043" y="91967"/>
                </a:cubicBezTo>
                <a:cubicBezTo>
                  <a:pt x="15233" y="92410"/>
                  <a:pt x="15835" y="92378"/>
                  <a:pt x="16025" y="91935"/>
                </a:cubicBezTo>
                <a:cubicBezTo>
                  <a:pt x="16120" y="91682"/>
                  <a:pt x="15994" y="91365"/>
                  <a:pt x="15740" y="91270"/>
                </a:cubicBezTo>
                <a:close/>
                <a:moveTo>
                  <a:pt x="14125" y="93740"/>
                </a:moveTo>
                <a:cubicBezTo>
                  <a:pt x="13967" y="94215"/>
                  <a:pt x="14410" y="94658"/>
                  <a:pt x="14885" y="94468"/>
                </a:cubicBezTo>
                <a:cubicBezTo>
                  <a:pt x="15328" y="94278"/>
                  <a:pt x="15328" y="93613"/>
                  <a:pt x="14853" y="93455"/>
                </a:cubicBezTo>
                <a:cubicBezTo>
                  <a:pt x="14568" y="93328"/>
                  <a:pt x="14252" y="93455"/>
                  <a:pt x="14125" y="93740"/>
                </a:cubicBezTo>
                <a:close/>
                <a:moveTo>
                  <a:pt x="13238" y="95957"/>
                </a:moveTo>
                <a:cubicBezTo>
                  <a:pt x="13048" y="96432"/>
                  <a:pt x="13523" y="96907"/>
                  <a:pt x="13998" y="96685"/>
                </a:cubicBezTo>
                <a:cubicBezTo>
                  <a:pt x="14505" y="96495"/>
                  <a:pt x="14473" y="95830"/>
                  <a:pt x="13998" y="95640"/>
                </a:cubicBezTo>
                <a:cubicBezTo>
                  <a:pt x="13713" y="95514"/>
                  <a:pt x="13365" y="95640"/>
                  <a:pt x="13238" y="95957"/>
                </a:cubicBezTo>
                <a:close/>
                <a:moveTo>
                  <a:pt x="13460" y="98585"/>
                </a:moveTo>
                <a:cubicBezTo>
                  <a:pt x="13682" y="98110"/>
                  <a:pt x="13175" y="97604"/>
                  <a:pt x="12668" y="97825"/>
                </a:cubicBezTo>
                <a:cubicBezTo>
                  <a:pt x="12162" y="98047"/>
                  <a:pt x="12193" y="98744"/>
                  <a:pt x="12700" y="98934"/>
                </a:cubicBezTo>
                <a:cubicBezTo>
                  <a:pt x="12985" y="99060"/>
                  <a:pt x="13365" y="98902"/>
                  <a:pt x="13460" y="98585"/>
                </a:cubicBezTo>
                <a:close/>
                <a:moveTo>
                  <a:pt x="12637" y="100802"/>
                </a:moveTo>
                <a:cubicBezTo>
                  <a:pt x="12827" y="100296"/>
                  <a:pt x="12288" y="99789"/>
                  <a:pt x="11782" y="100010"/>
                </a:cubicBezTo>
                <a:cubicBezTo>
                  <a:pt x="11275" y="100232"/>
                  <a:pt x="11275" y="100961"/>
                  <a:pt x="11813" y="101182"/>
                </a:cubicBezTo>
                <a:cubicBezTo>
                  <a:pt x="12130" y="101309"/>
                  <a:pt x="12510" y="101151"/>
                  <a:pt x="12637" y="100802"/>
                </a:cubicBezTo>
                <a:close/>
                <a:moveTo>
                  <a:pt x="10926" y="103399"/>
                </a:moveTo>
                <a:cubicBezTo>
                  <a:pt x="11465" y="103621"/>
                  <a:pt x="12003" y="103051"/>
                  <a:pt x="11750" y="102544"/>
                </a:cubicBezTo>
                <a:cubicBezTo>
                  <a:pt x="11528" y="102006"/>
                  <a:pt x="10768" y="102006"/>
                  <a:pt x="10546" y="102544"/>
                </a:cubicBezTo>
                <a:cubicBezTo>
                  <a:pt x="10420" y="102892"/>
                  <a:pt x="10578" y="103272"/>
                  <a:pt x="10926" y="103399"/>
                </a:cubicBezTo>
                <a:close/>
                <a:moveTo>
                  <a:pt x="10926" y="105236"/>
                </a:moveTo>
                <a:cubicBezTo>
                  <a:pt x="11148" y="104697"/>
                  <a:pt x="10578" y="104127"/>
                  <a:pt x="10040" y="104381"/>
                </a:cubicBezTo>
                <a:cubicBezTo>
                  <a:pt x="9470" y="104602"/>
                  <a:pt x="9470" y="105394"/>
                  <a:pt x="10040" y="105616"/>
                </a:cubicBezTo>
                <a:cubicBezTo>
                  <a:pt x="10388" y="105774"/>
                  <a:pt x="10800" y="105584"/>
                  <a:pt x="10926" y="105236"/>
                </a:cubicBezTo>
                <a:close/>
                <a:moveTo>
                  <a:pt x="9153" y="107864"/>
                </a:moveTo>
                <a:cubicBezTo>
                  <a:pt x="9755" y="108086"/>
                  <a:pt x="10325" y="107516"/>
                  <a:pt x="10071" y="106914"/>
                </a:cubicBezTo>
                <a:cubicBezTo>
                  <a:pt x="9818" y="106344"/>
                  <a:pt x="8995" y="106376"/>
                  <a:pt x="8773" y="106946"/>
                </a:cubicBezTo>
                <a:cubicBezTo>
                  <a:pt x="8615" y="107326"/>
                  <a:pt x="8805" y="107706"/>
                  <a:pt x="9153" y="107864"/>
                </a:cubicBezTo>
                <a:close/>
                <a:moveTo>
                  <a:pt x="8298" y="110081"/>
                </a:moveTo>
                <a:cubicBezTo>
                  <a:pt x="8900" y="110335"/>
                  <a:pt x="9470" y="109733"/>
                  <a:pt x="9216" y="109131"/>
                </a:cubicBezTo>
                <a:cubicBezTo>
                  <a:pt x="8963" y="108529"/>
                  <a:pt x="8108" y="108561"/>
                  <a:pt x="7886" y="109163"/>
                </a:cubicBezTo>
                <a:cubicBezTo>
                  <a:pt x="7728" y="109511"/>
                  <a:pt x="7918" y="109955"/>
                  <a:pt x="8266" y="110081"/>
                </a:cubicBezTo>
                <a:close/>
                <a:moveTo>
                  <a:pt x="7950" y="110936"/>
                </a:moveTo>
                <a:cubicBezTo>
                  <a:pt x="7696" y="110841"/>
                  <a:pt x="7443" y="110873"/>
                  <a:pt x="7221" y="111031"/>
                </a:cubicBezTo>
                <a:lnTo>
                  <a:pt x="8140" y="111031"/>
                </a:lnTo>
                <a:cubicBezTo>
                  <a:pt x="8076" y="111000"/>
                  <a:pt x="8013" y="110968"/>
                  <a:pt x="7950" y="110936"/>
                </a:cubicBezTo>
                <a:close/>
                <a:moveTo>
                  <a:pt x="31131" y="45097"/>
                </a:moveTo>
                <a:cubicBezTo>
                  <a:pt x="31100" y="45128"/>
                  <a:pt x="31195" y="45097"/>
                  <a:pt x="31163" y="45097"/>
                </a:cubicBezTo>
                <a:cubicBezTo>
                  <a:pt x="31131" y="45065"/>
                  <a:pt x="31131" y="45097"/>
                  <a:pt x="31131" y="45097"/>
                </a:cubicBezTo>
                <a:close/>
                <a:moveTo>
                  <a:pt x="30276" y="47282"/>
                </a:moveTo>
                <a:cubicBezTo>
                  <a:pt x="30213" y="47250"/>
                  <a:pt x="30276" y="47408"/>
                  <a:pt x="30308" y="47345"/>
                </a:cubicBezTo>
                <a:cubicBezTo>
                  <a:pt x="30308" y="47313"/>
                  <a:pt x="30308" y="47282"/>
                  <a:pt x="30276" y="47282"/>
                </a:cubicBezTo>
                <a:close/>
                <a:moveTo>
                  <a:pt x="29421" y="49467"/>
                </a:moveTo>
                <a:cubicBezTo>
                  <a:pt x="29326" y="49404"/>
                  <a:pt x="29421" y="49657"/>
                  <a:pt x="29453" y="49562"/>
                </a:cubicBezTo>
                <a:cubicBezTo>
                  <a:pt x="29485" y="49499"/>
                  <a:pt x="29453" y="49467"/>
                  <a:pt x="29421" y="49467"/>
                </a:cubicBezTo>
                <a:close/>
                <a:moveTo>
                  <a:pt x="28566" y="51652"/>
                </a:moveTo>
                <a:cubicBezTo>
                  <a:pt x="28408" y="51589"/>
                  <a:pt x="28566" y="51905"/>
                  <a:pt x="28598" y="51779"/>
                </a:cubicBezTo>
                <a:cubicBezTo>
                  <a:pt x="28630" y="51715"/>
                  <a:pt x="28598" y="51652"/>
                  <a:pt x="28566" y="51652"/>
                </a:cubicBezTo>
                <a:close/>
                <a:moveTo>
                  <a:pt x="27679" y="53837"/>
                </a:moveTo>
                <a:cubicBezTo>
                  <a:pt x="27521" y="53742"/>
                  <a:pt x="27679" y="54154"/>
                  <a:pt x="27774" y="53996"/>
                </a:cubicBezTo>
                <a:cubicBezTo>
                  <a:pt x="27774" y="53932"/>
                  <a:pt x="27743" y="53837"/>
                  <a:pt x="27679" y="53837"/>
                </a:cubicBezTo>
                <a:close/>
                <a:moveTo>
                  <a:pt x="26729" y="56276"/>
                </a:moveTo>
                <a:cubicBezTo>
                  <a:pt x="26951" y="56371"/>
                  <a:pt x="26729" y="55896"/>
                  <a:pt x="26634" y="56086"/>
                </a:cubicBezTo>
                <a:cubicBezTo>
                  <a:pt x="26603" y="56181"/>
                  <a:pt x="26634" y="56244"/>
                  <a:pt x="26729" y="56276"/>
                </a:cubicBezTo>
                <a:close/>
                <a:moveTo>
                  <a:pt x="25843" y="58524"/>
                </a:moveTo>
                <a:cubicBezTo>
                  <a:pt x="26096" y="58619"/>
                  <a:pt x="25843" y="58049"/>
                  <a:pt x="25748" y="58303"/>
                </a:cubicBezTo>
                <a:cubicBezTo>
                  <a:pt x="25716" y="58366"/>
                  <a:pt x="25748" y="58493"/>
                  <a:pt x="25843" y="58524"/>
                </a:cubicBezTo>
                <a:close/>
                <a:moveTo>
                  <a:pt x="24956" y="60741"/>
                </a:moveTo>
                <a:cubicBezTo>
                  <a:pt x="25241" y="60868"/>
                  <a:pt x="24956" y="60203"/>
                  <a:pt x="24861" y="60488"/>
                </a:cubicBezTo>
                <a:cubicBezTo>
                  <a:pt x="24798" y="60583"/>
                  <a:pt x="24861" y="60709"/>
                  <a:pt x="24956" y="60741"/>
                </a:cubicBezTo>
                <a:close/>
                <a:moveTo>
                  <a:pt x="24228" y="62578"/>
                </a:moveTo>
                <a:cubicBezTo>
                  <a:pt x="23911" y="62451"/>
                  <a:pt x="24228" y="63180"/>
                  <a:pt x="24354" y="62863"/>
                </a:cubicBezTo>
                <a:cubicBezTo>
                  <a:pt x="24418" y="62736"/>
                  <a:pt x="24354" y="62610"/>
                  <a:pt x="24228" y="62578"/>
                </a:cubicBezTo>
                <a:close/>
                <a:moveTo>
                  <a:pt x="23372" y="64763"/>
                </a:moveTo>
                <a:cubicBezTo>
                  <a:pt x="23182" y="64668"/>
                  <a:pt x="22992" y="64890"/>
                  <a:pt x="23056" y="65080"/>
                </a:cubicBezTo>
                <a:cubicBezTo>
                  <a:pt x="23151" y="65270"/>
                  <a:pt x="23436" y="65270"/>
                  <a:pt x="23499" y="65080"/>
                </a:cubicBezTo>
                <a:cubicBezTo>
                  <a:pt x="23562" y="64953"/>
                  <a:pt x="23499" y="64795"/>
                  <a:pt x="23372" y="64763"/>
                </a:cubicBezTo>
                <a:close/>
                <a:moveTo>
                  <a:pt x="22517" y="66948"/>
                </a:moveTo>
                <a:cubicBezTo>
                  <a:pt x="22296" y="66853"/>
                  <a:pt x="22074" y="67075"/>
                  <a:pt x="22169" y="67297"/>
                </a:cubicBezTo>
                <a:cubicBezTo>
                  <a:pt x="22264" y="67518"/>
                  <a:pt x="22581" y="67518"/>
                  <a:pt x="22676" y="67297"/>
                </a:cubicBezTo>
                <a:cubicBezTo>
                  <a:pt x="22707" y="67138"/>
                  <a:pt x="22644" y="66980"/>
                  <a:pt x="22517" y="66948"/>
                </a:cubicBezTo>
                <a:close/>
                <a:moveTo>
                  <a:pt x="21662" y="69133"/>
                </a:moveTo>
                <a:cubicBezTo>
                  <a:pt x="21409" y="69038"/>
                  <a:pt x="21156" y="69260"/>
                  <a:pt x="21282" y="69513"/>
                </a:cubicBezTo>
                <a:cubicBezTo>
                  <a:pt x="21377" y="69735"/>
                  <a:pt x="21726" y="69735"/>
                  <a:pt x="21821" y="69513"/>
                </a:cubicBezTo>
                <a:cubicBezTo>
                  <a:pt x="21884" y="69355"/>
                  <a:pt x="21789" y="69197"/>
                  <a:pt x="21662" y="69133"/>
                </a:cubicBezTo>
                <a:close/>
                <a:moveTo>
                  <a:pt x="20776" y="71318"/>
                </a:moveTo>
                <a:cubicBezTo>
                  <a:pt x="20522" y="71192"/>
                  <a:pt x="20269" y="71477"/>
                  <a:pt x="20364" y="71730"/>
                </a:cubicBezTo>
                <a:cubicBezTo>
                  <a:pt x="20491" y="71984"/>
                  <a:pt x="20871" y="71984"/>
                  <a:pt x="20966" y="71730"/>
                </a:cubicBezTo>
                <a:cubicBezTo>
                  <a:pt x="21029" y="71572"/>
                  <a:pt x="20934" y="71382"/>
                  <a:pt x="20776" y="71318"/>
                </a:cubicBezTo>
                <a:close/>
                <a:moveTo>
                  <a:pt x="19921" y="73504"/>
                </a:moveTo>
                <a:cubicBezTo>
                  <a:pt x="19635" y="73377"/>
                  <a:pt x="19350" y="73662"/>
                  <a:pt x="19477" y="73947"/>
                </a:cubicBezTo>
                <a:cubicBezTo>
                  <a:pt x="19604" y="74232"/>
                  <a:pt x="20016" y="74232"/>
                  <a:pt x="20111" y="73947"/>
                </a:cubicBezTo>
                <a:cubicBezTo>
                  <a:pt x="20174" y="73757"/>
                  <a:pt x="20079" y="73567"/>
                  <a:pt x="19921" y="73504"/>
                </a:cubicBezTo>
                <a:close/>
                <a:moveTo>
                  <a:pt x="19065" y="75689"/>
                </a:moveTo>
                <a:cubicBezTo>
                  <a:pt x="18749" y="75562"/>
                  <a:pt x="18464" y="75879"/>
                  <a:pt x="18590" y="76164"/>
                </a:cubicBezTo>
                <a:cubicBezTo>
                  <a:pt x="18717" y="76481"/>
                  <a:pt x="19129" y="76449"/>
                  <a:pt x="19255" y="76164"/>
                </a:cubicBezTo>
                <a:cubicBezTo>
                  <a:pt x="19350" y="75974"/>
                  <a:pt x="19255" y="75752"/>
                  <a:pt x="19065" y="75689"/>
                </a:cubicBezTo>
                <a:close/>
                <a:moveTo>
                  <a:pt x="18179" y="77874"/>
                </a:moveTo>
                <a:cubicBezTo>
                  <a:pt x="17862" y="77747"/>
                  <a:pt x="17545" y="78064"/>
                  <a:pt x="17704" y="78381"/>
                </a:cubicBezTo>
                <a:cubicBezTo>
                  <a:pt x="17830" y="78697"/>
                  <a:pt x="18274" y="78697"/>
                  <a:pt x="18400" y="78381"/>
                </a:cubicBezTo>
                <a:cubicBezTo>
                  <a:pt x="18495" y="78159"/>
                  <a:pt x="18400" y="77937"/>
                  <a:pt x="18179" y="77874"/>
                </a:cubicBezTo>
                <a:close/>
                <a:moveTo>
                  <a:pt x="17324" y="80059"/>
                </a:moveTo>
                <a:cubicBezTo>
                  <a:pt x="16975" y="79932"/>
                  <a:pt x="16659" y="80281"/>
                  <a:pt x="16785" y="80597"/>
                </a:cubicBezTo>
                <a:cubicBezTo>
                  <a:pt x="16944" y="80946"/>
                  <a:pt x="17419" y="80946"/>
                  <a:pt x="17577" y="80597"/>
                </a:cubicBezTo>
                <a:cubicBezTo>
                  <a:pt x="17640" y="80376"/>
                  <a:pt x="17545" y="80154"/>
                  <a:pt x="17324" y="80059"/>
                </a:cubicBezTo>
                <a:close/>
                <a:moveTo>
                  <a:pt x="16469" y="82244"/>
                </a:moveTo>
                <a:cubicBezTo>
                  <a:pt x="16089" y="82086"/>
                  <a:pt x="15740" y="82466"/>
                  <a:pt x="15899" y="82814"/>
                </a:cubicBezTo>
                <a:cubicBezTo>
                  <a:pt x="16057" y="83194"/>
                  <a:pt x="16564" y="83163"/>
                  <a:pt x="16722" y="82814"/>
                </a:cubicBezTo>
                <a:cubicBezTo>
                  <a:pt x="16785" y="82593"/>
                  <a:pt x="16690" y="82339"/>
                  <a:pt x="16469" y="82244"/>
                </a:cubicBezTo>
                <a:close/>
                <a:moveTo>
                  <a:pt x="15614" y="84429"/>
                </a:moveTo>
                <a:cubicBezTo>
                  <a:pt x="15233" y="84271"/>
                  <a:pt x="14853" y="84651"/>
                  <a:pt x="15012" y="85031"/>
                </a:cubicBezTo>
                <a:cubicBezTo>
                  <a:pt x="15170" y="85411"/>
                  <a:pt x="15709" y="85411"/>
                  <a:pt x="15867" y="85031"/>
                </a:cubicBezTo>
                <a:cubicBezTo>
                  <a:pt x="15962" y="84778"/>
                  <a:pt x="15835" y="84524"/>
                  <a:pt x="15614" y="84429"/>
                </a:cubicBezTo>
                <a:close/>
                <a:moveTo>
                  <a:pt x="14727" y="86615"/>
                </a:moveTo>
                <a:cubicBezTo>
                  <a:pt x="14347" y="86456"/>
                  <a:pt x="13935" y="86868"/>
                  <a:pt x="14125" y="87248"/>
                </a:cubicBezTo>
                <a:cubicBezTo>
                  <a:pt x="14283" y="87660"/>
                  <a:pt x="14853" y="87660"/>
                  <a:pt x="15012" y="87248"/>
                </a:cubicBezTo>
                <a:cubicBezTo>
                  <a:pt x="15107" y="86995"/>
                  <a:pt x="14980" y="86710"/>
                  <a:pt x="14727" y="86615"/>
                </a:cubicBezTo>
                <a:close/>
                <a:moveTo>
                  <a:pt x="13872" y="88800"/>
                </a:moveTo>
                <a:cubicBezTo>
                  <a:pt x="13460" y="88641"/>
                  <a:pt x="13048" y="89053"/>
                  <a:pt x="13207" y="89465"/>
                </a:cubicBezTo>
                <a:cubicBezTo>
                  <a:pt x="13397" y="89908"/>
                  <a:pt x="13998" y="89876"/>
                  <a:pt x="14157" y="89465"/>
                </a:cubicBezTo>
                <a:cubicBezTo>
                  <a:pt x="14252" y="89211"/>
                  <a:pt x="14125" y="88895"/>
                  <a:pt x="13872" y="88800"/>
                </a:cubicBezTo>
                <a:close/>
                <a:moveTo>
                  <a:pt x="13017" y="90985"/>
                </a:moveTo>
                <a:cubicBezTo>
                  <a:pt x="12573" y="90795"/>
                  <a:pt x="12130" y="91270"/>
                  <a:pt x="12320" y="91682"/>
                </a:cubicBezTo>
                <a:cubicBezTo>
                  <a:pt x="12510" y="92125"/>
                  <a:pt x="13143" y="92125"/>
                  <a:pt x="13302" y="91682"/>
                </a:cubicBezTo>
                <a:cubicBezTo>
                  <a:pt x="13428" y="91397"/>
                  <a:pt x="13270" y="91080"/>
                  <a:pt x="13017" y="90985"/>
                </a:cubicBezTo>
                <a:close/>
                <a:moveTo>
                  <a:pt x="11433" y="93487"/>
                </a:moveTo>
                <a:cubicBezTo>
                  <a:pt x="11243" y="93962"/>
                  <a:pt x="11718" y="94405"/>
                  <a:pt x="12162" y="94215"/>
                </a:cubicBezTo>
                <a:cubicBezTo>
                  <a:pt x="12605" y="93993"/>
                  <a:pt x="12605" y="93360"/>
                  <a:pt x="12130" y="93170"/>
                </a:cubicBezTo>
                <a:cubicBezTo>
                  <a:pt x="11845" y="93043"/>
                  <a:pt x="11528" y="93202"/>
                  <a:pt x="11433" y="93487"/>
                </a:cubicBezTo>
                <a:close/>
                <a:moveTo>
                  <a:pt x="10863" y="96432"/>
                </a:moveTo>
                <a:cubicBezTo>
                  <a:pt x="11338" y="96622"/>
                  <a:pt x="11813" y="96147"/>
                  <a:pt x="11592" y="95672"/>
                </a:cubicBezTo>
                <a:cubicBezTo>
                  <a:pt x="11402" y="95197"/>
                  <a:pt x="10705" y="95197"/>
                  <a:pt x="10515" y="95672"/>
                </a:cubicBezTo>
                <a:cubicBezTo>
                  <a:pt x="10420" y="95989"/>
                  <a:pt x="10546" y="96337"/>
                  <a:pt x="10863" y="96432"/>
                </a:cubicBezTo>
                <a:close/>
                <a:moveTo>
                  <a:pt x="10768" y="98332"/>
                </a:moveTo>
                <a:cubicBezTo>
                  <a:pt x="10958" y="97825"/>
                  <a:pt x="10451" y="97319"/>
                  <a:pt x="9945" y="97540"/>
                </a:cubicBezTo>
                <a:cubicBezTo>
                  <a:pt x="9470" y="97762"/>
                  <a:pt x="9470" y="98459"/>
                  <a:pt x="9976" y="98680"/>
                </a:cubicBezTo>
                <a:cubicBezTo>
                  <a:pt x="10293" y="98807"/>
                  <a:pt x="10641" y="98649"/>
                  <a:pt x="10768" y="98332"/>
                </a:cubicBezTo>
                <a:close/>
                <a:moveTo>
                  <a:pt x="9090" y="100897"/>
                </a:moveTo>
                <a:cubicBezTo>
                  <a:pt x="9628" y="101119"/>
                  <a:pt x="10135" y="100581"/>
                  <a:pt x="9913" y="100074"/>
                </a:cubicBezTo>
                <a:cubicBezTo>
                  <a:pt x="9691" y="99535"/>
                  <a:pt x="8931" y="99567"/>
                  <a:pt x="8741" y="100074"/>
                </a:cubicBezTo>
                <a:cubicBezTo>
                  <a:pt x="8615" y="100422"/>
                  <a:pt x="8773" y="100771"/>
                  <a:pt x="9090" y="100897"/>
                </a:cubicBezTo>
                <a:close/>
                <a:moveTo>
                  <a:pt x="8203" y="103146"/>
                </a:moveTo>
                <a:cubicBezTo>
                  <a:pt x="8741" y="103336"/>
                  <a:pt x="9280" y="102797"/>
                  <a:pt x="9058" y="102259"/>
                </a:cubicBezTo>
                <a:cubicBezTo>
                  <a:pt x="8805" y="101721"/>
                  <a:pt x="8045" y="101752"/>
                  <a:pt x="7855" y="102291"/>
                </a:cubicBezTo>
                <a:cubicBezTo>
                  <a:pt x="7696" y="102607"/>
                  <a:pt x="7886" y="102987"/>
                  <a:pt x="8203" y="103146"/>
                </a:cubicBezTo>
                <a:close/>
                <a:moveTo>
                  <a:pt x="8203" y="104983"/>
                </a:moveTo>
                <a:cubicBezTo>
                  <a:pt x="8425" y="104412"/>
                  <a:pt x="7855" y="103874"/>
                  <a:pt x="7316" y="104096"/>
                </a:cubicBezTo>
                <a:cubicBezTo>
                  <a:pt x="6746" y="104349"/>
                  <a:pt x="6778" y="105141"/>
                  <a:pt x="7316" y="105363"/>
                </a:cubicBezTo>
                <a:cubicBezTo>
                  <a:pt x="7665" y="105489"/>
                  <a:pt x="8076" y="105331"/>
                  <a:pt x="8203" y="104983"/>
                </a:cubicBezTo>
                <a:close/>
                <a:moveTo>
                  <a:pt x="6968" y="106281"/>
                </a:moveTo>
                <a:cubicBezTo>
                  <a:pt x="6366" y="106059"/>
                  <a:pt x="5796" y="106629"/>
                  <a:pt x="6049" y="107231"/>
                </a:cubicBezTo>
                <a:cubicBezTo>
                  <a:pt x="6303" y="107801"/>
                  <a:pt x="7126" y="107769"/>
                  <a:pt x="7348" y="107199"/>
                </a:cubicBezTo>
                <a:cubicBezTo>
                  <a:pt x="7506" y="106851"/>
                  <a:pt x="7316" y="106439"/>
                  <a:pt x="6968" y="106281"/>
                </a:cubicBezTo>
                <a:close/>
                <a:moveTo>
                  <a:pt x="5574" y="109828"/>
                </a:moveTo>
                <a:cubicBezTo>
                  <a:pt x="6176" y="110050"/>
                  <a:pt x="6746" y="109448"/>
                  <a:pt x="6493" y="108846"/>
                </a:cubicBezTo>
                <a:cubicBezTo>
                  <a:pt x="6239" y="108276"/>
                  <a:pt x="5384" y="108276"/>
                  <a:pt x="5163" y="108878"/>
                </a:cubicBezTo>
                <a:cubicBezTo>
                  <a:pt x="5004" y="109258"/>
                  <a:pt x="5194" y="109670"/>
                  <a:pt x="5574" y="109828"/>
                </a:cubicBezTo>
                <a:close/>
                <a:moveTo>
                  <a:pt x="5226" y="110651"/>
                </a:moveTo>
                <a:cubicBezTo>
                  <a:pt x="4878" y="110525"/>
                  <a:pt x="4466" y="110683"/>
                  <a:pt x="4276" y="111031"/>
                </a:cubicBezTo>
                <a:lnTo>
                  <a:pt x="5638" y="111031"/>
                </a:lnTo>
                <a:cubicBezTo>
                  <a:pt x="5543" y="110873"/>
                  <a:pt x="5416" y="110715"/>
                  <a:pt x="5226" y="110651"/>
                </a:cubicBezTo>
                <a:close/>
                <a:moveTo>
                  <a:pt x="28439" y="44780"/>
                </a:moveTo>
                <a:cubicBezTo>
                  <a:pt x="28408" y="44780"/>
                  <a:pt x="28439" y="44780"/>
                  <a:pt x="28439" y="44812"/>
                </a:cubicBezTo>
                <a:cubicBezTo>
                  <a:pt x="28471" y="44812"/>
                  <a:pt x="28471" y="44780"/>
                  <a:pt x="28471" y="44748"/>
                </a:cubicBezTo>
                <a:cubicBezTo>
                  <a:pt x="28439" y="44748"/>
                  <a:pt x="28439" y="44748"/>
                  <a:pt x="28439" y="44780"/>
                </a:cubicBezTo>
                <a:close/>
                <a:moveTo>
                  <a:pt x="27584" y="46933"/>
                </a:moveTo>
                <a:cubicBezTo>
                  <a:pt x="27521" y="46902"/>
                  <a:pt x="27584" y="47060"/>
                  <a:pt x="27616" y="46997"/>
                </a:cubicBezTo>
                <a:cubicBezTo>
                  <a:pt x="27616" y="46965"/>
                  <a:pt x="27616" y="46933"/>
                  <a:pt x="27584" y="46933"/>
                </a:cubicBezTo>
                <a:close/>
                <a:moveTo>
                  <a:pt x="26761" y="49214"/>
                </a:moveTo>
                <a:cubicBezTo>
                  <a:pt x="26824" y="49119"/>
                  <a:pt x="26571" y="49214"/>
                  <a:pt x="26666" y="49245"/>
                </a:cubicBezTo>
                <a:cubicBezTo>
                  <a:pt x="26698" y="49277"/>
                  <a:pt x="26761" y="49245"/>
                  <a:pt x="26761" y="49214"/>
                </a:cubicBezTo>
                <a:close/>
                <a:moveTo>
                  <a:pt x="25811" y="51494"/>
                </a:moveTo>
                <a:cubicBezTo>
                  <a:pt x="25938" y="51557"/>
                  <a:pt x="25811" y="51209"/>
                  <a:pt x="25748" y="51367"/>
                </a:cubicBezTo>
                <a:cubicBezTo>
                  <a:pt x="25716" y="51430"/>
                  <a:pt x="25748" y="51462"/>
                  <a:pt x="25811" y="51494"/>
                </a:cubicBezTo>
                <a:close/>
                <a:moveTo>
                  <a:pt x="24924" y="53711"/>
                </a:moveTo>
                <a:cubicBezTo>
                  <a:pt x="25083" y="53806"/>
                  <a:pt x="24924" y="53394"/>
                  <a:pt x="24829" y="53552"/>
                </a:cubicBezTo>
                <a:cubicBezTo>
                  <a:pt x="24829" y="53616"/>
                  <a:pt x="24861" y="53711"/>
                  <a:pt x="24924" y="53711"/>
                </a:cubicBezTo>
                <a:close/>
                <a:moveTo>
                  <a:pt x="24037" y="55959"/>
                </a:moveTo>
                <a:cubicBezTo>
                  <a:pt x="24259" y="56022"/>
                  <a:pt x="24037" y="55547"/>
                  <a:pt x="23942" y="55769"/>
                </a:cubicBezTo>
                <a:cubicBezTo>
                  <a:pt x="23911" y="55832"/>
                  <a:pt x="23942" y="55927"/>
                  <a:pt x="24037" y="55959"/>
                </a:cubicBezTo>
                <a:close/>
                <a:moveTo>
                  <a:pt x="23151" y="58176"/>
                </a:moveTo>
                <a:cubicBezTo>
                  <a:pt x="23404" y="58271"/>
                  <a:pt x="23151" y="57701"/>
                  <a:pt x="23056" y="57954"/>
                </a:cubicBezTo>
                <a:cubicBezTo>
                  <a:pt x="23024" y="58049"/>
                  <a:pt x="23056" y="58144"/>
                  <a:pt x="23151" y="58176"/>
                </a:cubicBezTo>
                <a:close/>
                <a:moveTo>
                  <a:pt x="22264" y="60424"/>
                </a:moveTo>
                <a:cubicBezTo>
                  <a:pt x="22549" y="60519"/>
                  <a:pt x="22264" y="59886"/>
                  <a:pt x="22169" y="60171"/>
                </a:cubicBezTo>
                <a:cubicBezTo>
                  <a:pt x="22106" y="60266"/>
                  <a:pt x="22169" y="60393"/>
                  <a:pt x="22264" y="60424"/>
                </a:cubicBezTo>
                <a:close/>
                <a:moveTo>
                  <a:pt x="21377" y="62641"/>
                </a:moveTo>
                <a:cubicBezTo>
                  <a:pt x="21694" y="62768"/>
                  <a:pt x="21377" y="62039"/>
                  <a:pt x="21251" y="62356"/>
                </a:cubicBezTo>
                <a:cubicBezTo>
                  <a:pt x="21219" y="62483"/>
                  <a:pt x="21282" y="62610"/>
                  <a:pt x="21377" y="62641"/>
                </a:cubicBezTo>
                <a:close/>
                <a:moveTo>
                  <a:pt x="20491" y="64890"/>
                </a:moveTo>
                <a:cubicBezTo>
                  <a:pt x="20712" y="64953"/>
                  <a:pt x="20902" y="64763"/>
                  <a:pt x="20807" y="64541"/>
                </a:cubicBezTo>
                <a:cubicBezTo>
                  <a:pt x="20744" y="64351"/>
                  <a:pt x="20459" y="64351"/>
                  <a:pt x="20364" y="64573"/>
                </a:cubicBezTo>
                <a:cubicBezTo>
                  <a:pt x="20332" y="64700"/>
                  <a:pt x="20364" y="64826"/>
                  <a:pt x="20491" y="64890"/>
                </a:cubicBezTo>
                <a:close/>
                <a:moveTo>
                  <a:pt x="19635" y="67107"/>
                </a:moveTo>
                <a:cubicBezTo>
                  <a:pt x="19857" y="67202"/>
                  <a:pt x="20047" y="66980"/>
                  <a:pt x="19952" y="66758"/>
                </a:cubicBezTo>
                <a:cubicBezTo>
                  <a:pt x="19857" y="66536"/>
                  <a:pt x="19572" y="66536"/>
                  <a:pt x="19477" y="66758"/>
                </a:cubicBezTo>
                <a:cubicBezTo>
                  <a:pt x="19414" y="66885"/>
                  <a:pt x="19477" y="67043"/>
                  <a:pt x="19635" y="67107"/>
                </a:cubicBezTo>
                <a:close/>
                <a:moveTo>
                  <a:pt x="18749" y="69355"/>
                </a:moveTo>
                <a:cubicBezTo>
                  <a:pt x="18970" y="69450"/>
                  <a:pt x="19224" y="69197"/>
                  <a:pt x="19129" y="68943"/>
                </a:cubicBezTo>
                <a:cubicBezTo>
                  <a:pt x="19002" y="68722"/>
                  <a:pt x="18685" y="68722"/>
                  <a:pt x="18590" y="68975"/>
                </a:cubicBezTo>
                <a:cubicBezTo>
                  <a:pt x="18527" y="69102"/>
                  <a:pt x="18590" y="69292"/>
                  <a:pt x="18749" y="69355"/>
                </a:cubicBezTo>
                <a:close/>
                <a:moveTo>
                  <a:pt x="17862" y="71572"/>
                </a:moveTo>
                <a:cubicBezTo>
                  <a:pt x="18115" y="71667"/>
                  <a:pt x="18369" y="71413"/>
                  <a:pt x="18274" y="71160"/>
                </a:cubicBezTo>
                <a:cubicBezTo>
                  <a:pt x="18147" y="70907"/>
                  <a:pt x="17799" y="70907"/>
                  <a:pt x="17672" y="71160"/>
                </a:cubicBezTo>
                <a:cubicBezTo>
                  <a:pt x="17609" y="71318"/>
                  <a:pt x="17704" y="71508"/>
                  <a:pt x="17862" y="71572"/>
                </a:cubicBezTo>
                <a:close/>
                <a:moveTo>
                  <a:pt x="16975" y="73789"/>
                </a:moveTo>
                <a:cubicBezTo>
                  <a:pt x="17260" y="73915"/>
                  <a:pt x="17545" y="73630"/>
                  <a:pt x="17419" y="73345"/>
                </a:cubicBezTo>
                <a:cubicBezTo>
                  <a:pt x="17292" y="73060"/>
                  <a:pt x="16912" y="73092"/>
                  <a:pt x="16785" y="73345"/>
                </a:cubicBezTo>
                <a:cubicBezTo>
                  <a:pt x="16722" y="73535"/>
                  <a:pt x="16817" y="73725"/>
                  <a:pt x="16975" y="73789"/>
                </a:cubicBezTo>
                <a:close/>
                <a:moveTo>
                  <a:pt x="16089" y="76037"/>
                </a:moveTo>
                <a:cubicBezTo>
                  <a:pt x="16405" y="76164"/>
                  <a:pt x="16690" y="75847"/>
                  <a:pt x="16564" y="75562"/>
                </a:cubicBezTo>
                <a:cubicBezTo>
                  <a:pt x="16437" y="75245"/>
                  <a:pt x="16025" y="75245"/>
                  <a:pt x="15899" y="75562"/>
                </a:cubicBezTo>
                <a:cubicBezTo>
                  <a:pt x="15804" y="75752"/>
                  <a:pt x="15899" y="75974"/>
                  <a:pt x="16089" y="76037"/>
                </a:cubicBezTo>
                <a:close/>
                <a:moveTo>
                  <a:pt x="15202" y="78254"/>
                </a:moveTo>
                <a:cubicBezTo>
                  <a:pt x="15550" y="78381"/>
                  <a:pt x="15867" y="78064"/>
                  <a:pt x="15709" y="77747"/>
                </a:cubicBezTo>
                <a:cubicBezTo>
                  <a:pt x="15582" y="77431"/>
                  <a:pt x="15107" y="77431"/>
                  <a:pt x="14980" y="77747"/>
                </a:cubicBezTo>
                <a:cubicBezTo>
                  <a:pt x="14917" y="77969"/>
                  <a:pt x="15012" y="78191"/>
                  <a:pt x="15202" y="78254"/>
                </a:cubicBezTo>
                <a:close/>
                <a:moveTo>
                  <a:pt x="14347" y="80502"/>
                </a:moveTo>
                <a:cubicBezTo>
                  <a:pt x="14663" y="80629"/>
                  <a:pt x="15012" y="80281"/>
                  <a:pt x="14853" y="79932"/>
                </a:cubicBezTo>
                <a:cubicBezTo>
                  <a:pt x="14727" y="79616"/>
                  <a:pt x="14220" y="79616"/>
                  <a:pt x="14093" y="79964"/>
                </a:cubicBezTo>
                <a:cubicBezTo>
                  <a:pt x="14030" y="80186"/>
                  <a:pt x="14125" y="80407"/>
                  <a:pt x="14347" y="80502"/>
                </a:cubicBezTo>
                <a:close/>
                <a:moveTo>
                  <a:pt x="13460" y="82719"/>
                </a:moveTo>
                <a:cubicBezTo>
                  <a:pt x="13808" y="82878"/>
                  <a:pt x="14157" y="82498"/>
                  <a:pt x="14030" y="82149"/>
                </a:cubicBezTo>
                <a:cubicBezTo>
                  <a:pt x="13872" y="81769"/>
                  <a:pt x="13333" y="81801"/>
                  <a:pt x="13207" y="82149"/>
                </a:cubicBezTo>
                <a:cubicBezTo>
                  <a:pt x="13112" y="82371"/>
                  <a:pt x="13238" y="82624"/>
                  <a:pt x="13460" y="82719"/>
                </a:cubicBezTo>
                <a:close/>
                <a:moveTo>
                  <a:pt x="12573" y="84968"/>
                </a:moveTo>
                <a:cubicBezTo>
                  <a:pt x="12953" y="85126"/>
                  <a:pt x="13333" y="84714"/>
                  <a:pt x="13175" y="84334"/>
                </a:cubicBezTo>
                <a:cubicBezTo>
                  <a:pt x="12985" y="83954"/>
                  <a:pt x="12447" y="83986"/>
                  <a:pt x="12320" y="84366"/>
                </a:cubicBezTo>
                <a:cubicBezTo>
                  <a:pt x="12225" y="84588"/>
                  <a:pt x="12320" y="84873"/>
                  <a:pt x="12573" y="84968"/>
                </a:cubicBezTo>
                <a:close/>
                <a:moveTo>
                  <a:pt x="11687" y="87185"/>
                </a:moveTo>
                <a:cubicBezTo>
                  <a:pt x="12098" y="87343"/>
                  <a:pt x="12478" y="86931"/>
                  <a:pt x="12320" y="86551"/>
                </a:cubicBezTo>
                <a:cubicBezTo>
                  <a:pt x="12130" y="86140"/>
                  <a:pt x="11560" y="86140"/>
                  <a:pt x="11402" y="86551"/>
                </a:cubicBezTo>
                <a:cubicBezTo>
                  <a:pt x="11307" y="86805"/>
                  <a:pt x="11433" y="87090"/>
                  <a:pt x="11687" y="87185"/>
                </a:cubicBezTo>
                <a:close/>
                <a:moveTo>
                  <a:pt x="11180" y="88483"/>
                </a:moveTo>
                <a:cubicBezTo>
                  <a:pt x="10768" y="88293"/>
                  <a:pt x="10356" y="88736"/>
                  <a:pt x="10515" y="89148"/>
                </a:cubicBezTo>
                <a:cubicBezTo>
                  <a:pt x="10705" y="89560"/>
                  <a:pt x="11307" y="89560"/>
                  <a:pt x="11465" y="89148"/>
                </a:cubicBezTo>
                <a:cubicBezTo>
                  <a:pt x="11592" y="88863"/>
                  <a:pt x="11433" y="88578"/>
                  <a:pt x="11180" y="88483"/>
                </a:cubicBezTo>
                <a:close/>
                <a:moveTo>
                  <a:pt x="9628" y="90953"/>
                </a:moveTo>
                <a:cubicBezTo>
                  <a:pt x="9438" y="91397"/>
                  <a:pt x="9881" y="91840"/>
                  <a:pt x="10325" y="91650"/>
                </a:cubicBezTo>
                <a:cubicBezTo>
                  <a:pt x="10768" y="91460"/>
                  <a:pt x="10768" y="90827"/>
                  <a:pt x="10325" y="90668"/>
                </a:cubicBezTo>
                <a:cubicBezTo>
                  <a:pt x="10040" y="90541"/>
                  <a:pt x="9723" y="90668"/>
                  <a:pt x="9628" y="90953"/>
                </a:cubicBezTo>
                <a:close/>
                <a:moveTo>
                  <a:pt x="8741" y="93170"/>
                </a:moveTo>
                <a:cubicBezTo>
                  <a:pt x="8551" y="93613"/>
                  <a:pt x="9026" y="94088"/>
                  <a:pt x="9470" y="93867"/>
                </a:cubicBezTo>
                <a:cubicBezTo>
                  <a:pt x="9945" y="93677"/>
                  <a:pt x="9913" y="93012"/>
                  <a:pt x="9470" y="92853"/>
                </a:cubicBezTo>
                <a:cubicBezTo>
                  <a:pt x="9153" y="92727"/>
                  <a:pt x="8836" y="92853"/>
                  <a:pt x="8741" y="93170"/>
                </a:cubicBezTo>
                <a:close/>
                <a:moveTo>
                  <a:pt x="8931" y="95799"/>
                </a:moveTo>
                <a:cubicBezTo>
                  <a:pt x="9121" y="95292"/>
                  <a:pt x="8615" y="94817"/>
                  <a:pt x="8140" y="95038"/>
                </a:cubicBezTo>
                <a:cubicBezTo>
                  <a:pt x="7665" y="95228"/>
                  <a:pt x="7665" y="95925"/>
                  <a:pt x="8171" y="96115"/>
                </a:cubicBezTo>
                <a:cubicBezTo>
                  <a:pt x="8456" y="96242"/>
                  <a:pt x="8805" y="96084"/>
                  <a:pt x="8931" y="95799"/>
                </a:cubicBezTo>
                <a:close/>
                <a:moveTo>
                  <a:pt x="8076" y="98015"/>
                </a:moveTo>
                <a:cubicBezTo>
                  <a:pt x="8266" y="97509"/>
                  <a:pt x="7760" y="97002"/>
                  <a:pt x="7253" y="97224"/>
                </a:cubicBezTo>
                <a:cubicBezTo>
                  <a:pt x="6746" y="97445"/>
                  <a:pt x="6778" y="98142"/>
                  <a:pt x="7285" y="98332"/>
                </a:cubicBezTo>
                <a:cubicBezTo>
                  <a:pt x="7601" y="98459"/>
                  <a:pt x="7950" y="98300"/>
                  <a:pt x="8076" y="98015"/>
                </a:cubicBezTo>
                <a:close/>
                <a:moveTo>
                  <a:pt x="7221" y="100232"/>
                </a:moveTo>
                <a:cubicBezTo>
                  <a:pt x="7443" y="99694"/>
                  <a:pt x="6905" y="99187"/>
                  <a:pt x="6366" y="99409"/>
                </a:cubicBezTo>
                <a:cubicBezTo>
                  <a:pt x="5859" y="99630"/>
                  <a:pt x="5859" y="100359"/>
                  <a:pt x="6398" y="100581"/>
                </a:cubicBezTo>
                <a:cubicBezTo>
                  <a:pt x="6715" y="100707"/>
                  <a:pt x="7095" y="100549"/>
                  <a:pt x="7221" y="100232"/>
                </a:cubicBezTo>
                <a:close/>
                <a:moveTo>
                  <a:pt x="6366" y="102449"/>
                </a:moveTo>
                <a:cubicBezTo>
                  <a:pt x="6588" y="101879"/>
                  <a:pt x="6049" y="101341"/>
                  <a:pt x="5511" y="101594"/>
                </a:cubicBezTo>
                <a:cubicBezTo>
                  <a:pt x="4941" y="101816"/>
                  <a:pt x="4973" y="102576"/>
                  <a:pt x="5511" y="102797"/>
                </a:cubicBezTo>
                <a:cubicBezTo>
                  <a:pt x="5859" y="102956"/>
                  <a:pt x="6239" y="102766"/>
                  <a:pt x="6366" y="102449"/>
                </a:cubicBezTo>
                <a:close/>
                <a:moveTo>
                  <a:pt x="5511" y="104666"/>
                </a:moveTo>
                <a:cubicBezTo>
                  <a:pt x="5733" y="104096"/>
                  <a:pt x="5163" y="103526"/>
                  <a:pt x="4624" y="103779"/>
                </a:cubicBezTo>
                <a:cubicBezTo>
                  <a:pt x="4054" y="104001"/>
                  <a:pt x="4054" y="104824"/>
                  <a:pt x="4624" y="105046"/>
                </a:cubicBezTo>
                <a:cubicBezTo>
                  <a:pt x="4973" y="105173"/>
                  <a:pt x="5384" y="105014"/>
                  <a:pt x="5511" y="104666"/>
                </a:cubicBezTo>
                <a:close/>
                <a:moveTo>
                  <a:pt x="4688" y="106883"/>
                </a:moveTo>
                <a:cubicBezTo>
                  <a:pt x="4909" y="106281"/>
                  <a:pt x="4308" y="105711"/>
                  <a:pt x="3738" y="105964"/>
                </a:cubicBezTo>
                <a:cubicBezTo>
                  <a:pt x="3168" y="106218"/>
                  <a:pt x="3168" y="107041"/>
                  <a:pt x="3738" y="107263"/>
                </a:cubicBezTo>
                <a:cubicBezTo>
                  <a:pt x="4118" y="107421"/>
                  <a:pt x="4529" y="107231"/>
                  <a:pt x="4688" y="106883"/>
                </a:cubicBezTo>
                <a:close/>
                <a:moveTo>
                  <a:pt x="2883" y="109511"/>
                </a:moveTo>
                <a:cubicBezTo>
                  <a:pt x="3484" y="109733"/>
                  <a:pt x="4086" y="109131"/>
                  <a:pt x="3801" y="108529"/>
                </a:cubicBezTo>
                <a:cubicBezTo>
                  <a:pt x="3548" y="107928"/>
                  <a:pt x="2693" y="107928"/>
                  <a:pt x="2471" y="108561"/>
                </a:cubicBezTo>
                <a:cubicBezTo>
                  <a:pt x="2313" y="108909"/>
                  <a:pt x="2503" y="109353"/>
                  <a:pt x="2883" y="109511"/>
                </a:cubicBezTo>
                <a:close/>
                <a:moveTo>
                  <a:pt x="2534" y="110335"/>
                </a:moveTo>
                <a:cubicBezTo>
                  <a:pt x="2059" y="110113"/>
                  <a:pt x="1489" y="110493"/>
                  <a:pt x="1521" y="111031"/>
                </a:cubicBezTo>
                <a:lnTo>
                  <a:pt x="3009" y="111031"/>
                </a:lnTo>
                <a:cubicBezTo>
                  <a:pt x="3009" y="110715"/>
                  <a:pt x="2819" y="110430"/>
                  <a:pt x="2534" y="110335"/>
                </a:cubicBezTo>
                <a:close/>
                <a:moveTo>
                  <a:pt x="25779" y="44368"/>
                </a:moveTo>
                <a:cubicBezTo>
                  <a:pt x="25779" y="44368"/>
                  <a:pt x="25779" y="44368"/>
                  <a:pt x="25748" y="44368"/>
                </a:cubicBezTo>
                <a:cubicBezTo>
                  <a:pt x="25748" y="44400"/>
                  <a:pt x="25779" y="44432"/>
                  <a:pt x="25811" y="44400"/>
                </a:cubicBezTo>
                <a:cubicBezTo>
                  <a:pt x="25811" y="44368"/>
                  <a:pt x="25811" y="44368"/>
                  <a:pt x="25779" y="44368"/>
                </a:cubicBezTo>
                <a:close/>
                <a:moveTo>
                  <a:pt x="24956" y="46617"/>
                </a:moveTo>
                <a:cubicBezTo>
                  <a:pt x="24956" y="46585"/>
                  <a:pt x="24956" y="46553"/>
                  <a:pt x="24924" y="46553"/>
                </a:cubicBezTo>
                <a:cubicBezTo>
                  <a:pt x="24861" y="46522"/>
                  <a:pt x="24924" y="46680"/>
                  <a:pt x="24956" y="46617"/>
                </a:cubicBezTo>
                <a:close/>
                <a:moveTo>
                  <a:pt x="24101" y="48834"/>
                </a:moveTo>
                <a:cubicBezTo>
                  <a:pt x="24164" y="48707"/>
                  <a:pt x="23911" y="48834"/>
                  <a:pt x="24006" y="48865"/>
                </a:cubicBezTo>
                <a:cubicBezTo>
                  <a:pt x="24037" y="48865"/>
                  <a:pt x="24101" y="48865"/>
                  <a:pt x="24101" y="48834"/>
                </a:cubicBezTo>
                <a:close/>
                <a:moveTo>
                  <a:pt x="23119" y="51082"/>
                </a:moveTo>
                <a:cubicBezTo>
                  <a:pt x="23277" y="51145"/>
                  <a:pt x="23119" y="50829"/>
                  <a:pt x="23087" y="50955"/>
                </a:cubicBezTo>
                <a:cubicBezTo>
                  <a:pt x="23056" y="51019"/>
                  <a:pt x="23087" y="51082"/>
                  <a:pt x="23119" y="51082"/>
                </a:cubicBezTo>
                <a:close/>
                <a:moveTo>
                  <a:pt x="22232" y="53331"/>
                </a:moveTo>
                <a:cubicBezTo>
                  <a:pt x="22422" y="53394"/>
                  <a:pt x="22232" y="52982"/>
                  <a:pt x="22169" y="53172"/>
                </a:cubicBezTo>
                <a:cubicBezTo>
                  <a:pt x="22137" y="53236"/>
                  <a:pt x="22169" y="53299"/>
                  <a:pt x="22232" y="53331"/>
                </a:cubicBezTo>
                <a:close/>
                <a:moveTo>
                  <a:pt x="21282" y="55357"/>
                </a:moveTo>
                <a:cubicBezTo>
                  <a:pt x="21187" y="55579"/>
                  <a:pt x="21694" y="55357"/>
                  <a:pt x="21472" y="55294"/>
                </a:cubicBezTo>
                <a:cubicBezTo>
                  <a:pt x="21409" y="55262"/>
                  <a:pt x="21314" y="55294"/>
                  <a:pt x="21282" y="55357"/>
                </a:cubicBezTo>
                <a:close/>
                <a:moveTo>
                  <a:pt x="20396" y="57574"/>
                </a:moveTo>
                <a:cubicBezTo>
                  <a:pt x="20301" y="57828"/>
                  <a:pt x="20871" y="57574"/>
                  <a:pt x="20617" y="57479"/>
                </a:cubicBezTo>
                <a:cubicBezTo>
                  <a:pt x="20522" y="57448"/>
                  <a:pt x="20427" y="57479"/>
                  <a:pt x="20396" y="57574"/>
                </a:cubicBezTo>
                <a:close/>
                <a:moveTo>
                  <a:pt x="19477" y="59759"/>
                </a:moveTo>
                <a:cubicBezTo>
                  <a:pt x="19382" y="60044"/>
                  <a:pt x="20047" y="59759"/>
                  <a:pt x="19730" y="59664"/>
                </a:cubicBezTo>
                <a:cubicBezTo>
                  <a:pt x="19635" y="59633"/>
                  <a:pt x="19540" y="59664"/>
                  <a:pt x="19477" y="59759"/>
                </a:cubicBezTo>
                <a:close/>
                <a:moveTo>
                  <a:pt x="18717" y="62261"/>
                </a:moveTo>
                <a:cubicBezTo>
                  <a:pt x="19034" y="62388"/>
                  <a:pt x="18717" y="61628"/>
                  <a:pt x="18590" y="61976"/>
                </a:cubicBezTo>
                <a:cubicBezTo>
                  <a:pt x="18559" y="62071"/>
                  <a:pt x="18590" y="62198"/>
                  <a:pt x="18717" y="62261"/>
                </a:cubicBezTo>
                <a:close/>
                <a:moveTo>
                  <a:pt x="17830" y="64478"/>
                </a:moveTo>
                <a:cubicBezTo>
                  <a:pt x="18052" y="64573"/>
                  <a:pt x="18242" y="64351"/>
                  <a:pt x="18147" y="64161"/>
                </a:cubicBezTo>
                <a:cubicBezTo>
                  <a:pt x="18052" y="63971"/>
                  <a:pt x="17767" y="63971"/>
                  <a:pt x="17704" y="64161"/>
                </a:cubicBezTo>
                <a:cubicBezTo>
                  <a:pt x="17640" y="64288"/>
                  <a:pt x="17704" y="64446"/>
                  <a:pt x="17830" y="64478"/>
                </a:cubicBezTo>
                <a:close/>
                <a:moveTo>
                  <a:pt x="16944" y="66726"/>
                </a:moveTo>
                <a:cubicBezTo>
                  <a:pt x="17165" y="66790"/>
                  <a:pt x="17387" y="66568"/>
                  <a:pt x="17292" y="66346"/>
                </a:cubicBezTo>
                <a:cubicBezTo>
                  <a:pt x="17197" y="66125"/>
                  <a:pt x="16880" y="66156"/>
                  <a:pt x="16817" y="66378"/>
                </a:cubicBezTo>
                <a:cubicBezTo>
                  <a:pt x="16754" y="66505"/>
                  <a:pt x="16817" y="66663"/>
                  <a:pt x="16944" y="66726"/>
                </a:cubicBezTo>
                <a:close/>
                <a:moveTo>
                  <a:pt x="16089" y="68943"/>
                </a:moveTo>
                <a:cubicBezTo>
                  <a:pt x="16310" y="69038"/>
                  <a:pt x="16564" y="68785"/>
                  <a:pt x="16469" y="68563"/>
                </a:cubicBezTo>
                <a:cubicBezTo>
                  <a:pt x="16342" y="68310"/>
                  <a:pt x="15994" y="68310"/>
                  <a:pt x="15899" y="68563"/>
                </a:cubicBezTo>
                <a:cubicBezTo>
                  <a:pt x="15835" y="68722"/>
                  <a:pt x="15930" y="68880"/>
                  <a:pt x="16089" y="68943"/>
                </a:cubicBezTo>
                <a:close/>
                <a:moveTo>
                  <a:pt x="15202" y="71192"/>
                </a:moveTo>
                <a:cubicBezTo>
                  <a:pt x="15455" y="71287"/>
                  <a:pt x="15709" y="71002"/>
                  <a:pt x="15614" y="70748"/>
                </a:cubicBezTo>
                <a:cubicBezTo>
                  <a:pt x="15487" y="70495"/>
                  <a:pt x="15107" y="70495"/>
                  <a:pt x="15012" y="70780"/>
                </a:cubicBezTo>
                <a:cubicBezTo>
                  <a:pt x="14948" y="70938"/>
                  <a:pt x="15043" y="71128"/>
                  <a:pt x="15202" y="71192"/>
                </a:cubicBezTo>
                <a:close/>
                <a:moveTo>
                  <a:pt x="14315" y="73409"/>
                </a:moveTo>
                <a:cubicBezTo>
                  <a:pt x="14600" y="73535"/>
                  <a:pt x="14885" y="73219"/>
                  <a:pt x="14758" y="72965"/>
                </a:cubicBezTo>
                <a:cubicBezTo>
                  <a:pt x="14632" y="72680"/>
                  <a:pt x="14220" y="72680"/>
                  <a:pt x="14125" y="72965"/>
                </a:cubicBezTo>
                <a:cubicBezTo>
                  <a:pt x="14062" y="73155"/>
                  <a:pt x="14125" y="73345"/>
                  <a:pt x="14315" y="73409"/>
                </a:cubicBezTo>
                <a:close/>
                <a:moveTo>
                  <a:pt x="13428" y="75625"/>
                </a:moveTo>
                <a:cubicBezTo>
                  <a:pt x="13745" y="75752"/>
                  <a:pt x="14030" y="75467"/>
                  <a:pt x="13903" y="75150"/>
                </a:cubicBezTo>
                <a:cubicBezTo>
                  <a:pt x="13777" y="74865"/>
                  <a:pt x="13333" y="74865"/>
                  <a:pt x="13238" y="75150"/>
                </a:cubicBezTo>
                <a:cubicBezTo>
                  <a:pt x="13143" y="75340"/>
                  <a:pt x="13238" y="75562"/>
                  <a:pt x="13428" y="75625"/>
                </a:cubicBezTo>
                <a:close/>
                <a:moveTo>
                  <a:pt x="12542" y="77874"/>
                </a:moveTo>
                <a:cubicBezTo>
                  <a:pt x="12858" y="78001"/>
                  <a:pt x="13175" y="77684"/>
                  <a:pt x="13048" y="77336"/>
                </a:cubicBezTo>
                <a:cubicBezTo>
                  <a:pt x="12922" y="77019"/>
                  <a:pt x="12447" y="77051"/>
                  <a:pt x="12320" y="77367"/>
                </a:cubicBezTo>
                <a:cubicBezTo>
                  <a:pt x="12257" y="77557"/>
                  <a:pt x="12352" y="77779"/>
                  <a:pt x="12542" y="77874"/>
                </a:cubicBezTo>
                <a:close/>
                <a:moveTo>
                  <a:pt x="11655" y="80091"/>
                </a:moveTo>
                <a:cubicBezTo>
                  <a:pt x="12003" y="80249"/>
                  <a:pt x="12352" y="79901"/>
                  <a:pt x="12193" y="79552"/>
                </a:cubicBezTo>
                <a:cubicBezTo>
                  <a:pt x="12067" y="79204"/>
                  <a:pt x="11560" y="79204"/>
                  <a:pt x="11433" y="79552"/>
                </a:cubicBezTo>
                <a:cubicBezTo>
                  <a:pt x="11338" y="79774"/>
                  <a:pt x="11465" y="80027"/>
                  <a:pt x="11655" y="80091"/>
                </a:cubicBezTo>
                <a:close/>
                <a:moveTo>
                  <a:pt x="10800" y="82339"/>
                </a:moveTo>
                <a:cubicBezTo>
                  <a:pt x="11148" y="82466"/>
                  <a:pt x="11497" y="82118"/>
                  <a:pt x="11338" y="81738"/>
                </a:cubicBezTo>
                <a:cubicBezTo>
                  <a:pt x="11180" y="81389"/>
                  <a:pt x="10673" y="81389"/>
                  <a:pt x="10546" y="81769"/>
                </a:cubicBezTo>
                <a:cubicBezTo>
                  <a:pt x="10451" y="81991"/>
                  <a:pt x="10546" y="82244"/>
                  <a:pt x="10800" y="82339"/>
                </a:cubicBezTo>
                <a:close/>
                <a:moveTo>
                  <a:pt x="9913" y="84556"/>
                </a:moveTo>
                <a:cubicBezTo>
                  <a:pt x="10293" y="84714"/>
                  <a:pt x="10673" y="84334"/>
                  <a:pt x="10515" y="83954"/>
                </a:cubicBezTo>
                <a:cubicBezTo>
                  <a:pt x="10325" y="83574"/>
                  <a:pt x="9786" y="83574"/>
                  <a:pt x="9628" y="83954"/>
                </a:cubicBezTo>
                <a:cubicBezTo>
                  <a:pt x="9533" y="84208"/>
                  <a:pt x="9660" y="84461"/>
                  <a:pt x="9913" y="84556"/>
                </a:cubicBezTo>
                <a:close/>
                <a:moveTo>
                  <a:pt x="9026" y="86805"/>
                </a:moveTo>
                <a:cubicBezTo>
                  <a:pt x="9438" y="86963"/>
                  <a:pt x="9818" y="86551"/>
                  <a:pt x="9660" y="86140"/>
                </a:cubicBezTo>
                <a:cubicBezTo>
                  <a:pt x="9470" y="85759"/>
                  <a:pt x="8900" y="85759"/>
                  <a:pt x="8741" y="86171"/>
                </a:cubicBezTo>
                <a:cubicBezTo>
                  <a:pt x="8646" y="86425"/>
                  <a:pt x="8773" y="86710"/>
                  <a:pt x="9026" y="86805"/>
                </a:cubicBezTo>
                <a:close/>
                <a:moveTo>
                  <a:pt x="8520" y="88071"/>
                </a:moveTo>
                <a:cubicBezTo>
                  <a:pt x="8076" y="87913"/>
                  <a:pt x="7665" y="88325"/>
                  <a:pt x="7855" y="88768"/>
                </a:cubicBezTo>
                <a:cubicBezTo>
                  <a:pt x="8045" y="89180"/>
                  <a:pt x="8646" y="89148"/>
                  <a:pt x="8805" y="88736"/>
                </a:cubicBezTo>
                <a:cubicBezTo>
                  <a:pt x="8900" y="88483"/>
                  <a:pt x="8773" y="88166"/>
                  <a:pt x="8520" y="88071"/>
                </a:cubicBezTo>
                <a:close/>
                <a:moveTo>
                  <a:pt x="6968" y="90573"/>
                </a:moveTo>
                <a:cubicBezTo>
                  <a:pt x="6778" y="91017"/>
                  <a:pt x="7221" y="91428"/>
                  <a:pt x="7665" y="91238"/>
                </a:cubicBezTo>
                <a:cubicBezTo>
                  <a:pt x="8108" y="91048"/>
                  <a:pt x="8108" y="90446"/>
                  <a:pt x="7665" y="90256"/>
                </a:cubicBezTo>
                <a:cubicBezTo>
                  <a:pt x="7380" y="90161"/>
                  <a:pt x="7063" y="90288"/>
                  <a:pt x="6968" y="90573"/>
                </a:cubicBezTo>
                <a:close/>
                <a:moveTo>
                  <a:pt x="7095" y="93170"/>
                </a:moveTo>
                <a:cubicBezTo>
                  <a:pt x="7285" y="92695"/>
                  <a:pt x="6810" y="92252"/>
                  <a:pt x="6366" y="92442"/>
                </a:cubicBezTo>
                <a:cubicBezTo>
                  <a:pt x="5891" y="92632"/>
                  <a:pt x="5923" y="93297"/>
                  <a:pt x="6366" y="93487"/>
                </a:cubicBezTo>
                <a:cubicBezTo>
                  <a:pt x="6651" y="93613"/>
                  <a:pt x="7000" y="93455"/>
                  <a:pt x="7095" y="93170"/>
                </a:cubicBezTo>
                <a:close/>
                <a:moveTo>
                  <a:pt x="6271" y="95387"/>
                </a:moveTo>
                <a:cubicBezTo>
                  <a:pt x="6461" y="94912"/>
                  <a:pt x="5954" y="94437"/>
                  <a:pt x="5479" y="94627"/>
                </a:cubicBezTo>
                <a:cubicBezTo>
                  <a:pt x="5004" y="94848"/>
                  <a:pt x="5004" y="95514"/>
                  <a:pt x="5479" y="95704"/>
                </a:cubicBezTo>
                <a:cubicBezTo>
                  <a:pt x="5796" y="95830"/>
                  <a:pt x="6144" y="95704"/>
                  <a:pt x="6271" y="95387"/>
                </a:cubicBezTo>
                <a:close/>
                <a:moveTo>
                  <a:pt x="5416" y="97604"/>
                </a:moveTo>
                <a:cubicBezTo>
                  <a:pt x="5606" y="97097"/>
                  <a:pt x="5099" y="96590"/>
                  <a:pt x="4593" y="96812"/>
                </a:cubicBezTo>
                <a:cubicBezTo>
                  <a:pt x="4086" y="97034"/>
                  <a:pt x="4118" y="97762"/>
                  <a:pt x="4624" y="97952"/>
                </a:cubicBezTo>
                <a:cubicBezTo>
                  <a:pt x="4941" y="98079"/>
                  <a:pt x="5289" y="97920"/>
                  <a:pt x="5416" y="97604"/>
                </a:cubicBezTo>
                <a:close/>
                <a:moveTo>
                  <a:pt x="4561" y="99820"/>
                </a:moveTo>
                <a:cubicBezTo>
                  <a:pt x="4783" y="99282"/>
                  <a:pt x="4244" y="98775"/>
                  <a:pt x="3706" y="98997"/>
                </a:cubicBezTo>
                <a:cubicBezTo>
                  <a:pt x="3199" y="99219"/>
                  <a:pt x="3199" y="99979"/>
                  <a:pt x="3738" y="100169"/>
                </a:cubicBezTo>
                <a:cubicBezTo>
                  <a:pt x="4054" y="100296"/>
                  <a:pt x="4434" y="100137"/>
                  <a:pt x="4561" y="99820"/>
                </a:cubicBezTo>
                <a:close/>
                <a:moveTo>
                  <a:pt x="2851" y="102417"/>
                </a:moveTo>
                <a:cubicBezTo>
                  <a:pt x="3389" y="102639"/>
                  <a:pt x="3928" y="102069"/>
                  <a:pt x="3706" y="101531"/>
                </a:cubicBezTo>
                <a:cubicBezTo>
                  <a:pt x="3453" y="100992"/>
                  <a:pt x="2693" y="100992"/>
                  <a:pt x="2471" y="101562"/>
                </a:cubicBezTo>
                <a:cubicBezTo>
                  <a:pt x="2344" y="101879"/>
                  <a:pt x="2503" y="102291"/>
                  <a:pt x="2851" y="102417"/>
                </a:cubicBezTo>
                <a:close/>
                <a:moveTo>
                  <a:pt x="2851" y="104254"/>
                </a:moveTo>
                <a:cubicBezTo>
                  <a:pt x="3073" y="103684"/>
                  <a:pt x="2503" y="103146"/>
                  <a:pt x="1932" y="103367"/>
                </a:cubicBezTo>
                <a:cubicBezTo>
                  <a:pt x="1394" y="103621"/>
                  <a:pt x="1394" y="104412"/>
                  <a:pt x="1964" y="104634"/>
                </a:cubicBezTo>
                <a:cubicBezTo>
                  <a:pt x="2313" y="104792"/>
                  <a:pt x="2724" y="104602"/>
                  <a:pt x="2851" y="104254"/>
                </a:cubicBezTo>
                <a:close/>
                <a:moveTo>
                  <a:pt x="1996" y="106471"/>
                </a:moveTo>
                <a:cubicBezTo>
                  <a:pt x="2249" y="105869"/>
                  <a:pt x="1647" y="105299"/>
                  <a:pt x="1077" y="105553"/>
                </a:cubicBezTo>
                <a:cubicBezTo>
                  <a:pt x="476" y="105806"/>
                  <a:pt x="507" y="106629"/>
                  <a:pt x="1077" y="106883"/>
                </a:cubicBezTo>
                <a:cubicBezTo>
                  <a:pt x="1457" y="107009"/>
                  <a:pt x="1869" y="106851"/>
                  <a:pt x="1996" y="106471"/>
                </a:cubicBezTo>
                <a:close/>
                <a:moveTo>
                  <a:pt x="1172" y="108688"/>
                </a:moveTo>
                <a:cubicBezTo>
                  <a:pt x="1426" y="107991"/>
                  <a:pt x="602" y="107389"/>
                  <a:pt x="32" y="107864"/>
                </a:cubicBezTo>
                <a:lnTo>
                  <a:pt x="32" y="109004"/>
                </a:lnTo>
                <a:cubicBezTo>
                  <a:pt x="64" y="109036"/>
                  <a:pt x="127" y="109068"/>
                  <a:pt x="222" y="109099"/>
                </a:cubicBezTo>
                <a:cubicBezTo>
                  <a:pt x="571" y="109258"/>
                  <a:pt x="1014" y="109068"/>
                  <a:pt x="1172" y="108688"/>
                </a:cubicBezTo>
                <a:close/>
                <a:moveTo>
                  <a:pt x="32" y="109986"/>
                </a:moveTo>
                <a:lnTo>
                  <a:pt x="32" y="111031"/>
                </a:lnTo>
                <a:lnTo>
                  <a:pt x="254" y="111031"/>
                </a:lnTo>
                <a:cubicBezTo>
                  <a:pt x="286" y="111000"/>
                  <a:pt x="286" y="110936"/>
                  <a:pt x="317" y="110905"/>
                </a:cubicBezTo>
                <a:cubicBezTo>
                  <a:pt x="444" y="110588"/>
                  <a:pt x="317" y="110208"/>
                  <a:pt x="32" y="109986"/>
                </a:cubicBezTo>
                <a:close/>
                <a:moveTo>
                  <a:pt x="23151" y="43925"/>
                </a:moveTo>
                <a:cubicBezTo>
                  <a:pt x="23182" y="43925"/>
                  <a:pt x="23151" y="43893"/>
                  <a:pt x="23151" y="43893"/>
                </a:cubicBezTo>
                <a:cubicBezTo>
                  <a:pt x="23119" y="43893"/>
                  <a:pt x="23151" y="43957"/>
                  <a:pt x="23151" y="43925"/>
                </a:cubicBezTo>
                <a:close/>
                <a:moveTo>
                  <a:pt x="22327" y="46142"/>
                </a:moveTo>
                <a:cubicBezTo>
                  <a:pt x="22327" y="46078"/>
                  <a:pt x="22232" y="46047"/>
                  <a:pt x="22232" y="46110"/>
                </a:cubicBezTo>
                <a:cubicBezTo>
                  <a:pt x="22201" y="46173"/>
                  <a:pt x="22296" y="46205"/>
                  <a:pt x="22327" y="46142"/>
                </a:cubicBezTo>
                <a:close/>
                <a:moveTo>
                  <a:pt x="21472" y="48359"/>
                </a:moveTo>
                <a:cubicBezTo>
                  <a:pt x="21504" y="48264"/>
                  <a:pt x="21251" y="48359"/>
                  <a:pt x="21377" y="48390"/>
                </a:cubicBezTo>
                <a:cubicBezTo>
                  <a:pt x="21409" y="48422"/>
                  <a:pt x="21441" y="48390"/>
                  <a:pt x="21472" y="48359"/>
                </a:cubicBezTo>
                <a:close/>
                <a:moveTo>
                  <a:pt x="20427" y="50512"/>
                </a:moveTo>
                <a:cubicBezTo>
                  <a:pt x="20364" y="50639"/>
                  <a:pt x="20712" y="50512"/>
                  <a:pt x="20554" y="50449"/>
                </a:cubicBezTo>
                <a:cubicBezTo>
                  <a:pt x="20522" y="50449"/>
                  <a:pt x="20459" y="50449"/>
                  <a:pt x="20427" y="50512"/>
                </a:cubicBezTo>
                <a:close/>
                <a:moveTo>
                  <a:pt x="19540" y="52697"/>
                </a:moveTo>
                <a:cubicBezTo>
                  <a:pt x="19477" y="52887"/>
                  <a:pt x="19889" y="52697"/>
                  <a:pt x="19699" y="52634"/>
                </a:cubicBezTo>
                <a:cubicBezTo>
                  <a:pt x="19635" y="52602"/>
                  <a:pt x="19572" y="52634"/>
                  <a:pt x="19540" y="52697"/>
                </a:cubicBezTo>
                <a:close/>
                <a:moveTo>
                  <a:pt x="18654" y="54914"/>
                </a:moveTo>
                <a:cubicBezTo>
                  <a:pt x="18559" y="55136"/>
                  <a:pt x="19034" y="54914"/>
                  <a:pt x="18844" y="54819"/>
                </a:cubicBezTo>
                <a:cubicBezTo>
                  <a:pt x="18749" y="54787"/>
                  <a:pt x="18685" y="54819"/>
                  <a:pt x="18654" y="54914"/>
                </a:cubicBezTo>
                <a:close/>
                <a:moveTo>
                  <a:pt x="17735" y="57099"/>
                </a:moveTo>
                <a:cubicBezTo>
                  <a:pt x="17640" y="57352"/>
                  <a:pt x="18210" y="57099"/>
                  <a:pt x="17957" y="57004"/>
                </a:cubicBezTo>
                <a:cubicBezTo>
                  <a:pt x="17894" y="56972"/>
                  <a:pt x="17767" y="57004"/>
                  <a:pt x="17735" y="57099"/>
                </a:cubicBezTo>
                <a:close/>
                <a:moveTo>
                  <a:pt x="16849" y="59316"/>
                </a:moveTo>
                <a:cubicBezTo>
                  <a:pt x="16722" y="59601"/>
                  <a:pt x="17387" y="59316"/>
                  <a:pt x="17102" y="59189"/>
                </a:cubicBezTo>
                <a:cubicBezTo>
                  <a:pt x="17007" y="59158"/>
                  <a:pt x="16880" y="59221"/>
                  <a:pt x="16849" y="59316"/>
                </a:cubicBezTo>
                <a:close/>
                <a:moveTo>
                  <a:pt x="15962" y="61501"/>
                </a:moveTo>
                <a:cubicBezTo>
                  <a:pt x="15835" y="61818"/>
                  <a:pt x="16564" y="61501"/>
                  <a:pt x="16247" y="61374"/>
                </a:cubicBezTo>
                <a:cubicBezTo>
                  <a:pt x="16120" y="61343"/>
                  <a:pt x="15994" y="61406"/>
                  <a:pt x="15962" y="61501"/>
                </a:cubicBezTo>
                <a:close/>
                <a:moveTo>
                  <a:pt x="15043" y="63718"/>
                </a:moveTo>
                <a:cubicBezTo>
                  <a:pt x="14980" y="63908"/>
                  <a:pt x="15170" y="64098"/>
                  <a:pt x="15392" y="64035"/>
                </a:cubicBezTo>
                <a:cubicBezTo>
                  <a:pt x="15582" y="63940"/>
                  <a:pt x="15582" y="63655"/>
                  <a:pt x="15392" y="63560"/>
                </a:cubicBezTo>
                <a:cubicBezTo>
                  <a:pt x="15265" y="63528"/>
                  <a:pt x="15107" y="63591"/>
                  <a:pt x="15043" y="63718"/>
                </a:cubicBezTo>
                <a:close/>
                <a:moveTo>
                  <a:pt x="14157" y="65903"/>
                </a:moveTo>
                <a:cubicBezTo>
                  <a:pt x="14062" y="66125"/>
                  <a:pt x="14283" y="66346"/>
                  <a:pt x="14505" y="66251"/>
                </a:cubicBezTo>
                <a:cubicBezTo>
                  <a:pt x="14727" y="66156"/>
                  <a:pt x="14727" y="65840"/>
                  <a:pt x="14505" y="65745"/>
                </a:cubicBezTo>
                <a:cubicBezTo>
                  <a:pt x="14378" y="65713"/>
                  <a:pt x="14220" y="65776"/>
                  <a:pt x="14157" y="65903"/>
                </a:cubicBezTo>
                <a:close/>
                <a:moveTo>
                  <a:pt x="13428" y="68500"/>
                </a:moveTo>
                <a:cubicBezTo>
                  <a:pt x="13682" y="68595"/>
                  <a:pt x="13903" y="68342"/>
                  <a:pt x="13808" y="68088"/>
                </a:cubicBezTo>
                <a:cubicBezTo>
                  <a:pt x="13713" y="67867"/>
                  <a:pt x="13365" y="67867"/>
                  <a:pt x="13270" y="68120"/>
                </a:cubicBezTo>
                <a:cubicBezTo>
                  <a:pt x="13207" y="68247"/>
                  <a:pt x="13270" y="68437"/>
                  <a:pt x="13428" y="68500"/>
                </a:cubicBezTo>
                <a:close/>
                <a:moveTo>
                  <a:pt x="12542" y="70717"/>
                </a:moveTo>
                <a:cubicBezTo>
                  <a:pt x="12827" y="70812"/>
                  <a:pt x="13080" y="70558"/>
                  <a:pt x="12953" y="70305"/>
                </a:cubicBezTo>
                <a:cubicBezTo>
                  <a:pt x="12858" y="70020"/>
                  <a:pt x="12478" y="70052"/>
                  <a:pt x="12383" y="70305"/>
                </a:cubicBezTo>
                <a:cubicBezTo>
                  <a:pt x="12320" y="70463"/>
                  <a:pt x="12383" y="70653"/>
                  <a:pt x="12542" y="70717"/>
                </a:cubicBezTo>
                <a:close/>
                <a:moveTo>
                  <a:pt x="11655" y="72965"/>
                </a:moveTo>
                <a:cubicBezTo>
                  <a:pt x="11940" y="73060"/>
                  <a:pt x="12225" y="72775"/>
                  <a:pt x="12098" y="72490"/>
                </a:cubicBezTo>
                <a:cubicBezTo>
                  <a:pt x="12003" y="72205"/>
                  <a:pt x="11592" y="72205"/>
                  <a:pt x="11465" y="72490"/>
                </a:cubicBezTo>
                <a:cubicBezTo>
                  <a:pt x="11402" y="72680"/>
                  <a:pt x="11497" y="72870"/>
                  <a:pt x="11687" y="72965"/>
                </a:cubicBezTo>
                <a:close/>
                <a:moveTo>
                  <a:pt x="10800" y="75182"/>
                </a:moveTo>
                <a:cubicBezTo>
                  <a:pt x="11085" y="75309"/>
                  <a:pt x="11402" y="74992"/>
                  <a:pt x="11275" y="74707"/>
                </a:cubicBezTo>
                <a:cubicBezTo>
                  <a:pt x="11117" y="74390"/>
                  <a:pt x="10705" y="74390"/>
                  <a:pt x="10578" y="74707"/>
                </a:cubicBezTo>
                <a:cubicBezTo>
                  <a:pt x="10515" y="74897"/>
                  <a:pt x="10610" y="75119"/>
                  <a:pt x="10800" y="75182"/>
                </a:cubicBezTo>
                <a:close/>
                <a:moveTo>
                  <a:pt x="9913" y="77399"/>
                </a:moveTo>
                <a:cubicBezTo>
                  <a:pt x="10230" y="77526"/>
                  <a:pt x="10546" y="77209"/>
                  <a:pt x="10420" y="76892"/>
                </a:cubicBezTo>
                <a:cubicBezTo>
                  <a:pt x="10261" y="76576"/>
                  <a:pt x="9818" y="76576"/>
                  <a:pt x="9691" y="76892"/>
                </a:cubicBezTo>
                <a:cubicBezTo>
                  <a:pt x="9596" y="77114"/>
                  <a:pt x="9691" y="77336"/>
                  <a:pt x="9913" y="77399"/>
                </a:cubicBezTo>
                <a:close/>
                <a:moveTo>
                  <a:pt x="9026" y="79647"/>
                </a:moveTo>
                <a:cubicBezTo>
                  <a:pt x="9375" y="79774"/>
                  <a:pt x="9723" y="79426"/>
                  <a:pt x="9565" y="79077"/>
                </a:cubicBezTo>
                <a:cubicBezTo>
                  <a:pt x="9406" y="78761"/>
                  <a:pt x="8931" y="78761"/>
                  <a:pt x="8805" y="79109"/>
                </a:cubicBezTo>
                <a:cubicBezTo>
                  <a:pt x="8710" y="79331"/>
                  <a:pt x="8805" y="79552"/>
                  <a:pt x="9026" y="79647"/>
                </a:cubicBezTo>
                <a:close/>
                <a:moveTo>
                  <a:pt x="8140" y="81864"/>
                </a:moveTo>
                <a:cubicBezTo>
                  <a:pt x="8520" y="82023"/>
                  <a:pt x="8868" y="81643"/>
                  <a:pt x="8710" y="81294"/>
                </a:cubicBezTo>
                <a:cubicBezTo>
                  <a:pt x="8551" y="80914"/>
                  <a:pt x="8045" y="80946"/>
                  <a:pt x="7886" y="81294"/>
                </a:cubicBezTo>
                <a:cubicBezTo>
                  <a:pt x="7791" y="81516"/>
                  <a:pt x="7918" y="81801"/>
                  <a:pt x="8140" y="81864"/>
                </a:cubicBezTo>
                <a:close/>
                <a:moveTo>
                  <a:pt x="7601" y="83226"/>
                </a:moveTo>
                <a:cubicBezTo>
                  <a:pt x="7221" y="83099"/>
                  <a:pt x="6841" y="83479"/>
                  <a:pt x="7000" y="83859"/>
                </a:cubicBezTo>
                <a:cubicBezTo>
                  <a:pt x="7158" y="84239"/>
                  <a:pt x="7728" y="84239"/>
                  <a:pt x="7855" y="83859"/>
                </a:cubicBezTo>
                <a:cubicBezTo>
                  <a:pt x="7950" y="83606"/>
                  <a:pt x="7855" y="83321"/>
                  <a:pt x="7601" y="83226"/>
                </a:cubicBezTo>
                <a:close/>
                <a:moveTo>
                  <a:pt x="6746" y="85411"/>
                </a:moveTo>
                <a:cubicBezTo>
                  <a:pt x="6334" y="85253"/>
                  <a:pt x="5923" y="85664"/>
                  <a:pt x="6113" y="86076"/>
                </a:cubicBezTo>
                <a:cubicBezTo>
                  <a:pt x="6271" y="86488"/>
                  <a:pt x="6873" y="86456"/>
                  <a:pt x="7031" y="86076"/>
                </a:cubicBezTo>
                <a:cubicBezTo>
                  <a:pt x="7126" y="85823"/>
                  <a:pt x="7000" y="85538"/>
                  <a:pt x="6746" y="85411"/>
                </a:cubicBezTo>
                <a:close/>
                <a:moveTo>
                  <a:pt x="5891" y="87628"/>
                </a:moveTo>
                <a:cubicBezTo>
                  <a:pt x="5448" y="87438"/>
                  <a:pt x="5036" y="87881"/>
                  <a:pt x="5226" y="88293"/>
                </a:cubicBezTo>
                <a:cubicBezTo>
                  <a:pt x="5416" y="88705"/>
                  <a:pt x="5986" y="88705"/>
                  <a:pt x="6176" y="88293"/>
                </a:cubicBezTo>
                <a:cubicBezTo>
                  <a:pt x="6271" y="88008"/>
                  <a:pt x="6144" y="87723"/>
                  <a:pt x="5891" y="87628"/>
                </a:cubicBezTo>
                <a:close/>
                <a:moveTo>
                  <a:pt x="4624" y="90795"/>
                </a:moveTo>
                <a:cubicBezTo>
                  <a:pt x="5068" y="90985"/>
                  <a:pt x="5511" y="90541"/>
                  <a:pt x="5321" y="90098"/>
                </a:cubicBezTo>
                <a:cubicBezTo>
                  <a:pt x="5131" y="89655"/>
                  <a:pt x="4498" y="89655"/>
                  <a:pt x="4308" y="90098"/>
                </a:cubicBezTo>
                <a:cubicBezTo>
                  <a:pt x="4213" y="90383"/>
                  <a:pt x="4339" y="90700"/>
                  <a:pt x="4624" y="90795"/>
                </a:cubicBezTo>
                <a:close/>
                <a:moveTo>
                  <a:pt x="3421" y="92315"/>
                </a:moveTo>
                <a:cubicBezTo>
                  <a:pt x="3231" y="92758"/>
                  <a:pt x="3706" y="93233"/>
                  <a:pt x="4181" y="93043"/>
                </a:cubicBezTo>
                <a:cubicBezTo>
                  <a:pt x="4624" y="92822"/>
                  <a:pt x="4624" y="92157"/>
                  <a:pt x="4149" y="91998"/>
                </a:cubicBezTo>
                <a:cubicBezTo>
                  <a:pt x="3864" y="91872"/>
                  <a:pt x="3548" y="91998"/>
                  <a:pt x="3421" y="92283"/>
                </a:cubicBezTo>
                <a:close/>
                <a:moveTo>
                  <a:pt x="3294" y="94183"/>
                </a:moveTo>
                <a:cubicBezTo>
                  <a:pt x="2788" y="93962"/>
                  <a:pt x="2313" y="94468"/>
                  <a:pt x="2534" y="94943"/>
                </a:cubicBezTo>
                <a:cubicBezTo>
                  <a:pt x="2756" y="95419"/>
                  <a:pt x="3421" y="95419"/>
                  <a:pt x="3611" y="94943"/>
                </a:cubicBezTo>
                <a:cubicBezTo>
                  <a:pt x="3738" y="94627"/>
                  <a:pt x="3579" y="94278"/>
                  <a:pt x="3294" y="94152"/>
                </a:cubicBezTo>
                <a:close/>
                <a:moveTo>
                  <a:pt x="2756" y="97160"/>
                </a:moveTo>
                <a:cubicBezTo>
                  <a:pt x="2978" y="96654"/>
                  <a:pt x="2471" y="96147"/>
                  <a:pt x="1964" y="96369"/>
                </a:cubicBezTo>
                <a:cubicBezTo>
                  <a:pt x="1457" y="96590"/>
                  <a:pt x="1457" y="97287"/>
                  <a:pt x="1964" y="97509"/>
                </a:cubicBezTo>
                <a:cubicBezTo>
                  <a:pt x="2281" y="97635"/>
                  <a:pt x="2661" y="97477"/>
                  <a:pt x="2756" y="97160"/>
                </a:cubicBezTo>
                <a:close/>
                <a:moveTo>
                  <a:pt x="1932" y="99377"/>
                </a:moveTo>
                <a:cubicBezTo>
                  <a:pt x="2122" y="98839"/>
                  <a:pt x="1584" y="98332"/>
                  <a:pt x="1077" y="98554"/>
                </a:cubicBezTo>
                <a:cubicBezTo>
                  <a:pt x="539" y="98775"/>
                  <a:pt x="571" y="99504"/>
                  <a:pt x="1077" y="99725"/>
                </a:cubicBezTo>
                <a:cubicBezTo>
                  <a:pt x="1426" y="99852"/>
                  <a:pt x="1774" y="99694"/>
                  <a:pt x="1932" y="99377"/>
                </a:cubicBezTo>
                <a:close/>
                <a:moveTo>
                  <a:pt x="1077" y="101594"/>
                </a:moveTo>
                <a:cubicBezTo>
                  <a:pt x="1331" y="100929"/>
                  <a:pt x="539" y="100391"/>
                  <a:pt x="32" y="100834"/>
                </a:cubicBezTo>
                <a:lnTo>
                  <a:pt x="32" y="101847"/>
                </a:lnTo>
                <a:cubicBezTo>
                  <a:pt x="64" y="101879"/>
                  <a:pt x="127" y="101942"/>
                  <a:pt x="222" y="101942"/>
                </a:cubicBezTo>
                <a:cubicBezTo>
                  <a:pt x="539" y="102101"/>
                  <a:pt x="951" y="101911"/>
                  <a:pt x="1077" y="101594"/>
                </a:cubicBezTo>
                <a:close/>
                <a:moveTo>
                  <a:pt x="222" y="103811"/>
                </a:moveTo>
                <a:cubicBezTo>
                  <a:pt x="317" y="103526"/>
                  <a:pt x="254" y="103209"/>
                  <a:pt x="32" y="103019"/>
                </a:cubicBezTo>
                <a:lnTo>
                  <a:pt x="32" y="104064"/>
                </a:lnTo>
                <a:cubicBezTo>
                  <a:pt x="127" y="104001"/>
                  <a:pt x="191" y="103906"/>
                  <a:pt x="222" y="103811"/>
                </a:cubicBezTo>
                <a:close/>
                <a:moveTo>
                  <a:pt x="20522" y="43387"/>
                </a:moveTo>
                <a:cubicBezTo>
                  <a:pt x="20522" y="43355"/>
                  <a:pt x="20522" y="43387"/>
                  <a:pt x="20491" y="43387"/>
                </a:cubicBezTo>
                <a:cubicBezTo>
                  <a:pt x="20491" y="43418"/>
                  <a:pt x="20554" y="43450"/>
                  <a:pt x="20554" y="43418"/>
                </a:cubicBezTo>
                <a:cubicBezTo>
                  <a:pt x="20554" y="43387"/>
                  <a:pt x="20554" y="43387"/>
                  <a:pt x="20522" y="43387"/>
                </a:cubicBezTo>
                <a:close/>
                <a:moveTo>
                  <a:pt x="19699" y="45635"/>
                </a:moveTo>
                <a:cubicBezTo>
                  <a:pt x="19730" y="45540"/>
                  <a:pt x="19572" y="45635"/>
                  <a:pt x="19635" y="45635"/>
                </a:cubicBezTo>
                <a:cubicBezTo>
                  <a:pt x="19667" y="45667"/>
                  <a:pt x="19699" y="45635"/>
                  <a:pt x="19699" y="45635"/>
                </a:cubicBezTo>
                <a:close/>
                <a:moveTo>
                  <a:pt x="18844" y="47852"/>
                </a:moveTo>
                <a:cubicBezTo>
                  <a:pt x="18907" y="47725"/>
                  <a:pt x="18654" y="47820"/>
                  <a:pt x="18749" y="47883"/>
                </a:cubicBezTo>
                <a:cubicBezTo>
                  <a:pt x="18780" y="47883"/>
                  <a:pt x="18844" y="47883"/>
                  <a:pt x="18844" y="47852"/>
                </a:cubicBezTo>
                <a:close/>
                <a:moveTo>
                  <a:pt x="17830" y="49974"/>
                </a:moveTo>
                <a:cubicBezTo>
                  <a:pt x="17767" y="50132"/>
                  <a:pt x="18084" y="49974"/>
                  <a:pt x="17957" y="49942"/>
                </a:cubicBezTo>
                <a:cubicBezTo>
                  <a:pt x="17894" y="49910"/>
                  <a:pt x="17830" y="49942"/>
                  <a:pt x="17830" y="49974"/>
                </a:cubicBezTo>
                <a:close/>
                <a:moveTo>
                  <a:pt x="16912" y="52190"/>
                </a:moveTo>
                <a:cubicBezTo>
                  <a:pt x="16849" y="52349"/>
                  <a:pt x="17260" y="52190"/>
                  <a:pt x="17070" y="52127"/>
                </a:cubicBezTo>
                <a:cubicBezTo>
                  <a:pt x="17007" y="52095"/>
                  <a:pt x="16944" y="52127"/>
                  <a:pt x="16912" y="52190"/>
                </a:cubicBezTo>
                <a:close/>
                <a:moveTo>
                  <a:pt x="16025" y="54376"/>
                </a:moveTo>
                <a:cubicBezTo>
                  <a:pt x="15930" y="54597"/>
                  <a:pt x="16437" y="54376"/>
                  <a:pt x="16215" y="54312"/>
                </a:cubicBezTo>
                <a:cubicBezTo>
                  <a:pt x="16152" y="54281"/>
                  <a:pt x="16057" y="54312"/>
                  <a:pt x="16025" y="54376"/>
                </a:cubicBezTo>
                <a:close/>
                <a:moveTo>
                  <a:pt x="15138" y="56592"/>
                </a:moveTo>
                <a:cubicBezTo>
                  <a:pt x="15043" y="56846"/>
                  <a:pt x="15614" y="56592"/>
                  <a:pt x="15360" y="56497"/>
                </a:cubicBezTo>
                <a:cubicBezTo>
                  <a:pt x="15265" y="56434"/>
                  <a:pt x="15170" y="56497"/>
                  <a:pt x="15138" y="56592"/>
                </a:cubicBezTo>
                <a:close/>
                <a:moveTo>
                  <a:pt x="14220" y="58778"/>
                </a:moveTo>
                <a:cubicBezTo>
                  <a:pt x="14125" y="59063"/>
                  <a:pt x="14790" y="58778"/>
                  <a:pt x="14505" y="58683"/>
                </a:cubicBezTo>
                <a:cubicBezTo>
                  <a:pt x="14378" y="58619"/>
                  <a:pt x="14283" y="58683"/>
                  <a:pt x="14220" y="58778"/>
                </a:cubicBezTo>
                <a:close/>
                <a:moveTo>
                  <a:pt x="13333" y="60994"/>
                </a:moveTo>
                <a:cubicBezTo>
                  <a:pt x="13270" y="61153"/>
                  <a:pt x="13460" y="61343"/>
                  <a:pt x="13650" y="61279"/>
                </a:cubicBezTo>
                <a:cubicBezTo>
                  <a:pt x="13808" y="61184"/>
                  <a:pt x="13808" y="60931"/>
                  <a:pt x="13618" y="60868"/>
                </a:cubicBezTo>
                <a:cubicBezTo>
                  <a:pt x="13523" y="60804"/>
                  <a:pt x="13397" y="60868"/>
                  <a:pt x="13333" y="60994"/>
                </a:cubicBezTo>
                <a:close/>
                <a:moveTo>
                  <a:pt x="12447" y="63180"/>
                </a:moveTo>
                <a:cubicBezTo>
                  <a:pt x="12352" y="63370"/>
                  <a:pt x="12573" y="63591"/>
                  <a:pt x="12763" y="63496"/>
                </a:cubicBezTo>
                <a:cubicBezTo>
                  <a:pt x="12985" y="63401"/>
                  <a:pt x="12953" y="63116"/>
                  <a:pt x="12763" y="63053"/>
                </a:cubicBezTo>
                <a:cubicBezTo>
                  <a:pt x="12637" y="62990"/>
                  <a:pt x="12510" y="63053"/>
                  <a:pt x="12447" y="63180"/>
                </a:cubicBezTo>
                <a:close/>
                <a:moveTo>
                  <a:pt x="11560" y="65365"/>
                </a:moveTo>
                <a:cubicBezTo>
                  <a:pt x="11465" y="65618"/>
                  <a:pt x="11687" y="65808"/>
                  <a:pt x="11908" y="65713"/>
                </a:cubicBezTo>
                <a:cubicBezTo>
                  <a:pt x="12130" y="65618"/>
                  <a:pt x="12130" y="65301"/>
                  <a:pt x="11908" y="65238"/>
                </a:cubicBezTo>
                <a:cubicBezTo>
                  <a:pt x="11750" y="65175"/>
                  <a:pt x="11592" y="65238"/>
                  <a:pt x="11560" y="65365"/>
                </a:cubicBezTo>
                <a:close/>
                <a:moveTo>
                  <a:pt x="10641" y="67582"/>
                </a:moveTo>
                <a:cubicBezTo>
                  <a:pt x="10546" y="67835"/>
                  <a:pt x="10800" y="68057"/>
                  <a:pt x="11053" y="67962"/>
                </a:cubicBezTo>
                <a:cubicBezTo>
                  <a:pt x="11275" y="67867"/>
                  <a:pt x="11275" y="67518"/>
                  <a:pt x="11053" y="67423"/>
                </a:cubicBezTo>
                <a:cubicBezTo>
                  <a:pt x="10895" y="67360"/>
                  <a:pt x="10705" y="67423"/>
                  <a:pt x="10641" y="67582"/>
                </a:cubicBezTo>
                <a:close/>
                <a:moveTo>
                  <a:pt x="9755" y="69767"/>
                </a:moveTo>
                <a:cubicBezTo>
                  <a:pt x="9660" y="70052"/>
                  <a:pt x="9913" y="70305"/>
                  <a:pt x="10198" y="70178"/>
                </a:cubicBezTo>
                <a:cubicBezTo>
                  <a:pt x="10451" y="70083"/>
                  <a:pt x="10451" y="69703"/>
                  <a:pt x="10166" y="69608"/>
                </a:cubicBezTo>
                <a:cubicBezTo>
                  <a:pt x="10008" y="69545"/>
                  <a:pt x="9818" y="69608"/>
                  <a:pt x="9755" y="69767"/>
                </a:cubicBezTo>
                <a:close/>
                <a:moveTo>
                  <a:pt x="8868" y="71984"/>
                </a:moveTo>
                <a:cubicBezTo>
                  <a:pt x="8741" y="72269"/>
                  <a:pt x="9026" y="72554"/>
                  <a:pt x="9311" y="72427"/>
                </a:cubicBezTo>
                <a:cubicBezTo>
                  <a:pt x="9596" y="72300"/>
                  <a:pt x="9596" y="71889"/>
                  <a:pt x="9311" y="71794"/>
                </a:cubicBezTo>
                <a:cubicBezTo>
                  <a:pt x="9121" y="71699"/>
                  <a:pt x="8931" y="71794"/>
                  <a:pt x="8868" y="71984"/>
                </a:cubicBezTo>
                <a:close/>
                <a:moveTo>
                  <a:pt x="8171" y="74644"/>
                </a:moveTo>
                <a:cubicBezTo>
                  <a:pt x="8488" y="74770"/>
                  <a:pt x="8773" y="74454"/>
                  <a:pt x="8646" y="74169"/>
                </a:cubicBezTo>
                <a:cubicBezTo>
                  <a:pt x="8520" y="73852"/>
                  <a:pt x="8076" y="73884"/>
                  <a:pt x="7981" y="74169"/>
                </a:cubicBezTo>
                <a:cubicBezTo>
                  <a:pt x="7886" y="74359"/>
                  <a:pt x="7981" y="74580"/>
                  <a:pt x="8171" y="74644"/>
                </a:cubicBezTo>
                <a:close/>
                <a:moveTo>
                  <a:pt x="7285" y="76892"/>
                </a:moveTo>
                <a:cubicBezTo>
                  <a:pt x="7633" y="77019"/>
                  <a:pt x="7950" y="76671"/>
                  <a:pt x="7791" y="76354"/>
                </a:cubicBezTo>
                <a:cubicBezTo>
                  <a:pt x="7665" y="76037"/>
                  <a:pt x="7190" y="76037"/>
                  <a:pt x="7063" y="76386"/>
                </a:cubicBezTo>
                <a:cubicBezTo>
                  <a:pt x="7000" y="76576"/>
                  <a:pt x="7095" y="76797"/>
                  <a:pt x="7285" y="76892"/>
                </a:cubicBezTo>
                <a:close/>
                <a:moveTo>
                  <a:pt x="6398" y="79109"/>
                </a:moveTo>
                <a:cubicBezTo>
                  <a:pt x="6746" y="79267"/>
                  <a:pt x="7095" y="78887"/>
                  <a:pt x="6936" y="78571"/>
                </a:cubicBezTo>
                <a:cubicBezTo>
                  <a:pt x="6810" y="78222"/>
                  <a:pt x="6303" y="78222"/>
                  <a:pt x="6176" y="78571"/>
                </a:cubicBezTo>
                <a:cubicBezTo>
                  <a:pt x="6081" y="78792"/>
                  <a:pt x="6208" y="79046"/>
                  <a:pt x="6398" y="79109"/>
                </a:cubicBezTo>
                <a:close/>
                <a:moveTo>
                  <a:pt x="5543" y="81358"/>
                </a:moveTo>
                <a:cubicBezTo>
                  <a:pt x="5891" y="81484"/>
                  <a:pt x="6271" y="81136"/>
                  <a:pt x="6113" y="80756"/>
                </a:cubicBezTo>
                <a:cubicBezTo>
                  <a:pt x="5954" y="80407"/>
                  <a:pt x="5416" y="80407"/>
                  <a:pt x="5289" y="80787"/>
                </a:cubicBezTo>
                <a:cubicBezTo>
                  <a:pt x="5194" y="81009"/>
                  <a:pt x="5289" y="81263"/>
                  <a:pt x="5543" y="81358"/>
                </a:cubicBezTo>
                <a:close/>
                <a:moveTo>
                  <a:pt x="5004" y="82719"/>
                </a:moveTo>
                <a:cubicBezTo>
                  <a:pt x="4593" y="82561"/>
                  <a:pt x="4213" y="82941"/>
                  <a:pt x="4403" y="83321"/>
                </a:cubicBezTo>
                <a:cubicBezTo>
                  <a:pt x="4561" y="83701"/>
                  <a:pt x="5099" y="83701"/>
                  <a:pt x="5258" y="83321"/>
                </a:cubicBezTo>
                <a:cubicBezTo>
                  <a:pt x="5353" y="83068"/>
                  <a:pt x="5226" y="82814"/>
                  <a:pt x="5004" y="82719"/>
                </a:cubicBezTo>
                <a:close/>
                <a:moveTo>
                  <a:pt x="3769" y="85823"/>
                </a:moveTo>
                <a:cubicBezTo>
                  <a:pt x="4181" y="85981"/>
                  <a:pt x="4561" y="85569"/>
                  <a:pt x="4403" y="85158"/>
                </a:cubicBezTo>
                <a:cubicBezTo>
                  <a:pt x="4213" y="84746"/>
                  <a:pt x="3643" y="84778"/>
                  <a:pt x="3484" y="85158"/>
                </a:cubicBezTo>
                <a:cubicBezTo>
                  <a:pt x="3389" y="85411"/>
                  <a:pt x="3516" y="85728"/>
                  <a:pt x="3769" y="85823"/>
                </a:cubicBezTo>
                <a:close/>
                <a:moveTo>
                  <a:pt x="3263" y="87090"/>
                </a:moveTo>
                <a:cubicBezTo>
                  <a:pt x="2851" y="86900"/>
                  <a:pt x="2408" y="87343"/>
                  <a:pt x="2598" y="87755"/>
                </a:cubicBezTo>
                <a:cubicBezTo>
                  <a:pt x="2788" y="88198"/>
                  <a:pt x="3389" y="88166"/>
                  <a:pt x="3548" y="87755"/>
                </a:cubicBezTo>
                <a:cubicBezTo>
                  <a:pt x="3674" y="87501"/>
                  <a:pt x="3516" y="87185"/>
                  <a:pt x="3263" y="87090"/>
                </a:cubicBezTo>
                <a:close/>
                <a:moveTo>
                  <a:pt x="1711" y="89560"/>
                </a:moveTo>
                <a:cubicBezTo>
                  <a:pt x="1521" y="90035"/>
                  <a:pt x="1964" y="90446"/>
                  <a:pt x="2408" y="90256"/>
                </a:cubicBezTo>
                <a:cubicBezTo>
                  <a:pt x="2851" y="90066"/>
                  <a:pt x="2851" y="89433"/>
                  <a:pt x="2408" y="89275"/>
                </a:cubicBezTo>
                <a:cubicBezTo>
                  <a:pt x="2122" y="89148"/>
                  <a:pt x="1806" y="89306"/>
                  <a:pt x="1711" y="89560"/>
                </a:cubicBezTo>
                <a:close/>
                <a:moveTo>
                  <a:pt x="792" y="91777"/>
                </a:moveTo>
                <a:cubicBezTo>
                  <a:pt x="602" y="92252"/>
                  <a:pt x="1077" y="92695"/>
                  <a:pt x="1552" y="92505"/>
                </a:cubicBezTo>
                <a:cubicBezTo>
                  <a:pt x="2027" y="92315"/>
                  <a:pt x="1996" y="91650"/>
                  <a:pt x="1521" y="91460"/>
                </a:cubicBezTo>
                <a:cubicBezTo>
                  <a:pt x="1236" y="91333"/>
                  <a:pt x="919" y="91492"/>
                  <a:pt x="792" y="91777"/>
                </a:cubicBezTo>
                <a:close/>
                <a:moveTo>
                  <a:pt x="32" y="93803"/>
                </a:moveTo>
                <a:lnTo>
                  <a:pt x="32" y="94595"/>
                </a:lnTo>
                <a:cubicBezTo>
                  <a:pt x="381" y="94975"/>
                  <a:pt x="1046" y="94722"/>
                  <a:pt x="1046" y="94183"/>
                </a:cubicBezTo>
                <a:cubicBezTo>
                  <a:pt x="1046" y="93645"/>
                  <a:pt x="381" y="93392"/>
                  <a:pt x="32" y="93803"/>
                </a:cubicBezTo>
                <a:close/>
                <a:moveTo>
                  <a:pt x="159" y="96622"/>
                </a:moveTo>
                <a:cubicBezTo>
                  <a:pt x="254" y="96400"/>
                  <a:pt x="191" y="96147"/>
                  <a:pt x="32" y="95957"/>
                </a:cubicBezTo>
                <a:lnTo>
                  <a:pt x="32" y="96844"/>
                </a:lnTo>
                <a:cubicBezTo>
                  <a:pt x="96" y="96780"/>
                  <a:pt x="127" y="96685"/>
                  <a:pt x="159" y="96622"/>
                </a:cubicBezTo>
                <a:close/>
                <a:moveTo>
                  <a:pt x="17957" y="42785"/>
                </a:moveTo>
                <a:cubicBezTo>
                  <a:pt x="17925" y="42785"/>
                  <a:pt x="17925" y="42785"/>
                  <a:pt x="17925" y="42785"/>
                </a:cubicBezTo>
                <a:cubicBezTo>
                  <a:pt x="17925" y="42816"/>
                  <a:pt x="17925" y="42816"/>
                  <a:pt x="17925" y="42816"/>
                </a:cubicBezTo>
                <a:cubicBezTo>
                  <a:pt x="17957" y="42816"/>
                  <a:pt x="17957" y="42816"/>
                  <a:pt x="17957" y="42816"/>
                </a:cubicBezTo>
                <a:cubicBezTo>
                  <a:pt x="17957" y="42785"/>
                  <a:pt x="17957" y="42785"/>
                  <a:pt x="17957" y="42785"/>
                </a:cubicBezTo>
                <a:close/>
                <a:moveTo>
                  <a:pt x="17102" y="45033"/>
                </a:moveTo>
                <a:cubicBezTo>
                  <a:pt x="17134" y="44938"/>
                  <a:pt x="16975" y="45033"/>
                  <a:pt x="17039" y="45065"/>
                </a:cubicBezTo>
                <a:cubicBezTo>
                  <a:pt x="17070" y="45065"/>
                  <a:pt x="17102" y="45065"/>
                  <a:pt x="17102" y="45033"/>
                </a:cubicBezTo>
                <a:close/>
                <a:moveTo>
                  <a:pt x="16279" y="47250"/>
                </a:moveTo>
                <a:cubicBezTo>
                  <a:pt x="16310" y="47123"/>
                  <a:pt x="16057" y="47250"/>
                  <a:pt x="16184" y="47282"/>
                </a:cubicBezTo>
                <a:cubicBezTo>
                  <a:pt x="16215" y="47313"/>
                  <a:pt x="16247" y="47282"/>
                  <a:pt x="16279" y="47250"/>
                </a:cubicBezTo>
                <a:close/>
                <a:moveTo>
                  <a:pt x="15233" y="49372"/>
                </a:moveTo>
                <a:cubicBezTo>
                  <a:pt x="15170" y="49530"/>
                  <a:pt x="15519" y="49404"/>
                  <a:pt x="15360" y="49340"/>
                </a:cubicBezTo>
                <a:cubicBezTo>
                  <a:pt x="15297" y="49309"/>
                  <a:pt x="15265" y="49340"/>
                  <a:pt x="15233" y="49404"/>
                </a:cubicBezTo>
                <a:close/>
                <a:moveTo>
                  <a:pt x="14347" y="51589"/>
                </a:moveTo>
                <a:cubicBezTo>
                  <a:pt x="14252" y="51779"/>
                  <a:pt x="14663" y="51589"/>
                  <a:pt x="14505" y="51525"/>
                </a:cubicBezTo>
                <a:cubicBezTo>
                  <a:pt x="14442" y="51494"/>
                  <a:pt x="14347" y="51525"/>
                  <a:pt x="14347" y="51589"/>
                </a:cubicBezTo>
                <a:close/>
                <a:moveTo>
                  <a:pt x="13428" y="53774"/>
                </a:moveTo>
                <a:cubicBezTo>
                  <a:pt x="13365" y="53996"/>
                  <a:pt x="13840" y="53806"/>
                  <a:pt x="13618" y="53711"/>
                </a:cubicBezTo>
                <a:cubicBezTo>
                  <a:pt x="13555" y="53679"/>
                  <a:pt x="13460" y="53711"/>
                  <a:pt x="13428" y="53774"/>
                </a:cubicBezTo>
                <a:close/>
                <a:moveTo>
                  <a:pt x="12542" y="55991"/>
                </a:moveTo>
                <a:cubicBezTo>
                  <a:pt x="12447" y="56244"/>
                  <a:pt x="13017" y="55991"/>
                  <a:pt x="12763" y="55896"/>
                </a:cubicBezTo>
                <a:cubicBezTo>
                  <a:pt x="12668" y="55864"/>
                  <a:pt x="12573" y="55896"/>
                  <a:pt x="12542" y="55991"/>
                </a:cubicBezTo>
                <a:close/>
                <a:moveTo>
                  <a:pt x="11655" y="58176"/>
                </a:moveTo>
                <a:cubicBezTo>
                  <a:pt x="11528" y="58461"/>
                  <a:pt x="12193" y="58176"/>
                  <a:pt x="11908" y="58081"/>
                </a:cubicBezTo>
                <a:cubicBezTo>
                  <a:pt x="11813" y="58049"/>
                  <a:pt x="11687" y="58081"/>
                  <a:pt x="11655" y="58176"/>
                </a:cubicBezTo>
                <a:close/>
                <a:moveTo>
                  <a:pt x="10768" y="60393"/>
                </a:moveTo>
                <a:cubicBezTo>
                  <a:pt x="10673" y="60583"/>
                  <a:pt x="10863" y="60741"/>
                  <a:pt x="11053" y="60678"/>
                </a:cubicBezTo>
                <a:cubicBezTo>
                  <a:pt x="11243" y="60583"/>
                  <a:pt x="11212" y="60329"/>
                  <a:pt x="11053" y="60266"/>
                </a:cubicBezTo>
                <a:cubicBezTo>
                  <a:pt x="10926" y="60203"/>
                  <a:pt x="10800" y="60266"/>
                  <a:pt x="10768" y="60393"/>
                </a:cubicBezTo>
                <a:close/>
                <a:moveTo>
                  <a:pt x="9850" y="62578"/>
                </a:moveTo>
                <a:cubicBezTo>
                  <a:pt x="9786" y="62800"/>
                  <a:pt x="9976" y="62990"/>
                  <a:pt x="10198" y="62895"/>
                </a:cubicBezTo>
                <a:cubicBezTo>
                  <a:pt x="10388" y="62800"/>
                  <a:pt x="10388" y="62515"/>
                  <a:pt x="10166" y="62451"/>
                </a:cubicBezTo>
                <a:cubicBezTo>
                  <a:pt x="10040" y="62388"/>
                  <a:pt x="9913" y="62451"/>
                  <a:pt x="9850" y="62578"/>
                </a:cubicBezTo>
                <a:close/>
                <a:moveTo>
                  <a:pt x="8963" y="64795"/>
                </a:moveTo>
                <a:cubicBezTo>
                  <a:pt x="8868" y="65016"/>
                  <a:pt x="9090" y="65238"/>
                  <a:pt x="9311" y="65143"/>
                </a:cubicBezTo>
                <a:cubicBezTo>
                  <a:pt x="9533" y="65048"/>
                  <a:pt x="9533" y="64731"/>
                  <a:pt x="9311" y="64636"/>
                </a:cubicBezTo>
                <a:cubicBezTo>
                  <a:pt x="9185" y="64573"/>
                  <a:pt x="9026" y="64636"/>
                  <a:pt x="8963" y="64795"/>
                </a:cubicBezTo>
                <a:close/>
                <a:moveTo>
                  <a:pt x="8076" y="66980"/>
                </a:moveTo>
                <a:cubicBezTo>
                  <a:pt x="7981" y="67233"/>
                  <a:pt x="8203" y="67455"/>
                  <a:pt x="8456" y="67360"/>
                </a:cubicBezTo>
                <a:cubicBezTo>
                  <a:pt x="8710" y="67265"/>
                  <a:pt x="8710" y="66917"/>
                  <a:pt x="8456" y="66821"/>
                </a:cubicBezTo>
                <a:cubicBezTo>
                  <a:pt x="8298" y="66758"/>
                  <a:pt x="8140" y="66821"/>
                  <a:pt x="8076" y="66980"/>
                </a:cubicBezTo>
                <a:close/>
                <a:moveTo>
                  <a:pt x="7158" y="69197"/>
                </a:moveTo>
                <a:cubicBezTo>
                  <a:pt x="7063" y="69450"/>
                  <a:pt x="7348" y="69703"/>
                  <a:pt x="7601" y="69608"/>
                </a:cubicBezTo>
                <a:cubicBezTo>
                  <a:pt x="7855" y="69482"/>
                  <a:pt x="7855" y="69102"/>
                  <a:pt x="7601" y="69007"/>
                </a:cubicBezTo>
                <a:cubicBezTo>
                  <a:pt x="7411" y="68943"/>
                  <a:pt x="7221" y="69007"/>
                  <a:pt x="7158" y="69197"/>
                </a:cubicBezTo>
                <a:close/>
                <a:moveTo>
                  <a:pt x="6271" y="71382"/>
                </a:moveTo>
                <a:cubicBezTo>
                  <a:pt x="6176" y="71667"/>
                  <a:pt x="6461" y="71952"/>
                  <a:pt x="6746" y="71825"/>
                </a:cubicBezTo>
                <a:cubicBezTo>
                  <a:pt x="7031" y="71699"/>
                  <a:pt x="7000" y="71287"/>
                  <a:pt x="6715" y="71192"/>
                </a:cubicBezTo>
                <a:cubicBezTo>
                  <a:pt x="6556" y="71128"/>
                  <a:pt x="6334" y="71192"/>
                  <a:pt x="6271" y="71382"/>
                </a:cubicBezTo>
                <a:close/>
                <a:moveTo>
                  <a:pt x="5574" y="74074"/>
                </a:moveTo>
                <a:cubicBezTo>
                  <a:pt x="5891" y="74169"/>
                  <a:pt x="6208" y="73884"/>
                  <a:pt x="6049" y="73567"/>
                </a:cubicBezTo>
                <a:cubicBezTo>
                  <a:pt x="5923" y="73282"/>
                  <a:pt x="5511" y="73282"/>
                  <a:pt x="5384" y="73567"/>
                </a:cubicBezTo>
                <a:cubicBezTo>
                  <a:pt x="5289" y="73757"/>
                  <a:pt x="5384" y="73979"/>
                  <a:pt x="5574" y="74074"/>
                </a:cubicBezTo>
                <a:close/>
                <a:moveTo>
                  <a:pt x="4719" y="76290"/>
                </a:moveTo>
                <a:cubicBezTo>
                  <a:pt x="5036" y="76417"/>
                  <a:pt x="5353" y="76100"/>
                  <a:pt x="5226" y="75784"/>
                </a:cubicBezTo>
                <a:cubicBezTo>
                  <a:pt x="5068" y="75435"/>
                  <a:pt x="4624" y="75435"/>
                  <a:pt x="4498" y="75784"/>
                </a:cubicBezTo>
                <a:cubicBezTo>
                  <a:pt x="4403" y="75974"/>
                  <a:pt x="4498" y="76227"/>
                  <a:pt x="4719" y="76290"/>
                </a:cubicBezTo>
                <a:close/>
                <a:moveTo>
                  <a:pt x="4149" y="77747"/>
                </a:moveTo>
                <a:cubicBezTo>
                  <a:pt x="3801" y="77621"/>
                  <a:pt x="3453" y="77969"/>
                  <a:pt x="3611" y="78317"/>
                </a:cubicBezTo>
                <a:cubicBezTo>
                  <a:pt x="3738" y="78634"/>
                  <a:pt x="4244" y="78634"/>
                  <a:pt x="4371" y="78286"/>
                </a:cubicBezTo>
                <a:cubicBezTo>
                  <a:pt x="4466" y="78064"/>
                  <a:pt x="4339" y="77842"/>
                  <a:pt x="4149" y="77747"/>
                </a:cubicBezTo>
                <a:close/>
                <a:moveTo>
                  <a:pt x="3263" y="79932"/>
                </a:moveTo>
                <a:cubicBezTo>
                  <a:pt x="2914" y="79774"/>
                  <a:pt x="2534" y="80154"/>
                  <a:pt x="2693" y="80534"/>
                </a:cubicBezTo>
                <a:cubicBezTo>
                  <a:pt x="2851" y="80882"/>
                  <a:pt x="3389" y="80882"/>
                  <a:pt x="3516" y="80502"/>
                </a:cubicBezTo>
                <a:cubicBezTo>
                  <a:pt x="3611" y="80281"/>
                  <a:pt x="3484" y="80027"/>
                  <a:pt x="3263" y="79932"/>
                </a:cubicBezTo>
                <a:close/>
                <a:moveTo>
                  <a:pt x="2408" y="82118"/>
                </a:moveTo>
                <a:cubicBezTo>
                  <a:pt x="2027" y="81959"/>
                  <a:pt x="1647" y="82371"/>
                  <a:pt x="1806" y="82751"/>
                </a:cubicBezTo>
                <a:cubicBezTo>
                  <a:pt x="1964" y="83131"/>
                  <a:pt x="2503" y="83099"/>
                  <a:pt x="2661" y="82719"/>
                </a:cubicBezTo>
                <a:cubicBezTo>
                  <a:pt x="2756" y="82498"/>
                  <a:pt x="2661" y="82213"/>
                  <a:pt x="2408" y="82118"/>
                </a:cubicBezTo>
                <a:close/>
                <a:moveTo>
                  <a:pt x="1172" y="85221"/>
                </a:moveTo>
                <a:cubicBezTo>
                  <a:pt x="1584" y="85379"/>
                  <a:pt x="1996" y="84968"/>
                  <a:pt x="1806" y="84556"/>
                </a:cubicBezTo>
                <a:cubicBezTo>
                  <a:pt x="1647" y="84176"/>
                  <a:pt x="1077" y="84176"/>
                  <a:pt x="887" y="84588"/>
                </a:cubicBezTo>
                <a:cubicBezTo>
                  <a:pt x="792" y="84841"/>
                  <a:pt x="919" y="85126"/>
                  <a:pt x="1172" y="85221"/>
                </a:cubicBezTo>
                <a:close/>
                <a:moveTo>
                  <a:pt x="666" y="86488"/>
                </a:moveTo>
                <a:cubicBezTo>
                  <a:pt x="412" y="86393"/>
                  <a:pt x="127" y="86488"/>
                  <a:pt x="32" y="86741"/>
                </a:cubicBezTo>
                <a:lnTo>
                  <a:pt x="32" y="87185"/>
                </a:lnTo>
                <a:cubicBezTo>
                  <a:pt x="317" y="87786"/>
                  <a:pt x="1299" y="86741"/>
                  <a:pt x="666" y="86488"/>
                </a:cubicBezTo>
                <a:close/>
                <a:moveTo>
                  <a:pt x="32" y="89528"/>
                </a:moveTo>
                <a:cubicBezTo>
                  <a:pt x="64" y="89496"/>
                  <a:pt x="96" y="89433"/>
                  <a:pt x="127" y="89370"/>
                </a:cubicBezTo>
                <a:cubicBezTo>
                  <a:pt x="191" y="89180"/>
                  <a:pt x="159" y="88958"/>
                  <a:pt x="32" y="88831"/>
                </a:cubicBezTo>
                <a:close/>
                <a:moveTo>
                  <a:pt x="15392" y="42151"/>
                </a:moveTo>
                <a:cubicBezTo>
                  <a:pt x="15423" y="42120"/>
                  <a:pt x="15328" y="42151"/>
                  <a:pt x="15360" y="42151"/>
                </a:cubicBezTo>
                <a:cubicBezTo>
                  <a:pt x="15392" y="42151"/>
                  <a:pt x="15392" y="42151"/>
                  <a:pt x="15392" y="42151"/>
                </a:cubicBezTo>
                <a:close/>
                <a:moveTo>
                  <a:pt x="14568" y="44368"/>
                </a:moveTo>
                <a:cubicBezTo>
                  <a:pt x="14568" y="44337"/>
                  <a:pt x="14568" y="44305"/>
                  <a:pt x="14537" y="44305"/>
                </a:cubicBezTo>
                <a:cubicBezTo>
                  <a:pt x="14442" y="44273"/>
                  <a:pt x="14537" y="44432"/>
                  <a:pt x="14568" y="44368"/>
                </a:cubicBezTo>
                <a:close/>
                <a:moveTo>
                  <a:pt x="13713" y="46585"/>
                </a:moveTo>
                <a:cubicBezTo>
                  <a:pt x="13745" y="46458"/>
                  <a:pt x="13492" y="46585"/>
                  <a:pt x="13618" y="46617"/>
                </a:cubicBezTo>
                <a:cubicBezTo>
                  <a:pt x="13650" y="46648"/>
                  <a:pt x="13682" y="46617"/>
                  <a:pt x="13713" y="46585"/>
                </a:cubicBezTo>
                <a:close/>
                <a:moveTo>
                  <a:pt x="12668" y="48739"/>
                </a:moveTo>
                <a:cubicBezTo>
                  <a:pt x="12605" y="48865"/>
                  <a:pt x="12953" y="48739"/>
                  <a:pt x="12795" y="48675"/>
                </a:cubicBezTo>
                <a:cubicBezTo>
                  <a:pt x="12763" y="48644"/>
                  <a:pt x="12700" y="48675"/>
                  <a:pt x="12668" y="48739"/>
                </a:cubicBezTo>
                <a:close/>
                <a:moveTo>
                  <a:pt x="11782" y="50924"/>
                </a:moveTo>
                <a:cubicBezTo>
                  <a:pt x="11718" y="51114"/>
                  <a:pt x="12130" y="50924"/>
                  <a:pt x="11940" y="50860"/>
                </a:cubicBezTo>
                <a:cubicBezTo>
                  <a:pt x="11877" y="50829"/>
                  <a:pt x="11813" y="50860"/>
                  <a:pt x="11782" y="50924"/>
                </a:cubicBezTo>
                <a:close/>
                <a:moveTo>
                  <a:pt x="10895" y="53109"/>
                </a:moveTo>
                <a:cubicBezTo>
                  <a:pt x="10800" y="53331"/>
                  <a:pt x="11307" y="53109"/>
                  <a:pt x="11085" y="53046"/>
                </a:cubicBezTo>
                <a:cubicBezTo>
                  <a:pt x="10990" y="53014"/>
                  <a:pt x="10895" y="53046"/>
                  <a:pt x="10895" y="53109"/>
                </a:cubicBezTo>
                <a:close/>
                <a:moveTo>
                  <a:pt x="9976" y="55326"/>
                </a:moveTo>
                <a:cubicBezTo>
                  <a:pt x="9881" y="55579"/>
                  <a:pt x="10451" y="55326"/>
                  <a:pt x="10198" y="55231"/>
                </a:cubicBezTo>
                <a:cubicBezTo>
                  <a:pt x="10135" y="55199"/>
                  <a:pt x="10008" y="55231"/>
                  <a:pt x="9976" y="55326"/>
                </a:cubicBezTo>
                <a:close/>
                <a:moveTo>
                  <a:pt x="9090" y="57511"/>
                </a:moveTo>
                <a:cubicBezTo>
                  <a:pt x="8963" y="57796"/>
                  <a:pt x="9628" y="57511"/>
                  <a:pt x="9343" y="57416"/>
                </a:cubicBezTo>
                <a:cubicBezTo>
                  <a:pt x="9248" y="57384"/>
                  <a:pt x="9121" y="57416"/>
                  <a:pt x="9090" y="57511"/>
                </a:cubicBezTo>
                <a:close/>
                <a:moveTo>
                  <a:pt x="8203" y="59728"/>
                </a:moveTo>
                <a:cubicBezTo>
                  <a:pt x="8108" y="59918"/>
                  <a:pt x="8298" y="60076"/>
                  <a:pt x="8488" y="60013"/>
                </a:cubicBezTo>
                <a:cubicBezTo>
                  <a:pt x="8678" y="59918"/>
                  <a:pt x="8678" y="59664"/>
                  <a:pt x="8488" y="59601"/>
                </a:cubicBezTo>
                <a:cubicBezTo>
                  <a:pt x="8361" y="59538"/>
                  <a:pt x="8235" y="59601"/>
                  <a:pt x="8203" y="59728"/>
                </a:cubicBezTo>
                <a:close/>
                <a:moveTo>
                  <a:pt x="7285" y="61913"/>
                </a:moveTo>
                <a:cubicBezTo>
                  <a:pt x="7221" y="62135"/>
                  <a:pt x="7411" y="62325"/>
                  <a:pt x="7633" y="62230"/>
                </a:cubicBezTo>
                <a:cubicBezTo>
                  <a:pt x="7823" y="62166"/>
                  <a:pt x="7823" y="61849"/>
                  <a:pt x="7633" y="61786"/>
                </a:cubicBezTo>
                <a:cubicBezTo>
                  <a:pt x="7506" y="61723"/>
                  <a:pt x="7348" y="61786"/>
                  <a:pt x="7285" y="61913"/>
                </a:cubicBezTo>
                <a:close/>
                <a:moveTo>
                  <a:pt x="6398" y="64130"/>
                </a:moveTo>
                <a:cubicBezTo>
                  <a:pt x="6303" y="64351"/>
                  <a:pt x="6556" y="64573"/>
                  <a:pt x="6778" y="64478"/>
                </a:cubicBezTo>
                <a:cubicBezTo>
                  <a:pt x="7000" y="64383"/>
                  <a:pt x="6968" y="64066"/>
                  <a:pt x="6746" y="63971"/>
                </a:cubicBezTo>
                <a:cubicBezTo>
                  <a:pt x="6619" y="63908"/>
                  <a:pt x="6461" y="63971"/>
                  <a:pt x="6398" y="64130"/>
                </a:cubicBezTo>
                <a:close/>
                <a:moveTo>
                  <a:pt x="5511" y="66315"/>
                </a:moveTo>
                <a:cubicBezTo>
                  <a:pt x="5416" y="66568"/>
                  <a:pt x="5669" y="66821"/>
                  <a:pt x="5891" y="66695"/>
                </a:cubicBezTo>
                <a:cubicBezTo>
                  <a:pt x="6144" y="66600"/>
                  <a:pt x="6144" y="66251"/>
                  <a:pt x="5891" y="66156"/>
                </a:cubicBezTo>
                <a:cubicBezTo>
                  <a:pt x="5733" y="66093"/>
                  <a:pt x="5574" y="66156"/>
                  <a:pt x="5511" y="66315"/>
                </a:cubicBezTo>
                <a:close/>
                <a:moveTo>
                  <a:pt x="4624" y="68532"/>
                </a:moveTo>
                <a:cubicBezTo>
                  <a:pt x="4498" y="68785"/>
                  <a:pt x="4783" y="69038"/>
                  <a:pt x="5036" y="68943"/>
                </a:cubicBezTo>
                <a:cubicBezTo>
                  <a:pt x="5289" y="68817"/>
                  <a:pt x="5289" y="68437"/>
                  <a:pt x="5036" y="68342"/>
                </a:cubicBezTo>
                <a:cubicBezTo>
                  <a:pt x="4878" y="68278"/>
                  <a:pt x="4688" y="68342"/>
                  <a:pt x="4624" y="68532"/>
                </a:cubicBezTo>
                <a:close/>
                <a:moveTo>
                  <a:pt x="3706" y="70717"/>
                </a:moveTo>
                <a:cubicBezTo>
                  <a:pt x="3611" y="71002"/>
                  <a:pt x="3896" y="71287"/>
                  <a:pt x="4181" y="71160"/>
                </a:cubicBezTo>
                <a:cubicBezTo>
                  <a:pt x="4466" y="71033"/>
                  <a:pt x="4466" y="70622"/>
                  <a:pt x="4181" y="70527"/>
                </a:cubicBezTo>
                <a:cubicBezTo>
                  <a:pt x="3991" y="70463"/>
                  <a:pt x="3801" y="70527"/>
                  <a:pt x="3706" y="70717"/>
                </a:cubicBezTo>
                <a:close/>
                <a:moveTo>
                  <a:pt x="2819" y="72902"/>
                </a:moveTo>
                <a:cubicBezTo>
                  <a:pt x="2693" y="73219"/>
                  <a:pt x="3009" y="73535"/>
                  <a:pt x="3326" y="73409"/>
                </a:cubicBezTo>
                <a:cubicBezTo>
                  <a:pt x="3611" y="73250"/>
                  <a:pt x="3611" y="72839"/>
                  <a:pt x="3294" y="72712"/>
                </a:cubicBezTo>
                <a:cubicBezTo>
                  <a:pt x="3104" y="72617"/>
                  <a:pt x="2883" y="72712"/>
                  <a:pt x="2819" y="72902"/>
                </a:cubicBezTo>
                <a:close/>
                <a:moveTo>
                  <a:pt x="1932" y="75119"/>
                </a:moveTo>
                <a:cubicBezTo>
                  <a:pt x="1806" y="75435"/>
                  <a:pt x="2122" y="75752"/>
                  <a:pt x="2439" y="75625"/>
                </a:cubicBezTo>
                <a:cubicBezTo>
                  <a:pt x="2788" y="75499"/>
                  <a:pt x="2756" y="75024"/>
                  <a:pt x="2439" y="74897"/>
                </a:cubicBezTo>
                <a:cubicBezTo>
                  <a:pt x="2249" y="74802"/>
                  <a:pt x="1996" y="74897"/>
                  <a:pt x="1932" y="75119"/>
                </a:cubicBezTo>
                <a:close/>
                <a:moveTo>
                  <a:pt x="1584" y="77082"/>
                </a:moveTo>
                <a:cubicBezTo>
                  <a:pt x="1236" y="76956"/>
                  <a:pt x="887" y="77304"/>
                  <a:pt x="1046" y="77652"/>
                </a:cubicBezTo>
                <a:cubicBezTo>
                  <a:pt x="1172" y="77969"/>
                  <a:pt x="1679" y="77969"/>
                  <a:pt x="1806" y="77621"/>
                </a:cubicBezTo>
                <a:cubicBezTo>
                  <a:pt x="1901" y="77399"/>
                  <a:pt x="1806" y="77177"/>
                  <a:pt x="1584" y="77082"/>
                </a:cubicBezTo>
                <a:close/>
                <a:moveTo>
                  <a:pt x="127" y="79521"/>
                </a:moveTo>
                <a:cubicBezTo>
                  <a:pt x="1" y="79869"/>
                  <a:pt x="349" y="80249"/>
                  <a:pt x="729" y="80091"/>
                </a:cubicBezTo>
                <a:cubicBezTo>
                  <a:pt x="1077" y="79932"/>
                  <a:pt x="1077" y="79426"/>
                  <a:pt x="697" y="79267"/>
                </a:cubicBezTo>
                <a:cubicBezTo>
                  <a:pt x="476" y="79172"/>
                  <a:pt x="222" y="79299"/>
                  <a:pt x="127" y="79521"/>
                </a:cubicBezTo>
                <a:close/>
                <a:moveTo>
                  <a:pt x="32" y="82213"/>
                </a:moveTo>
                <a:cubicBezTo>
                  <a:pt x="64" y="82149"/>
                  <a:pt x="96" y="82118"/>
                  <a:pt x="127" y="82054"/>
                </a:cubicBezTo>
                <a:cubicBezTo>
                  <a:pt x="191" y="81896"/>
                  <a:pt x="127" y="81706"/>
                  <a:pt x="32" y="81579"/>
                </a:cubicBezTo>
                <a:close/>
                <a:moveTo>
                  <a:pt x="12858" y="41391"/>
                </a:moveTo>
                <a:cubicBezTo>
                  <a:pt x="12858" y="41360"/>
                  <a:pt x="12827" y="41391"/>
                  <a:pt x="12827" y="41391"/>
                </a:cubicBezTo>
                <a:cubicBezTo>
                  <a:pt x="12827" y="41423"/>
                  <a:pt x="12890" y="41391"/>
                  <a:pt x="12858" y="41391"/>
                </a:cubicBezTo>
                <a:close/>
                <a:moveTo>
                  <a:pt x="12035" y="43640"/>
                </a:moveTo>
                <a:cubicBezTo>
                  <a:pt x="12035" y="43608"/>
                  <a:pt x="12035" y="43577"/>
                  <a:pt x="12003" y="43577"/>
                </a:cubicBezTo>
                <a:cubicBezTo>
                  <a:pt x="11940" y="43545"/>
                  <a:pt x="12003" y="43703"/>
                  <a:pt x="12035" y="43640"/>
                </a:cubicBezTo>
                <a:close/>
                <a:moveTo>
                  <a:pt x="11180" y="45857"/>
                </a:moveTo>
                <a:cubicBezTo>
                  <a:pt x="11212" y="45730"/>
                  <a:pt x="10958" y="45825"/>
                  <a:pt x="11085" y="45888"/>
                </a:cubicBezTo>
                <a:cubicBezTo>
                  <a:pt x="11117" y="45888"/>
                  <a:pt x="11148" y="45888"/>
                  <a:pt x="11180" y="45857"/>
                </a:cubicBezTo>
                <a:close/>
                <a:moveTo>
                  <a:pt x="10261" y="47915"/>
                </a:moveTo>
                <a:cubicBezTo>
                  <a:pt x="10135" y="47883"/>
                  <a:pt x="10261" y="48200"/>
                  <a:pt x="10325" y="48074"/>
                </a:cubicBezTo>
                <a:cubicBezTo>
                  <a:pt x="10356" y="48010"/>
                  <a:pt x="10325" y="47947"/>
                  <a:pt x="10261" y="47947"/>
                </a:cubicBezTo>
                <a:close/>
                <a:moveTo>
                  <a:pt x="9248" y="50195"/>
                </a:moveTo>
                <a:cubicBezTo>
                  <a:pt x="9185" y="50354"/>
                  <a:pt x="9596" y="50195"/>
                  <a:pt x="9406" y="50132"/>
                </a:cubicBezTo>
                <a:cubicBezTo>
                  <a:pt x="9343" y="50100"/>
                  <a:pt x="9280" y="50132"/>
                  <a:pt x="9248" y="50195"/>
                </a:cubicBezTo>
                <a:close/>
                <a:moveTo>
                  <a:pt x="8361" y="52380"/>
                </a:moveTo>
                <a:cubicBezTo>
                  <a:pt x="8266" y="52602"/>
                  <a:pt x="8773" y="52380"/>
                  <a:pt x="8551" y="52317"/>
                </a:cubicBezTo>
                <a:cubicBezTo>
                  <a:pt x="8456" y="52285"/>
                  <a:pt x="8393" y="52317"/>
                  <a:pt x="8361" y="52380"/>
                </a:cubicBezTo>
                <a:close/>
                <a:moveTo>
                  <a:pt x="7443" y="54597"/>
                </a:moveTo>
                <a:cubicBezTo>
                  <a:pt x="7348" y="54851"/>
                  <a:pt x="7918" y="54597"/>
                  <a:pt x="7665" y="54502"/>
                </a:cubicBezTo>
                <a:cubicBezTo>
                  <a:pt x="7601" y="54439"/>
                  <a:pt x="7475" y="54502"/>
                  <a:pt x="7443" y="54597"/>
                </a:cubicBezTo>
                <a:close/>
                <a:moveTo>
                  <a:pt x="6556" y="56782"/>
                </a:moveTo>
                <a:cubicBezTo>
                  <a:pt x="6429" y="57067"/>
                  <a:pt x="7095" y="56782"/>
                  <a:pt x="6810" y="56687"/>
                </a:cubicBezTo>
                <a:cubicBezTo>
                  <a:pt x="6715" y="56624"/>
                  <a:pt x="6588" y="56687"/>
                  <a:pt x="6556" y="56782"/>
                </a:cubicBezTo>
                <a:close/>
                <a:moveTo>
                  <a:pt x="5669" y="58999"/>
                </a:moveTo>
                <a:cubicBezTo>
                  <a:pt x="5574" y="59158"/>
                  <a:pt x="5764" y="59348"/>
                  <a:pt x="5954" y="59284"/>
                </a:cubicBezTo>
                <a:cubicBezTo>
                  <a:pt x="6144" y="59189"/>
                  <a:pt x="6144" y="58936"/>
                  <a:pt x="5954" y="58873"/>
                </a:cubicBezTo>
                <a:cubicBezTo>
                  <a:pt x="5828" y="58809"/>
                  <a:pt x="5701" y="58873"/>
                  <a:pt x="5669" y="58999"/>
                </a:cubicBezTo>
                <a:close/>
                <a:moveTo>
                  <a:pt x="4783" y="61184"/>
                </a:moveTo>
                <a:cubicBezTo>
                  <a:pt x="4688" y="61374"/>
                  <a:pt x="4909" y="61596"/>
                  <a:pt x="5099" y="61501"/>
                </a:cubicBezTo>
                <a:cubicBezTo>
                  <a:pt x="5289" y="61406"/>
                  <a:pt x="5289" y="61121"/>
                  <a:pt x="5099" y="61058"/>
                </a:cubicBezTo>
                <a:cubicBezTo>
                  <a:pt x="4973" y="60994"/>
                  <a:pt x="4814" y="61058"/>
                  <a:pt x="4783" y="61184"/>
                </a:cubicBezTo>
                <a:close/>
                <a:moveTo>
                  <a:pt x="3864" y="63370"/>
                </a:moveTo>
                <a:cubicBezTo>
                  <a:pt x="3769" y="63623"/>
                  <a:pt x="4023" y="63845"/>
                  <a:pt x="4244" y="63750"/>
                </a:cubicBezTo>
                <a:cubicBezTo>
                  <a:pt x="4466" y="63623"/>
                  <a:pt x="4466" y="63306"/>
                  <a:pt x="4213" y="63243"/>
                </a:cubicBezTo>
                <a:cubicBezTo>
                  <a:pt x="4086" y="63180"/>
                  <a:pt x="3928" y="63243"/>
                  <a:pt x="3864" y="63370"/>
                </a:cubicBezTo>
                <a:close/>
                <a:moveTo>
                  <a:pt x="3136" y="65966"/>
                </a:moveTo>
                <a:cubicBezTo>
                  <a:pt x="3389" y="66061"/>
                  <a:pt x="3643" y="65808"/>
                  <a:pt x="3516" y="65586"/>
                </a:cubicBezTo>
                <a:cubicBezTo>
                  <a:pt x="3421" y="65333"/>
                  <a:pt x="3073" y="65333"/>
                  <a:pt x="2978" y="65586"/>
                </a:cubicBezTo>
                <a:cubicBezTo>
                  <a:pt x="2914" y="65745"/>
                  <a:pt x="2978" y="65903"/>
                  <a:pt x="3136" y="65966"/>
                </a:cubicBezTo>
                <a:close/>
                <a:moveTo>
                  <a:pt x="2249" y="68215"/>
                </a:moveTo>
                <a:cubicBezTo>
                  <a:pt x="2534" y="68310"/>
                  <a:pt x="2788" y="68025"/>
                  <a:pt x="2661" y="67772"/>
                </a:cubicBezTo>
                <a:cubicBezTo>
                  <a:pt x="2566" y="67518"/>
                  <a:pt x="2186" y="67518"/>
                  <a:pt x="2091" y="67772"/>
                </a:cubicBezTo>
                <a:cubicBezTo>
                  <a:pt x="2027" y="67962"/>
                  <a:pt x="2091" y="68120"/>
                  <a:pt x="2249" y="68215"/>
                </a:cubicBezTo>
                <a:close/>
                <a:moveTo>
                  <a:pt x="1172" y="69988"/>
                </a:moveTo>
                <a:cubicBezTo>
                  <a:pt x="1077" y="70273"/>
                  <a:pt x="1362" y="70558"/>
                  <a:pt x="1647" y="70432"/>
                </a:cubicBezTo>
                <a:cubicBezTo>
                  <a:pt x="1932" y="70305"/>
                  <a:pt x="1932" y="69893"/>
                  <a:pt x="1647" y="69798"/>
                </a:cubicBezTo>
                <a:cubicBezTo>
                  <a:pt x="1457" y="69703"/>
                  <a:pt x="1267" y="69798"/>
                  <a:pt x="1172" y="69988"/>
                </a:cubicBezTo>
                <a:close/>
                <a:moveTo>
                  <a:pt x="286" y="72174"/>
                </a:moveTo>
                <a:cubicBezTo>
                  <a:pt x="159" y="72490"/>
                  <a:pt x="476" y="72775"/>
                  <a:pt x="792" y="72649"/>
                </a:cubicBezTo>
                <a:cubicBezTo>
                  <a:pt x="1077" y="72522"/>
                  <a:pt x="1077" y="72079"/>
                  <a:pt x="761" y="71984"/>
                </a:cubicBezTo>
                <a:cubicBezTo>
                  <a:pt x="571" y="71889"/>
                  <a:pt x="349" y="71984"/>
                  <a:pt x="286" y="72174"/>
                </a:cubicBezTo>
                <a:close/>
                <a:moveTo>
                  <a:pt x="32" y="74232"/>
                </a:moveTo>
                <a:lnTo>
                  <a:pt x="32" y="74834"/>
                </a:lnTo>
                <a:cubicBezTo>
                  <a:pt x="64" y="74770"/>
                  <a:pt x="96" y="74739"/>
                  <a:pt x="127" y="74675"/>
                </a:cubicBezTo>
                <a:cubicBezTo>
                  <a:pt x="191" y="74517"/>
                  <a:pt x="159" y="74327"/>
                  <a:pt x="32" y="74232"/>
                </a:cubicBezTo>
                <a:close/>
                <a:moveTo>
                  <a:pt x="10388" y="40600"/>
                </a:moveTo>
                <a:cubicBezTo>
                  <a:pt x="10388" y="40568"/>
                  <a:pt x="10293" y="40600"/>
                  <a:pt x="10325" y="40600"/>
                </a:cubicBezTo>
                <a:cubicBezTo>
                  <a:pt x="10356" y="40631"/>
                  <a:pt x="10356" y="40600"/>
                  <a:pt x="10388" y="40600"/>
                </a:cubicBezTo>
                <a:close/>
                <a:moveTo>
                  <a:pt x="9533" y="42816"/>
                </a:moveTo>
                <a:cubicBezTo>
                  <a:pt x="9565" y="42753"/>
                  <a:pt x="9438" y="42721"/>
                  <a:pt x="9438" y="42785"/>
                </a:cubicBezTo>
                <a:cubicBezTo>
                  <a:pt x="9406" y="42848"/>
                  <a:pt x="9501" y="42880"/>
                  <a:pt x="9533" y="42816"/>
                </a:cubicBezTo>
                <a:close/>
                <a:moveTo>
                  <a:pt x="8678" y="45033"/>
                </a:moveTo>
                <a:cubicBezTo>
                  <a:pt x="8710" y="44938"/>
                  <a:pt x="8456" y="45033"/>
                  <a:pt x="8583" y="45065"/>
                </a:cubicBezTo>
                <a:cubicBezTo>
                  <a:pt x="8615" y="45097"/>
                  <a:pt x="8646" y="45065"/>
                  <a:pt x="8678" y="45033"/>
                </a:cubicBezTo>
                <a:close/>
                <a:moveTo>
                  <a:pt x="7823" y="47250"/>
                </a:moveTo>
                <a:cubicBezTo>
                  <a:pt x="7886" y="47092"/>
                  <a:pt x="7538" y="47250"/>
                  <a:pt x="7696" y="47313"/>
                </a:cubicBezTo>
                <a:cubicBezTo>
                  <a:pt x="7760" y="47313"/>
                  <a:pt x="7791" y="47313"/>
                  <a:pt x="7823" y="47250"/>
                </a:cubicBezTo>
                <a:close/>
                <a:moveTo>
                  <a:pt x="6746" y="49372"/>
                </a:moveTo>
                <a:cubicBezTo>
                  <a:pt x="6683" y="49562"/>
                  <a:pt x="7095" y="49372"/>
                  <a:pt x="6905" y="49309"/>
                </a:cubicBezTo>
                <a:cubicBezTo>
                  <a:pt x="6841" y="49277"/>
                  <a:pt x="6778" y="49309"/>
                  <a:pt x="6746" y="49372"/>
                </a:cubicBezTo>
                <a:close/>
                <a:moveTo>
                  <a:pt x="5859" y="51589"/>
                </a:moveTo>
                <a:cubicBezTo>
                  <a:pt x="5764" y="51810"/>
                  <a:pt x="6271" y="51589"/>
                  <a:pt x="6049" y="51494"/>
                </a:cubicBezTo>
                <a:cubicBezTo>
                  <a:pt x="5954" y="51462"/>
                  <a:pt x="5891" y="51494"/>
                  <a:pt x="5859" y="51589"/>
                </a:cubicBezTo>
                <a:close/>
                <a:moveTo>
                  <a:pt x="4941" y="53774"/>
                </a:moveTo>
                <a:cubicBezTo>
                  <a:pt x="4846" y="54027"/>
                  <a:pt x="5416" y="53774"/>
                  <a:pt x="5163" y="53679"/>
                </a:cubicBezTo>
                <a:cubicBezTo>
                  <a:pt x="5099" y="53647"/>
                  <a:pt x="4973" y="53679"/>
                  <a:pt x="4941" y="53774"/>
                </a:cubicBezTo>
                <a:close/>
                <a:moveTo>
                  <a:pt x="4054" y="55991"/>
                </a:moveTo>
                <a:cubicBezTo>
                  <a:pt x="3928" y="56276"/>
                  <a:pt x="4593" y="55991"/>
                  <a:pt x="4308" y="55864"/>
                </a:cubicBezTo>
                <a:cubicBezTo>
                  <a:pt x="4213" y="55832"/>
                  <a:pt x="4086" y="55864"/>
                  <a:pt x="4054" y="55991"/>
                </a:cubicBezTo>
                <a:close/>
                <a:moveTo>
                  <a:pt x="3168" y="58176"/>
                </a:moveTo>
                <a:cubicBezTo>
                  <a:pt x="3073" y="58366"/>
                  <a:pt x="3263" y="58556"/>
                  <a:pt x="3453" y="58461"/>
                </a:cubicBezTo>
                <a:cubicBezTo>
                  <a:pt x="3643" y="58398"/>
                  <a:pt x="3643" y="58113"/>
                  <a:pt x="3453" y="58049"/>
                </a:cubicBezTo>
                <a:cubicBezTo>
                  <a:pt x="3326" y="58018"/>
                  <a:pt x="3199" y="58049"/>
                  <a:pt x="3168" y="58176"/>
                </a:cubicBezTo>
                <a:close/>
                <a:moveTo>
                  <a:pt x="2249" y="60361"/>
                </a:moveTo>
                <a:cubicBezTo>
                  <a:pt x="2186" y="60583"/>
                  <a:pt x="2376" y="60773"/>
                  <a:pt x="2598" y="60709"/>
                </a:cubicBezTo>
                <a:cubicBezTo>
                  <a:pt x="2788" y="60614"/>
                  <a:pt x="2788" y="60329"/>
                  <a:pt x="2598" y="60234"/>
                </a:cubicBezTo>
                <a:cubicBezTo>
                  <a:pt x="2471" y="60203"/>
                  <a:pt x="2313" y="60234"/>
                  <a:pt x="2249" y="60361"/>
                </a:cubicBezTo>
                <a:close/>
                <a:moveTo>
                  <a:pt x="1362" y="62578"/>
                </a:moveTo>
                <a:cubicBezTo>
                  <a:pt x="1267" y="62800"/>
                  <a:pt x="1521" y="63021"/>
                  <a:pt x="1742" y="62926"/>
                </a:cubicBezTo>
                <a:cubicBezTo>
                  <a:pt x="1964" y="62831"/>
                  <a:pt x="1964" y="62515"/>
                  <a:pt x="1742" y="62420"/>
                </a:cubicBezTo>
                <a:cubicBezTo>
                  <a:pt x="1584" y="62356"/>
                  <a:pt x="1426" y="62420"/>
                  <a:pt x="1362" y="62578"/>
                </a:cubicBezTo>
                <a:close/>
                <a:moveTo>
                  <a:pt x="476" y="64763"/>
                </a:moveTo>
                <a:cubicBezTo>
                  <a:pt x="381" y="65016"/>
                  <a:pt x="634" y="65270"/>
                  <a:pt x="856" y="65175"/>
                </a:cubicBezTo>
                <a:cubicBezTo>
                  <a:pt x="1109" y="65048"/>
                  <a:pt x="1109" y="64700"/>
                  <a:pt x="856" y="64605"/>
                </a:cubicBezTo>
                <a:cubicBezTo>
                  <a:pt x="697" y="64541"/>
                  <a:pt x="539" y="64636"/>
                  <a:pt x="476" y="64763"/>
                </a:cubicBezTo>
                <a:close/>
                <a:moveTo>
                  <a:pt x="32" y="66821"/>
                </a:moveTo>
                <a:lnTo>
                  <a:pt x="32" y="67392"/>
                </a:lnTo>
                <a:cubicBezTo>
                  <a:pt x="96" y="67328"/>
                  <a:pt x="159" y="67297"/>
                  <a:pt x="191" y="67202"/>
                </a:cubicBezTo>
                <a:cubicBezTo>
                  <a:pt x="254" y="67043"/>
                  <a:pt x="159" y="66885"/>
                  <a:pt x="32" y="66821"/>
                </a:cubicBezTo>
                <a:close/>
                <a:moveTo>
                  <a:pt x="7855" y="39713"/>
                </a:moveTo>
                <a:cubicBezTo>
                  <a:pt x="7855" y="39745"/>
                  <a:pt x="7918" y="39713"/>
                  <a:pt x="7886" y="39681"/>
                </a:cubicBezTo>
                <a:cubicBezTo>
                  <a:pt x="7886" y="39681"/>
                  <a:pt x="7855" y="39681"/>
                  <a:pt x="7855" y="39713"/>
                </a:cubicBezTo>
                <a:close/>
                <a:moveTo>
                  <a:pt x="7031" y="41866"/>
                </a:moveTo>
                <a:cubicBezTo>
                  <a:pt x="6936" y="41835"/>
                  <a:pt x="7031" y="41993"/>
                  <a:pt x="7063" y="41930"/>
                </a:cubicBezTo>
                <a:cubicBezTo>
                  <a:pt x="7063" y="41898"/>
                  <a:pt x="7063" y="41866"/>
                  <a:pt x="7031" y="41866"/>
                </a:cubicBezTo>
                <a:close/>
                <a:moveTo>
                  <a:pt x="6144" y="44052"/>
                </a:moveTo>
                <a:cubicBezTo>
                  <a:pt x="6049" y="44020"/>
                  <a:pt x="6144" y="44273"/>
                  <a:pt x="6208" y="44147"/>
                </a:cubicBezTo>
                <a:cubicBezTo>
                  <a:pt x="6208" y="44115"/>
                  <a:pt x="6208" y="44083"/>
                  <a:pt x="6144" y="44052"/>
                </a:cubicBezTo>
                <a:close/>
                <a:moveTo>
                  <a:pt x="5289" y="46237"/>
                </a:moveTo>
                <a:cubicBezTo>
                  <a:pt x="5163" y="46173"/>
                  <a:pt x="5289" y="46522"/>
                  <a:pt x="5353" y="46363"/>
                </a:cubicBezTo>
                <a:cubicBezTo>
                  <a:pt x="5384" y="46332"/>
                  <a:pt x="5353" y="46268"/>
                  <a:pt x="5289" y="46237"/>
                </a:cubicBezTo>
                <a:close/>
                <a:moveTo>
                  <a:pt x="4434" y="48422"/>
                </a:moveTo>
                <a:cubicBezTo>
                  <a:pt x="4244" y="48359"/>
                  <a:pt x="4434" y="48770"/>
                  <a:pt x="4498" y="48580"/>
                </a:cubicBezTo>
                <a:cubicBezTo>
                  <a:pt x="4529" y="48517"/>
                  <a:pt x="4498" y="48454"/>
                  <a:pt x="4434" y="48422"/>
                </a:cubicBezTo>
                <a:close/>
                <a:moveTo>
                  <a:pt x="3579" y="50607"/>
                </a:moveTo>
                <a:cubicBezTo>
                  <a:pt x="3358" y="50512"/>
                  <a:pt x="3579" y="51019"/>
                  <a:pt x="3643" y="50797"/>
                </a:cubicBezTo>
                <a:cubicBezTo>
                  <a:pt x="3674" y="50734"/>
                  <a:pt x="3643" y="50639"/>
                  <a:pt x="3579" y="50607"/>
                </a:cubicBezTo>
                <a:close/>
                <a:moveTo>
                  <a:pt x="2471" y="52887"/>
                </a:moveTo>
                <a:cubicBezTo>
                  <a:pt x="2376" y="53141"/>
                  <a:pt x="2946" y="52887"/>
                  <a:pt x="2693" y="52792"/>
                </a:cubicBezTo>
                <a:cubicBezTo>
                  <a:pt x="2629" y="52761"/>
                  <a:pt x="2503" y="52792"/>
                  <a:pt x="2471" y="52887"/>
                </a:cubicBezTo>
                <a:close/>
                <a:moveTo>
                  <a:pt x="1584" y="55104"/>
                </a:moveTo>
                <a:cubicBezTo>
                  <a:pt x="1457" y="55389"/>
                  <a:pt x="2122" y="55104"/>
                  <a:pt x="1837" y="54977"/>
                </a:cubicBezTo>
                <a:cubicBezTo>
                  <a:pt x="1742" y="54946"/>
                  <a:pt x="1616" y="54977"/>
                  <a:pt x="1584" y="55104"/>
                </a:cubicBezTo>
                <a:close/>
                <a:moveTo>
                  <a:pt x="697" y="57289"/>
                </a:moveTo>
                <a:cubicBezTo>
                  <a:pt x="602" y="57479"/>
                  <a:pt x="792" y="57669"/>
                  <a:pt x="982" y="57574"/>
                </a:cubicBezTo>
                <a:cubicBezTo>
                  <a:pt x="1172" y="57511"/>
                  <a:pt x="1172" y="57226"/>
                  <a:pt x="982" y="57162"/>
                </a:cubicBezTo>
                <a:cubicBezTo>
                  <a:pt x="856" y="57131"/>
                  <a:pt x="729" y="57194"/>
                  <a:pt x="697" y="57289"/>
                </a:cubicBezTo>
                <a:close/>
                <a:moveTo>
                  <a:pt x="254" y="59664"/>
                </a:moveTo>
                <a:cubicBezTo>
                  <a:pt x="317" y="59538"/>
                  <a:pt x="254" y="59411"/>
                  <a:pt x="127" y="59348"/>
                </a:cubicBezTo>
                <a:cubicBezTo>
                  <a:pt x="96" y="59348"/>
                  <a:pt x="64" y="59348"/>
                  <a:pt x="32" y="59348"/>
                </a:cubicBezTo>
                <a:lnTo>
                  <a:pt x="32" y="59823"/>
                </a:lnTo>
                <a:cubicBezTo>
                  <a:pt x="127" y="59823"/>
                  <a:pt x="222" y="59759"/>
                  <a:pt x="254" y="59664"/>
                </a:cubicBezTo>
                <a:close/>
                <a:moveTo>
                  <a:pt x="5448" y="38731"/>
                </a:moveTo>
                <a:cubicBezTo>
                  <a:pt x="5416" y="38731"/>
                  <a:pt x="5384" y="38763"/>
                  <a:pt x="5416" y="38763"/>
                </a:cubicBezTo>
                <a:cubicBezTo>
                  <a:pt x="5448" y="38795"/>
                  <a:pt x="5448" y="38763"/>
                  <a:pt x="5448" y="38763"/>
                </a:cubicBezTo>
                <a:cubicBezTo>
                  <a:pt x="5448" y="38763"/>
                  <a:pt x="5448" y="38731"/>
                  <a:pt x="5448" y="38731"/>
                </a:cubicBezTo>
                <a:close/>
                <a:moveTo>
                  <a:pt x="4593" y="40916"/>
                </a:moveTo>
                <a:cubicBezTo>
                  <a:pt x="4498" y="40885"/>
                  <a:pt x="4561" y="41043"/>
                  <a:pt x="4593" y="40980"/>
                </a:cubicBezTo>
                <a:cubicBezTo>
                  <a:pt x="4624" y="40948"/>
                  <a:pt x="4593" y="40916"/>
                  <a:pt x="4593" y="40916"/>
                </a:cubicBezTo>
                <a:close/>
                <a:moveTo>
                  <a:pt x="3706" y="43101"/>
                </a:moveTo>
                <a:cubicBezTo>
                  <a:pt x="3611" y="43070"/>
                  <a:pt x="3706" y="43292"/>
                  <a:pt x="3769" y="43197"/>
                </a:cubicBezTo>
                <a:cubicBezTo>
                  <a:pt x="3769" y="43165"/>
                  <a:pt x="3738" y="43101"/>
                  <a:pt x="3706" y="43101"/>
                </a:cubicBezTo>
                <a:close/>
                <a:moveTo>
                  <a:pt x="2851" y="45287"/>
                </a:moveTo>
                <a:cubicBezTo>
                  <a:pt x="2693" y="45223"/>
                  <a:pt x="2851" y="45572"/>
                  <a:pt x="2914" y="45413"/>
                </a:cubicBezTo>
                <a:cubicBezTo>
                  <a:pt x="2914" y="45350"/>
                  <a:pt x="2914" y="45318"/>
                  <a:pt x="2851" y="45287"/>
                </a:cubicBezTo>
                <a:close/>
                <a:moveTo>
                  <a:pt x="1996" y="47472"/>
                </a:moveTo>
                <a:cubicBezTo>
                  <a:pt x="1806" y="47408"/>
                  <a:pt x="1996" y="47820"/>
                  <a:pt x="2059" y="47630"/>
                </a:cubicBezTo>
                <a:cubicBezTo>
                  <a:pt x="2091" y="47567"/>
                  <a:pt x="2059" y="47503"/>
                  <a:pt x="1996" y="47472"/>
                </a:cubicBezTo>
                <a:close/>
                <a:moveTo>
                  <a:pt x="1109" y="49657"/>
                </a:moveTo>
                <a:cubicBezTo>
                  <a:pt x="919" y="49562"/>
                  <a:pt x="1109" y="50069"/>
                  <a:pt x="1204" y="49847"/>
                </a:cubicBezTo>
                <a:cubicBezTo>
                  <a:pt x="1236" y="49784"/>
                  <a:pt x="1204" y="49689"/>
                  <a:pt x="1109" y="49657"/>
                </a:cubicBezTo>
                <a:close/>
                <a:moveTo>
                  <a:pt x="32" y="52000"/>
                </a:moveTo>
                <a:cubicBezTo>
                  <a:pt x="32" y="52222"/>
                  <a:pt x="317" y="52254"/>
                  <a:pt x="381" y="52032"/>
                </a:cubicBezTo>
                <a:cubicBezTo>
                  <a:pt x="412" y="51842"/>
                  <a:pt x="127" y="51747"/>
                  <a:pt x="32" y="51937"/>
                </a:cubicBezTo>
                <a:cubicBezTo>
                  <a:pt x="32" y="51969"/>
                  <a:pt x="32" y="52000"/>
                  <a:pt x="32" y="52000"/>
                </a:cubicBezTo>
                <a:close/>
                <a:moveTo>
                  <a:pt x="3041" y="37686"/>
                </a:moveTo>
                <a:cubicBezTo>
                  <a:pt x="3009" y="37686"/>
                  <a:pt x="3041" y="37749"/>
                  <a:pt x="3041" y="37718"/>
                </a:cubicBezTo>
                <a:cubicBezTo>
                  <a:pt x="3041" y="37718"/>
                  <a:pt x="3041" y="37686"/>
                  <a:pt x="3041" y="37686"/>
                </a:cubicBezTo>
                <a:close/>
                <a:moveTo>
                  <a:pt x="2186" y="39935"/>
                </a:moveTo>
                <a:cubicBezTo>
                  <a:pt x="2217" y="39871"/>
                  <a:pt x="2059" y="39935"/>
                  <a:pt x="2122" y="39966"/>
                </a:cubicBezTo>
                <a:cubicBezTo>
                  <a:pt x="2154" y="39966"/>
                  <a:pt x="2186" y="39966"/>
                  <a:pt x="2186" y="39935"/>
                </a:cubicBezTo>
                <a:close/>
                <a:moveTo>
                  <a:pt x="1299" y="42056"/>
                </a:moveTo>
                <a:cubicBezTo>
                  <a:pt x="1204" y="42025"/>
                  <a:pt x="1299" y="42278"/>
                  <a:pt x="1331" y="42151"/>
                </a:cubicBezTo>
                <a:cubicBezTo>
                  <a:pt x="1362" y="42120"/>
                  <a:pt x="1331" y="42088"/>
                  <a:pt x="1299" y="42056"/>
                </a:cubicBezTo>
                <a:close/>
                <a:moveTo>
                  <a:pt x="444" y="44242"/>
                </a:moveTo>
                <a:cubicBezTo>
                  <a:pt x="286" y="44178"/>
                  <a:pt x="444" y="44527"/>
                  <a:pt x="507" y="44368"/>
                </a:cubicBezTo>
                <a:cubicBezTo>
                  <a:pt x="507" y="44337"/>
                  <a:pt x="476" y="44273"/>
                  <a:pt x="444" y="44242"/>
                </a:cubicBezTo>
                <a:close/>
                <a:moveTo>
                  <a:pt x="634" y="36578"/>
                </a:moveTo>
                <a:cubicBezTo>
                  <a:pt x="602" y="36578"/>
                  <a:pt x="602" y="36609"/>
                  <a:pt x="634" y="36641"/>
                </a:cubicBezTo>
                <a:cubicBezTo>
                  <a:pt x="666" y="36641"/>
                  <a:pt x="666" y="36609"/>
                  <a:pt x="634" y="3657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637818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1086000" y="2970367"/>
            <a:ext cx="10020000" cy="12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1086000" y="4088531"/>
            <a:ext cx="10020000" cy="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57" name="Google Shape;57;p11"/>
          <p:cNvSpPr/>
          <p:nvPr/>
        </p:nvSpPr>
        <p:spPr>
          <a:xfrm rot="10800000">
            <a:off x="0" y="0"/>
            <a:ext cx="12191512" cy="1290941"/>
          </a:xfrm>
          <a:custGeom>
            <a:avLst/>
            <a:gdLst/>
            <a:ahLst/>
            <a:cxnLst/>
            <a:rect l="l" t="t" r="r" b="b"/>
            <a:pathLst>
              <a:path w="285026" h="30181" extrusionOk="0">
                <a:moveTo>
                  <a:pt x="273812" y="1"/>
                </a:moveTo>
                <a:cubicBezTo>
                  <a:pt x="273857" y="250"/>
                  <a:pt x="273970" y="363"/>
                  <a:pt x="274174" y="363"/>
                </a:cubicBezTo>
                <a:cubicBezTo>
                  <a:pt x="274378" y="363"/>
                  <a:pt x="274514" y="273"/>
                  <a:pt x="274537" y="1"/>
                </a:cubicBezTo>
                <a:close/>
                <a:moveTo>
                  <a:pt x="269961" y="114"/>
                </a:moveTo>
                <a:lnTo>
                  <a:pt x="269281" y="205"/>
                </a:lnTo>
                <a:cubicBezTo>
                  <a:pt x="269450" y="384"/>
                  <a:pt x="269570" y="475"/>
                  <a:pt x="269668" y="475"/>
                </a:cubicBezTo>
                <a:cubicBezTo>
                  <a:pt x="269780" y="475"/>
                  <a:pt x="269864" y="356"/>
                  <a:pt x="269961" y="114"/>
                </a:cubicBezTo>
                <a:close/>
                <a:moveTo>
                  <a:pt x="279724" y="386"/>
                </a:moveTo>
                <a:lnTo>
                  <a:pt x="279724" y="386"/>
                </a:lnTo>
                <a:cubicBezTo>
                  <a:pt x="279892" y="625"/>
                  <a:pt x="279990" y="738"/>
                  <a:pt x="280111" y="738"/>
                </a:cubicBezTo>
                <a:cubicBezTo>
                  <a:pt x="280220" y="738"/>
                  <a:pt x="280348" y="648"/>
                  <a:pt x="280562" y="477"/>
                </a:cubicBezTo>
                <a:lnTo>
                  <a:pt x="279724" y="386"/>
                </a:lnTo>
                <a:close/>
                <a:moveTo>
                  <a:pt x="275540" y="67"/>
                </a:moveTo>
                <a:cubicBezTo>
                  <a:pt x="275349" y="67"/>
                  <a:pt x="275169" y="218"/>
                  <a:pt x="275148" y="409"/>
                </a:cubicBezTo>
                <a:cubicBezTo>
                  <a:pt x="275148" y="658"/>
                  <a:pt x="275329" y="839"/>
                  <a:pt x="275556" y="862"/>
                </a:cubicBezTo>
                <a:cubicBezTo>
                  <a:pt x="275760" y="839"/>
                  <a:pt x="275941" y="680"/>
                  <a:pt x="275941" y="454"/>
                </a:cubicBezTo>
                <a:cubicBezTo>
                  <a:pt x="275941" y="250"/>
                  <a:pt x="275783" y="69"/>
                  <a:pt x="275579" y="69"/>
                </a:cubicBezTo>
                <a:cubicBezTo>
                  <a:pt x="275566" y="67"/>
                  <a:pt x="275553" y="67"/>
                  <a:pt x="275540" y="67"/>
                </a:cubicBezTo>
                <a:close/>
                <a:moveTo>
                  <a:pt x="271025" y="205"/>
                </a:moveTo>
                <a:cubicBezTo>
                  <a:pt x="270844" y="205"/>
                  <a:pt x="270686" y="363"/>
                  <a:pt x="270663" y="545"/>
                </a:cubicBezTo>
                <a:cubicBezTo>
                  <a:pt x="270663" y="748"/>
                  <a:pt x="270821" y="884"/>
                  <a:pt x="271025" y="907"/>
                </a:cubicBezTo>
                <a:cubicBezTo>
                  <a:pt x="271207" y="907"/>
                  <a:pt x="271365" y="771"/>
                  <a:pt x="271365" y="567"/>
                </a:cubicBezTo>
                <a:cubicBezTo>
                  <a:pt x="271365" y="363"/>
                  <a:pt x="271229" y="205"/>
                  <a:pt x="271025" y="205"/>
                </a:cubicBezTo>
                <a:close/>
                <a:moveTo>
                  <a:pt x="266721" y="499"/>
                </a:moveTo>
                <a:lnTo>
                  <a:pt x="266177" y="612"/>
                </a:lnTo>
                <a:cubicBezTo>
                  <a:pt x="266197" y="830"/>
                  <a:pt x="266286" y="961"/>
                  <a:pt x="266458" y="961"/>
                </a:cubicBezTo>
                <a:cubicBezTo>
                  <a:pt x="266484" y="961"/>
                  <a:pt x="266511" y="958"/>
                  <a:pt x="266540" y="952"/>
                </a:cubicBezTo>
                <a:lnTo>
                  <a:pt x="266517" y="952"/>
                </a:lnTo>
                <a:cubicBezTo>
                  <a:pt x="266744" y="907"/>
                  <a:pt x="266812" y="748"/>
                  <a:pt x="266721" y="499"/>
                </a:cubicBezTo>
                <a:close/>
                <a:moveTo>
                  <a:pt x="281106" y="590"/>
                </a:moveTo>
                <a:cubicBezTo>
                  <a:pt x="281106" y="1020"/>
                  <a:pt x="281197" y="1179"/>
                  <a:pt x="281469" y="1224"/>
                </a:cubicBezTo>
                <a:cubicBezTo>
                  <a:pt x="281490" y="1226"/>
                  <a:pt x="281511" y="1227"/>
                  <a:pt x="281530" y="1227"/>
                </a:cubicBezTo>
                <a:cubicBezTo>
                  <a:pt x="281758" y="1227"/>
                  <a:pt x="281863" y="1099"/>
                  <a:pt x="281967" y="703"/>
                </a:cubicBezTo>
                <a:lnTo>
                  <a:pt x="281106" y="590"/>
                </a:lnTo>
                <a:close/>
                <a:moveTo>
                  <a:pt x="276915" y="454"/>
                </a:moveTo>
                <a:cubicBezTo>
                  <a:pt x="276711" y="454"/>
                  <a:pt x="276530" y="635"/>
                  <a:pt x="276530" y="839"/>
                </a:cubicBezTo>
                <a:cubicBezTo>
                  <a:pt x="276507" y="1088"/>
                  <a:pt x="276689" y="1269"/>
                  <a:pt x="276915" y="1292"/>
                </a:cubicBezTo>
                <a:cubicBezTo>
                  <a:pt x="277164" y="1269"/>
                  <a:pt x="277346" y="1088"/>
                  <a:pt x="277346" y="862"/>
                </a:cubicBezTo>
                <a:cubicBezTo>
                  <a:pt x="277346" y="635"/>
                  <a:pt x="277142" y="454"/>
                  <a:pt x="276915" y="454"/>
                </a:cubicBezTo>
                <a:close/>
                <a:moveTo>
                  <a:pt x="272385" y="590"/>
                </a:moveTo>
                <a:cubicBezTo>
                  <a:pt x="272045" y="590"/>
                  <a:pt x="271886" y="998"/>
                  <a:pt x="272135" y="1247"/>
                </a:cubicBezTo>
                <a:cubicBezTo>
                  <a:pt x="272212" y="1316"/>
                  <a:pt x="272301" y="1347"/>
                  <a:pt x="272388" y="1347"/>
                </a:cubicBezTo>
                <a:cubicBezTo>
                  <a:pt x="272584" y="1347"/>
                  <a:pt x="272770" y="1188"/>
                  <a:pt x="272770" y="952"/>
                </a:cubicBezTo>
                <a:cubicBezTo>
                  <a:pt x="272770" y="748"/>
                  <a:pt x="272588" y="590"/>
                  <a:pt x="272385" y="590"/>
                </a:cubicBezTo>
                <a:close/>
                <a:moveTo>
                  <a:pt x="267876" y="635"/>
                </a:moveTo>
                <a:cubicBezTo>
                  <a:pt x="267718" y="839"/>
                  <a:pt x="267582" y="930"/>
                  <a:pt x="267537" y="1043"/>
                </a:cubicBezTo>
                <a:cubicBezTo>
                  <a:pt x="267514" y="1224"/>
                  <a:pt x="267627" y="1360"/>
                  <a:pt x="267831" y="1383"/>
                </a:cubicBezTo>
                <a:cubicBezTo>
                  <a:pt x="267853" y="1387"/>
                  <a:pt x="267874" y="1390"/>
                  <a:pt x="267895" y="1390"/>
                </a:cubicBezTo>
                <a:cubicBezTo>
                  <a:pt x="268071" y="1390"/>
                  <a:pt x="268212" y="1228"/>
                  <a:pt x="268171" y="1066"/>
                </a:cubicBezTo>
                <a:cubicBezTo>
                  <a:pt x="268148" y="930"/>
                  <a:pt x="268012" y="816"/>
                  <a:pt x="267876" y="635"/>
                </a:cubicBezTo>
                <a:close/>
                <a:moveTo>
                  <a:pt x="263436" y="1133"/>
                </a:moveTo>
                <a:lnTo>
                  <a:pt x="262983" y="1247"/>
                </a:lnTo>
                <a:cubicBezTo>
                  <a:pt x="263084" y="1397"/>
                  <a:pt x="263171" y="1486"/>
                  <a:pt x="263274" y="1486"/>
                </a:cubicBezTo>
                <a:cubicBezTo>
                  <a:pt x="263311" y="1486"/>
                  <a:pt x="263349" y="1474"/>
                  <a:pt x="263391" y="1451"/>
                </a:cubicBezTo>
                <a:cubicBezTo>
                  <a:pt x="263527" y="1383"/>
                  <a:pt x="263572" y="1269"/>
                  <a:pt x="263436" y="1133"/>
                </a:cubicBezTo>
                <a:close/>
                <a:moveTo>
                  <a:pt x="282556" y="839"/>
                </a:moveTo>
                <a:cubicBezTo>
                  <a:pt x="282375" y="1020"/>
                  <a:pt x="282375" y="1315"/>
                  <a:pt x="282556" y="1519"/>
                </a:cubicBezTo>
                <a:cubicBezTo>
                  <a:pt x="282644" y="1606"/>
                  <a:pt x="282760" y="1656"/>
                  <a:pt x="282880" y="1656"/>
                </a:cubicBezTo>
                <a:cubicBezTo>
                  <a:pt x="282946" y="1656"/>
                  <a:pt x="283013" y="1641"/>
                  <a:pt x="283077" y="1609"/>
                </a:cubicBezTo>
                <a:cubicBezTo>
                  <a:pt x="283326" y="1541"/>
                  <a:pt x="283462" y="1247"/>
                  <a:pt x="283349" y="998"/>
                </a:cubicBezTo>
                <a:lnTo>
                  <a:pt x="282556" y="839"/>
                </a:lnTo>
                <a:close/>
                <a:moveTo>
                  <a:pt x="278327" y="837"/>
                </a:moveTo>
                <a:cubicBezTo>
                  <a:pt x="278093" y="837"/>
                  <a:pt x="277889" y="1033"/>
                  <a:pt x="277889" y="1269"/>
                </a:cubicBezTo>
                <a:cubicBezTo>
                  <a:pt x="277855" y="1581"/>
                  <a:pt x="278084" y="1740"/>
                  <a:pt x="278315" y="1740"/>
                </a:cubicBezTo>
                <a:cubicBezTo>
                  <a:pt x="278538" y="1740"/>
                  <a:pt x="278761" y="1592"/>
                  <a:pt x="278750" y="1292"/>
                </a:cubicBezTo>
                <a:cubicBezTo>
                  <a:pt x="278750" y="1066"/>
                  <a:pt x="278592" y="862"/>
                  <a:pt x="278365" y="839"/>
                </a:cubicBezTo>
                <a:cubicBezTo>
                  <a:pt x="278352" y="838"/>
                  <a:pt x="278340" y="837"/>
                  <a:pt x="278327" y="837"/>
                </a:cubicBezTo>
                <a:close/>
                <a:moveTo>
                  <a:pt x="273782" y="973"/>
                </a:moveTo>
                <a:cubicBezTo>
                  <a:pt x="273769" y="973"/>
                  <a:pt x="273757" y="974"/>
                  <a:pt x="273744" y="975"/>
                </a:cubicBezTo>
                <a:cubicBezTo>
                  <a:pt x="273540" y="998"/>
                  <a:pt x="273381" y="1179"/>
                  <a:pt x="273381" y="1383"/>
                </a:cubicBezTo>
                <a:cubicBezTo>
                  <a:pt x="273404" y="1587"/>
                  <a:pt x="273562" y="1768"/>
                  <a:pt x="273766" y="1790"/>
                </a:cubicBezTo>
                <a:cubicBezTo>
                  <a:pt x="273993" y="1768"/>
                  <a:pt x="274174" y="1587"/>
                  <a:pt x="274197" y="1360"/>
                </a:cubicBezTo>
                <a:cubicBezTo>
                  <a:pt x="274175" y="1146"/>
                  <a:pt x="273993" y="973"/>
                  <a:pt x="273782" y="973"/>
                </a:cubicBezTo>
                <a:close/>
                <a:moveTo>
                  <a:pt x="269201" y="1177"/>
                </a:moveTo>
                <a:cubicBezTo>
                  <a:pt x="269035" y="1177"/>
                  <a:pt x="268896" y="1326"/>
                  <a:pt x="268896" y="1496"/>
                </a:cubicBezTo>
                <a:cubicBezTo>
                  <a:pt x="268873" y="1722"/>
                  <a:pt x="269032" y="1904"/>
                  <a:pt x="269258" y="1904"/>
                </a:cubicBezTo>
                <a:cubicBezTo>
                  <a:pt x="269440" y="1881"/>
                  <a:pt x="269598" y="1722"/>
                  <a:pt x="269598" y="1519"/>
                </a:cubicBezTo>
                <a:cubicBezTo>
                  <a:pt x="269598" y="1337"/>
                  <a:pt x="269440" y="1179"/>
                  <a:pt x="269236" y="1179"/>
                </a:cubicBezTo>
                <a:cubicBezTo>
                  <a:pt x="269224" y="1177"/>
                  <a:pt x="269212" y="1177"/>
                  <a:pt x="269201" y="1177"/>
                </a:cubicBezTo>
                <a:close/>
                <a:moveTo>
                  <a:pt x="264686" y="1330"/>
                </a:moveTo>
                <a:cubicBezTo>
                  <a:pt x="264670" y="1330"/>
                  <a:pt x="264653" y="1333"/>
                  <a:pt x="264637" y="1337"/>
                </a:cubicBezTo>
                <a:cubicBezTo>
                  <a:pt x="264524" y="1383"/>
                  <a:pt x="264411" y="1496"/>
                  <a:pt x="264365" y="1609"/>
                </a:cubicBezTo>
                <a:cubicBezTo>
                  <a:pt x="264301" y="1759"/>
                  <a:pt x="264458" y="1928"/>
                  <a:pt x="264610" y="1928"/>
                </a:cubicBezTo>
                <a:cubicBezTo>
                  <a:pt x="264619" y="1928"/>
                  <a:pt x="264628" y="1928"/>
                  <a:pt x="264637" y="1926"/>
                </a:cubicBezTo>
                <a:cubicBezTo>
                  <a:pt x="264750" y="1881"/>
                  <a:pt x="264841" y="1813"/>
                  <a:pt x="264932" y="1745"/>
                </a:cubicBezTo>
                <a:cubicBezTo>
                  <a:pt x="264952" y="1501"/>
                  <a:pt x="264826" y="1330"/>
                  <a:pt x="264686" y="1330"/>
                </a:cubicBezTo>
                <a:close/>
                <a:moveTo>
                  <a:pt x="284110" y="1199"/>
                </a:moveTo>
                <a:cubicBezTo>
                  <a:pt x="283916" y="1199"/>
                  <a:pt x="283800" y="1313"/>
                  <a:pt x="283779" y="1541"/>
                </a:cubicBezTo>
                <a:cubicBezTo>
                  <a:pt x="283757" y="1813"/>
                  <a:pt x="283960" y="2040"/>
                  <a:pt x="284210" y="2085"/>
                </a:cubicBezTo>
                <a:cubicBezTo>
                  <a:pt x="284223" y="2086"/>
                  <a:pt x="284237" y="2087"/>
                  <a:pt x="284251" y="2087"/>
                </a:cubicBezTo>
                <a:cubicBezTo>
                  <a:pt x="284506" y="2087"/>
                  <a:pt x="284733" y="1891"/>
                  <a:pt x="284776" y="1655"/>
                </a:cubicBezTo>
                <a:cubicBezTo>
                  <a:pt x="284821" y="1383"/>
                  <a:pt x="284617" y="1247"/>
                  <a:pt x="284164" y="1201"/>
                </a:cubicBezTo>
                <a:cubicBezTo>
                  <a:pt x="284145" y="1200"/>
                  <a:pt x="284127" y="1199"/>
                  <a:pt x="284110" y="1199"/>
                </a:cubicBezTo>
                <a:close/>
                <a:moveTo>
                  <a:pt x="279732" y="1222"/>
                </a:moveTo>
                <a:cubicBezTo>
                  <a:pt x="279500" y="1222"/>
                  <a:pt x="279315" y="1417"/>
                  <a:pt x="279294" y="1632"/>
                </a:cubicBezTo>
                <a:cubicBezTo>
                  <a:pt x="279248" y="1881"/>
                  <a:pt x="279452" y="2108"/>
                  <a:pt x="279702" y="2130"/>
                </a:cubicBezTo>
                <a:cubicBezTo>
                  <a:pt x="279716" y="2132"/>
                  <a:pt x="279730" y="2132"/>
                  <a:pt x="279743" y="2132"/>
                </a:cubicBezTo>
                <a:cubicBezTo>
                  <a:pt x="279973" y="2132"/>
                  <a:pt x="280156" y="1958"/>
                  <a:pt x="280177" y="1722"/>
                </a:cubicBezTo>
                <a:cubicBezTo>
                  <a:pt x="280200" y="1473"/>
                  <a:pt x="280019" y="1269"/>
                  <a:pt x="279770" y="1224"/>
                </a:cubicBezTo>
                <a:cubicBezTo>
                  <a:pt x="279757" y="1223"/>
                  <a:pt x="279744" y="1222"/>
                  <a:pt x="279732" y="1222"/>
                </a:cubicBezTo>
                <a:close/>
                <a:moveTo>
                  <a:pt x="275164" y="1426"/>
                </a:moveTo>
                <a:cubicBezTo>
                  <a:pt x="275151" y="1426"/>
                  <a:pt x="275138" y="1427"/>
                  <a:pt x="275126" y="1428"/>
                </a:cubicBezTo>
                <a:cubicBezTo>
                  <a:pt x="274899" y="1451"/>
                  <a:pt x="274718" y="1632"/>
                  <a:pt x="274740" y="1881"/>
                </a:cubicBezTo>
                <a:cubicBezTo>
                  <a:pt x="274763" y="2085"/>
                  <a:pt x="274944" y="2244"/>
                  <a:pt x="275148" y="2244"/>
                </a:cubicBezTo>
                <a:cubicBezTo>
                  <a:pt x="275375" y="2244"/>
                  <a:pt x="275579" y="2062"/>
                  <a:pt x="275556" y="1813"/>
                </a:cubicBezTo>
                <a:cubicBezTo>
                  <a:pt x="275556" y="1599"/>
                  <a:pt x="275375" y="1426"/>
                  <a:pt x="275164" y="1426"/>
                </a:cubicBezTo>
                <a:close/>
                <a:moveTo>
                  <a:pt x="270618" y="1541"/>
                </a:moveTo>
                <a:cubicBezTo>
                  <a:pt x="270414" y="1541"/>
                  <a:pt x="270232" y="1722"/>
                  <a:pt x="270232" y="1926"/>
                </a:cubicBezTo>
                <a:cubicBezTo>
                  <a:pt x="270232" y="2153"/>
                  <a:pt x="270391" y="2311"/>
                  <a:pt x="270618" y="2311"/>
                </a:cubicBezTo>
                <a:cubicBezTo>
                  <a:pt x="270821" y="2311"/>
                  <a:pt x="271003" y="2153"/>
                  <a:pt x="271003" y="1949"/>
                </a:cubicBezTo>
                <a:cubicBezTo>
                  <a:pt x="271003" y="1722"/>
                  <a:pt x="270821" y="1541"/>
                  <a:pt x="270618" y="1541"/>
                </a:cubicBezTo>
                <a:close/>
                <a:moveTo>
                  <a:pt x="266035" y="1698"/>
                </a:moveTo>
                <a:cubicBezTo>
                  <a:pt x="266022" y="1698"/>
                  <a:pt x="266009" y="1698"/>
                  <a:pt x="265996" y="1700"/>
                </a:cubicBezTo>
                <a:cubicBezTo>
                  <a:pt x="265838" y="1700"/>
                  <a:pt x="265679" y="1836"/>
                  <a:pt x="265679" y="2017"/>
                </a:cubicBezTo>
                <a:cubicBezTo>
                  <a:pt x="265679" y="2198"/>
                  <a:pt x="265815" y="2357"/>
                  <a:pt x="266019" y="2379"/>
                </a:cubicBezTo>
                <a:cubicBezTo>
                  <a:pt x="266200" y="2379"/>
                  <a:pt x="266359" y="2221"/>
                  <a:pt x="266359" y="2017"/>
                </a:cubicBezTo>
                <a:cubicBezTo>
                  <a:pt x="266359" y="1847"/>
                  <a:pt x="266220" y="1698"/>
                  <a:pt x="266035" y="1698"/>
                </a:cubicBezTo>
                <a:close/>
                <a:moveTo>
                  <a:pt x="261528" y="1872"/>
                </a:moveTo>
                <a:cubicBezTo>
                  <a:pt x="261508" y="1872"/>
                  <a:pt x="261487" y="1875"/>
                  <a:pt x="261466" y="1881"/>
                </a:cubicBezTo>
                <a:cubicBezTo>
                  <a:pt x="261352" y="1904"/>
                  <a:pt x="261284" y="2017"/>
                  <a:pt x="261103" y="2176"/>
                </a:cubicBezTo>
                <a:cubicBezTo>
                  <a:pt x="261307" y="2266"/>
                  <a:pt x="261420" y="2402"/>
                  <a:pt x="261511" y="2402"/>
                </a:cubicBezTo>
                <a:lnTo>
                  <a:pt x="261534" y="2402"/>
                </a:lnTo>
                <a:cubicBezTo>
                  <a:pt x="261601" y="2402"/>
                  <a:pt x="261737" y="2244"/>
                  <a:pt x="261737" y="2130"/>
                </a:cubicBezTo>
                <a:cubicBezTo>
                  <a:pt x="261777" y="1993"/>
                  <a:pt x="261663" y="1872"/>
                  <a:pt x="261528" y="1872"/>
                </a:cubicBezTo>
                <a:close/>
                <a:moveTo>
                  <a:pt x="276522" y="1855"/>
                </a:moveTo>
                <a:cubicBezTo>
                  <a:pt x="276322" y="1855"/>
                  <a:pt x="276123" y="1986"/>
                  <a:pt x="276100" y="2244"/>
                </a:cubicBezTo>
                <a:cubicBezTo>
                  <a:pt x="276067" y="2481"/>
                  <a:pt x="276277" y="2595"/>
                  <a:pt x="276496" y="2595"/>
                </a:cubicBezTo>
                <a:cubicBezTo>
                  <a:pt x="276736" y="2595"/>
                  <a:pt x="276985" y="2459"/>
                  <a:pt x="276938" y="2198"/>
                </a:cubicBezTo>
                <a:cubicBezTo>
                  <a:pt x="276894" y="1969"/>
                  <a:pt x="276708" y="1855"/>
                  <a:pt x="276522" y="1855"/>
                </a:cubicBezTo>
                <a:close/>
                <a:moveTo>
                  <a:pt x="281110" y="1675"/>
                </a:moveTo>
                <a:cubicBezTo>
                  <a:pt x="280857" y="1675"/>
                  <a:pt x="280652" y="1871"/>
                  <a:pt x="280630" y="2108"/>
                </a:cubicBezTo>
                <a:cubicBezTo>
                  <a:pt x="280630" y="2379"/>
                  <a:pt x="280857" y="2606"/>
                  <a:pt x="281129" y="2606"/>
                </a:cubicBezTo>
                <a:cubicBezTo>
                  <a:pt x="281355" y="2606"/>
                  <a:pt x="281559" y="2402"/>
                  <a:pt x="281582" y="2153"/>
                </a:cubicBezTo>
                <a:cubicBezTo>
                  <a:pt x="281582" y="1904"/>
                  <a:pt x="281401" y="1700"/>
                  <a:pt x="281151" y="1677"/>
                </a:cubicBezTo>
                <a:cubicBezTo>
                  <a:pt x="281137" y="1676"/>
                  <a:pt x="281124" y="1675"/>
                  <a:pt x="281110" y="1675"/>
                </a:cubicBezTo>
                <a:close/>
                <a:moveTo>
                  <a:pt x="271999" y="1926"/>
                </a:moveTo>
                <a:cubicBezTo>
                  <a:pt x="271773" y="1949"/>
                  <a:pt x="271592" y="2108"/>
                  <a:pt x="271569" y="2357"/>
                </a:cubicBezTo>
                <a:cubicBezTo>
                  <a:pt x="271592" y="2561"/>
                  <a:pt x="271750" y="2719"/>
                  <a:pt x="271954" y="2742"/>
                </a:cubicBezTo>
                <a:cubicBezTo>
                  <a:pt x="271967" y="2743"/>
                  <a:pt x="271980" y="2744"/>
                  <a:pt x="271992" y="2744"/>
                </a:cubicBezTo>
                <a:cubicBezTo>
                  <a:pt x="272203" y="2744"/>
                  <a:pt x="272385" y="2570"/>
                  <a:pt x="272385" y="2357"/>
                </a:cubicBezTo>
                <a:cubicBezTo>
                  <a:pt x="272407" y="2130"/>
                  <a:pt x="272226" y="1949"/>
                  <a:pt x="271999" y="1926"/>
                </a:cubicBezTo>
                <a:close/>
                <a:moveTo>
                  <a:pt x="267394" y="2083"/>
                </a:moveTo>
                <a:cubicBezTo>
                  <a:pt x="267381" y="2083"/>
                  <a:pt x="267369" y="2083"/>
                  <a:pt x="267355" y="2085"/>
                </a:cubicBezTo>
                <a:cubicBezTo>
                  <a:pt x="267152" y="2108"/>
                  <a:pt x="267016" y="2266"/>
                  <a:pt x="267038" y="2470"/>
                </a:cubicBezTo>
                <a:cubicBezTo>
                  <a:pt x="267038" y="2674"/>
                  <a:pt x="267197" y="2810"/>
                  <a:pt x="267378" y="2810"/>
                </a:cubicBezTo>
                <a:cubicBezTo>
                  <a:pt x="267605" y="2810"/>
                  <a:pt x="267763" y="2629"/>
                  <a:pt x="267763" y="2425"/>
                </a:cubicBezTo>
                <a:cubicBezTo>
                  <a:pt x="267742" y="2234"/>
                  <a:pt x="267582" y="2083"/>
                  <a:pt x="267394" y="2083"/>
                </a:cubicBezTo>
                <a:close/>
                <a:moveTo>
                  <a:pt x="262802" y="2280"/>
                </a:moveTo>
                <a:cubicBezTo>
                  <a:pt x="262656" y="2280"/>
                  <a:pt x="262553" y="2406"/>
                  <a:pt x="262553" y="2583"/>
                </a:cubicBezTo>
                <a:cubicBezTo>
                  <a:pt x="262553" y="2753"/>
                  <a:pt x="262652" y="2903"/>
                  <a:pt x="262813" y="2903"/>
                </a:cubicBezTo>
                <a:cubicBezTo>
                  <a:pt x="262824" y="2903"/>
                  <a:pt x="262836" y="2902"/>
                  <a:pt x="262847" y="2900"/>
                </a:cubicBezTo>
                <a:cubicBezTo>
                  <a:pt x="262983" y="2878"/>
                  <a:pt x="263097" y="2742"/>
                  <a:pt x="263323" y="2629"/>
                </a:cubicBezTo>
                <a:cubicBezTo>
                  <a:pt x="263119" y="2470"/>
                  <a:pt x="263006" y="2311"/>
                  <a:pt x="262870" y="2289"/>
                </a:cubicBezTo>
                <a:cubicBezTo>
                  <a:pt x="262846" y="2283"/>
                  <a:pt x="262824" y="2280"/>
                  <a:pt x="262802" y="2280"/>
                </a:cubicBezTo>
                <a:close/>
                <a:moveTo>
                  <a:pt x="258333" y="2504"/>
                </a:moveTo>
                <a:cubicBezTo>
                  <a:pt x="258223" y="2504"/>
                  <a:pt x="258113" y="2578"/>
                  <a:pt x="258113" y="2719"/>
                </a:cubicBezTo>
                <a:cubicBezTo>
                  <a:pt x="258113" y="2787"/>
                  <a:pt x="258226" y="2878"/>
                  <a:pt x="258339" y="3014"/>
                </a:cubicBezTo>
                <a:cubicBezTo>
                  <a:pt x="258430" y="2855"/>
                  <a:pt x="258543" y="2765"/>
                  <a:pt x="258543" y="2697"/>
                </a:cubicBezTo>
                <a:cubicBezTo>
                  <a:pt x="258532" y="2566"/>
                  <a:pt x="258433" y="2504"/>
                  <a:pt x="258333" y="2504"/>
                </a:cubicBezTo>
                <a:close/>
                <a:moveTo>
                  <a:pt x="282511" y="2062"/>
                </a:moveTo>
                <a:cubicBezTo>
                  <a:pt x="281899" y="2085"/>
                  <a:pt x="281876" y="2968"/>
                  <a:pt x="282465" y="3036"/>
                </a:cubicBezTo>
                <a:cubicBezTo>
                  <a:pt x="282737" y="3036"/>
                  <a:pt x="282964" y="2832"/>
                  <a:pt x="282964" y="2561"/>
                </a:cubicBezTo>
                <a:cubicBezTo>
                  <a:pt x="282964" y="2289"/>
                  <a:pt x="282760" y="2085"/>
                  <a:pt x="282511" y="2062"/>
                </a:cubicBezTo>
                <a:close/>
                <a:moveTo>
                  <a:pt x="277909" y="2219"/>
                </a:moveTo>
                <a:cubicBezTo>
                  <a:pt x="277895" y="2219"/>
                  <a:pt x="277881" y="2220"/>
                  <a:pt x="277867" y="2221"/>
                </a:cubicBezTo>
                <a:cubicBezTo>
                  <a:pt x="277640" y="2221"/>
                  <a:pt x="277459" y="2425"/>
                  <a:pt x="277459" y="2651"/>
                </a:cubicBezTo>
                <a:cubicBezTo>
                  <a:pt x="277459" y="2900"/>
                  <a:pt x="277663" y="3104"/>
                  <a:pt x="277912" y="3104"/>
                </a:cubicBezTo>
                <a:cubicBezTo>
                  <a:pt x="278161" y="3082"/>
                  <a:pt x="278342" y="2878"/>
                  <a:pt x="278365" y="2629"/>
                </a:cubicBezTo>
                <a:cubicBezTo>
                  <a:pt x="278344" y="2394"/>
                  <a:pt x="278141" y="2219"/>
                  <a:pt x="277909" y="2219"/>
                </a:cubicBezTo>
                <a:close/>
                <a:moveTo>
                  <a:pt x="273359" y="2379"/>
                </a:moveTo>
                <a:cubicBezTo>
                  <a:pt x="273132" y="2379"/>
                  <a:pt x="272951" y="2561"/>
                  <a:pt x="272951" y="2810"/>
                </a:cubicBezTo>
                <a:cubicBezTo>
                  <a:pt x="272951" y="3036"/>
                  <a:pt x="273132" y="3218"/>
                  <a:pt x="273359" y="3218"/>
                </a:cubicBezTo>
                <a:cubicBezTo>
                  <a:pt x="273585" y="3218"/>
                  <a:pt x="273789" y="3036"/>
                  <a:pt x="273789" y="2810"/>
                </a:cubicBezTo>
                <a:cubicBezTo>
                  <a:pt x="273789" y="2583"/>
                  <a:pt x="273608" y="2379"/>
                  <a:pt x="273359" y="2379"/>
                </a:cubicBezTo>
                <a:close/>
                <a:moveTo>
                  <a:pt x="268744" y="2513"/>
                </a:moveTo>
                <a:cubicBezTo>
                  <a:pt x="268536" y="2513"/>
                  <a:pt x="268375" y="2686"/>
                  <a:pt x="268375" y="2878"/>
                </a:cubicBezTo>
                <a:cubicBezTo>
                  <a:pt x="268375" y="3104"/>
                  <a:pt x="268556" y="3308"/>
                  <a:pt x="268783" y="3308"/>
                </a:cubicBezTo>
                <a:cubicBezTo>
                  <a:pt x="269009" y="3286"/>
                  <a:pt x="269190" y="3104"/>
                  <a:pt x="269190" y="2878"/>
                </a:cubicBezTo>
                <a:cubicBezTo>
                  <a:pt x="269168" y="2674"/>
                  <a:pt x="268986" y="2515"/>
                  <a:pt x="268783" y="2515"/>
                </a:cubicBezTo>
                <a:cubicBezTo>
                  <a:pt x="268770" y="2514"/>
                  <a:pt x="268757" y="2513"/>
                  <a:pt x="268744" y="2513"/>
                </a:cubicBezTo>
                <a:close/>
                <a:moveTo>
                  <a:pt x="264252" y="2629"/>
                </a:moveTo>
                <a:cubicBezTo>
                  <a:pt x="264048" y="2629"/>
                  <a:pt x="263867" y="2810"/>
                  <a:pt x="263889" y="3014"/>
                </a:cubicBezTo>
                <a:cubicBezTo>
                  <a:pt x="263889" y="3205"/>
                  <a:pt x="264028" y="3356"/>
                  <a:pt x="264213" y="3356"/>
                </a:cubicBezTo>
                <a:cubicBezTo>
                  <a:pt x="264226" y="3356"/>
                  <a:pt x="264239" y="3355"/>
                  <a:pt x="264252" y="3354"/>
                </a:cubicBezTo>
                <a:cubicBezTo>
                  <a:pt x="264433" y="3354"/>
                  <a:pt x="264592" y="3195"/>
                  <a:pt x="264592" y="3014"/>
                </a:cubicBezTo>
                <a:cubicBezTo>
                  <a:pt x="264592" y="2832"/>
                  <a:pt x="264456" y="2674"/>
                  <a:pt x="264275" y="2629"/>
                </a:cubicBezTo>
                <a:close/>
                <a:moveTo>
                  <a:pt x="259642" y="2830"/>
                </a:moveTo>
                <a:cubicBezTo>
                  <a:pt x="259501" y="2830"/>
                  <a:pt x="259406" y="2959"/>
                  <a:pt x="259427" y="3127"/>
                </a:cubicBezTo>
                <a:cubicBezTo>
                  <a:pt x="259407" y="3265"/>
                  <a:pt x="259524" y="3385"/>
                  <a:pt x="259659" y="3385"/>
                </a:cubicBezTo>
                <a:cubicBezTo>
                  <a:pt x="259679" y="3385"/>
                  <a:pt x="259700" y="3382"/>
                  <a:pt x="259721" y="3376"/>
                </a:cubicBezTo>
                <a:cubicBezTo>
                  <a:pt x="259835" y="3354"/>
                  <a:pt x="259925" y="3218"/>
                  <a:pt x="260106" y="3082"/>
                </a:cubicBezTo>
                <a:cubicBezTo>
                  <a:pt x="259925" y="2968"/>
                  <a:pt x="259812" y="2855"/>
                  <a:pt x="259676" y="2832"/>
                </a:cubicBezTo>
                <a:cubicBezTo>
                  <a:pt x="259664" y="2831"/>
                  <a:pt x="259653" y="2830"/>
                  <a:pt x="259642" y="2830"/>
                </a:cubicBezTo>
                <a:close/>
                <a:moveTo>
                  <a:pt x="283847" y="2447"/>
                </a:moveTo>
                <a:cubicBezTo>
                  <a:pt x="283575" y="2470"/>
                  <a:pt x="283371" y="2697"/>
                  <a:pt x="283371" y="2946"/>
                </a:cubicBezTo>
                <a:cubicBezTo>
                  <a:pt x="283371" y="3227"/>
                  <a:pt x="283577" y="3446"/>
                  <a:pt x="283852" y="3446"/>
                </a:cubicBezTo>
                <a:cubicBezTo>
                  <a:pt x="283865" y="3446"/>
                  <a:pt x="283879" y="3445"/>
                  <a:pt x="283892" y="3444"/>
                </a:cubicBezTo>
                <a:cubicBezTo>
                  <a:pt x="284142" y="3421"/>
                  <a:pt x="284368" y="3218"/>
                  <a:pt x="284368" y="2946"/>
                </a:cubicBezTo>
                <a:cubicBezTo>
                  <a:pt x="284346" y="2674"/>
                  <a:pt x="284119" y="2447"/>
                  <a:pt x="283847" y="2447"/>
                </a:cubicBezTo>
                <a:close/>
                <a:moveTo>
                  <a:pt x="279271" y="2651"/>
                </a:moveTo>
                <a:cubicBezTo>
                  <a:pt x="278999" y="2651"/>
                  <a:pt x="278795" y="2878"/>
                  <a:pt x="278818" y="3150"/>
                </a:cubicBezTo>
                <a:cubicBezTo>
                  <a:pt x="278839" y="3385"/>
                  <a:pt x="279022" y="3559"/>
                  <a:pt x="279252" y="3559"/>
                </a:cubicBezTo>
                <a:cubicBezTo>
                  <a:pt x="279266" y="3559"/>
                  <a:pt x="279280" y="3559"/>
                  <a:pt x="279294" y="3557"/>
                </a:cubicBezTo>
                <a:cubicBezTo>
                  <a:pt x="279543" y="3557"/>
                  <a:pt x="279747" y="3331"/>
                  <a:pt x="279724" y="3082"/>
                </a:cubicBezTo>
                <a:cubicBezTo>
                  <a:pt x="279724" y="2855"/>
                  <a:pt x="279520" y="2651"/>
                  <a:pt x="279271" y="2651"/>
                </a:cubicBezTo>
                <a:close/>
                <a:moveTo>
                  <a:pt x="274740" y="2765"/>
                </a:moveTo>
                <a:cubicBezTo>
                  <a:pt x="274491" y="2765"/>
                  <a:pt x="274287" y="2968"/>
                  <a:pt x="274310" y="3218"/>
                </a:cubicBezTo>
                <a:cubicBezTo>
                  <a:pt x="274310" y="3453"/>
                  <a:pt x="274512" y="3627"/>
                  <a:pt x="274744" y="3627"/>
                </a:cubicBezTo>
                <a:cubicBezTo>
                  <a:pt x="274758" y="3627"/>
                  <a:pt x="274772" y="3627"/>
                  <a:pt x="274786" y="3625"/>
                </a:cubicBezTo>
                <a:cubicBezTo>
                  <a:pt x="275012" y="3603"/>
                  <a:pt x="275171" y="3399"/>
                  <a:pt x="275171" y="3172"/>
                </a:cubicBezTo>
                <a:cubicBezTo>
                  <a:pt x="275148" y="2946"/>
                  <a:pt x="274967" y="2787"/>
                  <a:pt x="274740" y="2765"/>
                </a:cubicBezTo>
                <a:close/>
                <a:moveTo>
                  <a:pt x="270183" y="2899"/>
                </a:moveTo>
                <a:cubicBezTo>
                  <a:pt x="270170" y="2899"/>
                  <a:pt x="270156" y="2899"/>
                  <a:pt x="270142" y="2900"/>
                </a:cubicBezTo>
                <a:cubicBezTo>
                  <a:pt x="269915" y="2900"/>
                  <a:pt x="269734" y="3082"/>
                  <a:pt x="269734" y="3331"/>
                </a:cubicBezTo>
                <a:lnTo>
                  <a:pt x="269757" y="3331"/>
                </a:lnTo>
                <a:cubicBezTo>
                  <a:pt x="269757" y="3557"/>
                  <a:pt x="269961" y="3739"/>
                  <a:pt x="270187" y="3739"/>
                </a:cubicBezTo>
                <a:cubicBezTo>
                  <a:pt x="270414" y="3716"/>
                  <a:pt x="270595" y="3535"/>
                  <a:pt x="270572" y="3308"/>
                </a:cubicBezTo>
                <a:cubicBezTo>
                  <a:pt x="270572" y="3073"/>
                  <a:pt x="270411" y="2899"/>
                  <a:pt x="270183" y="2899"/>
                </a:cubicBezTo>
                <a:close/>
                <a:moveTo>
                  <a:pt x="265650" y="3034"/>
                </a:moveTo>
                <a:cubicBezTo>
                  <a:pt x="265637" y="3034"/>
                  <a:pt x="265624" y="3035"/>
                  <a:pt x="265611" y="3036"/>
                </a:cubicBezTo>
                <a:cubicBezTo>
                  <a:pt x="265385" y="3036"/>
                  <a:pt x="265203" y="3240"/>
                  <a:pt x="265249" y="3467"/>
                </a:cubicBezTo>
                <a:cubicBezTo>
                  <a:pt x="265270" y="3658"/>
                  <a:pt x="265430" y="3809"/>
                  <a:pt x="265618" y="3809"/>
                </a:cubicBezTo>
                <a:cubicBezTo>
                  <a:pt x="265630" y="3809"/>
                  <a:pt x="265643" y="3808"/>
                  <a:pt x="265656" y="3807"/>
                </a:cubicBezTo>
                <a:cubicBezTo>
                  <a:pt x="265860" y="3761"/>
                  <a:pt x="266019" y="3603"/>
                  <a:pt x="266019" y="3376"/>
                </a:cubicBezTo>
                <a:cubicBezTo>
                  <a:pt x="265998" y="3185"/>
                  <a:pt x="265838" y="3034"/>
                  <a:pt x="265650" y="3034"/>
                </a:cubicBezTo>
                <a:close/>
                <a:moveTo>
                  <a:pt x="284957" y="3014"/>
                </a:moveTo>
                <a:lnTo>
                  <a:pt x="284957" y="3014"/>
                </a:lnTo>
                <a:cubicBezTo>
                  <a:pt x="284663" y="3421"/>
                  <a:pt x="284663" y="3421"/>
                  <a:pt x="284980" y="3829"/>
                </a:cubicBezTo>
                <a:cubicBezTo>
                  <a:pt x="285025" y="3557"/>
                  <a:pt x="285025" y="3286"/>
                  <a:pt x="284957" y="3014"/>
                </a:cubicBezTo>
                <a:close/>
                <a:moveTo>
                  <a:pt x="261058" y="3172"/>
                </a:moveTo>
                <a:cubicBezTo>
                  <a:pt x="260877" y="3172"/>
                  <a:pt x="260718" y="3354"/>
                  <a:pt x="260741" y="3535"/>
                </a:cubicBezTo>
                <a:cubicBezTo>
                  <a:pt x="260741" y="3716"/>
                  <a:pt x="260899" y="3852"/>
                  <a:pt x="261080" y="3852"/>
                </a:cubicBezTo>
                <a:cubicBezTo>
                  <a:pt x="261262" y="3852"/>
                  <a:pt x="261420" y="3693"/>
                  <a:pt x="261420" y="3512"/>
                </a:cubicBezTo>
                <a:cubicBezTo>
                  <a:pt x="261398" y="3331"/>
                  <a:pt x="261262" y="3172"/>
                  <a:pt x="261058" y="3172"/>
                </a:cubicBezTo>
                <a:close/>
                <a:moveTo>
                  <a:pt x="256504" y="3308"/>
                </a:moveTo>
                <a:cubicBezTo>
                  <a:pt x="256369" y="3489"/>
                  <a:pt x="256278" y="3580"/>
                  <a:pt x="256278" y="3671"/>
                </a:cubicBezTo>
                <a:cubicBezTo>
                  <a:pt x="256278" y="3755"/>
                  <a:pt x="256397" y="3899"/>
                  <a:pt x="256449" y="3899"/>
                </a:cubicBezTo>
                <a:cubicBezTo>
                  <a:pt x="256453" y="3899"/>
                  <a:pt x="256456" y="3899"/>
                  <a:pt x="256459" y="3897"/>
                </a:cubicBezTo>
                <a:cubicBezTo>
                  <a:pt x="256572" y="3875"/>
                  <a:pt x="256663" y="3784"/>
                  <a:pt x="256731" y="3693"/>
                </a:cubicBezTo>
                <a:cubicBezTo>
                  <a:pt x="256731" y="3603"/>
                  <a:pt x="256618" y="3489"/>
                  <a:pt x="256504" y="3308"/>
                </a:cubicBezTo>
                <a:close/>
                <a:moveTo>
                  <a:pt x="280676" y="3036"/>
                </a:moveTo>
                <a:cubicBezTo>
                  <a:pt x="280426" y="3036"/>
                  <a:pt x="280223" y="3218"/>
                  <a:pt x="280200" y="3467"/>
                </a:cubicBezTo>
                <a:cubicBezTo>
                  <a:pt x="280155" y="3739"/>
                  <a:pt x="280359" y="3965"/>
                  <a:pt x="280630" y="3988"/>
                </a:cubicBezTo>
                <a:cubicBezTo>
                  <a:pt x="280880" y="3988"/>
                  <a:pt x="281106" y="3807"/>
                  <a:pt x="281129" y="3557"/>
                </a:cubicBezTo>
                <a:cubicBezTo>
                  <a:pt x="281151" y="3286"/>
                  <a:pt x="280947" y="3059"/>
                  <a:pt x="280676" y="3036"/>
                </a:cubicBezTo>
                <a:close/>
                <a:moveTo>
                  <a:pt x="276100" y="3150"/>
                </a:moveTo>
                <a:cubicBezTo>
                  <a:pt x="275873" y="3172"/>
                  <a:pt x="275669" y="3376"/>
                  <a:pt x="275669" y="3625"/>
                </a:cubicBezTo>
                <a:cubicBezTo>
                  <a:pt x="275669" y="3852"/>
                  <a:pt x="275873" y="4056"/>
                  <a:pt x="276122" y="4056"/>
                </a:cubicBezTo>
                <a:cubicBezTo>
                  <a:pt x="276372" y="4056"/>
                  <a:pt x="276575" y="3829"/>
                  <a:pt x="276553" y="3603"/>
                </a:cubicBezTo>
                <a:cubicBezTo>
                  <a:pt x="276553" y="3354"/>
                  <a:pt x="276349" y="3172"/>
                  <a:pt x="276100" y="3172"/>
                </a:cubicBezTo>
                <a:lnTo>
                  <a:pt x="276100" y="3150"/>
                </a:lnTo>
                <a:close/>
                <a:moveTo>
                  <a:pt x="271524" y="3286"/>
                </a:moveTo>
                <a:cubicBezTo>
                  <a:pt x="271297" y="3286"/>
                  <a:pt x="271093" y="3489"/>
                  <a:pt x="271093" y="3716"/>
                </a:cubicBezTo>
                <a:cubicBezTo>
                  <a:pt x="271093" y="3952"/>
                  <a:pt x="271277" y="4148"/>
                  <a:pt x="271509" y="4148"/>
                </a:cubicBezTo>
                <a:cubicBezTo>
                  <a:pt x="271521" y="4148"/>
                  <a:pt x="271534" y="4148"/>
                  <a:pt x="271546" y="4146"/>
                </a:cubicBezTo>
                <a:cubicBezTo>
                  <a:pt x="271773" y="4146"/>
                  <a:pt x="271954" y="3965"/>
                  <a:pt x="271954" y="3739"/>
                </a:cubicBezTo>
                <a:cubicBezTo>
                  <a:pt x="271977" y="3489"/>
                  <a:pt x="271773" y="3286"/>
                  <a:pt x="271524" y="3286"/>
                </a:cubicBezTo>
                <a:close/>
                <a:moveTo>
                  <a:pt x="266993" y="3444"/>
                </a:moveTo>
                <a:cubicBezTo>
                  <a:pt x="266766" y="3444"/>
                  <a:pt x="266585" y="3625"/>
                  <a:pt x="266563" y="3852"/>
                </a:cubicBezTo>
                <a:cubicBezTo>
                  <a:pt x="266563" y="4101"/>
                  <a:pt x="266744" y="4282"/>
                  <a:pt x="266993" y="4282"/>
                </a:cubicBezTo>
                <a:cubicBezTo>
                  <a:pt x="267220" y="4282"/>
                  <a:pt x="267401" y="4101"/>
                  <a:pt x="267401" y="3875"/>
                </a:cubicBezTo>
                <a:cubicBezTo>
                  <a:pt x="267401" y="3648"/>
                  <a:pt x="267220" y="3467"/>
                  <a:pt x="266993" y="3444"/>
                </a:cubicBezTo>
                <a:close/>
                <a:moveTo>
                  <a:pt x="253492" y="3988"/>
                </a:moveTo>
                <a:lnTo>
                  <a:pt x="253129" y="4169"/>
                </a:lnTo>
                <a:cubicBezTo>
                  <a:pt x="253244" y="4255"/>
                  <a:pt x="253310" y="4305"/>
                  <a:pt x="253355" y="4305"/>
                </a:cubicBezTo>
                <a:cubicBezTo>
                  <a:pt x="253417" y="4305"/>
                  <a:pt x="253439" y="4211"/>
                  <a:pt x="253492" y="3988"/>
                </a:cubicBezTo>
                <a:close/>
                <a:moveTo>
                  <a:pt x="262440" y="3580"/>
                </a:moveTo>
                <a:cubicBezTo>
                  <a:pt x="262236" y="3603"/>
                  <a:pt x="262077" y="3784"/>
                  <a:pt x="262077" y="3988"/>
                </a:cubicBezTo>
                <a:cubicBezTo>
                  <a:pt x="262088" y="4240"/>
                  <a:pt x="262274" y="4359"/>
                  <a:pt x="262460" y="4359"/>
                </a:cubicBezTo>
                <a:cubicBezTo>
                  <a:pt x="262659" y="4359"/>
                  <a:pt x="262859" y="4223"/>
                  <a:pt x="262847" y="3965"/>
                </a:cubicBezTo>
                <a:cubicBezTo>
                  <a:pt x="262825" y="3739"/>
                  <a:pt x="262644" y="3580"/>
                  <a:pt x="262440" y="3580"/>
                </a:cubicBezTo>
                <a:close/>
                <a:moveTo>
                  <a:pt x="257817" y="3760"/>
                </a:moveTo>
                <a:cubicBezTo>
                  <a:pt x="257669" y="3760"/>
                  <a:pt x="257548" y="3951"/>
                  <a:pt x="257569" y="4101"/>
                </a:cubicBezTo>
                <a:cubicBezTo>
                  <a:pt x="257569" y="4282"/>
                  <a:pt x="257705" y="4396"/>
                  <a:pt x="257864" y="4396"/>
                </a:cubicBezTo>
                <a:cubicBezTo>
                  <a:pt x="258045" y="4396"/>
                  <a:pt x="258181" y="4260"/>
                  <a:pt x="258181" y="3988"/>
                </a:cubicBezTo>
                <a:cubicBezTo>
                  <a:pt x="258068" y="3897"/>
                  <a:pt x="257954" y="3829"/>
                  <a:pt x="257841" y="3761"/>
                </a:cubicBezTo>
                <a:cubicBezTo>
                  <a:pt x="257833" y="3760"/>
                  <a:pt x="257825" y="3760"/>
                  <a:pt x="257817" y="3760"/>
                </a:cubicBezTo>
                <a:close/>
                <a:moveTo>
                  <a:pt x="282037" y="3435"/>
                </a:moveTo>
                <a:cubicBezTo>
                  <a:pt x="281792" y="3435"/>
                  <a:pt x="281548" y="3605"/>
                  <a:pt x="281559" y="3943"/>
                </a:cubicBezTo>
                <a:cubicBezTo>
                  <a:pt x="281559" y="4201"/>
                  <a:pt x="281763" y="4397"/>
                  <a:pt x="282016" y="4397"/>
                </a:cubicBezTo>
                <a:cubicBezTo>
                  <a:pt x="282030" y="4397"/>
                  <a:pt x="282044" y="4397"/>
                  <a:pt x="282058" y="4396"/>
                </a:cubicBezTo>
                <a:cubicBezTo>
                  <a:pt x="282307" y="4396"/>
                  <a:pt x="282511" y="4169"/>
                  <a:pt x="282511" y="3897"/>
                </a:cubicBezTo>
                <a:cubicBezTo>
                  <a:pt x="282500" y="3588"/>
                  <a:pt x="282268" y="3435"/>
                  <a:pt x="282037" y="3435"/>
                </a:cubicBezTo>
                <a:close/>
                <a:moveTo>
                  <a:pt x="277504" y="3557"/>
                </a:moveTo>
                <a:cubicBezTo>
                  <a:pt x="277232" y="3557"/>
                  <a:pt x="277028" y="3784"/>
                  <a:pt x="277028" y="4033"/>
                </a:cubicBezTo>
                <a:cubicBezTo>
                  <a:pt x="277028" y="4282"/>
                  <a:pt x="277232" y="4486"/>
                  <a:pt x="277482" y="4486"/>
                </a:cubicBezTo>
                <a:cubicBezTo>
                  <a:pt x="277731" y="4486"/>
                  <a:pt x="277935" y="4282"/>
                  <a:pt x="277957" y="4033"/>
                </a:cubicBezTo>
                <a:cubicBezTo>
                  <a:pt x="277935" y="3784"/>
                  <a:pt x="277753" y="3580"/>
                  <a:pt x="277504" y="3557"/>
                </a:cubicBezTo>
                <a:close/>
                <a:moveTo>
                  <a:pt x="272936" y="3737"/>
                </a:moveTo>
                <a:cubicBezTo>
                  <a:pt x="272704" y="3737"/>
                  <a:pt x="272519" y="3933"/>
                  <a:pt x="272498" y="4169"/>
                </a:cubicBezTo>
                <a:cubicBezTo>
                  <a:pt x="272498" y="4418"/>
                  <a:pt x="272702" y="4622"/>
                  <a:pt x="272951" y="4645"/>
                </a:cubicBezTo>
                <a:cubicBezTo>
                  <a:pt x="273177" y="4645"/>
                  <a:pt x="273381" y="4441"/>
                  <a:pt x="273404" y="4192"/>
                </a:cubicBezTo>
                <a:cubicBezTo>
                  <a:pt x="273404" y="3943"/>
                  <a:pt x="273223" y="3739"/>
                  <a:pt x="272973" y="3739"/>
                </a:cubicBezTo>
                <a:cubicBezTo>
                  <a:pt x="272961" y="3737"/>
                  <a:pt x="272948" y="3737"/>
                  <a:pt x="272936" y="3737"/>
                </a:cubicBezTo>
                <a:close/>
                <a:moveTo>
                  <a:pt x="268390" y="3850"/>
                </a:moveTo>
                <a:cubicBezTo>
                  <a:pt x="268378" y="3850"/>
                  <a:pt x="268365" y="3851"/>
                  <a:pt x="268352" y="3852"/>
                </a:cubicBezTo>
                <a:cubicBezTo>
                  <a:pt x="268126" y="3875"/>
                  <a:pt x="267944" y="4056"/>
                  <a:pt x="267922" y="4282"/>
                </a:cubicBezTo>
                <a:cubicBezTo>
                  <a:pt x="267922" y="4509"/>
                  <a:pt x="268126" y="4713"/>
                  <a:pt x="268352" y="4735"/>
                </a:cubicBezTo>
                <a:cubicBezTo>
                  <a:pt x="268601" y="4735"/>
                  <a:pt x="268805" y="4531"/>
                  <a:pt x="268805" y="4282"/>
                </a:cubicBezTo>
                <a:cubicBezTo>
                  <a:pt x="268805" y="4046"/>
                  <a:pt x="268622" y="3850"/>
                  <a:pt x="268390" y="3850"/>
                </a:cubicBezTo>
                <a:close/>
                <a:moveTo>
                  <a:pt x="263837" y="3963"/>
                </a:moveTo>
                <a:cubicBezTo>
                  <a:pt x="263824" y="3963"/>
                  <a:pt x="263812" y="3964"/>
                  <a:pt x="263799" y="3965"/>
                </a:cubicBezTo>
                <a:cubicBezTo>
                  <a:pt x="263572" y="3988"/>
                  <a:pt x="263414" y="4192"/>
                  <a:pt x="263414" y="4418"/>
                </a:cubicBezTo>
                <a:cubicBezTo>
                  <a:pt x="263435" y="4610"/>
                  <a:pt x="263597" y="4783"/>
                  <a:pt x="263806" y="4783"/>
                </a:cubicBezTo>
                <a:cubicBezTo>
                  <a:pt x="263818" y="4783"/>
                  <a:pt x="263831" y="4782"/>
                  <a:pt x="263844" y="4781"/>
                </a:cubicBezTo>
                <a:cubicBezTo>
                  <a:pt x="263856" y="4782"/>
                  <a:pt x="263867" y="4782"/>
                  <a:pt x="263879" y="4782"/>
                </a:cubicBezTo>
                <a:cubicBezTo>
                  <a:pt x="264089" y="4782"/>
                  <a:pt x="264251" y="4588"/>
                  <a:pt x="264229" y="4373"/>
                </a:cubicBezTo>
                <a:cubicBezTo>
                  <a:pt x="264229" y="4138"/>
                  <a:pt x="264048" y="3963"/>
                  <a:pt x="263837" y="3963"/>
                </a:cubicBezTo>
                <a:close/>
                <a:moveTo>
                  <a:pt x="283394" y="3829"/>
                </a:moveTo>
                <a:cubicBezTo>
                  <a:pt x="283145" y="3829"/>
                  <a:pt x="282918" y="4033"/>
                  <a:pt x="282896" y="4305"/>
                </a:cubicBezTo>
                <a:cubicBezTo>
                  <a:pt x="282896" y="4577"/>
                  <a:pt x="283122" y="4826"/>
                  <a:pt x="283394" y="4826"/>
                </a:cubicBezTo>
                <a:cubicBezTo>
                  <a:pt x="283689" y="4826"/>
                  <a:pt x="283915" y="4599"/>
                  <a:pt x="283892" y="4305"/>
                </a:cubicBezTo>
                <a:cubicBezTo>
                  <a:pt x="283892" y="4033"/>
                  <a:pt x="283666" y="3829"/>
                  <a:pt x="283394" y="3829"/>
                </a:cubicBezTo>
                <a:close/>
                <a:moveTo>
                  <a:pt x="259223" y="4124"/>
                </a:moveTo>
                <a:cubicBezTo>
                  <a:pt x="259042" y="4124"/>
                  <a:pt x="258883" y="4282"/>
                  <a:pt x="258883" y="4486"/>
                </a:cubicBezTo>
                <a:cubicBezTo>
                  <a:pt x="258883" y="4690"/>
                  <a:pt x="259042" y="4849"/>
                  <a:pt x="259246" y="4849"/>
                </a:cubicBezTo>
                <a:cubicBezTo>
                  <a:pt x="259449" y="4849"/>
                  <a:pt x="259608" y="4667"/>
                  <a:pt x="259608" y="4464"/>
                </a:cubicBezTo>
                <a:cubicBezTo>
                  <a:pt x="259585" y="4260"/>
                  <a:pt x="259427" y="4124"/>
                  <a:pt x="259223" y="4124"/>
                </a:cubicBezTo>
                <a:close/>
                <a:moveTo>
                  <a:pt x="254738" y="4328"/>
                </a:moveTo>
                <a:cubicBezTo>
                  <a:pt x="254556" y="4328"/>
                  <a:pt x="254420" y="4418"/>
                  <a:pt x="254443" y="4599"/>
                </a:cubicBezTo>
                <a:cubicBezTo>
                  <a:pt x="254443" y="4690"/>
                  <a:pt x="254579" y="4781"/>
                  <a:pt x="254692" y="4962"/>
                </a:cubicBezTo>
                <a:cubicBezTo>
                  <a:pt x="254828" y="4803"/>
                  <a:pt x="254919" y="4713"/>
                  <a:pt x="254964" y="4599"/>
                </a:cubicBezTo>
                <a:lnTo>
                  <a:pt x="254941" y="4599"/>
                </a:lnTo>
                <a:cubicBezTo>
                  <a:pt x="254987" y="4464"/>
                  <a:pt x="254873" y="4328"/>
                  <a:pt x="254738" y="4328"/>
                </a:cubicBezTo>
                <a:close/>
                <a:moveTo>
                  <a:pt x="278904" y="4031"/>
                </a:moveTo>
                <a:cubicBezTo>
                  <a:pt x="278891" y="4031"/>
                  <a:pt x="278877" y="4032"/>
                  <a:pt x="278863" y="4033"/>
                </a:cubicBezTo>
                <a:cubicBezTo>
                  <a:pt x="278852" y="4032"/>
                  <a:pt x="278840" y="4032"/>
                  <a:pt x="278829" y="4032"/>
                </a:cubicBezTo>
                <a:cubicBezTo>
                  <a:pt x="278594" y="4032"/>
                  <a:pt x="278388" y="4250"/>
                  <a:pt x="278388" y="4509"/>
                </a:cubicBezTo>
                <a:cubicBezTo>
                  <a:pt x="278410" y="4758"/>
                  <a:pt x="278614" y="4939"/>
                  <a:pt x="278863" y="4962"/>
                </a:cubicBezTo>
                <a:cubicBezTo>
                  <a:pt x="279135" y="4962"/>
                  <a:pt x="279339" y="4735"/>
                  <a:pt x="279316" y="4464"/>
                </a:cubicBezTo>
                <a:cubicBezTo>
                  <a:pt x="279338" y="4227"/>
                  <a:pt x="279155" y="4031"/>
                  <a:pt x="278904" y="4031"/>
                </a:cubicBezTo>
                <a:close/>
                <a:moveTo>
                  <a:pt x="274302" y="4140"/>
                </a:moveTo>
                <a:cubicBezTo>
                  <a:pt x="274062" y="4140"/>
                  <a:pt x="273859" y="4331"/>
                  <a:pt x="273880" y="4577"/>
                </a:cubicBezTo>
                <a:cubicBezTo>
                  <a:pt x="273857" y="4826"/>
                  <a:pt x="274061" y="5030"/>
                  <a:pt x="274310" y="5053"/>
                </a:cubicBezTo>
                <a:cubicBezTo>
                  <a:pt x="274559" y="5053"/>
                  <a:pt x="274763" y="4871"/>
                  <a:pt x="274808" y="4622"/>
                </a:cubicBezTo>
                <a:lnTo>
                  <a:pt x="274786" y="4622"/>
                </a:lnTo>
                <a:cubicBezTo>
                  <a:pt x="274808" y="4373"/>
                  <a:pt x="274627" y="4146"/>
                  <a:pt x="274378" y="4146"/>
                </a:cubicBezTo>
                <a:cubicBezTo>
                  <a:pt x="274352" y="4142"/>
                  <a:pt x="274327" y="4140"/>
                  <a:pt x="274302" y="4140"/>
                </a:cubicBezTo>
                <a:close/>
                <a:moveTo>
                  <a:pt x="269734" y="4237"/>
                </a:moveTo>
                <a:cubicBezTo>
                  <a:pt x="269485" y="4237"/>
                  <a:pt x="269281" y="4441"/>
                  <a:pt x="269304" y="4713"/>
                </a:cubicBezTo>
                <a:cubicBezTo>
                  <a:pt x="269304" y="4939"/>
                  <a:pt x="269508" y="5143"/>
                  <a:pt x="269757" y="5143"/>
                </a:cubicBezTo>
                <a:cubicBezTo>
                  <a:pt x="270006" y="5120"/>
                  <a:pt x="270187" y="4917"/>
                  <a:pt x="270210" y="4667"/>
                </a:cubicBezTo>
                <a:cubicBezTo>
                  <a:pt x="270187" y="4418"/>
                  <a:pt x="269983" y="4237"/>
                  <a:pt x="269734" y="4237"/>
                </a:cubicBezTo>
                <a:close/>
                <a:moveTo>
                  <a:pt x="265219" y="4348"/>
                </a:moveTo>
                <a:cubicBezTo>
                  <a:pt x="265206" y="4348"/>
                  <a:pt x="265194" y="4349"/>
                  <a:pt x="265181" y="4350"/>
                </a:cubicBezTo>
                <a:cubicBezTo>
                  <a:pt x="264932" y="4373"/>
                  <a:pt x="264773" y="4554"/>
                  <a:pt x="264773" y="4803"/>
                </a:cubicBezTo>
                <a:cubicBezTo>
                  <a:pt x="264773" y="5030"/>
                  <a:pt x="264977" y="5234"/>
                  <a:pt x="265226" y="5234"/>
                </a:cubicBezTo>
                <a:cubicBezTo>
                  <a:pt x="265475" y="5211"/>
                  <a:pt x="265656" y="5007"/>
                  <a:pt x="265634" y="4758"/>
                </a:cubicBezTo>
                <a:cubicBezTo>
                  <a:pt x="265634" y="4523"/>
                  <a:pt x="265432" y="4348"/>
                  <a:pt x="265219" y="4348"/>
                </a:cubicBezTo>
                <a:close/>
                <a:moveTo>
                  <a:pt x="284830" y="4320"/>
                </a:moveTo>
                <a:cubicBezTo>
                  <a:pt x="284456" y="4320"/>
                  <a:pt x="284278" y="4479"/>
                  <a:pt x="284278" y="4781"/>
                </a:cubicBezTo>
                <a:cubicBezTo>
                  <a:pt x="284278" y="5118"/>
                  <a:pt x="284473" y="5259"/>
                  <a:pt x="284883" y="5259"/>
                </a:cubicBezTo>
                <a:cubicBezTo>
                  <a:pt x="284914" y="5259"/>
                  <a:pt x="284946" y="5258"/>
                  <a:pt x="284980" y="5256"/>
                </a:cubicBezTo>
                <a:lnTo>
                  <a:pt x="284980" y="4328"/>
                </a:lnTo>
                <a:cubicBezTo>
                  <a:pt x="284927" y="4323"/>
                  <a:pt x="284877" y="4320"/>
                  <a:pt x="284830" y="4320"/>
                </a:cubicBezTo>
                <a:close/>
                <a:moveTo>
                  <a:pt x="251543" y="4962"/>
                </a:moveTo>
                <a:cubicBezTo>
                  <a:pt x="251475" y="4962"/>
                  <a:pt x="251407" y="5053"/>
                  <a:pt x="251362" y="5120"/>
                </a:cubicBezTo>
                <a:cubicBezTo>
                  <a:pt x="251430" y="5188"/>
                  <a:pt x="251475" y="5279"/>
                  <a:pt x="251566" y="5302"/>
                </a:cubicBezTo>
                <a:cubicBezTo>
                  <a:pt x="251578" y="5308"/>
                  <a:pt x="251590" y="5311"/>
                  <a:pt x="251601" y="5311"/>
                </a:cubicBezTo>
                <a:cubicBezTo>
                  <a:pt x="251670" y="5311"/>
                  <a:pt x="251714" y="5199"/>
                  <a:pt x="251793" y="5120"/>
                </a:cubicBezTo>
                <a:cubicBezTo>
                  <a:pt x="251702" y="5075"/>
                  <a:pt x="251634" y="4962"/>
                  <a:pt x="251566" y="4962"/>
                </a:cubicBezTo>
                <a:close/>
                <a:moveTo>
                  <a:pt x="260612" y="4552"/>
                </a:moveTo>
                <a:cubicBezTo>
                  <a:pt x="260401" y="4552"/>
                  <a:pt x="260221" y="4726"/>
                  <a:pt x="260242" y="4939"/>
                </a:cubicBezTo>
                <a:cubicBezTo>
                  <a:pt x="260220" y="5143"/>
                  <a:pt x="260378" y="5324"/>
                  <a:pt x="260605" y="5347"/>
                </a:cubicBezTo>
                <a:cubicBezTo>
                  <a:pt x="260618" y="5348"/>
                  <a:pt x="260630" y="5349"/>
                  <a:pt x="260643" y="5349"/>
                </a:cubicBezTo>
                <a:cubicBezTo>
                  <a:pt x="260851" y="5349"/>
                  <a:pt x="261014" y="5176"/>
                  <a:pt x="261035" y="4962"/>
                </a:cubicBezTo>
                <a:cubicBezTo>
                  <a:pt x="261058" y="4735"/>
                  <a:pt x="260877" y="4554"/>
                  <a:pt x="260650" y="4554"/>
                </a:cubicBezTo>
                <a:cubicBezTo>
                  <a:pt x="260637" y="4553"/>
                  <a:pt x="260624" y="4552"/>
                  <a:pt x="260612" y="4552"/>
                </a:cubicBezTo>
                <a:close/>
                <a:moveTo>
                  <a:pt x="280245" y="4418"/>
                </a:moveTo>
                <a:cubicBezTo>
                  <a:pt x="279996" y="4418"/>
                  <a:pt x="279770" y="4599"/>
                  <a:pt x="279770" y="4871"/>
                </a:cubicBezTo>
                <a:cubicBezTo>
                  <a:pt x="279747" y="5120"/>
                  <a:pt x="279951" y="5347"/>
                  <a:pt x="280223" y="5370"/>
                </a:cubicBezTo>
                <a:cubicBezTo>
                  <a:pt x="280494" y="5370"/>
                  <a:pt x="280721" y="5166"/>
                  <a:pt x="280721" y="4894"/>
                </a:cubicBezTo>
                <a:cubicBezTo>
                  <a:pt x="280721" y="4622"/>
                  <a:pt x="280494" y="4418"/>
                  <a:pt x="280245" y="4418"/>
                </a:cubicBezTo>
                <a:close/>
                <a:moveTo>
                  <a:pt x="256097" y="4690"/>
                </a:moveTo>
                <a:cubicBezTo>
                  <a:pt x="255893" y="4690"/>
                  <a:pt x="255734" y="4849"/>
                  <a:pt x="255757" y="5053"/>
                </a:cubicBezTo>
                <a:cubicBezTo>
                  <a:pt x="255734" y="5234"/>
                  <a:pt x="255870" y="5370"/>
                  <a:pt x="256051" y="5370"/>
                </a:cubicBezTo>
                <a:cubicBezTo>
                  <a:pt x="256065" y="5371"/>
                  <a:pt x="256078" y="5372"/>
                  <a:pt x="256091" y="5372"/>
                </a:cubicBezTo>
                <a:cubicBezTo>
                  <a:pt x="256258" y="5372"/>
                  <a:pt x="256416" y="5242"/>
                  <a:pt x="256437" y="5053"/>
                </a:cubicBezTo>
                <a:cubicBezTo>
                  <a:pt x="256414" y="4871"/>
                  <a:pt x="256278" y="4713"/>
                  <a:pt x="256097" y="4690"/>
                </a:cubicBezTo>
                <a:close/>
                <a:moveTo>
                  <a:pt x="275730" y="4530"/>
                </a:moveTo>
                <a:cubicBezTo>
                  <a:pt x="275717" y="4530"/>
                  <a:pt x="275705" y="4530"/>
                  <a:pt x="275692" y="4531"/>
                </a:cubicBezTo>
                <a:cubicBezTo>
                  <a:pt x="275443" y="4531"/>
                  <a:pt x="275239" y="4735"/>
                  <a:pt x="275239" y="4985"/>
                </a:cubicBezTo>
                <a:cubicBezTo>
                  <a:pt x="275239" y="5256"/>
                  <a:pt x="275443" y="5460"/>
                  <a:pt x="275715" y="5460"/>
                </a:cubicBezTo>
                <a:cubicBezTo>
                  <a:pt x="275986" y="5460"/>
                  <a:pt x="276190" y="5234"/>
                  <a:pt x="276168" y="4962"/>
                </a:cubicBezTo>
                <a:cubicBezTo>
                  <a:pt x="276168" y="4725"/>
                  <a:pt x="275964" y="4530"/>
                  <a:pt x="275730" y="4530"/>
                </a:cubicBezTo>
                <a:close/>
                <a:moveTo>
                  <a:pt x="271101" y="4643"/>
                </a:moveTo>
                <a:cubicBezTo>
                  <a:pt x="270846" y="4643"/>
                  <a:pt x="270640" y="4860"/>
                  <a:pt x="270640" y="5098"/>
                </a:cubicBezTo>
                <a:cubicBezTo>
                  <a:pt x="270663" y="5347"/>
                  <a:pt x="270867" y="5551"/>
                  <a:pt x="271093" y="5574"/>
                </a:cubicBezTo>
                <a:cubicBezTo>
                  <a:pt x="271365" y="5574"/>
                  <a:pt x="271592" y="5347"/>
                  <a:pt x="271569" y="5098"/>
                </a:cubicBezTo>
                <a:cubicBezTo>
                  <a:pt x="271592" y="4849"/>
                  <a:pt x="271388" y="4645"/>
                  <a:pt x="271139" y="4645"/>
                </a:cubicBezTo>
                <a:cubicBezTo>
                  <a:pt x="271126" y="4644"/>
                  <a:pt x="271113" y="4643"/>
                  <a:pt x="271101" y="4643"/>
                </a:cubicBezTo>
                <a:close/>
                <a:moveTo>
                  <a:pt x="266585" y="4803"/>
                </a:moveTo>
                <a:cubicBezTo>
                  <a:pt x="266313" y="4803"/>
                  <a:pt x="266110" y="5030"/>
                  <a:pt x="266132" y="5302"/>
                </a:cubicBezTo>
                <a:cubicBezTo>
                  <a:pt x="266154" y="5537"/>
                  <a:pt x="266356" y="5711"/>
                  <a:pt x="266588" y="5711"/>
                </a:cubicBezTo>
                <a:cubicBezTo>
                  <a:pt x="266602" y="5711"/>
                  <a:pt x="266616" y="5711"/>
                  <a:pt x="266631" y="5709"/>
                </a:cubicBezTo>
                <a:cubicBezTo>
                  <a:pt x="266880" y="5687"/>
                  <a:pt x="267061" y="5483"/>
                  <a:pt x="267061" y="5234"/>
                </a:cubicBezTo>
                <a:cubicBezTo>
                  <a:pt x="267016" y="4985"/>
                  <a:pt x="266812" y="4803"/>
                  <a:pt x="266585" y="4803"/>
                </a:cubicBezTo>
                <a:close/>
                <a:moveTo>
                  <a:pt x="281627" y="4803"/>
                </a:moveTo>
                <a:cubicBezTo>
                  <a:pt x="281378" y="4803"/>
                  <a:pt x="281151" y="5007"/>
                  <a:pt x="281129" y="5279"/>
                </a:cubicBezTo>
                <a:cubicBezTo>
                  <a:pt x="281129" y="5528"/>
                  <a:pt x="281310" y="5755"/>
                  <a:pt x="281582" y="5777"/>
                </a:cubicBezTo>
                <a:cubicBezTo>
                  <a:pt x="281596" y="5779"/>
                  <a:pt x="281609" y="5779"/>
                  <a:pt x="281623" y="5779"/>
                </a:cubicBezTo>
                <a:cubicBezTo>
                  <a:pt x="281878" y="5779"/>
                  <a:pt x="282103" y="5581"/>
                  <a:pt x="282103" y="5302"/>
                </a:cubicBezTo>
                <a:cubicBezTo>
                  <a:pt x="282103" y="5030"/>
                  <a:pt x="281899" y="4826"/>
                  <a:pt x="281627" y="4803"/>
                </a:cubicBezTo>
                <a:close/>
                <a:moveTo>
                  <a:pt x="261987" y="4917"/>
                </a:moveTo>
                <a:cubicBezTo>
                  <a:pt x="261737" y="4917"/>
                  <a:pt x="261534" y="5143"/>
                  <a:pt x="261556" y="5392"/>
                </a:cubicBezTo>
                <a:cubicBezTo>
                  <a:pt x="261576" y="5616"/>
                  <a:pt x="261761" y="5784"/>
                  <a:pt x="261978" y="5784"/>
                </a:cubicBezTo>
                <a:cubicBezTo>
                  <a:pt x="262003" y="5784"/>
                  <a:pt x="262029" y="5782"/>
                  <a:pt x="262055" y="5777"/>
                </a:cubicBezTo>
                <a:cubicBezTo>
                  <a:pt x="262258" y="5755"/>
                  <a:pt x="262440" y="5574"/>
                  <a:pt x="262440" y="5347"/>
                </a:cubicBezTo>
                <a:cubicBezTo>
                  <a:pt x="262417" y="5098"/>
                  <a:pt x="262213" y="4917"/>
                  <a:pt x="261987" y="4917"/>
                </a:cubicBezTo>
                <a:close/>
                <a:moveTo>
                  <a:pt x="65921" y="5596"/>
                </a:moveTo>
                <a:cubicBezTo>
                  <a:pt x="65876" y="5596"/>
                  <a:pt x="65831" y="5664"/>
                  <a:pt x="65785" y="5709"/>
                </a:cubicBezTo>
                <a:cubicBezTo>
                  <a:pt x="65831" y="5755"/>
                  <a:pt x="65876" y="5823"/>
                  <a:pt x="65921" y="5823"/>
                </a:cubicBezTo>
                <a:cubicBezTo>
                  <a:pt x="65926" y="5825"/>
                  <a:pt x="65931" y="5826"/>
                  <a:pt x="65936" y="5826"/>
                </a:cubicBezTo>
                <a:cubicBezTo>
                  <a:pt x="65977" y="5826"/>
                  <a:pt x="66022" y="5750"/>
                  <a:pt x="66103" y="5709"/>
                </a:cubicBezTo>
                <a:cubicBezTo>
                  <a:pt x="66012" y="5641"/>
                  <a:pt x="65967" y="5596"/>
                  <a:pt x="65921" y="5596"/>
                </a:cubicBezTo>
                <a:close/>
                <a:moveTo>
                  <a:pt x="257421" y="5073"/>
                </a:moveTo>
                <a:cubicBezTo>
                  <a:pt x="257232" y="5073"/>
                  <a:pt x="257071" y="5245"/>
                  <a:pt x="257071" y="5438"/>
                </a:cubicBezTo>
                <a:cubicBezTo>
                  <a:pt x="257071" y="5641"/>
                  <a:pt x="257229" y="5823"/>
                  <a:pt x="257433" y="5845"/>
                </a:cubicBezTo>
                <a:cubicBezTo>
                  <a:pt x="257660" y="5845"/>
                  <a:pt x="257841" y="5664"/>
                  <a:pt x="257864" y="5438"/>
                </a:cubicBezTo>
                <a:cubicBezTo>
                  <a:pt x="257841" y="5234"/>
                  <a:pt x="257682" y="5075"/>
                  <a:pt x="257456" y="5075"/>
                </a:cubicBezTo>
                <a:cubicBezTo>
                  <a:pt x="257444" y="5074"/>
                  <a:pt x="257433" y="5073"/>
                  <a:pt x="257421" y="5073"/>
                </a:cubicBezTo>
                <a:close/>
                <a:moveTo>
                  <a:pt x="252971" y="5143"/>
                </a:moveTo>
                <a:cubicBezTo>
                  <a:pt x="252812" y="5324"/>
                  <a:pt x="252676" y="5415"/>
                  <a:pt x="252631" y="5528"/>
                </a:cubicBezTo>
                <a:cubicBezTo>
                  <a:pt x="252567" y="5678"/>
                  <a:pt x="252744" y="5847"/>
                  <a:pt x="252898" y="5847"/>
                </a:cubicBezTo>
                <a:cubicBezTo>
                  <a:pt x="252907" y="5847"/>
                  <a:pt x="252916" y="5847"/>
                  <a:pt x="252925" y="5845"/>
                </a:cubicBezTo>
                <a:cubicBezTo>
                  <a:pt x="253084" y="5845"/>
                  <a:pt x="253242" y="5732"/>
                  <a:pt x="253220" y="5574"/>
                </a:cubicBezTo>
                <a:cubicBezTo>
                  <a:pt x="253197" y="5460"/>
                  <a:pt x="253084" y="5347"/>
                  <a:pt x="252971" y="5143"/>
                </a:cubicBezTo>
                <a:close/>
                <a:moveTo>
                  <a:pt x="277051" y="4917"/>
                </a:moveTo>
                <a:cubicBezTo>
                  <a:pt x="276802" y="4939"/>
                  <a:pt x="276598" y="5143"/>
                  <a:pt x="276598" y="5392"/>
                </a:cubicBezTo>
                <a:cubicBezTo>
                  <a:pt x="276598" y="5652"/>
                  <a:pt x="276804" y="5870"/>
                  <a:pt x="277059" y="5870"/>
                </a:cubicBezTo>
                <a:cubicBezTo>
                  <a:pt x="277071" y="5870"/>
                  <a:pt x="277084" y="5869"/>
                  <a:pt x="277096" y="5868"/>
                </a:cubicBezTo>
                <a:cubicBezTo>
                  <a:pt x="277346" y="5868"/>
                  <a:pt x="277572" y="5641"/>
                  <a:pt x="277549" y="5392"/>
                </a:cubicBezTo>
                <a:cubicBezTo>
                  <a:pt x="277549" y="5134"/>
                  <a:pt x="277345" y="4938"/>
                  <a:pt x="277092" y="4938"/>
                </a:cubicBezTo>
                <a:cubicBezTo>
                  <a:pt x="277079" y="4938"/>
                  <a:pt x="277065" y="4938"/>
                  <a:pt x="277051" y="4939"/>
                </a:cubicBezTo>
                <a:lnTo>
                  <a:pt x="277051" y="4917"/>
                </a:lnTo>
                <a:close/>
                <a:moveTo>
                  <a:pt x="61413" y="5641"/>
                </a:moveTo>
                <a:cubicBezTo>
                  <a:pt x="61345" y="5641"/>
                  <a:pt x="61277" y="5709"/>
                  <a:pt x="61209" y="5755"/>
                </a:cubicBezTo>
                <a:cubicBezTo>
                  <a:pt x="61277" y="5823"/>
                  <a:pt x="61300" y="5913"/>
                  <a:pt x="61368" y="5959"/>
                </a:cubicBezTo>
                <a:cubicBezTo>
                  <a:pt x="61379" y="5966"/>
                  <a:pt x="61390" y="5969"/>
                  <a:pt x="61401" y="5969"/>
                </a:cubicBezTo>
                <a:cubicBezTo>
                  <a:pt x="61458" y="5969"/>
                  <a:pt x="61518" y="5880"/>
                  <a:pt x="61595" y="5823"/>
                </a:cubicBezTo>
                <a:cubicBezTo>
                  <a:pt x="61527" y="5755"/>
                  <a:pt x="61481" y="5664"/>
                  <a:pt x="61413" y="5641"/>
                </a:cubicBezTo>
                <a:close/>
                <a:moveTo>
                  <a:pt x="272475" y="5075"/>
                </a:moveTo>
                <a:cubicBezTo>
                  <a:pt x="272203" y="5075"/>
                  <a:pt x="271999" y="5302"/>
                  <a:pt x="272022" y="5574"/>
                </a:cubicBezTo>
                <a:cubicBezTo>
                  <a:pt x="272022" y="5832"/>
                  <a:pt x="272226" y="6028"/>
                  <a:pt x="272479" y="6028"/>
                </a:cubicBezTo>
                <a:cubicBezTo>
                  <a:pt x="272493" y="6028"/>
                  <a:pt x="272507" y="6028"/>
                  <a:pt x="272520" y="6027"/>
                </a:cubicBezTo>
                <a:cubicBezTo>
                  <a:pt x="272770" y="6027"/>
                  <a:pt x="272973" y="5800"/>
                  <a:pt x="272973" y="5528"/>
                </a:cubicBezTo>
                <a:cubicBezTo>
                  <a:pt x="272951" y="5279"/>
                  <a:pt x="272747" y="5075"/>
                  <a:pt x="272475" y="5075"/>
                </a:cubicBezTo>
                <a:close/>
                <a:moveTo>
                  <a:pt x="56860" y="5732"/>
                </a:moveTo>
                <a:cubicBezTo>
                  <a:pt x="56792" y="5800"/>
                  <a:pt x="56701" y="5868"/>
                  <a:pt x="56701" y="5891"/>
                </a:cubicBezTo>
                <a:lnTo>
                  <a:pt x="56724" y="5891"/>
                </a:lnTo>
                <a:cubicBezTo>
                  <a:pt x="56747" y="5959"/>
                  <a:pt x="56792" y="6004"/>
                  <a:pt x="56837" y="6049"/>
                </a:cubicBezTo>
                <a:cubicBezTo>
                  <a:pt x="56905" y="6004"/>
                  <a:pt x="56951" y="5936"/>
                  <a:pt x="56973" y="5891"/>
                </a:cubicBezTo>
                <a:cubicBezTo>
                  <a:pt x="56973" y="5845"/>
                  <a:pt x="56905" y="5800"/>
                  <a:pt x="56860" y="5732"/>
                </a:cubicBezTo>
                <a:close/>
                <a:moveTo>
                  <a:pt x="267971" y="5187"/>
                </a:moveTo>
                <a:cubicBezTo>
                  <a:pt x="267718" y="5187"/>
                  <a:pt x="267513" y="5383"/>
                  <a:pt x="267491" y="5641"/>
                </a:cubicBezTo>
                <a:cubicBezTo>
                  <a:pt x="267491" y="5891"/>
                  <a:pt x="267695" y="6117"/>
                  <a:pt x="267967" y="6117"/>
                </a:cubicBezTo>
                <a:cubicBezTo>
                  <a:pt x="267980" y="6118"/>
                  <a:pt x="267992" y="6119"/>
                  <a:pt x="268005" y="6119"/>
                </a:cubicBezTo>
                <a:cubicBezTo>
                  <a:pt x="268259" y="6119"/>
                  <a:pt x="268464" y="5901"/>
                  <a:pt x="268443" y="5641"/>
                </a:cubicBezTo>
                <a:cubicBezTo>
                  <a:pt x="268443" y="5392"/>
                  <a:pt x="268239" y="5188"/>
                  <a:pt x="268012" y="5188"/>
                </a:cubicBezTo>
                <a:cubicBezTo>
                  <a:pt x="267999" y="5187"/>
                  <a:pt x="267985" y="5187"/>
                  <a:pt x="267971" y="5187"/>
                </a:cubicBezTo>
                <a:close/>
                <a:moveTo>
                  <a:pt x="263368" y="5279"/>
                </a:moveTo>
                <a:cubicBezTo>
                  <a:pt x="263097" y="5279"/>
                  <a:pt x="262893" y="5506"/>
                  <a:pt x="262893" y="5777"/>
                </a:cubicBezTo>
                <a:cubicBezTo>
                  <a:pt x="262915" y="6027"/>
                  <a:pt x="263142" y="6208"/>
                  <a:pt x="263391" y="6208"/>
                </a:cubicBezTo>
                <a:cubicBezTo>
                  <a:pt x="263640" y="6208"/>
                  <a:pt x="263822" y="6004"/>
                  <a:pt x="263822" y="5755"/>
                </a:cubicBezTo>
                <a:lnTo>
                  <a:pt x="263822" y="5732"/>
                </a:lnTo>
                <a:cubicBezTo>
                  <a:pt x="263822" y="5483"/>
                  <a:pt x="263618" y="5279"/>
                  <a:pt x="263368" y="5279"/>
                </a:cubicBezTo>
                <a:close/>
                <a:moveTo>
                  <a:pt x="283009" y="5211"/>
                </a:moveTo>
                <a:cubicBezTo>
                  <a:pt x="282737" y="5211"/>
                  <a:pt x="282511" y="5438"/>
                  <a:pt x="282488" y="5732"/>
                </a:cubicBezTo>
                <a:cubicBezTo>
                  <a:pt x="282511" y="5981"/>
                  <a:pt x="282714" y="6208"/>
                  <a:pt x="282986" y="6208"/>
                </a:cubicBezTo>
                <a:cubicBezTo>
                  <a:pt x="283000" y="6209"/>
                  <a:pt x="283014" y="6210"/>
                  <a:pt x="283027" y="6210"/>
                </a:cubicBezTo>
                <a:cubicBezTo>
                  <a:pt x="283281" y="6210"/>
                  <a:pt x="283485" y="6013"/>
                  <a:pt x="283485" y="5755"/>
                </a:cubicBezTo>
                <a:cubicBezTo>
                  <a:pt x="283507" y="5460"/>
                  <a:pt x="283303" y="5234"/>
                  <a:pt x="283009" y="5211"/>
                </a:cubicBezTo>
                <a:close/>
                <a:moveTo>
                  <a:pt x="67301" y="5977"/>
                </a:moveTo>
                <a:cubicBezTo>
                  <a:pt x="67293" y="5977"/>
                  <a:pt x="67287" y="5978"/>
                  <a:pt x="67281" y="5981"/>
                </a:cubicBezTo>
                <a:cubicBezTo>
                  <a:pt x="67122" y="6004"/>
                  <a:pt x="67145" y="6253"/>
                  <a:pt x="67326" y="6253"/>
                </a:cubicBezTo>
                <a:cubicBezTo>
                  <a:pt x="67371" y="6253"/>
                  <a:pt x="67417" y="6163"/>
                  <a:pt x="67507" y="6072"/>
                </a:cubicBezTo>
                <a:cubicBezTo>
                  <a:pt x="67409" y="6033"/>
                  <a:pt x="67345" y="5977"/>
                  <a:pt x="67301" y="5977"/>
                </a:cubicBezTo>
                <a:close/>
                <a:moveTo>
                  <a:pt x="258780" y="5432"/>
                </a:moveTo>
                <a:cubicBezTo>
                  <a:pt x="258381" y="5432"/>
                  <a:pt x="258381" y="6281"/>
                  <a:pt x="258780" y="6281"/>
                </a:cubicBezTo>
                <a:cubicBezTo>
                  <a:pt x="258798" y="6281"/>
                  <a:pt x="258817" y="6280"/>
                  <a:pt x="258838" y="6276"/>
                </a:cubicBezTo>
                <a:cubicBezTo>
                  <a:pt x="259064" y="6276"/>
                  <a:pt x="259246" y="6072"/>
                  <a:pt x="259246" y="5845"/>
                </a:cubicBezTo>
                <a:cubicBezTo>
                  <a:pt x="259246" y="5619"/>
                  <a:pt x="259064" y="5438"/>
                  <a:pt x="258838" y="5438"/>
                </a:cubicBezTo>
                <a:cubicBezTo>
                  <a:pt x="258817" y="5434"/>
                  <a:pt x="258798" y="5432"/>
                  <a:pt x="258780" y="5432"/>
                </a:cubicBezTo>
                <a:close/>
                <a:moveTo>
                  <a:pt x="278456" y="5370"/>
                </a:moveTo>
                <a:cubicBezTo>
                  <a:pt x="278184" y="5370"/>
                  <a:pt x="277980" y="5596"/>
                  <a:pt x="277980" y="5868"/>
                </a:cubicBezTo>
                <a:cubicBezTo>
                  <a:pt x="277980" y="6140"/>
                  <a:pt x="278206" y="6344"/>
                  <a:pt x="278478" y="6344"/>
                </a:cubicBezTo>
                <a:cubicBezTo>
                  <a:pt x="278727" y="6344"/>
                  <a:pt x="278954" y="6117"/>
                  <a:pt x="278954" y="5845"/>
                </a:cubicBezTo>
                <a:cubicBezTo>
                  <a:pt x="278931" y="5574"/>
                  <a:pt x="278727" y="5370"/>
                  <a:pt x="278456" y="5370"/>
                </a:cubicBezTo>
                <a:close/>
                <a:moveTo>
                  <a:pt x="249749" y="5910"/>
                </a:moveTo>
                <a:cubicBezTo>
                  <a:pt x="249743" y="5910"/>
                  <a:pt x="249737" y="5911"/>
                  <a:pt x="249731" y="5913"/>
                </a:cubicBezTo>
                <a:cubicBezTo>
                  <a:pt x="249618" y="5936"/>
                  <a:pt x="249550" y="6027"/>
                  <a:pt x="249505" y="6117"/>
                </a:cubicBezTo>
                <a:cubicBezTo>
                  <a:pt x="249465" y="6235"/>
                  <a:pt x="249562" y="6353"/>
                  <a:pt x="249677" y="6353"/>
                </a:cubicBezTo>
                <a:cubicBezTo>
                  <a:pt x="249695" y="6353"/>
                  <a:pt x="249713" y="6350"/>
                  <a:pt x="249731" y="6344"/>
                </a:cubicBezTo>
                <a:cubicBezTo>
                  <a:pt x="249822" y="6344"/>
                  <a:pt x="249912" y="6230"/>
                  <a:pt x="250026" y="6117"/>
                </a:cubicBezTo>
                <a:cubicBezTo>
                  <a:pt x="249902" y="6014"/>
                  <a:pt x="249815" y="5910"/>
                  <a:pt x="249749" y="5910"/>
                </a:cubicBezTo>
                <a:close/>
                <a:moveTo>
                  <a:pt x="254324" y="5662"/>
                </a:moveTo>
                <a:cubicBezTo>
                  <a:pt x="254311" y="5662"/>
                  <a:pt x="254298" y="5662"/>
                  <a:pt x="254284" y="5664"/>
                </a:cubicBezTo>
                <a:cubicBezTo>
                  <a:pt x="254081" y="5664"/>
                  <a:pt x="253945" y="5823"/>
                  <a:pt x="253922" y="6004"/>
                </a:cubicBezTo>
                <a:cubicBezTo>
                  <a:pt x="253945" y="6230"/>
                  <a:pt x="254103" y="6389"/>
                  <a:pt x="254330" y="6389"/>
                </a:cubicBezTo>
                <a:cubicBezTo>
                  <a:pt x="254534" y="6366"/>
                  <a:pt x="254692" y="6185"/>
                  <a:pt x="254647" y="5959"/>
                </a:cubicBezTo>
                <a:cubicBezTo>
                  <a:pt x="254647" y="5791"/>
                  <a:pt x="254491" y="5662"/>
                  <a:pt x="254324" y="5662"/>
                </a:cubicBezTo>
                <a:close/>
                <a:moveTo>
                  <a:pt x="62768" y="6024"/>
                </a:moveTo>
                <a:cubicBezTo>
                  <a:pt x="62762" y="6024"/>
                  <a:pt x="62756" y="6025"/>
                  <a:pt x="62750" y="6027"/>
                </a:cubicBezTo>
                <a:cubicBezTo>
                  <a:pt x="62659" y="6027"/>
                  <a:pt x="62591" y="6163"/>
                  <a:pt x="62569" y="6253"/>
                </a:cubicBezTo>
                <a:cubicBezTo>
                  <a:pt x="62569" y="6298"/>
                  <a:pt x="62682" y="6412"/>
                  <a:pt x="62750" y="6412"/>
                </a:cubicBezTo>
                <a:cubicBezTo>
                  <a:pt x="62818" y="6412"/>
                  <a:pt x="62931" y="6298"/>
                  <a:pt x="63067" y="6208"/>
                </a:cubicBezTo>
                <a:cubicBezTo>
                  <a:pt x="62922" y="6125"/>
                  <a:pt x="62834" y="6024"/>
                  <a:pt x="62768" y="6024"/>
                </a:cubicBezTo>
                <a:close/>
                <a:moveTo>
                  <a:pt x="273880" y="5483"/>
                </a:moveTo>
                <a:cubicBezTo>
                  <a:pt x="273585" y="5483"/>
                  <a:pt x="273359" y="5709"/>
                  <a:pt x="273381" y="6004"/>
                </a:cubicBezTo>
                <a:cubicBezTo>
                  <a:pt x="273404" y="6253"/>
                  <a:pt x="273630" y="6457"/>
                  <a:pt x="273902" y="6457"/>
                </a:cubicBezTo>
                <a:cubicBezTo>
                  <a:pt x="274151" y="6434"/>
                  <a:pt x="274355" y="6208"/>
                  <a:pt x="274355" y="5959"/>
                </a:cubicBezTo>
                <a:cubicBezTo>
                  <a:pt x="274355" y="5687"/>
                  <a:pt x="274129" y="5483"/>
                  <a:pt x="273880" y="5483"/>
                </a:cubicBezTo>
                <a:close/>
                <a:moveTo>
                  <a:pt x="269331" y="5572"/>
                </a:moveTo>
                <a:cubicBezTo>
                  <a:pt x="269057" y="5572"/>
                  <a:pt x="268850" y="5791"/>
                  <a:pt x="268828" y="6072"/>
                </a:cubicBezTo>
                <a:cubicBezTo>
                  <a:pt x="268851" y="6321"/>
                  <a:pt x="269054" y="6525"/>
                  <a:pt x="269326" y="6548"/>
                </a:cubicBezTo>
                <a:cubicBezTo>
                  <a:pt x="269575" y="6548"/>
                  <a:pt x="269802" y="6344"/>
                  <a:pt x="269825" y="6072"/>
                </a:cubicBezTo>
                <a:cubicBezTo>
                  <a:pt x="269825" y="5823"/>
                  <a:pt x="269621" y="5596"/>
                  <a:pt x="269372" y="5574"/>
                </a:cubicBezTo>
                <a:cubicBezTo>
                  <a:pt x="269358" y="5572"/>
                  <a:pt x="269345" y="5572"/>
                  <a:pt x="269331" y="5572"/>
                </a:cubicBezTo>
                <a:close/>
                <a:moveTo>
                  <a:pt x="264773" y="5687"/>
                </a:moveTo>
                <a:cubicBezTo>
                  <a:pt x="264501" y="5687"/>
                  <a:pt x="264275" y="5891"/>
                  <a:pt x="264275" y="6140"/>
                </a:cubicBezTo>
                <a:cubicBezTo>
                  <a:pt x="264275" y="6454"/>
                  <a:pt x="264508" y="6613"/>
                  <a:pt x="264744" y="6613"/>
                </a:cubicBezTo>
                <a:cubicBezTo>
                  <a:pt x="264967" y="6613"/>
                  <a:pt x="265193" y="6471"/>
                  <a:pt x="265226" y="6185"/>
                </a:cubicBezTo>
                <a:cubicBezTo>
                  <a:pt x="265226" y="5913"/>
                  <a:pt x="265022" y="5687"/>
                  <a:pt x="264773" y="5687"/>
                </a:cubicBezTo>
                <a:close/>
                <a:moveTo>
                  <a:pt x="53647" y="6304"/>
                </a:moveTo>
                <a:cubicBezTo>
                  <a:pt x="53589" y="6304"/>
                  <a:pt x="53528" y="6338"/>
                  <a:pt x="53507" y="6412"/>
                </a:cubicBezTo>
                <a:cubicBezTo>
                  <a:pt x="53507" y="6457"/>
                  <a:pt x="53553" y="6525"/>
                  <a:pt x="53621" y="6638"/>
                </a:cubicBezTo>
                <a:cubicBezTo>
                  <a:pt x="53689" y="6548"/>
                  <a:pt x="53779" y="6502"/>
                  <a:pt x="53779" y="6434"/>
                </a:cubicBezTo>
                <a:cubicBezTo>
                  <a:pt x="53779" y="6349"/>
                  <a:pt x="53714" y="6304"/>
                  <a:pt x="53647" y="6304"/>
                </a:cubicBezTo>
                <a:close/>
                <a:moveTo>
                  <a:pt x="58197" y="6095"/>
                </a:moveTo>
                <a:cubicBezTo>
                  <a:pt x="58129" y="6163"/>
                  <a:pt x="58015" y="6253"/>
                  <a:pt x="57993" y="6321"/>
                </a:cubicBezTo>
                <a:cubicBezTo>
                  <a:pt x="57993" y="6412"/>
                  <a:pt x="58106" y="6502"/>
                  <a:pt x="58219" y="6638"/>
                </a:cubicBezTo>
                <a:cubicBezTo>
                  <a:pt x="58333" y="6502"/>
                  <a:pt x="58446" y="6389"/>
                  <a:pt x="58423" y="6321"/>
                </a:cubicBezTo>
                <a:cubicBezTo>
                  <a:pt x="58423" y="6230"/>
                  <a:pt x="58287" y="6163"/>
                  <a:pt x="58197" y="6095"/>
                </a:cubicBezTo>
                <a:close/>
                <a:moveTo>
                  <a:pt x="284386" y="5663"/>
                </a:moveTo>
                <a:cubicBezTo>
                  <a:pt x="284373" y="5663"/>
                  <a:pt x="284359" y="5663"/>
                  <a:pt x="284346" y="5664"/>
                </a:cubicBezTo>
                <a:cubicBezTo>
                  <a:pt x="284096" y="5664"/>
                  <a:pt x="283870" y="5868"/>
                  <a:pt x="283870" y="6140"/>
                </a:cubicBezTo>
                <a:cubicBezTo>
                  <a:pt x="283870" y="6434"/>
                  <a:pt x="284096" y="6661"/>
                  <a:pt x="284368" y="6661"/>
                </a:cubicBezTo>
                <a:cubicBezTo>
                  <a:pt x="284640" y="6661"/>
                  <a:pt x="284867" y="6434"/>
                  <a:pt x="284889" y="6163"/>
                </a:cubicBezTo>
                <a:cubicBezTo>
                  <a:pt x="284868" y="5882"/>
                  <a:pt x="284661" y="5663"/>
                  <a:pt x="284386" y="5663"/>
                </a:cubicBezTo>
                <a:close/>
                <a:moveTo>
                  <a:pt x="68685" y="6276"/>
                </a:moveTo>
                <a:cubicBezTo>
                  <a:pt x="68595" y="6366"/>
                  <a:pt x="68504" y="6434"/>
                  <a:pt x="68504" y="6502"/>
                </a:cubicBezTo>
                <a:cubicBezTo>
                  <a:pt x="68504" y="6570"/>
                  <a:pt x="68595" y="6684"/>
                  <a:pt x="68662" y="6684"/>
                </a:cubicBezTo>
                <a:cubicBezTo>
                  <a:pt x="68753" y="6684"/>
                  <a:pt x="68821" y="6616"/>
                  <a:pt x="68844" y="6525"/>
                </a:cubicBezTo>
                <a:cubicBezTo>
                  <a:pt x="68844" y="6457"/>
                  <a:pt x="68753" y="6389"/>
                  <a:pt x="68685" y="6276"/>
                </a:cubicBezTo>
                <a:close/>
                <a:moveTo>
                  <a:pt x="246628" y="6525"/>
                </a:moveTo>
                <a:lnTo>
                  <a:pt x="246424" y="6661"/>
                </a:lnTo>
                <a:lnTo>
                  <a:pt x="246492" y="6752"/>
                </a:lnTo>
                <a:lnTo>
                  <a:pt x="246696" y="6661"/>
                </a:lnTo>
                <a:lnTo>
                  <a:pt x="246628" y="6525"/>
                </a:lnTo>
                <a:close/>
                <a:moveTo>
                  <a:pt x="279883" y="5777"/>
                </a:moveTo>
                <a:cubicBezTo>
                  <a:pt x="279588" y="5777"/>
                  <a:pt x="279339" y="5981"/>
                  <a:pt x="279339" y="6276"/>
                </a:cubicBezTo>
                <a:cubicBezTo>
                  <a:pt x="279339" y="6548"/>
                  <a:pt x="279566" y="6752"/>
                  <a:pt x="279815" y="6774"/>
                </a:cubicBezTo>
                <a:cubicBezTo>
                  <a:pt x="280087" y="6774"/>
                  <a:pt x="280313" y="6570"/>
                  <a:pt x="280336" y="6298"/>
                </a:cubicBezTo>
                <a:cubicBezTo>
                  <a:pt x="280359" y="6027"/>
                  <a:pt x="280155" y="5800"/>
                  <a:pt x="279883" y="5777"/>
                </a:cubicBezTo>
                <a:close/>
                <a:moveTo>
                  <a:pt x="260235" y="5866"/>
                </a:moveTo>
                <a:cubicBezTo>
                  <a:pt x="260222" y="5866"/>
                  <a:pt x="260210" y="5867"/>
                  <a:pt x="260197" y="5868"/>
                </a:cubicBezTo>
                <a:cubicBezTo>
                  <a:pt x="259948" y="5868"/>
                  <a:pt x="259744" y="6072"/>
                  <a:pt x="259744" y="6321"/>
                </a:cubicBezTo>
                <a:cubicBezTo>
                  <a:pt x="259765" y="6579"/>
                  <a:pt x="259971" y="6776"/>
                  <a:pt x="260204" y="6776"/>
                </a:cubicBezTo>
                <a:cubicBezTo>
                  <a:pt x="260217" y="6776"/>
                  <a:pt x="260230" y="6775"/>
                  <a:pt x="260242" y="6774"/>
                </a:cubicBezTo>
                <a:cubicBezTo>
                  <a:pt x="260491" y="6752"/>
                  <a:pt x="260673" y="6548"/>
                  <a:pt x="260673" y="6298"/>
                </a:cubicBezTo>
                <a:cubicBezTo>
                  <a:pt x="260651" y="6062"/>
                  <a:pt x="260467" y="5866"/>
                  <a:pt x="260235" y="5866"/>
                </a:cubicBezTo>
                <a:close/>
                <a:moveTo>
                  <a:pt x="255666" y="6004"/>
                </a:moveTo>
                <a:cubicBezTo>
                  <a:pt x="255440" y="6027"/>
                  <a:pt x="255259" y="6208"/>
                  <a:pt x="255259" y="6434"/>
                </a:cubicBezTo>
                <a:cubicBezTo>
                  <a:pt x="255259" y="6648"/>
                  <a:pt x="255440" y="6821"/>
                  <a:pt x="255651" y="6821"/>
                </a:cubicBezTo>
                <a:cubicBezTo>
                  <a:pt x="255663" y="6821"/>
                  <a:pt x="255676" y="6821"/>
                  <a:pt x="255689" y="6819"/>
                </a:cubicBezTo>
                <a:cubicBezTo>
                  <a:pt x="255915" y="6819"/>
                  <a:pt x="256097" y="6638"/>
                  <a:pt x="256074" y="6412"/>
                </a:cubicBezTo>
                <a:cubicBezTo>
                  <a:pt x="256074" y="6185"/>
                  <a:pt x="255893" y="6004"/>
                  <a:pt x="255666" y="6004"/>
                </a:cubicBezTo>
                <a:close/>
                <a:moveTo>
                  <a:pt x="251039" y="6201"/>
                </a:moveTo>
                <a:cubicBezTo>
                  <a:pt x="250880" y="6201"/>
                  <a:pt x="250753" y="6384"/>
                  <a:pt x="250773" y="6548"/>
                </a:cubicBezTo>
                <a:cubicBezTo>
                  <a:pt x="250793" y="6725"/>
                  <a:pt x="250898" y="6851"/>
                  <a:pt x="251045" y="6851"/>
                </a:cubicBezTo>
                <a:cubicBezTo>
                  <a:pt x="251066" y="6851"/>
                  <a:pt x="251089" y="6848"/>
                  <a:pt x="251113" y="6842"/>
                </a:cubicBezTo>
                <a:cubicBezTo>
                  <a:pt x="251226" y="6819"/>
                  <a:pt x="251339" y="6661"/>
                  <a:pt x="251543" y="6525"/>
                </a:cubicBezTo>
                <a:cubicBezTo>
                  <a:pt x="251339" y="6366"/>
                  <a:pt x="251226" y="6230"/>
                  <a:pt x="251090" y="6208"/>
                </a:cubicBezTo>
                <a:cubicBezTo>
                  <a:pt x="251073" y="6203"/>
                  <a:pt x="251056" y="6201"/>
                  <a:pt x="251039" y="6201"/>
                </a:cubicBezTo>
                <a:close/>
                <a:moveTo>
                  <a:pt x="64075" y="6387"/>
                </a:moveTo>
                <a:cubicBezTo>
                  <a:pt x="63935" y="6387"/>
                  <a:pt x="63842" y="6514"/>
                  <a:pt x="63905" y="6661"/>
                </a:cubicBezTo>
                <a:cubicBezTo>
                  <a:pt x="63951" y="6752"/>
                  <a:pt x="64041" y="6842"/>
                  <a:pt x="64154" y="6865"/>
                </a:cubicBezTo>
                <a:cubicBezTo>
                  <a:pt x="64245" y="6865"/>
                  <a:pt x="64336" y="6729"/>
                  <a:pt x="64517" y="6593"/>
                </a:cubicBezTo>
                <a:cubicBezTo>
                  <a:pt x="64313" y="6502"/>
                  <a:pt x="64222" y="6389"/>
                  <a:pt x="64109" y="6389"/>
                </a:cubicBezTo>
                <a:cubicBezTo>
                  <a:pt x="64097" y="6387"/>
                  <a:pt x="64086" y="6387"/>
                  <a:pt x="64075" y="6387"/>
                </a:cubicBezTo>
                <a:close/>
                <a:moveTo>
                  <a:pt x="275243" y="5889"/>
                </a:moveTo>
                <a:cubicBezTo>
                  <a:pt x="274990" y="5889"/>
                  <a:pt x="274785" y="6086"/>
                  <a:pt x="274763" y="6344"/>
                </a:cubicBezTo>
                <a:cubicBezTo>
                  <a:pt x="274740" y="6616"/>
                  <a:pt x="274967" y="6865"/>
                  <a:pt x="275261" y="6865"/>
                </a:cubicBezTo>
                <a:cubicBezTo>
                  <a:pt x="275511" y="6865"/>
                  <a:pt x="275737" y="6638"/>
                  <a:pt x="275737" y="6389"/>
                </a:cubicBezTo>
                <a:cubicBezTo>
                  <a:pt x="275760" y="6117"/>
                  <a:pt x="275533" y="5891"/>
                  <a:pt x="275284" y="5891"/>
                </a:cubicBezTo>
                <a:cubicBezTo>
                  <a:pt x="275270" y="5890"/>
                  <a:pt x="275257" y="5889"/>
                  <a:pt x="275243" y="5889"/>
                </a:cubicBezTo>
                <a:close/>
                <a:moveTo>
                  <a:pt x="270716" y="5957"/>
                </a:moveTo>
                <a:cubicBezTo>
                  <a:pt x="270459" y="5957"/>
                  <a:pt x="270231" y="6175"/>
                  <a:pt x="270210" y="6434"/>
                </a:cubicBezTo>
                <a:cubicBezTo>
                  <a:pt x="270210" y="6706"/>
                  <a:pt x="270414" y="6933"/>
                  <a:pt x="270663" y="6955"/>
                </a:cubicBezTo>
                <a:cubicBezTo>
                  <a:pt x="270676" y="6956"/>
                  <a:pt x="270690" y="6957"/>
                  <a:pt x="270703" y="6957"/>
                </a:cubicBezTo>
                <a:cubicBezTo>
                  <a:pt x="270978" y="6957"/>
                  <a:pt x="271186" y="6739"/>
                  <a:pt x="271229" y="6480"/>
                </a:cubicBezTo>
                <a:cubicBezTo>
                  <a:pt x="271207" y="6208"/>
                  <a:pt x="271025" y="6004"/>
                  <a:pt x="270753" y="5981"/>
                </a:cubicBezTo>
                <a:lnTo>
                  <a:pt x="270753" y="5959"/>
                </a:lnTo>
                <a:cubicBezTo>
                  <a:pt x="270741" y="5958"/>
                  <a:pt x="270728" y="5957"/>
                  <a:pt x="270716" y="5957"/>
                </a:cubicBezTo>
                <a:close/>
                <a:moveTo>
                  <a:pt x="70044" y="6729"/>
                </a:moveTo>
                <a:cubicBezTo>
                  <a:pt x="69976" y="6729"/>
                  <a:pt x="69886" y="6842"/>
                  <a:pt x="69840" y="6933"/>
                </a:cubicBezTo>
                <a:cubicBezTo>
                  <a:pt x="69840" y="6978"/>
                  <a:pt x="69954" y="7114"/>
                  <a:pt x="69999" y="7114"/>
                </a:cubicBezTo>
                <a:cubicBezTo>
                  <a:pt x="70067" y="7114"/>
                  <a:pt x="70180" y="7046"/>
                  <a:pt x="70361" y="6955"/>
                </a:cubicBezTo>
                <a:cubicBezTo>
                  <a:pt x="70203" y="6842"/>
                  <a:pt x="70135" y="6729"/>
                  <a:pt x="70044" y="6729"/>
                </a:cubicBezTo>
                <a:close/>
                <a:moveTo>
                  <a:pt x="266200" y="6117"/>
                </a:moveTo>
                <a:cubicBezTo>
                  <a:pt x="265928" y="6117"/>
                  <a:pt x="265679" y="6344"/>
                  <a:pt x="265679" y="6616"/>
                </a:cubicBezTo>
                <a:cubicBezTo>
                  <a:pt x="265679" y="6896"/>
                  <a:pt x="265906" y="7116"/>
                  <a:pt x="266163" y="7116"/>
                </a:cubicBezTo>
                <a:cubicBezTo>
                  <a:pt x="266175" y="7116"/>
                  <a:pt x="266188" y="7115"/>
                  <a:pt x="266200" y="7114"/>
                </a:cubicBezTo>
                <a:cubicBezTo>
                  <a:pt x="266472" y="7114"/>
                  <a:pt x="266676" y="6887"/>
                  <a:pt x="266676" y="6616"/>
                </a:cubicBezTo>
                <a:cubicBezTo>
                  <a:pt x="266676" y="6366"/>
                  <a:pt x="266472" y="6140"/>
                  <a:pt x="266200" y="6117"/>
                </a:cubicBezTo>
                <a:close/>
                <a:moveTo>
                  <a:pt x="55025" y="6638"/>
                </a:moveTo>
                <a:cubicBezTo>
                  <a:pt x="54934" y="6638"/>
                  <a:pt x="54844" y="6774"/>
                  <a:pt x="54731" y="6865"/>
                </a:cubicBezTo>
                <a:cubicBezTo>
                  <a:pt x="54821" y="6955"/>
                  <a:pt x="54889" y="7091"/>
                  <a:pt x="54980" y="7114"/>
                </a:cubicBezTo>
                <a:cubicBezTo>
                  <a:pt x="54987" y="7116"/>
                  <a:pt x="54994" y="7116"/>
                  <a:pt x="55001" y="7116"/>
                </a:cubicBezTo>
                <a:cubicBezTo>
                  <a:pt x="55088" y="7116"/>
                  <a:pt x="55197" y="6994"/>
                  <a:pt x="55365" y="6910"/>
                </a:cubicBezTo>
                <a:cubicBezTo>
                  <a:pt x="55229" y="6774"/>
                  <a:pt x="55116" y="6638"/>
                  <a:pt x="55025" y="6638"/>
                </a:cubicBezTo>
                <a:close/>
                <a:moveTo>
                  <a:pt x="50494" y="6910"/>
                </a:moveTo>
                <a:cubicBezTo>
                  <a:pt x="50449" y="6910"/>
                  <a:pt x="50381" y="6955"/>
                  <a:pt x="50268" y="7023"/>
                </a:cubicBezTo>
                <a:cubicBezTo>
                  <a:pt x="50366" y="7062"/>
                  <a:pt x="50413" y="7118"/>
                  <a:pt x="50453" y="7118"/>
                </a:cubicBezTo>
                <a:cubicBezTo>
                  <a:pt x="50459" y="7118"/>
                  <a:pt x="50466" y="7117"/>
                  <a:pt x="50472" y="7114"/>
                </a:cubicBezTo>
                <a:cubicBezTo>
                  <a:pt x="50540" y="7114"/>
                  <a:pt x="50562" y="7046"/>
                  <a:pt x="50608" y="7001"/>
                </a:cubicBezTo>
                <a:cubicBezTo>
                  <a:pt x="50562" y="6978"/>
                  <a:pt x="50540" y="6910"/>
                  <a:pt x="50494" y="6910"/>
                </a:cubicBezTo>
                <a:close/>
                <a:moveTo>
                  <a:pt x="249323" y="7137"/>
                </a:moveTo>
                <a:cubicBezTo>
                  <a:pt x="249327" y="7137"/>
                  <a:pt x="249330" y="7137"/>
                  <a:pt x="249334" y="7137"/>
                </a:cubicBezTo>
                <a:lnTo>
                  <a:pt x="249334" y="7137"/>
                </a:lnTo>
                <a:cubicBezTo>
                  <a:pt x="249338" y="7137"/>
                  <a:pt x="249342" y="7137"/>
                  <a:pt x="249346" y="7137"/>
                </a:cubicBezTo>
                <a:close/>
                <a:moveTo>
                  <a:pt x="281220" y="6183"/>
                </a:moveTo>
                <a:cubicBezTo>
                  <a:pt x="280945" y="6183"/>
                  <a:pt x="280721" y="6381"/>
                  <a:pt x="280721" y="6661"/>
                </a:cubicBezTo>
                <a:cubicBezTo>
                  <a:pt x="280721" y="6933"/>
                  <a:pt x="280902" y="7159"/>
                  <a:pt x="281174" y="7182"/>
                </a:cubicBezTo>
                <a:cubicBezTo>
                  <a:pt x="281446" y="7182"/>
                  <a:pt x="281695" y="6978"/>
                  <a:pt x="281718" y="6684"/>
                </a:cubicBezTo>
                <a:cubicBezTo>
                  <a:pt x="281718" y="6434"/>
                  <a:pt x="281514" y="6208"/>
                  <a:pt x="281265" y="6185"/>
                </a:cubicBezTo>
                <a:cubicBezTo>
                  <a:pt x="281250" y="6184"/>
                  <a:pt x="281235" y="6183"/>
                  <a:pt x="281220" y="6183"/>
                </a:cubicBezTo>
                <a:close/>
                <a:moveTo>
                  <a:pt x="261567" y="6252"/>
                </a:moveTo>
                <a:cubicBezTo>
                  <a:pt x="261332" y="6252"/>
                  <a:pt x="261125" y="6469"/>
                  <a:pt x="261103" y="6706"/>
                </a:cubicBezTo>
                <a:cubicBezTo>
                  <a:pt x="261115" y="7023"/>
                  <a:pt x="261358" y="7188"/>
                  <a:pt x="261599" y="7188"/>
                </a:cubicBezTo>
                <a:cubicBezTo>
                  <a:pt x="261823" y="7188"/>
                  <a:pt x="262044" y="7046"/>
                  <a:pt x="262077" y="6752"/>
                </a:cubicBezTo>
                <a:cubicBezTo>
                  <a:pt x="262077" y="6480"/>
                  <a:pt x="261873" y="6253"/>
                  <a:pt x="261601" y="6253"/>
                </a:cubicBezTo>
                <a:cubicBezTo>
                  <a:pt x="261590" y="6252"/>
                  <a:pt x="261578" y="6252"/>
                  <a:pt x="261567" y="6252"/>
                </a:cubicBezTo>
                <a:close/>
                <a:moveTo>
                  <a:pt x="59578" y="6502"/>
                </a:moveTo>
                <a:cubicBezTo>
                  <a:pt x="59397" y="6502"/>
                  <a:pt x="59284" y="6593"/>
                  <a:pt x="59307" y="6797"/>
                </a:cubicBezTo>
                <a:cubicBezTo>
                  <a:pt x="59329" y="6910"/>
                  <a:pt x="59443" y="7023"/>
                  <a:pt x="59556" y="7205"/>
                </a:cubicBezTo>
                <a:cubicBezTo>
                  <a:pt x="59714" y="7001"/>
                  <a:pt x="59850" y="6910"/>
                  <a:pt x="59873" y="6797"/>
                </a:cubicBezTo>
                <a:lnTo>
                  <a:pt x="59850" y="6797"/>
                </a:lnTo>
                <a:cubicBezTo>
                  <a:pt x="59896" y="6616"/>
                  <a:pt x="59760" y="6502"/>
                  <a:pt x="59578" y="6502"/>
                </a:cubicBezTo>
                <a:close/>
                <a:moveTo>
                  <a:pt x="257029" y="6387"/>
                </a:moveTo>
                <a:cubicBezTo>
                  <a:pt x="256799" y="6387"/>
                  <a:pt x="256616" y="6563"/>
                  <a:pt x="256595" y="6819"/>
                </a:cubicBezTo>
                <a:cubicBezTo>
                  <a:pt x="256595" y="7046"/>
                  <a:pt x="256776" y="7250"/>
                  <a:pt x="257026" y="7295"/>
                </a:cubicBezTo>
                <a:cubicBezTo>
                  <a:pt x="257275" y="7295"/>
                  <a:pt x="257479" y="7091"/>
                  <a:pt x="257501" y="6842"/>
                </a:cubicBezTo>
                <a:cubicBezTo>
                  <a:pt x="257524" y="6593"/>
                  <a:pt x="257320" y="6389"/>
                  <a:pt x="257071" y="6389"/>
                </a:cubicBezTo>
                <a:cubicBezTo>
                  <a:pt x="257057" y="6388"/>
                  <a:pt x="257043" y="6387"/>
                  <a:pt x="257029" y="6387"/>
                </a:cubicBezTo>
                <a:close/>
                <a:moveTo>
                  <a:pt x="252456" y="6523"/>
                </a:moveTo>
                <a:cubicBezTo>
                  <a:pt x="252268" y="6523"/>
                  <a:pt x="252108" y="6674"/>
                  <a:pt x="252087" y="6865"/>
                </a:cubicBezTo>
                <a:cubicBezTo>
                  <a:pt x="252042" y="7091"/>
                  <a:pt x="252223" y="7295"/>
                  <a:pt x="252450" y="7295"/>
                </a:cubicBezTo>
                <a:cubicBezTo>
                  <a:pt x="252463" y="7297"/>
                  <a:pt x="252475" y="7297"/>
                  <a:pt x="252488" y="7297"/>
                </a:cubicBezTo>
                <a:cubicBezTo>
                  <a:pt x="252676" y="7297"/>
                  <a:pt x="252836" y="7145"/>
                  <a:pt x="252857" y="6933"/>
                </a:cubicBezTo>
                <a:cubicBezTo>
                  <a:pt x="252857" y="6729"/>
                  <a:pt x="252699" y="6570"/>
                  <a:pt x="252495" y="6548"/>
                </a:cubicBezTo>
                <a:lnTo>
                  <a:pt x="252495" y="6525"/>
                </a:lnTo>
                <a:cubicBezTo>
                  <a:pt x="252482" y="6524"/>
                  <a:pt x="252469" y="6523"/>
                  <a:pt x="252456" y="6523"/>
                </a:cubicBezTo>
                <a:close/>
                <a:moveTo>
                  <a:pt x="276598" y="6276"/>
                </a:moveTo>
                <a:lnTo>
                  <a:pt x="276598" y="6298"/>
                </a:lnTo>
                <a:cubicBezTo>
                  <a:pt x="276326" y="6321"/>
                  <a:pt x="276122" y="6548"/>
                  <a:pt x="276145" y="6819"/>
                </a:cubicBezTo>
                <a:cubicBezTo>
                  <a:pt x="276145" y="7091"/>
                  <a:pt x="276349" y="7295"/>
                  <a:pt x="276621" y="7318"/>
                </a:cubicBezTo>
                <a:cubicBezTo>
                  <a:pt x="276915" y="7295"/>
                  <a:pt x="277142" y="7069"/>
                  <a:pt x="277142" y="6774"/>
                </a:cubicBezTo>
                <a:cubicBezTo>
                  <a:pt x="277119" y="6480"/>
                  <a:pt x="276870" y="6276"/>
                  <a:pt x="276598" y="6276"/>
                </a:cubicBezTo>
                <a:close/>
                <a:moveTo>
                  <a:pt x="76025" y="7137"/>
                </a:moveTo>
                <a:cubicBezTo>
                  <a:pt x="75980" y="7182"/>
                  <a:pt x="75934" y="7205"/>
                  <a:pt x="75889" y="7250"/>
                </a:cubicBezTo>
                <a:cubicBezTo>
                  <a:pt x="75934" y="7273"/>
                  <a:pt x="75957" y="7340"/>
                  <a:pt x="76002" y="7340"/>
                </a:cubicBezTo>
                <a:cubicBezTo>
                  <a:pt x="76047" y="7318"/>
                  <a:pt x="76115" y="7295"/>
                  <a:pt x="76161" y="7250"/>
                </a:cubicBezTo>
                <a:cubicBezTo>
                  <a:pt x="76093" y="7205"/>
                  <a:pt x="76047" y="7137"/>
                  <a:pt x="76025" y="7137"/>
                </a:cubicBezTo>
                <a:close/>
                <a:moveTo>
                  <a:pt x="65469" y="6794"/>
                </a:moveTo>
                <a:cubicBezTo>
                  <a:pt x="65314" y="6794"/>
                  <a:pt x="65219" y="6903"/>
                  <a:pt x="65219" y="7069"/>
                </a:cubicBezTo>
                <a:cubicBezTo>
                  <a:pt x="65219" y="7231"/>
                  <a:pt x="65346" y="7393"/>
                  <a:pt x="65486" y="7393"/>
                </a:cubicBezTo>
                <a:cubicBezTo>
                  <a:pt x="65503" y="7393"/>
                  <a:pt x="65520" y="7391"/>
                  <a:pt x="65536" y="7386"/>
                </a:cubicBezTo>
                <a:cubicBezTo>
                  <a:pt x="65695" y="7318"/>
                  <a:pt x="65763" y="7205"/>
                  <a:pt x="65921" y="7069"/>
                </a:cubicBezTo>
                <a:cubicBezTo>
                  <a:pt x="65740" y="6955"/>
                  <a:pt x="65627" y="6819"/>
                  <a:pt x="65514" y="6797"/>
                </a:cubicBezTo>
                <a:cubicBezTo>
                  <a:pt x="65498" y="6795"/>
                  <a:pt x="65483" y="6794"/>
                  <a:pt x="65469" y="6794"/>
                </a:cubicBezTo>
                <a:close/>
                <a:moveTo>
                  <a:pt x="272090" y="6412"/>
                </a:moveTo>
                <a:cubicBezTo>
                  <a:pt x="271818" y="6412"/>
                  <a:pt x="271592" y="6638"/>
                  <a:pt x="271569" y="6910"/>
                </a:cubicBezTo>
                <a:cubicBezTo>
                  <a:pt x="271546" y="7182"/>
                  <a:pt x="271773" y="7408"/>
                  <a:pt x="272045" y="7431"/>
                </a:cubicBezTo>
                <a:cubicBezTo>
                  <a:pt x="272058" y="7432"/>
                  <a:pt x="272072" y="7433"/>
                  <a:pt x="272085" y="7433"/>
                </a:cubicBezTo>
                <a:cubicBezTo>
                  <a:pt x="272362" y="7433"/>
                  <a:pt x="272588" y="7214"/>
                  <a:pt x="272588" y="6933"/>
                </a:cubicBezTo>
                <a:cubicBezTo>
                  <a:pt x="272588" y="6661"/>
                  <a:pt x="272362" y="6412"/>
                  <a:pt x="272090" y="6412"/>
                </a:cubicBezTo>
                <a:close/>
                <a:moveTo>
                  <a:pt x="247989" y="6832"/>
                </a:moveTo>
                <a:cubicBezTo>
                  <a:pt x="247966" y="6832"/>
                  <a:pt x="247943" y="6835"/>
                  <a:pt x="247919" y="6842"/>
                </a:cubicBezTo>
                <a:cubicBezTo>
                  <a:pt x="247806" y="6887"/>
                  <a:pt x="247738" y="7001"/>
                  <a:pt x="247715" y="7114"/>
                </a:cubicBezTo>
                <a:cubicBezTo>
                  <a:pt x="247715" y="7205"/>
                  <a:pt x="247851" y="7295"/>
                  <a:pt x="247964" y="7454"/>
                </a:cubicBezTo>
                <a:cubicBezTo>
                  <a:pt x="248077" y="7273"/>
                  <a:pt x="248191" y="7182"/>
                  <a:pt x="248191" y="7069"/>
                </a:cubicBezTo>
                <a:cubicBezTo>
                  <a:pt x="248210" y="6934"/>
                  <a:pt x="248115" y="6832"/>
                  <a:pt x="247989" y="6832"/>
                </a:cubicBezTo>
                <a:close/>
                <a:moveTo>
                  <a:pt x="61006" y="6729"/>
                </a:moveTo>
                <a:cubicBezTo>
                  <a:pt x="60847" y="6933"/>
                  <a:pt x="60688" y="7023"/>
                  <a:pt x="60666" y="7159"/>
                </a:cubicBezTo>
                <a:cubicBezTo>
                  <a:pt x="60598" y="7340"/>
                  <a:pt x="60779" y="7522"/>
                  <a:pt x="60983" y="7522"/>
                </a:cubicBezTo>
                <a:cubicBezTo>
                  <a:pt x="61164" y="7499"/>
                  <a:pt x="61323" y="7386"/>
                  <a:pt x="61300" y="7205"/>
                </a:cubicBezTo>
                <a:cubicBezTo>
                  <a:pt x="61277" y="7069"/>
                  <a:pt x="61142" y="6933"/>
                  <a:pt x="61006" y="6729"/>
                </a:cubicBezTo>
                <a:close/>
                <a:moveTo>
                  <a:pt x="267537" y="6525"/>
                </a:moveTo>
                <a:cubicBezTo>
                  <a:pt x="267242" y="6525"/>
                  <a:pt x="267038" y="6774"/>
                  <a:pt x="267061" y="7069"/>
                </a:cubicBezTo>
                <a:cubicBezTo>
                  <a:pt x="267061" y="7328"/>
                  <a:pt x="267267" y="7546"/>
                  <a:pt x="267542" y="7546"/>
                </a:cubicBezTo>
                <a:cubicBezTo>
                  <a:pt x="267555" y="7546"/>
                  <a:pt x="267568" y="7545"/>
                  <a:pt x="267582" y="7544"/>
                </a:cubicBezTo>
                <a:cubicBezTo>
                  <a:pt x="267854" y="7522"/>
                  <a:pt x="268080" y="7295"/>
                  <a:pt x="268080" y="7001"/>
                </a:cubicBezTo>
                <a:cubicBezTo>
                  <a:pt x="268035" y="6729"/>
                  <a:pt x="267809" y="6525"/>
                  <a:pt x="267537" y="6525"/>
                </a:cubicBezTo>
                <a:close/>
                <a:moveTo>
                  <a:pt x="282579" y="6570"/>
                </a:moveTo>
                <a:cubicBezTo>
                  <a:pt x="282329" y="6570"/>
                  <a:pt x="282103" y="6774"/>
                  <a:pt x="282080" y="7046"/>
                </a:cubicBezTo>
                <a:cubicBezTo>
                  <a:pt x="282080" y="7318"/>
                  <a:pt x="282284" y="7544"/>
                  <a:pt x="282556" y="7590"/>
                </a:cubicBezTo>
                <a:cubicBezTo>
                  <a:pt x="282850" y="7590"/>
                  <a:pt x="283077" y="7363"/>
                  <a:pt x="283077" y="7091"/>
                </a:cubicBezTo>
                <a:cubicBezTo>
                  <a:pt x="283099" y="6810"/>
                  <a:pt x="282893" y="6591"/>
                  <a:pt x="282619" y="6591"/>
                </a:cubicBezTo>
                <a:cubicBezTo>
                  <a:pt x="282606" y="6591"/>
                  <a:pt x="282592" y="6592"/>
                  <a:pt x="282579" y="6593"/>
                </a:cubicBezTo>
                <a:lnTo>
                  <a:pt x="282579" y="6570"/>
                </a:lnTo>
                <a:close/>
                <a:moveTo>
                  <a:pt x="262938" y="6616"/>
                </a:moveTo>
                <a:cubicBezTo>
                  <a:pt x="262666" y="6638"/>
                  <a:pt x="262462" y="6865"/>
                  <a:pt x="262462" y="7137"/>
                </a:cubicBezTo>
                <a:cubicBezTo>
                  <a:pt x="262462" y="7406"/>
                  <a:pt x="262670" y="7618"/>
                  <a:pt x="262931" y="7618"/>
                </a:cubicBezTo>
                <a:cubicBezTo>
                  <a:pt x="262956" y="7618"/>
                  <a:pt x="262981" y="7616"/>
                  <a:pt x="263006" y="7612"/>
                </a:cubicBezTo>
                <a:cubicBezTo>
                  <a:pt x="263278" y="7612"/>
                  <a:pt x="263482" y="7386"/>
                  <a:pt x="263482" y="7114"/>
                </a:cubicBezTo>
                <a:cubicBezTo>
                  <a:pt x="263439" y="6855"/>
                  <a:pt x="263230" y="6637"/>
                  <a:pt x="262976" y="6637"/>
                </a:cubicBezTo>
                <a:cubicBezTo>
                  <a:pt x="262963" y="6637"/>
                  <a:pt x="262951" y="6637"/>
                  <a:pt x="262938" y="6638"/>
                </a:cubicBezTo>
                <a:lnTo>
                  <a:pt x="262938" y="6616"/>
                </a:lnTo>
                <a:close/>
                <a:moveTo>
                  <a:pt x="51876" y="7023"/>
                </a:moveTo>
                <a:cubicBezTo>
                  <a:pt x="51740" y="7182"/>
                  <a:pt x="51604" y="7273"/>
                  <a:pt x="51604" y="7363"/>
                </a:cubicBezTo>
                <a:cubicBezTo>
                  <a:pt x="51650" y="7476"/>
                  <a:pt x="51740" y="7590"/>
                  <a:pt x="51854" y="7612"/>
                </a:cubicBezTo>
                <a:cubicBezTo>
                  <a:pt x="51879" y="7625"/>
                  <a:pt x="51904" y="7630"/>
                  <a:pt x="51927" y="7630"/>
                </a:cubicBezTo>
                <a:cubicBezTo>
                  <a:pt x="52033" y="7630"/>
                  <a:pt x="52117" y="7519"/>
                  <a:pt x="52080" y="7408"/>
                </a:cubicBezTo>
                <a:cubicBezTo>
                  <a:pt x="52080" y="7295"/>
                  <a:pt x="51990" y="7205"/>
                  <a:pt x="51876" y="7023"/>
                </a:cubicBezTo>
                <a:close/>
                <a:moveTo>
                  <a:pt x="71494" y="7159"/>
                </a:moveTo>
                <a:cubicBezTo>
                  <a:pt x="71404" y="7159"/>
                  <a:pt x="71290" y="7273"/>
                  <a:pt x="71109" y="7386"/>
                </a:cubicBezTo>
                <a:cubicBezTo>
                  <a:pt x="71290" y="7499"/>
                  <a:pt x="71381" y="7635"/>
                  <a:pt x="71471" y="7635"/>
                </a:cubicBezTo>
                <a:cubicBezTo>
                  <a:pt x="71562" y="7635"/>
                  <a:pt x="71721" y="7476"/>
                  <a:pt x="71698" y="7431"/>
                </a:cubicBezTo>
                <a:cubicBezTo>
                  <a:pt x="71675" y="7318"/>
                  <a:pt x="71607" y="7227"/>
                  <a:pt x="71494" y="7159"/>
                </a:cubicBezTo>
                <a:close/>
                <a:moveTo>
                  <a:pt x="56384" y="6978"/>
                </a:moveTo>
                <a:cubicBezTo>
                  <a:pt x="56180" y="6978"/>
                  <a:pt x="56045" y="7091"/>
                  <a:pt x="56067" y="7295"/>
                </a:cubicBezTo>
                <a:cubicBezTo>
                  <a:pt x="56090" y="7431"/>
                  <a:pt x="56248" y="7544"/>
                  <a:pt x="56384" y="7726"/>
                </a:cubicBezTo>
                <a:cubicBezTo>
                  <a:pt x="56520" y="7522"/>
                  <a:pt x="56656" y="7408"/>
                  <a:pt x="56679" y="7295"/>
                </a:cubicBezTo>
                <a:cubicBezTo>
                  <a:pt x="56724" y="7091"/>
                  <a:pt x="56588" y="6978"/>
                  <a:pt x="56384" y="6978"/>
                </a:cubicBezTo>
                <a:close/>
                <a:moveTo>
                  <a:pt x="258441" y="6788"/>
                </a:moveTo>
                <a:cubicBezTo>
                  <a:pt x="258205" y="6788"/>
                  <a:pt x="257966" y="6947"/>
                  <a:pt x="257954" y="7250"/>
                </a:cubicBezTo>
                <a:cubicBezTo>
                  <a:pt x="257943" y="7584"/>
                  <a:pt x="258189" y="7748"/>
                  <a:pt x="258435" y="7748"/>
                </a:cubicBezTo>
                <a:cubicBezTo>
                  <a:pt x="258688" y="7748"/>
                  <a:pt x="258940" y="7573"/>
                  <a:pt x="258906" y="7227"/>
                </a:cubicBezTo>
                <a:cubicBezTo>
                  <a:pt x="258884" y="6930"/>
                  <a:pt x="258664" y="6788"/>
                  <a:pt x="258441" y="6788"/>
                </a:cubicBezTo>
                <a:close/>
                <a:moveTo>
                  <a:pt x="278037" y="6728"/>
                </a:moveTo>
                <a:cubicBezTo>
                  <a:pt x="278026" y="6728"/>
                  <a:pt x="278014" y="6728"/>
                  <a:pt x="278003" y="6729"/>
                </a:cubicBezTo>
                <a:lnTo>
                  <a:pt x="278025" y="6752"/>
                </a:lnTo>
                <a:cubicBezTo>
                  <a:pt x="277731" y="6774"/>
                  <a:pt x="277504" y="7001"/>
                  <a:pt x="277504" y="7273"/>
                </a:cubicBezTo>
                <a:cubicBezTo>
                  <a:pt x="277527" y="7544"/>
                  <a:pt x="277731" y="7748"/>
                  <a:pt x="278003" y="7771"/>
                </a:cubicBezTo>
                <a:cubicBezTo>
                  <a:pt x="278015" y="7772"/>
                  <a:pt x="278028" y="7772"/>
                  <a:pt x="278040" y="7772"/>
                </a:cubicBezTo>
                <a:cubicBezTo>
                  <a:pt x="278297" y="7772"/>
                  <a:pt x="278524" y="7553"/>
                  <a:pt x="278524" y="7273"/>
                </a:cubicBezTo>
                <a:cubicBezTo>
                  <a:pt x="278545" y="6990"/>
                  <a:pt x="278316" y="6728"/>
                  <a:pt x="278037" y="6728"/>
                </a:cubicBezTo>
                <a:close/>
                <a:moveTo>
                  <a:pt x="244770" y="7431"/>
                </a:moveTo>
                <a:lnTo>
                  <a:pt x="244770" y="7454"/>
                </a:lnTo>
                <a:cubicBezTo>
                  <a:pt x="244725" y="7454"/>
                  <a:pt x="244657" y="7544"/>
                  <a:pt x="244611" y="7590"/>
                </a:cubicBezTo>
                <a:cubicBezTo>
                  <a:pt x="244679" y="7658"/>
                  <a:pt x="244725" y="7726"/>
                  <a:pt x="244793" y="7771"/>
                </a:cubicBezTo>
                <a:cubicBezTo>
                  <a:pt x="244800" y="7773"/>
                  <a:pt x="244806" y="7773"/>
                  <a:pt x="244812" y="7773"/>
                </a:cubicBezTo>
                <a:cubicBezTo>
                  <a:pt x="244887" y="7773"/>
                  <a:pt x="244913" y="7653"/>
                  <a:pt x="244997" y="7590"/>
                </a:cubicBezTo>
                <a:cubicBezTo>
                  <a:pt x="244906" y="7522"/>
                  <a:pt x="244838" y="7431"/>
                  <a:pt x="244770" y="7431"/>
                </a:cubicBezTo>
                <a:close/>
                <a:moveTo>
                  <a:pt x="77407" y="7567"/>
                </a:moveTo>
                <a:cubicBezTo>
                  <a:pt x="77361" y="7590"/>
                  <a:pt x="77316" y="7658"/>
                  <a:pt x="77248" y="7703"/>
                </a:cubicBezTo>
                <a:cubicBezTo>
                  <a:pt x="77316" y="7748"/>
                  <a:pt x="77339" y="7816"/>
                  <a:pt x="77407" y="7816"/>
                </a:cubicBezTo>
                <a:cubicBezTo>
                  <a:pt x="77452" y="7816"/>
                  <a:pt x="77497" y="7771"/>
                  <a:pt x="77565" y="7703"/>
                </a:cubicBezTo>
                <a:cubicBezTo>
                  <a:pt x="77497" y="7635"/>
                  <a:pt x="77429" y="7567"/>
                  <a:pt x="77407" y="7567"/>
                </a:cubicBezTo>
                <a:close/>
                <a:moveTo>
                  <a:pt x="253854" y="6933"/>
                </a:moveTo>
                <a:cubicBezTo>
                  <a:pt x="253605" y="6933"/>
                  <a:pt x="253401" y="7137"/>
                  <a:pt x="253401" y="7386"/>
                </a:cubicBezTo>
                <a:cubicBezTo>
                  <a:pt x="253401" y="7612"/>
                  <a:pt x="253560" y="7816"/>
                  <a:pt x="253809" y="7816"/>
                </a:cubicBezTo>
                <a:cubicBezTo>
                  <a:pt x="253822" y="7817"/>
                  <a:pt x="253834" y="7818"/>
                  <a:pt x="253847" y="7818"/>
                </a:cubicBezTo>
                <a:cubicBezTo>
                  <a:pt x="254060" y="7818"/>
                  <a:pt x="254263" y="7644"/>
                  <a:pt x="254284" y="7408"/>
                </a:cubicBezTo>
                <a:cubicBezTo>
                  <a:pt x="254284" y="7182"/>
                  <a:pt x="254103" y="6955"/>
                  <a:pt x="253854" y="6933"/>
                </a:cubicBezTo>
                <a:close/>
                <a:moveTo>
                  <a:pt x="273472" y="6819"/>
                </a:moveTo>
                <a:cubicBezTo>
                  <a:pt x="273177" y="6819"/>
                  <a:pt x="272951" y="7046"/>
                  <a:pt x="272951" y="7318"/>
                </a:cubicBezTo>
                <a:cubicBezTo>
                  <a:pt x="272929" y="7600"/>
                  <a:pt x="273136" y="7840"/>
                  <a:pt x="273412" y="7840"/>
                </a:cubicBezTo>
                <a:cubicBezTo>
                  <a:pt x="273424" y="7840"/>
                  <a:pt x="273437" y="7840"/>
                  <a:pt x="273449" y="7839"/>
                </a:cubicBezTo>
                <a:cubicBezTo>
                  <a:pt x="273462" y="7840"/>
                  <a:pt x="273474" y="7840"/>
                  <a:pt x="273487" y="7840"/>
                </a:cubicBezTo>
                <a:cubicBezTo>
                  <a:pt x="273744" y="7840"/>
                  <a:pt x="273970" y="7621"/>
                  <a:pt x="273970" y="7340"/>
                </a:cubicBezTo>
                <a:cubicBezTo>
                  <a:pt x="273970" y="7069"/>
                  <a:pt x="273744" y="6842"/>
                  <a:pt x="273472" y="6819"/>
                </a:cubicBezTo>
                <a:close/>
                <a:moveTo>
                  <a:pt x="249334" y="7137"/>
                </a:moveTo>
                <a:cubicBezTo>
                  <a:pt x="249136" y="7142"/>
                  <a:pt x="248983" y="7277"/>
                  <a:pt x="248961" y="7476"/>
                </a:cubicBezTo>
                <a:cubicBezTo>
                  <a:pt x="248961" y="7658"/>
                  <a:pt x="249097" y="7816"/>
                  <a:pt x="249301" y="7839"/>
                </a:cubicBezTo>
                <a:cubicBezTo>
                  <a:pt x="249312" y="7840"/>
                  <a:pt x="249324" y="7841"/>
                  <a:pt x="249336" y="7841"/>
                </a:cubicBezTo>
                <a:cubicBezTo>
                  <a:pt x="249504" y="7841"/>
                  <a:pt x="249663" y="7691"/>
                  <a:pt x="249663" y="7522"/>
                </a:cubicBezTo>
                <a:cubicBezTo>
                  <a:pt x="249685" y="7321"/>
                  <a:pt x="249533" y="7143"/>
                  <a:pt x="249334" y="7137"/>
                </a:cubicBezTo>
                <a:close/>
                <a:moveTo>
                  <a:pt x="62365" y="7227"/>
                </a:moveTo>
                <a:cubicBezTo>
                  <a:pt x="62138" y="7227"/>
                  <a:pt x="61980" y="7408"/>
                  <a:pt x="61980" y="7612"/>
                </a:cubicBezTo>
                <a:cubicBezTo>
                  <a:pt x="62002" y="7816"/>
                  <a:pt x="62161" y="7952"/>
                  <a:pt x="62365" y="7952"/>
                </a:cubicBezTo>
                <a:cubicBezTo>
                  <a:pt x="62546" y="7952"/>
                  <a:pt x="62705" y="7794"/>
                  <a:pt x="62705" y="7590"/>
                </a:cubicBezTo>
                <a:cubicBezTo>
                  <a:pt x="62705" y="7408"/>
                  <a:pt x="62546" y="7227"/>
                  <a:pt x="62365" y="7227"/>
                </a:cubicBezTo>
                <a:close/>
                <a:moveTo>
                  <a:pt x="66895" y="7182"/>
                </a:moveTo>
                <a:cubicBezTo>
                  <a:pt x="66692" y="7182"/>
                  <a:pt x="66533" y="7295"/>
                  <a:pt x="66578" y="7476"/>
                </a:cubicBezTo>
                <a:cubicBezTo>
                  <a:pt x="66601" y="7612"/>
                  <a:pt x="66737" y="7726"/>
                  <a:pt x="66873" y="7952"/>
                </a:cubicBezTo>
                <a:cubicBezTo>
                  <a:pt x="67031" y="7748"/>
                  <a:pt x="67167" y="7635"/>
                  <a:pt x="67190" y="7499"/>
                </a:cubicBezTo>
                <a:cubicBezTo>
                  <a:pt x="67235" y="7318"/>
                  <a:pt x="67099" y="7182"/>
                  <a:pt x="66895" y="7182"/>
                </a:cubicBezTo>
                <a:close/>
                <a:moveTo>
                  <a:pt x="268941" y="6910"/>
                </a:moveTo>
                <a:cubicBezTo>
                  <a:pt x="268624" y="6910"/>
                  <a:pt x="268375" y="7182"/>
                  <a:pt x="268398" y="7476"/>
                </a:cubicBezTo>
                <a:cubicBezTo>
                  <a:pt x="268420" y="7771"/>
                  <a:pt x="268669" y="7975"/>
                  <a:pt x="268941" y="7975"/>
                </a:cubicBezTo>
                <a:cubicBezTo>
                  <a:pt x="269236" y="7952"/>
                  <a:pt x="269462" y="7726"/>
                  <a:pt x="269440" y="7431"/>
                </a:cubicBezTo>
                <a:cubicBezTo>
                  <a:pt x="269440" y="7159"/>
                  <a:pt x="269213" y="6910"/>
                  <a:pt x="268941" y="6910"/>
                </a:cubicBezTo>
                <a:close/>
                <a:moveTo>
                  <a:pt x="72899" y="7567"/>
                </a:moveTo>
                <a:cubicBezTo>
                  <a:pt x="72763" y="7567"/>
                  <a:pt x="72672" y="7635"/>
                  <a:pt x="72604" y="7748"/>
                </a:cubicBezTo>
                <a:cubicBezTo>
                  <a:pt x="72536" y="7884"/>
                  <a:pt x="72649" y="8043"/>
                  <a:pt x="72808" y="8043"/>
                </a:cubicBezTo>
                <a:cubicBezTo>
                  <a:pt x="72921" y="8043"/>
                  <a:pt x="73012" y="7952"/>
                  <a:pt x="73216" y="7884"/>
                </a:cubicBezTo>
                <a:cubicBezTo>
                  <a:pt x="73057" y="7703"/>
                  <a:pt x="72989" y="7567"/>
                  <a:pt x="72899" y="7567"/>
                </a:cubicBezTo>
                <a:close/>
                <a:moveTo>
                  <a:pt x="264357" y="7022"/>
                </a:moveTo>
                <a:cubicBezTo>
                  <a:pt x="264345" y="7022"/>
                  <a:pt x="264332" y="7022"/>
                  <a:pt x="264320" y="7023"/>
                </a:cubicBezTo>
                <a:cubicBezTo>
                  <a:pt x="264048" y="7046"/>
                  <a:pt x="263822" y="7273"/>
                  <a:pt x="263822" y="7544"/>
                </a:cubicBezTo>
                <a:cubicBezTo>
                  <a:pt x="263822" y="7825"/>
                  <a:pt x="264048" y="8044"/>
                  <a:pt x="264325" y="8044"/>
                </a:cubicBezTo>
                <a:cubicBezTo>
                  <a:pt x="264338" y="8044"/>
                  <a:pt x="264352" y="8044"/>
                  <a:pt x="264365" y="8043"/>
                </a:cubicBezTo>
                <a:cubicBezTo>
                  <a:pt x="264637" y="8043"/>
                  <a:pt x="264864" y="7816"/>
                  <a:pt x="264841" y="7522"/>
                </a:cubicBezTo>
                <a:cubicBezTo>
                  <a:pt x="264841" y="7261"/>
                  <a:pt x="264633" y="7022"/>
                  <a:pt x="264357" y="7022"/>
                </a:cubicBezTo>
                <a:close/>
                <a:moveTo>
                  <a:pt x="57789" y="7318"/>
                </a:moveTo>
                <a:cubicBezTo>
                  <a:pt x="57562" y="7318"/>
                  <a:pt x="57381" y="7476"/>
                  <a:pt x="57381" y="7703"/>
                </a:cubicBezTo>
                <a:cubicBezTo>
                  <a:pt x="57381" y="7884"/>
                  <a:pt x="57540" y="8043"/>
                  <a:pt x="57744" y="8065"/>
                </a:cubicBezTo>
                <a:cubicBezTo>
                  <a:pt x="57925" y="8065"/>
                  <a:pt x="58106" y="7929"/>
                  <a:pt x="58129" y="7748"/>
                </a:cubicBezTo>
                <a:cubicBezTo>
                  <a:pt x="58151" y="7522"/>
                  <a:pt x="57993" y="7340"/>
                  <a:pt x="57789" y="7318"/>
                </a:cubicBezTo>
                <a:close/>
                <a:moveTo>
                  <a:pt x="283983" y="7046"/>
                </a:moveTo>
                <a:cubicBezTo>
                  <a:pt x="283711" y="7046"/>
                  <a:pt x="283462" y="7273"/>
                  <a:pt x="283462" y="7544"/>
                </a:cubicBezTo>
                <a:lnTo>
                  <a:pt x="283485" y="7567"/>
                </a:lnTo>
                <a:cubicBezTo>
                  <a:pt x="283462" y="7839"/>
                  <a:pt x="283689" y="8065"/>
                  <a:pt x="283938" y="8065"/>
                </a:cubicBezTo>
                <a:cubicBezTo>
                  <a:pt x="283951" y="8066"/>
                  <a:pt x="283965" y="8067"/>
                  <a:pt x="283978" y="8067"/>
                </a:cubicBezTo>
                <a:cubicBezTo>
                  <a:pt x="284255" y="8067"/>
                  <a:pt x="284481" y="7849"/>
                  <a:pt x="284481" y="7590"/>
                </a:cubicBezTo>
                <a:cubicBezTo>
                  <a:pt x="284481" y="7295"/>
                  <a:pt x="284255" y="7069"/>
                  <a:pt x="283983" y="7046"/>
                </a:cubicBezTo>
                <a:close/>
                <a:moveTo>
                  <a:pt x="279430" y="7159"/>
                </a:moveTo>
                <a:cubicBezTo>
                  <a:pt x="279158" y="7159"/>
                  <a:pt x="278931" y="7386"/>
                  <a:pt x="278931" y="7658"/>
                </a:cubicBezTo>
                <a:lnTo>
                  <a:pt x="278931" y="7680"/>
                </a:lnTo>
                <a:cubicBezTo>
                  <a:pt x="278931" y="7975"/>
                  <a:pt x="279181" y="8179"/>
                  <a:pt x="279475" y="8179"/>
                </a:cubicBezTo>
                <a:cubicBezTo>
                  <a:pt x="279724" y="8179"/>
                  <a:pt x="279951" y="7952"/>
                  <a:pt x="279951" y="7680"/>
                </a:cubicBezTo>
                <a:cubicBezTo>
                  <a:pt x="279951" y="7386"/>
                  <a:pt x="279724" y="7159"/>
                  <a:pt x="279430" y="7159"/>
                </a:cubicBezTo>
                <a:close/>
                <a:moveTo>
                  <a:pt x="48637" y="7590"/>
                </a:moveTo>
                <a:cubicBezTo>
                  <a:pt x="48524" y="7771"/>
                  <a:pt x="48433" y="7862"/>
                  <a:pt x="48433" y="7975"/>
                </a:cubicBezTo>
                <a:cubicBezTo>
                  <a:pt x="48433" y="8038"/>
                  <a:pt x="48552" y="8181"/>
                  <a:pt x="48604" y="8181"/>
                </a:cubicBezTo>
                <a:cubicBezTo>
                  <a:pt x="48608" y="8181"/>
                  <a:pt x="48611" y="8180"/>
                  <a:pt x="48614" y="8179"/>
                </a:cubicBezTo>
                <a:cubicBezTo>
                  <a:pt x="48727" y="8156"/>
                  <a:pt x="48818" y="8065"/>
                  <a:pt x="48886" y="7952"/>
                </a:cubicBezTo>
                <a:cubicBezTo>
                  <a:pt x="48886" y="7884"/>
                  <a:pt x="48773" y="7771"/>
                  <a:pt x="48637" y="7590"/>
                </a:cubicBezTo>
                <a:close/>
                <a:moveTo>
                  <a:pt x="53174" y="7519"/>
                </a:moveTo>
                <a:cubicBezTo>
                  <a:pt x="53012" y="7519"/>
                  <a:pt x="52896" y="7648"/>
                  <a:pt x="52896" y="7816"/>
                </a:cubicBezTo>
                <a:cubicBezTo>
                  <a:pt x="52873" y="8020"/>
                  <a:pt x="53009" y="8179"/>
                  <a:pt x="53213" y="8201"/>
                </a:cubicBezTo>
                <a:cubicBezTo>
                  <a:pt x="53394" y="8179"/>
                  <a:pt x="53553" y="8043"/>
                  <a:pt x="53575" y="7862"/>
                </a:cubicBezTo>
                <a:cubicBezTo>
                  <a:pt x="53554" y="7671"/>
                  <a:pt x="53434" y="7520"/>
                  <a:pt x="53251" y="7520"/>
                </a:cubicBezTo>
                <a:cubicBezTo>
                  <a:pt x="53239" y="7520"/>
                  <a:pt x="53226" y="7520"/>
                  <a:pt x="53213" y="7522"/>
                </a:cubicBezTo>
                <a:cubicBezTo>
                  <a:pt x="53200" y="7520"/>
                  <a:pt x="53186" y="7519"/>
                  <a:pt x="53174" y="7519"/>
                </a:cubicBezTo>
                <a:close/>
                <a:moveTo>
                  <a:pt x="259826" y="7203"/>
                </a:moveTo>
                <a:cubicBezTo>
                  <a:pt x="259814" y="7203"/>
                  <a:pt x="259802" y="7204"/>
                  <a:pt x="259789" y="7205"/>
                </a:cubicBezTo>
                <a:lnTo>
                  <a:pt x="259789" y="7227"/>
                </a:lnTo>
                <a:cubicBezTo>
                  <a:pt x="259540" y="7227"/>
                  <a:pt x="259313" y="7431"/>
                  <a:pt x="259313" y="7703"/>
                </a:cubicBezTo>
                <a:cubicBezTo>
                  <a:pt x="259313" y="7997"/>
                  <a:pt x="259517" y="8224"/>
                  <a:pt x="259812" y="8224"/>
                </a:cubicBezTo>
                <a:cubicBezTo>
                  <a:pt x="260084" y="8224"/>
                  <a:pt x="260310" y="7997"/>
                  <a:pt x="260333" y="7726"/>
                </a:cubicBezTo>
                <a:cubicBezTo>
                  <a:pt x="260333" y="7444"/>
                  <a:pt x="260104" y="7203"/>
                  <a:pt x="259826" y="7203"/>
                </a:cubicBezTo>
                <a:close/>
                <a:moveTo>
                  <a:pt x="284980" y="7635"/>
                </a:moveTo>
                <a:lnTo>
                  <a:pt x="284980" y="7635"/>
                </a:lnTo>
                <a:cubicBezTo>
                  <a:pt x="284799" y="7884"/>
                  <a:pt x="284776" y="8043"/>
                  <a:pt x="285002" y="8224"/>
                </a:cubicBezTo>
                <a:lnTo>
                  <a:pt x="285002" y="7929"/>
                </a:lnTo>
                <a:cubicBezTo>
                  <a:pt x="285002" y="7839"/>
                  <a:pt x="285002" y="7794"/>
                  <a:pt x="284980" y="7635"/>
                </a:cubicBezTo>
                <a:close/>
                <a:moveTo>
                  <a:pt x="78766" y="7952"/>
                </a:moveTo>
                <a:cubicBezTo>
                  <a:pt x="78721" y="7952"/>
                  <a:pt x="78630" y="8043"/>
                  <a:pt x="78630" y="8065"/>
                </a:cubicBezTo>
                <a:cubicBezTo>
                  <a:pt x="78653" y="8133"/>
                  <a:pt x="78698" y="8201"/>
                  <a:pt x="78766" y="8224"/>
                </a:cubicBezTo>
                <a:cubicBezTo>
                  <a:pt x="78769" y="8227"/>
                  <a:pt x="78773" y="8228"/>
                  <a:pt x="78778" y="8228"/>
                </a:cubicBezTo>
                <a:cubicBezTo>
                  <a:pt x="78808" y="8228"/>
                  <a:pt x="78869" y="8172"/>
                  <a:pt x="78947" y="8133"/>
                </a:cubicBezTo>
                <a:cubicBezTo>
                  <a:pt x="78856" y="8043"/>
                  <a:pt x="78811" y="7975"/>
                  <a:pt x="78766" y="7952"/>
                </a:cubicBezTo>
                <a:close/>
                <a:moveTo>
                  <a:pt x="68255" y="7544"/>
                </a:moveTo>
                <a:cubicBezTo>
                  <a:pt x="68051" y="7567"/>
                  <a:pt x="67892" y="7726"/>
                  <a:pt x="67915" y="7907"/>
                </a:cubicBezTo>
                <a:cubicBezTo>
                  <a:pt x="67915" y="8088"/>
                  <a:pt x="68051" y="8224"/>
                  <a:pt x="68232" y="8247"/>
                </a:cubicBezTo>
                <a:cubicBezTo>
                  <a:pt x="68436" y="8247"/>
                  <a:pt x="68595" y="8088"/>
                  <a:pt x="68595" y="7907"/>
                </a:cubicBezTo>
                <a:cubicBezTo>
                  <a:pt x="68595" y="7703"/>
                  <a:pt x="68436" y="7567"/>
                  <a:pt x="68255" y="7544"/>
                </a:cubicBezTo>
                <a:close/>
                <a:moveTo>
                  <a:pt x="274854" y="7227"/>
                </a:moveTo>
                <a:cubicBezTo>
                  <a:pt x="274537" y="7227"/>
                  <a:pt x="274310" y="7476"/>
                  <a:pt x="274310" y="7794"/>
                </a:cubicBezTo>
                <a:cubicBezTo>
                  <a:pt x="274332" y="8053"/>
                  <a:pt x="274559" y="8271"/>
                  <a:pt x="274816" y="8271"/>
                </a:cubicBezTo>
                <a:cubicBezTo>
                  <a:pt x="274829" y="8271"/>
                  <a:pt x="274841" y="8270"/>
                  <a:pt x="274854" y="8269"/>
                </a:cubicBezTo>
                <a:cubicBezTo>
                  <a:pt x="275148" y="8269"/>
                  <a:pt x="275375" y="8020"/>
                  <a:pt x="275352" y="7726"/>
                </a:cubicBezTo>
                <a:cubicBezTo>
                  <a:pt x="275352" y="7454"/>
                  <a:pt x="275126" y="7227"/>
                  <a:pt x="274854" y="7227"/>
                </a:cubicBezTo>
                <a:close/>
                <a:moveTo>
                  <a:pt x="255236" y="7318"/>
                </a:moveTo>
                <a:cubicBezTo>
                  <a:pt x="254987" y="7318"/>
                  <a:pt x="254760" y="7522"/>
                  <a:pt x="254760" y="7794"/>
                </a:cubicBezTo>
                <a:cubicBezTo>
                  <a:pt x="254760" y="8043"/>
                  <a:pt x="254941" y="8247"/>
                  <a:pt x="255191" y="8269"/>
                </a:cubicBezTo>
                <a:cubicBezTo>
                  <a:pt x="255204" y="8270"/>
                  <a:pt x="255218" y="8271"/>
                  <a:pt x="255232" y="8271"/>
                </a:cubicBezTo>
                <a:cubicBezTo>
                  <a:pt x="255485" y="8271"/>
                  <a:pt x="255689" y="8074"/>
                  <a:pt x="255689" y="7816"/>
                </a:cubicBezTo>
                <a:cubicBezTo>
                  <a:pt x="255712" y="7544"/>
                  <a:pt x="255508" y="7318"/>
                  <a:pt x="255236" y="7318"/>
                </a:cubicBezTo>
                <a:close/>
                <a:moveTo>
                  <a:pt x="246152" y="7590"/>
                </a:moveTo>
                <a:cubicBezTo>
                  <a:pt x="246016" y="7771"/>
                  <a:pt x="245903" y="7862"/>
                  <a:pt x="245857" y="7975"/>
                </a:cubicBezTo>
                <a:lnTo>
                  <a:pt x="245880" y="7975"/>
                </a:lnTo>
                <a:cubicBezTo>
                  <a:pt x="245835" y="8156"/>
                  <a:pt x="245971" y="8269"/>
                  <a:pt x="246129" y="8292"/>
                </a:cubicBezTo>
                <a:cubicBezTo>
                  <a:pt x="246146" y="8297"/>
                  <a:pt x="246163" y="8299"/>
                  <a:pt x="246181" y="8299"/>
                </a:cubicBezTo>
                <a:cubicBezTo>
                  <a:pt x="246328" y="8299"/>
                  <a:pt x="246487" y="8139"/>
                  <a:pt x="246446" y="7997"/>
                </a:cubicBezTo>
                <a:cubicBezTo>
                  <a:pt x="246378" y="7862"/>
                  <a:pt x="246265" y="7726"/>
                  <a:pt x="246152" y="7590"/>
                </a:cubicBezTo>
                <a:close/>
                <a:moveTo>
                  <a:pt x="250698" y="7497"/>
                </a:moveTo>
                <a:cubicBezTo>
                  <a:pt x="250686" y="7497"/>
                  <a:pt x="250673" y="7498"/>
                  <a:pt x="250660" y="7499"/>
                </a:cubicBezTo>
                <a:cubicBezTo>
                  <a:pt x="250433" y="7499"/>
                  <a:pt x="250252" y="7680"/>
                  <a:pt x="250252" y="7929"/>
                </a:cubicBezTo>
                <a:cubicBezTo>
                  <a:pt x="250275" y="8156"/>
                  <a:pt x="250479" y="8315"/>
                  <a:pt x="250705" y="8315"/>
                </a:cubicBezTo>
                <a:cubicBezTo>
                  <a:pt x="250932" y="8315"/>
                  <a:pt x="251090" y="8111"/>
                  <a:pt x="251090" y="7884"/>
                </a:cubicBezTo>
                <a:cubicBezTo>
                  <a:pt x="251090" y="7671"/>
                  <a:pt x="250909" y="7497"/>
                  <a:pt x="250698" y="7497"/>
                </a:cubicBezTo>
                <a:close/>
                <a:moveTo>
                  <a:pt x="270318" y="7316"/>
                </a:moveTo>
                <a:cubicBezTo>
                  <a:pt x="270305" y="7316"/>
                  <a:pt x="270291" y="7317"/>
                  <a:pt x="270278" y="7318"/>
                </a:cubicBezTo>
                <a:cubicBezTo>
                  <a:pt x="269825" y="7340"/>
                  <a:pt x="269598" y="7907"/>
                  <a:pt x="269938" y="8224"/>
                </a:cubicBezTo>
                <a:cubicBezTo>
                  <a:pt x="270047" y="8333"/>
                  <a:pt x="270179" y="8381"/>
                  <a:pt x="270308" y="8381"/>
                </a:cubicBezTo>
                <a:cubicBezTo>
                  <a:pt x="270582" y="8381"/>
                  <a:pt x="270844" y="8162"/>
                  <a:pt x="270844" y="7839"/>
                </a:cubicBezTo>
                <a:cubicBezTo>
                  <a:pt x="270844" y="7557"/>
                  <a:pt x="270616" y="7316"/>
                  <a:pt x="270318" y="7316"/>
                </a:cubicBezTo>
                <a:close/>
                <a:moveTo>
                  <a:pt x="63704" y="7633"/>
                </a:moveTo>
                <a:cubicBezTo>
                  <a:pt x="63498" y="7633"/>
                  <a:pt x="63339" y="7785"/>
                  <a:pt x="63339" y="7997"/>
                </a:cubicBezTo>
                <a:cubicBezTo>
                  <a:pt x="63339" y="8201"/>
                  <a:pt x="63497" y="8383"/>
                  <a:pt x="63701" y="8405"/>
                </a:cubicBezTo>
                <a:cubicBezTo>
                  <a:pt x="63928" y="8405"/>
                  <a:pt x="64086" y="8247"/>
                  <a:pt x="64109" y="8020"/>
                </a:cubicBezTo>
                <a:cubicBezTo>
                  <a:pt x="64109" y="7816"/>
                  <a:pt x="63951" y="7635"/>
                  <a:pt x="63747" y="7635"/>
                </a:cubicBezTo>
                <a:cubicBezTo>
                  <a:pt x="63732" y="7634"/>
                  <a:pt x="63718" y="7633"/>
                  <a:pt x="63704" y="7633"/>
                </a:cubicBezTo>
                <a:close/>
                <a:moveTo>
                  <a:pt x="74213" y="7952"/>
                </a:moveTo>
                <a:cubicBezTo>
                  <a:pt x="74099" y="7975"/>
                  <a:pt x="74009" y="8088"/>
                  <a:pt x="73963" y="8201"/>
                </a:cubicBezTo>
                <a:cubicBezTo>
                  <a:pt x="73986" y="8315"/>
                  <a:pt x="74077" y="8428"/>
                  <a:pt x="74190" y="8451"/>
                </a:cubicBezTo>
                <a:cubicBezTo>
                  <a:pt x="74221" y="8462"/>
                  <a:pt x="74251" y="8468"/>
                  <a:pt x="74278" y="8468"/>
                </a:cubicBezTo>
                <a:cubicBezTo>
                  <a:pt x="74408" y="8468"/>
                  <a:pt x="74488" y="8339"/>
                  <a:pt x="74507" y="8133"/>
                </a:cubicBezTo>
                <a:cubicBezTo>
                  <a:pt x="74416" y="8065"/>
                  <a:pt x="74326" y="7952"/>
                  <a:pt x="74213" y="7952"/>
                </a:cubicBezTo>
                <a:close/>
                <a:moveTo>
                  <a:pt x="259404" y="8518"/>
                </a:moveTo>
                <a:cubicBezTo>
                  <a:pt x="259408" y="8518"/>
                  <a:pt x="259412" y="8519"/>
                  <a:pt x="259415" y="8519"/>
                </a:cubicBezTo>
                <a:lnTo>
                  <a:pt x="259415" y="8519"/>
                </a:lnTo>
                <a:cubicBezTo>
                  <a:pt x="259419" y="8519"/>
                  <a:pt x="259423" y="8518"/>
                  <a:pt x="259427" y="8518"/>
                </a:cubicBezTo>
                <a:close/>
                <a:moveTo>
                  <a:pt x="265729" y="7476"/>
                </a:moveTo>
                <a:cubicBezTo>
                  <a:pt x="265720" y="7476"/>
                  <a:pt x="265711" y="7476"/>
                  <a:pt x="265702" y="7476"/>
                </a:cubicBezTo>
                <a:cubicBezTo>
                  <a:pt x="265407" y="7476"/>
                  <a:pt x="265181" y="7703"/>
                  <a:pt x="265181" y="7997"/>
                </a:cubicBezTo>
                <a:cubicBezTo>
                  <a:pt x="265181" y="8321"/>
                  <a:pt x="265453" y="8540"/>
                  <a:pt x="265734" y="8540"/>
                </a:cubicBezTo>
                <a:cubicBezTo>
                  <a:pt x="265867" y="8540"/>
                  <a:pt x="266001" y="8491"/>
                  <a:pt x="266110" y="8383"/>
                </a:cubicBezTo>
                <a:cubicBezTo>
                  <a:pt x="266443" y="8027"/>
                  <a:pt x="266188" y="7476"/>
                  <a:pt x="265729" y="7476"/>
                </a:cubicBezTo>
                <a:close/>
                <a:moveTo>
                  <a:pt x="280812" y="7522"/>
                </a:moveTo>
                <a:cubicBezTo>
                  <a:pt x="280540" y="7522"/>
                  <a:pt x="280313" y="7748"/>
                  <a:pt x="280313" y="7997"/>
                </a:cubicBezTo>
                <a:cubicBezTo>
                  <a:pt x="280268" y="8292"/>
                  <a:pt x="280494" y="8541"/>
                  <a:pt x="280789" y="8541"/>
                </a:cubicBezTo>
                <a:cubicBezTo>
                  <a:pt x="281061" y="8541"/>
                  <a:pt x="281310" y="8337"/>
                  <a:pt x="281333" y="8065"/>
                </a:cubicBezTo>
                <a:lnTo>
                  <a:pt x="281333" y="8043"/>
                </a:lnTo>
                <a:cubicBezTo>
                  <a:pt x="281310" y="7748"/>
                  <a:pt x="281083" y="7544"/>
                  <a:pt x="280812" y="7522"/>
                </a:cubicBezTo>
                <a:close/>
                <a:moveTo>
                  <a:pt x="59125" y="7726"/>
                </a:moveTo>
                <a:cubicBezTo>
                  <a:pt x="58899" y="7748"/>
                  <a:pt x="58718" y="7929"/>
                  <a:pt x="58718" y="8156"/>
                </a:cubicBezTo>
                <a:cubicBezTo>
                  <a:pt x="58718" y="8360"/>
                  <a:pt x="58899" y="8541"/>
                  <a:pt x="59103" y="8541"/>
                </a:cubicBezTo>
                <a:cubicBezTo>
                  <a:pt x="59116" y="8542"/>
                  <a:pt x="59128" y="8543"/>
                  <a:pt x="59141" y="8543"/>
                </a:cubicBezTo>
                <a:cubicBezTo>
                  <a:pt x="59352" y="8543"/>
                  <a:pt x="59533" y="8370"/>
                  <a:pt x="59533" y="8156"/>
                </a:cubicBezTo>
                <a:cubicBezTo>
                  <a:pt x="59533" y="7929"/>
                  <a:pt x="59352" y="7748"/>
                  <a:pt x="59125" y="7748"/>
                </a:cubicBezTo>
                <a:lnTo>
                  <a:pt x="59125" y="7726"/>
                </a:lnTo>
                <a:close/>
                <a:moveTo>
                  <a:pt x="261172" y="7588"/>
                </a:moveTo>
                <a:cubicBezTo>
                  <a:pt x="260897" y="7588"/>
                  <a:pt x="260672" y="7786"/>
                  <a:pt x="260650" y="8065"/>
                </a:cubicBezTo>
                <a:cubicBezTo>
                  <a:pt x="260627" y="8360"/>
                  <a:pt x="260854" y="8609"/>
                  <a:pt x="261171" y="8632"/>
                </a:cubicBezTo>
                <a:cubicBezTo>
                  <a:pt x="261443" y="8632"/>
                  <a:pt x="261669" y="8405"/>
                  <a:pt x="261692" y="8133"/>
                </a:cubicBezTo>
                <a:cubicBezTo>
                  <a:pt x="261692" y="7839"/>
                  <a:pt x="261488" y="7612"/>
                  <a:pt x="261216" y="7590"/>
                </a:cubicBezTo>
                <a:cubicBezTo>
                  <a:pt x="261201" y="7589"/>
                  <a:pt x="261187" y="7588"/>
                  <a:pt x="261172" y="7588"/>
                </a:cubicBezTo>
                <a:close/>
                <a:moveTo>
                  <a:pt x="80148" y="8360"/>
                </a:moveTo>
                <a:cubicBezTo>
                  <a:pt x="80080" y="8360"/>
                  <a:pt x="80034" y="8473"/>
                  <a:pt x="80012" y="8541"/>
                </a:cubicBezTo>
                <a:cubicBezTo>
                  <a:pt x="79992" y="8580"/>
                  <a:pt x="80057" y="8636"/>
                  <a:pt x="80104" y="8636"/>
                </a:cubicBezTo>
                <a:cubicBezTo>
                  <a:pt x="80112" y="8636"/>
                  <a:pt x="80119" y="8635"/>
                  <a:pt x="80125" y="8632"/>
                </a:cubicBezTo>
                <a:cubicBezTo>
                  <a:pt x="80170" y="8632"/>
                  <a:pt x="80261" y="8586"/>
                  <a:pt x="80352" y="8518"/>
                </a:cubicBezTo>
                <a:cubicBezTo>
                  <a:pt x="80238" y="8451"/>
                  <a:pt x="80193" y="8360"/>
                  <a:pt x="80148" y="8360"/>
                </a:cubicBezTo>
                <a:close/>
                <a:moveTo>
                  <a:pt x="54595" y="7862"/>
                </a:moveTo>
                <a:cubicBezTo>
                  <a:pt x="54368" y="7862"/>
                  <a:pt x="54187" y="8065"/>
                  <a:pt x="54210" y="8292"/>
                </a:cubicBezTo>
                <a:cubicBezTo>
                  <a:pt x="54232" y="8518"/>
                  <a:pt x="54413" y="8654"/>
                  <a:pt x="54640" y="8654"/>
                </a:cubicBezTo>
                <a:cubicBezTo>
                  <a:pt x="54844" y="8632"/>
                  <a:pt x="55002" y="8451"/>
                  <a:pt x="55002" y="8247"/>
                </a:cubicBezTo>
                <a:cubicBezTo>
                  <a:pt x="54980" y="8020"/>
                  <a:pt x="54799" y="7862"/>
                  <a:pt x="54595" y="7862"/>
                </a:cubicBezTo>
                <a:close/>
                <a:moveTo>
                  <a:pt x="69614" y="7952"/>
                </a:moveTo>
                <a:cubicBezTo>
                  <a:pt x="69433" y="7952"/>
                  <a:pt x="69274" y="8133"/>
                  <a:pt x="69297" y="8315"/>
                </a:cubicBezTo>
                <a:cubicBezTo>
                  <a:pt x="69297" y="8505"/>
                  <a:pt x="69436" y="8657"/>
                  <a:pt x="69621" y="8657"/>
                </a:cubicBezTo>
                <a:cubicBezTo>
                  <a:pt x="69633" y="8657"/>
                  <a:pt x="69646" y="8656"/>
                  <a:pt x="69659" y="8654"/>
                </a:cubicBezTo>
                <a:cubicBezTo>
                  <a:pt x="69863" y="8654"/>
                  <a:pt x="69999" y="8473"/>
                  <a:pt x="69999" y="8292"/>
                </a:cubicBezTo>
                <a:cubicBezTo>
                  <a:pt x="69976" y="8088"/>
                  <a:pt x="69818" y="7952"/>
                  <a:pt x="69614" y="7952"/>
                </a:cubicBezTo>
                <a:close/>
                <a:moveTo>
                  <a:pt x="45488" y="8156"/>
                </a:moveTo>
                <a:cubicBezTo>
                  <a:pt x="45375" y="8292"/>
                  <a:pt x="45261" y="8383"/>
                  <a:pt x="45261" y="8451"/>
                </a:cubicBezTo>
                <a:lnTo>
                  <a:pt x="45284" y="8473"/>
                </a:lnTo>
                <a:cubicBezTo>
                  <a:pt x="45307" y="8564"/>
                  <a:pt x="45375" y="8654"/>
                  <a:pt x="45488" y="8677"/>
                </a:cubicBezTo>
                <a:cubicBezTo>
                  <a:pt x="45579" y="8654"/>
                  <a:pt x="45669" y="8586"/>
                  <a:pt x="45692" y="8473"/>
                </a:cubicBezTo>
                <a:cubicBezTo>
                  <a:pt x="45692" y="8405"/>
                  <a:pt x="45601" y="8315"/>
                  <a:pt x="45488" y="8156"/>
                </a:cubicBezTo>
                <a:close/>
                <a:moveTo>
                  <a:pt x="276213" y="7635"/>
                </a:moveTo>
                <a:cubicBezTo>
                  <a:pt x="275918" y="7635"/>
                  <a:pt x="275692" y="7884"/>
                  <a:pt x="275692" y="8156"/>
                </a:cubicBezTo>
                <a:cubicBezTo>
                  <a:pt x="275692" y="8451"/>
                  <a:pt x="275918" y="8677"/>
                  <a:pt x="276213" y="8677"/>
                </a:cubicBezTo>
                <a:cubicBezTo>
                  <a:pt x="276226" y="8678"/>
                  <a:pt x="276238" y="8679"/>
                  <a:pt x="276251" y="8679"/>
                </a:cubicBezTo>
                <a:cubicBezTo>
                  <a:pt x="276507" y="8679"/>
                  <a:pt x="276735" y="8461"/>
                  <a:pt x="276757" y="8201"/>
                </a:cubicBezTo>
                <a:cubicBezTo>
                  <a:pt x="276757" y="7884"/>
                  <a:pt x="276507" y="7635"/>
                  <a:pt x="276213" y="7635"/>
                </a:cubicBezTo>
                <a:close/>
                <a:moveTo>
                  <a:pt x="50029" y="8018"/>
                </a:moveTo>
                <a:cubicBezTo>
                  <a:pt x="49866" y="8018"/>
                  <a:pt x="49745" y="8166"/>
                  <a:pt x="49724" y="8315"/>
                </a:cubicBezTo>
                <a:cubicBezTo>
                  <a:pt x="49702" y="8564"/>
                  <a:pt x="49883" y="8688"/>
                  <a:pt x="50064" y="8688"/>
                </a:cubicBezTo>
                <a:cubicBezTo>
                  <a:pt x="50245" y="8688"/>
                  <a:pt x="50426" y="8564"/>
                  <a:pt x="50404" y="8315"/>
                </a:cubicBezTo>
                <a:lnTo>
                  <a:pt x="50404" y="8315"/>
                </a:lnTo>
                <a:lnTo>
                  <a:pt x="50404" y="8337"/>
                </a:lnTo>
                <a:cubicBezTo>
                  <a:pt x="50404" y="8156"/>
                  <a:pt x="50245" y="8020"/>
                  <a:pt x="50064" y="8020"/>
                </a:cubicBezTo>
                <a:cubicBezTo>
                  <a:pt x="50052" y="8019"/>
                  <a:pt x="50041" y="8018"/>
                  <a:pt x="50029" y="8018"/>
                </a:cubicBezTo>
                <a:close/>
                <a:moveTo>
                  <a:pt x="242935" y="8292"/>
                </a:moveTo>
                <a:cubicBezTo>
                  <a:pt x="242844" y="8405"/>
                  <a:pt x="242731" y="8518"/>
                  <a:pt x="242754" y="8541"/>
                </a:cubicBezTo>
                <a:cubicBezTo>
                  <a:pt x="242777" y="8632"/>
                  <a:pt x="242890" y="8677"/>
                  <a:pt x="242958" y="8745"/>
                </a:cubicBezTo>
                <a:cubicBezTo>
                  <a:pt x="243026" y="8677"/>
                  <a:pt x="243116" y="8609"/>
                  <a:pt x="243116" y="8541"/>
                </a:cubicBezTo>
                <a:cubicBezTo>
                  <a:pt x="243116" y="8473"/>
                  <a:pt x="243003" y="8405"/>
                  <a:pt x="242935" y="8292"/>
                </a:cubicBezTo>
                <a:close/>
                <a:moveTo>
                  <a:pt x="256612" y="7702"/>
                </a:moveTo>
                <a:cubicBezTo>
                  <a:pt x="256599" y="7702"/>
                  <a:pt x="256586" y="7702"/>
                  <a:pt x="256572" y="7703"/>
                </a:cubicBezTo>
                <a:lnTo>
                  <a:pt x="256595" y="7726"/>
                </a:lnTo>
                <a:cubicBezTo>
                  <a:pt x="256323" y="7748"/>
                  <a:pt x="256119" y="7952"/>
                  <a:pt x="256097" y="8201"/>
                </a:cubicBezTo>
                <a:cubicBezTo>
                  <a:pt x="256097" y="8496"/>
                  <a:pt x="256323" y="8722"/>
                  <a:pt x="256595" y="8745"/>
                </a:cubicBezTo>
                <a:cubicBezTo>
                  <a:pt x="256867" y="8745"/>
                  <a:pt x="257116" y="8518"/>
                  <a:pt x="257093" y="8224"/>
                </a:cubicBezTo>
                <a:cubicBezTo>
                  <a:pt x="257137" y="7942"/>
                  <a:pt x="256910" y="7702"/>
                  <a:pt x="256612" y="7702"/>
                </a:cubicBezTo>
                <a:close/>
                <a:moveTo>
                  <a:pt x="41048" y="8609"/>
                </a:moveTo>
                <a:lnTo>
                  <a:pt x="40799" y="8632"/>
                </a:lnTo>
                <a:lnTo>
                  <a:pt x="40821" y="8768"/>
                </a:lnTo>
                <a:lnTo>
                  <a:pt x="41071" y="8700"/>
                </a:lnTo>
                <a:lnTo>
                  <a:pt x="41048" y="8609"/>
                </a:lnTo>
                <a:close/>
                <a:moveTo>
                  <a:pt x="252042" y="7839"/>
                </a:moveTo>
                <a:cubicBezTo>
                  <a:pt x="251793" y="7862"/>
                  <a:pt x="251589" y="8065"/>
                  <a:pt x="251589" y="8315"/>
                </a:cubicBezTo>
                <a:cubicBezTo>
                  <a:pt x="251589" y="8573"/>
                  <a:pt x="251813" y="8769"/>
                  <a:pt x="252068" y="8769"/>
                </a:cubicBezTo>
                <a:cubicBezTo>
                  <a:pt x="252082" y="8769"/>
                  <a:pt x="252096" y="8769"/>
                  <a:pt x="252110" y="8768"/>
                </a:cubicBezTo>
                <a:cubicBezTo>
                  <a:pt x="252359" y="8745"/>
                  <a:pt x="252540" y="8518"/>
                  <a:pt x="252517" y="8269"/>
                </a:cubicBezTo>
                <a:cubicBezTo>
                  <a:pt x="252495" y="8020"/>
                  <a:pt x="252291" y="7839"/>
                  <a:pt x="252042" y="7839"/>
                </a:cubicBezTo>
                <a:close/>
                <a:moveTo>
                  <a:pt x="271668" y="7769"/>
                </a:moveTo>
                <a:cubicBezTo>
                  <a:pt x="271388" y="7769"/>
                  <a:pt x="271139" y="8010"/>
                  <a:pt x="271139" y="8292"/>
                </a:cubicBezTo>
                <a:cubicBezTo>
                  <a:pt x="271139" y="8586"/>
                  <a:pt x="271365" y="8813"/>
                  <a:pt x="271637" y="8836"/>
                </a:cubicBezTo>
                <a:cubicBezTo>
                  <a:pt x="271652" y="8837"/>
                  <a:pt x="271667" y="8837"/>
                  <a:pt x="271681" y="8837"/>
                </a:cubicBezTo>
                <a:cubicBezTo>
                  <a:pt x="271958" y="8837"/>
                  <a:pt x="272204" y="8638"/>
                  <a:pt x="272226" y="8337"/>
                </a:cubicBezTo>
                <a:cubicBezTo>
                  <a:pt x="272249" y="8043"/>
                  <a:pt x="271999" y="7794"/>
                  <a:pt x="271705" y="7771"/>
                </a:cubicBezTo>
                <a:cubicBezTo>
                  <a:pt x="271692" y="7770"/>
                  <a:pt x="271680" y="7769"/>
                  <a:pt x="271668" y="7769"/>
                </a:cubicBezTo>
                <a:close/>
                <a:moveTo>
                  <a:pt x="247555" y="8088"/>
                </a:moveTo>
                <a:cubicBezTo>
                  <a:pt x="247548" y="8088"/>
                  <a:pt x="247541" y="8088"/>
                  <a:pt x="247534" y="8088"/>
                </a:cubicBezTo>
                <a:cubicBezTo>
                  <a:pt x="247330" y="8088"/>
                  <a:pt x="247171" y="8224"/>
                  <a:pt x="247149" y="8428"/>
                </a:cubicBezTo>
                <a:cubicBezTo>
                  <a:pt x="247126" y="8632"/>
                  <a:pt x="247285" y="8813"/>
                  <a:pt x="247488" y="8836"/>
                </a:cubicBezTo>
                <a:cubicBezTo>
                  <a:pt x="247510" y="8838"/>
                  <a:pt x="247530" y="8840"/>
                  <a:pt x="247550" y="8840"/>
                </a:cubicBezTo>
                <a:cubicBezTo>
                  <a:pt x="248028" y="8840"/>
                  <a:pt x="248056" y="8088"/>
                  <a:pt x="247555" y="8088"/>
                </a:cubicBezTo>
                <a:close/>
                <a:moveTo>
                  <a:pt x="65083" y="8043"/>
                </a:moveTo>
                <a:cubicBezTo>
                  <a:pt x="64857" y="8043"/>
                  <a:pt x="64675" y="8247"/>
                  <a:pt x="64698" y="8473"/>
                </a:cubicBezTo>
                <a:cubicBezTo>
                  <a:pt x="64698" y="8677"/>
                  <a:pt x="64879" y="8858"/>
                  <a:pt x="65083" y="8858"/>
                </a:cubicBezTo>
                <a:cubicBezTo>
                  <a:pt x="65310" y="8858"/>
                  <a:pt x="65514" y="8677"/>
                  <a:pt x="65514" y="8451"/>
                </a:cubicBezTo>
                <a:cubicBezTo>
                  <a:pt x="65491" y="8224"/>
                  <a:pt x="65310" y="8043"/>
                  <a:pt x="65083" y="8043"/>
                </a:cubicBezTo>
                <a:close/>
                <a:moveTo>
                  <a:pt x="75549" y="8201"/>
                </a:moveTo>
                <a:cubicBezTo>
                  <a:pt x="75458" y="8405"/>
                  <a:pt x="75345" y="8518"/>
                  <a:pt x="75323" y="8632"/>
                </a:cubicBezTo>
                <a:cubicBezTo>
                  <a:pt x="75302" y="8798"/>
                  <a:pt x="75414" y="8906"/>
                  <a:pt x="75572" y="8906"/>
                </a:cubicBezTo>
                <a:cubicBezTo>
                  <a:pt x="75587" y="8906"/>
                  <a:pt x="75602" y="8906"/>
                  <a:pt x="75617" y="8904"/>
                </a:cubicBezTo>
                <a:cubicBezTo>
                  <a:pt x="75776" y="8904"/>
                  <a:pt x="75889" y="8745"/>
                  <a:pt x="75866" y="8586"/>
                </a:cubicBezTo>
                <a:cubicBezTo>
                  <a:pt x="75844" y="8473"/>
                  <a:pt x="75708" y="8383"/>
                  <a:pt x="75549" y="8201"/>
                </a:cubicBezTo>
                <a:close/>
                <a:moveTo>
                  <a:pt x="267084" y="7862"/>
                </a:moveTo>
                <a:cubicBezTo>
                  <a:pt x="266789" y="7862"/>
                  <a:pt x="266540" y="8111"/>
                  <a:pt x="266540" y="8428"/>
                </a:cubicBezTo>
                <a:cubicBezTo>
                  <a:pt x="266540" y="8710"/>
                  <a:pt x="266768" y="8950"/>
                  <a:pt x="267046" y="8950"/>
                </a:cubicBezTo>
                <a:cubicBezTo>
                  <a:pt x="267059" y="8950"/>
                  <a:pt x="267071" y="8950"/>
                  <a:pt x="267084" y="8949"/>
                </a:cubicBezTo>
                <a:cubicBezTo>
                  <a:pt x="267401" y="8949"/>
                  <a:pt x="267650" y="8700"/>
                  <a:pt x="267650" y="8405"/>
                </a:cubicBezTo>
                <a:cubicBezTo>
                  <a:pt x="267627" y="8088"/>
                  <a:pt x="267378" y="7862"/>
                  <a:pt x="267084" y="7862"/>
                </a:cubicBezTo>
                <a:close/>
                <a:moveTo>
                  <a:pt x="60530" y="8133"/>
                </a:moveTo>
                <a:cubicBezTo>
                  <a:pt x="60281" y="8133"/>
                  <a:pt x="60077" y="8337"/>
                  <a:pt x="60077" y="8586"/>
                </a:cubicBezTo>
                <a:cubicBezTo>
                  <a:pt x="60099" y="8813"/>
                  <a:pt x="60281" y="8994"/>
                  <a:pt x="60507" y="8994"/>
                </a:cubicBezTo>
                <a:cubicBezTo>
                  <a:pt x="60756" y="8994"/>
                  <a:pt x="60960" y="8790"/>
                  <a:pt x="60938" y="8541"/>
                </a:cubicBezTo>
                <a:cubicBezTo>
                  <a:pt x="60938" y="8315"/>
                  <a:pt x="60756" y="8133"/>
                  <a:pt x="60530" y="8133"/>
                </a:cubicBezTo>
                <a:close/>
                <a:moveTo>
                  <a:pt x="282223" y="8014"/>
                </a:moveTo>
                <a:cubicBezTo>
                  <a:pt x="282199" y="8014"/>
                  <a:pt x="282173" y="8016"/>
                  <a:pt x="282148" y="8020"/>
                </a:cubicBezTo>
                <a:cubicBezTo>
                  <a:pt x="281876" y="8020"/>
                  <a:pt x="281650" y="8247"/>
                  <a:pt x="281650" y="8541"/>
                </a:cubicBezTo>
                <a:cubicBezTo>
                  <a:pt x="281672" y="8813"/>
                  <a:pt x="281922" y="9039"/>
                  <a:pt x="282216" y="9039"/>
                </a:cubicBezTo>
                <a:cubicBezTo>
                  <a:pt x="282488" y="9017"/>
                  <a:pt x="282692" y="8790"/>
                  <a:pt x="282692" y="8496"/>
                </a:cubicBezTo>
                <a:cubicBezTo>
                  <a:pt x="282692" y="8227"/>
                  <a:pt x="282484" y="8014"/>
                  <a:pt x="282223" y="8014"/>
                </a:cubicBezTo>
                <a:close/>
                <a:moveTo>
                  <a:pt x="262576" y="7975"/>
                </a:moveTo>
                <a:cubicBezTo>
                  <a:pt x="262258" y="7975"/>
                  <a:pt x="262009" y="8201"/>
                  <a:pt x="262009" y="8518"/>
                </a:cubicBezTo>
                <a:cubicBezTo>
                  <a:pt x="262009" y="8790"/>
                  <a:pt x="262236" y="9039"/>
                  <a:pt x="262508" y="9039"/>
                </a:cubicBezTo>
                <a:cubicBezTo>
                  <a:pt x="262521" y="9041"/>
                  <a:pt x="262535" y="9041"/>
                  <a:pt x="262548" y="9041"/>
                </a:cubicBezTo>
                <a:cubicBezTo>
                  <a:pt x="262827" y="9041"/>
                  <a:pt x="263074" y="8822"/>
                  <a:pt x="263074" y="8541"/>
                </a:cubicBezTo>
                <a:cubicBezTo>
                  <a:pt x="263097" y="8247"/>
                  <a:pt x="262870" y="7975"/>
                  <a:pt x="262576" y="7975"/>
                </a:cubicBezTo>
                <a:close/>
                <a:moveTo>
                  <a:pt x="55984" y="8222"/>
                </a:moveTo>
                <a:cubicBezTo>
                  <a:pt x="55750" y="8222"/>
                  <a:pt x="55546" y="8418"/>
                  <a:pt x="55546" y="8654"/>
                </a:cubicBezTo>
                <a:cubicBezTo>
                  <a:pt x="55546" y="8904"/>
                  <a:pt x="55727" y="9107"/>
                  <a:pt x="55977" y="9107"/>
                </a:cubicBezTo>
                <a:cubicBezTo>
                  <a:pt x="56203" y="9085"/>
                  <a:pt x="56407" y="8904"/>
                  <a:pt x="56407" y="8677"/>
                </a:cubicBezTo>
                <a:cubicBezTo>
                  <a:pt x="56407" y="8451"/>
                  <a:pt x="56248" y="8247"/>
                  <a:pt x="56022" y="8224"/>
                </a:cubicBezTo>
                <a:cubicBezTo>
                  <a:pt x="56009" y="8223"/>
                  <a:pt x="55996" y="8222"/>
                  <a:pt x="55984" y="8222"/>
                </a:cubicBezTo>
                <a:close/>
                <a:moveTo>
                  <a:pt x="81559" y="8787"/>
                </a:moveTo>
                <a:cubicBezTo>
                  <a:pt x="81557" y="8787"/>
                  <a:pt x="81554" y="8788"/>
                  <a:pt x="81552" y="8790"/>
                </a:cubicBezTo>
                <a:cubicBezTo>
                  <a:pt x="81484" y="8790"/>
                  <a:pt x="81394" y="8836"/>
                  <a:pt x="81371" y="8904"/>
                </a:cubicBezTo>
                <a:cubicBezTo>
                  <a:pt x="81348" y="8949"/>
                  <a:pt x="81439" y="9017"/>
                  <a:pt x="81484" y="9130"/>
                </a:cubicBezTo>
                <a:cubicBezTo>
                  <a:pt x="81575" y="9039"/>
                  <a:pt x="81643" y="8972"/>
                  <a:pt x="81643" y="8926"/>
                </a:cubicBezTo>
                <a:cubicBezTo>
                  <a:pt x="81643" y="8885"/>
                  <a:pt x="81586" y="8787"/>
                  <a:pt x="81559" y="8787"/>
                </a:cubicBezTo>
                <a:close/>
                <a:moveTo>
                  <a:pt x="277595" y="8088"/>
                </a:moveTo>
                <a:cubicBezTo>
                  <a:pt x="277300" y="8088"/>
                  <a:pt x="277074" y="8315"/>
                  <a:pt x="277074" y="8609"/>
                </a:cubicBezTo>
                <a:cubicBezTo>
                  <a:pt x="277074" y="8881"/>
                  <a:pt x="277278" y="9130"/>
                  <a:pt x="277572" y="9130"/>
                </a:cubicBezTo>
                <a:cubicBezTo>
                  <a:pt x="277585" y="9131"/>
                  <a:pt x="277597" y="9132"/>
                  <a:pt x="277609" y="9132"/>
                </a:cubicBezTo>
                <a:cubicBezTo>
                  <a:pt x="277887" y="9132"/>
                  <a:pt x="278116" y="8891"/>
                  <a:pt x="278116" y="8609"/>
                </a:cubicBezTo>
                <a:cubicBezTo>
                  <a:pt x="278116" y="8315"/>
                  <a:pt x="277889" y="8088"/>
                  <a:pt x="277595" y="8088"/>
                </a:cubicBezTo>
                <a:close/>
                <a:moveTo>
                  <a:pt x="257982" y="8086"/>
                </a:moveTo>
                <a:cubicBezTo>
                  <a:pt x="257703" y="8086"/>
                  <a:pt x="257456" y="8306"/>
                  <a:pt x="257456" y="8586"/>
                </a:cubicBezTo>
                <a:cubicBezTo>
                  <a:pt x="257433" y="8881"/>
                  <a:pt x="257660" y="9107"/>
                  <a:pt x="257932" y="9130"/>
                </a:cubicBezTo>
                <a:cubicBezTo>
                  <a:pt x="257945" y="9131"/>
                  <a:pt x="257959" y="9132"/>
                  <a:pt x="257972" y="9132"/>
                </a:cubicBezTo>
                <a:cubicBezTo>
                  <a:pt x="258249" y="9132"/>
                  <a:pt x="258476" y="8913"/>
                  <a:pt x="258498" y="8632"/>
                </a:cubicBezTo>
                <a:cubicBezTo>
                  <a:pt x="258521" y="8360"/>
                  <a:pt x="258294" y="8111"/>
                  <a:pt x="258022" y="8088"/>
                </a:cubicBezTo>
                <a:cubicBezTo>
                  <a:pt x="258009" y="8087"/>
                  <a:pt x="257995" y="8086"/>
                  <a:pt x="257982" y="8086"/>
                </a:cubicBezTo>
                <a:close/>
                <a:moveTo>
                  <a:pt x="71034" y="8403"/>
                </a:moveTo>
                <a:cubicBezTo>
                  <a:pt x="71022" y="8403"/>
                  <a:pt x="71009" y="8404"/>
                  <a:pt x="70996" y="8405"/>
                </a:cubicBezTo>
                <a:cubicBezTo>
                  <a:pt x="70792" y="8405"/>
                  <a:pt x="70633" y="8586"/>
                  <a:pt x="70633" y="8790"/>
                </a:cubicBezTo>
                <a:cubicBezTo>
                  <a:pt x="70655" y="8981"/>
                  <a:pt x="70815" y="9132"/>
                  <a:pt x="71002" y="9132"/>
                </a:cubicBezTo>
                <a:cubicBezTo>
                  <a:pt x="71015" y="9132"/>
                  <a:pt x="71028" y="9132"/>
                  <a:pt x="71041" y="9130"/>
                </a:cubicBezTo>
                <a:cubicBezTo>
                  <a:pt x="71245" y="9130"/>
                  <a:pt x="71381" y="8949"/>
                  <a:pt x="71381" y="8768"/>
                </a:cubicBezTo>
                <a:cubicBezTo>
                  <a:pt x="71381" y="8556"/>
                  <a:pt x="71222" y="8403"/>
                  <a:pt x="71034" y="8403"/>
                </a:cubicBezTo>
                <a:close/>
                <a:moveTo>
                  <a:pt x="51401" y="8360"/>
                </a:moveTo>
                <a:cubicBezTo>
                  <a:pt x="51174" y="8383"/>
                  <a:pt x="51038" y="8564"/>
                  <a:pt x="51038" y="8768"/>
                </a:cubicBezTo>
                <a:cubicBezTo>
                  <a:pt x="51038" y="8981"/>
                  <a:pt x="51219" y="9155"/>
                  <a:pt x="51430" y="9155"/>
                </a:cubicBezTo>
                <a:cubicBezTo>
                  <a:pt x="51443" y="9155"/>
                  <a:pt x="51456" y="9154"/>
                  <a:pt x="51469" y="9153"/>
                </a:cubicBezTo>
                <a:cubicBezTo>
                  <a:pt x="51672" y="9130"/>
                  <a:pt x="51831" y="8949"/>
                  <a:pt x="51831" y="8745"/>
                </a:cubicBezTo>
                <a:cubicBezTo>
                  <a:pt x="51808" y="8518"/>
                  <a:pt x="51627" y="8360"/>
                  <a:pt x="51401" y="8360"/>
                </a:cubicBezTo>
                <a:close/>
                <a:moveTo>
                  <a:pt x="273109" y="8156"/>
                </a:moveTo>
                <a:cubicBezTo>
                  <a:pt x="272815" y="8156"/>
                  <a:pt x="272543" y="8360"/>
                  <a:pt x="272520" y="8654"/>
                </a:cubicBezTo>
                <a:cubicBezTo>
                  <a:pt x="272498" y="8972"/>
                  <a:pt x="272724" y="9221"/>
                  <a:pt x="273019" y="9243"/>
                </a:cubicBezTo>
                <a:cubicBezTo>
                  <a:pt x="273044" y="9247"/>
                  <a:pt x="273069" y="9249"/>
                  <a:pt x="273094" y="9249"/>
                </a:cubicBezTo>
                <a:cubicBezTo>
                  <a:pt x="273358" y="9249"/>
                  <a:pt x="273587" y="9037"/>
                  <a:pt x="273608" y="8768"/>
                </a:cubicBezTo>
                <a:cubicBezTo>
                  <a:pt x="273608" y="8451"/>
                  <a:pt x="273404" y="8201"/>
                  <a:pt x="273109" y="8156"/>
                </a:cubicBezTo>
                <a:close/>
                <a:moveTo>
                  <a:pt x="42294" y="8790"/>
                </a:moveTo>
                <a:cubicBezTo>
                  <a:pt x="42226" y="8790"/>
                  <a:pt x="42113" y="8926"/>
                  <a:pt x="42090" y="9017"/>
                </a:cubicBezTo>
                <a:cubicBezTo>
                  <a:pt x="42070" y="9135"/>
                  <a:pt x="42170" y="9252"/>
                  <a:pt x="42285" y="9252"/>
                </a:cubicBezTo>
                <a:cubicBezTo>
                  <a:pt x="42303" y="9252"/>
                  <a:pt x="42321" y="9249"/>
                  <a:pt x="42339" y="9243"/>
                </a:cubicBezTo>
                <a:cubicBezTo>
                  <a:pt x="42430" y="9221"/>
                  <a:pt x="42498" y="9130"/>
                  <a:pt x="42656" y="9017"/>
                </a:cubicBezTo>
                <a:cubicBezTo>
                  <a:pt x="42498" y="8904"/>
                  <a:pt x="42407" y="8790"/>
                  <a:pt x="42294" y="8790"/>
                </a:cubicBezTo>
                <a:close/>
                <a:moveTo>
                  <a:pt x="253446" y="8269"/>
                </a:moveTo>
                <a:cubicBezTo>
                  <a:pt x="253174" y="8269"/>
                  <a:pt x="252948" y="8473"/>
                  <a:pt x="252925" y="8745"/>
                </a:cubicBezTo>
                <a:cubicBezTo>
                  <a:pt x="252925" y="9017"/>
                  <a:pt x="253152" y="9266"/>
                  <a:pt x="253446" y="9266"/>
                </a:cubicBezTo>
                <a:cubicBezTo>
                  <a:pt x="253695" y="9266"/>
                  <a:pt x="253922" y="9062"/>
                  <a:pt x="253922" y="8790"/>
                </a:cubicBezTo>
                <a:cubicBezTo>
                  <a:pt x="253945" y="8496"/>
                  <a:pt x="253718" y="8269"/>
                  <a:pt x="253446" y="8269"/>
                </a:cubicBezTo>
                <a:close/>
                <a:moveTo>
                  <a:pt x="66450" y="8449"/>
                </a:moveTo>
                <a:cubicBezTo>
                  <a:pt x="66218" y="8449"/>
                  <a:pt x="66035" y="8644"/>
                  <a:pt x="66035" y="8881"/>
                </a:cubicBezTo>
                <a:cubicBezTo>
                  <a:pt x="66057" y="9107"/>
                  <a:pt x="66239" y="9289"/>
                  <a:pt x="66465" y="9289"/>
                </a:cubicBezTo>
                <a:cubicBezTo>
                  <a:pt x="66478" y="9290"/>
                  <a:pt x="66491" y="9291"/>
                  <a:pt x="66503" y="9291"/>
                </a:cubicBezTo>
                <a:cubicBezTo>
                  <a:pt x="66714" y="9291"/>
                  <a:pt x="66895" y="9116"/>
                  <a:pt x="66895" y="8881"/>
                </a:cubicBezTo>
                <a:cubicBezTo>
                  <a:pt x="66918" y="8654"/>
                  <a:pt x="66737" y="8451"/>
                  <a:pt x="66510" y="8451"/>
                </a:cubicBezTo>
                <a:lnTo>
                  <a:pt x="66488" y="8451"/>
                </a:lnTo>
                <a:cubicBezTo>
                  <a:pt x="66475" y="8449"/>
                  <a:pt x="66462" y="8449"/>
                  <a:pt x="66450" y="8449"/>
                </a:cubicBezTo>
                <a:close/>
                <a:moveTo>
                  <a:pt x="244282" y="8652"/>
                </a:moveTo>
                <a:cubicBezTo>
                  <a:pt x="244116" y="8652"/>
                  <a:pt x="243979" y="8802"/>
                  <a:pt x="244000" y="8972"/>
                </a:cubicBezTo>
                <a:cubicBezTo>
                  <a:pt x="244000" y="9175"/>
                  <a:pt x="244113" y="9266"/>
                  <a:pt x="244385" y="9311"/>
                </a:cubicBezTo>
                <a:cubicBezTo>
                  <a:pt x="244453" y="9221"/>
                  <a:pt x="244589" y="9107"/>
                  <a:pt x="244634" y="8972"/>
                </a:cubicBezTo>
                <a:lnTo>
                  <a:pt x="244634" y="8994"/>
                </a:lnTo>
                <a:cubicBezTo>
                  <a:pt x="244657" y="8790"/>
                  <a:pt x="244521" y="8677"/>
                  <a:pt x="244317" y="8654"/>
                </a:cubicBezTo>
                <a:cubicBezTo>
                  <a:pt x="244305" y="8653"/>
                  <a:pt x="244294" y="8652"/>
                  <a:pt x="244282" y="8652"/>
                </a:cubicBezTo>
                <a:close/>
                <a:moveTo>
                  <a:pt x="248893" y="8428"/>
                </a:moveTo>
                <a:cubicBezTo>
                  <a:pt x="248644" y="8428"/>
                  <a:pt x="248463" y="8632"/>
                  <a:pt x="248463" y="8881"/>
                </a:cubicBezTo>
                <a:cubicBezTo>
                  <a:pt x="248463" y="9107"/>
                  <a:pt x="248644" y="9289"/>
                  <a:pt x="248870" y="9311"/>
                </a:cubicBezTo>
                <a:cubicBezTo>
                  <a:pt x="249119" y="9311"/>
                  <a:pt x="249323" y="9130"/>
                  <a:pt x="249346" y="8881"/>
                </a:cubicBezTo>
                <a:cubicBezTo>
                  <a:pt x="249346" y="8632"/>
                  <a:pt x="249142" y="8428"/>
                  <a:pt x="248916" y="8428"/>
                </a:cubicBezTo>
                <a:close/>
                <a:moveTo>
                  <a:pt x="241123" y="9334"/>
                </a:moveTo>
                <a:cubicBezTo>
                  <a:pt x="241129" y="9334"/>
                  <a:pt x="241136" y="9334"/>
                  <a:pt x="241143" y="9335"/>
                </a:cubicBezTo>
                <a:lnTo>
                  <a:pt x="241143" y="9335"/>
                </a:lnTo>
                <a:cubicBezTo>
                  <a:pt x="241144" y="9335"/>
                  <a:pt x="241145" y="9334"/>
                  <a:pt x="241145" y="9334"/>
                </a:cubicBezTo>
                <a:close/>
                <a:moveTo>
                  <a:pt x="268488" y="8247"/>
                </a:moveTo>
                <a:cubicBezTo>
                  <a:pt x="268171" y="8269"/>
                  <a:pt x="267922" y="8518"/>
                  <a:pt x="267922" y="8813"/>
                </a:cubicBezTo>
                <a:cubicBezTo>
                  <a:pt x="267944" y="9107"/>
                  <a:pt x="268194" y="9357"/>
                  <a:pt x="268488" y="9357"/>
                </a:cubicBezTo>
                <a:cubicBezTo>
                  <a:pt x="268783" y="9357"/>
                  <a:pt x="269032" y="9107"/>
                  <a:pt x="269032" y="8813"/>
                </a:cubicBezTo>
                <a:cubicBezTo>
                  <a:pt x="269032" y="8496"/>
                  <a:pt x="268783" y="8269"/>
                  <a:pt x="268488" y="8247"/>
                </a:cubicBezTo>
                <a:close/>
                <a:moveTo>
                  <a:pt x="37763" y="8836"/>
                </a:moveTo>
                <a:cubicBezTo>
                  <a:pt x="37650" y="8949"/>
                  <a:pt x="37537" y="9017"/>
                  <a:pt x="37514" y="9107"/>
                </a:cubicBezTo>
                <a:cubicBezTo>
                  <a:pt x="37472" y="9233"/>
                  <a:pt x="37585" y="9359"/>
                  <a:pt x="37710" y="9359"/>
                </a:cubicBezTo>
                <a:cubicBezTo>
                  <a:pt x="37720" y="9359"/>
                  <a:pt x="37730" y="9358"/>
                  <a:pt x="37741" y="9357"/>
                </a:cubicBezTo>
                <a:cubicBezTo>
                  <a:pt x="37831" y="9334"/>
                  <a:pt x="37922" y="9243"/>
                  <a:pt x="37944" y="9153"/>
                </a:cubicBezTo>
                <a:cubicBezTo>
                  <a:pt x="37944" y="9062"/>
                  <a:pt x="37854" y="8972"/>
                  <a:pt x="37763" y="8836"/>
                </a:cubicBezTo>
                <a:close/>
                <a:moveTo>
                  <a:pt x="46879" y="8585"/>
                </a:moveTo>
                <a:cubicBezTo>
                  <a:pt x="46868" y="8585"/>
                  <a:pt x="46858" y="8585"/>
                  <a:pt x="46847" y="8586"/>
                </a:cubicBezTo>
                <a:cubicBezTo>
                  <a:pt x="46666" y="8609"/>
                  <a:pt x="46507" y="8722"/>
                  <a:pt x="46553" y="8926"/>
                </a:cubicBezTo>
                <a:cubicBezTo>
                  <a:pt x="46575" y="9062"/>
                  <a:pt x="46711" y="9175"/>
                  <a:pt x="46847" y="9379"/>
                </a:cubicBezTo>
                <a:cubicBezTo>
                  <a:pt x="47006" y="9175"/>
                  <a:pt x="47119" y="9062"/>
                  <a:pt x="47164" y="8949"/>
                </a:cubicBezTo>
                <a:lnTo>
                  <a:pt x="47187" y="8949"/>
                </a:lnTo>
                <a:cubicBezTo>
                  <a:pt x="47230" y="8777"/>
                  <a:pt x="47069" y="8585"/>
                  <a:pt x="46879" y="8585"/>
                </a:cubicBezTo>
                <a:close/>
                <a:moveTo>
                  <a:pt x="76999" y="8632"/>
                </a:moveTo>
                <a:cubicBezTo>
                  <a:pt x="76840" y="8836"/>
                  <a:pt x="76704" y="8949"/>
                  <a:pt x="76682" y="9085"/>
                </a:cubicBezTo>
                <a:cubicBezTo>
                  <a:pt x="76659" y="9243"/>
                  <a:pt x="76795" y="9379"/>
                  <a:pt x="76976" y="9379"/>
                </a:cubicBezTo>
                <a:cubicBezTo>
                  <a:pt x="77157" y="9379"/>
                  <a:pt x="77271" y="9289"/>
                  <a:pt x="77271" y="9130"/>
                </a:cubicBezTo>
                <a:cubicBezTo>
                  <a:pt x="77248" y="8949"/>
                  <a:pt x="77135" y="8858"/>
                  <a:pt x="76999" y="8632"/>
                </a:cubicBezTo>
                <a:close/>
                <a:moveTo>
                  <a:pt x="61874" y="8517"/>
                </a:moveTo>
                <a:cubicBezTo>
                  <a:pt x="61642" y="8517"/>
                  <a:pt x="61458" y="8712"/>
                  <a:pt x="61436" y="8949"/>
                </a:cubicBezTo>
                <a:cubicBezTo>
                  <a:pt x="61413" y="9198"/>
                  <a:pt x="61640" y="9425"/>
                  <a:pt x="61912" y="9425"/>
                </a:cubicBezTo>
                <a:cubicBezTo>
                  <a:pt x="62138" y="9402"/>
                  <a:pt x="62342" y="9221"/>
                  <a:pt x="62342" y="8972"/>
                </a:cubicBezTo>
                <a:cubicBezTo>
                  <a:pt x="62342" y="8722"/>
                  <a:pt x="62161" y="8518"/>
                  <a:pt x="61912" y="8518"/>
                </a:cubicBezTo>
                <a:cubicBezTo>
                  <a:pt x="61899" y="8517"/>
                  <a:pt x="61886" y="8517"/>
                  <a:pt x="61874" y="8517"/>
                </a:cubicBezTo>
                <a:close/>
                <a:moveTo>
                  <a:pt x="283535" y="8404"/>
                </a:moveTo>
                <a:cubicBezTo>
                  <a:pt x="283258" y="8404"/>
                  <a:pt x="283033" y="8623"/>
                  <a:pt x="283054" y="8904"/>
                </a:cubicBezTo>
                <a:cubicBezTo>
                  <a:pt x="283032" y="9175"/>
                  <a:pt x="283258" y="9425"/>
                  <a:pt x="283530" y="9447"/>
                </a:cubicBezTo>
                <a:cubicBezTo>
                  <a:pt x="283802" y="9425"/>
                  <a:pt x="284051" y="9221"/>
                  <a:pt x="284074" y="8949"/>
                </a:cubicBezTo>
                <a:cubicBezTo>
                  <a:pt x="284074" y="8654"/>
                  <a:pt x="283847" y="8428"/>
                  <a:pt x="283575" y="8405"/>
                </a:cubicBezTo>
                <a:cubicBezTo>
                  <a:pt x="283562" y="8404"/>
                  <a:pt x="283548" y="8404"/>
                  <a:pt x="283535" y="8404"/>
                </a:cubicBezTo>
                <a:close/>
                <a:moveTo>
                  <a:pt x="263912" y="8360"/>
                </a:moveTo>
                <a:cubicBezTo>
                  <a:pt x="263618" y="8383"/>
                  <a:pt x="263391" y="8632"/>
                  <a:pt x="263391" y="8926"/>
                </a:cubicBezTo>
                <a:cubicBezTo>
                  <a:pt x="263391" y="9243"/>
                  <a:pt x="263640" y="9470"/>
                  <a:pt x="263957" y="9470"/>
                </a:cubicBezTo>
                <a:cubicBezTo>
                  <a:pt x="264252" y="9447"/>
                  <a:pt x="264478" y="9221"/>
                  <a:pt x="264501" y="8926"/>
                </a:cubicBezTo>
                <a:cubicBezTo>
                  <a:pt x="264478" y="8609"/>
                  <a:pt x="264229" y="8360"/>
                  <a:pt x="263912" y="8360"/>
                </a:cubicBezTo>
                <a:close/>
                <a:moveTo>
                  <a:pt x="33482" y="9198"/>
                </a:moveTo>
                <a:lnTo>
                  <a:pt x="32893" y="9243"/>
                </a:lnTo>
                <a:cubicBezTo>
                  <a:pt x="33057" y="9408"/>
                  <a:pt x="33142" y="9493"/>
                  <a:pt x="33214" y="9493"/>
                </a:cubicBezTo>
                <a:cubicBezTo>
                  <a:pt x="33291" y="9493"/>
                  <a:pt x="33353" y="9397"/>
                  <a:pt x="33482" y="9198"/>
                </a:cubicBezTo>
                <a:close/>
                <a:moveTo>
                  <a:pt x="57378" y="8630"/>
                </a:moveTo>
                <a:cubicBezTo>
                  <a:pt x="57364" y="8630"/>
                  <a:pt x="57350" y="8630"/>
                  <a:pt x="57336" y="8632"/>
                </a:cubicBezTo>
                <a:cubicBezTo>
                  <a:pt x="57087" y="8632"/>
                  <a:pt x="56883" y="8813"/>
                  <a:pt x="56883" y="9062"/>
                </a:cubicBezTo>
                <a:cubicBezTo>
                  <a:pt x="56883" y="9334"/>
                  <a:pt x="57109" y="9538"/>
                  <a:pt x="57358" y="9538"/>
                </a:cubicBezTo>
                <a:cubicBezTo>
                  <a:pt x="57630" y="9538"/>
                  <a:pt x="57834" y="9311"/>
                  <a:pt x="57811" y="9039"/>
                </a:cubicBezTo>
                <a:cubicBezTo>
                  <a:pt x="57790" y="8804"/>
                  <a:pt x="57607" y="8630"/>
                  <a:pt x="57378" y="8630"/>
                </a:cubicBezTo>
                <a:close/>
                <a:moveTo>
                  <a:pt x="278969" y="8494"/>
                </a:moveTo>
                <a:cubicBezTo>
                  <a:pt x="278956" y="8494"/>
                  <a:pt x="278944" y="8495"/>
                  <a:pt x="278931" y="8496"/>
                </a:cubicBezTo>
                <a:cubicBezTo>
                  <a:pt x="278252" y="8564"/>
                  <a:pt x="278297" y="9538"/>
                  <a:pt x="278977" y="9538"/>
                </a:cubicBezTo>
                <a:cubicBezTo>
                  <a:pt x="279248" y="9538"/>
                  <a:pt x="279475" y="9311"/>
                  <a:pt x="279498" y="9017"/>
                </a:cubicBezTo>
                <a:cubicBezTo>
                  <a:pt x="279498" y="8735"/>
                  <a:pt x="279248" y="8494"/>
                  <a:pt x="278969" y="8494"/>
                </a:cubicBezTo>
                <a:close/>
                <a:moveTo>
                  <a:pt x="72400" y="8790"/>
                </a:moveTo>
                <a:cubicBezTo>
                  <a:pt x="72174" y="8790"/>
                  <a:pt x="72015" y="8972"/>
                  <a:pt x="71993" y="9175"/>
                </a:cubicBezTo>
                <a:cubicBezTo>
                  <a:pt x="71993" y="9402"/>
                  <a:pt x="72174" y="9561"/>
                  <a:pt x="72378" y="9561"/>
                </a:cubicBezTo>
                <a:cubicBezTo>
                  <a:pt x="72604" y="9561"/>
                  <a:pt x="72785" y="9402"/>
                  <a:pt x="72785" y="9175"/>
                </a:cubicBezTo>
                <a:cubicBezTo>
                  <a:pt x="72785" y="8972"/>
                  <a:pt x="72604" y="8790"/>
                  <a:pt x="72400" y="8790"/>
                </a:cubicBezTo>
                <a:close/>
                <a:moveTo>
                  <a:pt x="82866" y="9221"/>
                </a:moveTo>
                <a:cubicBezTo>
                  <a:pt x="82821" y="9266"/>
                  <a:pt x="82730" y="9334"/>
                  <a:pt x="82730" y="9402"/>
                </a:cubicBezTo>
                <a:cubicBezTo>
                  <a:pt x="82730" y="9447"/>
                  <a:pt x="82798" y="9515"/>
                  <a:pt x="82889" y="9606"/>
                </a:cubicBezTo>
                <a:cubicBezTo>
                  <a:pt x="82979" y="9515"/>
                  <a:pt x="83070" y="9425"/>
                  <a:pt x="83047" y="9402"/>
                </a:cubicBezTo>
                <a:cubicBezTo>
                  <a:pt x="83002" y="9334"/>
                  <a:pt x="82934" y="9266"/>
                  <a:pt x="82866" y="9221"/>
                </a:cubicBezTo>
                <a:close/>
                <a:moveTo>
                  <a:pt x="259415" y="8519"/>
                </a:moveTo>
                <a:cubicBezTo>
                  <a:pt x="259104" y="8524"/>
                  <a:pt x="258860" y="8771"/>
                  <a:pt x="258860" y="9062"/>
                </a:cubicBezTo>
                <a:cubicBezTo>
                  <a:pt x="258860" y="9357"/>
                  <a:pt x="259087" y="9606"/>
                  <a:pt x="259404" y="9628"/>
                </a:cubicBezTo>
                <a:cubicBezTo>
                  <a:pt x="259699" y="9628"/>
                  <a:pt x="259948" y="9379"/>
                  <a:pt x="259970" y="9085"/>
                </a:cubicBezTo>
                <a:cubicBezTo>
                  <a:pt x="259970" y="8771"/>
                  <a:pt x="259727" y="8524"/>
                  <a:pt x="259415" y="8519"/>
                </a:cubicBezTo>
                <a:close/>
                <a:moveTo>
                  <a:pt x="274423" y="8564"/>
                </a:moveTo>
                <a:cubicBezTo>
                  <a:pt x="274129" y="8586"/>
                  <a:pt x="273880" y="8836"/>
                  <a:pt x="273902" y="9130"/>
                </a:cubicBezTo>
                <a:cubicBezTo>
                  <a:pt x="273881" y="9434"/>
                  <a:pt x="274129" y="9675"/>
                  <a:pt x="274429" y="9675"/>
                </a:cubicBezTo>
                <a:cubicBezTo>
                  <a:pt x="274442" y="9675"/>
                  <a:pt x="274455" y="9675"/>
                  <a:pt x="274469" y="9674"/>
                </a:cubicBezTo>
                <a:cubicBezTo>
                  <a:pt x="274763" y="9651"/>
                  <a:pt x="274990" y="9402"/>
                  <a:pt x="274990" y="9107"/>
                </a:cubicBezTo>
                <a:cubicBezTo>
                  <a:pt x="274967" y="8813"/>
                  <a:pt x="274718" y="8586"/>
                  <a:pt x="274423" y="8564"/>
                </a:cubicBezTo>
                <a:close/>
                <a:moveTo>
                  <a:pt x="52805" y="8768"/>
                </a:moveTo>
                <a:cubicBezTo>
                  <a:pt x="52556" y="8768"/>
                  <a:pt x="52352" y="8994"/>
                  <a:pt x="52375" y="9243"/>
                </a:cubicBezTo>
                <a:cubicBezTo>
                  <a:pt x="52375" y="9480"/>
                  <a:pt x="52558" y="9676"/>
                  <a:pt x="52790" y="9676"/>
                </a:cubicBezTo>
                <a:cubicBezTo>
                  <a:pt x="52802" y="9676"/>
                  <a:pt x="52815" y="9675"/>
                  <a:pt x="52828" y="9674"/>
                </a:cubicBezTo>
                <a:cubicBezTo>
                  <a:pt x="53077" y="9674"/>
                  <a:pt x="53281" y="9447"/>
                  <a:pt x="53281" y="9221"/>
                </a:cubicBezTo>
                <a:cubicBezTo>
                  <a:pt x="53258" y="8972"/>
                  <a:pt x="53054" y="8768"/>
                  <a:pt x="52805" y="8768"/>
                </a:cubicBezTo>
                <a:close/>
                <a:moveTo>
                  <a:pt x="254843" y="8653"/>
                </a:moveTo>
                <a:cubicBezTo>
                  <a:pt x="254830" y="8653"/>
                  <a:pt x="254818" y="8653"/>
                  <a:pt x="254805" y="8654"/>
                </a:cubicBezTo>
                <a:cubicBezTo>
                  <a:pt x="254511" y="8654"/>
                  <a:pt x="254262" y="8904"/>
                  <a:pt x="254284" y="9221"/>
                </a:cubicBezTo>
                <a:cubicBezTo>
                  <a:pt x="254306" y="9480"/>
                  <a:pt x="254534" y="9698"/>
                  <a:pt x="254810" y="9698"/>
                </a:cubicBezTo>
                <a:cubicBezTo>
                  <a:pt x="254824" y="9698"/>
                  <a:pt x="254837" y="9697"/>
                  <a:pt x="254851" y="9696"/>
                </a:cubicBezTo>
                <a:cubicBezTo>
                  <a:pt x="255145" y="9674"/>
                  <a:pt x="255349" y="9447"/>
                  <a:pt x="255349" y="9153"/>
                </a:cubicBezTo>
                <a:cubicBezTo>
                  <a:pt x="255349" y="8892"/>
                  <a:pt x="255121" y="8653"/>
                  <a:pt x="254843" y="8653"/>
                </a:cubicBezTo>
                <a:close/>
                <a:moveTo>
                  <a:pt x="67844" y="8834"/>
                </a:moveTo>
                <a:cubicBezTo>
                  <a:pt x="67830" y="8834"/>
                  <a:pt x="67816" y="8834"/>
                  <a:pt x="67802" y="8836"/>
                </a:cubicBezTo>
                <a:cubicBezTo>
                  <a:pt x="67575" y="8858"/>
                  <a:pt x="67394" y="9062"/>
                  <a:pt x="67417" y="9289"/>
                </a:cubicBezTo>
                <a:cubicBezTo>
                  <a:pt x="67417" y="9538"/>
                  <a:pt x="67620" y="9719"/>
                  <a:pt x="67870" y="9719"/>
                </a:cubicBezTo>
                <a:cubicBezTo>
                  <a:pt x="68119" y="9696"/>
                  <a:pt x="68300" y="9493"/>
                  <a:pt x="68300" y="9243"/>
                </a:cubicBezTo>
                <a:cubicBezTo>
                  <a:pt x="68279" y="9008"/>
                  <a:pt x="68076" y="8834"/>
                  <a:pt x="67844" y="8834"/>
                </a:cubicBezTo>
                <a:close/>
                <a:moveTo>
                  <a:pt x="43676" y="9107"/>
                </a:moveTo>
                <a:cubicBezTo>
                  <a:pt x="43495" y="9107"/>
                  <a:pt x="43359" y="9266"/>
                  <a:pt x="43381" y="9447"/>
                </a:cubicBezTo>
                <a:cubicBezTo>
                  <a:pt x="43381" y="9606"/>
                  <a:pt x="43517" y="9742"/>
                  <a:pt x="43676" y="9742"/>
                </a:cubicBezTo>
                <a:cubicBezTo>
                  <a:pt x="43834" y="9742"/>
                  <a:pt x="43993" y="9606"/>
                  <a:pt x="43993" y="9425"/>
                </a:cubicBezTo>
                <a:cubicBezTo>
                  <a:pt x="43993" y="9243"/>
                  <a:pt x="43857" y="9107"/>
                  <a:pt x="43676" y="9107"/>
                </a:cubicBezTo>
                <a:close/>
                <a:moveTo>
                  <a:pt x="48229" y="8926"/>
                </a:moveTo>
                <a:cubicBezTo>
                  <a:pt x="48025" y="8926"/>
                  <a:pt x="47844" y="9085"/>
                  <a:pt x="47821" y="9289"/>
                </a:cubicBezTo>
                <a:cubicBezTo>
                  <a:pt x="47821" y="9515"/>
                  <a:pt x="47980" y="9719"/>
                  <a:pt x="48206" y="9742"/>
                </a:cubicBezTo>
                <a:cubicBezTo>
                  <a:pt x="48433" y="9742"/>
                  <a:pt x="48592" y="9583"/>
                  <a:pt x="48614" y="9357"/>
                </a:cubicBezTo>
                <a:cubicBezTo>
                  <a:pt x="48660" y="9130"/>
                  <a:pt x="48478" y="8926"/>
                  <a:pt x="48229" y="8926"/>
                </a:cubicBezTo>
                <a:close/>
                <a:moveTo>
                  <a:pt x="241143" y="9335"/>
                </a:moveTo>
                <a:cubicBezTo>
                  <a:pt x="241031" y="9381"/>
                  <a:pt x="240964" y="9471"/>
                  <a:pt x="240964" y="9583"/>
                </a:cubicBezTo>
                <a:cubicBezTo>
                  <a:pt x="240987" y="9674"/>
                  <a:pt x="241078" y="9742"/>
                  <a:pt x="241191" y="9764"/>
                </a:cubicBezTo>
                <a:cubicBezTo>
                  <a:pt x="241259" y="9764"/>
                  <a:pt x="241327" y="9628"/>
                  <a:pt x="241463" y="9515"/>
                </a:cubicBezTo>
                <a:cubicBezTo>
                  <a:pt x="241316" y="9410"/>
                  <a:pt x="241227" y="9344"/>
                  <a:pt x="241143" y="9335"/>
                </a:cubicBezTo>
                <a:close/>
                <a:moveTo>
                  <a:pt x="245721" y="8972"/>
                </a:moveTo>
                <a:cubicBezTo>
                  <a:pt x="245472" y="8972"/>
                  <a:pt x="245291" y="9153"/>
                  <a:pt x="245291" y="9379"/>
                </a:cubicBezTo>
                <a:cubicBezTo>
                  <a:pt x="245291" y="9593"/>
                  <a:pt x="245452" y="9766"/>
                  <a:pt x="245680" y="9766"/>
                </a:cubicBezTo>
                <a:cubicBezTo>
                  <a:pt x="245693" y="9766"/>
                  <a:pt x="245707" y="9766"/>
                  <a:pt x="245721" y="9764"/>
                </a:cubicBezTo>
                <a:cubicBezTo>
                  <a:pt x="245925" y="9764"/>
                  <a:pt x="246084" y="9583"/>
                  <a:pt x="246084" y="9379"/>
                </a:cubicBezTo>
                <a:cubicBezTo>
                  <a:pt x="246084" y="9175"/>
                  <a:pt x="245925" y="8994"/>
                  <a:pt x="245721" y="8972"/>
                </a:cubicBezTo>
                <a:close/>
                <a:moveTo>
                  <a:pt x="78370" y="9173"/>
                </a:moveTo>
                <a:cubicBezTo>
                  <a:pt x="78359" y="9173"/>
                  <a:pt x="78347" y="9174"/>
                  <a:pt x="78335" y="9175"/>
                </a:cubicBezTo>
                <a:cubicBezTo>
                  <a:pt x="78154" y="9175"/>
                  <a:pt x="78041" y="9311"/>
                  <a:pt x="78041" y="9493"/>
                </a:cubicBezTo>
                <a:cubicBezTo>
                  <a:pt x="78041" y="9674"/>
                  <a:pt x="78177" y="9787"/>
                  <a:pt x="78449" y="9787"/>
                </a:cubicBezTo>
                <a:cubicBezTo>
                  <a:pt x="78494" y="9696"/>
                  <a:pt x="78630" y="9583"/>
                  <a:pt x="78653" y="9470"/>
                </a:cubicBezTo>
                <a:cubicBezTo>
                  <a:pt x="78653" y="9302"/>
                  <a:pt x="78516" y="9173"/>
                  <a:pt x="78370" y="9173"/>
                </a:cubicBezTo>
                <a:close/>
                <a:moveTo>
                  <a:pt x="269870" y="8654"/>
                </a:moveTo>
                <a:cubicBezTo>
                  <a:pt x="269530" y="8654"/>
                  <a:pt x="269281" y="8926"/>
                  <a:pt x="269304" y="9243"/>
                </a:cubicBezTo>
                <a:cubicBezTo>
                  <a:pt x="269281" y="9561"/>
                  <a:pt x="269553" y="9787"/>
                  <a:pt x="269870" y="9787"/>
                </a:cubicBezTo>
                <a:cubicBezTo>
                  <a:pt x="270164" y="9787"/>
                  <a:pt x="270414" y="9538"/>
                  <a:pt x="270436" y="9243"/>
                </a:cubicBezTo>
                <a:cubicBezTo>
                  <a:pt x="270436" y="8926"/>
                  <a:pt x="270164" y="8677"/>
                  <a:pt x="269870" y="8654"/>
                </a:cubicBezTo>
                <a:close/>
                <a:moveTo>
                  <a:pt x="250252" y="8790"/>
                </a:moveTo>
                <a:cubicBezTo>
                  <a:pt x="250003" y="8813"/>
                  <a:pt x="249776" y="9017"/>
                  <a:pt x="249799" y="9289"/>
                </a:cubicBezTo>
                <a:cubicBezTo>
                  <a:pt x="249777" y="9631"/>
                  <a:pt x="250019" y="9796"/>
                  <a:pt x="250265" y="9796"/>
                </a:cubicBezTo>
                <a:cubicBezTo>
                  <a:pt x="250523" y="9796"/>
                  <a:pt x="250785" y="9614"/>
                  <a:pt x="250751" y="9266"/>
                </a:cubicBezTo>
                <a:cubicBezTo>
                  <a:pt x="250751" y="8994"/>
                  <a:pt x="250524" y="8790"/>
                  <a:pt x="250252" y="8790"/>
                </a:cubicBezTo>
                <a:close/>
                <a:moveTo>
                  <a:pt x="284980" y="8881"/>
                </a:moveTo>
                <a:cubicBezTo>
                  <a:pt x="284595" y="8904"/>
                  <a:pt x="284436" y="9039"/>
                  <a:pt x="284413" y="9334"/>
                </a:cubicBezTo>
                <a:cubicBezTo>
                  <a:pt x="284413" y="9606"/>
                  <a:pt x="284595" y="9764"/>
                  <a:pt x="284980" y="9810"/>
                </a:cubicBezTo>
                <a:lnTo>
                  <a:pt x="284980" y="8881"/>
                </a:lnTo>
                <a:close/>
                <a:moveTo>
                  <a:pt x="63294" y="8904"/>
                </a:moveTo>
                <a:cubicBezTo>
                  <a:pt x="63022" y="8904"/>
                  <a:pt x="62795" y="9107"/>
                  <a:pt x="62795" y="9357"/>
                </a:cubicBezTo>
                <a:cubicBezTo>
                  <a:pt x="62795" y="9628"/>
                  <a:pt x="62999" y="9832"/>
                  <a:pt x="63271" y="9855"/>
                </a:cubicBezTo>
                <a:cubicBezTo>
                  <a:pt x="63520" y="9855"/>
                  <a:pt x="63747" y="9628"/>
                  <a:pt x="63724" y="9379"/>
                </a:cubicBezTo>
                <a:cubicBezTo>
                  <a:pt x="63724" y="9130"/>
                  <a:pt x="63543" y="8926"/>
                  <a:pt x="63294" y="8904"/>
                </a:cubicBezTo>
                <a:close/>
                <a:moveTo>
                  <a:pt x="39067" y="9281"/>
                </a:moveTo>
                <a:cubicBezTo>
                  <a:pt x="38930" y="9281"/>
                  <a:pt x="38813" y="9421"/>
                  <a:pt x="38873" y="9561"/>
                </a:cubicBezTo>
                <a:cubicBezTo>
                  <a:pt x="38896" y="9674"/>
                  <a:pt x="39009" y="9742"/>
                  <a:pt x="39145" y="9900"/>
                </a:cubicBezTo>
                <a:cubicBezTo>
                  <a:pt x="39236" y="9719"/>
                  <a:pt x="39372" y="9606"/>
                  <a:pt x="39372" y="9538"/>
                </a:cubicBezTo>
                <a:cubicBezTo>
                  <a:pt x="39326" y="9402"/>
                  <a:pt x="39236" y="9311"/>
                  <a:pt x="39122" y="9289"/>
                </a:cubicBezTo>
                <a:cubicBezTo>
                  <a:pt x="39104" y="9283"/>
                  <a:pt x="39085" y="9281"/>
                  <a:pt x="39067" y="9281"/>
                </a:cubicBezTo>
                <a:close/>
                <a:moveTo>
                  <a:pt x="84271" y="9561"/>
                </a:moveTo>
                <a:cubicBezTo>
                  <a:pt x="84203" y="9651"/>
                  <a:pt x="84112" y="9719"/>
                  <a:pt x="84112" y="9764"/>
                </a:cubicBezTo>
                <a:cubicBezTo>
                  <a:pt x="84135" y="9832"/>
                  <a:pt x="84203" y="9900"/>
                  <a:pt x="84271" y="9946"/>
                </a:cubicBezTo>
                <a:cubicBezTo>
                  <a:pt x="84316" y="9900"/>
                  <a:pt x="84407" y="9832"/>
                  <a:pt x="84407" y="9787"/>
                </a:cubicBezTo>
                <a:cubicBezTo>
                  <a:pt x="84429" y="9719"/>
                  <a:pt x="84339" y="9651"/>
                  <a:pt x="84271" y="9561"/>
                </a:cubicBezTo>
                <a:close/>
                <a:moveTo>
                  <a:pt x="265297" y="8812"/>
                </a:moveTo>
                <a:cubicBezTo>
                  <a:pt x="264977" y="8812"/>
                  <a:pt x="264728" y="9054"/>
                  <a:pt x="264728" y="9379"/>
                </a:cubicBezTo>
                <a:cubicBezTo>
                  <a:pt x="264728" y="9674"/>
                  <a:pt x="264977" y="9946"/>
                  <a:pt x="265294" y="9946"/>
                </a:cubicBezTo>
                <a:cubicBezTo>
                  <a:pt x="265611" y="9946"/>
                  <a:pt x="265860" y="9719"/>
                  <a:pt x="265860" y="9425"/>
                </a:cubicBezTo>
                <a:cubicBezTo>
                  <a:pt x="265906" y="9085"/>
                  <a:pt x="265656" y="8813"/>
                  <a:pt x="265339" y="8813"/>
                </a:cubicBezTo>
                <a:cubicBezTo>
                  <a:pt x="265325" y="8812"/>
                  <a:pt x="265311" y="8812"/>
                  <a:pt x="265297" y="8812"/>
                </a:cubicBezTo>
                <a:close/>
                <a:moveTo>
                  <a:pt x="280341" y="8902"/>
                </a:moveTo>
                <a:cubicBezTo>
                  <a:pt x="280064" y="8902"/>
                  <a:pt x="279836" y="9120"/>
                  <a:pt x="279815" y="9379"/>
                </a:cubicBezTo>
                <a:cubicBezTo>
                  <a:pt x="279792" y="9696"/>
                  <a:pt x="280019" y="9946"/>
                  <a:pt x="280336" y="9946"/>
                </a:cubicBezTo>
                <a:cubicBezTo>
                  <a:pt x="280608" y="9946"/>
                  <a:pt x="280834" y="9719"/>
                  <a:pt x="280857" y="9447"/>
                </a:cubicBezTo>
                <a:cubicBezTo>
                  <a:pt x="280857" y="9175"/>
                  <a:pt x="280653" y="8926"/>
                  <a:pt x="280381" y="8904"/>
                </a:cubicBezTo>
                <a:cubicBezTo>
                  <a:pt x="280368" y="8903"/>
                  <a:pt x="280354" y="8902"/>
                  <a:pt x="280341" y="8902"/>
                </a:cubicBezTo>
                <a:close/>
                <a:moveTo>
                  <a:pt x="34569" y="9289"/>
                </a:moveTo>
                <a:cubicBezTo>
                  <a:pt x="34433" y="9447"/>
                  <a:pt x="34320" y="9538"/>
                  <a:pt x="34275" y="9674"/>
                </a:cubicBezTo>
                <a:cubicBezTo>
                  <a:pt x="34232" y="9802"/>
                  <a:pt x="34390" y="9970"/>
                  <a:pt x="34560" y="9970"/>
                </a:cubicBezTo>
                <a:cubicBezTo>
                  <a:pt x="34571" y="9970"/>
                  <a:pt x="34581" y="9970"/>
                  <a:pt x="34592" y="9968"/>
                </a:cubicBezTo>
                <a:cubicBezTo>
                  <a:pt x="34750" y="9946"/>
                  <a:pt x="34864" y="9855"/>
                  <a:pt x="34841" y="9674"/>
                </a:cubicBezTo>
                <a:cubicBezTo>
                  <a:pt x="34818" y="9561"/>
                  <a:pt x="34705" y="9470"/>
                  <a:pt x="34569" y="9289"/>
                </a:cubicBezTo>
                <a:close/>
                <a:moveTo>
                  <a:pt x="73737" y="9175"/>
                </a:moveTo>
                <a:cubicBezTo>
                  <a:pt x="73533" y="9198"/>
                  <a:pt x="73374" y="9379"/>
                  <a:pt x="73374" y="9583"/>
                </a:cubicBezTo>
                <a:cubicBezTo>
                  <a:pt x="73374" y="9817"/>
                  <a:pt x="73553" y="9970"/>
                  <a:pt x="73762" y="9970"/>
                </a:cubicBezTo>
                <a:cubicBezTo>
                  <a:pt x="73776" y="9970"/>
                  <a:pt x="73790" y="9970"/>
                  <a:pt x="73805" y="9968"/>
                </a:cubicBezTo>
                <a:cubicBezTo>
                  <a:pt x="74031" y="9946"/>
                  <a:pt x="74167" y="9764"/>
                  <a:pt x="74167" y="9561"/>
                </a:cubicBezTo>
                <a:cubicBezTo>
                  <a:pt x="74145" y="9334"/>
                  <a:pt x="73963" y="9175"/>
                  <a:pt x="73737" y="9175"/>
                </a:cubicBezTo>
                <a:close/>
                <a:moveTo>
                  <a:pt x="58740" y="9039"/>
                </a:moveTo>
                <a:cubicBezTo>
                  <a:pt x="58468" y="9039"/>
                  <a:pt x="58242" y="9243"/>
                  <a:pt x="58242" y="9515"/>
                </a:cubicBezTo>
                <a:cubicBezTo>
                  <a:pt x="58242" y="9787"/>
                  <a:pt x="58468" y="10014"/>
                  <a:pt x="58740" y="10014"/>
                </a:cubicBezTo>
                <a:cubicBezTo>
                  <a:pt x="59012" y="10014"/>
                  <a:pt x="59216" y="9787"/>
                  <a:pt x="59216" y="9538"/>
                </a:cubicBezTo>
                <a:cubicBezTo>
                  <a:pt x="59216" y="9266"/>
                  <a:pt x="59012" y="9039"/>
                  <a:pt x="58740" y="9039"/>
                </a:cubicBezTo>
                <a:close/>
                <a:moveTo>
                  <a:pt x="260745" y="8925"/>
                </a:moveTo>
                <a:cubicBezTo>
                  <a:pt x="260469" y="8925"/>
                  <a:pt x="260242" y="9144"/>
                  <a:pt x="260242" y="9425"/>
                </a:cubicBezTo>
                <a:cubicBezTo>
                  <a:pt x="260197" y="9764"/>
                  <a:pt x="260446" y="10036"/>
                  <a:pt x="260763" y="10059"/>
                </a:cubicBezTo>
                <a:cubicBezTo>
                  <a:pt x="261080" y="10059"/>
                  <a:pt x="261352" y="9810"/>
                  <a:pt x="261352" y="9493"/>
                </a:cubicBezTo>
                <a:cubicBezTo>
                  <a:pt x="261352" y="9175"/>
                  <a:pt x="261103" y="8926"/>
                  <a:pt x="260786" y="8926"/>
                </a:cubicBezTo>
                <a:cubicBezTo>
                  <a:pt x="260772" y="8925"/>
                  <a:pt x="260759" y="8925"/>
                  <a:pt x="260745" y="8925"/>
                </a:cubicBezTo>
                <a:close/>
                <a:moveTo>
                  <a:pt x="30106" y="9538"/>
                </a:moveTo>
                <a:cubicBezTo>
                  <a:pt x="30038" y="9538"/>
                  <a:pt x="29970" y="9538"/>
                  <a:pt x="29902" y="9561"/>
                </a:cubicBezTo>
                <a:cubicBezTo>
                  <a:pt x="29676" y="9606"/>
                  <a:pt x="29585" y="9787"/>
                  <a:pt x="29744" y="9968"/>
                </a:cubicBezTo>
                <a:cubicBezTo>
                  <a:pt x="29842" y="10047"/>
                  <a:pt x="29958" y="10109"/>
                  <a:pt x="30075" y="10109"/>
                </a:cubicBezTo>
                <a:cubicBezTo>
                  <a:pt x="30093" y="10109"/>
                  <a:pt x="30111" y="10107"/>
                  <a:pt x="30129" y="10104"/>
                </a:cubicBezTo>
                <a:cubicBezTo>
                  <a:pt x="30378" y="10059"/>
                  <a:pt x="30424" y="9855"/>
                  <a:pt x="30333" y="9583"/>
                </a:cubicBezTo>
                <a:cubicBezTo>
                  <a:pt x="30242" y="9561"/>
                  <a:pt x="30174" y="9538"/>
                  <a:pt x="30106" y="9538"/>
                </a:cubicBezTo>
                <a:close/>
                <a:moveTo>
                  <a:pt x="54205" y="9151"/>
                </a:moveTo>
                <a:cubicBezTo>
                  <a:pt x="54192" y="9151"/>
                  <a:pt x="54178" y="9152"/>
                  <a:pt x="54164" y="9153"/>
                </a:cubicBezTo>
                <a:cubicBezTo>
                  <a:pt x="53553" y="9221"/>
                  <a:pt x="53598" y="10104"/>
                  <a:pt x="54210" y="10127"/>
                </a:cubicBezTo>
                <a:cubicBezTo>
                  <a:pt x="54481" y="10104"/>
                  <a:pt x="54685" y="9878"/>
                  <a:pt x="54685" y="9606"/>
                </a:cubicBezTo>
                <a:cubicBezTo>
                  <a:pt x="54664" y="9348"/>
                  <a:pt x="54459" y="9151"/>
                  <a:pt x="54205" y="9151"/>
                </a:cubicBezTo>
                <a:close/>
                <a:moveTo>
                  <a:pt x="69210" y="9242"/>
                </a:moveTo>
                <a:cubicBezTo>
                  <a:pt x="68959" y="9242"/>
                  <a:pt x="68776" y="9437"/>
                  <a:pt x="68776" y="9674"/>
                </a:cubicBezTo>
                <a:cubicBezTo>
                  <a:pt x="68776" y="9923"/>
                  <a:pt x="68980" y="10127"/>
                  <a:pt x="69206" y="10150"/>
                </a:cubicBezTo>
                <a:cubicBezTo>
                  <a:pt x="69455" y="10127"/>
                  <a:pt x="69659" y="9946"/>
                  <a:pt x="69682" y="9696"/>
                </a:cubicBezTo>
                <a:cubicBezTo>
                  <a:pt x="69682" y="9447"/>
                  <a:pt x="69501" y="9243"/>
                  <a:pt x="69251" y="9243"/>
                </a:cubicBezTo>
                <a:cubicBezTo>
                  <a:pt x="69238" y="9242"/>
                  <a:pt x="69224" y="9242"/>
                  <a:pt x="69210" y="9242"/>
                </a:cubicBezTo>
                <a:close/>
                <a:moveTo>
                  <a:pt x="256150" y="9061"/>
                </a:moveTo>
                <a:cubicBezTo>
                  <a:pt x="255851" y="9061"/>
                  <a:pt x="255622" y="9323"/>
                  <a:pt x="255644" y="9606"/>
                </a:cubicBezTo>
                <a:cubicBezTo>
                  <a:pt x="255644" y="9900"/>
                  <a:pt x="255893" y="10150"/>
                  <a:pt x="256210" y="10150"/>
                </a:cubicBezTo>
                <a:cubicBezTo>
                  <a:pt x="256504" y="10127"/>
                  <a:pt x="256731" y="9878"/>
                  <a:pt x="256754" y="9583"/>
                </a:cubicBezTo>
                <a:cubicBezTo>
                  <a:pt x="256731" y="9289"/>
                  <a:pt x="256482" y="9062"/>
                  <a:pt x="256187" y="9062"/>
                </a:cubicBezTo>
                <a:cubicBezTo>
                  <a:pt x="256175" y="9061"/>
                  <a:pt x="256163" y="9061"/>
                  <a:pt x="256150" y="9061"/>
                </a:cubicBezTo>
                <a:close/>
                <a:moveTo>
                  <a:pt x="275783" y="9039"/>
                </a:moveTo>
                <a:cubicBezTo>
                  <a:pt x="275488" y="9062"/>
                  <a:pt x="275261" y="9311"/>
                  <a:pt x="275261" y="9606"/>
                </a:cubicBezTo>
                <a:cubicBezTo>
                  <a:pt x="275284" y="9900"/>
                  <a:pt x="275511" y="10127"/>
                  <a:pt x="275828" y="10150"/>
                </a:cubicBezTo>
                <a:cubicBezTo>
                  <a:pt x="276122" y="10127"/>
                  <a:pt x="276349" y="9878"/>
                  <a:pt x="276349" y="9583"/>
                </a:cubicBezTo>
                <a:cubicBezTo>
                  <a:pt x="276349" y="9266"/>
                  <a:pt x="276100" y="9039"/>
                  <a:pt x="275783" y="9039"/>
                </a:cubicBezTo>
                <a:close/>
                <a:moveTo>
                  <a:pt x="49634" y="9266"/>
                </a:moveTo>
                <a:cubicBezTo>
                  <a:pt x="49362" y="9266"/>
                  <a:pt x="49158" y="9470"/>
                  <a:pt x="49135" y="9742"/>
                </a:cubicBezTo>
                <a:cubicBezTo>
                  <a:pt x="49158" y="9991"/>
                  <a:pt x="49339" y="10172"/>
                  <a:pt x="49588" y="10172"/>
                </a:cubicBezTo>
                <a:cubicBezTo>
                  <a:pt x="49601" y="10173"/>
                  <a:pt x="49614" y="10174"/>
                  <a:pt x="49626" y="10174"/>
                </a:cubicBezTo>
                <a:cubicBezTo>
                  <a:pt x="49858" y="10174"/>
                  <a:pt x="50041" y="9979"/>
                  <a:pt x="50041" y="9764"/>
                </a:cubicBezTo>
                <a:cubicBezTo>
                  <a:pt x="50064" y="9515"/>
                  <a:pt x="49883" y="9289"/>
                  <a:pt x="49634" y="9266"/>
                </a:cubicBezTo>
                <a:close/>
                <a:moveTo>
                  <a:pt x="251634" y="9153"/>
                </a:moveTo>
                <a:cubicBezTo>
                  <a:pt x="251362" y="9175"/>
                  <a:pt x="251136" y="9402"/>
                  <a:pt x="251136" y="9696"/>
                </a:cubicBezTo>
                <a:cubicBezTo>
                  <a:pt x="251136" y="9977"/>
                  <a:pt x="251362" y="10196"/>
                  <a:pt x="251639" y="10196"/>
                </a:cubicBezTo>
                <a:cubicBezTo>
                  <a:pt x="251652" y="10196"/>
                  <a:pt x="251666" y="10196"/>
                  <a:pt x="251679" y="10195"/>
                </a:cubicBezTo>
                <a:cubicBezTo>
                  <a:pt x="251951" y="10195"/>
                  <a:pt x="252178" y="9946"/>
                  <a:pt x="252178" y="9674"/>
                </a:cubicBezTo>
                <a:cubicBezTo>
                  <a:pt x="252155" y="9379"/>
                  <a:pt x="251928" y="9153"/>
                  <a:pt x="251634" y="9153"/>
                </a:cubicBezTo>
                <a:close/>
                <a:moveTo>
                  <a:pt x="79717" y="9561"/>
                </a:moveTo>
                <a:cubicBezTo>
                  <a:pt x="79536" y="9583"/>
                  <a:pt x="79400" y="9719"/>
                  <a:pt x="79400" y="9900"/>
                </a:cubicBezTo>
                <a:cubicBezTo>
                  <a:pt x="79423" y="10059"/>
                  <a:pt x="79559" y="10195"/>
                  <a:pt x="79717" y="10195"/>
                </a:cubicBezTo>
                <a:cubicBezTo>
                  <a:pt x="79729" y="10196"/>
                  <a:pt x="79741" y="10197"/>
                  <a:pt x="79752" y="10197"/>
                </a:cubicBezTo>
                <a:cubicBezTo>
                  <a:pt x="79918" y="10197"/>
                  <a:pt x="80056" y="10047"/>
                  <a:pt x="80034" y="9878"/>
                </a:cubicBezTo>
                <a:cubicBezTo>
                  <a:pt x="80034" y="9696"/>
                  <a:pt x="79899" y="9561"/>
                  <a:pt x="79717" y="9561"/>
                </a:cubicBezTo>
                <a:close/>
                <a:moveTo>
                  <a:pt x="45080" y="9447"/>
                </a:moveTo>
                <a:cubicBezTo>
                  <a:pt x="44876" y="9447"/>
                  <a:pt x="44695" y="9606"/>
                  <a:pt x="44673" y="9810"/>
                </a:cubicBezTo>
                <a:cubicBezTo>
                  <a:pt x="44673" y="10036"/>
                  <a:pt x="44854" y="10217"/>
                  <a:pt x="45080" y="10240"/>
                </a:cubicBezTo>
                <a:cubicBezTo>
                  <a:pt x="45284" y="10217"/>
                  <a:pt x="45465" y="10036"/>
                  <a:pt x="45443" y="9832"/>
                </a:cubicBezTo>
                <a:cubicBezTo>
                  <a:pt x="45465" y="9628"/>
                  <a:pt x="45284" y="9447"/>
                  <a:pt x="45080" y="9447"/>
                </a:cubicBezTo>
                <a:close/>
                <a:moveTo>
                  <a:pt x="271244" y="9129"/>
                </a:moveTo>
                <a:cubicBezTo>
                  <a:pt x="271231" y="9129"/>
                  <a:pt x="271219" y="9129"/>
                  <a:pt x="271207" y="9130"/>
                </a:cubicBezTo>
                <a:cubicBezTo>
                  <a:pt x="270912" y="9130"/>
                  <a:pt x="270663" y="9357"/>
                  <a:pt x="270640" y="9651"/>
                </a:cubicBezTo>
                <a:cubicBezTo>
                  <a:pt x="270640" y="9968"/>
                  <a:pt x="270889" y="10240"/>
                  <a:pt x="271207" y="10263"/>
                </a:cubicBezTo>
                <a:cubicBezTo>
                  <a:pt x="271524" y="10263"/>
                  <a:pt x="271773" y="10014"/>
                  <a:pt x="271773" y="9696"/>
                </a:cubicBezTo>
                <a:cubicBezTo>
                  <a:pt x="271795" y="9392"/>
                  <a:pt x="271544" y="9129"/>
                  <a:pt x="271244" y="9129"/>
                </a:cubicBezTo>
                <a:close/>
                <a:moveTo>
                  <a:pt x="242527" y="9583"/>
                </a:moveTo>
                <a:cubicBezTo>
                  <a:pt x="242323" y="9583"/>
                  <a:pt x="242188" y="9764"/>
                  <a:pt x="242188" y="9946"/>
                </a:cubicBezTo>
                <a:cubicBezTo>
                  <a:pt x="242188" y="10150"/>
                  <a:pt x="242346" y="10285"/>
                  <a:pt x="242550" y="10285"/>
                </a:cubicBezTo>
                <a:cubicBezTo>
                  <a:pt x="242731" y="10263"/>
                  <a:pt x="242890" y="10104"/>
                  <a:pt x="242890" y="9923"/>
                </a:cubicBezTo>
                <a:cubicBezTo>
                  <a:pt x="242867" y="9742"/>
                  <a:pt x="242709" y="9583"/>
                  <a:pt x="242527" y="9583"/>
                </a:cubicBezTo>
                <a:close/>
                <a:moveTo>
                  <a:pt x="247081" y="9357"/>
                </a:moveTo>
                <a:cubicBezTo>
                  <a:pt x="246809" y="9357"/>
                  <a:pt x="246605" y="9561"/>
                  <a:pt x="246582" y="9832"/>
                </a:cubicBezTo>
                <a:cubicBezTo>
                  <a:pt x="246605" y="10082"/>
                  <a:pt x="246809" y="10285"/>
                  <a:pt x="247058" y="10285"/>
                </a:cubicBezTo>
                <a:cubicBezTo>
                  <a:pt x="247307" y="10285"/>
                  <a:pt x="247511" y="10082"/>
                  <a:pt x="247511" y="9832"/>
                </a:cubicBezTo>
                <a:cubicBezTo>
                  <a:pt x="247511" y="9606"/>
                  <a:pt x="247330" y="9402"/>
                  <a:pt x="247103" y="9379"/>
                </a:cubicBezTo>
                <a:lnTo>
                  <a:pt x="247081" y="9357"/>
                </a:lnTo>
                <a:close/>
                <a:moveTo>
                  <a:pt x="64680" y="9332"/>
                </a:moveTo>
                <a:cubicBezTo>
                  <a:pt x="64406" y="9332"/>
                  <a:pt x="64200" y="9550"/>
                  <a:pt x="64200" y="9810"/>
                </a:cubicBezTo>
                <a:cubicBezTo>
                  <a:pt x="64200" y="10082"/>
                  <a:pt x="64404" y="10285"/>
                  <a:pt x="64675" y="10308"/>
                </a:cubicBezTo>
                <a:cubicBezTo>
                  <a:pt x="64925" y="10308"/>
                  <a:pt x="65151" y="10127"/>
                  <a:pt x="65196" y="9855"/>
                </a:cubicBezTo>
                <a:lnTo>
                  <a:pt x="65174" y="9832"/>
                </a:lnTo>
                <a:cubicBezTo>
                  <a:pt x="65174" y="9561"/>
                  <a:pt x="64993" y="9334"/>
                  <a:pt x="64721" y="9334"/>
                </a:cubicBezTo>
                <a:cubicBezTo>
                  <a:pt x="64707" y="9333"/>
                  <a:pt x="64694" y="9332"/>
                  <a:pt x="64680" y="9332"/>
                </a:cubicBezTo>
                <a:close/>
                <a:moveTo>
                  <a:pt x="85675" y="10036"/>
                </a:moveTo>
                <a:cubicBezTo>
                  <a:pt x="85607" y="10036"/>
                  <a:pt x="85539" y="10104"/>
                  <a:pt x="85471" y="10150"/>
                </a:cubicBezTo>
                <a:cubicBezTo>
                  <a:pt x="85517" y="10217"/>
                  <a:pt x="85562" y="10308"/>
                  <a:pt x="85630" y="10353"/>
                </a:cubicBezTo>
                <a:cubicBezTo>
                  <a:pt x="85641" y="10361"/>
                  <a:pt x="85651" y="10364"/>
                  <a:pt x="85662" y="10364"/>
                </a:cubicBezTo>
                <a:cubicBezTo>
                  <a:pt x="85720" y="10364"/>
                  <a:pt x="85780" y="10275"/>
                  <a:pt x="85856" y="10217"/>
                </a:cubicBezTo>
                <a:cubicBezTo>
                  <a:pt x="85788" y="10127"/>
                  <a:pt x="85743" y="10036"/>
                  <a:pt x="85675" y="10036"/>
                </a:cubicBezTo>
                <a:close/>
                <a:moveTo>
                  <a:pt x="266713" y="9219"/>
                </a:moveTo>
                <a:cubicBezTo>
                  <a:pt x="266701" y="9219"/>
                  <a:pt x="266688" y="9220"/>
                  <a:pt x="266676" y="9221"/>
                </a:cubicBezTo>
                <a:cubicBezTo>
                  <a:pt x="266359" y="9221"/>
                  <a:pt x="266110" y="9470"/>
                  <a:pt x="266110" y="9787"/>
                </a:cubicBezTo>
                <a:cubicBezTo>
                  <a:pt x="266110" y="10127"/>
                  <a:pt x="266359" y="10376"/>
                  <a:pt x="266699" y="10376"/>
                </a:cubicBezTo>
                <a:cubicBezTo>
                  <a:pt x="267016" y="10353"/>
                  <a:pt x="267265" y="10104"/>
                  <a:pt x="267265" y="9787"/>
                </a:cubicBezTo>
                <a:cubicBezTo>
                  <a:pt x="267265" y="9482"/>
                  <a:pt x="267014" y="9219"/>
                  <a:pt x="266713" y="9219"/>
                </a:cubicBezTo>
                <a:close/>
                <a:moveTo>
                  <a:pt x="281740" y="9357"/>
                </a:moveTo>
                <a:cubicBezTo>
                  <a:pt x="281423" y="9357"/>
                  <a:pt x="281174" y="9628"/>
                  <a:pt x="281219" y="9923"/>
                </a:cubicBezTo>
                <a:cubicBezTo>
                  <a:pt x="281219" y="10203"/>
                  <a:pt x="281444" y="10400"/>
                  <a:pt x="281699" y="10400"/>
                </a:cubicBezTo>
                <a:cubicBezTo>
                  <a:pt x="281713" y="10400"/>
                  <a:pt x="281727" y="10400"/>
                  <a:pt x="281740" y="10399"/>
                </a:cubicBezTo>
                <a:cubicBezTo>
                  <a:pt x="282035" y="10399"/>
                  <a:pt x="282261" y="10172"/>
                  <a:pt x="282239" y="9900"/>
                </a:cubicBezTo>
                <a:cubicBezTo>
                  <a:pt x="282239" y="9606"/>
                  <a:pt x="282012" y="9379"/>
                  <a:pt x="281740" y="9357"/>
                </a:cubicBezTo>
                <a:close/>
                <a:moveTo>
                  <a:pt x="75141" y="9583"/>
                </a:moveTo>
                <a:cubicBezTo>
                  <a:pt x="74915" y="9583"/>
                  <a:pt x="74734" y="9764"/>
                  <a:pt x="74734" y="9991"/>
                </a:cubicBezTo>
                <a:cubicBezTo>
                  <a:pt x="74734" y="10195"/>
                  <a:pt x="74892" y="10376"/>
                  <a:pt x="75119" y="10399"/>
                </a:cubicBezTo>
                <a:cubicBezTo>
                  <a:pt x="75132" y="10400"/>
                  <a:pt x="75144" y="10401"/>
                  <a:pt x="75157" y="10401"/>
                </a:cubicBezTo>
                <a:cubicBezTo>
                  <a:pt x="75368" y="10401"/>
                  <a:pt x="75549" y="10227"/>
                  <a:pt x="75549" y="10014"/>
                </a:cubicBezTo>
                <a:cubicBezTo>
                  <a:pt x="75549" y="9764"/>
                  <a:pt x="75368" y="9583"/>
                  <a:pt x="75141" y="9583"/>
                </a:cubicBezTo>
                <a:close/>
                <a:moveTo>
                  <a:pt x="35883" y="9779"/>
                </a:moveTo>
                <a:cubicBezTo>
                  <a:pt x="35722" y="9779"/>
                  <a:pt x="35634" y="9922"/>
                  <a:pt x="35634" y="10082"/>
                </a:cubicBezTo>
                <a:cubicBezTo>
                  <a:pt x="35634" y="10271"/>
                  <a:pt x="35731" y="10401"/>
                  <a:pt x="35908" y="10401"/>
                </a:cubicBezTo>
                <a:cubicBezTo>
                  <a:pt x="35922" y="10401"/>
                  <a:pt x="35936" y="10400"/>
                  <a:pt x="35951" y="10399"/>
                </a:cubicBezTo>
                <a:cubicBezTo>
                  <a:pt x="36087" y="10376"/>
                  <a:pt x="36200" y="10240"/>
                  <a:pt x="36404" y="10082"/>
                </a:cubicBezTo>
                <a:cubicBezTo>
                  <a:pt x="36200" y="9946"/>
                  <a:pt x="36087" y="9810"/>
                  <a:pt x="35951" y="9787"/>
                </a:cubicBezTo>
                <a:cubicBezTo>
                  <a:pt x="35927" y="9782"/>
                  <a:pt x="35904" y="9779"/>
                  <a:pt x="35883" y="9779"/>
                </a:cubicBezTo>
                <a:close/>
                <a:moveTo>
                  <a:pt x="40459" y="9651"/>
                </a:moveTo>
                <a:cubicBezTo>
                  <a:pt x="40278" y="9674"/>
                  <a:pt x="40142" y="9855"/>
                  <a:pt x="40187" y="10036"/>
                </a:cubicBezTo>
                <a:cubicBezTo>
                  <a:pt x="40232" y="10150"/>
                  <a:pt x="40368" y="10263"/>
                  <a:pt x="40527" y="10444"/>
                </a:cubicBezTo>
                <a:cubicBezTo>
                  <a:pt x="40640" y="10308"/>
                  <a:pt x="40731" y="10150"/>
                  <a:pt x="40799" y="9991"/>
                </a:cubicBezTo>
                <a:cubicBezTo>
                  <a:pt x="40844" y="9810"/>
                  <a:pt x="40640" y="9651"/>
                  <a:pt x="40459" y="9651"/>
                </a:cubicBezTo>
                <a:close/>
                <a:moveTo>
                  <a:pt x="60077" y="9425"/>
                </a:moveTo>
                <a:cubicBezTo>
                  <a:pt x="59805" y="9447"/>
                  <a:pt x="59578" y="9674"/>
                  <a:pt x="59601" y="9968"/>
                </a:cubicBezTo>
                <a:cubicBezTo>
                  <a:pt x="59623" y="10228"/>
                  <a:pt x="59830" y="10446"/>
                  <a:pt x="60085" y="10446"/>
                </a:cubicBezTo>
                <a:cubicBezTo>
                  <a:pt x="60097" y="10446"/>
                  <a:pt x="60110" y="10445"/>
                  <a:pt x="60122" y="10444"/>
                </a:cubicBezTo>
                <a:cubicBezTo>
                  <a:pt x="60417" y="10421"/>
                  <a:pt x="60621" y="10195"/>
                  <a:pt x="60621" y="9923"/>
                </a:cubicBezTo>
                <a:cubicBezTo>
                  <a:pt x="60598" y="9628"/>
                  <a:pt x="60371" y="9425"/>
                  <a:pt x="60077" y="9425"/>
                </a:cubicBezTo>
                <a:close/>
                <a:moveTo>
                  <a:pt x="262128" y="9333"/>
                </a:moveTo>
                <a:cubicBezTo>
                  <a:pt x="261826" y="9333"/>
                  <a:pt x="261556" y="9575"/>
                  <a:pt x="261556" y="9900"/>
                </a:cubicBezTo>
                <a:cubicBezTo>
                  <a:pt x="261556" y="10217"/>
                  <a:pt x="261805" y="10467"/>
                  <a:pt x="262123" y="10489"/>
                </a:cubicBezTo>
                <a:cubicBezTo>
                  <a:pt x="262462" y="10489"/>
                  <a:pt x="262734" y="10240"/>
                  <a:pt x="262734" y="9923"/>
                </a:cubicBezTo>
                <a:cubicBezTo>
                  <a:pt x="262756" y="9617"/>
                  <a:pt x="262504" y="9333"/>
                  <a:pt x="262202" y="9333"/>
                </a:cubicBezTo>
                <a:cubicBezTo>
                  <a:pt x="262191" y="9333"/>
                  <a:pt x="262179" y="9333"/>
                  <a:pt x="262168" y="9334"/>
                </a:cubicBezTo>
                <a:cubicBezTo>
                  <a:pt x="262154" y="9333"/>
                  <a:pt x="262141" y="9333"/>
                  <a:pt x="262128" y="9333"/>
                </a:cubicBezTo>
                <a:close/>
                <a:moveTo>
                  <a:pt x="31381" y="9853"/>
                </a:moveTo>
                <a:cubicBezTo>
                  <a:pt x="31217" y="9853"/>
                  <a:pt x="31080" y="9982"/>
                  <a:pt x="31080" y="10150"/>
                </a:cubicBezTo>
                <a:cubicBezTo>
                  <a:pt x="31058" y="10353"/>
                  <a:pt x="31194" y="10512"/>
                  <a:pt x="31398" y="10535"/>
                </a:cubicBezTo>
                <a:cubicBezTo>
                  <a:pt x="31579" y="10535"/>
                  <a:pt x="31737" y="10399"/>
                  <a:pt x="31760" y="10195"/>
                </a:cubicBezTo>
                <a:cubicBezTo>
                  <a:pt x="31760" y="10014"/>
                  <a:pt x="31601" y="9855"/>
                  <a:pt x="31420" y="9855"/>
                </a:cubicBezTo>
                <a:cubicBezTo>
                  <a:pt x="31407" y="9853"/>
                  <a:pt x="31394" y="9853"/>
                  <a:pt x="31381" y="9853"/>
                </a:cubicBezTo>
                <a:close/>
                <a:moveTo>
                  <a:pt x="277187" y="9425"/>
                </a:moveTo>
                <a:cubicBezTo>
                  <a:pt x="276893" y="9425"/>
                  <a:pt x="276643" y="9674"/>
                  <a:pt x="276666" y="9991"/>
                </a:cubicBezTo>
                <a:cubicBezTo>
                  <a:pt x="276666" y="10285"/>
                  <a:pt x="276893" y="10535"/>
                  <a:pt x="277187" y="10535"/>
                </a:cubicBezTo>
                <a:cubicBezTo>
                  <a:pt x="277504" y="10535"/>
                  <a:pt x="277753" y="10285"/>
                  <a:pt x="277753" y="9968"/>
                </a:cubicBezTo>
                <a:cubicBezTo>
                  <a:pt x="277753" y="9674"/>
                  <a:pt x="277504" y="9425"/>
                  <a:pt x="277187" y="9425"/>
                </a:cubicBezTo>
                <a:close/>
                <a:moveTo>
                  <a:pt x="55587" y="9536"/>
                </a:moveTo>
                <a:cubicBezTo>
                  <a:pt x="55573" y="9536"/>
                  <a:pt x="55560" y="9537"/>
                  <a:pt x="55546" y="9538"/>
                </a:cubicBezTo>
                <a:cubicBezTo>
                  <a:pt x="55252" y="9538"/>
                  <a:pt x="55048" y="9764"/>
                  <a:pt x="55048" y="10059"/>
                </a:cubicBezTo>
                <a:cubicBezTo>
                  <a:pt x="55070" y="10331"/>
                  <a:pt x="55297" y="10557"/>
                  <a:pt x="55591" y="10557"/>
                </a:cubicBezTo>
                <a:cubicBezTo>
                  <a:pt x="55863" y="10557"/>
                  <a:pt x="56090" y="10308"/>
                  <a:pt x="56067" y="10014"/>
                </a:cubicBezTo>
                <a:cubicBezTo>
                  <a:pt x="56067" y="9754"/>
                  <a:pt x="55861" y="9536"/>
                  <a:pt x="55587" y="9536"/>
                </a:cubicBezTo>
                <a:close/>
                <a:moveTo>
                  <a:pt x="257587" y="9423"/>
                </a:moveTo>
                <a:cubicBezTo>
                  <a:pt x="257573" y="9423"/>
                  <a:pt x="257560" y="9424"/>
                  <a:pt x="257547" y="9425"/>
                </a:cubicBezTo>
                <a:cubicBezTo>
                  <a:pt x="257229" y="9447"/>
                  <a:pt x="257003" y="9674"/>
                  <a:pt x="256980" y="9968"/>
                </a:cubicBezTo>
                <a:cubicBezTo>
                  <a:pt x="256980" y="10285"/>
                  <a:pt x="257229" y="10557"/>
                  <a:pt x="257547" y="10557"/>
                </a:cubicBezTo>
                <a:cubicBezTo>
                  <a:pt x="257864" y="10557"/>
                  <a:pt x="258136" y="10308"/>
                  <a:pt x="258113" y="9968"/>
                </a:cubicBezTo>
                <a:cubicBezTo>
                  <a:pt x="258135" y="9665"/>
                  <a:pt x="257886" y="9423"/>
                  <a:pt x="257587" y="9423"/>
                </a:cubicBezTo>
                <a:close/>
                <a:moveTo>
                  <a:pt x="70611" y="9674"/>
                </a:moveTo>
                <a:cubicBezTo>
                  <a:pt x="70361" y="9674"/>
                  <a:pt x="70135" y="9900"/>
                  <a:pt x="70135" y="10150"/>
                </a:cubicBezTo>
                <a:cubicBezTo>
                  <a:pt x="70135" y="10408"/>
                  <a:pt x="70359" y="10604"/>
                  <a:pt x="70595" y="10604"/>
                </a:cubicBezTo>
                <a:cubicBezTo>
                  <a:pt x="70608" y="10604"/>
                  <a:pt x="70621" y="10604"/>
                  <a:pt x="70633" y="10603"/>
                </a:cubicBezTo>
                <a:cubicBezTo>
                  <a:pt x="70882" y="10580"/>
                  <a:pt x="71086" y="10376"/>
                  <a:pt x="71064" y="10127"/>
                </a:cubicBezTo>
                <a:cubicBezTo>
                  <a:pt x="71064" y="9878"/>
                  <a:pt x="70860" y="9674"/>
                  <a:pt x="70611" y="9674"/>
                </a:cubicBezTo>
                <a:close/>
                <a:moveTo>
                  <a:pt x="81087" y="9966"/>
                </a:moveTo>
                <a:cubicBezTo>
                  <a:pt x="80921" y="9966"/>
                  <a:pt x="80782" y="10116"/>
                  <a:pt x="80782" y="10285"/>
                </a:cubicBezTo>
                <a:cubicBezTo>
                  <a:pt x="80782" y="10489"/>
                  <a:pt x="80895" y="10603"/>
                  <a:pt x="81190" y="10625"/>
                </a:cubicBezTo>
                <a:cubicBezTo>
                  <a:pt x="81258" y="10535"/>
                  <a:pt x="81394" y="10421"/>
                  <a:pt x="81416" y="10308"/>
                </a:cubicBezTo>
                <a:cubicBezTo>
                  <a:pt x="81462" y="10104"/>
                  <a:pt x="81303" y="9991"/>
                  <a:pt x="81122" y="9968"/>
                </a:cubicBezTo>
                <a:cubicBezTo>
                  <a:pt x="81110" y="9967"/>
                  <a:pt x="81099" y="9966"/>
                  <a:pt x="81087" y="9966"/>
                </a:cubicBezTo>
                <a:close/>
                <a:moveTo>
                  <a:pt x="50970" y="9651"/>
                </a:moveTo>
                <a:cubicBezTo>
                  <a:pt x="50721" y="9651"/>
                  <a:pt x="50494" y="9878"/>
                  <a:pt x="50472" y="10127"/>
                </a:cubicBezTo>
                <a:cubicBezTo>
                  <a:pt x="50472" y="10421"/>
                  <a:pt x="50698" y="10648"/>
                  <a:pt x="50993" y="10648"/>
                </a:cubicBezTo>
                <a:cubicBezTo>
                  <a:pt x="51242" y="10648"/>
                  <a:pt x="51469" y="10444"/>
                  <a:pt x="51469" y="10172"/>
                </a:cubicBezTo>
                <a:cubicBezTo>
                  <a:pt x="51491" y="9878"/>
                  <a:pt x="51265" y="9651"/>
                  <a:pt x="50970" y="9651"/>
                </a:cubicBezTo>
                <a:close/>
                <a:moveTo>
                  <a:pt x="272639" y="9514"/>
                </a:moveTo>
                <a:cubicBezTo>
                  <a:pt x="272318" y="9514"/>
                  <a:pt x="272067" y="9777"/>
                  <a:pt x="272067" y="10082"/>
                </a:cubicBezTo>
                <a:cubicBezTo>
                  <a:pt x="272090" y="10399"/>
                  <a:pt x="272339" y="10648"/>
                  <a:pt x="272656" y="10648"/>
                </a:cubicBezTo>
                <a:cubicBezTo>
                  <a:pt x="272951" y="10648"/>
                  <a:pt x="273200" y="10421"/>
                  <a:pt x="273223" y="10104"/>
                </a:cubicBezTo>
                <a:cubicBezTo>
                  <a:pt x="273245" y="9787"/>
                  <a:pt x="272996" y="9515"/>
                  <a:pt x="272679" y="9515"/>
                </a:cubicBezTo>
                <a:cubicBezTo>
                  <a:pt x="272666" y="9514"/>
                  <a:pt x="272653" y="9514"/>
                  <a:pt x="272639" y="9514"/>
                </a:cubicBezTo>
                <a:close/>
                <a:moveTo>
                  <a:pt x="239356" y="10150"/>
                </a:moveTo>
                <a:cubicBezTo>
                  <a:pt x="239265" y="10263"/>
                  <a:pt x="239152" y="10353"/>
                  <a:pt x="239152" y="10444"/>
                </a:cubicBezTo>
                <a:lnTo>
                  <a:pt x="239152" y="10467"/>
                </a:lnTo>
                <a:cubicBezTo>
                  <a:pt x="239175" y="10557"/>
                  <a:pt x="239243" y="10648"/>
                  <a:pt x="239356" y="10671"/>
                </a:cubicBezTo>
                <a:cubicBezTo>
                  <a:pt x="239376" y="10677"/>
                  <a:pt x="239397" y="10681"/>
                  <a:pt x="239417" y="10681"/>
                </a:cubicBezTo>
                <a:cubicBezTo>
                  <a:pt x="239529" y="10681"/>
                  <a:pt x="239621" y="10579"/>
                  <a:pt x="239582" y="10444"/>
                </a:cubicBezTo>
                <a:cubicBezTo>
                  <a:pt x="239582" y="10353"/>
                  <a:pt x="239469" y="10285"/>
                  <a:pt x="239356" y="10150"/>
                </a:cubicBezTo>
                <a:close/>
                <a:moveTo>
                  <a:pt x="253061" y="9606"/>
                </a:moveTo>
                <a:cubicBezTo>
                  <a:pt x="252744" y="9606"/>
                  <a:pt x="252495" y="9832"/>
                  <a:pt x="252495" y="10127"/>
                </a:cubicBezTo>
                <a:cubicBezTo>
                  <a:pt x="252472" y="10444"/>
                  <a:pt x="252699" y="10693"/>
                  <a:pt x="253016" y="10693"/>
                </a:cubicBezTo>
                <a:cubicBezTo>
                  <a:pt x="253028" y="10694"/>
                  <a:pt x="253041" y="10695"/>
                  <a:pt x="253053" y="10695"/>
                </a:cubicBezTo>
                <a:cubicBezTo>
                  <a:pt x="253331" y="10695"/>
                  <a:pt x="253560" y="10454"/>
                  <a:pt x="253582" y="10172"/>
                </a:cubicBezTo>
                <a:cubicBezTo>
                  <a:pt x="253582" y="9878"/>
                  <a:pt x="253356" y="9628"/>
                  <a:pt x="253061" y="9606"/>
                </a:cubicBezTo>
                <a:close/>
                <a:moveTo>
                  <a:pt x="27116" y="10014"/>
                </a:moveTo>
                <a:lnTo>
                  <a:pt x="26414" y="10172"/>
                </a:lnTo>
                <a:cubicBezTo>
                  <a:pt x="26487" y="10538"/>
                  <a:pt x="26604" y="10697"/>
                  <a:pt x="26790" y="10697"/>
                </a:cubicBezTo>
                <a:cubicBezTo>
                  <a:pt x="26834" y="10697"/>
                  <a:pt x="26883" y="10688"/>
                  <a:pt x="26935" y="10671"/>
                </a:cubicBezTo>
                <a:cubicBezTo>
                  <a:pt x="27184" y="10603"/>
                  <a:pt x="27252" y="10444"/>
                  <a:pt x="27116" y="10014"/>
                </a:cubicBezTo>
                <a:close/>
                <a:moveTo>
                  <a:pt x="46424" y="9853"/>
                </a:moveTo>
                <a:cubicBezTo>
                  <a:pt x="46190" y="9853"/>
                  <a:pt x="45986" y="10050"/>
                  <a:pt x="45986" y="10308"/>
                </a:cubicBezTo>
                <a:cubicBezTo>
                  <a:pt x="46009" y="10557"/>
                  <a:pt x="46190" y="10738"/>
                  <a:pt x="46439" y="10761"/>
                </a:cubicBezTo>
                <a:cubicBezTo>
                  <a:pt x="46689" y="10761"/>
                  <a:pt x="46893" y="10557"/>
                  <a:pt x="46893" y="10308"/>
                </a:cubicBezTo>
                <a:cubicBezTo>
                  <a:pt x="46915" y="10059"/>
                  <a:pt x="46711" y="9855"/>
                  <a:pt x="46462" y="9855"/>
                </a:cubicBezTo>
                <a:cubicBezTo>
                  <a:pt x="46449" y="9854"/>
                  <a:pt x="46437" y="9853"/>
                  <a:pt x="46424" y="9853"/>
                </a:cubicBezTo>
                <a:close/>
                <a:moveTo>
                  <a:pt x="66080" y="9742"/>
                </a:moveTo>
                <a:cubicBezTo>
                  <a:pt x="65785" y="9742"/>
                  <a:pt x="65559" y="9968"/>
                  <a:pt x="65559" y="10263"/>
                </a:cubicBezTo>
                <a:cubicBezTo>
                  <a:pt x="65582" y="10535"/>
                  <a:pt x="65808" y="10761"/>
                  <a:pt x="66080" y="10761"/>
                </a:cubicBezTo>
                <a:cubicBezTo>
                  <a:pt x="66352" y="10738"/>
                  <a:pt x="66556" y="10512"/>
                  <a:pt x="66556" y="10263"/>
                </a:cubicBezTo>
                <a:cubicBezTo>
                  <a:pt x="66578" y="9968"/>
                  <a:pt x="66352" y="9742"/>
                  <a:pt x="66080" y="9742"/>
                </a:cubicBezTo>
                <a:close/>
                <a:moveTo>
                  <a:pt x="248441" y="9763"/>
                </a:moveTo>
                <a:cubicBezTo>
                  <a:pt x="248166" y="9763"/>
                  <a:pt x="247940" y="9961"/>
                  <a:pt x="247919" y="10240"/>
                </a:cubicBezTo>
                <a:cubicBezTo>
                  <a:pt x="247919" y="10512"/>
                  <a:pt x="248145" y="10738"/>
                  <a:pt x="248417" y="10761"/>
                </a:cubicBezTo>
                <a:cubicBezTo>
                  <a:pt x="248708" y="10761"/>
                  <a:pt x="248932" y="10540"/>
                  <a:pt x="248938" y="10252"/>
                </a:cubicBezTo>
                <a:lnTo>
                  <a:pt x="248938" y="10252"/>
                </a:lnTo>
                <a:cubicBezTo>
                  <a:pt x="248938" y="10255"/>
                  <a:pt x="248938" y="10259"/>
                  <a:pt x="248938" y="10263"/>
                </a:cubicBezTo>
                <a:lnTo>
                  <a:pt x="248938" y="10240"/>
                </a:lnTo>
                <a:cubicBezTo>
                  <a:pt x="248938" y="10244"/>
                  <a:pt x="248938" y="10248"/>
                  <a:pt x="248938" y="10252"/>
                </a:cubicBezTo>
                <a:lnTo>
                  <a:pt x="248938" y="10252"/>
                </a:lnTo>
                <a:cubicBezTo>
                  <a:pt x="248933" y="9985"/>
                  <a:pt x="248731" y="9764"/>
                  <a:pt x="248485" y="9764"/>
                </a:cubicBezTo>
                <a:cubicBezTo>
                  <a:pt x="248470" y="9763"/>
                  <a:pt x="248455" y="9763"/>
                  <a:pt x="248441" y="9763"/>
                </a:cubicBezTo>
                <a:close/>
                <a:moveTo>
                  <a:pt x="268060" y="9608"/>
                </a:moveTo>
                <a:cubicBezTo>
                  <a:pt x="267759" y="9608"/>
                  <a:pt x="267457" y="9812"/>
                  <a:pt x="267469" y="10217"/>
                </a:cubicBezTo>
                <a:cubicBezTo>
                  <a:pt x="267491" y="10591"/>
                  <a:pt x="267774" y="10773"/>
                  <a:pt x="268057" y="10773"/>
                </a:cubicBezTo>
                <a:cubicBezTo>
                  <a:pt x="268358" y="10773"/>
                  <a:pt x="268658" y="10569"/>
                  <a:pt x="268647" y="10172"/>
                </a:cubicBezTo>
                <a:cubicBezTo>
                  <a:pt x="268636" y="9795"/>
                  <a:pt x="268348" y="9608"/>
                  <a:pt x="268060" y="9608"/>
                </a:cubicBezTo>
                <a:close/>
                <a:moveTo>
                  <a:pt x="243887" y="9923"/>
                </a:moveTo>
                <a:cubicBezTo>
                  <a:pt x="243660" y="9923"/>
                  <a:pt x="243456" y="10127"/>
                  <a:pt x="243479" y="10353"/>
                </a:cubicBezTo>
                <a:cubicBezTo>
                  <a:pt x="243479" y="10580"/>
                  <a:pt x="243660" y="10761"/>
                  <a:pt x="243887" y="10784"/>
                </a:cubicBezTo>
                <a:cubicBezTo>
                  <a:pt x="244113" y="10784"/>
                  <a:pt x="244317" y="10603"/>
                  <a:pt x="244340" y="10376"/>
                </a:cubicBezTo>
                <a:lnTo>
                  <a:pt x="244317" y="10376"/>
                </a:lnTo>
                <a:cubicBezTo>
                  <a:pt x="244340" y="10127"/>
                  <a:pt x="244136" y="9923"/>
                  <a:pt x="243887" y="9923"/>
                </a:cubicBezTo>
                <a:close/>
                <a:moveTo>
                  <a:pt x="41886" y="9991"/>
                </a:moveTo>
                <a:lnTo>
                  <a:pt x="41886" y="10014"/>
                </a:lnTo>
                <a:cubicBezTo>
                  <a:pt x="41682" y="10014"/>
                  <a:pt x="41501" y="10172"/>
                  <a:pt x="41478" y="10376"/>
                </a:cubicBezTo>
                <a:cubicBezTo>
                  <a:pt x="41456" y="10603"/>
                  <a:pt x="41637" y="10806"/>
                  <a:pt x="41886" y="10806"/>
                </a:cubicBezTo>
                <a:cubicBezTo>
                  <a:pt x="42090" y="10784"/>
                  <a:pt x="42249" y="10625"/>
                  <a:pt x="42271" y="10421"/>
                </a:cubicBezTo>
                <a:cubicBezTo>
                  <a:pt x="42249" y="10195"/>
                  <a:pt x="42090" y="10014"/>
                  <a:pt x="41886" y="9991"/>
                </a:cubicBezTo>
                <a:close/>
                <a:moveTo>
                  <a:pt x="86989" y="10467"/>
                </a:moveTo>
                <a:cubicBezTo>
                  <a:pt x="86944" y="10467"/>
                  <a:pt x="86830" y="10580"/>
                  <a:pt x="86830" y="10625"/>
                </a:cubicBezTo>
                <a:cubicBezTo>
                  <a:pt x="86853" y="10671"/>
                  <a:pt x="86944" y="10806"/>
                  <a:pt x="87012" y="10806"/>
                </a:cubicBezTo>
                <a:cubicBezTo>
                  <a:pt x="87080" y="10806"/>
                  <a:pt x="87148" y="10693"/>
                  <a:pt x="87261" y="10603"/>
                </a:cubicBezTo>
                <a:cubicBezTo>
                  <a:pt x="87148" y="10557"/>
                  <a:pt x="87057" y="10489"/>
                  <a:pt x="86989" y="10489"/>
                </a:cubicBezTo>
                <a:lnTo>
                  <a:pt x="86989" y="10467"/>
                </a:lnTo>
                <a:close/>
                <a:moveTo>
                  <a:pt x="283100" y="9764"/>
                </a:moveTo>
                <a:cubicBezTo>
                  <a:pt x="282828" y="9764"/>
                  <a:pt x="282601" y="9991"/>
                  <a:pt x="282579" y="10285"/>
                </a:cubicBezTo>
                <a:cubicBezTo>
                  <a:pt x="282579" y="10557"/>
                  <a:pt x="282805" y="10806"/>
                  <a:pt x="283077" y="10806"/>
                </a:cubicBezTo>
                <a:cubicBezTo>
                  <a:pt x="283089" y="10807"/>
                  <a:pt x="283102" y="10808"/>
                  <a:pt x="283114" y="10808"/>
                </a:cubicBezTo>
                <a:cubicBezTo>
                  <a:pt x="283392" y="10808"/>
                  <a:pt x="283621" y="10568"/>
                  <a:pt x="283621" y="10308"/>
                </a:cubicBezTo>
                <a:cubicBezTo>
                  <a:pt x="283621" y="10014"/>
                  <a:pt x="283394" y="9787"/>
                  <a:pt x="283100" y="9764"/>
                </a:cubicBezTo>
                <a:close/>
                <a:moveTo>
                  <a:pt x="37322" y="10148"/>
                </a:moveTo>
                <a:cubicBezTo>
                  <a:pt x="37311" y="10148"/>
                  <a:pt x="37299" y="10148"/>
                  <a:pt x="37287" y="10150"/>
                </a:cubicBezTo>
                <a:cubicBezTo>
                  <a:pt x="37106" y="10150"/>
                  <a:pt x="36948" y="10308"/>
                  <a:pt x="36970" y="10512"/>
                </a:cubicBezTo>
                <a:cubicBezTo>
                  <a:pt x="36970" y="10693"/>
                  <a:pt x="37129" y="10852"/>
                  <a:pt x="37310" y="10874"/>
                </a:cubicBezTo>
                <a:cubicBezTo>
                  <a:pt x="37514" y="10852"/>
                  <a:pt x="37673" y="10716"/>
                  <a:pt x="37695" y="10512"/>
                </a:cubicBezTo>
                <a:lnTo>
                  <a:pt x="37673" y="10512"/>
                </a:lnTo>
                <a:cubicBezTo>
                  <a:pt x="37673" y="10320"/>
                  <a:pt x="37511" y="10148"/>
                  <a:pt x="37322" y="10148"/>
                </a:cubicBezTo>
                <a:close/>
                <a:moveTo>
                  <a:pt x="61481" y="9810"/>
                </a:moveTo>
                <a:cubicBezTo>
                  <a:pt x="61187" y="9810"/>
                  <a:pt x="60938" y="10059"/>
                  <a:pt x="60960" y="10376"/>
                </a:cubicBezTo>
                <a:cubicBezTo>
                  <a:pt x="60960" y="10648"/>
                  <a:pt x="61187" y="10874"/>
                  <a:pt x="61481" y="10874"/>
                </a:cubicBezTo>
                <a:cubicBezTo>
                  <a:pt x="62138" y="10829"/>
                  <a:pt x="62138" y="9855"/>
                  <a:pt x="61481" y="9810"/>
                </a:cubicBezTo>
                <a:close/>
                <a:moveTo>
                  <a:pt x="76485" y="10034"/>
                </a:moveTo>
                <a:cubicBezTo>
                  <a:pt x="76277" y="10034"/>
                  <a:pt x="76115" y="10209"/>
                  <a:pt x="76115" y="10444"/>
                </a:cubicBezTo>
                <a:cubicBezTo>
                  <a:pt x="76093" y="10671"/>
                  <a:pt x="76274" y="10852"/>
                  <a:pt x="76501" y="10874"/>
                </a:cubicBezTo>
                <a:cubicBezTo>
                  <a:pt x="76727" y="10874"/>
                  <a:pt x="76931" y="10693"/>
                  <a:pt x="76931" y="10467"/>
                </a:cubicBezTo>
                <a:cubicBezTo>
                  <a:pt x="76931" y="10240"/>
                  <a:pt x="76750" y="10036"/>
                  <a:pt x="76523" y="10036"/>
                </a:cubicBezTo>
                <a:cubicBezTo>
                  <a:pt x="76510" y="10035"/>
                  <a:pt x="76498" y="10034"/>
                  <a:pt x="76485" y="10034"/>
                </a:cubicBezTo>
                <a:close/>
                <a:moveTo>
                  <a:pt x="263527" y="9696"/>
                </a:moveTo>
                <a:cubicBezTo>
                  <a:pt x="263187" y="9696"/>
                  <a:pt x="262938" y="9946"/>
                  <a:pt x="262938" y="10285"/>
                </a:cubicBezTo>
                <a:cubicBezTo>
                  <a:pt x="262938" y="10612"/>
                  <a:pt x="263189" y="10876"/>
                  <a:pt x="263510" y="10876"/>
                </a:cubicBezTo>
                <a:cubicBezTo>
                  <a:pt x="263523" y="10876"/>
                  <a:pt x="263536" y="10875"/>
                  <a:pt x="263550" y="10874"/>
                </a:cubicBezTo>
                <a:cubicBezTo>
                  <a:pt x="263889" y="10852"/>
                  <a:pt x="264139" y="10580"/>
                  <a:pt x="264116" y="10263"/>
                </a:cubicBezTo>
                <a:cubicBezTo>
                  <a:pt x="264116" y="9946"/>
                  <a:pt x="263844" y="9696"/>
                  <a:pt x="263527" y="9696"/>
                </a:cubicBezTo>
                <a:close/>
                <a:moveTo>
                  <a:pt x="278606" y="9854"/>
                </a:moveTo>
                <a:cubicBezTo>
                  <a:pt x="278594" y="9854"/>
                  <a:pt x="278581" y="9854"/>
                  <a:pt x="278569" y="9855"/>
                </a:cubicBezTo>
                <a:cubicBezTo>
                  <a:pt x="278252" y="9855"/>
                  <a:pt x="278025" y="10104"/>
                  <a:pt x="278003" y="10399"/>
                </a:cubicBezTo>
                <a:cubicBezTo>
                  <a:pt x="278025" y="10716"/>
                  <a:pt x="278274" y="10942"/>
                  <a:pt x="278569" y="10942"/>
                </a:cubicBezTo>
                <a:cubicBezTo>
                  <a:pt x="278886" y="10942"/>
                  <a:pt x="279113" y="10693"/>
                  <a:pt x="279113" y="10376"/>
                </a:cubicBezTo>
                <a:cubicBezTo>
                  <a:pt x="279113" y="10094"/>
                  <a:pt x="278884" y="9854"/>
                  <a:pt x="278606" y="9854"/>
                </a:cubicBezTo>
                <a:close/>
                <a:moveTo>
                  <a:pt x="32779" y="10240"/>
                </a:moveTo>
                <a:cubicBezTo>
                  <a:pt x="32576" y="10240"/>
                  <a:pt x="32394" y="10421"/>
                  <a:pt x="32417" y="10625"/>
                </a:cubicBezTo>
                <a:cubicBezTo>
                  <a:pt x="32440" y="10829"/>
                  <a:pt x="32598" y="10965"/>
                  <a:pt x="32802" y="10965"/>
                </a:cubicBezTo>
                <a:cubicBezTo>
                  <a:pt x="32983" y="10942"/>
                  <a:pt x="33142" y="10784"/>
                  <a:pt x="33142" y="10603"/>
                </a:cubicBezTo>
                <a:cubicBezTo>
                  <a:pt x="33142" y="10399"/>
                  <a:pt x="32983" y="10240"/>
                  <a:pt x="32779" y="10240"/>
                </a:cubicBezTo>
                <a:close/>
                <a:moveTo>
                  <a:pt x="56968" y="9899"/>
                </a:moveTo>
                <a:cubicBezTo>
                  <a:pt x="56955" y="9899"/>
                  <a:pt x="56941" y="9899"/>
                  <a:pt x="56928" y="9900"/>
                </a:cubicBezTo>
                <a:cubicBezTo>
                  <a:pt x="56634" y="9900"/>
                  <a:pt x="56407" y="10150"/>
                  <a:pt x="56407" y="10467"/>
                </a:cubicBezTo>
                <a:cubicBezTo>
                  <a:pt x="56407" y="10738"/>
                  <a:pt x="56634" y="10965"/>
                  <a:pt x="56928" y="10965"/>
                </a:cubicBezTo>
                <a:cubicBezTo>
                  <a:pt x="56940" y="10966"/>
                  <a:pt x="56953" y="10966"/>
                  <a:pt x="56965" y="10966"/>
                </a:cubicBezTo>
                <a:cubicBezTo>
                  <a:pt x="57245" y="10966"/>
                  <a:pt x="57494" y="10726"/>
                  <a:pt x="57494" y="10444"/>
                </a:cubicBezTo>
                <a:cubicBezTo>
                  <a:pt x="57494" y="10140"/>
                  <a:pt x="57266" y="9899"/>
                  <a:pt x="56968" y="9899"/>
                </a:cubicBezTo>
                <a:close/>
                <a:moveTo>
                  <a:pt x="71993" y="10082"/>
                </a:moveTo>
                <a:cubicBezTo>
                  <a:pt x="71721" y="10082"/>
                  <a:pt x="71517" y="10285"/>
                  <a:pt x="71517" y="10557"/>
                </a:cubicBezTo>
                <a:cubicBezTo>
                  <a:pt x="71517" y="10806"/>
                  <a:pt x="71698" y="11010"/>
                  <a:pt x="71947" y="11010"/>
                </a:cubicBezTo>
                <a:cubicBezTo>
                  <a:pt x="71961" y="11011"/>
                  <a:pt x="71975" y="11012"/>
                  <a:pt x="71988" y="11012"/>
                </a:cubicBezTo>
                <a:cubicBezTo>
                  <a:pt x="72242" y="11012"/>
                  <a:pt x="72447" y="10815"/>
                  <a:pt x="72468" y="10557"/>
                </a:cubicBezTo>
                <a:cubicBezTo>
                  <a:pt x="72468" y="10285"/>
                  <a:pt x="72242" y="10082"/>
                  <a:pt x="71993" y="10082"/>
                </a:cubicBezTo>
                <a:close/>
                <a:moveTo>
                  <a:pt x="258940" y="9883"/>
                </a:moveTo>
                <a:cubicBezTo>
                  <a:pt x="258651" y="9883"/>
                  <a:pt x="258362" y="10082"/>
                  <a:pt x="258362" y="10467"/>
                </a:cubicBezTo>
                <a:cubicBezTo>
                  <a:pt x="258340" y="10866"/>
                  <a:pt x="258638" y="11064"/>
                  <a:pt x="258938" y="11064"/>
                </a:cubicBezTo>
                <a:cubicBezTo>
                  <a:pt x="259250" y="11064"/>
                  <a:pt x="259564" y="10849"/>
                  <a:pt x="259517" y="10421"/>
                </a:cubicBezTo>
                <a:cubicBezTo>
                  <a:pt x="259484" y="10059"/>
                  <a:pt x="259212" y="9883"/>
                  <a:pt x="258940" y="9883"/>
                </a:cubicBezTo>
                <a:close/>
                <a:moveTo>
                  <a:pt x="274021" y="9944"/>
                </a:moveTo>
                <a:cubicBezTo>
                  <a:pt x="273721" y="9944"/>
                  <a:pt x="273472" y="10186"/>
                  <a:pt x="273472" y="10489"/>
                </a:cubicBezTo>
                <a:cubicBezTo>
                  <a:pt x="273449" y="10806"/>
                  <a:pt x="273698" y="11056"/>
                  <a:pt x="274016" y="11078"/>
                </a:cubicBezTo>
                <a:cubicBezTo>
                  <a:pt x="274333" y="11078"/>
                  <a:pt x="274582" y="10829"/>
                  <a:pt x="274605" y="10512"/>
                </a:cubicBezTo>
                <a:cubicBezTo>
                  <a:pt x="274605" y="10195"/>
                  <a:pt x="274355" y="9946"/>
                  <a:pt x="274061" y="9946"/>
                </a:cubicBezTo>
                <a:cubicBezTo>
                  <a:pt x="274047" y="9945"/>
                  <a:pt x="274034" y="9944"/>
                  <a:pt x="274021" y="9944"/>
                </a:cubicBezTo>
                <a:close/>
                <a:moveTo>
                  <a:pt x="82458" y="10285"/>
                </a:moveTo>
                <a:cubicBezTo>
                  <a:pt x="82322" y="10512"/>
                  <a:pt x="82187" y="10603"/>
                  <a:pt x="82164" y="10738"/>
                </a:cubicBezTo>
                <a:cubicBezTo>
                  <a:pt x="82121" y="10909"/>
                  <a:pt x="82300" y="11080"/>
                  <a:pt x="82472" y="11080"/>
                </a:cubicBezTo>
                <a:cubicBezTo>
                  <a:pt x="82483" y="11080"/>
                  <a:pt x="82493" y="11080"/>
                  <a:pt x="82504" y="11078"/>
                </a:cubicBezTo>
                <a:cubicBezTo>
                  <a:pt x="82708" y="11056"/>
                  <a:pt x="82843" y="10920"/>
                  <a:pt x="82798" y="10738"/>
                </a:cubicBezTo>
                <a:cubicBezTo>
                  <a:pt x="82753" y="10603"/>
                  <a:pt x="82617" y="10489"/>
                  <a:pt x="82458" y="10285"/>
                </a:cubicBezTo>
                <a:close/>
                <a:moveTo>
                  <a:pt x="52351" y="10066"/>
                </a:moveTo>
                <a:cubicBezTo>
                  <a:pt x="52224" y="10066"/>
                  <a:pt x="52095" y="10112"/>
                  <a:pt x="51990" y="10217"/>
                </a:cubicBezTo>
                <a:cubicBezTo>
                  <a:pt x="51634" y="10551"/>
                  <a:pt x="51867" y="11124"/>
                  <a:pt x="52325" y="11124"/>
                </a:cubicBezTo>
                <a:cubicBezTo>
                  <a:pt x="52334" y="11124"/>
                  <a:pt x="52343" y="11124"/>
                  <a:pt x="52352" y="11124"/>
                </a:cubicBezTo>
                <a:cubicBezTo>
                  <a:pt x="52647" y="11124"/>
                  <a:pt x="52873" y="10897"/>
                  <a:pt x="52896" y="10625"/>
                </a:cubicBezTo>
                <a:cubicBezTo>
                  <a:pt x="52911" y="10297"/>
                  <a:pt x="52636" y="10066"/>
                  <a:pt x="52351" y="10066"/>
                </a:cubicBezTo>
                <a:close/>
                <a:moveTo>
                  <a:pt x="254398" y="9968"/>
                </a:moveTo>
                <a:cubicBezTo>
                  <a:pt x="254081" y="9991"/>
                  <a:pt x="253831" y="10240"/>
                  <a:pt x="253831" y="10557"/>
                </a:cubicBezTo>
                <a:cubicBezTo>
                  <a:pt x="253831" y="10852"/>
                  <a:pt x="254081" y="11124"/>
                  <a:pt x="254375" y="11124"/>
                </a:cubicBezTo>
                <a:cubicBezTo>
                  <a:pt x="254388" y="11125"/>
                  <a:pt x="254402" y="11125"/>
                  <a:pt x="254415" y="11125"/>
                </a:cubicBezTo>
                <a:cubicBezTo>
                  <a:pt x="254715" y="11125"/>
                  <a:pt x="254964" y="10884"/>
                  <a:pt x="254964" y="10580"/>
                </a:cubicBezTo>
                <a:cubicBezTo>
                  <a:pt x="254987" y="10240"/>
                  <a:pt x="254738" y="9968"/>
                  <a:pt x="254398" y="9968"/>
                </a:cubicBezTo>
                <a:close/>
                <a:moveTo>
                  <a:pt x="28197" y="10351"/>
                </a:moveTo>
                <a:cubicBezTo>
                  <a:pt x="28184" y="10351"/>
                  <a:pt x="28171" y="10352"/>
                  <a:pt x="28158" y="10353"/>
                </a:cubicBezTo>
                <a:cubicBezTo>
                  <a:pt x="27954" y="10376"/>
                  <a:pt x="27796" y="10557"/>
                  <a:pt x="27818" y="10761"/>
                </a:cubicBezTo>
                <a:cubicBezTo>
                  <a:pt x="27818" y="10988"/>
                  <a:pt x="28000" y="11146"/>
                  <a:pt x="28203" y="11146"/>
                </a:cubicBezTo>
                <a:cubicBezTo>
                  <a:pt x="28407" y="11124"/>
                  <a:pt x="28589" y="10965"/>
                  <a:pt x="28611" y="10761"/>
                </a:cubicBezTo>
                <a:lnTo>
                  <a:pt x="28589" y="10738"/>
                </a:lnTo>
                <a:cubicBezTo>
                  <a:pt x="28589" y="10525"/>
                  <a:pt x="28407" y="10351"/>
                  <a:pt x="28197" y="10351"/>
                </a:cubicBezTo>
                <a:close/>
                <a:moveTo>
                  <a:pt x="67477" y="10148"/>
                </a:moveTo>
                <a:cubicBezTo>
                  <a:pt x="67464" y="10148"/>
                  <a:pt x="67452" y="10148"/>
                  <a:pt x="67439" y="10150"/>
                </a:cubicBezTo>
                <a:cubicBezTo>
                  <a:pt x="67427" y="10149"/>
                  <a:pt x="67414" y="10148"/>
                  <a:pt x="67402" y="10148"/>
                </a:cubicBezTo>
                <a:cubicBezTo>
                  <a:pt x="67126" y="10148"/>
                  <a:pt x="66919" y="10389"/>
                  <a:pt x="66941" y="10671"/>
                </a:cubicBezTo>
                <a:cubicBezTo>
                  <a:pt x="66941" y="10942"/>
                  <a:pt x="67167" y="11169"/>
                  <a:pt x="67462" y="11169"/>
                </a:cubicBezTo>
                <a:cubicBezTo>
                  <a:pt x="67734" y="11146"/>
                  <a:pt x="67960" y="10920"/>
                  <a:pt x="67960" y="10648"/>
                </a:cubicBezTo>
                <a:cubicBezTo>
                  <a:pt x="67960" y="10367"/>
                  <a:pt x="67734" y="10148"/>
                  <a:pt x="67477" y="10148"/>
                </a:cubicBezTo>
                <a:close/>
                <a:moveTo>
                  <a:pt x="284504" y="10172"/>
                </a:moveTo>
                <a:cubicBezTo>
                  <a:pt x="284210" y="10172"/>
                  <a:pt x="283983" y="10399"/>
                  <a:pt x="283960" y="10671"/>
                </a:cubicBezTo>
                <a:cubicBezTo>
                  <a:pt x="283938" y="10965"/>
                  <a:pt x="284164" y="11192"/>
                  <a:pt x="284459" y="11192"/>
                </a:cubicBezTo>
                <a:cubicBezTo>
                  <a:pt x="284471" y="11193"/>
                  <a:pt x="284484" y="11193"/>
                  <a:pt x="284496" y="11193"/>
                </a:cubicBezTo>
                <a:cubicBezTo>
                  <a:pt x="284753" y="11193"/>
                  <a:pt x="284981" y="10975"/>
                  <a:pt x="285002" y="10716"/>
                </a:cubicBezTo>
                <a:cubicBezTo>
                  <a:pt x="285002" y="10421"/>
                  <a:pt x="284776" y="10195"/>
                  <a:pt x="284504" y="10172"/>
                </a:cubicBezTo>
                <a:close/>
                <a:moveTo>
                  <a:pt x="249822" y="10104"/>
                </a:moveTo>
                <a:cubicBezTo>
                  <a:pt x="249142" y="10127"/>
                  <a:pt x="249097" y="11124"/>
                  <a:pt x="249776" y="11192"/>
                </a:cubicBezTo>
                <a:cubicBezTo>
                  <a:pt x="249798" y="11193"/>
                  <a:pt x="249820" y="11194"/>
                  <a:pt x="249841" y="11194"/>
                </a:cubicBezTo>
                <a:cubicBezTo>
                  <a:pt x="250549" y="11194"/>
                  <a:pt x="250570" y="10104"/>
                  <a:pt x="249822" y="10104"/>
                </a:cubicBezTo>
                <a:close/>
                <a:moveTo>
                  <a:pt x="245291" y="10263"/>
                </a:moveTo>
                <a:cubicBezTo>
                  <a:pt x="245042" y="10263"/>
                  <a:pt x="244815" y="10467"/>
                  <a:pt x="244793" y="10738"/>
                </a:cubicBezTo>
                <a:cubicBezTo>
                  <a:pt x="244804" y="11041"/>
                  <a:pt x="245043" y="11200"/>
                  <a:pt x="245282" y="11200"/>
                </a:cubicBezTo>
                <a:cubicBezTo>
                  <a:pt x="245508" y="11200"/>
                  <a:pt x="245734" y="11058"/>
                  <a:pt x="245767" y="10761"/>
                </a:cubicBezTo>
                <a:cubicBezTo>
                  <a:pt x="245767" y="10512"/>
                  <a:pt x="245563" y="10285"/>
                  <a:pt x="245291" y="10263"/>
                </a:cubicBezTo>
                <a:close/>
                <a:moveTo>
                  <a:pt x="47821" y="10195"/>
                </a:moveTo>
                <a:cubicBezTo>
                  <a:pt x="47527" y="10217"/>
                  <a:pt x="47323" y="10444"/>
                  <a:pt x="47300" y="10738"/>
                </a:cubicBezTo>
                <a:cubicBezTo>
                  <a:pt x="47323" y="11010"/>
                  <a:pt x="47549" y="11214"/>
                  <a:pt x="47821" y="11214"/>
                </a:cubicBezTo>
                <a:cubicBezTo>
                  <a:pt x="48116" y="11214"/>
                  <a:pt x="48342" y="10965"/>
                  <a:pt x="48320" y="10693"/>
                </a:cubicBezTo>
                <a:cubicBezTo>
                  <a:pt x="48297" y="10421"/>
                  <a:pt x="48093" y="10217"/>
                  <a:pt x="47821" y="10195"/>
                </a:cubicBezTo>
                <a:close/>
                <a:moveTo>
                  <a:pt x="88371" y="10874"/>
                </a:moveTo>
                <a:cubicBezTo>
                  <a:pt x="88303" y="10874"/>
                  <a:pt x="88190" y="10988"/>
                  <a:pt x="88212" y="11010"/>
                </a:cubicBezTo>
                <a:cubicBezTo>
                  <a:pt x="88235" y="11101"/>
                  <a:pt x="88303" y="11192"/>
                  <a:pt x="88371" y="11214"/>
                </a:cubicBezTo>
                <a:cubicBezTo>
                  <a:pt x="88462" y="11214"/>
                  <a:pt x="88529" y="11124"/>
                  <a:pt x="88643" y="11033"/>
                </a:cubicBezTo>
                <a:cubicBezTo>
                  <a:pt x="88529" y="10965"/>
                  <a:pt x="88439" y="10897"/>
                  <a:pt x="88371" y="10897"/>
                </a:cubicBezTo>
                <a:lnTo>
                  <a:pt x="88371" y="10874"/>
                </a:lnTo>
                <a:close/>
                <a:moveTo>
                  <a:pt x="269423" y="10058"/>
                </a:moveTo>
                <a:cubicBezTo>
                  <a:pt x="269100" y="10058"/>
                  <a:pt x="268828" y="10322"/>
                  <a:pt x="268828" y="10671"/>
                </a:cubicBezTo>
                <a:cubicBezTo>
                  <a:pt x="268851" y="10988"/>
                  <a:pt x="269100" y="11237"/>
                  <a:pt x="269440" y="11237"/>
                </a:cubicBezTo>
                <a:cubicBezTo>
                  <a:pt x="269734" y="11237"/>
                  <a:pt x="270006" y="10988"/>
                  <a:pt x="270029" y="10671"/>
                </a:cubicBezTo>
                <a:cubicBezTo>
                  <a:pt x="270029" y="10353"/>
                  <a:pt x="269802" y="10082"/>
                  <a:pt x="269462" y="10059"/>
                </a:cubicBezTo>
                <a:cubicBezTo>
                  <a:pt x="269449" y="10058"/>
                  <a:pt x="269436" y="10058"/>
                  <a:pt x="269423" y="10058"/>
                </a:cubicBezTo>
                <a:close/>
                <a:moveTo>
                  <a:pt x="43291" y="10353"/>
                </a:moveTo>
                <a:cubicBezTo>
                  <a:pt x="43041" y="10353"/>
                  <a:pt x="42838" y="10557"/>
                  <a:pt x="42815" y="10806"/>
                </a:cubicBezTo>
                <a:cubicBezTo>
                  <a:pt x="42838" y="11056"/>
                  <a:pt x="43019" y="11237"/>
                  <a:pt x="43268" y="11260"/>
                </a:cubicBezTo>
                <a:cubicBezTo>
                  <a:pt x="43517" y="11260"/>
                  <a:pt x="43721" y="11056"/>
                  <a:pt x="43721" y="10806"/>
                </a:cubicBezTo>
                <a:cubicBezTo>
                  <a:pt x="43744" y="10557"/>
                  <a:pt x="43540" y="10353"/>
                  <a:pt x="43291" y="10353"/>
                </a:cubicBezTo>
                <a:close/>
                <a:moveTo>
                  <a:pt x="77867" y="10442"/>
                </a:moveTo>
                <a:cubicBezTo>
                  <a:pt x="77656" y="10442"/>
                  <a:pt x="77475" y="10615"/>
                  <a:pt x="77475" y="10829"/>
                </a:cubicBezTo>
                <a:cubicBezTo>
                  <a:pt x="77452" y="11056"/>
                  <a:pt x="77633" y="11260"/>
                  <a:pt x="77860" y="11282"/>
                </a:cubicBezTo>
                <a:cubicBezTo>
                  <a:pt x="78109" y="11282"/>
                  <a:pt x="78290" y="11101"/>
                  <a:pt x="78313" y="10874"/>
                </a:cubicBezTo>
                <a:cubicBezTo>
                  <a:pt x="78335" y="10648"/>
                  <a:pt x="78154" y="10444"/>
                  <a:pt x="77905" y="10444"/>
                </a:cubicBezTo>
                <a:cubicBezTo>
                  <a:pt x="77892" y="10443"/>
                  <a:pt x="77879" y="10442"/>
                  <a:pt x="77867" y="10442"/>
                </a:cubicBezTo>
                <a:close/>
                <a:moveTo>
                  <a:pt x="240776" y="10555"/>
                </a:moveTo>
                <a:cubicBezTo>
                  <a:pt x="240764" y="10555"/>
                  <a:pt x="240751" y="10556"/>
                  <a:pt x="240738" y="10557"/>
                </a:cubicBezTo>
                <a:cubicBezTo>
                  <a:pt x="240726" y="10556"/>
                  <a:pt x="240715" y="10555"/>
                  <a:pt x="240703" y="10555"/>
                </a:cubicBezTo>
                <a:cubicBezTo>
                  <a:pt x="240537" y="10555"/>
                  <a:pt x="240396" y="10706"/>
                  <a:pt x="240375" y="10897"/>
                </a:cubicBezTo>
                <a:cubicBezTo>
                  <a:pt x="240375" y="11101"/>
                  <a:pt x="240534" y="11260"/>
                  <a:pt x="240760" y="11282"/>
                </a:cubicBezTo>
                <a:cubicBezTo>
                  <a:pt x="240964" y="11282"/>
                  <a:pt x="241123" y="11101"/>
                  <a:pt x="241100" y="10874"/>
                </a:cubicBezTo>
                <a:cubicBezTo>
                  <a:pt x="241100" y="10705"/>
                  <a:pt x="240961" y="10555"/>
                  <a:pt x="240776" y="10555"/>
                </a:cubicBezTo>
                <a:close/>
                <a:moveTo>
                  <a:pt x="62863" y="10217"/>
                </a:moveTo>
                <a:cubicBezTo>
                  <a:pt x="62569" y="10217"/>
                  <a:pt x="62320" y="10444"/>
                  <a:pt x="62297" y="10738"/>
                </a:cubicBezTo>
                <a:cubicBezTo>
                  <a:pt x="62297" y="11033"/>
                  <a:pt x="62523" y="11305"/>
                  <a:pt x="62841" y="11305"/>
                </a:cubicBezTo>
                <a:cubicBezTo>
                  <a:pt x="62853" y="11306"/>
                  <a:pt x="62865" y="11306"/>
                  <a:pt x="62878" y="11306"/>
                </a:cubicBezTo>
                <a:cubicBezTo>
                  <a:pt x="63156" y="11306"/>
                  <a:pt x="63385" y="11066"/>
                  <a:pt x="63407" y="10784"/>
                </a:cubicBezTo>
                <a:cubicBezTo>
                  <a:pt x="63407" y="10467"/>
                  <a:pt x="63180" y="10217"/>
                  <a:pt x="62863" y="10217"/>
                </a:cubicBezTo>
                <a:close/>
                <a:moveTo>
                  <a:pt x="38692" y="10489"/>
                </a:moveTo>
                <a:cubicBezTo>
                  <a:pt x="38465" y="10512"/>
                  <a:pt x="38307" y="10693"/>
                  <a:pt x="38307" y="10897"/>
                </a:cubicBezTo>
                <a:cubicBezTo>
                  <a:pt x="38285" y="11112"/>
                  <a:pt x="38468" y="11307"/>
                  <a:pt x="38680" y="11307"/>
                </a:cubicBezTo>
                <a:cubicBezTo>
                  <a:pt x="38692" y="11307"/>
                  <a:pt x="38703" y="11306"/>
                  <a:pt x="38715" y="11305"/>
                </a:cubicBezTo>
                <a:cubicBezTo>
                  <a:pt x="38919" y="11282"/>
                  <a:pt x="39100" y="11124"/>
                  <a:pt x="39100" y="10920"/>
                </a:cubicBezTo>
                <a:cubicBezTo>
                  <a:pt x="39100" y="10693"/>
                  <a:pt x="38919" y="10489"/>
                  <a:pt x="38692" y="10489"/>
                </a:cubicBezTo>
                <a:close/>
                <a:moveTo>
                  <a:pt x="24103" y="10738"/>
                </a:moveTo>
                <a:lnTo>
                  <a:pt x="23265" y="10942"/>
                </a:lnTo>
                <a:cubicBezTo>
                  <a:pt x="23379" y="11209"/>
                  <a:pt x="23478" y="11316"/>
                  <a:pt x="23655" y="11316"/>
                </a:cubicBezTo>
                <a:cubicBezTo>
                  <a:pt x="23688" y="11316"/>
                  <a:pt x="23724" y="11312"/>
                  <a:pt x="23763" y="11305"/>
                </a:cubicBezTo>
                <a:cubicBezTo>
                  <a:pt x="24013" y="11237"/>
                  <a:pt x="24126" y="11056"/>
                  <a:pt x="24103" y="10738"/>
                </a:cubicBezTo>
                <a:close/>
                <a:moveTo>
                  <a:pt x="264870" y="10148"/>
                </a:moveTo>
                <a:cubicBezTo>
                  <a:pt x="264527" y="10148"/>
                  <a:pt x="264275" y="10434"/>
                  <a:pt x="264297" y="10761"/>
                </a:cubicBezTo>
                <a:cubicBezTo>
                  <a:pt x="264320" y="11078"/>
                  <a:pt x="264546" y="11327"/>
                  <a:pt x="264864" y="11350"/>
                </a:cubicBezTo>
                <a:cubicBezTo>
                  <a:pt x="265203" y="11350"/>
                  <a:pt x="265475" y="11078"/>
                  <a:pt x="265498" y="10761"/>
                </a:cubicBezTo>
                <a:cubicBezTo>
                  <a:pt x="265498" y="10421"/>
                  <a:pt x="265226" y="10150"/>
                  <a:pt x="264909" y="10150"/>
                </a:cubicBezTo>
                <a:cubicBezTo>
                  <a:pt x="264896" y="10149"/>
                  <a:pt x="264883" y="10148"/>
                  <a:pt x="264870" y="10148"/>
                </a:cubicBezTo>
                <a:close/>
                <a:moveTo>
                  <a:pt x="279949" y="10261"/>
                </a:moveTo>
                <a:cubicBezTo>
                  <a:pt x="279935" y="10261"/>
                  <a:pt x="279920" y="10262"/>
                  <a:pt x="279905" y="10263"/>
                </a:cubicBezTo>
                <a:lnTo>
                  <a:pt x="279928" y="10263"/>
                </a:lnTo>
                <a:cubicBezTo>
                  <a:pt x="279611" y="10285"/>
                  <a:pt x="279384" y="10535"/>
                  <a:pt x="279407" y="10852"/>
                </a:cubicBezTo>
                <a:cubicBezTo>
                  <a:pt x="279430" y="11124"/>
                  <a:pt x="279679" y="11350"/>
                  <a:pt x="279951" y="11350"/>
                </a:cubicBezTo>
                <a:cubicBezTo>
                  <a:pt x="280245" y="11327"/>
                  <a:pt x="280494" y="11078"/>
                  <a:pt x="280494" y="10784"/>
                </a:cubicBezTo>
                <a:cubicBezTo>
                  <a:pt x="280473" y="10481"/>
                  <a:pt x="280245" y="10261"/>
                  <a:pt x="279949" y="10261"/>
                </a:cubicBezTo>
                <a:close/>
                <a:moveTo>
                  <a:pt x="34141" y="10668"/>
                </a:moveTo>
                <a:cubicBezTo>
                  <a:pt x="33935" y="10668"/>
                  <a:pt x="33775" y="10821"/>
                  <a:pt x="33754" y="11033"/>
                </a:cubicBezTo>
                <a:cubicBezTo>
                  <a:pt x="33754" y="11260"/>
                  <a:pt x="33935" y="11441"/>
                  <a:pt x="34161" y="11463"/>
                </a:cubicBezTo>
                <a:cubicBezTo>
                  <a:pt x="34388" y="11441"/>
                  <a:pt x="34546" y="11282"/>
                  <a:pt x="34546" y="11056"/>
                </a:cubicBezTo>
                <a:cubicBezTo>
                  <a:pt x="34546" y="10852"/>
                  <a:pt x="34388" y="10671"/>
                  <a:pt x="34184" y="10671"/>
                </a:cubicBezTo>
                <a:cubicBezTo>
                  <a:pt x="34170" y="10669"/>
                  <a:pt x="34155" y="10668"/>
                  <a:pt x="34141" y="10668"/>
                </a:cubicBezTo>
                <a:close/>
                <a:moveTo>
                  <a:pt x="260310" y="10263"/>
                </a:moveTo>
                <a:cubicBezTo>
                  <a:pt x="259970" y="10263"/>
                  <a:pt x="259699" y="10535"/>
                  <a:pt x="259721" y="10874"/>
                </a:cubicBezTo>
                <a:cubicBezTo>
                  <a:pt x="259744" y="11214"/>
                  <a:pt x="260016" y="11463"/>
                  <a:pt x="260356" y="11463"/>
                </a:cubicBezTo>
                <a:cubicBezTo>
                  <a:pt x="260673" y="11418"/>
                  <a:pt x="260922" y="11169"/>
                  <a:pt x="260922" y="10852"/>
                </a:cubicBezTo>
                <a:cubicBezTo>
                  <a:pt x="260922" y="10535"/>
                  <a:pt x="260650" y="10263"/>
                  <a:pt x="260310" y="10263"/>
                </a:cubicBezTo>
                <a:close/>
                <a:moveTo>
                  <a:pt x="73359" y="10495"/>
                </a:moveTo>
                <a:cubicBezTo>
                  <a:pt x="73134" y="10495"/>
                  <a:pt x="72909" y="10642"/>
                  <a:pt x="72876" y="10942"/>
                </a:cubicBezTo>
                <a:cubicBezTo>
                  <a:pt x="72841" y="11288"/>
                  <a:pt x="73100" y="11464"/>
                  <a:pt x="73359" y="11464"/>
                </a:cubicBezTo>
                <a:cubicBezTo>
                  <a:pt x="73610" y="11464"/>
                  <a:pt x="73861" y="11299"/>
                  <a:pt x="73850" y="10965"/>
                </a:cubicBezTo>
                <a:cubicBezTo>
                  <a:pt x="73827" y="10654"/>
                  <a:pt x="73592" y="10495"/>
                  <a:pt x="73359" y="10495"/>
                </a:cubicBezTo>
                <a:close/>
                <a:moveTo>
                  <a:pt x="58293" y="10352"/>
                </a:moveTo>
                <a:cubicBezTo>
                  <a:pt x="57995" y="10352"/>
                  <a:pt x="57766" y="10593"/>
                  <a:pt x="57766" y="10897"/>
                </a:cubicBezTo>
                <a:cubicBezTo>
                  <a:pt x="57766" y="11214"/>
                  <a:pt x="58015" y="11486"/>
                  <a:pt x="58333" y="11486"/>
                </a:cubicBezTo>
                <a:cubicBezTo>
                  <a:pt x="58627" y="11463"/>
                  <a:pt x="58876" y="11214"/>
                  <a:pt x="58899" y="10920"/>
                </a:cubicBezTo>
                <a:cubicBezTo>
                  <a:pt x="58899" y="10603"/>
                  <a:pt x="58650" y="10353"/>
                  <a:pt x="58333" y="10353"/>
                </a:cubicBezTo>
                <a:cubicBezTo>
                  <a:pt x="58319" y="10352"/>
                  <a:pt x="58306" y="10352"/>
                  <a:pt x="58293" y="10352"/>
                </a:cubicBezTo>
                <a:close/>
                <a:moveTo>
                  <a:pt x="83976" y="10829"/>
                </a:moveTo>
                <a:cubicBezTo>
                  <a:pt x="83682" y="10829"/>
                  <a:pt x="83500" y="10988"/>
                  <a:pt x="83546" y="11169"/>
                </a:cubicBezTo>
                <a:cubicBezTo>
                  <a:pt x="83546" y="11350"/>
                  <a:pt x="83682" y="11486"/>
                  <a:pt x="83863" y="11486"/>
                </a:cubicBezTo>
                <a:cubicBezTo>
                  <a:pt x="84044" y="11486"/>
                  <a:pt x="84248" y="11327"/>
                  <a:pt x="84180" y="11146"/>
                </a:cubicBezTo>
                <a:cubicBezTo>
                  <a:pt x="84135" y="11033"/>
                  <a:pt x="84067" y="10920"/>
                  <a:pt x="83976" y="10829"/>
                </a:cubicBezTo>
                <a:close/>
                <a:moveTo>
                  <a:pt x="275420" y="10376"/>
                </a:moveTo>
                <a:cubicBezTo>
                  <a:pt x="275103" y="10376"/>
                  <a:pt x="274831" y="10625"/>
                  <a:pt x="274831" y="10942"/>
                </a:cubicBezTo>
                <a:cubicBezTo>
                  <a:pt x="274831" y="11260"/>
                  <a:pt x="275058" y="11509"/>
                  <a:pt x="275375" y="11509"/>
                </a:cubicBezTo>
                <a:cubicBezTo>
                  <a:pt x="275398" y="11512"/>
                  <a:pt x="275421" y="11514"/>
                  <a:pt x="275444" y="11514"/>
                </a:cubicBezTo>
                <a:cubicBezTo>
                  <a:pt x="275731" y="11514"/>
                  <a:pt x="275964" y="11259"/>
                  <a:pt x="275964" y="10965"/>
                </a:cubicBezTo>
                <a:cubicBezTo>
                  <a:pt x="275986" y="10648"/>
                  <a:pt x="275737" y="10399"/>
                  <a:pt x="275420" y="10376"/>
                </a:cubicBezTo>
                <a:close/>
                <a:moveTo>
                  <a:pt x="255757" y="10376"/>
                </a:moveTo>
                <a:cubicBezTo>
                  <a:pt x="255440" y="10376"/>
                  <a:pt x="255191" y="10625"/>
                  <a:pt x="255191" y="10942"/>
                </a:cubicBezTo>
                <a:cubicBezTo>
                  <a:pt x="255191" y="11260"/>
                  <a:pt x="255440" y="11531"/>
                  <a:pt x="255757" y="11554"/>
                </a:cubicBezTo>
                <a:cubicBezTo>
                  <a:pt x="256097" y="11554"/>
                  <a:pt x="256369" y="11282"/>
                  <a:pt x="256369" y="10942"/>
                </a:cubicBezTo>
                <a:cubicBezTo>
                  <a:pt x="256346" y="10625"/>
                  <a:pt x="256074" y="10376"/>
                  <a:pt x="255757" y="10376"/>
                </a:cubicBezTo>
                <a:close/>
                <a:moveTo>
                  <a:pt x="29585" y="10761"/>
                </a:moveTo>
                <a:cubicBezTo>
                  <a:pt x="29359" y="10761"/>
                  <a:pt x="29178" y="10942"/>
                  <a:pt x="29178" y="11169"/>
                </a:cubicBezTo>
                <a:cubicBezTo>
                  <a:pt x="29178" y="11373"/>
                  <a:pt x="29336" y="11531"/>
                  <a:pt x="29540" y="11577"/>
                </a:cubicBezTo>
                <a:cubicBezTo>
                  <a:pt x="29789" y="11577"/>
                  <a:pt x="29970" y="11395"/>
                  <a:pt x="29970" y="11169"/>
                </a:cubicBezTo>
                <a:cubicBezTo>
                  <a:pt x="29970" y="10942"/>
                  <a:pt x="29812" y="10761"/>
                  <a:pt x="29585" y="10761"/>
                </a:cubicBezTo>
                <a:close/>
                <a:moveTo>
                  <a:pt x="53694" y="10465"/>
                </a:moveTo>
                <a:cubicBezTo>
                  <a:pt x="53396" y="10465"/>
                  <a:pt x="53168" y="10706"/>
                  <a:pt x="53168" y="10988"/>
                </a:cubicBezTo>
                <a:cubicBezTo>
                  <a:pt x="53145" y="11327"/>
                  <a:pt x="53417" y="11599"/>
                  <a:pt x="53734" y="11599"/>
                </a:cubicBezTo>
                <a:cubicBezTo>
                  <a:pt x="54028" y="11577"/>
                  <a:pt x="54278" y="11350"/>
                  <a:pt x="54300" y="11056"/>
                </a:cubicBezTo>
                <a:cubicBezTo>
                  <a:pt x="54300" y="10738"/>
                  <a:pt x="54051" y="10467"/>
                  <a:pt x="53734" y="10467"/>
                </a:cubicBezTo>
                <a:cubicBezTo>
                  <a:pt x="53720" y="10466"/>
                  <a:pt x="53707" y="10465"/>
                  <a:pt x="53694" y="10465"/>
                </a:cubicBezTo>
                <a:close/>
                <a:moveTo>
                  <a:pt x="68844" y="10535"/>
                </a:moveTo>
                <a:cubicBezTo>
                  <a:pt x="68549" y="10535"/>
                  <a:pt x="68323" y="10738"/>
                  <a:pt x="68300" y="11033"/>
                </a:cubicBezTo>
                <a:cubicBezTo>
                  <a:pt x="68277" y="11327"/>
                  <a:pt x="68504" y="11577"/>
                  <a:pt x="68821" y="11599"/>
                </a:cubicBezTo>
                <a:cubicBezTo>
                  <a:pt x="69093" y="11599"/>
                  <a:pt x="69342" y="11373"/>
                  <a:pt x="69342" y="11078"/>
                </a:cubicBezTo>
                <a:cubicBezTo>
                  <a:pt x="69342" y="10784"/>
                  <a:pt x="69138" y="10557"/>
                  <a:pt x="68844" y="10535"/>
                </a:cubicBezTo>
                <a:close/>
                <a:moveTo>
                  <a:pt x="251226" y="10489"/>
                </a:moveTo>
                <a:cubicBezTo>
                  <a:pt x="250909" y="10489"/>
                  <a:pt x="250637" y="10738"/>
                  <a:pt x="250637" y="11056"/>
                </a:cubicBezTo>
                <a:cubicBezTo>
                  <a:pt x="250615" y="11373"/>
                  <a:pt x="250864" y="11622"/>
                  <a:pt x="251158" y="11622"/>
                </a:cubicBezTo>
                <a:cubicBezTo>
                  <a:pt x="251172" y="11623"/>
                  <a:pt x="251185" y="11623"/>
                  <a:pt x="251198" y="11623"/>
                </a:cubicBezTo>
                <a:cubicBezTo>
                  <a:pt x="251519" y="11623"/>
                  <a:pt x="251770" y="11360"/>
                  <a:pt x="251770" y="11056"/>
                </a:cubicBezTo>
                <a:cubicBezTo>
                  <a:pt x="251747" y="10761"/>
                  <a:pt x="251521" y="10512"/>
                  <a:pt x="251226" y="10489"/>
                </a:cubicBezTo>
                <a:close/>
                <a:moveTo>
                  <a:pt x="237521" y="11124"/>
                </a:moveTo>
                <a:cubicBezTo>
                  <a:pt x="237430" y="11237"/>
                  <a:pt x="237317" y="11327"/>
                  <a:pt x="237317" y="11418"/>
                </a:cubicBezTo>
                <a:cubicBezTo>
                  <a:pt x="237340" y="11509"/>
                  <a:pt x="237408" y="11599"/>
                  <a:pt x="237521" y="11622"/>
                </a:cubicBezTo>
                <a:cubicBezTo>
                  <a:pt x="237539" y="11628"/>
                  <a:pt x="237557" y="11631"/>
                  <a:pt x="237575" y="11631"/>
                </a:cubicBezTo>
                <a:cubicBezTo>
                  <a:pt x="237690" y="11631"/>
                  <a:pt x="237787" y="11513"/>
                  <a:pt x="237747" y="11395"/>
                </a:cubicBezTo>
                <a:cubicBezTo>
                  <a:pt x="237725" y="11305"/>
                  <a:pt x="237634" y="11237"/>
                  <a:pt x="237521" y="11124"/>
                </a:cubicBezTo>
                <a:close/>
                <a:moveTo>
                  <a:pt x="49203" y="10557"/>
                </a:moveTo>
                <a:cubicBezTo>
                  <a:pt x="48909" y="10557"/>
                  <a:pt x="48660" y="10784"/>
                  <a:pt x="48637" y="11078"/>
                </a:cubicBezTo>
                <a:cubicBezTo>
                  <a:pt x="48637" y="11373"/>
                  <a:pt x="48886" y="11622"/>
                  <a:pt x="49181" y="11645"/>
                </a:cubicBezTo>
                <a:cubicBezTo>
                  <a:pt x="49475" y="11645"/>
                  <a:pt x="49724" y="11418"/>
                  <a:pt x="49747" y="11124"/>
                </a:cubicBezTo>
                <a:cubicBezTo>
                  <a:pt x="49747" y="10829"/>
                  <a:pt x="49520" y="10557"/>
                  <a:pt x="49203" y="10557"/>
                </a:cubicBezTo>
                <a:close/>
                <a:moveTo>
                  <a:pt x="270804" y="10465"/>
                </a:moveTo>
                <a:cubicBezTo>
                  <a:pt x="270482" y="10465"/>
                  <a:pt x="270211" y="10729"/>
                  <a:pt x="270232" y="11056"/>
                </a:cubicBezTo>
                <a:cubicBezTo>
                  <a:pt x="270232" y="11373"/>
                  <a:pt x="270482" y="11645"/>
                  <a:pt x="270799" y="11667"/>
                </a:cubicBezTo>
                <a:cubicBezTo>
                  <a:pt x="271116" y="11667"/>
                  <a:pt x="271410" y="11395"/>
                  <a:pt x="271410" y="11056"/>
                </a:cubicBezTo>
                <a:cubicBezTo>
                  <a:pt x="271410" y="10738"/>
                  <a:pt x="271161" y="10489"/>
                  <a:pt x="270844" y="10467"/>
                </a:cubicBezTo>
                <a:cubicBezTo>
                  <a:pt x="270831" y="10466"/>
                  <a:pt x="270818" y="10465"/>
                  <a:pt x="270804" y="10465"/>
                </a:cubicBezTo>
                <a:close/>
                <a:moveTo>
                  <a:pt x="79272" y="10850"/>
                </a:moveTo>
                <a:cubicBezTo>
                  <a:pt x="79063" y="10850"/>
                  <a:pt x="78901" y="11024"/>
                  <a:pt x="78879" y="11260"/>
                </a:cubicBezTo>
                <a:cubicBezTo>
                  <a:pt x="78879" y="11509"/>
                  <a:pt x="79083" y="11690"/>
                  <a:pt x="79332" y="11690"/>
                </a:cubicBezTo>
                <a:cubicBezTo>
                  <a:pt x="79559" y="11667"/>
                  <a:pt x="79740" y="11486"/>
                  <a:pt x="79740" y="11260"/>
                </a:cubicBezTo>
                <a:cubicBezTo>
                  <a:pt x="79740" y="11045"/>
                  <a:pt x="79577" y="10850"/>
                  <a:pt x="79367" y="10850"/>
                </a:cubicBezTo>
                <a:cubicBezTo>
                  <a:pt x="79355" y="10850"/>
                  <a:pt x="79344" y="10851"/>
                  <a:pt x="79332" y="10852"/>
                </a:cubicBezTo>
                <a:lnTo>
                  <a:pt x="79310" y="10852"/>
                </a:lnTo>
                <a:cubicBezTo>
                  <a:pt x="79297" y="10850"/>
                  <a:pt x="79284" y="10850"/>
                  <a:pt x="79272" y="10850"/>
                </a:cubicBezTo>
                <a:close/>
                <a:moveTo>
                  <a:pt x="25004" y="10820"/>
                </a:moveTo>
                <a:cubicBezTo>
                  <a:pt x="24598" y="10820"/>
                  <a:pt x="24539" y="11690"/>
                  <a:pt x="24993" y="11690"/>
                </a:cubicBezTo>
                <a:cubicBezTo>
                  <a:pt x="24998" y="11690"/>
                  <a:pt x="25004" y="11690"/>
                  <a:pt x="25009" y="11690"/>
                </a:cubicBezTo>
                <a:cubicBezTo>
                  <a:pt x="25508" y="11645"/>
                  <a:pt x="25553" y="10942"/>
                  <a:pt x="25077" y="10829"/>
                </a:cubicBezTo>
                <a:cubicBezTo>
                  <a:pt x="25052" y="10823"/>
                  <a:pt x="25027" y="10820"/>
                  <a:pt x="25004" y="10820"/>
                </a:cubicBezTo>
                <a:close/>
                <a:moveTo>
                  <a:pt x="44695" y="10716"/>
                </a:moveTo>
                <a:cubicBezTo>
                  <a:pt x="44401" y="10716"/>
                  <a:pt x="44174" y="10920"/>
                  <a:pt x="44151" y="11214"/>
                </a:cubicBezTo>
                <a:cubicBezTo>
                  <a:pt x="44151" y="11486"/>
                  <a:pt x="44401" y="11713"/>
                  <a:pt x="44695" y="11713"/>
                </a:cubicBezTo>
                <a:cubicBezTo>
                  <a:pt x="44944" y="11690"/>
                  <a:pt x="45171" y="11486"/>
                  <a:pt x="45148" y="11214"/>
                </a:cubicBezTo>
                <a:cubicBezTo>
                  <a:pt x="45148" y="10942"/>
                  <a:pt x="44944" y="10716"/>
                  <a:pt x="44695" y="10716"/>
                </a:cubicBezTo>
                <a:close/>
                <a:moveTo>
                  <a:pt x="89730" y="11282"/>
                </a:moveTo>
                <a:cubicBezTo>
                  <a:pt x="89685" y="11282"/>
                  <a:pt x="89594" y="11395"/>
                  <a:pt x="89594" y="11441"/>
                </a:cubicBezTo>
                <a:cubicBezTo>
                  <a:pt x="89594" y="11509"/>
                  <a:pt x="89685" y="11599"/>
                  <a:pt x="89775" y="11713"/>
                </a:cubicBezTo>
                <a:cubicBezTo>
                  <a:pt x="89866" y="11599"/>
                  <a:pt x="89957" y="11509"/>
                  <a:pt x="89934" y="11441"/>
                </a:cubicBezTo>
                <a:cubicBezTo>
                  <a:pt x="89934" y="11373"/>
                  <a:pt x="89798" y="11305"/>
                  <a:pt x="89730" y="11282"/>
                </a:cubicBezTo>
                <a:close/>
                <a:moveTo>
                  <a:pt x="246655" y="10692"/>
                </a:moveTo>
                <a:cubicBezTo>
                  <a:pt x="246378" y="10692"/>
                  <a:pt x="246151" y="10911"/>
                  <a:pt x="246129" y="11192"/>
                </a:cubicBezTo>
                <a:cubicBezTo>
                  <a:pt x="246129" y="11486"/>
                  <a:pt x="246356" y="11713"/>
                  <a:pt x="246650" y="11735"/>
                </a:cubicBezTo>
                <a:cubicBezTo>
                  <a:pt x="246663" y="11736"/>
                  <a:pt x="246675" y="11737"/>
                  <a:pt x="246688" y="11737"/>
                </a:cubicBezTo>
                <a:cubicBezTo>
                  <a:pt x="246967" y="11737"/>
                  <a:pt x="247217" y="11495"/>
                  <a:pt x="247217" y="11192"/>
                </a:cubicBezTo>
                <a:cubicBezTo>
                  <a:pt x="247194" y="10920"/>
                  <a:pt x="246967" y="10693"/>
                  <a:pt x="246696" y="10693"/>
                </a:cubicBezTo>
                <a:cubicBezTo>
                  <a:pt x="246682" y="10692"/>
                  <a:pt x="246668" y="10692"/>
                  <a:pt x="246655" y="10692"/>
                </a:cubicBezTo>
                <a:close/>
                <a:moveTo>
                  <a:pt x="242104" y="10873"/>
                </a:moveTo>
                <a:cubicBezTo>
                  <a:pt x="241870" y="10873"/>
                  <a:pt x="241666" y="11068"/>
                  <a:pt x="241666" y="11305"/>
                </a:cubicBezTo>
                <a:cubicBezTo>
                  <a:pt x="241666" y="11554"/>
                  <a:pt x="241870" y="11758"/>
                  <a:pt x="242097" y="11758"/>
                </a:cubicBezTo>
                <a:cubicBezTo>
                  <a:pt x="242346" y="11758"/>
                  <a:pt x="242550" y="11577"/>
                  <a:pt x="242573" y="11327"/>
                </a:cubicBezTo>
                <a:cubicBezTo>
                  <a:pt x="242573" y="11078"/>
                  <a:pt x="242369" y="10874"/>
                  <a:pt x="242142" y="10874"/>
                </a:cubicBezTo>
                <a:cubicBezTo>
                  <a:pt x="242129" y="10873"/>
                  <a:pt x="242117" y="10873"/>
                  <a:pt x="242104" y="10873"/>
                </a:cubicBezTo>
                <a:close/>
                <a:moveTo>
                  <a:pt x="64245" y="10671"/>
                </a:moveTo>
                <a:cubicBezTo>
                  <a:pt x="63928" y="10671"/>
                  <a:pt x="63679" y="10920"/>
                  <a:pt x="63679" y="11214"/>
                </a:cubicBezTo>
                <a:cubicBezTo>
                  <a:pt x="63679" y="11509"/>
                  <a:pt x="63928" y="11758"/>
                  <a:pt x="64245" y="11781"/>
                </a:cubicBezTo>
                <a:cubicBezTo>
                  <a:pt x="64540" y="11781"/>
                  <a:pt x="64789" y="11554"/>
                  <a:pt x="64811" y="11237"/>
                </a:cubicBezTo>
                <a:cubicBezTo>
                  <a:pt x="64811" y="10942"/>
                  <a:pt x="64540" y="10671"/>
                  <a:pt x="64245" y="10671"/>
                </a:cubicBezTo>
                <a:close/>
                <a:moveTo>
                  <a:pt x="266308" y="10556"/>
                </a:moveTo>
                <a:cubicBezTo>
                  <a:pt x="266295" y="10556"/>
                  <a:pt x="266281" y="10556"/>
                  <a:pt x="266268" y="10557"/>
                </a:cubicBezTo>
                <a:cubicBezTo>
                  <a:pt x="265928" y="10580"/>
                  <a:pt x="265656" y="10852"/>
                  <a:pt x="265656" y="11192"/>
                </a:cubicBezTo>
                <a:cubicBezTo>
                  <a:pt x="265679" y="11531"/>
                  <a:pt x="265974" y="11781"/>
                  <a:pt x="266291" y="11781"/>
                </a:cubicBezTo>
                <a:cubicBezTo>
                  <a:pt x="266631" y="11781"/>
                  <a:pt x="266880" y="11486"/>
                  <a:pt x="266880" y="11146"/>
                </a:cubicBezTo>
                <a:cubicBezTo>
                  <a:pt x="266880" y="10820"/>
                  <a:pt x="266629" y="10556"/>
                  <a:pt x="266308" y="10556"/>
                </a:cubicBezTo>
                <a:close/>
                <a:moveTo>
                  <a:pt x="281310" y="10716"/>
                </a:moveTo>
                <a:cubicBezTo>
                  <a:pt x="281038" y="10716"/>
                  <a:pt x="280789" y="10942"/>
                  <a:pt x="280789" y="11237"/>
                </a:cubicBezTo>
                <a:cubicBezTo>
                  <a:pt x="280773" y="11565"/>
                  <a:pt x="281038" y="11796"/>
                  <a:pt x="281323" y="11796"/>
                </a:cubicBezTo>
                <a:cubicBezTo>
                  <a:pt x="281451" y="11796"/>
                  <a:pt x="281583" y="11750"/>
                  <a:pt x="281695" y="11645"/>
                </a:cubicBezTo>
                <a:cubicBezTo>
                  <a:pt x="282035" y="11327"/>
                  <a:pt x="281808" y="10738"/>
                  <a:pt x="281310" y="10716"/>
                </a:cubicBezTo>
                <a:close/>
                <a:moveTo>
                  <a:pt x="40097" y="10897"/>
                </a:moveTo>
                <a:cubicBezTo>
                  <a:pt x="39847" y="10897"/>
                  <a:pt x="39643" y="11101"/>
                  <a:pt x="39621" y="11350"/>
                </a:cubicBezTo>
                <a:cubicBezTo>
                  <a:pt x="39621" y="11599"/>
                  <a:pt x="39802" y="11803"/>
                  <a:pt x="40051" y="11803"/>
                </a:cubicBezTo>
                <a:cubicBezTo>
                  <a:pt x="40064" y="11804"/>
                  <a:pt x="40077" y="11805"/>
                  <a:pt x="40089" y="11805"/>
                </a:cubicBezTo>
                <a:cubicBezTo>
                  <a:pt x="40323" y="11805"/>
                  <a:pt x="40527" y="11609"/>
                  <a:pt x="40527" y="11373"/>
                </a:cubicBezTo>
                <a:cubicBezTo>
                  <a:pt x="40527" y="11124"/>
                  <a:pt x="40323" y="10920"/>
                  <a:pt x="40097" y="10897"/>
                </a:cubicBezTo>
                <a:close/>
                <a:moveTo>
                  <a:pt x="74756" y="10874"/>
                </a:moveTo>
                <a:cubicBezTo>
                  <a:pt x="74484" y="10874"/>
                  <a:pt x="74258" y="11078"/>
                  <a:pt x="74235" y="11327"/>
                </a:cubicBezTo>
                <a:cubicBezTo>
                  <a:pt x="74235" y="11599"/>
                  <a:pt x="74439" y="11826"/>
                  <a:pt x="74688" y="11848"/>
                </a:cubicBezTo>
                <a:cubicBezTo>
                  <a:pt x="74702" y="11850"/>
                  <a:pt x="74715" y="11850"/>
                  <a:pt x="74729" y="11850"/>
                </a:cubicBezTo>
                <a:cubicBezTo>
                  <a:pt x="75003" y="11850"/>
                  <a:pt x="75209" y="11631"/>
                  <a:pt x="75209" y="11350"/>
                </a:cubicBezTo>
                <a:cubicBezTo>
                  <a:pt x="75232" y="11101"/>
                  <a:pt x="75005" y="10874"/>
                  <a:pt x="74756" y="10874"/>
                </a:cubicBezTo>
                <a:close/>
                <a:moveTo>
                  <a:pt x="59692" y="10738"/>
                </a:moveTo>
                <a:cubicBezTo>
                  <a:pt x="59375" y="10738"/>
                  <a:pt x="59125" y="10988"/>
                  <a:pt x="59125" y="11305"/>
                </a:cubicBezTo>
                <a:lnTo>
                  <a:pt x="59103" y="11305"/>
                </a:lnTo>
                <a:cubicBezTo>
                  <a:pt x="59103" y="11622"/>
                  <a:pt x="59352" y="11894"/>
                  <a:pt x="59669" y="11894"/>
                </a:cubicBezTo>
                <a:cubicBezTo>
                  <a:pt x="59986" y="11894"/>
                  <a:pt x="60258" y="11645"/>
                  <a:pt x="60258" y="11327"/>
                </a:cubicBezTo>
                <a:cubicBezTo>
                  <a:pt x="60281" y="11010"/>
                  <a:pt x="60032" y="10738"/>
                  <a:pt x="59692" y="10738"/>
                </a:cubicBezTo>
                <a:close/>
                <a:moveTo>
                  <a:pt x="261709" y="10669"/>
                </a:moveTo>
                <a:cubicBezTo>
                  <a:pt x="261696" y="10669"/>
                  <a:pt x="261683" y="10670"/>
                  <a:pt x="261669" y="10671"/>
                </a:cubicBezTo>
                <a:cubicBezTo>
                  <a:pt x="261330" y="10671"/>
                  <a:pt x="261080" y="10942"/>
                  <a:pt x="261080" y="11282"/>
                </a:cubicBezTo>
                <a:lnTo>
                  <a:pt x="261058" y="11282"/>
                </a:lnTo>
                <a:cubicBezTo>
                  <a:pt x="261080" y="11622"/>
                  <a:pt x="261352" y="11871"/>
                  <a:pt x="261692" y="11894"/>
                </a:cubicBezTo>
                <a:cubicBezTo>
                  <a:pt x="262032" y="11871"/>
                  <a:pt x="262281" y="11599"/>
                  <a:pt x="262281" y="11260"/>
                </a:cubicBezTo>
                <a:cubicBezTo>
                  <a:pt x="262281" y="10933"/>
                  <a:pt x="262030" y="10669"/>
                  <a:pt x="261709" y="10669"/>
                </a:cubicBezTo>
                <a:close/>
                <a:moveTo>
                  <a:pt x="35566" y="11033"/>
                </a:moveTo>
                <a:cubicBezTo>
                  <a:pt x="35339" y="11033"/>
                  <a:pt x="35135" y="11192"/>
                  <a:pt x="35113" y="11441"/>
                </a:cubicBezTo>
                <a:cubicBezTo>
                  <a:pt x="35097" y="11709"/>
                  <a:pt x="35301" y="11900"/>
                  <a:pt x="35525" y="11900"/>
                </a:cubicBezTo>
                <a:cubicBezTo>
                  <a:pt x="35623" y="11900"/>
                  <a:pt x="35725" y="11863"/>
                  <a:pt x="35815" y="11781"/>
                </a:cubicBezTo>
                <a:cubicBezTo>
                  <a:pt x="36110" y="11531"/>
                  <a:pt x="35951" y="11056"/>
                  <a:pt x="35566" y="11033"/>
                </a:cubicBezTo>
                <a:close/>
                <a:moveTo>
                  <a:pt x="85253" y="11235"/>
                </a:moveTo>
                <a:cubicBezTo>
                  <a:pt x="85243" y="11235"/>
                  <a:pt x="85232" y="11236"/>
                  <a:pt x="85222" y="11237"/>
                </a:cubicBezTo>
                <a:cubicBezTo>
                  <a:pt x="85041" y="11237"/>
                  <a:pt x="84905" y="11373"/>
                  <a:pt x="84905" y="11554"/>
                </a:cubicBezTo>
                <a:cubicBezTo>
                  <a:pt x="84905" y="11736"/>
                  <a:pt x="85032" y="11901"/>
                  <a:pt x="85189" y="11901"/>
                </a:cubicBezTo>
                <a:cubicBezTo>
                  <a:pt x="85207" y="11901"/>
                  <a:pt x="85226" y="11899"/>
                  <a:pt x="85245" y="11894"/>
                </a:cubicBezTo>
                <a:cubicBezTo>
                  <a:pt x="85358" y="11848"/>
                  <a:pt x="85471" y="11758"/>
                  <a:pt x="85585" y="11667"/>
                </a:cubicBezTo>
                <a:cubicBezTo>
                  <a:pt x="85585" y="11411"/>
                  <a:pt x="85423" y="11235"/>
                  <a:pt x="85253" y="11235"/>
                </a:cubicBezTo>
                <a:close/>
                <a:moveTo>
                  <a:pt x="276779" y="10806"/>
                </a:moveTo>
                <a:cubicBezTo>
                  <a:pt x="276485" y="10806"/>
                  <a:pt x="276236" y="11033"/>
                  <a:pt x="276213" y="11327"/>
                </a:cubicBezTo>
                <a:cubicBezTo>
                  <a:pt x="276190" y="11645"/>
                  <a:pt x="276439" y="11939"/>
                  <a:pt x="276757" y="11939"/>
                </a:cubicBezTo>
                <a:cubicBezTo>
                  <a:pt x="277074" y="11939"/>
                  <a:pt x="277346" y="11690"/>
                  <a:pt x="277346" y="11373"/>
                </a:cubicBezTo>
                <a:cubicBezTo>
                  <a:pt x="277346" y="11056"/>
                  <a:pt x="277096" y="10806"/>
                  <a:pt x="276779" y="10806"/>
                </a:cubicBezTo>
                <a:close/>
                <a:moveTo>
                  <a:pt x="30967" y="11146"/>
                </a:moveTo>
                <a:cubicBezTo>
                  <a:pt x="30741" y="11146"/>
                  <a:pt x="30537" y="11327"/>
                  <a:pt x="30537" y="11554"/>
                </a:cubicBezTo>
                <a:cubicBezTo>
                  <a:pt x="30514" y="11781"/>
                  <a:pt x="30695" y="11984"/>
                  <a:pt x="30945" y="11984"/>
                </a:cubicBezTo>
                <a:cubicBezTo>
                  <a:pt x="31171" y="11984"/>
                  <a:pt x="31352" y="11826"/>
                  <a:pt x="31375" y="11599"/>
                </a:cubicBezTo>
                <a:cubicBezTo>
                  <a:pt x="31375" y="11350"/>
                  <a:pt x="31194" y="11169"/>
                  <a:pt x="30967" y="11146"/>
                </a:cubicBezTo>
                <a:close/>
                <a:moveTo>
                  <a:pt x="55118" y="10843"/>
                </a:moveTo>
                <a:cubicBezTo>
                  <a:pt x="54817" y="10843"/>
                  <a:pt x="54515" y="11047"/>
                  <a:pt x="54527" y="11441"/>
                </a:cubicBezTo>
                <a:cubicBezTo>
                  <a:pt x="54538" y="11829"/>
                  <a:pt x="54825" y="12016"/>
                  <a:pt x="55114" y="12016"/>
                </a:cubicBezTo>
                <a:cubicBezTo>
                  <a:pt x="55415" y="12016"/>
                  <a:pt x="55716" y="11812"/>
                  <a:pt x="55705" y="11418"/>
                </a:cubicBezTo>
                <a:cubicBezTo>
                  <a:pt x="55694" y="11030"/>
                  <a:pt x="55406" y="10843"/>
                  <a:pt x="55118" y="10843"/>
                </a:cubicBezTo>
                <a:close/>
                <a:moveTo>
                  <a:pt x="257161" y="10806"/>
                </a:moveTo>
                <a:cubicBezTo>
                  <a:pt x="256822" y="10806"/>
                  <a:pt x="256550" y="11101"/>
                  <a:pt x="256550" y="11441"/>
                </a:cubicBezTo>
                <a:cubicBezTo>
                  <a:pt x="256550" y="11767"/>
                  <a:pt x="256822" y="12031"/>
                  <a:pt x="257144" y="12031"/>
                </a:cubicBezTo>
                <a:cubicBezTo>
                  <a:pt x="257158" y="12031"/>
                  <a:pt x="257171" y="12031"/>
                  <a:pt x="257184" y="12030"/>
                </a:cubicBezTo>
                <a:cubicBezTo>
                  <a:pt x="257524" y="12007"/>
                  <a:pt x="257796" y="11713"/>
                  <a:pt x="257773" y="11373"/>
                </a:cubicBezTo>
                <a:cubicBezTo>
                  <a:pt x="257728" y="11056"/>
                  <a:pt x="257479" y="10829"/>
                  <a:pt x="257161" y="10806"/>
                </a:cubicBezTo>
                <a:close/>
                <a:moveTo>
                  <a:pt x="70203" y="10965"/>
                </a:moveTo>
                <a:cubicBezTo>
                  <a:pt x="69886" y="10965"/>
                  <a:pt x="69637" y="11214"/>
                  <a:pt x="69659" y="11531"/>
                </a:cubicBezTo>
                <a:lnTo>
                  <a:pt x="69659" y="11509"/>
                </a:lnTo>
                <a:cubicBezTo>
                  <a:pt x="69659" y="11833"/>
                  <a:pt x="69922" y="12041"/>
                  <a:pt x="70196" y="12041"/>
                </a:cubicBezTo>
                <a:cubicBezTo>
                  <a:pt x="70325" y="12041"/>
                  <a:pt x="70457" y="11995"/>
                  <a:pt x="70565" y="11894"/>
                </a:cubicBezTo>
                <a:cubicBezTo>
                  <a:pt x="70905" y="11554"/>
                  <a:pt x="70679" y="10965"/>
                  <a:pt x="70203" y="10965"/>
                </a:cubicBezTo>
                <a:close/>
                <a:moveTo>
                  <a:pt x="91157" y="11690"/>
                </a:moveTo>
                <a:cubicBezTo>
                  <a:pt x="91067" y="11690"/>
                  <a:pt x="91021" y="11803"/>
                  <a:pt x="90953" y="11848"/>
                </a:cubicBezTo>
                <a:cubicBezTo>
                  <a:pt x="90999" y="11916"/>
                  <a:pt x="91067" y="12030"/>
                  <a:pt x="91135" y="12052"/>
                </a:cubicBezTo>
                <a:cubicBezTo>
                  <a:pt x="91203" y="12052"/>
                  <a:pt x="91271" y="11962"/>
                  <a:pt x="91384" y="11871"/>
                </a:cubicBezTo>
                <a:cubicBezTo>
                  <a:pt x="91301" y="11809"/>
                  <a:pt x="91237" y="11710"/>
                  <a:pt x="91175" y="11710"/>
                </a:cubicBezTo>
                <a:cubicBezTo>
                  <a:pt x="91169" y="11710"/>
                  <a:pt x="91163" y="11711"/>
                  <a:pt x="91157" y="11713"/>
                </a:cubicBezTo>
                <a:lnTo>
                  <a:pt x="91157" y="11690"/>
                </a:lnTo>
                <a:close/>
                <a:moveTo>
                  <a:pt x="272186" y="10873"/>
                </a:moveTo>
                <a:cubicBezTo>
                  <a:pt x="271864" y="10873"/>
                  <a:pt x="271592" y="11137"/>
                  <a:pt x="271592" y="11463"/>
                </a:cubicBezTo>
                <a:cubicBezTo>
                  <a:pt x="271592" y="11781"/>
                  <a:pt x="271863" y="12052"/>
                  <a:pt x="272203" y="12052"/>
                </a:cubicBezTo>
                <a:cubicBezTo>
                  <a:pt x="272520" y="12030"/>
                  <a:pt x="272770" y="11781"/>
                  <a:pt x="272770" y="11463"/>
                </a:cubicBezTo>
                <a:cubicBezTo>
                  <a:pt x="272770" y="11146"/>
                  <a:pt x="272543" y="10897"/>
                  <a:pt x="272226" y="10874"/>
                </a:cubicBezTo>
                <a:cubicBezTo>
                  <a:pt x="272213" y="10874"/>
                  <a:pt x="272199" y="10873"/>
                  <a:pt x="272186" y="10873"/>
                </a:cubicBezTo>
                <a:close/>
                <a:moveTo>
                  <a:pt x="252625" y="10918"/>
                </a:moveTo>
                <a:cubicBezTo>
                  <a:pt x="252612" y="10918"/>
                  <a:pt x="252599" y="10919"/>
                  <a:pt x="252585" y="10920"/>
                </a:cubicBezTo>
                <a:cubicBezTo>
                  <a:pt x="251808" y="10964"/>
                  <a:pt x="251836" y="12099"/>
                  <a:pt x="252587" y="12099"/>
                </a:cubicBezTo>
                <a:cubicBezTo>
                  <a:pt x="252601" y="12099"/>
                  <a:pt x="252616" y="12099"/>
                  <a:pt x="252631" y="12098"/>
                </a:cubicBezTo>
                <a:cubicBezTo>
                  <a:pt x="252948" y="12098"/>
                  <a:pt x="253197" y="11826"/>
                  <a:pt x="253197" y="11509"/>
                </a:cubicBezTo>
                <a:cubicBezTo>
                  <a:pt x="253197" y="11182"/>
                  <a:pt x="252946" y="10918"/>
                  <a:pt x="252625" y="10918"/>
                </a:cubicBezTo>
                <a:close/>
                <a:moveTo>
                  <a:pt x="50574" y="10931"/>
                </a:moveTo>
                <a:cubicBezTo>
                  <a:pt x="50285" y="10931"/>
                  <a:pt x="49996" y="11124"/>
                  <a:pt x="49996" y="11509"/>
                </a:cubicBezTo>
                <a:cubicBezTo>
                  <a:pt x="49974" y="11835"/>
                  <a:pt x="50224" y="12099"/>
                  <a:pt x="50546" y="12099"/>
                </a:cubicBezTo>
                <a:cubicBezTo>
                  <a:pt x="50559" y="12099"/>
                  <a:pt x="50572" y="12099"/>
                  <a:pt x="50585" y="12098"/>
                </a:cubicBezTo>
                <a:cubicBezTo>
                  <a:pt x="50902" y="12075"/>
                  <a:pt x="51151" y="11826"/>
                  <a:pt x="51151" y="11509"/>
                </a:cubicBezTo>
                <a:cubicBezTo>
                  <a:pt x="51151" y="11124"/>
                  <a:pt x="50863" y="10931"/>
                  <a:pt x="50574" y="10931"/>
                </a:cubicBezTo>
                <a:close/>
                <a:moveTo>
                  <a:pt x="26409" y="11236"/>
                </a:moveTo>
                <a:cubicBezTo>
                  <a:pt x="26020" y="11236"/>
                  <a:pt x="25831" y="11697"/>
                  <a:pt x="26097" y="11984"/>
                </a:cubicBezTo>
                <a:cubicBezTo>
                  <a:pt x="26190" y="12071"/>
                  <a:pt x="26301" y="12109"/>
                  <a:pt x="26410" y="12109"/>
                </a:cubicBezTo>
                <a:cubicBezTo>
                  <a:pt x="26643" y="12109"/>
                  <a:pt x="26860" y="11930"/>
                  <a:pt x="26844" y="11667"/>
                </a:cubicBezTo>
                <a:cubicBezTo>
                  <a:pt x="26844" y="11441"/>
                  <a:pt x="26663" y="11260"/>
                  <a:pt x="26437" y="11237"/>
                </a:cubicBezTo>
                <a:cubicBezTo>
                  <a:pt x="26427" y="11236"/>
                  <a:pt x="26418" y="11236"/>
                  <a:pt x="26409" y="11236"/>
                </a:cubicBezTo>
                <a:close/>
                <a:moveTo>
                  <a:pt x="80714" y="11282"/>
                </a:moveTo>
                <a:cubicBezTo>
                  <a:pt x="80442" y="11282"/>
                  <a:pt x="80238" y="11486"/>
                  <a:pt x="80261" y="11735"/>
                </a:cubicBezTo>
                <a:cubicBezTo>
                  <a:pt x="80261" y="11962"/>
                  <a:pt x="80442" y="12143"/>
                  <a:pt x="80691" y="12166"/>
                </a:cubicBezTo>
                <a:cubicBezTo>
                  <a:pt x="80941" y="12166"/>
                  <a:pt x="81122" y="11962"/>
                  <a:pt x="81122" y="11713"/>
                </a:cubicBezTo>
                <a:cubicBezTo>
                  <a:pt x="81122" y="11486"/>
                  <a:pt x="80941" y="11305"/>
                  <a:pt x="80714" y="11282"/>
                </a:cubicBezTo>
                <a:close/>
                <a:moveTo>
                  <a:pt x="248050" y="11077"/>
                </a:moveTo>
                <a:cubicBezTo>
                  <a:pt x="248037" y="11077"/>
                  <a:pt x="248023" y="11077"/>
                  <a:pt x="248009" y="11078"/>
                </a:cubicBezTo>
                <a:cubicBezTo>
                  <a:pt x="247692" y="11078"/>
                  <a:pt x="247466" y="11327"/>
                  <a:pt x="247488" y="11645"/>
                </a:cubicBezTo>
                <a:cubicBezTo>
                  <a:pt x="247488" y="11939"/>
                  <a:pt x="247738" y="12166"/>
                  <a:pt x="248032" y="12188"/>
                </a:cubicBezTo>
                <a:cubicBezTo>
                  <a:pt x="248349" y="12166"/>
                  <a:pt x="248598" y="11916"/>
                  <a:pt x="248598" y="11599"/>
                </a:cubicBezTo>
                <a:cubicBezTo>
                  <a:pt x="248577" y="11297"/>
                  <a:pt x="248328" y="11077"/>
                  <a:pt x="248050" y="11077"/>
                </a:cubicBezTo>
                <a:close/>
                <a:moveTo>
                  <a:pt x="267633" y="10964"/>
                </a:moveTo>
                <a:cubicBezTo>
                  <a:pt x="267310" y="10964"/>
                  <a:pt x="267038" y="11227"/>
                  <a:pt x="267038" y="11554"/>
                </a:cubicBezTo>
                <a:cubicBezTo>
                  <a:pt x="267038" y="11894"/>
                  <a:pt x="267310" y="12188"/>
                  <a:pt x="267650" y="12188"/>
                </a:cubicBezTo>
                <a:cubicBezTo>
                  <a:pt x="267990" y="12188"/>
                  <a:pt x="268262" y="11916"/>
                  <a:pt x="268284" y="11577"/>
                </a:cubicBezTo>
                <a:cubicBezTo>
                  <a:pt x="268284" y="11237"/>
                  <a:pt x="268012" y="10965"/>
                  <a:pt x="267673" y="10965"/>
                </a:cubicBezTo>
                <a:cubicBezTo>
                  <a:pt x="267659" y="10964"/>
                  <a:pt x="267646" y="10964"/>
                  <a:pt x="267633" y="10964"/>
                </a:cubicBezTo>
                <a:close/>
                <a:moveTo>
                  <a:pt x="65619" y="11054"/>
                </a:moveTo>
                <a:cubicBezTo>
                  <a:pt x="65606" y="11054"/>
                  <a:pt x="65594" y="11055"/>
                  <a:pt x="65582" y="11056"/>
                </a:cubicBezTo>
                <a:cubicBezTo>
                  <a:pt x="65264" y="11078"/>
                  <a:pt x="65015" y="11350"/>
                  <a:pt x="65038" y="11667"/>
                </a:cubicBezTo>
                <a:lnTo>
                  <a:pt x="65015" y="11667"/>
                </a:lnTo>
                <a:cubicBezTo>
                  <a:pt x="65059" y="11949"/>
                  <a:pt x="65310" y="12190"/>
                  <a:pt x="65609" y="12190"/>
                </a:cubicBezTo>
                <a:cubicBezTo>
                  <a:pt x="65623" y="12190"/>
                  <a:pt x="65636" y="12189"/>
                  <a:pt x="65650" y="12188"/>
                </a:cubicBezTo>
                <a:cubicBezTo>
                  <a:pt x="65944" y="12166"/>
                  <a:pt x="66171" y="11916"/>
                  <a:pt x="66171" y="11622"/>
                </a:cubicBezTo>
                <a:cubicBezTo>
                  <a:pt x="66171" y="11317"/>
                  <a:pt x="65920" y="11054"/>
                  <a:pt x="65619" y="11054"/>
                </a:cubicBezTo>
                <a:close/>
                <a:moveTo>
                  <a:pt x="282694" y="11145"/>
                </a:moveTo>
                <a:cubicBezTo>
                  <a:pt x="282398" y="11145"/>
                  <a:pt x="282171" y="11365"/>
                  <a:pt x="282171" y="11667"/>
                </a:cubicBezTo>
                <a:cubicBezTo>
                  <a:pt x="282171" y="11939"/>
                  <a:pt x="282375" y="12166"/>
                  <a:pt x="282669" y="12188"/>
                </a:cubicBezTo>
                <a:cubicBezTo>
                  <a:pt x="282682" y="12189"/>
                  <a:pt x="282694" y="12190"/>
                  <a:pt x="282707" y="12190"/>
                </a:cubicBezTo>
                <a:cubicBezTo>
                  <a:pt x="282964" y="12190"/>
                  <a:pt x="283191" y="11971"/>
                  <a:pt x="283213" y="11690"/>
                </a:cubicBezTo>
                <a:cubicBezTo>
                  <a:pt x="283235" y="11395"/>
                  <a:pt x="283009" y="11146"/>
                  <a:pt x="282737" y="11146"/>
                </a:cubicBezTo>
                <a:cubicBezTo>
                  <a:pt x="282722" y="11145"/>
                  <a:pt x="282708" y="11145"/>
                  <a:pt x="282694" y="11145"/>
                </a:cubicBezTo>
                <a:close/>
                <a:moveTo>
                  <a:pt x="238923" y="11461"/>
                </a:moveTo>
                <a:cubicBezTo>
                  <a:pt x="238909" y="11461"/>
                  <a:pt x="238895" y="11462"/>
                  <a:pt x="238880" y="11463"/>
                </a:cubicBezTo>
                <a:cubicBezTo>
                  <a:pt x="238676" y="11463"/>
                  <a:pt x="238518" y="11645"/>
                  <a:pt x="238540" y="11848"/>
                </a:cubicBezTo>
                <a:cubicBezTo>
                  <a:pt x="238540" y="12039"/>
                  <a:pt x="238719" y="12190"/>
                  <a:pt x="238909" y="12190"/>
                </a:cubicBezTo>
                <a:cubicBezTo>
                  <a:pt x="238922" y="12190"/>
                  <a:pt x="238935" y="12190"/>
                  <a:pt x="238948" y="12188"/>
                </a:cubicBezTo>
                <a:cubicBezTo>
                  <a:pt x="239152" y="12188"/>
                  <a:pt x="239288" y="12007"/>
                  <a:pt x="239288" y="11826"/>
                </a:cubicBezTo>
                <a:cubicBezTo>
                  <a:pt x="239288" y="11614"/>
                  <a:pt x="239129" y="11461"/>
                  <a:pt x="238923" y="11461"/>
                </a:cubicBezTo>
                <a:close/>
                <a:moveTo>
                  <a:pt x="46054" y="11101"/>
                </a:moveTo>
                <a:cubicBezTo>
                  <a:pt x="45737" y="11124"/>
                  <a:pt x="45511" y="11350"/>
                  <a:pt x="45488" y="11645"/>
                </a:cubicBezTo>
                <a:cubicBezTo>
                  <a:pt x="45488" y="11962"/>
                  <a:pt x="45715" y="12211"/>
                  <a:pt x="46032" y="12211"/>
                </a:cubicBezTo>
                <a:cubicBezTo>
                  <a:pt x="46044" y="12212"/>
                  <a:pt x="46057" y="12212"/>
                  <a:pt x="46069" y="12212"/>
                </a:cubicBezTo>
                <a:cubicBezTo>
                  <a:pt x="46347" y="12212"/>
                  <a:pt x="46575" y="11972"/>
                  <a:pt x="46575" y="11690"/>
                </a:cubicBezTo>
                <a:lnTo>
                  <a:pt x="46575" y="11667"/>
                </a:lnTo>
                <a:cubicBezTo>
                  <a:pt x="46575" y="11373"/>
                  <a:pt x="46349" y="11124"/>
                  <a:pt x="46054" y="11101"/>
                </a:cubicBezTo>
                <a:close/>
                <a:moveTo>
                  <a:pt x="243501" y="11237"/>
                </a:moveTo>
                <a:cubicBezTo>
                  <a:pt x="243252" y="11237"/>
                  <a:pt x="243026" y="11418"/>
                  <a:pt x="243003" y="11690"/>
                </a:cubicBezTo>
                <a:cubicBezTo>
                  <a:pt x="242980" y="11984"/>
                  <a:pt x="243207" y="12234"/>
                  <a:pt x="243479" y="12234"/>
                </a:cubicBezTo>
                <a:cubicBezTo>
                  <a:pt x="243751" y="12234"/>
                  <a:pt x="243977" y="12030"/>
                  <a:pt x="244000" y="11781"/>
                </a:cubicBezTo>
                <a:cubicBezTo>
                  <a:pt x="244000" y="11486"/>
                  <a:pt x="243796" y="11260"/>
                  <a:pt x="243501" y="11237"/>
                </a:cubicBezTo>
                <a:close/>
                <a:moveTo>
                  <a:pt x="41438" y="11281"/>
                </a:moveTo>
                <a:cubicBezTo>
                  <a:pt x="41161" y="11281"/>
                  <a:pt x="40936" y="11500"/>
                  <a:pt x="40957" y="11781"/>
                </a:cubicBezTo>
                <a:cubicBezTo>
                  <a:pt x="40957" y="12030"/>
                  <a:pt x="41161" y="12256"/>
                  <a:pt x="41433" y="12279"/>
                </a:cubicBezTo>
                <a:cubicBezTo>
                  <a:pt x="41705" y="12279"/>
                  <a:pt x="41931" y="12052"/>
                  <a:pt x="41954" y="11781"/>
                </a:cubicBezTo>
                <a:cubicBezTo>
                  <a:pt x="41954" y="11509"/>
                  <a:pt x="41728" y="11282"/>
                  <a:pt x="41478" y="11282"/>
                </a:cubicBezTo>
                <a:cubicBezTo>
                  <a:pt x="41465" y="11281"/>
                  <a:pt x="41451" y="11281"/>
                  <a:pt x="41438" y="11281"/>
                </a:cubicBezTo>
                <a:close/>
                <a:moveTo>
                  <a:pt x="21876" y="11371"/>
                </a:moveTo>
                <a:cubicBezTo>
                  <a:pt x="21863" y="11371"/>
                  <a:pt x="21851" y="11372"/>
                  <a:pt x="21838" y="11373"/>
                </a:cubicBezTo>
                <a:cubicBezTo>
                  <a:pt x="21566" y="11373"/>
                  <a:pt x="21340" y="11599"/>
                  <a:pt x="21362" y="11848"/>
                </a:cubicBezTo>
                <a:cubicBezTo>
                  <a:pt x="21385" y="12098"/>
                  <a:pt x="21589" y="12302"/>
                  <a:pt x="21838" y="12302"/>
                </a:cubicBezTo>
                <a:cubicBezTo>
                  <a:pt x="22087" y="12279"/>
                  <a:pt x="22314" y="12075"/>
                  <a:pt x="22291" y="11803"/>
                </a:cubicBezTo>
                <a:cubicBezTo>
                  <a:pt x="22291" y="11567"/>
                  <a:pt x="22107" y="11371"/>
                  <a:pt x="21876" y="11371"/>
                </a:cubicBezTo>
                <a:close/>
                <a:moveTo>
                  <a:pt x="61091" y="11122"/>
                </a:moveTo>
                <a:cubicBezTo>
                  <a:pt x="61077" y="11122"/>
                  <a:pt x="61064" y="11123"/>
                  <a:pt x="61051" y="11124"/>
                </a:cubicBezTo>
                <a:cubicBezTo>
                  <a:pt x="60734" y="11146"/>
                  <a:pt x="60507" y="11395"/>
                  <a:pt x="60485" y="11713"/>
                </a:cubicBezTo>
                <a:cubicBezTo>
                  <a:pt x="60485" y="12030"/>
                  <a:pt x="60734" y="12279"/>
                  <a:pt x="61051" y="12302"/>
                </a:cubicBezTo>
                <a:cubicBezTo>
                  <a:pt x="61064" y="12302"/>
                  <a:pt x="61077" y="12303"/>
                  <a:pt x="61091" y="12303"/>
                </a:cubicBezTo>
                <a:cubicBezTo>
                  <a:pt x="61413" y="12303"/>
                  <a:pt x="61685" y="12039"/>
                  <a:pt x="61685" y="11713"/>
                </a:cubicBezTo>
                <a:cubicBezTo>
                  <a:pt x="61685" y="11386"/>
                  <a:pt x="61413" y="11122"/>
                  <a:pt x="61091" y="11122"/>
                </a:cubicBezTo>
                <a:close/>
                <a:moveTo>
                  <a:pt x="76115" y="11327"/>
                </a:moveTo>
                <a:cubicBezTo>
                  <a:pt x="75821" y="11327"/>
                  <a:pt x="75617" y="11554"/>
                  <a:pt x="75617" y="11848"/>
                </a:cubicBezTo>
                <a:cubicBezTo>
                  <a:pt x="75617" y="12098"/>
                  <a:pt x="75844" y="12324"/>
                  <a:pt x="76115" y="12324"/>
                </a:cubicBezTo>
                <a:cubicBezTo>
                  <a:pt x="76365" y="12302"/>
                  <a:pt x="76591" y="12120"/>
                  <a:pt x="76614" y="11848"/>
                </a:cubicBezTo>
                <a:cubicBezTo>
                  <a:pt x="76614" y="11554"/>
                  <a:pt x="76387" y="11327"/>
                  <a:pt x="76115" y="11327"/>
                </a:cubicBezTo>
                <a:close/>
                <a:moveTo>
                  <a:pt x="263060" y="11077"/>
                </a:moveTo>
                <a:cubicBezTo>
                  <a:pt x="262757" y="11077"/>
                  <a:pt x="262484" y="11340"/>
                  <a:pt x="262462" y="11645"/>
                </a:cubicBezTo>
                <a:cubicBezTo>
                  <a:pt x="262417" y="12007"/>
                  <a:pt x="262712" y="12324"/>
                  <a:pt x="263074" y="12324"/>
                </a:cubicBezTo>
                <a:cubicBezTo>
                  <a:pt x="263391" y="12324"/>
                  <a:pt x="263686" y="12052"/>
                  <a:pt x="263686" y="11713"/>
                </a:cubicBezTo>
                <a:cubicBezTo>
                  <a:pt x="263686" y="11395"/>
                  <a:pt x="263436" y="11124"/>
                  <a:pt x="263097" y="11101"/>
                </a:cubicBezTo>
                <a:lnTo>
                  <a:pt x="263097" y="11078"/>
                </a:lnTo>
                <a:cubicBezTo>
                  <a:pt x="263084" y="11077"/>
                  <a:pt x="263072" y="11077"/>
                  <a:pt x="263060" y="11077"/>
                </a:cubicBezTo>
                <a:close/>
                <a:moveTo>
                  <a:pt x="278175" y="11213"/>
                </a:moveTo>
                <a:cubicBezTo>
                  <a:pt x="278163" y="11213"/>
                  <a:pt x="278151" y="11213"/>
                  <a:pt x="278138" y="11214"/>
                </a:cubicBezTo>
                <a:cubicBezTo>
                  <a:pt x="277821" y="11214"/>
                  <a:pt x="277572" y="11486"/>
                  <a:pt x="277572" y="11803"/>
                </a:cubicBezTo>
                <a:cubicBezTo>
                  <a:pt x="277595" y="12098"/>
                  <a:pt x="277844" y="12324"/>
                  <a:pt x="278138" y="12324"/>
                </a:cubicBezTo>
                <a:cubicBezTo>
                  <a:pt x="278151" y="12325"/>
                  <a:pt x="278163" y="12326"/>
                  <a:pt x="278176" y="12326"/>
                </a:cubicBezTo>
                <a:cubicBezTo>
                  <a:pt x="278456" y="12326"/>
                  <a:pt x="278705" y="12085"/>
                  <a:pt x="278705" y="11803"/>
                </a:cubicBezTo>
                <a:cubicBezTo>
                  <a:pt x="278705" y="11477"/>
                  <a:pt x="278475" y="11213"/>
                  <a:pt x="278175" y="11213"/>
                </a:cubicBezTo>
                <a:close/>
                <a:moveTo>
                  <a:pt x="36902" y="11395"/>
                </a:moveTo>
                <a:cubicBezTo>
                  <a:pt x="36676" y="11395"/>
                  <a:pt x="36472" y="11599"/>
                  <a:pt x="36449" y="11848"/>
                </a:cubicBezTo>
                <a:cubicBezTo>
                  <a:pt x="36428" y="12108"/>
                  <a:pt x="36633" y="12326"/>
                  <a:pt x="36888" y="12326"/>
                </a:cubicBezTo>
                <a:cubicBezTo>
                  <a:pt x="36900" y="12326"/>
                  <a:pt x="36912" y="12325"/>
                  <a:pt x="36925" y="12324"/>
                </a:cubicBezTo>
                <a:cubicBezTo>
                  <a:pt x="37152" y="12324"/>
                  <a:pt x="37355" y="12143"/>
                  <a:pt x="37378" y="11894"/>
                </a:cubicBezTo>
                <a:cubicBezTo>
                  <a:pt x="37378" y="11645"/>
                  <a:pt x="37174" y="11418"/>
                  <a:pt x="36902" y="11395"/>
                </a:cubicBezTo>
                <a:close/>
                <a:moveTo>
                  <a:pt x="86620" y="11688"/>
                </a:moveTo>
                <a:cubicBezTo>
                  <a:pt x="86607" y="11688"/>
                  <a:pt x="86594" y="11688"/>
                  <a:pt x="86581" y="11690"/>
                </a:cubicBezTo>
                <a:cubicBezTo>
                  <a:pt x="86400" y="11690"/>
                  <a:pt x="86242" y="11871"/>
                  <a:pt x="86264" y="12052"/>
                </a:cubicBezTo>
                <a:cubicBezTo>
                  <a:pt x="86264" y="12234"/>
                  <a:pt x="86423" y="12370"/>
                  <a:pt x="86581" y="12370"/>
                </a:cubicBezTo>
                <a:cubicBezTo>
                  <a:pt x="86785" y="12370"/>
                  <a:pt x="86944" y="12211"/>
                  <a:pt x="86944" y="12030"/>
                </a:cubicBezTo>
                <a:cubicBezTo>
                  <a:pt x="86944" y="11839"/>
                  <a:pt x="86805" y="11688"/>
                  <a:pt x="86620" y="11688"/>
                </a:cubicBezTo>
                <a:close/>
                <a:moveTo>
                  <a:pt x="56520" y="11214"/>
                </a:moveTo>
                <a:cubicBezTo>
                  <a:pt x="56180" y="11214"/>
                  <a:pt x="55909" y="11486"/>
                  <a:pt x="55886" y="11803"/>
                </a:cubicBezTo>
                <a:cubicBezTo>
                  <a:pt x="55886" y="12143"/>
                  <a:pt x="56158" y="12415"/>
                  <a:pt x="56498" y="12415"/>
                </a:cubicBezTo>
                <a:cubicBezTo>
                  <a:pt x="56837" y="12415"/>
                  <a:pt x="57109" y="12143"/>
                  <a:pt x="57087" y="11803"/>
                </a:cubicBezTo>
                <a:cubicBezTo>
                  <a:pt x="57087" y="11486"/>
                  <a:pt x="56837" y="11237"/>
                  <a:pt x="56520" y="11214"/>
                </a:cubicBezTo>
                <a:close/>
                <a:moveTo>
                  <a:pt x="32326" y="11509"/>
                </a:moveTo>
                <a:cubicBezTo>
                  <a:pt x="32055" y="11531"/>
                  <a:pt x="31873" y="11735"/>
                  <a:pt x="31873" y="11984"/>
                </a:cubicBezTo>
                <a:cubicBezTo>
                  <a:pt x="31873" y="12221"/>
                  <a:pt x="32077" y="12417"/>
                  <a:pt x="32311" y="12417"/>
                </a:cubicBezTo>
                <a:cubicBezTo>
                  <a:pt x="32324" y="12417"/>
                  <a:pt x="32336" y="12416"/>
                  <a:pt x="32349" y="12415"/>
                </a:cubicBezTo>
                <a:cubicBezTo>
                  <a:pt x="32598" y="12415"/>
                  <a:pt x="32779" y="12211"/>
                  <a:pt x="32779" y="11962"/>
                </a:cubicBezTo>
                <a:cubicBezTo>
                  <a:pt x="32757" y="11713"/>
                  <a:pt x="32553" y="11531"/>
                  <a:pt x="32326" y="11509"/>
                </a:cubicBezTo>
                <a:close/>
                <a:moveTo>
                  <a:pt x="258543" y="11192"/>
                </a:moveTo>
                <a:cubicBezTo>
                  <a:pt x="258203" y="11192"/>
                  <a:pt x="257909" y="11486"/>
                  <a:pt x="257909" y="11826"/>
                </a:cubicBezTo>
                <a:cubicBezTo>
                  <a:pt x="257909" y="12166"/>
                  <a:pt x="258203" y="12437"/>
                  <a:pt x="258543" y="12437"/>
                </a:cubicBezTo>
                <a:cubicBezTo>
                  <a:pt x="258860" y="12437"/>
                  <a:pt x="259155" y="12166"/>
                  <a:pt x="259155" y="11826"/>
                </a:cubicBezTo>
                <a:cubicBezTo>
                  <a:pt x="259155" y="11486"/>
                  <a:pt x="258883" y="11214"/>
                  <a:pt x="258543" y="11192"/>
                </a:cubicBezTo>
                <a:close/>
                <a:moveTo>
                  <a:pt x="71585" y="11373"/>
                </a:moveTo>
                <a:cubicBezTo>
                  <a:pt x="71290" y="11373"/>
                  <a:pt x="71041" y="11622"/>
                  <a:pt x="71041" y="11916"/>
                </a:cubicBezTo>
                <a:cubicBezTo>
                  <a:pt x="71041" y="12211"/>
                  <a:pt x="71268" y="12460"/>
                  <a:pt x="71562" y="12483"/>
                </a:cubicBezTo>
                <a:cubicBezTo>
                  <a:pt x="71879" y="12483"/>
                  <a:pt x="72128" y="12234"/>
                  <a:pt x="72128" y="11939"/>
                </a:cubicBezTo>
                <a:cubicBezTo>
                  <a:pt x="72128" y="11622"/>
                  <a:pt x="71879" y="11395"/>
                  <a:pt x="71585" y="11373"/>
                </a:cubicBezTo>
                <a:close/>
                <a:moveTo>
                  <a:pt x="273587" y="11281"/>
                </a:moveTo>
                <a:cubicBezTo>
                  <a:pt x="273287" y="11281"/>
                  <a:pt x="273017" y="11501"/>
                  <a:pt x="272973" y="11803"/>
                </a:cubicBezTo>
                <a:cubicBezTo>
                  <a:pt x="272928" y="12143"/>
                  <a:pt x="273177" y="12437"/>
                  <a:pt x="273517" y="12483"/>
                </a:cubicBezTo>
                <a:cubicBezTo>
                  <a:pt x="273532" y="12484"/>
                  <a:pt x="273546" y="12484"/>
                  <a:pt x="273560" y="12484"/>
                </a:cubicBezTo>
                <a:cubicBezTo>
                  <a:pt x="273881" y="12484"/>
                  <a:pt x="274152" y="12242"/>
                  <a:pt x="274174" y="11916"/>
                </a:cubicBezTo>
                <a:cubicBezTo>
                  <a:pt x="274174" y="11599"/>
                  <a:pt x="273948" y="11327"/>
                  <a:pt x="273630" y="11282"/>
                </a:cubicBezTo>
                <a:cubicBezTo>
                  <a:pt x="273616" y="11281"/>
                  <a:pt x="273601" y="11281"/>
                  <a:pt x="273587" y="11281"/>
                </a:cubicBezTo>
                <a:close/>
                <a:moveTo>
                  <a:pt x="92584" y="12075"/>
                </a:moveTo>
                <a:cubicBezTo>
                  <a:pt x="92502" y="12158"/>
                  <a:pt x="92401" y="12240"/>
                  <a:pt x="92383" y="12288"/>
                </a:cubicBezTo>
                <a:lnTo>
                  <a:pt x="92383" y="12288"/>
                </a:lnTo>
                <a:cubicBezTo>
                  <a:pt x="92382" y="12285"/>
                  <a:pt x="92381" y="12282"/>
                  <a:pt x="92381" y="12279"/>
                </a:cubicBezTo>
                <a:lnTo>
                  <a:pt x="92381" y="12302"/>
                </a:lnTo>
                <a:cubicBezTo>
                  <a:pt x="92381" y="12298"/>
                  <a:pt x="92381" y="12293"/>
                  <a:pt x="92383" y="12288"/>
                </a:cubicBezTo>
                <a:lnTo>
                  <a:pt x="92383" y="12288"/>
                </a:lnTo>
                <a:cubicBezTo>
                  <a:pt x="92410" y="12374"/>
                  <a:pt x="92496" y="12440"/>
                  <a:pt x="92562" y="12505"/>
                </a:cubicBezTo>
                <a:cubicBezTo>
                  <a:pt x="92630" y="12437"/>
                  <a:pt x="92743" y="12392"/>
                  <a:pt x="92743" y="12324"/>
                </a:cubicBezTo>
                <a:cubicBezTo>
                  <a:pt x="92743" y="12256"/>
                  <a:pt x="92652" y="12166"/>
                  <a:pt x="92584" y="12075"/>
                </a:cubicBezTo>
                <a:close/>
                <a:moveTo>
                  <a:pt x="253990" y="11305"/>
                </a:moveTo>
                <a:cubicBezTo>
                  <a:pt x="253650" y="11327"/>
                  <a:pt x="253378" y="11599"/>
                  <a:pt x="253401" y="11939"/>
                </a:cubicBezTo>
                <a:cubicBezTo>
                  <a:pt x="253401" y="12266"/>
                  <a:pt x="253652" y="12529"/>
                  <a:pt x="253973" y="12529"/>
                </a:cubicBezTo>
                <a:cubicBezTo>
                  <a:pt x="253986" y="12529"/>
                  <a:pt x="253999" y="12529"/>
                  <a:pt x="254013" y="12528"/>
                </a:cubicBezTo>
                <a:cubicBezTo>
                  <a:pt x="254352" y="12505"/>
                  <a:pt x="254624" y="12234"/>
                  <a:pt x="254602" y="11916"/>
                </a:cubicBezTo>
                <a:cubicBezTo>
                  <a:pt x="254579" y="11577"/>
                  <a:pt x="254307" y="11305"/>
                  <a:pt x="253990" y="11305"/>
                </a:cubicBezTo>
                <a:close/>
                <a:moveTo>
                  <a:pt x="82066" y="11688"/>
                </a:moveTo>
                <a:cubicBezTo>
                  <a:pt x="82053" y="11688"/>
                  <a:pt x="82041" y="11689"/>
                  <a:pt x="82028" y="11690"/>
                </a:cubicBezTo>
                <a:cubicBezTo>
                  <a:pt x="81801" y="11713"/>
                  <a:pt x="81643" y="11894"/>
                  <a:pt x="81643" y="12120"/>
                </a:cubicBezTo>
                <a:cubicBezTo>
                  <a:pt x="81643" y="12370"/>
                  <a:pt x="81824" y="12573"/>
                  <a:pt x="82073" y="12573"/>
                </a:cubicBezTo>
                <a:cubicBezTo>
                  <a:pt x="82322" y="12551"/>
                  <a:pt x="82526" y="12347"/>
                  <a:pt x="82504" y="12098"/>
                </a:cubicBezTo>
                <a:cubicBezTo>
                  <a:pt x="82504" y="11883"/>
                  <a:pt x="82300" y="11688"/>
                  <a:pt x="82066" y="11688"/>
                </a:cubicBezTo>
                <a:close/>
                <a:moveTo>
                  <a:pt x="27811" y="11688"/>
                </a:moveTo>
                <a:cubicBezTo>
                  <a:pt x="27798" y="11688"/>
                  <a:pt x="27786" y="11689"/>
                  <a:pt x="27773" y="11690"/>
                </a:cubicBezTo>
                <a:cubicBezTo>
                  <a:pt x="27524" y="11690"/>
                  <a:pt x="27320" y="11894"/>
                  <a:pt x="27320" y="12143"/>
                </a:cubicBezTo>
                <a:cubicBezTo>
                  <a:pt x="27343" y="12392"/>
                  <a:pt x="27547" y="12573"/>
                  <a:pt x="27796" y="12596"/>
                </a:cubicBezTo>
                <a:cubicBezTo>
                  <a:pt x="28045" y="12573"/>
                  <a:pt x="28249" y="12370"/>
                  <a:pt x="28226" y="12120"/>
                </a:cubicBezTo>
                <a:cubicBezTo>
                  <a:pt x="28248" y="11884"/>
                  <a:pt x="28045" y="11688"/>
                  <a:pt x="27811" y="11688"/>
                </a:cubicBezTo>
                <a:close/>
                <a:moveTo>
                  <a:pt x="51944" y="11373"/>
                </a:moveTo>
                <a:cubicBezTo>
                  <a:pt x="51604" y="11373"/>
                  <a:pt x="51333" y="11667"/>
                  <a:pt x="51355" y="12007"/>
                </a:cubicBezTo>
                <a:cubicBezTo>
                  <a:pt x="51355" y="12347"/>
                  <a:pt x="51650" y="12596"/>
                  <a:pt x="51990" y="12596"/>
                </a:cubicBezTo>
                <a:cubicBezTo>
                  <a:pt x="52307" y="12551"/>
                  <a:pt x="52533" y="12302"/>
                  <a:pt x="52556" y="11984"/>
                </a:cubicBezTo>
                <a:cubicBezTo>
                  <a:pt x="52556" y="11645"/>
                  <a:pt x="52284" y="11373"/>
                  <a:pt x="51944" y="11373"/>
                </a:cubicBezTo>
                <a:close/>
                <a:moveTo>
                  <a:pt x="235754" y="12185"/>
                </a:moveTo>
                <a:cubicBezTo>
                  <a:pt x="235746" y="12185"/>
                  <a:pt x="235738" y="12186"/>
                  <a:pt x="235731" y="12188"/>
                </a:cubicBezTo>
                <a:cubicBezTo>
                  <a:pt x="235459" y="12211"/>
                  <a:pt x="235505" y="12596"/>
                  <a:pt x="235754" y="12596"/>
                </a:cubicBezTo>
                <a:cubicBezTo>
                  <a:pt x="235845" y="12596"/>
                  <a:pt x="235913" y="12460"/>
                  <a:pt x="236048" y="12347"/>
                </a:cubicBezTo>
                <a:cubicBezTo>
                  <a:pt x="235927" y="12266"/>
                  <a:pt x="235823" y="12185"/>
                  <a:pt x="235754" y="12185"/>
                </a:cubicBezTo>
                <a:close/>
                <a:moveTo>
                  <a:pt x="284036" y="11575"/>
                </a:moveTo>
                <a:cubicBezTo>
                  <a:pt x="283779" y="11575"/>
                  <a:pt x="283553" y="11794"/>
                  <a:pt x="283553" y="12075"/>
                </a:cubicBezTo>
                <a:cubicBezTo>
                  <a:pt x="283553" y="12347"/>
                  <a:pt x="283779" y="12596"/>
                  <a:pt x="284051" y="12596"/>
                </a:cubicBezTo>
                <a:cubicBezTo>
                  <a:pt x="284346" y="12596"/>
                  <a:pt x="284572" y="12370"/>
                  <a:pt x="284595" y="12098"/>
                </a:cubicBezTo>
                <a:cubicBezTo>
                  <a:pt x="284595" y="11803"/>
                  <a:pt x="284368" y="11577"/>
                  <a:pt x="284074" y="11577"/>
                </a:cubicBezTo>
                <a:cubicBezTo>
                  <a:pt x="284061" y="11576"/>
                  <a:pt x="284049" y="11575"/>
                  <a:pt x="284036" y="11575"/>
                </a:cubicBezTo>
                <a:close/>
                <a:moveTo>
                  <a:pt x="249391" y="11463"/>
                </a:moveTo>
                <a:cubicBezTo>
                  <a:pt x="249074" y="11463"/>
                  <a:pt x="248825" y="11735"/>
                  <a:pt x="248825" y="12052"/>
                </a:cubicBezTo>
                <a:cubicBezTo>
                  <a:pt x="248825" y="12370"/>
                  <a:pt x="249097" y="12619"/>
                  <a:pt x="249437" y="12619"/>
                </a:cubicBezTo>
                <a:cubicBezTo>
                  <a:pt x="250162" y="12551"/>
                  <a:pt x="250116" y="11463"/>
                  <a:pt x="249391" y="11463"/>
                </a:cubicBezTo>
                <a:close/>
                <a:moveTo>
                  <a:pt x="66966" y="11462"/>
                </a:moveTo>
                <a:cubicBezTo>
                  <a:pt x="66648" y="11462"/>
                  <a:pt x="66420" y="11703"/>
                  <a:pt x="66420" y="12007"/>
                </a:cubicBezTo>
                <a:lnTo>
                  <a:pt x="66420" y="12030"/>
                </a:lnTo>
                <a:cubicBezTo>
                  <a:pt x="66397" y="12347"/>
                  <a:pt x="66646" y="12619"/>
                  <a:pt x="66986" y="12619"/>
                </a:cubicBezTo>
                <a:cubicBezTo>
                  <a:pt x="66994" y="12619"/>
                  <a:pt x="67001" y="12619"/>
                  <a:pt x="67008" y="12619"/>
                </a:cubicBezTo>
                <a:cubicBezTo>
                  <a:pt x="67757" y="12619"/>
                  <a:pt x="67772" y="11486"/>
                  <a:pt x="67009" y="11463"/>
                </a:cubicBezTo>
                <a:cubicBezTo>
                  <a:pt x="66994" y="11462"/>
                  <a:pt x="66980" y="11462"/>
                  <a:pt x="66966" y="11462"/>
                </a:cubicBezTo>
                <a:close/>
                <a:moveTo>
                  <a:pt x="269054" y="11395"/>
                </a:moveTo>
                <a:cubicBezTo>
                  <a:pt x="268692" y="11395"/>
                  <a:pt x="268398" y="11667"/>
                  <a:pt x="268398" y="12030"/>
                </a:cubicBezTo>
                <a:cubicBezTo>
                  <a:pt x="268398" y="12370"/>
                  <a:pt x="268669" y="12641"/>
                  <a:pt x="269009" y="12641"/>
                </a:cubicBezTo>
                <a:cubicBezTo>
                  <a:pt x="269022" y="12642"/>
                  <a:pt x="269036" y="12643"/>
                  <a:pt x="269049" y="12643"/>
                </a:cubicBezTo>
                <a:cubicBezTo>
                  <a:pt x="269370" y="12643"/>
                  <a:pt x="269621" y="12379"/>
                  <a:pt x="269621" y="12052"/>
                </a:cubicBezTo>
                <a:cubicBezTo>
                  <a:pt x="269643" y="11713"/>
                  <a:pt x="269394" y="11441"/>
                  <a:pt x="269054" y="11395"/>
                </a:cubicBezTo>
                <a:close/>
                <a:moveTo>
                  <a:pt x="47406" y="11484"/>
                </a:moveTo>
                <a:cubicBezTo>
                  <a:pt x="46917" y="11484"/>
                  <a:pt x="46633" y="12088"/>
                  <a:pt x="46983" y="12460"/>
                </a:cubicBezTo>
                <a:cubicBezTo>
                  <a:pt x="47100" y="12601"/>
                  <a:pt x="47256" y="12663"/>
                  <a:pt x="47409" y="12663"/>
                </a:cubicBezTo>
                <a:cubicBezTo>
                  <a:pt x="47701" y="12663"/>
                  <a:pt x="47988" y="12439"/>
                  <a:pt x="48003" y="12098"/>
                </a:cubicBezTo>
                <a:cubicBezTo>
                  <a:pt x="48025" y="11781"/>
                  <a:pt x="47776" y="11509"/>
                  <a:pt x="47459" y="11486"/>
                </a:cubicBezTo>
                <a:cubicBezTo>
                  <a:pt x="47441" y="11484"/>
                  <a:pt x="47424" y="11484"/>
                  <a:pt x="47406" y="11484"/>
                </a:cubicBezTo>
                <a:close/>
                <a:moveTo>
                  <a:pt x="23246" y="11779"/>
                </a:moveTo>
                <a:cubicBezTo>
                  <a:pt x="23014" y="11779"/>
                  <a:pt x="22812" y="11953"/>
                  <a:pt x="22812" y="12188"/>
                </a:cubicBezTo>
                <a:cubicBezTo>
                  <a:pt x="22789" y="12460"/>
                  <a:pt x="22993" y="12687"/>
                  <a:pt x="23242" y="12687"/>
                </a:cubicBezTo>
                <a:cubicBezTo>
                  <a:pt x="23492" y="12687"/>
                  <a:pt x="23695" y="12483"/>
                  <a:pt x="23718" y="12256"/>
                </a:cubicBezTo>
                <a:cubicBezTo>
                  <a:pt x="23718" y="12007"/>
                  <a:pt x="23537" y="11803"/>
                  <a:pt x="23288" y="11781"/>
                </a:cubicBezTo>
                <a:cubicBezTo>
                  <a:pt x="23274" y="11779"/>
                  <a:pt x="23260" y="11779"/>
                  <a:pt x="23246" y="11779"/>
                </a:cubicBezTo>
                <a:close/>
                <a:moveTo>
                  <a:pt x="244861" y="11577"/>
                </a:moveTo>
                <a:cubicBezTo>
                  <a:pt x="244566" y="11577"/>
                  <a:pt x="244317" y="11826"/>
                  <a:pt x="244340" y="12143"/>
                </a:cubicBezTo>
                <a:lnTo>
                  <a:pt x="244317" y="12143"/>
                </a:lnTo>
                <a:cubicBezTo>
                  <a:pt x="244317" y="12437"/>
                  <a:pt x="244566" y="12687"/>
                  <a:pt x="244883" y="12687"/>
                </a:cubicBezTo>
                <a:cubicBezTo>
                  <a:pt x="245155" y="12664"/>
                  <a:pt x="245382" y="12437"/>
                  <a:pt x="245404" y="12143"/>
                </a:cubicBezTo>
                <a:cubicBezTo>
                  <a:pt x="245404" y="11848"/>
                  <a:pt x="245178" y="11599"/>
                  <a:pt x="244861" y="11577"/>
                </a:cubicBezTo>
                <a:close/>
                <a:moveTo>
                  <a:pt x="42838" y="11622"/>
                </a:moveTo>
                <a:cubicBezTo>
                  <a:pt x="42543" y="11622"/>
                  <a:pt x="42294" y="11871"/>
                  <a:pt x="42271" y="12166"/>
                </a:cubicBezTo>
                <a:cubicBezTo>
                  <a:pt x="42271" y="12460"/>
                  <a:pt x="42520" y="12732"/>
                  <a:pt x="42815" y="12732"/>
                </a:cubicBezTo>
                <a:cubicBezTo>
                  <a:pt x="43109" y="12732"/>
                  <a:pt x="43381" y="12483"/>
                  <a:pt x="43381" y="12188"/>
                </a:cubicBezTo>
                <a:cubicBezTo>
                  <a:pt x="43381" y="11894"/>
                  <a:pt x="43155" y="11645"/>
                  <a:pt x="42838" y="11622"/>
                </a:cubicBezTo>
                <a:close/>
                <a:moveTo>
                  <a:pt x="62433" y="11509"/>
                </a:moveTo>
                <a:cubicBezTo>
                  <a:pt x="62116" y="11531"/>
                  <a:pt x="61866" y="11803"/>
                  <a:pt x="61866" y="12120"/>
                </a:cubicBezTo>
                <a:cubicBezTo>
                  <a:pt x="61844" y="12460"/>
                  <a:pt x="62116" y="12732"/>
                  <a:pt x="62455" y="12732"/>
                </a:cubicBezTo>
                <a:cubicBezTo>
                  <a:pt x="62795" y="12732"/>
                  <a:pt x="63067" y="12460"/>
                  <a:pt x="63067" y="12120"/>
                </a:cubicBezTo>
                <a:cubicBezTo>
                  <a:pt x="63044" y="11781"/>
                  <a:pt x="62773" y="11531"/>
                  <a:pt x="62433" y="11509"/>
                </a:cubicBezTo>
                <a:close/>
                <a:moveTo>
                  <a:pt x="240239" y="11803"/>
                </a:moveTo>
                <a:cubicBezTo>
                  <a:pt x="239990" y="11826"/>
                  <a:pt x="239809" y="12052"/>
                  <a:pt x="239832" y="12302"/>
                </a:cubicBezTo>
                <a:cubicBezTo>
                  <a:pt x="239832" y="12551"/>
                  <a:pt x="240035" y="12732"/>
                  <a:pt x="240285" y="12732"/>
                </a:cubicBezTo>
                <a:cubicBezTo>
                  <a:pt x="240534" y="12732"/>
                  <a:pt x="240738" y="12528"/>
                  <a:pt x="240760" y="12279"/>
                </a:cubicBezTo>
                <a:lnTo>
                  <a:pt x="240738" y="12279"/>
                </a:lnTo>
                <a:cubicBezTo>
                  <a:pt x="240738" y="12007"/>
                  <a:pt x="240511" y="11803"/>
                  <a:pt x="240239" y="11803"/>
                </a:cubicBezTo>
                <a:close/>
                <a:moveTo>
                  <a:pt x="279520" y="11622"/>
                </a:moveTo>
                <a:cubicBezTo>
                  <a:pt x="279203" y="11622"/>
                  <a:pt x="278954" y="11871"/>
                  <a:pt x="278954" y="12211"/>
                </a:cubicBezTo>
                <a:cubicBezTo>
                  <a:pt x="278976" y="12493"/>
                  <a:pt x="279205" y="12733"/>
                  <a:pt x="279483" y="12733"/>
                </a:cubicBezTo>
                <a:cubicBezTo>
                  <a:pt x="279495" y="12733"/>
                  <a:pt x="279508" y="12733"/>
                  <a:pt x="279520" y="12732"/>
                </a:cubicBezTo>
                <a:cubicBezTo>
                  <a:pt x="279837" y="12732"/>
                  <a:pt x="280087" y="12483"/>
                  <a:pt x="280087" y="12188"/>
                </a:cubicBezTo>
                <a:cubicBezTo>
                  <a:pt x="280064" y="11871"/>
                  <a:pt x="279837" y="11645"/>
                  <a:pt x="279520" y="11622"/>
                </a:cubicBezTo>
                <a:close/>
                <a:moveTo>
                  <a:pt x="77475" y="11713"/>
                </a:moveTo>
                <a:cubicBezTo>
                  <a:pt x="77203" y="11735"/>
                  <a:pt x="76976" y="11984"/>
                  <a:pt x="76976" y="12256"/>
                </a:cubicBezTo>
                <a:cubicBezTo>
                  <a:pt x="76999" y="12505"/>
                  <a:pt x="77203" y="12709"/>
                  <a:pt x="77475" y="12732"/>
                </a:cubicBezTo>
                <a:cubicBezTo>
                  <a:pt x="77486" y="12733"/>
                  <a:pt x="77498" y="12733"/>
                  <a:pt x="77509" y="12733"/>
                </a:cubicBezTo>
                <a:cubicBezTo>
                  <a:pt x="77767" y="12733"/>
                  <a:pt x="77995" y="12494"/>
                  <a:pt x="77973" y="12234"/>
                </a:cubicBezTo>
                <a:cubicBezTo>
                  <a:pt x="77996" y="11939"/>
                  <a:pt x="77746" y="11713"/>
                  <a:pt x="77475" y="11713"/>
                </a:cubicBezTo>
                <a:close/>
                <a:moveTo>
                  <a:pt x="264433" y="11508"/>
                </a:moveTo>
                <a:cubicBezTo>
                  <a:pt x="263573" y="11508"/>
                  <a:pt x="263600" y="12757"/>
                  <a:pt x="264414" y="12757"/>
                </a:cubicBezTo>
                <a:cubicBezTo>
                  <a:pt x="264435" y="12757"/>
                  <a:pt x="264457" y="12756"/>
                  <a:pt x="264478" y="12755"/>
                </a:cubicBezTo>
                <a:cubicBezTo>
                  <a:pt x="264818" y="12732"/>
                  <a:pt x="265090" y="12437"/>
                  <a:pt x="265067" y="12098"/>
                </a:cubicBezTo>
                <a:cubicBezTo>
                  <a:pt x="265067" y="11758"/>
                  <a:pt x="264773" y="11509"/>
                  <a:pt x="264456" y="11509"/>
                </a:cubicBezTo>
                <a:cubicBezTo>
                  <a:pt x="264448" y="11509"/>
                  <a:pt x="264441" y="11508"/>
                  <a:pt x="264433" y="11508"/>
                </a:cubicBezTo>
                <a:close/>
                <a:moveTo>
                  <a:pt x="38250" y="11779"/>
                </a:moveTo>
                <a:cubicBezTo>
                  <a:pt x="37992" y="11779"/>
                  <a:pt x="37764" y="12020"/>
                  <a:pt x="37786" y="12302"/>
                </a:cubicBezTo>
                <a:lnTo>
                  <a:pt x="37786" y="12279"/>
                </a:lnTo>
                <a:cubicBezTo>
                  <a:pt x="37786" y="12551"/>
                  <a:pt x="37990" y="12755"/>
                  <a:pt x="38262" y="12777"/>
                </a:cubicBezTo>
                <a:cubicBezTo>
                  <a:pt x="38533" y="12777"/>
                  <a:pt x="38783" y="12573"/>
                  <a:pt x="38805" y="12279"/>
                </a:cubicBezTo>
                <a:cubicBezTo>
                  <a:pt x="38805" y="12007"/>
                  <a:pt x="38579" y="11781"/>
                  <a:pt x="38284" y="11781"/>
                </a:cubicBezTo>
                <a:cubicBezTo>
                  <a:pt x="38273" y="11780"/>
                  <a:pt x="38261" y="11779"/>
                  <a:pt x="38250" y="11779"/>
                </a:cubicBezTo>
                <a:close/>
                <a:moveTo>
                  <a:pt x="87986" y="12098"/>
                </a:moveTo>
                <a:cubicBezTo>
                  <a:pt x="87805" y="12098"/>
                  <a:pt x="87646" y="12234"/>
                  <a:pt x="87646" y="12437"/>
                </a:cubicBezTo>
                <a:cubicBezTo>
                  <a:pt x="87646" y="12619"/>
                  <a:pt x="87805" y="12777"/>
                  <a:pt x="87986" y="12800"/>
                </a:cubicBezTo>
                <a:cubicBezTo>
                  <a:pt x="88190" y="12777"/>
                  <a:pt x="88326" y="12619"/>
                  <a:pt x="88348" y="12437"/>
                </a:cubicBezTo>
                <a:cubicBezTo>
                  <a:pt x="88348" y="12256"/>
                  <a:pt x="88190" y="12098"/>
                  <a:pt x="87986" y="12098"/>
                </a:cubicBezTo>
                <a:close/>
                <a:moveTo>
                  <a:pt x="19097" y="12234"/>
                </a:moveTo>
                <a:lnTo>
                  <a:pt x="18213" y="12505"/>
                </a:lnTo>
                <a:cubicBezTo>
                  <a:pt x="18421" y="12729"/>
                  <a:pt x="18561" y="12828"/>
                  <a:pt x="18704" y="12828"/>
                </a:cubicBezTo>
                <a:cubicBezTo>
                  <a:pt x="18765" y="12828"/>
                  <a:pt x="18826" y="12811"/>
                  <a:pt x="18893" y="12777"/>
                </a:cubicBezTo>
                <a:cubicBezTo>
                  <a:pt x="19097" y="12709"/>
                  <a:pt x="19210" y="12437"/>
                  <a:pt x="19097" y="12234"/>
                </a:cubicBezTo>
                <a:close/>
                <a:moveTo>
                  <a:pt x="259886" y="11598"/>
                </a:moveTo>
                <a:cubicBezTo>
                  <a:pt x="259542" y="11598"/>
                  <a:pt x="259269" y="11884"/>
                  <a:pt x="259291" y="12234"/>
                </a:cubicBezTo>
                <a:cubicBezTo>
                  <a:pt x="259268" y="12573"/>
                  <a:pt x="259540" y="12845"/>
                  <a:pt x="259880" y="12868"/>
                </a:cubicBezTo>
                <a:cubicBezTo>
                  <a:pt x="260242" y="12868"/>
                  <a:pt x="260537" y="12596"/>
                  <a:pt x="260537" y="12234"/>
                </a:cubicBezTo>
                <a:cubicBezTo>
                  <a:pt x="260537" y="11894"/>
                  <a:pt x="260265" y="11622"/>
                  <a:pt x="259925" y="11599"/>
                </a:cubicBezTo>
                <a:cubicBezTo>
                  <a:pt x="259912" y="11598"/>
                  <a:pt x="259899" y="11598"/>
                  <a:pt x="259886" y="11598"/>
                </a:cubicBezTo>
                <a:close/>
                <a:moveTo>
                  <a:pt x="72921" y="11781"/>
                </a:moveTo>
                <a:cubicBezTo>
                  <a:pt x="72627" y="11781"/>
                  <a:pt x="72378" y="12030"/>
                  <a:pt x="72355" y="12324"/>
                </a:cubicBezTo>
                <a:cubicBezTo>
                  <a:pt x="72378" y="12641"/>
                  <a:pt x="72627" y="12891"/>
                  <a:pt x="72944" y="12891"/>
                </a:cubicBezTo>
                <a:cubicBezTo>
                  <a:pt x="73238" y="12868"/>
                  <a:pt x="73465" y="12619"/>
                  <a:pt x="73465" y="12324"/>
                </a:cubicBezTo>
                <a:cubicBezTo>
                  <a:pt x="73488" y="12030"/>
                  <a:pt x="73238" y="11781"/>
                  <a:pt x="72944" y="11781"/>
                </a:cubicBezTo>
                <a:close/>
                <a:moveTo>
                  <a:pt x="57888" y="11666"/>
                </a:moveTo>
                <a:cubicBezTo>
                  <a:pt x="57585" y="11666"/>
                  <a:pt x="57312" y="11930"/>
                  <a:pt x="57290" y="12256"/>
                </a:cubicBezTo>
                <a:cubicBezTo>
                  <a:pt x="57268" y="12596"/>
                  <a:pt x="57562" y="12891"/>
                  <a:pt x="57902" y="12913"/>
                </a:cubicBezTo>
                <a:cubicBezTo>
                  <a:pt x="58242" y="12913"/>
                  <a:pt x="58514" y="12641"/>
                  <a:pt x="58514" y="12302"/>
                </a:cubicBezTo>
                <a:cubicBezTo>
                  <a:pt x="58536" y="11962"/>
                  <a:pt x="58265" y="11667"/>
                  <a:pt x="57925" y="11667"/>
                </a:cubicBezTo>
                <a:cubicBezTo>
                  <a:pt x="57912" y="11666"/>
                  <a:pt x="57900" y="11666"/>
                  <a:pt x="57888" y="11666"/>
                </a:cubicBezTo>
                <a:close/>
                <a:moveTo>
                  <a:pt x="93966" y="12528"/>
                </a:moveTo>
                <a:cubicBezTo>
                  <a:pt x="93876" y="12573"/>
                  <a:pt x="93808" y="12687"/>
                  <a:pt x="93740" y="12755"/>
                </a:cubicBezTo>
                <a:cubicBezTo>
                  <a:pt x="93808" y="12800"/>
                  <a:pt x="93876" y="12913"/>
                  <a:pt x="93966" y="12913"/>
                </a:cubicBezTo>
                <a:cubicBezTo>
                  <a:pt x="94034" y="12913"/>
                  <a:pt x="94102" y="12823"/>
                  <a:pt x="94215" y="12732"/>
                </a:cubicBezTo>
                <a:cubicBezTo>
                  <a:pt x="94111" y="12669"/>
                  <a:pt x="94025" y="12548"/>
                  <a:pt x="93977" y="12548"/>
                </a:cubicBezTo>
                <a:cubicBezTo>
                  <a:pt x="93973" y="12548"/>
                  <a:pt x="93970" y="12549"/>
                  <a:pt x="93966" y="12551"/>
                </a:cubicBezTo>
                <a:lnTo>
                  <a:pt x="93966" y="12528"/>
                </a:lnTo>
                <a:close/>
                <a:moveTo>
                  <a:pt x="274967" y="11735"/>
                </a:moveTo>
                <a:cubicBezTo>
                  <a:pt x="274627" y="11735"/>
                  <a:pt x="274355" y="12007"/>
                  <a:pt x="274355" y="12347"/>
                </a:cubicBezTo>
                <a:cubicBezTo>
                  <a:pt x="274378" y="12664"/>
                  <a:pt x="274627" y="12913"/>
                  <a:pt x="274944" y="12913"/>
                </a:cubicBezTo>
                <a:cubicBezTo>
                  <a:pt x="275284" y="12913"/>
                  <a:pt x="275556" y="12641"/>
                  <a:pt x="275533" y="12302"/>
                </a:cubicBezTo>
                <a:cubicBezTo>
                  <a:pt x="275533" y="11984"/>
                  <a:pt x="275261" y="11735"/>
                  <a:pt x="274967" y="11735"/>
                </a:cubicBezTo>
                <a:close/>
                <a:moveTo>
                  <a:pt x="33708" y="11939"/>
                </a:moveTo>
                <a:cubicBezTo>
                  <a:pt x="33414" y="11962"/>
                  <a:pt x="33187" y="12211"/>
                  <a:pt x="33233" y="12483"/>
                </a:cubicBezTo>
                <a:cubicBezTo>
                  <a:pt x="33254" y="12739"/>
                  <a:pt x="33457" y="12915"/>
                  <a:pt x="33708" y="12915"/>
                </a:cubicBezTo>
                <a:cubicBezTo>
                  <a:pt x="33723" y="12915"/>
                  <a:pt x="33738" y="12914"/>
                  <a:pt x="33754" y="12913"/>
                </a:cubicBezTo>
                <a:cubicBezTo>
                  <a:pt x="34003" y="12891"/>
                  <a:pt x="34207" y="12664"/>
                  <a:pt x="34207" y="12415"/>
                </a:cubicBezTo>
                <a:cubicBezTo>
                  <a:pt x="34184" y="12143"/>
                  <a:pt x="33957" y="11939"/>
                  <a:pt x="33708" y="11939"/>
                </a:cubicBezTo>
                <a:close/>
                <a:moveTo>
                  <a:pt x="259495" y="12936"/>
                </a:moveTo>
                <a:cubicBezTo>
                  <a:pt x="259501" y="12936"/>
                  <a:pt x="259507" y="12936"/>
                  <a:pt x="259513" y="12936"/>
                </a:cubicBezTo>
                <a:lnTo>
                  <a:pt x="259513" y="12936"/>
                </a:lnTo>
                <a:cubicBezTo>
                  <a:pt x="259515" y="12936"/>
                  <a:pt x="259516" y="12936"/>
                  <a:pt x="259517" y="12936"/>
                </a:cubicBezTo>
                <a:close/>
                <a:moveTo>
                  <a:pt x="255372" y="11713"/>
                </a:moveTo>
                <a:cubicBezTo>
                  <a:pt x="255009" y="11713"/>
                  <a:pt x="254738" y="12007"/>
                  <a:pt x="254738" y="12370"/>
                </a:cubicBezTo>
                <a:cubicBezTo>
                  <a:pt x="254760" y="12709"/>
                  <a:pt x="255055" y="12959"/>
                  <a:pt x="255394" y="12959"/>
                </a:cubicBezTo>
                <a:cubicBezTo>
                  <a:pt x="255734" y="12959"/>
                  <a:pt x="256006" y="12664"/>
                  <a:pt x="255983" y="12324"/>
                </a:cubicBezTo>
                <a:cubicBezTo>
                  <a:pt x="255983" y="11984"/>
                  <a:pt x="255712" y="11713"/>
                  <a:pt x="255372" y="11713"/>
                </a:cubicBezTo>
                <a:close/>
                <a:moveTo>
                  <a:pt x="83440" y="12096"/>
                </a:moveTo>
                <a:cubicBezTo>
                  <a:pt x="83206" y="12096"/>
                  <a:pt x="83002" y="12292"/>
                  <a:pt x="83002" y="12528"/>
                </a:cubicBezTo>
                <a:cubicBezTo>
                  <a:pt x="83002" y="12777"/>
                  <a:pt x="83206" y="12981"/>
                  <a:pt x="83455" y="12981"/>
                </a:cubicBezTo>
                <a:cubicBezTo>
                  <a:pt x="83704" y="12981"/>
                  <a:pt x="83886" y="12777"/>
                  <a:pt x="83886" y="12528"/>
                </a:cubicBezTo>
                <a:cubicBezTo>
                  <a:pt x="83886" y="12302"/>
                  <a:pt x="83704" y="12098"/>
                  <a:pt x="83478" y="12098"/>
                </a:cubicBezTo>
                <a:cubicBezTo>
                  <a:pt x="83465" y="12097"/>
                  <a:pt x="83452" y="12096"/>
                  <a:pt x="83440" y="12096"/>
                </a:cubicBezTo>
                <a:close/>
                <a:moveTo>
                  <a:pt x="29189" y="12051"/>
                </a:moveTo>
                <a:cubicBezTo>
                  <a:pt x="29178" y="12051"/>
                  <a:pt x="29166" y="12051"/>
                  <a:pt x="29155" y="12052"/>
                </a:cubicBezTo>
                <a:cubicBezTo>
                  <a:pt x="28860" y="12052"/>
                  <a:pt x="28657" y="12302"/>
                  <a:pt x="28702" y="12573"/>
                </a:cubicBezTo>
                <a:cubicBezTo>
                  <a:pt x="28725" y="12823"/>
                  <a:pt x="28928" y="13004"/>
                  <a:pt x="29178" y="13004"/>
                </a:cubicBezTo>
                <a:cubicBezTo>
                  <a:pt x="29427" y="13004"/>
                  <a:pt x="29653" y="12777"/>
                  <a:pt x="29653" y="12505"/>
                </a:cubicBezTo>
                <a:cubicBezTo>
                  <a:pt x="29632" y="12268"/>
                  <a:pt x="29425" y="12051"/>
                  <a:pt x="29189" y="12051"/>
                </a:cubicBezTo>
                <a:close/>
                <a:moveTo>
                  <a:pt x="53349" y="11758"/>
                </a:moveTo>
                <a:cubicBezTo>
                  <a:pt x="52986" y="11758"/>
                  <a:pt x="52692" y="12052"/>
                  <a:pt x="52692" y="12392"/>
                </a:cubicBezTo>
                <a:cubicBezTo>
                  <a:pt x="52714" y="12732"/>
                  <a:pt x="52986" y="13004"/>
                  <a:pt x="53303" y="13004"/>
                </a:cubicBezTo>
                <a:cubicBezTo>
                  <a:pt x="53317" y="13005"/>
                  <a:pt x="53330" y="13005"/>
                  <a:pt x="53343" y="13005"/>
                </a:cubicBezTo>
                <a:cubicBezTo>
                  <a:pt x="53687" y="13005"/>
                  <a:pt x="53960" y="12719"/>
                  <a:pt x="53938" y="12370"/>
                </a:cubicBezTo>
                <a:cubicBezTo>
                  <a:pt x="53938" y="12030"/>
                  <a:pt x="53666" y="11758"/>
                  <a:pt x="53349" y="11758"/>
                </a:cubicBezTo>
                <a:close/>
                <a:moveTo>
                  <a:pt x="270391" y="11803"/>
                </a:moveTo>
                <a:cubicBezTo>
                  <a:pt x="270051" y="11826"/>
                  <a:pt x="269779" y="12098"/>
                  <a:pt x="269779" y="12437"/>
                </a:cubicBezTo>
                <a:cubicBezTo>
                  <a:pt x="269779" y="12777"/>
                  <a:pt x="270051" y="13049"/>
                  <a:pt x="270391" y="13049"/>
                </a:cubicBezTo>
                <a:cubicBezTo>
                  <a:pt x="270731" y="13049"/>
                  <a:pt x="271025" y="12800"/>
                  <a:pt x="271025" y="12460"/>
                </a:cubicBezTo>
                <a:cubicBezTo>
                  <a:pt x="271025" y="12098"/>
                  <a:pt x="270731" y="11803"/>
                  <a:pt x="270391" y="11803"/>
                </a:cubicBezTo>
                <a:close/>
                <a:moveTo>
                  <a:pt x="48756" y="11870"/>
                </a:moveTo>
                <a:cubicBezTo>
                  <a:pt x="48435" y="11870"/>
                  <a:pt x="48184" y="12134"/>
                  <a:pt x="48184" y="12460"/>
                </a:cubicBezTo>
                <a:lnTo>
                  <a:pt x="48161" y="12460"/>
                </a:lnTo>
                <a:cubicBezTo>
                  <a:pt x="48138" y="12800"/>
                  <a:pt x="48433" y="13094"/>
                  <a:pt x="48773" y="13094"/>
                </a:cubicBezTo>
                <a:cubicBezTo>
                  <a:pt x="49113" y="13094"/>
                  <a:pt x="49384" y="12823"/>
                  <a:pt x="49407" y="12483"/>
                </a:cubicBezTo>
                <a:cubicBezTo>
                  <a:pt x="49407" y="12166"/>
                  <a:pt x="49135" y="11871"/>
                  <a:pt x="48795" y="11871"/>
                </a:cubicBezTo>
                <a:cubicBezTo>
                  <a:pt x="48782" y="11870"/>
                  <a:pt x="48769" y="11870"/>
                  <a:pt x="48756" y="11870"/>
                </a:cubicBezTo>
                <a:close/>
                <a:moveTo>
                  <a:pt x="68345" y="11894"/>
                </a:moveTo>
                <a:cubicBezTo>
                  <a:pt x="68028" y="11916"/>
                  <a:pt x="67779" y="12166"/>
                  <a:pt x="67779" y="12483"/>
                </a:cubicBezTo>
                <a:cubicBezTo>
                  <a:pt x="67779" y="12800"/>
                  <a:pt x="68028" y="13072"/>
                  <a:pt x="68345" y="13094"/>
                </a:cubicBezTo>
                <a:cubicBezTo>
                  <a:pt x="68685" y="13094"/>
                  <a:pt x="68957" y="12800"/>
                  <a:pt x="68957" y="12460"/>
                </a:cubicBezTo>
                <a:cubicBezTo>
                  <a:pt x="68934" y="12143"/>
                  <a:pt x="68685" y="11894"/>
                  <a:pt x="68345" y="11894"/>
                </a:cubicBezTo>
                <a:close/>
                <a:moveTo>
                  <a:pt x="250796" y="11871"/>
                </a:moveTo>
                <a:cubicBezTo>
                  <a:pt x="250456" y="11871"/>
                  <a:pt x="250162" y="12143"/>
                  <a:pt x="250162" y="12483"/>
                </a:cubicBezTo>
                <a:lnTo>
                  <a:pt x="250184" y="12483"/>
                </a:lnTo>
                <a:cubicBezTo>
                  <a:pt x="250184" y="12800"/>
                  <a:pt x="250456" y="13072"/>
                  <a:pt x="250796" y="13094"/>
                </a:cubicBezTo>
                <a:cubicBezTo>
                  <a:pt x="251113" y="13072"/>
                  <a:pt x="251385" y="12823"/>
                  <a:pt x="251385" y="12505"/>
                </a:cubicBezTo>
                <a:cubicBezTo>
                  <a:pt x="251407" y="12166"/>
                  <a:pt x="251136" y="11871"/>
                  <a:pt x="250796" y="11871"/>
                </a:cubicBezTo>
                <a:close/>
                <a:moveTo>
                  <a:pt x="24643" y="12164"/>
                </a:moveTo>
                <a:cubicBezTo>
                  <a:pt x="24629" y="12164"/>
                  <a:pt x="24615" y="12164"/>
                  <a:pt x="24602" y="12166"/>
                </a:cubicBezTo>
                <a:cubicBezTo>
                  <a:pt x="24352" y="12188"/>
                  <a:pt x="24149" y="12392"/>
                  <a:pt x="24149" y="12641"/>
                </a:cubicBezTo>
                <a:cubicBezTo>
                  <a:pt x="24149" y="12891"/>
                  <a:pt x="24375" y="13117"/>
                  <a:pt x="24647" y="13117"/>
                </a:cubicBezTo>
                <a:cubicBezTo>
                  <a:pt x="24896" y="13117"/>
                  <a:pt x="25123" y="12891"/>
                  <a:pt x="25100" y="12619"/>
                </a:cubicBezTo>
                <a:cubicBezTo>
                  <a:pt x="25100" y="12361"/>
                  <a:pt x="24896" y="12164"/>
                  <a:pt x="24643" y="12164"/>
                </a:cubicBezTo>
                <a:close/>
                <a:moveTo>
                  <a:pt x="78834" y="12120"/>
                </a:moveTo>
                <a:cubicBezTo>
                  <a:pt x="78562" y="12143"/>
                  <a:pt x="78335" y="12392"/>
                  <a:pt x="78358" y="12664"/>
                </a:cubicBezTo>
                <a:cubicBezTo>
                  <a:pt x="78381" y="12936"/>
                  <a:pt x="78585" y="13140"/>
                  <a:pt x="78856" y="13140"/>
                </a:cubicBezTo>
                <a:cubicBezTo>
                  <a:pt x="79151" y="13140"/>
                  <a:pt x="79378" y="12913"/>
                  <a:pt x="79378" y="12619"/>
                </a:cubicBezTo>
                <a:cubicBezTo>
                  <a:pt x="79355" y="12347"/>
                  <a:pt x="79128" y="12120"/>
                  <a:pt x="78834" y="12120"/>
                </a:cubicBezTo>
                <a:close/>
                <a:moveTo>
                  <a:pt x="246242" y="12007"/>
                </a:moveTo>
                <a:cubicBezTo>
                  <a:pt x="245925" y="12030"/>
                  <a:pt x="245676" y="12279"/>
                  <a:pt x="245676" y="12596"/>
                </a:cubicBezTo>
                <a:cubicBezTo>
                  <a:pt x="245676" y="12913"/>
                  <a:pt x="245925" y="13162"/>
                  <a:pt x="246220" y="13162"/>
                </a:cubicBezTo>
                <a:cubicBezTo>
                  <a:pt x="246234" y="13163"/>
                  <a:pt x="246248" y="13164"/>
                  <a:pt x="246263" y="13164"/>
                </a:cubicBezTo>
                <a:cubicBezTo>
                  <a:pt x="246582" y="13164"/>
                  <a:pt x="246831" y="12921"/>
                  <a:pt x="246831" y="12596"/>
                </a:cubicBezTo>
                <a:cubicBezTo>
                  <a:pt x="246831" y="12279"/>
                  <a:pt x="246560" y="12007"/>
                  <a:pt x="246242" y="12007"/>
                </a:cubicBezTo>
                <a:close/>
                <a:moveTo>
                  <a:pt x="237136" y="12415"/>
                </a:moveTo>
                <a:cubicBezTo>
                  <a:pt x="236796" y="12415"/>
                  <a:pt x="236615" y="12823"/>
                  <a:pt x="236864" y="13049"/>
                </a:cubicBezTo>
                <a:cubicBezTo>
                  <a:pt x="236940" y="13133"/>
                  <a:pt x="237037" y="13171"/>
                  <a:pt x="237133" y="13171"/>
                </a:cubicBezTo>
                <a:cubicBezTo>
                  <a:pt x="237322" y="13171"/>
                  <a:pt x="237506" y="13025"/>
                  <a:pt x="237521" y="12800"/>
                </a:cubicBezTo>
                <a:cubicBezTo>
                  <a:pt x="237521" y="12596"/>
                  <a:pt x="237340" y="12415"/>
                  <a:pt x="237136" y="12415"/>
                </a:cubicBezTo>
                <a:close/>
                <a:moveTo>
                  <a:pt x="44214" y="12006"/>
                </a:moveTo>
                <a:cubicBezTo>
                  <a:pt x="44201" y="12006"/>
                  <a:pt x="44187" y="12006"/>
                  <a:pt x="44174" y="12007"/>
                </a:cubicBezTo>
                <a:cubicBezTo>
                  <a:pt x="43834" y="12007"/>
                  <a:pt x="43585" y="12279"/>
                  <a:pt x="43608" y="12619"/>
                </a:cubicBezTo>
                <a:cubicBezTo>
                  <a:pt x="43608" y="12936"/>
                  <a:pt x="43880" y="13185"/>
                  <a:pt x="44219" y="13185"/>
                </a:cubicBezTo>
                <a:cubicBezTo>
                  <a:pt x="44537" y="13162"/>
                  <a:pt x="44786" y="12913"/>
                  <a:pt x="44786" y="12596"/>
                </a:cubicBezTo>
                <a:cubicBezTo>
                  <a:pt x="44786" y="12270"/>
                  <a:pt x="44535" y="12006"/>
                  <a:pt x="44214" y="12006"/>
                </a:cubicBezTo>
                <a:close/>
                <a:moveTo>
                  <a:pt x="280917" y="12096"/>
                </a:moveTo>
                <a:cubicBezTo>
                  <a:pt x="280904" y="12096"/>
                  <a:pt x="280892" y="12097"/>
                  <a:pt x="280880" y="12098"/>
                </a:cubicBezTo>
                <a:cubicBezTo>
                  <a:pt x="280585" y="12120"/>
                  <a:pt x="280359" y="12370"/>
                  <a:pt x="280359" y="12664"/>
                </a:cubicBezTo>
                <a:cubicBezTo>
                  <a:pt x="280381" y="12959"/>
                  <a:pt x="280608" y="13185"/>
                  <a:pt x="280925" y="13185"/>
                </a:cubicBezTo>
                <a:cubicBezTo>
                  <a:pt x="281219" y="13162"/>
                  <a:pt x="281446" y="12913"/>
                  <a:pt x="281446" y="12619"/>
                </a:cubicBezTo>
                <a:cubicBezTo>
                  <a:pt x="281446" y="12337"/>
                  <a:pt x="281197" y="12096"/>
                  <a:pt x="280917" y="12096"/>
                </a:cubicBezTo>
                <a:close/>
                <a:moveTo>
                  <a:pt x="265798" y="11915"/>
                </a:moveTo>
                <a:cubicBezTo>
                  <a:pt x="265475" y="11915"/>
                  <a:pt x="265202" y="12180"/>
                  <a:pt x="265181" y="12528"/>
                </a:cubicBezTo>
                <a:lnTo>
                  <a:pt x="265181" y="12551"/>
                </a:lnTo>
                <a:cubicBezTo>
                  <a:pt x="265181" y="12923"/>
                  <a:pt x="265499" y="13189"/>
                  <a:pt x="265831" y="13189"/>
                </a:cubicBezTo>
                <a:cubicBezTo>
                  <a:pt x="265984" y="13189"/>
                  <a:pt x="266139" y="13132"/>
                  <a:pt x="266268" y="13004"/>
                </a:cubicBezTo>
                <a:cubicBezTo>
                  <a:pt x="266676" y="12619"/>
                  <a:pt x="266404" y="11939"/>
                  <a:pt x="265838" y="11916"/>
                </a:cubicBezTo>
                <a:cubicBezTo>
                  <a:pt x="265824" y="11916"/>
                  <a:pt x="265811" y="11915"/>
                  <a:pt x="265798" y="11915"/>
                </a:cubicBezTo>
                <a:close/>
                <a:moveTo>
                  <a:pt x="63798" y="11983"/>
                </a:moveTo>
                <a:cubicBezTo>
                  <a:pt x="63477" y="11983"/>
                  <a:pt x="63225" y="12247"/>
                  <a:pt x="63203" y="12573"/>
                </a:cubicBezTo>
                <a:cubicBezTo>
                  <a:pt x="63203" y="12913"/>
                  <a:pt x="63475" y="13185"/>
                  <a:pt x="63815" y="13208"/>
                </a:cubicBezTo>
                <a:cubicBezTo>
                  <a:pt x="64154" y="13208"/>
                  <a:pt x="64426" y="12959"/>
                  <a:pt x="64426" y="12619"/>
                </a:cubicBezTo>
                <a:cubicBezTo>
                  <a:pt x="64449" y="12279"/>
                  <a:pt x="64177" y="11984"/>
                  <a:pt x="63837" y="11984"/>
                </a:cubicBezTo>
                <a:cubicBezTo>
                  <a:pt x="63824" y="11984"/>
                  <a:pt x="63811" y="11983"/>
                  <a:pt x="63798" y="11983"/>
                </a:cubicBezTo>
                <a:close/>
                <a:moveTo>
                  <a:pt x="89402" y="12503"/>
                </a:moveTo>
                <a:cubicBezTo>
                  <a:pt x="89391" y="12503"/>
                  <a:pt x="89379" y="12504"/>
                  <a:pt x="89368" y="12505"/>
                </a:cubicBezTo>
                <a:cubicBezTo>
                  <a:pt x="89164" y="12505"/>
                  <a:pt x="89005" y="12641"/>
                  <a:pt x="89005" y="12845"/>
                </a:cubicBezTo>
                <a:cubicBezTo>
                  <a:pt x="89005" y="13026"/>
                  <a:pt x="89164" y="13185"/>
                  <a:pt x="89368" y="13208"/>
                </a:cubicBezTo>
                <a:cubicBezTo>
                  <a:pt x="89549" y="13185"/>
                  <a:pt x="89707" y="13049"/>
                  <a:pt x="89707" y="12845"/>
                </a:cubicBezTo>
                <a:cubicBezTo>
                  <a:pt x="89707" y="12654"/>
                  <a:pt x="89569" y="12503"/>
                  <a:pt x="89402" y="12503"/>
                </a:cubicBezTo>
                <a:close/>
                <a:moveTo>
                  <a:pt x="20048" y="12234"/>
                </a:moveTo>
                <a:cubicBezTo>
                  <a:pt x="19799" y="12234"/>
                  <a:pt x="19573" y="12460"/>
                  <a:pt x="19550" y="12732"/>
                </a:cubicBezTo>
                <a:cubicBezTo>
                  <a:pt x="19550" y="12981"/>
                  <a:pt x="19754" y="13208"/>
                  <a:pt x="20026" y="13230"/>
                </a:cubicBezTo>
                <a:cubicBezTo>
                  <a:pt x="20297" y="13230"/>
                  <a:pt x="20524" y="13026"/>
                  <a:pt x="20524" y="12755"/>
                </a:cubicBezTo>
                <a:cubicBezTo>
                  <a:pt x="20524" y="12483"/>
                  <a:pt x="20320" y="12256"/>
                  <a:pt x="20048" y="12234"/>
                </a:cubicBezTo>
                <a:close/>
                <a:moveTo>
                  <a:pt x="241644" y="12188"/>
                </a:moveTo>
                <a:cubicBezTo>
                  <a:pt x="241372" y="12188"/>
                  <a:pt x="241123" y="12415"/>
                  <a:pt x="241145" y="12709"/>
                </a:cubicBezTo>
                <a:cubicBezTo>
                  <a:pt x="241123" y="12981"/>
                  <a:pt x="241349" y="13208"/>
                  <a:pt x="241644" y="13230"/>
                </a:cubicBezTo>
                <a:cubicBezTo>
                  <a:pt x="241916" y="13208"/>
                  <a:pt x="242142" y="13004"/>
                  <a:pt x="242165" y="12709"/>
                </a:cubicBezTo>
                <a:cubicBezTo>
                  <a:pt x="242165" y="12437"/>
                  <a:pt x="241961" y="12188"/>
                  <a:pt x="241666" y="12188"/>
                </a:cubicBezTo>
                <a:close/>
                <a:moveTo>
                  <a:pt x="261307" y="11984"/>
                </a:moveTo>
                <a:cubicBezTo>
                  <a:pt x="260945" y="11984"/>
                  <a:pt x="260650" y="12279"/>
                  <a:pt x="260650" y="12641"/>
                </a:cubicBezTo>
                <a:cubicBezTo>
                  <a:pt x="260650" y="12981"/>
                  <a:pt x="260945" y="13276"/>
                  <a:pt x="261307" y="13276"/>
                </a:cubicBezTo>
                <a:cubicBezTo>
                  <a:pt x="261647" y="13276"/>
                  <a:pt x="261941" y="12981"/>
                  <a:pt x="261941" y="12641"/>
                </a:cubicBezTo>
                <a:cubicBezTo>
                  <a:pt x="261941" y="12292"/>
                  <a:pt x="261668" y="12006"/>
                  <a:pt x="261323" y="12006"/>
                </a:cubicBezTo>
                <a:cubicBezTo>
                  <a:pt x="261311" y="12006"/>
                  <a:pt x="261297" y="12006"/>
                  <a:pt x="261284" y="12007"/>
                </a:cubicBezTo>
                <a:lnTo>
                  <a:pt x="261307" y="11984"/>
                </a:lnTo>
                <a:close/>
                <a:moveTo>
                  <a:pt x="39629" y="12187"/>
                </a:moveTo>
                <a:cubicBezTo>
                  <a:pt x="39351" y="12187"/>
                  <a:pt x="39122" y="12428"/>
                  <a:pt x="39122" y="12732"/>
                </a:cubicBezTo>
                <a:cubicBezTo>
                  <a:pt x="39122" y="13026"/>
                  <a:pt x="39349" y="13276"/>
                  <a:pt x="39643" y="13298"/>
                </a:cubicBezTo>
                <a:cubicBezTo>
                  <a:pt x="39938" y="13276"/>
                  <a:pt x="40187" y="13049"/>
                  <a:pt x="40210" y="12755"/>
                </a:cubicBezTo>
                <a:cubicBezTo>
                  <a:pt x="40210" y="12437"/>
                  <a:pt x="39983" y="12188"/>
                  <a:pt x="39666" y="12188"/>
                </a:cubicBezTo>
                <a:cubicBezTo>
                  <a:pt x="39654" y="12187"/>
                  <a:pt x="39641" y="12187"/>
                  <a:pt x="39629" y="12187"/>
                </a:cubicBezTo>
                <a:close/>
                <a:moveTo>
                  <a:pt x="276326" y="12143"/>
                </a:moveTo>
                <a:cubicBezTo>
                  <a:pt x="275556" y="12143"/>
                  <a:pt x="275541" y="13299"/>
                  <a:pt x="276304" y="13321"/>
                </a:cubicBezTo>
                <a:cubicBezTo>
                  <a:pt x="276643" y="13321"/>
                  <a:pt x="276893" y="13072"/>
                  <a:pt x="276915" y="12755"/>
                </a:cubicBezTo>
                <a:cubicBezTo>
                  <a:pt x="276915" y="12437"/>
                  <a:pt x="276666" y="12166"/>
                  <a:pt x="276349" y="12143"/>
                </a:cubicBezTo>
                <a:cubicBezTo>
                  <a:pt x="276341" y="12143"/>
                  <a:pt x="276334" y="12143"/>
                  <a:pt x="276326" y="12143"/>
                </a:cubicBezTo>
                <a:close/>
                <a:moveTo>
                  <a:pt x="59312" y="12070"/>
                </a:moveTo>
                <a:cubicBezTo>
                  <a:pt x="59288" y="12070"/>
                  <a:pt x="59263" y="12072"/>
                  <a:pt x="59239" y="12075"/>
                </a:cubicBezTo>
                <a:cubicBezTo>
                  <a:pt x="58899" y="12098"/>
                  <a:pt x="58650" y="12392"/>
                  <a:pt x="58672" y="12732"/>
                </a:cubicBezTo>
                <a:cubicBezTo>
                  <a:pt x="58672" y="13049"/>
                  <a:pt x="58944" y="13321"/>
                  <a:pt x="59284" y="13344"/>
                </a:cubicBezTo>
                <a:cubicBezTo>
                  <a:pt x="59646" y="13344"/>
                  <a:pt x="59918" y="13049"/>
                  <a:pt x="59918" y="12687"/>
                </a:cubicBezTo>
                <a:cubicBezTo>
                  <a:pt x="59918" y="12349"/>
                  <a:pt x="59643" y="12070"/>
                  <a:pt x="59312" y="12070"/>
                </a:cubicBezTo>
                <a:close/>
                <a:moveTo>
                  <a:pt x="74326" y="12211"/>
                </a:moveTo>
                <a:cubicBezTo>
                  <a:pt x="74009" y="12211"/>
                  <a:pt x="73759" y="12483"/>
                  <a:pt x="73759" y="12800"/>
                </a:cubicBezTo>
                <a:cubicBezTo>
                  <a:pt x="73759" y="13094"/>
                  <a:pt x="74009" y="13344"/>
                  <a:pt x="74303" y="13344"/>
                </a:cubicBezTo>
                <a:cubicBezTo>
                  <a:pt x="74620" y="13344"/>
                  <a:pt x="74892" y="13094"/>
                  <a:pt x="74892" y="12777"/>
                </a:cubicBezTo>
                <a:cubicBezTo>
                  <a:pt x="74869" y="12483"/>
                  <a:pt x="74643" y="12234"/>
                  <a:pt x="74326" y="12211"/>
                </a:cubicBezTo>
                <a:close/>
                <a:moveTo>
                  <a:pt x="35090" y="12324"/>
                </a:moveTo>
                <a:cubicBezTo>
                  <a:pt x="34796" y="12324"/>
                  <a:pt x="34546" y="12573"/>
                  <a:pt x="34546" y="12868"/>
                </a:cubicBezTo>
                <a:cubicBezTo>
                  <a:pt x="34569" y="13140"/>
                  <a:pt x="34818" y="13366"/>
                  <a:pt x="35090" y="13366"/>
                </a:cubicBezTo>
                <a:cubicBezTo>
                  <a:pt x="35385" y="13366"/>
                  <a:pt x="35611" y="13117"/>
                  <a:pt x="35588" y="12845"/>
                </a:cubicBezTo>
                <a:cubicBezTo>
                  <a:pt x="35588" y="12551"/>
                  <a:pt x="35362" y="12324"/>
                  <a:pt x="35090" y="12324"/>
                </a:cubicBezTo>
                <a:close/>
                <a:moveTo>
                  <a:pt x="84814" y="12505"/>
                </a:moveTo>
                <a:cubicBezTo>
                  <a:pt x="84565" y="12505"/>
                  <a:pt x="84361" y="12709"/>
                  <a:pt x="84384" y="12959"/>
                </a:cubicBezTo>
                <a:cubicBezTo>
                  <a:pt x="84384" y="13195"/>
                  <a:pt x="84568" y="13391"/>
                  <a:pt x="84799" y="13391"/>
                </a:cubicBezTo>
                <a:cubicBezTo>
                  <a:pt x="84812" y="13391"/>
                  <a:pt x="84824" y="13390"/>
                  <a:pt x="84837" y="13389"/>
                </a:cubicBezTo>
                <a:cubicBezTo>
                  <a:pt x="85086" y="13366"/>
                  <a:pt x="85267" y="13185"/>
                  <a:pt x="85290" y="12936"/>
                </a:cubicBezTo>
                <a:cubicBezTo>
                  <a:pt x="85267" y="12687"/>
                  <a:pt x="85064" y="12505"/>
                  <a:pt x="84814" y="12505"/>
                </a:cubicBezTo>
                <a:close/>
                <a:moveTo>
                  <a:pt x="15767" y="13208"/>
                </a:moveTo>
                <a:lnTo>
                  <a:pt x="15427" y="13321"/>
                </a:lnTo>
                <a:lnTo>
                  <a:pt x="15472" y="13412"/>
                </a:lnTo>
                <a:lnTo>
                  <a:pt x="15789" y="13298"/>
                </a:lnTo>
                <a:lnTo>
                  <a:pt x="15767" y="13208"/>
                </a:lnTo>
                <a:close/>
                <a:moveTo>
                  <a:pt x="95326" y="12936"/>
                </a:moveTo>
                <a:cubicBezTo>
                  <a:pt x="95258" y="13004"/>
                  <a:pt x="95144" y="13072"/>
                  <a:pt x="95122" y="13162"/>
                </a:cubicBezTo>
                <a:cubicBezTo>
                  <a:pt x="95099" y="13208"/>
                  <a:pt x="95212" y="13298"/>
                  <a:pt x="95303" y="13412"/>
                </a:cubicBezTo>
                <a:cubicBezTo>
                  <a:pt x="95393" y="13321"/>
                  <a:pt x="95529" y="13230"/>
                  <a:pt x="95507" y="13185"/>
                </a:cubicBezTo>
                <a:cubicBezTo>
                  <a:pt x="95484" y="13094"/>
                  <a:pt x="95393" y="13026"/>
                  <a:pt x="95326" y="12936"/>
                </a:cubicBezTo>
                <a:close/>
                <a:moveTo>
                  <a:pt x="54692" y="12166"/>
                </a:moveTo>
                <a:cubicBezTo>
                  <a:pt x="54365" y="12166"/>
                  <a:pt x="54040" y="12387"/>
                  <a:pt x="54051" y="12823"/>
                </a:cubicBezTo>
                <a:cubicBezTo>
                  <a:pt x="54074" y="13162"/>
                  <a:pt x="54346" y="13434"/>
                  <a:pt x="54685" y="13434"/>
                </a:cubicBezTo>
                <a:cubicBezTo>
                  <a:pt x="55048" y="13434"/>
                  <a:pt x="55342" y="13140"/>
                  <a:pt x="55342" y="12800"/>
                </a:cubicBezTo>
                <a:cubicBezTo>
                  <a:pt x="55331" y="12375"/>
                  <a:pt x="55011" y="12166"/>
                  <a:pt x="54692" y="12166"/>
                </a:cubicBezTo>
                <a:close/>
                <a:moveTo>
                  <a:pt x="256731" y="12166"/>
                </a:moveTo>
                <a:cubicBezTo>
                  <a:pt x="255938" y="12211"/>
                  <a:pt x="255938" y="13389"/>
                  <a:pt x="256731" y="13434"/>
                </a:cubicBezTo>
                <a:cubicBezTo>
                  <a:pt x="257093" y="13434"/>
                  <a:pt x="257365" y="13140"/>
                  <a:pt x="257365" y="12800"/>
                </a:cubicBezTo>
                <a:cubicBezTo>
                  <a:pt x="257365" y="12437"/>
                  <a:pt x="257071" y="12166"/>
                  <a:pt x="256731" y="12166"/>
                </a:cubicBezTo>
                <a:close/>
                <a:moveTo>
                  <a:pt x="30537" y="12437"/>
                </a:moveTo>
                <a:cubicBezTo>
                  <a:pt x="30265" y="12437"/>
                  <a:pt x="30038" y="12664"/>
                  <a:pt x="30038" y="12959"/>
                </a:cubicBezTo>
                <a:cubicBezTo>
                  <a:pt x="30038" y="13230"/>
                  <a:pt x="30265" y="13457"/>
                  <a:pt x="30514" y="13457"/>
                </a:cubicBezTo>
                <a:cubicBezTo>
                  <a:pt x="30809" y="13457"/>
                  <a:pt x="31058" y="13230"/>
                  <a:pt x="31058" y="12959"/>
                </a:cubicBezTo>
                <a:cubicBezTo>
                  <a:pt x="31035" y="12664"/>
                  <a:pt x="30831" y="12437"/>
                  <a:pt x="30537" y="12437"/>
                </a:cubicBezTo>
                <a:close/>
                <a:moveTo>
                  <a:pt x="271818" y="12211"/>
                </a:moveTo>
                <a:cubicBezTo>
                  <a:pt x="271456" y="12211"/>
                  <a:pt x="271161" y="12483"/>
                  <a:pt x="271161" y="12845"/>
                </a:cubicBezTo>
                <a:cubicBezTo>
                  <a:pt x="271161" y="13162"/>
                  <a:pt x="271433" y="13434"/>
                  <a:pt x="271773" y="13457"/>
                </a:cubicBezTo>
                <a:cubicBezTo>
                  <a:pt x="271786" y="13458"/>
                  <a:pt x="271799" y="13458"/>
                  <a:pt x="271812" y="13458"/>
                </a:cubicBezTo>
                <a:cubicBezTo>
                  <a:pt x="272135" y="13458"/>
                  <a:pt x="272407" y="13194"/>
                  <a:pt x="272407" y="12868"/>
                </a:cubicBezTo>
                <a:cubicBezTo>
                  <a:pt x="272430" y="12528"/>
                  <a:pt x="272158" y="12234"/>
                  <a:pt x="271818" y="12211"/>
                </a:cubicBezTo>
                <a:close/>
                <a:moveTo>
                  <a:pt x="69750" y="12302"/>
                </a:moveTo>
                <a:cubicBezTo>
                  <a:pt x="69410" y="12302"/>
                  <a:pt x="69138" y="12573"/>
                  <a:pt x="69138" y="12913"/>
                </a:cubicBezTo>
                <a:cubicBezTo>
                  <a:pt x="69161" y="13230"/>
                  <a:pt x="69410" y="13480"/>
                  <a:pt x="69727" y="13502"/>
                </a:cubicBezTo>
                <a:cubicBezTo>
                  <a:pt x="70067" y="13502"/>
                  <a:pt x="70339" y="13208"/>
                  <a:pt x="70339" y="12868"/>
                </a:cubicBezTo>
                <a:cubicBezTo>
                  <a:pt x="70316" y="12551"/>
                  <a:pt x="70067" y="12302"/>
                  <a:pt x="69750" y="12302"/>
                </a:cubicBezTo>
                <a:close/>
                <a:moveTo>
                  <a:pt x="252155" y="12256"/>
                </a:moveTo>
                <a:cubicBezTo>
                  <a:pt x="251819" y="12256"/>
                  <a:pt x="251527" y="12544"/>
                  <a:pt x="251543" y="12879"/>
                </a:cubicBezTo>
                <a:lnTo>
                  <a:pt x="251543" y="12879"/>
                </a:lnTo>
                <a:cubicBezTo>
                  <a:pt x="251527" y="13214"/>
                  <a:pt x="251796" y="13502"/>
                  <a:pt x="252132" y="13502"/>
                </a:cubicBezTo>
                <a:cubicBezTo>
                  <a:pt x="252145" y="13503"/>
                  <a:pt x="252159" y="13503"/>
                  <a:pt x="252171" y="13503"/>
                </a:cubicBezTo>
                <a:cubicBezTo>
                  <a:pt x="252516" y="13503"/>
                  <a:pt x="252789" y="13217"/>
                  <a:pt x="252789" y="12868"/>
                </a:cubicBezTo>
                <a:cubicBezTo>
                  <a:pt x="252767" y="12528"/>
                  <a:pt x="252495" y="12256"/>
                  <a:pt x="252155" y="12256"/>
                </a:cubicBezTo>
                <a:close/>
                <a:moveTo>
                  <a:pt x="50181" y="12248"/>
                </a:moveTo>
                <a:cubicBezTo>
                  <a:pt x="49845" y="12248"/>
                  <a:pt x="49520" y="12513"/>
                  <a:pt x="49520" y="12913"/>
                </a:cubicBezTo>
                <a:cubicBezTo>
                  <a:pt x="49543" y="13253"/>
                  <a:pt x="49792" y="13525"/>
                  <a:pt x="50132" y="13525"/>
                </a:cubicBezTo>
                <a:cubicBezTo>
                  <a:pt x="50150" y="13526"/>
                  <a:pt x="50168" y="13527"/>
                  <a:pt x="50186" y="13527"/>
                </a:cubicBezTo>
                <a:cubicBezTo>
                  <a:pt x="50740" y="13527"/>
                  <a:pt x="51025" y="12855"/>
                  <a:pt x="50630" y="12437"/>
                </a:cubicBezTo>
                <a:cubicBezTo>
                  <a:pt x="50500" y="12307"/>
                  <a:pt x="50339" y="12248"/>
                  <a:pt x="50181" y="12248"/>
                </a:cubicBezTo>
                <a:close/>
                <a:moveTo>
                  <a:pt x="26006" y="12551"/>
                </a:moveTo>
                <a:cubicBezTo>
                  <a:pt x="25734" y="12551"/>
                  <a:pt x="25530" y="12755"/>
                  <a:pt x="25508" y="13026"/>
                </a:cubicBezTo>
                <a:cubicBezTo>
                  <a:pt x="25485" y="13298"/>
                  <a:pt x="25712" y="13547"/>
                  <a:pt x="26006" y="13547"/>
                </a:cubicBezTo>
                <a:cubicBezTo>
                  <a:pt x="26278" y="13547"/>
                  <a:pt x="26482" y="13344"/>
                  <a:pt x="26504" y="13072"/>
                </a:cubicBezTo>
                <a:cubicBezTo>
                  <a:pt x="26504" y="12777"/>
                  <a:pt x="26278" y="12551"/>
                  <a:pt x="26006" y="12551"/>
                </a:cubicBezTo>
                <a:close/>
                <a:moveTo>
                  <a:pt x="233980" y="13160"/>
                </a:moveTo>
                <a:cubicBezTo>
                  <a:pt x="233975" y="13160"/>
                  <a:pt x="233969" y="13161"/>
                  <a:pt x="233964" y="13162"/>
                </a:cubicBezTo>
                <a:cubicBezTo>
                  <a:pt x="233896" y="13162"/>
                  <a:pt x="233806" y="13276"/>
                  <a:pt x="233760" y="13366"/>
                </a:cubicBezTo>
                <a:cubicBezTo>
                  <a:pt x="233760" y="13389"/>
                  <a:pt x="233874" y="13547"/>
                  <a:pt x="233919" y="13547"/>
                </a:cubicBezTo>
                <a:cubicBezTo>
                  <a:pt x="233987" y="13547"/>
                  <a:pt x="234100" y="13457"/>
                  <a:pt x="234281" y="13389"/>
                </a:cubicBezTo>
                <a:cubicBezTo>
                  <a:pt x="234135" y="13284"/>
                  <a:pt x="234046" y="13160"/>
                  <a:pt x="233980" y="13160"/>
                </a:cubicBezTo>
                <a:close/>
                <a:moveTo>
                  <a:pt x="282264" y="12495"/>
                </a:moveTo>
                <a:cubicBezTo>
                  <a:pt x="282125" y="12495"/>
                  <a:pt x="281985" y="12548"/>
                  <a:pt x="281876" y="12664"/>
                </a:cubicBezTo>
                <a:cubicBezTo>
                  <a:pt x="281565" y="13019"/>
                  <a:pt x="281821" y="13571"/>
                  <a:pt x="282279" y="13571"/>
                </a:cubicBezTo>
                <a:cubicBezTo>
                  <a:pt x="282288" y="13571"/>
                  <a:pt x="282297" y="13571"/>
                  <a:pt x="282307" y="13570"/>
                </a:cubicBezTo>
                <a:cubicBezTo>
                  <a:pt x="282601" y="13547"/>
                  <a:pt x="282828" y="13298"/>
                  <a:pt x="282828" y="13004"/>
                </a:cubicBezTo>
                <a:cubicBezTo>
                  <a:pt x="282798" y="12691"/>
                  <a:pt x="282532" y="12495"/>
                  <a:pt x="282264" y="12495"/>
                </a:cubicBezTo>
                <a:close/>
                <a:moveTo>
                  <a:pt x="267261" y="12300"/>
                </a:moveTo>
                <a:cubicBezTo>
                  <a:pt x="267247" y="12300"/>
                  <a:pt x="267233" y="12301"/>
                  <a:pt x="267220" y="12302"/>
                </a:cubicBezTo>
                <a:lnTo>
                  <a:pt x="267242" y="12324"/>
                </a:lnTo>
                <a:cubicBezTo>
                  <a:pt x="266676" y="12324"/>
                  <a:pt x="266404" y="13026"/>
                  <a:pt x="266812" y="13412"/>
                </a:cubicBezTo>
                <a:cubicBezTo>
                  <a:pt x="266943" y="13543"/>
                  <a:pt x="267103" y="13601"/>
                  <a:pt x="267259" y="13601"/>
                </a:cubicBezTo>
                <a:cubicBezTo>
                  <a:pt x="267587" y="13601"/>
                  <a:pt x="267899" y="13342"/>
                  <a:pt x="267899" y="12959"/>
                </a:cubicBezTo>
                <a:cubicBezTo>
                  <a:pt x="267899" y="12587"/>
                  <a:pt x="267626" y="12300"/>
                  <a:pt x="267261" y="12300"/>
                </a:cubicBezTo>
                <a:close/>
                <a:moveTo>
                  <a:pt x="80201" y="12594"/>
                </a:moveTo>
                <a:cubicBezTo>
                  <a:pt x="79944" y="12594"/>
                  <a:pt x="79717" y="12814"/>
                  <a:pt x="79717" y="13094"/>
                </a:cubicBezTo>
                <a:cubicBezTo>
                  <a:pt x="79717" y="13366"/>
                  <a:pt x="79944" y="13593"/>
                  <a:pt x="80216" y="13615"/>
                </a:cubicBezTo>
                <a:cubicBezTo>
                  <a:pt x="80510" y="13615"/>
                  <a:pt x="80737" y="13389"/>
                  <a:pt x="80737" y="13117"/>
                </a:cubicBezTo>
                <a:cubicBezTo>
                  <a:pt x="80758" y="12835"/>
                  <a:pt x="80552" y="12595"/>
                  <a:pt x="80275" y="12595"/>
                </a:cubicBezTo>
                <a:cubicBezTo>
                  <a:pt x="80263" y="12595"/>
                  <a:pt x="80251" y="12595"/>
                  <a:pt x="80238" y="12596"/>
                </a:cubicBezTo>
                <a:cubicBezTo>
                  <a:pt x="80226" y="12595"/>
                  <a:pt x="80213" y="12594"/>
                  <a:pt x="80201" y="12594"/>
                </a:cubicBezTo>
                <a:close/>
                <a:moveTo>
                  <a:pt x="90711" y="12911"/>
                </a:moveTo>
                <a:cubicBezTo>
                  <a:pt x="90526" y="12911"/>
                  <a:pt x="90387" y="13062"/>
                  <a:pt x="90387" y="13253"/>
                </a:cubicBezTo>
                <a:cubicBezTo>
                  <a:pt x="90387" y="13457"/>
                  <a:pt x="90546" y="13615"/>
                  <a:pt x="90750" y="13615"/>
                </a:cubicBezTo>
                <a:cubicBezTo>
                  <a:pt x="90931" y="13593"/>
                  <a:pt x="91089" y="13434"/>
                  <a:pt x="91089" y="13253"/>
                </a:cubicBezTo>
                <a:cubicBezTo>
                  <a:pt x="91089" y="13049"/>
                  <a:pt x="90931" y="12913"/>
                  <a:pt x="90750" y="12913"/>
                </a:cubicBezTo>
                <a:cubicBezTo>
                  <a:pt x="90736" y="12912"/>
                  <a:pt x="90724" y="12911"/>
                  <a:pt x="90711" y="12911"/>
                </a:cubicBezTo>
                <a:close/>
                <a:moveTo>
                  <a:pt x="247607" y="12414"/>
                </a:moveTo>
                <a:cubicBezTo>
                  <a:pt x="247286" y="12414"/>
                  <a:pt x="247034" y="12676"/>
                  <a:pt x="247013" y="12981"/>
                </a:cubicBezTo>
                <a:lnTo>
                  <a:pt x="246990" y="12981"/>
                </a:lnTo>
                <a:cubicBezTo>
                  <a:pt x="247013" y="13321"/>
                  <a:pt x="247285" y="13593"/>
                  <a:pt x="247602" y="13615"/>
                </a:cubicBezTo>
                <a:cubicBezTo>
                  <a:pt x="247919" y="13593"/>
                  <a:pt x="248191" y="13344"/>
                  <a:pt x="248213" y="13049"/>
                </a:cubicBezTo>
                <a:cubicBezTo>
                  <a:pt x="248236" y="12709"/>
                  <a:pt x="247964" y="12415"/>
                  <a:pt x="247647" y="12415"/>
                </a:cubicBezTo>
                <a:cubicBezTo>
                  <a:pt x="247634" y="12414"/>
                  <a:pt x="247621" y="12414"/>
                  <a:pt x="247607" y="12414"/>
                </a:cubicBezTo>
                <a:close/>
                <a:moveTo>
                  <a:pt x="65174" y="12370"/>
                </a:moveTo>
                <a:cubicBezTo>
                  <a:pt x="64834" y="12370"/>
                  <a:pt x="64562" y="12664"/>
                  <a:pt x="64585" y="13004"/>
                </a:cubicBezTo>
                <a:cubicBezTo>
                  <a:pt x="64562" y="13344"/>
                  <a:pt x="64834" y="13615"/>
                  <a:pt x="65174" y="13615"/>
                </a:cubicBezTo>
                <a:cubicBezTo>
                  <a:pt x="65188" y="13616"/>
                  <a:pt x="65202" y="13617"/>
                  <a:pt x="65216" y="13617"/>
                </a:cubicBezTo>
                <a:cubicBezTo>
                  <a:pt x="65557" y="13617"/>
                  <a:pt x="65809" y="13353"/>
                  <a:pt x="65831" y="13026"/>
                </a:cubicBezTo>
                <a:lnTo>
                  <a:pt x="65808" y="13026"/>
                </a:lnTo>
                <a:cubicBezTo>
                  <a:pt x="65831" y="12664"/>
                  <a:pt x="65536" y="12370"/>
                  <a:pt x="65174" y="12370"/>
                </a:cubicBezTo>
                <a:close/>
                <a:moveTo>
                  <a:pt x="243003" y="12528"/>
                </a:moveTo>
                <a:cubicBezTo>
                  <a:pt x="242709" y="12551"/>
                  <a:pt x="242482" y="12823"/>
                  <a:pt x="242482" y="13117"/>
                </a:cubicBezTo>
                <a:cubicBezTo>
                  <a:pt x="242482" y="13420"/>
                  <a:pt x="242729" y="13640"/>
                  <a:pt x="243008" y="13640"/>
                </a:cubicBezTo>
                <a:cubicBezTo>
                  <a:pt x="243021" y="13640"/>
                  <a:pt x="243035" y="13639"/>
                  <a:pt x="243048" y="13638"/>
                </a:cubicBezTo>
                <a:cubicBezTo>
                  <a:pt x="243343" y="13638"/>
                  <a:pt x="243592" y="13412"/>
                  <a:pt x="243592" y="13094"/>
                </a:cubicBezTo>
                <a:cubicBezTo>
                  <a:pt x="243592" y="12777"/>
                  <a:pt x="243320" y="12528"/>
                  <a:pt x="243003" y="12528"/>
                </a:cubicBezTo>
                <a:close/>
                <a:moveTo>
                  <a:pt x="45601" y="12415"/>
                </a:moveTo>
                <a:cubicBezTo>
                  <a:pt x="45239" y="12415"/>
                  <a:pt x="44944" y="12709"/>
                  <a:pt x="44967" y="13072"/>
                </a:cubicBezTo>
                <a:cubicBezTo>
                  <a:pt x="44967" y="13398"/>
                  <a:pt x="45260" y="13662"/>
                  <a:pt x="45584" y="13662"/>
                </a:cubicBezTo>
                <a:cubicBezTo>
                  <a:pt x="45597" y="13662"/>
                  <a:pt x="45611" y="13662"/>
                  <a:pt x="45624" y="13661"/>
                </a:cubicBezTo>
                <a:cubicBezTo>
                  <a:pt x="45964" y="13638"/>
                  <a:pt x="46213" y="13366"/>
                  <a:pt x="46190" y="13026"/>
                </a:cubicBezTo>
                <a:cubicBezTo>
                  <a:pt x="46190" y="12687"/>
                  <a:pt x="45918" y="12415"/>
                  <a:pt x="45601" y="12415"/>
                </a:cubicBezTo>
                <a:close/>
                <a:moveTo>
                  <a:pt x="238532" y="12730"/>
                </a:moveTo>
                <a:cubicBezTo>
                  <a:pt x="238520" y="12730"/>
                  <a:pt x="238508" y="12731"/>
                  <a:pt x="238495" y="12732"/>
                </a:cubicBezTo>
                <a:lnTo>
                  <a:pt x="238518" y="12732"/>
                </a:lnTo>
                <a:cubicBezTo>
                  <a:pt x="238246" y="12732"/>
                  <a:pt x="238042" y="12936"/>
                  <a:pt x="238042" y="13208"/>
                </a:cubicBezTo>
                <a:cubicBezTo>
                  <a:pt x="238042" y="13457"/>
                  <a:pt x="238246" y="13638"/>
                  <a:pt x="238495" y="13661"/>
                </a:cubicBezTo>
                <a:cubicBezTo>
                  <a:pt x="238508" y="13662"/>
                  <a:pt x="238520" y="13662"/>
                  <a:pt x="238533" y="13662"/>
                </a:cubicBezTo>
                <a:cubicBezTo>
                  <a:pt x="238767" y="13662"/>
                  <a:pt x="238971" y="13466"/>
                  <a:pt x="238971" y="13208"/>
                </a:cubicBezTo>
                <a:cubicBezTo>
                  <a:pt x="238992" y="12948"/>
                  <a:pt x="238787" y="12730"/>
                  <a:pt x="238532" y="12730"/>
                </a:cubicBezTo>
                <a:close/>
                <a:moveTo>
                  <a:pt x="21448" y="12730"/>
                </a:moveTo>
                <a:cubicBezTo>
                  <a:pt x="21435" y="12730"/>
                  <a:pt x="21421" y="12731"/>
                  <a:pt x="21407" y="12732"/>
                </a:cubicBezTo>
                <a:cubicBezTo>
                  <a:pt x="21158" y="12732"/>
                  <a:pt x="20932" y="12913"/>
                  <a:pt x="20909" y="13185"/>
                </a:cubicBezTo>
                <a:cubicBezTo>
                  <a:pt x="20909" y="13457"/>
                  <a:pt x="21136" y="13683"/>
                  <a:pt x="21407" y="13706"/>
                </a:cubicBezTo>
                <a:cubicBezTo>
                  <a:pt x="21702" y="13683"/>
                  <a:pt x="21906" y="13457"/>
                  <a:pt x="21906" y="13185"/>
                </a:cubicBezTo>
                <a:cubicBezTo>
                  <a:pt x="21884" y="12927"/>
                  <a:pt x="21700" y="12730"/>
                  <a:pt x="21448" y="12730"/>
                </a:cubicBezTo>
                <a:close/>
                <a:moveTo>
                  <a:pt x="60649" y="12459"/>
                </a:moveTo>
                <a:cubicBezTo>
                  <a:pt x="60305" y="12459"/>
                  <a:pt x="60032" y="12744"/>
                  <a:pt x="60032" y="13072"/>
                </a:cubicBezTo>
                <a:cubicBezTo>
                  <a:pt x="60009" y="13434"/>
                  <a:pt x="60281" y="13729"/>
                  <a:pt x="60643" y="13729"/>
                </a:cubicBezTo>
                <a:cubicBezTo>
                  <a:pt x="60656" y="13730"/>
                  <a:pt x="60670" y="13730"/>
                  <a:pt x="60683" y="13730"/>
                </a:cubicBezTo>
                <a:cubicBezTo>
                  <a:pt x="61007" y="13730"/>
                  <a:pt x="61300" y="13465"/>
                  <a:pt x="61300" y="13117"/>
                </a:cubicBezTo>
                <a:cubicBezTo>
                  <a:pt x="61323" y="12777"/>
                  <a:pt x="61051" y="12460"/>
                  <a:pt x="60688" y="12460"/>
                </a:cubicBezTo>
                <a:cubicBezTo>
                  <a:pt x="60675" y="12459"/>
                  <a:pt x="60662" y="12459"/>
                  <a:pt x="60649" y="12459"/>
                </a:cubicBezTo>
                <a:close/>
                <a:moveTo>
                  <a:pt x="277708" y="12551"/>
                </a:moveTo>
                <a:cubicBezTo>
                  <a:pt x="276983" y="12573"/>
                  <a:pt x="276938" y="13661"/>
                  <a:pt x="277663" y="13729"/>
                </a:cubicBezTo>
                <a:cubicBezTo>
                  <a:pt x="277676" y="13730"/>
                  <a:pt x="277689" y="13730"/>
                  <a:pt x="277702" y="13730"/>
                </a:cubicBezTo>
                <a:cubicBezTo>
                  <a:pt x="278023" y="13730"/>
                  <a:pt x="278274" y="13467"/>
                  <a:pt x="278274" y="13162"/>
                </a:cubicBezTo>
                <a:cubicBezTo>
                  <a:pt x="278297" y="12845"/>
                  <a:pt x="278048" y="12573"/>
                  <a:pt x="277708" y="12551"/>
                </a:cubicBezTo>
                <a:close/>
                <a:moveTo>
                  <a:pt x="41025" y="12551"/>
                </a:moveTo>
                <a:cubicBezTo>
                  <a:pt x="40708" y="12573"/>
                  <a:pt x="40459" y="12823"/>
                  <a:pt x="40459" y="13140"/>
                </a:cubicBezTo>
                <a:cubicBezTo>
                  <a:pt x="40459" y="13457"/>
                  <a:pt x="40708" y="13729"/>
                  <a:pt x="41025" y="13729"/>
                </a:cubicBezTo>
                <a:cubicBezTo>
                  <a:pt x="41039" y="13730"/>
                  <a:pt x="41052" y="13730"/>
                  <a:pt x="41065" y="13730"/>
                </a:cubicBezTo>
                <a:cubicBezTo>
                  <a:pt x="41365" y="13730"/>
                  <a:pt x="41615" y="13489"/>
                  <a:pt x="41637" y="13185"/>
                </a:cubicBezTo>
                <a:cubicBezTo>
                  <a:pt x="41637" y="12845"/>
                  <a:pt x="41365" y="12551"/>
                  <a:pt x="41025" y="12551"/>
                </a:cubicBezTo>
                <a:close/>
                <a:moveTo>
                  <a:pt x="96730" y="13230"/>
                </a:moveTo>
                <a:cubicBezTo>
                  <a:pt x="96617" y="13389"/>
                  <a:pt x="96526" y="13457"/>
                  <a:pt x="96503" y="13547"/>
                </a:cubicBezTo>
                <a:cubicBezTo>
                  <a:pt x="96503" y="13615"/>
                  <a:pt x="96617" y="13751"/>
                  <a:pt x="96662" y="13751"/>
                </a:cubicBezTo>
                <a:cubicBezTo>
                  <a:pt x="96753" y="13729"/>
                  <a:pt x="96889" y="13661"/>
                  <a:pt x="96911" y="13570"/>
                </a:cubicBezTo>
                <a:cubicBezTo>
                  <a:pt x="96911" y="13502"/>
                  <a:pt x="96821" y="13412"/>
                  <a:pt x="96730" y="13230"/>
                </a:cubicBezTo>
                <a:close/>
                <a:moveTo>
                  <a:pt x="262689" y="12437"/>
                </a:moveTo>
                <a:cubicBezTo>
                  <a:pt x="262326" y="12437"/>
                  <a:pt x="262032" y="12709"/>
                  <a:pt x="262009" y="13049"/>
                </a:cubicBezTo>
                <a:cubicBezTo>
                  <a:pt x="261987" y="13412"/>
                  <a:pt x="262258" y="13706"/>
                  <a:pt x="262621" y="13751"/>
                </a:cubicBezTo>
                <a:cubicBezTo>
                  <a:pt x="262634" y="13752"/>
                  <a:pt x="262647" y="13753"/>
                  <a:pt x="262661" y="13753"/>
                </a:cubicBezTo>
                <a:cubicBezTo>
                  <a:pt x="262985" y="13753"/>
                  <a:pt x="263279" y="13489"/>
                  <a:pt x="263300" y="13162"/>
                </a:cubicBezTo>
                <a:cubicBezTo>
                  <a:pt x="263346" y="12777"/>
                  <a:pt x="263051" y="12460"/>
                  <a:pt x="262689" y="12437"/>
                </a:cubicBezTo>
                <a:close/>
                <a:moveTo>
                  <a:pt x="75708" y="12619"/>
                </a:moveTo>
                <a:cubicBezTo>
                  <a:pt x="75391" y="12641"/>
                  <a:pt x="75141" y="12868"/>
                  <a:pt x="75141" y="13185"/>
                </a:cubicBezTo>
                <a:cubicBezTo>
                  <a:pt x="75119" y="13502"/>
                  <a:pt x="75368" y="13751"/>
                  <a:pt x="75708" y="13751"/>
                </a:cubicBezTo>
                <a:cubicBezTo>
                  <a:pt x="75720" y="13752"/>
                  <a:pt x="75733" y="13753"/>
                  <a:pt x="75745" y="13753"/>
                </a:cubicBezTo>
                <a:cubicBezTo>
                  <a:pt x="76025" y="13753"/>
                  <a:pt x="76274" y="13512"/>
                  <a:pt x="76274" y="13230"/>
                </a:cubicBezTo>
                <a:cubicBezTo>
                  <a:pt x="76274" y="12891"/>
                  <a:pt x="76025" y="12619"/>
                  <a:pt x="75708" y="12619"/>
                </a:cubicBezTo>
                <a:close/>
                <a:moveTo>
                  <a:pt x="16990" y="12845"/>
                </a:moveTo>
                <a:cubicBezTo>
                  <a:pt x="16628" y="12868"/>
                  <a:pt x="16378" y="13049"/>
                  <a:pt x="16378" y="13321"/>
                </a:cubicBezTo>
                <a:cubicBezTo>
                  <a:pt x="16378" y="13593"/>
                  <a:pt x="16628" y="13819"/>
                  <a:pt x="16922" y="13819"/>
                </a:cubicBezTo>
                <a:cubicBezTo>
                  <a:pt x="17171" y="13774"/>
                  <a:pt x="17375" y="13570"/>
                  <a:pt x="17398" y="13298"/>
                </a:cubicBezTo>
                <a:cubicBezTo>
                  <a:pt x="17398" y="13072"/>
                  <a:pt x="17217" y="12868"/>
                  <a:pt x="16990" y="12845"/>
                </a:cubicBezTo>
                <a:close/>
                <a:moveTo>
                  <a:pt x="36431" y="12708"/>
                </a:moveTo>
                <a:cubicBezTo>
                  <a:pt x="36155" y="12708"/>
                  <a:pt x="35926" y="12927"/>
                  <a:pt x="35883" y="13208"/>
                </a:cubicBezTo>
                <a:cubicBezTo>
                  <a:pt x="35883" y="13547"/>
                  <a:pt x="36132" y="13797"/>
                  <a:pt x="36449" y="13819"/>
                </a:cubicBezTo>
                <a:cubicBezTo>
                  <a:pt x="36766" y="13797"/>
                  <a:pt x="36993" y="13570"/>
                  <a:pt x="37016" y="13253"/>
                </a:cubicBezTo>
                <a:cubicBezTo>
                  <a:pt x="37016" y="12959"/>
                  <a:pt x="36789" y="12709"/>
                  <a:pt x="36472" y="12709"/>
                </a:cubicBezTo>
                <a:cubicBezTo>
                  <a:pt x="36458" y="12708"/>
                  <a:pt x="36445" y="12708"/>
                  <a:pt x="36431" y="12708"/>
                </a:cubicBezTo>
                <a:close/>
                <a:moveTo>
                  <a:pt x="258113" y="12551"/>
                </a:moveTo>
                <a:cubicBezTo>
                  <a:pt x="257750" y="12551"/>
                  <a:pt x="257479" y="12845"/>
                  <a:pt x="257479" y="13208"/>
                </a:cubicBezTo>
                <a:cubicBezTo>
                  <a:pt x="257479" y="13557"/>
                  <a:pt x="257752" y="13843"/>
                  <a:pt x="258096" y="13843"/>
                </a:cubicBezTo>
                <a:cubicBezTo>
                  <a:pt x="258109" y="13843"/>
                  <a:pt x="258122" y="13843"/>
                  <a:pt x="258136" y="13842"/>
                </a:cubicBezTo>
                <a:cubicBezTo>
                  <a:pt x="258498" y="13842"/>
                  <a:pt x="258770" y="13547"/>
                  <a:pt x="258770" y="13185"/>
                </a:cubicBezTo>
                <a:cubicBezTo>
                  <a:pt x="258770" y="12823"/>
                  <a:pt x="258475" y="12551"/>
                  <a:pt x="258113" y="12551"/>
                </a:cubicBezTo>
                <a:close/>
                <a:moveTo>
                  <a:pt x="56090" y="12528"/>
                </a:moveTo>
                <a:cubicBezTo>
                  <a:pt x="55705" y="12551"/>
                  <a:pt x="55410" y="12868"/>
                  <a:pt x="55433" y="13230"/>
                </a:cubicBezTo>
                <a:cubicBezTo>
                  <a:pt x="55433" y="13579"/>
                  <a:pt x="55726" y="13843"/>
                  <a:pt x="56050" y="13843"/>
                </a:cubicBezTo>
                <a:cubicBezTo>
                  <a:pt x="56063" y="13843"/>
                  <a:pt x="56077" y="13843"/>
                  <a:pt x="56090" y="13842"/>
                </a:cubicBezTo>
                <a:cubicBezTo>
                  <a:pt x="56452" y="13842"/>
                  <a:pt x="56724" y="13547"/>
                  <a:pt x="56747" y="13185"/>
                </a:cubicBezTo>
                <a:cubicBezTo>
                  <a:pt x="56724" y="12845"/>
                  <a:pt x="56430" y="12551"/>
                  <a:pt x="56090" y="12528"/>
                </a:cubicBezTo>
                <a:close/>
                <a:moveTo>
                  <a:pt x="86196" y="12936"/>
                </a:moveTo>
                <a:cubicBezTo>
                  <a:pt x="85947" y="12959"/>
                  <a:pt x="85743" y="13162"/>
                  <a:pt x="85743" y="13412"/>
                </a:cubicBezTo>
                <a:cubicBezTo>
                  <a:pt x="85743" y="13648"/>
                  <a:pt x="85927" y="13844"/>
                  <a:pt x="86178" y="13844"/>
                </a:cubicBezTo>
                <a:cubicBezTo>
                  <a:pt x="86191" y="13844"/>
                  <a:pt x="86205" y="13843"/>
                  <a:pt x="86219" y="13842"/>
                </a:cubicBezTo>
                <a:cubicBezTo>
                  <a:pt x="86468" y="13842"/>
                  <a:pt x="86649" y="13638"/>
                  <a:pt x="86649" y="13389"/>
                </a:cubicBezTo>
                <a:cubicBezTo>
                  <a:pt x="86649" y="13140"/>
                  <a:pt x="86445" y="12936"/>
                  <a:pt x="86196" y="12936"/>
                </a:cubicBezTo>
                <a:close/>
                <a:moveTo>
                  <a:pt x="273155" y="12619"/>
                </a:moveTo>
                <a:cubicBezTo>
                  <a:pt x="272838" y="12641"/>
                  <a:pt x="272566" y="12891"/>
                  <a:pt x="272543" y="13230"/>
                </a:cubicBezTo>
                <a:cubicBezTo>
                  <a:pt x="272543" y="13570"/>
                  <a:pt x="272792" y="13865"/>
                  <a:pt x="273132" y="13865"/>
                </a:cubicBezTo>
                <a:cubicBezTo>
                  <a:pt x="273145" y="13866"/>
                  <a:pt x="273159" y="13866"/>
                  <a:pt x="273172" y="13866"/>
                </a:cubicBezTo>
                <a:cubicBezTo>
                  <a:pt x="273494" y="13866"/>
                  <a:pt x="273767" y="13603"/>
                  <a:pt x="273789" y="13298"/>
                </a:cubicBezTo>
                <a:cubicBezTo>
                  <a:pt x="273789" y="12936"/>
                  <a:pt x="273517" y="12641"/>
                  <a:pt x="273155" y="12619"/>
                </a:cubicBezTo>
                <a:close/>
                <a:moveTo>
                  <a:pt x="31894" y="12817"/>
                </a:moveTo>
                <a:cubicBezTo>
                  <a:pt x="31628" y="12817"/>
                  <a:pt x="31396" y="13050"/>
                  <a:pt x="31375" y="13321"/>
                </a:cubicBezTo>
                <a:cubicBezTo>
                  <a:pt x="31375" y="13615"/>
                  <a:pt x="31601" y="13865"/>
                  <a:pt x="31896" y="13887"/>
                </a:cubicBezTo>
                <a:cubicBezTo>
                  <a:pt x="32190" y="13887"/>
                  <a:pt x="32440" y="13661"/>
                  <a:pt x="32462" y="13366"/>
                </a:cubicBezTo>
                <a:cubicBezTo>
                  <a:pt x="32462" y="13072"/>
                  <a:pt x="32236" y="12845"/>
                  <a:pt x="31964" y="12823"/>
                </a:cubicBezTo>
                <a:cubicBezTo>
                  <a:pt x="31941" y="12819"/>
                  <a:pt x="31917" y="12817"/>
                  <a:pt x="31894" y="12817"/>
                </a:cubicBezTo>
                <a:close/>
                <a:moveTo>
                  <a:pt x="71089" y="12731"/>
                </a:moveTo>
                <a:cubicBezTo>
                  <a:pt x="70769" y="12731"/>
                  <a:pt x="70520" y="12973"/>
                  <a:pt x="70520" y="13298"/>
                </a:cubicBezTo>
                <a:cubicBezTo>
                  <a:pt x="70497" y="13638"/>
                  <a:pt x="70769" y="13910"/>
                  <a:pt x="71132" y="13910"/>
                </a:cubicBezTo>
                <a:cubicBezTo>
                  <a:pt x="71449" y="13887"/>
                  <a:pt x="71721" y="13615"/>
                  <a:pt x="71721" y="13298"/>
                </a:cubicBezTo>
                <a:cubicBezTo>
                  <a:pt x="71698" y="12981"/>
                  <a:pt x="71449" y="12732"/>
                  <a:pt x="71132" y="12732"/>
                </a:cubicBezTo>
                <a:cubicBezTo>
                  <a:pt x="71117" y="12731"/>
                  <a:pt x="71103" y="12731"/>
                  <a:pt x="71089" y="12731"/>
                </a:cubicBezTo>
                <a:close/>
                <a:moveTo>
                  <a:pt x="253537" y="12664"/>
                </a:moveTo>
                <a:cubicBezTo>
                  <a:pt x="253197" y="12664"/>
                  <a:pt x="252925" y="12913"/>
                  <a:pt x="252903" y="13253"/>
                </a:cubicBezTo>
                <a:cubicBezTo>
                  <a:pt x="252891" y="13695"/>
                  <a:pt x="253219" y="13922"/>
                  <a:pt x="253548" y="13922"/>
                </a:cubicBezTo>
                <a:cubicBezTo>
                  <a:pt x="253860" y="13922"/>
                  <a:pt x="254172" y="13717"/>
                  <a:pt x="254194" y="13298"/>
                </a:cubicBezTo>
                <a:cubicBezTo>
                  <a:pt x="254194" y="12936"/>
                  <a:pt x="253899" y="12664"/>
                  <a:pt x="253537" y="12664"/>
                </a:cubicBezTo>
                <a:close/>
                <a:moveTo>
                  <a:pt x="283643" y="12936"/>
                </a:moveTo>
                <a:cubicBezTo>
                  <a:pt x="283371" y="12936"/>
                  <a:pt x="283145" y="13162"/>
                  <a:pt x="283145" y="13457"/>
                </a:cubicBezTo>
                <a:cubicBezTo>
                  <a:pt x="283145" y="13729"/>
                  <a:pt x="283371" y="13978"/>
                  <a:pt x="283643" y="13978"/>
                </a:cubicBezTo>
                <a:cubicBezTo>
                  <a:pt x="283938" y="13978"/>
                  <a:pt x="284164" y="13751"/>
                  <a:pt x="284187" y="13480"/>
                </a:cubicBezTo>
                <a:cubicBezTo>
                  <a:pt x="284187" y="13185"/>
                  <a:pt x="283938" y="12936"/>
                  <a:pt x="283643" y="12936"/>
                </a:cubicBezTo>
                <a:close/>
                <a:moveTo>
                  <a:pt x="248984" y="12777"/>
                </a:moveTo>
                <a:cubicBezTo>
                  <a:pt x="248621" y="12800"/>
                  <a:pt x="248372" y="13072"/>
                  <a:pt x="248395" y="13412"/>
                </a:cubicBezTo>
                <a:cubicBezTo>
                  <a:pt x="248395" y="13751"/>
                  <a:pt x="248666" y="14023"/>
                  <a:pt x="249006" y="14023"/>
                </a:cubicBezTo>
                <a:cubicBezTo>
                  <a:pt x="249346" y="14023"/>
                  <a:pt x="249618" y="13751"/>
                  <a:pt x="249618" y="13412"/>
                </a:cubicBezTo>
                <a:cubicBezTo>
                  <a:pt x="249640" y="13049"/>
                  <a:pt x="249323" y="12777"/>
                  <a:pt x="248984" y="12777"/>
                </a:cubicBezTo>
                <a:close/>
                <a:moveTo>
                  <a:pt x="81568" y="12998"/>
                </a:moveTo>
                <a:cubicBezTo>
                  <a:pt x="81307" y="12998"/>
                  <a:pt x="81099" y="13210"/>
                  <a:pt x="81099" y="13480"/>
                </a:cubicBezTo>
                <a:cubicBezTo>
                  <a:pt x="81077" y="13751"/>
                  <a:pt x="81303" y="14001"/>
                  <a:pt x="81575" y="14023"/>
                </a:cubicBezTo>
                <a:cubicBezTo>
                  <a:pt x="81590" y="14024"/>
                  <a:pt x="81604" y="14025"/>
                  <a:pt x="81618" y="14025"/>
                </a:cubicBezTo>
                <a:cubicBezTo>
                  <a:pt x="81915" y="14025"/>
                  <a:pt x="82141" y="13805"/>
                  <a:pt x="82141" y="13502"/>
                </a:cubicBezTo>
                <a:cubicBezTo>
                  <a:pt x="82141" y="13230"/>
                  <a:pt x="81915" y="13004"/>
                  <a:pt x="81643" y="13004"/>
                </a:cubicBezTo>
                <a:cubicBezTo>
                  <a:pt x="81618" y="13000"/>
                  <a:pt x="81592" y="12998"/>
                  <a:pt x="81568" y="12998"/>
                </a:cubicBezTo>
                <a:close/>
                <a:moveTo>
                  <a:pt x="66578" y="12777"/>
                </a:moveTo>
                <a:cubicBezTo>
                  <a:pt x="66216" y="12777"/>
                  <a:pt x="65921" y="13072"/>
                  <a:pt x="65944" y="13434"/>
                </a:cubicBezTo>
                <a:cubicBezTo>
                  <a:pt x="65966" y="13842"/>
                  <a:pt x="66272" y="14041"/>
                  <a:pt x="66578" y="14041"/>
                </a:cubicBezTo>
                <a:cubicBezTo>
                  <a:pt x="66901" y="14041"/>
                  <a:pt x="67224" y="13819"/>
                  <a:pt x="67213" y="13389"/>
                </a:cubicBezTo>
                <a:cubicBezTo>
                  <a:pt x="67190" y="13049"/>
                  <a:pt x="66918" y="12777"/>
                  <a:pt x="66578" y="12777"/>
                </a:cubicBezTo>
                <a:close/>
                <a:moveTo>
                  <a:pt x="27403" y="12980"/>
                </a:moveTo>
                <a:cubicBezTo>
                  <a:pt x="27390" y="12980"/>
                  <a:pt x="27378" y="12980"/>
                  <a:pt x="27365" y="12981"/>
                </a:cubicBezTo>
                <a:cubicBezTo>
                  <a:pt x="26686" y="13049"/>
                  <a:pt x="26731" y="14023"/>
                  <a:pt x="27411" y="14046"/>
                </a:cubicBezTo>
                <a:cubicBezTo>
                  <a:pt x="27705" y="14023"/>
                  <a:pt x="27932" y="13751"/>
                  <a:pt x="27909" y="13457"/>
                </a:cubicBezTo>
                <a:cubicBezTo>
                  <a:pt x="27887" y="13198"/>
                  <a:pt x="27660" y="12980"/>
                  <a:pt x="27403" y="12980"/>
                </a:cubicBezTo>
                <a:close/>
                <a:moveTo>
                  <a:pt x="268624" y="12755"/>
                </a:moveTo>
                <a:cubicBezTo>
                  <a:pt x="268262" y="12755"/>
                  <a:pt x="267990" y="13049"/>
                  <a:pt x="267967" y="13389"/>
                </a:cubicBezTo>
                <a:cubicBezTo>
                  <a:pt x="267967" y="13751"/>
                  <a:pt x="268239" y="14046"/>
                  <a:pt x="268601" y="14046"/>
                </a:cubicBezTo>
                <a:cubicBezTo>
                  <a:pt x="268964" y="14046"/>
                  <a:pt x="269258" y="13774"/>
                  <a:pt x="269258" y="13412"/>
                </a:cubicBezTo>
                <a:cubicBezTo>
                  <a:pt x="269258" y="13072"/>
                  <a:pt x="268986" y="12777"/>
                  <a:pt x="268624" y="12755"/>
                </a:cubicBezTo>
                <a:close/>
                <a:moveTo>
                  <a:pt x="92124" y="13342"/>
                </a:moveTo>
                <a:cubicBezTo>
                  <a:pt x="92112" y="13342"/>
                  <a:pt x="92099" y="13342"/>
                  <a:pt x="92086" y="13344"/>
                </a:cubicBezTo>
                <a:cubicBezTo>
                  <a:pt x="91905" y="13344"/>
                  <a:pt x="91746" y="13502"/>
                  <a:pt x="91746" y="13706"/>
                </a:cubicBezTo>
                <a:cubicBezTo>
                  <a:pt x="91746" y="13910"/>
                  <a:pt x="91928" y="14069"/>
                  <a:pt x="92131" y="14069"/>
                </a:cubicBezTo>
                <a:cubicBezTo>
                  <a:pt x="92313" y="14069"/>
                  <a:pt x="92471" y="13910"/>
                  <a:pt x="92471" y="13706"/>
                </a:cubicBezTo>
                <a:cubicBezTo>
                  <a:pt x="92471" y="13514"/>
                  <a:pt x="92330" y="13342"/>
                  <a:pt x="92124" y="13342"/>
                </a:cubicBezTo>
                <a:close/>
                <a:moveTo>
                  <a:pt x="22827" y="13093"/>
                </a:moveTo>
                <a:cubicBezTo>
                  <a:pt x="22814" y="13093"/>
                  <a:pt x="22802" y="13093"/>
                  <a:pt x="22789" y="13094"/>
                </a:cubicBezTo>
                <a:cubicBezTo>
                  <a:pt x="22517" y="13094"/>
                  <a:pt x="22291" y="13344"/>
                  <a:pt x="22291" y="13615"/>
                </a:cubicBezTo>
                <a:cubicBezTo>
                  <a:pt x="22291" y="13910"/>
                  <a:pt x="22517" y="14136"/>
                  <a:pt x="22789" y="14136"/>
                </a:cubicBezTo>
                <a:cubicBezTo>
                  <a:pt x="23084" y="14136"/>
                  <a:pt x="23310" y="13910"/>
                  <a:pt x="23310" y="13615"/>
                </a:cubicBezTo>
                <a:lnTo>
                  <a:pt x="23333" y="13615"/>
                </a:lnTo>
                <a:cubicBezTo>
                  <a:pt x="23333" y="13333"/>
                  <a:pt x="23105" y="13093"/>
                  <a:pt x="22827" y="13093"/>
                </a:cubicBezTo>
                <a:close/>
                <a:moveTo>
                  <a:pt x="244411" y="12957"/>
                </a:moveTo>
                <a:cubicBezTo>
                  <a:pt x="244070" y="12957"/>
                  <a:pt x="243819" y="13221"/>
                  <a:pt x="243819" y="13547"/>
                </a:cubicBezTo>
                <a:cubicBezTo>
                  <a:pt x="243819" y="13887"/>
                  <a:pt x="244090" y="14136"/>
                  <a:pt x="244408" y="14136"/>
                </a:cubicBezTo>
                <a:cubicBezTo>
                  <a:pt x="244725" y="14136"/>
                  <a:pt x="244997" y="13887"/>
                  <a:pt x="245019" y="13570"/>
                </a:cubicBezTo>
                <a:cubicBezTo>
                  <a:pt x="245019" y="13253"/>
                  <a:pt x="244770" y="12981"/>
                  <a:pt x="244453" y="12959"/>
                </a:cubicBezTo>
                <a:cubicBezTo>
                  <a:pt x="244439" y="12958"/>
                  <a:pt x="244425" y="12957"/>
                  <a:pt x="244411" y="12957"/>
                </a:cubicBezTo>
                <a:close/>
                <a:moveTo>
                  <a:pt x="279090" y="12981"/>
                </a:moveTo>
                <a:cubicBezTo>
                  <a:pt x="278773" y="12981"/>
                  <a:pt x="278478" y="13230"/>
                  <a:pt x="278501" y="13570"/>
                </a:cubicBezTo>
                <a:cubicBezTo>
                  <a:pt x="278501" y="13887"/>
                  <a:pt x="278773" y="14136"/>
                  <a:pt x="279090" y="14136"/>
                </a:cubicBezTo>
                <a:cubicBezTo>
                  <a:pt x="279384" y="14136"/>
                  <a:pt x="279634" y="13887"/>
                  <a:pt x="279656" y="13593"/>
                </a:cubicBezTo>
                <a:cubicBezTo>
                  <a:pt x="279656" y="13276"/>
                  <a:pt x="279407" y="13004"/>
                  <a:pt x="279090" y="12981"/>
                </a:cubicBezTo>
                <a:close/>
                <a:moveTo>
                  <a:pt x="235346" y="13366"/>
                </a:moveTo>
                <a:cubicBezTo>
                  <a:pt x="235120" y="13366"/>
                  <a:pt x="234961" y="13547"/>
                  <a:pt x="234961" y="13774"/>
                </a:cubicBezTo>
                <a:cubicBezTo>
                  <a:pt x="234961" y="13966"/>
                  <a:pt x="235102" y="14138"/>
                  <a:pt x="235308" y="14138"/>
                </a:cubicBezTo>
                <a:cubicBezTo>
                  <a:pt x="235321" y="14138"/>
                  <a:pt x="235333" y="14138"/>
                  <a:pt x="235346" y="14136"/>
                </a:cubicBezTo>
                <a:cubicBezTo>
                  <a:pt x="235550" y="14136"/>
                  <a:pt x="235731" y="13978"/>
                  <a:pt x="235731" y="13751"/>
                </a:cubicBezTo>
                <a:cubicBezTo>
                  <a:pt x="235709" y="13547"/>
                  <a:pt x="235550" y="13366"/>
                  <a:pt x="235346" y="13366"/>
                </a:cubicBezTo>
                <a:close/>
                <a:moveTo>
                  <a:pt x="239854" y="13117"/>
                </a:moveTo>
                <a:cubicBezTo>
                  <a:pt x="239560" y="13140"/>
                  <a:pt x="239333" y="13366"/>
                  <a:pt x="239333" y="13661"/>
                </a:cubicBezTo>
                <a:cubicBezTo>
                  <a:pt x="239356" y="13989"/>
                  <a:pt x="239611" y="14153"/>
                  <a:pt x="239866" y="14153"/>
                </a:cubicBezTo>
                <a:cubicBezTo>
                  <a:pt x="240120" y="14153"/>
                  <a:pt x="240375" y="13989"/>
                  <a:pt x="240398" y="13661"/>
                </a:cubicBezTo>
                <a:lnTo>
                  <a:pt x="240421" y="13661"/>
                </a:lnTo>
                <a:cubicBezTo>
                  <a:pt x="240421" y="13344"/>
                  <a:pt x="240149" y="13117"/>
                  <a:pt x="239854" y="13117"/>
                </a:cubicBezTo>
                <a:close/>
                <a:moveTo>
                  <a:pt x="264062" y="12867"/>
                </a:moveTo>
                <a:cubicBezTo>
                  <a:pt x="264050" y="12867"/>
                  <a:pt x="264038" y="12867"/>
                  <a:pt x="264025" y="12868"/>
                </a:cubicBezTo>
                <a:cubicBezTo>
                  <a:pt x="263663" y="12868"/>
                  <a:pt x="263391" y="13162"/>
                  <a:pt x="263391" y="13525"/>
                </a:cubicBezTo>
                <a:cubicBezTo>
                  <a:pt x="263391" y="13874"/>
                  <a:pt x="263665" y="14160"/>
                  <a:pt x="263989" y="14160"/>
                </a:cubicBezTo>
                <a:cubicBezTo>
                  <a:pt x="264001" y="14160"/>
                  <a:pt x="264013" y="14160"/>
                  <a:pt x="264025" y="14159"/>
                </a:cubicBezTo>
                <a:cubicBezTo>
                  <a:pt x="264388" y="14159"/>
                  <a:pt x="264682" y="13887"/>
                  <a:pt x="264705" y="13525"/>
                </a:cubicBezTo>
                <a:cubicBezTo>
                  <a:pt x="264705" y="13175"/>
                  <a:pt x="264409" y="12867"/>
                  <a:pt x="264062" y="12867"/>
                </a:cubicBezTo>
                <a:close/>
                <a:moveTo>
                  <a:pt x="77053" y="13025"/>
                </a:moveTo>
                <a:cubicBezTo>
                  <a:pt x="76752" y="13025"/>
                  <a:pt x="76501" y="13288"/>
                  <a:pt x="76501" y="13593"/>
                </a:cubicBezTo>
                <a:cubicBezTo>
                  <a:pt x="76501" y="13910"/>
                  <a:pt x="76750" y="14182"/>
                  <a:pt x="77090" y="14182"/>
                </a:cubicBezTo>
                <a:cubicBezTo>
                  <a:pt x="77384" y="14182"/>
                  <a:pt x="77633" y="13933"/>
                  <a:pt x="77656" y="13638"/>
                </a:cubicBezTo>
                <a:cubicBezTo>
                  <a:pt x="77656" y="13321"/>
                  <a:pt x="77407" y="13049"/>
                  <a:pt x="77090" y="13026"/>
                </a:cubicBezTo>
                <a:cubicBezTo>
                  <a:pt x="77077" y="13026"/>
                  <a:pt x="77065" y="13025"/>
                  <a:pt x="77053" y="13025"/>
                </a:cubicBezTo>
                <a:close/>
                <a:moveTo>
                  <a:pt x="42430" y="12936"/>
                </a:moveTo>
                <a:cubicBezTo>
                  <a:pt x="42090" y="12936"/>
                  <a:pt x="41796" y="13208"/>
                  <a:pt x="41796" y="13570"/>
                </a:cubicBezTo>
                <a:cubicBezTo>
                  <a:pt x="41796" y="13910"/>
                  <a:pt x="42067" y="14182"/>
                  <a:pt x="42385" y="14182"/>
                </a:cubicBezTo>
                <a:cubicBezTo>
                  <a:pt x="42399" y="14183"/>
                  <a:pt x="42413" y="14183"/>
                  <a:pt x="42427" y="14183"/>
                </a:cubicBezTo>
                <a:cubicBezTo>
                  <a:pt x="42749" y="14183"/>
                  <a:pt x="43020" y="13941"/>
                  <a:pt x="43041" y="13615"/>
                </a:cubicBezTo>
                <a:cubicBezTo>
                  <a:pt x="43064" y="13276"/>
                  <a:pt x="42792" y="12959"/>
                  <a:pt x="42430" y="12936"/>
                </a:cubicBezTo>
                <a:close/>
                <a:moveTo>
                  <a:pt x="18293" y="13206"/>
                </a:moveTo>
                <a:cubicBezTo>
                  <a:pt x="18282" y="13206"/>
                  <a:pt x="18270" y="13207"/>
                  <a:pt x="18259" y="13208"/>
                </a:cubicBezTo>
                <a:cubicBezTo>
                  <a:pt x="17964" y="13208"/>
                  <a:pt x="17738" y="13412"/>
                  <a:pt x="17738" y="13706"/>
                </a:cubicBezTo>
                <a:lnTo>
                  <a:pt x="17715" y="13706"/>
                </a:lnTo>
                <a:cubicBezTo>
                  <a:pt x="17738" y="13978"/>
                  <a:pt x="17941" y="14204"/>
                  <a:pt x="18236" y="14227"/>
                </a:cubicBezTo>
                <a:cubicBezTo>
                  <a:pt x="18508" y="14227"/>
                  <a:pt x="18757" y="14001"/>
                  <a:pt x="18757" y="13729"/>
                </a:cubicBezTo>
                <a:cubicBezTo>
                  <a:pt x="18779" y="13447"/>
                  <a:pt x="18551" y="13206"/>
                  <a:pt x="18293" y="13206"/>
                </a:cubicBezTo>
                <a:close/>
                <a:moveTo>
                  <a:pt x="37899" y="13049"/>
                </a:moveTo>
                <a:cubicBezTo>
                  <a:pt x="37582" y="13049"/>
                  <a:pt x="37310" y="13298"/>
                  <a:pt x="37287" y="13615"/>
                </a:cubicBezTo>
                <a:cubicBezTo>
                  <a:pt x="37265" y="13955"/>
                  <a:pt x="37537" y="14250"/>
                  <a:pt x="37876" y="14250"/>
                </a:cubicBezTo>
                <a:cubicBezTo>
                  <a:pt x="38216" y="14250"/>
                  <a:pt x="38488" y="13978"/>
                  <a:pt x="38488" y="13638"/>
                </a:cubicBezTo>
                <a:cubicBezTo>
                  <a:pt x="38465" y="13321"/>
                  <a:pt x="38216" y="13072"/>
                  <a:pt x="37899" y="13049"/>
                </a:cubicBezTo>
                <a:close/>
                <a:moveTo>
                  <a:pt x="98017" y="13790"/>
                </a:moveTo>
                <a:cubicBezTo>
                  <a:pt x="97886" y="13790"/>
                  <a:pt x="97802" y="13947"/>
                  <a:pt x="97863" y="14069"/>
                </a:cubicBezTo>
                <a:cubicBezTo>
                  <a:pt x="97908" y="14159"/>
                  <a:pt x="97999" y="14227"/>
                  <a:pt x="98112" y="14250"/>
                </a:cubicBezTo>
                <a:cubicBezTo>
                  <a:pt x="98202" y="14250"/>
                  <a:pt x="98270" y="14114"/>
                  <a:pt x="98384" y="14001"/>
                </a:cubicBezTo>
                <a:cubicBezTo>
                  <a:pt x="98270" y="13887"/>
                  <a:pt x="98157" y="13797"/>
                  <a:pt x="98067" y="13797"/>
                </a:cubicBezTo>
                <a:cubicBezTo>
                  <a:pt x="98050" y="13792"/>
                  <a:pt x="98033" y="13790"/>
                  <a:pt x="98017" y="13790"/>
                </a:cubicBezTo>
                <a:close/>
                <a:moveTo>
                  <a:pt x="259513" y="12936"/>
                </a:moveTo>
                <a:lnTo>
                  <a:pt x="259513" y="12936"/>
                </a:lnTo>
                <a:cubicBezTo>
                  <a:pt x="259153" y="12960"/>
                  <a:pt x="258860" y="13232"/>
                  <a:pt x="258838" y="13570"/>
                </a:cubicBezTo>
                <a:cubicBezTo>
                  <a:pt x="258838" y="13955"/>
                  <a:pt x="259132" y="14250"/>
                  <a:pt x="259495" y="14250"/>
                </a:cubicBezTo>
                <a:cubicBezTo>
                  <a:pt x="259509" y="14251"/>
                  <a:pt x="259523" y="14251"/>
                  <a:pt x="259537" y="14251"/>
                </a:cubicBezTo>
                <a:cubicBezTo>
                  <a:pt x="259880" y="14251"/>
                  <a:pt x="260152" y="13986"/>
                  <a:pt x="260152" y="13638"/>
                </a:cubicBezTo>
                <a:cubicBezTo>
                  <a:pt x="260174" y="13259"/>
                  <a:pt x="259889" y="12946"/>
                  <a:pt x="259513" y="12936"/>
                </a:cubicBezTo>
                <a:close/>
                <a:moveTo>
                  <a:pt x="87555" y="13344"/>
                </a:moveTo>
                <a:cubicBezTo>
                  <a:pt x="87306" y="13366"/>
                  <a:pt x="87125" y="13570"/>
                  <a:pt x="87125" y="13819"/>
                </a:cubicBezTo>
                <a:cubicBezTo>
                  <a:pt x="87125" y="14066"/>
                  <a:pt x="87329" y="14256"/>
                  <a:pt x="87553" y="14256"/>
                </a:cubicBezTo>
                <a:cubicBezTo>
                  <a:pt x="87576" y="14256"/>
                  <a:pt x="87600" y="14254"/>
                  <a:pt x="87623" y="14250"/>
                </a:cubicBezTo>
                <a:cubicBezTo>
                  <a:pt x="87873" y="14227"/>
                  <a:pt x="88054" y="14023"/>
                  <a:pt x="88031" y="13774"/>
                </a:cubicBezTo>
                <a:cubicBezTo>
                  <a:pt x="88008" y="13525"/>
                  <a:pt x="87805" y="13344"/>
                  <a:pt x="87555" y="13344"/>
                </a:cubicBezTo>
                <a:close/>
                <a:moveTo>
                  <a:pt x="284980" y="13389"/>
                </a:moveTo>
                <a:cubicBezTo>
                  <a:pt x="284640" y="13502"/>
                  <a:pt x="284504" y="13661"/>
                  <a:pt x="284527" y="13910"/>
                </a:cubicBezTo>
                <a:lnTo>
                  <a:pt x="284504" y="13887"/>
                </a:lnTo>
                <a:lnTo>
                  <a:pt x="284504" y="13887"/>
                </a:lnTo>
                <a:cubicBezTo>
                  <a:pt x="284527" y="14136"/>
                  <a:pt x="284663" y="14250"/>
                  <a:pt x="284980" y="14295"/>
                </a:cubicBezTo>
                <a:lnTo>
                  <a:pt x="284980" y="13389"/>
                </a:lnTo>
                <a:close/>
                <a:moveTo>
                  <a:pt x="62020" y="12919"/>
                </a:moveTo>
                <a:cubicBezTo>
                  <a:pt x="61793" y="12919"/>
                  <a:pt x="61571" y="13050"/>
                  <a:pt x="61459" y="13276"/>
                </a:cubicBezTo>
                <a:cubicBezTo>
                  <a:pt x="61323" y="13547"/>
                  <a:pt x="61391" y="13865"/>
                  <a:pt x="61617" y="14069"/>
                </a:cubicBezTo>
                <a:cubicBezTo>
                  <a:pt x="61708" y="14159"/>
                  <a:pt x="61821" y="14227"/>
                  <a:pt x="61934" y="14318"/>
                </a:cubicBezTo>
                <a:lnTo>
                  <a:pt x="61912" y="14295"/>
                </a:lnTo>
                <a:cubicBezTo>
                  <a:pt x="62048" y="14250"/>
                  <a:pt x="62161" y="14227"/>
                  <a:pt x="62274" y="14159"/>
                </a:cubicBezTo>
                <a:cubicBezTo>
                  <a:pt x="62569" y="14069"/>
                  <a:pt x="62727" y="13774"/>
                  <a:pt x="62682" y="13480"/>
                </a:cubicBezTo>
                <a:cubicBezTo>
                  <a:pt x="62659" y="13208"/>
                  <a:pt x="62455" y="12981"/>
                  <a:pt x="62161" y="12936"/>
                </a:cubicBezTo>
                <a:cubicBezTo>
                  <a:pt x="62114" y="12924"/>
                  <a:pt x="62067" y="12919"/>
                  <a:pt x="62020" y="12919"/>
                </a:cubicBezTo>
                <a:close/>
                <a:moveTo>
                  <a:pt x="72519" y="13116"/>
                </a:moveTo>
                <a:cubicBezTo>
                  <a:pt x="72197" y="13116"/>
                  <a:pt x="71925" y="13380"/>
                  <a:pt x="71947" y="13706"/>
                </a:cubicBezTo>
                <a:cubicBezTo>
                  <a:pt x="71925" y="14046"/>
                  <a:pt x="72196" y="14318"/>
                  <a:pt x="72536" y="14318"/>
                </a:cubicBezTo>
                <a:cubicBezTo>
                  <a:pt x="72876" y="14318"/>
                  <a:pt x="73148" y="14046"/>
                  <a:pt x="73148" y="13729"/>
                </a:cubicBezTo>
                <a:cubicBezTo>
                  <a:pt x="73170" y="13389"/>
                  <a:pt x="72899" y="13117"/>
                  <a:pt x="72559" y="13117"/>
                </a:cubicBezTo>
                <a:cubicBezTo>
                  <a:pt x="72546" y="13116"/>
                  <a:pt x="72532" y="13116"/>
                  <a:pt x="72519" y="13116"/>
                </a:cubicBezTo>
                <a:close/>
                <a:moveTo>
                  <a:pt x="14113" y="13615"/>
                </a:moveTo>
                <a:lnTo>
                  <a:pt x="13184" y="13865"/>
                </a:lnTo>
                <a:cubicBezTo>
                  <a:pt x="13321" y="14197"/>
                  <a:pt x="13458" y="14327"/>
                  <a:pt x="13654" y="14327"/>
                </a:cubicBezTo>
                <a:cubicBezTo>
                  <a:pt x="13684" y="14327"/>
                  <a:pt x="13717" y="14324"/>
                  <a:pt x="13751" y="14318"/>
                </a:cubicBezTo>
                <a:cubicBezTo>
                  <a:pt x="14000" y="14272"/>
                  <a:pt x="14136" y="14069"/>
                  <a:pt x="14113" y="13615"/>
                </a:cubicBezTo>
                <a:close/>
                <a:moveTo>
                  <a:pt x="274554" y="13116"/>
                </a:moveTo>
                <a:cubicBezTo>
                  <a:pt x="274540" y="13116"/>
                  <a:pt x="274527" y="13116"/>
                  <a:pt x="274514" y="13117"/>
                </a:cubicBezTo>
                <a:cubicBezTo>
                  <a:pt x="274174" y="13117"/>
                  <a:pt x="273902" y="13389"/>
                  <a:pt x="273925" y="13729"/>
                </a:cubicBezTo>
                <a:cubicBezTo>
                  <a:pt x="273948" y="14069"/>
                  <a:pt x="274219" y="14318"/>
                  <a:pt x="274559" y="14340"/>
                </a:cubicBezTo>
                <a:cubicBezTo>
                  <a:pt x="274876" y="14318"/>
                  <a:pt x="275148" y="14046"/>
                  <a:pt x="275148" y="13706"/>
                </a:cubicBezTo>
                <a:cubicBezTo>
                  <a:pt x="275148" y="13380"/>
                  <a:pt x="274876" y="13116"/>
                  <a:pt x="274554" y="13116"/>
                </a:cubicBezTo>
                <a:close/>
                <a:moveTo>
                  <a:pt x="64153" y="14104"/>
                </a:moveTo>
                <a:lnTo>
                  <a:pt x="64153" y="14104"/>
                </a:lnTo>
                <a:cubicBezTo>
                  <a:pt x="64160" y="14147"/>
                  <a:pt x="64167" y="14190"/>
                  <a:pt x="64174" y="14233"/>
                </a:cubicBezTo>
                <a:lnTo>
                  <a:pt x="64174" y="14233"/>
                </a:lnTo>
                <a:cubicBezTo>
                  <a:pt x="64156" y="14273"/>
                  <a:pt x="64134" y="14311"/>
                  <a:pt x="64109" y="14347"/>
                </a:cubicBezTo>
                <a:lnTo>
                  <a:pt x="64109" y="14347"/>
                </a:lnTo>
                <a:cubicBezTo>
                  <a:pt x="64101" y="14278"/>
                  <a:pt x="64101" y="14207"/>
                  <a:pt x="64109" y="14136"/>
                </a:cubicBezTo>
                <a:lnTo>
                  <a:pt x="64109" y="14136"/>
                </a:lnTo>
                <a:lnTo>
                  <a:pt x="64109" y="14159"/>
                </a:lnTo>
                <a:cubicBezTo>
                  <a:pt x="64123" y="14141"/>
                  <a:pt x="64138" y="14122"/>
                  <a:pt x="64153" y="14104"/>
                </a:cubicBezTo>
                <a:close/>
                <a:moveTo>
                  <a:pt x="254941" y="13049"/>
                </a:moveTo>
                <a:lnTo>
                  <a:pt x="254941" y="13072"/>
                </a:lnTo>
                <a:cubicBezTo>
                  <a:pt x="254928" y="13071"/>
                  <a:pt x="254915" y="13071"/>
                  <a:pt x="254903" y="13071"/>
                </a:cubicBezTo>
                <a:cubicBezTo>
                  <a:pt x="254537" y="13071"/>
                  <a:pt x="254262" y="13379"/>
                  <a:pt x="254262" y="13729"/>
                </a:cubicBezTo>
                <a:cubicBezTo>
                  <a:pt x="254262" y="14091"/>
                  <a:pt x="254556" y="14363"/>
                  <a:pt x="254919" y="14363"/>
                </a:cubicBezTo>
                <a:cubicBezTo>
                  <a:pt x="254931" y="14364"/>
                  <a:pt x="254943" y="14364"/>
                  <a:pt x="254955" y="14364"/>
                </a:cubicBezTo>
                <a:cubicBezTo>
                  <a:pt x="255279" y="14364"/>
                  <a:pt x="255553" y="14078"/>
                  <a:pt x="255553" y="13729"/>
                </a:cubicBezTo>
                <a:cubicBezTo>
                  <a:pt x="255576" y="13366"/>
                  <a:pt x="255304" y="13072"/>
                  <a:pt x="254941" y="13049"/>
                </a:cubicBezTo>
                <a:close/>
                <a:moveTo>
                  <a:pt x="33323" y="13230"/>
                </a:moveTo>
                <a:cubicBezTo>
                  <a:pt x="33006" y="13230"/>
                  <a:pt x="32734" y="13480"/>
                  <a:pt x="32734" y="13797"/>
                </a:cubicBezTo>
                <a:cubicBezTo>
                  <a:pt x="32712" y="14114"/>
                  <a:pt x="32983" y="14386"/>
                  <a:pt x="33301" y="14386"/>
                </a:cubicBezTo>
                <a:cubicBezTo>
                  <a:pt x="33618" y="14386"/>
                  <a:pt x="33867" y="14114"/>
                  <a:pt x="33867" y="13797"/>
                </a:cubicBezTo>
                <a:cubicBezTo>
                  <a:pt x="33867" y="13502"/>
                  <a:pt x="33640" y="13253"/>
                  <a:pt x="33323" y="13230"/>
                </a:cubicBezTo>
                <a:close/>
                <a:moveTo>
                  <a:pt x="82965" y="13387"/>
                </a:moveTo>
                <a:cubicBezTo>
                  <a:pt x="82687" y="13387"/>
                  <a:pt x="82458" y="13629"/>
                  <a:pt x="82458" y="13933"/>
                </a:cubicBezTo>
                <a:cubicBezTo>
                  <a:pt x="82481" y="14204"/>
                  <a:pt x="82708" y="14431"/>
                  <a:pt x="83002" y="14454"/>
                </a:cubicBezTo>
                <a:cubicBezTo>
                  <a:pt x="83274" y="14431"/>
                  <a:pt x="83500" y="14204"/>
                  <a:pt x="83500" y="13933"/>
                </a:cubicBezTo>
                <a:cubicBezTo>
                  <a:pt x="83523" y="13638"/>
                  <a:pt x="83297" y="13389"/>
                  <a:pt x="83002" y="13389"/>
                </a:cubicBezTo>
                <a:cubicBezTo>
                  <a:pt x="82990" y="13388"/>
                  <a:pt x="82977" y="13387"/>
                  <a:pt x="82965" y="13387"/>
                </a:cubicBezTo>
                <a:close/>
                <a:moveTo>
                  <a:pt x="269984" y="13162"/>
                </a:moveTo>
                <a:cubicBezTo>
                  <a:pt x="269145" y="13162"/>
                  <a:pt x="269130" y="14431"/>
                  <a:pt x="269983" y="14454"/>
                </a:cubicBezTo>
                <a:cubicBezTo>
                  <a:pt x="269996" y="14454"/>
                  <a:pt x="270008" y="14455"/>
                  <a:pt x="270020" y="14455"/>
                </a:cubicBezTo>
                <a:cubicBezTo>
                  <a:pt x="270346" y="14455"/>
                  <a:pt x="270640" y="14169"/>
                  <a:pt x="270640" y="13819"/>
                </a:cubicBezTo>
                <a:cubicBezTo>
                  <a:pt x="270640" y="13480"/>
                  <a:pt x="270368" y="13185"/>
                  <a:pt x="270006" y="13162"/>
                </a:cubicBezTo>
                <a:cubicBezTo>
                  <a:pt x="269998" y="13162"/>
                  <a:pt x="269991" y="13162"/>
                  <a:pt x="269984" y="13162"/>
                </a:cubicBezTo>
                <a:close/>
                <a:moveTo>
                  <a:pt x="28747" y="13344"/>
                </a:moveTo>
                <a:cubicBezTo>
                  <a:pt x="28430" y="13366"/>
                  <a:pt x="28181" y="13638"/>
                  <a:pt x="28203" y="13955"/>
                </a:cubicBezTo>
                <a:cubicBezTo>
                  <a:pt x="28225" y="14237"/>
                  <a:pt x="28455" y="14478"/>
                  <a:pt x="28733" y="14478"/>
                </a:cubicBezTo>
                <a:cubicBezTo>
                  <a:pt x="28745" y="14478"/>
                  <a:pt x="28757" y="14477"/>
                  <a:pt x="28770" y="14476"/>
                </a:cubicBezTo>
                <a:cubicBezTo>
                  <a:pt x="29064" y="14476"/>
                  <a:pt x="29314" y="14227"/>
                  <a:pt x="29336" y="13910"/>
                </a:cubicBezTo>
                <a:cubicBezTo>
                  <a:pt x="29314" y="13593"/>
                  <a:pt x="29064" y="13344"/>
                  <a:pt x="28747" y="13344"/>
                </a:cubicBezTo>
                <a:close/>
                <a:moveTo>
                  <a:pt x="93503" y="13749"/>
                </a:moveTo>
                <a:cubicBezTo>
                  <a:pt x="93491" y="13749"/>
                  <a:pt x="93480" y="13750"/>
                  <a:pt x="93468" y="13751"/>
                </a:cubicBezTo>
                <a:cubicBezTo>
                  <a:pt x="93264" y="13751"/>
                  <a:pt x="93105" y="13955"/>
                  <a:pt x="93128" y="14159"/>
                </a:cubicBezTo>
                <a:cubicBezTo>
                  <a:pt x="93149" y="14348"/>
                  <a:pt x="93306" y="14479"/>
                  <a:pt x="93474" y="14479"/>
                </a:cubicBezTo>
                <a:cubicBezTo>
                  <a:pt x="93487" y="14479"/>
                  <a:pt x="93500" y="14478"/>
                  <a:pt x="93513" y="14476"/>
                </a:cubicBezTo>
                <a:cubicBezTo>
                  <a:pt x="93717" y="14476"/>
                  <a:pt x="93853" y="14318"/>
                  <a:pt x="93853" y="14114"/>
                </a:cubicBezTo>
                <a:cubicBezTo>
                  <a:pt x="93853" y="13922"/>
                  <a:pt x="93692" y="13749"/>
                  <a:pt x="93503" y="13749"/>
                </a:cubicBezTo>
                <a:close/>
                <a:moveTo>
                  <a:pt x="67960" y="13230"/>
                </a:moveTo>
                <a:cubicBezTo>
                  <a:pt x="67598" y="13230"/>
                  <a:pt x="67303" y="13525"/>
                  <a:pt x="67303" y="13865"/>
                </a:cubicBezTo>
                <a:cubicBezTo>
                  <a:pt x="67326" y="14204"/>
                  <a:pt x="67575" y="14476"/>
                  <a:pt x="67915" y="14499"/>
                </a:cubicBezTo>
                <a:cubicBezTo>
                  <a:pt x="67929" y="14500"/>
                  <a:pt x="67943" y="14500"/>
                  <a:pt x="67957" y="14500"/>
                </a:cubicBezTo>
                <a:cubicBezTo>
                  <a:pt x="68300" y="14500"/>
                  <a:pt x="68573" y="14236"/>
                  <a:pt x="68595" y="13887"/>
                </a:cubicBezTo>
                <a:cubicBezTo>
                  <a:pt x="68595" y="13525"/>
                  <a:pt x="68323" y="13230"/>
                  <a:pt x="67960" y="13230"/>
                </a:cubicBezTo>
                <a:close/>
                <a:moveTo>
                  <a:pt x="250372" y="13217"/>
                </a:moveTo>
                <a:cubicBezTo>
                  <a:pt x="250232" y="13217"/>
                  <a:pt x="250086" y="13263"/>
                  <a:pt x="249958" y="13366"/>
                </a:cubicBezTo>
                <a:cubicBezTo>
                  <a:pt x="249527" y="13729"/>
                  <a:pt x="249754" y="14454"/>
                  <a:pt x="250320" y="14499"/>
                </a:cubicBezTo>
                <a:cubicBezTo>
                  <a:pt x="250335" y="14500"/>
                  <a:pt x="250351" y="14500"/>
                  <a:pt x="250366" y="14500"/>
                </a:cubicBezTo>
                <a:cubicBezTo>
                  <a:pt x="250707" y="14500"/>
                  <a:pt x="250979" y="14258"/>
                  <a:pt x="251022" y="13933"/>
                </a:cubicBezTo>
                <a:cubicBezTo>
                  <a:pt x="251055" y="13511"/>
                  <a:pt x="250727" y="13217"/>
                  <a:pt x="250372" y="13217"/>
                </a:cubicBezTo>
                <a:close/>
                <a:moveTo>
                  <a:pt x="232220" y="14136"/>
                </a:moveTo>
                <a:lnTo>
                  <a:pt x="231926" y="14295"/>
                </a:lnTo>
                <a:lnTo>
                  <a:pt x="231926" y="14431"/>
                </a:lnTo>
                <a:cubicBezTo>
                  <a:pt x="232003" y="14450"/>
                  <a:pt x="232098" y="14503"/>
                  <a:pt x="232166" y="14503"/>
                </a:cubicBezTo>
                <a:cubicBezTo>
                  <a:pt x="232178" y="14503"/>
                  <a:pt x="232188" y="14502"/>
                  <a:pt x="232197" y="14499"/>
                </a:cubicBezTo>
                <a:cubicBezTo>
                  <a:pt x="232356" y="14431"/>
                  <a:pt x="232356" y="14295"/>
                  <a:pt x="232220" y="14136"/>
                </a:cubicBezTo>
                <a:close/>
                <a:moveTo>
                  <a:pt x="24194" y="13457"/>
                </a:moveTo>
                <a:cubicBezTo>
                  <a:pt x="23877" y="13457"/>
                  <a:pt x="23627" y="13706"/>
                  <a:pt x="23627" y="14001"/>
                </a:cubicBezTo>
                <a:cubicBezTo>
                  <a:pt x="23605" y="14318"/>
                  <a:pt x="23854" y="14567"/>
                  <a:pt x="24149" y="14567"/>
                </a:cubicBezTo>
                <a:cubicBezTo>
                  <a:pt x="24466" y="14567"/>
                  <a:pt x="24715" y="14340"/>
                  <a:pt x="24738" y="14023"/>
                </a:cubicBezTo>
                <a:cubicBezTo>
                  <a:pt x="24715" y="13729"/>
                  <a:pt x="24488" y="13480"/>
                  <a:pt x="24194" y="13457"/>
                </a:cubicBezTo>
                <a:close/>
                <a:moveTo>
                  <a:pt x="280494" y="13457"/>
                </a:moveTo>
                <a:cubicBezTo>
                  <a:pt x="280200" y="13457"/>
                  <a:pt x="279951" y="13706"/>
                  <a:pt x="279928" y="14001"/>
                </a:cubicBezTo>
                <a:cubicBezTo>
                  <a:pt x="279928" y="14318"/>
                  <a:pt x="280177" y="14567"/>
                  <a:pt x="280494" y="14567"/>
                </a:cubicBezTo>
                <a:cubicBezTo>
                  <a:pt x="280789" y="14567"/>
                  <a:pt x="281038" y="14318"/>
                  <a:pt x="281038" y="14023"/>
                </a:cubicBezTo>
                <a:cubicBezTo>
                  <a:pt x="281038" y="13706"/>
                  <a:pt x="280789" y="13457"/>
                  <a:pt x="280494" y="13457"/>
                </a:cubicBezTo>
                <a:close/>
                <a:moveTo>
                  <a:pt x="265424" y="13252"/>
                </a:moveTo>
                <a:cubicBezTo>
                  <a:pt x="265411" y="13252"/>
                  <a:pt x="265398" y="13252"/>
                  <a:pt x="265385" y="13253"/>
                </a:cubicBezTo>
                <a:cubicBezTo>
                  <a:pt x="265022" y="13276"/>
                  <a:pt x="264750" y="13570"/>
                  <a:pt x="264750" y="13933"/>
                </a:cubicBezTo>
                <a:cubicBezTo>
                  <a:pt x="264773" y="14272"/>
                  <a:pt x="265045" y="14544"/>
                  <a:pt x="265407" y="14567"/>
                </a:cubicBezTo>
                <a:cubicBezTo>
                  <a:pt x="265420" y="14568"/>
                  <a:pt x="265432" y="14568"/>
                  <a:pt x="265444" y="14568"/>
                </a:cubicBezTo>
                <a:cubicBezTo>
                  <a:pt x="265791" y="14568"/>
                  <a:pt x="266086" y="14260"/>
                  <a:pt x="266064" y="13910"/>
                </a:cubicBezTo>
                <a:cubicBezTo>
                  <a:pt x="266064" y="13539"/>
                  <a:pt x="265770" y="13252"/>
                  <a:pt x="265424" y="13252"/>
                </a:cubicBezTo>
                <a:close/>
                <a:moveTo>
                  <a:pt x="245835" y="13344"/>
                </a:moveTo>
                <a:cubicBezTo>
                  <a:pt x="245495" y="13344"/>
                  <a:pt x="245223" y="13615"/>
                  <a:pt x="245223" y="13955"/>
                </a:cubicBezTo>
                <a:cubicBezTo>
                  <a:pt x="245200" y="14295"/>
                  <a:pt x="245472" y="14567"/>
                  <a:pt x="245812" y="14590"/>
                </a:cubicBezTo>
                <a:cubicBezTo>
                  <a:pt x="246152" y="14590"/>
                  <a:pt x="246446" y="14340"/>
                  <a:pt x="246469" y="14001"/>
                </a:cubicBezTo>
                <a:lnTo>
                  <a:pt x="246446" y="14001"/>
                </a:lnTo>
                <a:cubicBezTo>
                  <a:pt x="246446" y="13661"/>
                  <a:pt x="246175" y="13366"/>
                  <a:pt x="245835" y="13344"/>
                </a:cubicBezTo>
                <a:close/>
                <a:moveTo>
                  <a:pt x="78471" y="13434"/>
                </a:moveTo>
                <a:cubicBezTo>
                  <a:pt x="78154" y="13434"/>
                  <a:pt x="77882" y="13683"/>
                  <a:pt x="77882" y="14001"/>
                </a:cubicBezTo>
                <a:cubicBezTo>
                  <a:pt x="77860" y="14318"/>
                  <a:pt x="78109" y="14590"/>
                  <a:pt x="78449" y="14590"/>
                </a:cubicBezTo>
                <a:cubicBezTo>
                  <a:pt x="78462" y="14591"/>
                  <a:pt x="78475" y="14591"/>
                  <a:pt x="78489" y="14591"/>
                </a:cubicBezTo>
                <a:cubicBezTo>
                  <a:pt x="78788" y="14591"/>
                  <a:pt x="79038" y="14349"/>
                  <a:pt x="79038" y="14023"/>
                </a:cubicBezTo>
                <a:cubicBezTo>
                  <a:pt x="79060" y="13706"/>
                  <a:pt x="78789" y="13434"/>
                  <a:pt x="78471" y="13434"/>
                </a:cubicBezTo>
                <a:close/>
                <a:moveTo>
                  <a:pt x="236713" y="13644"/>
                </a:moveTo>
                <a:cubicBezTo>
                  <a:pt x="236459" y="13644"/>
                  <a:pt x="236207" y="13814"/>
                  <a:pt x="236230" y="14159"/>
                </a:cubicBezTo>
                <a:cubicBezTo>
                  <a:pt x="236253" y="14468"/>
                  <a:pt x="236489" y="14621"/>
                  <a:pt x="236723" y="14621"/>
                </a:cubicBezTo>
                <a:cubicBezTo>
                  <a:pt x="236953" y="14621"/>
                  <a:pt x="237181" y="14474"/>
                  <a:pt x="237204" y="14182"/>
                </a:cubicBezTo>
                <a:cubicBezTo>
                  <a:pt x="237238" y="13825"/>
                  <a:pt x="236975" y="13644"/>
                  <a:pt x="236713" y="13644"/>
                </a:cubicBezTo>
                <a:close/>
                <a:moveTo>
                  <a:pt x="43770" y="13320"/>
                </a:moveTo>
                <a:cubicBezTo>
                  <a:pt x="43427" y="13320"/>
                  <a:pt x="43154" y="13584"/>
                  <a:pt x="43132" y="13933"/>
                </a:cubicBezTo>
                <a:cubicBezTo>
                  <a:pt x="43132" y="14318"/>
                  <a:pt x="43427" y="14612"/>
                  <a:pt x="43812" y="14635"/>
                </a:cubicBezTo>
                <a:cubicBezTo>
                  <a:pt x="44151" y="14612"/>
                  <a:pt x="44446" y="14318"/>
                  <a:pt x="44446" y="13978"/>
                </a:cubicBezTo>
                <a:cubicBezTo>
                  <a:pt x="44446" y="13615"/>
                  <a:pt x="44174" y="13321"/>
                  <a:pt x="43812" y="13321"/>
                </a:cubicBezTo>
                <a:cubicBezTo>
                  <a:pt x="43798" y="13320"/>
                  <a:pt x="43784" y="13320"/>
                  <a:pt x="43770" y="13320"/>
                </a:cubicBezTo>
                <a:close/>
                <a:moveTo>
                  <a:pt x="241276" y="13501"/>
                </a:moveTo>
                <a:cubicBezTo>
                  <a:pt x="241263" y="13501"/>
                  <a:pt x="241249" y="13501"/>
                  <a:pt x="241236" y="13502"/>
                </a:cubicBezTo>
                <a:cubicBezTo>
                  <a:pt x="240942" y="13502"/>
                  <a:pt x="240692" y="13729"/>
                  <a:pt x="240670" y="14046"/>
                </a:cubicBezTo>
                <a:cubicBezTo>
                  <a:pt x="240670" y="14363"/>
                  <a:pt x="240919" y="14635"/>
                  <a:pt x="241236" y="14635"/>
                </a:cubicBezTo>
                <a:cubicBezTo>
                  <a:pt x="241248" y="14636"/>
                  <a:pt x="241261" y="14636"/>
                  <a:pt x="241273" y="14636"/>
                </a:cubicBezTo>
                <a:cubicBezTo>
                  <a:pt x="241574" y="14636"/>
                  <a:pt x="241825" y="14373"/>
                  <a:pt x="241825" y="14069"/>
                </a:cubicBezTo>
                <a:cubicBezTo>
                  <a:pt x="241847" y="13764"/>
                  <a:pt x="241597" y="13501"/>
                  <a:pt x="241276" y="13501"/>
                </a:cubicBezTo>
                <a:close/>
                <a:moveTo>
                  <a:pt x="99494" y="14046"/>
                </a:moveTo>
                <a:cubicBezTo>
                  <a:pt x="99335" y="14227"/>
                  <a:pt x="99199" y="14340"/>
                  <a:pt x="99222" y="14431"/>
                </a:cubicBezTo>
                <a:cubicBezTo>
                  <a:pt x="99222" y="14499"/>
                  <a:pt x="99380" y="14612"/>
                  <a:pt x="99471" y="14658"/>
                </a:cubicBezTo>
                <a:cubicBezTo>
                  <a:pt x="99539" y="14658"/>
                  <a:pt x="99698" y="14522"/>
                  <a:pt x="99698" y="14454"/>
                </a:cubicBezTo>
                <a:cubicBezTo>
                  <a:pt x="99698" y="14363"/>
                  <a:pt x="99584" y="14227"/>
                  <a:pt x="99494" y="14046"/>
                </a:cubicBezTo>
                <a:close/>
                <a:moveTo>
                  <a:pt x="19618" y="13570"/>
                </a:moveTo>
                <a:cubicBezTo>
                  <a:pt x="19323" y="13593"/>
                  <a:pt x="19097" y="13842"/>
                  <a:pt x="19097" y="14136"/>
                </a:cubicBezTo>
                <a:cubicBezTo>
                  <a:pt x="19097" y="14408"/>
                  <a:pt x="19323" y="14635"/>
                  <a:pt x="19618" y="14658"/>
                </a:cubicBezTo>
                <a:cubicBezTo>
                  <a:pt x="19630" y="14658"/>
                  <a:pt x="19643" y="14659"/>
                  <a:pt x="19655" y="14659"/>
                </a:cubicBezTo>
                <a:cubicBezTo>
                  <a:pt x="19935" y="14659"/>
                  <a:pt x="20184" y="14418"/>
                  <a:pt x="20184" y="14136"/>
                </a:cubicBezTo>
                <a:cubicBezTo>
                  <a:pt x="20184" y="13819"/>
                  <a:pt x="19935" y="13570"/>
                  <a:pt x="19618" y="13570"/>
                </a:cubicBezTo>
                <a:close/>
                <a:moveTo>
                  <a:pt x="15903" y="14658"/>
                </a:moveTo>
                <a:lnTo>
                  <a:pt x="15903" y="14680"/>
                </a:lnTo>
                <a:cubicBezTo>
                  <a:pt x="15903" y="14674"/>
                  <a:pt x="15903" y="14668"/>
                  <a:pt x="15903" y="14661"/>
                </a:cubicBezTo>
                <a:lnTo>
                  <a:pt x="15903" y="14661"/>
                </a:lnTo>
                <a:cubicBezTo>
                  <a:pt x="15903" y="14660"/>
                  <a:pt x="15903" y="14659"/>
                  <a:pt x="15903" y="14658"/>
                </a:cubicBezTo>
                <a:close/>
                <a:moveTo>
                  <a:pt x="88983" y="13751"/>
                </a:moveTo>
                <a:cubicBezTo>
                  <a:pt x="88711" y="13751"/>
                  <a:pt x="88507" y="13955"/>
                  <a:pt x="88484" y="14227"/>
                </a:cubicBezTo>
                <a:cubicBezTo>
                  <a:pt x="88484" y="14476"/>
                  <a:pt x="88688" y="14680"/>
                  <a:pt x="88937" y="14680"/>
                </a:cubicBezTo>
                <a:cubicBezTo>
                  <a:pt x="89186" y="14680"/>
                  <a:pt x="89413" y="14476"/>
                  <a:pt x="89413" y="14227"/>
                </a:cubicBezTo>
                <a:cubicBezTo>
                  <a:pt x="89413" y="13978"/>
                  <a:pt x="89232" y="13774"/>
                  <a:pt x="88983" y="13751"/>
                </a:cubicBezTo>
                <a:close/>
                <a:moveTo>
                  <a:pt x="275882" y="13524"/>
                </a:moveTo>
                <a:cubicBezTo>
                  <a:pt x="275559" y="13524"/>
                  <a:pt x="275307" y="13809"/>
                  <a:pt x="275307" y="14136"/>
                </a:cubicBezTo>
                <a:cubicBezTo>
                  <a:pt x="275307" y="14454"/>
                  <a:pt x="275579" y="14725"/>
                  <a:pt x="275918" y="14725"/>
                </a:cubicBezTo>
                <a:cubicBezTo>
                  <a:pt x="276258" y="14703"/>
                  <a:pt x="276530" y="14431"/>
                  <a:pt x="276530" y="14091"/>
                </a:cubicBezTo>
                <a:cubicBezTo>
                  <a:pt x="276507" y="13774"/>
                  <a:pt x="276236" y="13525"/>
                  <a:pt x="275918" y="13525"/>
                </a:cubicBezTo>
                <a:cubicBezTo>
                  <a:pt x="275906" y="13524"/>
                  <a:pt x="275894" y="13524"/>
                  <a:pt x="275882" y="13524"/>
                </a:cubicBezTo>
                <a:close/>
                <a:moveTo>
                  <a:pt x="39252" y="13502"/>
                </a:moveTo>
                <a:cubicBezTo>
                  <a:pt x="38683" y="13502"/>
                  <a:pt x="38404" y="14166"/>
                  <a:pt x="38805" y="14567"/>
                </a:cubicBezTo>
                <a:cubicBezTo>
                  <a:pt x="38937" y="14698"/>
                  <a:pt x="39096" y="14757"/>
                  <a:pt x="39252" y="14757"/>
                </a:cubicBezTo>
                <a:cubicBezTo>
                  <a:pt x="39580" y="14757"/>
                  <a:pt x="39893" y="14498"/>
                  <a:pt x="39893" y="14114"/>
                </a:cubicBezTo>
                <a:cubicBezTo>
                  <a:pt x="39893" y="13774"/>
                  <a:pt x="39598" y="13502"/>
                  <a:pt x="39281" y="13502"/>
                </a:cubicBezTo>
                <a:cubicBezTo>
                  <a:pt x="39271" y="13502"/>
                  <a:pt x="39262" y="13502"/>
                  <a:pt x="39252" y="13502"/>
                </a:cubicBezTo>
                <a:close/>
                <a:moveTo>
                  <a:pt x="15060" y="13750"/>
                </a:moveTo>
                <a:cubicBezTo>
                  <a:pt x="15046" y="13750"/>
                  <a:pt x="15033" y="13750"/>
                  <a:pt x="15019" y="13751"/>
                </a:cubicBezTo>
                <a:cubicBezTo>
                  <a:pt x="14725" y="13751"/>
                  <a:pt x="14521" y="14001"/>
                  <a:pt x="14521" y="14295"/>
                </a:cubicBezTo>
                <a:cubicBezTo>
                  <a:pt x="14554" y="14612"/>
                  <a:pt x="14798" y="14766"/>
                  <a:pt x="15044" y="14766"/>
                </a:cubicBezTo>
                <a:cubicBezTo>
                  <a:pt x="15308" y="14766"/>
                  <a:pt x="15574" y="14590"/>
                  <a:pt x="15586" y="14250"/>
                </a:cubicBezTo>
                <a:cubicBezTo>
                  <a:pt x="15564" y="13969"/>
                  <a:pt x="15336" y="13750"/>
                  <a:pt x="15060" y="13750"/>
                </a:cubicBezTo>
                <a:close/>
                <a:moveTo>
                  <a:pt x="73941" y="13547"/>
                </a:moveTo>
                <a:cubicBezTo>
                  <a:pt x="73578" y="13547"/>
                  <a:pt x="73284" y="13842"/>
                  <a:pt x="73284" y="14182"/>
                </a:cubicBezTo>
                <a:cubicBezTo>
                  <a:pt x="73306" y="14508"/>
                  <a:pt x="73557" y="14772"/>
                  <a:pt x="73879" y="14772"/>
                </a:cubicBezTo>
                <a:cubicBezTo>
                  <a:pt x="73892" y="14772"/>
                  <a:pt x="73905" y="14772"/>
                  <a:pt x="73918" y="14771"/>
                </a:cubicBezTo>
                <a:cubicBezTo>
                  <a:pt x="73931" y="14772"/>
                  <a:pt x="73944" y="14772"/>
                  <a:pt x="73958" y="14772"/>
                </a:cubicBezTo>
                <a:cubicBezTo>
                  <a:pt x="74279" y="14772"/>
                  <a:pt x="74530" y="14508"/>
                  <a:pt x="74530" y="14182"/>
                </a:cubicBezTo>
                <a:cubicBezTo>
                  <a:pt x="74530" y="13842"/>
                  <a:pt x="74281" y="13547"/>
                  <a:pt x="73941" y="13547"/>
                </a:cubicBezTo>
                <a:close/>
                <a:moveTo>
                  <a:pt x="34682" y="13615"/>
                </a:moveTo>
                <a:cubicBezTo>
                  <a:pt x="34343" y="13615"/>
                  <a:pt x="34071" y="13887"/>
                  <a:pt x="34048" y="14227"/>
                </a:cubicBezTo>
                <a:cubicBezTo>
                  <a:pt x="34071" y="14544"/>
                  <a:pt x="34320" y="14793"/>
                  <a:pt x="34637" y="14839"/>
                </a:cubicBezTo>
                <a:cubicBezTo>
                  <a:pt x="34977" y="14839"/>
                  <a:pt x="35249" y="14567"/>
                  <a:pt x="35271" y="14250"/>
                </a:cubicBezTo>
                <a:cubicBezTo>
                  <a:pt x="35294" y="13910"/>
                  <a:pt x="35022" y="13615"/>
                  <a:pt x="34682" y="13615"/>
                </a:cubicBezTo>
                <a:close/>
                <a:moveTo>
                  <a:pt x="271365" y="13570"/>
                </a:moveTo>
                <a:cubicBezTo>
                  <a:pt x="271025" y="13570"/>
                  <a:pt x="270753" y="13842"/>
                  <a:pt x="270731" y="14182"/>
                </a:cubicBezTo>
                <a:cubicBezTo>
                  <a:pt x="270715" y="14571"/>
                  <a:pt x="271041" y="14842"/>
                  <a:pt x="271379" y="14842"/>
                </a:cubicBezTo>
                <a:cubicBezTo>
                  <a:pt x="271534" y="14842"/>
                  <a:pt x="271690" y="14785"/>
                  <a:pt x="271818" y="14658"/>
                </a:cubicBezTo>
                <a:cubicBezTo>
                  <a:pt x="272226" y="14272"/>
                  <a:pt x="271954" y="13570"/>
                  <a:pt x="271365" y="13570"/>
                </a:cubicBezTo>
                <a:close/>
                <a:moveTo>
                  <a:pt x="84401" y="13794"/>
                </a:moveTo>
                <a:cubicBezTo>
                  <a:pt x="84381" y="13794"/>
                  <a:pt x="84360" y="13795"/>
                  <a:pt x="84339" y="13797"/>
                </a:cubicBezTo>
                <a:cubicBezTo>
                  <a:pt x="84044" y="13797"/>
                  <a:pt x="83840" y="14046"/>
                  <a:pt x="83840" y="14318"/>
                </a:cubicBezTo>
                <a:cubicBezTo>
                  <a:pt x="83840" y="14612"/>
                  <a:pt x="84067" y="14839"/>
                  <a:pt x="84361" y="14861"/>
                </a:cubicBezTo>
                <a:cubicBezTo>
                  <a:pt x="84369" y="14862"/>
                  <a:pt x="84376" y="14862"/>
                  <a:pt x="84383" y="14862"/>
                </a:cubicBezTo>
                <a:cubicBezTo>
                  <a:pt x="85087" y="14862"/>
                  <a:pt x="85080" y="13794"/>
                  <a:pt x="84401" y="13794"/>
                </a:cubicBezTo>
                <a:close/>
                <a:moveTo>
                  <a:pt x="10942" y="14363"/>
                </a:moveTo>
                <a:lnTo>
                  <a:pt x="10035" y="14567"/>
                </a:lnTo>
                <a:cubicBezTo>
                  <a:pt x="10119" y="14768"/>
                  <a:pt x="10315" y="14882"/>
                  <a:pt x="10512" y="14882"/>
                </a:cubicBezTo>
                <a:cubicBezTo>
                  <a:pt x="10581" y="14882"/>
                  <a:pt x="10650" y="14868"/>
                  <a:pt x="10715" y="14839"/>
                </a:cubicBezTo>
                <a:cubicBezTo>
                  <a:pt x="10942" y="14793"/>
                  <a:pt x="11055" y="14567"/>
                  <a:pt x="10942" y="14363"/>
                </a:cubicBezTo>
                <a:close/>
                <a:moveTo>
                  <a:pt x="30125" y="13720"/>
                </a:moveTo>
                <a:cubicBezTo>
                  <a:pt x="29992" y="13720"/>
                  <a:pt x="29857" y="13765"/>
                  <a:pt x="29744" y="13865"/>
                </a:cubicBezTo>
                <a:cubicBezTo>
                  <a:pt x="29359" y="14227"/>
                  <a:pt x="29585" y="14861"/>
                  <a:pt x="30106" y="14907"/>
                </a:cubicBezTo>
                <a:cubicBezTo>
                  <a:pt x="30424" y="14907"/>
                  <a:pt x="30695" y="14680"/>
                  <a:pt x="30718" y="14363"/>
                </a:cubicBezTo>
                <a:cubicBezTo>
                  <a:pt x="30750" y="13979"/>
                  <a:pt x="30443" y="13720"/>
                  <a:pt x="30125" y="13720"/>
                </a:cubicBezTo>
                <a:close/>
                <a:moveTo>
                  <a:pt x="94872" y="14136"/>
                </a:moveTo>
                <a:cubicBezTo>
                  <a:pt x="94646" y="14136"/>
                  <a:pt x="94487" y="14318"/>
                  <a:pt x="94487" y="14544"/>
                </a:cubicBezTo>
                <a:cubicBezTo>
                  <a:pt x="94487" y="14748"/>
                  <a:pt x="94691" y="14907"/>
                  <a:pt x="94895" y="14907"/>
                </a:cubicBezTo>
                <a:cubicBezTo>
                  <a:pt x="95099" y="14884"/>
                  <a:pt x="95235" y="14725"/>
                  <a:pt x="95235" y="14522"/>
                </a:cubicBezTo>
                <a:cubicBezTo>
                  <a:pt x="95258" y="14318"/>
                  <a:pt x="95076" y="14136"/>
                  <a:pt x="94872" y="14136"/>
                </a:cubicBezTo>
                <a:close/>
                <a:moveTo>
                  <a:pt x="139885" y="14748"/>
                </a:moveTo>
                <a:lnTo>
                  <a:pt x="139885" y="14748"/>
                </a:lnTo>
                <a:cubicBezTo>
                  <a:pt x="139943" y="14876"/>
                  <a:pt x="139995" y="14938"/>
                  <a:pt x="140047" y="14938"/>
                </a:cubicBezTo>
                <a:cubicBezTo>
                  <a:pt x="140097" y="14938"/>
                  <a:pt x="140147" y="14881"/>
                  <a:pt x="140202" y="14771"/>
                </a:cubicBezTo>
                <a:lnTo>
                  <a:pt x="139885" y="14748"/>
                </a:lnTo>
                <a:close/>
                <a:moveTo>
                  <a:pt x="266795" y="13650"/>
                </a:moveTo>
                <a:cubicBezTo>
                  <a:pt x="266676" y="13650"/>
                  <a:pt x="266556" y="13683"/>
                  <a:pt x="266449" y="13751"/>
                </a:cubicBezTo>
                <a:cubicBezTo>
                  <a:pt x="266155" y="13933"/>
                  <a:pt x="266042" y="14318"/>
                  <a:pt x="266200" y="14635"/>
                </a:cubicBezTo>
                <a:cubicBezTo>
                  <a:pt x="266323" y="14849"/>
                  <a:pt x="266549" y="14971"/>
                  <a:pt x="266780" y="14971"/>
                </a:cubicBezTo>
                <a:cubicBezTo>
                  <a:pt x="266891" y="14971"/>
                  <a:pt x="267004" y="14943"/>
                  <a:pt x="267106" y="14884"/>
                </a:cubicBezTo>
                <a:cubicBezTo>
                  <a:pt x="267242" y="14793"/>
                  <a:pt x="267333" y="14680"/>
                  <a:pt x="267446" y="14590"/>
                </a:cubicBezTo>
                <a:lnTo>
                  <a:pt x="267423" y="14590"/>
                </a:lnTo>
                <a:cubicBezTo>
                  <a:pt x="267423" y="14386"/>
                  <a:pt x="267401" y="14204"/>
                  <a:pt x="267355" y="14001"/>
                </a:cubicBezTo>
                <a:cubicBezTo>
                  <a:pt x="267250" y="13776"/>
                  <a:pt x="267026" y="13650"/>
                  <a:pt x="266795" y="13650"/>
                </a:cubicBezTo>
                <a:close/>
                <a:moveTo>
                  <a:pt x="251750" y="13620"/>
                </a:moveTo>
                <a:cubicBezTo>
                  <a:pt x="251626" y="13620"/>
                  <a:pt x="251499" y="13655"/>
                  <a:pt x="251385" y="13729"/>
                </a:cubicBezTo>
                <a:cubicBezTo>
                  <a:pt x="251045" y="13955"/>
                  <a:pt x="251000" y="14408"/>
                  <a:pt x="251272" y="14703"/>
                </a:cubicBezTo>
                <a:cubicBezTo>
                  <a:pt x="251383" y="14792"/>
                  <a:pt x="251495" y="14904"/>
                  <a:pt x="251607" y="14972"/>
                </a:cubicBezTo>
                <a:lnTo>
                  <a:pt x="251607" y="14972"/>
                </a:lnTo>
                <a:cubicBezTo>
                  <a:pt x="251758" y="14949"/>
                  <a:pt x="251889" y="14905"/>
                  <a:pt x="252042" y="14861"/>
                </a:cubicBezTo>
                <a:cubicBezTo>
                  <a:pt x="252404" y="14703"/>
                  <a:pt x="252517" y="14250"/>
                  <a:pt x="252314" y="13933"/>
                </a:cubicBezTo>
                <a:cubicBezTo>
                  <a:pt x="252183" y="13730"/>
                  <a:pt x="251970" y="13620"/>
                  <a:pt x="251750" y="13620"/>
                </a:cubicBezTo>
                <a:close/>
                <a:moveTo>
                  <a:pt x="281876" y="13865"/>
                </a:moveTo>
                <a:cubicBezTo>
                  <a:pt x="281582" y="13865"/>
                  <a:pt x="281333" y="14091"/>
                  <a:pt x="281310" y="14408"/>
                </a:cubicBezTo>
                <a:cubicBezTo>
                  <a:pt x="281310" y="14703"/>
                  <a:pt x="281536" y="14975"/>
                  <a:pt x="281854" y="14975"/>
                </a:cubicBezTo>
                <a:cubicBezTo>
                  <a:pt x="281866" y="14976"/>
                  <a:pt x="281879" y="14976"/>
                  <a:pt x="281891" y="14976"/>
                </a:cubicBezTo>
                <a:cubicBezTo>
                  <a:pt x="282171" y="14976"/>
                  <a:pt x="282420" y="14735"/>
                  <a:pt x="282420" y="14431"/>
                </a:cubicBezTo>
                <a:cubicBezTo>
                  <a:pt x="282420" y="14136"/>
                  <a:pt x="282193" y="13887"/>
                  <a:pt x="281876" y="13865"/>
                </a:cubicBezTo>
                <a:close/>
                <a:moveTo>
                  <a:pt x="69325" y="13619"/>
                </a:moveTo>
                <a:cubicBezTo>
                  <a:pt x="69084" y="13619"/>
                  <a:pt x="68843" y="13748"/>
                  <a:pt x="68730" y="14023"/>
                </a:cubicBezTo>
                <a:cubicBezTo>
                  <a:pt x="68617" y="14272"/>
                  <a:pt x="68685" y="14567"/>
                  <a:pt x="68912" y="14748"/>
                </a:cubicBezTo>
                <a:cubicBezTo>
                  <a:pt x="69022" y="14837"/>
                  <a:pt x="69154" y="14925"/>
                  <a:pt x="69287" y="14992"/>
                </a:cubicBezTo>
                <a:lnTo>
                  <a:pt x="69287" y="14992"/>
                </a:lnTo>
                <a:cubicBezTo>
                  <a:pt x="69397" y="14949"/>
                  <a:pt x="69527" y="14904"/>
                  <a:pt x="69637" y="14839"/>
                </a:cubicBezTo>
                <a:cubicBezTo>
                  <a:pt x="69886" y="14703"/>
                  <a:pt x="70022" y="14431"/>
                  <a:pt x="69976" y="14159"/>
                </a:cubicBezTo>
                <a:cubicBezTo>
                  <a:pt x="69914" y="13811"/>
                  <a:pt x="69619" y="13619"/>
                  <a:pt x="69325" y="13619"/>
                </a:cubicBezTo>
                <a:close/>
                <a:moveTo>
                  <a:pt x="69287" y="14992"/>
                </a:moveTo>
                <a:cubicBezTo>
                  <a:pt x="69283" y="14994"/>
                  <a:pt x="69278" y="14996"/>
                  <a:pt x="69274" y="14997"/>
                </a:cubicBezTo>
                <a:lnTo>
                  <a:pt x="69297" y="14997"/>
                </a:lnTo>
                <a:cubicBezTo>
                  <a:pt x="69293" y="14996"/>
                  <a:pt x="69290" y="14994"/>
                  <a:pt x="69287" y="14992"/>
                </a:cubicBezTo>
                <a:close/>
                <a:moveTo>
                  <a:pt x="144574" y="14567"/>
                </a:moveTo>
                <a:cubicBezTo>
                  <a:pt x="144551" y="14567"/>
                  <a:pt x="144461" y="14680"/>
                  <a:pt x="144461" y="14725"/>
                </a:cubicBezTo>
                <a:cubicBezTo>
                  <a:pt x="144461" y="14816"/>
                  <a:pt x="144506" y="14907"/>
                  <a:pt x="144551" y="14997"/>
                </a:cubicBezTo>
                <a:lnTo>
                  <a:pt x="144801" y="14703"/>
                </a:lnTo>
                <a:cubicBezTo>
                  <a:pt x="144733" y="14658"/>
                  <a:pt x="144642" y="14612"/>
                  <a:pt x="144574" y="14567"/>
                </a:cubicBezTo>
                <a:close/>
                <a:moveTo>
                  <a:pt x="247217" y="13729"/>
                </a:moveTo>
                <a:cubicBezTo>
                  <a:pt x="246628" y="13751"/>
                  <a:pt x="246378" y="14431"/>
                  <a:pt x="246786" y="14839"/>
                </a:cubicBezTo>
                <a:cubicBezTo>
                  <a:pt x="246914" y="14959"/>
                  <a:pt x="247068" y="15013"/>
                  <a:pt x="247219" y="15013"/>
                </a:cubicBezTo>
                <a:cubicBezTo>
                  <a:pt x="247552" y="15013"/>
                  <a:pt x="247874" y="14752"/>
                  <a:pt x="247874" y="14363"/>
                </a:cubicBezTo>
                <a:cubicBezTo>
                  <a:pt x="247851" y="14001"/>
                  <a:pt x="247556" y="13729"/>
                  <a:pt x="247217" y="13729"/>
                </a:cubicBezTo>
                <a:close/>
                <a:moveTo>
                  <a:pt x="25570" y="13863"/>
                </a:moveTo>
                <a:cubicBezTo>
                  <a:pt x="25557" y="13863"/>
                  <a:pt x="25544" y="13864"/>
                  <a:pt x="25530" y="13865"/>
                </a:cubicBezTo>
                <a:cubicBezTo>
                  <a:pt x="25213" y="13865"/>
                  <a:pt x="24964" y="14136"/>
                  <a:pt x="24964" y="14454"/>
                </a:cubicBezTo>
                <a:cubicBezTo>
                  <a:pt x="24964" y="14758"/>
                  <a:pt x="25215" y="15021"/>
                  <a:pt x="25516" y="15021"/>
                </a:cubicBezTo>
                <a:cubicBezTo>
                  <a:pt x="25528" y="15021"/>
                  <a:pt x="25541" y="15021"/>
                  <a:pt x="25553" y="15020"/>
                </a:cubicBezTo>
                <a:cubicBezTo>
                  <a:pt x="25870" y="15020"/>
                  <a:pt x="26142" y="14748"/>
                  <a:pt x="26119" y="14431"/>
                </a:cubicBezTo>
                <a:cubicBezTo>
                  <a:pt x="26119" y="14106"/>
                  <a:pt x="25870" y="13863"/>
                  <a:pt x="25570" y="13863"/>
                </a:cubicBezTo>
                <a:close/>
                <a:moveTo>
                  <a:pt x="242657" y="13863"/>
                </a:moveTo>
                <a:cubicBezTo>
                  <a:pt x="242644" y="13863"/>
                  <a:pt x="242631" y="13864"/>
                  <a:pt x="242618" y="13865"/>
                </a:cubicBezTo>
                <a:cubicBezTo>
                  <a:pt x="242278" y="13887"/>
                  <a:pt x="242029" y="14159"/>
                  <a:pt x="242029" y="14499"/>
                </a:cubicBezTo>
                <a:cubicBezTo>
                  <a:pt x="242052" y="14793"/>
                  <a:pt x="242301" y="15043"/>
                  <a:pt x="242618" y="15065"/>
                </a:cubicBezTo>
                <a:cubicBezTo>
                  <a:pt x="242958" y="15065"/>
                  <a:pt x="243230" y="14793"/>
                  <a:pt x="243230" y="14454"/>
                </a:cubicBezTo>
                <a:cubicBezTo>
                  <a:pt x="243230" y="14127"/>
                  <a:pt x="242979" y="13863"/>
                  <a:pt x="242657" y="13863"/>
                </a:cubicBezTo>
                <a:close/>
                <a:moveTo>
                  <a:pt x="79831" y="13887"/>
                </a:moveTo>
                <a:cubicBezTo>
                  <a:pt x="79287" y="13887"/>
                  <a:pt x="79038" y="14544"/>
                  <a:pt x="79423" y="14907"/>
                </a:cubicBezTo>
                <a:cubicBezTo>
                  <a:pt x="79541" y="15018"/>
                  <a:pt x="79682" y="15067"/>
                  <a:pt x="79821" y="15067"/>
                </a:cubicBezTo>
                <a:cubicBezTo>
                  <a:pt x="80135" y="15067"/>
                  <a:pt x="80435" y="14815"/>
                  <a:pt x="80420" y="14454"/>
                </a:cubicBezTo>
                <a:cubicBezTo>
                  <a:pt x="80397" y="14136"/>
                  <a:pt x="80148" y="13887"/>
                  <a:pt x="79831" y="13887"/>
                </a:cubicBezTo>
                <a:close/>
                <a:moveTo>
                  <a:pt x="100808" y="14454"/>
                </a:moveTo>
                <a:cubicBezTo>
                  <a:pt x="100694" y="14635"/>
                  <a:pt x="100581" y="14725"/>
                  <a:pt x="100581" y="14816"/>
                </a:cubicBezTo>
                <a:cubicBezTo>
                  <a:pt x="100626" y="14929"/>
                  <a:pt x="100717" y="15043"/>
                  <a:pt x="100830" y="15065"/>
                </a:cubicBezTo>
                <a:cubicBezTo>
                  <a:pt x="100851" y="15071"/>
                  <a:pt x="100872" y="15074"/>
                  <a:pt x="100892" y="15074"/>
                </a:cubicBezTo>
                <a:cubicBezTo>
                  <a:pt x="101022" y="15074"/>
                  <a:pt x="101119" y="14954"/>
                  <a:pt x="101079" y="14816"/>
                </a:cubicBezTo>
                <a:cubicBezTo>
                  <a:pt x="101057" y="14703"/>
                  <a:pt x="100944" y="14612"/>
                  <a:pt x="100808" y="14454"/>
                </a:cubicBezTo>
                <a:close/>
                <a:moveTo>
                  <a:pt x="90342" y="14159"/>
                </a:moveTo>
                <a:cubicBezTo>
                  <a:pt x="90093" y="14159"/>
                  <a:pt x="89889" y="14363"/>
                  <a:pt x="89866" y="14612"/>
                </a:cubicBezTo>
                <a:cubicBezTo>
                  <a:pt x="89843" y="14861"/>
                  <a:pt x="90047" y="15065"/>
                  <a:pt x="90296" y="15088"/>
                </a:cubicBezTo>
                <a:cubicBezTo>
                  <a:pt x="90309" y="15089"/>
                  <a:pt x="90322" y="15090"/>
                  <a:pt x="90334" y="15090"/>
                </a:cubicBezTo>
                <a:cubicBezTo>
                  <a:pt x="90570" y="15090"/>
                  <a:pt x="90795" y="14893"/>
                  <a:pt x="90795" y="14635"/>
                </a:cubicBezTo>
                <a:cubicBezTo>
                  <a:pt x="90795" y="14386"/>
                  <a:pt x="90591" y="14159"/>
                  <a:pt x="90342" y="14159"/>
                </a:cubicBezTo>
                <a:close/>
                <a:moveTo>
                  <a:pt x="233511" y="14340"/>
                </a:moveTo>
                <a:cubicBezTo>
                  <a:pt x="233285" y="14340"/>
                  <a:pt x="233126" y="14522"/>
                  <a:pt x="233126" y="14725"/>
                </a:cubicBezTo>
                <a:cubicBezTo>
                  <a:pt x="233126" y="14952"/>
                  <a:pt x="233285" y="15111"/>
                  <a:pt x="233511" y="15111"/>
                </a:cubicBezTo>
                <a:cubicBezTo>
                  <a:pt x="233715" y="15111"/>
                  <a:pt x="233896" y="14929"/>
                  <a:pt x="233896" y="14725"/>
                </a:cubicBezTo>
                <a:cubicBezTo>
                  <a:pt x="233896" y="14522"/>
                  <a:pt x="233715" y="14340"/>
                  <a:pt x="233511" y="14340"/>
                </a:cubicBezTo>
                <a:close/>
                <a:moveTo>
                  <a:pt x="53596" y="13963"/>
                </a:moveTo>
                <a:cubicBezTo>
                  <a:pt x="53590" y="14282"/>
                  <a:pt x="53724" y="14580"/>
                  <a:pt x="53960" y="14816"/>
                </a:cubicBezTo>
                <a:lnTo>
                  <a:pt x="53303" y="15133"/>
                </a:lnTo>
                <a:lnTo>
                  <a:pt x="52941" y="14522"/>
                </a:lnTo>
                <a:cubicBezTo>
                  <a:pt x="53201" y="14413"/>
                  <a:pt x="53564" y="14326"/>
                  <a:pt x="53596" y="13963"/>
                </a:cubicBezTo>
                <a:close/>
                <a:moveTo>
                  <a:pt x="277278" y="13933"/>
                </a:moveTo>
                <a:cubicBezTo>
                  <a:pt x="276960" y="13933"/>
                  <a:pt x="276711" y="14182"/>
                  <a:pt x="276689" y="14499"/>
                </a:cubicBezTo>
                <a:cubicBezTo>
                  <a:pt x="276689" y="14839"/>
                  <a:pt x="276960" y="15111"/>
                  <a:pt x="277278" y="15133"/>
                </a:cubicBezTo>
                <a:cubicBezTo>
                  <a:pt x="277617" y="15111"/>
                  <a:pt x="277889" y="14839"/>
                  <a:pt x="277889" y="14499"/>
                </a:cubicBezTo>
                <a:cubicBezTo>
                  <a:pt x="277867" y="14182"/>
                  <a:pt x="277595" y="13933"/>
                  <a:pt x="277278" y="13933"/>
                </a:cubicBezTo>
                <a:close/>
                <a:moveTo>
                  <a:pt x="20985" y="14022"/>
                </a:moveTo>
                <a:cubicBezTo>
                  <a:pt x="20686" y="14022"/>
                  <a:pt x="20456" y="14285"/>
                  <a:pt x="20456" y="14590"/>
                </a:cubicBezTo>
                <a:cubicBezTo>
                  <a:pt x="20456" y="14884"/>
                  <a:pt x="20728" y="15156"/>
                  <a:pt x="21022" y="15156"/>
                </a:cubicBezTo>
                <a:cubicBezTo>
                  <a:pt x="21362" y="15133"/>
                  <a:pt x="21611" y="14861"/>
                  <a:pt x="21589" y="14544"/>
                </a:cubicBezTo>
                <a:cubicBezTo>
                  <a:pt x="21589" y="14250"/>
                  <a:pt x="21340" y="14023"/>
                  <a:pt x="21022" y="14023"/>
                </a:cubicBezTo>
                <a:cubicBezTo>
                  <a:pt x="21010" y="14022"/>
                  <a:pt x="20998" y="14022"/>
                  <a:pt x="20985" y="14022"/>
                </a:cubicBezTo>
                <a:close/>
                <a:moveTo>
                  <a:pt x="40654" y="13854"/>
                </a:moveTo>
                <a:cubicBezTo>
                  <a:pt x="40582" y="13854"/>
                  <a:pt x="40509" y="13865"/>
                  <a:pt x="40436" y="13887"/>
                </a:cubicBezTo>
                <a:cubicBezTo>
                  <a:pt x="40074" y="14001"/>
                  <a:pt x="39893" y="14431"/>
                  <a:pt x="40074" y="14793"/>
                </a:cubicBezTo>
                <a:cubicBezTo>
                  <a:pt x="40164" y="14929"/>
                  <a:pt x="40278" y="15043"/>
                  <a:pt x="40391" y="15156"/>
                </a:cubicBezTo>
                <a:lnTo>
                  <a:pt x="40391" y="15133"/>
                </a:lnTo>
                <a:cubicBezTo>
                  <a:pt x="40470" y="15145"/>
                  <a:pt x="40544" y="15150"/>
                  <a:pt x="40618" y="15150"/>
                </a:cubicBezTo>
                <a:cubicBezTo>
                  <a:pt x="40691" y="15150"/>
                  <a:pt x="40765" y="15145"/>
                  <a:pt x="40844" y="15133"/>
                </a:cubicBezTo>
                <a:cubicBezTo>
                  <a:pt x="41207" y="15043"/>
                  <a:pt x="41410" y="14680"/>
                  <a:pt x="41297" y="14318"/>
                </a:cubicBezTo>
                <a:cubicBezTo>
                  <a:pt x="41207" y="14028"/>
                  <a:pt x="40942" y="13854"/>
                  <a:pt x="40654" y="13854"/>
                </a:cubicBezTo>
                <a:close/>
                <a:moveTo>
                  <a:pt x="150545" y="14790"/>
                </a:moveTo>
                <a:cubicBezTo>
                  <a:pt x="150540" y="14790"/>
                  <a:pt x="150536" y="14791"/>
                  <a:pt x="150532" y="14793"/>
                </a:cubicBezTo>
                <a:cubicBezTo>
                  <a:pt x="150441" y="14816"/>
                  <a:pt x="150396" y="14929"/>
                  <a:pt x="150328" y="15020"/>
                </a:cubicBezTo>
                <a:cubicBezTo>
                  <a:pt x="150396" y="15065"/>
                  <a:pt x="150487" y="15156"/>
                  <a:pt x="150555" y="15156"/>
                </a:cubicBezTo>
                <a:cubicBezTo>
                  <a:pt x="150622" y="15156"/>
                  <a:pt x="150690" y="15043"/>
                  <a:pt x="150781" y="14952"/>
                </a:cubicBezTo>
                <a:cubicBezTo>
                  <a:pt x="150678" y="14890"/>
                  <a:pt x="150593" y="14790"/>
                  <a:pt x="150545" y="14790"/>
                </a:cubicBezTo>
                <a:close/>
                <a:moveTo>
                  <a:pt x="238110" y="14069"/>
                </a:moveTo>
                <a:cubicBezTo>
                  <a:pt x="237793" y="14069"/>
                  <a:pt x="237544" y="14318"/>
                  <a:pt x="237544" y="14612"/>
                </a:cubicBezTo>
                <a:cubicBezTo>
                  <a:pt x="237544" y="14907"/>
                  <a:pt x="237770" y="15156"/>
                  <a:pt x="238065" y="15179"/>
                </a:cubicBezTo>
                <a:cubicBezTo>
                  <a:pt x="238382" y="15179"/>
                  <a:pt x="238608" y="14929"/>
                  <a:pt x="238631" y="14635"/>
                </a:cubicBezTo>
                <a:cubicBezTo>
                  <a:pt x="238631" y="14340"/>
                  <a:pt x="238404" y="14091"/>
                  <a:pt x="238110" y="14069"/>
                </a:cubicBezTo>
                <a:close/>
                <a:moveTo>
                  <a:pt x="75300" y="13955"/>
                </a:moveTo>
                <a:cubicBezTo>
                  <a:pt x="74937" y="13955"/>
                  <a:pt x="74666" y="14250"/>
                  <a:pt x="74666" y="14612"/>
                </a:cubicBezTo>
                <a:cubicBezTo>
                  <a:pt x="74687" y="14938"/>
                  <a:pt x="74958" y="15180"/>
                  <a:pt x="75260" y="15180"/>
                </a:cubicBezTo>
                <a:cubicBezTo>
                  <a:pt x="75273" y="15180"/>
                  <a:pt x="75287" y="15179"/>
                  <a:pt x="75300" y="15179"/>
                </a:cubicBezTo>
                <a:cubicBezTo>
                  <a:pt x="75640" y="15179"/>
                  <a:pt x="75912" y="14907"/>
                  <a:pt x="75912" y="14567"/>
                </a:cubicBezTo>
                <a:cubicBezTo>
                  <a:pt x="75912" y="14227"/>
                  <a:pt x="75640" y="13955"/>
                  <a:pt x="75300" y="13955"/>
                </a:cubicBezTo>
                <a:close/>
                <a:moveTo>
                  <a:pt x="16486" y="14112"/>
                </a:moveTo>
                <a:cubicBezTo>
                  <a:pt x="16473" y="14112"/>
                  <a:pt x="16460" y="14113"/>
                  <a:pt x="16446" y="14114"/>
                </a:cubicBezTo>
                <a:cubicBezTo>
                  <a:pt x="16158" y="14114"/>
                  <a:pt x="15913" y="14353"/>
                  <a:pt x="15903" y="14661"/>
                </a:cubicBezTo>
                <a:lnTo>
                  <a:pt x="15903" y="14661"/>
                </a:lnTo>
                <a:cubicBezTo>
                  <a:pt x="15927" y="14954"/>
                  <a:pt x="16153" y="15201"/>
                  <a:pt x="16446" y="15224"/>
                </a:cubicBezTo>
                <a:cubicBezTo>
                  <a:pt x="16786" y="15224"/>
                  <a:pt x="17035" y="14952"/>
                  <a:pt x="17013" y="14635"/>
                </a:cubicBezTo>
                <a:cubicBezTo>
                  <a:pt x="17013" y="14353"/>
                  <a:pt x="16784" y="14112"/>
                  <a:pt x="16486" y="14112"/>
                </a:cubicBezTo>
                <a:close/>
                <a:moveTo>
                  <a:pt x="272778" y="13998"/>
                </a:moveTo>
                <a:cubicBezTo>
                  <a:pt x="272760" y="13998"/>
                  <a:pt x="272742" y="13999"/>
                  <a:pt x="272724" y="14001"/>
                </a:cubicBezTo>
                <a:cubicBezTo>
                  <a:pt x="272385" y="14023"/>
                  <a:pt x="272113" y="14295"/>
                  <a:pt x="272113" y="14635"/>
                </a:cubicBezTo>
                <a:cubicBezTo>
                  <a:pt x="272128" y="15014"/>
                  <a:pt x="272447" y="15261"/>
                  <a:pt x="272772" y="15261"/>
                </a:cubicBezTo>
                <a:cubicBezTo>
                  <a:pt x="272933" y="15261"/>
                  <a:pt x="273095" y="15200"/>
                  <a:pt x="273223" y="15065"/>
                </a:cubicBezTo>
                <a:cubicBezTo>
                  <a:pt x="273595" y="14649"/>
                  <a:pt x="273310" y="13998"/>
                  <a:pt x="272778" y="13998"/>
                </a:cubicBezTo>
                <a:close/>
                <a:moveTo>
                  <a:pt x="36038" y="14014"/>
                </a:moveTo>
                <a:cubicBezTo>
                  <a:pt x="35862" y="14014"/>
                  <a:pt x="35688" y="14090"/>
                  <a:pt x="35566" y="14227"/>
                </a:cubicBezTo>
                <a:cubicBezTo>
                  <a:pt x="35385" y="14454"/>
                  <a:pt x="35362" y="14748"/>
                  <a:pt x="35521" y="14997"/>
                </a:cubicBezTo>
                <a:cubicBezTo>
                  <a:pt x="35588" y="15088"/>
                  <a:pt x="35702" y="15179"/>
                  <a:pt x="35770" y="15292"/>
                </a:cubicBezTo>
                <a:lnTo>
                  <a:pt x="35770" y="15269"/>
                </a:lnTo>
                <a:cubicBezTo>
                  <a:pt x="35906" y="15269"/>
                  <a:pt x="36064" y="15269"/>
                  <a:pt x="36223" y="15246"/>
                </a:cubicBezTo>
                <a:cubicBezTo>
                  <a:pt x="36472" y="15179"/>
                  <a:pt x="36676" y="14929"/>
                  <a:pt x="36676" y="14658"/>
                </a:cubicBezTo>
                <a:cubicBezTo>
                  <a:pt x="36699" y="14408"/>
                  <a:pt x="36540" y="14159"/>
                  <a:pt x="36291" y="14069"/>
                </a:cubicBezTo>
                <a:cubicBezTo>
                  <a:pt x="36210" y="14032"/>
                  <a:pt x="36124" y="14014"/>
                  <a:pt x="36038" y="14014"/>
                </a:cubicBezTo>
                <a:close/>
                <a:moveTo>
                  <a:pt x="106720" y="14929"/>
                </a:moveTo>
                <a:cubicBezTo>
                  <a:pt x="106652" y="15043"/>
                  <a:pt x="106607" y="15111"/>
                  <a:pt x="106607" y="15179"/>
                </a:cubicBezTo>
                <a:cubicBezTo>
                  <a:pt x="106607" y="15224"/>
                  <a:pt x="106720" y="15292"/>
                  <a:pt x="106743" y="15292"/>
                </a:cubicBezTo>
                <a:cubicBezTo>
                  <a:pt x="106811" y="15246"/>
                  <a:pt x="106856" y="15201"/>
                  <a:pt x="106901" y="15133"/>
                </a:cubicBezTo>
                <a:lnTo>
                  <a:pt x="106720" y="14929"/>
                </a:lnTo>
                <a:close/>
                <a:moveTo>
                  <a:pt x="11856" y="14248"/>
                </a:moveTo>
                <a:cubicBezTo>
                  <a:pt x="11576" y="14248"/>
                  <a:pt x="11327" y="14489"/>
                  <a:pt x="11327" y="14771"/>
                </a:cubicBezTo>
                <a:cubicBezTo>
                  <a:pt x="11349" y="15088"/>
                  <a:pt x="11599" y="15314"/>
                  <a:pt x="11893" y="15314"/>
                </a:cubicBezTo>
                <a:cubicBezTo>
                  <a:pt x="12188" y="15314"/>
                  <a:pt x="12437" y="15065"/>
                  <a:pt x="12414" y="14748"/>
                </a:cubicBezTo>
                <a:cubicBezTo>
                  <a:pt x="12414" y="14476"/>
                  <a:pt x="12188" y="14250"/>
                  <a:pt x="11893" y="14250"/>
                </a:cubicBezTo>
                <a:cubicBezTo>
                  <a:pt x="11881" y="14249"/>
                  <a:pt x="11868" y="14248"/>
                  <a:pt x="11856" y="14248"/>
                </a:cubicBezTo>
                <a:close/>
                <a:moveTo>
                  <a:pt x="85806" y="14248"/>
                </a:moveTo>
                <a:cubicBezTo>
                  <a:pt x="85793" y="14248"/>
                  <a:pt x="85779" y="14249"/>
                  <a:pt x="85766" y="14250"/>
                </a:cubicBezTo>
                <a:cubicBezTo>
                  <a:pt x="85471" y="14272"/>
                  <a:pt x="85267" y="14499"/>
                  <a:pt x="85245" y="14771"/>
                </a:cubicBezTo>
                <a:cubicBezTo>
                  <a:pt x="85267" y="15065"/>
                  <a:pt x="85494" y="15314"/>
                  <a:pt x="85811" y="15314"/>
                </a:cubicBezTo>
                <a:cubicBezTo>
                  <a:pt x="86106" y="15314"/>
                  <a:pt x="86355" y="15065"/>
                  <a:pt x="86332" y="14748"/>
                </a:cubicBezTo>
                <a:cubicBezTo>
                  <a:pt x="86311" y="14467"/>
                  <a:pt x="86083" y="14248"/>
                  <a:pt x="85806" y="14248"/>
                </a:cubicBezTo>
                <a:close/>
                <a:moveTo>
                  <a:pt x="96232" y="14544"/>
                </a:moveTo>
                <a:cubicBezTo>
                  <a:pt x="96028" y="14544"/>
                  <a:pt x="95847" y="14725"/>
                  <a:pt x="95847" y="14929"/>
                </a:cubicBezTo>
                <a:cubicBezTo>
                  <a:pt x="95869" y="15156"/>
                  <a:pt x="96028" y="15314"/>
                  <a:pt x="96254" y="15314"/>
                </a:cubicBezTo>
                <a:cubicBezTo>
                  <a:pt x="96458" y="15314"/>
                  <a:pt x="96639" y="15133"/>
                  <a:pt x="96639" y="14929"/>
                </a:cubicBezTo>
                <a:cubicBezTo>
                  <a:pt x="96639" y="14725"/>
                  <a:pt x="96458" y="14544"/>
                  <a:pt x="96232" y="14544"/>
                </a:cubicBezTo>
                <a:close/>
                <a:moveTo>
                  <a:pt x="31528" y="14113"/>
                </a:moveTo>
                <a:cubicBezTo>
                  <a:pt x="31515" y="14113"/>
                  <a:pt x="31501" y="14113"/>
                  <a:pt x="31488" y="14114"/>
                </a:cubicBezTo>
                <a:cubicBezTo>
                  <a:pt x="31148" y="14136"/>
                  <a:pt x="30877" y="14408"/>
                  <a:pt x="30877" y="14725"/>
                </a:cubicBezTo>
                <a:cubicBezTo>
                  <a:pt x="30899" y="15065"/>
                  <a:pt x="31171" y="15337"/>
                  <a:pt x="31488" y="15360"/>
                </a:cubicBezTo>
                <a:cubicBezTo>
                  <a:pt x="31851" y="15360"/>
                  <a:pt x="32145" y="15065"/>
                  <a:pt x="32123" y="14703"/>
                </a:cubicBezTo>
                <a:cubicBezTo>
                  <a:pt x="32123" y="14376"/>
                  <a:pt x="31851" y="14113"/>
                  <a:pt x="31528" y="14113"/>
                </a:cubicBezTo>
                <a:close/>
                <a:moveTo>
                  <a:pt x="283256" y="14294"/>
                </a:moveTo>
                <a:cubicBezTo>
                  <a:pt x="283242" y="14294"/>
                  <a:pt x="283227" y="14294"/>
                  <a:pt x="283213" y="14295"/>
                </a:cubicBezTo>
                <a:cubicBezTo>
                  <a:pt x="282556" y="14340"/>
                  <a:pt x="282556" y="15314"/>
                  <a:pt x="283213" y="15360"/>
                </a:cubicBezTo>
                <a:cubicBezTo>
                  <a:pt x="283234" y="15362"/>
                  <a:pt x="283255" y="15363"/>
                  <a:pt x="283276" y="15363"/>
                </a:cubicBezTo>
                <a:cubicBezTo>
                  <a:pt x="283969" y="15363"/>
                  <a:pt x="283962" y="14294"/>
                  <a:pt x="283256" y="14294"/>
                </a:cubicBezTo>
                <a:close/>
                <a:moveTo>
                  <a:pt x="230498" y="15156"/>
                </a:moveTo>
                <a:lnTo>
                  <a:pt x="230181" y="15337"/>
                </a:lnTo>
                <a:cubicBezTo>
                  <a:pt x="230274" y="15360"/>
                  <a:pt x="230336" y="15376"/>
                  <a:pt x="230378" y="15376"/>
                </a:cubicBezTo>
                <a:cubicBezTo>
                  <a:pt x="230458" y="15376"/>
                  <a:pt x="230469" y="15320"/>
                  <a:pt x="230498" y="15156"/>
                </a:cubicBezTo>
                <a:close/>
                <a:moveTo>
                  <a:pt x="7793" y="14952"/>
                </a:moveTo>
                <a:lnTo>
                  <a:pt x="6887" y="15133"/>
                </a:lnTo>
                <a:cubicBezTo>
                  <a:pt x="7097" y="15293"/>
                  <a:pt x="7241" y="15378"/>
                  <a:pt x="7361" y="15378"/>
                </a:cubicBezTo>
                <a:cubicBezTo>
                  <a:pt x="7513" y="15378"/>
                  <a:pt x="7628" y="15243"/>
                  <a:pt x="7793" y="14952"/>
                </a:cubicBezTo>
                <a:close/>
                <a:moveTo>
                  <a:pt x="59465" y="14454"/>
                </a:moveTo>
                <a:cubicBezTo>
                  <a:pt x="59578" y="14658"/>
                  <a:pt x="59692" y="14884"/>
                  <a:pt x="59782" y="15111"/>
                </a:cubicBezTo>
                <a:lnTo>
                  <a:pt x="59193" y="15382"/>
                </a:lnTo>
                <a:lnTo>
                  <a:pt x="58831" y="14816"/>
                </a:lnTo>
                <a:lnTo>
                  <a:pt x="59465" y="14454"/>
                </a:lnTo>
                <a:close/>
                <a:moveTo>
                  <a:pt x="70704" y="14025"/>
                </a:moveTo>
                <a:cubicBezTo>
                  <a:pt x="70569" y="14025"/>
                  <a:pt x="70433" y="14067"/>
                  <a:pt x="70316" y="14159"/>
                </a:cubicBezTo>
                <a:cubicBezTo>
                  <a:pt x="70022" y="14363"/>
                  <a:pt x="69954" y="14793"/>
                  <a:pt x="70203" y="15088"/>
                </a:cubicBezTo>
                <a:cubicBezTo>
                  <a:pt x="70316" y="15201"/>
                  <a:pt x="70429" y="15292"/>
                  <a:pt x="70543" y="15382"/>
                </a:cubicBezTo>
                <a:lnTo>
                  <a:pt x="70543" y="15360"/>
                </a:lnTo>
                <a:cubicBezTo>
                  <a:pt x="70679" y="15337"/>
                  <a:pt x="70837" y="15314"/>
                  <a:pt x="70973" y="15269"/>
                </a:cubicBezTo>
                <a:cubicBezTo>
                  <a:pt x="71313" y="15111"/>
                  <a:pt x="71471" y="14703"/>
                  <a:pt x="71290" y="14363"/>
                </a:cubicBezTo>
                <a:cubicBezTo>
                  <a:pt x="71162" y="14149"/>
                  <a:pt x="70934" y="14025"/>
                  <a:pt x="70704" y="14025"/>
                </a:cubicBezTo>
                <a:close/>
                <a:moveTo>
                  <a:pt x="145948" y="14859"/>
                </a:moveTo>
                <a:cubicBezTo>
                  <a:pt x="145824" y="14859"/>
                  <a:pt x="145712" y="14985"/>
                  <a:pt x="145775" y="15111"/>
                </a:cubicBezTo>
                <a:cubicBezTo>
                  <a:pt x="145797" y="15201"/>
                  <a:pt x="145888" y="15269"/>
                  <a:pt x="146001" y="15428"/>
                </a:cubicBezTo>
                <a:cubicBezTo>
                  <a:pt x="146114" y="15269"/>
                  <a:pt x="146205" y="15156"/>
                  <a:pt x="146228" y="15065"/>
                </a:cubicBezTo>
                <a:cubicBezTo>
                  <a:pt x="146228" y="14997"/>
                  <a:pt x="146069" y="14861"/>
                  <a:pt x="145979" y="14861"/>
                </a:cubicBezTo>
                <a:cubicBezTo>
                  <a:pt x="145968" y="14860"/>
                  <a:pt x="145958" y="14859"/>
                  <a:pt x="145948" y="14859"/>
                </a:cubicBezTo>
                <a:close/>
                <a:moveTo>
                  <a:pt x="156467" y="15133"/>
                </a:moveTo>
                <a:cubicBezTo>
                  <a:pt x="156399" y="15224"/>
                  <a:pt x="156354" y="15292"/>
                  <a:pt x="156354" y="15314"/>
                </a:cubicBezTo>
                <a:lnTo>
                  <a:pt x="156376" y="15314"/>
                </a:lnTo>
                <a:cubicBezTo>
                  <a:pt x="156399" y="15382"/>
                  <a:pt x="156444" y="15428"/>
                  <a:pt x="156512" y="15428"/>
                </a:cubicBezTo>
                <a:cubicBezTo>
                  <a:pt x="156558" y="15428"/>
                  <a:pt x="156603" y="15360"/>
                  <a:pt x="156648" y="15314"/>
                </a:cubicBezTo>
                <a:lnTo>
                  <a:pt x="156467" y="15133"/>
                </a:lnTo>
                <a:close/>
                <a:moveTo>
                  <a:pt x="141357" y="14816"/>
                </a:moveTo>
                <a:cubicBezTo>
                  <a:pt x="141267" y="15020"/>
                  <a:pt x="141176" y="15133"/>
                  <a:pt x="141176" y="15224"/>
                </a:cubicBezTo>
                <a:lnTo>
                  <a:pt x="141199" y="15224"/>
                </a:lnTo>
                <a:cubicBezTo>
                  <a:pt x="141199" y="15287"/>
                  <a:pt x="141337" y="15430"/>
                  <a:pt x="141392" y="15430"/>
                </a:cubicBezTo>
                <a:cubicBezTo>
                  <a:pt x="141396" y="15430"/>
                  <a:pt x="141400" y="15429"/>
                  <a:pt x="141403" y="15428"/>
                </a:cubicBezTo>
                <a:cubicBezTo>
                  <a:pt x="141516" y="15382"/>
                  <a:pt x="141629" y="15269"/>
                  <a:pt x="141652" y="15179"/>
                </a:cubicBezTo>
                <a:cubicBezTo>
                  <a:pt x="141652" y="15088"/>
                  <a:pt x="141516" y="14997"/>
                  <a:pt x="141357" y="14816"/>
                </a:cubicBezTo>
                <a:close/>
                <a:moveTo>
                  <a:pt x="26949" y="14271"/>
                </a:moveTo>
                <a:cubicBezTo>
                  <a:pt x="26937" y="14271"/>
                  <a:pt x="26925" y="14272"/>
                  <a:pt x="26912" y="14272"/>
                </a:cubicBezTo>
                <a:cubicBezTo>
                  <a:pt x="26572" y="14295"/>
                  <a:pt x="26301" y="14567"/>
                  <a:pt x="26301" y="14907"/>
                </a:cubicBezTo>
                <a:cubicBezTo>
                  <a:pt x="26323" y="15224"/>
                  <a:pt x="26595" y="15473"/>
                  <a:pt x="26912" y="15473"/>
                </a:cubicBezTo>
                <a:cubicBezTo>
                  <a:pt x="26925" y="15474"/>
                  <a:pt x="26937" y="15474"/>
                  <a:pt x="26949" y="15474"/>
                </a:cubicBezTo>
                <a:cubicBezTo>
                  <a:pt x="27271" y="15474"/>
                  <a:pt x="27524" y="15189"/>
                  <a:pt x="27524" y="14861"/>
                </a:cubicBezTo>
                <a:cubicBezTo>
                  <a:pt x="27524" y="14535"/>
                  <a:pt x="27252" y="14271"/>
                  <a:pt x="26949" y="14271"/>
                </a:cubicBezTo>
                <a:close/>
                <a:moveTo>
                  <a:pt x="81212" y="14295"/>
                </a:moveTo>
                <a:cubicBezTo>
                  <a:pt x="80873" y="14295"/>
                  <a:pt x="80601" y="14567"/>
                  <a:pt x="80623" y="14907"/>
                </a:cubicBezTo>
                <a:cubicBezTo>
                  <a:pt x="80623" y="15232"/>
                  <a:pt x="80873" y="15474"/>
                  <a:pt x="81192" y="15474"/>
                </a:cubicBezTo>
                <a:cubicBezTo>
                  <a:pt x="81206" y="15474"/>
                  <a:pt x="81221" y="15474"/>
                  <a:pt x="81235" y="15473"/>
                </a:cubicBezTo>
                <a:cubicBezTo>
                  <a:pt x="81552" y="15473"/>
                  <a:pt x="81801" y="15201"/>
                  <a:pt x="81801" y="14884"/>
                </a:cubicBezTo>
                <a:cubicBezTo>
                  <a:pt x="81779" y="14544"/>
                  <a:pt x="81530" y="14295"/>
                  <a:pt x="81212" y="14295"/>
                </a:cubicBezTo>
                <a:close/>
                <a:moveTo>
                  <a:pt x="268180" y="14128"/>
                </a:moveTo>
                <a:cubicBezTo>
                  <a:pt x="267995" y="14128"/>
                  <a:pt x="267819" y="14209"/>
                  <a:pt x="267695" y="14363"/>
                </a:cubicBezTo>
                <a:cubicBezTo>
                  <a:pt x="267628" y="14430"/>
                  <a:pt x="267539" y="14519"/>
                  <a:pt x="267472" y="14608"/>
                </a:cubicBezTo>
                <a:lnTo>
                  <a:pt x="267472" y="14608"/>
                </a:lnTo>
                <a:cubicBezTo>
                  <a:pt x="267470" y="14595"/>
                  <a:pt x="267469" y="14581"/>
                  <a:pt x="267469" y="14567"/>
                </a:cubicBezTo>
                <a:lnTo>
                  <a:pt x="267469" y="14612"/>
                </a:lnTo>
                <a:cubicBezTo>
                  <a:pt x="267470" y="14611"/>
                  <a:pt x="267471" y="14610"/>
                  <a:pt x="267472" y="14608"/>
                </a:cubicBezTo>
                <a:lnTo>
                  <a:pt x="267472" y="14608"/>
                </a:lnTo>
                <a:cubicBezTo>
                  <a:pt x="267507" y="14998"/>
                  <a:pt x="267729" y="15321"/>
                  <a:pt x="268058" y="15496"/>
                </a:cubicBezTo>
                <a:cubicBezTo>
                  <a:pt x="268171" y="15473"/>
                  <a:pt x="268284" y="15450"/>
                  <a:pt x="268398" y="15405"/>
                </a:cubicBezTo>
                <a:cubicBezTo>
                  <a:pt x="268647" y="15337"/>
                  <a:pt x="268851" y="15088"/>
                  <a:pt x="268851" y="14816"/>
                </a:cubicBezTo>
                <a:cubicBezTo>
                  <a:pt x="268851" y="14522"/>
                  <a:pt x="268692" y="14272"/>
                  <a:pt x="268443" y="14182"/>
                </a:cubicBezTo>
                <a:cubicBezTo>
                  <a:pt x="268356" y="14146"/>
                  <a:pt x="268267" y="14128"/>
                  <a:pt x="268180" y="14128"/>
                </a:cubicBezTo>
                <a:close/>
                <a:moveTo>
                  <a:pt x="278650" y="14338"/>
                </a:moveTo>
                <a:cubicBezTo>
                  <a:pt x="278511" y="14338"/>
                  <a:pt x="278370" y="14388"/>
                  <a:pt x="278252" y="14499"/>
                </a:cubicBezTo>
                <a:cubicBezTo>
                  <a:pt x="277867" y="14861"/>
                  <a:pt x="278138" y="15518"/>
                  <a:pt x="278660" y="15518"/>
                </a:cubicBezTo>
                <a:cubicBezTo>
                  <a:pt x="278977" y="15518"/>
                  <a:pt x="279226" y="15269"/>
                  <a:pt x="279248" y="14952"/>
                </a:cubicBezTo>
                <a:cubicBezTo>
                  <a:pt x="279264" y="14591"/>
                  <a:pt x="278964" y="14338"/>
                  <a:pt x="278650" y="14338"/>
                </a:cubicBezTo>
                <a:close/>
                <a:moveTo>
                  <a:pt x="136895" y="14997"/>
                </a:moveTo>
                <a:cubicBezTo>
                  <a:pt x="136781" y="15111"/>
                  <a:pt x="136668" y="15179"/>
                  <a:pt x="136645" y="15269"/>
                </a:cubicBezTo>
                <a:cubicBezTo>
                  <a:pt x="136603" y="15395"/>
                  <a:pt x="136697" y="15521"/>
                  <a:pt x="136837" y="15521"/>
                </a:cubicBezTo>
                <a:cubicBezTo>
                  <a:pt x="136849" y="15521"/>
                  <a:pt x="136860" y="15520"/>
                  <a:pt x="136872" y="15518"/>
                </a:cubicBezTo>
                <a:cubicBezTo>
                  <a:pt x="136962" y="15496"/>
                  <a:pt x="137053" y="15405"/>
                  <a:pt x="137076" y="15314"/>
                </a:cubicBezTo>
                <a:cubicBezTo>
                  <a:pt x="137076" y="15224"/>
                  <a:pt x="136985" y="15133"/>
                  <a:pt x="136895" y="14997"/>
                </a:cubicBezTo>
                <a:close/>
                <a:moveTo>
                  <a:pt x="102235" y="14839"/>
                </a:moveTo>
                <a:cubicBezTo>
                  <a:pt x="102099" y="15020"/>
                  <a:pt x="101940" y="15111"/>
                  <a:pt x="101940" y="15224"/>
                </a:cubicBezTo>
                <a:cubicBezTo>
                  <a:pt x="101963" y="15360"/>
                  <a:pt x="102054" y="15473"/>
                  <a:pt x="102167" y="15518"/>
                </a:cubicBezTo>
                <a:cubicBezTo>
                  <a:pt x="102191" y="15525"/>
                  <a:pt x="102214" y="15528"/>
                  <a:pt x="102237" y="15528"/>
                </a:cubicBezTo>
                <a:cubicBezTo>
                  <a:pt x="102369" y="15528"/>
                  <a:pt x="102484" y="15423"/>
                  <a:pt x="102484" y="15269"/>
                </a:cubicBezTo>
                <a:cubicBezTo>
                  <a:pt x="102484" y="15156"/>
                  <a:pt x="102348" y="15043"/>
                  <a:pt x="102235" y="14839"/>
                </a:cubicBezTo>
                <a:close/>
                <a:moveTo>
                  <a:pt x="248561" y="14142"/>
                </a:moveTo>
                <a:cubicBezTo>
                  <a:pt x="248321" y="14142"/>
                  <a:pt x="248103" y="14274"/>
                  <a:pt x="248009" y="14499"/>
                </a:cubicBezTo>
                <a:cubicBezTo>
                  <a:pt x="247874" y="14748"/>
                  <a:pt x="247919" y="15065"/>
                  <a:pt x="248123" y="15246"/>
                </a:cubicBezTo>
                <a:cubicBezTo>
                  <a:pt x="248236" y="15360"/>
                  <a:pt x="248372" y="15450"/>
                  <a:pt x="248485" y="15541"/>
                </a:cubicBezTo>
                <a:lnTo>
                  <a:pt x="248463" y="15518"/>
                </a:lnTo>
                <a:cubicBezTo>
                  <a:pt x="248621" y="15473"/>
                  <a:pt x="248757" y="15428"/>
                  <a:pt x="248893" y="15382"/>
                </a:cubicBezTo>
                <a:cubicBezTo>
                  <a:pt x="249142" y="15246"/>
                  <a:pt x="249278" y="14975"/>
                  <a:pt x="249233" y="14703"/>
                </a:cubicBezTo>
                <a:cubicBezTo>
                  <a:pt x="249210" y="14431"/>
                  <a:pt x="248984" y="14204"/>
                  <a:pt x="248712" y="14159"/>
                </a:cubicBezTo>
                <a:cubicBezTo>
                  <a:pt x="248661" y="14147"/>
                  <a:pt x="248611" y="14142"/>
                  <a:pt x="248561" y="14142"/>
                </a:cubicBezTo>
                <a:close/>
                <a:moveTo>
                  <a:pt x="54939" y="14601"/>
                </a:moveTo>
                <a:cubicBezTo>
                  <a:pt x="55029" y="14824"/>
                  <a:pt x="55140" y="15047"/>
                  <a:pt x="55252" y="15292"/>
                </a:cubicBezTo>
                <a:lnTo>
                  <a:pt x="54708" y="15564"/>
                </a:lnTo>
                <a:lnTo>
                  <a:pt x="54346" y="14975"/>
                </a:lnTo>
                <a:lnTo>
                  <a:pt x="54939" y="14601"/>
                </a:lnTo>
                <a:close/>
                <a:moveTo>
                  <a:pt x="91724" y="14612"/>
                </a:moveTo>
                <a:cubicBezTo>
                  <a:pt x="91452" y="14612"/>
                  <a:pt x="91225" y="14816"/>
                  <a:pt x="91225" y="15088"/>
                </a:cubicBezTo>
                <a:cubicBezTo>
                  <a:pt x="91225" y="15360"/>
                  <a:pt x="91452" y="15564"/>
                  <a:pt x="91724" y="15564"/>
                </a:cubicBezTo>
                <a:cubicBezTo>
                  <a:pt x="91973" y="15564"/>
                  <a:pt x="92177" y="15337"/>
                  <a:pt x="92177" y="15065"/>
                </a:cubicBezTo>
                <a:cubicBezTo>
                  <a:pt x="92177" y="14816"/>
                  <a:pt x="91973" y="14612"/>
                  <a:pt x="91724" y="14612"/>
                </a:cubicBezTo>
                <a:close/>
                <a:moveTo>
                  <a:pt x="22404" y="14408"/>
                </a:moveTo>
                <a:cubicBezTo>
                  <a:pt x="22064" y="14408"/>
                  <a:pt x="21815" y="14658"/>
                  <a:pt x="21815" y="14997"/>
                </a:cubicBezTo>
                <a:cubicBezTo>
                  <a:pt x="21793" y="15314"/>
                  <a:pt x="22064" y="15564"/>
                  <a:pt x="22382" y="15586"/>
                </a:cubicBezTo>
                <a:cubicBezTo>
                  <a:pt x="22699" y="15586"/>
                  <a:pt x="22971" y="15314"/>
                  <a:pt x="22993" y="14997"/>
                </a:cubicBezTo>
                <a:cubicBezTo>
                  <a:pt x="22971" y="14658"/>
                  <a:pt x="22721" y="14408"/>
                  <a:pt x="22404" y="14408"/>
                </a:cubicBezTo>
                <a:close/>
                <a:moveTo>
                  <a:pt x="243983" y="14316"/>
                </a:moveTo>
                <a:cubicBezTo>
                  <a:pt x="243660" y="14316"/>
                  <a:pt x="243388" y="14580"/>
                  <a:pt x="243388" y="14907"/>
                </a:cubicBezTo>
                <a:cubicBezTo>
                  <a:pt x="243341" y="15354"/>
                  <a:pt x="243679" y="15587"/>
                  <a:pt x="244015" y="15587"/>
                </a:cubicBezTo>
                <a:cubicBezTo>
                  <a:pt x="244326" y="15587"/>
                  <a:pt x="244634" y="15388"/>
                  <a:pt x="244634" y="14975"/>
                </a:cubicBezTo>
                <a:cubicBezTo>
                  <a:pt x="244657" y="14612"/>
                  <a:pt x="244362" y="14318"/>
                  <a:pt x="244022" y="14318"/>
                </a:cubicBezTo>
                <a:cubicBezTo>
                  <a:pt x="244009" y="14317"/>
                  <a:pt x="243996" y="14316"/>
                  <a:pt x="243983" y="14316"/>
                </a:cubicBezTo>
                <a:close/>
                <a:moveTo>
                  <a:pt x="76659" y="14340"/>
                </a:moveTo>
                <a:cubicBezTo>
                  <a:pt x="76319" y="14363"/>
                  <a:pt x="76047" y="14612"/>
                  <a:pt x="76047" y="14952"/>
                </a:cubicBezTo>
                <a:cubicBezTo>
                  <a:pt x="76025" y="15314"/>
                  <a:pt x="76319" y="15609"/>
                  <a:pt x="76682" y="15609"/>
                </a:cubicBezTo>
                <a:cubicBezTo>
                  <a:pt x="77022" y="15609"/>
                  <a:pt x="77293" y="15337"/>
                  <a:pt x="77316" y="14997"/>
                </a:cubicBezTo>
                <a:cubicBezTo>
                  <a:pt x="77316" y="14648"/>
                  <a:pt x="77043" y="14362"/>
                  <a:pt x="76698" y="14362"/>
                </a:cubicBezTo>
                <a:cubicBezTo>
                  <a:pt x="76685" y="14362"/>
                  <a:pt x="76672" y="14362"/>
                  <a:pt x="76659" y="14363"/>
                </a:cubicBezTo>
                <a:lnTo>
                  <a:pt x="76659" y="14340"/>
                </a:lnTo>
                <a:close/>
                <a:moveTo>
                  <a:pt x="239469" y="14454"/>
                </a:moveTo>
                <a:cubicBezTo>
                  <a:pt x="239129" y="14454"/>
                  <a:pt x="238880" y="14725"/>
                  <a:pt x="238903" y="15043"/>
                </a:cubicBezTo>
                <a:cubicBezTo>
                  <a:pt x="238903" y="15368"/>
                  <a:pt x="239152" y="15610"/>
                  <a:pt x="239452" y="15610"/>
                </a:cubicBezTo>
                <a:cubicBezTo>
                  <a:pt x="239465" y="15610"/>
                  <a:pt x="239478" y="15610"/>
                  <a:pt x="239492" y="15609"/>
                </a:cubicBezTo>
                <a:cubicBezTo>
                  <a:pt x="239809" y="15609"/>
                  <a:pt x="240058" y="15337"/>
                  <a:pt x="240058" y="15020"/>
                </a:cubicBezTo>
                <a:cubicBezTo>
                  <a:pt x="240035" y="14703"/>
                  <a:pt x="239786" y="14454"/>
                  <a:pt x="239469" y="14454"/>
                </a:cubicBezTo>
                <a:close/>
                <a:moveTo>
                  <a:pt x="234875" y="14633"/>
                </a:moveTo>
                <a:cubicBezTo>
                  <a:pt x="234621" y="14633"/>
                  <a:pt x="234416" y="14830"/>
                  <a:pt x="234395" y="15088"/>
                </a:cubicBezTo>
                <a:cubicBezTo>
                  <a:pt x="234395" y="15382"/>
                  <a:pt x="234599" y="15609"/>
                  <a:pt x="234893" y="15632"/>
                </a:cubicBezTo>
                <a:cubicBezTo>
                  <a:pt x="235165" y="15609"/>
                  <a:pt x="235369" y="15405"/>
                  <a:pt x="235391" y="15133"/>
                </a:cubicBezTo>
                <a:cubicBezTo>
                  <a:pt x="235391" y="14861"/>
                  <a:pt x="235188" y="14635"/>
                  <a:pt x="234916" y="14635"/>
                </a:cubicBezTo>
                <a:cubicBezTo>
                  <a:pt x="234902" y="14634"/>
                  <a:pt x="234888" y="14633"/>
                  <a:pt x="234875" y="14633"/>
                </a:cubicBezTo>
                <a:close/>
                <a:moveTo>
                  <a:pt x="6864" y="15677"/>
                </a:moveTo>
                <a:cubicBezTo>
                  <a:pt x="6870" y="15677"/>
                  <a:pt x="6877" y="15677"/>
                  <a:pt x="6883" y="15677"/>
                </a:cubicBezTo>
                <a:lnTo>
                  <a:pt x="6883" y="15677"/>
                </a:lnTo>
                <a:cubicBezTo>
                  <a:pt x="6884" y="15677"/>
                  <a:pt x="6885" y="15677"/>
                  <a:pt x="6887" y="15677"/>
                </a:cubicBezTo>
                <a:close/>
                <a:moveTo>
                  <a:pt x="17895" y="14499"/>
                </a:moveTo>
                <a:cubicBezTo>
                  <a:pt x="17888" y="14499"/>
                  <a:pt x="17881" y="14499"/>
                  <a:pt x="17874" y="14499"/>
                </a:cubicBezTo>
                <a:cubicBezTo>
                  <a:pt x="17534" y="14499"/>
                  <a:pt x="17262" y="14748"/>
                  <a:pt x="17285" y="15088"/>
                </a:cubicBezTo>
                <a:cubicBezTo>
                  <a:pt x="17262" y="15405"/>
                  <a:pt x="17511" y="15677"/>
                  <a:pt x="17851" y="15677"/>
                </a:cubicBezTo>
                <a:cubicBezTo>
                  <a:pt x="17872" y="15679"/>
                  <a:pt x="17893" y="15680"/>
                  <a:pt x="17913" y="15680"/>
                </a:cubicBezTo>
                <a:cubicBezTo>
                  <a:pt x="18660" y="15680"/>
                  <a:pt x="18668" y="14499"/>
                  <a:pt x="17895" y="14499"/>
                </a:cubicBezTo>
                <a:close/>
                <a:moveTo>
                  <a:pt x="132273" y="15246"/>
                </a:moveTo>
                <a:cubicBezTo>
                  <a:pt x="132228" y="15314"/>
                  <a:pt x="132115" y="15360"/>
                  <a:pt x="132092" y="15428"/>
                </a:cubicBezTo>
                <a:cubicBezTo>
                  <a:pt x="132092" y="15496"/>
                  <a:pt x="132183" y="15586"/>
                  <a:pt x="132251" y="15700"/>
                </a:cubicBezTo>
                <a:cubicBezTo>
                  <a:pt x="132341" y="15609"/>
                  <a:pt x="132477" y="15541"/>
                  <a:pt x="132477" y="15496"/>
                </a:cubicBezTo>
                <a:cubicBezTo>
                  <a:pt x="132454" y="15405"/>
                  <a:pt x="132341" y="15337"/>
                  <a:pt x="132273" y="15246"/>
                </a:cubicBezTo>
                <a:close/>
                <a:moveTo>
                  <a:pt x="274129" y="14454"/>
                </a:moveTo>
                <a:cubicBezTo>
                  <a:pt x="273766" y="14454"/>
                  <a:pt x="273495" y="14748"/>
                  <a:pt x="273495" y="15111"/>
                </a:cubicBezTo>
                <a:cubicBezTo>
                  <a:pt x="273516" y="15437"/>
                  <a:pt x="273789" y="15701"/>
                  <a:pt x="274132" y="15701"/>
                </a:cubicBezTo>
                <a:cubicBezTo>
                  <a:pt x="274146" y="15701"/>
                  <a:pt x="274160" y="15700"/>
                  <a:pt x="274174" y="15700"/>
                </a:cubicBezTo>
                <a:cubicBezTo>
                  <a:pt x="274514" y="15677"/>
                  <a:pt x="274763" y="15405"/>
                  <a:pt x="274740" y="15065"/>
                </a:cubicBezTo>
                <a:cubicBezTo>
                  <a:pt x="274718" y="14725"/>
                  <a:pt x="274469" y="14454"/>
                  <a:pt x="274129" y="14454"/>
                </a:cubicBezTo>
                <a:close/>
                <a:moveTo>
                  <a:pt x="45805" y="14793"/>
                </a:moveTo>
                <a:lnTo>
                  <a:pt x="46100" y="15428"/>
                </a:lnTo>
                <a:lnTo>
                  <a:pt x="45533" y="15722"/>
                </a:lnTo>
                <a:lnTo>
                  <a:pt x="45194" y="15156"/>
                </a:lnTo>
                <a:lnTo>
                  <a:pt x="45805" y="14793"/>
                </a:lnTo>
                <a:close/>
                <a:moveTo>
                  <a:pt x="87188" y="14656"/>
                </a:moveTo>
                <a:cubicBezTo>
                  <a:pt x="87174" y="14656"/>
                  <a:pt x="87161" y="14657"/>
                  <a:pt x="87148" y="14658"/>
                </a:cubicBezTo>
                <a:cubicBezTo>
                  <a:pt x="86853" y="14658"/>
                  <a:pt x="86604" y="14907"/>
                  <a:pt x="86627" y="15224"/>
                </a:cubicBezTo>
                <a:cubicBezTo>
                  <a:pt x="86649" y="15518"/>
                  <a:pt x="86898" y="15745"/>
                  <a:pt x="87193" y="15745"/>
                </a:cubicBezTo>
                <a:cubicBezTo>
                  <a:pt x="87487" y="15722"/>
                  <a:pt x="87737" y="15473"/>
                  <a:pt x="87737" y="15179"/>
                </a:cubicBezTo>
                <a:cubicBezTo>
                  <a:pt x="87715" y="14897"/>
                  <a:pt x="87486" y="14656"/>
                  <a:pt x="87188" y="14656"/>
                </a:cubicBezTo>
                <a:close/>
                <a:moveTo>
                  <a:pt x="13235" y="14633"/>
                </a:moveTo>
                <a:cubicBezTo>
                  <a:pt x="12937" y="14633"/>
                  <a:pt x="12709" y="14875"/>
                  <a:pt x="12709" y="15179"/>
                </a:cubicBezTo>
                <a:cubicBezTo>
                  <a:pt x="12686" y="15496"/>
                  <a:pt x="12935" y="15768"/>
                  <a:pt x="13275" y="15768"/>
                </a:cubicBezTo>
                <a:cubicBezTo>
                  <a:pt x="13569" y="15745"/>
                  <a:pt x="13819" y="15518"/>
                  <a:pt x="13841" y="15224"/>
                </a:cubicBezTo>
                <a:cubicBezTo>
                  <a:pt x="13841" y="14884"/>
                  <a:pt x="13592" y="14635"/>
                  <a:pt x="13275" y="14635"/>
                </a:cubicBezTo>
                <a:cubicBezTo>
                  <a:pt x="13261" y="14634"/>
                  <a:pt x="13248" y="14633"/>
                  <a:pt x="13235" y="14633"/>
                </a:cubicBezTo>
                <a:close/>
                <a:moveTo>
                  <a:pt x="151932" y="15168"/>
                </a:moveTo>
                <a:cubicBezTo>
                  <a:pt x="151910" y="15168"/>
                  <a:pt x="151889" y="15172"/>
                  <a:pt x="151868" y="15179"/>
                </a:cubicBezTo>
                <a:cubicBezTo>
                  <a:pt x="151800" y="15201"/>
                  <a:pt x="151665" y="15314"/>
                  <a:pt x="151687" y="15405"/>
                </a:cubicBezTo>
                <a:cubicBezTo>
                  <a:pt x="151687" y="15473"/>
                  <a:pt x="151800" y="15586"/>
                  <a:pt x="151914" y="15768"/>
                </a:cubicBezTo>
                <a:cubicBezTo>
                  <a:pt x="152027" y="15586"/>
                  <a:pt x="152140" y="15473"/>
                  <a:pt x="152140" y="15382"/>
                </a:cubicBezTo>
                <a:cubicBezTo>
                  <a:pt x="152159" y="15267"/>
                  <a:pt x="152049" y="15168"/>
                  <a:pt x="151932" y="15168"/>
                </a:cubicBezTo>
                <a:close/>
                <a:moveTo>
                  <a:pt x="108177" y="15401"/>
                </a:moveTo>
                <a:cubicBezTo>
                  <a:pt x="108167" y="15401"/>
                  <a:pt x="108157" y="15403"/>
                  <a:pt x="108147" y="15405"/>
                </a:cubicBezTo>
                <a:cubicBezTo>
                  <a:pt x="108057" y="15428"/>
                  <a:pt x="107989" y="15518"/>
                  <a:pt x="107921" y="15586"/>
                </a:cubicBezTo>
                <a:cubicBezTo>
                  <a:pt x="107989" y="15654"/>
                  <a:pt x="108034" y="15768"/>
                  <a:pt x="108102" y="15768"/>
                </a:cubicBezTo>
                <a:cubicBezTo>
                  <a:pt x="108109" y="15770"/>
                  <a:pt x="108117" y="15771"/>
                  <a:pt x="108125" y="15771"/>
                </a:cubicBezTo>
                <a:cubicBezTo>
                  <a:pt x="108189" y="15771"/>
                  <a:pt x="108268" y="15692"/>
                  <a:pt x="108329" y="15632"/>
                </a:cubicBezTo>
                <a:lnTo>
                  <a:pt x="108442" y="15496"/>
                </a:lnTo>
                <a:cubicBezTo>
                  <a:pt x="108341" y="15476"/>
                  <a:pt x="108258" y="15401"/>
                  <a:pt x="108177" y="15401"/>
                </a:cubicBezTo>
                <a:close/>
                <a:moveTo>
                  <a:pt x="97614" y="14975"/>
                </a:moveTo>
                <a:cubicBezTo>
                  <a:pt x="97387" y="14997"/>
                  <a:pt x="97206" y="15201"/>
                  <a:pt x="97228" y="15428"/>
                </a:cubicBezTo>
                <a:cubicBezTo>
                  <a:pt x="97228" y="15632"/>
                  <a:pt x="97410" y="15790"/>
                  <a:pt x="97636" y="15790"/>
                </a:cubicBezTo>
                <a:cubicBezTo>
                  <a:pt x="97840" y="15790"/>
                  <a:pt x="98021" y="15609"/>
                  <a:pt x="98021" y="15405"/>
                </a:cubicBezTo>
                <a:cubicBezTo>
                  <a:pt x="98021" y="15179"/>
                  <a:pt x="97840" y="14997"/>
                  <a:pt x="97614" y="14975"/>
                </a:cubicBezTo>
                <a:close/>
                <a:moveTo>
                  <a:pt x="147303" y="15199"/>
                </a:moveTo>
                <a:cubicBezTo>
                  <a:pt x="147160" y="15199"/>
                  <a:pt x="147043" y="15326"/>
                  <a:pt x="147043" y="15473"/>
                </a:cubicBezTo>
                <a:cubicBezTo>
                  <a:pt x="147043" y="15632"/>
                  <a:pt x="147157" y="15768"/>
                  <a:pt x="147315" y="15790"/>
                </a:cubicBezTo>
                <a:cubicBezTo>
                  <a:pt x="147496" y="15790"/>
                  <a:pt x="147655" y="15654"/>
                  <a:pt x="147655" y="15405"/>
                </a:cubicBezTo>
                <a:cubicBezTo>
                  <a:pt x="147587" y="15360"/>
                  <a:pt x="147474" y="15224"/>
                  <a:pt x="147338" y="15201"/>
                </a:cubicBezTo>
                <a:cubicBezTo>
                  <a:pt x="147326" y="15200"/>
                  <a:pt x="147314" y="15199"/>
                  <a:pt x="147303" y="15199"/>
                </a:cubicBezTo>
                <a:close/>
                <a:moveTo>
                  <a:pt x="284623" y="14769"/>
                </a:moveTo>
                <a:cubicBezTo>
                  <a:pt x="284325" y="14769"/>
                  <a:pt x="284096" y="15011"/>
                  <a:pt x="284096" y="15314"/>
                </a:cubicBezTo>
                <a:cubicBezTo>
                  <a:pt x="284096" y="15574"/>
                  <a:pt x="284323" y="15792"/>
                  <a:pt x="284599" y="15792"/>
                </a:cubicBezTo>
                <a:cubicBezTo>
                  <a:pt x="284613" y="15792"/>
                  <a:pt x="284626" y="15791"/>
                  <a:pt x="284640" y="15790"/>
                </a:cubicBezTo>
                <a:cubicBezTo>
                  <a:pt x="284912" y="15790"/>
                  <a:pt x="285002" y="15677"/>
                  <a:pt x="285002" y="15314"/>
                </a:cubicBezTo>
                <a:cubicBezTo>
                  <a:pt x="285002" y="14952"/>
                  <a:pt x="284934" y="14793"/>
                  <a:pt x="284663" y="14771"/>
                </a:cubicBezTo>
                <a:cubicBezTo>
                  <a:pt x="284649" y="14770"/>
                  <a:pt x="284636" y="14769"/>
                  <a:pt x="284623" y="14769"/>
                </a:cubicBezTo>
                <a:close/>
                <a:moveTo>
                  <a:pt x="269530" y="14522"/>
                </a:moveTo>
                <a:cubicBezTo>
                  <a:pt x="269168" y="14522"/>
                  <a:pt x="268873" y="14839"/>
                  <a:pt x="268896" y="15179"/>
                </a:cubicBezTo>
                <a:cubicBezTo>
                  <a:pt x="268896" y="15541"/>
                  <a:pt x="269190" y="15835"/>
                  <a:pt x="269575" y="15835"/>
                </a:cubicBezTo>
                <a:cubicBezTo>
                  <a:pt x="269915" y="15813"/>
                  <a:pt x="270187" y="15518"/>
                  <a:pt x="270210" y="15179"/>
                </a:cubicBezTo>
                <a:cubicBezTo>
                  <a:pt x="270210" y="14816"/>
                  <a:pt x="269893" y="14522"/>
                  <a:pt x="269530" y="14522"/>
                </a:cubicBezTo>
                <a:close/>
                <a:moveTo>
                  <a:pt x="82572" y="14680"/>
                </a:moveTo>
                <a:cubicBezTo>
                  <a:pt x="82255" y="14703"/>
                  <a:pt x="82005" y="14952"/>
                  <a:pt x="81983" y="15269"/>
                </a:cubicBezTo>
                <a:cubicBezTo>
                  <a:pt x="81983" y="15609"/>
                  <a:pt x="82255" y="15881"/>
                  <a:pt x="82594" y="15881"/>
                </a:cubicBezTo>
                <a:cubicBezTo>
                  <a:pt x="82911" y="15881"/>
                  <a:pt x="83161" y="15609"/>
                  <a:pt x="83183" y="15292"/>
                </a:cubicBezTo>
                <a:cubicBezTo>
                  <a:pt x="83183" y="14952"/>
                  <a:pt x="82911" y="14680"/>
                  <a:pt x="82572" y="14680"/>
                </a:cubicBezTo>
                <a:close/>
                <a:moveTo>
                  <a:pt x="8707" y="14811"/>
                </a:moveTo>
                <a:cubicBezTo>
                  <a:pt x="8024" y="14811"/>
                  <a:pt x="8002" y="15881"/>
                  <a:pt x="8700" y="15881"/>
                </a:cubicBezTo>
                <a:cubicBezTo>
                  <a:pt x="8707" y="15881"/>
                  <a:pt x="8714" y="15881"/>
                  <a:pt x="8722" y="15881"/>
                </a:cubicBezTo>
                <a:cubicBezTo>
                  <a:pt x="8735" y="15882"/>
                  <a:pt x="8748" y="15882"/>
                  <a:pt x="8761" y="15882"/>
                </a:cubicBezTo>
                <a:cubicBezTo>
                  <a:pt x="9059" y="15882"/>
                  <a:pt x="9287" y="15641"/>
                  <a:pt x="9265" y="15337"/>
                </a:cubicBezTo>
                <a:cubicBezTo>
                  <a:pt x="9288" y="15065"/>
                  <a:pt x="9061" y="14816"/>
                  <a:pt x="8790" y="14816"/>
                </a:cubicBezTo>
                <a:cubicBezTo>
                  <a:pt x="8761" y="14813"/>
                  <a:pt x="8733" y="14811"/>
                  <a:pt x="8707" y="14811"/>
                </a:cubicBezTo>
                <a:close/>
                <a:moveTo>
                  <a:pt x="28301" y="14646"/>
                </a:moveTo>
                <a:cubicBezTo>
                  <a:pt x="27968" y="14646"/>
                  <a:pt x="27637" y="14878"/>
                  <a:pt x="27682" y="15337"/>
                </a:cubicBezTo>
                <a:cubicBezTo>
                  <a:pt x="27682" y="15642"/>
                  <a:pt x="27954" y="15905"/>
                  <a:pt x="28277" y="15905"/>
                </a:cubicBezTo>
                <a:cubicBezTo>
                  <a:pt x="28290" y="15905"/>
                  <a:pt x="28303" y="15904"/>
                  <a:pt x="28317" y="15903"/>
                </a:cubicBezTo>
                <a:cubicBezTo>
                  <a:pt x="28657" y="15903"/>
                  <a:pt x="28928" y="15632"/>
                  <a:pt x="28928" y="15314"/>
                </a:cubicBezTo>
                <a:cubicBezTo>
                  <a:pt x="28951" y="14867"/>
                  <a:pt x="28625" y="14646"/>
                  <a:pt x="28301" y="14646"/>
                </a:cubicBezTo>
                <a:close/>
                <a:moveTo>
                  <a:pt x="142723" y="15289"/>
                </a:moveTo>
                <a:cubicBezTo>
                  <a:pt x="142565" y="15289"/>
                  <a:pt x="142467" y="15420"/>
                  <a:pt x="142467" y="15609"/>
                </a:cubicBezTo>
                <a:cubicBezTo>
                  <a:pt x="142447" y="15769"/>
                  <a:pt x="142568" y="15911"/>
                  <a:pt x="142722" y="15911"/>
                </a:cubicBezTo>
                <a:cubicBezTo>
                  <a:pt x="142742" y="15911"/>
                  <a:pt x="142763" y="15909"/>
                  <a:pt x="142784" y="15903"/>
                </a:cubicBezTo>
                <a:cubicBezTo>
                  <a:pt x="142988" y="15903"/>
                  <a:pt x="143102" y="15790"/>
                  <a:pt x="143102" y="15496"/>
                </a:cubicBezTo>
                <a:cubicBezTo>
                  <a:pt x="143011" y="15450"/>
                  <a:pt x="142898" y="15314"/>
                  <a:pt x="142762" y="15292"/>
                </a:cubicBezTo>
                <a:cubicBezTo>
                  <a:pt x="142749" y="15290"/>
                  <a:pt x="142736" y="15289"/>
                  <a:pt x="142723" y="15289"/>
                </a:cubicBezTo>
                <a:close/>
                <a:moveTo>
                  <a:pt x="56294" y="15043"/>
                </a:moveTo>
                <a:lnTo>
                  <a:pt x="56588" y="15632"/>
                </a:lnTo>
                <a:lnTo>
                  <a:pt x="56022" y="15926"/>
                </a:lnTo>
                <a:lnTo>
                  <a:pt x="55727" y="15382"/>
                </a:lnTo>
                <a:lnTo>
                  <a:pt x="56294" y="15043"/>
                </a:lnTo>
                <a:close/>
                <a:moveTo>
                  <a:pt x="157872" y="15496"/>
                </a:moveTo>
                <a:cubicBezTo>
                  <a:pt x="157804" y="15564"/>
                  <a:pt x="157713" y="15609"/>
                  <a:pt x="157690" y="15677"/>
                </a:cubicBezTo>
                <a:cubicBezTo>
                  <a:pt x="157690" y="15745"/>
                  <a:pt x="157781" y="15835"/>
                  <a:pt x="157849" y="15949"/>
                </a:cubicBezTo>
                <a:cubicBezTo>
                  <a:pt x="157940" y="15835"/>
                  <a:pt x="158053" y="15768"/>
                  <a:pt x="158053" y="15700"/>
                </a:cubicBezTo>
                <a:cubicBezTo>
                  <a:pt x="158053" y="15632"/>
                  <a:pt x="157940" y="15564"/>
                  <a:pt x="157872" y="15496"/>
                </a:cubicBezTo>
                <a:close/>
                <a:moveTo>
                  <a:pt x="93042" y="14994"/>
                </a:moveTo>
                <a:cubicBezTo>
                  <a:pt x="92409" y="14994"/>
                  <a:pt x="92402" y="15972"/>
                  <a:pt x="93061" y="15972"/>
                </a:cubicBezTo>
                <a:cubicBezTo>
                  <a:pt x="93068" y="15972"/>
                  <a:pt x="93075" y="15972"/>
                  <a:pt x="93083" y="15971"/>
                </a:cubicBezTo>
                <a:cubicBezTo>
                  <a:pt x="93672" y="15926"/>
                  <a:pt x="93694" y="15065"/>
                  <a:pt x="93105" y="14997"/>
                </a:cubicBezTo>
                <a:cubicBezTo>
                  <a:pt x="93084" y="14995"/>
                  <a:pt x="93063" y="14994"/>
                  <a:pt x="93042" y="14994"/>
                </a:cubicBezTo>
                <a:close/>
                <a:moveTo>
                  <a:pt x="280041" y="14816"/>
                </a:moveTo>
                <a:cubicBezTo>
                  <a:pt x="279702" y="14816"/>
                  <a:pt x="279452" y="15088"/>
                  <a:pt x="279475" y="15405"/>
                </a:cubicBezTo>
                <a:cubicBezTo>
                  <a:pt x="279475" y="15710"/>
                  <a:pt x="279726" y="15973"/>
                  <a:pt x="280047" y="15973"/>
                </a:cubicBezTo>
                <a:cubicBezTo>
                  <a:pt x="280060" y="15973"/>
                  <a:pt x="280073" y="15972"/>
                  <a:pt x="280087" y="15971"/>
                </a:cubicBezTo>
                <a:lnTo>
                  <a:pt x="280087" y="15949"/>
                </a:lnTo>
                <a:cubicBezTo>
                  <a:pt x="280381" y="15926"/>
                  <a:pt x="280630" y="15654"/>
                  <a:pt x="280608" y="15337"/>
                </a:cubicBezTo>
                <a:cubicBezTo>
                  <a:pt x="280585" y="15043"/>
                  <a:pt x="280336" y="14816"/>
                  <a:pt x="280041" y="14816"/>
                </a:cubicBezTo>
                <a:close/>
                <a:moveTo>
                  <a:pt x="4644" y="15450"/>
                </a:moveTo>
                <a:lnTo>
                  <a:pt x="3647" y="15586"/>
                </a:lnTo>
                <a:cubicBezTo>
                  <a:pt x="3688" y="15810"/>
                  <a:pt x="3892" y="15978"/>
                  <a:pt x="4130" y="15978"/>
                </a:cubicBezTo>
                <a:cubicBezTo>
                  <a:pt x="4157" y="15978"/>
                  <a:pt x="4185" y="15976"/>
                  <a:pt x="4214" y="15971"/>
                </a:cubicBezTo>
                <a:cubicBezTo>
                  <a:pt x="4463" y="15949"/>
                  <a:pt x="4667" y="15700"/>
                  <a:pt x="4644" y="15450"/>
                </a:cubicBezTo>
                <a:close/>
                <a:moveTo>
                  <a:pt x="245359" y="14680"/>
                </a:moveTo>
                <a:cubicBezTo>
                  <a:pt x="244997" y="14703"/>
                  <a:pt x="244725" y="14997"/>
                  <a:pt x="244747" y="15360"/>
                </a:cubicBezTo>
                <a:cubicBezTo>
                  <a:pt x="244747" y="15722"/>
                  <a:pt x="245042" y="15994"/>
                  <a:pt x="245382" y="15994"/>
                </a:cubicBezTo>
                <a:cubicBezTo>
                  <a:pt x="245744" y="15971"/>
                  <a:pt x="246039" y="15700"/>
                  <a:pt x="246039" y="15337"/>
                </a:cubicBezTo>
                <a:cubicBezTo>
                  <a:pt x="246039" y="14975"/>
                  <a:pt x="245721" y="14680"/>
                  <a:pt x="245359" y="14680"/>
                </a:cubicBezTo>
                <a:close/>
                <a:moveTo>
                  <a:pt x="103481" y="15382"/>
                </a:moveTo>
                <a:cubicBezTo>
                  <a:pt x="103390" y="15473"/>
                  <a:pt x="103322" y="15586"/>
                  <a:pt x="103277" y="15722"/>
                </a:cubicBezTo>
                <a:cubicBezTo>
                  <a:pt x="103235" y="15869"/>
                  <a:pt x="103387" y="15997"/>
                  <a:pt x="103554" y="15997"/>
                </a:cubicBezTo>
                <a:cubicBezTo>
                  <a:pt x="103567" y="15997"/>
                  <a:pt x="103581" y="15996"/>
                  <a:pt x="103594" y="15994"/>
                </a:cubicBezTo>
                <a:cubicBezTo>
                  <a:pt x="103753" y="15994"/>
                  <a:pt x="103889" y="15858"/>
                  <a:pt x="103889" y="15722"/>
                </a:cubicBezTo>
                <a:cubicBezTo>
                  <a:pt x="103889" y="15541"/>
                  <a:pt x="103753" y="15382"/>
                  <a:pt x="103481" y="15382"/>
                </a:cubicBezTo>
                <a:close/>
                <a:moveTo>
                  <a:pt x="23763" y="14771"/>
                </a:moveTo>
                <a:cubicBezTo>
                  <a:pt x="23401" y="14771"/>
                  <a:pt x="23129" y="15065"/>
                  <a:pt x="23129" y="15428"/>
                </a:cubicBezTo>
                <a:cubicBezTo>
                  <a:pt x="23152" y="15768"/>
                  <a:pt x="23446" y="16017"/>
                  <a:pt x="23786" y="16017"/>
                </a:cubicBezTo>
                <a:cubicBezTo>
                  <a:pt x="24126" y="15994"/>
                  <a:pt x="24398" y="15722"/>
                  <a:pt x="24375" y="15382"/>
                </a:cubicBezTo>
                <a:cubicBezTo>
                  <a:pt x="24375" y="15043"/>
                  <a:pt x="24103" y="14771"/>
                  <a:pt x="23763" y="14771"/>
                </a:cubicBezTo>
                <a:close/>
                <a:moveTo>
                  <a:pt x="78018" y="14748"/>
                </a:moveTo>
                <a:cubicBezTo>
                  <a:pt x="77452" y="14771"/>
                  <a:pt x="77203" y="15473"/>
                  <a:pt x="77611" y="15858"/>
                </a:cubicBezTo>
                <a:cubicBezTo>
                  <a:pt x="77735" y="15976"/>
                  <a:pt x="77885" y="16028"/>
                  <a:pt x="78033" y="16028"/>
                </a:cubicBezTo>
                <a:cubicBezTo>
                  <a:pt x="78368" y="16028"/>
                  <a:pt x="78691" y="15760"/>
                  <a:pt x="78675" y="15382"/>
                </a:cubicBezTo>
                <a:cubicBezTo>
                  <a:pt x="78675" y="15020"/>
                  <a:pt x="78381" y="14748"/>
                  <a:pt x="78018" y="14748"/>
                </a:cubicBezTo>
                <a:close/>
                <a:moveTo>
                  <a:pt x="51740" y="15156"/>
                </a:moveTo>
                <a:lnTo>
                  <a:pt x="52058" y="15722"/>
                </a:lnTo>
                <a:lnTo>
                  <a:pt x="51446" y="16039"/>
                </a:lnTo>
                <a:lnTo>
                  <a:pt x="51129" y="15496"/>
                </a:lnTo>
                <a:lnTo>
                  <a:pt x="51740" y="15156"/>
                </a:lnTo>
                <a:close/>
                <a:moveTo>
                  <a:pt x="114083" y="15768"/>
                </a:moveTo>
                <a:cubicBezTo>
                  <a:pt x="114037" y="15768"/>
                  <a:pt x="113969" y="15858"/>
                  <a:pt x="113901" y="15903"/>
                </a:cubicBezTo>
                <a:cubicBezTo>
                  <a:pt x="113947" y="15949"/>
                  <a:pt x="113992" y="16039"/>
                  <a:pt x="114060" y="16039"/>
                </a:cubicBezTo>
                <a:cubicBezTo>
                  <a:pt x="114066" y="16042"/>
                  <a:pt x="114073" y="16044"/>
                  <a:pt x="114080" y="16044"/>
                </a:cubicBezTo>
                <a:cubicBezTo>
                  <a:pt x="114130" y="16044"/>
                  <a:pt x="114211" y="15985"/>
                  <a:pt x="114309" y="15926"/>
                </a:cubicBezTo>
                <a:cubicBezTo>
                  <a:pt x="114218" y="15858"/>
                  <a:pt x="114150" y="15790"/>
                  <a:pt x="114105" y="15790"/>
                </a:cubicBezTo>
                <a:lnTo>
                  <a:pt x="114083" y="15768"/>
                </a:lnTo>
                <a:close/>
                <a:moveTo>
                  <a:pt x="138214" y="15448"/>
                </a:moveTo>
                <a:cubicBezTo>
                  <a:pt x="138050" y="15448"/>
                  <a:pt x="137914" y="15577"/>
                  <a:pt x="137914" y="15745"/>
                </a:cubicBezTo>
                <a:cubicBezTo>
                  <a:pt x="137937" y="15926"/>
                  <a:pt x="138072" y="16062"/>
                  <a:pt x="138254" y="16062"/>
                </a:cubicBezTo>
                <a:cubicBezTo>
                  <a:pt x="138639" y="16039"/>
                  <a:pt x="138639" y="15473"/>
                  <a:pt x="138254" y="15450"/>
                </a:cubicBezTo>
                <a:cubicBezTo>
                  <a:pt x="138240" y="15449"/>
                  <a:pt x="138227" y="15448"/>
                  <a:pt x="138214" y="15448"/>
                </a:cubicBezTo>
                <a:close/>
                <a:moveTo>
                  <a:pt x="240834" y="14837"/>
                </a:moveTo>
                <a:cubicBezTo>
                  <a:pt x="240511" y="14837"/>
                  <a:pt x="240239" y="15101"/>
                  <a:pt x="240239" y="15428"/>
                </a:cubicBezTo>
                <a:cubicBezTo>
                  <a:pt x="240217" y="15768"/>
                  <a:pt x="240489" y="16039"/>
                  <a:pt x="240828" y="16062"/>
                </a:cubicBezTo>
                <a:cubicBezTo>
                  <a:pt x="241168" y="16062"/>
                  <a:pt x="241440" y="15790"/>
                  <a:pt x="241463" y="15473"/>
                </a:cubicBezTo>
                <a:cubicBezTo>
                  <a:pt x="241485" y="15133"/>
                  <a:pt x="241213" y="14839"/>
                  <a:pt x="240874" y="14839"/>
                </a:cubicBezTo>
                <a:cubicBezTo>
                  <a:pt x="240860" y="14838"/>
                  <a:pt x="240847" y="14837"/>
                  <a:pt x="240834" y="14837"/>
                </a:cubicBezTo>
                <a:close/>
                <a:moveTo>
                  <a:pt x="267050" y="15993"/>
                </a:moveTo>
                <a:cubicBezTo>
                  <a:pt x="267048" y="16017"/>
                  <a:pt x="267045" y="16040"/>
                  <a:pt x="267042" y="16062"/>
                </a:cubicBezTo>
                <a:lnTo>
                  <a:pt x="267042" y="16062"/>
                </a:lnTo>
                <a:cubicBezTo>
                  <a:pt x="267041" y="16055"/>
                  <a:pt x="267039" y="16047"/>
                  <a:pt x="267038" y="16039"/>
                </a:cubicBezTo>
                <a:lnTo>
                  <a:pt x="267016" y="16062"/>
                </a:lnTo>
                <a:cubicBezTo>
                  <a:pt x="267027" y="16038"/>
                  <a:pt x="267038" y="16016"/>
                  <a:pt x="267050" y="15993"/>
                </a:cubicBezTo>
                <a:close/>
                <a:moveTo>
                  <a:pt x="153228" y="15512"/>
                </a:moveTo>
                <a:cubicBezTo>
                  <a:pt x="153090" y="15512"/>
                  <a:pt x="152981" y="15692"/>
                  <a:pt x="153001" y="15835"/>
                </a:cubicBezTo>
                <a:cubicBezTo>
                  <a:pt x="153019" y="15980"/>
                  <a:pt x="153095" y="16082"/>
                  <a:pt x="153218" y="16082"/>
                </a:cubicBezTo>
                <a:cubicBezTo>
                  <a:pt x="153248" y="16082"/>
                  <a:pt x="153282" y="16076"/>
                  <a:pt x="153318" y="16062"/>
                </a:cubicBezTo>
                <a:cubicBezTo>
                  <a:pt x="153477" y="16017"/>
                  <a:pt x="153522" y="15903"/>
                  <a:pt x="153681" y="15768"/>
                </a:cubicBezTo>
                <a:cubicBezTo>
                  <a:pt x="153567" y="15677"/>
                  <a:pt x="153431" y="15586"/>
                  <a:pt x="153273" y="15518"/>
                </a:cubicBezTo>
                <a:cubicBezTo>
                  <a:pt x="153258" y="15514"/>
                  <a:pt x="153243" y="15512"/>
                  <a:pt x="153228" y="15512"/>
                </a:cubicBezTo>
                <a:close/>
                <a:moveTo>
                  <a:pt x="231767" y="15292"/>
                </a:moveTo>
                <a:cubicBezTo>
                  <a:pt x="231518" y="15292"/>
                  <a:pt x="231337" y="15473"/>
                  <a:pt x="231314" y="15700"/>
                </a:cubicBezTo>
                <a:cubicBezTo>
                  <a:pt x="231337" y="15903"/>
                  <a:pt x="231495" y="16062"/>
                  <a:pt x="231699" y="16085"/>
                </a:cubicBezTo>
                <a:cubicBezTo>
                  <a:pt x="231926" y="16085"/>
                  <a:pt x="232107" y="15926"/>
                  <a:pt x="232107" y="15722"/>
                </a:cubicBezTo>
                <a:cubicBezTo>
                  <a:pt x="232107" y="15496"/>
                  <a:pt x="231971" y="15337"/>
                  <a:pt x="231767" y="15292"/>
                </a:cubicBezTo>
                <a:close/>
                <a:moveTo>
                  <a:pt x="236275" y="14997"/>
                </a:moveTo>
                <a:cubicBezTo>
                  <a:pt x="235980" y="14997"/>
                  <a:pt x="235731" y="15224"/>
                  <a:pt x="235709" y="15518"/>
                </a:cubicBezTo>
                <a:cubicBezTo>
                  <a:pt x="235709" y="15835"/>
                  <a:pt x="235935" y="16085"/>
                  <a:pt x="236252" y="16085"/>
                </a:cubicBezTo>
                <a:cubicBezTo>
                  <a:pt x="236265" y="16086"/>
                  <a:pt x="236277" y="16086"/>
                  <a:pt x="236290" y="16086"/>
                </a:cubicBezTo>
                <a:cubicBezTo>
                  <a:pt x="236569" y="16086"/>
                  <a:pt x="236819" y="15846"/>
                  <a:pt x="236819" y="15564"/>
                </a:cubicBezTo>
                <a:cubicBezTo>
                  <a:pt x="236819" y="15246"/>
                  <a:pt x="236569" y="14997"/>
                  <a:pt x="236275" y="14997"/>
                </a:cubicBezTo>
                <a:close/>
                <a:moveTo>
                  <a:pt x="275465" y="14861"/>
                </a:moveTo>
                <a:cubicBezTo>
                  <a:pt x="275148" y="14907"/>
                  <a:pt x="274899" y="15179"/>
                  <a:pt x="274899" y="15518"/>
                </a:cubicBezTo>
                <a:cubicBezTo>
                  <a:pt x="274899" y="15858"/>
                  <a:pt x="275194" y="16107"/>
                  <a:pt x="275533" y="16107"/>
                </a:cubicBezTo>
                <a:cubicBezTo>
                  <a:pt x="275850" y="16085"/>
                  <a:pt x="276122" y="15813"/>
                  <a:pt x="276122" y="15496"/>
                </a:cubicBezTo>
                <a:cubicBezTo>
                  <a:pt x="276122" y="15133"/>
                  <a:pt x="275828" y="14861"/>
                  <a:pt x="275465" y="14861"/>
                </a:cubicBezTo>
                <a:close/>
                <a:moveTo>
                  <a:pt x="19210" y="14884"/>
                </a:moveTo>
                <a:cubicBezTo>
                  <a:pt x="18870" y="14884"/>
                  <a:pt x="18621" y="15179"/>
                  <a:pt x="18621" y="15496"/>
                </a:cubicBezTo>
                <a:cubicBezTo>
                  <a:pt x="18621" y="15844"/>
                  <a:pt x="18893" y="16109"/>
                  <a:pt x="19216" y="16109"/>
                </a:cubicBezTo>
                <a:cubicBezTo>
                  <a:pt x="19229" y="16109"/>
                  <a:pt x="19242" y="16108"/>
                  <a:pt x="19255" y="16107"/>
                </a:cubicBezTo>
                <a:cubicBezTo>
                  <a:pt x="19595" y="16085"/>
                  <a:pt x="19844" y="15813"/>
                  <a:pt x="19844" y="15473"/>
                </a:cubicBezTo>
                <a:cubicBezTo>
                  <a:pt x="19822" y="15156"/>
                  <a:pt x="19550" y="14884"/>
                  <a:pt x="19210" y="14884"/>
                </a:cubicBezTo>
                <a:close/>
                <a:moveTo>
                  <a:pt x="47142" y="15269"/>
                </a:moveTo>
                <a:lnTo>
                  <a:pt x="47436" y="15835"/>
                </a:lnTo>
                <a:lnTo>
                  <a:pt x="46915" y="16153"/>
                </a:lnTo>
                <a:lnTo>
                  <a:pt x="46575" y="15586"/>
                </a:lnTo>
                <a:lnTo>
                  <a:pt x="47142" y="15269"/>
                </a:lnTo>
                <a:close/>
                <a:moveTo>
                  <a:pt x="66805" y="15156"/>
                </a:moveTo>
                <a:lnTo>
                  <a:pt x="67099" y="15835"/>
                </a:lnTo>
                <a:lnTo>
                  <a:pt x="66533" y="16153"/>
                </a:lnTo>
                <a:lnTo>
                  <a:pt x="66193" y="15518"/>
                </a:lnTo>
                <a:lnTo>
                  <a:pt x="66805" y="15156"/>
                </a:lnTo>
                <a:close/>
                <a:moveTo>
                  <a:pt x="88575" y="15043"/>
                </a:moveTo>
                <a:cubicBezTo>
                  <a:pt x="88280" y="15043"/>
                  <a:pt x="88031" y="15269"/>
                  <a:pt x="88008" y="15564"/>
                </a:cubicBezTo>
                <a:cubicBezTo>
                  <a:pt x="88008" y="15881"/>
                  <a:pt x="88235" y="16130"/>
                  <a:pt x="88529" y="16153"/>
                </a:cubicBezTo>
                <a:cubicBezTo>
                  <a:pt x="88824" y="16153"/>
                  <a:pt x="89073" y="15926"/>
                  <a:pt x="89096" y="15632"/>
                </a:cubicBezTo>
                <a:cubicBezTo>
                  <a:pt x="89118" y="15314"/>
                  <a:pt x="88869" y="15065"/>
                  <a:pt x="88575" y="15043"/>
                </a:cubicBezTo>
                <a:close/>
                <a:moveTo>
                  <a:pt x="129147" y="15700"/>
                </a:moveTo>
                <a:cubicBezTo>
                  <a:pt x="129056" y="15700"/>
                  <a:pt x="128966" y="15835"/>
                  <a:pt x="128875" y="15926"/>
                </a:cubicBezTo>
                <a:cubicBezTo>
                  <a:pt x="128943" y="16017"/>
                  <a:pt x="129011" y="16153"/>
                  <a:pt x="129102" y="16175"/>
                </a:cubicBezTo>
                <a:cubicBezTo>
                  <a:pt x="129110" y="16177"/>
                  <a:pt x="129118" y="16178"/>
                  <a:pt x="129126" y="16178"/>
                </a:cubicBezTo>
                <a:cubicBezTo>
                  <a:pt x="129213" y="16178"/>
                  <a:pt x="129324" y="16077"/>
                  <a:pt x="129510" y="15994"/>
                </a:cubicBezTo>
                <a:cubicBezTo>
                  <a:pt x="129328" y="15835"/>
                  <a:pt x="129238" y="15700"/>
                  <a:pt x="129147" y="15700"/>
                </a:cubicBezTo>
                <a:close/>
                <a:moveTo>
                  <a:pt x="98995" y="15382"/>
                </a:moveTo>
                <a:cubicBezTo>
                  <a:pt x="98769" y="15405"/>
                  <a:pt x="98588" y="15586"/>
                  <a:pt x="98588" y="15813"/>
                </a:cubicBezTo>
                <a:cubicBezTo>
                  <a:pt x="98610" y="16017"/>
                  <a:pt x="98769" y="16198"/>
                  <a:pt x="98973" y="16198"/>
                </a:cubicBezTo>
                <a:cubicBezTo>
                  <a:pt x="98987" y="16199"/>
                  <a:pt x="99001" y="16200"/>
                  <a:pt x="99015" y="16200"/>
                </a:cubicBezTo>
                <a:cubicBezTo>
                  <a:pt x="99244" y="16200"/>
                  <a:pt x="99424" y="16026"/>
                  <a:pt x="99403" y="15813"/>
                </a:cubicBezTo>
                <a:cubicBezTo>
                  <a:pt x="99426" y="15564"/>
                  <a:pt x="99222" y="15382"/>
                  <a:pt x="98995" y="15382"/>
                </a:cubicBezTo>
                <a:close/>
                <a:moveTo>
                  <a:pt x="109445" y="15772"/>
                </a:moveTo>
                <a:cubicBezTo>
                  <a:pt x="109327" y="15772"/>
                  <a:pt x="109243" y="15883"/>
                  <a:pt x="109280" y="15994"/>
                </a:cubicBezTo>
                <a:cubicBezTo>
                  <a:pt x="109280" y="16085"/>
                  <a:pt x="109393" y="16221"/>
                  <a:pt x="109461" y="16221"/>
                </a:cubicBezTo>
                <a:cubicBezTo>
                  <a:pt x="109529" y="16221"/>
                  <a:pt x="109665" y="16130"/>
                  <a:pt x="109846" y="16017"/>
                </a:cubicBezTo>
                <a:cubicBezTo>
                  <a:pt x="109688" y="15903"/>
                  <a:pt x="109620" y="15813"/>
                  <a:pt x="109529" y="15790"/>
                </a:cubicBezTo>
                <a:cubicBezTo>
                  <a:pt x="109500" y="15778"/>
                  <a:pt x="109472" y="15772"/>
                  <a:pt x="109445" y="15772"/>
                </a:cubicBezTo>
                <a:close/>
                <a:moveTo>
                  <a:pt x="62206" y="15314"/>
                </a:moveTo>
                <a:lnTo>
                  <a:pt x="62501" y="15949"/>
                </a:lnTo>
                <a:lnTo>
                  <a:pt x="61934" y="16243"/>
                </a:lnTo>
                <a:cubicBezTo>
                  <a:pt x="61844" y="16062"/>
                  <a:pt x="61731" y="15881"/>
                  <a:pt x="61617" y="15677"/>
                </a:cubicBezTo>
                <a:lnTo>
                  <a:pt x="62206" y="15314"/>
                </a:lnTo>
                <a:close/>
                <a:moveTo>
                  <a:pt x="133660" y="15561"/>
                </a:moveTo>
                <a:cubicBezTo>
                  <a:pt x="133494" y="15561"/>
                  <a:pt x="133341" y="15689"/>
                  <a:pt x="133383" y="15835"/>
                </a:cubicBezTo>
                <a:cubicBezTo>
                  <a:pt x="133451" y="15994"/>
                  <a:pt x="133542" y="16130"/>
                  <a:pt x="133655" y="16243"/>
                </a:cubicBezTo>
                <a:cubicBezTo>
                  <a:pt x="133768" y="16085"/>
                  <a:pt x="133904" y="15994"/>
                  <a:pt x="133950" y="15881"/>
                </a:cubicBezTo>
                <a:cubicBezTo>
                  <a:pt x="133995" y="15722"/>
                  <a:pt x="133882" y="15586"/>
                  <a:pt x="133700" y="15564"/>
                </a:cubicBezTo>
                <a:cubicBezTo>
                  <a:pt x="133687" y="15562"/>
                  <a:pt x="133674" y="15561"/>
                  <a:pt x="133660" y="15561"/>
                </a:cubicBezTo>
                <a:close/>
                <a:moveTo>
                  <a:pt x="264252" y="15269"/>
                </a:moveTo>
                <a:cubicBezTo>
                  <a:pt x="264365" y="15473"/>
                  <a:pt x="264501" y="15700"/>
                  <a:pt x="264614" y="15926"/>
                </a:cubicBezTo>
                <a:lnTo>
                  <a:pt x="263980" y="16243"/>
                </a:lnTo>
                <a:lnTo>
                  <a:pt x="263640" y="15632"/>
                </a:lnTo>
                <a:lnTo>
                  <a:pt x="264252" y="15269"/>
                </a:lnTo>
                <a:close/>
                <a:moveTo>
                  <a:pt x="14620" y="15041"/>
                </a:moveTo>
                <a:cubicBezTo>
                  <a:pt x="14317" y="15041"/>
                  <a:pt x="14045" y="15305"/>
                  <a:pt x="14045" y="15632"/>
                </a:cubicBezTo>
                <a:cubicBezTo>
                  <a:pt x="14045" y="15971"/>
                  <a:pt x="14294" y="16243"/>
                  <a:pt x="14634" y="16266"/>
                </a:cubicBezTo>
                <a:cubicBezTo>
                  <a:pt x="14974" y="16243"/>
                  <a:pt x="15246" y="15971"/>
                  <a:pt x="15246" y="15632"/>
                </a:cubicBezTo>
                <a:cubicBezTo>
                  <a:pt x="15223" y="15314"/>
                  <a:pt x="14974" y="15065"/>
                  <a:pt x="14657" y="15043"/>
                </a:cubicBezTo>
                <a:cubicBezTo>
                  <a:pt x="14644" y="15042"/>
                  <a:pt x="14632" y="15041"/>
                  <a:pt x="14620" y="15041"/>
                </a:cubicBezTo>
                <a:close/>
                <a:moveTo>
                  <a:pt x="148708" y="15561"/>
                </a:moveTo>
                <a:cubicBezTo>
                  <a:pt x="148541" y="15561"/>
                  <a:pt x="148402" y="15713"/>
                  <a:pt x="148402" y="15903"/>
                </a:cubicBezTo>
                <a:cubicBezTo>
                  <a:pt x="148402" y="16085"/>
                  <a:pt x="148538" y="16243"/>
                  <a:pt x="148742" y="16266"/>
                </a:cubicBezTo>
                <a:cubicBezTo>
                  <a:pt x="148923" y="16243"/>
                  <a:pt x="149082" y="16107"/>
                  <a:pt x="149105" y="15903"/>
                </a:cubicBezTo>
                <a:cubicBezTo>
                  <a:pt x="149105" y="15722"/>
                  <a:pt x="148946" y="15564"/>
                  <a:pt x="148742" y="15564"/>
                </a:cubicBezTo>
                <a:cubicBezTo>
                  <a:pt x="148731" y="15562"/>
                  <a:pt x="148719" y="15561"/>
                  <a:pt x="148708" y="15561"/>
                </a:cubicBezTo>
                <a:close/>
                <a:moveTo>
                  <a:pt x="42634" y="15337"/>
                </a:moveTo>
                <a:lnTo>
                  <a:pt x="42906" y="15994"/>
                </a:lnTo>
                <a:lnTo>
                  <a:pt x="42339" y="16289"/>
                </a:lnTo>
                <a:lnTo>
                  <a:pt x="42022" y="15677"/>
                </a:lnTo>
                <a:lnTo>
                  <a:pt x="42634" y="15337"/>
                </a:lnTo>
                <a:close/>
                <a:moveTo>
                  <a:pt x="124594" y="15745"/>
                </a:moveTo>
                <a:cubicBezTo>
                  <a:pt x="124480" y="15881"/>
                  <a:pt x="124367" y="15971"/>
                  <a:pt x="124367" y="16039"/>
                </a:cubicBezTo>
                <a:cubicBezTo>
                  <a:pt x="124367" y="16130"/>
                  <a:pt x="124503" y="16198"/>
                  <a:pt x="124571" y="16289"/>
                </a:cubicBezTo>
                <a:cubicBezTo>
                  <a:pt x="124639" y="16198"/>
                  <a:pt x="124775" y="16153"/>
                  <a:pt x="124798" y="16062"/>
                </a:cubicBezTo>
                <a:cubicBezTo>
                  <a:pt x="124798" y="15971"/>
                  <a:pt x="124684" y="15903"/>
                  <a:pt x="124594" y="15745"/>
                </a:cubicBezTo>
                <a:close/>
                <a:moveTo>
                  <a:pt x="83976" y="15088"/>
                </a:moveTo>
                <a:cubicBezTo>
                  <a:pt x="83636" y="15088"/>
                  <a:pt x="83365" y="15360"/>
                  <a:pt x="83365" y="15700"/>
                </a:cubicBezTo>
                <a:cubicBezTo>
                  <a:pt x="83365" y="16026"/>
                  <a:pt x="83616" y="16290"/>
                  <a:pt x="83937" y="16290"/>
                </a:cubicBezTo>
                <a:cubicBezTo>
                  <a:pt x="83950" y="16290"/>
                  <a:pt x="83963" y="16289"/>
                  <a:pt x="83976" y="16289"/>
                </a:cubicBezTo>
                <a:cubicBezTo>
                  <a:pt x="84316" y="16289"/>
                  <a:pt x="84565" y="16017"/>
                  <a:pt x="84565" y="15677"/>
                </a:cubicBezTo>
                <a:cubicBezTo>
                  <a:pt x="84542" y="15360"/>
                  <a:pt x="84293" y="15111"/>
                  <a:pt x="83976" y="15088"/>
                </a:cubicBezTo>
                <a:close/>
                <a:moveTo>
                  <a:pt x="159250" y="15901"/>
                </a:moveTo>
                <a:cubicBezTo>
                  <a:pt x="159243" y="15901"/>
                  <a:pt x="159237" y="15901"/>
                  <a:pt x="159231" y="15903"/>
                </a:cubicBezTo>
                <a:cubicBezTo>
                  <a:pt x="159223" y="15903"/>
                  <a:pt x="159216" y="15903"/>
                  <a:pt x="159209" y="15903"/>
                </a:cubicBezTo>
                <a:cubicBezTo>
                  <a:pt x="158929" y="15903"/>
                  <a:pt x="158942" y="16314"/>
                  <a:pt x="159212" y="16314"/>
                </a:cubicBezTo>
                <a:cubicBezTo>
                  <a:pt x="159225" y="16314"/>
                  <a:pt x="159239" y="16313"/>
                  <a:pt x="159253" y="16311"/>
                </a:cubicBezTo>
                <a:cubicBezTo>
                  <a:pt x="159321" y="16311"/>
                  <a:pt x="159412" y="16198"/>
                  <a:pt x="159548" y="16085"/>
                </a:cubicBezTo>
                <a:cubicBezTo>
                  <a:pt x="159424" y="16002"/>
                  <a:pt x="159319" y="15901"/>
                  <a:pt x="159250" y="15901"/>
                </a:cubicBezTo>
                <a:close/>
                <a:moveTo>
                  <a:pt x="10126" y="15156"/>
                </a:moveTo>
                <a:cubicBezTo>
                  <a:pt x="9786" y="15156"/>
                  <a:pt x="9537" y="15405"/>
                  <a:pt x="9514" y="15722"/>
                </a:cubicBezTo>
                <a:cubicBezTo>
                  <a:pt x="9514" y="16062"/>
                  <a:pt x="9764" y="16334"/>
                  <a:pt x="10081" y="16334"/>
                </a:cubicBezTo>
                <a:cubicBezTo>
                  <a:pt x="10398" y="16334"/>
                  <a:pt x="10692" y="16085"/>
                  <a:pt x="10692" y="15768"/>
                </a:cubicBezTo>
                <a:cubicBezTo>
                  <a:pt x="10692" y="15450"/>
                  <a:pt x="10443" y="15179"/>
                  <a:pt x="10126" y="15156"/>
                </a:cubicBezTo>
                <a:close/>
                <a:moveTo>
                  <a:pt x="270911" y="14936"/>
                </a:moveTo>
                <a:cubicBezTo>
                  <a:pt x="270666" y="14936"/>
                  <a:pt x="270441" y="15085"/>
                  <a:pt x="270346" y="15314"/>
                </a:cubicBezTo>
                <a:cubicBezTo>
                  <a:pt x="270210" y="15564"/>
                  <a:pt x="270255" y="15858"/>
                  <a:pt x="270459" y="16039"/>
                </a:cubicBezTo>
                <a:cubicBezTo>
                  <a:pt x="270572" y="16153"/>
                  <a:pt x="270686" y="16243"/>
                  <a:pt x="270799" y="16334"/>
                </a:cubicBezTo>
                <a:cubicBezTo>
                  <a:pt x="270935" y="16266"/>
                  <a:pt x="271071" y="16243"/>
                  <a:pt x="271207" y="16175"/>
                </a:cubicBezTo>
                <a:cubicBezTo>
                  <a:pt x="271456" y="16062"/>
                  <a:pt x="271592" y="15790"/>
                  <a:pt x="271569" y="15518"/>
                </a:cubicBezTo>
                <a:cubicBezTo>
                  <a:pt x="271524" y="15224"/>
                  <a:pt x="271320" y="15020"/>
                  <a:pt x="271048" y="14952"/>
                </a:cubicBezTo>
                <a:cubicBezTo>
                  <a:pt x="271002" y="14941"/>
                  <a:pt x="270956" y="14936"/>
                  <a:pt x="270911" y="14936"/>
                </a:cubicBezTo>
                <a:close/>
                <a:moveTo>
                  <a:pt x="57653" y="15473"/>
                </a:moveTo>
                <a:lnTo>
                  <a:pt x="57970" y="16039"/>
                </a:lnTo>
                <a:lnTo>
                  <a:pt x="57404" y="16357"/>
                </a:lnTo>
                <a:lnTo>
                  <a:pt x="57109" y="15790"/>
                </a:lnTo>
                <a:lnTo>
                  <a:pt x="57653" y="15473"/>
                </a:lnTo>
                <a:close/>
                <a:moveTo>
                  <a:pt x="281401" y="15246"/>
                </a:moveTo>
                <a:cubicBezTo>
                  <a:pt x="281106" y="15246"/>
                  <a:pt x="280857" y="15496"/>
                  <a:pt x="280834" y="15790"/>
                </a:cubicBezTo>
                <a:cubicBezTo>
                  <a:pt x="280857" y="16107"/>
                  <a:pt x="281106" y="16357"/>
                  <a:pt x="281446" y="16357"/>
                </a:cubicBezTo>
                <a:cubicBezTo>
                  <a:pt x="281718" y="16334"/>
                  <a:pt x="281944" y="16085"/>
                  <a:pt x="281944" y="15790"/>
                </a:cubicBezTo>
                <a:cubicBezTo>
                  <a:pt x="281967" y="15496"/>
                  <a:pt x="281718" y="15246"/>
                  <a:pt x="281401" y="15246"/>
                </a:cubicBezTo>
                <a:close/>
                <a:moveTo>
                  <a:pt x="5575" y="15332"/>
                </a:moveTo>
                <a:cubicBezTo>
                  <a:pt x="5552" y="15332"/>
                  <a:pt x="5528" y="15334"/>
                  <a:pt x="5505" y="15337"/>
                </a:cubicBezTo>
                <a:cubicBezTo>
                  <a:pt x="5142" y="15360"/>
                  <a:pt x="4961" y="15541"/>
                  <a:pt x="4961" y="15858"/>
                </a:cubicBezTo>
                <a:cubicBezTo>
                  <a:pt x="4961" y="16140"/>
                  <a:pt x="5210" y="16381"/>
                  <a:pt x="5490" y="16381"/>
                </a:cubicBezTo>
                <a:cubicBezTo>
                  <a:pt x="5502" y="16381"/>
                  <a:pt x="5515" y="16380"/>
                  <a:pt x="5527" y="16379"/>
                </a:cubicBezTo>
                <a:cubicBezTo>
                  <a:pt x="5822" y="16357"/>
                  <a:pt x="6071" y="16130"/>
                  <a:pt x="6071" y="15835"/>
                </a:cubicBezTo>
                <a:cubicBezTo>
                  <a:pt x="6071" y="15564"/>
                  <a:pt x="5841" y="15332"/>
                  <a:pt x="5575" y="15332"/>
                </a:cubicBezTo>
                <a:close/>
                <a:moveTo>
                  <a:pt x="94465" y="15405"/>
                </a:moveTo>
                <a:cubicBezTo>
                  <a:pt x="94170" y="15405"/>
                  <a:pt x="93944" y="15654"/>
                  <a:pt x="93966" y="15926"/>
                </a:cubicBezTo>
                <a:cubicBezTo>
                  <a:pt x="93988" y="16184"/>
                  <a:pt x="94193" y="16381"/>
                  <a:pt x="94446" y="16381"/>
                </a:cubicBezTo>
                <a:cubicBezTo>
                  <a:pt x="94460" y="16381"/>
                  <a:pt x="94474" y="16380"/>
                  <a:pt x="94487" y="16379"/>
                </a:cubicBezTo>
                <a:cubicBezTo>
                  <a:pt x="94737" y="16357"/>
                  <a:pt x="94963" y="16153"/>
                  <a:pt x="94963" y="15881"/>
                </a:cubicBezTo>
                <a:cubicBezTo>
                  <a:pt x="94940" y="15632"/>
                  <a:pt x="94714" y="15405"/>
                  <a:pt x="94465" y="15405"/>
                </a:cubicBezTo>
                <a:close/>
                <a:moveTo>
                  <a:pt x="120011" y="16014"/>
                </a:moveTo>
                <a:cubicBezTo>
                  <a:pt x="120005" y="16014"/>
                  <a:pt x="120000" y="16015"/>
                  <a:pt x="119995" y="16017"/>
                </a:cubicBezTo>
                <a:cubicBezTo>
                  <a:pt x="119927" y="16017"/>
                  <a:pt x="119836" y="16130"/>
                  <a:pt x="119791" y="16221"/>
                </a:cubicBezTo>
                <a:cubicBezTo>
                  <a:pt x="119769" y="16266"/>
                  <a:pt x="119904" y="16402"/>
                  <a:pt x="119972" y="16402"/>
                </a:cubicBezTo>
                <a:cubicBezTo>
                  <a:pt x="120040" y="16402"/>
                  <a:pt x="120131" y="16311"/>
                  <a:pt x="120312" y="16243"/>
                </a:cubicBezTo>
                <a:cubicBezTo>
                  <a:pt x="120165" y="16138"/>
                  <a:pt x="120077" y="16014"/>
                  <a:pt x="120011" y="16014"/>
                </a:cubicBezTo>
                <a:close/>
                <a:moveTo>
                  <a:pt x="53145" y="15586"/>
                </a:moveTo>
                <a:lnTo>
                  <a:pt x="53439" y="16153"/>
                </a:lnTo>
                <a:lnTo>
                  <a:pt x="52850" y="16447"/>
                </a:lnTo>
                <a:lnTo>
                  <a:pt x="52533" y="15926"/>
                </a:lnTo>
                <a:lnTo>
                  <a:pt x="53145" y="15586"/>
                </a:lnTo>
                <a:close/>
                <a:moveTo>
                  <a:pt x="105066" y="15768"/>
                </a:moveTo>
                <a:cubicBezTo>
                  <a:pt x="104772" y="15768"/>
                  <a:pt x="104591" y="15949"/>
                  <a:pt x="104613" y="16130"/>
                </a:cubicBezTo>
                <a:cubicBezTo>
                  <a:pt x="104636" y="16289"/>
                  <a:pt x="104772" y="16424"/>
                  <a:pt x="104953" y="16447"/>
                </a:cubicBezTo>
                <a:cubicBezTo>
                  <a:pt x="105157" y="16447"/>
                  <a:pt x="105316" y="16266"/>
                  <a:pt x="105293" y="16085"/>
                </a:cubicBezTo>
                <a:cubicBezTo>
                  <a:pt x="105225" y="15971"/>
                  <a:pt x="105157" y="15858"/>
                  <a:pt x="105066" y="15768"/>
                </a:cubicBezTo>
                <a:close/>
                <a:moveTo>
                  <a:pt x="144166" y="15677"/>
                </a:moveTo>
                <a:cubicBezTo>
                  <a:pt x="143940" y="15677"/>
                  <a:pt x="143758" y="15835"/>
                  <a:pt x="143758" y="16062"/>
                </a:cubicBezTo>
                <a:cubicBezTo>
                  <a:pt x="143781" y="16266"/>
                  <a:pt x="143940" y="16424"/>
                  <a:pt x="144144" y="16447"/>
                </a:cubicBezTo>
                <a:cubicBezTo>
                  <a:pt x="144370" y="16447"/>
                  <a:pt x="144529" y="16266"/>
                  <a:pt x="144529" y="16062"/>
                </a:cubicBezTo>
                <a:cubicBezTo>
                  <a:pt x="144551" y="15835"/>
                  <a:pt x="144370" y="15677"/>
                  <a:pt x="144166" y="15677"/>
                </a:cubicBezTo>
                <a:close/>
                <a:moveTo>
                  <a:pt x="255110" y="15472"/>
                </a:moveTo>
                <a:lnTo>
                  <a:pt x="255440" y="16153"/>
                </a:lnTo>
                <a:lnTo>
                  <a:pt x="254873" y="16470"/>
                </a:lnTo>
                <a:lnTo>
                  <a:pt x="254511" y="15835"/>
                </a:lnTo>
                <a:lnTo>
                  <a:pt x="255110" y="15472"/>
                </a:lnTo>
                <a:close/>
                <a:moveTo>
                  <a:pt x="1450" y="15768"/>
                </a:moveTo>
                <a:lnTo>
                  <a:pt x="498" y="15858"/>
                </a:lnTo>
                <a:cubicBezTo>
                  <a:pt x="541" y="16267"/>
                  <a:pt x="707" y="16471"/>
                  <a:pt x="976" y="16471"/>
                </a:cubicBezTo>
                <a:cubicBezTo>
                  <a:pt x="990" y="16471"/>
                  <a:pt x="1005" y="16471"/>
                  <a:pt x="1019" y="16470"/>
                </a:cubicBezTo>
                <a:cubicBezTo>
                  <a:pt x="1337" y="16447"/>
                  <a:pt x="1472" y="16221"/>
                  <a:pt x="1450" y="15768"/>
                </a:cubicBezTo>
                <a:close/>
                <a:moveTo>
                  <a:pt x="79423" y="15201"/>
                </a:moveTo>
                <a:cubicBezTo>
                  <a:pt x="79060" y="15201"/>
                  <a:pt x="78789" y="15496"/>
                  <a:pt x="78789" y="15858"/>
                </a:cubicBezTo>
                <a:cubicBezTo>
                  <a:pt x="78789" y="16198"/>
                  <a:pt x="79083" y="16492"/>
                  <a:pt x="79423" y="16492"/>
                </a:cubicBezTo>
                <a:cubicBezTo>
                  <a:pt x="79785" y="16470"/>
                  <a:pt x="80057" y="16198"/>
                  <a:pt x="80080" y="15835"/>
                </a:cubicBezTo>
                <a:cubicBezTo>
                  <a:pt x="80057" y="15473"/>
                  <a:pt x="79763" y="15201"/>
                  <a:pt x="79423" y="15201"/>
                </a:cubicBezTo>
                <a:close/>
                <a:moveTo>
                  <a:pt x="276847" y="15269"/>
                </a:moveTo>
                <a:cubicBezTo>
                  <a:pt x="276530" y="15314"/>
                  <a:pt x="276281" y="15564"/>
                  <a:pt x="276281" y="15881"/>
                </a:cubicBezTo>
                <a:cubicBezTo>
                  <a:pt x="276281" y="16221"/>
                  <a:pt x="276553" y="16492"/>
                  <a:pt x="276893" y="16492"/>
                </a:cubicBezTo>
                <a:cubicBezTo>
                  <a:pt x="277232" y="16492"/>
                  <a:pt x="277504" y="16198"/>
                  <a:pt x="277482" y="15858"/>
                </a:cubicBezTo>
                <a:cubicBezTo>
                  <a:pt x="277460" y="15533"/>
                  <a:pt x="277210" y="15290"/>
                  <a:pt x="276890" y="15290"/>
                </a:cubicBezTo>
                <a:cubicBezTo>
                  <a:pt x="276876" y="15290"/>
                  <a:pt x="276862" y="15291"/>
                  <a:pt x="276847" y="15292"/>
                </a:cubicBezTo>
                <a:lnTo>
                  <a:pt x="276847" y="15269"/>
                </a:lnTo>
                <a:close/>
                <a:moveTo>
                  <a:pt x="242210" y="15201"/>
                </a:moveTo>
                <a:cubicBezTo>
                  <a:pt x="242202" y="15201"/>
                  <a:pt x="242195" y="15201"/>
                  <a:pt x="242188" y="15201"/>
                </a:cubicBezTo>
                <a:cubicBezTo>
                  <a:pt x="241334" y="15224"/>
                  <a:pt x="241371" y="16493"/>
                  <a:pt x="242211" y="16493"/>
                </a:cubicBezTo>
                <a:cubicBezTo>
                  <a:pt x="242218" y="16493"/>
                  <a:pt x="242225" y="16493"/>
                  <a:pt x="242233" y="16492"/>
                </a:cubicBezTo>
                <a:cubicBezTo>
                  <a:pt x="243064" y="16470"/>
                  <a:pt x="243049" y="15201"/>
                  <a:pt x="242210" y="15201"/>
                </a:cubicBezTo>
                <a:close/>
                <a:moveTo>
                  <a:pt x="115442" y="15994"/>
                </a:moveTo>
                <a:cubicBezTo>
                  <a:pt x="115351" y="16130"/>
                  <a:pt x="115261" y="16221"/>
                  <a:pt x="115238" y="16311"/>
                </a:cubicBezTo>
                <a:cubicBezTo>
                  <a:pt x="115218" y="16429"/>
                  <a:pt x="115318" y="16547"/>
                  <a:pt x="115433" y="16547"/>
                </a:cubicBezTo>
                <a:cubicBezTo>
                  <a:pt x="115451" y="16547"/>
                  <a:pt x="115469" y="16544"/>
                  <a:pt x="115487" y="16538"/>
                </a:cubicBezTo>
                <a:cubicBezTo>
                  <a:pt x="115578" y="16492"/>
                  <a:pt x="115646" y="16402"/>
                  <a:pt x="115668" y="16289"/>
                </a:cubicBezTo>
                <a:cubicBezTo>
                  <a:pt x="115668" y="16198"/>
                  <a:pt x="115555" y="16130"/>
                  <a:pt x="115442" y="15994"/>
                </a:cubicBezTo>
                <a:close/>
                <a:moveTo>
                  <a:pt x="68073" y="15518"/>
                </a:moveTo>
                <a:cubicBezTo>
                  <a:pt x="68209" y="15768"/>
                  <a:pt x="68345" y="16017"/>
                  <a:pt x="68481" y="16243"/>
                </a:cubicBezTo>
                <a:lnTo>
                  <a:pt x="67892" y="16560"/>
                </a:lnTo>
                <a:lnTo>
                  <a:pt x="67552" y="15971"/>
                </a:lnTo>
                <a:cubicBezTo>
                  <a:pt x="67756" y="15835"/>
                  <a:pt x="68073" y="15858"/>
                  <a:pt x="68073" y="15518"/>
                </a:cubicBezTo>
                <a:close/>
                <a:moveTo>
                  <a:pt x="89897" y="15449"/>
                </a:moveTo>
                <a:cubicBezTo>
                  <a:pt x="89617" y="15449"/>
                  <a:pt x="89368" y="15689"/>
                  <a:pt x="89368" y="15971"/>
                </a:cubicBezTo>
                <a:cubicBezTo>
                  <a:pt x="89345" y="16289"/>
                  <a:pt x="89594" y="16538"/>
                  <a:pt x="89889" y="16560"/>
                </a:cubicBezTo>
                <a:cubicBezTo>
                  <a:pt x="90206" y="16560"/>
                  <a:pt x="90478" y="16311"/>
                  <a:pt x="90478" y="15994"/>
                </a:cubicBezTo>
                <a:cubicBezTo>
                  <a:pt x="90478" y="15700"/>
                  <a:pt x="90229" y="15450"/>
                  <a:pt x="89934" y="15450"/>
                </a:cubicBezTo>
                <a:cubicBezTo>
                  <a:pt x="89922" y="15449"/>
                  <a:pt x="89909" y="15449"/>
                  <a:pt x="89897" y="15449"/>
                </a:cubicBezTo>
                <a:close/>
                <a:moveTo>
                  <a:pt x="139606" y="15766"/>
                </a:moveTo>
                <a:cubicBezTo>
                  <a:pt x="139593" y="15766"/>
                  <a:pt x="139580" y="15766"/>
                  <a:pt x="139568" y="15768"/>
                </a:cubicBezTo>
                <a:cubicBezTo>
                  <a:pt x="139364" y="15790"/>
                  <a:pt x="139205" y="15971"/>
                  <a:pt x="139228" y="16198"/>
                </a:cubicBezTo>
                <a:cubicBezTo>
                  <a:pt x="139250" y="16402"/>
                  <a:pt x="139432" y="16560"/>
                  <a:pt x="139636" y="16560"/>
                </a:cubicBezTo>
                <a:cubicBezTo>
                  <a:pt x="139839" y="16515"/>
                  <a:pt x="139998" y="16357"/>
                  <a:pt x="140021" y="16153"/>
                </a:cubicBezTo>
                <a:cubicBezTo>
                  <a:pt x="139999" y="15939"/>
                  <a:pt x="139817" y="15766"/>
                  <a:pt x="139606" y="15766"/>
                </a:cubicBezTo>
                <a:close/>
                <a:moveTo>
                  <a:pt x="20592" y="15314"/>
                </a:moveTo>
                <a:cubicBezTo>
                  <a:pt x="20252" y="15314"/>
                  <a:pt x="19980" y="15586"/>
                  <a:pt x="19958" y="15926"/>
                </a:cubicBezTo>
                <a:cubicBezTo>
                  <a:pt x="19946" y="16354"/>
                  <a:pt x="20276" y="16575"/>
                  <a:pt x="20606" y="16575"/>
                </a:cubicBezTo>
                <a:cubicBezTo>
                  <a:pt x="20922" y="16575"/>
                  <a:pt x="21238" y="16371"/>
                  <a:pt x="21249" y="15949"/>
                </a:cubicBezTo>
                <a:cubicBezTo>
                  <a:pt x="21249" y="15609"/>
                  <a:pt x="20954" y="15314"/>
                  <a:pt x="20592" y="15314"/>
                </a:cubicBezTo>
                <a:close/>
                <a:moveTo>
                  <a:pt x="48546" y="15700"/>
                </a:moveTo>
                <a:lnTo>
                  <a:pt x="48841" y="16311"/>
                </a:lnTo>
                <a:lnTo>
                  <a:pt x="48320" y="16583"/>
                </a:lnTo>
                <a:lnTo>
                  <a:pt x="48003" y="15994"/>
                </a:lnTo>
                <a:lnTo>
                  <a:pt x="48546" y="15700"/>
                </a:lnTo>
                <a:close/>
                <a:moveTo>
                  <a:pt x="237634" y="15405"/>
                </a:moveTo>
                <a:cubicBezTo>
                  <a:pt x="237294" y="15405"/>
                  <a:pt x="237023" y="15677"/>
                  <a:pt x="237045" y="16017"/>
                </a:cubicBezTo>
                <a:cubicBezTo>
                  <a:pt x="237045" y="16334"/>
                  <a:pt x="237317" y="16583"/>
                  <a:pt x="237634" y="16583"/>
                </a:cubicBezTo>
                <a:cubicBezTo>
                  <a:pt x="237974" y="16583"/>
                  <a:pt x="238246" y="16311"/>
                  <a:pt x="238223" y="15971"/>
                </a:cubicBezTo>
                <a:cubicBezTo>
                  <a:pt x="238201" y="15654"/>
                  <a:pt x="237951" y="15405"/>
                  <a:pt x="237634" y="15405"/>
                </a:cubicBezTo>
                <a:close/>
                <a:moveTo>
                  <a:pt x="154666" y="15919"/>
                </a:moveTo>
                <a:cubicBezTo>
                  <a:pt x="154647" y="15919"/>
                  <a:pt x="154628" y="15921"/>
                  <a:pt x="154609" y="15926"/>
                </a:cubicBezTo>
                <a:cubicBezTo>
                  <a:pt x="154428" y="15949"/>
                  <a:pt x="154315" y="16107"/>
                  <a:pt x="154338" y="16266"/>
                </a:cubicBezTo>
                <a:cubicBezTo>
                  <a:pt x="154318" y="16446"/>
                  <a:pt x="154457" y="16591"/>
                  <a:pt x="154630" y="16591"/>
                </a:cubicBezTo>
                <a:cubicBezTo>
                  <a:pt x="154653" y="16591"/>
                  <a:pt x="154676" y="16588"/>
                  <a:pt x="154700" y="16583"/>
                </a:cubicBezTo>
                <a:cubicBezTo>
                  <a:pt x="154813" y="16515"/>
                  <a:pt x="154927" y="16424"/>
                  <a:pt x="155017" y="16334"/>
                </a:cubicBezTo>
                <a:cubicBezTo>
                  <a:pt x="154997" y="16090"/>
                  <a:pt x="154831" y="15919"/>
                  <a:pt x="154666" y="15919"/>
                </a:cubicBezTo>
                <a:close/>
                <a:moveTo>
                  <a:pt x="233126" y="15586"/>
                </a:moveTo>
                <a:cubicBezTo>
                  <a:pt x="232832" y="15609"/>
                  <a:pt x="232605" y="15835"/>
                  <a:pt x="232605" y="16130"/>
                </a:cubicBezTo>
                <a:cubicBezTo>
                  <a:pt x="232605" y="16379"/>
                  <a:pt x="232832" y="16606"/>
                  <a:pt x="233104" y="16606"/>
                </a:cubicBezTo>
                <a:cubicBezTo>
                  <a:pt x="233375" y="16606"/>
                  <a:pt x="233625" y="16379"/>
                  <a:pt x="233625" y="16085"/>
                </a:cubicBezTo>
                <a:cubicBezTo>
                  <a:pt x="233579" y="15813"/>
                  <a:pt x="233375" y="15609"/>
                  <a:pt x="233126" y="15586"/>
                </a:cubicBezTo>
                <a:close/>
                <a:moveTo>
                  <a:pt x="100407" y="15788"/>
                </a:moveTo>
                <a:cubicBezTo>
                  <a:pt x="100176" y="15788"/>
                  <a:pt x="99992" y="15984"/>
                  <a:pt x="99992" y="16221"/>
                </a:cubicBezTo>
                <a:cubicBezTo>
                  <a:pt x="99992" y="16447"/>
                  <a:pt x="100196" y="16628"/>
                  <a:pt x="100423" y="16628"/>
                </a:cubicBezTo>
                <a:cubicBezTo>
                  <a:pt x="100649" y="16628"/>
                  <a:pt x="100830" y="16447"/>
                  <a:pt x="100853" y="16221"/>
                </a:cubicBezTo>
                <a:cubicBezTo>
                  <a:pt x="100853" y="15994"/>
                  <a:pt x="100672" y="15790"/>
                  <a:pt x="100445" y="15790"/>
                </a:cubicBezTo>
                <a:cubicBezTo>
                  <a:pt x="100432" y="15789"/>
                  <a:pt x="100420" y="15788"/>
                  <a:pt x="100407" y="15788"/>
                </a:cubicBezTo>
                <a:close/>
                <a:moveTo>
                  <a:pt x="135105" y="15881"/>
                </a:moveTo>
                <a:cubicBezTo>
                  <a:pt x="134878" y="15881"/>
                  <a:pt x="134720" y="16039"/>
                  <a:pt x="134720" y="16243"/>
                </a:cubicBezTo>
                <a:cubicBezTo>
                  <a:pt x="134697" y="16447"/>
                  <a:pt x="134856" y="16606"/>
                  <a:pt x="135037" y="16628"/>
                </a:cubicBezTo>
                <a:cubicBezTo>
                  <a:pt x="135050" y="16630"/>
                  <a:pt x="135063" y="16631"/>
                  <a:pt x="135076" y="16631"/>
                </a:cubicBezTo>
                <a:cubicBezTo>
                  <a:pt x="135266" y="16631"/>
                  <a:pt x="135446" y="16479"/>
                  <a:pt x="135467" y="16289"/>
                </a:cubicBezTo>
                <a:cubicBezTo>
                  <a:pt x="135467" y="16085"/>
                  <a:pt x="135309" y="15903"/>
                  <a:pt x="135105" y="15881"/>
                </a:cubicBezTo>
                <a:close/>
                <a:moveTo>
                  <a:pt x="63565" y="15768"/>
                </a:moveTo>
                <a:lnTo>
                  <a:pt x="63883" y="16357"/>
                </a:lnTo>
                <a:lnTo>
                  <a:pt x="63316" y="16651"/>
                </a:lnTo>
                <a:lnTo>
                  <a:pt x="62999" y="16107"/>
                </a:lnTo>
                <a:lnTo>
                  <a:pt x="63565" y="15768"/>
                </a:lnTo>
                <a:close/>
                <a:moveTo>
                  <a:pt x="272317" y="15360"/>
                </a:moveTo>
                <a:cubicBezTo>
                  <a:pt x="271954" y="15360"/>
                  <a:pt x="271660" y="15632"/>
                  <a:pt x="271660" y="15994"/>
                </a:cubicBezTo>
                <a:cubicBezTo>
                  <a:pt x="271637" y="16334"/>
                  <a:pt x="271931" y="16628"/>
                  <a:pt x="272271" y="16651"/>
                </a:cubicBezTo>
                <a:cubicBezTo>
                  <a:pt x="272634" y="16651"/>
                  <a:pt x="272928" y="16379"/>
                  <a:pt x="272951" y="16017"/>
                </a:cubicBezTo>
                <a:cubicBezTo>
                  <a:pt x="272951" y="15654"/>
                  <a:pt x="272656" y="15382"/>
                  <a:pt x="272317" y="15360"/>
                </a:cubicBezTo>
                <a:close/>
                <a:moveTo>
                  <a:pt x="16016" y="15428"/>
                </a:moveTo>
                <a:cubicBezTo>
                  <a:pt x="15677" y="15428"/>
                  <a:pt x="15406" y="15698"/>
                  <a:pt x="15382" y="16036"/>
                </a:cubicBezTo>
                <a:lnTo>
                  <a:pt x="15382" y="16036"/>
                </a:lnTo>
                <a:cubicBezTo>
                  <a:pt x="15382" y="16029"/>
                  <a:pt x="15382" y="16023"/>
                  <a:pt x="15382" y="16017"/>
                </a:cubicBezTo>
                <a:lnTo>
                  <a:pt x="15382" y="16039"/>
                </a:lnTo>
                <a:cubicBezTo>
                  <a:pt x="15382" y="16038"/>
                  <a:pt x="15382" y="16037"/>
                  <a:pt x="15382" y="16036"/>
                </a:cubicBezTo>
                <a:lnTo>
                  <a:pt x="15382" y="16036"/>
                </a:lnTo>
                <a:cubicBezTo>
                  <a:pt x="15391" y="16389"/>
                  <a:pt x="15660" y="16674"/>
                  <a:pt x="16016" y="16696"/>
                </a:cubicBezTo>
                <a:cubicBezTo>
                  <a:pt x="16378" y="16674"/>
                  <a:pt x="16650" y="16379"/>
                  <a:pt x="16628" y="16039"/>
                </a:cubicBezTo>
                <a:cubicBezTo>
                  <a:pt x="16628" y="15700"/>
                  <a:pt x="16356" y="15428"/>
                  <a:pt x="16016" y="15428"/>
                </a:cubicBezTo>
                <a:close/>
                <a:moveTo>
                  <a:pt x="130501" y="16014"/>
                </a:moveTo>
                <a:cubicBezTo>
                  <a:pt x="130487" y="16014"/>
                  <a:pt x="130474" y="16015"/>
                  <a:pt x="130461" y="16017"/>
                </a:cubicBezTo>
                <a:cubicBezTo>
                  <a:pt x="130022" y="16039"/>
                  <a:pt x="130051" y="16698"/>
                  <a:pt x="130465" y="16698"/>
                </a:cubicBezTo>
                <a:cubicBezTo>
                  <a:pt x="130478" y="16698"/>
                  <a:pt x="130492" y="16698"/>
                  <a:pt x="130506" y="16696"/>
                </a:cubicBezTo>
                <a:cubicBezTo>
                  <a:pt x="130687" y="16696"/>
                  <a:pt x="130846" y="16538"/>
                  <a:pt x="130846" y="16334"/>
                </a:cubicBezTo>
                <a:cubicBezTo>
                  <a:pt x="130825" y="16145"/>
                  <a:pt x="130668" y="16014"/>
                  <a:pt x="130501" y="16014"/>
                </a:cubicBezTo>
                <a:close/>
                <a:moveTo>
                  <a:pt x="59035" y="15881"/>
                </a:moveTo>
                <a:lnTo>
                  <a:pt x="59329" y="16470"/>
                </a:lnTo>
                <a:lnTo>
                  <a:pt x="58763" y="16742"/>
                </a:lnTo>
                <a:lnTo>
                  <a:pt x="58468" y="16198"/>
                </a:lnTo>
                <a:lnTo>
                  <a:pt x="59035" y="15881"/>
                </a:lnTo>
                <a:close/>
                <a:moveTo>
                  <a:pt x="282782" y="15654"/>
                </a:moveTo>
                <a:cubicBezTo>
                  <a:pt x="282125" y="15700"/>
                  <a:pt x="282125" y="16696"/>
                  <a:pt x="282782" y="16742"/>
                </a:cubicBezTo>
                <a:cubicBezTo>
                  <a:pt x="283077" y="16742"/>
                  <a:pt x="283326" y="16492"/>
                  <a:pt x="283349" y="16198"/>
                </a:cubicBezTo>
                <a:cubicBezTo>
                  <a:pt x="283349" y="15916"/>
                  <a:pt x="283120" y="15675"/>
                  <a:pt x="282822" y="15675"/>
                </a:cubicBezTo>
                <a:cubicBezTo>
                  <a:pt x="282809" y="15675"/>
                  <a:pt x="282796" y="15676"/>
                  <a:pt x="282782" y="15677"/>
                </a:cubicBezTo>
                <a:lnTo>
                  <a:pt x="282782" y="15654"/>
                </a:lnTo>
                <a:close/>
                <a:moveTo>
                  <a:pt x="11446" y="15562"/>
                </a:moveTo>
                <a:cubicBezTo>
                  <a:pt x="11125" y="15562"/>
                  <a:pt x="10874" y="15826"/>
                  <a:pt x="10874" y="16153"/>
                </a:cubicBezTo>
                <a:cubicBezTo>
                  <a:pt x="10874" y="16492"/>
                  <a:pt x="11145" y="16764"/>
                  <a:pt x="11508" y="16764"/>
                </a:cubicBezTo>
                <a:cubicBezTo>
                  <a:pt x="11825" y="16742"/>
                  <a:pt x="12097" y="16470"/>
                  <a:pt x="12097" y="16130"/>
                </a:cubicBezTo>
                <a:cubicBezTo>
                  <a:pt x="12074" y="15813"/>
                  <a:pt x="11802" y="15564"/>
                  <a:pt x="11485" y="15564"/>
                </a:cubicBezTo>
                <a:cubicBezTo>
                  <a:pt x="11472" y="15563"/>
                  <a:pt x="11459" y="15562"/>
                  <a:pt x="11446" y="15562"/>
                </a:cubicBezTo>
                <a:close/>
                <a:moveTo>
                  <a:pt x="43993" y="15835"/>
                </a:moveTo>
                <a:lnTo>
                  <a:pt x="44287" y="16402"/>
                </a:lnTo>
                <a:lnTo>
                  <a:pt x="43698" y="16764"/>
                </a:lnTo>
                <a:lnTo>
                  <a:pt x="43404" y="16153"/>
                </a:lnTo>
                <a:lnTo>
                  <a:pt x="43993" y="15835"/>
                </a:lnTo>
                <a:close/>
                <a:moveTo>
                  <a:pt x="150104" y="15969"/>
                </a:moveTo>
                <a:cubicBezTo>
                  <a:pt x="149898" y="15969"/>
                  <a:pt x="149739" y="16120"/>
                  <a:pt x="149739" y="16311"/>
                </a:cubicBezTo>
                <a:cubicBezTo>
                  <a:pt x="149716" y="16538"/>
                  <a:pt x="149875" y="16742"/>
                  <a:pt x="150101" y="16764"/>
                </a:cubicBezTo>
                <a:cubicBezTo>
                  <a:pt x="150328" y="16764"/>
                  <a:pt x="150509" y="16583"/>
                  <a:pt x="150532" y="16357"/>
                </a:cubicBezTo>
                <a:cubicBezTo>
                  <a:pt x="150509" y="16153"/>
                  <a:pt x="150351" y="15971"/>
                  <a:pt x="150147" y="15971"/>
                </a:cubicBezTo>
                <a:cubicBezTo>
                  <a:pt x="150132" y="15970"/>
                  <a:pt x="150118" y="15969"/>
                  <a:pt x="150104" y="15969"/>
                </a:cubicBezTo>
                <a:close/>
                <a:moveTo>
                  <a:pt x="261126" y="15790"/>
                </a:moveTo>
                <a:lnTo>
                  <a:pt x="261420" y="16470"/>
                </a:lnTo>
                <a:lnTo>
                  <a:pt x="260809" y="16764"/>
                </a:lnTo>
                <a:cubicBezTo>
                  <a:pt x="260650" y="16538"/>
                  <a:pt x="260537" y="16334"/>
                  <a:pt x="260469" y="16153"/>
                </a:cubicBezTo>
                <a:lnTo>
                  <a:pt x="261126" y="15790"/>
                </a:lnTo>
                <a:close/>
                <a:moveTo>
                  <a:pt x="85298" y="15562"/>
                </a:moveTo>
                <a:cubicBezTo>
                  <a:pt x="84996" y="15562"/>
                  <a:pt x="84724" y="15826"/>
                  <a:pt x="84724" y="16153"/>
                </a:cubicBezTo>
                <a:lnTo>
                  <a:pt x="84701" y="16153"/>
                </a:lnTo>
                <a:cubicBezTo>
                  <a:pt x="84724" y="16470"/>
                  <a:pt x="84973" y="16742"/>
                  <a:pt x="85313" y="16764"/>
                </a:cubicBezTo>
                <a:cubicBezTo>
                  <a:pt x="85326" y="16765"/>
                  <a:pt x="85339" y="16766"/>
                  <a:pt x="85352" y="16766"/>
                </a:cubicBezTo>
                <a:cubicBezTo>
                  <a:pt x="85673" y="16766"/>
                  <a:pt x="85924" y="16502"/>
                  <a:pt x="85924" y="16175"/>
                </a:cubicBezTo>
                <a:cubicBezTo>
                  <a:pt x="85946" y="15848"/>
                  <a:pt x="85695" y="15562"/>
                  <a:pt x="85372" y="15562"/>
                </a:cubicBezTo>
                <a:cubicBezTo>
                  <a:pt x="85360" y="15562"/>
                  <a:pt x="85348" y="15563"/>
                  <a:pt x="85335" y="15564"/>
                </a:cubicBezTo>
                <a:cubicBezTo>
                  <a:pt x="85323" y="15563"/>
                  <a:pt x="85311" y="15562"/>
                  <a:pt x="85298" y="15562"/>
                </a:cubicBezTo>
                <a:close/>
                <a:moveTo>
                  <a:pt x="160635" y="16311"/>
                </a:moveTo>
                <a:cubicBezTo>
                  <a:pt x="160545" y="16311"/>
                  <a:pt x="160454" y="16470"/>
                  <a:pt x="160341" y="16538"/>
                </a:cubicBezTo>
                <a:cubicBezTo>
                  <a:pt x="160431" y="16628"/>
                  <a:pt x="160499" y="16787"/>
                  <a:pt x="160590" y="16787"/>
                </a:cubicBezTo>
                <a:cubicBezTo>
                  <a:pt x="160600" y="16789"/>
                  <a:pt x="160610" y="16790"/>
                  <a:pt x="160619" y="16790"/>
                </a:cubicBezTo>
                <a:cubicBezTo>
                  <a:pt x="160720" y="16790"/>
                  <a:pt x="160812" y="16686"/>
                  <a:pt x="160998" y="16583"/>
                </a:cubicBezTo>
                <a:cubicBezTo>
                  <a:pt x="160817" y="16447"/>
                  <a:pt x="160726" y="16311"/>
                  <a:pt x="160635" y="16311"/>
                </a:cubicBezTo>
                <a:close/>
                <a:moveTo>
                  <a:pt x="39417" y="15926"/>
                </a:moveTo>
                <a:lnTo>
                  <a:pt x="39711" y="16515"/>
                </a:lnTo>
                <a:lnTo>
                  <a:pt x="39190" y="16810"/>
                </a:lnTo>
                <a:lnTo>
                  <a:pt x="38851" y="16266"/>
                </a:lnTo>
                <a:lnTo>
                  <a:pt x="39417" y="15926"/>
                </a:lnTo>
                <a:close/>
                <a:moveTo>
                  <a:pt x="6883" y="15677"/>
                </a:moveTo>
                <a:lnTo>
                  <a:pt x="6883" y="15677"/>
                </a:lnTo>
                <a:cubicBezTo>
                  <a:pt x="6568" y="15702"/>
                  <a:pt x="6320" y="15973"/>
                  <a:pt x="6320" y="16289"/>
                </a:cubicBezTo>
                <a:cubicBezTo>
                  <a:pt x="6320" y="16583"/>
                  <a:pt x="6569" y="16832"/>
                  <a:pt x="6887" y="16832"/>
                </a:cubicBezTo>
                <a:cubicBezTo>
                  <a:pt x="7204" y="16832"/>
                  <a:pt x="7453" y="16560"/>
                  <a:pt x="7453" y="16266"/>
                </a:cubicBezTo>
                <a:cubicBezTo>
                  <a:pt x="7453" y="15932"/>
                  <a:pt x="7213" y="15686"/>
                  <a:pt x="6883" y="15677"/>
                </a:cubicBezTo>
                <a:close/>
                <a:moveTo>
                  <a:pt x="110900" y="16127"/>
                </a:moveTo>
                <a:cubicBezTo>
                  <a:pt x="110889" y="16127"/>
                  <a:pt x="110877" y="16128"/>
                  <a:pt x="110866" y="16130"/>
                </a:cubicBezTo>
                <a:cubicBezTo>
                  <a:pt x="110707" y="16130"/>
                  <a:pt x="110571" y="16289"/>
                  <a:pt x="110617" y="16447"/>
                </a:cubicBezTo>
                <a:cubicBezTo>
                  <a:pt x="110639" y="16560"/>
                  <a:pt x="110775" y="16651"/>
                  <a:pt x="110911" y="16832"/>
                </a:cubicBezTo>
                <a:cubicBezTo>
                  <a:pt x="111024" y="16628"/>
                  <a:pt x="111138" y="16515"/>
                  <a:pt x="111160" y="16402"/>
                </a:cubicBezTo>
                <a:cubicBezTo>
                  <a:pt x="111160" y="16255"/>
                  <a:pt x="111044" y="16127"/>
                  <a:pt x="110900" y="16127"/>
                </a:cubicBezTo>
                <a:close/>
                <a:moveTo>
                  <a:pt x="125926" y="16191"/>
                </a:moveTo>
                <a:cubicBezTo>
                  <a:pt x="125785" y="16191"/>
                  <a:pt x="125658" y="16353"/>
                  <a:pt x="125658" y="16515"/>
                </a:cubicBezTo>
                <a:cubicBezTo>
                  <a:pt x="125636" y="16674"/>
                  <a:pt x="125772" y="16832"/>
                  <a:pt x="125930" y="16832"/>
                </a:cubicBezTo>
                <a:cubicBezTo>
                  <a:pt x="125943" y="16834"/>
                  <a:pt x="125956" y="16835"/>
                  <a:pt x="125969" y="16835"/>
                </a:cubicBezTo>
                <a:cubicBezTo>
                  <a:pt x="126134" y="16835"/>
                  <a:pt x="126272" y="16699"/>
                  <a:pt x="126293" y="16447"/>
                </a:cubicBezTo>
                <a:cubicBezTo>
                  <a:pt x="126202" y="16357"/>
                  <a:pt x="126089" y="16266"/>
                  <a:pt x="125976" y="16198"/>
                </a:cubicBezTo>
                <a:cubicBezTo>
                  <a:pt x="125959" y="16193"/>
                  <a:pt x="125942" y="16191"/>
                  <a:pt x="125926" y="16191"/>
                </a:cubicBezTo>
                <a:close/>
                <a:moveTo>
                  <a:pt x="54481" y="16017"/>
                </a:moveTo>
                <a:cubicBezTo>
                  <a:pt x="54572" y="16198"/>
                  <a:pt x="54663" y="16402"/>
                  <a:pt x="54776" y="16606"/>
                </a:cubicBezTo>
                <a:lnTo>
                  <a:pt x="54210" y="16878"/>
                </a:lnTo>
                <a:lnTo>
                  <a:pt x="53915" y="16311"/>
                </a:lnTo>
                <a:lnTo>
                  <a:pt x="54481" y="16017"/>
                </a:lnTo>
                <a:close/>
                <a:moveTo>
                  <a:pt x="95847" y="15858"/>
                </a:moveTo>
                <a:cubicBezTo>
                  <a:pt x="95552" y="15858"/>
                  <a:pt x="95326" y="16107"/>
                  <a:pt x="95326" y="16379"/>
                </a:cubicBezTo>
                <a:cubicBezTo>
                  <a:pt x="95371" y="16651"/>
                  <a:pt x="95575" y="16855"/>
                  <a:pt x="95847" y="16878"/>
                </a:cubicBezTo>
                <a:cubicBezTo>
                  <a:pt x="96118" y="16855"/>
                  <a:pt x="96345" y="16628"/>
                  <a:pt x="96345" y="16334"/>
                </a:cubicBezTo>
                <a:cubicBezTo>
                  <a:pt x="96345" y="16062"/>
                  <a:pt x="96118" y="15858"/>
                  <a:pt x="95847" y="15858"/>
                </a:cubicBezTo>
                <a:close/>
                <a:moveTo>
                  <a:pt x="256482" y="15949"/>
                </a:moveTo>
                <a:cubicBezTo>
                  <a:pt x="256595" y="16153"/>
                  <a:pt x="256686" y="16334"/>
                  <a:pt x="256799" y="16560"/>
                </a:cubicBezTo>
                <a:lnTo>
                  <a:pt x="256233" y="16878"/>
                </a:lnTo>
                <a:cubicBezTo>
                  <a:pt x="256119" y="16696"/>
                  <a:pt x="256006" y="16492"/>
                  <a:pt x="255893" y="16289"/>
                </a:cubicBezTo>
                <a:cubicBezTo>
                  <a:pt x="256097" y="16175"/>
                  <a:pt x="256301" y="16062"/>
                  <a:pt x="256482" y="15949"/>
                </a:cubicBezTo>
                <a:close/>
                <a:moveTo>
                  <a:pt x="106347" y="16151"/>
                </a:moveTo>
                <a:cubicBezTo>
                  <a:pt x="106336" y="16151"/>
                  <a:pt x="106324" y="16151"/>
                  <a:pt x="106312" y="16153"/>
                </a:cubicBezTo>
                <a:cubicBezTo>
                  <a:pt x="106109" y="16153"/>
                  <a:pt x="105973" y="16334"/>
                  <a:pt x="105973" y="16515"/>
                </a:cubicBezTo>
                <a:cubicBezTo>
                  <a:pt x="105973" y="16707"/>
                  <a:pt x="106134" y="16879"/>
                  <a:pt x="106323" y="16879"/>
                </a:cubicBezTo>
                <a:cubicBezTo>
                  <a:pt x="106335" y="16879"/>
                  <a:pt x="106346" y="16879"/>
                  <a:pt x="106358" y="16878"/>
                </a:cubicBezTo>
                <a:cubicBezTo>
                  <a:pt x="106562" y="16855"/>
                  <a:pt x="106698" y="16696"/>
                  <a:pt x="106698" y="16515"/>
                </a:cubicBezTo>
                <a:cubicBezTo>
                  <a:pt x="106698" y="16323"/>
                  <a:pt x="106536" y="16151"/>
                  <a:pt x="106347" y="16151"/>
                </a:cubicBezTo>
                <a:close/>
                <a:moveTo>
                  <a:pt x="80787" y="15606"/>
                </a:moveTo>
                <a:cubicBezTo>
                  <a:pt x="80701" y="15606"/>
                  <a:pt x="80615" y="15621"/>
                  <a:pt x="80533" y="15654"/>
                </a:cubicBezTo>
                <a:cubicBezTo>
                  <a:pt x="80193" y="15813"/>
                  <a:pt x="80057" y="16243"/>
                  <a:pt x="80238" y="16560"/>
                </a:cubicBezTo>
                <a:cubicBezTo>
                  <a:pt x="80323" y="16666"/>
                  <a:pt x="80427" y="16772"/>
                  <a:pt x="80533" y="16878"/>
                </a:cubicBezTo>
                <a:lnTo>
                  <a:pt x="80533" y="16878"/>
                </a:lnTo>
                <a:cubicBezTo>
                  <a:pt x="80533" y="16878"/>
                  <a:pt x="80533" y="16878"/>
                  <a:pt x="80533" y="16878"/>
                </a:cubicBezTo>
                <a:lnTo>
                  <a:pt x="80533" y="16878"/>
                </a:lnTo>
                <a:lnTo>
                  <a:pt x="80554" y="16898"/>
                </a:lnTo>
                <a:lnTo>
                  <a:pt x="80554" y="16898"/>
                </a:lnTo>
                <a:cubicBezTo>
                  <a:pt x="80547" y="16891"/>
                  <a:pt x="80540" y="16884"/>
                  <a:pt x="80533" y="16878"/>
                </a:cubicBezTo>
                <a:lnTo>
                  <a:pt x="80533" y="16878"/>
                </a:lnTo>
                <a:cubicBezTo>
                  <a:pt x="80601" y="16889"/>
                  <a:pt x="80674" y="16895"/>
                  <a:pt x="80751" y="16895"/>
                </a:cubicBezTo>
                <a:cubicBezTo>
                  <a:pt x="80827" y="16895"/>
                  <a:pt x="80907" y="16889"/>
                  <a:pt x="80986" y="16878"/>
                </a:cubicBezTo>
                <a:cubicBezTo>
                  <a:pt x="81348" y="16787"/>
                  <a:pt x="81552" y="16379"/>
                  <a:pt x="81416" y="16017"/>
                </a:cubicBezTo>
                <a:cubicBezTo>
                  <a:pt x="81313" y="15759"/>
                  <a:pt x="81054" y="15606"/>
                  <a:pt x="80787" y="15606"/>
                </a:cubicBezTo>
                <a:close/>
                <a:moveTo>
                  <a:pt x="34909" y="15971"/>
                </a:moveTo>
                <a:lnTo>
                  <a:pt x="35181" y="16628"/>
                </a:lnTo>
                <a:lnTo>
                  <a:pt x="34614" y="16900"/>
                </a:lnTo>
                <a:lnTo>
                  <a:pt x="34297" y="16334"/>
                </a:lnTo>
                <a:lnTo>
                  <a:pt x="34909" y="15971"/>
                </a:lnTo>
                <a:close/>
                <a:moveTo>
                  <a:pt x="145522" y="16039"/>
                </a:moveTo>
                <a:cubicBezTo>
                  <a:pt x="145153" y="16039"/>
                  <a:pt x="144943" y="16499"/>
                  <a:pt x="145231" y="16764"/>
                </a:cubicBezTo>
                <a:cubicBezTo>
                  <a:pt x="145320" y="16861"/>
                  <a:pt x="145431" y="16904"/>
                  <a:pt x="145539" y="16904"/>
                </a:cubicBezTo>
                <a:cubicBezTo>
                  <a:pt x="145761" y="16904"/>
                  <a:pt x="145971" y="16722"/>
                  <a:pt x="145956" y="16447"/>
                </a:cubicBezTo>
                <a:cubicBezTo>
                  <a:pt x="145956" y="16221"/>
                  <a:pt x="145775" y="16039"/>
                  <a:pt x="145548" y="16039"/>
                </a:cubicBezTo>
                <a:cubicBezTo>
                  <a:pt x="145539" y="16039"/>
                  <a:pt x="145530" y="16039"/>
                  <a:pt x="145522" y="16039"/>
                </a:cubicBezTo>
                <a:close/>
                <a:moveTo>
                  <a:pt x="2356" y="15881"/>
                </a:moveTo>
                <a:cubicBezTo>
                  <a:pt x="2061" y="15881"/>
                  <a:pt x="1835" y="16107"/>
                  <a:pt x="1835" y="16379"/>
                </a:cubicBezTo>
                <a:cubicBezTo>
                  <a:pt x="1819" y="16708"/>
                  <a:pt x="2084" y="16939"/>
                  <a:pt x="2362" y="16939"/>
                </a:cubicBezTo>
                <a:cubicBezTo>
                  <a:pt x="2486" y="16939"/>
                  <a:pt x="2613" y="16892"/>
                  <a:pt x="2718" y="16787"/>
                </a:cubicBezTo>
                <a:cubicBezTo>
                  <a:pt x="3058" y="16470"/>
                  <a:pt x="2832" y="15881"/>
                  <a:pt x="2356" y="15881"/>
                </a:cubicBezTo>
                <a:close/>
                <a:moveTo>
                  <a:pt x="69546" y="16039"/>
                </a:moveTo>
                <a:lnTo>
                  <a:pt x="69863" y="16674"/>
                </a:lnTo>
                <a:lnTo>
                  <a:pt x="69297" y="16945"/>
                </a:lnTo>
                <a:lnTo>
                  <a:pt x="68957" y="16402"/>
                </a:lnTo>
                <a:lnTo>
                  <a:pt x="69546" y="16039"/>
                </a:lnTo>
                <a:close/>
                <a:moveTo>
                  <a:pt x="278252" y="15768"/>
                </a:moveTo>
                <a:cubicBezTo>
                  <a:pt x="277935" y="15768"/>
                  <a:pt x="277663" y="16017"/>
                  <a:pt x="277663" y="16357"/>
                </a:cubicBezTo>
                <a:lnTo>
                  <a:pt x="277685" y="16334"/>
                </a:lnTo>
                <a:lnTo>
                  <a:pt x="277685" y="16334"/>
                </a:lnTo>
                <a:cubicBezTo>
                  <a:pt x="277663" y="16674"/>
                  <a:pt x="277912" y="16945"/>
                  <a:pt x="278252" y="16945"/>
                </a:cubicBezTo>
                <a:cubicBezTo>
                  <a:pt x="278592" y="16945"/>
                  <a:pt x="278863" y="16674"/>
                  <a:pt x="278863" y="16334"/>
                </a:cubicBezTo>
                <a:cubicBezTo>
                  <a:pt x="278841" y="16017"/>
                  <a:pt x="278569" y="15768"/>
                  <a:pt x="278252" y="15768"/>
                </a:cubicBezTo>
                <a:close/>
                <a:moveTo>
                  <a:pt x="243575" y="15642"/>
                </a:moveTo>
                <a:cubicBezTo>
                  <a:pt x="243457" y="15642"/>
                  <a:pt x="243338" y="15675"/>
                  <a:pt x="243230" y="15745"/>
                </a:cubicBezTo>
                <a:cubicBezTo>
                  <a:pt x="242890" y="15949"/>
                  <a:pt x="242822" y="16424"/>
                  <a:pt x="243071" y="16719"/>
                </a:cubicBezTo>
                <a:cubicBezTo>
                  <a:pt x="243184" y="16832"/>
                  <a:pt x="243298" y="16923"/>
                  <a:pt x="243433" y="16991"/>
                </a:cubicBezTo>
                <a:cubicBezTo>
                  <a:pt x="243569" y="16968"/>
                  <a:pt x="243728" y="16945"/>
                  <a:pt x="243864" y="16900"/>
                </a:cubicBezTo>
                <a:cubicBezTo>
                  <a:pt x="244226" y="16742"/>
                  <a:pt x="244362" y="16289"/>
                  <a:pt x="244158" y="15971"/>
                </a:cubicBezTo>
                <a:cubicBezTo>
                  <a:pt x="244024" y="15763"/>
                  <a:pt x="243802" y="15642"/>
                  <a:pt x="243575" y="15642"/>
                </a:cubicBezTo>
                <a:close/>
                <a:moveTo>
                  <a:pt x="251974" y="16062"/>
                </a:moveTo>
                <a:lnTo>
                  <a:pt x="252268" y="16651"/>
                </a:lnTo>
                <a:lnTo>
                  <a:pt x="251657" y="16991"/>
                </a:lnTo>
                <a:cubicBezTo>
                  <a:pt x="251543" y="16787"/>
                  <a:pt x="251407" y="16583"/>
                  <a:pt x="251294" y="16379"/>
                </a:cubicBezTo>
                <a:lnTo>
                  <a:pt x="251974" y="16062"/>
                </a:lnTo>
                <a:close/>
                <a:moveTo>
                  <a:pt x="21996" y="15677"/>
                </a:moveTo>
                <a:cubicBezTo>
                  <a:pt x="21634" y="15700"/>
                  <a:pt x="21340" y="15971"/>
                  <a:pt x="21317" y="16334"/>
                </a:cubicBezTo>
                <a:cubicBezTo>
                  <a:pt x="21317" y="16696"/>
                  <a:pt x="21611" y="17013"/>
                  <a:pt x="21996" y="17013"/>
                </a:cubicBezTo>
                <a:cubicBezTo>
                  <a:pt x="22336" y="17013"/>
                  <a:pt x="22608" y="16742"/>
                  <a:pt x="22631" y="16402"/>
                </a:cubicBezTo>
                <a:cubicBezTo>
                  <a:pt x="22653" y="16017"/>
                  <a:pt x="22359" y="15700"/>
                  <a:pt x="21974" y="15700"/>
                </a:cubicBezTo>
                <a:lnTo>
                  <a:pt x="21996" y="15677"/>
                </a:lnTo>
                <a:close/>
                <a:moveTo>
                  <a:pt x="49883" y="16175"/>
                </a:moveTo>
                <a:lnTo>
                  <a:pt x="50177" y="16719"/>
                </a:lnTo>
                <a:lnTo>
                  <a:pt x="49656" y="17013"/>
                </a:lnTo>
                <a:cubicBezTo>
                  <a:pt x="49566" y="16832"/>
                  <a:pt x="49452" y="16651"/>
                  <a:pt x="49339" y="16470"/>
                </a:cubicBezTo>
                <a:lnTo>
                  <a:pt x="49883" y="16175"/>
                </a:lnTo>
                <a:close/>
                <a:moveTo>
                  <a:pt x="116846" y="16311"/>
                </a:moveTo>
                <a:cubicBezTo>
                  <a:pt x="116710" y="16470"/>
                  <a:pt x="116574" y="16583"/>
                  <a:pt x="116552" y="16696"/>
                </a:cubicBezTo>
                <a:lnTo>
                  <a:pt x="116529" y="16696"/>
                </a:lnTo>
                <a:cubicBezTo>
                  <a:pt x="116484" y="16855"/>
                  <a:pt x="116665" y="17013"/>
                  <a:pt x="116846" y="17013"/>
                </a:cubicBezTo>
                <a:cubicBezTo>
                  <a:pt x="117027" y="16991"/>
                  <a:pt x="117141" y="16878"/>
                  <a:pt x="117118" y="16719"/>
                </a:cubicBezTo>
                <a:cubicBezTo>
                  <a:pt x="117073" y="16583"/>
                  <a:pt x="116960" y="16492"/>
                  <a:pt x="116846" y="16311"/>
                </a:cubicBezTo>
                <a:close/>
                <a:moveTo>
                  <a:pt x="121377" y="16311"/>
                </a:moveTo>
                <a:cubicBezTo>
                  <a:pt x="121218" y="16334"/>
                  <a:pt x="121082" y="16424"/>
                  <a:pt x="121105" y="16606"/>
                </a:cubicBezTo>
                <a:cubicBezTo>
                  <a:pt x="121105" y="16719"/>
                  <a:pt x="121218" y="16832"/>
                  <a:pt x="121332" y="17013"/>
                </a:cubicBezTo>
                <a:cubicBezTo>
                  <a:pt x="121490" y="16855"/>
                  <a:pt x="121626" y="16764"/>
                  <a:pt x="121671" y="16651"/>
                </a:cubicBezTo>
                <a:cubicBezTo>
                  <a:pt x="121717" y="16492"/>
                  <a:pt x="121536" y="16311"/>
                  <a:pt x="121377" y="16311"/>
                </a:cubicBezTo>
                <a:close/>
                <a:moveTo>
                  <a:pt x="140972" y="16130"/>
                </a:moveTo>
                <a:cubicBezTo>
                  <a:pt x="140723" y="16130"/>
                  <a:pt x="140542" y="16357"/>
                  <a:pt x="140564" y="16606"/>
                </a:cubicBezTo>
                <a:cubicBezTo>
                  <a:pt x="140564" y="16832"/>
                  <a:pt x="140746" y="17013"/>
                  <a:pt x="140995" y="17013"/>
                </a:cubicBezTo>
                <a:cubicBezTo>
                  <a:pt x="141244" y="17013"/>
                  <a:pt x="141448" y="16810"/>
                  <a:pt x="141448" y="16560"/>
                </a:cubicBezTo>
                <a:cubicBezTo>
                  <a:pt x="141425" y="16311"/>
                  <a:pt x="141221" y="16130"/>
                  <a:pt x="140972" y="16130"/>
                </a:cubicBezTo>
                <a:close/>
                <a:moveTo>
                  <a:pt x="229955" y="16221"/>
                </a:moveTo>
                <a:cubicBezTo>
                  <a:pt x="229728" y="16221"/>
                  <a:pt x="229547" y="16402"/>
                  <a:pt x="229547" y="16628"/>
                </a:cubicBezTo>
                <a:cubicBezTo>
                  <a:pt x="229570" y="16855"/>
                  <a:pt x="229728" y="17013"/>
                  <a:pt x="229955" y="17013"/>
                </a:cubicBezTo>
                <a:cubicBezTo>
                  <a:pt x="230159" y="16991"/>
                  <a:pt x="230317" y="16832"/>
                  <a:pt x="230340" y="16606"/>
                </a:cubicBezTo>
                <a:cubicBezTo>
                  <a:pt x="230317" y="16402"/>
                  <a:pt x="230159" y="16243"/>
                  <a:pt x="229955" y="16221"/>
                </a:cubicBezTo>
                <a:close/>
                <a:moveTo>
                  <a:pt x="91271" y="15881"/>
                </a:moveTo>
                <a:cubicBezTo>
                  <a:pt x="90953" y="15903"/>
                  <a:pt x="90727" y="16153"/>
                  <a:pt x="90704" y="16447"/>
                </a:cubicBezTo>
                <a:cubicBezTo>
                  <a:pt x="90704" y="16773"/>
                  <a:pt x="90954" y="17015"/>
                  <a:pt x="91273" y="17015"/>
                </a:cubicBezTo>
                <a:cubicBezTo>
                  <a:pt x="91287" y="17015"/>
                  <a:pt x="91302" y="17014"/>
                  <a:pt x="91316" y="17013"/>
                </a:cubicBezTo>
                <a:cubicBezTo>
                  <a:pt x="91327" y="17014"/>
                  <a:pt x="91339" y="17015"/>
                  <a:pt x="91350" y="17015"/>
                </a:cubicBezTo>
                <a:cubicBezTo>
                  <a:pt x="91629" y="17015"/>
                  <a:pt x="91859" y="16752"/>
                  <a:pt x="91837" y="16447"/>
                </a:cubicBezTo>
                <a:cubicBezTo>
                  <a:pt x="91837" y="16153"/>
                  <a:pt x="91588" y="15881"/>
                  <a:pt x="91271" y="15881"/>
                </a:cubicBezTo>
                <a:close/>
                <a:moveTo>
                  <a:pt x="64993" y="16130"/>
                </a:moveTo>
                <a:lnTo>
                  <a:pt x="65287" y="16742"/>
                </a:lnTo>
                <a:lnTo>
                  <a:pt x="64675" y="17036"/>
                </a:lnTo>
                <a:lnTo>
                  <a:pt x="64381" y="16492"/>
                </a:lnTo>
                <a:lnTo>
                  <a:pt x="64993" y="16130"/>
                </a:lnTo>
                <a:close/>
                <a:moveTo>
                  <a:pt x="156037" y="16289"/>
                </a:moveTo>
                <a:cubicBezTo>
                  <a:pt x="155810" y="16311"/>
                  <a:pt x="155652" y="16470"/>
                  <a:pt x="155652" y="16674"/>
                </a:cubicBezTo>
                <a:cubicBezTo>
                  <a:pt x="155674" y="16878"/>
                  <a:pt x="155833" y="17036"/>
                  <a:pt x="156037" y="17036"/>
                </a:cubicBezTo>
                <a:cubicBezTo>
                  <a:pt x="156218" y="17036"/>
                  <a:pt x="156376" y="16878"/>
                  <a:pt x="156399" y="16696"/>
                </a:cubicBezTo>
                <a:lnTo>
                  <a:pt x="156376" y="16696"/>
                </a:lnTo>
                <a:cubicBezTo>
                  <a:pt x="156399" y="16492"/>
                  <a:pt x="156241" y="16289"/>
                  <a:pt x="156037" y="16289"/>
                </a:cubicBezTo>
                <a:close/>
                <a:moveTo>
                  <a:pt x="239078" y="15789"/>
                </a:moveTo>
                <a:cubicBezTo>
                  <a:pt x="239065" y="15789"/>
                  <a:pt x="239052" y="15789"/>
                  <a:pt x="239039" y="15790"/>
                </a:cubicBezTo>
                <a:cubicBezTo>
                  <a:pt x="238676" y="15790"/>
                  <a:pt x="238404" y="16085"/>
                  <a:pt x="238427" y="16447"/>
                </a:cubicBezTo>
                <a:cubicBezTo>
                  <a:pt x="238450" y="16787"/>
                  <a:pt x="238744" y="17036"/>
                  <a:pt x="239061" y="17036"/>
                </a:cubicBezTo>
                <a:cubicBezTo>
                  <a:pt x="239424" y="17036"/>
                  <a:pt x="239696" y="16719"/>
                  <a:pt x="239673" y="16379"/>
                </a:cubicBezTo>
                <a:cubicBezTo>
                  <a:pt x="239651" y="16053"/>
                  <a:pt x="239399" y="15789"/>
                  <a:pt x="239078" y="15789"/>
                </a:cubicBezTo>
                <a:close/>
                <a:moveTo>
                  <a:pt x="234503" y="15970"/>
                </a:moveTo>
                <a:cubicBezTo>
                  <a:pt x="234489" y="15970"/>
                  <a:pt x="234476" y="15970"/>
                  <a:pt x="234463" y="15971"/>
                </a:cubicBezTo>
                <a:cubicBezTo>
                  <a:pt x="234146" y="15971"/>
                  <a:pt x="233919" y="16221"/>
                  <a:pt x="233919" y="16538"/>
                </a:cubicBezTo>
                <a:cubicBezTo>
                  <a:pt x="233942" y="16832"/>
                  <a:pt x="234168" y="17059"/>
                  <a:pt x="234463" y="17081"/>
                </a:cubicBezTo>
                <a:cubicBezTo>
                  <a:pt x="234780" y="17081"/>
                  <a:pt x="235029" y="16832"/>
                  <a:pt x="235052" y="16515"/>
                </a:cubicBezTo>
                <a:cubicBezTo>
                  <a:pt x="235030" y="16211"/>
                  <a:pt x="234801" y="15970"/>
                  <a:pt x="234503" y="15970"/>
                </a:cubicBezTo>
                <a:close/>
                <a:moveTo>
                  <a:pt x="273738" y="15834"/>
                </a:moveTo>
                <a:cubicBezTo>
                  <a:pt x="273725" y="15834"/>
                  <a:pt x="273712" y="15835"/>
                  <a:pt x="273698" y="15835"/>
                </a:cubicBezTo>
                <a:cubicBezTo>
                  <a:pt x="273132" y="15858"/>
                  <a:pt x="272883" y="16560"/>
                  <a:pt x="273291" y="16923"/>
                </a:cubicBezTo>
                <a:cubicBezTo>
                  <a:pt x="273418" y="17043"/>
                  <a:pt x="273572" y="17097"/>
                  <a:pt x="273723" y="17097"/>
                </a:cubicBezTo>
                <a:cubicBezTo>
                  <a:pt x="274055" y="17097"/>
                  <a:pt x="274371" y="16836"/>
                  <a:pt x="274355" y="16447"/>
                </a:cubicBezTo>
                <a:cubicBezTo>
                  <a:pt x="274334" y="16099"/>
                  <a:pt x="274061" y="15834"/>
                  <a:pt x="273738" y="15834"/>
                </a:cubicBezTo>
                <a:close/>
                <a:moveTo>
                  <a:pt x="45375" y="16266"/>
                </a:moveTo>
                <a:lnTo>
                  <a:pt x="45647" y="16832"/>
                </a:lnTo>
                <a:lnTo>
                  <a:pt x="45126" y="17104"/>
                </a:lnTo>
                <a:lnTo>
                  <a:pt x="44831" y="16560"/>
                </a:lnTo>
                <a:lnTo>
                  <a:pt x="45375" y="16266"/>
                </a:lnTo>
                <a:close/>
                <a:moveTo>
                  <a:pt x="136441" y="16221"/>
                </a:moveTo>
                <a:cubicBezTo>
                  <a:pt x="136215" y="16243"/>
                  <a:pt x="136034" y="16424"/>
                  <a:pt x="136011" y="16651"/>
                </a:cubicBezTo>
                <a:cubicBezTo>
                  <a:pt x="136011" y="16900"/>
                  <a:pt x="136215" y="17104"/>
                  <a:pt x="136464" y="17104"/>
                </a:cubicBezTo>
                <a:cubicBezTo>
                  <a:pt x="136713" y="17104"/>
                  <a:pt x="136895" y="16900"/>
                  <a:pt x="136895" y="16651"/>
                </a:cubicBezTo>
                <a:cubicBezTo>
                  <a:pt x="136895" y="16402"/>
                  <a:pt x="136668" y="16221"/>
                  <a:pt x="136441" y="16221"/>
                </a:cubicBezTo>
                <a:close/>
                <a:moveTo>
                  <a:pt x="17381" y="15812"/>
                </a:moveTo>
                <a:cubicBezTo>
                  <a:pt x="17035" y="15812"/>
                  <a:pt x="16741" y="16099"/>
                  <a:pt x="16741" y="16470"/>
                </a:cubicBezTo>
                <a:cubicBezTo>
                  <a:pt x="16741" y="16810"/>
                  <a:pt x="17035" y="17104"/>
                  <a:pt x="17375" y="17104"/>
                </a:cubicBezTo>
                <a:cubicBezTo>
                  <a:pt x="17388" y="17105"/>
                  <a:pt x="17401" y="17105"/>
                  <a:pt x="17414" y="17105"/>
                </a:cubicBezTo>
                <a:cubicBezTo>
                  <a:pt x="17759" y="17105"/>
                  <a:pt x="18032" y="16819"/>
                  <a:pt x="18032" y="16470"/>
                </a:cubicBezTo>
                <a:cubicBezTo>
                  <a:pt x="18055" y="16130"/>
                  <a:pt x="17783" y="15835"/>
                  <a:pt x="17420" y="15813"/>
                </a:cubicBezTo>
                <a:cubicBezTo>
                  <a:pt x="17407" y="15812"/>
                  <a:pt x="17394" y="15812"/>
                  <a:pt x="17381" y="15812"/>
                </a:cubicBezTo>
                <a:close/>
                <a:moveTo>
                  <a:pt x="101782" y="16198"/>
                </a:moveTo>
                <a:cubicBezTo>
                  <a:pt x="101533" y="16221"/>
                  <a:pt x="101351" y="16424"/>
                  <a:pt x="101351" y="16696"/>
                </a:cubicBezTo>
                <a:cubicBezTo>
                  <a:pt x="101351" y="16923"/>
                  <a:pt x="101555" y="17127"/>
                  <a:pt x="101804" y="17127"/>
                </a:cubicBezTo>
                <a:cubicBezTo>
                  <a:pt x="102054" y="17127"/>
                  <a:pt x="102257" y="16900"/>
                  <a:pt x="102235" y="16651"/>
                </a:cubicBezTo>
                <a:cubicBezTo>
                  <a:pt x="102235" y="16402"/>
                  <a:pt x="102031" y="16198"/>
                  <a:pt x="101782" y="16198"/>
                </a:cubicBezTo>
                <a:close/>
                <a:moveTo>
                  <a:pt x="112207" y="16485"/>
                </a:moveTo>
                <a:cubicBezTo>
                  <a:pt x="112030" y="16485"/>
                  <a:pt x="111888" y="16647"/>
                  <a:pt x="111908" y="16810"/>
                </a:cubicBezTo>
                <a:cubicBezTo>
                  <a:pt x="111908" y="16991"/>
                  <a:pt x="112044" y="17149"/>
                  <a:pt x="112225" y="17149"/>
                </a:cubicBezTo>
                <a:cubicBezTo>
                  <a:pt x="112242" y="17154"/>
                  <a:pt x="112259" y="17156"/>
                  <a:pt x="112276" y="17156"/>
                </a:cubicBezTo>
                <a:cubicBezTo>
                  <a:pt x="112439" y="17156"/>
                  <a:pt x="112587" y="16967"/>
                  <a:pt x="112587" y="16742"/>
                </a:cubicBezTo>
                <a:cubicBezTo>
                  <a:pt x="112497" y="16628"/>
                  <a:pt x="112384" y="16560"/>
                  <a:pt x="112270" y="16492"/>
                </a:cubicBezTo>
                <a:cubicBezTo>
                  <a:pt x="112249" y="16488"/>
                  <a:pt x="112227" y="16485"/>
                  <a:pt x="112207" y="16485"/>
                </a:cubicBezTo>
                <a:close/>
                <a:moveTo>
                  <a:pt x="60394" y="16311"/>
                </a:moveTo>
                <a:cubicBezTo>
                  <a:pt x="60485" y="16515"/>
                  <a:pt x="60598" y="16719"/>
                  <a:pt x="60711" y="16923"/>
                </a:cubicBezTo>
                <a:lnTo>
                  <a:pt x="60167" y="17172"/>
                </a:lnTo>
                <a:lnTo>
                  <a:pt x="59873" y="16606"/>
                </a:lnTo>
                <a:lnTo>
                  <a:pt x="60394" y="16311"/>
                </a:lnTo>
                <a:close/>
                <a:moveTo>
                  <a:pt x="86734" y="15970"/>
                </a:moveTo>
                <a:cubicBezTo>
                  <a:pt x="86721" y="15970"/>
                  <a:pt x="86708" y="15971"/>
                  <a:pt x="86695" y="15971"/>
                </a:cubicBezTo>
                <a:cubicBezTo>
                  <a:pt x="86682" y="15971"/>
                  <a:pt x="86670" y="15970"/>
                  <a:pt x="86658" y="15970"/>
                </a:cubicBezTo>
                <a:cubicBezTo>
                  <a:pt x="86335" y="15970"/>
                  <a:pt x="86083" y="16256"/>
                  <a:pt x="86083" y="16583"/>
                </a:cubicBezTo>
                <a:cubicBezTo>
                  <a:pt x="86083" y="16917"/>
                  <a:pt x="86367" y="17185"/>
                  <a:pt x="86699" y="17194"/>
                </a:cubicBezTo>
                <a:lnTo>
                  <a:pt x="86699" y="17194"/>
                </a:lnTo>
                <a:cubicBezTo>
                  <a:pt x="87036" y="17170"/>
                  <a:pt x="87306" y="16899"/>
                  <a:pt x="87329" y="16560"/>
                </a:cubicBezTo>
                <a:cubicBezTo>
                  <a:pt x="87307" y="16234"/>
                  <a:pt x="87055" y="15970"/>
                  <a:pt x="86734" y="15970"/>
                </a:cubicBezTo>
                <a:close/>
                <a:moveTo>
                  <a:pt x="12890" y="15926"/>
                </a:moveTo>
                <a:cubicBezTo>
                  <a:pt x="12052" y="15926"/>
                  <a:pt x="12052" y="17195"/>
                  <a:pt x="12890" y="17195"/>
                </a:cubicBezTo>
                <a:cubicBezTo>
                  <a:pt x="13207" y="17172"/>
                  <a:pt x="13479" y="16900"/>
                  <a:pt x="13479" y="16560"/>
                </a:cubicBezTo>
                <a:cubicBezTo>
                  <a:pt x="13479" y="16221"/>
                  <a:pt x="13207" y="15949"/>
                  <a:pt x="12890" y="15926"/>
                </a:cubicBezTo>
                <a:close/>
                <a:moveTo>
                  <a:pt x="40799" y="16357"/>
                </a:moveTo>
                <a:lnTo>
                  <a:pt x="41071" y="16923"/>
                </a:lnTo>
                <a:lnTo>
                  <a:pt x="40550" y="17195"/>
                </a:lnTo>
                <a:lnTo>
                  <a:pt x="40232" y="16651"/>
                </a:lnTo>
                <a:lnTo>
                  <a:pt x="40799" y="16357"/>
                </a:lnTo>
                <a:close/>
                <a:moveTo>
                  <a:pt x="86699" y="17194"/>
                </a:moveTo>
                <a:lnTo>
                  <a:pt x="86699" y="17194"/>
                </a:lnTo>
                <a:cubicBezTo>
                  <a:pt x="86697" y="17194"/>
                  <a:pt x="86696" y="17195"/>
                  <a:pt x="86695" y="17195"/>
                </a:cubicBezTo>
                <a:lnTo>
                  <a:pt x="86717" y="17195"/>
                </a:lnTo>
                <a:cubicBezTo>
                  <a:pt x="86711" y="17195"/>
                  <a:pt x="86705" y="17195"/>
                  <a:pt x="86699" y="17194"/>
                </a:cubicBezTo>
                <a:close/>
                <a:moveTo>
                  <a:pt x="262462" y="16266"/>
                </a:moveTo>
                <a:lnTo>
                  <a:pt x="262779" y="16855"/>
                </a:lnTo>
                <a:lnTo>
                  <a:pt x="262145" y="17195"/>
                </a:lnTo>
                <a:lnTo>
                  <a:pt x="261828" y="16606"/>
                </a:lnTo>
                <a:lnTo>
                  <a:pt x="262462" y="16266"/>
                </a:lnTo>
                <a:close/>
                <a:moveTo>
                  <a:pt x="284147" y="16151"/>
                </a:moveTo>
                <a:cubicBezTo>
                  <a:pt x="283872" y="16151"/>
                  <a:pt x="283666" y="16370"/>
                  <a:pt x="283666" y="16651"/>
                </a:cubicBezTo>
                <a:lnTo>
                  <a:pt x="283643" y="16651"/>
                </a:lnTo>
                <a:cubicBezTo>
                  <a:pt x="283643" y="16923"/>
                  <a:pt x="283847" y="17172"/>
                  <a:pt x="284142" y="17195"/>
                </a:cubicBezTo>
                <a:cubicBezTo>
                  <a:pt x="284154" y="17196"/>
                  <a:pt x="284167" y="17196"/>
                  <a:pt x="284179" y="17196"/>
                </a:cubicBezTo>
                <a:cubicBezTo>
                  <a:pt x="284457" y="17196"/>
                  <a:pt x="284686" y="16956"/>
                  <a:pt x="284708" y="16674"/>
                </a:cubicBezTo>
                <a:cubicBezTo>
                  <a:pt x="284685" y="16379"/>
                  <a:pt x="284459" y="16153"/>
                  <a:pt x="284187" y="16153"/>
                </a:cubicBezTo>
                <a:cubicBezTo>
                  <a:pt x="284173" y="16152"/>
                  <a:pt x="284160" y="16151"/>
                  <a:pt x="284147" y="16151"/>
                </a:cubicBezTo>
                <a:close/>
                <a:moveTo>
                  <a:pt x="151480" y="16333"/>
                </a:moveTo>
                <a:cubicBezTo>
                  <a:pt x="151112" y="16333"/>
                  <a:pt x="150923" y="16794"/>
                  <a:pt x="151189" y="17081"/>
                </a:cubicBezTo>
                <a:cubicBezTo>
                  <a:pt x="151275" y="17168"/>
                  <a:pt x="151381" y="17206"/>
                  <a:pt x="151487" y="17206"/>
                </a:cubicBezTo>
                <a:cubicBezTo>
                  <a:pt x="151714" y="17206"/>
                  <a:pt x="151936" y="17027"/>
                  <a:pt x="151936" y="16764"/>
                </a:cubicBezTo>
                <a:cubicBezTo>
                  <a:pt x="151914" y="16538"/>
                  <a:pt x="151732" y="16334"/>
                  <a:pt x="151506" y="16334"/>
                </a:cubicBezTo>
                <a:cubicBezTo>
                  <a:pt x="151497" y="16333"/>
                  <a:pt x="151488" y="16333"/>
                  <a:pt x="151480" y="16333"/>
                </a:cubicBezTo>
                <a:close/>
                <a:moveTo>
                  <a:pt x="131873" y="16400"/>
                </a:moveTo>
                <a:cubicBezTo>
                  <a:pt x="131639" y="16400"/>
                  <a:pt x="131436" y="16596"/>
                  <a:pt x="131458" y="16832"/>
                </a:cubicBezTo>
                <a:cubicBezTo>
                  <a:pt x="131435" y="17059"/>
                  <a:pt x="131639" y="17240"/>
                  <a:pt x="131865" y="17240"/>
                </a:cubicBezTo>
                <a:cubicBezTo>
                  <a:pt x="131878" y="17241"/>
                  <a:pt x="131891" y="17242"/>
                  <a:pt x="131904" y="17242"/>
                </a:cubicBezTo>
                <a:cubicBezTo>
                  <a:pt x="132112" y="17242"/>
                  <a:pt x="132275" y="17069"/>
                  <a:pt x="132296" y="16855"/>
                </a:cubicBezTo>
                <a:cubicBezTo>
                  <a:pt x="132296" y="16628"/>
                  <a:pt x="132137" y="16424"/>
                  <a:pt x="131911" y="16402"/>
                </a:cubicBezTo>
                <a:cubicBezTo>
                  <a:pt x="131898" y="16401"/>
                  <a:pt x="131885" y="16400"/>
                  <a:pt x="131873" y="16400"/>
                </a:cubicBezTo>
                <a:close/>
                <a:moveTo>
                  <a:pt x="162017" y="16560"/>
                </a:moveTo>
                <a:cubicBezTo>
                  <a:pt x="161881" y="16742"/>
                  <a:pt x="161745" y="16832"/>
                  <a:pt x="161723" y="16968"/>
                </a:cubicBezTo>
                <a:cubicBezTo>
                  <a:pt x="161700" y="17127"/>
                  <a:pt x="161813" y="17263"/>
                  <a:pt x="161972" y="17263"/>
                </a:cubicBezTo>
                <a:cubicBezTo>
                  <a:pt x="162153" y="17263"/>
                  <a:pt x="162289" y="17172"/>
                  <a:pt x="162266" y="16991"/>
                </a:cubicBezTo>
                <a:cubicBezTo>
                  <a:pt x="162266" y="16855"/>
                  <a:pt x="162130" y="16764"/>
                  <a:pt x="162017" y="16560"/>
                </a:cubicBezTo>
                <a:close/>
                <a:moveTo>
                  <a:pt x="257864" y="16379"/>
                </a:moveTo>
                <a:cubicBezTo>
                  <a:pt x="257977" y="16560"/>
                  <a:pt x="258068" y="16764"/>
                  <a:pt x="258181" y="16968"/>
                </a:cubicBezTo>
                <a:lnTo>
                  <a:pt x="257637" y="17263"/>
                </a:lnTo>
                <a:lnTo>
                  <a:pt x="257297" y="16719"/>
                </a:lnTo>
                <a:lnTo>
                  <a:pt x="257864" y="16379"/>
                </a:lnTo>
                <a:close/>
                <a:moveTo>
                  <a:pt x="75481" y="16311"/>
                </a:moveTo>
                <a:lnTo>
                  <a:pt x="75798" y="16968"/>
                </a:lnTo>
                <a:lnTo>
                  <a:pt x="75187" y="17285"/>
                </a:lnTo>
                <a:lnTo>
                  <a:pt x="74847" y="16696"/>
                </a:lnTo>
                <a:lnTo>
                  <a:pt x="75481" y="16311"/>
                </a:lnTo>
                <a:close/>
                <a:moveTo>
                  <a:pt x="97243" y="16264"/>
                </a:moveTo>
                <a:cubicBezTo>
                  <a:pt x="97231" y="16264"/>
                  <a:pt x="97218" y="16265"/>
                  <a:pt x="97206" y="16266"/>
                </a:cubicBezTo>
                <a:cubicBezTo>
                  <a:pt x="96911" y="16266"/>
                  <a:pt x="96685" y="16492"/>
                  <a:pt x="96707" y="16787"/>
                </a:cubicBezTo>
                <a:cubicBezTo>
                  <a:pt x="96707" y="17059"/>
                  <a:pt x="96934" y="17285"/>
                  <a:pt x="97228" y="17285"/>
                </a:cubicBezTo>
                <a:cubicBezTo>
                  <a:pt x="97500" y="17263"/>
                  <a:pt x="97727" y="17036"/>
                  <a:pt x="97727" y="16764"/>
                </a:cubicBezTo>
                <a:cubicBezTo>
                  <a:pt x="97727" y="16483"/>
                  <a:pt x="97500" y="16264"/>
                  <a:pt x="97243" y="16264"/>
                </a:cubicBezTo>
                <a:close/>
                <a:moveTo>
                  <a:pt x="55863" y="16470"/>
                </a:moveTo>
                <a:lnTo>
                  <a:pt x="56135" y="17013"/>
                </a:lnTo>
                <a:lnTo>
                  <a:pt x="55569" y="17308"/>
                </a:lnTo>
                <a:lnTo>
                  <a:pt x="55274" y="16787"/>
                </a:lnTo>
                <a:lnTo>
                  <a:pt x="55863" y="16470"/>
                </a:lnTo>
                <a:close/>
                <a:moveTo>
                  <a:pt x="127335" y="16515"/>
                </a:moveTo>
                <a:cubicBezTo>
                  <a:pt x="127108" y="16538"/>
                  <a:pt x="126950" y="16696"/>
                  <a:pt x="126927" y="16900"/>
                </a:cubicBezTo>
                <a:cubicBezTo>
                  <a:pt x="126927" y="17127"/>
                  <a:pt x="127108" y="17308"/>
                  <a:pt x="127335" y="17308"/>
                </a:cubicBezTo>
                <a:cubicBezTo>
                  <a:pt x="127561" y="17308"/>
                  <a:pt x="127720" y="17149"/>
                  <a:pt x="127720" y="16945"/>
                </a:cubicBezTo>
                <a:cubicBezTo>
                  <a:pt x="127743" y="16696"/>
                  <a:pt x="127561" y="16515"/>
                  <a:pt x="127335" y="16515"/>
                </a:cubicBezTo>
                <a:close/>
                <a:moveTo>
                  <a:pt x="8268" y="16130"/>
                </a:moveTo>
                <a:cubicBezTo>
                  <a:pt x="7929" y="16130"/>
                  <a:pt x="7657" y="16402"/>
                  <a:pt x="7657" y="16742"/>
                </a:cubicBezTo>
                <a:cubicBezTo>
                  <a:pt x="7680" y="17059"/>
                  <a:pt x="7929" y="17308"/>
                  <a:pt x="8246" y="17308"/>
                </a:cubicBezTo>
                <a:cubicBezTo>
                  <a:pt x="8259" y="17309"/>
                  <a:pt x="8272" y="17309"/>
                  <a:pt x="8285" y="17309"/>
                </a:cubicBezTo>
                <a:cubicBezTo>
                  <a:pt x="8606" y="17309"/>
                  <a:pt x="8857" y="17045"/>
                  <a:pt x="8857" y="16719"/>
                </a:cubicBezTo>
                <a:cubicBezTo>
                  <a:pt x="8857" y="16379"/>
                  <a:pt x="8586" y="16130"/>
                  <a:pt x="8268" y="16130"/>
                </a:cubicBezTo>
                <a:close/>
                <a:moveTo>
                  <a:pt x="146907" y="16402"/>
                </a:moveTo>
                <a:cubicBezTo>
                  <a:pt x="146658" y="16402"/>
                  <a:pt x="146454" y="16583"/>
                  <a:pt x="146454" y="16832"/>
                </a:cubicBezTo>
                <a:cubicBezTo>
                  <a:pt x="146409" y="17104"/>
                  <a:pt x="146635" y="17331"/>
                  <a:pt x="146907" y="17331"/>
                </a:cubicBezTo>
                <a:cubicBezTo>
                  <a:pt x="147157" y="17331"/>
                  <a:pt x="147360" y="17149"/>
                  <a:pt x="147383" y="16900"/>
                </a:cubicBezTo>
                <a:cubicBezTo>
                  <a:pt x="147383" y="16628"/>
                  <a:pt x="147179" y="16402"/>
                  <a:pt x="146907" y="16402"/>
                </a:cubicBezTo>
                <a:close/>
                <a:moveTo>
                  <a:pt x="279635" y="16196"/>
                </a:moveTo>
                <a:cubicBezTo>
                  <a:pt x="279619" y="16196"/>
                  <a:pt x="279604" y="16197"/>
                  <a:pt x="279588" y="16198"/>
                </a:cubicBezTo>
                <a:cubicBezTo>
                  <a:pt x="279294" y="16221"/>
                  <a:pt x="279067" y="16470"/>
                  <a:pt x="279067" y="16764"/>
                </a:cubicBezTo>
                <a:cubicBezTo>
                  <a:pt x="279067" y="17090"/>
                  <a:pt x="279317" y="17332"/>
                  <a:pt x="279616" y="17332"/>
                </a:cubicBezTo>
                <a:cubicBezTo>
                  <a:pt x="279630" y="17332"/>
                  <a:pt x="279643" y="17332"/>
                  <a:pt x="279656" y="17331"/>
                </a:cubicBezTo>
                <a:cubicBezTo>
                  <a:pt x="279973" y="17331"/>
                  <a:pt x="280245" y="17059"/>
                  <a:pt x="280223" y="16742"/>
                </a:cubicBezTo>
                <a:cubicBezTo>
                  <a:pt x="280201" y="16417"/>
                  <a:pt x="279953" y="16196"/>
                  <a:pt x="279635" y="16196"/>
                </a:cubicBezTo>
                <a:close/>
                <a:moveTo>
                  <a:pt x="36245" y="16447"/>
                </a:moveTo>
                <a:lnTo>
                  <a:pt x="36540" y="17059"/>
                </a:lnTo>
                <a:lnTo>
                  <a:pt x="36019" y="17353"/>
                </a:lnTo>
                <a:lnTo>
                  <a:pt x="35679" y="16742"/>
                </a:lnTo>
                <a:lnTo>
                  <a:pt x="36245" y="16447"/>
                </a:lnTo>
                <a:close/>
                <a:moveTo>
                  <a:pt x="70905" y="16470"/>
                </a:moveTo>
                <a:lnTo>
                  <a:pt x="71222" y="17059"/>
                </a:lnTo>
                <a:lnTo>
                  <a:pt x="70679" y="17353"/>
                </a:lnTo>
                <a:lnTo>
                  <a:pt x="70339" y="16810"/>
                </a:lnTo>
                <a:lnTo>
                  <a:pt x="70905" y="16470"/>
                </a:lnTo>
                <a:close/>
                <a:moveTo>
                  <a:pt x="266653" y="17308"/>
                </a:moveTo>
                <a:lnTo>
                  <a:pt x="266653" y="17331"/>
                </a:lnTo>
                <a:cubicBezTo>
                  <a:pt x="266655" y="17327"/>
                  <a:pt x="266657" y="17324"/>
                  <a:pt x="266659" y="17321"/>
                </a:cubicBezTo>
                <a:lnTo>
                  <a:pt x="266659" y="17321"/>
                </a:lnTo>
                <a:cubicBezTo>
                  <a:pt x="266658" y="17332"/>
                  <a:pt x="266655" y="17343"/>
                  <a:pt x="266653" y="17353"/>
                </a:cubicBezTo>
                <a:lnTo>
                  <a:pt x="266653" y="17331"/>
                </a:lnTo>
                <a:cubicBezTo>
                  <a:pt x="266653" y="17331"/>
                  <a:pt x="266652" y="17332"/>
                  <a:pt x="266652" y="17332"/>
                </a:cubicBezTo>
                <a:lnTo>
                  <a:pt x="266652" y="17332"/>
                </a:lnTo>
                <a:cubicBezTo>
                  <a:pt x="266652" y="17324"/>
                  <a:pt x="266653" y="17316"/>
                  <a:pt x="266653" y="17308"/>
                </a:cubicBezTo>
                <a:close/>
                <a:moveTo>
                  <a:pt x="226964" y="17127"/>
                </a:moveTo>
                <a:lnTo>
                  <a:pt x="226579" y="17308"/>
                </a:lnTo>
                <a:cubicBezTo>
                  <a:pt x="226656" y="17347"/>
                  <a:pt x="226718" y="17367"/>
                  <a:pt x="226768" y="17367"/>
                </a:cubicBezTo>
                <a:cubicBezTo>
                  <a:pt x="226865" y="17367"/>
                  <a:pt x="226920" y="17291"/>
                  <a:pt x="226964" y="17127"/>
                </a:cubicBezTo>
                <a:close/>
                <a:moveTo>
                  <a:pt x="107715" y="16581"/>
                </a:moveTo>
                <a:cubicBezTo>
                  <a:pt x="107700" y="16581"/>
                  <a:pt x="107686" y="16582"/>
                  <a:pt x="107672" y="16583"/>
                </a:cubicBezTo>
                <a:cubicBezTo>
                  <a:pt x="107445" y="16583"/>
                  <a:pt x="107309" y="16787"/>
                  <a:pt x="107309" y="16991"/>
                </a:cubicBezTo>
                <a:cubicBezTo>
                  <a:pt x="107332" y="17195"/>
                  <a:pt x="107490" y="17376"/>
                  <a:pt x="107717" y="17376"/>
                </a:cubicBezTo>
                <a:cubicBezTo>
                  <a:pt x="107943" y="17376"/>
                  <a:pt x="108102" y="17172"/>
                  <a:pt x="108125" y="16945"/>
                </a:cubicBezTo>
                <a:cubicBezTo>
                  <a:pt x="108103" y="16733"/>
                  <a:pt x="107923" y="16581"/>
                  <a:pt x="107715" y="16581"/>
                </a:cubicBezTo>
                <a:close/>
                <a:moveTo>
                  <a:pt x="3760" y="16266"/>
                </a:moveTo>
                <a:cubicBezTo>
                  <a:pt x="3443" y="16266"/>
                  <a:pt x="3171" y="16515"/>
                  <a:pt x="3171" y="16832"/>
                </a:cubicBezTo>
                <a:cubicBezTo>
                  <a:pt x="3194" y="17127"/>
                  <a:pt x="3443" y="17376"/>
                  <a:pt x="3738" y="17399"/>
                </a:cubicBezTo>
                <a:cubicBezTo>
                  <a:pt x="4032" y="17376"/>
                  <a:pt x="4281" y="17149"/>
                  <a:pt x="4281" y="16855"/>
                </a:cubicBezTo>
                <a:cubicBezTo>
                  <a:pt x="4304" y="16538"/>
                  <a:pt x="4055" y="16266"/>
                  <a:pt x="3760" y="16266"/>
                </a:cubicBezTo>
                <a:close/>
                <a:moveTo>
                  <a:pt x="122736" y="16651"/>
                </a:moveTo>
                <a:cubicBezTo>
                  <a:pt x="122532" y="16651"/>
                  <a:pt x="122374" y="16787"/>
                  <a:pt x="122374" y="16991"/>
                </a:cubicBezTo>
                <a:cubicBezTo>
                  <a:pt x="122351" y="17195"/>
                  <a:pt x="122510" y="17399"/>
                  <a:pt x="122713" y="17399"/>
                </a:cubicBezTo>
                <a:cubicBezTo>
                  <a:pt x="122940" y="17399"/>
                  <a:pt x="123099" y="17240"/>
                  <a:pt x="123121" y="17036"/>
                </a:cubicBezTo>
                <a:cubicBezTo>
                  <a:pt x="123121" y="16810"/>
                  <a:pt x="122940" y="16651"/>
                  <a:pt x="122736" y="16651"/>
                </a:cubicBezTo>
                <a:close/>
                <a:moveTo>
                  <a:pt x="51287" y="16606"/>
                </a:moveTo>
                <a:cubicBezTo>
                  <a:pt x="51378" y="16764"/>
                  <a:pt x="51469" y="16945"/>
                  <a:pt x="51559" y="17127"/>
                </a:cubicBezTo>
                <a:lnTo>
                  <a:pt x="51038" y="17421"/>
                </a:lnTo>
                <a:lnTo>
                  <a:pt x="50744" y="16878"/>
                </a:lnTo>
                <a:lnTo>
                  <a:pt x="51287" y="16606"/>
                </a:lnTo>
                <a:close/>
                <a:moveTo>
                  <a:pt x="253356" y="16470"/>
                </a:moveTo>
                <a:lnTo>
                  <a:pt x="253627" y="17036"/>
                </a:lnTo>
                <a:lnTo>
                  <a:pt x="253039" y="17421"/>
                </a:lnTo>
                <a:lnTo>
                  <a:pt x="252721" y="16810"/>
                </a:lnTo>
                <a:lnTo>
                  <a:pt x="253356" y="16470"/>
                </a:lnTo>
                <a:close/>
                <a:moveTo>
                  <a:pt x="142339" y="16468"/>
                </a:moveTo>
                <a:cubicBezTo>
                  <a:pt x="142082" y="16468"/>
                  <a:pt x="141857" y="16687"/>
                  <a:pt x="141878" y="16968"/>
                </a:cubicBezTo>
                <a:cubicBezTo>
                  <a:pt x="141878" y="17217"/>
                  <a:pt x="142105" y="17444"/>
                  <a:pt x="142377" y="17444"/>
                </a:cubicBezTo>
                <a:cubicBezTo>
                  <a:pt x="142626" y="17444"/>
                  <a:pt x="142830" y="17240"/>
                  <a:pt x="142852" y="16991"/>
                </a:cubicBezTo>
                <a:lnTo>
                  <a:pt x="142852" y="16968"/>
                </a:lnTo>
                <a:cubicBezTo>
                  <a:pt x="142852" y="16696"/>
                  <a:pt x="142648" y="16470"/>
                  <a:pt x="142377" y="16470"/>
                </a:cubicBezTo>
                <a:cubicBezTo>
                  <a:pt x="142364" y="16469"/>
                  <a:pt x="142352" y="16468"/>
                  <a:pt x="142339" y="16468"/>
                </a:cubicBezTo>
                <a:close/>
                <a:moveTo>
                  <a:pt x="92670" y="16287"/>
                </a:moveTo>
                <a:cubicBezTo>
                  <a:pt x="92657" y="16287"/>
                  <a:pt x="92643" y="16288"/>
                  <a:pt x="92630" y="16289"/>
                </a:cubicBezTo>
                <a:cubicBezTo>
                  <a:pt x="92335" y="16311"/>
                  <a:pt x="92109" y="16583"/>
                  <a:pt x="92109" y="16878"/>
                </a:cubicBezTo>
                <a:cubicBezTo>
                  <a:pt x="92109" y="17182"/>
                  <a:pt x="92360" y="17445"/>
                  <a:pt x="92661" y="17445"/>
                </a:cubicBezTo>
                <a:cubicBezTo>
                  <a:pt x="92673" y="17445"/>
                  <a:pt x="92685" y="17445"/>
                  <a:pt x="92698" y="17444"/>
                </a:cubicBezTo>
                <a:cubicBezTo>
                  <a:pt x="93015" y="17444"/>
                  <a:pt x="93287" y="17149"/>
                  <a:pt x="93241" y="16832"/>
                </a:cubicBezTo>
                <a:cubicBezTo>
                  <a:pt x="93220" y="16529"/>
                  <a:pt x="92969" y="16287"/>
                  <a:pt x="92670" y="16287"/>
                </a:cubicBezTo>
                <a:close/>
                <a:moveTo>
                  <a:pt x="157371" y="16689"/>
                </a:moveTo>
                <a:cubicBezTo>
                  <a:pt x="157174" y="16689"/>
                  <a:pt x="157008" y="16856"/>
                  <a:pt x="156988" y="17059"/>
                </a:cubicBezTo>
                <a:cubicBezTo>
                  <a:pt x="157011" y="17263"/>
                  <a:pt x="157169" y="17444"/>
                  <a:pt x="157373" y="17467"/>
                </a:cubicBezTo>
                <a:cubicBezTo>
                  <a:pt x="157386" y="17468"/>
                  <a:pt x="157399" y="17469"/>
                  <a:pt x="157412" y="17469"/>
                </a:cubicBezTo>
                <a:cubicBezTo>
                  <a:pt x="157602" y="17469"/>
                  <a:pt x="157782" y="17316"/>
                  <a:pt x="157804" y="17104"/>
                </a:cubicBezTo>
                <a:cubicBezTo>
                  <a:pt x="157826" y="16900"/>
                  <a:pt x="157668" y="16696"/>
                  <a:pt x="157441" y="16696"/>
                </a:cubicBezTo>
                <a:cubicBezTo>
                  <a:pt x="157418" y="16692"/>
                  <a:pt x="157394" y="16689"/>
                  <a:pt x="157371" y="16689"/>
                </a:cubicBezTo>
                <a:close/>
                <a:moveTo>
                  <a:pt x="46757" y="16651"/>
                </a:moveTo>
                <a:lnTo>
                  <a:pt x="47028" y="17217"/>
                </a:lnTo>
                <a:lnTo>
                  <a:pt x="46485" y="17489"/>
                </a:lnTo>
                <a:lnTo>
                  <a:pt x="46213" y="16968"/>
                </a:lnTo>
                <a:lnTo>
                  <a:pt x="46757" y="16651"/>
                </a:lnTo>
                <a:close/>
                <a:moveTo>
                  <a:pt x="118208" y="16762"/>
                </a:moveTo>
                <a:cubicBezTo>
                  <a:pt x="118002" y="16762"/>
                  <a:pt x="117843" y="16915"/>
                  <a:pt x="117843" y="17127"/>
                </a:cubicBezTo>
                <a:cubicBezTo>
                  <a:pt x="117866" y="17308"/>
                  <a:pt x="118002" y="17467"/>
                  <a:pt x="118183" y="17489"/>
                </a:cubicBezTo>
                <a:cubicBezTo>
                  <a:pt x="118409" y="17489"/>
                  <a:pt x="118591" y="17331"/>
                  <a:pt x="118591" y="17127"/>
                </a:cubicBezTo>
                <a:cubicBezTo>
                  <a:pt x="118591" y="16923"/>
                  <a:pt x="118432" y="16764"/>
                  <a:pt x="118251" y="16764"/>
                </a:cubicBezTo>
                <a:cubicBezTo>
                  <a:pt x="118236" y="16763"/>
                  <a:pt x="118222" y="16762"/>
                  <a:pt x="118208" y="16762"/>
                </a:cubicBezTo>
                <a:close/>
                <a:moveTo>
                  <a:pt x="275091" y="16238"/>
                </a:moveTo>
                <a:cubicBezTo>
                  <a:pt x="274783" y="16238"/>
                  <a:pt x="274512" y="16474"/>
                  <a:pt x="274491" y="16787"/>
                </a:cubicBezTo>
                <a:cubicBezTo>
                  <a:pt x="274446" y="17127"/>
                  <a:pt x="274695" y="17467"/>
                  <a:pt x="275058" y="17489"/>
                </a:cubicBezTo>
                <a:cubicBezTo>
                  <a:pt x="275397" y="17489"/>
                  <a:pt x="275669" y="17240"/>
                  <a:pt x="275715" y="16923"/>
                </a:cubicBezTo>
                <a:cubicBezTo>
                  <a:pt x="275737" y="16583"/>
                  <a:pt x="275488" y="16289"/>
                  <a:pt x="275171" y="16266"/>
                </a:cubicBezTo>
                <a:lnTo>
                  <a:pt x="275171" y="16243"/>
                </a:lnTo>
                <a:cubicBezTo>
                  <a:pt x="275144" y="16240"/>
                  <a:pt x="275117" y="16238"/>
                  <a:pt x="275091" y="16238"/>
                </a:cubicBezTo>
                <a:close/>
                <a:moveTo>
                  <a:pt x="66374" y="16606"/>
                </a:moveTo>
                <a:cubicBezTo>
                  <a:pt x="66465" y="16810"/>
                  <a:pt x="66556" y="17013"/>
                  <a:pt x="66646" y="17240"/>
                </a:cubicBezTo>
                <a:lnTo>
                  <a:pt x="66080" y="17512"/>
                </a:lnTo>
                <a:lnTo>
                  <a:pt x="65785" y="16945"/>
                </a:lnTo>
                <a:lnTo>
                  <a:pt x="66374" y="16606"/>
                </a:lnTo>
                <a:close/>
                <a:moveTo>
                  <a:pt x="167907" y="17149"/>
                </a:moveTo>
                <a:cubicBezTo>
                  <a:pt x="167884" y="17149"/>
                  <a:pt x="167794" y="17217"/>
                  <a:pt x="167794" y="17240"/>
                </a:cubicBezTo>
                <a:cubicBezTo>
                  <a:pt x="167794" y="17308"/>
                  <a:pt x="167839" y="17376"/>
                  <a:pt x="167862" y="17444"/>
                </a:cubicBezTo>
                <a:lnTo>
                  <a:pt x="167998" y="17512"/>
                </a:lnTo>
                <a:cubicBezTo>
                  <a:pt x="168020" y="17444"/>
                  <a:pt x="168088" y="17353"/>
                  <a:pt x="168066" y="17285"/>
                </a:cubicBezTo>
                <a:cubicBezTo>
                  <a:pt x="168066" y="17217"/>
                  <a:pt x="167975" y="17172"/>
                  <a:pt x="167907" y="17149"/>
                </a:cubicBezTo>
                <a:close/>
                <a:moveTo>
                  <a:pt x="235822" y="16311"/>
                </a:moveTo>
                <a:cubicBezTo>
                  <a:pt x="235505" y="16334"/>
                  <a:pt x="235256" y="16583"/>
                  <a:pt x="235256" y="16900"/>
                </a:cubicBezTo>
                <a:cubicBezTo>
                  <a:pt x="235234" y="17228"/>
                  <a:pt x="235506" y="17513"/>
                  <a:pt x="235830" y="17513"/>
                </a:cubicBezTo>
                <a:cubicBezTo>
                  <a:pt x="235843" y="17513"/>
                  <a:pt x="235855" y="17513"/>
                  <a:pt x="235867" y="17512"/>
                </a:cubicBezTo>
                <a:cubicBezTo>
                  <a:pt x="236184" y="17512"/>
                  <a:pt x="236456" y="17240"/>
                  <a:pt x="236456" y="16900"/>
                </a:cubicBezTo>
                <a:cubicBezTo>
                  <a:pt x="236434" y="16560"/>
                  <a:pt x="236162" y="16311"/>
                  <a:pt x="235822" y="16311"/>
                </a:cubicBezTo>
                <a:close/>
                <a:moveTo>
                  <a:pt x="103186" y="16606"/>
                </a:moveTo>
                <a:cubicBezTo>
                  <a:pt x="102937" y="16606"/>
                  <a:pt x="102733" y="16787"/>
                  <a:pt x="102711" y="17036"/>
                </a:cubicBezTo>
                <a:cubicBezTo>
                  <a:pt x="102688" y="17308"/>
                  <a:pt x="102914" y="17534"/>
                  <a:pt x="103164" y="17534"/>
                </a:cubicBezTo>
                <a:cubicBezTo>
                  <a:pt x="103413" y="17534"/>
                  <a:pt x="103617" y="17353"/>
                  <a:pt x="103639" y="17104"/>
                </a:cubicBezTo>
                <a:cubicBezTo>
                  <a:pt x="103639" y="16832"/>
                  <a:pt x="103435" y="16628"/>
                  <a:pt x="103186" y="16606"/>
                </a:cubicBezTo>
                <a:close/>
                <a:moveTo>
                  <a:pt x="248780" y="16538"/>
                </a:moveTo>
                <a:lnTo>
                  <a:pt x="249051" y="17240"/>
                </a:lnTo>
                <a:lnTo>
                  <a:pt x="248485" y="17534"/>
                </a:lnTo>
                <a:cubicBezTo>
                  <a:pt x="248372" y="17331"/>
                  <a:pt x="248281" y="17127"/>
                  <a:pt x="248168" y="16900"/>
                </a:cubicBezTo>
                <a:lnTo>
                  <a:pt x="248780" y="16538"/>
                </a:lnTo>
                <a:close/>
                <a:moveTo>
                  <a:pt x="240428" y="16158"/>
                </a:moveTo>
                <a:cubicBezTo>
                  <a:pt x="240188" y="16158"/>
                  <a:pt x="239967" y="16290"/>
                  <a:pt x="239854" y="16515"/>
                </a:cubicBezTo>
                <a:cubicBezTo>
                  <a:pt x="239741" y="16764"/>
                  <a:pt x="239786" y="17081"/>
                  <a:pt x="239990" y="17263"/>
                </a:cubicBezTo>
                <a:cubicBezTo>
                  <a:pt x="240103" y="17376"/>
                  <a:pt x="240217" y="17444"/>
                  <a:pt x="240330" y="17557"/>
                </a:cubicBezTo>
                <a:cubicBezTo>
                  <a:pt x="240466" y="17489"/>
                  <a:pt x="240602" y="17467"/>
                  <a:pt x="240738" y="17399"/>
                </a:cubicBezTo>
                <a:cubicBezTo>
                  <a:pt x="240987" y="17285"/>
                  <a:pt x="241145" y="17013"/>
                  <a:pt x="241100" y="16742"/>
                </a:cubicBezTo>
                <a:cubicBezTo>
                  <a:pt x="241055" y="16447"/>
                  <a:pt x="240851" y="16221"/>
                  <a:pt x="240579" y="16175"/>
                </a:cubicBezTo>
                <a:cubicBezTo>
                  <a:pt x="240529" y="16164"/>
                  <a:pt x="240478" y="16158"/>
                  <a:pt x="240428" y="16158"/>
                </a:cubicBezTo>
                <a:close/>
                <a:moveTo>
                  <a:pt x="27161" y="16628"/>
                </a:moveTo>
                <a:lnTo>
                  <a:pt x="27456" y="17285"/>
                </a:lnTo>
                <a:lnTo>
                  <a:pt x="26890" y="17580"/>
                </a:lnTo>
                <a:lnTo>
                  <a:pt x="26527" y="16991"/>
                </a:lnTo>
                <a:lnTo>
                  <a:pt x="27161" y="16628"/>
                </a:lnTo>
                <a:close/>
                <a:moveTo>
                  <a:pt x="231359" y="16560"/>
                </a:moveTo>
                <a:cubicBezTo>
                  <a:pt x="231065" y="16560"/>
                  <a:pt x="230838" y="16764"/>
                  <a:pt x="230816" y="17059"/>
                </a:cubicBezTo>
                <a:cubicBezTo>
                  <a:pt x="230816" y="17331"/>
                  <a:pt x="231019" y="17557"/>
                  <a:pt x="231314" y="17580"/>
                </a:cubicBezTo>
                <a:cubicBezTo>
                  <a:pt x="231326" y="17581"/>
                  <a:pt x="231339" y="17581"/>
                  <a:pt x="231351" y="17581"/>
                </a:cubicBezTo>
                <a:cubicBezTo>
                  <a:pt x="231606" y="17581"/>
                  <a:pt x="231813" y="17363"/>
                  <a:pt x="231835" y="17104"/>
                </a:cubicBezTo>
                <a:cubicBezTo>
                  <a:pt x="231858" y="16810"/>
                  <a:pt x="231631" y="16560"/>
                  <a:pt x="231359" y="16560"/>
                </a:cubicBezTo>
                <a:close/>
                <a:moveTo>
                  <a:pt x="61798" y="16764"/>
                </a:moveTo>
                <a:cubicBezTo>
                  <a:pt x="61889" y="16945"/>
                  <a:pt x="61980" y="17127"/>
                  <a:pt x="62070" y="17331"/>
                </a:cubicBezTo>
                <a:lnTo>
                  <a:pt x="61527" y="17602"/>
                </a:lnTo>
                <a:lnTo>
                  <a:pt x="61255" y="17059"/>
                </a:lnTo>
                <a:lnTo>
                  <a:pt x="61798" y="16764"/>
                </a:lnTo>
                <a:close/>
                <a:moveTo>
                  <a:pt x="263867" y="16674"/>
                </a:moveTo>
                <a:cubicBezTo>
                  <a:pt x="263957" y="16855"/>
                  <a:pt x="264071" y="17059"/>
                  <a:pt x="264184" y="17285"/>
                </a:cubicBezTo>
                <a:lnTo>
                  <a:pt x="263527" y="17602"/>
                </a:lnTo>
                <a:lnTo>
                  <a:pt x="263210" y="17036"/>
                </a:lnTo>
                <a:lnTo>
                  <a:pt x="263867" y="16674"/>
                </a:lnTo>
                <a:close/>
                <a:moveTo>
                  <a:pt x="88076" y="16357"/>
                </a:moveTo>
                <a:cubicBezTo>
                  <a:pt x="87737" y="16357"/>
                  <a:pt x="87465" y="16628"/>
                  <a:pt x="87465" y="16968"/>
                </a:cubicBezTo>
                <a:cubicBezTo>
                  <a:pt x="87465" y="17308"/>
                  <a:pt x="87737" y="17580"/>
                  <a:pt x="88054" y="17602"/>
                </a:cubicBezTo>
                <a:cubicBezTo>
                  <a:pt x="88067" y="17603"/>
                  <a:pt x="88080" y="17604"/>
                  <a:pt x="88093" y="17604"/>
                </a:cubicBezTo>
                <a:cubicBezTo>
                  <a:pt x="88437" y="17604"/>
                  <a:pt x="88711" y="17317"/>
                  <a:pt x="88711" y="16968"/>
                </a:cubicBezTo>
                <a:cubicBezTo>
                  <a:pt x="88711" y="16628"/>
                  <a:pt x="88416" y="16357"/>
                  <a:pt x="88076" y="16357"/>
                </a:cubicBezTo>
                <a:close/>
                <a:moveTo>
                  <a:pt x="137846" y="16628"/>
                </a:moveTo>
                <a:cubicBezTo>
                  <a:pt x="137551" y="16651"/>
                  <a:pt x="137325" y="16878"/>
                  <a:pt x="137325" y="17149"/>
                </a:cubicBezTo>
                <a:cubicBezTo>
                  <a:pt x="137348" y="17421"/>
                  <a:pt x="137574" y="17625"/>
                  <a:pt x="137846" y="17625"/>
                </a:cubicBezTo>
                <a:cubicBezTo>
                  <a:pt x="138118" y="17625"/>
                  <a:pt x="138344" y="17399"/>
                  <a:pt x="138322" y="17127"/>
                </a:cubicBezTo>
                <a:cubicBezTo>
                  <a:pt x="138322" y="16855"/>
                  <a:pt x="138118" y="16651"/>
                  <a:pt x="137846" y="16628"/>
                </a:cubicBezTo>
                <a:close/>
                <a:moveTo>
                  <a:pt x="152880" y="16717"/>
                </a:moveTo>
                <a:cubicBezTo>
                  <a:pt x="152868" y="16717"/>
                  <a:pt x="152855" y="16718"/>
                  <a:pt x="152843" y="16719"/>
                </a:cubicBezTo>
                <a:cubicBezTo>
                  <a:pt x="152593" y="16742"/>
                  <a:pt x="152412" y="16945"/>
                  <a:pt x="152412" y="17172"/>
                </a:cubicBezTo>
                <a:cubicBezTo>
                  <a:pt x="152412" y="17430"/>
                  <a:pt x="152616" y="17627"/>
                  <a:pt x="152869" y="17627"/>
                </a:cubicBezTo>
                <a:cubicBezTo>
                  <a:pt x="152883" y="17627"/>
                  <a:pt x="152897" y="17626"/>
                  <a:pt x="152910" y="17625"/>
                </a:cubicBezTo>
                <a:cubicBezTo>
                  <a:pt x="153160" y="17602"/>
                  <a:pt x="153341" y="17399"/>
                  <a:pt x="153318" y="17149"/>
                </a:cubicBezTo>
                <a:cubicBezTo>
                  <a:pt x="153297" y="16913"/>
                  <a:pt x="153112" y="16717"/>
                  <a:pt x="152880" y="16717"/>
                </a:cubicBezTo>
                <a:close/>
                <a:moveTo>
                  <a:pt x="269158" y="15884"/>
                </a:moveTo>
                <a:cubicBezTo>
                  <a:pt x="269039" y="15884"/>
                  <a:pt x="268917" y="15919"/>
                  <a:pt x="268805" y="15994"/>
                </a:cubicBezTo>
                <a:cubicBezTo>
                  <a:pt x="268099" y="16374"/>
                  <a:pt x="268550" y="17246"/>
                  <a:pt x="269130" y="17246"/>
                </a:cubicBezTo>
                <a:cubicBezTo>
                  <a:pt x="269276" y="17246"/>
                  <a:pt x="269430" y="17191"/>
                  <a:pt x="269575" y="17059"/>
                </a:cubicBezTo>
                <a:cubicBezTo>
                  <a:pt x="269666" y="16968"/>
                  <a:pt x="269757" y="16878"/>
                  <a:pt x="269847" y="16764"/>
                </a:cubicBezTo>
                <a:lnTo>
                  <a:pt x="269847" y="16764"/>
                </a:lnTo>
                <a:lnTo>
                  <a:pt x="269825" y="16787"/>
                </a:lnTo>
                <a:cubicBezTo>
                  <a:pt x="269824" y="16779"/>
                  <a:pt x="269823" y="16772"/>
                  <a:pt x="269822" y="16764"/>
                </a:cubicBezTo>
                <a:lnTo>
                  <a:pt x="269847" y="16764"/>
                </a:lnTo>
                <a:cubicBezTo>
                  <a:pt x="269847" y="16900"/>
                  <a:pt x="269870" y="17036"/>
                  <a:pt x="269893" y="17149"/>
                </a:cubicBezTo>
                <a:cubicBezTo>
                  <a:pt x="269938" y="17421"/>
                  <a:pt x="270164" y="17602"/>
                  <a:pt x="270436" y="17625"/>
                </a:cubicBezTo>
                <a:cubicBezTo>
                  <a:pt x="270469" y="17631"/>
                  <a:pt x="270501" y="17634"/>
                  <a:pt x="270533" y="17634"/>
                </a:cubicBezTo>
                <a:cubicBezTo>
                  <a:pt x="270748" y="17634"/>
                  <a:pt x="270952" y="17505"/>
                  <a:pt x="271071" y="17308"/>
                </a:cubicBezTo>
                <a:cubicBezTo>
                  <a:pt x="271207" y="17081"/>
                  <a:pt x="271184" y="16787"/>
                  <a:pt x="271025" y="16583"/>
                </a:cubicBezTo>
                <a:cubicBezTo>
                  <a:pt x="270957" y="16492"/>
                  <a:pt x="270867" y="16402"/>
                  <a:pt x="270776" y="16334"/>
                </a:cubicBezTo>
                <a:cubicBezTo>
                  <a:pt x="270699" y="16311"/>
                  <a:pt x="270621" y="16300"/>
                  <a:pt x="270544" y="16300"/>
                </a:cubicBezTo>
                <a:cubicBezTo>
                  <a:pt x="270248" y="16300"/>
                  <a:pt x="269968" y="16462"/>
                  <a:pt x="269818" y="16734"/>
                </a:cubicBezTo>
                <a:lnTo>
                  <a:pt x="269818" y="16734"/>
                </a:lnTo>
                <a:cubicBezTo>
                  <a:pt x="269797" y="16574"/>
                  <a:pt x="269775" y="16431"/>
                  <a:pt x="269734" y="16289"/>
                </a:cubicBezTo>
                <a:cubicBezTo>
                  <a:pt x="269628" y="16030"/>
                  <a:pt x="269399" y="15884"/>
                  <a:pt x="269158" y="15884"/>
                </a:cubicBezTo>
                <a:close/>
                <a:moveTo>
                  <a:pt x="42135" y="16810"/>
                </a:moveTo>
                <a:lnTo>
                  <a:pt x="42452" y="17376"/>
                </a:lnTo>
                <a:lnTo>
                  <a:pt x="41931" y="17670"/>
                </a:lnTo>
                <a:lnTo>
                  <a:pt x="41614" y="17081"/>
                </a:lnTo>
                <a:lnTo>
                  <a:pt x="42135" y="16810"/>
                </a:lnTo>
                <a:close/>
                <a:moveTo>
                  <a:pt x="14226" y="16379"/>
                </a:moveTo>
                <a:cubicBezTo>
                  <a:pt x="13864" y="16379"/>
                  <a:pt x="13569" y="16696"/>
                  <a:pt x="13569" y="17059"/>
                </a:cubicBezTo>
                <a:cubicBezTo>
                  <a:pt x="13615" y="17421"/>
                  <a:pt x="13909" y="17693"/>
                  <a:pt x="14249" y="17693"/>
                </a:cubicBezTo>
                <a:cubicBezTo>
                  <a:pt x="14611" y="17670"/>
                  <a:pt x="14883" y="17376"/>
                  <a:pt x="14883" y="17013"/>
                </a:cubicBezTo>
                <a:cubicBezTo>
                  <a:pt x="14883" y="16651"/>
                  <a:pt x="14589" y="16379"/>
                  <a:pt x="14226" y="16379"/>
                </a:cubicBezTo>
                <a:close/>
                <a:moveTo>
                  <a:pt x="57245" y="16878"/>
                </a:moveTo>
                <a:lnTo>
                  <a:pt x="57517" y="17421"/>
                </a:lnTo>
                <a:lnTo>
                  <a:pt x="56951" y="17693"/>
                </a:lnTo>
                <a:lnTo>
                  <a:pt x="56656" y="17195"/>
                </a:lnTo>
                <a:lnTo>
                  <a:pt x="57245" y="16878"/>
                </a:lnTo>
                <a:close/>
                <a:moveTo>
                  <a:pt x="113675" y="16900"/>
                </a:moveTo>
                <a:cubicBezTo>
                  <a:pt x="113471" y="16900"/>
                  <a:pt x="113290" y="17036"/>
                  <a:pt x="113267" y="17263"/>
                </a:cubicBezTo>
                <a:cubicBezTo>
                  <a:pt x="113267" y="17467"/>
                  <a:pt x="113426" y="17648"/>
                  <a:pt x="113652" y="17670"/>
                </a:cubicBezTo>
                <a:lnTo>
                  <a:pt x="113652" y="17693"/>
                </a:lnTo>
                <a:cubicBezTo>
                  <a:pt x="113856" y="17693"/>
                  <a:pt x="114037" y="17534"/>
                  <a:pt x="114060" y="17331"/>
                </a:cubicBezTo>
                <a:cubicBezTo>
                  <a:pt x="114083" y="17104"/>
                  <a:pt x="113924" y="16900"/>
                  <a:pt x="113675" y="16900"/>
                </a:cubicBezTo>
                <a:close/>
                <a:moveTo>
                  <a:pt x="163389" y="17079"/>
                </a:moveTo>
                <a:cubicBezTo>
                  <a:pt x="163377" y="17079"/>
                  <a:pt x="163365" y="17080"/>
                  <a:pt x="163354" y="17081"/>
                </a:cubicBezTo>
                <a:cubicBezTo>
                  <a:pt x="163195" y="17081"/>
                  <a:pt x="163059" y="17217"/>
                  <a:pt x="163059" y="17376"/>
                </a:cubicBezTo>
                <a:cubicBezTo>
                  <a:pt x="163059" y="17557"/>
                  <a:pt x="163195" y="17693"/>
                  <a:pt x="163467" y="17693"/>
                </a:cubicBezTo>
                <a:cubicBezTo>
                  <a:pt x="163558" y="17602"/>
                  <a:pt x="163626" y="17489"/>
                  <a:pt x="163671" y="17376"/>
                </a:cubicBezTo>
                <a:cubicBezTo>
                  <a:pt x="163713" y="17228"/>
                  <a:pt x="163557" y="17079"/>
                  <a:pt x="163389" y="17079"/>
                </a:cubicBezTo>
                <a:close/>
                <a:moveTo>
                  <a:pt x="98610" y="16651"/>
                </a:moveTo>
                <a:cubicBezTo>
                  <a:pt x="98338" y="16651"/>
                  <a:pt x="98089" y="16855"/>
                  <a:pt x="98067" y="17127"/>
                </a:cubicBezTo>
                <a:cubicBezTo>
                  <a:pt x="98044" y="17444"/>
                  <a:pt x="98270" y="17693"/>
                  <a:pt x="98588" y="17693"/>
                </a:cubicBezTo>
                <a:cubicBezTo>
                  <a:pt x="98600" y="17694"/>
                  <a:pt x="98613" y="17695"/>
                  <a:pt x="98625" y="17695"/>
                </a:cubicBezTo>
                <a:cubicBezTo>
                  <a:pt x="98882" y="17695"/>
                  <a:pt x="99109" y="17476"/>
                  <a:pt x="99109" y="17195"/>
                </a:cubicBezTo>
                <a:cubicBezTo>
                  <a:pt x="99131" y="16900"/>
                  <a:pt x="98905" y="16674"/>
                  <a:pt x="98610" y="16651"/>
                </a:cubicBezTo>
                <a:close/>
                <a:moveTo>
                  <a:pt x="133247" y="16742"/>
                </a:moveTo>
                <a:cubicBezTo>
                  <a:pt x="132817" y="16742"/>
                  <a:pt x="132613" y="17263"/>
                  <a:pt x="132908" y="17580"/>
                </a:cubicBezTo>
                <a:cubicBezTo>
                  <a:pt x="133007" y="17672"/>
                  <a:pt x="133123" y="17713"/>
                  <a:pt x="133237" y="17713"/>
                </a:cubicBezTo>
                <a:cubicBezTo>
                  <a:pt x="133487" y="17713"/>
                  <a:pt x="133723" y="17513"/>
                  <a:pt x="133723" y="17217"/>
                </a:cubicBezTo>
                <a:cubicBezTo>
                  <a:pt x="133723" y="16945"/>
                  <a:pt x="133496" y="16742"/>
                  <a:pt x="133247" y="16742"/>
                </a:cubicBezTo>
                <a:close/>
                <a:moveTo>
                  <a:pt x="259246" y="16787"/>
                </a:moveTo>
                <a:lnTo>
                  <a:pt x="259631" y="17444"/>
                </a:lnTo>
                <a:lnTo>
                  <a:pt x="258974" y="17716"/>
                </a:lnTo>
                <a:lnTo>
                  <a:pt x="258679" y="17127"/>
                </a:lnTo>
                <a:lnTo>
                  <a:pt x="259246" y="16787"/>
                </a:lnTo>
                <a:close/>
                <a:moveTo>
                  <a:pt x="83568" y="16402"/>
                </a:moveTo>
                <a:cubicBezTo>
                  <a:pt x="83183" y="16402"/>
                  <a:pt x="82889" y="16719"/>
                  <a:pt x="82889" y="17081"/>
                </a:cubicBezTo>
                <a:cubicBezTo>
                  <a:pt x="82889" y="17431"/>
                  <a:pt x="83204" y="17717"/>
                  <a:pt x="83552" y="17717"/>
                </a:cubicBezTo>
                <a:cubicBezTo>
                  <a:pt x="83565" y="17717"/>
                  <a:pt x="83578" y="17717"/>
                  <a:pt x="83591" y="17716"/>
                </a:cubicBezTo>
                <a:cubicBezTo>
                  <a:pt x="83954" y="17693"/>
                  <a:pt x="84225" y="17399"/>
                  <a:pt x="84203" y="17059"/>
                </a:cubicBezTo>
                <a:cubicBezTo>
                  <a:pt x="84203" y="16696"/>
                  <a:pt x="83908" y="16402"/>
                  <a:pt x="83568" y="16402"/>
                </a:cubicBezTo>
                <a:close/>
                <a:moveTo>
                  <a:pt x="9696" y="16492"/>
                </a:moveTo>
                <a:cubicBezTo>
                  <a:pt x="9333" y="16515"/>
                  <a:pt x="9061" y="16810"/>
                  <a:pt x="9061" y="17149"/>
                </a:cubicBezTo>
                <a:cubicBezTo>
                  <a:pt x="9083" y="17475"/>
                  <a:pt x="9354" y="17717"/>
                  <a:pt x="9656" y="17717"/>
                </a:cubicBezTo>
                <a:cubicBezTo>
                  <a:pt x="9669" y="17717"/>
                  <a:pt x="9682" y="17717"/>
                  <a:pt x="9696" y="17716"/>
                </a:cubicBezTo>
                <a:cubicBezTo>
                  <a:pt x="9708" y="17717"/>
                  <a:pt x="9720" y="17717"/>
                  <a:pt x="9732" y="17717"/>
                </a:cubicBezTo>
                <a:cubicBezTo>
                  <a:pt x="10055" y="17717"/>
                  <a:pt x="10307" y="17432"/>
                  <a:pt x="10307" y="17104"/>
                </a:cubicBezTo>
                <a:cubicBezTo>
                  <a:pt x="10307" y="16764"/>
                  <a:pt x="10035" y="16515"/>
                  <a:pt x="9696" y="16492"/>
                </a:cubicBezTo>
                <a:close/>
                <a:moveTo>
                  <a:pt x="280993" y="16606"/>
                </a:moveTo>
                <a:cubicBezTo>
                  <a:pt x="280698" y="16628"/>
                  <a:pt x="280472" y="16878"/>
                  <a:pt x="280449" y="17172"/>
                </a:cubicBezTo>
                <a:cubicBezTo>
                  <a:pt x="280449" y="17477"/>
                  <a:pt x="280700" y="17740"/>
                  <a:pt x="281001" y="17740"/>
                </a:cubicBezTo>
                <a:cubicBezTo>
                  <a:pt x="281013" y="17740"/>
                  <a:pt x="281026" y="17739"/>
                  <a:pt x="281038" y="17738"/>
                </a:cubicBezTo>
                <a:cubicBezTo>
                  <a:pt x="281333" y="17738"/>
                  <a:pt x="281582" y="17489"/>
                  <a:pt x="281559" y="17172"/>
                </a:cubicBezTo>
                <a:cubicBezTo>
                  <a:pt x="281559" y="16878"/>
                  <a:pt x="281310" y="16606"/>
                  <a:pt x="280993" y="16606"/>
                </a:cubicBezTo>
                <a:close/>
                <a:moveTo>
                  <a:pt x="37627" y="16923"/>
                </a:moveTo>
                <a:lnTo>
                  <a:pt x="37899" y="17489"/>
                </a:lnTo>
                <a:lnTo>
                  <a:pt x="37378" y="17761"/>
                </a:lnTo>
                <a:lnTo>
                  <a:pt x="37084" y="17240"/>
                </a:lnTo>
                <a:lnTo>
                  <a:pt x="37627" y="16923"/>
                </a:lnTo>
                <a:close/>
                <a:moveTo>
                  <a:pt x="128736" y="16876"/>
                </a:moveTo>
                <a:cubicBezTo>
                  <a:pt x="128722" y="16876"/>
                  <a:pt x="128708" y="16876"/>
                  <a:pt x="128694" y="16878"/>
                </a:cubicBezTo>
                <a:cubicBezTo>
                  <a:pt x="128445" y="16878"/>
                  <a:pt x="128241" y="17081"/>
                  <a:pt x="128241" y="17308"/>
                </a:cubicBezTo>
                <a:cubicBezTo>
                  <a:pt x="128241" y="17580"/>
                  <a:pt x="128467" y="17784"/>
                  <a:pt x="128717" y="17784"/>
                </a:cubicBezTo>
                <a:cubicBezTo>
                  <a:pt x="128988" y="17784"/>
                  <a:pt x="129192" y="17557"/>
                  <a:pt x="129170" y="17285"/>
                </a:cubicBezTo>
                <a:cubicBezTo>
                  <a:pt x="129148" y="17050"/>
                  <a:pt x="128966" y="16876"/>
                  <a:pt x="128736" y="16876"/>
                </a:cubicBezTo>
                <a:close/>
                <a:moveTo>
                  <a:pt x="5083" y="16672"/>
                </a:moveTo>
                <a:cubicBezTo>
                  <a:pt x="4782" y="16672"/>
                  <a:pt x="4532" y="16935"/>
                  <a:pt x="4553" y="17240"/>
                </a:cubicBezTo>
                <a:cubicBezTo>
                  <a:pt x="4553" y="17534"/>
                  <a:pt x="4803" y="17806"/>
                  <a:pt x="5120" y="17806"/>
                </a:cubicBezTo>
                <a:cubicBezTo>
                  <a:pt x="5437" y="17784"/>
                  <a:pt x="5686" y="17512"/>
                  <a:pt x="5686" y="17195"/>
                </a:cubicBezTo>
                <a:cubicBezTo>
                  <a:pt x="5663" y="16900"/>
                  <a:pt x="5414" y="16674"/>
                  <a:pt x="5120" y="16674"/>
                </a:cubicBezTo>
                <a:cubicBezTo>
                  <a:pt x="5107" y="16673"/>
                  <a:pt x="5095" y="16672"/>
                  <a:pt x="5083" y="16672"/>
                </a:cubicBezTo>
                <a:close/>
                <a:moveTo>
                  <a:pt x="52647" y="16991"/>
                </a:moveTo>
                <a:lnTo>
                  <a:pt x="52941" y="17534"/>
                </a:lnTo>
                <a:lnTo>
                  <a:pt x="52420" y="17806"/>
                </a:lnTo>
                <a:lnTo>
                  <a:pt x="52125" y="17285"/>
                </a:lnTo>
                <a:lnTo>
                  <a:pt x="52647" y="16991"/>
                </a:lnTo>
                <a:close/>
                <a:moveTo>
                  <a:pt x="72287" y="16878"/>
                </a:moveTo>
                <a:lnTo>
                  <a:pt x="72582" y="17534"/>
                </a:lnTo>
                <a:lnTo>
                  <a:pt x="72038" y="17806"/>
                </a:lnTo>
                <a:lnTo>
                  <a:pt x="71721" y="17217"/>
                </a:lnTo>
                <a:lnTo>
                  <a:pt x="72287" y="16878"/>
                </a:lnTo>
                <a:close/>
                <a:moveTo>
                  <a:pt x="109086" y="17004"/>
                </a:moveTo>
                <a:cubicBezTo>
                  <a:pt x="108904" y="17004"/>
                  <a:pt x="108723" y="17112"/>
                  <a:pt x="108668" y="17331"/>
                </a:cubicBezTo>
                <a:cubicBezTo>
                  <a:pt x="108623" y="17580"/>
                  <a:pt x="108827" y="17806"/>
                  <a:pt x="109076" y="17806"/>
                </a:cubicBezTo>
                <a:cubicBezTo>
                  <a:pt x="109325" y="17806"/>
                  <a:pt x="109529" y="17625"/>
                  <a:pt x="109529" y="17376"/>
                </a:cubicBezTo>
                <a:cubicBezTo>
                  <a:pt x="109482" y="17129"/>
                  <a:pt x="109283" y="17004"/>
                  <a:pt x="109086" y="17004"/>
                </a:cubicBezTo>
                <a:close/>
                <a:moveTo>
                  <a:pt x="254692" y="16900"/>
                </a:moveTo>
                <a:cubicBezTo>
                  <a:pt x="254805" y="17104"/>
                  <a:pt x="254919" y="17331"/>
                  <a:pt x="255032" y="17534"/>
                </a:cubicBezTo>
                <a:lnTo>
                  <a:pt x="254466" y="17829"/>
                </a:lnTo>
                <a:lnTo>
                  <a:pt x="254149" y="17217"/>
                </a:lnTo>
                <a:lnTo>
                  <a:pt x="254692" y="16900"/>
                </a:lnTo>
                <a:close/>
                <a:moveTo>
                  <a:pt x="551" y="16808"/>
                </a:moveTo>
                <a:cubicBezTo>
                  <a:pt x="295" y="16808"/>
                  <a:pt x="68" y="17027"/>
                  <a:pt x="68" y="17308"/>
                </a:cubicBezTo>
                <a:cubicBezTo>
                  <a:pt x="46" y="17590"/>
                  <a:pt x="253" y="17830"/>
                  <a:pt x="529" y="17830"/>
                </a:cubicBezTo>
                <a:cubicBezTo>
                  <a:pt x="541" y="17830"/>
                  <a:pt x="554" y="17830"/>
                  <a:pt x="566" y="17829"/>
                </a:cubicBezTo>
                <a:cubicBezTo>
                  <a:pt x="580" y="17830"/>
                  <a:pt x="593" y="17831"/>
                  <a:pt x="607" y="17831"/>
                </a:cubicBezTo>
                <a:cubicBezTo>
                  <a:pt x="881" y="17831"/>
                  <a:pt x="1088" y="17612"/>
                  <a:pt x="1110" y="17353"/>
                </a:cubicBezTo>
                <a:cubicBezTo>
                  <a:pt x="1110" y="17059"/>
                  <a:pt x="883" y="16832"/>
                  <a:pt x="589" y="16810"/>
                </a:cubicBezTo>
                <a:cubicBezTo>
                  <a:pt x="576" y="16809"/>
                  <a:pt x="564" y="16808"/>
                  <a:pt x="551" y="16808"/>
                </a:cubicBezTo>
                <a:close/>
                <a:moveTo>
                  <a:pt x="33074" y="17013"/>
                </a:moveTo>
                <a:lnTo>
                  <a:pt x="33368" y="17580"/>
                </a:lnTo>
                <a:lnTo>
                  <a:pt x="32779" y="17852"/>
                </a:lnTo>
                <a:lnTo>
                  <a:pt x="32485" y="17331"/>
                </a:lnTo>
                <a:lnTo>
                  <a:pt x="33074" y="17013"/>
                </a:lnTo>
                <a:close/>
                <a:moveTo>
                  <a:pt x="169244" y="17512"/>
                </a:moveTo>
                <a:cubicBezTo>
                  <a:pt x="169198" y="17512"/>
                  <a:pt x="169108" y="17648"/>
                  <a:pt x="169108" y="17670"/>
                </a:cubicBezTo>
                <a:cubicBezTo>
                  <a:pt x="169130" y="17716"/>
                  <a:pt x="169244" y="17852"/>
                  <a:pt x="169289" y="17852"/>
                </a:cubicBezTo>
                <a:cubicBezTo>
                  <a:pt x="169357" y="17852"/>
                  <a:pt x="169425" y="17761"/>
                  <a:pt x="169538" y="17648"/>
                </a:cubicBezTo>
                <a:cubicBezTo>
                  <a:pt x="169402" y="17580"/>
                  <a:pt x="169334" y="17512"/>
                  <a:pt x="169244" y="17512"/>
                </a:cubicBezTo>
                <a:close/>
                <a:moveTo>
                  <a:pt x="148349" y="16808"/>
                </a:moveTo>
                <a:cubicBezTo>
                  <a:pt x="148337" y="16808"/>
                  <a:pt x="148324" y="16809"/>
                  <a:pt x="148312" y="16810"/>
                </a:cubicBezTo>
                <a:lnTo>
                  <a:pt x="148334" y="16832"/>
                </a:lnTo>
                <a:cubicBezTo>
                  <a:pt x="148040" y="16878"/>
                  <a:pt x="147836" y="17104"/>
                  <a:pt x="147836" y="17399"/>
                </a:cubicBezTo>
                <a:cubicBezTo>
                  <a:pt x="147859" y="17648"/>
                  <a:pt x="148085" y="17852"/>
                  <a:pt x="148357" y="17852"/>
                </a:cubicBezTo>
                <a:cubicBezTo>
                  <a:pt x="148369" y="17853"/>
                  <a:pt x="148380" y="17853"/>
                  <a:pt x="148392" y="17853"/>
                </a:cubicBezTo>
                <a:cubicBezTo>
                  <a:pt x="148650" y="17853"/>
                  <a:pt x="148877" y="17614"/>
                  <a:pt x="148856" y="17353"/>
                </a:cubicBezTo>
                <a:cubicBezTo>
                  <a:pt x="148856" y="17050"/>
                  <a:pt x="148627" y="16808"/>
                  <a:pt x="148349" y="16808"/>
                </a:cubicBezTo>
                <a:close/>
                <a:moveTo>
                  <a:pt x="94085" y="16696"/>
                </a:moveTo>
                <a:cubicBezTo>
                  <a:pt x="94076" y="16696"/>
                  <a:pt x="94066" y="16696"/>
                  <a:pt x="94057" y="16696"/>
                </a:cubicBezTo>
                <a:cubicBezTo>
                  <a:pt x="93740" y="16696"/>
                  <a:pt x="93468" y="16945"/>
                  <a:pt x="93491" y="17285"/>
                </a:cubicBezTo>
                <a:cubicBezTo>
                  <a:pt x="93491" y="17631"/>
                  <a:pt x="93770" y="17858"/>
                  <a:pt x="94065" y="17858"/>
                </a:cubicBezTo>
                <a:cubicBezTo>
                  <a:pt x="94213" y="17858"/>
                  <a:pt x="94366" y="17800"/>
                  <a:pt x="94487" y="17670"/>
                </a:cubicBezTo>
                <a:cubicBezTo>
                  <a:pt x="94843" y="17292"/>
                  <a:pt x="94588" y="16696"/>
                  <a:pt x="94085" y="16696"/>
                </a:cubicBezTo>
                <a:close/>
                <a:moveTo>
                  <a:pt x="67756" y="17081"/>
                </a:moveTo>
                <a:cubicBezTo>
                  <a:pt x="67824" y="17240"/>
                  <a:pt x="67938" y="17444"/>
                  <a:pt x="68028" y="17625"/>
                </a:cubicBezTo>
                <a:lnTo>
                  <a:pt x="67439" y="17897"/>
                </a:lnTo>
                <a:lnTo>
                  <a:pt x="67167" y="17376"/>
                </a:lnTo>
                <a:lnTo>
                  <a:pt x="67756" y="17081"/>
                </a:lnTo>
                <a:close/>
                <a:moveTo>
                  <a:pt x="124133" y="16989"/>
                </a:moveTo>
                <a:cubicBezTo>
                  <a:pt x="124121" y="16989"/>
                  <a:pt x="124108" y="16990"/>
                  <a:pt x="124095" y="16991"/>
                </a:cubicBezTo>
                <a:lnTo>
                  <a:pt x="124095" y="17013"/>
                </a:lnTo>
                <a:cubicBezTo>
                  <a:pt x="123869" y="17013"/>
                  <a:pt x="123688" y="17217"/>
                  <a:pt x="123688" y="17444"/>
                </a:cubicBezTo>
                <a:cubicBezTo>
                  <a:pt x="123688" y="17670"/>
                  <a:pt x="123891" y="17874"/>
                  <a:pt x="124118" y="17897"/>
                </a:cubicBezTo>
                <a:cubicBezTo>
                  <a:pt x="124367" y="17874"/>
                  <a:pt x="124571" y="17670"/>
                  <a:pt x="124571" y="17421"/>
                </a:cubicBezTo>
                <a:cubicBezTo>
                  <a:pt x="124571" y="17185"/>
                  <a:pt x="124367" y="16989"/>
                  <a:pt x="124133" y="16989"/>
                </a:cubicBezTo>
                <a:close/>
                <a:moveTo>
                  <a:pt x="276462" y="16674"/>
                </a:moveTo>
                <a:cubicBezTo>
                  <a:pt x="276122" y="16696"/>
                  <a:pt x="275850" y="16968"/>
                  <a:pt x="275850" y="17285"/>
                </a:cubicBezTo>
                <a:lnTo>
                  <a:pt x="275850" y="17308"/>
                </a:lnTo>
                <a:cubicBezTo>
                  <a:pt x="275873" y="17625"/>
                  <a:pt x="276145" y="17897"/>
                  <a:pt x="276485" y="17897"/>
                </a:cubicBezTo>
                <a:cubicBezTo>
                  <a:pt x="276825" y="17897"/>
                  <a:pt x="277096" y="17602"/>
                  <a:pt x="277074" y="17263"/>
                </a:cubicBezTo>
                <a:cubicBezTo>
                  <a:pt x="277074" y="16923"/>
                  <a:pt x="276802" y="16674"/>
                  <a:pt x="276462" y="16674"/>
                </a:cubicBezTo>
                <a:close/>
                <a:moveTo>
                  <a:pt x="158762" y="17079"/>
                </a:moveTo>
                <a:cubicBezTo>
                  <a:pt x="158551" y="17079"/>
                  <a:pt x="158370" y="17253"/>
                  <a:pt x="158370" y="17467"/>
                </a:cubicBezTo>
                <a:lnTo>
                  <a:pt x="158393" y="17489"/>
                </a:lnTo>
                <a:cubicBezTo>
                  <a:pt x="158393" y="17716"/>
                  <a:pt x="158574" y="17897"/>
                  <a:pt x="158800" y="17920"/>
                </a:cubicBezTo>
                <a:cubicBezTo>
                  <a:pt x="159027" y="17920"/>
                  <a:pt x="159208" y="17738"/>
                  <a:pt x="159208" y="17512"/>
                </a:cubicBezTo>
                <a:cubicBezTo>
                  <a:pt x="159231" y="17263"/>
                  <a:pt x="159027" y="17081"/>
                  <a:pt x="158800" y="17081"/>
                </a:cubicBezTo>
                <a:cubicBezTo>
                  <a:pt x="158787" y="17080"/>
                  <a:pt x="158775" y="17079"/>
                  <a:pt x="158762" y="17079"/>
                </a:cubicBezTo>
                <a:close/>
                <a:moveTo>
                  <a:pt x="48116" y="17104"/>
                </a:moveTo>
                <a:lnTo>
                  <a:pt x="48410" y="17670"/>
                </a:lnTo>
                <a:lnTo>
                  <a:pt x="47889" y="17942"/>
                </a:lnTo>
                <a:lnTo>
                  <a:pt x="47595" y="17376"/>
                </a:lnTo>
                <a:lnTo>
                  <a:pt x="48116" y="17104"/>
                </a:lnTo>
                <a:close/>
                <a:moveTo>
                  <a:pt x="250116" y="17059"/>
                </a:moveTo>
                <a:lnTo>
                  <a:pt x="250456" y="17648"/>
                </a:lnTo>
                <a:lnTo>
                  <a:pt x="249890" y="17942"/>
                </a:lnTo>
                <a:lnTo>
                  <a:pt x="249550" y="17376"/>
                </a:lnTo>
                <a:lnTo>
                  <a:pt x="250116" y="17059"/>
                </a:lnTo>
                <a:close/>
                <a:moveTo>
                  <a:pt x="104540" y="16994"/>
                </a:moveTo>
                <a:cubicBezTo>
                  <a:pt x="104424" y="16994"/>
                  <a:pt x="104305" y="17035"/>
                  <a:pt x="104206" y="17127"/>
                </a:cubicBezTo>
                <a:cubicBezTo>
                  <a:pt x="103911" y="17444"/>
                  <a:pt x="104115" y="17965"/>
                  <a:pt x="104545" y="17965"/>
                </a:cubicBezTo>
                <a:cubicBezTo>
                  <a:pt x="104817" y="17965"/>
                  <a:pt x="105021" y="17761"/>
                  <a:pt x="105044" y="17489"/>
                </a:cubicBezTo>
                <a:cubicBezTo>
                  <a:pt x="105044" y="17193"/>
                  <a:pt x="104797" y="16994"/>
                  <a:pt x="104540" y="16994"/>
                </a:cubicBezTo>
                <a:close/>
                <a:moveTo>
                  <a:pt x="143758" y="16900"/>
                </a:moveTo>
                <a:cubicBezTo>
                  <a:pt x="143464" y="16900"/>
                  <a:pt x="143215" y="17149"/>
                  <a:pt x="143215" y="17444"/>
                </a:cubicBezTo>
                <a:cubicBezTo>
                  <a:pt x="143215" y="17716"/>
                  <a:pt x="143441" y="17942"/>
                  <a:pt x="143736" y="17965"/>
                </a:cubicBezTo>
                <a:cubicBezTo>
                  <a:pt x="144008" y="17965"/>
                  <a:pt x="144257" y="17761"/>
                  <a:pt x="144257" y="17467"/>
                </a:cubicBezTo>
                <a:cubicBezTo>
                  <a:pt x="144302" y="17172"/>
                  <a:pt x="144053" y="16923"/>
                  <a:pt x="143758" y="16900"/>
                </a:cubicBezTo>
                <a:close/>
                <a:moveTo>
                  <a:pt x="28498" y="17081"/>
                </a:moveTo>
                <a:lnTo>
                  <a:pt x="28815" y="17670"/>
                </a:lnTo>
                <a:lnTo>
                  <a:pt x="28271" y="17988"/>
                </a:lnTo>
                <a:lnTo>
                  <a:pt x="27932" y="17421"/>
                </a:lnTo>
                <a:lnTo>
                  <a:pt x="28498" y="17081"/>
                </a:lnTo>
                <a:close/>
                <a:moveTo>
                  <a:pt x="228117" y="17193"/>
                </a:moveTo>
                <a:cubicBezTo>
                  <a:pt x="228103" y="17193"/>
                  <a:pt x="228089" y="17193"/>
                  <a:pt x="228074" y="17195"/>
                </a:cubicBezTo>
                <a:cubicBezTo>
                  <a:pt x="227848" y="17195"/>
                  <a:pt x="227689" y="17399"/>
                  <a:pt x="227712" y="17602"/>
                </a:cubicBezTo>
                <a:cubicBezTo>
                  <a:pt x="227712" y="17806"/>
                  <a:pt x="227893" y="17988"/>
                  <a:pt x="228097" y="17988"/>
                </a:cubicBezTo>
                <a:cubicBezTo>
                  <a:pt x="228324" y="17988"/>
                  <a:pt x="228505" y="17806"/>
                  <a:pt x="228505" y="17557"/>
                </a:cubicBezTo>
                <a:cubicBezTo>
                  <a:pt x="228484" y="17345"/>
                  <a:pt x="228323" y="17193"/>
                  <a:pt x="228117" y="17193"/>
                </a:cubicBezTo>
                <a:close/>
                <a:moveTo>
                  <a:pt x="237222" y="16744"/>
                </a:moveTo>
                <a:cubicBezTo>
                  <a:pt x="236908" y="16744"/>
                  <a:pt x="236607" y="16980"/>
                  <a:pt x="236592" y="17353"/>
                </a:cubicBezTo>
                <a:cubicBezTo>
                  <a:pt x="236569" y="17716"/>
                  <a:pt x="236864" y="18010"/>
                  <a:pt x="237226" y="18010"/>
                </a:cubicBezTo>
                <a:cubicBezTo>
                  <a:pt x="237236" y="18011"/>
                  <a:pt x="237245" y="18011"/>
                  <a:pt x="237254" y="18011"/>
                </a:cubicBezTo>
                <a:cubicBezTo>
                  <a:pt x="237802" y="18011"/>
                  <a:pt x="238081" y="17347"/>
                  <a:pt x="237679" y="16945"/>
                </a:cubicBezTo>
                <a:cubicBezTo>
                  <a:pt x="237548" y="16807"/>
                  <a:pt x="237383" y="16744"/>
                  <a:pt x="237222" y="16744"/>
                </a:cubicBezTo>
                <a:close/>
                <a:moveTo>
                  <a:pt x="119579" y="17146"/>
                </a:moveTo>
                <a:cubicBezTo>
                  <a:pt x="119206" y="17146"/>
                  <a:pt x="119011" y="17593"/>
                  <a:pt x="119270" y="17874"/>
                </a:cubicBezTo>
                <a:cubicBezTo>
                  <a:pt x="119356" y="17975"/>
                  <a:pt x="119471" y="18020"/>
                  <a:pt x="119585" y="18020"/>
                </a:cubicBezTo>
                <a:cubicBezTo>
                  <a:pt x="119803" y="18020"/>
                  <a:pt x="120018" y="17855"/>
                  <a:pt x="120018" y="17602"/>
                </a:cubicBezTo>
                <a:cubicBezTo>
                  <a:pt x="120018" y="17376"/>
                  <a:pt x="119859" y="17172"/>
                  <a:pt x="119633" y="17149"/>
                </a:cubicBezTo>
                <a:cubicBezTo>
                  <a:pt x="119614" y="17147"/>
                  <a:pt x="119596" y="17146"/>
                  <a:pt x="119579" y="17146"/>
                </a:cubicBezTo>
                <a:close/>
                <a:moveTo>
                  <a:pt x="63135" y="17195"/>
                </a:moveTo>
                <a:lnTo>
                  <a:pt x="63430" y="17738"/>
                </a:lnTo>
                <a:lnTo>
                  <a:pt x="62908" y="18033"/>
                </a:lnTo>
                <a:lnTo>
                  <a:pt x="62614" y="17489"/>
                </a:lnTo>
                <a:lnTo>
                  <a:pt x="63135" y="17195"/>
                </a:lnTo>
                <a:close/>
                <a:moveTo>
                  <a:pt x="43562" y="17195"/>
                </a:moveTo>
                <a:lnTo>
                  <a:pt x="43834" y="17784"/>
                </a:lnTo>
                <a:lnTo>
                  <a:pt x="43268" y="18056"/>
                </a:lnTo>
                <a:lnTo>
                  <a:pt x="42996" y="17557"/>
                </a:lnTo>
                <a:lnTo>
                  <a:pt x="43562" y="17195"/>
                </a:lnTo>
                <a:close/>
                <a:moveTo>
                  <a:pt x="89460" y="16795"/>
                </a:moveTo>
                <a:cubicBezTo>
                  <a:pt x="89137" y="16795"/>
                  <a:pt x="88812" y="17016"/>
                  <a:pt x="88824" y="17444"/>
                </a:cubicBezTo>
                <a:cubicBezTo>
                  <a:pt x="88847" y="17784"/>
                  <a:pt x="89118" y="18056"/>
                  <a:pt x="89458" y="18056"/>
                </a:cubicBezTo>
                <a:cubicBezTo>
                  <a:pt x="89821" y="18056"/>
                  <a:pt x="90115" y="17761"/>
                  <a:pt x="90093" y="17421"/>
                </a:cubicBezTo>
                <a:cubicBezTo>
                  <a:pt x="90081" y="16999"/>
                  <a:pt x="89771" y="16795"/>
                  <a:pt x="89460" y="16795"/>
                </a:cubicBezTo>
                <a:close/>
                <a:moveTo>
                  <a:pt x="245608" y="17104"/>
                </a:moveTo>
                <a:cubicBezTo>
                  <a:pt x="245721" y="17308"/>
                  <a:pt x="245812" y="17534"/>
                  <a:pt x="245925" y="17738"/>
                </a:cubicBezTo>
                <a:lnTo>
                  <a:pt x="245336" y="18056"/>
                </a:lnTo>
                <a:lnTo>
                  <a:pt x="244997" y="17467"/>
                </a:lnTo>
                <a:lnTo>
                  <a:pt x="245608" y="17104"/>
                </a:lnTo>
                <a:close/>
                <a:moveTo>
                  <a:pt x="139205" y="16991"/>
                </a:moveTo>
                <a:cubicBezTo>
                  <a:pt x="138933" y="16991"/>
                  <a:pt x="138684" y="17217"/>
                  <a:pt x="138684" y="17489"/>
                </a:cubicBezTo>
                <a:cubicBezTo>
                  <a:pt x="138661" y="17863"/>
                  <a:pt x="138939" y="18056"/>
                  <a:pt x="139216" y="18056"/>
                </a:cubicBezTo>
                <a:cubicBezTo>
                  <a:pt x="139477" y="18056"/>
                  <a:pt x="139738" y="17886"/>
                  <a:pt x="139749" y="17534"/>
                </a:cubicBezTo>
                <a:cubicBezTo>
                  <a:pt x="139749" y="17240"/>
                  <a:pt x="139500" y="16991"/>
                  <a:pt x="139205" y="16991"/>
                </a:cubicBezTo>
                <a:close/>
                <a:moveTo>
                  <a:pt x="232696" y="16900"/>
                </a:moveTo>
                <a:cubicBezTo>
                  <a:pt x="232379" y="16923"/>
                  <a:pt x="232129" y="17172"/>
                  <a:pt x="232129" y="17489"/>
                </a:cubicBezTo>
                <a:cubicBezTo>
                  <a:pt x="232129" y="17784"/>
                  <a:pt x="232379" y="18056"/>
                  <a:pt x="232673" y="18056"/>
                </a:cubicBezTo>
                <a:cubicBezTo>
                  <a:pt x="232687" y="18056"/>
                  <a:pt x="232700" y="18057"/>
                  <a:pt x="232713" y="18057"/>
                </a:cubicBezTo>
                <a:cubicBezTo>
                  <a:pt x="233013" y="18057"/>
                  <a:pt x="233262" y="17816"/>
                  <a:pt x="233262" y="17512"/>
                </a:cubicBezTo>
                <a:cubicBezTo>
                  <a:pt x="233285" y="17172"/>
                  <a:pt x="233013" y="16900"/>
                  <a:pt x="232696" y="16900"/>
                </a:cubicBezTo>
                <a:close/>
                <a:moveTo>
                  <a:pt x="271875" y="16782"/>
                </a:moveTo>
                <a:cubicBezTo>
                  <a:pt x="271547" y="16782"/>
                  <a:pt x="271273" y="17038"/>
                  <a:pt x="271252" y="17353"/>
                </a:cubicBezTo>
                <a:cubicBezTo>
                  <a:pt x="271207" y="17716"/>
                  <a:pt x="271456" y="18033"/>
                  <a:pt x="271818" y="18078"/>
                </a:cubicBezTo>
                <a:cubicBezTo>
                  <a:pt x="271833" y="18079"/>
                  <a:pt x="271849" y="18080"/>
                  <a:pt x="271864" y="18080"/>
                </a:cubicBezTo>
                <a:cubicBezTo>
                  <a:pt x="272207" y="18080"/>
                  <a:pt x="272500" y="17836"/>
                  <a:pt x="272543" y="17489"/>
                </a:cubicBezTo>
                <a:cubicBezTo>
                  <a:pt x="272566" y="17127"/>
                  <a:pt x="272294" y="16832"/>
                  <a:pt x="271954" y="16787"/>
                </a:cubicBezTo>
                <a:cubicBezTo>
                  <a:pt x="271927" y="16784"/>
                  <a:pt x="271901" y="16782"/>
                  <a:pt x="271875" y="16782"/>
                </a:cubicBezTo>
                <a:close/>
                <a:moveTo>
                  <a:pt x="269417" y="18101"/>
                </a:moveTo>
                <a:lnTo>
                  <a:pt x="269417" y="18101"/>
                </a:lnTo>
                <a:cubicBezTo>
                  <a:pt x="269417" y="18101"/>
                  <a:pt x="269417" y="18101"/>
                  <a:pt x="269417" y="18101"/>
                </a:cubicBezTo>
                <a:lnTo>
                  <a:pt x="269417" y="18101"/>
                </a:lnTo>
                <a:cubicBezTo>
                  <a:pt x="269417" y="18101"/>
                  <a:pt x="269417" y="18101"/>
                  <a:pt x="269417" y="18101"/>
                </a:cubicBezTo>
                <a:close/>
                <a:moveTo>
                  <a:pt x="15631" y="16742"/>
                </a:moveTo>
                <a:cubicBezTo>
                  <a:pt x="15382" y="16742"/>
                  <a:pt x="15132" y="16878"/>
                  <a:pt x="15019" y="17127"/>
                </a:cubicBezTo>
                <a:cubicBezTo>
                  <a:pt x="14906" y="17376"/>
                  <a:pt x="14951" y="17670"/>
                  <a:pt x="15132" y="17874"/>
                </a:cubicBezTo>
                <a:cubicBezTo>
                  <a:pt x="15223" y="17942"/>
                  <a:pt x="15314" y="18033"/>
                  <a:pt x="15404" y="18101"/>
                </a:cubicBezTo>
                <a:lnTo>
                  <a:pt x="15359" y="18101"/>
                </a:lnTo>
                <a:cubicBezTo>
                  <a:pt x="15395" y="18105"/>
                  <a:pt x="15430" y="18107"/>
                  <a:pt x="15466" y="18107"/>
                </a:cubicBezTo>
                <a:cubicBezTo>
                  <a:pt x="15813" y="18107"/>
                  <a:pt x="16144" y="17909"/>
                  <a:pt x="16288" y="17580"/>
                </a:cubicBezTo>
                <a:cubicBezTo>
                  <a:pt x="16288" y="17444"/>
                  <a:pt x="16265" y="17331"/>
                  <a:pt x="16242" y="17195"/>
                </a:cubicBezTo>
                <a:cubicBezTo>
                  <a:pt x="16152" y="16923"/>
                  <a:pt x="15903" y="16742"/>
                  <a:pt x="15631" y="16742"/>
                </a:cubicBezTo>
                <a:close/>
                <a:moveTo>
                  <a:pt x="154270" y="17149"/>
                </a:moveTo>
                <a:cubicBezTo>
                  <a:pt x="153998" y="17149"/>
                  <a:pt x="153771" y="17353"/>
                  <a:pt x="153771" y="17625"/>
                </a:cubicBezTo>
                <a:cubicBezTo>
                  <a:pt x="153771" y="17942"/>
                  <a:pt x="154009" y="18107"/>
                  <a:pt x="154247" y="18107"/>
                </a:cubicBezTo>
                <a:cubicBezTo>
                  <a:pt x="154468" y="18107"/>
                  <a:pt x="154690" y="17965"/>
                  <a:pt x="154723" y="17670"/>
                </a:cubicBezTo>
                <a:cubicBezTo>
                  <a:pt x="154745" y="17399"/>
                  <a:pt x="154542" y="17172"/>
                  <a:pt x="154270" y="17149"/>
                </a:cubicBezTo>
                <a:close/>
                <a:moveTo>
                  <a:pt x="164787" y="17437"/>
                </a:moveTo>
                <a:cubicBezTo>
                  <a:pt x="164770" y="17437"/>
                  <a:pt x="164753" y="17440"/>
                  <a:pt x="164736" y="17444"/>
                </a:cubicBezTo>
                <a:cubicBezTo>
                  <a:pt x="164577" y="17534"/>
                  <a:pt x="164418" y="17625"/>
                  <a:pt x="164305" y="17761"/>
                </a:cubicBezTo>
                <a:cubicBezTo>
                  <a:pt x="164486" y="17920"/>
                  <a:pt x="164577" y="18056"/>
                  <a:pt x="164713" y="18101"/>
                </a:cubicBezTo>
                <a:cubicBezTo>
                  <a:pt x="164740" y="18111"/>
                  <a:pt x="164766" y="18115"/>
                  <a:pt x="164792" y="18115"/>
                </a:cubicBezTo>
                <a:cubicBezTo>
                  <a:pt x="164944" y="18115"/>
                  <a:pt x="165079" y="17961"/>
                  <a:pt x="165098" y="17806"/>
                </a:cubicBezTo>
                <a:cubicBezTo>
                  <a:pt x="165098" y="17622"/>
                  <a:pt x="164950" y="17437"/>
                  <a:pt x="164787" y="17437"/>
                </a:cubicBezTo>
                <a:close/>
                <a:moveTo>
                  <a:pt x="99969" y="17036"/>
                </a:moveTo>
                <a:cubicBezTo>
                  <a:pt x="99652" y="17036"/>
                  <a:pt x="99426" y="17285"/>
                  <a:pt x="99426" y="17602"/>
                </a:cubicBezTo>
                <a:lnTo>
                  <a:pt x="99403" y="17602"/>
                </a:lnTo>
                <a:cubicBezTo>
                  <a:pt x="99426" y="17897"/>
                  <a:pt x="99675" y="18123"/>
                  <a:pt x="99969" y="18123"/>
                </a:cubicBezTo>
                <a:cubicBezTo>
                  <a:pt x="100264" y="18101"/>
                  <a:pt x="100490" y="17874"/>
                  <a:pt x="100490" y="17602"/>
                </a:cubicBezTo>
                <a:cubicBezTo>
                  <a:pt x="100513" y="17285"/>
                  <a:pt x="100264" y="17036"/>
                  <a:pt x="99969" y="17036"/>
                </a:cubicBezTo>
                <a:close/>
                <a:moveTo>
                  <a:pt x="15359" y="18123"/>
                </a:moveTo>
                <a:cubicBezTo>
                  <a:pt x="15359" y="18123"/>
                  <a:pt x="15359" y="18123"/>
                  <a:pt x="15359" y="18123"/>
                </a:cubicBezTo>
                <a:lnTo>
                  <a:pt x="15359" y="18123"/>
                </a:lnTo>
                <a:cubicBezTo>
                  <a:pt x="15367" y="18123"/>
                  <a:pt x="15374" y="18123"/>
                  <a:pt x="15382" y="18123"/>
                </a:cubicBezTo>
                <a:close/>
                <a:moveTo>
                  <a:pt x="282397" y="17036"/>
                </a:moveTo>
                <a:cubicBezTo>
                  <a:pt x="282103" y="17036"/>
                  <a:pt x="281876" y="17263"/>
                  <a:pt x="281854" y="17557"/>
                </a:cubicBezTo>
                <a:cubicBezTo>
                  <a:pt x="281831" y="17874"/>
                  <a:pt x="282080" y="18123"/>
                  <a:pt x="282375" y="18123"/>
                </a:cubicBezTo>
                <a:cubicBezTo>
                  <a:pt x="282387" y="18124"/>
                  <a:pt x="282400" y="18125"/>
                  <a:pt x="282412" y="18125"/>
                </a:cubicBezTo>
                <a:cubicBezTo>
                  <a:pt x="282690" y="18125"/>
                  <a:pt x="282919" y="17884"/>
                  <a:pt x="282941" y="17602"/>
                </a:cubicBezTo>
                <a:cubicBezTo>
                  <a:pt x="282941" y="17308"/>
                  <a:pt x="282714" y="17059"/>
                  <a:pt x="282397" y="17036"/>
                </a:cubicBezTo>
                <a:close/>
                <a:moveTo>
                  <a:pt x="11078" y="16929"/>
                </a:moveTo>
                <a:cubicBezTo>
                  <a:pt x="10760" y="16929"/>
                  <a:pt x="10443" y="17138"/>
                  <a:pt x="10443" y="17557"/>
                </a:cubicBezTo>
                <a:cubicBezTo>
                  <a:pt x="10466" y="17897"/>
                  <a:pt x="10738" y="18146"/>
                  <a:pt x="11078" y="18146"/>
                </a:cubicBezTo>
                <a:cubicBezTo>
                  <a:pt x="11417" y="18146"/>
                  <a:pt x="11689" y="17874"/>
                  <a:pt x="11712" y="17557"/>
                </a:cubicBezTo>
                <a:cubicBezTo>
                  <a:pt x="11712" y="17138"/>
                  <a:pt x="11395" y="16929"/>
                  <a:pt x="11078" y="16929"/>
                </a:cubicBezTo>
                <a:close/>
                <a:moveTo>
                  <a:pt x="115072" y="17261"/>
                </a:moveTo>
                <a:cubicBezTo>
                  <a:pt x="115059" y="17261"/>
                  <a:pt x="115047" y="17261"/>
                  <a:pt x="115034" y="17263"/>
                </a:cubicBezTo>
                <a:cubicBezTo>
                  <a:pt x="114785" y="17263"/>
                  <a:pt x="114604" y="17467"/>
                  <a:pt x="114604" y="17716"/>
                </a:cubicBezTo>
                <a:cubicBezTo>
                  <a:pt x="114626" y="17942"/>
                  <a:pt x="114807" y="18123"/>
                  <a:pt x="115034" y="18146"/>
                </a:cubicBezTo>
                <a:cubicBezTo>
                  <a:pt x="115283" y="18146"/>
                  <a:pt x="115487" y="17942"/>
                  <a:pt x="115487" y="17693"/>
                </a:cubicBezTo>
                <a:cubicBezTo>
                  <a:pt x="115487" y="17457"/>
                  <a:pt x="115303" y="17261"/>
                  <a:pt x="115072" y="17261"/>
                </a:cubicBezTo>
                <a:close/>
                <a:moveTo>
                  <a:pt x="260605" y="17217"/>
                </a:moveTo>
                <a:lnTo>
                  <a:pt x="260945" y="17852"/>
                </a:lnTo>
                <a:lnTo>
                  <a:pt x="260378" y="18146"/>
                </a:lnTo>
                <a:lnTo>
                  <a:pt x="259993" y="17534"/>
                </a:lnTo>
                <a:lnTo>
                  <a:pt x="260605" y="17217"/>
                </a:lnTo>
                <a:close/>
                <a:moveTo>
                  <a:pt x="38987" y="17353"/>
                </a:moveTo>
                <a:lnTo>
                  <a:pt x="39281" y="17874"/>
                </a:lnTo>
                <a:lnTo>
                  <a:pt x="38760" y="18169"/>
                </a:lnTo>
                <a:lnTo>
                  <a:pt x="38465" y="17648"/>
                </a:lnTo>
                <a:lnTo>
                  <a:pt x="38987" y="17353"/>
                </a:lnTo>
                <a:close/>
                <a:moveTo>
                  <a:pt x="58627" y="17285"/>
                </a:moveTo>
                <a:cubicBezTo>
                  <a:pt x="58718" y="17489"/>
                  <a:pt x="58808" y="17648"/>
                  <a:pt x="58899" y="17829"/>
                </a:cubicBezTo>
                <a:lnTo>
                  <a:pt x="58333" y="18169"/>
                </a:lnTo>
                <a:lnTo>
                  <a:pt x="58061" y="17602"/>
                </a:lnTo>
                <a:lnTo>
                  <a:pt x="58627" y="17285"/>
                </a:lnTo>
                <a:close/>
                <a:moveTo>
                  <a:pt x="134629" y="17104"/>
                </a:moveTo>
                <a:cubicBezTo>
                  <a:pt x="134312" y="17104"/>
                  <a:pt x="134085" y="17353"/>
                  <a:pt x="134085" y="17670"/>
                </a:cubicBezTo>
                <a:lnTo>
                  <a:pt x="134108" y="17670"/>
                </a:lnTo>
                <a:cubicBezTo>
                  <a:pt x="134108" y="17942"/>
                  <a:pt x="134357" y="18169"/>
                  <a:pt x="134652" y="18169"/>
                </a:cubicBezTo>
                <a:cubicBezTo>
                  <a:pt x="134924" y="18169"/>
                  <a:pt x="135150" y="17942"/>
                  <a:pt x="135173" y="17648"/>
                </a:cubicBezTo>
                <a:cubicBezTo>
                  <a:pt x="135173" y="17353"/>
                  <a:pt x="134924" y="17104"/>
                  <a:pt x="134629" y="17104"/>
                </a:cubicBezTo>
                <a:close/>
                <a:moveTo>
                  <a:pt x="6480" y="17030"/>
                </a:moveTo>
                <a:cubicBezTo>
                  <a:pt x="6337" y="17030"/>
                  <a:pt x="6192" y="17081"/>
                  <a:pt x="6071" y="17195"/>
                </a:cubicBezTo>
                <a:cubicBezTo>
                  <a:pt x="5709" y="17580"/>
                  <a:pt x="5980" y="18214"/>
                  <a:pt x="6524" y="18214"/>
                </a:cubicBezTo>
                <a:cubicBezTo>
                  <a:pt x="6819" y="18191"/>
                  <a:pt x="7068" y="17942"/>
                  <a:pt x="7091" y="17648"/>
                </a:cubicBezTo>
                <a:cubicBezTo>
                  <a:pt x="7091" y="17275"/>
                  <a:pt x="6792" y="17030"/>
                  <a:pt x="6480" y="17030"/>
                </a:cubicBezTo>
                <a:close/>
                <a:moveTo>
                  <a:pt x="73669" y="17353"/>
                </a:moveTo>
                <a:cubicBezTo>
                  <a:pt x="73759" y="17534"/>
                  <a:pt x="73850" y="17716"/>
                  <a:pt x="73963" y="17920"/>
                </a:cubicBezTo>
                <a:lnTo>
                  <a:pt x="73420" y="18237"/>
                </a:lnTo>
                <a:cubicBezTo>
                  <a:pt x="73306" y="18056"/>
                  <a:pt x="73216" y="17852"/>
                  <a:pt x="73103" y="17670"/>
                </a:cubicBezTo>
                <a:lnTo>
                  <a:pt x="73669" y="17353"/>
                </a:lnTo>
                <a:close/>
                <a:moveTo>
                  <a:pt x="256097" y="17353"/>
                </a:moveTo>
                <a:lnTo>
                  <a:pt x="256391" y="17965"/>
                </a:lnTo>
                <a:lnTo>
                  <a:pt x="255848" y="18237"/>
                </a:lnTo>
                <a:lnTo>
                  <a:pt x="255530" y="17670"/>
                </a:lnTo>
                <a:lnTo>
                  <a:pt x="256097" y="17353"/>
                </a:lnTo>
                <a:close/>
                <a:moveTo>
                  <a:pt x="130076" y="17217"/>
                </a:moveTo>
                <a:cubicBezTo>
                  <a:pt x="129781" y="17217"/>
                  <a:pt x="129577" y="17467"/>
                  <a:pt x="129555" y="17738"/>
                </a:cubicBezTo>
                <a:cubicBezTo>
                  <a:pt x="129576" y="18019"/>
                  <a:pt x="129783" y="18238"/>
                  <a:pt x="130058" y="18238"/>
                </a:cubicBezTo>
                <a:cubicBezTo>
                  <a:pt x="130071" y="18238"/>
                  <a:pt x="130085" y="18238"/>
                  <a:pt x="130098" y="18237"/>
                </a:cubicBezTo>
                <a:cubicBezTo>
                  <a:pt x="130111" y="18238"/>
                  <a:pt x="130123" y="18238"/>
                  <a:pt x="130136" y="18238"/>
                </a:cubicBezTo>
                <a:cubicBezTo>
                  <a:pt x="130412" y="18238"/>
                  <a:pt x="130619" y="17998"/>
                  <a:pt x="130597" y="17716"/>
                </a:cubicBezTo>
                <a:cubicBezTo>
                  <a:pt x="130597" y="17444"/>
                  <a:pt x="130370" y="17217"/>
                  <a:pt x="130076" y="17217"/>
                </a:cubicBezTo>
                <a:close/>
                <a:moveTo>
                  <a:pt x="110481" y="17308"/>
                </a:moveTo>
                <a:cubicBezTo>
                  <a:pt x="110209" y="17331"/>
                  <a:pt x="110005" y="17534"/>
                  <a:pt x="109982" y="17806"/>
                </a:cubicBezTo>
                <a:cubicBezTo>
                  <a:pt x="110005" y="18033"/>
                  <a:pt x="110209" y="18237"/>
                  <a:pt x="110458" y="18237"/>
                </a:cubicBezTo>
                <a:cubicBezTo>
                  <a:pt x="110471" y="18238"/>
                  <a:pt x="110484" y="18239"/>
                  <a:pt x="110496" y="18239"/>
                </a:cubicBezTo>
                <a:cubicBezTo>
                  <a:pt x="110709" y="18239"/>
                  <a:pt x="110911" y="18064"/>
                  <a:pt x="110911" y="17829"/>
                </a:cubicBezTo>
                <a:cubicBezTo>
                  <a:pt x="110934" y="17557"/>
                  <a:pt x="110730" y="17331"/>
                  <a:pt x="110481" y="17308"/>
                </a:cubicBezTo>
                <a:close/>
                <a:moveTo>
                  <a:pt x="23990" y="17195"/>
                </a:moveTo>
                <a:lnTo>
                  <a:pt x="24352" y="17829"/>
                </a:lnTo>
                <a:lnTo>
                  <a:pt x="23618" y="18252"/>
                </a:lnTo>
                <a:lnTo>
                  <a:pt x="23618" y="18252"/>
                </a:lnTo>
                <a:lnTo>
                  <a:pt x="23378" y="17489"/>
                </a:lnTo>
                <a:lnTo>
                  <a:pt x="23990" y="17195"/>
                </a:lnTo>
                <a:close/>
                <a:moveTo>
                  <a:pt x="54051" y="17421"/>
                </a:moveTo>
                <a:lnTo>
                  <a:pt x="54323" y="17988"/>
                </a:lnTo>
                <a:lnTo>
                  <a:pt x="53802" y="18259"/>
                </a:lnTo>
                <a:lnTo>
                  <a:pt x="53530" y="17693"/>
                </a:lnTo>
                <a:lnTo>
                  <a:pt x="54051" y="17421"/>
                </a:lnTo>
                <a:close/>
                <a:moveTo>
                  <a:pt x="149694" y="17195"/>
                </a:moveTo>
                <a:cubicBezTo>
                  <a:pt x="149399" y="17195"/>
                  <a:pt x="149150" y="17467"/>
                  <a:pt x="149173" y="17761"/>
                </a:cubicBezTo>
                <a:cubicBezTo>
                  <a:pt x="149195" y="18056"/>
                  <a:pt x="149444" y="18259"/>
                  <a:pt x="149716" y="18259"/>
                </a:cubicBezTo>
                <a:cubicBezTo>
                  <a:pt x="150011" y="18259"/>
                  <a:pt x="150237" y="18033"/>
                  <a:pt x="150237" y="17738"/>
                </a:cubicBezTo>
                <a:cubicBezTo>
                  <a:pt x="150260" y="17444"/>
                  <a:pt x="150011" y="17195"/>
                  <a:pt x="149694" y="17195"/>
                </a:cubicBezTo>
                <a:close/>
                <a:moveTo>
                  <a:pt x="34433" y="17467"/>
                </a:moveTo>
                <a:lnTo>
                  <a:pt x="34728" y="17965"/>
                </a:lnTo>
                <a:lnTo>
                  <a:pt x="34161" y="18282"/>
                </a:lnTo>
                <a:lnTo>
                  <a:pt x="33844" y="17761"/>
                </a:lnTo>
                <a:lnTo>
                  <a:pt x="34433" y="17467"/>
                </a:lnTo>
                <a:close/>
                <a:moveTo>
                  <a:pt x="1942" y="17247"/>
                </a:moveTo>
                <a:cubicBezTo>
                  <a:pt x="1658" y="17247"/>
                  <a:pt x="1396" y="17484"/>
                  <a:pt x="1427" y="17829"/>
                </a:cubicBezTo>
                <a:cubicBezTo>
                  <a:pt x="1450" y="18101"/>
                  <a:pt x="1676" y="18305"/>
                  <a:pt x="1948" y="18305"/>
                </a:cubicBezTo>
                <a:cubicBezTo>
                  <a:pt x="2447" y="18305"/>
                  <a:pt x="2650" y="17716"/>
                  <a:pt x="2311" y="17399"/>
                </a:cubicBezTo>
                <a:cubicBezTo>
                  <a:pt x="2199" y="17294"/>
                  <a:pt x="2068" y="17247"/>
                  <a:pt x="1942" y="17247"/>
                </a:cubicBezTo>
                <a:close/>
                <a:moveTo>
                  <a:pt x="69138" y="17489"/>
                </a:moveTo>
                <a:cubicBezTo>
                  <a:pt x="69229" y="17693"/>
                  <a:pt x="69319" y="17874"/>
                  <a:pt x="69387" y="18033"/>
                </a:cubicBezTo>
                <a:lnTo>
                  <a:pt x="68821" y="18305"/>
                </a:lnTo>
                <a:lnTo>
                  <a:pt x="68527" y="17784"/>
                </a:lnTo>
                <a:lnTo>
                  <a:pt x="69138" y="17489"/>
                </a:lnTo>
                <a:close/>
                <a:moveTo>
                  <a:pt x="170603" y="17738"/>
                </a:moveTo>
                <a:cubicBezTo>
                  <a:pt x="170535" y="17897"/>
                  <a:pt x="170444" y="17988"/>
                  <a:pt x="170467" y="18056"/>
                </a:cubicBezTo>
                <a:cubicBezTo>
                  <a:pt x="170490" y="18146"/>
                  <a:pt x="170603" y="18214"/>
                  <a:pt x="170671" y="18305"/>
                </a:cubicBezTo>
                <a:cubicBezTo>
                  <a:pt x="170739" y="18237"/>
                  <a:pt x="170829" y="18169"/>
                  <a:pt x="170852" y="18101"/>
                </a:cubicBezTo>
                <a:cubicBezTo>
                  <a:pt x="170852" y="18033"/>
                  <a:pt x="170761" y="17942"/>
                  <a:pt x="170603" y="17738"/>
                </a:cubicBezTo>
                <a:close/>
                <a:moveTo>
                  <a:pt x="95439" y="17127"/>
                </a:moveTo>
                <a:cubicBezTo>
                  <a:pt x="95099" y="17149"/>
                  <a:pt x="94827" y="17421"/>
                  <a:pt x="94804" y="17761"/>
                </a:cubicBezTo>
                <a:cubicBezTo>
                  <a:pt x="94827" y="18078"/>
                  <a:pt x="95122" y="18327"/>
                  <a:pt x="95461" y="18327"/>
                </a:cubicBezTo>
                <a:cubicBezTo>
                  <a:pt x="95779" y="18305"/>
                  <a:pt x="96028" y="18033"/>
                  <a:pt x="96028" y="17716"/>
                </a:cubicBezTo>
                <a:cubicBezTo>
                  <a:pt x="96005" y="17399"/>
                  <a:pt x="95756" y="17149"/>
                  <a:pt x="95439" y="17127"/>
                </a:cubicBezTo>
                <a:close/>
                <a:moveTo>
                  <a:pt x="251521" y="17467"/>
                </a:moveTo>
                <a:lnTo>
                  <a:pt x="251815" y="18056"/>
                </a:lnTo>
                <a:lnTo>
                  <a:pt x="251249" y="18350"/>
                </a:lnTo>
                <a:lnTo>
                  <a:pt x="250954" y="17784"/>
                </a:lnTo>
                <a:lnTo>
                  <a:pt x="251521" y="17467"/>
                </a:lnTo>
                <a:close/>
                <a:moveTo>
                  <a:pt x="277821" y="17149"/>
                </a:moveTo>
                <a:cubicBezTo>
                  <a:pt x="277482" y="17172"/>
                  <a:pt x="277232" y="17467"/>
                  <a:pt x="277255" y="17806"/>
                </a:cubicBezTo>
                <a:cubicBezTo>
                  <a:pt x="277278" y="18123"/>
                  <a:pt x="277549" y="18350"/>
                  <a:pt x="277867" y="18350"/>
                </a:cubicBezTo>
                <a:cubicBezTo>
                  <a:pt x="278200" y="18328"/>
                  <a:pt x="278446" y="18066"/>
                  <a:pt x="278455" y="17757"/>
                </a:cubicBezTo>
                <a:lnTo>
                  <a:pt x="278455" y="17757"/>
                </a:lnTo>
                <a:cubicBezTo>
                  <a:pt x="278455" y="17758"/>
                  <a:pt x="278456" y="17760"/>
                  <a:pt x="278456" y="17761"/>
                </a:cubicBezTo>
                <a:lnTo>
                  <a:pt x="278456" y="17738"/>
                </a:lnTo>
                <a:cubicBezTo>
                  <a:pt x="278456" y="17745"/>
                  <a:pt x="278456" y="17751"/>
                  <a:pt x="278455" y="17757"/>
                </a:cubicBezTo>
                <a:lnTo>
                  <a:pt x="278455" y="17757"/>
                </a:lnTo>
                <a:cubicBezTo>
                  <a:pt x="278431" y="17419"/>
                  <a:pt x="278160" y="17149"/>
                  <a:pt x="277821" y="17149"/>
                </a:cubicBezTo>
                <a:close/>
                <a:moveTo>
                  <a:pt x="49520" y="17580"/>
                </a:moveTo>
                <a:lnTo>
                  <a:pt x="49792" y="18101"/>
                </a:lnTo>
                <a:lnTo>
                  <a:pt x="49271" y="18395"/>
                </a:lnTo>
                <a:lnTo>
                  <a:pt x="48977" y="17874"/>
                </a:lnTo>
                <a:lnTo>
                  <a:pt x="49520" y="17580"/>
                </a:lnTo>
                <a:close/>
                <a:moveTo>
                  <a:pt x="64562" y="17602"/>
                </a:moveTo>
                <a:lnTo>
                  <a:pt x="64834" y="18146"/>
                </a:lnTo>
                <a:lnTo>
                  <a:pt x="64313" y="18395"/>
                </a:lnTo>
                <a:lnTo>
                  <a:pt x="63996" y="17874"/>
                </a:lnTo>
                <a:lnTo>
                  <a:pt x="64562" y="17602"/>
                </a:lnTo>
                <a:close/>
                <a:moveTo>
                  <a:pt x="160156" y="17510"/>
                </a:moveTo>
                <a:cubicBezTo>
                  <a:pt x="160142" y="17510"/>
                  <a:pt x="160128" y="17511"/>
                  <a:pt x="160114" y="17512"/>
                </a:cubicBezTo>
                <a:cubicBezTo>
                  <a:pt x="159865" y="17512"/>
                  <a:pt x="159684" y="17738"/>
                  <a:pt x="159729" y="17988"/>
                </a:cubicBezTo>
                <a:cubicBezTo>
                  <a:pt x="159752" y="18214"/>
                  <a:pt x="159933" y="18395"/>
                  <a:pt x="160182" y="18395"/>
                </a:cubicBezTo>
                <a:cubicBezTo>
                  <a:pt x="160409" y="18373"/>
                  <a:pt x="160613" y="18169"/>
                  <a:pt x="160613" y="17920"/>
                </a:cubicBezTo>
                <a:cubicBezTo>
                  <a:pt x="160591" y="17685"/>
                  <a:pt x="160388" y="17510"/>
                  <a:pt x="160156" y="17510"/>
                </a:cubicBezTo>
                <a:close/>
                <a:moveTo>
                  <a:pt x="225107" y="17988"/>
                </a:moveTo>
                <a:lnTo>
                  <a:pt x="224722" y="18191"/>
                </a:lnTo>
                <a:lnTo>
                  <a:pt x="224722" y="18305"/>
                </a:lnTo>
                <a:cubicBezTo>
                  <a:pt x="224802" y="18325"/>
                  <a:pt x="224919" y="18399"/>
                  <a:pt x="225008" y="18399"/>
                </a:cubicBezTo>
                <a:cubicBezTo>
                  <a:pt x="225018" y="18399"/>
                  <a:pt x="225029" y="18398"/>
                  <a:pt x="225039" y="18395"/>
                </a:cubicBezTo>
                <a:cubicBezTo>
                  <a:pt x="225130" y="18350"/>
                  <a:pt x="225175" y="18214"/>
                  <a:pt x="225220" y="18101"/>
                </a:cubicBezTo>
                <a:lnTo>
                  <a:pt x="225107" y="17988"/>
                </a:lnTo>
                <a:close/>
                <a:moveTo>
                  <a:pt x="29880" y="17512"/>
                </a:moveTo>
                <a:lnTo>
                  <a:pt x="30152" y="18146"/>
                </a:lnTo>
                <a:lnTo>
                  <a:pt x="29653" y="18418"/>
                </a:lnTo>
                <a:lnTo>
                  <a:pt x="29336" y="17852"/>
                </a:lnTo>
                <a:lnTo>
                  <a:pt x="29880" y="17512"/>
                </a:lnTo>
                <a:close/>
                <a:moveTo>
                  <a:pt x="105945" y="17397"/>
                </a:moveTo>
                <a:cubicBezTo>
                  <a:pt x="105932" y="17397"/>
                  <a:pt x="105918" y="17398"/>
                  <a:pt x="105905" y="17399"/>
                </a:cubicBezTo>
                <a:cubicBezTo>
                  <a:pt x="105633" y="17399"/>
                  <a:pt x="105406" y="17648"/>
                  <a:pt x="105406" y="17920"/>
                </a:cubicBezTo>
                <a:lnTo>
                  <a:pt x="105406" y="17942"/>
                </a:lnTo>
                <a:cubicBezTo>
                  <a:pt x="105452" y="18191"/>
                  <a:pt x="105655" y="18395"/>
                  <a:pt x="105927" y="18418"/>
                </a:cubicBezTo>
                <a:cubicBezTo>
                  <a:pt x="106199" y="18418"/>
                  <a:pt x="106426" y="18191"/>
                  <a:pt x="106426" y="17897"/>
                </a:cubicBezTo>
                <a:cubicBezTo>
                  <a:pt x="106426" y="17616"/>
                  <a:pt x="106220" y="17397"/>
                  <a:pt x="105945" y="17397"/>
                </a:cubicBezTo>
                <a:close/>
                <a:moveTo>
                  <a:pt x="125500" y="17399"/>
                </a:moveTo>
                <a:cubicBezTo>
                  <a:pt x="125228" y="17399"/>
                  <a:pt x="125001" y="17625"/>
                  <a:pt x="124979" y="17897"/>
                </a:cubicBezTo>
                <a:lnTo>
                  <a:pt x="124979" y="17920"/>
                </a:lnTo>
                <a:cubicBezTo>
                  <a:pt x="125001" y="18191"/>
                  <a:pt x="125228" y="18418"/>
                  <a:pt x="125523" y="18418"/>
                </a:cubicBezTo>
                <a:cubicBezTo>
                  <a:pt x="125794" y="18395"/>
                  <a:pt x="125998" y="18191"/>
                  <a:pt x="125998" y="17920"/>
                </a:cubicBezTo>
                <a:cubicBezTo>
                  <a:pt x="126021" y="17625"/>
                  <a:pt x="125794" y="17399"/>
                  <a:pt x="125500" y="17399"/>
                </a:cubicBezTo>
                <a:close/>
                <a:moveTo>
                  <a:pt x="145158" y="17284"/>
                </a:moveTo>
                <a:cubicBezTo>
                  <a:pt x="145144" y="17284"/>
                  <a:pt x="145131" y="17284"/>
                  <a:pt x="145118" y="17285"/>
                </a:cubicBezTo>
                <a:cubicBezTo>
                  <a:pt x="144823" y="17285"/>
                  <a:pt x="144574" y="17512"/>
                  <a:pt x="144551" y="17829"/>
                </a:cubicBezTo>
                <a:cubicBezTo>
                  <a:pt x="144551" y="18146"/>
                  <a:pt x="144801" y="18395"/>
                  <a:pt x="145118" y="18418"/>
                </a:cubicBezTo>
                <a:cubicBezTo>
                  <a:pt x="145435" y="18418"/>
                  <a:pt x="145707" y="18146"/>
                  <a:pt x="145684" y="17829"/>
                </a:cubicBezTo>
                <a:cubicBezTo>
                  <a:pt x="145684" y="17525"/>
                  <a:pt x="145455" y="17284"/>
                  <a:pt x="145158" y="17284"/>
                </a:cubicBezTo>
                <a:close/>
                <a:moveTo>
                  <a:pt x="238608" y="17114"/>
                </a:moveTo>
                <a:cubicBezTo>
                  <a:pt x="238519" y="17114"/>
                  <a:pt x="238427" y="17132"/>
                  <a:pt x="238336" y="17172"/>
                </a:cubicBezTo>
                <a:cubicBezTo>
                  <a:pt x="237974" y="17308"/>
                  <a:pt x="237815" y="17761"/>
                  <a:pt x="238019" y="18101"/>
                </a:cubicBezTo>
                <a:cubicBezTo>
                  <a:pt x="238110" y="18214"/>
                  <a:pt x="238223" y="18327"/>
                  <a:pt x="238336" y="18418"/>
                </a:cubicBezTo>
                <a:lnTo>
                  <a:pt x="238767" y="18418"/>
                </a:lnTo>
                <a:cubicBezTo>
                  <a:pt x="239152" y="18305"/>
                  <a:pt x="239378" y="17897"/>
                  <a:pt x="239220" y="17534"/>
                </a:cubicBezTo>
                <a:cubicBezTo>
                  <a:pt x="239118" y="17280"/>
                  <a:pt x="238876" y="17114"/>
                  <a:pt x="238608" y="17114"/>
                </a:cubicBezTo>
                <a:close/>
                <a:moveTo>
                  <a:pt x="246967" y="17557"/>
                </a:moveTo>
                <a:lnTo>
                  <a:pt x="247285" y="18146"/>
                </a:lnTo>
                <a:lnTo>
                  <a:pt x="246718" y="18441"/>
                </a:lnTo>
                <a:cubicBezTo>
                  <a:pt x="246605" y="18237"/>
                  <a:pt x="246492" y="18056"/>
                  <a:pt x="246378" y="17874"/>
                </a:cubicBezTo>
                <a:lnTo>
                  <a:pt x="246967" y="17557"/>
                </a:lnTo>
                <a:close/>
                <a:moveTo>
                  <a:pt x="44990" y="17670"/>
                </a:moveTo>
                <a:lnTo>
                  <a:pt x="45239" y="18191"/>
                </a:lnTo>
                <a:lnTo>
                  <a:pt x="44673" y="18463"/>
                </a:lnTo>
                <a:lnTo>
                  <a:pt x="44401" y="17965"/>
                </a:lnTo>
                <a:lnTo>
                  <a:pt x="44990" y="17670"/>
                </a:lnTo>
                <a:close/>
                <a:moveTo>
                  <a:pt x="273268" y="17195"/>
                </a:moveTo>
                <a:cubicBezTo>
                  <a:pt x="272702" y="17195"/>
                  <a:pt x="272407" y="17874"/>
                  <a:pt x="272792" y="18282"/>
                </a:cubicBezTo>
                <a:cubicBezTo>
                  <a:pt x="272927" y="18417"/>
                  <a:pt x="273092" y="18478"/>
                  <a:pt x="273252" y="18478"/>
                </a:cubicBezTo>
                <a:cubicBezTo>
                  <a:pt x="273576" y="18478"/>
                  <a:pt x="273880" y="18230"/>
                  <a:pt x="273880" y="17852"/>
                </a:cubicBezTo>
                <a:cubicBezTo>
                  <a:pt x="273902" y="17489"/>
                  <a:pt x="273608" y="17217"/>
                  <a:pt x="273268" y="17195"/>
                </a:cubicBezTo>
                <a:close/>
                <a:moveTo>
                  <a:pt x="120969" y="17489"/>
                </a:moveTo>
                <a:cubicBezTo>
                  <a:pt x="120720" y="17489"/>
                  <a:pt x="120493" y="17693"/>
                  <a:pt x="120471" y="17965"/>
                </a:cubicBezTo>
                <a:lnTo>
                  <a:pt x="120471" y="17942"/>
                </a:lnTo>
                <a:lnTo>
                  <a:pt x="120471" y="17942"/>
                </a:lnTo>
                <a:cubicBezTo>
                  <a:pt x="120424" y="18305"/>
                  <a:pt x="120691" y="18492"/>
                  <a:pt x="120957" y="18492"/>
                </a:cubicBezTo>
                <a:cubicBezTo>
                  <a:pt x="121207" y="18492"/>
                  <a:pt x="121456" y="18327"/>
                  <a:pt x="121445" y="17988"/>
                </a:cubicBezTo>
                <a:cubicBezTo>
                  <a:pt x="121445" y="17738"/>
                  <a:pt x="121241" y="17512"/>
                  <a:pt x="120969" y="17489"/>
                </a:cubicBezTo>
                <a:close/>
                <a:moveTo>
                  <a:pt x="229441" y="17488"/>
                </a:moveTo>
                <a:cubicBezTo>
                  <a:pt x="229185" y="17488"/>
                  <a:pt x="228958" y="17707"/>
                  <a:pt x="228958" y="17988"/>
                </a:cubicBezTo>
                <a:cubicBezTo>
                  <a:pt x="228958" y="18259"/>
                  <a:pt x="229184" y="18509"/>
                  <a:pt x="229456" y="18509"/>
                </a:cubicBezTo>
                <a:cubicBezTo>
                  <a:pt x="229751" y="18509"/>
                  <a:pt x="229977" y="18282"/>
                  <a:pt x="230000" y="18010"/>
                </a:cubicBezTo>
                <a:cubicBezTo>
                  <a:pt x="230000" y="17728"/>
                  <a:pt x="229792" y="17488"/>
                  <a:pt x="229516" y="17488"/>
                </a:cubicBezTo>
                <a:cubicBezTo>
                  <a:pt x="229504" y="17488"/>
                  <a:pt x="229491" y="17488"/>
                  <a:pt x="229479" y="17489"/>
                </a:cubicBezTo>
                <a:cubicBezTo>
                  <a:pt x="229466" y="17488"/>
                  <a:pt x="229454" y="17488"/>
                  <a:pt x="229441" y="17488"/>
                </a:cubicBezTo>
                <a:close/>
                <a:moveTo>
                  <a:pt x="234092" y="17284"/>
                </a:moveTo>
                <a:cubicBezTo>
                  <a:pt x="234080" y="17284"/>
                  <a:pt x="234067" y="17284"/>
                  <a:pt x="234055" y="17285"/>
                </a:cubicBezTo>
                <a:cubicBezTo>
                  <a:pt x="233715" y="17285"/>
                  <a:pt x="233443" y="17557"/>
                  <a:pt x="233443" y="17874"/>
                </a:cubicBezTo>
                <a:cubicBezTo>
                  <a:pt x="233443" y="18237"/>
                  <a:pt x="233738" y="18509"/>
                  <a:pt x="234100" y="18509"/>
                </a:cubicBezTo>
                <a:cubicBezTo>
                  <a:pt x="234417" y="18486"/>
                  <a:pt x="234667" y="18191"/>
                  <a:pt x="234667" y="17874"/>
                </a:cubicBezTo>
                <a:cubicBezTo>
                  <a:pt x="234667" y="17548"/>
                  <a:pt x="234395" y="17284"/>
                  <a:pt x="234092" y="17284"/>
                </a:cubicBezTo>
                <a:close/>
                <a:moveTo>
                  <a:pt x="79649" y="17648"/>
                </a:moveTo>
                <a:lnTo>
                  <a:pt x="79944" y="18237"/>
                </a:lnTo>
                <a:lnTo>
                  <a:pt x="79332" y="18531"/>
                </a:lnTo>
                <a:lnTo>
                  <a:pt x="79015" y="17988"/>
                </a:lnTo>
                <a:lnTo>
                  <a:pt x="79649" y="17648"/>
                </a:lnTo>
                <a:close/>
                <a:moveTo>
                  <a:pt x="140610" y="17376"/>
                </a:moveTo>
                <a:cubicBezTo>
                  <a:pt x="140270" y="17376"/>
                  <a:pt x="140021" y="17625"/>
                  <a:pt x="140021" y="17965"/>
                </a:cubicBezTo>
                <a:cubicBezTo>
                  <a:pt x="140021" y="18259"/>
                  <a:pt x="140270" y="18509"/>
                  <a:pt x="140564" y="18531"/>
                </a:cubicBezTo>
                <a:cubicBezTo>
                  <a:pt x="140882" y="18531"/>
                  <a:pt x="141153" y="18282"/>
                  <a:pt x="141176" y="17965"/>
                </a:cubicBezTo>
                <a:cubicBezTo>
                  <a:pt x="141176" y="17648"/>
                  <a:pt x="140927" y="17376"/>
                  <a:pt x="140610" y="17376"/>
                </a:cubicBezTo>
                <a:close/>
                <a:moveTo>
                  <a:pt x="25327" y="17625"/>
                </a:moveTo>
                <a:lnTo>
                  <a:pt x="25644" y="18237"/>
                </a:lnTo>
                <a:lnTo>
                  <a:pt x="25100" y="18554"/>
                </a:lnTo>
                <a:lnTo>
                  <a:pt x="24715" y="17942"/>
                </a:lnTo>
                <a:lnTo>
                  <a:pt x="25327" y="17625"/>
                </a:lnTo>
                <a:close/>
                <a:moveTo>
                  <a:pt x="262009" y="17670"/>
                </a:moveTo>
                <a:cubicBezTo>
                  <a:pt x="262123" y="17852"/>
                  <a:pt x="262236" y="18056"/>
                  <a:pt x="262326" y="18259"/>
                </a:cubicBezTo>
                <a:lnTo>
                  <a:pt x="261737" y="18554"/>
                </a:lnTo>
                <a:lnTo>
                  <a:pt x="261420" y="17965"/>
                </a:lnTo>
                <a:lnTo>
                  <a:pt x="262009" y="17670"/>
                </a:lnTo>
                <a:close/>
                <a:moveTo>
                  <a:pt x="155629" y="17534"/>
                </a:moveTo>
                <a:cubicBezTo>
                  <a:pt x="155357" y="17534"/>
                  <a:pt x="155130" y="17761"/>
                  <a:pt x="155130" y="18056"/>
                </a:cubicBezTo>
                <a:cubicBezTo>
                  <a:pt x="155130" y="18316"/>
                  <a:pt x="155338" y="18555"/>
                  <a:pt x="155614" y="18555"/>
                </a:cubicBezTo>
                <a:cubicBezTo>
                  <a:pt x="155627" y="18555"/>
                  <a:pt x="155639" y="18555"/>
                  <a:pt x="155652" y="18554"/>
                </a:cubicBezTo>
                <a:cubicBezTo>
                  <a:pt x="155946" y="18531"/>
                  <a:pt x="156150" y="18282"/>
                  <a:pt x="156127" y="18010"/>
                </a:cubicBezTo>
                <a:lnTo>
                  <a:pt x="156150" y="18010"/>
                </a:lnTo>
                <a:cubicBezTo>
                  <a:pt x="156105" y="17738"/>
                  <a:pt x="155901" y="17534"/>
                  <a:pt x="155629" y="17534"/>
                </a:cubicBezTo>
                <a:close/>
                <a:moveTo>
                  <a:pt x="283774" y="17510"/>
                </a:moveTo>
                <a:cubicBezTo>
                  <a:pt x="283761" y="17510"/>
                  <a:pt x="283747" y="17511"/>
                  <a:pt x="283734" y="17512"/>
                </a:cubicBezTo>
                <a:cubicBezTo>
                  <a:pt x="283439" y="17534"/>
                  <a:pt x="283235" y="17761"/>
                  <a:pt x="283235" y="18056"/>
                </a:cubicBezTo>
                <a:cubicBezTo>
                  <a:pt x="283235" y="18336"/>
                  <a:pt x="283462" y="18555"/>
                  <a:pt x="283739" y="18555"/>
                </a:cubicBezTo>
                <a:cubicBezTo>
                  <a:pt x="283752" y="18555"/>
                  <a:pt x="283766" y="18555"/>
                  <a:pt x="283779" y="18554"/>
                </a:cubicBezTo>
                <a:cubicBezTo>
                  <a:pt x="284051" y="18554"/>
                  <a:pt x="284300" y="18327"/>
                  <a:pt x="284300" y="18056"/>
                </a:cubicBezTo>
                <a:cubicBezTo>
                  <a:pt x="284300" y="17752"/>
                  <a:pt x="284072" y="17510"/>
                  <a:pt x="283774" y="17510"/>
                </a:cubicBezTo>
                <a:close/>
                <a:moveTo>
                  <a:pt x="116416" y="17602"/>
                </a:moveTo>
                <a:cubicBezTo>
                  <a:pt x="116144" y="17602"/>
                  <a:pt x="115917" y="17829"/>
                  <a:pt x="115940" y="18101"/>
                </a:cubicBezTo>
                <a:lnTo>
                  <a:pt x="115940" y="18078"/>
                </a:lnTo>
                <a:cubicBezTo>
                  <a:pt x="115940" y="18407"/>
                  <a:pt x="116184" y="18571"/>
                  <a:pt x="116427" y="18571"/>
                </a:cubicBezTo>
                <a:cubicBezTo>
                  <a:pt x="116671" y="18571"/>
                  <a:pt x="116914" y="18407"/>
                  <a:pt x="116914" y="18078"/>
                </a:cubicBezTo>
                <a:cubicBezTo>
                  <a:pt x="116914" y="17806"/>
                  <a:pt x="116688" y="17602"/>
                  <a:pt x="116416" y="17602"/>
                </a:cubicBezTo>
                <a:close/>
                <a:moveTo>
                  <a:pt x="12459" y="17308"/>
                </a:moveTo>
                <a:cubicBezTo>
                  <a:pt x="12097" y="17308"/>
                  <a:pt x="11825" y="17580"/>
                  <a:pt x="11825" y="17942"/>
                </a:cubicBezTo>
                <a:cubicBezTo>
                  <a:pt x="11825" y="18282"/>
                  <a:pt x="12097" y="18577"/>
                  <a:pt x="12459" y="18577"/>
                </a:cubicBezTo>
                <a:cubicBezTo>
                  <a:pt x="13320" y="18577"/>
                  <a:pt x="13320" y="17308"/>
                  <a:pt x="12459" y="17308"/>
                </a:cubicBezTo>
                <a:close/>
                <a:moveTo>
                  <a:pt x="40391" y="17761"/>
                </a:moveTo>
                <a:lnTo>
                  <a:pt x="40663" y="18282"/>
                </a:lnTo>
                <a:lnTo>
                  <a:pt x="40142" y="18577"/>
                </a:lnTo>
                <a:lnTo>
                  <a:pt x="39847" y="18056"/>
                </a:lnTo>
                <a:lnTo>
                  <a:pt x="40391" y="17761"/>
                </a:lnTo>
                <a:close/>
                <a:moveTo>
                  <a:pt x="60009" y="17716"/>
                </a:moveTo>
                <a:lnTo>
                  <a:pt x="60303" y="18282"/>
                </a:lnTo>
                <a:lnTo>
                  <a:pt x="59782" y="18577"/>
                </a:lnTo>
                <a:lnTo>
                  <a:pt x="59488" y="17988"/>
                </a:lnTo>
                <a:lnTo>
                  <a:pt x="60009" y="17716"/>
                </a:lnTo>
                <a:close/>
                <a:moveTo>
                  <a:pt x="101329" y="17489"/>
                </a:moveTo>
                <a:cubicBezTo>
                  <a:pt x="101012" y="17489"/>
                  <a:pt x="100785" y="17761"/>
                  <a:pt x="100785" y="18056"/>
                </a:cubicBezTo>
                <a:cubicBezTo>
                  <a:pt x="100808" y="18350"/>
                  <a:pt x="101034" y="18599"/>
                  <a:pt x="101351" y="18599"/>
                </a:cubicBezTo>
                <a:cubicBezTo>
                  <a:pt x="101668" y="18599"/>
                  <a:pt x="101918" y="18327"/>
                  <a:pt x="101918" y="18010"/>
                </a:cubicBezTo>
                <a:cubicBezTo>
                  <a:pt x="101872" y="17693"/>
                  <a:pt x="101623" y="17489"/>
                  <a:pt x="101329" y="17489"/>
                </a:cubicBezTo>
                <a:close/>
                <a:moveTo>
                  <a:pt x="242459" y="17625"/>
                </a:moveTo>
                <a:lnTo>
                  <a:pt x="242731" y="18282"/>
                </a:lnTo>
                <a:lnTo>
                  <a:pt x="242120" y="18599"/>
                </a:lnTo>
                <a:lnTo>
                  <a:pt x="241757" y="17965"/>
                </a:lnTo>
                <a:lnTo>
                  <a:pt x="242459" y="17625"/>
                </a:lnTo>
                <a:close/>
                <a:moveTo>
                  <a:pt x="166152" y="17895"/>
                </a:moveTo>
                <a:cubicBezTo>
                  <a:pt x="166141" y="17895"/>
                  <a:pt x="166129" y="17895"/>
                  <a:pt x="166117" y="17897"/>
                </a:cubicBezTo>
                <a:lnTo>
                  <a:pt x="166095" y="17897"/>
                </a:lnTo>
                <a:cubicBezTo>
                  <a:pt x="165914" y="17897"/>
                  <a:pt x="165755" y="18056"/>
                  <a:pt x="165755" y="18237"/>
                </a:cubicBezTo>
                <a:cubicBezTo>
                  <a:pt x="165755" y="18449"/>
                  <a:pt x="165914" y="18601"/>
                  <a:pt x="166101" y="18601"/>
                </a:cubicBezTo>
                <a:cubicBezTo>
                  <a:pt x="166114" y="18601"/>
                  <a:pt x="166127" y="18601"/>
                  <a:pt x="166140" y="18599"/>
                </a:cubicBezTo>
                <a:cubicBezTo>
                  <a:pt x="166344" y="18577"/>
                  <a:pt x="166480" y="18418"/>
                  <a:pt x="166457" y="18214"/>
                </a:cubicBezTo>
                <a:cubicBezTo>
                  <a:pt x="166457" y="18045"/>
                  <a:pt x="166318" y="17895"/>
                  <a:pt x="166152" y="17895"/>
                </a:cubicBezTo>
                <a:close/>
                <a:moveTo>
                  <a:pt x="75051" y="17784"/>
                </a:moveTo>
                <a:cubicBezTo>
                  <a:pt x="75141" y="17965"/>
                  <a:pt x="75232" y="18146"/>
                  <a:pt x="75345" y="18350"/>
                </a:cubicBezTo>
                <a:lnTo>
                  <a:pt x="74802" y="18622"/>
                </a:lnTo>
                <a:lnTo>
                  <a:pt x="74484" y="18078"/>
                </a:lnTo>
                <a:lnTo>
                  <a:pt x="75051" y="17784"/>
                </a:lnTo>
                <a:close/>
                <a:moveTo>
                  <a:pt x="135991" y="17465"/>
                </a:moveTo>
                <a:cubicBezTo>
                  <a:pt x="135671" y="17465"/>
                  <a:pt x="135422" y="17707"/>
                  <a:pt x="135422" y="18033"/>
                </a:cubicBezTo>
                <a:cubicBezTo>
                  <a:pt x="135399" y="18350"/>
                  <a:pt x="135671" y="18622"/>
                  <a:pt x="135988" y="18622"/>
                </a:cubicBezTo>
                <a:cubicBezTo>
                  <a:pt x="136306" y="18622"/>
                  <a:pt x="136555" y="18350"/>
                  <a:pt x="136555" y="18033"/>
                </a:cubicBezTo>
                <a:cubicBezTo>
                  <a:pt x="136555" y="17738"/>
                  <a:pt x="136328" y="17489"/>
                  <a:pt x="136034" y="17467"/>
                </a:cubicBezTo>
                <a:cubicBezTo>
                  <a:pt x="136019" y="17466"/>
                  <a:pt x="136005" y="17465"/>
                  <a:pt x="135991" y="17465"/>
                </a:cubicBezTo>
                <a:close/>
                <a:moveTo>
                  <a:pt x="268488" y="18622"/>
                </a:moveTo>
                <a:cubicBezTo>
                  <a:pt x="268488" y="18622"/>
                  <a:pt x="268488" y="18622"/>
                  <a:pt x="268488" y="18622"/>
                </a:cubicBezTo>
                <a:lnTo>
                  <a:pt x="268488" y="18622"/>
                </a:lnTo>
                <a:cubicBezTo>
                  <a:pt x="268488" y="18622"/>
                  <a:pt x="268488" y="18622"/>
                  <a:pt x="268488" y="18622"/>
                </a:cubicBezTo>
                <a:lnTo>
                  <a:pt x="268488" y="18622"/>
                </a:lnTo>
                <a:cubicBezTo>
                  <a:pt x="268488" y="18622"/>
                  <a:pt x="268488" y="18622"/>
                  <a:pt x="268488" y="18622"/>
                </a:cubicBezTo>
                <a:close/>
                <a:moveTo>
                  <a:pt x="257456" y="17784"/>
                </a:moveTo>
                <a:lnTo>
                  <a:pt x="257750" y="18350"/>
                </a:lnTo>
                <a:lnTo>
                  <a:pt x="257207" y="18644"/>
                </a:lnTo>
                <a:lnTo>
                  <a:pt x="256912" y="18101"/>
                </a:lnTo>
                <a:lnTo>
                  <a:pt x="257456" y="17784"/>
                </a:lnTo>
                <a:close/>
                <a:moveTo>
                  <a:pt x="20751" y="17738"/>
                </a:moveTo>
                <a:lnTo>
                  <a:pt x="21090" y="18350"/>
                </a:lnTo>
                <a:lnTo>
                  <a:pt x="20501" y="18667"/>
                </a:lnTo>
                <a:lnTo>
                  <a:pt x="20139" y="18078"/>
                </a:lnTo>
                <a:lnTo>
                  <a:pt x="20751" y="17738"/>
                </a:lnTo>
                <a:close/>
                <a:moveTo>
                  <a:pt x="7861" y="17489"/>
                </a:moveTo>
                <a:cubicBezTo>
                  <a:pt x="7521" y="17489"/>
                  <a:pt x="7249" y="17761"/>
                  <a:pt x="7249" y="18101"/>
                </a:cubicBezTo>
                <a:cubicBezTo>
                  <a:pt x="7272" y="18441"/>
                  <a:pt x="7544" y="18690"/>
                  <a:pt x="7883" y="18690"/>
                </a:cubicBezTo>
                <a:cubicBezTo>
                  <a:pt x="8201" y="18667"/>
                  <a:pt x="8450" y="18418"/>
                  <a:pt x="8450" y="18101"/>
                </a:cubicBezTo>
                <a:cubicBezTo>
                  <a:pt x="8472" y="17761"/>
                  <a:pt x="8201" y="17489"/>
                  <a:pt x="7861" y="17489"/>
                </a:cubicBezTo>
                <a:close/>
                <a:moveTo>
                  <a:pt x="55388" y="17852"/>
                </a:moveTo>
                <a:lnTo>
                  <a:pt x="55705" y="18373"/>
                </a:lnTo>
                <a:lnTo>
                  <a:pt x="55184" y="18690"/>
                </a:lnTo>
                <a:cubicBezTo>
                  <a:pt x="55070" y="18509"/>
                  <a:pt x="54980" y="18327"/>
                  <a:pt x="54889" y="18169"/>
                </a:cubicBezTo>
                <a:lnTo>
                  <a:pt x="55388" y="17852"/>
                </a:lnTo>
                <a:close/>
                <a:moveTo>
                  <a:pt x="111840" y="17693"/>
                </a:moveTo>
                <a:cubicBezTo>
                  <a:pt x="111568" y="17716"/>
                  <a:pt x="111364" y="17920"/>
                  <a:pt x="111341" y="18191"/>
                </a:cubicBezTo>
                <a:cubicBezTo>
                  <a:pt x="111341" y="18463"/>
                  <a:pt x="111568" y="18690"/>
                  <a:pt x="111862" y="18712"/>
                </a:cubicBezTo>
                <a:cubicBezTo>
                  <a:pt x="112134" y="18690"/>
                  <a:pt x="112361" y="18441"/>
                  <a:pt x="112338" y="18169"/>
                </a:cubicBezTo>
                <a:cubicBezTo>
                  <a:pt x="112338" y="17897"/>
                  <a:pt x="112112" y="17693"/>
                  <a:pt x="111840" y="17693"/>
                </a:cubicBezTo>
                <a:close/>
                <a:moveTo>
                  <a:pt x="151116" y="17601"/>
                </a:moveTo>
                <a:cubicBezTo>
                  <a:pt x="151103" y="17601"/>
                  <a:pt x="151089" y="17601"/>
                  <a:pt x="151076" y="17602"/>
                </a:cubicBezTo>
                <a:cubicBezTo>
                  <a:pt x="150758" y="17602"/>
                  <a:pt x="150532" y="17852"/>
                  <a:pt x="150532" y="18169"/>
                </a:cubicBezTo>
                <a:cubicBezTo>
                  <a:pt x="150555" y="18463"/>
                  <a:pt x="150781" y="18690"/>
                  <a:pt x="151076" y="18712"/>
                </a:cubicBezTo>
                <a:cubicBezTo>
                  <a:pt x="151415" y="18690"/>
                  <a:pt x="151665" y="18418"/>
                  <a:pt x="151642" y="18101"/>
                </a:cubicBezTo>
                <a:cubicBezTo>
                  <a:pt x="151620" y="17820"/>
                  <a:pt x="151393" y="17601"/>
                  <a:pt x="151116" y="17601"/>
                </a:cubicBezTo>
                <a:close/>
                <a:moveTo>
                  <a:pt x="35815" y="17897"/>
                </a:moveTo>
                <a:lnTo>
                  <a:pt x="36087" y="18463"/>
                </a:lnTo>
                <a:lnTo>
                  <a:pt x="35521" y="18735"/>
                </a:lnTo>
                <a:lnTo>
                  <a:pt x="35249" y="18169"/>
                </a:lnTo>
                <a:lnTo>
                  <a:pt x="35815" y="17897"/>
                </a:lnTo>
                <a:close/>
                <a:moveTo>
                  <a:pt x="279212" y="17556"/>
                </a:moveTo>
                <a:cubicBezTo>
                  <a:pt x="278910" y="17556"/>
                  <a:pt x="278660" y="17819"/>
                  <a:pt x="278660" y="18123"/>
                </a:cubicBezTo>
                <a:cubicBezTo>
                  <a:pt x="278637" y="18441"/>
                  <a:pt x="278886" y="18712"/>
                  <a:pt x="279203" y="18735"/>
                </a:cubicBezTo>
                <a:cubicBezTo>
                  <a:pt x="279211" y="18735"/>
                  <a:pt x="279218" y="18735"/>
                  <a:pt x="279225" y="18735"/>
                </a:cubicBezTo>
                <a:cubicBezTo>
                  <a:pt x="279974" y="18735"/>
                  <a:pt x="280011" y="17602"/>
                  <a:pt x="279248" y="17557"/>
                </a:cubicBezTo>
                <a:cubicBezTo>
                  <a:pt x="279236" y="17556"/>
                  <a:pt x="279224" y="17556"/>
                  <a:pt x="279212" y="17556"/>
                </a:cubicBezTo>
                <a:close/>
                <a:moveTo>
                  <a:pt x="96798" y="17534"/>
                </a:moveTo>
                <a:cubicBezTo>
                  <a:pt x="96458" y="17557"/>
                  <a:pt x="96209" y="17806"/>
                  <a:pt x="96209" y="18123"/>
                </a:cubicBezTo>
                <a:cubicBezTo>
                  <a:pt x="96187" y="18451"/>
                  <a:pt x="96439" y="18736"/>
                  <a:pt x="96761" y="18736"/>
                </a:cubicBezTo>
                <a:cubicBezTo>
                  <a:pt x="96773" y="18736"/>
                  <a:pt x="96786" y="18736"/>
                  <a:pt x="96798" y="18735"/>
                </a:cubicBezTo>
                <a:cubicBezTo>
                  <a:pt x="97138" y="18735"/>
                  <a:pt x="97410" y="18463"/>
                  <a:pt x="97410" y="18146"/>
                </a:cubicBezTo>
                <a:cubicBezTo>
                  <a:pt x="97387" y="17806"/>
                  <a:pt x="97115" y="17534"/>
                  <a:pt x="96798" y="17534"/>
                </a:cubicBezTo>
                <a:close/>
                <a:moveTo>
                  <a:pt x="3330" y="17648"/>
                </a:moveTo>
                <a:cubicBezTo>
                  <a:pt x="3036" y="17648"/>
                  <a:pt x="2809" y="17874"/>
                  <a:pt x="2764" y="18191"/>
                </a:cubicBezTo>
                <a:cubicBezTo>
                  <a:pt x="2764" y="18486"/>
                  <a:pt x="3013" y="18735"/>
                  <a:pt x="3307" y="18758"/>
                </a:cubicBezTo>
                <a:cubicBezTo>
                  <a:pt x="3625" y="18758"/>
                  <a:pt x="3874" y="18509"/>
                  <a:pt x="3874" y="18214"/>
                </a:cubicBezTo>
                <a:cubicBezTo>
                  <a:pt x="3874" y="17920"/>
                  <a:pt x="3625" y="17670"/>
                  <a:pt x="3330" y="17648"/>
                </a:cubicBezTo>
                <a:close/>
                <a:moveTo>
                  <a:pt x="50880" y="17965"/>
                </a:moveTo>
                <a:cubicBezTo>
                  <a:pt x="50970" y="18146"/>
                  <a:pt x="51061" y="18305"/>
                  <a:pt x="51151" y="18486"/>
                </a:cubicBezTo>
                <a:lnTo>
                  <a:pt x="50630" y="18758"/>
                </a:lnTo>
                <a:lnTo>
                  <a:pt x="50336" y="18259"/>
                </a:lnTo>
                <a:lnTo>
                  <a:pt x="50880" y="17965"/>
                </a:lnTo>
                <a:close/>
                <a:moveTo>
                  <a:pt x="70497" y="17897"/>
                </a:moveTo>
                <a:lnTo>
                  <a:pt x="70837" y="18463"/>
                </a:lnTo>
                <a:lnTo>
                  <a:pt x="70203" y="18758"/>
                </a:lnTo>
                <a:lnTo>
                  <a:pt x="69931" y="18191"/>
                </a:lnTo>
                <a:lnTo>
                  <a:pt x="70497" y="17897"/>
                </a:lnTo>
                <a:close/>
                <a:moveTo>
                  <a:pt x="131435" y="17625"/>
                </a:moveTo>
                <a:cubicBezTo>
                  <a:pt x="131118" y="17625"/>
                  <a:pt x="130869" y="17897"/>
                  <a:pt x="130869" y="18214"/>
                </a:cubicBezTo>
                <a:cubicBezTo>
                  <a:pt x="130891" y="18531"/>
                  <a:pt x="131141" y="18758"/>
                  <a:pt x="131435" y="18758"/>
                </a:cubicBezTo>
                <a:cubicBezTo>
                  <a:pt x="131752" y="18758"/>
                  <a:pt x="132024" y="18509"/>
                  <a:pt x="132001" y="18191"/>
                </a:cubicBezTo>
                <a:cubicBezTo>
                  <a:pt x="132001" y="17874"/>
                  <a:pt x="131752" y="17625"/>
                  <a:pt x="131435" y="17625"/>
                </a:cubicBezTo>
                <a:close/>
                <a:moveTo>
                  <a:pt x="172053" y="18327"/>
                </a:moveTo>
                <a:lnTo>
                  <a:pt x="172075" y="18350"/>
                </a:lnTo>
                <a:cubicBezTo>
                  <a:pt x="172057" y="18344"/>
                  <a:pt x="172039" y="18341"/>
                  <a:pt x="172021" y="18341"/>
                </a:cubicBezTo>
                <a:cubicBezTo>
                  <a:pt x="171906" y="18341"/>
                  <a:pt x="171806" y="18459"/>
                  <a:pt x="171826" y="18577"/>
                </a:cubicBezTo>
                <a:cubicBezTo>
                  <a:pt x="171849" y="18667"/>
                  <a:pt x="171939" y="18758"/>
                  <a:pt x="172030" y="18780"/>
                </a:cubicBezTo>
                <a:cubicBezTo>
                  <a:pt x="172121" y="18780"/>
                  <a:pt x="172211" y="18690"/>
                  <a:pt x="172347" y="18599"/>
                </a:cubicBezTo>
                <a:cubicBezTo>
                  <a:pt x="172211" y="18463"/>
                  <a:pt x="172143" y="18350"/>
                  <a:pt x="172053" y="18327"/>
                </a:cubicBezTo>
                <a:close/>
                <a:moveTo>
                  <a:pt x="252925" y="17829"/>
                </a:moveTo>
                <a:lnTo>
                  <a:pt x="253242" y="18486"/>
                </a:lnTo>
                <a:lnTo>
                  <a:pt x="252631" y="18780"/>
                </a:lnTo>
                <a:cubicBezTo>
                  <a:pt x="252540" y="18577"/>
                  <a:pt x="252427" y="18373"/>
                  <a:pt x="252336" y="18191"/>
                </a:cubicBezTo>
                <a:lnTo>
                  <a:pt x="252925" y="17829"/>
                </a:lnTo>
                <a:close/>
                <a:moveTo>
                  <a:pt x="31262" y="18010"/>
                </a:moveTo>
                <a:lnTo>
                  <a:pt x="31556" y="18531"/>
                </a:lnTo>
                <a:lnTo>
                  <a:pt x="31035" y="18826"/>
                </a:lnTo>
                <a:lnTo>
                  <a:pt x="30741" y="18282"/>
                </a:lnTo>
                <a:lnTo>
                  <a:pt x="31262" y="18010"/>
                </a:lnTo>
                <a:close/>
                <a:moveTo>
                  <a:pt x="161522" y="17895"/>
                </a:moveTo>
                <a:cubicBezTo>
                  <a:pt x="161290" y="17895"/>
                  <a:pt x="161087" y="18070"/>
                  <a:pt x="161066" y="18305"/>
                </a:cubicBezTo>
                <a:cubicBezTo>
                  <a:pt x="161066" y="18577"/>
                  <a:pt x="161270" y="18803"/>
                  <a:pt x="161519" y="18826"/>
                </a:cubicBezTo>
                <a:cubicBezTo>
                  <a:pt x="161768" y="18826"/>
                  <a:pt x="161972" y="18622"/>
                  <a:pt x="161994" y="18373"/>
                </a:cubicBezTo>
                <a:cubicBezTo>
                  <a:pt x="162017" y="18123"/>
                  <a:pt x="161813" y="17897"/>
                  <a:pt x="161564" y="17897"/>
                </a:cubicBezTo>
                <a:cubicBezTo>
                  <a:pt x="161550" y="17896"/>
                  <a:pt x="161536" y="17895"/>
                  <a:pt x="161522" y="17895"/>
                </a:cubicBezTo>
                <a:close/>
                <a:moveTo>
                  <a:pt x="146494" y="17661"/>
                </a:moveTo>
                <a:cubicBezTo>
                  <a:pt x="146362" y="17661"/>
                  <a:pt x="146228" y="17706"/>
                  <a:pt x="146114" y="17806"/>
                </a:cubicBezTo>
                <a:cubicBezTo>
                  <a:pt x="145707" y="18169"/>
                  <a:pt x="145956" y="18803"/>
                  <a:pt x="146477" y="18826"/>
                </a:cubicBezTo>
                <a:cubicBezTo>
                  <a:pt x="146490" y="18827"/>
                  <a:pt x="146504" y="18827"/>
                  <a:pt x="146517" y="18827"/>
                </a:cubicBezTo>
                <a:cubicBezTo>
                  <a:pt x="146817" y="18827"/>
                  <a:pt x="147067" y="18586"/>
                  <a:pt x="147089" y="18282"/>
                </a:cubicBezTo>
                <a:cubicBezTo>
                  <a:pt x="147104" y="17915"/>
                  <a:pt x="146806" y="17661"/>
                  <a:pt x="146494" y="17661"/>
                </a:cubicBezTo>
                <a:close/>
                <a:moveTo>
                  <a:pt x="126882" y="17738"/>
                </a:moveTo>
                <a:cubicBezTo>
                  <a:pt x="126565" y="17738"/>
                  <a:pt x="126315" y="18010"/>
                  <a:pt x="126315" y="18327"/>
                </a:cubicBezTo>
                <a:cubicBezTo>
                  <a:pt x="126338" y="18622"/>
                  <a:pt x="126587" y="18848"/>
                  <a:pt x="126904" y="18848"/>
                </a:cubicBezTo>
                <a:cubicBezTo>
                  <a:pt x="127199" y="18848"/>
                  <a:pt x="127448" y="18577"/>
                  <a:pt x="127425" y="18282"/>
                </a:cubicBezTo>
                <a:cubicBezTo>
                  <a:pt x="127403" y="17988"/>
                  <a:pt x="127176" y="17738"/>
                  <a:pt x="126882" y="17738"/>
                </a:cubicBezTo>
                <a:close/>
                <a:moveTo>
                  <a:pt x="46326" y="18078"/>
                </a:moveTo>
                <a:lnTo>
                  <a:pt x="46621" y="18577"/>
                </a:lnTo>
                <a:lnTo>
                  <a:pt x="46054" y="18871"/>
                </a:lnTo>
                <a:lnTo>
                  <a:pt x="45760" y="18373"/>
                </a:lnTo>
                <a:lnTo>
                  <a:pt x="46326" y="18078"/>
                </a:lnTo>
                <a:close/>
                <a:moveTo>
                  <a:pt x="248327" y="17965"/>
                </a:moveTo>
                <a:lnTo>
                  <a:pt x="248621" y="18577"/>
                </a:lnTo>
                <a:lnTo>
                  <a:pt x="248100" y="18871"/>
                </a:lnTo>
                <a:lnTo>
                  <a:pt x="247760" y="18259"/>
                </a:lnTo>
                <a:lnTo>
                  <a:pt x="248327" y="17965"/>
                </a:lnTo>
                <a:close/>
                <a:moveTo>
                  <a:pt x="274664" y="17624"/>
                </a:moveTo>
                <a:cubicBezTo>
                  <a:pt x="274652" y="17624"/>
                  <a:pt x="274640" y="17624"/>
                  <a:pt x="274627" y="17625"/>
                </a:cubicBezTo>
                <a:cubicBezTo>
                  <a:pt x="274287" y="17625"/>
                  <a:pt x="274016" y="17897"/>
                  <a:pt x="274016" y="18237"/>
                </a:cubicBezTo>
                <a:cubicBezTo>
                  <a:pt x="274016" y="18599"/>
                  <a:pt x="274310" y="18871"/>
                  <a:pt x="274650" y="18871"/>
                </a:cubicBezTo>
                <a:cubicBezTo>
                  <a:pt x="274990" y="18871"/>
                  <a:pt x="275261" y="18577"/>
                  <a:pt x="275261" y="18259"/>
                </a:cubicBezTo>
                <a:cubicBezTo>
                  <a:pt x="275261" y="17910"/>
                  <a:pt x="274988" y="17624"/>
                  <a:pt x="274664" y="17624"/>
                </a:cubicBezTo>
                <a:close/>
                <a:moveTo>
                  <a:pt x="65899" y="18010"/>
                </a:moveTo>
                <a:lnTo>
                  <a:pt x="66193" y="18599"/>
                </a:lnTo>
                <a:lnTo>
                  <a:pt x="65672" y="18894"/>
                </a:lnTo>
                <a:lnTo>
                  <a:pt x="65400" y="18305"/>
                </a:lnTo>
                <a:lnTo>
                  <a:pt x="65899" y="18010"/>
                </a:lnTo>
                <a:close/>
                <a:moveTo>
                  <a:pt x="85562" y="17648"/>
                </a:moveTo>
                <a:lnTo>
                  <a:pt x="85562" y="17648"/>
                </a:lnTo>
                <a:cubicBezTo>
                  <a:pt x="85675" y="17965"/>
                  <a:pt x="85766" y="18282"/>
                  <a:pt x="85879" y="18599"/>
                </a:cubicBezTo>
                <a:lnTo>
                  <a:pt x="85290" y="18894"/>
                </a:lnTo>
                <a:lnTo>
                  <a:pt x="84950" y="18282"/>
                </a:lnTo>
                <a:cubicBezTo>
                  <a:pt x="85199" y="18146"/>
                  <a:pt x="85585" y="18101"/>
                  <a:pt x="85562" y="17648"/>
                </a:cubicBezTo>
                <a:close/>
                <a:moveTo>
                  <a:pt x="107324" y="17805"/>
                </a:moveTo>
                <a:cubicBezTo>
                  <a:pt x="107311" y="17805"/>
                  <a:pt x="107299" y="17805"/>
                  <a:pt x="107287" y="17806"/>
                </a:cubicBezTo>
                <a:cubicBezTo>
                  <a:pt x="106607" y="17874"/>
                  <a:pt x="106652" y="18871"/>
                  <a:pt x="107332" y="18894"/>
                </a:cubicBezTo>
                <a:cubicBezTo>
                  <a:pt x="107626" y="18871"/>
                  <a:pt x="107853" y="18622"/>
                  <a:pt x="107830" y="18327"/>
                </a:cubicBezTo>
                <a:lnTo>
                  <a:pt x="107853" y="18327"/>
                </a:lnTo>
                <a:cubicBezTo>
                  <a:pt x="107831" y="18045"/>
                  <a:pt x="107602" y="17805"/>
                  <a:pt x="107324" y="17805"/>
                </a:cubicBezTo>
                <a:close/>
                <a:moveTo>
                  <a:pt x="284980" y="17965"/>
                </a:moveTo>
                <a:cubicBezTo>
                  <a:pt x="284504" y="18373"/>
                  <a:pt x="284504" y="18622"/>
                  <a:pt x="284980" y="18894"/>
                </a:cubicBezTo>
                <a:lnTo>
                  <a:pt x="284980" y="18871"/>
                </a:lnTo>
                <a:lnTo>
                  <a:pt x="284980" y="17965"/>
                </a:lnTo>
                <a:close/>
                <a:moveTo>
                  <a:pt x="122328" y="17852"/>
                </a:moveTo>
                <a:cubicBezTo>
                  <a:pt x="122011" y="17852"/>
                  <a:pt x="121785" y="18123"/>
                  <a:pt x="121807" y="18418"/>
                </a:cubicBezTo>
                <a:cubicBezTo>
                  <a:pt x="121807" y="18699"/>
                  <a:pt x="122055" y="18918"/>
                  <a:pt x="122333" y="18918"/>
                </a:cubicBezTo>
                <a:cubicBezTo>
                  <a:pt x="122346" y="18918"/>
                  <a:pt x="122360" y="18917"/>
                  <a:pt x="122374" y="18916"/>
                </a:cubicBezTo>
                <a:cubicBezTo>
                  <a:pt x="122668" y="18916"/>
                  <a:pt x="122895" y="18667"/>
                  <a:pt x="122895" y="18395"/>
                </a:cubicBezTo>
                <a:cubicBezTo>
                  <a:pt x="122872" y="18078"/>
                  <a:pt x="122623" y="17852"/>
                  <a:pt x="122328" y="17852"/>
                </a:cubicBezTo>
                <a:close/>
                <a:moveTo>
                  <a:pt x="81009" y="18056"/>
                </a:moveTo>
                <a:cubicBezTo>
                  <a:pt x="81099" y="18237"/>
                  <a:pt x="81212" y="18441"/>
                  <a:pt x="81326" y="18644"/>
                </a:cubicBezTo>
                <a:lnTo>
                  <a:pt x="80691" y="18939"/>
                </a:lnTo>
                <a:lnTo>
                  <a:pt x="80397" y="18395"/>
                </a:lnTo>
                <a:lnTo>
                  <a:pt x="81009" y="18056"/>
                </a:lnTo>
                <a:close/>
                <a:moveTo>
                  <a:pt x="235459" y="17648"/>
                </a:moveTo>
                <a:cubicBezTo>
                  <a:pt x="235097" y="17648"/>
                  <a:pt x="234803" y="17920"/>
                  <a:pt x="234780" y="18282"/>
                </a:cubicBezTo>
                <a:cubicBezTo>
                  <a:pt x="234780" y="18622"/>
                  <a:pt x="235052" y="18916"/>
                  <a:pt x="235414" y="18939"/>
                </a:cubicBezTo>
                <a:cubicBezTo>
                  <a:pt x="235427" y="18940"/>
                  <a:pt x="235440" y="18940"/>
                  <a:pt x="235453" y="18940"/>
                </a:cubicBezTo>
                <a:cubicBezTo>
                  <a:pt x="235799" y="18940"/>
                  <a:pt x="236094" y="18654"/>
                  <a:pt x="236094" y="18305"/>
                </a:cubicBezTo>
                <a:lnTo>
                  <a:pt x="236094" y="18282"/>
                </a:lnTo>
                <a:cubicBezTo>
                  <a:pt x="236094" y="17942"/>
                  <a:pt x="235799" y="17648"/>
                  <a:pt x="235459" y="17648"/>
                </a:cubicBezTo>
                <a:close/>
                <a:moveTo>
                  <a:pt x="26731" y="18101"/>
                </a:moveTo>
                <a:lnTo>
                  <a:pt x="27003" y="18667"/>
                </a:lnTo>
                <a:lnTo>
                  <a:pt x="26459" y="18962"/>
                </a:lnTo>
                <a:lnTo>
                  <a:pt x="26165" y="18395"/>
                </a:lnTo>
                <a:lnTo>
                  <a:pt x="26731" y="18101"/>
                </a:lnTo>
                <a:close/>
                <a:moveTo>
                  <a:pt x="263368" y="18056"/>
                </a:moveTo>
                <a:lnTo>
                  <a:pt x="263731" y="18667"/>
                </a:lnTo>
                <a:lnTo>
                  <a:pt x="263119" y="18962"/>
                </a:lnTo>
                <a:lnTo>
                  <a:pt x="262779" y="18395"/>
                </a:lnTo>
                <a:lnTo>
                  <a:pt x="263368" y="18056"/>
                </a:lnTo>
                <a:close/>
                <a:moveTo>
                  <a:pt x="156988" y="17920"/>
                </a:moveTo>
                <a:cubicBezTo>
                  <a:pt x="156694" y="17920"/>
                  <a:pt x="156444" y="18191"/>
                  <a:pt x="156467" y="18486"/>
                </a:cubicBezTo>
                <a:cubicBezTo>
                  <a:pt x="156489" y="18765"/>
                  <a:pt x="156714" y="18963"/>
                  <a:pt x="156989" y="18963"/>
                </a:cubicBezTo>
                <a:cubicBezTo>
                  <a:pt x="157004" y="18963"/>
                  <a:pt x="157018" y="18963"/>
                  <a:pt x="157033" y="18962"/>
                </a:cubicBezTo>
                <a:cubicBezTo>
                  <a:pt x="157328" y="18962"/>
                  <a:pt x="157532" y="18712"/>
                  <a:pt x="157532" y="18441"/>
                </a:cubicBezTo>
                <a:cubicBezTo>
                  <a:pt x="157532" y="18146"/>
                  <a:pt x="157283" y="17920"/>
                  <a:pt x="156988" y="17920"/>
                </a:cubicBezTo>
                <a:close/>
                <a:moveTo>
                  <a:pt x="226269" y="18118"/>
                </a:moveTo>
                <a:cubicBezTo>
                  <a:pt x="225852" y="18118"/>
                  <a:pt x="225852" y="18967"/>
                  <a:pt x="226269" y="18967"/>
                </a:cubicBezTo>
                <a:cubicBezTo>
                  <a:pt x="226289" y="18967"/>
                  <a:pt x="226309" y="18965"/>
                  <a:pt x="226330" y="18962"/>
                </a:cubicBezTo>
                <a:cubicBezTo>
                  <a:pt x="226806" y="18894"/>
                  <a:pt x="226806" y="18191"/>
                  <a:pt x="226330" y="18123"/>
                </a:cubicBezTo>
                <a:cubicBezTo>
                  <a:pt x="226309" y="18120"/>
                  <a:pt x="226289" y="18118"/>
                  <a:pt x="226269" y="18118"/>
                </a:cubicBezTo>
                <a:close/>
                <a:moveTo>
                  <a:pt x="61374" y="18178"/>
                </a:moveTo>
                <a:cubicBezTo>
                  <a:pt x="61485" y="18356"/>
                  <a:pt x="61574" y="18512"/>
                  <a:pt x="61663" y="18712"/>
                </a:cubicBezTo>
                <a:lnTo>
                  <a:pt x="61142" y="18984"/>
                </a:lnTo>
                <a:cubicBezTo>
                  <a:pt x="61051" y="18826"/>
                  <a:pt x="60960" y="18667"/>
                  <a:pt x="60847" y="18486"/>
                </a:cubicBezTo>
                <a:lnTo>
                  <a:pt x="61374" y="18178"/>
                </a:lnTo>
                <a:close/>
                <a:moveTo>
                  <a:pt x="141952" y="17782"/>
                </a:moveTo>
                <a:cubicBezTo>
                  <a:pt x="141629" y="17782"/>
                  <a:pt x="141357" y="18047"/>
                  <a:pt x="141357" y="18395"/>
                </a:cubicBezTo>
                <a:cubicBezTo>
                  <a:pt x="141357" y="18735"/>
                  <a:pt x="141629" y="19007"/>
                  <a:pt x="141969" y="19007"/>
                </a:cubicBezTo>
                <a:cubicBezTo>
                  <a:pt x="142309" y="18984"/>
                  <a:pt x="142558" y="18712"/>
                  <a:pt x="142581" y="18373"/>
                </a:cubicBezTo>
                <a:cubicBezTo>
                  <a:pt x="142558" y="18056"/>
                  <a:pt x="142309" y="17806"/>
                  <a:pt x="141992" y="17784"/>
                </a:cubicBezTo>
                <a:cubicBezTo>
                  <a:pt x="141978" y="17783"/>
                  <a:pt x="141965" y="17782"/>
                  <a:pt x="141952" y="17782"/>
                </a:cubicBezTo>
                <a:close/>
                <a:moveTo>
                  <a:pt x="243819" y="18101"/>
                </a:moveTo>
                <a:lnTo>
                  <a:pt x="244113" y="18690"/>
                </a:lnTo>
                <a:lnTo>
                  <a:pt x="243501" y="19007"/>
                </a:lnTo>
                <a:cubicBezTo>
                  <a:pt x="243388" y="18826"/>
                  <a:pt x="243298" y="18644"/>
                  <a:pt x="243184" y="18441"/>
                </a:cubicBezTo>
                <a:lnTo>
                  <a:pt x="243819" y="18101"/>
                </a:lnTo>
                <a:close/>
                <a:moveTo>
                  <a:pt x="268706" y="17278"/>
                </a:moveTo>
                <a:cubicBezTo>
                  <a:pt x="268455" y="17278"/>
                  <a:pt x="268246" y="17427"/>
                  <a:pt x="268126" y="17648"/>
                </a:cubicBezTo>
                <a:cubicBezTo>
                  <a:pt x="268012" y="17897"/>
                  <a:pt x="268058" y="18191"/>
                  <a:pt x="268262" y="18395"/>
                </a:cubicBezTo>
                <a:cubicBezTo>
                  <a:pt x="268330" y="18486"/>
                  <a:pt x="268420" y="18554"/>
                  <a:pt x="268511" y="18622"/>
                </a:cubicBezTo>
                <a:cubicBezTo>
                  <a:pt x="268503" y="18622"/>
                  <a:pt x="268496" y="18622"/>
                  <a:pt x="268488" y="18622"/>
                </a:cubicBezTo>
                <a:lnTo>
                  <a:pt x="268488" y="18622"/>
                </a:lnTo>
                <a:cubicBezTo>
                  <a:pt x="268534" y="18630"/>
                  <a:pt x="268580" y="18634"/>
                  <a:pt x="268625" y="18634"/>
                </a:cubicBezTo>
                <a:cubicBezTo>
                  <a:pt x="268962" y="18634"/>
                  <a:pt x="269277" y="18420"/>
                  <a:pt x="269417" y="18101"/>
                </a:cubicBezTo>
                <a:lnTo>
                  <a:pt x="269417" y="18101"/>
                </a:lnTo>
                <a:cubicBezTo>
                  <a:pt x="269372" y="18486"/>
                  <a:pt x="269575" y="18871"/>
                  <a:pt x="269937" y="19029"/>
                </a:cubicBezTo>
                <a:lnTo>
                  <a:pt x="269937" y="19029"/>
                </a:lnTo>
                <a:cubicBezTo>
                  <a:pt x="270040" y="19027"/>
                  <a:pt x="270125" y="19005"/>
                  <a:pt x="270210" y="18984"/>
                </a:cubicBezTo>
                <a:cubicBezTo>
                  <a:pt x="270504" y="18939"/>
                  <a:pt x="270731" y="18690"/>
                  <a:pt x="270753" y="18395"/>
                </a:cubicBezTo>
                <a:cubicBezTo>
                  <a:pt x="270776" y="18123"/>
                  <a:pt x="270640" y="17874"/>
                  <a:pt x="270391" y="17738"/>
                </a:cubicBezTo>
                <a:cubicBezTo>
                  <a:pt x="270302" y="17701"/>
                  <a:pt x="270209" y="17684"/>
                  <a:pt x="270116" y="17684"/>
                </a:cubicBezTo>
                <a:cubicBezTo>
                  <a:pt x="269925" y="17684"/>
                  <a:pt x="269736" y="17759"/>
                  <a:pt x="269598" y="17897"/>
                </a:cubicBezTo>
                <a:cubicBezTo>
                  <a:pt x="269530" y="17965"/>
                  <a:pt x="269462" y="18056"/>
                  <a:pt x="269394" y="18123"/>
                </a:cubicBezTo>
                <a:cubicBezTo>
                  <a:pt x="269394" y="18010"/>
                  <a:pt x="269394" y="17874"/>
                  <a:pt x="269372" y="17761"/>
                </a:cubicBezTo>
                <a:cubicBezTo>
                  <a:pt x="269304" y="17512"/>
                  <a:pt x="269077" y="17308"/>
                  <a:pt x="268805" y="17285"/>
                </a:cubicBezTo>
                <a:cubicBezTo>
                  <a:pt x="268771" y="17280"/>
                  <a:pt x="268738" y="17278"/>
                  <a:pt x="268706" y="17278"/>
                </a:cubicBezTo>
                <a:close/>
                <a:moveTo>
                  <a:pt x="41750" y="18169"/>
                </a:moveTo>
                <a:lnTo>
                  <a:pt x="42045" y="18735"/>
                </a:lnTo>
                <a:lnTo>
                  <a:pt x="41524" y="19030"/>
                </a:lnTo>
                <a:lnTo>
                  <a:pt x="41229" y="18463"/>
                </a:lnTo>
                <a:lnTo>
                  <a:pt x="41750" y="18169"/>
                </a:lnTo>
                <a:close/>
                <a:moveTo>
                  <a:pt x="269937" y="19029"/>
                </a:moveTo>
                <a:cubicBezTo>
                  <a:pt x="269930" y="19029"/>
                  <a:pt x="269923" y="19030"/>
                  <a:pt x="269915" y="19030"/>
                </a:cubicBezTo>
                <a:lnTo>
                  <a:pt x="269938" y="19030"/>
                </a:lnTo>
                <a:cubicBezTo>
                  <a:pt x="269938" y="19029"/>
                  <a:pt x="269938" y="19029"/>
                  <a:pt x="269937" y="19029"/>
                </a:cubicBezTo>
                <a:close/>
                <a:moveTo>
                  <a:pt x="102733" y="17874"/>
                </a:moveTo>
                <a:cubicBezTo>
                  <a:pt x="102416" y="17874"/>
                  <a:pt x="102167" y="18101"/>
                  <a:pt x="102144" y="18395"/>
                </a:cubicBezTo>
                <a:cubicBezTo>
                  <a:pt x="102122" y="18712"/>
                  <a:pt x="102371" y="19007"/>
                  <a:pt x="102688" y="19030"/>
                </a:cubicBezTo>
                <a:cubicBezTo>
                  <a:pt x="102701" y="19031"/>
                  <a:pt x="102715" y="19031"/>
                  <a:pt x="102728" y="19031"/>
                </a:cubicBezTo>
                <a:cubicBezTo>
                  <a:pt x="103028" y="19031"/>
                  <a:pt x="103277" y="18789"/>
                  <a:pt x="103277" y="18463"/>
                </a:cubicBezTo>
                <a:cubicBezTo>
                  <a:pt x="103300" y="18146"/>
                  <a:pt x="103050" y="17897"/>
                  <a:pt x="102733" y="17874"/>
                </a:cubicBezTo>
                <a:close/>
                <a:moveTo>
                  <a:pt x="117803" y="17963"/>
                </a:moveTo>
                <a:cubicBezTo>
                  <a:pt x="117503" y="17963"/>
                  <a:pt x="117255" y="18205"/>
                  <a:pt x="117277" y="18509"/>
                </a:cubicBezTo>
                <a:cubicBezTo>
                  <a:pt x="117254" y="18780"/>
                  <a:pt x="117481" y="19007"/>
                  <a:pt x="117775" y="19030"/>
                </a:cubicBezTo>
                <a:cubicBezTo>
                  <a:pt x="117788" y="19031"/>
                  <a:pt x="117800" y="19031"/>
                  <a:pt x="117812" y="19031"/>
                </a:cubicBezTo>
                <a:cubicBezTo>
                  <a:pt x="118090" y="19031"/>
                  <a:pt x="118320" y="18791"/>
                  <a:pt x="118341" y="18509"/>
                </a:cubicBezTo>
                <a:cubicBezTo>
                  <a:pt x="118341" y="18214"/>
                  <a:pt x="118115" y="17988"/>
                  <a:pt x="117843" y="17965"/>
                </a:cubicBezTo>
                <a:cubicBezTo>
                  <a:pt x="117830" y="17964"/>
                  <a:pt x="117816" y="17963"/>
                  <a:pt x="117803" y="17963"/>
                </a:cubicBezTo>
                <a:close/>
                <a:moveTo>
                  <a:pt x="167487" y="18280"/>
                </a:moveTo>
                <a:cubicBezTo>
                  <a:pt x="167298" y="18280"/>
                  <a:pt x="167137" y="18452"/>
                  <a:pt x="167137" y="18644"/>
                </a:cubicBezTo>
                <a:cubicBezTo>
                  <a:pt x="167114" y="18848"/>
                  <a:pt x="167250" y="19007"/>
                  <a:pt x="167454" y="19030"/>
                </a:cubicBezTo>
                <a:cubicBezTo>
                  <a:pt x="167469" y="19031"/>
                  <a:pt x="167483" y="19032"/>
                  <a:pt x="167497" y="19032"/>
                </a:cubicBezTo>
                <a:cubicBezTo>
                  <a:pt x="167956" y="19032"/>
                  <a:pt x="168006" y="18326"/>
                  <a:pt x="167522" y="18282"/>
                </a:cubicBezTo>
                <a:cubicBezTo>
                  <a:pt x="167510" y="18281"/>
                  <a:pt x="167499" y="18280"/>
                  <a:pt x="167487" y="18280"/>
                </a:cubicBezTo>
                <a:close/>
                <a:moveTo>
                  <a:pt x="230843" y="17877"/>
                </a:moveTo>
                <a:cubicBezTo>
                  <a:pt x="230545" y="17877"/>
                  <a:pt x="230249" y="18081"/>
                  <a:pt x="230272" y="18486"/>
                </a:cubicBezTo>
                <a:cubicBezTo>
                  <a:pt x="230283" y="18860"/>
                  <a:pt x="230561" y="19041"/>
                  <a:pt x="230841" y="19041"/>
                </a:cubicBezTo>
                <a:cubicBezTo>
                  <a:pt x="231138" y="19041"/>
                  <a:pt x="231439" y="18837"/>
                  <a:pt x="231427" y="18441"/>
                </a:cubicBezTo>
                <a:cubicBezTo>
                  <a:pt x="231416" y="18064"/>
                  <a:pt x="231129" y="17877"/>
                  <a:pt x="230843" y="17877"/>
                </a:cubicBezTo>
                <a:close/>
                <a:moveTo>
                  <a:pt x="13819" y="17738"/>
                </a:moveTo>
                <a:cubicBezTo>
                  <a:pt x="13456" y="17738"/>
                  <a:pt x="13162" y="18056"/>
                  <a:pt x="13162" y="18441"/>
                </a:cubicBezTo>
                <a:cubicBezTo>
                  <a:pt x="13184" y="18780"/>
                  <a:pt x="13479" y="19052"/>
                  <a:pt x="13841" y="19052"/>
                </a:cubicBezTo>
                <a:cubicBezTo>
                  <a:pt x="14204" y="19030"/>
                  <a:pt x="14476" y="18735"/>
                  <a:pt x="14476" y="18395"/>
                </a:cubicBezTo>
                <a:cubicBezTo>
                  <a:pt x="14476" y="18033"/>
                  <a:pt x="14181" y="17738"/>
                  <a:pt x="13819" y="17738"/>
                </a:cubicBezTo>
                <a:close/>
                <a:moveTo>
                  <a:pt x="22132" y="18169"/>
                </a:moveTo>
                <a:lnTo>
                  <a:pt x="22427" y="18758"/>
                </a:lnTo>
                <a:lnTo>
                  <a:pt x="21861" y="19075"/>
                </a:lnTo>
                <a:lnTo>
                  <a:pt x="21543" y="18486"/>
                </a:lnTo>
                <a:lnTo>
                  <a:pt x="22132" y="18169"/>
                </a:lnTo>
                <a:close/>
                <a:moveTo>
                  <a:pt x="56792" y="18282"/>
                </a:moveTo>
                <a:lnTo>
                  <a:pt x="57087" y="18803"/>
                </a:lnTo>
                <a:lnTo>
                  <a:pt x="56543" y="19075"/>
                </a:lnTo>
                <a:lnTo>
                  <a:pt x="56271" y="18577"/>
                </a:lnTo>
                <a:lnTo>
                  <a:pt x="56792" y="18282"/>
                </a:lnTo>
                <a:close/>
                <a:moveTo>
                  <a:pt x="76410" y="18191"/>
                </a:moveTo>
                <a:lnTo>
                  <a:pt x="76772" y="18780"/>
                </a:lnTo>
                <a:lnTo>
                  <a:pt x="76183" y="19075"/>
                </a:lnTo>
                <a:cubicBezTo>
                  <a:pt x="76093" y="18894"/>
                  <a:pt x="75980" y="18690"/>
                  <a:pt x="75866" y="18486"/>
                </a:cubicBezTo>
                <a:lnTo>
                  <a:pt x="76410" y="18191"/>
                </a:lnTo>
                <a:close/>
                <a:moveTo>
                  <a:pt x="258838" y="18191"/>
                </a:moveTo>
                <a:lnTo>
                  <a:pt x="259155" y="18803"/>
                </a:lnTo>
                <a:lnTo>
                  <a:pt x="258589" y="19098"/>
                </a:lnTo>
                <a:lnTo>
                  <a:pt x="258271" y="18486"/>
                </a:lnTo>
                <a:lnTo>
                  <a:pt x="258838" y="18191"/>
                </a:lnTo>
                <a:close/>
                <a:moveTo>
                  <a:pt x="9203" y="17896"/>
                </a:moveTo>
                <a:cubicBezTo>
                  <a:pt x="8882" y="17896"/>
                  <a:pt x="8631" y="18159"/>
                  <a:pt x="8631" y="18486"/>
                </a:cubicBezTo>
                <a:cubicBezTo>
                  <a:pt x="8608" y="18826"/>
                  <a:pt x="8880" y="19098"/>
                  <a:pt x="9220" y="19120"/>
                </a:cubicBezTo>
                <a:cubicBezTo>
                  <a:pt x="9560" y="19120"/>
                  <a:pt x="9854" y="18848"/>
                  <a:pt x="9854" y="18486"/>
                </a:cubicBezTo>
                <a:cubicBezTo>
                  <a:pt x="9854" y="18146"/>
                  <a:pt x="9582" y="17897"/>
                  <a:pt x="9243" y="17897"/>
                </a:cubicBezTo>
                <a:cubicBezTo>
                  <a:pt x="9229" y="17896"/>
                  <a:pt x="9216" y="17896"/>
                  <a:pt x="9203" y="17896"/>
                </a:cubicBezTo>
                <a:close/>
                <a:moveTo>
                  <a:pt x="137334" y="17896"/>
                </a:moveTo>
                <a:cubicBezTo>
                  <a:pt x="137011" y="17896"/>
                  <a:pt x="136759" y="18181"/>
                  <a:pt x="136781" y="18509"/>
                </a:cubicBezTo>
                <a:cubicBezTo>
                  <a:pt x="136759" y="18826"/>
                  <a:pt x="137030" y="19120"/>
                  <a:pt x="137370" y="19120"/>
                </a:cubicBezTo>
                <a:cubicBezTo>
                  <a:pt x="137710" y="19098"/>
                  <a:pt x="137982" y="18826"/>
                  <a:pt x="138005" y="18509"/>
                </a:cubicBezTo>
                <a:cubicBezTo>
                  <a:pt x="137982" y="18169"/>
                  <a:pt x="137710" y="17897"/>
                  <a:pt x="137370" y="17897"/>
                </a:cubicBezTo>
                <a:cubicBezTo>
                  <a:pt x="137358" y="17896"/>
                  <a:pt x="137346" y="17896"/>
                  <a:pt x="137334" y="17896"/>
                </a:cubicBezTo>
                <a:close/>
                <a:moveTo>
                  <a:pt x="152440" y="17986"/>
                </a:moveTo>
                <a:cubicBezTo>
                  <a:pt x="152140" y="17986"/>
                  <a:pt x="151891" y="18228"/>
                  <a:pt x="151891" y="18531"/>
                </a:cubicBezTo>
                <a:cubicBezTo>
                  <a:pt x="151891" y="18848"/>
                  <a:pt x="152140" y="19120"/>
                  <a:pt x="152457" y="19120"/>
                </a:cubicBezTo>
                <a:cubicBezTo>
                  <a:pt x="152752" y="19120"/>
                  <a:pt x="153001" y="18894"/>
                  <a:pt x="153024" y="18599"/>
                </a:cubicBezTo>
                <a:cubicBezTo>
                  <a:pt x="153046" y="18282"/>
                  <a:pt x="152797" y="17988"/>
                  <a:pt x="152480" y="17988"/>
                </a:cubicBezTo>
                <a:cubicBezTo>
                  <a:pt x="152467" y="17987"/>
                  <a:pt x="152453" y="17986"/>
                  <a:pt x="152440" y="17986"/>
                </a:cubicBezTo>
                <a:close/>
                <a:moveTo>
                  <a:pt x="280590" y="17986"/>
                </a:moveTo>
                <a:cubicBezTo>
                  <a:pt x="280291" y="17986"/>
                  <a:pt x="280041" y="18228"/>
                  <a:pt x="280041" y="18554"/>
                </a:cubicBezTo>
                <a:cubicBezTo>
                  <a:pt x="280041" y="18848"/>
                  <a:pt x="280291" y="19098"/>
                  <a:pt x="280608" y="19120"/>
                </a:cubicBezTo>
                <a:cubicBezTo>
                  <a:pt x="280925" y="19098"/>
                  <a:pt x="281151" y="18848"/>
                  <a:pt x="281151" y="18554"/>
                </a:cubicBezTo>
                <a:cubicBezTo>
                  <a:pt x="281174" y="18237"/>
                  <a:pt x="280925" y="18010"/>
                  <a:pt x="280630" y="17988"/>
                </a:cubicBezTo>
                <a:cubicBezTo>
                  <a:pt x="280617" y="17987"/>
                  <a:pt x="280604" y="17986"/>
                  <a:pt x="280590" y="17986"/>
                </a:cubicBezTo>
                <a:close/>
                <a:moveTo>
                  <a:pt x="37220" y="18327"/>
                </a:moveTo>
                <a:lnTo>
                  <a:pt x="37491" y="18826"/>
                </a:lnTo>
                <a:lnTo>
                  <a:pt x="36925" y="19166"/>
                </a:lnTo>
                <a:lnTo>
                  <a:pt x="36653" y="18599"/>
                </a:lnTo>
                <a:lnTo>
                  <a:pt x="37220" y="18327"/>
                </a:lnTo>
                <a:close/>
                <a:moveTo>
                  <a:pt x="98202" y="17920"/>
                </a:moveTo>
                <a:cubicBezTo>
                  <a:pt x="97840" y="17920"/>
                  <a:pt x="97568" y="18214"/>
                  <a:pt x="97568" y="18554"/>
                </a:cubicBezTo>
                <a:cubicBezTo>
                  <a:pt x="97568" y="18894"/>
                  <a:pt x="97840" y="19166"/>
                  <a:pt x="98180" y="19166"/>
                </a:cubicBezTo>
                <a:cubicBezTo>
                  <a:pt x="98520" y="19166"/>
                  <a:pt x="98791" y="18894"/>
                  <a:pt x="98791" y="18554"/>
                </a:cubicBezTo>
                <a:cubicBezTo>
                  <a:pt x="98791" y="18237"/>
                  <a:pt x="98542" y="17942"/>
                  <a:pt x="98202" y="17920"/>
                </a:cubicBezTo>
                <a:close/>
                <a:moveTo>
                  <a:pt x="4735" y="18033"/>
                </a:moveTo>
                <a:cubicBezTo>
                  <a:pt x="4417" y="18033"/>
                  <a:pt x="4146" y="18282"/>
                  <a:pt x="4146" y="18599"/>
                </a:cubicBezTo>
                <a:cubicBezTo>
                  <a:pt x="4123" y="18916"/>
                  <a:pt x="4372" y="19166"/>
                  <a:pt x="4667" y="19166"/>
                </a:cubicBezTo>
                <a:cubicBezTo>
                  <a:pt x="4680" y="19166"/>
                  <a:pt x="4693" y="19167"/>
                  <a:pt x="4706" y="19167"/>
                </a:cubicBezTo>
                <a:cubicBezTo>
                  <a:pt x="5027" y="19167"/>
                  <a:pt x="5278" y="18904"/>
                  <a:pt x="5278" y="18599"/>
                </a:cubicBezTo>
                <a:cubicBezTo>
                  <a:pt x="5256" y="18305"/>
                  <a:pt x="5029" y="18056"/>
                  <a:pt x="4735" y="18033"/>
                </a:cubicBezTo>
                <a:close/>
                <a:moveTo>
                  <a:pt x="254284" y="18327"/>
                </a:moveTo>
                <a:cubicBezTo>
                  <a:pt x="254375" y="18486"/>
                  <a:pt x="254488" y="18690"/>
                  <a:pt x="254579" y="18894"/>
                </a:cubicBezTo>
                <a:lnTo>
                  <a:pt x="254013" y="19188"/>
                </a:lnTo>
                <a:lnTo>
                  <a:pt x="253627" y="18622"/>
                </a:lnTo>
                <a:lnTo>
                  <a:pt x="254284" y="18327"/>
                </a:lnTo>
                <a:close/>
                <a:moveTo>
                  <a:pt x="173389" y="18735"/>
                </a:moveTo>
                <a:cubicBezTo>
                  <a:pt x="173321" y="18735"/>
                  <a:pt x="173185" y="18894"/>
                  <a:pt x="173185" y="18962"/>
                </a:cubicBezTo>
                <a:cubicBezTo>
                  <a:pt x="173231" y="19052"/>
                  <a:pt x="173344" y="19188"/>
                  <a:pt x="173434" y="19188"/>
                </a:cubicBezTo>
                <a:cubicBezTo>
                  <a:pt x="173441" y="19190"/>
                  <a:pt x="173448" y="19191"/>
                  <a:pt x="173455" y="19191"/>
                </a:cubicBezTo>
                <a:cubicBezTo>
                  <a:pt x="173539" y="19191"/>
                  <a:pt x="173629" y="19065"/>
                  <a:pt x="173797" y="18939"/>
                </a:cubicBezTo>
                <a:cubicBezTo>
                  <a:pt x="173593" y="18826"/>
                  <a:pt x="173480" y="18735"/>
                  <a:pt x="173389" y="18735"/>
                </a:cubicBezTo>
                <a:close/>
                <a:moveTo>
                  <a:pt x="206" y="18271"/>
                </a:moveTo>
                <a:cubicBezTo>
                  <a:pt x="157" y="18271"/>
                  <a:pt x="103" y="18275"/>
                  <a:pt x="45" y="18282"/>
                </a:cubicBezTo>
                <a:lnTo>
                  <a:pt x="45" y="19211"/>
                </a:lnTo>
                <a:cubicBezTo>
                  <a:pt x="521" y="19098"/>
                  <a:pt x="657" y="18962"/>
                  <a:pt x="612" y="18622"/>
                </a:cubicBezTo>
                <a:lnTo>
                  <a:pt x="634" y="18622"/>
                </a:lnTo>
                <a:cubicBezTo>
                  <a:pt x="596" y="18375"/>
                  <a:pt x="462" y="18271"/>
                  <a:pt x="206" y="18271"/>
                </a:cubicBezTo>
                <a:close/>
                <a:moveTo>
                  <a:pt x="52261" y="18395"/>
                </a:moveTo>
                <a:lnTo>
                  <a:pt x="52556" y="18916"/>
                </a:lnTo>
                <a:lnTo>
                  <a:pt x="52035" y="19211"/>
                </a:lnTo>
                <a:lnTo>
                  <a:pt x="51718" y="18667"/>
                </a:lnTo>
                <a:lnTo>
                  <a:pt x="52261" y="18395"/>
                </a:lnTo>
                <a:close/>
                <a:moveTo>
                  <a:pt x="113239" y="18122"/>
                </a:moveTo>
                <a:cubicBezTo>
                  <a:pt x="113226" y="18122"/>
                  <a:pt x="113213" y="18122"/>
                  <a:pt x="113199" y="18123"/>
                </a:cubicBezTo>
                <a:cubicBezTo>
                  <a:pt x="112905" y="18123"/>
                  <a:pt x="112678" y="18350"/>
                  <a:pt x="112678" y="18644"/>
                </a:cubicBezTo>
                <a:cubicBezTo>
                  <a:pt x="112678" y="18939"/>
                  <a:pt x="112905" y="19188"/>
                  <a:pt x="113222" y="19211"/>
                </a:cubicBezTo>
                <a:cubicBezTo>
                  <a:pt x="113516" y="19188"/>
                  <a:pt x="113765" y="18939"/>
                  <a:pt x="113765" y="18644"/>
                </a:cubicBezTo>
                <a:cubicBezTo>
                  <a:pt x="113744" y="18342"/>
                  <a:pt x="113516" y="18122"/>
                  <a:pt x="113239" y="18122"/>
                </a:cubicBezTo>
                <a:close/>
                <a:moveTo>
                  <a:pt x="32621" y="18418"/>
                </a:moveTo>
                <a:lnTo>
                  <a:pt x="32915" y="18962"/>
                </a:lnTo>
                <a:lnTo>
                  <a:pt x="32372" y="19233"/>
                </a:lnTo>
                <a:lnTo>
                  <a:pt x="32100" y="18712"/>
                </a:lnTo>
                <a:lnTo>
                  <a:pt x="32621" y="18418"/>
                </a:lnTo>
                <a:close/>
                <a:moveTo>
                  <a:pt x="71879" y="18327"/>
                </a:moveTo>
                <a:cubicBezTo>
                  <a:pt x="71970" y="18486"/>
                  <a:pt x="72060" y="18690"/>
                  <a:pt x="72174" y="18871"/>
                </a:cubicBezTo>
                <a:lnTo>
                  <a:pt x="71607" y="19233"/>
                </a:lnTo>
                <a:lnTo>
                  <a:pt x="71245" y="18622"/>
                </a:lnTo>
                <a:lnTo>
                  <a:pt x="71879" y="18327"/>
                </a:lnTo>
                <a:close/>
                <a:moveTo>
                  <a:pt x="132856" y="18009"/>
                </a:moveTo>
                <a:cubicBezTo>
                  <a:pt x="132843" y="18009"/>
                  <a:pt x="132830" y="18009"/>
                  <a:pt x="132817" y="18010"/>
                </a:cubicBezTo>
                <a:cubicBezTo>
                  <a:pt x="132477" y="18010"/>
                  <a:pt x="132205" y="18282"/>
                  <a:pt x="132205" y="18622"/>
                </a:cubicBezTo>
                <a:cubicBezTo>
                  <a:pt x="132228" y="18962"/>
                  <a:pt x="132522" y="19233"/>
                  <a:pt x="132862" y="19233"/>
                </a:cubicBezTo>
                <a:cubicBezTo>
                  <a:pt x="133202" y="19211"/>
                  <a:pt x="133451" y="18916"/>
                  <a:pt x="133429" y="18599"/>
                </a:cubicBezTo>
                <a:cubicBezTo>
                  <a:pt x="133429" y="18273"/>
                  <a:pt x="133178" y="18009"/>
                  <a:pt x="132856" y="18009"/>
                </a:cubicBezTo>
                <a:close/>
                <a:moveTo>
                  <a:pt x="162964" y="18280"/>
                </a:moveTo>
                <a:cubicBezTo>
                  <a:pt x="162951" y="18280"/>
                  <a:pt x="162937" y="18281"/>
                  <a:pt x="162923" y="18282"/>
                </a:cubicBezTo>
                <a:cubicBezTo>
                  <a:pt x="162674" y="18305"/>
                  <a:pt x="162493" y="18509"/>
                  <a:pt x="162493" y="18758"/>
                </a:cubicBezTo>
                <a:cubicBezTo>
                  <a:pt x="162493" y="19030"/>
                  <a:pt x="162697" y="19233"/>
                  <a:pt x="162969" y="19233"/>
                </a:cubicBezTo>
                <a:cubicBezTo>
                  <a:pt x="163240" y="19233"/>
                  <a:pt x="163444" y="19007"/>
                  <a:pt x="163444" y="18735"/>
                </a:cubicBezTo>
                <a:cubicBezTo>
                  <a:pt x="163423" y="18477"/>
                  <a:pt x="163218" y="18280"/>
                  <a:pt x="162964" y="18280"/>
                </a:cubicBezTo>
                <a:close/>
                <a:moveTo>
                  <a:pt x="276009" y="18033"/>
                </a:moveTo>
                <a:cubicBezTo>
                  <a:pt x="275669" y="18033"/>
                  <a:pt x="275397" y="18327"/>
                  <a:pt x="275420" y="18667"/>
                </a:cubicBezTo>
                <a:cubicBezTo>
                  <a:pt x="275398" y="18994"/>
                  <a:pt x="275669" y="19257"/>
                  <a:pt x="275992" y="19257"/>
                </a:cubicBezTo>
                <a:cubicBezTo>
                  <a:pt x="276005" y="19257"/>
                  <a:pt x="276018" y="19257"/>
                  <a:pt x="276032" y="19256"/>
                </a:cubicBezTo>
                <a:cubicBezTo>
                  <a:pt x="276372" y="19256"/>
                  <a:pt x="276643" y="18984"/>
                  <a:pt x="276643" y="18644"/>
                </a:cubicBezTo>
                <a:cubicBezTo>
                  <a:pt x="276621" y="18305"/>
                  <a:pt x="276349" y="18033"/>
                  <a:pt x="276009" y="18033"/>
                </a:cubicBezTo>
                <a:close/>
                <a:moveTo>
                  <a:pt x="67303" y="18486"/>
                </a:moveTo>
                <a:lnTo>
                  <a:pt x="67575" y="19007"/>
                </a:lnTo>
                <a:lnTo>
                  <a:pt x="67054" y="19279"/>
                </a:lnTo>
                <a:lnTo>
                  <a:pt x="66760" y="18758"/>
                </a:lnTo>
                <a:lnTo>
                  <a:pt x="67303" y="18486"/>
                </a:lnTo>
                <a:close/>
                <a:moveTo>
                  <a:pt x="128306" y="18099"/>
                </a:moveTo>
                <a:cubicBezTo>
                  <a:pt x="128292" y="18099"/>
                  <a:pt x="128278" y="18100"/>
                  <a:pt x="128264" y="18101"/>
                </a:cubicBezTo>
                <a:cubicBezTo>
                  <a:pt x="127946" y="18123"/>
                  <a:pt x="127697" y="18395"/>
                  <a:pt x="127720" y="18735"/>
                </a:cubicBezTo>
                <a:cubicBezTo>
                  <a:pt x="127720" y="19052"/>
                  <a:pt x="127969" y="19301"/>
                  <a:pt x="128309" y="19301"/>
                </a:cubicBezTo>
                <a:cubicBezTo>
                  <a:pt x="128626" y="19279"/>
                  <a:pt x="128898" y="19007"/>
                  <a:pt x="128921" y="18667"/>
                </a:cubicBezTo>
                <a:cubicBezTo>
                  <a:pt x="128877" y="18342"/>
                  <a:pt x="128626" y="18099"/>
                  <a:pt x="128306" y="18099"/>
                </a:cubicBezTo>
                <a:close/>
                <a:moveTo>
                  <a:pt x="249708" y="18441"/>
                </a:moveTo>
                <a:cubicBezTo>
                  <a:pt x="249822" y="18667"/>
                  <a:pt x="249912" y="18826"/>
                  <a:pt x="250003" y="19007"/>
                </a:cubicBezTo>
                <a:lnTo>
                  <a:pt x="249482" y="19301"/>
                </a:lnTo>
                <a:lnTo>
                  <a:pt x="249165" y="18758"/>
                </a:lnTo>
                <a:lnTo>
                  <a:pt x="249708" y="18441"/>
                </a:lnTo>
                <a:close/>
                <a:moveTo>
                  <a:pt x="47685" y="18509"/>
                </a:moveTo>
                <a:lnTo>
                  <a:pt x="47980" y="19052"/>
                </a:lnTo>
                <a:lnTo>
                  <a:pt x="47414" y="19324"/>
                </a:lnTo>
                <a:lnTo>
                  <a:pt x="47119" y="18780"/>
                </a:lnTo>
                <a:lnTo>
                  <a:pt x="47685" y="18509"/>
                </a:lnTo>
                <a:close/>
                <a:moveTo>
                  <a:pt x="108686" y="18213"/>
                </a:moveTo>
                <a:cubicBezTo>
                  <a:pt x="108672" y="18213"/>
                  <a:pt x="108659" y="18213"/>
                  <a:pt x="108646" y="18214"/>
                </a:cubicBezTo>
                <a:cubicBezTo>
                  <a:pt x="108351" y="18214"/>
                  <a:pt x="108102" y="18463"/>
                  <a:pt x="108125" y="18780"/>
                </a:cubicBezTo>
                <a:cubicBezTo>
                  <a:pt x="108125" y="19075"/>
                  <a:pt x="108374" y="19301"/>
                  <a:pt x="108668" y="19324"/>
                </a:cubicBezTo>
                <a:cubicBezTo>
                  <a:pt x="108963" y="19324"/>
                  <a:pt x="109235" y="19075"/>
                  <a:pt x="109257" y="18758"/>
                </a:cubicBezTo>
                <a:cubicBezTo>
                  <a:pt x="109236" y="18454"/>
                  <a:pt x="108985" y="18213"/>
                  <a:pt x="108686" y="18213"/>
                </a:cubicBezTo>
                <a:close/>
                <a:moveTo>
                  <a:pt x="147898" y="18099"/>
                </a:moveTo>
                <a:cubicBezTo>
                  <a:pt x="147885" y="18099"/>
                  <a:pt x="147872" y="18100"/>
                  <a:pt x="147859" y="18101"/>
                </a:cubicBezTo>
                <a:cubicBezTo>
                  <a:pt x="147519" y="18101"/>
                  <a:pt x="147247" y="18395"/>
                  <a:pt x="147270" y="18712"/>
                </a:cubicBezTo>
                <a:cubicBezTo>
                  <a:pt x="147270" y="19052"/>
                  <a:pt x="147564" y="19324"/>
                  <a:pt x="147904" y="19324"/>
                </a:cubicBezTo>
                <a:cubicBezTo>
                  <a:pt x="148221" y="19301"/>
                  <a:pt x="148493" y="19030"/>
                  <a:pt x="148493" y="18690"/>
                </a:cubicBezTo>
                <a:cubicBezTo>
                  <a:pt x="148471" y="18363"/>
                  <a:pt x="148219" y="18099"/>
                  <a:pt x="147898" y="18099"/>
                </a:cubicBezTo>
                <a:close/>
                <a:moveTo>
                  <a:pt x="93504" y="19344"/>
                </a:moveTo>
                <a:cubicBezTo>
                  <a:pt x="93500" y="19345"/>
                  <a:pt x="93495" y="19346"/>
                  <a:pt x="93491" y="19347"/>
                </a:cubicBezTo>
                <a:lnTo>
                  <a:pt x="93513" y="19347"/>
                </a:lnTo>
                <a:cubicBezTo>
                  <a:pt x="93510" y="19346"/>
                  <a:pt x="93507" y="19345"/>
                  <a:pt x="93504" y="19344"/>
                </a:cubicBezTo>
                <a:close/>
                <a:moveTo>
                  <a:pt x="28090" y="18509"/>
                </a:moveTo>
                <a:lnTo>
                  <a:pt x="28407" y="19052"/>
                </a:lnTo>
                <a:lnTo>
                  <a:pt x="27864" y="19369"/>
                </a:lnTo>
                <a:lnTo>
                  <a:pt x="27569" y="18826"/>
                </a:lnTo>
                <a:lnTo>
                  <a:pt x="28090" y="18509"/>
                </a:lnTo>
                <a:close/>
                <a:moveTo>
                  <a:pt x="82368" y="18463"/>
                </a:moveTo>
                <a:cubicBezTo>
                  <a:pt x="82458" y="18667"/>
                  <a:pt x="82572" y="18871"/>
                  <a:pt x="82662" y="19098"/>
                </a:cubicBezTo>
                <a:lnTo>
                  <a:pt x="82096" y="19369"/>
                </a:lnTo>
                <a:cubicBezTo>
                  <a:pt x="81983" y="19211"/>
                  <a:pt x="81869" y="19007"/>
                  <a:pt x="81756" y="18803"/>
                </a:cubicBezTo>
                <a:lnTo>
                  <a:pt x="82368" y="18463"/>
                </a:lnTo>
                <a:close/>
                <a:moveTo>
                  <a:pt x="223181" y="18803"/>
                </a:moveTo>
                <a:lnTo>
                  <a:pt x="223181" y="18826"/>
                </a:lnTo>
                <a:cubicBezTo>
                  <a:pt x="223160" y="18820"/>
                  <a:pt x="223139" y="18817"/>
                  <a:pt x="223119" y="18817"/>
                </a:cubicBezTo>
                <a:cubicBezTo>
                  <a:pt x="222983" y="18817"/>
                  <a:pt x="222864" y="18937"/>
                  <a:pt x="222864" y="19075"/>
                </a:cubicBezTo>
                <a:cubicBezTo>
                  <a:pt x="222864" y="19243"/>
                  <a:pt x="222961" y="19372"/>
                  <a:pt x="223120" y="19372"/>
                </a:cubicBezTo>
                <a:cubicBezTo>
                  <a:pt x="223132" y="19372"/>
                  <a:pt x="223145" y="19371"/>
                  <a:pt x="223159" y="19369"/>
                </a:cubicBezTo>
                <a:cubicBezTo>
                  <a:pt x="223272" y="19347"/>
                  <a:pt x="223363" y="19211"/>
                  <a:pt x="223566" y="19075"/>
                </a:cubicBezTo>
                <a:cubicBezTo>
                  <a:pt x="223385" y="18916"/>
                  <a:pt x="223295" y="18803"/>
                  <a:pt x="223181" y="18803"/>
                </a:cubicBezTo>
                <a:close/>
                <a:moveTo>
                  <a:pt x="62727" y="18577"/>
                </a:moveTo>
                <a:lnTo>
                  <a:pt x="63044" y="19075"/>
                </a:lnTo>
                <a:lnTo>
                  <a:pt x="62523" y="19392"/>
                </a:lnTo>
                <a:lnTo>
                  <a:pt x="62229" y="18871"/>
                </a:lnTo>
                <a:lnTo>
                  <a:pt x="62727" y="18577"/>
                </a:lnTo>
                <a:close/>
                <a:moveTo>
                  <a:pt x="158375" y="18326"/>
                </a:moveTo>
                <a:cubicBezTo>
                  <a:pt x="158098" y="18326"/>
                  <a:pt x="157871" y="18545"/>
                  <a:pt x="157849" y="18826"/>
                </a:cubicBezTo>
                <a:cubicBezTo>
                  <a:pt x="157849" y="19120"/>
                  <a:pt x="158075" y="19369"/>
                  <a:pt x="158370" y="19392"/>
                </a:cubicBezTo>
                <a:cubicBezTo>
                  <a:pt x="158664" y="19392"/>
                  <a:pt x="158914" y="19166"/>
                  <a:pt x="158936" y="18871"/>
                </a:cubicBezTo>
                <a:cubicBezTo>
                  <a:pt x="158936" y="18577"/>
                  <a:pt x="158710" y="18327"/>
                  <a:pt x="158393" y="18327"/>
                </a:cubicBezTo>
                <a:lnTo>
                  <a:pt x="158415" y="18327"/>
                </a:lnTo>
                <a:cubicBezTo>
                  <a:pt x="158402" y="18326"/>
                  <a:pt x="158388" y="18326"/>
                  <a:pt x="158375" y="18326"/>
                </a:cubicBezTo>
                <a:close/>
                <a:moveTo>
                  <a:pt x="123713" y="18217"/>
                </a:moveTo>
                <a:cubicBezTo>
                  <a:pt x="123408" y="18217"/>
                  <a:pt x="123121" y="18446"/>
                  <a:pt x="123121" y="18803"/>
                </a:cubicBezTo>
                <a:cubicBezTo>
                  <a:pt x="123121" y="19130"/>
                  <a:pt x="123393" y="19393"/>
                  <a:pt x="123716" y="19393"/>
                </a:cubicBezTo>
                <a:cubicBezTo>
                  <a:pt x="123729" y="19393"/>
                  <a:pt x="123742" y="19393"/>
                  <a:pt x="123756" y="19392"/>
                </a:cubicBezTo>
                <a:cubicBezTo>
                  <a:pt x="124277" y="19347"/>
                  <a:pt x="124480" y="18712"/>
                  <a:pt x="124118" y="18373"/>
                </a:cubicBezTo>
                <a:cubicBezTo>
                  <a:pt x="123997" y="18266"/>
                  <a:pt x="123853" y="18217"/>
                  <a:pt x="123713" y="18217"/>
                </a:cubicBezTo>
                <a:close/>
                <a:moveTo>
                  <a:pt x="245200" y="18531"/>
                </a:moveTo>
                <a:lnTo>
                  <a:pt x="245495" y="19098"/>
                </a:lnTo>
                <a:lnTo>
                  <a:pt x="244906" y="19415"/>
                </a:lnTo>
                <a:lnTo>
                  <a:pt x="244589" y="18871"/>
                </a:lnTo>
                <a:lnTo>
                  <a:pt x="245200" y="18531"/>
                </a:lnTo>
                <a:close/>
                <a:moveTo>
                  <a:pt x="43132" y="18644"/>
                </a:moveTo>
                <a:lnTo>
                  <a:pt x="43404" y="19166"/>
                </a:lnTo>
                <a:lnTo>
                  <a:pt x="42883" y="19437"/>
                </a:lnTo>
                <a:lnTo>
                  <a:pt x="42611" y="18916"/>
                </a:lnTo>
                <a:lnTo>
                  <a:pt x="43132" y="18644"/>
                </a:lnTo>
                <a:close/>
                <a:moveTo>
                  <a:pt x="104092" y="18259"/>
                </a:moveTo>
                <a:cubicBezTo>
                  <a:pt x="103775" y="18259"/>
                  <a:pt x="103526" y="18509"/>
                  <a:pt x="103503" y="18826"/>
                </a:cubicBezTo>
                <a:cubicBezTo>
                  <a:pt x="103481" y="19143"/>
                  <a:pt x="103730" y="19415"/>
                  <a:pt x="104047" y="19437"/>
                </a:cubicBezTo>
                <a:cubicBezTo>
                  <a:pt x="104061" y="19438"/>
                  <a:pt x="104076" y="19439"/>
                  <a:pt x="104090" y="19439"/>
                </a:cubicBezTo>
                <a:cubicBezTo>
                  <a:pt x="104411" y="19439"/>
                  <a:pt x="104681" y="19196"/>
                  <a:pt x="104681" y="18871"/>
                </a:cubicBezTo>
                <a:cubicBezTo>
                  <a:pt x="104681" y="18531"/>
                  <a:pt x="104410" y="18259"/>
                  <a:pt x="104092" y="18259"/>
                </a:cubicBezTo>
                <a:close/>
                <a:moveTo>
                  <a:pt x="168904" y="18667"/>
                </a:moveTo>
                <a:cubicBezTo>
                  <a:pt x="168677" y="18667"/>
                  <a:pt x="168496" y="18826"/>
                  <a:pt x="168496" y="19030"/>
                </a:cubicBezTo>
                <a:cubicBezTo>
                  <a:pt x="168451" y="19256"/>
                  <a:pt x="168655" y="19460"/>
                  <a:pt x="168881" y="19460"/>
                </a:cubicBezTo>
                <a:cubicBezTo>
                  <a:pt x="169085" y="19460"/>
                  <a:pt x="169266" y="19279"/>
                  <a:pt x="169266" y="19075"/>
                </a:cubicBezTo>
                <a:cubicBezTo>
                  <a:pt x="169266" y="18871"/>
                  <a:pt x="169108" y="18690"/>
                  <a:pt x="168904" y="18667"/>
                </a:cubicBezTo>
                <a:close/>
                <a:moveTo>
                  <a:pt x="264773" y="18463"/>
                </a:moveTo>
                <a:cubicBezTo>
                  <a:pt x="264864" y="18667"/>
                  <a:pt x="264977" y="18894"/>
                  <a:pt x="265090" y="19120"/>
                </a:cubicBezTo>
                <a:lnTo>
                  <a:pt x="264501" y="19460"/>
                </a:lnTo>
                <a:lnTo>
                  <a:pt x="264161" y="18780"/>
                </a:lnTo>
                <a:lnTo>
                  <a:pt x="264773" y="18463"/>
                </a:lnTo>
                <a:close/>
                <a:moveTo>
                  <a:pt x="271478" y="18146"/>
                </a:moveTo>
                <a:cubicBezTo>
                  <a:pt x="271116" y="18146"/>
                  <a:pt x="270844" y="18441"/>
                  <a:pt x="270844" y="18803"/>
                </a:cubicBezTo>
                <a:cubicBezTo>
                  <a:pt x="270821" y="19166"/>
                  <a:pt x="271116" y="19460"/>
                  <a:pt x="271478" y="19460"/>
                </a:cubicBezTo>
                <a:cubicBezTo>
                  <a:pt x="271818" y="19437"/>
                  <a:pt x="272113" y="19166"/>
                  <a:pt x="272135" y="18803"/>
                </a:cubicBezTo>
                <a:cubicBezTo>
                  <a:pt x="272113" y="18463"/>
                  <a:pt x="271841" y="18169"/>
                  <a:pt x="271478" y="18146"/>
                </a:cubicBezTo>
                <a:close/>
                <a:moveTo>
                  <a:pt x="143314" y="18190"/>
                </a:moveTo>
                <a:cubicBezTo>
                  <a:pt x="142990" y="18190"/>
                  <a:pt x="142716" y="18476"/>
                  <a:pt x="142716" y="18826"/>
                </a:cubicBezTo>
                <a:cubicBezTo>
                  <a:pt x="142694" y="19262"/>
                  <a:pt x="143019" y="19477"/>
                  <a:pt x="143344" y="19477"/>
                </a:cubicBezTo>
                <a:cubicBezTo>
                  <a:pt x="143677" y="19477"/>
                  <a:pt x="144008" y="19250"/>
                  <a:pt x="143962" y="18803"/>
                </a:cubicBezTo>
                <a:cubicBezTo>
                  <a:pt x="143962" y="18463"/>
                  <a:pt x="143691" y="18191"/>
                  <a:pt x="143351" y="18191"/>
                </a:cubicBezTo>
                <a:cubicBezTo>
                  <a:pt x="143338" y="18191"/>
                  <a:pt x="143326" y="18190"/>
                  <a:pt x="143314" y="18190"/>
                </a:cubicBezTo>
                <a:close/>
                <a:moveTo>
                  <a:pt x="58219" y="18622"/>
                </a:moveTo>
                <a:lnTo>
                  <a:pt x="58468" y="19188"/>
                </a:lnTo>
                <a:lnTo>
                  <a:pt x="57925" y="19483"/>
                </a:lnTo>
                <a:cubicBezTo>
                  <a:pt x="57811" y="19301"/>
                  <a:pt x="57721" y="19143"/>
                  <a:pt x="57653" y="18984"/>
                </a:cubicBezTo>
                <a:lnTo>
                  <a:pt x="58219" y="18622"/>
                </a:lnTo>
                <a:close/>
                <a:moveTo>
                  <a:pt x="77792" y="18622"/>
                </a:moveTo>
                <a:lnTo>
                  <a:pt x="78086" y="19211"/>
                </a:lnTo>
                <a:lnTo>
                  <a:pt x="77543" y="19483"/>
                </a:lnTo>
                <a:lnTo>
                  <a:pt x="77180" y="18894"/>
                </a:lnTo>
                <a:lnTo>
                  <a:pt x="77792" y="18622"/>
                </a:lnTo>
                <a:close/>
                <a:moveTo>
                  <a:pt x="232350" y="18234"/>
                </a:moveTo>
                <a:cubicBezTo>
                  <a:pt x="232330" y="18234"/>
                  <a:pt x="232309" y="18235"/>
                  <a:pt x="232288" y="18237"/>
                </a:cubicBezTo>
                <a:cubicBezTo>
                  <a:pt x="231948" y="18237"/>
                  <a:pt x="231676" y="18486"/>
                  <a:pt x="231654" y="18826"/>
                </a:cubicBezTo>
                <a:cubicBezTo>
                  <a:pt x="231631" y="19188"/>
                  <a:pt x="231926" y="19483"/>
                  <a:pt x="232288" y="19483"/>
                </a:cubicBezTo>
                <a:cubicBezTo>
                  <a:pt x="232309" y="19484"/>
                  <a:pt x="232330" y="19485"/>
                  <a:pt x="232350" y="19485"/>
                </a:cubicBezTo>
                <a:cubicBezTo>
                  <a:pt x="233151" y="19485"/>
                  <a:pt x="233151" y="18234"/>
                  <a:pt x="232350" y="18234"/>
                </a:cubicBezTo>
                <a:close/>
                <a:moveTo>
                  <a:pt x="227688" y="18406"/>
                </a:moveTo>
                <a:cubicBezTo>
                  <a:pt x="227426" y="18406"/>
                  <a:pt x="227168" y="18582"/>
                  <a:pt x="227168" y="18939"/>
                </a:cubicBezTo>
                <a:cubicBezTo>
                  <a:pt x="227146" y="19233"/>
                  <a:pt x="227395" y="19483"/>
                  <a:pt x="227689" y="19505"/>
                </a:cubicBezTo>
                <a:cubicBezTo>
                  <a:pt x="227984" y="19505"/>
                  <a:pt x="228233" y="19256"/>
                  <a:pt x="228233" y="18962"/>
                </a:cubicBezTo>
                <a:cubicBezTo>
                  <a:pt x="228233" y="18594"/>
                  <a:pt x="227958" y="18406"/>
                  <a:pt x="227688" y="18406"/>
                </a:cubicBezTo>
                <a:close/>
                <a:moveTo>
                  <a:pt x="23608" y="18331"/>
                </a:moveTo>
                <a:cubicBezTo>
                  <a:pt x="23620" y="18649"/>
                  <a:pt x="23583" y="18977"/>
                  <a:pt x="23899" y="19188"/>
                </a:cubicBezTo>
                <a:lnTo>
                  <a:pt x="23265" y="19528"/>
                </a:lnTo>
                <a:lnTo>
                  <a:pt x="22925" y="18871"/>
                </a:lnTo>
                <a:cubicBezTo>
                  <a:pt x="23226" y="18828"/>
                  <a:pt x="23486" y="18622"/>
                  <a:pt x="23608" y="18331"/>
                </a:cubicBezTo>
                <a:close/>
                <a:moveTo>
                  <a:pt x="240602" y="18599"/>
                </a:moveTo>
                <a:lnTo>
                  <a:pt x="240896" y="19211"/>
                </a:lnTo>
                <a:lnTo>
                  <a:pt x="240330" y="19528"/>
                </a:lnTo>
                <a:lnTo>
                  <a:pt x="240013" y="18962"/>
                </a:lnTo>
                <a:lnTo>
                  <a:pt x="240602" y="18599"/>
                </a:lnTo>
                <a:close/>
                <a:moveTo>
                  <a:pt x="260220" y="18644"/>
                </a:moveTo>
                <a:cubicBezTo>
                  <a:pt x="260333" y="18848"/>
                  <a:pt x="260424" y="19030"/>
                  <a:pt x="260514" y="19211"/>
                </a:cubicBezTo>
                <a:lnTo>
                  <a:pt x="259948" y="19528"/>
                </a:lnTo>
                <a:lnTo>
                  <a:pt x="259653" y="18962"/>
                </a:lnTo>
                <a:lnTo>
                  <a:pt x="260220" y="18644"/>
                </a:lnTo>
                <a:close/>
                <a:moveTo>
                  <a:pt x="281990" y="18418"/>
                </a:moveTo>
                <a:cubicBezTo>
                  <a:pt x="281695" y="18418"/>
                  <a:pt x="281446" y="18644"/>
                  <a:pt x="281446" y="18962"/>
                </a:cubicBezTo>
                <a:cubicBezTo>
                  <a:pt x="281423" y="19256"/>
                  <a:pt x="281672" y="19505"/>
                  <a:pt x="281967" y="19528"/>
                </a:cubicBezTo>
                <a:cubicBezTo>
                  <a:pt x="282261" y="19528"/>
                  <a:pt x="282511" y="19279"/>
                  <a:pt x="282533" y="18984"/>
                </a:cubicBezTo>
                <a:cubicBezTo>
                  <a:pt x="282533" y="18667"/>
                  <a:pt x="282284" y="18441"/>
                  <a:pt x="281990" y="18418"/>
                </a:cubicBezTo>
                <a:close/>
                <a:moveTo>
                  <a:pt x="10613" y="18277"/>
                </a:moveTo>
                <a:cubicBezTo>
                  <a:pt x="10285" y="18277"/>
                  <a:pt x="10011" y="18534"/>
                  <a:pt x="9990" y="18848"/>
                </a:cubicBezTo>
                <a:cubicBezTo>
                  <a:pt x="9945" y="19211"/>
                  <a:pt x="10217" y="19528"/>
                  <a:pt x="10579" y="19551"/>
                </a:cubicBezTo>
                <a:cubicBezTo>
                  <a:pt x="10919" y="19551"/>
                  <a:pt x="11191" y="19301"/>
                  <a:pt x="11236" y="18984"/>
                </a:cubicBezTo>
                <a:cubicBezTo>
                  <a:pt x="11281" y="18644"/>
                  <a:pt x="11032" y="18327"/>
                  <a:pt x="10692" y="18282"/>
                </a:cubicBezTo>
                <a:cubicBezTo>
                  <a:pt x="10666" y="18279"/>
                  <a:pt x="10639" y="18277"/>
                  <a:pt x="10613" y="18277"/>
                </a:cubicBezTo>
                <a:close/>
                <a:moveTo>
                  <a:pt x="38579" y="18735"/>
                </a:moveTo>
                <a:lnTo>
                  <a:pt x="38873" y="19256"/>
                </a:lnTo>
                <a:lnTo>
                  <a:pt x="38352" y="19551"/>
                </a:lnTo>
                <a:lnTo>
                  <a:pt x="38058" y="19007"/>
                </a:lnTo>
                <a:lnTo>
                  <a:pt x="38579" y="18735"/>
                </a:lnTo>
                <a:close/>
                <a:moveTo>
                  <a:pt x="119140" y="18394"/>
                </a:moveTo>
                <a:cubicBezTo>
                  <a:pt x="118840" y="18394"/>
                  <a:pt x="118592" y="18636"/>
                  <a:pt x="118613" y="18962"/>
                </a:cubicBezTo>
                <a:cubicBezTo>
                  <a:pt x="118591" y="19279"/>
                  <a:pt x="118840" y="19551"/>
                  <a:pt x="119180" y="19551"/>
                </a:cubicBezTo>
                <a:cubicBezTo>
                  <a:pt x="119950" y="19551"/>
                  <a:pt x="119972" y="18395"/>
                  <a:pt x="119180" y="18395"/>
                </a:cubicBezTo>
                <a:cubicBezTo>
                  <a:pt x="119166" y="18394"/>
                  <a:pt x="119153" y="18394"/>
                  <a:pt x="119140" y="18394"/>
                </a:cubicBezTo>
                <a:close/>
                <a:moveTo>
                  <a:pt x="138737" y="18275"/>
                </a:moveTo>
                <a:cubicBezTo>
                  <a:pt x="138228" y="18275"/>
                  <a:pt x="137891" y="18878"/>
                  <a:pt x="138254" y="19301"/>
                </a:cubicBezTo>
                <a:cubicBezTo>
                  <a:pt x="138344" y="19392"/>
                  <a:pt x="138458" y="19483"/>
                  <a:pt x="138548" y="19573"/>
                </a:cubicBezTo>
                <a:lnTo>
                  <a:pt x="138548" y="19551"/>
                </a:lnTo>
                <a:cubicBezTo>
                  <a:pt x="138684" y="19551"/>
                  <a:pt x="138797" y="19528"/>
                  <a:pt x="138933" y="19505"/>
                </a:cubicBezTo>
                <a:cubicBezTo>
                  <a:pt x="139545" y="19324"/>
                  <a:pt x="139522" y="18463"/>
                  <a:pt x="138933" y="18305"/>
                </a:cubicBezTo>
                <a:cubicBezTo>
                  <a:pt x="138866" y="18285"/>
                  <a:pt x="138800" y="18275"/>
                  <a:pt x="138737" y="18275"/>
                </a:cubicBezTo>
                <a:close/>
                <a:moveTo>
                  <a:pt x="73216" y="18780"/>
                </a:moveTo>
                <a:lnTo>
                  <a:pt x="73533" y="19301"/>
                </a:lnTo>
                <a:lnTo>
                  <a:pt x="72989" y="19596"/>
                </a:lnTo>
                <a:lnTo>
                  <a:pt x="72695" y="19075"/>
                </a:lnTo>
                <a:lnTo>
                  <a:pt x="73216" y="18780"/>
                </a:lnTo>
                <a:close/>
                <a:moveTo>
                  <a:pt x="99539" y="18327"/>
                </a:moveTo>
                <a:cubicBezTo>
                  <a:pt x="99199" y="18350"/>
                  <a:pt x="98927" y="18622"/>
                  <a:pt x="98927" y="18962"/>
                </a:cubicBezTo>
                <a:cubicBezTo>
                  <a:pt x="98927" y="19301"/>
                  <a:pt x="99199" y="19573"/>
                  <a:pt x="99539" y="19596"/>
                </a:cubicBezTo>
                <a:cubicBezTo>
                  <a:pt x="100355" y="19596"/>
                  <a:pt x="100355" y="18327"/>
                  <a:pt x="99539" y="18327"/>
                </a:cubicBezTo>
                <a:close/>
                <a:moveTo>
                  <a:pt x="255689" y="18780"/>
                </a:moveTo>
                <a:lnTo>
                  <a:pt x="255983" y="19301"/>
                </a:lnTo>
                <a:lnTo>
                  <a:pt x="255394" y="19596"/>
                </a:lnTo>
                <a:lnTo>
                  <a:pt x="255077" y="19075"/>
                </a:lnTo>
                <a:lnTo>
                  <a:pt x="255689" y="18780"/>
                </a:lnTo>
                <a:close/>
                <a:moveTo>
                  <a:pt x="6071" y="18418"/>
                </a:moveTo>
                <a:cubicBezTo>
                  <a:pt x="5754" y="18441"/>
                  <a:pt x="5505" y="18690"/>
                  <a:pt x="5505" y="19007"/>
                </a:cubicBezTo>
                <a:cubicBezTo>
                  <a:pt x="5505" y="19369"/>
                  <a:pt x="5787" y="19601"/>
                  <a:pt x="6082" y="19601"/>
                </a:cubicBezTo>
                <a:cubicBezTo>
                  <a:pt x="6230" y="19601"/>
                  <a:pt x="6381" y="19543"/>
                  <a:pt x="6502" y="19415"/>
                </a:cubicBezTo>
                <a:cubicBezTo>
                  <a:pt x="6864" y="19030"/>
                  <a:pt x="6592" y="18418"/>
                  <a:pt x="6071" y="18418"/>
                </a:cubicBezTo>
                <a:close/>
                <a:moveTo>
                  <a:pt x="153822" y="18417"/>
                </a:moveTo>
                <a:cubicBezTo>
                  <a:pt x="153501" y="18417"/>
                  <a:pt x="153249" y="18680"/>
                  <a:pt x="153228" y="19007"/>
                </a:cubicBezTo>
                <a:cubicBezTo>
                  <a:pt x="153250" y="19347"/>
                  <a:pt x="153522" y="19619"/>
                  <a:pt x="153862" y="19619"/>
                </a:cubicBezTo>
                <a:cubicBezTo>
                  <a:pt x="154179" y="19596"/>
                  <a:pt x="154428" y="19324"/>
                  <a:pt x="154428" y="19030"/>
                </a:cubicBezTo>
                <a:cubicBezTo>
                  <a:pt x="154428" y="18712"/>
                  <a:pt x="154179" y="18441"/>
                  <a:pt x="153862" y="18418"/>
                </a:cubicBezTo>
                <a:cubicBezTo>
                  <a:pt x="153849" y="18417"/>
                  <a:pt x="153835" y="18417"/>
                  <a:pt x="153822" y="18417"/>
                </a:cubicBezTo>
                <a:close/>
                <a:moveTo>
                  <a:pt x="174732" y="19111"/>
                </a:moveTo>
                <a:cubicBezTo>
                  <a:pt x="174597" y="19111"/>
                  <a:pt x="174482" y="19235"/>
                  <a:pt x="174522" y="19392"/>
                </a:cubicBezTo>
                <a:cubicBezTo>
                  <a:pt x="174544" y="19483"/>
                  <a:pt x="174680" y="19619"/>
                  <a:pt x="174771" y="19619"/>
                </a:cubicBezTo>
                <a:cubicBezTo>
                  <a:pt x="174862" y="19619"/>
                  <a:pt x="174975" y="19483"/>
                  <a:pt x="175179" y="19347"/>
                </a:cubicBezTo>
                <a:cubicBezTo>
                  <a:pt x="174998" y="19233"/>
                  <a:pt x="174907" y="19120"/>
                  <a:pt x="174794" y="19120"/>
                </a:cubicBezTo>
                <a:cubicBezTo>
                  <a:pt x="174773" y="19114"/>
                  <a:pt x="174752" y="19111"/>
                  <a:pt x="174732" y="19111"/>
                </a:cubicBezTo>
                <a:close/>
                <a:moveTo>
                  <a:pt x="134196" y="18360"/>
                </a:moveTo>
                <a:cubicBezTo>
                  <a:pt x="134108" y="18360"/>
                  <a:pt x="134017" y="18379"/>
                  <a:pt x="133927" y="18418"/>
                </a:cubicBezTo>
                <a:cubicBezTo>
                  <a:pt x="133587" y="18577"/>
                  <a:pt x="133451" y="19007"/>
                  <a:pt x="133655" y="19324"/>
                </a:cubicBezTo>
                <a:cubicBezTo>
                  <a:pt x="133718" y="19430"/>
                  <a:pt x="133802" y="19516"/>
                  <a:pt x="133904" y="19619"/>
                </a:cubicBezTo>
                <a:lnTo>
                  <a:pt x="133904" y="19619"/>
                </a:lnTo>
                <a:cubicBezTo>
                  <a:pt x="133904" y="19619"/>
                  <a:pt x="133904" y="19619"/>
                  <a:pt x="133904" y="19619"/>
                </a:cubicBezTo>
                <a:lnTo>
                  <a:pt x="133904" y="19619"/>
                </a:lnTo>
                <a:lnTo>
                  <a:pt x="133927" y="19641"/>
                </a:lnTo>
                <a:lnTo>
                  <a:pt x="133927" y="19641"/>
                </a:lnTo>
                <a:cubicBezTo>
                  <a:pt x="133919" y="19634"/>
                  <a:pt x="133912" y="19626"/>
                  <a:pt x="133904" y="19619"/>
                </a:cubicBezTo>
                <a:lnTo>
                  <a:pt x="133904" y="19619"/>
                </a:lnTo>
                <a:cubicBezTo>
                  <a:pt x="133984" y="19630"/>
                  <a:pt x="134057" y="19636"/>
                  <a:pt x="134131" y="19636"/>
                </a:cubicBezTo>
                <a:cubicBezTo>
                  <a:pt x="134204" y="19636"/>
                  <a:pt x="134278" y="19630"/>
                  <a:pt x="134357" y="19619"/>
                </a:cubicBezTo>
                <a:cubicBezTo>
                  <a:pt x="134720" y="19528"/>
                  <a:pt x="134946" y="19143"/>
                  <a:pt x="134810" y="18803"/>
                </a:cubicBezTo>
                <a:cubicBezTo>
                  <a:pt x="134708" y="18530"/>
                  <a:pt x="134465" y="18360"/>
                  <a:pt x="134196" y="18360"/>
                </a:cubicBezTo>
                <a:close/>
                <a:moveTo>
                  <a:pt x="34003" y="18826"/>
                </a:moveTo>
                <a:lnTo>
                  <a:pt x="34275" y="19369"/>
                </a:lnTo>
                <a:lnTo>
                  <a:pt x="33754" y="19641"/>
                </a:lnTo>
                <a:lnTo>
                  <a:pt x="33482" y="19120"/>
                </a:lnTo>
                <a:lnTo>
                  <a:pt x="34003" y="18826"/>
                </a:lnTo>
                <a:close/>
                <a:moveTo>
                  <a:pt x="53621" y="18780"/>
                </a:moveTo>
                <a:lnTo>
                  <a:pt x="53892" y="19347"/>
                </a:lnTo>
                <a:lnTo>
                  <a:pt x="53394" y="19641"/>
                </a:lnTo>
                <a:lnTo>
                  <a:pt x="53100" y="19075"/>
                </a:lnTo>
                <a:lnTo>
                  <a:pt x="53621" y="18780"/>
                </a:lnTo>
                <a:close/>
                <a:moveTo>
                  <a:pt x="114587" y="18485"/>
                </a:moveTo>
                <a:cubicBezTo>
                  <a:pt x="114266" y="18485"/>
                  <a:pt x="114015" y="18748"/>
                  <a:pt x="114015" y="19052"/>
                </a:cubicBezTo>
                <a:cubicBezTo>
                  <a:pt x="114015" y="19369"/>
                  <a:pt x="114264" y="19641"/>
                  <a:pt x="114581" y="19641"/>
                </a:cubicBezTo>
                <a:cubicBezTo>
                  <a:pt x="114898" y="19641"/>
                  <a:pt x="115170" y="19392"/>
                  <a:pt x="115193" y="19075"/>
                </a:cubicBezTo>
                <a:cubicBezTo>
                  <a:pt x="115193" y="18758"/>
                  <a:pt x="114943" y="18486"/>
                  <a:pt x="114626" y="18486"/>
                </a:cubicBezTo>
                <a:cubicBezTo>
                  <a:pt x="114613" y="18485"/>
                  <a:pt x="114600" y="18485"/>
                  <a:pt x="114587" y="18485"/>
                </a:cubicBezTo>
                <a:close/>
                <a:moveTo>
                  <a:pt x="164350" y="18667"/>
                </a:moveTo>
                <a:cubicBezTo>
                  <a:pt x="164079" y="18667"/>
                  <a:pt x="163852" y="18894"/>
                  <a:pt x="163829" y="19188"/>
                </a:cubicBezTo>
                <a:cubicBezTo>
                  <a:pt x="163851" y="19426"/>
                  <a:pt x="164058" y="19643"/>
                  <a:pt x="164313" y="19643"/>
                </a:cubicBezTo>
                <a:cubicBezTo>
                  <a:pt x="164325" y="19643"/>
                  <a:pt x="164338" y="19642"/>
                  <a:pt x="164350" y="19641"/>
                </a:cubicBezTo>
                <a:cubicBezTo>
                  <a:pt x="164362" y="19642"/>
                  <a:pt x="164373" y="19643"/>
                  <a:pt x="164385" y="19643"/>
                </a:cubicBezTo>
                <a:cubicBezTo>
                  <a:pt x="164620" y="19643"/>
                  <a:pt x="164826" y="19425"/>
                  <a:pt x="164826" y="19166"/>
                </a:cubicBezTo>
                <a:cubicBezTo>
                  <a:pt x="164826" y="18894"/>
                  <a:pt x="164622" y="18690"/>
                  <a:pt x="164350" y="18667"/>
                </a:cubicBezTo>
                <a:close/>
                <a:moveTo>
                  <a:pt x="1477" y="18643"/>
                </a:moveTo>
                <a:cubicBezTo>
                  <a:pt x="1201" y="18643"/>
                  <a:pt x="974" y="18861"/>
                  <a:pt x="974" y="19120"/>
                </a:cubicBezTo>
                <a:cubicBezTo>
                  <a:pt x="951" y="19415"/>
                  <a:pt x="1155" y="19664"/>
                  <a:pt x="1450" y="19687"/>
                </a:cubicBezTo>
                <a:cubicBezTo>
                  <a:pt x="1463" y="19688"/>
                  <a:pt x="1477" y="19688"/>
                  <a:pt x="1490" y="19688"/>
                </a:cubicBezTo>
                <a:cubicBezTo>
                  <a:pt x="1769" y="19688"/>
                  <a:pt x="2016" y="19468"/>
                  <a:pt x="2016" y="19166"/>
                </a:cubicBezTo>
                <a:cubicBezTo>
                  <a:pt x="2016" y="18894"/>
                  <a:pt x="1790" y="18644"/>
                  <a:pt x="1518" y="18644"/>
                </a:cubicBezTo>
                <a:cubicBezTo>
                  <a:pt x="1504" y="18643"/>
                  <a:pt x="1491" y="18643"/>
                  <a:pt x="1477" y="18643"/>
                </a:cubicBezTo>
                <a:close/>
                <a:moveTo>
                  <a:pt x="68662" y="18894"/>
                </a:moveTo>
                <a:lnTo>
                  <a:pt x="68957" y="19415"/>
                </a:lnTo>
                <a:lnTo>
                  <a:pt x="68436" y="19709"/>
                </a:lnTo>
                <a:lnTo>
                  <a:pt x="68119" y="19188"/>
                </a:lnTo>
                <a:lnTo>
                  <a:pt x="68662" y="18894"/>
                </a:lnTo>
                <a:close/>
                <a:moveTo>
                  <a:pt x="88280" y="18735"/>
                </a:moveTo>
                <a:lnTo>
                  <a:pt x="88597" y="19415"/>
                </a:lnTo>
                <a:lnTo>
                  <a:pt x="88031" y="19709"/>
                </a:lnTo>
                <a:lnTo>
                  <a:pt x="87691" y="19098"/>
                </a:lnTo>
                <a:lnTo>
                  <a:pt x="88280" y="18735"/>
                </a:lnTo>
                <a:close/>
                <a:moveTo>
                  <a:pt x="251090" y="18871"/>
                </a:moveTo>
                <a:lnTo>
                  <a:pt x="251362" y="19392"/>
                </a:lnTo>
                <a:lnTo>
                  <a:pt x="250841" y="19709"/>
                </a:lnTo>
                <a:cubicBezTo>
                  <a:pt x="250728" y="19528"/>
                  <a:pt x="250637" y="19347"/>
                  <a:pt x="250524" y="19166"/>
                </a:cubicBezTo>
                <a:lnTo>
                  <a:pt x="251090" y="18871"/>
                </a:lnTo>
                <a:close/>
                <a:moveTo>
                  <a:pt x="277391" y="18509"/>
                </a:moveTo>
                <a:cubicBezTo>
                  <a:pt x="277074" y="18509"/>
                  <a:pt x="276802" y="18758"/>
                  <a:pt x="276779" y="19075"/>
                </a:cubicBezTo>
                <a:cubicBezTo>
                  <a:pt x="276779" y="19415"/>
                  <a:pt x="277051" y="19687"/>
                  <a:pt x="277368" y="19709"/>
                </a:cubicBezTo>
                <a:cubicBezTo>
                  <a:pt x="277708" y="19709"/>
                  <a:pt x="277980" y="19460"/>
                  <a:pt x="277980" y="19120"/>
                </a:cubicBezTo>
                <a:cubicBezTo>
                  <a:pt x="278003" y="18780"/>
                  <a:pt x="277731" y="18509"/>
                  <a:pt x="277391" y="18509"/>
                </a:cubicBezTo>
                <a:close/>
                <a:moveTo>
                  <a:pt x="49090" y="18939"/>
                </a:moveTo>
                <a:lnTo>
                  <a:pt x="49362" y="19460"/>
                </a:lnTo>
                <a:lnTo>
                  <a:pt x="48795" y="19732"/>
                </a:lnTo>
                <a:lnTo>
                  <a:pt x="48524" y="19211"/>
                </a:lnTo>
                <a:lnTo>
                  <a:pt x="49090" y="18939"/>
                </a:lnTo>
                <a:close/>
                <a:moveTo>
                  <a:pt x="110051" y="18576"/>
                </a:moveTo>
                <a:cubicBezTo>
                  <a:pt x="109302" y="18576"/>
                  <a:pt x="109265" y="19732"/>
                  <a:pt x="110050" y="19754"/>
                </a:cubicBezTo>
                <a:cubicBezTo>
                  <a:pt x="110367" y="19754"/>
                  <a:pt x="110639" y="19505"/>
                  <a:pt x="110639" y="19188"/>
                </a:cubicBezTo>
                <a:cubicBezTo>
                  <a:pt x="110662" y="18871"/>
                  <a:pt x="110413" y="18599"/>
                  <a:pt x="110073" y="18577"/>
                </a:cubicBezTo>
                <a:cubicBezTo>
                  <a:pt x="110066" y="18576"/>
                  <a:pt x="110058" y="18576"/>
                  <a:pt x="110051" y="18576"/>
                </a:cubicBezTo>
                <a:close/>
                <a:moveTo>
                  <a:pt x="149241" y="18486"/>
                </a:moveTo>
                <a:cubicBezTo>
                  <a:pt x="148901" y="18486"/>
                  <a:pt x="148629" y="18758"/>
                  <a:pt x="148629" y="19075"/>
                </a:cubicBezTo>
                <a:cubicBezTo>
                  <a:pt x="148606" y="19437"/>
                  <a:pt x="148878" y="19732"/>
                  <a:pt x="149241" y="19754"/>
                </a:cubicBezTo>
                <a:cubicBezTo>
                  <a:pt x="149580" y="19754"/>
                  <a:pt x="149875" y="19460"/>
                  <a:pt x="149852" y="19098"/>
                </a:cubicBezTo>
                <a:cubicBezTo>
                  <a:pt x="149852" y="18758"/>
                  <a:pt x="149580" y="18486"/>
                  <a:pt x="149241" y="18486"/>
                </a:cubicBezTo>
                <a:close/>
                <a:moveTo>
                  <a:pt x="29449" y="18939"/>
                </a:moveTo>
                <a:lnTo>
                  <a:pt x="29744" y="19505"/>
                </a:lnTo>
                <a:lnTo>
                  <a:pt x="29223" y="19800"/>
                </a:lnTo>
                <a:lnTo>
                  <a:pt x="28928" y="19211"/>
                </a:lnTo>
                <a:lnTo>
                  <a:pt x="29449" y="18939"/>
                </a:lnTo>
                <a:close/>
                <a:moveTo>
                  <a:pt x="83750" y="18962"/>
                </a:moveTo>
                <a:lnTo>
                  <a:pt x="84044" y="19505"/>
                </a:lnTo>
                <a:lnTo>
                  <a:pt x="83455" y="19800"/>
                </a:lnTo>
                <a:lnTo>
                  <a:pt x="83161" y="19279"/>
                </a:lnTo>
                <a:lnTo>
                  <a:pt x="83750" y="18962"/>
                </a:lnTo>
                <a:close/>
                <a:moveTo>
                  <a:pt x="44491" y="19052"/>
                </a:moveTo>
                <a:lnTo>
                  <a:pt x="44786" y="19573"/>
                </a:lnTo>
                <a:lnTo>
                  <a:pt x="44265" y="19845"/>
                </a:lnTo>
                <a:lnTo>
                  <a:pt x="43970" y="19324"/>
                </a:lnTo>
                <a:lnTo>
                  <a:pt x="44491" y="19052"/>
                </a:lnTo>
                <a:close/>
                <a:moveTo>
                  <a:pt x="64109" y="18984"/>
                </a:moveTo>
                <a:lnTo>
                  <a:pt x="64472" y="19551"/>
                </a:lnTo>
                <a:lnTo>
                  <a:pt x="63883" y="19845"/>
                </a:lnTo>
                <a:lnTo>
                  <a:pt x="63611" y="19301"/>
                </a:lnTo>
                <a:lnTo>
                  <a:pt x="64109" y="18984"/>
                </a:lnTo>
                <a:close/>
                <a:moveTo>
                  <a:pt x="272874" y="18575"/>
                </a:moveTo>
                <a:cubicBezTo>
                  <a:pt x="272862" y="18575"/>
                  <a:pt x="272850" y="18576"/>
                  <a:pt x="272838" y="18577"/>
                </a:cubicBezTo>
                <a:cubicBezTo>
                  <a:pt x="272271" y="18599"/>
                  <a:pt x="271999" y="19301"/>
                  <a:pt x="272430" y="19687"/>
                </a:cubicBezTo>
                <a:cubicBezTo>
                  <a:pt x="272555" y="19804"/>
                  <a:pt x="272703" y="19856"/>
                  <a:pt x="272848" y="19856"/>
                </a:cubicBezTo>
                <a:cubicBezTo>
                  <a:pt x="273178" y="19856"/>
                  <a:pt x="273495" y="19588"/>
                  <a:pt x="273495" y="19211"/>
                </a:cubicBezTo>
                <a:cubicBezTo>
                  <a:pt x="273473" y="18861"/>
                  <a:pt x="273198" y="18575"/>
                  <a:pt x="272874" y="18575"/>
                </a:cubicBezTo>
                <a:close/>
                <a:moveTo>
                  <a:pt x="144725" y="18570"/>
                </a:moveTo>
                <a:cubicBezTo>
                  <a:pt x="144638" y="18570"/>
                  <a:pt x="144549" y="18587"/>
                  <a:pt x="144461" y="18622"/>
                </a:cubicBezTo>
                <a:cubicBezTo>
                  <a:pt x="144098" y="18758"/>
                  <a:pt x="143940" y="19188"/>
                  <a:pt x="144144" y="19528"/>
                </a:cubicBezTo>
                <a:cubicBezTo>
                  <a:pt x="144212" y="19641"/>
                  <a:pt x="144325" y="19754"/>
                  <a:pt x="144438" y="19868"/>
                </a:cubicBezTo>
                <a:lnTo>
                  <a:pt x="144415" y="19822"/>
                </a:lnTo>
                <a:lnTo>
                  <a:pt x="144415" y="19822"/>
                </a:lnTo>
                <a:cubicBezTo>
                  <a:pt x="144506" y="19834"/>
                  <a:pt x="144591" y="19839"/>
                  <a:pt x="144673" y="19839"/>
                </a:cubicBezTo>
                <a:cubicBezTo>
                  <a:pt x="144755" y="19839"/>
                  <a:pt x="144835" y="19834"/>
                  <a:pt x="144914" y="19822"/>
                </a:cubicBezTo>
                <a:cubicBezTo>
                  <a:pt x="145276" y="19709"/>
                  <a:pt x="145457" y="19301"/>
                  <a:pt x="145322" y="18962"/>
                </a:cubicBezTo>
                <a:cubicBezTo>
                  <a:pt x="145204" y="18710"/>
                  <a:pt x="144974" y="18570"/>
                  <a:pt x="144725" y="18570"/>
                </a:cubicBezTo>
                <a:close/>
                <a:moveTo>
                  <a:pt x="170256" y="19050"/>
                </a:moveTo>
                <a:cubicBezTo>
                  <a:pt x="170243" y="19050"/>
                  <a:pt x="170230" y="19051"/>
                  <a:pt x="170218" y="19052"/>
                </a:cubicBezTo>
                <a:cubicBezTo>
                  <a:pt x="169991" y="19075"/>
                  <a:pt x="169833" y="19279"/>
                  <a:pt x="169833" y="19505"/>
                </a:cubicBezTo>
                <a:cubicBezTo>
                  <a:pt x="169855" y="19709"/>
                  <a:pt x="170036" y="19868"/>
                  <a:pt x="170263" y="19868"/>
                </a:cubicBezTo>
                <a:cubicBezTo>
                  <a:pt x="170490" y="19868"/>
                  <a:pt x="170671" y="19687"/>
                  <a:pt x="170648" y="19460"/>
                </a:cubicBezTo>
                <a:cubicBezTo>
                  <a:pt x="170648" y="19225"/>
                  <a:pt x="170467" y="19050"/>
                  <a:pt x="170256" y="19050"/>
                </a:cubicBezTo>
                <a:close/>
                <a:moveTo>
                  <a:pt x="105429" y="18644"/>
                </a:moveTo>
                <a:cubicBezTo>
                  <a:pt x="105089" y="18667"/>
                  <a:pt x="104840" y="18962"/>
                  <a:pt x="104840" y="19279"/>
                </a:cubicBezTo>
                <a:cubicBezTo>
                  <a:pt x="104840" y="19626"/>
                  <a:pt x="105110" y="19869"/>
                  <a:pt x="105431" y="19869"/>
                </a:cubicBezTo>
                <a:cubicBezTo>
                  <a:pt x="105446" y="19869"/>
                  <a:pt x="105460" y="19869"/>
                  <a:pt x="105474" y="19868"/>
                </a:cubicBezTo>
                <a:cubicBezTo>
                  <a:pt x="105837" y="19868"/>
                  <a:pt x="106109" y="19573"/>
                  <a:pt x="106086" y="19233"/>
                </a:cubicBezTo>
                <a:lnTo>
                  <a:pt x="106086" y="19233"/>
                </a:lnTo>
                <a:lnTo>
                  <a:pt x="106063" y="19256"/>
                </a:lnTo>
                <a:cubicBezTo>
                  <a:pt x="106041" y="18916"/>
                  <a:pt x="105769" y="18644"/>
                  <a:pt x="105429" y="18644"/>
                </a:cubicBezTo>
                <a:close/>
                <a:moveTo>
                  <a:pt x="125092" y="18622"/>
                </a:moveTo>
                <a:cubicBezTo>
                  <a:pt x="124752" y="18622"/>
                  <a:pt x="124480" y="18894"/>
                  <a:pt x="124458" y="19233"/>
                </a:cubicBezTo>
                <a:cubicBezTo>
                  <a:pt x="124458" y="19573"/>
                  <a:pt x="124707" y="19845"/>
                  <a:pt x="125047" y="19868"/>
                </a:cubicBezTo>
                <a:cubicBezTo>
                  <a:pt x="125073" y="19871"/>
                  <a:pt x="125100" y="19873"/>
                  <a:pt x="125125" y="19873"/>
                </a:cubicBezTo>
                <a:cubicBezTo>
                  <a:pt x="125451" y="19873"/>
                  <a:pt x="125705" y="19615"/>
                  <a:pt x="125726" y="19279"/>
                </a:cubicBezTo>
                <a:cubicBezTo>
                  <a:pt x="125726" y="18929"/>
                  <a:pt x="125453" y="18643"/>
                  <a:pt x="125129" y="18643"/>
                </a:cubicBezTo>
                <a:cubicBezTo>
                  <a:pt x="125117" y="18643"/>
                  <a:pt x="125104" y="18644"/>
                  <a:pt x="125092" y="18644"/>
                </a:cubicBezTo>
                <a:lnTo>
                  <a:pt x="125092" y="18622"/>
                </a:lnTo>
                <a:close/>
                <a:moveTo>
                  <a:pt x="16999" y="17155"/>
                </a:moveTo>
                <a:cubicBezTo>
                  <a:pt x="16805" y="17155"/>
                  <a:pt x="16620" y="17232"/>
                  <a:pt x="16492" y="17376"/>
                </a:cubicBezTo>
                <a:cubicBezTo>
                  <a:pt x="16424" y="17444"/>
                  <a:pt x="16356" y="17534"/>
                  <a:pt x="16288" y="17602"/>
                </a:cubicBezTo>
                <a:lnTo>
                  <a:pt x="16310" y="17602"/>
                </a:lnTo>
                <a:cubicBezTo>
                  <a:pt x="16242" y="17920"/>
                  <a:pt x="16378" y="18259"/>
                  <a:pt x="16650" y="18441"/>
                </a:cubicBezTo>
                <a:lnTo>
                  <a:pt x="15903" y="18871"/>
                </a:lnTo>
                <a:cubicBezTo>
                  <a:pt x="15857" y="18531"/>
                  <a:pt x="15654" y="18259"/>
                  <a:pt x="15359" y="18123"/>
                </a:cubicBezTo>
                <a:lnTo>
                  <a:pt x="15359" y="18123"/>
                </a:lnTo>
                <a:cubicBezTo>
                  <a:pt x="15273" y="18124"/>
                  <a:pt x="15170" y="18125"/>
                  <a:pt x="15087" y="18146"/>
                </a:cubicBezTo>
                <a:cubicBezTo>
                  <a:pt x="14793" y="18191"/>
                  <a:pt x="14589" y="18395"/>
                  <a:pt x="14543" y="18690"/>
                </a:cubicBezTo>
                <a:cubicBezTo>
                  <a:pt x="14462" y="19131"/>
                  <a:pt x="14816" y="19466"/>
                  <a:pt x="15198" y="19466"/>
                </a:cubicBezTo>
                <a:cubicBezTo>
                  <a:pt x="15346" y="19466"/>
                  <a:pt x="15498" y="19415"/>
                  <a:pt x="15631" y="19301"/>
                </a:cubicBezTo>
                <a:cubicBezTo>
                  <a:pt x="15699" y="19233"/>
                  <a:pt x="15744" y="19143"/>
                  <a:pt x="15789" y="19052"/>
                </a:cubicBezTo>
                <a:cubicBezTo>
                  <a:pt x="15925" y="19483"/>
                  <a:pt x="16039" y="19777"/>
                  <a:pt x="16446" y="19868"/>
                </a:cubicBezTo>
                <a:cubicBezTo>
                  <a:pt x="16497" y="19879"/>
                  <a:pt x="16547" y="19885"/>
                  <a:pt x="16597" y="19885"/>
                </a:cubicBezTo>
                <a:cubicBezTo>
                  <a:pt x="16837" y="19885"/>
                  <a:pt x="17059" y="19753"/>
                  <a:pt x="17171" y="19528"/>
                </a:cubicBezTo>
                <a:cubicBezTo>
                  <a:pt x="17353" y="19143"/>
                  <a:pt x="17194" y="18826"/>
                  <a:pt x="16899" y="18554"/>
                </a:cubicBezTo>
                <a:cubicBezTo>
                  <a:pt x="17013" y="18531"/>
                  <a:pt x="17126" y="18486"/>
                  <a:pt x="17217" y="18463"/>
                </a:cubicBezTo>
                <a:cubicBezTo>
                  <a:pt x="17488" y="18373"/>
                  <a:pt x="17670" y="18123"/>
                  <a:pt x="17647" y="17829"/>
                </a:cubicBezTo>
                <a:cubicBezTo>
                  <a:pt x="17670" y="17557"/>
                  <a:pt x="17488" y="17308"/>
                  <a:pt x="17239" y="17195"/>
                </a:cubicBezTo>
                <a:cubicBezTo>
                  <a:pt x="17160" y="17168"/>
                  <a:pt x="17079" y="17155"/>
                  <a:pt x="16999" y="17155"/>
                </a:cubicBezTo>
                <a:close/>
                <a:moveTo>
                  <a:pt x="159729" y="18758"/>
                </a:moveTo>
                <a:cubicBezTo>
                  <a:pt x="159412" y="18758"/>
                  <a:pt x="159163" y="19052"/>
                  <a:pt x="159185" y="19369"/>
                </a:cubicBezTo>
                <a:cubicBezTo>
                  <a:pt x="159208" y="19664"/>
                  <a:pt x="159457" y="19890"/>
                  <a:pt x="159752" y="19890"/>
                </a:cubicBezTo>
                <a:cubicBezTo>
                  <a:pt x="160069" y="19890"/>
                  <a:pt x="160318" y="19619"/>
                  <a:pt x="160318" y="19324"/>
                </a:cubicBezTo>
                <a:cubicBezTo>
                  <a:pt x="160318" y="19007"/>
                  <a:pt x="160046" y="18758"/>
                  <a:pt x="159729" y="18758"/>
                </a:cubicBezTo>
                <a:close/>
                <a:moveTo>
                  <a:pt x="246537" y="18962"/>
                </a:moveTo>
                <a:cubicBezTo>
                  <a:pt x="246673" y="19188"/>
                  <a:pt x="246786" y="19369"/>
                  <a:pt x="246899" y="19528"/>
                </a:cubicBezTo>
                <a:lnTo>
                  <a:pt x="246265" y="19890"/>
                </a:lnTo>
                <a:lnTo>
                  <a:pt x="245971" y="19256"/>
                </a:lnTo>
                <a:lnTo>
                  <a:pt x="246537" y="18962"/>
                </a:lnTo>
                <a:close/>
                <a:moveTo>
                  <a:pt x="24919" y="19075"/>
                </a:moveTo>
                <a:lnTo>
                  <a:pt x="25236" y="19596"/>
                </a:lnTo>
                <a:lnTo>
                  <a:pt x="24647" y="19913"/>
                </a:lnTo>
                <a:lnTo>
                  <a:pt x="24330" y="19392"/>
                </a:lnTo>
                <a:lnTo>
                  <a:pt x="24919" y="19075"/>
                </a:lnTo>
                <a:close/>
                <a:moveTo>
                  <a:pt x="59578" y="19098"/>
                </a:moveTo>
                <a:lnTo>
                  <a:pt x="59850" y="19641"/>
                </a:lnTo>
                <a:lnTo>
                  <a:pt x="59307" y="19913"/>
                </a:lnTo>
                <a:lnTo>
                  <a:pt x="59012" y="19369"/>
                </a:lnTo>
                <a:lnTo>
                  <a:pt x="59578" y="19098"/>
                </a:lnTo>
                <a:close/>
                <a:moveTo>
                  <a:pt x="79128" y="19075"/>
                </a:moveTo>
                <a:lnTo>
                  <a:pt x="79445" y="19596"/>
                </a:lnTo>
                <a:lnTo>
                  <a:pt x="78924" y="19913"/>
                </a:lnTo>
                <a:lnTo>
                  <a:pt x="78607" y="19392"/>
                </a:lnTo>
                <a:lnTo>
                  <a:pt x="79128" y="19075"/>
                </a:lnTo>
                <a:close/>
                <a:moveTo>
                  <a:pt x="261601" y="19030"/>
                </a:moveTo>
                <a:lnTo>
                  <a:pt x="261919" y="19619"/>
                </a:lnTo>
                <a:lnTo>
                  <a:pt x="261352" y="19936"/>
                </a:lnTo>
                <a:lnTo>
                  <a:pt x="261035" y="19369"/>
                </a:lnTo>
                <a:lnTo>
                  <a:pt x="261601" y="19030"/>
                </a:lnTo>
                <a:close/>
                <a:moveTo>
                  <a:pt x="283334" y="18892"/>
                </a:moveTo>
                <a:cubicBezTo>
                  <a:pt x="283077" y="18892"/>
                  <a:pt x="282849" y="19110"/>
                  <a:pt x="282828" y="19369"/>
                </a:cubicBezTo>
                <a:cubicBezTo>
                  <a:pt x="282805" y="19664"/>
                  <a:pt x="283032" y="19936"/>
                  <a:pt x="283326" y="19936"/>
                </a:cubicBezTo>
                <a:cubicBezTo>
                  <a:pt x="283340" y="19937"/>
                  <a:pt x="283353" y="19937"/>
                  <a:pt x="283366" y="19937"/>
                </a:cubicBezTo>
                <a:cubicBezTo>
                  <a:pt x="283664" y="19937"/>
                  <a:pt x="283892" y="19697"/>
                  <a:pt x="283892" y="19415"/>
                </a:cubicBezTo>
                <a:cubicBezTo>
                  <a:pt x="283870" y="19120"/>
                  <a:pt x="283666" y="18894"/>
                  <a:pt x="283371" y="18894"/>
                </a:cubicBezTo>
                <a:cubicBezTo>
                  <a:pt x="283359" y="18893"/>
                  <a:pt x="283346" y="18892"/>
                  <a:pt x="283334" y="18892"/>
                </a:cubicBezTo>
                <a:close/>
                <a:moveTo>
                  <a:pt x="39961" y="19166"/>
                </a:moveTo>
                <a:lnTo>
                  <a:pt x="40255" y="19664"/>
                </a:lnTo>
                <a:lnTo>
                  <a:pt x="39734" y="19958"/>
                </a:lnTo>
                <a:lnTo>
                  <a:pt x="39440" y="19437"/>
                </a:lnTo>
                <a:lnTo>
                  <a:pt x="39961" y="19166"/>
                </a:lnTo>
                <a:close/>
                <a:moveTo>
                  <a:pt x="229065" y="18756"/>
                </a:moveTo>
                <a:cubicBezTo>
                  <a:pt x="229052" y="18756"/>
                  <a:pt x="229039" y="18757"/>
                  <a:pt x="229026" y="18758"/>
                </a:cubicBezTo>
                <a:cubicBezTo>
                  <a:pt x="228731" y="18803"/>
                  <a:pt x="228482" y="19052"/>
                  <a:pt x="228460" y="19369"/>
                </a:cubicBezTo>
                <a:cubicBezTo>
                  <a:pt x="228482" y="19709"/>
                  <a:pt x="228754" y="19958"/>
                  <a:pt x="229071" y="19958"/>
                </a:cubicBezTo>
                <a:cubicBezTo>
                  <a:pt x="229411" y="19958"/>
                  <a:pt x="229683" y="19687"/>
                  <a:pt x="229660" y="19347"/>
                </a:cubicBezTo>
                <a:cubicBezTo>
                  <a:pt x="229660" y="19020"/>
                  <a:pt x="229388" y="18756"/>
                  <a:pt x="229065" y="18756"/>
                </a:cubicBezTo>
                <a:close/>
                <a:moveTo>
                  <a:pt x="241961" y="19052"/>
                </a:moveTo>
                <a:lnTo>
                  <a:pt x="242278" y="19687"/>
                </a:lnTo>
                <a:lnTo>
                  <a:pt x="241734" y="19958"/>
                </a:lnTo>
                <a:lnTo>
                  <a:pt x="241417" y="19369"/>
                </a:lnTo>
                <a:lnTo>
                  <a:pt x="241961" y="19052"/>
                </a:lnTo>
                <a:close/>
                <a:moveTo>
                  <a:pt x="268488" y="18622"/>
                </a:moveTo>
                <a:cubicBezTo>
                  <a:pt x="268385" y="18622"/>
                  <a:pt x="268299" y="18623"/>
                  <a:pt x="268194" y="18644"/>
                </a:cubicBezTo>
                <a:cubicBezTo>
                  <a:pt x="267922" y="18690"/>
                  <a:pt x="267695" y="18939"/>
                  <a:pt x="267673" y="19233"/>
                </a:cubicBezTo>
                <a:cubicBezTo>
                  <a:pt x="267627" y="19505"/>
                  <a:pt x="267786" y="19777"/>
                  <a:pt x="268035" y="19913"/>
                </a:cubicBezTo>
                <a:cubicBezTo>
                  <a:pt x="268121" y="19956"/>
                  <a:pt x="268213" y="19976"/>
                  <a:pt x="268306" y="19976"/>
                </a:cubicBezTo>
                <a:cubicBezTo>
                  <a:pt x="268507" y="19976"/>
                  <a:pt x="268711" y="19880"/>
                  <a:pt x="268851" y="19709"/>
                </a:cubicBezTo>
                <a:cubicBezTo>
                  <a:pt x="268919" y="19664"/>
                  <a:pt x="268964" y="19596"/>
                  <a:pt x="269009" y="19528"/>
                </a:cubicBezTo>
                <a:lnTo>
                  <a:pt x="269009" y="19551"/>
                </a:lnTo>
                <a:cubicBezTo>
                  <a:pt x="269077" y="19166"/>
                  <a:pt x="268851" y="18780"/>
                  <a:pt x="268488" y="18622"/>
                </a:cubicBezTo>
                <a:close/>
                <a:moveTo>
                  <a:pt x="224563" y="19052"/>
                </a:moveTo>
                <a:cubicBezTo>
                  <a:pt x="224291" y="19052"/>
                  <a:pt x="224065" y="19256"/>
                  <a:pt x="224065" y="19528"/>
                </a:cubicBezTo>
                <a:cubicBezTo>
                  <a:pt x="224065" y="19777"/>
                  <a:pt x="224291" y="19981"/>
                  <a:pt x="224541" y="19981"/>
                </a:cubicBezTo>
                <a:cubicBezTo>
                  <a:pt x="224790" y="19981"/>
                  <a:pt x="224994" y="19754"/>
                  <a:pt x="224994" y="19528"/>
                </a:cubicBezTo>
                <a:cubicBezTo>
                  <a:pt x="224994" y="19279"/>
                  <a:pt x="224790" y="19075"/>
                  <a:pt x="224563" y="19052"/>
                </a:cubicBezTo>
                <a:close/>
                <a:moveTo>
                  <a:pt x="120561" y="18735"/>
                </a:moveTo>
                <a:cubicBezTo>
                  <a:pt x="120222" y="18735"/>
                  <a:pt x="119950" y="19007"/>
                  <a:pt x="119950" y="19347"/>
                </a:cubicBezTo>
                <a:cubicBezTo>
                  <a:pt x="119927" y="19687"/>
                  <a:pt x="120199" y="19981"/>
                  <a:pt x="120539" y="19981"/>
                </a:cubicBezTo>
                <a:cubicBezTo>
                  <a:pt x="120552" y="19982"/>
                  <a:pt x="120565" y="19982"/>
                  <a:pt x="120578" y="19982"/>
                </a:cubicBezTo>
                <a:cubicBezTo>
                  <a:pt x="120899" y="19982"/>
                  <a:pt x="121151" y="19719"/>
                  <a:pt x="121173" y="19392"/>
                </a:cubicBezTo>
                <a:cubicBezTo>
                  <a:pt x="121196" y="19052"/>
                  <a:pt x="120901" y="18758"/>
                  <a:pt x="120561" y="18735"/>
                </a:cubicBezTo>
                <a:close/>
                <a:moveTo>
                  <a:pt x="74643" y="19188"/>
                </a:moveTo>
                <a:lnTo>
                  <a:pt x="74915" y="19709"/>
                </a:lnTo>
                <a:lnTo>
                  <a:pt x="74394" y="20004"/>
                </a:lnTo>
                <a:lnTo>
                  <a:pt x="74099" y="19483"/>
                </a:lnTo>
                <a:lnTo>
                  <a:pt x="74643" y="19188"/>
                </a:lnTo>
                <a:close/>
                <a:moveTo>
                  <a:pt x="257048" y="19188"/>
                </a:moveTo>
                <a:cubicBezTo>
                  <a:pt x="257139" y="19347"/>
                  <a:pt x="257252" y="19528"/>
                  <a:pt x="257343" y="19709"/>
                </a:cubicBezTo>
                <a:lnTo>
                  <a:pt x="256754" y="20004"/>
                </a:lnTo>
                <a:cubicBezTo>
                  <a:pt x="256663" y="19845"/>
                  <a:pt x="256550" y="19664"/>
                  <a:pt x="256459" y="19483"/>
                </a:cubicBezTo>
                <a:lnTo>
                  <a:pt x="257048" y="19188"/>
                </a:lnTo>
                <a:close/>
                <a:moveTo>
                  <a:pt x="12006" y="18735"/>
                </a:moveTo>
                <a:cubicBezTo>
                  <a:pt x="11644" y="18735"/>
                  <a:pt x="11349" y="19007"/>
                  <a:pt x="11349" y="19369"/>
                </a:cubicBezTo>
                <a:cubicBezTo>
                  <a:pt x="11338" y="19805"/>
                  <a:pt x="11664" y="20026"/>
                  <a:pt x="11988" y="20026"/>
                </a:cubicBezTo>
                <a:cubicBezTo>
                  <a:pt x="12304" y="20026"/>
                  <a:pt x="12618" y="19817"/>
                  <a:pt x="12618" y="19392"/>
                </a:cubicBezTo>
                <a:cubicBezTo>
                  <a:pt x="12641" y="19030"/>
                  <a:pt x="12346" y="18735"/>
                  <a:pt x="12006" y="18735"/>
                </a:cubicBezTo>
                <a:close/>
                <a:moveTo>
                  <a:pt x="20365" y="19143"/>
                </a:moveTo>
                <a:lnTo>
                  <a:pt x="20683" y="19732"/>
                </a:lnTo>
                <a:lnTo>
                  <a:pt x="20116" y="20049"/>
                </a:lnTo>
                <a:lnTo>
                  <a:pt x="19754" y="19460"/>
                </a:lnTo>
                <a:lnTo>
                  <a:pt x="20365" y="19143"/>
                </a:lnTo>
                <a:close/>
                <a:moveTo>
                  <a:pt x="55002" y="19256"/>
                </a:moveTo>
                <a:lnTo>
                  <a:pt x="55274" y="19777"/>
                </a:lnTo>
                <a:lnTo>
                  <a:pt x="54776" y="20049"/>
                </a:lnTo>
                <a:lnTo>
                  <a:pt x="54504" y="19551"/>
                </a:lnTo>
                <a:lnTo>
                  <a:pt x="55002" y="19256"/>
                </a:lnTo>
                <a:close/>
                <a:moveTo>
                  <a:pt x="155152" y="18821"/>
                </a:moveTo>
                <a:cubicBezTo>
                  <a:pt x="154862" y="18821"/>
                  <a:pt x="154609" y="19077"/>
                  <a:pt x="154609" y="19392"/>
                </a:cubicBezTo>
                <a:cubicBezTo>
                  <a:pt x="154587" y="19732"/>
                  <a:pt x="154859" y="20026"/>
                  <a:pt x="155198" y="20049"/>
                </a:cubicBezTo>
                <a:cubicBezTo>
                  <a:pt x="155538" y="20026"/>
                  <a:pt x="155810" y="19777"/>
                  <a:pt x="155833" y="19437"/>
                </a:cubicBezTo>
                <a:cubicBezTo>
                  <a:pt x="155833" y="19098"/>
                  <a:pt x="155561" y="18826"/>
                  <a:pt x="155221" y="18826"/>
                </a:cubicBezTo>
                <a:cubicBezTo>
                  <a:pt x="155198" y="18822"/>
                  <a:pt x="155175" y="18821"/>
                  <a:pt x="155152" y="18821"/>
                </a:cubicBezTo>
                <a:close/>
                <a:moveTo>
                  <a:pt x="176153" y="19483"/>
                </a:moveTo>
                <a:cubicBezTo>
                  <a:pt x="175972" y="19483"/>
                  <a:pt x="175836" y="19619"/>
                  <a:pt x="175858" y="19777"/>
                </a:cubicBezTo>
                <a:cubicBezTo>
                  <a:pt x="175858" y="19924"/>
                  <a:pt x="175975" y="20051"/>
                  <a:pt x="176118" y="20051"/>
                </a:cubicBezTo>
                <a:cubicBezTo>
                  <a:pt x="176130" y="20051"/>
                  <a:pt x="176141" y="20051"/>
                  <a:pt x="176153" y="20049"/>
                </a:cubicBezTo>
                <a:cubicBezTo>
                  <a:pt x="176266" y="20026"/>
                  <a:pt x="176357" y="19890"/>
                  <a:pt x="176538" y="19754"/>
                </a:cubicBezTo>
                <a:cubicBezTo>
                  <a:pt x="176379" y="19619"/>
                  <a:pt x="176266" y="19528"/>
                  <a:pt x="176153" y="19505"/>
                </a:cubicBezTo>
                <a:lnTo>
                  <a:pt x="176153" y="19483"/>
                </a:lnTo>
                <a:close/>
                <a:moveTo>
                  <a:pt x="7453" y="18871"/>
                </a:moveTo>
                <a:cubicBezTo>
                  <a:pt x="7113" y="18871"/>
                  <a:pt x="6864" y="19143"/>
                  <a:pt x="6841" y="19483"/>
                </a:cubicBezTo>
                <a:cubicBezTo>
                  <a:pt x="6864" y="19777"/>
                  <a:pt x="7091" y="20049"/>
                  <a:pt x="7408" y="20072"/>
                </a:cubicBezTo>
                <a:cubicBezTo>
                  <a:pt x="7421" y="20073"/>
                  <a:pt x="7434" y="20073"/>
                  <a:pt x="7447" y="20073"/>
                </a:cubicBezTo>
                <a:cubicBezTo>
                  <a:pt x="7768" y="20073"/>
                  <a:pt x="8020" y="19810"/>
                  <a:pt x="8042" y="19505"/>
                </a:cubicBezTo>
                <a:cubicBezTo>
                  <a:pt x="8065" y="19166"/>
                  <a:pt x="7793" y="18871"/>
                  <a:pt x="7453" y="18871"/>
                </a:cubicBezTo>
                <a:close/>
                <a:moveTo>
                  <a:pt x="35339" y="19256"/>
                </a:moveTo>
                <a:lnTo>
                  <a:pt x="35611" y="19822"/>
                </a:lnTo>
                <a:lnTo>
                  <a:pt x="35113" y="20094"/>
                </a:lnTo>
                <a:lnTo>
                  <a:pt x="34818" y="19528"/>
                </a:lnTo>
                <a:lnTo>
                  <a:pt x="35339" y="19256"/>
                </a:lnTo>
                <a:close/>
                <a:moveTo>
                  <a:pt x="115963" y="18848"/>
                </a:moveTo>
                <a:cubicBezTo>
                  <a:pt x="115623" y="18871"/>
                  <a:pt x="115374" y="19143"/>
                  <a:pt x="115374" y="19483"/>
                </a:cubicBezTo>
                <a:cubicBezTo>
                  <a:pt x="115374" y="19822"/>
                  <a:pt x="115646" y="20094"/>
                  <a:pt x="115985" y="20094"/>
                </a:cubicBezTo>
                <a:cubicBezTo>
                  <a:pt x="116325" y="20072"/>
                  <a:pt x="116597" y="19800"/>
                  <a:pt x="116597" y="19460"/>
                </a:cubicBezTo>
                <a:cubicBezTo>
                  <a:pt x="116574" y="19120"/>
                  <a:pt x="116303" y="18848"/>
                  <a:pt x="115963" y="18848"/>
                </a:cubicBezTo>
                <a:close/>
                <a:moveTo>
                  <a:pt x="237430" y="19166"/>
                </a:moveTo>
                <a:lnTo>
                  <a:pt x="237725" y="19800"/>
                </a:lnTo>
                <a:lnTo>
                  <a:pt x="237158" y="20094"/>
                </a:lnTo>
                <a:lnTo>
                  <a:pt x="236819" y="19528"/>
                </a:lnTo>
                <a:lnTo>
                  <a:pt x="237430" y="19166"/>
                </a:lnTo>
                <a:close/>
                <a:moveTo>
                  <a:pt x="2922" y="19030"/>
                </a:moveTo>
                <a:cubicBezTo>
                  <a:pt x="2628" y="19030"/>
                  <a:pt x="2379" y="19256"/>
                  <a:pt x="2356" y="19551"/>
                </a:cubicBezTo>
                <a:cubicBezTo>
                  <a:pt x="2356" y="19868"/>
                  <a:pt x="2605" y="20117"/>
                  <a:pt x="2900" y="20117"/>
                </a:cubicBezTo>
                <a:cubicBezTo>
                  <a:pt x="3194" y="20117"/>
                  <a:pt x="3443" y="19890"/>
                  <a:pt x="3466" y="19596"/>
                </a:cubicBezTo>
                <a:cubicBezTo>
                  <a:pt x="3489" y="19279"/>
                  <a:pt x="3239" y="19030"/>
                  <a:pt x="2922" y="19030"/>
                </a:cubicBezTo>
                <a:close/>
                <a:moveTo>
                  <a:pt x="89685" y="19211"/>
                </a:moveTo>
                <a:lnTo>
                  <a:pt x="90002" y="19800"/>
                </a:lnTo>
                <a:lnTo>
                  <a:pt x="89436" y="20117"/>
                </a:lnTo>
                <a:lnTo>
                  <a:pt x="89118" y="19573"/>
                </a:lnTo>
                <a:lnTo>
                  <a:pt x="89685" y="19211"/>
                </a:lnTo>
                <a:close/>
                <a:moveTo>
                  <a:pt x="278773" y="18939"/>
                </a:moveTo>
                <a:cubicBezTo>
                  <a:pt x="278456" y="18939"/>
                  <a:pt x="278184" y="19211"/>
                  <a:pt x="278184" y="19528"/>
                </a:cubicBezTo>
                <a:lnTo>
                  <a:pt x="278206" y="19505"/>
                </a:lnTo>
                <a:lnTo>
                  <a:pt x="278206" y="19505"/>
                </a:lnTo>
                <a:cubicBezTo>
                  <a:pt x="278191" y="19878"/>
                  <a:pt x="278485" y="20123"/>
                  <a:pt x="278795" y="20123"/>
                </a:cubicBezTo>
                <a:cubicBezTo>
                  <a:pt x="278937" y="20123"/>
                  <a:pt x="279082" y="20072"/>
                  <a:pt x="279203" y="19958"/>
                </a:cubicBezTo>
                <a:cubicBezTo>
                  <a:pt x="279566" y="19573"/>
                  <a:pt x="279294" y="18939"/>
                  <a:pt x="278773" y="18939"/>
                </a:cubicBezTo>
                <a:close/>
                <a:moveTo>
                  <a:pt x="70022" y="19301"/>
                </a:moveTo>
                <a:lnTo>
                  <a:pt x="70316" y="19868"/>
                </a:lnTo>
                <a:lnTo>
                  <a:pt x="69818" y="20140"/>
                </a:lnTo>
                <a:lnTo>
                  <a:pt x="69501" y="19573"/>
                </a:lnTo>
                <a:lnTo>
                  <a:pt x="70022" y="19301"/>
                </a:lnTo>
                <a:close/>
                <a:moveTo>
                  <a:pt x="165675" y="19119"/>
                </a:moveTo>
                <a:cubicBezTo>
                  <a:pt x="165417" y="19119"/>
                  <a:pt x="165190" y="19358"/>
                  <a:pt x="165211" y="19619"/>
                </a:cubicBezTo>
                <a:cubicBezTo>
                  <a:pt x="165211" y="19913"/>
                  <a:pt x="165438" y="20140"/>
                  <a:pt x="165710" y="20140"/>
                </a:cubicBezTo>
                <a:cubicBezTo>
                  <a:pt x="166004" y="20117"/>
                  <a:pt x="166208" y="19913"/>
                  <a:pt x="166231" y="19619"/>
                </a:cubicBezTo>
                <a:cubicBezTo>
                  <a:pt x="166231" y="19347"/>
                  <a:pt x="166004" y="19120"/>
                  <a:pt x="165710" y="19120"/>
                </a:cubicBezTo>
                <a:cubicBezTo>
                  <a:pt x="165698" y="19119"/>
                  <a:pt x="165687" y="19119"/>
                  <a:pt x="165675" y="19119"/>
                </a:cubicBezTo>
                <a:close/>
                <a:moveTo>
                  <a:pt x="252472" y="19279"/>
                </a:moveTo>
                <a:lnTo>
                  <a:pt x="252744" y="19845"/>
                </a:lnTo>
                <a:lnTo>
                  <a:pt x="252246" y="20140"/>
                </a:lnTo>
                <a:lnTo>
                  <a:pt x="251928" y="19573"/>
                </a:lnTo>
                <a:lnTo>
                  <a:pt x="252472" y="19279"/>
                </a:lnTo>
                <a:close/>
                <a:moveTo>
                  <a:pt x="50449" y="19347"/>
                </a:moveTo>
                <a:lnTo>
                  <a:pt x="50721" y="19845"/>
                </a:lnTo>
                <a:lnTo>
                  <a:pt x="50155" y="20162"/>
                </a:lnTo>
                <a:lnTo>
                  <a:pt x="49883" y="19641"/>
                </a:lnTo>
                <a:lnTo>
                  <a:pt x="50449" y="19347"/>
                </a:lnTo>
                <a:close/>
                <a:moveTo>
                  <a:pt x="150620" y="18890"/>
                </a:moveTo>
                <a:cubicBezTo>
                  <a:pt x="150448" y="18890"/>
                  <a:pt x="150276" y="18961"/>
                  <a:pt x="150147" y="19120"/>
                </a:cubicBezTo>
                <a:cubicBezTo>
                  <a:pt x="149943" y="19324"/>
                  <a:pt x="149943" y="19641"/>
                  <a:pt x="150079" y="19868"/>
                </a:cubicBezTo>
                <a:cubicBezTo>
                  <a:pt x="150163" y="19973"/>
                  <a:pt x="150247" y="20058"/>
                  <a:pt x="150349" y="20142"/>
                </a:cubicBezTo>
                <a:lnTo>
                  <a:pt x="150349" y="20142"/>
                </a:lnTo>
                <a:cubicBezTo>
                  <a:pt x="150342" y="20142"/>
                  <a:pt x="150335" y="20141"/>
                  <a:pt x="150328" y="20140"/>
                </a:cubicBezTo>
                <a:lnTo>
                  <a:pt x="150328" y="20140"/>
                </a:lnTo>
                <a:lnTo>
                  <a:pt x="150373" y="20162"/>
                </a:lnTo>
                <a:cubicBezTo>
                  <a:pt x="150365" y="20156"/>
                  <a:pt x="150357" y="20149"/>
                  <a:pt x="150349" y="20142"/>
                </a:cubicBezTo>
                <a:lnTo>
                  <a:pt x="150349" y="20142"/>
                </a:lnTo>
                <a:cubicBezTo>
                  <a:pt x="150421" y="20152"/>
                  <a:pt x="150493" y="20157"/>
                  <a:pt x="150563" y="20157"/>
                </a:cubicBezTo>
                <a:cubicBezTo>
                  <a:pt x="150639" y="20157"/>
                  <a:pt x="150713" y="20151"/>
                  <a:pt x="150781" y="20140"/>
                </a:cubicBezTo>
                <a:cubicBezTo>
                  <a:pt x="151053" y="20072"/>
                  <a:pt x="151257" y="19845"/>
                  <a:pt x="151279" y="19573"/>
                </a:cubicBezTo>
                <a:cubicBezTo>
                  <a:pt x="151294" y="19167"/>
                  <a:pt x="150959" y="18890"/>
                  <a:pt x="150620" y="18890"/>
                </a:cubicBezTo>
                <a:close/>
                <a:moveTo>
                  <a:pt x="30831" y="19392"/>
                </a:moveTo>
                <a:lnTo>
                  <a:pt x="31126" y="19913"/>
                </a:lnTo>
                <a:lnTo>
                  <a:pt x="30605" y="20185"/>
                </a:lnTo>
                <a:lnTo>
                  <a:pt x="30310" y="19664"/>
                </a:lnTo>
                <a:lnTo>
                  <a:pt x="30831" y="19392"/>
                </a:lnTo>
                <a:close/>
                <a:moveTo>
                  <a:pt x="111455" y="18962"/>
                </a:moveTo>
                <a:cubicBezTo>
                  <a:pt x="111092" y="18962"/>
                  <a:pt x="110820" y="19233"/>
                  <a:pt x="110798" y="19596"/>
                </a:cubicBezTo>
                <a:cubicBezTo>
                  <a:pt x="110820" y="19936"/>
                  <a:pt x="111092" y="20185"/>
                  <a:pt x="111432" y="20185"/>
                </a:cubicBezTo>
                <a:cubicBezTo>
                  <a:pt x="111444" y="20186"/>
                  <a:pt x="111457" y="20186"/>
                  <a:pt x="111469" y="20186"/>
                </a:cubicBezTo>
                <a:cubicBezTo>
                  <a:pt x="111791" y="20186"/>
                  <a:pt x="112044" y="19902"/>
                  <a:pt x="112044" y="19596"/>
                </a:cubicBezTo>
                <a:cubicBezTo>
                  <a:pt x="112044" y="19256"/>
                  <a:pt x="111795" y="18962"/>
                  <a:pt x="111455" y="18962"/>
                </a:cubicBezTo>
                <a:close/>
                <a:moveTo>
                  <a:pt x="85131" y="19369"/>
                </a:moveTo>
                <a:lnTo>
                  <a:pt x="85426" y="19913"/>
                </a:lnTo>
                <a:lnTo>
                  <a:pt x="84837" y="20208"/>
                </a:lnTo>
                <a:lnTo>
                  <a:pt x="84542" y="19687"/>
                </a:lnTo>
                <a:lnTo>
                  <a:pt x="85131" y="19369"/>
                </a:lnTo>
                <a:close/>
                <a:moveTo>
                  <a:pt x="45873" y="19460"/>
                </a:moveTo>
                <a:lnTo>
                  <a:pt x="46145" y="19981"/>
                </a:lnTo>
                <a:lnTo>
                  <a:pt x="45647" y="20253"/>
                </a:lnTo>
                <a:lnTo>
                  <a:pt x="45352" y="19732"/>
                </a:lnTo>
                <a:lnTo>
                  <a:pt x="45873" y="19460"/>
                </a:lnTo>
                <a:close/>
                <a:moveTo>
                  <a:pt x="65491" y="19392"/>
                </a:moveTo>
                <a:cubicBezTo>
                  <a:pt x="65582" y="19596"/>
                  <a:pt x="65672" y="19777"/>
                  <a:pt x="65785" y="19958"/>
                </a:cubicBezTo>
                <a:lnTo>
                  <a:pt x="65287" y="20253"/>
                </a:lnTo>
                <a:cubicBezTo>
                  <a:pt x="65174" y="20049"/>
                  <a:pt x="65038" y="19868"/>
                  <a:pt x="64925" y="19687"/>
                </a:cubicBezTo>
                <a:lnTo>
                  <a:pt x="65491" y="19392"/>
                </a:lnTo>
                <a:close/>
                <a:moveTo>
                  <a:pt x="247919" y="19392"/>
                </a:moveTo>
                <a:cubicBezTo>
                  <a:pt x="248032" y="19596"/>
                  <a:pt x="248100" y="19777"/>
                  <a:pt x="248191" y="19981"/>
                </a:cubicBezTo>
                <a:lnTo>
                  <a:pt x="247692" y="20253"/>
                </a:lnTo>
                <a:lnTo>
                  <a:pt x="247330" y="19687"/>
                </a:lnTo>
                <a:lnTo>
                  <a:pt x="247919" y="19392"/>
                </a:lnTo>
                <a:close/>
                <a:moveTo>
                  <a:pt x="274259" y="19006"/>
                </a:moveTo>
                <a:cubicBezTo>
                  <a:pt x="274246" y="19006"/>
                  <a:pt x="274233" y="19006"/>
                  <a:pt x="274219" y="19007"/>
                </a:cubicBezTo>
                <a:lnTo>
                  <a:pt x="274242" y="19007"/>
                </a:lnTo>
                <a:cubicBezTo>
                  <a:pt x="273880" y="19007"/>
                  <a:pt x="273585" y="19301"/>
                  <a:pt x="273608" y="19641"/>
                </a:cubicBezTo>
                <a:cubicBezTo>
                  <a:pt x="273630" y="19981"/>
                  <a:pt x="273902" y="20253"/>
                  <a:pt x="274242" y="20253"/>
                </a:cubicBezTo>
                <a:cubicBezTo>
                  <a:pt x="274582" y="20253"/>
                  <a:pt x="274876" y="19958"/>
                  <a:pt x="274854" y="19596"/>
                </a:cubicBezTo>
                <a:cubicBezTo>
                  <a:pt x="274854" y="19269"/>
                  <a:pt x="274582" y="19006"/>
                  <a:pt x="274259" y="19006"/>
                </a:cubicBezTo>
                <a:close/>
                <a:moveTo>
                  <a:pt x="161134" y="19143"/>
                </a:moveTo>
                <a:cubicBezTo>
                  <a:pt x="160817" y="19143"/>
                  <a:pt x="160545" y="19392"/>
                  <a:pt x="160545" y="19709"/>
                </a:cubicBezTo>
                <a:cubicBezTo>
                  <a:pt x="160545" y="20026"/>
                  <a:pt x="160794" y="20276"/>
                  <a:pt x="161111" y="20276"/>
                </a:cubicBezTo>
                <a:cubicBezTo>
                  <a:pt x="161428" y="20276"/>
                  <a:pt x="161677" y="20026"/>
                  <a:pt x="161677" y="19709"/>
                </a:cubicBezTo>
                <a:cubicBezTo>
                  <a:pt x="161677" y="19392"/>
                  <a:pt x="161428" y="19143"/>
                  <a:pt x="161134" y="19143"/>
                </a:cubicBezTo>
                <a:close/>
                <a:moveTo>
                  <a:pt x="80555" y="19483"/>
                </a:moveTo>
                <a:lnTo>
                  <a:pt x="80827" y="20026"/>
                </a:lnTo>
                <a:lnTo>
                  <a:pt x="80306" y="20298"/>
                </a:lnTo>
                <a:lnTo>
                  <a:pt x="80012" y="19777"/>
                </a:lnTo>
                <a:lnTo>
                  <a:pt x="80555" y="19483"/>
                </a:lnTo>
                <a:close/>
                <a:moveTo>
                  <a:pt x="26323" y="19483"/>
                </a:moveTo>
                <a:lnTo>
                  <a:pt x="26595" y="20004"/>
                </a:lnTo>
                <a:lnTo>
                  <a:pt x="26006" y="20321"/>
                </a:lnTo>
                <a:lnTo>
                  <a:pt x="25712" y="19800"/>
                </a:lnTo>
                <a:lnTo>
                  <a:pt x="26323" y="19483"/>
                </a:lnTo>
                <a:close/>
                <a:moveTo>
                  <a:pt x="243343" y="19528"/>
                </a:moveTo>
                <a:lnTo>
                  <a:pt x="243615" y="20072"/>
                </a:lnTo>
                <a:lnTo>
                  <a:pt x="243094" y="20343"/>
                </a:lnTo>
                <a:lnTo>
                  <a:pt x="242777" y="19800"/>
                </a:lnTo>
                <a:lnTo>
                  <a:pt x="243343" y="19528"/>
                </a:lnTo>
                <a:close/>
                <a:moveTo>
                  <a:pt x="284651" y="19348"/>
                </a:moveTo>
                <a:cubicBezTo>
                  <a:pt x="284466" y="19348"/>
                  <a:pt x="284378" y="19418"/>
                  <a:pt x="284300" y="19573"/>
                </a:cubicBezTo>
                <a:cubicBezTo>
                  <a:pt x="284164" y="19754"/>
                  <a:pt x="284187" y="20004"/>
                  <a:pt x="284368" y="20162"/>
                </a:cubicBezTo>
                <a:cubicBezTo>
                  <a:pt x="284446" y="20279"/>
                  <a:pt x="284576" y="20344"/>
                  <a:pt x="284707" y="20344"/>
                </a:cubicBezTo>
                <a:cubicBezTo>
                  <a:pt x="284804" y="20344"/>
                  <a:pt x="284902" y="20308"/>
                  <a:pt x="284980" y="20230"/>
                </a:cubicBezTo>
                <a:lnTo>
                  <a:pt x="284980" y="19392"/>
                </a:lnTo>
                <a:cubicBezTo>
                  <a:pt x="284844" y="19363"/>
                  <a:pt x="284737" y="19348"/>
                  <a:pt x="284651" y="19348"/>
                </a:cubicBezTo>
                <a:close/>
                <a:moveTo>
                  <a:pt x="45" y="19732"/>
                </a:moveTo>
                <a:lnTo>
                  <a:pt x="45" y="20366"/>
                </a:lnTo>
                <a:cubicBezTo>
                  <a:pt x="227" y="20185"/>
                  <a:pt x="272" y="20004"/>
                  <a:pt x="45" y="19732"/>
                </a:cubicBezTo>
                <a:close/>
                <a:moveTo>
                  <a:pt x="60983" y="19573"/>
                </a:moveTo>
                <a:lnTo>
                  <a:pt x="61255" y="20072"/>
                </a:lnTo>
                <a:lnTo>
                  <a:pt x="60688" y="20366"/>
                </a:lnTo>
                <a:lnTo>
                  <a:pt x="60417" y="19845"/>
                </a:lnTo>
                <a:lnTo>
                  <a:pt x="60983" y="19573"/>
                </a:lnTo>
                <a:close/>
                <a:moveTo>
                  <a:pt x="171622" y="19483"/>
                </a:moveTo>
                <a:cubicBezTo>
                  <a:pt x="171396" y="19505"/>
                  <a:pt x="171192" y="19687"/>
                  <a:pt x="171192" y="19913"/>
                </a:cubicBezTo>
                <a:cubicBezTo>
                  <a:pt x="171192" y="20162"/>
                  <a:pt x="171396" y="20366"/>
                  <a:pt x="171645" y="20366"/>
                </a:cubicBezTo>
                <a:cubicBezTo>
                  <a:pt x="171894" y="20366"/>
                  <a:pt x="172075" y="20140"/>
                  <a:pt x="172053" y="19890"/>
                </a:cubicBezTo>
                <a:cubicBezTo>
                  <a:pt x="172030" y="19664"/>
                  <a:pt x="171849" y="19483"/>
                  <a:pt x="171622" y="19483"/>
                </a:cubicBezTo>
                <a:close/>
                <a:moveTo>
                  <a:pt x="262983" y="19460"/>
                </a:moveTo>
                <a:lnTo>
                  <a:pt x="263323" y="20026"/>
                </a:lnTo>
                <a:lnTo>
                  <a:pt x="262734" y="20366"/>
                </a:lnTo>
                <a:lnTo>
                  <a:pt x="262417" y="19777"/>
                </a:lnTo>
                <a:lnTo>
                  <a:pt x="262983" y="19460"/>
                </a:lnTo>
                <a:close/>
                <a:moveTo>
                  <a:pt x="269915" y="19030"/>
                </a:moveTo>
                <a:lnTo>
                  <a:pt x="269938" y="19052"/>
                </a:lnTo>
                <a:cubicBezTo>
                  <a:pt x="269902" y="19048"/>
                  <a:pt x="269867" y="19046"/>
                  <a:pt x="269831" y="19046"/>
                </a:cubicBezTo>
                <a:cubicBezTo>
                  <a:pt x="269487" y="19046"/>
                  <a:pt x="269174" y="19242"/>
                  <a:pt x="269009" y="19551"/>
                </a:cubicBezTo>
                <a:cubicBezTo>
                  <a:pt x="269009" y="19664"/>
                  <a:pt x="269032" y="19800"/>
                  <a:pt x="269077" y="19936"/>
                </a:cubicBezTo>
                <a:cubicBezTo>
                  <a:pt x="269141" y="20192"/>
                  <a:pt x="269367" y="20368"/>
                  <a:pt x="269620" y="20368"/>
                </a:cubicBezTo>
                <a:cubicBezTo>
                  <a:pt x="269635" y="20368"/>
                  <a:pt x="269651" y="20367"/>
                  <a:pt x="269666" y="20366"/>
                </a:cubicBezTo>
                <a:cubicBezTo>
                  <a:pt x="269686" y="20368"/>
                  <a:pt x="269705" y="20369"/>
                  <a:pt x="269724" y="20369"/>
                </a:cubicBezTo>
                <a:cubicBezTo>
                  <a:pt x="269970" y="20369"/>
                  <a:pt x="270173" y="20235"/>
                  <a:pt x="270278" y="20004"/>
                </a:cubicBezTo>
                <a:cubicBezTo>
                  <a:pt x="270391" y="19754"/>
                  <a:pt x="270346" y="19460"/>
                  <a:pt x="270164" y="19256"/>
                </a:cubicBezTo>
                <a:cubicBezTo>
                  <a:pt x="270074" y="19188"/>
                  <a:pt x="270006" y="19098"/>
                  <a:pt x="269915" y="19030"/>
                </a:cubicBezTo>
                <a:close/>
                <a:moveTo>
                  <a:pt x="221311" y="19684"/>
                </a:moveTo>
                <a:cubicBezTo>
                  <a:pt x="221143" y="19684"/>
                  <a:pt x="220984" y="19834"/>
                  <a:pt x="220984" y="20004"/>
                </a:cubicBezTo>
                <a:cubicBezTo>
                  <a:pt x="220961" y="20208"/>
                  <a:pt x="221097" y="20366"/>
                  <a:pt x="221301" y="20366"/>
                </a:cubicBezTo>
                <a:cubicBezTo>
                  <a:pt x="221314" y="20368"/>
                  <a:pt x="221328" y="20369"/>
                  <a:pt x="221341" y="20369"/>
                </a:cubicBezTo>
                <a:cubicBezTo>
                  <a:pt x="221508" y="20369"/>
                  <a:pt x="221665" y="20238"/>
                  <a:pt x="221686" y="20049"/>
                </a:cubicBezTo>
                <a:cubicBezTo>
                  <a:pt x="221686" y="19868"/>
                  <a:pt x="221528" y="19709"/>
                  <a:pt x="221346" y="19687"/>
                </a:cubicBezTo>
                <a:cubicBezTo>
                  <a:pt x="221335" y="19685"/>
                  <a:pt x="221323" y="19684"/>
                  <a:pt x="221311" y="19684"/>
                </a:cubicBezTo>
                <a:close/>
                <a:moveTo>
                  <a:pt x="41342" y="19551"/>
                </a:moveTo>
                <a:lnTo>
                  <a:pt x="41614" y="20117"/>
                </a:lnTo>
                <a:lnTo>
                  <a:pt x="41116" y="20411"/>
                </a:lnTo>
                <a:lnTo>
                  <a:pt x="40821" y="19822"/>
                </a:lnTo>
                <a:lnTo>
                  <a:pt x="41342" y="19551"/>
                </a:lnTo>
                <a:close/>
                <a:moveTo>
                  <a:pt x="95665" y="19460"/>
                </a:moveTo>
                <a:lnTo>
                  <a:pt x="95960" y="20094"/>
                </a:lnTo>
                <a:lnTo>
                  <a:pt x="95326" y="20411"/>
                </a:lnTo>
                <a:lnTo>
                  <a:pt x="94963" y="19845"/>
                </a:lnTo>
                <a:lnTo>
                  <a:pt x="95665" y="19460"/>
                </a:lnTo>
                <a:close/>
                <a:moveTo>
                  <a:pt x="230456" y="19172"/>
                </a:moveTo>
                <a:cubicBezTo>
                  <a:pt x="230364" y="19172"/>
                  <a:pt x="230270" y="19192"/>
                  <a:pt x="230181" y="19233"/>
                </a:cubicBezTo>
                <a:cubicBezTo>
                  <a:pt x="229841" y="19392"/>
                  <a:pt x="229705" y="19800"/>
                  <a:pt x="229887" y="20117"/>
                </a:cubicBezTo>
                <a:cubicBezTo>
                  <a:pt x="229977" y="20253"/>
                  <a:pt x="230091" y="20366"/>
                  <a:pt x="230204" y="20457"/>
                </a:cubicBezTo>
                <a:lnTo>
                  <a:pt x="230204" y="20457"/>
                </a:lnTo>
                <a:cubicBezTo>
                  <a:pt x="230335" y="20457"/>
                  <a:pt x="230484" y="20456"/>
                  <a:pt x="230634" y="20434"/>
                </a:cubicBezTo>
                <a:cubicBezTo>
                  <a:pt x="230997" y="20343"/>
                  <a:pt x="231201" y="19936"/>
                  <a:pt x="231065" y="19596"/>
                </a:cubicBezTo>
                <a:cubicBezTo>
                  <a:pt x="230964" y="19329"/>
                  <a:pt x="230716" y="19172"/>
                  <a:pt x="230456" y="19172"/>
                </a:cubicBezTo>
                <a:close/>
                <a:moveTo>
                  <a:pt x="21702" y="19551"/>
                </a:moveTo>
                <a:lnTo>
                  <a:pt x="22019" y="20117"/>
                </a:lnTo>
                <a:lnTo>
                  <a:pt x="21453" y="20457"/>
                </a:lnTo>
                <a:lnTo>
                  <a:pt x="21158" y="19868"/>
                </a:lnTo>
                <a:lnTo>
                  <a:pt x="21702" y="19551"/>
                </a:lnTo>
                <a:close/>
                <a:moveTo>
                  <a:pt x="56384" y="19641"/>
                </a:moveTo>
                <a:lnTo>
                  <a:pt x="56656" y="20162"/>
                </a:lnTo>
                <a:lnTo>
                  <a:pt x="56135" y="20457"/>
                </a:lnTo>
                <a:lnTo>
                  <a:pt x="55863" y="19936"/>
                </a:lnTo>
                <a:lnTo>
                  <a:pt x="56384" y="19641"/>
                </a:lnTo>
                <a:close/>
                <a:moveTo>
                  <a:pt x="75980" y="19596"/>
                </a:moveTo>
                <a:lnTo>
                  <a:pt x="76274" y="20185"/>
                </a:lnTo>
                <a:lnTo>
                  <a:pt x="75753" y="20457"/>
                </a:lnTo>
                <a:lnTo>
                  <a:pt x="75481" y="19890"/>
                </a:lnTo>
                <a:lnTo>
                  <a:pt x="75980" y="19596"/>
                </a:lnTo>
                <a:close/>
                <a:moveTo>
                  <a:pt x="230204" y="20457"/>
                </a:moveTo>
                <a:lnTo>
                  <a:pt x="230204" y="20457"/>
                </a:lnTo>
                <a:cubicBezTo>
                  <a:pt x="230196" y="20457"/>
                  <a:pt x="230189" y="20457"/>
                  <a:pt x="230181" y="20457"/>
                </a:cubicBezTo>
                <a:lnTo>
                  <a:pt x="230204" y="20457"/>
                </a:lnTo>
                <a:cubicBezTo>
                  <a:pt x="230204" y="20457"/>
                  <a:pt x="230204" y="20457"/>
                  <a:pt x="230204" y="20457"/>
                </a:cubicBezTo>
                <a:close/>
                <a:moveTo>
                  <a:pt x="156586" y="19210"/>
                </a:moveTo>
                <a:cubicBezTo>
                  <a:pt x="156262" y="19210"/>
                  <a:pt x="155969" y="19473"/>
                  <a:pt x="155969" y="19800"/>
                </a:cubicBezTo>
                <a:cubicBezTo>
                  <a:pt x="155969" y="20140"/>
                  <a:pt x="156218" y="20434"/>
                  <a:pt x="156535" y="20457"/>
                </a:cubicBezTo>
                <a:cubicBezTo>
                  <a:pt x="156549" y="20458"/>
                  <a:pt x="156563" y="20458"/>
                  <a:pt x="156577" y="20458"/>
                </a:cubicBezTo>
                <a:cubicBezTo>
                  <a:pt x="156920" y="20458"/>
                  <a:pt x="157193" y="20193"/>
                  <a:pt x="157215" y="19845"/>
                </a:cubicBezTo>
                <a:cubicBezTo>
                  <a:pt x="157237" y="19505"/>
                  <a:pt x="156965" y="19211"/>
                  <a:pt x="156626" y="19211"/>
                </a:cubicBezTo>
                <a:cubicBezTo>
                  <a:pt x="156612" y="19210"/>
                  <a:pt x="156599" y="19210"/>
                  <a:pt x="156586" y="19210"/>
                </a:cubicBezTo>
                <a:close/>
                <a:moveTo>
                  <a:pt x="238835" y="19596"/>
                </a:moveTo>
                <a:lnTo>
                  <a:pt x="239107" y="20162"/>
                </a:lnTo>
                <a:lnTo>
                  <a:pt x="238608" y="20479"/>
                </a:lnTo>
                <a:cubicBezTo>
                  <a:pt x="238495" y="20298"/>
                  <a:pt x="238382" y="20094"/>
                  <a:pt x="238268" y="19913"/>
                </a:cubicBezTo>
                <a:cubicBezTo>
                  <a:pt x="238450" y="19822"/>
                  <a:pt x="238631" y="19709"/>
                  <a:pt x="238835" y="19596"/>
                </a:cubicBezTo>
                <a:close/>
                <a:moveTo>
                  <a:pt x="258453" y="19596"/>
                </a:moveTo>
                <a:cubicBezTo>
                  <a:pt x="258521" y="19800"/>
                  <a:pt x="258634" y="19981"/>
                  <a:pt x="258725" y="20208"/>
                </a:cubicBezTo>
                <a:lnTo>
                  <a:pt x="258136" y="20479"/>
                </a:lnTo>
                <a:cubicBezTo>
                  <a:pt x="258045" y="20298"/>
                  <a:pt x="257932" y="20094"/>
                  <a:pt x="257841" y="19890"/>
                </a:cubicBezTo>
                <a:lnTo>
                  <a:pt x="258453" y="19596"/>
                </a:lnTo>
                <a:close/>
                <a:moveTo>
                  <a:pt x="8818" y="19255"/>
                </a:moveTo>
                <a:cubicBezTo>
                  <a:pt x="8495" y="19255"/>
                  <a:pt x="8223" y="19519"/>
                  <a:pt x="8223" y="19845"/>
                </a:cubicBezTo>
                <a:cubicBezTo>
                  <a:pt x="8201" y="20185"/>
                  <a:pt x="8472" y="20479"/>
                  <a:pt x="8812" y="20479"/>
                </a:cubicBezTo>
                <a:cubicBezTo>
                  <a:pt x="8825" y="20480"/>
                  <a:pt x="8839" y="20481"/>
                  <a:pt x="8852" y="20481"/>
                </a:cubicBezTo>
                <a:cubicBezTo>
                  <a:pt x="9173" y="20481"/>
                  <a:pt x="9425" y="20217"/>
                  <a:pt x="9446" y="19890"/>
                </a:cubicBezTo>
                <a:cubicBezTo>
                  <a:pt x="9446" y="19573"/>
                  <a:pt x="9197" y="19279"/>
                  <a:pt x="8857" y="19256"/>
                </a:cubicBezTo>
                <a:cubicBezTo>
                  <a:pt x="8844" y="19255"/>
                  <a:pt x="8831" y="19255"/>
                  <a:pt x="8818" y="19255"/>
                </a:cubicBezTo>
                <a:close/>
                <a:moveTo>
                  <a:pt x="280109" y="19347"/>
                </a:moveTo>
                <a:cubicBezTo>
                  <a:pt x="279815" y="19369"/>
                  <a:pt x="279588" y="19619"/>
                  <a:pt x="279588" y="19913"/>
                </a:cubicBezTo>
                <a:cubicBezTo>
                  <a:pt x="279588" y="20218"/>
                  <a:pt x="279818" y="20481"/>
                  <a:pt x="280118" y="20481"/>
                </a:cubicBezTo>
                <a:cubicBezTo>
                  <a:pt x="280130" y="20481"/>
                  <a:pt x="280142" y="20480"/>
                  <a:pt x="280155" y="20479"/>
                </a:cubicBezTo>
                <a:cubicBezTo>
                  <a:pt x="280472" y="20479"/>
                  <a:pt x="280721" y="20208"/>
                  <a:pt x="280721" y="19890"/>
                </a:cubicBezTo>
                <a:cubicBezTo>
                  <a:pt x="280698" y="19573"/>
                  <a:pt x="280426" y="19347"/>
                  <a:pt x="280109" y="19347"/>
                </a:cubicBezTo>
                <a:close/>
                <a:moveTo>
                  <a:pt x="36812" y="19641"/>
                </a:moveTo>
                <a:lnTo>
                  <a:pt x="37106" y="20208"/>
                </a:lnTo>
                <a:lnTo>
                  <a:pt x="36540" y="20502"/>
                </a:lnTo>
                <a:lnTo>
                  <a:pt x="36245" y="20004"/>
                </a:lnTo>
                <a:lnTo>
                  <a:pt x="36812" y="19641"/>
                </a:lnTo>
                <a:close/>
                <a:moveTo>
                  <a:pt x="91044" y="19619"/>
                </a:moveTo>
                <a:lnTo>
                  <a:pt x="91361" y="20230"/>
                </a:lnTo>
                <a:lnTo>
                  <a:pt x="90795" y="20502"/>
                </a:lnTo>
                <a:lnTo>
                  <a:pt x="90478" y="19958"/>
                </a:lnTo>
                <a:lnTo>
                  <a:pt x="91044" y="19619"/>
                </a:lnTo>
                <a:close/>
                <a:moveTo>
                  <a:pt x="225908" y="19368"/>
                </a:moveTo>
                <a:cubicBezTo>
                  <a:pt x="225607" y="19368"/>
                  <a:pt x="225356" y="19631"/>
                  <a:pt x="225356" y="19936"/>
                </a:cubicBezTo>
                <a:cubicBezTo>
                  <a:pt x="225333" y="20230"/>
                  <a:pt x="225583" y="20502"/>
                  <a:pt x="225877" y="20502"/>
                </a:cubicBezTo>
                <a:cubicBezTo>
                  <a:pt x="226217" y="20502"/>
                  <a:pt x="226489" y="20253"/>
                  <a:pt x="226489" y="19936"/>
                </a:cubicBezTo>
                <a:cubicBezTo>
                  <a:pt x="226466" y="19619"/>
                  <a:pt x="226240" y="19392"/>
                  <a:pt x="225945" y="19369"/>
                </a:cubicBezTo>
                <a:cubicBezTo>
                  <a:pt x="225933" y="19369"/>
                  <a:pt x="225920" y="19368"/>
                  <a:pt x="225908" y="19368"/>
                </a:cubicBezTo>
                <a:close/>
                <a:moveTo>
                  <a:pt x="230227" y="20502"/>
                </a:moveTo>
                <a:cubicBezTo>
                  <a:pt x="230227" y="20503"/>
                  <a:pt x="230228" y="20503"/>
                  <a:pt x="230228" y="20504"/>
                </a:cubicBezTo>
                <a:lnTo>
                  <a:pt x="230228" y="20504"/>
                </a:lnTo>
                <a:cubicBezTo>
                  <a:pt x="230235" y="20503"/>
                  <a:pt x="230242" y="20502"/>
                  <a:pt x="230249" y="20502"/>
                </a:cubicBezTo>
                <a:close/>
                <a:moveTo>
                  <a:pt x="117347" y="19226"/>
                </a:moveTo>
                <a:cubicBezTo>
                  <a:pt x="117316" y="19226"/>
                  <a:pt x="117285" y="19228"/>
                  <a:pt x="117254" y="19233"/>
                </a:cubicBezTo>
                <a:cubicBezTo>
                  <a:pt x="116620" y="19324"/>
                  <a:pt x="116484" y="20185"/>
                  <a:pt x="117073" y="20457"/>
                </a:cubicBezTo>
                <a:cubicBezTo>
                  <a:pt x="117160" y="20509"/>
                  <a:pt x="117260" y="20534"/>
                  <a:pt x="117361" y="20534"/>
                </a:cubicBezTo>
                <a:cubicBezTo>
                  <a:pt x="117523" y="20534"/>
                  <a:pt x="117686" y="20469"/>
                  <a:pt x="117798" y="20343"/>
                </a:cubicBezTo>
                <a:cubicBezTo>
                  <a:pt x="117908" y="20233"/>
                  <a:pt x="117997" y="20122"/>
                  <a:pt x="118086" y="19991"/>
                </a:cubicBezTo>
                <a:lnTo>
                  <a:pt x="118086" y="19991"/>
                </a:lnTo>
                <a:cubicBezTo>
                  <a:pt x="118088" y="19995"/>
                  <a:pt x="118090" y="19999"/>
                  <a:pt x="118092" y="20004"/>
                </a:cubicBezTo>
                <a:lnTo>
                  <a:pt x="118092" y="19981"/>
                </a:lnTo>
                <a:cubicBezTo>
                  <a:pt x="118090" y="19984"/>
                  <a:pt x="118088" y="19987"/>
                  <a:pt x="118086" y="19991"/>
                </a:cubicBezTo>
                <a:lnTo>
                  <a:pt x="118086" y="19991"/>
                </a:lnTo>
                <a:cubicBezTo>
                  <a:pt x="118023" y="19858"/>
                  <a:pt x="117999" y="19706"/>
                  <a:pt x="117934" y="19596"/>
                </a:cubicBezTo>
                <a:cubicBezTo>
                  <a:pt x="117813" y="19375"/>
                  <a:pt x="117586" y="19226"/>
                  <a:pt x="117347" y="19226"/>
                </a:cubicBezTo>
                <a:close/>
                <a:moveTo>
                  <a:pt x="4264" y="19436"/>
                </a:moveTo>
                <a:cubicBezTo>
                  <a:pt x="3966" y="19436"/>
                  <a:pt x="3738" y="19676"/>
                  <a:pt x="3738" y="19958"/>
                </a:cubicBezTo>
                <a:cubicBezTo>
                  <a:pt x="3715" y="20276"/>
                  <a:pt x="3987" y="20547"/>
                  <a:pt x="4304" y="20547"/>
                </a:cubicBezTo>
                <a:cubicBezTo>
                  <a:pt x="4599" y="20525"/>
                  <a:pt x="4848" y="20298"/>
                  <a:pt x="4870" y="20004"/>
                </a:cubicBezTo>
                <a:cubicBezTo>
                  <a:pt x="4870" y="19687"/>
                  <a:pt x="4621" y="19437"/>
                  <a:pt x="4304" y="19437"/>
                </a:cubicBezTo>
                <a:cubicBezTo>
                  <a:pt x="4291" y="19436"/>
                  <a:pt x="4277" y="19436"/>
                  <a:pt x="4264" y="19436"/>
                </a:cubicBezTo>
                <a:close/>
                <a:moveTo>
                  <a:pt x="71449" y="19709"/>
                </a:moveTo>
                <a:lnTo>
                  <a:pt x="71743" y="20276"/>
                </a:lnTo>
                <a:lnTo>
                  <a:pt x="71177" y="20547"/>
                </a:lnTo>
                <a:lnTo>
                  <a:pt x="70882" y="20049"/>
                </a:lnTo>
                <a:lnTo>
                  <a:pt x="71449" y="19709"/>
                </a:lnTo>
                <a:close/>
                <a:moveTo>
                  <a:pt x="177562" y="19928"/>
                </a:moveTo>
                <a:cubicBezTo>
                  <a:pt x="177404" y="19928"/>
                  <a:pt x="177263" y="20070"/>
                  <a:pt x="177263" y="20230"/>
                </a:cubicBezTo>
                <a:lnTo>
                  <a:pt x="177286" y="20230"/>
                </a:lnTo>
                <a:cubicBezTo>
                  <a:pt x="177286" y="20411"/>
                  <a:pt x="177421" y="20547"/>
                  <a:pt x="177603" y="20547"/>
                </a:cubicBezTo>
                <a:cubicBezTo>
                  <a:pt x="177614" y="20549"/>
                  <a:pt x="177626" y="20550"/>
                  <a:pt x="177638" y="20550"/>
                </a:cubicBezTo>
                <a:cubicBezTo>
                  <a:pt x="177784" y="20550"/>
                  <a:pt x="177920" y="20422"/>
                  <a:pt x="177920" y="20276"/>
                </a:cubicBezTo>
                <a:cubicBezTo>
                  <a:pt x="177942" y="20094"/>
                  <a:pt x="177807" y="19936"/>
                  <a:pt x="177625" y="19936"/>
                </a:cubicBezTo>
                <a:cubicBezTo>
                  <a:pt x="177604" y="19930"/>
                  <a:pt x="177583" y="19928"/>
                  <a:pt x="177562" y="19928"/>
                </a:cubicBezTo>
                <a:close/>
                <a:moveTo>
                  <a:pt x="167132" y="19526"/>
                </a:moveTo>
                <a:cubicBezTo>
                  <a:pt x="167119" y="19526"/>
                  <a:pt x="167105" y="19527"/>
                  <a:pt x="167091" y="19528"/>
                </a:cubicBezTo>
                <a:cubicBezTo>
                  <a:pt x="167079" y="19527"/>
                  <a:pt x="167067" y="19527"/>
                  <a:pt x="167054" y="19527"/>
                </a:cubicBezTo>
                <a:cubicBezTo>
                  <a:pt x="166778" y="19527"/>
                  <a:pt x="166570" y="19766"/>
                  <a:pt x="166570" y="20026"/>
                </a:cubicBezTo>
                <a:cubicBezTo>
                  <a:pt x="166570" y="20330"/>
                  <a:pt x="166799" y="20571"/>
                  <a:pt x="167097" y="20571"/>
                </a:cubicBezTo>
                <a:cubicBezTo>
                  <a:pt x="167110" y="20571"/>
                  <a:pt x="167123" y="20571"/>
                  <a:pt x="167137" y="20570"/>
                </a:cubicBezTo>
                <a:cubicBezTo>
                  <a:pt x="167409" y="20547"/>
                  <a:pt x="167635" y="20321"/>
                  <a:pt x="167613" y="20026"/>
                </a:cubicBezTo>
                <a:cubicBezTo>
                  <a:pt x="167613" y="19745"/>
                  <a:pt x="167406" y="19526"/>
                  <a:pt x="167132" y="19526"/>
                </a:cubicBezTo>
                <a:close/>
                <a:moveTo>
                  <a:pt x="32213" y="19800"/>
                </a:moveTo>
                <a:lnTo>
                  <a:pt x="32508" y="20343"/>
                </a:lnTo>
                <a:lnTo>
                  <a:pt x="31987" y="20593"/>
                </a:lnTo>
                <a:lnTo>
                  <a:pt x="31692" y="20094"/>
                </a:lnTo>
                <a:lnTo>
                  <a:pt x="32213" y="19800"/>
                </a:lnTo>
                <a:close/>
                <a:moveTo>
                  <a:pt x="253831" y="19754"/>
                </a:moveTo>
                <a:lnTo>
                  <a:pt x="254126" y="20276"/>
                </a:lnTo>
                <a:lnTo>
                  <a:pt x="253582" y="20593"/>
                </a:lnTo>
                <a:lnTo>
                  <a:pt x="253582" y="20570"/>
                </a:lnTo>
                <a:cubicBezTo>
                  <a:pt x="253492" y="20366"/>
                  <a:pt x="253401" y="20208"/>
                  <a:pt x="253310" y="20026"/>
                </a:cubicBezTo>
                <a:lnTo>
                  <a:pt x="253831" y="19754"/>
                </a:lnTo>
                <a:close/>
                <a:moveTo>
                  <a:pt x="51831" y="19754"/>
                </a:moveTo>
                <a:lnTo>
                  <a:pt x="52125" y="20276"/>
                </a:lnTo>
                <a:lnTo>
                  <a:pt x="51559" y="20615"/>
                </a:lnTo>
                <a:lnTo>
                  <a:pt x="51265" y="20049"/>
                </a:lnTo>
                <a:lnTo>
                  <a:pt x="51831" y="19754"/>
                </a:lnTo>
                <a:close/>
                <a:moveTo>
                  <a:pt x="66873" y="19845"/>
                </a:moveTo>
                <a:lnTo>
                  <a:pt x="67145" y="20389"/>
                </a:lnTo>
                <a:lnTo>
                  <a:pt x="66646" y="20661"/>
                </a:lnTo>
                <a:lnTo>
                  <a:pt x="66352" y="20140"/>
                </a:lnTo>
                <a:lnTo>
                  <a:pt x="66873" y="19845"/>
                </a:lnTo>
                <a:close/>
                <a:moveTo>
                  <a:pt x="86491" y="19777"/>
                </a:moveTo>
                <a:lnTo>
                  <a:pt x="86808" y="20321"/>
                </a:lnTo>
                <a:lnTo>
                  <a:pt x="86219" y="20661"/>
                </a:lnTo>
                <a:cubicBezTo>
                  <a:pt x="86128" y="20479"/>
                  <a:pt x="86015" y="20276"/>
                  <a:pt x="85924" y="20094"/>
                </a:cubicBezTo>
                <a:lnTo>
                  <a:pt x="86491" y="19777"/>
                </a:lnTo>
                <a:close/>
                <a:moveTo>
                  <a:pt x="275601" y="19415"/>
                </a:moveTo>
                <a:cubicBezTo>
                  <a:pt x="275261" y="19415"/>
                  <a:pt x="274990" y="19709"/>
                  <a:pt x="274990" y="20049"/>
                </a:cubicBezTo>
                <a:cubicBezTo>
                  <a:pt x="274990" y="20389"/>
                  <a:pt x="275284" y="20661"/>
                  <a:pt x="275624" y="20661"/>
                </a:cubicBezTo>
                <a:cubicBezTo>
                  <a:pt x="275964" y="20638"/>
                  <a:pt x="276213" y="20343"/>
                  <a:pt x="276213" y="20026"/>
                </a:cubicBezTo>
                <a:cubicBezTo>
                  <a:pt x="276213" y="19687"/>
                  <a:pt x="275941" y="19415"/>
                  <a:pt x="275601" y="19415"/>
                </a:cubicBezTo>
                <a:close/>
                <a:moveTo>
                  <a:pt x="249301" y="19845"/>
                </a:moveTo>
                <a:lnTo>
                  <a:pt x="249595" y="20389"/>
                </a:lnTo>
                <a:lnTo>
                  <a:pt x="249074" y="20683"/>
                </a:lnTo>
                <a:lnTo>
                  <a:pt x="249051" y="20661"/>
                </a:lnTo>
                <a:cubicBezTo>
                  <a:pt x="248961" y="20479"/>
                  <a:pt x="248870" y="20298"/>
                  <a:pt x="248780" y="20140"/>
                </a:cubicBezTo>
                <a:lnTo>
                  <a:pt x="249301" y="19845"/>
                </a:lnTo>
                <a:close/>
                <a:moveTo>
                  <a:pt x="27682" y="19890"/>
                </a:moveTo>
                <a:lnTo>
                  <a:pt x="27977" y="20411"/>
                </a:lnTo>
                <a:lnTo>
                  <a:pt x="27388" y="20729"/>
                </a:lnTo>
                <a:lnTo>
                  <a:pt x="27116" y="20208"/>
                </a:lnTo>
                <a:lnTo>
                  <a:pt x="27682" y="19890"/>
                </a:lnTo>
                <a:close/>
                <a:moveTo>
                  <a:pt x="47232" y="19868"/>
                </a:moveTo>
                <a:lnTo>
                  <a:pt x="47527" y="20434"/>
                </a:lnTo>
                <a:lnTo>
                  <a:pt x="47028" y="20729"/>
                </a:lnTo>
                <a:lnTo>
                  <a:pt x="46734" y="20140"/>
                </a:lnTo>
                <a:lnTo>
                  <a:pt x="47232" y="19868"/>
                </a:lnTo>
                <a:close/>
                <a:moveTo>
                  <a:pt x="162552" y="19549"/>
                </a:moveTo>
                <a:cubicBezTo>
                  <a:pt x="162540" y="19549"/>
                  <a:pt x="162528" y="19550"/>
                  <a:pt x="162516" y="19551"/>
                </a:cubicBezTo>
                <a:cubicBezTo>
                  <a:pt x="162503" y="19550"/>
                  <a:pt x="162491" y="19549"/>
                  <a:pt x="162479" y="19549"/>
                </a:cubicBezTo>
                <a:cubicBezTo>
                  <a:pt x="162156" y="19549"/>
                  <a:pt x="161904" y="19835"/>
                  <a:pt x="161904" y="20162"/>
                </a:cubicBezTo>
                <a:cubicBezTo>
                  <a:pt x="161927" y="20479"/>
                  <a:pt x="162176" y="20729"/>
                  <a:pt x="162493" y="20729"/>
                </a:cubicBezTo>
                <a:cubicBezTo>
                  <a:pt x="162833" y="20729"/>
                  <a:pt x="163104" y="20457"/>
                  <a:pt x="163104" y="20117"/>
                </a:cubicBezTo>
                <a:cubicBezTo>
                  <a:pt x="163083" y="19812"/>
                  <a:pt x="162852" y="19549"/>
                  <a:pt x="162552" y="19549"/>
                </a:cubicBezTo>
                <a:close/>
                <a:moveTo>
                  <a:pt x="183447" y="20434"/>
                </a:moveTo>
                <a:cubicBezTo>
                  <a:pt x="183402" y="20434"/>
                  <a:pt x="183357" y="20457"/>
                  <a:pt x="183311" y="20502"/>
                </a:cubicBezTo>
                <a:cubicBezTo>
                  <a:pt x="183344" y="20633"/>
                  <a:pt x="183377" y="20729"/>
                  <a:pt x="183470" y="20729"/>
                </a:cubicBezTo>
                <a:cubicBezTo>
                  <a:pt x="183505" y="20729"/>
                  <a:pt x="183549" y="20715"/>
                  <a:pt x="183606" y="20683"/>
                </a:cubicBezTo>
                <a:cubicBezTo>
                  <a:pt x="183651" y="20661"/>
                  <a:pt x="183674" y="20593"/>
                  <a:pt x="183719" y="20502"/>
                </a:cubicBezTo>
                <a:cubicBezTo>
                  <a:pt x="183628" y="20457"/>
                  <a:pt x="183538" y="20434"/>
                  <a:pt x="183447" y="20434"/>
                </a:cubicBezTo>
                <a:close/>
                <a:moveTo>
                  <a:pt x="62342" y="19958"/>
                </a:moveTo>
                <a:lnTo>
                  <a:pt x="62614" y="20457"/>
                </a:lnTo>
                <a:lnTo>
                  <a:pt x="62048" y="20751"/>
                </a:lnTo>
                <a:cubicBezTo>
                  <a:pt x="61957" y="20593"/>
                  <a:pt x="61866" y="20434"/>
                  <a:pt x="61776" y="20253"/>
                </a:cubicBezTo>
                <a:lnTo>
                  <a:pt x="62342" y="19958"/>
                </a:lnTo>
                <a:close/>
                <a:moveTo>
                  <a:pt x="81892" y="19913"/>
                </a:moveTo>
                <a:lnTo>
                  <a:pt x="82187" y="20479"/>
                </a:lnTo>
                <a:lnTo>
                  <a:pt x="81688" y="20774"/>
                </a:lnTo>
                <a:lnTo>
                  <a:pt x="81371" y="20208"/>
                </a:lnTo>
                <a:lnTo>
                  <a:pt x="81892" y="19913"/>
                </a:lnTo>
                <a:close/>
                <a:moveTo>
                  <a:pt x="173004" y="19868"/>
                </a:moveTo>
                <a:cubicBezTo>
                  <a:pt x="172755" y="19890"/>
                  <a:pt x="172574" y="20072"/>
                  <a:pt x="172551" y="20321"/>
                </a:cubicBezTo>
                <a:cubicBezTo>
                  <a:pt x="172551" y="20570"/>
                  <a:pt x="172755" y="20774"/>
                  <a:pt x="173004" y="20774"/>
                </a:cubicBezTo>
                <a:cubicBezTo>
                  <a:pt x="173253" y="20774"/>
                  <a:pt x="173457" y="20593"/>
                  <a:pt x="173457" y="20343"/>
                </a:cubicBezTo>
                <a:cubicBezTo>
                  <a:pt x="173457" y="20094"/>
                  <a:pt x="173253" y="19890"/>
                  <a:pt x="173004" y="19868"/>
                </a:cubicBezTo>
                <a:close/>
                <a:moveTo>
                  <a:pt x="244702" y="19936"/>
                </a:moveTo>
                <a:lnTo>
                  <a:pt x="244997" y="20479"/>
                </a:lnTo>
                <a:lnTo>
                  <a:pt x="244476" y="20774"/>
                </a:lnTo>
                <a:lnTo>
                  <a:pt x="244181" y="20253"/>
                </a:lnTo>
                <a:lnTo>
                  <a:pt x="244702" y="19936"/>
                </a:lnTo>
                <a:close/>
                <a:moveTo>
                  <a:pt x="42724" y="20004"/>
                </a:moveTo>
                <a:lnTo>
                  <a:pt x="42996" y="20525"/>
                </a:lnTo>
                <a:lnTo>
                  <a:pt x="42475" y="20819"/>
                </a:lnTo>
                <a:lnTo>
                  <a:pt x="42203" y="20298"/>
                </a:lnTo>
                <a:lnTo>
                  <a:pt x="42724" y="20004"/>
                </a:lnTo>
                <a:close/>
                <a:moveTo>
                  <a:pt x="96934" y="19800"/>
                </a:moveTo>
                <a:lnTo>
                  <a:pt x="97342" y="20547"/>
                </a:lnTo>
                <a:lnTo>
                  <a:pt x="96707" y="20819"/>
                </a:lnTo>
                <a:lnTo>
                  <a:pt x="96345" y="20253"/>
                </a:lnTo>
                <a:cubicBezTo>
                  <a:pt x="96571" y="20140"/>
                  <a:pt x="96911" y="20185"/>
                  <a:pt x="96934" y="19800"/>
                </a:cubicBezTo>
                <a:close/>
                <a:moveTo>
                  <a:pt x="264343" y="19845"/>
                </a:moveTo>
                <a:cubicBezTo>
                  <a:pt x="264456" y="20049"/>
                  <a:pt x="264592" y="20298"/>
                  <a:pt x="264705" y="20502"/>
                </a:cubicBezTo>
                <a:lnTo>
                  <a:pt x="264093" y="20842"/>
                </a:lnTo>
                <a:cubicBezTo>
                  <a:pt x="264003" y="20638"/>
                  <a:pt x="263889" y="20411"/>
                  <a:pt x="263776" y="20185"/>
                </a:cubicBezTo>
                <a:lnTo>
                  <a:pt x="264343" y="19845"/>
                </a:lnTo>
                <a:close/>
                <a:moveTo>
                  <a:pt x="271087" y="19549"/>
                </a:moveTo>
                <a:cubicBezTo>
                  <a:pt x="271074" y="19549"/>
                  <a:pt x="271061" y="19550"/>
                  <a:pt x="271048" y="19551"/>
                </a:cubicBezTo>
                <a:cubicBezTo>
                  <a:pt x="270708" y="19551"/>
                  <a:pt x="270414" y="19845"/>
                  <a:pt x="270436" y="20208"/>
                </a:cubicBezTo>
                <a:cubicBezTo>
                  <a:pt x="270436" y="20547"/>
                  <a:pt x="270731" y="20842"/>
                  <a:pt x="271093" y="20842"/>
                </a:cubicBezTo>
                <a:cubicBezTo>
                  <a:pt x="271433" y="20819"/>
                  <a:pt x="271728" y="20525"/>
                  <a:pt x="271728" y="20162"/>
                </a:cubicBezTo>
                <a:cubicBezTo>
                  <a:pt x="271706" y="19835"/>
                  <a:pt x="271431" y="19549"/>
                  <a:pt x="271087" y="19549"/>
                </a:cubicBezTo>
                <a:close/>
                <a:moveTo>
                  <a:pt x="77384" y="20049"/>
                </a:moveTo>
                <a:lnTo>
                  <a:pt x="77656" y="20593"/>
                </a:lnTo>
                <a:lnTo>
                  <a:pt x="77135" y="20865"/>
                </a:lnTo>
                <a:lnTo>
                  <a:pt x="76840" y="20343"/>
                </a:lnTo>
                <a:lnTo>
                  <a:pt x="77384" y="20049"/>
                </a:lnTo>
                <a:close/>
                <a:moveTo>
                  <a:pt x="131658" y="19841"/>
                </a:moveTo>
                <a:lnTo>
                  <a:pt x="132001" y="20593"/>
                </a:lnTo>
                <a:lnTo>
                  <a:pt x="131390" y="20865"/>
                </a:lnTo>
                <a:lnTo>
                  <a:pt x="131050" y="20298"/>
                </a:lnTo>
                <a:cubicBezTo>
                  <a:pt x="131290" y="20189"/>
                  <a:pt x="131614" y="20185"/>
                  <a:pt x="131658" y="19841"/>
                </a:cubicBezTo>
                <a:close/>
                <a:moveTo>
                  <a:pt x="157958" y="19609"/>
                </a:moveTo>
                <a:cubicBezTo>
                  <a:pt x="157780" y="19609"/>
                  <a:pt x="157601" y="19685"/>
                  <a:pt x="157464" y="19822"/>
                </a:cubicBezTo>
                <a:cubicBezTo>
                  <a:pt x="157283" y="20026"/>
                  <a:pt x="157260" y="20343"/>
                  <a:pt x="157418" y="20593"/>
                </a:cubicBezTo>
                <a:cubicBezTo>
                  <a:pt x="157509" y="20683"/>
                  <a:pt x="157600" y="20774"/>
                  <a:pt x="157690" y="20865"/>
                </a:cubicBezTo>
                <a:lnTo>
                  <a:pt x="158121" y="20865"/>
                </a:lnTo>
                <a:cubicBezTo>
                  <a:pt x="158393" y="20797"/>
                  <a:pt x="158596" y="20547"/>
                  <a:pt x="158596" y="20276"/>
                </a:cubicBezTo>
                <a:cubicBezTo>
                  <a:pt x="158596" y="20004"/>
                  <a:pt x="158461" y="19754"/>
                  <a:pt x="158211" y="19664"/>
                </a:cubicBezTo>
                <a:cubicBezTo>
                  <a:pt x="158130" y="19627"/>
                  <a:pt x="158044" y="19609"/>
                  <a:pt x="157958" y="19609"/>
                </a:cubicBezTo>
                <a:close/>
                <a:moveTo>
                  <a:pt x="218333" y="20366"/>
                </a:moveTo>
                <a:lnTo>
                  <a:pt x="217880" y="20502"/>
                </a:lnTo>
                <a:cubicBezTo>
                  <a:pt x="217917" y="20722"/>
                  <a:pt x="217983" y="20867"/>
                  <a:pt x="218127" y="20867"/>
                </a:cubicBezTo>
                <a:cubicBezTo>
                  <a:pt x="218161" y="20867"/>
                  <a:pt x="218199" y="20859"/>
                  <a:pt x="218243" y="20842"/>
                </a:cubicBezTo>
                <a:cubicBezTo>
                  <a:pt x="218469" y="20774"/>
                  <a:pt x="218492" y="20615"/>
                  <a:pt x="218333" y="20366"/>
                </a:cubicBezTo>
                <a:close/>
                <a:moveTo>
                  <a:pt x="240171" y="20026"/>
                </a:moveTo>
                <a:lnTo>
                  <a:pt x="240534" y="20638"/>
                </a:lnTo>
                <a:lnTo>
                  <a:pt x="239922" y="20887"/>
                </a:lnTo>
                <a:lnTo>
                  <a:pt x="239628" y="20321"/>
                </a:lnTo>
                <a:lnTo>
                  <a:pt x="240171" y="20026"/>
                </a:lnTo>
                <a:close/>
                <a:moveTo>
                  <a:pt x="281536" y="19777"/>
                </a:moveTo>
                <a:cubicBezTo>
                  <a:pt x="281242" y="19800"/>
                  <a:pt x="281015" y="20072"/>
                  <a:pt x="281015" y="20366"/>
                </a:cubicBezTo>
                <a:cubicBezTo>
                  <a:pt x="281037" y="20648"/>
                  <a:pt x="281267" y="20889"/>
                  <a:pt x="281545" y="20889"/>
                </a:cubicBezTo>
                <a:cubicBezTo>
                  <a:pt x="281557" y="20889"/>
                  <a:pt x="281569" y="20888"/>
                  <a:pt x="281582" y="20887"/>
                </a:cubicBezTo>
                <a:cubicBezTo>
                  <a:pt x="281899" y="20865"/>
                  <a:pt x="282125" y="20615"/>
                  <a:pt x="282125" y="20321"/>
                </a:cubicBezTo>
                <a:cubicBezTo>
                  <a:pt x="282103" y="20004"/>
                  <a:pt x="281854" y="19777"/>
                  <a:pt x="281536" y="19777"/>
                </a:cubicBezTo>
                <a:close/>
                <a:moveTo>
                  <a:pt x="157668" y="20887"/>
                </a:moveTo>
                <a:cubicBezTo>
                  <a:pt x="157671" y="20889"/>
                  <a:pt x="157675" y="20890"/>
                  <a:pt x="157678" y="20892"/>
                </a:cubicBezTo>
                <a:lnTo>
                  <a:pt x="157678" y="20892"/>
                </a:lnTo>
                <a:lnTo>
                  <a:pt x="157690" y="20887"/>
                </a:lnTo>
                <a:close/>
                <a:moveTo>
                  <a:pt x="23084" y="19981"/>
                </a:moveTo>
                <a:lnTo>
                  <a:pt x="23401" y="20593"/>
                </a:lnTo>
                <a:lnTo>
                  <a:pt x="22857" y="20910"/>
                </a:lnTo>
                <a:lnTo>
                  <a:pt x="22540" y="20276"/>
                </a:lnTo>
                <a:lnTo>
                  <a:pt x="23084" y="19981"/>
                </a:lnTo>
                <a:close/>
                <a:moveTo>
                  <a:pt x="38171" y="20117"/>
                </a:moveTo>
                <a:lnTo>
                  <a:pt x="38443" y="20638"/>
                </a:lnTo>
                <a:lnTo>
                  <a:pt x="37876" y="20910"/>
                </a:lnTo>
                <a:lnTo>
                  <a:pt x="37605" y="20411"/>
                </a:lnTo>
                <a:lnTo>
                  <a:pt x="38171" y="20117"/>
                </a:lnTo>
                <a:close/>
                <a:moveTo>
                  <a:pt x="57744" y="20049"/>
                </a:moveTo>
                <a:lnTo>
                  <a:pt x="58083" y="20615"/>
                </a:lnTo>
                <a:lnTo>
                  <a:pt x="57517" y="20910"/>
                </a:lnTo>
                <a:lnTo>
                  <a:pt x="57245" y="20343"/>
                </a:lnTo>
                <a:lnTo>
                  <a:pt x="57744" y="20049"/>
                </a:lnTo>
                <a:close/>
                <a:moveTo>
                  <a:pt x="10217" y="19664"/>
                </a:moveTo>
                <a:cubicBezTo>
                  <a:pt x="9854" y="19664"/>
                  <a:pt x="9582" y="19936"/>
                  <a:pt x="9582" y="20298"/>
                </a:cubicBezTo>
                <a:cubicBezTo>
                  <a:pt x="9582" y="20646"/>
                  <a:pt x="9854" y="20911"/>
                  <a:pt x="10197" y="20911"/>
                </a:cubicBezTo>
                <a:cubicBezTo>
                  <a:pt x="10211" y="20911"/>
                  <a:pt x="10225" y="20911"/>
                  <a:pt x="10239" y="20910"/>
                </a:cubicBezTo>
                <a:cubicBezTo>
                  <a:pt x="10579" y="20887"/>
                  <a:pt x="10851" y="20615"/>
                  <a:pt x="10828" y="20276"/>
                </a:cubicBezTo>
                <a:cubicBezTo>
                  <a:pt x="10828" y="19936"/>
                  <a:pt x="10556" y="19664"/>
                  <a:pt x="10217" y="19664"/>
                </a:cubicBezTo>
                <a:close/>
                <a:moveTo>
                  <a:pt x="92426" y="20049"/>
                </a:moveTo>
                <a:lnTo>
                  <a:pt x="92720" y="20615"/>
                </a:lnTo>
                <a:lnTo>
                  <a:pt x="92177" y="20932"/>
                </a:lnTo>
                <a:lnTo>
                  <a:pt x="91860" y="20366"/>
                </a:lnTo>
                <a:lnTo>
                  <a:pt x="92426" y="20049"/>
                </a:lnTo>
                <a:close/>
                <a:moveTo>
                  <a:pt x="227298" y="19731"/>
                </a:moveTo>
                <a:cubicBezTo>
                  <a:pt x="227285" y="19731"/>
                  <a:pt x="227272" y="19731"/>
                  <a:pt x="227259" y="19732"/>
                </a:cubicBezTo>
                <a:cubicBezTo>
                  <a:pt x="226919" y="19732"/>
                  <a:pt x="226647" y="20004"/>
                  <a:pt x="226670" y="20343"/>
                </a:cubicBezTo>
                <a:cubicBezTo>
                  <a:pt x="226670" y="20680"/>
                  <a:pt x="226936" y="20949"/>
                  <a:pt x="227270" y="20955"/>
                </a:cubicBezTo>
                <a:lnTo>
                  <a:pt x="227270" y="20955"/>
                </a:lnTo>
                <a:cubicBezTo>
                  <a:pt x="227627" y="20949"/>
                  <a:pt x="227893" y="20657"/>
                  <a:pt x="227893" y="20321"/>
                </a:cubicBezTo>
                <a:cubicBezTo>
                  <a:pt x="227871" y="19994"/>
                  <a:pt x="227620" y="19731"/>
                  <a:pt x="227298" y="19731"/>
                </a:cubicBezTo>
                <a:close/>
                <a:moveTo>
                  <a:pt x="222660" y="19936"/>
                </a:moveTo>
                <a:lnTo>
                  <a:pt x="222660" y="19958"/>
                </a:lnTo>
                <a:cubicBezTo>
                  <a:pt x="222388" y="19958"/>
                  <a:pt x="222185" y="20185"/>
                  <a:pt x="222207" y="20457"/>
                </a:cubicBezTo>
                <a:cubicBezTo>
                  <a:pt x="222207" y="20729"/>
                  <a:pt x="222434" y="20932"/>
                  <a:pt x="222683" y="20955"/>
                </a:cubicBezTo>
                <a:cubicBezTo>
                  <a:pt x="222977" y="20932"/>
                  <a:pt x="223204" y="20706"/>
                  <a:pt x="223204" y="20434"/>
                </a:cubicBezTo>
                <a:cubicBezTo>
                  <a:pt x="223204" y="20140"/>
                  <a:pt x="222955" y="19936"/>
                  <a:pt x="222660" y="19936"/>
                </a:cubicBezTo>
                <a:close/>
                <a:moveTo>
                  <a:pt x="227270" y="20955"/>
                </a:moveTo>
                <a:cubicBezTo>
                  <a:pt x="227267" y="20955"/>
                  <a:pt x="227263" y="20955"/>
                  <a:pt x="227259" y="20955"/>
                </a:cubicBezTo>
                <a:lnTo>
                  <a:pt x="227282" y="20955"/>
                </a:lnTo>
                <a:cubicBezTo>
                  <a:pt x="227278" y="20955"/>
                  <a:pt x="227274" y="20955"/>
                  <a:pt x="227270" y="20955"/>
                </a:cubicBezTo>
                <a:close/>
                <a:moveTo>
                  <a:pt x="178962" y="20298"/>
                </a:moveTo>
                <a:cubicBezTo>
                  <a:pt x="178781" y="20298"/>
                  <a:pt x="178622" y="20457"/>
                  <a:pt x="178622" y="20661"/>
                </a:cubicBezTo>
                <a:cubicBezTo>
                  <a:pt x="178645" y="20865"/>
                  <a:pt x="178803" y="20966"/>
                  <a:pt x="178962" y="20966"/>
                </a:cubicBezTo>
                <a:cubicBezTo>
                  <a:pt x="179120" y="20966"/>
                  <a:pt x="179279" y="20865"/>
                  <a:pt x="179302" y="20661"/>
                </a:cubicBezTo>
                <a:cubicBezTo>
                  <a:pt x="179302" y="20457"/>
                  <a:pt x="179143" y="20298"/>
                  <a:pt x="178962" y="20298"/>
                </a:cubicBezTo>
                <a:close/>
                <a:moveTo>
                  <a:pt x="72808" y="20185"/>
                </a:moveTo>
                <a:lnTo>
                  <a:pt x="73080" y="20706"/>
                </a:lnTo>
                <a:lnTo>
                  <a:pt x="72514" y="20978"/>
                </a:lnTo>
                <a:lnTo>
                  <a:pt x="72242" y="20479"/>
                </a:lnTo>
                <a:lnTo>
                  <a:pt x="72808" y="20185"/>
                </a:lnTo>
                <a:close/>
                <a:moveTo>
                  <a:pt x="255213" y="20140"/>
                </a:moveTo>
                <a:lnTo>
                  <a:pt x="255508" y="20683"/>
                </a:lnTo>
                <a:lnTo>
                  <a:pt x="254987" y="20978"/>
                </a:lnTo>
                <a:lnTo>
                  <a:pt x="254670" y="20434"/>
                </a:lnTo>
                <a:lnTo>
                  <a:pt x="255213" y="20140"/>
                </a:lnTo>
                <a:close/>
                <a:moveTo>
                  <a:pt x="259812" y="20026"/>
                </a:moveTo>
                <a:lnTo>
                  <a:pt x="260129" y="20593"/>
                </a:lnTo>
                <a:lnTo>
                  <a:pt x="259495" y="20978"/>
                </a:lnTo>
                <a:cubicBezTo>
                  <a:pt x="259404" y="20797"/>
                  <a:pt x="259313" y="20570"/>
                  <a:pt x="259200" y="20343"/>
                </a:cubicBezTo>
                <a:lnTo>
                  <a:pt x="259812" y="20026"/>
                </a:lnTo>
                <a:close/>
                <a:moveTo>
                  <a:pt x="168451" y="19890"/>
                </a:moveTo>
                <a:cubicBezTo>
                  <a:pt x="168179" y="19913"/>
                  <a:pt x="167952" y="20140"/>
                  <a:pt x="167930" y="20411"/>
                </a:cubicBezTo>
                <a:cubicBezTo>
                  <a:pt x="167907" y="20706"/>
                  <a:pt x="168156" y="20978"/>
                  <a:pt x="168451" y="20978"/>
                </a:cubicBezTo>
                <a:cubicBezTo>
                  <a:pt x="168464" y="20979"/>
                  <a:pt x="168477" y="20979"/>
                  <a:pt x="168491" y="20979"/>
                </a:cubicBezTo>
                <a:cubicBezTo>
                  <a:pt x="168788" y="20979"/>
                  <a:pt x="169017" y="20738"/>
                  <a:pt x="169017" y="20434"/>
                </a:cubicBezTo>
                <a:cubicBezTo>
                  <a:pt x="169017" y="20140"/>
                  <a:pt x="168768" y="19890"/>
                  <a:pt x="168451" y="19890"/>
                </a:cubicBezTo>
                <a:close/>
                <a:moveTo>
                  <a:pt x="33572" y="20208"/>
                </a:moveTo>
                <a:lnTo>
                  <a:pt x="33844" y="20729"/>
                </a:lnTo>
                <a:lnTo>
                  <a:pt x="33323" y="21023"/>
                </a:lnTo>
                <a:lnTo>
                  <a:pt x="33051" y="20502"/>
                </a:lnTo>
                <a:lnTo>
                  <a:pt x="33572" y="20208"/>
                </a:lnTo>
                <a:close/>
                <a:moveTo>
                  <a:pt x="53168" y="20185"/>
                </a:moveTo>
                <a:lnTo>
                  <a:pt x="53462" y="20729"/>
                </a:lnTo>
                <a:lnTo>
                  <a:pt x="52941" y="21023"/>
                </a:lnTo>
                <a:lnTo>
                  <a:pt x="52669" y="20457"/>
                </a:lnTo>
                <a:lnTo>
                  <a:pt x="53168" y="20185"/>
                </a:lnTo>
                <a:close/>
                <a:moveTo>
                  <a:pt x="5683" y="19866"/>
                </a:moveTo>
                <a:cubicBezTo>
                  <a:pt x="5669" y="19866"/>
                  <a:pt x="5655" y="19867"/>
                  <a:pt x="5641" y="19868"/>
                </a:cubicBezTo>
                <a:cubicBezTo>
                  <a:pt x="5324" y="19868"/>
                  <a:pt x="5074" y="20140"/>
                  <a:pt x="5074" y="20457"/>
                </a:cubicBezTo>
                <a:cubicBezTo>
                  <a:pt x="5086" y="20836"/>
                  <a:pt x="5377" y="21023"/>
                  <a:pt x="5667" y="21023"/>
                </a:cubicBezTo>
                <a:cubicBezTo>
                  <a:pt x="5966" y="21023"/>
                  <a:pt x="6264" y="20825"/>
                  <a:pt x="6252" y="20434"/>
                </a:cubicBezTo>
                <a:cubicBezTo>
                  <a:pt x="6231" y="20109"/>
                  <a:pt x="6001" y="19866"/>
                  <a:pt x="5683" y="19866"/>
                </a:cubicBezTo>
                <a:close/>
                <a:moveTo>
                  <a:pt x="18576" y="20094"/>
                </a:moveTo>
                <a:lnTo>
                  <a:pt x="18916" y="20706"/>
                </a:lnTo>
                <a:lnTo>
                  <a:pt x="18281" y="21046"/>
                </a:lnTo>
                <a:lnTo>
                  <a:pt x="17941" y="20411"/>
                </a:lnTo>
                <a:lnTo>
                  <a:pt x="18576" y="20094"/>
                </a:lnTo>
                <a:close/>
                <a:moveTo>
                  <a:pt x="1070" y="20025"/>
                </a:moveTo>
                <a:cubicBezTo>
                  <a:pt x="795" y="20025"/>
                  <a:pt x="588" y="20243"/>
                  <a:pt x="566" y="20502"/>
                </a:cubicBezTo>
                <a:cubicBezTo>
                  <a:pt x="544" y="20819"/>
                  <a:pt x="770" y="21068"/>
                  <a:pt x="1087" y="21068"/>
                </a:cubicBezTo>
                <a:cubicBezTo>
                  <a:pt x="1359" y="21068"/>
                  <a:pt x="1586" y="20842"/>
                  <a:pt x="1608" y="20570"/>
                </a:cubicBezTo>
                <a:cubicBezTo>
                  <a:pt x="1608" y="20276"/>
                  <a:pt x="1382" y="20026"/>
                  <a:pt x="1110" y="20026"/>
                </a:cubicBezTo>
                <a:cubicBezTo>
                  <a:pt x="1096" y="20025"/>
                  <a:pt x="1083" y="20025"/>
                  <a:pt x="1070" y="20025"/>
                </a:cubicBezTo>
                <a:close/>
                <a:moveTo>
                  <a:pt x="68255" y="20253"/>
                </a:moveTo>
                <a:lnTo>
                  <a:pt x="68527" y="20774"/>
                </a:lnTo>
                <a:lnTo>
                  <a:pt x="68006" y="21068"/>
                </a:lnTo>
                <a:lnTo>
                  <a:pt x="67734" y="20547"/>
                </a:lnTo>
                <a:lnTo>
                  <a:pt x="68255" y="20253"/>
                </a:lnTo>
                <a:close/>
                <a:moveTo>
                  <a:pt x="87873" y="20185"/>
                </a:moveTo>
                <a:lnTo>
                  <a:pt x="88167" y="20797"/>
                </a:lnTo>
                <a:lnTo>
                  <a:pt x="87669" y="21068"/>
                </a:lnTo>
                <a:lnTo>
                  <a:pt x="87352" y="20502"/>
                </a:lnTo>
                <a:lnTo>
                  <a:pt x="87873" y="20185"/>
                </a:lnTo>
                <a:close/>
                <a:moveTo>
                  <a:pt x="235709" y="20208"/>
                </a:moveTo>
                <a:lnTo>
                  <a:pt x="236003" y="20774"/>
                </a:lnTo>
                <a:lnTo>
                  <a:pt x="235369" y="21091"/>
                </a:lnTo>
                <a:cubicBezTo>
                  <a:pt x="235260" y="20786"/>
                  <a:pt x="235151" y="20502"/>
                  <a:pt x="234781" y="20461"/>
                </a:cubicBezTo>
                <a:lnTo>
                  <a:pt x="234781" y="20461"/>
                </a:lnTo>
                <a:lnTo>
                  <a:pt x="235709" y="20208"/>
                </a:lnTo>
                <a:close/>
                <a:moveTo>
                  <a:pt x="250683" y="20276"/>
                </a:moveTo>
                <a:cubicBezTo>
                  <a:pt x="250773" y="20457"/>
                  <a:pt x="250864" y="20615"/>
                  <a:pt x="250954" y="20797"/>
                </a:cubicBezTo>
                <a:lnTo>
                  <a:pt x="250433" y="21091"/>
                </a:lnTo>
                <a:lnTo>
                  <a:pt x="250162" y="20547"/>
                </a:lnTo>
                <a:lnTo>
                  <a:pt x="250683" y="20276"/>
                </a:lnTo>
                <a:close/>
                <a:moveTo>
                  <a:pt x="276960" y="19868"/>
                </a:moveTo>
                <a:cubicBezTo>
                  <a:pt x="276643" y="19913"/>
                  <a:pt x="276394" y="20162"/>
                  <a:pt x="276394" y="20479"/>
                </a:cubicBezTo>
                <a:cubicBezTo>
                  <a:pt x="276394" y="20819"/>
                  <a:pt x="276666" y="21091"/>
                  <a:pt x="277006" y="21091"/>
                </a:cubicBezTo>
                <a:cubicBezTo>
                  <a:pt x="277346" y="21091"/>
                  <a:pt x="277617" y="20797"/>
                  <a:pt x="277595" y="20457"/>
                </a:cubicBezTo>
                <a:cubicBezTo>
                  <a:pt x="277573" y="20131"/>
                  <a:pt x="277323" y="19889"/>
                  <a:pt x="277003" y="19889"/>
                </a:cubicBezTo>
                <a:cubicBezTo>
                  <a:pt x="276989" y="19889"/>
                  <a:pt x="276975" y="19889"/>
                  <a:pt x="276960" y="19890"/>
                </a:cubicBezTo>
                <a:lnTo>
                  <a:pt x="276960" y="19868"/>
                </a:lnTo>
                <a:close/>
                <a:moveTo>
                  <a:pt x="48637" y="20321"/>
                </a:moveTo>
                <a:lnTo>
                  <a:pt x="48909" y="20819"/>
                </a:lnTo>
                <a:lnTo>
                  <a:pt x="48388" y="21114"/>
                </a:lnTo>
                <a:lnTo>
                  <a:pt x="48093" y="20593"/>
                </a:lnTo>
                <a:lnTo>
                  <a:pt x="48637" y="20321"/>
                </a:lnTo>
                <a:close/>
                <a:moveTo>
                  <a:pt x="122592" y="19942"/>
                </a:moveTo>
                <a:cubicBezTo>
                  <a:pt x="122676" y="20242"/>
                  <a:pt x="122741" y="20543"/>
                  <a:pt x="122827" y="20865"/>
                </a:cubicBezTo>
                <a:lnTo>
                  <a:pt x="122306" y="21114"/>
                </a:lnTo>
                <a:cubicBezTo>
                  <a:pt x="122192" y="20910"/>
                  <a:pt x="122079" y="20706"/>
                  <a:pt x="121943" y="20479"/>
                </a:cubicBezTo>
                <a:cubicBezTo>
                  <a:pt x="122207" y="20391"/>
                  <a:pt x="122493" y="20261"/>
                  <a:pt x="122592" y="19942"/>
                </a:cubicBezTo>
                <a:close/>
                <a:moveTo>
                  <a:pt x="184874" y="20751"/>
                </a:moveTo>
                <a:cubicBezTo>
                  <a:pt x="184806" y="20751"/>
                  <a:pt x="184671" y="20887"/>
                  <a:pt x="184693" y="20932"/>
                </a:cubicBezTo>
                <a:cubicBezTo>
                  <a:pt x="184716" y="21000"/>
                  <a:pt x="184806" y="21136"/>
                  <a:pt x="184874" y="21136"/>
                </a:cubicBezTo>
                <a:cubicBezTo>
                  <a:pt x="184880" y="21138"/>
                  <a:pt x="184887" y="21139"/>
                  <a:pt x="184893" y="21139"/>
                </a:cubicBezTo>
                <a:cubicBezTo>
                  <a:pt x="184959" y="21139"/>
                  <a:pt x="185047" y="21038"/>
                  <a:pt x="185192" y="20955"/>
                </a:cubicBezTo>
                <a:cubicBezTo>
                  <a:pt x="185033" y="20842"/>
                  <a:pt x="184965" y="20751"/>
                  <a:pt x="184874" y="20751"/>
                </a:cubicBezTo>
                <a:close/>
                <a:moveTo>
                  <a:pt x="83274" y="20366"/>
                </a:moveTo>
                <a:lnTo>
                  <a:pt x="83568" y="20887"/>
                </a:lnTo>
                <a:lnTo>
                  <a:pt x="83025" y="21159"/>
                </a:lnTo>
                <a:lnTo>
                  <a:pt x="82753" y="20638"/>
                </a:lnTo>
                <a:lnTo>
                  <a:pt x="83274" y="20366"/>
                </a:lnTo>
                <a:close/>
                <a:moveTo>
                  <a:pt x="163858" y="19934"/>
                </a:moveTo>
                <a:cubicBezTo>
                  <a:pt x="163537" y="19934"/>
                  <a:pt x="163286" y="20198"/>
                  <a:pt x="163286" y="20525"/>
                </a:cubicBezTo>
                <a:cubicBezTo>
                  <a:pt x="163263" y="20865"/>
                  <a:pt x="163535" y="21136"/>
                  <a:pt x="163852" y="21159"/>
                </a:cubicBezTo>
                <a:cubicBezTo>
                  <a:pt x="164192" y="21159"/>
                  <a:pt x="164464" y="20887"/>
                  <a:pt x="164486" y="20570"/>
                </a:cubicBezTo>
                <a:cubicBezTo>
                  <a:pt x="164509" y="20230"/>
                  <a:pt x="164237" y="19958"/>
                  <a:pt x="163897" y="19936"/>
                </a:cubicBezTo>
                <a:cubicBezTo>
                  <a:pt x="163884" y="19935"/>
                  <a:pt x="163871" y="19934"/>
                  <a:pt x="163858" y="19934"/>
                </a:cubicBezTo>
                <a:close/>
                <a:moveTo>
                  <a:pt x="29042" y="20321"/>
                </a:moveTo>
                <a:lnTo>
                  <a:pt x="29336" y="20887"/>
                </a:lnTo>
                <a:lnTo>
                  <a:pt x="28770" y="21182"/>
                </a:lnTo>
                <a:lnTo>
                  <a:pt x="28475" y="20615"/>
                </a:lnTo>
                <a:lnTo>
                  <a:pt x="29042" y="20321"/>
                </a:lnTo>
                <a:close/>
                <a:moveTo>
                  <a:pt x="137580" y="20308"/>
                </a:moveTo>
                <a:cubicBezTo>
                  <a:pt x="137691" y="20487"/>
                  <a:pt x="137780" y="20687"/>
                  <a:pt x="137891" y="20887"/>
                </a:cubicBezTo>
                <a:lnTo>
                  <a:pt x="137348" y="21182"/>
                </a:lnTo>
                <a:lnTo>
                  <a:pt x="137008" y="20638"/>
                </a:lnTo>
                <a:lnTo>
                  <a:pt x="137580" y="20308"/>
                </a:lnTo>
                <a:close/>
                <a:moveTo>
                  <a:pt x="174363" y="20276"/>
                </a:moveTo>
                <a:cubicBezTo>
                  <a:pt x="174114" y="20276"/>
                  <a:pt x="173888" y="20502"/>
                  <a:pt x="173910" y="20774"/>
                </a:cubicBezTo>
                <a:cubicBezTo>
                  <a:pt x="173910" y="21010"/>
                  <a:pt x="174135" y="21206"/>
                  <a:pt x="174370" y="21206"/>
                </a:cubicBezTo>
                <a:cubicBezTo>
                  <a:pt x="174383" y="21206"/>
                  <a:pt x="174396" y="21205"/>
                  <a:pt x="174409" y="21204"/>
                </a:cubicBezTo>
                <a:cubicBezTo>
                  <a:pt x="174658" y="21182"/>
                  <a:pt x="174839" y="20978"/>
                  <a:pt x="174839" y="20729"/>
                </a:cubicBezTo>
                <a:cubicBezTo>
                  <a:pt x="174816" y="20479"/>
                  <a:pt x="174635" y="20276"/>
                  <a:pt x="174386" y="20276"/>
                </a:cubicBezTo>
                <a:close/>
                <a:moveTo>
                  <a:pt x="44106" y="20411"/>
                </a:moveTo>
                <a:lnTo>
                  <a:pt x="44378" y="20932"/>
                </a:lnTo>
                <a:lnTo>
                  <a:pt x="43857" y="21227"/>
                </a:lnTo>
                <a:lnTo>
                  <a:pt x="43585" y="20706"/>
                </a:lnTo>
                <a:lnTo>
                  <a:pt x="44106" y="20411"/>
                </a:lnTo>
                <a:close/>
                <a:moveTo>
                  <a:pt x="63724" y="20389"/>
                </a:moveTo>
                <a:lnTo>
                  <a:pt x="63996" y="20932"/>
                </a:lnTo>
                <a:lnTo>
                  <a:pt x="63430" y="21227"/>
                </a:lnTo>
                <a:lnTo>
                  <a:pt x="63158" y="20661"/>
                </a:lnTo>
                <a:lnTo>
                  <a:pt x="63724" y="20389"/>
                </a:lnTo>
                <a:close/>
                <a:moveTo>
                  <a:pt x="98406" y="20343"/>
                </a:moveTo>
                <a:lnTo>
                  <a:pt x="98678" y="20932"/>
                </a:lnTo>
                <a:lnTo>
                  <a:pt x="98089" y="21227"/>
                </a:lnTo>
                <a:lnTo>
                  <a:pt x="97772" y="20683"/>
                </a:lnTo>
                <a:lnTo>
                  <a:pt x="98406" y="20343"/>
                </a:lnTo>
                <a:close/>
                <a:moveTo>
                  <a:pt x="246129" y="20321"/>
                </a:moveTo>
                <a:cubicBezTo>
                  <a:pt x="246220" y="20502"/>
                  <a:pt x="246310" y="20729"/>
                  <a:pt x="246424" y="20932"/>
                </a:cubicBezTo>
                <a:lnTo>
                  <a:pt x="245857" y="21227"/>
                </a:lnTo>
                <a:lnTo>
                  <a:pt x="245563" y="20661"/>
                </a:lnTo>
                <a:lnTo>
                  <a:pt x="246129" y="20321"/>
                </a:lnTo>
                <a:close/>
                <a:moveTo>
                  <a:pt x="272448" y="19935"/>
                </a:moveTo>
                <a:cubicBezTo>
                  <a:pt x="271899" y="19935"/>
                  <a:pt x="271598" y="20600"/>
                  <a:pt x="271977" y="21023"/>
                </a:cubicBezTo>
                <a:cubicBezTo>
                  <a:pt x="272111" y="21165"/>
                  <a:pt x="272277" y="21228"/>
                  <a:pt x="272439" y="21228"/>
                </a:cubicBezTo>
                <a:cubicBezTo>
                  <a:pt x="272771" y="21228"/>
                  <a:pt x="273087" y="20965"/>
                  <a:pt x="273087" y="20570"/>
                </a:cubicBezTo>
                <a:cubicBezTo>
                  <a:pt x="273087" y="20230"/>
                  <a:pt x="272815" y="19958"/>
                  <a:pt x="272475" y="19936"/>
                </a:cubicBezTo>
                <a:cubicBezTo>
                  <a:pt x="272466" y="19935"/>
                  <a:pt x="272457" y="19935"/>
                  <a:pt x="272448" y="19935"/>
                </a:cubicBezTo>
                <a:close/>
                <a:moveTo>
                  <a:pt x="78743" y="20479"/>
                </a:moveTo>
                <a:lnTo>
                  <a:pt x="79060" y="21000"/>
                </a:lnTo>
                <a:lnTo>
                  <a:pt x="78517" y="21272"/>
                </a:lnTo>
                <a:lnTo>
                  <a:pt x="78245" y="20751"/>
                </a:lnTo>
                <a:lnTo>
                  <a:pt x="78743" y="20479"/>
                </a:lnTo>
                <a:close/>
                <a:moveTo>
                  <a:pt x="133066" y="20389"/>
                </a:moveTo>
                <a:cubicBezTo>
                  <a:pt x="133134" y="20570"/>
                  <a:pt x="133225" y="20774"/>
                  <a:pt x="133315" y="20978"/>
                </a:cubicBezTo>
                <a:lnTo>
                  <a:pt x="132749" y="21272"/>
                </a:lnTo>
                <a:lnTo>
                  <a:pt x="132432" y="20751"/>
                </a:lnTo>
                <a:lnTo>
                  <a:pt x="133066" y="20389"/>
                </a:lnTo>
                <a:close/>
                <a:moveTo>
                  <a:pt x="24488" y="20434"/>
                </a:moveTo>
                <a:lnTo>
                  <a:pt x="24760" y="21000"/>
                </a:lnTo>
                <a:lnTo>
                  <a:pt x="24216" y="21318"/>
                </a:lnTo>
                <a:lnTo>
                  <a:pt x="23922" y="20751"/>
                </a:lnTo>
                <a:lnTo>
                  <a:pt x="24488" y="20434"/>
                </a:lnTo>
                <a:close/>
                <a:moveTo>
                  <a:pt x="39575" y="20525"/>
                </a:moveTo>
                <a:lnTo>
                  <a:pt x="39825" y="21023"/>
                </a:lnTo>
                <a:lnTo>
                  <a:pt x="39258" y="21318"/>
                </a:lnTo>
                <a:lnTo>
                  <a:pt x="38987" y="20797"/>
                </a:lnTo>
                <a:lnTo>
                  <a:pt x="39575" y="20525"/>
                </a:lnTo>
                <a:close/>
                <a:moveTo>
                  <a:pt x="59148" y="20479"/>
                </a:moveTo>
                <a:lnTo>
                  <a:pt x="59420" y="21046"/>
                </a:lnTo>
                <a:lnTo>
                  <a:pt x="58899" y="21318"/>
                </a:lnTo>
                <a:lnTo>
                  <a:pt x="58582" y="20751"/>
                </a:lnTo>
                <a:lnTo>
                  <a:pt x="59148" y="20479"/>
                </a:lnTo>
                <a:close/>
                <a:moveTo>
                  <a:pt x="215074" y="21107"/>
                </a:moveTo>
                <a:cubicBezTo>
                  <a:pt x="214986" y="21107"/>
                  <a:pt x="214910" y="21172"/>
                  <a:pt x="214845" y="21318"/>
                </a:cubicBezTo>
                <a:lnTo>
                  <a:pt x="215185" y="21272"/>
                </a:lnTo>
                <a:lnTo>
                  <a:pt x="215185" y="21136"/>
                </a:lnTo>
                <a:cubicBezTo>
                  <a:pt x="215146" y="21117"/>
                  <a:pt x="215109" y="21107"/>
                  <a:pt x="215074" y="21107"/>
                </a:cubicBezTo>
                <a:close/>
                <a:moveTo>
                  <a:pt x="261194" y="20411"/>
                </a:moveTo>
                <a:lnTo>
                  <a:pt x="261511" y="21000"/>
                </a:lnTo>
                <a:lnTo>
                  <a:pt x="260922" y="21318"/>
                </a:lnTo>
                <a:lnTo>
                  <a:pt x="260605" y="20729"/>
                </a:lnTo>
                <a:lnTo>
                  <a:pt x="261194" y="20411"/>
                </a:lnTo>
                <a:close/>
                <a:moveTo>
                  <a:pt x="282941" y="20253"/>
                </a:moveTo>
                <a:cubicBezTo>
                  <a:pt x="282465" y="20253"/>
                  <a:pt x="282239" y="20819"/>
                  <a:pt x="282556" y="21159"/>
                </a:cubicBezTo>
                <a:cubicBezTo>
                  <a:pt x="282664" y="21275"/>
                  <a:pt x="282804" y="21328"/>
                  <a:pt x="282943" y="21328"/>
                </a:cubicBezTo>
                <a:cubicBezTo>
                  <a:pt x="283209" y="21328"/>
                  <a:pt x="283470" y="21132"/>
                  <a:pt x="283485" y="20819"/>
                </a:cubicBezTo>
                <a:cubicBezTo>
                  <a:pt x="283507" y="20525"/>
                  <a:pt x="283258" y="20253"/>
                  <a:pt x="282941" y="20253"/>
                </a:cubicBezTo>
                <a:close/>
                <a:moveTo>
                  <a:pt x="152707" y="20208"/>
                </a:moveTo>
                <a:cubicBezTo>
                  <a:pt x="152661" y="20525"/>
                  <a:pt x="152797" y="20819"/>
                  <a:pt x="153046" y="21023"/>
                </a:cubicBezTo>
                <a:lnTo>
                  <a:pt x="152389" y="21340"/>
                </a:lnTo>
                <a:lnTo>
                  <a:pt x="151982" y="20661"/>
                </a:lnTo>
                <a:lnTo>
                  <a:pt x="151982" y="20661"/>
                </a:lnTo>
                <a:cubicBezTo>
                  <a:pt x="151994" y="20662"/>
                  <a:pt x="152007" y="20662"/>
                  <a:pt x="152019" y="20662"/>
                </a:cubicBezTo>
                <a:cubicBezTo>
                  <a:pt x="152315" y="20662"/>
                  <a:pt x="152511" y="20403"/>
                  <a:pt x="152707" y="20208"/>
                </a:cubicBezTo>
                <a:close/>
                <a:moveTo>
                  <a:pt x="241553" y="20479"/>
                </a:moveTo>
                <a:cubicBezTo>
                  <a:pt x="241644" y="20661"/>
                  <a:pt x="241734" y="20842"/>
                  <a:pt x="241848" y="21046"/>
                </a:cubicBezTo>
                <a:lnTo>
                  <a:pt x="241327" y="21340"/>
                </a:lnTo>
                <a:lnTo>
                  <a:pt x="240964" y="20751"/>
                </a:lnTo>
                <a:lnTo>
                  <a:pt x="241553" y="20479"/>
                </a:lnTo>
                <a:close/>
                <a:moveTo>
                  <a:pt x="93808" y="20479"/>
                </a:moveTo>
                <a:lnTo>
                  <a:pt x="94080" y="21114"/>
                </a:lnTo>
                <a:lnTo>
                  <a:pt x="93559" y="21363"/>
                </a:lnTo>
                <a:lnTo>
                  <a:pt x="93264" y="20797"/>
                </a:lnTo>
                <a:lnTo>
                  <a:pt x="93808" y="20479"/>
                </a:lnTo>
                <a:close/>
                <a:moveTo>
                  <a:pt x="169855" y="20253"/>
                </a:moveTo>
                <a:cubicBezTo>
                  <a:pt x="169538" y="20253"/>
                  <a:pt x="169266" y="20525"/>
                  <a:pt x="169289" y="20842"/>
                </a:cubicBezTo>
                <a:cubicBezTo>
                  <a:pt x="169289" y="21144"/>
                  <a:pt x="169536" y="21364"/>
                  <a:pt x="169815" y="21364"/>
                </a:cubicBezTo>
                <a:cubicBezTo>
                  <a:pt x="169828" y="21364"/>
                  <a:pt x="169842" y="21364"/>
                  <a:pt x="169855" y="21363"/>
                </a:cubicBezTo>
                <a:cubicBezTo>
                  <a:pt x="170150" y="21363"/>
                  <a:pt x="170399" y="21136"/>
                  <a:pt x="170399" y="20842"/>
                </a:cubicBezTo>
                <a:lnTo>
                  <a:pt x="170399" y="20819"/>
                </a:lnTo>
                <a:cubicBezTo>
                  <a:pt x="170399" y="20525"/>
                  <a:pt x="170150" y="20276"/>
                  <a:pt x="169855" y="20253"/>
                </a:cubicBezTo>
                <a:close/>
                <a:moveTo>
                  <a:pt x="74213" y="20570"/>
                </a:moveTo>
                <a:lnTo>
                  <a:pt x="74507" y="21091"/>
                </a:lnTo>
                <a:lnTo>
                  <a:pt x="73941" y="21386"/>
                </a:lnTo>
                <a:lnTo>
                  <a:pt x="73646" y="20865"/>
                </a:lnTo>
                <a:lnTo>
                  <a:pt x="74213" y="20570"/>
                </a:lnTo>
                <a:close/>
                <a:moveTo>
                  <a:pt x="148108" y="20502"/>
                </a:moveTo>
                <a:lnTo>
                  <a:pt x="148402" y="21114"/>
                </a:lnTo>
                <a:lnTo>
                  <a:pt x="147836" y="21386"/>
                </a:lnTo>
                <a:lnTo>
                  <a:pt x="147496" y="20819"/>
                </a:lnTo>
                <a:lnTo>
                  <a:pt x="148108" y="20502"/>
                </a:lnTo>
                <a:close/>
                <a:moveTo>
                  <a:pt x="256618" y="20547"/>
                </a:moveTo>
                <a:cubicBezTo>
                  <a:pt x="256708" y="20751"/>
                  <a:pt x="256822" y="20932"/>
                  <a:pt x="256912" y="21114"/>
                </a:cubicBezTo>
                <a:lnTo>
                  <a:pt x="256346" y="21386"/>
                </a:lnTo>
                <a:lnTo>
                  <a:pt x="256051" y="20842"/>
                </a:lnTo>
                <a:lnTo>
                  <a:pt x="256618" y="20547"/>
                </a:lnTo>
                <a:close/>
                <a:moveTo>
                  <a:pt x="11553" y="20094"/>
                </a:moveTo>
                <a:cubicBezTo>
                  <a:pt x="11213" y="20117"/>
                  <a:pt x="10919" y="20411"/>
                  <a:pt x="10942" y="20774"/>
                </a:cubicBezTo>
                <a:cubicBezTo>
                  <a:pt x="10963" y="21122"/>
                  <a:pt x="11236" y="21387"/>
                  <a:pt x="11579" y="21387"/>
                </a:cubicBezTo>
                <a:cubicBezTo>
                  <a:pt x="11593" y="21387"/>
                  <a:pt x="11607" y="21386"/>
                  <a:pt x="11621" y="21386"/>
                </a:cubicBezTo>
                <a:cubicBezTo>
                  <a:pt x="11961" y="21363"/>
                  <a:pt x="12233" y="21068"/>
                  <a:pt x="12210" y="20729"/>
                </a:cubicBezTo>
                <a:cubicBezTo>
                  <a:pt x="12210" y="20389"/>
                  <a:pt x="11916" y="20094"/>
                  <a:pt x="11553" y="20094"/>
                </a:cubicBezTo>
                <a:close/>
                <a:moveTo>
                  <a:pt x="228650" y="20077"/>
                </a:moveTo>
                <a:cubicBezTo>
                  <a:pt x="228538" y="20077"/>
                  <a:pt x="228425" y="20104"/>
                  <a:pt x="228324" y="20162"/>
                </a:cubicBezTo>
                <a:cubicBezTo>
                  <a:pt x="228006" y="20366"/>
                  <a:pt x="227893" y="20774"/>
                  <a:pt x="228097" y="21091"/>
                </a:cubicBezTo>
                <a:cubicBezTo>
                  <a:pt x="228224" y="21288"/>
                  <a:pt x="228439" y="21398"/>
                  <a:pt x="228654" y="21398"/>
                </a:cubicBezTo>
                <a:cubicBezTo>
                  <a:pt x="228784" y="21398"/>
                  <a:pt x="228915" y="21358"/>
                  <a:pt x="229026" y="21272"/>
                </a:cubicBezTo>
                <a:cubicBezTo>
                  <a:pt x="229138" y="21182"/>
                  <a:pt x="229250" y="21070"/>
                  <a:pt x="229341" y="20958"/>
                </a:cubicBezTo>
                <a:lnTo>
                  <a:pt x="229341" y="20958"/>
                </a:lnTo>
                <a:cubicBezTo>
                  <a:pt x="229341" y="20965"/>
                  <a:pt x="229342" y="20971"/>
                  <a:pt x="229343" y="20978"/>
                </a:cubicBezTo>
                <a:lnTo>
                  <a:pt x="229343" y="20955"/>
                </a:lnTo>
                <a:cubicBezTo>
                  <a:pt x="229342" y="20956"/>
                  <a:pt x="229341" y="20957"/>
                  <a:pt x="229341" y="20958"/>
                </a:cubicBezTo>
                <a:lnTo>
                  <a:pt x="229341" y="20958"/>
                </a:lnTo>
                <a:cubicBezTo>
                  <a:pt x="229319" y="20783"/>
                  <a:pt x="229295" y="20609"/>
                  <a:pt x="229230" y="20434"/>
                </a:cubicBezTo>
                <a:cubicBezTo>
                  <a:pt x="229122" y="20203"/>
                  <a:pt x="228888" y="20077"/>
                  <a:pt x="228650" y="20077"/>
                </a:cubicBezTo>
                <a:close/>
                <a:moveTo>
                  <a:pt x="108918" y="20502"/>
                </a:moveTo>
                <a:cubicBezTo>
                  <a:pt x="108986" y="20683"/>
                  <a:pt x="109099" y="20910"/>
                  <a:pt x="109189" y="21136"/>
                </a:cubicBezTo>
                <a:lnTo>
                  <a:pt x="108600" y="21408"/>
                </a:lnTo>
                <a:cubicBezTo>
                  <a:pt x="108464" y="21227"/>
                  <a:pt x="108329" y="21046"/>
                  <a:pt x="108215" y="20842"/>
                </a:cubicBezTo>
                <a:lnTo>
                  <a:pt x="108918" y="20502"/>
                </a:lnTo>
                <a:close/>
                <a:moveTo>
                  <a:pt x="128467" y="20479"/>
                </a:moveTo>
                <a:lnTo>
                  <a:pt x="128739" y="21136"/>
                </a:lnTo>
                <a:lnTo>
                  <a:pt x="128218" y="21408"/>
                </a:lnTo>
                <a:cubicBezTo>
                  <a:pt x="128105" y="21204"/>
                  <a:pt x="127992" y="21000"/>
                  <a:pt x="127878" y="20819"/>
                </a:cubicBezTo>
                <a:lnTo>
                  <a:pt x="128467" y="20479"/>
                </a:lnTo>
                <a:close/>
                <a:moveTo>
                  <a:pt x="180344" y="20683"/>
                </a:moveTo>
                <a:cubicBezTo>
                  <a:pt x="180140" y="20683"/>
                  <a:pt x="180004" y="20842"/>
                  <a:pt x="179981" y="21046"/>
                </a:cubicBezTo>
                <a:cubicBezTo>
                  <a:pt x="179959" y="21227"/>
                  <a:pt x="180117" y="21408"/>
                  <a:pt x="180321" y="21408"/>
                </a:cubicBezTo>
                <a:cubicBezTo>
                  <a:pt x="180525" y="21408"/>
                  <a:pt x="180706" y="21250"/>
                  <a:pt x="180706" y="21023"/>
                </a:cubicBezTo>
                <a:cubicBezTo>
                  <a:pt x="180684" y="20842"/>
                  <a:pt x="180525" y="20683"/>
                  <a:pt x="180344" y="20683"/>
                </a:cubicBezTo>
                <a:close/>
                <a:moveTo>
                  <a:pt x="219511" y="20547"/>
                </a:moveTo>
                <a:cubicBezTo>
                  <a:pt x="219149" y="20570"/>
                  <a:pt x="218968" y="21046"/>
                  <a:pt x="219240" y="21295"/>
                </a:cubicBezTo>
                <a:cubicBezTo>
                  <a:pt x="219325" y="21374"/>
                  <a:pt x="219429" y="21409"/>
                  <a:pt x="219531" y="21409"/>
                </a:cubicBezTo>
                <a:cubicBezTo>
                  <a:pt x="219752" y="21409"/>
                  <a:pt x="219965" y="21241"/>
                  <a:pt x="219965" y="20978"/>
                </a:cubicBezTo>
                <a:cubicBezTo>
                  <a:pt x="219965" y="20763"/>
                  <a:pt x="219781" y="20568"/>
                  <a:pt x="219549" y="20568"/>
                </a:cubicBezTo>
                <a:cubicBezTo>
                  <a:pt x="219537" y="20568"/>
                  <a:pt x="219524" y="20569"/>
                  <a:pt x="219511" y="20570"/>
                </a:cubicBezTo>
                <a:lnTo>
                  <a:pt x="219511" y="20547"/>
                </a:lnTo>
                <a:close/>
                <a:moveTo>
                  <a:pt x="19935" y="20525"/>
                </a:moveTo>
                <a:lnTo>
                  <a:pt x="20275" y="21114"/>
                </a:lnTo>
                <a:lnTo>
                  <a:pt x="19686" y="21431"/>
                </a:lnTo>
                <a:lnTo>
                  <a:pt x="19323" y="20819"/>
                </a:lnTo>
                <a:lnTo>
                  <a:pt x="19935" y="20525"/>
                </a:lnTo>
                <a:close/>
                <a:moveTo>
                  <a:pt x="54595" y="20615"/>
                </a:moveTo>
                <a:lnTo>
                  <a:pt x="54889" y="21136"/>
                </a:lnTo>
                <a:lnTo>
                  <a:pt x="54368" y="21431"/>
                </a:lnTo>
                <a:lnTo>
                  <a:pt x="54074" y="20910"/>
                </a:lnTo>
                <a:lnTo>
                  <a:pt x="54595" y="20615"/>
                </a:lnTo>
                <a:close/>
                <a:moveTo>
                  <a:pt x="237000" y="20570"/>
                </a:moveTo>
                <a:lnTo>
                  <a:pt x="237294" y="21136"/>
                </a:lnTo>
                <a:lnTo>
                  <a:pt x="236728" y="21431"/>
                </a:lnTo>
                <a:cubicBezTo>
                  <a:pt x="236615" y="21272"/>
                  <a:pt x="236524" y="21091"/>
                  <a:pt x="236411" y="20910"/>
                </a:cubicBezTo>
                <a:lnTo>
                  <a:pt x="237000" y="20570"/>
                </a:lnTo>
                <a:close/>
                <a:moveTo>
                  <a:pt x="89254" y="20661"/>
                </a:moveTo>
                <a:lnTo>
                  <a:pt x="89549" y="21204"/>
                </a:lnTo>
                <a:lnTo>
                  <a:pt x="89005" y="21453"/>
                </a:lnTo>
                <a:lnTo>
                  <a:pt x="88711" y="20932"/>
                </a:lnTo>
                <a:lnTo>
                  <a:pt x="89254" y="20661"/>
                </a:lnTo>
                <a:close/>
                <a:moveTo>
                  <a:pt x="7048" y="20252"/>
                </a:moveTo>
                <a:cubicBezTo>
                  <a:pt x="6707" y="20252"/>
                  <a:pt x="6455" y="20515"/>
                  <a:pt x="6434" y="20842"/>
                </a:cubicBezTo>
                <a:lnTo>
                  <a:pt x="6434" y="20865"/>
                </a:lnTo>
                <a:cubicBezTo>
                  <a:pt x="6456" y="21182"/>
                  <a:pt x="6705" y="21431"/>
                  <a:pt x="7000" y="21476"/>
                </a:cubicBezTo>
                <a:cubicBezTo>
                  <a:pt x="7362" y="21476"/>
                  <a:pt x="7657" y="21204"/>
                  <a:pt x="7657" y="20842"/>
                </a:cubicBezTo>
                <a:cubicBezTo>
                  <a:pt x="7657" y="20525"/>
                  <a:pt x="7408" y="20253"/>
                  <a:pt x="7091" y="20253"/>
                </a:cubicBezTo>
                <a:cubicBezTo>
                  <a:pt x="7076" y="20252"/>
                  <a:pt x="7062" y="20252"/>
                  <a:pt x="7048" y="20252"/>
                </a:cubicBezTo>
                <a:close/>
                <a:moveTo>
                  <a:pt x="34977" y="20615"/>
                </a:moveTo>
                <a:lnTo>
                  <a:pt x="35226" y="21204"/>
                </a:lnTo>
                <a:lnTo>
                  <a:pt x="34728" y="21476"/>
                </a:lnTo>
                <a:lnTo>
                  <a:pt x="34456" y="20932"/>
                </a:lnTo>
                <a:lnTo>
                  <a:pt x="34977" y="20615"/>
                </a:lnTo>
                <a:close/>
                <a:moveTo>
                  <a:pt x="143577" y="20615"/>
                </a:moveTo>
                <a:lnTo>
                  <a:pt x="143849" y="21182"/>
                </a:lnTo>
                <a:lnTo>
                  <a:pt x="143260" y="21476"/>
                </a:lnTo>
                <a:lnTo>
                  <a:pt x="143237" y="21476"/>
                </a:lnTo>
                <a:cubicBezTo>
                  <a:pt x="143124" y="21272"/>
                  <a:pt x="143011" y="21114"/>
                  <a:pt x="142920" y="20932"/>
                </a:cubicBezTo>
                <a:lnTo>
                  <a:pt x="143577" y="20615"/>
                </a:lnTo>
                <a:close/>
                <a:moveTo>
                  <a:pt x="278350" y="20308"/>
                </a:moveTo>
                <a:cubicBezTo>
                  <a:pt x="278202" y="20308"/>
                  <a:pt x="278053" y="20361"/>
                  <a:pt x="277935" y="20479"/>
                </a:cubicBezTo>
                <a:cubicBezTo>
                  <a:pt x="277578" y="20858"/>
                  <a:pt x="277835" y="21477"/>
                  <a:pt x="278359" y="21477"/>
                </a:cubicBezTo>
                <a:cubicBezTo>
                  <a:pt x="278369" y="21477"/>
                  <a:pt x="278378" y="21477"/>
                  <a:pt x="278388" y="21476"/>
                </a:cubicBezTo>
                <a:cubicBezTo>
                  <a:pt x="278705" y="21476"/>
                  <a:pt x="278954" y="21204"/>
                  <a:pt x="278954" y="20887"/>
                </a:cubicBezTo>
                <a:cubicBezTo>
                  <a:pt x="278954" y="20536"/>
                  <a:pt x="278655" y="20308"/>
                  <a:pt x="278350" y="20308"/>
                </a:cubicBezTo>
                <a:close/>
                <a:moveTo>
                  <a:pt x="2461" y="20410"/>
                </a:moveTo>
                <a:cubicBezTo>
                  <a:pt x="2449" y="20410"/>
                  <a:pt x="2436" y="20410"/>
                  <a:pt x="2424" y="20411"/>
                </a:cubicBezTo>
                <a:cubicBezTo>
                  <a:pt x="2107" y="20434"/>
                  <a:pt x="1903" y="20706"/>
                  <a:pt x="1926" y="21000"/>
                </a:cubicBezTo>
                <a:cubicBezTo>
                  <a:pt x="1948" y="21295"/>
                  <a:pt x="2175" y="21499"/>
                  <a:pt x="2469" y="21499"/>
                </a:cubicBezTo>
                <a:cubicBezTo>
                  <a:pt x="2764" y="21499"/>
                  <a:pt x="3013" y="21227"/>
                  <a:pt x="3013" y="20932"/>
                </a:cubicBezTo>
                <a:cubicBezTo>
                  <a:pt x="2991" y="20650"/>
                  <a:pt x="2741" y="20410"/>
                  <a:pt x="2461" y="20410"/>
                </a:cubicBezTo>
                <a:close/>
                <a:moveTo>
                  <a:pt x="224087" y="20298"/>
                </a:moveTo>
                <a:cubicBezTo>
                  <a:pt x="223748" y="20298"/>
                  <a:pt x="223498" y="20570"/>
                  <a:pt x="223476" y="20887"/>
                </a:cubicBezTo>
                <a:cubicBezTo>
                  <a:pt x="223464" y="21295"/>
                  <a:pt x="223770" y="21505"/>
                  <a:pt x="224073" y="21505"/>
                </a:cubicBezTo>
                <a:cubicBezTo>
                  <a:pt x="224359" y="21505"/>
                  <a:pt x="224643" y="21318"/>
                  <a:pt x="224654" y="20932"/>
                </a:cubicBezTo>
                <a:cubicBezTo>
                  <a:pt x="224676" y="20593"/>
                  <a:pt x="224405" y="20298"/>
                  <a:pt x="224087" y="20298"/>
                </a:cubicBezTo>
                <a:close/>
                <a:moveTo>
                  <a:pt x="50019" y="20729"/>
                </a:moveTo>
                <a:lnTo>
                  <a:pt x="50291" y="21250"/>
                </a:lnTo>
                <a:lnTo>
                  <a:pt x="49770" y="21544"/>
                </a:lnTo>
                <a:lnTo>
                  <a:pt x="49498" y="21023"/>
                </a:lnTo>
                <a:lnTo>
                  <a:pt x="50019" y="20729"/>
                </a:lnTo>
                <a:close/>
                <a:moveTo>
                  <a:pt x="69637" y="20683"/>
                </a:moveTo>
                <a:lnTo>
                  <a:pt x="69908" y="21250"/>
                </a:lnTo>
                <a:lnTo>
                  <a:pt x="69387" y="21544"/>
                </a:lnTo>
                <a:lnTo>
                  <a:pt x="69138" y="20955"/>
                </a:lnTo>
                <a:lnTo>
                  <a:pt x="69637" y="20683"/>
                </a:lnTo>
                <a:close/>
                <a:moveTo>
                  <a:pt x="123914" y="20661"/>
                </a:moveTo>
                <a:lnTo>
                  <a:pt x="124209" y="21227"/>
                </a:lnTo>
                <a:lnTo>
                  <a:pt x="123665" y="21544"/>
                </a:lnTo>
                <a:lnTo>
                  <a:pt x="123348" y="20978"/>
                </a:lnTo>
                <a:lnTo>
                  <a:pt x="123914" y="20661"/>
                </a:lnTo>
                <a:close/>
                <a:moveTo>
                  <a:pt x="232447" y="20615"/>
                </a:moveTo>
                <a:cubicBezTo>
                  <a:pt x="232537" y="20797"/>
                  <a:pt x="232628" y="21023"/>
                  <a:pt x="232741" y="21227"/>
                </a:cubicBezTo>
                <a:lnTo>
                  <a:pt x="232175" y="21544"/>
                </a:lnTo>
                <a:lnTo>
                  <a:pt x="231812" y="20978"/>
                </a:lnTo>
                <a:lnTo>
                  <a:pt x="232447" y="20615"/>
                </a:lnTo>
                <a:close/>
                <a:moveTo>
                  <a:pt x="252042" y="20683"/>
                </a:moveTo>
                <a:lnTo>
                  <a:pt x="252336" y="21250"/>
                </a:lnTo>
                <a:lnTo>
                  <a:pt x="251815" y="21544"/>
                </a:lnTo>
                <a:lnTo>
                  <a:pt x="251521" y="20955"/>
                </a:lnTo>
                <a:lnTo>
                  <a:pt x="252042" y="20683"/>
                </a:lnTo>
                <a:close/>
                <a:moveTo>
                  <a:pt x="84678" y="20774"/>
                </a:moveTo>
                <a:lnTo>
                  <a:pt x="84950" y="21295"/>
                </a:lnTo>
                <a:lnTo>
                  <a:pt x="84429" y="21567"/>
                </a:lnTo>
                <a:cubicBezTo>
                  <a:pt x="84339" y="21408"/>
                  <a:pt x="84248" y="21227"/>
                  <a:pt x="84135" y="21046"/>
                </a:cubicBezTo>
                <a:lnTo>
                  <a:pt x="84678" y="20774"/>
                </a:lnTo>
                <a:close/>
                <a:moveTo>
                  <a:pt x="104296" y="20615"/>
                </a:moveTo>
                <a:lnTo>
                  <a:pt x="104704" y="21318"/>
                </a:lnTo>
                <a:lnTo>
                  <a:pt x="104047" y="21567"/>
                </a:lnTo>
                <a:cubicBezTo>
                  <a:pt x="103956" y="21386"/>
                  <a:pt x="103843" y="21182"/>
                  <a:pt x="103730" y="20978"/>
                </a:cubicBezTo>
                <a:lnTo>
                  <a:pt x="104296" y="20615"/>
                </a:lnTo>
                <a:close/>
                <a:moveTo>
                  <a:pt x="138979" y="20729"/>
                </a:moveTo>
                <a:lnTo>
                  <a:pt x="139250" y="21295"/>
                </a:lnTo>
                <a:lnTo>
                  <a:pt x="138707" y="21567"/>
                </a:lnTo>
                <a:lnTo>
                  <a:pt x="138412" y="21046"/>
                </a:lnTo>
                <a:lnTo>
                  <a:pt x="138979" y="20729"/>
                </a:lnTo>
                <a:close/>
                <a:moveTo>
                  <a:pt x="186204" y="21112"/>
                </a:moveTo>
                <a:cubicBezTo>
                  <a:pt x="186064" y="21112"/>
                  <a:pt x="185987" y="21260"/>
                  <a:pt x="186030" y="21408"/>
                </a:cubicBezTo>
                <a:cubicBezTo>
                  <a:pt x="186075" y="21476"/>
                  <a:pt x="186188" y="21589"/>
                  <a:pt x="186279" y="21589"/>
                </a:cubicBezTo>
                <a:cubicBezTo>
                  <a:pt x="186347" y="21589"/>
                  <a:pt x="186460" y="21476"/>
                  <a:pt x="186641" y="21340"/>
                </a:cubicBezTo>
                <a:cubicBezTo>
                  <a:pt x="186437" y="21227"/>
                  <a:pt x="186324" y="21114"/>
                  <a:pt x="186234" y="21114"/>
                </a:cubicBezTo>
                <a:cubicBezTo>
                  <a:pt x="186223" y="21112"/>
                  <a:pt x="186213" y="21112"/>
                  <a:pt x="186204" y="21112"/>
                </a:cubicBezTo>
                <a:close/>
                <a:moveTo>
                  <a:pt x="273834" y="20366"/>
                </a:moveTo>
                <a:cubicBezTo>
                  <a:pt x="273472" y="20366"/>
                  <a:pt x="273177" y="20661"/>
                  <a:pt x="273200" y="21023"/>
                </a:cubicBezTo>
                <a:cubicBezTo>
                  <a:pt x="273200" y="21363"/>
                  <a:pt x="273495" y="21612"/>
                  <a:pt x="273812" y="21612"/>
                </a:cubicBezTo>
                <a:cubicBezTo>
                  <a:pt x="273825" y="21613"/>
                  <a:pt x="273838" y="21613"/>
                  <a:pt x="273851" y="21613"/>
                </a:cubicBezTo>
                <a:cubicBezTo>
                  <a:pt x="274174" y="21613"/>
                  <a:pt x="274446" y="21350"/>
                  <a:pt x="274446" y="21023"/>
                </a:cubicBezTo>
                <a:cubicBezTo>
                  <a:pt x="274469" y="20661"/>
                  <a:pt x="274174" y="20366"/>
                  <a:pt x="273834" y="20366"/>
                </a:cubicBezTo>
                <a:close/>
                <a:moveTo>
                  <a:pt x="165257" y="20366"/>
                </a:moveTo>
                <a:cubicBezTo>
                  <a:pt x="164917" y="20366"/>
                  <a:pt x="164645" y="20638"/>
                  <a:pt x="164622" y="20955"/>
                </a:cubicBezTo>
                <a:cubicBezTo>
                  <a:pt x="164622" y="21295"/>
                  <a:pt x="164871" y="21589"/>
                  <a:pt x="165189" y="21612"/>
                </a:cubicBezTo>
                <a:cubicBezTo>
                  <a:pt x="165213" y="21615"/>
                  <a:pt x="165238" y="21617"/>
                  <a:pt x="165262" y="21617"/>
                </a:cubicBezTo>
                <a:cubicBezTo>
                  <a:pt x="165593" y="21617"/>
                  <a:pt x="165868" y="21338"/>
                  <a:pt x="165868" y="21000"/>
                </a:cubicBezTo>
                <a:cubicBezTo>
                  <a:pt x="165868" y="20661"/>
                  <a:pt x="165596" y="20389"/>
                  <a:pt x="165257" y="20366"/>
                </a:cubicBezTo>
                <a:close/>
                <a:moveTo>
                  <a:pt x="247488" y="20842"/>
                </a:moveTo>
                <a:lnTo>
                  <a:pt x="247783" y="21340"/>
                </a:lnTo>
                <a:lnTo>
                  <a:pt x="247233" y="21626"/>
                </a:lnTo>
                <a:lnTo>
                  <a:pt x="247233" y="21626"/>
                </a:lnTo>
                <a:cubicBezTo>
                  <a:pt x="247123" y="21470"/>
                  <a:pt x="247033" y="21292"/>
                  <a:pt x="246922" y="21114"/>
                </a:cubicBezTo>
                <a:lnTo>
                  <a:pt x="247488" y="20842"/>
                </a:lnTo>
                <a:close/>
                <a:moveTo>
                  <a:pt x="30424" y="20774"/>
                </a:moveTo>
                <a:lnTo>
                  <a:pt x="30718" y="21295"/>
                </a:lnTo>
                <a:lnTo>
                  <a:pt x="30152" y="21635"/>
                </a:lnTo>
                <a:lnTo>
                  <a:pt x="29857" y="21068"/>
                </a:lnTo>
                <a:lnTo>
                  <a:pt x="30424" y="20774"/>
                </a:lnTo>
                <a:close/>
                <a:moveTo>
                  <a:pt x="119315" y="20751"/>
                </a:moveTo>
                <a:lnTo>
                  <a:pt x="119610" y="21340"/>
                </a:lnTo>
                <a:lnTo>
                  <a:pt x="119089" y="21635"/>
                </a:lnTo>
                <a:lnTo>
                  <a:pt x="118749" y="21091"/>
                </a:lnTo>
                <a:lnTo>
                  <a:pt x="119315" y="20751"/>
                </a:lnTo>
                <a:close/>
                <a:moveTo>
                  <a:pt x="45465" y="20842"/>
                </a:moveTo>
                <a:lnTo>
                  <a:pt x="45805" y="21408"/>
                </a:lnTo>
                <a:lnTo>
                  <a:pt x="45239" y="21657"/>
                </a:lnTo>
                <a:lnTo>
                  <a:pt x="44944" y="21114"/>
                </a:lnTo>
                <a:lnTo>
                  <a:pt x="45465" y="20842"/>
                </a:lnTo>
                <a:close/>
                <a:moveTo>
                  <a:pt x="99766" y="20751"/>
                </a:moveTo>
                <a:cubicBezTo>
                  <a:pt x="99856" y="20955"/>
                  <a:pt x="99947" y="21159"/>
                  <a:pt x="100037" y="21386"/>
                </a:cubicBezTo>
                <a:lnTo>
                  <a:pt x="99471" y="21657"/>
                </a:lnTo>
                <a:lnTo>
                  <a:pt x="99177" y="21091"/>
                </a:lnTo>
                <a:lnTo>
                  <a:pt x="99766" y="20751"/>
                </a:lnTo>
                <a:close/>
                <a:moveTo>
                  <a:pt x="65083" y="20819"/>
                </a:moveTo>
                <a:lnTo>
                  <a:pt x="65355" y="21340"/>
                </a:lnTo>
                <a:lnTo>
                  <a:pt x="64789" y="21680"/>
                </a:lnTo>
                <a:lnTo>
                  <a:pt x="64517" y="21114"/>
                </a:lnTo>
                <a:lnTo>
                  <a:pt x="65083" y="20819"/>
                </a:lnTo>
                <a:close/>
                <a:moveTo>
                  <a:pt x="80148" y="20865"/>
                </a:moveTo>
                <a:lnTo>
                  <a:pt x="80420" y="21408"/>
                </a:lnTo>
                <a:lnTo>
                  <a:pt x="79899" y="21680"/>
                </a:lnTo>
                <a:lnTo>
                  <a:pt x="79604" y="21159"/>
                </a:lnTo>
                <a:lnTo>
                  <a:pt x="80148" y="20865"/>
                </a:lnTo>
                <a:close/>
                <a:moveTo>
                  <a:pt x="175768" y="20729"/>
                </a:moveTo>
                <a:cubicBezTo>
                  <a:pt x="175519" y="20729"/>
                  <a:pt x="175292" y="20910"/>
                  <a:pt x="175269" y="21182"/>
                </a:cubicBezTo>
                <a:lnTo>
                  <a:pt x="175247" y="21159"/>
                </a:lnTo>
                <a:lnTo>
                  <a:pt x="175247" y="21159"/>
                </a:lnTo>
                <a:cubicBezTo>
                  <a:pt x="175247" y="21431"/>
                  <a:pt x="175451" y="21657"/>
                  <a:pt x="175700" y="21680"/>
                </a:cubicBezTo>
                <a:cubicBezTo>
                  <a:pt x="175715" y="21681"/>
                  <a:pt x="175730" y="21682"/>
                  <a:pt x="175744" y="21682"/>
                </a:cubicBezTo>
                <a:cubicBezTo>
                  <a:pt x="176017" y="21682"/>
                  <a:pt x="176222" y="21485"/>
                  <a:pt x="176243" y="21227"/>
                </a:cubicBezTo>
                <a:cubicBezTo>
                  <a:pt x="176243" y="20955"/>
                  <a:pt x="176040" y="20729"/>
                  <a:pt x="175768" y="20729"/>
                </a:cubicBezTo>
                <a:close/>
                <a:moveTo>
                  <a:pt x="25848" y="20865"/>
                </a:moveTo>
                <a:lnTo>
                  <a:pt x="26142" y="21408"/>
                </a:lnTo>
                <a:lnTo>
                  <a:pt x="25598" y="21703"/>
                </a:lnTo>
                <a:lnTo>
                  <a:pt x="25304" y="21159"/>
                </a:lnTo>
                <a:lnTo>
                  <a:pt x="25848" y="20865"/>
                </a:lnTo>
                <a:close/>
                <a:moveTo>
                  <a:pt x="114807" y="20842"/>
                </a:moveTo>
                <a:cubicBezTo>
                  <a:pt x="114898" y="21046"/>
                  <a:pt x="114989" y="21227"/>
                  <a:pt x="115102" y="21453"/>
                </a:cubicBezTo>
                <a:lnTo>
                  <a:pt x="114558" y="21725"/>
                </a:lnTo>
                <a:lnTo>
                  <a:pt x="114218" y="21182"/>
                </a:lnTo>
                <a:lnTo>
                  <a:pt x="114807" y="20842"/>
                </a:lnTo>
                <a:close/>
                <a:moveTo>
                  <a:pt x="134403" y="20842"/>
                </a:moveTo>
                <a:lnTo>
                  <a:pt x="134697" y="21431"/>
                </a:lnTo>
                <a:lnTo>
                  <a:pt x="134131" y="21725"/>
                </a:lnTo>
                <a:lnTo>
                  <a:pt x="133836" y="21136"/>
                </a:lnTo>
                <a:lnTo>
                  <a:pt x="134403" y="20842"/>
                </a:lnTo>
                <a:close/>
                <a:moveTo>
                  <a:pt x="284338" y="20682"/>
                </a:moveTo>
                <a:cubicBezTo>
                  <a:pt x="284325" y="20682"/>
                  <a:pt x="284313" y="20682"/>
                  <a:pt x="284300" y="20683"/>
                </a:cubicBezTo>
                <a:cubicBezTo>
                  <a:pt x="284006" y="20706"/>
                  <a:pt x="283802" y="20932"/>
                  <a:pt x="283802" y="21227"/>
                </a:cubicBezTo>
                <a:cubicBezTo>
                  <a:pt x="283824" y="21499"/>
                  <a:pt x="284051" y="21725"/>
                  <a:pt x="284346" y="21725"/>
                </a:cubicBezTo>
                <a:cubicBezTo>
                  <a:pt x="284640" y="21703"/>
                  <a:pt x="284867" y="21453"/>
                  <a:pt x="284821" y="21182"/>
                </a:cubicBezTo>
                <a:cubicBezTo>
                  <a:pt x="284821" y="20901"/>
                  <a:pt x="284595" y="20682"/>
                  <a:pt x="284338" y="20682"/>
                </a:cubicBezTo>
                <a:close/>
                <a:moveTo>
                  <a:pt x="60507" y="20932"/>
                </a:moveTo>
                <a:lnTo>
                  <a:pt x="60802" y="21453"/>
                </a:lnTo>
                <a:lnTo>
                  <a:pt x="60281" y="21748"/>
                </a:lnTo>
                <a:lnTo>
                  <a:pt x="59986" y="21227"/>
                </a:lnTo>
                <a:lnTo>
                  <a:pt x="60507" y="20932"/>
                </a:lnTo>
                <a:close/>
                <a:moveTo>
                  <a:pt x="242912" y="20932"/>
                </a:moveTo>
                <a:lnTo>
                  <a:pt x="243207" y="21453"/>
                </a:lnTo>
                <a:lnTo>
                  <a:pt x="242686" y="21748"/>
                </a:lnTo>
                <a:lnTo>
                  <a:pt x="242391" y="21227"/>
                </a:lnTo>
                <a:lnTo>
                  <a:pt x="242912" y="20932"/>
                </a:lnTo>
                <a:close/>
                <a:moveTo>
                  <a:pt x="262576" y="20819"/>
                </a:moveTo>
                <a:lnTo>
                  <a:pt x="262915" y="21431"/>
                </a:lnTo>
                <a:lnTo>
                  <a:pt x="262304" y="21748"/>
                </a:lnTo>
                <a:lnTo>
                  <a:pt x="261964" y="21136"/>
                </a:lnTo>
                <a:lnTo>
                  <a:pt x="262576" y="20819"/>
                </a:lnTo>
                <a:close/>
                <a:moveTo>
                  <a:pt x="12935" y="20502"/>
                </a:moveTo>
                <a:cubicBezTo>
                  <a:pt x="12573" y="20502"/>
                  <a:pt x="12301" y="20797"/>
                  <a:pt x="12323" y="21159"/>
                </a:cubicBezTo>
                <a:cubicBezTo>
                  <a:pt x="12301" y="21521"/>
                  <a:pt x="12595" y="21793"/>
                  <a:pt x="12958" y="21793"/>
                </a:cubicBezTo>
                <a:cubicBezTo>
                  <a:pt x="13298" y="21793"/>
                  <a:pt x="13592" y="21521"/>
                  <a:pt x="13615" y="21159"/>
                </a:cubicBezTo>
                <a:cubicBezTo>
                  <a:pt x="13615" y="20797"/>
                  <a:pt x="13298" y="20502"/>
                  <a:pt x="12935" y="20502"/>
                </a:cubicBezTo>
                <a:close/>
                <a:moveTo>
                  <a:pt x="40935" y="20932"/>
                </a:moveTo>
                <a:lnTo>
                  <a:pt x="41207" y="21499"/>
                </a:lnTo>
                <a:lnTo>
                  <a:pt x="40640" y="21793"/>
                </a:lnTo>
                <a:lnTo>
                  <a:pt x="40391" y="21227"/>
                </a:lnTo>
                <a:lnTo>
                  <a:pt x="40935" y="20932"/>
                </a:lnTo>
                <a:close/>
                <a:moveTo>
                  <a:pt x="95167" y="20955"/>
                </a:moveTo>
                <a:lnTo>
                  <a:pt x="95461" y="21499"/>
                </a:lnTo>
                <a:lnTo>
                  <a:pt x="94940" y="21793"/>
                </a:lnTo>
                <a:lnTo>
                  <a:pt x="94623" y="21250"/>
                </a:lnTo>
                <a:lnTo>
                  <a:pt x="95167" y="20955"/>
                </a:lnTo>
                <a:close/>
                <a:moveTo>
                  <a:pt x="149490" y="20910"/>
                </a:moveTo>
                <a:lnTo>
                  <a:pt x="149762" y="21499"/>
                </a:lnTo>
                <a:lnTo>
                  <a:pt x="149195" y="21793"/>
                </a:lnTo>
                <a:lnTo>
                  <a:pt x="148923" y="21227"/>
                </a:lnTo>
                <a:lnTo>
                  <a:pt x="149490" y="20910"/>
                </a:lnTo>
                <a:close/>
                <a:moveTo>
                  <a:pt x="269024" y="21791"/>
                </a:moveTo>
                <a:lnTo>
                  <a:pt x="269024" y="21791"/>
                </a:lnTo>
                <a:cubicBezTo>
                  <a:pt x="269019" y="21792"/>
                  <a:pt x="269014" y="21793"/>
                  <a:pt x="269009" y="21793"/>
                </a:cubicBezTo>
                <a:lnTo>
                  <a:pt x="269009" y="21793"/>
                </a:lnTo>
                <a:lnTo>
                  <a:pt x="269009" y="21793"/>
                </a:lnTo>
                <a:cubicBezTo>
                  <a:pt x="269015" y="21793"/>
                  <a:pt x="269021" y="21793"/>
                  <a:pt x="269027" y="21793"/>
                </a:cubicBezTo>
                <a:lnTo>
                  <a:pt x="269027" y="21793"/>
                </a:lnTo>
                <a:cubicBezTo>
                  <a:pt x="269026" y="21793"/>
                  <a:pt x="269025" y="21792"/>
                  <a:pt x="269024" y="21791"/>
                </a:cubicBezTo>
                <a:close/>
                <a:moveTo>
                  <a:pt x="75572" y="20978"/>
                </a:moveTo>
                <a:lnTo>
                  <a:pt x="75889" y="21544"/>
                </a:lnTo>
                <a:lnTo>
                  <a:pt x="75323" y="21816"/>
                </a:lnTo>
                <a:lnTo>
                  <a:pt x="75028" y="21272"/>
                </a:lnTo>
                <a:lnTo>
                  <a:pt x="75572" y="20978"/>
                </a:lnTo>
                <a:close/>
                <a:moveTo>
                  <a:pt x="21317" y="20932"/>
                </a:moveTo>
                <a:lnTo>
                  <a:pt x="21634" y="21521"/>
                </a:lnTo>
                <a:lnTo>
                  <a:pt x="21045" y="21839"/>
                </a:lnTo>
                <a:lnTo>
                  <a:pt x="20728" y="21250"/>
                </a:lnTo>
                <a:lnTo>
                  <a:pt x="21317" y="20932"/>
                </a:lnTo>
                <a:close/>
                <a:moveTo>
                  <a:pt x="55954" y="21046"/>
                </a:moveTo>
                <a:lnTo>
                  <a:pt x="56271" y="21567"/>
                </a:lnTo>
                <a:lnTo>
                  <a:pt x="55727" y="21839"/>
                </a:lnTo>
                <a:lnTo>
                  <a:pt x="55456" y="21340"/>
                </a:lnTo>
                <a:lnTo>
                  <a:pt x="55954" y="21046"/>
                </a:lnTo>
                <a:close/>
                <a:moveTo>
                  <a:pt x="129804" y="21000"/>
                </a:moveTo>
                <a:lnTo>
                  <a:pt x="130098" y="21544"/>
                </a:lnTo>
                <a:lnTo>
                  <a:pt x="129577" y="21839"/>
                </a:lnTo>
                <a:lnTo>
                  <a:pt x="129260" y="21318"/>
                </a:lnTo>
                <a:lnTo>
                  <a:pt x="129804" y="21000"/>
                </a:lnTo>
                <a:close/>
                <a:moveTo>
                  <a:pt x="238359" y="21023"/>
                </a:moveTo>
                <a:lnTo>
                  <a:pt x="238631" y="21567"/>
                </a:lnTo>
                <a:lnTo>
                  <a:pt x="238065" y="21839"/>
                </a:lnTo>
                <a:lnTo>
                  <a:pt x="237793" y="21340"/>
                </a:lnTo>
                <a:lnTo>
                  <a:pt x="238359" y="21023"/>
                </a:lnTo>
                <a:close/>
                <a:moveTo>
                  <a:pt x="90636" y="21068"/>
                </a:moveTo>
                <a:lnTo>
                  <a:pt x="90908" y="21589"/>
                </a:lnTo>
                <a:lnTo>
                  <a:pt x="90387" y="21861"/>
                </a:lnTo>
                <a:lnTo>
                  <a:pt x="90093" y="21340"/>
                </a:lnTo>
                <a:lnTo>
                  <a:pt x="90636" y="21068"/>
                </a:lnTo>
                <a:close/>
                <a:moveTo>
                  <a:pt x="110254" y="20955"/>
                </a:moveTo>
                <a:lnTo>
                  <a:pt x="110639" y="21612"/>
                </a:lnTo>
                <a:lnTo>
                  <a:pt x="109960" y="21861"/>
                </a:lnTo>
                <a:lnTo>
                  <a:pt x="109665" y="21295"/>
                </a:lnTo>
                <a:lnTo>
                  <a:pt x="110254" y="20955"/>
                </a:lnTo>
                <a:close/>
                <a:moveTo>
                  <a:pt x="171232" y="20727"/>
                </a:moveTo>
                <a:cubicBezTo>
                  <a:pt x="171219" y="20727"/>
                  <a:pt x="171205" y="20728"/>
                  <a:pt x="171192" y="20729"/>
                </a:cubicBezTo>
                <a:cubicBezTo>
                  <a:pt x="170875" y="20751"/>
                  <a:pt x="170648" y="21000"/>
                  <a:pt x="170648" y="21295"/>
                </a:cubicBezTo>
                <a:cubicBezTo>
                  <a:pt x="170648" y="21612"/>
                  <a:pt x="170920" y="21861"/>
                  <a:pt x="171237" y="21861"/>
                </a:cubicBezTo>
                <a:cubicBezTo>
                  <a:pt x="171554" y="21861"/>
                  <a:pt x="171803" y="21589"/>
                  <a:pt x="171803" y="21272"/>
                </a:cubicBezTo>
                <a:cubicBezTo>
                  <a:pt x="171782" y="20969"/>
                  <a:pt x="171531" y="20727"/>
                  <a:pt x="171232" y="20727"/>
                </a:cubicBezTo>
                <a:close/>
                <a:moveTo>
                  <a:pt x="257977" y="20955"/>
                </a:moveTo>
                <a:lnTo>
                  <a:pt x="258271" y="21567"/>
                </a:lnTo>
                <a:lnTo>
                  <a:pt x="257750" y="21861"/>
                </a:lnTo>
                <a:cubicBezTo>
                  <a:pt x="257660" y="21657"/>
                  <a:pt x="257547" y="21476"/>
                  <a:pt x="257433" y="21250"/>
                </a:cubicBezTo>
                <a:lnTo>
                  <a:pt x="257977" y="20955"/>
                </a:lnTo>
                <a:close/>
                <a:moveTo>
                  <a:pt x="211991" y="21612"/>
                </a:moveTo>
                <a:lnTo>
                  <a:pt x="211537" y="21725"/>
                </a:lnTo>
                <a:cubicBezTo>
                  <a:pt x="211689" y="21816"/>
                  <a:pt x="211773" y="21866"/>
                  <a:pt x="211829" y="21866"/>
                </a:cubicBezTo>
                <a:cubicBezTo>
                  <a:pt x="211900" y="21866"/>
                  <a:pt x="211928" y="21788"/>
                  <a:pt x="211991" y="21612"/>
                </a:cubicBezTo>
                <a:close/>
                <a:moveTo>
                  <a:pt x="8388" y="20659"/>
                </a:moveTo>
                <a:cubicBezTo>
                  <a:pt x="8066" y="20659"/>
                  <a:pt x="7815" y="20923"/>
                  <a:pt x="7815" y="21250"/>
                </a:cubicBezTo>
                <a:cubicBezTo>
                  <a:pt x="7815" y="21589"/>
                  <a:pt x="8065" y="21861"/>
                  <a:pt x="8404" y="21884"/>
                </a:cubicBezTo>
                <a:cubicBezTo>
                  <a:pt x="8744" y="21861"/>
                  <a:pt x="9016" y="21589"/>
                  <a:pt x="9039" y="21272"/>
                </a:cubicBezTo>
                <a:cubicBezTo>
                  <a:pt x="9039" y="20945"/>
                  <a:pt x="8786" y="20659"/>
                  <a:pt x="8464" y="20659"/>
                </a:cubicBezTo>
                <a:cubicBezTo>
                  <a:pt x="8452" y="20659"/>
                  <a:pt x="8439" y="20660"/>
                  <a:pt x="8427" y="20661"/>
                </a:cubicBezTo>
                <a:cubicBezTo>
                  <a:pt x="8414" y="20660"/>
                  <a:pt x="8401" y="20659"/>
                  <a:pt x="8388" y="20659"/>
                </a:cubicBezTo>
                <a:close/>
                <a:moveTo>
                  <a:pt x="36336" y="21068"/>
                </a:moveTo>
                <a:lnTo>
                  <a:pt x="36631" y="21612"/>
                </a:lnTo>
                <a:lnTo>
                  <a:pt x="36110" y="21884"/>
                </a:lnTo>
                <a:lnTo>
                  <a:pt x="35815" y="21363"/>
                </a:lnTo>
                <a:lnTo>
                  <a:pt x="36336" y="21068"/>
                </a:lnTo>
                <a:close/>
                <a:moveTo>
                  <a:pt x="144914" y="21046"/>
                </a:moveTo>
                <a:lnTo>
                  <a:pt x="145186" y="21589"/>
                </a:lnTo>
                <a:lnTo>
                  <a:pt x="144619" y="21884"/>
                </a:lnTo>
                <a:lnTo>
                  <a:pt x="144302" y="21363"/>
                </a:lnTo>
                <a:lnTo>
                  <a:pt x="144914" y="21046"/>
                </a:lnTo>
                <a:close/>
                <a:moveTo>
                  <a:pt x="216363" y="21136"/>
                </a:moveTo>
                <a:cubicBezTo>
                  <a:pt x="216181" y="21136"/>
                  <a:pt x="216023" y="21295"/>
                  <a:pt x="216000" y="21476"/>
                </a:cubicBezTo>
                <a:cubicBezTo>
                  <a:pt x="216000" y="21680"/>
                  <a:pt x="216159" y="21861"/>
                  <a:pt x="216363" y="21884"/>
                </a:cubicBezTo>
                <a:cubicBezTo>
                  <a:pt x="216567" y="21884"/>
                  <a:pt x="216748" y="21725"/>
                  <a:pt x="216748" y="21521"/>
                </a:cubicBezTo>
                <a:cubicBezTo>
                  <a:pt x="216748" y="21295"/>
                  <a:pt x="216589" y="21136"/>
                  <a:pt x="216363" y="21136"/>
                </a:cubicBezTo>
                <a:close/>
                <a:moveTo>
                  <a:pt x="279710" y="20727"/>
                </a:moveTo>
                <a:cubicBezTo>
                  <a:pt x="279409" y="20727"/>
                  <a:pt x="279158" y="20990"/>
                  <a:pt x="279158" y="21295"/>
                </a:cubicBezTo>
                <a:cubicBezTo>
                  <a:pt x="279158" y="21635"/>
                  <a:pt x="279430" y="21884"/>
                  <a:pt x="279747" y="21884"/>
                </a:cubicBezTo>
                <a:cubicBezTo>
                  <a:pt x="280064" y="21861"/>
                  <a:pt x="280313" y="21589"/>
                  <a:pt x="280313" y="21272"/>
                </a:cubicBezTo>
                <a:cubicBezTo>
                  <a:pt x="280291" y="20978"/>
                  <a:pt x="280041" y="20729"/>
                  <a:pt x="279747" y="20729"/>
                </a:cubicBezTo>
                <a:cubicBezTo>
                  <a:pt x="279734" y="20728"/>
                  <a:pt x="279722" y="20727"/>
                  <a:pt x="279710" y="20727"/>
                </a:cubicBezTo>
                <a:close/>
                <a:moveTo>
                  <a:pt x="181703" y="21114"/>
                </a:moveTo>
                <a:cubicBezTo>
                  <a:pt x="181476" y="21114"/>
                  <a:pt x="181318" y="21295"/>
                  <a:pt x="181318" y="21499"/>
                </a:cubicBezTo>
                <a:cubicBezTo>
                  <a:pt x="181318" y="21734"/>
                  <a:pt x="181499" y="21908"/>
                  <a:pt x="181710" y="21908"/>
                </a:cubicBezTo>
                <a:cubicBezTo>
                  <a:pt x="181723" y="21908"/>
                  <a:pt x="181735" y="21908"/>
                  <a:pt x="181748" y="21907"/>
                </a:cubicBezTo>
                <a:cubicBezTo>
                  <a:pt x="181952" y="21884"/>
                  <a:pt x="182111" y="21703"/>
                  <a:pt x="182133" y="21499"/>
                </a:cubicBezTo>
                <a:cubicBezTo>
                  <a:pt x="182111" y="21272"/>
                  <a:pt x="181929" y="21114"/>
                  <a:pt x="181703" y="21114"/>
                </a:cubicBezTo>
                <a:close/>
                <a:moveTo>
                  <a:pt x="3837" y="20795"/>
                </a:moveTo>
                <a:cubicBezTo>
                  <a:pt x="3536" y="20795"/>
                  <a:pt x="3284" y="21058"/>
                  <a:pt x="3262" y="21363"/>
                </a:cubicBezTo>
                <a:cubicBezTo>
                  <a:pt x="3262" y="21657"/>
                  <a:pt x="3511" y="21907"/>
                  <a:pt x="3806" y="21929"/>
                </a:cubicBezTo>
                <a:cubicBezTo>
                  <a:pt x="4123" y="21929"/>
                  <a:pt x="4372" y="21703"/>
                  <a:pt x="4372" y="21408"/>
                </a:cubicBezTo>
                <a:cubicBezTo>
                  <a:pt x="4417" y="21091"/>
                  <a:pt x="4168" y="20819"/>
                  <a:pt x="3874" y="20797"/>
                </a:cubicBezTo>
                <a:cubicBezTo>
                  <a:pt x="3861" y="20796"/>
                  <a:pt x="3849" y="20795"/>
                  <a:pt x="3837" y="20795"/>
                </a:cubicBezTo>
                <a:close/>
                <a:moveTo>
                  <a:pt x="125296" y="21091"/>
                </a:moveTo>
                <a:cubicBezTo>
                  <a:pt x="125387" y="21272"/>
                  <a:pt x="125477" y="21453"/>
                  <a:pt x="125590" y="21657"/>
                </a:cubicBezTo>
                <a:lnTo>
                  <a:pt x="125047" y="21929"/>
                </a:lnTo>
                <a:cubicBezTo>
                  <a:pt x="124934" y="21748"/>
                  <a:pt x="124843" y="21589"/>
                  <a:pt x="124752" y="21386"/>
                </a:cubicBezTo>
                <a:lnTo>
                  <a:pt x="125296" y="21091"/>
                </a:lnTo>
                <a:close/>
                <a:moveTo>
                  <a:pt x="51423" y="21068"/>
                </a:moveTo>
                <a:lnTo>
                  <a:pt x="51763" y="21703"/>
                </a:lnTo>
                <a:lnTo>
                  <a:pt x="51151" y="21952"/>
                </a:lnTo>
                <a:lnTo>
                  <a:pt x="50857" y="21431"/>
                </a:lnTo>
                <a:lnTo>
                  <a:pt x="51423" y="21068"/>
                </a:lnTo>
                <a:close/>
                <a:moveTo>
                  <a:pt x="70973" y="21136"/>
                </a:moveTo>
                <a:lnTo>
                  <a:pt x="71268" y="21657"/>
                </a:lnTo>
                <a:lnTo>
                  <a:pt x="70747" y="21952"/>
                </a:lnTo>
                <a:lnTo>
                  <a:pt x="70452" y="21431"/>
                </a:lnTo>
                <a:lnTo>
                  <a:pt x="70973" y="21136"/>
                </a:lnTo>
                <a:close/>
                <a:moveTo>
                  <a:pt x="220916" y="20842"/>
                </a:moveTo>
                <a:cubicBezTo>
                  <a:pt x="220621" y="20842"/>
                  <a:pt x="220372" y="21091"/>
                  <a:pt x="220372" y="21386"/>
                </a:cubicBezTo>
                <a:cubicBezTo>
                  <a:pt x="220372" y="21680"/>
                  <a:pt x="220599" y="21929"/>
                  <a:pt x="220893" y="21952"/>
                </a:cubicBezTo>
                <a:cubicBezTo>
                  <a:pt x="221188" y="21952"/>
                  <a:pt x="221437" y="21703"/>
                  <a:pt x="221460" y="21408"/>
                </a:cubicBezTo>
                <a:cubicBezTo>
                  <a:pt x="221460" y="21114"/>
                  <a:pt x="221233" y="20865"/>
                  <a:pt x="220916" y="20842"/>
                </a:cubicBezTo>
                <a:close/>
                <a:moveTo>
                  <a:pt x="253424" y="21114"/>
                </a:moveTo>
                <a:cubicBezTo>
                  <a:pt x="253537" y="21295"/>
                  <a:pt x="253627" y="21476"/>
                  <a:pt x="253741" y="21657"/>
                </a:cubicBezTo>
                <a:lnTo>
                  <a:pt x="253174" y="21952"/>
                </a:lnTo>
                <a:cubicBezTo>
                  <a:pt x="253084" y="21793"/>
                  <a:pt x="252993" y="21612"/>
                  <a:pt x="252903" y="21431"/>
                </a:cubicBezTo>
                <a:lnTo>
                  <a:pt x="253424" y="21114"/>
                </a:lnTo>
                <a:close/>
                <a:moveTo>
                  <a:pt x="86083" y="21114"/>
                </a:moveTo>
                <a:lnTo>
                  <a:pt x="86377" y="21703"/>
                </a:lnTo>
                <a:lnTo>
                  <a:pt x="85811" y="21975"/>
                </a:lnTo>
                <a:cubicBezTo>
                  <a:pt x="85698" y="21816"/>
                  <a:pt x="85607" y="21657"/>
                  <a:pt x="85517" y="21476"/>
                </a:cubicBezTo>
                <a:lnTo>
                  <a:pt x="86083" y="21114"/>
                </a:lnTo>
                <a:close/>
                <a:moveTo>
                  <a:pt x="233806" y="21091"/>
                </a:moveTo>
                <a:lnTo>
                  <a:pt x="234100" y="21703"/>
                </a:lnTo>
                <a:lnTo>
                  <a:pt x="233579" y="21975"/>
                </a:lnTo>
                <a:lnTo>
                  <a:pt x="233262" y="21408"/>
                </a:lnTo>
                <a:lnTo>
                  <a:pt x="233806" y="21091"/>
                </a:lnTo>
                <a:close/>
                <a:moveTo>
                  <a:pt x="225526" y="20649"/>
                </a:moveTo>
                <a:cubicBezTo>
                  <a:pt x="225294" y="20649"/>
                  <a:pt x="225062" y="20774"/>
                  <a:pt x="224948" y="21023"/>
                </a:cubicBezTo>
                <a:cubicBezTo>
                  <a:pt x="224835" y="21250"/>
                  <a:pt x="224858" y="21544"/>
                  <a:pt x="225039" y="21725"/>
                </a:cubicBezTo>
                <a:cubicBezTo>
                  <a:pt x="225174" y="21815"/>
                  <a:pt x="225287" y="21905"/>
                  <a:pt x="225399" y="21996"/>
                </a:cubicBezTo>
                <a:lnTo>
                  <a:pt x="225399" y="21996"/>
                </a:lnTo>
                <a:cubicBezTo>
                  <a:pt x="225731" y="21966"/>
                  <a:pt x="226039" y="21765"/>
                  <a:pt x="226194" y="21476"/>
                </a:cubicBezTo>
                <a:cubicBezTo>
                  <a:pt x="226194" y="21318"/>
                  <a:pt x="226149" y="21182"/>
                  <a:pt x="226104" y="21023"/>
                </a:cubicBezTo>
                <a:cubicBezTo>
                  <a:pt x="225990" y="20774"/>
                  <a:pt x="225758" y="20649"/>
                  <a:pt x="225526" y="20649"/>
                </a:cubicBezTo>
                <a:close/>
                <a:moveTo>
                  <a:pt x="31805" y="21182"/>
                </a:moveTo>
                <a:lnTo>
                  <a:pt x="32100" y="21703"/>
                </a:lnTo>
                <a:lnTo>
                  <a:pt x="31556" y="21997"/>
                </a:lnTo>
                <a:lnTo>
                  <a:pt x="31284" y="21453"/>
                </a:lnTo>
                <a:lnTo>
                  <a:pt x="31805" y="21182"/>
                </a:lnTo>
                <a:close/>
                <a:moveTo>
                  <a:pt x="105655" y="21091"/>
                </a:moveTo>
                <a:lnTo>
                  <a:pt x="105973" y="21703"/>
                </a:lnTo>
                <a:lnTo>
                  <a:pt x="105452" y="21997"/>
                </a:lnTo>
                <a:lnTo>
                  <a:pt x="105066" y="21408"/>
                </a:lnTo>
                <a:lnTo>
                  <a:pt x="105655" y="21091"/>
                </a:lnTo>
                <a:close/>
                <a:moveTo>
                  <a:pt x="225399" y="21996"/>
                </a:moveTo>
                <a:cubicBezTo>
                  <a:pt x="225392" y="21996"/>
                  <a:pt x="225386" y="21997"/>
                  <a:pt x="225379" y="21997"/>
                </a:cubicBezTo>
                <a:lnTo>
                  <a:pt x="225401" y="21997"/>
                </a:lnTo>
                <a:cubicBezTo>
                  <a:pt x="225401" y="21997"/>
                  <a:pt x="225400" y="21996"/>
                  <a:pt x="225399" y="21996"/>
                </a:cubicBezTo>
                <a:close/>
                <a:moveTo>
                  <a:pt x="66465" y="21227"/>
                </a:moveTo>
                <a:lnTo>
                  <a:pt x="66737" y="21748"/>
                </a:lnTo>
                <a:lnTo>
                  <a:pt x="66216" y="22020"/>
                </a:lnTo>
                <a:lnTo>
                  <a:pt x="65944" y="21521"/>
                </a:lnTo>
                <a:lnTo>
                  <a:pt x="66465" y="21227"/>
                </a:lnTo>
                <a:close/>
                <a:moveTo>
                  <a:pt x="275171" y="20774"/>
                </a:moveTo>
                <a:cubicBezTo>
                  <a:pt x="274831" y="20797"/>
                  <a:pt x="274559" y="21068"/>
                  <a:pt x="274582" y="21408"/>
                </a:cubicBezTo>
                <a:cubicBezTo>
                  <a:pt x="274582" y="21748"/>
                  <a:pt x="274854" y="22020"/>
                  <a:pt x="275194" y="22020"/>
                </a:cubicBezTo>
                <a:cubicBezTo>
                  <a:pt x="275533" y="22020"/>
                  <a:pt x="275805" y="21748"/>
                  <a:pt x="275828" y="21431"/>
                </a:cubicBezTo>
                <a:lnTo>
                  <a:pt x="275805" y="21431"/>
                </a:lnTo>
                <a:cubicBezTo>
                  <a:pt x="275805" y="21068"/>
                  <a:pt x="275511" y="20797"/>
                  <a:pt x="275171" y="20774"/>
                </a:cubicBezTo>
                <a:close/>
                <a:moveTo>
                  <a:pt x="120743" y="21136"/>
                </a:moveTo>
                <a:lnTo>
                  <a:pt x="121037" y="21748"/>
                </a:lnTo>
                <a:lnTo>
                  <a:pt x="120471" y="22042"/>
                </a:lnTo>
                <a:lnTo>
                  <a:pt x="120154" y="21521"/>
                </a:lnTo>
                <a:lnTo>
                  <a:pt x="120743" y="21136"/>
                </a:lnTo>
                <a:close/>
                <a:moveTo>
                  <a:pt x="140338" y="21159"/>
                </a:moveTo>
                <a:cubicBezTo>
                  <a:pt x="140406" y="21363"/>
                  <a:pt x="140519" y="21544"/>
                  <a:pt x="140610" y="21748"/>
                </a:cubicBezTo>
                <a:lnTo>
                  <a:pt x="140089" y="22042"/>
                </a:lnTo>
                <a:lnTo>
                  <a:pt x="139794" y="21453"/>
                </a:lnTo>
                <a:lnTo>
                  <a:pt x="140338" y="21159"/>
                </a:lnTo>
                <a:close/>
                <a:moveTo>
                  <a:pt x="248870" y="21250"/>
                </a:moveTo>
                <a:lnTo>
                  <a:pt x="249165" y="21748"/>
                </a:lnTo>
                <a:lnTo>
                  <a:pt x="248598" y="22042"/>
                </a:lnTo>
                <a:cubicBezTo>
                  <a:pt x="248508" y="21861"/>
                  <a:pt x="248417" y="21703"/>
                  <a:pt x="248304" y="21544"/>
                </a:cubicBezTo>
                <a:lnTo>
                  <a:pt x="248870" y="21250"/>
                </a:lnTo>
                <a:close/>
                <a:moveTo>
                  <a:pt x="27229" y="21272"/>
                </a:moveTo>
                <a:lnTo>
                  <a:pt x="27501" y="21816"/>
                </a:lnTo>
                <a:lnTo>
                  <a:pt x="26958" y="22110"/>
                </a:lnTo>
                <a:lnTo>
                  <a:pt x="26686" y="21567"/>
                </a:lnTo>
                <a:lnTo>
                  <a:pt x="27229" y="21272"/>
                </a:lnTo>
                <a:close/>
                <a:moveTo>
                  <a:pt x="46847" y="21250"/>
                </a:moveTo>
                <a:lnTo>
                  <a:pt x="47119" y="21816"/>
                </a:lnTo>
                <a:lnTo>
                  <a:pt x="46643" y="22110"/>
                </a:lnTo>
                <a:lnTo>
                  <a:pt x="46281" y="21544"/>
                </a:lnTo>
                <a:lnTo>
                  <a:pt x="46847" y="21250"/>
                </a:lnTo>
                <a:close/>
                <a:moveTo>
                  <a:pt x="155405" y="21076"/>
                </a:moveTo>
                <a:lnTo>
                  <a:pt x="155405" y="21076"/>
                </a:lnTo>
                <a:cubicBezTo>
                  <a:pt x="155495" y="21323"/>
                  <a:pt x="155607" y="21592"/>
                  <a:pt x="155719" y="21839"/>
                </a:cubicBezTo>
                <a:lnTo>
                  <a:pt x="155108" y="22110"/>
                </a:lnTo>
                <a:lnTo>
                  <a:pt x="154791" y="21589"/>
                </a:lnTo>
                <a:lnTo>
                  <a:pt x="155402" y="21091"/>
                </a:lnTo>
                <a:cubicBezTo>
                  <a:pt x="155403" y="21086"/>
                  <a:pt x="155404" y="21081"/>
                  <a:pt x="155405" y="21076"/>
                </a:cubicBezTo>
                <a:close/>
                <a:moveTo>
                  <a:pt x="177127" y="21091"/>
                </a:moveTo>
                <a:cubicBezTo>
                  <a:pt x="176832" y="21114"/>
                  <a:pt x="176606" y="21363"/>
                  <a:pt x="176629" y="21635"/>
                </a:cubicBezTo>
                <a:cubicBezTo>
                  <a:pt x="176629" y="21907"/>
                  <a:pt x="176855" y="22110"/>
                  <a:pt x="177127" y="22110"/>
                </a:cubicBezTo>
                <a:cubicBezTo>
                  <a:pt x="177399" y="22110"/>
                  <a:pt x="177648" y="21884"/>
                  <a:pt x="177648" y="21612"/>
                </a:cubicBezTo>
                <a:cubicBezTo>
                  <a:pt x="177625" y="21318"/>
                  <a:pt x="177399" y="21091"/>
                  <a:pt x="177127" y="21091"/>
                </a:cubicBezTo>
                <a:close/>
                <a:moveTo>
                  <a:pt x="187581" y="21519"/>
                </a:moveTo>
                <a:cubicBezTo>
                  <a:pt x="187441" y="21519"/>
                  <a:pt x="187344" y="21648"/>
                  <a:pt x="187344" y="21816"/>
                </a:cubicBezTo>
                <a:cubicBezTo>
                  <a:pt x="187344" y="21984"/>
                  <a:pt x="187421" y="22113"/>
                  <a:pt x="187559" y="22113"/>
                </a:cubicBezTo>
                <a:cubicBezTo>
                  <a:pt x="187570" y="22113"/>
                  <a:pt x="187581" y="22112"/>
                  <a:pt x="187593" y="22110"/>
                </a:cubicBezTo>
                <a:cubicBezTo>
                  <a:pt x="187751" y="22088"/>
                  <a:pt x="187842" y="21975"/>
                  <a:pt x="188069" y="21839"/>
                </a:cubicBezTo>
                <a:cubicBezTo>
                  <a:pt x="187865" y="21680"/>
                  <a:pt x="187751" y="21544"/>
                  <a:pt x="187615" y="21521"/>
                </a:cubicBezTo>
                <a:cubicBezTo>
                  <a:pt x="187604" y="21520"/>
                  <a:pt x="187592" y="21519"/>
                  <a:pt x="187581" y="21519"/>
                </a:cubicBezTo>
                <a:close/>
                <a:moveTo>
                  <a:pt x="81507" y="21295"/>
                </a:moveTo>
                <a:lnTo>
                  <a:pt x="81779" y="21861"/>
                </a:lnTo>
                <a:lnTo>
                  <a:pt x="81280" y="22133"/>
                </a:lnTo>
                <a:cubicBezTo>
                  <a:pt x="81190" y="21952"/>
                  <a:pt x="81099" y="21771"/>
                  <a:pt x="80986" y="21567"/>
                </a:cubicBezTo>
                <a:lnTo>
                  <a:pt x="81507" y="21295"/>
                </a:lnTo>
                <a:close/>
                <a:moveTo>
                  <a:pt x="101125" y="21227"/>
                </a:moveTo>
                <a:cubicBezTo>
                  <a:pt x="101215" y="21431"/>
                  <a:pt x="101329" y="21612"/>
                  <a:pt x="101419" y="21793"/>
                </a:cubicBezTo>
                <a:lnTo>
                  <a:pt x="100853" y="22133"/>
                </a:lnTo>
                <a:lnTo>
                  <a:pt x="100536" y="21567"/>
                </a:lnTo>
                <a:lnTo>
                  <a:pt x="101125" y="21227"/>
                </a:lnTo>
                <a:close/>
                <a:moveTo>
                  <a:pt x="61889" y="21340"/>
                </a:moveTo>
                <a:lnTo>
                  <a:pt x="62184" y="21861"/>
                </a:lnTo>
                <a:lnTo>
                  <a:pt x="61640" y="22156"/>
                </a:lnTo>
                <a:lnTo>
                  <a:pt x="61368" y="21635"/>
                </a:lnTo>
                <a:lnTo>
                  <a:pt x="61889" y="21340"/>
                </a:lnTo>
                <a:close/>
                <a:moveTo>
                  <a:pt x="166614" y="20795"/>
                </a:moveTo>
                <a:cubicBezTo>
                  <a:pt x="165949" y="20795"/>
                  <a:pt x="165747" y="21732"/>
                  <a:pt x="166389" y="22020"/>
                </a:cubicBezTo>
                <a:lnTo>
                  <a:pt x="166638" y="22156"/>
                </a:lnTo>
                <a:cubicBezTo>
                  <a:pt x="166706" y="22110"/>
                  <a:pt x="166774" y="22065"/>
                  <a:pt x="166865" y="22020"/>
                </a:cubicBezTo>
                <a:cubicBezTo>
                  <a:pt x="167159" y="21884"/>
                  <a:pt x="167318" y="21589"/>
                  <a:pt x="167250" y="21272"/>
                </a:cubicBezTo>
                <a:cubicBezTo>
                  <a:pt x="167182" y="21000"/>
                  <a:pt x="166933" y="20797"/>
                  <a:pt x="166661" y="20797"/>
                </a:cubicBezTo>
                <a:cubicBezTo>
                  <a:pt x="166645" y="20796"/>
                  <a:pt x="166630" y="20795"/>
                  <a:pt x="166614" y="20795"/>
                </a:cubicBezTo>
                <a:close/>
                <a:moveTo>
                  <a:pt x="244294" y="21340"/>
                </a:moveTo>
                <a:cubicBezTo>
                  <a:pt x="244385" y="21499"/>
                  <a:pt x="244476" y="21657"/>
                  <a:pt x="244589" y="21861"/>
                </a:cubicBezTo>
                <a:lnTo>
                  <a:pt x="244068" y="22156"/>
                </a:lnTo>
                <a:cubicBezTo>
                  <a:pt x="243977" y="21997"/>
                  <a:pt x="243887" y="21816"/>
                  <a:pt x="243773" y="21635"/>
                </a:cubicBezTo>
                <a:lnTo>
                  <a:pt x="244294" y="21340"/>
                </a:lnTo>
                <a:close/>
                <a:moveTo>
                  <a:pt x="116167" y="21295"/>
                </a:moveTo>
                <a:cubicBezTo>
                  <a:pt x="116257" y="21499"/>
                  <a:pt x="116348" y="21680"/>
                  <a:pt x="116461" y="21884"/>
                </a:cubicBezTo>
                <a:lnTo>
                  <a:pt x="115940" y="22178"/>
                </a:lnTo>
                <a:lnTo>
                  <a:pt x="115623" y="21612"/>
                </a:lnTo>
                <a:lnTo>
                  <a:pt x="116167" y="21295"/>
                </a:lnTo>
                <a:close/>
                <a:moveTo>
                  <a:pt x="42294" y="21386"/>
                </a:moveTo>
                <a:lnTo>
                  <a:pt x="42566" y="21907"/>
                </a:lnTo>
                <a:lnTo>
                  <a:pt x="41999" y="22201"/>
                </a:lnTo>
                <a:lnTo>
                  <a:pt x="41728" y="21680"/>
                </a:lnTo>
                <a:lnTo>
                  <a:pt x="42294" y="21386"/>
                </a:lnTo>
                <a:close/>
                <a:moveTo>
                  <a:pt x="96526" y="21363"/>
                </a:moveTo>
                <a:cubicBezTo>
                  <a:pt x="96617" y="21544"/>
                  <a:pt x="96707" y="21725"/>
                  <a:pt x="96798" y="21907"/>
                </a:cubicBezTo>
                <a:lnTo>
                  <a:pt x="96277" y="22201"/>
                </a:lnTo>
                <a:lnTo>
                  <a:pt x="95982" y="21657"/>
                </a:lnTo>
                <a:lnTo>
                  <a:pt x="96526" y="21363"/>
                </a:lnTo>
                <a:close/>
                <a:moveTo>
                  <a:pt x="135784" y="21318"/>
                </a:moveTo>
                <a:lnTo>
                  <a:pt x="136079" y="21839"/>
                </a:lnTo>
                <a:lnTo>
                  <a:pt x="135513" y="22201"/>
                </a:lnTo>
                <a:lnTo>
                  <a:pt x="135218" y="21612"/>
                </a:lnTo>
                <a:lnTo>
                  <a:pt x="135784" y="21318"/>
                </a:lnTo>
                <a:close/>
                <a:moveTo>
                  <a:pt x="150826" y="21340"/>
                </a:moveTo>
                <a:cubicBezTo>
                  <a:pt x="150917" y="21521"/>
                  <a:pt x="151030" y="21725"/>
                  <a:pt x="151121" y="21907"/>
                </a:cubicBezTo>
                <a:lnTo>
                  <a:pt x="150577" y="22201"/>
                </a:lnTo>
                <a:lnTo>
                  <a:pt x="150260" y="21657"/>
                </a:lnTo>
                <a:lnTo>
                  <a:pt x="150826" y="21340"/>
                </a:lnTo>
                <a:close/>
                <a:moveTo>
                  <a:pt x="270601" y="20909"/>
                </a:moveTo>
                <a:cubicBezTo>
                  <a:pt x="270255" y="20909"/>
                  <a:pt x="269961" y="21196"/>
                  <a:pt x="269961" y="21567"/>
                </a:cubicBezTo>
                <a:cubicBezTo>
                  <a:pt x="269961" y="21907"/>
                  <a:pt x="270255" y="22201"/>
                  <a:pt x="270595" y="22201"/>
                </a:cubicBezTo>
                <a:cubicBezTo>
                  <a:pt x="270957" y="22201"/>
                  <a:pt x="271252" y="21929"/>
                  <a:pt x="271252" y="21589"/>
                </a:cubicBezTo>
                <a:cubicBezTo>
                  <a:pt x="271274" y="21227"/>
                  <a:pt x="271003" y="20932"/>
                  <a:pt x="270640" y="20910"/>
                </a:cubicBezTo>
                <a:cubicBezTo>
                  <a:pt x="270627" y="20909"/>
                  <a:pt x="270614" y="20909"/>
                  <a:pt x="270601" y="20909"/>
                </a:cubicBezTo>
                <a:close/>
                <a:moveTo>
                  <a:pt x="13379" y="19134"/>
                </a:moveTo>
                <a:cubicBezTo>
                  <a:pt x="13345" y="19134"/>
                  <a:pt x="13310" y="19137"/>
                  <a:pt x="13275" y="19143"/>
                </a:cubicBezTo>
                <a:cubicBezTo>
                  <a:pt x="13003" y="19166"/>
                  <a:pt x="12777" y="19369"/>
                  <a:pt x="12731" y="19641"/>
                </a:cubicBezTo>
                <a:cubicBezTo>
                  <a:pt x="12663" y="19936"/>
                  <a:pt x="12799" y="20230"/>
                  <a:pt x="13071" y="20366"/>
                </a:cubicBezTo>
                <a:cubicBezTo>
                  <a:pt x="13167" y="20418"/>
                  <a:pt x="13273" y="20444"/>
                  <a:pt x="13377" y="20444"/>
                </a:cubicBezTo>
                <a:cubicBezTo>
                  <a:pt x="13544" y="20444"/>
                  <a:pt x="13707" y="20378"/>
                  <a:pt x="13819" y="20253"/>
                </a:cubicBezTo>
                <a:cubicBezTo>
                  <a:pt x="13921" y="20151"/>
                  <a:pt x="13986" y="20049"/>
                  <a:pt x="14081" y="19930"/>
                </a:cubicBezTo>
                <a:lnTo>
                  <a:pt x="14081" y="19930"/>
                </a:lnTo>
                <a:cubicBezTo>
                  <a:pt x="13974" y="20404"/>
                  <a:pt x="14213" y="20686"/>
                  <a:pt x="14581" y="20902"/>
                </a:cubicBezTo>
                <a:lnTo>
                  <a:pt x="14581" y="20902"/>
                </a:lnTo>
                <a:cubicBezTo>
                  <a:pt x="14529" y="20896"/>
                  <a:pt x="14473" y="20893"/>
                  <a:pt x="14416" y="20893"/>
                </a:cubicBezTo>
                <a:cubicBezTo>
                  <a:pt x="14340" y="20893"/>
                  <a:pt x="14260" y="20898"/>
                  <a:pt x="14181" y="20910"/>
                </a:cubicBezTo>
                <a:cubicBezTo>
                  <a:pt x="13887" y="20978"/>
                  <a:pt x="13683" y="21227"/>
                  <a:pt x="13660" y="21521"/>
                </a:cubicBezTo>
                <a:cubicBezTo>
                  <a:pt x="13660" y="21793"/>
                  <a:pt x="13819" y="22065"/>
                  <a:pt x="14068" y="22178"/>
                </a:cubicBezTo>
                <a:cubicBezTo>
                  <a:pt x="14150" y="22204"/>
                  <a:pt x="14235" y="22217"/>
                  <a:pt x="14317" y="22217"/>
                </a:cubicBezTo>
                <a:cubicBezTo>
                  <a:pt x="14529" y="22217"/>
                  <a:pt x="14730" y="22131"/>
                  <a:pt x="14861" y="21952"/>
                </a:cubicBezTo>
                <a:cubicBezTo>
                  <a:pt x="15042" y="21725"/>
                  <a:pt x="15042" y="21386"/>
                  <a:pt x="14861" y="21159"/>
                </a:cubicBezTo>
                <a:cubicBezTo>
                  <a:pt x="14770" y="21068"/>
                  <a:pt x="14702" y="20978"/>
                  <a:pt x="14611" y="20910"/>
                </a:cubicBezTo>
                <a:lnTo>
                  <a:pt x="14634" y="20910"/>
                </a:lnTo>
                <a:cubicBezTo>
                  <a:pt x="14629" y="20909"/>
                  <a:pt x="14624" y="20908"/>
                  <a:pt x="14620" y="20907"/>
                </a:cubicBezTo>
                <a:lnTo>
                  <a:pt x="14620" y="20907"/>
                </a:lnTo>
                <a:cubicBezTo>
                  <a:pt x="14775" y="20863"/>
                  <a:pt x="14908" y="20818"/>
                  <a:pt x="15042" y="20774"/>
                </a:cubicBezTo>
                <a:cubicBezTo>
                  <a:pt x="15336" y="20615"/>
                  <a:pt x="15495" y="20276"/>
                  <a:pt x="15359" y="19958"/>
                </a:cubicBezTo>
                <a:cubicBezTo>
                  <a:pt x="15281" y="19706"/>
                  <a:pt x="15053" y="19536"/>
                  <a:pt x="14790" y="19536"/>
                </a:cubicBezTo>
                <a:cubicBezTo>
                  <a:pt x="14746" y="19536"/>
                  <a:pt x="14702" y="19541"/>
                  <a:pt x="14657" y="19551"/>
                </a:cubicBezTo>
                <a:cubicBezTo>
                  <a:pt x="14453" y="19641"/>
                  <a:pt x="14272" y="19754"/>
                  <a:pt x="14090" y="19890"/>
                </a:cubicBezTo>
                <a:cubicBezTo>
                  <a:pt x="14089" y="19894"/>
                  <a:pt x="14088" y="19898"/>
                  <a:pt x="14087" y="19902"/>
                </a:cubicBezTo>
                <a:lnTo>
                  <a:pt x="14087" y="19902"/>
                </a:lnTo>
                <a:cubicBezTo>
                  <a:pt x="14043" y="19748"/>
                  <a:pt x="13998" y="19616"/>
                  <a:pt x="13932" y="19483"/>
                </a:cubicBezTo>
                <a:cubicBezTo>
                  <a:pt x="13833" y="19265"/>
                  <a:pt x="13614" y="19134"/>
                  <a:pt x="13379" y="19134"/>
                </a:cubicBezTo>
                <a:close/>
                <a:moveTo>
                  <a:pt x="131209" y="21431"/>
                </a:moveTo>
                <a:cubicBezTo>
                  <a:pt x="131299" y="21612"/>
                  <a:pt x="131390" y="21793"/>
                  <a:pt x="131503" y="21975"/>
                </a:cubicBezTo>
                <a:lnTo>
                  <a:pt x="130959" y="22246"/>
                </a:lnTo>
                <a:lnTo>
                  <a:pt x="130687" y="21748"/>
                </a:lnTo>
                <a:lnTo>
                  <a:pt x="131209" y="21431"/>
                </a:lnTo>
                <a:close/>
                <a:moveTo>
                  <a:pt x="22676" y="21363"/>
                </a:moveTo>
                <a:lnTo>
                  <a:pt x="22993" y="21975"/>
                </a:lnTo>
                <a:lnTo>
                  <a:pt x="22450" y="22269"/>
                </a:lnTo>
                <a:lnTo>
                  <a:pt x="22110" y="21657"/>
                </a:lnTo>
                <a:lnTo>
                  <a:pt x="22676" y="21363"/>
                </a:lnTo>
                <a:close/>
                <a:moveTo>
                  <a:pt x="76954" y="21453"/>
                </a:moveTo>
                <a:lnTo>
                  <a:pt x="77225" y="21952"/>
                </a:lnTo>
                <a:lnTo>
                  <a:pt x="76659" y="22269"/>
                </a:lnTo>
                <a:lnTo>
                  <a:pt x="76365" y="21748"/>
                </a:lnTo>
                <a:lnTo>
                  <a:pt x="76954" y="21453"/>
                </a:lnTo>
                <a:close/>
                <a:moveTo>
                  <a:pt x="281123" y="21158"/>
                </a:moveTo>
                <a:cubicBezTo>
                  <a:pt x="281110" y="21158"/>
                  <a:pt x="281097" y="21158"/>
                  <a:pt x="281083" y="21159"/>
                </a:cubicBezTo>
                <a:cubicBezTo>
                  <a:pt x="280789" y="21182"/>
                  <a:pt x="280562" y="21408"/>
                  <a:pt x="280540" y="21703"/>
                </a:cubicBezTo>
                <a:cubicBezTo>
                  <a:pt x="280562" y="22020"/>
                  <a:pt x="280834" y="22269"/>
                  <a:pt x="281151" y="22269"/>
                </a:cubicBezTo>
                <a:cubicBezTo>
                  <a:pt x="281446" y="22246"/>
                  <a:pt x="281672" y="21997"/>
                  <a:pt x="281650" y="21703"/>
                </a:cubicBezTo>
                <a:cubicBezTo>
                  <a:pt x="281650" y="21399"/>
                  <a:pt x="281421" y="21158"/>
                  <a:pt x="281123" y="21158"/>
                </a:cubicBezTo>
                <a:close/>
                <a:moveTo>
                  <a:pt x="9826" y="21044"/>
                </a:moveTo>
                <a:cubicBezTo>
                  <a:pt x="9813" y="21044"/>
                  <a:pt x="9800" y="21045"/>
                  <a:pt x="9786" y="21046"/>
                </a:cubicBezTo>
                <a:cubicBezTo>
                  <a:pt x="9446" y="21046"/>
                  <a:pt x="9175" y="21318"/>
                  <a:pt x="9175" y="21657"/>
                </a:cubicBezTo>
                <a:cubicBezTo>
                  <a:pt x="9175" y="21997"/>
                  <a:pt x="9446" y="22292"/>
                  <a:pt x="9809" y="22292"/>
                </a:cubicBezTo>
                <a:cubicBezTo>
                  <a:pt x="10171" y="22269"/>
                  <a:pt x="10443" y="21975"/>
                  <a:pt x="10421" y="21635"/>
                </a:cubicBezTo>
                <a:cubicBezTo>
                  <a:pt x="10399" y="21308"/>
                  <a:pt x="10147" y="21044"/>
                  <a:pt x="9826" y="21044"/>
                </a:cubicBezTo>
                <a:close/>
                <a:moveTo>
                  <a:pt x="37718" y="21499"/>
                </a:moveTo>
                <a:lnTo>
                  <a:pt x="38012" y="22020"/>
                </a:lnTo>
                <a:lnTo>
                  <a:pt x="37491" y="22292"/>
                </a:lnTo>
                <a:lnTo>
                  <a:pt x="37197" y="21771"/>
                </a:lnTo>
                <a:lnTo>
                  <a:pt x="37718" y="21499"/>
                </a:lnTo>
                <a:close/>
                <a:moveTo>
                  <a:pt x="57313" y="21453"/>
                </a:moveTo>
                <a:lnTo>
                  <a:pt x="57608" y="22020"/>
                </a:lnTo>
                <a:lnTo>
                  <a:pt x="57109" y="22292"/>
                </a:lnTo>
                <a:lnTo>
                  <a:pt x="56815" y="21725"/>
                </a:lnTo>
                <a:lnTo>
                  <a:pt x="57313" y="21453"/>
                </a:lnTo>
                <a:close/>
                <a:moveTo>
                  <a:pt x="111636" y="21408"/>
                </a:moveTo>
                <a:lnTo>
                  <a:pt x="111908" y="22020"/>
                </a:lnTo>
                <a:lnTo>
                  <a:pt x="111341" y="22292"/>
                </a:lnTo>
                <a:lnTo>
                  <a:pt x="110979" y="21725"/>
                </a:lnTo>
                <a:lnTo>
                  <a:pt x="111636" y="21408"/>
                </a:lnTo>
                <a:close/>
                <a:moveTo>
                  <a:pt x="259381" y="21340"/>
                </a:moveTo>
                <a:lnTo>
                  <a:pt x="259699" y="21952"/>
                </a:lnTo>
                <a:lnTo>
                  <a:pt x="259087" y="22292"/>
                </a:lnTo>
                <a:lnTo>
                  <a:pt x="258792" y="21725"/>
                </a:lnTo>
                <a:lnTo>
                  <a:pt x="259381" y="21340"/>
                </a:lnTo>
                <a:close/>
                <a:moveTo>
                  <a:pt x="172557" y="21111"/>
                </a:moveTo>
                <a:cubicBezTo>
                  <a:pt x="171801" y="21111"/>
                  <a:pt x="171801" y="22294"/>
                  <a:pt x="172557" y="22294"/>
                </a:cubicBezTo>
                <a:cubicBezTo>
                  <a:pt x="172577" y="22294"/>
                  <a:pt x="172598" y="22293"/>
                  <a:pt x="172619" y="22292"/>
                </a:cubicBezTo>
                <a:cubicBezTo>
                  <a:pt x="173344" y="22246"/>
                  <a:pt x="173344" y="21159"/>
                  <a:pt x="172619" y="21114"/>
                </a:cubicBezTo>
                <a:cubicBezTo>
                  <a:pt x="172598" y="21112"/>
                  <a:pt x="172577" y="21111"/>
                  <a:pt x="172557" y="21111"/>
                </a:cubicBezTo>
                <a:close/>
                <a:moveTo>
                  <a:pt x="91995" y="21499"/>
                </a:moveTo>
                <a:lnTo>
                  <a:pt x="92290" y="21997"/>
                </a:lnTo>
                <a:lnTo>
                  <a:pt x="91769" y="22314"/>
                </a:lnTo>
                <a:lnTo>
                  <a:pt x="91497" y="21771"/>
                </a:lnTo>
                <a:lnTo>
                  <a:pt x="91995" y="21499"/>
                </a:lnTo>
                <a:close/>
                <a:moveTo>
                  <a:pt x="146296" y="21476"/>
                </a:moveTo>
                <a:lnTo>
                  <a:pt x="146568" y="22042"/>
                </a:lnTo>
                <a:lnTo>
                  <a:pt x="146001" y="22314"/>
                </a:lnTo>
                <a:cubicBezTo>
                  <a:pt x="145911" y="22156"/>
                  <a:pt x="145820" y="21952"/>
                  <a:pt x="145707" y="21748"/>
                </a:cubicBezTo>
                <a:lnTo>
                  <a:pt x="146296" y="21476"/>
                </a:lnTo>
                <a:close/>
                <a:moveTo>
                  <a:pt x="263957" y="21227"/>
                </a:moveTo>
                <a:cubicBezTo>
                  <a:pt x="264046" y="21579"/>
                  <a:pt x="264177" y="21932"/>
                  <a:pt x="264621" y="21993"/>
                </a:cubicBezTo>
                <a:lnTo>
                  <a:pt x="264621" y="21993"/>
                </a:lnTo>
                <a:cubicBezTo>
                  <a:pt x="264523" y="21982"/>
                  <a:pt x="264427" y="21973"/>
                  <a:pt x="264333" y="21973"/>
                </a:cubicBezTo>
                <a:cubicBezTo>
                  <a:pt x="264074" y="21973"/>
                  <a:pt x="263840" y="22041"/>
                  <a:pt x="263663" y="22314"/>
                </a:cubicBezTo>
                <a:lnTo>
                  <a:pt x="263323" y="21567"/>
                </a:lnTo>
                <a:lnTo>
                  <a:pt x="263957" y="21227"/>
                </a:lnTo>
                <a:close/>
                <a:moveTo>
                  <a:pt x="72378" y="21544"/>
                </a:moveTo>
                <a:lnTo>
                  <a:pt x="72649" y="22065"/>
                </a:lnTo>
                <a:lnTo>
                  <a:pt x="72128" y="22337"/>
                </a:lnTo>
                <a:lnTo>
                  <a:pt x="71857" y="21816"/>
                </a:lnTo>
                <a:lnTo>
                  <a:pt x="72378" y="21544"/>
                </a:lnTo>
                <a:close/>
                <a:moveTo>
                  <a:pt x="239741" y="21453"/>
                </a:moveTo>
                <a:cubicBezTo>
                  <a:pt x="239854" y="21657"/>
                  <a:pt x="239945" y="21839"/>
                  <a:pt x="240035" y="22020"/>
                </a:cubicBezTo>
                <a:lnTo>
                  <a:pt x="239469" y="22337"/>
                </a:lnTo>
                <a:lnTo>
                  <a:pt x="239175" y="21725"/>
                </a:lnTo>
                <a:lnTo>
                  <a:pt x="239741" y="21453"/>
                </a:lnTo>
                <a:close/>
                <a:moveTo>
                  <a:pt x="183073" y="21497"/>
                </a:moveTo>
                <a:cubicBezTo>
                  <a:pt x="182858" y="21497"/>
                  <a:pt x="182654" y="21693"/>
                  <a:pt x="182654" y="21929"/>
                </a:cubicBezTo>
                <a:cubicBezTo>
                  <a:pt x="182677" y="22156"/>
                  <a:pt x="182858" y="22337"/>
                  <a:pt x="183085" y="22337"/>
                </a:cubicBezTo>
                <a:cubicBezTo>
                  <a:pt x="183098" y="22338"/>
                  <a:pt x="183110" y="22339"/>
                  <a:pt x="183123" y="22339"/>
                </a:cubicBezTo>
                <a:cubicBezTo>
                  <a:pt x="183352" y="22339"/>
                  <a:pt x="183515" y="22144"/>
                  <a:pt x="183515" y="21929"/>
                </a:cubicBezTo>
                <a:cubicBezTo>
                  <a:pt x="183515" y="21703"/>
                  <a:pt x="183357" y="21521"/>
                  <a:pt x="183107" y="21499"/>
                </a:cubicBezTo>
                <a:cubicBezTo>
                  <a:pt x="183096" y="21498"/>
                  <a:pt x="183084" y="21497"/>
                  <a:pt x="183073" y="21497"/>
                </a:cubicBezTo>
                <a:close/>
                <a:moveTo>
                  <a:pt x="126661" y="21531"/>
                </a:moveTo>
                <a:cubicBezTo>
                  <a:pt x="126772" y="21709"/>
                  <a:pt x="126861" y="21887"/>
                  <a:pt x="126972" y="22065"/>
                </a:cubicBezTo>
                <a:lnTo>
                  <a:pt x="126451" y="22360"/>
                </a:lnTo>
                <a:cubicBezTo>
                  <a:pt x="126338" y="22178"/>
                  <a:pt x="126247" y="21997"/>
                  <a:pt x="126134" y="21816"/>
                </a:cubicBezTo>
                <a:lnTo>
                  <a:pt x="126661" y="21531"/>
                </a:lnTo>
                <a:close/>
                <a:moveTo>
                  <a:pt x="193596" y="21816"/>
                </a:moveTo>
                <a:cubicBezTo>
                  <a:pt x="193483" y="21929"/>
                  <a:pt x="193415" y="22020"/>
                  <a:pt x="193369" y="22110"/>
                </a:cubicBezTo>
                <a:cubicBezTo>
                  <a:pt x="193327" y="22236"/>
                  <a:pt x="193441" y="22362"/>
                  <a:pt x="193566" y="22362"/>
                </a:cubicBezTo>
                <a:cubicBezTo>
                  <a:pt x="193576" y="22362"/>
                  <a:pt x="193586" y="22361"/>
                  <a:pt x="193596" y="22360"/>
                </a:cubicBezTo>
                <a:cubicBezTo>
                  <a:pt x="193709" y="22292"/>
                  <a:pt x="193800" y="22201"/>
                  <a:pt x="193823" y="22088"/>
                </a:cubicBezTo>
                <a:cubicBezTo>
                  <a:pt x="193823" y="22020"/>
                  <a:pt x="193709" y="21929"/>
                  <a:pt x="193596" y="21816"/>
                </a:cubicBezTo>
                <a:close/>
                <a:moveTo>
                  <a:pt x="254805" y="21521"/>
                </a:moveTo>
                <a:lnTo>
                  <a:pt x="255123" y="22065"/>
                </a:lnTo>
                <a:lnTo>
                  <a:pt x="254579" y="22382"/>
                </a:lnTo>
                <a:lnTo>
                  <a:pt x="254262" y="21839"/>
                </a:lnTo>
                <a:lnTo>
                  <a:pt x="254805" y="21521"/>
                </a:lnTo>
                <a:close/>
                <a:moveTo>
                  <a:pt x="5210" y="21250"/>
                </a:moveTo>
                <a:cubicBezTo>
                  <a:pt x="4893" y="21250"/>
                  <a:pt x="4644" y="21521"/>
                  <a:pt x="4644" y="21839"/>
                </a:cubicBezTo>
                <a:cubicBezTo>
                  <a:pt x="4666" y="22142"/>
                  <a:pt x="4895" y="22384"/>
                  <a:pt x="5193" y="22384"/>
                </a:cubicBezTo>
                <a:cubicBezTo>
                  <a:pt x="5206" y="22384"/>
                  <a:pt x="5220" y="22383"/>
                  <a:pt x="5233" y="22382"/>
                </a:cubicBezTo>
                <a:cubicBezTo>
                  <a:pt x="5550" y="22360"/>
                  <a:pt x="5799" y="22110"/>
                  <a:pt x="5777" y="21793"/>
                </a:cubicBezTo>
                <a:cubicBezTo>
                  <a:pt x="5777" y="21476"/>
                  <a:pt x="5527" y="21250"/>
                  <a:pt x="5210" y="21250"/>
                </a:cubicBezTo>
                <a:close/>
                <a:moveTo>
                  <a:pt x="33187" y="21589"/>
                </a:moveTo>
                <a:lnTo>
                  <a:pt x="33459" y="22133"/>
                </a:lnTo>
                <a:lnTo>
                  <a:pt x="32938" y="22405"/>
                </a:lnTo>
                <a:lnTo>
                  <a:pt x="32666" y="21884"/>
                </a:lnTo>
                <a:lnTo>
                  <a:pt x="33187" y="21589"/>
                </a:lnTo>
                <a:close/>
                <a:moveTo>
                  <a:pt x="52828" y="21567"/>
                </a:moveTo>
                <a:lnTo>
                  <a:pt x="53077" y="22133"/>
                </a:lnTo>
                <a:lnTo>
                  <a:pt x="52556" y="22405"/>
                </a:lnTo>
                <a:lnTo>
                  <a:pt x="52193" y="21839"/>
                </a:lnTo>
                <a:lnTo>
                  <a:pt x="52828" y="21567"/>
                </a:lnTo>
                <a:close/>
                <a:moveTo>
                  <a:pt x="107060" y="21544"/>
                </a:moveTo>
                <a:lnTo>
                  <a:pt x="107309" y="22110"/>
                </a:lnTo>
                <a:lnTo>
                  <a:pt x="106811" y="22405"/>
                </a:lnTo>
                <a:lnTo>
                  <a:pt x="106494" y="21839"/>
                </a:lnTo>
                <a:lnTo>
                  <a:pt x="107060" y="21544"/>
                </a:lnTo>
                <a:close/>
                <a:moveTo>
                  <a:pt x="235188" y="21567"/>
                </a:moveTo>
                <a:lnTo>
                  <a:pt x="235459" y="22110"/>
                </a:lnTo>
                <a:lnTo>
                  <a:pt x="234938" y="22405"/>
                </a:lnTo>
                <a:lnTo>
                  <a:pt x="234621" y="21861"/>
                </a:lnTo>
                <a:lnTo>
                  <a:pt x="235188" y="21567"/>
                </a:lnTo>
                <a:close/>
                <a:moveTo>
                  <a:pt x="680" y="21386"/>
                </a:moveTo>
                <a:cubicBezTo>
                  <a:pt x="408" y="21386"/>
                  <a:pt x="159" y="21612"/>
                  <a:pt x="159" y="21907"/>
                </a:cubicBezTo>
                <a:cubicBezTo>
                  <a:pt x="136" y="22201"/>
                  <a:pt x="385" y="22428"/>
                  <a:pt x="657" y="22428"/>
                </a:cubicBezTo>
                <a:cubicBezTo>
                  <a:pt x="951" y="22428"/>
                  <a:pt x="1201" y="22201"/>
                  <a:pt x="1201" y="21929"/>
                </a:cubicBezTo>
                <a:cubicBezTo>
                  <a:pt x="1201" y="21635"/>
                  <a:pt x="974" y="21408"/>
                  <a:pt x="680" y="21386"/>
                </a:cubicBezTo>
                <a:close/>
                <a:moveTo>
                  <a:pt x="208706" y="21975"/>
                </a:moveTo>
                <a:cubicBezTo>
                  <a:pt x="208547" y="21975"/>
                  <a:pt x="208343" y="21975"/>
                  <a:pt x="208389" y="22178"/>
                </a:cubicBezTo>
                <a:cubicBezTo>
                  <a:pt x="208389" y="22269"/>
                  <a:pt x="208525" y="22428"/>
                  <a:pt x="208615" y="22428"/>
                </a:cubicBezTo>
                <a:cubicBezTo>
                  <a:pt x="208706" y="22428"/>
                  <a:pt x="208842" y="22292"/>
                  <a:pt x="209023" y="22178"/>
                </a:cubicBezTo>
                <a:cubicBezTo>
                  <a:pt x="208842" y="22065"/>
                  <a:pt x="208774" y="21975"/>
                  <a:pt x="208706" y="21975"/>
                </a:cubicBezTo>
                <a:close/>
                <a:moveTo>
                  <a:pt x="213176" y="21701"/>
                </a:moveTo>
                <a:cubicBezTo>
                  <a:pt x="212967" y="21701"/>
                  <a:pt x="212806" y="21873"/>
                  <a:pt x="212806" y="22065"/>
                </a:cubicBezTo>
                <a:cubicBezTo>
                  <a:pt x="212806" y="22269"/>
                  <a:pt x="212965" y="22428"/>
                  <a:pt x="213169" y="22428"/>
                </a:cubicBezTo>
                <a:cubicBezTo>
                  <a:pt x="213350" y="22428"/>
                  <a:pt x="213508" y="22292"/>
                  <a:pt x="213531" y="22088"/>
                </a:cubicBezTo>
                <a:cubicBezTo>
                  <a:pt x="213531" y="21907"/>
                  <a:pt x="213395" y="21725"/>
                  <a:pt x="213214" y="21703"/>
                </a:cubicBezTo>
                <a:cubicBezTo>
                  <a:pt x="213201" y="21701"/>
                  <a:pt x="213188" y="21701"/>
                  <a:pt x="213176" y="21701"/>
                </a:cubicBezTo>
                <a:close/>
                <a:moveTo>
                  <a:pt x="222298" y="21182"/>
                </a:moveTo>
                <a:cubicBezTo>
                  <a:pt x="221958" y="21182"/>
                  <a:pt x="221686" y="21453"/>
                  <a:pt x="221686" y="21793"/>
                </a:cubicBezTo>
                <a:cubicBezTo>
                  <a:pt x="221664" y="22133"/>
                  <a:pt x="221935" y="22428"/>
                  <a:pt x="222275" y="22428"/>
                </a:cubicBezTo>
                <a:cubicBezTo>
                  <a:pt x="222288" y="22428"/>
                  <a:pt x="222302" y="22429"/>
                  <a:pt x="222315" y="22429"/>
                </a:cubicBezTo>
                <a:cubicBezTo>
                  <a:pt x="222636" y="22429"/>
                  <a:pt x="222888" y="22165"/>
                  <a:pt x="222909" y="21839"/>
                </a:cubicBezTo>
                <a:cubicBezTo>
                  <a:pt x="222932" y="21499"/>
                  <a:pt x="222638" y="21204"/>
                  <a:pt x="222298" y="21182"/>
                </a:cubicBezTo>
                <a:close/>
                <a:moveTo>
                  <a:pt x="67824" y="21635"/>
                </a:moveTo>
                <a:lnTo>
                  <a:pt x="68141" y="22156"/>
                </a:lnTo>
                <a:lnTo>
                  <a:pt x="67620" y="22450"/>
                </a:lnTo>
                <a:lnTo>
                  <a:pt x="67326" y="21929"/>
                </a:lnTo>
                <a:lnTo>
                  <a:pt x="67824" y="21635"/>
                </a:lnTo>
                <a:close/>
                <a:moveTo>
                  <a:pt x="87465" y="21589"/>
                </a:moveTo>
                <a:lnTo>
                  <a:pt x="87737" y="22156"/>
                </a:lnTo>
                <a:lnTo>
                  <a:pt x="87193" y="22450"/>
                </a:lnTo>
                <a:lnTo>
                  <a:pt x="86898" y="21884"/>
                </a:lnTo>
                <a:lnTo>
                  <a:pt x="87465" y="21589"/>
                </a:lnTo>
                <a:close/>
                <a:moveTo>
                  <a:pt x="141720" y="21612"/>
                </a:moveTo>
                <a:lnTo>
                  <a:pt x="141992" y="22156"/>
                </a:lnTo>
                <a:lnTo>
                  <a:pt x="141470" y="22450"/>
                </a:lnTo>
                <a:lnTo>
                  <a:pt x="141176" y="21929"/>
                </a:lnTo>
                <a:lnTo>
                  <a:pt x="141720" y="21612"/>
                </a:lnTo>
                <a:close/>
                <a:moveTo>
                  <a:pt x="250280" y="21666"/>
                </a:moveTo>
                <a:lnTo>
                  <a:pt x="250280" y="21666"/>
                </a:lnTo>
                <a:cubicBezTo>
                  <a:pt x="250369" y="21821"/>
                  <a:pt x="250458" y="21977"/>
                  <a:pt x="250547" y="22133"/>
                </a:cubicBezTo>
                <a:lnTo>
                  <a:pt x="249980" y="22450"/>
                </a:lnTo>
                <a:lnTo>
                  <a:pt x="249708" y="21929"/>
                </a:lnTo>
                <a:lnTo>
                  <a:pt x="250280" y="21666"/>
                </a:lnTo>
                <a:close/>
                <a:moveTo>
                  <a:pt x="276592" y="21271"/>
                </a:moveTo>
                <a:cubicBezTo>
                  <a:pt x="276579" y="21271"/>
                  <a:pt x="276566" y="21271"/>
                  <a:pt x="276553" y="21272"/>
                </a:cubicBezTo>
                <a:cubicBezTo>
                  <a:pt x="276236" y="21272"/>
                  <a:pt x="275986" y="21521"/>
                  <a:pt x="275964" y="21839"/>
                </a:cubicBezTo>
                <a:cubicBezTo>
                  <a:pt x="275964" y="22178"/>
                  <a:pt x="276236" y="22450"/>
                  <a:pt x="276575" y="22473"/>
                </a:cubicBezTo>
                <a:cubicBezTo>
                  <a:pt x="276893" y="22473"/>
                  <a:pt x="277164" y="22178"/>
                  <a:pt x="277164" y="21861"/>
                </a:cubicBezTo>
                <a:cubicBezTo>
                  <a:pt x="277164" y="21535"/>
                  <a:pt x="276913" y="21271"/>
                  <a:pt x="276592" y="21271"/>
                </a:cubicBezTo>
                <a:close/>
                <a:moveTo>
                  <a:pt x="102507" y="21680"/>
                </a:moveTo>
                <a:cubicBezTo>
                  <a:pt x="102597" y="21861"/>
                  <a:pt x="102688" y="22020"/>
                  <a:pt x="102801" y="22224"/>
                </a:cubicBezTo>
                <a:lnTo>
                  <a:pt x="102280" y="22496"/>
                </a:lnTo>
                <a:lnTo>
                  <a:pt x="101986" y="21975"/>
                </a:lnTo>
                <a:lnTo>
                  <a:pt x="102507" y="21680"/>
                </a:lnTo>
                <a:close/>
                <a:moveTo>
                  <a:pt x="122124" y="21635"/>
                </a:moveTo>
                <a:cubicBezTo>
                  <a:pt x="122215" y="21816"/>
                  <a:pt x="122306" y="21997"/>
                  <a:pt x="122419" y="22201"/>
                </a:cubicBezTo>
                <a:lnTo>
                  <a:pt x="121875" y="22496"/>
                </a:lnTo>
                <a:lnTo>
                  <a:pt x="121558" y="21929"/>
                </a:lnTo>
                <a:lnTo>
                  <a:pt x="122124" y="21635"/>
                </a:lnTo>
                <a:close/>
                <a:moveTo>
                  <a:pt x="217767" y="21453"/>
                </a:moveTo>
                <a:cubicBezTo>
                  <a:pt x="217473" y="21453"/>
                  <a:pt x="217246" y="21703"/>
                  <a:pt x="217246" y="21975"/>
                </a:cubicBezTo>
                <a:cubicBezTo>
                  <a:pt x="217269" y="22269"/>
                  <a:pt x="217495" y="22473"/>
                  <a:pt x="217767" y="22496"/>
                </a:cubicBezTo>
                <a:cubicBezTo>
                  <a:pt x="218062" y="22473"/>
                  <a:pt x="218288" y="22246"/>
                  <a:pt x="218266" y="21952"/>
                </a:cubicBezTo>
                <a:cubicBezTo>
                  <a:pt x="218288" y="21680"/>
                  <a:pt x="218039" y="21453"/>
                  <a:pt x="217767" y="21453"/>
                </a:cubicBezTo>
                <a:close/>
                <a:moveTo>
                  <a:pt x="203745" y="22224"/>
                </a:moveTo>
                <a:cubicBezTo>
                  <a:pt x="203881" y="22360"/>
                  <a:pt x="203926" y="22473"/>
                  <a:pt x="204017" y="22496"/>
                </a:cubicBezTo>
                <a:cubicBezTo>
                  <a:pt x="204032" y="22498"/>
                  <a:pt x="204048" y="22499"/>
                  <a:pt x="204062" y="22499"/>
                </a:cubicBezTo>
                <a:cubicBezTo>
                  <a:pt x="204192" y="22499"/>
                  <a:pt x="204266" y="22407"/>
                  <a:pt x="204266" y="22224"/>
                </a:cubicBezTo>
                <a:close/>
                <a:moveTo>
                  <a:pt x="48229" y="21703"/>
                </a:moveTo>
                <a:lnTo>
                  <a:pt x="48501" y="22224"/>
                </a:lnTo>
                <a:lnTo>
                  <a:pt x="47980" y="22518"/>
                </a:lnTo>
                <a:lnTo>
                  <a:pt x="47708" y="21975"/>
                </a:lnTo>
                <a:lnTo>
                  <a:pt x="48229" y="21703"/>
                </a:lnTo>
                <a:close/>
                <a:moveTo>
                  <a:pt x="168002" y="21169"/>
                </a:moveTo>
                <a:cubicBezTo>
                  <a:pt x="167868" y="21169"/>
                  <a:pt x="167732" y="21209"/>
                  <a:pt x="167613" y="21295"/>
                </a:cubicBezTo>
                <a:cubicBezTo>
                  <a:pt x="167318" y="21521"/>
                  <a:pt x="167273" y="21952"/>
                  <a:pt x="167522" y="22246"/>
                </a:cubicBezTo>
                <a:cubicBezTo>
                  <a:pt x="167658" y="22337"/>
                  <a:pt x="167794" y="22428"/>
                  <a:pt x="167930" y="22518"/>
                </a:cubicBezTo>
                <a:cubicBezTo>
                  <a:pt x="168043" y="22473"/>
                  <a:pt x="168179" y="22428"/>
                  <a:pt x="168292" y="22382"/>
                </a:cubicBezTo>
                <a:cubicBezTo>
                  <a:pt x="168632" y="22224"/>
                  <a:pt x="168745" y="21793"/>
                  <a:pt x="168564" y="21476"/>
                </a:cubicBezTo>
                <a:cubicBezTo>
                  <a:pt x="168437" y="21279"/>
                  <a:pt x="168222" y="21169"/>
                  <a:pt x="168002" y="21169"/>
                </a:cubicBezTo>
                <a:close/>
                <a:moveTo>
                  <a:pt x="230657" y="21635"/>
                </a:moveTo>
                <a:lnTo>
                  <a:pt x="230951" y="22201"/>
                </a:lnTo>
                <a:lnTo>
                  <a:pt x="230408" y="22518"/>
                </a:lnTo>
                <a:lnTo>
                  <a:pt x="230091" y="21952"/>
                </a:lnTo>
                <a:lnTo>
                  <a:pt x="230657" y="21635"/>
                </a:lnTo>
                <a:close/>
                <a:moveTo>
                  <a:pt x="156807" y="21612"/>
                </a:moveTo>
                <a:lnTo>
                  <a:pt x="157147" y="22246"/>
                </a:lnTo>
                <a:lnTo>
                  <a:pt x="156490" y="22518"/>
                </a:lnTo>
                <a:lnTo>
                  <a:pt x="156490" y="22541"/>
                </a:lnTo>
                <a:cubicBezTo>
                  <a:pt x="156399" y="22360"/>
                  <a:pt x="156286" y="22133"/>
                  <a:pt x="156173" y="21929"/>
                </a:cubicBezTo>
                <a:lnTo>
                  <a:pt x="156807" y="21612"/>
                </a:lnTo>
                <a:close/>
                <a:moveTo>
                  <a:pt x="178509" y="21499"/>
                </a:moveTo>
                <a:cubicBezTo>
                  <a:pt x="178214" y="21499"/>
                  <a:pt x="177965" y="21748"/>
                  <a:pt x="177988" y="22042"/>
                </a:cubicBezTo>
                <a:cubicBezTo>
                  <a:pt x="177988" y="22314"/>
                  <a:pt x="178214" y="22541"/>
                  <a:pt x="178509" y="22541"/>
                </a:cubicBezTo>
                <a:cubicBezTo>
                  <a:pt x="179166" y="22496"/>
                  <a:pt x="179166" y="21544"/>
                  <a:pt x="178509" y="21499"/>
                </a:cubicBezTo>
                <a:close/>
                <a:moveTo>
                  <a:pt x="28589" y="21703"/>
                </a:moveTo>
                <a:lnTo>
                  <a:pt x="28883" y="22269"/>
                </a:lnTo>
                <a:lnTo>
                  <a:pt x="28362" y="22564"/>
                </a:lnTo>
                <a:lnTo>
                  <a:pt x="28068" y="21975"/>
                </a:lnTo>
                <a:lnTo>
                  <a:pt x="28589" y="21703"/>
                </a:lnTo>
                <a:close/>
                <a:moveTo>
                  <a:pt x="82866" y="21771"/>
                </a:moveTo>
                <a:lnTo>
                  <a:pt x="83161" y="22269"/>
                </a:lnTo>
                <a:lnTo>
                  <a:pt x="82640" y="22564"/>
                </a:lnTo>
                <a:lnTo>
                  <a:pt x="82345" y="22042"/>
                </a:lnTo>
                <a:lnTo>
                  <a:pt x="82866" y="21771"/>
                </a:lnTo>
                <a:close/>
                <a:moveTo>
                  <a:pt x="137144" y="21725"/>
                </a:moveTo>
                <a:lnTo>
                  <a:pt x="137438" y="22269"/>
                </a:lnTo>
                <a:lnTo>
                  <a:pt x="136895" y="22564"/>
                </a:lnTo>
                <a:lnTo>
                  <a:pt x="136600" y="22042"/>
                </a:lnTo>
                <a:lnTo>
                  <a:pt x="137144" y="21725"/>
                </a:lnTo>
                <a:close/>
                <a:moveTo>
                  <a:pt x="188981" y="21881"/>
                </a:moveTo>
                <a:cubicBezTo>
                  <a:pt x="188816" y="21881"/>
                  <a:pt x="188680" y="22010"/>
                  <a:pt x="188680" y="22178"/>
                </a:cubicBezTo>
                <a:cubicBezTo>
                  <a:pt x="188658" y="22382"/>
                  <a:pt x="188793" y="22541"/>
                  <a:pt x="188975" y="22564"/>
                </a:cubicBezTo>
                <a:cubicBezTo>
                  <a:pt x="189179" y="22564"/>
                  <a:pt x="189337" y="22428"/>
                  <a:pt x="189360" y="22246"/>
                </a:cubicBezTo>
                <a:cubicBezTo>
                  <a:pt x="189360" y="22042"/>
                  <a:pt x="189201" y="21884"/>
                  <a:pt x="189020" y="21884"/>
                </a:cubicBezTo>
                <a:cubicBezTo>
                  <a:pt x="189007" y="21882"/>
                  <a:pt x="188994" y="21881"/>
                  <a:pt x="188981" y="21881"/>
                </a:cubicBezTo>
                <a:close/>
                <a:moveTo>
                  <a:pt x="117526" y="21771"/>
                </a:moveTo>
                <a:cubicBezTo>
                  <a:pt x="117639" y="21952"/>
                  <a:pt x="117707" y="22133"/>
                  <a:pt x="117820" y="22314"/>
                </a:cubicBezTo>
                <a:lnTo>
                  <a:pt x="117299" y="22586"/>
                </a:lnTo>
                <a:cubicBezTo>
                  <a:pt x="117186" y="22405"/>
                  <a:pt x="117095" y="22224"/>
                  <a:pt x="116982" y="22065"/>
                </a:cubicBezTo>
                <a:lnTo>
                  <a:pt x="117526" y="21771"/>
                </a:lnTo>
                <a:close/>
                <a:moveTo>
                  <a:pt x="245653" y="21748"/>
                </a:moveTo>
                <a:lnTo>
                  <a:pt x="245948" y="22314"/>
                </a:lnTo>
                <a:lnTo>
                  <a:pt x="245427" y="22586"/>
                </a:lnTo>
                <a:lnTo>
                  <a:pt x="245155" y="22020"/>
                </a:lnTo>
                <a:lnTo>
                  <a:pt x="245653" y="21748"/>
                </a:lnTo>
                <a:close/>
                <a:moveTo>
                  <a:pt x="43653" y="21793"/>
                </a:moveTo>
                <a:lnTo>
                  <a:pt x="43948" y="22314"/>
                </a:lnTo>
                <a:lnTo>
                  <a:pt x="43359" y="22609"/>
                </a:lnTo>
                <a:lnTo>
                  <a:pt x="43087" y="22088"/>
                </a:lnTo>
                <a:lnTo>
                  <a:pt x="43653" y="21793"/>
                </a:lnTo>
                <a:close/>
                <a:moveTo>
                  <a:pt x="63226" y="21771"/>
                </a:moveTo>
                <a:lnTo>
                  <a:pt x="63520" y="22337"/>
                </a:lnTo>
                <a:lnTo>
                  <a:pt x="62999" y="22609"/>
                </a:lnTo>
                <a:cubicBezTo>
                  <a:pt x="62908" y="22428"/>
                  <a:pt x="62818" y="22246"/>
                  <a:pt x="62705" y="22042"/>
                </a:cubicBezTo>
                <a:lnTo>
                  <a:pt x="63226" y="21771"/>
                </a:lnTo>
                <a:close/>
                <a:moveTo>
                  <a:pt x="272039" y="21315"/>
                </a:moveTo>
                <a:cubicBezTo>
                  <a:pt x="272019" y="21315"/>
                  <a:pt x="271998" y="21316"/>
                  <a:pt x="271977" y="21318"/>
                </a:cubicBezTo>
                <a:cubicBezTo>
                  <a:pt x="271637" y="21340"/>
                  <a:pt x="271365" y="21612"/>
                  <a:pt x="271342" y="21952"/>
                </a:cubicBezTo>
                <a:cubicBezTo>
                  <a:pt x="271342" y="22314"/>
                  <a:pt x="271614" y="22609"/>
                  <a:pt x="271977" y="22609"/>
                </a:cubicBezTo>
                <a:cubicBezTo>
                  <a:pt x="271991" y="22610"/>
                  <a:pt x="272005" y="22610"/>
                  <a:pt x="272019" y="22610"/>
                </a:cubicBezTo>
                <a:cubicBezTo>
                  <a:pt x="272862" y="22610"/>
                  <a:pt x="272869" y="21315"/>
                  <a:pt x="272039" y="21315"/>
                </a:cubicBezTo>
                <a:close/>
                <a:moveTo>
                  <a:pt x="78335" y="21839"/>
                </a:moveTo>
                <a:lnTo>
                  <a:pt x="78630" y="22360"/>
                </a:lnTo>
                <a:lnTo>
                  <a:pt x="78064" y="22631"/>
                </a:lnTo>
                <a:lnTo>
                  <a:pt x="77769" y="22133"/>
                </a:lnTo>
                <a:lnTo>
                  <a:pt x="78335" y="21839"/>
                </a:lnTo>
                <a:close/>
                <a:moveTo>
                  <a:pt x="152208" y="21771"/>
                </a:moveTo>
                <a:cubicBezTo>
                  <a:pt x="152321" y="21975"/>
                  <a:pt x="152412" y="22156"/>
                  <a:pt x="152503" y="22382"/>
                </a:cubicBezTo>
                <a:lnTo>
                  <a:pt x="151982" y="22631"/>
                </a:lnTo>
                <a:lnTo>
                  <a:pt x="151642" y="22065"/>
                </a:lnTo>
                <a:lnTo>
                  <a:pt x="152208" y="21771"/>
                </a:lnTo>
                <a:close/>
                <a:moveTo>
                  <a:pt x="16127" y="19927"/>
                </a:moveTo>
                <a:cubicBezTo>
                  <a:pt x="15899" y="19927"/>
                  <a:pt x="15680" y="20039"/>
                  <a:pt x="15540" y="20230"/>
                </a:cubicBezTo>
                <a:cubicBezTo>
                  <a:pt x="15359" y="20525"/>
                  <a:pt x="15427" y="20819"/>
                  <a:pt x="15789" y="21227"/>
                </a:cubicBezTo>
                <a:cubicBezTo>
                  <a:pt x="15654" y="21272"/>
                  <a:pt x="15540" y="21318"/>
                  <a:pt x="15404" y="21363"/>
                </a:cubicBezTo>
                <a:cubicBezTo>
                  <a:pt x="15178" y="21453"/>
                  <a:pt x="15019" y="21703"/>
                  <a:pt x="15042" y="21975"/>
                </a:cubicBezTo>
                <a:cubicBezTo>
                  <a:pt x="15042" y="22224"/>
                  <a:pt x="15200" y="22473"/>
                  <a:pt x="15427" y="22586"/>
                </a:cubicBezTo>
                <a:cubicBezTo>
                  <a:pt x="15512" y="22617"/>
                  <a:pt x="15601" y="22632"/>
                  <a:pt x="15688" y="22632"/>
                </a:cubicBezTo>
                <a:cubicBezTo>
                  <a:pt x="15855" y="22632"/>
                  <a:pt x="16018" y="22577"/>
                  <a:pt x="16152" y="22473"/>
                </a:cubicBezTo>
                <a:cubicBezTo>
                  <a:pt x="16242" y="22360"/>
                  <a:pt x="16333" y="22269"/>
                  <a:pt x="16424" y="22156"/>
                </a:cubicBezTo>
                <a:lnTo>
                  <a:pt x="16424" y="22156"/>
                </a:lnTo>
                <a:lnTo>
                  <a:pt x="16401" y="22178"/>
                </a:lnTo>
                <a:cubicBezTo>
                  <a:pt x="16424" y="21861"/>
                  <a:pt x="16288" y="21521"/>
                  <a:pt x="16016" y="21340"/>
                </a:cubicBezTo>
                <a:cubicBezTo>
                  <a:pt x="16582" y="21159"/>
                  <a:pt x="16809" y="20932"/>
                  <a:pt x="16786" y="20570"/>
                </a:cubicBezTo>
                <a:cubicBezTo>
                  <a:pt x="16786" y="20298"/>
                  <a:pt x="16605" y="20049"/>
                  <a:pt x="16333" y="19958"/>
                </a:cubicBezTo>
                <a:cubicBezTo>
                  <a:pt x="16265" y="19937"/>
                  <a:pt x="16196" y="19927"/>
                  <a:pt x="16127" y="19927"/>
                </a:cubicBezTo>
                <a:close/>
                <a:moveTo>
                  <a:pt x="13290" y="22644"/>
                </a:moveTo>
                <a:cubicBezTo>
                  <a:pt x="13287" y="22644"/>
                  <a:pt x="13282" y="22647"/>
                  <a:pt x="13275" y="22654"/>
                </a:cubicBezTo>
                <a:cubicBezTo>
                  <a:pt x="13290" y="22654"/>
                  <a:pt x="13295" y="22644"/>
                  <a:pt x="13290" y="22644"/>
                </a:cubicBezTo>
                <a:close/>
                <a:moveTo>
                  <a:pt x="97908" y="21793"/>
                </a:moveTo>
                <a:lnTo>
                  <a:pt x="98248" y="22360"/>
                </a:lnTo>
                <a:lnTo>
                  <a:pt x="97681" y="22654"/>
                </a:lnTo>
                <a:cubicBezTo>
                  <a:pt x="97591" y="22450"/>
                  <a:pt x="97500" y="22269"/>
                  <a:pt x="97387" y="22065"/>
                </a:cubicBezTo>
                <a:lnTo>
                  <a:pt x="97908" y="21793"/>
                </a:lnTo>
                <a:close/>
                <a:moveTo>
                  <a:pt x="132568" y="21839"/>
                </a:moveTo>
                <a:lnTo>
                  <a:pt x="132885" y="22337"/>
                </a:lnTo>
                <a:lnTo>
                  <a:pt x="132364" y="22654"/>
                </a:lnTo>
                <a:lnTo>
                  <a:pt x="132047" y="22133"/>
                </a:lnTo>
                <a:lnTo>
                  <a:pt x="132568" y="21839"/>
                </a:lnTo>
                <a:close/>
                <a:moveTo>
                  <a:pt x="199509" y="22224"/>
                </a:moveTo>
                <a:cubicBezTo>
                  <a:pt x="199395" y="22224"/>
                  <a:pt x="199327" y="22292"/>
                  <a:pt x="199282" y="22405"/>
                </a:cubicBezTo>
                <a:cubicBezTo>
                  <a:pt x="199237" y="22541"/>
                  <a:pt x="199350" y="22677"/>
                  <a:pt x="199486" y="22677"/>
                </a:cubicBezTo>
                <a:cubicBezTo>
                  <a:pt x="199599" y="22677"/>
                  <a:pt x="199690" y="22564"/>
                  <a:pt x="199894" y="22428"/>
                </a:cubicBezTo>
                <a:cubicBezTo>
                  <a:pt x="199712" y="22314"/>
                  <a:pt x="199599" y="22224"/>
                  <a:pt x="199509" y="22224"/>
                </a:cubicBezTo>
                <a:close/>
                <a:moveTo>
                  <a:pt x="24081" y="21816"/>
                </a:moveTo>
                <a:lnTo>
                  <a:pt x="24352" y="22360"/>
                </a:lnTo>
                <a:lnTo>
                  <a:pt x="23786" y="22699"/>
                </a:lnTo>
                <a:lnTo>
                  <a:pt x="23514" y="22133"/>
                </a:lnTo>
                <a:lnTo>
                  <a:pt x="24081" y="21816"/>
                </a:lnTo>
                <a:close/>
                <a:moveTo>
                  <a:pt x="58695" y="21907"/>
                </a:moveTo>
                <a:lnTo>
                  <a:pt x="58989" y="22428"/>
                </a:lnTo>
                <a:lnTo>
                  <a:pt x="58468" y="22699"/>
                </a:lnTo>
                <a:lnTo>
                  <a:pt x="58174" y="22178"/>
                </a:lnTo>
                <a:lnTo>
                  <a:pt x="58695" y="21907"/>
                </a:lnTo>
                <a:close/>
                <a:moveTo>
                  <a:pt x="112995" y="21884"/>
                </a:moveTo>
                <a:cubicBezTo>
                  <a:pt x="113063" y="22042"/>
                  <a:pt x="113154" y="22224"/>
                  <a:pt x="113267" y="22405"/>
                </a:cubicBezTo>
                <a:lnTo>
                  <a:pt x="112701" y="22699"/>
                </a:lnTo>
                <a:cubicBezTo>
                  <a:pt x="112610" y="22518"/>
                  <a:pt x="112519" y="22337"/>
                  <a:pt x="112429" y="22178"/>
                </a:cubicBezTo>
                <a:lnTo>
                  <a:pt x="112995" y="21884"/>
                </a:lnTo>
                <a:close/>
                <a:moveTo>
                  <a:pt x="260809" y="21793"/>
                </a:moveTo>
                <a:lnTo>
                  <a:pt x="261103" y="22360"/>
                </a:lnTo>
                <a:lnTo>
                  <a:pt x="260491" y="22699"/>
                </a:lnTo>
                <a:cubicBezTo>
                  <a:pt x="260378" y="22518"/>
                  <a:pt x="260288" y="22337"/>
                  <a:pt x="260174" y="22133"/>
                </a:cubicBezTo>
                <a:lnTo>
                  <a:pt x="260809" y="21793"/>
                </a:lnTo>
                <a:close/>
                <a:moveTo>
                  <a:pt x="282505" y="21633"/>
                </a:moveTo>
                <a:cubicBezTo>
                  <a:pt x="282492" y="21633"/>
                  <a:pt x="282479" y="21634"/>
                  <a:pt x="282465" y="21635"/>
                </a:cubicBezTo>
                <a:lnTo>
                  <a:pt x="282488" y="21635"/>
                </a:lnTo>
                <a:cubicBezTo>
                  <a:pt x="282012" y="21657"/>
                  <a:pt x="281786" y="22224"/>
                  <a:pt x="282125" y="22564"/>
                </a:cubicBezTo>
                <a:cubicBezTo>
                  <a:pt x="282237" y="22661"/>
                  <a:pt x="282369" y="22705"/>
                  <a:pt x="282497" y="22705"/>
                </a:cubicBezTo>
                <a:cubicBezTo>
                  <a:pt x="282784" y="22705"/>
                  <a:pt x="283054" y="22485"/>
                  <a:pt x="283054" y="22156"/>
                </a:cubicBezTo>
                <a:cubicBezTo>
                  <a:pt x="283033" y="21874"/>
                  <a:pt x="282803" y="21633"/>
                  <a:pt x="282505" y="21633"/>
                </a:cubicBezTo>
                <a:close/>
                <a:moveTo>
                  <a:pt x="173933" y="21499"/>
                </a:moveTo>
                <a:cubicBezTo>
                  <a:pt x="173616" y="21521"/>
                  <a:pt x="173366" y="21793"/>
                  <a:pt x="173366" y="22110"/>
                </a:cubicBezTo>
                <a:cubicBezTo>
                  <a:pt x="173366" y="22450"/>
                  <a:pt x="173638" y="22722"/>
                  <a:pt x="173978" y="22722"/>
                </a:cubicBezTo>
                <a:cubicBezTo>
                  <a:pt x="174318" y="22722"/>
                  <a:pt x="174590" y="22428"/>
                  <a:pt x="174590" y="22110"/>
                </a:cubicBezTo>
                <a:cubicBezTo>
                  <a:pt x="174567" y="21771"/>
                  <a:pt x="174273" y="21499"/>
                  <a:pt x="173933" y="21499"/>
                </a:cubicBezTo>
                <a:close/>
                <a:moveTo>
                  <a:pt x="241145" y="21884"/>
                </a:moveTo>
                <a:cubicBezTo>
                  <a:pt x="241236" y="22065"/>
                  <a:pt x="241327" y="22224"/>
                  <a:pt x="241417" y="22428"/>
                </a:cubicBezTo>
                <a:lnTo>
                  <a:pt x="240896" y="22722"/>
                </a:lnTo>
                <a:lnTo>
                  <a:pt x="240624" y="22178"/>
                </a:lnTo>
                <a:lnTo>
                  <a:pt x="241145" y="21907"/>
                </a:lnTo>
                <a:lnTo>
                  <a:pt x="241145" y="21884"/>
                </a:lnTo>
                <a:close/>
                <a:moveTo>
                  <a:pt x="93355" y="21884"/>
                </a:moveTo>
                <a:lnTo>
                  <a:pt x="93672" y="22450"/>
                </a:lnTo>
                <a:lnTo>
                  <a:pt x="93151" y="22745"/>
                </a:lnTo>
                <a:lnTo>
                  <a:pt x="92856" y="22178"/>
                </a:lnTo>
                <a:lnTo>
                  <a:pt x="93355" y="21884"/>
                </a:lnTo>
                <a:close/>
                <a:moveTo>
                  <a:pt x="147632" y="21929"/>
                </a:moveTo>
                <a:lnTo>
                  <a:pt x="147927" y="22473"/>
                </a:lnTo>
                <a:lnTo>
                  <a:pt x="147360" y="22745"/>
                </a:lnTo>
                <a:lnTo>
                  <a:pt x="147066" y="22246"/>
                </a:lnTo>
                <a:lnTo>
                  <a:pt x="147632" y="21929"/>
                </a:lnTo>
                <a:close/>
                <a:moveTo>
                  <a:pt x="11191" y="21476"/>
                </a:moveTo>
                <a:cubicBezTo>
                  <a:pt x="10828" y="21476"/>
                  <a:pt x="10534" y="21748"/>
                  <a:pt x="10534" y="22110"/>
                </a:cubicBezTo>
                <a:cubicBezTo>
                  <a:pt x="10534" y="22500"/>
                  <a:pt x="10855" y="22761"/>
                  <a:pt x="11188" y="22761"/>
                </a:cubicBezTo>
                <a:cubicBezTo>
                  <a:pt x="11340" y="22761"/>
                  <a:pt x="11494" y="22707"/>
                  <a:pt x="11621" y="22586"/>
                </a:cubicBezTo>
                <a:cubicBezTo>
                  <a:pt x="12029" y="22178"/>
                  <a:pt x="11757" y="21499"/>
                  <a:pt x="11191" y="21476"/>
                </a:cubicBezTo>
                <a:close/>
                <a:moveTo>
                  <a:pt x="39077" y="21907"/>
                </a:moveTo>
                <a:lnTo>
                  <a:pt x="39440" y="22473"/>
                </a:lnTo>
                <a:lnTo>
                  <a:pt x="38873" y="22767"/>
                </a:lnTo>
                <a:lnTo>
                  <a:pt x="38579" y="22178"/>
                </a:lnTo>
                <a:lnTo>
                  <a:pt x="39077" y="21907"/>
                </a:lnTo>
                <a:close/>
                <a:moveTo>
                  <a:pt x="73737" y="21952"/>
                </a:moveTo>
                <a:lnTo>
                  <a:pt x="74054" y="22450"/>
                </a:lnTo>
                <a:lnTo>
                  <a:pt x="73533" y="22767"/>
                </a:lnTo>
                <a:lnTo>
                  <a:pt x="73216" y="22246"/>
                </a:lnTo>
                <a:lnTo>
                  <a:pt x="73737" y="21952"/>
                </a:lnTo>
                <a:close/>
                <a:moveTo>
                  <a:pt x="256187" y="21907"/>
                </a:moveTo>
                <a:lnTo>
                  <a:pt x="256504" y="22473"/>
                </a:lnTo>
                <a:lnTo>
                  <a:pt x="255938" y="22767"/>
                </a:lnTo>
                <a:lnTo>
                  <a:pt x="255644" y="22224"/>
                </a:lnTo>
                <a:lnTo>
                  <a:pt x="256187" y="21907"/>
                </a:lnTo>
                <a:close/>
                <a:moveTo>
                  <a:pt x="184504" y="21882"/>
                </a:moveTo>
                <a:cubicBezTo>
                  <a:pt x="184492" y="21882"/>
                  <a:pt x="184479" y="21883"/>
                  <a:pt x="184467" y="21884"/>
                </a:cubicBezTo>
                <a:cubicBezTo>
                  <a:pt x="184217" y="21884"/>
                  <a:pt x="184014" y="22065"/>
                  <a:pt x="184014" y="22314"/>
                </a:cubicBezTo>
                <a:cubicBezTo>
                  <a:pt x="184014" y="22586"/>
                  <a:pt x="184240" y="22790"/>
                  <a:pt x="184512" y="22790"/>
                </a:cubicBezTo>
                <a:cubicBezTo>
                  <a:pt x="184738" y="22767"/>
                  <a:pt x="184942" y="22541"/>
                  <a:pt x="184920" y="22314"/>
                </a:cubicBezTo>
                <a:cubicBezTo>
                  <a:pt x="184920" y="22078"/>
                  <a:pt x="184736" y="21882"/>
                  <a:pt x="184504" y="21882"/>
                </a:cubicBezTo>
                <a:close/>
                <a:moveTo>
                  <a:pt x="6592" y="21635"/>
                </a:moveTo>
                <a:cubicBezTo>
                  <a:pt x="6275" y="21635"/>
                  <a:pt x="6003" y="21884"/>
                  <a:pt x="6003" y="22201"/>
                </a:cubicBezTo>
                <a:cubicBezTo>
                  <a:pt x="5980" y="22518"/>
                  <a:pt x="6252" y="22813"/>
                  <a:pt x="6592" y="22813"/>
                </a:cubicBezTo>
                <a:cubicBezTo>
                  <a:pt x="6909" y="22813"/>
                  <a:pt x="7158" y="22564"/>
                  <a:pt x="7181" y="22246"/>
                </a:cubicBezTo>
                <a:cubicBezTo>
                  <a:pt x="7181" y="21907"/>
                  <a:pt x="6932" y="21635"/>
                  <a:pt x="6592" y="21635"/>
                </a:cubicBezTo>
                <a:close/>
                <a:moveTo>
                  <a:pt x="54164" y="21997"/>
                </a:moveTo>
                <a:lnTo>
                  <a:pt x="54436" y="22518"/>
                </a:lnTo>
                <a:lnTo>
                  <a:pt x="53847" y="22813"/>
                </a:lnTo>
                <a:cubicBezTo>
                  <a:pt x="53779" y="22654"/>
                  <a:pt x="53689" y="22473"/>
                  <a:pt x="53598" y="22292"/>
                </a:cubicBezTo>
                <a:lnTo>
                  <a:pt x="54164" y="21997"/>
                </a:lnTo>
                <a:close/>
                <a:moveTo>
                  <a:pt x="108397" y="21975"/>
                </a:moveTo>
                <a:lnTo>
                  <a:pt x="108691" y="22518"/>
                </a:lnTo>
                <a:lnTo>
                  <a:pt x="108170" y="22813"/>
                </a:lnTo>
                <a:lnTo>
                  <a:pt x="107898" y="22269"/>
                </a:lnTo>
                <a:lnTo>
                  <a:pt x="108397" y="21975"/>
                </a:lnTo>
                <a:close/>
                <a:moveTo>
                  <a:pt x="128037" y="21952"/>
                </a:moveTo>
                <a:lnTo>
                  <a:pt x="128309" y="22541"/>
                </a:lnTo>
                <a:lnTo>
                  <a:pt x="127810" y="22813"/>
                </a:lnTo>
                <a:lnTo>
                  <a:pt x="127516" y="22246"/>
                </a:lnTo>
                <a:lnTo>
                  <a:pt x="128037" y="21952"/>
                </a:lnTo>
                <a:close/>
                <a:moveTo>
                  <a:pt x="236547" y="21997"/>
                </a:moveTo>
                <a:lnTo>
                  <a:pt x="236841" y="22518"/>
                </a:lnTo>
                <a:lnTo>
                  <a:pt x="236320" y="22813"/>
                </a:lnTo>
                <a:lnTo>
                  <a:pt x="236048" y="22292"/>
                </a:lnTo>
                <a:lnTo>
                  <a:pt x="236547" y="21997"/>
                </a:lnTo>
                <a:close/>
                <a:moveTo>
                  <a:pt x="194899" y="22244"/>
                </a:moveTo>
                <a:cubicBezTo>
                  <a:pt x="194761" y="22244"/>
                  <a:pt x="194683" y="22373"/>
                  <a:pt x="194683" y="22541"/>
                </a:cubicBezTo>
                <a:cubicBezTo>
                  <a:pt x="194664" y="22698"/>
                  <a:pt x="194798" y="22821"/>
                  <a:pt x="194952" y="22821"/>
                </a:cubicBezTo>
                <a:cubicBezTo>
                  <a:pt x="194975" y="22821"/>
                  <a:pt x="194999" y="22819"/>
                  <a:pt x="195023" y="22813"/>
                </a:cubicBezTo>
                <a:cubicBezTo>
                  <a:pt x="195136" y="22767"/>
                  <a:pt x="195227" y="22654"/>
                  <a:pt x="195408" y="22496"/>
                </a:cubicBezTo>
                <a:cubicBezTo>
                  <a:pt x="195182" y="22382"/>
                  <a:pt x="195068" y="22246"/>
                  <a:pt x="194933" y="22246"/>
                </a:cubicBezTo>
                <a:cubicBezTo>
                  <a:pt x="194921" y="22245"/>
                  <a:pt x="194910" y="22244"/>
                  <a:pt x="194899" y="22244"/>
                </a:cubicBezTo>
                <a:close/>
                <a:moveTo>
                  <a:pt x="19550" y="21884"/>
                </a:moveTo>
                <a:lnTo>
                  <a:pt x="19844" y="22473"/>
                </a:lnTo>
                <a:lnTo>
                  <a:pt x="19210" y="22835"/>
                </a:lnTo>
                <a:lnTo>
                  <a:pt x="18870" y="22224"/>
                </a:lnTo>
                <a:lnTo>
                  <a:pt x="19550" y="21884"/>
                </a:lnTo>
                <a:close/>
                <a:moveTo>
                  <a:pt x="34569" y="22020"/>
                </a:moveTo>
                <a:lnTo>
                  <a:pt x="34864" y="22586"/>
                </a:lnTo>
                <a:lnTo>
                  <a:pt x="34343" y="22858"/>
                </a:lnTo>
                <a:lnTo>
                  <a:pt x="34048" y="22292"/>
                </a:lnTo>
                <a:lnTo>
                  <a:pt x="34569" y="22020"/>
                </a:lnTo>
                <a:close/>
                <a:moveTo>
                  <a:pt x="88847" y="22065"/>
                </a:moveTo>
                <a:lnTo>
                  <a:pt x="89118" y="22586"/>
                </a:lnTo>
                <a:lnTo>
                  <a:pt x="88552" y="22858"/>
                </a:lnTo>
                <a:lnTo>
                  <a:pt x="88280" y="22360"/>
                </a:lnTo>
                <a:lnTo>
                  <a:pt x="88847" y="22065"/>
                </a:lnTo>
                <a:close/>
                <a:moveTo>
                  <a:pt x="143056" y="22020"/>
                </a:moveTo>
                <a:lnTo>
                  <a:pt x="143373" y="22564"/>
                </a:lnTo>
                <a:lnTo>
                  <a:pt x="142852" y="22858"/>
                </a:lnTo>
                <a:lnTo>
                  <a:pt x="142558" y="22337"/>
                </a:lnTo>
                <a:lnTo>
                  <a:pt x="143056" y="22020"/>
                </a:lnTo>
                <a:close/>
                <a:moveTo>
                  <a:pt x="162719" y="21884"/>
                </a:moveTo>
                <a:lnTo>
                  <a:pt x="163082" y="22564"/>
                </a:lnTo>
                <a:lnTo>
                  <a:pt x="162448" y="22858"/>
                </a:lnTo>
                <a:lnTo>
                  <a:pt x="162108" y="22246"/>
                </a:lnTo>
                <a:lnTo>
                  <a:pt x="162719" y="21884"/>
                </a:lnTo>
                <a:close/>
                <a:moveTo>
                  <a:pt x="277977" y="21679"/>
                </a:moveTo>
                <a:cubicBezTo>
                  <a:pt x="277963" y="21679"/>
                  <a:pt x="277949" y="21679"/>
                  <a:pt x="277935" y="21680"/>
                </a:cubicBezTo>
                <a:cubicBezTo>
                  <a:pt x="277210" y="21725"/>
                  <a:pt x="277210" y="22813"/>
                  <a:pt x="277935" y="22858"/>
                </a:cubicBezTo>
                <a:cubicBezTo>
                  <a:pt x="277956" y="22860"/>
                  <a:pt x="277977" y="22861"/>
                  <a:pt x="277997" y="22861"/>
                </a:cubicBezTo>
                <a:cubicBezTo>
                  <a:pt x="278759" y="22861"/>
                  <a:pt x="278752" y="21679"/>
                  <a:pt x="277977" y="21679"/>
                </a:cubicBezTo>
                <a:close/>
                <a:moveTo>
                  <a:pt x="2060" y="21792"/>
                </a:moveTo>
                <a:cubicBezTo>
                  <a:pt x="2045" y="21792"/>
                  <a:pt x="2031" y="21792"/>
                  <a:pt x="2016" y="21793"/>
                </a:cubicBezTo>
                <a:cubicBezTo>
                  <a:pt x="1540" y="21816"/>
                  <a:pt x="1337" y="22382"/>
                  <a:pt x="1676" y="22722"/>
                </a:cubicBezTo>
                <a:cubicBezTo>
                  <a:pt x="1788" y="22820"/>
                  <a:pt x="1919" y="22864"/>
                  <a:pt x="2047" y="22864"/>
                </a:cubicBezTo>
                <a:cubicBezTo>
                  <a:pt x="2332" y="22864"/>
                  <a:pt x="2598" y="22643"/>
                  <a:pt x="2582" y="22314"/>
                </a:cubicBezTo>
                <a:cubicBezTo>
                  <a:pt x="2582" y="22012"/>
                  <a:pt x="2356" y="21792"/>
                  <a:pt x="2060" y="21792"/>
                </a:cubicBezTo>
                <a:close/>
                <a:moveTo>
                  <a:pt x="232016" y="22088"/>
                </a:moveTo>
                <a:lnTo>
                  <a:pt x="232311" y="22631"/>
                </a:lnTo>
                <a:lnTo>
                  <a:pt x="231790" y="22903"/>
                </a:lnTo>
                <a:lnTo>
                  <a:pt x="231472" y="22360"/>
                </a:lnTo>
                <a:lnTo>
                  <a:pt x="232016" y="22088"/>
                </a:lnTo>
                <a:close/>
                <a:moveTo>
                  <a:pt x="49611" y="22110"/>
                </a:moveTo>
                <a:lnTo>
                  <a:pt x="49883" y="22631"/>
                </a:lnTo>
                <a:lnTo>
                  <a:pt x="49362" y="22926"/>
                </a:lnTo>
                <a:cubicBezTo>
                  <a:pt x="49248" y="22722"/>
                  <a:pt x="49181" y="22564"/>
                  <a:pt x="49090" y="22382"/>
                </a:cubicBezTo>
                <a:lnTo>
                  <a:pt x="49611" y="22110"/>
                </a:lnTo>
                <a:close/>
                <a:moveTo>
                  <a:pt x="69229" y="22065"/>
                </a:moveTo>
                <a:lnTo>
                  <a:pt x="69501" y="22631"/>
                </a:lnTo>
                <a:lnTo>
                  <a:pt x="69002" y="22926"/>
                </a:lnTo>
                <a:lnTo>
                  <a:pt x="68708" y="22360"/>
                </a:lnTo>
                <a:lnTo>
                  <a:pt x="69229" y="22065"/>
                </a:lnTo>
                <a:close/>
                <a:moveTo>
                  <a:pt x="123484" y="22110"/>
                </a:moveTo>
                <a:cubicBezTo>
                  <a:pt x="123574" y="22269"/>
                  <a:pt x="123665" y="22450"/>
                  <a:pt x="123778" y="22631"/>
                </a:cubicBezTo>
                <a:lnTo>
                  <a:pt x="123212" y="22926"/>
                </a:lnTo>
                <a:cubicBezTo>
                  <a:pt x="123099" y="22722"/>
                  <a:pt x="123031" y="22541"/>
                  <a:pt x="122917" y="22405"/>
                </a:cubicBezTo>
                <a:lnTo>
                  <a:pt x="123484" y="22110"/>
                </a:lnTo>
                <a:close/>
                <a:moveTo>
                  <a:pt x="251634" y="22042"/>
                </a:moveTo>
                <a:lnTo>
                  <a:pt x="251928" y="22631"/>
                </a:lnTo>
                <a:lnTo>
                  <a:pt x="251339" y="22926"/>
                </a:lnTo>
                <a:lnTo>
                  <a:pt x="251068" y="22360"/>
                </a:lnTo>
                <a:lnTo>
                  <a:pt x="251634" y="22042"/>
                </a:lnTo>
                <a:close/>
                <a:moveTo>
                  <a:pt x="84271" y="22156"/>
                </a:moveTo>
                <a:lnTo>
                  <a:pt x="84542" y="22677"/>
                </a:lnTo>
                <a:lnTo>
                  <a:pt x="84021" y="22949"/>
                </a:lnTo>
                <a:lnTo>
                  <a:pt x="83750" y="22428"/>
                </a:lnTo>
                <a:lnTo>
                  <a:pt x="84271" y="22156"/>
                </a:lnTo>
                <a:close/>
                <a:moveTo>
                  <a:pt x="103889" y="22088"/>
                </a:moveTo>
                <a:lnTo>
                  <a:pt x="104183" y="22654"/>
                </a:lnTo>
                <a:lnTo>
                  <a:pt x="103662" y="22949"/>
                </a:lnTo>
                <a:lnTo>
                  <a:pt x="103367" y="22360"/>
                </a:lnTo>
                <a:lnTo>
                  <a:pt x="103889" y="22088"/>
                </a:lnTo>
                <a:close/>
                <a:moveTo>
                  <a:pt x="138548" y="22133"/>
                </a:moveTo>
                <a:lnTo>
                  <a:pt x="138843" y="22677"/>
                </a:lnTo>
                <a:lnTo>
                  <a:pt x="138322" y="22949"/>
                </a:lnTo>
                <a:lnTo>
                  <a:pt x="138027" y="22450"/>
                </a:lnTo>
                <a:lnTo>
                  <a:pt x="138548" y="22133"/>
                </a:lnTo>
                <a:close/>
                <a:moveTo>
                  <a:pt x="158166" y="22065"/>
                </a:moveTo>
                <a:lnTo>
                  <a:pt x="158461" y="22654"/>
                </a:lnTo>
                <a:lnTo>
                  <a:pt x="157872" y="22949"/>
                </a:lnTo>
                <a:lnTo>
                  <a:pt x="157486" y="22360"/>
                </a:lnTo>
                <a:lnTo>
                  <a:pt x="158166" y="22065"/>
                </a:lnTo>
                <a:close/>
                <a:moveTo>
                  <a:pt x="30016" y="22088"/>
                </a:moveTo>
                <a:lnTo>
                  <a:pt x="30310" y="22677"/>
                </a:lnTo>
                <a:lnTo>
                  <a:pt x="29744" y="22971"/>
                </a:lnTo>
                <a:lnTo>
                  <a:pt x="29449" y="22450"/>
                </a:lnTo>
                <a:lnTo>
                  <a:pt x="30016" y="22088"/>
                </a:lnTo>
                <a:close/>
                <a:moveTo>
                  <a:pt x="179868" y="21884"/>
                </a:moveTo>
                <a:cubicBezTo>
                  <a:pt x="179574" y="21884"/>
                  <a:pt x="179324" y="22133"/>
                  <a:pt x="179324" y="22428"/>
                </a:cubicBezTo>
                <a:cubicBezTo>
                  <a:pt x="179347" y="22722"/>
                  <a:pt x="179574" y="22971"/>
                  <a:pt x="179891" y="22971"/>
                </a:cubicBezTo>
                <a:cubicBezTo>
                  <a:pt x="180185" y="22971"/>
                  <a:pt x="180434" y="22722"/>
                  <a:pt x="180434" y="22405"/>
                </a:cubicBezTo>
                <a:cubicBezTo>
                  <a:pt x="180434" y="22110"/>
                  <a:pt x="180185" y="21884"/>
                  <a:pt x="179891" y="21884"/>
                </a:cubicBezTo>
                <a:close/>
                <a:moveTo>
                  <a:pt x="209985" y="22199"/>
                </a:moveTo>
                <a:cubicBezTo>
                  <a:pt x="209796" y="22199"/>
                  <a:pt x="209633" y="22371"/>
                  <a:pt x="209612" y="22564"/>
                </a:cubicBezTo>
                <a:cubicBezTo>
                  <a:pt x="209612" y="22767"/>
                  <a:pt x="209793" y="22949"/>
                  <a:pt x="209997" y="22971"/>
                </a:cubicBezTo>
                <a:cubicBezTo>
                  <a:pt x="210473" y="22949"/>
                  <a:pt x="210495" y="22246"/>
                  <a:pt x="210020" y="22201"/>
                </a:cubicBezTo>
                <a:cubicBezTo>
                  <a:pt x="210008" y="22200"/>
                  <a:pt x="209997" y="22199"/>
                  <a:pt x="209985" y="22199"/>
                </a:cubicBezTo>
                <a:close/>
                <a:moveTo>
                  <a:pt x="214520" y="21991"/>
                </a:moveTo>
                <a:cubicBezTo>
                  <a:pt x="214279" y="21991"/>
                  <a:pt x="214073" y="22181"/>
                  <a:pt x="214052" y="22428"/>
                </a:cubicBezTo>
                <a:cubicBezTo>
                  <a:pt x="214029" y="22722"/>
                  <a:pt x="214233" y="22971"/>
                  <a:pt x="214528" y="22994"/>
                </a:cubicBezTo>
                <a:cubicBezTo>
                  <a:pt x="214800" y="22994"/>
                  <a:pt x="215003" y="22790"/>
                  <a:pt x="215049" y="22518"/>
                </a:cubicBezTo>
                <a:cubicBezTo>
                  <a:pt x="215049" y="22246"/>
                  <a:pt x="214845" y="22020"/>
                  <a:pt x="214596" y="21997"/>
                </a:cubicBezTo>
                <a:cubicBezTo>
                  <a:pt x="214570" y="21993"/>
                  <a:pt x="214545" y="21991"/>
                  <a:pt x="214520" y="21991"/>
                </a:cubicBezTo>
                <a:close/>
                <a:moveTo>
                  <a:pt x="219126" y="21771"/>
                </a:moveTo>
                <a:cubicBezTo>
                  <a:pt x="218787" y="21771"/>
                  <a:pt x="218515" y="22065"/>
                  <a:pt x="218537" y="22382"/>
                </a:cubicBezTo>
                <a:cubicBezTo>
                  <a:pt x="218537" y="22699"/>
                  <a:pt x="218787" y="22971"/>
                  <a:pt x="219104" y="22994"/>
                </a:cubicBezTo>
                <a:cubicBezTo>
                  <a:pt x="219444" y="22971"/>
                  <a:pt x="219715" y="22722"/>
                  <a:pt x="219738" y="22382"/>
                </a:cubicBezTo>
                <a:cubicBezTo>
                  <a:pt x="219738" y="22042"/>
                  <a:pt x="219466" y="21771"/>
                  <a:pt x="219126" y="21771"/>
                </a:cubicBezTo>
                <a:close/>
                <a:moveTo>
                  <a:pt x="64721" y="22156"/>
                </a:moveTo>
                <a:lnTo>
                  <a:pt x="64993" y="22722"/>
                </a:lnTo>
                <a:lnTo>
                  <a:pt x="64426" y="23017"/>
                </a:lnTo>
                <a:lnTo>
                  <a:pt x="64154" y="22496"/>
                </a:lnTo>
                <a:lnTo>
                  <a:pt x="64721" y="22156"/>
                </a:lnTo>
                <a:close/>
                <a:moveTo>
                  <a:pt x="118908" y="22201"/>
                </a:moveTo>
                <a:cubicBezTo>
                  <a:pt x="118998" y="22360"/>
                  <a:pt x="119112" y="22518"/>
                  <a:pt x="119225" y="22722"/>
                </a:cubicBezTo>
                <a:lnTo>
                  <a:pt x="118681" y="23017"/>
                </a:lnTo>
                <a:lnTo>
                  <a:pt x="118387" y="22473"/>
                </a:lnTo>
                <a:lnTo>
                  <a:pt x="118908" y="22201"/>
                </a:lnTo>
                <a:close/>
                <a:moveTo>
                  <a:pt x="247058" y="22201"/>
                </a:moveTo>
                <a:lnTo>
                  <a:pt x="247352" y="22745"/>
                </a:lnTo>
                <a:lnTo>
                  <a:pt x="246831" y="23017"/>
                </a:lnTo>
                <a:cubicBezTo>
                  <a:pt x="246718" y="22858"/>
                  <a:pt x="246628" y="22677"/>
                  <a:pt x="246537" y="22496"/>
                </a:cubicBezTo>
                <a:lnTo>
                  <a:pt x="247058" y="22201"/>
                </a:lnTo>
                <a:close/>
                <a:moveTo>
                  <a:pt x="273359" y="21748"/>
                </a:moveTo>
                <a:cubicBezTo>
                  <a:pt x="273041" y="21748"/>
                  <a:pt x="272747" y="22020"/>
                  <a:pt x="272747" y="22360"/>
                </a:cubicBezTo>
                <a:cubicBezTo>
                  <a:pt x="272724" y="22699"/>
                  <a:pt x="272996" y="22994"/>
                  <a:pt x="273359" y="23017"/>
                </a:cubicBezTo>
                <a:cubicBezTo>
                  <a:pt x="273721" y="22994"/>
                  <a:pt x="273993" y="22699"/>
                  <a:pt x="273993" y="22360"/>
                </a:cubicBezTo>
                <a:cubicBezTo>
                  <a:pt x="273970" y="22020"/>
                  <a:pt x="273698" y="21748"/>
                  <a:pt x="273359" y="21748"/>
                </a:cubicBezTo>
                <a:close/>
                <a:moveTo>
                  <a:pt x="190402" y="22224"/>
                </a:moveTo>
                <a:lnTo>
                  <a:pt x="190402" y="22246"/>
                </a:lnTo>
                <a:cubicBezTo>
                  <a:pt x="190390" y="22245"/>
                  <a:pt x="190379" y="22245"/>
                  <a:pt x="190367" y="22245"/>
                </a:cubicBezTo>
                <a:cubicBezTo>
                  <a:pt x="190157" y="22245"/>
                  <a:pt x="189994" y="22439"/>
                  <a:pt x="189994" y="22654"/>
                </a:cubicBezTo>
                <a:cubicBezTo>
                  <a:pt x="189994" y="22846"/>
                  <a:pt x="190155" y="23018"/>
                  <a:pt x="190364" y="23018"/>
                </a:cubicBezTo>
                <a:cubicBezTo>
                  <a:pt x="190376" y="23018"/>
                  <a:pt x="190389" y="23018"/>
                  <a:pt x="190402" y="23017"/>
                </a:cubicBezTo>
                <a:cubicBezTo>
                  <a:pt x="190606" y="23017"/>
                  <a:pt x="190787" y="22858"/>
                  <a:pt x="190787" y="22631"/>
                </a:cubicBezTo>
                <a:cubicBezTo>
                  <a:pt x="190764" y="22428"/>
                  <a:pt x="190606" y="22246"/>
                  <a:pt x="190402" y="22224"/>
                </a:cubicBezTo>
                <a:close/>
                <a:moveTo>
                  <a:pt x="99290" y="22201"/>
                </a:moveTo>
                <a:lnTo>
                  <a:pt x="99584" y="22767"/>
                </a:lnTo>
                <a:lnTo>
                  <a:pt x="99063" y="23062"/>
                </a:lnTo>
                <a:lnTo>
                  <a:pt x="98724" y="22496"/>
                </a:lnTo>
                <a:lnTo>
                  <a:pt x="99290" y="22201"/>
                </a:lnTo>
                <a:close/>
                <a:moveTo>
                  <a:pt x="153567" y="22224"/>
                </a:moveTo>
                <a:cubicBezTo>
                  <a:pt x="153658" y="22405"/>
                  <a:pt x="153771" y="22586"/>
                  <a:pt x="153885" y="22767"/>
                </a:cubicBezTo>
                <a:lnTo>
                  <a:pt x="153341" y="23062"/>
                </a:lnTo>
                <a:lnTo>
                  <a:pt x="153046" y="22541"/>
                </a:lnTo>
                <a:lnTo>
                  <a:pt x="153567" y="22224"/>
                </a:lnTo>
                <a:close/>
                <a:moveTo>
                  <a:pt x="227485" y="22156"/>
                </a:moveTo>
                <a:lnTo>
                  <a:pt x="227780" y="22767"/>
                </a:lnTo>
                <a:lnTo>
                  <a:pt x="227191" y="23062"/>
                </a:lnTo>
                <a:cubicBezTo>
                  <a:pt x="227078" y="22835"/>
                  <a:pt x="226964" y="22631"/>
                  <a:pt x="226874" y="22450"/>
                </a:cubicBezTo>
                <a:lnTo>
                  <a:pt x="227485" y="22156"/>
                </a:lnTo>
                <a:close/>
                <a:moveTo>
                  <a:pt x="205450" y="22403"/>
                </a:moveTo>
                <a:cubicBezTo>
                  <a:pt x="205265" y="22403"/>
                  <a:pt x="205127" y="22554"/>
                  <a:pt x="205127" y="22745"/>
                </a:cubicBezTo>
                <a:lnTo>
                  <a:pt x="205104" y="22745"/>
                </a:lnTo>
                <a:cubicBezTo>
                  <a:pt x="205127" y="22926"/>
                  <a:pt x="205285" y="23085"/>
                  <a:pt x="205489" y="23085"/>
                </a:cubicBezTo>
                <a:cubicBezTo>
                  <a:pt x="205935" y="23062"/>
                  <a:pt x="205942" y="22404"/>
                  <a:pt x="205511" y="22404"/>
                </a:cubicBezTo>
                <a:cubicBezTo>
                  <a:pt x="205504" y="22404"/>
                  <a:pt x="205496" y="22405"/>
                  <a:pt x="205489" y="22405"/>
                </a:cubicBezTo>
                <a:cubicBezTo>
                  <a:pt x="205476" y="22403"/>
                  <a:pt x="205463" y="22403"/>
                  <a:pt x="205450" y="22403"/>
                </a:cubicBezTo>
                <a:close/>
                <a:moveTo>
                  <a:pt x="25440" y="22224"/>
                </a:moveTo>
                <a:lnTo>
                  <a:pt x="25757" y="22790"/>
                </a:lnTo>
                <a:lnTo>
                  <a:pt x="25191" y="23107"/>
                </a:lnTo>
                <a:lnTo>
                  <a:pt x="24896" y="22541"/>
                </a:lnTo>
                <a:lnTo>
                  <a:pt x="25440" y="22224"/>
                </a:lnTo>
                <a:close/>
                <a:moveTo>
                  <a:pt x="133950" y="22246"/>
                </a:moveTo>
                <a:lnTo>
                  <a:pt x="134244" y="22813"/>
                </a:lnTo>
                <a:lnTo>
                  <a:pt x="133723" y="23107"/>
                </a:lnTo>
                <a:lnTo>
                  <a:pt x="133429" y="22541"/>
                </a:lnTo>
                <a:lnTo>
                  <a:pt x="133950" y="22246"/>
                </a:lnTo>
                <a:close/>
                <a:moveTo>
                  <a:pt x="242527" y="22314"/>
                </a:moveTo>
                <a:lnTo>
                  <a:pt x="242822" y="22835"/>
                </a:lnTo>
                <a:lnTo>
                  <a:pt x="242301" y="23107"/>
                </a:lnTo>
                <a:cubicBezTo>
                  <a:pt x="242188" y="22949"/>
                  <a:pt x="242120" y="22790"/>
                  <a:pt x="242006" y="22586"/>
                </a:cubicBezTo>
                <a:lnTo>
                  <a:pt x="242527" y="22314"/>
                </a:lnTo>
                <a:close/>
                <a:moveTo>
                  <a:pt x="283847" y="22042"/>
                </a:moveTo>
                <a:cubicBezTo>
                  <a:pt x="283553" y="22042"/>
                  <a:pt x="283326" y="22292"/>
                  <a:pt x="283349" y="22586"/>
                </a:cubicBezTo>
                <a:cubicBezTo>
                  <a:pt x="283349" y="22858"/>
                  <a:pt x="283575" y="23107"/>
                  <a:pt x="283870" y="23107"/>
                </a:cubicBezTo>
                <a:cubicBezTo>
                  <a:pt x="284164" y="23107"/>
                  <a:pt x="284413" y="22835"/>
                  <a:pt x="284391" y="22541"/>
                </a:cubicBezTo>
                <a:cubicBezTo>
                  <a:pt x="284368" y="22246"/>
                  <a:pt x="284119" y="22042"/>
                  <a:pt x="283847" y="22042"/>
                </a:cubicBezTo>
                <a:close/>
                <a:moveTo>
                  <a:pt x="269240" y="20444"/>
                </a:moveTo>
                <a:cubicBezTo>
                  <a:pt x="269106" y="20444"/>
                  <a:pt x="268970" y="20485"/>
                  <a:pt x="268851" y="20570"/>
                </a:cubicBezTo>
                <a:cubicBezTo>
                  <a:pt x="268556" y="20774"/>
                  <a:pt x="268488" y="21204"/>
                  <a:pt x="268737" y="21499"/>
                </a:cubicBezTo>
                <a:cubicBezTo>
                  <a:pt x="268820" y="21602"/>
                  <a:pt x="268921" y="21705"/>
                  <a:pt x="269024" y="21791"/>
                </a:cubicBezTo>
                <a:lnTo>
                  <a:pt x="269024" y="21791"/>
                </a:lnTo>
                <a:cubicBezTo>
                  <a:pt x="269026" y="21791"/>
                  <a:pt x="269028" y="21791"/>
                  <a:pt x="269029" y="21791"/>
                </a:cubicBezTo>
                <a:lnTo>
                  <a:pt x="269029" y="21791"/>
                </a:lnTo>
                <a:lnTo>
                  <a:pt x="269032" y="21793"/>
                </a:lnTo>
                <a:cubicBezTo>
                  <a:pt x="269030" y="21793"/>
                  <a:pt x="269028" y="21793"/>
                  <a:pt x="269027" y="21793"/>
                </a:cubicBezTo>
                <a:lnTo>
                  <a:pt x="269027" y="21793"/>
                </a:lnTo>
                <a:cubicBezTo>
                  <a:pt x="269036" y="21801"/>
                  <a:pt x="269045" y="21809"/>
                  <a:pt x="269054" y="21816"/>
                </a:cubicBezTo>
                <a:lnTo>
                  <a:pt x="269009" y="21793"/>
                </a:lnTo>
                <a:lnTo>
                  <a:pt x="269009" y="21793"/>
                </a:lnTo>
                <a:cubicBezTo>
                  <a:pt x="268860" y="21795"/>
                  <a:pt x="268731" y="21818"/>
                  <a:pt x="268601" y="21861"/>
                </a:cubicBezTo>
                <a:cubicBezTo>
                  <a:pt x="268307" y="21952"/>
                  <a:pt x="268126" y="22246"/>
                  <a:pt x="268171" y="22541"/>
                </a:cubicBezTo>
                <a:cubicBezTo>
                  <a:pt x="268216" y="22813"/>
                  <a:pt x="268398" y="23039"/>
                  <a:pt x="268669" y="23107"/>
                </a:cubicBezTo>
                <a:cubicBezTo>
                  <a:pt x="268709" y="23114"/>
                  <a:pt x="268749" y="23117"/>
                  <a:pt x="268788" y="23117"/>
                </a:cubicBezTo>
                <a:cubicBezTo>
                  <a:pt x="269018" y="23117"/>
                  <a:pt x="269236" y="23006"/>
                  <a:pt x="269372" y="22813"/>
                </a:cubicBezTo>
                <a:cubicBezTo>
                  <a:pt x="269553" y="22564"/>
                  <a:pt x="269530" y="22246"/>
                  <a:pt x="269326" y="22020"/>
                </a:cubicBezTo>
                <a:cubicBezTo>
                  <a:pt x="269244" y="21937"/>
                  <a:pt x="269142" y="21855"/>
                  <a:pt x="269039" y="21789"/>
                </a:cubicBezTo>
                <a:lnTo>
                  <a:pt x="269039" y="21789"/>
                </a:lnTo>
                <a:cubicBezTo>
                  <a:pt x="269211" y="21766"/>
                  <a:pt x="269382" y="21723"/>
                  <a:pt x="269553" y="21680"/>
                </a:cubicBezTo>
                <a:cubicBezTo>
                  <a:pt x="269893" y="21499"/>
                  <a:pt x="270006" y="21068"/>
                  <a:pt x="269802" y="20751"/>
                </a:cubicBezTo>
                <a:cubicBezTo>
                  <a:pt x="269675" y="20554"/>
                  <a:pt x="269460" y="20444"/>
                  <a:pt x="269240" y="20444"/>
                </a:cubicBezTo>
                <a:close/>
                <a:moveTo>
                  <a:pt x="60077" y="22292"/>
                </a:moveTo>
                <a:lnTo>
                  <a:pt x="60349" y="22835"/>
                </a:lnTo>
                <a:lnTo>
                  <a:pt x="59828" y="23130"/>
                </a:lnTo>
                <a:lnTo>
                  <a:pt x="59556" y="22586"/>
                </a:lnTo>
                <a:lnTo>
                  <a:pt x="60077" y="22292"/>
                </a:lnTo>
                <a:close/>
                <a:moveTo>
                  <a:pt x="79717" y="22269"/>
                </a:moveTo>
                <a:lnTo>
                  <a:pt x="80012" y="22767"/>
                </a:lnTo>
                <a:lnTo>
                  <a:pt x="79445" y="23130"/>
                </a:lnTo>
                <a:lnTo>
                  <a:pt x="79151" y="22564"/>
                </a:lnTo>
                <a:lnTo>
                  <a:pt x="79717" y="22269"/>
                </a:lnTo>
                <a:close/>
                <a:moveTo>
                  <a:pt x="45058" y="22224"/>
                </a:moveTo>
                <a:lnTo>
                  <a:pt x="45329" y="22790"/>
                </a:lnTo>
                <a:lnTo>
                  <a:pt x="44763" y="23152"/>
                </a:lnTo>
                <a:lnTo>
                  <a:pt x="44491" y="22496"/>
                </a:lnTo>
                <a:lnTo>
                  <a:pt x="45058" y="22224"/>
                </a:lnTo>
                <a:close/>
                <a:moveTo>
                  <a:pt x="94759" y="22337"/>
                </a:moveTo>
                <a:lnTo>
                  <a:pt x="95031" y="22858"/>
                </a:lnTo>
                <a:lnTo>
                  <a:pt x="94510" y="23152"/>
                </a:lnTo>
                <a:lnTo>
                  <a:pt x="94215" y="22631"/>
                </a:lnTo>
                <a:lnTo>
                  <a:pt x="94759" y="22337"/>
                </a:lnTo>
                <a:close/>
                <a:moveTo>
                  <a:pt x="114377" y="22314"/>
                </a:moveTo>
                <a:cubicBezTo>
                  <a:pt x="114468" y="22473"/>
                  <a:pt x="114558" y="22631"/>
                  <a:pt x="114649" y="22813"/>
                </a:cubicBezTo>
                <a:lnTo>
                  <a:pt x="114083" y="23152"/>
                </a:lnTo>
                <a:cubicBezTo>
                  <a:pt x="114015" y="22994"/>
                  <a:pt x="113924" y="22790"/>
                  <a:pt x="113811" y="22586"/>
                </a:cubicBezTo>
                <a:lnTo>
                  <a:pt x="114377" y="22314"/>
                </a:lnTo>
                <a:close/>
                <a:moveTo>
                  <a:pt x="40459" y="22314"/>
                </a:moveTo>
                <a:lnTo>
                  <a:pt x="40753" y="22881"/>
                </a:lnTo>
                <a:lnTo>
                  <a:pt x="40232" y="23175"/>
                </a:lnTo>
                <a:lnTo>
                  <a:pt x="39893" y="22586"/>
                </a:lnTo>
                <a:lnTo>
                  <a:pt x="40459" y="22314"/>
                </a:lnTo>
                <a:close/>
                <a:moveTo>
                  <a:pt x="200828" y="22516"/>
                </a:moveTo>
                <a:cubicBezTo>
                  <a:pt x="200812" y="22516"/>
                  <a:pt x="200795" y="22517"/>
                  <a:pt x="200777" y="22518"/>
                </a:cubicBezTo>
                <a:cubicBezTo>
                  <a:pt x="200686" y="22609"/>
                  <a:pt x="200619" y="22699"/>
                  <a:pt x="200551" y="22835"/>
                </a:cubicBezTo>
                <a:cubicBezTo>
                  <a:pt x="200508" y="22986"/>
                  <a:pt x="200709" y="23177"/>
                  <a:pt x="200885" y="23177"/>
                </a:cubicBezTo>
                <a:cubicBezTo>
                  <a:pt x="200894" y="23177"/>
                  <a:pt x="200904" y="23176"/>
                  <a:pt x="200913" y="23175"/>
                </a:cubicBezTo>
                <a:cubicBezTo>
                  <a:pt x="201072" y="23152"/>
                  <a:pt x="201230" y="23017"/>
                  <a:pt x="201208" y="22835"/>
                </a:cubicBezTo>
                <a:cubicBezTo>
                  <a:pt x="201208" y="22666"/>
                  <a:pt x="201069" y="22516"/>
                  <a:pt x="200828" y="22516"/>
                </a:cubicBezTo>
                <a:close/>
                <a:moveTo>
                  <a:pt x="12553" y="21876"/>
                </a:moveTo>
                <a:cubicBezTo>
                  <a:pt x="12522" y="21876"/>
                  <a:pt x="12491" y="21879"/>
                  <a:pt x="12459" y="21884"/>
                </a:cubicBezTo>
                <a:cubicBezTo>
                  <a:pt x="12188" y="21907"/>
                  <a:pt x="11961" y="22110"/>
                  <a:pt x="11893" y="22405"/>
                </a:cubicBezTo>
                <a:cubicBezTo>
                  <a:pt x="11825" y="22677"/>
                  <a:pt x="11984" y="22971"/>
                  <a:pt x="12233" y="23107"/>
                </a:cubicBezTo>
                <a:cubicBezTo>
                  <a:pt x="12329" y="23159"/>
                  <a:pt x="12434" y="23185"/>
                  <a:pt x="12539" y="23185"/>
                </a:cubicBezTo>
                <a:cubicBezTo>
                  <a:pt x="12706" y="23185"/>
                  <a:pt x="12869" y="23119"/>
                  <a:pt x="12980" y="22994"/>
                </a:cubicBezTo>
                <a:cubicBezTo>
                  <a:pt x="13094" y="22881"/>
                  <a:pt x="13184" y="22767"/>
                  <a:pt x="13275" y="22654"/>
                </a:cubicBezTo>
                <a:cubicBezTo>
                  <a:pt x="13230" y="22518"/>
                  <a:pt x="13184" y="22382"/>
                  <a:pt x="13139" y="22246"/>
                </a:cubicBezTo>
                <a:cubicBezTo>
                  <a:pt x="13019" y="22026"/>
                  <a:pt x="12792" y="21876"/>
                  <a:pt x="12553" y="21876"/>
                </a:cubicBezTo>
                <a:close/>
                <a:moveTo>
                  <a:pt x="149059" y="22337"/>
                </a:moveTo>
                <a:lnTo>
                  <a:pt x="149331" y="22858"/>
                </a:lnTo>
                <a:lnTo>
                  <a:pt x="148765" y="23198"/>
                </a:lnTo>
                <a:lnTo>
                  <a:pt x="148470" y="22631"/>
                </a:lnTo>
                <a:lnTo>
                  <a:pt x="149059" y="22337"/>
                </a:lnTo>
                <a:close/>
                <a:moveTo>
                  <a:pt x="237929" y="22382"/>
                </a:moveTo>
                <a:cubicBezTo>
                  <a:pt x="238019" y="22564"/>
                  <a:pt x="238110" y="22722"/>
                  <a:pt x="238223" y="22926"/>
                </a:cubicBezTo>
                <a:lnTo>
                  <a:pt x="237679" y="23198"/>
                </a:lnTo>
                <a:lnTo>
                  <a:pt x="237430" y="22677"/>
                </a:lnTo>
                <a:lnTo>
                  <a:pt x="237929" y="22382"/>
                </a:lnTo>
                <a:close/>
                <a:moveTo>
                  <a:pt x="262168" y="22201"/>
                </a:moveTo>
                <a:cubicBezTo>
                  <a:pt x="262251" y="22494"/>
                  <a:pt x="262451" y="22748"/>
                  <a:pt x="262731" y="22892"/>
                </a:cubicBezTo>
                <a:lnTo>
                  <a:pt x="262731" y="22892"/>
                </a:lnTo>
                <a:cubicBezTo>
                  <a:pt x="262655" y="22884"/>
                  <a:pt x="262579" y="22878"/>
                  <a:pt x="262505" y="22878"/>
                </a:cubicBezTo>
                <a:cubicBezTo>
                  <a:pt x="262257" y="22878"/>
                  <a:pt x="262026" y="22943"/>
                  <a:pt x="261851" y="23198"/>
                </a:cubicBezTo>
                <a:lnTo>
                  <a:pt x="261534" y="22541"/>
                </a:lnTo>
                <a:lnTo>
                  <a:pt x="262168" y="22201"/>
                </a:lnTo>
                <a:close/>
                <a:moveTo>
                  <a:pt x="20932" y="22292"/>
                </a:moveTo>
                <a:lnTo>
                  <a:pt x="21249" y="22881"/>
                </a:lnTo>
                <a:lnTo>
                  <a:pt x="20592" y="23220"/>
                </a:lnTo>
                <a:lnTo>
                  <a:pt x="20275" y="22631"/>
                </a:lnTo>
                <a:lnTo>
                  <a:pt x="20932" y="22292"/>
                </a:lnTo>
                <a:close/>
                <a:moveTo>
                  <a:pt x="55569" y="22428"/>
                </a:moveTo>
                <a:lnTo>
                  <a:pt x="55841" y="22949"/>
                </a:lnTo>
                <a:lnTo>
                  <a:pt x="55274" y="23220"/>
                </a:lnTo>
                <a:lnTo>
                  <a:pt x="55002" y="22699"/>
                </a:lnTo>
                <a:lnTo>
                  <a:pt x="55569" y="22428"/>
                </a:lnTo>
                <a:close/>
                <a:moveTo>
                  <a:pt x="75141" y="22382"/>
                </a:moveTo>
                <a:lnTo>
                  <a:pt x="75413" y="22949"/>
                </a:lnTo>
                <a:lnTo>
                  <a:pt x="74892" y="23220"/>
                </a:lnTo>
                <a:lnTo>
                  <a:pt x="74620" y="22654"/>
                </a:lnTo>
                <a:lnTo>
                  <a:pt x="75141" y="22382"/>
                </a:lnTo>
                <a:close/>
                <a:moveTo>
                  <a:pt x="129419" y="22405"/>
                </a:moveTo>
                <a:lnTo>
                  <a:pt x="129691" y="22926"/>
                </a:lnTo>
                <a:lnTo>
                  <a:pt x="129170" y="23220"/>
                </a:lnTo>
                <a:lnTo>
                  <a:pt x="128898" y="22677"/>
                </a:lnTo>
                <a:lnTo>
                  <a:pt x="129419" y="22405"/>
                </a:lnTo>
                <a:close/>
                <a:moveTo>
                  <a:pt x="185826" y="22246"/>
                </a:moveTo>
                <a:cubicBezTo>
                  <a:pt x="185577" y="22246"/>
                  <a:pt x="185350" y="22450"/>
                  <a:pt x="185350" y="22722"/>
                </a:cubicBezTo>
                <a:cubicBezTo>
                  <a:pt x="185350" y="22994"/>
                  <a:pt x="185554" y="23198"/>
                  <a:pt x="185826" y="23220"/>
                </a:cubicBezTo>
                <a:cubicBezTo>
                  <a:pt x="186075" y="23220"/>
                  <a:pt x="186302" y="23017"/>
                  <a:pt x="186324" y="22767"/>
                </a:cubicBezTo>
                <a:cubicBezTo>
                  <a:pt x="186347" y="22473"/>
                  <a:pt x="186120" y="22246"/>
                  <a:pt x="185826" y="22246"/>
                </a:cubicBezTo>
                <a:close/>
                <a:moveTo>
                  <a:pt x="7929" y="22020"/>
                </a:moveTo>
                <a:cubicBezTo>
                  <a:pt x="7589" y="22042"/>
                  <a:pt x="7340" y="22314"/>
                  <a:pt x="7340" y="22654"/>
                </a:cubicBezTo>
                <a:cubicBezTo>
                  <a:pt x="7362" y="22994"/>
                  <a:pt x="7634" y="23243"/>
                  <a:pt x="7974" y="23243"/>
                </a:cubicBezTo>
                <a:cubicBezTo>
                  <a:pt x="8314" y="23220"/>
                  <a:pt x="8563" y="22926"/>
                  <a:pt x="8540" y="22609"/>
                </a:cubicBezTo>
                <a:cubicBezTo>
                  <a:pt x="8540" y="22269"/>
                  <a:pt x="8268" y="22020"/>
                  <a:pt x="7929" y="22020"/>
                </a:cubicBezTo>
                <a:close/>
                <a:moveTo>
                  <a:pt x="109778" y="22405"/>
                </a:moveTo>
                <a:cubicBezTo>
                  <a:pt x="109869" y="22586"/>
                  <a:pt x="109982" y="22767"/>
                  <a:pt x="110073" y="22971"/>
                </a:cubicBezTo>
                <a:lnTo>
                  <a:pt x="109552" y="23243"/>
                </a:lnTo>
                <a:lnTo>
                  <a:pt x="109280" y="22677"/>
                </a:lnTo>
                <a:lnTo>
                  <a:pt x="109778" y="22405"/>
                </a:lnTo>
                <a:close/>
                <a:moveTo>
                  <a:pt x="175348" y="21965"/>
                </a:moveTo>
                <a:cubicBezTo>
                  <a:pt x="175228" y="21965"/>
                  <a:pt x="175106" y="21998"/>
                  <a:pt x="174998" y="22065"/>
                </a:cubicBezTo>
                <a:cubicBezTo>
                  <a:pt x="174703" y="22269"/>
                  <a:pt x="174635" y="22677"/>
                  <a:pt x="174884" y="22971"/>
                </a:cubicBezTo>
                <a:cubicBezTo>
                  <a:pt x="174952" y="23062"/>
                  <a:pt x="175065" y="23152"/>
                  <a:pt x="175156" y="23243"/>
                </a:cubicBezTo>
                <a:lnTo>
                  <a:pt x="175133" y="23220"/>
                </a:lnTo>
                <a:cubicBezTo>
                  <a:pt x="175292" y="23220"/>
                  <a:pt x="175451" y="23198"/>
                  <a:pt x="175587" y="23152"/>
                </a:cubicBezTo>
                <a:cubicBezTo>
                  <a:pt x="175926" y="22994"/>
                  <a:pt x="176062" y="22564"/>
                  <a:pt x="175881" y="22246"/>
                </a:cubicBezTo>
                <a:cubicBezTo>
                  <a:pt x="175753" y="22061"/>
                  <a:pt x="175552" y="21965"/>
                  <a:pt x="175348" y="21965"/>
                </a:cubicBezTo>
                <a:close/>
                <a:moveTo>
                  <a:pt x="257547" y="22337"/>
                </a:moveTo>
                <a:lnTo>
                  <a:pt x="257886" y="22949"/>
                </a:lnTo>
                <a:lnTo>
                  <a:pt x="257320" y="23243"/>
                </a:lnTo>
                <a:cubicBezTo>
                  <a:pt x="257229" y="23062"/>
                  <a:pt x="257139" y="22858"/>
                  <a:pt x="257026" y="22654"/>
                </a:cubicBezTo>
                <a:lnTo>
                  <a:pt x="257547" y="22337"/>
                </a:lnTo>
                <a:close/>
                <a:moveTo>
                  <a:pt x="279334" y="22109"/>
                </a:moveTo>
                <a:cubicBezTo>
                  <a:pt x="279321" y="22109"/>
                  <a:pt x="279307" y="22109"/>
                  <a:pt x="279294" y="22110"/>
                </a:cubicBezTo>
                <a:cubicBezTo>
                  <a:pt x="278999" y="22133"/>
                  <a:pt x="278750" y="22382"/>
                  <a:pt x="278773" y="22677"/>
                </a:cubicBezTo>
                <a:cubicBezTo>
                  <a:pt x="278751" y="22982"/>
                  <a:pt x="279001" y="23244"/>
                  <a:pt x="279302" y="23244"/>
                </a:cubicBezTo>
                <a:cubicBezTo>
                  <a:pt x="279314" y="23244"/>
                  <a:pt x="279327" y="23244"/>
                  <a:pt x="279339" y="23243"/>
                </a:cubicBezTo>
                <a:cubicBezTo>
                  <a:pt x="279656" y="23243"/>
                  <a:pt x="279905" y="22971"/>
                  <a:pt x="279905" y="22654"/>
                </a:cubicBezTo>
                <a:cubicBezTo>
                  <a:pt x="279884" y="22350"/>
                  <a:pt x="279634" y="22109"/>
                  <a:pt x="279334" y="22109"/>
                </a:cubicBezTo>
                <a:close/>
                <a:moveTo>
                  <a:pt x="175133" y="23243"/>
                </a:moveTo>
                <a:cubicBezTo>
                  <a:pt x="175135" y="23245"/>
                  <a:pt x="175137" y="23246"/>
                  <a:pt x="175139" y="23247"/>
                </a:cubicBezTo>
                <a:lnTo>
                  <a:pt x="175139" y="23247"/>
                </a:lnTo>
                <a:lnTo>
                  <a:pt x="175156" y="23243"/>
                </a:lnTo>
                <a:close/>
                <a:moveTo>
                  <a:pt x="90229" y="22450"/>
                </a:moveTo>
                <a:lnTo>
                  <a:pt x="90523" y="22971"/>
                </a:lnTo>
                <a:lnTo>
                  <a:pt x="89957" y="23266"/>
                </a:lnTo>
                <a:lnTo>
                  <a:pt x="89662" y="22767"/>
                </a:lnTo>
                <a:lnTo>
                  <a:pt x="90229" y="22450"/>
                </a:lnTo>
                <a:close/>
                <a:moveTo>
                  <a:pt x="144461" y="22450"/>
                </a:moveTo>
                <a:cubicBezTo>
                  <a:pt x="144551" y="22631"/>
                  <a:pt x="144642" y="22790"/>
                  <a:pt x="144733" y="22971"/>
                </a:cubicBezTo>
                <a:lnTo>
                  <a:pt x="144212" y="23266"/>
                </a:lnTo>
                <a:lnTo>
                  <a:pt x="143940" y="22745"/>
                </a:lnTo>
                <a:lnTo>
                  <a:pt x="144461" y="22450"/>
                </a:lnTo>
                <a:close/>
                <a:moveTo>
                  <a:pt x="164061" y="22280"/>
                </a:moveTo>
                <a:lnTo>
                  <a:pt x="164373" y="22971"/>
                </a:lnTo>
                <a:lnTo>
                  <a:pt x="163852" y="23266"/>
                </a:lnTo>
                <a:lnTo>
                  <a:pt x="163422" y="22677"/>
                </a:lnTo>
                <a:lnTo>
                  <a:pt x="164061" y="22280"/>
                </a:lnTo>
                <a:close/>
                <a:moveTo>
                  <a:pt x="3438" y="22177"/>
                </a:moveTo>
                <a:cubicBezTo>
                  <a:pt x="3425" y="22177"/>
                  <a:pt x="3411" y="22177"/>
                  <a:pt x="3398" y="22178"/>
                </a:cubicBezTo>
                <a:cubicBezTo>
                  <a:pt x="3104" y="22201"/>
                  <a:pt x="2877" y="22428"/>
                  <a:pt x="2854" y="22722"/>
                </a:cubicBezTo>
                <a:cubicBezTo>
                  <a:pt x="2877" y="23039"/>
                  <a:pt x="3149" y="23288"/>
                  <a:pt x="3466" y="23288"/>
                </a:cubicBezTo>
                <a:cubicBezTo>
                  <a:pt x="3760" y="23266"/>
                  <a:pt x="3964" y="23017"/>
                  <a:pt x="3964" y="22722"/>
                </a:cubicBezTo>
                <a:cubicBezTo>
                  <a:pt x="3964" y="22418"/>
                  <a:pt x="3736" y="22177"/>
                  <a:pt x="3438" y="22177"/>
                </a:cubicBezTo>
                <a:close/>
                <a:moveTo>
                  <a:pt x="35928" y="22450"/>
                </a:moveTo>
                <a:lnTo>
                  <a:pt x="36245" y="22971"/>
                </a:lnTo>
                <a:lnTo>
                  <a:pt x="35702" y="23288"/>
                </a:lnTo>
                <a:lnTo>
                  <a:pt x="35407" y="22745"/>
                </a:lnTo>
                <a:lnTo>
                  <a:pt x="35928" y="22450"/>
                </a:lnTo>
                <a:close/>
                <a:moveTo>
                  <a:pt x="124888" y="22518"/>
                </a:moveTo>
                <a:lnTo>
                  <a:pt x="125160" y="23017"/>
                </a:lnTo>
                <a:lnTo>
                  <a:pt x="124616" y="23311"/>
                </a:lnTo>
                <a:lnTo>
                  <a:pt x="124322" y="22790"/>
                </a:lnTo>
                <a:lnTo>
                  <a:pt x="124888" y="22518"/>
                </a:lnTo>
                <a:close/>
                <a:moveTo>
                  <a:pt x="196360" y="22564"/>
                </a:moveTo>
                <a:cubicBezTo>
                  <a:pt x="196133" y="22564"/>
                  <a:pt x="195975" y="22745"/>
                  <a:pt x="195997" y="22971"/>
                </a:cubicBezTo>
                <a:cubicBezTo>
                  <a:pt x="195997" y="23152"/>
                  <a:pt x="196156" y="23311"/>
                  <a:pt x="196360" y="23311"/>
                </a:cubicBezTo>
                <a:cubicBezTo>
                  <a:pt x="196564" y="23311"/>
                  <a:pt x="196722" y="23130"/>
                  <a:pt x="196722" y="22926"/>
                </a:cubicBezTo>
                <a:cubicBezTo>
                  <a:pt x="196699" y="22722"/>
                  <a:pt x="196541" y="22564"/>
                  <a:pt x="196360" y="22564"/>
                </a:cubicBezTo>
                <a:close/>
                <a:moveTo>
                  <a:pt x="70588" y="22518"/>
                </a:moveTo>
                <a:lnTo>
                  <a:pt x="70882" y="23039"/>
                </a:lnTo>
                <a:lnTo>
                  <a:pt x="70361" y="23334"/>
                </a:lnTo>
                <a:lnTo>
                  <a:pt x="70067" y="22790"/>
                </a:lnTo>
                <a:lnTo>
                  <a:pt x="70588" y="22518"/>
                </a:lnTo>
                <a:close/>
                <a:moveTo>
                  <a:pt x="85607" y="22564"/>
                </a:moveTo>
                <a:lnTo>
                  <a:pt x="85902" y="23085"/>
                </a:lnTo>
                <a:lnTo>
                  <a:pt x="85381" y="23356"/>
                </a:lnTo>
                <a:lnTo>
                  <a:pt x="85109" y="22835"/>
                </a:lnTo>
                <a:lnTo>
                  <a:pt x="85607" y="22564"/>
                </a:lnTo>
                <a:close/>
                <a:moveTo>
                  <a:pt x="233398" y="22518"/>
                </a:moveTo>
                <a:lnTo>
                  <a:pt x="233692" y="23085"/>
                </a:lnTo>
                <a:lnTo>
                  <a:pt x="233194" y="23356"/>
                </a:lnTo>
                <a:lnTo>
                  <a:pt x="232877" y="22767"/>
                </a:lnTo>
                <a:lnTo>
                  <a:pt x="233398" y="22518"/>
                </a:lnTo>
                <a:close/>
                <a:moveTo>
                  <a:pt x="284980" y="22564"/>
                </a:moveTo>
                <a:cubicBezTo>
                  <a:pt x="284640" y="22994"/>
                  <a:pt x="284640" y="23062"/>
                  <a:pt x="284980" y="23356"/>
                </a:cubicBezTo>
                <a:lnTo>
                  <a:pt x="284980" y="22564"/>
                </a:lnTo>
                <a:close/>
                <a:moveTo>
                  <a:pt x="31420" y="22564"/>
                </a:moveTo>
                <a:lnTo>
                  <a:pt x="31692" y="23062"/>
                </a:lnTo>
                <a:lnTo>
                  <a:pt x="31103" y="23379"/>
                </a:lnTo>
                <a:lnTo>
                  <a:pt x="30809" y="22858"/>
                </a:lnTo>
                <a:lnTo>
                  <a:pt x="31420" y="22564"/>
                </a:lnTo>
                <a:close/>
                <a:moveTo>
                  <a:pt x="105225" y="22564"/>
                </a:moveTo>
                <a:lnTo>
                  <a:pt x="105497" y="23107"/>
                </a:lnTo>
                <a:lnTo>
                  <a:pt x="104976" y="23379"/>
                </a:lnTo>
                <a:lnTo>
                  <a:pt x="104704" y="22858"/>
                </a:lnTo>
                <a:lnTo>
                  <a:pt x="105225" y="22564"/>
                </a:lnTo>
                <a:close/>
                <a:moveTo>
                  <a:pt x="159548" y="22518"/>
                </a:moveTo>
                <a:lnTo>
                  <a:pt x="159820" y="23085"/>
                </a:lnTo>
                <a:lnTo>
                  <a:pt x="159253" y="23379"/>
                </a:lnTo>
                <a:lnTo>
                  <a:pt x="158936" y="22858"/>
                </a:lnTo>
                <a:lnTo>
                  <a:pt x="159548" y="22518"/>
                </a:lnTo>
                <a:close/>
                <a:moveTo>
                  <a:pt x="50970" y="22518"/>
                </a:moveTo>
                <a:lnTo>
                  <a:pt x="51265" y="23085"/>
                </a:lnTo>
                <a:lnTo>
                  <a:pt x="50744" y="23402"/>
                </a:lnTo>
                <a:cubicBezTo>
                  <a:pt x="50630" y="23198"/>
                  <a:pt x="50562" y="23017"/>
                  <a:pt x="50449" y="22813"/>
                </a:cubicBezTo>
                <a:lnTo>
                  <a:pt x="50970" y="22518"/>
                </a:lnTo>
                <a:close/>
                <a:moveTo>
                  <a:pt x="120290" y="22609"/>
                </a:moveTo>
                <a:lnTo>
                  <a:pt x="120584" y="23130"/>
                </a:lnTo>
                <a:lnTo>
                  <a:pt x="120063" y="23402"/>
                </a:lnTo>
                <a:lnTo>
                  <a:pt x="119769" y="22881"/>
                </a:lnTo>
                <a:lnTo>
                  <a:pt x="120290" y="22609"/>
                </a:lnTo>
                <a:close/>
                <a:moveTo>
                  <a:pt x="139907" y="22564"/>
                </a:moveTo>
                <a:lnTo>
                  <a:pt x="140202" y="23130"/>
                </a:lnTo>
                <a:lnTo>
                  <a:pt x="139704" y="23402"/>
                </a:lnTo>
                <a:lnTo>
                  <a:pt x="139409" y="22835"/>
                </a:lnTo>
                <a:lnTo>
                  <a:pt x="139907" y="22564"/>
                </a:lnTo>
                <a:close/>
                <a:moveTo>
                  <a:pt x="253039" y="22496"/>
                </a:moveTo>
                <a:lnTo>
                  <a:pt x="253310" y="23039"/>
                </a:lnTo>
                <a:lnTo>
                  <a:pt x="252721" y="23402"/>
                </a:lnTo>
                <a:cubicBezTo>
                  <a:pt x="252653" y="23198"/>
                  <a:pt x="252540" y="23017"/>
                  <a:pt x="252450" y="22790"/>
                </a:cubicBezTo>
                <a:lnTo>
                  <a:pt x="253039" y="22496"/>
                </a:lnTo>
                <a:close/>
                <a:moveTo>
                  <a:pt x="274825" y="22177"/>
                </a:moveTo>
                <a:cubicBezTo>
                  <a:pt x="274812" y="22177"/>
                  <a:pt x="274799" y="22178"/>
                  <a:pt x="274786" y="22178"/>
                </a:cubicBezTo>
                <a:cubicBezTo>
                  <a:pt x="274446" y="22178"/>
                  <a:pt x="274174" y="22450"/>
                  <a:pt x="274174" y="22790"/>
                </a:cubicBezTo>
                <a:cubicBezTo>
                  <a:pt x="274174" y="23130"/>
                  <a:pt x="274446" y="23402"/>
                  <a:pt x="274786" y="23402"/>
                </a:cubicBezTo>
                <a:cubicBezTo>
                  <a:pt x="275126" y="23402"/>
                  <a:pt x="275420" y="23107"/>
                  <a:pt x="275420" y="22767"/>
                </a:cubicBezTo>
                <a:cubicBezTo>
                  <a:pt x="275398" y="22441"/>
                  <a:pt x="275146" y="22177"/>
                  <a:pt x="274825" y="22177"/>
                </a:cubicBezTo>
                <a:close/>
                <a:moveTo>
                  <a:pt x="66057" y="22631"/>
                </a:moveTo>
                <a:lnTo>
                  <a:pt x="66352" y="23130"/>
                </a:lnTo>
                <a:lnTo>
                  <a:pt x="65785" y="23447"/>
                </a:lnTo>
                <a:lnTo>
                  <a:pt x="65491" y="22903"/>
                </a:lnTo>
                <a:lnTo>
                  <a:pt x="66057" y="22631"/>
                </a:lnTo>
                <a:close/>
                <a:moveTo>
                  <a:pt x="248440" y="22631"/>
                </a:moveTo>
                <a:cubicBezTo>
                  <a:pt x="248508" y="22790"/>
                  <a:pt x="248621" y="22971"/>
                  <a:pt x="248712" y="23152"/>
                </a:cubicBezTo>
                <a:lnTo>
                  <a:pt x="248191" y="23447"/>
                </a:lnTo>
                <a:lnTo>
                  <a:pt x="247896" y="22903"/>
                </a:lnTo>
                <a:lnTo>
                  <a:pt x="248440" y="22631"/>
                </a:lnTo>
                <a:close/>
                <a:moveTo>
                  <a:pt x="100717" y="22609"/>
                </a:moveTo>
                <a:lnTo>
                  <a:pt x="100989" y="23175"/>
                </a:lnTo>
                <a:lnTo>
                  <a:pt x="100423" y="23470"/>
                </a:lnTo>
                <a:lnTo>
                  <a:pt x="100151" y="22949"/>
                </a:lnTo>
                <a:lnTo>
                  <a:pt x="100717" y="22609"/>
                </a:lnTo>
                <a:close/>
                <a:moveTo>
                  <a:pt x="154949" y="22631"/>
                </a:moveTo>
                <a:lnTo>
                  <a:pt x="155221" y="23175"/>
                </a:lnTo>
                <a:lnTo>
                  <a:pt x="154700" y="23470"/>
                </a:lnTo>
                <a:lnTo>
                  <a:pt x="154428" y="22949"/>
                </a:lnTo>
                <a:lnTo>
                  <a:pt x="154949" y="22631"/>
                </a:lnTo>
                <a:close/>
                <a:moveTo>
                  <a:pt x="181250" y="22314"/>
                </a:moveTo>
                <a:cubicBezTo>
                  <a:pt x="180955" y="22314"/>
                  <a:pt x="180706" y="22564"/>
                  <a:pt x="180684" y="22858"/>
                </a:cubicBezTo>
                <a:cubicBezTo>
                  <a:pt x="180684" y="23198"/>
                  <a:pt x="180933" y="23470"/>
                  <a:pt x="181250" y="23470"/>
                </a:cubicBezTo>
                <a:cubicBezTo>
                  <a:pt x="181590" y="23470"/>
                  <a:pt x="181839" y="23198"/>
                  <a:pt x="181839" y="22881"/>
                </a:cubicBezTo>
                <a:cubicBezTo>
                  <a:pt x="181839" y="22564"/>
                  <a:pt x="181567" y="22314"/>
                  <a:pt x="181250" y="22314"/>
                </a:cubicBezTo>
                <a:close/>
                <a:moveTo>
                  <a:pt x="215910" y="22314"/>
                </a:moveTo>
                <a:cubicBezTo>
                  <a:pt x="215592" y="22314"/>
                  <a:pt x="215343" y="22564"/>
                  <a:pt x="215343" y="22881"/>
                </a:cubicBezTo>
                <a:cubicBezTo>
                  <a:pt x="215328" y="23237"/>
                  <a:pt x="215620" y="23477"/>
                  <a:pt x="215929" y="23477"/>
                </a:cubicBezTo>
                <a:cubicBezTo>
                  <a:pt x="216072" y="23477"/>
                  <a:pt x="216218" y="23426"/>
                  <a:pt x="216340" y="23311"/>
                </a:cubicBezTo>
                <a:cubicBezTo>
                  <a:pt x="216702" y="22949"/>
                  <a:pt x="216453" y="22314"/>
                  <a:pt x="215910" y="22314"/>
                </a:cubicBezTo>
                <a:close/>
                <a:moveTo>
                  <a:pt x="46439" y="22654"/>
                </a:moveTo>
                <a:lnTo>
                  <a:pt x="46757" y="23175"/>
                </a:lnTo>
                <a:lnTo>
                  <a:pt x="46213" y="23492"/>
                </a:lnTo>
                <a:lnTo>
                  <a:pt x="45918" y="22949"/>
                </a:lnTo>
                <a:lnTo>
                  <a:pt x="46439" y="22654"/>
                </a:lnTo>
                <a:close/>
                <a:moveTo>
                  <a:pt x="191723" y="22607"/>
                </a:moveTo>
                <a:cubicBezTo>
                  <a:pt x="191512" y="22607"/>
                  <a:pt x="191331" y="22781"/>
                  <a:pt x="191331" y="23017"/>
                </a:cubicBezTo>
                <a:cubicBezTo>
                  <a:pt x="191308" y="23243"/>
                  <a:pt x="191489" y="23470"/>
                  <a:pt x="191738" y="23492"/>
                </a:cubicBezTo>
                <a:cubicBezTo>
                  <a:pt x="191988" y="23492"/>
                  <a:pt x="192191" y="23311"/>
                  <a:pt x="192214" y="23062"/>
                </a:cubicBezTo>
                <a:cubicBezTo>
                  <a:pt x="192214" y="22824"/>
                  <a:pt x="192029" y="22607"/>
                  <a:pt x="191795" y="22607"/>
                </a:cubicBezTo>
                <a:cubicBezTo>
                  <a:pt x="191784" y="22607"/>
                  <a:pt x="191773" y="22608"/>
                  <a:pt x="191761" y="22609"/>
                </a:cubicBezTo>
                <a:cubicBezTo>
                  <a:pt x="191748" y="22608"/>
                  <a:pt x="191735" y="22607"/>
                  <a:pt x="191723" y="22607"/>
                </a:cubicBezTo>
                <a:close/>
                <a:moveTo>
                  <a:pt x="228845" y="22631"/>
                </a:moveTo>
                <a:lnTo>
                  <a:pt x="229139" y="23175"/>
                </a:lnTo>
                <a:lnTo>
                  <a:pt x="228573" y="23492"/>
                </a:lnTo>
                <a:lnTo>
                  <a:pt x="228256" y="22949"/>
                </a:lnTo>
                <a:lnTo>
                  <a:pt x="228845" y="22631"/>
                </a:lnTo>
                <a:close/>
                <a:moveTo>
                  <a:pt x="26822" y="22631"/>
                </a:moveTo>
                <a:lnTo>
                  <a:pt x="27116" y="23175"/>
                </a:lnTo>
                <a:lnTo>
                  <a:pt x="26550" y="23515"/>
                </a:lnTo>
                <a:lnTo>
                  <a:pt x="26255" y="22949"/>
                </a:lnTo>
                <a:lnTo>
                  <a:pt x="26822" y="22631"/>
                </a:lnTo>
                <a:close/>
                <a:moveTo>
                  <a:pt x="81077" y="22654"/>
                </a:moveTo>
                <a:lnTo>
                  <a:pt x="81371" y="23220"/>
                </a:lnTo>
                <a:lnTo>
                  <a:pt x="80873" y="23515"/>
                </a:lnTo>
                <a:lnTo>
                  <a:pt x="80578" y="22949"/>
                </a:lnTo>
                <a:lnTo>
                  <a:pt x="81077" y="22654"/>
                </a:lnTo>
                <a:close/>
                <a:moveTo>
                  <a:pt x="135377" y="22654"/>
                </a:moveTo>
                <a:lnTo>
                  <a:pt x="135649" y="23220"/>
                </a:lnTo>
                <a:lnTo>
                  <a:pt x="135082" y="23515"/>
                </a:lnTo>
                <a:lnTo>
                  <a:pt x="134810" y="22994"/>
                </a:lnTo>
                <a:lnTo>
                  <a:pt x="135377" y="22654"/>
                </a:lnTo>
                <a:close/>
                <a:moveTo>
                  <a:pt x="61481" y="22722"/>
                </a:moveTo>
                <a:cubicBezTo>
                  <a:pt x="61572" y="22926"/>
                  <a:pt x="61685" y="23085"/>
                  <a:pt x="61776" y="23266"/>
                </a:cubicBezTo>
                <a:lnTo>
                  <a:pt x="61232" y="23538"/>
                </a:lnTo>
                <a:lnTo>
                  <a:pt x="60960" y="23017"/>
                </a:lnTo>
                <a:lnTo>
                  <a:pt x="61481" y="22722"/>
                </a:lnTo>
                <a:close/>
                <a:moveTo>
                  <a:pt x="211379" y="22518"/>
                </a:moveTo>
                <a:cubicBezTo>
                  <a:pt x="211107" y="22541"/>
                  <a:pt x="210903" y="22745"/>
                  <a:pt x="210881" y="23017"/>
                </a:cubicBezTo>
                <a:cubicBezTo>
                  <a:pt x="210858" y="23288"/>
                  <a:pt x="211084" y="23538"/>
                  <a:pt x="211379" y="23538"/>
                </a:cubicBezTo>
                <a:cubicBezTo>
                  <a:pt x="211651" y="23538"/>
                  <a:pt x="211900" y="23334"/>
                  <a:pt x="211900" y="23039"/>
                </a:cubicBezTo>
                <a:cubicBezTo>
                  <a:pt x="211877" y="22767"/>
                  <a:pt x="211651" y="22541"/>
                  <a:pt x="211379" y="22518"/>
                </a:cubicBezTo>
                <a:close/>
                <a:moveTo>
                  <a:pt x="243909" y="22722"/>
                </a:moveTo>
                <a:lnTo>
                  <a:pt x="244181" y="23243"/>
                </a:lnTo>
                <a:lnTo>
                  <a:pt x="243660" y="23538"/>
                </a:lnTo>
                <a:lnTo>
                  <a:pt x="243388" y="22994"/>
                </a:lnTo>
                <a:lnTo>
                  <a:pt x="243909" y="22722"/>
                </a:lnTo>
                <a:close/>
                <a:moveTo>
                  <a:pt x="115759" y="22722"/>
                </a:moveTo>
                <a:lnTo>
                  <a:pt x="116053" y="23288"/>
                </a:lnTo>
                <a:lnTo>
                  <a:pt x="115532" y="23560"/>
                </a:lnTo>
                <a:lnTo>
                  <a:pt x="115261" y="22994"/>
                </a:lnTo>
                <a:lnTo>
                  <a:pt x="115759" y="22722"/>
                </a:lnTo>
                <a:close/>
                <a:moveTo>
                  <a:pt x="224291" y="22654"/>
                </a:moveTo>
                <a:lnTo>
                  <a:pt x="224586" y="23288"/>
                </a:lnTo>
                <a:lnTo>
                  <a:pt x="224019" y="23560"/>
                </a:lnTo>
                <a:cubicBezTo>
                  <a:pt x="223906" y="23379"/>
                  <a:pt x="223770" y="23175"/>
                  <a:pt x="223680" y="22994"/>
                </a:cubicBezTo>
                <a:cubicBezTo>
                  <a:pt x="223884" y="22881"/>
                  <a:pt x="224110" y="22767"/>
                  <a:pt x="224291" y="22654"/>
                </a:cubicBezTo>
                <a:close/>
                <a:moveTo>
                  <a:pt x="96141" y="22767"/>
                </a:moveTo>
                <a:lnTo>
                  <a:pt x="96413" y="23288"/>
                </a:lnTo>
                <a:lnTo>
                  <a:pt x="95915" y="23583"/>
                </a:lnTo>
                <a:lnTo>
                  <a:pt x="95620" y="23062"/>
                </a:lnTo>
                <a:lnTo>
                  <a:pt x="96141" y="22767"/>
                </a:lnTo>
                <a:close/>
                <a:moveTo>
                  <a:pt x="206863" y="22698"/>
                </a:moveTo>
                <a:cubicBezTo>
                  <a:pt x="206851" y="22698"/>
                  <a:pt x="206838" y="22698"/>
                  <a:pt x="206826" y="22699"/>
                </a:cubicBezTo>
                <a:cubicBezTo>
                  <a:pt x="206599" y="22699"/>
                  <a:pt x="206418" y="22903"/>
                  <a:pt x="206418" y="23130"/>
                </a:cubicBezTo>
                <a:cubicBezTo>
                  <a:pt x="206395" y="23379"/>
                  <a:pt x="206599" y="23583"/>
                  <a:pt x="206848" y="23583"/>
                </a:cubicBezTo>
                <a:cubicBezTo>
                  <a:pt x="207097" y="23583"/>
                  <a:pt x="207279" y="23379"/>
                  <a:pt x="207301" y="23130"/>
                </a:cubicBezTo>
                <a:cubicBezTo>
                  <a:pt x="207280" y="22893"/>
                  <a:pt x="207095" y="22698"/>
                  <a:pt x="206863" y="22698"/>
                </a:cubicBezTo>
                <a:close/>
                <a:moveTo>
                  <a:pt x="270210" y="22292"/>
                </a:moveTo>
                <a:cubicBezTo>
                  <a:pt x="269847" y="22292"/>
                  <a:pt x="269553" y="22586"/>
                  <a:pt x="269553" y="22926"/>
                </a:cubicBezTo>
                <a:cubicBezTo>
                  <a:pt x="269553" y="23288"/>
                  <a:pt x="269847" y="23583"/>
                  <a:pt x="270210" y="23583"/>
                </a:cubicBezTo>
                <a:cubicBezTo>
                  <a:pt x="270550" y="23583"/>
                  <a:pt x="270844" y="23288"/>
                  <a:pt x="270844" y="22926"/>
                </a:cubicBezTo>
                <a:cubicBezTo>
                  <a:pt x="270844" y="22586"/>
                  <a:pt x="270550" y="22292"/>
                  <a:pt x="270210" y="22292"/>
                </a:cubicBezTo>
                <a:close/>
                <a:moveTo>
                  <a:pt x="13916" y="22268"/>
                </a:moveTo>
                <a:cubicBezTo>
                  <a:pt x="13768" y="22268"/>
                  <a:pt x="13622" y="22319"/>
                  <a:pt x="13501" y="22428"/>
                </a:cubicBezTo>
                <a:cubicBezTo>
                  <a:pt x="13411" y="22496"/>
                  <a:pt x="13343" y="22564"/>
                  <a:pt x="13298" y="22654"/>
                </a:cubicBezTo>
                <a:lnTo>
                  <a:pt x="13298" y="22631"/>
                </a:lnTo>
                <a:cubicBezTo>
                  <a:pt x="13275" y="22745"/>
                  <a:pt x="13275" y="22858"/>
                  <a:pt x="13275" y="22994"/>
                </a:cubicBezTo>
                <a:cubicBezTo>
                  <a:pt x="13298" y="23311"/>
                  <a:pt x="13547" y="23560"/>
                  <a:pt x="13887" y="23606"/>
                </a:cubicBezTo>
                <a:cubicBezTo>
                  <a:pt x="14158" y="23606"/>
                  <a:pt x="14408" y="23447"/>
                  <a:pt x="14521" y="23198"/>
                </a:cubicBezTo>
                <a:cubicBezTo>
                  <a:pt x="14657" y="22903"/>
                  <a:pt x="14566" y="22564"/>
                  <a:pt x="14294" y="22382"/>
                </a:cubicBezTo>
                <a:cubicBezTo>
                  <a:pt x="14178" y="22308"/>
                  <a:pt x="14046" y="22268"/>
                  <a:pt x="13916" y="22268"/>
                </a:cubicBezTo>
                <a:close/>
                <a:moveTo>
                  <a:pt x="41841" y="22745"/>
                </a:moveTo>
                <a:lnTo>
                  <a:pt x="42158" y="23288"/>
                </a:lnTo>
                <a:lnTo>
                  <a:pt x="41614" y="23606"/>
                </a:lnTo>
                <a:lnTo>
                  <a:pt x="41320" y="23039"/>
                </a:lnTo>
                <a:lnTo>
                  <a:pt x="41841" y="22745"/>
                </a:lnTo>
                <a:close/>
                <a:moveTo>
                  <a:pt x="130801" y="22813"/>
                </a:moveTo>
                <a:lnTo>
                  <a:pt x="131073" y="23334"/>
                </a:lnTo>
                <a:lnTo>
                  <a:pt x="130552" y="23606"/>
                </a:lnTo>
                <a:cubicBezTo>
                  <a:pt x="130461" y="23447"/>
                  <a:pt x="130370" y="23288"/>
                  <a:pt x="130280" y="23085"/>
                </a:cubicBezTo>
                <a:lnTo>
                  <a:pt x="130801" y="22813"/>
                </a:lnTo>
                <a:close/>
                <a:moveTo>
                  <a:pt x="150419" y="22745"/>
                </a:moveTo>
                <a:lnTo>
                  <a:pt x="150736" y="23334"/>
                </a:lnTo>
                <a:lnTo>
                  <a:pt x="150169" y="23606"/>
                </a:lnTo>
                <a:lnTo>
                  <a:pt x="149898" y="23062"/>
                </a:lnTo>
                <a:lnTo>
                  <a:pt x="150419" y="22745"/>
                </a:lnTo>
                <a:close/>
                <a:moveTo>
                  <a:pt x="76501" y="22813"/>
                </a:moveTo>
                <a:lnTo>
                  <a:pt x="76795" y="23356"/>
                </a:lnTo>
                <a:lnTo>
                  <a:pt x="76274" y="23628"/>
                </a:lnTo>
                <a:lnTo>
                  <a:pt x="75980" y="23107"/>
                </a:lnTo>
                <a:lnTo>
                  <a:pt x="76501" y="22813"/>
                </a:lnTo>
                <a:close/>
                <a:moveTo>
                  <a:pt x="258951" y="22745"/>
                </a:moveTo>
                <a:cubicBezTo>
                  <a:pt x="259064" y="22949"/>
                  <a:pt x="259178" y="23152"/>
                  <a:pt x="259268" y="23334"/>
                </a:cubicBezTo>
                <a:lnTo>
                  <a:pt x="258679" y="23651"/>
                </a:lnTo>
                <a:cubicBezTo>
                  <a:pt x="258566" y="23470"/>
                  <a:pt x="258475" y="23266"/>
                  <a:pt x="258362" y="23062"/>
                </a:cubicBezTo>
                <a:lnTo>
                  <a:pt x="258951" y="22745"/>
                </a:lnTo>
                <a:close/>
                <a:moveTo>
                  <a:pt x="9333" y="22405"/>
                </a:moveTo>
                <a:cubicBezTo>
                  <a:pt x="8993" y="22405"/>
                  <a:pt x="8722" y="22677"/>
                  <a:pt x="8722" y="23017"/>
                </a:cubicBezTo>
                <a:cubicBezTo>
                  <a:pt x="8699" y="23356"/>
                  <a:pt x="8971" y="23651"/>
                  <a:pt x="9311" y="23651"/>
                </a:cubicBezTo>
                <a:cubicBezTo>
                  <a:pt x="9324" y="23652"/>
                  <a:pt x="9337" y="23652"/>
                  <a:pt x="9350" y="23652"/>
                </a:cubicBezTo>
                <a:cubicBezTo>
                  <a:pt x="9673" y="23652"/>
                  <a:pt x="9946" y="23388"/>
                  <a:pt x="9967" y="23062"/>
                </a:cubicBezTo>
                <a:lnTo>
                  <a:pt x="9945" y="23062"/>
                </a:lnTo>
                <a:cubicBezTo>
                  <a:pt x="9967" y="22722"/>
                  <a:pt x="9673" y="22428"/>
                  <a:pt x="9333" y="22405"/>
                </a:cubicBezTo>
                <a:close/>
                <a:moveTo>
                  <a:pt x="202272" y="22813"/>
                </a:moveTo>
                <a:cubicBezTo>
                  <a:pt x="202023" y="22813"/>
                  <a:pt x="201842" y="22994"/>
                  <a:pt x="201842" y="23243"/>
                </a:cubicBezTo>
                <a:cubicBezTo>
                  <a:pt x="201842" y="23470"/>
                  <a:pt x="202023" y="23651"/>
                  <a:pt x="202250" y="23651"/>
                </a:cubicBezTo>
                <a:cubicBezTo>
                  <a:pt x="202261" y="23652"/>
                  <a:pt x="202273" y="23653"/>
                  <a:pt x="202284" y="23653"/>
                </a:cubicBezTo>
                <a:cubicBezTo>
                  <a:pt x="202496" y="23653"/>
                  <a:pt x="202680" y="23458"/>
                  <a:pt x="202680" y="23243"/>
                </a:cubicBezTo>
                <a:cubicBezTo>
                  <a:pt x="202680" y="23017"/>
                  <a:pt x="202499" y="22813"/>
                  <a:pt x="202272" y="22813"/>
                </a:cubicBezTo>
                <a:close/>
                <a:moveTo>
                  <a:pt x="22268" y="22722"/>
                </a:moveTo>
                <a:lnTo>
                  <a:pt x="22608" y="23356"/>
                </a:lnTo>
                <a:lnTo>
                  <a:pt x="21951" y="23674"/>
                </a:lnTo>
                <a:lnTo>
                  <a:pt x="21657" y="23039"/>
                </a:lnTo>
                <a:lnTo>
                  <a:pt x="22268" y="22722"/>
                </a:lnTo>
                <a:close/>
                <a:moveTo>
                  <a:pt x="56928" y="22813"/>
                </a:moveTo>
                <a:lnTo>
                  <a:pt x="57200" y="23356"/>
                </a:lnTo>
                <a:lnTo>
                  <a:pt x="56634" y="23674"/>
                </a:lnTo>
                <a:lnTo>
                  <a:pt x="56362" y="23107"/>
                </a:lnTo>
                <a:lnTo>
                  <a:pt x="56928" y="22813"/>
                </a:lnTo>
                <a:close/>
                <a:moveTo>
                  <a:pt x="111160" y="22858"/>
                </a:moveTo>
                <a:cubicBezTo>
                  <a:pt x="111274" y="23039"/>
                  <a:pt x="111364" y="23198"/>
                  <a:pt x="111432" y="23379"/>
                </a:cubicBezTo>
                <a:lnTo>
                  <a:pt x="110934" y="23674"/>
                </a:lnTo>
                <a:lnTo>
                  <a:pt x="110617" y="23152"/>
                </a:lnTo>
                <a:lnTo>
                  <a:pt x="111138" y="22858"/>
                </a:lnTo>
                <a:close/>
                <a:moveTo>
                  <a:pt x="165460" y="22790"/>
                </a:moveTo>
                <a:lnTo>
                  <a:pt x="165755" y="23402"/>
                </a:lnTo>
                <a:lnTo>
                  <a:pt x="165189" y="23674"/>
                </a:lnTo>
                <a:lnTo>
                  <a:pt x="164894" y="23130"/>
                </a:lnTo>
                <a:lnTo>
                  <a:pt x="165460" y="22790"/>
                </a:lnTo>
                <a:close/>
                <a:moveTo>
                  <a:pt x="239356" y="22790"/>
                </a:moveTo>
                <a:lnTo>
                  <a:pt x="239650" y="23402"/>
                </a:lnTo>
                <a:lnTo>
                  <a:pt x="239084" y="23674"/>
                </a:lnTo>
                <a:lnTo>
                  <a:pt x="238812" y="23130"/>
                </a:lnTo>
                <a:lnTo>
                  <a:pt x="239356" y="22790"/>
                </a:lnTo>
                <a:close/>
                <a:moveTo>
                  <a:pt x="37310" y="22858"/>
                </a:moveTo>
                <a:lnTo>
                  <a:pt x="37627" y="23379"/>
                </a:lnTo>
                <a:lnTo>
                  <a:pt x="37061" y="23696"/>
                </a:lnTo>
                <a:lnTo>
                  <a:pt x="36766" y="23152"/>
                </a:lnTo>
                <a:lnTo>
                  <a:pt x="37310" y="22858"/>
                </a:lnTo>
                <a:close/>
                <a:moveTo>
                  <a:pt x="91588" y="22881"/>
                </a:moveTo>
                <a:lnTo>
                  <a:pt x="91950" y="23424"/>
                </a:lnTo>
                <a:lnTo>
                  <a:pt x="91316" y="23696"/>
                </a:lnTo>
                <a:lnTo>
                  <a:pt x="91044" y="23175"/>
                </a:lnTo>
                <a:lnTo>
                  <a:pt x="91588" y="22881"/>
                </a:lnTo>
                <a:close/>
                <a:moveTo>
                  <a:pt x="280698" y="22586"/>
                </a:moveTo>
                <a:cubicBezTo>
                  <a:pt x="280381" y="22586"/>
                  <a:pt x="280132" y="22835"/>
                  <a:pt x="280132" y="23130"/>
                </a:cubicBezTo>
                <a:cubicBezTo>
                  <a:pt x="280132" y="23447"/>
                  <a:pt x="280404" y="23696"/>
                  <a:pt x="280721" y="23696"/>
                </a:cubicBezTo>
                <a:cubicBezTo>
                  <a:pt x="281015" y="23674"/>
                  <a:pt x="281242" y="23424"/>
                  <a:pt x="281242" y="23130"/>
                </a:cubicBezTo>
                <a:cubicBezTo>
                  <a:pt x="281242" y="22835"/>
                  <a:pt x="280993" y="22586"/>
                  <a:pt x="280698" y="22586"/>
                </a:cubicBezTo>
                <a:close/>
                <a:moveTo>
                  <a:pt x="126247" y="22926"/>
                </a:moveTo>
                <a:cubicBezTo>
                  <a:pt x="126338" y="23085"/>
                  <a:pt x="126429" y="23243"/>
                  <a:pt x="126519" y="23424"/>
                </a:cubicBezTo>
                <a:lnTo>
                  <a:pt x="125953" y="23719"/>
                </a:lnTo>
                <a:cubicBezTo>
                  <a:pt x="125862" y="23538"/>
                  <a:pt x="125772" y="23356"/>
                  <a:pt x="125681" y="23198"/>
                </a:cubicBezTo>
                <a:lnTo>
                  <a:pt x="126247" y="22926"/>
                </a:lnTo>
                <a:close/>
                <a:moveTo>
                  <a:pt x="145797" y="22881"/>
                </a:moveTo>
                <a:cubicBezTo>
                  <a:pt x="145888" y="23039"/>
                  <a:pt x="145979" y="23220"/>
                  <a:pt x="146092" y="23447"/>
                </a:cubicBezTo>
                <a:lnTo>
                  <a:pt x="145593" y="23719"/>
                </a:lnTo>
                <a:lnTo>
                  <a:pt x="145299" y="23152"/>
                </a:lnTo>
                <a:lnTo>
                  <a:pt x="145797" y="22881"/>
                </a:lnTo>
                <a:close/>
                <a:moveTo>
                  <a:pt x="187208" y="22654"/>
                </a:moveTo>
                <a:cubicBezTo>
                  <a:pt x="186528" y="22722"/>
                  <a:pt x="186573" y="23696"/>
                  <a:pt x="187230" y="23719"/>
                </a:cubicBezTo>
                <a:cubicBezTo>
                  <a:pt x="187525" y="23696"/>
                  <a:pt x="187751" y="23447"/>
                  <a:pt x="187751" y="23152"/>
                </a:cubicBezTo>
                <a:cubicBezTo>
                  <a:pt x="187729" y="22858"/>
                  <a:pt x="187480" y="22654"/>
                  <a:pt x="187208" y="22654"/>
                </a:cubicBezTo>
                <a:close/>
                <a:moveTo>
                  <a:pt x="71970" y="22926"/>
                </a:moveTo>
                <a:lnTo>
                  <a:pt x="72264" y="23447"/>
                </a:lnTo>
                <a:lnTo>
                  <a:pt x="71721" y="23741"/>
                </a:lnTo>
                <a:lnTo>
                  <a:pt x="71449" y="23198"/>
                </a:lnTo>
                <a:lnTo>
                  <a:pt x="71970" y="22926"/>
                </a:lnTo>
                <a:close/>
                <a:moveTo>
                  <a:pt x="106630" y="22971"/>
                </a:moveTo>
                <a:lnTo>
                  <a:pt x="106924" y="23492"/>
                </a:lnTo>
                <a:lnTo>
                  <a:pt x="106403" y="23764"/>
                </a:lnTo>
                <a:cubicBezTo>
                  <a:pt x="106290" y="23583"/>
                  <a:pt x="106199" y="23424"/>
                  <a:pt x="106109" y="23243"/>
                </a:cubicBezTo>
                <a:lnTo>
                  <a:pt x="106630" y="22971"/>
                </a:lnTo>
                <a:close/>
                <a:moveTo>
                  <a:pt x="234780" y="22971"/>
                </a:moveTo>
                <a:cubicBezTo>
                  <a:pt x="234870" y="23130"/>
                  <a:pt x="234961" y="23288"/>
                  <a:pt x="235052" y="23492"/>
                </a:cubicBezTo>
                <a:lnTo>
                  <a:pt x="234531" y="23764"/>
                </a:lnTo>
                <a:lnTo>
                  <a:pt x="234259" y="23243"/>
                </a:lnTo>
                <a:lnTo>
                  <a:pt x="234780" y="22971"/>
                </a:lnTo>
                <a:close/>
                <a:moveTo>
                  <a:pt x="254398" y="22881"/>
                </a:moveTo>
                <a:lnTo>
                  <a:pt x="254715" y="23447"/>
                </a:lnTo>
                <a:lnTo>
                  <a:pt x="254149" y="23764"/>
                </a:lnTo>
                <a:lnTo>
                  <a:pt x="253854" y="23198"/>
                </a:lnTo>
                <a:lnTo>
                  <a:pt x="254398" y="22881"/>
                </a:lnTo>
                <a:close/>
                <a:moveTo>
                  <a:pt x="4825" y="22631"/>
                </a:moveTo>
                <a:cubicBezTo>
                  <a:pt x="4508" y="22631"/>
                  <a:pt x="4259" y="22881"/>
                  <a:pt x="4259" y="23175"/>
                </a:cubicBezTo>
                <a:cubicBezTo>
                  <a:pt x="4214" y="23492"/>
                  <a:pt x="4463" y="23764"/>
                  <a:pt x="4780" y="23764"/>
                </a:cubicBezTo>
                <a:cubicBezTo>
                  <a:pt x="4793" y="23765"/>
                  <a:pt x="4806" y="23765"/>
                  <a:pt x="4819" y="23765"/>
                </a:cubicBezTo>
                <a:cubicBezTo>
                  <a:pt x="5141" y="23765"/>
                  <a:pt x="5392" y="23503"/>
                  <a:pt x="5392" y="23198"/>
                </a:cubicBezTo>
                <a:cubicBezTo>
                  <a:pt x="5369" y="22881"/>
                  <a:pt x="5120" y="22654"/>
                  <a:pt x="4825" y="22631"/>
                </a:cubicBezTo>
                <a:close/>
                <a:moveTo>
                  <a:pt x="160930" y="22949"/>
                </a:moveTo>
                <a:lnTo>
                  <a:pt x="161202" y="23492"/>
                </a:lnTo>
                <a:lnTo>
                  <a:pt x="160635" y="23787"/>
                </a:lnTo>
                <a:lnTo>
                  <a:pt x="160318" y="23266"/>
                </a:lnTo>
                <a:lnTo>
                  <a:pt x="160930" y="22949"/>
                </a:lnTo>
                <a:close/>
                <a:moveTo>
                  <a:pt x="32757" y="22949"/>
                </a:moveTo>
                <a:lnTo>
                  <a:pt x="33142" y="23538"/>
                </a:lnTo>
                <a:lnTo>
                  <a:pt x="32462" y="23809"/>
                </a:lnTo>
                <a:lnTo>
                  <a:pt x="32190" y="23220"/>
                </a:lnTo>
                <a:lnTo>
                  <a:pt x="32757" y="22949"/>
                </a:lnTo>
                <a:close/>
                <a:moveTo>
                  <a:pt x="52329" y="22971"/>
                </a:moveTo>
                <a:lnTo>
                  <a:pt x="52624" y="23492"/>
                </a:lnTo>
                <a:lnTo>
                  <a:pt x="52103" y="23809"/>
                </a:lnTo>
                <a:lnTo>
                  <a:pt x="51786" y="23266"/>
                </a:lnTo>
                <a:lnTo>
                  <a:pt x="52329" y="22971"/>
                </a:lnTo>
                <a:close/>
                <a:moveTo>
                  <a:pt x="141289" y="23017"/>
                </a:moveTo>
                <a:lnTo>
                  <a:pt x="141584" y="23538"/>
                </a:lnTo>
                <a:lnTo>
                  <a:pt x="141063" y="23809"/>
                </a:lnTo>
                <a:lnTo>
                  <a:pt x="140768" y="23288"/>
                </a:lnTo>
                <a:lnTo>
                  <a:pt x="141289" y="23017"/>
                </a:lnTo>
                <a:close/>
                <a:moveTo>
                  <a:pt x="197757" y="22924"/>
                </a:moveTo>
                <a:cubicBezTo>
                  <a:pt x="197744" y="22924"/>
                  <a:pt x="197732" y="22925"/>
                  <a:pt x="197719" y="22926"/>
                </a:cubicBezTo>
                <a:cubicBezTo>
                  <a:pt x="197470" y="22926"/>
                  <a:pt x="197288" y="23107"/>
                  <a:pt x="197266" y="23334"/>
                </a:cubicBezTo>
                <a:cubicBezTo>
                  <a:pt x="197266" y="23583"/>
                  <a:pt x="197470" y="23787"/>
                  <a:pt x="197719" y="23809"/>
                </a:cubicBezTo>
                <a:cubicBezTo>
                  <a:pt x="197968" y="23809"/>
                  <a:pt x="198172" y="23606"/>
                  <a:pt x="198172" y="23356"/>
                </a:cubicBezTo>
                <a:cubicBezTo>
                  <a:pt x="198172" y="23120"/>
                  <a:pt x="197988" y="22924"/>
                  <a:pt x="197757" y="22924"/>
                </a:cubicBezTo>
                <a:close/>
                <a:moveTo>
                  <a:pt x="278" y="22836"/>
                </a:moveTo>
                <a:cubicBezTo>
                  <a:pt x="203" y="22836"/>
                  <a:pt x="118" y="22844"/>
                  <a:pt x="23" y="22858"/>
                </a:cubicBezTo>
                <a:cubicBezTo>
                  <a:pt x="23" y="22926"/>
                  <a:pt x="0" y="22994"/>
                  <a:pt x="0" y="23062"/>
                </a:cubicBezTo>
                <a:lnTo>
                  <a:pt x="0" y="23470"/>
                </a:lnTo>
                <a:cubicBezTo>
                  <a:pt x="16" y="23709"/>
                  <a:pt x="111" y="23825"/>
                  <a:pt x="268" y="23825"/>
                </a:cubicBezTo>
                <a:cubicBezTo>
                  <a:pt x="334" y="23825"/>
                  <a:pt x="411" y="23804"/>
                  <a:pt x="498" y="23764"/>
                </a:cubicBezTo>
                <a:cubicBezTo>
                  <a:pt x="725" y="23651"/>
                  <a:pt x="838" y="23402"/>
                  <a:pt x="770" y="23152"/>
                </a:cubicBezTo>
                <a:cubicBezTo>
                  <a:pt x="699" y="22938"/>
                  <a:pt x="557" y="22836"/>
                  <a:pt x="278" y="22836"/>
                </a:cubicBezTo>
                <a:close/>
                <a:moveTo>
                  <a:pt x="86989" y="22971"/>
                </a:moveTo>
                <a:cubicBezTo>
                  <a:pt x="87080" y="23152"/>
                  <a:pt x="87170" y="23334"/>
                  <a:pt x="87306" y="23538"/>
                </a:cubicBezTo>
                <a:lnTo>
                  <a:pt x="86785" y="23832"/>
                </a:lnTo>
                <a:cubicBezTo>
                  <a:pt x="86695" y="23651"/>
                  <a:pt x="86581" y="23447"/>
                  <a:pt x="86491" y="23266"/>
                </a:cubicBezTo>
                <a:lnTo>
                  <a:pt x="86989" y="22971"/>
                </a:lnTo>
                <a:close/>
                <a:moveTo>
                  <a:pt x="276184" y="22630"/>
                </a:moveTo>
                <a:cubicBezTo>
                  <a:pt x="276171" y="22630"/>
                  <a:pt x="276158" y="22631"/>
                  <a:pt x="276145" y="22631"/>
                </a:cubicBezTo>
                <a:cubicBezTo>
                  <a:pt x="275828" y="22677"/>
                  <a:pt x="275579" y="22926"/>
                  <a:pt x="275579" y="23220"/>
                </a:cubicBezTo>
                <a:cubicBezTo>
                  <a:pt x="275579" y="23560"/>
                  <a:pt x="275850" y="23832"/>
                  <a:pt x="276190" y="23832"/>
                </a:cubicBezTo>
                <a:cubicBezTo>
                  <a:pt x="276530" y="23832"/>
                  <a:pt x="276802" y="23560"/>
                  <a:pt x="276779" y="23220"/>
                </a:cubicBezTo>
                <a:cubicBezTo>
                  <a:pt x="276758" y="22894"/>
                  <a:pt x="276506" y="22630"/>
                  <a:pt x="276184" y="22630"/>
                </a:cubicBezTo>
                <a:close/>
                <a:moveTo>
                  <a:pt x="67439" y="23039"/>
                </a:moveTo>
                <a:cubicBezTo>
                  <a:pt x="67530" y="23220"/>
                  <a:pt x="67643" y="23379"/>
                  <a:pt x="67734" y="23560"/>
                </a:cubicBezTo>
                <a:lnTo>
                  <a:pt x="67122" y="23855"/>
                </a:lnTo>
                <a:lnTo>
                  <a:pt x="66873" y="23311"/>
                </a:lnTo>
                <a:lnTo>
                  <a:pt x="67439" y="23039"/>
                </a:lnTo>
                <a:close/>
                <a:moveTo>
                  <a:pt x="102099" y="23085"/>
                </a:moveTo>
                <a:lnTo>
                  <a:pt x="102371" y="23583"/>
                </a:lnTo>
                <a:lnTo>
                  <a:pt x="101804" y="23855"/>
                </a:lnTo>
                <a:lnTo>
                  <a:pt x="101533" y="23356"/>
                </a:lnTo>
                <a:lnTo>
                  <a:pt x="102099" y="23085"/>
                </a:lnTo>
                <a:close/>
                <a:moveTo>
                  <a:pt x="249799" y="23017"/>
                </a:moveTo>
                <a:lnTo>
                  <a:pt x="250116" y="23538"/>
                </a:lnTo>
                <a:lnTo>
                  <a:pt x="249573" y="23855"/>
                </a:lnTo>
                <a:lnTo>
                  <a:pt x="249278" y="23288"/>
                </a:lnTo>
                <a:lnTo>
                  <a:pt x="249799" y="23017"/>
                </a:lnTo>
                <a:close/>
                <a:moveTo>
                  <a:pt x="121671" y="23017"/>
                </a:moveTo>
                <a:lnTo>
                  <a:pt x="121966" y="23583"/>
                </a:lnTo>
                <a:lnTo>
                  <a:pt x="121468" y="23877"/>
                </a:lnTo>
                <a:lnTo>
                  <a:pt x="121173" y="23311"/>
                </a:lnTo>
                <a:lnTo>
                  <a:pt x="121671" y="23017"/>
                </a:lnTo>
                <a:close/>
                <a:moveTo>
                  <a:pt x="230227" y="23039"/>
                </a:moveTo>
                <a:lnTo>
                  <a:pt x="230521" y="23583"/>
                </a:lnTo>
                <a:lnTo>
                  <a:pt x="229932" y="23877"/>
                </a:lnTo>
                <a:lnTo>
                  <a:pt x="229660" y="23356"/>
                </a:lnTo>
                <a:lnTo>
                  <a:pt x="230227" y="23039"/>
                </a:lnTo>
                <a:close/>
                <a:moveTo>
                  <a:pt x="156308" y="23062"/>
                </a:moveTo>
                <a:cubicBezTo>
                  <a:pt x="156422" y="23243"/>
                  <a:pt x="156512" y="23447"/>
                  <a:pt x="156603" y="23628"/>
                </a:cubicBezTo>
                <a:lnTo>
                  <a:pt x="156105" y="23900"/>
                </a:lnTo>
                <a:lnTo>
                  <a:pt x="155787" y="23334"/>
                </a:lnTo>
                <a:lnTo>
                  <a:pt x="156308" y="23062"/>
                </a:lnTo>
                <a:close/>
                <a:moveTo>
                  <a:pt x="182654" y="22699"/>
                </a:moveTo>
                <a:cubicBezTo>
                  <a:pt x="182315" y="22699"/>
                  <a:pt x="182065" y="22949"/>
                  <a:pt x="182043" y="23266"/>
                </a:cubicBezTo>
                <a:cubicBezTo>
                  <a:pt x="182020" y="23606"/>
                  <a:pt x="182292" y="23900"/>
                  <a:pt x="182654" y="23900"/>
                </a:cubicBezTo>
                <a:cubicBezTo>
                  <a:pt x="182972" y="23877"/>
                  <a:pt x="183221" y="23628"/>
                  <a:pt x="183243" y="23311"/>
                </a:cubicBezTo>
                <a:cubicBezTo>
                  <a:pt x="183266" y="22971"/>
                  <a:pt x="182994" y="22699"/>
                  <a:pt x="182654" y="22699"/>
                </a:cubicBezTo>
                <a:close/>
                <a:moveTo>
                  <a:pt x="47821" y="23062"/>
                </a:moveTo>
                <a:lnTo>
                  <a:pt x="48138" y="23606"/>
                </a:lnTo>
                <a:lnTo>
                  <a:pt x="47572" y="23923"/>
                </a:lnTo>
                <a:lnTo>
                  <a:pt x="47278" y="23334"/>
                </a:lnTo>
                <a:lnTo>
                  <a:pt x="47821" y="23062"/>
                </a:lnTo>
                <a:close/>
                <a:moveTo>
                  <a:pt x="136781" y="23107"/>
                </a:moveTo>
                <a:lnTo>
                  <a:pt x="137030" y="23628"/>
                </a:lnTo>
                <a:lnTo>
                  <a:pt x="136464" y="23923"/>
                </a:lnTo>
                <a:lnTo>
                  <a:pt x="136215" y="23424"/>
                </a:lnTo>
                <a:lnTo>
                  <a:pt x="136781" y="23107"/>
                </a:lnTo>
                <a:close/>
                <a:moveTo>
                  <a:pt x="28181" y="23039"/>
                </a:moveTo>
                <a:lnTo>
                  <a:pt x="28498" y="23651"/>
                </a:lnTo>
                <a:lnTo>
                  <a:pt x="27954" y="23945"/>
                </a:lnTo>
                <a:lnTo>
                  <a:pt x="27637" y="23334"/>
                </a:lnTo>
                <a:lnTo>
                  <a:pt x="28181" y="23039"/>
                </a:lnTo>
                <a:close/>
                <a:moveTo>
                  <a:pt x="82436" y="23130"/>
                </a:moveTo>
                <a:lnTo>
                  <a:pt x="82730" y="23651"/>
                </a:lnTo>
                <a:lnTo>
                  <a:pt x="82209" y="23945"/>
                </a:lnTo>
                <a:lnTo>
                  <a:pt x="81915" y="23424"/>
                </a:lnTo>
                <a:lnTo>
                  <a:pt x="82436" y="23130"/>
                </a:lnTo>
                <a:close/>
                <a:moveTo>
                  <a:pt x="117118" y="23175"/>
                </a:moveTo>
                <a:lnTo>
                  <a:pt x="117413" y="23696"/>
                </a:lnTo>
                <a:lnTo>
                  <a:pt x="116892" y="23968"/>
                </a:lnTo>
                <a:cubicBezTo>
                  <a:pt x="116801" y="23809"/>
                  <a:pt x="116710" y="23651"/>
                  <a:pt x="116597" y="23447"/>
                </a:cubicBezTo>
                <a:lnTo>
                  <a:pt x="117118" y="23175"/>
                </a:lnTo>
                <a:close/>
                <a:moveTo>
                  <a:pt x="271586" y="22698"/>
                </a:moveTo>
                <a:cubicBezTo>
                  <a:pt x="271573" y="22698"/>
                  <a:pt x="271560" y="22699"/>
                  <a:pt x="271546" y="22699"/>
                </a:cubicBezTo>
                <a:cubicBezTo>
                  <a:pt x="270980" y="22722"/>
                  <a:pt x="270731" y="23424"/>
                  <a:pt x="271161" y="23809"/>
                </a:cubicBezTo>
                <a:cubicBezTo>
                  <a:pt x="271285" y="23927"/>
                  <a:pt x="271434" y="23979"/>
                  <a:pt x="271581" y="23979"/>
                </a:cubicBezTo>
                <a:cubicBezTo>
                  <a:pt x="271917" y="23979"/>
                  <a:pt x="272242" y="23705"/>
                  <a:pt x="272226" y="23311"/>
                </a:cubicBezTo>
                <a:cubicBezTo>
                  <a:pt x="272204" y="22963"/>
                  <a:pt x="271910" y="22698"/>
                  <a:pt x="271586" y="22698"/>
                </a:cubicBezTo>
                <a:close/>
                <a:moveTo>
                  <a:pt x="15351" y="22754"/>
                </a:moveTo>
                <a:cubicBezTo>
                  <a:pt x="14936" y="22754"/>
                  <a:pt x="14539" y="23155"/>
                  <a:pt x="14725" y="23651"/>
                </a:cubicBezTo>
                <a:cubicBezTo>
                  <a:pt x="14815" y="23787"/>
                  <a:pt x="14929" y="23900"/>
                  <a:pt x="15042" y="23991"/>
                </a:cubicBezTo>
                <a:lnTo>
                  <a:pt x="15042" y="23991"/>
                </a:lnTo>
                <a:cubicBezTo>
                  <a:pt x="15240" y="23989"/>
                  <a:pt x="15457" y="23966"/>
                  <a:pt x="15654" y="23923"/>
                </a:cubicBezTo>
                <a:cubicBezTo>
                  <a:pt x="15971" y="23741"/>
                  <a:pt x="16084" y="23334"/>
                  <a:pt x="15880" y="23039"/>
                </a:cubicBezTo>
                <a:cubicBezTo>
                  <a:pt x="15737" y="22839"/>
                  <a:pt x="15542" y="22754"/>
                  <a:pt x="15351" y="22754"/>
                </a:cubicBezTo>
                <a:close/>
                <a:moveTo>
                  <a:pt x="15042" y="23991"/>
                </a:moveTo>
                <a:cubicBezTo>
                  <a:pt x="15034" y="23991"/>
                  <a:pt x="15027" y="23991"/>
                  <a:pt x="15019" y="23991"/>
                </a:cubicBezTo>
                <a:lnTo>
                  <a:pt x="15042" y="23991"/>
                </a:lnTo>
                <a:cubicBezTo>
                  <a:pt x="15042" y="23991"/>
                  <a:pt x="15042" y="23991"/>
                  <a:pt x="15042" y="23991"/>
                </a:cubicBezTo>
                <a:close/>
                <a:moveTo>
                  <a:pt x="225628" y="23130"/>
                </a:moveTo>
                <a:cubicBezTo>
                  <a:pt x="225718" y="23311"/>
                  <a:pt x="225832" y="23492"/>
                  <a:pt x="225945" y="23674"/>
                </a:cubicBezTo>
                <a:lnTo>
                  <a:pt x="225401" y="23991"/>
                </a:lnTo>
                <a:lnTo>
                  <a:pt x="225084" y="23447"/>
                </a:lnTo>
                <a:lnTo>
                  <a:pt x="225628" y="23130"/>
                </a:lnTo>
                <a:close/>
                <a:moveTo>
                  <a:pt x="245268" y="23130"/>
                </a:moveTo>
                <a:lnTo>
                  <a:pt x="245586" y="23696"/>
                </a:lnTo>
                <a:lnTo>
                  <a:pt x="245042" y="23991"/>
                </a:lnTo>
                <a:lnTo>
                  <a:pt x="244770" y="23402"/>
                </a:lnTo>
                <a:lnTo>
                  <a:pt x="245268" y="23130"/>
                </a:lnTo>
                <a:close/>
                <a:moveTo>
                  <a:pt x="43245" y="23175"/>
                </a:moveTo>
                <a:lnTo>
                  <a:pt x="43540" y="23696"/>
                </a:lnTo>
                <a:lnTo>
                  <a:pt x="42974" y="24013"/>
                </a:lnTo>
                <a:lnTo>
                  <a:pt x="42702" y="23447"/>
                </a:lnTo>
                <a:lnTo>
                  <a:pt x="43245" y="23175"/>
                </a:lnTo>
                <a:close/>
                <a:moveTo>
                  <a:pt x="62841" y="23130"/>
                </a:moveTo>
                <a:lnTo>
                  <a:pt x="63158" y="23696"/>
                </a:lnTo>
                <a:lnTo>
                  <a:pt x="62614" y="24013"/>
                </a:lnTo>
                <a:cubicBezTo>
                  <a:pt x="62523" y="23809"/>
                  <a:pt x="62433" y="23606"/>
                  <a:pt x="62320" y="23402"/>
                </a:cubicBezTo>
                <a:lnTo>
                  <a:pt x="62841" y="23130"/>
                </a:lnTo>
                <a:close/>
                <a:moveTo>
                  <a:pt x="151778" y="23175"/>
                </a:moveTo>
                <a:lnTo>
                  <a:pt x="152072" y="23741"/>
                </a:lnTo>
                <a:lnTo>
                  <a:pt x="151574" y="24013"/>
                </a:lnTo>
                <a:lnTo>
                  <a:pt x="151211" y="23447"/>
                </a:lnTo>
                <a:lnTo>
                  <a:pt x="151778" y="23175"/>
                </a:lnTo>
                <a:close/>
                <a:moveTo>
                  <a:pt x="193124" y="22992"/>
                </a:moveTo>
                <a:cubicBezTo>
                  <a:pt x="192871" y="22992"/>
                  <a:pt x="192666" y="23189"/>
                  <a:pt x="192645" y="23447"/>
                </a:cubicBezTo>
                <a:cubicBezTo>
                  <a:pt x="192622" y="23741"/>
                  <a:pt x="192826" y="23991"/>
                  <a:pt x="193120" y="24013"/>
                </a:cubicBezTo>
                <a:cubicBezTo>
                  <a:pt x="193392" y="24013"/>
                  <a:pt x="193619" y="23787"/>
                  <a:pt x="193641" y="23492"/>
                </a:cubicBezTo>
                <a:cubicBezTo>
                  <a:pt x="193641" y="23220"/>
                  <a:pt x="193437" y="23017"/>
                  <a:pt x="193166" y="22994"/>
                </a:cubicBezTo>
                <a:cubicBezTo>
                  <a:pt x="193152" y="22993"/>
                  <a:pt x="193138" y="22992"/>
                  <a:pt x="193124" y="22992"/>
                </a:cubicBezTo>
                <a:close/>
                <a:moveTo>
                  <a:pt x="97500" y="23175"/>
                </a:moveTo>
                <a:cubicBezTo>
                  <a:pt x="97591" y="23356"/>
                  <a:pt x="97704" y="23560"/>
                  <a:pt x="97795" y="23764"/>
                </a:cubicBezTo>
                <a:lnTo>
                  <a:pt x="97296" y="24036"/>
                </a:lnTo>
                <a:cubicBezTo>
                  <a:pt x="97206" y="23855"/>
                  <a:pt x="97092" y="23674"/>
                  <a:pt x="96979" y="23470"/>
                </a:cubicBezTo>
                <a:lnTo>
                  <a:pt x="97500" y="23198"/>
                </a:lnTo>
                <a:lnTo>
                  <a:pt x="97500" y="23175"/>
                </a:lnTo>
                <a:close/>
                <a:moveTo>
                  <a:pt x="132160" y="23220"/>
                </a:moveTo>
                <a:lnTo>
                  <a:pt x="132454" y="23741"/>
                </a:lnTo>
                <a:lnTo>
                  <a:pt x="131933" y="24036"/>
                </a:lnTo>
                <a:lnTo>
                  <a:pt x="131639" y="23515"/>
                </a:lnTo>
                <a:lnTo>
                  <a:pt x="132160" y="23220"/>
                </a:lnTo>
                <a:close/>
                <a:moveTo>
                  <a:pt x="212778" y="22857"/>
                </a:moveTo>
                <a:cubicBezTo>
                  <a:pt x="212765" y="22857"/>
                  <a:pt x="212751" y="22857"/>
                  <a:pt x="212738" y="22858"/>
                </a:cubicBezTo>
                <a:cubicBezTo>
                  <a:pt x="211953" y="22880"/>
                  <a:pt x="211968" y="24036"/>
                  <a:pt x="212738" y="24036"/>
                </a:cubicBezTo>
                <a:cubicBezTo>
                  <a:pt x="212746" y="24036"/>
                  <a:pt x="212753" y="24036"/>
                  <a:pt x="212761" y="24036"/>
                </a:cubicBezTo>
                <a:cubicBezTo>
                  <a:pt x="213078" y="24036"/>
                  <a:pt x="213350" y="23787"/>
                  <a:pt x="213350" y="23447"/>
                </a:cubicBezTo>
                <a:cubicBezTo>
                  <a:pt x="213350" y="23120"/>
                  <a:pt x="213099" y="22857"/>
                  <a:pt x="212778" y="22857"/>
                </a:cubicBezTo>
                <a:close/>
                <a:moveTo>
                  <a:pt x="77882" y="23220"/>
                </a:moveTo>
                <a:lnTo>
                  <a:pt x="78177" y="23764"/>
                </a:lnTo>
                <a:lnTo>
                  <a:pt x="77633" y="24059"/>
                </a:lnTo>
                <a:lnTo>
                  <a:pt x="77361" y="23515"/>
                </a:lnTo>
                <a:lnTo>
                  <a:pt x="77882" y="23220"/>
                </a:lnTo>
                <a:close/>
                <a:moveTo>
                  <a:pt x="112542" y="23266"/>
                </a:moveTo>
                <a:cubicBezTo>
                  <a:pt x="112633" y="23447"/>
                  <a:pt x="112723" y="23606"/>
                  <a:pt x="112837" y="23787"/>
                </a:cubicBezTo>
                <a:lnTo>
                  <a:pt x="112293" y="24081"/>
                </a:lnTo>
                <a:lnTo>
                  <a:pt x="112021" y="23560"/>
                </a:lnTo>
                <a:lnTo>
                  <a:pt x="112542" y="23266"/>
                </a:lnTo>
                <a:close/>
                <a:moveTo>
                  <a:pt x="166842" y="23220"/>
                </a:moveTo>
                <a:cubicBezTo>
                  <a:pt x="166933" y="23424"/>
                  <a:pt x="167046" y="23606"/>
                  <a:pt x="167137" y="23787"/>
                </a:cubicBezTo>
                <a:lnTo>
                  <a:pt x="166593" y="24081"/>
                </a:lnTo>
                <a:lnTo>
                  <a:pt x="166276" y="23560"/>
                </a:lnTo>
                <a:lnTo>
                  <a:pt x="166842" y="23220"/>
                </a:lnTo>
                <a:close/>
                <a:moveTo>
                  <a:pt x="240738" y="23266"/>
                </a:moveTo>
                <a:cubicBezTo>
                  <a:pt x="240828" y="23447"/>
                  <a:pt x="240919" y="23606"/>
                  <a:pt x="241010" y="23787"/>
                </a:cubicBezTo>
                <a:lnTo>
                  <a:pt x="240443" y="24081"/>
                </a:lnTo>
                <a:lnTo>
                  <a:pt x="240171" y="23583"/>
                </a:lnTo>
                <a:lnTo>
                  <a:pt x="240738" y="23266"/>
                </a:lnTo>
                <a:close/>
                <a:moveTo>
                  <a:pt x="282098" y="23015"/>
                </a:moveTo>
                <a:cubicBezTo>
                  <a:pt x="282085" y="23015"/>
                  <a:pt x="282071" y="23016"/>
                  <a:pt x="282058" y="23017"/>
                </a:cubicBezTo>
                <a:cubicBezTo>
                  <a:pt x="281763" y="23017"/>
                  <a:pt x="281514" y="23266"/>
                  <a:pt x="281536" y="23583"/>
                </a:cubicBezTo>
                <a:cubicBezTo>
                  <a:pt x="281559" y="23855"/>
                  <a:pt x="281786" y="24081"/>
                  <a:pt x="282080" y="24081"/>
                </a:cubicBezTo>
                <a:cubicBezTo>
                  <a:pt x="282375" y="24081"/>
                  <a:pt x="282624" y="23832"/>
                  <a:pt x="282624" y="23515"/>
                </a:cubicBezTo>
                <a:cubicBezTo>
                  <a:pt x="282602" y="23234"/>
                  <a:pt x="282375" y="23015"/>
                  <a:pt x="282098" y="23015"/>
                </a:cubicBezTo>
                <a:close/>
                <a:moveTo>
                  <a:pt x="208245" y="23015"/>
                </a:moveTo>
                <a:cubicBezTo>
                  <a:pt x="208232" y="23015"/>
                  <a:pt x="208220" y="23016"/>
                  <a:pt x="208207" y="23017"/>
                </a:cubicBezTo>
                <a:cubicBezTo>
                  <a:pt x="207528" y="23062"/>
                  <a:pt x="207528" y="24036"/>
                  <a:pt x="208207" y="24081"/>
                </a:cubicBezTo>
                <a:cubicBezTo>
                  <a:pt x="208220" y="24082"/>
                  <a:pt x="208232" y="24083"/>
                  <a:pt x="208245" y="24083"/>
                </a:cubicBezTo>
                <a:cubicBezTo>
                  <a:pt x="208524" y="24083"/>
                  <a:pt x="208774" y="23841"/>
                  <a:pt x="208774" y="23538"/>
                </a:cubicBezTo>
                <a:cubicBezTo>
                  <a:pt x="208752" y="23256"/>
                  <a:pt x="208523" y="23015"/>
                  <a:pt x="208245" y="23015"/>
                </a:cubicBezTo>
                <a:close/>
                <a:moveTo>
                  <a:pt x="58333" y="23266"/>
                </a:moveTo>
                <a:cubicBezTo>
                  <a:pt x="58423" y="23447"/>
                  <a:pt x="58514" y="23606"/>
                  <a:pt x="58604" y="23787"/>
                </a:cubicBezTo>
                <a:lnTo>
                  <a:pt x="58015" y="24104"/>
                </a:lnTo>
                <a:lnTo>
                  <a:pt x="57721" y="23560"/>
                </a:lnTo>
                <a:lnTo>
                  <a:pt x="58333" y="23266"/>
                </a:lnTo>
                <a:close/>
                <a:moveTo>
                  <a:pt x="260310" y="23175"/>
                </a:moveTo>
                <a:lnTo>
                  <a:pt x="260673" y="23764"/>
                </a:lnTo>
                <a:lnTo>
                  <a:pt x="260061" y="24104"/>
                </a:lnTo>
                <a:cubicBezTo>
                  <a:pt x="259948" y="23900"/>
                  <a:pt x="259835" y="23674"/>
                  <a:pt x="259721" y="23492"/>
                </a:cubicBezTo>
                <a:lnTo>
                  <a:pt x="260310" y="23175"/>
                </a:lnTo>
                <a:close/>
                <a:moveTo>
                  <a:pt x="23673" y="23198"/>
                </a:moveTo>
                <a:lnTo>
                  <a:pt x="23899" y="23674"/>
                </a:lnTo>
                <a:cubicBezTo>
                  <a:pt x="23691" y="23798"/>
                  <a:pt x="23388" y="23828"/>
                  <a:pt x="23340" y="24112"/>
                </a:cubicBezTo>
                <a:lnTo>
                  <a:pt x="23340" y="24112"/>
                </a:lnTo>
                <a:lnTo>
                  <a:pt x="23039" y="23492"/>
                </a:lnTo>
                <a:lnTo>
                  <a:pt x="23673" y="23198"/>
                </a:lnTo>
                <a:close/>
                <a:moveTo>
                  <a:pt x="147202" y="23334"/>
                </a:moveTo>
                <a:lnTo>
                  <a:pt x="147474" y="23832"/>
                </a:lnTo>
                <a:lnTo>
                  <a:pt x="146975" y="24127"/>
                </a:lnTo>
                <a:lnTo>
                  <a:pt x="146681" y="23606"/>
                </a:lnTo>
                <a:lnTo>
                  <a:pt x="147202" y="23334"/>
                </a:lnTo>
                <a:close/>
                <a:moveTo>
                  <a:pt x="265686" y="22373"/>
                </a:moveTo>
                <a:cubicBezTo>
                  <a:pt x="265258" y="22373"/>
                  <a:pt x="264835" y="22788"/>
                  <a:pt x="265045" y="23311"/>
                </a:cubicBezTo>
                <a:cubicBezTo>
                  <a:pt x="265152" y="23440"/>
                  <a:pt x="265259" y="23568"/>
                  <a:pt x="265385" y="23696"/>
                </a:cubicBezTo>
                <a:lnTo>
                  <a:pt x="265385" y="23696"/>
                </a:lnTo>
                <a:lnTo>
                  <a:pt x="265385" y="23696"/>
                </a:lnTo>
                <a:lnTo>
                  <a:pt x="265385" y="23696"/>
                </a:lnTo>
                <a:cubicBezTo>
                  <a:pt x="265387" y="23699"/>
                  <a:pt x="265389" y="23701"/>
                  <a:pt x="265392" y="23703"/>
                </a:cubicBezTo>
                <a:lnTo>
                  <a:pt x="265392" y="23703"/>
                </a:lnTo>
                <a:cubicBezTo>
                  <a:pt x="265390" y="23701"/>
                  <a:pt x="265387" y="23699"/>
                  <a:pt x="265385" y="23696"/>
                </a:cubicBezTo>
                <a:lnTo>
                  <a:pt x="265385" y="23696"/>
                </a:lnTo>
                <a:lnTo>
                  <a:pt x="265407" y="23707"/>
                </a:lnTo>
                <a:lnTo>
                  <a:pt x="265407" y="23696"/>
                </a:lnTo>
                <a:cubicBezTo>
                  <a:pt x="265472" y="23713"/>
                  <a:pt x="265537" y="23722"/>
                  <a:pt x="265602" y="23722"/>
                </a:cubicBezTo>
                <a:cubicBezTo>
                  <a:pt x="265878" y="23722"/>
                  <a:pt x="266144" y="23572"/>
                  <a:pt x="266291" y="23334"/>
                </a:cubicBezTo>
                <a:cubicBezTo>
                  <a:pt x="266495" y="23923"/>
                  <a:pt x="266721" y="24127"/>
                  <a:pt x="267061" y="24127"/>
                </a:cubicBezTo>
                <a:cubicBezTo>
                  <a:pt x="267333" y="24104"/>
                  <a:pt x="267582" y="23923"/>
                  <a:pt x="267673" y="23651"/>
                </a:cubicBezTo>
                <a:cubicBezTo>
                  <a:pt x="267763" y="23379"/>
                  <a:pt x="267650" y="23062"/>
                  <a:pt x="267401" y="22903"/>
                </a:cubicBezTo>
                <a:cubicBezTo>
                  <a:pt x="267287" y="22813"/>
                  <a:pt x="267152" y="22790"/>
                  <a:pt x="267038" y="22790"/>
                </a:cubicBezTo>
                <a:cubicBezTo>
                  <a:pt x="266812" y="22881"/>
                  <a:pt x="266585" y="22971"/>
                  <a:pt x="266381" y="23085"/>
                </a:cubicBezTo>
                <a:cubicBezTo>
                  <a:pt x="266359" y="22971"/>
                  <a:pt x="266313" y="22835"/>
                  <a:pt x="266268" y="22745"/>
                </a:cubicBezTo>
                <a:cubicBezTo>
                  <a:pt x="266129" y="22483"/>
                  <a:pt x="265907" y="22373"/>
                  <a:pt x="265686" y="22373"/>
                </a:cubicBezTo>
                <a:close/>
                <a:moveTo>
                  <a:pt x="10765" y="22857"/>
                </a:moveTo>
                <a:cubicBezTo>
                  <a:pt x="10756" y="22857"/>
                  <a:pt x="10747" y="22858"/>
                  <a:pt x="10738" y="22858"/>
                </a:cubicBezTo>
                <a:cubicBezTo>
                  <a:pt x="10398" y="22881"/>
                  <a:pt x="10126" y="23152"/>
                  <a:pt x="10126" y="23492"/>
                </a:cubicBezTo>
                <a:cubicBezTo>
                  <a:pt x="10141" y="23882"/>
                  <a:pt x="10444" y="24133"/>
                  <a:pt x="10766" y="24133"/>
                </a:cubicBezTo>
                <a:cubicBezTo>
                  <a:pt x="10930" y="24133"/>
                  <a:pt x="11098" y="24068"/>
                  <a:pt x="11236" y="23923"/>
                </a:cubicBezTo>
                <a:cubicBezTo>
                  <a:pt x="11615" y="23522"/>
                  <a:pt x="11314" y="22857"/>
                  <a:pt x="10765" y="22857"/>
                </a:cubicBezTo>
                <a:close/>
                <a:moveTo>
                  <a:pt x="73352" y="23334"/>
                </a:moveTo>
                <a:lnTo>
                  <a:pt x="73646" y="23855"/>
                </a:lnTo>
                <a:lnTo>
                  <a:pt x="73103" y="24149"/>
                </a:lnTo>
                <a:cubicBezTo>
                  <a:pt x="73012" y="23991"/>
                  <a:pt x="72921" y="23809"/>
                  <a:pt x="72808" y="23606"/>
                </a:cubicBezTo>
                <a:lnTo>
                  <a:pt x="73352" y="23334"/>
                </a:lnTo>
                <a:close/>
                <a:moveTo>
                  <a:pt x="92992" y="23288"/>
                </a:moveTo>
                <a:lnTo>
                  <a:pt x="93264" y="23855"/>
                </a:lnTo>
                <a:lnTo>
                  <a:pt x="92720" y="24149"/>
                </a:lnTo>
                <a:lnTo>
                  <a:pt x="92358" y="23583"/>
                </a:lnTo>
                <a:lnTo>
                  <a:pt x="92992" y="23288"/>
                </a:lnTo>
                <a:close/>
                <a:moveTo>
                  <a:pt x="221143" y="23152"/>
                </a:moveTo>
                <a:cubicBezTo>
                  <a:pt x="221210" y="23356"/>
                  <a:pt x="221301" y="23583"/>
                  <a:pt x="221392" y="23855"/>
                </a:cubicBezTo>
                <a:lnTo>
                  <a:pt x="220871" y="24149"/>
                </a:lnTo>
                <a:lnTo>
                  <a:pt x="220508" y="23515"/>
                </a:lnTo>
                <a:lnTo>
                  <a:pt x="221143" y="23152"/>
                </a:lnTo>
                <a:close/>
                <a:moveTo>
                  <a:pt x="188553" y="23038"/>
                </a:moveTo>
                <a:cubicBezTo>
                  <a:pt x="188252" y="23038"/>
                  <a:pt x="188001" y="23301"/>
                  <a:pt x="188023" y="23606"/>
                </a:cubicBezTo>
                <a:cubicBezTo>
                  <a:pt x="188023" y="23909"/>
                  <a:pt x="188252" y="24151"/>
                  <a:pt x="188530" y="24151"/>
                </a:cubicBezTo>
                <a:cubicBezTo>
                  <a:pt x="188542" y="24151"/>
                  <a:pt x="188554" y="24150"/>
                  <a:pt x="188567" y="24149"/>
                </a:cubicBezTo>
                <a:cubicBezTo>
                  <a:pt x="188907" y="24149"/>
                  <a:pt x="189156" y="23900"/>
                  <a:pt x="189156" y="23583"/>
                </a:cubicBezTo>
                <a:cubicBezTo>
                  <a:pt x="189133" y="23266"/>
                  <a:pt x="188884" y="23039"/>
                  <a:pt x="188590" y="23039"/>
                </a:cubicBezTo>
                <a:cubicBezTo>
                  <a:pt x="188577" y="23038"/>
                  <a:pt x="188565" y="23038"/>
                  <a:pt x="188553" y="23038"/>
                </a:cubicBezTo>
                <a:close/>
                <a:moveTo>
                  <a:pt x="203609" y="23130"/>
                </a:moveTo>
                <a:cubicBezTo>
                  <a:pt x="203314" y="23152"/>
                  <a:pt x="203088" y="23424"/>
                  <a:pt x="203133" y="23696"/>
                </a:cubicBezTo>
                <a:cubicBezTo>
                  <a:pt x="203133" y="23954"/>
                  <a:pt x="203337" y="24151"/>
                  <a:pt x="203590" y="24151"/>
                </a:cubicBezTo>
                <a:cubicBezTo>
                  <a:pt x="203604" y="24151"/>
                  <a:pt x="203618" y="24150"/>
                  <a:pt x="203631" y="24149"/>
                </a:cubicBezTo>
                <a:cubicBezTo>
                  <a:pt x="203926" y="24149"/>
                  <a:pt x="204152" y="23923"/>
                  <a:pt x="204152" y="23651"/>
                </a:cubicBezTo>
                <a:cubicBezTo>
                  <a:pt x="204130" y="23356"/>
                  <a:pt x="203881" y="23130"/>
                  <a:pt x="203609" y="23130"/>
                </a:cubicBezTo>
                <a:close/>
                <a:moveTo>
                  <a:pt x="38692" y="23266"/>
                </a:moveTo>
                <a:lnTo>
                  <a:pt x="39009" y="23855"/>
                </a:lnTo>
                <a:lnTo>
                  <a:pt x="38443" y="24172"/>
                </a:lnTo>
                <a:lnTo>
                  <a:pt x="38148" y="23560"/>
                </a:lnTo>
                <a:lnTo>
                  <a:pt x="38692" y="23266"/>
                </a:lnTo>
                <a:close/>
                <a:moveTo>
                  <a:pt x="127629" y="23334"/>
                </a:moveTo>
                <a:cubicBezTo>
                  <a:pt x="127743" y="23538"/>
                  <a:pt x="127810" y="23719"/>
                  <a:pt x="127901" y="23900"/>
                </a:cubicBezTo>
                <a:lnTo>
                  <a:pt x="127357" y="24172"/>
                </a:lnTo>
                <a:lnTo>
                  <a:pt x="127063" y="23606"/>
                </a:lnTo>
                <a:lnTo>
                  <a:pt x="127629" y="23334"/>
                </a:lnTo>
                <a:close/>
                <a:moveTo>
                  <a:pt x="255780" y="23288"/>
                </a:moveTo>
                <a:lnTo>
                  <a:pt x="256097" y="23855"/>
                </a:lnTo>
                <a:lnTo>
                  <a:pt x="255508" y="24172"/>
                </a:lnTo>
                <a:lnTo>
                  <a:pt x="255213" y="23583"/>
                </a:lnTo>
                <a:lnTo>
                  <a:pt x="255780" y="23288"/>
                </a:lnTo>
                <a:close/>
                <a:moveTo>
                  <a:pt x="6185" y="23016"/>
                </a:moveTo>
                <a:cubicBezTo>
                  <a:pt x="6177" y="23016"/>
                  <a:pt x="6169" y="23016"/>
                  <a:pt x="6162" y="23017"/>
                </a:cubicBezTo>
                <a:cubicBezTo>
                  <a:pt x="5845" y="23017"/>
                  <a:pt x="5595" y="23266"/>
                  <a:pt x="5595" y="23583"/>
                </a:cubicBezTo>
                <a:cubicBezTo>
                  <a:pt x="5595" y="23909"/>
                  <a:pt x="5846" y="24173"/>
                  <a:pt x="6168" y="24173"/>
                </a:cubicBezTo>
                <a:cubicBezTo>
                  <a:pt x="6181" y="24173"/>
                  <a:pt x="6194" y="24173"/>
                  <a:pt x="6207" y="24172"/>
                </a:cubicBezTo>
                <a:cubicBezTo>
                  <a:pt x="6992" y="24149"/>
                  <a:pt x="6955" y="23016"/>
                  <a:pt x="6185" y="23016"/>
                </a:cubicBezTo>
                <a:close/>
                <a:moveTo>
                  <a:pt x="108011" y="23379"/>
                </a:moveTo>
                <a:lnTo>
                  <a:pt x="108306" y="23877"/>
                </a:lnTo>
                <a:lnTo>
                  <a:pt x="107785" y="24195"/>
                </a:lnTo>
                <a:lnTo>
                  <a:pt x="107490" y="23674"/>
                </a:lnTo>
                <a:lnTo>
                  <a:pt x="108011" y="23379"/>
                </a:lnTo>
                <a:close/>
                <a:moveTo>
                  <a:pt x="236139" y="23379"/>
                </a:moveTo>
                <a:lnTo>
                  <a:pt x="236434" y="23923"/>
                </a:lnTo>
                <a:lnTo>
                  <a:pt x="235913" y="24195"/>
                </a:lnTo>
                <a:lnTo>
                  <a:pt x="235618" y="23674"/>
                </a:lnTo>
                <a:lnTo>
                  <a:pt x="236139" y="23379"/>
                </a:lnTo>
                <a:close/>
                <a:moveTo>
                  <a:pt x="53711" y="23356"/>
                </a:moveTo>
                <a:lnTo>
                  <a:pt x="54028" y="23900"/>
                </a:lnTo>
                <a:lnTo>
                  <a:pt x="53462" y="24217"/>
                </a:lnTo>
                <a:lnTo>
                  <a:pt x="53190" y="23651"/>
                </a:lnTo>
                <a:lnTo>
                  <a:pt x="53711" y="23356"/>
                </a:lnTo>
                <a:close/>
                <a:moveTo>
                  <a:pt x="162289" y="23356"/>
                </a:moveTo>
                <a:cubicBezTo>
                  <a:pt x="162402" y="23538"/>
                  <a:pt x="162470" y="23719"/>
                  <a:pt x="162583" y="23923"/>
                </a:cubicBezTo>
                <a:lnTo>
                  <a:pt x="162040" y="24217"/>
                </a:lnTo>
                <a:lnTo>
                  <a:pt x="161700" y="23651"/>
                </a:lnTo>
                <a:lnTo>
                  <a:pt x="162289" y="23356"/>
                </a:lnTo>
                <a:close/>
                <a:moveTo>
                  <a:pt x="277528" y="23062"/>
                </a:moveTo>
                <a:cubicBezTo>
                  <a:pt x="276779" y="23062"/>
                  <a:pt x="276764" y="24217"/>
                  <a:pt x="277527" y="24217"/>
                </a:cubicBezTo>
                <a:cubicBezTo>
                  <a:pt x="277539" y="24218"/>
                  <a:pt x="277552" y="24219"/>
                  <a:pt x="277564" y="24219"/>
                </a:cubicBezTo>
                <a:cubicBezTo>
                  <a:pt x="277865" y="24219"/>
                  <a:pt x="278117" y="23956"/>
                  <a:pt x="278138" y="23651"/>
                </a:cubicBezTo>
                <a:lnTo>
                  <a:pt x="278116" y="23651"/>
                </a:lnTo>
                <a:cubicBezTo>
                  <a:pt x="278116" y="23334"/>
                  <a:pt x="277867" y="23062"/>
                  <a:pt x="277549" y="23062"/>
                </a:cubicBezTo>
                <a:cubicBezTo>
                  <a:pt x="277542" y="23062"/>
                  <a:pt x="277535" y="23062"/>
                  <a:pt x="277528" y="23062"/>
                </a:cubicBezTo>
                <a:close/>
                <a:moveTo>
                  <a:pt x="19074" y="23243"/>
                </a:moveTo>
                <a:lnTo>
                  <a:pt x="19437" y="23877"/>
                </a:lnTo>
                <a:lnTo>
                  <a:pt x="18802" y="24240"/>
                </a:lnTo>
                <a:lnTo>
                  <a:pt x="18440" y="23583"/>
                </a:lnTo>
                <a:lnTo>
                  <a:pt x="19074" y="23243"/>
                </a:lnTo>
                <a:close/>
                <a:moveTo>
                  <a:pt x="88394" y="23447"/>
                </a:moveTo>
                <a:lnTo>
                  <a:pt x="88665" y="23968"/>
                </a:lnTo>
                <a:lnTo>
                  <a:pt x="88167" y="24240"/>
                </a:lnTo>
                <a:cubicBezTo>
                  <a:pt x="88076" y="24081"/>
                  <a:pt x="87963" y="23900"/>
                  <a:pt x="87850" y="23719"/>
                </a:cubicBezTo>
                <a:lnTo>
                  <a:pt x="88394" y="23447"/>
                </a:lnTo>
                <a:close/>
                <a:moveTo>
                  <a:pt x="142671" y="23424"/>
                </a:moveTo>
                <a:lnTo>
                  <a:pt x="142966" y="23945"/>
                </a:lnTo>
                <a:lnTo>
                  <a:pt x="142445" y="24240"/>
                </a:lnTo>
                <a:lnTo>
                  <a:pt x="142173" y="23719"/>
                </a:lnTo>
                <a:lnTo>
                  <a:pt x="142671" y="23424"/>
                </a:lnTo>
                <a:close/>
                <a:moveTo>
                  <a:pt x="1636" y="23174"/>
                </a:moveTo>
                <a:cubicBezTo>
                  <a:pt x="1359" y="23174"/>
                  <a:pt x="1132" y="23394"/>
                  <a:pt x="1110" y="23696"/>
                </a:cubicBezTo>
                <a:cubicBezTo>
                  <a:pt x="1110" y="23968"/>
                  <a:pt x="1314" y="24195"/>
                  <a:pt x="1608" y="24240"/>
                </a:cubicBezTo>
                <a:cubicBezTo>
                  <a:pt x="1621" y="24241"/>
                  <a:pt x="1633" y="24241"/>
                  <a:pt x="1646" y="24241"/>
                </a:cubicBezTo>
                <a:cubicBezTo>
                  <a:pt x="1925" y="24241"/>
                  <a:pt x="2175" y="24001"/>
                  <a:pt x="2175" y="23719"/>
                </a:cubicBezTo>
                <a:cubicBezTo>
                  <a:pt x="2175" y="23424"/>
                  <a:pt x="1971" y="23198"/>
                  <a:pt x="1676" y="23175"/>
                </a:cubicBezTo>
                <a:cubicBezTo>
                  <a:pt x="1663" y="23174"/>
                  <a:pt x="1649" y="23174"/>
                  <a:pt x="1636" y="23174"/>
                </a:cubicBezTo>
                <a:close/>
                <a:moveTo>
                  <a:pt x="34161" y="23379"/>
                </a:moveTo>
                <a:lnTo>
                  <a:pt x="34456" y="23968"/>
                </a:lnTo>
                <a:lnTo>
                  <a:pt x="33867" y="24263"/>
                </a:lnTo>
                <a:lnTo>
                  <a:pt x="33504" y="23674"/>
                </a:lnTo>
                <a:lnTo>
                  <a:pt x="34161" y="23379"/>
                </a:lnTo>
                <a:close/>
                <a:moveTo>
                  <a:pt x="68798" y="23424"/>
                </a:moveTo>
                <a:lnTo>
                  <a:pt x="69093" y="23991"/>
                </a:lnTo>
                <a:lnTo>
                  <a:pt x="68504" y="24285"/>
                </a:lnTo>
                <a:lnTo>
                  <a:pt x="68232" y="23719"/>
                </a:lnTo>
                <a:lnTo>
                  <a:pt x="68798" y="23424"/>
                </a:lnTo>
                <a:close/>
                <a:moveTo>
                  <a:pt x="123053" y="23470"/>
                </a:moveTo>
                <a:lnTo>
                  <a:pt x="123325" y="23991"/>
                </a:lnTo>
                <a:lnTo>
                  <a:pt x="122804" y="24285"/>
                </a:lnTo>
                <a:lnTo>
                  <a:pt x="122510" y="23764"/>
                </a:lnTo>
                <a:lnTo>
                  <a:pt x="123053" y="23470"/>
                </a:lnTo>
                <a:close/>
                <a:moveTo>
                  <a:pt x="231631" y="23470"/>
                </a:moveTo>
                <a:cubicBezTo>
                  <a:pt x="231722" y="23651"/>
                  <a:pt x="231812" y="23809"/>
                  <a:pt x="231903" y="23991"/>
                </a:cubicBezTo>
                <a:lnTo>
                  <a:pt x="231337" y="24285"/>
                </a:lnTo>
                <a:cubicBezTo>
                  <a:pt x="231223" y="24127"/>
                  <a:pt x="231133" y="23945"/>
                  <a:pt x="231042" y="23764"/>
                </a:cubicBezTo>
                <a:lnTo>
                  <a:pt x="231631" y="23470"/>
                </a:lnTo>
                <a:close/>
                <a:moveTo>
                  <a:pt x="264501" y="24263"/>
                </a:moveTo>
                <a:lnTo>
                  <a:pt x="264501" y="24285"/>
                </a:lnTo>
                <a:cubicBezTo>
                  <a:pt x="264502" y="24283"/>
                  <a:pt x="264503" y="24281"/>
                  <a:pt x="264504" y="24279"/>
                </a:cubicBezTo>
                <a:lnTo>
                  <a:pt x="264504" y="24279"/>
                </a:lnTo>
                <a:cubicBezTo>
                  <a:pt x="264503" y="24273"/>
                  <a:pt x="264502" y="24268"/>
                  <a:pt x="264501" y="24263"/>
                </a:cubicBezTo>
                <a:close/>
                <a:moveTo>
                  <a:pt x="251181" y="23424"/>
                </a:moveTo>
                <a:lnTo>
                  <a:pt x="251498" y="23991"/>
                </a:lnTo>
                <a:lnTo>
                  <a:pt x="250932" y="24308"/>
                </a:lnTo>
                <a:lnTo>
                  <a:pt x="250660" y="23674"/>
                </a:lnTo>
                <a:lnTo>
                  <a:pt x="251181" y="23424"/>
                </a:lnTo>
                <a:close/>
                <a:moveTo>
                  <a:pt x="49181" y="23447"/>
                </a:moveTo>
                <a:cubicBezTo>
                  <a:pt x="49294" y="23628"/>
                  <a:pt x="49384" y="23809"/>
                  <a:pt x="49498" y="23991"/>
                </a:cubicBezTo>
                <a:lnTo>
                  <a:pt x="48954" y="24330"/>
                </a:lnTo>
                <a:lnTo>
                  <a:pt x="48637" y="23764"/>
                </a:lnTo>
                <a:lnTo>
                  <a:pt x="49181" y="23447"/>
                </a:lnTo>
                <a:close/>
                <a:moveTo>
                  <a:pt x="103458" y="23492"/>
                </a:moveTo>
                <a:lnTo>
                  <a:pt x="103753" y="24059"/>
                </a:lnTo>
                <a:lnTo>
                  <a:pt x="103209" y="24330"/>
                </a:lnTo>
                <a:lnTo>
                  <a:pt x="102892" y="23764"/>
                </a:lnTo>
                <a:lnTo>
                  <a:pt x="103458" y="23492"/>
                </a:lnTo>
                <a:close/>
                <a:moveTo>
                  <a:pt x="157690" y="23515"/>
                </a:moveTo>
                <a:cubicBezTo>
                  <a:pt x="157804" y="23696"/>
                  <a:pt x="157872" y="23855"/>
                  <a:pt x="157985" y="24036"/>
                </a:cubicBezTo>
                <a:lnTo>
                  <a:pt x="157464" y="24330"/>
                </a:lnTo>
                <a:lnTo>
                  <a:pt x="157169" y="23787"/>
                </a:lnTo>
                <a:lnTo>
                  <a:pt x="157690" y="23515"/>
                </a:lnTo>
                <a:close/>
                <a:moveTo>
                  <a:pt x="184059" y="23085"/>
                </a:moveTo>
                <a:cubicBezTo>
                  <a:pt x="183719" y="23085"/>
                  <a:pt x="183447" y="23356"/>
                  <a:pt x="183447" y="23696"/>
                </a:cubicBezTo>
                <a:cubicBezTo>
                  <a:pt x="183447" y="24036"/>
                  <a:pt x="183719" y="24330"/>
                  <a:pt x="184059" y="24330"/>
                </a:cubicBezTo>
                <a:cubicBezTo>
                  <a:pt x="184421" y="24330"/>
                  <a:pt x="184693" y="24036"/>
                  <a:pt x="184693" y="23674"/>
                </a:cubicBezTo>
                <a:cubicBezTo>
                  <a:pt x="184671" y="23334"/>
                  <a:pt x="184399" y="23085"/>
                  <a:pt x="184059" y="23085"/>
                </a:cubicBezTo>
                <a:close/>
                <a:moveTo>
                  <a:pt x="199101" y="23288"/>
                </a:moveTo>
                <a:cubicBezTo>
                  <a:pt x="198829" y="23288"/>
                  <a:pt x="198580" y="23515"/>
                  <a:pt x="198580" y="23787"/>
                </a:cubicBezTo>
                <a:cubicBezTo>
                  <a:pt x="198580" y="24081"/>
                  <a:pt x="198806" y="24308"/>
                  <a:pt x="199078" y="24330"/>
                </a:cubicBezTo>
                <a:cubicBezTo>
                  <a:pt x="199373" y="24330"/>
                  <a:pt x="199599" y="24104"/>
                  <a:pt x="199622" y="23809"/>
                </a:cubicBezTo>
                <a:cubicBezTo>
                  <a:pt x="199622" y="23538"/>
                  <a:pt x="199395" y="23288"/>
                  <a:pt x="199101" y="23288"/>
                </a:cubicBezTo>
                <a:close/>
                <a:moveTo>
                  <a:pt x="83840" y="23538"/>
                </a:moveTo>
                <a:lnTo>
                  <a:pt x="84135" y="24059"/>
                </a:lnTo>
                <a:lnTo>
                  <a:pt x="83614" y="24353"/>
                </a:lnTo>
                <a:cubicBezTo>
                  <a:pt x="83523" y="24172"/>
                  <a:pt x="83432" y="23991"/>
                  <a:pt x="83319" y="23809"/>
                </a:cubicBezTo>
                <a:lnTo>
                  <a:pt x="83840" y="23538"/>
                </a:lnTo>
                <a:close/>
                <a:moveTo>
                  <a:pt x="138140" y="23538"/>
                </a:moveTo>
                <a:lnTo>
                  <a:pt x="138412" y="24036"/>
                </a:lnTo>
                <a:lnTo>
                  <a:pt x="137846" y="24353"/>
                </a:lnTo>
                <a:lnTo>
                  <a:pt x="137574" y="23832"/>
                </a:lnTo>
                <a:lnTo>
                  <a:pt x="138140" y="23538"/>
                </a:lnTo>
                <a:close/>
                <a:moveTo>
                  <a:pt x="272973" y="23130"/>
                </a:moveTo>
                <a:cubicBezTo>
                  <a:pt x="272611" y="23130"/>
                  <a:pt x="272317" y="23424"/>
                  <a:pt x="272339" y="23787"/>
                </a:cubicBezTo>
                <a:cubicBezTo>
                  <a:pt x="272339" y="24112"/>
                  <a:pt x="272609" y="24355"/>
                  <a:pt x="272931" y="24355"/>
                </a:cubicBezTo>
                <a:cubicBezTo>
                  <a:pt x="272945" y="24355"/>
                  <a:pt x="272959" y="24354"/>
                  <a:pt x="272973" y="24353"/>
                </a:cubicBezTo>
                <a:cubicBezTo>
                  <a:pt x="273313" y="24353"/>
                  <a:pt x="273585" y="24081"/>
                  <a:pt x="273585" y="23741"/>
                </a:cubicBezTo>
                <a:cubicBezTo>
                  <a:pt x="273562" y="23402"/>
                  <a:pt x="273291" y="23130"/>
                  <a:pt x="272973" y="23130"/>
                </a:cubicBezTo>
                <a:close/>
                <a:moveTo>
                  <a:pt x="29585" y="23515"/>
                </a:moveTo>
                <a:lnTo>
                  <a:pt x="29902" y="24081"/>
                </a:lnTo>
                <a:lnTo>
                  <a:pt x="29314" y="24376"/>
                </a:lnTo>
                <a:lnTo>
                  <a:pt x="29019" y="23787"/>
                </a:lnTo>
                <a:lnTo>
                  <a:pt x="29585" y="23515"/>
                </a:lnTo>
                <a:close/>
                <a:moveTo>
                  <a:pt x="172823" y="23492"/>
                </a:moveTo>
                <a:lnTo>
                  <a:pt x="173095" y="24104"/>
                </a:lnTo>
                <a:lnTo>
                  <a:pt x="172506" y="24376"/>
                </a:lnTo>
                <a:lnTo>
                  <a:pt x="172166" y="23855"/>
                </a:lnTo>
                <a:lnTo>
                  <a:pt x="172823" y="23492"/>
                </a:lnTo>
                <a:close/>
                <a:moveTo>
                  <a:pt x="118500" y="23583"/>
                </a:moveTo>
                <a:cubicBezTo>
                  <a:pt x="118591" y="23741"/>
                  <a:pt x="118681" y="23900"/>
                  <a:pt x="118794" y="24081"/>
                </a:cubicBezTo>
                <a:lnTo>
                  <a:pt x="118296" y="24398"/>
                </a:lnTo>
                <a:lnTo>
                  <a:pt x="117979" y="23877"/>
                </a:lnTo>
                <a:lnTo>
                  <a:pt x="118500" y="23583"/>
                </a:lnTo>
                <a:close/>
                <a:moveTo>
                  <a:pt x="64245" y="23583"/>
                </a:moveTo>
                <a:lnTo>
                  <a:pt x="64540" y="24104"/>
                </a:lnTo>
                <a:lnTo>
                  <a:pt x="63973" y="24421"/>
                </a:lnTo>
                <a:lnTo>
                  <a:pt x="63679" y="23855"/>
                </a:lnTo>
                <a:lnTo>
                  <a:pt x="64245" y="23583"/>
                </a:lnTo>
                <a:close/>
                <a:moveTo>
                  <a:pt x="98882" y="23628"/>
                </a:moveTo>
                <a:lnTo>
                  <a:pt x="99177" y="24149"/>
                </a:lnTo>
                <a:lnTo>
                  <a:pt x="98633" y="24421"/>
                </a:lnTo>
                <a:lnTo>
                  <a:pt x="98384" y="23923"/>
                </a:lnTo>
                <a:lnTo>
                  <a:pt x="98882" y="23628"/>
                </a:lnTo>
                <a:close/>
                <a:moveTo>
                  <a:pt x="227010" y="23560"/>
                </a:moveTo>
                <a:lnTo>
                  <a:pt x="227304" y="24172"/>
                </a:lnTo>
                <a:lnTo>
                  <a:pt x="226806" y="24421"/>
                </a:lnTo>
                <a:cubicBezTo>
                  <a:pt x="226693" y="24240"/>
                  <a:pt x="226602" y="24059"/>
                  <a:pt x="226489" y="23855"/>
                </a:cubicBezTo>
                <a:lnTo>
                  <a:pt x="227010" y="23560"/>
                </a:lnTo>
                <a:close/>
                <a:moveTo>
                  <a:pt x="246650" y="23560"/>
                </a:moveTo>
                <a:lnTo>
                  <a:pt x="246945" y="24104"/>
                </a:lnTo>
                <a:lnTo>
                  <a:pt x="246424" y="24421"/>
                </a:lnTo>
                <a:lnTo>
                  <a:pt x="246107" y="23877"/>
                </a:lnTo>
                <a:lnTo>
                  <a:pt x="246650" y="23560"/>
                </a:lnTo>
                <a:close/>
                <a:moveTo>
                  <a:pt x="153160" y="23628"/>
                </a:moveTo>
                <a:lnTo>
                  <a:pt x="153431" y="24149"/>
                </a:lnTo>
                <a:lnTo>
                  <a:pt x="152933" y="24444"/>
                </a:lnTo>
                <a:lnTo>
                  <a:pt x="152639" y="23900"/>
                </a:lnTo>
                <a:lnTo>
                  <a:pt x="153160" y="23628"/>
                </a:lnTo>
                <a:close/>
                <a:moveTo>
                  <a:pt x="194502" y="23356"/>
                </a:moveTo>
                <a:cubicBezTo>
                  <a:pt x="194185" y="23356"/>
                  <a:pt x="193958" y="23606"/>
                  <a:pt x="193958" y="23923"/>
                </a:cubicBezTo>
                <a:cubicBezTo>
                  <a:pt x="193958" y="24205"/>
                  <a:pt x="194187" y="24445"/>
                  <a:pt x="194485" y="24445"/>
                </a:cubicBezTo>
                <a:cubicBezTo>
                  <a:pt x="194498" y="24445"/>
                  <a:pt x="194511" y="24445"/>
                  <a:pt x="194525" y="24444"/>
                </a:cubicBezTo>
                <a:cubicBezTo>
                  <a:pt x="194819" y="24444"/>
                  <a:pt x="195068" y="24195"/>
                  <a:pt x="195068" y="23900"/>
                </a:cubicBezTo>
                <a:cubicBezTo>
                  <a:pt x="195046" y="23583"/>
                  <a:pt x="194797" y="23356"/>
                  <a:pt x="194502" y="23356"/>
                </a:cubicBezTo>
                <a:close/>
                <a:moveTo>
                  <a:pt x="44650" y="23492"/>
                </a:moveTo>
                <a:lnTo>
                  <a:pt x="44944" y="24195"/>
                </a:lnTo>
                <a:lnTo>
                  <a:pt x="44355" y="24466"/>
                </a:lnTo>
                <a:lnTo>
                  <a:pt x="44061" y="23877"/>
                </a:lnTo>
                <a:lnTo>
                  <a:pt x="44650" y="23492"/>
                </a:lnTo>
                <a:close/>
                <a:moveTo>
                  <a:pt x="283457" y="23423"/>
                </a:moveTo>
                <a:cubicBezTo>
                  <a:pt x="283444" y="23423"/>
                  <a:pt x="283430" y="23423"/>
                  <a:pt x="283417" y="23424"/>
                </a:cubicBezTo>
                <a:cubicBezTo>
                  <a:pt x="283145" y="23447"/>
                  <a:pt x="282918" y="23674"/>
                  <a:pt x="282941" y="23968"/>
                </a:cubicBezTo>
                <a:cubicBezTo>
                  <a:pt x="282941" y="24249"/>
                  <a:pt x="283147" y="24468"/>
                  <a:pt x="283422" y="24468"/>
                </a:cubicBezTo>
                <a:cubicBezTo>
                  <a:pt x="283435" y="24468"/>
                  <a:pt x="283448" y="24467"/>
                  <a:pt x="283462" y="24466"/>
                </a:cubicBezTo>
                <a:cubicBezTo>
                  <a:pt x="283757" y="24466"/>
                  <a:pt x="284006" y="24217"/>
                  <a:pt x="283983" y="23900"/>
                </a:cubicBezTo>
                <a:cubicBezTo>
                  <a:pt x="283961" y="23641"/>
                  <a:pt x="283734" y="23423"/>
                  <a:pt x="283457" y="23423"/>
                </a:cubicBezTo>
                <a:close/>
                <a:moveTo>
                  <a:pt x="25032" y="23606"/>
                </a:moveTo>
                <a:lnTo>
                  <a:pt x="25372" y="24172"/>
                </a:lnTo>
                <a:lnTo>
                  <a:pt x="24783" y="24489"/>
                </a:lnTo>
                <a:lnTo>
                  <a:pt x="24443" y="23900"/>
                </a:lnTo>
                <a:lnTo>
                  <a:pt x="25032" y="23606"/>
                </a:lnTo>
                <a:close/>
                <a:moveTo>
                  <a:pt x="79287" y="23583"/>
                </a:moveTo>
                <a:lnTo>
                  <a:pt x="79649" y="24195"/>
                </a:lnTo>
                <a:lnTo>
                  <a:pt x="79015" y="24489"/>
                </a:lnTo>
                <a:cubicBezTo>
                  <a:pt x="78924" y="24308"/>
                  <a:pt x="78834" y="24127"/>
                  <a:pt x="78743" y="23923"/>
                </a:cubicBezTo>
                <a:lnTo>
                  <a:pt x="79287" y="23583"/>
                </a:lnTo>
                <a:close/>
                <a:moveTo>
                  <a:pt x="113969" y="23628"/>
                </a:moveTo>
                <a:lnTo>
                  <a:pt x="114264" y="24195"/>
                </a:lnTo>
                <a:lnTo>
                  <a:pt x="113697" y="24489"/>
                </a:lnTo>
                <a:lnTo>
                  <a:pt x="113403" y="23991"/>
                </a:lnTo>
                <a:lnTo>
                  <a:pt x="113969" y="23628"/>
                </a:lnTo>
                <a:close/>
                <a:moveTo>
                  <a:pt x="133542" y="23628"/>
                </a:moveTo>
                <a:lnTo>
                  <a:pt x="133836" y="24195"/>
                </a:lnTo>
                <a:lnTo>
                  <a:pt x="133315" y="24489"/>
                </a:lnTo>
                <a:lnTo>
                  <a:pt x="133043" y="23900"/>
                </a:lnTo>
                <a:lnTo>
                  <a:pt x="133542" y="23628"/>
                </a:lnTo>
                <a:close/>
                <a:moveTo>
                  <a:pt x="242120" y="23696"/>
                </a:moveTo>
                <a:lnTo>
                  <a:pt x="242391" y="24195"/>
                </a:lnTo>
                <a:lnTo>
                  <a:pt x="241802" y="24489"/>
                </a:lnTo>
                <a:lnTo>
                  <a:pt x="241531" y="23968"/>
                </a:lnTo>
                <a:lnTo>
                  <a:pt x="242120" y="23696"/>
                </a:lnTo>
                <a:close/>
                <a:moveTo>
                  <a:pt x="168202" y="23628"/>
                </a:moveTo>
                <a:lnTo>
                  <a:pt x="168496" y="24240"/>
                </a:lnTo>
                <a:lnTo>
                  <a:pt x="167975" y="24512"/>
                </a:lnTo>
                <a:lnTo>
                  <a:pt x="167658" y="23945"/>
                </a:lnTo>
                <a:lnTo>
                  <a:pt x="168202" y="23628"/>
                </a:lnTo>
                <a:close/>
                <a:moveTo>
                  <a:pt x="12142" y="23266"/>
                </a:moveTo>
                <a:cubicBezTo>
                  <a:pt x="11802" y="23266"/>
                  <a:pt x="11531" y="23538"/>
                  <a:pt x="11508" y="23877"/>
                </a:cubicBezTo>
                <a:cubicBezTo>
                  <a:pt x="11496" y="24308"/>
                  <a:pt x="11825" y="24529"/>
                  <a:pt x="12151" y="24529"/>
                </a:cubicBezTo>
                <a:cubicBezTo>
                  <a:pt x="12460" y="24529"/>
                  <a:pt x="12765" y="24330"/>
                  <a:pt x="12777" y="23923"/>
                </a:cubicBezTo>
                <a:cubicBezTo>
                  <a:pt x="12777" y="23560"/>
                  <a:pt x="12505" y="23266"/>
                  <a:pt x="12142" y="23266"/>
                </a:cubicBezTo>
                <a:close/>
                <a:moveTo>
                  <a:pt x="148629" y="23674"/>
                </a:moveTo>
                <a:lnTo>
                  <a:pt x="148901" y="24263"/>
                </a:lnTo>
                <a:lnTo>
                  <a:pt x="148357" y="24534"/>
                </a:lnTo>
                <a:lnTo>
                  <a:pt x="148063" y="24013"/>
                </a:lnTo>
                <a:lnTo>
                  <a:pt x="148629" y="23674"/>
                </a:lnTo>
                <a:close/>
                <a:moveTo>
                  <a:pt x="222502" y="23674"/>
                </a:moveTo>
                <a:lnTo>
                  <a:pt x="222774" y="24263"/>
                </a:lnTo>
                <a:lnTo>
                  <a:pt x="222253" y="24534"/>
                </a:lnTo>
                <a:lnTo>
                  <a:pt x="221935" y="23991"/>
                </a:lnTo>
                <a:lnTo>
                  <a:pt x="222502" y="23674"/>
                </a:lnTo>
                <a:close/>
                <a:moveTo>
                  <a:pt x="268383" y="23219"/>
                </a:moveTo>
                <a:cubicBezTo>
                  <a:pt x="268059" y="23219"/>
                  <a:pt x="267785" y="23505"/>
                  <a:pt x="267763" y="23832"/>
                </a:cubicBezTo>
                <a:lnTo>
                  <a:pt x="267763" y="23855"/>
                </a:lnTo>
                <a:cubicBezTo>
                  <a:pt x="267763" y="24217"/>
                  <a:pt x="268080" y="24534"/>
                  <a:pt x="268443" y="24534"/>
                </a:cubicBezTo>
                <a:cubicBezTo>
                  <a:pt x="268805" y="24489"/>
                  <a:pt x="269077" y="24217"/>
                  <a:pt x="269077" y="23855"/>
                </a:cubicBezTo>
                <a:cubicBezTo>
                  <a:pt x="269077" y="23492"/>
                  <a:pt x="268783" y="23220"/>
                  <a:pt x="268420" y="23220"/>
                </a:cubicBezTo>
                <a:cubicBezTo>
                  <a:pt x="268408" y="23220"/>
                  <a:pt x="268396" y="23219"/>
                  <a:pt x="268383" y="23219"/>
                </a:cubicBezTo>
                <a:close/>
                <a:moveTo>
                  <a:pt x="40074" y="23719"/>
                </a:moveTo>
                <a:lnTo>
                  <a:pt x="40391" y="24285"/>
                </a:lnTo>
                <a:lnTo>
                  <a:pt x="39802" y="24580"/>
                </a:lnTo>
                <a:lnTo>
                  <a:pt x="39508" y="24013"/>
                </a:lnTo>
                <a:lnTo>
                  <a:pt x="40074" y="23719"/>
                </a:lnTo>
                <a:close/>
                <a:moveTo>
                  <a:pt x="94351" y="23741"/>
                </a:moveTo>
                <a:lnTo>
                  <a:pt x="94646" y="24263"/>
                </a:lnTo>
                <a:lnTo>
                  <a:pt x="94057" y="24580"/>
                </a:lnTo>
                <a:lnTo>
                  <a:pt x="93808" y="24013"/>
                </a:lnTo>
                <a:lnTo>
                  <a:pt x="94351" y="23741"/>
                </a:lnTo>
                <a:close/>
                <a:moveTo>
                  <a:pt x="237521" y="23764"/>
                </a:moveTo>
                <a:cubicBezTo>
                  <a:pt x="237634" y="23968"/>
                  <a:pt x="237725" y="24127"/>
                  <a:pt x="237815" y="24285"/>
                </a:cubicBezTo>
                <a:lnTo>
                  <a:pt x="237272" y="24580"/>
                </a:lnTo>
                <a:cubicBezTo>
                  <a:pt x="237181" y="24421"/>
                  <a:pt x="237091" y="24240"/>
                  <a:pt x="237000" y="24059"/>
                </a:cubicBezTo>
                <a:lnTo>
                  <a:pt x="237521" y="23764"/>
                </a:lnTo>
                <a:close/>
                <a:moveTo>
                  <a:pt x="59692" y="23651"/>
                </a:moveTo>
                <a:lnTo>
                  <a:pt x="59986" y="24172"/>
                </a:lnTo>
                <a:lnTo>
                  <a:pt x="59375" y="24602"/>
                </a:lnTo>
                <a:lnTo>
                  <a:pt x="59103" y="23968"/>
                </a:lnTo>
                <a:lnTo>
                  <a:pt x="59692" y="23651"/>
                </a:lnTo>
                <a:close/>
                <a:moveTo>
                  <a:pt x="7544" y="23402"/>
                </a:moveTo>
                <a:cubicBezTo>
                  <a:pt x="7226" y="23424"/>
                  <a:pt x="6977" y="23674"/>
                  <a:pt x="6955" y="23968"/>
                </a:cubicBezTo>
                <a:cubicBezTo>
                  <a:pt x="6955" y="24308"/>
                  <a:pt x="7204" y="24602"/>
                  <a:pt x="7544" y="24625"/>
                </a:cubicBezTo>
                <a:cubicBezTo>
                  <a:pt x="7883" y="24625"/>
                  <a:pt x="8155" y="24353"/>
                  <a:pt x="8155" y="24013"/>
                </a:cubicBezTo>
                <a:cubicBezTo>
                  <a:pt x="8155" y="23674"/>
                  <a:pt x="7883" y="23402"/>
                  <a:pt x="7544" y="23402"/>
                </a:cubicBezTo>
                <a:close/>
                <a:moveTo>
                  <a:pt x="74711" y="23741"/>
                </a:moveTo>
                <a:lnTo>
                  <a:pt x="75005" y="24308"/>
                </a:lnTo>
                <a:lnTo>
                  <a:pt x="74484" y="24625"/>
                </a:lnTo>
                <a:cubicBezTo>
                  <a:pt x="74371" y="24398"/>
                  <a:pt x="74281" y="24195"/>
                  <a:pt x="74190" y="23991"/>
                </a:cubicBezTo>
                <a:lnTo>
                  <a:pt x="74711" y="23741"/>
                </a:lnTo>
                <a:close/>
                <a:moveTo>
                  <a:pt x="109393" y="23787"/>
                </a:moveTo>
                <a:cubicBezTo>
                  <a:pt x="109484" y="23991"/>
                  <a:pt x="109575" y="24172"/>
                  <a:pt x="109665" y="24353"/>
                </a:cubicBezTo>
                <a:lnTo>
                  <a:pt x="109167" y="24625"/>
                </a:lnTo>
                <a:lnTo>
                  <a:pt x="108872" y="24059"/>
                </a:lnTo>
                <a:lnTo>
                  <a:pt x="109393" y="23787"/>
                </a:lnTo>
                <a:close/>
                <a:moveTo>
                  <a:pt x="189988" y="23423"/>
                </a:moveTo>
                <a:cubicBezTo>
                  <a:pt x="189975" y="23423"/>
                  <a:pt x="189962" y="23423"/>
                  <a:pt x="189949" y="23424"/>
                </a:cubicBezTo>
                <a:cubicBezTo>
                  <a:pt x="189632" y="23424"/>
                  <a:pt x="189382" y="23696"/>
                  <a:pt x="189382" y="24013"/>
                </a:cubicBezTo>
                <a:cubicBezTo>
                  <a:pt x="189382" y="24330"/>
                  <a:pt x="189632" y="24602"/>
                  <a:pt x="189949" y="24625"/>
                </a:cubicBezTo>
                <a:cubicBezTo>
                  <a:pt x="190289" y="24625"/>
                  <a:pt x="190560" y="24353"/>
                  <a:pt x="190583" y="24013"/>
                </a:cubicBezTo>
                <a:cubicBezTo>
                  <a:pt x="190583" y="23687"/>
                  <a:pt x="190311" y="23423"/>
                  <a:pt x="189988" y="23423"/>
                </a:cubicBezTo>
                <a:close/>
                <a:moveTo>
                  <a:pt x="209626" y="23400"/>
                </a:moveTo>
                <a:cubicBezTo>
                  <a:pt x="209614" y="23400"/>
                  <a:pt x="209602" y="23401"/>
                  <a:pt x="209589" y="23402"/>
                </a:cubicBezTo>
                <a:cubicBezTo>
                  <a:pt x="209249" y="23402"/>
                  <a:pt x="208978" y="23674"/>
                  <a:pt x="208978" y="24013"/>
                </a:cubicBezTo>
                <a:cubicBezTo>
                  <a:pt x="209000" y="24353"/>
                  <a:pt x="209272" y="24625"/>
                  <a:pt x="209612" y="24625"/>
                </a:cubicBezTo>
                <a:cubicBezTo>
                  <a:pt x="209952" y="24602"/>
                  <a:pt x="210201" y="24330"/>
                  <a:pt x="210201" y="23991"/>
                </a:cubicBezTo>
                <a:cubicBezTo>
                  <a:pt x="210201" y="23664"/>
                  <a:pt x="209929" y="23400"/>
                  <a:pt x="209626" y="23400"/>
                </a:cubicBezTo>
                <a:close/>
                <a:moveTo>
                  <a:pt x="55093" y="23787"/>
                </a:moveTo>
                <a:cubicBezTo>
                  <a:pt x="55206" y="23945"/>
                  <a:pt x="55297" y="24127"/>
                  <a:pt x="55433" y="24330"/>
                </a:cubicBezTo>
                <a:lnTo>
                  <a:pt x="54867" y="24648"/>
                </a:lnTo>
                <a:lnTo>
                  <a:pt x="54549" y="24081"/>
                </a:lnTo>
                <a:lnTo>
                  <a:pt x="55093" y="23787"/>
                </a:lnTo>
                <a:close/>
                <a:moveTo>
                  <a:pt x="89753" y="23832"/>
                </a:moveTo>
                <a:cubicBezTo>
                  <a:pt x="89843" y="23991"/>
                  <a:pt x="89934" y="24172"/>
                  <a:pt x="90047" y="24376"/>
                </a:cubicBezTo>
                <a:lnTo>
                  <a:pt x="89504" y="24648"/>
                </a:lnTo>
                <a:lnTo>
                  <a:pt x="89232" y="24127"/>
                </a:lnTo>
                <a:lnTo>
                  <a:pt x="89753" y="23832"/>
                </a:lnTo>
                <a:close/>
                <a:moveTo>
                  <a:pt x="129011" y="23787"/>
                </a:moveTo>
                <a:lnTo>
                  <a:pt x="129306" y="24285"/>
                </a:lnTo>
                <a:lnTo>
                  <a:pt x="128739" y="24648"/>
                </a:lnTo>
                <a:lnTo>
                  <a:pt x="128445" y="24081"/>
                </a:lnTo>
                <a:lnTo>
                  <a:pt x="129011" y="23787"/>
                </a:lnTo>
                <a:close/>
                <a:moveTo>
                  <a:pt x="257161" y="23696"/>
                </a:moveTo>
                <a:lnTo>
                  <a:pt x="257479" y="24330"/>
                </a:lnTo>
                <a:lnTo>
                  <a:pt x="256935" y="24648"/>
                </a:lnTo>
                <a:lnTo>
                  <a:pt x="256595" y="24013"/>
                </a:lnTo>
                <a:lnTo>
                  <a:pt x="257161" y="23696"/>
                </a:lnTo>
                <a:close/>
                <a:moveTo>
                  <a:pt x="278891" y="23514"/>
                </a:moveTo>
                <a:cubicBezTo>
                  <a:pt x="278592" y="23514"/>
                  <a:pt x="278343" y="23756"/>
                  <a:pt x="278365" y="24081"/>
                </a:cubicBezTo>
                <a:cubicBezTo>
                  <a:pt x="278342" y="24376"/>
                  <a:pt x="278592" y="24625"/>
                  <a:pt x="278909" y="24648"/>
                </a:cubicBezTo>
                <a:cubicBezTo>
                  <a:pt x="279226" y="24648"/>
                  <a:pt x="279475" y="24398"/>
                  <a:pt x="279498" y="24081"/>
                </a:cubicBezTo>
                <a:cubicBezTo>
                  <a:pt x="279498" y="23764"/>
                  <a:pt x="279248" y="23515"/>
                  <a:pt x="278931" y="23515"/>
                </a:cubicBezTo>
                <a:cubicBezTo>
                  <a:pt x="278918" y="23514"/>
                  <a:pt x="278905" y="23514"/>
                  <a:pt x="278891" y="23514"/>
                </a:cubicBezTo>
                <a:close/>
                <a:moveTo>
                  <a:pt x="3036" y="23560"/>
                </a:moveTo>
                <a:cubicBezTo>
                  <a:pt x="2741" y="23560"/>
                  <a:pt x="2492" y="23787"/>
                  <a:pt x="2469" y="24104"/>
                </a:cubicBezTo>
                <a:cubicBezTo>
                  <a:pt x="2469" y="24398"/>
                  <a:pt x="2696" y="24648"/>
                  <a:pt x="3013" y="24670"/>
                </a:cubicBezTo>
                <a:cubicBezTo>
                  <a:pt x="3307" y="24670"/>
                  <a:pt x="3557" y="24421"/>
                  <a:pt x="3557" y="24127"/>
                </a:cubicBezTo>
                <a:cubicBezTo>
                  <a:pt x="3557" y="23809"/>
                  <a:pt x="3330" y="23560"/>
                  <a:pt x="3036" y="23560"/>
                </a:cubicBezTo>
                <a:close/>
                <a:moveTo>
                  <a:pt x="35543" y="23809"/>
                </a:moveTo>
                <a:lnTo>
                  <a:pt x="35883" y="24353"/>
                </a:lnTo>
                <a:lnTo>
                  <a:pt x="35226" y="24670"/>
                </a:lnTo>
                <a:lnTo>
                  <a:pt x="34954" y="24104"/>
                </a:lnTo>
                <a:lnTo>
                  <a:pt x="35543" y="23809"/>
                </a:lnTo>
                <a:close/>
                <a:moveTo>
                  <a:pt x="163671" y="23809"/>
                </a:moveTo>
                <a:lnTo>
                  <a:pt x="163943" y="24330"/>
                </a:lnTo>
                <a:lnTo>
                  <a:pt x="163376" y="24670"/>
                </a:lnTo>
                <a:lnTo>
                  <a:pt x="163104" y="24104"/>
                </a:lnTo>
                <a:lnTo>
                  <a:pt x="163671" y="23809"/>
                </a:lnTo>
                <a:close/>
                <a:moveTo>
                  <a:pt x="124412" y="23877"/>
                </a:moveTo>
                <a:cubicBezTo>
                  <a:pt x="124503" y="24036"/>
                  <a:pt x="124616" y="24217"/>
                  <a:pt x="124730" y="24398"/>
                </a:cubicBezTo>
                <a:lnTo>
                  <a:pt x="124186" y="24693"/>
                </a:lnTo>
                <a:lnTo>
                  <a:pt x="123891" y="24172"/>
                </a:lnTo>
                <a:lnTo>
                  <a:pt x="124412" y="23877"/>
                </a:lnTo>
                <a:close/>
                <a:moveTo>
                  <a:pt x="144030" y="23832"/>
                </a:moveTo>
                <a:lnTo>
                  <a:pt x="144370" y="24398"/>
                </a:lnTo>
                <a:lnTo>
                  <a:pt x="143804" y="24693"/>
                </a:lnTo>
                <a:lnTo>
                  <a:pt x="143509" y="24127"/>
                </a:lnTo>
                <a:lnTo>
                  <a:pt x="144030" y="23832"/>
                </a:lnTo>
                <a:close/>
                <a:moveTo>
                  <a:pt x="205013" y="23538"/>
                </a:moveTo>
                <a:cubicBezTo>
                  <a:pt x="204492" y="23538"/>
                  <a:pt x="204243" y="24172"/>
                  <a:pt x="204606" y="24534"/>
                </a:cubicBezTo>
                <a:cubicBezTo>
                  <a:pt x="204727" y="24649"/>
                  <a:pt x="204872" y="24700"/>
                  <a:pt x="205012" y="24700"/>
                </a:cubicBezTo>
                <a:cubicBezTo>
                  <a:pt x="205316" y="24700"/>
                  <a:pt x="205602" y="24460"/>
                  <a:pt x="205602" y="24104"/>
                </a:cubicBezTo>
                <a:cubicBezTo>
                  <a:pt x="205580" y="23787"/>
                  <a:pt x="205330" y="23538"/>
                  <a:pt x="205013" y="23538"/>
                </a:cubicBezTo>
                <a:close/>
                <a:moveTo>
                  <a:pt x="70180" y="23877"/>
                </a:moveTo>
                <a:lnTo>
                  <a:pt x="70497" y="24398"/>
                </a:lnTo>
                <a:lnTo>
                  <a:pt x="69886" y="24738"/>
                </a:lnTo>
                <a:lnTo>
                  <a:pt x="69591" y="24172"/>
                </a:lnTo>
                <a:lnTo>
                  <a:pt x="70180" y="23877"/>
                </a:lnTo>
                <a:close/>
                <a:moveTo>
                  <a:pt x="104840" y="23945"/>
                </a:moveTo>
                <a:cubicBezTo>
                  <a:pt x="104931" y="24104"/>
                  <a:pt x="105021" y="24285"/>
                  <a:pt x="105134" y="24466"/>
                </a:cubicBezTo>
                <a:lnTo>
                  <a:pt x="104568" y="24738"/>
                </a:lnTo>
                <a:cubicBezTo>
                  <a:pt x="104477" y="24580"/>
                  <a:pt x="104387" y="24421"/>
                  <a:pt x="104274" y="24240"/>
                </a:cubicBezTo>
                <a:lnTo>
                  <a:pt x="104840" y="23945"/>
                </a:lnTo>
                <a:close/>
                <a:moveTo>
                  <a:pt x="159072" y="23923"/>
                </a:moveTo>
                <a:lnTo>
                  <a:pt x="159367" y="24466"/>
                </a:lnTo>
                <a:lnTo>
                  <a:pt x="158846" y="24738"/>
                </a:lnTo>
                <a:lnTo>
                  <a:pt x="158551" y="24217"/>
                </a:lnTo>
                <a:lnTo>
                  <a:pt x="159072" y="23923"/>
                </a:lnTo>
                <a:close/>
                <a:moveTo>
                  <a:pt x="252631" y="23787"/>
                </a:moveTo>
                <a:lnTo>
                  <a:pt x="252925" y="24421"/>
                </a:lnTo>
                <a:lnTo>
                  <a:pt x="252336" y="24738"/>
                </a:lnTo>
                <a:lnTo>
                  <a:pt x="252019" y="24172"/>
                </a:lnTo>
                <a:lnTo>
                  <a:pt x="252631" y="23787"/>
                </a:lnTo>
                <a:close/>
                <a:moveTo>
                  <a:pt x="185425" y="23469"/>
                </a:moveTo>
                <a:cubicBezTo>
                  <a:pt x="184911" y="23469"/>
                  <a:pt x="184595" y="24083"/>
                  <a:pt x="184942" y="24512"/>
                </a:cubicBezTo>
                <a:cubicBezTo>
                  <a:pt x="185033" y="24602"/>
                  <a:pt x="185146" y="24693"/>
                  <a:pt x="185259" y="24761"/>
                </a:cubicBezTo>
                <a:lnTo>
                  <a:pt x="185259" y="24761"/>
                </a:lnTo>
                <a:cubicBezTo>
                  <a:pt x="185388" y="24758"/>
                  <a:pt x="185516" y="24737"/>
                  <a:pt x="185645" y="24716"/>
                </a:cubicBezTo>
                <a:cubicBezTo>
                  <a:pt x="186279" y="24534"/>
                  <a:pt x="186234" y="23628"/>
                  <a:pt x="185599" y="23492"/>
                </a:cubicBezTo>
                <a:cubicBezTo>
                  <a:pt x="185539" y="23477"/>
                  <a:pt x="185481" y="23469"/>
                  <a:pt x="185425" y="23469"/>
                </a:cubicBezTo>
                <a:close/>
                <a:moveTo>
                  <a:pt x="185259" y="24761"/>
                </a:moveTo>
                <a:cubicBezTo>
                  <a:pt x="185252" y="24761"/>
                  <a:pt x="185244" y="24761"/>
                  <a:pt x="185237" y="24761"/>
                </a:cubicBezTo>
                <a:lnTo>
                  <a:pt x="185260" y="24761"/>
                </a:lnTo>
                <a:cubicBezTo>
                  <a:pt x="185259" y="24761"/>
                  <a:pt x="185259" y="24761"/>
                  <a:pt x="185259" y="24761"/>
                </a:cubicBezTo>
                <a:close/>
                <a:moveTo>
                  <a:pt x="30945" y="23900"/>
                </a:moveTo>
                <a:lnTo>
                  <a:pt x="31284" y="24466"/>
                </a:lnTo>
                <a:lnTo>
                  <a:pt x="30718" y="24784"/>
                </a:lnTo>
                <a:lnTo>
                  <a:pt x="30378" y="24195"/>
                </a:lnTo>
                <a:lnTo>
                  <a:pt x="30945" y="23900"/>
                </a:lnTo>
                <a:close/>
                <a:moveTo>
                  <a:pt x="50562" y="23877"/>
                </a:moveTo>
                <a:lnTo>
                  <a:pt x="50880" y="24489"/>
                </a:lnTo>
                <a:lnTo>
                  <a:pt x="50313" y="24784"/>
                </a:lnTo>
                <a:lnTo>
                  <a:pt x="50019" y="24149"/>
                </a:lnTo>
                <a:lnTo>
                  <a:pt x="50562" y="23877"/>
                </a:lnTo>
                <a:close/>
                <a:moveTo>
                  <a:pt x="200460" y="23628"/>
                </a:moveTo>
                <a:cubicBezTo>
                  <a:pt x="200143" y="23651"/>
                  <a:pt x="199894" y="23900"/>
                  <a:pt x="199894" y="24217"/>
                </a:cubicBezTo>
                <a:cubicBezTo>
                  <a:pt x="199894" y="24534"/>
                  <a:pt x="200165" y="24784"/>
                  <a:pt x="200483" y="24784"/>
                </a:cubicBezTo>
                <a:cubicBezTo>
                  <a:pt x="200800" y="24784"/>
                  <a:pt x="201049" y="24534"/>
                  <a:pt x="201049" y="24217"/>
                </a:cubicBezTo>
                <a:cubicBezTo>
                  <a:pt x="201072" y="23900"/>
                  <a:pt x="200800" y="23628"/>
                  <a:pt x="200483" y="23628"/>
                </a:cubicBezTo>
                <a:close/>
                <a:moveTo>
                  <a:pt x="185214" y="24784"/>
                </a:moveTo>
                <a:lnTo>
                  <a:pt x="185218" y="24788"/>
                </a:lnTo>
                <a:lnTo>
                  <a:pt x="185218" y="24788"/>
                </a:lnTo>
                <a:lnTo>
                  <a:pt x="185237" y="24784"/>
                </a:lnTo>
                <a:close/>
                <a:moveTo>
                  <a:pt x="85222" y="23945"/>
                </a:moveTo>
                <a:lnTo>
                  <a:pt x="85562" y="24512"/>
                </a:lnTo>
                <a:lnTo>
                  <a:pt x="84996" y="24806"/>
                </a:lnTo>
                <a:lnTo>
                  <a:pt x="84701" y="24217"/>
                </a:lnTo>
                <a:lnTo>
                  <a:pt x="85222" y="23945"/>
                </a:lnTo>
                <a:close/>
                <a:moveTo>
                  <a:pt x="119882" y="23991"/>
                </a:moveTo>
                <a:cubicBezTo>
                  <a:pt x="119995" y="24172"/>
                  <a:pt x="120063" y="24330"/>
                  <a:pt x="120176" y="24512"/>
                </a:cubicBezTo>
                <a:lnTo>
                  <a:pt x="119655" y="24806"/>
                </a:lnTo>
                <a:lnTo>
                  <a:pt x="119361" y="24285"/>
                </a:lnTo>
                <a:lnTo>
                  <a:pt x="119882" y="23991"/>
                </a:lnTo>
                <a:close/>
                <a:moveTo>
                  <a:pt x="139477" y="23945"/>
                </a:moveTo>
                <a:lnTo>
                  <a:pt x="139794" y="24489"/>
                </a:lnTo>
                <a:lnTo>
                  <a:pt x="139228" y="24806"/>
                </a:lnTo>
                <a:lnTo>
                  <a:pt x="138956" y="24240"/>
                </a:lnTo>
                <a:lnTo>
                  <a:pt x="139477" y="23945"/>
                </a:lnTo>
                <a:close/>
                <a:moveTo>
                  <a:pt x="174182" y="23900"/>
                </a:moveTo>
                <a:cubicBezTo>
                  <a:pt x="174273" y="24127"/>
                  <a:pt x="174363" y="24330"/>
                  <a:pt x="174477" y="24534"/>
                </a:cubicBezTo>
                <a:lnTo>
                  <a:pt x="173888" y="24806"/>
                </a:lnTo>
                <a:lnTo>
                  <a:pt x="173570" y="24240"/>
                </a:lnTo>
                <a:lnTo>
                  <a:pt x="174182" y="23900"/>
                </a:lnTo>
                <a:close/>
                <a:moveTo>
                  <a:pt x="232968" y="23900"/>
                </a:moveTo>
                <a:cubicBezTo>
                  <a:pt x="233058" y="24081"/>
                  <a:pt x="233171" y="24263"/>
                  <a:pt x="233262" y="24466"/>
                </a:cubicBezTo>
                <a:lnTo>
                  <a:pt x="232696" y="24806"/>
                </a:lnTo>
                <a:cubicBezTo>
                  <a:pt x="232605" y="24602"/>
                  <a:pt x="232515" y="24376"/>
                  <a:pt x="232447" y="24172"/>
                </a:cubicBezTo>
                <a:lnTo>
                  <a:pt x="232968" y="23900"/>
                </a:lnTo>
                <a:close/>
                <a:moveTo>
                  <a:pt x="284980" y="23855"/>
                </a:moveTo>
                <a:cubicBezTo>
                  <a:pt x="284527" y="23855"/>
                  <a:pt x="284278" y="24059"/>
                  <a:pt x="284323" y="24376"/>
                </a:cubicBezTo>
                <a:cubicBezTo>
                  <a:pt x="284344" y="24688"/>
                  <a:pt x="284517" y="24809"/>
                  <a:pt x="284879" y="24809"/>
                </a:cubicBezTo>
                <a:cubicBezTo>
                  <a:pt x="284911" y="24809"/>
                  <a:pt x="284945" y="24808"/>
                  <a:pt x="284980" y="24806"/>
                </a:cubicBezTo>
                <a:lnTo>
                  <a:pt x="284980" y="23855"/>
                </a:lnTo>
                <a:close/>
                <a:moveTo>
                  <a:pt x="65604" y="23945"/>
                </a:moveTo>
                <a:lnTo>
                  <a:pt x="65921" y="24512"/>
                </a:lnTo>
                <a:lnTo>
                  <a:pt x="65355" y="24829"/>
                </a:lnTo>
                <a:lnTo>
                  <a:pt x="65061" y="24263"/>
                </a:lnTo>
                <a:lnTo>
                  <a:pt x="65604" y="23945"/>
                </a:lnTo>
                <a:close/>
                <a:moveTo>
                  <a:pt x="274355" y="23606"/>
                </a:moveTo>
                <a:cubicBezTo>
                  <a:pt x="274016" y="23606"/>
                  <a:pt x="273744" y="23855"/>
                  <a:pt x="273721" y="24195"/>
                </a:cubicBezTo>
                <a:cubicBezTo>
                  <a:pt x="273721" y="24512"/>
                  <a:pt x="273970" y="24806"/>
                  <a:pt x="274310" y="24829"/>
                </a:cubicBezTo>
                <a:cubicBezTo>
                  <a:pt x="274650" y="24829"/>
                  <a:pt x="274922" y="24557"/>
                  <a:pt x="274944" y="24240"/>
                </a:cubicBezTo>
                <a:cubicBezTo>
                  <a:pt x="274944" y="23900"/>
                  <a:pt x="274695" y="23606"/>
                  <a:pt x="274355" y="23606"/>
                </a:cubicBezTo>
                <a:close/>
                <a:moveTo>
                  <a:pt x="100241" y="24059"/>
                </a:moveTo>
                <a:lnTo>
                  <a:pt x="100536" y="24580"/>
                </a:lnTo>
                <a:lnTo>
                  <a:pt x="100015" y="24851"/>
                </a:lnTo>
                <a:cubicBezTo>
                  <a:pt x="99924" y="24670"/>
                  <a:pt x="99834" y="24489"/>
                  <a:pt x="99720" y="24330"/>
                </a:cubicBezTo>
                <a:lnTo>
                  <a:pt x="100241" y="24059"/>
                </a:lnTo>
                <a:close/>
                <a:moveTo>
                  <a:pt x="154542" y="24059"/>
                </a:moveTo>
                <a:lnTo>
                  <a:pt x="154813" y="24557"/>
                </a:lnTo>
                <a:lnTo>
                  <a:pt x="154315" y="24851"/>
                </a:lnTo>
                <a:lnTo>
                  <a:pt x="154020" y="24330"/>
                </a:lnTo>
                <a:lnTo>
                  <a:pt x="154542" y="24059"/>
                </a:lnTo>
                <a:close/>
                <a:moveTo>
                  <a:pt x="228392" y="24059"/>
                </a:moveTo>
                <a:lnTo>
                  <a:pt x="228686" y="24557"/>
                </a:lnTo>
                <a:lnTo>
                  <a:pt x="228142" y="24851"/>
                </a:lnTo>
                <a:lnTo>
                  <a:pt x="227871" y="24308"/>
                </a:lnTo>
                <a:lnTo>
                  <a:pt x="228392" y="24059"/>
                </a:lnTo>
                <a:close/>
                <a:moveTo>
                  <a:pt x="248032" y="23968"/>
                </a:moveTo>
                <a:cubicBezTo>
                  <a:pt x="248123" y="24149"/>
                  <a:pt x="248236" y="24330"/>
                  <a:pt x="248349" y="24512"/>
                </a:cubicBezTo>
                <a:lnTo>
                  <a:pt x="247783" y="24851"/>
                </a:lnTo>
                <a:lnTo>
                  <a:pt x="247488" y="24285"/>
                </a:lnTo>
                <a:lnTo>
                  <a:pt x="248032" y="23968"/>
                </a:lnTo>
                <a:close/>
                <a:moveTo>
                  <a:pt x="134901" y="24081"/>
                </a:moveTo>
                <a:lnTo>
                  <a:pt x="135218" y="24602"/>
                </a:lnTo>
                <a:lnTo>
                  <a:pt x="134674" y="24897"/>
                </a:lnTo>
                <a:lnTo>
                  <a:pt x="134380" y="24376"/>
                </a:lnTo>
                <a:lnTo>
                  <a:pt x="134901" y="24081"/>
                </a:lnTo>
                <a:close/>
                <a:moveTo>
                  <a:pt x="46032" y="24036"/>
                </a:moveTo>
                <a:lnTo>
                  <a:pt x="46372" y="24580"/>
                </a:lnTo>
                <a:lnTo>
                  <a:pt x="45715" y="24919"/>
                </a:lnTo>
                <a:lnTo>
                  <a:pt x="45443" y="24308"/>
                </a:lnTo>
                <a:lnTo>
                  <a:pt x="46032" y="24036"/>
                </a:lnTo>
                <a:close/>
                <a:moveTo>
                  <a:pt x="80691" y="24059"/>
                </a:moveTo>
                <a:lnTo>
                  <a:pt x="80986" y="24625"/>
                </a:lnTo>
                <a:lnTo>
                  <a:pt x="80397" y="24919"/>
                </a:lnTo>
                <a:lnTo>
                  <a:pt x="80034" y="24330"/>
                </a:lnTo>
                <a:lnTo>
                  <a:pt x="80691" y="24059"/>
                </a:lnTo>
                <a:close/>
                <a:moveTo>
                  <a:pt x="195844" y="23740"/>
                </a:moveTo>
                <a:cubicBezTo>
                  <a:pt x="195546" y="23740"/>
                  <a:pt x="195317" y="23982"/>
                  <a:pt x="195295" y="24308"/>
                </a:cubicBezTo>
                <a:cubicBezTo>
                  <a:pt x="195295" y="24625"/>
                  <a:pt x="195544" y="24897"/>
                  <a:pt x="195884" y="24919"/>
                </a:cubicBezTo>
                <a:cubicBezTo>
                  <a:pt x="196201" y="24897"/>
                  <a:pt x="196450" y="24670"/>
                  <a:pt x="196496" y="24353"/>
                </a:cubicBezTo>
                <a:cubicBezTo>
                  <a:pt x="196496" y="24026"/>
                  <a:pt x="196243" y="23740"/>
                  <a:pt x="195921" y="23740"/>
                </a:cubicBezTo>
                <a:cubicBezTo>
                  <a:pt x="195909" y="23740"/>
                  <a:pt x="195896" y="23741"/>
                  <a:pt x="195884" y="23741"/>
                </a:cubicBezTo>
                <a:cubicBezTo>
                  <a:pt x="195871" y="23741"/>
                  <a:pt x="195857" y="23740"/>
                  <a:pt x="195844" y="23740"/>
                </a:cubicBezTo>
                <a:close/>
                <a:moveTo>
                  <a:pt x="115328" y="24104"/>
                </a:moveTo>
                <a:lnTo>
                  <a:pt x="115623" y="24670"/>
                </a:lnTo>
                <a:lnTo>
                  <a:pt x="115057" y="24942"/>
                </a:lnTo>
                <a:cubicBezTo>
                  <a:pt x="114966" y="24761"/>
                  <a:pt x="114875" y="24580"/>
                  <a:pt x="114762" y="24376"/>
                </a:cubicBezTo>
                <a:lnTo>
                  <a:pt x="115328" y="24104"/>
                </a:lnTo>
                <a:close/>
                <a:moveTo>
                  <a:pt x="169606" y="24104"/>
                </a:moveTo>
                <a:cubicBezTo>
                  <a:pt x="169674" y="24285"/>
                  <a:pt x="169787" y="24466"/>
                  <a:pt x="169878" y="24670"/>
                </a:cubicBezTo>
                <a:lnTo>
                  <a:pt x="169357" y="24942"/>
                </a:lnTo>
                <a:lnTo>
                  <a:pt x="169062" y="24421"/>
                </a:lnTo>
                <a:lnTo>
                  <a:pt x="169606" y="24104"/>
                </a:lnTo>
                <a:close/>
                <a:moveTo>
                  <a:pt x="223884" y="24127"/>
                </a:moveTo>
                <a:cubicBezTo>
                  <a:pt x="223997" y="24330"/>
                  <a:pt x="224065" y="24489"/>
                  <a:pt x="224133" y="24670"/>
                </a:cubicBezTo>
                <a:lnTo>
                  <a:pt x="223612" y="24942"/>
                </a:lnTo>
                <a:cubicBezTo>
                  <a:pt x="223498" y="24738"/>
                  <a:pt x="223408" y="24580"/>
                  <a:pt x="223317" y="24398"/>
                </a:cubicBezTo>
                <a:lnTo>
                  <a:pt x="223861" y="24127"/>
                </a:lnTo>
                <a:close/>
                <a:moveTo>
                  <a:pt x="243501" y="24104"/>
                </a:moveTo>
                <a:lnTo>
                  <a:pt x="243819" y="24625"/>
                </a:lnTo>
                <a:lnTo>
                  <a:pt x="243207" y="24942"/>
                </a:lnTo>
                <a:lnTo>
                  <a:pt x="242935" y="24398"/>
                </a:lnTo>
                <a:lnTo>
                  <a:pt x="243501" y="24104"/>
                </a:lnTo>
                <a:close/>
                <a:moveTo>
                  <a:pt x="269796" y="23672"/>
                </a:moveTo>
                <a:cubicBezTo>
                  <a:pt x="269783" y="23672"/>
                  <a:pt x="269770" y="23673"/>
                  <a:pt x="269757" y="23674"/>
                </a:cubicBezTo>
                <a:lnTo>
                  <a:pt x="269779" y="23696"/>
                </a:lnTo>
                <a:cubicBezTo>
                  <a:pt x="269213" y="23719"/>
                  <a:pt x="268964" y="24398"/>
                  <a:pt x="269372" y="24784"/>
                </a:cubicBezTo>
                <a:cubicBezTo>
                  <a:pt x="269506" y="24904"/>
                  <a:pt x="269663" y="24958"/>
                  <a:pt x="269815" y="24958"/>
                </a:cubicBezTo>
                <a:cubicBezTo>
                  <a:pt x="270149" y="24958"/>
                  <a:pt x="270459" y="24697"/>
                  <a:pt x="270459" y="24308"/>
                </a:cubicBezTo>
                <a:cubicBezTo>
                  <a:pt x="270437" y="23958"/>
                  <a:pt x="270142" y="23672"/>
                  <a:pt x="269796" y="23672"/>
                </a:cubicBezTo>
                <a:close/>
                <a:moveTo>
                  <a:pt x="13501" y="23651"/>
                </a:moveTo>
                <a:cubicBezTo>
                  <a:pt x="13139" y="23674"/>
                  <a:pt x="12867" y="23968"/>
                  <a:pt x="12867" y="24330"/>
                </a:cubicBezTo>
                <a:cubicBezTo>
                  <a:pt x="12867" y="24693"/>
                  <a:pt x="13162" y="24965"/>
                  <a:pt x="13524" y="24965"/>
                </a:cubicBezTo>
                <a:cubicBezTo>
                  <a:pt x="13887" y="24965"/>
                  <a:pt x="14181" y="24670"/>
                  <a:pt x="14158" y="24308"/>
                </a:cubicBezTo>
                <a:cubicBezTo>
                  <a:pt x="14158" y="23945"/>
                  <a:pt x="13864" y="23674"/>
                  <a:pt x="13501" y="23651"/>
                </a:cubicBezTo>
                <a:close/>
                <a:moveTo>
                  <a:pt x="61074" y="24081"/>
                </a:moveTo>
                <a:lnTo>
                  <a:pt x="61391" y="24625"/>
                </a:lnTo>
                <a:lnTo>
                  <a:pt x="60824" y="24965"/>
                </a:lnTo>
                <a:lnTo>
                  <a:pt x="60507" y="24376"/>
                </a:lnTo>
                <a:lnTo>
                  <a:pt x="61074" y="24081"/>
                </a:lnTo>
                <a:close/>
                <a:moveTo>
                  <a:pt x="95711" y="24127"/>
                </a:moveTo>
                <a:lnTo>
                  <a:pt x="96005" y="24670"/>
                </a:lnTo>
                <a:lnTo>
                  <a:pt x="95484" y="24965"/>
                </a:lnTo>
                <a:lnTo>
                  <a:pt x="95190" y="24444"/>
                </a:lnTo>
                <a:lnTo>
                  <a:pt x="95711" y="24127"/>
                </a:lnTo>
                <a:close/>
                <a:moveTo>
                  <a:pt x="150011" y="24149"/>
                </a:moveTo>
                <a:cubicBezTo>
                  <a:pt x="150101" y="24330"/>
                  <a:pt x="150192" y="24489"/>
                  <a:pt x="150305" y="24693"/>
                </a:cubicBezTo>
                <a:lnTo>
                  <a:pt x="149739" y="24987"/>
                </a:lnTo>
                <a:cubicBezTo>
                  <a:pt x="149626" y="24806"/>
                  <a:pt x="149558" y="24625"/>
                  <a:pt x="149444" y="24421"/>
                </a:cubicBezTo>
                <a:lnTo>
                  <a:pt x="150011" y="24149"/>
                </a:lnTo>
                <a:close/>
                <a:moveTo>
                  <a:pt x="41433" y="24104"/>
                </a:moveTo>
                <a:lnTo>
                  <a:pt x="41773" y="24670"/>
                </a:lnTo>
                <a:lnTo>
                  <a:pt x="41184" y="25010"/>
                </a:lnTo>
                <a:lnTo>
                  <a:pt x="40867" y="24421"/>
                </a:lnTo>
                <a:lnTo>
                  <a:pt x="41433" y="24104"/>
                </a:lnTo>
                <a:close/>
                <a:moveTo>
                  <a:pt x="8909" y="23808"/>
                </a:moveTo>
                <a:cubicBezTo>
                  <a:pt x="8586" y="23808"/>
                  <a:pt x="8315" y="24072"/>
                  <a:pt x="8336" y="24398"/>
                </a:cubicBezTo>
                <a:cubicBezTo>
                  <a:pt x="8314" y="24738"/>
                  <a:pt x="8586" y="25010"/>
                  <a:pt x="8925" y="25033"/>
                </a:cubicBezTo>
                <a:cubicBezTo>
                  <a:pt x="9265" y="25010"/>
                  <a:pt x="9537" y="24761"/>
                  <a:pt x="9560" y="24421"/>
                </a:cubicBezTo>
                <a:cubicBezTo>
                  <a:pt x="9560" y="24081"/>
                  <a:pt x="9288" y="23809"/>
                  <a:pt x="8948" y="23809"/>
                </a:cubicBezTo>
                <a:cubicBezTo>
                  <a:pt x="8935" y="23809"/>
                  <a:pt x="8922" y="23808"/>
                  <a:pt x="8909" y="23808"/>
                </a:cubicBezTo>
                <a:close/>
                <a:moveTo>
                  <a:pt x="130370" y="24217"/>
                </a:moveTo>
                <a:lnTo>
                  <a:pt x="130642" y="24738"/>
                </a:lnTo>
                <a:lnTo>
                  <a:pt x="130121" y="25033"/>
                </a:lnTo>
                <a:lnTo>
                  <a:pt x="129827" y="24489"/>
                </a:lnTo>
                <a:lnTo>
                  <a:pt x="130370" y="24217"/>
                </a:lnTo>
                <a:close/>
                <a:moveTo>
                  <a:pt x="165053" y="24217"/>
                </a:moveTo>
                <a:lnTo>
                  <a:pt x="165325" y="24761"/>
                </a:lnTo>
                <a:lnTo>
                  <a:pt x="164803" y="25033"/>
                </a:lnTo>
                <a:lnTo>
                  <a:pt x="164509" y="24512"/>
                </a:lnTo>
                <a:lnTo>
                  <a:pt x="165053" y="24217"/>
                </a:lnTo>
                <a:close/>
                <a:moveTo>
                  <a:pt x="76093" y="24195"/>
                </a:moveTo>
                <a:lnTo>
                  <a:pt x="76410" y="24738"/>
                </a:lnTo>
                <a:lnTo>
                  <a:pt x="75866" y="25055"/>
                </a:lnTo>
                <a:lnTo>
                  <a:pt x="75549" y="24489"/>
                </a:lnTo>
                <a:lnTo>
                  <a:pt x="76093" y="24195"/>
                </a:lnTo>
                <a:close/>
                <a:moveTo>
                  <a:pt x="110752" y="24240"/>
                </a:moveTo>
                <a:cubicBezTo>
                  <a:pt x="110843" y="24421"/>
                  <a:pt x="110956" y="24580"/>
                  <a:pt x="111047" y="24761"/>
                </a:cubicBezTo>
                <a:lnTo>
                  <a:pt x="110526" y="25055"/>
                </a:lnTo>
                <a:lnTo>
                  <a:pt x="110231" y="24512"/>
                </a:lnTo>
                <a:lnTo>
                  <a:pt x="110752" y="24240"/>
                </a:lnTo>
                <a:close/>
                <a:moveTo>
                  <a:pt x="219330" y="24195"/>
                </a:moveTo>
                <a:lnTo>
                  <a:pt x="219602" y="24761"/>
                </a:lnTo>
                <a:lnTo>
                  <a:pt x="219036" y="25055"/>
                </a:lnTo>
                <a:lnTo>
                  <a:pt x="218719" y="24512"/>
                </a:lnTo>
                <a:lnTo>
                  <a:pt x="219330" y="24195"/>
                </a:lnTo>
                <a:close/>
                <a:moveTo>
                  <a:pt x="238903" y="24195"/>
                </a:moveTo>
                <a:cubicBezTo>
                  <a:pt x="238993" y="24376"/>
                  <a:pt x="239107" y="24580"/>
                  <a:pt x="239220" y="24784"/>
                </a:cubicBezTo>
                <a:lnTo>
                  <a:pt x="238676" y="25055"/>
                </a:lnTo>
                <a:lnTo>
                  <a:pt x="238382" y="24466"/>
                </a:lnTo>
                <a:lnTo>
                  <a:pt x="238903" y="24195"/>
                </a:lnTo>
                <a:close/>
                <a:moveTo>
                  <a:pt x="265392" y="23703"/>
                </a:moveTo>
                <a:lnTo>
                  <a:pt x="265392" y="23703"/>
                </a:lnTo>
                <a:cubicBezTo>
                  <a:pt x="265397" y="23708"/>
                  <a:pt x="265401" y="23713"/>
                  <a:pt x="265406" y="23718"/>
                </a:cubicBezTo>
                <a:lnTo>
                  <a:pt x="265406" y="23718"/>
                </a:lnTo>
                <a:cubicBezTo>
                  <a:pt x="265395" y="23717"/>
                  <a:pt x="265385" y="23717"/>
                  <a:pt x="265374" y="23717"/>
                </a:cubicBezTo>
                <a:cubicBezTo>
                  <a:pt x="264992" y="23717"/>
                  <a:pt x="264656" y="23937"/>
                  <a:pt x="264504" y="24279"/>
                </a:cubicBezTo>
                <a:lnTo>
                  <a:pt x="264504" y="24279"/>
                </a:lnTo>
                <a:cubicBezTo>
                  <a:pt x="264526" y="24408"/>
                  <a:pt x="264548" y="24517"/>
                  <a:pt x="264592" y="24648"/>
                </a:cubicBezTo>
                <a:cubicBezTo>
                  <a:pt x="264660" y="24897"/>
                  <a:pt x="264886" y="25055"/>
                  <a:pt x="265158" y="25055"/>
                </a:cubicBezTo>
                <a:cubicBezTo>
                  <a:pt x="265175" y="25057"/>
                  <a:pt x="265193" y="25058"/>
                  <a:pt x="265210" y="25058"/>
                </a:cubicBezTo>
                <a:cubicBezTo>
                  <a:pt x="265461" y="25058"/>
                  <a:pt x="265686" y="24904"/>
                  <a:pt x="265792" y="24670"/>
                </a:cubicBezTo>
                <a:cubicBezTo>
                  <a:pt x="265906" y="24421"/>
                  <a:pt x="265838" y="24149"/>
                  <a:pt x="265679" y="23968"/>
                </a:cubicBezTo>
                <a:cubicBezTo>
                  <a:pt x="265596" y="23864"/>
                  <a:pt x="265494" y="23798"/>
                  <a:pt x="265407" y="23718"/>
                </a:cubicBezTo>
                <a:lnTo>
                  <a:pt x="265407" y="23718"/>
                </a:lnTo>
                <a:lnTo>
                  <a:pt x="265407" y="23718"/>
                </a:lnTo>
                <a:lnTo>
                  <a:pt x="265407" y="23718"/>
                </a:lnTo>
                <a:cubicBezTo>
                  <a:pt x="265415" y="23718"/>
                  <a:pt x="265422" y="23718"/>
                  <a:pt x="265430" y="23719"/>
                </a:cubicBezTo>
                <a:lnTo>
                  <a:pt x="265407" y="23707"/>
                </a:lnTo>
                <a:lnTo>
                  <a:pt x="265407" y="23718"/>
                </a:lnTo>
                <a:lnTo>
                  <a:pt x="265407" y="23718"/>
                </a:lnTo>
                <a:cubicBezTo>
                  <a:pt x="265407" y="23718"/>
                  <a:pt x="265407" y="23718"/>
                  <a:pt x="265407" y="23718"/>
                </a:cubicBezTo>
                <a:lnTo>
                  <a:pt x="265407" y="23718"/>
                </a:lnTo>
                <a:cubicBezTo>
                  <a:pt x="265402" y="23713"/>
                  <a:pt x="265397" y="23708"/>
                  <a:pt x="265392" y="23703"/>
                </a:cubicBezTo>
                <a:close/>
                <a:moveTo>
                  <a:pt x="280278" y="23962"/>
                </a:moveTo>
                <a:cubicBezTo>
                  <a:pt x="279996" y="23962"/>
                  <a:pt x="279766" y="24176"/>
                  <a:pt x="279724" y="24466"/>
                </a:cubicBezTo>
                <a:cubicBezTo>
                  <a:pt x="279702" y="24784"/>
                  <a:pt x="279928" y="25033"/>
                  <a:pt x="280223" y="25055"/>
                </a:cubicBezTo>
                <a:cubicBezTo>
                  <a:pt x="280250" y="25059"/>
                  <a:pt x="280277" y="25061"/>
                  <a:pt x="280303" y="25061"/>
                </a:cubicBezTo>
                <a:cubicBezTo>
                  <a:pt x="280585" y="25061"/>
                  <a:pt x="280814" y="24849"/>
                  <a:pt x="280834" y="24580"/>
                </a:cubicBezTo>
                <a:cubicBezTo>
                  <a:pt x="280857" y="24285"/>
                  <a:pt x="280676" y="24013"/>
                  <a:pt x="280381" y="23968"/>
                </a:cubicBezTo>
                <a:lnTo>
                  <a:pt x="280359" y="23968"/>
                </a:lnTo>
                <a:cubicBezTo>
                  <a:pt x="280331" y="23964"/>
                  <a:pt x="280304" y="23962"/>
                  <a:pt x="280278" y="23962"/>
                </a:cubicBezTo>
                <a:close/>
                <a:moveTo>
                  <a:pt x="45" y="24263"/>
                </a:moveTo>
                <a:lnTo>
                  <a:pt x="45" y="25078"/>
                </a:lnTo>
                <a:cubicBezTo>
                  <a:pt x="408" y="24761"/>
                  <a:pt x="408" y="24580"/>
                  <a:pt x="45" y="24263"/>
                </a:cubicBezTo>
                <a:close/>
                <a:moveTo>
                  <a:pt x="191356" y="23791"/>
                </a:moveTo>
                <a:cubicBezTo>
                  <a:pt x="191249" y="23791"/>
                  <a:pt x="191139" y="23819"/>
                  <a:pt x="191036" y="23877"/>
                </a:cubicBezTo>
                <a:cubicBezTo>
                  <a:pt x="190696" y="24059"/>
                  <a:pt x="190628" y="24489"/>
                  <a:pt x="190855" y="24806"/>
                </a:cubicBezTo>
                <a:cubicBezTo>
                  <a:pt x="190946" y="24897"/>
                  <a:pt x="191036" y="24987"/>
                  <a:pt x="191127" y="25078"/>
                </a:cubicBezTo>
                <a:lnTo>
                  <a:pt x="191127" y="25055"/>
                </a:lnTo>
                <a:cubicBezTo>
                  <a:pt x="191285" y="25055"/>
                  <a:pt x="191421" y="25033"/>
                  <a:pt x="191580" y="25010"/>
                </a:cubicBezTo>
                <a:cubicBezTo>
                  <a:pt x="191920" y="24874"/>
                  <a:pt x="192078" y="24466"/>
                  <a:pt x="191897" y="24127"/>
                </a:cubicBezTo>
                <a:cubicBezTo>
                  <a:pt x="191790" y="23912"/>
                  <a:pt x="191579" y="23791"/>
                  <a:pt x="191356" y="23791"/>
                </a:cubicBezTo>
                <a:close/>
                <a:moveTo>
                  <a:pt x="36925" y="24240"/>
                </a:moveTo>
                <a:lnTo>
                  <a:pt x="37242" y="24784"/>
                </a:lnTo>
                <a:lnTo>
                  <a:pt x="36608" y="25101"/>
                </a:lnTo>
                <a:lnTo>
                  <a:pt x="36291" y="24512"/>
                </a:lnTo>
                <a:lnTo>
                  <a:pt x="36925" y="24240"/>
                </a:lnTo>
                <a:close/>
                <a:moveTo>
                  <a:pt x="91112" y="24263"/>
                </a:moveTo>
                <a:lnTo>
                  <a:pt x="91429" y="24829"/>
                </a:lnTo>
                <a:lnTo>
                  <a:pt x="90908" y="25101"/>
                </a:lnTo>
                <a:lnTo>
                  <a:pt x="90614" y="24534"/>
                </a:lnTo>
                <a:lnTo>
                  <a:pt x="91112" y="24263"/>
                </a:lnTo>
                <a:close/>
                <a:moveTo>
                  <a:pt x="125794" y="24285"/>
                </a:moveTo>
                <a:lnTo>
                  <a:pt x="126089" y="24806"/>
                </a:lnTo>
                <a:lnTo>
                  <a:pt x="125545" y="25101"/>
                </a:lnTo>
                <a:lnTo>
                  <a:pt x="125273" y="24580"/>
                </a:lnTo>
                <a:lnTo>
                  <a:pt x="125794" y="24285"/>
                </a:lnTo>
                <a:close/>
                <a:moveTo>
                  <a:pt x="145412" y="24263"/>
                </a:moveTo>
                <a:lnTo>
                  <a:pt x="145707" y="24806"/>
                </a:lnTo>
                <a:lnTo>
                  <a:pt x="145186" y="25101"/>
                </a:lnTo>
                <a:lnTo>
                  <a:pt x="144846" y="24534"/>
                </a:lnTo>
                <a:lnTo>
                  <a:pt x="145412" y="24263"/>
                </a:lnTo>
                <a:close/>
                <a:moveTo>
                  <a:pt x="258543" y="24127"/>
                </a:moveTo>
                <a:cubicBezTo>
                  <a:pt x="258657" y="24330"/>
                  <a:pt x="258792" y="24557"/>
                  <a:pt x="258906" y="24761"/>
                </a:cubicBezTo>
                <a:lnTo>
                  <a:pt x="258249" y="25101"/>
                </a:lnTo>
                <a:lnTo>
                  <a:pt x="257954" y="24466"/>
                </a:lnTo>
                <a:lnTo>
                  <a:pt x="258543" y="24127"/>
                </a:lnTo>
                <a:close/>
                <a:moveTo>
                  <a:pt x="56475" y="24195"/>
                </a:moveTo>
                <a:cubicBezTo>
                  <a:pt x="56566" y="24398"/>
                  <a:pt x="56679" y="24580"/>
                  <a:pt x="56792" y="24806"/>
                </a:cubicBezTo>
                <a:lnTo>
                  <a:pt x="56226" y="25123"/>
                </a:lnTo>
                <a:lnTo>
                  <a:pt x="55909" y="24466"/>
                </a:lnTo>
                <a:lnTo>
                  <a:pt x="56475" y="24195"/>
                </a:lnTo>
                <a:close/>
                <a:moveTo>
                  <a:pt x="160454" y="24330"/>
                </a:moveTo>
                <a:lnTo>
                  <a:pt x="160726" y="24851"/>
                </a:lnTo>
                <a:lnTo>
                  <a:pt x="160228" y="25123"/>
                </a:lnTo>
                <a:cubicBezTo>
                  <a:pt x="160137" y="24965"/>
                  <a:pt x="160046" y="24806"/>
                  <a:pt x="159933" y="24625"/>
                </a:cubicBezTo>
                <a:lnTo>
                  <a:pt x="160454" y="24330"/>
                </a:lnTo>
                <a:close/>
                <a:moveTo>
                  <a:pt x="4349" y="24013"/>
                </a:moveTo>
                <a:cubicBezTo>
                  <a:pt x="4055" y="24036"/>
                  <a:pt x="3806" y="24285"/>
                  <a:pt x="3828" y="24580"/>
                </a:cubicBezTo>
                <a:cubicBezTo>
                  <a:pt x="3828" y="24897"/>
                  <a:pt x="4078" y="25123"/>
                  <a:pt x="4372" y="25146"/>
                </a:cubicBezTo>
                <a:cubicBezTo>
                  <a:pt x="4689" y="25123"/>
                  <a:pt x="4938" y="24874"/>
                  <a:pt x="4938" y="24580"/>
                </a:cubicBezTo>
                <a:cubicBezTo>
                  <a:pt x="4938" y="24240"/>
                  <a:pt x="4667" y="24013"/>
                  <a:pt x="4349" y="24013"/>
                </a:cubicBezTo>
                <a:close/>
                <a:moveTo>
                  <a:pt x="71607" y="24285"/>
                </a:moveTo>
                <a:lnTo>
                  <a:pt x="71902" y="24829"/>
                </a:lnTo>
                <a:lnTo>
                  <a:pt x="71290" y="25146"/>
                </a:lnTo>
                <a:lnTo>
                  <a:pt x="70996" y="24602"/>
                </a:lnTo>
                <a:lnTo>
                  <a:pt x="71607" y="24285"/>
                </a:lnTo>
                <a:close/>
                <a:moveTo>
                  <a:pt x="106222" y="24353"/>
                </a:moveTo>
                <a:cubicBezTo>
                  <a:pt x="106335" y="24534"/>
                  <a:pt x="106426" y="24693"/>
                  <a:pt x="106516" y="24851"/>
                </a:cubicBezTo>
                <a:lnTo>
                  <a:pt x="105950" y="25169"/>
                </a:lnTo>
                <a:lnTo>
                  <a:pt x="105655" y="24625"/>
                </a:lnTo>
                <a:lnTo>
                  <a:pt x="106222" y="24353"/>
                </a:lnTo>
                <a:close/>
                <a:moveTo>
                  <a:pt x="254013" y="24263"/>
                </a:moveTo>
                <a:cubicBezTo>
                  <a:pt x="254103" y="24466"/>
                  <a:pt x="254216" y="24648"/>
                  <a:pt x="254307" y="24829"/>
                </a:cubicBezTo>
                <a:lnTo>
                  <a:pt x="253673" y="25169"/>
                </a:lnTo>
                <a:lnTo>
                  <a:pt x="253378" y="24580"/>
                </a:lnTo>
                <a:lnTo>
                  <a:pt x="254013" y="24263"/>
                </a:lnTo>
                <a:close/>
                <a:moveTo>
                  <a:pt x="234372" y="24353"/>
                </a:moveTo>
                <a:lnTo>
                  <a:pt x="234667" y="24874"/>
                </a:lnTo>
                <a:lnTo>
                  <a:pt x="234100" y="25191"/>
                </a:lnTo>
                <a:cubicBezTo>
                  <a:pt x="234010" y="24987"/>
                  <a:pt x="233942" y="24829"/>
                  <a:pt x="233851" y="24625"/>
                </a:cubicBezTo>
                <a:lnTo>
                  <a:pt x="234372" y="24353"/>
                </a:lnTo>
                <a:close/>
                <a:moveTo>
                  <a:pt x="51944" y="24330"/>
                </a:moveTo>
                <a:lnTo>
                  <a:pt x="52284" y="24897"/>
                </a:lnTo>
                <a:lnTo>
                  <a:pt x="51695" y="25214"/>
                </a:lnTo>
                <a:cubicBezTo>
                  <a:pt x="51582" y="25010"/>
                  <a:pt x="51469" y="24806"/>
                  <a:pt x="51378" y="24625"/>
                </a:cubicBezTo>
                <a:lnTo>
                  <a:pt x="51944" y="24330"/>
                </a:lnTo>
                <a:close/>
                <a:moveTo>
                  <a:pt x="140882" y="24398"/>
                </a:moveTo>
                <a:cubicBezTo>
                  <a:pt x="140972" y="24557"/>
                  <a:pt x="141063" y="24716"/>
                  <a:pt x="141153" y="24897"/>
                </a:cubicBezTo>
                <a:lnTo>
                  <a:pt x="140587" y="25214"/>
                </a:lnTo>
                <a:lnTo>
                  <a:pt x="140293" y="24693"/>
                </a:lnTo>
                <a:lnTo>
                  <a:pt x="140882" y="24398"/>
                </a:lnTo>
                <a:close/>
                <a:moveTo>
                  <a:pt x="275698" y="24035"/>
                </a:moveTo>
                <a:cubicBezTo>
                  <a:pt x="275377" y="24035"/>
                  <a:pt x="275126" y="24298"/>
                  <a:pt x="275126" y="24625"/>
                </a:cubicBezTo>
                <a:cubicBezTo>
                  <a:pt x="275126" y="24942"/>
                  <a:pt x="275397" y="25214"/>
                  <a:pt x="275737" y="25214"/>
                </a:cubicBezTo>
                <a:cubicBezTo>
                  <a:pt x="276054" y="25191"/>
                  <a:pt x="276304" y="24942"/>
                  <a:pt x="276304" y="24625"/>
                </a:cubicBezTo>
                <a:cubicBezTo>
                  <a:pt x="276304" y="24308"/>
                  <a:pt x="276054" y="24036"/>
                  <a:pt x="275737" y="24036"/>
                </a:cubicBezTo>
                <a:cubicBezTo>
                  <a:pt x="275724" y="24035"/>
                  <a:pt x="275711" y="24035"/>
                  <a:pt x="275698" y="24035"/>
                </a:cubicBezTo>
                <a:close/>
                <a:moveTo>
                  <a:pt x="86581" y="24353"/>
                </a:moveTo>
                <a:lnTo>
                  <a:pt x="86898" y="24919"/>
                </a:lnTo>
                <a:lnTo>
                  <a:pt x="86377" y="25237"/>
                </a:lnTo>
                <a:lnTo>
                  <a:pt x="86015" y="24625"/>
                </a:lnTo>
                <a:lnTo>
                  <a:pt x="86581" y="24353"/>
                </a:lnTo>
                <a:close/>
                <a:moveTo>
                  <a:pt x="175564" y="24398"/>
                </a:moveTo>
                <a:lnTo>
                  <a:pt x="175858" y="24965"/>
                </a:lnTo>
                <a:lnTo>
                  <a:pt x="175269" y="25237"/>
                </a:lnTo>
                <a:lnTo>
                  <a:pt x="174952" y="24716"/>
                </a:lnTo>
                <a:lnTo>
                  <a:pt x="175564" y="24398"/>
                </a:lnTo>
                <a:close/>
                <a:moveTo>
                  <a:pt x="249391" y="24376"/>
                </a:moveTo>
                <a:cubicBezTo>
                  <a:pt x="249505" y="24557"/>
                  <a:pt x="249618" y="24738"/>
                  <a:pt x="249731" y="24942"/>
                </a:cubicBezTo>
                <a:lnTo>
                  <a:pt x="249142" y="25237"/>
                </a:lnTo>
                <a:lnTo>
                  <a:pt x="248825" y="24670"/>
                </a:lnTo>
                <a:lnTo>
                  <a:pt x="249391" y="24376"/>
                </a:lnTo>
                <a:close/>
                <a:moveTo>
                  <a:pt x="66986" y="24353"/>
                </a:moveTo>
                <a:lnTo>
                  <a:pt x="67303" y="24919"/>
                </a:lnTo>
                <a:lnTo>
                  <a:pt x="66714" y="25259"/>
                </a:lnTo>
                <a:lnTo>
                  <a:pt x="66420" y="24670"/>
                </a:lnTo>
                <a:lnTo>
                  <a:pt x="66986" y="24353"/>
                </a:lnTo>
                <a:close/>
                <a:moveTo>
                  <a:pt x="101646" y="24466"/>
                </a:moveTo>
                <a:lnTo>
                  <a:pt x="101940" y="24987"/>
                </a:lnTo>
                <a:lnTo>
                  <a:pt x="101374" y="25259"/>
                </a:lnTo>
                <a:lnTo>
                  <a:pt x="101125" y="24738"/>
                </a:lnTo>
                <a:lnTo>
                  <a:pt x="101646" y="24466"/>
                </a:lnTo>
                <a:close/>
                <a:moveTo>
                  <a:pt x="121241" y="24421"/>
                </a:moveTo>
                <a:lnTo>
                  <a:pt x="121558" y="24987"/>
                </a:lnTo>
                <a:lnTo>
                  <a:pt x="121037" y="25259"/>
                </a:lnTo>
                <a:lnTo>
                  <a:pt x="120743" y="24693"/>
                </a:lnTo>
                <a:lnTo>
                  <a:pt x="121241" y="24421"/>
                </a:lnTo>
                <a:close/>
                <a:moveTo>
                  <a:pt x="229773" y="24444"/>
                </a:moveTo>
                <a:lnTo>
                  <a:pt x="230091" y="24987"/>
                </a:lnTo>
                <a:lnTo>
                  <a:pt x="229524" y="25259"/>
                </a:lnTo>
                <a:cubicBezTo>
                  <a:pt x="229434" y="25101"/>
                  <a:pt x="229343" y="24919"/>
                  <a:pt x="229252" y="24738"/>
                </a:cubicBezTo>
                <a:lnTo>
                  <a:pt x="229773" y="24444"/>
                </a:lnTo>
                <a:close/>
                <a:moveTo>
                  <a:pt x="32326" y="24330"/>
                </a:moveTo>
                <a:lnTo>
                  <a:pt x="32621" y="24942"/>
                </a:lnTo>
                <a:lnTo>
                  <a:pt x="32055" y="25282"/>
                </a:lnTo>
                <a:lnTo>
                  <a:pt x="31760" y="24625"/>
                </a:lnTo>
                <a:lnTo>
                  <a:pt x="32326" y="24330"/>
                </a:lnTo>
                <a:close/>
                <a:moveTo>
                  <a:pt x="201845" y="23995"/>
                </a:moveTo>
                <a:cubicBezTo>
                  <a:pt x="201737" y="23995"/>
                  <a:pt x="201627" y="24023"/>
                  <a:pt x="201525" y="24081"/>
                </a:cubicBezTo>
                <a:cubicBezTo>
                  <a:pt x="201208" y="24263"/>
                  <a:pt x="201117" y="24693"/>
                  <a:pt x="201343" y="24987"/>
                </a:cubicBezTo>
                <a:cubicBezTo>
                  <a:pt x="201411" y="25101"/>
                  <a:pt x="201525" y="25191"/>
                  <a:pt x="201615" y="25282"/>
                </a:cubicBezTo>
                <a:lnTo>
                  <a:pt x="201615" y="25259"/>
                </a:lnTo>
                <a:cubicBezTo>
                  <a:pt x="201774" y="25259"/>
                  <a:pt x="201910" y="25237"/>
                  <a:pt x="202068" y="25191"/>
                </a:cubicBezTo>
                <a:cubicBezTo>
                  <a:pt x="202408" y="25078"/>
                  <a:pt x="202567" y="24670"/>
                  <a:pt x="202408" y="24330"/>
                </a:cubicBezTo>
                <a:cubicBezTo>
                  <a:pt x="202286" y="24116"/>
                  <a:pt x="202070" y="23995"/>
                  <a:pt x="201845" y="23995"/>
                </a:cubicBezTo>
                <a:close/>
                <a:moveTo>
                  <a:pt x="201615" y="25282"/>
                </a:moveTo>
                <a:cubicBezTo>
                  <a:pt x="201617" y="25283"/>
                  <a:pt x="201620" y="25285"/>
                  <a:pt x="201622" y="25286"/>
                </a:cubicBezTo>
                <a:lnTo>
                  <a:pt x="201622" y="25286"/>
                </a:lnTo>
                <a:lnTo>
                  <a:pt x="201638" y="25282"/>
                </a:lnTo>
                <a:close/>
                <a:moveTo>
                  <a:pt x="47414" y="24421"/>
                </a:moveTo>
                <a:lnTo>
                  <a:pt x="47753" y="24987"/>
                </a:lnTo>
                <a:lnTo>
                  <a:pt x="47096" y="25327"/>
                </a:lnTo>
                <a:lnTo>
                  <a:pt x="46779" y="24716"/>
                </a:lnTo>
                <a:lnTo>
                  <a:pt x="47414" y="24421"/>
                </a:lnTo>
                <a:close/>
                <a:moveTo>
                  <a:pt x="82073" y="24512"/>
                </a:moveTo>
                <a:lnTo>
                  <a:pt x="82368" y="25010"/>
                </a:lnTo>
                <a:lnTo>
                  <a:pt x="81779" y="25327"/>
                </a:lnTo>
                <a:lnTo>
                  <a:pt x="81484" y="24784"/>
                </a:lnTo>
                <a:lnTo>
                  <a:pt x="82073" y="24512"/>
                </a:lnTo>
                <a:close/>
                <a:moveTo>
                  <a:pt x="136306" y="24489"/>
                </a:moveTo>
                <a:lnTo>
                  <a:pt x="136600" y="25010"/>
                </a:lnTo>
                <a:lnTo>
                  <a:pt x="136056" y="25327"/>
                </a:lnTo>
                <a:lnTo>
                  <a:pt x="135762" y="24784"/>
                </a:lnTo>
                <a:lnTo>
                  <a:pt x="136306" y="24489"/>
                </a:lnTo>
                <a:close/>
                <a:moveTo>
                  <a:pt x="155901" y="24466"/>
                </a:moveTo>
                <a:lnTo>
                  <a:pt x="156195" y="25033"/>
                </a:lnTo>
                <a:lnTo>
                  <a:pt x="155697" y="25327"/>
                </a:lnTo>
                <a:cubicBezTo>
                  <a:pt x="155606" y="25146"/>
                  <a:pt x="155516" y="24965"/>
                  <a:pt x="155402" y="24738"/>
                </a:cubicBezTo>
                <a:lnTo>
                  <a:pt x="155901" y="24466"/>
                </a:lnTo>
                <a:close/>
                <a:moveTo>
                  <a:pt x="116733" y="24557"/>
                </a:moveTo>
                <a:cubicBezTo>
                  <a:pt x="116824" y="24716"/>
                  <a:pt x="116937" y="24897"/>
                  <a:pt x="117027" y="25078"/>
                </a:cubicBezTo>
                <a:lnTo>
                  <a:pt x="116438" y="25350"/>
                </a:lnTo>
                <a:cubicBezTo>
                  <a:pt x="116371" y="25214"/>
                  <a:pt x="116280" y="25033"/>
                  <a:pt x="116167" y="24829"/>
                </a:cubicBezTo>
                <a:lnTo>
                  <a:pt x="116733" y="24557"/>
                </a:lnTo>
                <a:close/>
                <a:moveTo>
                  <a:pt x="170943" y="24534"/>
                </a:moveTo>
                <a:lnTo>
                  <a:pt x="171237" y="25078"/>
                </a:lnTo>
                <a:lnTo>
                  <a:pt x="170716" y="25350"/>
                </a:lnTo>
                <a:lnTo>
                  <a:pt x="170422" y="24829"/>
                </a:lnTo>
                <a:lnTo>
                  <a:pt x="170943" y="24534"/>
                </a:lnTo>
                <a:close/>
                <a:moveTo>
                  <a:pt x="271122" y="24103"/>
                </a:moveTo>
                <a:cubicBezTo>
                  <a:pt x="270801" y="24103"/>
                  <a:pt x="270550" y="24366"/>
                  <a:pt x="270550" y="24693"/>
                </a:cubicBezTo>
                <a:cubicBezTo>
                  <a:pt x="270527" y="25033"/>
                  <a:pt x="270799" y="25327"/>
                  <a:pt x="271139" y="25350"/>
                </a:cubicBezTo>
                <a:lnTo>
                  <a:pt x="271139" y="25327"/>
                </a:lnTo>
                <a:cubicBezTo>
                  <a:pt x="271152" y="25328"/>
                  <a:pt x="271165" y="25328"/>
                  <a:pt x="271178" y="25328"/>
                </a:cubicBezTo>
                <a:cubicBezTo>
                  <a:pt x="271522" y="25328"/>
                  <a:pt x="271795" y="25042"/>
                  <a:pt x="271773" y="24693"/>
                </a:cubicBezTo>
                <a:cubicBezTo>
                  <a:pt x="271795" y="24366"/>
                  <a:pt x="271524" y="24103"/>
                  <a:pt x="271201" y="24103"/>
                </a:cubicBezTo>
                <a:cubicBezTo>
                  <a:pt x="271188" y="24103"/>
                  <a:pt x="271174" y="24103"/>
                  <a:pt x="271161" y="24104"/>
                </a:cubicBezTo>
                <a:cubicBezTo>
                  <a:pt x="271148" y="24103"/>
                  <a:pt x="271135" y="24103"/>
                  <a:pt x="271122" y="24103"/>
                </a:cubicBezTo>
                <a:close/>
                <a:moveTo>
                  <a:pt x="197270" y="24073"/>
                </a:moveTo>
                <a:cubicBezTo>
                  <a:pt x="196934" y="24073"/>
                  <a:pt x="196609" y="24338"/>
                  <a:pt x="196609" y="24738"/>
                </a:cubicBezTo>
                <a:cubicBezTo>
                  <a:pt x="196632" y="25078"/>
                  <a:pt x="196903" y="25350"/>
                  <a:pt x="197221" y="25350"/>
                </a:cubicBezTo>
                <a:cubicBezTo>
                  <a:pt x="197230" y="25350"/>
                  <a:pt x="197240" y="25350"/>
                  <a:pt x="197249" y="25350"/>
                </a:cubicBezTo>
                <a:cubicBezTo>
                  <a:pt x="197820" y="25350"/>
                  <a:pt x="198120" y="24686"/>
                  <a:pt x="197719" y="24263"/>
                </a:cubicBezTo>
                <a:cubicBezTo>
                  <a:pt x="197588" y="24132"/>
                  <a:pt x="197428" y="24073"/>
                  <a:pt x="197270" y="24073"/>
                </a:cubicBezTo>
                <a:close/>
                <a:moveTo>
                  <a:pt x="15019" y="23991"/>
                </a:moveTo>
                <a:cubicBezTo>
                  <a:pt x="14883" y="24036"/>
                  <a:pt x="14747" y="24081"/>
                  <a:pt x="14611" y="24149"/>
                </a:cubicBezTo>
                <a:cubicBezTo>
                  <a:pt x="14340" y="24263"/>
                  <a:pt x="14204" y="24534"/>
                  <a:pt x="14249" y="24806"/>
                </a:cubicBezTo>
                <a:cubicBezTo>
                  <a:pt x="14294" y="25101"/>
                  <a:pt x="14498" y="25305"/>
                  <a:pt x="14793" y="25350"/>
                </a:cubicBezTo>
                <a:cubicBezTo>
                  <a:pt x="14828" y="25356"/>
                  <a:pt x="14863" y="25359"/>
                  <a:pt x="14898" y="25359"/>
                </a:cubicBezTo>
                <a:cubicBezTo>
                  <a:pt x="15132" y="25359"/>
                  <a:pt x="15354" y="25230"/>
                  <a:pt x="15472" y="25033"/>
                </a:cubicBezTo>
                <a:cubicBezTo>
                  <a:pt x="15608" y="24784"/>
                  <a:pt x="15563" y="24466"/>
                  <a:pt x="15359" y="24263"/>
                </a:cubicBezTo>
                <a:cubicBezTo>
                  <a:pt x="15246" y="24172"/>
                  <a:pt x="15132" y="24081"/>
                  <a:pt x="15019" y="23991"/>
                </a:cubicBezTo>
                <a:close/>
                <a:moveTo>
                  <a:pt x="225243" y="24557"/>
                </a:moveTo>
                <a:lnTo>
                  <a:pt x="225515" y="25078"/>
                </a:lnTo>
                <a:lnTo>
                  <a:pt x="224994" y="25373"/>
                </a:lnTo>
                <a:lnTo>
                  <a:pt x="224699" y="24829"/>
                </a:lnTo>
                <a:lnTo>
                  <a:pt x="225243" y="24557"/>
                </a:lnTo>
                <a:close/>
                <a:moveTo>
                  <a:pt x="244861" y="24489"/>
                </a:moveTo>
                <a:cubicBezTo>
                  <a:pt x="244974" y="24693"/>
                  <a:pt x="245087" y="24897"/>
                  <a:pt x="245178" y="25078"/>
                </a:cubicBezTo>
                <a:lnTo>
                  <a:pt x="244566" y="25373"/>
                </a:lnTo>
                <a:lnTo>
                  <a:pt x="244272" y="24761"/>
                </a:lnTo>
                <a:lnTo>
                  <a:pt x="244861" y="24489"/>
                </a:lnTo>
                <a:close/>
                <a:moveTo>
                  <a:pt x="62433" y="24466"/>
                </a:moveTo>
                <a:lnTo>
                  <a:pt x="62795" y="25078"/>
                </a:lnTo>
                <a:lnTo>
                  <a:pt x="62206" y="25395"/>
                </a:lnTo>
                <a:lnTo>
                  <a:pt x="61889" y="24761"/>
                </a:lnTo>
                <a:lnTo>
                  <a:pt x="62433" y="24466"/>
                </a:lnTo>
                <a:close/>
                <a:moveTo>
                  <a:pt x="26391" y="23900"/>
                </a:moveTo>
                <a:cubicBezTo>
                  <a:pt x="26573" y="24361"/>
                  <a:pt x="26780" y="24581"/>
                  <a:pt x="27072" y="24581"/>
                </a:cubicBezTo>
                <a:cubicBezTo>
                  <a:pt x="27253" y="24581"/>
                  <a:pt x="27467" y="24496"/>
                  <a:pt x="27728" y="24330"/>
                </a:cubicBezTo>
                <a:lnTo>
                  <a:pt x="28068" y="24965"/>
                </a:lnTo>
                <a:cubicBezTo>
                  <a:pt x="27932" y="25123"/>
                  <a:pt x="27547" y="25055"/>
                  <a:pt x="27547" y="25418"/>
                </a:cubicBezTo>
                <a:cubicBezTo>
                  <a:pt x="27479" y="25305"/>
                  <a:pt x="27433" y="25214"/>
                  <a:pt x="27388" y="25101"/>
                </a:cubicBezTo>
                <a:cubicBezTo>
                  <a:pt x="27233" y="24763"/>
                  <a:pt x="27026" y="24591"/>
                  <a:pt x="26771" y="24591"/>
                </a:cubicBezTo>
                <a:cubicBezTo>
                  <a:pt x="26616" y="24591"/>
                  <a:pt x="26444" y="24655"/>
                  <a:pt x="26255" y="24784"/>
                </a:cubicBezTo>
                <a:cubicBezTo>
                  <a:pt x="26187" y="24806"/>
                  <a:pt x="26142" y="24851"/>
                  <a:pt x="26074" y="24897"/>
                </a:cubicBezTo>
                <a:cubicBezTo>
                  <a:pt x="26051" y="24761"/>
                  <a:pt x="26006" y="24625"/>
                  <a:pt x="25961" y="24512"/>
                </a:cubicBezTo>
                <a:cubicBezTo>
                  <a:pt x="25893" y="24398"/>
                  <a:pt x="25848" y="24308"/>
                  <a:pt x="25757" y="24217"/>
                </a:cubicBezTo>
                <a:lnTo>
                  <a:pt x="26391" y="23900"/>
                </a:lnTo>
                <a:close/>
                <a:moveTo>
                  <a:pt x="151393" y="24602"/>
                </a:moveTo>
                <a:cubicBezTo>
                  <a:pt x="151483" y="24784"/>
                  <a:pt x="151574" y="24942"/>
                  <a:pt x="151665" y="25123"/>
                </a:cubicBezTo>
                <a:lnTo>
                  <a:pt x="151098" y="25418"/>
                </a:lnTo>
                <a:lnTo>
                  <a:pt x="150804" y="24897"/>
                </a:lnTo>
                <a:lnTo>
                  <a:pt x="151393" y="24602"/>
                </a:lnTo>
                <a:close/>
                <a:moveTo>
                  <a:pt x="42838" y="24534"/>
                </a:moveTo>
                <a:lnTo>
                  <a:pt x="43155" y="25101"/>
                </a:lnTo>
                <a:lnTo>
                  <a:pt x="42543" y="25440"/>
                </a:lnTo>
                <a:lnTo>
                  <a:pt x="42249" y="24806"/>
                </a:lnTo>
                <a:lnTo>
                  <a:pt x="42838" y="24534"/>
                </a:lnTo>
                <a:close/>
                <a:moveTo>
                  <a:pt x="97092" y="24557"/>
                </a:moveTo>
                <a:lnTo>
                  <a:pt x="97410" y="25123"/>
                </a:lnTo>
                <a:lnTo>
                  <a:pt x="96889" y="25440"/>
                </a:lnTo>
                <a:lnTo>
                  <a:pt x="96594" y="24851"/>
                </a:lnTo>
                <a:lnTo>
                  <a:pt x="97092" y="24557"/>
                </a:lnTo>
                <a:close/>
                <a:moveTo>
                  <a:pt x="131752" y="24580"/>
                </a:moveTo>
                <a:lnTo>
                  <a:pt x="132115" y="25191"/>
                </a:lnTo>
                <a:lnTo>
                  <a:pt x="131526" y="25440"/>
                </a:lnTo>
                <a:lnTo>
                  <a:pt x="131231" y="24874"/>
                </a:lnTo>
                <a:lnTo>
                  <a:pt x="131752" y="24580"/>
                </a:lnTo>
                <a:close/>
                <a:moveTo>
                  <a:pt x="77475" y="24580"/>
                </a:moveTo>
                <a:lnTo>
                  <a:pt x="77792" y="25123"/>
                </a:lnTo>
                <a:lnTo>
                  <a:pt x="77225" y="25463"/>
                </a:lnTo>
                <a:cubicBezTo>
                  <a:pt x="77112" y="25259"/>
                  <a:pt x="77022" y="25078"/>
                  <a:pt x="76931" y="24874"/>
                </a:cubicBezTo>
                <a:lnTo>
                  <a:pt x="77475" y="24580"/>
                </a:lnTo>
                <a:close/>
                <a:moveTo>
                  <a:pt x="166412" y="24648"/>
                </a:moveTo>
                <a:lnTo>
                  <a:pt x="166706" y="25191"/>
                </a:lnTo>
                <a:lnTo>
                  <a:pt x="166185" y="25463"/>
                </a:lnTo>
                <a:lnTo>
                  <a:pt x="165891" y="24919"/>
                </a:lnTo>
                <a:lnTo>
                  <a:pt x="166412" y="24648"/>
                </a:lnTo>
                <a:close/>
                <a:moveTo>
                  <a:pt x="266585" y="24172"/>
                </a:moveTo>
                <a:cubicBezTo>
                  <a:pt x="266223" y="24172"/>
                  <a:pt x="265951" y="24466"/>
                  <a:pt x="265951" y="24806"/>
                </a:cubicBezTo>
                <a:cubicBezTo>
                  <a:pt x="265928" y="25169"/>
                  <a:pt x="266223" y="25463"/>
                  <a:pt x="266563" y="25463"/>
                </a:cubicBezTo>
                <a:cubicBezTo>
                  <a:pt x="266925" y="25463"/>
                  <a:pt x="267220" y="25191"/>
                  <a:pt x="267242" y="24851"/>
                </a:cubicBezTo>
                <a:cubicBezTo>
                  <a:pt x="267242" y="24466"/>
                  <a:pt x="266948" y="24172"/>
                  <a:pt x="266585" y="24172"/>
                </a:cubicBezTo>
                <a:close/>
                <a:moveTo>
                  <a:pt x="281672" y="24376"/>
                </a:moveTo>
                <a:cubicBezTo>
                  <a:pt x="281378" y="24376"/>
                  <a:pt x="281129" y="24625"/>
                  <a:pt x="281129" y="24919"/>
                </a:cubicBezTo>
                <a:cubicBezTo>
                  <a:pt x="281129" y="25214"/>
                  <a:pt x="281333" y="25440"/>
                  <a:pt x="281627" y="25463"/>
                </a:cubicBezTo>
                <a:cubicBezTo>
                  <a:pt x="281641" y="25464"/>
                  <a:pt x="281654" y="25465"/>
                  <a:pt x="281668" y="25465"/>
                </a:cubicBezTo>
                <a:cubicBezTo>
                  <a:pt x="281946" y="25465"/>
                  <a:pt x="282193" y="25245"/>
                  <a:pt x="282193" y="24942"/>
                </a:cubicBezTo>
                <a:cubicBezTo>
                  <a:pt x="282216" y="24648"/>
                  <a:pt x="281967" y="24398"/>
                  <a:pt x="281672" y="24376"/>
                </a:cubicBezTo>
                <a:close/>
                <a:moveTo>
                  <a:pt x="112134" y="24648"/>
                </a:moveTo>
                <a:lnTo>
                  <a:pt x="112429" y="25169"/>
                </a:lnTo>
                <a:lnTo>
                  <a:pt x="111885" y="25486"/>
                </a:lnTo>
                <a:lnTo>
                  <a:pt x="111613" y="24919"/>
                </a:lnTo>
                <a:lnTo>
                  <a:pt x="112134" y="24648"/>
                </a:lnTo>
                <a:close/>
                <a:moveTo>
                  <a:pt x="10290" y="24261"/>
                </a:moveTo>
                <a:cubicBezTo>
                  <a:pt x="9969" y="24261"/>
                  <a:pt x="9717" y="24525"/>
                  <a:pt x="9696" y="24851"/>
                </a:cubicBezTo>
                <a:cubicBezTo>
                  <a:pt x="9673" y="25191"/>
                  <a:pt x="9945" y="25463"/>
                  <a:pt x="10285" y="25486"/>
                </a:cubicBezTo>
                <a:cubicBezTo>
                  <a:pt x="10298" y="25487"/>
                  <a:pt x="10311" y="25487"/>
                  <a:pt x="10324" y="25487"/>
                </a:cubicBezTo>
                <a:cubicBezTo>
                  <a:pt x="10647" y="25487"/>
                  <a:pt x="10919" y="25223"/>
                  <a:pt x="10919" y="24897"/>
                </a:cubicBezTo>
                <a:cubicBezTo>
                  <a:pt x="10919" y="24557"/>
                  <a:pt x="10670" y="24263"/>
                  <a:pt x="10330" y="24263"/>
                </a:cubicBezTo>
                <a:cubicBezTo>
                  <a:pt x="10317" y="24262"/>
                  <a:pt x="10304" y="24261"/>
                  <a:pt x="10290" y="24261"/>
                </a:cubicBezTo>
                <a:close/>
                <a:moveTo>
                  <a:pt x="57857" y="24625"/>
                </a:moveTo>
                <a:lnTo>
                  <a:pt x="58219" y="25169"/>
                </a:lnTo>
                <a:lnTo>
                  <a:pt x="57608" y="25508"/>
                </a:lnTo>
                <a:cubicBezTo>
                  <a:pt x="57517" y="25305"/>
                  <a:pt x="57404" y="25101"/>
                  <a:pt x="57290" y="24897"/>
                </a:cubicBezTo>
                <a:lnTo>
                  <a:pt x="57857" y="24625"/>
                </a:lnTo>
                <a:close/>
                <a:moveTo>
                  <a:pt x="240262" y="24625"/>
                </a:moveTo>
                <a:cubicBezTo>
                  <a:pt x="240375" y="24829"/>
                  <a:pt x="240466" y="25010"/>
                  <a:pt x="240579" y="25191"/>
                </a:cubicBezTo>
                <a:lnTo>
                  <a:pt x="240013" y="25508"/>
                </a:lnTo>
                <a:cubicBezTo>
                  <a:pt x="239922" y="25305"/>
                  <a:pt x="239854" y="25146"/>
                  <a:pt x="239718" y="24919"/>
                </a:cubicBezTo>
                <a:lnTo>
                  <a:pt x="240262" y="24625"/>
                </a:lnTo>
                <a:close/>
                <a:moveTo>
                  <a:pt x="92494" y="24693"/>
                </a:moveTo>
                <a:lnTo>
                  <a:pt x="92811" y="25237"/>
                </a:lnTo>
                <a:lnTo>
                  <a:pt x="92267" y="25531"/>
                </a:lnTo>
                <a:lnTo>
                  <a:pt x="91973" y="24987"/>
                </a:lnTo>
                <a:lnTo>
                  <a:pt x="92494" y="24693"/>
                </a:lnTo>
                <a:close/>
                <a:moveTo>
                  <a:pt x="146817" y="24693"/>
                </a:moveTo>
                <a:lnTo>
                  <a:pt x="147111" y="25214"/>
                </a:lnTo>
                <a:lnTo>
                  <a:pt x="146568" y="25531"/>
                </a:lnTo>
                <a:lnTo>
                  <a:pt x="146273" y="24987"/>
                </a:lnTo>
                <a:lnTo>
                  <a:pt x="146817" y="24693"/>
                </a:lnTo>
                <a:close/>
                <a:moveTo>
                  <a:pt x="181476" y="24648"/>
                </a:moveTo>
                <a:lnTo>
                  <a:pt x="181771" y="25259"/>
                </a:lnTo>
                <a:lnTo>
                  <a:pt x="181227" y="25531"/>
                </a:lnTo>
                <a:lnTo>
                  <a:pt x="180887" y="24987"/>
                </a:lnTo>
                <a:lnTo>
                  <a:pt x="181476" y="24648"/>
                </a:lnTo>
                <a:close/>
                <a:moveTo>
                  <a:pt x="220712" y="24648"/>
                </a:moveTo>
                <a:lnTo>
                  <a:pt x="220984" y="25214"/>
                </a:lnTo>
                <a:lnTo>
                  <a:pt x="220440" y="25531"/>
                </a:lnTo>
                <a:lnTo>
                  <a:pt x="220146" y="24942"/>
                </a:lnTo>
                <a:lnTo>
                  <a:pt x="220712" y="24648"/>
                </a:lnTo>
                <a:close/>
                <a:moveTo>
                  <a:pt x="5771" y="24397"/>
                </a:moveTo>
                <a:cubicBezTo>
                  <a:pt x="5758" y="24397"/>
                  <a:pt x="5745" y="24397"/>
                  <a:pt x="5731" y="24398"/>
                </a:cubicBezTo>
                <a:cubicBezTo>
                  <a:pt x="5437" y="24421"/>
                  <a:pt x="5188" y="24670"/>
                  <a:pt x="5188" y="24965"/>
                </a:cubicBezTo>
                <a:cubicBezTo>
                  <a:pt x="5188" y="25282"/>
                  <a:pt x="5459" y="25554"/>
                  <a:pt x="5777" y="25554"/>
                </a:cubicBezTo>
                <a:cubicBezTo>
                  <a:pt x="6094" y="25554"/>
                  <a:pt x="6366" y="25282"/>
                  <a:pt x="6343" y="24965"/>
                </a:cubicBezTo>
                <a:cubicBezTo>
                  <a:pt x="6343" y="24639"/>
                  <a:pt x="6073" y="24397"/>
                  <a:pt x="5771" y="24397"/>
                </a:cubicBezTo>
                <a:close/>
                <a:moveTo>
                  <a:pt x="127154" y="24693"/>
                </a:moveTo>
                <a:lnTo>
                  <a:pt x="127471" y="25282"/>
                </a:lnTo>
                <a:lnTo>
                  <a:pt x="126927" y="25576"/>
                </a:lnTo>
                <a:lnTo>
                  <a:pt x="126633" y="24965"/>
                </a:lnTo>
                <a:lnTo>
                  <a:pt x="127154" y="24693"/>
                </a:lnTo>
                <a:close/>
                <a:moveTo>
                  <a:pt x="235731" y="24761"/>
                </a:moveTo>
                <a:lnTo>
                  <a:pt x="236048" y="25282"/>
                </a:lnTo>
                <a:lnTo>
                  <a:pt x="235482" y="25599"/>
                </a:lnTo>
                <a:lnTo>
                  <a:pt x="235210" y="25033"/>
                </a:lnTo>
                <a:lnTo>
                  <a:pt x="235731" y="24761"/>
                </a:lnTo>
                <a:close/>
                <a:moveTo>
                  <a:pt x="277059" y="24442"/>
                </a:moveTo>
                <a:cubicBezTo>
                  <a:pt x="276758" y="24442"/>
                  <a:pt x="276507" y="24705"/>
                  <a:pt x="276507" y="25010"/>
                </a:cubicBezTo>
                <a:cubicBezTo>
                  <a:pt x="276485" y="25327"/>
                  <a:pt x="276734" y="25599"/>
                  <a:pt x="277074" y="25599"/>
                </a:cubicBezTo>
                <a:cubicBezTo>
                  <a:pt x="277087" y="25600"/>
                  <a:pt x="277101" y="25600"/>
                  <a:pt x="277114" y="25600"/>
                </a:cubicBezTo>
                <a:cubicBezTo>
                  <a:pt x="277413" y="25600"/>
                  <a:pt x="277663" y="25359"/>
                  <a:pt x="277663" y="25055"/>
                </a:cubicBezTo>
                <a:cubicBezTo>
                  <a:pt x="277663" y="24716"/>
                  <a:pt x="277414" y="24444"/>
                  <a:pt x="277096" y="24444"/>
                </a:cubicBezTo>
                <a:cubicBezTo>
                  <a:pt x="277084" y="24443"/>
                  <a:pt x="277072" y="24442"/>
                  <a:pt x="277059" y="24442"/>
                </a:cubicBezTo>
                <a:close/>
                <a:moveTo>
                  <a:pt x="1164" y="24556"/>
                </a:moveTo>
                <a:cubicBezTo>
                  <a:pt x="864" y="24556"/>
                  <a:pt x="635" y="24819"/>
                  <a:pt x="657" y="25123"/>
                </a:cubicBezTo>
                <a:cubicBezTo>
                  <a:pt x="679" y="25383"/>
                  <a:pt x="886" y="25601"/>
                  <a:pt x="1160" y="25601"/>
                </a:cubicBezTo>
                <a:cubicBezTo>
                  <a:pt x="1173" y="25601"/>
                  <a:pt x="1187" y="25600"/>
                  <a:pt x="1201" y="25599"/>
                </a:cubicBezTo>
                <a:cubicBezTo>
                  <a:pt x="1495" y="25599"/>
                  <a:pt x="1699" y="25350"/>
                  <a:pt x="1699" y="25078"/>
                </a:cubicBezTo>
                <a:cubicBezTo>
                  <a:pt x="1699" y="24784"/>
                  <a:pt x="1472" y="24557"/>
                  <a:pt x="1201" y="24557"/>
                </a:cubicBezTo>
                <a:cubicBezTo>
                  <a:pt x="1188" y="24556"/>
                  <a:pt x="1176" y="24556"/>
                  <a:pt x="1164" y="24556"/>
                </a:cubicBezTo>
                <a:close/>
                <a:moveTo>
                  <a:pt x="161813" y="24761"/>
                </a:moveTo>
                <a:lnTo>
                  <a:pt x="162130" y="25327"/>
                </a:lnTo>
                <a:lnTo>
                  <a:pt x="161609" y="25622"/>
                </a:lnTo>
                <a:lnTo>
                  <a:pt x="161315" y="25033"/>
                </a:lnTo>
                <a:lnTo>
                  <a:pt x="161813" y="24761"/>
                </a:lnTo>
                <a:close/>
                <a:moveTo>
                  <a:pt x="216136" y="24738"/>
                </a:moveTo>
                <a:lnTo>
                  <a:pt x="216408" y="25305"/>
                </a:lnTo>
                <a:lnTo>
                  <a:pt x="215887" y="25622"/>
                </a:lnTo>
                <a:lnTo>
                  <a:pt x="215570" y="25055"/>
                </a:lnTo>
                <a:lnTo>
                  <a:pt x="216136" y="24738"/>
                </a:lnTo>
                <a:close/>
                <a:moveTo>
                  <a:pt x="53326" y="24716"/>
                </a:moveTo>
                <a:lnTo>
                  <a:pt x="53666" y="25305"/>
                </a:lnTo>
                <a:lnTo>
                  <a:pt x="53054" y="25644"/>
                </a:lnTo>
                <a:lnTo>
                  <a:pt x="52737" y="25010"/>
                </a:lnTo>
                <a:lnTo>
                  <a:pt x="53326" y="24716"/>
                </a:lnTo>
                <a:close/>
                <a:moveTo>
                  <a:pt x="107604" y="24761"/>
                </a:moveTo>
                <a:lnTo>
                  <a:pt x="107898" y="25282"/>
                </a:lnTo>
                <a:lnTo>
                  <a:pt x="107309" y="25644"/>
                </a:lnTo>
                <a:lnTo>
                  <a:pt x="107037" y="25033"/>
                </a:lnTo>
                <a:lnTo>
                  <a:pt x="107604" y="24761"/>
                </a:lnTo>
                <a:close/>
                <a:moveTo>
                  <a:pt x="262050" y="24297"/>
                </a:moveTo>
                <a:cubicBezTo>
                  <a:pt x="261912" y="24297"/>
                  <a:pt x="261766" y="24347"/>
                  <a:pt x="261624" y="24466"/>
                </a:cubicBezTo>
                <a:cubicBezTo>
                  <a:pt x="261511" y="24557"/>
                  <a:pt x="261443" y="24670"/>
                  <a:pt x="261352" y="24761"/>
                </a:cubicBezTo>
                <a:lnTo>
                  <a:pt x="261375" y="24761"/>
                </a:lnTo>
                <a:cubicBezTo>
                  <a:pt x="261375" y="24919"/>
                  <a:pt x="261398" y="25078"/>
                  <a:pt x="261466" y="25237"/>
                </a:cubicBezTo>
                <a:cubicBezTo>
                  <a:pt x="261559" y="25501"/>
                  <a:pt x="261791" y="25648"/>
                  <a:pt x="262038" y="25648"/>
                </a:cubicBezTo>
                <a:cubicBezTo>
                  <a:pt x="262150" y="25648"/>
                  <a:pt x="262265" y="25618"/>
                  <a:pt x="262372" y="25554"/>
                </a:cubicBezTo>
                <a:cubicBezTo>
                  <a:pt x="263046" y="25153"/>
                  <a:pt x="262620" y="24297"/>
                  <a:pt x="262050" y="24297"/>
                </a:cubicBezTo>
                <a:close/>
                <a:moveTo>
                  <a:pt x="87986" y="24806"/>
                </a:moveTo>
                <a:lnTo>
                  <a:pt x="88280" y="25350"/>
                </a:lnTo>
                <a:lnTo>
                  <a:pt x="87714" y="25667"/>
                </a:lnTo>
                <a:lnTo>
                  <a:pt x="87442" y="25101"/>
                </a:lnTo>
                <a:lnTo>
                  <a:pt x="87986" y="24806"/>
                </a:lnTo>
                <a:close/>
                <a:moveTo>
                  <a:pt x="176923" y="24806"/>
                </a:moveTo>
                <a:lnTo>
                  <a:pt x="177218" y="25373"/>
                </a:lnTo>
                <a:lnTo>
                  <a:pt x="176651" y="25690"/>
                </a:lnTo>
                <a:cubicBezTo>
                  <a:pt x="176538" y="25508"/>
                  <a:pt x="176447" y="25327"/>
                  <a:pt x="176334" y="25123"/>
                </a:cubicBezTo>
                <a:lnTo>
                  <a:pt x="176923" y="24806"/>
                </a:lnTo>
                <a:close/>
                <a:moveTo>
                  <a:pt x="231155" y="24851"/>
                </a:moveTo>
                <a:lnTo>
                  <a:pt x="231472" y="25395"/>
                </a:lnTo>
                <a:lnTo>
                  <a:pt x="230906" y="25690"/>
                </a:lnTo>
                <a:lnTo>
                  <a:pt x="230634" y="25123"/>
                </a:lnTo>
                <a:lnTo>
                  <a:pt x="231155" y="24851"/>
                </a:lnTo>
                <a:close/>
                <a:moveTo>
                  <a:pt x="68345" y="24784"/>
                </a:moveTo>
                <a:lnTo>
                  <a:pt x="68685" y="25373"/>
                </a:lnTo>
                <a:lnTo>
                  <a:pt x="68119" y="25712"/>
                </a:lnTo>
                <a:lnTo>
                  <a:pt x="67802" y="25078"/>
                </a:lnTo>
                <a:lnTo>
                  <a:pt x="68345" y="24784"/>
                </a:lnTo>
                <a:close/>
                <a:moveTo>
                  <a:pt x="122646" y="24851"/>
                </a:moveTo>
                <a:lnTo>
                  <a:pt x="122940" y="25418"/>
                </a:lnTo>
                <a:lnTo>
                  <a:pt x="122374" y="25712"/>
                </a:lnTo>
                <a:lnTo>
                  <a:pt x="122124" y="25146"/>
                </a:lnTo>
                <a:lnTo>
                  <a:pt x="122646" y="24851"/>
                </a:lnTo>
                <a:close/>
                <a:moveTo>
                  <a:pt x="142263" y="24806"/>
                </a:moveTo>
                <a:lnTo>
                  <a:pt x="142558" y="25327"/>
                </a:lnTo>
                <a:lnTo>
                  <a:pt x="141946" y="25712"/>
                </a:lnTo>
                <a:lnTo>
                  <a:pt x="141697" y="25101"/>
                </a:lnTo>
                <a:lnTo>
                  <a:pt x="142263" y="24806"/>
                </a:lnTo>
                <a:close/>
                <a:moveTo>
                  <a:pt x="157283" y="24897"/>
                </a:moveTo>
                <a:lnTo>
                  <a:pt x="157600" y="25418"/>
                </a:lnTo>
                <a:lnTo>
                  <a:pt x="157056" y="25712"/>
                </a:lnTo>
                <a:lnTo>
                  <a:pt x="156762" y="25191"/>
                </a:lnTo>
                <a:lnTo>
                  <a:pt x="157283" y="24897"/>
                </a:lnTo>
                <a:close/>
                <a:moveTo>
                  <a:pt x="33640" y="24670"/>
                </a:moveTo>
                <a:lnTo>
                  <a:pt x="34025" y="25282"/>
                </a:lnTo>
                <a:cubicBezTo>
                  <a:pt x="33844" y="25440"/>
                  <a:pt x="33482" y="25373"/>
                  <a:pt x="33482" y="25735"/>
                </a:cubicBezTo>
                <a:lnTo>
                  <a:pt x="33074" y="25010"/>
                </a:lnTo>
                <a:cubicBezTo>
                  <a:pt x="33187" y="24942"/>
                  <a:pt x="33323" y="24874"/>
                  <a:pt x="33459" y="24806"/>
                </a:cubicBezTo>
                <a:cubicBezTo>
                  <a:pt x="33527" y="24761"/>
                  <a:pt x="33595" y="24716"/>
                  <a:pt x="33640" y="24670"/>
                </a:cubicBezTo>
                <a:close/>
                <a:moveTo>
                  <a:pt x="250773" y="24761"/>
                </a:moveTo>
                <a:lnTo>
                  <a:pt x="251113" y="25418"/>
                </a:lnTo>
                <a:lnTo>
                  <a:pt x="250524" y="25735"/>
                </a:lnTo>
                <a:cubicBezTo>
                  <a:pt x="250411" y="25531"/>
                  <a:pt x="250320" y="25305"/>
                  <a:pt x="250207" y="25078"/>
                </a:cubicBezTo>
                <a:lnTo>
                  <a:pt x="250773" y="24761"/>
                </a:lnTo>
                <a:close/>
                <a:moveTo>
                  <a:pt x="48773" y="24829"/>
                </a:moveTo>
                <a:cubicBezTo>
                  <a:pt x="48886" y="25010"/>
                  <a:pt x="49022" y="25191"/>
                  <a:pt x="49135" y="25395"/>
                </a:cubicBezTo>
                <a:lnTo>
                  <a:pt x="48456" y="25758"/>
                </a:lnTo>
                <a:lnTo>
                  <a:pt x="48138" y="25123"/>
                </a:lnTo>
                <a:lnTo>
                  <a:pt x="48773" y="24829"/>
                </a:lnTo>
                <a:close/>
                <a:moveTo>
                  <a:pt x="83432" y="24897"/>
                </a:moveTo>
                <a:lnTo>
                  <a:pt x="83750" y="25418"/>
                </a:lnTo>
                <a:lnTo>
                  <a:pt x="83138" y="25758"/>
                </a:lnTo>
                <a:cubicBezTo>
                  <a:pt x="83047" y="25599"/>
                  <a:pt x="82957" y="25395"/>
                  <a:pt x="82866" y="25191"/>
                </a:cubicBezTo>
                <a:lnTo>
                  <a:pt x="83432" y="24897"/>
                </a:lnTo>
                <a:close/>
                <a:moveTo>
                  <a:pt x="103005" y="24851"/>
                </a:moveTo>
                <a:lnTo>
                  <a:pt x="103322" y="25440"/>
                </a:lnTo>
                <a:lnTo>
                  <a:pt x="102801" y="25758"/>
                </a:lnTo>
                <a:lnTo>
                  <a:pt x="102484" y="25146"/>
                </a:lnTo>
                <a:lnTo>
                  <a:pt x="103005" y="24851"/>
                </a:lnTo>
                <a:close/>
                <a:moveTo>
                  <a:pt x="172324" y="24942"/>
                </a:moveTo>
                <a:cubicBezTo>
                  <a:pt x="172438" y="25123"/>
                  <a:pt x="172528" y="25282"/>
                  <a:pt x="172619" y="25463"/>
                </a:cubicBezTo>
                <a:lnTo>
                  <a:pt x="172098" y="25758"/>
                </a:lnTo>
                <a:lnTo>
                  <a:pt x="171803" y="25214"/>
                </a:lnTo>
                <a:lnTo>
                  <a:pt x="172324" y="24942"/>
                </a:lnTo>
                <a:close/>
                <a:moveTo>
                  <a:pt x="272526" y="24533"/>
                </a:moveTo>
                <a:cubicBezTo>
                  <a:pt x="272205" y="24533"/>
                  <a:pt x="271954" y="24797"/>
                  <a:pt x="271954" y="25123"/>
                </a:cubicBezTo>
                <a:cubicBezTo>
                  <a:pt x="271931" y="25463"/>
                  <a:pt x="272203" y="25735"/>
                  <a:pt x="272543" y="25758"/>
                </a:cubicBezTo>
                <a:cubicBezTo>
                  <a:pt x="272860" y="25735"/>
                  <a:pt x="273132" y="25486"/>
                  <a:pt x="273155" y="25146"/>
                </a:cubicBezTo>
                <a:cubicBezTo>
                  <a:pt x="273177" y="24806"/>
                  <a:pt x="272906" y="24534"/>
                  <a:pt x="272566" y="24534"/>
                </a:cubicBezTo>
                <a:cubicBezTo>
                  <a:pt x="272552" y="24533"/>
                  <a:pt x="272539" y="24533"/>
                  <a:pt x="272526" y="24533"/>
                </a:cubicBezTo>
                <a:close/>
                <a:moveTo>
                  <a:pt x="118092" y="24942"/>
                </a:moveTo>
                <a:lnTo>
                  <a:pt x="118387" y="25486"/>
                </a:lnTo>
                <a:lnTo>
                  <a:pt x="117775" y="25780"/>
                </a:lnTo>
                <a:lnTo>
                  <a:pt x="117526" y="25237"/>
                </a:lnTo>
                <a:lnTo>
                  <a:pt x="118092" y="24942"/>
                </a:lnTo>
                <a:close/>
                <a:moveTo>
                  <a:pt x="137665" y="24897"/>
                </a:moveTo>
                <a:lnTo>
                  <a:pt x="138050" y="25508"/>
                </a:lnTo>
                <a:lnTo>
                  <a:pt x="137438" y="25780"/>
                </a:lnTo>
                <a:cubicBezTo>
                  <a:pt x="137370" y="25599"/>
                  <a:pt x="137280" y="25395"/>
                  <a:pt x="137166" y="25191"/>
                </a:cubicBezTo>
                <a:lnTo>
                  <a:pt x="137665" y="24897"/>
                </a:lnTo>
                <a:close/>
                <a:moveTo>
                  <a:pt x="211583" y="24829"/>
                </a:moveTo>
                <a:lnTo>
                  <a:pt x="211877" y="25418"/>
                </a:lnTo>
                <a:lnTo>
                  <a:pt x="211288" y="25780"/>
                </a:lnTo>
                <a:cubicBezTo>
                  <a:pt x="211152" y="25554"/>
                  <a:pt x="211039" y="25327"/>
                  <a:pt x="210926" y="25146"/>
                </a:cubicBezTo>
                <a:lnTo>
                  <a:pt x="211583" y="24829"/>
                </a:lnTo>
                <a:close/>
                <a:moveTo>
                  <a:pt x="246242" y="24919"/>
                </a:moveTo>
                <a:cubicBezTo>
                  <a:pt x="246356" y="25101"/>
                  <a:pt x="246469" y="25282"/>
                  <a:pt x="246582" y="25486"/>
                </a:cubicBezTo>
                <a:lnTo>
                  <a:pt x="245903" y="25803"/>
                </a:lnTo>
                <a:lnTo>
                  <a:pt x="245631" y="25191"/>
                </a:lnTo>
                <a:lnTo>
                  <a:pt x="246242" y="24919"/>
                </a:lnTo>
                <a:close/>
                <a:moveTo>
                  <a:pt x="29178" y="24851"/>
                </a:moveTo>
                <a:lnTo>
                  <a:pt x="29540" y="25463"/>
                </a:lnTo>
                <a:lnTo>
                  <a:pt x="28883" y="25826"/>
                </a:lnTo>
                <a:lnTo>
                  <a:pt x="28589" y="25191"/>
                </a:lnTo>
                <a:lnTo>
                  <a:pt x="29178" y="24851"/>
                </a:lnTo>
                <a:close/>
                <a:moveTo>
                  <a:pt x="16269" y="24533"/>
                </a:moveTo>
                <a:cubicBezTo>
                  <a:pt x="15903" y="24533"/>
                  <a:pt x="15608" y="24820"/>
                  <a:pt x="15608" y="25191"/>
                </a:cubicBezTo>
                <a:cubicBezTo>
                  <a:pt x="15631" y="25531"/>
                  <a:pt x="15903" y="25826"/>
                  <a:pt x="16265" y="25848"/>
                </a:cubicBezTo>
                <a:cubicBezTo>
                  <a:pt x="16605" y="25848"/>
                  <a:pt x="16899" y="25576"/>
                  <a:pt x="16922" y="25214"/>
                </a:cubicBezTo>
                <a:cubicBezTo>
                  <a:pt x="16945" y="24851"/>
                  <a:pt x="16673" y="24557"/>
                  <a:pt x="16310" y="24534"/>
                </a:cubicBezTo>
                <a:cubicBezTo>
                  <a:pt x="16297" y="24534"/>
                  <a:pt x="16283" y="24533"/>
                  <a:pt x="16269" y="24533"/>
                </a:cubicBezTo>
                <a:close/>
                <a:moveTo>
                  <a:pt x="63837" y="24919"/>
                </a:moveTo>
                <a:lnTo>
                  <a:pt x="64154" y="25508"/>
                </a:lnTo>
                <a:lnTo>
                  <a:pt x="63543" y="25848"/>
                </a:lnTo>
                <a:lnTo>
                  <a:pt x="63248" y="25237"/>
                </a:lnTo>
                <a:lnTo>
                  <a:pt x="63837" y="24919"/>
                </a:lnTo>
                <a:close/>
                <a:moveTo>
                  <a:pt x="98474" y="25010"/>
                </a:moveTo>
                <a:lnTo>
                  <a:pt x="98791" y="25531"/>
                </a:lnTo>
                <a:lnTo>
                  <a:pt x="98225" y="25848"/>
                </a:lnTo>
                <a:lnTo>
                  <a:pt x="97953" y="25282"/>
                </a:lnTo>
                <a:lnTo>
                  <a:pt x="98474" y="25010"/>
                </a:lnTo>
                <a:close/>
                <a:moveTo>
                  <a:pt x="152752" y="25010"/>
                </a:moveTo>
                <a:cubicBezTo>
                  <a:pt x="152843" y="25191"/>
                  <a:pt x="152956" y="25350"/>
                  <a:pt x="153046" y="25531"/>
                </a:cubicBezTo>
                <a:lnTo>
                  <a:pt x="152457" y="25848"/>
                </a:lnTo>
                <a:lnTo>
                  <a:pt x="152186" y="25305"/>
                </a:lnTo>
                <a:lnTo>
                  <a:pt x="152752" y="25010"/>
                </a:lnTo>
                <a:close/>
                <a:moveTo>
                  <a:pt x="226625" y="24965"/>
                </a:moveTo>
                <a:lnTo>
                  <a:pt x="226964" y="25531"/>
                </a:lnTo>
                <a:lnTo>
                  <a:pt x="226398" y="25848"/>
                </a:lnTo>
                <a:cubicBezTo>
                  <a:pt x="226307" y="25644"/>
                  <a:pt x="226217" y="25440"/>
                  <a:pt x="226104" y="25237"/>
                </a:cubicBezTo>
                <a:lnTo>
                  <a:pt x="226625" y="24965"/>
                </a:lnTo>
                <a:close/>
                <a:moveTo>
                  <a:pt x="283054" y="24806"/>
                </a:moveTo>
                <a:cubicBezTo>
                  <a:pt x="282782" y="24806"/>
                  <a:pt x="282533" y="25010"/>
                  <a:pt x="282533" y="25305"/>
                </a:cubicBezTo>
                <a:cubicBezTo>
                  <a:pt x="282511" y="25622"/>
                  <a:pt x="282760" y="25871"/>
                  <a:pt x="283054" y="25871"/>
                </a:cubicBezTo>
                <a:cubicBezTo>
                  <a:pt x="283349" y="25848"/>
                  <a:pt x="283575" y="25622"/>
                  <a:pt x="283575" y="25350"/>
                </a:cubicBezTo>
                <a:cubicBezTo>
                  <a:pt x="283575" y="25055"/>
                  <a:pt x="283349" y="24806"/>
                  <a:pt x="283054" y="24806"/>
                </a:cubicBezTo>
                <a:close/>
                <a:moveTo>
                  <a:pt x="11667" y="24648"/>
                </a:moveTo>
                <a:cubicBezTo>
                  <a:pt x="11327" y="24670"/>
                  <a:pt x="11055" y="24942"/>
                  <a:pt x="11078" y="25282"/>
                </a:cubicBezTo>
                <a:cubicBezTo>
                  <a:pt x="11055" y="25622"/>
                  <a:pt x="11349" y="25894"/>
                  <a:pt x="11689" y="25894"/>
                </a:cubicBezTo>
                <a:cubicBezTo>
                  <a:pt x="12029" y="25894"/>
                  <a:pt x="12301" y="25622"/>
                  <a:pt x="12301" y="25282"/>
                </a:cubicBezTo>
                <a:cubicBezTo>
                  <a:pt x="12301" y="24942"/>
                  <a:pt x="12006" y="24648"/>
                  <a:pt x="11667" y="24648"/>
                </a:cubicBezTo>
                <a:close/>
                <a:moveTo>
                  <a:pt x="113516" y="25055"/>
                </a:moveTo>
                <a:lnTo>
                  <a:pt x="113811" y="25576"/>
                </a:lnTo>
                <a:lnTo>
                  <a:pt x="113267" y="25894"/>
                </a:lnTo>
                <a:lnTo>
                  <a:pt x="112995" y="25350"/>
                </a:lnTo>
                <a:lnTo>
                  <a:pt x="113516" y="25055"/>
                </a:lnTo>
                <a:close/>
                <a:moveTo>
                  <a:pt x="133134" y="25010"/>
                </a:moveTo>
                <a:lnTo>
                  <a:pt x="133451" y="25576"/>
                </a:lnTo>
                <a:lnTo>
                  <a:pt x="132908" y="25894"/>
                </a:lnTo>
                <a:lnTo>
                  <a:pt x="132568" y="25282"/>
                </a:lnTo>
                <a:lnTo>
                  <a:pt x="133134" y="25010"/>
                </a:lnTo>
                <a:close/>
                <a:moveTo>
                  <a:pt x="78834" y="24987"/>
                </a:moveTo>
                <a:cubicBezTo>
                  <a:pt x="78947" y="25191"/>
                  <a:pt x="79060" y="25395"/>
                  <a:pt x="79196" y="25599"/>
                </a:cubicBezTo>
                <a:lnTo>
                  <a:pt x="78607" y="25916"/>
                </a:lnTo>
                <a:lnTo>
                  <a:pt x="78313" y="25282"/>
                </a:lnTo>
                <a:lnTo>
                  <a:pt x="78834" y="24987"/>
                </a:lnTo>
                <a:close/>
                <a:moveTo>
                  <a:pt x="167794" y="25055"/>
                </a:moveTo>
                <a:cubicBezTo>
                  <a:pt x="167884" y="25237"/>
                  <a:pt x="167975" y="25418"/>
                  <a:pt x="168088" y="25622"/>
                </a:cubicBezTo>
                <a:lnTo>
                  <a:pt x="167567" y="25916"/>
                </a:lnTo>
                <a:lnTo>
                  <a:pt x="167295" y="25327"/>
                </a:lnTo>
                <a:lnTo>
                  <a:pt x="167794" y="25055"/>
                </a:lnTo>
                <a:close/>
                <a:moveTo>
                  <a:pt x="241644" y="25033"/>
                </a:moveTo>
                <a:lnTo>
                  <a:pt x="242006" y="25599"/>
                </a:lnTo>
                <a:lnTo>
                  <a:pt x="241395" y="25916"/>
                </a:lnTo>
                <a:lnTo>
                  <a:pt x="241078" y="25350"/>
                </a:lnTo>
                <a:lnTo>
                  <a:pt x="241644" y="25033"/>
                </a:lnTo>
                <a:close/>
                <a:moveTo>
                  <a:pt x="268012" y="24648"/>
                </a:moveTo>
                <a:cubicBezTo>
                  <a:pt x="267469" y="24648"/>
                  <a:pt x="267152" y="25327"/>
                  <a:pt x="267559" y="25735"/>
                </a:cubicBezTo>
                <a:cubicBezTo>
                  <a:pt x="267687" y="25870"/>
                  <a:pt x="267847" y="25930"/>
                  <a:pt x="268004" y="25930"/>
                </a:cubicBezTo>
                <a:cubicBezTo>
                  <a:pt x="268322" y="25930"/>
                  <a:pt x="268632" y="25683"/>
                  <a:pt x="268647" y="25305"/>
                </a:cubicBezTo>
                <a:cubicBezTo>
                  <a:pt x="268669" y="24965"/>
                  <a:pt x="268375" y="24648"/>
                  <a:pt x="268012" y="24648"/>
                </a:cubicBezTo>
                <a:close/>
                <a:moveTo>
                  <a:pt x="148176" y="25101"/>
                </a:moveTo>
                <a:cubicBezTo>
                  <a:pt x="148267" y="25259"/>
                  <a:pt x="148380" y="25440"/>
                  <a:pt x="148493" y="25622"/>
                </a:cubicBezTo>
                <a:lnTo>
                  <a:pt x="147949" y="25939"/>
                </a:lnTo>
                <a:cubicBezTo>
                  <a:pt x="147859" y="25758"/>
                  <a:pt x="147745" y="25599"/>
                  <a:pt x="147655" y="25395"/>
                </a:cubicBezTo>
                <a:lnTo>
                  <a:pt x="148176" y="25101"/>
                </a:lnTo>
                <a:close/>
                <a:moveTo>
                  <a:pt x="222071" y="25101"/>
                </a:moveTo>
                <a:lnTo>
                  <a:pt x="222388" y="25622"/>
                </a:lnTo>
                <a:lnTo>
                  <a:pt x="221777" y="25939"/>
                </a:lnTo>
                <a:lnTo>
                  <a:pt x="221505" y="25395"/>
                </a:lnTo>
                <a:lnTo>
                  <a:pt x="222071" y="25101"/>
                </a:lnTo>
                <a:close/>
                <a:moveTo>
                  <a:pt x="59284" y="24965"/>
                </a:moveTo>
                <a:lnTo>
                  <a:pt x="59624" y="25599"/>
                </a:lnTo>
                <a:lnTo>
                  <a:pt x="58967" y="25961"/>
                </a:lnTo>
                <a:lnTo>
                  <a:pt x="58650" y="25327"/>
                </a:lnTo>
                <a:lnTo>
                  <a:pt x="59284" y="24965"/>
                </a:lnTo>
                <a:close/>
                <a:moveTo>
                  <a:pt x="93921" y="25055"/>
                </a:moveTo>
                <a:lnTo>
                  <a:pt x="94238" y="25622"/>
                </a:lnTo>
                <a:lnTo>
                  <a:pt x="93627" y="25961"/>
                </a:lnTo>
                <a:lnTo>
                  <a:pt x="93355" y="25395"/>
                </a:lnTo>
                <a:lnTo>
                  <a:pt x="93921" y="25055"/>
                </a:lnTo>
                <a:close/>
                <a:moveTo>
                  <a:pt x="182836" y="25078"/>
                </a:moveTo>
                <a:lnTo>
                  <a:pt x="182836" y="25101"/>
                </a:lnTo>
                <a:cubicBezTo>
                  <a:pt x="182949" y="25305"/>
                  <a:pt x="183039" y="25463"/>
                  <a:pt x="183130" y="25667"/>
                </a:cubicBezTo>
                <a:lnTo>
                  <a:pt x="182586" y="25961"/>
                </a:lnTo>
                <a:lnTo>
                  <a:pt x="182269" y="25418"/>
                </a:lnTo>
                <a:lnTo>
                  <a:pt x="182836" y="25078"/>
                </a:lnTo>
                <a:close/>
                <a:moveTo>
                  <a:pt x="7138" y="24794"/>
                </a:moveTo>
                <a:cubicBezTo>
                  <a:pt x="6993" y="24794"/>
                  <a:pt x="6846" y="24847"/>
                  <a:pt x="6728" y="24965"/>
                </a:cubicBezTo>
                <a:cubicBezTo>
                  <a:pt x="6372" y="25343"/>
                  <a:pt x="6628" y="25962"/>
                  <a:pt x="7131" y="25962"/>
                </a:cubicBezTo>
                <a:cubicBezTo>
                  <a:pt x="7140" y="25962"/>
                  <a:pt x="7149" y="25962"/>
                  <a:pt x="7158" y="25961"/>
                </a:cubicBezTo>
                <a:cubicBezTo>
                  <a:pt x="7476" y="25961"/>
                  <a:pt x="7725" y="25690"/>
                  <a:pt x="7725" y="25373"/>
                </a:cubicBezTo>
                <a:cubicBezTo>
                  <a:pt x="7725" y="25021"/>
                  <a:pt x="7436" y="24794"/>
                  <a:pt x="7138" y="24794"/>
                </a:cubicBezTo>
                <a:close/>
                <a:moveTo>
                  <a:pt x="278456" y="24874"/>
                </a:moveTo>
                <a:cubicBezTo>
                  <a:pt x="278138" y="24874"/>
                  <a:pt x="277889" y="25146"/>
                  <a:pt x="277889" y="25463"/>
                </a:cubicBezTo>
                <a:cubicBezTo>
                  <a:pt x="277912" y="25758"/>
                  <a:pt x="278161" y="25984"/>
                  <a:pt x="278456" y="25984"/>
                </a:cubicBezTo>
                <a:cubicBezTo>
                  <a:pt x="278469" y="25985"/>
                  <a:pt x="278482" y="25986"/>
                  <a:pt x="278495" y="25986"/>
                </a:cubicBezTo>
                <a:cubicBezTo>
                  <a:pt x="278792" y="25986"/>
                  <a:pt x="279000" y="25745"/>
                  <a:pt x="279022" y="25463"/>
                </a:cubicBezTo>
                <a:cubicBezTo>
                  <a:pt x="279022" y="25146"/>
                  <a:pt x="278773" y="24874"/>
                  <a:pt x="278456" y="24874"/>
                </a:cubicBezTo>
                <a:close/>
                <a:moveTo>
                  <a:pt x="128603" y="25101"/>
                </a:moveTo>
                <a:cubicBezTo>
                  <a:pt x="128694" y="25305"/>
                  <a:pt x="128807" y="25486"/>
                  <a:pt x="128898" y="25690"/>
                </a:cubicBezTo>
                <a:lnTo>
                  <a:pt x="128309" y="26007"/>
                </a:lnTo>
                <a:lnTo>
                  <a:pt x="128014" y="25440"/>
                </a:lnTo>
                <a:lnTo>
                  <a:pt x="128603" y="25101"/>
                </a:lnTo>
                <a:close/>
                <a:moveTo>
                  <a:pt x="2560" y="24942"/>
                </a:moveTo>
                <a:cubicBezTo>
                  <a:pt x="2265" y="24942"/>
                  <a:pt x="2039" y="25169"/>
                  <a:pt x="2016" y="25463"/>
                </a:cubicBezTo>
                <a:cubicBezTo>
                  <a:pt x="2016" y="25758"/>
                  <a:pt x="2243" y="26029"/>
                  <a:pt x="2560" y="26029"/>
                </a:cubicBezTo>
                <a:cubicBezTo>
                  <a:pt x="2854" y="26029"/>
                  <a:pt x="3126" y="25780"/>
                  <a:pt x="3126" y="25463"/>
                </a:cubicBezTo>
                <a:cubicBezTo>
                  <a:pt x="3104" y="25169"/>
                  <a:pt x="2854" y="24942"/>
                  <a:pt x="2560" y="24942"/>
                </a:cubicBezTo>
                <a:close/>
                <a:moveTo>
                  <a:pt x="39666" y="25055"/>
                </a:moveTo>
                <a:lnTo>
                  <a:pt x="40051" y="25690"/>
                </a:lnTo>
                <a:lnTo>
                  <a:pt x="39372" y="26029"/>
                </a:lnTo>
                <a:lnTo>
                  <a:pt x="39077" y="25395"/>
                </a:lnTo>
                <a:lnTo>
                  <a:pt x="39666" y="25055"/>
                </a:lnTo>
                <a:close/>
                <a:moveTo>
                  <a:pt x="217473" y="25191"/>
                </a:moveTo>
                <a:lnTo>
                  <a:pt x="217790" y="25735"/>
                </a:lnTo>
                <a:lnTo>
                  <a:pt x="217246" y="26029"/>
                </a:lnTo>
                <a:lnTo>
                  <a:pt x="216952" y="25486"/>
                </a:lnTo>
                <a:lnTo>
                  <a:pt x="217473" y="25191"/>
                </a:lnTo>
                <a:close/>
                <a:moveTo>
                  <a:pt x="263436" y="24716"/>
                </a:moveTo>
                <a:cubicBezTo>
                  <a:pt x="263074" y="24716"/>
                  <a:pt x="262779" y="24987"/>
                  <a:pt x="262779" y="25350"/>
                </a:cubicBezTo>
                <a:cubicBezTo>
                  <a:pt x="262757" y="25712"/>
                  <a:pt x="263029" y="26007"/>
                  <a:pt x="263391" y="26029"/>
                </a:cubicBezTo>
                <a:cubicBezTo>
                  <a:pt x="263776" y="26029"/>
                  <a:pt x="264071" y="25735"/>
                  <a:pt x="264093" y="25373"/>
                </a:cubicBezTo>
                <a:cubicBezTo>
                  <a:pt x="264071" y="25010"/>
                  <a:pt x="263799" y="24716"/>
                  <a:pt x="263436" y="24716"/>
                </a:cubicBezTo>
                <a:close/>
                <a:moveTo>
                  <a:pt x="26414" y="26029"/>
                </a:moveTo>
                <a:cubicBezTo>
                  <a:pt x="26417" y="26031"/>
                  <a:pt x="26420" y="26032"/>
                  <a:pt x="26423" y="26034"/>
                </a:cubicBezTo>
                <a:lnTo>
                  <a:pt x="26423" y="26034"/>
                </a:lnTo>
                <a:cubicBezTo>
                  <a:pt x="26427" y="26033"/>
                  <a:pt x="26432" y="26031"/>
                  <a:pt x="26437" y="26029"/>
                </a:cubicBezTo>
                <a:close/>
                <a:moveTo>
                  <a:pt x="74326" y="25101"/>
                </a:moveTo>
                <a:lnTo>
                  <a:pt x="74643" y="25712"/>
                </a:lnTo>
                <a:lnTo>
                  <a:pt x="74077" y="26052"/>
                </a:lnTo>
                <a:lnTo>
                  <a:pt x="73692" y="25395"/>
                </a:lnTo>
                <a:lnTo>
                  <a:pt x="74326" y="25101"/>
                </a:lnTo>
                <a:close/>
                <a:moveTo>
                  <a:pt x="163263" y="25191"/>
                </a:moveTo>
                <a:lnTo>
                  <a:pt x="163535" y="25758"/>
                </a:lnTo>
                <a:lnTo>
                  <a:pt x="162969" y="26052"/>
                </a:lnTo>
                <a:lnTo>
                  <a:pt x="162697" y="25531"/>
                </a:lnTo>
                <a:lnTo>
                  <a:pt x="163263" y="25191"/>
                </a:lnTo>
                <a:close/>
                <a:moveTo>
                  <a:pt x="178305" y="25237"/>
                </a:moveTo>
                <a:cubicBezTo>
                  <a:pt x="178396" y="25418"/>
                  <a:pt x="178509" y="25622"/>
                  <a:pt x="178599" y="25803"/>
                </a:cubicBezTo>
                <a:lnTo>
                  <a:pt x="178056" y="26052"/>
                </a:lnTo>
                <a:lnTo>
                  <a:pt x="177761" y="25508"/>
                </a:lnTo>
                <a:lnTo>
                  <a:pt x="178305" y="25237"/>
                </a:lnTo>
                <a:close/>
                <a:moveTo>
                  <a:pt x="237141" y="25155"/>
                </a:moveTo>
                <a:cubicBezTo>
                  <a:pt x="237252" y="25334"/>
                  <a:pt x="237342" y="25534"/>
                  <a:pt x="237453" y="25712"/>
                </a:cubicBezTo>
                <a:lnTo>
                  <a:pt x="236864" y="26052"/>
                </a:lnTo>
                <a:cubicBezTo>
                  <a:pt x="236773" y="25848"/>
                  <a:pt x="236683" y="25644"/>
                  <a:pt x="236592" y="25440"/>
                </a:cubicBezTo>
                <a:lnTo>
                  <a:pt x="237141" y="25155"/>
                </a:lnTo>
                <a:close/>
                <a:moveTo>
                  <a:pt x="89368" y="25191"/>
                </a:moveTo>
                <a:lnTo>
                  <a:pt x="89685" y="25735"/>
                </a:lnTo>
                <a:lnTo>
                  <a:pt x="89118" y="26075"/>
                </a:lnTo>
                <a:lnTo>
                  <a:pt x="88824" y="25486"/>
                </a:lnTo>
                <a:lnTo>
                  <a:pt x="89368" y="25191"/>
                </a:lnTo>
                <a:close/>
                <a:moveTo>
                  <a:pt x="108986" y="25169"/>
                </a:moveTo>
                <a:lnTo>
                  <a:pt x="109303" y="25735"/>
                </a:lnTo>
                <a:lnTo>
                  <a:pt x="108736" y="26075"/>
                </a:lnTo>
                <a:lnTo>
                  <a:pt x="108464" y="25440"/>
                </a:lnTo>
                <a:lnTo>
                  <a:pt x="108986" y="25169"/>
                </a:lnTo>
                <a:close/>
                <a:moveTo>
                  <a:pt x="124005" y="25237"/>
                </a:moveTo>
                <a:cubicBezTo>
                  <a:pt x="124118" y="25418"/>
                  <a:pt x="124231" y="25622"/>
                  <a:pt x="124322" y="25780"/>
                </a:cubicBezTo>
                <a:lnTo>
                  <a:pt x="123756" y="26097"/>
                </a:lnTo>
                <a:lnTo>
                  <a:pt x="123484" y="25531"/>
                </a:lnTo>
                <a:lnTo>
                  <a:pt x="124005" y="25237"/>
                </a:lnTo>
                <a:close/>
                <a:moveTo>
                  <a:pt x="35090" y="25146"/>
                </a:moveTo>
                <a:lnTo>
                  <a:pt x="35453" y="25780"/>
                </a:lnTo>
                <a:lnTo>
                  <a:pt x="34796" y="26120"/>
                </a:lnTo>
                <a:lnTo>
                  <a:pt x="34501" y="25486"/>
                </a:lnTo>
                <a:lnTo>
                  <a:pt x="35090" y="25146"/>
                </a:lnTo>
                <a:close/>
                <a:moveTo>
                  <a:pt x="41631" y="26115"/>
                </a:moveTo>
                <a:lnTo>
                  <a:pt x="41614" y="26120"/>
                </a:lnTo>
                <a:lnTo>
                  <a:pt x="41637" y="26120"/>
                </a:lnTo>
                <a:lnTo>
                  <a:pt x="41631" y="26115"/>
                </a:lnTo>
                <a:close/>
                <a:moveTo>
                  <a:pt x="143645" y="25214"/>
                </a:moveTo>
                <a:lnTo>
                  <a:pt x="143962" y="25803"/>
                </a:lnTo>
                <a:lnTo>
                  <a:pt x="143396" y="26120"/>
                </a:lnTo>
                <a:lnTo>
                  <a:pt x="143396" y="26097"/>
                </a:lnTo>
                <a:cubicBezTo>
                  <a:pt x="143283" y="25894"/>
                  <a:pt x="143192" y="25712"/>
                  <a:pt x="143124" y="25508"/>
                </a:cubicBezTo>
                <a:lnTo>
                  <a:pt x="143645" y="25214"/>
                </a:lnTo>
                <a:close/>
                <a:moveTo>
                  <a:pt x="212965" y="25259"/>
                </a:moveTo>
                <a:cubicBezTo>
                  <a:pt x="213055" y="25440"/>
                  <a:pt x="213169" y="25644"/>
                  <a:pt x="213259" y="25848"/>
                </a:cubicBezTo>
                <a:lnTo>
                  <a:pt x="212738" y="26120"/>
                </a:lnTo>
                <a:lnTo>
                  <a:pt x="212398" y="25599"/>
                </a:lnTo>
                <a:lnTo>
                  <a:pt x="212965" y="25259"/>
                </a:lnTo>
                <a:close/>
                <a:moveTo>
                  <a:pt x="258543" y="26120"/>
                </a:moveTo>
                <a:cubicBezTo>
                  <a:pt x="258546" y="26122"/>
                  <a:pt x="258549" y="26123"/>
                  <a:pt x="258551" y="26125"/>
                </a:cubicBezTo>
                <a:lnTo>
                  <a:pt x="258551" y="26125"/>
                </a:lnTo>
                <a:cubicBezTo>
                  <a:pt x="258556" y="26123"/>
                  <a:pt x="258561" y="26122"/>
                  <a:pt x="258566" y="26120"/>
                </a:cubicBezTo>
                <a:close/>
                <a:moveTo>
                  <a:pt x="158664" y="25305"/>
                </a:moveTo>
                <a:lnTo>
                  <a:pt x="158982" y="25826"/>
                </a:lnTo>
                <a:lnTo>
                  <a:pt x="158438" y="26143"/>
                </a:lnTo>
                <a:lnTo>
                  <a:pt x="158143" y="25599"/>
                </a:lnTo>
                <a:lnTo>
                  <a:pt x="158664" y="25305"/>
                </a:lnTo>
                <a:close/>
                <a:moveTo>
                  <a:pt x="69750" y="25237"/>
                </a:moveTo>
                <a:lnTo>
                  <a:pt x="70067" y="25826"/>
                </a:lnTo>
                <a:lnTo>
                  <a:pt x="69478" y="26165"/>
                </a:lnTo>
                <a:cubicBezTo>
                  <a:pt x="69365" y="25961"/>
                  <a:pt x="69251" y="25735"/>
                  <a:pt x="69138" y="25531"/>
                </a:cubicBezTo>
                <a:lnTo>
                  <a:pt x="69750" y="25237"/>
                </a:lnTo>
                <a:close/>
                <a:moveTo>
                  <a:pt x="104410" y="25305"/>
                </a:moveTo>
                <a:lnTo>
                  <a:pt x="104704" y="25826"/>
                </a:lnTo>
                <a:lnTo>
                  <a:pt x="104138" y="26165"/>
                </a:lnTo>
                <a:lnTo>
                  <a:pt x="103866" y="25599"/>
                </a:lnTo>
                <a:lnTo>
                  <a:pt x="104410" y="25305"/>
                </a:lnTo>
                <a:close/>
                <a:moveTo>
                  <a:pt x="273948" y="24987"/>
                </a:moveTo>
                <a:cubicBezTo>
                  <a:pt x="273608" y="24987"/>
                  <a:pt x="273336" y="25259"/>
                  <a:pt x="273336" y="25599"/>
                </a:cubicBezTo>
                <a:cubicBezTo>
                  <a:pt x="273358" y="25924"/>
                  <a:pt x="273608" y="26167"/>
                  <a:pt x="273908" y="26167"/>
                </a:cubicBezTo>
                <a:cubicBezTo>
                  <a:pt x="273921" y="26167"/>
                  <a:pt x="273934" y="26166"/>
                  <a:pt x="273948" y="26165"/>
                </a:cubicBezTo>
                <a:cubicBezTo>
                  <a:pt x="274265" y="26165"/>
                  <a:pt x="274514" y="25894"/>
                  <a:pt x="274514" y="25576"/>
                </a:cubicBezTo>
                <a:cubicBezTo>
                  <a:pt x="274514" y="25259"/>
                  <a:pt x="274265" y="25010"/>
                  <a:pt x="273948" y="24987"/>
                </a:cubicBezTo>
                <a:close/>
                <a:moveTo>
                  <a:pt x="232560" y="25214"/>
                </a:moveTo>
                <a:lnTo>
                  <a:pt x="232877" y="25848"/>
                </a:lnTo>
                <a:lnTo>
                  <a:pt x="232288" y="26188"/>
                </a:lnTo>
                <a:lnTo>
                  <a:pt x="231993" y="25554"/>
                </a:lnTo>
                <a:lnTo>
                  <a:pt x="232560" y="25214"/>
                </a:lnTo>
                <a:close/>
                <a:moveTo>
                  <a:pt x="37034" y="26207"/>
                </a:moveTo>
                <a:cubicBezTo>
                  <a:pt x="37028" y="26208"/>
                  <a:pt x="37022" y="26209"/>
                  <a:pt x="37016" y="26211"/>
                </a:cubicBezTo>
                <a:lnTo>
                  <a:pt x="37038" y="26211"/>
                </a:lnTo>
                <a:lnTo>
                  <a:pt x="37034" y="26207"/>
                </a:lnTo>
                <a:close/>
                <a:moveTo>
                  <a:pt x="84837" y="25305"/>
                </a:moveTo>
                <a:lnTo>
                  <a:pt x="85154" y="25894"/>
                </a:lnTo>
                <a:lnTo>
                  <a:pt x="84542" y="26211"/>
                </a:lnTo>
                <a:lnTo>
                  <a:pt x="84225" y="25576"/>
                </a:lnTo>
                <a:lnTo>
                  <a:pt x="84837" y="25305"/>
                </a:lnTo>
                <a:close/>
                <a:moveTo>
                  <a:pt x="119474" y="25350"/>
                </a:moveTo>
                <a:cubicBezTo>
                  <a:pt x="119587" y="25531"/>
                  <a:pt x="119678" y="25712"/>
                  <a:pt x="119791" y="25894"/>
                </a:cubicBezTo>
                <a:lnTo>
                  <a:pt x="119180" y="26211"/>
                </a:lnTo>
                <a:lnTo>
                  <a:pt x="118908" y="25644"/>
                </a:lnTo>
                <a:lnTo>
                  <a:pt x="119474" y="25350"/>
                </a:lnTo>
                <a:close/>
                <a:moveTo>
                  <a:pt x="139047" y="25327"/>
                </a:moveTo>
                <a:lnTo>
                  <a:pt x="139364" y="25916"/>
                </a:lnTo>
                <a:lnTo>
                  <a:pt x="138797" y="26211"/>
                </a:lnTo>
                <a:lnTo>
                  <a:pt x="138458" y="25599"/>
                </a:lnTo>
                <a:lnTo>
                  <a:pt x="139047" y="25327"/>
                </a:lnTo>
                <a:close/>
                <a:moveTo>
                  <a:pt x="56756" y="26230"/>
                </a:moveTo>
                <a:lnTo>
                  <a:pt x="56747" y="26233"/>
                </a:lnTo>
                <a:lnTo>
                  <a:pt x="56769" y="26233"/>
                </a:lnTo>
                <a:cubicBezTo>
                  <a:pt x="56765" y="26232"/>
                  <a:pt x="56760" y="26231"/>
                  <a:pt x="56756" y="26230"/>
                </a:cubicBezTo>
                <a:close/>
                <a:moveTo>
                  <a:pt x="173706" y="25373"/>
                </a:moveTo>
                <a:lnTo>
                  <a:pt x="173978" y="25939"/>
                </a:lnTo>
                <a:lnTo>
                  <a:pt x="173480" y="26233"/>
                </a:lnTo>
                <a:lnTo>
                  <a:pt x="173185" y="25644"/>
                </a:lnTo>
                <a:lnTo>
                  <a:pt x="173706" y="25373"/>
                </a:lnTo>
                <a:close/>
                <a:moveTo>
                  <a:pt x="17650" y="24918"/>
                </a:moveTo>
                <a:cubicBezTo>
                  <a:pt x="17306" y="24918"/>
                  <a:pt x="17012" y="25183"/>
                  <a:pt x="16990" y="25531"/>
                </a:cubicBezTo>
                <a:cubicBezTo>
                  <a:pt x="16945" y="25894"/>
                  <a:pt x="17239" y="26233"/>
                  <a:pt x="17624" y="26256"/>
                </a:cubicBezTo>
                <a:lnTo>
                  <a:pt x="17624" y="26233"/>
                </a:lnTo>
                <a:cubicBezTo>
                  <a:pt x="17987" y="26233"/>
                  <a:pt x="18281" y="25961"/>
                  <a:pt x="18304" y="25622"/>
                </a:cubicBezTo>
                <a:cubicBezTo>
                  <a:pt x="18327" y="25259"/>
                  <a:pt x="18055" y="24965"/>
                  <a:pt x="17692" y="24919"/>
                </a:cubicBezTo>
                <a:cubicBezTo>
                  <a:pt x="17678" y="24919"/>
                  <a:pt x="17664" y="24918"/>
                  <a:pt x="17650" y="24918"/>
                </a:cubicBezTo>
                <a:close/>
                <a:moveTo>
                  <a:pt x="154134" y="25418"/>
                </a:moveTo>
                <a:lnTo>
                  <a:pt x="154428" y="25939"/>
                </a:lnTo>
                <a:lnTo>
                  <a:pt x="153839" y="26256"/>
                </a:lnTo>
                <a:lnTo>
                  <a:pt x="153545" y="25735"/>
                </a:lnTo>
                <a:lnTo>
                  <a:pt x="154134" y="25418"/>
                </a:lnTo>
                <a:close/>
                <a:moveTo>
                  <a:pt x="188793" y="25395"/>
                </a:moveTo>
                <a:cubicBezTo>
                  <a:pt x="188884" y="25576"/>
                  <a:pt x="188975" y="25758"/>
                  <a:pt x="189088" y="25984"/>
                </a:cubicBezTo>
                <a:lnTo>
                  <a:pt x="188522" y="26256"/>
                </a:lnTo>
                <a:lnTo>
                  <a:pt x="188182" y="25712"/>
                </a:lnTo>
                <a:lnTo>
                  <a:pt x="188793" y="25395"/>
                </a:lnTo>
                <a:close/>
                <a:moveTo>
                  <a:pt x="284451" y="25235"/>
                </a:moveTo>
                <a:cubicBezTo>
                  <a:pt x="284439" y="25235"/>
                  <a:pt x="284426" y="25236"/>
                  <a:pt x="284413" y="25237"/>
                </a:cubicBezTo>
                <a:cubicBezTo>
                  <a:pt x="284119" y="25237"/>
                  <a:pt x="283892" y="25463"/>
                  <a:pt x="283892" y="25758"/>
                </a:cubicBezTo>
                <a:cubicBezTo>
                  <a:pt x="283915" y="26029"/>
                  <a:pt x="284142" y="26256"/>
                  <a:pt x="284436" y="26256"/>
                </a:cubicBezTo>
                <a:cubicBezTo>
                  <a:pt x="284708" y="26256"/>
                  <a:pt x="284934" y="26007"/>
                  <a:pt x="284934" y="25735"/>
                </a:cubicBezTo>
                <a:cubicBezTo>
                  <a:pt x="284934" y="25454"/>
                  <a:pt x="284708" y="25235"/>
                  <a:pt x="284451" y="25235"/>
                </a:cubicBezTo>
                <a:close/>
                <a:moveTo>
                  <a:pt x="56747" y="26256"/>
                </a:moveTo>
                <a:lnTo>
                  <a:pt x="56747" y="26256"/>
                </a:lnTo>
                <a:cubicBezTo>
                  <a:pt x="56750" y="26261"/>
                  <a:pt x="56753" y="26266"/>
                  <a:pt x="56756" y="26271"/>
                </a:cubicBezTo>
                <a:lnTo>
                  <a:pt x="56756" y="26271"/>
                </a:lnTo>
                <a:cubicBezTo>
                  <a:pt x="56768" y="26274"/>
                  <a:pt x="56780" y="26276"/>
                  <a:pt x="56792" y="26279"/>
                </a:cubicBezTo>
                <a:lnTo>
                  <a:pt x="56747" y="26256"/>
                </a:lnTo>
                <a:close/>
                <a:moveTo>
                  <a:pt x="99856" y="25418"/>
                </a:moveTo>
                <a:lnTo>
                  <a:pt x="100173" y="25939"/>
                </a:lnTo>
                <a:lnTo>
                  <a:pt x="99607" y="26279"/>
                </a:lnTo>
                <a:lnTo>
                  <a:pt x="99313" y="25712"/>
                </a:lnTo>
                <a:lnTo>
                  <a:pt x="99856" y="25418"/>
                </a:lnTo>
                <a:close/>
                <a:moveTo>
                  <a:pt x="208389" y="25327"/>
                </a:moveTo>
                <a:cubicBezTo>
                  <a:pt x="208479" y="25554"/>
                  <a:pt x="208570" y="25780"/>
                  <a:pt x="208683" y="26007"/>
                </a:cubicBezTo>
                <a:lnTo>
                  <a:pt x="208139" y="26279"/>
                </a:lnTo>
                <a:lnTo>
                  <a:pt x="207822" y="25667"/>
                </a:lnTo>
                <a:lnTo>
                  <a:pt x="208389" y="25327"/>
                </a:lnTo>
                <a:close/>
                <a:moveTo>
                  <a:pt x="227984" y="25418"/>
                </a:moveTo>
                <a:cubicBezTo>
                  <a:pt x="228097" y="25576"/>
                  <a:pt x="228210" y="25758"/>
                  <a:pt x="228324" y="25961"/>
                </a:cubicBezTo>
                <a:lnTo>
                  <a:pt x="227757" y="26279"/>
                </a:lnTo>
                <a:cubicBezTo>
                  <a:pt x="227644" y="26097"/>
                  <a:pt x="227553" y="25894"/>
                  <a:pt x="227440" y="25712"/>
                </a:cubicBezTo>
                <a:lnTo>
                  <a:pt x="227984" y="25418"/>
                </a:lnTo>
                <a:close/>
                <a:moveTo>
                  <a:pt x="269349" y="25055"/>
                </a:moveTo>
                <a:cubicBezTo>
                  <a:pt x="269009" y="25101"/>
                  <a:pt x="268760" y="25373"/>
                  <a:pt x="268783" y="25712"/>
                </a:cubicBezTo>
                <a:cubicBezTo>
                  <a:pt x="268783" y="26039"/>
                  <a:pt x="269055" y="26303"/>
                  <a:pt x="269377" y="26303"/>
                </a:cubicBezTo>
                <a:cubicBezTo>
                  <a:pt x="269390" y="26303"/>
                  <a:pt x="269404" y="26302"/>
                  <a:pt x="269417" y="26301"/>
                </a:cubicBezTo>
                <a:cubicBezTo>
                  <a:pt x="269734" y="26301"/>
                  <a:pt x="270006" y="26029"/>
                  <a:pt x="270006" y="25690"/>
                </a:cubicBezTo>
                <a:cubicBezTo>
                  <a:pt x="270006" y="25327"/>
                  <a:pt x="269711" y="25055"/>
                  <a:pt x="269349" y="25055"/>
                </a:cubicBezTo>
                <a:close/>
                <a:moveTo>
                  <a:pt x="13094" y="25055"/>
                </a:moveTo>
                <a:cubicBezTo>
                  <a:pt x="12731" y="25055"/>
                  <a:pt x="12437" y="25327"/>
                  <a:pt x="12437" y="25690"/>
                </a:cubicBezTo>
                <a:cubicBezTo>
                  <a:pt x="12437" y="26029"/>
                  <a:pt x="12709" y="26324"/>
                  <a:pt x="13048" y="26324"/>
                </a:cubicBezTo>
                <a:cubicBezTo>
                  <a:pt x="13388" y="26324"/>
                  <a:pt x="13683" y="26052"/>
                  <a:pt x="13683" y="25712"/>
                </a:cubicBezTo>
                <a:cubicBezTo>
                  <a:pt x="13683" y="25373"/>
                  <a:pt x="13433" y="25078"/>
                  <a:pt x="13094" y="25055"/>
                </a:cubicBezTo>
                <a:close/>
                <a:moveTo>
                  <a:pt x="134516" y="25463"/>
                </a:moveTo>
                <a:lnTo>
                  <a:pt x="134856" y="26007"/>
                </a:lnTo>
                <a:lnTo>
                  <a:pt x="134267" y="26324"/>
                </a:lnTo>
                <a:lnTo>
                  <a:pt x="133972" y="25758"/>
                </a:lnTo>
                <a:lnTo>
                  <a:pt x="134516" y="25463"/>
                </a:lnTo>
                <a:close/>
                <a:moveTo>
                  <a:pt x="80238" y="25418"/>
                </a:moveTo>
                <a:lnTo>
                  <a:pt x="80578" y="25984"/>
                </a:lnTo>
                <a:lnTo>
                  <a:pt x="79967" y="26347"/>
                </a:lnTo>
                <a:lnTo>
                  <a:pt x="79672" y="25712"/>
                </a:lnTo>
                <a:lnTo>
                  <a:pt x="80238" y="25418"/>
                </a:lnTo>
                <a:close/>
                <a:moveTo>
                  <a:pt x="169153" y="25508"/>
                </a:moveTo>
                <a:lnTo>
                  <a:pt x="169470" y="26029"/>
                </a:lnTo>
                <a:lnTo>
                  <a:pt x="168949" y="26347"/>
                </a:lnTo>
                <a:lnTo>
                  <a:pt x="168632" y="25803"/>
                </a:lnTo>
                <a:lnTo>
                  <a:pt x="169153" y="25508"/>
                </a:lnTo>
                <a:close/>
                <a:moveTo>
                  <a:pt x="223464" y="25525"/>
                </a:moveTo>
                <a:cubicBezTo>
                  <a:pt x="223572" y="25700"/>
                  <a:pt x="223661" y="25854"/>
                  <a:pt x="223793" y="26029"/>
                </a:cubicBezTo>
                <a:lnTo>
                  <a:pt x="223204" y="26347"/>
                </a:lnTo>
                <a:cubicBezTo>
                  <a:pt x="223091" y="26165"/>
                  <a:pt x="223000" y="25984"/>
                  <a:pt x="222887" y="25803"/>
                </a:cubicBezTo>
                <a:lnTo>
                  <a:pt x="223464" y="25525"/>
                </a:lnTo>
                <a:close/>
                <a:moveTo>
                  <a:pt x="32304" y="26347"/>
                </a:moveTo>
                <a:cubicBezTo>
                  <a:pt x="32307" y="26348"/>
                  <a:pt x="32310" y="26350"/>
                  <a:pt x="32314" y="26352"/>
                </a:cubicBezTo>
                <a:lnTo>
                  <a:pt x="32314" y="26352"/>
                </a:lnTo>
                <a:cubicBezTo>
                  <a:pt x="32318" y="26350"/>
                  <a:pt x="32322" y="26348"/>
                  <a:pt x="32326" y="26347"/>
                </a:cubicBezTo>
                <a:close/>
                <a:moveTo>
                  <a:pt x="8540" y="25191"/>
                </a:moveTo>
                <a:cubicBezTo>
                  <a:pt x="8201" y="25191"/>
                  <a:pt x="7906" y="25463"/>
                  <a:pt x="7929" y="25803"/>
                </a:cubicBezTo>
                <a:cubicBezTo>
                  <a:pt x="7929" y="26120"/>
                  <a:pt x="8201" y="26369"/>
                  <a:pt x="8518" y="26369"/>
                </a:cubicBezTo>
                <a:cubicBezTo>
                  <a:pt x="8835" y="26369"/>
                  <a:pt x="9107" y="26120"/>
                  <a:pt x="9107" y="25803"/>
                </a:cubicBezTo>
                <a:cubicBezTo>
                  <a:pt x="9107" y="25486"/>
                  <a:pt x="8857" y="25214"/>
                  <a:pt x="8540" y="25191"/>
                </a:cubicBezTo>
                <a:close/>
                <a:moveTo>
                  <a:pt x="95326" y="25508"/>
                </a:moveTo>
                <a:lnTo>
                  <a:pt x="95620" y="26029"/>
                </a:lnTo>
                <a:lnTo>
                  <a:pt x="95008" y="26369"/>
                </a:lnTo>
                <a:lnTo>
                  <a:pt x="94737" y="25803"/>
                </a:lnTo>
                <a:lnTo>
                  <a:pt x="95326" y="25508"/>
                </a:lnTo>
                <a:close/>
                <a:moveTo>
                  <a:pt x="114875" y="25463"/>
                </a:moveTo>
                <a:lnTo>
                  <a:pt x="115193" y="26052"/>
                </a:lnTo>
                <a:lnTo>
                  <a:pt x="114626" y="26392"/>
                </a:lnTo>
                <a:cubicBezTo>
                  <a:pt x="114536" y="26165"/>
                  <a:pt x="114445" y="25961"/>
                  <a:pt x="114354" y="25735"/>
                </a:cubicBezTo>
                <a:lnTo>
                  <a:pt x="114875" y="25463"/>
                </a:lnTo>
                <a:close/>
                <a:moveTo>
                  <a:pt x="203835" y="25486"/>
                </a:moveTo>
                <a:lnTo>
                  <a:pt x="204175" y="26097"/>
                </a:lnTo>
                <a:lnTo>
                  <a:pt x="203609" y="26392"/>
                </a:lnTo>
                <a:lnTo>
                  <a:pt x="203269" y="25826"/>
                </a:lnTo>
                <a:lnTo>
                  <a:pt x="203835" y="25486"/>
                </a:lnTo>
                <a:close/>
                <a:moveTo>
                  <a:pt x="243048" y="25440"/>
                </a:moveTo>
                <a:lnTo>
                  <a:pt x="243388" y="26029"/>
                </a:lnTo>
                <a:lnTo>
                  <a:pt x="242754" y="26392"/>
                </a:lnTo>
                <a:lnTo>
                  <a:pt x="242459" y="25758"/>
                </a:lnTo>
                <a:lnTo>
                  <a:pt x="243048" y="25440"/>
                </a:lnTo>
                <a:close/>
                <a:moveTo>
                  <a:pt x="129985" y="25554"/>
                </a:moveTo>
                <a:cubicBezTo>
                  <a:pt x="130098" y="25735"/>
                  <a:pt x="130189" y="25916"/>
                  <a:pt x="130302" y="26097"/>
                </a:cubicBezTo>
                <a:lnTo>
                  <a:pt x="129668" y="26415"/>
                </a:lnTo>
                <a:lnTo>
                  <a:pt x="129374" y="25848"/>
                </a:lnTo>
                <a:lnTo>
                  <a:pt x="129985" y="25554"/>
                </a:lnTo>
                <a:close/>
                <a:moveTo>
                  <a:pt x="149535" y="25508"/>
                </a:moveTo>
                <a:lnTo>
                  <a:pt x="149852" y="26120"/>
                </a:lnTo>
                <a:lnTo>
                  <a:pt x="149286" y="26415"/>
                </a:lnTo>
                <a:lnTo>
                  <a:pt x="149014" y="25803"/>
                </a:lnTo>
                <a:lnTo>
                  <a:pt x="149535" y="25508"/>
                </a:lnTo>
                <a:close/>
                <a:moveTo>
                  <a:pt x="184195" y="25531"/>
                </a:moveTo>
                <a:lnTo>
                  <a:pt x="184535" y="26143"/>
                </a:lnTo>
                <a:lnTo>
                  <a:pt x="183968" y="26415"/>
                </a:lnTo>
                <a:lnTo>
                  <a:pt x="183674" y="25826"/>
                </a:lnTo>
                <a:lnTo>
                  <a:pt x="184195" y="25531"/>
                </a:lnTo>
                <a:close/>
                <a:moveTo>
                  <a:pt x="264796" y="25146"/>
                </a:moveTo>
                <a:cubicBezTo>
                  <a:pt x="264229" y="25146"/>
                  <a:pt x="263935" y="25826"/>
                  <a:pt x="264343" y="26233"/>
                </a:cubicBezTo>
                <a:cubicBezTo>
                  <a:pt x="264474" y="26365"/>
                  <a:pt x="264633" y="26423"/>
                  <a:pt x="264789" y="26423"/>
                </a:cubicBezTo>
                <a:cubicBezTo>
                  <a:pt x="265118" y="26423"/>
                  <a:pt x="265430" y="26164"/>
                  <a:pt x="265430" y="25780"/>
                </a:cubicBezTo>
                <a:cubicBezTo>
                  <a:pt x="265430" y="25418"/>
                  <a:pt x="265158" y="25146"/>
                  <a:pt x="264796" y="25146"/>
                </a:cubicBezTo>
                <a:close/>
                <a:moveTo>
                  <a:pt x="279837" y="25327"/>
                </a:moveTo>
                <a:cubicBezTo>
                  <a:pt x="279543" y="25327"/>
                  <a:pt x="279294" y="25554"/>
                  <a:pt x="279294" y="25871"/>
                </a:cubicBezTo>
                <a:cubicBezTo>
                  <a:pt x="279271" y="26162"/>
                  <a:pt x="279515" y="26431"/>
                  <a:pt x="279826" y="26437"/>
                </a:cubicBezTo>
                <a:lnTo>
                  <a:pt x="279826" y="26437"/>
                </a:lnTo>
                <a:cubicBezTo>
                  <a:pt x="280137" y="26431"/>
                  <a:pt x="280359" y="26184"/>
                  <a:pt x="280381" y="25894"/>
                </a:cubicBezTo>
                <a:cubicBezTo>
                  <a:pt x="280381" y="25599"/>
                  <a:pt x="280155" y="25350"/>
                  <a:pt x="279837" y="25327"/>
                </a:cubicBezTo>
                <a:close/>
                <a:moveTo>
                  <a:pt x="164645" y="25622"/>
                </a:moveTo>
                <a:lnTo>
                  <a:pt x="164939" y="26143"/>
                </a:lnTo>
                <a:lnTo>
                  <a:pt x="164373" y="26437"/>
                </a:lnTo>
                <a:lnTo>
                  <a:pt x="164079" y="25916"/>
                </a:lnTo>
                <a:lnTo>
                  <a:pt x="164645" y="25622"/>
                </a:lnTo>
                <a:close/>
                <a:moveTo>
                  <a:pt x="279826" y="26437"/>
                </a:moveTo>
                <a:cubicBezTo>
                  <a:pt x="279823" y="26437"/>
                  <a:pt x="279819" y="26437"/>
                  <a:pt x="279815" y="26437"/>
                </a:cubicBezTo>
                <a:lnTo>
                  <a:pt x="279837" y="26437"/>
                </a:lnTo>
                <a:cubicBezTo>
                  <a:pt x="279834" y="26437"/>
                  <a:pt x="279830" y="26437"/>
                  <a:pt x="279826" y="26437"/>
                </a:cubicBezTo>
                <a:close/>
                <a:moveTo>
                  <a:pt x="199305" y="25576"/>
                </a:moveTo>
                <a:lnTo>
                  <a:pt x="199599" y="26188"/>
                </a:lnTo>
                <a:lnTo>
                  <a:pt x="199010" y="26460"/>
                </a:lnTo>
                <a:cubicBezTo>
                  <a:pt x="198897" y="26301"/>
                  <a:pt x="198784" y="26097"/>
                  <a:pt x="198670" y="25916"/>
                </a:cubicBezTo>
                <a:lnTo>
                  <a:pt x="199305" y="25576"/>
                </a:lnTo>
                <a:close/>
                <a:moveTo>
                  <a:pt x="218855" y="25599"/>
                </a:moveTo>
                <a:lnTo>
                  <a:pt x="219172" y="26143"/>
                </a:lnTo>
                <a:lnTo>
                  <a:pt x="218605" y="26460"/>
                </a:lnTo>
                <a:cubicBezTo>
                  <a:pt x="218515" y="26279"/>
                  <a:pt x="218424" y="26097"/>
                  <a:pt x="218333" y="25894"/>
                </a:cubicBezTo>
                <a:lnTo>
                  <a:pt x="218855" y="25599"/>
                </a:lnTo>
                <a:close/>
                <a:moveTo>
                  <a:pt x="110345" y="25599"/>
                </a:moveTo>
                <a:lnTo>
                  <a:pt x="110685" y="26143"/>
                </a:lnTo>
                <a:lnTo>
                  <a:pt x="110118" y="26483"/>
                </a:lnTo>
                <a:lnTo>
                  <a:pt x="109824" y="25916"/>
                </a:lnTo>
                <a:lnTo>
                  <a:pt x="110345" y="25599"/>
                </a:lnTo>
                <a:close/>
                <a:moveTo>
                  <a:pt x="3964" y="25395"/>
                </a:moveTo>
                <a:cubicBezTo>
                  <a:pt x="3670" y="25395"/>
                  <a:pt x="3421" y="25644"/>
                  <a:pt x="3421" y="25961"/>
                </a:cubicBezTo>
                <a:cubicBezTo>
                  <a:pt x="3421" y="26256"/>
                  <a:pt x="3670" y="26505"/>
                  <a:pt x="3964" y="26505"/>
                </a:cubicBezTo>
                <a:cubicBezTo>
                  <a:pt x="4281" y="26483"/>
                  <a:pt x="4531" y="26233"/>
                  <a:pt x="4531" y="25939"/>
                </a:cubicBezTo>
                <a:cubicBezTo>
                  <a:pt x="4508" y="25644"/>
                  <a:pt x="4259" y="25395"/>
                  <a:pt x="3964" y="25395"/>
                </a:cubicBezTo>
                <a:close/>
                <a:moveTo>
                  <a:pt x="145004" y="25667"/>
                </a:moveTo>
                <a:lnTo>
                  <a:pt x="145344" y="26211"/>
                </a:lnTo>
                <a:lnTo>
                  <a:pt x="144778" y="26505"/>
                </a:lnTo>
                <a:lnTo>
                  <a:pt x="144461" y="25939"/>
                </a:lnTo>
                <a:lnTo>
                  <a:pt x="145004" y="25667"/>
                </a:lnTo>
                <a:close/>
                <a:moveTo>
                  <a:pt x="179687" y="25667"/>
                </a:moveTo>
                <a:lnTo>
                  <a:pt x="179981" y="26256"/>
                </a:lnTo>
                <a:lnTo>
                  <a:pt x="179460" y="26528"/>
                </a:lnTo>
                <a:lnTo>
                  <a:pt x="179166" y="25939"/>
                </a:lnTo>
                <a:lnTo>
                  <a:pt x="179687" y="25667"/>
                </a:lnTo>
                <a:close/>
                <a:moveTo>
                  <a:pt x="90727" y="25599"/>
                </a:moveTo>
                <a:lnTo>
                  <a:pt x="91044" y="26211"/>
                </a:lnTo>
                <a:lnTo>
                  <a:pt x="90478" y="26550"/>
                </a:lnTo>
                <a:cubicBezTo>
                  <a:pt x="90387" y="26347"/>
                  <a:pt x="90274" y="26120"/>
                  <a:pt x="90183" y="25894"/>
                </a:cubicBezTo>
                <a:lnTo>
                  <a:pt x="90727" y="25599"/>
                </a:lnTo>
                <a:close/>
                <a:moveTo>
                  <a:pt x="160046" y="25712"/>
                </a:moveTo>
                <a:lnTo>
                  <a:pt x="160363" y="26256"/>
                </a:lnTo>
                <a:lnTo>
                  <a:pt x="159797" y="26573"/>
                </a:lnTo>
                <a:lnTo>
                  <a:pt x="159525" y="26007"/>
                </a:lnTo>
                <a:lnTo>
                  <a:pt x="160046" y="25712"/>
                </a:lnTo>
                <a:close/>
                <a:moveTo>
                  <a:pt x="260255" y="25232"/>
                </a:moveTo>
                <a:cubicBezTo>
                  <a:pt x="259906" y="25232"/>
                  <a:pt x="259629" y="25512"/>
                  <a:pt x="259608" y="25871"/>
                </a:cubicBezTo>
                <a:cubicBezTo>
                  <a:pt x="259585" y="26233"/>
                  <a:pt x="259880" y="26550"/>
                  <a:pt x="260265" y="26550"/>
                </a:cubicBezTo>
                <a:lnTo>
                  <a:pt x="260265" y="26573"/>
                </a:lnTo>
                <a:cubicBezTo>
                  <a:pt x="260605" y="26550"/>
                  <a:pt x="260899" y="26279"/>
                  <a:pt x="260922" y="25916"/>
                </a:cubicBezTo>
                <a:cubicBezTo>
                  <a:pt x="260945" y="25576"/>
                  <a:pt x="260673" y="25282"/>
                  <a:pt x="260333" y="25237"/>
                </a:cubicBezTo>
                <a:cubicBezTo>
                  <a:pt x="260307" y="25233"/>
                  <a:pt x="260281" y="25232"/>
                  <a:pt x="260255" y="25232"/>
                </a:cubicBezTo>
                <a:close/>
                <a:moveTo>
                  <a:pt x="275307" y="25418"/>
                </a:moveTo>
                <a:lnTo>
                  <a:pt x="275307" y="25440"/>
                </a:lnTo>
                <a:cubicBezTo>
                  <a:pt x="275294" y="25440"/>
                  <a:pt x="275282" y="25439"/>
                  <a:pt x="275270" y="25439"/>
                </a:cubicBezTo>
                <a:cubicBezTo>
                  <a:pt x="274969" y="25439"/>
                  <a:pt x="274718" y="25702"/>
                  <a:pt x="274718" y="26007"/>
                </a:cubicBezTo>
                <a:cubicBezTo>
                  <a:pt x="274718" y="26301"/>
                  <a:pt x="274967" y="26573"/>
                  <a:pt x="275284" y="26573"/>
                </a:cubicBezTo>
                <a:cubicBezTo>
                  <a:pt x="275601" y="26573"/>
                  <a:pt x="275850" y="26324"/>
                  <a:pt x="275850" y="26007"/>
                </a:cubicBezTo>
                <a:cubicBezTo>
                  <a:pt x="275873" y="25690"/>
                  <a:pt x="275624" y="25418"/>
                  <a:pt x="275307" y="25418"/>
                </a:cubicBezTo>
                <a:close/>
                <a:moveTo>
                  <a:pt x="105769" y="25712"/>
                </a:moveTo>
                <a:lnTo>
                  <a:pt x="106086" y="26279"/>
                </a:lnTo>
                <a:lnTo>
                  <a:pt x="105520" y="26596"/>
                </a:lnTo>
                <a:lnTo>
                  <a:pt x="105225" y="26007"/>
                </a:lnTo>
                <a:lnTo>
                  <a:pt x="105769" y="25712"/>
                </a:lnTo>
                <a:close/>
                <a:moveTo>
                  <a:pt x="125387" y="25667"/>
                </a:moveTo>
                <a:cubicBezTo>
                  <a:pt x="125500" y="25848"/>
                  <a:pt x="125636" y="26052"/>
                  <a:pt x="125772" y="26256"/>
                </a:cubicBezTo>
                <a:lnTo>
                  <a:pt x="125137" y="26596"/>
                </a:lnTo>
                <a:cubicBezTo>
                  <a:pt x="125047" y="26369"/>
                  <a:pt x="124956" y="26165"/>
                  <a:pt x="124866" y="25939"/>
                </a:cubicBezTo>
                <a:lnTo>
                  <a:pt x="125387" y="25667"/>
                </a:lnTo>
                <a:close/>
                <a:moveTo>
                  <a:pt x="194729" y="25690"/>
                </a:moveTo>
                <a:lnTo>
                  <a:pt x="195023" y="26324"/>
                </a:lnTo>
                <a:lnTo>
                  <a:pt x="194479" y="26596"/>
                </a:lnTo>
                <a:lnTo>
                  <a:pt x="194140" y="26029"/>
                </a:lnTo>
                <a:lnTo>
                  <a:pt x="194729" y="25690"/>
                </a:lnTo>
                <a:close/>
                <a:moveTo>
                  <a:pt x="214324" y="25712"/>
                </a:moveTo>
                <a:lnTo>
                  <a:pt x="214641" y="26324"/>
                </a:lnTo>
                <a:lnTo>
                  <a:pt x="214120" y="26596"/>
                </a:lnTo>
                <a:lnTo>
                  <a:pt x="213803" y="25984"/>
                </a:lnTo>
                <a:lnTo>
                  <a:pt x="214324" y="25712"/>
                </a:lnTo>
                <a:close/>
                <a:moveTo>
                  <a:pt x="233964" y="25712"/>
                </a:moveTo>
                <a:lnTo>
                  <a:pt x="234304" y="26279"/>
                </a:lnTo>
                <a:lnTo>
                  <a:pt x="233647" y="26596"/>
                </a:lnTo>
                <a:cubicBezTo>
                  <a:pt x="233534" y="26415"/>
                  <a:pt x="233443" y="26211"/>
                  <a:pt x="233330" y="26007"/>
                </a:cubicBezTo>
                <a:lnTo>
                  <a:pt x="233964" y="25712"/>
                </a:lnTo>
                <a:close/>
                <a:moveTo>
                  <a:pt x="238472" y="25554"/>
                </a:moveTo>
                <a:lnTo>
                  <a:pt x="238835" y="26188"/>
                </a:lnTo>
                <a:cubicBezTo>
                  <a:pt x="238662" y="26318"/>
                  <a:pt x="238323" y="26303"/>
                  <a:pt x="238293" y="26598"/>
                </a:cubicBezTo>
                <a:lnTo>
                  <a:pt x="238293" y="26598"/>
                </a:lnTo>
                <a:cubicBezTo>
                  <a:pt x="238236" y="26477"/>
                  <a:pt x="238193" y="26355"/>
                  <a:pt x="238133" y="26233"/>
                </a:cubicBezTo>
                <a:cubicBezTo>
                  <a:pt x="238065" y="26097"/>
                  <a:pt x="237997" y="25984"/>
                  <a:pt x="237906" y="25848"/>
                </a:cubicBezTo>
                <a:lnTo>
                  <a:pt x="238472" y="25554"/>
                </a:lnTo>
                <a:close/>
                <a:moveTo>
                  <a:pt x="140406" y="25735"/>
                </a:moveTo>
                <a:lnTo>
                  <a:pt x="140768" y="26301"/>
                </a:lnTo>
                <a:lnTo>
                  <a:pt x="140179" y="26641"/>
                </a:lnTo>
                <a:lnTo>
                  <a:pt x="139885" y="26052"/>
                </a:lnTo>
                <a:lnTo>
                  <a:pt x="140406" y="25735"/>
                </a:lnTo>
                <a:close/>
                <a:moveTo>
                  <a:pt x="175088" y="25803"/>
                </a:moveTo>
                <a:lnTo>
                  <a:pt x="175405" y="26347"/>
                </a:lnTo>
                <a:lnTo>
                  <a:pt x="174862" y="26641"/>
                </a:lnTo>
                <a:lnTo>
                  <a:pt x="174567" y="26120"/>
                </a:lnTo>
                <a:lnTo>
                  <a:pt x="175088" y="25803"/>
                </a:lnTo>
                <a:close/>
                <a:moveTo>
                  <a:pt x="19006" y="25350"/>
                </a:moveTo>
                <a:cubicBezTo>
                  <a:pt x="18666" y="25350"/>
                  <a:pt x="18372" y="25644"/>
                  <a:pt x="18372" y="25984"/>
                </a:cubicBezTo>
                <a:cubicBezTo>
                  <a:pt x="18372" y="26355"/>
                  <a:pt x="18667" y="26642"/>
                  <a:pt x="19012" y="26642"/>
                </a:cubicBezTo>
                <a:cubicBezTo>
                  <a:pt x="19025" y="26642"/>
                  <a:pt x="19038" y="26642"/>
                  <a:pt x="19052" y="26641"/>
                </a:cubicBezTo>
                <a:cubicBezTo>
                  <a:pt x="19414" y="26618"/>
                  <a:pt x="19686" y="26324"/>
                  <a:pt x="19663" y="25984"/>
                </a:cubicBezTo>
                <a:cubicBezTo>
                  <a:pt x="19663" y="25622"/>
                  <a:pt x="19369" y="25350"/>
                  <a:pt x="19006" y="25350"/>
                </a:cubicBezTo>
                <a:close/>
                <a:moveTo>
                  <a:pt x="86196" y="25758"/>
                </a:moveTo>
                <a:lnTo>
                  <a:pt x="86536" y="26324"/>
                </a:lnTo>
                <a:lnTo>
                  <a:pt x="85879" y="26664"/>
                </a:lnTo>
                <a:lnTo>
                  <a:pt x="85562" y="26052"/>
                </a:lnTo>
                <a:lnTo>
                  <a:pt x="86196" y="25758"/>
                </a:lnTo>
                <a:close/>
                <a:moveTo>
                  <a:pt x="270731" y="25486"/>
                </a:moveTo>
                <a:cubicBezTo>
                  <a:pt x="270436" y="25508"/>
                  <a:pt x="270187" y="25758"/>
                  <a:pt x="270164" y="26075"/>
                </a:cubicBezTo>
                <a:cubicBezTo>
                  <a:pt x="270142" y="26415"/>
                  <a:pt x="270414" y="26686"/>
                  <a:pt x="270753" y="26686"/>
                </a:cubicBezTo>
                <a:cubicBezTo>
                  <a:pt x="270766" y="26687"/>
                  <a:pt x="270778" y="26688"/>
                  <a:pt x="270790" y="26688"/>
                </a:cubicBezTo>
                <a:cubicBezTo>
                  <a:pt x="271113" y="26688"/>
                  <a:pt x="271365" y="26402"/>
                  <a:pt x="271365" y="26075"/>
                </a:cubicBezTo>
                <a:cubicBezTo>
                  <a:pt x="271342" y="25758"/>
                  <a:pt x="271071" y="25486"/>
                  <a:pt x="270731" y="25486"/>
                </a:cubicBezTo>
                <a:close/>
                <a:moveTo>
                  <a:pt x="55727" y="26686"/>
                </a:moveTo>
                <a:lnTo>
                  <a:pt x="55727" y="26709"/>
                </a:lnTo>
                <a:cubicBezTo>
                  <a:pt x="55728" y="26708"/>
                  <a:pt x="55729" y="26706"/>
                  <a:pt x="55730" y="26704"/>
                </a:cubicBezTo>
                <a:lnTo>
                  <a:pt x="55730" y="26704"/>
                </a:lnTo>
                <a:cubicBezTo>
                  <a:pt x="55729" y="26698"/>
                  <a:pt x="55728" y="26692"/>
                  <a:pt x="55727" y="26686"/>
                </a:cubicBezTo>
                <a:close/>
                <a:moveTo>
                  <a:pt x="101238" y="25803"/>
                </a:moveTo>
                <a:lnTo>
                  <a:pt x="101533" y="26347"/>
                </a:lnTo>
                <a:lnTo>
                  <a:pt x="100966" y="26709"/>
                </a:lnTo>
                <a:lnTo>
                  <a:pt x="100672" y="26097"/>
                </a:lnTo>
                <a:lnTo>
                  <a:pt x="101238" y="25803"/>
                </a:lnTo>
                <a:close/>
                <a:moveTo>
                  <a:pt x="120856" y="25758"/>
                </a:moveTo>
                <a:lnTo>
                  <a:pt x="121173" y="26347"/>
                </a:lnTo>
                <a:lnTo>
                  <a:pt x="120539" y="26709"/>
                </a:lnTo>
                <a:cubicBezTo>
                  <a:pt x="120448" y="26483"/>
                  <a:pt x="120358" y="26279"/>
                  <a:pt x="120267" y="26052"/>
                </a:cubicBezTo>
                <a:lnTo>
                  <a:pt x="120856" y="25758"/>
                </a:lnTo>
                <a:close/>
                <a:moveTo>
                  <a:pt x="190153" y="25848"/>
                </a:moveTo>
                <a:lnTo>
                  <a:pt x="190515" y="26437"/>
                </a:lnTo>
                <a:lnTo>
                  <a:pt x="189858" y="26709"/>
                </a:lnTo>
                <a:lnTo>
                  <a:pt x="189564" y="26120"/>
                </a:lnTo>
                <a:lnTo>
                  <a:pt x="190153" y="25848"/>
                </a:lnTo>
                <a:close/>
                <a:moveTo>
                  <a:pt x="209748" y="25848"/>
                </a:moveTo>
                <a:cubicBezTo>
                  <a:pt x="209838" y="26029"/>
                  <a:pt x="209952" y="26211"/>
                  <a:pt x="210042" y="26392"/>
                </a:cubicBezTo>
                <a:lnTo>
                  <a:pt x="209521" y="26709"/>
                </a:lnTo>
                <a:lnTo>
                  <a:pt x="209204" y="26143"/>
                </a:lnTo>
                <a:lnTo>
                  <a:pt x="209748" y="25848"/>
                </a:lnTo>
                <a:close/>
                <a:moveTo>
                  <a:pt x="229388" y="25780"/>
                </a:moveTo>
                <a:lnTo>
                  <a:pt x="229683" y="26347"/>
                </a:lnTo>
                <a:lnTo>
                  <a:pt x="229094" y="26709"/>
                </a:lnTo>
                <a:lnTo>
                  <a:pt x="228822" y="26097"/>
                </a:lnTo>
                <a:lnTo>
                  <a:pt x="229388" y="25780"/>
                </a:lnTo>
                <a:close/>
                <a:moveTo>
                  <a:pt x="255814" y="25340"/>
                </a:moveTo>
                <a:cubicBezTo>
                  <a:pt x="255535" y="25340"/>
                  <a:pt x="255265" y="25446"/>
                  <a:pt x="255055" y="25645"/>
                </a:cubicBezTo>
                <a:lnTo>
                  <a:pt x="255055" y="25645"/>
                </a:lnTo>
                <a:cubicBezTo>
                  <a:pt x="254987" y="26234"/>
                  <a:pt x="255077" y="26483"/>
                  <a:pt x="255394" y="26641"/>
                </a:cubicBezTo>
                <a:cubicBezTo>
                  <a:pt x="255485" y="26686"/>
                  <a:pt x="255573" y="26709"/>
                  <a:pt x="255662" y="26709"/>
                </a:cubicBezTo>
                <a:cubicBezTo>
                  <a:pt x="255885" y="26709"/>
                  <a:pt x="256109" y="26564"/>
                  <a:pt x="256369" y="26256"/>
                </a:cubicBezTo>
                <a:lnTo>
                  <a:pt x="256369" y="26279"/>
                </a:lnTo>
                <a:cubicBezTo>
                  <a:pt x="256391" y="25916"/>
                  <a:pt x="256233" y="25576"/>
                  <a:pt x="255938" y="25350"/>
                </a:cubicBezTo>
                <a:lnTo>
                  <a:pt x="255961" y="25350"/>
                </a:lnTo>
                <a:cubicBezTo>
                  <a:pt x="255959" y="25348"/>
                  <a:pt x="255957" y="25347"/>
                  <a:pt x="255955" y="25345"/>
                </a:cubicBezTo>
                <a:lnTo>
                  <a:pt x="255955" y="25345"/>
                </a:lnTo>
                <a:lnTo>
                  <a:pt x="255945" y="25348"/>
                </a:lnTo>
                <a:lnTo>
                  <a:pt x="255945" y="25348"/>
                </a:lnTo>
                <a:cubicBezTo>
                  <a:pt x="255901" y="25343"/>
                  <a:pt x="255857" y="25340"/>
                  <a:pt x="255814" y="25340"/>
                </a:cubicBezTo>
                <a:close/>
                <a:moveTo>
                  <a:pt x="155516" y="25848"/>
                </a:moveTo>
                <a:lnTo>
                  <a:pt x="155833" y="26415"/>
                </a:lnTo>
                <a:lnTo>
                  <a:pt x="155221" y="26732"/>
                </a:lnTo>
                <a:cubicBezTo>
                  <a:pt x="155130" y="26528"/>
                  <a:pt x="155040" y="26324"/>
                  <a:pt x="154949" y="26120"/>
                </a:cubicBezTo>
                <a:lnTo>
                  <a:pt x="155516" y="25848"/>
                </a:lnTo>
                <a:close/>
                <a:moveTo>
                  <a:pt x="135898" y="25848"/>
                </a:moveTo>
                <a:lnTo>
                  <a:pt x="136215" y="26415"/>
                </a:lnTo>
                <a:lnTo>
                  <a:pt x="135603" y="26754"/>
                </a:lnTo>
                <a:cubicBezTo>
                  <a:pt x="135535" y="26550"/>
                  <a:pt x="135422" y="26347"/>
                  <a:pt x="135331" y="26143"/>
                </a:cubicBezTo>
                <a:lnTo>
                  <a:pt x="135898" y="25848"/>
                </a:lnTo>
                <a:close/>
                <a:moveTo>
                  <a:pt x="170557" y="25916"/>
                </a:moveTo>
                <a:lnTo>
                  <a:pt x="170852" y="26460"/>
                </a:lnTo>
                <a:lnTo>
                  <a:pt x="170308" y="26754"/>
                </a:lnTo>
                <a:lnTo>
                  <a:pt x="170014" y="26211"/>
                </a:lnTo>
                <a:lnTo>
                  <a:pt x="170557" y="25916"/>
                </a:lnTo>
                <a:close/>
                <a:moveTo>
                  <a:pt x="14424" y="25526"/>
                </a:moveTo>
                <a:cubicBezTo>
                  <a:pt x="14094" y="25526"/>
                  <a:pt x="13820" y="25805"/>
                  <a:pt x="13841" y="26143"/>
                </a:cubicBezTo>
                <a:cubicBezTo>
                  <a:pt x="13819" y="26483"/>
                  <a:pt x="14090" y="26754"/>
                  <a:pt x="14430" y="26777"/>
                </a:cubicBezTo>
                <a:cubicBezTo>
                  <a:pt x="14770" y="26777"/>
                  <a:pt x="15042" y="26505"/>
                  <a:pt x="15065" y="26188"/>
                </a:cubicBezTo>
                <a:cubicBezTo>
                  <a:pt x="15087" y="25848"/>
                  <a:pt x="14838" y="25554"/>
                  <a:pt x="14498" y="25531"/>
                </a:cubicBezTo>
                <a:cubicBezTo>
                  <a:pt x="14473" y="25528"/>
                  <a:pt x="14449" y="25526"/>
                  <a:pt x="14424" y="25526"/>
                </a:cubicBezTo>
                <a:close/>
                <a:moveTo>
                  <a:pt x="53281" y="26777"/>
                </a:moveTo>
                <a:cubicBezTo>
                  <a:pt x="53285" y="26777"/>
                  <a:pt x="53288" y="26777"/>
                  <a:pt x="53292" y="26777"/>
                </a:cubicBezTo>
                <a:lnTo>
                  <a:pt x="53292" y="26777"/>
                </a:lnTo>
                <a:cubicBezTo>
                  <a:pt x="53296" y="26777"/>
                  <a:pt x="53300" y="26777"/>
                  <a:pt x="53303" y="26777"/>
                </a:cubicBezTo>
                <a:close/>
                <a:moveTo>
                  <a:pt x="73171" y="26777"/>
                </a:moveTo>
                <a:lnTo>
                  <a:pt x="73171" y="26777"/>
                </a:lnTo>
                <a:cubicBezTo>
                  <a:pt x="73178" y="26784"/>
                  <a:pt x="73185" y="26792"/>
                  <a:pt x="73192" y="26799"/>
                </a:cubicBezTo>
                <a:lnTo>
                  <a:pt x="73192" y="26799"/>
                </a:lnTo>
                <a:cubicBezTo>
                  <a:pt x="73192" y="26800"/>
                  <a:pt x="73193" y="26800"/>
                  <a:pt x="73193" y="26800"/>
                </a:cubicBezTo>
                <a:lnTo>
                  <a:pt x="73171" y="26777"/>
                </a:lnTo>
                <a:close/>
                <a:moveTo>
                  <a:pt x="116257" y="25894"/>
                </a:moveTo>
                <a:cubicBezTo>
                  <a:pt x="116371" y="26097"/>
                  <a:pt x="116484" y="26279"/>
                  <a:pt x="116597" y="26460"/>
                </a:cubicBezTo>
                <a:lnTo>
                  <a:pt x="116031" y="26800"/>
                </a:lnTo>
                <a:lnTo>
                  <a:pt x="115691" y="26211"/>
                </a:lnTo>
                <a:lnTo>
                  <a:pt x="116257" y="25894"/>
                </a:lnTo>
                <a:close/>
                <a:moveTo>
                  <a:pt x="205240" y="25961"/>
                </a:moveTo>
                <a:lnTo>
                  <a:pt x="205534" y="26528"/>
                </a:lnTo>
                <a:lnTo>
                  <a:pt x="204968" y="26800"/>
                </a:lnTo>
                <a:lnTo>
                  <a:pt x="204651" y="26233"/>
                </a:lnTo>
                <a:lnTo>
                  <a:pt x="205240" y="25961"/>
                </a:lnTo>
                <a:close/>
                <a:moveTo>
                  <a:pt x="224835" y="25916"/>
                </a:moveTo>
                <a:cubicBezTo>
                  <a:pt x="224926" y="26075"/>
                  <a:pt x="225039" y="26256"/>
                  <a:pt x="225152" y="26460"/>
                </a:cubicBezTo>
                <a:lnTo>
                  <a:pt x="224518" y="26800"/>
                </a:lnTo>
                <a:lnTo>
                  <a:pt x="224246" y="26211"/>
                </a:lnTo>
                <a:lnTo>
                  <a:pt x="224835" y="25916"/>
                </a:lnTo>
                <a:close/>
                <a:moveTo>
                  <a:pt x="253220" y="26777"/>
                </a:moveTo>
                <a:lnTo>
                  <a:pt x="253199" y="26800"/>
                </a:lnTo>
                <a:lnTo>
                  <a:pt x="253220" y="26800"/>
                </a:lnTo>
                <a:lnTo>
                  <a:pt x="253220" y="26777"/>
                </a:lnTo>
                <a:close/>
                <a:moveTo>
                  <a:pt x="281174" y="25758"/>
                </a:moveTo>
                <a:cubicBezTo>
                  <a:pt x="280698" y="25780"/>
                  <a:pt x="280494" y="26369"/>
                  <a:pt x="280857" y="26686"/>
                </a:cubicBezTo>
                <a:cubicBezTo>
                  <a:pt x="280958" y="26781"/>
                  <a:pt x="281080" y="26823"/>
                  <a:pt x="281200" y="26823"/>
                </a:cubicBezTo>
                <a:cubicBezTo>
                  <a:pt x="281482" y="26823"/>
                  <a:pt x="281756" y="26590"/>
                  <a:pt x="281740" y="26256"/>
                </a:cubicBezTo>
                <a:cubicBezTo>
                  <a:pt x="281718" y="25961"/>
                  <a:pt x="281469" y="25758"/>
                  <a:pt x="281197" y="25758"/>
                </a:cubicBezTo>
                <a:close/>
                <a:moveTo>
                  <a:pt x="266217" y="25575"/>
                </a:moveTo>
                <a:cubicBezTo>
                  <a:pt x="266204" y="25575"/>
                  <a:pt x="266191" y="25576"/>
                  <a:pt x="266177" y="25576"/>
                </a:cubicBezTo>
                <a:lnTo>
                  <a:pt x="266200" y="25576"/>
                </a:lnTo>
                <a:cubicBezTo>
                  <a:pt x="265860" y="25576"/>
                  <a:pt x="265566" y="25848"/>
                  <a:pt x="265566" y="26211"/>
                </a:cubicBezTo>
                <a:cubicBezTo>
                  <a:pt x="265566" y="26538"/>
                  <a:pt x="265860" y="26824"/>
                  <a:pt x="266186" y="26824"/>
                </a:cubicBezTo>
                <a:cubicBezTo>
                  <a:pt x="266198" y="26824"/>
                  <a:pt x="266210" y="26823"/>
                  <a:pt x="266223" y="26822"/>
                </a:cubicBezTo>
                <a:cubicBezTo>
                  <a:pt x="266563" y="26800"/>
                  <a:pt x="266834" y="26528"/>
                  <a:pt x="266812" y="26188"/>
                </a:cubicBezTo>
                <a:cubicBezTo>
                  <a:pt x="266812" y="25840"/>
                  <a:pt x="266540" y="25575"/>
                  <a:pt x="266217" y="25575"/>
                </a:cubicBezTo>
                <a:close/>
                <a:moveTo>
                  <a:pt x="9900" y="25644"/>
                </a:moveTo>
                <a:cubicBezTo>
                  <a:pt x="9560" y="25667"/>
                  <a:pt x="9311" y="25916"/>
                  <a:pt x="9311" y="26256"/>
                </a:cubicBezTo>
                <a:cubicBezTo>
                  <a:pt x="9311" y="26573"/>
                  <a:pt x="9582" y="26822"/>
                  <a:pt x="9900" y="26845"/>
                </a:cubicBezTo>
                <a:cubicBezTo>
                  <a:pt x="10239" y="26845"/>
                  <a:pt x="10511" y="26550"/>
                  <a:pt x="10489" y="26211"/>
                </a:cubicBezTo>
                <a:cubicBezTo>
                  <a:pt x="10489" y="25894"/>
                  <a:pt x="10217" y="25644"/>
                  <a:pt x="9900" y="25644"/>
                </a:cubicBezTo>
                <a:close/>
                <a:moveTo>
                  <a:pt x="150917" y="25961"/>
                </a:moveTo>
                <a:lnTo>
                  <a:pt x="151257" y="26505"/>
                </a:lnTo>
                <a:lnTo>
                  <a:pt x="150668" y="26845"/>
                </a:lnTo>
                <a:cubicBezTo>
                  <a:pt x="150577" y="26641"/>
                  <a:pt x="150487" y="26460"/>
                  <a:pt x="150373" y="26256"/>
                </a:cubicBezTo>
                <a:lnTo>
                  <a:pt x="150917" y="25961"/>
                </a:lnTo>
                <a:close/>
                <a:moveTo>
                  <a:pt x="185577" y="25984"/>
                </a:moveTo>
                <a:lnTo>
                  <a:pt x="185894" y="26550"/>
                </a:lnTo>
                <a:lnTo>
                  <a:pt x="185373" y="26845"/>
                </a:lnTo>
                <a:lnTo>
                  <a:pt x="184988" y="26256"/>
                </a:lnTo>
                <a:lnTo>
                  <a:pt x="185577" y="25984"/>
                </a:lnTo>
                <a:close/>
                <a:moveTo>
                  <a:pt x="96685" y="25916"/>
                </a:moveTo>
                <a:lnTo>
                  <a:pt x="97025" y="26505"/>
                </a:lnTo>
                <a:lnTo>
                  <a:pt x="96368" y="26868"/>
                </a:lnTo>
                <a:lnTo>
                  <a:pt x="96096" y="26211"/>
                </a:lnTo>
                <a:lnTo>
                  <a:pt x="96685" y="25916"/>
                </a:lnTo>
                <a:close/>
                <a:moveTo>
                  <a:pt x="166004" y="26029"/>
                </a:moveTo>
                <a:lnTo>
                  <a:pt x="166321" y="26550"/>
                </a:lnTo>
                <a:lnTo>
                  <a:pt x="165710" y="26868"/>
                </a:lnTo>
                <a:lnTo>
                  <a:pt x="165438" y="26324"/>
                </a:lnTo>
                <a:lnTo>
                  <a:pt x="166004" y="26029"/>
                </a:lnTo>
                <a:close/>
                <a:moveTo>
                  <a:pt x="200664" y="26029"/>
                </a:moveTo>
                <a:lnTo>
                  <a:pt x="200981" y="26596"/>
                </a:lnTo>
                <a:lnTo>
                  <a:pt x="200369" y="26890"/>
                </a:lnTo>
                <a:cubicBezTo>
                  <a:pt x="200279" y="26709"/>
                  <a:pt x="200188" y="26528"/>
                  <a:pt x="200075" y="26347"/>
                </a:cubicBezTo>
                <a:lnTo>
                  <a:pt x="200664" y="26029"/>
                </a:lnTo>
                <a:close/>
                <a:moveTo>
                  <a:pt x="5346" y="25780"/>
                </a:moveTo>
                <a:cubicBezTo>
                  <a:pt x="5052" y="25803"/>
                  <a:pt x="4803" y="26029"/>
                  <a:pt x="4780" y="26324"/>
                </a:cubicBezTo>
                <a:cubicBezTo>
                  <a:pt x="4780" y="26641"/>
                  <a:pt x="5029" y="26890"/>
                  <a:pt x="5324" y="26890"/>
                </a:cubicBezTo>
                <a:cubicBezTo>
                  <a:pt x="5349" y="26894"/>
                  <a:pt x="5374" y="26896"/>
                  <a:pt x="5398" y="26896"/>
                </a:cubicBezTo>
                <a:cubicBezTo>
                  <a:pt x="5682" y="26896"/>
                  <a:pt x="5913" y="26663"/>
                  <a:pt x="5913" y="26392"/>
                </a:cubicBezTo>
                <a:cubicBezTo>
                  <a:pt x="5935" y="26052"/>
                  <a:pt x="5686" y="25780"/>
                  <a:pt x="5346" y="25780"/>
                </a:cubicBezTo>
                <a:close/>
                <a:moveTo>
                  <a:pt x="111749" y="26007"/>
                </a:moveTo>
                <a:lnTo>
                  <a:pt x="112066" y="26573"/>
                </a:lnTo>
                <a:lnTo>
                  <a:pt x="111500" y="26913"/>
                </a:lnTo>
                <a:lnTo>
                  <a:pt x="111183" y="26301"/>
                </a:lnTo>
                <a:lnTo>
                  <a:pt x="111749" y="26007"/>
                </a:lnTo>
                <a:close/>
                <a:moveTo>
                  <a:pt x="131344" y="25961"/>
                </a:moveTo>
                <a:cubicBezTo>
                  <a:pt x="131458" y="26165"/>
                  <a:pt x="131571" y="26369"/>
                  <a:pt x="131684" y="26573"/>
                </a:cubicBezTo>
                <a:lnTo>
                  <a:pt x="131050" y="26913"/>
                </a:lnTo>
                <a:lnTo>
                  <a:pt x="130755" y="26256"/>
                </a:lnTo>
                <a:lnTo>
                  <a:pt x="131344" y="25961"/>
                </a:lnTo>
                <a:close/>
                <a:moveTo>
                  <a:pt x="220236" y="26029"/>
                </a:moveTo>
                <a:lnTo>
                  <a:pt x="220576" y="26618"/>
                </a:lnTo>
                <a:lnTo>
                  <a:pt x="220010" y="26936"/>
                </a:lnTo>
                <a:lnTo>
                  <a:pt x="219693" y="26324"/>
                </a:lnTo>
                <a:lnTo>
                  <a:pt x="220236" y="26029"/>
                </a:lnTo>
                <a:close/>
                <a:moveTo>
                  <a:pt x="181069" y="26120"/>
                </a:moveTo>
                <a:lnTo>
                  <a:pt x="181340" y="26641"/>
                </a:lnTo>
                <a:lnTo>
                  <a:pt x="180819" y="26958"/>
                </a:lnTo>
                <a:lnTo>
                  <a:pt x="180525" y="26415"/>
                </a:lnTo>
                <a:lnTo>
                  <a:pt x="181069" y="26120"/>
                </a:lnTo>
                <a:close/>
                <a:moveTo>
                  <a:pt x="239877" y="25984"/>
                </a:moveTo>
                <a:lnTo>
                  <a:pt x="240262" y="26596"/>
                </a:lnTo>
                <a:lnTo>
                  <a:pt x="239582" y="26958"/>
                </a:lnTo>
                <a:lnTo>
                  <a:pt x="239288" y="26324"/>
                </a:lnTo>
                <a:lnTo>
                  <a:pt x="239877" y="25984"/>
                </a:lnTo>
                <a:close/>
                <a:moveTo>
                  <a:pt x="25019" y="25631"/>
                </a:moveTo>
                <a:cubicBezTo>
                  <a:pt x="24700" y="25631"/>
                  <a:pt x="24399" y="25790"/>
                  <a:pt x="24239" y="26075"/>
                </a:cubicBezTo>
                <a:cubicBezTo>
                  <a:pt x="24239" y="26211"/>
                  <a:pt x="24262" y="26324"/>
                  <a:pt x="24284" y="26460"/>
                </a:cubicBezTo>
                <a:cubicBezTo>
                  <a:pt x="24330" y="26732"/>
                  <a:pt x="24579" y="26936"/>
                  <a:pt x="24851" y="26958"/>
                </a:cubicBezTo>
                <a:cubicBezTo>
                  <a:pt x="24883" y="26964"/>
                  <a:pt x="24915" y="26967"/>
                  <a:pt x="24947" y="26967"/>
                </a:cubicBezTo>
                <a:cubicBezTo>
                  <a:pt x="25162" y="26967"/>
                  <a:pt x="25367" y="26838"/>
                  <a:pt x="25485" y="26641"/>
                </a:cubicBezTo>
                <a:cubicBezTo>
                  <a:pt x="25621" y="26415"/>
                  <a:pt x="25598" y="26097"/>
                  <a:pt x="25440" y="25894"/>
                </a:cubicBezTo>
                <a:cubicBezTo>
                  <a:pt x="25372" y="25803"/>
                  <a:pt x="25304" y="25735"/>
                  <a:pt x="25236" y="25667"/>
                </a:cubicBezTo>
                <a:lnTo>
                  <a:pt x="25281" y="25667"/>
                </a:lnTo>
                <a:cubicBezTo>
                  <a:pt x="25194" y="25643"/>
                  <a:pt x="25106" y="25631"/>
                  <a:pt x="25019" y="25631"/>
                </a:cubicBezTo>
                <a:close/>
                <a:moveTo>
                  <a:pt x="793" y="25939"/>
                </a:moveTo>
                <a:cubicBezTo>
                  <a:pt x="498" y="25939"/>
                  <a:pt x="249" y="26165"/>
                  <a:pt x="272" y="26437"/>
                </a:cubicBezTo>
                <a:cubicBezTo>
                  <a:pt x="272" y="26732"/>
                  <a:pt x="476" y="26958"/>
                  <a:pt x="770" y="26981"/>
                </a:cubicBezTo>
                <a:cubicBezTo>
                  <a:pt x="1042" y="26958"/>
                  <a:pt x="1291" y="26732"/>
                  <a:pt x="1291" y="26460"/>
                </a:cubicBezTo>
                <a:cubicBezTo>
                  <a:pt x="1291" y="26165"/>
                  <a:pt x="1065" y="25939"/>
                  <a:pt x="793" y="25939"/>
                </a:cubicBezTo>
                <a:close/>
                <a:moveTo>
                  <a:pt x="92109" y="26052"/>
                </a:moveTo>
                <a:lnTo>
                  <a:pt x="92471" y="26618"/>
                </a:lnTo>
                <a:lnTo>
                  <a:pt x="91860" y="26981"/>
                </a:lnTo>
                <a:lnTo>
                  <a:pt x="91542" y="26347"/>
                </a:lnTo>
                <a:lnTo>
                  <a:pt x="92109" y="26052"/>
                </a:lnTo>
                <a:close/>
                <a:moveTo>
                  <a:pt x="146386" y="26052"/>
                </a:moveTo>
                <a:lnTo>
                  <a:pt x="146703" y="26618"/>
                </a:lnTo>
                <a:lnTo>
                  <a:pt x="146114" y="26981"/>
                </a:lnTo>
                <a:lnTo>
                  <a:pt x="145820" y="26347"/>
                </a:lnTo>
                <a:lnTo>
                  <a:pt x="146386" y="26052"/>
                </a:lnTo>
                <a:close/>
                <a:moveTo>
                  <a:pt x="276689" y="25848"/>
                </a:moveTo>
                <a:cubicBezTo>
                  <a:pt x="276372" y="25848"/>
                  <a:pt x="276122" y="26097"/>
                  <a:pt x="276122" y="26392"/>
                </a:cubicBezTo>
                <a:cubicBezTo>
                  <a:pt x="276122" y="26709"/>
                  <a:pt x="276372" y="26958"/>
                  <a:pt x="276689" y="26981"/>
                </a:cubicBezTo>
                <a:cubicBezTo>
                  <a:pt x="277006" y="26958"/>
                  <a:pt x="277232" y="26732"/>
                  <a:pt x="277255" y="26415"/>
                </a:cubicBezTo>
                <a:cubicBezTo>
                  <a:pt x="277255" y="26097"/>
                  <a:pt x="277006" y="25848"/>
                  <a:pt x="276689" y="25848"/>
                </a:cubicBezTo>
                <a:close/>
                <a:moveTo>
                  <a:pt x="126746" y="26075"/>
                </a:moveTo>
                <a:lnTo>
                  <a:pt x="127086" y="26686"/>
                </a:lnTo>
                <a:lnTo>
                  <a:pt x="126519" y="27004"/>
                </a:lnTo>
                <a:lnTo>
                  <a:pt x="126089" y="26347"/>
                </a:lnTo>
                <a:lnTo>
                  <a:pt x="126746" y="26075"/>
                </a:lnTo>
                <a:close/>
                <a:moveTo>
                  <a:pt x="261669" y="25712"/>
                </a:moveTo>
                <a:cubicBezTo>
                  <a:pt x="261307" y="25712"/>
                  <a:pt x="261013" y="25984"/>
                  <a:pt x="260990" y="26347"/>
                </a:cubicBezTo>
                <a:lnTo>
                  <a:pt x="261013" y="26347"/>
                </a:lnTo>
                <a:cubicBezTo>
                  <a:pt x="261013" y="26709"/>
                  <a:pt x="261284" y="26981"/>
                  <a:pt x="261647" y="27004"/>
                </a:cubicBezTo>
                <a:cubicBezTo>
                  <a:pt x="262009" y="27004"/>
                  <a:pt x="262281" y="26732"/>
                  <a:pt x="262304" y="26369"/>
                </a:cubicBezTo>
                <a:cubicBezTo>
                  <a:pt x="262304" y="26007"/>
                  <a:pt x="262009" y="25712"/>
                  <a:pt x="261669" y="25712"/>
                </a:cubicBezTo>
                <a:close/>
                <a:moveTo>
                  <a:pt x="107173" y="26052"/>
                </a:moveTo>
                <a:lnTo>
                  <a:pt x="107536" y="26686"/>
                </a:lnTo>
                <a:lnTo>
                  <a:pt x="106856" y="27026"/>
                </a:lnTo>
                <a:lnTo>
                  <a:pt x="106584" y="26415"/>
                </a:lnTo>
                <a:lnTo>
                  <a:pt x="107173" y="26052"/>
                </a:lnTo>
                <a:close/>
                <a:moveTo>
                  <a:pt x="161405" y="26120"/>
                </a:moveTo>
                <a:lnTo>
                  <a:pt x="161745" y="26732"/>
                </a:lnTo>
                <a:lnTo>
                  <a:pt x="161179" y="27026"/>
                </a:lnTo>
                <a:lnTo>
                  <a:pt x="160884" y="26415"/>
                </a:lnTo>
                <a:lnTo>
                  <a:pt x="161405" y="26120"/>
                </a:lnTo>
                <a:close/>
                <a:moveTo>
                  <a:pt x="196088" y="26143"/>
                </a:moveTo>
                <a:cubicBezTo>
                  <a:pt x="196178" y="26347"/>
                  <a:pt x="196292" y="26550"/>
                  <a:pt x="196405" y="26754"/>
                </a:cubicBezTo>
                <a:lnTo>
                  <a:pt x="195884" y="27049"/>
                </a:lnTo>
                <a:lnTo>
                  <a:pt x="195544" y="26460"/>
                </a:lnTo>
                <a:lnTo>
                  <a:pt x="196088" y="26143"/>
                </a:lnTo>
                <a:close/>
                <a:moveTo>
                  <a:pt x="215706" y="26165"/>
                </a:moveTo>
                <a:lnTo>
                  <a:pt x="216023" y="26709"/>
                </a:lnTo>
                <a:lnTo>
                  <a:pt x="215457" y="27049"/>
                </a:lnTo>
                <a:cubicBezTo>
                  <a:pt x="215366" y="26845"/>
                  <a:pt x="215275" y="26664"/>
                  <a:pt x="215162" y="26460"/>
                </a:cubicBezTo>
                <a:lnTo>
                  <a:pt x="215706" y="26165"/>
                </a:lnTo>
                <a:close/>
                <a:moveTo>
                  <a:pt x="176493" y="26188"/>
                </a:moveTo>
                <a:lnTo>
                  <a:pt x="176787" y="26754"/>
                </a:lnTo>
                <a:lnTo>
                  <a:pt x="176216" y="27062"/>
                </a:lnTo>
                <a:lnTo>
                  <a:pt x="176216" y="27062"/>
                </a:lnTo>
                <a:cubicBezTo>
                  <a:pt x="176126" y="26884"/>
                  <a:pt x="176015" y="26706"/>
                  <a:pt x="175926" y="26528"/>
                </a:cubicBezTo>
                <a:lnTo>
                  <a:pt x="176493" y="26188"/>
                </a:lnTo>
                <a:close/>
                <a:moveTo>
                  <a:pt x="141856" y="26097"/>
                </a:moveTo>
                <a:lnTo>
                  <a:pt x="142195" y="26709"/>
                </a:lnTo>
                <a:lnTo>
                  <a:pt x="141516" y="27072"/>
                </a:lnTo>
                <a:cubicBezTo>
                  <a:pt x="141448" y="26868"/>
                  <a:pt x="141335" y="26664"/>
                  <a:pt x="141244" y="26460"/>
                </a:cubicBezTo>
                <a:lnTo>
                  <a:pt x="141856" y="26097"/>
                </a:lnTo>
                <a:close/>
                <a:moveTo>
                  <a:pt x="20411" y="25803"/>
                </a:moveTo>
                <a:cubicBezTo>
                  <a:pt x="20048" y="25803"/>
                  <a:pt x="19776" y="26075"/>
                  <a:pt x="19754" y="26437"/>
                </a:cubicBezTo>
                <a:cubicBezTo>
                  <a:pt x="19754" y="26800"/>
                  <a:pt x="20026" y="27094"/>
                  <a:pt x="20388" y="27094"/>
                </a:cubicBezTo>
                <a:cubicBezTo>
                  <a:pt x="20751" y="27094"/>
                  <a:pt x="21022" y="26822"/>
                  <a:pt x="21045" y="26460"/>
                </a:cubicBezTo>
                <a:cubicBezTo>
                  <a:pt x="21045" y="26120"/>
                  <a:pt x="20773" y="25826"/>
                  <a:pt x="20411" y="25803"/>
                </a:cubicBezTo>
                <a:close/>
                <a:moveTo>
                  <a:pt x="272136" y="25916"/>
                </a:moveTo>
                <a:cubicBezTo>
                  <a:pt x="271387" y="25916"/>
                  <a:pt x="271350" y="27072"/>
                  <a:pt x="272135" y="27094"/>
                </a:cubicBezTo>
                <a:cubicBezTo>
                  <a:pt x="272452" y="27094"/>
                  <a:pt x="272724" y="26845"/>
                  <a:pt x="272724" y="26528"/>
                </a:cubicBezTo>
                <a:cubicBezTo>
                  <a:pt x="272724" y="26188"/>
                  <a:pt x="272475" y="25939"/>
                  <a:pt x="272158" y="25916"/>
                </a:cubicBezTo>
                <a:cubicBezTo>
                  <a:pt x="272151" y="25916"/>
                  <a:pt x="272143" y="25916"/>
                  <a:pt x="272136" y="25916"/>
                </a:cubicBezTo>
                <a:close/>
                <a:moveTo>
                  <a:pt x="211175" y="26188"/>
                </a:moveTo>
                <a:cubicBezTo>
                  <a:pt x="211266" y="26369"/>
                  <a:pt x="211379" y="26596"/>
                  <a:pt x="211492" y="26800"/>
                </a:cubicBezTo>
                <a:lnTo>
                  <a:pt x="210858" y="27117"/>
                </a:lnTo>
                <a:cubicBezTo>
                  <a:pt x="210767" y="26936"/>
                  <a:pt x="210677" y="26732"/>
                  <a:pt x="210586" y="26550"/>
                </a:cubicBezTo>
                <a:lnTo>
                  <a:pt x="211175" y="26188"/>
                </a:lnTo>
                <a:close/>
                <a:moveTo>
                  <a:pt x="257190" y="25774"/>
                </a:moveTo>
                <a:cubicBezTo>
                  <a:pt x="256843" y="25774"/>
                  <a:pt x="256512" y="25970"/>
                  <a:pt x="256369" y="26279"/>
                </a:cubicBezTo>
                <a:cubicBezTo>
                  <a:pt x="256369" y="26415"/>
                  <a:pt x="256391" y="26550"/>
                  <a:pt x="256437" y="26686"/>
                </a:cubicBezTo>
                <a:cubicBezTo>
                  <a:pt x="256532" y="26973"/>
                  <a:pt x="256791" y="27121"/>
                  <a:pt x="257051" y="27121"/>
                </a:cubicBezTo>
                <a:cubicBezTo>
                  <a:pt x="257284" y="27121"/>
                  <a:pt x="257519" y="27001"/>
                  <a:pt x="257637" y="26754"/>
                </a:cubicBezTo>
                <a:cubicBezTo>
                  <a:pt x="257750" y="26505"/>
                  <a:pt x="257705" y="26211"/>
                  <a:pt x="257501" y="26007"/>
                </a:cubicBezTo>
                <a:cubicBezTo>
                  <a:pt x="257433" y="25916"/>
                  <a:pt x="257343" y="25848"/>
                  <a:pt x="257275" y="25780"/>
                </a:cubicBezTo>
                <a:lnTo>
                  <a:pt x="257297" y="25780"/>
                </a:lnTo>
                <a:cubicBezTo>
                  <a:pt x="257262" y="25776"/>
                  <a:pt x="257226" y="25774"/>
                  <a:pt x="257190" y="25774"/>
                </a:cubicBezTo>
                <a:close/>
                <a:moveTo>
                  <a:pt x="102597" y="26188"/>
                </a:moveTo>
                <a:lnTo>
                  <a:pt x="102960" y="26800"/>
                </a:lnTo>
                <a:lnTo>
                  <a:pt x="102344" y="27152"/>
                </a:lnTo>
                <a:lnTo>
                  <a:pt x="102344" y="27152"/>
                </a:lnTo>
                <a:cubicBezTo>
                  <a:pt x="102254" y="26929"/>
                  <a:pt x="102142" y="26706"/>
                  <a:pt x="102031" y="26483"/>
                </a:cubicBezTo>
                <a:lnTo>
                  <a:pt x="102597" y="26188"/>
                </a:lnTo>
                <a:close/>
                <a:moveTo>
                  <a:pt x="77067" y="25916"/>
                </a:moveTo>
                <a:cubicBezTo>
                  <a:pt x="77180" y="26120"/>
                  <a:pt x="77293" y="26324"/>
                  <a:pt x="77429" y="26528"/>
                </a:cubicBezTo>
                <a:cubicBezTo>
                  <a:pt x="77157" y="26664"/>
                  <a:pt x="76795" y="26709"/>
                  <a:pt x="76795" y="27162"/>
                </a:cubicBezTo>
                <a:cubicBezTo>
                  <a:pt x="76704" y="26868"/>
                  <a:pt x="76591" y="26550"/>
                  <a:pt x="76501" y="26211"/>
                </a:cubicBezTo>
                <a:lnTo>
                  <a:pt x="77067" y="25916"/>
                </a:lnTo>
                <a:close/>
                <a:moveTo>
                  <a:pt x="15812" y="25939"/>
                </a:moveTo>
                <a:cubicBezTo>
                  <a:pt x="15472" y="25939"/>
                  <a:pt x="15200" y="26211"/>
                  <a:pt x="15178" y="26528"/>
                </a:cubicBezTo>
                <a:cubicBezTo>
                  <a:pt x="15178" y="26890"/>
                  <a:pt x="15472" y="27185"/>
                  <a:pt x="15835" y="27185"/>
                </a:cubicBezTo>
                <a:cubicBezTo>
                  <a:pt x="16175" y="27162"/>
                  <a:pt x="16424" y="26890"/>
                  <a:pt x="16424" y="26550"/>
                </a:cubicBezTo>
                <a:cubicBezTo>
                  <a:pt x="16424" y="26211"/>
                  <a:pt x="16152" y="25939"/>
                  <a:pt x="15812" y="25939"/>
                </a:cubicBezTo>
                <a:close/>
                <a:moveTo>
                  <a:pt x="171917" y="26324"/>
                </a:moveTo>
                <a:lnTo>
                  <a:pt x="172234" y="26845"/>
                </a:lnTo>
                <a:lnTo>
                  <a:pt x="171690" y="27185"/>
                </a:lnTo>
                <a:lnTo>
                  <a:pt x="171373" y="26596"/>
                </a:lnTo>
                <a:lnTo>
                  <a:pt x="171917" y="26324"/>
                </a:lnTo>
                <a:close/>
                <a:moveTo>
                  <a:pt x="109008" y="27185"/>
                </a:moveTo>
                <a:cubicBezTo>
                  <a:pt x="109010" y="27186"/>
                  <a:pt x="109012" y="27187"/>
                  <a:pt x="109014" y="27188"/>
                </a:cubicBezTo>
                <a:lnTo>
                  <a:pt x="109014" y="27188"/>
                </a:lnTo>
                <a:cubicBezTo>
                  <a:pt x="109020" y="27187"/>
                  <a:pt x="109025" y="27186"/>
                  <a:pt x="109031" y="27185"/>
                </a:cubicBezTo>
                <a:close/>
                <a:moveTo>
                  <a:pt x="191557" y="26279"/>
                </a:moveTo>
                <a:cubicBezTo>
                  <a:pt x="191648" y="26483"/>
                  <a:pt x="191738" y="26664"/>
                  <a:pt x="191852" y="26845"/>
                </a:cubicBezTo>
                <a:lnTo>
                  <a:pt x="191285" y="27207"/>
                </a:lnTo>
                <a:lnTo>
                  <a:pt x="190900" y="26550"/>
                </a:lnTo>
                <a:lnTo>
                  <a:pt x="191557" y="26279"/>
                </a:lnTo>
                <a:close/>
                <a:moveTo>
                  <a:pt x="206599" y="26347"/>
                </a:moveTo>
                <a:lnTo>
                  <a:pt x="206916" y="26913"/>
                </a:lnTo>
                <a:lnTo>
                  <a:pt x="206350" y="27230"/>
                </a:lnTo>
                <a:lnTo>
                  <a:pt x="206033" y="26664"/>
                </a:lnTo>
                <a:lnTo>
                  <a:pt x="206599" y="26347"/>
                </a:lnTo>
                <a:close/>
                <a:moveTo>
                  <a:pt x="282624" y="26188"/>
                </a:moveTo>
                <a:cubicBezTo>
                  <a:pt x="282352" y="26188"/>
                  <a:pt x="282125" y="26415"/>
                  <a:pt x="282125" y="26709"/>
                </a:cubicBezTo>
                <a:cubicBezTo>
                  <a:pt x="282125" y="26981"/>
                  <a:pt x="282352" y="27230"/>
                  <a:pt x="282624" y="27230"/>
                </a:cubicBezTo>
                <a:cubicBezTo>
                  <a:pt x="282918" y="27230"/>
                  <a:pt x="283145" y="27004"/>
                  <a:pt x="283168" y="26732"/>
                </a:cubicBezTo>
                <a:cubicBezTo>
                  <a:pt x="283168" y="26437"/>
                  <a:pt x="282918" y="26188"/>
                  <a:pt x="282624" y="26188"/>
                </a:cubicBezTo>
                <a:close/>
                <a:moveTo>
                  <a:pt x="11265" y="26073"/>
                </a:moveTo>
                <a:cubicBezTo>
                  <a:pt x="10943" y="26073"/>
                  <a:pt x="10692" y="26337"/>
                  <a:pt x="10692" y="26664"/>
                </a:cubicBezTo>
                <a:cubicBezTo>
                  <a:pt x="10692" y="26981"/>
                  <a:pt x="10942" y="27230"/>
                  <a:pt x="11259" y="27253"/>
                </a:cubicBezTo>
                <a:cubicBezTo>
                  <a:pt x="11599" y="27253"/>
                  <a:pt x="11870" y="26981"/>
                  <a:pt x="11870" y="26664"/>
                </a:cubicBezTo>
                <a:cubicBezTo>
                  <a:pt x="11870" y="26347"/>
                  <a:pt x="11621" y="26075"/>
                  <a:pt x="11304" y="26075"/>
                </a:cubicBezTo>
                <a:cubicBezTo>
                  <a:pt x="11291" y="26074"/>
                  <a:pt x="11278" y="26073"/>
                  <a:pt x="11265" y="26073"/>
                </a:cubicBezTo>
                <a:close/>
                <a:moveTo>
                  <a:pt x="117662" y="26324"/>
                </a:moveTo>
                <a:lnTo>
                  <a:pt x="118002" y="26890"/>
                </a:lnTo>
                <a:lnTo>
                  <a:pt x="117367" y="27253"/>
                </a:lnTo>
                <a:lnTo>
                  <a:pt x="117073" y="26618"/>
                </a:lnTo>
                <a:lnTo>
                  <a:pt x="117662" y="26324"/>
                </a:lnTo>
                <a:close/>
                <a:moveTo>
                  <a:pt x="156875" y="26211"/>
                </a:moveTo>
                <a:lnTo>
                  <a:pt x="157169" y="26709"/>
                </a:lnTo>
                <a:lnTo>
                  <a:pt x="156590" y="27266"/>
                </a:lnTo>
                <a:lnTo>
                  <a:pt x="156590" y="27266"/>
                </a:lnTo>
                <a:cubicBezTo>
                  <a:pt x="156483" y="27005"/>
                  <a:pt x="156395" y="26745"/>
                  <a:pt x="156286" y="26505"/>
                </a:cubicBezTo>
                <a:lnTo>
                  <a:pt x="156875" y="26211"/>
                </a:lnTo>
                <a:close/>
                <a:moveTo>
                  <a:pt x="30786" y="25961"/>
                </a:moveTo>
                <a:cubicBezTo>
                  <a:pt x="30491" y="26007"/>
                  <a:pt x="30288" y="26233"/>
                  <a:pt x="30242" y="26505"/>
                </a:cubicBezTo>
                <a:cubicBezTo>
                  <a:pt x="30197" y="26822"/>
                  <a:pt x="30378" y="27117"/>
                  <a:pt x="30673" y="27230"/>
                </a:cubicBezTo>
                <a:cubicBezTo>
                  <a:pt x="30745" y="27257"/>
                  <a:pt x="30822" y="27269"/>
                  <a:pt x="30898" y="27269"/>
                </a:cubicBezTo>
                <a:cubicBezTo>
                  <a:pt x="31084" y="27269"/>
                  <a:pt x="31269" y="27193"/>
                  <a:pt x="31398" y="27049"/>
                </a:cubicBezTo>
                <a:cubicBezTo>
                  <a:pt x="31601" y="26822"/>
                  <a:pt x="31624" y="26483"/>
                  <a:pt x="31443" y="26256"/>
                </a:cubicBezTo>
                <a:cubicBezTo>
                  <a:pt x="31375" y="26143"/>
                  <a:pt x="31262" y="26052"/>
                  <a:pt x="31171" y="25961"/>
                </a:cubicBezTo>
                <a:lnTo>
                  <a:pt x="31171" y="25984"/>
                </a:lnTo>
                <a:cubicBezTo>
                  <a:pt x="31035" y="25961"/>
                  <a:pt x="30899" y="25961"/>
                  <a:pt x="30786" y="25961"/>
                </a:cubicBezTo>
                <a:close/>
                <a:moveTo>
                  <a:pt x="267539" y="26051"/>
                </a:moveTo>
                <a:cubicBezTo>
                  <a:pt x="267218" y="26051"/>
                  <a:pt x="266948" y="26293"/>
                  <a:pt x="266948" y="26618"/>
                </a:cubicBezTo>
                <a:cubicBezTo>
                  <a:pt x="266925" y="26957"/>
                  <a:pt x="267195" y="27250"/>
                  <a:pt x="267533" y="27275"/>
                </a:cubicBezTo>
                <a:lnTo>
                  <a:pt x="267533" y="27275"/>
                </a:lnTo>
                <a:cubicBezTo>
                  <a:pt x="267864" y="27265"/>
                  <a:pt x="268127" y="26998"/>
                  <a:pt x="268171" y="26686"/>
                </a:cubicBezTo>
                <a:cubicBezTo>
                  <a:pt x="268171" y="26347"/>
                  <a:pt x="267899" y="26075"/>
                  <a:pt x="267582" y="26052"/>
                </a:cubicBezTo>
                <a:cubicBezTo>
                  <a:pt x="267568" y="26051"/>
                  <a:pt x="267553" y="26051"/>
                  <a:pt x="267539" y="26051"/>
                </a:cubicBezTo>
                <a:close/>
                <a:moveTo>
                  <a:pt x="50425" y="25957"/>
                </a:moveTo>
                <a:cubicBezTo>
                  <a:pt x="50092" y="25957"/>
                  <a:pt x="49815" y="26257"/>
                  <a:pt x="49815" y="26596"/>
                </a:cubicBezTo>
                <a:cubicBezTo>
                  <a:pt x="49815" y="26958"/>
                  <a:pt x="50109" y="27275"/>
                  <a:pt x="50472" y="27275"/>
                </a:cubicBezTo>
                <a:cubicBezTo>
                  <a:pt x="50834" y="27253"/>
                  <a:pt x="51129" y="26958"/>
                  <a:pt x="51151" y="26596"/>
                </a:cubicBezTo>
                <a:cubicBezTo>
                  <a:pt x="51129" y="26233"/>
                  <a:pt x="50857" y="25961"/>
                  <a:pt x="50494" y="25961"/>
                </a:cubicBezTo>
                <a:cubicBezTo>
                  <a:pt x="50471" y="25959"/>
                  <a:pt x="50448" y="25957"/>
                  <a:pt x="50425" y="25957"/>
                </a:cubicBezTo>
                <a:close/>
                <a:moveTo>
                  <a:pt x="143820" y="27271"/>
                </a:moveTo>
                <a:lnTo>
                  <a:pt x="143804" y="27275"/>
                </a:lnTo>
                <a:lnTo>
                  <a:pt x="143826" y="27275"/>
                </a:lnTo>
                <a:cubicBezTo>
                  <a:pt x="143824" y="27274"/>
                  <a:pt x="143822" y="27273"/>
                  <a:pt x="143820" y="27271"/>
                </a:cubicBezTo>
                <a:close/>
                <a:moveTo>
                  <a:pt x="186981" y="26415"/>
                </a:moveTo>
                <a:lnTo>
                  <a:pt x="187276" y="26958"/>
                </a:lnTo>
                <a:lnTo>
                  <a:pt x="186709" y="27275"/>
                </a:lnTo>
                <a:lnTo>
                  <a:pt x="186437" y="26709"/>
                </a:lnTo>
                <a:lnTo>
                  <a:pt x="186981" y="26415"/>
                </a:lnTo>
                <a:close/>
                <a:moveTo>
                  <a:pt x="267533" y="27275"/>
                </a:moveTo>
                <a:cubicBezTo>
                  <a:pt x="267527" y="27275"/>
                  <a:pt x="267520" y="27275"/>
                  <a:pt x="267514" y="27275"/>
                </a:cubicBezTo>
                <a:lnTo>
                  <a:pt x="267537" y="27275"/>
                </a:lnTo>
                <a:cubicBezTo>
                  <a:pt x="267535" y="27275"/>
                  <a:pt x="267534" y="27275"/>
                  <a:pt x="267533" y="27275"/>
                </a:cubicBezTo>
                <a:close/>
                <a:moveTo>
                  <a:pt x="6773" y="26188"/>
                </a:moveTo>
                <a:cubicBezTo>
                  <a:pt x="6456" y="26188"/>
                  <a:pt x="6207" y="26437"/>
                  <a:pt x="6207" y="26754"/>
                </a:cubicBezTo>
                <a:cubicBezTo>
                  <a:pt x="6184" y="27049"/>
                  <a:pt x="6434" y="27298"/>
                  <a:pt x="6728" y="27298"/>
                </a:cubicBezTo>
                <a:cubicBezTo>
                  <a:pt x="7045" y="27298"/>
                  <a:pt x="7294" y="27072"/>
                  <a:pt x="7317" y="26754"/>
                </a:cubicBezTo>
                <a:cubicBezTo>
                  <a:pt x="7294" y="26460"/>
                  <a:pt x="7068" y="26211"/>
                  <a:pt x="6773" y="26188"/>
                </a:cubicBezTo>
                <a:close/>
                <a:moveTo>
                  <a:pt x="152299" y="26369"/>
                </a:moveTo>
                <a:lnTo>
                  <a:pt x="152639" y="26936"/>
                </a:lnTo>
                <a:lnTo>
                  <a:pt x="152027" y="27298"/>
                </a:lnTo>
                <a:cubicBezTo>
                  <a:pt x="151936" y="27094"/>
                  <a:pt x="151846" y="26890"/>
                  <a:pt x="151732" y="26664"/>
                </a:cubicBezTo>
                <a:lnTo>
                  <a:pt x="152299" y="26369"/>
                </a:lnTo>
                <a:close/>
                <a:moveTo>
                  <a:pt x="167386" y="26437"/>
                </a:moveTo>
                <a:cubicBezTo>
                  <a:pt x="167499" y="26641"/>
                  <a:pt x="167613" y="26845"/>
                  <a:pt x="167703" y="27026"/>
                </a:cubicBezTo>
                <a:lnTo>
                  <a:pt x="167091" y="27343"/>
                </a:lnTo>
                <a:cubicBezTo>
                  <a:pt x="167001" y="27139"/>
                  <a:pt x="166910" y="26936"/>
                  <a:pt x="166797" y="26732"/>
                </a:cubicBezTo>
                <a:lnTo>
                  <a:pt x="167386" y="26437"/>
                </a:lnTo>
                <a:close/>
                <a:moveTo>
                  <a:pt x="278071" y="26256"/>
                </a:moveTo>
                <a:cubicBezTo>
                  <a:pt x="277776" y="26256"/>
                  <a:pt x="277527" y="26505"/>
                  <a:pt x="277504" y="26800"/>
                </a:cubicBezTo>
                <a:cubicBezTo>
                  <a:pt x="277504" y="27094"/>
                  <a:pt x="277753" y="27343"/>
                  <a:pt x="278048" y="27366"/>
                </a:cubicBezTo>
                <a:cubicBezTo>
                  <a:pt x="278342" y="27366"/>
                  <a:pt x="278592" y="27117"/>
                  <a:pt x="278614" y="26822"/>
                </a:cubicBezTo>
                <a:cubicBezTo>
                  <a:pt x="278614" y="26505"/>
                  <a:pt x="278388" y="26256"/>
                  <a:pt x="278071" y="26256"/>
                </a:cubicBezTo>
                <a:close/>
                <a:moveTo>
                  <a:pt x="46038" y="26041"/>
                </a:moveTo>
                <a:cubicBezTo>
                  <a:pt x="45717" y="26041"/>
                  <a:pt x="45420" y="26215"/>
                  <a:pt x="45239" y="26505"/>
                </a:cubicBezTo>
                <a:lnTo>
                  <a:pt x="45239" y="26505"/>
                </a:lnTo>
                <a:cubicBezTo>
                  <a:pt x="45239" y="26497"/>
                  <a:pt x="45239" y="26490"/>
                  <a:pt x="45239" y="26483"/>
                </a:cubicBezTo>
                <a:lnTo>
                  <a:pt x="45239" y="26505"/>
                </a:lnTo>
                <a:cubicBezTo>
                  <a:pt x="45239" y="26505"/>
                  <a:pt x="45239" y="26505"/>
                  <a:pt x="45239" y="26505"/>
                </a:cubicBezTo>
                <a:lnTo>
                  <a:pt x="45239" y="26505"/>
                </a:lnTo>
                <a:cubicBezTo>
                  <a:pt x="45242" y="26611"/>
                  <a:pt x="45261" y="26716"/>
                  <a:pt x="45261" y="26822"/>
                </a:cubicBezTo>
                <a:cubicBezTo>
                  <a:pt x="45329" y="27117"/>
                  <a:pt x="45556" y="27343"/>
                  <a:pt x="45850" y="27366"/>
                </a:cubicBezTo>
                <a:cubicBezTo>
                  <a:pt x="45886" y="27372"/>
                  <a:pt x="45920" y="27375"/>
                  <a:pt x="45954" y="27375"/>
                </a:cubicBezTo>
                <a:cubicBezTo>
                  <a:pt x="46184" y="27375"/>
                  <a:pt x="46386" y="27246"/>
                  <a:pt x="46485" y="27049"/>
                </a:cubicBezTo>
                <a:cubicBezTo>
                  <a:pt x="46643" y="26822"/>
                  <a:pt x="46621" y="26505"/>
                  <a:pt x="46439" y="26301"/>
                </a:cubicBezTo>
                <a:cubicBezTo>
                  <a:pt x="46372" y="26211"/>
                  <a:pt x="46304" y="26143"/>
                  <a:pt x="46258" y="26075"/>
                </a:cubicBezTo>
                <a:lnTo>
                  <a:pt x="46281" y="26075"/>
                </a:lnTo>
                <a:cubicBezTo>
                  <a:pt x="46199" y="26052"/>
                  <a:pt x="46118" y="26041"/>
                  <a:pt x="46038" y="26041"/>
                </a:cubicBezTo>
                <a:close/>
                <a:moveTo>
                  <a:pt x="182428" y="26528"/>
                </a:moveTo>
                <a:lnTo>
                  <a:pt x="182745" y="27072"/>
                </a:lnTo>
                <a:lnTo>
                  <a:pt x="182201" y="27389"/>
                </a:lnTo>
                <a:lnTo>
                  <a:pt x="181884" y="26822"/>
                </a:lnTo>
                <a:lnTo>
                  <a:pt x="182428" y="26528"/>
                </a:lnTo>
                <a:close/>
                <a:moveTo>
                  <a:pt x="202046" y="26483"/>
                </a:moveTo>
                <a:lnTo>
                  <a:pt x="202340" y="27072"/>
                </a:lnTo>
                <a:lnTo>
                  <a:pt x="201774" y="27389"/>
                </a:lnTo>
                <a:lnTo>
                  <a:pt x="201457" y="26754"/>
                </a:lnTo>
                <a:lnTo>
                  <a:pt x="202046" y="26483"/>
                </a:lnTo>
                <a:close/>
                <a:moveTo>
                  <a:pt x="84973" y="27389"/>
                </a:moveTo>
                <a:cubicBezTo>
                  <a:pt x="84973" y="27389"/>
                  <a:pt x="84973" y="27389"/>
                  <a:pt x="84973" y="27389"/>
                </a:cubicBezTo>
                <a:lnTo>
                  <a:pt x="84973" y="27389"/>
                </a:lnTo>
                <a:cubicBezTo>
                  <a:pt x="84980" y="27389"/>
                  <a:pt x="84988" y="27389"/>
                  <a:pt x="84996" y="27389"/>
                </a:cubicBezTo>
                <a:close/>
                <a:moveTo>
                  <a:pt x="263032" y="26141"/>
                </a:moveTo>
                <a:cubicBezTo>
                  <a:pt x="262689" y="26141"/>
                  <a:pt x="262417" y="26406"/>
                  <a:pt x="262417" y="26754"/>
                </a:cubicBezTo>
                <a:cubicBezTo>
                  <a:pt x="262417" y="27094"/>
                  <a:pt x="262666" y="27366"/>
                  <a:pt x="263006" y="27389"/>
                </a:cubicBezTo>
                <a:cubicBezTo>
                  <a:pt x="263019" y="27389"/>
                  <a:pt x="263032" y="27390"/>
                  <a:pt x="263045" y="27390"/>
                </a:cubicBezTo>
                <a:cubicBezTo>
                  <a:pt x="263389" y="27390"/>
                  <a:pt x="263663" y="27104"/>
                  <a:pt x="263663" y="26754"/>
                </a:cubicBezTo>
                <a:cubicBezTo>
                  <a:pt x="263663" y="26415"/>
                  <a:pt x="263391" y="26143"/>
                  <a:pt x="263051" y="26143"/>
                </a:cubicBezTo>
                <a:lnTo>
                  <a:pt x="263074" y="26143"/>
                </a:lnTo>
                <a:cubicBezTo>
                  <a:pt x="263060" y="26142"/>
                  <a:pt x="263046" y="26141"/>
                  <a:pt x="263032" y="26141"/>
                </a:cubicBezTo>
                <a:close/>
                <a:moveTo>
                  <a:pt x="26423" y="26034"/>
                </a:moveTo>
                <a:lnTo>
                  <a:pt x="26423" y="26034"/>
                </a:lnTo>
                <a:cubicBezTo>
                  <a:pt x="26291" y="26078"/>
                  <a:pt x="26160" y="26122"/>
                  <a:pt x="26029" y="26188"/>
                </a:cubicBezTo>
                <a:cubicBezTo>
                  <a:pt x="25757" y="26301"/>
                  <a:pt x="25621" y="26573"/>
                  <a:pt x="25666" y="26845"/>
                </a:cubicBezTo>
                <a:cubicBezTo>
                  <a:pt x="25718" y="27206"/>
                  <a:pt x="26020" y="27406"/>
                  <a:pt x="26320" y="27406"/>
                </a:cubicBezTo>
                <a:cubicBezTo>
                  <a:pt x="26547" y="27406"/>
                  <a:pt x="26773" y="27292"/>
                  <a:pt x="26890" y="27049"/>
                </a:cubicBezTo>
                <a:cubicBezTo>
                  <a:pt x="27026" y="26800"/>
                  <a:pt x="26980" y="26483"/>
                  <a:pt x="26776" y="26301"/>
                </a:cubicBezTo>
                <a:cubicBezTo>
                  <a:pt x="26666" y="26213"/>
                  <a:pt x="26555" y="26102"/>
                  <a:pt x="26423" y="26034"/>
                </a:cubicBezTo>
                <a:close/>
                <a:moveTo>
                  <a:pt x="221618" y="26483"/>
                </a:moveTo>
                <a:lnTo>
                  <a:pt x="221958" y="27049"/>
                </a:lnTo>
                <a:lnTo>
                  <a:pt x="221346" y="27411"/>
                </a:lnTo>
                <a:lnTo>
                  <a:pt x="221052" y="26754"/>
                </a:lnTo>
                <a:lnTo>
                  <a:pt x="221618" y="26483"/>
                </a:lnTo>
                <a:close/>
                <a:moveTo>
                  <a:pt x="99856" y="27389"/>
                </a:moveTo>
                <a:lnTo>
                  <a:pt x="99856" y="27389"/>
                </a:lnTo>
                <a:cubicBezTo>
                  <a:pt x="99871" y="27396"/>
                  <a:pt x="99886" y="27404"/>
                  <a:pt x="99901" y="27411"/>
                </a:cubicBezTo>
                <a:lnTo>
                  <a:pt x="99901" y="27411"/>
                </a:lnTo>
                <a:cubicBezTo>
                  <a:pt x="99901" y="27411"/>
                  <a:pt x="99901" y="27411"/>
                  <a:pt x="99902" y="27411"/>
                </a:cubicBezTo>
                <a:lnTo>
                  <a:pt x="99856" y="27389"/>
                </a:lnTo>
                <a:close/>
                <a:moveTo>
                  <a:pt x="2137" y="26368"/>
                </a:moveTo>
                <a:cubicBezTo>
                  <a:pt x="1858" y="26368"/>
                  <a:pt x="1608" y="26609"/>
                  <a:pt x="1608" y="26913"/>
                </a:cubicBezTo>
                <a:cubicBezTo>
                  <a:pt x="1608" y="27185"/>
                  <a:pt x="1858" y="27411"/>
                  <a:pt x="2129" y="27411"/>
                </a:cubicBezTo>
                <a:cubicBezTo>
                  <a:pt x="2143" y="27412"/>
                  <a:pt x="2157" y="27413"/>
                  <a:pt x="2170" y="27413"/>
                </a:cubicBezTo>
                <a:cubicBezTo>
                  <a:pt x="2444" y="27413"/>
                  <a:pt x="2651" y="27194"/>
                  <a:pt x="2673" y="26913"/>
                </a:cubicBezTo>
                <a:cubicBezTo>
                  <a:pt x="2673" y="26641"/>
                  <a:pt x="2469" y="26415"/>
                  <a:pt x="2175" y="26392"/>
                </a:cubicBezTo>
                <a:lnTo>
                  <a:pt x="2175" y="26369"/>
                </a:lnTo>
                <a:cubicBezTo>
                  <a:pt x="2162" y="26368"/>
                  <a:pt x="2150" y="26368"/>
                  <a:pt x="2137" y="26368"/>
                </a:cubicBezTo>
                <a:close/>
                <a:moveTo>
                  <a:pt x="61096" y="26052"/>
                </a:moveTo>
                <a:lnTo>
                  <a:pt x="61119" y="26075"/>
                </a:lnTo>
                <a:cubicBezTo>
                  <a:pt x="60960" y="26097"/>
                  <a:pt x="60824" y="26120"/>
                  <a:pt x="60666" y="26188"/>
                </a:cubicBezTo>
                <a:cubicBezTo>
                  <a:pt x="60326" y="26347"/>
                  <a:pt x="60190" y="26777"/>
                  <a:pt x="60417" y="27117"/>
                </a:cubicBezTo>
                <a:cubicBezTo>
                  <a:pt x="60532" y="27319"/>
                  <a:pt x="60750" y="27430"/>
                  <a:pt x="60974" y="27430"/>
                </a:cubicBezTo>
                <a:cubicBezTo>
                  <a:pt x="61102" y="27430"/>
                  <a:pt x="61231" y="27394"/>
                  <a:pt x="61345" y="27321"/>
                </a:cubicBezTo>
                <a:cubicBezTo>
                  <a:pt x="61685" y="27117"/>
                  <a:pt x="61753" y="26664"/>
                  <a:pt x="61481" y="26347"/>
                </a:cubicBezTo>
                <a:cubicBezTo>
                  <a:pt x="61368" y="26233"/>
                  <a:pt x="61232" y="26143"/>
                  <a:pt x="61096" y="26052"/>
                </a:cubicBezTo>
                <a:close/>
                <a:moveTo>
                  <a:pt x="41660" y="26165"/>
                </a:moveTo>
                <a:lnTo>
                  <a:pt x="41660" y="26188"/>
                </a:lnTo>
                <a:cubicBezTo>
                  <a:pt x="41592" y="26177"/>
                  <a:pt x="41518" y="26171"/>
                  <a:pt x="41442" y="26171"/>
                </a:cubicBezTo>
                <a:cubicBezTo>
                  <a:pt x="41365" y="26171"/>
                  <a:pt x="41286" y="26177"/>
                  <a:pt x="41207" y="26188"/>
                </a:cubicBezTo>
                <a:cubicBezTo>
                  <a:pt x="40844" y="26279"/>
                  <a:pt x="40640" y="26664"/>
                  <a:pt x="40776" y="27026"/>
                </a:cubicBezTo>
                <a:cubicBezTo>
                  <a:pt x="40861" y="27299"/>
                  <a:pt x="41113" y="27469"/>
                  <a:pt x="41378" y="27469"/>
                </a:cubicBezTo>
                <a:cubicBezTo>
                  <a:pt x="41464" y="27469"/>
                  <a:pt x="41553" y="27451"/>
                  <a:pt x="41637" y="27411"/>
                </a:cubicBezTo>
                <a:cubicBezTo>
                  <a:pt x="41999" y="27298"/>
                  <a:pt x="42158" y="26868"/>
                  <a:pt x="41977" y="26550"/>
                </a:cubicBezTo>
                <a:cubicBezTo>
                  <a:pt x="41886" y="26415"/>
                  <a:pt x="41773" y="26279"/>
                  <a:pt x="41660" y="26165"/>
                </a:cubicBezTo>
                <a:close/>
                <a:moveTo>
                  <a:pt x="128150" y="26505"/>
                </a:moveTo>
                <a:cubicBezTo>
                  <a:pt x="128286" y="26709"/>
                  <a:pt x="128422" y="26936"/>
                  <a:pt x="128535" y="27117"/>
                </a:cubicBezTo>
                <a:cubicBezTo>
                  <a:pt x="128309" y="27230"/>
                  <a:pt x="128082" y="27366"/>
                  <a:pt x="127856" y="27479"/>
                </a:cubicBezTo>
                <a:lnTo>
                  <a:pt x="127561" y="26822"/>
                </a:lnTo>
                <a:lnTo>
                  <a:pt x="128150" y="26505"/>
                </a:lnTo>
                <a:close/>
                <a:moveTo>
                  <a:pt x="197470" y="26618"/>
                </a:moveTo>
                <a:lnTo>
                  <a:pt x="197764" y="27162"/>
                </a:lnTo>
                <a:lnTo>
                  <a:pt x="197198" y="27479"/>
                </a:lnTo>
                <a:lnTo>
                  <a:pt x="196926" y="26913"/>
                </a:lnTo>
                <a:lnTo>
                  <a:pt x="197470" y="26618"/>
                </a:lnTo>
                <a:close/>
                <a:moveTo>
                  <a:pt x="217088" y="26573"/>
                </a:moveTo>
                <a:cubicBezTo>
                  <a:pt x="217178" y="26754"/>
                  <a:pt x="217314" y="26936"/>
                  <a:pt x="217427" y="27139"/>
                </a:cubicBezTo>
                <a:lnTo>
                  <a:pt x="216838" y="27479"/>
                </a:lnTo>
                <a:lnTo>
                  <a:pt x="216521" y="26868"/>
                </a:lnTo>
                <a:lnTo>
                  <a:pt x="217088" y="26573"/>
                </a:lnTo>
                <a:close/>
                <a:moveTo>
                  <a:pt x="21789" y="26232"/>
                </a:moveTo>
                <a:cubicBezTo>
                  <a:pt x="21775" y="26232"/>
                  <a:pt x="21761" y="26232"/>
                  <a:pt x="21747" y="26233"/>
                </a:cubicBezTo>
                <a:cubicBezTo>
                  <a:pt x="21181" y="26256"/>
                  <a:pt x="20932" y="26936"/>
                  <a:pt x="21340" y="27321"/>
                </a:cubicBezTo>
                <a:cubicBezTo>
                  <a:pt x="21467" y="27441"/>
                  <a:pt x="21621" y="27495"/>
                  <a:pt x="21772" y="27495"/>
                </a:cubicBezTo>
                <a:cubicBezTo>
                  <a:pt x="22104" y="27495"/>
                  <a:pt x="22420" y="27234"/>
                  <a:pt x="22404" y="26845"/>
                </a:cubicBezTo>
                <a:cubicBezTo>
                  <a:pt x="22404" y="26497"/>
                  <a:pt x="22132" y="26232"/>
                  <a:pt x="21789" y="26232"/>
                </a:cubicBezTo>
                <a:close/>
                <a:moveTo>
                  <a:pt x="162810" y="26573"/>
                </a:moveTo>
                <a:lnTo>
                  <a:pt x="163127" y="27139"/>
                </a:lnTo>
                <a:lnTo>
                  <a:pt x="162538" y="27502"/>
                </a:lnTo>
                <a:lnTo>
                  <a:pt x="162244" y="26845"/>
                </a:lnTo>
                <a:lnTo>
                  <a:pt x="162810" y="26573"/>
                </a:lnTo>
                <a:close/>
                <a:moveTo>
                  <a:pt x="258551" y="26125"/>
                </a:moveTo>
                <a:lnTo>
                  <a:pt x="258551" y="26125"/>
                </a:lnTo>
                <a:cubicBezTo>
                  <a:pt x="258422" y="26169"/>
                  <a:pt x="258313" y="26212"/>
                  <a:pt x="258203" y="26256"/>
                </a:cubicBezTo>
                <a:cubicBezTo>
                  <a:pt x="257909" y="26369"/>
                  <a:pt x="257750" y="26641"/>
                  <a:pt x="257796" y="26936"/>
                </a:cubicBezTo>
                <a:cubicBezTo>
                  <a:pt x="257841" y="27230"/>
                  <a:pt x="258045" y="27434"/>
                  <a:pt x="258317" y="27502"/>
                </a:cubicBezTo>
                <a:cubicBezTo>
                  <a:pt x="258348" y="27507"/>
                  <a:pt x="258380" y="27510"/>
                  <a:pt x="258412" y="27510"/>
                </a:cubicBezTo>
                <a:cubicBezTo>
                  <a:pt x="258654" y="27510"/>
                  <a:pt x="258896" y="27362"/>
                  <a:pt x="258996" y="27162"/>
                </a:cubicBezTo>
                <a:cubicBezTo>
                  <a:pt x="259132" y="26890"/>
                  <a:pt x="259064" y="26550"/>
                  <a:pt x="258838" y="26369"/>
                </a:cubicBezTo>
                <a:cubicBezTo>
                  <a:pt x="258749" y="26281"/>
                  <a:pt x="258661" y="26192"/>
                  <a:pt x="258551" y="26125"/>
                </a:cubicBezTo>
                <a:close/>
                <a:moveTo>
                  <a:pt x="177875" y="26641"/>
                </a:moveTo>
                <a:lnTo>
                  <a:pt x="178282" y="27230"/>
                </a:lnTo>
                <a:lnTo>
                  <a:pt x="177603" y="27525"/>
                </a:lnTo>
                <a:lnTo>
                  <a:pt x="177308" y="26936"/>
                </a:lnTo>
                <a:lnTo>
                  <a:pt x="177875" y="26641"/>
                </a:lnTo>
                <a:close/>
                <a:moveTo>
                  <a:pt x="273495" y="26392"/>
                </a:moveTo>
                <a:cubicBezTo>
                  <a:pt x="273200" y="26392"/>
                  <a:pt x="272951" y="26641"/>
                  <a:pt x="272928" y="26936"/>
                </a:cubicBezTo>
                <a:cubicBezTo>
                  <a:pt x="272906" y="27253"/>
                  <a:pt x="273177" y="27525"/>
                  <a:pt x="273495" y="27525"/>
                </a:cubicBezTo>
                <a:cubicBezTo>
                  <a:pt x="273520" y="27528"/>
                  <a:pt x="273544" y="27530"/>
                  <a:pt x="273568" y="27530"/>
                </a:cubicBezTo>
                <a:cubicBezTo>
                  <a:pt x="273873" y="27530"/>
                  <a:pt x="274106" y="27273"/>
                  <a:pt x="274106" y="26958"/>
                </a:cubicBezTo>
                <a:lnTo>
                  <a:pt x="274084" y="26958"/>
                </a:lnTo>
                <a:cubicBezTo>
                  <a:pt x="274084" y="26641"/>
                  <a:pt x="273812" y="26392"/>
                  <a:pt x="273495" y="26392"/>
                </a:cubicBezTo>
                <a:close/>
                <a:moveTo>
                  <a:pt x="158234" y="26618"/>
                </a:moveTo>
                <a:cubicBezTo>
                  <a:pt x="158370" y="26800"/>
                  <a:pt x="158483" y="27004"/>
                  <a:pt x="158596" y="27185"/>
                </a:cubicBezTo>
                <a:lnTo>
                  <a:pt x="157985" y="27547"/>
                </a:lnTo>
                <a:lnTo>
                  <a:pt x="157668" y="26913"/>
                </a:lnTo>
                <a:lnTo>
                  <a:pt x="158234" y="26618"/>
                </a:lnTo>
                <a:close/>
                <a:moveTo>
                  <a:pt x="36880" y="26262"/>
                </a:moveTo>
                <a:cubicBezTo>
                  <a:pt x="36812" y="26262"/>
                  <a:pt x="36744" y="26267"/>
                  <a:pt x="36676" y="26279"/>
                </a:cubicBezTo>
                <a:cubicBezTo>
                  <a:pt x="36404" y="26324"/>
                  <a:pt x="36200" y="26550"/>
                  <a:pt x="36155" y="26822"/>
                </a:cubicBezTo>
                <a:cubicBezTo>
                  <a:pt x="36108" y="27255"/>
                  <a:pt x="36463" y="27551"/>
                  <a:pt x="36823" y="27551"/>
                </a:cubicBezTo>
                <a:cubicBezTo>
                  <a:pt x="36990" y="27551"/>
                  <a:pt x="37158" y="27487"/>
                  <a:pt x="37287" y="27343"/>
                </a:cubicBezTo>
                <a:cubicBezTo>
                  <a:pt x="37491" y="27139"/>
                  <a:pt x="37514" y="26845"/>
                  <a:pt x="37378" y="26596"/>
                </a:cubicBezTo>
                <a:cubicBezTo>
                  <a:pt x="37287" y="26483"/>
                  <a:pt x="37174" y="26369"/>
                  <a:pt x="37061" y="26279"/>
                </a:cubicBezTo>
                <a:lnTo>
                  <a:pt x="37084" y="26279"/>
                </a:lnTo>
                <a:cubicBezTo>
                  <a:pt x="37016" y="26267"/>
                  <a:pt x="36948" y="26262"/>
                  <a:pt x="36880" y="26262"/>
                </a:cubicBezTo>
                <a:close/>
                <a:moveTo>
                  <a:pt x="212557" y="26664"/>
                </a:moveTo>
                <a:lnTo>
                  <a:pt x="212874" y="27230"/>
                </a:lnTo>
                <a:lnTo>
                  <a:pt x="212240" y="27570"/>
                </a:lnTo>
                <a:cubicBezTo>
                  <a:pt x="212126" y="27366"/>
                  <a:pt x="212036" y="27162"/>
                  <a:pt x="211945" y="26958"/>
                </a:cubicBezTo>
                <a:lnTo>
                  <a:pt x="212557" y="26664"/>
                </a:lnTo>
                <a:close/>
                <a:moveTo>
                  <a:pt x="56565" y="26254"/>
                </a:moveTo>
                <a:cubicBezTo>
                  <a:pt x="56234" y="26254"/>
                  <a:pt x="55915" y="26412"/>
                  <a:pt x="55730" y="26704"/>
                </a:cubicBezTo>
                <a:lnTo>
                  <a:pt x="55730" y="26704"/>
                </a:lnTo>
                <a:cubicBezTo>
                  <a:pt x="55750" y="26834"/>
                  <a:pt x="55751" y="26963"/>
                  <a:pt x="55773" y="27072"/>
                </a:cubicBezTo>
                <a:cubicBezTo>
                  <a:pt x="55841" y="27343"/>
                  <a:pt x="56067" y="27547"/>
                  <a:pt x="56339" y="27570"/>
                </a:cubicBezTo>
                <a:cubicBezTo>
                  <a:pt x="56374" y="27576"/>
                  <a:pt x="56409" y="27579"/>
                  <a:pt x="56443" y="27579"/>
                </a:cubicBezTo>
                <a:cubicBezTo>
                  <a:pt x="56673" y="27579"/>
                  <a:pt x="56875" y="27450"/>
                  <a:pt x="56973" y="27253"/>
                </a:cubicBezTo>
                <a:cubicBezTo>
                  <a:pt x="57109" y="27026"/>
                  <a:pt x="57109" y="26754"/>
                  <a:pt x="56951" y="26550"/>
                </a:cubicBezTo>
                <a:cubicBezTo>
                  <a:pt x="56886" y="26464"/>
                  <a:pt x="56821" y="26377"/>
                  <a:pt x="56756" y="26271"/>
                </a:cubicBezTo>
                <a:lnTo>
                  <a:pt x="56756" y="26271"/>
                </a:lnTo>
                <a:cubicBezTo>
                  <a:pt x="56692" y="26259"/>
                  <a:pt x="56628" y="26254"/>
                  <a:pt x="56565" y="26254"/>
                </a:cubicBezTo>
                <a:close/>
                <a:moveTo>
                  <a:pt x="17171" y="26347"/>
                </a:moveTo>
                <a:cubicBezTo>
                  <a:pt x="16854" y="26347"/>
                  <a:pt x="16560" y="26618"/>
                  <a:pt x="16582" y="26958"/>
                </a:cubicBezTo>
                <a:cubicBezTo>
                  <a:pt x="16582" y="27298"/>
                  <a:pt x="16831" y="27570"/>
                  <a:pt x="17171" y="27593"/>
                </a:cubicBezTo>
                <a:cubicBezTo>
                  <a:pt x="17534" y="27570"/>
                  <a:pt x="17806" y="27298"/>
                  <a:pt x="17806" y="26936"/>
                </a:cubicBezTo>
                <a:cubicBezTo>
                  <a:pt x="17806" y="26596"/>
                  <a:pt x="17511" y="26347"/>
                  <a:pt x="17171" y="26347"/>
                </a:cubicBezTo>
                <a:close/>
                <a:moveTo>
                  <a:pt x="192916" y="26732"/>
                </a:moveTo>
                <a:lnTo>
                  <a:pt x="193234" y="27275"/>
                </a:lnTo>
                <a:lnTo>
                  <a:pt x="192690" y="27615"/>
                </a:lnTo>
                <a:lnTo>
                  <a:pt x="192373" y="27026"/>
                </a:lnTo>
                <a:lnTo>
                  <a:pt x="192916" y="26732"/>
                </a:lnTo>
                <a:close/>
                <a:moveTo>
                  <a:pt x="284028" y="26596"/>
                </a:moveTo>
                <a:cubicBezTo>
                  <a:pt x="283734" y="26596"/>
                  <a:pt x="283507" y="26822"/>
                  <a:pt x="283485" y="27117"/>
                </a:cubicBezTo>
                <a:cubicBezTo>
                  <a:pt x="283485" y="27389"/>
                  <a:pt x="283711" y="27615"/>
                  <a:pt x="284006" y="27615"/>
                </a:cubicBezTo>
                <a:cubicBezTo>
                  <a:pt x="284018" y="27616"/>
                  <a:pt x="284031" y="27617"/>
                  <a:pt x="284043" y="27617"/>
                </a:cubicBezTo>
                <a:cubicBezTo>
                  <a:pt x="284300" y="27617"/>
                  <a:pt x="284527" y="27398"/>
                  <a:pt x="284527" y="27117"/>
                </a:cubicBezTo>
                <a:cubicBezTo>
                  <a:pt x="284527" y="26845"/>
                  <a:pt x="284300" y="26596"/>
                  <a:pt x="284028" y="26596"/>
                </a:cubicBezTo>
                <a:close/>
                <a:moveTo>
                  <a:pt x="254013" y="26279"/>
                </a:moveTo>
                <a:lnTo>
                  <a:pt x="254035" y="26301"/>
                </a:lnTo>
                <a:cubicBezTo>
                  <a:pt x="253693" y="26301"/>
                  <a:pt x="253391" y="26483"/>
                  <a:pt x="253225" y="26751"/>
                </a:cubicBezTo>
                <a:lnTo>
                  <a:pt x="253225" y="26751"/>
                </a:lnTo>
                <a:cubicBezTo>
                  <a:pt x="253224" y="26767"/>
                  <a:pt x="253222" y="26783"/>
                  <a:pt x="253220" y="26800"/>
                </a:cubicBezTo>
                <a:cubicBezTo>
                  <a:pt x="253220" y="26913"/>
                  <a:pt x="253242" y="27026"/>
                  <a:pt x="253265" y="27139"/>
                </a:cubicBezTo>
                <a:cubicBezTo>
                  <a:pt x="253330" y="27419"/>
                  <a:pt x="253557" y="27617"/>
                  <a:pt x="253852" y="27617"/>
                </a:cubicBezTo>
                <a:cubicBezTo>
                  <a:pt x="253867" y="27617"/>
                  <a:pt x="253883" y="27616"/>
                  <a:pt x="253899" y="27615"/>
                </a:cubicBezTo>
                <a:cubicBezTo>
                  <a:pt x="254171" y="27615"/>
                  <a:pt x="254420" y="27457"/>
                  <a:pt x="254511" y="27185"/>
                </a:cubicBezTo>
                <a:cubicBezTo>
                  <a:pt x="254602" y="26913"/>
                  <a:pt x="254511" y="26596"/>
                  <a:pt x="254262" y="26437"/>
                </a:cubicBezTo>
                <a:cubicBezTo>
                  <a:pt x="254171" y="26369"/>
                  <a:pt x="254103" y="26324"/>
                  <a:pt x="254013" y="26279"/>
                </a:cubicBezTo>
                <a:close/>
                <a:moveTo>
                  <a:pt x="93491" y="26460"/>
                </a:moveTo>
                <a:lnTo>
                  <a:pt x="93853" y="27072"/>
                </a:lnTo>
                <a:cubicBezTo>
                  <a:pt x="93595" y="27179"/>
                  <a:pt x="93235" y="27266"/>
                  <a:pt x="93199" y="27624"/>
                </a:cubicBezTo>
                <a:lnTo>
                  <a:pt x="93199" y="27624"/>
                </a:lnTo>
                <a:lnTo>
                  <a:pt x="92902" y="26732"/>
                </a:lnTo>
                <a:lnTo>
                  <a:pt x="93491" y="26460"/>
                </a:lnTo>
                <a:close/>
                <a:moveTo>
                  <a:pt x="12646" y="26481"/>
                </a:moveTo>
                <a:cubicBezTo>
                  <a:pt x="12324" y="26481"/>
                  <a:pt x="12052" y="26745"/>
                  <a:pt x="12052" y="27072"/>
                </a:cubicBezTo>
                <a:cubicBezTo>
                  <a:pt x="12074" y="27389"/>
                  <a:pt x="12323" y="27638"/>
                  <a:pt x="12641" y="27660"/>
                </a:cubicBezTo>
                <a:cubicBezTo>
                  <a:pt x="12958" y="27660"/>
                  <a:pt x="13230" y="27411"/>
                  <a:pt x="13252" y="27094"/>
                </a:cubicBezTo>
                <a:cubicBezTo>
                  <a:pt x="13252" y="26777"/>
                  <a:pt x="13003" y="26483"/>
                  <a:pt x="12686" y="26483"/>
                </a:cubicBezTo>
                <a:cubicBezTo>
                  <a:pt x="12673" y="26482"/>
                  <a:pt x="12659" y="26481"/>
                  <a:pt x="12646" y="26481"/>
                </a:cubicBezTo>
                <a:close/>
                <a:moveTo>
                  <a:pt x="268941" y="26460"/>
                </a:moveTo>
                <a:cubicBezTo>
                  <a:pt x="268601" y="26460"/>
                  <a:pt x="268352" y="26709"/>
                  <a:pt x="268330" y="27026"/>
                </a:cubicBezTo>
                <a:cubicBezTo>
                  <a:pt x="268330" y="27366"/>
                  <a:pt x="268601" y="27638"/>
                  <a:pt x="268919" y="27660"/>
                </a:cubicBezTo>
                <a:cubicBezTo>
                  <a:pt x="269236" y="27660"/>
                  <a:pt x="269508" y="27411"/>
                  <a:pt x="269530" y="27094"/>
                </a:cubicBezTo>
                <a:cubicBezTo>
                  <a:pt x="269530" y="26767"/>
                  <a:pt x="269278" y="26481"/>
                  <a:pt x="268976" y="26481"/>
                </a:cubicBezTo>
                <a:cubicBezTo>
                  <a:pt x="268964" y="26481"/>
                  <a:pt x="268953" y="26482"/>
                  <a:pt x="268941" y="26483"/>
                </a:cubicBezTo>
                <a:lnTo>
                  <a:pt x="268941" y="26460"/>
                </a:lnTo>
                <a:close/>
                <a:moveTo>
                  <a:pt x="51876" y="26369"/>
                </a:moveTo>
                <a:cubicBezTo>
                  <a:pt x="51514" y="26369"/>
                  <a:pt x="51219" y="26641"/>
                  <a:pt x="51197" y="26981"/>
                </a:cubicBezTo>
                <a:lnTo>
                  <a:pt x="51197" y="27004"/>
                </a:lnTo>
                <a:cubicBezTo>
                  <a:pt x="51174" y="27366"/>
                  <a:pt x="51469" y="27683"/>
                  <a:pt x="51854" y="27683"/>
                </a:cubicBezTo>
                <a:cubicBezTo>
                  <a:pt x="52216" y="27683"/>
                  <a:pt x="52488" y="27389"/>
                  <a:pt x="52488" y="27026"/>
                </a:cubicBezTo>
                <a:cubicBezTo>
                  <a:pt x="52511" y="26664"/>
                  <a:pt x="52216" y="26369"/>
                  <a:pt x="51876" y="26369"/>
                </a:cubicBezTo>
                <a:close/>
                <a:moveTo>
                  <a:pt x="173299" y="26754"/>
                </a:moveTo>
                <a:cubicBezTo>
                  <a:pt x="173412" y="26958"/>
                  <a:pt x="173525" y="27162"/>
                  <a:pt x="173616" y="27343"/>
                </a:cubicBezTo>
                <a:lnTo>
                  <a:pt x="173049" y="27683"/>
                </a:lnTo>
                <a:lnTo>
                  <a:pt x="172755" y="27026"/>
                </a:lnTo>
                <a:lnTo>
                  <a:pt x="173299" y="26754"/>
                </a:lnTo>
                <a:close/>
                <a:moveTo>
                  <a:pt x="188340" y="26845"/>
                </a:moveTo>
                <a:lnTo>
                  <a:pt x="188658" y="27366"/>
                </a:lnTo>
                <a:lnTo>
                  <a:pt x="188091" y="27706"/>
                </a:lnTo>
                <a:cubicBezTo>
                  <a:pt x="188001" y="27525"/>
                  <a:pt x="187887" y="27343"/>
                  <a:pt x="187797" y="27139"/>
                </a:cubicBezTo>
                <a:lnTo>
                  <a:pt x="188340" y="26845"/>
                </a:lnTo>
                <a:close/>
                <a:moveTo>
                  <a:pt x="32314" y="26352"/>
                </a:moveTo>
                <a:lnTo>
                  <a:pt x="32314" y="26352"/>
                </a:lnTo>
                <a:cubicBezTo>
                  <a:pt x="32203" y="26395"/>
                  <a:pt x="32073" y="26440"/>
                  <a:pt x="31964" y="26505"/>
                </a:cubicBezTo>
                <a:cubicBezTo>
                  <a:pt x="31715" y="26641"/>
                  <a:pt x="31579" y="26913"/>
                  <a:pt x="31624" y="27185"/>
                </a:cubicBezTo>
                <a:cubicBezTo>
                  <a:pt x="31698" y="27531"/>
                  <a:pt x="31989" y="27715"/>
                  <a:pt x="32278" y="27715"/>
                </a:cubicBezTo>
                <a:cubicBezTo>
                  <a:pt x="32518" y="27715"/>
                  <a:pt x="32757" y="27588"/>
                  <a:pt x="32870" y="27321"/>
                </a:cubicBezTo>
                <a:cubicBezTo>
                  <a:pt x="32983" y="27072"/>
                  <a:pt x="32915" y="26754"/>
                  <a:pt x="32689" y="26596"/>
                </a:cubicBezTo>
                <a:cubicBezTo>
                  <a:pt x="32578" y="26507"/>
                  <a:pt x="32446" y="26419"/>
                  <a:pt x="32314" y="26352"/>
                </a:cubicBezTo>
                <a:close/>
                <a:moveTo>
                  <a:pt x="207958" y="26777"/>
                </a:moveTo>
                <a:lnTo>
                  <a:pt x="208298" y="27389"/>
                </a:lnTo>
                <a:lnTo>
                  <a:pt x="207709" y="27751"/>
                </a:lnTo>
                <a:lnTo>
                  <a:pt x="207437" y="27072"/>
                </a:lnTo>
                <a:lnTo>
                  <a:pt x="207958" y="26777"/>
                </a:lnTo>
                <a:close/>
                <a:moveTo>
                  <a:pt x="8110" y="26641"/>
                </a:moveTo>
                <a:cubicBezTo>
                  <a:pt x="7793" y="26664"/>
                  <a:pt x="7544" y="26913"/>
                  <a:pt x="7544" y="27207"/>
                </a:cubicBezTo>
                <a:cubicBezTo>
                  <a:pt x="7566" y="27525"/>
                  <a:pt x="7815" y="27774"/>
                  <a:pt x="8133" y="27774"/>
                </a:cubicBezTo>
                <a:cubicBezTo>
                  <a:pt x="8450" y="27751"/>
                  <a:pt x="8699" y="27479"/>
                  <a:pt x="8676" y="27162"/>
                </a:cubicBezTo>
                <a:cubicBezTo>
                  <a:pt x="8654" y="26868"/>
                  <a:pt x="8404" y="26641"/>
                  <a:pt x="8110" y="26641"/>
                </a:cubicBezTo>
                <a:close/>
                <a:moveTo>
                  <a:pt x="47304" y="26459"/>
                </a:moveTo>
                <a:cubicBezTo>
                  <a:pt x="46961" y="26459"/>
                  <a:pt x="46688" y="26723"/>
                  <a:pt x="46666" y="27072"/>
                </a:cubicBezTo>
                <a:cubicBezTo>
                  <a:pt x="46643" y="27434"/>
                  <a:pt x="46938" y="27751"/>
                  <a:pt x="47300" y="27774"/>
                </a:cubicBezTo>
                <a:cubicBezTo>
                  <a:pt x="47663" y="27751"/>
                  <a:pt x="47935" y="27479"/>
                  <a:pt x="47980" y="27139"/>
                </a:cubicBezTo>
                <a:cubicBezTo>
                  <a:pt x="47980" y="26777"/>
                  <a:pt x="47708" y="26483"/>
                  <a:pt x="47346" y="26460"/>
                </a:cubicBezTo>
                <a:cubicBezTo>
                  <a:pt x="47331" y="26459"/>
                  <a:pt x="47317" y="26459"/>
                  <a:pt x="47304" y="26459"/>
                </a:cubicBezTo>
                <a:close/>
                <a:moveTo>
                  <a:pt x="264427" y="26572"/>
                </a:moveTo>
                <a:cubicBezTo>
                  <a:pt x="264414" y="26572"/>
                  <a:pt x="264401" y="26572"/>
                  <a:pt x="264388" y="26573"/>
                </a:cubicBezTo>
                <a:cubicBezTo>
                  <a:pt x="264376" y="26572"/>
                  <a:pt x="264363" y="26572"/>
                  <a:pt x="264351" y="26572"/>
                </a:cubicBezTo>
                <a:cubicBezTo>
                  <a:pt x="264029" y="26572"/>
                  <a:pt x="263777" y="26857"/>
                  <a:pt x="263799" y="27185"/>
                </a:cubicBezTo>
                <a:cubicBezTo>
                  <a:pt x="263799" y="27511"/>
                  <a:pt x="264050" y="27775"/>
                  <a:pt x="264371" y="27775"/>
                </a:cubicBezTo>
                <a:cubicBezTo>
                  <a:pt x="264384" y="27775"/>
                  <a:pt x="264397" y="27775"/>
                  <a:pt x="264411" y="27774"/>
                </a:cubicBezTo>
                <a:cubicBezTo>
                  <a:pt x="264750" y="27751"/>
                  <a:pt x="265000" y="27479"/>
                  <a:pt x="265022" y="27162"/>
                </a:cubicBezTo>
                <a:cubicBezTo>
                  <a:pt x="265000" y="26836"/>
                  <a:pt x="264749" y="26572"/>
                  <a:pt x="264427" y="26572"/>
                </a:cubicBezTo>
                <a:close/>
                <a:moveTo>
                  <a:pt x="66928" y="26453"/>
                </a:moveTo>
                <a:cubicBezTo>
                  <a:pt x="66789" y="26453"/>
                  <a:pt x="66649" y="26498"/>
                  <a:pt x="66533" y="26596"/>
                </a:cubicBezTo>
                <a:cubicBezTo>
                  <a:pt x="66423" y="26706"/>
                  <a:pt x="66313" y="26794"/>
                  <a:pt x="66224" y="26903"/>
                </a:cubicBezTo>
                <a:lnTo>
                  <a:pt x="66224" y="26903"/>
                </a:lnTo>
                <a:cubicBezTo>
                  <a:pt x="66223" y="26906"/>
                  <a:pt x="66222" y="26910"/>
                  <a:pt x="66222" y="26913"/>
                </a:cubicBezTo>
                <a:lnTo>
                  <a:pt x="66239" y="26913"/>
                </a:lnTo>
                <a:cubicBezTo>
                  <a:pt x="66261" y="27072"/>
                  <a:pt x="66284" y="27230"/>
                  <a:pt x="66352" y="27389"/>
                </a:cubicBezTo>
                <a:cubicBezTo>
                  <a:pt x="66445" y="27636"/>
                  <a:pt x="66686" y="27778"/>
                  <a:pt x="66937" y="27778"/>
                </a:cubicBezTo>
                <a:cubicBezTo>
                  <a:pt x="67054" y="27778"/>
                  <a:pt x="67173" y="27748"/>
                  <a:pt x="67281" y="27683"/>
                </a:cubicBezTo>
                <a:cubicBezTo>
                  <a:pt x="67598" y="27479"/>
                  <a:pt x="67688" y="27072"/>
                  <a:pt x="67484" y="26754"/>
                </a:cubicBezTo>
                <a:cubicBezTo>
                  <a:pt x="67361" y="26562"/>
                  <a:pt x="67145" y="26453"/>
                  <a:pt x="66928" y="26453"/>
                </a:cubicBezTo>
                <a:close/>
                <a:moveTo>
                  <a:pt x="103979" y="26618"/>
                </a:moveTo>
                <a:lnTo>
                  <a:pt x="104364" y="27253"/>
                </a:lnTo>
                <a:cubicBezTo>
                  <a:pt x="104056" y="27297"/>
                  <a:pt x="103791" y="27490"/>
                  <a:pt x="103693" y="27792"/>
                </a:cubicBezTo>
                <a:lnTo>
                  <a:pt x="103693" y="27792"/>
                </a:lnTo>
                <a:cubicBezTo>
                  <a:pt x="103607" y="27493"/>
                  <a:pt x="103520" y="27213"/>
                  <a:pt x="103413" y="26913"/>
                </a:cubicBezTo>
                <a:lnTo>
                  <a:pt x="103979" y="26618"/>
                </a:lnTo>
                <a:close/>
                <a:moveTo>
                  <a:pt x="249385" y="26459"/>
                </a:moveTo>
                <a:cubicBezTo>
                  <a:pt x="249372" y="26459"/>
                  <a:pt x="249359" y="26459"/>
                  <a:pt x="249346" y="26460"/>
                </a:cubicBezTo>
                <a:cubicBezTo>
                  <a:pt x="248984" y="26483"/>
                  <a:pt x="248712" y="26777"/>
                  <a:pt x="248712" y="27117"/>
                </a:cubicBezTo>
                <a:cubicBezTo>
                  <a:pt x="248734" y="27488"/>
                  <a:pt x="249008" y="27775"/>
                  <a:pt x="249352" y="27775"/>
                </a:cubicBezTo>
                <a:cubicBezTo>
                  <a:pt x="249365" y="27775"/>
                  <a:pt x="249378" y="27775"/>
                  <a:pt x="249391" y="27774"/>
                </a:cubicBezTo>
                <a:lnTo>
                  <a:pt x="249391" y="27796"/>
                </a:lnTo>
                <a:cubicBezTo>
                  <a:pt x="249754" y="27751"/>
                  <a:pt x="250026" y="27457"/>
                  <a:pt x="250048" y="27117"/>
                </a:cubicBezTo>
                <a:cubicBezTo>
                  <a:pt x="250026" y="26746"/>
                  <a:pt x="249731" y="26459"/>
                  <a:pt x="249385" y="26459"/>
                </a:cubicBezTo>
                <a:close/>
                <a:moveTo>
                  <a:pt x="27682" y="26528"/>
                </a:moveTo>
                <a:cubicBezTo>
                  <a:pt x="27320" y="26528"/>
                  <a:pt x="27048" y="26822"/>
                  <a:pt x="27048" y="27185"/>
                </a:cubicBezTo>
                <a:cubicBezTo>
                  <a:pt x="27070" y="27533"/>
                  <a:pt x="27343" y="27798"/>
                  <a:pt x="27666" y="27798"/>
                </a:cubicBezTo>
                <a:cubicBezTo>
                  <a:pt x="27679" y="27798"/>
                  <a:pt x="27692" y="27797"/>
                  <a:pt x="27705" y="27796"/>
                </a:cubicBezTo>
                <a:cubicBezTo>
                  <a:pt x="28045" y="27796"/>
                  <a:pt x="28317" y="27502"/>
                  <a:pt x="28317" y="27162"/>
                </a:cubicBezTo>
                <a:cubicBezTo>
                  <a:pt x="28317" y="26800"/>
                  <a:pt x="28022" y="26528"/>
                  <a:pt x="27682" y="26528"/>
                </a:cubicBezTo>
                <a:close/>
                <a:moveTo>
                  <a:pt x="279436" y="26740"/>
                </a:moveTo>
                <a:cubicBezTo>
                  <a:pt x="279173" y="26740"/>
                  <a:pt x="278908" y="26910"/>
                  <a:pt x="278886" y="27253"/>
                </a:cubicBezTo>
                <a:cubicBezTo>
                  <a:pt x="278874" y="27615"/>
                  <a:pt x="279152" y="27803"/>
                  <a:pt x="279430" y="27803"/>
                </a:cubicBezTo>
                <a:cubicBezTo>
                  <a:pt x="279691" y="27803"/>
                  <a:pt x="279951" y="27638"/>
                  <a:pt x="279973" y="27298"/>
                </a:cubicBezTo>
                <a:cubicBezTo>
                  <a:pt x="279985" y="26927"/>
                  <a:pt x="279712" y="26740"/>
                  <a:pt x="279436" y="26740"/>
                </a:cubicBezTo>
                <a:close/>
                <a:moveTo>
                  <a:pt x="168768" y="26890"/>
                </a:moveTo>
                <a:cubicBezTo>
                  <a:pt x="168858" y="27072"/>
                  <a:pt x="168994" y="27253"/>
                  <a:pt x="169108" y="27457"/>
                </a:cubicBezTo>
                <a:lnTo>
                  <a:pt x="168451" y="27819"/>
                </a:lnTo>
                <a:lnTo>
                  <a:pt x="168156" y="27185"/>
                </a:lnTo>
                <a:lnTo>
                  <a:pt x="168768" y="26890"/>
                </a:lnTo>
                <a:close/>
                <a:moveTo>
                  <a:pt x="203428" y="26936"/>
                </a:moveTo>
                <a:lnTo>
                  <a:pt x="203745" y="27479"/>
                </a:lnTo>
                <a:lnTo>
                  <a:pt x="203110" y="27819"/>
                </a:lnTo>
                <a:cubicBezTo>
                  <a:pt x="203020" y="27638"/>
                  <a:pt x="202929" y="27434"/>
                  <a:pt x="202816" y="27230"/>
                </a:cubicBezTo>
                <a:lnTo>
                  <a:pt x="203428" y="26936"/>
                </a:lnTo>
                <a:close/>
                <a:moveTo>
                  <a:pt x="3521" y="26774"/>
                </a:moveTo>
                <a:cubicBezTo>
                  <a:pt x="3250" y="26774"/>
                  <a:pt x="2979" y="26955"/>
                  <a:pt x="2990" y="27321"/>
                </a:cubicBezTo>
                <a:cubicBezTo>
                  <a:pt x="3002" y="27669"/>
                  <a:pt x="3264" y="27845"/>
                  <a:pt x="3525" y="27845"/>
                </a:cubicBezTo>
                <a:cubicBezTo>
                  <a:pt x="3774" y="27845"/>
                  <a:pt x="4022" y="27686"/>
                  <a:pt x="4055" y="27366"/>
                </a:cubicBezTo>
                <a:cubicBezTo>
                  <a:pt x="4090" y="26972"/>
                  <a:pt x="3805" y="26774"/>
                  <a:pt x="3521" y="26774"/>
                </a:cubicBezTo>
                <a:close/>
                <a:moveTo>
                  <a:pt x="42792" y="26573"/>
                </a:moveTo>
                <a:cubicBezTo>
                  <a:pt x="42430" y="26573"/>
                  <a:pt x="42135" y="26845"/>
                  <a:pt x="42113" y="27207"/>
                </a:cubicBezTo>
                <a:cubicBezTo>
                  <a:pt x="42135" y="27570"/>
                  <a:pt x="42407" y="27842"/>
                  <a:pt x="42770" y="27864"/>
                </a:cubicBezTo>
                <a:cubicBezTo>
                  <a:pt x="43109" y="27864"/>
                  <a:pt x="43404" y="27570"/>
                  <a:pt x="43427" y="27230"/>
                </a:cubicBezTo>
                <a:cubicBezTo>
                  <a:pt x="43427" y="26868"/>
                  <a:pt x="43132" y="26573"/>
                  <a:pt x="42792" y="26573"/>
                </a:cubicBezTo>
                <a:close/>
                <a:moveTo>
                  <a:pt x="244827" y="26579"/>
                </a:moveTo>
                <a:cubicBezTo>
                  <a:pt x="244753" y="26579"/>
                  <a:pt x="244679" y="26584"/>
                  <a:pt x="244611" y="26596"/>
                </a:cubicBezTo>
                <a:cubicBezTo>
                  <a:pt x="244226" y="26686"/>
                  <a:pt x="244022" y="27072"/>
                  <a:pt x="244136" y="27411"/>
                </a:cubicBezTo>
                <a:cubicBezTo>
                  <a:pt x="244225" y="27697"/>
                  <a:pt x="244483" y="27884"/>
                  <a:pt x="244766" y="27884"/>
                </a:cubicBezTo>
                <a:cubicBezTo>
                  <a:pt x="244842" y="27884"/>
                  <a:pt x="244920" y="27871"/>
                  <a:pt x="244997" y="27842"/>
                </a:cubicBezTo>
                <a:cubicBezTo>
                  <a:pt x="245359" y="27728"/>
                  <a:pt x="245540" y="27298"/>
                  <a:pt x="245382" y="26958"/>
                </a:cubicBezTo>
                <a:cubicBezTo>
                  <a:pt x="245268" y="26822"/>
                  <a:pt x="245178" y="26686"/>
                  <a:pt x="245042" y="26596"/>
                </a:cubicBezTo>
                <a:cubicBezTo>
                  <a:pt x="244974" y="26584"/>
                  <a:pt x="244900" y="26579"/>
                  <a:pt x="244827" y="26579"/>
                </a:cubicBezTo>
                <a:close/>
                <a:moveTo>
                  <a:pt x="183764" y="26936"/>
                </a:moveTo>
                <a:lnTo>
                  <a:pt x="184104" y="27547"/>
                </a:lnTo>
                <a:lnTo>
                  <a:pt x="183538" y="27887"/>
                </a:lnTo>
                <a:lnTo>
                  <a:pt x="183266" y="27207"/>
                </a:lnTo>
                <a:lnTo>
                  <a:pt x="183764" y="26936"/>
                </a:lnTo>
                <a:close/>
                <a:moveTo>
                  <a:pt x="259809" y="26640"/>
                </a:moveTo>
                <a:cubicBezTo>
                  <a:pt x="259795" y="26640"/>
                  <a:pt x="259781" y="26640"/>
                  <a:pt x="259767" y="26641"/>
                </a:cubicBezTo>
                <a:cubicBezTo>
                  <a:pt x="259427" y="26664"/>
                  <a:pt x="259178" y="26958"/>
                  <a:pt x="259200" y="27298"/>
                </a:cubicBezTo>
                <a:cubicBezTo>
                  <a:pt x="259200" y="27615"/>
                  <a:pt x="259472" y="27887"/>
                  <a:pt x="259812" y="27887"/>
                </a:cubicBezTo>
                <a:cubicBezTo>
                  <a:pt x="260152" y="27887"/>
                  <a:pt x="260446" y="27593"/>
                  <a:pt x="260446" y="27253"/>
                </a:cubicBezTo>
                <a:cubicBezTo>
                  <a:pt x="260424" y="26904"/>
                  <a:pt x="260152" y="26640"/>
                  <a:pt x="259809" y="26640"/>
                </a:cubicBezTo>
                <a:close/>
                <a:moveTo>
                  <a:pt x="62274" y="26596"/>
                </a:moveTo>
                <a:cubicBezTo>
                  <a:pt x="61980" y="26618"/>
                  <a:pt x="61753" y="26845"/>
                  <a:pt x="61708" y="27139"/>
                </a:cubicBezTo>
                <a:cubicBezTo>
                  <a:pt x="61640" y="27434"/>
                  <a:pt x="61798" y="27706"/>
                  <a:pt x="62070" y="27842"/>
                </a:cubicBezTo>
                <a:cubicBezTo>
                  <a:pt x="62153" y="27879"/>
                  <a:pt x="62244" y="27897"/>
                  <a:pt x="62335" y="27897"/>
                </a:cubicBezTo>
                <a:cubicBezTo>
                  <a:pt x="62516" y="27897"/>
                  <a:pt x="62697" y="27827"/>
                  <a:pt x="62818" y="27706"/>
                </a:cubicBezTo>
                <a:cubicBezTo>
                  <a:pt x="63022" y="27479"/>
                  <a:pt x="63067" y="27162"/>
                  <a:pt x="62908" y="26913"/>
                </a:cubicBezTo>
                <a:cubicBezTo>
                  <a:pt x="62841" y="26800"/>
                  <a:pt x="62750" y="26686"/>
                  <a:pt x="62659" y="26596"/>
                </a:cubicBezTo>
                <a:close/>
                <a:moveTo>
                  <a:pt x="23135" y="26640"/>
                </a:moveTo>
                <a:cubicBezTo>
                  <a:pt x="22791" y="26640"/>
                  <a:pt x="22517" y="26926"/>
                  <a:pt x="22517" y="27275"/>
                </a:cubicBezTo>
                <a:cubicBezTo>
                  <a:pt x="22517" y="27615"/>
                  <a:pt x="22789" y="27887"/>
                  <a:pt x="23129" y="27910"/>
                </a:cubicBezTo>
                <a:cubicBezTo>
                  <a:pt x="23492" y="27910"/>
                  <a:pt x="23786" y="27615"/>
                  <a:pt x="23786" y="27253"/>
                </a:cubicBezTo>
                <a:cubicBezTo>
                  <a:pt x="23786" y="26913"/>
                  <a:pt x="23514" y="26641"/>
                  <a:pt x="23174" y="26641"/>
                </a:cubicBezTo>
                <a:cubicBezTo>
                  <a:pt x="23161" y="26640"/>
                  <a:pt x="23148" y="26640"/>
                  <a:pt x="23135" y="26640"/>
                </a:cubicBezTo>
                <a:close/>
                <a:moveTo>
                  <a:pt x="198829" y="27026"/>
                </a:moveTo>
                <a:lnTo>
                  <a:pt x="199169" y="27570"/>
                </a:lnTo>
                <a:cubicBezTo>
                  <a:pt x="198987" y="27683"/>
                  <a:pt x="198784" y="27796"/>
                  <a:pt x="198602" y="27910"/>
                </a:cubicBezTo>
                <a:lnTo>
                  <a:pt x="198285" y="27298"/>
                </a:lnTo>
                <a:lnTo>
                  <a:pt x="198829" y="27026"/>
                </a:lnTo>
                <a:close/>
                <a:moveTo>
                  <a:pt x="274899" y="26800"/>
                </a:moveTo>
                <a:cubicBezTo>
                  <a:pt x="274582" y="26800"/>
                  <a:pt x="274333" y="27072"/>
                  <a:pt x="274333" y="27389"/>
                </a:cubicBezTo>
                <a:cubicBezTo>
                  <a:pt x="274355" y="27683"/>
                  <a:pt x="274605" y="27910"/>
                  <a:pt x="274899" y="27910"/>
                </a:cubicBezTo>
                <a:cubicBezTo>
                  <a:pt x="275194" y="27910"/>
                  <a:pt x="275443" y="27660"/>
                  <a:pt x="275443" y="27366"/>
                </a:cubicBezTo>
                <a:cubicBezTo>
                  <a:pt x="275443" y="27049"/>
                  <a:pt x="275194" y="26800"/>
                  <a:pt x="274899" y="26800"/>
                </a:cubicBezTo>
                <a:close/>
                <a:moveTo>
                  <a:pt x="99063" y="27887"/>
                </a:moveTo>
                <a:lnTo>
                  <a:pt x="99045" y="27906"/>
                </a:lnTo>
                <a:lnTo>
                  <a:pt x="99045" y="27906"/>
                </a:lnTo>
                <a:cubicBezTo>
                  <a:pt x="99044" y="27915"/>
                  <a:pt x="99042" y="27923"/>
                  <a:pt x="99041" y="27932"/>
                </a:cubicBezTo>
                <a:lnTo>
                  <a:pt x="99063" y="27887"/>
                </a:lnTo>
                <a:close/>
                <a:moveTo>
                  <a:pt x="18604" y="26753"/>
                </a:moveTo>
                <a:cubicBezTo>
                  <a:pt x="18283" y="26753"/>
                  <a:pt x="18031" y="27016"/>
                  <a:pt x="18009" y="27321"/>
                </a:cubicBezTo>
                <a:cubicBezTo>
                  <a:pt x="17987" y="27683"/>
                  <a:pt x="18259" y="27978"/>
                  <a:pt x="18598" y="27978"/>
                </a:cubicBezTo>
                <a:cubicBezTo>
                  <a:pt x="18938" y="27978"/>
                  <a:pt x="19210" y="27728"/>
                  <a:pt x="19233" y="27389"/>
                </a:cubicBezTo>
                <a:cubicBezTo>
                  <a:pt x="19233" y="27049"/>
                  <a:pt x="18984" y="26777"/>
                  <a:pt x="18644" y="26754"/>
                </a:cubicBezTo>
                <a:cubicBezTo>
                  <a:pt x="18630" y="26753"/>
                  <a:pt x="18617" y="26753"/>
                  <a:pt x="18604" y="26753"/>
                </a:cubicBezTo>
                <a:close/>
                <a:moveTo>
                  <a:pt x="57789" y="26664"/>
                </a:moveTo>
                <a:cubicBezTo>
                  <a:pt x="57449" y="26664"/>
                  <a:pt x="57155" y="26958"/>
                  <a:pt x="57177" y="27321"/>
                </a:cubicBezTo>
                <a:cubicBezTo>
                  <a:pt x="57177" y="27683"/>
                  <a:pt x="57449" y="27955"/>
                  <a:pt x="57811" y="27978"/>
                </a:cubicBezTo>
                <a:cubicBezTo>
                  <a:pt x="58151" y="27955"/>
                  <a:pt x="58446" y="27683"/>
                  <a:pt x="58468" y="27343"/>
                </a:cubicBezTo>
                <a:cubicBezTo>
                  <a:pt x="58468" y="26958"/>
                  <a:pt x="58174" y="26664"/>
                  <a:pt x="57789" y="26664"/>
                </a:cubicBezTo>
                <a:close/>
                <a:moveTo>
                  <a:pt x="205416" y="27973"/>
                </a:moveTo>
                <a:lnTo>
                  <a:pt x="205398" y="27978"/>
                </a:lnTo>
                <a:lnTo>
                  <a:pt x="205421" y="27978"/>
                </a:lnTo>
                <a:lnTo>
                  <a:pt x="205416" y="27973"/>
                </a:lnTo>
                <a:close/>
                <a:moveTo>
                  <a:pt x="179256" y="27049"/>
                </a:moveTo>
                <a:lnTo>
                  <a:pt x="179596" y="27638"/>
                </a:lnTo>
                <a:lnTo>
                  <a:pt x="178939" y="28000"/>
                </a:lnTo>
                <a:lnTo>
                  <a:pt x="178577" y="27343"/>
                </a:lnTo>
                <a:lnTo>
                  <a:pt x="179256" y="27049"/>
                </a:lnTo>
                <a:close/>
                <a:moveTo>
                  <a:pt x="38150" y="26731"/>
                </a:moveTo>
                <a:cubicBezTo>
                  <a:pt x="37332" y="26731"/>
                  <a:pt x="37302" y="27978"/>
                  <a:pt x="38148" y="28000"/>
                </a:cubicBezTo>
                <a:cubicBezTo>
                  <a:pt x="38162" y="28001"/>
                  <a:pt x="38176" y="28002"/>
                  <a:pt x="38190" y="28002"/>
                </a:cubicBezTo>
                <a:cubicBezTo>
                  <a:pt x="38533" y="28002"/>
                  <a:pt x="38806" y="27737"/>
                  <a:pt x="38828" y="27389"/>
                </a:cubicBezTo>
                <a:cubicBezTo>
                  <a:pt x="38828" y="27026"/>
                  <a:pt x="38556" y="26732"/>
                  <a:pt x="38194" y="26732"/>
                </a:cubicBezTo>
                <a:cubicBezTo>
                  <a:pt x="38179" y="26731"/>
                  <a:pt x="38164" y="26731"/>
                  <a:pt x="38150" y="26731"/>
                </a:cubicBezTo>
                <a:close/>
                <a:moveTo>
                  <a:pt x="194298" y="27139"/>
                </a:moveTo>
                <a:lnTo>
                  <a:pt x="194638" y="27706"/>
                </a:lnTo>
                <a:lnTo>
                  <a:pt x="194026" y="28046"/>
                </a:lnTo>
                <a:cubicBezTo>
                  <a:pt x="193936" y="27842"/>
                  <a:pt x="193845" y="27638"/>
                  <a:pt x="193732" y="27411"/>
                </a:cubicBezTo>
                <a:lnTo>
                  <a:pt x="194298" y="27139"/>
                </a:lnTo>
                <a:close/>
                <a:moveTo>
                  <a:pt x="270337" y="26889"/>
                </a:moveTo>
                <a:cubicBezTo>
                  <a:pt x="270325" y="26889"/>
                  <a:pt x="270313" y="26889"/>
                  <a:pt x="270300" y="26890"/>
                </a:cubicBezTo>
                <a:cubicBezTo>
                  <a:pt x="269983" y="26913"/>
                  <a:pt x="269734" y="27162"/>
                  <a:pt x="269734" y="27502"/>
                </a:cubicBezTo>
                <a:cubicBezTo>
                  <a:pt x="269757" y="27796"/>
                  <a:pt x="270006" y="28046"/>
                  <a:pt x="270300" y="28046"/>
                </a:cubicBezTo>
                <a:cubicBezTo>
                  <a:pt x="270640" y="28046"/>
                  <a:pt x="270889" y="27796"/>
                  <a:pt x="270889" y="27479"/>
                </a:cubicBezTo>
                <a:cubicBezTo>
                  <a:pt x="270911" y="27153"/>
                  <a:pt x="270640" y="26889"/>
                  <a:pt x="270337" y="26889"/>
                </a:cubicBezTo>
                <a:close/>
                <a:moveTo>
                  <a:pt x="255281" y="26777"/>
                </a:moveTo>
                <a:cubicBezTo>
                  <a:pt x="254919" y="26777"/>
                  <a:pt x="254624" y="27072"/>
                  <a:pt x="254624" y="27434"/>
                </a:cubicBezTo>
                <a:lnTo>
                  <a:pt x="254647" y="27434"/>
                </a:lnTo>
                <a:cubicBezTo>
                  <a:pt x="254647" y="27813"/>
                  <a:pt x="254951" y="28060"/>
                  <a:pt x="255274" y="28060"/>
                </a:cubicBezTo>
                <a:cubicBezTo>
                  <a:pt x="255434" y="28060"/>
                  <a:pt x="255599" y="27999"/>
                  <a:pt x="255734" y="27864"/>
                </a:cubicBezTo>
                <a:cubicBezTo>
                  <a:pt x="256142" y="27479"/>
                  <a:pt x="255848" y="26777"/>
                  <a:pt x="255281" y="26777"/>
                </a:cubicBezTo>
                <a:close/>
                <a:moveTo>
                  <a:pt x="53292" y="26777"/>
                </a:moveTo>
                <a:cubicBezTo>
                  <a:pt x="52935" y="26783"/>
                  <a:pt x="52647" y="27053"/>
                  <a:pt x="52647" y="27411"/>
                </a:cubicBezTo>
                <a:cubicBezTo>
                  <a:pt x="52647" y="27774"/>
                  <a:pt x="52918" y="28046"/>
                  <a:pt x="53281" y="28068"/>
                </a:cubicBezTo>
                <a:cubicBezTo>
                  <a:pt x="53621" y="28068"/>
                  <a:pt x="53915" y="27774"/>
                  <a:pt x="53938" y="27434"/>
                </a:cubicBezTo>
                <a:cubicBezTo>
                  <a:pt x="53938" y="27075"/>
                  <a:pt x="53649" y="26783"/>
                  <a:pt x="53292" y="26777"/>
                </a:cubicBezTo>
                <a:close/>
                <a:moveTo>
                  <a:pt x="72785" y="26777"/>
                </a:moveTo>
                <a:cubicBezTo>
                  <a:pt x="72491" y="26800"/>
                  <a:pt x="72242" y="27026"/>
                  <a:pt x="72196" y="27321"/>
                </a:cubicBezTo>
                <a:cubicBezTo>
                  <a:pt x="72151" y="27593"/>
                  <a:pt x="72310" y="27887"/>
                  <a:pt x="72582" y="28023"/>
                </a:cubicBezTo>
                <a:cubicBezTo>
                  <a:pt x="72665" y="28061"/>
                  <a:pt x="72753" y="28078"/>
                  <a:pt x="72840" y="28078"/>
                </a:cubicBezTo>
                <a:cubicBezTo>
                  <a:pt x="73014" y="28078"/>
                  <a:pt x="73186" y="28008"/>
                  <a:pt x="73306" y="27887"/>
                </a:cubicBezTo>
                <a:cubicBezTo>
                  <a:pt x="73510" y="27660"/>
                  <a:pt x="73556" y="27343"/>
                  <a:pt x="73397" y="27094"/>
                </a:cubicBezTo>
                <a:cubicBezTo>
                  <a:pt x="73335" y="26990"/>
                  <a:pt x="73272" y="26886"/>
                  <a:pt x="73192" y="26799"/>
                </a:cubicBezTo>
                <a:lnTo>
                  <a:pt x="73192" y="26799"/>
                </a:lnTo>
                <a:cubicBezTo>
                  <a:pt x="73057" y="26777"/>
                  <a:pt x="72921" y="26777"/>
                  <a:pt x="72785" y="26777"/>
                </a:cubicBezTo>
                <a:close/>
                <a:moveTo>
                  <a:pt x="14026" y="26914"/>
                </a:moveTo>
                <a:cubicBezTo>
                  <a:pt x="13880" y="26914"/>
                  <a:pt x="13732" y="26969"/>
                  <a:pt x="13615" y="27094"/>
                </a:cubicBezTo>
                <a:cubicBezTo>
                  <a:pt x="13236" y="27451"/>
                  <a:pt x="13492" y="28091"/>
                  <a:pt x="14018" y="28091"/>
                </a:cubicBezTo>
                <a:cubicBezTo>
                  <a:pt x="14027" y="28091"/>
                  <a:pt x="14036" y="28091"/>
                  <a:pt x="14045" y="28091"/>
                </a:cubicBezTo>
                <a:cubicBezTo>
                  <a:pt x="14362" y="28091"/>
                  <a:pt x="14611" y="27842"/>
                  <a:pt x="14611" y="27525"/>
                </a:cubicBezTo>
                <a:cubicBezTo>
                  <a:pt x="14627" y="27157"/>
                  <a:pt x="14331" y="26914"/>
                  <a:pt x="14026" y="26914"/>
                </a:cubicBezTo>
                <a:close/>
                <a:moveTo>
                  <a:pt x="33708" y="26822"/>
                </a:moveTo>
                <a:cubicBezTo>
                  <a:pt x="33346" y="26822"/>
                  <a:pt x="33029" y="27094"/>
                  <a:pt x="33029" y="27457"/>
                </a:cubicBezTo>
                <a:cubicBezTo>
                  <a:pt x="33006" y="27796"/>
                  <a:pt x="33301" y="28091"/>
                  <a:pt x="33640" y="28114"/>
                </a:cubicBezTo>
                <a:lnTo>
                  <a:pt x="33663" y="28114"/>
                </a:lnTo>
                <a:cubicBezTo>
                  <a:pt x="34025" y="28114"/>
                  <a:pt x="34297" y="27819"/>
                  <a:pt x="34320" y="27457"/>
                </a:cubicBezTo>
                <a:cubicBezTo>
                  <a:pt x="34297" y="27117"/>
                  <a:pt x="34025" y="26845"/>
                  <a:pt x="33708" y="26822"/>
                </a:cubicBezTo>
                <a:close/>
                <a:moveTo>
                  <a:pt x="220463" y="28091"/>
                </a:moveTo>
                <a:cubicBezTo>
                  <a:pt x="220468" y="28098"/>
                  <a:pt x="220474" y="28106"/>
                  <a:pt x="220480" y="28114"/>
                </a:cubicBezTo>
                <a:lnTo>
                  <a:pt x="220480" y="28114"/>
                </a:lnTo>
                <a:cubicBezTo>
                  <a:pt x="220482" y="28114"/>
                  <a:pt x="220484" y="28114"/>
                  <a:pt x="220486" y="28114"/>
                </a:cubicBezTo>
                <a:lnTo>
                  <a:pt x="220463" y="28091"/>
                </a:lnTo>
                <a:close/>
                <a:moveTo>
                  <a:pt x="48677" y="26890"/>
                </a:moveTo>
                <a:cubicBezTo>
                  <a:pt x="48129" y="26890"/>
                  <a:pt x="47851" y="27554"/>
                  <a:pt x="48252" y="27955"/>
                </a:cubicBezTo>
                <a:cubicBezTo>
                  <a:pt x="48379" y="28090"/>
                  <a:pt x="48539" y="28150"/>
                  <a:pt x="48697" y="28150"/>
                </a:cubicBezTo>
                <a:cubicBezTo>
                  <a:pt x="49015" y="28150"/>
                  <a:pt x="49324" y="27903"/>
                  <a:pt x="49339" y="27525"/>
                </a:cubicBezTo>
                <a:cubicBezTo>
                  <a:pt x="49339" y="27185"/>
                  <a:pt x="49067" y="26890"/>
                  <a:pt x="48705" y="26890"/>
                </a:cubicBezTo>
                <a:cubicBezTo>
                  <a:pt x="48696" y="26890"/>
                  <a:pt x="48686" y="26890"/>
                  <a:pt x="48677" y="26890"/>
                </a:cubicBezTo>
                <a:close/>
                <a:moveTo>
                  <a:pt x="250767" y="26889"/>
                </a:moveTo>
                <a:cubicBezTo>
                  <a:pt x="250754" y="26889"/>
                  <a:pt x="250741" y="26889"/>
                  <a:pt x="250728" y="26890"/>
                </a:cubicBezTo>
                <a:cubicBezTo>
                  <a:pt x="250365" y="26890"/>
                  <a:pt x="250094" y="27185"/>
                  <a:pt x="250094" y="27525"/>
                </a:cubicBezTo>
                <a:cubicBezTo>
                  <a:pt x="250116" y="27887"/>
                  <a:pt x="250388" y="28159"/>
                  <a:pt x="250751" y="28159"/>
                </a:cubicBezTo>
                <a:cubicBezTo>
                  <a:pt x="251113" y="28159"/>
                  <a:pt x="251385" y="27864"/>
                  <a:pt x="251385" y="27502"/>
                </a:cubicBezTo>
                <a:cubicBezTo>
                  <a:pt x="251385" y="27174"/>
                  <a:pt x="251111" y="26889"/>
                  <a:pt x="250767" y="26889"/>
                </a:cubicBezTo>
                <a:close/>
                <a:moveTo>
                  <a:pt x="265770" y="26981"/>
                </a:moveTo>
                <a:cubicBezTo>
                  <a:pt x="265453" y="26981"/>
                  <a:pt x="265181" y="27230"/>
                  <a:pt x="265181" y="27547"/>
                </a:cubicBezTo>
                <a:cubicBezTo>
                  <a:pt x="265158" y="27887"/>
                  <a:pt x="265430" y="28159"/>
                  <a:pt x="265770" y="28159"/>
                </a:cubicBezTo>
                <a:cubicBezTo>
                  <a:pt x="266087" y="28159"/>
                  <a:pt x="266359" y="27910"/>
                  <a:pt x="266359" y="27593"/>
                </a:cubicBezTo>
                <a:cubicBezTo>
                  <a:pt x="266381" y="27253"/>
                  <a:pt x="266087" y="26981"/>
                  <a:pt x="265770" y="26981"/>
                </a:cubicBezTo>
                <a:close/>
                <a:moveTo>
                  <a:pt x="159639" y="27026"/>
                </a:moveTo>
                <a:cubicBezTo>
                  <a:pt x="159752" y="27207"/>
                  <a:pt x="159865" y="27411"/>
                  <a:pt x="159956" y="27570"/>
                </a:cubicBezTo>
                <a:lnTo>
                  <a:pt x="159316" y="28165"/>
                </a:lnTo>
                <a:lnTo>
                  <a:pt x="159316" y="28165"/>
                </a:lnTo>
                <a:cubicBezTo>
                  <a:pt x="159227" y="27876"/>
                  <a:pt x="159139" y="27587"/>
                  <a:pt x="159072" y="27298"/>
                </a:cubicBezTo>
                <a:lnTo>
                  <a:pt x="159639" y="27026"/>
                </a:lnTo>
                <a:close/>
                <a:moveTo>
                  <a:pt x="68306" y="26866"/>
                </a:moveTo>
                <a:cubicBezTo>
                  <a:pt x="67960" y="26866"/>
                  <a:pt x="67666" y="27153"/>
                  <a:pt x="67666" y="27525"/>
                </a:cubicBezTo>
                <a:cubicBezTo>
                  <a:pt x="67666" y="27864"/>
                  <a:pt x="67938" y="28159"/>
                  <a:pt x="68300" y="28182"/>
                </a:cubicBezTo>
                <a:cubicBezTo>
                  <a:pt x="68662" y="28182"/>
                  <a:pt x="68980" y="27864"/>
                  <a:pt x="68957" y="27502"/>
                </a:cubicBezTo>
                <a:cubicBezTo>
                  <a:pt x="68934" y="27162"/>
                  <a:pt x="68685" y="26890"/>
                  <a:pt x="68345" y="26868"/>
                </a:cubicBezTo>
                <a:cubicBezTo>
                  <a:pt x="68332" y="26867"/>
                  <a:pt x="68319" y="26866"/>
                  <a:pt x="68306" y="26866"/>
                </a:cubicBezTo>
                <a:close/>
                <a:moveTo>
                  <a:pt x="9492" y="27072"/>
                </a:moveTo>
                <a:cubicBezTo>
                  <a:pt x="9197" y="27072"/>
                  <a:pt x="8948" y="27298"/>
                  <a:pt x="8948" y="27593"/>
                </a:cubicBezTo>
                <a:cubicBezTo>
                  <a:pt x="8925" y="27910"/>
                  <a:pt x="9152" y="28182"/>
                  <a:pt x="9469" y="28204"/>
                </a:cubicBezTo>
                <a:cubicBezTo>
                  <a:pt x="9786" y="28182"/>
                  <a:pt x="10035" y="27932"/>
                  <a:pt x="10058" y="27638"/>
                </a:cubicBezTo>
                <a:cubicBezTo>
                  <a:pt x="10058" y="27321"/>
                  <a:pt x="9786" y="27072"/>
                  <a:pt x="9492" y="27072"/>
                </a:cubicBezTo>
                <a:close/>
                <a:moveTo>
                  <a:pt x="29031" y="26953"/>
                </a:moveTo>
                <a:cubicBezTo>
                  <a:pt x="28705" y="26953"/>
                  <a:pt x="28451" y="27211"/>
                  <a:pt x="28430" y="27547"/>
                </a:cubicBezTo>
                <a:cubicBezTo>
                  <a:pt x="28430" y="27910"/>
                  <a:pt x="28702" y="28204"/>
                  <a:pt x="29064" y="28204"/>
                </a:cubicBezTo>
                <a:cubicBezTo>
                  <a:pt x="29404" y="28204"/>
                  <a:pt x="29676" y="27932"/>
                  <a:pt x="29699" y="27593"/>
                </a:cubicBezTo>
                <a:cubicBezTo>
                  <a:pt x="29699" y="27253"/>
                  <a:pt x="29449" y="26958"/>
                  <a:pt x="29110" y="26958"/>
                </a:cubicBezTo>
                <a:cubicBezTo>
                  <a:pt x="29083" y="26955"/>
                  <a:pt x="29057" y="26953"/>
                  <a:pt x="29031" y="26953"/>
                </a:cubicBezTo>
                <a:close/>
                <a:moveTo>
                  <a:pt x="280790" y="27160"/>
                </a:moveTo>
                <a:cubicBezTo>
                  <a:pt x="280515" y="27160"/>
                  <a:pt x="280289" y="27358"/>
                  <a:pt x="280268" y="27638"/>
                </a:cubicBezTo>
                <a:cubicBezTo>
                  <a:pt x="280245" y="27932"/>
                  <a:pt x="280494" y="28204"/>
                  <a:pt x="280789" y="28204"/>
                </a:cubicBezTo>
                <a:cubicBezTo>
                  <a:pt x="281083" y="28204"/>
                  <a:pt x="281310" y="27978"/>
                  <a:pt x="281333" y="27706"/>
                </a:cubicBezTo>
                <a:cubicBezTo>
                  <a:pt x="281333" y="27411"/>
                  <a:pt x="281106" y="27185"/>
                  <a:pt x="280834" y="27162"/>
                </a:cubicBezTo>
                <a:cubicBezTo>
                  <a:pt x="280819" y="27161"/>
                  <a:pt x="280804" y="27160"/>
                  <a:pt x="280790" y="27160"/>
                </a:cubicBezTo>
                <a:close/>
                <a:moveTo>
                  <a:pt x="161655" y="28204"/>
                </a:moveTo>
                <a:cubicBezTo>
                  <a:pt x="161655" y="28204"/>
                  <a:pt x="161655" y="28204"/>
                  <a:pt x="161655" y="28204"/>
                </a:cubicBezTo>
                <a:lnTo>
                  <a:pt x="161655" y="28204"/>
                </a:lnTo>
                <a:cubicBezTo>
                  <a:pt x="161662" y="28204"/>
                  <a:pt x="161670" y="28204"/>
                  <a:pt x="161677" y="28204"/>
                </a:cubicBezTo>
                <a:close/>
                <a:moveTo>
                  <a:pt x="4908" y="27181"/>
                </a:moveTo>
                <a:cubicBezTo>
                  <a:pt x="4765" y="27181"/>
                  <a:pt x="4620" y="27238"/>
                  <a:pt x="4508" y="27366"/>
                </a:cubicBezTo>
                <a:cubicBezTo>
                  <a:pt x="4197" y="27699"/>
                  <a:pt x="4431" y="28250"/>
                  <a:pt x="4910" y="28250"/>
                </a:cubicBezTo>
                <a:cubicBezTo>
                  <a:pt x="4919" y="28250"/>
                  <a:pt x="4929" y="28250"/>
                  <a:pt x="4938" y="28249"/>
                </a:cubicBezTo>
                <a:cubicBezTo>
                  <a:pt x="5233" y="28249"/>
                  <a:pt x="5459" y="27978"/>
                  <a:pt x="5437" y="27683"/>
                </a:cubicBezTo>
                <a:cubicBezTo>
                  <a:pt x="5422" y="27375"/>
                  <a:pt x="5170" y="27181"/>
                  <a:pt x="4908" y="27181"/>
                </a:cubicBezTo>
                <a:close/>
                <a:moveTo>
                  <a:pt x="63724" y="26981"/>
                </a:moveTo>
                <a:cubicBezTo>
                  <a:pt x="63362" y="26981"/>
                  <a:pt x="63067" y="27275"/>
                  <a:pt x="63090" y="27638"/>
                </a:cubicBezTo>
                <a:cubicBezTo>
                  <a:pt x="63090" y="27978"/>
                  <a:pt x="63384" y="28272"/>
                  <a:pt x="63724" y="28272"/>
                </a:cubicBezTo>
                <a:cubicBezTo>
                  <a:pt x="64086" y="28249"/>
                  <a:pt x="64358" y="27978"/>
                  <a:pt x="64358" y="27615"/>
                </a:cubicBezTo>
                <a:cubicBezTo>
                  <a:pt x="64358" y="27253"/>
                  <a:pt x="64064" y="26981"/>
                  <a:pt x="63724" y="26981"/>
                </a:cubicBezTo>
                <a:close/>
                <a:moveTo>
                  <a:pt x="246492" y="26981"/>
                </a:moveTo>
                <a:lnTo>
                  <a:pt x="246492" y="27004"/>
                </a:lnTo>
                <a:cubicBezTo>
                  <a:pt x="246412" y="26992"/>
                  <a:pt x="246339" y="26987"/>
                  <a:pt x="246265" y="26987"/>
                </a:cubicBezTo>
                <a:cubicBezTo>
                  <a:pt x="246192" y="26987"/>
                  <a:pt x="246118" y="26992"/>
                  <a:pt x="246039" y="27004"/>
                </a:cubicBezTo>
                <a:cubicBezTo>
                  <a:pt x="245767" y="27026"/>
                  <a:pt x="245540" y="27253"/>
                  <a:pt x="245518" y="27525"/>
                </a:cubicBezTo>
                <a:cubicBezTo>
                  <a:pt x="245426" y="27968"/>
                  <a:pt x="245779" y="28288"/>
                  <a:pt x="246150" y="28288"/>
                </a:cubicBezTo>
                <a:cubicBezTo>
                  <a:pt x="246328" y="28288"/>
                  <a:pt x="246511" y="28215"/>
                  <a:pt x="246650" y="28046"/>
                </a:cubicBezTo>
                <a:cubicBezTo>
                  <a:pt x="246831" y="27842"/>
                  <a:pt x="246854" y="27525"/>
                  <a:pt x="246718" y="27298"/>
                </a:cubicBezTo>
                <a:cubicBezTo>
                  <a:pt x="246650" y="27185"/>
                  <a:pt x="246560" y="27072"/>
                  <a:pt x="246492" y="26981"/>
                </a:cubicBezTo>
                <a:close/>
                <a:moveTo>
                  <a:pt x="24534" y="27049"/>
                </a:moveTo>
                <a:cubicBezTo>
                  <a:pt x="24194" y="27049"/>
                  <a:pt x="23899" y="27321"/>
                  <a:pt x="23922" y="27660"/>
                </a:cubicBezTo>
                <a:cubicBezTo>
                  <a:pt x="23899" y="28000"/>
                  <a:pt x="24171" y="28272"/>
                  <a:pt x="24511" y="28295"/>
                </a:cubicBezTo>
                <a:cubicBezTo>
                  <a:pt x="24873" y="28295"/>
                  <a:pt x="25145" y="28000"/>
                  <a:pt x="25145" y="27660"/>
                </a:cubicBezTo>
                <a:cubicBezTo>
                  <a:pt x="25145" y="27321"/>
                  <a:pt x="24851" y="27049"/>
                  <a:pt x="24534" y="27049"/>
                </a:cubicBezTo>
                <a:close/>
                <a:moveTo>
                  <a:pt x="44174" y="27049"/>
                </a:moveTo>
                <a:cubicBezTo>
                  <a:pt x="43336" y="27049"/>
                  <a:pt x="43336" y="28317"/>
                  <a:pt x="44174" y="28317"/>
                </a:cubicBezTo>
                <a:lnTo>
                  <a:pt x="44174" y="28295"/>
                </a:lnTo>
                <a:cubicBezTo>
                  <a:pt x="44514" y="28272"/>
                  <a:pt x="44786" y="28000"/>
                  <a:pt x="44786" y="27660"/>
                </a:cubicBezTo>
                <a:cubicBezTo>
                  <a:pt x="44786" y="27321"/>
                  <a:pt x="44514" y="27049"/>
                  <a:pt x="44174" y="27049"/>
                </a:cubicBezTo>
                <a:close/>
                <a:moveTo>
                  <a:pt x="261239" y="27117"/>
                </a:moveTo>
                <a:cubicBezTo>
                  <a:pt x="260922" y="27117"/>
                  <a:pt x="260650" y="27366"/>
                  <a:pt x="260627" y="27683"/>
                </a:cubicBezTo>
                <a:cubicBezTo>
                  <a:pt x="260605" y="28000"/>
                  <a:pt x="260854" y="28295"/>
                  <a:pt x="261194" y="28317"/>
                </a:cubicBezTo>
                <a:cubicBezTo>
                  <a:pt x="261534" y="28317"/>
                  <a:pt x="261828" y="28068"/>
                  <a:pt x="261851" y="27728"/>
                </a:cubicBezTo>
                <a:cubicBezTo>
                  <a:pt x="261828" y="27389"/>
                  <a:pt x="261556" y="27117"/>
                  <a:pt x="261239" y="27117"/>
                </a:cubicBezTo>
                <a:close/>
                <a:moveTo>
                  <a:pt x="276258" y="27230"/>
                </a:moveTo>
                <a:cubicBezTo>
                  <a:pt x="275964" y="27253"/>
                  <a:pt x="275737" y="27502"/>
                  <a:pt x="275737" y="27796"/>
                </a:cubicBezTo>
                <a:cubicBezTo>
                  <a:pt x="275737" y="28078"/>
                  <a:pt x="275966" y="28319"/>
                  <a:pt x="276244" y="28319"/>
                </a:cubicBezTo>
                <a:cubicBezTo>
                  <a:pt x="276256" y="28319"/>
                  <a:pt x="276268" y="28318"/>
                  <a:pt x="276281" y="28317"/>
                </a:cubicBezTo>
                <a:cubicBezTo>
                  <a:pt x="276575" y="28317"/>
                  <a:pt x="276802" y="28068"/>
                  <a:pt x="276825" y="27774"/>
                </a:cubicBezTo>
                <a:cubicBezTo>
                  <a:pt x="276802" y="27479"/>
                  <a:pt x="276553" y="27230"/>
                  <a:pt x="276258" y="27230"/>
                </a:cubicBezTo>
                <a:close/>
                <a:moveTo>
                  <a:pt x="98542" y="26981"/>
                </a:moveTo>
                <a:cubicBezTo>
                  <a:pt x="98429" y="26981"/>
                  <a:pt x="98338" y="27004"/>
                  <a:pt x="98248" y="27026"/>
                </a:cubicBezTo>
                <a:cubicBezTo>
                  <a:pt x="97953" y="27072"/>
                  <a:pt x="97727" y="27298"/>
                  <a:pt x="97704" y="27593"/>
                </a:cubicBezTo>
                <a:cubicBezTo>
                  <a:pt x="97681" y="27887"/>
                  <a:pt x="97817" y="28136"/>
                  <a:pt x="98067" y="28272"/>
                </a:cubicBezTo>
                <a:cubicBezTo>
                  <a:pt x="98159" y="28308"/>
                  <a:pt x="98253" y="28325"/>
                  <a:pt x="98345" y="28325"/>
                </a:cubicBezTo>
                <a:cubicBezTo>
                  <a:pt x="98548" y="28325"/>
                  <a:pt x="98742" y="28240"/>
                  <a:pt x="98882" y="28068"/>
                </a:cubicBezTo>
                <a:lnTo>
                  <a:pt x="99045" y="27906"/>
                </a:lnTo>
                <a:lnTo>
                  <a:pt x="99045" y="27906"/>
                </a:lnTo>
                <a:cubicBezTo>
                  <a:pt x="99100" y="27508"/>
                  <a:pt x="98897" y="27136"/>
                  <a:pt x="98542" y="26981"/>
                </a:cubicBezTo>
                <a:close/>
                <a:moveTo>
                  <a:pt x="362" y="27321"/>
                </a:moveTo>
                <a:cubicBezTo>
                  <a:pt x="91" y="27321"/>
                  <a:pt x="0" y="27457"/>
                  <a:pt x="0" y="27819"/>
                </a:cubicBezTo>
                <a:cubicBezTo>
                  <a:pt x="0" y="28227"/>
                  <a:pt x="68" y="28340"/>
                  <a:pt x="362" y="28340"/>
                </a:cubicBezTo>
                <a:cubicBezTo>
                  <a:pt x="657" y="28340"/>
                  <a:pt x="883" y="28114"/>
                  <a:pt x="883" y="27819"/>
                </a:cubicBezTo>
                <a:cubicBezTo>
                  <a:pt x="861" y="27525"/>
                  <a:pt x="634" y="27321"/>
                  <a:pt x="362" y="27321"/>
                </a:cubicBezTo>
                <a:close/>
                <a:moveTo>
                  <a:pt x="59216" y="27094"/>
                </a:moveTo>
                <a:cubicBezTo>
                  <a:pt x="59208" y="27094"/>
                  <a:pt x="59201" y="27094"/>
                  <a:pt x="59193" y="27094"/>
                </a:cubicBezTo>
                <a:cubicBezTo>
                  <a:pt x="58854" y="27094"/>
                  <a:pt x="58559" y="27366"/>
                  <a:pt x="58559" y="27728"/>
                </a:cubicBezTo>
                <a:cubicBezTo>
                  <a:pt x="58559" y="28068"/>
                  <a:pt x="58808" y="28340"/>
                  <a:pt x="59148" y="28363"/>
                </a:cubicBezTo>
                <a:cubicBezTo>
                  <a:pt x="59170" y="28364"/>
                  <a:pt x="59191" y="28365"/>
                  <a:pt x="59211" y="28365"/>
                </a:cubicBezTo>
                <a:cubicBezTo>
                  <a:pt x="60027" y="28365"/>
                  <a:pt x="60077" y="27094"/>
                  <a:pt x="59216" y="27094"/>
                </a:cubicBezTo>
                <a:close/>
                <a:moveTo>
                  <a:pt x="79083" y="27072"/>
                </a:moveTo>
                <a:lnTo>
                  <a:pt x="79083" y="27094"/>
                </a:lnTo>
                <a:cubicBezTo>
                  <a:pt x="79075" y="27093"/>
                  <a:pt x="79068" y="27092"/>
                  <a:pt x="79060" y="27091"/>
                </a:cubicBezTo>
                <a:lnTo>
                  <a:pt x="79060" y="27091"/>
                </a:lnTo>
                <a:lnTo>
                  <a:pt x="79060" y="27094"/>
                </a:lnTo>
                <a:cubicBezTo>
                  <a:pt x="79058" y="27093"/>
                  <a:pt x="79056" y="27092"/>
                  <a:pt x="79054" y="27090"/>
                </a:cubicBezTo>
                <a:lnTo>
                  <a:pt x="79054" y="27090"/>
                </a:lnTo>
                <a:cubicBezTo>
                  <a:pt x="78986" y="27082"/>
                  <a:pt x="78921" y="27077"/>
                  <a:pt x="78856" y="27077"/>
                </a:cubicBezTo>
                <a:cubicBezTo>
                  <a:pt x="78783" y="27077"/>
                  <a:pt x="78709" y="27083"/>
                  <a:pt x="78630" y="27094"/>
                </a:cubicBezTo>
                <a:cubicBezTo>
                  <a:pt x="78268" y="27185"/>
                  <a:pt x="78064" y="27570"/>
                  <a:pt x="78200" y="27932"/>
                </a:cubicBezTo>
                <a:cubicBezTo>
                  <a:pt x="78299" y="28198"/>
                  <a:pt x="78544" y="28366"/>
                  <a:pt x="78811" y="28366"/>
                </a:cubicBezTo>
                <a:cubicBezTo>
                  <a:pt x="78908" y="28366"/>
                  <a:pt x="79009" y="28343"/>
                  <a:pt x="79106" y="28295"/>
                </a:cubicBezTo>
                <a:cubicBezTo>
                  <a:pt x="79445" y="28136"/>
                  <a:pt x="79581" y="27728"/>
                  <a:pt x="79378" y="27389"/>
                </a:cubicBezTo>
                <a:cubicBezTo>
                  <a:pt x="79287" y="27275"/>
                  <a:pt x="79196" y="27162"/>
                  <a:pt x="79083" y="27072"/>
                </a:cubicBezTo>
                <a:close/>
                <a:moveTo>
                  <a:pt x="241602" y="27093"/>
                </a:moveTo>
                <a:cubicBezTo>
                  <a:pt x="241259" y="27093"/>
                  <a:pt x="240986" y="27357"/>
                  <a:pt x="240964" y="27706"/>
                </a:cubicBezTo>
                <a:cubicBezTo>
                  <a:pt x="240964" y="28046"/>
                  <a:pt x="241236" y="28340"/>
                  <a:pt x="241599" y="28385"/>
                </a:cubicBezTo>
                <a:cubicBezTo>
                  <a:pt x="241961" y="28385"/>
                  <a:pt x="242255" y="28091"/>
                  <a:pt x="242278" y="27751"/>
                </a:cubicBezTo>
                <a:cubicBezTo>
                  <a:pt x="242278" y="27389"/>
                  <a:pt x="241984" y="27094"/>
                  <a:pt x="241644" y="27094"/>
                </a:cubicBezTo>
                <a:cubicBezTo>
                  <a:pt x="241630" y="27093"/>
                  <a:pt x="241616" y="27093"/>
                  <a:pt x="241602" y="27093"/>
                </a:cubicBezTo>
                <a:close/>
                <a:moveTo>
                  <a:pt x="132908" y="27094"/>
                </a:moveTo>
                <a:cubicBezTo>
                  <a:pt x="132636" y="27139"/>
                  <a:pt x="132432" y="27366"/>
                  <a:pt x="132386" y="27638"/>
                </a:cubicBezTo>
                <a:cubicBezTo>
                  <a:pt x="132341" y="27932"/>
                  <a:pt x="132500" y="28227"/>
                  <a:pt x="132772" y="28340"/>
                </a:cubicBezTo>
                <a:cubicBezTo>
                  <a:pt x="132859" y="28384"/>
                  <a:pt x="132951" y="28404"/>
                  <a:pt x="133041" y="28404"/>
                </a:cubicBezTo>
                <a:cubicBezTo>
                  <a:pt x="133233" y="28404"/>
                  <a:pt x="133419" y="28313"/>
                  <a:pt x="133542" y="28159"/>
                </a:cubicBezTo>
                <a:cubicBezTo>
                  <a:pt x="133746" y="27955"/>
                  <a:pt x="133768" y="27638"/>
                  <a:pt x="133610" y="27411"/>
                </a:cubicBezTo>
                <a:cubicBezTo>
                  <a:pt x="133519" y="27298"/>
                  <a:pt x="133406" y="27185"/>
                  <a:pt x="133293" y="27094"/>
                </a:cubicBezTo>
                <a:close/>
                <a:moveTo>
                  <a:pt x="39575" y="27162"/>
                </a:moveTo>
                <a:cubicBezTo>
                  <a:pt x="39213" y="27162"/>
                  <a:pt x="38919" y="27457"/>
                  <a:pt x="38941" y="27796"/>
                </a:cubicBezTo>
                <a:cubicBezTo>
                  <a:pt x="38941" y="28136"/>
                  <a:pt x="39213" y="28408"/>
                  <a:pt x="39553" y="28408"/>
                </a:cubicBezTo>
                <a:cubicBezTo>
                  <a:pt x="39915" y="28408"/>
                  <a:pt x="40187" y="28114"/>
                  <a:pt x="40187" y="27774"/>
                </a:cubicBezTo>
                <a:cubicBezTo>
                  <a:pt x="40187" y="27434"/>
                  <a:pt x="39915" y="27162"/>
                  <a:pt x="39575" y="27162"/>
                </a:cubicBezTo>
                <a:close/>
                <a:moveTo>
                  <a:pt x="189722" y="27253"/>
                </a:moveTo>
                <a:lnTo>
                  <a:pt x="190062" y="27887"/>
                </a:lnTo>
                <a:cubicBezTo>
                  <a:pt x="189808" y="27993"/>
                  <a:pt x="189494" y="28079"/>
                  <a:pt x="189455" y="28424"/>
                </a:cubicBezTo>
                <a:lnTo>
                  <a:pt x="189455" y="28424"/>
                </a:lnTo>
                <a:cubicBezTo>
                  <a:pt x="189391" y="28126"/>
                  <a:pt x="189426" y="27800"/>
                  <a:pt x="189133" y="27570"/>
                </a:cubicBezTo>
                <a:lnTo>
                  <a:pt x="189722" y="27253"/>
                </a:lnTo>
                <a:close/>
                <a:moveTo>
                  <a:pt x="20017" y="27229"/>
                </a:moveTo>
                <a:cubicBezTo>
                  <a:pt x="20005" y="27229"/>
                  <a:pt x="19993" y="27229"/>
                  <a:pt x="19980" y="27230"/>
                </a:cubicBezTo>
                <a:cubicBezTo>
                  <a:pt x="19663" y="27253"/>
                  <a:pt x="19414" y="27502"/>
                  <a:pt x="19391" y="27819"/>
                </a:cubicBezTo>
                <a:cubicBezTo>
                  <a:pt x="19369" y="28159"/>
                  <a:pt x="19640" y="28431"/>
                  <a:pt x="19980" y="28431"/>
                </a:cubicBezTo>
                <a:cubicBezTo>
                  <a:pt x="20320" y="28431"/>
                  <a:pt x="20592" y="28159"/>
                  <a:pt x="20592" y="27819"/>
                </a:cubicBezTo>
                <a:cubicBezTo>
                  <a:pt x="20592" y="27493"/>
                  <a:pt x="20320" y="27229"/>
                  <a:pt x="20017" y="27229"/>
                </a:cubicBezTo>
                <a:close/>
                <a:moveTo>
                  <a:pt x="271705" y="27298"/>
                </a:moveTo>
                <a:cubicBezTo>
                  <a:pt x="271388" y="27298"/>
                  <a:pt x="271139" y="27547"/>
                  <a:pt x="271139" y="27864"/>
                </a:cubicBezTo>
                <a:cubicBezTo>
                  <a:pt x="271116" y="28182"/>
                  <a:pt x="271365" y="28431"/>
                  <a:pt x="271682" y="28431"/>
                </a:cubicBezTo>
                <a:cubicBezTo>
                  <a:pt x="271977" y="28431"/>
                  <a:pt x="272249" y="28182"/>
                  <a:pt x="272249" y="27864"/>
                </a:cubicBezTo>
                <a:cubicBezTo>
                  <a:pt x="272226" y="27570"/>
                  <a:pt x="271999" y="27321"/>
                  <a:pt x="271705" y="27298"/>
                </a:cubicBezTo>
                <a:close/>
                <a:moveTo>
                  <a:pt x="256640" y="27207"/>
                </a:moveTo>
                <a:cubicBezTo>
                  <a:pt x="256278" y="27207"/>
                  <a:pt x="256006" y="27502"/>
                  <a:pt x="256029" y="27864"/>
                </a:cubicBezTo>
                <a:cubicBezTo>
                  <a:pt x="256029" y="28191"/>
                  <a:pt x="256301" y="28455"/>
                  <a:pt x="256623" y="28455"/>
                </a:cubicBezTo>
                <a:cubicBezTo>
                  <a:pt x="256637" y="28455"/>
                  <a:pt x="256650" y="28454"/>
                  <a:pt x="256663" y="28453"/>
                </a:cubicBezTo>
                <a:cubicBezTo>
                  <a:pt x="257003" y="28453"/>
                  <a:pt x="257275" y="28159"/>
                  <a:pt x="257275" y="27819"/>
                </a:cubicBezTo>
                <a:lnTo>
                  <a:pt x="257252" y="27819"/>
                </a:lnTo>
                <a:cubicBezTo>
                  <a:pt x="257229" y="27502"/>
                  <a:pt x="256980" y="27230"/>
                  <a:pt x="256640" y="27207"/>
                </a:cubicBezTo>
                <a:close/>
                <a:moveTo>
                  <a:pt x="74190" y="27185"/>
                </a:moveTo>
                <a:cubicBezTo>
                  <a:pt x="73827" y="27207"/>
                  <a:pt x="73556" y="27502"/>
                  <a:pt x="73578" y="27842"/>
                </a:cubicBezTo>
                <a:cubicBezTo>
                  <a:pt x="73578" y="28204"/>
                  <a:pt x="73895" y="28476"/>
                  <a:pt x="74235" y="28476"/>
                </a:cubicBezTo>
                <a:cubicBezTo>
                  <a:pt x="74598" y="28453"/>
                  <a:pt x="74869" y="28159"/>
                  <a:pt x="74847" y="27796"/>
                </a:cubicBezTo>
                <a:cubicBezTo>
                  <a:pt x="74847" y="27457"/>
                  <a:pt x="74552" y="27185"/>
                  <a:pt x="74190" y="27185"/>
                </a:cubicBezTo>
                <a:close/>
                <a:moveTo>
                  <a:pt x="35022" y="27253"/>
                </a:moveTo>
                <a:cubicBezTo>
                  <a:pt x="34682" y="27253"/>
                  <a:pt x="34411" y="27547"/>
                  <a:pt x="34411" y="27887"/>
                </a:cubicBezTo>
                <a:cubicBezTo>
                  <a:pt x="34411" y="28227"/>
                  <a:pt x="34682" y="28499"/>
                  <a:pt x="35022" y="28499"/>
                </a:cubicBezTo>
                <a:cubicBezTo>
                  <a:pt x="35385" y="28499"/>
                  <a:pt x="35656" y="28204"/>
                  <a:pt x="35656" y="27842"/>
                </a:cubicBezTo>
                <a:cubicBezTo>
                  <a:pt x="35634" y="27525"/>
                  <a:pt x="35362" y="27253"/>
                  <a:pt x="35022" y="27253"/>
                </a:cubicBezTo>
                <a:close/>
                <a:moveTo>
                  <a:pt x="54663" y="27253"/>
                </a:moveTo>
                <a:cubicBezTo>
                  <a:pt x="54300" y="27253"/>
                  <a:pt x="54006" y="27547"/>
                  <a:pt x="54028" y="27887"/>
                </a:cubicBezTo>
                <a:cubicBezTo>
                  <a:pt x="54028" y="28227"/>
                  <a:pt x="54300" y="28499"/>
                  <a:pt x="54640" y="28499"/>
                </a:cubicBezTo>
                <a:cubicBezTo>
                  <a:pt x="54653" y="28499"/>
                  <a:pt x="54666" y="28500"/>
                  <a:pt x="54679" y="28500"/>
                </a:cubicBezTo>
                <a:cubicBezTo>
                  <a:pt x="55022" y="28500"/>
                  <a:pt x="55274" y="28214"/>
                  <a:pt x="55274" y="27864"/>
                </a:cubicBezTo>
                <a:cubicBezTo>
                  <a:pt x="55274" y="27525"/>
                  <a:pt x="55002" y="27253"/>
                  <a:pt x="54663" y="27253"/>
                </a:cubicBezTo>
                <a:close/>
                <a:moveTo>
                  <a:pt x="15404" y="27366"/>
                </a:moveTo>
                <a:cubicBezTo>
                  <a:pt x="14679" y="27411"/>
                  <a:pt x="14679" y="28476"/>
                  <a:pt x="15404" y="28521"/>
                </a:cubicBezTo>
                <a:cubicBezTo>
                  <a:pt x="15721" y="28499"/>
                  <a:pt x="15993" y="28249"/>
                  <a:pt x="15993" y="27932"/>
                </a:cubicBezTo>
                <a:cubicBezTo>
                  <a:pt x="15971" y="27615"/>
                  <a:pt x="15721" y="27366"/>
                  <a:pt x="15404" y="27366"/>
                </a:cubicBezTo>
                <a:close/>
                <a:moveTo>
                  <a:pt x="237023" y="27230"/>
                </a:moveTo>
                <a:cubicBezTo>
                  <a:pt x="236683" y="27230"/>
                  <a:pt x="236388" y="27525"/>
                  <a:pt x="236388" y="27887"/>
                </a:cubicBezTo>
                <a:cubicBezTo>
                  <a:pt x="236388" y="28227"/>
                  <a:pt x="236683" y="28521"/>
                  <a:pt x="237023" y="28521"/>
                </a:cubicBezTo>
                <a:cubicBezTo>
                  <a:pt x="237385" y="28521"/>
                  <a:pt x="237657" y="28227"/>
                  <a:pt x="237679" y="27887"/>
                </a:cubicBezTo>
                <a:cubicBezTo>
                  <a:pt x="237679" y="27525"/>
                  <a:pt x="237385" y="27230"/>
                  <a:pt x="237023" y="27230"/>
                </a:cubicBezTo>
                <a:close/>
                <a:moveTo>
                  <a:pt x="109014" y="27188"/>
                </a:moveTo>
                <a:cubicBezTo>
                  <a:pt x="108882" y="27211"/>
                  <a:pt x="108731" y="27255"/>
                  <a:pt x="108600" y="27298"/>
                </a:cubicBezTo>
                <a:cubicBezTo>
                  <a:pt x="108238" y="27457"/>
                  <a:pt x="108102" y="27910"/>
                  <a:pt x="108306" y="28227"/>
                </a:cubicBezTo>
                <a:cubicBezTo>
                  <a:pt x="108436" y="28429"/>
                  <a:pt x="108659" y="28540"/>
                  <a:pt x="108885" y="28540"/>
                </a:cubicBezTo>
                <a:cubicBezTo>
                  <a:pt x="109013" y="28540"/>
                  <a:pt x="109143" y="28504"/>
                  <a:pt x="109257" y="28431"/>
                </a:cubicBezTo>
                <a:cubicBezTo>
                  <a:pt x="109575" y="28204"/>
                  <a:pt x="109642" y="27751"/>
                  <a:pt x="109371" y="27457"/>
                </a:cubicBezTo>
                <a:cubicBezTo>
                  <a:pt x="109259" y="27345"/>
                  <a:pt x="109147" y="27255"/>
                  <a:pt x="109014" y="27188"/>
                </a:cubicBezTo>
                <a:close/>
                <a:moveTo>
                  <a:pt x="252132" y="27298"/>
                </a:moveTo>
                <a:cubicBezTo>
                  <a:pt x="251770" y="27298"/>
                  <a:pt x="251475" y="27593"/>
                  <a:pt x="251475" y="27955"/>
                </a:cubicBezTo>
                <a:cubicBezTo>
                  <a:pt x="251498" y="28272"/>
                  <a:pt x="251770" y="28544"/>
                  <a:pt x="252110" y="28544"/>
                </a:cubicBezTo>
                <a:cubicBezTo>
                  <a:pt x="252450" y="28544"/>
                  <a:pt x="252721" y="28272"/>
                  <a:pt x="252721" y="27932"/>
                </a:cubicBezTo>
                <a:cubicBezTo>
                  <a:pt x="252721" y="27593"/>
                  <a:pt x="252472" y="27321"/>
                  <a:pt x="252132" y="27298"/>
                </a:cubicBezTo>
                <a:close/>
                <a:moveTo>
                  <a:pt x="69724" y="27296"/>
                </a:moveTo>
                <a:cubicBezTo>
                  <a:pt x="69703" y="27296"/>
                  <a:pt x="69681" y="27296"/>
                  <a:pt x="69659" y="27298"/>
                </a:cubicBezTo>
                <a:cubicBezTo>
                  <a:pt x="69297" y="27321"/>
                  <a:pt x="69025" y="27615"/>
                  <a:pt x="69048" y="27978"/>
                </a:cubicBezTo>
                <a:cubicBezTo>
                  <a:pt x="69070" y="28295"/>
                  <a:pt x="69342" y="28567"/>
                  <a:pt x="69682" y="28567"/>
                </a:cubicBezTo>
                <a:cubicBezTo>
                  <a:pt x="69689" y="28567"/>
                  <a:pt x="69697" y="28567"/>
                  <a:pt x="69704" y="28567"/>
                </a:cubicBezTo>
                <a:cubicBezTo>
                  <a:pt x="70566" y="28567"/>
                  <a:pt x="70559" y="27296"/>
                  <a:pt x="69724" y="27296"/>
                </a:cubicBezTo>
                <a:close/>
                <a:moveTo>
                  <a:pt x="123823" y="27298"/>
                </a:moveTo>
                <a:cubicBezTo>
                  <a:pt x="123461" y="27389"/>
                  <a:pt x="123235" y="27774"/>
                  <a:pt x="123348" y="28136"/>
                </a:cubicBezTo>
                <a:cubicBezTo>
                  <a:pt x="123449" y="28406"/>
                  <a:pt x="123702" y="28589"/>
                  <a:pt x="123974" y="28589"/>
                </a:cubicBezTo>
                <a:cubicBezTo>
                  <a:pt x="124067" y="28589"/>
                  <a:pt x="124162" y="28567"/>
                  <a:pt x="124254" y="28521"/>
                </a:cubicBezTo>
                <a:cubicBezTo>
                  <a:pt x="124594" y="28385"/>
                  <a:pt x="124752" y="27955"/>
                  <a:pt x="124548" y="27638"/>
                </a:cubicBezTo>
                <a:cubicBezTo>
                  <a:pt x="124458" y="27525"/>
                  <a:pt x="124367" y="27411"/>
                  <a:pt x="124254" y="27298"/>
                </a:cubicBezTo>
                <a:close/>
                <a:moveTo>
                  <a:pt x="10911" y="27478"/>
                </a:moveTo>
                <a:cubicBezTo>
                  <a:pt x="10899" y="27478"/>
                  <a:pt x="10886" y="27478"/>
                  <a:pt x="10874" y="27479"/>
                </a:cubicBezTo>
                <a:cubicBezTo>
                  <a:pt x="10556" y="27479"/>
                  <a:pt x="10285" y="27751"/>
                  <a:pt x="10307" y="28068"/>
                </a:cubicBezTo>
                <a:cubicBezTo>
                  <a:pt x="10330" y="28363"/>
                  <a:pt x="10556" y="28589"/>
                  <a:pt x="10874" y="28589"/>
                </a:cubicBezTo>
                <a:cubicBezTo>
                  <a:pt x="11191" y="28589"/>
                  <a:pt x="11440" y="28317"/>
                  <a:pt x="11440" y="28000"/>
                </a:cubicBezTo>
                <a:cubicBezTo>
                  <a:pt x="11440" y="27718"/>
                  <a:pt x="11191" y="27478"/>
                  <a:pt x="10911" y="27478"/>
                </a:cubicBezTo>
                <a:close/>
                <a:moveTo>
                  <a:pt x="50044" y="27365"/>
                </a:moveTo>
                <a:cubicBezTo>
                  <a:pt x="49724" y="27365"/>
                  <a:pt x="49473" y="27607"/>
                  <a:pt x="49430" y="27932"/>
                </a:cubicBezTo>
                <a:cubicBezTo>
                  <a:pt x="49430" y="28295"/>
                  <a:pt x="49702" y="28589"/>
                  <a:pt x="50064" y="28589"/>
                </a:cubicBezTo>
                <a:cubicBezTo>
                  <a:pt x="50404" y="28589"/>
                  <a:pt x="50676" y="28317"/>
                  <a:pt x="50676" y="27978"/>
                </a:cubicBezTo>
                <a:cubicBezTo>
                  <a:pt x="50676" y="27638"/>
                  <a:pt x="50426" y="27366"/>
                  <a:pt x="50087" y="27366"/>
                </a:cubicBezTo>
                <a:cubicBezTo>
                  <a:pt x="50072" y="27365"/>
                  <a:pt x="50058" y="27365"/>
                  <a:pt x="50044" y="27365"/>
                </a:cubicBezTo>
                <a:close/>
                <a:moveTo>
                  <a:pt x="143804" y="27275"/>
                </a:moveTo>
                <a:lnTo>
                  <a:pt x="143804" y="27298"/>
                </a:lnTo>
                <a:cubicBezTo>
                  <a:pt x="143736" y="27287"/>
                  <a:pt x="143662" y="27281"/>
                  <a:pt x="143586" y="27281"/>
                </a:cubicBezTo>
                <a:cubicBezTo>
                  <a:pt x="143509" y="27281"/>
                  <a:pt x="143430" y="27287"/>
                  <a:pt x="143351" y="27298"/>
                </a:cubicBezTo>
                <a:cubicBezTo>
                  <a:pt x="142988" y="27389"/>
                  <a:pt x="142784" y="27796"/>
                  <a:pt x="142920" y="28159"/>
                </a:cubicBezTo>
                <a:cubicBezTo>
                  <a:pt x="143025" y="28421"/>
                  <a:pt x="143279" y="28589"/>
                  <a:pt x="143546" y="28589"/>
                </a:cubicBezTo>
                <a:cubicBezTo>
                  <a:pt x="143624" y="28589"/>
                  <a:pt x="143704" y="28575"/>
                  <a:pt x="143781" y="28544"/>
                </a:cubicBezTo>
                <a:cubicBezTo>
                  <a:pt x="144144" y="28408"/>
                  <a:pt x="144302" y="28000"/>
                  <a:pt x="144121" y="27660"/>
                </a:cubicBezTo>
                <a:cubicBezTo>
                  <a:pt x="144030" y="27525"/>
                  <a:pt x="143917" y="27389"/>
                  <a:pt x="143804" y="27275"/>
                </a:cubicBezTo>
                <a:close/>
                <a:moveTo>
                  <a:pt x="30407" y="27365"/>
                </a:moveTo>
                <a:cubicBezTo>
                  <a:pt x="30086" y="27365"/>
                  <a:pt x="29835" y="27628"/>
                  <a:pt x="29835" y="27955"/>
                </a:cubicBezTo>
                <a:cubicBezTo>
                  <a:pt x="29812" y="28295"/>
                  <a:pt x="30061" y="28589"/>
                  <a:pt x="30401" y="28612"/>
                </a:cubicBezTo>
                <a:lnTo>
                  <a:pt x="30401" y="28589"/>
                </a:lnTo>
                <a:cubicBezTo>
                  <a:pt x="30414" y="28590"/>
                  <a:pt x="30427" y="28591"/>
                  <a:pt x="30440" y="28591"/>
                </a:cubicBezTo>
                <a:cubicBezTo>
                  <a:pt x="30784" y="28591"/>
                  <a:pt x="31058" y="28305"/>
                  <a:pt x="31058" y="27978"/>
                </a:cubicBezTo>
                <a:cubicBezTo>
                  <a:pt x="31058" y="27638"/>
                  <a:pt x="30786" y="27366"/>
                  <a:pt x="30446" y="27366"/>
                </a:cubicBezTo>
                <a:cubicBezTo>
                  <a:pt x="30433" y="27365"/>
                  <a:pt x="30420" y="27365"/>
                  <a:pt x="30407" y="27365"/>
                </a:cubicBezTo>
                <a:close/>
                <a:moveTo>
                  <a:pt x="282171" y="27570"/>
                </a:moveTo>
                <a:cubicBezTo>
                  <a:pt x="281899" y="27570"/>
                  <a:pt x="281650" y="27796"/>
                  <a:pt x="281650" y="28091"/>
                </a:cubicBezTo>
                <a:cubicBezTo>
                  <a:pt x="281672" y="28363"/>
                  <a:pt x="281899" y="28589"/>
                  <a:pt x="282171" y="28612"/>
                </a:cubicBezTo>
                <a:cubicBezTo>
                  <a:pt x="282465" y="28612"/>
                  <a:pt x="282692" y="28363"/>
                  <a:pt x="282692" y="28091"/>
                </a:cubicBezTo>
                <a:cubicBezTo>
                  <a:pt x="282714" y="27796"/>
                  <a:pt x="282465" y="27570"/>
                  <a:pt x="282171" y="27570"/>
                </a:cubicBezTo>
                <a:close/>
                <a:moveTo>
                  <a:pt x="267129" y="27457"/>
                </a:moveTo>
                <a:cubicBezTo>
                  <a:pt x="266834" y="27457"/>
                  <a:pt x="266585" y="27706"/>
                  <a:pt x="266563" y="28000"/>
                </a:cubicBezTo>
                <a:cubicBezTo>
                  <a:pt x="266540" y="28317"/>
                  <a:pt x="266789" y="28589"/>
                  <a:pt x="267106" y="28612"/>
                </a:cubicBezTo>
                <a:cubicBezTo>
                  <a:pt x="267120" y="28613"/>
                  <a:pt x="267133" y="28613"/>
                  <a:pt x="267146" y="28613"/>
                </a:cubicBezTo>
                <a:cubicBezTo>
                  <a:pt x="267467" y="28613"/>
                  <a:pt x="267718" y="28350"/>
                  <a:pt x="267718" y="28046"/>
                </a:cubicBezTo>
                <a:cubicBezTo>
                  <a:pt x="267718" y="27728"/>
                  <a:pt x="267469" y="27457"/>
                  <a:pt x="267152" y="27457"/>
                </a:cubicBezTo>
                <a:close/>
                <a:moveTo>
                  <a:pt x="232537" y="27253"/>
                </a:moveTo>
                <a:cubicBezTo>
                  <a:pt x="232424" y="27298"/>
                  <a:pt x="232311" y="27343"/>
                  <a:pt x="232197" y="27411"/>
                </a:cubicBezTo>
                <a:cubicBezTo>
                  <a:pt x="231926" y="27525"/>
                  <a:pt x="231790" y="27819"/>
                  <a:pt x="231858" y="28091"/>
                </a:cubicBezTo>
                <a:cubicBezTo>
                  <a:pt x="231907" y="28437"/>
                  <a:pt x="232193" y="28622"/>
                  <a:pt x="232483" y="28622"/>
                </a:cubicBezTo>
                <a:cubicBezTo>
                  <a:pt x="232724" y="28622"/>
                  <a:pt x="232968" y="28494"/>
                  <a:pt x="233081" y="28227"/>
                </a:cubicBezTo>
                <a:cubicBezTo>
                  <a:pt x="233194" y="27978"/>
                  <a:pt x="233126" y="27683"/>
                  <a:pt x="232900" y="27502"/>
                </a:cubicBezTo>
                <a:cubicBezTo>
                  <a:pt x="232786" y="27411"/>
                  <a:pt x="232650" y="27321"/>
                  <a:pt x="232537" y="27253"/>
                </a:cubicBezTo>
                <a:close/>
                <a:moveTo>
                  <a:pt x="65122" y="27410"/>
                </a:moveTo>
                <a:cubicBezTo>
                  <a:pt x="65109" y="27410"/>
                  <a:pt x="65096" y="27410"/>
                  <a:pt x="65083" y="27411"/>
                </a:cubicBezTo>
                <a:cubicBezTo>
                  <a:pt x="64766" y="27411"/>
                  <a:pt x="64494" y="27683"/>
                  <a:pt x="64472" y="28023"/>
                </a:cubicBezTo>
                <a:cubicBezTo>
                  <a:pt x="64472" y="28340"/>
                  <a:pt x="64721" y="28635"/>
                  <a:pt x="65061" y="28657"/>
                </a:cubicBezTo>
                <a:cubicBezTo>
                  <a:pt x="65423" y="28657"/>
                  <a:pt x="65718" y="28385"/>
                  <a:pt x="65718" y="28046"/>
                </a:cubicBezTo>
                <a:cubicBezTo>
                  <a:pt x="65718" y="27696"/>
                  <a:pt x="65465" y="27410"/>
                  <a:pt x="65122" y="27410"/>
                </a:cubicBezTo>
                <a:close/>
                <a:moveTo>
                  <a:pt x="247534" y="27411"/>
                </a:moveTo>
                <a:cubicBezTo>
                  <a:pt x="247194" y="27411"/>
                  <a:pt x="246899" y="27683"/>
                  <a:pt x="246899" y="28046"/>
                </a:cubicBezTo>
                <a:cubicBezTo>
                  <a:pt x="246899" y="28363"/>
                  <a:pt x="247149" y="28635"/>
                  <a:pt x="247488" y="28657"/>
                </a:cubicBezTo>
                <a:cubicBezTo>
                  <a:pt x="247502" y="28658"/>
                  <a:pt x="247515" y="28659"/>
                  <a:pt x="247528" y="28659"/>
                </a:cubicBezTo>
                <a:cubicBezTo>
                  <a:pt x="247851" y="28659"/>
                  <a:pt x="248123" y="28396"/>
                  <a:pt x="248123" y="28091"/>
                </a:cubicBezTo>
                <a:cubicBezTo>
                  <a:pt x="248168" y="27728"/>
                  <a:pt x="247896" y="27411"/>
                  <a:pt x="247534" y="27411"/>
                </a:cubicBezTo>
                <a:close/>
                <a:moveTo>
                  <a:pt x="6290" y="27591"/>
                </a:moveTo>
                <a:cubicBezTo>
                  <a:pt x="6277" y="27591"/>
                  <a:pt x="6265" y="27592"/>
                  <a:pt x="6252" y="27593"/>
                </a:cubicBezTo>
                <a:cubicBezTo>
                  <a:pt x="5958" y="27615"/>
                  <a:pt x="5754" y="27864"/>
                  <a:pt x="5754" y="28136"/>
                </a:cubicBezTo>
                <a:cubicBezTo>
                  <a:pt x="5754" y="28431"/>
                  <a:pt x="6003" y="28680"/>
                  <a:pt x="6320" y="28680"/>
                </a:cubicBezTo>
                <a:cubicBezTo>
                  <a:pt x="6615" y="28657"/>
                  <a:pt x="6841" y="28408"/>
                  <a:pt x="6819" y="28114"/>
                </a:cubicBezTo>
                <a:cubicBezTo>
                  <a:pt x="6797" y="27832"/>
                  <a:pt x="6568" y="27591"/>
                  <a:pt x="6290" y="27591"/>
                </a:cubicBezTo>
                <a:close/>
                <a:moveTo>
                  <a:pt x="84973" y="27389"/>
                </a:moveTo>
                <a:lnTo>
                  <a:pt x="84973" y="27389"/>
                </a:lnTo>
                <a:cubicBezTo>
                  <a:pt x="84973" y="27389"/>
                  <a:pt x="84973" y="27389"/>
                  <a:pt x="84973" y="27389"/>
                </a:cubicBezTo>
                <a:lnTo>
                  <a:pt x="84973" y="27389"/>
                </a:lnTo>
                <a:lnTo>
                  <a:pt x="84973" y="27411"/>
                </a:lnTo>
                <a:cubicBezTo>
                  <a:pt x="84959" y="27404"/>
                  <a:pt x="84946" y="27396"/>
                  <a:pt x="84933" y="27389"/>
                </a:cubicBezTo>
                <a:lnTo>
                  <a:pt x="84933" y="27389"/>
                </a:lnTo>
                <a:cubicBezTo>
                  <a:pt x="84795" y="27389"/>
                  <a:pt x="84660" y="27392"/>
                  <a:pt x="84542" y="27411"/>
                </a:cubicBezTo>
                <a:cubicBezTo>
                  <a:pt x="84180" y="27525"/>
                  <a:pt x="83976" y="27910"/>
                  <a:pt x="84112" y="28272"/>
                </a:cubicBezTo>
                <a:cubicBezTo>
                  <a:pt x="84215" y="28530"/>
                  <a:pt x="84461" y="28683"/>
                  <a:pt x="84722" y="28683"/>
                </a:cubicBezTo>
                <a:cubicBezTo>
                  <a:pt x="84806" y="28683"/>
                  <a:pt x="84891" y="28667"/>
                  <a:pt x="84973" y="28635"/>
                </a:cubicBezTo>
                <a:cubicBezTo>
                  <a:pt x="85335" y="28476"/>
                  <a:pt x="85449" y="28046"/>
                  <a:pt x="85267" y="27728"/>
                </a:cubicBezTo>
                <a:cubicBezTo>
                  <a:pt x="85177" y="27615"/>
                  <a:pt x="85086" y="27502"/>
                  <a:pt x="84973" y="27389"/>
                </a:cubicBezTo>
                <a:close/>
                <a:moveTo>
                  <a:pt x="45516" y="27478"/>
                </a:moveTo>
                <a:cubicBezTo>
                  <a:pt x="45194" y="27478"/>
                  <a:pt x="44922" y="27742"/>
                  <a:pt x="44922" y="28068"/>
                </a:cubicBezTo>
                <a:cubicBezTo>
                  <a:pt x="44922" y="28408"/>
                  <a:pt x="45171" y="28680"/>
                  <a:pt x="45511" y="28703"/>
                </a:cubicBezTo>
                <a:cubicBezTo>
                  <a:pt x="45850" y="28703"/>
                  <a:pt x="46145" y="28431"/>
                  <a:pt x="46168" y="28091"/>
                </a:cubicBezTo>
                <a:cubicBezTo>
                  <a:pt x="46168" y="27751"/>
                  <a:pt x="45896" y="27479"/>
                  <a:pt x="45556" y="27479"/>
                </a:cubicBezTo>
                <a:cubicBezTo>
                  <a:pt x="45543" y="27478"/>
                  <a:pt x="45530" y="27478"/>
                  <a:pt x="45516" y="27478"/>
                </a:cubicBezTo>
                <a:close/>
                <a:moveTo>
                  <a:pt x="277630" y="27655"/>
                </a:moveTo>
                <a:cubicBezTo>
                  <a:pt x="277201" y="27655"/>
                  <a:pt x="276954" y="28179"/>
                  <a:pt x="277232" y="28521"/>
                </a:cubicBezTo>
                <a:cubicBezTo>
                  <a:pt x="277348" y="28653"/>
                  <a:pt x="277499" y="28713"/>
                  <a:pt x="277647" y="28713"/>
                </a:cubicBezTo>
                <a:cubicBezTo>
                  <a:pt x="277906" y="28713"/>
                  <a:pt x="278155" y="28530"/>
                  <a:pt x="278184" y="28227"/>
                </a:cubicBezTo>
                <a:cubicBezTo>
                  <a:pt x="278206" y="27932"/>
                  <a:pt x="277980" y="27683"/>
                  <a:pt x="277708" y="27660"/>
                </a:cubicBezTo>
                <a:cubicBezTo>
                  <a:pt x="277682" y="27657"/>
                  <a:pt x="277656" y="27655"/>
                  <a:pt x="277630" y="27655"/>
                </a:cubicBezTo>
                <a:close/>
                <a:moveTo>
                  <a:pt x="119383" y="27434"/>
                </a:moveTo>
                <a:cubicBezTo>
                  <a:pt x="119021" y="27434"/>
                  <a:pt x="118749" y="27728"/>
                  <a:pt x="118749" y="28068"/>
                </a:cubicBezTo>
                <a:cubicBezTo>
                  <a:pt x="118726" y="28431"/>
                  <a:pt x="118998" y="28725"/>
                  <a:pt x="119361" y="28725"/>
                </a:cubicBezTo>
                <a:cubicBezTo>
                  <a:pt x="119723" y="28725"/>
                  <a:pt x="120018" y="28476"/>
                  <a:pt x="120040" y="28114"/>
                </a:cubicBezTo>
                <a:cubicBezTo>
                  <a:pt x="120040" y="27751"/>
                  <a:pt x="119746" y="27434"/>
                  <a:pt x="119383" y="27434"/>
                </a:cubicBezTo>
                <a:close/>
                <a:moveTo>
                  <a:pt x="25893" y="27525"/>
                </a:moveTo>
                <a:cubicBezTo>
                  <a:pt x="25553" y="27547"/>
                  <a:pt x="25304" y="27819"/>
                  <a:pt x="25281" y="28159"/>
                </a:cubicBezTo>
                <a:cubicBezTo>
                  <a:pt x="25304" y="28476"/>
                  <a:pt x="25553" y="28725"/>
                  <a:pt x="25893" y="28725"/>
                </a:cubicBezTo>
                <a:cubicBezTo>
                  <a:pt x="25906" y="28726"/>
                  <a:pt x="25919" y="28727"/>
                  <a:pt x="25932" y="28727"/>
                </a:cubicBezTo>
                <a:cubicBezTo>
                  <a:pt x="26253" y="28727"/>
                  <a:pt x="26504" y="28463"/>
                  <a:pt x="26504" y="28136"/>
                </a:cubicBezTo>
                <a:cubicBezTo>
                  <a:pt x="26504" y="27796"/>
                  <a:pt x="26233" y="27525"/>
                  <a:pt x="25893" y="27525"/>
                </a:cubicBezTo>
                <a:close/>
                <a:moveTo>
                  <a:pt x="262641" y="27546"/>
                </a:moveTo>
                <a:cubicBezTo>
                  <a:pt x="262627" y="27546"/>
                  <a:pt x="262613" y="27546"/>
                  <a:pt x="262598" y="27547"/>
                </a:cubicBezTo>
                <a:lnTo>
                  <a:pt x="262621" y="27547"/>
                </a:lnTo>
                <a:cubicBezTo>
                  <a:pt x="262304" y="27547"/>
                  <a:pt x="262032" y="27819"/>
                  <a:pt x="262032" y="28136"/>
                </a:cubicBezTo>
                <a:cubicBezTo>
                  <a:pt x="262032" y="28463"/>
                  <a:pt x="262304" y="28727"/>
                  <a:pt x="262627" y="28727"/>
                </a:cubicBezTo>
                <a:cubicBezTo>
                  <a:pt x="262640" y="28727"/>
                  <a:pt x="262653" y="28726"/>
                  <a:pt x="262666" y="28725"/>
                </a:cubicBezTo>
                <a:cubicBezTo>
                  <a:pt x="262983" y="28703"/>
                  <a:pt x="263233" y="28431"/>
                  <a:pt x="263233" y="28114"/>
                </a:cubicBezTo>
                <a:cubicBezTo>
                  <a:pt x="263211" y="27788"/>
                  <a:pt x="262961" y="27546"/>
                  <a:pt x="262641" y="27546"/>
                </a:cubicBezTo>
                <a:close/>
                <a:moveTo>
                  <a:pt x="99901" y="27411"/>
                </a:moveTo>
                <a:cubicBezTo>
                  <a:pt x="99539" y="27412"/>
                  <a:pt x="99222" y="27615"/>
                  <a:pt x="99063" y="27910"/>
                </a:cubicBezTo>
                <a:lnTo>
                  <a:pt x="99086" y="27910"/>
                </a:lnTo>
                <a:cubicBezTo>
                  <a:pt x="99086" y="28023"/>
                  <a:pt x="99109" y="28159"/>
                  <a:pt x="99154" y="28295"/>
                </a:cubicBezTo>
                <a:cubicBezTo>
                  <a:pt x="99218" y="28551"/>
                  <a:pt x="99444" y="28727"/>
                  <a:pt x="99716" y="28727"/>
                </a:cubicBezTo>
                <a:cubicBezTo>
                  <a:pt x="99732" y="28727"/>
                  <a:pt x="99749" y="28726"/>
                  <a:pt x="99766" y="28725"/>
                </a:cubicBezTo>
                <a:cubicBezTo>
                  <a:pt x="99781" y="28727"/>
                  <a:pt x="99797" y="28727"/>
                  <a:pt x="99813" y="28727"/>
                </a:cubicBezTo>
                <a:cubicBezTo>
                  <a:pt x="100046" y="28727"/>
                  <a:pt x="100270" y="28573"/>
                  <a:pt x="100355" y="28340"/>
                </a:cubicBezTo>
                <a:cubicBezTo>
                  <a:pt x="100468" y="28091"/>
                  <a:pt x="100400" y="27796"/>
                  <a:pt x="100196" y="27615"/>
                </a:cubicBezTo>
                <a:cubicBezTo>
                  <a:pt x="100115" y="27535"/>
                  <a:pt x="100017" y="27472"/>
                  <a:pt x="99901" y="27411"/>
                </a:cubicBezTo>
                <a:close/>
                <a:moveTo>
                  <a:pt x="80170" y="27502"/>
                </a:moveTo>
                <a:cubicBezTo>
                  <a:pt x="79604" y="27502"/>
                  <a:pt x="79332" y="28204"/>
                  <a:pt x="79740" y="28589"/>
                </a:cubicBezTo>
                <a:cubicBezTo>
                  <a:pt x="79864" y="28713"/>
                  <a:pt x="80018" y="28769"/>
                  <a:pt x="80171" y="28769"/>
                </a:cubicBezTo>
                <a:cubicBezTo>
                  <a:pt x="80492" y="28769"/>
                  <a:pt x="80805" y="28520"/>
                  <a:pt x="80805" y="28136"/>
                </a:cubicBezTo>
                <a:cubicBezTo>
                  <a:pt x="80805" y="27774"/>
                  <a:pt x="80533" y="27502"/>
                  <a:pt x="80170" y="27502"/>
                </a:cubicBezTo>
                <a:close/>
                <a:moveTo>
                  <a:pt x="40895" y="27591"/>
                </a:moveTo>
                <a:cubicBezTo>
                  <a:pt x="40574" y="27591"/>
                  <a:pt x="40324" y="27855"/>
                  <a:pt x="40346" y="28182"/>
                </a:cubicBezTo>
                <a:cubicBezTo>
                  <a:pt x="40346" y="28521"/>
                  <a:pt x="40618" y="28793"/>
                  <a:pt x="40935" y="28793"/>
                </a:cubicBezTo>
                <a:cubicBezTo>
                  <a:pt x="41274" y="28793"/>
                  <a:pt x="41546" y="28521"/>
                  <a:pt x="41546" y="28182"/>
                </a:cubicBezTo>
                <a:cubicBezTo>
                  <a:pt x="41546" y="27855"/>
                  <a:pt x="41295" y="27591"/>
                  <a:pt x="40974" y="27591"/>
                </a:cubicBezTo>
                <a:cubicBezTo>
                  <a:pt x="40961" y="27591"/>
                  <a:pt x="40948" y="27592"/>
                  <a:pt x="40935" y="27593"/>
                </a:cubicBezTo>
                <a:cubicBezTo>
                  <a:pt x="40921" y="27592"/>
                  <a:pt x="40908" y="27591"/>
                  <a:pt x="40895" y="27591"/>
                </a:cubicBezTo>
                <a:close/>
                <a:moveTo>
                  <a:pt x="134357" y="27502"/>
                </a:moveTo>
                <a:cubicBezTo>
                  <a:pt x="134063" y="27525"/>
                  <a:pt x="133814" y="27751"/>
                  <a:pt x="133768" y="28046"/>
                </a:cubicBezTo>
                <a:cubicBezTo>
                  <a:pt x="133723" y="28317"/>
                  <a:pt x="133882" y="28589"/>
                  <a:pt x="134131" y="28725"/>
                </a:cubicBezTo>
                <a:cubicBezTo>
                  <a:pt x="134232" y="28780"/>
                  <a:pt x="134335" y="28804"/>
                  <a:pt x="134432" y="28804"/>
                </a:cubicBezTo>
                <a:cubicBezTo>
                  <a:pt x="134901" y="28804"/>
                  <a:pt x="135265" y="28242"/>
                  <a:pt x="134946" y="27774"/>
                </a:cubicBezTo>
                <a:cubicBezTo>
                  <a:pt x="134883" y="27689"/>
                  <a:pt x="134820" y="27605"/>
                  <a:pt x="134756" y="27521"/>
                </a:cubicBezTo>
                <a:lnTo>
                  <a:pt x="134756" y="27521"/>
                </a:lnTo>
                <a:cubicBezTo>
                  <a:pt x="134759" y="27522"/>
                  <a:pt x="134762" y="27523"/>
                  <a:pt x="134765" y="27525"/>
                </a:cubicBezTo>
                <a:lnTo>
                  <a:pt x="134742" y="27502"/>
                </a:lnTo>
                <a:lnTo>
                  <a:pt x="134742" y="27502"/>
                </a:lnTo>
                <a:cubicBezTo>
                  <a:pt x="134747" y="27508"/>
                  <a:pt x="134752" y="27514"/>
                  <a:pt x="134756" y="27521"/>
                </a:cubicBezTo>
                <a:lnTo>
                  <a:pt x="134756" y="27521"/>
                </a:lnTo>
                <a:cubicBezTo>
                  <a:pt x="134744" y="27514"/>
                  <a:pt x="134731" y="27508"/>
                  <a:pt x="134718" y="27502"/>
                </a:cubicBezTo>
                <a:close/>
                <a:moveTo>
                  <a:pt x="1762" y="27772"/>
                </a:moveTo>
                <a:cubicBezTo>
                  <a:pt x="1749" y="27772"/>
                  <a:pt x="1735" y="27773"/>
                  <a:pt x="1722" y="27774"/>
                </a:cubicBezTo>
                <a:cubicBezTo>
                  <a:pt x="1427" y="27796"/>
                  <a:pt x="1223" y="28023"/>
                  <a:pt x="1223" y="28317"/>
                </a:cubicBezTo>
                <a:cubicBezTo>
                  <a:pt x="1246" y="28589"/>
                  <a:pt x="1472" y="28816"/>
                  <a:pt x="1767" y="28816"/>
                </a:cubicBezTo>
                <a:cubicBezTo>
                  <a:pt x="2061" y="28793"/>
                  <a:pt x="2288" y="28544"/>
                  <a:pt x="2265" y="28272"/>
                </a:cubicBezTo>
                <a:cubicBezTo>
                  <a:pt x="2265" y="27991"/>
                  <a:pt x="2039" y="27772"/>
                  <a:pt x="1762" y="27772"/>
                </a:cubicBezTo>
                <a:close/>
                <a:moveTo>
                  <a:pt x="60575" y="27570"/>
                </a:moveTo>
                <a:cubicBezTo>
                  <a:pt x="60235" y="27570"/>
                  <a:pt x="59964" y="27819"/>
                  <a:pt x="59941" y="28159"/>
                </a:cubicBezTo>
                <a:cubicBezTo>
                  <a:pt x="59941" y="28521"/>
                  <a:pt x="60235" y="28793"/>
                  <a:pt x="60575" y="28816"/>
                </a:cubicBezTo>
                <a:cubicBezTo>
                  <a:pt x="60915" y="28793"/>
                  <a:pt x="61187" y="28521"/>
                  <a:pt x="61164" y="28182"/>
                </a:cubicBezTo>
                <a:cubicBezTo>
                  <a:pt x="61187" y="27842"/>
                  <a:pt x="60915" y="27570"/>
                  <a:pt x="60575" y="27570"/>
                </a:cubicBezTo>
                <a:close/>
                <a:moveTo>
                  <a:pt x="242997" y="27569"/>
                </a:moveTo>
                <a:cubicBezTo>
                  <a:pt x="242984" y="27569"/>
                  <a:pt x="242971" y="27569"/>
                  <a:pt x="242958" y="27570"/>
                </a:cubicBezTo>
                <a:cubicBezTo>
                  <a:pt x="242618" y="27570"/>
                  <a:pt x="242346" y="27864"/>
                  <a:pt x="242369" y="28204"/>
                </a:cubicBezTo>
                <a:cubicBezTo>
                  <a:pt x="242369" y="28544"/>
                  <a:pt x="242641" y="28816"/>
                  <a:pt x="242980" y="28816"/>
                </a:cubicBezTo>
                <a:cubicBezTo>
                  <a:pt x="243343" y="28816"/>
                  <a:pt x="243637" y="28499"/>
                  <a:pt x="243615" y="28159"/>
                </a:cubicBezTo>
                <a:cubicBezTo>
                  <a:pt x="243593" y="27832"/>
                  <a:pt x="243320" y="27569"/>
                  <a:pt x="242997" y="27569"/>
                </a:cubicBezTo>
                <a:close/>
                <a:moveTo>
                  <a:pt x="114908" y="27463"/>
                </a:moveTo>
                <a:cubicBezTo>
                  <a:pt x="114778" y="27526"/>
                  <a:pt x="114668" y="27549"/>
                  <a:pt x="114558" y="27615"/>
                </a:cubicBezTo>
                <a:cubicBezTo>
                  <a:pt x="114218" y="27774"/>
                  <a:pt x="114105" y="28204"/>
                  <a:pt x="114286" y="28521"/>
                </a:cubicBezTo>
                <a:cubicBezTo>
                  <a:pt x="114421" y="28724"/>
                  <a:pt x="114637" y="28830"/>
                  <a:pt x="114851" y="28830"/>
                </a:cubicBezTo>
                <a:cubicBezTo>
                  <a:pt x="114996" y="28830"/>
                  <a:pt x="115141" y="28781"/>
                  <a:pt x="115261" y="28680"/>
                </a:cubicBezTo>
                <a:cubicBezTo>
                  <a:pt x="115555" y="28431"/>
                  <a:pt x="115578" y="28000"/>
                  <a:pt x="115306" y="27751"/>
                </a:cubicBezTo>
                <a:cubicBezTo>
                  <a:pt x="115173" y="27641"/>
                  <a:pt x="115040" y="27552"/>
                  <a:pt x="114908" y="27463"/>
                </a:cubicBezTo>
                <a:close/>
                <a:moveTo>
                  <a:pt x="21385" y="27638"/>
                </a:moveTo>
                <a:cubicBezTo>
                  <a:pt x="21022" y="27638"/>
                  <a:pt x="20751" y="27932"/>
                  <a:pt x="20773" y="28272"/>
                </a:cubicBezTo>
                <a:cubicBezTo>
                  <a:pt x="20796" y="28589"/>
                  <a:pt x="21068" y="28838"/>
                  <a:pt x="21385" y="28838"/>
                </a:cubicBezTo>
                <a:cubicBezTo>
                  <a:pt x="21702" y="28816"/>
                  <a:pt x="21974" y="28544"/>
                  <a:pt x="21974" y="28227"/>
                </a:cubicBezTo>
                <a:cubicBezTo>
                  <a:pt x="21951" y="27910"/>
                  <a:pt x="21702" y="27660"/>
                  <a:pt x="21385" y="27638"/>
                </a:cubicBezTo>
                <a:close/>
                <a:moveTo>
                  <a:pt x="258022" y="27638"/>
                </a:moveTo>
                <a:cubicBezTo>
                  <a:pt x="257682" y="27638"/>
                  <a:pt x="257433" y="27910"/>
                  <a:pt x="257411" y="28249"/>
                </a:cubicBezTo>
                <a:cubicBezTo>
                  <a:pt x="257433" y="28544"/>
                  <a:pt x="257660" y="28816"/>
                  <a:pt x="257977" y="28838"/>
                </a:cubicBezTo>
                <a:cubicBezTo>
                  <a:pt x="257990" y="28839"/>
                  <a:pt x="258003" y="28840"/>
                  <a:pt x="258016" y="28840"/>
                </a:cubicBezTo>
                <a:cubicBezTo>
                  <a:pt x="258338" y="28840"/>
                  <a:pt x="258589" y="28577"/>
                  <a:pt x="258611" y="28272"/>
                </a:cubicBezTo>
                <a:cubicBezTo>
                  <a:pt x="258634" y="27932"/>
                  <a:pt x="258362" y="27638"/>
                  <a:pt x="258022" y="27638"/>
                </a:cubicBezTo>
                <a:close/>
                <a:moveTo>
                  <a:pt x="75611" y="27614"/>
                </a:moveTo>
                <a:cubicBezTo>
                  <a:pt x="75598" y="27614"/>
                  <a:pt x="75585" y="27614"/>
                  <a:pt x="75572" y="27615"/>
                </a:cubicBezTo>
                <a:cubicBezTo>
                  <a:pt x="75209" y="27615"/>
                  <a:pt x="74937" y="27932"/>
                  <a:pt x="74983" y="28295"/>
                </a:cubicBezTo>
                <a:cubicBezTo>
                  <a:pt x="75004" y="28620"/>
                  <a:pt x="75276" y="28863"/>
                  <a:pt x="75577" y="28863"/>
                </a:cubicBezTo>
                <a:cubicBezTo>
                  <a:pt x="75590" y="28863"/>
                  <a:pt x="75604" y="28862"/>
                  <a:pt x="75617" y="28861"/>
                </a:cubicBezTo>
                <a:cubicBezTo>
                  <a:pt x="75957" y="28861"/>
                  <a:pt x="76229" y="28567"/>
                  <a:pt x="76229" y="28249"/>
                </a:cubicBezTo>
                <a:cubicBezTo>
                  <a:pt x="76229" y="27900"/>
                  <a:pt x="75955" y="27614"/>
                  <a:pt x="75611" y="27614"/>
                </a:cubicBezTo>
                <a:close/>
                <a:moveTo>
                  <a:pt x="130144" y="27593"/>
                </a:moveTo>
                <a:lnTo>
                  <a:pt x="130144" y="27615"/>
                </a:lnTo>
                <a:cubicBezTo>
                  <a:pt x="130087" y="27604"/>
                  <a:pt x="130025" y="27598"/>
                  <a:pt x="129960" y="27598"/>
                </a:cubicBezTo>
                <a:cubicBezTo>
                  <a:pt x="129895" y="27598"/>
                  <a:pt x="129827" y="27604"/>
                  <a:pt x="129759" y="27615"/>
                </a:cubicBezTo>
                <a:cubicBezTo>
                  <a:pt x="129124" y="27728"/>
                  <a:pt x="129034" y="28612"/>
                  <a:pt x="129645" y="28838"/>
                </a:cubicBezTo>
                <a:cubicBezTo>
                  <a:pt x="129723" y="28864"/>
                  <a:pt x="129801" y="28877"/>
                  <a:pt x="129876" y="28877"/>
                </a:cubicBezTo>
                <a:cubicBezTo>
                  <a:pt x="130065" y="28877"/>
                  <a:pt x="130241" y="28796"/>
                  <a:pt x="130370" y="28635"/>
                </a:cubicBezTo>
                <a:cubicBezTo>
                  <a:pt x="130552" y="28431"/>
                  <a:pt x="130574" y="28114"/>
                  <a:pt x="130416" y="27887"/>
                </a:cubicBezTo>
                <a:cubicBezTo>
                  <a:pt x="130325" y="27774"/>
                  <a:pt x="130234" y="27683"/>
                  <a:pt x="130144" y="27593"/>
                </a:cubicBezTo>
                <a:close/>
                <a:moveTo>
                  <a:pt x="273065" y="27795"/>
                </a:moveTo>
                <a:cubicBezTo>
                  <a:pt x="272788" y="27795"/>
                  <a:pt x="272541" y="27993"/>
                  <a:pt x="272498" y="28272"/>
                </a:cubicBezTo>
                <a:cubicBezTo>
                  <a:pt x="272475" y="28567"/>
                  <a:pt x="272702" y="28838"/>
                  <a:pt x="272996" y="28884"/>
                </a:cubicBezTo>
                <a:cubicBezTo>
                  <a:pt x="273011" y="28885"/>
                  <a:pt x="273026" y="28885"/>
                  <a:pt x="273041" y="28885"/>
                </a:cubicBezTo>
                <a:cubicBezTo>
                  <a:pt x="273318" y="28885"/>
                  <a:pt x="273564" y="28686"/>
                  <a:pt x="273585" y="28385"/>
                </a:cubicBezTo>
                <a:cubicBezTo>
                  <a:pt x="273630" y="28091"/>
                  <a:pt x="273404" y="27819"/>
                  <a:pt x="273109" y="27796"/>
                </a:cubicBezTo>
                <a:cubicBezTo>
                  <a:pt x="273094" y="27795"/>
                  <a:pt x="273080" y="27795"/>
                  <a:pt x="273065" y="27795"/>
                </a:cubicBezTo>
                <a:close/>
                <a:moveTo>
                  <a:pt x="16749" y="27772"/>
                </a:moveTo>
                <a:cubicBezTo>
                  <a:pt x="16448" y="27772"/>
                  <a:pt x="16197" y="28035"/>
                  <a:pt x="16197" y="28340"/>
                </a:cubicBezTo>
                <a:cubicBezTo>
                  <a:pt x="16220" y="28657"/>
                  <a:pt x="16469" y="28906"/>
                  <a:pt x="16786" y="28906"/>
                </a:cubicBezTo>
                <a:cubicBezTo>
                  <a:pt x="17103" y="28906"/>
                  <a:pt x="17353" y="28657"/>
                  <a:pt x="17353" y="28363"/>
                </a:cubicBezTo>
                <a:cubicBezTo>
                  <a:pt x="17375" y="28046"/>
                  <a:pt x="17126" y="27774"/>
                  <a:pt x="16786" y="27774"/>
                </a:cubicBezTo>
                <a:cubicBezTo>
                  <a:pt x="16774" y="27773"/>
                  <a:pt x="16761" y="27772"/>
                  <a:pt x="16749" y="27772"/>
                </a:cubicBezTo>
                <a:close/>
                <a:moveTo>
                  <a:pt x="36427" y="27683"/>
                </a:moveTo>
                <a:cubicBezTo>
                  <a:pt x="36087" y="27683"/>
                  <a:pt x="35792" y="27955"/>
                  <a:pt x="35792" y="28295"/>
                </a:cubicBezTo>
                <a:cubicBezTo>
                  <a:pt x="35815" y="28612"/>
                  <a:pt x="36042" y="28861"/>
                  <a:pt x="36359" y="28906"/>
                </a:cubicBezTo>
                <a:cubicBezTo>
                  <a:pt x="36699" y="28906"/>
                  <a:pt x="36993" y="28657"/>
                  <a:pt x="36993" y="28317"/>
                </a:cubicBezTo>
                <a:cubicBezTo>
                  <a:pt x="37016" y="27978"/>
                  <a:pt x="36744" y="27683"/>
                  <a:pt x="36427" y="27683"/>
                </a:cubicBezTo>
                <a:close/>
                <a:moveTo>
                  <a:pt x="55982" y="27704"/>
                </a:moveTo>
                <a:cubicBezTo>
                  <a:pt x="55661" y="27704"/>
                  <a:pt x="55410" y="27968"/>
                  <a:pt x="55410" y="28295"/>
                </a:cubicBezTo>
                <a:cubicBezTo>
                  <a:pt x="55410" y="28635"/>
                  <a:pt x="55705" y="28906"/>
                  <a:pt x="56022" y="28906"/>
                </a:cubicBezTo>
                <a:cubicBezTo>
                  <a:pt x="56362" y="28884"/>
                  <a:pt x="56611" y="28612"/>
                  <a:pt x="56634" y="28295"/>
                </a:cubicBezTo>
                <a:cubicBezTo>
                  <a:pt x="56634" y="27968"/>
                  <a:pt x="56362" y="27704"/>
                  <a:pt x="56059" y="27704"/>
                </a:cubicBezTo>
                <a:cubicBezTo>
                  <a:pt x="56047" y="27704"/>
                  <a:pt x="56034" y="27705"/>
                  <a:pt x="56022" y="27706"/>
                </a:cubicBezTo>
                <a:cubicBezTo>
                  <a:pt x="56009" y="27705"/>
                  <a:pt x="55995" y="27704"/>
                  <a:pt x="55982" y="27704"/>
                </a:cubicBezTo>
                <a:close/>
                <a:moveTo>
                  <a:pt x="238382" y="27660"/>
                </a:moveTo>
                <a:cubicBezTo>
                  <a:pt x="238042" y="27660"/>
                  <a:pt x="237770" y="27955"/>
                  <a:pt x="237793" y="28295"/>
                </a:cubicBezTo>
                <a:cubicBezTo>
                  <a:pt x="237793" y="28635"/>
                  <a:pt x="238065" y="28906"/>
                  <a:pt x="238404" y="28906"/>
                </a:cubicBezTo>
                <a:cubicBezTo>
                  <a:pt x="238767" y="28906"/>
                  <a:pt x="239039" y="28612"/>
                  <a:pt x="239016" y="28249"/>
                </a:cubicBezTo>
                <a:cubicBezTo>
                  <a:pt x="238993" y="27910"/>
                  <a:pt x="238722" y="27660"/>
                  <a:pt x="238382" y="27660"/>
                </a:cubicBezTo>
                <a:close/>
                <a:moveTo>
                  <a:pt x="253492" y="27728"/>
                </a:moveTo>
                <a:cubicBezTo>
                  <a:pt x="253152" y="27728"/>
                  <a:pt x="252880" y="28000"/>
                  <a:pt x="252880" y="28340"/>
                </a:cubicBezTo>
                <a:cubicBezTo>
                  <a:pt x="252880" y="28667"/>
                  <a:pt x="253131" y="28930"/>
                  <a:pt x="253452" y="28930"/>
                </a:cubicBezTo>
                <a:cubicBezTo>
                  <a:pt x="253465" y="28930"/>
                  <a:pt x="253478" y="28930"/>
                  <a:pt x="253492" y="28929"/>
                </a:cubicBezTo>
                <a:cubicBezTo>
                  <a:pt x="253831" y="28929"/>
                  <a:pt x="254103" y="28657"/>
                  <a:pt x="254103" y="28317"/>
                </a:cubicBezTo>
                <a:cubicBezTo>
                  <a:pt x="254058" y="28000"/>
                  <a:pt x="253809" y="27751"/>
                  <a:pt x="253492" y="27728"/>
                </a:cubicBezTo>
                <a:close/>
                <a:moveTo>
                  <a:pt x="71086" y="27728"/>
                </a:moveTo>
                <a:cubicBezTo>
                  <a:pt x="70724" y="27728"/>
                  <a:pt x="70452" y="28023"/>
                  <a:pt x="70452" y="28385"/>
                </a:cubicBezTo>
                <a:cubicBezTo>
                  <a:pt x="70474" y="28711"/>
                  <a:pt x="70745" y="28953"/>
                  <a:pt x="71046" y="28953"/>
                </a:cubicBezTo>
                <a:cubicBezTo>
                  <a:pt x="71060" y="28953"/>
                  <a:pt x="71073" y="28953"/>
                  <a:pt x="71086" y="28952"/>
                </a:cubicBezTo>
                <a:cubicBezTo>
                  <a:pt x="71426" y="28952"/>
                  <a:pt x="71698" y="28657"/>
                  <a:pt x="71675" y="28317"/>
                </a:cubicBezTo>
                <a:cubicBezTo>
                  <a:pt x="71653" y="28000"/>
                  <a:pt x="71404" y="27728"/>
                  <a:pt x="71086" y="27728"/>
                </a:cubicBezTo>
                <a:close/>
                <a:moveTo>
                  <a:pt x="90673" y="27704"/>
                </a:moveTo>
                <a:cubicBezTo>
                  <a:pt x="90140" y="27704"/>
                  <a:pt x="89834" y="28354"/>
                  <a:pt x="90229" y="28771"/>
                </a:cubicBezTo>
                <a:cubicBezTo>
                  <a:pt x="90359" y="28908"/>
                  <a:pt x="90525" y="28971"/>
                  <a:pt x="90688" y="28971"/>
                </a:cubicBezTo>
                <a:cubicBezTo>
                  <a:pt x="91008" y="28971"/>
                  <a:pt x="91316" y="28730"/>
                  <a:pt x="91316" y="28340"/>
                </a:cubicBezTo>
                <a:cubicBezTo>
                  <a:pt x="91316" y="28023"/>
                  <a:pt x="91067" y="27728"/>
                  <a:pt x="90727" y="27706"/>
                </a:cubicBezTo>
                <a:cubicBezTo>
                  <a:pt x="90709" y="27704"/>
                  <a:pt x="90691" y="27704"/>
                  <a:pt x="90673" y="27704"/>
                </a:cubicBezTo>
                <a:close/>
                <a:moveTo>
                  <a:pt x="12233" y="27887"/>
                </a:moveTo>
                <a:cubicBezTo>
                  <a:pt x="11938" y="27887"/>
                  <a:pt x="11689" y="28159"/>
                  <a:pt x="11712" y="28453"/>
                </a:cubicBezTo>
                <a:cubicBezTo>
                  <a:pt x="11712" y="28748"/>
                  <a:pt x="11961" y="28997"/>
                  <a:pt x="12255" y="28997"/>
                </a:cubicBezTo>
                <a:cubicBezTo>
                  <a:pt x="12573" y="28997"/>
                  <a:pt x="12822" y="28725"/>
                  <a:pt x="12822" y="28408"/>
                </a:cubicBezTo>
                <a:cubicBezTo>
                  <a:pt x="12799" y="28114"/>
                  <a:pt x="12527" y="27887"/>
                  <a:pt x="12233" y="27887"/>
                </a:cubicBezTo>
                <a:close/>
                <a:moveTo>
                  <a:pt x="51409" y="27795"/>
                </a:moveTo>
                <a:cubicBezTo>
                  <a:pt x="51087" y="27795"/>
                  <a:pt x="50834" y="28081"/>
                  <a:pt x="50834" y="28408"/>
                </a:cubicBezTo>
                <a:cubicBezTo>
                  <a:pt x="50857" y="28748"/>
                  <a:pt x="51129" y="28997"/>
                  <a:pt x="51469" y="28997"/>
                </a:cubicBezTo>
                <a:cubicBezTo>
                  <a:pt x="51786" y="28974"/>
                  <a:pt x="52035" y="28725"/>
                  <a:pt x="52058" y="28408"/>
                </a:cubicBezTo>
                <a:cubicBezTo>
                  <a:pt x="52058" y="28068"/>
                  <a:pt x="51786" y="27796"/>
                  <a:pt x="51446" y="27796"/>
                </a:cubicBezTo>
                <a:cubicBezTo>
                  <a:pt x="51434" y="27796"/>
                  <a:pt x="51421" y="27795"/>
                  <a:pt x="51409" y="27795"/>
                </a:cubicBezTo>
                <a:close/>
                <a:moveTo>
                  <a:pt x="268496" y="27886"/>
                </a:moveTo>
                <a:cubicBezTo>
                  <a:pt x="268216" y="27886"/>
                  <a:pt x="267967" y="28127"/>
                  <a:pt x="267967" y="28431"/>
                </a:cubicBezTo>
                <a:cubicBezTo>
                  <a:pt x="267967" y="28748"/>
                  <a:pt x="268216" y="28997"/>
                  <a:pt x="268533" y="28997"/>
                </a:cubicBezTo>
                <a:cubicBezTo>
                  <a:pt x="268828" y="28997"/>
                  <a:pt x="269077" y="28748"/>
                  <a:pt x="269100" y="28453"/>
                </a:cubicBezTo>
                <a:cubicBezTo>
                  <a:pt x="269100" y="28136"/>
                  <a:pt x="268851" y="27887"/>
                  <a:pt x="268533" y="27887"/>
                </a:cubicBezTo>
                <a:cubicBezTo>
                  <a:pt x="268521" y="27886"/>
                  <a:pt x="268509" y="27886"/>
                  <a:pt x="268496" y="27886"/>
                </a:cubicBezTo>
                <a:close/>
                <a:moveTo>
                  <a:pt x="144973" y="27705"/>
                </a:moveTo>
                <a:cubicBezTo>
                  <a:pt x="144961" y="27705"/>
                  <a:pt x="144949" y="27705"/>
                  <a:pt x="144936" y="27706"/>
                </a:cubicBezTo>
                <a:cubicBezTo>
                  <a:pt x="144597" y="27706"/>
                  <a:pt x="144302" y="27978"/>
                  <a:pt x="144280" y="28340"/>
                </a:cubicBezTo>
                <a:cubicBezTo>
                  <a:pt x="144280" y="28776"/>
                  <a:pt x="144605" y="28997"/>
                  <a:pt x="144929" y="28997"/>
                </a:cubicBezTo>
                <a:cubicBezTo>
                  <a:pt x="145245" y="28997"/>
                  <a:pt x="145560" y="28787"/>
                  <a:pt x="145571" y="28363"/>
                </a:cubicBezTo>
                <a:cubicBezTo>
                  <a:pt x="145593" y="28013"/>
                  <a:pt x="145318" y="27705"/>
                  <a:pt x="144973" y="27705"/>
                </a:cubicBezTo>
                <a:close/>
                <a:moveTo>
                  <a:pt x="233831" y="27772"/>
                </a:moveTo>
                <a:cubicBezTo>
                  <a:pt x="233511" y="27772"/>
                  <a:pt x="233260" y="28015"/>
                  <a:pt x="233217" y="28340"/>
                </a:cubicBezTo>
                <a:cubicBezTo>
                  <a:pt x="233217" y="28703"/>
                  <a:pt x="233489" y="28997"/>
                  <a:pt x="233851" y="28997"/>
                </a:cubicBezTo>
                <a:cubicBezTo>
                  <a:pt x="233864" y="28998"/>
                  <a:pt x="233877" y="28998"/>
                  <a:pt x="233891" y="28998"/>
                </a:cubicBezTo>
                <a:cubicBezTo>
                  <a:pt x="234212" y="28998"/>
                  <a:pt x="234463" y="28735"/>
                  <a:pt x="234463" y="28408"/>
                </a:cubicBezTo>
                <a:cubicBezTo>
                  <a:pt x="234485" y="28068"/>
                  <a:pt x="234236" y="27796"/>
                  <a:pt x="233896" y="27774"/>
                </a:cubicBezTo>
                <a:lnTo>
                  <a:pt x="233874" y="27774"/>
                </a:lnTo>
                <a:cubicBezTo>
                  <a:pt x="233859" y="27773"/>
                  <a:pt x="233845" y="27772"/>
                  <a:pt x="233831" y="27772"/>
                </a:cubicBezTo>
                <a:close/>
                <a:moveTo>
                  <a:pt x="125341" y="27753"/>
                </a:moveTo>
                <a:cubicBezTo>
                  <a:pt x="125189" y="27753"/>
                  <a:pt x="125035" y="27808"/>
                  <a:pt x="124911" y="27932"/>
                </a:cubicBezTo>
                <a:cubicBezTo>
                  <a:pt x="124503" y="28317"/>
                  <a:pt x="124775" y="29020"/>
                  <a:pt x="125341" y="29020"/>
                </a:cubicBezTo>
                <a:cubicBezTo>
                  <a:pt x="125681" y="29020"/>
                  <a:pt x="125976" y="28748"/>
                  <a:pt x="125976" y="28385"/>
                </a:cubicBezTo>
                <a:cubicBezTo>
                  <a:pt x="125976" y="28001"/>
                  <a:pt x="125663" y="27753"/>
                  <a:pt x="125341" y="27753"/>
                </a:cubicBezTo>
                <a:close/>
                <a:moveTo>
                  <a:pt x="283574" y="27999"/>
                </a:moveTo>
                <a:cubicBezTo>
                  <a:pt x="283560" y="27999"/>
                  <a:pt x="283545" y="27999"/>
                  <a:pt x="283530" y="28000"/>
                </a:cubicBezTo>
                <a:cubicBezTo>
                  <a:pt x="283258" y="28000"/>
                  <a:pt x="283032" y="28227"/>
                  <a:pt x="283054" y="28521"/>
                </a:cubicBezTo>
                <a:cubicBezTo>
                  <a:pt x="283077" y="28793"/>
                  <a:pt x="283303" y="29020"/>
                  <a:pt x="283575" y="29020"/>
                </a:cubicBezTo>
                <a:cubicBezTo>
                  <a:pt x="283870" y="28974"/>
                  <a:pt x="284074" y="28748"/>
                  <a:pt x="284074" y="28476"/>
                </a:cubicBezTo>
                <a:cubicBezTo>
                  <a:pt x="284052" y="28196"/>
                  <a:pt x="283847" y="27999"/>
                  <a:pt x="283574" y="27999"/>
                </a:cubicBezTo>
                <a:close/>
                <a:moveTo>
                  <a:pt x="105723" y="27751"/>
                </a:moveTo>
                <a:cubicBezTo>
                  <a:pt x="105384" y="27751"/>
                  <a:pt x="105112" y="28023"/>
                  <a:pt x="105089" y="28340"/>
                </a:cubicBezTo>
                <a:cubicBezTo>
                  <a:pt x="105058" y="28751"/>
                  <a:pt x="105390" y="29030"/>
                  <a:pt x="105732" y="29030"/>
                </a:cubicBezTo>
                <a:cubicBezTo>
                  <a:pt x="105881" y="29030"/>
                  <a:pt x="106031" y="28977"/>
                  <a:pt x="106154" y="28861"/>
                </a:cubicBezTo>
                <a:cubicBezTo>
                  <a:pt x="106584" y="28453"/>
                  <a:pt x="106290" y="27751"/>
                  <a:pt x="105723" y="27751"/>
                </a:cubicBezTo>
                <a:close/>
                <a:moveTo>
                  <a:pt x="31857" y="27840"/>
                </a:moveTo>
                <a:cubicBezTo>
                  <a:pt x="31535" y="27840"/>
                  <a:pt x="31284" y="28104"/>
                  <a:pt x="31284" y="28431"/>
                </a:cubicBezTo>
                <a:cubicBezTo>
                  <a:pt x="31262" y="28771"/>
                  <a:pt x="31534" y="29042"/>
                  <a:pt x="31873" y="29042"/>
                </a:cubicBezTo>
                <a:cubicBezTo>
                  <a:pt x="32213" y="29020"/>
                  <a:pt x="32485" y="28748"/>
                  <a:pt x="32485" y="28431"/>
                </a:cubicBezTo>
                <a:cubicBezTo>
                  <a:pt x="32440" y="28114"/>
                  <a:pt x="32190" y="27864"/>
                  <a:pt x="31896" y="27842"/>
                </a:cubicBezTo>
                <a:cubicBezTo>
                  <a:pt x="31883" y="27841"/>
                  <a:pt x="31870" y="27840"/>
                  <a:pt x="31857" y="27840"/>
                </a:cubicBezTo>
                <a:close/>
                <a:moveTo>
                  <a:pt x="86106" y="27819"/>
                </a:moveTo>
                <a:cubicBezTo>
                  <a:pt x="85743" y="27819"/>
                  <a:pt x="85471" y="28114"/>
                  <a:pt x="85494" y="28476"/>
                </a:cubicBezTo>
                <a:cubicBezTo>
                  <a:pt x="85494" y="28816"/>
                  <a:pt x="85788" y="29065"/>
                  <a:pt x="86128" y="29065"/>
                </a:cubicBezTo>
                <a:cubicBezTo>
                  <a:pt x="86468" y="29042"/>
                  <a:pt x="86740" y="28771"/>
                  <a:pt x="86717" y="28431"/>
                </a:cubicBezTo>
                <a:cubicBezTo>
                  <a:pt x="86717" y="28091"/>
                  <a:pt x="86445" y="27819"/>
                  <a:pt x="86106" y="27819"/>
                </a:cubicBezTo>
                <a:close/>
                <a:moveTo>
                  <a:pt x="140624" y="27797"/>
                </a:moveTo>
                <a:cubicBezTo>
                  <a:pt x="140495" y="27800"/>
                  <a:pt x="140349" y="27821"/>
                  <a:pt x="140202" y="27842"/>
                </a:cubicBezTo>
                <a:cubicBezTo>
                  <a:pt x="139930" y="27910"/>
                  <a:pt x="139749" y="28136"/>
                  <a:pt x="139749" y="28431"/>
                </a:cubicBezTo>
                <a:cubicBezTo>
                  <a:pt x="139749" y="28680"/>
                  <a:pt x="139907" y="28929"/>
                  <a:pt x="140134" y="29020"/>
                </a:cubicBezTo>
                <a:cubicBezTo>
                  <a:pt x="140215" y="29053"/>
                  <a:pt x="140298" y="29069"/>
                  <a:pt x="140379" y="29069"/>
                </a:cubicBezTo>
                <a:cubicBezTo>
                  <a:pt x="140571" y="29069"/>
                  <a:pt x="140754" y="28982"/>
                  <a:pt x="140882" y="28838"/>
                </a:cubicBezTo>
                <a:cubicBezTo>
                  <a:pt x="141040" y="28612"/>
                  <a:pt x="141063" y="28317"/>
                  <a:pt x="140904" y="28091"/>
                </a:cubicBezTo>
                <a:cubicBezTo>
                  <a:pt x="140820" y="27985"/>
                  <a:pt x="140755" y="27900"/>
                  <a:pt x="140655" y="27815"/>
                </a:cubicBezTo>
                <a:lnTo>
                  <a:pt x="140655" y="27815"/>
                </a:lnTo>
                <a:lnTo>
                  <a:pt x="140655" y="27819"/>
                </a:lnTo>
                <a:cubicBezTo>
                  <a:pt x="140645" y="27812"/>
                  <a:pt x="140634" y="27804"/>
                  <a:pt x="140624" y="27797"/>
                </a:cubicBezTo>
                <a:close/>
                <a:moveTo>
                  <a:pt x="214143" y="27796"/>
                </a:moveTo>
                <a:cubicBezTo>
                  <a:pt x="213848" y="27842"/>
                  <a:pt x="213599" y="28068"/>
                  <a:pt x="213576" y="28363"/>
                </a:cubicBezTo>
                <a:cubicBezTo>
                  <a:pt x="213554" y="28657"/>
                  <a:pt x="213712" y="28906"/>
                  <a:pt x="213961" y="29020"/>
                </a:cubicBezTo>
                <a:cubicBezTo>
                  <a:pt x="214050" y="29068"/>
                  <a:pt x="214144" y="29090"/>
                  <a:pt x="214237" y="29090"/>
                </a:cubicBezTo>
                <a:cubicBezTo>
                  <a:pt x="214408" y="29090"/>
                  <a:pt x="214577" y="29015"/>
                  <a:pt x="214709" y="28884"/>
                </a:cubicBezTo>
                <a:cubicBezTo>
                  <a:pt x="214890" y="28680"/>
                  <a:pt x="214935" y="28385"/>
                  <a:pt x="214800" y="28136"/>
                </a:cubicBezTo>
                <a:cubicBezTo>
                  <a:pt x="214737" y="28032"/>
                  <a:pt x="214675" y="27928"/>
                  <a:pt x="214594" y="27841"/>
                </a:cubicBezTo>
                <a:lnTo>
                  <a:pt x="214594" y="27841"/>
                </a:lnTo>
                <a:cubicBezTo>
                  <a:pt x="214595" y="27841"/>
                  <a:pt x="214595" y="27842"/>
                  <a:pt x="214596" y="27842"/>
                </a:cubicBezTo>
                <a:lnTo>
                  <a:pt x="214573" y="27819"/>
                </a:lnTo>
                <a:lnTo>
                  <a:pt x="214573" y="27819"/>
                </a:lnTo>
                <a:cubicBezTo>
                  <a:pt x="214580" y="27826"/>
                  <a:pt x="214587" y="27834"/>
                  <a:pt x="214594" y="27841"/>
                </a:cubicBezTo>
                <a:lnTo>
                  <a:pt x="214594" y="27841"/>
                </a:lnTo>
                <a:cubicBezTo>
                  <a:pt x="214436" y="27796"/>
                  <a:pt x="214301" y="27796"/>
                  <a:pt x="214143" y="27796"/>
                </a:cubicBezTo>
                <a:close/>
                <a:moveTo>
                  <a:pt x="66510" y="27887"/>
                </a:moveTo>
                <a:cubicBezTo>
                  <a:pt x="66193" y="27887"/>
                  <a:pt x="65899" y="28159"/>
                  <a:pt x="65921" y="28499"/>
                </a:cubicBezTo>
                <a:cubicBezTo>
                  <a:pt x="65921" y="28832"/>
                  <a:pt x="66183" y="29100"/>
                  <a:pt x="66514" y="29110"/>
                </a:cubicBezTo>
                <a:lnTo>
                  <a:pt x="66514" y="29110"/>
                </a:lnTo>
                <a:cubicBezTo>
                  <a:pt x="66852" y="29086"/>
                  <a:pt x="67122" y="28815"/>
                  <a:pt x="67122" y="28499"/>
                </a:cubicBezTo>
                <a:cubicBezTo>
                  <a:pt x="67122" y="28159"/>
                  <a:pt x="66850" y="27887"/>
                  <a:pt x="66510" y="27887"/>
                </a:cubicBezTo>
                <a:close/>
                <a:moveTo>
                  <a:pt x="46915" y="27910"/>
                </a:moveTo>
                <a:cubicBezTo>
                  <a:pt x="46598" y="27910"/>
                  <a:pt x="46326" y="28159"/>
                  <a:pt x="46304" y="28476"/>
                </a:cubicBezTo>
                <a:cubicBezTo>
                  <a:pt x="46304" y="28816"/>
                  <a:pt x="46553" y="29088"/>
                  <a:pt x="46893" y="29110"/>
                </a:cubicBezTo>
                <a:cubicBezTo>
                  <a:pt x="47232" y="29110"/>
                  <a:pt x="47504" y="28816"/>
                  <a:pt x="47504" y="28476"/>
                </a:cubicBezTo>
                <a:cubicBezTo>
                  <a:pt x="47482" y="28159"/>
                  <a:pt x="47232" y="27910"/>
                  <a:pt x="46915" y="27910"/>
                </a:cubicBezTo>
                <a:close/>
                <a:moveTo>
                  <a:pt x="66514" y="29110"/>
                </a:moveTo>
                <a:cubicBezTo>
                  <a:pt x="66513" y="29110"/>
                  <a:pt x="66512" y="29110"/>
                  <a:pt x="66510" y="29110"/>
                </a:cubicBezTo>
                <a:lnTo>
                  <a:pt x="66533" y="29110"/>
                </a:lnTo>
                <a:cubicBezTo>
                  <a:pt x="66527" y="29110"/>
                  <a:pt x="66521" y="29110"/>
                  <a:pt x="66514" y="29110"/>
                </a:cubicBezTo>
                <a:close/>
                <a:moveTo>
                  <a:pt x="248895" y="27886"/>
                </a:moveTo>
                <a:cubicBezTo>
                  <a:pt x="248574" y="27886"/>
                  <a:pt x="248304" y="28128"/>
                  <a:pt x="248304" y="28453"/>
                </a:cubicBezTo>
                <a:cubicBezTo>
                  <a:pt x="248281" y="28793"/>
                  <a:pt x="248553" y="29088"/>
                  <a:pt x="248893" y="29110"/>
                </a:cubicBezTo>
                <a:cubicBezTo>
                  <a:pt x="249210" y="29088"/>
                  <a:pt x="249482" y="28816"/>
                  <a:pt x="249505" y="28499"/>
                </a:cubicBezTo>
                <a:cubicBezTo>
                  <a:pt x="249505" y="28182"/>
                  <a:pt x="249255" y="27910"/>
                  <a:pt x="248938" y="27887"/>
                </a:cubicBezTo>
                <a:cubicBezTo>
                  <a:pt x="248924" y="27886"/>
                  <a:pt x="248910" y="27886"/>
                  <a:pt x="248895" y="27886"/>
                </a:cubicBezTo>
                <a:close/>
                <a:moveTo>
                  <a:pt x="7652" y="28068"/>
                </a:moveTo>
                <a:cubicBezTo>
                  <a:pt x="7172" y="28068"/>
                  <a:pt x="6938" y="28641"/>
                  <a:pt x="7272" y="28974"/>
                </a:cubicBezTo>
                <a:cubicBezTo>
                  <a:pt x="7380" y="29083"/>
                  <a:pt x="7515" y="29132"/>
                  <a:pt x="7647" y="29132"/>
                </a:cubicBezTo>
                <a:cubicBezTo>
                  <a:pt x="7928" y="29132"/>
                  <a:pt x="8201" y="28913"/>
                  <a:pt x="8201" y="28589"/>
                </a:cubicBezTo>
                <a:cubicBezTo>
                  <a:pt x="8178" y="28295"/>
                  <a:pt x="7951" y="28068"/>
                  <a:pt x="7680" y="28068"/>
                </a:cubicBezTo>
                <a:cubicBezTo>
                  <a:pt x="7670" y="28068"/>
                  <a:pt x="7661" y="28068"/>
                  <a:pt x="7652" y="28068"/>
                </a:cubicBezTo>
                <a:close/>
                <a:moveTo>
                  <a:pt x="120743" y="27864"/>
                </a:moveTo>
                <a:cubicBezTo>
                  <a:pt x="120380" y="27864"/>
                  <a:pt x="120108" y="28182"/>
                  <a:pt x="120131" y="28521"/>
                </a:cubicBezTo>
                <a:cubicBezTo>
                  <a:pt x="120154" y="28861"/>
                  <a:pt x="120425" y="29133"/>
                  <a:pt x="120765" y="29133"/>
                </a:cubicBezTo>
                <a:cubicBezTo>
                  <a:pt x="121128" y="29110"/>
                  <a:pt x="121400" y="28816"/>
                  <a:pt x="121400" y="28453"/>
                </a:cubicBezTo>
                <a:cubicBezTo>
                  <a:pt x="121377" y="28114"/>
                  <a:pt x="121082" y="27864"/>
                  <a:pt x="120743" y="27864"/>
                </a:cubicBezTo>
                <a:close/>
                <a:moveTo>
                  <a:pt x="229281" y="27886"/>
                </a:moveTo>
                <a:cubicBezTo>
                  <a:pt x="228960" y="27886"/>
                  <a:pt x="228709" y="28149"/>
                  <a:pt x="228709" y="28476"/>
                </a:cubicBezTo>
                <a:cubicBezTo>
                  <a:pt x="228686" y="28838"/>
                  <a:pt x="228981" y="29133"/>
                  <a:pt x="229343" y="29133"/>
                </a:cubicBezTo>
                <a:cubicBezTo>
                  <a:pt x="229683" y="29110"/>
                  <a:pt x="229977" y="28816"/>
                  <a:pt x="229955" y="28453"/>
                </a:cubicBezTo>
                <a:lnTo>
                  <a:pt x="229955" y="28453"/>
                </a:lnTo>
                <a:lnTo>
                  <a:pt x="229955" y="28476"/>
                </a:lnTo>
                <a:cubicBezTo>
                  <a:pt x="229933" y="28149"/>
                  <a:pt x="229681" y="27886"/>
                  <a:pt x="229360" y="27886"/>
                </a:cubicBezTo>
                <a:cubicBezTo>
                  <a:pt x="229347" y="27886"/>
                  <a:pt x="229334" y="27886"/>
                  <a:pt x="229320" y="27887"/>
                </a:cubicBezTo>
                <a:cubicBezTo>
                  <a:pt x="229307" y="27886"/>
                  <a:pt x="229294" y="27886"/>
                  <a:pt x="229281" y="27886"/>
                </a:cubicBezTo>
                <a:close/>
                <a:moveTo>
                  <a:pt x="264017" y="27976"/>
                </a:moveTo>
                <a:cubicBezTo>
                  <a:pt x="264005" y="27976"/>
                  <a:pt x="263992" y="27977"/>
                  <a:pt x="263980" y="27978"/>
                </a:cubicBezTo>
                <a:cubicBezTo>
                  <a:pt x="263686" y="27978"/>
                  <a:pt x="263436" y="28204"/>
                  <a:pt x="263414" y="28521"/>
                </a:cubicBezTo>
                <a:cubicBezTo>
                  <a:pt x="263414" y="28838"/>
                  <a:pt x="263640" y="29110"/>
                  <a:pt x="263957" y="29133"/>
                </a:cubicBezTo>
                <a:cubicBezTo>
                  <a:pt x="264297" y="29133"/>
                  <a:pt x="264569" y="28884"/>
                  <a:pt x="264569" y="28567"/>
                </a:cubicBezTo>
                <a:cubicBezTo>
                  <a:pt x="264569" y="28240"/>
                  <a:pt x="264318" y="27976"/>
                  <a:pt x="264017" y="27976"/>
                </a:cubicBezTo>
                <a:close/>
                <a:moveTo>
                  <a:pt x="27275" y="27955"/>
                </a:moveTo>
                <a:cubicBezTo>
                  <a:pt x="26935" y="27955"/>
                  <a:pt x="26663" y="28227"/>
                  <a:pt x="26686" y="28589"/>
                </a:cubicBezTo>
                <a:cubicBezTo>
                  <a:pt x="26708" y="28906"/>
                  <a:pt x="26980" y="29156"/>
                  <a:pt x="27297" y="29156"/>
                </a:cubicBezTo>
                <a:cubicBezTo>
                  <a:pt x="27637" y="29133"/>
                  <a:pt x="27886" y="28861"/>
                  <a:pt x="27886" y="28544"/>
                </a:cubicBezTo>
                <a:cubicBezTo>
                  <a:pt x="27864" y="28204"/>
                  <a:pt x="27614" y="27955"/>
                  <a:pt x="27275" y="27955"/>
                </a:cubicBezTo>
                <a:close/>
                <a:moveTo>
                  <a:pt x="81592" y="27931"/>
                </a:moveTo>
                <a:cubicBezTo>
                  <a:pt x="81579" y="27931"/>
                  <a:pt x="81566" y="27931"/>
                  <a:pt x="81552" y="27932"/>
                </a:cubicBezTo>
                <a:cubicBezTo>
                  <a:pt x="81212" y="27955"/>
                  <a:pt x="80963" y="28227"/>
                  <a:pt x="80963" y="28567"/>
                </a:cubicBezTo>
                <a:cubicBezTo>
                  <a:pt x="80963" y="28906"/>
                  <a:pt x="81258" y="29156"/>
                  <a:pt x="81598" y="29156"/>
                </a:cubicBezTo>
                <a:cubicBezTo>
                  <a:pt x="81937" y="29156"/>
                  <a:pt x="82209" y="28861"/>
                  <a:pt x="82187" y="28521"/>
                </a:cubicBezTo>
                <a:cubicBezTo>
                  <a:pt x="82165" y="28195"/>
                  <a:pt x="81913" y="27931"/>
                  <a:pt x="81592" y="27931"/>
                </a:cubicBezTo>
                <a:close/>
                <a:moveTo>
                  <a:pt x="135852" y="27910"/>
                </a:moveTo>
                <a:cubicBezTo>
                  <a:pt x="135490" y="27910"/>
                  <a:pt x="135218" y="28227"/>
                  <a:pt x="135241" y="28567"/>
                </a:cubicBezTo>
                <a:cubicBezTo>
                  <a:pt x="135241" y="28893"/>
                  <a:pt x="135513" y="29157"/>
                  <a:pt x="135836" y="29157"/>
                </a:cubicBezTo>
                <a:cubicBezTo>
                  <a:pt x="135849" y="29157"/>
                  <a:pt x="135862" y="29156"/>
                  <a:pt x="135875" y="29156"/>
                </a:cubicBezTo>
                <a:cubicBezTo>
                  <a:pt x="136215" y="29156"/>
                  <a:pt x="136487" y="28884"/>
                  <a:pt x="136487" y="28544"/>
                </a:cubicBezTo>
                <a:cubicBezTo>
                  <a:pt x="136487" y="28204"/>
                  <a:pt x="136192" y="27910"/>
                  <a:pt x="135852" y="27910"/>
                </a:cubicBezTo>
                <a:close/>
                <a:moveTo>
                  <a:pt x="279022" y="28114"/>
                </a:moveTo>
                <a:cubicBezTo>
                  <a:pt x="278750" y="28114"/>
                  <a:pt x="278524" y="28340"/>
                  <a:pt x="278501" y="28612"/>
                </a:cubicBezTo>
                <a:cubicBezTo>
                  <a:pt x="278479" y="28916"/>
                  <a:pt x="278707" y="29157"/>
                  <a:pt x="279005" y="29157"/>
                </a:cubicBezTo>
                <a:cubicBezTo>
                  <a:pt x="279018" y="29157"/>
                  <a:pt x="279031" y="29157"/>
                  <a:pt x="279045" y="29156"/>
                </a:cubicBezTo>
                <a:cubicBezTo>
                  <a:pt x="279316" y="29156"/>
                  <a:pt x="279543" y="28929"/>
                  <a:pt x="279543" y="28635"/>
                </a:cubicBezTo>
                <a:cubicBezTo>
                  <a:pt x="279543" y="28363"/>
                  <a:pt x="279316" y="28114"/>
                  <a:pt x="279022" y="28114"/>
                </a:cubicBezTo>
                <a:close/>
                <a:moveTo>
                  <a:pt x="101196" y="27863"/>
                </a:moveTo>
                <a:cubicBezTo>
                  <a:pt x="100851" y="27863"/>
                  <a:pt x="100558" y="28128"/>
                  <a:pt x="100558" y="28476"/>
                </a:cubicBezTo>
                <a:cubicBezTo>
                  <a:pt x="100524" y="28926"/>
                  <a:pt x="100860" y="29159"/>
                  <a:pt x="101194" y="29159"/>
                </a:cubicBezTo>
                <a:cubicBezTo>
                  <a:pt x="101517" y="29159"/>
                  <a:pt x="101838" y="28943"/>
                  <a:pt x="101827" y="28499"/>
                </a:cubicBezTo>
                <a:cubicBezTo>
                  <a:pt x="101827" y="28159"/>
                  <a:pt x="101555" y="27887"/>
                  <a:pt x="101238" y="27864"/>
                </a:cubicBezTo>
                <a:cubicBezTo>
                  <a:pt x="101224" y="27863"/>
                  <a:pt x="101210" y="27863"/>
                  <a:pt x="101196" y="27863"/>
                </a:cubicBezTo>
                <a:close/>
                <a:moveTo>
                  <a:pt x="42317" y="27978"/>
                </a:moveTo>
                <a:cubicBezTo>
                  <a:pt x="41977" y="27978"/>
                  <a:pt x="41705" y="28272"/>
                  <a:pt x="41728" y="28612"/>
                </a:cubicBezTo>
                <a:cubicBezTo>
                  <a:pt x="41750" y="28929"/>
                  <a:pt x="41999" y="29156"/>
                  <a:pt x="42317" y="29178"/>
                </a:cubicBezTo>
                <a:cubicBezTo>
                  <a:pt x="42634" y="29178"/>
                  <a:pt x="42883" y="28929"/>
                  <a:pt x="42906" y="28612"/>
                </a:cubicBezTo>
                <a:cubicBezTo>
                  <a:pt x="42928" y="28272"/>
                  <a:pt x="42656" y="27978"/>
                  <a:pt x="42317" y="27978"/>
                </a:cubicBezTo>
                <a:close/>
                <a:moveTo>
                  <a:pt x="155606" y="27887"/>
                </a:moveTo>
                <a:cubicBezTo>
                  <a:pt x="155470" y="27887"/>
                  <a:pt x="155357" y="27910"/>
                  <a:pt x="155221" y="27932"/>
                </a:cubicBezTo>
                <a:cubicBezTo>
                  <a:pt x="154609" y="28136"/>
                  <a:pt x="154632" y="28997"/>
                  <a:pt x="155244" y="29156"/>
                </a:cubicBezTo>
                <a:cubicBezTo>
                  <a:pt x="155304" y="29171"/>
                  <a:pt x="155362" y="29178"/>
                  <a:pt x="155419" y="29178"/>
                </a:cubicBezTo>
                <a:cubicBezTo>
                  <a:pt x="155936" y="29178"/>
                  <a:pt x="156268" y="28565"/>
                  <a:pt x="155901" y="28136"/>
                </a:cubicBezTo>
                <a:cubicBezTo>
                  <a:pt x="155810" y="28046"/>
                  <a:pt x="155719" y="27955"/>
                  <a:pt x="155606" y="27887"/>
                </a:cubicBezTo>
                <a:close/>
                <a:moveTo>
                  <a:pt x="61934" y="27978"/>
                </a:moveTo>
                <a:cubicBezTo>
                  <a:pt x="61595" y="27978"/>
                  <a:pt x="61323" y="28272"/>
                  <a:pt x="61345" y="28612"/>
                </a:cubicBezTo>
                <a:lnTo>
                  <a:pt x="61345" y="28589"/>
                </a:lnTo>
                <a:cubicBezTo>
                  <a:pt x="61345" y="28906"/>
                  <a:pt x="61595" y="29178"/>
                  <a:pt x="61912" y="29201"/>
                </a:cubicBezTo>
                <a:cubicBezTo>
                  <a:pt x="62252" y="29178"/>
                  <a:pt x="62523" y="28929"/>
                  <a:pt x="62546" y="28589"/>
                </a:cubicBezTo>
                <a:cubicBezTo>
                  <a:pt x="62546" y="28249"/>
                  <a:pt x="62274" y="27978"/>
                  <a:pt x="61934" y="27978"/>
                </a:cubicBezTo>
                <a:close/>
                <a:moveTo>
                  <a:pt x="244399" y="27999"/>
                </a:moveTo>
                <a:cubicBezTo>
                  <a:pt x="244387" y="27999"/>
                  <a:pt x="244375" y="27999"/>
                  <a:pt x="244362" y="28000"/>
                </a:cubicBezTo>
                <a:cubicBezTo>
                  <a:pt x="244022" y="28000"/>
                  <a:pt x="243751" y="28272"/>
                  <a:pt x="243751" y="28612"/>
                </a:cubicBezTo>
                <a:cubicBezTo>
                  <a:pt x="243773" y="28929"/>
                  <a:pt x="244022" y="29178"/>
                  <a:pt x="244340" y="29201"/>
                </a:cubicBezTo>
                <a:cubicBezTo>
                  <a:pt x="244679" y="29201"/>
                  <a:pt x="244951" y="28952"/>
                  <a:pt x="244951" y="28612"/>
                </a:cubicBezTo>
                <a:cubicBezTo>
                  <a:pt x="244973" y="28284"/>
                  <a:pt x="244721" y="27999"/>
                  <a:pt x="244399" y="27999"/>
                </a:cubicBezTo>
                <a:close/>
                <a:moveTo>
                  <a:pt x="3108" y="28180"/>
                </a:moveTo>
                <a:cubicBezTo>
                  <a:pt x="2832" y="28180"/>
                  <a:pt x="2605" y="28399"/>
                  <a:pt x="2605" y="28680"/>
                </a:cubicBezTo>
                <a:cubicBezTo>
                  <a:pt x="2605" y="28952"/>
                  <a:pt x="2809" y="29201"/>
                  <a:pt x="3104" y="29224"/>
                </a:cubicBezTo>
                <a:cubicBezTo>
                  <a:pt x="3375" y="29224"/>
                  <a:pt x="3625" y="28997"/>
                  <a:pt x="3647" y="28725"/>
                </a:cubicBezTo>
                <a:cubicBezTo>
                  <a:pt x="3647" y="28431"/>
                  <a:pt x="3443" y="28204"/>
                  <a:pt x="3149" y="28182"/>
                </a:cubicBezTo>
                <a:cubicBezTo>
                  <a:pt x="3135" y="28180"/>
                  <a:pt x="3122" y="28180"/>
                  <a:pt x="3108" y="28180"/>
                </a:cubicBezTo>
                <a:close/>
                <a:moveTo>
                  <a:pt x="22767" y="28068"/>
                </a:moveTo>
                <a:cubicBezTo>
                  <a:pt x="22450" y="28068"/>
                  <a:pt x="22200" y="28340"/>
                  <a:pt x="22200" y="28635"/>
                </a:cubicBezTo>
                <a:cubicBezTo>
                  <a:pt x="22178" y="28952"/>
                  <a:pt x="22427" y="29224"/>
                  <a:pt x="22744" y="29224"/>
                </a:cubicBezTo>
                <a:cubicBezTo>
                  <a:pt x="23061" y="29224"/>
                  <a:pt x="23310" y="28974"/>
                  <a:pt x="23333" y="28657"/>
                </a:cubicBezTo>
                <a:cubicBezTo>
                  <a:pt x="23333" y="28340"/>
                  <a:pt x="23084" y="28068"/>
                  <a:pt x="22767" y="28068"/>
                </a:cubicBezTo>
                <a:close/>
                <a:moveTo>
                  <a:pt x="116189" y="27978"/>
                </a:moveTo>
                <a:cubicBezTo>
                  <a:pt x="115872" y="28000"/>
                  <a:pt x="115600" y="28249"/>
                  <a:pt x="115600" y="28589"/>
                </a:cubicBezTo>
                <a:cubicBezTo>
                  <a:pt x="115578" y="28929"/>
                  <a:pt x="115872" y="29224"/>
                  <a:pt x="116235" y="29224"/>
                </a:cubicBezTo>
                <a:cubicBezTo>
                  <a:pt x="116574" y="29201"/>
                  <a:pt x="116869" y="28906"/>
                  <a:pt x="116846" y="28544"/>
                </a:cubicBezTo>
                <a:cubicBezTo>
                  <a:pt x="116824" y="28227"/>
                  <a:pt x="116529" y="27978"/>
                  <a:pt x="116189" y="27978"/>
                </a:cubicBezTo>
                <a:close/>
                <a:moveTo>
                  <a:pt x="224727" y="27976"/>
                </a:moveTo>
                <a:cubicBezTo>
                  <a:pt x="224403" y="27976"/>
                  <a:pt x="224111" y="28241"/>
                  <a:pt x="224133" y="28589"/>
                </a:cubicBezTo>
                <a:cubicBezTo>
                  <a:pt x="224133" y="28929"/>
                  <a:pt x="224382" y="29201"/>
                  <a:pt x="224722" y="29224"/>
                </a:cubicBezTo>
                <a:cubicBezTo>
                  <a:pt x="225084" y="29224"/>
                  <a:pt x="225379" y="28952"/>
                  <a:pt x="225379" y="28589"/>
                </a:cubicBezTo>
                <a:cubicBezTo>
                  <a:pt x="225379" y="28249"/>
                  <a:pt x="225107" y="27978"/>
                  <a:pt x="224767" y="27978"/>
                </a:cubicBezTo>
                <a:cubicBezTo>
                  <a:pt x="224754" y="27977"/>
                  <a:pt x="224741" y="27976"/>
                  <a:pt x="224727" y="27976"/>
                </a:cubicBezTo>
                <a:close/>
                <a:moveTo>
                  <a:pt x="259367" y="28067"/>
                </a:moveTo>
                <a:cubicBezTo>
                  <a:pt x="259066" y="28067"/>
                  <a:pt x="258815" y="28330"/>
                  <a:pt x="258815" y="28635"/>
                </a:cubicBezTo>
                <a:cubicBezTo>
                  <a:pt x="258815" y="28952"/>
                  <a:pt x="259064" y="29201"/>
                  <a:pt x="259381" y="29224"/>
                </a:cubicBezTo>
                <a:cubicBezTo>
                  <a:pt x="259699" y="29224"/>
                  <a:pt x="259970" y="28974"/>
                  <a:pt x="259970" y="28657"/>
                </a:cubicBezTo>
                <a:cubicBezTo>
                  <a:pt x="259970" y="28340"/>
                  <a:pt x="259721" y="28068"/>
                  <a:pt x="259404" y="28068"/>
                </a:cubicBezTo>
                <a:cubicBezTo>
                  <a:pt x="259392" y="28067"/>
                  <a:pt x="259379" y="28067"/>
                  <a:pt x="259367" y="28067"/>
                </a:cubicBezTo>
                <a:close/>
                <a:moveTo>
                  <a:pt x="76954" y="28023"/>
                </a:moveTo>
                <a:cubicBezTo>
                  <a:pt x="76636" y="28068"/>
                  <a:pt x="76387" y="28317"/>
                  <a:pt x="76365" y="28635"/>
                </a:cubicBezTo>
                <a:cubicBezTo>
                  <a:pt x="76365" y="28974"/>
                  <a:pt x="76636" y="29246"/>
                  <a:pt x="76976" y="29246"/>
                </a:cubicBezTo>
                <a:cubicBezTo>
                  <a:pt x="77316" y="29246"/>
                  <a:pt x="77588" y="28974"/>
                  <a:pt x="77565" y="28635"/>
                </a:cubicBezTo>
                <a:cubicBezTo>
                  <a:pt x="77565" y="28295"/>
                  <a:pt x="77293" y="28023"/>
                  <a:pt x="76954" y="28023"/>
                </a:cubicBezTo>
                <a:close/>
                <a:moveTo>
                  <a:pt x="96594" y="28023"/>
                </a:moveTo>
                <a:cubicBezTo>
                  <a:pt x="96254" y="28023"/>
                  <a:pt x="95982" y="28317"/>
                  <a:pt x="95982" y="28635"/>
                </a:cubicBezTo>
                <a:cubicBezTo>
                  <a:pt x="95982" y="28962"/>
                  <a:pt x="96235" y="29247"/>
                  <a:pt x="96557" y="29247"/>
                </a:cubicBezTo>
                <a:cubicBezTo>
                  <a:pt x="96570" y="29247"/>
                  <a:pt x="96582" y="29247"/>
                  <a:pt x="96594" y="29246"/>
                </a:cubicBezTo>
                <a:cubicBezTo>
                  <a:pt x="96607" y="29247"/>
                  <a:pt x="96621" y="29248"/>
                  <a:pt x="96634" y="29248"/>
                </a:cubicBezTo>
                <a:cubicBezTo>
                  <a:pt x="96955" y="29248"/>
                  <a:pt x="97207" y="28984"/>
                  <a:pt x="97228" y="28657"/>
                </a:cubicBezTo>
                <a:cubicBezTo>
                  <a:pt x="97228" y="28317"/>
                  <a:pt x="96934" y="28023"/>
                  <a:pt x="96594" y="28023"/>
                </a:cubicBezTo>
                <a:close/>
                <a:moveTo>
                  <a:pt x="151145" y="28002"/>
                </a:moveTo>
                <a:lnTo>
                  <a:pt x="151145" y="28002"/>
                </a:lnTo>
                <a:cubicBezTo>
                  <a:pt x="151152" y="28009"/>
                  <a:pt x="151159" y="28016"/>
                  <a:pt x="151166" y="28023"/>
                </a:cubicBezTo>
                <a:lnTo>
                  <a:pt x="151166" y="28023"/>
                </a:lnTo>
                <a:cubicBezTo>
                  <a:pt x="151120" y="28016"/>
                  <a:pt x="151075" y="28014"/>
                  <a:pt x="151032" y="28014"/>
                </a:cubicBezTo>
                <a:cubicBezTo>
                  <a:pt x="150926" y="28014"/>
                  <a:pt x="150825" y="28030"/>
                  <a:pt x="150713" y="28046"/>
                </a:cubicBezTo>
                <a:cubicBezTo>
                  <a:pt x="150441" y="28114"/>
                  <a:pt x="150260" y="28363"/>
                  <a:pt x="150260" y="28635"/>
                </a:cubicBezTo>
                <a:cubicBezTo>
                  <a:pt x="150237" y="28906"/>
                  <a:pt x="150396" y="29133"/>
                  <a:pt x="150645" y="29224"/>
                </a:cubicBezTo>
                <a:cubicBezTo>
                  <a:pt x="150725" y="29260"/>
                  <a:pt x="150809" y="29277"/>
                  <a:pt x="150892" y="29277"/>
                </a:cubicBezTo>
                <a:cubicBezTo>
                  <a:pt x="151071" y="29277"/>
                  <a:pt x="151247" y="29197"/>
                  <a:pt x="151370" y="29042"/>
                </a:cubicBezTo>
                <a:cubicBezTo>
                  <a:pt x="151551" y="28838"/>
                  <a:pt x="151551" y="28521"/>
                  <a:pt x="151393" y="28295"/>
                </a:cubicBezTo>
                <a:cubicBezTo>
                  <a:pt x="151330" y="28191"/>
                  <a:pt x="151249" y="28106"/>
                  <a:pt x="151166" y="28023"/>
                </a:cubicBezTo>
                <a:lnTo>
                  <a:pt x="151166" y="28023"/>
                </a:lnTo>
                <a:cubicBezTo>
                  <a:pt x="151166" y="28023"/>
                  <a:pt x="151166" y="28023"/>
                  <a:pt x="151166" y="28023"/>
                </a:cubicBezTo>
                <a:lnTo>
                  <a:pt x="151145" y="28002"/>
                </a:lnTo>
                <a:close/>
                <a:moveTo>
                  <a:pt x="57421" y="28112"/>
                </a:moveTo>
                <a:cubicBezTo>
                  <a:pt x="57408" y="28112"/>
                  <a:pt x="57394" y="28113"/>
                  <a:pt x="57381" y="28114"/>
                </a:cubicBezTo>
                <a:cubicBezTo>
                  <a:pt x="57064" y="28114"/>
                  <a:pt x="56815" y="28385"/>
                  <a:pt x="56815" y="28703"/>
                </a:cubicBezTo>
                <a:cubicBezTo>
                  <a:pt x="56815" y="29020"/>
                  <a:pt x="57087" y="29292"/>
                  <a:pt x="57426" y="29292"/>
                </a:cubicBezTo>
                <a:cubicBezTo>
                  <a:pt x="57744" y="29269"/>
                  <a:pt x="57993" y="29020"/>
                  <a:pt x="57993" y="28703"/>
                </a:cubicBezTo>
                <a:cubicBezTo>
                  <a:pt x="57993" y="28376"/>
                  <a:pt x="57742" y="28112"/>
                  <a:pt x="57421" y="28112"/>
                </a:cubicBezTo>
                <a:close/>
                <a:moveTo>
                  <a:pt x="239764" y="28091"/>
                </a:moveTo>
                <a:cubicBezTo>
                  <a:pt x="239424" y="28091"/>
                  <a:pt x="239152" y="28363"/>
                  <a:pt x="239175" y="28703"/>
                </a:cubicBezTo>
                <a:lnTo>
                  <a:pt x="239152" y="28703"/>
                </a:lnTo>
                <a:cubicBezTo>
                  <a:pt x="239175" y="29042"/>
                  <a:pt x="239469" y="29292"/>
                  <a:pt x="239786" y="29292"/>
                </a:cubicBezTo>
                <a:cubicBezTo>
                  <a:pt x="240103" y="29269"/>
                  <a:pt x="240353" y="29020"/>
                  <a:pt x="240353" y="28703"/>
                </a:cubicBezTo>
                <a:cubicBezTo>
                  <a:pt x="240375" y="28363"/>
                  <a:pt x="240103" y="28091"/>
                  <a:pt x="239764" y="28091"/>
                </a:cubicBezTo>
                <a:close/>
                <a:moveTo>
                  <a:pt x="274436" y="28223"/>
                </a:moveTo>
                <a:cubicBezTo>
                  <a:pt x="274166" y="28223"/>
                  <a:pt x="273902" y="28429"/>
                  <a:pt x="273902" y="28748"/>
                </a:cubicBezTo>
                <a:cubicBezTo>
                  <a:pt x="273902" y="29042"/>
                  <a:pt x="274151" y="29292"/>
                  <a:pt x="274446" y="29292"/>
                </a:cubicBezTo>
                <a:cubicBezTo>
                  <a:pt x="274922" y="29292"/>
                  <a:pt x="275148" y="28703"/>
                  <a:pt x="274808" y="28385"/>
                </a:cubicBezTo>
                <a:cubicBezTo>
                  <a:pt x="274704" y="28273"/>
                  <a:pt x="274569" y="28223"/>
                  <a:pt x="274436" y="28223"/>
                </a:cubicBezTo>
                <a:close/>
                <a:moveTo>
                  <a:pt x="205376" y="28000"/>
                </a:moveTo>
                <a:lnTo>
                  <a:pt x="205398" y="28023"/>
                </a:lnTo>
                <a:cubicBezTo>
                  <a:pt x="205319" y="28012"/>
                  <a:pt x="205240" y="28006"/>
                  <a:pt x="205163" y="28006"/>
                </a:cubicBezTo>
                <a:cubicBezTo>
                  <a:pt x="205087" y="28006"/>
                  <a:pt x="205013" y="28012"/>
                  <a:pt x="204945" y="28023"/>
                </a:cubicBezTo>
                <a:cubicBezTo>
                  <a:pt x="204583" y="28114"/>
                  <a:pt x="204356" y="28476"/>
                  <a:pt x="204492" y="28838"/>
                </a:cubicBezTo>
                <a:cubicBezTo>
                  <a:pt x="204575" y="29121"/>
                  <a:pt x="204830" y="29294"/>
                  <a:pt x="205103" y="29294"/>
                </a:cubicBezTo>
                <a:cubicBezTo>
                  <a:pt x="205201" y="29294"/>
                  <a:pt x="205302" y="29272"/>
                  <a:pt x="205398" y="29224"/>
                </a:cubicBezTo>
                <a:cubicBezTo>
                  <a:pt x="205738" y="29065"/>
                  <a:pt x="205851" y="28657"/>
                  <a:pt x="205670" y="28340"/>
                </a:cubicBezTo>
                <a:cubicBezTo>
                  <a:pt x="205580" y="28204"/>
                  <a:pt x="205489" y="28091"/>
                  <a:pt x="205376" y="28000"/>
                </a:cubicBezTo>
                <a:close/>
                <a:moveTo>
                  <a:pt x="18160" y="28180"/>
                </a:moveTo>
                <a:cubicBezTo>
                  <a:pt x="18147" y="28180"/>
                  <a:pt x="18135" y="28181"/>
                  <a:pt x="18123" y="28182"/>
                </a:cubicBezTo>
                <a:cubicBezTo>
                  <a:pt x="17828" y="28182"/>
                  <a:pt x="17579" y="28431"/>
                  <a:pt x="17602" y="28748"/>
                </a:cubicBezTo>
                <a:cubicBezTo>
                  <a:pt x="17602" y="29065"/>
                  <a:pt x="17851" y="29314"/>
                  <a:pt x="18168" y="29314"/>
                </a:cubicBezTo>
                <a:cubicBezTo>
                  <a:pt x="18463" y="29292"/>
                  <a:pt x="18712" y="29042"/>
                  <a:pt x="18712" y="28748"/>
                </a:cubicBezTo>
                <a:cubicBezTo>
                  <a:pt x="18712" y="28443"/>
                  <a:pt x="18461" y="28180"/>
                  <a:pt x="18160" y="28180"/>
                </a:cubicBezTo>
                <a:close/>
                <a:moveTo>
                  <a:pt x="111616" y="28089"/>
                </a:moveTo>
                <a:cubicBezTo>
                  <a:pt x="111294" y="28089"/>
                  <a:pt x="111023" y="28332"/>
                  <a:pt x="111002" y="28657"/>
                </a:cubicBezTo>
                <a:cubicBezTo>
                  <a:pt x="110979" y="29020"/>
                  <a:pt x="111274" y="29314"/>
                  <a:pt x="111613" y="29314"/>
                </a:cubicBezTo>
                <a:cubicBezTo>
                  <a:pt x="111953" y="29314"/>
                  <a:pt x="112225" y="29042"/>
                  <a:pt x="112225" y="28703"/>
                </a:cubicBezTo>
                <a:cubicBezTo>
                  <a:pt x="112248" y="28363"/>
                  <a:pt x="111976" y="28091"/>
                  <a:pt x="111659" y="28091"/>
                </a:cubicBezTo>
                <a:cubicBezTo>
                  <a:pt x="111644" y="28090"/>
                  <a:pt x="111630" y="28089"/>
                  <a:pt x="111616" y="28089"/>
                </a:cubicBezTo>
                <a:close/>
                <a:moveTo>
                  <a:pt x="131291" y="28090"/>
                </a:moveTo>
                <a:cubicBezTo>
                  <a:pt x="131278" y="28090"/>
                  <a:pt x="131266" y="28090"/>
                  <a:pt x="131254" y="28091"/>
                </a:cubicBezTo>
                <a:cubicBezTo>
                  <a:pt x="130914" y="28091"/>
                  <a:pt x="130642" y="28363"/>
                  <a:pt x="130665" y="28703"/>
                </a:cubicBezTo>
                <a:cubicBezTo>
                  <a:pt x="130665" y="29042"/>
                  <a:pt x="130937" y="29314"/>
                  <a:pt x="131254" y="29314"/>
                </a:cubicBezTo>
                <a:lnTo>
                  <a:pt x="131276" y="29314"/>
                </a:lnTo>
                <a:cubicBezTo>
                  <a:pt x="131616" y="29314"/>
                  <a:pt x="131888" y="29042"/>
                  <a:pt x="131888" y="28703"/>
                </a:cubicBezTo>
                <a:cubicBezTo>
                  <a:pt x="131888" y="28375"/>
                  <a:pt x="131615" y="28090"/>
                  <a:pt x="131291" y="28090"/>
                </a:cubicBezTo>
                <a:close/>
                <a:moveTo>
                  <a:pt x="37786" y="28159"/>
                </a:moveTo>
                <a:cubicBezTo>
                  <a:pt x="37015" y="28159"/>
                  <a:pt x="37000" y="29314"/>
                  <a:pt x="37763" y="29337"/>
                </a:cubicBezTo>
                <a:cubicBezTo>
                  <a:pt x="38080" y="29337"/>
                  <a:pt x="38352" y="29088"/>
                  <a:pt x="38375" y="28771"/>
                </a:cubicBezTo>
                <a:cubicBezTo>
                  <a:pt x="38375" y="28453"/>
                  <a:pt x="38126" y="28182"/>
                  <a:pt x="37809" y="28159"/>
                </a:cubicBezTo>
                <a:cubicBezTo>
                  <a:pt x="37801" y="28159"/>
                  <a:pt x="37793" y="28159"/>
                  <a:pt x="37786" y="28159"/>
                </a:cubicBezTo>
                <a:close/>
                <a:moveTo>
                  <a:pt x="165981" y="27955"/>
                </a:moveTo>
                <a:lnTo>
                  <a:pt x="166004" y="27978"/>
                </a:lnTo>
                <a:cubicBezTo>
                  <a:pt x="165891" y="28023"/>
                  <a:pt x="165778" y="28068"/>
                  <a:pt x="165664" y="28114"/>
                </a:cubicBezTo>
                <a:cubicBezTo>
                  <a:pt x="165392" y="28204"/>
                  <a:pt x="165234" y="28499"/>
                  <a:pt x="165279" y="28793"/>
                </a:cubicBezTo>
                <a:cubicBezTo>
                  <a:pt x="165343" y="29149"/>
                  <a:pt x="165634" y="29341"/>
                  <a:pt x="165926" y="29341"/>
                </a:cubicBezTo>
                <a:cubicBezTo>
                  <a:pt x="166155" y="29341"/>
                  <a:pt x="166383" y="29223"/>
                  <a:pt x="166503" y="28974"/>
                </a:cubicBezTo>
                <a:cubicBezTo>
                  <a:pt x="166638" y="28703"/>
                  <a:pt x="166548" y="28363"/>
                  <a:pt x="166321" y="28182"/>
                </a:cubicBezTo>
                <a:cubicBezTo>
                  <a:pt x="166208" y="28114"/>
                  <a:pt x="166095" y="28046"/>
                  <a:pt x="165981" y="27955"/>
                </a:cubicBezTo>
                <a:close/>
                <a:moveTo>
                  <a:pt x="92080" y="28135"/>
                </a:moveTo>
                <a:cubicBezTo>
                  <a:pt x="92067" y="28135"/>
                  <a:pt x="92054" y="28135"/>
                  <a:pt x="92041" y="28136"/>
                </a:cubicBezTo>
                <a:cubicBezTo>
                  <a:pt x="91701" y="28159"/>
                  <a:pt x="91452" y="28431"/>
                  <a:pt x="91452" y="28771"/>
                </a:cubicBezTo>
                <a:cubicBezTo>
                  <a:pt x="91452" y="29088"/>
                  <a:pt x="91746" y="29359"/>
                  <a:pt x="92086" y="29359"/>
                </a:cubicBezTo>
                <a:cubicBezTo>
                  <a:pt x="92426" y="29359"/>
                  <a:pt x="92675" y="29065"/>
                  <a:pt x="92652" y="28725"/>
                </a:cubicBezTo>
                <a:cubicBezTo>
                  <a:pt x="92652" y="28399"/>
                  <a:pt x="92401" y="28135"/>
                  <a:pt x="92080" y="28135"/>
                </a:cubicBezTo>
                <a:close/>
                <a:moveTo>
                  <a:pt x="146318" y="28114"/>
                </a:moveTo>
                <a:cubicBezTo>
                  <a:pt x="145956" y="28114"/>
                  <a:pt x="145661" y="28408"/>
                  <a:pt x="145661" y="28771"/>
                </a:cubicBezTo>
                <a:cubicBezTo>
                  <a:pt x="145684" y="29088"/>
                  <a:pt x="145956" y="29359"/>
                  <a:pt x="146296" y="29359"/>
                </a:cubicBezTo>
                <a:cubicBezTo>
                  <a:pt x="146635" y="29359"/>
                  <a:pt x="146907" y="29088"/>
                  <a:pt x="146907" y="28748"/>
                </a:cubicBezTo>
                <a:cubicBezTo>
                  <a:pt x="146907" y="28408"/>
                  <a:pt x="146658" y="28136"/>
                  <a:pt x="146318" y="28114"/>
                </a:cubicBezTo>
                <a:close/>
                <a:moveTo>
                  <a:pt x="220480" y="28114"/>
                </a:moveTo>
                <a:cubicBezTo>
                  <a:pt x="220324" y="28114"/>
                  <a:pt x="220189" y="28114"/>
                  <a:pt x="220032" y="28159"/>
                </a:cubicBezTo>
                <a:cubicBezTo>
                  <a:pt x="219761" y="28227"/>
                  <a:pt x="219579" y="28476"/>
                  <a:pt x="219579" y="28748"/>
                </a:cubicBezTo>
                <a:cubicBezTo>
                  <a:pt x="219579" y="29106"/>
                  <a:pt x="219862" y="29370"/>
                  <a:pt x="220192" y="29370"/>
                </a:cubicBezTo>
                <a:cubicBezTo>
                  <a:pt x="220258" y="29370"/>
                  <a:pt x="220327" y="29360"/>
                  <a:pt x="220395" y="29337"/>
                </a:cubicBezTo>
                <a:cubicBezTo>
                  <a:pt x="220780" y="29224"/>
                  <a:pt x="220939" y="28725"/>
                  <a:pt x="220712" y="28385"/>
                </a:cubicBezTo>
                <a:cubicBezTo>
                  <a:pt x="220650" y="28302"/>
                  <a:pt x="220549" y="28200"/>
                  <a:pt x="220480" y="28114"/>
                </a:cubicBezTo>
                <a:close/>
                <a:moveTo>
                  <a:pt x="52811" y="28203"/>
                </a:moveTo>
                <a:cubicBezTo>
                  <a:pt x="52490" y="28203"/>
                  <a:pt x="52239" y="28467"/>
                  <a:pt x="52239" y="28793"/>
                </a:cubicBezTo>
                <a:cubicBezTo>
                  <a:pt x="52239" y="29110"/>
                  <a:pt x="52488" y="29359"/>
                  <a:pt x="52805" y="29382"/>
                </a:cubicBezTo>
                <a:cubicBezTo>
                  <a:pt x="53530" y="29382"/>
                  <a:pt x="53575" y="28272"/>
                  <a:pt x="52850" y="28204"/>
                </a:cubicBezTo>
                <a:cubicBezTo>
                  <a:pt x="52837" y="28203"/>
                  <a:pt x="52824" y="28203"/>
                  <a:pt x="52811" y="28203"/>
                </a:cubicBezTo>
                <a:close/>
                <a:moveTo>
                  <a:pt x="269915" y="28295"/>
                </a:moveTo>
                <a:cubicBezTo>
                  <a:pt x="269621" y="28295"/>
                  <a:pt x="269372" y="28521"/>
                  <a:pt x="269349" y="28816"/>
                </a:cubicBezTo>
                <a:cubicBezTo>
                  <a:pt x="269349" y="29110"/>
                  <a:pt x="269575" y="29359"/>
                  <a:pt x="269870" y="29382"/>
                </a:cubicBezTo>
                <a:cubicBezTo>
                  <a:pt x="270187" y="29382"/>
                  <a:pt x="270436" y="29156"/>
                  <a:pt x="270436" y="28861"/>
                </a:cubicBezTo>
                <a:cubicBezTo>
                  <a:pt x="270459" y="28544"/>
                  <a:pt x="270210" y="28295"/>
                  <a:pt x="269915" y="28295"/>
                </a:cubicBezTo>
                <a:close/>
                <a:moveTo>
                  <a:pt x="254836" y="28226"/>
                </a:moveTo>
                <a:cubicBezTo>
                  <a:pt x="254535" y="28226"/>
                  <a:pt x="254284" y="28488"/>
                  <a:pt x="254284" y="28793"/>
                </a:cubicBezTo>
                <a:cubicBezTo>
                  <a:pt x="254262" y="29110"/>
                  <a:pt x="254511" y="29382"/>
                  <a:pt x="254851" y="29382"/>
                </a:cubicBezTo>
                <a:cubicBezTo>
                  <a:pt x="254864" y="29383"/>
                  <a:pt x="254878" y="29384"/>
                  <a:pt x="254891" y="29384"/>
                </a:cubicBezTo>
                <a:cubicBezTo>
                  <a:pt x="255187" y="29384"/>
                  <a:pt x="255434" y="29147"/>
                  <a:pt x="255440" y="28827"/>
                </a:cubicBezTo>
                <a:lnTo>
                  <a:pt x="255440" y="28827"/>
                </a:lnTo>
                <a:cubicBezTo>
                  <a:pt x="255440" y="28831"/>
                  <a:pt x="255440" y="28835"/>
                  <a:pt x="255440" y="28838"/>
                </a:cubicBezTo>
                <a:lnTo>
                  <a:pt x="255440" y="28816"/>
                </a:lnTo>
                <a:cubicBezTo>
                  <a:pt x="255440" y="28820"/>
                  <a:pt x="255440" y="28823"/>
                  <a:pt x="255440" y="28827"/>
                </a:cubicBezTo>
                <a:lnTo>
                  <a:pt x="255440" y="28827"/>
                </a:lnTo>
                <a:cubicBezTo>
                  <a:pt x="255434" y="28493"/>
                  <a:pt x="255187" y="28227"/>
                  <a:pt x="254873" y="28227"/>
                </a:cubicBezTo>
                <a:cubicBezTo>
                  <a:pt x="254861" y="28226"/>
                  <a:pt x="254849" y="28226"/>
                  <a:pt x="254836" y="28226"/>
                </a:cubicBezTo>
                <a:close/>
                <a:moveTo>
                  <a:pt x="284980" y="28453"/>
                </a:moveTo>
                <a:cubicBezTo>
                  <a:pt x="284549" y="28567"/>
                  <a:pt x="284391" y="28748"/>
                  <a:pt x="284413" y="28997"/>
                </a:cubicBezTo>
                <a:lnTo>
                  <a:pt x="284413" y="29020"/>
                </a:lnTo>
                <a:cubicBezTo>
                  <a:pt x="284453" y="29257"/>
                  <a:pt x="284596" y="29391"/>
                  <a:pt x="284858" y="29391"/>
                </a:cubicBezTo>
                <a:cubicBezTo>
                  <a:pt x="284896" y="29391"/>
                  <a:pt x="284937" y="29388"/>
                  <a:pt x="284980" y="29382"/>
                </a:cubicBezTo>
                <a:lnTo>
                  <a:pt x="284980" y="28453"/>
                </a:lnTo>
                <a:close/>
                <a:moveTo>
                  <a:pt x="72462" y="28203"/>
                </a:moveTo>
                <a:cubicBezTo>
                  <a:pt x="72449" y="28203"/>
                  <a:pt x="72436" y="28203"/>
                  <a:pt x="72423" y="28204"/>
                </a:cubicBezTo>
                <a:cubicBezTo>
                  <a:pt x="72106" y="28204"/>
                  <a:pt x="71857" y="28476"/>
                  <a:pt x="71857" y="28793"/>
                </a:cubicBezTo>
                <a:cubicBezTo>
                  <a:pt x="71857" y="29110"/>
                  <a:pt x="72083" y="29382"/>
                  <a:pt x="72423" y="29405"/>
                </a:cubicBezTo>
                <a:cubicBezTo>
                  <a:pt x="72740" y="29405"/>
                  <a:pt x="73035" y="29133"/>
                  <a:pt x="73035" y="28793"/>
                </a:cubicBezTo>
                <a:cubicBezTo>
                  <a:pt x="73035" y="28467"/>
                  <a:pt x="72784" y="28203"/>
                  <a:pt x="72462" y="28203"/>
                </a:cubicBezTo>
                <a:close/>
                <a:moveTo>
                  <a:pt x="235219" y="28203"/>
                </a:moveTo>
                <a:cubicBezTo>
                  <a:pt x="234896" y="28203"/>
                  <a:pt x="234644" y="28488"/>
                  <a:pt x="234644" y="28793"/>
                </a:cubicBezTo>
                <a:cubicBezTo>
                  <a:pt x="234644" y="29133"/>
                  <a:pt x="234916" y="29405"/>
                  <a:pt x="235256" y="29405"/>
                </a:cubicBezTo>
                <a:cubicBezTo>
                  <a:pt x="235595" y="29382"/>
                  <a:pt x="235845" y="29110"/>
                  <a:pt x="235845" y="28771"/>
                </a:cubicBezTo>
                <a:cubicBezTo>
                  <a:pt x="235822" y="28453"/>
                  <a:pt x="235573" y="28204"/>
                  <a:pt x="235256" y="28204"/>
                </a:cubicBezTo>
                <a:cubicBezTo>
                  <a:pt x="235243" y="28203"/>
                  <a:pt x="235231" y="28203"/>
                  <a:pt x="235219" y="28203"/>
                </a:cubicBezTo>
                <a:close/>
                <a:moveTo>
                  <a:pt x="126706" y="28203"/>
                </a:moveTo>
                <a:cubicBezTo>
                  <a:pt x="126383" y="28203"/>
                  <a:pt x="126111" y="28466"/>
                  <a:pt x="126111" y="28771"/>
                </a:cubicBezTo>
                <a:lnTo>
                  <a:pt x="126111" y="28793"/>
                </a:lnTo>
                <a:cubicBezTo>
                  <a:pt x="126111" y="29133"/>
                  <a:pt x="126361" y="29405"/>
                  <a:pt x="126700" y="29427"/>
                </a:cubicBezTo>
                <a:cubicBezTo>
                  <a:pt x="127040" y="29427"/>
                  <a:pt x="127312" y="29156"/>
                  <a:pt x="127335" y="28816"/>
                </a:cubicBezTo>
                <a:cubicBezTo>
                  <a:pt x="127335" y="28476"/>
                  <a:pt x="127086" y="28204"/>
                  <a:pt x="126746" y="28204"/>
                </a:cubicBezTo>
                <a:cubicBezTo>
                  <a:pt x="126732" y="28203"/>
                  <a:pt x="126719" y="28203"/>
                  <a:pt x="126706" y="28203"/>
                </a:cubicBezTo>
                <a:close/>
                <a:moveTo>
                  <a:pt x="33226" y="28267"/>
                </a:moveTo>
                <a:cubicBezTo>
                  <a:pt x="32938" y="28267"/>
                  <a:pt x="32687" y="28501"/>
                  <a:pt x="32666" y="28793"/>
                </a:cubicBezTo>
                <a:cubicBezTo>
                  <a:pt x="32644" y="29110"/>
                  <a:pt x="32870" y="29405"/>
                  <a:pt x="33187" y="29427"/>
                </a:cubicBezTo>
                <a:cubicBezTo>
                  <a:pt x="33202" y="29428"/>
                  <a:pt x="33216" y="29429"/>
                  <a:pt x="33231" y="29429"/>
                </a:cubicBezTo>
                <a:cubicBezTo>
                  <a:pt x="33531" y="29429"/>
                  <a:pt x="33800" y="29209"/>
                  <a:pt x="33822" y="28906"/>
                </a:cubicBezTo>
                <a:cubicBezTo>
                  <a:pt x="33844" y="28567"/>
                  <a:pt x="33618" y="28295"/>
                  <a:pt x="33301" y="28272"/>
                </a:cubicBezTo>
                <a:cubicBezTo>
                  <a:pt x="33275" y="28269"/>
                  <a:pt x="33250" y="28267"/>
                  <a:pt x="33226" y="28267"/>
                </a:cubicBezTo>
                <a:close/>
                <a:moveTo>
                  <a:pt x="13592" y="28340"/>
                </a:moveTo>
                <a:cubicBezTo>
                  <a:pt x="13298" y="28363"/>
                  <a:pt x="13048" y="28612"/>
                  <a:pt x="13048" y="28906"/>
                </a:cubicBezTo>
                <a:cubicBezTo>
                  <a:pt x="13071" y="29201"/>
                  <a:pt x="13320" y="29450"/>
                  <a:pt x="13615" y="29450"/>
                </a:cubicBezTo>
                <a:cubicBezTo>
                  <a:pt x="13932" y="29450"/>
                  <a:pt x="14181" y="29201"/>
                  <a:pt x="14158" y="28884"/>
                </a:cubicBezTo>
                <a:cubicBezTo>
                  <a:pt x="14158" y="28589"/>
                  <a:pt x="13887" y="28340"/>
                  <a:pt x="13592" y="28340"/>
                </a:cubicBezTo>
                <a:close/>
                <a:moveTo>
                  <a:pt x="87510" y="28227"/>
                </a:moveTo>
                <a:cubicBezTo>
                  <a:pt x="87170" y="28249"/>
                  <a:pt x="86898" y="28499"/>
                  <a:pt x="86876" y="28838"/>
                </a:cubicBezTo>
                <a:cubicBezTo>
                  <a:pt x="86876" y="29178"/>
                  <a:pt x="87148" y="29450"/>
                  <a:pt x="87487" y="29450"/>
                </a:cubicBezTo>
                <a:cubicBezTo>
                  <a:pt x="87805" y="29450"/>
                  <a:pt x="88076" y="29156"/>
                  <a:pt x="88076" y="28838"/>
                </a:cubicBezTo>
                <a:cubicBezTo>
                  <a:pt x="88054" y="28521"/>
                  <a:pt x="87805" y="28249"/>
                  <a:pt x="87510" y="28227"/>
                </a:cubicBezTo>
                <a:close/>
                <a:moveTo>
                  <a:pt x="107105" y="28249"/>
                </a:moveTo>
                <a:cubicBezTo>
                  <a:pt x="106765" y="28249"/>
                  <a:pt x="106494" y="28521"/>
                  <a:pt x="106494" y="28861"/>
                </a:cubicBezTo>
                <a:cubicBezTo>
                  <a:pt x="106494" y="29188"/>
                  <a:pt x="106745" y="29451"/>
                  <a:pt x="107066" y="29451"/>
                </a:cubicBezTo>
                <a:cubicBezTo>
                  <a:pt x="107079" y="29451"/>
                  <a:pt x="107092" y="29451"/>
                  <a:pt x="107105" y="29450"/>
                </a:cubicBezTo>
                <a:cubicBezTo>
                  <a:pt x="107118" y="29451"/>
                  <a:pt x="107130" y="29451"/>
                  <a:pt x="107142" y="29451"/>
                </a:cubicBezTo>
                <a:cubicBezTo>
                  <a:pt x="107445" y="29451"/>
                  <a:pt x="107717" y="29188"/>
                  <a:pt x="107717" y="28861"/>
                </a:cubicBezTo>
                <a:cubicBezTo>
                  <a:pt x="107694" y="28521"/>
                  <a:pt x="107445" y="28272"/>
                  <a:pt x="107105" y="28249"/>
                </a:cubicBezTo>
                <a:close/>
                <a:moveTo>
                  <a:pt x="141742" y="28227"/>
                </a:moveTo>
                <a:cubicBezTo>
                  <a:pt x="141403" y="28249"/>
                  <a:pt x="141153" y="28521"/>
                  <a:pt x="141153" y="28861"/>
                </a:cubicBezTo>
                <a:cubicBezTo>
                  <a:pt x="141153" y="29188"/>
                  <a:pt x="141404" y="29451"/>
                  <a:pt x="141726" y="29451"/>
                </a:cubicBezTo>
                <a:cubicBezTo>
                  <a:pt x="141739" y="29451"/>
                  <a:pt x="141752" y="29451"/>
                  <a:pt x="141765" y="29450"/>
                </a:cubicBezTo>
                <a:cubicBezTo>
                  <a:pt x="142105" y="29450"/>
                  <a:pt x="142377" y="29178"/>
                  <a:pt x="142377" y="28838"/>
                </a:cubicBezTo>
                <a:cubicBezTo>
                  <a:pt x="142354" y="28499"/>
                  <a:pt x="142082" y="28227"/>
                  <a:pt x="141742" y="28227"/>
                </a:cubicBezTo>
                <a:close/>
                <a:moveTo>
                  <a:pt x="161655" y="28204"/>
                </a:moveTo>
                <a:lnTo>
                  <a:pt x="161655" y="28204"/>
                </a:lnTo>
                <a:cubicBezTo>
                  <a:pt x="161504" y="28206"/>
                  <a:pt x="161354" y="28228"/>
                  <a:pt x="161224" y="28249"/>
                </a:cubicBezTo>
                <a:cubicBezTo>
                  <a:pt x="160952" y="28317"/>
                  <a:pt x="160749" y="28567"/>
                  <a:pt x="160749" y="28838"/>
                </a:cubicBezTo>
                <a:cubicBezTo>
                  <a:pt x="160749" y="29110"/>
                  <a:pt x="160930" y="29337"/>
                  <a:pt x="161156" y="29427"/>
                </a:cubicBezTo>
                <a:cubicBezTo>
                  <a:pt x="161229" y="29454"/>
                  <a:pt x="161304" y="29467"/>
                  <a:pt x="161377" y="29467"/>
                </a:cubicBezTo>
                <a:cubicBezTo>
                  <a:pt x="161556" y="29467"/>
                  <a:pt x="161730" y="29391"/>
                  <a:pt x="161859" y="29246"/>
                </a:cubicBezTo>
                <a:cubicBezTo>
                  <a:pt x="162040" y="29042"/>
                  <a:pt x="162040" y="28725"/>
                  <a:pt x="161904" y="28499"/>
                </a:cubicBezTo>
                <a:cubicBezTo>
                  <a:pt x="161813" y="28385"/>
                  <a:pt x="161723" y="28295"/>
                  <a:pt x="161655" y="28204"/>
                </a:cubicBezTo>
                <a:close/>
                <a:moveTo>
                  <a:pt x="215598" y="28248"/>
                </a:moveTo>
                <a:cubicBezTo>
                  <a:pt x="215275" y="28248"/>
                  <a:pt x="215003" y="28512"/>
                  <a:pt x="214981" y="28838"/>
                </a:cubicBezTo>
                <a:lnTo>
                  <a:pt x="214981" y="28861"/>
                </a:lnTo>
                <a:cubicBezTo>
                  <a:pt x="214981" y="29201"/>
                  <a:pt x="215253" y="29473"/>
                  <a:pt x="215592" y="29473"/>
                </a:cubicBezTo>
                <a:cubicBezTo>
                  <a:pt x="215607" y="29474"/>
                  <a:pt x="215621" y="29474"/>
                  <a:pt x="215635" y="29474"/>
                </a:cubicBezTo>
                <a:cubicBezTo>
                  <a:pt x="215955" y="29474"/>
                  <a:pt x="216205" y="29232"/>
                  <a:pt x="216227" y="28906"/>
                </a:cubicBezTo>
                <a:cubicBezTo>
                  <a:pt x="216249" y="28567"/>
                  <a:pt x="216000" y="28249"/>
                  <a:pt x="215638" y="28249"/>
                </a:cubicBezTo>
                <a:cubicBezTo>
                  <a:pt x="215624" y="28249"/>
                  <a:pt x="215611" y="28248"/>
                  <a:pt x="215598" y="28248"/>
                </a:cubicBezTo>
                <a:close/>
                <a:moveTo>
                  <a:pt x="250275" y="28317"/>
                </a:moveTo>
                <a:cubicBezTo>
                  <a:pt x="249935" y="28317"/>
                  <a:pt x="249686" y="28589"/>
                  <a:pt x="249708" y="28906"/>
                </a:cubicBezTo>
                <a:cubicBezTo>
                  <a:pt x="249708" y="29232"/>
                  <a:pt x="249937" y="29474"/>
                  <a:pt x="250255" y="29474"/>
                </a:cubicBezTo>
                <a:cubicBezTo>
                  <a:pt x="250269" y="29474"/>
                  <a:pt x="250283" y="29474"/>
                  <a:pt x="250297" y="29473"/>
                </a:cubicBezTo>
                <a:cubicBezTo>
                  <a:pt x="250615" y="29473"/>
                  <a:pt x="250864" y="29201"/>
                  <a:pt x="250864" y="28884"/>
                </a:cubicBezTo>
                <a:cubicBezTo>
                  <a:pt x="250841" y="28567"/>
                  <a:pt x="250592" y="28317"/>
                  <a:pt x="250275" y="28317"/>
                </a:cubicBezTo>
                <a:close/>
                <a:moveTo>
                  <a:pt x="67875" y="28316"/>
                </a:moveTo>
                <a:cubicBezTo>
                  <a:pt x="67575" y="28316"/>
                  <a:pt x="67325" y="28557"/>
                  <a:pt x="67303" y="28861"/>
                </a:cubicBezTo>
                <a:cubicBezTo>
                  <a:pt x="67303" y="29201"/>
                  <a:pt x="67575" y="29473"/>
                  <a:pt x="67915" y="29495"/>
                </a:cubicBezTo>
                <a:cubicBezTo>
                  <a:pt x="68232" y="29473"/>
                  <a:pt x="68481" y="29224"/>
                  <a:pt x="68481" y="28906"/>
                </a:cubicBezTo>
                <a:cubicBezTo>
                  <a:pt x="68504" y="28589"/>
                  <a:pt x="68255" y="28317"/>
                  <a:pt x="67915" y="28317"/>
                </a:cubicBezTo>
                <a:cubicBezTo>
                  <a:pt x="67901" y="28316"/>
                  <a:pt x="67888" y="28316"/>
                  <a:pt x="67875" y="28316"/>
                </a:cubicBezTo>
                <a:close/>
                <a:moveTo>
                  <a:pt x="122141" y="28293"/>
                </a:moveTo>
                <a:cubicBezTo>
                  <a:pt x="122128" y="28293"/>
                  <a:pt x="122115" y="28294"/>
                  <a:pt x="122102" y="28295"/>
                </a:cubicBezTo>
                <a:cubicBezTo>
                  <a:pt x="121762" y="28317"/>
                  <a:pt x="121513" y="28589"/>
                  <a:pt x="121536" y="28929"/>
                </a:cubicBezTo>
                <a:cubicBezTo>
                  <a:pt x="121558" y="29246"/>
                  <a:pt x="121830" y="29495"/>
                  <a:pt x="122147" y="29495"/>
                </a:cubicBezTo>
                <a:cubicBezTo>
                  <a:pt x="122464" y="29495"/>
                  <a:pt x="122736" y="29224"/>
                  <a:pt x="122736" y="28884"/>
                </a:cubicBezTo>
                <a:cubicBezTo>
                  <a:pt x="122736" y="28557"/>
                  <a:pt x="122464" y="28293"/>
                  <a:pt x="122141" y="28293"/>
                </a:cubicBezTo>
                <a:close/>
                <a:moveTo>
                  <a:pt x="265345" y="28384"/>
                </a:moveTo>
                <a:cubicBezTo>
                  <a:pt x="265047" y="28384"/>
                  <a:pt x="264818" y="28625"/>
                  <a:pt x="264818" y="28929"/>
                </a:cubicBezTo>
                <a:cubicBezTo>
                  <a:pt x="264818" y="29224"/>
                  <a:pt x="265045" y="29473"/>
                  <a:pt x="265317" y="29495"/>
                </a:cubicBezTo>
                <a:cubicBezTo>
                  <a:pt x="265634" y="29495"/>
                  <a:pt x="265906" y="29246"/>
                  <a:pt x="265928" y="28929"/>
                </a:cubicBezTo>
                <a:cubicBezTo>
                  <a:pt x="265906" y="28635"/>
                  <a:pt x="265679" y="28385"/>
                  <a:pt x="265385" y="28385"/>
                </a:cubicBezTo>
                <a:cubicBezTo>
                  <a:pt x="265371" y="28384"/>
                  <a:pt x="265358" y="28384"/>
                  <a:pt x="265345" y="28384"/>
                </a:cubicBezTo>
                <a:close/>
                <a:moveTo>
                  <a:pt x="48314" y="28384"/>
                </a:moveTo>
                <a:cubicBezTo>
                  <a:pt x="48301" y="28384"/>
                  <a:pt x="48288" y="28384"/>
                  <a:pt x="48274" y="28385"/>
                </a:cubicBezTo>
                <a:cubicBezTo>
                  <a:pt x="47935" y="28385"/>
                  <a:pt x="47685" y="28635"/>
                  <a:pt x="47708" y="28952"/>
                </a:cubicBezTo>
                <a:cubicBezTo>
                  <a:pt x="47708" y="29256"/>
                  <a:pt x="47959" y="29519"/>
                  <a:pt x="48260" y="29519"/>
                </a:cubicBezTo>
                <a:cubicBezTo>
                  <a:pt x="48272" y="29519"/>
                  <a:pt x="48285" y="29519"/>
                  <a:pt x="48297" y="29518"/>
                </a:cubicBezTo>
                <a:cubicBezTo>
                  <a:pt x="48309" y="29519"/>
                  <a:pt x="48322" y="29519"/>
                  <a:pt x="48334" y="29519"/>
                </a:cubicBezTo>
                <a:cubicBezTo>
                  <a:pt x="48633" y="29519"/>
                  <a:pt x="48863" y="29256"/>
                  <a:pt x="48863" y="28929"/>
                </a:cubicBezTo>
                <a:cubicBezTo>
                  <a:pt x="48842" y="28625"/>
                  <a:pt x="48612" y="28384"/>
                  <a:pt x="48314" y="28384"/>
                </a:cubicBezTo>
                <a:close/>
                <a:moveTo>
                  <a:pt x="28679" y="28363"/>
                </a:moveTo>
                <a:cubicBezTo>
                  <a:pt x="28339" y="28363"/>
                  <a:pt x="28090" y="28635"/>
                  <a:pt x="28090" y="28952"/>
                </a:cubicBezTo>
                <a:cubicBezTo>
                  <a:pt x="28090" y="29246"/>
                  <a:pt x="28317" y="29495"/>
                  <a:pt x="28611" y="29518"/>
                </a:cubicBezTo>
                <a:cubicBezTo>
                  <a:pt x="28625" y="29519"/>
                  <a:pt x="28638" y="29519"/>
                  <a:pt x="28651" y="29519"/>
                </a:cubicBezTo>
                <a:cubicBezTo>
                  <a:pt x="28951" y="29519"/>
                  <a:pt x="29202" y="29278"/>
                  <a:pt x="29246" y="28974"/>
                </a:cubicBezTo>
                <a:cubicBezTo>
                  <a:pt x="29246" y="28635"/>
                  <a:pt x="28996" y="28363"/>
                  <a:pt x="28679" y="28363"/>
                </a:cubicBezTo>
                <a:close/>
                <a:moveTo>
                  <a:pt x="102552" y="28340"/>
                </a:moveTo>
                <a:cubicBezTo>
                  <a:pt x="102212" y="28363"/>
                  <a:pt x="101963" y="28635"/>
                  <a:pt x="101963" y="28974"/>
                </a:cubicBezTo>
                <a:cubicBezTo>
                  <a:pt x="101986" y="29292"/>
                  <a:pt x="102235" y="29518"/>
                  <a:pt x="102552" y="29541"/>
                </a:cubicBezTo>
                <a:cubicBezTo>
                  <a:pt x="102892" y="29541"/>
                  <a:pt x="103164" y="29292"/>
                  <a:pt x="103164" y="28952"/>
                </a:cubicBezTo>
                <a:cubicBezTo>
                  <a:pt x="103164" y="28612"/>
                  <a:pt x="102892" y="28340"/>
                  <a:pt x="102552" y="28340"/>
                </a:cubicBezTo>
                <a:close/>
                <a:moveTo>
                  <a:pt x="82911" y="28340"/>
                </a:moveTo>
                <a:cubicBezTo>
                  <a:pt x="82594" y="28363"/>
                  <a:pt x="82345" y="28635"/>
                  <a:pt x="82345" y="28952"/>
                </a:cubicBezTo>
                <a:cubicBezTo>
                  <a:pt x="82345" y="29278"/>
                  <a:pt x="82596" y="29542"/>
                  <a:pt x="82917" y="29542"/>
                </a:cubicBezTo>
                <a:cubicBezTo>
                  <a:pt x="82930" y="29542"/>
                  <a:pt x="82943" y="29542"/>
                  <a:pt x="82957" y="29541"/>
                </a:cubicBezTo>
                <a:cubicBezTo>
                  <a:pt x="83274" y="29518"/>
                  <a:pt x="83523" y="29269"/>
                  <a:pt x="83546" y="28952"/>
                </a:cubicBezTo>
                <a:cubicBezTo>
                  <a:pt x="83523" y="28612"/>
                  <a:pt x="83251" y="28340"/>
                  <a:pt x="82911" y="28340"/>
                </a:cubicBezTo>
                <a:close/>
                <a:moveTo>
                  <a:pt x="230725" y="28340"/>
                </a:moveTo>
                <a:cubicBezTo>
                  <a:pt x="230385" y="28340"/>
                  <a:pt x="230113" y="28612"/>
                  <a:pt x="230091" y="28952"/>
                </a:cubicBezTo>
                <a:cubicBezTo>
                  <a:pt x="230112" y="29278"/>
                  <a:pt x="230364" y="29542"/>
                  <a:pt x="230685" y="29542"/>
                </a:cubicBezTo>
                <a:cubicBezTo>
                  <a:pt x="230698" y="29542"/>
                  <a:pt x="230712" y="29542"/>
                  <a:pt x="230725" y="29541"/>
                </a:cubicBezTo>
                <a:cubicBezTo>
                  <a:pt x="231042" y="29541"/>
                  <a:pt x="231291" y="29269"/>
                  <a:pt x="231291" y="28952"/>
                </a:cubicBezTo>
                <a:cubicBezTo>
                  <a:pt x="231291" y="28635"/>
                  <a:pt x="231042" y="28363"/>
                  <a:pt x="230725" y="28340"/>
                </a:cubicBezTo>
                <a:close/>
                <a:moveTo>
                  <a:pt x="9033" y="28475"/>
                </a:moveTo>
                <a:cubicBezTo>
                  <a:pt x="9020" y="28475"/>
                  <a:pt x="9007" y="28475"/>
                  <a:pt x="8993" y="28476"/>
                </a:cubicBezTo>
                <a:cubicBezTo>
                  <a:pt x="8722" y="28476"/>
                  <a:pt x="8495" y="28725"/>
                  <a:pt x="8495" y="28997"/>
                </a:cubicBezTo>
                <a:cubicBezTo>
                  <a:pt x="8495" y="29301"/>
                  <a:pt x="8724" y="29542"/>
                  <a:pt x="9021" y="29542"/>
                </a:cubicBezTo>
                <a:cubicBezTo>
                  <a:pt x="9035" y="29542"/>
                  <a:pt x="9048" y="29542"/>
                  <a:pt x="9061" y="29541"/>
                </a:cubicBezTo>
                <a:cubicBezTo>
                  <a:pt x="9333" y="29518"/>
                  <a:pt x="9560" y="29292"/>
                  <a:pt x="9560" y="28997"/>
                </a:cubicBezTo>
                <a:cubicBezTo>
                  <a:pt x="9560" y="28715"/>
                  <a:pt x="9331" y="28475"/>
                  <a:pt x="9033" y="28475"/>
                </a:cubicBezTo>
                <a:close/>
                <a:moveTo>
                  <a:pt x="51599" y="12745"/>
                </a:moveTo>
                <a:cubicBezTo>
                  <a:pt x="51369" y="12745"/>
                  <a:pt x="51151" y="12856"/>
                  <a:pt x="51015" y="13049"/>
                </a:cubicBezTo>
                <a:cubicBezTo>
                  <a:pt x="50812" y="13366"/>
                  <a:pt x="50880" y="13593"/>
                  <a:pt x="51242" y="14046"/>
                </a:cubicBezTo>
                <a:cubicBezTo>
                  <a:pt x="50472" y="14182"/>
                  <a:pt x="50245" y="14703"/>
                  <a:pt x="50721" y="15382"/>
                </a:cubicBezTo>
                <a:lnTo>
                  <a:pt x="50109" y="15654"/>
                </a:lnTo>
                <a:lnTo>
                  <a:pt x="49679" y="15020"/>
                </a:lnTo>
                <a:cubicBezTo>
                  <a:pt x="49747" y="14997"/>
                  <a:pt x="49815" y="14997"/>
                  <a:pt x="49883" y="14975"/>
                </a:cubicBezTo>
                <a:cubicBezTo>
                  <a:pt x="50517" y="14839"/>
                  <a:pt x="50608" y="14001"/>
                  <a:pt x="50041" y="13706"/>
                </a:cubicBezTo>
                <a:cubicBezTo>
                  <a:pt x="49939" y="13655"/>
                  <a:pt x="49831" y="13630"/>
                  <a:pt x="49725" y="13630"/>
                </a:cubicBezTo>
                <a:cubicBezTo>
                  <a:pt x="49548" y="13630"/>
                  <a:pt x="49376" y="13700"/>
                  <a:pt x="49248" y="13842"/>
                </a:cubicBezTo>
                <a:cubicBezTo>
                  <a:pt x="49181" y="13887"/>
                  <a:pt x="49090" y="13955"/>
                  <a:pt x="48999" y="14001"/>
                </a:cubicBezTo>
                <a:cubicBezTo>
                  <a:pt x="49045" y="14363"/>
                  <a:pt x="49067" y="14725"/>
                  <a:pt x="49430" y="14929"/>
                </a:cubicBezTo>
                <a:lnTo>
                  <a:pt x="48705" y="15269"/>
                </a:lnTo>
                <a:lnTo>
                  <a:pt x="48365" y="14612"/>
                </a:lnTo>
                <a:cubicBezTo>
                  <a:pt x="48637" y="14499"/>
                  <a:pt x="48999" y="14408"/>
                  <a:pt x="48999" y="14001"/>
                </a:cubicBezTo>
                <a:cubicBezTo>
                  <a:pt x="48999" y="13593"/>
                  <a:pt x="48886" y="13366"/>
                  <a:pt x="48592" y="13276"/>
                </a:cubicBezTo>
                <a:cubicBezTo>
                  <a:pt x="48520" y="13246"/>
                  <a:pt x="48445" y="13232"/>
                  <a:pt x="48370" y="13232"/>
                </a:cubicBezTo>
                <a:cubicBezTo>
                  <a:pt x="48162" y="13232"/>
                  <a:pt x="47955" y="13341"/>
                  <a:pt x="47821" y="13525"/>
                </a:cubicBezTo>
                <a:cubicBezTo>
                  <a:pt x="47549" y="13910"/>
                  <a:pt x="47731" y="14227"/>
                  <a:pt x="48003" y="14522"/>
                </a:cubicBezTo>
                <a:lnTo>
                  <a:pt x="47300" y="14839"/>
                </a:lnTo>
                <a:cubicBezTo>
                  <a:pt x="47278" y="14725"/>
                  <a:pt x="47210" y="14612"/>
                  <a:pt x="47164" y="14499"/>
                </a:cubicBezTo>
                <a:cubicBezTo>
                  <a:pt x="47096" y="14386"/>
                  <a:pt x="47006" y="14295"/>
                  <a:pt x="46915" y="14204"/>
                </a:cubicBezTo>
                <a:cubicBezTo>
                  <a:pt x="47051" y="14159"/>
                  <a:pt x="47187" y="14114"/>
                  <a:pt x="47300" y="14046"/>
                </a:cubicBezTo>
                <a:cubicBezTo>
                  <a:pt x="47617" y="13887"/>
                  <a:pt x="47731" y="13502"/>
                  <a:pt x="47549" y="13185"/>
                </a:cubicBezTo>
                <a:cubicBezTo>
                  <a:pt x="47422" y="12922"/>
                  <a:pt x="47214" y="12815"/>
                  <a:pt x="47005" y="12815"/>
                </a:cubicBezTo>
                <a:cubicBezTo>
                  <a:pt x="46546" y="12815"/>
                  <a:pt x="46082" y="13329"/>
                  <a:pt x="46439" y="13842"/>
                </a:cubicBezTo>
                <a:cubicBezTo>
                  <a:pt x="46507" y="13933"/>
                  <a:pt x="46575" y="14023"/>
                  <a:pt x="46666" y="14114"/>
                </a:cubicBezTo>
                <a:lnTo>
                  <a:pt x="45918" y="14454"/>
                </a:lnTo>
                <a:cubicBezTo>
                  <a:pt x="45760" y="14001"/>
                  <a:pt x="45579" y="13819"/>
                  <a:pt x="45261" y="13797"/>
                </a:cubicBezTo>
                <a:cubicBezTo>
                  <a:pt x="45228" y="13790"/>
                  <a:pt x="45194" y="13787"/>
                  <a:pt x="45160" y="13787"/>
                </a:cubicBezTo>
                <a:cubicBezTo>
                  <a:pt x="44964" y="13787"/>
                  <a:pt x="44766" y="13895"/>
                  <a:pt x="44650" y="14069"/>
                </a:cubicBezTo>
                <a:cubicBezTo>
                  <a:pt x="44401" y="14431"/>
                  <a:pt x="44559" y="14771"/>
                  <a:pt x="44786" y="15043"/>
                </a:cubicBezTo>
                <a:lnTo>
                  <a:pt x="44151" y="15382"/>
                </a:lnTo>
                <a:cubicBezTo>
                  <a:pt x="44106" y="15088"/>
                  <a:pt x="43880" y="14839"/>
                  <a:pt x="43585" y="14748"/>
                </a:cubicBezTo>
                <a:cubicBezTo>
                  <a:pt x="43521" y="14727"/>
                  <a:pt x="43461" y="14718"/>
                  <a:pt x="43405" y="14718"/>
                </a:cubicBezTo>
                <a:cubicBezTo>
                  <a:pt x="43159" y="14718"/>
                  <a:pt x="42968" y="14891"/>
                  <a:pt x="42747" y="15020"/>
                </a:cubicBezTo>
                <a:cubicBezTo>
                  <a:pt x="42702" y="14635"/>
                  <a:pt x="42543" y="14340"/>
                  <a:pt x="42135" y="14272"/>
                </a:cubicBezTo>
                <a:cubicBezTo>
                  <a:pt x="42099" y="14266"/>
                  <a:pt x="42062" y="14263"/>
                  <a:pt x="42025" y="14263"/>
                </a:cubicBezTo>
                <a:cubicBezTo>
                  <a:pt x="41810" y="14263"/>
                  <a:pt x="41594" y="14373"/>
                  <a:pt x="41478" y="14567"/>
                </a:cubicBezTo>
                <a:cubicBezTo>
                  <a:pt x="41229" y="14929"/>
                  <a:pt x="41410" y="15246"/>
                  <a:pt x="41614" y="15541"/>
                </a:cubicBezTo>
                <a:lnTo>
                  <a:pt x="41025" y="15813"/>
                </a:lnTo>
                <a:lnTo>
                  <a:pt x="40391" y="15179"/>
                </a:lnTo>
                <a:lnTo>
                  <a:pt x="39530" y="15405"/>
                </a:lnTo>
                <a:cubicBezTo>
                  <a:pt x="39508" y="15337"/>
                  <a:pt x="39462" y="15246"/>
                  <a:pt x="39417" y="15179"/>
                </a:cubicBezTo>
                <a:cubicBezTo>
                  <a:pt x="39300" y="14932"/>
                  <a:pt x="39057" y="14804"/>
                  <a:pt x="38810" y="14804"/>
                </a:cubicBezTo>
                <a:cubicBezTo>
                  <a:pt x="38627" y="14804"/>
                  <a:pt x="38442" y="14875"/>
                  <a:pt x="38307" y="15020"/>
                </a:cubicBezTo>
                <a:cubicBezTo>
                  <a:pt x="38239" y="15111"/>
                  <a:pt x="38194" y="15179"/>
                  <a:pt x="38126" y="15269"/>
                </a:cubicBezTo>
                <a:cubicBezTo>
                  <a:pt x="38126" y="15065"/>
                  <a:pt x="38080" y="14884"/>
                  <a:pt x="38035" y="14725"/>
                </a:cubicBezTo>
                <a:cubicBezTo>
                  <a:pt x="37912" y="14495"/>
                  <a:pt x="37684" y="14358"/>
                  <a:pt x="37451" y="14358"/>
                </a:cubicBezTo>
                <a:cubicBezTo>
                  <a:pt x="37342" y="14358"/>
                  <a:pt x="37231" y="14388"/>
                  <a:pt x="37129" y="14454"/>
                </a:cubicBezTo>
                <a:cubicBezTo>
                  <a:pt x="36789" y="14658"/>
                  <a:pt x="36699" y="15065"/>
                  <a:pt x="36902" y="15382"/>
                </a:cubicBezTo>
                <a:cubicBezTo>
                  <a:pt x="37029" y="15580"/>
                  <a:pt x="37235" y="15689"/>
                  <a:pt x="37449" y="15689"/>
                </a:cubicBezTo>
                <a:cubicBezTo>
                  <a:pt x="37579" y="15689"/>
                  <a:pt x="37711" y="15649"/>
                  <a:pt x="37831" y="15564"/>
                </a:cubicBezTo>
                <a:cubicBezTo>
                  <a:pt x="37944" y="15473"/>
                  <a:pt x="38058" y="15360"/>
                  <a:pt x="38148" y="15246"/>
                </a:cubicBezTo>
                <a:lnTo>
                  <a:pt x="38307" y="16130"/>
                </a:lnTo>
                <a:lnTo>
                  <a:pt x="37854" y="16379"/>
                </a:lnTo>
                <a:cubicBezTo>
                  <a:pt x="37673" y="16153"/>
                  <a:pt x="37469" y="15949"/>
                  <a:pt x="37242" y="15813"/>
                </a:cubicBezTo>
                <a:cubicBezTo>
                  <a:pt x="37169" y="15770"/>
                  <a:pt x="37093" y="15751"/>
                  <a:pt x="37016" y="15751"/>
                </a:cubicBezTo>
                <a:cubicBezTo>
                  <a:pt x="36804" y="15751"/>
                  <a:pt x="36580" y="15898"/>
                  <a:pt x="36381" y="16130"/>
                </a:cubicBezTo>
                <a:cubicBezTo>
                  <a:pt x="36359" y="15745"/>
                  <a:pt x="36132" y="15405"/>
                  <a:pt x="35792" y="15269"/>
                </a:cubicBezTo>
                <a:lnTo>
                  <a:pt x="35792" y="15292"/>
                </a:lnTo>
                <a:lnTo>
                  <a:pt x="34977" y="15564"/>
                </a:lnTo>
                <a:cubicBezTo>
                  <a:pt x="34909" y="15246"/>
                  <a:pt x="34750" y="14975"/>
                  <a:pt x="34343" y="14929"/>
                </a:cubicBezTo>
                <a:cubicBezTo>
                  <a:pt x="34323" y="14928"/>
                  <a:pt x="34303" y="14927"/>
                  <a:pt x="34284" y="14927"/>
                </a:cubicBezTo>
                <a:cubicBezTo>
                  <a:pt x="34035" y="14927"/>
                  <a:pt x="33813" y="15059"/>
                  <a:pt x="33708" y="15269"/>
                </a:cubicBezTo>
                <a:cubicBezTo>
                  <a:pt x="33504" y="15632"/>
                  <a:pt x="33663" y="15903"/>
                  <a:pt x="33889" y="16198"/>
                </a:cubicBezTo>
                <a:lnTo>
                  <a:pt x="33278" y="16515"/>
                </a:lnTo>
                <a:lnTo>
                  <a:pt x="32870" y="15903"/>
                </a:lnTo>
                <a:cubicBezTo>
                  <a:pt x="33006" y="15835"/>
                  <a:pt x="33142" y="15790"/>
                  <a:pt x="33278" y="15700"/>
                </a:cubicBezTo>
                <a:cubicBezTo>
                  <a:pt x="33550" y="15518"/>
                  <a:pt x="33640" y="15133"/>
                  <a:pt x="33459" y="14861"/>
                </a:cubicBezTo>
                <a:cubicBezTo>
                  <a:pt x="33334" y="14657"/>
                  <a:pt x="33121" y="14540"/>
                  <a:pt x="32897" y="14540"/>
                </a:cubicBezTo>
                <a:cubicBezTo>
                  <a:pt x="32798" y="14540"/>
                  <a:pt x="32696" y="14563"/>
                  <a:pt x="32598" y="14612"/>
                </a:cubicBezTo>
                <a:cubicBezTo>
                  <a:pt x="32304" y="14771"/>
                  <a:pt x="32190" y="15133"/>
                  <a:pt x="32326" y="15450"/>
                </a:cubicBezTo>
                <a:cubicBezTo>
                  <a:pt x="32394" y="15564"/>
                  <a:pt x="32485" y="15700"/>
                  <a:pt x="32576" y="15813"/>
                </a:cubicBezTo>
                <a:lnTo>
                  <a:pt x="31828" y="16153"/>
                </a:lnTo>
                <a:cubicBezTo>
                  <a:pt x="31828" y="16062"/>
                  <a:pt x="31783" y="15971"/>
                  <a:pt x="31760" y="15881"/>
                </a:cubicBezTo>
                <a:cubicBezTo>
                  <a:pt x="31654" y="15586"/>
                  <a:pt x="31394" y="15438"/>
                  <a:pt x="31131" y="15438"/>
                </a:cubicBezTo>
                <a:cubicBezTo>
                  <a:pt x="30889" y="15438"/>
                  <a:pt x="30644" y="15563"/>
                  <a:pt x="30514" y="15813"/>
                </a:cubicBezTo>
                <a:cubicBezTo>
                  <a:pt x="30401" y="16085"/>
                  <a:pt x="30446" y="16402"/>
                  <a:pt x="30673" y="16606"/>
                </a:cubicBezTo>
                <a:lnTo>
                  <a:pt x="30877" y="16810"/>
                </a:lnTo>
                <a:cubicBezTo>
                  <a:pt x="30900" y="16811"/>
                  <a:pt x="30923" y="16812"/>
                  <a:pt x="30946" y="16812"/>
                </a:cubicBezTo>
                <a:cubicBezTo>
                  <a:pt x="31239" y="16812"/>
                  <a:pt x="31526" y="16680"/>
                  <a:pt x="31715" y="16470"/>
                </a:cubicBezTo>
                <a:lnTo>
                  <a:pt x="32009" y="17149"/>
                </a:lnTo>
                <a:lnTo>
                  <a:pt x="31466" y="17444"/>
                </a:lnTo>
                <a:lnTo>
                  <a:pt x="30854" y="16810"/>
                </a:lnTo>
                <a:lnTo>
                  <a:pt x="29970" y="17013"/>
                </a:lnTo>
                <a:cubicBezTo>
                  <a:pt x="29948" y="16923"/>
                  <a:pt x="29902" y="16810"/>
                  <a:pt x="29857" y="16719"/>
                </a:cubicBezTo>
                <a:cubicBezTo>
                  <a:pt x="29789" y="16606"/>
                  <a:pt x="29721" y="16515"/>
                  <a:pt x="29631" y="16424"/>
                </a:cubicBezTo>
                <a:cubicBezTo>
                  <a:pt x="29744" y="16379"/>
                  <a:pt x="29880" y="16334"/>
                  <a:pt x="29993" y="16266"/>
                </a:cubicBezTo>
                <a:cubicBezTo>
                  <a:pt x="30310" y="16107"/>
                  <a:pt x="30424" y="15700"/>
                  <a:pt x="30242" y="15405"/>
                </a:cubicBezTo>
                <a:cubicBezTo>
                  <a:pt x="30124" y="15110"/>
                  <a:pt x="29903" y="14990"/>
                  <a:pt x="29678" y="14990"/>
                </a:cubicBezTo>
                <a:cubicBezTo>
                  <a:pt x="29211" y="14990"/>
                  <a:pt x="28728" y="15505"/>
                  <a:pt x="29110" y="16039"/>
                </a:cubicBezTo>
                <a:cubicBezTo>
                  <a:pt x="29178" y="16130"/>
                  <a:pt x="29246" y="16221"/>
                  <a:pt x="29336" y="16311"/>
                </a:cubicBezTo>
                <a:lnTo>
                  <a:pt x="28634" y="16628"/>
                </a:lnTo>
                <a:cubicBezTo>
                  <a:pt x="28430" y="16171"/>
                  <a:pt x="28191" y="15970"/>
                  <a:pt x="27921" y="15970"/>
                </a:cubicBezTo>
                <a:cubicBezTo>
                  <a:pt x="27709" y="15970"/>
                  <a:pt x="27478" y="16093"/>
                  <a:pt x="27229" y="16311"/>
                </a:cubicBezTo>
                <a:cubicBezTo>
                  <a:pt x="27161" y="15926"/>
                  <a:pt x="26980" y="15632"/>
                  <a:pt x="26550" y="15586"/>
                </a:cubicBezTo>
                <a:cubicBezTo>
                  <a:pt x="26532" y="15585"/>
                  <a:pt x="26514" y="15584"/>
                  <a:pt x="26496" y="15584"/>
                </a:cubicBezTo>
                <a:cubicBezTo>
                  <a:pt x="26268" y="15584"/>
                  <a:pt x="26066" y="15714"/>
                  <a:pt x="25961" y="15903"/>
                </a:cubicBezTo>
                <a:cubicBezTo>
                  <a:pt x="25734" y="16266"/>
                  <a:pt x="25870" y="16583"/>
                  <a:pt x="26119" y="16855"/>
                </a:cubicBezTo>
                <a:lnTo>
                  <a:pt x="25508" y="17172"/>
                </a:lnTo>
                <a:lnTo>
                  <a:pt x="25100" y="16492"/>
                </a:lnTo>
                <a:cubicBezTo>
                  <a:pt x="25213" y="16470"/>
                  <a:pt x="25327" y="16424"/>
                  <a:pt x="25440" y="16379"/>
                </a:cubicBezTo>
                <a:cubicBezTo>
                  <a:pt x="25757" y="16221"/>
                  <a:pt x="25870" y="15813"/>
                  <a:pt x="25712" y="15496"/>
                </a:cubicBezTo>
                <a:cubicBezTo>
                  <a:pt x="25579" y="15252"/>
                  <a:pt x="25374" y="15151"/>
                  <a:pt x="25168" y="15151"/>
                </a:cubicBezTo>
                <a:cubicBezTo>
                  <a:pt x="24705" y="15151"/>
                  <a:pt x="24241" y="15658"/>
                  <a:pt x="24602" y="16175"/>
                </a:cubicBezTo>
                <a:cubicBezTo>
                  <a:pt x="24670" y="16266"/>
                  <a:pt x="24738" y="16334"/>
                  <a:pt x="24805" y="16424"/>
                </a:cubicBezTo>
                <a:lnTo>
                  <a:pt x="24081" y="16764"/>
                </a:lnTo>
                <a:cubicBezTo>
                  <a:pt x="23913" y="16329"/>
                  <a:pt x="23671" y="16079"/>
                  <a:pt x="23383" y="16079"/>
                </a:cubicBezTo>
                <a:cubicBezTo>
                  <a:pt x="23281" y="16079"/>
                  <a:pt x="23173" y="16110"/>
                  <a:pt x="23061" y="16175"/>
                </a:cubicBezTo>
                <a:cubicBezTo>
                  <a:pt x="22903" y="16266"/>
                  <a:pt x="22789" y="16402"/>
                  <a:pt x="22699" y="16583"/>
                </a:cubicBezTo>
                <a:cubicBezTo>
                  <a:pt x="22608" y="16855"/>
                  <a:pt x="22721" y="17172"/>
                  <a:pt x="22948" y="17353"/>
                </a:cubicBezTo>
                <a:lnTo>
                  <a:pt x="22246" y="17716"/>
                </a:lnTo>
                <a:cubicBezTo>
                  <a:pt x="22081" y="17276"/>
                  <a:pt x="21883" y="17062"/>
                  <a:pt x="21586" y="17062"/>
                </a:cubicBezTo>
                <a:cubicBezTo>
                  <a:pt x="21393" y="17062"/>
                  <a:pt x="21158" y="17152"/>
                  <a:pt x="20864" y="17331"/>
                </a:cubicBezTo>
                <a:cubicBezTo>
                  <a:pt x="20841" y="17217"/>
                  <a:pt x="20796" y="17127"/>
                  <a:pt x="20751" y="17036"/>
                </a:cubicBezTo>
                <a:cubicBezTo>
                  <a:pt x="20631" y="16783"/>
                  <a:pt x="20386" y="16648"/>
                  <a:pt x="20136" y="16648"/>
                </a:cubicBezTo>
                <a:cubicBezTo>
                  <a:pt x="19960" y="16648"/>
                  <a:pt x="19781" y="16715"/>
                  <a:pt x="19640" y="16855"/>
                </a:cubicBezTo>
                <a:cubicBezTo>
                  <a:pt x="19573" y="16923"/>
                  <a:pt x="19505" y="17013"/>
                  <a:pt x="19459" y="17104"/>
                </a:cubicBezTo>
                <a:lnTo>
                  <a:pt x="19459" y="17081"/>
                </a:lnTo>
                <a:lnTo>
                  <a:pt x="19459" y="17081"/>
                </a:lnTo>
                <a:cubicBezTo>
                  <a:pt x="19459" y="17081"/>
                  <a:pt x="19459" y="17081"/>
                  <a:pt x="19459" y="17081"/>
                </a:cubicBezTo>
                <a:lnTo>
                  <a:pt x="19459" y="17081"/>
                </a:lnTo>
                <a:cubicBezTo>
                  <a:pt x="19458" y="17083"/>
                  <a:pt x="19458" y="17084"/>
                  <a:pt x="19457" y="17085"/>
                </a:cubicBezTo>
                <a:lnTo>
                  <a:pt x="19457" y="17085"/>
                </a:lnTo>
                <a:cubicBezTo>
                  <a:pt x="19435" y="16912"/>
                  <a:pt x="19412" y="16759"/>
                  <a:pt x="19369" y="16606"/>
                </a:cubicBezTo>
                <a:cubicBezTo>
                  <a:pt x="19274" y="16352"/>
                  <a:pt x="19024" y="16199"/>
                  <a:pt x="18766" y="16199"/>
                </a:cubicBezTo>
                <a:cubicBezTo>
                  <a:pt x="18655" y="16199"/>
                  <a:pt x="18542" y="16227"/>
                  <a:pt x="18440" y="16289"/>
                </a:cubicBezTo>
                <a:cubicBezTo>
                  <a:pt x="17747" y="16671"/>
                  <a:pt x="18184" y="17552"/>
                  <a:pt x="18770" y="17552"/>
                </a:cubicBezTo>
                <a:cubicBezTo>
                  <a:pt x="18912" y="17552"/>
                  <a:pt x="19064" y="17500"/>
                  <a:pt x="19210" y="17376"/>
                </a:cubicBezTo>
                <a:cubicBezTo>
                  <a:pt x="19300" y="17286"/>
                  <a:pt x="19389" y="17197"/>
                  <a:pt x="19457" y="17085"/>
                </a:cubicBezTo>
                <a:lnTo>
                  <a:pt x="19457" y="17085"/>
                </a:lnTo>
                <a:cubicBezTo>
                  <a:pt x="19457" y="17087"/>
                  <a:pt x="19457" y="17088"/>
                  <a:pt x="19457" y="17090"/>
                </a:cubicBezTo>
                <a:lnTo>
                  <a:pt x="19457" y="17090"/>
                </a:lnTo>
                <a:cubicBezTo>
                  <a:pt x="19393" y="17405"/>
                  <a:pt x="19507" y="17740"/>
                  <a:pt x="19754" y="17920"/>
                </a:cubicBezTo>
                <a:lnTo>
                  <a:pt x="19052" y="18305"/>
                </a:lnTo>
                <a:cubicBezTo>
                  <a:pt x="18901" y="17831"/>
                  <a:pt x="18709" y="17623"/>
                  <a:pt x="18379" y="17623"/>
                </a:cubicBezTo>
                <a:cubicBezTo>
                  <a:pt x="18362" y="17623"/>
                  <a:pt x="18345" y="17624"/>
                  <a:pt x="18327" y="17625"/>
                </a:cubicBezTo>
                <a:cubicBezTo>
                  <a:pt x="18032" y="17625"/>
                  <a:pt x="17806" y="17806"/>
                  <a:pt x="17692" y="18056"/>
                </a:cubicBezTo>
                <a:cubicBezTo>
                  <a:pt x="17602" y="18373"/>
                  <a:pt x="17715" y="18690"/>
                  <a:pt x="17987" y="18871"/>
                </a:cubicBezTo>
                <a:cubicBezTo>
                  <a:pt x="18082" y="18949"/>
                  <a:pt x="18183" y="18987"/>
                  <a:pt x="18298" y="18987"/>
                </a:cubicBezTo>
                <a:cubicBezTo>
                  <a:pt x="18483" y="18987"/>
                  <a:pt x="18703" y="18886"/>
                  <a:pt x="18984" y="18690"/>
                </a:cubicBezTo>
                <a:lnTo>
                  <a:pt x="19323" y="19324"/>
                </a:lnTo>
                <a:lnTo>
                  <a:pt x="18689" y="19687"/>
                </a:lnTo>
                <a:cubicBezTo>
                  <a:pt x="18576" y="19369"/>
                  <a:pt x="18485" y="19030"/>
                  <a:pt x="18077" y="18984"/>
                </a:cubicBezTo>
                <a:cubicBezTo>
                  <a:pt x="18044" y="18979"/>
                  <a:pt x="18010" y="18977"/>
                  <a:pt x="17977" y="18977"/>
                </a:cubicBezTo>
                <a:cubicBezTo>
                  <a:pt x="17718" y="18977"/>
                  <a:pt x="17473" y="19129"/>
                  <a:pt x="17353" y="19369"/>
                </a:cubicBezTo>
                <a:cubicBezTo>
                  <a:pt x="17194" y="19709"/>
                  <a:pt x="17307" y="20094"/>
                  <a:pt x="17624" y="20321"/>
                </a:cubicBezTo>
                <a:cubicBezTo>
                  <a:pt x="17239" y="20389"/>
                  <a:pt x="16945" y="20525"/>
                  <a:pt x="16877" y="20932"/>
                </a:cubicBezTo>
                <a:cubicBezTo>
                  <a:pt x="16809" y="21227"/>
                  <a:pt x="16967" y="21499"/>
                  <a:pt x="17217" y="21635"/>
                </a:cubicBezTo>
                <a:cubicBezTo>
                  <a:pt x="17340" y="21707"/>
                  <a:pt x="17457" y="21738"/>
                  <a:pt x="17567" y="21738"/>
                </a:cubicBezTo>
                <a:cubicBezTo>
                  <a:pt x="17800" y="21738"/>
                  <a:pt x="18006" y="21600"/>
                  <a:pt x="18191" y="21431"/>
                </a:cubicBezTo>
                <a:lnTo>
                  <a:pt x="18530" y="22110"/>
                </a:lnTo>
                <a:cubicBezTo>
                  <a:pt x="18395" y="22133"/>
                  <a:pt x="18281" y="22178"/>
                  <a:pt x="18168" y="22224"/>
                </a:cubicBezTo>
                <a:cubicBezTo>
                  <a:pt x="18032" y="22314"/>
                  <a:pt x="17919" y="22405"/>
                  <a:pt x="17806" y="22518"/>
                </a:cubicBezTo>
                <a:cubicBezTo>
                  <a:pt x="17806" y="22450"/>
                  <a:pt x="17783" y="22360"/>
                  <a:pt x="17760" y="22292"/>
                </a:cubicBezTo>
                <a:cubicBezTo>
                  <a:pt x="17705" y="21944"/>
                  <a:pt x="17410" y="21742"/>
                  <a:pt x="17107" y="21742"/>
                </a:cubicBezTo>
                <a:cubicBezTo>
                  <a:pt x="16917" y="21742"/>
                  <a:pt x="16722" y="21822"/>
                  <a:pt x="16582" y="21997"/>
                </a:cubicBezTo>
                <a:cubicBezTo>
                  <a:pt x="16537" y="22042"/>
                  <a:pt x="16469" y="22110"/>
                  <a:pt x="16424" y="22178"/>
                </a:cubicBezTo>
                <a:cubicBezTo>
                  <a:pt x="16333" y="22518"/>
                  <a:pt x="16469" y="22881"/>
                  <a:pt x="16764" y="23085"/>
                </a:cubicBezTo>
                <a:cubicBezTo>
                  <a:pt x="16333" y="23175"/>
                  <a:pt x="16016" y="23334"/>
                  <a:pt x="15993" y="23787"/>
                </a:cubicBezTo>
                <a:cubicBezTo>
                  <a:pt x="15993" y="24104"/>
                  <a:pt x="16175" y="24353"/>
                  <a:pt x="16469" y="24444"/>
                </a:cubicBezTo>
                <a:cubicBezTo>
                  <a:pt x="16532" y="24465"/>
                  <a:pt x="16597" y="24475"/>
                  <a:pt x="16662" y="24475"/>
                </a:cubicBezTo>
                <a:cubicBezTo>
                  <a:pt x="16879" y="24475"/>
                  <a:pt x="17095" y="24363"/>
                  <a:pt x="17217" y="24172"/>
                </a:cubicBezTo>
                <a:cubicBezTo>
                  <a:pt x="17307" y="24059"/>
                  <a:pt x="17330" y="23923"/>
                  <a:pt x="17330" y="23787"/>
                </a:cubicBezTo>
                <a:cubicBezTo>
                  <a:pt x="17239" y="23583"/>
                  <a:pt x="17149" y="23356"/>
                  <a:pt x="17058" y="23152"/>
                </a:cubicBezTo>
                <a:lnTo>
                  <a:pt x="17692" y="22858"/>
                </a:lnTo>
                <a:lnTo>
                  <a:pt x="18077" y="23492"/>
                </a:lnTo>
                <a:cubicBezTo>
                  <a:pt x="17738" y="23560"/>
                  <a:pt x="17420" y="23696"/>
                  <a:pt x="17375" y="24104"/>
                </a:cubicBezTo>
                <a:cubicBezTo>
                  <a:pt x="17330" y="24376"/>
                  <a:pt x="17466" y="24670"/>
                  <a:pt x="17715" y="24806"/>
                </a:cubicBezTo>
                <a:cubicBezTo>
                  <a:pt x="17828" y="24866"/>
                  <a:pt x="17934" y="24892"/>
                  <a:pt x="18036" y="24892"/>
                </a:cubicBezTo>
                <a:cubicBezTo>
                  <a:pt x="18284" y="24892"/>
                  <a:pt x="18503" y="24736"/>
                  <a:pt x="18712" y="24512"/>
                </a:cubicBezTo>
                <a:cubicBezTo>
                  <a:pt x="18780" y="24919"/>
                  <a:pt x="18893" y="25214"/>
                  <a:pt x="19301" y="25282"/>
                </a:cubicBezTo>
                <a:cubicBezTo>
                  <a:pt x="19340" y="25288"/>
                  <a:pt x="19380" y="25292"/>
                  <a:pt x="19419" y="25292"/>
                </a:cubicBezTo>
                <a:cubicBezTo>
                  <a:pt x="19654" y="25292"/>
                  <a:pt x="19887" y="25178"/>
                  <a:pt x="20003" y="24965"/>
                </a:cubicBezTo>
                <a:cubicBezTo>
                  <a:pt x="20162" y="24625"/>
                  <a:pt x="20071" y="24217"/>
                  <a:pt x="19776" y="24013"/>
                </a:cubicBezTo>
                <a:lnTo>
                  <a:pt x="20479" y="23674"/>
                </a:lnTo>
                <a:cubicBezTo>
                  <a:pt x="20524" y="23991"/>
                  <a:pt x="20728" y="24240"/>
                  <a:pt x="21045" y="24330"/>
                </a:cubicBezTo>
                <a:cubicBezTo>
                  <a:pt x="21098" y="24344"/>
                  <a:pt x="21153" y="24350"/>
                  <a:pt x="21208" y="24350"/>
                </a:cubicBezTo>
                <a:cubicBezTo>
                  <a:pt x="21435" y="24350"/>
                  <a:pt x="21669" y="24241"/>
                  <a:pt x="21815" y="24059"/>
                </a:cubicBezTo>
                <a:lnTo>
                  <a:pt x="22200" y="24738"/>
                </a:lnTo>
                <a:lnTo>
                  <a:pt x="21521" y="25123"/>
                </a:lnTo>
                <a:cubicBezTo>
                  <a:pt x="21362" y="24602"/>
                  <a:pt x="21181" y="24398"/>
                  <a:pt x="20818" y="24398"/>
                </a:cubicBezTo>
                <a:cubicBezTo>
                  <a:pt x="20524" y="24398"/>
                  <a:pt x="20252" y="24580"/>
                  <a:pt x="20162" y="24851"/>
                </a:cubicBezTo>
                <a:cubicBezTo>
                  <a:pt x="20071" y="25146"/>
                  <a:pt x="20184" y="25440"/>
                  <a:pt x="20411" y="25622"/>
                </a:cubicBezTo>
                <a:cubicBezTo>
                  <a:pt x="20531" y="25708"/>
                  <a:pt x="20641" y="25751"/>
                  <a:pt x="20759" y="25751"/>
                </a:cubicBezTo>
                <a:cubicBezTo>
                  <a:pt x="20953" y="25751"/>
                  <a:pt x="21166" y="25634"/>
                  <a:pt x="21475" y="25395"/>
                </a:cubicBezTo>
                <a:cubicBezTo>
                  <a:pt x="21521" y="25780"/>
                  <a:pt x="21679" y="26075"/>
                  <a:pt x="22110" y="26143"/>
                </a:cubicBezTo>
                <a:cubicBezTo>
                  <a:pt x="22142" y="26149"/>
                  <a:pt x="22174" y="26151"/>
                  <a:pt x="22207" y="26151"/>
                </a:cubicBezTo>
                <a:cubicBezTo>
                  <a:pt x="22426" y="26151"/>
                  <a:pt x="22645" y="26023"/>
                  <a:pt x="22744" y="25826"/>
                </a:cubicBezTo>
                <a:cubicBezTo>
                  <a:pt x="22925" y="25508"/>
                  <a:pt x="22857" y="25123"/>
                  <a:pt x="22563" y="24919"/>
                </a:cubicBezTo>
                <a:lnTo>
                  <a:pt x="23239" y="24421"/>
                </a:lnTo>
                <a:lnTo>
                  <a:pt x="23239" y="24421"/>
                </a:lnTo>
                <a:cubicBezTo>
                  <a:pt x="23201" y="24695"/>
                  <a:pt x="23465" y="24884"/>
                  <a:pt x="23627" y="25101"/>
                </a:cubicBezTo>
                <a:cubicBezTo>
                  <a:pt x="23514" y="25123"/>
                  <a:pt x="23424" y="25123"/>
                  <a:pt x="23310" y="25146"/>
                </a:cubicBezTo>
                <a:cubicBezTo>
                  <a:pt x="23039" y="25214"/>
                  <a:pt x="22835" y="25440"/>
                  <a:pt x="22812" y="25712"/>
                </a:cubicBezTo>
                <a:cubicBezTo>
                  <a:pt x="22789" y="26007"/>
                  <a:pt x="22948" y="26301"/>
                  <a:pt x="23242" y="26415"/>
                </a:cubicBezTo>
                <a:cubicBezTo>
                  <a:pt x="23322" y="26451"/>
                  <a:pt x="23406" y="26468"/>
                  <a:pt x="23489" y="26468"/>
                </a:cubicBezTo>
                <a:cubicBezTo>
                  <a:pt x="23668" y="26468"/>
                  <a:pt x="23844" y="26388"/>
                  <a:pt x="23967" y="26233"/>
                </a:cubicBezTo>
                <a:cubicBezTo>
                  <a:pt x="24035" y="26143"/>
                  <a:pt x="24126" y="26052"/>
                  <a:pt x="24171" y="25961"/>
                </a:cubicBezTo>
                <a:lnTo>
                  <a:pt x="24171" y="25984"/>
                </a:lnTo>
                <a:cubicBezTo>
                  <a:pt x="24216" y="25690"/>
                  <a:pt x="24103" y="25395"/>
                  <a:pt x="23877" y="25214"/>
                </a:cubicBezTo>
                <a:lnTo>
                  <a:pt x="24602" y="24829"/>
                </a:lnTo>
                <a:cubicBezTo>
                  <a:pt x="24670" y="25169"/>
                  <a:pt x="24896" y="25440"/>
                  <a:pt x="25213" y="25576"/>
                </a:cubicBezTo>
                <a:lnTo>
                  <a:pt x="25191" y="25554"/>
                </a:lnTo>
                <a:lnTo>
                  <a:pt x="25961" y="25259"/>
                </a:lnTo>
                <a:lnTo>
                  <a:pt x="26369" y="25916"/>
                </a:lnTo>
                <a:cubicBezTo>
                  <a:pt x="26460" y="25932"/>
                  <a:pt x="26548" y="25939"/>
                  <a:pt x="26632" y="25939"/>
                </a:cubicBezTo>
                <a:cubicBezTo>
                  <a:pt x="26968" y="25939"/>
                  <a:pt x="27238" y="25818"/>
                  <a:pt x="27428" y="25591"/>
                </a:cubicBezTo>
                <a:lnTo>
                  <a:pt x="27428" y="25591"/>
                </a:lnTo>
                <a:cubicBezTo>
                  <a:pt x="27395" y="25851"/>
                  <a:pt x="27495" y="26120"/>
                  <a:pt x="27728" y="26256"/>
                </a:cubicBezTo>
                <a:cubicBezTo>
                  <a:pt x="27841" y="26339"/>
                  <a:pt x="27969" y="26379"/>
                  <a:pt x="28096" y="26379"/>
                </a:cubicBezTo>
                <a:cubicBezTo>
                  <a:pt x="28247" y="26379"/>
                  <a:pt x="28397" y="26322"/>
                  <a:pt x="28521" y="26211"/>
                </a:cubicBezTo>
                <a:cubicBezTo>
                  <a:pt x="28611" y="26143"/>
                  <a:pt x="28679" y="26075"/>
                  <a:pt x="28770" y="26007"/>
                </a:cubicBezTo>
                <a:cubicBezTo>
                  <a:pt x="28815" y="26415"/>
                  <a:pt x="28974" y="26709"/>
                  <a:pt x="29381" y="26777"/>
                </a:cubicBezTo>
                <a:cubicBezTo>
                  <a:pt x="29418" y="26784"/>
                  <a:pt x="29455" y="26787"/>
                  <a:pt x="29491" y="26787"/>
                </a:cubicBezTo>
                <a:cubicBezTo>
                  <a:pt x="29707" y="26787"/>
                  <a:pt x="29922" y="26676"/>
                  <a:pt x="30038" y="26483"/>
                </a:cubicBezTo>
                <a:cubicBezTo>
                  <a:pt x="30265" y="26120"/>
                  <a:pt x="30106" y="25803"/>
                  <a:pt x="29857" y="25508"/>
                </a:cubicBezTo>
                <a:lnTo>
                  <a:pt x="30537" y="25169"/>
                </a:lnTo>
                <a:cubicBezTo>
                  <a:pt x="30605" y="25486"/>
                  <a:pt x="30831" y="25758"/>
                  <a:pt x="31126" y="25894"/>
                </a:cubicBezTo>
                <a:lnTo>
                  <a:pt x="31896" y="25622"/>
                </a:lnTo>
                <a:lnTo>
                  <a:pt x="32281" y="26256"/>
                </a:lnTo>
                <a:cubicBezTo>
                  <a:pt x="32376" y="26271"/>
                  <a:pt x="32466" y="26279"/>
                  <a:pt x="32551" y="26279"/>
                </a:cubicBezTo>
                <a:cubicBezTo>
                  <a:pt x="32939" y="26279"/>
                  <a:pt x="33226" y="26121"/>
                  <a:pt x="33431" y="25817"/>
                </a:cubicBezTo>
                <a:lnTo>
                  <a:pt x="33431" y="25817"/>
                </a:lnTo>
                <a:cubicBezTo>
                  <a:pt x="33307" y="26050"/>
                  <a:pt x="33345" y="26321"/>
                  <a:pt x="33527" y="26483"/>
                </a:cubicBezTo>
                <a:cubicBezTo>
                  <a:pt x="33660" y="26630"/>
                  <a:pt x="33831" y="26701"/>
                  <a:pt x="34003" y="26701"/>
                </a:cubicBezTo>
                <a:cubicBezTo>
                  <a:pt x="34095" y="26701"/>
                  <a:pt x="34188" y="26681"/>
                  <a:pt x="34275" y="26641"/>
                </a:cubicBezTo>
                <a:cubicBezTo>
                  <a:pt x="34433" y="26550"/>
                  <a:pt x="34546" y="26460"/>
                  <a:pt x="34682" y="26347"/>
                </a:cubicBezTo>
                <a:cubicBezTo>
                  <a:pt x="34841" y="26845"/>
                  <a:pt x="35000" y="27049"/>
                  <a:pt x="35294" y="27094"/>
                </a:cubicBezTo>
                <a:cubicBezTo>
                  <a:pt x="35329" y="27100"/>
                  <a:pt x="35364" y="27103"/>
                  <a:pt x="35398" y="27103"/>
                </a:cubicBezTo>
                <a:cubicBezTo>
                  <a:pt x="35628" y="27103"/>
                  <a:pt x="35833" y="26974"/>
                  <a:pt x="35951" y="26777"/>
                </a:cubicBezTo>
                <a:cubicBezTo>
                  <a:pt x="36200" y="26415"/>
                  <a:pt x="35996" y="26097"/>
                  <a:pt x="35770" y="25803"/>
                </a:cubicBezTo>
                <a:lnTo>
                  <a:pt x="36359" y="25531"/>
                </a:lnTo>
                <a:lnTo>
                  <a:pt x="37034" y="26207"/>
                </a:lnTo>
                <a:lnTo>
                  <a:pt x="37034" y="26207"/>
                </a:lnTo>
                <a:cubicBezTo>
                  <a:pt x="37902" y="26023"/>
                  <a:pt x="38099" y="25594"/>
                  <a:pt x="37605" y="24897"/>
                </a:cubicBezTo>
                <a:lnTo>
                  <a:pt x="37605" y="24851"/>
                </a:lnTo>
                <a:lnTo>
                  <a:pt x="38239" y="24580"/>
                </a:lnTo>
                <a:lnTo>
                  <a:pt x="38601" y="25214"/>
                </a:lnTo>
                <a:cubicBezTo>
                  <a:pt x="38103" y="25418"/>
                  <a:pt x="37944" y="25576"/>
                  <a:pt x="37944" y="25916"/>
                </a:cubicBezTo>
                <a:cubicBezTo>
                  <a:pt x="37922" y="26165"/>
                  <a:pt x="38058" y="26415"/>
                  <a:pt x="38284" y="26528"/>
                </a:cubicBezTo>
                <a:cubicBezTo>
                  <a:pt x="38400" y="26592"/>
                  <a:pt x="38509" y="26620"/>
                  <a:pt x="38611" y="26620"/>
                </a:cubicBezTo>
                <a:cubicBezTo>
                  <a:pt x="38869" y="26620"/>
                  <a:pt x="39086" y="26444"/>
                  <a:pt x="39281" y="26233"/>
                </a:cubicBezTo>
                <a:cubicBezTo>
                  <a:pt x="39326" y="26686"/>
                  <a:pt x="39530" y="26958"/>
                  <a:pt x="39938" y="27004"/>
                </a:cubicBezTo>
                <a:cubicBezTo>
                  <a:pt x="39973" y="27009"/>
                  <a:pt x="40007" y="27012"/>
                  <a:pt x="40041" y="27012"/>
                </a:cubicBezTo>
                <a:cubicBezTo>
                  <a:pt x="40271" y="27012"/>
                  <a:pt x="40473" y="26881"/>
                  <a:pt x="40572" y="26664"/>
                </a:cubicBezTo>
                <a:cubicBezTo>
                  <a:pt x="40731" y="26347"/>
                  <a:pt x="40640" y="25961"/>
                  <a:pt x="40346" y="25758"/>
                </a:cubicBezTo>
                <a:lnTo>
                  <a:pt x="40957" y="25440"/>
                </a:lnTo>
                <a:lnTo>
                  <a:pt x="41631" y="26115"/>
                </a:lnTo>
                <a:lnTo>
                  <a:pt x="41631" y="26115"/>
                </a:lnTo>
                <a:lnTo>
                  <a:pt x="42452" y="25848"/>
                </a:lnTo>
                <a:cubicBezTo>
                  <a:pt x="42520" y="26143"/>
                  <a:pt x="42656" y="26437"/>
                  <a:pt x="43087" y="26483"/>
                </a:cubicBezTo>
                <a:cubicBezTo>
                  <a:pt x="43119" y="26488"/>
                  <a:pt x="43151" y="26491"/>
                  <a:pt x="43183" y="26491"/>
                </a:cubicBezTo>
                <a:cubicBezTo>
                  <a:pt x="43398" y="26491"/>
                  <a:pt x="43603" y="26363"/>
                  <a:pt x="43721" y="26165"/>
                </a:cubicBezTo>
                <a:cubicBezTo>
                  <a:pt x="43948" y="25803"/>
                  <a:pt x="43789" y="25486"/>
                  <a:pt x="43540" y="25214"/>
                </a:cubicBezTo>
                <a:lnTo>
                  <a:pt x="44151" y="24897"/>
                </a:lnTo>
                <a:lnTo>
                  <a:pt x="44559" y="25576"/>
                </a:lnTo>
                <a:cubicBezTo>
                  <a:pt x="44469" y="25599"/>
                  <a:pt x="44378" y="25599"/>
                  <a:pt x="44310" y="25644"/>
                </a:cubicBezTo>
                <a:cubicBezTo>
                  <a:pt x="44038" y="25712"/>
                  <a:pt x="43857" y="25961"/>
                  <a:pt x="43857" y="26256"/>
                </a:cubicBezTo>
                <a:cubicBezTo>
                  <a:pt x="43857" y="26550"/>
                  <a:pt x="44038" y="26822"/>
                  <a:pt x="44310" y="26913"/>
                </a:cubicBezTo>
                <a:cubicBezTo>
                  <a:pt x="44380" y="26936"/>
                  <a:pt x="44452" y="26948"/>
                  <a:pt x="44523" y="26948"/>
                </a:cubicBezTo>
                <a:cubicBezTo>
                  <a:pt x="44725" y="26948"/>
                  <a:pt x="44917" y="26854"/>
                  <a:pt x="45035" y="26686"/>
                </a:cubicBezTo>
                <a:cubicBezTo>
                  <a:pt x="45101" y="26620"/>
                  <a:pt x="45167" y="26533"/>
                  <a:pt x="45212" y="26445"/>
                </a:cubicBezTo>
                <a:lnTo>
                  <a:pt x="45212" y="26445"/>
                </a:lnTo>
                <a:cubicBezTo>
                  <a:pt x="45214" y="26450"/>
                  <a:pt x="45215" y="26455"/>
                  <a:pt x="45216" y="26460"/>
                </a:cubicBezTo>
                <a:lnTo>
                  <a:pt x="45216" y="26437"/>
                </a:lnTo>
                <a:cubicBezTo>
                  <a:pt x="45215" y="26440"/>
                  <a:pt x="45214" y="26442"/>
                  <a:pt x="45212" y="26445"/>
                </a:cubicBezTo>
                <a:lnTo>
                  <a:pt x="45212" y="26445"/>
                </a:lnTo>
                <a:cubicBezTo>
                  <a:pt x="45146" y="26178"/>
                  <a:pt x="45079" y="25911"/>
                  <a:pt x="44990" y="25644"/>
                </a:cubicBezTo>
                <a:lnTo>
                  <a:pt x="45601" y="25305"/>
                </a:lnTo>
                <a:cubicBezTo>
                  <a:pt x="45647" y="25644"/>
                  <a:pt x="45918" y="25939"/>
                  <a:pt x="46258" y="26052"/>
                </a:cubicBezTo>
                <a:lnTo>
                  <a:pt x="46236" y="26029"/>
                </a:lnTo>
                <a:lnTo>
                  <a:pt x="46961" y="25758"/>
                </a:lnTo>
                <a:cubicBezTo>
                  <a:pt x="47105" y="26192"/>
                  <a:pt x="47357" y="26404"/>
                  <a:pt x="47653" y="26404"/>
                </a:cubicBezTo>
                <a:cubicBezTo>
                  <a:pt x="47867" y="26404"/>
                  <a:pt x="48105" y="26293"/>
                  <a:pt x="48342" y="26075"/>
                </a:cubicBezTo>
                <a:cubicBezTo>
                  <a:pt x="48501" y="26573"/>
                  <a:pt x="48637" y="26732"/>
                  <a:pt x="48954" y="26777"/>
                </a:cubicBezTo>
                <a:cubicBezTo>
                  <a:pt x="48993" y="26784"/>
                  <a:pt x="49033" y="26787"/>
                  <a:pt x="49073" y="26787"/>
                </a:cubicBezTo>
                <a:cubicBezTo>
                  <a:pt x="49308" y="26787"/>
                  <a:pt x="49540" y="26673"/>
                  <a:pt x="49656" y="26460"/>
                </a:cubicBezTo>
                <a:cubicBezTo>
                  <a:pt x="49860" y="26075"/>
                  <a:pt x="49679" y="25780"/>
                  <a:pt x="49452" y="25508"/>
                </a:cubicBezTo>
                <a:lnTo>
                  <a:pt x="50200" y="25191"/>
                </a:lnTo>
                <a:cubicBezTo>
                  <a:pt x="50200" y="25486"/>
                  <a:pt x="50381" y="25758"/>
                  <a:pt x="50676" y="25871"/>
                </a:cubicBezTo>
                <a:cubicBezTo>
                  <a:pt x="50747" y="25895"/>
                  <a:pt x="50815" y="25906"/>
                  <a:pt x="50880" y="25906"/>
                </a:cubicBezTo>
                <a:cubicBezTo>
                  <a:pt x="51123" y="25906"/>
                  <a:pt x="51327" y="25755"/>
                  <a:pt x="51559" y="25576"/>
                </a:cubicBezTo>
                <a:cubicBezTo>
                  <a:pt x="51650" y="25916"/>
                  <a:pt x="51786" y="26188"/>
                  <a:pt x="52125" y="26279"/>
                </a:cubicBezTo>
                <a:cubicBezTo>
                  <a:pt x="52172" y="26289"/>
                  <a:pt x="52217" y="26293"/>
                  <a:pt x="52260" y="26293"/>
                </a:cubicBezTo>
                <a:cubicBezTo>
                  <a:pt x="52515" y="26293"/>
                  <a:pt x="52728" y="26136"/>
                  <a:pt x="52941" y="25961"/>
                </a:cubicBezTo>
                <a:cubicBezTo>
                  <a:pt x="53009" y="26347"/>
                  <a:pt x="53168" y="26641"/>
                  <a:pt x="53575" y="26686"/>
                </a:cubicBezTo>
                <a:cubicBezTo>
                  <a:pt x="53609" y="26692"/>
                  <a:pt x="53643" y="26694"/>
                  <a:pt x="53676" y="26694"/>
                </a:cubicBezTo>
                <a:cubicBezTo>
                  <a:pt x="53930" y="26694"/>
                  <a:pt x="54155" y="26545"/>
                  <a:pt x="54255" y="26324"/>
                </a:cubicBezTo>
                <a:cubicBezTo>
                  <a:pt x="54413" y="26007"/>
                  <a:pt x="54323" y="25622"/>
                  <a:pt x="54028" y="25395"/>
                </a:cubicBezTo>
                <a:lnTo>
                  <a:pt x="54685" y="25101"/>
                </a:lnTo>
                <a:cubicBezTo>
                  <a:pt x="54799" y="25305"/>
                  <a:pt x="54934" y="25508"/>
                  <a:pt x="55048" y="25712"/>
                </a:cubicBezTo>
                <a:cubicBezTo>
                  <a:pt x="54957" y="25735"/>
                  <a:pt x="54889" y="25758"/>
                  <a:pt x="54799" y="25780"/>
                </a:cubicBezTo>
                <a:cubicBezTo>
                  <a:pt x="54527" y="25871"/>
                  <a:pt x="54346" y="26165"/>
                  <a:pt x="54368" y="26460"/>
                </a:cubicBezTo>
                <a:cubicBezTo>
                  <a:pt x="54368" y="26709"/>
                  <a:pt x="54527" y="26958"/>
                  <a:pt x="54776" y="27049"/>
                </a:cubicBezTo>
                <a:cubicBezTo>
                  <a:pt x="54860" y="27081"/>
                  <a:pt x="54947" y="27097"/>
                  <a:pt x="55031" y="27097"/>
                </a:cubicBezTo>
                <a:cubicBezTo>
                  <a:pt x="55241" y="27097"/>
                  <a:pt x="55440" y="27000"/>
                  <a:pt x="55569" y="26822"/>
                </a:cubicBezTo>
                <a:cubicBezTo>
                  <a:pt x="55614" y="26777"/>
                  <a:pt x="55682" y="26709"/>
                  <a:pt x="55727" y="26641"/>
                </a:cubicBezTo>
                <a:lnTo>
                  <a:pt x="55727" y="26664"/>
                </a:lnTo>
                <a:cubicBezTo>
                  <a:pt x="55773" y="26347"/>
                  <a:pt x="55659" y="26007"/>
                  <a:pt x="55410" y="25803"/>
                </a:cubicBezTo>
                <a:lnTo>
                  <a:pt x="56112" y="25440"/>
                </a:lnTo>
                <a:cubicBezTo>
                  <a:pt x="56135" y="25821"/>
                  <a:pt x="56400" y="26135"/>
                  <a:pt x="56756" y="26230"/>
                </a:cubicBezTo>
                <a:lnTo>
                  <a:pt x="56756" y="26230"/>
                </a:lnTo>
                <a:lnTo>
                  <a:pt x="57472" y="25939"/>
                </a:lnTo>
                <a:cubicBezTo>
                  <a:pt x="57620" y="26358"/>
                  <a:pt x="57866" y="26591"/>
                  <a:pt x="58174" y="26591"/>
                </a:cubicBezTo>
                <a:cubicBezTo>
                  <a:pt x="58383" y="26591"/>
                  <a:pt x="58620" y="26484"/>
                  <a:pt x="58876" y="26256"/>
                </a:cubicBezTo>
                <a:cubicBezTo>
                  <a:pt x="58944" y="26618"/>
                  <a:pt x="59057" y="26913"/>
                  <a:pt x="59488" y="26981"/>
                </a:cubicBezTo>
                <a:cubicBezTo>
                  <a:pt x="59524" y="26988"/>
                  <a:pt x="59561" y="26991"/>
                  <a:pt x="59597" y="26991"/>
                </a:cubicBezTo>
                <a:cubicBezTo>
                  <a:pt x="59808" y="26991"/>
                  <a:pt x="60009" y="26880"/>
                  <a:pt x="60145" y="26686"/>
                </a:cubicBezTo>
                <a:cubicBezTo>
                  <a:pt x="60394" y="26301"/>
                  <a:pt x="60190" y="25984"/>
                  <a:pt x="59964" y="25712"/>
                </a:cubicBezTo>
                <a:lnTo>
                  <a:pt x="60643" y="25418"/>
                </a:lnTo>
                <a:lnTo>
                  <a:pt x="61096" y="26029"/>
                </a:lnTo>
                <a:lnTo>
                  <a:pt x="61074" y="26029"/>
                </a:lnTo>
                <a:cubicBezTo>
                  <a:pt x="61168" y="26059"/>
                  <a:pt x="61264" y="26073"/>
                  <a:pt x="61358" y="26073"/>
                </a:cubicBezTo>
                <a:cubicBezTo>
                  <a:pt x="61627" y="26073"/>
                  <a:pt x="61886" y="25959"/>
                  <a:pt x="62070" y="25758"/>
                </a:cubicBezTo>
                <a:cubicBezTo>
                  <a:pt x="62116" y="26120"/>
                  <a:pt x="62342" y="26437"/>
                  <a:pt x="62682" y="26573"/>
                </a:cubicBezTo>
                <a:lnTo>
                  <a:pt x="62659" y="26550"/>
                </a:lnTo>
                <a:lnTo>
                  <a:pt x="63475" y="26279"/>
                </a:lnTo>
                <a:cubicBezTo>
                  <a:pt x="63497" y="26618"/>
                  <a:pt x="63769" y="26890"/>
                  <a:pt x="64109" y="26913"/>
                </a:cubicBezTo>
                <a:cubicBezTo>
                  <a:pt x="64144" y="26919"/>
                  <a:pt x="64179" y="26922"/>
                  <a:pt x="64213" y="26922"/>
                </a:cubicBezTo>
                <a:cubicBezTo>
                  <a:pt x="64443" y="26922"/>
                  <a:pt x="64648" y="26793"/>
                  <a:pt x="64766" y="26596"/>
                </a:cubicBezTo>
                <a:cubicBezTo>
                  <a:pt x="64970" y="26233"/>
                  <a:pt x="64811" y="25916"/>
                  <a:pt x="64562" y="25644"/>
                </a:cubicBezTo>
                <a:lnTo>
                  <a:pt x="65196" y="25350"/>
                </a:lnTo>
                <a:lnTo>
                  <a:pt x="65559" y="25961"/>
                </a:lnTo>
                <a:cubicBezTo>
                  <a:pt x="65468" y="25984"/>
                  <a:pt x="65355" y="26029"/>
                  <a:pt x="65264" y="26075"/>
                </a:cubicBezTo>
                <a:cubicBezTo>
                  <a:pt x="65015" y="26165"/>
                  <a:pt x="64879" y="26415"/>
                  <a:pt x="64879" y="26686"/>
                </a:cubicBezTo>
                <a:cubicBezTo>
                  <a:pt x="64879" y="26936"/>
                  <a:pt x="65038" y="27185"/>
                  <a:pt x="65264" y="27275"/>
                </a:cubicBezTo>
                <a:cubicBezTo>
                  <a:pt x="65363" y="27325"/>
                  <a:pt x="65465" y="27347"/>
                  <a:pt x="65564" y="27347"/>
                </a:cubicBezTo>
                <a:cubicBezTo>
                  <a:pt x="65738" y="27347"/>
                  <a:pt x="65905" y="27278"/>
                  <a:pt x="66035" y="27162"/>
                </a:cubicBezTo>
                <a:cubicBezTo>
                  <a:pt x="66103" y="27094"/>
                  <a:pt x="66148" y="27004"/>
                  <a:pt x="66216" y="26936"/>
                </a:cubicBezTo>
                <a:cubicBezTo>
                  <a:pt x="66218" y="26928"/>
                  <a:pt x="66220" y="26920"/>
                  <a:pt x="66222" y="26913"/>
                </a:cubicBezTo>
                <a:lnTo>
                  <a:pt x="66216" y="26913"/>
                </a:lnTo>
                <a:cubicBezTo>
                  <a:pt x="66219" y="26910"/>
                  <a:pt x="66221" y="26906"/>
                  <a:pt x="66224" y="26903"/>
                </a:cubicBezTo>
                <a:lnTo>
                  <a:pt x="66224" y="26903"/>
                </a:lnTo>
                <a:cubicBezTo>
                  <a:pt x="66299" y="26574"/>
                  <a:pt x="66185" y="26249"/>
                  <a:pt x="65944" y="26052"/>
                </a:cubicBezTo>
                <a:lnTo>
                  <a:pt x="66624" y="25712"/>
                </a:lnTo>
                <a:cubicBezTo>
                  <a:pt x="66669" y="26007"/>
                  <a:pt x="66850" y="26233"/>
                  <a:pt x="67099" y="26347"/>
                </a:cubicBezTo>
                <a:cubicBezTo>
                  <a:pt x="67172" y="26367"/>
                  <a:pt x="67246" y="26377"/>
                  <a:pt x="67321" y="26377"/>
                </a:cubicBezTo>
                <a:cubicBezTo>
                  <a:pt x="67574" y="26377"/>
                  <a:pt x="67825" y="26262"/>
                  <a:pt x="67983" y="26052"/>
                </a:cubicBezTo>
                <a:cubicBezTo>
                  <a:pt x="68096" y="26415"/>
                  <a:pt x="68187" y="26709"/>
                  <a:pt x="68527" y="26800"/>
                </a:cubicBezTo>
                <a:cubicBezTo>
                  <a:pt x="68592" y="26817"/>
                  <a:pt x="68655" y="26825"/>
                  <a:pt x="68715" y="26825"/>
                </a:cubicBezTo>
                <a:cubicBezTo>
                  <a:pt x="68963" y="26825"/>
                  <a:pt x="69164" y="26683"/>
                  <a:pt x="69365" y="26483"/>
                </a:cubicBezTo>
                <a:cubicBezTo>
                  <a:pt x="69455" y="26890"/>
                  <a:pt x="69614" y="27185"/>
                  <a:pt x="70022" y="27207"/>
                </a:cubicBezTo>
                <a:cubicBezTo>
                  <a:pt x="70061" y="27214"/>
                  <a:pt x="70101" y="27217"/>
                  <a:pt x="70139" y="27217"/>
                </a:cubicBezTo>
                <a:cubicBezTo>
                  <a:pt x="70364" y="27217"/>
                  <a:pt x="70563" y="27106"/>
                  <a:pt x="70679" y="26913"/>
                </a:cubicBezTo>
                <a:cubicBezTo>
                  <a:pt x="70882" y="26528"/>
                  <a:pt x="70724" y="26233"/>
                  <a:pt x="70475" y="25939"/>
                </a:cubicBezTo>
                <a:lnTo>
                  <a:pt x="71109" y="25622"/>
                </a:lnTo>
                <a:lnTo>
                  <a:pt x="71471" y="26233"/>
                </a:lnTo>
                <a:cubicBezTo>
                  <a:pt x="71336" y="26279"/>
                  <a:pt x="71200" y="26347"/>
                  <a:pt x="71064" y="26437"/>
                </a:cubicBezTo>
                <a:cubicBezTo>
                  <a:pt x="70769" y="26641"/>
                  <a:pt x="70724" y="27049"/>
                  <a:pt x="70928" y="27343"/>
                </a:cubicBezTo>
                <a:cubicBezTo>
                  <a:pt x="71049" y="27525"/>
                  <a:pt x="71250" y="27615"/>
                  <a:pt x="71458" y="27615"/>
                </a:cubicBezTo>
                <a:cubicBezTo>
                  <a:pt x="71562" y="27615"/>
                  <a:pt x="71668" y="27593"/>
                  <a:pt x="71766" y="27547"/>
                </a:cubicBezTo>
                <a:cubicBezTo>
                  <a:pt x="72083" y="27389"/>
                  <a:pt x="72219" y="27004"/>
                  <a:pt x="72060" y="26686"/>
                </a:cubicBezTo>
                <a:cubicBezTo>
                  <a:pt x="71970" y="26550"/>
                  <a:pt x="71879" y="26415"/>
                  <a:pt x="71789" y="26279"/>
                </a:cubicBezTo>
                <a:lnTo>
                  <a:pt x="71789" y="26279"/>
                </a:lnTo>
                <a:cubicBezTo>
                  <a:pt x="71821" y="26283"/>
                  <a:pt x="71853" y="26286"/>
                  <a:pt x="71885" y="26286"/>
                </a:cubicBezTo>
                <a:cubicBezTo>
                  <a:pt x="72164" y="26286"/>
                  <a:pt x="72412" y="26113"/>
                  <a:pt x="72514" y="25848"/>
                </a:cubicBezTo>
                <a:cubicBezTo>
                  <a:pt x="72627" y="25554"/>
                  <a:pt x="72536" y="25214"/>
                  <a:pt x="72310" y="24987"/>
                </a:cubicBezTo>
                <a:lnTo>
                  <a:pt x="72921" y="24670"/>
                </a:lnTo>
                <a:lnTo>
                  <a:pt x="73329" y="25327"/>
                </a:lnTo>
                <a:cubicBezTo>
                  <a:pt x="72967" y="25350"/>
                  <a:pt x="72672" y="25531"/>
                  <a:pt x="72604" y="25916"/>
                </a:cubicBezTo>
                <a:cubicBezTo>
                  <a:pt x="72536" y="26279"/>
                  <a:pt x="72763" y="26618"/>
                  <a:pt x="73103" y="26709"/>
                </a:cubicBezTo>
                <a:cubicBezTo>
                  <a:pt x="73118" y="26724"/>
                  <a:pt x="73133" y="26739"/>
                  <a:pt x="73148" y="26754"/>
                </a:cubicBezTo>
                <a:lnTo>
                  <a:pt x="73148" y="26754"/>
                </a:lnTo>
                <a:lnTo>
                  <a:pt x="73941" y="26483"/>
                </a:lnTo>
                <a:cubicBezTo>
                  <a:pt x="74112" y="26911"/>
                  <a:pt x="74349" y="27145"/>
                  <a:pt x="74650" y="27145"/>
                </a:cubicBezTo>
                <a:cubicBezTo>
                  <a:pt x="74747" y="27145"/>
                  <a:pt x="74850" y="27121"/>
                  <a:pt x="74960" y="27072"/>
                </a:cubicBezTo>
                <a:cubicBezTo>
                  <a:pt x="75413" y="26845"/>
                  <a:pt x="75458" y="26437"/>
                  <a:pt x="75096" y="25826"/>
                </a:cubicBezTo>
                <a:lnTo>
                  <a:pt x="75685" y="25531"/>
                </a:lnTo>
                <a:lnTo>
                  <a:pt x="76047" y="26143"/>
                </a:lnTo>
                <a:cubicBezTo>
                  <a:pt x="75980" y="26165"/>
                  <a:pt x="75912" y="26188"/>
                  <a:pt x="75844" y="26211"/>
                </a:cubicBezTo>
                <a:cubicBezTo>
                  <a:pt x="75594" y="26324"/>
                  <a:pt x="75368" y="26483"/>
                  <a:pt x="75368" y="26800"/>
                </a:cubicBezTo>
                <a:cubicBezTo>
                  <a:pt x="75345" y="27072"/>
                  <a:pt x="75504" y="27343"/>
                  <a:pt x="75753" y="27457"/>
                </a:cubicBezTo>
                <a:cubicBezTo>
                  <a:pt x="75847" y="27504"/>
                  <a:pt x="75947" y="27526"/>
                  <a:pt x="76045" y="27526"/>
                </a:cubicBezTo>
                <a:cubicBezTo>
                  <a:pt x="76231" y="27526"/>
                  <a:pt x="76413" y="27446"/>
                  <a:pt x="76546" y="27298"/>
                </a:cubicBezTo>
                <a:cubicBezTo>
                  <a:pt x="76614" y="27253"/>
                  <a:pt x="76704" y="27207"/>
                  <a:pt x="76795" y="27162"/>
                </a:cubicBezTo>
                <a:lnTo>
                  <a:pt x="76795" y="27162"/>
                </a:lnTo>
                <a:cubicBezTo>
                  <a:pt x="76772" y="27570"/>
                  <a:pt x="76908" y="27774"/>
                  <a:pt x="77180" y="27887"/>
                </a:cubicBezTo>
                <a:cubicBezTo>
                  <a:pt x="77258" y="27913"/>
                  <a:pt x="77337" y="27926"/>
                  <a:pt x="77415" y="27926"/>
                </a:cubicBezTo>
                <a:cubicBezTo>
                  <a:pt x="77609" y="27926"/>
                  <a:pt x="77792" y="27845"/>
                  <a:pt x="77905" y="27683"/>
                </a:cubicBezTo>
                <a:cubicBezTo>
                  <a:pt x="77996" y="27570"/>
                  <a:pt x="78041" y="27457"/>
                  <a:pt x="78064" y="27321"/>
                </a:cubicBezTo>
                <a:cubicBezTo>
                  <a:pt x="77996" y="27072"/>
                  <a:pt x="77905" y="26845"/>
                  <a:pt x="77814" y="26618"/>
                </a:cubicBezTo>
                <a:lnTo>
                  <a:pt x="78494" y="26301"/>
                </a:lnTo>
                <a:cubicBezTo>
                  <a:pt x="78494" y="26706"/>
                  <a:pt x="78762" y="26910"/>
                  <a:pt x="79054" y="27090"/>
                </a:cubicBezTo>
                <a:lnTo>
                  <a:pt x="79054" y="27090"/>
                </a:lnTo>
                <a:cubicBezTo>
                  <a:pt x="79056" y="27091"/>
                  <a:pt x="79058" y="27091"/>
                  <a:pt x="79060" y="27091"/>
                </a:cubicBezTo>
                <a:lnTo>
                  <a:pt x="79060" y="27091"/>
                </a:lnTo>
                <a:lnTo>
                  <a:pt x="79060" y="27072"/>
                </a:lnTo>
                <a:lnTo>
                  <a:pt x="79876" y="26800"/>
                </a:lnTo>
                <a:cubicBezTo>
                  <a:pt x="80034" y="27230"/>
                  <a:pt x="80170" y="27389"/>
                  <a:pt x="80465" y="27434"/>
                </a:cubicBezTo>
                <a:cubicBezTo>
                  <a:pt x="80503" y="27440"/>
                  <a:pt x="80541" y="27443"/>
                  <a:pt x="80578" y="27443"/>
                </a:cubicBezTo>
                <a:cubicBezTo>
                  <a:pt x="80827" y="27443"/>
                  <a:pt x="81049" y="27314"/>
                  <a:pt x="81167" y="27117"/>
                </a:cubicBezTo>
                <a:cubicBezTo>
                  <a:pt x="81394" y="26732"/>
                  <a:pt x="81212" y="26437"/>
                  <a:pt x="80986" y="26143"/>
                </a:cubicBezTo>
                <a:lnTo>
                  <a:pt x="81598" y="25848"/>
                </a:lnTo>
                <a:lnTo>
                  <a:pt x="81960" y="26460"/>
                </a:lnTo>
                <a:cubicBezTo>
                  <a:pt x="81892" y="26483"/>
                  <a:pt x="81824" y="26505"/>
                  <a:pt x="81756" y="26528"/>
                </a:cubicBezTo>
                <a:cubicBezTo>
                  <a:pt x="81167" y="26686"/>
                  <a:pt x="81122" y="27502"/>
                  <a:pt x="81666" y="27774"/>
                </a:cubicBezTo>
                <a:cubicBezTo>
                  <a:pt x="81760" y="27821"/>
                  <a:pt x="81862" y="27844"/>
                  <a:pt x="81963" y="27844"/>
                </a:cubicBezTo>
                <a:cubicBezTo>
                  <a:pt x="82154" y="27844"/>
                  <a:pt x="82340" y="27763"/>
                  <a:pt x="82458" y="27615"/>
                </a:cubicBezTo>
                <a:cubicBezTo>
                  <a:pt x="82549" y="27547"/>
                  <a:pt x="82617" y="27502"/>
                  <a:pt x="82708" y="27479"/>
                </a:cubicBezTo>
                <a:cubicBezTo>
                  <a:pt x="82617" y="27162"/>
                  <a:pt x="82504" y="26868"/>
                  <a:pt x="82390" y="26528"/>
                </a:cubicBezTo>
                <a:lnTo>
                  <a:pt x="82979" y="26256"/>
                </a:lnTo>
                <a:lnTo>
                  <a:pt x="83342" y="26868"/>
                </a:lnTo>
                <a:cubicBezTo>
                  <a:pt x="83093" y="26981"/>
                  <a:pt x="82708" y="27049"/>
                  <a:pt x="82708" y="27479"/>
                </a:cubicBezTo>
                <a:cubicBezTo>
                  <a:pt x="82708" y="27887"/>
                  <a:pt x="82821" y="28091"/>
                  <a:pt x="83093" y="28204"/>
                </a:cubicBezTo>
                <a:cubicBezTo>
                  <a:pt x="83172" y="28237"/>
                  <a:pt x="83253" y="28253"/>
                  <a:pt x="83333" y="28253"/>
                </a:cubicBezTo>
                <a:cubicBezTo>
                  <a:pt x="83525" y="28253"/>
                  <a:pt x="83705" y="28161"/>
                  <a:pt x="83818" y="28000"/>
                </a:cubicBezTo>
                <a:cubicBezTo>
                  <a:pt x="83931" y="27819"/>
                  <a:pt x="83976" y="27615"/>
                  <a:pt x="83954" y="27434"/>
                </a:cubicBezTo>
                <a:cubicBezTo>
                  <a:pt x="83908" y="27253"/>
                  <a:pt x="83818" y="27094"/>
                  <a:pt x="83704" y="26958"/>
                </a:cubicBezTo>
                <a:lnTo>
                  <a:pt x="84384" y="26641"/>
                </a:lnTo>
                <a:cubicBezTo>
                  <a:pt x="84449" y="26965"/>
                  <a:pt x="84658" y="27228"/>
                  <a:pt x="84933" y="27389"/>
                </a:cubicBezTo>
                <a:lnTo>
                  <a:pt x="84933" y="27389"/>
                </a:lnTo>
                <a:cubicBezTo>
                  <a:pt x="84946" y="27389"/>
                  <a:pt x="84959" y="27389"/>
                  <a:pt x="84973" y="27389"/>
                </a:cubicBezTo>
                <a:lnTo>
                  <a:pt x="84973" y="27389"/>
                </a:lnTo>
                <a:lnTo>
                  <a:pt x="84973" y="27389"/>
                </a:lnTo>
                <a:lnTo>
                  <a:pt x="85788" y="27117"/>
                </a:lnTo>
                <a:cubicBezTo>
                  <a:pt x="85811" y="27434"/>
                  <a:pt x="86060" y="27683"/>
                  <a:pt x="86377" y="27751"/>
                </a:cubicBezTo>
                <a:cubicBezTo>
                  <a:pt x="86417" y="27758"/>
                  <a:pt x="86456" y="27761"/>
                  <a:pt x="86495" y="27761"/>
                </a:cubicBezTo>
                <a:cubicBezTo>
                  <a:pt x="86720" y="27761"/>
                  <a:pt x="86918" y="27650"/>
                  <a:pt x="87034" y="27457"/>
                </a:cubicBezTo>
                <a:cubicBezTo>
                  <a:pt x="87284" y="27072"/>
                  <a:pt x="87125" y="26754"/>
                  <a:pt x="86898" y="26460"/>
                </a:cubicBezTo>
                <a:lnTo>
                  <a:pt x="87578" y="26165"/>
                </a:lnTo>
                <a:lnTo>
                  <a:pt x="87918" y="26754"/>
                </a:lnTo>
                <a:cubicBezTo>
                  <a:pt x="87306" y="27026"/>
                  <a:pt x="87102" y="27366"/>
                  <a:pt x="87329" y="27774"/>
                </a:cubicBezTo>
                <a:cubicBezTo>
                  <a:pt x="87447" y="28009"/>
                  <a:pt x="87680" y="28140"/>
                  <a:pt x="87915" y="28140"/>
                </a:cubicBezTo>
                <a:cubicBezTo>
                  <a:pt x="88042" y="28140"/>
                  <a:pt x="88169" y="28102"/>
                  <a:pt x="88280" y="28023"/>
                </a:cubicBezTo>
                <a:cubicBezTo>
                  <a:pt x="88665" y="27774"/>
                  <a:pt x="88665" y="27366"/>
                  <a:pt x="88280" y="26868"/>
                </a:cubicBezTo>
                <a:lnTo>
                  <a:pt x="88937" y="26573"/>
                </a:lnTo>
                <a:cubicBezTo>
                  <a:pt x="89073" y="26754"/>
                  <a:pt x="89186" y="26958"/>
                  <a:pt x="89322" y="27185"/>
                </a:cubicBezTo>
                <a:cubicBezTo>
                  <a:pt x="88779" y="27389"/>
                  <a:pt x="88620" y="27570"/>
                  <a:pt x="88643" y="27932"/>
                </a:cubicBezTo>
                <a:cubicBezTo>
                  <a:pt x="88665" y="28204"/>
                  <a:pt x="88869" y="28453"/>
                  <a:pt x="89141" y="28521"/>
                </a:cubicBezTo>
                <a:cubicBezTo>
                  <a:pt x="89193" y="28534"/>
                  <a:pt x="89246" y="28541"/>
                  <a:pt x="89297" y="28541"/>
                </a:cubicBezTo>
                <a:cubicBezTo>
                  <a:pt x="89513" y="28541"/>
                  <a:pt x="89715" y="28428"/>
                  <a:pt x="89843" y="28227"/>
                </a:cubicBezTo>
                <a:cubicBezTo>
                  <a:pt x="90047" y="27932"/>
                  <a:pt x="89979" y="27683"/>
                  <a:pt x="89640" y="27275"/>
                </a:cubicBezTo>
                <a:lnTo>
                  <a:pt x="90364" y="26936"/>
                </a:lnTo>
                <a:cubicBezTo>
                  <a:pt x="90484" y="27415"/>
                  <a:pt x="90706" y="27660"/>
                  <a:pt x="91007" y="27660"/>
                </a:cubicBezTo>
                <a:cubicBezTo>
                  <a:pt x="91218" y="27660"/>
                  <a:pt x="91467" y="27540"/>
                  <a:pt x="91746" y="27298"/>
                </a:cubicBezTo>
                <a:cubicBezTo>
                  <a:pt x="91769" y="27321"/>
                  <a:pt x="91792" y="27343"/>
                  <a:pt x="91792" y="27366"/>
                </a:cubicBezTo>
                <a:cubicBezTo>
                  <a:pt x="91875" y="27813"/>
                  <a:pt x="92106" y="28045"/>
                  <a:pt x="92398" y="28045"/>
                </a:cubicBezTo>
                <a:cubicBezTo>
                  <a:pt x="92579" y="28045"/>
                  <a:pt x="92784" y="27956"/>
                  <a:pt x="92992" y="27774"/>
                </a:cubicBezTo>
                <a:cubicBezTo>
                  <a:pt x="93054" y="27753"/>
                  <a:pt x="93117" y="27713"/>
                  <a:pt x="93196" y="27689"/>
                </a:cubicBezTo>
                <a:lnTo>
                  <a:pt x="93196" y="27689"/>
                </a:lnTo>
                <a:cubicBezTo>
                  <a:pt x="93197" y="28071"/>
                  <a:pt x="93311" y="28295"/>
                  <a:pt x="93604" y="28385"/>
                </a:cubicBezTo>
                <a:cubicBezTo>
                  <a:pt x="93685" y="28419"/>
                  <a:pt x="93768" y="28435"/>
                  <a:pt x="93849" y="28435"/>
                </a:cubicBezTo>
                <a:cubicBezTo>
                  <a:pt x="94041" y="28435"/>
                  <a:pt x="94224" y="28347"/>
                  <a:pt x="94351" y="28204"/>
                </a:cubicBezTo>
                <a:cubicBezTo>
                  <a:pt x="94646" y="27796"/>
                  <a:pt x="94442" y="27457"/>
                  <a:pt x="94193" y="27162"/>
                </a:cubicBezTo>
                <a:lnTo>
                  <a:pt x="94872" y="26868"/>
                </a:lnTo>
                <a:lnTo>
                  <a:pt x="95258" y="27434"/>
                </a:lnTo>
                <a:cubicBezTo>
                  <a:pt x="95144" y="27479"/>
                  <a:pt x="95031" y="27525"/>
                  <a:pt x="94918" y="27570"/>
                </a:cubicBezTo>
                <a:cubicBezTo>
                  <a:pt x="94601" y="27728"/>
                  <a:pt x="94465" y="28114"/>
                  <a:pt x="94646" y="28431"/>
                </a:cubicBezTo>
                <a:cubicBezTo>
                  <a:pt x="94781" y="28686"/>
                  <a:pt x="94989" y="28790"/>
                  <a:pt x="95195" y="28790"/>
                </a:cubicBezTo>
                <a:cubicBezTo>
                  <a:pt x="95649" y="28790"/>
                  <a:pt x="96098" y="28287"/>
                  <a:pt x="95756" y="27774"/>
                </a:cubicBezTo>
                <a:cubicBezTo>
                  <a:pt x="95688" y="27683"/>
                  <a:pt x="95620" y="27593"/>
                  <a:pt x="95529" y="27525"/>
                </a:cubicBezTo>
                <a:lnTo>
                  <a:pt x="96277" y="27162"/>
                </a:lnTo>
                <a:cubicBezTo>
                  <a:pt x="96345" y="27525"/>
                  <a:pt x="96481" y="27819"/>
                  <a:pt x="96889" y="27887"/>
                </a:cubicBezTo>
                <a:cubicBezTo>
                  <a:pt x="96928" y="27894"/>
                  <a:pt x="96967" y="27897"/>
                  <a:pt x="97006" y="27897"/>
                </a:cubicBezTo>
                <a:cubicBezTo>
                  <a:pt x="97237" y="27897"/>
                  <a:pt x="97455" y="27783"/>
                  <a:pt x="97591" y="27570"/>
                </a:cubicBezTo>
                <a:cubicBezTo>
                  <a:pt x="97795" y="27207"/>
                  <a:pt x="97614" y="26890"/>
                  <a:pt x="97410" y="26618"/>
                </a:cubicBezTo>
                <a:lnTo>
                  <a:pt x="98044" y="26324"/>
                </a:lnTo>
                <a:lnTo>
                  <a:pt x="98542" y="26936"/>
                </a:lnTo>
                <a:cubicBezTo>
                  <a:pt x="98623" y="26959"/>
                  <a:pt x="98705" y="26970"/>
                  <a:pt x="98786" y="26970"/>
                </a:cubicBezTo>
                <a:cubicBezTo>
                  <a:pt x="99025" y="26970"/>
                  <a:pt x="99257" y="26872"/>
                  <a:pt x="99426" y="26686"/>
                </a:cubicBezTo>
                <a:lnTo>
                  <a:pt x="99902" y="27366"/>
                </a:lnTo>
                <a:lnTo>
                  <a:pt x="99856" y="27366"/>
                </a:lnTo>
                <a:cubicBezTo>
                  <a:pt x="99936" y="27385"/>
                  <a:pt x="100015" y="27394"/>
                  <a:pt x="100093" y="27394"/>
                </a:cubicBezTo>
                <a:cubicBezTo>
                  <a:pt x="100394" y="27394"/>
                  <a:pt x="100678" y="27260"/>
                  <a:pt x="100876" y="27026"/>
                </a:cubicBezTo>
                <a:cubicBezTo>
                  <a:pt x="100944" y="27457"/>
                  <a:pt x="101102" y="27728"/>
                  <a:pt x="101510" y="27774"/>
                </a:cubicBezTo>
                <a:cubicBezTo>
                  <a:pt x="101528" y="27775"/>
                  <a:pt x="101546" y="27775"/>
                  <a:pt x="101563" y="27775"/>
                </a:cubicBezTo>
                <a:cubicBezTo>
                  <a:pt x="101959" y="27775"/>
                  <a:pt x="102173" y="27533"/>
                  <a:pt x="102303" y="27207"/>
                </a:cubicBezTo>
                <a:cubicBezTo>
                  <a:pt x="102311" y="27200"/>
                  <a:pt x="102318" y="27192"/>
                  <a:pt x="102325" y="27185"/>
                </a:cubicBezTo>
                <a:lnTo>
                  <a:pt x="102325" y="27185"/>
                </a:lnTo>
                <a:cubicBezTo>
                  <a:pt x="102322" y="27288"/>
                  <a:pt x="102303" y="27372"/>
                  <a:pt x="102303" y="27457"/>
                </a:cubicBezTo>
                <a:cubicBezTo>
                  <a:pt x="102257" y="27751"/>
                  <a:pt x="102416" y="28046"/>
                  <a:pt x="102688" y="28159"/>
                </a:cubicBezTo>
                <a:cubicBezTo>
                  <a:pt x="102776" y="28196"/>
                  <a:pt x="102870" y="28213"/>
                  <a:pt x="102962" y="28213"/>
                </a:cubicBezTo>
                <a:cubicBezTo>
                  <a:pt x="103154" y="28213"/>
                  <a:pt x="103343" y="28138"/>
                  <a:pt x="103481" y="28000"/>
                </a:cubicBezTo>
                <a:cubicBezTo>
                  <a:pt x="103543" y="27938"/>
                  <a:pt x="103605" y="27895"/>
                  <a:pt x="103685" y="27853"/>
                </a:cubicBezTo>
                <a:lnTo>
                  <a:pt x="103685" y="27853"/>
                </a:lnTo>
                <a:cubicBezTo>
                  <a:pt x="103689" y="27955"/>
                  <a:pt x="103710" y="28057"/>
                  <a:pt x="103730" y="28159"/>
                </a:cubicBezTo>
                <a:cubicBezTo>
                  <a:pt x="103813" y="28442"/>
                  <a:pt x="104067" y="28615"/>
                  <a:pt x="104340" y="28615"/>
                </a:cubicBezTo>
                <a:cubicBezTo>
                  <a:pt x="104439" y="28615"/>
                  <a:pt x="104540" y="28592"/>
                  <a:pt x="104636" y="28544"/>
                </a:cubicBezTo>
                <a:cubicBezTo>
                  <a:pt x="104976" y="28363"/>
                  <a:pt x="105089" y="27955"/>
                  <a:pt x="104908" y="27638"/>
                </a:cubicBezTo>
                <a:cubicBezTo>
                  <a:pt x="104840" y="27525"/>
                  <a:pt x="104772" y="27434"/>
                  <a:pt x="104681" y="27343"/>
                </a:cubicBezTo>
                <a:lnTo>
                  <a:pt x="105361" y="27049"/>
                </a:lnTo>
                <a:cubicBezTo>
                  <a:pt x="105598" y="27483"/>
                  <a:pt x="105812" y="27695"/>
                  <a:pt x="106082" y="27695"/>
                </a:cubicBezTo>
                <a:cubicBezTo>
                  <a:pt x="106278" y="27695"/>
                  <a:pt x="106503" y="27585"/>
                  <a:pt x="106788" y="27366"/>
                </a:cubicBezTo>
                <a:cubicBezTo>
                  <a:pt x="106879" y="27728"/>
                  <a:pt x="107037" y="28046"/>
                  <a:pt x="107468" y="28068"/>
                </a:cubicBezTo>
                <a:cubicBezTo>
                  <a:pt x="107500" y="28074"/>
                  <a:pt x="107532" y="28077"/>
                  <a:pt x="107564" y="28077"/>
                </a:cubicBezTo>
                <a:cubicBezTo>
                  <a:pt x="107784" y="28077"/>
                  <a:pt x="108003" y="27946"/>
                  <a:pt x="108102" y="27728"/>
                </a:cubicBezTo>
                <a:cubicBezTo>
                  <a:pt x="108261" y="27411"/>
                  <a:pt x="108170" y="27049"/>
                  <a:pt x="107898" y="26822"/>
                </a:cubicBezTo>
                <a:lnTo>
                  <a:pt x="108555" y="26505"/>
                </a:lnTo>
                <a:cubicBezTo>
                  <a:pt x="108714" y="26732"/>
                  <a:pt x="108872" y="26936"/>
                  <a:pt x="109031" y="27162"/>
                </a:cubicBezTo>
                <a:cubicBezTo>
                  <a:pt x="109122" y="27195"/>
                  <a:pt x="109217" y="27210"/>
                  <a:pt x="109311" y="27210"/>
                </a:cubicBezTo>
                <a:cubicBezTo>
                  <a:pt x="109545" y="27210"/>
                  <a:pt x="109775" y="27113"/>
                  <a:pt x="109937" y="26936"/>
                </a:cubicBezTo>
                <a:cubicBezTo>
                  <a:pt x="110073" y="27162"/>
                  <a:pt x="110209" y="27343"/>
                  <a:pt x="110322" y="27547"/>
                </a:cubicBezTo>
                <a:cubicBezTo>
                  <a:pt x="110209" y="27593"/>
                  <a:pt x="110096" y="27660"/>
                  <a:pt x="109982" y="27706"/>
                </a:cubicBezTo>
                <a:cubicBezTo>
                  <a:pt x="109733" y="27842"/>
                  <a:pt x="109597" y="28114"/>
                  <a:pt x="109642" y="28385"/>
                </a:cubicBezTo>
                <a:cubicBezTo>
                  <a:pt x="109693" y="28738"/>
                  <a:pt x="109987" y="28929"/>
                  <a:pt x="110282" y="28929"/>
                </a:cubicBezTo>
                <a:cubicBezTo>
                  <a:pt x="110518" y="28929"/>
                  <a:pt x="110755" y="28806"/>
                  <a:pt x="110866" y="28544"/>
                </a:cubicBezTo>
                <a:cubicBezTo>
                  <a:pt x="110979" y="28272"/>
                  <a:pt x="110911" y="27978"/>
                  <a:pt x="110685" y="27796"/>
                </a:cubicBezTo>
                <a:cubicBezTo>
                  <a:pt x="110571" y="27706"/>
                  <a:pt x="110435" y="27638"/>
                  <a:pt x="110322" y="27547"/>
                </a:cubicBezTo>
                <a:lnTo>
                  <a:pt x="110322" y="27547"/>
                </a:lnTo>
                <a:cubicBezTo>
                  <a:pt x="110425" y="27586"/>
                  <a:pt x="110533" y="27604"/>
                  <a:pt x="110641" y="27604"/>
                </a:cubicBezTo>
                <a:cubicBezTo>
                  <a:pt x="110914" y="27604"/>
                  <a:pt x="111186" y="27486"/>
                  <a:pt x="111364" y="27275"/>
                </a:cubicBezTo>
                <a:cubicBezTo>
                  <a:pt x="111545" y="27774"/>
                  <a:pt x="111704" y="27955"/>
                  <a:pt x="112021" y="28000"/>
                </a:cubicBezTo>
                <a:cubicBezTo>
                  <a:pt x="112041" y="28002"/>
                  <a:pt x="112060" y="28003"/>
                  <a:pt x="112080" y="28003"/>
                </a:cubicBezTo>
                <a:cubicBezTo>
                  <a:pt x="112331" y="28003"/>
                  <a:pt x="112575" y="27869"/>
                  <a:pt x="112701" y="27638"/>
                </a:cubicBezTo>
                <a:cubicBezTo>
                  <a:pt x="112859" y="27321"/>
                  <a:pt x="112769" y="26958"/>
                  <a:pt x="112519" y="26732"/>
                </a:cubicBezTo>
                <a:lnTo>
                  <a:pt x="113131" y="26415"/>
                </a:lnTo>
                <a:lnTo>
                  <a:pt x="113516" y="27049"/>
                </a:lnTo>
                <a:cubicBezTo>
                  <a:pt x="112995" y="27185"/>
                  <a:pt x="112814" y="27343"/>
                  <a:pt x="112814" y="27683"/>
                </a:cubicBezTo>
                <a:cubicBezTo>
                  <a:pt x="112785" y="28108"/>
                  <a:pt x="113134" y="28390"/>
                  <a:pt x="113489" y="28390"/>
                </a:cubicBezTo>
                <a:cubicBezTo>
                  <a:pt x="113683" y="28390"/>
                  <a:pt x="113878" y="28306"/>
                  <a:pt x="114015" y="28114"/>
                </a:cubicBezTo>
                <a:cubicBezTo>
                  <a:pt x="114241" y="27819"/>
                  <a:pt x="114196" y="27570"/>
                  <a:pt x="113879" y="27117"/>
                </a:cubicBezTo>
                <a:lnTo>
                  <a:pt x="114490" y="26822"/>
                </a:lnTo>
                <a:lnTo>
                  <a:pt x="114921" y="27457"/>
                </a:lnTo>
                <a:lnTo>
                  <a:pt x="114898" y="27457"/>
                </a:lnTo>
                <a:cubicBezTo>
                  <a:pt x="114901" y="27459"/>
                  <a:pt x="114904" y="27461"/>
                  <a:pt x="114908" y="27463"/>
                </a:cubicBezTo>
                <a:lnTo>
                  <a:pt x="114908" y="27463"/>
                </a:lnTo>
                <a:cubicBezTo>
                  <a:pt x="114909" y="27462"/>
                  <a:pt x="114910" y="27462"/>
                  <a:pt x="114911" y="27461"/>
                </a:cubicBezTo>
                <a:lnTo>
                  <a:pt x="114911" y="27461"/>
                </a:lnTo>
                <a:cubicBezTo>
                  <a:pt x="115013" y="27498"/>
                  <a:pt x="115114" y="27515"/>
                  <a:pt x="115213" y="27515"/>
                </a:cubicBezTo>
                <a:cubicBezTo>
                  <a:pt x="115463" y="27515"/>
                  <a:pt x="115696" y="27406"/>
                  <a:pt x="115872" y="27230"/>
                </a:cubicBezTo>
                <a:cubicBezTo>
                  <a:pt x="116107" y="27686"/>
                  <a:pt x="116326" y="27910"/>
                  <a:pt x="116595" y="27910"/>
                </a:cubicBezTo>
                <a:cubicBezTo>
                  <a:pt x="116794" y="27910"/>
                  <a:pt x="117020" y="27788"/>
                  <a:pt x="117299" y="27547"/>
                </a:cubicBezTo>
                <a:cubicBezTo>
                  <a:pt x="117367" y="27932"/>
                  <a:pt x="117526" y="28249"/>
                  <a:pt x="117934" y="28295"/>
                </a:cubicBezTo>
                <a:cubicBezTo>
                  <a:pt x="117951" y="28296"/>
                  <a:pt x="117968" y="28297"/>
                  <a:pt x="117985" y="28297"/>
                </a:cubicBezTo>
                <a:cubicBezTo>
                  <a:pt x="118239" y="28297"/>
                  <a:pt x="118483" y="28143"/>
                  <a:pt x="118568" y="27910"/>
                </a:cubicBezTo>
                <a:cubicBezTo>
                  <a:pt x="118772" y="27547"/>
                  <a:pt x="118636" y="27253"/>
                  <a:pt x="118387" y="26981"/>
                </a:cubicBezTo>
                <a:lnTo>
                  <a:pt x="119021" y="26664"/>
                </a:lnTo>
                <a:cubicBezTo>
                  <a:pt x="119216" y="27081"/>
                  <a:pt x="119444" y="27310"/>
                  <a:pt x="119749" y="27310"/>
                </a:cubicBezTo>
                <a:cubicBezTo>
                  <a:pt x="119941" y="27310"/>
                  <a:pt x="120163" y="27219"/>
                  <a:pt x="120425" y="27026"/>
                </a:cubicBezTo>
                <a:cubicBezTo>
                  <a:pt x="120561" y="27502"/>
                  <a:pt x="120743" y="27706"/>
                  <a:pt x="121037" y="27751"/>
                </a:cubicBezTo>
                <a:cubicBezTo>
                  <a:pt x="121076" y="27758"/>
                  <a:pt x="121116" y="27761"/>
                  <a:pt x="121155" y="27761"/>
                </a:cubicBezTo>
                <a:cubicBezTo>
                  <a:pt x="121385" y="27761"/>
                  <a:pt x="121604" y="27647"/>
                  <a:pt x="121739" y="27434"/>
                </a:cubicBezTo>
                <a:cubicBezTo>
                  <a:pt x="121966" y="27072"/>
                  <a:pt x="121830" y="26754"/>
                  <a:pt x="121581" y="26483"/>
                </a:cubicBezTo>
                <a:lnTo>
                  <a:pt x="122260" y="26165"/>
                </a:lnTo>
                <a:cubicBezTo>
                  <a:pt x="122306" y="26279"/>
                  <a:pt x="122351" y="26392"/>
                  <a:pt x="122419" y="26505"/>
                </a:cubicBezTo>
                <a:cubicBezTo>
                  <a:pt x="122464" y="26596"/>
                  <a:pt x="122532" y="26686"/>
                  <a:pt x="122600" y="26777"/>
                </a:cubicBezTo>
                <a:cubicBezTo>
                  <a:pt x="122011" y="26981"/>
                  <a:pt x="121785" y="27343"/>
                  <a:pt x="121966" y="27751"/>
                </a:cubicBezTo>
                <a:cubicBezTo>
                  <a:pt x="122077" y="28004"/>
                  <a:pt x="122320" y="28158"/>
                  <a:pt x="122573" y="28158"/>
                </a:cubicBezTo>
                <a:cubicBezTo>
                  <a:pt x="122682" y="28158"/>
                  <a:pt x="122792" y="28130"/>
                  <a:pt x="122895" y="28068"/>
                </a:cubicBezTo>
                <a:cubicBezTo>
                  <a:pt x="123053" y="27978"/>
                  <a:pt x="123144" y="27842"/>
                  <a:pt x="123212" y="27683"/>
                </a:cubicBezTo>
                <a:cubicBezTo>
                  <a:pt x="123302" y="27389"/>
                  <a:pt x="123212" y="27072"/>
                  <a:pt x="122963" y="26890"/>
                </a:cubicBezTo>
                <a:lnTo>
                  <a:pt x="123642" y="26550"/>
                </a:lnTo>
                <a:cubicBezTo>
                  <a:pt x="123710" y="26868"/>
                  <a:pt x="123937" y="27139"/>
                  <a:pt x="124254" y="27275"/>
                </a:cubicBezTo>
                <a:lnTo>
                  <a:pt x="125047" y="26981"/>
                </a:lnTo>
                <a:cubicBezTo>
                  <a:pt x="125069" y="27298"/>
                  <a:pt x="125273" y="27570"/>
                  <a:pt x="125590" y="27660"/>
                </a:cubicBezTo>
                <a:cubicBezTo>
                  <a:pt x="125653" y="27681"/>
                  <a:pt x="125713" y="27691"/>
                  <a:pt x="125771" y="27691"/>
                </a:cubicBezTo>
                <a:cubicBezTo>
                  <a:pt x="126029" y="27691"/>
                  <a:pt x="126244" y="27506"/>
                  <a:pt x="126429" y="27321"/>
                </a:cubicBezTo>
                <a:cubicBezTo>
                  <a:pt x="126549" y="27830"/>
                  <a:pt x="126765" y="28078"/>
                  <a:pt x="127071" y="28078"/>
                </a:cubicBezTo>
                <a:cubicBezTo>
                  <a:pt x="127283" y="28078"/>
                  <a:pt x="127537" y="27960"/>
                  <a:pt x="127833" y="27728"/>
                </a:cubicBezTo>
                <a:cubicBezTo>
                  <a:pt x="127856" y="28136"/>
                  <a:pt x="128037" y="28431"/>
                  <a:pt x="128467" y="28476"/>
                </a:cubicBezTo>
                <a:cubicBezTo>
                  <a:pt x="128486" y="28478"/>
                  <a:pt x="128504" y="28478"/>
                  <a:pt x="128522" y="28478"/>
                </a:cubicBezTo>
                <a:cubicBezTo>
                  <a:pt x="128755" y="28478"/>
                  <a:pt x="128997" y="28346"/>
                  <a:pt x="129102" y="28136"/>
                </a:cubicBezTo>
                <a:cubicBezTo>
                  <a:pt x="129260" y="27819"/>
                  <a:pt x="129170" y="27434"/>
                  <a:pt x="128875" y="27230"/>
                </a:cubicBezTo>
                <a:lnTo>
                  <a:pt x="129577" y="26868"/>
                </a:lnTo>
                <a:cubicBezTo>
                  <a:pt x="129645" y="27185"/>
                  <a:pt x="129872" y="27457"/>
                  <a:pt x="130166" y="27593"/>
                </a:cubicBezTo>
                <a:lnTo>
                  <a:pt x="130166" y="27570"/>
                </a:lnTo>
                <a:lnTo>
                  <a:pt x="130982" y="27298"/>
                </a:lnTo>
                <a:cubicBezTo>
                  <a:pt x="130982" y="27638"/>
                  <a:pt x="131231" y="27932"/>
                  <a:pt x="131571" y="27978"/>
                </a:cubicBezTo>
                <a:cubicBezTo>
                  <a:pt x="131619" y="27991"/>
                  <a:pt x="131669" y="27997"/>
                  <a:pt x="131718" y="27997"/>
                </a:cubicBezTo>
                <a:cubicBezTo>
                  <a:pt x="131921" y="27997"/>
                  <a:pt x="132118" y="27888"/>
                  <a:pt x="132228" y="27706"/>
                </a:cubicBezTo>
                <a:cubicBezTo>
                  <a:pt x="132477" y="27343"/>
                  <a:pt x="132319" y="27004"/>
                  <a:pt x="132092" y="26732"/>
                </a:cubicBezTo>
                <a:lnTo>
                  <a:pt x="132794" y="26369"/>
                </a:lnTo>
                <a:cubicBezTo>
                  <a:pt x="132817" y="26732"/>
                  <a:pt x="133066" y="26913"/>
                  <a:pt x="133315" y="27094"/>
                </a:cubicBezTo>
                <a:lnTo>
                  <a:pt x="134153" y="26845"/>
                </a:lnTo>
                <a:cubicBezTo>
                  <a:pt x="134239" y="27145"/>
                  <a:pt x="134447" y="27364"/>
                  <a:pt x="134718" y="27502"/>
                </a:cubicBezTo>
                <a:lnTo>
                  <a:pt x="134742" y="27502"/>
                </a:lnTo>
                <a:lnTo>
                  <a:pt x="135558" y="27207"/>
                </a:lnTo>
                <a:cubicBezTo>
                  <a:pt x="135581" y="27525"/>
                  <a:pt x="135830" y="27796"/>
                  <a:pt x="136170" y="27842"/>
                </a:cubicBezTo>
                <a:cubicBezTo>
                  <a:pt x="136206" y="27848"/>
                  <a:pt x="136243" y="27852"/>
                  <a:pt x="136280" y="27852"/>
                </a:cubicBezTo>
                <a:cubicBezTo>
                  <a:pt x="136495" y="27852"/>
                  <a:pt x="136710" y="27741"/>
                  <a:pt x="136827" y="27547"/>
                </a:cubicBezTo>
                <a:cubicBezTo>
                  <a:pt x="137053" y="27185"/>
                  <a:pt x="136895" y="26845"/>
                  <a:pt x="136668" y="26573"/>
                </a:cubicBezTo>
                <a:lnTo>
                  <a:pt x="137280" y="26256"/>
                </a:lnTo>
                <a:cubicBezTo>
                  <a:pt x="137325" y="26369"/>
                  <a:pt x="137370" y="26483"/>
                  <a:pt x="137416" y="26596"/>
                </a:cubicBezTo>
                <a:cubicBezTo>
                  <a:pt x="137506" y="26709"/>
                  <a:pt x="137574" y="26822"/>
                  <a:pt x="137665" y="26936"/>
                </a:cubicBezTo>
                <a:cubicBezTo>
                  <a:pt x="137144" y="27094"/>
                  <a:pt x="136962" y="27253"/>
                  <a:pt x="136962" y="27615"/>
                </a:cubicBezTo>
                <a:cubicBezTo>
                  <a:pt x="136962" y="27910"/>
                  <a:pt x="137144" y="28182"/>
                  <a:pt x="137438" y="28272"/>
                </a:cubicBezTo>
                <a:cubicBezTo>
                  <a:pt x="137503" y="28296"/>
                  <a:pt x="137570" y="28307"/>
                  <a:pt x="137638" y="28307"/>
                </a:cubicBezTo>
                <a:cubicBezTo>
                  <a:pt x="137832" y="28307"/>
                  <a:pt x="138029" y="28214"/>
                  <a:pt x="138163" y="28046"/>
                </a:cubicBezTo>
                <a:cubicBezTo>
                  <a:pt x="138390" y="27751"/>
                  <a:pt x="138344" y="27502"/>
                  <a:pt x="138027" y="27026"/>
                </a:cubicBezTo>
                <a:lnTo>
                  <a:pt x="138639" y="26709"/>
                </a:lnTo>
                <a:lnTo>
                  <a:pt x="139069" y="27366"/>
                </a:lnTo>
                <a:cubicBezTo>
                  <a:pt x="138594" y="27457"/>
                  <a:pt x="138367" y="27660"/>
                  <a:pt x="138344" y="28000"/>
                </a:cubicBezTo>
                <a:cubicBezTo>
                  <a:pt x="138344" y="28272"/>
                  <a:pt x="138503" y="28521"/>
                  <a:pt x="138752" y="28635"/>
                </a:cubicBezTo>
                <a:cubicBezTo>
                  <a:pt x="138838" y="28677"/>
                  <a:pt x="138930" y="28698"/>
                  <a:pt x="139021" y="28698"/>
                </a:cubicBezTo>
                <a:cubicBezTo>
                  <a:pt x="139220" y="28698"/>
                  <a:pt x="139414" y="28601"/>
                  <a:pt x="139522" y="28431"/>
                </a:cubicBezTo>
                <a:cubicBezTo>
                  <a:pt x="139613" y="28317"/>
                  <a:pt x="139636" y="28182"/>
                  <a:pt x="139636" y="28046"/>
                </a:cubicBezTo>
                <a:cubicBezTo>
                  <a:pt x="139590" y="27842"/>
                  <a:pt x="139500" y="27615"/>
                  <a:pt x="139409" y="27411"/>
                </a:cubicBezTo>
                <a:lnTo>
                  <a:pt x="140089" y="27072"/>
                </a:lnTo>
                <a:cubicBezTo>
                  <a:pt x="140089" y="27462"/>
                  <a:pt x="140380" y="27624"/>
                  <a:pt x="140624" y="27797"/>
                </a:cubicBezTo>
                <a:lnTo>
                  <a:pt x="140624" y="27797"/>
                </a:lnTo>
                <a:cubicBezTo>
                  <a:pt x="140627" y="27797"/>
                  <a:pt x="140630" y="27797"/>
                  <a:pt x="140633" y="27797"/>
                </a:cubicBezTo>
                <a:lnTo>
                  <a:pt x="140633" y="27797"/>
                </a:lnTo>
                <a:cubicBezTo>
                  <a:pt x="140640" y="27803"/>
                  <a:pt x="140648" y="27809"/>
                  <a:pt x="140655" y="27815"/>
                </a:cubicBezTo>
                <a:lnTo>
                  <a:pt x="140655" y="27815"/>
                </a:lnTo>
                <a:lnTo>
                  <a:pt x="140655" y="27796"/>
                </a:lnTo>
                <a:lnTo>
                  <a:pt x="141470" y="27502"/>
                </a:lnTo>
                <a:cubicBezTo>
                  <a:pt x="141493" y="27842"/>
                  <a:pt x="141765" y="28114"/>
                  <a:pt x="142105" y="28159"/>
                </a:cubicBezTo>
                <a:cubicBezTo>
                  <a:pt x="142125" y="28161"/>
                  <a:pt x="142144" y="28161"/>
                  <a:pt x="142164" y="28161"/>
                </a:cubicBezTo>
                <a:cubicBezTo>
                  <a:pt x="142412" y="28161"/>
                  <a:pt x="142634" y="28029"/>
                  <a:pt x="142739" y="27819"/>
                </a:cubicBezTo>
                <a:cubicBezTo>
                  <a:pt x="142920" y="27502"/>
                  <a:pt x="142830" y="27094"/>
                  <a:pt x="142535" y="26890"/>
                </a:cubicBezTo>
                <a:lnTo>
                  <a:pt x="143305" y="26528"/>
                </a:lnTo>
                <a:cubicBezTo>
                  <a:pt x="143305" y="26887"/>
                  <a:pt x="143551" y="27091"/>
                  <a:pt x="143820" y="27271"/>
                </a:cubicBezTo>
                <a:lnTo>
                  <a:pt x="143820" y="27271"/>
                </a:lnTo>
                <a:lnTo>
                  <a:pt x="144665" y="27049"/>
                </a:lnTo>
                <a:cubicBezTo>
                  <a:pt x="144833" y="27463"/>
                  <a:pt x="145075" y="27655"/>
                  <a:pt x="145353" y="27655"/>
                </a:cubicBezTo>
                <a:cubicBezTo>
                  <a:pt x="145562" y="27655"/>
                  <a:pt x="145791" y="27547"/>
                  <a:pt x="146024" y="27343"/>
                </a:cubicBezTo>
                <a:cubicBezTo>
                  <a:pt x="146196" y="27808"/>
                  <a:pt x="146447" y="28051"/>
                  <a:pt x="146736" y="28051"/>
                </a:cubicBezTo>
                <a:cubicBezTo>
                  <a:pt x="146828" y="28051"/>
                  <a:pt x="146923" y="28027"/>
                  <a:pt x="147021" y="27978"/>
                </a:cubicBezTo>
                <a:cubicBezTo>
                  <a:pt x="147202" y="27910"/>
                  <a:pt x="147338" y="27774"/>
                  <a:pt x="147406" y="27615"/>
                </a:cubicBezTo>
                <a:cubicBezTo>
                  <a:pt x="147519" y="27298"/>
                  <a:pt x="147428" y="26958"/>
                  <a:pt x="147179" y="26754"/>
                </a:cubicBezTo>
                <a:lnTo>
                  <a:pt x="147791" y="26437"/>
                </a:lnTo>
                <a:cubicBezTo>
                  <a:pt x="147836" y="26550"/>
                  <a:pt x="147904" y="26664"/>
                  <a:pt x="147949" y="26754"/>
                </a:cubicBezTo>
                <a:cubicBezTo>
                  <a:pt x="148017" y="26845"/>
                  <a:pt x="148085" y="26958"/>
                  <a:pt x="148153" y="27049"/>
                </a:cubicBezTo>
                <a:cubicBezTo>
                  <a:pt x="148017" y="27094"/>
                  <a:pt x="147881" y="27162"/>
                  <a:pt x="147745" y="27253"/>
                </a:cubicBezTo>
                <a:cubicBezTo>
                  <a:pt x="147451" y="27457"/>
                  <a:pt x="147383" y="27864"/>
                  <a:pt x="147587" y="28159"/>
                </a:cubicBezTo>
                <a:cubicBezTo>
                  <a:pt x="147727" y="28330"/>
                  <a:pt x="147941" y="28426"/>
                  <a:pt x="148156" y="28426"/>
                </a:cubicBezTo>
                <a:cubicBezTo>
                  <a:pt x="148256" y="28426"/>
                  <a:pt x="148355" y="28406"/>
                  <a:pt x="148448" y="28363"/>
                </a:cubicBezTo>
                <a:cubicBezTo>
                  <a:pt x="148765" y="28204"/>
                  <a:pt x="148878" y="27819"/>
                  <a:pt x="148720" y="27502"/>
                </a:cubicBezTo>
                <a:cubicBezTo>
                  <a:pt x="148674" y="27389"/>
                  <a:pt x="148606" y="27275"/>
                  <a:pt x="148516" y="27162"/>
                </a:cubicBezTo>
                <a:lnTo>
                  <a:pt x="149127" y="26890"/>
                </a:lnTo>
                <a:lnTo>
                  <a:pt x="149558" y="27502"/>
                </a:lnTo>
                <a:cubicBezTo>
                  <a:pt x="149082" y="27593"/>
                  <a:pt x="148856" y="27774"/>
                  <a:pt x="148833" y="28114"/>
                </a:cubicBezTo>
                <a:cubicBezTo>
                  <a:pt x="148810" y="28408"/>
                  <a:pt x="148991" y="28657"/>
                  <a:pt x="149241" y="28771"/>
                </a:cubicBezTo>
                <a:cubicBezTo>
                  <a:pt x="149319" y="28803"/>
                  <a:pt x="149400" y="28819"/>
                  <a:pt x="149482" y="28819"/>
                </a:cubicBezTo>
                <a:cubicBezTo>
                  <a:pt x="149683" y="28819"/>
                  <a:pt x="149882" y="28722"/>
                  <a:pt x="150011" y="28544"/>
                </a:cubicBezTo>
                <a:cubicBezTo>
                  <a:pt x="150079" y="28431"/>
                  <a:pt x="150124" y="28317"/>
                  <a:pt x="150124" y="28182"/>
                </a:cubicBezTo>
                <a:cubicBezTo>
                  <a:pt x="150056" y="27955"/>
                  <a:pt x="149988" y="27751"/>
                  <a:pt x="149898" y="27547"/>
                </a:cubicBezTo>
                <a:lnTo>
                  <a:pt x="150555" y="27230"/>
                </a:lnTo>
                <a:cubicBezTo>
                  <a:pt x="150622" y="27547"/>
                  <a:pt x="150849" y="27796"/>
                  <a:pt x="151143" y="27932"/>
                </a:cubicBezTo>
                <a:lnTo>
                  <a:pt x="151121" y="27910"/>
                </a:lnTo>
                <a:lnTo>
                  <a:pt x="151959" y="27638"/>
                </a:lnTo>
                <a:cubicBezTo>
                  <a:pt x="151982" y="27955"/>
                  <a:pt x="152231" y="28204"/>
                  <a:pt x="152525" y="28272"/>
                </a:cubicBezTo>
                <a:cubicBezTo>
                  <a:pt x="152568" y="28279"/>
                  <a:pt x="152610" y="28282"/>
                  <a:pt x="152651" y="28282"/>
                </a:cubicBezTo>
                <a:cubicBezTo>
                  <a:pt x="152895" y="28282"/>
                  <a:pt x="153111" y="28168"/>
                  <a:pt x="153228" y="27955"/>
                </a:cubicBezTo>
                <a:cubicBezTo>
                  <a:pt x="153431" y="27593"/>
                  <a:pt x="153273" y="27275"/>
                  <a:pt x="153046" y="27004"/>
                </a:cubicBezTo>
                <a:lnTo>
                  <a:pt x="153681" y="26709"/>
                </a:lnTo>
                <a:lnTo>
                  <a:pt x="154043" y="27298"/>
                </a:lnTo>
                <a:cubicBezTo>
                  <a:pt x="153409" y="27547"/>
                  <a:pt x="153228" y="27887"/>
                  <a:pt x="153431" y="28317"/>
                </a:cubicBezTo>
                <a:cubicBezTo>
                  <a:pt x="153557" y="28538"/>
                  <a:pt x="153792" y="28670"/>
                  <a:pt x="154038" y="28670"/>
                </a:cubicBezTo>
                <a:cubicBezTo>
                  <a:pt x="154146" y="28670"/>
                  <a:pt x="154256" y="28645"/>
                  <a:pt x="154360" y="28589"/>
                </a:cubicBezTo>
                <a:cubicBezTo>
                  <a:pt x="154768" y="28363"/>
                  <a:pt x="154768" y="27955"/>
                  <a:pt x="154383" y="27389"/>
                </a:cubicBezTo>
                <a:cubicBezTo>
                  <a:pt x="154496" y="27366"/>
                  <a:pt x="154609" y="27321"/>
                  <a:pt x="154723" y="27298"/>
                </a:cubicBezTo>
                <a:cubicBezTo>
                  <a:pt x="154836" y="27230"/>
                  <a:pt x="154949" y="27139"/>
                  <a:pt x="155063" y="27072"/>
                </a:cubicBezTo>
                <a:cubicBezTo>
                  <a:pt x="155130" y="27389"/>
                  <a:pt x="155312" y="27660"/>
                  <a:pt x="155606" y="27842"/>
                </a:cubicBezTo>
                <a:lnTo>
                  <a:pt x="155584" y="27842"/>
                </a:lnTo>
                <a:cubicBezTo>
                  <a:pt x="155616" y="27845"/>
                  <a:pt x="155648" y="27846"/>
                  <a:pt x="155679" y="27846"/>
                </a:cubicBezTo>
                <a:cubicBezTo>
                  <a:pt x="156080" y="27846"/>
                  <a:pt x="156313" y="27590"/>
                  <a:pt x="156576" y="27325"/>
                </a:cubicBezTo>
                <a:lnTo>
                  <a:pt x="156576" y="27325"/>
                </a:lnTo>
                <a:cubicBezTo>
                  <a:pt x="156543" y="27792"/>
                  <a:pt x="156660" y="28049"/>
                  <a:pt x="157011" y="28159"/>
                </a:cubicBezTo>
                <a:cubicBezTo>
                  <a:pt x="157082" y="28180"/>
                  <a:pt x="157155" y="28190"/>
                  <a:pt x="157226" y="28190"/>
                </a:cubicBezTo>
                <a:cubicBezTo>
                  <a:pt x="157537" y="28190"/>
                  <a:pt x="157825" y="27997"/>
                  <a:pt x="157917" y="27683"/>
                </a:cubicBezTo>
                <a:cubicBezTo>
                  <a:pt x="157940" y="27615"/>
                  <a:pt x="157962" y="27593"/>
                  <a:pt x="157985" y="27547"/>
                </a:cubicBezTo>
                <a:lnTo>
                  <a:pt x="157985" y="27547"/>
                </a:lnTo>
                <a:cubicBezTo>
                  <a:pt x="157962" y="27683"/>
                  <a:pt x="157940" y="27819"/>
                  <a:pt x="157940" y="27955"/>
                </a:cubicBezTo>
                <a:cubicBezTo>
                  <a:pt x="157940" y="28204"/>
                  <a:pt x="158098" y="28431"/>
                  <a:pt x="158325" y="28544"/>
                </a:cubicBezTo>
                <a:cubicBezTo>
                  <a:pt x="158422" y="28584"/>
                  <a:pt x="158522" y="28605"/>
                  <a:pt x="158618" y="28605"/>
                </a:cubicBezTo>
                <a:cubicBezTo>
                  <a:pt x="158792" y="28605"/>
                  <a:pt x="158956" y="28539"/>
                  <a:pt x="159072" y="28408"/>
                </a:cubicBezTo>
                <a:lnTo>
                  <a:pt x="159303" y="28199"/>
                </a:lnTo>
                <a:lnTo>
                  <a:pt x="159303" y="28199"/>
                </a:lnTo>
                <a:cubicBezTo>
                  <a:pt x="159321" y="28286"/>
                  <a:pt x="159323" y="28391"/>
                  <a:pt x="159344" y="28476"/>
                </a:cubicBezTo>
                <a:cubicBezTo>
                  <a:pt x="159389" y="28748"/>
                  <a:pt x="159639" y="28952"/>
                  <a:pt x="159910" y="28974"/>
                </a:cubicBezTo>
                <a:cubicBezTo>
                  <a:pt x="159947" y="28981"/>
                  <a:pt x="159983" y="28984"/>
                  <a:pt x="160019" y="28984"/>
                </a:cubicBezTo>
                <a:cubicBezTo>
                  <a:pt x="160224" y="28984"/>
                  <a:pt x="160406" y="28876"/>
                  <a:pt x="160522" y="28703"/>
                </a:cubicBezTo>
                <a:cubicBezTo>
                  <a:pt x="160681" y="28476"/>
                  <a:pt x="160681" y="28159"/>
                  <a:pt x="160499" y="27932"/>
                </a:cubicBezTo>
                <a:cubicBezTo>
                  <a:pt x="160454" y="27864"/>
                  <a:pt x="160386" y="27796"/>
                  <a:pt x="160318" y="27728"/>
                </a:cubicBezTo>
                <a:lnTo>
                  <a:pt x="161066" y="27389"/>
                </a:lnTo>
                <a:cubicBezTo>
                  <a:pt x="161066" y="27796"/>
                  <a:pt x="161338" y="27978"/>
                  <a:pt x="161632" y="28159"/>
                </a:cubicBezTo>
                <a:lnTo>
                  <a:pt x="161632" y="28136"/>
                </a:lnTo>
                <a:lnTo>
                  <a:pt x="162425" y="27864"/>
                </a:lnTo>
                <a:cubicBezTo>
                  <a:pt x="162594" y="28287"/>
                  <a:pt x="162839" y="28508"/>
                  <a:pt x="163131" y="28508"/>
                </a:cubicBezTo>
                <a:cubicBezTo>
                  <a:pt x="163230" y="28508"/>
                  <a:pt x="163335" y="28482"/>
                  <a:pt x="163444" y="28431"/>
                </a:cubicBezTo>
                <a:cubicBezTo>
                  <a:pt x="163580" y="28340"/>
                  <a:pt x="163693" y="28204"/>
                  <a:pt x="163761" y="28068"/>
                </a:cubicBezTo>
                <a:cubicBezTo>
                  <a:pt x="163829" y="27910"/>
                  <a:pt x="163829" y="27751"/>
                  <a:pt x="163761" y="27615"/>
                </a:cubicBezTo>
                <a:cubicBezTo>
                  <a:pt x="163716" y="27479"/>
                  <a:pt x="163648" y="27343"/>
                  <a:pt x="163558" y="27207"/>
                </a:cubicBezTo>
                <a:lnTo>
                  <a:pt x="164147" y="26936"/>
                </a:lnTo>
                <a:cubicBezTo>
                  <a:pt x="164282" y="27117"/>
                  <a:pt x="164396" y="27321"/>
                  <a:pt x="164532" y="27502"/>
                </a:cubicBezTo>
                <a:cubicBezTo>
                  <a:pt x="163897" y="27774"/>
                  <a:pt x="163716" y="28091"/>
                  <a:pt x="163920" y="28521"/>
                </a:cubicBezTo>
                <a:cubicBezTo>
                  <a:pt x="164047" y="28759"/>
                  <a:pt x="164285" y="28886"/>
                  <a:pt x="164526" y="28886"/>
                </a:cubicBezTo>
                <a:cubicBezTo>
                  <a:pt x="164628" y="28886"/>
                  <a:pt x="164731" y="28863"/>
                  <a:pt x="164826" y="28816"/>
                </a:cubicBezTo>
                <a:cubicBezTo>
                  <a:pt x="165257" y="28589"/>
                  <a:pt x="165279" y="28182"/>
                  <a:pt x="164894" y="27615"/>
                </a:cubicBezTo>
                <a:lnTo>
                  <a:pt x="165528" y="27343"/>
                </a:lnTo>
                <a:lnTo>
                  <a:pt x="165959" y="27932"/>
                </a:lnTo>
                <a:cubicBezTo>
                  <a:pt x="166055" y="27964"/>
                  <a:pt x="166154" y="27980"/>
                  <a:pt x="166253" y="27980"/>
                </a:cubicBezTo>
                <a:cubicBezTo>
                  <a:pt x="166505" y="27980"/>
                  <a:pt x="166754" y="27878"/>
                  <a:pt x="166933" y="27683"/>
                </a:cubicBezTo>
                <a:cubicBezTo>
                  <a:pt x="167046" y="28023"/>
                  <a:pt x="167137" y="28295"/>
                  <a:pt x="167499" y="28385"/>
                </a:cubicBezTo>
                <a:cubicBezTo>
                  <a:pt x="167564" y="28402"/>
                  <a:pt x="167625" y="28409"/>
                  <a:pt x="167683" y="28409"/>
                </a:cubicBezTo>
                <a:cubicBezTo>
                  <a:pt x="167950" y="28409"/>
                  <a:pt x="168151" y="28250"/>
                  <a:pt x="168337" y="28046"/>
                </a:cubicBezTo>
                <a:cubicBezTo>
                  <a:pt x="168428" y="28431"/>
                  <a:pt x="168541" y="28725"/>
                  <a:pt x="168926" y="28793"/>
                </a:cubicBezTo>
                <a:cubicBezTo>
                  <a:pt x="168980" y="28807"/>
                  <a:pt x="169033" y="28813"/>
                  <a:pt x="169084" y="28813"/>
                </a:cubicBezTo>
                <a:cubicBezTo>
                  <a:pt x="169293" y="28813"/>
                  <a:pt x="169479" y="28708"/>
                  <a:pt x="169606" y="28544"/>
                </a:cubicBezTo>
                <a:cubicBezTo>
                  <a:pt x="169878" y="28159"/>
                  <a:pt x="169674" y="27819"/>
                  <a:pt x="169447" y="27525"/>
                </a:cubicBezTo>
                <a:lnTo>
                  <a:pt x="170150" y="27253"/>
                </a:lnTo>
                <a:lnTo>
                  <a:pt x="170512" y="27842"/>
                </a:lnTo>
                <a:cubicBezTo>
                  <a:pt x="170399" y="27887"/>
                  <a:pt x="170263" y="27932"/>
                  <a:pt x="170150" y="28000"/>
                </a:cubicBezTo>
                <a:cubicBezTo>
                  <a:pt x="169855" y="28182"/>
                  <a:pt x="169742" y="28567"/>
                  <a:pt x="169923" y="28884"/>
                </a:cubicBezTo>
                <a:cubicBezTo>
                  <a:pt x="170045" y="29082"/>
                  <a:pt x="170269" y="29198"/>
                  <a:pt x="170492" y="29198"/>
                </a:cubicBezTo>
                <a:cubicBezTo>
                  <a:pt x="170601" y="29198"/>
                  <a:pt x="170710" y="29170"/>
                  <a:pt x="170807" y="29110"/>
                </a:cubicBezTo>
                <a:cubicBezTo>
                  <a:pt x="171124" y="28929"/>
                  <a:pt x="171237" y="28544"/>
                  <a:pt x="171056" y="28227"/>
                </a:cubicBezTo>
                <a:cubicBezTo>
                  <a:pt x="170988" y="28136"/>
                  <a:pt x="170920" y="28046"/>
                  <a:pt x="170829" y="27955"/>
                </a:cubicBezTo>
                <a:lnTo>
                  <a:pt x="171532" y="27638"/>
                </a:lnTo>
                <a:cubicBezTo>
                  <a:pt x="171600" y="27932"/>
                  <a:pt x="171826" y="28182"/>
                  <a:pt x="172098" y="28272"/>
                </a:cubicBezTo>
                <a:cubicBezTo>
                  <a:pt x="172143" y="28279"/>
                  <a:pt x="172189" y="28282"/>
                  <a:pt x="172233" y="28282"/>
                </a:cubicBezTo>
                <a:cubicBezTo>
                  <a:pt x="172503" y="28282"/>
                  <a:pt x="172758" y="28165"/>
                  <a:pt x="172913" y="27932"/>
                </a:cubicBezTo>
                <a:cubicBezTo>
                  <a:pt x="172981" y="28340"/>
                  <a:pt x="173117" y="28635"/>
                  <a:pt x="173525" y="28703"/>
                </a:cubicBezTo>
                <a:cubicBezTo>
                  <a:pt x="173574" y="28716"/>
                  <a:pt x="173624" y="28722"/>
                  <a:pt x="173674" y="28722"/>
                </a:cubicBezTo>
                <a:cubicBezTo>
                  <a:pt x="173877" y="28722"/>
                  <a:pt x="174077" y="28617"/>
                  <a:pt x="174205" y="28453"/>
                </a:cubicBezTo>
                <a:cubicBezTo>
                  <a:pt x="174454" y="28068"/>
                  <a:pt x="174273" y="27751"/>
                  <a:pt x="174069" y="27457"/>
                </a:cubicBezTo>
                <a:lnTo>
                  <a:pt x="174658" y="27162"/>
                </a:lnTo>
                <a:lnTo>
                  <a:pt x="175020" y="27751"/>
                </a:lnTo>
                <a:cubicBezTo>
                  <a:pt x="174907" y="27796"/>
                  <a:pt x="174794" y="27842"/>
                  <a:pt x="174680" y="27887"/>
                </a:cubicBezTo>
                <a:cubicBezTo>
                  <a:pt x="174363" y="28068"/>
                  <a:pt x="174250" y="28499"/>
                  <a:pt x="174454" y="28816"/>
                </a:cubicBezTo>
                <a:cubicBezTo>
                  <a:pt x="174587" y="29008"/>
                  <a:pt x="174796" y="29113"/>
                  <a:pt x="175014" y="29113"/>
                </a:cubicBezTo>
                <a:cubicBezTo>
                  <a:pt x="175131" y="29113"/>
                  <a:pt x="175249" y="29083"/>
                  <a:pt x="175360" y="29020"/>
                </a:cubicBezTo>
                <a:cubicBezTo>
                  <a:pt x="175677" y="28838"/>
                  <a:pt x="175768" y="28453"/>
                  <a:pt x="175587" y="28136"/>
                </a:cubicBezTo>
                <a:cubicBezTo>
                  <a:pt x="175541" y="28046"/>
                  <a:pt x="175451" y="27932"/>
                  <a:pt x="175405" y="27864"/>
                </a:cubicBezTo>
                <a:lnTo>
                  <a:pt x="176017" y="27570"/>
                </a:lnTo>
                <a:lnTo>
                  <a:pt x="176470" y="28159"/>
                </a:lnTo>
                <a:cubicBezTo>
                  <a:pt x="176483" y="28164"/>
                  <a:pt x="176496" y="28170"/>
                  <a:pt x="176508" y="28175"/>
                </a:cubicBezTo>
                <a:lnTo>
                  <a:pt x="176508" y="28175"/>
                </a:lnTo>
                <a:lnTo>
                  <a:pt x="176493" y="28159"/>
                </a:lnTo>
                <a:lnTo>
                  <a:pt x="176493" y="28159"/>
                </a:lnTo>
                <a:cubicBezTo>
                  <a:pt x="176506" y="28167"/>
                  <a:pt x="176519" y="28175"/>
                  <a:pt x="176532" y="28183"/>
                </a:cubicBezTo>
                <a:lnTo>
                  <a:pt x="176532" y="28183"/>
                </a:lnTo>
                <a:cubicBezTo>
                  <a:pt x="176524" y="28181"/>
                  <a:pt x="176516" y="28178"/>
                  <a:pt x="176508" y="28175"/>
                </a:cubicBezTo>
                <a:lnTo>
                  <a:pt x="176508" y="28175"/>
                </a:lnTo>
                <a:lnTo>
                  <a:pt x="176515" y="28182"/>
                </a:lnTo>
                <a:cubicBezTo>
                  <a:pt x="176402" y="28204"/>
                  <a:pt x="176311" y="28249"/>
                  <a:pt x="176198" y="28295"/>
                </a:cubicBezTo>
                <a:cubicBezTo>
                  <a:pt x="175926" y="28408"/>
                  <a:pt x="175745" y="28703"/>
                  <a:pt x="175813" y="28997"/>
                </a:cubicBezTo>
                <a:cubicBezTo>
                  <a:pt x="175864" y="29338"/>
                  <a:pt x="176146" y="29524"/>
                  <a:pt x="176433" y="29524"/>
                </a:cubicBezTo>
                <a:cubicBezTo>
                  <a:pt x="176662" y="29524"/>
                  <a:pt x="176893" y="29406"/>
                  <a:pt x="177014" y="29156"/>
                </a:cubicBezTo>
                <a:cubicBezTo>
                  <a:pt x="177150" y="28884"/>
                  <a:pt x="177059" y="28567"/>
                  <a:pt x="176832" y="28385"/>
                </a:cubicBezTo>
                <a:cubicBezTo>
                  <a:pt x="176732" y="28325"/>
                  <a:pt x="176632" y="28247"/>
                  <a:pt x="176532" y="28183"/>
                </a:cubicBezTo>
                <a:lnTo>
                  <a:pt x="176532" y="28183"/>
                </a:lnTo>
                <a:cubicBezTo>
                  <a:pt x="176616" y="28213"/>
                  <a:pt x="176697" y="28226"/>
                  <a:pt x="176777" y="28226"/>
                </a:cubicBezTo>
                <a:cubicBezTo>
                  <a:pt x="177018" y="28226"/>
                  <a:pt x="177242" y="28102"/>
                  <a:pt x="177467" y="27910"/>
                </a:cubicBezTo>
                <a:cubicBezTo>
                  <a:pt x="177535" y="28272"/>
                  <a:pt x="177671" y="28544"/>
                  <a:pt x="178010" y="28635"/>
                </a:cubicBezTo>
                <a:cubicBezTo>
                  <a:pt x="178082" y="28657"/>
                  <a:pt x="178149" y="28667"/>
                  <a:pt x="178211" y="28667"/>
                </a:cubicBezTo>
                <a:cubicBezTo>
                  <a:pt x="178464" y="28667"/>
                  <a:pt x="178653" y="28504"/>
                  <a:pt x="178871" y="28340"/>
                </a:cubicBezTo>
                <a:cubicBezTo>
                  <a:pt x="178962" y="28725"/>
                  <a:pt x="179120" y="29020"/>
                  <a:pt x="179528" y="29042"/>
                </a:cubicBezTo>
                <a:cubicBezTo>
                  <a:pt x="179549" y="29044"/>
                  <a:pt x="179570" y="29045"/>
                  <a:pt x="179590" y="29045"/>
                </a:cubicBezTo>
                <a:cubicBezTo>
                  <a:pt x="179818" y="29045"/>
                  <a:pt x="180038" y="28931"/>
                  <a:pt x="180163" y="28703"/>
                </a:cubicBezTo>
                <a:cubicBezTo>
                  <a:pt x="180321" y="28385"/>
                  <a:pt x="180230" y="28000"/>
                  <a:pt x="179959" y="27774"/>
                </a:cubicBezTo>
                <a:lnTo>
                  <a:pt x="180616" y="27502"/>
                </a:lnTo>
                <a:lnTo>
                  <a:pt x="181114" y="28091"/>
                </a:lnTo>
                <a:cubicBezTo>
                  <a:pt x="180978" y="28114"/>
                  <a:pt x="180819" y="28159"/>
                  <a:pt x="180684" y="28204"/>
                </a:cubicBezTo>
                <a:cubicBezTo>
                  <a:pt x="180344" y="28363"/>
                  <a:pt x="180208" y="28771"/>
                  <a:pt x="180389" y="29110"/>
                </a:cubicBezTo>
                <a:cubicBezTo>
                  <a:pt x="180508" y="29319"/>
                  <a:pt x="180725" y="29439"/>
                  <a:pt x="180950" y="29439"/>
                </a:cubicBezTo>
                <a:cubicBezTo>
                  <a:pt x="181067" y="29439"/>
                  <a:pt x="181187" y="29407"/>
                  <a:pt x="181295" y="29337"/>
                </a:cubicBezTo>
                <a:cubicBezTo>
                  <a:pt x="181635" y="29133"/>
                  <a:pt x="181703" y="28680"/>
                  <a:pt x="181454" y="28385"/>
                </a:cubicBezTo>
                <a:cubicBezTo>
                  <a:pt x="181340" y="28272"/>
                  <a:pt x="181227" y="28182"/>
                  <a:pt x="181114" y="28091"/>
                </a:cubicBezTo>
                <a:lnTo>
                  <a:pt x="181114" y="28091"/>
                </a:lnTo>
                <a:cubicBezTo>
                  <a:pt x="181200" y="28114"/>
                  <a:pt x="181287" y="28125"/>
                  <a:pt x="181371" y="28125"/>
                </a:cubicBezTo>
                <a:cubicBezTo>
                  <a:pt x="181621" y="28125"/>
                  <a:pt x="181857" y="28028"/>
                  <a:pt x="182043" y="27842"/>
                </a:cubicBezTo>
                <a:cubicBezTo>
                  <a:pt x="182270" y="28296"/>
                  <a:pt x="182489" y="28514"/>
                  <a:pt x="182766" y="28514"/>
                </a:cubicBezTo>
                <a:cubicBezTo>
                  <a:pt x="182958" y="28514"/>
                  <a:pt x="183178" y="28409"/>
                  <a:pt x="183447" y="28204"/>
                </a:cubicBezTo>
                <a:cubicBezTo>
                  <a:pt x="183515" y="28567"/>
                  <a:pt x="183651" y="28884"/>
                  <a:pt x="184082" y="28952"/>
                </a:cubicBezTo>
                <a:cubicBezTo>
                  <a:pt x="184118" y="28958"/>
                  <a:pt x="184155" y="28962"/>
                  <a:pt x="184192" y="28962"/>
                </a:cubicBezTo>
                <a:cubicBezTo>
                  <a:pt x="184407" y="28962"/>
                  <a:pt x="184622" y="28851"/>
                  <a:pt x="184738" y="28657"/>
                </a:cubicBezTo>
                <a:cubicBezTo>
                  <a:pt x="184965" y="28295"/>
                  <a:pt x="184829" y="27978"/>
                  <a:pt x="184580" y="27683"/>
                </a:cubicBezTo>
                <a:lnTo>
                  <a:pt x="185192" y="27389"/>
                </a:lnTo>
                <a:lnTo>
                  <a:pt x="185554" y="27955"/>
                </a:lnTo>
                <a:cubicBezTo>
                  <a:pt x="184920" y="28272"/>
                  <a:pt x="184738" y="28589"/>
                  <a:pt x="184988" y="29020"/>
                </a:cubicBezTo>
                <a:cubicBezTo>
                  <a:pt x="185107" y="29228"/>
                  <a:pt x="185334" y="29349"/>
                  <a:pt x="185565" y="29349"/>
                </a:cubicBezTo>
                <a:cubicBezTo>
                  <a:pt x="185686" y="29349"/>
                  <a:pt x="185808" y="29316"/>
                  <a:pt x="185916" y="29246"/>
                </a:cubicBezTo>
                <a:cubicBezTo>
                  <a:pt x="186302" y="28997"/>
                  <a:pt x="186302" y="28612"/>
                  <a:pt x="185939" y="28068"/>
                </a:cubicBezTo>
                <a:lnTo>
                  <a:pt x="186619" y="27774"/>
                </a:lnTo>
                <a:cubicBezTo>
                  <a:pt x="186784" y="28213"/>
                  <a:pt x="186982" y="28428"/>
                  <a:pt x="187274" y="28428"/>
                </a:cubicBezTo>
                <a:cubicBezTo>
                  <a:pt x="187463" y="28428"/>
                  <a:pt x="187692" y="28337"/>
                  <a:pt x="187978" y="28159"/>
                </a:cubicBezTo>
                <a:lnTo>
                  <a:pt x="188069" y="28340"/>
                </a:lnTo>
                <a:cubicBezTo>
                  <a:pt x="188218" y="28666"/>
                  <a:pt x="188433" y="28829"/>
                  <a:pt x="188683" y="28829"/>
                </a:cubicBezTo>
                <a:cubicBezTo>
                  <a:pt x="188851" y="28829"/>
                  <a:pt x="189034" y="28757"/>
                  <a:pt x="189224" y="28612"/>
                </a:cubicBezTo>
                <a:cubicBezTo>
                  <a:pt x="189286" y="28570"/>
                  <a:pt x="189367" y="28529"/>
                  <a:pt x="189450" y="28505"/>
                </a:cubicBezTo>
                <a:lnTo>
                  <a:pt x="189450" y="28505"/>
                </a:lnTo>
                <a:cubicBezTo>
                  <a:pt x="189452" y="28908"/>
                  <a:pt x="189565" y="29111"/>
                  <a:pt x="189858" y="29224"/>
                </a:cubicBezTo>
                <a:cubicBezTo>
                  <a:pt x="189924" y="29247"/>
                  <a:pt x="189992" y="29259"/>
                  <a:pt x="190061" y="29259"/>
                </a:cubicBezTo>
                <a:cubicBezTo>
                  <a:pt x="190254" y="29259"/>
                  <a:pt x="190449" y="29170"/>
                  <a:pt x="190583" y="29020"/>
                </a:cubicBezTo>
                <a:cubicBezTo>
                  <a:pt x="190810" y="28748"/>
                  <a:pt x="190787" y="28453"/>
                  <a:pt x="190470" y="28000"/>
                </a:cubicBezTo>
                <a:lnTo>
                  <a:pt x="191195" y="27615"/>
                </a:lnTo>
                <a:cubicBezTo>
                  <a:pt x="191195" y="27910"/>
                  <a:pt x="191376" y="28182"/>
                  <a:pt x="191670" y="28295"/>
                </a:cubicBezTo>
                <a:cubicBezTo>
                  <a:pt x="191745" y="28316"/>
                  <a:pt x="191820" y="28326"/>
                  <a:pt x="191895" y="28326"/>
                </a:cubicBezTo>
                <a:cubicBezTo>
                  <a:pt x="192139" y="28326"/>
                  <a:pt x="192375" y="28219"/>
                  <a:pt x="192531" y="28046"/>
                </a:cubicBezTo>
                <a:cubicBezTo>
                  <a:pt x="192681" y="28480"/>
                  <a:pt x="192960" y="28719"/>
                  <a:pt x="193282" y="28719"/>
                </a:cubicBezTo>
                <a:cubicBezTo>
                  <a:pt x="193497" y="28719"/>
                  <a:pt x="193732" y="28612"/>
                  <a:pt x="193958" y="28385"/>
                </a:cubicBezTo>
                <a:cubicBezTo>
                  <a:pt x="194026" y="28771"/>
                  <a:pt x="194208" y="29065"/>
                  <a:pt x="194615" y="29110"/>
                </a:cubicBezTo>
                <a:cubicBezTo>
                  <a:pt x="194636" y="29112"/>
                  <a:pt x="194658" y="29113"/>
                  <a:pt x="194678" y="29113"/>
                </a:cubicBezTo>
                <a:cubicBezTo>
                  <a:pt x="194906" y="29113"/>
                  <a:pt x="195123" y="29002"/>
                  <a:pt x="195227" y="28816"/>
                </a:cubicBezTo>
                <a:cubicBezTo>
                  <a:pt x="195454" y="28453"/>
                  <a:pt x="195318" y="28136"/>
                  <a:pt x="195068" y="27842"/>
                </a:cubicBezTo>
                <a:lnTo>
                  <a:pt x="195680" y="27547"/>
                </a:lnTo>
                <a:lnTo>
                  <a:pt x="196065" y="28204"/>
                </a:lnTo>
                <a:cubicBezTo>
                  <a:pt x="195929" y="28249"/>
                  <a:pt x="195793" y="28317"/>
                  <a:pt x="195680" y="28363"/>
                </a:cubicBezTo>
                <a:cubicBezTo>
                  <a:pt x="195227" y="28680"/>
                  <a:pt x="195340" y="29382"/>
                  <a:pt x="195884" y="29518"/>
                </a:cubicBezTo>
                <a:cubicBezTo>
                  <a:pt x="195945" y="29537"/>
                  <a:pt x="196005" y="29545"/>
                  <a:pt x="196063" y="29545"/>
                </a:cubicBezTo>
                <a:cubicBezTo>
                  <a:pt x="196501" y="29545"/>
                  <a:pt x="196829" y="29052"/>
                  <a:pt x="196609" y="28612"/>
                </a:cubicBezTo>
                <a:cubicBezTo>
                  <a:pt x="196541" y="28499"/>
                  <a:pt x="196450" y="28385"/>
                  <a:pt x="196382" y="28295"/>
                </a:cubicBezTo>
                <a:lnTo>
                  <a:pt x="197130" y="27955"/>
                </a:lnTo>
                <a:cubicBezTo>
                  <a:pt x="197153" y="28227"/>
                  <a:pt x="197334" y="28476"/>
                  <a:pt x="197606" y="28567"/>
                </a:cubicBezTo>
                <a:cubicBezTo>
                  <a:pt x="197682" y="28597"/>
                  <a:pt x="197757" y="28611"/>
                  <a:pt x="197828" y="28611"/>
                </a:cubicBezTo>
                <a:cubicBezTo>
                  <a:pt x="198076" y="28611"/>
                  <a:pt x="198296" y="28453"/>
                  <a:pt x="198489" y="28295"/>
                </a:cubicBezTo>
                <a:cubicBezTo>
                  <a:pt x="198650" y="28765"/>
                  <a:pt x="198859" y="28988"/>
                  <a:pt x="199135" y="28988"/>
                </a:cubicBezTo>
                <a:cubicBezTo>
                  <a:pt x="199324" y="28988"/>
                  <a:pt x="199545" y="28883"/>
                  <a:pt x="199803" y="28680"/>
                </a:cubicBezTo>
                <a:lnTo>
                  <a:pt x="199984" y="28680"/>
                </a:lnTo>
                <a:cubicBezTo>
                  <a:pt x="199871" y="28363"/>
                  <a:pt x="199780" y="28046"/>
                  <a:pt x="199690" y="27706"/>
                </a:cubicBezTo>
                <a:lnTo>
                  <a:pt x="200233" y="27411"/>
                </a:lnTo>
                <a:cubicBezTo>
                  <a:pt x="200369" y="27615"/>
                  <a:pt x="200505" y="27819"/>
                  <a:pt x="200641" y="28046"/>
                </a:cubicBezTo>
                <a:cubicBezTo>
                  <a:pt x="200301" y="28114"/>
                  <a:pt x="199984" y="28204"/>
                  <a:pt x="199984" y="28680"/>
                </a:cubicBezTo>
                <a:cubicBezTo>
                  <a:pt x="200007" y="29088"/>
                  <a:pt x="200120" y="29269"/>
                  <a:pt x="200437" y="29359"/>
                </a:cubicBezTo>
                <a:cubicBezTo>
                  <a:pt x="200490" y="29373"/>
                  <a:pt x="200542" y="29379"/>
                  <a:pt x="200593" y="29379"/>
                </a:cubicBezTo>
                <a:cubicBezTo>
                  <a:pt x="200809" y="29379"/>
                  <a:pt x="201011" y="29266"/>
                  <a:pt x="201140" y="29065"/>
                </a:cubicBezTo>
                <a:cubicBezTo>
                  <a:pt x="201366" y="28703"/>
                  <a:pt x="201230" y="28408"/>
                  <a:pt x="200958" y="28136"/>
                </a:cubicBezTo>
                <a:lnTo>
                  <a:pt x="201615" y="27796"/>
                </a:lnTo>
                <a:cubicBezTo>
                  <a:pt x="201795" y="28285"/>
                  <a:pt x="202070" y="28497"/>
                  <a:pt x="202366" y="28497"/>
                </a:cubicBezTo>
                <a:cubicBezTo>
                  <a:pt x="202591" y="28497"/>
                  <a:pt x="202827" y="28374"/>
                  <a:pt x="203042" y="28159"/>
                </a:cubicBezTo>
                <a:cubicBezTo>
                  <a:pt x="203133" y="28544"/>
                  <a:pt x="203292" y="28838"/>
                  <a:pt x="203722" y="28884"/>
                </a:cubicBezTo>
                <a:cubicBezTo>
                  <a:pt x="203740" y="28885"/>
                  <a:pt x="203758" y="28886"/>
                  <a:pt x="203777" y="28886"/>
                </a:cubicBezTo>
                <a:cubicBezTo>
                  <a:pt x="204010" y="28886"/>
                  <a:pt x="204251" y="28754"/>
                  <a:pt x="204356" y="28544"/>
                </a:cubicBezTo>
                <a:cubicBezTo>
                  <a:pt x="204515" y="28227"/>
                  <a:pt x="204447" y="27842"/>
                  <a:pt x="204175" y="27615"/>
                </a:cubicBezTo>
                <a:lnTo>
                  <a:pt x="204787" y="27343"/>
                </a:lnTo>
                <a:lnTo>
                  <a:pt x="205416" y="27973"/>
                </a:lnTo>
                <a:lnTo>
                  <a:pt x="205416" y="27973"/>
                </a:lnTo>
                <a:lnTo>
                  <a:pt x="206282" y="27751"/>
                </a:lnTo>
                <a:cubicBezTo>
                  <a:pt x="206282" y="28091"/>
                  <a:pt x="206554" y="28249"/>
                  <a:pt x="206848" y="28408"/>
                </a:cubicBezTo>
                <a:lnTo>
                  <a:pt x="206826" y="28385"/>
                </a:lnTo>
                <a:lnTo>
                  <a:pt x="207641" y="28114"/>
                </a:lnTo>
                <a:cubicBezTo>
                  <a:pt x="207641" y="28453"/>
                  <a:pt x="207913" y="28748"/>
                  <a:pt x="208253" y="28793"/>
                </a:cubicBezTo>
                <a:cubicBezTo>
                  <a:pt x="208292" y="28800"/>
                  <a:pt x="208331" y="28803"/>
                  <a:pt x="208369" y="28803"/>
                </a:cubicBezTo>
                <a:cubicBezTo>
                  <a:pt x="208594" y="28803"/>
                  <a:pt x="208793" y="28689"/>
                  <a:pt x="208910" y="28476"/>
                </a:cubicBezTo>
                <a:cubicBezTo>
                  <a:pt x="209136" y="28136"/>
                  <a:pt x="209000" y="27819"/>
                  <a:pt x="208751" y="27525"/>
                </a:cubicBezTo>
                <a:lnTo>
                  <a:pt x="209363" y="27230"/>
                </a:lnTo>
                <a:lnTo>
                  <a:pt x="209748" y="27864"/>
                </a:lnTo>
                <a:cubicBezTo>
                  <a:pt x="209272" y="27978"/>
                  <a:pt x="209068" y="28159"/>
                  <a:pt x="209068" y="28476"/>
                </a:cubicBezTo>
                <a:cubicBezTo>
                  <a:pt x="209039" y="28905"/>
                  <a:pt x="209376" y="29179"/>
                  <a:pt x="209728" y="29179"/>
                </a:cubicBezTo>
                <a:cubicBezTo>
                  <a:pt x="209914" y="29179"/>
                  <a:pt x="210105" y="29102"/>
                  <a:pt x="210246" y="28929"/>
                </a:cubicBezTo>
                <a:cubicBezTo>
                  <a:pt x="210450" y="28635"/>
                  <a:pt x="210427" y="28385"/>
                  <a:pt x="210088" y="27932"/>
                </a:cubicBezTo>
                <a:lnTo>
                  <a:pt x="210790" y="27593"/>
                </a:lnTo>
                <a:cubicBezTo>
                  <a:pt x="210813" y="27887"/>
                  <a:pt x="211016" y="28136"/>
                  <a:pt x="211311" y="28227"/>
                </a:cubicBezTo>
                <a:cubicBezTo>
                  <a:pt x="211374" y="28248"/>
                  <a:pt x="211434" y="28257"/>
                  <a:pt x="211490" y="28257"/>
                </a:cubicBezTo>
                <a:cubicBezTo>
                  <a:pt x="211738" y="28257"/>
                  <a:pt x="211932" y="28080"/>
                  <a:pt x="212172" y="27932"/>
                </a:cubicBezTo>
                <a:cubicBezTo>
                  <a:pt x="212240" y="28317"/>
                  <a:pt x="212398" y="28567"/>
                  <a:pt x="212761" y="28635"/>
                </a:cubicBezTo>
                <a:cubicBezTo>
                  <a:pt x="212800" y="28641"/>
                  <a:pt x="212840" y="28644"/>
                  <a:pt x="212878" y="28644"/>
                </a:cubicBezTo>
                <a:cubicBezTo>
                  <a:pt x="213103" y="28644"/>
                  <a:pt x="213305" y="28534"/>
                  <a:pt x="213440" y="28340"/>
                </a:cubicBezTo>
                <a:cubicBezTo>
                  <a:pt x="213690" y="27955"/>
                  <a:pt x="213486" y="27660"/>
                  <a:pt x="213259" y="27366"/>
                </a:cubicBezTo>
                <a:lnTo>
                  <a:pt x="213961" y="27072"/>
                </a:lnTo>
                <a:cubicBezTo>
                  <a:pt x="214029" y="27411"/>
                  <a:pt x="214279" y="27706"/>
                  <a:pt x="214596" y="27819"/>
                </a:cubicBezTo>
                <a:lnTo>
                  <a:pt x="214573" y="27796"/>
                </a:lnTo>
                <a:lnTo>
                  <a:pt x="215366" y="27525"/>
                </a:lnTo>
                <a:cubicBezTo>
                  <a:pt x="215525" y="27950"/>
                  <a:pt x="215724" y="28164"/>
                  <a:pt x="216006" y="28164"/>
                </a:cubicBezTo>
                <a:cubicBezTo>
                  <a:pt x="216206" y="28164"/>
                  <a:pt x="216448" y="28057"/>
                  <a:pt x="216748" y="27842"/>
                </a:cubicBezTo>
                <a:cubicBezTo>
                  <a:pt x="216748" y="27887"/>
                  <a:pt x="216770" y="27932"/>
                  <a:pt x="216793" y="27978"/>
                </a:cubicBezTo>
                <a:cubicBezTo>
                  <a:pt x="216916" y="28360"/>
                  <a:pt x="217154" y="28562"/>
                  <a:pt x="217429" y="28562"/>
                </a:cubicBezTo>
                <a:cubicBezTo>
                  <a:pt x="217609" y="28562"/>
                  <a:pt x="217805" y="28475"/>
                  <a:pt x="217994" y="28295"/>
                </a:cubicBezTo>
                <a:cubicBezTo>
                  <a:pt x="218039" y="28249"/>
                  <a:pt x="218107" y="28204"/>
                  <a:pt x="218175" y="28159"/>
                </a:cubicBezTo>
                <a:cubicBezTo>
                  <a:pt x="218084" y="27842"/>
                  <a:pt x="218016" y="27547"/>
                  <a:pt x="217926" y="27230"/>
                </a:cubicBezTo>
                <a:lnTo>
                  <a:pt x="218492" y="26981"/>
                </a:lnTo>
                <a:lnTo>
                  <a:pt x="218877" y="27593"/>
                </a:lnTo>
                <a:cubicBezTo>
                  <a:pt x="218560" y="27638"/>
                  <a:pt x="218288" y="27842"/>
                  <a:pt x="218175" y="28136"/>
                </a:cubicBezTo>
                <a:cubicBezTo>
                  <a:pt x="218175" y="28227"/>
                  <a:pt x="218175" y="28340"/>
                  <a:pt x="218198" y="28431"/>
                </a:cubicBezTo>
                <a:cubicBezTo>
                  <a:pt x="218266" y="28703"/>
                  <a:pt x="218492" y="28906"/>
                  <a:pt x="218764" y="28929"/>
                </a:cubicBezTo>
                <a:cubicBezTo>
                  <a:pt x="218801" y="28936"/>
                  <a:pt x="218837" y="28939"/>
                  <a:pt x="218872" y="28939"/>
                </a:cubicBezTo>
                <a:cubicBezTo>
                  <a:pt x="219078" y="28939"/>
                  <a:pt x="219260" y="28831"/>
                  <a:pt x="219376" y="28657"/>
                </a:cubicBezTo>
                <a:cubicBezTo>
                  <a:pt x="219534" y="28431"/>
                  <a:pt x="219534" y="28114"/>
                  <a:pt x="219353" y="27887"/>
                </a:cubicBezTo>
                <a:cubicBezTo>
                  <a:pt x="219308" y="27819"/>
                  <a:pt x="219240" y="27751"/>
                  <a:pt x="219172" y="27683"/>
                </a:cubicBezTo>
                <a:lnTo>
                  <a:pt x="219897" y="27343"/>
                </a:lnTo>
                <a:cubicBezTo>
                  <a:pt x="219942" y="27683"/>
                  <a:pt x="220168" y="27978"/>
                  <a:pt x="220486" y="28091"/>
                </a:cubicBezTo>
                <a:lnTo>
                  <a:pt x="220463" y="28068"/>
                </a:lnTo>
                <a:lnTo>
                  <a:pt x="221278" y="27796"/>
                </a:lnTo>
                <a:cubicBezTo>
                  <a:pt x="221324" y="28114"/>
                  <a:pt x="221550" y="28363"/>
                  <a:pt x="221867" y="28431"/>
                </a:cubicBezTo>
                <a:cubicBezTo>
                  <a:pt x="221907" y="28437"/>
                  <a:pt x="221946" y="28441"/>
                  <a:pt x="221985" y="28441"/>
                </a:cubicBezTo>
                <a:cubicBezTo>
                  <a:pt x="222210" y="28441"/>
                  <a:pt x="222412" y="28330"/>
                  <a:pt x="222547" y="28136"/>
                </a:cubicBezTo>
                <a:cubicBezTo>
                  <a:pt x="222796" y="27774"/>
                  <a:pt x="222592" y="27457"/>
                  <a:pt x="222388" y="27162"/>
                </a:cubicBezTo>
                <a:lnTo>
                  <a:pt x="223000" y="26868"/>
                </a:lnTo>
                <a:lnTo>
                  <a:pt x="223408" y="27479"/>
                </a:lnTo>
                <a:cubicBezTo>
                  <a:pt x="223295" y="27502"/>
                  <a:pt x="223181" y="27547"/>
                  <a:pt x="223091" y="27593"/>
                </a:cubicBezTo>
                <a:cubicBezTo>
                  <a:pt x="222728" y="27751"/>
                  <a:pt x="222615" y="28182"/>
                  <a:pt x="222796" y="28499"/>
                </a:cubicBezTo>
                <a:cubicBezTo>
                  <a:pt x="222913" y="28718"/>
                  <a:pt x="223133" y="28833"/>
                  <a:pt x="223360" y="28833"/>
                </a:cubicBezTo>
                <a:cubicBezTo>
                  <a:pt x="223485" y="28833"/>
                  <a:pt x="223612" y="28798"/>
                  <a:pt x="223725" y="28725"/>
                </a:cubicBezTo>
                <a:cubicBezTo>
                  <a:pt x="224042" y="28521"/>
                  <a:pt x="224110" y="28091"/>
                  <a:pt x="223884" y="27796"/>
                </a:cubicBezTo>
                <a:cubicBezTo>
                  <a:pt x="223816" y="27706"/>
                  <a:pt x="223748" y="27638"/>
                  <a:pt x="223702" y="27570"/>
                </a:cubicBezTo>
                <a:lnTo>
                  <a:pt x="224450" y="27230"/>
                </a:lnTo>
                <a:cubicBezTo>
                  <a:pt x="224473" y="27570"/>
                  <a:pt x="224744" y="27864"/>
                  <a:pt x="225084" y="27887"/>
                </a:cubicBezTo>
                <a:cubicBezTo>
                  <a:pt x="225123" y="27894"/>
                  <a:pt x="225162" y="27897"/>
                  <a:pt x="225200" y="27897"/>
                </a:cubicBezTo>
                <a:cubicBezTo>
                  <a:pt x="225426" y="27897"/>
                  <a:pt x="225625" y="27783"/>
                  <a:pt x="225741" y="27570"/>
                </a:cubicBezTo>
                <a:cubicBezTo>
                  <a:pt x="225968" y="27230"/>
                  <a:pt x="225832" y="26913"/>
                  <a:pt x="225583" y="26596"/>
                </a:cubicBezTo>
                <a:cubicBezTo>
                  <a:pt x="225696" y="26573"/>
                  <a:pt x="225809" y="26528"/>
                  <a:pt x="225922" y="26483"/>
                </a:cubicBezTo>
                <a:cubicBezTo>
                  <a:pt x="226036" y="26415"/>
                  <a:pt x="226149" y="26347"/>
                  <a:pt x="226262" y="26279"/>
                </a:cubicBezTo>
                <a:cubicBezTo>
                  <a:pt x="226285" y="26392"/>
                  <a:pt x="226330" y="26505"/>
                  <a:pt x="226375" y="26618"/>
                </a:cubicBezTo>
                <a:cubicBezTo>
                  <a:pt x="226443" y="26732"/>
                  <a:pt x="226534" y="26845"/>
                  <a:pt x="226625" y="26936"/>
                </a:cubicBezTo>
                <a:cubicBezTo>
                  <a:pt x="225990" y="27185"/>
                  <a:pt x="225786" y="27525"/>
                  <a:pt x="225990" y="27955"/>
                </a:cubicBezTo>
                <a:cubicBezTo>
                  <a:pt x="226096" y="28197"/>
                  <a:pt x="226333" y="28338"/>
                  <a:pt x="226579" y="28338"/>
                </a:cubicBezTo>
                <a:cubicBezTo>
                  <a:pt x="226703" y="28338"/>
                  <a:pt x="226829" y="28302"/>
                  <a:pt x="226942" y="28227"/>
                </a:cubicBezTo>
                <a:cubicBezTo>
                  <a:pt x="227055" y="28136"/>
                  <a:pt x="227168" y="28000"/>
                  <a:pt x="227214" y="27842"/>
                </a:cubicBezTo>
                <a:cubicBezTo>
                  <a:pt x="227282" y="27547"/>
                  <a:pt x="227168" y="27230"/>
                  <a:pt x="226942" y="27049"/>
                </a:cubicBezTo>
                <a:lnTo>
                  <a:pt x="227599" y="26754"/>
                </a:lnTo>
                <a:lnTo>
                  <a:pt x="227984" y="27366"/>
                </a:lnTo>
                <a:cubicBezTo>
                  <a:pt x="227893" y="27411"/>
                  <a:pt x="227780" y="27457"/>
                  <a:pt x="227667" y="27502"/>
                </a:cubicBezTo>
                <a:cubicBezTo>
                  <a:pt x="227123" y="27751"/>
                  <a:pt x="227214" y="28567"/>
                  <a:pt x="227803" y="28703"/>
                </a:cubicBezTo>
                <a:cubicBezTo>
                  <a:pt x="227855" y="28715"/>
                  <a:pt x="227905" y="28720"/>
                  <a:pt x="227955" y="28720"/>
                </a:cubicBezTo>
                <a:cubicBezTo>
                  <a:pt x="228465" y="28720"/>
                  <a:pt x="228811" y="28117"/>
                  <a:pt x="228460" y="27683"/>
                </a:cubicBezTo>
                <a:cubicBezTo>
                  <a:pt x="228392" y="27593"/>
                  <a:pt x="228346" y="27525"/>
                  <a:pt x="228278" y="27457"/>
                </a:cubicBezTo>
                <a:lnTo>
                  <a:pt x="229026" y="27117"/>
                </a:lnTo>
                <a:cubicBezTo>
                  <a:pt x="229094" y="27457"/>
                  <a:pt x="229252" y="27751"/>
                  <a:pt x="229683" y="27796"/>
                </a:cubicBezTo>
                <a:cubicBezTo>
                  <a:pt x="229702" y="27798"/>
                  <a:pt x="229722" y="27799"/>
                  <a:pt x="229741" y="27799"/>
                </a:cubicBezTo>
                <a:cubicBezTo>
                  <a:pt x="229990" y="27799"/>
                  <a:pt x="230212" y="27665"/>
                  <a:pt x="230317" y="27434"/>
                </a:cubicBezTo>
                <a:cubicBezTo>
                  <a:pt x="230521" y="27094"/>
                  <a:pt x="230385" y="26800"/>
                  <a:pt x="230136" y="26528"/>
                </a:cubicBezTo>
                <a:lnTo>
                  <a:pt x="230748" y="26211"/>
                </a:lnTo>
                <a:lnTo>
                  <a:pt x="231133" y="26822"/>
                </a:lnTo>
                <a:cubicBezTo>
                  <a:pt x="230634" y="26958"/>
                  <a:pt x="230453" y="27117"/>
                  <a:pt x="230453" y="27457"/>
                </a:cubicBezTo>
                <a:cubicBezTo>
                  <a:pt x="230409" y="27886"/>
                  <a:pt x="230761" y="28180"/>
                  <a:pt x="231125" y="28180"/>
                </a:cubicBezTo>
                <a:cubicBezTo>
                  <a:pt x="231317" y="28180"/>
                  <a:pt x="231513" y="28098"/>
                  <a:pt x="231654" y="27910"/>
                </a:cubicBezTo>
                <a:cubicBezTo>
                  <a:pt x="231858" y="27615"/>
                  <a:pt x="231835" y="27366"/>
                  <a:pt x="231495" y="26913"/>
                </a:cubicBezTo>
                <a:lnTo>
                  <a:pt x="232107" y="26596"/>
                </a:lnTo>
                <a:lnTo>
                  <a:pt x="232537" y="27230"/>
                </a:lnTo>
                <a:cubicBezTo>
                  <a:pt x="232647" y="27278"/>
                  <a:pt x="232761" y="27301"/>
                  <a:pt x="232873" y="27301"/>
                </a:cubicBezTo>
                <a:cubicBezTo>
                  <a:pt x="233130" y="27301"/>
                  <a:pt x="233376" y="27179"/>
                  <a:pt x="233534" y="26958"/>
                </a:cubicBezTo>
                <a:cubicBezTo>
                  <a:pt x="233655" y="27444"/>
                  <a:pt x="233938" y="27697"/>
                  <a:pt x="234257" y="27697"/>
                </a:cubicBezTo>
                <a:cubicBezTo>
                  <a:pt x="234473" y="27697"/>
                  <a:pt x="234705" y="27581"/>
                  <a:pt x="234916" y="27343"/>
                </a:cubicBezTo>
                <a:cubicBezTo>
                  <a:pt x="234938" y="27434"/>
                  <a:pt x="234984" y="27525"/>
                  <a:pt x="235006" y="27615"/>
                </a:cubicBezTo>
                <a:cubicBezTo>
                  <a:pt x="235109" y="27906"/>
                  <a:pt x="235366" y="28080"/>
                  <a:pt x="235642" y="28080"/>
                </a:cubicBezTo>
                <a:cubicBezTo>
                  <a:pt x="235732" y="28080"/>
                  <a:pt x="235824" y="28062"/>
                  <a:pt x="235913" y="28023"/>
                </a:cubicBezTo>
                <a:cubicBezTo>
                  <a:pt x="236298" y="27842"/>
                  <a:pt x="236434" y="27366"/>
                  <a:pt x="236184" y="27026"/>
                </a:cubicBezTo>
                <a:cubicBezTo>
                  <a:pt x="236139" y="26936"/>
                  <a:pt x="236094" y="26845"/>
                  <a:pt x="236048" y="26754"/>
                </a:cubicBezTo>
                <a:cubicBezTo>
                  <a:pt x="235663" y="26777"/>
                  <a:pt x="235256" y="26709"/>
                  <a:pt x="235029" y="27117"/>
                </a:cubicBezTo>
                <a:lnTo>
                  <a:pt x="234712" y="26415"/>
                </a:lnTo>
                <a:lnTo>
                  <a:pt x="235346" y="26097"/>
                </a:lnTo>
                <a:cubicBezTo>
                  <a:pt x="235482" y="26369"/>
                  <a:pt x="235618" y="26754"/>
                  <a:pt x="236048" y="26754"/>
                </a:cubicBezTo>
                <a:lnTo>
                  <a:pt x="236773" y="26505"/>
                </a:lnTo>
                <a:cubicBezTo>
                  <a:pt x="236773" y="26573"/>
                  <a:pt x="236796" y="26641"/>
                  <a:pt x="236819" y="26686"/>
                </a:cubicBezTo>
                <a:cubicBezTo>
                  <a:pt x="236929" y="26989"/>
                  <a:pt x="237206" y="27158"/>
                  <a:pt x="237487" y="27158"/>
                </a:cubicBezTo>
                <a:cubicBezTo>
                  <a:pt x="237670" y="27158"/>
                  <a:pt x="237854" y="27087"/>
                  <a:pt x="237997" y="26936"/>
                </a:cubicBezTo>
                <a:lnTo>
                  <a:pt x="238278" y="26674"/>
                </a:lnTo>
                <a:lnTo>
                  <a:pt x="238278" y="26674"/>
                </a:lnTo>
                <a:cubicBezTo>
                  <a:pt x="238156" y="26998"/>
                  <a:pt x="238164" y="27258"/>
                  <a:pt x="238427" y="27411"/>
                </a:cubicBezTo>
                <a:cubicBezTo>
                  <a:pt x="238586" y="27525"/>
                  <a:pt x="238790" y="27570"/>
                  <a:pt x="238993" y="27570"/>
                </a:cubicBezTo>
                <a:cubicBezTo>
                  <a:pt x="239197" y="27479"/>
                  <a:pt x="239378" y="27366"/>
                  <a:pt x="239537" y="27230"/>
                </a:cubicBezTo>
                <a:cubicBezTo>
                  <a:pt x="239537" y="27593"/>
                  <a:pt x="239786" y="27887"/>
                  <a:pt x="240149" y="27955"/>
                </a:cubicBezTo>
                <a:cubicBezTo>
                  <a:pt x="240181" y="27961"/>
                  <a:pt x="240213" y="27964"/>
                  <a:pt x="240246" y="27964"/>
                </a:cubicBezTo>
                <a:cubicBezTo>
                  <a:pt x="240465" y="27964"/>
                  <a:pt x="240684" y="27835"/>
                  <a:pt x="240783" y="27638"/>
                </a:cubicBezTo>
                <a:cubicBezTo>
                  <a:pt x="241010" y="27275"/>
                  <a:pt x="240851" y="26981"/>
                  <a:pt x="240602" y="26686"/>
                </a:cubicBezTo>
                <a:lnTo>
                  <a:pt x="241304" y="26347"/>
                </a:lnTo>
                <a:cubicBezTo>
                  <a:pt x="241372" y="26664"/>
                  <a:pt x="241508" y="26913"/>
                  <a:pt x="241870" y="27004"/>
                </a:cubicBezTo>
                <a:cubicBezTo>
                  <a:pt x="241892" y="27005"/>
                  <a:pt x="241913" y="27006"/>
                  <a:pt x="241934" y="27006"/>
                </a:cubicBezTo>
                <a:cubicBezTo>
                  <a:pt x="242210" y="27006"/>
                  <a:pt x="242495" y="26872"/>
                  <a:pt x="242663" y="26641"/>
                </a:cubicBezTo>
                <a:cubicBezTo>
                  <a:pt x="242731" y="27049"/>
                  <a:pt x="242890" y="27343"/>
                  <a:pt x="243298" y="27389"/>
                </a:cubicBezTo>
                <a:cubicBezTo>
                  <a:pt x="243334" y="27395"/>
                  <a:pt x="243371" y="27399"/>
                  <a:pt x="243407" y="27399"/>
                </a:cubicBezTo>
                <a:cubicBezTo>
                  <a:pt x="243618" y="27399"/>
                  <a:pt x="243816" y="27291"/>
                  <a:pt x="243932" y="27117"/>
                </a:cubicBezTo>
                <a:cubicBezTo>
                  <a:pt x="244181" y="26732"/>
                  <a:pt x="244000" y="26415"/>
                  <a:pt x="243773" y="26120"/>
                </a:cubicBezTo>
                <a:lnTo>
                  <a:pt x="244430" y="25803"/>
                </a:lnTo>
                <a:cubicBezTo>
                  <a:pt x="244498" y="26143"/>
                  <a:pt x="244725" y="26437"/>
                  <a:pt x="245042" y="26573"/>
                </a:cubicBezTo>
                <a:lnTo>
                  <a:pt x="245857" y="26279"/>
                </a:lnTo>
                <a:cubicBezTo>
                  <a:pt x="245880" y="26641"/>
                  <a:pt x="246175" y="26822"/>
                  <a:pt x="246492" y="26981"/>
                </a:cubicBezTo>
                <a:lnTo>
                  <a:pt x="246469" y="26958"/>
                </a:lnTo>
                <a:cubicBezTo>
                  <a:pt x="246537" y="26936"/>
                  <a:pt x="246605" y="26913"/>
                  <a:pt x="246673" y="26913"/>
                </a:cubicBezTo>
                <a:cubicBezTo>
                  <a:pt x="247171" y="26822"/>
                  <a:pt x="247420" y="26211"/>
                  <a:pt x="247081" y="25803"/>
                </a:cubicBezTo>
                <a:cubicBezTo>
                  <a:pt x="247035" y="25758"/>
                  <a:pt x="247013" y="25690"/>
                  <a:pt x="246967" y="25622"/>
                </a:cubicBezTo>
                <a:lnTo>
                  <a:pt x="247624" y="25327"/>
                </a:lnTo>
                <a:cubicBezTo>
                  <a:pt x="247760" y="25531"/>
                  <a:pt x="247874" y="25735"/>
                  <a:pt x="247987" y="25916"/>
                </a:cubicBezTo>
                <a:cubicBezTo>
                  <a:pt x="247466" y="26097"/>
                  <a:pt x="247285" y="26324"/>
                  <a:pt x="247307" y="26664"/>
                </a:cubicBezTo>
                <a:cubicBezTo>
                  <a:pt x="247321" y="27072"/>
                  <a:pt x="247650" y="27314"/>
                  <a:pt x="247984" y="27314"/>
                </a:cubicBezTo>
                <a:cubicBezTo>
                  <a:pt x="248187" y="27314"/>
                  <a:pt x="248393" y="27224"/>
                  <a:pt x="248530" y="27026"/>
                </a:cubicBezTo>
                <a:cubicBezTo>
                  <a:pt x="248734" y="26732"/>
                  <a:pt x="248689" y="26460"/>
                  <a:pt x="248349" y="26029"/>
                </a:cubicBezTo>
                <a:lnTo>
                  <a:pt x="249029" y="25735"/>
                </a:lnTo>
                <a:cubicBezTo>
                  <a:pt x="249229" y="26175"/>
                  <a:pt x="249453" y="26396"/>
                  <a:pt x="249737" y="26396"/>
                </a:cubicBezTo>
                <a:cubicBezTo>
                  <a:pt x="249936" y="26396"/>
                  <a:pt x="250164" y="26289"/>
                  <a:pt x="250433" y="26075"/>
                </a:cubicBezTo>
                <a:cubicBezTo>
                  <a:pt x="250569" y="26596"/>
                  <a:pt x="250705" y="26754"/>
                  <a:pt x="251045" y="26822"/>
                </a:cubicBezTo>
                <a:cubicBezTo>
                  <a:pt x="251087" y="26830"/>
                  <a:pt x="251128" y="26834"/>
                  <a:pt x="251169" y="26834"/>
                </a:cubicBezTo>
                <a:cubicBezTo>
                  <a:pt x="251375" y="26834"/>
                  <a:pt x="251570" y="26739"/>
                  <a:pt x="251702" y="26550"/>
                </a:cubicBezTo>
                <a:cubicBezTo>
                  <a:pt x="251996" y="26165"/>
                  <a:pt x="251770" y="25826"/>
                  <a:pt x="251566" y="25554"/>
                </a:cubicBezTo>
                <a:lnTo>
                  <a:pt x="252178" y="25237"/>
                </a:lnTo>
                <a:lnTo>
                  <a:pt x="252563" y="25848"/>
                </a:lnTo>
                <a:cubicBezTo>
                  <a:pt x="252472" y="25871"/>
                  <a:pt x="252382" y="25916"/>
                  <a:pt x="252291" y="25939"/>
                </a:cubicBezTo>
                <a:cubicBezTo>
                  <a:pt x="251725" y="26165"/>
                  <a:pt x="251725" y="26958"/>
                  <a:pt x="252291" y="27185"/>
                </a:cubicBezTo>
                <a:cubicBezTo>
                  <a:pt x="252370" y="27221"/>
                  <a:pt x="252454" y="27239"/>
                  <a:pt x="252538" y="27239"/>
                </a:cubicBezTo>
                <a:cubicBezTo>
                  <a:pt x="252716" y="27239"/>
                  <a:pt x="252892" y="27158"/>
                  <a:pt x="253016" y="27004"/>
                </a:cubicBezTo>
                <a:lnTo>
                  <a:pt x="253199" y="26800"/>
                </a:lnTo>
                <a:lnTo>
                  <a:pt x="253197" y="26800"/>
                </a:lnTo>
                <a:cubicBezTo>
                  <a:pt x="253206" y="26783"/>
                  <a:pt x="253215" y="26767"/>
                  <a:pt x="253225" y="26751"/>
                </a:cubicBezTo>
                <a:lnTo>
                  <a:pt x="253225" y="26751"/>
                </a:lnTo>
                <a:cubicBezTo>
                  <a:pt x="253251" y="26448"/>
                  <a:pt x="253116" y="26133"/>
                  <a:pt x="252880" y="25961"/>
                </a:cubicBezTo>
                <a:lnTo>
                  <a:pt x="253514" y="25599"/>
                </a:lnTo>
                <a:lnTo>
                  <a:pt x="254013" y="26256"/>
                </a:lnTo>
                <a:lnTo>
                  <a:pt x="253990" y="26256"/>
                </a:lnTo>
                <a:cubicBezTo>
                  <a:pt x="254059" y="26273"/>
                  <a:pt x="254129" y="26282"/>
                  <a:pt x="254199" y="26282"/>
                </a:cubicBezTo>
                <a:cubicBezTo>
                  <a:pt x="254581" y="26282"/>
                  <a:pt x="254939" y="26028"/>
                  <a:pt x="255054" y="25645"/>
                </a:cubicBezTo>
                <a:lnTo>
                  <a:pt x="255054" y="25645"/>
                </a:lnTo>
                <a:cubicBezTo>
                  <a:pt x="255054" y="25645"/>
                  <a:pt x="255055" y="25645"/>
                  <a:pt x="255055" y="25645"/>
                </a:cubicBezTo>
                <a:lnTo>
                  <a:pt x="255055" y="25645"/>
                </a:lnTo>
                <a:cubicBezTo>
                  <a:pt x="255055" y="25645"/>
                  <a:pt x="255055" y="25645"/>
                  <a:pt x="255055" y="25644"/>
                </a:cubicBezTo>
                <a:lnTo>
                  <a:pt x="255032" y="25644"/>
                </a:lnTo>
                <a:lnTo>
                  <a:pt x="254738" y="24965"/>
                </a:lnTo>
                <a:lnTo>
                  <a:pt x="255394" y="24625"/>
                </a:lnTo>
                <a:cubicBezTo>
                  <a:pt x="255439" y="24962"/>
                  <a:pt x="255707" y="25143"/>
                  <a:pt x="255955" y="25345"/>
                </a:cubicBezTo>
                <a:lnTo>
                  <a:pt x="255955" y="25345"/>
                </a:lnTo>
                <a:lnTo>
                  <a:pt x="256731" y="25123"/>
                </a:lnTo>
                <a:lnTo>
                  <a:pt x="257297" y="25758"/>
                </a:lnTo>
                <a:lnTo>
                  <a:pt x="257275" y="25758"/>
                </a:lnTo>
                <a:cubicBezTo>
                  <a:pt x="257336" y="25771"/>
                  <a:pt x="257397" y="25777"/>
                  <a:pt x="257457" y="25777"/>
                </a:cubicBezTo>
                <a:cubicBezTo>
                  <a:pt x="257710" y="25777"/>
                  <a:pt x="257948" y="25664"/>
                  <a:pt x="258113" y="25463"/>
                </a:cubicBezTo>
                <a:lnTo>
                  <a:pt x="258521" y="26097"/>
                </a:lnTo>
                <a:lnTo>
                  <a:pt x="258702" y="26120"/>
                </a:lnTo>
                <a:cubicBezTo>
                  <a:pt x="258752" y="26132"/>
                  <a:pt x="258804" y="26137"/>
                  <a:pt x="258854" y="26137"/>
                </a:cubicBezTo>
                <a:cubicBezTo>
                  <a:pt x="259100" y="26137"/>
                  <a:pt x="259337" y="26005"/>
                  <a:pt x="259449" y="25780"/>
                </a:cubicBezTo>
                <a:cubicBezTo>
                  <a:pt x="259585" y="25554"/>
                  <a:pt x="259563" y="25237"/>
                  <a:pt x="259359" y="25033"/>
                </a:cubicBezTo>
                <a:cubicBezTo>
                  <a:pt x="259313" y="24965"/>
                  <a:pt x="259268" y="24919"/>
                  <a:pt x="259246" y="24874"/>
                </a:cubicBezTo>
                <a:lnTo>
                  <a:pt x="259925" y="24489"/>
                </a:lnTo>
                <a:cubicBezTo>
                  <a:pt x="259948" y="24580"/>
                  <a:pt x="259970" y="24648"/>
                  <a:pt x="260016" y="24738"/>
                </a:cubicBezTo>
                <a:cubicBezTo>
                  <a:pt x="260111" y="25025"/>
                  <a:pt x="260380" y="25188"/>
                  <a:pt x="260653" y="25188"/>
                </a:cubicBezTo>
                <a:cubicBezTo>
                  <a:pt x="260832" y="25188"/>
                  <a:pt x="261014" y="25118"/>
                  <a:pt x="261148" y="24965"/>
                </a:cubicBezTo>
                <a:cubicBezTo>
                  <a:pt x="261216" y="24897"/>
                  <a:pt x="261284" y="24806"/>
                  <a:pt x="261330" y="24738"/>
                </a:cubicBezTo>
                <a:lnTo>
                  <a:pt x="261330" y="24761"/>
                </a:lnTo>
                <a:cubicBezTo>
                  <a:pt x="261398" y="24444"/>
                  <a:pt x="261284" y="24104"/>
                  <a:pt x="261058" y="23900"/>
                </a:cubicBezTo>
                <a:lnTo>
                  <a:pt x="261737" y="23538"/>
                </a:lnTo>
                <a:cubicBezTo>
                  <a:pt x="261760" y="23628"/>
                  <a:pt x="261783" y="23719"/>
                  <a:pt x="261828" y="23809"/>
                </a:cubicBezTo>
                <a:cubicBezTo>
                  <a:pt x="261939" y="24080"/>
                  <a:pt x="262196" y="24239"/>
                  <a:pt x="262464" y="24239"/>
                </a:cubicBezTo>
                <a:cubicBezTo>
                  <a:pt x="262578" y="24239"/>
                  <a:pt x="262694" y="24210"/>
                  <a:pt x="262802" y="24149"/>
                </a:cubicBezTo>
                <a:cubicBezTo>
                  <a:pt x="263165" y="23945"/>
                  <a:pt x="263255" y="23470"/>
                  <a:pt x="263006" y="23130"/>
                </a:cubicBezTo>
                <a:cubicBezTo>
                  <a:pt x="262941" y="23065"/>
                  <a:pt x="262877" y="22980"/>
                  <a:pt x="262832" y="22913"/>
                </a:cubicBezTo>
                <a:lnTo>
                  <a:pt x="262832" y="22913"/>
                </a:lnTo>
                <a:lnTo>
                  <a:pt x="263550" y="22609"/>
                </a:lnTo>
                <a:cubicBezTo>
                  <a:pt x="263663" y="22813"/>
                  <a:pt x="263799" y="23062"/>
                  <a:pt x="263912" y="23288"/>
                </a:cubicBezTo>
                <a:cubicBezTo>
                  <a:pt x="263822" y="23311"/>
                  <a:pt x="263731" y="23334"/>
                  <a:pt x="263640" y="23379"/>
                </a:cubicBezTo>
                <a:cubicBezTo>
                  <a:pt x="263346" y="23424"/>
                  <a:pt x="263119" y="23696"/>
                  <a:pt x="263142" y="23991"/>
                </a:cubicBezTo>
                <a:cubicBezTo>
                  <a:pt x="263111" y="24412"/>
                  <a:pt x="263445" y="24705"/>
                  <a:pt x="263805" y="24705"/>
                </a:cubicBezTo>
                <a:cubicBezTo>
                  <a:pt x="263967" y="24705"/>
                  <a:pt x="264134" y="24645"/>
                  <a:pt x="264275" y="24512"/>
                </a:cubicBezTo>
                <a:cubicBezTo>
                  <a:pt x="264343" y="24444"/>
                  <a:pt x="264411" y="24353"/>
                  <a:pt x="264478" y="24285"/>
                </a:cubicBezTo>
                <a:lnTo>
                  <a:pt x="264478" y="24308"/>
                </a:lnTo>
                <a:cubicBezTo>
                  <a:pt x="264524" y="23968"/>
                  <a:pt x="264411" y="23606"/>
                  <a:pt x="264139" y="23379"/>
                </a:cubicBezTo>
                <a:cubicBezTo>
                  <a:pt x="264977" y="23198"/>
                  <a:pt x="265158" y="22767"/>
                  <a:pt x="264660" y="22088"/>
                </a:cubicBezTo>
                <a:lnTo>
                  <a:pt x="264660" y="21997"/>
                </a:lnTo>
                <a:cubicBezTo>
                  <a:pt x="265045" y="21952"/>
                  <a:pt x="265362" y="21680"/>
                  <a:pt x="265430" y="21295"/>
                </a:cubicBezTo>
                <a:lnTo>
                  <a:pt x="265430" y="21295"/>
                </a:lnTo>
                <a:lnTo>
                  <a:pt x="265407" y="21318"/>
                </a:lnTo>
                <a:lnTo>
                  <a:pt x="265090" y="20615"/>
                </a:lnTo>
                <a:cubicBezTo>
                  <a:pt x="265431" y="20573"/>
                  <a:pt x="265711" y="20350"/>
                  <a:pt x="265819" y="20023"/>
                </a:cubicBezTo>
                <a:lnTo>
                  <a:pt x="265819" y="20023"/>
                </a:lnTo>
                <a:cubicBezTo>
                  <a:pt x="265739" y="20346"/>
                  <a:pt x="265856" y="20698"/>
                  <a:pt x="266132" y="20910"/>
                </a:cubicBezTo>
                <a:lnTo>
                  <a:pt x="265451" y="21305"/>
                </a:lnTo>
                <a:lnTo>
                  <a:pt x="265451" y="21305"/>
                </a:lnTo>
                <a:cubicBezTo>
                  <a:pt x="265452" y="21302"/>
                  <a:pt x="265452" y="21298"/>
                  <a:pt x="265453" y="21295"/>
                </a:cubicBezTo>
                <a:lnTo>
                  <a:pt x="265453" y="21295"/>
                </a:lnTo>
                <a:lnTo>
                  <a:pt x="265430" y="21318"/>
                </a:lnTo>
                <a:lnTo>
                  <a:pt x="265451" y="21305"/>
                </a:lnTo>
                <a:lnTo>
                  <a:pt x="265451" y="21305"/>
                </a:lnTo>
                <a:cubicBezTo>
                  <a:pt x="265429" y="21460"/>
                  <a:pt x="265407" y="21616"/>
                  <a:pt x="265407" y="21793"/>
                </a:cubicBezTo>
                <a:cubicBezTo>
                  <a:pt x="265453" y="22145"/>
                  <a:pt x="265757" y="22362"/>
                  <a:pt x="266068" y="22362"/>
                </a:cubicBezTo>
                <a:cubicBezTo>
                  <a:pt x="266218" y="22362"/>
                  <a:pt x="266369" y="22312"/>
                  <a:pt x="266495" y="22201"/>
                </a:cubicBezTo>
                <a:cubicBezTo>
                  <a:pt x="266592" y="22123"/>
                  <a:pt x="266673" y="22045"/>
                  <a:pt x="266751" y="21953"/>
                </a:cubicBezTo>
                <a:lnTo>
                  <a:pt x="266751" y="21953"/>
                </a:lnTo>
                <a:cubicBezTo>
                  <a:pt x="266767" y="22069"/>
                  <a:pt x="266772" y="22172"/>
                  <a:pt x="266812" y="22292"/>
                </a:cubicBezTo>
                <a:cubicBezTo>
                  <a:pt x="266880" y="22564"/>
                  <a:pt x="267106" y="22722"/>
                  <a:pt x="267378" y="22745"/>
                </a:cubicBezTo>
                <a:cubicBezTo>
                  <a:pt x="267398" y="22746"/>
                  <a:pt x="267417" y="22747"/>
                  <a:pt x="267437" y="22747"/>
                </a:cubicBezTo>
                <a:cubicBezTo>
                  <a:pt x="267688" y="22747"/>
                  <a:pt x="267932" y="22613"/>
                  <a:pt x="268058" y="22382"/>
                </a:cubicBezTo>
                <a:cubicBezTo>
                  <a:pt x="268148" y="22110"/>
                  <a:pt x="268103" y="21816"/>
                  <a:pt x="267922" y="21612"/>
                </a:cubicBezTo>
                <a:cubicBezTo>
                  <a:pt x="267854" y="21544"/>
                  <a:pt x="267741" y="21453"/>
                  <a:pt x="267673" y="21386"/>
                </a:cubicBezTo>
                <a:cubicBezTo>
                  <a:pt x="267676" y="21385"/>
                  <a:pt x="267680" y="21384"/>
                  <a:pt x="267684" y="21384"/>
                </a:cubicBezTo>
                <a:lnTo>
                  <a:pt x="267684" y="21384"/>
                </a:lnTo>
                <a:cubicBezTo>
                  <a:pt x="267688" y="21384"/>
                  <a:pt x="267691" y="21385"/>
                  <a:pt x="267695" y="21386"/>
                </a:cubicBezTo>
                <a:cubicBezTo>
                  <a:pt x="267693" y="21385"/>
                  <a:pt x="267691" y="21384"/>
                  <a:pt x="267689" y="21383"/>
                </a:cubicBezTo>
                <a:lnTo>
                  <a:pt x="267689" y="21383"/>
                </a:lnTo>
                <a:cubicBezTo>
                  <a:pt x="267688" y="21383"/>
                  <a:pt x="267686" y="21383"/>
                  <a:pt x="267684" y="21384"/>
                </a:cubicBezTo>
                <a:lnTo>
                  <a:pt x="267684" y="21384"/>
                </a:lnTo>
                <a:cubicBezTo>
                  <a:pt x="267639" y="21377"/>
                  <a:pt x="267595" y="21374"/>
                  <a:pt x="267551" y="21374"/>
                </a:cubicBezTo>
                <a:cubicBezTo>
                  <a:pt x="267221" y="21374"/>
                  <a:pt x="266924" y="21561"/>
                  <a:pt x="266773" y="21846"/>
                </a:cubicBezTo>
                <a:lnTo>
                  <a:pt x="266773" y="21846"/>
                </a:lnTo>
                <a:cubicBezTo>
                  <a:pt x="266798" y="21530"/>
                  <a:pt x="266682" y="21238"/>
                  <a:pt x="266427" y="21046"/>
                </a:cubicBezTo>
                <a:lnTo>
                  <a:pt x="267152" y="20638"/>
                </a:lnTo>
                <a:cubicBezTo>
                  <a:pt x="267197" y="20953"/>
                  <a:pt x="267398" y="21246"/>
                  <a:pt x="267689" y="21383"/>
                </a:cubicBezTo>
                <a:lnTo>
                  <a:pt x="267689" y="21383"/>
                </a:lnTo>
                <a:cubicBezTo>
                  <a:pt x="267820" y="21363"/>
                  <a:pt x="267950" y="21361"/>
                  <a:pt x="268080" y="21318"/>
                </a:cubicBezTo>
                <a:cubicBezTo>
                  <a:pt x="268443" y="21204"/>
                  <a:pt x="268647" y="20774"/>
                  <a:pt x="268465" y="20411"/>
                </a:cubicBezTo>
                <a:cubicBezTo>
                  <a:pt x="268355" y="20175"/>
                  <a:pt x="268113" y="20026"/>
                  <a:pt x="267862" y="20026"/>
                </a:cubicBezTo>
                <a:cubicBezTo>
                  <a:pt x="267752" y="20026"/>
                  <a:pt x="267640" y="20055"/>
                  <a:pt x="267537" y="20117"/>
                </a:cubicBezTo>
                <a:cubicBezTo>
                  <a:pt x="267423" y="20185"/>
                  <a:pt x="267310" y="20276"/>
                  <a:pt x="267197" y="20389"/>
                </a:cubicBezTo>
                <a:cubicBezTo>
                  <a:pt x="267197" y="20276"/>
                  <a:pt x="267152" y="20185"/>
                  <a:pt x="267129" y="20094"/>
                </a:cubicBezTo>
                <a:cubicBezTo>
                  <a:pt x="267044" y="19797"/>
                  <a:pt x="266774" y="19624"/>
                  <a:pt x="266494" y="19624"/>
                </a:cubicBezTo>
                <a:cubicBezTo>
                  <a:pt x="266326" y="19624"/>
                  <a:pt x="266155" y="19686"/>
                  <a:pt x="266019" y="19822"/>
                </a:cubicBezTo>
                <a:cubicBezTo>
                  <a:pt x="265951" y="19868"/>
                  <a:pt x="265906" y="19913"/>
                  <a:pt x="265838" y="19981"/>
                </a:cubicBezTo>
                <a:lnTo>
                  <a:pt x="265838" y="19958"/>
                </a:lnTo>
                <a:lnTo>
                  <a:pt x="265838" y="19958"/>
                </a:lnTo>
                <a:cubicBezTo>
                  <a:pt x="265838" y="19958"/>
                  <a:pt x="265838" y="19958"/>
                  <a:pt x="265838" y="19958"/>
                </a:cubicBezTo>
                <a:cubicBezTo>
                  <a:pt x="265838" y="19958"/>
                  <a:pt x="265838" y="19958"/>
                  <a:pt x="265838" y="19958"/>
                </a:cubicBezTo>
                <a:lnTo>
                  <a:pt x="265838" y="19958"/>
                </a:lnTo>
                <a:cubicBezTo>
                  <a:pt x="265836" y="19963"/>
                  <a:pt x="265835" y="19967"/>
                  <a:pt x="265833" y="19972"/>
                </a:cubicBezTo>
                <a:lnTo>
                  <a:pt x="265833" y="19972"/>
                </a:lnTo>
                <a:cubicBezTo>
                  <a:pt x="265834" y="19972"/>
                  <a:pt x="265834" y="19972"/>
                  <a:pt x="265834" y="19973"/>
                </a:cubicBezTo>
                <a:lnTo>
                  <a:pt x="265834" y="19973"/>
                </a:lnTo>
                <a:cubicBezTo>
                  <a:pt x="265829" y="19990"/>
                  <a:pt x="265824" y="20007"/>
                  <a:pt x="265819" y="20023"/>
                </a:cubicBezTo>
                <a:lnTo>
                  <a:pt x="265819" y="20023"/>
                </a:lnTo>
                <a:cubicBezTo>
                  <a:pt x="265823" y="20006"/>
                  <a:pt x="265828" y="19989"/>
                  <a:pt x="265833" y="19972"/>
                </a:cubicBezTo>
                <a:lnTo>
                  <a:pt x="265833" y="19972"/>
                </a:lnTo>
                <a:cubicBezTo>
                  <a:pt x="265722" y="19726"/>
                  <a:pt x="265632" y="19502"/>
                  <a:pt x="265521" y="19233"/>
                </a:cubicBezTo>
                <a:cubicBezTo>
                  <a:pt x="265883" y="19211"/>
                  <a:pt x="266177" y="18916"/>
                  <a:pt x="266200" y="18554"/>
                </a:cubicBezTo>
                <a:cubicBezTo>
                  <a:pt x="266200" y="18282"/>
                  <a:pt x="266064" y="18033"/>
                  <a:pt x="265838" y="17920"/>
                </a:cubicBezTo>
                <a:cubicBezTo>
                  <a:pt x="265728" y="17858"/>
                  <a:pt x="265623" y="17832"/>
                  <a:pt x="265522" y="17832"/>
                </a:cubicBezTo>
                <a:cubicBezTo>
                  <a:pt x="265290" y="17832"/>
                  <a:pt x="265083" y="17972"/>
                  <a:pt x="264909" y="18146"/>
                </a:cubicBezTo>
                <a:lnTo>
                  <a:pt x="264569" y="17444"/>
                </a:lnTo>
                <a:lnTo>
                  <a:pt x="265249" y="17081"/>
                </a:lnTo>
                <a:cubicBezTo>
                  <a:pt x="265271" y="17195"/>
                  <a:pt x="265317" y="17285"/>
                  <a:pt x="265362" y="17399"/>
                </a:cubicBezTo>
                <a:cubicBezTo>
                  <a:pt x="265472" y="17646"/>
                  <a:pt x="265716" y="17785"/>
                  <a:pt x="265966" y="17785"/>
                </a:cubicBezTo>
                <a:cubicBezTo>
                  <a:pt x="266128" y="17785"/>
                  <a:pt x="266293" y="17727"/>
                  <a:pt x="266427" y="17602"/>
                </a:cubicBezTo>
                <a:cubicBezTo>
                  <a:pt x="266517" y="17512"/>
                  <a:pt x="266584" y="17422"/>
                  <a:pt x="266652" y="17332"/>
                </a:cubicBezTo>
                <a:lnTo>
                  <a:pt x="266652" y="17332"/>
                </a:lnTo>
                <a:cubicBezTo>
                  <a:pt x="266637" y="17663"/>
                  <a:pt x="266772" y="17970"/>
                  <a:pt x="267016" y="18169"/>
                </a:cubicBezTo>
                <a:cubicBezTo>
                  <a:pt x="266449" y="18327"/>
                  <a:pt x="266268" y="18531"/>
                  <a:pt x="266245" y="18894"/>
                </a:cubicBezTo>
                <a:cubicBezTo>
                  <a:pt x="266268" y="19188"/>
                  <a:pt x="266449" y="19437"/>
                  <a:pt x="266721" y="19551"/>
                </a:cubicBezTo>
                <a:cubicBezTo>
                  <a:pt x="266788" y="19571"/>
                  <a:pt x="266857" y="19581"/>
                  <a:pt x="266924" y="19581"/>
                </a:cubicBezTo>
                <a:cubicBezTo>
                  <a:pt x="267153" y="19581"/>
                  <a:pt x="267374" y="19466"/>
                  <a:pt x="267514" y="19256"/>
                </a:cubicBezTo>
                <a:cubicBezTo>
                  <a:pt x="267718" y="18984"/>
                  <a:pt x="267627" y="18667"/>
                  <a:pt x="267287" y="18259"/>
                </a:cubicBezTo>
                <a:cubicBezTo>
                  <a:pt x="267423" y="18214"/>
                  <a:pt x="267559" y="18169"/>
                  <a:pt x="267695" y="18101"/>
                </a:cubicBezTo>
                <a:cubicBezTo>
                  <a:pt x="268392" y="17716"/>
                  <a:pt x="267975" y="16825"/>
                  <a:pt x="267382" y="16825"/>
                </a:cubicBezTo>
                <a:cubicBezTo>
                  <a:pt x="267243" y="16825"/>
                  <a:pt x="267094" y="16874"/>
                  <a:pt x="266948" y="16991"/>
                </a:cubicBezTo>
                <a:cubicBezTo>
                  <a:pt x="266837" y="17079"/>
                  <a:pt x="266748" y="17190"/>
                  <a:pt x="266659" y="17321"/>
                </a:cubicBezTo>
                <a:lnTo>
                  <a:pt x="266659" y="17321"/>
                </a:lnTo>
                <a:cubicBezTo>
                  <a:pt x="266713" y="17013"/>
                  <a:pt x="266599" y="16689"/>
                  <a:pt x="266336" y="16492"/>
                </a:cubicBezTo>
                <a:lnTo>
                  <a:pt x="267038" y="16062"/>
                </a:lnTo>
                <a:lnTo>
                  <a:pt x="267038" y="16085"/>
                </a:lnTo>
                <a:cubicBezTo>
                  <a:pt x="267040" y="16077"/>
                  <a:pt x="267041" y="16070"/>
                  <a:pt x="267042" y="16062"/>
                </a:cubicBezTo>
                <a:lnTo>
                  <a:pt x="267042" y="16062"/>
                </a:lnTo>
                <a:cubicBezTo>
                  <a:pt x="267065" y="16211"/>
                  <a:pt x="267110" y="16340"/>
                  <a:pt x="267174" y="16470"/>
                </a:cubicBezTo>
                <a:cubicBezTo>
                  <a:pt x="267282" y="16701"/>
                  <a:pt x="267516" y="16827"/>
                  <a:pt x="267754" y="16827"/>
                </a:cubicBezTo>
                <a:cubicBezTo>
                  <a:pt x="267866" y="16827"/>
                  <a:pt x="267979" y="16800"/>
                  <a:pt x="268080" y="16742"/>
                </a:cubicBezTo>
                <a:cubicBezTo>
                  <a:pt x="268420" y="16560"/>
                  <a:pt x="268511" y="16130"/>
                  <a:pt x="268330" y="15813"/>
                </a:cubicBezTo>
                <a:cubicBezTo>
                  <a:pt x="268239" y="15700"/>
                  <a:pt x="268126" y="15586"/>
                  <a:pt x="268012" y="15496"/>
                </a:cubicBezTo>
                <a:lnTo>
                  <a:pt x="268035" y="15496"/>
                </a:lnTo>
                <a:cubicBezTo>
                  <a:pt x="267954" y="15477"/>
                  <a:pt x="267878" y="15468"/>
                  <a:pt x="267806" y="15468"/>
                </a:cubicBezTo>
                <a:cubicBezTo>
                  <a:pt x="267460" y="15468"/>
                  <a:pt x="267219" y="15672"/>
                  <a:pt x="267050" y="15993"/>
                </a:cubicBezTo>
                <a:lnTo>
                  <a:pt x="267050" y="15993"/>
                </a:lnTo>
                <a:cubicBezTo>
                  <a:pt x="267061" y="15880"/>
                  <a:pt x="267061" y="15756"/>
                  <a:pt x="267061" y="15632"/>
                </a:cubicBezTo>
                <a:cubicBezTo>
                  <a:pt x="267038" y="15382"/>
                  <a:pt x="266857" y="15156"/>
                  <a:pt x="266608" y="15065"/>
                </a:cubicBezTo>
                <a:cubicBezTo>
                  <a:pt x="266541" y="15049"/>
                  <a:pt x="266473" y="15040"/>
                  <a:pt x="266406" y="15040"/>
                </a:cubicBezTo>
                <a:cubicBezTo>
                  <a:pt x="266199" y="15040"/>
                  <a:pt x="265997" y="15121"/>
                  <a:pt x="265860" y="15292"/>
                </a:cubicBezTo>
                <a:cubicBezTo>
                  <a:pt x="265702" y="15496"/>
                  <a:pt x="265656" y="15768"/>
                  <a:pt x="265792" y="15994"/>
                </a:cubicBezTo>
                <a:cubicBezTo>
                  <a:pt x="265860" y="16130"/>
                  <a:pt x="265928" y="16243"/>
                  <a:pt x="266042" y="16334"/>
                </a:cubicBezTo>
                <a:lnTo>
                  <a:pt x="265362" y="16651"/>
                </a:lnTo>
                <a:cubicBezTo>
                  <a:pt x="265249" y="16447"/>
                  <a:pt x="265113" y="16243"/>
                  <a:pt x="264977" y="16017"/>
                </a:cubicBezTo>
                <a:cubicBezTo>
                  <a:pt x="265317" y="15949"/>
                  <a:pt x="265611" y="15813"/>
                  <a:pt x="265679" y="15450"/>
                </a:cubicBezTo>
                <a:cubicBezTo>
                  <a:pt x="265724" y="15156"/>
                  <a:pt x="265588" y="14861"/>
                  <a:pt x="265339" y="14703"/>
                </a:cubicBezTo>
                <a:cubicBezTo>
                  <a:pt x="265228" y="14650"/>
                  <a:pt x="265122" y="14626"/>
                  <a:pt x="265022" y="14626"/>
                </a:cubicBezTo>
                <a:cubicBezTo>
                  <a:pt x="264775" y="14626"/>
                  <a:pt x="264559" y="14772"/>
                  <a:pt x="264365" y="14997"/>
                </a:cubicBezTo>
                <a:cubicBezTo>
                  <a:pt x="264275" y="14590"/>
                  <a:pt x="264139" y="14295"/>
                  <a:pt x="263731" y="14227"/>
                </a:cubicBezTo>
                <a:cubicBezTo>
                  <a:pt x="263696" y="14221"/>
                  <a:pt x="263661" y="14218"/>
                  <a:pt x="263627" y="14218"/>
                </a:cubicBezTo>
                <a:cubicBezTo>
                  <a:pt x="263392" y="14218"/>
                  <a:pt x="263170" y="14350"/>
                  <a:pt x="263051" y="14567"/>
                </a:cubicBezTo>
                <a:cubicBezTo>
                  <a:pt x="262847" y="14952"/>
                  <a:pt x="263029" y="15269"/>
                  <a:pt x="263278" y="15518"/>
                </a:cubicBezTo>
                <a:lnTo>
                  <a:pt x="262621" y="15835"/>
                </a:lnTo>
                <a:cubicBezTo>
                  <a:pt x="262485" y="15609"/>
                  <a:pt x="262349" y="15405"/>
                  <a:pt x="262213" y="15201"/>
                </a:cubicBezTo>
                <a:cubicBezTo>
                  <a:pt x="262372" y="15156"/>
                  <a:pt x="262508" y="15111"/>
                  <a:pt x="262621" y="15043"/>
                </a:cubicBezTo>
                <a:cubicBezTo>
                  <a:pt x="263262" y="14647"/>
                  <a:pt x="262867" y="13796"/>
                  <a:pt x="262286" y="13796"/>
                </a:cubicBezTo>
                <a:cubicBezTo>
                  <a:pt x="262169" y="13796"/>
                  <a:pt x="262044" y="13830"/>
                  <a:pt x="261919" y="13910"/>
                </a:cubicBezTo>
                <a:cubicBezTo>
                  <a:pt x="261783" y="14001"/>
                  <a:pt x="261692" y="14114"/>
                  <a:pt x="261579" y="14227"/>
                </a:cubicBezTo>
                <a:lnTo>
                  <a:pt x="261601" y="14204"/>
                </a:lnTo>
                <a:lnTo>
                  <a:pt x="261601" y="14204"/>
                </a:lnTo>
                <a:cubicBezTo>
                  <a:pt x="261592" y="14217"/>
                  <a:pt x="261582" y="14228"/>
                  <a:pt x="261572" y="14240"/>
                </a:cubicBezTo>
                <a:lnTo>
                  <a:pt x="261572" y="14240"/>
                </a:lnTo>
                <a:cubicBezTo>
                  <a:pt x="261574" y="14231"/>
                  <a:pt x="261575" y="14223"/>
                  <a:pt x="261577" y="14214"/>
                </a:cubicBezTo>
                <a:lnTo>
                  <a:pt x="261577" y="14214"/>
                </a:lnTo>
                <a:cubicBezTo>
                  <a:pt x="261578" y="14218"/>
                  <a:pt x="261578" y="14223"/>
                  <a:pt x="261579" y="14227"/>
                </a:cubicBezTo>
                <a:lnTo>
                  <a:pt x="261579" y="14204"/>
                </a:lnTo>
                <a:lnTo>
                  <a:pt x="261579" y="14204"/>
                </a:lnTo>
                <a:cubicBezTo>
                  <a:pt x="261578" y="14208"/>
                  <a:pt x="261578" y="14211"/>
                  <a:pt x="261577" y="14214"/>
                </a:cubicBezTo>
                <a:lnTo>
                  <a:pt x="261577" y="14214"/>
                </a:lnTo>
                <a:cubicBezTo>
                  <a:pt x="261555" y="14061"/>
                  <a:pt x="261532" y="13928"/>
                  <a:pt x="261488" y="13774"/>
                </a:cubicBezTo>
                <a:cubicBezTo>
                  <a:pt x="261403" y="13518"/>
                  <a:pt x="261156" y="13342"/>
                  <a:pt x="260881" y="13342"/>
                </a:cubicBezTo>
                <a:cubicBezTo>
                  <a:pt x="260864" y="13342"/>
                  <a:pt x="260848" y="13342"/>
                  <a:pt x="260831" y="13344"/>
                </a:cubicBezTo>
                <a:cubicBezTo>
                  <a:pt x="260174" y="13412"/>
                  <a:pt x="259993" y="14250"/>
                  <a:pt x="260537" y="14590"/>
                </a:cubicBezTo>
                <a:cubicBezTo>
                  <a:pt x="260640" y="14646"/>
                  <a:pt x="260756" y="14675"/>
                  <a:pt x="260872" y="14675"/>
                </a:cubicBezTo>
                <a:cubicBezTo>
                  <a:pt x="261034" y="14675"/>
                  <a:pt x="261197" y="14618"/>
                  <a:pt x="261330" y="14499"/>
                </a:cubicBezTo>
                <a:cubicBezTo>
                  <a:pt x="261411" y="14418"/>
                  <a:pt x="261491" y="14337"/>
                  <a:pt x="261572" y="14240"/>
                </a:cubicBezTo>
                <a:lnTo>
                  <a:pt x="261572" y="14240"/>
                </a:lnTo>
                <a:cubicBezTo>
                  <a:pt x="261519" y="14568"/>
                  <a:pt x="261634" y="14891"/>
                  <a:pt x="261896" y="15088"/>
                </a:cubicBezTo>
                <a:lnTo>
                  <a:pt x="261171" y="15473"/>
                </a:lnTo>
                <a:cubicBezTo>
                  <a:pt x="261058" y="14975"/>
                  <a:pt x="260922" y="14771"/>
                  <a:pt x="260605" y="14725"/>
                </a:cubicBezTo>
                <a:cubicBezTo>
                  <a:pt x="260554" y="14714"/>
                  <a:pt x="260503" y="14708"/>
                  <a:pt x="260454" y="14708"/>
                </a:cubicBezTo>
                <a:cubicBezTo>
                  <a:pt x="260220" y="14708"/>
                  <a:pt x="260015" y="14837"/>
                  <a:pt x="259902" y="15043"/>
                </a:cubicBezTo>
                <a:cubicBezTo>
                  <a:pt x="259653" y="15405"/>
                  <a:pt x="259835" y="15722"/>
                  <a:pt x="260061" y="16017"/>
                </a:cubicBezTo>
                <a:lnTo>
                  <a:pt x="259381" y="16334"/>
                </a:lnTo>
                <a:cubicBezTo>
                  <a:pt x="259268" y="16130"/>
                  <a:pt x="259155" y="15926"/>
                  <a:pt x="259019" y="15722"/>
                </a:cubicBezTo>
                <a:cubicBezTo>
                  <a:pt x="259132" y="15677"/>
                  <a:pt x="259246" y="15632"/>
                  <a:pt x="259359" y="15586"/>
                </a:cubicBezTo>
                <a:cubicBezTo>
                  <a:pt x="259699" y="15428"/>
                  <a:pt x="259812" y="14997"/>
                  <a:pt x="259631" y="14680"/>
                </a:cubicBezTo>
                <a:cubicBezTo>
                  <a:pt x="259491" y="14415"/>
                  <a:pt x="259272" y="14306"/>
                  <a:pt x="259055" y="14306"/>
                </a:cubicBezTo>
                <a:cubicBezTo>
                  <a:pt x="258602" y="14306"/>
                  <a:pt x="258155" y="14779"/>
                  <a:pt x="258430" y="15314"/>
                </a:cubicBezTo>
                <a:cubicBezTo>
                  <a:pt x="258498" y="15405"/>
                  <a:pt x="258566" y="15496"/>
                  <a:pt x="258634" y="15586"/>
                </a:cubicBezTo>
                <a:lnTo>
                  <a:pt x="258022" y="15926"/>
                </a:lnTo>
                <a:lnTo>
                  <a:pt x="257637" y="15292"/>
                </a:lnTo>
                <a:cubicBezTo>
                  <a:pt x="257705" y="15269"/>
                  <a:pt x="257773" y="15246"/>
                  <a:pt x="257841" y="15224"/>
                </a:cubicBezTo>
                <a:cubicBezTo>
                  <a:pt x="258430" y="15043"/>
                  <a:pt x="258521" y="14250"/>
                  <a:pt x="257954" y="13978"/>
                </a:cubicBezTo>
                <a:cubicBezTo>
                  <a:pt x="257852" y="13927"/>
                  <a:pt x="257744" y="13901"/>
                  <a:pt x="257638" y="13901"/>
                </a:cubicBezTo>
                <a:cubicBezTo>
                  <a:pt x="257461" y="13901"/>
                  <a:pt x="257289" y="13972"/>
                  <a:pt x="257161" y="14114"/>
                </a:cubicBezTo>
                <a:cubicBezTo>
                  <a:pt x="257093" y="14182"/>
                  <a:pt x="257003" y="14227"/>
                  <a:pt x="256912" y="14250"/>
                </a:cubicBezTo>
                <a:cubicBezTo>
                  <a:pt x="257026" y="14590"/>
                  <a:pt x="257116" y="14907"/>
                  <a:pt x="257229" y="15224"/>
                </a:cubicBezTo>
                <a:lnTo>
                  <a:pt x="256640" y="15518"/>
                </a:lnTo>
                <a:lnTo>
                  <a:pt x="256255" y="14861"/>
                </a:lnTo>
                <a:cubicBezTo>
                  <a:pt x="256550" y="14771"/>
                  <a:pt x="256912" y="14703"/>
                  <a:pt x="256912" y="14250"/>
                </a:cubicBezTo>
                <a:cubicBezTo>
                  <a:pt x="256935" y="13865"/>
                  <a:pt x="256799" y="13638"/>
                  <a:pt x="256527" y="13547"/>
                </a:cubicBezTo>
                <a:cubicBezTo>
                  <a:pt x="256448" y="13517"/>
                  <a:pt x="256368" y="13503"/>
                  <a:pt x="256289" y="13503"/>
                </a:cubicBezTo>
                <a:cubicBezTo>
                  <a:pt x="256074" y="13503"/>
                  <a:pt x="255873" y="13608"/>
                  <a:pt x="255757" y="13774"/>
                </a:cubicBezTo>
                <a:cubicBezTo>
                  <a:pt x="255530" y="14069"/>
                  <a:pt x="255598" y="14363"/>
                  <a:pt x="255961" y="14839"/>
                </a:cubicBezTo>
                <a:cubicBezTo>
                  <a:pt x="255582" y="14839"/>
                  <a:pt x="255361" y="15049"/>
                  <a:pt x="255175" y="15331"/>
                </a:cubicBezTo>
                <a:lnTo>
                  <a:pt x="255175" y="15331"/>
                </a:lnTo>
                <a:cubicBezTo>
                  <a:pt x="255179" y="15311"/>
                  <a:pt x="255184" y="15290"/>
                  <a:pt x="255191" y="15269"/>
                </a:cubicBezTo>
                <a:cubicBezTo>
                  <a:pt x="255213" y="14861"/>
                  <a:pt x="255100" y="14567"/>
                  <a:pt x="254805" y="14476"/>
                </a:cubicBezTo>
                <a:cubicBezTo>
                  <a:pt x="254711" y="14433"/>
                  <a:pt x="254614" y="14412"/>
                  <a:pt x="254520" y="14412"/>
                </a:cubicBezTo>
                <a:cubicBezTo>
                  <a:pt x="254319" y="14412"/>
                  <a:pt x="254128" y="14504"/>
                  <a:pt x="253990" y="14658"/>
                </a:cubicBezTo>
                <a:cubicBezTo>
                  <a:pt x="253922" y="14703"/>
                  <a:pt x="253854" y="14748"/>
                  <a:pt x="253786" y="14771"/>
                </a:cubicBezTo>
                <a:cubicBezTo>
                  <a:pt x="253877" y="15088"/>
                  <a:pt x="253967" y="15428"/>
                  <a:pt x="254058" y="15745"/>
                </a:cubicBezTo>
                <a:lnTo>
                  <a:pt x="253492" y="16039"/>
                </a:lnTo>
                <a:lnTo>
                  <a:pt x="253106" y="15382"/>
                </a:lnTo>
                <a:cubicBezTo>
                  <a:pt x="253424" y="15292"/>
                  <a:pt x="253786" y="15201"/>
                  <a:pt x="253786" y="14771"/>
                </a:cubicBezTo>
                <a:cubicBezTo>
                  <a:pt x="253786" y="14363"/>
                  <a:pt x="253627" y="14114"/>
                  <a:pt x="253333" y="14046"/>
                </a:cubicBezTo>
                <a:cubicBezTo>
                  <a:pt x="253265" y="14025"/>
                  <a:pt x="253197" y="14015"/>
                  <a:pt x="253130" y="14015"/>
                </a:cubicBezTo>
                <a:cubicBezTo>
                  <a:pt x="252910" y="14015"/>
                  <a:pt x="252707" y="14126"/>
                  <a:pt x="252585" y="14318"/>
                </a:cubicBezTo>
                <a:cubicBezTo>
                  <a:pt x="252404" y="14612"/>
                  <a:pt x="252450" y="14907"/>
                  <a:pt x="252789" y="15292"/>
                </a:cubicBezTo>
                <a:lnTo>
                  <a:pt x="252042" y="15677"/>
                </a:lnTo>
                <a:cubicBezTo>
                  <a:pt x="252019" y="15382"/>
                  <a:pt x="251861" y="15111"/>
                  <a:pt x="251611" y="14975"/>
                </a:cubicBezTo>
                <a:cubicBezTo>
                  <a:pt x="251610" y="14974"/>
                  <a:pt x="251608" y="14973"/>
                  <a:pt x="251607" y="14972"/>
                </a:cubicBezTo>
                <a:lnTo>
                  <a:pt x="251607" y="14972"/>
                </a:lnTo>
                <a:cubicBezTo>
                  <a:pt x="251606" y="14972"/>
                  <a:pt x="251604" y="14972"/>
                  <a:pt x="251603" y="14973"/>
                </a:cubicBezTo>
                <a:lnTo>
                  <a:pt x="251603" y="14973"/>
                </a:lnTo>
                <a:cubicBezTo>
                  <a:pt x="251536" y="14955"/>
                  <a:pt x="251469" y="14947"/>
                  <a:pt x="251402" y="14947"/>
                </a:cubicBezTo>
                <a:cubicBezTo>
                  <a:pt x="251130" y="14947"/>
                  <a:pt x="250867" y="15085"/>
                  <a:pt x="250705" y="15337"/>
                </a:cubicBezTo>
                <a:cubicBezTo>
                  <a:pt x="250660" y="15179"/>
                  <a:pt x="250637" y="15065"/>
                  <a:pt x="250592" y="14975"/>
                </a:cubicBezTo>
                <a:cubicBezTo>
                  <a:pt x="250481" y="14704"/>
                  <a:pt x="250235" y="14546"/>
                  <a:pt x="249981" y="14546"/>
                </a:cubicBezTo>
                <a:cubicBezTo>
                  <a:pt x="249874" y="14546"/>
                  <a:pt x="249764" y="14574"/>
                  <a:pt x="249663" y="14635"/>
                </a:cubicBezTo>
                <a:cubicBezTo>
                  <a:pt x="249301" y="14816"/>
                  <a:pt x="249187" y="15269"/>
                  <a:pt x="249414" y="15609"/>
                </a:cubicBezTo>
                <a:cubicBezTo>
                  <a:pt x="249482" y="15700"/>
                  <a:pt x="249550" y="15790"/>
                  <a:pt x="249595" y="15881"/>
                </a:cubicBezTo>
                <a:cubicBezTo>
                  <a:pt x="249674" y="15885"/>
                  <a:pt x="249753" y="15889"/>
                  <a:pt x="249831" y="15889"/>
                </a:cubicBezTo>
                <a:cubicBezTo>
                  <a:pt x="250132" y="15889"/>
                  <a:pt x="250412" y="15834"/>
                  <a:pt x="250592" y="15564"/>
                </a:cubicBezTo>
                <a:lnTo>
                  <a:pt x="251022" y="16334"/>
                </a:lnTo>
                <a:lnTo>
                  <a:pt x="250365" y="16674"/>
                </a:lnTo>
                <a:cubicBezTo>
                  <a:pt x="250275" y="16357"/>
                  <a:pt x="250026" y="16085"/>
                  <a:pt x="249731" y="15971"/>
                </a:cubicBezTo>
                <a:lnTo>
                  <a:pt x="249006" y="16266"/>
                </a:lnTo>
                <a:cubicBezTo>
                  <a:pt x="248870" y="16062"/>
                  <a:pt x="248734" y="15835"/>
                  <a:pt x="248576" y="15609"/>
                </a:cubicBezTo>
                <a:cubicBezTo>
                  <a:pt x="248455" y="15571"/>
                  <a:pt x="248334" y="15549"/>
                  <a:pt x="248219" y="15549"/>
                </a:cubicBezTo>
                <a:cubicBezTo>
                  <a:pt x="247989" y="15549"/>
                  <a:pt x="247783" y="15639"/>
                  <a:pt x="247647" y="15881"/>
                </a:cubicBezTo>
                <a:cubicBezTo>
                  <a:pt x="247466" y="16175"/>
                  <a:pt x="247534" y="16560"/>
                  <a:pt x="247783" y="16764"/>
                </a:cubicBezTo>
                <a:lnTo>
                  <a:pt x="247783" y="16855"/>
                </a:lnTo>
                <a:lnTo>
                  <a:pt x="247194" y="17149"/>
                </a:lnTo>
                <a:cubicBezTo>
                  <a:pt x="247035" y="16923"/>
                  <a:pt x="246899" y="16719"/>
                  <a:pt x="246764" y="16492"/>
                </a:cubicBezTo>
                <a:cubicBezTo>
                  <a:pt x="246831" y="16492"/>
                  <a:pt x="246899" y="16492"/>
                  <a:pt x="246967" y="16470"/>
                </a:cubicBezTo>
                <a:cubicBezTo>
                  <a:pt x="247375" y="16402"/>
                  <a:pt x="247624" y="15971"/>
                  <a:pt x="247466" y="15586"/>
                </a:cubicBezTo>
                <a:cubicBezTo>
                  <a:pt x="247365" y="15319"/>
                  <a:pt x="247105" y="15162"/>
                  <a:pt x="246830" y="15162"/>
                </a:cubicBezTo>
                <a:cubicBezTo>
                  <a:pt x="246732" y="15162"/>
                  <a:pt x="246632" y="15182"/>
                  <a:pt x="246537" y="15224"/>
                </a:cubicBezTo>
                <a:cubicBezTo>
                  <a:pt x="246152" y="15405"/>
                  <a:pt x="246039" y="15881"/>
                  <a:pt x="246310" y="16221"/>
                </a:cubicBezTo>
                <a:cubicBezTo>
                  <a:pt x="246356" y="16289"/>
                  <a:pt x="246401" y="16357"/>
                  <a:pt x="246446" y="16424"/>
                </a:cubicBezTo>
                <a:lnTo>
                  <a:pt x="245767" y="16810"/>
                </a:lnTo>
                <a:cubicBezTo>
                  <a:pt x="245699" y="16470"/>
                  <a:pt x="245540" y="16175"/>
                  <a:pt x="245132" y="16130"/>
                </a:cubicBezTo>
                <a:cubicBezTo>
                  <a:pt x="245097" y="16124"/>
                  <a:pt x="245062" y="16121"/>
                  <a:pt x="245028" y="16121"/>
                </a:cubicBezTo>
                <a:cubicBezTo>
                  <a:pt x="244798" y="16121"/>
                  <a:pt x="244594" y="16247"/>
                  <a:pt x="244476" y="16424"/>
                </a:cubicBezTo>
                <a:cubicBezTo>
                  <a:pt x="244249" y="16810"/>
                  <a:pt x="244430" y="17127"/>
                  <a:pt x="244657" y="17399"/>
                </a:cubicBezTo>
                <a:lnTo>
                  <a:pt x="244068" y="17716"/>
                </a:lnTo>
                <a:lnTo>
                  <a:pt x="243501" y="17081"/>
                </a:lnTo>
                <a:lnTo>
                  <a:pt x="243524" y="17081"/>
                </a:lnTo>
                <a:cubicBezTo>
                  <a:pt x="243466" y="17070"/>
                  <a:pt x="243407" y="17064"/>
                  <a:pt x="243348" y="17064"/>
                </a:cubicBezTo>
                <a:cubicBezTo>
                  <a:pt x="243065" y="17064"/>
                  <a:pt x="242787" y="17196"/>
                  <a:pt x="242618" y="17421"/>
                </a:cubicBezTo>
                <a:cubicBezTo>
                  <a:pt x="242459" y="16855"/>
                  <a:pt x="242323" y="16674"/>
                  <a:pt x="241984" y="16628"/>
                </a:cubicBezTo>
                <a:cubicBezTo>
                  <a:pt x="241947" y="16622"/>
                  <a:pt x="241910" y="16619"/>
                  <a:pt x="241874" y="16619"/>
                </a:cubicBezTo>
                <a:cubicBezTo>
                  <a:pt x="241658" y="16619"/>
                  <a:pt x="241443" y="16729"/>
                  <a:pt x="241327" y="16923"/>
                </a:cubicBezTo>
                <a:cubicBezTo>
                  <a:pt x="241078" y="17308"/>
                  <a:pt x="241281" y="17648"/>
                  <a:pt x="241508" y="17897"/>
                </a:cubicBezTo>
                <a:lnTo>
                  <a:pt x="240806" y="18237"/>
                </a:lnTo>
                <a:lnTo>
                  <a:pt x="240398" y="17625"/>
                </a:lnTo>
                <a:cubicBezTo>
                  <a:pt x="240277" y="17589"/>
                  <a:pt x="240160" y="17570"/>
                  <a:pt x="240050" y="17570"/>
                </a:cubicBezTo>
                <a:cubicBezTo>
                  <a:pt x="239810" y="17570"/>
                  <a:pt x="239602" y="17664"/>
                  <a:pt x="239446" y="17897"/>
                </a:cubicBezTo>
                <a:cubicBezTo>
                  <a:pt x="239288" y="18191"/>
                  <a:pt x="239333" y="18554"/>
                  <a:pt x="239582" y="18780"/>
                </a:cubicBezTo>
                <a:cubicBezTo>
                  <a:pt x="239605" y="18803"/>
                  <a:pt x="239605" y="18826"/>
                  <a:pt x="239605" y="18848"/>
                </a:cubicBezTo>
                <a:lnTo>
                  <a:pt x="238993" y="19188"/>
                </a:lnTo>
                <a:cubicBezTo>
                  <a:pt x="238903" y="18871"/>
                  <a:pt x="238699" y="18599"/>
                  <a:pt x="238382" y="18463"/>
                </a:cubicBezTo>
                <a:lnTo>
                  <a:pt x="237566" y="18780"/>
                </a:lnTo>
                <a:cubicBezTo>
                  <a:pt x="237498" y="18463"/>
                  <a:pt x="237340" y="18169"/>
                  <a:pt x="236932" y="18146"/>
                </a:cubicBezTo>
                <a:cubicBezTo>
                  <a:pt x="236900" y="18140"/>
                  <a:pt x="236867" y="18137"/>
                  <a:pt x="236835" y="18137"/>
                </a:cubicBezTo>
                <a:cubicBezTo>
                  <a:pt x="236615" y="18137"/>
                  <a:pt x="236396" y="18266"/>
                  <a:pt x="236298" y="18463"/>
                </a:cubicBezTo>
                <a:cubicBezTo>
                  <a:pt x="236116" y="18780"/>
                  <a:pt x="236207" y="19188"/>
                  <a:pt x="236502" y="19415"/>
                </a:cubicBezTo>
                <a:lnTo>
                  <a:pt x="235822" y="19754"/>
                </a:lnTo>
                <a:cubicBezTo>
                  <a:pt x="235799" y="19687"/>
                  <a:pt x="235777" y="19619"/>
                  <a:pt x="235754" y="19551"/>
                </a:cubicBezTo>
                <a:cubicBezTo>
                  <a:pt x="235617" y="19207"/>
                  <a:pt x="235387" y="19030"/>
                  <a:pt x="235122" y="19030"/>
                </a:cubicBezTo>
                <a:cubicBezTo>
                  <a:pt x="234950" y="19030"/>
                  <a:pt x="234763" y="19105"/>
                  <a:pt x="234576" y="19256"/>
                </a:cubicBezTo>
                <a:cubicBezTo>
                  <a:pt x="234508" y="19301"/>
                  <a:pt x="234417" y="19369"/>
                  <a:pt x="234349" y="19415"/>
                </a:cubicBezTo>
                <a:cubicBezTo>
                  <a:pt x="234349" y="19777"/>
                  <a:pt x="234485" y="20117"/>
                  <a:pt x="234735" y="20389"/>
                </a:cubicBezTo>
                <a:cubicBezTo>
                  <a:pt x="234753" y="20389"/>
                  <a:pt x="234726" y="20419"/>
                  <a:pt x="234716" y="20455"/>
                </a:cubicBezTo>
                <a:lnTo>
                  <a:pt x="234716" y="20455"/>
                </a:lnTo>
                <a:cubicBezTo>
                  <a:pt x="234691" y="20453"/>
                  <a:pt x="234666" y="20453"/>
                  <a:pt x="234642" y="20453"/>
                </a:cubicBezTo>
                <a:cubicBezTo>
                  <a:pt x="234420" y="20453"/>
                  <a:pt x="234191" y="20524"/>
                  <a:pt x="234032" y="20683"/>
                </a:cubicBezTo>
                <a:lnTo>
                  <a:pt x="233647" y="20026"/>
                </a:lnTo>
                <a:cubicBezTo>
                  <a:pt x="233942" y="19913"/>
                  <a:pt x="234304" y="19845"/>
                  <a:pt x="234349" y="19415"/>
                </a:cubicBezTo>
                <a:cubicBezTo>
                  <a:pt x="234349" y="19007"/>
                  <a:pt x="234236" y="18780"/>
                  <a:pt x="233942" y="18690"/>
                </a:cubicBezTo>
                <a:cubicBezTo>
                  <a:pt x="233870" y="18660"/>
                  <a:pt x="233795" y="18646"/>
                  <a:pt x="233720" y="18646"/>
                </a:cubicBezTo>
                <a:cubicBezTo>
                  <a:pt x="233512" y="18646"/>
                  <a:pt x="233305" y="18756"/>
                  <a:pt x="233171" y="18939"/>
                </a:cubicBezTo>
                <a:cubicBezTo>
                  <a:pt x="232922" y="19324"/>
                  <a:pt x="233104" y="19664"/>
                  <a:pt x="233353" y="19913"/>
                </a:cubicBezTo>
                <a:lnTo>
                  <a:pt x="232582" y="20276"/>
                </a:lnTo>
                <a:cubicBezTo>
                  <a:pt x="232560" y="19936"/>
                  <a:pt x="232288" y="19664"/>
                  <a:pt x="231948" y="19596"/>
                </a:cubicBezTo>
                <a:cubicBezTo>
                  <a:pt x="231927" y="19594"/>
                  <a:pt x="231906" y="19593"/>
                  <a:pt x="231885" y="19593"/>
                </a:cubicBezTo>
                <a:cubicBezTo>
                  <a:pt x="231654" y="19593"/>
                  <a:pt x="231418" y="19706"/>
                  <a:pt x="231314" y="19913"/>
                </a:cubicBezTo>
                <a:cubicBezTo>
                  <a:pt x="231087" y="20276"/>
                  <a:pt x="231246" y="20593"/>
                  <a:pt x="231472" y="20865"/>
                </a:cubicBezTo>
                <a:lnTo>
                  <a:pt x="230906" y="21159"/>
                </a:lnTo>
                <a:cubicBezTo>
                  <a:pt x="230680" y="20933"/>
                  <a:pt x="230454" y="20707"/>
                  <a:pt x="230228" y="20504"/>
                </a:cubicBezTo>
                <a:lnTo>
                  <a:pt x="230228" y="20504"/>
                </a:lnTo>
                <a:cubicBezTo>
                  <a:pt x="229877" y="20532"/>
                  <a:pt x="229570" y="20710"/>
                  <a:pt x="229392" y="21017"/>
                </a:cubicBezTo>
                <a:lnTo>
                  <a:pt x="229392" y="21017"/>
                </a:lnTo>
                <a:cubicBezTo>
                  <a:pt x="229391" y="21011"/>
                  <a:pt x="229390" y="21006"/>
                  <a:pt x="229388" y="21000"/>
                </a:cubicBezTo>
                <a:lnTo>
                  <a:pt x="229388" y="21023"/>
                </a:lnTo>
                <a:cubicBezTo>
                  <a:pt x="229390" y="21021"/>
                  <a:pt x="229391" y="21019"/>
                  <a:pt x="229392" y="21017"/>
                </a:cubicBezTo>
                <a:lnTo>
                  <a:pt x="229392" y="21017"/>
                </a:lnTo>
                <a:cubicBezTo>
                  <a:pt x="229458" y="21305"/>
                  <a:pt x="229503" y="21573"/>
                  <a:pt x="229570" y="21884"/>
                </a:cubicBezTo>
                <a:lnTo>
                  <a:pt x="229003" y="22178"/>
                </a:lnTo>
                <a:cubicBezTo>
                  <a:pt x="228981" y="21884"/>
                  <a:pt x="228799" y="21635"/>
                  <a:pt x="228528" y="21544"/>
                </a:cubicBezTo>
                <a:cubicBezTo>
                  <a:pt x="228439" y="21503"/>
                  <a:pt x="228354" y="21485"/>
                  <a:pt x="228271" y="21485"/>
                </a:cubicBezTo>
                <a:cubicBezTo>
                  <a:pt x="228036" y="21485"/>
                  <a:pt x="227822" y="21632"/>
                  <a:pt x="227621" y="21816"/>
                </a:cubicBezTo>
                <a:cubicBezTo>
                  <a:pt x="227599" y="21703"/>
                  <a:pt x="227576" y="21635"/>
                  <a:pt x="227553" y="21567"/>
                </a:cubicBezTo>
                <a:cubicBezTo>
                  <a:pt x="227472" y="21241"/>
                  <a:pt x="227186" y="21053"/>
                  <a:pt x="226898" y="21053"/>
                </a:cubicBezTo>
                <a:cubicBezTo>
                  <a:pt x="226705" y="21053"/>
                  <a:pt x="226511" y="21136"/>
                  <a:pt x="226375" y="21318"/>
                </a:cubicBezTo>
                <a:cubicBezTo>
                  <a:pt x="226307" y="21363"/>
                  <a:pt x="226262" y="21431"/>
                  <a:pt x="226217" y="21499"/>
                </a:cubicBezTo>
                <a:cubicBezTo>
                  <a:pt x="226149" y="21793"/>
                  <a:pt x="226262" y="22133"/>
                  <a:pt x="226534" y="22314"/>
                </a:cubicBezTo>
                <a:lnTo>
                  <a:pt x="225832" y="22631"/>
                </a:lnTo>
                <a:lnTo>
                  <a:pt x="225394" y="22019"/>
                </a:lnTo>
                <a:lnTo>
                  <a:pt x="225394" y="22019"/>
                </a:lnTo>
                <a:cubicBezTo>
                  <a:pt x="225397" y="22019"/>
                  <a:pt x="225399" y="22020"/>
                  <a:pt x="225401" y="22020"/>
                </a:cubicBezTo>
                <a:lnTo>
                  <a:pt x="225379" y="21997"/>
                </a:lnTo>
                <a:lnTo>
                  <a:pt x="225394" y="22019"/>
                </a:lnTo>
                <a:lnTo>
                  <a:pt x="225394" y="22019"/>
                </a:lnTo>
                <a:cubicBezTo>
                  <a:pt x="225314" y="22009"/>
                  <a:pt x="225233" y="22003"/>
                  <a:pt x="225154" y="22003"/>
                </a:cubicBezTo>
                <a:cubicBezTo>
                  <a:pt x="224879" y="22003"/>
                  <a:pt x="224619" y="22080"/>
                  <a:pt x="224427" y="22360"/>
                </a:cubicBezTo>
                <a:cubicBezTo>
                  <a:pt x="224241" y="21868"/>
                  <a:pt x="223991" y="21617"/>
                  <a:pt x="223706" y="21617"/>
                </a:cubicBezTo>
                <a:cubicBezTo>
                  <a:pt x="223610" y="21617"/>
                  <a:pt x="223510" y="21646"/>
                  <a:pt x="223408" y="21703"/>
                </a:cubicBezTo>
                <a:cubicBezTo>
                  <a:pt x="223249" y="21793"/>
                  <a:pt x="223136" y="21929"/>
                  <a:pt x="223045" y="22088"/>
                </a:cubicBezTo>
                <a:cubicBezTo>
                  <a:pt x="222955" y="22382"/>
                  <a:pt x="223068" y="22699"/>
                  <a:pt x="223317" y="22881"/>
                </a:cubicBezTo>
                <a:lnTo>
                  <a:pt x="222615" y="23220"/>
                </a:lnTo>
                <a:cubicBezTo>
                  <a:pt x="222524" y="22881"/>
                  <a:pt x="222366" y="22586"/>
                  <a:pt x="222026" y="22586"/>
                </a:cubicBezTo>
                <a:cubicBezTo>
                  <a:pt x="221731" y="22631"/>
                  <a:pt x="221460" y="22722"/>
                  <a:pt x="221210" y="22835"/>
                </a:cubicBezTo>
                <a:cubicBezTo>
                  <a:pt x="221188" y="22496"/>
                  <a:pt x="220939" y="22201"/>
                  <a:pt x="220599" y="22156"/>
                </a:cubicBezTo>
                <a:cubicBezTo>
                  <a:pt x="220565" y="22149"/>
                  <a:pt x="220531" y="22146"/>
                  <a:pt x="220498" y="22146"/>
                </a:cubicBezTo>
                <a:cubicBezTo>
                  <a:pt x="220301" y="22146"/>
                  <a:pt x="220103" y="22254"/>
                  <a:pt x="219987" y="22428"/>
                </a:cubicBezTo>
                <a:cubicBezTo>
                  <a:pt x="219738" y="22790"/>
                  <a:pt x="219919" y="23107"/>
                  <a:pt x="220146" y="23402"/>
                </a:cubicBezTo>
                <a:lnTo>
                  <a:pt x="219489" y="23719"/>
                </a:lnTo>
                <a:cubicBezTo>
                  <a:pt x="219260" y="23293"/>
                  <a:pt x="218995" y="23081"/>
                  <a:pt x="218721" y="23081"/>
                </a:cubicBezTo>
                <a:cubicBezTo>
                  <a:pt x="218615" y="23081"/>
                  <a:pt x="218508" y="23112"/>
                  <a:pt x="218401" y="23175"/>
                </a:cubicBezTo>
                <a:cubicBezTo>
                  <a:pt x="217994" y="23402"/>
                  <a:pt x="217948" y="23787"/>
                  <a:pt x="218288" y="24376"/>
                </a:cubicBezTo>
                <a:lnTo>
                  <a:pt x="217677" y="24648"/>
                </a:lnTo>
                <a:lnTo>
                  <a:pt x="217291" y="24059"/>
                </a:lnTo>
                <a:cubicBezTo>
                  <a:pt x="217427" y="24013"/>
                  <a:pt x="217541" y="23968"/>
                  <a:pt x="217654" y="23900"/>
                </a:cubicBezTo>
                <a:cubicBezTo>
                  <a:pt x="218130" y="23606"/>
                  <a:pt x="218016" y="22881"/>
                  <a:pt x="217473" y="22722"/>
                </a:cubicBezTo>
                <a:cubicBezTo>
                  <a:pt x="217417" y="22708"/>
                  <a:pt x="217362" y="22702"/>
                  <a:pt x="217309" y="22702"/>
                </a:cubicBezTo>
                <a:cubicBezTo>
                  <a:pt x="216843" y="22702"/>
                  <a:pt x="216501" y="23204"/>
                  <a:pt x="216725" y="23651"/>
                </a:cubicBezTo>
                <a:cubicBezTo>
                  <a:pt x="216793" y="23764"/>
                  <a:pt x="216884" y="23877"/>
                  <a:pt x="216974" y="23968"/>
                </a:cubicBezTo>
                <a:lnTo>
                  <a:pt x="216272" y="24285"/>
                </a:lnTo>
                <a:cubicBezTo>
                  <a:pt x="216074" y="23856"/>
                  <a:pt x="215815" y="23619"/>
                  <a:pt x="215532" y="23619"/>
                </a:cubicBezTo>
                <a:cubicBezTo>
                  <a:pt x="215426" y="23619"/>
                  <a:pt x="215318" y="23651"/>
                  <a:pt x="215207" y="23719"/>
                </a:cubicBezTo>
                <a:cubicBezTo>
                  <a:pt x="215049" y="23809"/>
                  <a:pt x="214935" y="23968"/>
                  <a:pt x="214890" y="24149"/>
                </a:cubicBezTo>
                <a:cubicBezTo>
                  <a:pt x="214890" y="24421"/>
                  <a:pt x="214935" y="24693"/>
                  <a:pt x="215003" y="24965"/>
                </a:cubicBezTo>
                <a:lnTo>
                  <a:pt x="214528" y="25214"/>
                </a:lnTo>
                <a:lnTo>
                  <a:pt x="214143" y="24580"/>
                </a:lnTo>
                <a:cubicBezTo>
                  <a:pt x="214754" y="24308"/>
                  <a:pt x="214958" y="23968"/>
                  <a:pt x="214709" y="23560"/>
                </a:cubicBezTo>
                <a:cubicBezTo>
                  <a:pt x="214592" y="23341"/>
                  <a:pt x="214372" y="23226"/>
                  <a:pt x="214145" y="23226"/>
                </a:cubicBezTo>
                <a:cubicBezTo>
                  <a:pt x="214020" y="23226"/>
                  <a:pt x="213893" y="23261"/>
                  <a:pt x="213780" y="23334"/>
                </a:cubicBezTo>
                <a:cubicBezTo>
                  <a:pt x="213395" y="23583"/>
                  <a:pt x="213395" y="23968"/>
                  <a:pt x="213780" y="24489"/>
                </a:cubicBezTo>
                <a:lnTo>
                  <a:pt x="213078" y="24784"/>
                </a:lnTo>
                <a:cubicBezTo>
                  <a:pt x="213033" y="24489"/>
                  <a:pt x="212829" y="24263"/>
                  <a:pt x="212534" y="24172"/>
                </a:cubicBezTo>
                <a:cubicBezTo>
                  <a:pt x="212468" y="24151"/>
                  <a:pt x="212406" y="24142"/>
                  <a:pt x="212347" y="24142"/>
                </a:cubicBezTo>
                <a:cubicBezTo>
                  <a:pt x="212081" y="24142"/>
                  <a:pt x="211877" y="24331"/>
                  <a:pt x="211673" y="24534"/>
                </a:cubicBezTo>
                <a:cubicBezTo>
                  <a:pt x="211560" y="24036"/>
                  <a:pt x="211402" y="23832"/>
                  <a:pt x="211107" y="23787"/>
                </a:cubicBezTo>
                <a:cubicBezTo>
                  <a:pt x="211053" y="23773"/>
                  <a:pt x="211000" y="23767"/>
                  <a:pt x="210947" y="23767"/>
                </a:cubicBezTo>
                <a:cubicBezTo>
                  <a:pt x="210733" y="23767"/>
                  <a:pt x="210537" y="23872"/>
                  <a:pt x="210427" y="24036"/>
                </a:cubicBezTo>
                <a:cubicBezTo>
                  <a:pt x="210178" y="24421"/>
                  <a:pt x="210314" y="24738"/>
                  <a:pt x="210586" y="25010"/>
                </a:cubicBezTo>
                <a:lnTo>
                  <a:pt x="209884" y="25327"/>
                </a:lnTo>
                <a:cubicBezTo>
                  <a:pt x="209694" y="24907"/>
                  <a:pt x="209455" y="24689"/>
                  <a:pt x="209159" y="24689"/>
                </a:cubicBezTo>
                <a:cubicBezTo>
                  <a:pt x="208959" y="24689"/>
                  <a:pt x="208734" y="24787"/>
                  <a:pt x="208479" y="24987"/>
                </a:cubicBezTo>
                <a:cubicBezTo>
                  <a:pt x="208319" y="24507"/>
                  <a:pt x="208075" y="24250"/>
                  <a:pt x="207769" y="24250"/>
                </a:cubicBezTo>
                <a:cubicBezTo>
                  <a:pt x="207685" y="24250"/>
                  <a:pt x="207597" y="24269"/>
                  <a:pt x="207505" y="24308"/>
                </a:cubicBezTo>
                <a:cubicBezTo>
                  <a:pt x="207347" y="24398"/>
                  <a:pt x="207211" y="24512"/>
                  <a:pt x="207120" y="24693"/>
                </a:cubicBezTo>
                <a:cubicBezTo>
                  <a:pt x="206984" y="24987"/>
                  <a:pt x="207075" y="25327"/>
                  <a:pt x="207347" y="25531"/>
                </a:cubicBezTo>
                <a:lnTo>
                  <a:pt x="206735" y="25848"/>
                </a:lnTo>
                <a:lnTo>
                  <a:pt x="206305" y="25214"/>
                </a:lnTo>
                <a:cubicBezTo>
                  <a:pt x="206803" y="25078"/>
                  <a:pt x="206984" y="24919"/>
                  <a:pt x="207007" y="24602"/>
                </a:cubicBezTo>
                <a:cubicBezTo>
                  <a:pt x="207036" y="24183"/>
                  <a:pt x="206704" y="23911"/>
                  <a:pt x="206361" y="23911"/>
                </a:cubicBezTo>
                <a:cubicBezTo>
                  <a:pt x="206166" y="23911"/>
                  <a:pt x="205968" y="23998"/>
                  <a:pt x="205829" y="24195"/>
                </a:cubicBezTo>
                <a:cubicBezTo>
                  <a:pt x="205648" y="24466"/>
                  <a:pt x="205693" y="24716"/>
                  <a:pt x="206010" y="25123"/>
                </a:cubicBezTo>
                <a:lnTo>
                  <a:pt x="205308" y="25463"/>
                </a:lnTo>
                <a:cubicBezTo>
                  <a:pt x="205262" y="25169"/>
                  <a:pt x="205059" y="24942"/>
                  <a:pt x="204764" y="24851"/>
                </a:cubicBezTo>
                <a:cubicBezTo>
                  <a:pt x="204692" y="24825"/>
                  <a:pt x="204626" y="24813"/>
                  <a:pt x="204563" y="24813"/>
                </a:cubicBezTo>
                <a:cubicBezTo>
                  <a:pt x="204309" y="24813"/>
                  <a:pt x="204117" y="25005"/>
                  <a:pt x="203881" y="25169"/>
                </a:cubicBezTo>
                <a:cubicBezTo>
                  <a:pt x="203858" y="24761"/>
                  <a:pt x="203699" y="24512"/>
                  <a:pt x="203314" y="24444"/>
                </a:cubicBezTo>
                <a:cubicBezTo>
                  <a:pt x="203276" y="24436"/>
                  <a:pt x="203237" y="24432"/>
                  <a:pt x="203198" y="24432"/>
                </a:cubicBezTo>
                <a:cubicBezTo>
                  <a:pt x="203006" y="24432"/>
                  <a:pt x="202812" y="24524"/>
                  <a:pt x="202680" y="24693"/>
                </a:cubicBezTo>
                <a:cubicBezTo>
                  <a:pt x="202385" y="25055"/>
                  <a:pt x="202567" y="25395"/>
                  <a:pt x="202816" y="25712"/>
                </a:cubicBezTo>
                <a:lnTo>
                  <a:pt x="202159" y="26007"/>
                </a:lnTo>
                <a:cubicBezTo>
                  <a:pt x="202136" y="25647"/>
                  <a:pt x="201891" y="25466"/>
                  <a:pt x="201622" y="25286"/>
                </a:cubicBezTo>
                <a:lnTo>
                  <a:pt x="201622" y="25286"/>
                </a:lnTo>
                <a:lnTo>
                  <a:pt x="200777" y="25508"/>
                </a:lnTo>
                <a:cubicBezTo>
                  <a:pt x="200581" y="25103"/>
                  <a:pt x="200385" y="24909"/>
                  <a:pt x="200119" y="24909"/>
                </a:cubicBezTo>
                <a:cubicBezTo>
                  <a:pt x="199924" y="24909"/>
                  <a:pt x="199692" y="25013"/>
                  <a:pt x="199395" y="25214"/>
                </a:cubicBezTo>
                <a:cubicBezTo>
                  <a:pt x="199225" y="24770"/>
                  <a:pt x="198990" y="24519"/>
                  <a:pt x="198700" y="24519"/>
                </a:cubicBezTo>
                <a:cubicBezTo>
                  <a:pt x="198605" y="24519"/>
                  <a:pt x="198505" y="24546"/>
                  <a:pt x="198398" y="24602"/>
                </a:cubicBezTo>
                <a:cubicBezTo>
                  <a:pt x="198240" y="24670"/>
                  <a:pt x="198127" y="24806"/>
                  <a:pt x="198059" y="24965"/>
                </a:cubicBezTo>
                <a:cubicBezTo>
                  <a:pt x="197900" y="25282"/>
                  <a:pt x="198081" y="25554"/>
                  <a:pt x="198263" y="25803"/>
                </a:cubicBezTo>
                <a:lnTo>
                  <a:pt x="197583" y="26097"/>
                </a:lnTo>
                <a:cubicBezTo>
                  <a:pt x="197403" y="25669"/>
                  <a:pt x="197190" y="25459"/>
                  <a:pt x="196891" y="25459"/>
                </a:cubicBezTo>
                <a:cubicBezTo>
                  <a:pt x="196700" y="25459"/>
                  <a:pt x="196475" y="25545"/>
                  <a:pt x="196201" y="25712"/>
                </a:cubicBezTo>
                <a:cubicBezTo>
                  <a:pt x="196156" y="25395"/>
                  <a:pt x="195952" y="25146"/>
                  <a:pt x="195657" y="25033"/>
                </a:cubicBezTo>
                <a:cubicBezTo>
                  <a:pt x="195589" y="25010"/>
                  <a:pt x="195525" y="25000"/>
                  <a:pt x="195464" y="25000"/>
                </a:cubicBezTo>
                <a:cubicBezTo>
                  <a:pt x="195218" y="25000"/>
                  <a:pt x="195019" y="25160"/>
                  <a:pt x="194819" y="25305"/>
                </a:cubicBezTo>
                <a:cubicBezTo>
                  <a:pt x="194644" y="24848"/>
                  <a:pt x="194400" y="24609"/>
                  <a:pt x="194110" y="24609"/>
                </a:cubicBezTo>
                <a:cubicBezTo>
                  <a:pt x="194025" y="24609"/>
                  <a:pt x="193937" y="24629"/>
                  <a:pt x="193845" y="24670"/>
                </a:cubicBezTo>
                <a:cubicBezTo>
                  <a:pt x="193664" y="24761"/>
                  <a:pt x="193528" y="24874"/>
                  <a:pt x="193460" y="25055"/>
                </a:cubicBezTo>
                <a:cubicBezTo>
                  <a:pt x="193301" y="25373"/>
                  <a:pt x="193483" y="25667"/>
                  <a:pt x="193664" y="25894"/>
                </a:cubicBezTo>
                <a:lnTo>
                  <a:pt x="193098" y="26188"/>
                </a:lnTo>
                <a:lnTo>
                  <a:pt x="192735" y="25622"/>
                </a:lnTo>
                <a:cubicBezTo>
                  <a:pt x="193347" y="25350"/>
                  <a:pt x="193528" y="25010"/>
                  <a:pt x="193301" y="24580"/>
                </a:cubicBezTo>
                <a:cubicBezTo>
                  <a:pt x="193179" y="24365"/>
                  <a:pt x="192942" y="24244"/>
                  <a:pt x="192704" y="24244"/>
                </a:cubicBezTo>
                <a:cubicBezTo>
                  <a:pt x="192590" y="24244"/>
                  <a:pt x="192475" y="24272"/>
                  <a:pt x="192373" y="24330"/>
                </a:cubicBezTo>
                <a:cubicBezTo>
                  <a:pt x="191988" y="24580"/>
                  <a:pt x="191965" y="24965"/>
                  <a:pt x="192327" y="25531"/>
                </a:cubicBezTo>
                <a:cubicBezTo>
                  <a:pt x="192214" y="25554"/>
                  <a:pt x="192101" y="25576"/>
                  <a:pt x="191988" y="25622"/>
                </a:cubicBezTo>
                <a:cubicBezTo>
                  <a:pt x="191874" y="25690"/>
                  <a:pt x="191761" y="25758"/>
                  <a:pt x="191648" y="25848"/>
                </a:cubicBezTo>
                <a:cubicBezTo>
                  <a:pt x="191648" y="25440"/>
                  <a:pt x="191376" y="25259"/>
                  <a:pt x="191104" y="25078"/>
                </a:cubicBezTo>
                <a:lnTo>
                  <a:pt x="190266" y="25305"/>
                </a:lnTo>
                <a:cubicBezTo>
                  <a:pt x="190053" y="24892"/>
                  <a:pt x="189864" y="24691"/>
                  <a:pt x="189597" y="24691"/>
                </a:cubicBezTo>
                <a:cubicBezTo>
                  <a:pt x="189410" y="24691"/>
                  <a:pt x="189184" y="24791"/>
                  <a:pt x="188884" y="24987"/>
                </a:cubicBezTo>
                <a:cubicBezTo>
                  <a:pt x="188729" y="24541"/>
                  <a:pt x="188497" y="24302"/>
                  <a:pt x="188195" y="24302"/>
                </a:cubicBezTo>
                <a:cubicBezTo>
                  <a:pt x="188099" y="24302"/>
                  <a:pt x="187997" y="24327"/>
                  <a:pt x="187887" y="24376"/>
                </a:cubicBezTo>
                <a:cubicBezTo>
                  <a:pt x="187434" y="24557"/>
                  <a:pt x="187366" y="24965"/>
                  <a:pt x="187706" y="25599"/>
                </a:cubicBezTo>
                <a:lnTo>
                  <a:pt x="187072" y="25894"/>
                </a:lnTo>
                <a:cubicBezTo>
                  <a:pt x="187026" y="25780"/>
                  <a:pt x="187004" y="25690"/>
                  <a:pt x="186959" y="25599"/>
                </a:cubicBezTo>
                <a:cubicBezTo>
                  <a:pt x="186891" y="25508"/>
                  <a:pt x="186823" y="25418"/>
                  <a:pt x="186755" y="25327"/>
                </a:cubicBezTo>
                <a:cubicBezTo>
                  <a:pt x="186913" y="25259"/>
                  <a:pt x="187049" y="25191"/>
                  <a:pt x="187208" y="25101"/>
                </a:cubicBezTo>
                <a:cubicBezTo>
                  <a:pt x="187457" y="24897"/>
                  <a:pt x="187525" y="24534"/>
                  <a:pt x="187344" y="24240"/>
                </a:cubicBezTo>
                <a:cubicBezTo>
                  <a:pt x="187222" y="24042"/>
                  <a:pt x="187008" y="23926"/>
                  <a:pt x="186785" y="23926"/>
                </a:cubicBezTo>
                <a:cubicBezTo>
                  <a:pt x="186676" y="23926"/>
                  <a:pt x="186564" y="23954"/>
                  <a:pt x="186460" y="24013"/>
                </a:cubicBezTo>
                <a:cubicBezTo>
                  <a:pt x="186166" y="24172"/>
                  <a:pt x="186052" y="24534"/>
                  <a:pt x="186188" y="24829"/>
                </a:cubicBezTo>
                <a:cubicBezTo>
                  <a:pt x="186234" y="24965"/>
                  <a:pt x="186324" y="25078"/>
                  <a:pt x="186392" y="25191"/>
                </a:cubicBezTo>
                <a:lnTo>
                  <a:pt x="185781" y="25463"/>
                </a:lnTo>
                <a:lnTo>
                  <a:pt x="185218" y="24788"/>
                </a:lnTo>
                <a:lnTo>
                  <a:pt x="185218" y="24788"/>
                </a:lnTo>
                <a:lnTo>
                  <a:pt x="184285" y="24987"/>
                </a:lnTo>
                <a:cubicBezTo>
                  <a:pt x="184138" y="24586"/>
                  <a:pt x="183952" y="24390"/>
                  <a:pt x="183674" y="24390"/>
                </a:cubicBezTo>
                <a:cubicBezTo>
                  <a:pt x="183482" y="24390"/>
                  <a:pt x="183246" y="24485"/>
                  <a:pt x="182949" y="24670"/>
                </a:cubicBezTo>
                <a:cubicBezTo>
                  <a:pt x="182858" y="24376"/>
                  <a:pt x="182722" y="24104"/>
                  <a:pt x="182383" y="24013"/>
                </a:cubicBezTo>
                <a:cubicBezTo>
                  <a:pt x="182325" y="23998"/>
                  <a:pt x="182270" y="23991"/>
                  <a:pt x="182218" y="23991"/>
                </a:cubicBezTo>
                <a:cubicBezTo>
                  <a:pt x="181965" y="23991"/>
                  <a:pt x="181774" y="24154"/>
                  <a:pt x="181567" y="24285"/>
                </a:cubicBezTo>
                <a:cubicBezTo>
                  <a:pt x="181412" y="23820"/>
                  <a:pt x="181152" y="23578"/>
                  <a:pt x="180858" y="23578"/>
                </a:cubicBezTo>
                <a:cubicBezTo>
                  <a:pt x="180765" y="23578"/>
                  <a:pt x="180668" y="23602"/>
                  <a:pt x="180570" y="23651"/>
                </a:cubicBezTo>
                <a:cubicBezTo>
                  <a:pt x="180072" y="23877"/>
                  <a:pt x="180004" y="24534"/>
                  <a:pt x="180434" y="24851"/>
                </a:cubicBezTo>
                <a:lnTo>
                  <a:pt x="179845" y="25146"/>
                </a:lnTo>
                <a:lnTo>
                  <a:pt x="179483" y="24512"/>
                </a:lnTo>
                <a:cubicBezTo>
                  <a:pt x="180072" y="24285"/>
                  <a:pt x="180253" y="23968"/>
                  <a:pt x="180072" y="23538"/>
                </a:cubicBezTo>
                <a:cubicBezTo>
                  <a:pt x="179961" y="23283"/>
                  <a:pt x="179704" y="23141"/>
                  <a:pt x="179444" y="23141"/>
                </a:cubicBezTo>
                <a:cubicBezTo>
                  <a:pt x="179333" y="23141"/>
                  <a:pt x="179222" y="23166"/>
                  <a:pt x="179120" y="23220"/>
                </a:cubicBezTo>
                <a:cubicBezTo>
                  <a:pt x="178713" y="23470"/>
                  <a:pt x="178690" y="23855"/>
                  <a:pt x="179052" y="24398"/>
                </a:cubicBezTo>
                <a:lnTo>
                  <a:pt x="178441" y="24693"/>
                </a:lnTo>
                <a:lnTo>
                  <a:pt x="178056" y="24081"/>
                </a:lnTo>
                <a:cubicBezTo>
                  <a:pt x="178531" y="23945"/>
                  <a:pt x="178735" y="23741"/>
                  <a:pt x="178758" y="23424"/>
                </a:cubicBezTo>
                <a:cubicBezTo>
                  <a:pt x="178758" y="23152"/>
                  <a:pt x="178577" y="22903"/>
                  <a:pt x="178328" y="22790"/>
                </a:cubicBezTo>
                <a:cubicBezTo>
                  <a:pt x="178248" y="22754"/>
                  <a:pt x="178162" y="22736"/>
                  <a:pt x="178076" y="22736"/>
                </a:cubicBezTo>
                <a:cubicBezTo>
                  <a:pt x="177892" y="22736"/>
                  <a:pt x="177711" y="22817"/>
                  <a:pt x="177603" y="22971"/>
                </a:cubicBezTo>
                <a:cubicBezTo>
                  <a:pt x="177489" y="23130"/>
                  <a:pt x="177444" y="23311"/>
                  <a:pt x="177467" y="23492"/>
                </a:cubicBezTo>
                <a:cubicBezTo>
                  <a:pt x="177512" y="23674"/>
                  <a:pt x="177580" y="23832"/>
                  <a:pt x="177693" y="23991"/>
                </a:cubicBezTo>
                <a:lnTo>
                  <a:pt x="177059" y="24308"/>
                </a:lnTo>
                <a:cubicBezTo>
                  <a:pt x="176968" y="24059"/>
                  <a:pt x="176810" y="23832"/>
                  <a:pt x="176629" y="23674"/>
                </a:cubicBezTo>
                <a:cubicBezTo>
                  <a:pt x="177127" y="23538"/>
                  <a:pt x="177331" y="23379"/>
                  <a:pt x="177353" y="23039"/>
                </a:cubicBezTo>
                <a:cubicBezTo>
                  <a:pt x="177382" y="22620"/>
                  <a:pt x="177042" y="22348"/>
                  <a:pt x="176697" y="22348"/>
                </a:cubicBezTo>
                <a:cubicBezTo>
                  <a:pt x="176503" y="22348"/>
                  <a:pt x="176306" y="22435"/>
                  <a:pt x="176176" y="22631"/>
                </a:cubicBezTo>
                <a:cubicBezTo>
                  <a:pt x="175994" y="22926"/>
                  <a:pt x="176040" y="23175"/>
                  <a:pt x="176357" y="23583"/>
                </a:cubicBezTo>
                <a:lnTo>
                  <a:pt x="175632" y="23945"/>
                </a:lnTo>
                <a:cubicBezTo>
                  <a:pt x="175632" y="23608"/>
                  <a:pt x="175386" y="23427"/>
                  <a:pt x="175139" y="23247"/>
                </a:cubicBezTo>
                <a:lnTo>
                  <a:pt x="175139" y="23247"/>
                </a:lnTo>
                <a:lnTo>
                  <a:pt x="174250" y="23470"/>
                </a:lnTo>
                <a:cubicBezTo>
                  <a:pt x="174227" y="23175"/>
                  <a:pt x="174023" y="22926"/>
                  <a:pt x="173752" y="22835"/>
                </a:cubicBezTo>
                <a:cubicBezTo>
                  <a:pt x="173681" y="22812"/>
                  <a:pt x="173614" y="22801"/>
                  <a:pt x="173549" y="22801"/>
                </a:cubicBezTo>
                <a:cubicBezTo>
                  <a:pt x="173300" y="22801"/>
                  <a:pt x="173088" y="22960"/>
                  <a:pt x="172891" y="23175"/>
                </a:cubicBezTo>
                <a:cubicBezTo>
                  <a:pt x="172823" y="22745"/>
                  <a:pt x="172642" y="22473"/>
                  <a:pt x="172256" y="22405"/>
                </a:cubicBezTo>
                <a:cubicBezTo>
                  <a:pt x="172234" y="22403"/>
                  <a:pt x="172211" y="22402"/>
                  <a:pt x="172189" y="22402"/>
                </a:cubicBezTo>
                <a:cubicBezTo>
                  <a:pt x="171944" y="22402"/>
                  <a:pt x="171724" y="22516"/>
                  <a:pt x="171600" y="22745"/>
                </a:cubicBezTo>
                <a:cubicBezTo>
                  <a:pt x="171373" y="23085"/>
                  <a:pt x="171554" y="23402"/>
                  <a:pt x="171758" y="23674"/>
                </a:cubicBezTo>
                <a:lnTo>
                  <a:pt x="171101" y="23991"/>
                </a:lnTo>
                <a:lnTo>
                  <a:pt x="170761" y="23379"/>
                </a:lnTo>
                <a:cubicBezTo>
                  <a:pt x="171373" y="23220"/>
                  <a:pt x="171600" y="22903"/>
                  <a:pt x="171418" y="22428"/>
                </a:cubicBezTo>
                <a:cubicBezTo>
                  <a:pt x="171336" y="22180"/>
                  <a:pt x="171096" y="22016"/>
                  <a:pt x="170841" y="22016"/>
                </a:cubicBezTo>
                <a:cubicBezTo>
                  <a:pt x="170746" y="22016"/>
                  <a:pt x="170649" y="22039"/>
                  <a:pt x="170557" y="22088"/>
                </a:cubicBezTo>
                <a:cubicBezTo>
                  <a:pt x="170399" y="22178"/>
                  <a:pt x="170263" y="22314"/>
                  <a:pt x="170172" y="22473"/>
                </a:cubicBezTo>
                <a:cubicBezTo>
                  <a:pt x="170014" y="22790"/>
                  <a:pt x="170240" y="23039"/>
                  <a:pt x="170399" y="23266"/>
                </a:cubicBezTo>
                <a:lnTo>
                  <a:pt x="169742" y="23583"/>
                </a:lnTo>
                <a:lnTo>
                  <a:pt x="169334" y="22971"/>
                </a:lnTo>
                <a:cubicBezTo>
                  <a:pt x="169833" y="22835"/>
                  <a:pt x="170036" y="22654"/>
                  <a:pt x="170036" y="22292"/>
                </a:cubicBezTo>
                <a:cubicBezTo>
                  <a:pt x="170051" y="21879"/>
                  <a:pt x="169720" y="21610"/>
                  <a:pt x="169381" y="21610"/>
                </a:cubicBezTo>
                <a:cubicBezTo>
                  <a:pt x="169200" y="21610"/>
                  <a:pt x="169016" y="21687"/>
                  <a:pt x="168881" y="21861"/>
                </a:cubicBezTo>
                <a:cubicBezTo>
                  <a:pt x="168790" y="21952"/>
                  <a:pt x="168723" y="22088"/>
                  <a:pt x="168723" y="22224"/>
                </a:cubicBezTo>
                <a:cubicBezTo>
                  <a:pt x="168790" y="22450"/>
                  <a:pt x="168858" y="22677"/>
                  <a:pt x="168949" y="22881"/>
                </a:cubicBezTo>
                <a:lnTo>
                  <a:pt x="168383" y="23175"/>
                </a:lnTo>
                <a:lnTo>
                  <a:pt x="167907" y="22518"/>
                </a:lnTo>
                <a:lnTo>
                  <a:pt x="167930" y="22518"/>
                </a:lnTo>
                <a:cubicBezTo>
                  <a:pt x="167843" y="22495"/>
                  <a:pt x="167756" y="22484"/>
                  <a:pt x="167669" y="22484"/>
                </a:cubicBezTo>
                <a:cubicBezTo>
                  <a:pt x="167414" y="22484"/>
                  <a:pt x="167170" y="22582"/>
                  <a:pt x="167001" y="22767"/>
                </a:cubicBezTo>
                <a:lnTo>
                  <a:pt x="166638" y="22156"/>
                </a:lnTo>
                <a:cubicBezTo>
                  <a:pt x="166518" y="22106"/>
                  <a:pt x="166396" y="22083"/>
                  <a:pt x="166276" y="22083"/>
                </a:cubicBezTo>
                <a:cubicBezTo>
                  <a:pt x="166012" y="22083"/>
                  <a:pt x="165761" y="22195"/>
                  <a:pt x="165574" y="22382"/>
                </a:cubicBezTo>
                <a:cubicBezTo>
                  <a:pt x="165551" y="22314"/>
                  <a:pt x="165528" y="22246"/>
                  <a:pt x="165506" y="22156"/>
                </a:cubicBezTo>
                <a:cubicBezTo>
                  <a:pt x="165354" y="21840"/>
                  <a:pt x="165111" y="21672"/>
                  <a:pt x="164854" y="21672"/>
                </a:cubicBezTo>
                <a:cubicBezTo>
                  <a:pt x="164651" y="21672"/>
                  <a:pt x="164440" y="21777"/>
                  <a:pt x="164260" y="21997"/>
                </a:cubicBezTo>
                <a:cubicBezTo>
                  <a:pt x="164204" y="22071"/>
                  <a:pt x="164149" y="22145"/>
                  <a:pt x="164094" y="22219"/>
                </a:cubicBezTo>
                <a:lnTo>
                  <a:pt x="164094" y="22219"/>
                </a:lnTo>
                <a:cubicBezTo>
                  <a:pt x="164193" y="21875"/>
                  <a:pt x="164196" y="21556"/>
                  <a:pt x="163807" y="21340"/>
                </a:cubicBezTo>
                <a:cubicBezTo>
                  <a:pt x="163681" y="21259"/>
                  <a:pt x="163563" y="21224"/>
                  <a:pt x="163450" y="21224"/>
                </a:cubicBezTo>
                <a:cubicBezTo>
                  <a:pt x="163217" y="21224"/>
                  <a:pt x="163009" y="21376"/>
                  <a:pt x="162810" y="21589"/>
                </a:cubicBezTo>
                <a:cubicBezTo>
                  <a:pt x="162742" y="21182"/>
                  <a:pt x="162583" y="20887"/>
                  <a:pt x="162176" y="20842"/>
                </a:cubicBezTo>
                <a:cubicBezTo>
                  <a:pt x="162136" y="20835"/>
                  <a:pt x="162097" y="20832"/>
                  <a:pt x="162058" y="20832"/>
                </a:cubicBezTo>
                <a:cubicBezTo>
                  <a:pt x="161834" y="20832"/>
                  <a:pt x="161635" y="20943"/>
                  <a:pt x="161519" y="21136"/>
                </a:cubicBezTo>
                <a:cubicBezTo>
                  <a:pt x="161292" y="21499"/>
                  <a:pt x="161451" y="21816"/>
                  <a:pt x="161700" y="22088"/>
                </a:cubicBezTo>
                <a:lnTo>
                  <a:pt x="161066" y="22405"/>
                </a:lnTo>
                <a:lnTo>
                  <a:pt x="160703" y="21793"/>
                </a:lnTo>
                <a:cubicBezTo>
                  <a:pt x="160794" y="21771"/>
                  <a:pt x="160884" y="21748"/>
                  <a:pt x="160975" y="21703"/>
                </a:cubicBezTo>
                <a:cubicBezTo>
                  <a:pt x="161496" y="21453"/>
                  <a:pt x="161519" y="20729"/>
                  <a:pt x="160998" y="20502"/>
                </a:cubicBezTo>
                <a:cubicBezTo>
                  <a:pt x="160902" y="20450"/>
                  <a:pt x="160800" y="20424"/>
                  <a:pt x="160698" y="20424"/>
                </a:cubicBezTo>
                <a:cubicBezTo>
                  <a:pt x="160536" y="20424"/>
                  <a:pt x="160376" y="20490"/>
                  <a:pt x="160250" y="20615"/>
                </a:cubicBezTo>
                <a:cubicBezTo>
                  <a:pt x="160160" y="20683"/>
                  <a:pt x="160069" y="20751"/>
                  <a:pt x="160001" y="20819"/>
                </a:cubicBezTo>
                <a:cubicBezTo>
                  <a:pt x="160092" y="21114"/>
                  <a:pt x="160182" y="21408"/>
                  <a:pt x="160273" y="21725"/>
                </a:cubicBezTo>
                <a:lnTo>
                  <a:pt x="159706" y="22020"/>
                </a:lnTo>
                <a:lnTo>
                  <a:pt x="159299" y="21431"/>
                </a:lnTo>
                <a:cubicBezTo>
                  <a:pt x="159616" y="21386"/>
                  <a:pt x="159865" y="21182"/>
                  <a:pt x="159978" y="20887"/>
                </a:cubicBezTo>
                <a:cubicBezTo>
                  <a:pt x="159978" y="20774"/>
                  <a:pt x="159978" y="20683"/>
                  <a:pt x="159956" y="20593"/>
                </a:cubicBezTo>
                <a:cubicBezTo>
                  <a:pt x="159910" y="20321"/>
                  <a:pt x="159684" y="20117"/>
                  <a:pt x="159389" y="20094"/>
                </a:cubicBezTo>
                <a:cubicBezTo>
                  <a:pt x="159356" y="20088"/>
                  <a:pt x="159322" y="20084"/>
                  <a:pt x="159288" y="20084"/>
                </a:cubicBezTo>
                <a:cubicBezTo>
                  <a:pt x="159092" y="20084"/>
                  <a:pt x="158897" y="20192"/>
                  <a:pt x="158800" y="20366"/>
                </a:cubicBezTo>
                <a:cubicBezTo>
                  <a:pt x="158619" y="20593"/>
                  <a:pt x="158642" y="20910"/>
                  <a:pt x="158800" y="21136"/>
                </a:cubicBezTo>
                <a:cubicBezTo>
                  <a:pt x="158868" y="21204"/>
                  <a:pt x="158936" y="21272"/>
                  <a:pt x="159004" y="21340"/>
                </a:cubicBezTo>
                <a:lnTo>
                  <a:pt x="158279" y="21657"/>
                </a:lnTo>
                <a:cubicBezTo>
                  <a:pt x="158212" y="21321"/>
                  <a:pt x="157990" y="21029"/>
                  <a:pt x="157678" y="20892"/>
                </a:cubicBezTo>
                <a:lnTo>
                  <a:pt x="157678" y="20892"/>
                </a:lnTo>
                <a:lnTo>
                  <a:pt x="156875" y="21182"/>
                </a:lnTo>
                <a:cubicBezTo>
                  <a:pt x="156875" y="21159"/>
                  <a:pt x="156852" y="21114"/>
                  <a:pt x="156852" y="21046"/>
                </a:cubicBezTo>
                <a:cubicBezTo>
                  <a:pt x="156762" y="20774"/>
                  <a:pt x="156558" y="20570"/>
                  <a:pt x="156286" y="20547"/>
                </a:cubicBezTo>
                <a:cubicBezTo>
                  <a:pt x="156248" y="20542"/>
                  <a:pt x="156210" y="20539"/>
                  <a:pt x="156173" y="20539"/>
                </a:cubicBezTo>
                <a:cubicBezTo>
                  <a:pt x="155918" y="20539"/>
                  <a:pt x="155679" y="20670"/>
                  <a:pt x="155561" y="20887"/>
                </a:cubicBezTo>
                <a:cubicBezTo>
                  <a:pt x="155517" y="20953"/>
                  <a:pt x="155453" y="21018"/>
                  <a:pt x="155408" y="21063"/>
                </a:cubicBezTo>
                <a:lnTo>
                  <a:pt x="155408" y="21063"/>
                </a:lnTo>
                <a:cubicBezTo>
                  <a:pt x="155425" y="20963"/>
                  <a:pt x="155425" y="20878"/>
                  <a:pt x="155425" y="20774"/>
                </a:cubicBezTo>
                <a:cubicBezTo>
                  <a:pt x="155425" y="20502"/>
                  <a:pt x="155221" y="20253"/>
                  <a:pt x="154949" y="20185"/>
                </a:cubicBezTo>
                <a:cubicBezTo>
                  <a:pt x="154873" y="20157"/>
                  <a:pt x="154797" y="20145"/>
                  <a:pt x="154723" y="20145"/>
                </a:cubicBezTo>
                <a:cubicBezTo>
                  <a:pt x="154252" y="20145"/>
                  <a:pt x="153882" y="20666"/>
                  <a:pt x="154156" y="21136"/>
                </a:cubicBezTo>
                <a:cubicBezTo>
                  <a:pt x="154202" y="21250"/>
                  <a:pt x="154270" y="21340"/>
                  <a:pt x="154338" y="21431"/>
                </a:cubicBezTo>
                <a:lnTo>
                  <a:pt x="153726" y="21703"/>
                </a:lnTo>
                <a:lnTo>
                  <a:pt x="153364" y="21114"/>
                </a:lnTo>
                <a:cubicBezTo>
                  <a:pt x="153477" y="21091"/>
                  <a:pt x="153567" y="21046"/>
                  <a:pt x="153658" y="21000"/>
                </a:cubicBezTo>
                <a:cubicBezTo>
                  <a:pt x="153907" y="20910"/>
                  <a:pt x="154066" y="20638"/>
                  <a:pt x="154043" y="20366"/>
                </a:cubicBezTo>
                <a:cubicBezTo>
                  <a:pt x="154020" y="20117"/>
                  <a:pt x="153885" y="19913"/>
                  <a:pt x="153658" y="19822"/>
                </a:cubicBezTo>
                <a:cubicBezTo>
                  <a:pt x="153566" y="19787"/>
                  <a:pt x="153472" y="19769"/>
                  <a:pt x="153380" y="19769"/>
                </a:cubicBezTo>
                <a:cubicBezTo>
                  <a:pt x="153179" y="19769"/>
                  <a:pt x="152990" y="19855"/>
                  <a:pt x="152865" y="20026"/>
                </a:cubicBezTo>
                <a:cubicBezTo>
                  <a:pt x="152820" y="20072"/>
                  <a:pt x="152752" y="20140"/>
                  <a:pt x="152707" y="20208"/>
                </a:cubicBezTo>
                <a:cubicBezTo>
                  <a:pt x="152707" y="20117"/>
                  <a:pt x="152707" y="20004"/>
                  <a:pt x="152684" y="19913"/>
                </a:cubicBezTo>
                <a:cubicBezTo>
                  <a:pt x="152639" y="19619"/>
                  <a:pt x="152412" y="19369"/>
                  <a:pt x="152118" y="19324"/>
                </a:cubicBezTo>
                <a:cubicBezTo>
                  <a:pt x="152078" y="19317"/>
                  <a:pt x="152039" y="19314"/>
                  <a:pt x="152000" y="19314"/>
                </a:cubicBezTo>
                <a:cubicBezTo>
                  <a:pt x="151775" y="19314"/>
                  <a:pt x="151577" y="19425"/>
                  <a:pt x="151461" y="19619"/>
                </a:cubicBezTo>
                <a:cubicBezTo>
                  <a:pt x="151302" y="19868"/>
                  <a:pt x="151325" y="20162"/>
                  <a:pt x="151506" y="20389"/>
                </a:cubicBezTo>
                <a:cubicBezTo>
                  <a:pt x="151551" y="20457"/>
                  <a:pt x="151597" y="20502"/>
                  <a:pt x="151665" y="20570"/>
                </a:cubicBezTo>
                <a:lnTo>
                  <a:pt x="150962" y="20910"/>
                </a:lnTo>
                <a:cubicBezTo>
                  <a:pt x="150872" y="20593"/>
                  <a:pt x="150645" y="20321"/>
                  <a:pt x="150351" y="20185"/>
                </a:cubicBezTo>
                <a:lnTo>
                  <a:pt x="150351" y="20185"/>
                </a:lnTo>
                <a:lnTo>
                  <a:pt x="150373" y="20208"/>
                </a:lnTo>
                <a:lnTo>
                  <a:pt x="149558" y="20479"/>
                </a:lnTo>
                <a:cubicBezTo>
                  <a:pt x="149535" y="20185"/>
                  <a:pt x="149309" y="19958"/>
                  <a:pt x="149037" y="19868"/>
                </a:cubicBezTo>
                <a:cubicBezTo>
                  <a:pt x="148969" y="19845"/>
                  <a:pt x="148906" y="19835"/>
                  <a:pt x="148845" y="19835"/>
                </a:cubicBezTo>
                <a:cubicBezTo>
                  <a:pt x="148598" y="19835"/>
                  <a:pt x="148398" y="19999"/>
                  <a:pt x="148199" y="20162"/>
                </a:cubicBezTo>
                <a:cubicBezTo>
                  <a:pt x="148131" y="19800"/>
                  <a:pt x="147995" y="19528"/>
                  <a:pt x="147632" y="19460"/>
                </a:cubicBezTo>
                <a:cubicBezTo>
                  <a:pt x="147582" y="19448"/>
                  <a:pt x="147532" y="19443"/>
                  <a:pt x="147481" y="19443"/>
                </a:cubicBezTo>
                <a:cubicBezTo>
                  <a:pt x="147235" y="19443"/>
                  <a:pt x="146994" y="19578"/>
                  <a:pt x="146862" y="19822"/>
                </a:cubicBezTo>
                <a:cubicBezTo>
                  <a:pt x="146862" y="19845"/>
                  <a:pt x="146817" y="19845"/>
                  <a:pt x="146794" y="19868"/>
                </a:cubicBezTo>
                <a:cubicBezTo>
                  <a:pt x="146862" y="20162"/>
                  <a:pt x="146930" y="20457"/>
                  <a:pt x="147021" y="20774"/>
                </a:cubicBezTo>
                <a:lnTo>
                  <a:pt x="146477" y="21023"/>
                </a:lnTo>
                <a:lnTo>
                  <a:pt x="146092" y="20343"/>
                </a:lnTo>
                <a:cubicBezTo>
                  <a:pt x="146386" y="20321"/>
                  <a:pt x="146658" y="20140"/>
                  <a:pt x="146794" y="19890"/>
                </a:cubicBezTo>
                <a:cubicBezTo>
                  <a:pt x="146794" y="19732"/>
                  <a:pt x="146771" y="19573"/>
                  <a:pt x="146726" y="19437"/>
                </a:cubicBezTo>
                <a:cubicBezTo>
                  <a:pt x="146641" y="19165"/>
                  <a:pt x="146402" y="18995"/>
                  <a:pt x="146144" y="18995"/>
                </a:cubicBezTo>
                <a:cubicBezTo>
                  <a:pt x="146059" y="18995"/>
                  <a:pt x="145972" y="19013"/>
                  <a:pt x="145888" y="19052"/>
                </a:cubicBezTo>
                <a:cubicBezTo>
                  <a:pt x="145525" y="19188"/>
                  <a:pt x="145367" y="19596"/>
                  <a:pt x="145525" y="19936"/>
                </a:cubicBezTo>
                <a:cubicBezTo>
                  <a:pt x="145571" y="20049"/>
                  <a:pt x="145661" y="20162"/>
                  <a:pt x="145752" y="20253"/>
                </a:cubicBezTo>
                <a:lnTo>
                  <a:pt x="145050" y="20593"/>
                </a:lnTo>
                <a:cubicBezTo>
                  <a:pt x="145004" y="20276"/>
                  <a:pt x="144778" y="19981"/>
                  <a:pt x="144461" y="19868"/>
                </a:cubicBezTo>
                <a:lnTo>
                  <a:pt x="143668" y="20162"/>
                </a:lnTo>
                <a:cubicBezTo>
                  <a:pt x="143668" y="20094"/>
                  <a:pt x="143645" y="20026"/>
                  <a:pt x="143600" y="19958"/>
                </a:cubicBezTo>
                <a:cubicBezTo>
                  <a:pt x="143488" y="19659"/>
                  <a:pt x="143218" y="19504"/>
                  <a:pt x="142949" y="19504"/>
                </a:cubicBezTo>
                <a:cubicBezTo>
                  <a:pt x="142729" y="19504"/>
                  <a:pt x="142509" y="19608"/>
                  <a:pt x="142377" y="19822"/>
                </a:cubicBezTo>
                <a:lnTo>
                  <a:pt x="142195" y="20049"/>
                </a:lnTo>
                <a:lnTo>
                  <a:pt x="142490" y="20819"/>
                </a:lnTo>
                <a:lnTo>
                  <a:pt x="141878" y="21091"/>
                </a:lnTo>
                <a:lnTo>
                  <a:pt x="141584" y="20570"/>
                </a:lnTo>
                <a:lnTo>
                  <a:pt x="142195" y="20072"/>
                </a:lnTo>
                <a:cubicBezTo>
                  <a:pt x="142195" y="19981"/>
                  <a:pt x="142195" y="19868"/>
                  <a:pt x="142195" y="19777"/>
                </a:cubicBezTo>
                <a:cubicBezTo>
                  <a:pt x="142195" y="19483"/>
                  <a:pt x="141992" y="19233"/>
                  <a:pt x="141742" y="19166"/>
                </a:cubicBezTo>
                <a:cubicBezTo>
                  <a:pt x="141671" y="19142"/>
                  <a:pt x="141598" y="19130"/>
                  <a:pt x="141526" y="19130"/>
                </a:cubicBezTo>
                <a:cubicBezTo>
                  <a:pt x="141323" y="19130"/>
                  <a:pt x="141128" y="19219"/>
                  <a:pt x="140995" y="19369"/>
                </a:cubicBezTo>
                <a:cubicBezTo>
                  <a:pt x="140814" y="19596"/>
                  <a:pt x="140791" y="19890"/>
                  <a:pt x="140927" y="20140"/>
                </a:cubicBezTo>
                <a:cubicBezTo>
                  <a:pt x="140972" y="20230"/>
                  <a:pt x="141040" y="20321"/>
                  <a:pt x="141108" y="20411"/>
                </a:cubicBezTo>
                <a:lnTo>
                  <a:pt x="140519" y="20683"/>
                </a:lnTo>
                <a:cubicBezTo>
                  <a:pt x="140383" y="20457"/>
                  <a:pt x="140247" y="20253"/>
                  <a:pt x="140134" y="20049"/>
                </a:cubicBezTo>
                <a:cubicBezTo>
                  <a:pt x="140610" y="19890"/>
                  <a:pt x="140791" y="19709"/>
                  <a:pt x="140791" y="19369"/>
                </a:cubicBezTo>
                <a:cubicBezTo>
                  <a:pt x="140820" y="18956"/>
                  <a:pt x="140475" y="18678"/>
                  <a:pt x="140124" y="18678"/>
                </a:cubicBezTo>
                <a:cubicBezTo>
                  <a:pt x="139936" y="18678"/>
                  <a:pt x="139747" y="18757"/>
                  <a:pt x="139613" y="18939"/>
                </a:cubicBezTo>
                <a:cubicBezTo>
                  <a:pt x="139386" y="19233"/>
                  <a:pt x="139432" y="19483"/>
                  <a:pt x="139749" y="19936"/>
                </a:cubicBezTo>
                <a:lnTo>
                  <a:pt x="139160" y="20230"/>
                </a:lnTo>
                <a:lnTo>
                  <a:pt x="138571" y="19573"/>
                </a:lnTo>
                <a:lnTo>
                  <a:pt x="137687" y="19800"/>
                </a:lnTo>
                <a:lnTo>
                  <a:pt x="137619" y="19687"/>
                </a:lnTo>
                <a:cubicBezTo>
                  <a:pt x="137459" y="19365"/>
                  <a:pt x="137243" y="19202"/>
                  <a:pt x="136994" y="19202"/>
                </a:cubicBezTo>
                <a:cubicBezTo>
                  <a:pt x="136823" y="19202"/>
                  <a:pt x="136636" y="19280"/>
                  <a:pt x="136441" y="19437"/>
                </a:cubicBezTo>
                <a:cubicBezTo>
                  <a:pt x="136373" y="19505"/>
                  <a:pt x="136306" y="19528"/>
                  <a:pt x="136238" y="19573"/>
                </a:cubicBezTo>
                <a:cubicBezTo>
                  <a:pt x="136306" y="19890"/>
                  <a:pt x="136373" y="20185"/>
                  <a:pt x="136464" y="20525"/>
                </a:cubicBezTo>
                <a:lnTo>
                  <a:pt x="135943" y="20797"/>
                </a:lnTo>
                <a:lnTo>
                  <a:pt x="135603" y="20208"/>
                </a:lnTo>
                <a:cubicBezTo>
                  <a:pt x="135875" y="20072"/>
                  <a:pt x="136215" y="19981"/>
                  <a:pt x="136238" y="19573"/>
                </a:cubicBezTo>
                <a:cubicBezTo>
                  <a:pt x="136306" y="19279"/>
                  <a:pt x="136147" y="18962"/>
                  <a:pt x="135830" y="18871"/>
                </a:cubicBezTo>
                <a:cubicBezTo>
                  <a:pt x="135749" y="18834"/>
                  <a:pt x="135663" y="18816"/>
                  <a:pt x="135577" y="18816"/>
                </a:cubicBezTo>
                <a:cubicBezTo>
                  <a:pt x="135401" y="18816"/>
                  <a:pt x="135227" y="18892"/>
                  <a:pt x="135105" y="19030"/>
                </a:cubicBezTo>
                <a:cubicBezTo>
                  <a:pt x="134765" y="19415"/>
                  <a:pt x="134969" y="19777"/>
                  <a:pt x="135196" y="20094"/>
                </a:cubicBezTo>
                <a:lnTo>
                  <a:pt x="134561" y="20411"/>
                </a:lnTo>
                <a:cubicBezTo>
                  <a:pt x="134493" y="20049"/>
                  <a:pt x="134244" y="19777"/>
                  <a:pt x="133927" y="19641"/>
                </a:cubicBezTo>
                <a:lnTo>
                  <a:pt x="133157" y="19958"/>
                </a:lnTo>
                <a:cubicBezTo>
                  <a:pt x="133134" y="19936"/>
                  <a:pt x="133134" y="19913"/>
                  <a:pt x="133111" y="19890"/>
                </a:cubicBezTo>
                <a:cubicBezTo>
                  <a:pt x="132964" y="19503"/>
                  <a:pt x="132739" y="19305"/>
                  <a:pt x="132471" y="19305"/>
                </a:cubicBezTo>
                <a:cubicBezTo>
                  <a:pt x="132285" y="19305"/>
                  <a:pt x="132079" y="19401"/>
                  <a:pt x="131865" y="19596"/>
                </a:cubicBezTo>
                <a:lnTo>
                  <a:pt x="131669" y="19772"/>
                </a:lnTo>
                <a:lnTo>
                  <a:pt x="131669" y="19772"/>
                </a:lnTo>
                <a:cubicBezTo>
                  <a:pt x="131771" y="19405"/>
                  <a:pt x="131701" y="19206"/>
                  <a:pt x="131458" y="19030"/>
                </a:cubicBezTo>
                <a:cubicBezTo>
                  <a:pt x="131346" y="18958"/>
                  <a:pt x="131215" y="18924"/>
                  <a:pt x="131085" y="18924"/>
                </a:cubicBezTo>
                <a:cubicBezTo>
                  <a:pt x="130926" y="18924"/>
                  <a:pt x="130767" y="18975"/>
                  <a:pt x="130642" y="19075"/>
                </a:cubicBezTo>
                <a:cubicBezTo>
                  <a:pt x="130393" y="19279"/>
                  <a:pt x="130325" y="19641"/>
                  <a:pt x="130506" y="19913"/>
                </a:cubicBezTo>
                <a:cubicBezTo>
                  <a:pt x="130552" y="20004"/>
                  <a:pt x="130620" y="20094"/>
                  <a:pt x="130687" y="20185"/>
                </a:cubicBezTo>
                <a:lnTo>
                  <a:pt x="130008" y="20479"/>
                </a:lnTo>
                <a:lnTo>
                  <a:pt x="129668" y="19913"/>
                </a:lnTo>
                <a:cubicBezTo>
                  <a:pt x="129661" y="19910"/>
                  <a:pt x="129653" y="19907"/>
                  <a:pt x="129646" y="19904"/>
                </a:cubicBezTo>
                <a:lnTo>
                  <a:pt x="129646" y="19904"/>
                </a:lnTo>
                <a:cubicBezTo>
                  <a:pt x="129643" y="19905"/>
                  <a:pt x="129640" y="19906"/>
                  <a:pt x="129637" y="19907"/>
                </a:cubicBezTo>
                <a:lnTo>
                  <a:pt x="129637" y="19907"/>
                </a:lnTo>
                <a:cubicBezTo>
                  <a:pt x="129628" y="19902"/>
                  <a:pt x="129620" y="19896"/>
                  <a:pt x="129611" y="19890"/>
                </a:cubicBezTo>
                <a:lnTo>
                  <a:pt x="129611" y="19890"/>
                </a:lnTo>
                <a:cubicBezTo>
                  <a:pt x="129623" y="19895"/>
                  <a:pt x="129634" y="19899"/>
                  <a:pt x="129646" y="19904"/>
                </a:cubicBezTo>
                <a:lnTo>
                  <a:pt x="129646" y="19904"/>
                </a:lnTo>
                <a:cubicBezTo>
                  <a:pt x="129751" y="19859"/>
                  <a:pt x="129857" y="19795"/>
                  <a:pt x="129963" y="19732"/>
                </a:cubicBezTo>
                <a:cubicBezTo>
                  <a:pt x="130212" y="19619"/>
                  <a:pt x="130348" y="19347"/>
                  <a:pt x="130302" y="19075"/>
                </a:cubicBezTo>
                <a:cubicBezTo>
                  <a:pt x="130253" y="18714"/>
                  <a:pt x="129963" y="18524"/>
                  <a:pt x="129671" y="18524"/>
                </a:cubicBezTo>
                <a:cubicBezTo>
                  <a:pt x="129432" y="18524"/>
                  <a:pt x="129191" y="18651"/>
                  <a:pt x="129079" y="18916"/>
                </a:cubicBezTo>
                <a:cubicBezTo>
                  <a:pt x="128966" y="19188"/>
                  <a:pt x="129056" y="19483"/>
                  <a:pt x="129283" y="19664"/>
                </a:cubicBezTo>
                <a:cubicBezTo>
                  <a:pt x="129387" y="19747"/>
                  <a:pt x="129490" y="19811"/>
                  <a:pt x="129611" y="19890"/>
                </a:cubicBezTo>
                <a:lnTo>
                  <a:pt x="129611" y="19890"/>
                </a:lnTo>
                <a:cubicBezTo>
                  <a:pt x="129509" y="19854"/>
                  <a:pt x="129403" y="19836"/>
                  <a:pt x="129298" y="19836"/>
                </a:cubicBezTo>
                <a:cubicBezTo>
                  <a:pt x="129040" y="19836"/>
                  <a:pt x="128786" y="19942"/>
                  <a:pt x="128603" y="20140"/>
                </a:cubicBezTo>
                <a:cubicBezTo>
                  <a:pt x="128446" y="19651"/>
                  <a:pt x="128195" y="19390"/>
                  <a:pt x="127890" y="19390"/>
                </a:cubicBezTo>
                <a:cubicBezTo>
                  <a:pt x="127800" y="19390"/>
                  <a:pt x="127705" y="19413"/>
                  <a:pt x="127607" y="19460"/>
                </a:cubicBezTo>
                <a:cubicBezTo>
                  <a:pt x="127448" y="19551"/>
                  <a:pt x="127312" y="19664"/>
                  <a:pt x="127222" y="19845"/>
                </a:cubicBezTo>
                <a:cubicBezTo>
                  <a:pt x="127108" y="20140"/>
                  <a:pt x="127199" y="20479"/>
                  <a:pt x="127448" y="20683"/>
                </a:cubicBezTo>
                <a:lnTo>
                  <a:pt x="126859" y="20978"/>
                </a:lnTo>
                <a:lnTo>
                  <a:pt x="126474" y="20411"/>
                </a:lnTo>
                <a:cubicBezTo>
                  <a:pt x="127108" y="20117"/>
                  <a:pt x="127289" y="19777"/>
                  <a:pt x="127040" y="19347"/>
                </a:cubicBezTo>
                <a:cubicBezTo>
                  <a:pt x="126921" y="19138"/>
                  <a:pt x="126704" y="19018"/>
                  <a:pt x="126479" y="19018"/>
                </a:cubicBezTo>
                <a:cubicBezTo>
                  <a:pt x="126362" y="19018"/>
                  <a:pt x="126243" y="19050"/>
                  <a:pt x="126134" y="19120"/>
                </a:cubicBezTo>
                <a:cubicBezTo>
                  <a:pt x="125726" y="19347"/>
                  <a:pt x="125726" y="19732"/>
                  <a:pt x="126089" y="20276"/>
                </a:cubicBezTo>
                <a:lnTo>
                  <a:pt x="125432" y="20593"/>
                </a:lnTo>
                <a:cubicBezTo>
                  <a:pt x="125253" y="20153"/>
                  <a:pt x="125050" y="19939"/>
                  <a:pt x="124756" y="19939"/>
                </a:cubicBezTo>
                <a:cubicBezTo>
                  <a:pt x="124565" y="19939"/>
                  <a:pt x="124335" y="20029"/>
                  <a:pt x="124050" y="20208"/>
                </a:cubicBezTo>
                <a:cubicBezTo>
                  <a:pt x="124027" y="20162"/>
                  <a:pt x="124005" y="20117"/>
                  <a:pt x="123982" y="20072"/>
                </a:cubicBezTo>
                <a:cubicBezTo>
                  <a:pt x="123821" y="19722"/>
                  <a:pt x="123603" y="19540"/>
                  <a:pt x="123349" y="19540"/>
                </a:cubicBezTo>
                <a:cubicBezTo>
                  <a:pt x="123175" y="19540"/>
                  <a:pt x="122984" y="19625"/>
                  <a:pt x="122781" y="19800"/>
                </a:cubicBezTo>
                <a:cubicBezTo>
                  <a:pt x="122723" y="19839"/>
                  <a:pt x="122664" y="19861"/>
                  <a:pt x="122606" y="19881"/>
                </a:cubicBezTo>
                <a:lnTo>
                  <a:pt x="122606" y="19881"/>
                </a:lnTo>
                <a:cubicBezTo>
                  <a:pt x="122655" y="19553"/>
                  <a:pt x="122454" y="19253"/>
                  <a:pt x="122147" y="19143"/>
                </a:cubicBezTo>
                <a:cubicBezTo>
                  <a:pt x="122078" y="19120"/>
                  <a:pt x="122008" y="19109"/>
                  <a:pt x="121938" y="19109"/>
                </a:cubicBezTo>
                <a:cubicBezTo>
                  <a:pt x="121734" y="19109"/>
                  <a:pt x="121541" y="19206"/>
                  <a:pt x="121422" y="19392"/>
                </a:cubicBezTo>
                <a:cubicBezTo>
                  <a:pt x="121128" y="19777"/>
                  <a:pt x="121354" y="20094"/>
                  <a:pt x="121558" y="20366"/>
                </a:cubicBezTo>
                <a:lnTo>
                  <a:pt x="120856" y="20751"/>
                </a:lnTo>
                <a:cubicBezTo>
                  <a:pt x="120725" y="20316"/>
                  <a:pt x="120511" y="20048"/>
                  <a:pt x="120167" y="20048"/>
                </a:cubicBezTo>
                <a:cubicBezTo>
                  <a:pt x="119972" y="20048"/>
                  <a:pt x="119737" y="20133"/>
                  <a:pt x="119451" y="20321"/>
                </a:cubicBezTo>
                <a:cubicBezTo>
                  <a:pt x="119406" y="20208"/>
                  <a:pt x="119361" y="20094"/>
                  <a:pt x="119315" y="20004"/>
                </a:cubicBezTo>
                <a:cubicBezTo>
                  <a:pt x="119200" y="19773"/>
                  <a:pt x="118975" y="19644"/>
                  <a:pt x="118739" y="19644"/>
                </a:cubicBezTo>
                <a:cubicBezTo>
                  <a:pt x="118604" y="19644"/>
                  <a:pt x="118465" y="19686"/>
                  <a:pt x="118341" y="19777"/>
                </a:cubicBezTo>
                <a:cubicBezTo>
                  <a:pt x="118251" y="19845"/>
                  <a:pt x="118160" y="19913"/>
                  <a:pt x="118092" y="20004"/>
                </a:cubicBezTo>
                <a:cubicBezTo>
                  <a:pt x="117956" y="20321"/>
                  <a:pt x="118047" y="20683"/>
                  <a:pt x="118319" y="20932"/>
                </a:cubicBezTo>
                <a:lnTo>
                  <a:pt x="117662" y="21250"/>
                </a:lnTo>
                <a:cubicBezTo>
                  <a:pt x="117616" y="20978"/>
                  <a:pt x="117413" y="20729"/>
                  <a:pt x="117163" y="20638"/>
                </a:cubicBezTo>
                <a:cubicBezTo>
                  <a:pt x="117084" y="20606"/>
                  <a:pt x="117010" y="20593"/>
                  <a:pt x="116940" y="20593"/>
                </a:cubicBezTo>
                <a:cubicBezTo>
                  <a:pt x="116708" y="20593"/>
                  <a:pt x="116516" y="20738"/>
                  <a:pt x="116325" y="20842"/>
                </a:cubicBezTo>
                <a:cubicBezTo>
                  <a:pt x="116113" y="20377"/>
                  <a:pt x="115892" y="20153"/>
                  <a:pt x="115614" y="20153"/>
                </a:cubicBezTo>
                <a:cubicBezTo>
                  <a:pt x="115417" y="20153"/>
                  <a:pt x="115192" y="20264"/>
                  <a:pt x="114921" y="20479"/>
                </a:cubicBezTo>
                <a:cubicBezTo>
                  <a:pt x="114830" y="20094"/>
                  <a:pt x="114649" y="19800"/>
                  <a:pt x="114241" y="19754"/>
                </a:cubicBezTo>
                <a:cubicBezTo>
                  <a:pt x="114223" y="19753"/>
                  <a:pt x="114205" y="19752"/>
                  <a:pt x="114187" y="19752"/>
                </a:cubicBezTo>
                <a:cubicBezTo>
                  <a:pt x="113959" y="19752"/>
                  <a:pt x="113755" y="19883"/>
                  <a:pt x="113629" y="20072"/>
                </a:cubicBezTo>
                <a:cubicBezTo>
                  <a:pt x="113403" y="20411"/>
                  <a:pt x="113539" y="20751"/>
                  <a:pt x="113765" y="21023"/>
                </a:cubicBezTo>
                <a:lnTo>
                  <a:pt x="113199" y="21340"/>
                </a:lnTo>
                <a:cubicBezTo>
                  <a:pt x="113063" y="21136"/>
                  <a:pt x="112927" y="20932"/>
                  <a:pt x="112769" y="20729"/>
                </a:cubicBezTo>
                <a:cubicBezTo>
                  <a:pt x="113267" y="20593"/>
                  <a:pt x="113448" y="20434"/>
                  <a:pt x="113471" y="20094"/>
                </a:cubicBezTo>
                <a:cubicBezTo>
                  <a:pt x="113500" y="19659"/>
                  <a:pt x="113157" y="19381"/>
                  <a:pt x="112805" y="19381"/>
                </a:cubicBezTo>
                <a:cubicBezTo>
                  <a:pt x="112608" y="19381"/>
                  <a:pt x="112409" y="19469"/>
                  <a:pt x="112270" y="19664"/>
                </a:cubicBezTo>
                <a:cubicBezTo>
                  <a:pt x="112066" y="19981"/>
                  <a:pt x="112112" y="20208"/>
                  <a:pt x="112451" y="20615"/>
                </a:cubicBezTo>
                <a:lnTo>
                  <a:pt x="111749" y="20978"/>
                </a:lnTo>
                <a:cubicBezTo>
                  <a:pt x="111749" y="20661"/>
                  <a:pt x="111545" y="20389"/>
                  <a:pt x="111251" y="20298"/>
                </a:cubicBezTo>
                <a:cubicBezTo>
                  <a:pt x="111175" y="20266"/>
                  <a:pt x="111101" y="20251"/>
                  <a:pt x="111028" y="20251"/>
                </a:cubicBezTo>
                <a:cubicBezTo>
                  <a:pt x="110796" y="20251"/>
                  <a:pt x="110580" y="20398"/>
                  <a:pt x="110390" y="20570"/>
                </a:cubicBezTo>
                <a:cubicBezTo>
                  <a:pt x="110277" y="20185"/>
                  <a:pt x="110118" y="19936"/>
                  <a:pt x="109778" y="19868"/>
                </a:cubicBezTo>
                <a:cubicBezTo>
                  <a:pt x="109733" y="19858"/>
                  <a:pt x="109689" y="19853"/>
                  <a:pt x="109646" y="19853"/>
                </a:cubicBezTo>
                <a:cubicBezTo>
                  <a:pt x="109390" y="19853"/>
                  <a:pt x="109179" y="20017"/>
                  <a:pt x="108986" y="20230"/>
                </a:cubicBezTo>
                <a:cubicBezTo>
                  <a:pt x="108918" y="19822"/>
                  <a:pt x="108759" y="19528"/>
                  <a:pt x="108351" y="19483"/>
                </a:cubicBezTo>
                <a:cubicBezTo>
                  <a:pt x="108315" y="19476"/>
                  <a:pt x="108279" y="19473"/>
                  <a:pt x="108242" y="19473"/>
                </a:cubicBezTo>
                <a:cubicBezTo>
                  <a:pt x="108027" y="19473"/>
                  <a:pt x="107814" y="19587"/>
                  <a:pt x="107717" y="19800"/>
                </a:cubicBezTo>
                <a:cubicBezTo>
                  <a:pt x="107536" y="20094"/>
                  <a:pt x="107626" y="20502"/>
                  <a:pt x="107898" y="20706"/>
                </a:cubicBezTo>
                <a:lnTo>
                  <a:pt x="107151" y="21046"/>
                </a:lnTo>
                <a:cubicBezTo>
                  <a:pt x="107128" y="20709"/>
                  <a:pt x="106883" y="20550"/>
                  <a:pt x="106636" y="20371"/>
                </a:cubicBezTo>
                <a:lnTo>
                  <a:pt x="106636" y="20371"/>
                </a:lnTo>
                <a:cubicBezTo>
                  <a:pt x="106694" y="20379"/>
                  <a:pt x="106752" y="20383"/>
                  <a:pt x="106811" y="20383"/>
                </a:cubicBezTo>
                <a:cubicBezTo>
                  <a:pt x="106879" y="20383"/>
                  <a:pt x="106947" y="20377"/>
                  <a:pt x="107015" y="20366"/>
                </a:cubicBezTo>
                <a:cubicBezTo>
                  <a:pt x="107287" y="20321"/>
                  <a:pt x="107513" y="20072"/>
                  <a:pt x="107536" y="19800"/>
                </a:cubicBezTo>
                <a:cubicBezTo>
                  <a:pt x="107581" y="19377"/>
                  <a:pt x="107234" y="19085"/>
                  <a:pt x="106883" y="19085"/>
                </a:cubicBezTo>
                <a:cubicBezTo>
                  <a:pt x="106708" y="19085"/>
                  <a:pt x="106531" y="19158"/>
                  <a:pt x="106403" y="19324"/>
                </a:cubicBezTo>
                <a:cubicBezTo>
                  <a:pt x="106222" y="19551"/>
                  <a:pt x="106199" y="19845"/>
                  <a:pt x="106358" y="20094"/>
                </a:cubicBezTo>
                <a:cubicBezTo>
                  <a:pt x="106443" y="20179"/>
                  <a:pt x="106508" y="20285"/>
                  <a:pt x="106609" y="20372"/>
                </a:cubicBezTo>
                <a:lnTo>
                  <a:pt x="106609" y="20372"/>
                </a:lnTo>
                <a:lnTo>
                  <a:pt x="106612" y="20371"/>
                </a:lnTo>
                <a:lnTo>
                  <a:pt x="106612" y="20371"/>
                </a:lnTo>
                <a:lnTo>
                  <a:pt x="106607" y="20366"/>
                </a:lnTo>
                <a:lnTo>
                  <a:pt x="106607" y="20366"/>
                </a:lnTo>
                <a:cubicBezTo>
                  <a:pt x="106612" y="20367"/>
                  <a:pt x="106617" y="20368"/>
                  <a:pt x="106622" y="20369"/>
                </a:cubicBezTo>
                <a:lnTo>
                  <a:pt x="106622" y="20369"/>
                </a:lnTo>
                <a:lnTo>
                  <a:pt x="106630" y="20366"/>
                </a:lnTo>
                <a:cubicBezTo>
                  <a:pt x="106632" y="20368"/>
                  <a:pt x="106634" y="20369"/>
                  <a:pt x="106636" y="20371"/>
                </a:cubicBezTo>
                <a:lnTo>
                  <a:pt x="106636" y="20371"/>
                </a:lnTo>
                <a:cubicBezTo>
                  <a:pt x="106631" y="20370"/>
                  <a:pt x="106626" y="20369"/>
                  <a:pt x="106622" y="20369"/>
                </a:cubicBezTo>
                <a:lnTo>
                  <a:pt x="106622" y="20369"/>
                </a:lnTo>
                <a:lnTo>
                  <a:pt x="106612" y="20371"/>
                </a:lnTo>
                <a:lnTo>
                  <a:pt x="106612" y="20371"/>
                </a:lnTo>
                <a:lnTo>
                  <a:pt x="106630" y="20389"/>
                </a:lnTo>
                <a:cubicBezTo>
                  <a:pt x="106623" y="20383"/>
                  <a:pt x="106616" y="20378"/>
                  <a:pt x="106609" y="20372"/>
                </a:cubicBezTo>
                <a:lnTo>
                  <a:pt x="106609" y="20372"/>
                </a:lnTo>
                <a:lnTo>
                  <a:pt x="105791" y="20615"/>
                </a:lnTo>
                <a:cubicBezTo>
                  <a:pt x="105678" y="20219"/>
                  <a:pt x="105442" y="19947"/>
                  <a:pt x="105109" y="19947"/>
                </a:cubicBezTo>
                <a:cubicBezTo>
                  <a:pt x="104909" y="19947"/>
                  <a:pt x="104673" y="20046"/>
                  <a:pt x="104410" y="20276"/>
                </a:cubicBezTo>
                <a:cubicBezTo>
                  <a:pt x="104387" y="19913"/>
                  <a:pt x="104115" y="19619"/>
                  <a:pt x="103775" y="19573"/>
                </a:cubicBezTo>
                <a:cubicBezTo>
                  <a:pt x="103740" y="19567"/>
                  <a:pt x="103706" y="19565"/>
                  <a:pt x="103671" y="19565"/>
                </a:cubicBezTo>
                <a:cubicBezTo>
                  <a:pt x="103436" y="19565"/>
                  <a:pt x="103214" y="19696"/>
                  <a:pt x="103096" y="19913"/>
                </a:cubicBezTo>
                <a:cubicBezTo>
                  <a:pt x="102937" y="20208"/>
                  <a:pt x="103028" y="20593"/>
                  <a:pt x="103277" y="20819"/>
                </a:cubicBezTo>
                <a:lnTo>
                  <a:pt x="102688" y="21136"/>
                </a:lnTo>
                <a:lnTo>
                  <a:pt x="102280" y="20525"/>
                </a:lnTo>
                <a:cubicBezTo>
                  <a:pt x="102778" y="20366"/>
                  <a:pt x="102960" y="20208"/>
                  <a:pt x="102960" y="19868"/>
                </a:cubicBezTo>
                <a:cubicBezTo>
                  <a:pt x="102982" y="19551"/>
                  <a:pt x="102778" y="19279"/>
                  <a:pt x="102507" y="19211"/>
                </a:cubicBezTo>
                <a:cubicBezTo>
                  <a:pt x="102436" y="19187"/>
                  <a:pt x="102365" y="19176"/>
                  <a:pt x="102294" y="19176"/>
                </a:cubicBezTo>
                <a:cubicBezTo>
                  <a:pt x="102092" y="19176"/>
                  <a:pt x="101899" y="19269"/>
                  <a:pt x="101782" y="19437"/>
                </a:cubicBezTo>
                <a:cubicBezTo>
                  <a:pt x="101555" y="19732"/>
                  <a:pt x="101601" y="19981"/>
                  <a:pt x="101918" y="20411"/>
                </a:cubicBezTo>
                <a:lnTo>
                  <a:pt x="101283" y="20751"/>
                </a:lnTo>
                <a:lnTo>
                  <a:pt x="100853" y="20094"/>
                </a:lnTo>
                <a:cubicBezTo>
                  <a:pt x="101351" y="19981"/>
                  <a:pt x="101578" y="19800"/>
                  <a:pt x="101578" y="19437"/>
                </a:cubicBezTo>
                <a:cubicBezTo>
                  <a:pt x="101601" y="19166"/>
                  <a:pt x="101419" y="18916"/>
                  <a:pt x="101147" y="18826"/>
                </a:cubicBezTo>
                <a:cubicBezTo>
                  <a:pt x="101075" y="18793"/>
                  <a:pt x="100998" y="18777"/>
                  <a:pt x="100922" y="18777"/>
                </a:cubicBezTo>
                <a:cubicBezTo>
                  <a:pt x="100736" y="18777"/>
                  <a:pt x="100551" y="18869"/>
                  <a:pt x="100423" y="19030"/>
                </a:cubicBezTo>
                <a:cubicBezTo>
                  <a:pt x="100219" y="19301"/>
                  <a:pt x="100241" y="19596"/>
                  <a:pt x="100581" y="20026"/>
                </a:cubicBezTo>
                <a:lnTo>
                  <a:pt x="99879" y="20343"/>
                </a:lnTo>
                <a:cubicBezTo>
                  <a:pt x="99834" y="20049"/>
                  <a:pt x="99630" y="19777"/>
                  <a:pt x="99358" y="19664"/>
                </a:cubicBezTo>
                <a:cubicBezTo>
                  <a:pt x="99297" y="19651"/>
                  <a:pt x="99235" y="19644"/>
                  <a:pt x="99174" y="19644"/>
                </a:cubicBezTo>
                <a:cubicBezTo>
                  <a:pt x="98916" y="19644"/>
                  <a:pt x="98666" y="19757"/>
                  <a:pt x="98520" y="19958"/>
                </a:cubicBezTo>
                <a:cubicBezTo>
                  <a:pt x="98452" y="19800"/>
                  <a:pt x="98384" y="19664"/>
                  <a:pt x="98316" y="19505"/>
                </a:cubicBezTo>
                <a:cubicBezTo>
                  <a:pt x="98187" y="19328"/>
                  <a:pt x="97988" y="19231"/>
                  <a:pt x="97786" y="19231"/>
                </a:cubicBezTo>
                <a:cubicBezTo>
                  <a:pt x="97705" y="19231"/>
                  <a:pt x="97624" y="19246"/>
                  <a:pt x="97546" y="19279"/>
                </a:cubicBezTo>
                <a:cubicBezTo>
                  <a:pt x="97314" y="19405"/>
                  <a:pt x="97121" y="19571"/>
                  <a:pt x="96968" y="19757"/>
                </a:cubicBezTo>
                <a:lnTo>
                  <a:pt x="96968" y="19757"/>
                </a:lnTo>
                <a:cubicBezTo>
                  <a:pt x="97129" y="19530"/>
                  <a:pt x="97056" y="19200"/>
                  <a:pt x="96843" y="19030"/>
                </a:cubicBezTo>
                <a:cubicBezTo>
                  <a:pt x="96730" y="18939"/>
                  <a:pt x="96571" y="18871"/>
                  <a:pt x="96436" y="18871"/>
                </a:cubicBezTo>
                <a:cubicBezTo>
                  <a:pt x="96186" y="18939"/>
                  <a:pt x="95937" y="19030"/>
                  <a:pt x="95711" y="19143"/>
                </a:cubicBezTo>
                <a:cubicBezTo>
                  <a:pt x="95711" y="18803"/>
                  <a:pt x="95439" y="18509"/>
                  <a:pt x="95076" y="18463"/>
                </a:cubicBezTo>
                <a:cubicBezTo>
                  <a:pt x="95043" y="18457"/>
                  <a:pt x="95009" y="18453"/>
                  <a:pt x="94975" y="18453"/>
                </a:cubicBezTo>
                <a:cubicBezTo>
                  <a:pt x="94779" y="18453"/>
                  <a:pt x="94581" y="18561"/>
                  <a:pt x="94465" y="18735"/>
                </a:cubicBezTo>
                <a:cubicBezTo>
                  <a:pt x="94238" y="19098"/>
                  <a:pt x="94397" y="19415"/>
                  <a:pt x="94623" y="19709"/>
                </a:cubicBezTo>
                <a:lnTo>
                  <a:pt x="93966" y="20004"/>
                </a:lnTo>
                <a:lnTo>
                  <a:pt x="93491" y="19347"/>
                </a:lnTo>
                <a:lnTo>
                  <a:pt x="93491" y="19369"/>
                </a:lnTo>
                <a:cubicBezTo>
                  <a:pt x="93474" y="19356"/>
                  <a:pt x="93458" y="19343"/>
                  <a:pt x="93442" y="19330"/>
                </a:cubicBezTo>
                <a:lnTo>
                  <a:pt x="93442" y="19330"/>
                </a:lnTo>
                <a:cubicBezTo>
                  <a:pt x="93463" y="19334"/>
                  <a:pt x="93484" y="19339"/>
                  <a:pt x="93504" y="19344"/>
                </a:cubicBezTo>
                <a:lnTo>
                  <a:pt x="93504" y="19344"/>
                </a:lnTo>
                <a:cubicBezTo>
                  <a:pt x="93637" y="19321"/>
                  <a:pt x="93790" y="19277"/>
                  <a:pt x="93921" y="19233"/>
                </a:cubicBezTo>
                <a:cubicBezTo>
                  <a:pt x="94261" y="19075"/>
                  <a:pt x="94397" y="18667"/>
                  <a:pt x="94215" y="18327"/>
                </a:cubicBezTo>
                <a:cubicBezTo>
                  <a:pt x="94090" y="18119"/>
                  <a:pt x="93872" y="18004"/>
                  <a:pt x="93648" y="18004"/>
                </a:cubicBezTo>
                <a:cubicBezTo>
                  <a:pt x="93507" y="18004"/>
                  <a:pt x="93364" y="18050"/>
                  <a:pt x="93241" y="18146"/>
                </a:cubicBezTo>
                <a:cubicBezTo>
                  <a:pt x="92947" y="18350"/>
                  <a:pt x="92902" y="18803"/>
                  <a:pt x="93151" y="19075"/>
                </a:cubicBezTo>
                <a:cubicBezTo>
                  <a:pt x="93248" y="19172"/>
                  <a:pt x="93345" y="19252"/>
                  <a:pt x="93442" y="19330"/>
                </a:cubicBezTo>
                <a:lnTo>
                  <a:pt x="93442" y="19330"/>
                </a:lnTo>
                <a:cubicBezTo>
                  <a:pt x="93379" y="19318"/>
                  <a:pt x="93315" y="19312"/>
                  <a:pt x="93253" y="19312"/>
                </a:cubicBezTo>
                <a:cubicBezTo>
                  <a:pt x="93000" y="19312"/>
                  <a:pt x="92759" y="19410"/>
                  <a:pt x="92607" y="19596"/>
                </a:cubicBezTo>
                <a:lnTo>
                  <a:pt x="92177" y="18939"/>
                </a:lnTo>
                <a:cubicBezTo>
                  <a:pt x="92720" y="18735"/>
                  <a:pt x="92879" y="18531"/>
                  <a:pt x="92856" y="18191"/>
                </a:cubicBezTo>
                <a:cubicBezTo>
                  <a:pt x="92829" y="17809"/>
                  <a:pt x="92522" y="17583"/>
                  <a:pt x="92207" y="17583"/>
                </a:cubicBezTo>
                <a:cubicBezTo>
                  <a:pt x="92001" y="17583"/>
                  <a:pt x="91791" y="17681"/>
                  <a:pt x="91656" y="17897"/>
                </a:cubicBezTo>
                <a:cubicBezTo>
                  <a:pt x="91429" y="18305"/>
                  <a:pt x="91633" y="18599"/>
                  <a:pt x="91905" y="18848"/>
                </a:cubicBezTo>
                <a:lnTo>
                  <a:pt x="91203" y="19143"/>
                </a:lnTo>
                <a:lnTo>
                  <a:pt x="90811" y="18599"/>
                </a:lnTo>
                <a:lnTo>
                  <a:pt x="90817" y="18599"/>
                </a:lnTo>
                <a:cubicBezTo>
                  <a:pt x="90814" y="18597"/>
                  <a:pt x="90811" y="18595"/>
                  <a:pt x="90807" y="18592"/>
                </a:cubicBezTo>
                <a:lnTo>
                  <a:pt x="90807" y="18592"/>
                </a:lnTo>
                <a:lnTo>
                  <a:pt x="90807" y="18593"/>
                </a:lnTo>
                <a:lnTo>
                  <a:pt x="90807" y="18593"/>
                </a:lnTo>
                <a:lnTo>
                  <a:pt x="90805" y="18591"/>
                </a:lnTo>
                <a:lnTo>
                  <a:pt x="90805" y="18591"/>
                </a:lnTo>
                <a:cubicBezTo>
                  <a:pt x="90806" y="18591"/>
                  <a:pt x="90807" y="18592"/>
                  <a:pt x="90807" y="18592"/>
                </a:cubicBezTo>
                <a:lnTo>
                  <a:pt x="90807" y="18592"/>
                </a:lnTo>
                <a:lnTo>
                  <a:pt x="91135" y="18418"/>
                </a:lnTo>
                <a:cubicBezTo>
                  <a:pt x="91701" y="18146"/>
                  <a:pt x="91565" y="17308"/>
                  <a:pt x="90953" y="17217"/>
                </a:cubicBezTo>
                <a:cubicBezTo>
                  <a:pt x="90920" y="17212"/>
                  <a:pt x="90886" y="17210"/>
                  <a:pt x="90853" y="17210"/>
                </a:cubicBezTo>
                <a:cubicBezTo>
                  <a:pt x="90594" y="17210"/>
                  <a:pt x="90352" y="17362"/>
                  <a:pt x="90251" y="17602"/>
                </a:cubicBezTo>
                <a:cubicBezTo>
                  <a:pt x="90161" y="17852"/>
                  <a:pt x="90229" y="18146"/>
                  <a:pt x="90455" y="18327"/>
                </a:cubicBezTo>
                <a:cubicBezTo>
                  <a:pt x="90564" y="18414"/>
                  <a:pt x="90672" y="18501"/>
                  <a:pt x="90800" y="18588"/>
                </a:cubicBezTo>
                <a:lnTo>
                  <a:pt x="90800" y="18588"/>
                </a:lnTo>
                <a:lnTo>
                  <a:pt x="90795" y="18577"/>
                </a:lnTo>
                <a:lnTo>
                  <a:pt x="90805" y="18591"/>
                </a:lnTo>
                <a:lnTo>
                  <a:pt x="90805" y="18591"/>
                </a:lnTo>
                <a:cubicBezTo>
                  <a:pt x="90804" y="18590"/>
                  <a:pt x="90802" y="18589"/>
                  <a:pt x="90800" y="18588"/>
                </a:cubicBezTo>
                <a:lnTo>
                  <a:pt x="90800" y="18588"/>
                </a:lnTo>
                <a:lnTo>
                  <a:pt x="90804" y="18594"/>
                </a:lnTo>
                <a:lnTo>
                  <a:pt x="90804" y="18594"/>
                </a:lnTo>
                <a:lnTo>
                  <a:pt x="90795" y="18599"/>
                </a:lnTo>
                <a:lnTo>
                  <a:pt x="90806" y="18599"/>
                </a:lnTo>
                <a:lnTo>
                  <a:pt x="90817" y="18622"/>
                </a:lnTo>
                <a:cubicBezTo>
                  <a:pt x="90706" y="18573"/>
                  <a:pt x="90597" y="18550"/>
                  <a:pt x="90489" y="18550"/>
                </a:cubicBezTo>
                <a:cubicBezTo>
                  <a:pt x="90246" y="18550"/>
                  <a:pt x="90011" y="18667"/>
                  <a:pt x="89775" y="18871"/>
                </a:cubicBezTo>
                <a:cubicBezTo>
                  <a:pt x="89775" y="18531"/>
                  <a:pt x="89549" y="18237"/>
                  <a:pt x="89209" y="18146"/>
                </a:cubicBezTo>
                <a:cubicBezTo>
                  <a:pt x="89163" y="18136"/>
                  <a:pt x="89120" y="18132"/>
                  <a:pt x="89077" y="18132"/>
                </a:cubicBezTo>
                <a:cubicBezTo>
                  <a:pt x="88826" y="18132"/>
                  <a:pt x="88630" y="18295"/>
                  <a:pt x="88416" y="18509"/>
                </a:cubicBezTo>
                <a:cubicBezTo>
                  <a:pt x="88371" y="18101"/>
                  <a:pt x="88235" y="17784"/>
                  <a:pt x="87827" y="17716"/>
                </a:cubicBezTo>
                <a:cubicBezTo>
                  <a:pt x="87775" y="17703"/>
                  <a:pt x="87722" y="17696"/>
                  <a:pt x="87669" y="17696"/>
                </a:cubicBezTo>
                <a:cubicBezTo>
                  <a:pt x="87448" y="17696"/>
                  <a:pt x="87235" y="17809"/>
                  <a:pt x="87125" y="18010"/>
                </a:cubicBezTo>
                <a:cubicBezTo>
                  <a:pt x="86898" y="18373"/>
                  <a:pt x="87057" y="18690"/>
                  <a:pt x="87306" y="18984"/>
                </a:cubicBezTo>
                <a:lnTo>
                  <a:pt x="86695" y="19279"/>
                </a:lnTo>
                <a:lnTo>
                  <a:pt x="86332" y="18667"/>
                </a:lnTo>
                <a:cubicBezTo>
                  <a:pt x="86400" y="18644"/>
                  <a:pt x="86468" y="18644"/>
                  <a:pt x="86513" y="18622"/>
                </a:cubicBezTo>
                <a:cubicBezTo>
                  <a:pt x="86808" y="18531"/>
                  <a:pt x="86989" y="18259"/>
                  <a:pt x="86989" y="17965"/>
                </a:cubicBezTo>
                <a:cubicBezTo>
                  <a:pt x="87012" y="17693"/>
                  <a:pt x="86853" y="17467"/>
                  <a:pt x="86604" y="17353"/>
                </a:cubicBezTo>
                <a:cubicBezTo>
                  <a:pt x="86517" y="17317"/>
                  <a:pt x="86426" y="17299"/>
                  <a:pt x="86335" y="17299"/>
                </a:cubicBezTo>
                <a:cubicBezTo>
                  <a:pt x="86141" y="17299"/>
                  <a:pt x="85950" y="17380"/>
                  <a:pt x="85811" y="17534"/>
                </a:cubicBezTo>
                <a:cubicBezTo>
                  <a:pt x="85743" y="17580"/>
                  <a:pt x="85653" y="17625"/>
                  <a:pt x="85562" y="17648"/>
                </a:cubicBezTo>
                <a:cubicBezTo>
                  <a:pt x="85585" y="17285"/>
                  <a:pt x="85494" y="17081"/>
                  <a:pt x="85222" y="16968"/>
                </a:cubicBezTo>
                <a:cubicBezTo>
                  <a:pt x="85128" y="16921"/>
                  <a:pt x="85028" y="16898"/>
                  <a:pt x="84931" y="16898"/>
                </a:cubicBezTo>
                <a:cubicBezTo>
                  <a:pt x="84747" y="16898"/>
                  <a:pt x="84570" y="16979"/>
                  <a:pt x="84452" y="17127"/>
                </a:cubicBezTo>
                <a:cubicBezTo>
                  <a:pt x="84135" y="17534"/>
                  <a:pt x="84339" y="17874"/>
                  <a:pt x="84588" y="18169"/>
                </a:cubicBezTo>
                <a:lnTo>
                  <a:pt x="83886" y="18486"/>
                </a:lnTo>
                <a:cubicBezTo>
                  <a:pt x="83843" y="18072"/>
                  <a:pt x="83504" y="17820"/>
                  <a:pt x="83151" y="17820"/>
                </a:cubicBezTo>
                <a:cubicBezTo>
                  <a:pt x="82943" y="17820"/>
                  <a:pt x="82731" y="17908"/>
                  <a:pt x="82572" y="18101"/>
                </a:cubicBezTo>
                <a:lnTo>
                  <a:pt x="82119" y="17353"/>
                </a:lnTo>
                <a:cubicBezTo>
                  <a:pt x="82209" y="17353"/>
                  <a:pt x="82300" y="17331"/>
                  <a:pt x="82390" y="17308"/>
                </a:cubicBezTo>
                <a:cubicBezTo>
                  <a:pt x="82979" y="17127"/>
                  <a:pt x="83002" y="16289"/>
                  <a:pt x="82413" y="16085"/>
                </a:cubicBezTo>
                <a:cubicBezTo>
                  <a:pt x="82338" y="16059"/>
                  <a:pt x="82264" y="16047"/>
                  <a:pt x="82193" y="16047"/>
                </a:cubicBezTo>
                <a:cubicBezTo>
                  <a:pt x="81710" y="16047"/>
                  <a:pt x="81369" y="16604"/>
                  <a:pt x="81666" y="17059"/>
                </a:cubicBezTo>
                <a:cubicBezTo>
                  <a:pt x="81711" y="17127"/>
                  <a:pt x="81779" y="17217"/>
                  <a:pt x="81847" y="17308"/>
                </a:cubicBezTo>
                <a:lnTo>
                  <a:pt x="81122" y="17648"/>
                </a:lnTo>
                <a:cubicBezTo>
                  <a:pt x="81077" y="17331"/>
                  <a:pt x="80850" y="17059"/>
                  <a:pt x="80555" y="16923"/>
                </a:cubicBezTo>
                <a:lnTo>
                  <a:pt x="79740" y="17195"/>
                </a:lnTo>
                <a:cubicBezTo>
                  <a:pt x="79604" y="16764"/>
                  <a:pt x="79468" y="16606"/>
                  <a:pt x="79151" y="16560"/>
                </a:cubicBezTo>
                <a:cubicBezTo>
                  <a:pt x="79111" y="16554"/>
                  <a:pt x="79072" y="16551"/>
                  <a:pt x="79034" y="16551"/>
                </a:cubicBezTo>
                <a:cubicBezTo>
                  <a:pt x="78808" y="16551"/>
                  <a:pt x="78607" y="16661"/>
                  <a:pt x="78471" y="16855"/>
                </a:cubicBezTo>
                <a:cubicBezTo>
                  <a:pt x="78222" y="17217"/>
                  <a:pt x="78381" y="17557"/>
                  <a:pt x="78630" y="17852"/>
                </a:cubicBezTo>
                <a:lnTo>
                  <a:pt x="77973" y="18123"/>
                </a:lnTo>
                <a:cubicBezTo>
                  <a:pt x="77860" y="17920"/>
                  <a:pt x="77746" y="17716"/>
                  <a:pt x="77656" y="17512"/>
                </a:cubicBezTo>
                <a:cubicBezTo>
                  <a:pt x="78245" y="17240"/>
                  <a:pt x="78426" y="16878"/>
                  <a:pt x="78222" y="16470"/>
                </a:cubicBezTo>
                <a:cubicBezTo>
                  <a:pt x="78101" y="16228"/>
                  <a:pt x="77860" y="16097"/>
                  <a:pt x="77611" y="16097"/>
                </a:cubicBezTo>
                <a:cubicBezTo>
                  <a:pt x="77487" y="16097"/>
                  <a:pt x="77361" y="16130"/>
                  <a:pt x="77248" y="16198"/>
                </a:cubicBezTo>
                <a:cubicBezTo>
                  <a:pt x="76863" y="16447"/>
                  <a:pt x="76840" y="16832"/>
                  <a:pt x="77180" y="17376"/>
                </a:cubicBezTo>
                <a:lnTo>
                  <a:pt x="76591" y="17693"/>
                </a:lnTo>
                <a:lnTo>
                  <a:pt x="76251" y="17081"/>
                </a:lnTo>
                <a:cubicBezTo>
                  <a:pt x="76591" y="16968"/>
                  <a:pt x="76886" y="16832"/>
                  <a:pt x="76908" y="16447"/>
                </a:cubicBezTo>
                <a:cubicBezTo>
                  <a:pt x="76931" y="16153"/>
                  <a:pt x="76795" y="15903"/>
                  <a:pt x="76523" y="15768"/>
                </a:cubicBezTo>
                <a:cubicBezTo>
                  <a:pt x="76420" y="15713"/>
                  <a:pt x="76324" y="15689"/>
                  <a:pt x="76233" y="15689"/>
                </a:cubicBezTo>
                <a:cubicBezTo>
                  <a:pt x="75983" y="15689"/>
                  <a:pt x="75771" y="15869"/>
                  <a:pt x="75572" y="16085"/>
                </a:cubicBezTo>
                <a:cubicBezTo>
                  <a:pt x="75526" y="15654"/>
                  <a:pt x="75345" y="15360"/>
                  <a:pt x="74937" y="15292"/>
                </a:cubicBezTo>
                <a:cubicBezTo>
                  <a:pt x="74902" y="15286"/>
                  <a:pt x="74868" y="15283"/>
                  <a:pt x="74833" y="15283"/>
                </a:cubicBezTo>
                <a:cubicBezTo>
                  <a:pt x="74603" y="15283"/>
                  <a:pt x="74399" y="15412"/>
                  <a:pt x="74281" y="15609"/>
                </a:cubicBezTo>
                <a:cubicBezTo>
                  <a:pt x="74077" y="15971"/>
                  <a:pt x="74235" y="16289"/>
                  <a:pt x="74462" y="16560"/>
                </a:cubicBezTo>
                <a:lnTo>
                  <a:pt x="73850" y="16878"/>
                </a:lnTo>
                <a:lnTo>
                  <a:pt x="73442" y="16243"/>
                </a:lnTo>
                <a:cubicBezTo>
                  <a:pt x="73782" y="16175"/>
                  <a:pt x="74099" y="16062"/>
                  <a:pt x="74122" y="15632"/>
                </a:cubicBezTo>
                <a:cubicBezTo>
                  <a:pt x="74182" y="15197"/>
                  <a:pt x="73836" y="14892"/>
                  <a:pt x="73476" y="14892"/>
                </a:cubicBezTo>
                <a:cubicBezTo>
                  <a:pt x="73292" y="14892"/>
                  <a:pt x="73105" y="14972"/>
                  <a:pt x="72967" y="15156"/>
                </a:cubicBezTo>
                <a:cubicBezTo>
                  <a:pt x="72672" y="15541"/>
                  <a:pt x="72831" y="15881"/>
                  <a:pt x="73125" y="16153"/>
                </a:cubicBezTo>
                <a:lnTo>
                  <a:pt x="72468" y="16492"/>
                </a:lnTo>
                <a:lnTo>
                  <a:pt x="72083" y="15813"/>
                </a:lnTo>
                <a:cubicBezTo>
                  <a:pt x="72196" y="15768"/>
                  <a:pt x="72310" y="15722"/>
                  <a:pt x="72400" y="15677"/>
                </a:cubicBezTo>
                <a:cubicBezTo>
                  <a:pt x="72740" y="15518"/>
                  <a:pt x="72876" y="15088"/>
                  <a:pt x="72672" y="14771"/>
                </a:cubicBezTo>
                <a:cubicBezTo>
                  <a:pt x="72531" y="14539"/>
                  <a:pt x="72325" y="14442"/>
                  <a:pt x="72121" y="14442"/>
                </a:cubicBezTo>
                <a:cubicBezTo>
                  <a:pt x="71669" y="14442"/>
                  <a:pt x="71227" y="14919"/>
                  <a:pt x="71539" y="15450"/>
                </a:cubicBezTo>
                <a:cubicBezTo>
                  <a:pt x="71607" y="15541"/>
                  <a:pt x="71675" y="15632"/>
                  <a:pt x="71743" y="15722"/>
                </a:cubicBezTo>
                <a:lnTo>
                  <a:pt x="71109" y="16017"/>
                </a:lnTo>
                <a:lnTo>
                  <a:pt x="70543" y="15382"/>
                </a:lnTo>
                <a:cubicBezTo>
                  <a:pt x="70481" y="15369"/>
                  <a:pt x="70419" y="15363"/>
                  <a:pt x="70358" y="15363"/>
                </a:cubicBezTo>
                <a:cubicBezTo>
                  <a:pt x="70106" y="15363"/>
                  <a:pt x="69864" y="15472"/>
                  <a:pt x="69682" y="15654"/>
                </a:cubicBezTo>
                <a:lnTo>
                  <a:pt x="69274" y="15020"/>
                </a:lnTo>
                <a:cubicBezTo>
                  <a:pt x="69161" y="14997"/>
                  <a:pt x="69048" y="14975"/>
                  <a:pt x="68934" y="14975"/>
                </a:cubicBezTo>
                <a:cubicBezTo>
                  <a:pt x="68579" y="15019"/>
                  <a:pt x="68288" y="15216"/>
                  <a:pt x="68085" y="15502"/>
                </a:cubicBezTo>
                <a:lnTo>
                  <a:pt x="68085" y="15502"/>
                </a:lnTo>
                <a:cubicBezTo>
                  <a:pt x="68253" y="15254"/>
                  <a:pt x="68204" y="14925"/>
                  <a:pt x="67983" y="14748"/>
                </a:cubicBezTo>
                <a:cubicBezTo>
                  <a:pt x="67870" y="14635"/>
                  <a:pt x="67734" y="14567"/>
                  <a:pt x="67575" y="14567"/>
                </a:cubicBezTo>
                <a:cubicBezTo>
                  <a:pt x="67326" y="14635"/>
                  <a:pt x="67099" y="14748"/>
                  <a:pt x="66873" y="14861"/>
                </a:cubicBezTo>
                <a:cubicBezTo>
                  <a:pt x="66828" y="14522"/>
                  <a:pt x="66692" y="14204"/>
                  <a:pt x="66261" y="14136"/>
                </a:cubicBezTo>
                <a:cubicBezTo>
                  <a:pt x="66012" y="14136"/>
                  <a:pt x="65763" y="14295"/>
                  <a:pt x="65672" y="14544"/>
                </a:cubicBezTo>
                <a:cubicBezTo>
                  <a:pt x="65514" y="14861"/>
                  <a:pt x="65582" y="15246"/>
                  <a:pt x="65876" y="15450"/>
                </a:cubicBezTo>
                <a:lnTo>
                  <a:pt x="65106" y="15903"/>
                </a:lnTo>
                <a:cubicBezTo>
                  <a:pt x="65151" y="15541"/>
                  <a:pt x="64925" y="15337"/>
                  <a:pt x="64698" y="15133"/>
                </a:cubicBezTo>
                <a:cubicBezTo>
                  <a:pt x="64637" y="15120"/>
                  <a:pt x="64575" y="15114"/>
                  <a:pt x="64514" y="15114"/>
                </a:cubicBezTo>
                <a:cubicBezTo>
                  <a:pt x="64255" y="15114"/>
                  <a:pt x="63998" y="15226"/>
                  <a:pt x="63815" y="15428"/>
                </a:cubicBezTo>
                <a:lnTo>
                  <a:pt x="63384" y="14748"/>
                </a:lnTo>
                <a:cubicBezTo>
                  <a:pt x="63676" y="14729"/>
                  <a:pt x="63951" y="14576"/>
                  <a:pt x="64109" y="14347"/>
                </a:cubicBezTo>
                <a:lnTo>
                  <a:pt x="64109" y="14347"/>
                </a:lnTo>
                <a:cubicBezTo>
                  <a:pt x="64144" y="14655"/>
                  <a:pt x="64334" y="14936"/>
                  <a:pt x="64630" y="15065"/>
                </a:cubicBezTo>
                <a:cubicBezTo>
                  <a:pt x="64766" y="15065"/>
                  <a:pt x="64902" y="15043"/>
                  <a:pt x="65015" y="15020"/>
                </a:cubicBezTo>
                <a:cubicBezTo>
                  <a:pt x="65287" y="14952"/>
                  <a:pt x="65468" y="14703"/>
                  <a:pt x="65468" y="14454"/>
                </a:cubicBezTo>
                <a:cubicBezTo>
                  <a:pt x="65491" y="14159"/>
                  <a:pt x="65332" y="13910"/>
                  <a:pt x="65106" y="13774"/>
                </a:cubicBezTo>
                <a:cubicBezTo>
                  <a:pt x="65009" y="13734"/>
                  <a:pt x="64909" y="13713"/>
                  <a:pt x="64811" y="13713"/>
                </a:cubicBezTo>
                <a:cubicBezTo>
                  <a:pt x="64635" y="13713"/>
                  <a:pt x="64467" y="13779"/>
                  <a:pt x="64336" y="13910"/>
                </a:cubicBezTo>
                <a:cubicBezTo>
                  <a:pt x="64281" y="13964"/>
                  <a:pt x="64213" y="14033"/>
                  <a:pt x="64153" y="14104"/>
                </a:cubicBezTo>
                <a:lnTo>
                  <a:pt x="64153" y="14104"/>
                </a:lnTo>
                <a:cubicBezTo>
                  <a:pt x="64138" y="14017"/>
                  <a:pt x="64124" y="13929"/>
                  <a:pt x="64109" y="13842"/>
                </a:cubicBezTo>
                <a:cubicBezTo>
                  <a:pt x="64041" y="13593"/>
                  <a:pt x="63815" y="13412"/>
                  <a:pt x="63543" y="13412"/>
                </a:cubicBezTo>
                <a:cubicBezTo>
                  <a:pt x="63506" y="13405"/>
                  <a:pt x="63470" y="13402"/>
                  <a:pt x="63434" y="13402"/>
                </a:cubicBezTo>
                <a:cubicBezTo>
                  <a:pt x="63229" y="13402"/>
                  <a:pt x="63047" y="13510"/>
                  <a:pt x="62931" y="13683"/>
                </a:cubicBezTo>
                <a:cubicBezTo>
                  <a:pt x="62795" y="13910"/>
                  <a:pt x="62795" y="14182"/>
                  <a:pt x="62931" y="14408"/>
                </a:cubicBezTo>
                <a:cubicBezTo>
                  <a:pt x="62999" y="14499"/>
                  <a:pt x="63067" y="14567"/>
                  <a:pt x="63135" y="14658"/>
                </a:cubicBezTo>
                <a:lnTo>
                  <a:pt x="62410" y="14975"/>
                </a:lnTo>
                <a:lnTo>
                  <a:pt x="61980" y="14363"/>
                </a:lnTo>
                <a:cubicBezTo>
                  <a:pt x="61863" y="14326"/>
                  <a:pt x="61757" y="14309"/>
                  <a:pt x="61660" y="14309"/>
                </a:cubicBezTo>
                <a:cubicBezTo>
                  <a:pt x="61286" y="14309"/>
                  <a:pt x="61045" y="14565"/>
                  <a:pt x="60847" y="14907"/>
                </a:cubicBezTo>
                <a:lnTo>
                  <a:pt x="61164" y="15609"/>
                </a:lnTo>
                <a:lnTo>
                  <a:pt x="60621" y="15903"/>
                </a:lnTo>
                <a:lnTo>
                  <a:pt x="60258" y="15292"/>
                </a:lnTo>
                <a:lnTo>
                  <a:pt x="60847" y="14907"/>
                </a:lnTo>
                <a:cubicBezTo>
                  <a:pt x="60870" y="14816"/>
                  <a:pt x="60915" y="14703"/>
                  <a:pt x="60915" y="14612"/>
                </a:cubicBezTo>
                <a:cubicBezTo>
                  <a:pt x="60960" y="14340"/>
                  <a:pt x="60802" y="14069"/>
                  <a:pt x="60553" y="13933"/>
                </a:cubicBezTo>
                <a:cubicBezTo>
                  <a:pt x="60454" y="13879"/>
                  <a:pt x="60349" y="13854"/>
                  <a:pt x="60243" y="13854"/>
                </a:cubicBezTo>
                <a:cubicBezTo>
                  <a:pt x="60082" y="13854"/>
                  <a:pt x="59920" y="13913"/>
                  <a:pt x="59782" y="14023"/>
                </a:cubicBezTo>
                <a:cubicBezTo>
                  <a:pt x="59714" y="14091"/>
                  <a:pt x="59669" y="14159"/>
                  <a:pt x="59578" y="14227"/>
                </a:cubicBezTo>
                <a:cubicBezTo>
                  <a:pt x="59510" y="13819"/>
                  <a:pt x="59352" y="13525"/>
                  <a:pt x="58944" y="13480"/>
                </a:cubicBezTo>
                <a:cubicBezTo>
                  <a:pt x="58909" y="13474"/>
                  <a:pt x="58875" y="13471"/>
                  <a:pt x="58840" y="13471"/>
                </a:cubicBezTo>
                <a:cubicBezTo>
                  <a:pt x="58605" y="13471"/>
                  <a:pt x="58383" y="13602"/>
                  <a:pt x="58265" y="13819"/>
                </a:cubicBezTo>
                <a:cubicBezTo>
                  <a:pt x="58129" y="14136"/>
                  <a:pt x="58219" y="14522"/>
                  <a:pt x="58491" y="14748"/>
                </a:cubicBezTo>
                <a:lnTo>
                  <a:pt x="57834" y="15043"/>
                </a:lnTo>
                <a:lnTo>
                  <a:pt x="57472" y="14454"/>
                </a:lnTo>
                <a:cubicBezTo>
                  <a:pt x="58106" y="14204"/>
                  <a:pt x="58310" y="13842"/>
                  <a:pt x="58061" y="13412"/>
                </a:cubicBezTo>
                <a:cubicBezTo>
                  <a:pt x="57941" y="13187"/>
                  <a:pt x="57721" y="13061"/>
                  <a:pt x="57495" y="13061"/>
                </a:cubicBezTo>
                <a:cubicBezTo>
                  <a:pt x="57379" y="13061"/>
                  <a:pt x="57262" y="13094"/>
                  <a:pt x="57155" y="13162"/>
                </a:cubicBezTo>
                <a:cubicBezTo>
                  <a:pt x="56747" y="13389"/>
                  <a:pt x="56724" y="13797"/>
                  <a:pt x="57109" y="14340"/>
                </a:cubicBezTo>
                <a:lnTo>
                  <a:pt x="56430" y="14658"/>
                </a:lnTo>
                <a:cubicBezTo>
                  <a:pt x="56407" y="14590"/>
                  <a:pt x="56384" y="14522"/>
                  <a:pt x="56362" y="14454"/>
                </a:cubicBezTo>
                <a:cubicBezTo>
                  <a:pt x="56260" y="14149"/>
                  <a:pt x="55980" y="13986"/>
                  <a:pt x="55702" y="13986"/>
                </a:cubicBezTo>
                <a:cubicBezTo>
                  <a:pt x="55485" y="13986"/>
                  <a:pt x="55268" y="14086"/>
                  <a:pt x="55138" y="14295"/>
                </a:cubicBezTo>
                <a:cubicBezTo>
                  <a:pt x="55079" y="14375"/>
                  <a:pt x="55019" y="14472"/>
                  <a:pt x="54959" y="14556"/>
                </a:cubicBezTo>
                <a:lnTo>
                  <a:pt x="54959" y="14556"/>
                </a:lnTo>
                <a:cubicBezTo>
                  <a:pt x="54968" y="14481"/>
                  <a:pt x="55002" y="14419"/>
                  <a:pt x="55002" y="14340"/>
                </a:cubicBezTo>
                <a:cubicBezTo>
                  <a:pt x="55070" y="14046"/>
                  <a:pt x="54889" y="13729"/>
                  <a:pt x="54617" y="13593"/>
                </a:cubicBezTo>
                <a:cubicBezTo>
                  <a:pt x="54523" y="13549"/>
                  <a:pt x="54424" y="13529"/>
                  <a:pt x="54327" y="13529"/>
                </a:cubicBezTo>
                <a:cubicBezTo>
                  <a:pt x="54121" y="13529"/>
                  <a:pt x="53925" y="13620"/>
                  <a:pt x="53802" y="13774"/>
                </a:cubicBezTo>
                <a:cubicBezTo>
                  <a:pt x="53734" y="13842"/>
                  <a:pt x="53666" y="13865"/>
                  <a:pt x="53598" y="13910"/>
                </a:cubicBezTo>
                <a:cubicBezTo>
                  <a:pt x="53598" y="13502"/>
                  <a:pt x="53462" y="13276"/>
                  <a:pt x="53190" y="13185"/>
                </a:cubicBezTo>
                <a:cubicBezTo>
                  <a:pt x="53112" y="13153"/>
                  <a:pt x="53030" y="13137"/>
                  <a:pt x="52949" y="13137"/>
                </a:cubicBezTo>
                <a:cubicBezTo>
                  <a:pt x="52748" y="13137"/>
                  <a:pt x="52549" y="13234"/>
                  <a:pt x="52420" y="13412"/>
                </a:cubicBezTo>
                <a:cubicBezTo>
                  <a:pt x="52125" y="13797"/>
                  <a:pt x="52329" y="14136"/>
                  <a:pt x="52579" y="14408"/>
                </a:cubicBezTo>
                <a:lnTo>
                  <a:pt x="51922" y="14725"/>
                </a:lnTo>
                <a:lnTo>
                  <a:pt x="51536" y="14091"/>
                </a:lnTo>
                <a:cubicBezTo>
                  <a:pt x="51922" y="14001"/>
                  <a:pt x="52216" y="13842"/>
                  <a:pt x="52216" y="13389"/>
                </a:cubicBezTo>
                <a:cubicBezTo>
                  <a:pt x="52239" y="13094"/>
                  <a:pt x="52012" y="12823"/>
                  <a:pt x="51718" y="12755"/>
                </a:cubicBezTo>
                <a:cubicBezTo>
                  <a:pt x="51678" y="12748"/>
                  <a:pt x="51638" y="12745"/>
                  <a:pt x="51599" y="12745"/>
                </a:cubicBezTo>
                <a:close/>
                <a:moveTo>
                  <a:pt x="156784" y="28317"/>
                </a:moveTo>
                <a:cubicBezTo>
                  <a:pt x="156444" y="28340"/>
                  <a:pt x="156173" y="28612"/>
                  <a:pt x="156173" y="28929"/>
                </a:cubicBezTo>
                <a:cubicBezTo>
                  <a:pt x="156150" y="29269"/>
                  <a:pt x="156444" y="29563"/>
                  <a:pt x="156784" y="29563"/>
                </a:cubicBezTo>
                <a:cubicBezTo>
                  <a:pt x="157101" y="29563"/>
                  <a:pt x="157396" y="29292"/>
                  <a:pt x="157396" y="28952"/>
                </a:cubicBezTo>
                <a:cubicBezTo>
                  <a:pt x="157396" y="28612"/>
                  <a:pt x="157124" y="28340"/>
                  <a:pt x="156807" y="28340"/>
                </a:cubicBezTo>
                <a:lnTo>
                  <a:pt x="156784" y="28317"/>
                </a:lnTo>
                <a:close/>
                <a:moveTo>
                  <a:pt x="211068" y="28316"/>
                </a:moveTo>
                <a:cubicBezTo>
                  <a:pt x="210724" y="28316"/>
                  <a:pt x="210450" y="28602"/>
                  <a:pt x="210450" y="28929"/>
                </a:cubicBezTo>
                <a:cubicBezTo>
                  <a:pt x="210450" y="29278"/>
                  <a:pt x="210724" y="29565"/>
                  <a:pt x="211068" y="29565"/>
                </a:cubicBezTo>
                <a:cubicBezTo>
                  <a:pt x="211081" y="29565"/>
                  <a:pt x="211094" y="29564"/>
                  <a:pt x="211107" y="29563"/>
                </a:cubicBezTo>
                <a:cubicBezTo>
                  <a:pt x="211447" y="29541"/>
                  <a:pt x="211696" y="29269"/>
                  <a:pt x="211719" y="28952"/>
                </a:cubicBezTo>
                <a:cubicBezTo>
                  <a:pt x="211696" y="28612"/>
                  <a:pt x="211447" y="28340"/>
                  <a:pt x="211107" y="28317"/>
                </a:cubicBezTo>
                <a:cubicBezTo>
                  <a:pt x="211094" y="28317"/>
                  <a:pt x="211081" y="28316"/>
                  <a:pt x="211068" y="28316"/>
                </a:cubicBezTo>
                <a:close/>
                <a:moveTo>
                  <a:pt x="280381" y="28521"/>
                </a:moveTo>
                <a:cubicBezTo>
                  <a:pt x="280087" y="28544"/>
                  <a:pt x="279883" y="28793"/>
                  <a:pt x="279883" y="29065"/>
                </a:cubicBezTo>
                <a:cubicBezTo>
                  <a:pt x="279883" y="29346"/>
                  <a:pt x="280109" y="29565"/>
                  <a:pt x="280386" y="29565"/>
                </a:cubicBezTo>
                <a:cubicBezTo>
                  <a:pt x="280399" y="29565"/>
                  <a:pt x="280413" y="29564"/>
                  <a:pt x="280426" y="29563"/>
                </a:cubicBezTo>
                <a:cubicBezTo>
                  <a:pt x="280698" y="29541"/>
                  <a:pt x="280925" y="29314"/>
                  <a:pt x="280925" y="29020"/>
                </a:cubicBezTo>
                <a:cubicBezTo>
                  <a:pt x="280902" y="28748"/>
                  <a:pt x="280653" y="28521"/>
                  <a:pt x="280381" y="28521"/>
                </a:cubicBezTo>
                <a:close/>
                <a:moveTo>
                  <a:pt x="206826" y="28408"/>
                </a:moveTo>
                <a:lnTo>
                  <a:pt x="206826" y="28431"/>
                </a:lnTo>
                <a:cubicBezTo>
                  <a:pt x="206783" y="28425"/>
                  <a:pt x="206739" y="28422"/>
                  <a:pt x="206694" y="28422"/>
                </a:cubicBezTo>
                <a:cubicBezTo>
                  <a:pt x="206571" y="28422"/>
                  <a:pt x="206443" y="28443"/>
                  <a:pt x="206327" y="28476"/>
                </a:cubicBezTo>
                <a:cubicBezTo>
                  <a:pt x="205987" y="28589"/>
                  <a:pt x="205829" y="28952"/>
                  <a:pt x="205965" y="29292"/>
                </a:cubicBezTo>
                <a:cubicBezTo>
                  <a:pt x="206039" y="29487"/>
                  <a:pt x="206201" y="29566"/>
                  <a:pt x="206381" y="29566"/>
                </a:cubicBezTo>
                <a:cubicBezTo>
                  <a:pt x="206808" y="29566"/>
                  <a:pt x="207339" y="29123"/>
                  <a:pt x="207052" y="28725"/>
                </a:cubicBezTo>
                <a:cubicBezTo>
                  <a:pt x="206984" y="28612"/>
                  <a:pt x="206894" y="28521"/>
                  <a:pt x="206826" y="28408"/>
                </a:cubicBezTo>
                <a:close/>
                <a:moveTo>
                  <a:pt x="245715" y="28425"/>
                </a:moveTo>
                <a:cubicBezTo>
                  <a:pt x="245431" y="28425"/>
                  <a:pt x="245197" y="28660"/>
                  <a:pt x="245155" y="28952"/>
                </a:cubicBezTo>
                <a:cubicBezTo>
                  <a:pt x="245132" y="29269"/>
                  <a:pt x="245359" y="29541"/>
                  <a:pt x="245676" y="29563"/>
                </a:cubicBezTo>
                <a:cubicBezTo>
                  <a:pt x="245703" y="29567"/>
                  <a:pt x="245730" y="29569"/>
                  <a:pt x="245757" y="29569"/>
                </a:cubicBezTo>
                <a:cubicBezTo>
                  <a:pt x="246042" y="29569"/>
                  <a:pt x="246290" y="29355"/>
                  <a:pt x="246310" y="29065"/>
                </a:cubicBezTo>
                <a:cubicBezTo>
                  <a:pt x="246356" y="28725"/>
                  <a:pt x="246107" y="28453"/>
                  <a:pt x="245789" y="28431"/>
                </a:cubicBezTo>
                <a:cubicBezTo>
                  <a:pt x="245764" y="28427"/>
                  <a:pt x="245739" y="28425"/>
                  <a:pt x="245715" y="28425"/>
                </a:cubicBezTo>
                <a:close/>
                <a:moveTo>
                  <a:pt x="63339" y="28408"/>
                </a:moveTo>
                <a:cubicBezTo>
                  <a:pt x="62999" y="28408"/>
                  <a:pt x="62750" y="28657"/>
                  <a:pt x="62727" y="28974"/>
                </a:cubicBezTo>
                <a:cubicBezTo>
                  <a:pt x="62716" y="29371"/>
                  <a:pt x="63016" y="29575"/>
                  <a:pt x="63317" y="29575"/>
                </a:cubicBezTo>
                <a:cubicBezTo>
                  <a:pt x="63600" y="29575"/>
                  <a:pt x="63883" y="29393"/>
                  <a:pt x="63905" y="29020"/>
                </a:cubicBezTo>
                <a:cubicBezTo>
                  <a:pt x="63905" y="28703"/>
                  <a:pt x="63656" y="28431"/>
                  <a:pt x="63339" y="28408"/>
                </a:cubicBezTo>
                <a:close/>
                <a:moveTo>
                  <a:pt x="117577" y="28407"/>
                </a:moveTo>
                <a:cubicBezTo>
                  <a:pt x="117256" y="28407"/>
                  <a:pt x="117005" y="28671"/>
                  <a:pt x="117005" y="28997"/>
                </a:cubicBezTo>
                <a:cubicBezTo>
                  <a:pt x="116982" y="29337"/>
                  <a:pt x="117254" y="29609"/>
                  <a:pt x="117594" y="29609"/>
                </a:cubicBezTo>
                <a:cubicBezTo>
                  <a:pt x="117934" y="29586"/>
                  <a:pt x="118183" y="29314"/>
                  <a:pt x="118205" y="28997"/>
                </a:cubicBezTo>
                <a:cubicBezTo>
                  <a:pt x="118183" y="28680"/>
                  <a:pt x="117934" y="28408"/>
                  <a:pt x="117616" y="28408"/>
                </a:cubicBezTo>
                <a:cubicBezTo>
                  <a:pt x="117603" y="28407"/>
                  <a:pt x="117590" y="28407"/>
                  <a:pt x="117577" y="28407"/>
                </a:cubicBezTo>
                <a:close/>
                <a:moveTo>
                  <a:pt x="137234" y="28408"/>
                </a:moveTo>
                <a:cubicBezTo>
                  <a:pt x="136895" y="28408"/>
                  <a:pt x="136623" y="28657"/>
                  <a:pt x="136623" y="28997"/>
                </a:cubicBezTo>
                <a:lnTo>
                  <a:pt x="136600" y="28997"/>
                </a:lnTo>
                <a:cubicBezTo>
                  <a:pt x="136623" y="29337"/>
                  <a:pt x="136895" y="29609"/>
                  <a:pt x="137234" y="29609"/>
                </a:cubicBezTo>
                <a:cubicBezTo>
                  <a:pt x="137551" y="29586"/>
                  <a:pt x="137801" y="29337"/>
                  <a:pt x="137823" y="29020"/>
                </a:cubicBezTo>
                <a:cubicBezTo>
                  <a:pt x="137823" y="28680"/>
                  <a:pt x="137574" y="28408"/>
                  <a:pt x="137234" y="28408"/>
                </a:cubicBezTo>
                <a:close/>
                <a:moveTo>
                  <a:pt x="4485" y="28589"/>
                </a:moveTo>
                <a:cubicBezTo>
                  <a:pt x="4191" y="28589"/>
                  <a:pt x="3964" y="28816"/>
                  <a:pt x="3964" y="29110"/>
                </a:cubicBezTo>
                <a:cubicBezTo>
                  <a:pt x="3987" y="29405"/>
                  <a:pt x="4214" y="29631"/>
                  <a:pt x="4485" y="29631"/>
                </a:cubicBezTo>
                <a:cubicBezTo>
                  <a:pt x="4780" y="29609"/>
                  <a:pt x="5006" y="29382"/>
                  <a:pt x="5006" y="29088"/>
                </a:cubicBezTo>
                <a:cubicBezTo>
                  <a:pt x="5006" y="28816"/>
                  <a:pt x="4780" y="28589"/>
                  <a:pt x="4485" y="28589"/>
                </a:cubicBezTo>
                <a:close/>
                <a:moveTo>
                  <a:pt x="24163" y="28497"/>
                </a:moveTo>
                <a:cubicBezTo>
                  <a:pt x="24151" y="28497"/>
                  <a:pt x="24138" y="28498"/>
                  <a:pt x="24126" y="28499"/>
                </a:cubicBezTo>
                <a:cubicBezTo>
                  <a:pt x="23809" y="28499"/>
                  <a:pt x="23560" y="28725"/>
                  <a:pt x="23560" y="29020"/>
                </a:cubicBezTo>
                <a:cubicBezTo>
                  <a:pt x="23537" y="29337"/>
                  <a:pt x="23809" y="29609"/>
                  <a:pt x="24126" y="29631"/>
                </a:cubicBezTo>
                <a:cubicBezTo>
                  <a:pt x="24443" y="29631"/>
                  <a:pt x="24692" y="29359"/>
                  <a:pt x="24692" y="29020"/>
                </a:cubicBezTo>
                <a:cubicBezTo>
                  <a:pt x="24692" y="28738"/>
                  <a:pt x="24443" y="28497"/>
                  <a:pt x="24163" y="28497"/>
                </a:cubicBezTo>
                <a:close/>
                <a:moveTo>
                  <a:pt x="97999" y="28453"/>
                </a:moveTo>
                <a:cubicBezTo>
                  <a:pt x="97659" y="28453"/>
                  <a:pt x="97387" y="28703"/>
                  <a:pt x="97387" y="29042"/>
                </a:cubicBezTo>
                <a:cubicBezTo>
                  <a:pt x="97387" y="29359"/>
                  <a:pt x="97636" y="29631"/>
                  <a:pt x="97953" y="29631"/>
                </a:cubicBezTo>
                <a:cubicBezTo>
                  <a:pt x="97966" y="29632"/>
                  <a:pt x="97978" y="29633"/>
                  <a:pt x="97990" y="29633"/>
                </a:cubicBezTo>
                <a:cubicBezTo>
                  <a:pt x="98293" y="29633"/>
                  <a:pt x="98565" y="29369"/>
                  <a:pt x="98565" y="29042"/>
                </a:cubicBezTo>
                <a:cubicBezTo>
                  <a:pt x="98565" y="28725"/>
                  <a:pt x="98316" y="28476"/>
                  <a:pt x="97999" y="28453"/>
                </a:cubicBezTo>
                <a:close/>
                <a:moveTo>
                  <a:pt x="226126" y="28453"/>
                </a:moveTo>
                <a:cubicBezTo>
                  <a:pt x="225809" y="28453"/>
                  <a:pt x="225515" y="28725"/>
                  <a:pt x="225515" y="29042"/>
                </a:cubicBezTo>
                <a:cubicBezTo>
                  <a:pt x="225515" y="29369"/>
                  <a:pt x="225787" y="29633"/>
                  <a:pt x="226109" y="29633"/>
                </a:cubicBezTo>
                <a:cubicBezTo>
                  <a:pt x="226122" y="29633"/>
                  <a:pt x="226136" y="29632"/>
                  <a:pt x="226149" y="29631"/>
                </a:cubicBezTo>
                <a:cubicBezTo>
                  <a:pt x="226466" y="29631"/>
                  <a:pt x="226715" y="29359"/>
                  <a:pt x="226715" y="29042"/>
                </a:cubicBezTo>
                <a:cubicBezTo>
                  <a:pt x="226715" y="28725"/>
                  <a:pt x="226466" y="28476"/>
                  <a:pt x="226126" y="28453"/>
                </a:cubicBezTo>
                <a:close/>
                <a:moveTo>
                  <a:pt x="43698" y="28499"/>
                </a:moveTo>
                <a:cubicBezTo>
                  <a:pt x="43381" y="28499"/>
                  <a:pt x="43109" y="28748"/>
                  <a:pt x="43109" y="29065"/>
                </a:cubicBezTo>
                <a:lnTo>
                  <a:pt x="43109" y="29088"/>
                </a:lnTo>
                <a:cubicBezTo>
                  <a:pt x="43131" y="29391"/>
                  <a:pt x="43381" y="29633"/>
                  <a:pt x="43681" y="29633"/>
                </a:cubicBezTo>
                <a:cubicBezTo>
                  <a:pt x="43694" y="29633"/>
                  <a:pt x="43708" y="29632"/>
                  <a:pt x="43721" y="29631"/>
                </a:cubicBezTo>
                <a:cubicBezTo>
                  <a:pt x="44016" y="29609"/>
                  <a:pt x="44265" y="29359"/>
                  <a:pt x="44265" y="29065"/>
                </a:cubicBezTo>
                <a:cubicBezTo>
                  <a:pt x="44265" y="28748"/>
                  <a:pt x="44016" y="28499"/>
                  <a:pt x="43698" y="28499"/>
                </a:cubicBezTo>
                <a:close/>
                <a:moveTo>
                  <a:pt x="260778" y="28543"/>
                </a:moveTo>
                <a:cubicBezTo>
                  <a:pt x="260765" y="28543"/>
                  <a:pt x="260753" y="28543"/>
                  <a:pt x="260741" y="28544"/>
                </a:cubicBezTo>
                <a:cubicBezTo>
                  <a:pt x="260446" y="28567"/>
                  <a:pt x="260220" y="28816"/>
                  <a:pt x="260220" y="29110"/>
                </a:cubicBezTo>
                <a:cubicBezTo>
                  <a:pt x="260220" y="29392"/>
                  <a:pt x="260469" y="29633"/>
                  <a:pt x="260749" y="29633"/>
                </a:cubicBezTo>
                <a:cubicBezTo>
                  <a:pt x="260761" y="29633"/>
                  <a:pt x="260773" y="29632"/>
                  <a:pt x="260786" y="29631"/>
                </a:cubicBezTo>
                <a:cubicBezTo>
                  <a:pt x="261080" y="29631"/>
                  <a:pt x="261330" y="29405"/>
                  <a:pt x="261330" y="29110"/>
                </a:cubicBezTo>
                <a:cubicBezTo>
                  <a:pt x="261330" y="28806"/>
                  <a:pt x="261079" y="28543"/>
                  <a:pt x="260778" y="28543"/>
                </a:cubicBezTo>
                <a:close/>
                <a:moveTo>
                  <a:pt x="191444" y="28363"/>
                </a:moveTo>
                <a:cubicBezTo>
                  <a:pt x="191081" y="28385"/>
                  <a:pt x="190810" y="28680"/>
                  <a:pt x="190810" y="29020"/>
                </a:cubicBezTo>
                <a:cubicBezTo>
                  <a:pt x="190825" y="29399"/>
                  <a:pt x="191134" y="29646"/>
                  <a:pt x="191452" y="29646"/>
                </a:cubicBezTo>
                <a:cubicBezTo>
                  <a:pt x="191610" y="29646"/>
                  <a:pt x="191769" y="29585"/>
                  <a:pt x="191897" y="29450"/>
                </a:cubicBezTo>
                <a:cubicBezTo>
                  <a:pt x="192305" y="29042"/>
                  <a:pt x="192010" y="28363"/>
                  <a:pt x="191444" y="28363"/>
                </a:cubicBezTo>
                <a:close/>
                <a:moveTo>
                  <a:pt x="152231" y="28431"/>
                </a:moveTo>
                <a:cubicBezTo>
                  <a:pt x="151914" y="28453"/>
                  <a:pt x="151687" y="28725"/>
                  <a:pt x="151665" y="29042"/>
                </a:cubicBezTo>
                <a:cubicBezTo>
                  <a:pt x="151665" y="29382"/>
                  <a:pt x="151936" y="29654"/>
                  <a:pt x="152276" y="29654"/>
                </a:cubicBezTo>
                <a:cubicBezTo>
                  <a:pt x="152593" y="29654"/>
                  <a:pt x="152865" y="29382"/>
                  <a:pt x="152865" y="29042"/>
                </a:cubicBezTo>
                <a:cubicBezTo>
                  <a:pt x="152843" y="28703"/>
                  <a:pt x="152571" y="28453"/>
                  <a:pt x="152231" y="28431"/>
                </a:cubicBezTo>
                <a:close/>
                <a:moveTo>
                  <a:pt x="171894" y="28431"/>
                </a:moveTo>
                <a:cubicBezTo>
                  <a:pt x="171532" y="28431"/>
                  <a:pt x="171260" y="28725"/>
                  <a:pt x="171260" y="29088"/>
                </a:cubicBezTo>
                <a:cubicBezTo>
                  <a:pt x="171281" y="29392"/>
                  <a:pt x="171533" y="29655"/>
                  <a:pt x="171854" y="29655"/>
                </a:cubicBezTo>
                <a:cubicBezTo>
                  <a:pt x="171868" y="29655"/>
                  <a:pt x="171881" y="29655"/>
                  <a:pt x="171894" y="29654"/>
                </a:cubicBezTo>
                <a:cubicBezTo>
                  <a:pt x="172234" y="29654"/>
                  <a:pt x="172506" y="29382"/>
                  <a:pt x="172483" y="29042"/>
                </a:cubicBezTo>
                <a:cubicBezTo>
                  <a:pt x="172483" y="28703"/>
                  <a:pt x="172211" y="28431"/>
                  <a:pt x="171894" y="28431"/>
                </a:cubicBezTo>
                <a:close/>
                <a:moveTo>
                  <a:pt x="60" y="28746"/>
                </a:moveTo>
                <a:cubicBezTo>
                  <a:pt x="48" y="28746"/>
                  <a:pt x="35" y="28747"/>
                  <a:pt x="23" y="28748"/>
                </a:cubicBezTo>
                <a:lnTo>
                  <a:pt x="23" y="29677"/>
                </a:lnTo>
                <a:cubicBezTo>
                  <a:pt x="294" y="29677"/>
                  <a:pt x="498" y="29450"/>
                  <a:pt x="476" y="29201"/>
                </a:cubicBezTo>
                <a:cubicBezTo>
                  <a:pt x="497" y="28963"/>
                  <a:pt x="313" y="28746"/>
                  <a:pt x="60" y="28746"/>
                </a:cubicBezTo>
                <a:close/>
                <a:moveTo>
                  <a:pt x="58763" y="28521"/>
                </a:moveTo>
                <a:cubicBezTo>
                  <a:pt x="58446" y="28544"/>
                  <a:pt x="58197" y="28793"/>
                  <a:pt x="58197" y="29133"/>
                </a:cubicBezTo>
                <a:cubicBezTo>
                  <a:pt x="58219" y="29427"/>
                  <a:pt x="58468" y="29677"/>
                  <a:pt x="58763" y="29677"/>
                </a:cubicBezTo>
                <a:cubicBezTo>
                  <a:pt x="59080" y="29677"/>
                  <a:pt x="59352" y="29427"/>
                  <a:pt x="59352" y="29110"/>
                </a:cubicBezTo>
                <a:cubicBezTo>
                  <a:pt x="59352" y="28771"/>
                  <a:pt x="59080" y="28521"/>
                  <a:pt x="58763" y="28521"/>
                </a:cubicBezTo>
                <a:close/>
                <a:moveTo>
                  <a:pt x="237430" y="29654"/>
                </a:moveTo>
                <a:lnTo>
                  <a:pt x="237430" y="29677"/>
                </a:lnTo>
                <a:cubicBezTo>
                  <a:pt x="237430" y="29673"/>
                  <a:pt x="237430" y="29669"/>
                  <a:pt x="237430" y="29665"/>
                </a:cubicBezTo>
                <a:lnTo>
                  <a:pt x="237430" y="29665"/>
                </a:lnTo>
                <a:cubicBezTo>
                  <a:pt x="237430" y="29661"/>
                  <a:pt x="237430" y="29658"/>
                  <a:pt x="237430" y="29654"/>
                </a:cubicBezTo>
                <a:close/>
                <a:moveTo>
                  <a:pt x="241200" y="28530"/>
                </a:moveTo>
                <a:cubicBezTo>
                  <a:pt x="240917" y="28530"/>
                  <a:pt x="240636" y="28711"/>
                  <a:pt x="240624" y="29088"/>
                </a:cubicBezTo>
                <a:cubicBezTo>
                  <a:pt x="240602" y="29405"/>
                  <a:pt x="240874" y="29677"/>
                  <a:pt x="241191" y="29677"/>
                </a:cubicBezTo>
                <a:cubicBezTo>
                  <a:pt x="241508" y="29677"/>
                  <a:pt x="241780" y="29427"/>
                  <a:pt x="241780" y="29110"/>
                </a:cubicBezTo>
                <a:cubicBezTo>
                  <a:pt x="241791" y="28728"/>
                  <a:pt x="241495" y="28530"/>
                  <a:pt x="241200" y="28530"/>
                </a:cubicBezTo>
                <a:close/>
                <a:moveTo>
                  <a:pt x="275852" y="28633"/>
                </a:moveTo>
                <a:cubicBezTo>
                  <a:pt x="275556" y="28633"/>
                  <a:pt x="275329" y="28853"/>
                  <a:pt x="275329" y="29156"/>
                </a:cubicBezTo>
                <a:cubicBezTo>
                  <a:pt x="275329" y="29427"/>
                  <a:pt x="275556" y="29654"/>
                  <a:pt x="275828" y="29677"/>
                </a:cubicBezTo>
                <a:cubicBezTo>
                  <a:pt x="276122" y="29677"/>
                  <a:pt x="276372" y="29473"/>
                  <a:pt x="276372" y="29178"/>
                </a:cubicBezTo>
                <a:cubicBezTo>
                  <a:pt x="276394" y="28884"/>
                  <a:pt x="276168" y="28657"/>
                  <a:pt x="275896" y="28635"/>
                </a:cubicBezTo>
                <a:cubicBezTo>
                  <a:pt x="275881" y="28634"/>
                  <a:pt x="275867" y="28633"/>
                  <a:pt x="275852" y="28633"/>
                </a:cubicBezTo>
                <a:close/>
                <a:moveTo>
                  <a:pt x="78335" y="28521"/>
                </a:moveTo>
                <a:cubicBezTo>
                  <a:pt x="77814" y="28521"/>
                  <a:pt x="77565" y="29178"/>
                  <a:pt x="77950" y="29518"/>
                </a:cubicBezTo>
                <a:cubicBezTo>
                  <a:pt x="78072" y="29633"/>
                  <a:pt x="78216" y="29684"/>
                  <a:pt x="78356" y="29684"/>
                </a:cubicBezTo>
                <a:cubicBezTo>
                  <a:pt x="78659" y="29684"/>
                  <a:pt x="78940" y="29444"/>
                  <a:pt x="78924" y="29088"/>
                </a:cubicBezTo>
                <a:cubicBezTo>
                  <a:pt x="78924" y="28771"/>
                  <a:pt x="78653" y="28521"/>
                  <a:pt x="78335" y="28521"/>
                </a:cubicBezTo>
                <a:close/>
                <a:moveTo>
                  <a:pt x="132636" y="28499"/>
                </a:moveTo>
                <a:cubicBezTo>
                  <a:pt x="132319" y="28499"/>
                  <a:pt x="132047" y="28748"/>
                  <a:pt x="132047" y="29065"/>
                </a:cubicBezTo>
                <a:cubicBezTo>
                  <a:pt x="132024" y="29405"/>
                  <a:pt x="132319" y="29699"/>
                  <a:pt x="132658" y="29699"/>
                </a:cubicBezTo>
                <a:cubicBezTo>
                  <a:pt x="132975" y="29677"/>
                  <a:pt x="133225" y="29405"/>
                  <a:pt x="133225" y="29088"/>
                </a:cubicBezTo>
                <a:cubicBezTo>
                  <a:pt x="133202" y="28771"/>
                  <a:pt x="132953" y="28521"/>
                  <a:pt x="132636" y="28521"/>
                </a:cubicBezTo>
                <a:lnTo>
                  <a:pt x="132636" y="28499"/>
                </a:lnTo>
                <a:close/>
                <a:moveTo>
                  <a:pt x="164713" y="29677"/>
                </a:moveTo>
                <a:cubicBezTo>
                  <a:pt x="164713" y="29678"/>
                  <a:pt x="164713" y="29679"/>
                  <a:pt x="164713" y="29681"/>
                </a:cubicBezTo>
                <a:lnTo>
                  <a:pt x="164713" y="29681"/>
                </a:lnTo>
                <a:cubicBezTo>
                  <a:pt x="164713" y="29687"/>
                  <a:pt x="164713" y="29693"/>
                  <a:pt x="164713" y="29699"/>
                </a:cubicBezTo>
                <a:lnTo>
                  <a:pt x="164713" y="29677"/>
                </a:lnTo>
                <a:close/>
                <a:moveTo>
                  <a:pt x="39162" y="28588"/>
                </a:moveTo>
                <a:cubicBezTo>
                  <a:pt x="39149" y="28588"/>
                  <a:pt x="39136" y="28588"/>
                  <a:pt x="39122" y="28589"/>
                </a:cubicBezTo>
                <a:cubicBezTo>
                  <a:pt x="38828" y="28589"/>
                  <a:pt x="38579" y="28838"/>
                  <a:pt x="38601" y="29156"/>
                </a:cubicBezTo>
                <a:cubicBezTo>
                  <a:pt x="38601" y="29450"/>
                  <a:pt x="38851" y="29722"/>
                  <a:pt x="39168" y="29722"/>
                </a:cubicBezTo>
                <a:cubicBezTo>
                  <a:pt x="39462" y="29699"/>
                  <a:pt x="39711" y="29450"/>
                  <a:pt x="39711" y="29156"/>
                </a:cubicBezTo>
                <a:cubicBezTo>
                  <a:pt x="39711" y="28830"/>
                  <a:pt x="39462" y="28588"/>
                  <a:pt x="39162" y="28588"/>
                </a:cubicBezTo>
                <a:close/>
                <a:moveTo>
                  <a:pt x="186896" y="28475"/>
                </a:moveTo>
                <a:cubicBezTo>
                  <a:pt x="186594" y="28475"/>
                  <a:pt x="186323" y="28717"/>
                  <a:pt x="186302" y="29042"/>
                </a:cubicBezTo>
                <a:cubicBezTo>
                  <a:pt x="186279" y="29405"/>
                  <a:pt x="186551" y="29722"/>
                  <a:pt x="186891" y="29722"/>
                </a:cubicBezTo>
                <a:cubicBezTo>
                  <a:pt x="187253" y="29722"/>
                  <a:pt x="187548" y="29450"/>
                  <a:pt x="187548" y="29110"/>
                </a:cubicBezTo>
                <a:cubicBezTo>
                  <a:pt x="187548" y="28771"/>
                  <a:pt x="187276" y="28499"/>
                  <a:pt x="186936" y="28476"/>
                </a:cubicBezTo>
                <a:cubicBezTo>
                  <a:pt x="186922" y="28475"/>
                  <a:pt x="186909" y="28475"/>
                  <a:pt x="186896" y="28475"/>
                </a:cubicBezTo>
                <a:close/>
                <a:moveTo>
                  <a:pt x="93427" y="28545"/>
                </a:moveTo>
                <a:cubicBezTo>
                  <a:pt x="93281" y="28545"/>
                  <a:pt x="93132" y="28600"/>
                  <a:pt x="93015" y="28725"/>
                </a:cubicBezTo>
                <a:cubicBezTo>
                  <a:pt x="92659" y="29104"/>
                  <a:pt x="92915" y="29723"/>
                  <a:pt x="93440" y="29723"/>
                </a:cubicBezTo>
                <a:cubicBezTo>
                  <a:pt x="93449" y="29723"/>
                  <a:pt x="93458" y="29722"/>
                  <a:pt x="93468" y="29722"/>
                </a:cubicBezTo>
                <a:cubicBezTo>
                  <a:pt x="93762" y="29722"/>
                  <a:pt x="94034" y="29450"/>
                  <a:pt x="94034" y="29156"/>
                </a:cubicBezTo>
                <a:cubicBezTo>
                  <a:pt x="94034" y="28788"/>
                  <a:pt x="93734" y="28545"/>
                  <a:pt x="93427" y="28545"/>
                </a:cubicBezTo>
                <a:close/>
                <a:moveTo>
                  <a:pt x="147678" y="28544"/>
                </a:moveTo>
                <a:cubicBezTo>
                  <a:pt x="147360" y="28544"/>
                  <a:pt x="147089" y="28793"/>
                  <a:pt x="147089" y="29110"/>
                </a:cubicBezTo>
                <a:cubicBezTo>
                  <a:pt x="147066" y="29450"/>
                  <a:pt x="147338" y="29745"/>
                  <a:pt x="147678" y="29745"/>
                </a:cubicBezTo>
                <a:cubicBezTo>
                  <a:pt x="147972" y="29745"/>
                  <a:pt x="148244" y="29495"/>
                  <a:pt x="148267" y="29178"/>
                </a:cubicBezTo>
                <a:cubicBezTo>
                  <a:pt x="148267" y="28838"/>
                  <a:pt x="148017" y="28567"/>
                  <a:pt x="147678" y="28544"/>
                </a:cubicBezTo>
                <a:close/>
                <a:moveTo>
                  <a:pt x="221618" y="28544"/>
                </a:moveTo>
                <a:cubicBezTo>
                  <a:pt x="221301" y="28544"/>
                  <a:pt x="221029" y="28793"/>
                  <a:pt x="221007" y="29088"/>
                </a:cubicBezTo>
                <a:cubicBezTo>
                  <a:pt x="220961" y="29427"/>
                  <a:pt x="221233" y="29722"/>
                  <a:pt x="221573" y="29745"/>
                </a:cubicBezTo>
                <a:cubicBezTo>
                  <a:pt x="221890" y="29745"/>
                  <a:pt x="222162" y="29473"/>
                  <a:pt x="222185" y="29133"/>
                </a:cubicBezTo>
                <a:cubicBezTo>
                  <a:pt x="222162" y="28838"/>
                  <a:pt x="221913" y="28567"/>
                  <a:pt x="221618" y="28544"/>
                </a:cubicBezTo>
                <a:close/>
                <a:moveTo>
                  <a:pt x="113018" y="28567"/>
                </a:moveTo>
                <a:cubicBezTo>
                  <a:pt x="112678" y="28567"/>
                  <a:pt x="112406" y="28838"/>
                  <a:pt x="112429" y="29178"/>
                </a:cubicBezTo>
                <a:cubicBezTo>
                  <a:pt x="112429" y="29504"/>
                  <a:pt x="112678" y="29746"/>
                  <a:pt x="112998" y="29746"/>
                </a:cubicBezTo>
                <a:cubicBezTo>
                  <a:pt x="113012" y="29746"/>
                  <a:pt x="113026" y="29746"/>
                  <a:pt x="113040" y="29745"/>
                </a:cubicBezTo>
                <a:cubicBezTo>
                  <a:pt x="113358" y="29745"/>
                  <a:pt x="113607" y="29473"/>
                  <a:pt x="113607" y="29156"/>
                </a:cubicBezTo>
                <a:cubicBezTo>
                  <a:pt x="113584" y="28816"/>
                  <a:pt x="113335" y="28567"/>
                  <a:pt x="113018" y="28567"/>
                </a:cubicBezTo>
                <a:close/>
                <a:moveTo>
                  <a:pt x="19550" y="28657"/>
                </a:moveTo>
                <a:cubicBezTo>
                  <a:pt x="19233" y="28657"/>
                  <a:pt x="19006" y="28884"/>
                  <a:pt x="18984" y="29178"/>
                </a:cubicBezTo>
                <a:cubicBezTo>
                  <a:pt x="18961" y="29495"/>
                  <a:pt x="19210" y="29745"/>
                  <a:pt x="19527" y="29745"/>
                </a:cubicBezTo>
                <a:cubicBezTo>
                  <a:pt x="19540" y="29746"/>
                  <a:pt x="19552" y="29746"/>
                  <a:pt x="19564" y="29746"/>
                </a:cubicBezTo>
                <a:cubicBezTo>
                  <a:pt x="19842" y="29746"/>
                  <a:pt x="20072" y="29506"/>
                  <a:pt x="20094" y="29224"/>
                </a:cubicBezTo>
                <a:cubicBezTo>
                  <a:pt x="20094" y="28906"/>
                  <a:pt x="19844" y="28657"/>
                  <a:pt x="19550" y="28657"/>
                </a:cubicBezTo>
                <a:close/>
                <a:moveTo>
                  <a:pt x="256233" y="28635"/>
                </a:moveTo>
                <a:cubicBezTo>
                  <a:pt x="255938" y="28657"/>
                  <a:pt x="255689" y="28884"/>
                  <a:pt x="255666" y="29178"/>
                </a:cubicBezTo>
                <a:cubicBezTo>
                  <a:pt x="255666" y="29495"/>
                  <a:pt x="255915" y="29745"/>
                  <a:pt x="256233" y="29745"/>
                </a:cubicBezTo>
                <a:cubicBezTo>
                  <a:pt x="256247" y="29746"/>
                  <a:pt x="256262" y="29746"/>
                  <a:pt x="256276" y="29746"/>
                </a:cubicBezTo>
                <a:cubicBezTo>
                  <a:pt x="256572" y="29746"/>
                  <a:pt x="256799" y="29526"/>
                  <a:pt x="256799" y="29224"/>
                </a:cubicBezTo>
                <a:cubicBezTo>
                  <a:pt x="256822" y="28906"/>
                  <a:pt x="256550" y="28635"/>
                  <a:pt x="256233" y="28635"/>
                </a:cubicBezTo>
                <a:close/>
                <a:moveTo>
                  <a:pt x="167296" y="28543"/>
                </a:moveTo>
                <a:cubicBezTo>
                  <a:pt x="167281" y="28543"/>
                  <a:pt x="167265" y="28543"/>
                  <a:pt x="167250" y="28544"/>
                </a:cubicBezTo>
                <a:lnTo>
                  <a:pt x="167273" y="28544"/>
                </a:lnTo>
                <a:cubicBezTo>
                  <a:pt x="166956" y="28589"/>
                  <a:pt x="166706" y="28838"/>
                  <a:pt x="166706" y="29156"/>
                </a:cubicBezTo>
                <a:cubicBezTo>
                  <a:pt x="166706" y="29495"/>
                  <a:pt x="166978" y="29767"/>
                  <a:pt x="167318" y="29767"/>
                </a:cubicBezTo>
                <a:cubicBezTo>
                  <a:pt x="167658" y="29767"/>
                  <a:pt x="167930" y="29473"/>
                  <a:pt x="167907" y="29133"/>
                </a:cubicBezTo>
                <a:cubicBezTo>
                  <a:pt x="167907" y="28786"/>
                  <a:pt x="167637" y="28543"/>
                  <a:pt x="167296" y="28543"/>
                </a:cubicBezTo>
                <a:close/>
                <a:moveTo>
                  <a:pt x="271274" y="28703"/>
                </a:moveTo>
                <a:cubicBezTo>
                  <a:pt x="270980" y="28703"/>
                  <a:pt x="270753" y="28929"/>
                  <a:pt x="270731" y="29201"/>
                </a:cubicBezTo>
                <a:cubicBezTo>
                  <a:pt x="270709" y="29506"/>
                  <a:pt x="270938" y="29769"/>
                  <a:pt x="271238" y="29769"/>
                </a:cubicBezTo>
                <a:cubicBezTo>
                  <a:pt x="271250" y="29769"/>
                  <a:pt x="271262" y="29768"/>
                  <a:pt x="271274" y="29767"/>
                </a:cubicBezTo>
                <a:cubicBezTo>
                  <a:pt x="271287" y="29768"/>
                  <a:pt x="271300" y="29769"/>
                  <a:pt x="271312" y="29769"/>
                </a:cubicBezTo>
                <a:cubicBezTo>
                  <a:pt x="271569" y="29769"/>
                  <a:pt x="271796" y="29551"/>
                  <a:pt x="271796" y="29292"/>
                </a:cubicBezTo>
                <a:lnTo>
                  <a:pt x="271796" y="29269"/>
                </a:lnTo>
                <a:cubicBezTo>
                  <a:pt x="271818" y="28974"/>
                  <a:pt x="271569" y="28703"/>
                  <a:pt x="271274" y="28703"/>
                </a:cubicBezTo>
                <a:close/>
                <a:moveTo>
                  <a:pt x="73805" y="28635"/>
                </a:moveTo>
                <a:cubicBezTo>
                  <a:pt x="73510" y="28635"/>
                  <a:pt x="73261" y="28884"/>
                  <a:pt x="73261" y="29201"/>
                </a:cubicBezTo>
                <a:cubicBezTo>
                  <a:pt x="73238" y="29518"/>
                  <a:pt x="73510" y="29790"/>
                  <a:pt x="73827" y="29790"/>
                </a:cubicBezTo>
                <a:cubicBezTo>
                  <a:pt x="74145" y="29790"/>
                  <a:pt x="74394" y="29518"/>
                  <a:pt x="74394" y="29201"/>
                </a:cubicBezTo>
                <a:cubicBezTo>
                  <a:pt x="74394" y="28884"/>
                  <a:pt x="74122" y="28635"/>
                  <a:pt x="73805" y="28635"/>
                </a:cubicBezTo>
                <a:close/>
                <a:moveTo>
                  <a:pt x="128097" y="28589"/>
                </a:moveTo>
                <a:cubicBezTo>
                  <a:pt x="127799" y="28589"/>
                  <a:pt x="127505" y="28782"/>
                  <a:pt x="127516" y="29178"/>
                </a:cubicBezTo>
                <a:cubicBezTo>
                  <a:pt x="127516" y="29518"/>
                  <a:pt x="127765" y="29767"/>
                  <a:pt x="128082" y="29790"/>
                </a:cubicBezTo>
                <a:cubicBezTo>
                  <a:pt x="128095" y="29791"/>
                  <a:pt x="128107" y="29791"/>
                  <a:pt x="128119" y="29791"/>
                </a:cubicBezTo>
                <a:cubicBezTo>
                  <a:pt x="128420" y="29791"/>
                  <a:pt x="128672" y="29528"/>
                  <a:pt x="128694" y="29224"/>
                </a:cubicBezTo>
                <a:cubicBezTo>
                  <a:pt x="128729" y="28804"/>
                  <a:pt x="128411" y="28589"/>
                  <a:pt x="128097" y="28589"/>
                </a:cubicBezTo>
                <a:close/>
                <a:moveTo>
                  <a:pt x="34600" y="28701"/>
                </a:moveTo>
                <a:cubicBezTo>
                  <a:pt x="34299" y="28701"/>
                  <a:pt x="34048" y="28964"/>
                  <a:pt x="34048" y="29269"/>
                </a:cubicBezTo>
                <a:cubicBezTo>
                  <a:pt x="34071" y="29586"/>
                  <a:pt x="34320" y="29835"/>
                  <a:pt x="34637" y="29835"/>
                </a:cubicBezTo>
                <a:cubicBezTo>
                  <a:pt x="34932" y="29813"/>
                  <a:pt x="35181" y="29563"/>
                  <a:pt x="35181" y="29269"/>
                </a:cubicBezTo>
                <a:cubicBezTo>
                  <a:pt x="35181" y="28952"/>
                  <a:pt x="34954" y="28703"/>
                  <a:pt x="34637" y="28703"/>
                </a:cubicBezTo>
                <a:cubicBezTo>
                  <a:pt x="34625" y="28702"/>
                  <a:pt x="34612" y="28701"/>
                  <a:pt x="34600" y="28701"/>
                </a:cubicBezTo>
                <a:close/>
                <a:moveTo>
                  <a:pt x="54189" y="28701"/>
                </a:moveTo>
                <a:cubicBezTo>
                  <a:pt x="53891" y="28701"/>
                  <a:pt x="53642" y="28922"/>
                  <a:pt x="53621" y="29246"/>
                </a:cubicBezTo>
                <a:cubicBezTo>
                  <a:pt x="53621" y="29563"/>
                  <a:pt x="53870" y="29813"/>
                  <a:pt x="54187" y="29835"/>
                </a:cubicBezTo>
                <a:cubicBezTo>
                  <a:pt x="54504" y="29835"/>
                  <a:pt x="54753" y="29586"/>
                  <a:pt x="54753" y="29269"/>
                </a:cubicBezTo>
                <a:cubicBezTo>
                  <a:pt x="54776" y="28974"/>
                  <a:pt x="54549" y="28703"/>
                  <a:pt x="54232" y="28703"/>
                </a:cubicBezTo>
                <a:cubicBezTo>
                  <a:pt x="54218" y="28702"/>
                  <a:pt x="54203" y="28701"/>
                  <a:pt x="54189" y="28701"/>
                </a:cubicBezTo>
                <a:close/>
                <a:moveTo>
                  <a:pt x="88884" y="28679"/>
                </a:moveTo>
                <a:cubicBezTo>
                  <a:pt x="88871" y="28679"/>
                  <a:pt x="88859" y="28679"/>
                  <a:pt x="88847" y="28680"/>
                </a:cubicBezTo>
                <a:cubicBezTo>
                  <a:pt x="88507" y="28680"/>
                  <a:pt x="88258" y="28952"/>
                  <a:pt x="88280" y="29269"/>
                </a:cubicBezTo>
                <a:cubicBezTo>
                  <a:pt x="88280" y="29586"/>
                  <a:pt x="88552" y="29835"/>
                  <a:pt x="88869" y="29835"/>
                </a:cubicBezTo>
                <a:cubicBezTo>
                  <a:pt x="89186" y="29835"/>
                  <a:pt x="89458" y="29563"/>
                  <a:pt x="89436" y="29246"/>
                </a:cubicBezTo>
                <a:cubicBezTo>
                  <a:pt x="89436" y="28941"/>
                  <a:pt x="89185" y="28679"/>
                  <a:pt x="88884" y="28679"/>
                </a:cubicBezTo>
                <a:close/>
                <a:moveTo>
                  <a:pt x="182337" y="28589"/>
                </a:moveTo>
                <a:cubicBezTo>
                  <a:pt x="181997" y="28589"/>
                  <a:pt x="181726" y="28861"/>
                  <a:pt x="181726" y="29201"/>
                </a:cubicBezTo>
                <a:cubicBezTo>
                  <a:pt x="181726" y="29541"/>
                  <a:pt x="181975" y="29813"/>
                  <a:pt x="182315" y="29835"/>
                </a:cubicBezTo>
                <a:cubicBezTo>
                  <a:pt x="182654" y="29813"/>
                  <a:pt x="182926" y="29563"/>
                  <a:pt x="182949" y="29224"/>
                </a:cubicBezTo>
                <a:cubicBezTo>
                  <a:pt x="182949" y="28884"/>
                  <a:pt x="182677" y="28612"/>
                  <a:pt x="182337" y="28589"/>
                </a:cubicBezTo>
                <a:close/>
                <a:moveTo>
                  <a:pt x="201978" y="28589"/>
                </a:moveTo>
                <a:cubicBezTo>
                  <a:pt x="201638" y="28589"/>
                  <a:pt x="201343" y="28861"/>
                  <a:pt x="201343" y="29201"/>
                </a:cubicBezTo>
                <a:cubicBezTo>
                  <a:pt x="201343" y="29518"/>
                  <a:pt x="201593" y="29813"/>
                  <a:pt x="201932" y="29835"/>
                </a:cubicBezTo>
                <a:cubicBezTo>
                  <a:pt x="202272" y="29835"/>
                  <a:pt x="202567" y="29563"/>
                  <a:pt x="202567" y="29224"/>
                </a:cubicBezTo>
                <a:cubicBezTo>
                  <a:pt x="202589" y="28884"/>
                  <a:pt x="202318" y="28589"/>
                  <a:pt x="201978" y="28589"/>
                </a:cubicBezTo>
                <a:close/>
                <a:moveTo>
                  <a:pt x="236578" y="28679"/>
                </a:moveTo>
                <a:cubicBezTo>
                  <a:pt x="236277" y="28679"/>
                  <a:pt x="236027" y="28942"/>
                  <a:pt x="236048" y="29269"/>
                </a:cubicBezTo>
                <a:cubicBezTo>
                  <a:pt x="236048" y="29563"/>
                  <a:pt x="236275" y="29813"/>
                  <a:pt x="236592" y="29835"/>
                </a:cubicBezTo>
                <a:cubicBezTo>
                  <a:pt x="236909" y="29835"/>
                  <a:pt x="237181" y="29586"/>
                  <a:pt x="237181" y="29269"/>
                </a:cubicBezTo>
                <a:cubicBezTo>
                  <a:pt x="237204" y="28952"/>
                  <a:pt x="236932" y="28680"/>
                  <a:pt x="236615" y="28680"/>
                </a:cubicBezTo>
                <a:cubicBezTo>
                  <a:pt x="236602" y="28679"/>
                  <a:pt x="236590" y="28679"/>
                  <a:pt x="236578" y="28679"/>
                </a:cubicBezTo>
                <a:close/>
                <a:moveTo>
                  <a:pt x="162765" y="28657"/>
                </a:moveTo>
                <a:cubicBezTo>
                  <a:pt x="162425" y="28657"/>
                  <a:pt x="162153" y="28929"/>
                  <a:pt x="162153" y="29269"/>
                </a:cubicBezTo>
                <a:cubicBezTo>
                  <a:pt x="162175" y="29574"/>
                  <a:pt x="162427" y="29837"/>
                  <a:pt x="162728" y="29837"/>
                </a:cubicBezTo>
                <a:cubicBezTo>
                  <a:pt x="162740" y="29837"/>
                  <a:pt x="162752" y="29836"/>
                  <a:pt x="162765" y="29835"/>
                </a:cubicBezTo>
                <a:cubicBezTo>
                  <a:pt x="163082" y="29835"/>
                  <a:pt x="163331" y="29609"/>
                  <a:pt x="163354" y="29269"/>
                </a:cubicBezTo>
                <a:cubicBezTo>
                  <a:pt x="163354" y="28952"/>
                  <a:pt x="163104" y="28657"/>
                  <a:pt x="162765" y="28657"/>
                </a:cubicBezTo>
                <a:close/>
                <a:moveTo>
                  <a:pt x="15019" y="28771"/>
                </a:moveTo>
                <a:cubicBezTo>
                  <a:pt x="14725" y="28771"/>
                  <a:pt x="14498" y="28974"/>
                  <a:pt x="14453" y="29246"/>
                </a:cubicBezTo>
                <a:cubicBezTo>
                  <a:pt x="14430" y="29563"/>
                  <a:pt x="14657" y="29813"/>
                  <a:pt x="14951" y="29835"/>
                </a:cubicBezTo>
                <a:cubicBezTo>
                  <a:pt x="14965" y="29836"/>
                  <a:pt x="14978" y="29837"/>
                  <a:pt x="14992" y="29837"/>
                </a:cubicBezTo>
                <a:cubicBezTo>
                  <a:pt x="15268" y="29837"/>
                  <a:pt x="15496" y="29618"/>
                  <a:pt x="15518" y="29337"/>
                </a:cubicBezTo>
                <a:cubicBezTo>
                  <a:pt x="15518" y="29042"/>
                  <a:pt x="15291" y="28793"/>
                  <a:pt x="15019" y="28771"/>
                </a:cubicBezTo>
                <a:close/>
                <a:moveTo>
                  <a:pt x="108509" y="28680"/>
                </a:moveTo>
                <a:cubicBezTo>
                  <a:pt x="108502" y="28680"/>
                  <a:pt x="108495" y="28680"/>
                  <a:pt x="108487" y="28680"/>
                </a:cubicBezTo>
                <a:cubicBezTo>
                  <a:pt x="107762" y="28703"/>
                  <a:pt x="107717" y="29767"/>
                  <a:pt x="108464" y="29835"/>
                </a:cubicBezTo>
                <a:cubicBezTo>
                  <a:pt x="108493" y="29838"/>
                  <a:pt x="108520" y="29840"/>
                  <a:pt x="108546" y="29840"/>
                </a:cubicBezTo>
                <a:cubicBezTo>
                  <a:pt x="109275" y="29840"/>
                  <a:pt x="109296" y="28680"/>
                  <a:pt x="108509" y="28680"/>
                </a:cubicBezTo>
                <a:close/>
                <a:moveTo>
                  <a:pt x="216997" y="28657"/>
                </a:moveTo>
                <a:cubicBezTo>
                  <a:pt x="216680" y="28657"/>
                  <a:pt x="216431" y="28906"/>
                  <a:pt x="216408" y="29224"/>
                </a:cubicBezTo>
                <a:cubicBezTo>
                  <a:pt x="216385" y="29563"/>
                  <a:pt x="216657" y="29835"/>
                  <a:pt x="216997" y="29858"/>
                </a:cubicBezTo>
                <a:cubicBezTo>
                  <a:pt x="217314" y="29835"/>
                  <a:pt x="217563" y="29586"/>
                  <a:pt x="217586" y="29292"/>
                </a:cubicBezTo>
                <a:lnTo>
                  <a:pt x="217609" y="29292"/>
                </a:lnTo>
                <a:cubicBezTo>
                  <a:pt x="217609" y="28952"/>
                  <a:pt x="217337" y="28657"/>
                  <a:pt x="216997" y="28657"/>
                </a:cubicBezTo>
                <a:close/>
                <a:moveTo>
                  <a:pt x="69297" y="28725"/>
                </a:moveTo>
                <a:cubicBezTo>
                  <a:pt x="69002" y="28725"/>
                  <a:pt x="68753" y="28974"/>
                  <a:pt x="68708" y="29269"/>
                </a:cubicBezTo>
                <a:cubicBezTo>
                  <a:pt x="68708" y="29586"/>
                  <a:pt x="68957" y="29858"/>
                  <a:pt x="69274" y="29858"/>
                </a:cubicBezTo>
                <a:cubicBezTo>
                  <a:pt x="69288" y="29859"/>
                  <a:pt x="69301" y="29859"/>
                  <a:pt x="69314" y="29859"/>
                </a:cubicBezTo>
                <a:cubicBezTo>
                  <a:pt x="69612" y="29859"/>
                  <a:pt x="69840" y="29619"/>
                  <a:pt x="69840" y="29337"/>
                </a:cubicBezTo>
                <a:cubicBezTo>
                  <a:pt x="69863" y="29020"/>
                  <a:pt x="69614" y="28725"/>
                  <a:pt x="69297" y="28725"/>
                </a:cubicBezTo>
                <a:close/>
                <a:moveTo>
                  <a:pt x="123529" y="28725"/>
                </a:moveTo>
                <a:cubicBezTo>
                  <a:pt x="123212" y="28725"/>
                  <a:pt x="122940" y="28974"/>
                  <a:pt x="122940" y="29292"/>
                </a:cubicBezTo>
                <a:cubicBezTo>
                  <a:pt x="122917" y="29609"/>
                  <a:pt x="123189" y="29881"/>
                  <a:pt x="123506" y="29881"/>
                </a:cubicBezTo>
                <a:cubicBezTo>
                  <a:pt x="123823" y="29881"/>
                  <a:pt x="124095" y="29631"/>
                  <a:pt x="124095" y="29314"/>
                </a:cubicBezTo>
                <a:cubicBezTo>
                  <a:pt x="124095" y="28997"/>
                  <a:pt x="123846" y="28725"/>
                  <a:pt x="123529" y="28725"/>
                </a:cubicBezTo>
                <a:close/>
                <a:moveTo>
                  <a:pt x="251634" y="28748"/>
                </a:moveTo>
                <a:cubicBezTo>
                  <a:pt x="251339" y="28771"/>
                  <a:pt x="251090" y="28997"/>
                  <a:pt x="251068" y="29314"/>
                </a:cubicBezTo>
                <a:cubicBezTo>
                  <a:pt x="251068" y="29609"/>
                  <a:pt x="251317" y="29881"/>
                  <a:pt x="251634" y="29881"/>
                </a:cubicBezTo>
                <a:cubicBezTo>
                  <a:pt x="251951" y="29881"/>
                  <a:pt x="252223" y="29631"/>
                  <a:pt x="252200" y="29314"/>
                </a:cubicBezTo>
                <a:cubicBezTo>
                  <a:pt x="252200" y="28997"/>
                  <a:pt x="251951" y="28748"/>
                  <a:pt x="251634" y="28748"/>
                </a:cubicBezTo>
                <a:close/>
                <a:moveTo>
                  <a:pt x="30021" y="28792"/>
                </a:moveTo>
                <a:cubicBezTo>
                  <a:pt x="29721" y="28792"/>
                  <a:pt x="29472" y="29033"/>
                  <a:pt x="29472" y="29337"/>
                </a:cubicBezTo>
                <a:cubicBezTo>
                  <a:pt x="29495" y="29654"/>
                  <a:pt x="29721" y="29881"/>
                  <a:pt x="30016" y="29903"/>
                </a:cubicBezTo>
                <a:cubicBezTo>
                  <a:pt x="30310" y="29903"/>
                  <a:pt x="30559" y="29677"/>
                  <a:pt x="30582" y="29382"/>
                </a:cubicBezTo>
                <a:cubicBezTo>
                  <a:pt x="30605" y="29065"/>
                  <a:pt x="30378" y="28816"/>
                  <a:pt x="30061" y="28816"/>
                </a:cubicBezTo>
                <a:lnTo>
                  <a:pt x="30061" y="28793"/>
                </a:lnTo>
                <a:cubicBezTo>
                  <a:pt x="30048" y="28792"/>
                  <a:pt x="30034" y="28792"/>
                  <a:pt x="30021" y="28792"/>
                </a:cubicBezTo>
                <a:close/>
                <a:moveTo>
                  <a:pt x="143124" y="28748"/>
                </a:moveTo>
                <a:cubicBezTo>
                  <a:pt x="142807" y="28748"/>
                  <a:pt x="142558" y="29020"/>
                  <a:pt x="142558" y="29337"/>
                </a:cubicBezTo>
                <a:cubicBezTo>
                  <a:pt x="142558" y="29654"/>
                  <a:pt x="142830" y="29903"/>
                  <a:pt x="143147" y="29903"/>
                </a:cubicBezTo>
                <a:cubicBezTo>
                  <a:pt x="143464" y="29903"/>
                  <a:pt x="143736" y="29631"/>
                  <a:pt x="143713" y="29314"/>
                </a:cubicBezTo>
                <a:cubicBezTo>
                  <a:pt x="143713" y="28997"/>
                  <a:pt x="143441" y="28748"/>
                  <a:pt x="143124" y="28748"/>
                </a:cubicBezTo>
                <a:close/>
                <a:moveTo>
                  <a:pt x="197388" y="28701"/>
                </a:moveTo>
                <a:cubicBezTo>
                  <a:pt x="197064" y="28701"/>
                  <a:pt x="196791" y="28987"/>
                  <a:pt x="196813" y="29314"/>
                </a:cubicBezTo>
                <a:cubicBezTo>
                  <a:pt x="196813" y="29648"/>
                  <a:pt x="197075" y="29916"/>
                  <a:pt x="197406" y="29926"/>
                </a:cubicBezTo>
                <a:lnTo>
                  <a:pt x="197406" y="29926"/>
                </a:lnTo>
                <a:cubicBezTo>
                  <a:pt x="197744" y="29901"/>
                  <a:pt x="198013" y="29630"/>
                  <a:pt x="198036" y="29314"/>
                </a:cubicBezTo>
                <a:cubicBezTo>
                  <a:pt x="198036" y="28974"/>
                  <a:pt x="197742" y="28703"/>
                  <a:pt x="197424" y="28703"/>
                </a:cubicBezTo>
                <a:cubicBezTo>
                  <a:pt x="197412" y="28702"/>
                  <a:pt x="197400" y="28701"/>
                  <a:pt x="197388" y="28701"/>
                </a:cubicBezTo>
                <a:close/>
                <a:moveTo>
                  <a:pt x="49616" y="28792"/>
                </a:moveTo>
                <a:cubicBezTo>
                  <a:pt x="49318" y="28792"/>
                  <a:pt x="49091" y="29033"/>
                  <a:pt x="49113" y="29337"/>
                </a:cubicBezTo>
                <a:cubicBezTo>
                  <a:pt x="49090" y="29631"/>
                  <a:pt x="49339" y="29903"/>
                  <a:pt x="49634" y="29926"/>
                </a:cubicBezTo>
                <a:lnTo>
                  <a:pt x="49634" y="29903"/>
                </a:lnTo>
                <a:cubicBezTo>
                  <a:pt x="49951" y="29903"/>
                  <a:pt x="50223" y="29654"/>
                  <a:pt x="50223" y="29314"/>
                </a:cubicBezTo>
                <a:cubicBezTo>
                  <a:pt x="50200" y="29020"/>
                  <a:pt x="49951" y="28793"/>
                  <a:pt x="49656" y="28793"/>
                </a:cubicBezTo>
                <a:cubicBezTo>
                  <a:pt x="49643" y="28792"/>
                  <a:pt x="49630" y="28792"/>
                  <a:pt x="49616" y="28792"/>
                </a:cubicBezTo>
                <a:close/>
                <a:moveTo>
                  <a:pt x="197406" y="29926"/>
                </a:moveTo>
                <a:cubicBezTo>
                  <a:pt x="197404" y="29926"/>
                  <a:pt x="197403" y="29926"/>
                  <a:pt x="197402" y="29926"/>
                </a:cubicBezTo>
                <a:lnTo>
                  <a:pt x="197424" y="29926"/>
                </a:lnTo>
                <a:cubicBezTo>
                  <a:pt x="197418" y="29926"/>
                  <a:pt x="197412" y="29926"/>
                  <a:pt x="197406" y="29926"/>
                </a:cubicBezTo>
                <a:close/>
                <a:moveTo>
                  <a:pt x="212466" y="28748"/>
                </a:moveTo>
                <a:cubicBezTo>
                  <a:pt x="212126" y="28748"/>
                  <a:pt x="211855" y="29020"/>
                  <a:pt x="211855" y="29359"/>
                </a:cubicBezTo>
                <a:cubicBezTo>
                  <a:pt x="211855" y="29677"/>
                  <a:pt x="212126" y="29926"/>
                  <a:pt x="212444" y="29926"/>
                </a:cubicBezTo>
                <a:cubicBezTo>
                  <a:pt x="212783" y="29926"/>
                  <a:pt x="213033" y="29677"/>
                  <a:pt x="213033" y="29359"/>
                </a:cubicBezTo>
                <a:cubicBezTo>
                  <a:pt x="213033" y="29042"/>
                  <a:pt x="212783" y="28771"/>
                  <a:pt x="212466" y="28771"/>
                </a:cubicBezTo>
                <a:lnTo>
                  <a:pt x="212466" y="28748"/>
                </a:lnTo>
                <a:close/>
                <a:moveTo>
                  <a:pt x="232121" y="28792"/>
                </a:moveTo>
                <a:cubicBezTo>
                  <a:pt x="232109" y="28792"/>
                  <a:pt x="232096" y="28792"/>
                  <a:pt x="232084" y="28793"/>
                </a:cubicBezTo>
                <a:cubicBezTo>
                  <a:pt x="231767" y="28793"/>
                  <a:pt x="231495" y="29042"/>
                  <a:pt x="231495" y="29359"/>
                </a:cubicBezTo>
                <a:cubicBezTo>
                  <a:pt x="231518" y="29677"/>
                  <a:pt x="231767" y="29926"/>
                  <a:pt x="232084" y="29926"/>
                </a:cubicBezTo>
                <a:cubicBezTo>
                  <a:pt x="232401" y="29926"/>
                  <a:pt x="232628" y="29677"/>
                  <a:pt x="232650" y="29382"/>
                </a:cubicBezTo>
                <a:cubicBezTo>
                  <a:pt x="232650" y="29056"/>
                  <a:pt x="232420" y="28792"/>
                  <a:pt x="232121" y="28792"/>
                </a:cubicBezTo>
                <a:close/>
                <a:moveTo>
                  <a:pt x="103971" y="28792"/>
                </a:moveTo>
                <a:cubicBezTo>
                  <a:pt x="103959" y="28792"/>
                  <a:pt x="103946" y="28792"/>
                  <a:pt x="103934" y="28793"/>
                </a:cubicBezTo>
                <a:cubicBezTo>
                  <a:pt x="103617" y="28793"/>
                  <a:pt x="103367" y="29020"/>
                  <a:pt x="103367" y="29337"/>
                </a:cubicBezTo>
                <a:cubicBezTo>
                  <a:pt x="103345" y="29654"/>
                  <a:pt x="103594" y="29926"/>
                  <a:pt x="103934" y="29926"/>
                </a:cubicBezTo>
                <a:cubicBezTo>
                  <a:pt x="103946" y="29927"/>
                  <a:pt x="103959" y="29927"/>
                  <a:pt x="103971" y="29927"/>
                </a:cubicBezTo>
                <a:cubicBezTo>
                  <a:pt x="104270" y="29927"/>
                  <a:pt x="104500" y="29664"/>
                  <a:pt x="104500" y="29359"/>
                </a:cubicBezTo>
                <a:cubicBezTo>
                  <a:pt x="104522" y="29055"/>
                  <a:pt x="104272" y="28792"/>
                  <a:pt x="103971" y="28792"/>
                </a:cubicBezTo>
                <a:close/>
                <a:moveTo>
                  <a:pt x="266727" y="28860"/>
                </a:moveTo>
                <a:cubicBezTo>
                  <a:pt x="266718" y="28860"/>
                  <a:pt x="266708" y="28861"/>
                  <a:pt x="266699" y="28861"/>
                </a:cubicBezTo>
                <a:cubicBezTo>
                  <a:pt x="266427" y="28884"/>
                  <a:pt x="266200" y="29110"/>
                  <a:pt x="266200" y="29405"/>
                </a:cubicBezTo>
                <a:cubicBezTo>
                  <a:pt x="266200" y="29723"/>
                  <a:pt x="266464" y="29940"/>
                  <a:pt x="266740" y="29940"/>
                </a:cubicBezTo>
                <a:cubicBezTo>
                  <a:pt x="266877" y="29940"/>
                  <a:pt x="267017" y="29887"/>
                  <a:pt x="267129" y="29767"/>
                </a:cubicBezTo>
                <a:cubicBezTo>
                  <a:pt x="267462" y="29412"/>
                  <a:pt x="267207" y="28860"/>
                  <a:pt x="266727" y="28860"/>
                </a:cubicBezTo>
                <a:close/>
                <a:moveTo>
                  <a:pt x="10398" y="28884"/>
                </a:moveTo>
                <a:cubicBezTo>
                  <a:pt x="10103" y="28884"/>
                  <a:pt x="9854" y="29156"/>
                  <a:pt x="9877" y="29450"/>
                </a:cubicBezTo>
                <a:cubicBezTo>
                  <a:pt x="9900" y="29745"/>
                  <a:pt x="10149" y="29948"/>
                  <a:pt x="10443" y="29948"/>
                </a:cubicBezTo>
                <a:cubicBezTo>
                  <a:pt x="10715" y="29926"/>
                  <a:pt x="10942" y="29677"/>
                  <a:pt x="10919" y="29405"/>
                </a:cubicBezTo>
                <a:cubicBezTo>
                  <a:pt x="10919" y="29110"/>
                  <a:pt x="10692" y="28884"/>
                  <a:pt x="10398" y="28884"/>
                </a:cubicBezTo>
                <a:close/>
                <a:moveTo>
                  <a:pt x="158174" y="28769"/>
                </a:moveTo>
                <a:cubicBezTo>
                  <a:pt x="158038" y="28769"/>
                  <a:pt x="157899" y="28818"/>
                  <a:pt x="157781" y="28929"/>
                </a:cubicBezTo>
                <a:cubicBezTo>
                  <a:pt x="157396" y="29269"/>
                  <a:pt x="157622" y="29926"/>
                  <a:pt x="158143" y="29948"/>
                </a:cubicBezTo>
                <a:cubicBezTo>
                  <a:pt x="158461" y="29948"/>
                  <a:pt x="158732" y="29699"/>
                  <a:pt x="158755" y="29382"/>
                </a:cubicBezTo>
                <a:cubicBezTo>
                  <a:pt x="158771" y="29021"/>
                  <a:pt x="158482" y="28769"/>
                  <a:pt x="158174" y="28769"/>
                </a:cubicBezTo>
                <a:close/>
                <a:moveTo>
                  <a:pt x="177807" y="28748"/>
                </a:moveTo>
                <a:cubicBezTo>
                  <a:pt x="177467" y="28771"/>
                  <a:pt x="177195" y="29020"/>
                  <a:pt x="177195" y="29359"/>
                </a:cubicBezTo>
                <a:cubicBezTo>
                  <a:pt x="177195" y="29677"/>
                  <a:pt x="177444" y="29926"/>
                  <a:pt x="177761" y="29948"/>
                </a:cubicBezTo>
                <a:cubicBezTo>
                  <a:pt x="177775" y="29949"/>
                  <a:pt x="177788" y="29950"/>
                  <a:pt x="177801" y="29950"/>
                </a:cubicBezTo>
                <a:cubicBezTo>
                  <a:pt x="178103" y="29950"/>
                  <a:pt x="178374" y="29708"/>
                  <a:pt x="178396" y="29382"/>
                </a:cubicBezTo>
                <a:cubicBezTo>
                  <a:pt x="178396" y="29042"/>
                  <a:pt x="178146" y="28771"/>
                  <a:pt x="177807" y="28748"/>
                </a:cubicBezTo>
                <a:close/>
                <a:moveTo>
                  <a:pt x="64675" y="28838"/>
                </a:moveTo>
                <a:cubicBezTo>
                  <a:pt x="64381" y="28861"/>
                  <a:pt x="64132" y="29088"/>
                  <a:pt x="64109" y="29382"/>
                </a:cubicBezTo>
                <a:cubicBezTo>
                  <a:pt x="64109" y="29699"/>
                  <a:pt x="64358" y="29948"/>
                  <a:pt x="64675" y="29948"/>
                </a:cubicBezTo>
                <a:cubicBezTo>
                  <a:pt x="64689" y="29949"/>
                  <a:pt x="64702" y="29950"/>
                  <a:pt x="64715" y="29950"/>
                </a:cubicBezTo>
                <a:cubicBezTo>
                  <a:pt x="65013" y="29950"/>
                  <a:pt x="65241" y="29709"/>
                  <a:pt x="65219" y="29427"/>
                </a:cubicBezTo>
                <a:cubicBezTo>
                  <a:pt x="65219" y="29110"/>
                  <a:pt x="64993" y="28861"/>
                  <a:pt x="64675" y="28838"/>
                </a:cubicBezTo>
                <a:close/>
                <a:moveTo>
                  <a:pt x="84316" y="28838"/>
                </a:moveTo>
                <a:cubicBezTo>
                  <a:pt x="83999" y="28838"/>
                  <a:pt x="83727" y="29110"/>
                  <a:pt x="83750" y="29427"/>
                </a:cubicBezTo>
                <a:cubicBezTo>
                  <a:pt x="83750" y="29745"/>
                  <a:pt x="84021" y="29971"/>
                  <a:pt x="84316" y="29971"/>
                </a:cubicBezTo>
                <a:cubicBezTo>
                  <a:pt x="84610" y="29971"/>
                  <a:pt x="84860" y="29722"/>
                  <a:pt x="84882" y="29427"/>
                </a:cubicBezTo>
                <a:cubicBezTo>
                  <a:pt x="84882" y="29110"/>
                  <a:pt x="84633" y="28838"/>
                  <a:pt x="84316" y="28838"/>
                </a:cubicBezTo>
                <a:close/>
                <a:moveTo>
                  <a:pt x="138611" y="28837"/>
                </a:moveTo>
                <a:cubicBezTo>
                  <a:pt x="138598" y="28837"/>
                  <a:pt x="138584" y="28838"/>
                  <a:pt x="138571" y="28838"/>
                </a:cubicBezTo>
                <a:lnTo>
                  <a:pt x="138548" y="28838"/>
                </a:lnTo>
                <a:cubicBezTo>
                  <a:pt x="138231" y="28861"/>
                  <a:pt x="138005" y="29133"/>
                  <a:pt x="138005" y="29450"/>
                </a:cubicBezTo>
                <a:cubicBezTo>
                  <a:pt x="138027" y="29745"/>
                  <a:pt x="138299" y="29971"/>
                  <a:pt x="138594" y="29971"/>
                </a:cubicBezTo>
                <a:cubicBezTo>
                  <a:pt x="138911" y="29971"/>
                  <a:pt x="139160" y="29699"/>
                  <a:pt x="139160" y="29382"/>
                </a:cubicBezTo>
                <a:cubicBezTo>
                  <a:pt x="139160" y="29078"/>
                  <a:pt x="138911" y="28837"/>
                  <a:pt x="138611" y="28837"/>
                </a:cubicBezTo>
                <a:close/>
                <a:moveTo>
                  <a:pt x="247126" y="28838"/>
                </a:moveTo>
                <a:cubicBezTo>
                  <a:pt x="246809" y="28838"/>
                  <a:pt x="246537" y="29110"/>
                  <a:pt x="246560" y="29427"/>
                </a:cubicBezTo>
                <a:cubicBezTo>
                  <a:pt x="246560" y="29745"/>
                  <a:pt x="246831" y="29971"/>
                  <a:pt x="247126" y="29971"/>
                </a:cubicBezTo>
                <a:cubicBezTo>
                  <a:pt x="247420" y="29948"/>
                  <a:pt x="247670" y="29699"/>
                  <a:pt x="247670" y="29405"/>
                </a:cubicBezTo>
                <a:cubicBezTo>
                  <a:pt x="247670" y="29110"/>
                  <a:pt x="247420" y="28861"/>
                  <a:pt x="247126" y="28838"/>
                </a:cubicBezTo>
                <a:close/>
                <a:moveTo>
                  <a:pt x="281800" y="28950"/>
                </a:moveTo>
                <a:cubicBezTo>
                  <a:pt x="281788" y="28950"/>
                  <a:pt x="281776" y="28951"/>
                  <a:pt x="281763" y="28952"/>
                </a:cubicBezTo>
                <a:cubicBezTo>
                  <a:pt x="281469" y="28952"/>
                  <a:pt x="281265" y="29201"/>
                  <a:pt x="281265" y="29473"/>
                </a:cubicBezTo>
                <a:cubicBezTo>
                  <a:pt x="281265" y="29767"/>
                  <a:pt x="281514" y="29971"/>
                  <a:pt x="281786" y="29971"/>
                </a:cubicBezTo>
                <a:cubicBezTo>
                  <a:pt x="282080" y="29971"/>
                  <a:pt x="282307" y="29722"/>
                  <a:pt x="282284" y="29450"/>
                </a:cubicBezTo>
                <a:cubicBezTo>
                  <a:pt x="282262" y="29169"/>
                  <a:pt x="282055" y="28950"/>
                  <a:pt x="281800" y="28950"/>
                </a:cubicBezTo>
                <a:close/>
                <a:moveTo>
                  <a:pt x="45058" y="28929"/>
                </a:moveTo>
                <a:cubicBezTo>
                  <a:pt x="44740" y="28929"/>
                  <a:pt x="44514" y="29178"/>
                  <a:pt x="44514" y="29495"/>
                </a:cubicBezTo>
                <a:cubicBezTo>
                  <a:pt x="44537" y="29790"/>
                  <a:pt x="44786" y="30016"/>
                  <a:pt x="45080" y="30016"/>
                </a:cubicBezTo>
                <a:cubicBezTo>
                  <a:pt x="45375" y="29994"/>
                  <a:pt x="45601" y="29745"/>
                  <a:pt x="45624" y="29450"/>
                </a:cubicBezTo>
                <a:cubicBezTo>
                  <a:pt x="45601" y="29156"/>
                  <a:pt x="45352" y="28929"/>
                  <a:pt x="45058" y="28929"/>
                </a:cubicBezTo>
                <a:close/>
                <a:moveTo>
                  <a:pt x="192809" y="28814"/>
                </a:moveTo>
                <a:cubicBezTo>
                  <a:pt x="192488" y="28814"/>
                  <a:pt x="192237" y="29078"/>
                  <a:pt x="192237" y="29405"/>
                </a:cubicBezTo>
                <a:cubicBezTo>
                  <a:pt x="192237" y="29745"/>
                  <a:pt x="192509" y="30016"/>
                  <a:pt x="192848" y="30016"/>
                </a:cubicBezTo>
                <a:cubicBezTo>
                  <a:pt x="193166" y="29994"/>
                  <a:pt x="193437" y="29722"/>
                  <a:pt x="193437" y="29382"/>
                </a:cubicBezTo>
                <a:cubicBezTo>
                  <a:pt x="193415" y="29065"/>
                  <a:pt x="193166" y="28816"/>
                  <a:pt x="192848" y="28816"/>
                </a:cubicBezTo>
                <a:cubicBezTo>
                  <a:pt x="192835" y="28815"/>
                  <a:pt x="192822" y="28814"/>
                  <a:pt x="192809" y="28814"/>
                </a:cubicBezTo>
                <a:close/>
                <a:moveTo>
                  <a:pt x="118958" y="28882"/>
                </a:moveTo>
                <a:cubicBezTo>
                  <a:pt x="118657" y="28882"/>
                  <a:pt x="118388" y="29125"/>
                  <a:pt x="118409" y="29450"/>
                </a:cubicBezTo>
                <a:lnTo>
                  <a:pt x="118432" y="29450"/>
                </a:lnTo>
                <a:cubicBezTo>
                  <a:pt x="118432" y="29745"/>
                  <a:pt x="118659" y="29994"/>
                  <a:pt x="118930" y="30016"/>
                </a:cubicBezTo>
                <a:cubicBezTo>
                  <a:pt x="118944" y="30017"/>
                  <a:pt x="118957" y="30018"/>
                  <a:pt x="118970" y="30018"/>
                </a:cubicBezTo>
                <a:cubicBezTo>
                  <a:pt x="119270" y="30018"/>
                  <a:pt x="119521" y="29776"/>
                  <a:pt x="119565" y="29473"/>
                </a:cubicBezTo>
                <a:cubicBezTo>
                  <a:pt x="119587" y="29156"/>
                  <a:pt x="119338" y="28884"/>
                  <a:pt x="118998" y="28884"/>
                </a:cubicBezTo>
                <a:cubicBezTo>
                  <a:pt x="118985" y="28883"/>
                  <a:pt x="118972" y="28882"/>
                  <a:pt x="118958" y="28882"/>
                </a:cubicBezTo>
                <a:close/>
                <a:moveTo>
                  <a:pt x="5853" y="28996"/>
                </a:moveTo>
                <a:cubicBezTo>
                  <a:pt x="5575" y="28996"/>
                  <a:pt x="5347" y="29235"/>
                  <a:pt x="5369" y="29495"/>
                </a:cubicBezTo>
                <a:cubicBezTo>
                  <a:pt x="5346" y="29790"/>
                  <a:pt x="5573" y="30016"/>
                  <a:pt x="5867" y="30039"/>
                </a:cubicBezTo>
                <a:cubicBezTo>
                  <a:pt x="6139" y="30039"/>
                  <a:pt x="6388" y="29813"/>
                  <a:pt x="6388" y="29518"/>
                </a:cubicBezTo>
                <a:cubicBezTo>
                  <a:pt x="6411" y="29224"/>
                  <a:pt x="6162" y="28997"/>
                  <a:pt x="5890" y="28997"/>
                </a:cubicBezTo>
                <a:cubicBezTo>
                  <a:pt x="5877" y="28996"/>
                  <a:pt x="5865" y="28996"/>
                  <a:pt x="5853" y="28996"/>
                </a:cubicBezTo>
                <a:close/>
                <a:moveTo>
                  <a:pt x="25530" y="28952"/>
                </a:moveTo>
                <a:cubicBezTo>
                  <a:pt x="25236" y="28952"/>
                  <a:pt x="24987" y="29178"/>
                  <a:pt x="24964" y="29473"/>
                </a:cubicBezTo>
                <a:cubicBezTo>
                  <a:pt x="24941" y="29767"/>
                  <a:pt x="25168" y="30039"/>
                  <a:pt x="25485" y="30039"/>
                </a:cubicBezTo>
                <a:cubicBezTo>
                  <a:pt x="25780" y="30039"/>
                  <a:pt x="26029" y="29835"/>
                  <a:pt x="26051" y="29541"/>
                </a:cubicBezTo>
                <a:cubicBezTo>
                  <a:pt x="26051" y="29246"/>
                  <a:pt x="25825" y="28974"/>
                  <a:pt x="25530" y="28952"/>
                </a:cubicBezTo>
                <a:close/>
                <a:moveTo>
                  <a:pt x="99395" y="28905"/>
                </a:moveTo>
                <a:cubicBezTo>
                  <a:pt x="99383" y="28905"/>
                  <a:pt x="99370" y="28906"/>
                  <a:pt x="99358" y="28906"/>
                </a:cubicBezTo>
                <a:cubicBezTo>
                  <a:pt x="99041" y="28906"/>
                  <a:pt x="98769" y="29156"/>
                  <a:pt x="98769" y="29473"/>
                </a:cubicBezTo>
                <a:cubicBezTo>
                  <a:pt x="98791" y="29790"/>
                  <a:pt x="99063" y="30039"/>
                  <a:pt x="99380" y="30039"/>
                </a:cubicBezTo>
                <a:cubicBezTo>
                  <a:pt x="99675" y="30016"/>
                  <a:pt x="99924" y="29767"/>
                  <a:pt x="99924" y="29473"/>
                </a:cubicBezTo>
                <a:cubicBezTo>
                  <a:pt x="99924" y="29168"/>
                  <a:pt x="99694" y="28905"/>
                  <a:pt x="99395" y="28905"/>
                </a:cubicBezTo>
                <a:close/>
                <a:moveTo>
                  <a:pt x="153658" y="28884"/>
                </a:moveTo>
                <a:cubicBezTo>
                  <a:pt x="153341" y="28884"/>
                  <a:pt x="153092" y="29156"/>
                  <a:pt x="153092" y="29450"/>
                </a:cubicBezTo>
                <a:cubicBezTo>
                  <a:pt x="153069" y="29767"/>
                  <a:pt x="153341" y="30039"/>
                  <a:pt x="153658" y="30039"/>
                </a:cubicBezTo>
                <a:cubicBezTo>
                  <a:pt x="153975" y="30016"/>
                  <a:pt x="154224" y="29745"/>
                  <a:pt x="154224" y="29427"/>
                </a:cubicBezTo>
                <a:cubicBezTo>
                  <a:pt x="154202" y="29133"/>
                  <a:pt x="153953" y="28884"/>
                  <a:pt x="153658" y="28884"/>
                </a:cubicBezTo>
                <a:close/>
                <a:moveTo>
                  <a:pt x="227525" y="28905"/>
                </a:moveTo>
                <a:cubicBezTo>
                  <a:pt x="227512" y="28905"/>
                  <a:pt x="227499" y="28905"/>
                  <a:pt x="227485" y="28906"/>
                </a:cubicBezTo>
                <a:cubicBezTo>
                  <a:pt x="227168" y="28906"/>
                  <a:pt x="226919" y="29156"/>
                  <a:pt x="226919" y="29495"/>
                </a:cubicBezTo>
                <a:cubicBezTo>
                  <a:pt x="226942" y="29790"/>
                  <a:pt x="227191" y="30016"/>
                  <a:pt x="227485" y="30039"/>
                </a:cubicBezTo>
                <a:cubicBezTo>
                  <a:pt x="227825" y="30039"/>
                  <a:pt x="228074" y="29767"/>
                  <a:pt x="228052" y="29450"/>
                </a:cubicBezTo>
                <a:cubicBezTo>
                  <a:pt x="228052" y="29146"/>
                  <a:pt x="227823" y="28905"/>
                  <a:pt x="227525" y="28905"/>
                </a:cubicBezTo>
                <a:close/>
                <a:moveTo>
                  <a:pt x="173276" y="28861"/>
                </a:moveTo>
                <a:cubicBezTo>
                  <a:pt x="172505" y="28861"/>
                  <a:pt x="172468" y="30017"/>
                  <a:pt x="173253" y="30039"/>
                </a:cubicBezTo>
                <a:cubicBezTo>
                  <a:pt x="173267" y="30040"/>
                  <a:pt x="173280" y="30041"/>
                  <a:pt x="173293" y="30041"/>
                </a:cubicBezTo>
                <a:cubicBezTo>
                  <a:pt x="173593" y="30041"/>
                  <a:pt x="173843" y="29798"/>
                  <a:pt x="173865" y="29473"/>
                </a:cubicBezTo>
                <a:cubicBezTo>
                  <a:pt x="173865" y="29156"/>
                  <a:pt x="173616" y="28884"/>
                  <a:pt x="173299" y="28861"/>
                </a:cubicBezTo>
                <a:cubicBezTo>
                  <a:pt x="173291" y="28861"/>
                  <a:pt x="173283" y="28861"/>
                  <a:pt x="173276" y="28861"/>
                </a:cubicBezTo>
                <a:close/>
                <a:moveTo>
                  <a:pt x="262145" y="28974"/>
                </a:moveTo>
                <a:cubicBezTo>
                  <a:pt x="261873" y="28974"/>
                  <a:pt x="261647" y="29201"/>
                  <a:pt x="261601" y="29473"/>
                </a:cubicBezTo>
                <a:cubicBezTo>
                  <a:pt x="261601" y="29767"/>
                  <a:pt x="261828" y="30016"/>
                  <a:pt x="262123" y="30039"/>
                </a:cubicBezTo>
                <a:cubicBezTo>
                  <a:pt x="262135" y="30040"/>
                  <a:pt x="262147" y="30041"/>
                  <a:pt x="262160" y="30041"/>
                </a:cubicBezTo>
                <a:cubicBezTo>
                  <a:pt x="262438" y="30041"/>
                  <a:pt x="262667" y="29800"/>
                  <a:pt x="262689" y="29518"/>
                </a:cubicBezTo>
                <a:cubicBezTo>
                  <a:pt x="262689" y="29224"/>
                  <a:pt x="262440" y="28974"/>
                  <a:pt x="262145" y="28974"/>
                </a:cubicBezTo>
                <a:close/>
                <a:moveTo>
                  <a:pt x="79740" y="28952"/>
                </a:moveTo>
                <a:cubicBezTo>
                  <a:pt x="79400" y="28952"/>
                  <a:pt x="79151" y="29201"/>
                  <a:pt x="79174" y="29518"/>
                </a:cubicBezTo>
                <a:cubicBezTo>
                  <a:pt x="79151" y="29835"/>
                  <a:pt x="79400" y="30062"/>
                  <a:pt x="79717" y="30062"/>
                </a:cubicBezTo>
                <a:cubicBezTo>
                  <a:pt x="80034" y="30062"/>
                  <a:pt x="80306" y="29813"/>
                  <a:pt x="80306" y="29495"/>
                </a:cubicBezTo>
                <a:cubicBezTo>
                  <a:pt x="80261" y="29201"/>
                  <a:pt x="80034" y="28952"/>
                  <a:pt x="79740" y="28952"/>
                </a:cubicBezTo>
                <a:close/>
                <a:moveTo>
                  <a:pt x="277232" y="29042"/>
                </a:moveTo>
                <a:cubicBezTo>
                  <a:pt x="276938" y="29042"/>
                  <a:pt x="276711" y="29292"/>
                  <a:pt x="276734" y="29563"/>
                </a:cubicBezTo>
                <a:cubicBezTo>
                  <a:pt x="276712" y="29844"/>
                  <a:pt x="276938" y="30063"/>
                  <a:pt x="277214" y="30063"/>
                </a:cubicBezTo>
                <a:cubicBezTo>
                  <a:pt x="277228" y="30063"/>
                  <a:pt x="277241" y="30063"/>
                  <a:pt x="277255" y="30062"/>
                </a:cubicBezTo>
                <a:cubicBezTo>
                  <a:pt x="277527" y="30062"/>
                  <a:pt x="277753" y="29835"/>
                  <a:pt x="277753" y="29541"/>
                </a:cubicBezTo>
                <a:cubicBezTo>
                  <a:pt x="277731" y="29269"/>
                  <a:pt x="277504" y="29042"/>
                  <a:pt x="277232" y="29042"/>
                </a:cubicBezTo>
                <a:close/>
                <a:moveTo>
                  <a:pt x="134063" y="28929"/>
                </a:moveTo>
                <a:cubicBezTo>
                  <a:pt x="133768" y="28929"/>
                  <a:pt x="133496" y="29133"/>
                  <a:pt x="133451" y="29427"/>
                </a:cubicBezTo>
                <a:cubicBezTo>
                  <a:pt x="133429" y="29767"/>
                  <a:pt x="133655" y="30039"/>
                  <a:pt x="133972" y="30062"/>
                </a:cubicBezTo>
                <a:cubicBezTo>
                  <a:pt x="134000" y="30066"/>
                  <a:pt x="134027" y="30068"/>
                  <a:pt x="134053" y="30068"/>
                </a:cubicBezTo>
                <a:cubicBezTo>
                  <a:pt x="134334" y="30068"/>
                  <a:pt x="134563" y="29855"/>
                  <a:pt x="134584" y="29586"/>
                </a:cubicBezTo>
                <a:cubicBezTo>
                  <a:pt x="134629" y="29246"/>
                  <a:pt x="134380" y="28952"/>
                  <a:pt x="134063" y="28929"/>
                </a:cubicBezTo>
                <a:close/>
                <a:moveTo>
                  <a:pt x="8600" y="29852"/>
                </a:moveTo>
                <a:cubicBezTo>
                  <a:pt x="8489" y="29852"/>
                  <a:pt x="8393" y="29937"/>
                  <a:pt x="8223" y="30107"/>
                </a:cubicBezTo>
                <a:lnTo>
                  <a:pt x="9061" y="30107"/>
                </a:lnTo>
                <a:cubicBezTo>
                  <a:pt x="8835" y="29937"/>
                  <a:pt x="8710" y="29852"/>
                  <a:pt x="8600" y="29852"/>
                </a:cubicBezTo>
                <a:close/>
                <a:moveTo>
                  <a:pt x="60167" y="28997"/>
                </a:moveTo>
                <a:cubicBezTo>
                  <a:pt x="59873" y="28997"/>
                  <a:pt x="59601" y="29246"/>
                  <a:pt x="59624" y="29541"/>
                </a:cubicBezTo>
                <a:cubicBezTo>
                  <a:pt x="59601" y="29835"/>
                  <a:pt x="59850" y="30084"/>
                  <a:pt x="60145" y="30107"/>
                </a:cubicBezTo>
                <a:cubicBezTo>
                  <a:pt x="60439" y="30107"/>
                  <a:pt x="60688" y="29858"/>
                  <a:pt x="60711" y="29563"/>
                </a:cubicBezTo>
                <a:cubicBezTo>
                  <a:pt x="60711" y="29269"/>
                  <a:pt x="60462" y="29020"/>
                  <a:pt x="60167" y="28997"/>
                </a:cubicBezTo>
                <a:close/>
                <a:moveTo>
                  <a:pt x="188312" y="28928"/>
                </a:moveTo>
                <a:cubicBezTo>
                  <a:pt x="188299" y="28928"/>
                  <a:pt x="188286" y="28928"/>
                  <a:pt x="188272" y="28929"/>
                </a:cubicBezTo>
                <a:cubicBezTo>
                  <a:pt x="187955" y="28929"/>
                  <a:pt x="187706" y="29201"/>
                  <a:pt x="187706" y="29518"/>
                </a:cubicBezTo>
                <a:cubicBezTo>
                  <a:pt x="187706" y="29835"/>
                  <a:pt x="187978" y="30107"/>
                  <a:pt x="188318" y="30107"/>
                </a:cubicBezTo>
                <a:cubicBezTo>
                  <a:pt x="188635" y="30084"/>
                  <a:pt x="188884" y="29835"/>
                  <a:pt x="188884" y="29518"/>
                </a:cubicBezTo>
                <a:cubicBezTo>
                  <a:pt x="188884" y="29192"/>
                  <a:pt x="188633" y="28928"/>
                  <a:pt x="188312" y="28928"/>
                </a:cubicBezTo>
                <a:close/>
                <a:moveTo>
                  <a:pt x="215143" y="29697"/>
                </a:moveTo>
                <a:cubicBezTo>
                  <a:pt x="214913" y="29697"/>
                  <a:pt x="214730" y="29872"/>
                  <a:pt x="214709" y="30107"/>
                </a:cubicBezTo>
                <a:lnTo>
                  <a:pt x="215728" y="30107"/>
                </a:lnTo>
                <a:cubicBezTo>
                  <a:pt x="215686" y="29872"/>
                  <a:pt x="215482" y="29697"/>
                  <a:pt x="215230" y="29697"/>
                </a:cubicBezTo>
                <a:cubicBezTo>
                  <a:pt x="215215" y="29697"/>
                  <a:pt x="215200" y="29698"/>
                  <a:pt x="215185" y="29699"/>
                </a:cubicBezTo>
                <a:cubicBezTo>
                  <a:pt x="215171" y="29698"/>
                  <a:pt x="215157" y="29697"/>
                  <a:pt x="215143" y="29697"/>
                </a:cubicBezTo>
                <a:close/>
                <a:moveTo>
                  <a:pt x="225707" y="29920"/>
                </a:moveTo>
                <a:cubicBezTo>
                  <a:pt x="225554" y="29920"/>
                  <a:pt x="225401" y="29982"/>
                  <a:pt x="225288" y="30107"/>
                </a:cubicBezTo>
                <a:lnTo>
                  <a:pt x="226126" y="30107"/>
                </a:lnTo>
                <a:cubicBezTo>
                  <a:pt x="226013" y="29982"/>
                  <a:pt x="225860" y="29920"/>
                  <a:pt x="225707" y="29920"/>
                </a:cubicBezTo>
                <a:close/>
                <a:moveTo>
                  <a:pt x="242573" y="29020"/>
                </a:moveTo>
                <a:cubicBezTo>
                  <a:pt x="242278" y="29020"/>
                  <a:pt x="242029" y="29246"/>
                  <a:pt x="242006" y="29541"/>
                </a:cubicBezTo>
                <a:cubicBezTo>
                  <a:pt x="242029" y="29858"/>
                  <a:pt x="242278" y="30107"/>
                  <a:pt x="242595" y="30107"/>
                </a:cubicBezTo>
                <a:cubicBezTo>
                  <a:pt x="242890" y="30084"/>
                  <a:pt x="243116" y="29835"/>
                  <a:pt x="243116" y="29541"/>
                </a:cubicBezTo>
                <a:cubicBezTo>
                  <a:pt x="243116" y="29246"/>
                  <a:pt x="242867" y="29020"/>
                  <a:pt x="242573" y="29020"/>
                </a:cubicBezTo>
                <a:close/>
                <a:moveTo>
                  <a:pt x="207913" y="28929"/>
                </a:moveTo>
                <a:cubicBezTo>
                  <a:pt x="207596" y="28929"/>
                  <a:pt x="207347" y="29178"/>
                  <a:pt x="207324" y="29495"/>
                </a:cubicBezTo>
                <a:cubicBezTo>
                  <a:pt x="207324" y="29857"/>
                  <a:pt x="207629" y="30109"/>
                  <a:pt x="207937" y="30109"/>
                </a:cubicBezTo>
                <a:cubicBezTo>
                  <a:pt x="208073" y="30109"/>
                  <a:pt x="208210" y="30060"/>
                  <a:pt x="208321" y="29948"/>
                </a:cubicBezTo>
                <a:cubicBezTo>
                  <a:pt x="208706" y="29563"/>
                  <a:pt x="208434" y="28929"/>
                  <a:pt x="207913" y="28929"/>
                </a:cubicBezTo>
                <a:close/>
                <a:moveTo>
                  <a:pt x="2740" y="29561"/>
                </a:moveTo>
                <a:cubicBezTo>
                  <a:pt x="2726" y="29561"/>
                  <a:pt x="2711" y="29562"/>
                  <a:pt x="2696" y="29563"/>
                </a:cubicBezTo>
                <a:cubicBezTo>
                  <a:pt x="2401" y="29586"/>
                  <a:pt x="2288" y="29745"/>
                  <a:pt x="2243" y="30130"/>
                </a:cubicBezTo>
                <a:lnTo>
                  <a:pt x="3217" y="30130"/>
                </a:lnTo>
                <a:cubicBezTo>
                  <a:pt x="3131" y="29745"/>
                  <a:pt x="2985" y="29561"/>
                  <a:pt x="2740" y="29561"/>
                </a:cubicBezTo>
                <a:close/>
                <a:moveTo>
                  <a:pt x="4083" y="29977"/>
                </a:moveTo>
                <a:cubicBezTo>
                  <a:pt x="3976" y="29977"/>
                  <a:pt x="3874" y="30028"/>
                  <a:pt x="3760" y="30130"/>
                </a:cubicBezTo>
                <a:lnTo>
                  <a:pt x="4440" y="30130"/>
                </a:lnTo>
                <a:cubicBezTo>
                  <a:pt x="4304" y="30028"/>
                  <a:pt x="4191" y="29977"/>
                  <a:pt x="4083" y="29977"/>
                </a:cubicBezTo>
                <a:close/>
                <a:moveTo>
                  <a:pt x="7272" y="29449"/>
                </a:moveTo>
                <a:cubicBezTo>
                  <a:pt x="7257" y="29449"/>
                  <a:pt x="7242" y="29449"/>
                  <a:pt x="7226" y="29450"/>
                </a:cubicBezTo>
                <a:cubicBezTo>
                  <a:pt x="6909" y="29450"/>
                  <a:pt x="6728" y="29699"/>
                  <a:pt x="6796" y="30130"/>
                </a:cubicBezTo>
                <a:lnTo>
                  <a:pt x="7725" y="30130"/>
                </a:lnTo>
                <a:cubicBezTo>
                  <a:pt x="7725" y="29676"/>
                  <a:pt x="7580" y="29449"/>
                  <a:pt x="7272" y="29449"/>
                </a:cubicBezTo>
                <a:close/>
                <a:moveTo>
                  <a:pt x="17721" y="29606"/>
                </a:moveTo>
                <a:cubicBezTo>
                  <a:pt x="17490" y="29606"/>
                  <a:pt x="17364" y="29733"/>
                  <a:pt x="17239" y="30130"/>
                </a:cubicBezTo>
                <a:lnTo>
                  <a:pt x="18236" y="30130"/>
                </a:lnTo>
                <a:cubicBezTo>
                  <a:pt x="18145" y="29745"/>
                  <a:pt x="18055" y="29609"/>
                  <a:pt x="17783" y="29609"/>
                </a:cubicBezTo>
                <a:cubicBezTo>
                  <a:pt x="17761" y="29607"/>
                  <a:pt x="17741" y="29606"/>
                  <a:pt x="17721" y="29606"/>
                </a:cubicBezTo>
                <a:close/>
                <a:moveTo>
                  <a:pt x="23644" y="29909"/>
                </a:moveTo>
                <a:cubicBezTo>
                  <a:pt x="23543" y="29909"/>
                  <a:pt x="23446" y="29982"/>
                  <a:pt x="23288" y="30130"/>
                </a:cubicBezTo>
                <a:lnTo>
                  <a:pt x="24035" y="30130"/>
                </a:lnTo>
                <a:cubicBezTo>
                  <a:pt x="23854" y="29982"/>
                  <a:pt x="23746" y="29909"/>
                  <a:pt x="23644" y="29909"/>
                </a:cubicBezTo>
                <a:close/>
                <a:moveTo>
                  <a:pt x="32710" y="29716"/>
                </a:moveTo>
                <a:cubicBezTo>
                  <a:pt x="32489" y="29716"/>
                  <a:pt x="32304" y="29904"/>
                  <a:pt x="32304" y="30130"/>
                </a:cubicBezTo>
                <a:lnTo>
                  <a:pt x="33278" y="30130"/>
                </a:lnTo>
                <a:cubicBezTo>
                  <a:pt x="33257" y="29904"/>
                  <a:pt x="33088" y="29716"/>
                  <a:pt x="32855" y="29716"/>
                </a:cubicBezTo>
                <a:cubicBezTo>
                  <a:pt x="32830" y="29716"/>
                  <a:pt x="32805" y="29718"/>
                  <a:pt x="32779" y="29722"/>
                </a:cubicBezTo>
                <a:cubicBezTo>
                  <a:pt x="32756" y="29718"/>
                  <a:pt x="32733" y="29716"/>
                  <a:pt x="32710" y="29716"/>
                </a:cubicBezTo>
                <a:close/>
                <a:moveTo>
                  <a:pt x="37392" y="29606"/>
                </a:moveTo>
                <a:cubicBezTo>
                  <a:pt x="37373" y="29606"/>
                  <a:pt x="37353" y="29607"/>
                  <a:pt x="37333" y="29609"/>
                </a:cubicBezTo>
                <a:cubicBezTo>
                  <a:pt x="37038" y="29631"/>
                  <a:pt x="36925" y="29790"/>
                  <a:pt x="36925" y="30130"/>
                </a:cubicBezTo>
                <a:lnTo>
                  <a:pt x="37876" y="30130"/>
                </a:lnTo>
                <a:cubicBezTo>
                  <a:pt x="37792" y="29750"/>
                  <a:pt x="37649" y="29606"/>
                  <a:pt x="37392" y="29606"/>
                </a:cubicBezTo>
                <a:close/>
                <a:moveTo>
                  <a:pt x="40550" y="29020"/>
                </a:moveTo>
                <a:cubicBezTo>
                  <a:pt x="40232" y="29020"/>
                  <a:pt x="39983" y="29246"/>
                  <a:pt x="39983" y="29563"/>
                </a:cubicBezTo>
                <a:cubicBezTo>
                  <a:pt x="39983" y="29858"/>
                  <a:pt x="40210" y="30107"/>
                  <a:pt x="40504" y="30130"/>
                </a:cubicBezTo>
                <a:cubicBezTo>
                  <a:pt x="40821" y="30130"/>
                  <a:pt x="41071" y="29881"/>
                  <a:pt x="41071" y="29586"/>
                </a:cubicBezTo>
                <a:cubicBezTo>
                  <a:pt x="41093" y="29269"/>
                  <a:pt x="40844" y="29020"/>
                  <a:pt x="40550" y="29020"/>
                </a:cubicBezTo>
                <a:close/>
                <a:moveTo>
                  <a:pt x="41909" y="29495"/>
                </a:moveTo>
                <a:cubicBezTo>
                  <a:pt x="41592" y="29495"/>
                  <a:pt x="41433" y="29677"/>
                  <a:pt x="41410" y="30130"/>
                </a:cubicBezTo>
                <a:lnTo>
                  <a:pt x="42385" y="30130"/>
                </a:lnTo>
                <a:cubicBezTo>
                  <a:pt x="42385" y="29699"/>
                  <a:pt x="42226" y="29495"/>
                  <a:pt x="41909" y="29495"/>
                </a:cubicBezTo>
                <a:close/>
                <a:moveTo>
                  <a:pt x="43279" y="29926"/>
                </a:moveTo>
                <a:cubicBezTo>
                  <a:pt x="43183" y="29926"/>
                  <a:pt x="43087" y="29994"/>
                  <a:pt x="42906" y="30130"/>
                </a:cubicBezTo>
                <a:lnTo>
                  <a:pt x="43653" y="30130"/>
                </a:lnTo>
                <a:cubicBezTo>
                  <a:pt x="43472" y="29994"/>
                  <a:pt x="43376" y="29926"/>
                  <a:pt x="43279" y="29926"/>
                </a:cubicBezTo>
                <a:close/>
                <a:moveTo>
                  <a:pt x="46502" y="29323"/>
                </a:moveTo>
                <a:cubicBezTo>
                  <a:pt x="46119" y="29323"/>
                  <a:pt x="45798" y="29764"/>
                  <a:pt x="46054" y="30130"/>
                </a:cubicBezTo>
                <a:lnTo>
                  <a:pt x="46938" y="30130"/>
                </a:lnTo>
                <a:cubicBezTo>
                  <a:pt x="47051" y="29722"/>
                  <a:pt x="47006" y="29541"/>
                  <a:pt x="46779" y="29405"/>
                </a:cubicBezTo>
                <a:cubicBezTo>
                  <a:pt x="46688" y="29348"/>
                  <a:pt x="46593" y="29323"/>
                  <a:pt x="46502" y="29323"/>
                </a:cubicBezTo>
                <a:close/>
                <a:moveTo>
                  <a:pt x="47852" y="29824"/>
                </a:moveTo>
                <a:cubicBezTo>
                  <a:pt x="47714" y="29824"/>
                  <a:pt x="47583" y="29926"/>
                  <a:pt x="47436" y="30130"/>
                </a:cubicBezTo>
                <a:lnTo>
                  <a:pt x="48320" y="30130"/>
                </a:lnTo>
                <a:cubicBezTo>
                  <a:pt x="48138" y="29926"/>
                  <a:pt x="47991" y="29824"/>
                  <a:pt x="47852" y="29824"/>
                </a:cubicBezTo>
                <a:close/>
                <a:moveTo>
                  <a:pt x="52455" y="29651"/>
                </a:moveTo>
                <a:cubicBezTo>
                  <a:pt x="52436" y="29651"/>
                  <a:pt x="52417" y="29652"/>
                  <a:pt x="52397" y="29654"/>
                </a:cubicBezTo>
                <a:cubicBezTo>
                  <a:pt x="52148" y="29654"/>
                  <a:pt x="52012" y="29767"/>
                  <a:pt x="51922" y="30130"/>
                </a:cubicBezTo>
                <a:lnTo>
                  <a:pt x="52896" y="30130"/>
                </a:lnTo>
                <a:cubicBezTo>
                  <a:pt x="52771" y="29775"/>
                  <a:pt x="52665" y="29651"/>
                  <a:pt x="52455" y="29651"/>
                </a:cubicBezTo>
                <a:close/>
                <a:moveTo>
                  <a:pt x="56951" y="29541"/>
                </a:moveTo>
                <a:cubicBezTo>
                  <a:pt x="56679" y="29541"/>
                  <a:pt x="56520" y="29722"/>
                  <a:pt x="56475" y="30130"/>
                </a:cubicBezTo>
                <a:lnTo>
                  <a:pt x="57472" y="30130"/>
                </a:lnTo>
                <a:cubicBezTo>
                  <a:pt x="57404" y="29722"/>
                  <a:pt x="57245" y="29541"/>
                  <a:pt x="56951" y="29541"/>
                </a:cubicBezTo>
                <a:close/>
                <a:moveTo>
                  <a:pt x="58321" y="29960"/>
                </a:moveTo>
                <a:cubicBezTo>
                  <a:pt x="58191" y="29960"/>
                  <a:pt x="58061" y="30016"/>
                  <a:pt x="57970" y="30130"/>
                </a:cubicBezTo>
                <a:lnTo>
                  <a:pt x="58672" y="30130"/>
                </a:lnTo>
                <a:cubicBezTo>
                  <a:pt x="58582" y="30016"/>
                  <a:pt x="58451" y="29960"/>
                  <a:pt x="58321" y="29960"/>
                </a:cubicBezTo>
                <a:close/>
                <a:moveTo>
                  <a:pt x="61530" y="29466"/>
                </a:moveTo>
                <a:cubicBezTo>
                  <a:pt x="61426" y="29466"/>
                  <a:pt x="61325" y="29488"/>
                  <a:pt x="61232" y="29541"/>
                </a:cubicBezTo>
                <a:cubicBezTo>
                  <a:pt x="61006" y="29654"/>
                  <a:pt x="60938" y="29926"/>
                  <a:pt x="61051" y="30130"/>
                </a:cubicBezTo>
                <a:lnTo>
                  <a:pt x="62025" y="30130"/>
                </a:lnTo>
                <a:cubicBezTo>
                  <a:pt x="62138" y="29881"/>
                  <a:pt x="62002" y="29586"/>
                  <a:pt x="61753" y="29495"/>
                </a:cubicBezTo>
                <a:cubicBezTo>
                  <a:pt x="61678" y="29477"/>
                  <a:pt x="61603" y="29466"/>
                  <a:pt x="61530" y="29466"/>
                </a:cubicBezTo>
                <a:close/>
                <a:moveTo>
                  <a:pt x="62909" y="29849"/>
                </a:moveTo>
                <a:cubicBezTo>
                  <a:pt x="62791" y="29849"/>
                  <a:pt x="62668" y="29940"/>
                  <a:pt x="62478" y="30130"/>
                </a:cubicBezTo>
                <a:lnTo>
                  <a:pt x="63316" y="30130"/>
                </a:lnTo>
                <a:cubicBezTo>
                  <a:pt x="63144" y="29946"/>
                  <a:pt x="63030" y="29849"/>
                  <a:pt x="62909" y="29849"/>
                </a:cubicBezTo>
                <a:close/>
                <a:moveTo>
                  <a:pt x="72003" y="29651"/>
                </a:moveTo>
                <a:cubicBezTo>
                  <a:pt x="71790" y="29651"/>
                  <a:pt x="71664" y="29775"/>
                  <a:pt x="71539" y="30130"/>
                </a:cubicBezTo>
                <a:lnTo>
                  <a:pt x="72514" y="30130"/>
                </a:lnTo>
                <a:cubicBezTo>
                  <a:pt x="72423" y="29767"/>
                  <a:pt x="72287" y="29654"/>
                  <a:pt x="72060" y="29654"/>
                </a:cubicBezTo>
                <a:cubicBezTo>
                  <a:pt x="72041" y="29652"/>
                  <a:pt x="72021" y="29651"/>
                  <a:pt x="72003" y="29651"/>
                </a:cubicBezTo>
                <a:close/>
                <a:moveTo>
                  <a:pt x="76545" y="29494"/>
                </a:moveTo>
                <a:cubicBezTo>
                  <a:pt x="76254" y="29494"/>
                  <a:pt x="76070" y="29699"/>
                  <a:pt x="76070" y="30130"/>
                </a:cubicBezTo>
                <a:lnTo>
                  <a:pt x="77044" y="30130"/>
                </a:lnTo>
                <a:cubicBezTo>
                  <a:pt x="77044" y="29699"/>
                  <a:pt x="76908" y="29495"/>
                  <a:pt x="76591" y="29495"/>
                </a:cubicBezTo>
                <a:cubicBezTo>
                  <a:pt x="76575" y="29494"/>
                  <a:pt x="76560" y="29494"/>
                  <a:pt x="76545" y="29494"/>
                </a:cubicBezTo>
                <a:close/>
                <a:moveTo>
                  <a:pt x="87084" y="29698"/>
                </a:moveTo>
                <a:cubicBezTo>
                  <a:pt x="86828" y="29698"/>
                  <a:pt x="86602" y="29893"/>
                  <a:pt x="86559" y="30130"/>
                </a:cubicBezTo>
                <a:lnTo>
                  <a:pt x="87578" y="30130"/>
                </a:lnTo>
                <a:cubicBezTo>
                  <a:pt x="87555" y="29903"/>
                  <a:pt x="87352" y="29722"/>
                  <a:pt x="87125" y="29699"/>
                </a:cubicBezTo>
                <a:cubicBezTo>
                  <a:pt x="87111" y="29698"/>
                  <a:pt x="87097" y="29698"/>
                  <a:pt x="87084" y="29698"/>
                </a:cubicBezTo>
                <a:close/>
                <a:moveTo>
                  <a:pt x="91588" y="29586"/>
                </a:moveTo>
                <a:cubicBezTo>
                  <a:pt x="91293" y="29586"/>
                  <a:pt x="91180" y="29745"/>
                  <a:pt x="91112" y="30130"/>
                </a:cubicBezTo>
                <a:lnTo>
                  <a:pt x="92109" y="30130"/>
                </a:lnTo>
                <a:cubicBezTo>
                  <a:pt x="92041" y="29745"/>
                  <a:pt x="91882" y="29586"/>
                  <a:pt x="91588" y="29586"/>
                </a:cubicBezTo>
                <a:close/>
                <a:moveTo>
                  <a:pt x="92743" y="30062"/>
                </a:moveTo>
                <a:lnTo>
                  <a:pt x="92743" y="30130"/>
                </a:lnTo>
                <a:lnTo>
                  <a:pt x="93196" y="30130"/>
                </a:lnTo>
                <a:lnTo>
                  <a:pt x="93196" y="30062"/>
                </a:lnTo>
                <a:close/>
                <a:moveTo>
                  <a:pt x="94790" y="29018"/>
                </a:moveTo>
                <a:cubicBezTo>
                  <a:pt x="94510" y="29018"/>
                  <a:pt x="94262" y="29260"/>
                  <a:pt x="94283" y="29563"/>
                </a:cubicBezTo>
                <a:cubicBezTo>
                  <a:pt x="94261" y="29858"/>
                  <a:pt x="94510" y="30130"/>
                  <a:pt x="94827" y="30130"/>
                </a:cubicBezTo>
                <a:cubicBezTo>
                  <a:pt x="95122" y="30107"/>
                  <a:pt x="95371" y="29881"/>
                  <a:pt x="95393" y="29586"/>
                </a:cubicBezTo>
                <a:cubicBezTo>
                  <a:pt x="95393" y="29269"/>
                  <a:pt x="95144" y="29020"/>
                  <a:pt x="94827" y="29020"/>
                </a:cubicBezTo>
                <a:cubicBezTo>
                  <a:pt x="94815" y="29019"/>
                  <a:pt x="94802" y="29018"/>
                  <a:pt x="94790" y="29018"/>
                </a:cubicBezTo>
                <a:close/>
                <a:moveTo>
                  <a:pt x="97563" y="29909"/>
                </a:moveTo>
                <a:cubicBezTo>
                  <a:pt x="97461" y="29909"/>
                  <a:pt x="97364" y="29982"/>
                  <a:pt x="97228" y="30130"/>
                </a:cubicBezTo>
                <a:lnTo>
                  <a:pt x="97931" y="30130"/>
                </a:lnTo>
                <a:cubicBezTo>
                  <a:pt x="97772" y="29982"/>
                  <a:pt x="97664" y="29909"/>
                  <a:pt x="97563" y="29909"/>
                </a:cubicBezTo>
                <a:close/>
                <a:moveTo>
                  <a:pt x="100720" y="29365"/>
                </a:moveTo>
                <a:cubicBezTo>
                  <a:pt x="100621" y="29365"/>
                  <a:pt x="100524" y="29393"/>
                  <a:pt x="100445" y="29450"/>
                </a:cubicBezTo>
                <a:cubicBezTo>
                  <a:pt x="100196" y="29586"/>
                  <a:pt x="100128" y="29881"/>
                  <a:pt x="100241" y="30130"/>
                </a:cubicBezTo>
                <a:lnTo>
                  <a:pt x="101215" y="30130"/>
                </a:lnTo>
                <a:cubicBezTo>
                  <a:pt x="101329" y="29881"/>
                  <a:pt x="101238" y="29586"/>
                  <a:pt x="101012" y="29450"/>
                </a:cubicBezTo>
                <a:cubicBezTo>
                  <a:pt x="100921" y="29393"/>
                  <a:pt x="100819" y="29365"/>
                  <a:pt x="100720" y="29365"/>
                </a:cubicBezTo>
                <a:close/>
                <a:moveTo>
                  <a:pt x="106660" y="29715"/>
                </a:moveTo>
                <a:cubicBezTo>
                  <a:pt x="106422" y="29715"/>
                  <a:pt x="106219" y="29886"/>
                  <a:pt x="106199" y="30130"/>
                </a:cubicBezTo>
                <a:lnTo>
                  <a:pt x="107196" y="30130"/>
                </a:lnTo>
                <a:cubicBezTo>
                  <a:pt x="107173" y="29903"/>
                  <a:pt x="106992" y="29722"/>
                  <a:pt x="106743" y="29722"/>
                </a:cubicBezTo>
                <a:cubicBezTo>
                  <a:pt x="106715" y="29717"/>
                  <a:pt x="106687" y="29715"/>
                  <a:pt x="106660" y="29715"/>
                </a:cubicBezTo>
                <a:close/>
                <a:moveTo>
                  <a:pt x="111234" y="29539"/>
                </a:moveTo>
                <a:cubicBezTo>
                  <a:pt x="111218" y="29539"/>
                  <a:pt x="111200" y="29539"/>
                  <a:pt x="111183" y="29541"/>
                </a:cubicBezTo>
                <a:cubicBezTo>
                  <a:pt x="110888" y="29563"/>
                  <a:pt x="110752" y="29745"/>
                  <a:pt x="110730" y="30130"/>
                </a:cubicBezTo>
                <a:lnTo>
                  <a:pt x="111749" y="30130"/>
                </a:lnTo>
                <a:cubicBezTo>
                  <a:pt x="111685" y="29723"/>
                  <a:pt x="111520" y="29539"/>
                  <a:pt x="111234" y="29539"/>
                </a:cubicBezTo>
                <a:close/>
                <a:moveTo>
                  <a:pt x="112429" y="30062"/>
                </a:moveTo>
                <a:lnTo>
                  <a:pt x="112384" y="30130"/>
                </a:lnTo>
                <a:lnTo>
                  <a:pt x="112814" y="30130"/>
                </a:lnTo>
                <a:lnTo>
                  <a:pt x="112814" y="30062"/>
                </a:lnTo>
                <a:close/>
                <a:moveTo>
                  <a:pt x="114377" y="28997"/>
                </a:moveTo>
                <a:cubicBezTo>
                  <a:pt x="114060" y="28997"/>
                  <a:pt x="113811" y="29269"/>
                  <a:pt x="113833" y="29563"/>
                </a:cubicBezTo>
                <a:cubicBezTo>
                  <a:pt x="113833" y="29858"/>
                  <a:pt x="114060" y="30107"/>
                  <a:pt x="114354" y="30130"/>
                </a:cubicBezTo>
                <a:cubicBezTo>
                  <a:pt x="114672" y="30130"/>
                  <a:pt x="114943" y="29881"/>
                  <a:pt x="114966" y="29563"/>
                </a:cubicBezTo>
                <a:cubicBezTo>
                  <a:pt x="114966" y="29246"/>
                  <a:pt x="114694" y="28997"/>
                  <a:pt x="114377" y="28997"/>
                </a:cubicBezTo>
                <a:close/>
                <a:moveTo>
                  <a:pt x="115827" y="29426"/>
                </a:moveTo>
                <a:cubicBezTo>
                  <a:pt x="115812" y="29426"/>
                  <a:pt x="115797" y="29426"/>
                  <a:pt x="115782" y="29427"/>
                </a:cubicBezTo>
                <a:cubicBezTo>
                  <a:pt x="115442" y="29450"/>
                  <a:pt x="115306" y="29654"/>
                  <a:pt x="115306" y="30130"/>
                </a:cubicBezTo>
                <a:lnTo>
                  <a:pt x="116325" y="30130"/>
                </a:lnTo>
                <a:cubicBezTo>
                  <a:pt x="116325" y="29654"/>
                  <a:pt x="116139" y="29426"/>
                  <a:pt x="115827" y="29426"/>
                </a:cubicBezTo>
                <a:close/>
                <a:moveTo>
                  <a:pt x="117186" y="29849"/>
                </a:moveTo>
                <a:cubicBezTo>
                  <a:pt x="117065" y="29849"/>
                  <a:pt x="116951" y="29946"/>
                  <a:pt x="116778" y="30130"/>
                </a:cubicBezTo>
                <a:lnTo>
                  <a:pt x="117616" y="30130"/>
                </a:lnTo>
                <a:cubicBezTo>
                  <a:pt x="117427" y="29940"/>
                  <a:pt x="117303" y="29849"/>
                  <a:pt x="117186" y="29849"/>
                </a:cubicBezTo>
                <a:close/>
                <a:moveTo>
                  <a:pt x="120351" y="29334"/>
                </a:moveTo>
                <a:cubicBezTo>
                  <a:pt x="120215" y="29334"/>
                  <a:pt x="120078" y="29380"/>
                  <a:pt x="119972" y="29473"/>
                </a:cubicBezTo>
                <a:cubicBezTo>
                  <a:pt x="119791" y="29631"/>
                  <a:pt x="119769" y="29813"/>
                  <a:pt x="119904" y="30130"/>
                </a:cubicBezTo>
                <a:lnTo>
                  <a:pt x="120811" y="30130"/>
                </a:lnTo>
                <a:cubicBezTo>
                  <a:pt x="120924" y="29722"/>
                  <a:pt x="120879" y="29541"/>
                  <a:pt x="120629" y="29405"/>
                </a:cubicBezTo>
                <a:cubicBezTo>
                  <a:pt x="120544" y="29358"/>
                  <a:pt x="120448" y="29334"/>
                  <a:pt x="120351" y="29334"/>
                </a:cubicBezTo>
                <a:close/>
                <a:moveTo>
                  <a:pt x="121759" y="29739"/>
                </a:moveTo>
                <a:cubicBezTo>
                  <a:pt x="121598" y="29739"/>
                  <a:pt x="121422" y="29869"/>
                  <a:pt x="121241" y="30130"/>
                </a:cubicBezTo>
                <a:lnTo>
                  <a:pt x="122192" y="30130"/>
                </a:lnTo>
                <a:cubicBezTo>
                  <a:pt x="122068" y="29869"/>
                  <a:pt x="121921" y="29739"/>
                  <a:pt x="121759" y="29739"/>
                </a:cubicBezTo>
                <a:close/>
                <a:moveTo>
                  <a:pt x="130870" y="29539"/>
                </a:moveTo>
                <a:cubicBezTo>
                  <a:pt x="130855" y="29539"/>
                  <a:pt x="130839" y="29540"/>
                  <a:pt x="130823" y="29541"/>
                </a:cubicBezTo>
                <a:cubicBezTo>
                  <a:pt x="130529" y="29563"/>
                  <a:pt x="130393" y="29722"/>
                  <a:pt x="130370" y="30130"/>
                </a:cubicBezTo>
                <a:lnTo>
                  <a:pt x="131367" y="30130"/>
                </a:lnTo>
                <a:cubicBezTo>
                  <a:pt x="131303" y="29742"/>
                  <a:pt x="131156" y="29539"/>
                  <a:pt x="130870" y="29539"/>
                </a:cubicBezTo>
                <a:close/>
                <a:moveTo>
                  <a:pt x="132197" y="29980"/>
                </a:moveTo>
                <a:cubicBezTo>
                  <a:pt x="132128" y="29980"/>
                  <a:pt x="132070" y="30029"/>
                  <a:pt x="131958" y="30130"/>
                </a:cubicBezTo>
                <a:lnTo>
                  <a:pt x="132500" y="30130"/>
                </a:lnTo>
                <a:cubicBezTo>
                  <a:pt x="132345" y="30030"/>
                  <a:pt x="132266" y="29980"/>
                  <a:pt x="132197" y="29980"/>
                </a:cubicBezTo>
                <a:close/>
                <a:moveTo>
                  <a:pt x="135350" y="29377"/>
                </a:moveTo>
                <a:cubicBezTo>
                  <a:pt x="135051" y="29377"/>
                  <a:pt x="134857" y="29646"/>
                  <a:pt x="134878" y="30130"/>
                </a:cubicBezTo>
                <a:lnTo>
                  <a:pt x="135875" y="30130"/>
                </a:lnTo>
                <a:cubicBezTo>
                  <a:pt x="135943" y="29654"/>
                  <a:pt x="135784" y="29405"/>
                  <a:pt x="135422" y="29382"/>
                </a:cubicBezTo>
                <a:cubicBezTo>
                  <a:pt x="135398" y="29379"/>
                  <a:pt x="135374" y="29377"/>
                  <a:pt x="135350" y="29377"/>
                </a:cubicBezTo>
                <a:close/>
                <a:moveTo>
                  <a:pt x="136753" y="29841"/>
                </a:moveTo>
                <a:cubicBezTo>
                  <a:pt x="136628" y="29841"/>
                  <a:pt x="136509" y="29937"/>
                  <a:pt x="136373" y="30130"/>
                </a:cubicBezTo>
                <a:lnTo>
                  <a:pt x="137166" y="30130"/>
                </a:lnTo>
                <a:cubicBezTo>
                  <a:pt x="137008" y="29937"/>
                  <a:pt x="136878" y="29841"/>
                  <a:pt x="136753" y="29841"/>
                </a:cubicBezTo>
                <a:close/>
                <a:moveTo>
                  <a:pt x="141419" y="29711"/>
                </a:moveTo>
                <a:cubicBezTo>
                  <a:pt x="141386" y="29711"/>
                  <a:pt x="141350" y="29715"/>
                  <a:pt x="141312" y="29722"/>
                </a:cubicBezTo>
                <a:cubicBezTo>
                  <a:pt x="141299" y="29721"/>
                  <a:pt x="141287" y="29720"/>
                  <a:pt x="141274" y="29720"/>
                </a:cubicBezTo>
                <a:cubicBezTo>
                  <a:pt x="141045" y="29720"/>
                  <a:pt x="140882" y="29915"/>
                  <a:pt x="140882" y="30130"/>
                </a:cubicBezTo>
                <a:lnTo>
                  <a:pt x="141856" y="30130"/>
                </a:lnTo>
                <a:cubicBezTo>
                  <a:pt x="141702" y="29823"/>
                  <a:pt x="141598" y="29711"/>
                  <a:pt x="141419" y="29711"/>
                </a:cubicBezTo>
                <a:close/>
                <a:moveTo>
                  <a:pt x="145861" y="29584"/>
                </a:moveTo>
                <a:cubicBezTo>
                  <a:pt x="145617" y="29584"/>
                  <a:pt x="145453" y="29747"/>
                  <a:pt x="145390" y="30130"/>
                </a:cubicBezTo>
                <a:lnTo>
                  <a:pt x="146364" y="30130"/>
                </a:lnTo>
                <a:cubicBezTo>
                  <a:pt x="146318" y="29767"/>
                  <a:pt x="146205" y="29609"/>
                  <a:pt x="145911" y="29586"/>
                </a:cubicBezTo>
                <a:cubicBezTo>
                  <a:pt x="145894" y="29585"/>
                  <a:pt x="145877" y="29584"/>
                  <a:pt x="145861" y="29584"/>
                </a:cubicBezTo>
                <a:close/>
                <a:moveTo>
                  <a:pt x="147066" y="30062"/>
                </a:moveTo>
                <a:lnTo>
                  <a:pt x="147043" y="30130"/>
                </a:lnTo>
                <a:lnTo>
                  <a:pt x="147474" y="30130"/>
                </a:lnTo>
                <a:lnTo>
                  <a:pt x="147474" y="30062"/>
                </a:lnTo>
                <a:close/>
                <a:moveTo>
                  <a:pt x="150464" y="29473"/>
                </a:moveTo>
                <a:cubicBezTo>
                  <a:pt x="150124" y="29495"/>
                  <a:pt x="149988" y="29699"/>
                  <a:pt x="149966" y="30130"/>
                </a:cubicBezTo>
                <a:lnTo>
                  <a:pt x="150985" y="30130"/>
                </a:lnTo>
                <a:cubicBezTo>
                  <a:pt x="150962" y="29677"/>
                  <a:pt x="150781" y="29473"/>
                  <a:pt x="150464" y="29473"/>
                </a:cubicBezTo>
                <a:close/>
                <a:moveTo>
                  <a:pt x="151837" y="29909"/>
                </a:moveTo>
                <a:cubicBezTo>
                  <a:pt x="151738" y="29909"/>
                  <a:pt x="151642" y="29982"/>
                  <a:pt x="151461" y="30130"/>
                </a:cubicBezTo>
                <a:lnTo>
                  <a:pt x="152231" y="30130"/>
                </a:lnTo>
                <a:cubicBezTo>
                  <a:pt x="152038" y="29982"/>
                  <a:pt x="151936" y="29909"/>
                  <a:pt x="151837" y="29909"/>
                </a:cubicBezTo>
                <a:close/>
                <a:moveTo>
                  <a:pt x="155001" y="29365"/>
                </a:moveTo>
                <a:cubicBezTo>
                  <a:pt x="154865" y="29365"/>
                  <a:pt x="154731" y="29419"/>
                  <a:pt x="154632" y="29518"/>
                </a:cubicBezTo>
                <a:cubicBezTo>
                  <a:pt x="154474" y="29699"/>
                  <a:pt x="154360" y="29903"/>
                  <a:pt x="154542" y="30130"/>
                </a:cubicBezTo>
                <a:lnTo>
                  <a:pt x="155516" y="30130"/>
                </a:lnTo>
                <a:cubicBezTo>
                  <a:pt x="155629" y="29858"/>
                  <a:pt x="155516" y="29541"/>
                  <a:pt x="155244" y="29427"/>
                </a:cubicBezTo>
                <a:cubicBezTo>
                  <a:pt x="155167" y="29385"/>
                  <a:pt x="155083" y="29365"/>
                  <a:pt x="155001" y="29365"/>
                </a:cubicBezTo>
                <a:close/>
                <a:moveTo>
                  <a:pt x="160860" y="29693"/>
                </a:moveTo>
                <a:cubicBezTo>
                  <a:pt x="160636" y="29693"/>
                  <a:pt x="160429" y="29883"/>
                  <a:pt x="160409" y="30130"/>
                </a:cubicBezTo>
                <a:lnTo>
                  <a:pt x="161451" y="30130"/>
                </a:lnTo>
                <a:cubicBezTo>
                  <a:pt x="161408" y="29893"/>
                  <a:pt x="161222" y="29698"/>
                  <a:pt x="160971" y="29698"/>
                </a:cubicBezTo>
                <a:cubicBezTo>
                  <a:pt x="160957" y="29698"/>
                  <a:pt x="160944" y="29698"/>
                  <a:pt x="160930" y="29699"/>
                </a:cubicBezTo>
                <a:cubicBezTo>
                  <a:pt x="160906" y="29695"/>
                  <a:pt x="160883" y="29693"/>
                  <a:pt x="160860" y="29693"/>
                </a:cubicBezTo>
                <a:close/>
                <a:moveTo>
                  <a:pt x="166661" y="30062"/>
                </a:moveTo>
                <a:lnTo>
                  <a:pt x="166661" y="30130"/>
                </a:lnTo>
                <a:lnTo>
                  <a:pt x="167091" y="30130"/>
                </a:lnTo>
                <a:lnTo>
                  <a:pt x="167091" y="30062"/>
                </a:lnTo>
                <a:close/>
                <a:moveTo>
                  <a:pt x="170056" y="29422"/>
                </a:moveTo>
                <a:cubicBezTo>
                  <a:pt x="170028" y="29422"/>
                  <a:pt x="169999" y="29424"/>
                  <a:pt x="169968" y="29427"/>
                </a:cubicBezTo>
                <a:cubicBezTo>
                  <a:pt x="169629" y="29473"/>
                  <a:pt x="169493" y="29699"/>
                  <a:pt x="169561" y="30130"/>
                </a:cubicBezTo>
                <a:lnTo>
                  <a:pt x="170580" y="30130"/>
                </a:lnTo>
                <a:cubicBezTo>
                  <a:pt x="170559" y="29652"/>
                  <a:pt x="170367" y="29422"/>
                  <a:pt x="170056" y="29422"/>
                </a:cubicBezTo>
                <a:close/>
                <a:moveTo>
                  <a:pt x="171432" y="29909"/>
                </a:moveTo>
                <a:cubicBezTo>
                  <a:pt x="171328" y="29909"/>
                  <a:pt x="171214" y="29982"/>
                  <a:pt x="171011" y="30130"/>
                </a:cubicBezTo>
                <a:lnTo>
                  <a:pt x="171803" y="30130"/>
                </a:lnTo>
                <a:cubicBezTo>
                  <a:pt x="171634" y="29982"/>
                  <a:pt x="171537" y="29909"/>
                  <a:pt x="171432" y="29909"/>
                </a:cubicBezTo>
                <a:close/>
                <a:moveTo>
                  <a:pt x="200188" y="29563"/>
                </a:moveTo>
                <a:cubicBezTo>
                  <a:pt x="199894" y="29563"/>
                  <a:pt x="199735" y="29722"/>
                  <a:pt x="199644" y="30130"/>
                </a:cubicBezTo>
                <a:lnTo>
                  <a:pt x="200686" y="30130"/>
                </a:lnTo>
                <a:cubicBezTo>
                  <a:pt x="200619" y="29745"/>
                  <a:pt x="200460" y="29563"/>
                  <a:pt x="200188" y="29563"/>
                </a:cubicBezTo>
                <a:close/>
                <a:moveTo>
                  <a:pt x="206053" y="29909"/>
                </a:moveTo>
                <a:cubicBezTo>
                  <a:pt x="205959" y="29909"/>
                  <a:pt x="205874" y="29982"/>
                  <a:pt x="205716" y="30130"/>
                </a:cubicBezTo>
                <a:lnTo>
                  <a:pt x="206440" y="30130"/>
                </a:lnTo>
                <a:cubicBezTo>
                  <a:pt x="206248" y="29982"/>
                  <a:pt x="206146" y="29909"/>
                  <a:pt x="206053" y="29909"/>
                </a:cubicBezTo>
                <a:close/>
                <a:moveTo>
                  <a:pt x="209283" y="29348"/>
                </a:moveTo>
                <a:cubicBezTo>
                  <a:pt x="209182" y="29348"/>
                  <a:pt x="209080" y="29382"/>
                  <a:pt x="209000" y="29450"/>
                </a:cubicBezTo>
                <a:cubicBezTo>
                  <a:pt x="208774" y="29586"/>
                  <a:pt x="208683" y="29881"/>
                  <a:pt x="208796" y="30130"/>
                </a:cubicBezTo>
                <a:lnTo>
                  <a:pt x="209793" y="30130"/>
                </a:lnTo>
                <a:cubicBezTo>
                  <a:pt x="209906" y="29858"/>
                  <a:pt x="209816" y="29563"/>
                  <a:pt x="209567" y="29427"/>
                </a:cubicBezTo>
                <a:lnTo>
                  <a:pt x="209567" y="29450"/>
                </a:lnTo>
                <a:cubicBezTo>
                  <a:pt x="209487" y="29382"/>
                  <a:pt x="209385" y="29348"/>
                  <a:pt x="209283" y="29348"/>
                </a:cubicBezTo>
                <a:close/>
                <a:moveTo>
                  <a:pt x="220961" y="30039"/>
                </a:moveTo>
                <a:lnTo>
                  <a:pt x="220961" y="30130"/>
                </a:lnTo>
                <a:lnTo>
                  <a:pt x="221369" y="30130"/>
                </a:lnTo>
                <a:lnTo>
                  <a:pt x="221369" y="30039"/>
                </a:lnTo>
                <a:close/>
                <a:moveTo>
                  <a:pt x="222969" y="28996"/>
                </a:moveTo>
                <a:cubicBezTo>
                  <a:pt x="222957" y="28996"/>
                  <a:pt x="222945" y="28996"/>
                  <a:pt x="222932" y="28997"/>
                </a:cubicBezTo>
                <a:cubicBezTo>
                  <a:pt x="222615" y="28997"/>
                  <a:pt x="222388" y="29269"/>
                  <a:pt x="222388" y="29563"/>
                </a:cubicBezTo>
                <a:cubicBezTo>
                  <a:pt x="222388" y="29881"/>
                  <a:pt x="222638" y="30130"/>
                  <a:pt x="222932" y="30130"/>
                </a:cubicBezTo>
                <a:cubicBezTo>
                  <a:pt x="223249" y="30130"/>
                  <a:pt x="223521" y="29881"/>
                  <a:pt x="223521" y="29563"/>
                </a:cubicBezTo>
                <a:cubicBezTo>
                  <a:pt x="223521" y="29259"/>
                  <a:pt x="223270" y="28996"/>
                  <a:pt x="222969" y="28996"/>
                </a:cubicBezTo>
                <a:close/>
                <a:moveTo>
                  <a:pt x="224338" y="29471"/>
                </a:moveTo>
                <a:cubicBezTo>
                  <a:pt x="224323" y="29471"/>
                  <a:pt x="224307" y="29472"/>
                  <a:pt x="224291" y="29473"/>
                </a:cubicBezTo>
                <a:cubicBezTo>
                  <a:pt x="223974" y="29518"/>
                  <a:pt x="223838" y="29722"/>
                  <a:pt x="223838" y="30130"/>
                </a:cubicBezTo>
                <a:lnTo>
                  <a:pt x="224858" y="30130"/>
                </a:lnTo>
                <a:cubicBezTo>
                  <a:pt x="224793" y="29678"/>
                  <a:pt x="224626" y="29471"/>
                  <a:pt x="224338" y="29471"/>
                </a:cubicBezTo>
                <a:close/>
                <a:moveTo>
                  <a:pt x="234867" y="29646"/>
                </a:moveTo>
                <a:cubicBezTo>
                  <a:pt x="234839" y="29646"/>
                  <a:pt x="234810" y="29648"/>
                  <a:pt x="234780" y="29654"/>
                </a:cubicBezTo>
                <a:cubicBezTo>
                  <a:pt x="234508" y="29654"/>
                  <a:pt x="234327" y="29881"/>
                  <a:pt x="234349" y="30130"/>
                </a:cubicBezTo>
                <a:lnTo>
                  <a:pt x="235346" y="30130"/>
                </a:lnTo>
                <a:cubicBezTo>
                  <a:pt x="235207" y="29792"/>
                  <a:pt x="235068" y="29646"/>
                  <a:pt x="234867" y="29646"/>
                </a:cubicBezTo>
                <a:close/>
                <a:moveTo>
                  <a:pt x="239380" y="29539"/>
                </a:moveTo>
                <a:cubicBezTo>
                  <a:pt x="239365" y="29539"/>
                  <a:pt x="239349" y="29540"/>
                  <a:pt x="239333" y="29541"/>
                </a:cubicBezTo>
                <a:cubicBezTo>
                  <a:pt x="239039" y="29563"/>
                  <a:pt x="238903" y="29745"/>
                  <a:pt x="238880" y="30130"/>
                </a:cubicBezTo>
                <a:lnTo>
                  <a:pt x="239877" y="30130"/>
                </a:lnTo>
                <a:cubicBezTo>
                  <a:pt x="239812" y="29742"/>
                  <a:pt x="239666" y="29539"/>
                  <a:pt x="239380" y="29539"/>
                </a:cubicBezTo>
                <a:close/>
                <a:moveTo>
                  <a:pt x="243955" y="29426"/>
                </a:moveTo>
                <a:cubicBezTo>
                  <a:pt x="243940" y="29426"/>
                  <a:pt x="243925" y="29426"/>
                  <a:pt x="243909" y="29427"/>
                </a:cubicBezTo>
                <a:cubicBezTo>
                  <a:pt x="243569" y="29450"/>
                  <a:pt x="243433" y="29699"/>
                  <a:pt x="243479" y="30130"/>
                </a:cubicBezTo>
                <a:lnTo>
                  <a:pt x="244453" y="30130"/>
                </a:lnTo>
                <a:cubicBezTo>
                  <a:pt x="244453" y="29654"/>
                  <a:pt x="244267" y="29426"/>
                  <a:pt x="243955" y="29426"/>
                </a:cubicBezTo>
                <a:close/>
                <a:moveTo>
                  <a:pt x="249870" y="29739"/>
                </a:moveTo>
                <a:cubicBezTo>
                  <a:pt x="249714" y="29739"/>
                  <a:pt x="249561" y="29869"/>
                  <a:pt x="249414" y="30130"/>
                </a:cubicBezTo>
                <a:lnTo>
                  <a:pt x="250343" y="30130"/>
                </a:lnTo>
                <a:cubicBezTo>
                  <a:pt x="250184" y="29869"/>
                  <a:pt x="250026" y="29739"/>
                  <a:pt x="249870" y="29739"/>
                </a:cubicBezTo>
                <a:close/>
                <a:moveTo>
                  <a:pt x="254424" y="29646"/>
                </a:moveTo>
                <a:cubicBezTo>
                  <a:pt x="254223" y="29646"/>
                  <a:pt x="254084" y="29792"/>
                  <a:pt x="253945" y="30130"/>
                </a:cubicBezTo>
                <a:lnTo>
                  <a:pt x="254919" y="30130"/>
                </a:lnTo>
                <a:cubicBezTo>
                  <a:pt x="254964" y="29881"/>
                  <a:pt x="254760" y="29654"/>
                  <a:pt x="254511" y="29654"/>
                </a:cubicBezTo>
                <a:cubicBezTo>
                  <a:pt x="254481" y="29648"/>
                  <a:pt x="254451" y="29646"/>
                  <a:pt x="254424" y="29646"/>
                </a:cubicBezTo>
                <a:close/>
                <a:moveTo>
                  <a:pt x="260355" y="29968"/>
                </a:moveTo>
                <a:cubicBezTo>
                  <a:pt x="260248" y="29968"/>
                  <a:pt x="260149" y="30019"/>
                  <a:pt x="260038" y="30130"/>
                </a:cubicBezTo>
                <a:lnTo>
                  <a:pt x="260741" y="30130"/>
                </a:lnTo>
                <a:cubicBezTo>
                  <a:pt x="260590" y="30025"/>
                  <a:pt x="260468" y="29968"/>
                  <a:pt x="260355" y="29968"/>
                </a:cubicBezTo>
                <a:close/>
                <a:moveTo>
                  <a:pt x="269509" y="29719"/>
                </a:moveTo>
                <a:cubicBezTo>
                  <a:pt x="269486" y="29719"/>
                  <a:pt x="269463" y="29720"/>
                  <a:pt x="269440" y="29722"/>
                </a:cubicBezTo>
                <a:cubicBezTo>
                  <a:pt x="269427" y="29721"/>
                  <a:pt x="269414" y="29720"/>
                  <a:pt x="269402" y="29720"/>
                </a:cubicBezTo>
                <a:cubicBezTo>
                  <a:pt x="269172" y="29720"/>
                  <a:pt x="269010" y="29915"/>
                  <a:pt x="269032" y="30130"/>
                </a:cubicBezTo>
                <a:lnTo>
                  <a:pt x="269983" y="30130"/>
                </a:lnTo>
                <a:cubicBezTo>
                  <a:pt x="269901" y="29822"/>
                  <a:pt x="269726" y="29719"/>
                  <a:pt x="269509" y="29719"/>
                </a:cubicBezTo>
                <a:close/>
                <a:moveTo>
                  <a:pt x="274016" y="29609"/>
                </a:moveTo>
                <a:cubicBezTo>
                  <a:pt x="273721" y="29609"/>
                  <a:pt x="273608" y="29767"/>
                  <a:pt x="273562" y="30130"/>
                </a:cubicBezTo>
                <a:lnTo>
                  <a:pt x="274491" y="30130"/>
                </a:lnTo>
                <a:cubicBezTo>
                  <a:pt x="274423" y="29722"/>
                  <a:pt x="274310" y="29609"/>
                  <a:pt x="274016" y="29609"/>
                </a:cubicBezTo>
                <a:close/>
                <a:moveTo>
                  <a:pt x="275194" y="30062"/>
                </a:moveTo>
                <a:lnTo>
                  <a:pt x="275194" y="30130"/>
                </a:lnTo>
                <a:lnTo>
                  <a:pt x="275601" y="30130"/>
                </a:lnTo>
                <a:lnTo>
                  <a:pt x="275601" y="30062"/>
                </a:lnTo>
                <a:close/>
                <a:moveTo>
                  <a:pt x="278637" y="29518"/>
                </a:moveTo>
                <a:cubicBezTo>
                  <a:pt x="278342" y="29518"/>
                  <a:pt x="278206" y="29654"/>
                  <a:pt x="278116" y="30130"/>
                </a:cubicBezTo>
                <a:lnTo>
                  <a:pt x="279113" y="30130"/>
                </a:lnTo>
                <a:cubicBezTo>
                  <a:pt x="279067" y="29677"/>
                  <a:pt x="278931" y="29518"/>
                  <a:pt x="278637" y="29518"/>
                </a:cubicBezTo>
                <a:close/>
                <a:moveTo>
                  <a:pt x="279968" y="29929"/>
                </a:moveTo>
                <a:cubicBezTo>
                  <a:pt x="279869" y="29929"/>
                  <a:pt x="279792" y="29995"/>
                  <a:pt x="279676" y="30130"/>
                </a:cubicBezTo>
                <a:lnTo>
                  <a:pt x="280404" y="30130"/>
                </a:lnTo>
                <a:cubicBezTo>
                  <a:pt x="280193" y="29997"/>
                  <a:pt x="280069" y="29929"/>
                  <a:pt x="279968" y="29929"/>
                </a:cubicBezTo>
                <a:close/>
                <a:moveTo>
                  <a:pt x="77679" y="30016"/>
                </a:moveTo>
                <a:lnTo>
                  <a:pt x="77656" y="30107"/>
                </a:lnTo>
                <a:cubicBezTo>
                  <a:pt x="77789" y="30124"/>
                  <a:pt x="77873" y="30134"/>
                  <a:pt x="77938" y="30134"/>
                </a:cubicBezTo>
                <a:cubicBezTo>
                  <a:pt x="78052" y="30134"/>
                  <a:pt x="78110" y="30103"/>
                  <a:pt x="78268" y="30016"/>
                </a:cubicBezTo>
                <a:close/>
                <a:moveTo>
                  <a:pt x="13252" y="29759"/>
                </a:moveTo>
                <a:cubicBezTo>
                  <a:pt x="13223" y="29759"/>
                  <a:pt x="13193" y="29762"/>
                  <a:pt x="13162" y="29767"/>
                </a:cubicBezTo>
                <a:cubicBezTo>
                  <a:pt x="12935" y="29767"/>
                  <a:pt x="12777" y="29926"/>
                  <a:pt x="12754" y="30152"/>
                </a:cubicBezTo>
                <a:lnTo>
                  <a:pt x="13728" y="30152"/>
                </a:lnTo>
                <a:cubicBezTo>
                  <a:pt x="13589" y="29895"/>
                  <a:pt x="13451" y="29759"/>
                  <a:pt x="13252" y="29759"/>
                </a:cubicBezTo>
                <a:close/>
                <a:moveTo>
                  <a:pt x="22318" y="29489"/>
                </a:moveTo>
                <a:cubicBezTo>
                  <a:pt x="22288" y="29489"/>
                  <a:pt x="22256" y="29491"/>
                  <a:pt x="22223" y="29495"/>
                </a:cubicBezTo>
                <a:cubicBezTo>
                  <a:pt x="21906" y="29541"/>
                  <a:pt x="21793" y="29722"/>
                  <a:pt x="21815" y="30152"/>
                </a:cubicBezTo>
                <a:lnTo>
                  <a:pt x="22812" y="30152"/>
                </a:lnTo>
                <a:cubicBezTo>
                  <a:pt x="22751" y="29682"/>
                  <a:pt x="22597" y="29489"/>
                  <a:pt x="22318" y="29489"/>
                </a:cubicBezTo>
                <a:close/>
                <a:moveTo>
                  <a:pt x="26874" y="29379"/>
                </a:moveTo>
                <a:cubicBezTo>
                  <a:pt x="26758" y="29379"/>
                  <a:pt x="26642" y="29426"/>
                  <a:pt x="26550" y="29518"/>
                </a:cubicBezTo>
                <a:cubicBezTo>
                  <a:pt x="26346" y="29654"/>
                  <a:pt x="26278" y="29926"/>
                  <a:pt x="26437" y="30152"/>
                </a:cubicBezTo>
                <a:lnTo>
                  <a:pt x="27365" y="30152"/>
                </a:lnTo>
                <a:cubicBezTo>
                  <a:pt x="27479" y="29881"/>
                  <a:pt x="27365" y="29563"/>
                  <a:pt x="27116" y="29450"/>
                </a:cubicBezTo>
                <a:cubicBezTo>
                  <a:pt x="27041" y="29403"/>
                  <a:pt x="26957" y="29379"/>
                  <a:pt x="26874" y="29379"/>
                </a:cubicBezTo>
                <a:close/>
                <a:moveTo>
                  <a:pt x="28260" y="29830"/>
                </a:moveTo>
                <a:cubicBezTo>
                  <a:pt x="28119" y="29830"/>
                  <a:pt x="27966" y="29937"/>
                  <a:pt x="27773" y="30152"/>
                </a:cubicBezTo>
                <a:lnTo>
                  <a:pt x="28679" y="30152"/>
                </a:lnTo>
                <a:cubicBezTo>
                  <a:pt x="28532" y="29937"/>
                  <a:pt x="28402" y="29830"/>
                  <a:pt x="28260" y="29830"/>
                </a:cubicBezTo>
                <a:close/>
                <a:moveTo>
                  <a:pt x="38533" y="30062"/>
                </a:moveTo>
                <a:lnTo>
                  <a:pt x="38556" y="30152"/>
                </a:lnTo>
                <a:lnTo>
                  <a:pt x="38964" y="30130"/>
                </a:lnTo>
                <a:lnTo>
                  <a:pt x="38964" y="30062"/>
                </a:lnTo>
                <a:close/>
                <a:moveTo>
                  <a:pt x="66064" y="29316"/>
                </a:moveTo>
                <a:cubicBezTo>
                  <a:pt x="65941" y="29316"/>
                  <a:pt x="65819" y="29362"/>
                  <a:pt x="65718" y="29450"/>
                </a:cubicBezTo>
                <a:cubicBezTo>
                  <a:pt x="65514" y="29609"/>
                  <a:pt x="65468" y="29926"/>
                  <a:pt x="65604" y="30152"/>
                </a:cubicBezTo>
                <a:lnTo>
                  <a:pt x="66510" y="30152"/>
                </a:lnTo>
                <a:cubicBezTo>
                  <a:pt x="66624" y="29745"/>
                  <a:pt x="66578" y="29541"/>
                  <a:pt x="66352" y="29405"/>
                </a:cubicBezTo>
                <a:cubicBezTo>
                  <a:pt x="66262" y="29345"/>
                  <a:pt x="66162" y="29316"/>
                  <a:pt x="66064" y="29316"/>
                </a:cubicBezTo>
                <a:close/>
                <a:moveTo>
                  <a:pt x="67500" y="29743"/>
                </a:moveTo>
                <a:cubicBezTo>
                  <a:pt x="67487" y="29743"/>
                  <a:pt x="67475" y="29743"/>
                  <a:pt x="67462" y="29745"/>
                </a:cubicBezTo>
                <a:lnTo>
                  <a:pt x="67462" y="29767"/>
                </a:lnTo>
                <a:cubicBezTo>
                  <a:pt x="67446" y="29766"/>
                  <a:pt x="67430" y="29765"/>
                  <a:pt x="67415" y="29765"/>
                </a:cubicBezTo>
                <a:cubicBezTo>
                  <a:pt x="67187" y="29765"/>
                  <a:pt x="67006" y="29919"/>
                  <a:pt x="66963" y="30152"/>
                </a:cubicBezTo>
                <a:lnTo>
                  <a:pt x="67892" y="30152"/>
                </a:lnTo>
                <a:cubicBezTo>
                  <a:pt x="67892" y="29917"/>
                  <a:pt x="67711" y="29743"/>
                  <a:pt x="67500" y="29743"/>
                </a:cubicBezTo>
                <a:close/>
                <a:moveTo>
                  <a:pt x="81148" y="29379"/>
                </a:moveTo>
                <a:cubicBezTo>
                  <a:pt x="81021" y="29379"/>
                  <a:pt x="80897" y="29426"/>
                  <a:pt x="80805" y="29518"/>
                </a:cubicBezTo>
                <a:cubicBezTo>
                  <a:pt x="80601" y="29654"/>
                  <a:pt x="80555" y="29926"/>
                  <a:pt x="80691" y="30152"/>
                </a:cubicBezTo>
                <a:lnTo>
                  <a:pt x="81620" y="30152"/>
                </a:lnTo>
                <a:cubicBezTo>
                  <a:pt x="81756" y="29903"/>
                  <a:pt x="81666" y="29586"/>
                  <a:pt x="81416" y="29450"/>
                </a:cubicBezTo>
                <a:cubicBezTo>
                  <a:pt x="81331" y="29403"/>
                  <a:pt x="81239" y="29379"/>
                  <a:pt x="81148" y="29379"/>
                </a:cubicBezTo>
                <a:close/>
                <a:moveTo>
                  <a:pt x="85684" y="29272"/>
                </a:moveTo>
                <a:cubicBezTo>
                  <a:pt x="85554" y="29272"/>
                  <a:pt x="85426" y="29324"/>
                  <a:pt x="85335" y="29427"/>
                </a:cubicBezTo>
                <a:cubicBezTo>
                  <a:pt x="85131" y="29586"/>
                  <a:pt x="85109" y="29790"/>
                  <a:pt x="85267" y="30152"/>
                </a:cubicBezTo>
                <a:lnTo>
                  <a:pt x="86128" y="30152"/>
                </a:lnTo>
                <a:cubicBezTo>
                  <a:pt x="86264" y="29699"/>
                  <a:pt x="86219" y="29495"/>
                  <a:pt x="85970" y="29359"/>
                </a:cubicBezTo>
                <a:cubicBezTo>
                  <a:pt x="85882" y="29301"/>
                  <a:pt x="85782" y="29272"/>
                  <a:pt x="85684" y="29272"/>
                </a:cubicBezTo>
                <a:close/>
                <a:moveTo>
                  <a:pt x="102082" y="29827"/>
                </a:moveTo>
                <a:cubicBezTo>
                  <a:pt x="101942" y="29827"/>
                  <a:pt x="101814" y="29929"/>
                  <a:pt x="101668" y="30130"/>
                </a:cubicBezTo>
                <a:lnTo>
                  <a:pt x="101646" y="30152"/>
                </a:lnTo>
                <a:lnTo>
                  <a:pt x="102575" y="30152"/>
                </a:lnTo>
                <a:cubicBezTo>
                  <a:pt x="102379" y="29934"/>
                  <a:pt x="102225" y="29827"/>
                  <a:pt x="102082" y="29827"/>
                </a:cubicBezTo>
                <a:close/>
                <a:moveTo>
                  <a:pt x="105279" y="29199"/>
                </a:moveTo>
                <a:cubicBezTo>
                  <a:pt x="105000" y="29199"/>
                  <a:pt x="104771" y="29441"/>
                  <a:pt x="104749" y="29745"/>
                </a:cubicBezTo>
                <a:cubicBezTo>
                  <a:pt x="104749" y="30062"/>
                  <a:pt x="104863" y="30152"/>
                  <a:pt x="105293" y="30152"/>
                </a:cubicBezTo>
                <a:cubicBezTo>
                  <a:pt x="105723" y="30152"/>
                  <a:pt x="105859" y="30062"/>
                  <a:pt x="105882" y="29767"/>
                </a:cubicBezTo>
                <a:lnTo>
                  <a:pt x="105859" y="29767"/>
                </a:lnTo>
                <a:cubicBezTo>
                  <a:pt x="105882" y="29473"/>
                  <a:pt x="105633" y="29224"/>
                  <a:pt x="105316" y="29201"/>
                </a:cubicBezTo>
                <a:cubicBezTo>
                  <a:pt x="105303" y="29200"/>
                  <a:pt x="105291" y="29199"/>
                  <a:pt x="105279" y="29199"/>
                </a:cubicBezTo>
                <a:close/>
                <a:moveTo>
                  <a:pt x="124851" y="29199"/>
                </a:moveTo>
                <a:cubicBezTo>
                  <a:pt x="124573" y="29199"/>
                  <a:pt x="124344" y="29441"/>
                  <a:pt x="124322" y="29745"/>
                </a:cubicBezTo>
                <a:cubicBezTo>
                  <a:pt x="124322" y="30062"/>
                  <a:pt x="124435" y="30152"/>
                  <a:pt x="124866" y="30152"/>
                </a:cubicBezTo>
                <a:cubicBezTo>
                  <a:pt x="125296" y="30152"/>
                  <a:pt x="125455" y="30062"/>
                  <a:pt x="125455" y="29767"/>
                </a:cubicBezTo>
                <a:lnTo>
                  <a:pt x="125432" y="29767"/>
                </a:lnTo>
                <a:cubicBezTo>
                  <a:pt x="125455" y="29473"/>
                  <a:pt x="125205" y="29224"/>
                  <a:pt x="124888" y="29201"/>
                </a:cubicBezTo>
                <a:cubicBezTo>
                  <a:pt x="124876" y="29200"/>
                  <a:pt x="124863" y="29199"/>
                  <a:pt x="124851" y="29199"/>
                </a:cubicBezTo>
                <a:close/>
                <a:moveTo>
                  <a:pt x="126301" y="29637"/>
                </a:moveTo>
                <a:cubicBezTo>
                  <a:pt x="126263" y="29637"/>
                  <a:pt x="126223" y="29643"/>
                  <a:pt x="126179" y="29654"/>
                </a:cubicBezTo>
                <a:cubicBezTo>
                  <a:pt x="125930" y="29699"/>
                  <a:pt x="125749" y="29813"/>
                  <a:pt x="125772" y="30152"/>
                </a:cubicBezTo>
                <a:lnTo>
                  <a:pt x="126791" y="30152"/>
                </a:lnTo>
                <a:cubicBezTo>
                  <a:pt x="126620" y="29791"/>
                  <a:pt x="126497" y="29637"/>
                  <a:pt x="126301" y="29637"/>
                </a:cubicBezTo>
                <a:close/>
                <a:moveTo>
                  <a:pt x="131933" y="30130"/>
                </a:moveTo>
                <a:lnTo>
                  <a:pt x="131933" y="30152"/>
                </a:lnTo>
                <a:cubicBezTo>
                  <a:pt x="131942" y="30145"/>
                  <a:pt x="131950" y="30137"/>
                  <a:pt x="131958" y="30130"/>
                </a:cubicBezTo>
                <a:close/>
                <a:moveTo>
                  <a:pt x="149059" y="29020"/>
                </a:moveTo>
                <a:cubicBezTo>
                  <a:pt x="148742" y="29020"/>
                  <a:pt x="148470" y="29292"/>
                  <a:pt x="148493" y="29609"/>
                </a:cubicBezTo>
                <a:cubicBezTo>
                  <a:pt x="148470" y="29926"/>
                  <a:pt x="148720" y="30152"/>
                  <a:pt x="149037" y="30152"/>
                </a:cubicBezTo>
                <a:cubicBezTo>
                  <a:pt x="149354" y="30152"/>
                  <a:pt x="149603" y="29903"/>
                  <a:pt x="149626" y="29586"/>
                </a:cubicBezTo>
                <a:cubicBezTo>
                  <a:pt x="149603" y="29292"/>
                  <a:pt x="149354" y="29042"/>
                  <a:pt x="149059" y="29020"/>
                </a:cubicBezTo>
                <a:close/>
                <a:moveTo>
                  <a:pt x="156360" y="29812"/>
                </a:moveTo>
                <a:cubicBezTo>
                  <a:pt x="156201" y="29812"/>
                  <a:pt x="156073" y="29932"/>
                  <a:pt x="155969" y="30152"/>
                </a:cubicBezTo>
                <a:lnTo>
                  <a:pt x="156897" y="30152"/>
                </a:lnTo>
                <a:cubicBezTo>
                  <a:pt x="156688" y="29920"/>
                  <a:pt x="156510" y="29812"/>
                  <a:pt x="156360" y="29812"/>
                </a:cubicBezTo>
                <a:close/>
                <a:moveTo>
                  <a:pt x="168695" y="28996"/>
                </a:moveTo>
                <a:cubicBezTo>
                  <a:pt x="168681" y="28996"/>
                  <a:pt x="168668" y="28996"/>
                  <a:pt x="168655" y="28997"/>
                </a:cubicBezTo>
                <a:cubicBezTo>
                  <a:pt x="168337" y="28997"/>
                  <a:pt x="168088" y="29246"/>
                  <a:pt x="168088" y="29586"/>
                </a:cubicBezTo>
                <a:cubicBezTo>
                  <a:pt x="168111" y="29881"/>
                  <a:pt x="168360" y="30152"/>
                  <a:pt x="168677" y="30152"/>
                </a:cubicBezTo>
                <a:cubicBezTo>
                  <a:pt x="168994" y="30152"/>
                  <a:pt x="169266" y="29881"/>
                  <a:pt x="169244" y="29541"/>
                </a:cubicBezTo>
                <a:cubicBezTo>
                  <a:pt x="169244" y="29237"/>
                  <a:pt x="168994" y="28996"/>
                  <a:pt x="168695" y="28996"/>
                </a:cubicBezTo>
                <a:close/>
                <a:moveTo>
                  <a:pt x="174634" y="29306"/>
                </a:moveTo>
                <a:cubicBezTo>
                  <a:pt x="174519" y="29306"/>
                  <a:pt x="174401" y="29345"/>
                  <a:pt x="174295" y="29427"/>
                </a:cubicBezTo>
                <a:cubicBezTo>
                  <a:pt x="174091" y="29563"/>
                  <a:pt x="174046" y="29745"/>
                  <a:pt x="174182" y="30152"/>
                </a:cubicBezTo>
                <a:lnTo>
                  <a:pt x="175111" y="30152"/>
                </a:lnTo>
                <a:cubicBezTo>
                  <a:pt x="175224" y="29745"/>
                  <a:pt x="175156" y="29541"/>
                  <a:pt x="174930" y="29405"/>
                </a:cubicBezTo>
                <a:cubicBezTo>
                  <a:pt x="174842" y="29339"/>
                  <a:pt x="174740" y="29306"/>
                  <a:pt x="174634" y="29306"/>
                </a:cubicBezTo>
                <a:close/>
                <a:moveTo>
                  <a:pt x="176001" y="29741"/>
                </a:moveTo>
                <a:cubicBezTo>
                  <a:pt x="175977" y="29741"/>
                  <a:pt x="175952" y="29742"/>
                  <a:pt x="175926" y="29745"/>
                </a:cubicBezTo>
                <a:lnTo>
                  <a:pt x="175926" y="29767"/>
                </a:lnTo>
                <a:cubicBezTo>
                  <a:pt x="175722" y="29790"/>
                  <a:pt x="175541" y="29881"/>
                  <a:pt x="175541" y="30152"/>
                </a:cubicBezTo>
                <a:lnTo>
                  <a:pt x="176515" y="30152"/>
                </a:lnTo>
                <a:cubicBezTo>
                  <a:pt x="176392" y="29845"/>
                  <a:pt x="176232" y="29741"/>
                  <a:pt x="176001" y="29741"/>
                </a:cubicBezTo>
                <a:close/>
                <a:moveTo>
                  <a:pt x="180535" y="29629"/>
                </a:moveTo>
                <a:cubicBezTo>
                  <a:pt x="180318" y="29629"/>
                  <a:pt x="180171" y="29756"/>
                  <a:pt x="180004" y="30152"/>
                </a:cubicBezTo>
                <a:lnTo>
                  <a:pt x="181046" y="30152"/>
                </a:lnTo>
                <a:cubicBezTo>
                  <a:pt x="180955" y="29767"/>
                  <a:pt x="180865" y="29654"/>
                  <a:pt x="180593" y="29631"/>
                </a:cubicBezTo>
                <a:cubicBezTo>
                  <a:pt x="180573" y="29630"/>
                  <a:pt x="180554" y="29629"/>
                  <a:pt x="180535" y="29629"/>
                </a:cubicBezTo>
                <a:close/>
                <a:moveTo>
                  <a:pt x="185160" y="29533"/>
                </a:moveTo>
                <a:cubicBezTo>
                  <a:pt x="185127" y="29533"/>
                  <a:pt x="185092" y="29536"/>
                  <a:pt x="185056" y="29541"/>
                </a:cubicBezTo>
                <a:cubicBezTo>
                  <a:pt x="184761" y="29563"/>
                  <a:pt x="184625" y="29745"/>
                  <a:pt x="184648" y="30152"/>
                </a:cubicBezTo>
                <a:lnTo>
                  <a:pt x="185690" y="30152"/>
                </a:lnTo>
                <a:cubicBezTo>
                  <a:pt x="185589" y="29707"/>
                  <a:pt x="185434" y="29533"/>
                  <a:pt x="185160" y="29533"/>
                </a:cubicBezTo>
                <a:close/>
                <a:moveTo>
                  <a:pt x="189654" y="29427"/>
                </a:moveTo>
                <a:cubicBezTo>
                  <a:pt x="189314" y="29427"/>
                  <a:pt x="189133" y="29677"/>
                  <a:pt x="189156" y="30152"/>
                </a:cubicBezTo>
                <a:lnTo>
                  <a:pt x="190198" y="30152"/>
                </a:lnTo>
                <a:cubicBezTo>
                  <a:pt x="190198" y="29631"/>
                  <a:pt x="190039" y="29427"/>
                  <a:pt x="189654" y="29427"/>
                </a:cubicBezTo>
                <a:close/>
                <a:moveTo>
                  <a:pt x="195604" y="29742"/>
                </a:moveTo>
                <a:cubicBezTo>
                  <a:pt x="195584" y="29742"/>
                  <a:pt x="195565" y="29743"/>
                  <a:pt x="195544" y="29745"/>
                </a:cubicBezTo>
                <a:cubicBezTo>
                  <a:pt x="195318" y="29767"/>
                  <a:pt x="195114" y="29858"/>
                  <a:pt x="195114" y="30152"/>
                </a:cubicBezTo>
                <a:lnTo>
                  <a:pt x="196111" y="30152"/>
                </a:lnTo>
                <a:cubicBezTo>
                  <a:pt x="195986" y="29861"/>
                  <a:pt x="195823" y="29742"/>
                  <a:pt x="195604" y="29742"/>
                </a:cubicBezTo>
                <a:close/>
                <a:moveTo>
                  <a:pt x="210599" y="29805"/>
                </a:moveTo>
                <a:cubicBezTo>
                  <a:pt x="210405" y="29805"/>
                  <a:pt x="210244" y="29952"/>
                  <a:pt x="210224" y="30152"/>
                </a:cubicBezTo>
                <a:lnTo>
                  <a:pt x="211130" y="30152"/>
                </a:lnTo>
                <a:cubicBezTo>
                  <a:pt x="211090" y="29952"/>
                  <a:pt x="210943" y="29805"/>
                  <a:pt x="210753" y="29805"/>
                </a:cubicBezTo>
                <a:cubicBezTo>
                  <a:pt x="210728" y="29805"/>
                  <a:pt x="210703" y="29807"/>
                  <a:pt x="210677" y="29813"/>
                </a:cubicBezTo>
                <a:cubicBezTo>
                  <a:pt x="210650" y="29807"/>
                  <a:pt x="210625" y="29805"/>
                  <a:pt x="210599" y="29805"/>
                </a:cubicBezTo>
                <a:close/>
                <a:moveTo>
                  <a:pt x="228852" y="29313"/>
                </a:moveTo>
                <a:cubicBezTo>
                  <a:pt x="228753" y="29313"/>
                  <a:pt x="228656" y="29342"/>
                  <a:pt x="228573" y="29405"/>
                </a:cubicBezTo>
                <a:cubicBezTo>
                  <a:pt x="228346" y="29563"/>
                  <a:pt x="228301" y="29722"/>
                  <a:pt x="228414" y="30130"/>
                </a:cubicBezTo>
                <a:cubicBezTo>
                  <a:pt x="228482" y="30152"/>
                  <a:pt x="228573" y="30152"/>
                  <a:pt x="228641" y="30152"/>
                </a:cubicBezTo>
                <a:lnTo>
                  <a:pt x="229320" y="30152"/>
                </a:lnTo>
                <a:cubicBezTo>
                  <a:pt x="229479" y="29926"/>
                  <a:pt x="229434" y="29586"/>
                  <a:pt x="229184" y="29427"/>
                </a:cubicBezTo>
                <a:cubicBezTo>
                  <a:pt x="229086" y="29354"/>
                  <a:pt x="228968" y="29313"/>
                  <a:pt x="228852" y="29313"/>
                </a:cubicBezTo>
                <a:close/>
                <a:moveTo>
                  <a:pt x="230249" y="29821"/>
                </a:moveTo>
                <a:cubicBezTo>
                  <a:pt x="230109" y="29821"/>
                  <a:pt x="229952" y="29929"/>
                  <a:pt x="229751" y="30152"/>
                </a:cubicBezTo>
                <a:lnTo>
                  <a:pt x="230657" y="30152"/>
                </a:lnTo>
                <a:cubicBezTo>
                  <a:pt x="230519" y="29934"/>
                  <a:pt x="230393" y="29821"/>
                  <a:pt x="230249" y="29821"/>
                </a:cubicBezTo>
                <a:close/>
                <a:moveTo>
                  <a:pt x="240712" y="29965"/>
                </a:moveTo>
                <a:cubicBezTo>
                  <a:pt x="240630" y="29965"/>
                  <a:pt x="240568" y="30028"/>
                  <a:pt x="240443" y="30152"/>
                </a:cubicBezTo>
                <a:lnTo>
                  <a:pt x="241100" y="30152"/>
                </a:lnTo>
                <a:cubicBezTo>
                  <a:pt x="240896" y="30028"/>
                  <a:pt x="240794" y="29965"/>
                  <a:pt x="240712" y="29965"/>
                </a:cubicBezTo>
                <a:close/>
                <a:moveTo>
                  <a:pt x="257614" y="29065"/>
                </a:moveTo>
                <a:cubicBezTo>
                  <a:pt x="257320" y="29065"/>
                  <a:pt x="257071" y="29314"/>
                  <a:pt x="257071" y="29631"/>
                </a:cubicBezTo>
                <a:lnTo>
                  <a:pt x="257093" y="29631"/>
                </a:lnTo>
                <a:cubicBezTo>
                  <a:pt x="257093" y="29903"/>
                  <a:pt x="257320" y="30130"/>
                  <a:pt x="257592" y="30152"/>
                </a:cubicBezTo>
                <a:cubicBezTo>
                  <a:pt x="257886" y="30152"/>
                  <a:pt x="258158" y="29926"/>
                  <a:pt x="258158" y="29631"/>
                </a:cubicBezTo>
                <a:cubicBezTo>
                  <a:pt x="258158" y="29314"/>
                  <a:pt x="257932" y="29065"/>
                  <a:pt x="257614" y="29065"/>
                </a:cubicBezTo>
                <a:close/>
                <a:moveTo>
                  <a:pt x="258983" y="29494"/>
                </a:moveTo>
                <a:cubicBezTo>
                  <a:pt x="258965" y="29494"/>
                  <a:pt x="258947" y="29494"/>
                  <a:pt x="258928" y="29495"/>
                </a:cubicBezTo>
                <a:lnTo>
                  <a:pt x="258928" y="29518"/>
                </a:lnTo>
                <a:cubicBezTo>
                  <a:pt x="258634" y="29541"/>
                  <a:pt x="258521" y="29722"/>
                  <a:pt x="258543" y="30152"/>
                </a:cubicBezTo>
                <a:lnTo>
                  <a:pt x="259517" y="30152"/>
                </a:lnTo>
                <a:cubicBezTo>
                  <a:pt x="259453" y="29681"/>
                  <a:pt x="259288" y="29494"/>
                  <a:pt x="258983" y="29494"/>
                </a:cubicBezTo>
                <a:close/>
                <a:moveTo>
                  <a:pt x="263519" y="29389"/>
                </a:moveTo>
                <a:cubicBezTo>
                  <a:pt x="263401" y="29389"/>
                  <a:pt x="263287" y="29428"/>
                  <a:pt x="263210" y="29518"/>
                </a:cubicBezTo>
                <a:cubicBezTo>
                  <a:pt x="262983" y="29654"/>
                  <a:pt x="262938" y="29926"/>
                  <a:pt x="263074" y="30152"/>
                </a:cubicBezTo>
                <a:lnTo>
                  <a:pt x="263980" y="30152"/>
                </a:lnTo>
                <a:cubicBezTo>
                  <a:pt x="264116" y="29881"/>
                  <a:pt x="264025" y="29586"/>
                  <a:pt x="263776" y="29450"/>
                </a:cubicBezTo>
                <a:cubicBezTo>
                  <a:pt x="263698" y="29411"/>
                  <a:pt x="263608" y="29389"/>
                  <a:pt x="263519" y="29389"/>
                </a:cubicBezTo>
                <a:close/>
                <a:moveTo>
                  <a:pt x="268103" y="29292"/>
                </a:moveTo>
                <a:cubicBezTo>
                  <a:pt x="267831" y="29292"/>
                  <a:pt x="267582" y="29518"/>
                  <a:pt x="267582" y="29813"/>
                </a:cubicBezTo>
                <a:cubicBezTo>
                  <a:pt x="267582" y="30084"/>
                  <a:pt x="267695" y="30152"/>
                  <a:pt x="268103" y="30152"/>
                </a:cubicBezTo>
                <a:cubicBezTo>
                  <a:pt x="268533" y="30152"/>
                  <a:pt x="268647" y="30084"/>
                  <a:pt x="268624" y="29790"/>
                </a:cubicBezTo>
                <a:cubicBezTo>
                  <a:pt x="268624" y="29518"/>
                  <a:pt x="268398" y="29292"/>
                  <a:pt x="268103" y="29292"/>
                </a:cubicBezTo>
                <a:close/>
                <a:moveTo>
                  <a:pt x="279656" y="30130"/>
                </a:moveTo>
                <a:lnTo>
                  <a:pt x="279656" y="30152"/>
                </a:lnTo>
                <a:cubicBezTo>
                  <a:pt x="279663" y="30145"/>
                  <a:pt x="279669" y="30137"/>
                  <a:pt x="279676" y="30130"/>
                </a:cubicBezTo>
                <a:close/>
                <a:moveTo>
                  <a:pt x="284493" y="29830"/>
                </a:moveTo>
                <a:cubicBezTo>
                  <a:pt x="284357" y="29830"/>
                  <a:pt x="284244" y="29937"/>
                  <a:pt x="284142" y="30152"/>
                </a:cubicBezTo>
                <a:lnTo>
                  <a:pt x="284980" y="30152"/>
                </a:lnTo>
                <a:cubicBezTo>
                  <a:pt x="284787" y="29937"/>
                  <a:pt x="284629" y="29830"/>
                  <a:pt x="284493" y="29830"/>
                </a:cubicBezTo>
                <a:close/>
                <a:moveTo>
                  <a:pt x="203314" y="29020"/>
                </a:moveTo>
                <a:cubicBezTo>
                  <a:pt x="202997" y="29042"/>
                  <a:pt x="202748" y="29314"/>
                  <a:pt x="202748" y="29631"/>
                </a:cubicBezTo>
                <a:cubicBezTo>
                  <a:pt x="202781" y="29982"/>
                  <a:pt x="203048" y="30153"/>
                  <a:pt x="203317" y="30153"/>
                </a:cubicBezTo>
                <a:cubicBezTo>
                  <a:pt x="203603" y="30153"/>
                  <a:pt x="203892" y="29960"/>
                  <a:pt x="203903" y="29586"/>
                </a:cubicBezTo>
                <a:cubicBezTo>
                  <a:pt x="203903" y="29269"/>
                  <a:pt x="203631" y="29020"/>
                  <a:pt x="203314" y="29020"/>
                </a:cubicBezTo>
                <a:close/>
                <a:moveTo>
                  <a:pt x="75195" y="29041"/>
                </a:moveTo>
                <a:cubicBezTo>
                  <a:pt x="74894" y="29041"/>
                  <a:pt x="74642" y="29304"/>
                  <a:pt x="74620" y="29609"/>
                </a:cubicBezTo>
                <a:cubicBezTo>
                  <a:pt x="74643" y="29903"/>
                  <a:pt x="74869" y="30152"/>
                  <a:pt x="75187" y="30152"/>
                </a:cubicBezTo>
                <a:cubicBezTo>
                  <a:pt x="75199" y="30153"/>
                  <a:pt x="75212" y="30154"/>
                  <a:pt x="75224" y="30154"/>
                </a:cubicBezTo>
                <a:cubicBezTo>
                  <a:pt x="75502" y="30154"/>
                  <a:pt x="75731" y="29913"/>
                  <a:pt x="75753" y="29631"/>
                </a:cubicBezTo>
                <a:cubicBezTo>
                  <a:pt x="75753" y="29337"/>
                  <a:pt x="75526" y="29088"/>
                  <a:pt x="75232" y="29065"/>
                </a:cubicBezTo>
                <a:lnTo>
                  <a:pt x="75232" y="29042"/>
                </a:lnTo>
                <a:cubicBezTo>
                  <a:pt x="75220" y="29041"/>
                  <a:pt x="75207" y="29041"/>
                  <a:pt x="75195" y="29041"/>
                </a:cubicBezTo>
                <a:close/>
                <a:moveTo>
                  <a:pt x="129464" y="29042"/>
                </a:moveTo>
                <a:cubicBezTo>
                  <a:pt x="129147" y="29065"/>
                  <a:pt x="128898" y="29314"/>
                  <a:pt x="128921" y="29631"/>
                </a:cubicBezTo>
                <a:cubicBezTo>
                  <a:pt x="128921" y="29934"/>
                  <a:pt x="129168" y="30154"/>
                  <a:pt x="129446" y="30154"/>
                </a:cubicBezTo>
                <a:cubicBezTo>
                  <a:pt x="129460" y="30154"/>
                  <a:pt x="129473" y="30153"/>
                  <a:pt x="129487" y="30152"/>
                </a:cubicBezTo>
                <a:cubicBezTo>
                  <a:pt x="129781" y="30152"/>
                  <a:pt x="130031" y="29926"/>
                  <a:pt x="130031" y="29631"/>
                </a:cubicBezTo>
                <a:cubicBezTo>
                  <a:pt x="130031" y="29314"/>
                  <a:pt x="129781" y="29065"/>
                  <a:pt x="129464" y="29042"/>
                </a:cubicBezTo>
                <a:close/>
                <a:moveTo>
                  <a:pt x="1341" y="29154"/>
                </a:moveTo>
                <a:cubicBezTo>
                  <a:pt x="1065" y="29154"/>
                  <a:pt x="837" y="29372"/>
                  <a:pt x="816" y="29631"/>
                </a:cubicBezTo>
                <a:cubicBezTo>
                  <a:pt x="816" y="29926"/>
                  <a:pt x="1042" y="30152"/>
                  <a:pt x="1314" y="30152"/>
                </a:cubicBezTo>
                <a:cubicBezTo>
                  <a:pt x="1328" y="30153"/>
                  <a:pt x="1341" y="30154"/>
                  <a:pt x="1354" y="30154"/>
                </a:cubicBezTo>
                <a:cubicBezTo>
                  <a:pt x="1631" y="30154"/>
                  <a:pt x="1857" y="29935"/>
                  <a:pt x="1835" y="29654"/>
                </a:cubicBezTo>
                <a:cubicBezTo>
                  <a:pt x="1835" y="29382"/>
                  <a:pt x="1631" y="29156"/>
                  <a:pt x="1382" y="29156"/>
                </a:cubicBezTo>
                <a:cubicBezTo>
                  <a:pt x="1368" y="29155"/>
                  <a:pt x="1355" y="29154"/>
                  <a:pt x="1341" y="29154"/>
                </a:cubicBezTo>
                <a:close/>
                <a:moveTo>
                  <a:pt x="183733" y="29086"/>
                </a:moveTo>
                <a:cubicBezTo>
                  <a:pt x="183721" y="29086"/>
                  <a:pt x="183709" y="29087"/>
                  <a:pt x="183696" y="29088"/>
                </a:cubicBezTo>
                <a:cubicBezTo>
                  <a:pt x="183379" y="29088"/>
                  <a:pt x="183107" y="29359"/>
                  <a:pt x="183130" y="29677"/>
                </a:cubicBezTo>
                <a:cubicBezTo>
                  <a:pt x="183130" y="29994"/>
                  <a:pt x="183311" y="30152"/>
                  <a:pt x="183696" y="30152"/>
                </a:cubicBezTo>
                <a:cubicBezTo>
                  <a:pt x="183717" y="30154"/>
                  <a:pt x="183737" y="30154"/>
                  <a:pt x="183756" y="30154"/>
                </a:cubicBezTo>
                <a:cubicBezTo>
                  <a:pt x="184084" y="30154"/>
                  <a:pt x="184285" y="29975"/>
                  <a:pt x="184285" y="29654"/>
                </a:cubicBezTo>
                <a:cubicBezTo>
                  <a:pt x="184285" y="29349"/>
                  <a:pt x="184034" y="29086"/>
                  <a:pt x="183733" y="29086"/>
                </a:cubicBezTo>
                <a:close/>
                <a:moveTo>
                  <a:pt x="253039" y="29156"/>
                </a:moveTo>
                <a:cubicBezTo>
                  <a:pt x="252744" y="29178"/>
                  <a:pt x="252495" y="29405"/>
                  <a:pt x="252495" y="29722"/>
                </a:cubicBezTo>
                <a:cubicBezTo>
                  <a:pt x="252495" y="30016"/>
                  <a:pt x="252653" y="30152"/>
                  <a:pt x="253016" y="30152"/>
                </a:cubicBezTo>
                <a:cubicBezTo>
                  <a:pt x="253042" y="30154"/>
                  <a:pt x="253066" y="30155"/>
                  <a:pt x="253090" y="30155"/>
                </a:cubicBezTo>
                <a:cubicBezTo>
                  <a:pt x="253403" y="30155"/>
                  <a:pt x="253561" y="30017"/>
                  <a:pt x="253582" y="29722"/>
                </a:cubicBezTo>
                <a:cubicBezTo>
                  <a:pt x="253582" y="29427"/>
                  <a:pt x="253333" y="29178"/>
                  <a:pt x="253039" y="29156"/>
                </a:cubicBezTo>
                <a:close/>
                <a:moveTo>
                  <a:pt x="238011" y="29109"/>
                </a:moveTo>
                <a:cubicBezTo>
                  <a:pt x="237999" y="29109"/>
                  <a:pt x="237986" y="29109"/>
                  <a:pt x="237974" y="29110"/>
                </a:cubicBezTo>
                <a:cubicBezTo>
                  <a:pt x="237683" y="29133"/>
                  <a:pt x="237437" y="29354"/>
                  <a:pt x="237430" y="29665"/>
                </a:cubicBezTo>
                <a:lnTo>
                  <a:pt x="237430" y="29665"/>
                </a:lnTo>
                <a:cubicBezTo>
                  <a:pt x="237436" y="29931"/>
                  <a:pt x="237664" y="30158"/>
                  <a:pt x="237927" y="30158"/>
                </a:cubicBezTo>
                <a:cubicBezTo>
                  <a:pt x="237950" y="30158"/>
                  <a:pt x="237973" y="30156"/>
                  <a:pt x="237997" y="30152"/>
                </a:cubicBezTo>
                <a:cubicBezTo>
                  <a:pt x="238022" y="30156"/>
                  <a:pt x="238047" y="30158"/>
                  <a:pt x="238071" y="30158"/>
                </a:cubicBezTo>
                <a:cubicBezTo>
                  <a:pt x="238352" y="30158"/>
                  <a:pt x="238561" y="29923"/>
                  <a:pt x="238540" y="29631"/>
                </a:cubicBezTo>
                <a:cubicBezTo>
                  <a:pt x="238540" y="29349"/>
                  <a:pt x="238291" y="29109"/>
                  <a:pt x="238011" y="29109"/>
                </a:cubicBezTo>
                <a:close/>
                <a:moveTo>
                  <a:pt x="186503" y="29967"/>
                </a:moveTo>
                <a:cubicBezTo>
                  <a:pt x="186419" y="29967"/>
                  <a:pt x="186340" y="30017"/>
                  <a:pt x="186166" y="30130"/>
                </a:cubicBezTo>
                <a:cubicBezTo>
                  <a:pt x="186332" y="30147"/>
                  <a:pt x="186435" y="30158"/>
                  <a:pt x="186508" y="30158"/>
                </a:cubicBezTo>
                <a:cubicBezTo>
                  <a:pt x="186623" y="30158"/>
                  <a:pt x="186666" y="30131"/>
                  <a:pt x="186777" y="30062"/>
                </a:cubicBezTo>
                <a:cubicBezTo>
                  <a:pt x="186645" y="30001"/>
                  <a:pt x="186572" y="29967"/>
                  <a:pt x="186503" y="29967"/>
                </a:cubicBezTo>
                <a:close/>
                <a:moveTo>
                  <a:pt x="20895" y="29064"/>
                </a:moveTo>
                <a:cubicBezTo>
                  <a:pt x="20596" y="29064"/>
                  <a:pt x="20366" y="29327"/>
                  <a:pt x="20388" y="29631"/>
                </a:cubicBezTo>
                <a:cubicBezTo>
                  <a:pt x="20388" y="29982"/>
                  <a:pt x="20654" y="30158"/>
                  <a:pt x="20920" y="30158"/>
                </a:cubicBezTo>
                <a:cubicBezTo>
                  <a:pt x="21187" y="30158"/>
                  <a:pt x="21453" y="29982"/>
                  <a:pt x="21453" y="29631"/>
                </a:cubicBezTo>
                <a:cubicBezTo>
                  <a:pt x="21475" y="29314"/>
                  <a:pt x="21226" y="29065"/>
                  <a:pt x="20932" y="29065"/>
                </a:cubicBezTo>
                <a:cubicBezTo>
                  <a:pt x="20919" y="29064"/>
                  <a:pt x="20907" y="29064"/>
                  <a:pt x="20895" y="29064"/>
                </a:cubicBezTo>
                <a:close/>
                <a:moveTo>
                  <a:pt x="204740" y="29471"/>
                </a:moveTo>
                <a:cubicBezTo>
                  <a:pt x="204726" y="29471"/>
                  <a:pt x="204711" y="29472"/>
                  <a:pt x="204696" y="29473"/>
                </a:cubicBezTo>
                <a:cubicBezTo>
                  <a:pt x="204402" y="29473"/>
                  <a:pt x="204220" y="29677"/>
                  <a:pt x="204175" y="30107"/>
                </a:cubicBezTo>
                <a:cubicBezTo>
                  <a:pt x="204448" y="30146"/>
                  <a:pt x="204633" y="30168"/>
                  <a:pt x="204779" y="30168"/>
                </a:cubicBezTo>
                <a:cubicBezTo>
                  <a:pt x="204971" y="30168"/>
                  <a:pt x="205095" y="30129"/>
                  <a:pt x="205262" y="30039"/>
                </a:cubicBezTo>
                <a:cubicBezTo>
                  <a:pt x="205155" y="29654"/>
                  <a:pt x="204988" y="29471"/>
                  <a:pt x="204740" y="29471"/>
                </a:cubicBezTo>
                <a:close/>
                <a:moveTo>
                  <a:pt x="82527" y="29818"/>
                </a:moveTo>
                <a:cubicBezTo>
                  <a:pt x="82387" y="29818"/>
                  <a:pt x="82249" y="29920"/>
                  <a:pt x="82051" y="30130"/>
                </a:cubicBezTo>
                <a:cubicBezTo>
                  <a:pt x="82176" y="30157"/>
                  <a:pt x="82301" y="30169"/>
                  <a:pt x="82425" y="30169"/>
                </a:cubicBezTo>
                <a:cubicBezTo>
                  <a:pt x="82614" y="30169"/>
                  <a:pt x="82801" y="30139"/>
                  <a:pt x="82979" y="30084"/>
                </a:cubicBezTo>
                <a:cubicBezTo>
                  <a:pt x="82793" y="29909"/>
                  <a:pt x="82659" y="29818"/>
                  <a:pt x="82527" y="29818"/>
                </a:cubicBezTo>
                <a:close/>
                <a:moveTo>
                  <a:pt x="264886" y="29818"/>
                </a:moveTo>
                <a:cubicBezTo>
                  <a:pt x="264752" y="29818"/>
                  <a:pt x="264630" y="29920"/>
                  <a:pt x="264478" y="30130"/>
                </a:cubicBezTo>
                <a:cubicBezTo>
                  <a:pt x="264586" y="30157"/>
                  <a:pt x="264700" y="30169"/>
                  <a:pt x="264816" y="30169"/>
                </a:cubicBezTo>
                <a:cubicBezTo>
                  <a:pt x="264993" y="30169"/>
                  <a:pt x="265175" y="30139"/>
                  <a:pt x="265339" y="30084"/>
                </a:cubicBezTo>
                <a:cubicBezTo>
                  <a:pt x="265152" y="29909"/>
                  <a:pt x="265014" y="29818"/>
                  <a:pt x="264886" y="29818"/>
                </a:cubicBezTo>
                <a:close/>
                <a:moveTo>
                  <a:pt x="283162" y="29410"/>
                </a:moveTo>
                <a:cubicBezTo>
                  <a:pt x="283119" y="29410"/>
                  <a:pt x="283075" y="29416"/>
                  <a:pt x="283032" y="29427"/>
                </a:cubicBezTo>
                <a:cubicBezTo>
                  <a:pt x="282737" y="29495"/>
                  <a:pt x="282646" y="29677"/>
                  <a:pt x="282692" y="30152"/>
                </a:cubicBezTo>
                <a:cubicBezTo>
                  <a:pt x="282816" y="30164"/>
                  <a:pt x="282935" y="30169"/>
                  <a:pt x="283049" y="30169"/>
                </a:cubicBezTo>
                <a:cubicBezTo>
                  <a:pt x="283162" y="30169"/>
                  <a:pt x="283269" y="30164"/>
                  <a:pt x="283371" y="30152"/>
                </a:cubicBezTo>
                <a:cubicBezTo>
                  <a:pt x="283643" y="30152"/>
                  <a:pt x="283734" y="29994"/>
                  <a:pt x="283643" y="29745"/>
                </a:cubicBezTo>
                <a:cubicBezTo>
                  <a:pt x="283568" y="29539"/>
                  <a:pt x="283370" y="29410"/>
                  <a:pt x="283162" y="29410"/>
                </a:cubicBezTo>
                <a:close/>
                <a:moveTo>
                  <a:pt x="11863" y="29313"/>
                </a:moveTo>
                <a:cubicBezTo>
                  <a:pt x="11850" y="29313"/>
                  <a:pt x="11838" y="29313"/>
                  <a:pt x="11825" y="29314"/>
                </a:cubicBezTo>
                <a:cubicBezTo>
                  <a:pt x="11531" y="29314"/>
                  <a:pt x="11304" y="29541"/>
                  <a:pt x="11304" y="29813"/>
                </a:cubicBezTo>
                <a:cubicBezTo>
                  <a:pt x="11304" y="30084"/>
                  <a:pt x="11440" y="30175"/>
                  <a:pt x="11848" y="30175"/>
                </a:cubicBezTo>
                <a:cubicBezTo>
                  <a:pt x="12255" y="30175"/>
                  <a:pt x="12369" y="30084"/>
                  <a:pt x="12346" y="29790"/>
                </a:cubicBezTo>
                <a:cubicBezTo>
                  <a:pt x="12346" y="29531"/>
                  <a:pt x="12119" y="29313"/>
                  <a:pt x="11863" y="29313"/>
                </a:cubicBezTo>
                <a:close/>
                <a:moveTo>
                  <a:pt x="16378" y="29178"/>
                </a:moveTo>
                <a:cubicBezTo>
                  <a:pt x="16084" y="29201"/>
                  <a:pt x="15857" y="29427"/>
                  <a:pt x="15857" y="29722"/>
                </a:cubicBezTo>
                <a:cubicBezTo>
                  <a:pt x="15857" y="30016"/>
                  <a:pt x="16016" y="30175"/>
                  <a:pt x="16356" y="30175"/>
                </a:cubicBezTo>
                <a:cubicBezTo>
                  <a:pt x="16718" y="30175"/>
                  <a:pt x="16899" y="30039"/>
                  <a:pt x="16899" y="29722"/>
                </a:cubicBezTo>
                <a:cubicBezTo>
                  <a:pt x="16922" y="29427"/>
                  <a:pt x="16673" y="29178"/>
                  <a:pt x="16378" y="29178"/>
                </a:cubicBezTo>
                <a:close/>
                <a:moveTo>
                  <a:pt x="31428" y="29285"/>
                </a:moveTo>
                <a:cubicBezTo>
                  <a:pt x="31403" y="29285"/>
                  <a:pt x="31378" y="29287"/>
                  <a:pt x="31352" y="29292"/>
                </a:cubicBezTo>
                <a:cubicBezTo>
                  <a:pt x="31080" y="29314"/>
                  <a:pt x="30854" y="29563"/>
                  <a:pt x="30854" y="29835"/>
                </a:cubicBezTo>
                <a:cubicBezTo>
                  <a:pt x="30854" y="30039"/>
                  <a:pt x="30945" y="30175"/>
                  <a:pt x="31148" y="30175"/>
                </a:cubicBezTo>
                <a:lnTo>
                  <a:pt x="31851" y="30175"/>
                </a:lnTo>
                <a:cubicBezTo>
                  <a:pt x="31896" y="30016"/>
                  <a:pt x="31919" y="29858"/>
                  <a:pt x="31919" y="29722"/>
                </a:cubicBezTo>
                <a:cubicBezTo>
                  <a:pt x="31878" y="29476"/>
                  <a:pt x="31669" y="29285"/>
                  <a:pt x="31428" y="29285"/>
                </a:cubicBezTo>
                <a:close/>
                <a:moveTo>
                  <a:pt x="51015" y="29224"/>
                </a:moveTo>
                <a:cubicBezTo>
                  <a:pt x="50721" y="29224"/>
                  <a:pt x="50472" y="29495"/>
                  <a:pt x="50494" y="29790"/>
                </a:cubicBezTo>
                <a:cubicBezTo>
                  <a:pt x="50494" y="30084"/>
                  <a:pt x="50630" y="30175"/>
                  <a:pt x="51015" y="30175"/>
                </a:cubicBezTo>
                <a:cubicBezTo>
                  <a:pt x="51446" y="30175"/>
                  <a:pt x="51559" y="30084"/>
                  <a:pt x="51559" y="29767"/>
                </a:cubicBezTo>
                <a:cubicBezTo>
                  <a:pt x="51582" y="29473"/>
                  <a:pt x="51333" y="29224"/>
                  <a:pt x="51015" y="29224"/>
                </a:cubicBezTo>
                <a:close/>
                <a:moveTo>
                  <a:pt x="90229" y="29156"/>
                </a:moveTo>
                <a:cubicBezTo>
                  <a:pt x="89911" y="29178"/>
                  <a:pt x="89685" y="29427"/>
                  <a:pt x="89685" y="29722"/>
                </a:cubicBezTo>
                <a:cubicBezTo>
                  <a:pt x="89685" y="30039"/>
                  <a:pt x="89843" y="30175"/>
                  <a:pt x="90206" y="30175"/>
                </a:cubicBezTo>
                <a:cubicBezTo>
                  <a:pt x="90591" y="30175"/>
                  <a:pt x="90795" y="30016"/>
                  <a:pt x="90795" y="29722"/>
                </a:cubicBezTo>
                <a:cubicBezTo>
                  <a:pt x="90772" y="29405"/>
                  <a:pt x="90523" y="29178"/>
                  <a:pt x="90229" y="29156"/>
                </a:cubicBezTo>
                <a:close/>
                <a:moveTo>
                  <a:pt x="96186" y="29473"/>
                </a:moveTo>
                <a:cubicBezTo>
                  <a:pt x="95892" y="29473"/>
                  <a:pt x="95733" y="29677"/>
                  <a:pt x="95665" y="30175"/>
                </a:cubicBezTo>
                <a:lnTo>
                  <a:pt x="96707" y="30175"/>
                </a:lnTo>
                <a:cubicBezTo>
                  <a:pt x="96662" y="29677"/>
                  <a:pt x="96503" y="29495"/>
                  <a:pt x="96186" y="29473"/>
                </a:cubicBezTo>
                <a:close/>
                <a:moveTo>
                  <a:pt x="109829" y="29109"/>
                </a:moveTo>
                <a:cubicBezTo>
                  <a:pt x="109529" y="29109"/>
                  <a:pt x="109280" y="29351"/>
                  <a:pt x="109280" y="29677"/>
                </a:cubicBezTo>
                <a:cubicBezTo>
                  <a:pt x="109280" y="29971"/>
                  <a:pt x="109484" y="30152"/>
                  <a:pt x="109846" y="30175"/>
                </a:cubicBezTo>
                <a:cubicBezTo>
                  <a:pt x="110209" y="30175"/>
                  <a:pt x="110390" y="29994"/>
                  <a:pt x="110413" y="29677"/>
                </a:cubicBezTo>
                <a:cubicBezTo>
                  <a:pt x="110435" y="29359"/>
                  <a:pt x="110186" y="29110"/>
                  <a:pt x="109869" y="29110"/>
                </a:cubicBezTo>
                <a:cubicBezTo>
                  <a:pt x="109856" y="29109"/>
                  <a:pt x="109842" y="29109"/>
                  <a:pt x="109829" y="29109"/>
                </a:cubicBezTo>
                <a:close/>
                <a:moveTo>
                  <a:pt x="144506" y="29178"/>
                </a:moveTo>
                <a:cubicBezTo>
                  <a:pt x="144212" y="29178"/>
                  <a:pt x="143962" y="29427"/>
                  <a:pt x="143940" y="29722"/>
                </a:cubicBezTo>
                <a:cubicBezTo>
                  <a:pt x="143940" y="30039"/>
                  <a:pt x="144121" y="30175"/>
                  <a:pt x="144506" y="30175"/>
                </a:cubicBezTo>
                <a:cubicBezTo>
                  <a:pt x="144891" y="30175"/>
                  <a:pt x="145072" y="30016"/>
                  <a:pt x="145050" y="29699"/>
                </a:cubicBezTo>
                <a:lnTo>
                  <a:pt x="145050" y="29699"/>
                </a:lnTo>
                <a:lnTo>
                  <a:pt x="145050" y="29722"/>
                </a:lnTo>
                <a:cubicBezTo>
                  <a:pt x="145050" y="29405"/>
                  <a:pt x="144801" y="29178"/>
                  <a:pt x="144506" y="29178"/>
                </a:cubicBezTo>
                <a:close/>
                <a:moveTo>
                  <a:pt x="159548" y="29269"/>
                </a:moveTo>
                <a:cubicBezTo>
                  <a:pt x="159253" y="29269"/>
                  <a:pt x="159004" y="29518"/>
                  <a:pt x="159004" y="29835"/>
                </a:cubicBezTo>
                <a:cubicBezTo>
                  <a:pt x="159004" y="30130"/>
                  <a:pt x="159095" y="30175"/>
                  <a:pt x="159571" y="30175"/>
                </a:cubicBezTo>
                <a:cubicBezTo>
                  <a:pt x="160001" y="30152"/>
                  <a:pt x="160114" y="30084"/>
                  <a:pt x="160114" y="29835"/>
                </a:cubicBezTo>
                <a:cubicBezTo>
                  <a:pt x="160092" y="29518"/>
                  <a:pt x="159842" y="29269"/>
                  <a:pt x="159548" y="29269"/>
                </a:cubicBezTo>
                <a:close/>
                <a:moveTo>
                  <a:pt x="164107" y="29132"/>
                </a:moveTo>
                <a:cubicBezTo>
                  <a:pt x="163807" y="29132"/>
                  <a:pt x="163559" y="29374"/>
                  <a:pt x="163580" y="29699"/>
                </a:cubicBezTo>
                <a:cubicBezTo>
                  <a:pt x="163580" y="30016"/>
                  <a:pt x="163761" y="30175"/>
                  <a:pt x="164147" y="30175"/>
                </a:cubicBezTo>
                <a:cubicBezTo>
                  <a:pt x="164508" y="30175"/>
                  <a:pt x="164689" y="29995"/>
                  <a:pt x="164713" y="29681"/>
                </a:cubicBezTo>
                <a:lnTo>
                  <a:pt x="164713" y="29681"/>
                </a:lnTo>
                <a:cubicBezTo>
                  <a:pt x="164703" y="29372"/>
                  <a:pt x="164457" y="29133"/>
                  <a:pt x="164147" y="29133"/>
                </a:cubicBezTo>
                <a:cubicBezTo>
                  <a:pt x="164133" y="29132"/>
                  <a:pt x="164120" y="29132"/>
                  <a:pt x="164107" y="29132"/>
                </a:cubicBezTo>
                <a:close/>
                <a:moveTo>
                  <a:pt x="165532" y="29584"/>
                </a:moveTo>
                <a:cubicBezTo>
                  <a:pt x="165516" y="29584"/>
                  <a:pt x="165500" y="29585"/>
                  <a:pt x="165483" y="29586"/>
                </a:cubicBezTo>
                <a:cubicBezTo>
                  <a:pt x="165189" y="29609"/>
                  <a:pt x="165075" y="29745"/>
                  <a:pt x="165007" y="30152"/>
                </a:cubicBezTo>
                <a:cubicBezTo>
                  <a:pt x="165075" y="30152"/>
                  <a:pt x="165166" y="30175"/>
                  <a:pt x="165257" y="30175"/>
                </a:cubicBezTo>
                <a:lnTo>
                  <a:pt x="166049" y="30175"/>
                </a:lnTo>
                <a:cubicBezTo>
                  <a:pt x="165943" y="29750"/>
                  <a:pt x="165777" y="29584"/>
                  <a:pt x="165532" y="29584"/>
                </a:cubicBezTo>
                <a:close/>
                <a:moveTo>
                  <a:pt x="179188" y="29201"/>
                </a:moveTo>
                <a:cubicBezTo>
                  <a:pt x="178871" y="29201"/>
                  <a:pt x="178599" y="29450"/>
                  <a:pt x="178599" y="29767"/>
                </a:cubicBezTo>
                <a:cubicBezTo>
                  <a:pt x="178599" y="30062"/>
                  <a:pt x="178735" y="30152"/>
                  <a:pt x="179166" y="30175"/>
                </a:cubicBezTo>
                <a:cubicBezTo>
                  <a:pt x="179619" y="30175"/>
                  <a:pt x="179732" y="30084"/>
                  <a:pt x="179732" y="29745"/>
                </a:cubicBezTo>
                <a:cubicBezTo>
                  <a:pt x="179732" y="29450"/>
                  <a:pt x="179483" y="29201"/>
                  <a:pt x="179188" y="29201"/>
                </a:cubicBezTo>
                <a:close/>
                <a:moveTo>
                  <a:pt x="191024" y="29846"/>
                </a:moveTo>
                <a:cubicBezTo>
                  <a:pt x="190889" y="29846"/>
                  <a:pt x="190779" y="29954"/>
                  <a:pt x="190651" y="30175"/>
                </a:cubicBezTo>
                <a:lnTo>
                  <a:pt x="191149" y="30175"/>
                </a:lnTo>
                <a:cubicBezTo>
                  <a:pt x="191263" y="30175"/>
                  <a:pt x="191353" y="30152"/>
                  <a:pt x="191512" y="30130"/>
                </a:cubicBezTo>
                <a:cubicBezTo>
                  <a:pt x="191303" y="29943"/>
                  <a:pt x="191152" y="29846"/>
                  <a:pt x="191024" y="29846"/>
                </a:cubicBezTo>
                <a:close/>
                <a:moveTo>
                  <a:pt x="194197" y="29237"/>
                </a:moveTo>
                <a:cubicBezTo>
                  <a:pt x="194134" y="29237"/>
                  <a:pt x="194069" y="29247"/>
                  <a:pt x="194004" y="29269"/>
                </a:cubicBezTo>
                <a:cubicBezTo>
                  <a:pt x="193687" y="29405"/>
                  <a:pt x="193596" y="29654"/>
                  <a:pt x="193755" y="30152"/>
                </a:cubicBezTo>
                <a:cubicBezTo>
                  <a:pt x="193981" y="30152"/>
                  <a:pt x="194230" y="30152"/>
                  <a:pt x="194479" y="30175"/>
                </a:cubicBezTo>
                <a:cubicBezTo>
                  <a:pt x="194661" y="30175"/>
                  <a:pt x="194774" y="30062"/>
                  <a:pt x="194774" y="29881"/>
                </a:cubicBezTo>
                <a:cubicBezTo>
                  <a:pt x="194812" y="29519"/>
                  <a:pt x="194530" y="29237"/>
                  <a:pt x="194197" y="29237"/>
                </a:cubicBezTo>
                <a:close/>
                <a:moveTo>
                  <a:pt x="198823" y="29154"/>
                </a:moveTo>
                <a:cubicBezTo>
                  <a:pt x="198810" y="29154"/>
                  <a:pt x="198797" y="29155"/>
                  <a:pt x="198784" y="29156"/>
                </a:cubicBezTo>
                <a:cubicBezTo>
                  <a:pt x="198771" y="29155"/>
                  <a:pt x="198759" y="29154"/>
                  <a:pt x="198747" y="29154"/>
                </a:cubicBezTo>
                <a:cubicBezTo>
                  <a:pt x="198446" y="29154"/>
                  <a:pt x="198195" y="29418"/>
                  <a:pt x="198217" y="29745"/>
                </a:cubicBezTo>
                <a:cubicBezTo>
                  <a:pt x="198217" y="30062"/>
                  <a:pt x="198376" y="30175"/>
                  <a:pt x="198806" y="30175"/>
                </a:cubicBezTo>
                <a:cubicBezTo>
                  <a:pt x="199237" y="30175"/>
                  <a:pt x="199373" y="30016"/>
                  <a:pt x="199373" y="29722"/>
                </a:cubicBezTo>
                <a:cubicBezTo>
                  <a:pt x="199351" y="29397"/>
                  <a:pt x="199121" y="29154"/>
                  <a:pt x="198823" y="29154"/>
                </a:cubicBezTo>
                <a:close/>
                <a:moveTo>
                  <a:pt x="213832" y="29251"/>
                </a:moveTo>
                <a:cubicBezTo>
                  <a:pt x="213696" y="29251"/>
                  <a:pt x="213562" y="29306"/>
                  <a:pt x="213463" y="29405"/>
                </a:cubicBezTo>
                <a:cubicBezTo>
                  <a:pt x="213259" y="29563"/>
                  <a:pt x="213236" y="29767"/>
                  <a:pt x="213395" y="30175"/>
                </a:cubicBezTo>
                <a:lnTo>
                  <a:pt x="214075" y="30175"/>
                </a:lnTo>
                <a:cubicBezTo>
                  <a:pt x="214301" y="30175"/>
                  <a:pt x="214369" y="30039"/>
                  <a:pt x="214392" y="29858"/>
                </a:cubicBezTo>
                <a:cubicBezTo>
                  <a:pt x="214392" y="29631"/>
                  <a:pt x="214279" y="29405"/>
                  <a:pt x="214075" y="29314"/>
                </a:cubicBezTo>
                <a:cubicBezTo>
                  <a:pt x="213998" y="29271"/>
                  <a:pt x="213914" y="29251"/>
                  <a:pt x="213832" y="29251"/>
                </a:cubicBezTo>
                <a:close/>
                <a:moveTo>
                  <a:pt x="219806" y="29586"/>
                </a:moveTo>
                <a:cubicBezTo>
                  <a:pt x="219534" y="29586"/>
                  <a:pt x="219398" y="29722"/>
                  <a:pt x="219240" y="30175"/>
                </a:cubicBezTo>
                <a:cubicBezTo>
                  <a:pt x="219534" y="30175"/>
                  <a:pt x="219761" y="30175"/>
                  <a:pt x="220010" y="30152"/>
                </a:cubicBezTo>
                <a:lnTo>
                  <a:pt x="220010" y="30175"/>
                </a:lnTo>
                <a:cubicBezTo>
                  <a:pt x="220100" y="30175"/>
                  <a:pt x="220191" y="30152"/>
                  <a:pt x="220282" y="30152"/>
                </a:cubicBezTo>
                <a:cubicBezTo>
                  <a:pt x="220214" y="29745"/>
                  <a:pt x="220078" y="29609"/>
                  <a:pt x="219806" y="29586"/>
                </a:cubicBezTo>
                <a:close/>
                <a:moveTo>
                  <a:pt x="233426" y="29222"/>
                </a:moveTo>
                <a:cubicBezTo>
                  <a:pt x="233128" y="29222"/>
                  <a:pt x="232901" y="29464"/>
                  <a:pt x="232922" y="29767"/>
                </a:cubicBezTo>
                <a:cubicBezTo>
                  <a:pt x="232922" y="30062"/>
                  <a:pt x="233036" y="30175"/>
                  <a:pt x="233443" y="30175"/>
                </a:cubicBezTo>
                <a:cubicBezTo>
                  <a:pt x="233874" y="30175"/>
                  <a:pt x="234010" y="30062"/>
                  <a:pt x="234010" y="29767"/>
                </a:cubicBezTo>
                <a:cubicBezTo>
                  <a:pt x="234010" y="29473"/>
                  <a:pt x="233760" y="29224"/>
                  <a:pt x="233466" y="29224"/>
                </a:cubicBezTo>
                <a:cubicBezTo>
                  <a:pt x="233453" y="29223"/>
                  <a:pt x="233439" y="29222"/>
                  <a:pt x="233426" y="29222"/>
                </a:cubicBezTo>
                <a:close/>
                <a:moveTo>
                  <a:pt x="245310" y="29857"/>
                </a:moveTo>
                <a:cubicBezTo>
                  <a:pt x="245185" y="29857"/>
                  <a:pt x="245076" y="29958"/>
                  <a:pt x="244883" y="30175"/>
                </a:cubicBezTo>
                <a:cubicBezTo>
                  <a:pt x="244963" y="30164"/>
                  <a:pt x="245039" y="30161"/>
                  <a:pt x="245114" y="30161"/>
                </a:cubicBezTo>
                <a:cubicBezTo>
                  <a:pt x="245188" y="30161"/>
                  <a:pt x="245261" y="30164"/>
                  <a:pt x="245334" y="30164"/>
                </a:cubicBezTo>
                <a:cubicBezTo>
                  <a:pt x="245478" y="30164"/>
                  <a:pt x="245620" y="30152"/>
                  <a:pt x="245767" y="30084"/>
                </a:cubicBezTo>
                <a:lnTo>
                  <a:pt x="245744" y="30084"/>
                </a:lnTo>
                <a:cubicBezTo>
                  <a:pt x="245542" y="29936"/>
                  <a:pt x="245420" y="29857"/>
                  <a:pt x="245310" y="29857"/>
                </a:cubicBezTo>
                <a:close/>
                <a:moveTo>
                  <a:pt x="248486" y="29328"/>
                </a:moveTo>
                <a:cubicBezTo>
                  <a:pt x="248364" y="29328"/>
                  <a:pt x="248250" y="29369"/>
                  <a:pt x="248168" y="29450"/>
                </a:cubicBezTo>
                <a:cubicBezTo>
                  <a:pt x="247941" y="29631"/>
                  <a:pt x="247896" y="29948"/>
                  <a:pt x="248077" y="30175"/>
                </a:cubicBezTo>
                <a:lnTo>
                  <a:pt x="248712" y="30175"/>
                </a:lnTo>
                <a:cubicBezTo>
                  <a:pt x="248802" y="30152"/>
                  <a:pt x="248870" y="30152"/>
                  <a:pt x="248961" y="30130"/>
                </a:cubicBezTo>
                <a:cubicBezTo>
                  <a:pt x="249119" y="29858"/>
                  <a:pt x="249006" y="29518"/>
                  <a:pt x="248734" y="29382"/>
                </a:cubicBezTo>
                <a:cubicBezTo>
                  <a:pt x="248653" y="29346"/>
                  <a:pt x="248568" y="29328"/>
                  <a:pt x="248486" y="29328"/>
                </a:cubicBezTo>
                <a:close/>
                <a:moveTo>
                  <a:pt x="272656" y="29201"/>
                </a:moveTo>
                <a:cubicBezTo>
                  <a:pt x="272362" y="29201"/>
                  <a:pt x="272113" y="29427"/>
                  <a:pt x="272135" y="29722"/>
                </a:cubicBezTo>
                <a:cubicBezTo>
                  <a:pt x="272135" y="30016"/>
                  <a:pt x="272294" y="30175"/>
                  <a:pt x="272634" y="30175"/>
                </a:cubicBezTo>
                <a:cubicBezTo>
                  <a:pt x="272996" y="30175"/>
                  <a:pt x="273177" y="29994"/>
                  <a:pt x="273177" y="29722"/>
                </a:cubicBezTo>
                <a:cubicBezTo>
                  <a:pt x="273177" y="29427"/>
                  <a:pt x="272928" y="29201"/>
                  <a:pt x="272656" y="29201"/>
                </a:cubicBezTo>
                <a:close/>
                <a:moveTo>
                  <a:pt x="218358" y="29109"/>
                </a:moveTo>
                <a:cubicBezTo>
                  <a:pt x="218062" y="29109"/>
                  <a:pt x="217835" y="29329"/>
                  <a:pt x="217835" y="29631"/>
                </a:cubicBezTo>
                <a:cubicBezTo>
                  <a:pt x="217770" y="29914"/>
                  <a:pt x="217997" y="30176"/>
                  <a:pt x="218297" y="30176"/>
                </a:cubicBezTo>
                <a:cubicBezTo>
                  <a:pt x="218309" y="30176"/>
                  <a:pt x="218321" y="30176"/>
                  <a:pt x="218333" y="30175"/>
                </a:cubicBezTo>
                <a:cubicBezTo>
                  <a:pt x="218719" y="30175"/>
                  <a:pt x="218945" y="29994"/>
                  <a:pt x="218945" y="29677"/>
                </a:cubicBezTo>
                <a:cubicBezTo>
                  <a:pt x="218945" y="29359"/>
                  <a:pt x="218696" y="29110"/>
                  <a:pt x="218401" y="29110"/>
                </a:cubicBezTo>
                <a:cubicBezTo>
                  <a:pt x="218387" y="29109"/>
                  <a:pt x="218372" y="29109"/>
                  <a:pt x="218358" y="29109"/>
                </a:cubicBezTo>
                <a:close/>
                <a:moveTo>
                  <a:pt x="36011" y="29132"/>
                </a:moveTo>
                <a:cubicBezTo>
                  <a:pt x="35999" y="29132"/>
                  <a:pt x="35986" y="29132"/>
                  <a:pt x="35974" y="29133"/>
                </a:cubicBezTo>
                <a:cubicBezTo>
                  <a:pt x="35679" y="29133"/>
                  <a:pt x="35453" y="29359"/>
                  <a:pt x="35430" y="29631"/>
                </a:cubicBezTo>
                <a:cubicBezTo>
                  <a:pt x="35408" y="29914"/>
                  <a:pt x="35637" y="30176"/>
                  <a:pt x="35937" y="30176"/>
                </a:cubicBezTo>
                <a:cubicBezTo>
                  <a:pt x="35949" y="30176"/>
                  <a:pt x="35961" y="30176"/>
                  <a:pt x="35974" y="30175"/>
                </a:cubicBezTo>
                <a:cubicBezTo>
                  <a:pt x="35987" y="30176"/>
                  <a:pt x="36001" y="30177"/>
                  <a:pt x="36014" y="30177"/>
                </a:cubicBezTo>
                <a:cubicBezTo>
                  <a:pt x="36293" y="30177"/>
                  <a:pt x="36540" y="29957"/>
                  <a:pt x="36540" y="29654"/>
                </a:cubicBezTo>
                <a:cubicBezTo>
                  <a:pt x="36518" y="29372"/>
                  <a:pt x="36289" y="29132"/>
                  <a:pt x="36011" y="29132"/>
                </a:cubicBezTo>
                <a:close/>
                <a:moveTo>
                  <a:pt x="70633" y="29178"/>
                </a:moveTo>
                <a:cubicBezTo>
                  <a:pt x="70339" y="29201"/>
                  <a:pt x="70112" y="29450"/>
                  <a:pt x="70112" y="29745"/>
                </a:cubicBezTo>
                <a:cubicBezTo>
                  <a:pt x="70112" y="30039"/>
                  <a:pt x="70271" y="30175"/>
                  <a:pt x="70633" y="30175"/>
                </a:cubicBezTo>
                <a:cubicBezTo>
                  <a:pt x="70654" y="30176"/>
                  <a:pt x="70674" y="30177"/>
                  <a:pt x="70693" y="30177"/>
                </a:cubicBezTo>
                <a:cubicBezTo>
                  <a:pt x="71020" y="30177"/>
                  <a:pt x="71221" y="30000"/>
                  <a:pt x="71200" y="29722"/>
                </a:cubicBezTo>
                <a:cubicBezTo>
                  <a:pt x="71200" y="29405"/>
                  <a:pt x="70950" y="29178"/>
                  <a:pt x="70633" y="29178"/>
                </a:cubicBezTo>
                <a:close/>
                <a:moveTo>
                  <a:pt x="139976" y="29267"/>
                </a:moveTo>
                <a:cubicBezTo>
                  <a:pt x="139961" y="29267"/>
                  <a:pt x="139945" y="29268"/>
                  <a:pt x="139930" y="29269"/>
                </a:cubicBezTo>
                <a:cubicBezTo>
                  <a:pt x="139636" y="29314"/>
                  <a:pt x="139432" y="29541"/>
                  <a:pt x="139432" y="29835"/>
                </a:cubicBezTo>
                <a:cubicBezTo>
                  <a:pt x="139432" y="30026"/>
                  <a:pt x="139491" y="30177"/>
                  <a:pt x="139703" y="30177"/>
                </a:cubicBezTo>
                <a:cubicBezTo>
                  <a:pt x="139718" y="30177"/>
                  <a:pt x="139733" y="30176"/>
                  <a:pt x="139749" y="30175"/>
                </a:cubicBezTo>
                <a:lnTo>
                  <a:pt x="140451" y="30175"/>
                </a:lnTo>
                <a:cubicBezTo>
                  <a:pt x="140496" y="30016"/>
                  <a:pt x="140519" y="29858"/>
                  <a:pt x="140519" y="29722"/>
                </a:cubicBezTo>
                <a:cubicBezTo>
                  <a:pt x="140455" y="29444"/>
                  <a:pt x="140229" y="29267"/>
                  <a:pt x="139976" y="29267"/>
                </a:cubicBezTo>
                <a:close/>
                <a:moveTo>
                  <a:pt x="55591" y="29133"/>
                </a:moveTo>
                <a:cubicBezTo>
                  <a:pt x="55274" y="29133"/>
                  <a:pt x="55025" y="29359"/>
                  <a:pt x="55025" y="29677"/>
                </a:cubicBezTo>
                <a:cubicBezTo>
                  <a:pt x="55004" y="29948"/>
                  <a:pt x="55233" y="30180"/>
                  <a:pt x="55499" y="30180"/>
                </a:cubicBezTo>
                <a:cubicBezTo>
                  <a:pt x="55522" y="30180"/>
                  <a:pt x="55545" y="30179"/>
                  <a:pt x="55569" y="30175"/>
                </a:cubicBezTo>
                <a:cubicBezTo>
                  <a:pt x="55592" y="30178"/>
                  <a:pt x="55615" y="30180"/>
                  <a:pt x="55638" y="30180"/>
                </a:cubicBezTo>
                <a:cubicBezTo>
                  <a:pt x="55924" y="30180"/>
                  <a:pt x="56154" y="29925"/>
                  <a:pt x="56112" y="29631"/>
                </a:cubicBezTo>
                <a:lnTo>
                  <a:pt x="56112" y="29631"/>
                </a:lnTo>
                <a:lnTo>
                  <a:pt x="56112" y="29654"/>
                </a:lnTo>
                <a:cubicBezTo>
                  <a:pt x="56090" y="29382"/>
                  <a:pt x="55863" y="29156"/>
                  <a:pt x="55591" y="2913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11"/>
          <p:cNvSpPr/>
          <p:nvPr/>
        </p:nvSpPr>
        <p:spPr>
          <a:xfrm>
            <a:off x="0" y="5823757"/>
            <a:ext cx="12191872" cy="1034233"/>
          </a:xfrm>
          <a:custGeom>
            <a:avLst/>
            <a:gdLst/>
            <a:ahLst/>
            <a:cxnLst/>
            <a:rect l="l" t="t" r="r" b="b"/>
            <a:pathLst>
              <a:path w="281741" h="23900" extrusionOk="0">
                <a:moveTo>
                  <a:pt x="274877" y="295"/>
                </a:moveTo>
                <a:lnTo>
                  <a:pt x="274877" y="295"/>
                </a:lnTo>
                <a:cubicBezTo>
                  <a:pt x="275038" y="443"/>
                  <a:pt x="275171" y="517"/>
                  <a:pt x="275307" y="517"/>
                </a:cubicBezTo>
                <a:cubicBezTo>
                  <a:pt x="275421" y="517"/>
                  <a:pt x="275536" y="466"/>
                  <a:pt x="275670" y="363"/>
                </a:cubicBezTo>
                <a:lnTo>
                  <a:pt x="274877" y="295"/>
                </a:lnTo>
                <a:close/>
                <a:moveTo>
                  <a:pt x="266631" y="0"/>
                </a:moveTo>
                <a:lnTo>
                  <a:pt x="265838" y="46"/>
                </a:lnTo>
                <a:cubicBezTo>
                  <a:pt x="265793" y="227"/>
                  <a:pt x="265838" y="408"/>
                  <a:pt x="266019" y="499"/>
                </a:cubicBezTo>
                <a:cubicBezTo>
                  <a:pt x="266087" y="521"/>
                  <a:pt x="266161" y="533"/>
                  <a:pt x="266235" y="533"/>
                </a:cubicBezTo>
                <a:cubicBezTo>
                  <a:pt x="266308" y="533"/>
                  <a:pt x="266382" y="521"/>
                  <a:pt x="266450" y="499"/>
                </a:cubicBezTo>
                <a:cubicBezTo>
                  <a:pt x="266654" y="408"/>
                  <a:pt x="266676" y="227"/>
                  <a:pt x="266631" y="0"/>
                </a:cubicBezTo>
                <a:close/>
                <a:moveTo>
                  <a:pt x="270278" y="46"/>
                </a:moveTo>
                <a:cubicBezTo>
                  <a:pt x="270256" y="318"/>
                  <a:pt x="270482" y="544"/>
                  <a:pt x="270777" y="544"/>
                </a:cubicBezTo>
                <a:cubicBezTo>
                  <a:pt x="271048" y="544"/>
                  <a:pt x="271230" y="385"/>
                  <a:pt x="271275" y="46"/>
                </a:cubicBezTo>
                <a:close/>
                <a:moveTo>
                  <a:pt x="261942" y="250"/>
                </a:moveTo>
                <a:lnTo>
                  <a:pt x="261330" y="318"/>
                </a:lnTo>
                <a:cubicBezTo>
                  <a:pt x="261390" y="497"/>
                  <a:pt x="261502" y="571"/>
                  <a:pt x="261651" y="571"/>
                </a:cubicBezTo>
                <a:cubicBezTo>
                  <a:pt x="261672" y="571"/>
                  <a:pt x="261693" y="569"/>
                  <a:pt x="261715" y="567"/>
                </a:cubicBezTo>
                <a:cubicBezTo>
                  <a:pt x="261851" y="544"/>
                  <a:pt x="261964" y="408"/>
                  <a:pt x="261942" y="250"/>
                </a:cubicBezTo>
                <a:close/>
                <a:moveTo>
                  <a:pt x="272113" y="91"/>
                </a:moveTo>
                <a:cubicBezTo>
                  <a:pt x="271705" y="91"/>
                  <a:pt x="271637" y="136"/>
                  <a:pt x="271615" y="408"/>
                </a:cubicBezTo>
                <a:cubicBezTo>
                  <a:pt x="271603" y="765"/>
                  <a:pt x="271878" y="946"/>
                  <a:pt x="272155" y="946"/>
                </a:cubicBezTo>
                <a:cubicBezTo>
                  <a:pt x="272422" y="946"/>
                  <a:pt x="272691" y="776"/>
                  <a:pt x="272702" y="431"/>
                </a:cubicBezTo>
                <a:cubicBezTo>
                  <a:pt x="272702" y="136"/>
                  <a:pt x="272589" y="91"/>
                  <a:pt x="272204" y="91"/>
                </a:cubicBezTo>
                <a:close/>
                <a:moveTo>
                  <a:pt x="276146" y="408"/>
                </a:moveTo>
                <a:cubicBezTo>
                  <a:pt x="276146" y="680"/>
                  <a:pt x="276349" y="929"/>
                  <a:pt x="276644" y="952"/>
                </a:cubicBezTo>
                <a:cubicBezTo>
                  <a:pt x="276686" y="961"/>
                  <a:pt x="276727" y="966"/>
                  <a:pt x="276767" y="966"/>
                </a:cubicBezTo>
                <a:cubicBezTo>
                  <a:pt x="277012" y="966"/>
                  <a:pt x="277223" y="797"/>
                  <a:pt x="277301" y="544"/>
                </a:cubicBezTo>
                <a:lnTo>
                  <a:pt x="276146" y="408"/>
                </a:lnTo>
                <a:close/>
                <a:moveTo>
                  <a:pt x="267605" y="83"/>
                </a:moveTo>
                <a:cubicBezTo>
                  <a:pt x="267487" y="83"/>
                  <a:pt x="267364" y="128"/>
                  <a:pt x="267265" y="227"/>
                </a:cubicBezTo>
                <a:cubicBezTo>
                  <a:pt x="266994" y="521"/>
                  <a:pt x="267197" y="1020"/>
                  <a:pt x="267605" y="1020"/>
                </a:cubicBezTo>
                <a:cubicBezTo>
                  <a:pt x="267877" y="1020"/>
                  <a:pt x="268081" y="793"/>
                  <a:pt x="268058" y="544"/>
                </a:cubicBezTo>
                <a:cubicBezTo>
                  <a:pt x="268058" y="258"/>
                  <a:pt x="267839" y="83"/>
                  <a:pt x="267605" y="83"/>
                </a:cubicBezTo>
                <a:close/>
                <a:moveTo>
                  <a:pt x="258634" y="521"/>
                </a:moveTo>
                <a:cubicBezTo>
                  <a:pt x="258431" y="657"/>
                  <a:pt x="258249" y="725"/>
                  <a:pt x="258227" y="816"/>
                </a:cubicBezTo>
                <a:cubicBezTo>
                  <a:pt x="258181" y="952"/>
                  <a:pt x="258340" y="1065"/>
                  <a:pt x="258499" y="1065"/>
                </a:cubicBezTo>
                <a:cubicBezTo>
                  <a:pt x="258510" y="1067"/>
                  <a:pt x="258522" y="1068"/>
                  <a:pt x="258533" y="1068"/>
                </a:cubicBezTo>
                <a:cubicBezTo>
                  <a:pt x="258676" y="1068"/>
                  <a:pt x="258791" y="940"/>
                  <a:pt x="258770" y="793"/>
                </a:cubicBezTo>
                <a:cubicBezTo>
                  <a:pt x="258770" y="725"/>
                  <a:pt x="258702" y="657"/>
                  <a:pt x="258634" y="521"/>
                </a:cubicBezTo>
                <a:close/>
                <a:moveTo>
                  <a:pt x="263074" y="315"/>
                </a:moveTo>
                <a:cubicBezTo>
                  <a:pt x="262980" y="315"/>
                  <a:pt x="262883" y="350"/>
                  <a:pt x="262803" y="431"/>
                </a:cubicBezTo>
                <a:cubicBezTo>
                  <a:pt x="262553" y="657"/>
                  <a:pt x="262712" y="1088"/>
                  <a:pt x="263074" y="1088"/>
                </a:cubicBezTo>
                <a:cubicBezTo>
                  <a:pt x="263278" y="1088"/>
                  <a:pt x="263460" y="929"/>
                  <a:pt x="263460" y="703"/>
                </a:cubicBezTo>
                <a:cubicBezTo>
                  <a:pt x="263460" y="472"/>
                  <a:pt x="263272" y="315"/>
                  <a:pt x="263074" y="315"/>
                </a:cubicBezTo>
                <a:close/>
                <a:moveTo>
                  <a:pt x="277623" y="586"/>
                </a:moveTo>
                <a:cubicBezTo>
                  <a:pt x="277459" y="586"/>
                  <a:pt x="277459" y="674"/>
                  <a:pt x="277459" y="816"/>
                </a:cubicBezTo>
                <a:cubicBezTo>
                  <a:pt x="277505" y="1133"/>
                  <a:pt x="277777" y="1382"/>
                  <a:pt x="278094" y="1405"/>
                </a:cubicBezTo>
                <a:cubicBezTo>
                  <a:pt x="278108" y="1406"/>
                  <a:pt x="278122" y="1406"/>
                  <a:pt x="278136" y="1406"/>
                </a:cubicBezTo>
                <a:cubicBezTo>
                  <a:pt x="278456" y="1406"/>
                  <a:pt x="278708" y="1160"/>
                  <a:pt x="278773" y="748"/>
                </a:cubicBezTo>
                <a:cubicBezTo>
                  <a:pt x="278388" y="703"/>
                  <a:pt x="278026" y="657"/>
                  <a:pt x="277663" y="589"/>
                </a:cubicBezTo>
                <a:lnTo>
                  <a:pt x="277686" y="589"/>
                </a:lnTo>
                <a:cubicBezTo>
                  <a:pt x="277663" y="587"/>
                  <a:pt x="277642" y="586"/>
                  <a:pt x="277623" y="586"/>
                </a:cubicBezTo>
                <a:close/>
                <a:moveTo>
                  <a:pt x="273518" y="295"/>
                </a:moveTo>
                <a:cubicBezTo>
                  <a:pt x="273223" y="295"/>
                  <a:pt x="272974" y="521"/>
                  <a:pt x="272951" y="839"/>
                </a:cubicBezTo>
                <a:cubicBezTo>
                  <a:pt x="272936" y="1184"/>
                  <a:pt x="273224" y="1420"/>
                  <a:pt x="273531" y="1420"/>
                </a:cubicBezTo>
                <a:cubicBezTo>
                  <a:pt x="273667" y="1420"/>
                  <a:pt x="273807" y="1373"/>
                  <a:pt x="273925" y="1269"/>
                </a:cubicBezTo>
                <a:cubicBezTo>
                  <a:pt x="274288" y="907"/>
                  <a:pt x="274039" y="295"/>
                  <a:pt x="273518" y="295"/>
                </a:cubicBezTo>
                <a:close/>
                <a:moveTo>
                  <a:pt x="268982" y="510"/>
                </a:moveTo>
                <a:cubicBezTo>
                  <a:pt x="268732" y="510"/>
                  <a:pt x="268489" y="700"/>
                  <a:pt x="268489" y="997"/>
                </a:cubicBezTo>
                <a:cubicBezTo>
                  <a:pt x="268489" y="1269"/>
                  <a:pt x="268693" y="1495"/>
                  <a:pt x="268964" y="1518"/>
                </a:cubicBezTo>
                <a:cubicBezTo>
                  <a:pt x="268973" y="1519"/>
                  <a:pt x="268982" y="1519"/>
                  <a:pt x="268991" y="1519"/>
                </a:cubicBezTo>
                <a:cubicBezTo>
                  <a:pt x="269406" y="1519"/>
                  <a:pt x="269660" y="1013"/>
                  <a:pt x="269349" y="680"/>
                </a:cubicBezTo>
                <a:cubicBezTo>
                  <a:pt x="269248" y="563"/>
                  <a:pt x="269114" y="510"/>
                  <a:pt x="268982" y="510"/>
                </a:cubicBezTo>
                <a:close/>
                <a:moveTo>
                  <a:pt x="255395" y="1065"/>
                </a:moveTo>
                <a:cubicBezTo>
                  <a:pt x="255259" y="1178"/>
                  <a:pt x="255168" y="1246"/>
                  <a:pt x="255078" y="1337"/>
                </a:cubicBezTo>
                <a:cubicBezTo>
                  <a:pt x="255168" y="1405"/>
                  <a:pt x="255259" y="1541"/>
                  <a:pt x="255327" y="1541"/>
                </a:cubicBezTo>
                <a:cubicBezTo>
                  <a:pt x="255372" y="1518"/>
                  <a:pt x="255508" y="1405"/>
                  <a:pt x="255554" y="1314"/>
                </a:cubicBezTo>
                <a:cubicBezTo>
                  <a:pt x="255576" y="1269"/>
                  <a:pt x="255486" y="1178"/>
                  <a:pt x="255395" y="1065"/>
                </a:cubicBezTo>
                <a:close/>
                <a:moveTo>
                  <a:pt x="264445" y="663"/>
                </a:moveTo>
                <a:cubicBezTo>
                  <a:pt x="264338" y="663"/>
                  <a:pt x="264229" y="704"/>
                  <a:pt x="264139" y="793"/>
                </a:cubicBezTo>
                <a:cubicBezTo>
                  <a:pt x="263867" y="1088"/>
                  <a:pt x="264071" y="1541"/>
                  <a:pt x="264456" y="1541"/>
                </a:cubicBezTo>
                <a:cubicBezTo>
                  <a:pt x="264683" y="1518"/>
                  <a:pt x="264887" y="1337"/>
                  <a:pt x="264887" y="1110"/>
                </a:cubicBezTo>
                <a:lnTo>
                  <a:pt x="264887" y="1088"/>
                </a:lnTo>
                <a:cubicBezTo>
                  <a:pt x="264872" y="830"/>
                  <a:pt x="264663" y="663"/>
                  <a:pt x="264445" y="663"/>
                </a:cubicBezTo>
                <a:close/>
                <a:moveTo>
                  <a:pt x="259858" y="861"/>
                </a:moveTo>
                <a:cubicBezTo>
                  <a:pt x="259676" y="861"/>
                  <a:pt x="259518" y="1020"/>
                  <a:pt x="259518" y="1201"/>
                </a:cubicBezTo>
                <a:lnTo>
                  <a:pt x="259495" y="1224"/>
                </a:lnTo>
                <a:cubicBezTo>
                  <a:pt x="259495" y="1405"/>
                  <a:pt x="259631" y="1563"/>
                  <a:pt x="259812" y="1563"/>
                </a:cubicBezTo>
                <a:cubicBezTo>
                  <a:pt x="259826" y="1565"/>
                  <a:pt x="259838" y="1566"/>
                  <a:pt x="259851" y="1566"/>
                </a:cubicBezTo>
                <a:cubicBezTo>
                  <a:pt x="260036" y="1566"/>
                  <a:pt x="260176" y="1416"/>
                  <a:pt x="260198" y="1246"/>
                </a:cubicBezTo>
                <a:cubicBezTo>
                  <a:pt x="260198" y="1042"/>
                  <a:pt x="260062" y="884"/>
                  <a:pt x="259858" y="861"/>
                </a:cubicBezTo>
                <a:close/>
                <a:moveTo>
                  <a:pt x="278991" y="802"/>
                </a:moveTo>
                <a:cubicBezTo>
                  <a:pt x="278904" y="802"/>
                  <a:pt x="278854" y="867"/>
                  <a:pt x="278819" y="974"/>
                </a:cubicBezTo>
                <a:cubicBezTo>
                  <a:pt x="278679" y="1471"/>
                  <a:pt x="279082" y="1851"/>
                  <a:pt x="279495" y="1851"/>
                </a:cubicBezTo>
                <a:cubicBezTo>
                  <a:pt x="279685" y="1851"/>
                  <a:pt x="279877" y="1771"/>
                  <a:pt x="280019" y="1586"/>
                </a:cubicBezTo>
                <a:lnTo>
                  <a:pt x="280155" y="1405"/>
                </a:lnTo>
                <a:lnTo>
                  <a:pt x="280155" y="1020"/>
                </a:lnTo>
                <a:cubicBezTo>
                  <a:pt x="279793" y="952"/>
                  <a:pt x="279430" y="884"/>
                  <a:pt x="279068" y="816"/>
                </a:cubicBezTo>
                <a:cubicBezTo>
                  <a:pt x="279039" y="806"/>
                  <a:pt x="279014" y="802"/>
                  <a:pt x="278991" y="802"/>
                </a:cubicBezTo>
                <a:close/>
                <a:moveTo>
                  <a:pt x="274922" y="703"/>
                </a:moveTo>
                <a:cubicBezTo>
                  <a:pt x="274582" y="703"/>
                  <a:pt x="274311" y="974"/>
                  <a:pt x="274288" y="1314"/>
                </a:cubicBezTo>
                <a:lnTo>
                  <a:pt x="274311" y="1292"/>
                </a:lnTo>
                <a:lnTo>
                  <a:pt x="274311" y="1292"/>
                </a:lnTo>
                <a:cubicBezTo>
                  <a:pt x="274295" y="1665"/>
                  <a:pt x="274599" y="1910"/>
                  <a:pt x="274916" y="1910"/>
                </a:cubicBezTo>
                <a:cubicBezTo>
                  <a:pt x="275061" y="1910"/>
                  <a:pt x="275209" y="1858"/>
                  <a:pt x="275330" y="1745"/>
                </a:cubicBezTo>
                <a:cubicBezTo>
                  <a:pt x="275715" y="1360"/>
                  <a:pt x="275466" y="725"/>
                  <a:pt x="274922" y="703"/>
                </a:cubicBezTo>
                <a:close/>
                <a:moveTo>
                  <a:pt x="270366" y="880"/>
                </a:moveTo>
                <a:cubicBezTo>
                  <a:pt x="270089" y="880"/>
                  <a:pt x="269825" y="1086"/>
                  <a:pt x="269825" y="1405"/>
                </a:cubicBezTo>
                <a:cubicBezTo>
                  <a:pt x="269825" y="1699"/>
                  <a:pt x="270052" y="1949"/>
                  <a:pt x="270346" y="1949"/>
                </a:cubicBezTo>
                <a:cubicBezTo>
                  <a:pt x="270822" y="1949"/>
                  <a:pt x="271071" y="1382"/>
                  <a:pt x="270754" y="1042"/>
                </a:cubicBezTo>
                <a:cubicBezTo>
                  <a:pt x="270642" y="930"/>
                  <a:pt x="270502" y="880"/>
                  <a:pt x="270366" y="880"/>
                </a:cubicBezTo>
                <a:close/>
                <a:moveTo>
                  <a:pt x="265816" y="1042"/>
                </a:moveTo>
                <a:cubicBezTo>
                  <a:pt x="265566" y="1042"/>
                  <a:pt x="265340" y="1246"/>
                  <a:pt x="265362" y="1495"/>
                </a:cubicBezTo>
                <a:lnTo>
                  <a:pt x="265340" y="1495"/>
                </a:lnTo>
                <a:cubicBezTo>
                  <a:pt x="265340" y="1791"/>
                  <a:pt x="265576" y="1991"/>
                  <a:pt x="265826" y="1991"/>
                </a:cubicBezTo>
                <a:cubicBezTo>
                  <a:pt x="265940" y="1991"/>
                  <a:pt x="266056" y="1950"/>
                  <a:pt x="266155" y="1858"/>
                </a:cubicBezTo>
                <a:cubicBezTo>
                  <a:pt x="266450" y="1563"/>
                  <a:pt x="266246" y="1042"/>
                  <a:pt x="265816" y="1042"/>
                </a:cubicBezTo>
                <a:close/>
                <a:moveTo>
                  <a:pt x="261240" y="1201"/>
                </a:moveTo>
                <a:lnTo>
                  <a:pt x="261262" y="1224"/>
                </a:lnTo>
                <a:cubicBezTo>
                  <a:pt x="261252" y="1223"/>
                  <a:pt x="261243" y="1223"/>
                  <a:pt x="261233" y="1223"/>
                </a:cubicBezTo>
                <a:cubicBezTo>
                  <a:pt x="260868" y="1223"/>
                  <a:pt x="260702" y="1638"/>
                  <a:pt x="260945" y="1903"/>
                </a:cubicBezTo>
                <a:cubicBezTo>
                  <a:pt x="261028" y="1994"/>
                  <a:pt x="261134" y="2034"/>
                  <a:pt x="261238" y="2034"/>
                </a:cubicBezTo>
                <a:cubicBezTo>
                  <a:pt x="261446" y="2034"/>
                  <a:pt x="261647" y="1873"/>
                  <a:pt x="261647" y="1631"/>
                </a:cubicBezTo>
                <a:cubicBezTo>
                  <a:pt x="261647" y="1405"/>
                  <a:pt x="261466" y="1224"/>
                  <a:pt x="261240" y="1201"/>
                </a:cubicBezTo>
                <a:close/>
                <a:moveTo>
                  <a:pt x="252269" y="1767"/>
                </a:moveTo>
                <a:lnTo>
                  <a:pt x="251929" y="1858"/>
                </a:lnTo>
                <a:lnTo>
                  <a:pt x="251906" y="1926"/>
                </a:lnTo>
                <a:cubicBezTo>
                  <a:pt x="251997" y="1971"/>
                  <a:pt x="252088" y="2039"/>
                  <a:pt x="252156" y="2039"/>
                </a:cubicBezTo>
                <a:cubicBezTo>
                  <a:pt x="252224" y="2017"/>
                  <a:pt x="252269" y="1903"/>
                  <a:pt x="252337" y="1835"/>
                </a:cubicBezTo>
                <a:lnTo>
                  <a:pt x="252269" y="1767"/>
                </a:lnTo>
                <a:close/>
                <a:moveTo>
                  <a:pt x="431" y="1563"/>
                </a:moveTo>
                <a:cubicBezTo>
                  <a:pt x="363" y="1631"/>
                  <a:pt x="250" y="1699"/>
                  <a:pt x="227" y="1790"/>
                </a:cubicBezTo>
                <a:cubicBezTo>
                  <a:pt x="227" y="1881"/>
                  <a:pt x="340" y="1949"/>
                  <a:pt x="454" y="2084"/>
                </a:cubicBezTo>
                <a:cubicBezTo>
                  <a:pt x="522" y="1926"/>
                  <a:pt x="635" y="1835"/>
                  <a:pt x="635" y="1767"/>
                </a:cubicBezTo>
                <a:cubicBezTo>
                  <a:pt x="635" y="1699"/>
                  <a:pt x="499" y="1631"/>
                  <a:pt x="431" y="1563"/>
                </a:cubicBezTo>
                <a:close/>
                <a:moveTo>
                  <a:pt x="256674" y="1448"/>
                </a:moveTo>
                <a:cubicBezTo>
                  <a:pt x="256508" y="1448"/>
                  <a:pt x="256369" y="1598"/>
                  <a:pt x="256369" y="1767"/>
                </a:cubicBezTo>
                <a:cubicBezTo>
                  <a:pt x="256369" y="1949"/>
                  <a:pt x="256505" y="2107"/>
                  <a:pt x="256686" y="2107"/>
                </a:cubicBezTo>
                <a:cubicBezTo>
                  <a:pt x="256867" y="2107"/>
                  <a:pt x="257026" y="1949"/>
                  <a:pt x="257026" y="1767"/>
                </a:cubicBezTo>
                <a:cubicBezTo>
                  <a:pt x="257026" y="1586"/>
                  <a:pt x="256890" y="1450"/>
                  <a:pt x="256709" y="1450"/>
                </a:cubicBezTo>
                <a:cubicBezTo>
                  <a:pt x="256697" y="1449"/>
                  <a:pt x="256686" y="1448"/>
                  <a:pt x="256674" y="1448"/>
                </a:cubicBezTo>
                <a:close/>
                <a:moveTo>
                  <a:pt x="99834" y="1903"/>
                </a:moveTo>
                <a:cubicBezTo>
                  <a:pt x="99766" y="1926"/>
                  <a:pt x="99698" y="1971"/>
                  <a:pt x="99608" y="1994"/>
                </a:cubicBezTo>
                <a:cubicBezTo>
                  <a:pt x="99676" y="2062"/>
                  <a:pt x="99743" y="2175"/>
                  <a:pt x="99811" y="2198"/>
                </a:cubicBezTo>
                <a:cubicBezTo>
                  <a:pt x="99879" y="2198"/>
                  <a:pt x="99947" y="2107"/>
                  <a:pt x="100083" y="2017"/>
                </a:cubicBezTo>
                <a:cubicBezTo>
                  <a:pt x="99970" y="1971"/>
                  <a:pt x="99902" y="1926"/>
                  <a:pt x="99857" y="1926"/>
                </a:cubicBezTo>
                <a:lnTo>
                  <a:pt x="99834" y="1903"/>
                </a:lnTo>
                <a:close/>
                <a:moveTo>
                  <a:pt x="95303" y="1949"/>
                </a:moveTo>
                <a:lnTo>
                  <a:pt x="95100" y="2107"/>
                </a:lnTo>
                <a:cubicBezTo>
                  <a:pt x="95145" y="2175"/>
                  <a:pt x="95213" y="2266"/>
                  <a:pt x="95281" y="2288"/>
                </a:cubicBezTo>
                <a:cubicBezTo>
                  <a:pt x="95286" y="2290"/>
                  <a:pt x="95291" y="2291"/>
                  <a:pt x="95296" y="2291"/>
                </a:cubicBezTo>
                <a:cubicBezTo>
                  <a:pt x="95359" y="2291"/>
                  <a:pt x="95420" y="2172"/>
                  <a:pt x="95462" y="2130"/>
                </a:cubicBezTo>
                <a:lnTo>
                  <a:pt x="95303" y="1949"/>
                </a:lnTo>
                <a:close/>
                <a:moveTo>
                  <a:pt x="276304" y="1088"/>
                </a:moveTo>
                <a:cubicBezTo>
                  <a:pt x="275760" y="1110"/>
                  <a:pt x="275489" y="1767"/>
                  <a:pt x="275874" y="2175"/>
                </a:cubicBezTo>
                <a:cubicBezTo>
                  <a:pt x="276002" y="2296"/>
                  <a:pt x="276155" y="2350"/>
                  <a:pt x="276304" y="2350"/>
                </a:cubicBezTo>
                <a:cubicBezTo>
                  <a:pt x="276630" y="2350"/>
                  <a:pt x="276938" y="2095"/>
                  <a:pt x="276938" y="1722"/>
                </a:cubicBezTo>
                <a:cubicBezTo>
                  <a:pt x="276938" y="1395"/>
                  <a:pt x="276686" y="1109"/>
                  <a:pt x="276343" y="1109"/>
                </a:cubicBezTo>
                <a:cubicBezTo>
                  <a:pt x="276330" y="1109"/>
                  <a:pt x="276317" y="1110"/>
                  <a:pt x="276304" y="1110"/>
                </a:cubicBezTo>
                <a:lnTo>
                  <a:pt x="276304" y="1088"/>
                </a:lnTo>
                <a:close/>
                <a:moveTo>
                  <a:pt x="1700" y="2039"/>
                </a:moveTo>
                <a:lnTo>
                  <a:pt x="1609" y="2062"/>
                </a:lnTo>
                <a:cubicBezTo>
                  <a:pt x="1654" y="2152"/>
                  <a:pt x="1632" y="2288"/>
                  <a:pt x="1700" y="2334"/>
                </a:cubicBezTo>
                <a:cubicBezTo>
                  <a:pt x="1741" y="2361"/>
                  <a:pt x="1778" y="2374"/>
                  <a:pt x="1812" y="2374"/>
                </a:cubicBezTo>
                <a:cubicBezTo>
                  <a:pt x="1889" y="2374"/>
                  <a:pt x="1947" y="2308"/>
                  <a:pt x="1994" y="2198"/>
                </a:cubicBezTo>
                <a:lnTo>
                  <a:pt x="1700" y="2039"/>
                </a:lnTo>
                <a:close/>
                <a:moveTo>
                  <a:pt x="271728" y="1269"/>
                </a:moveTo>
                <a:cubicBezTo>
                  <a:pt x="271230" y="1269"/>
                  <a:pt x="270981" y="1881"/>
                  <a:pt x="271343" y="2243"/>
                </a:cubicBezTo>
                <a:cubicBezTo>
                  <a:pt x="271457" y="2350"/>
                  <a:pt x="271596" y="2399"/>
                  <a:pt x="271732" y="2399"/>
                </a:cubicBezTo>
                <a:cubicBezTo>
                  <a:pt x="272028" y="2399"/>
                  <a:pt x="272310" y="2169"/>
                  <a:pt x="272294" y="1813"/>
                </a:cubicBezTo>
                <a:cubicBezTo>
                  <a:pt x="272294" y="1518"/>
                  <a:pt x="272045" y="1269"/>
                  <a:pt x="271728" y="1269"/>
                </a:cubicBezTo>
                <a:close/>
                <a:moveTo>
                  <a:pt x="267220" y="1405"/>
                </a:moveTo>
                <a:cubicBezTo>
                  <a:pt x="266926" y="1405"/>
                  <a:pt x="266699" y="1631"/>
                  <a:pt x="266699" y="1926"/>
                </a:cubicBezTo>
                <a:cubicBezTo>
                  <a:pt x="266684" y="2233"/>
                  <a:pt x="266929" y="2436"/>
                  <a:pt x="267194" y="2436"/>
                </a:cubicBezTo>
                <a:cubicBezTo>
                  <a:pt x="267320" y="2436"/>
                  <a:pt x="267450" y="2390"/>
                  <a:pt x="267560" y="2288"/>
                </a:cubicBezTo>
                <a:cubicBezTo>
                  <a:pt x="267877" y="1971"/>
                  <a:pt x="267673" y="1428"/>
                  <a:pt x="267220" y="1405"/>
                </a:cubicBezTo>
                <a:close/>
                <a:moveTo>
                  <a:pt x="105792" y="2084"/>
                </a:moveTo>
                <a:cubicBezTo>
                  <a:pt x="105679" y="2198"/>
                  <a:pt x="105588" y="2288"/>
                  <a:pt x="105588" y="2311"/>
                </a:cubicBezTo>
                <a:cubicBezTo>
                  <a:pt x="105633" y="2379"/>
                  <a:pt x="105701" y="2470"/>
                  <a:pt x="105792" y="2515"/>
                </a:cubicBezTo>
                <a:cubicBezTo>
                  <a:pt x="105837" y="2447"/>
                  <a:pt x="105928" y="2402"/>
                  <a:pt x="105950" y="2311"/>
                </a:cubicBezTo>
                <a:cubicBezTo>
                  <a:pt x="105996" y="2243"/>
                  <a:pt x="105883" y="2198"/>
                  <a:pt x="105792" y="2084"/>
                </a:cubicBezTo>
                <a:close/>
                <a:moveTo>
                  <a:pt x="262621" y="1609"/>
                </a:moveTo>
                <a:cubicBezTo>
                  <a:pt x="262350" y="1609"/>
                  <a:pt x="262146" y="1835"/>
                  <a:pt x="262146" y="2084"/>
                </a:cubicBezTo>
                <a:cubicBezTo>
                  <a:pt x="262146" y="2359"/>
                  <a:pt x="262371" y="2541"/>
                  <a:pt x="262609" y="2541"/>
                </a:cubicBezTo>
                <a:cubicBezTo>
                  <a:pt x="262724" y="2541"/>
                  <a:pt x="262842" y="2498"/>
                  <a:pt x="262939" y="2402"/>
                </a:cubicBezTo>
                <a:cubicBezTo>
                  <a:pt x="263233" y="2107"/>
                  <a:pt x="263029" y="1609"/>
                  <a:pt x="262621" y="1609"/>
                </a:cubicBezTo>
                <a:close/>
                <a:moveTo>
                  <a:pt x="258117" y="1767"/>
                </a:moveTo>
                <a:cubicBezTo>
                  <a:pt x="258108" y="1767"/>
                  <a:pt x="258100" y="1767"/>
                  <a:pt x="258091" y="1767"/>
                </a:cubicBezTo>
                <a:cubicBezTo>
                  <a:pt x="257842" y="1767"/>
                  <a:pt x="257660" y="1971"/>
                  <a:pt x="257660" y="2198"/>
                </a:cubicBezTo>
                <a:lnTo>
                  <a:pt x="257683" y="2175"/>
                </a:lnTo>
                <a:cubicBezTo>
                  <a:pt x="257683" y="2417"/>
                  <a:pt x="257884" y="2578"/>
                  <a:pt x="258092" y="2578"/>
                </a:cubicBezTo>
                <a:cubicBezTo>
                  <a:pt x="258196" y="2578"/>
                  <a:pt x="258302" y="2538"/>
                  <a:pt x="258385" y="2447"/>
                </a:cubicBezTo>
                <a:cubicBezTo>
                  <a:pt x="258628" y="2204"/>
                  <a:pt x="258462" y="1767"/>
                  <a:pt x="258117" y="1767"/>
                </a:cubicBezTo>
                <a:close/>
                <a:moveTo>
                  <a:pt x="253475" y="1991"/>
                </a:moveTo>
                <a:cubicBezTo>
                  <a:pt x="253311" y="1991"/>
                  <a:pt x="253177" y="2120"/>
                  <a:pt x="253198" y="2288"/>
                </a:cubicBezTo>
                <a:cubicBezTo>
                  <a:pt x="253175" y="2447"/>
                  <a:pt x="253311" y="2606"/>
                  <a:pt x="253469" y="2606"/>
                </a:cubicBezTo>
                <a:cubicBezTo>
                  <a:pt x="253673" y="2606"/>
                  <a:pt x="253764" y="2492"/>
                  <a:pt x="253809" y="2243"/>
                </a:cubicBezTo>
                <a:cubicBezTo>
                  <a:pt x="253719" y="2152"/>
                  <a:pt x="253628" y="2017"/>
                  <a:pt x="253515" y="1994"/>
                </a:cubicBezTo>
                <a:cubicBezTo>
                  <a:pt x="253501" y="1992"/>
                  <a:pt x="253488" y="1991"/>
                  <a:pt x="253475" y="1991"/>
                </a:cubicBezTo>
                <a:close/>
                <a:moveTo>
                  <a:pt x="101216" y="2198"/>
                </a:moveTo>
                <a:cubicBezTo>
                  <a:pt x="101125" y="2198"/>
                  <a:pt x="101035" y="2334"/>
                  <a:pt x="100944" y="2402"/>
                </a:cubicBezTo>
                <a:cubicBezTo>
                  <a:pt x="101035" y="2492"/>
                  <a:pt x="101103" y="2651"/>
                  <a:pt x="101193" y="2673"/>
                </a:cubicBezTo>
                <a:cubicBezTo>
                  <a:pt x="101200" y="2675"/>
                  <a:pt x="101207" y="2676"/>
                  <a:pt x="101214" y="2676"/>
                </a:cubicBezTo>
                <a:cubicBezTo>
                  <a:pt x="101298" y="2676"/>
                  <a:pt x="101386" y="2552"/>
                  <a:pt x="101533" y="2447"/>
                </a:cubicBezTo>
                <a:cubicBezTo>
                  <a:pt x="101397" y="2334"/>
                  <a:pt x="101284" y="2198"/>
                  <a:pt x="101216" y="2198"/>
                </a:cubicBezTo>
                <a:close/>
                <a:moveTo>
                  <a:pt x="277681" y="1472"/>
                </a:moveTo>
                <a:cubicBezTo>
                  <a:pt x="277110" y="1472"/>
                  <a:pt x="276809" y="2159"/>
                  <a:pt x="277210" y="2583"/>
                </a:cubicBezTo>
                <a:cubicBezTo>
                  <a:pt x="277349" y="2714"/>
                  <a:pt x="277516" y="2773"/>
                  <a:pt x="277678" y="2773"/>
                </a:cubicBezTo>
                <a:cubicBezTo>
                  <a:pt x="278020" y="2773"/>
                  <a:pt x="278343" y="2514"/>
                  <a:pt x="278343" y="2130"/>
                </a:cubicBezTo>
                <a:cubicBezTo>
                  <a:pt x="278343" y="1767"/>
                  <a:pt x="278048" y="1495"/>
                  <a:pt x="277709" y="1473"/>
                </a:cubicBezTo>
                <a:cubicBezTo>
                  <a:pt x="277699" y="1472"/>
                  <a:pt x="277690" y="1472"/>
                  <a:pt x="277681" y="1472"/>
                </a:cubicBezTo>
                <a:close/>
                <a:moveTo>
                  <a:pt x="96679" y="2308"/>
                </a:moveTo>
                <a:cubicBezTo>
                  <a:pt x="96673" y="2308"/>
                  <a:pt x="96668" y="2309"/>
                  <a:pt x="96663" y="2311"/>
                </a:cubicBezTo>
                <a:cubicBezTo>
                  <a:pt x="96527" y="2334"/>
                  <a:pt x="96436" y="2424"/>
                  <a:pt x="96413" y="2560"/>
                </a:cubicBezTo>
                <a:cubicBezTo>
                  <a:pt x="96459" y="2673"/>
                  <a:pt x="96549" y="2764"/>
                  <a:pt x="96663" y="2787"/>
                </a:cubicBezTo>
                <a:cubicBezTo>
                  <a:pt x="96753" y="2787"/>
                  <a:pt x="96844" y="2673"/>
                  <a:pt x="96934" y="2606"/>
                </a:cubicBezTo>
                <a:lnTo>
                  <a:pt x="96957" y="2492"/>
                </a:lnTo>
                <a:cubicBezTo>
                  <a:pt x="96852" y="2429"/>
                  <a:pt x="96748" y="2308"/>
                  <a:pt x="96679" y="2308"/>
                </a:cubicBezTo>
                <a:close/>
                <a:moveTo>
                  <a:pt x="273110" y="1631"/>
                </a:moveTo>
                <a:cubicBezTo>
                  <a:pt x="272589" y="1631"/>
                  <a:pt x="272317" y="2288"/>
                  <a:pt x="272702" y="2651"/>
                </a:cubicBezTo>
                <a:cubicBezTo>
                  <a:pt x="272820" y="2762"/>
                  <a:pt x="272962" y="2811"/>
                  <a:pt x="273101" y="2811"/>
                </a:cubicBezTo>
                <a:cubicBezTo>
                  <a:pt x="273415" y="2811"/>
                  <a:pt x="273715" y="2559"/>
                  <a:pt x="273699" y="2198"/>
                </a:cubicBezTo>
                <a:cubicBezTo>
                  <a:pt x="273699" y="1881"/>
                  <a:pt x="273427" y="1631"/>
                  <a:pt x="273110" y="1631"/>
                </a:cubicBezTo>
                <a:close/>
                <a:moveTo>
                  <a:pt x="92064" y="2470"/>
                </a:moveTo>
                <a:cubicBezTo>
                  <a:pt x="91973" y="2470"/>
                  <a:pt x="91837" y="2606"/>
                  <a:pt x="91837" y="2673"/>
                </a:cubicBezTo>
                <a:cubicBezTo>
                  <a:pt x="91860" y="2764"/>
                  <a:pt x="91951" y="2877"/>
                  <a:pt x="92064" y="2900"/>
                </a:cubicBezTo>
                <a:cubicBezTo>
                  <a:pt x="92070" y="2902"/>
                  <a:pt x="92076" y="2903"/>
                  <a:pt x="92083" y="2903"/>
                </a:cubicBezTo>
                <a:cubicBezTo>
                  <a:pt x="92152" y="2903"/>
                  <a:pt x="92253" y="2803"/>
                  <a:pt x="92336" y="2741"/>
                </a:cubicBezTo>
                <a:lnTo>
                  <a:pt x="92358" y="2651"/>
                </a:lnTo>
                <a:cubicBezTo>
                  <a:pt x="92268" y="2583"/>
                  <a:pt x="92155" y="2470"/>
                  <a:pt x="92064" y="2470"/>
                </a:cubicBezTo>
                <a:close/>
                <a:moveTo>
                  <a:pt x="268581" y="1825"/>
                </a:moveTo>
                <a:cubicBezTo>
                  <a:pt x="268447" y="1825"/>
                  <a:pt x="268309" y="1871"/>
                  <a:pt x="268194" y="1971"/>
                </a:cubicBezTo>
                <a:cubicBezTo>
                  <a:pt x="267854" y="2311"/>
                  <a:pt x="268081" y="2900"/>
                  <a:pt x="268579" y="2923"/>
                </a:cubicBezTo>
                <a:cubicBezTo>
                  <a:pt x="268874" y="2923"/>
                  <a:pt x="269100" y="2673"/>
                  <a:pt x="269123" y="2379"/>
                </a:cubicBezTo>
                <a:lnTo>
                  <a:pt x="269146" y="2379"/>
                </a:lnTo>
                <a:cubicBezTo>
                  <a:pt x="269146" y="2038"/>
                  <a:pt x="268871" y="1825"/>
                  <a:pt x="268581" y="1825"/>
                </a:cubicBezTo>
                <a:close/>
                <a:moveTo>
                  <a:pt x="87692" y="2741"/>
                </a:moveTo>
                <a:lnTo>
                  <a:pt x="87375" y="2787"/>
                </a:lnTo>
                <a:lnTo>
                  <a:pt x="87352" y="2855"/>
                </a:lnTo>
                <a:cubicBezTo>
                  <a:pt x="87397" y="2877"/>
                  <a:pt x="87488" y="2968"/>
                  <a:pt x="87533" y="2968"/>
                </a:cubicBezTo>
                <a:cubicBezTo>
                  <a:pt x="87601" y="2968"/>
                  <a:pt x="87669" y="2877"/>
                  <a:pt x="87737" y="2832"/>
                </a:cubicBezTo>
                <a:lnTo>
                  <a:pt x="87692" y="2741"/>
                </a:lnTo>
                <a:close/>
                <a:moveTo>
                  <a:pt x="107175" y="2535"/>
                </a:moveTo>
                <a:cubicBezTo>
                  <a:pt x="107167" y="2535"/>
                  <a:pt x="107159" y="2536"/>
                  <a:pt x="107151" y="2538"/>
                </a:cubicBezTo>
                <a:cubicBezTo>
                  <a:pt x="107083" y="2538"/>
                  <a:pt x="106993" y="2651"/>
                  <a:pt x="106925" y="2741"/>
                </a:cubicBezTo>
                <a:cubicBezTo>
                  <a:pt x="107015" y="2809"/>
                  <a:pt x="107083" y="2945"/>
                  <a:pt x="107174" y="2968"/>
                </a:cubicBezTo>
                <a:cubicBezTo>
                  <a:pt x="107264" y="2968"/>
                  <a:pt x="107332" y="2855"/>
                  <a:pt x="107468" y="2741"/>
                </a:cubicBezTo>
                <a:cubicBezTo>
                  <a:pt x="107344" y="2638"/>
                  <a:pt x="107258" y="2535"/>
                  <a:pt x="107175" y="2535"/>
                </a:cubicBezTo>
                <a:close/>
                <a:moveTo>
                  <a:pt x="263981" y="1994"/>
                </a:moveTo>
                <a:cubicBezTo>
                  <a:pt x="263709" y="1994"/>
                  <a:pt x="263482" y="2198"/>
                  <a:pt x="263482" y="2492"/>
                </a:cubicBezTo>
                <a:cubicBezTo>
                  <a:pt x="263482" y="2799"/>
                  <a:pt x="263732" y="3003"/>
                  <a:pt x="263992" y="3003"/>
                </a:cubicBezTo>
                <a:cubicBezTo>
                  <a:pt x="264115" y="3003"/>
                  <a:pt x="264241" y="2957"/>
                  <a:pt x="264343" y="2855"/>
                </a:cubicBezTo>
                <a:cubicBezTo>
                  <a:pt x="264660" y="2538"/>
                  <a:pt x="264434" y="1994"/>
                  <a:pt x="263981" y="1994"/>
                </a:cubicBezTo>
                <a:close/>
                <a:moveTo>
                  <a:pt x="259473" y="2130"/>
                </a:moveTo>
                <a:lnTo>
                  <a:pt x="259473" y="2152"/>
                </a:lnTo>
                <a:cubicBezTo>
                  <a:pt x="259464" y="2152"/>
                  <a:pt x="259455" y="2152"/>
                  <a:pt x="259446" y="2152"/>
                </a:cubicBezTo>
                <a:cubicBezTo>
                  <a:pt x="259055" y="2152"/>
                  <a:pt x="258844" y="2635"/>
                  <a:pt x="259110" y="2923"/>
                </a:cubicBezTo>
                <a:cubicBezTo>
                  <a:pt x="259210" y="3023"/>
                  <a:pt x="259334" y="3068"/>
                  <a:pt x="259453" y="3068"/>
                </a:cubicBezTo>
                <a:cubicBezTo>
                  <a:pt x="259686" y="3068"/>
                  <a:pt x="259903" y="2897"/>
                  <a:pt x="259903" y="2628"/>
                </a:cubicBezTo>
                <a:cubicBezTo>
                  <a:pt x="259926" y="2356"/>
                  <a:pt x="259722" y="2152"/>
                  <a:pt x="259473" y="2130"/>
                </a:cubicBezTo>
                <a:close/>
                <a:moveTo>
                  <a:pt x="254851" y="2288"/>
                </a:moveTo>
                <a:cubicBezTo>
                  <a:pt x="254647" y="2311"/>
                  <a:pt x="254489" y="2470"/>
                  <a:pt x="254466" y="2696"/>
                </a:cubicBezTo>
                <a:cubicBezTo>
                  <a:pt x="254466" y="2926"/>
                  <a:pt x="254664" y="3084"/>
                  <a:pt x="254869" y="3084"/>
                </a:cubicBezTo>
                <a:cubicBezTo>
                  <a:pt x="254966" y="3084"/>
                  <a:pt x="255065" y="3048"/>
                  <a:pt x="255146" y="2968"/>
                </a:cubicBezTo>
                <a:cubicBezTo>
                  <a:pt x="255395" y="2719"/>
                  <a:pt x="255214" y="2288"/>
                  <a:pt x="254851" y="2288"/>
                </a:cubicBezTo>
                <a:close/>
                <a:moveTo>
                  <a:pt x="250282" y="2573"/>
                </a:moveTo>
                <a:cubicBezTo>
                  <a:pt x="250164" y="2573"/>
                  <a:pt x="250052" y="2678"/>
                  <a:pt x="250071" y="2832"/>
                </a:cubicBezTo>
                <a:cubicBezTo>
                  <a:pt x="250094" y="2945"/>
                  <a:pt x="250185" y="3036"/>
                  <a:pt x="250298" y="3081"/>
                </a:cubicBezTo>
                <a:cubicBezTo>
                  <a:pt x="250306" y="3083"/>
                  <a:pt x="250314" y="3084"/>
                  <a:pt x="250323" y="3084"/>
                </a:cubicBezTo>
                <a:cubicBezTo>
                  <a:pt x="250409" y="3084"/>
                  <a:pt x="250512" y="2985"/>
                  <a:pt x="250615" y="2923"/>
                </a:cubicBezTo>
                <a:lnTo>
                  <a:pt x="250638" y="2809"/>
                </a:lnTo>
                <a:cubicBezTo>
                  <a:pt x="250547" y="2741"/>
                  <a:pt x="250457" y="2628"/>
                  <a:pt x="250343" y="2583"/>
                </a:cubicBezTo>
                <a:cubicBezTo>
                  <a:pt x="250323" y="2576"/>
                  <a:pt x="250302" y="2573"/>
                  <a:pt x="250282" y="2573"/>
                </a:cubicBezTo>
                <a:close/>
                <a:moveTo>
                  <a:pt x="102575" y="2538"/>
                </a:moveTo>
                <a:lnTo>
                  <a:pt x="102552" y="2560"/>
                </a:lnTo>
                <a:cubicBezTo>
                  <a:pt x="102394" y="2560"/>
                  <a:pt x="102281" y="2673"/>
                  <a:pt x="102281" y="2832"/>
                </a:cubicBezTo>
                <a:cubicBezTo>
                  <a:pt x="102258" y="3013"/>
                  <a:pt x="102394" y="3149"/>
                  <a:pt x="102575" y="3149"/>
                </a:cubicBezTo>
                <a:cubicBezTo>
                  <a:pt x="102756" y="3149"/>
                  <a:pt x="102847" y="3013"/>
                  <a:pt x="102870" y="2832"/>
                </a:cubicBezTo>
                <a:cubicBezTo>
                  <a:pt x="102847" y="2651"/>
                  <a:pt x="102756" y="2538"/>
                  <a:pt x="102575" y="2538"/>
                </a:cubicBezTo>
                <a:close/>
                <a:moveTo>
                  <a:pt x="279096" y="1858"/>
                </a:moveTo>
                <a:cubicBezTo>
                  <a:pt x="278928" y="1858"/>
                  <a:pt x="278755" y="1921"/>
                  <a:pt x="278615" y="2062"/>
                </a:cubicBezTo>
                <a:cubicBezTo>
                  <a:pt x="278184" y="2470"/>
                  <a:pt x="278479" y="3194"/>
                  <a:pt x="279090" y="3194"/>
                </a:cubicBezTo>
                <a:cubicBezTo>
                  <a:pt x="279453" y="3194"/>
                  <a:pt x="279747" y="2900"/>
                  <a:pt x="279747" y="2538"/>
                </a:cubicBezTo>
                <a:lnTo>
                  <a:pt x="279770" y="2538"/>
                </a:lnTo>
                <a:cubicBezTo>
                  <a:pt x="279770" y="2126"/>
                  <a:pt x="279442" y="1858"/>
                  <a:pt x="279096" y="1858"/>
                </a:cubicBezTo>
                <a:close/>
                <a:moveTo>
                  <a:pt x="274492" y="2084"/>
                </a:moveTo>
                <a:cubicBezTo>
                  <a:pt x="273948" y="2084"/>
                  <a:pt x="273676" y="2719"/>
                  <a:pt x="274061" y="3127"/>
                </a:cubicBezTo>
                <a:cubicBezTo>
                  <a:pt x="274179" y="3251"/>
                  <a:pt x="274329" y="3307"/>
                  <a:pt x="274479" y="3307"/>
                </a:cubicBezTo>
                <a:cubicBezTo>
                  <a:pt x="274793" y="3307"/>
                  <a:pt x="275103" y="3064"/>
                  <a:pt x="275103" y="2696"/>
                </a:cubicBezTo>
                <a:cubicBezTo>
                  <a:pt x="275103" y="2356"/>
                  <a:pt x="274832" y="2084"/>
                  <a:pt x="274492" y="2084"/>
                </a:cubicBezTo>
                <a:close/>
                <a:moveTo>
                  <a:pt x="98006" y="2671"/>
                </a:moveTo>
                <a:cubicBezTo>
                  <a:pt x="97821" y="2671"/>
                  <a:pt x="97682" y="2821"/>
                  <a:pt x="97682" y="2991"/>
                </a:cubicBezTo>
                <a:cubicBezTo>
                  <a:pt x="97682" y="3172"/>
                  <a:pt x="97818" y="3330"/>
                  <a:pt x="97999" y="3330"/>
                </a:cubicBezTo>
                <a:cubicBezTo>
                  <a:pt x="98203" y="3330"/>
                  <a:pt x="98362" y="3172"/>
                  <a:pt x="98362" y="2991"/>
                </a:cubicBezTo>
                <a:cubicBezTo>
                  <a:pt x="98362" y="2809"/>
                  <a:pt x="98203" y="2673"/>
                  <a:pt x="98044" y="2673"/>
                </a:cubicBezTo>
                <a:cubicBezTo>
                  <a:pt x="98031" y="2672"/>
                  <a:pt x="98018" y="2671"/>
                  <a:pt x="98006" y="2671"/>
                </a:cubicBezTo>
                <a:close/>
                <a:moveTo>
                  <a:pt x="269961" y="2220"/>
                </a:moveTo>
                <a:cubicBezTo>
                  <a:pt x="269440" y="2220"/>
                  <a:pt x="269191" y="2832"/>
                  <a:pt x="269553" y="3194"/>
                </a:cubicBezTo>
                <a:cubicBezTo>
                  <a:pt x="269671" y="3313"/>
                  <a:pt x="269816" y="3366"/>
                  <a:pt x="269957" y="3366"/>
                </a:cubicBezTo>
                <a:cubicBezTo>
                  <a:pt x="270249" y="3366"/>
                  <a:pt x="270527" y="3138"/>
                  <a:pt x="270527" y="2787"/>
                </a:cubicBezTo>
                <a:cubicBezTo>
                  <a:pt x="270527" y="2470"/>
                  <a:pt x="270256" y="2220"/>
                  <a:pt x="269961" y="2220"/>
                </a:cubicBezTo>
                <a:close/>
                <a:moveTo>
                  <a:pt x="108487" y="2890"/>
                </a:moveTo>
                <a:cubicBezTo>
                  <a:pt x="108360" y="2890"/>
                  <a:pt x="108261" y="2995"/>
                  <a:pt x="108261" y="3149"/>
                </a:cubicBezTo>
                <a:cubicBezTo>
                  <a:pt x="108261" y="3294"/>
                  <a:pt x="108337" y="3401"/>
                  <a:pt x="108488" y="3401"/>
                </a:cubicBezTo>
                <a:cubicBezTo>
                  <a:pt x="108503" y="3401"/>
                  <a:pt x="108517" y="3400"/>
                  <a:pt x="108533" y="3398"/>
                </a:cubicBezTo>
                <a:cubicBezTo>
                  <a:pt x="108646" y="3398"/>
                  <a:pt x="108737" y="3285"/>
                  <a:pt x="108827" y="3217"/>
                </a:cubicBezTo>
                <a:lnTo>
                  <a:pt x="108827" y="3104"/>
                </a:lnTo>
                <a:cubicBezTo>
                  <a:pt x="108737" y="3036"/>
                  <a:pt x="108646" y="2923"/>
                  <a:pt x="108556" y="2900"/>
                </a:cubicBezTo>
                <a:cubicBezTo>
                  <a:pt x="108532" y="2893"/>
                  <a:pt x="108509" y="2890"/>
                  <a:pt x="108487" y="2890"/>
                </a:cubicBezTo>
                <a:close/>
                <a:moveTo>
                  <a:pt x="93434" y="2785"/>
                </a:moveTo>
                <a:cubicBezTo>
                  <a:pt x="93268" y="2785"/>
                  <a:pt x="93129" y="2934"/>
                  <a:pt x="93129" y="3104"/>
                </a:cubicBezTo>
                <a:cubicBezTo>
                  <a:pt x="93106" y="3262"/>
                  <a:pt x="93242" y="3421"/>
                  <a:pt x="93423" y="3421"/>
                </a:cubicBezTo>
                <a:cubicBezTo>
                  <a:pt x="93604" y="3421"/>
                  <a:pt x="93763" y="3262"/>
                  <a:pt x="93740" y="3081"/>
                </a:cubicBezTo>
                <a:cubicBezTo>
                  <a:pt x="93740" y="2923"/>
                  <a:pt x="93627" y="2787"/>
                  <a:pt x="93468" y="2787"/>
                </a:cubicBezTo>
                <a:cubicBezTo>
                  <a:pt x="93457" y="2785"/>
                  <a:pt x="93445" y="2785"/>
                  <a:pt x="93434" y="2785"/>
                </a:cubicBezTo>
                <a:close/>
                <a:moveTo>
                  <a:pt x="265362" y="2356"/>
                </a:moveTo>
                <a:cubicBezTo>
                  <a:pt x="265068" y="2356"/>
                  <a:pt x="264819" y="2606"/>
                  <a:pt x="264819" y="2900"/>
                </a:cubicBezTo>
                <a:lnTo>
                  <a:pt x="264841" y="2900"/>
                </a:lnTo>
                <a:cubicBezTo>
                  <a:pt x="264841" y="3218"/>
                  <a:pt x="265105" y="3425"/>
                  <a:pt x="265375" y="3425"/>
                </a:cubicBezTo>
                <a:cubicBezTo>
                  <a:pt x="265508" y="3425"/>
                  <a:pt x="265643" y="3375"/>
                  <a:pt x="265748" y="3262"/>
                </a:cubicBezTo>
                <a:cubicBezTo>
                  <a:pt x="266087" y="2923"/>
                  <a:pt x="265838" y="2356"/>
                  <a:pt x="265362" y="2356"/>
                </a:cubicBezTo>
                <a:close/>
                <a:moveTo>
                  <a:pt x="88869" y="2942"/>
                </a:moveTo>
                <a:cubicBezTo>
                  <a:pt x="88735" y="2942"/>
                  <a:pt x="88643" y="3032"/>
                  <a:pt x="88643" y="3194"/>
                </a:cubicBezTo>
                <a:cubicBezTo>
                  <a:pt x="88643" y="3349"/>
                  <a:pt x="88725" y="3454"/>
                  <a:pt x="88847" y="3454"/>
                </a:cubicBezTo>
                <a:cubicBezTo>
                  <a:pt x="88869" y="3454"/>
                  <a:pt x="88891" y="3450"/>
                  <a:pt x="88915" y="3444"/>
                </a:cubicBezTo>
                <a:cubicBezTo>
                  <a:pt x="89006" y="3444"/>
                  <a:pt x="89096" y="3330"/>
                  <a:pt x="89187" y="3262"/>
                </a:cubicBezTo>
                <a:lnTo>
                  <a:pt x="89210" y="3149"/>
                </a:lnTo>
                <a:cubicBezTo>
                  <a:pt x="89119" y="3081"/>
                  <a:pt x="89028" y="2968"/>
                  <a:pt x="88915" y="2945"/>
                </a:cubicBezTo>
                <a:cubicBezTo>
                  <a:pt x="88899" y="2943"/>
                  <a:pt x="88884" y="2942"/>
                  <a:pt x="88869" y="2942"/>
                </a:cubicBezTo>
                <a:close/>
                <a:moveTo>
                  <a:pt x="84452" y="3172"/>
                </a:moveTo>
                <a:cubicBezTo>
                  <a:pt x="84339" y="3194"/>
                  <a:pt x="84271" y="3240"/>
                  <a:pt x="84181" y="3308"/>
                </a:cubicBezTo>
                <a:cubicBezTo>
                  <a:pt x="84249" y="3376"/>
                  <a:pt x="84316" y="3489"/>
                  <a:pt x="84384" y="3489"/>
                </a:cubicBezTo>
                <a:cubicBezTo>
                  <a:pt x="84452" y="3489"/>
                  <a:pt x="84520" y="3398"/>
                  <a:pt x="84656" y="3308"/>
                </a:cubicBezTo>
                <a:cubicBezTo>
                  <a:pt x="84543" y="3240"/>
                  <a:pt x="84475" y="3172"/>
                  <a:pt x="84452" y="3172"/>
                </a:cubicBezTo>
                <a:close/>
                <a:moveTo>
                  <a:pt x="204" y="2764"/>
                </a:moveTo>
                <a:lnTo>
                  <a:pt x="114" y="2809"/>
                </a:lnTo>
                <a:lnTo>
                  <a:pt x="114" y="3489"/>
                </a:lnTo>
                <a:lnTo>
                  <a:pt x="182" y="3534"/>
                </a:lnTo>
                <a:cubicBezTo>
                  <a:pt x="250" y="3398"/>
                  <a:pt x="363" y="3285"/>
                  <a:pt x="363" y="3172"/>
                </a:cubicBezTo>
                <a:cubicBezTo>
                  <a:pt x="340" y="3013"/>
                  <a:pt x="272" y="2877"/>
                  <a:pt x="204" y="2764"/>
                </a:cubicBezTo>
                <a:close/>
                <a:moveTo>
                  <a:pt x="247172" y="3036"/>
                </a:moveTo>
                <a:cubicBezTo>
                  <a:pt x="247059" y="3194"/>
                  <a:pt x="246968" y="3285"/>
                  <a:pt x="246991" y="3330"/>
                </a:cubicBezTo>
                <a:cubicBezTo>
                  <a:pt x="247013" y="3421"/>
                  <a:pt x="247081" y="3512"/>
                  <a:pt x="247194" y="3534"/>
                </a:cubicBezTo>
                <a:cubicBezTo>
                  <a:pt x="247240" y="3534"/>
                  <a:pt x="247376" y="3421"/>
                  <a:pt x="247376" y="3353"/>
                </a:cubicBezTo>
                <a:cubicBezTo>
                  <a:pt x="247376" y="3285"/>
                  <a:pt x="247285" y="3172"/>
                  <a:pt x="247172" y="3036"/>
                </a:cubicBezTo>
                <a:close/>
                <a:moveTo>
                  <a:pt x="260832" y="2515"/>
                </a:moveTo>
                <a:cubicBezTo>
                  <a:pt x="260594" y="2515"/>
                  <a:pt x="260356" y="2673"/>
                  <a:pt x="260333" y="2991"/>
                </a:cubicBezTo>
                <a:cubicBezTo>
                  <a:pt x="260299" y="3353"/>
                  <a:pt x="260566" y="3534"/>
                  <a:pt x="260832" y="3534"/>
                </a:cubicBezTo>
                <a:cubicBezTo>
                  <a:pt x="261098" y="3534"/>
                  <a:pt x="261364" y="3353"/>
                  <a:pt x="261330" y="2991"/>
                </a:cubicBezTo>
                <a:cubicBezTo>
                  <a:pt x="261308" y="2673"/>
                  <a:pt x="261070" y="2515"/>
                  <a:pt x="260832" y="2515"/>
                </a:cubicBezTo>
                <a:close/>
                <a:moveTo>
                  <a:pt x="251714" y="2889"/>
                </a:moveTo>
                <a:cubicBezTo>
                  <a:pt x="251527" y="2889"/>
                  <a:pt x="251340" y="3013"/>
                  <a:pt x="251340" y="3262"/>
                </a:cubicBezTo>
                <a:cubicBezTo>
                  <a:pt x="251340" y="3500"/>
                  <a:pt x="251527" y="3619"/>
                  <a:pt x="251714" y="3619"/>
                </a:cubicBezTo>
                <a:cubicBezTo>
                  <a:pt x="251901" y="3619"/>
                  <a:pt x="252088" y="3500"/>
                  <a:pt x="252088" y="3262"/>
                </a:cubicBezTo>
                <a:cubicBezTo>
                  <a:pt x="252088" y="3013"/>
                  <a:pt x="251901" y="2889"/>
                  <a:pt x="251714" y="2889"/>
                </a:cubicBezTo>
                <a:close/>
                <a:moveTo>
                  <a:pt x="256301" y="2696"/>
                </a:moveTo>
                <a:cubicBezTo>
                  <a:pt x="256052" y="2696"/>
                  <a:pt x="255848" y="2900"/>
                  <a:pt x="255825" y="3127"/>
                </a:cubicBezTo>
                <a:lnTo>
                  <a:pt x="255825" y="3149"/>
                </a:lnTo>
                <a:cubicBezTo>
                  <a:pt x="255825" y="3429"/>
                  <a:pt x="256049" y="3623"/>
                  <a:pt x="256291" y="3623"/>
                </a:cubicBezTo>
                <a:cubicBezTo>
                  <a:pt x="256403" y="3623"/>
                  <a:pt x="256518" y="3582"/>
                  <a:pt x="256618" y="3489"/>
                </a:cubicBezTo>
                <a:cubicBezTo>
                  <a:pt x="256913" y="3217"/>
                  <a:pt x="256709" y="2696"/>
                  <a:pt x="256301" y="2696"/>
                </a:cubicBezTo>
                <a:close/>
                <a:moveTo>
                  <a:pt x="103934" y="2945"/>
                </a:moveTo>
                <a:cubicBezTo>
                  <a:pt x="103730" y="2968"/>
                  <a:pt x="103595" y="3104"/>
                  <a:pt x="103595" y="3308"/>
                </a:cubicBezTo>
                <a:lnTo>
                  <a:pt x="103572" y="3308"/>
                </a:lnTo>
                <a:cubicBezTo>
                  <a:pt x="103572" y="3522"/>
                  <a:pt x="103758" y="3664"/>
                  <a:pt x="103948" y="3664"/>
                </a:cubicBezTo>
                <a:cubicBezTo>
                  <a:pt x="104040" y="3664"/>
                  <a:pt x="104133" y="3631"/>
                  <a:pt x="104206" y="3557"/>
                </a:cubicBezTo>
                <a:cubicBezTo>
                  <a:pt x="104433" y="3330"/>
                  <a:pt x="104251" y="2945"/>
                  <a:pt x="103934" y="2945"/>
                </a:cubicBezTo>
                <a:close/>
                <a:moveTo>
                  <a:pt x="275869" y="2469"/>
                </a:moveTo>
                <a:cubicBezTo>
                  <a:pt x="275321" y="2469"/>
                  <a:pt x="275042" y="3133"/>
                  <a:pt x="275421" y="3534"/>
                </a:cubicBezTo>
                <a:cubicBezTo>
                  <a:pt x="275548" y="3669"/>
                  <a:pt x="275710" y="3730"/>
                  <a:pt x="275870" y="3730"/>
                </a:cubicBezTo>
                <a:cubicBezTo>
                  <a:pt x="276194" y="3730"/>
                  <a:pt x="276508" y="3483"/>
                  <a:pt x="276508" y="3104"/>
                </a:cubicBezTo>
                <a:cubicBezTo>
                  <a:pt x="276531" y="2741"/>
                  <a:pt x="276236" y="2470"/>
                  <a:pt x="275874" y="2470"/>
                </a:cubicBezTo>
                <a:lnTo>
                  <a:pt x="275896" y="2470"/>
                </a:lnTo>
                <a:cubicBezTo>
                  <a:pt x="275887" y="2469"/>
                  <a:pt x="275878" y="2469"/>
                  <a:pt x="275869" y="2469"/>
                </a:cubicBezTo>
                <a:close/>
                <a:moveTo>
                  <a:pt x="271325" y="2588"/>
                </a:moveTo>
                <a:cubicBezTo>
                  <a:pt x="271182" y="2588"/>
                  <a:pt x="271035" y="2642"/>
                  <a:pt x="270913" y="2764"/>
                </a:cubicBezTo>
                <a:cubicBezTo>
                  <a:pt x="270527" y="3127"/>
                  <a:pt x="270799" y="3783"/>
                  <a:pt x="271320" y="3783"/>
                </a:cubicBezTo>
                <a:cubicBezTo>
                  <a:pt x="271637" y="3783"/>
                  <a:pt x="271909" y="3534"/>
                  <a:pt x="271932" y="3194"/>
                </a:cubicBezTo>
                <a:cubicBezTo>
                  <a:pt x="271932" y="2839"/>
                  <a:pt x="271636" y="2588"/>
                  <a:pt x="271325" y="2588"/>
                </a:cubicBezTo>
                <a:close/>
                <a:moveTo>
                  <a:pt x="99405" y="3011"/>
                </a:moveTo>
                <a:cubicBezTo>
                  <a:pt x="99309" y="3011"/>
                  <a:pt x="99211" y="3047"/>
                  <a:pt x="99132" y="3127"/>
                </a:cubicBezTo>
                <a:cubicBezTo>
                  <a:pt x="98883" y="3376"/>
                  <a:pt x="99041" y="3806"/>
                  <a:pt x="99404" y="3806"/>
                </a:cubicBezTo>
                <a:cubicBezTo>
                  <a:pt x="99608" y="3783"/>
                  <a:pt x="99789" y="3625"/>
                  <a:pt x="99789" y="3421"/>
                </a:cubicBezTo>
                <a:cubicBezTo>
                  <a:pt x="99804" y="3174"/>
                  <a:pt x="99609" y="3011"/>
                  <a:pt x="99405" y="3011"/>
                </a:cubicBezTo>
                <a:close/>
                <a:moveTo>
                  <a:pt x="266744" y="2741"/>
                </a:moveTo>
                <a:cubicBezTo>
                  <a:pt x="266246" y="2741"/>
                  <a:pt x="265974" y="3353"/>
                  <a:pt x="266337" y="3716"/>
                </a:cubicBezTo>
                <a:cubicBezTo>
                  <a:pt x="266452" y="3823"/>
                  <a:pt x="266592" y="3872"/>
                  <a:pt x="266730" y="3872"/>
                </a:cubicBezTo>
                <a:cubicBezTo>
                  <a:pt x="267026" y="3872"/>
                  <a:pt x="267311" y="3648"/>
                  <a:pt x="267311" y="3308"/>
                </a:cubicBezTo>
                <a:cubicBezTo>
                  <a:pt x="267311" y="2991"/>
                  <a:pt x="267061" y="2741"/>
                  <a:pt x="266744" y="2741"/>
                </a:cubicBezTo>
                <a:close/>
                <a:moveTo>
                  <a:pt x="94805" y="3126"/>
                </a:moveTo>
                <a:cubicBezTo>
                  <a:pt x="94306" y="3126"/>
                  <a:pt x="94292" y="3874"/>
                  <a:pt x="94805" y="3897"/>
                </a:cubicBezTo>
                <a:cubicBezTo>
                  <a:pt x="95326" y="3897"/>
                  <a:pt x="95349" y="3127"/>
                  <a:pt x="94828" y="3127"/>
                </a:cubicBezTo>
                <a:cubicBezTo>
                  <a:pt x="94820" y="3126"/>
                  <a:pt x="94813" y="3126"/>
                  <a:pt x="94805" y="3126"/>
                </a:cubicBezTo>
                <a:close/>
                <a:moveTo>
                  <a:pt x="109915" y="3307"/>
                </a:moveTo>
                <a:cubicBezTo>
                  <a:pt x="109528" y="3307"/>
                  <a:pt x="109492" y="3875"/>
                  <a:pt x="109892" y="3919"/>
                </a:cubicBezTo>
                <a:cubicBezTo>
                  <a:pt x="110073" y="3919"/>
                  <a:pt x="110164" y="3806"/>
                  <a:pt x="110209" y="3625"/>
                </a:cubicBezTo>
                <a:cubicBezTo>
                  <a:pt x="110232" y="3444"/>
                  <a:pt x="110096" y="3308"/>
                  <a:pt x="109937" y="3308"/>
                </a:cubicBezTo>
                <a:cubicBezTo>
                  <a:pt x="109930" y="3307"/>
                  <a:pt x="109922" y="3307"/>
                  <a:pt x="109915" y="3307"/>
                </a:cubicBezTo>
                <a:close/>
                <a:moveTo>
                  <a:pt x="90313" y="3260"/>
                </a:moveTo>
                <a:cubicBezTo>
                  <a:pt x="90300" y="3260"/>
                  <a:pt x="90287" y="3261"/>
                  <a:pt x="90274" y="3262"/>
                </a:cubicBezTo>
                <a:cubicBezTo>
                  <a:pt x="90093" y="3262"/>
                  <a:pt x="89935" y="3398"/>
                  <a:pt x="89935" y="3602"/>
                </a:cubicBezTo>
                <a:cubicBezTo>
                  <a:pt x="89935" y="3783"/>
                  <a:pt x="90093" y="3965"/>
                  <a:pt x="90297" y="3965"/>
                </a:cubicBezTo>
                <a:cubicBezTo>
                  <a:pt x="90478" y="3965"/>
                  <a:pt x="90637" y="3806"/>
                  <a:pt x="90637" y="3602"/>
                </a:cubicBezTo>
                <a:cubicBezTo>
                  <a:pt x="90637" y="3411"/>
                  <a:pt x="90498" y="3260"/>
                  <a:pt x="90313" y="3260"/>
                </a:cubicBezTo>
                <a:close/>
                <a:moveTo>
                  <a:pt x="1337" y="3149"/>
                </a:moveTo>
                <a:cubicBezTo>
                  <a:pt x="801" y="3172"/>
                  <a:pt x="816" y="3965"/>
                  <a:pt x="1338" y="3965"/>
                </a:cubicBezTo>
                <a:cubicBezTo>
                  <a:pt x="1345" y="3965"/>
                  <a:pt x="1352" y="3965"/>
                  <a:pt x="1360" y="3965"/>
                </a:cubicBezTo>
                <a:cubicBezTo>
                  <a:pt x="1586" y="3942"/>
                  <a:pt x="1767" y="3761"/>
                  <a:pt x="1767" y="3557"/>
                </a:cubicBezTo>
                <a:cubicBezTo>
                  <a:pt x="1745" y="3330"/>
                  <a:pt x="1564" y="3149"/>
                  <a:pt x="1337" y="3149"/>
                </a:cubicBezTo>
                <a:close/>
                <a:moveTo>
                  <a:pt x="262187" y="2922"/>
                </a:moveTo>
                <a:cubicBezTo>
                  <a:pt x="261729" y="2922"/>
                  <a:pt x="261495" y="3495"/>
                  <a:pt x="261829" y="3829"/>
                </a:cubicBezTo>
                <a:cubicBezTo>
                  <a:pt x="261933" y="3941"/>
                  <a:pt x="262068" y="3992"/>
                  <a:pt x="262201" y="3992"/>
                </a:cubicBezTo>
                <a:cubicBezTo>
                  <a:pt x="262471" y="3992"/>
                  <a:pt x="262735" y="3785"/>
                  <a:pt x="262735" y="3466"/>
                </a:cubicBezTo>
                <a:cubicBezTo>
                  <a:pt x="262735" y="3172"/>
                  <a:pt x="262508" y="2923"/>
                  <a:pt x="262214" y="2923"/>
                </a:cubicBezTo>
                <a:cubicBezTo>
                  <a:pt x="262205" y="2922"/>
                  <a:pt x="262196" y="2922"/>
                  <a:pt x="262187" y="2922"/>
                </a:cubicBezTo>
                <a:close/>
                <a:moveTo>
                  <a:pt x="85710" y="3464"/>
                </a:moveTo>
                <a:cubicBezTo>
                  <a:pt x="85569" y="3464"/>
                  <a:pt x="85470" y="3593"/>
                  <a:pt x="85449" y="3761"/>
                </a:cubicBezTo>
                <a:cubicBezTo>
                  <a:pt x="85429" y="3921"/>
                  <a:pt x="85568" y="4063"/>
                  <a:pt x="85694" y="4063"/>
                </a:cubicBezTo>
                <a:cubicBezTo>
                  <a:pt x="85711" y="4063"/>
                  <a:pt x="85728" y="4061"/>
                  <a:pt x="85744" y="4055"/>
                </a:cubicBezTo>
                <a:cubicBezTo>
                  <a:pt x="85880" y="3987"/>
                  <a:pt x="85993" y="3919"/>
                  <a:pt x="86083" y="3829"/>
                </a:cubicBezTo>
                <a:lnTo>
                  <a:pt x="86083" y="3693"/>
                </a:lnTo>
                <a:cubicBezTo>
                  <a:pt x="85970" y="3625"/>
                  <a:pt x="85880" y="3489"/>
                  <a:pt x="85744" y="3466"/>
                </a:cubicBezTo>
                <a:cubicBezTo>
                  <a:pt x="85732" y="3465"/>
                  <a:pt x="85721" y="3464"/>
                  <a:pt x="85710" y="3464"/>
                </a:cubicBezTo>
                <a:close/>
                <a:moveTo>
                  <a:pt x="257683" y="3059"/>
                </a:moveTo>
                <a:cubicBezTo>
                  <a:pt x="257411" y="3059"/>
                  <a:pt x="257185" y="3262"/>
                  <a:pt x="257185" y="3534"/>
                </a:cubicBezTo>
                <a:cubicBezTo>
                  <a:pt x="257169" y="3858"/>
                  <a:pt x="257416" y="4066"/>
                  <a:pt x="257683" y="4066"/>
                </a:cubicBezTo>
                <a:cubicBezTo>
                  <a:pt x="257808" y="4066"/>
                  <a:pt x="257937" y="4021"/>
                  <a:pt x="258045" y="3919"/>
                </a:cubicBezTo>
                <a:cubicBezTo>
                  <a:pt x="258363" y="3602"/>
                  <a:pt x="258136" y="3059"/>
                  <a:pt x="257683" y="3059"/>
                </a:cubicBezTo>
                <a:close/>
                <a:moveTo>
                  <a:pt x="81190" y="3580"/>
                </a:moveTo>
                <a:cubicBezTo>
                  <a:pt x="81077" y="3716"/>
                  <a:pt x="80964" y="3783"/>
                  <a:pt x="80964" y="3851"/>
                </a:cubicBezTo>
                <a:cubicBezTo>
                  <a:pt x="80964" y="3919"/>
                  <a:pt x="81077" y="3987"/>
                  <a:pt x="81145" y="4078"/>
                </a:cubicBezTo>
                <a:cubicBezTo>
                  <a:pt x="81213" y="4010"/>
                  <a:pt x="81326" y="3942"/>
                  <a:pt x="81349" y="3874"/>
                </a:cubicBezTo>
                <a:cubicBezTo>
                  <a:pt x="81372" y="3783"/>
                  <a:pt x="81258" y="3716"/>
                  <a:pt x="81190" y="3580"/>
                </a:cubicBezTo>
                <a:close/>
                <a:moveTo>
                  <a:pt x="105316" y="3308"/>
                </a:moveTo>
                <a:cubicBezTo>
                  <a:pt x="104773" y="3308"/>
                  <a:pt x="104773" y="4101"/>
                  <a:pt x="105316" y="4101"/>
                </a:cubicBezTo>
                <a:cubicBezTo>
                  <a:pt x="105520" y="4101"/>
                  <a:pt x="105701" y="3942"/>
                  <a:pt x="105724" y="3716"/>
                </a:cubicBezTo>
                <a:lnTo>
                  <a:pt x="105701" y="3716"/>
                </a:lnTo>
                <a:cubicBezTo>
                  <a:pt x="105701" y="3489"/>
                  <a:pt x="105520" y="3308"/>
                  <a:pt x="105316" y="3308"/>
                </a:cubicBezTo>
                <a:close/>
                <a:moveTo>
                  <a:pt x="248531" y="3421"/>
                </a:moveTo>
                <a:cubicBezTo>
                  <a:pt x="248078" y="3421"/>
                  <a:pt x="248078" y="4101"/>
                  <a:pt x="248531" y="4101"/>
                </a:cubicBezTo>
                <a:cubicBezTo>
                  <a:pt x="248735" y="4101"/>
                  <a:pt x="248893" y="3942"/>
                  <a:pt x="248893" y="3761"/>
                </a:cubicBezTo>
                <a:cubicBezTo>
                  <a:pt x="248871" y="3557"/>
                  <a:pt x="248735" y="3421"/>
                  <a:pt x="248531" y="3421"/>
                </a:cubicBezTo>
                <a:close/>
                <a:moveTo>
                  <a:pt x="253083" y="3197"/>
                </a:moveTo>
                <a:cubicBezTo>
                  <a:pt x="252973" y="3197"/>
                  <a:pt x="252860" y="3238"/>
                  <a:pt x="252767" y="3330"/>
                </a:cubicBezTo>
                <a:cubicBezTo>
                  <a:pt x="252473" y="3602"/>
                  <a:pt x="252654" y="4101"/>
                  <a:pt x="253062" y="4123"/>
                </a:cubicBezTo>
                <a:cubicBezTo>
                  <a:pt x="253311" y="4123"/>
                  <a:pt x="253515" y="3919"/>
                  <a:pt x="253537" y="3670"/>
                </a:cubicBezTo>
                <a:cubicBezTo>
                  <a:pt x="253553" y="3391"/>
                  <a:pt x="253324" y="3197"/>
                  <a:pt x="253083" y="3197"/>
                </a:cubicBezTo>
                <a:close/>
                <a:moveTo>
                  <a:pt x="277233" y="2832"/>
                </a:moveTo>
                <a:cubicBezTo>
                  <a:pt x="276644" y="2832"/>
                  <a:pt x="276349" y="3557"/>
                  <a:pt x="276757" y="3965"/>
                </a:cubicBezTo>
                <a:cubicBezTo>
                  <a:pt x="276895" y="4095"/>
                  <a:pt x="277061" y="4154"/>
                  <a:pt x="277222" y="4154"/>
                </a:cubicBezTo>
                <a:cubicBezTo>
                  <a:pt x="277565" y="4154"/>
                  <a:pt x="277890" y="3889"/>
                  <a:pt x="277890" y="3489"/>
                </a:cubicBezTo>
                <a:cubicBezTo>
                  <a:pt x="277890" y="3127"/>
                  <a:pt x="277595" y="2855"/>
                  <a:pt x="277233" y="2855"/>
                </a:cubicBezTo>
                <a:lnTo>
                  <a:pt x="277233" y="2832"/>
                </a:lnTo>
                <a:close/>
                <a:moveTo>
                  <a:pt x="272683" y="2991"/>
                </a:moveTo>
                <a:cubicBezTo>
                  <a:pt x="272529" y="2991"/>
                  <a:pt x="272374" y="3047"/>
                  <a:pt x="272249" y="3172"/>
                </a:cubicBezTo>
                <a:cubicBezTo>
                  <a:pt x="271893" y="3573"/>
                  <a:pt x="272150" y="4214"/>
                  <a:pt x="272696" y="4214"/>
                </a:cubicBezTo>
                <a:cubicBezTo>
                  <a:pt x="272706" y="4214"/>
                  <a:pt x="272715" y="4214"/>
                  <a:pt x="272725" y="4214"/>
                </a:cubicBezTo>
                <a:cubicBezTo>
                  <a:pt x="273042" y="4214"/>
                  <a:pt x="273314" y="3942"/>
                  <a:pt x="273314" y="3602"/>
                </a:cubicBezTo>
                <a:cubicBezTo>
                  <a:pt x="273314" y="3235"/>
                  <a:pt x="273003" y="2991"/>
                  <a:pt x="272683" y="2991"/>
                </a:cubicBezTo>
                <a:close/>
                <a:moveTo>
                  <a:pt x="100786" y="3376"/>
                </a:moveTo>
                <a:cubicBezTo>
                  <a:pt x="100536" y="3376"/>
                  <a:pt x="100332" y="3580"/>
                  <a:pt x="100355" y="3829"/>
                </a:cubicBezTo>
                <a:cubicBezTo>
                  <a:pt x="100355" y="4082"/>
                  <a:pt x="100560" y="4247"/>
                  <a:pt x="100778" y="4247"/>
                </a:cubicBezTo>
                <a:cubicBezTo>
                  <a:pt x="100892" y="4247"/>
                  <a:pt x="101009" y="4202"/>
                  <a:pt x="101103" y="4101"/>
                </a:cubicBezTo>
                <a:cubicBezTo>
                  <a:pt x="101352" y="3829"/>
                  <a:pt x="101148" y="3376"/>
                  <a:pt x="100786" y="3376"/>
                </a:cubicBezTo>
                <a:close/>
                <a:moveTo>
                  <a:pt x="281084" y="3444"/>
                </a:moveTo>
                <a:cubicBezTo>
                  <a:pt x="281152" y="3602"/>
                  <a:pt x="281265" y="3829"/>
                  <a:pt x="281356" y="4010"/>
                </a:cubicBezTo>
                <a:lnTo>
                  <a:pt x="280744" y="4327"/>
                </a:lnTo>
                <a:lnTo>
                  <a:pt x="280404" y="3761"/>
                </a:lnTo>
                <a:lnTo>
                  <a:pt x="281084" y="3444"/>
                </a:lnTo>
                <a:close/>
                <a:moveTo>
                  <a:pt x="96236" y="3478"/>
                </a:moveTo>
                <a:cubicBezTo>
                  <a:pt x="96130" y="3478"/>
                  <a:pt x="96024" y="3516"/>
                  <a:pt x="95938" y="3602"/>
                </a:cubicBezTo>
                <a:cubicBezTo>
                  <a:pt x="95666" y="3874"/>
                  <a:pt x="95847" y="4350"/>
                  <a:pt x="96232" y="4350"/>
                </a:cubicBezTo>
                <a:cubicBezTo>
                  <a:pt x="96481" y="4350"/>
                  <a:pt x="96685" y="4169"/>
                  <a:pt x="96685" y="3919"/>
                </a:cubicBezTo>
                <a:cubicBezTo>
                  <a:pt x="96685" y="3656"/>
                  <a:pt x="96463" y="3478"/>
                  <a:pt x="96236" y="3478"/>
                </a:cubicBezTo>
                <a:close/>
                <a:moveTo>
                  <a:pt x="268119" y="3189"/>
                </a:moveTo>
                <a:cubicBezTo>
                  <a:pt x="267970" y="3189"/>
                  <a:pt x="267817" y="3246"/>
                  <a:pt x="267696" y="3376"/>
                </a:cubicBezTo>
                <a:cubicBezTo>
                  <a:pt x="267340" y="3732"/>
                  <a:pt x="267596" y="4350"/>
                  <a:pt x="268099" y="4350"/>
                </a:cubicBezTo>
                <a:cubicBezTo>
                  <a:pt x="268108" y="4350"/>
                  <a:pt x="268117" y="4350"/>
                  <a:pt x="268126" y="4350"/>
                </a:cubicBezTo>
                <a:cubicBezTo>
                  <a:pt x="268466" y="4350"/>
                  <a:pt x="268715" y="4078"/>
                  <a:pt x="268693" y="3761"/>
                </a:cubicBezTo>
                <a:cubicBezTo>
                  <a:pt x="268693" y="3415"/>
                  <a:pt x="268413" y="3189"/>
                  <a:pt x="268119" y="3189"/>
                </a:cubicBezTo>
                <a:close/>
                <a:moveTo>
                  <a:pt x="111313" y="3691"/>
                </a:moveTo>
                <a:cubicBezTo>
                  <a:pt x="111300" y="3691"/>
                  <a:pt x="111287" y="3691"/>
                  <a:pt x="111274" y="3693"/>
                </a:cubicBezTo>
                <a:cubicBezTo>
                  <a:pt x="111002" y="3693"/>
                  <a:pt x="110866" y="4055"/>
                  <a:pt x="111070" y="4259"/>
                </a:cubicBezTo>
                <a:cubicBezTo>
                  <a:pt x="111134" y="4323"/>
                  <a:pt x="111213" y="4351"/>
                  <a:pt x="111291" y="4351"/>
                </a:cubicBezTo>
                <a:cubicBezTo>
                  <a:pt x="111465" y="4351"/>
                  <a:pt x="111636" y="4213"/>
                  <a:pt x="111636" y="4010"/>
                </a:cubicBezTo>
                <a:cubicBezTo>
                  <a:pt x="111636" y="3840"/>
                  <a:pt x="111498" y="3691"/>
                  <a:pt x="111313" y="3691"/>
                </a:cubicBezTo>
                <a:close/>
                <a:moveTo>
                  <a:pt x="2719" y="3625"/>
                </a:moveTo>
                <a:cubicBezTo>
                  <a:pt x="2356" y="3625"/>
                  <a:pt x="2198" y="4055"/>
                  <a:pt x="2447" y="4305"/>
                </a:cubicBezTo>
                <a:cubicBezTo>
                  <a:pt x="2523" y="4374"/>
                  <a:pt x="2615" y="4405"/>
                  <a:pt x="2705" y="4405"/>
                </a:cubicBezTo>
                <a:cubicBezTo>
                  <a:pt x="2908" y="4405"/>
                  <a:pt x="3104" y="4246"/>
                  <a:pt x="3104" y="4010"/>
                </a:cubicBezTo>
                <a:cubicBezTo>
                  <a:pt x="3104" y="3806"/>
                  <a:pt x="2923" y="3625"/>
                  <a:pt x="2719" y="3625"/>
                </a:cubicBezTo>
                <a:close/>
                <a:moveTo>
                  <a:pt x="263564" y="3313"/>
                </a:moveTo>
                <a:cubicBezTo>
                  <a:pt x="263289" y="3313"/>
                  <a:pt x="263018" y="3489"/>
                  <a:pt x="263007" y="3851"/>
                </a:cubicBezTo>
                <a:cubicBezTo>
                  <a:pt x="262995" y="4245"/>
                  <a:pt x="263285" y="4444"/>
                  <a:pt x="263575" y="4444"/>
                </a:cubicBezTo>
                <a:cubicBezTo>
                  <a:pt x="263852" y="4444"/>
                  <a:pt x="264128" y="4262"/>
                  <a:pt x="264139" y="3897"/>
                </a:cubicBezTo>
                <a:cubicBezTo>
                  <a:pt x="264151" y="3512"/>
                  <a:pt x="263856" y="3313"/>
                  <a:pt x="263564" y="3313"/>
                </a:cubicBezTo>
                <a:close/>
                <a:moveTo>
                  <a:pt x="91630" y="3647"/>
                </a:moveTo>
                <a:cubicBezTo>
                  <a:pt x="91284" y="3647"/>
                  <a:pt x="91096" y="4085"/>
                  <a:pt x="91339" y="4350"/>
                </a:cubicBezTo>
                <a:cubicBezTo>
                  <a:pt x="91429" y="4439"/>
                  <a:pt x="91538" y="4480"/>
                  <a:pt x="91645" y="4480"/>
                </a:cubicBezTo>
                <a:cubicBezTo>
                  <a:pt x="91861" y="4480"/>
                  <a:pt x="92064" y="4313"/>
                  <a:pt x="92064" y="4055"/>
                </a:cubicBezTo>
                <a:cubicBezTo>
                  <a:pt x="92064" y="3829"/>
                  <a:pt x="91883" y="3648"/>
                  <a:pt x="91679" y="3648"/>
                </a:cubicBezTo>
                <a:lnTo>
                  <a:pt x="91656" y="3648"/>
                </a:lnTo>
                <a:cubicBezTo>
                  <a:pt x="91647" y="3647"/>
                  <a:pt x="91639" y="3647"/>
                  <a:pt x="91630" y="3647"/>
                </a:cubicBezTo>
                <a:close/>
                <a:moveTo>
                  <a:pt x="259037" y="3420"/>
                </a:moveTo>
                <a:cubicBezTo>
                  <a:pt x="258557" y="3420"/>
                  <a:pt x="258324" y="3994"/>
                  <a:pt x="258657" y="4350"/>
                </a:cubicBezTo>
                <a:cubicBezTo>
                  <a:pt x="258769" y="4461"/>
                  <a:pt x="258907" y="4512"/>
                  <a:pt x="259042" y="4512"/>
                </a:cubicBezTo>
                <a:cubicBezTo>
                  <a:pt x="259320" y="4512"/>
                  <a:pt x="259586" y="4300"/>
                  <a:pt x="259586" y="3965"/>
                </a:cubicBezTo>
                <a:cubicBezTo>
                  <a:pt x="259586" y="3670"/>
                  <a:pt x="259359" y="3444"/>
                  <a:pt x="259065" y="3421"/>
                </a:cubicBezTo>
                <a:cubicBezTo>
                  <a:pt x="259055" y="3421"/>
                  <a:pt x="259046" y="3420"/>
                  <a:pt x="259037" y="3420"/>
                </a:cubicBezTo>
                <a:close/>
                <a:moveTo>
                  <a:pt x="106687" y="3689"/>
                </a:moveTo>
                <a:cubicBezTo>
                  <a:pt x="106580" y="3689"/>
                  <a:pt x="106471" y="3732"/>
                  <a:pt x="106381" y="3829"/>
                </a:cubicBezTo>
                <a:cubicBezTo>
                  <a:pt x="106116" y="4094"/>
                  <a:pt x="106303" y="4532"/>
                  <a:pt x="106670" y="4532"/>
                </a:cubicBezTo>
                <a:cubicBezTo>
                  <a:pt x="106680" y="4532"/>
                  <a:pt x="106689" y="4532"/>
                  <a:pt x="106698" y="4531"/>
                </a:cubicBezTo>
                <a:cubicBezTo>
                  <a:pt x="106710" y="4532"/>
                  <a:pt x="106721" y="4533"/>
                  <a:pt x="106733" y="4533"/>
                </a:cubicBezTo>
                <a:cubicBezTo>
                  <a:pt x="106945" y="4533"/>
                  <a:pt x="107128" y="4338"/>
                  <a:pt x="107128" y="4123"/>
                </a:cubicBezTo>
                <a:lnTo>
                  <a:pt x="107106" y="4123"/>
                </a:lnTo>
                <a:cubicBezTo>
                  <a:pt x="107106" y="3865"/>
                  <a:pt x="106903" y="3689"/>
                  <a:pt x="106687" y="3689"/>
                </a:cubicBezTo>
                <a:close/>
                <a:moveTo>
                  <a:pt x="78019" y="4191"/>
                </a:moveTo>
                <a:cubicBezTo>
                  <a:pt x="77928" y="4191"/>
                  <a:pt x="77860" y="4305"/>
                  <a:pt x="77792" y="4350"/>
                </a:cubicBezTo>
                <a:cubicBezTo>
                  <a:pt x="77860" y="4440"/>
                  <a:pt x="77928" y="4554"/>
                  <a:pt x="77996" y="4554"/>
                </a:cubicBezTo>
                <a:cubicBezTo>
                  <a:pt x="78002" y="4556"/>
                  <a:pt x="78008" y="4557"/>
                  <a:pt x="78015" y="4557"/>
                </a:cubicBezTo>
                <a:cubicBezTo>
                  <a:pt x="78080" y="4557"/>
                  <a:pt x="78167" y="4455"/>
                  <a:pt x="78291" y="4372"/>
                </a:cubicBezTo>
                <a:cubicBezTo>
                  <a:pt x="78155" y="4282"/>
                  <a:pt x="78087" y="4191"/>
                  <a:pt x="78019" y="4191"/>
                </a:cubicBezTo>
                <a:close/>
                <a:moveTo>
                  <a:pt x="87126" y="3806"/>
                </a:moveTo>
                <a:cubicBezTo>
                  <a:pt x="86899" y="3806"/>
                  <a:pt x="86740" y="3965"/>
                  <a:pt x="86740" y="4191"/>
                </a:cubicBezTo>
                <a:cubicBezTo>
                  <a:pt x="86740" y="4405"/>
                  <a:pt x="86926" y="4557"/>
                  <a:pt x="87123" y="4557"/>
                </a:cubicBezTo>
                <a:cubicBezTo>
                  <a:pt x="87218" y="4557"/>
                  <a:pt x="87316" y="4522"/>
                  <a:pt x="87397" y="4440"/>
                </a:cubicBezTo>
                <a:cubicBezTo>
                  <a:pt x="87624" y="4214"/>
                  <a:pt x="87443" y="3806"/>
                  <a:pt x="87126" y="3806"/>
                </a:cubicBezTo>
                <a:close/>
                <a:moveTo>
                  <a:pt x="254466" y="3557"/>
                </a:moveTo>
                <a:cubicBezTo>
                  <a:pt x="254013" y="3557"/>
                  <a:pt x="253764" y="4101"/>
                  <a:pt x="254081" y="4418"/>
                </a:cubicBezTo>
                <a:cubicBezTo>
                  <a:pt x="254187" y="4523"/>
                  <a:pt x="254320" y="4571"/>
                  <a:pt x="254451" y="4571"/>
                </a:cubicBezTo>
                <a:cubicBezTo>
                  <a:pt x="254713" y="4571"/>
                  <a:pt x="254965" y="4380"/>
                  <a:pt x="254965" y="4078"/>
                </a:cubicBezTo>
                <a:cubicBezTo>
                  <a:pt x="254965" y="3806"/>
                  <a:pt x="254738" y="3580"/>
                  <a:pt x="254466" y="3557"/>
                </a:cubicBezTo>
                <a:close/>
                <a:moveTo>
                  <a:pt x="82527" y="3965"/>
                </a:moveTo>
                <a:cubicBezTo>
                  <a:pt x="82119" y="3965"/>
                  <a:pt x="82119" y="4576"/>
                  <a:pt x="82527" y="4576"/>
                </a:cubicBezTo>
                <a:cubicBezTo>
                  <a:pt x="82708" y="4576"/>
                  <a:pt x="82799" y="4463"/>
                  <a:pt x="82844" y="4259"/>
                </a:cubicBezTo>
                <a:cubicBezTo>
                  <a:pt x="82821" y="4078"/>
                  <a:pt x="82708" y="3965"/>
                  <a:pt x="82527" y="3965"/>
                </a:cubicBezTo>
                <a:close/>
                <a:moveTo>
                  <a:pt x="278620" y="3240"/>
                </a:moveTo>
                <a:cubicBezTo>
                  <a:pt x="278452" y="3240"/>
                  <a:pt x="278280" y="3303"/>
                  <a:pt x="278139" y="3444"/>
                </a:cubicBezTo>
                <a:cubicBezTo>
                  <a:pt x="277709" y="3851"/>
                  <a:pt x="278026" y="4599"/>
                  <a:pt x="278615" y="4599"/>
                </a:cubicBezTo>
                <a:cubicBezTo>
                  <a:pt x="279000" y="4599"/>
                  <a:pt x="279294" y="4282"/>
                  <a:pt x="279294" y="3919"/>
                </a:cubicBezTo>
                <a:cubicBezTo>
                  <a:pt x="279294" y="3508"/>
                  <a:pt x="278966" y="3240"/>
                  <a:pt x="278620" y="3240"/>
                </a:cubicBezTo>
                <a:close/>
                <a:moveTo>
                  <a:pt x="245337" y="4055"/>
                </a:moveTo>
                <a:cubicBezTo>
                  <a:pt x="244952" y="4055"/>
                  <a:pt x="244952" y="4622"/>
                  <a:pt x="245337" y="4622"/>
                </a:cubicBezTo>
                <a:cubicBezTo>
                  <a:pt x="245450" y="4599"/>
                  <a:pt x="245563" y="4486"/>
                  <a:pt x="245677" y="4395"/>
                </a:cubicBezTo>
                <a:lnTo>
                  <a:pt x="245677" y="4282"/>
                </a:lnTo>
                <a:cubicBezTo>
                  <a:pt x="245563" y="4191"/>
                  <a:pt x="245450" y="4078"/>
                  <a:pt x="245337" y="4055"/>
                </a:cubicBezTo>
                <a:close/>
                <a:moveTo>
                  <a:pt x="249927" y="3773"/>
                </a:moveTo>
                <a:cubicBezTo>
                  <a:pt x="249708" y="3773"/>
                  <a:pt x="249497" y="3938"/>
                  <a:pt x="249482" y="4191"/>
                </a:cubicBezTo>
                <a:cubicBezTo>
                  <a:pt x="249482" y="4440"/>
                  <a:pt x="249664" y="4644"/>
                  <a:pt x="249913" y="4644"/>
                </a:cubicBezTo>
                <a:cubicBezTo>
                  <a:pt x="249922" y="4645"/>
                  <a:pt x="249931" y="4645"/>
                  <a:pt x="249941" y="4645"/>
                </a:cubicBezTo>
                <a:cubicBezTo>
                  <a:pt x="250309" y="4645"/>
                  <a:pt x="250518" y="4207"/>
                  <a:pt x="250253" y="3919"/>
                </a:cubicBezTo>
                <a:cubicBezTo>
                  <a:pt x="250159" y="3818"/>
                  <a:pt x="250042" y="3773"/>
                  <a:pt x="249927" y="3773"/>
                </a:cubicBezTo>
                <a:close/>
                <a:moveTo>
                  <a:pt x="102157" y="3757"/>
                </a:moveTo>
                <a:cubicBezTo>
                  <a:pt x="102042" y="3757"/>
                  <a:pt x="101924" y="3800"/>
                  <a:pt x="101828" y="3897"/>
                </a:cubicBezTo>
                <a:cubicBezTo>
                  <a:pt x="101533" y="4191"/>
                  <a:pt x="101760" y="4690"/>
                  <a:pt x="102167" y="4690"/>
                </a:cubicBezTo>
                <a:cubicBezTo>
                  <a:pt x="102417" y="4690"/>
                  <a:pt x="102620" y="4463"/>
                  <a:pt x="102620" y="4214"/>
                </a:cubicBezTo>
                <a:cubicBezTo>
                  <a:pt x="102620" y="3939"/>
                  <a:pt x="102395" y="3757"/>
                  <a:pt x="102157" y="3757"/>
                </a:cubicBezTo>
                <a:close/>
                <a:moveTo>
                  <a:pt x="274107" y="3421"/>
                </a:moveTo>
                <a:cubicBezTo>
                  <a:pt x="273540" y="3421"/>
                  <a:pt x="273246" y="4101"/>
                  <a:pt x="273631" y="4508"/>
                </a:cubicBezTo>
                <a:cubicBezTo>
                  <a:pt x="273758" y="4636"/>
                  <a:pt x="273918" y="4694"/>
                  <a:pt x="274076" y="4694"/>
                </a:cubicBezTo>
                <a:cubicBezTo>
                  <a:pt x="274394" y="4694"/>
                  <a:pt x="274703" y="4457"/>
                  <a:pt x="274718" y="4078"/>
                </a:cubicBezTo>
                <a:cubicBezTo>
                  <a:pt x="274718" y="3716"/>
                  <a:pt x="274447" y="3444"/>
                  <a:pt x="274107" y="3444"/>
                </a:cubicBezTo>
                <a:lnTo>
                  <a:pt x="274107" y="3421"/>
                </a:lnTo>
                <a:close/>
                <a:moveTo>
                  <a:pt x="269548" y="3556"/>
                </a:moveTo>
                <a:cubicBezTo>
                  <a:pt x="269000" y="3556"/>
                  <a:pt x="268722" y="4198"/>
                  <a:pt x="269100" y="4576"/>
                </a:cubicBezTo>
                <a:cubicBezTo>
                  <a:pt x="269229" y="4712"/>
                  <a:pt x="269387" y="4773"/>
                  <a:pt x="269542" y="4773"/>
                </a:cubicBezTo>
                <a:cubicBezTo>
                  <a:pt x="269850" y="4773"/>
                  <a:pt x="270142" y="4531"/>
                  <a:pt x="270142" y="4169"/>
                </a:cubicBezTo>
                <a:cubicBezTo>
                  <a:pt x="270142" y="3851"/>
                  <a:pt x="269893" y="3580"/>
                  <a:pt x="269576" y="3557"/>
                </a:cubicBezTo>
                <a:cubicBezTo>
                  <a:pt x="269566" y="3557"/>
                  <a:pt x="269557" y="3556"/>
                  <a:pt x="269548" y="3556"/>
                </a:cubicBezTo>
                <a:close/>
                <a:moveTo>
                  <a:pt x="112640" y="4076"/>
                </a:moveTo>
                <a:cubicBezTo>
                  <a:pt x="112455" y="4076"/>
                  <a:pt x="112316" y="4227"/>
                  <a:pt x="112316" y="4418"/>
                </a:cubicBezTo>
                <a:cubicBezTo>
                  <a:pt x="112293" y="4599"/>
                  <a:pt x="112452" y="4780"/>
                  <a:pt x="112656" y="4780"/>
                </a:cubicBezTo>
                <a:cubicBezTo>
                  <a:pt x="112837" y="4780"/>
                  <a:pt x="112996" y="4644"/>
                  <a:pt x="113018" y="4440"/>
                </a:cubicBezTo>
                <a:cubicBezTo>
                  <a:pt x="113018" y="4259"/>
                  <a:pt x="112882" y="4078"/>
                  <a:pt x="112679" y="4078"/>
                </a:cubicBezTo>
                <a:cubicBezTo>
                  <a:pt x="112665" y="4077"/>
                  <a:pt x="112653" y="4076"/>
                  <a:pt x="112640" y="4076"/>
                </a:cubicBezTo>
                <a:close/>
                <a:moveTo>
                  <a:pt x="4101" y="4055"/>
                </a:moveTo>
                <a:cubicBezTo>
                  <a:pt x="3897" y="4055"/>
                  <a:pt x="3738" y="4214"/>
                  <a:pt x="3738" y="4418"/>
                </a:cubicBezTo>
                <a:cubicBezTo>
                  <a:pt x="3738" y="4648"/>
                  <a:pt x="3916" y="4795"/>
                  <a:pt x="4100" y="4795"/>
                </a:cubicBezTo>
                <a:cubicBezTo>
                  <a:pt x="4188" y="4795"/>
                  <a:pt x="4277" y="4762"/>
                  <a:pt x="4350" y="4690"/>
                </a:cubicBezTo>
                <a:cubicBezTo>
                  <a:pt x="4599" y="4463"/>
                  <a:pt x="4441" y="4055"/>
                  <a:pt x="4101" y="4055"/>
                </a:cubicBezTo>
                <a:close/>
                <a:moveTo>
                  <a:pt x="97614" y="3897"/>
                </a:moveTo>
                <a:cubicBezTo>
                  <a:pt x="97342" y="3897"/>
                  <a:pt x="97138" y="4123"/>
                  <a:pt x="97138" y="4395"/>
                </a:cubicBezTo>
                <a:cubicBezTo>
                  <a:pt x="97154" y="4670"/>
                  <a:pt x="97394" y="4852"/>
                  <a:pt x="97640" y="4852"/>
                </a:cubicBezTo>
                <a:cubicBezTo>
                  <a:pt x="97760" y="4852"/>
                  <a:pt x="97880" y="4809"/>
                  <a:pt x="97976" y="4712"/>
                </a:cubicBezTo>
                <a:cubicBezTo>
                  <a:pt x="98271" y="4395"/>
                  <a:pt x="98044" y="3897"/>
                  <a:pt x="97614" y="3897"/>
                </a:cubicBezTo>
                <a:close/>
                <a:moveTo>
                  <a:pt x="264955" y="3670"/>
                </a:moveTo>
                <a:cubicBezTo>
                  <a:pt x="264434" y="3670"/>
                  <a:pt x="264162" y="4305"/>
                  <a:pt x="264547" y="4690"/>
                </a:cubicBezTo>
                <a:cubicBezTo>
                  <a:pt x="264662" y="4804"/>
                  <a:pt x="264803" y="4855"/>
                  <a:pt x="264943" y="4855"/>
                </a:cubicBezTo>
                <a:cubicBezTo>
                  <a:pt x="265247" y="4855"/>
                  <a:pt x="265544" y="4616"/>
                  <a:pt x="265544" y="4259"/>
                </a:cubicBezTo>
                <a:cubicBezTo>
                  <a:pt x="265544" y="3942"/>
                  <a:pt x="265272" y="3693"/>
                  <a:pt x="264955" y="3693"/>
                </a:cubicBezTo>
                <a:lnTo>
                  <a:pt x="264955" y="3670"/>
                </a:lnTo>
                <a:close/>
                <a:moveTo>
                  <a:pt x="93038" y="3987"/>
                </a:moveTo>
                <a:cubicBezTo>
                  <a:pt x="92766" y="3987"/>
                  <a:pt x="92562" y="4214"/>
                  <a:pt x="92562" y="4463"/>
                </a:cubicBezTo>
                <a:cubicBezTo>
                  <a:pt x="92562" y="4754"/>
                  <a:pt x="92800" y="4941"/>
                  <a:pt x="93046" y="4941"/>
                </a:cubicBezTo>
                <a:cubicBezTo>
                  <a:pt x="93163" y="4941"/>
                  <a:pt x="93282" y="4898"/>
                  <a:pt x="93378" y="4803"/>
                </a:cubicBezTo>
                <a:cubicBezTo>
                  <a:pt x="93672" y="4486"/>
                  <a:pt x="93446" y="3987"/>
                  <a:pt x="93038" y="3987"/>
                </a:cubicBezTo>
                <a:close/>
                <a:moveTo>
                  <a:pt x="260424" y="3806"/>
                </a:moveTo>
                <a:cubicBezTo>
                  <a:pt x="259926" y="3806"/>
                  <a:pt x="259676" y="4418"/>
                  <a:pt x="260016" y="4780"/>
                </a:cubicBezTo>
                <a:cubicBezTo>
                  <a:pt x="260132" y="4896"/>
                  <a:pt x="260272" y="4947"/>
                  <a:pt x="260410" y="4947"/>
                </a:cubicBezTo>
                <a:cubicBezTo>
                  <a:pt x="260706" y="4947"/>
                  <a:pt x="260990" y="4712"/>
                  <a:pt x="260990" y="4372"/>
                </a:cubicBezTo>
                <a:cubicBezTo>
                  <a:pt x="260990" y="4055"/>
                  <a:pt x="260741" y="3806"/>
                  <a:pt x="260424" y="3806"/>
                </a:cubicBezTo>
                <a:close/>
                <a:moveTo>
                  <a:pt x="88507" y="4123"/>
                </a:moveTo>
                <a:cubicBezTo>
                  <a:pt x="88281" y="4123"/>
                  <a:pt x="88077" y="4305"/>
                  <a:pt x="88054" y="4554"/>
                </a:cubicBezTo>
                <a:cubicBezTo>
                  <a:pt x="88039" y="4822"/>
                  <a:pt x="88264" y="5013"/>
                  <a:pt x="88502" y="5013"/>
                </a:cubicBezTo>
                <a:cubicBezTo>
                  <a:pt x="88606" y="5013"/>
                  <a:pt x="88712" y="4976"/>
                  <a:pt x="88802" y="4893"/>
                </a:cubicBezTo>
                <a:cubicBezTo>
                  <a:pt x="89096" y="4622"/>
                  <a:pt x="88915" y="4123"/>
                  <a:pt x="88507" y="4123"/>
                </a:cubicBezTo>
                <a:close/>
                <a:moveTo>
                  <a:pt x="242226" y="4642"/>
                </a:moveTo>
                <a:cubicBezTo>
                  <a:pt x="242221" y="4642"/>
                  <a:pt x="242216" y="4643"/>
                  <a:pt x="242211" y="4644"/>
                </a:cubicBezTo>
                <a:cubicBezTo>
                  <a:pt x="242120" y="4667"/>
                  <a:pt x="242052" y="4758"/>
                  <a:pt x="241962" y="4826"/>
                </a:cubicBezTo>
                <a:cubicBezTo>
                  <a:pt x="242029" y="4893"/>
                  <a:pt x="242097" y="5007"/>
                  <a:pt x="242188" y="5029"/>
                </a:cubicBezTo>
                <a:cubicBezTo>
                  <a:pt x="242194" y="5031"/>
                  <a:pt x="242200" y="5032"/>
                  <a:pt x="242206" y="5032"/>
                </a:cubicBezTo>
                <a:cubicBezTo>
                  <a:pt x="242272" y="5032"/>
                  <a:pt x="242359" y="4931"/>
                  <a:pt x="242483" y="4848"/>
                </a:cubicBezTo>
                <a:cubicBezTo>
                  <a:pt x="242357" y="4764"/>
                  <a:pt x="242289" y="4642"/>
                  <a:pt x="242226" y="4642"/>
                </a:cubicBezTo>
                <a:close/>
                <a:moveTo>
                  <a:pt x="108080" y="4123"/>
                </a:moveTo>
                <a:cubicBezTo>
                  <a:pt x="107672" y="4123"/>
                  <a:pt x="107446" y="4622"/>
                  <a:pt x="107740" y="4916"/>
                </a:cubicBezTo>
                <a:cubicBezTo>
                  <a:pt x="107836" y="5012"/>
                  <a:pt x="107955" y="5055"/>
                  <a:pt x="108070" y="5055"/>
                </a:cubicBezTo>
                <a:cubicBezTo>
                  <a:pt x="108307" y="5055"/>
                  <a:pt x="108533" y="4873"/>
                  <a:pt x="108533" y="4599"/>
                </a:cubicBezTo>
                <a:cubicBezTo>
                  <a:pt x="108533" y="4327"/>
                  <a:pt x="108329" y="4123"/>
                  <a:pt x="108080" y="4123"/>
                </a:cubicBezTo>
                <a:close/>
                <a:moveTo>
                  <a:pt x="83931" y="4282"/>
                </a:moveTo>
                <a:cubicBezTo>
                  <a:pt x="83569" y="4282"/>
                  <a:pt x="83388" y="4690"/>
                  <a:pt x="83614" y="4961"/>
                </a:cubicBezTo>
                <a:cubicBezTo>
                  <a:pt x="83695" y="5042"/>
                  <a:pt x="83794" y="5077"/>
                  <a:pt x="83891" y="5077"/>
                </a:cubicBezTo>
                <a:cubicBezTo>
                  <a:pt x="84096" y="5077"/>
                  <a:pt x="84294" y="4920"/>
                  <a:pt x="84294" y="4690"/>
                </a:cubicBezTo>
                <a:cubicBezTo>
                  <a:pt x="84294" y="4463"/>
                  <a:pt x="84135" y="4305"/>
                  <a:pt x="83931" y="4282"/>
                </a:cubicBezTo>
                <a:close/>
                <a:moveTo>
                  <a:pt x="255825" y="3965"/>
                </a:moveTo>
                <a:cubicBezTo>
                  <a:pt x="255327" y="3965"/>
                  <a:pt x="255078" y="4576"/>
                  <a:pt x="255440" y="4939"/>
                </a:cubicBezTo>
                <a:cubicBezTo>
                  <a:pt x="255555" y="5053"/>
                  <a:pt x="255694" y="5105"/>
                  <a:pt x="255831" y="5105"/>
                </a:cubicBezTo>
                <a:cubicBezTo>
                  <a:pt x="256126" y="5105"/>
                  <a:pt x="256407" y="4865"/>
                  <a:pt x="256392" y="4508"/>
                </a:cubicBezTo>
                <a:cubicBezTo>
                  <a:pt x="256369" y="4214"/>
                  <a:pt x="256120" y="3965"/>
                  <a:pt x="255825" y="3965"/>
                </a:cubicBezTo>
                <a:close/>
                <a:moveTo>
                  <a:pt x="74779" y="4622"/>
                </a:moveTo>
                <a:cubicBezTo>
                  <a:pt x="74689" y="4780"/>
                  <a:pt x="74576" y="4871"/>
                  <a:pt x="74598" y="4939"/>
                </a:cubicBezTo>
                <a:cubicBezTo>
                  <a:pt x="74598" y="5007"/>
                  <a:pt x="74734" y="5143"/>
                  <a:pt x="74779" y="5143"/>
                </a:cubicBezTo>
                <a:cubicBezTo>
                  <a:pt x="74870" y="5097"/>
                  <a:pt x="74961" y="5029"/>
                  <a:pt x="74983" y="4939"/>
                </a:cubicBezTo>
                <a:cubicBezTo>
                  <a:pt x="75006" y="4871"/>
                  <a:pt x="74893" y="4780"/>
                  <a:pt x="74779" y="4622"/>
                </a:cubicBezTo>
                <a:close/>
                <a:moveTo>
                  <a:pt x="246701" y="4326"/>
                </a:moveTo>
                <a:cubicBezTo>
                  <a:pt x="246602" y="4326"/>
                  <a:pt x="246503" y="4362"/>
                  <a:pt x="246424" y="4440"/>
                </a:cubicBezTo>
                <a:cubicBezTo>
                  <a:pt x="246152" y="4712"/>
                  <a:pt x="246334" y="5143"/>
                  <a:pt x="246719" y="5143"/>
                </a:cubicBezTo>
                <a:cubicBezTo>
                  <a:pt x="246923" y="5143"/>
                  <a:pt x="247104" y="4961"/>
                  <a:pt x="247126" y="4758"/>
                </a:cubicBezTo>
                <a:cubicBezTo>
                  <a:pt x="247126" y="4494"/>
                  <a:pt x="246914" y="4326"/>
                  <a:pt x="246701" y="4326"/>
                </a:cubicBezTo>
                <a:close/>
                <a:moveTo>
                  <a:pt x="275461" y="3828"/>
                </a:moveTo>
                <a:cubicBezTo>
                  <a:pt x="274890" y="3828"/>
                  <a:pt x="274589" y="4515"/>
                  <a:pt x="274990" y="4939"/>
                </a:cubicBezTo>
                <a:cubicBezTo>
                  <a:pt x="275124" y="5080"/>
                  <a:pt x="275293" y="5144"/>
                  <a:pt x="275459" y="5144"/>
                </a:cubicBezTo>
                <a:cubicBezTo>
                  <a:pt x="275796" y="5144"/>
                  <a:pt x="276123" y="4881"/>
                  <a:pt x="276123" y="4486"/>
                </a:cubicBezTo>
                <a:cubicBezTo>
                  <a:pt x="276123" y="4123"/>
                  <a:pt x="275851" y="3829"/>
                  <a:pt x="275489" y="3829"/>
                </a:cubicBezTo>
                <a:cubicBezTo>
                  <a:pt x="275479" y="3828"/>
                  <a:pt x="275470" y="3828"/>
                  <a:pt x="275461" y="3828"/>
                </a:cubicBezTo>
                <a:close/>
                <a:moveTo>
                  <a:pt x="79361" y="4529"/>
                </a:moveTo>
                <a:cubicBezTo>
                  <a:pt x="79197" y="4529"/>
                  <a:pt x="79061" y="4658"/>
                  <a:pt x="79061" y="4826"/>
                </a:cubicBezTo>
                <a:cubicBezTo>
                  <a:pt x="79061" y="5007"/>
                  <a:pt x="79197" y="5143"/>
                  <a:pt x="79378" y="5143"/>
                </a:cubicBezTo>
                <a:cubicBezTo>
                  <a:pt x="79390" y="5144"/>
                  <a:pt x="79401" y="5145"/>
                  <a:pt x="79413" y="5145"/>
                </a:cubicBezTo>
                <a:cubicBezTo>
                  <a:pt x="79556" y="5145"/>
                  <a:pt x="79674" y="5018"/>
                  <a:pt x="79695" y="4871"/>
                </a:cubicBezTo>
                <a:cubicBezTo>
                  <a:pt x="79718" y="4690"/>
                  <a:pt x="79582" y="4531"/>
                  <a:pt x="79401" y="4531"/>
                </a:cubicBezTo>
                <a:cubicBezTo>
                  <a:pt x="79387" y="4529"/>
                  <a:pt x="79374" y="4529"/>
                  <a:pt x="79361" y="4529"/>
                </a:cubicBezTo>
                <a:close/>
                <a:moveTo>
                  <a:pt x="5532" y="4485"/>
                </a:moveTo>
                <a:cubicBezTo>
                  <a:pt x="5523" y="4485"/>
                  <a:pt x="5514" y="4485"/>
                  <a:pt x="5505" y="4486"/>
                </a:cubicBezTo>
                <a:cubicBezTo>
                  <a:pt x="5301" y="4486"/>
                  <a:pt x="5143" y="4644"/>
                  <a:pt x="5166" y="4848"/>
                </a:cubicBezTo>
                <a:cubicBezTo>
                  <a:pt x="5166" y="5057"/>
                  <a:pt x="5332" y="5187"/>
                  <a:pt x="5511" y="5187"/>
                </a:cubicBezTo>
                <a:cubicBezTo>
                  <a:pt x="5604" y="5187"/>
                  <a:pt x="5700" y="5152"/>
                  <a:pt x="5777" y="5075"/>
                </a:cubicBezTo>
                <a:cubicBezTo>
                  <a:pt x="5975" y="4855"/>
                  <a:pt x="5831" y="4485"/>
                  <a:pt x="5532" y="4485"/>
                </a:cubicBezTo>
                <a:close/>
                <a:moveTo>
                  <a:pt x="103529" y="4174"/>
                </a:moveTo>
                <a:cubicBezTo>
                  <a:pt x="103401" y="4174"/>
                  <a:pt x="103270" y="4221"/>
                  <a:pt x="103164" y="4327"/>
                </a:cubicBezTo>
                <a:cubicBezTo>
                  <a:pt x="102847" y="4644"/>
                  <a:pt x="103096" y="5188"/>
                  <a:pt x="103549" y="5188"/>
                </a:cubicBezTo>
                <a:cubicBezTo>
                  <a:pt x="103821" y="5165"/>
                  <a:pt x="104025" y="4939"/>
                  <a:pt x="104048" y="4667"/>
                </a:cubicBezTo>
                <a:cubicBezTo>
                  <a:pt x="104033" y="4365"/>
                  <a:pt x="103786" y="4174"/>
                  <a:pt x="103529" y="4174"/>
                </a:cubicBezTo>
                <a:close/>
                <a:moveTo>
                  <a:pt x="251295" y="4169"/>
                </a:moveTo>
                <a:cubicBezTo>
                  <a:pt x="251057" y="4169"/>
                  <a:pt x="250819" y="4327"/>
                  <a:pt x="250796" y="4644"/>
                </a:cubicBezTo>
                <a:cubicBezTo>
                  <a:pt x="250762" y="5007"/>
                  <a:pt x="251029" y="5188"/>
                  <a:pt x="251295" y="5188"/>
                </a:cubicBezTo>
                <a:cubicBezTo>
                  <a:pt x="251561" y="5188"/>
                  <a:pt x="251827" y="5007"/>
                  <a:pt x="251793" y="4644"/>
                </a:cubicBezTo>
                <a:cubicBezTo>
                  <a:pt x="251770" y="4327"/>
                  <a:pt x="251533" y="4169"/>
                  <a:pt x="251295" y="4169"/>
                </a:cubicBezTo>
                <a:close/>
                <a:moveTo>
                  <a:pt x="270952" y="3963"/>
                </a:moveTo>
                <a:cubicBezTo>
                  <a:pt x="270939" y="3963"/>
                  <a:pt x="270926" y="3964"/>
                  <a:pt x="270913" y="3965"/>
                </a:cubicBezTo>
                <a:cubicBezTo>
                  <a:pt x="270369" y="3965"/>
                  <a:pt x="270097" y="4644"/>
                  <a:pt x="270505" y="5029"/>
                </a:cubicBezTo>
                <a:cubicBezTo>
                  <a:pt x="270626" y="5151"/>
                  <a:pt x="270774" y="5204"/>
                  <a:pt x="270920" y="5204"/>
                </a:cubicBezTo>
                <a:cubicBezTo>
                  <a:pt x="271238" y="5204"/>
                  <a:pt x="271547" y="4949"/>
                  <a:pt x="271547" y="4576"/>
                </a:cubicBezTo>
                <a:cubicBezTo>
                  <a:pt x="271547" y="4228"/>
                  <a:pt x="271275" y="3963"/>
                  <a:pt x="270952" y="3963"/>
                </a:cubicBezTo>
                <a:close/>
                <a:moveTo>
                  <a:pt x="114038" y="4508"/>
                </a:moveTo>
                <a:cubicBezTo>
                  <a:pt x="113834" y="4508"/>
                  <a:pt x="113675" y="4690"/>
                  <a:pt x="113675" y="4893"/>
                </a:cubicBezTo>
                <a:cubicBezTo>
                  <a:pt x="113675" y="5107"/>
                  <a:pt x="113861" y="5249"/>
                  <a:pt x="114051" y="5249"/>
                </a:cubicBezTo>
                <a:cubicBezTo>
                  <a:pt x="114143" y="5249"/>
                  <a:pt x="114236" y="5216"/>
                  <a:pt x="114310" y="5143"/>
                </a:cubicBezTo>
                <a:cubicBezTo>
                  <a:pt x="114536" y="4916"/>
                  <a:pt x="114378" y="4508"/>
                  <a:pt x="114038" y="4508"/>
                </a:cubicBezTo>
                <a:close/>
                <a:moveTo>
                  <a:pt x="99019" y="4259"/>
                </a:moveTo>
                <a:cubicBezTo>
                  <a:pt x="98724" y="4259"/>
                  <a:pt x="98498" y="4486"/>
                  <a:pt x="98498" y="4758"/>
                </a:cubicBezTo>
                <a:cubicBezTo>
                  <a:pt x="98482" y="5075"/>
                  <a:pt x="98744" y="5293"/>
                  <a:pt x="99020" y="5293"/>
                </a:cubicBezTo>
                <a:cubicBezTo>
                  <a:pt x="99137" y="5293"/>
                  <a:pt x="99257" y="5253"/>
                  <a:pt x="99358" y="5165"/>
                </a:cubicBezTo>
                <a:cubicBezTo>
                  <a:pt x="99676" y="4848"/>
                  <a:pt x="99472" y="4282"/>
                  <a:pt x="99019" y="4259"/>
                </a:cubicBezTo>
                <a:close/>
                <a:moveTo>
                  <a:pt x="266353" y="4077"/>
                </a:moveTo>
                <a:cubicBezTo>
                  <a:pt x="266340" y="4077"/>
                  <a:pt x="266327" y="4077"/>
                  <a:pt x="266314" y="4078"/>
                </a:cubicBezTo>
                <a:cubicBezTo>
                  <a:pt x="265770" y="4078"/>
                  <a:pt x="265521" y="4735"/>
                  <a:pt x="265906" y="5120"/>
                </a:cubicBezTo>
                <a:cubicBezTo>
                  <a:pt x="266027" y="5241"/>
                  <a:pt x="266175" y="5295"/>
                  <a:pt x="266322" y="5295"/>
                </a:cubicBezTo>
                <a:cubicBezTo>
                  <a:pt x="266640" y="5295"/>
                  <a:pt x="266948" y="5040"/>
                  <a:pt x="266948" y="4667"/>
                </a:cubicBezTo>
                <a:cubicBezTo>
                  <a:pt x="266926" y="4340"/>
                  <a:pt x="266675" y="4077"/>
                  <a:pt x="266353" y="4077"/>
                </a:cubicBezTo>
                <a:close/>
                <a:moveTo>
                  <a:pt x="94420" y="4372"/>
                </a:moveTo>
                <a:cubicBezTo>
                  <a:pt x="93967" y="4372"/>
                  <a:pt x="93718" y="4916"/>
                  <a:pt x="94035" y="5233"/>
                </a:cubicBezTo>
                <a:cubicBezTo>
                  <a:pt x="94141" y="5347"/>
                  <a:pt x="94274" y="5397"/>
                  <a:pt x="94405" y="5397"/>
                </a:cubicBezTo>
                <a:cubicBezTo>
                  <a:pt x="94667" y="5397"/>
                  <a:pt x="94918" y="5196"/>
                  <a:pt x="94918" y="4893"/>
                </a:cubicBezTo>
                <a:cubicBezTo>
                  <a:pt x="94918" y="4599"/>
                  <a:pt x="94692" y="4372"/>
                  <a:pt x="94420" y="4372"/>
                </a:cubicBezTo>
                <a:close/>
                <a:moveTo>
                  <a:pt x="261783" y="4237"/>
                </a:moveTo>
                <a:cubicBezTo>
                  <a:pt x="261262" y="4237"/>
                  <a:pt x="260990" y="4871"/>
                  <a:pt x="261375" y="5256"/>
                </a:cubicBezTo>
                <a:cubicBezTo>
                  <a:pt x="261494" y="5374"/>
                  <a:pt x="261640" y="5427"/>
                  <a:pt x="261786" y="5427"/>
                </a:cubicBezTo>
                <a:cubicBezTo>
                  <a:pt x="262086" y="5427"/>
                  <a:pt x="262380" y="5199"/>
                  <a:pt x="262395" y="4848"/>
                </a:cubicBezTo>
                <a:cubicBezTo>
                  <a:pt x="262372" y="4508"/>
                  <a:pt x="262123" y="4237"/>
                  <a:pt x="261806" y="4237"/>
                </a:cubicBezTo>
                <a:close/>
                <a:moveTo>
                  <a:pt x="109462" y="4508"/>
                </a:moveTo>
                <a:cubicBezTo>
                  <a:pt x="109213" y="4508"/>
                  <a:pt x="108986" y="4690"/>
                  <a:pt x="108986" y="4961"/>
                </a:cubicBezTo>
                <a:cubicBezTo>
                  <a:pt x="108955" y="5257"/>
                  <a:pt x="109192" y="5457"/>
                  <a:pt x="109446" y="5457"/>
                </a:cubicBezTo>
                <a:cubicBezTo>
                  <a:pt x="109561" y="5457"/>
                  <a:pt x="109680" y="5416"/>
                  <a:pt x="109779" y="5324"/>
                </a:cubicBezTo>
                <a:cubicBezTo>
                  <a:pt x="110073" y="5052"/>
                  <a:pt x="109892" y="4531"/>
                  <a:pt x="109462" y="4508"/>
                </a:cubicBezTo>
                <a:close/>
                <a:moveTo>
                  <a:pt x="952" y="4395"/>
                </a:moveTo>
                <a:cubicBezTo>
                  <a:pt x="476" y="4395"/>
                  <a:pt x="227" y="4961"/>
                  <a:pt x="567" y="5301"/>
                </a:cubicBezTo>
                <a:cubicBezTo>
                  <a:pt x="672" y="5414"/>
                  <a:pt x="806" y="5464"/>
                  <a:pt x="939" y="5464"/>
                </a:cubicBezTo>
                <a:cubicBezTo>
                  <a:pt x="1209" y="5464"/>
                  <a:pt x="1473" y="5257"/>
                  <a:pt x="1473" y="4939"/>
                </a:cubicBezTo>
                <a:cubicBezTo>
                  <a:pt x="1473" y="4644"/>
                  <a:pt x="1246" y="4395"/>
                  <a:pt x="952" y="4395"/>
                </a:cubicBezTo>
                <a:close/>
                <a:moveTo>
                  <a:pt x="89878" y="4490"/>
                </a:moveTo>
                <a:cubicBezTo>
                  <a:pt x="89630" y="4490"/>
                  <a:pt x="89391" y="4676"/>
                  <a:pt x="89391" y="4961"/>
                </a:cubicBezTo>
                <a:cubicBezTo>
                  <a:pt x="89368" y="5233"/>
                  <a:pt x="89595" y="5460"/>
                  <a:pt x="89867" y="5482"/>
                </a:cubicBezTo>
                <a:cubicBezTo>
                  <a:pt x="90297" y="5482"/>
                  <a:pt x="90546" y="4961"/>
                  <a:pt x="90229" y="4644"/>
                </a:cubicBezTo>
                <a:cubicBezTo>
                  <a:pt x="90130" y="4538"/>
                  <a:pt x="90003" y="4490"/>
                  <a:pt x="89878" y="4490"/>
                </a:cubicBezTo>
                <a:close/>
                <a:moveTo>
                  <a:pt x="257207" y="4350"/>
                </a:moveTo>
                <a:cubicBezTo>
                  <a:pt x="256686" y="4372"/>
                  <a:pt x="256460" y="4984"/>
                  <a:pt x="256822" y="5324"/>
                </a:cubicBezTo>
                <a:cubicBezTo>
                  <a:pt x="256938" y="5439"/>
                  <a:pt x="257076" y="5490"/>
                  <a:pt x="257211" y="5490"/>
                </a:cubicBezTo>
                <a:cubicBezTo>
                  <a:pt x="257500" y="5490"/>
                  <a:pt x="257774" y="5256"/>
                  <a:pt x="257774" y="4916"/>
                </a:cubicBezTo>
                <a:cubicBezTo>
                  <a:pt x="257774" y="4599"/>
                  <a:pt x="257524" y="4350"/>
                  <a:pt x="257207" y="4350"/>
                </a:cubicBezTo>
                <a:close/>
                <a:moveTo>
                  <a:pt x="276821" y="4196"/>
                </a:moveTo>
                <a:cubicBezTo>
                  <a:pt x="276656" y="4196"/>
                  <a:pt x="276487" y="4257"/>
                  <a:pt x="276349" y="4395"/>
                </a:cubicBezTo>
                <a:cubicBezTo>
                  <a:pt x="275919" y="4826"/>
                  <a:pt x="276236" y="5550"/>
                  <a:pt x="276825" y="5550"/>
                </a:cubicBezTo>
                <a:cubicBezTo>
                  <a:pt x="277188" y="5550"/>
                  <a:pt x="277482" y="5256"/>
                  <a:pt x="277505" y="4893"/>
                </a:cubicBezTo>
                <a:lnTo>
                  <a:pt x="277505" y="4871"/>
                </a:lnTo>
                <a:cubicBezTo>
                  <a:pt x="277505" y="4471"/>
                  <a:pt x="277170" y="4196"/>
                  <a:pt x="276821" y="4196"/>
                </a:cubicBezTo>
                <a:close/>
                <a:moveTo>
                  <a:pt x="85325" y="4688"/>
                </a:moveTo>
                <a:cubicBezTo>
                  <a:pt x="85314" y="4688"/>
                  <a:pt x="85302" y="4688"/>
                  <a:pt x="85291" y="4690"/>
                </a:cubicBezTo>
                <a:cubicBezTo>
                  <a:pt x="85041" y="4690"/>
                  <a:pt x="84838" y="4893"/>
                  <a:pt x="84838" y="5143"/>
                </a:cubicBezTo>
                <a:cubicBezTo>
                  <a:pt x="84838" y="5434"/>
                  <a:pt x="85065" y="5582"/>
                  <a:pt x="85293" y="5582"/>
                </a:cubicBezTo>
                <a:cubicBezTo>
                  <a:pt x="85524" y="5582"/>
                  <a:pt x="85755" y="5429"/>
                  <a:pt x="85744" y="5120"/>
                </a:cubicBezTo>
                <a:cubicBezTo>
                  <a:pt x="85744" y="4884"/>
                  <a:pt x="85540" y="4688"/>
                  <a:pt x="85325" y="4688"/>
                </a:cubicBezTo>
                <a:close/>
                <a:moveTo>
                  <a:pt x="6910" y="4893"/>
                </a:moveTo>
                <a:cubicBezTo>
                  <a:pt x="6593" y="4893"/>
                  <a:pt x="6434" y="5256"/>
                  <a:pt x="6661" y="5482"/>
                </a:cubicBezTo>
                <a:cubicBezTo>
                  <a:pt x="6734" y="5556"/>
                  <a:pt x="6822" y="5589"/>
                  <a:pt x="6908" y="5589"/>
                </a:cubicBezTo>
                <a:cubicBezTo>
                  <a:pt x="7085" y="5589"/>
                  <a:pt x="7250" y="5447"/>
                  <a:pt x="7250" y="5233"/>
                </a:cubicBezTo>
                <a:cubicBezTo>
                  <a:pt x="7250" y="5052"/>
                  <a:pt x="7091" y="4893"/>
                  <a:pt x="6910" y="4893"/>
                </a:cubicBezTo>
                <a:close/>
                <a:moveTo>
                  <a:pt x="252673" y="4489"/>
                </a:moveTo>
                <a:cubicBezTo>
                  <a:pt x="252530" y="4489"/>
                  <a:pt x="252384" y="4544"/>
                  <a:pt x="252269" y="4667"/>
                </a:cubicBezTo>
                <a:cubicBezTo>
                  <a:pt x="251929" y="5007"/>
                  <a:pt x="252178" y="5596"/>
                  <a:pt x="252677" y="5596"/>
                </a:cubicBezTo>
                <a:cubicBezTo>
                  <a:pt x="252971" y="5596"/>
                  <a:pt x="253220" y="5347"/>
                  <a:pt x="253220" y="5029"/>
                </a:cubicBezTo>
                <a:cubicBezTo>
                  <a:pt x="253220" y="4700"/>
                  <a:pt x="252953" y="4489"/>
                  <a:pt x="252673" y="4489"/>
                </a:cubicBezTo>
                <a:close/>
                <a:moveTo>
                  <a:pt x="104902" y="4576"/>
                </a:moveTo>
                <a:cubicBezTo>
                  <a:pt x="104446" y="4576"/>
                  <a:pt x="104213" y="5104"/>
                  <a:pt x="104546" y="5437"/>
                </a:cubicBezTo>
                <a:cubicBezTo>
                  <a:pt x="104652" y="5550"/>
                  <a:pt x="104785" y="5601"/>
                  <a:pt x="104916" y="5601"/>
                </a:cubicBezTo>
                <a:cubicBezTo>
                  <a:pt x="105178" y="5601"/>
                  <a:pt x="105429" y="5399"/>
                  <a:pt x="105429" y="5097"/>
                </a:cubicBezTo>
                <a:cubicBezTo>
                  <a:pt x="105452" y="4803"/>
                  <a:pt x="105226" y="4576"/>
                  <a:pt x="104931" y="4576"/>
                </a:cubicBezTo>
                <a:cubicBezTo>
                  <a:pt x="104921" y="4576"/>
                  <a:pt x="104912" y="4576"/>
                  <a:pt x="104902" y="4576"/>
                </a:cubicBezTo>
                <a:close/>
                <a:moveTo>
                  <a:pt x="272290" y="4334"/>
                </a:moveTo>
                <a:cubicBezTo>
                  <a:pt x="272135" y="4334"/>
                  <a:pt x="271976" y="4388"/>
                  <a:pt x="271841" y="4508"/>
                </a:cubicBezTo>
                <a:cubicBezTo>
                  <a:pt x="271434" y="4916"/>
                  <a:pt x="271728" y="5618"/>
                  <a:pt x="272294" y="5618"/>
                </a:cubicBezTo>
                <a:cubicBezTo>
                  <a:pt x="272657" y="5618"/>
                  <a:pt x="272929" y="5347"/>
                  <a:pt x="272951" y="4984"/>
                </a:cubicBezTo>
                <a:cubicBezTo>
                  <a:pt x="272951" y="4595"/>
                  <a:pt x="272630" y="4334"/>
                  <a:pt x="272290" y="4334"/>
                </a:cubicBezTo>
                <a:close/>
                <a:moveTo>
                  <a:pt x="248078" y="4644"/>
                </a:moveTo>
                <a:lnTo>
                  <a:pt x="248078" y="4667"/>
                </a:lnTo>
                <a:cubicBezTo>
                  <a:pt x="247648" y="4667"/>
                  <a:pt x="247444" y="5188"/>
                  <a:pt x="247738" y="5482"/>
                </a:cubicBezTo>
                <a:cubicBezTo>
                  <a:pt x="247841" y="5585"/>
                  <a:pt x="247966" y="5631"/>
                  <a:pt x="248087" y="5631"/>
                </a:cubicBezTo>
                <a:cubicBezTo>
                  <a:pt x="248339" y="5631"/>
                  <a:pt x="248576" y="5433"/>
                  <a:pt x="248576" y="5143"/>
                </a:cubicBezTo>
                <a:cubicBezTo>
                  <a:pt x="248576" y="4871"/>
                  <a:pt x="248350" y="4644"/>
                  <a:pt x="248078" y="4644"/>
                </a:cubicBezTo>
                <a:close/>
                <a:moveTo>
                  <a:pt x="80760" y="4826"/>
                </a:moveTo>
                <a:cubicBezTo>
                  <a:pt x="80397" y="4826"/>
                  <a:pt x="80216" y="5256"/>
                  <a:pt x="80465" y="5528"/>
                </a:cubicBezTo>
                <a:cubicBezTo>
                  <a:pt x="80546" y="5608"/>
                  <a:pt x="80645" y="5644"/>
                  <a:pt x="80742" y="5644"/>
                </a:cubicBezTo>
                <a:cubicBezTo>
                  <a:pt x="80947" y="5644"/>
                  <a:pt x="81145" y="5486"/>
                  <a:pt x="81145" y="5256"/>
                </a:cubicBezTo>
                <a:cubicBezTo>
                  <a:pt x="81168" y="5029"/>
                  <a:pt x="80986" y="4848"/>
                  <a:pt x="80760" y="4826"/>
                </a:cubicBezTo>
                <a:close/>
                <a:moveTo>
                  <a:pt x="243553" y="4938"/>
                </a:moveTo>
                <a:cubicBezTo>
                  <a:pt x="243544" y="4938"/>
                  <a:pt x="243534" y="4938"/>
                  <a:pt x="243525" y="4939"/>
                </a:cubicBezTo>
                <a:cubicBezTo>
                  <a:pt x="243343" y="4939"/>
                  <a:pt x="243185" y="5097"/>
                  <a:pt x="243185" y="5301"/>
                </a:cubicBezTo>
                <a:cubicBezTo>
                  <a:pt x="243185" y="5515"/>
                  <a:pt x="243360" y="5657"/>
                  <a:pt x="243544" y="5657"/>
                </a:cubicBezTo>
                <a:cubicBezTo>
                  <a:pt x="243632" y="5657"/>
                  <a:pt x="243723" y="5624"/>
                  <a:pt x="243796" y="5550"/>
                </a:cubicBezTo>
                <a:cubicBezTo>
                  <a:pt x="244017" y="5308"/>
                  <a:pt x="243873" y="4938"/>
                  <a:pt x="243553" y="4938"/>
                </a:cubicBezTo>
                <a:close/>
                <a:moveTo>
                  <a:pt x="76190" y="5027"/>
                </a:moveTo>
                <a:cubicBezTo>
                  <a:pt x="76026" y="5027"/>
                  <a:pt x="75889" y="5156"/>
                  <a:pt x="75889" y="5324"/>
                </a:cubicBezTo>
                <a:cubicBezTo>
                  <a:pt x="75868" y="5495"/>
                  <a:pt x="76008" y="5666"/>
                  <a:pt x="76176" y="5666"/>
                </a:cubicBezTo>
                <a:cubicBezTo>
                  <a:pt x="76186" y="5666"/>
                  <a:pt x="76196" y="5665"/>
                  <a:pt x="76207" y="5664"/>
                </a:cubicBezTo>
                <a:cubicBezTo>
                  <a:pt x="76410" y="5641"/>
                  <a:pt x="76524" y="5550"/>
                  <a:pt x="76524" y="5347"/>
                </a:cubicBezTo>
                <a:cubicBezTo>
                  <a:pt x="76524" y="5165"/>
                  <a:pt x="76388" y="5029"/>
                  <a:pt x="76229" y="5029"/>
                </a:cubicBezTo>
                <a:cubicBezTo>
                  <a:pt x="76216" y="5028"/>
                  <a:pt x="76203" y="5027"/>
                  <a:pt x="76190" y="5027"/>
                </a:cubicBezTo>
                <a:close/>
                <a:moveTo>
                  <a:pt x="115393" y="4915"/>
                </a:moveTo>
                <a:cubicBezTo>
                  <a:pt x="115070" y="4915"/>
                  <a:pt x="114905" y="5308"/>
                  <a:pt x="115125" y="5550"/>
                </a:cubicBezTo>
                <a:cubicBezTo>
                  <a:pt x="115209" y="5634"/>
                  <a:pt x="115311" y="5672"/>
                  <a:pt x="115410" y="5672"/>
                </a:cubicBezTo>
                <a:cubicBezTo>
                  <a:pt x="115603" y="5672"/>
                  <a:pt x="115782" y="5526"/>
                  <a:pt x="115782" y="5301"/>
                </a:cubicBezTo>
                <a:cubicBezTo>
                  <a:pt x="115805" y="5097"/>
                  <a:pt x="115623" y="4916"/>
                  <a:pt x="115420" y="4916"/>
                </a:cubicBezTo>
                <a:cubicBezTo>
                  <a:pt x="115411" y="4916"/>
                  <a:pt x="115402" y="4915"/>
                  <a:pt x="115393" y="4915"/>
                </a:cubicBezTo>
                <a:close/>
                <a:moveTo>
                  <a:pt x="71631" y="5256"/>
                </a:moveTo>
                <a:cubicBezTo>
                  <a:pt x="71540" y="5279"/>
                  <a:pt x="71449" y="5347"/>
                  <a:pt x="71427" y="5437"/>
                </a:cubicBezTo>
                <a:cubicBezTo>
                  <a:pt x="71427" y="5528"/>
                  <a:pt x="71517" y="5618"/>
                  <a:pt x="71585" y="5686"/>
                </a:cubicBezTo>
                <a:lnTo>
                  <a:pt x="71676" y="5686"/>
                </a:lnTo>
                <a:cubicBezTo>
                  <a:pt x="71744" y="5596"/>
                  <a:pt x="71834" y="5528"/>
                  <a:pt x="71834" y="5437"/>
                </a:cubicBezTo>
                <a:cubicBezTo>
                  <a:pt x="71789" y="5347"/>
                  <a:pt x="71721" y="5279"/>
                  <a:pt x="71631" y="5256"/>
                </a:cubicBezTo>
                <a:close/>
                <a:moveTo>
                  <a:pt x="280613" y="4812"/>
                </a:moveTo>
                <a:lnTo>
                  <a:pt x="280613" y="4812"/>
                </a:lnTo>
                <a:cubicBezTo>
                  <a:pt x="280703" y="4992"/>
                  <a:pt x="280814" y="5214"/>
                  <a:pt x="280903" y="5392"/>
                </a:cubicBezTo>
                <a:lnTo>
                  <a:pt x="280336" y="5709"/>
                </a:lnTo>
                <a:cubicBezTo>
                  <a:pt x="280246" y="5528"/>
                  <a:pt x="280110" y="5301"/>
                  <a:pt x="280019" y="5120"/>
                </a:cubicBezTo>
                <a:lnTo>
                  <a:pt x="280613" y="4812"/>
                </a:lnTo>
                <a:close/>
                <a:moveTo>
                  <a:pt x="100372" y="4644"/>
                </a:moveTo>
                <a:cubicBezTo>
                  <a:pt x="99893" y="4644"/>
                  <a:pt x="99659" y="5195"/>
                  <a:pt x="99970" y="5550"/>
                </a:cubicBezTo>
                <a:cubicBezTo>
                  <a:pt x="100086" y="5674"/>
                  <a:pt x="100231" y="5729"/>
                  <a:pt x="100373" y="5729"/>
                </a:cubicBezTo>
                <a:cubicBezTo>
                  <a:pt x="100646" y="5729"/>
                  <a:pt x="100907" y="5524"/>
                  <a:pt x="100921" y="5211"/>
                </a:cubicBezTo>
                <a:cubicBezTo>
                  <a:pt x="100921" y="4893"/>
                  <a:pt x="100695" y="4667"/>
                  <a:pt x="100400" y="4644"/>
                </a:cubicBezTo>
                <a:cubicBezTo>
                  <a:pt x="100391" y="4644"/>
                  <a:pt x="100381" y="4644"/>
                  <a:pt x="100372" y="4644"/>
                </a:cubicBezTo>
                <a:close/>
                <a:moveTo>
                  <a:pt x="267718" y="4508"/>
                </a:moveTo>
                <a:cubicBezTo>
                  <a:pt x="267175" y="4508"/>
                  <a:pt x="266880" y="5165"/>
                  <a:pt x="267265" y="5573"/>
                </a:cubicBezTo>
                <a:cubicBezTo>
                  <a:pt x="267390" y="5698"/>
                  <a:pt x="267546" y="5754"/>
                  <a:pt x="267699" y="5754"/>
                </a:cubicBezTo>
                <a:cubicBezTo>
                  <a:pt x="268019" y="5754"/>
                  <a:pt x="268330" y="5510"/>
                  <a:pt x="268330" y="5143"/>
                </a:cubicBezTo>
                <a:cubicBezTo>
                  <a:pt x="268353" y="4803"/>
                  <a:pt x="268058" y="4508"/>
                  <a:pt x="267718" y="4508"/>
                </a:cubicBezTo>
                <a:close/>
                <a:moveTo>
                  <a:pt x="95774" y="4757"/>
                </a:moveTo>
                <a:cubicBezTo>
                  <a:pt x="95294" y="4757"/>
                  <a:pt x="95061" y="5331"/>
                  <a:pt x="95394" y="5686"/>
                </a:cubicBezTo>
                <a:cubicBezTo>
                  <a:pt x="95506" y="5799"/>
                  <a:pt x="95646" y="5849"/>
                  <a:pt x="95783" y="5849"/>
                </a:cubicBezTo>
                <a:cubicBezTo>
                  <a:pt x="96061" y="5849"/>
                  <a:pt x="96330" y="5642"/>
                  <a:pt x="96345" y="5324"/>
                </a:cubicBezTo>
                <a:cubicBezTo>
                  <a:pt x="96345" y="5007"/>
                  <a:pt x="96096" y="4758"/>
                  <a:pt x="95802" y="4758"/>
                </a:cubicBezTo>
                <a:cubicBezTo>
                  <a:pt x="95792" y="4757"/>
                  <a:pt x="95783" y="4757"/>
                  <a:pt x="95774" y="4757"/>
                </a:cubicBezTo>
                <a:close/>
                <a:moveTo>
                  <a:pt x="263165" y="4622"/>
                </a:moveTo>
                <a:cubicBezTo>
                  <a:pt x="262621" y="4644"/>
                  <a:pt x="262350" y="5301"/>
                  <a:pt x="262757" y="5686"/>
                </a:cubicBezTo>
                <a:cubicBezTo>
                  <a:pt x="262878" y="5800"/>
                  <a:pt x="263026" y="5851"/>
                  <a:pt x="263171" y="5851"/>
                </a:cubicBezTo>
                <a:cubicBezTo>
                  <a:pt x="263488" y="5851"/>
                  <a:pt x="263792" y="5606"/>
                  <a:pt x="263777" y="5233"/>
                </a:cubicBezTo>
                <a:cubicBezTo>
                  <a:pt x="263777" y="4893"/>
                  <a:pt x="263505" y="4622"/>
                  <a:pt x="263165" y="4622"/>
                </a:cubicBezTo>
                <a:close/>
                <a:moveTo>
                  <a:pt x="110884" y="4882"/>
                </a:moveTo>
                <a:cubicBezTo>
                  <a:pt x="110634" y="4882"/>
                  <a:pt x="110391" y="5072"/>
                  <a:pt x="110391" y="5369"/>
                </a:cubicBezTo>
                <a:cubicBezTo>
                  <a:pt x="110368" y="5618"/>
                  <a:pt x="110572" y="5845"/>
                  <a:pt x="110844" y="5890"/>
                </a:cubicBezTo>
                <a:cubicBezTo>
                  <a:pt x="110853" y="5891"/>
                  <a:pt x="110862" y="5891"/>
                  <a:pt x="110871" y="5891"/>
                </a:cubicBezTo>
                <a:cubicBezTo>
                  <a:pt x="111285" y="5891"/>
                  <a:pt x="111540" y="5385"/>
                  <a:pt x="111251" y="5052"/>
                </a:cubicBezTo>
                <a:cubicBezTo>
                  <a:pt x="111150" y="4935"/>
                  <a:pt x="111016" y="4882"/>
                  <a:pt x="110884" y="4882"/>
                </a:cubicBezTo>
                <a:close/>
                <a:moveTo>
                  <a:pt x="2311" y="4871"/>
                </a:moveTo>
                <a:cubicBezTo>
                  <a:pt x="2017" y="4871"/>
                  <a:pt x="1790" y="5097"/>
                  <a:pt x="1790" y="5392"/>
                </a:cubicBezTo>
                <a:cubicBezTo>
                  <a:pt x="1775" y="5699"/>
                  <a:pt x="2030" y="5912"/>
                  <a:pt x="2302" y="5912"/>
                </a:cubicBezTo>
                <a:cubicBezTo>
                  <a:pt x="2431" y="5912"/>
                  <a:pt x="2564" y="5864"/>
                  <a:pt x="2674" y="5754"/>
                </a:cubicBezTo>
                <a:cubicBezTo>
                  <a:pt x="3013" y="5437"/>
                  <a:pt x="2764" y="4871"/>
                  <a:pt x="2311" y="4871"/>
                </a:cubicBezTo>
                <a:close/>
                <a:moveTo>
                  <a:pt x="258584" y="4757"/>
                </a:moveTo>
                <a:cubicBezTo>
                  <a:pt x="258058" y="4757"/>
                  <a:pt x="257780" y="5376"/>
                  <a:pt x="258136" y="5777"/>
                </a:cubicBezTo>
                <a:cubicBezTo>
                  <a:pt x="258264" y="5905"/>
                  <a:pt x="258423" y="5963"/>
                  <a:pt x="258578" y="5963"/>
                </a:cubicBezTo>
                <a:cubicBezTo>
                  <a:pt x="258889" y="5963"/>
                  <a:pt x="259186" y="5732"/>
                  <a:pt x="259201" y="5369"/>
                </a:cubicBezTo>
                <a:cubicBezTo>
                  <a:pt x="259201" y="5029"/>
                  <a:pt x="258929" y="4758"/>
                  <a:pt x="258612" y="4758"/>
                </a:cubicBezTo>
                <a:cubicBezTo>
                  <a:pt x="258602" y="4757"/>
                  <a:pt x="258593" y="4757"/>
                  <a:pt x="258584" y="4757"/>
                </a:cubicBezTo>
                <a:close/>
                <a:moveTo>
                  <a:pt x="91248" y="4893"/>
                </a:moveTo>
                <a:cubicBezTo>
                  <a:pt x="90773" y="4893"/>
                  <a:pt x="90524" y="5460"/>
                  <a:pt x="90863" y="5800"/>
                </a:cubicBezTo>
                <a:cubicBezTo>
                  <a:pt x="90976" y="5919"/>
                  <a:pt x="91113" y="5972"/>
                  <a:pt x="91247" y="5972"/>
                </a:cubicBezTo>
                <a:cubicBezTo>
                  <a:pt x="91518" y="5972"/>
                  <a:pt x="91777" y="5756"/>
                  <a:pt x="91792" y="5437"/>
                </a:cubicBezTo>
                <a:cubicBezTo>
                  <a:pt x="91792" y="5143"/>
                  <a:pt x="91543" y="4916"/>
                  <a:pt x="91248" y="4916"/>
                </a:cubicBezTo>
                <a:lnTo>
                  <a:pt x="91248" y="4893"/>
                </a:lnTo>
                <a:close/>
                <a:moveTo>
                  <a:pt x="278205" y="4604"/>
                </a:moveTo>
                <a:cubicBezTo>
                  <a:pt x="278038" y="4604"/>
                  <a:pt x="277868" y="4666"/>
                  <a:pt x="277731" y="4803"/>
                </a:cubicBezTo>
                <a:cubicBezTo>
                  <a:pt x="277301" y="5233"/>
                  <a:pt x="277618" y="5981"/>
                  <a:pt x="278230" y="5981"/>
                </a:cubicBezTo>
                <a:cubicBezTo>
                  <a:pt x="278592" y="5958"/>
                  <a:pt x="278887" y="5664"/>
                  <a:pt x="278887" y="5301"/>
                </a:cubicBezTo>
                <a:lnTo>
                  <a:pt x="278909" y="5301"/>
                </a:lnTo>
                <a:cubicBezTo>
                  <a:pt x="278909" y="4885"/>
                  <a:pt x="278562" y="4604"/>
                  <a:pt x="278205" y="4604"/>
                </a:cubicBezTo>
                <a:close/>
                <a:moveTo>
                  <a:pt x="254064" y="4880"/>
                </a:moveTo>
                <a:cubicBezTo>
                  <a:pt x="253778" y="4880"/>
                  <a:pt x="253507" y="5102"/>
                  <a:pt x="253492" y="5437"/>
                </a:cubicBezTo>
                <a:cubicBezTo>
                  <a:pt x="253492" y="5754"/>
                  <a:pt x="253741" y="6026"/>
                  <a:pt x="254058" y="6026"/>
                </a:cubicBezTo>
                <a:cubicBezTo>
                  <a:pt x="254557" y="6026"/>
                  <a:pt x="254806" y="5415"/>
                  <a:pt x="254466" y="5052"/>
                </a:cubicBezTo>
                <a:cubicBezTo>
                  <a:pt x="254347" y="4933"/>
                  <a:pt x="254204" y="4880"/>
                  <a:pt x="254064" y="4880"/>
                </a:cubicBezTo>
                <a:close/>
                <a:moveTo>
                  <a:pt x="86672" y="5029"/>
                </a:moveTo>
                <a:cubicBezTo>
                  <a:pt x="86219" y="5029"/>
                  <a:pt x="85970" y="5573"/>
                  <a:pt x="86310" y="5890"/>
                </a:cubicBezTo>
                <a:cubicBezTo>
                  <a:pt x="86412" y="6000"/>
                  <a:pt x="86538" y="6048"/>
                  <a:pt x="86662" y="6048"/>
                </a:cubicBezTo>
                <a:cubicBezTo>
                  <a:pt x="86921" y="6048"/>
                  <a:pt x="87171" y="5835"/>
                  <a:pt x="87171" y="5528"/>
                </a:cubicBezTo>
                <a:cubicBezTo>
                  <a:pt x="87171" y="5256"/>
                  <a:pt x="86944" y="5029"/>
                  <a:pt x="86672" y="5029"/>
                </a:cubicBezTo>
                <a:close/>
                <a:moveTo>
                  <a:pt x="8276" y="5344"/>
                </a:moveTo>
                <a:cubicBezTo>
                  <a:pt x="8091" y="5344"/>
                  <a:pt x="7950" y="5496"/>
                  <a:pt x="7929" y="5686"/>
                </a:cubicBezTo>
                <a:cubicBezTo>
                  <a:pt x="7929" y="5868"/>
                  <a:pt x="8065" y="6049"/>
                  <a:pt x="8269" y="6049"/>
                </a:cubicBezTo>
                <a:cubicBezTo>
                  <a:pt x="8450" y="6049"/>
                  <a:pt x="8609" y="5913"/>
                  <a:pt x="8631" y="5732"/>
                </a:cubicBezTo>
                <a:cubicBezTo>
                  <a:pt x="8654" y="5528"/>
                  <a:pt x="8496" y="5369"/>
                  <a:pt x="8314" y="5347"/>
                </a:cubicBezTo>
                <a:cubicBezTo>
                  <a:pt x="8301" y="5345"/>
                  <a:pt x="8288" y="5344"/>
                  <a:pt x="8276" y="5344"/>
                </a:cubicBezTo>
                <a:close/>
                <a:moveTo>
                  <a:pt x="106290" y="4939"/>
                </a:moveTo>
                <a:lnTo>
                  <a:pt x="106290" y="4961"/>
                </a:lnTo>
                <a:cubicBezTo>
                  <a:pt x="106281" y="4961"/>
                  <a:pt x="106272" y="4961"/>
                  <a:pt x="106263" y="4961"/>
                </a:cubicBezTo>
                <a:cubicBezTo>
                  <a:pt x="105783" y="4961"/>
                  <a:pt x="105549" y="5535"/>
                  <a:pt x="105883" y="5890"/>
                </a:cubicBezTo>
                <a:cubicBezTo>
                  <a:pt x="105994" y="6002"/>
                  <a:pt x="106132" y="6052"/>
                  <a:pt x="106268" y="6052"/>
                </a:cubicBezTo>
                <a:cubicBezTo>
                  <a:pt x="106545" y="6052"/>
                  <a:pt x="106811" y="5840"/>
                  <a:pt x="106811" y="5505"/>
                </a:cubicBezTo>
                <a:cubicBezTo>
                  <a:pt x="106811" y="5211"/>
                  <a:pt x="106585" y="4961"/>
                  <a:pt x="106290" y="4939"/>
                </a:cubicBezTo>
                <a:close/>
                <a:moveTo>
                  <a:pt x="273669" y="4779"/>
                </a:moveTo>
                <a:cubicBezTo>
                  <a:pt x="273503" y="4779"/>
                  <a:pt x="273335" y="4842"/>
                  <a:pt x="273201" y="4984"/>
                </a:cubicBezTo>
                <a:cubicBezTo>
                  <a:pt x="272799" y="5386"/>
                  <a:pt x="273078" y="6095"/>
                  <a:pt x="273649" y="6095"/>
                </a:cubicBezTo>
                <a:cubicBezTo>
                  <a:pt x="273658" y="6095"/>
                  <a:pt x="273667" y="6094"/>
                  <a:pt x="273676" y="6094"/>
                </a:cubicBezTo>
                <a:cubicBezTo>
                  <a:pt x="274039" y="6094"/>
                  <a:pt x="274333" y="5800"/>
                  <a:pt x="274333" y="5437"/>
                </a:cubicBezTo>
                <a:cubicBezTo>
                  <a:pt x="274333" y="5042"/>
                  <a:pt x="274007" y="4779"/>
                  <a:pt x="273669" y="4779"/>
                </a:cubicBezTo>
                <a:close/>
                <a:moveTo>
                  <a:pt x="240330" y="5460"/>
                </a:moveTo>
                <a:cubicBezTo>
                  <a:pt x="240240" y="5573"/>
                  <a:pt x="240104" y="5686"/>
                  <a:pt x="240104" y="5800"/>
                </a:cubicBezTo>
                <a:cubicBezTo>
                  <a:pt x="240127" y="5936"/>
                  <a:pt x="240240" y="6049"/>
                  <a:pt x="240353" y="6094"/>
                </a:cubicBezTo>
                <a:cubicBezTo>
                  <a:pt x="240365" y="6096"/>
                  <a:pt x="240377" y="6097"/>
                  <a:pt x="240388" y="6097"/>
                </a:cubicBezTo>
                <a:cubicBezTo>
                  <a:pt x="240534" y="6097"/>
                  <a:pt x="240669" y="5969"/>
                  <a:pt x="240648" y="5822"/>
                </a:cubicBezTo>
                <a:cubicBezTo>
                  <a:pt x="240648" y="5709"/>
                  <a:pt x="240512" y="5596"/>
                  <a:pt x="240444" y="5482"/>
                </a:cubicBezTo>
                <a:lnTo>
                  <a:pt x="240330" y="5460"/>
                </a:lnTo>
                <a:close/>
                <a:moveTo>
                  <a:pt x="116779" y="5301"/>
                </a:moveTo>
                <a:cubicBezTo>
                  <a:pt x="116439" y="5301"/>
                  <a:pt x="116258" y="5732"/>
                  <a:pt x="116507" y="5981"/>
                </a:cubicBezTo>
                <a:cubicBezTo>
                  <a:pt x="116580" y="6061"/>
                  <a:pt x="116674" y="6097"/>
                  <a:pt x="116768" y="6097"/>
                </a:cubicBezTo>
                <a:cubicBezTo>
                  <a:pt x="116966" y="6097"/>
                  <a:pt x="117164" y="5939"/>
                  <a:pt x="117164" y="5709"/>
                </a:cubicBezTo>
                <a:cubicBezTo>
                  <a:pt x="117164" y="5482"/>
                  <a:pt x="117005" y="5324"/>
                  <a:pt x="116801" y="5324"/>
                </a:cubicBezTo>
                <a:lnTo>
                  <a:pt x="116779" y="5301"/>
                </a:lnTo>
                <a:close/>
                <a:moveTo>
                  <a:pt x="82115" y="5187"/>
                </a:moveTo>
                <a:cubicBezTo>
                  <a:pt x="81724" y="5187"/>
                  <a:pt x="81513" y="5670"/>
                  <a:pt x="81779" y="5958"/>
                </a:cubicBezTo>
                <a:cubicBezTo>
                  <a:pt x="81882" y="6069"/>
                  <a:pt x="82009" y="6119"/>
                  <a:pt x="82133" y="6119"/>
                </a:cubicBezTo>
                <a:cubicBezTo>
                  <a:pt x="82363" y="6119"/>
                  <a:pt x="82580" y="5944"/>
                  <a:pt x="82595" y="5664"/>
                </a:cubicBezTo>
                <a:cubicBezTo>
                  <a:pt x="82617" y="5415"/>
                  <a:pt x="82414" y="5188"/>
                  <a:pt x="82142" y="5188"/>
                </a:cubicBezTo>
                <a:cubicBezTo>
                  <a:pt x="82133" y="5187"/>
                  <a:pt x="82124" y="5187"/>
                  <a:pt x="82115" y="5187"/>
                </a:cubicBezTo>
                <a:close/>
                <a:moveTo>
                  <a:pt x="249505" y="5052"/>
                </a:moveTo>
                <a:cubicBezTo>
                  <a:pt x="249029" y="5052"/>
                  <a:pt x="248780" y="5664"/>
                  <a:pt x="249143" y="5981"/>
                </a:cubicBezTo>
                <a:cubicBezTo>
                  <a:pt x="249251" y="6090"/>
                  <a:pt x="249386" y="6138"/>
                  <a:pt x="249518" y="6138"/>
                </a:cubicBezTo>
                <a:cubicBezTo>
                  <a:pt x="249799" y="6138"/>
                  <a:pt x="250071" y="5919"/>
                  <a:pt x="250071" y="5596"/>
                </a:cubicBezTo>
                <a:cubicBezTo>
                  <a:pt x="250071" y="5279"/>
                  <a:pt x="249800" y="5052"/>
                  <a:pt x="249505" y="5052"/>
                </a:cubicBezTo>
                <a:close/>
                <a:moveTo>
                  <a:pt x="77584" y="5346"/>
                </a:moveTo>
                <a:cubicBezTo>
                  <a:pt x="77239" y="5346"/>
                  <a:pt x="77051" y="5761"/>
                  <a:pt x="77294" y="6026"/>
                </a:cubicBezTo>
                <a:cubicBezTo>
                  <a:pt x="77377" y="6117"/>
                  <a:pt x="77483" y="6157"/>
                  <a:pt x="77587" y="6157"/>
                </a:cubicBezTo>
                <a:cubicBezTo>
                  <a:pt x="77795" y="6157"/>
                  <a:pt x="77996" y="5996"/>
                  <a:pt x="77996" y="5754"/>
                </a:cubicBezTo>
                <a:cubicBezTo>
                  <a:pt x="77996" y="5528"/>
                  <a:pt x="77838" y="5347"/>
                  <a:pt x="77611" y="5347"/>
                </a:cubicBezTo>
                <a:cubicBezTo>
                  <a:pt x="77602" y="5346"/>
                  <a:pt x="77593" y="5346"/>
                  <a:pt x="77584" y="5346"/>
                </a:cubicBezTo>
                <a:close/>
                <a:moveTo>
                  <a:pt x="244916" y="5231"/>
                </a:moveTo>
                <a:cubicBezTo>
                  <a:pt x="244802" y="5231"/>
                  <a:pt x="244685" y="5274"/>
                  <a:pt x="244589" y="5369"/>
                </a:cubicBezTo>
                <a:cubicBezTo>
                  <a:pt x="244317" y="5664"/>
                  <a:pt x="244521" y="6162"/>
                  <a:pt x="244929" y="6162"/>
                </a:cubicBezTo>
                <a:cubicBezTo>
                  <a:pt x="245178" y="6139"/>
                  <a:pt x="245382" y="5958"/>
                  <a:pt x="245382" y="5709"/>
                </a:cubicBezTo>
                <a:cubicBezTo>
                  <a:pt x="245382" y="5418"/>
                  <a:pt x="245155" y="5231"/>
                  <a:pt x="244916" y="5231"/>
                </a:cubicBezTo>
                <a:close/>
                <a:moveTo>
                  <a:pt x="269078" y="4893"/>
                </a:moveTo>
                <a:cubicBezTo>
                  <a:pt x="268715" y="4916"/>
                  <a:pt x="268443" y="5211"/>
                  <a:pt x="268443" y="5550"/>
                </a:cubicBezTo>
                <a:cubicBezTo>
                  <a:pt x="268443" y="5946"/>
                  <a:pt x="268760" y="6198"/>
                  <a:pt x="269091" y="6198"/>
                </a:cubicBezTo>
                <a:cubicBezTo>
                  <a:pt x="269253" y="6198"/>
                  <a:pt x="269419" y="6138"/>
                  <a:pt x="269553" y="6004"/>
                </a:cubicBezTo>
                <a:cubicBezTo>
                  <a:pt x="269961" y="5596"/>
                  <a:pt x="269644" y="4893"/>
                  <a:pt x="269078" y="4893"/>
                </a:cubicBezTo>
                <a:close/>
                <a:moveTo>
                  <a:pt x="101756" y="5079"/>
                </a:moveTo>
                <a:cubicBezTo>
                  <a:pt x="101476" y="5079"/>
                  <a:pt x="101208" y="5283"/>
                  <a:pt x="101193" y="5618"/>
                </a:cubicBezTo>
                <a:cubicBezTo>
                  <a:pt x="101171" y="5913"/>
                  <a:pt x="101397" y="6185"/>
                  <a:pt x="101714" y="6207"/>
                </a:cubicBezTo>
                <a:cubicBezTo>
                  <a:pt x="101733" y="6209"/>
                  <a:pt x="101751" y="6210"/>
                  <a:pt x="101768" y="6210"/>
                </a:cubicBezTo>
                <a:cubicBezTo>
                  <a:pt x="102233" y="6210"/>
                  <a:pt x="102496" y="5650"/>
                  <a:pt x="102190" y="5279"/>
                </a:cubicBezTo>
                <a:cubicBezTo>
                  <a:pt x="102069" y="5141"/>
                  <a:pt x="101911" y="5079"/>
                  <a:pt x="101756" y="5079"/>
                </a:cubicBezTo>
                <a:close/>
                <a:moveTo>
                  <a:pt x="72978" y="5571"/>
                </a:moveTo>
                <a:cubicBezTo>
                  <a:pt x="72811" y="5571"/>
                  <a:pt x="72673" y="5721"/>
                  <a:pt x="72673" y="5890"/>
                </a:cubicBezTo>
                <a:cubicBezTo>
                  <a:pt x="72673" y="6071"/>
                  <a:pt x="72809" y="6230"/>
                  <a:pt x="73012" y="6230"/>
                </a:cubicBezTo>
                <a:cubicBezTo>
                  <a:pt x="73171" y="6230"/>
                  <a:pt x="73330" y="6094"/>
                  <a:pt x="73330" y="5936"/>
                </a:cubicBezTo>
                <a:cubicBezTo>
                  <a:pt x="73352" y="5732"/>
                  <a:pt x="73194" y="5573"/>
                  <a:pt x="73012" y="5573"/>
                </a:cubicBezTo>
                <a:cubicBezTo>
                  <a:pt x="73001" y="5572"/>
                  <a:pt x="72989" y="5571"/>
                  <a:pt x="72978" y="5571"/>
                </a:cubicBezTo>
                <a:close/>
                <a:moveTo>
                  <a:pt x="68482" y="5777"/>
                </a:moveTo>
                <a:cubicBezTo>
                  <a:pt x="68369" y="5800"/>
                  <a:pt x="68278" y="5890"/>
                  <a:pt x="68255" y="6004"/>
                </a:cubicBezTo>
                <a:cubicBezTo>
                  <a:pt x="68255" y="6094"/>
                  <a:pt x="68346" y="6185"/>
                  <a:pt x="68414" y="6275"/>
                </a:cubicBezTo>
                <a:lnTo>
                  <a:pt x="68527" y="6275"/>
                </a:lnTo>
                <a:cubicBezTo>
                  <a:pt x="68595" y="6185"/>
                  <a:pt x="68686" y="6094"/>
                  <a:pt x="68686" y="6004"/>
                </a:cubicBezTo>
                <a:cubicBezTo>
                  <a:pt x="68686" y="5890"/>
                  <a:pt x="68550" y="5777"/>
                  <a:pt x="68482" y="5777"/>
                </a:cubicBezTo>
                <a:close/>
                <a:moveTo>
                  <a:pt x="264547" y="5029"/>
                </a:moveTo>
                <a:cubicBezTo>
                  <a:pt x="263981" y="5029"/>
                  <a:pt x="263709" y="5709"/>
                  <a:pt x="264094" y="6117"/>
                </a:cubicBezTo>
                <a:cubicBezTo>
                  <a:pt x="264225" y="6241"/>
                  <a:pt x="264384" y="6297"/>
                  <a:pt x="264540" y="6297"/>
                </a:cubicBezTo>
                <a:cubicBezTo>
                  <a:pt x="264869" y="6297"/>
                  <a:pt x="265181" y="6048"/>
                  <a:pt x="265181" y="5664"/>
                </a:cubicBezTo>
                <a:cubicBezTo>
                  <a:pt x="265181" y="5301"/>
                  <a:pt x="264909" y="5029"/>
                  <a:pt x="264547" y="5029"/>
                </a:cubicBezTo>
                <a:close/>
                <a:moveTo>
                  <a:pt x="112248" y="5279"/>
                </a:moveTo>
                <a:cubicBezTo>
                  <a:pt x="111569" y="5279"/>
                  <a:pt x="111569" y="6298"/>
                  <a:pt x="112248" y="6298"/>
                </a:cubicBezTo>
                <a:cubicBezTo>
                  <a:pt x="112928" y="6298"/>
                  <a:pt x="112928" y="5279"/>
                  <a:pt x="112248" y="5279"/>
                </a:cubicBezTo>
                <a:close/>
                <a:moveTo>
                  <a:pt x="3693" y="5279"/>
                </a:moveTo>
                <a:cubicBezTo>
                  <a:pt x="3217" y="5279"/>
                  <a:pt x="2991" y="5845"/>
                  <a:pt x="3331" y="6162"/>
                </a:cubicBezTo>
                <a:cubicBezTo>
                  <a:pt x="3433" y="6264"/>
                  <a:pt x="3558" y="6310"/>
                  <a:pt x="3682" y="6310"/>
                </a:cubicBezTo>
                <a:cubicBezTo>
                  <a:pt x="3941" y="6310"/>
                  <a:pt x="4191" y="6107"/>
                  <a:pt x="4191" y="5800"/>
                </a:cubicBezTo>
                <a:cubicBezTo>
                  <a:pt x="4214" y="5505"/>
                  <a:pt x="3965" y="5279"/>
                  <a:pt x="3693" y="5279"/>
                </a:cubicBezTo>
                <a:close/>
                <a:moveTo>
                  <a:pt x="97161" y="5188"/>
                </a:moveTo>
                <a:cubicBezTo>
                  <a:pt x="96866" y="5188"/>
                  <a:pt x="96595" y="5415"/>
                  <a:pt x="96595" y="5732"/>
                </a:cubicBezTo>
                <a:cubicBezTo>
                  <a:pt x="96579" y="6077"/>
                  <a:pt x="96867" y="6313"/>
                  <a:pt x="97167" y="6313"/>
                </a:cubicBezTo>
                <a:cubicBezTo>
                  <a:pt x="97300" y="6313"/>
                  <a:pt x="97435" y="6267"/>
                  <a:pt x="97546" y="6162"/>
                </a:cubicBezTo>
                <a:cubicBezTo>
                  <a:pt x="97931" y="5800"/>
                  <a:pt x="97659" y="5188"/>
                  <a:pt x="97161" y="5188"/>
                </a:cubicBezTo>
                <a:close/>
                <a:moveTo>
                  <a:pt x="259948" y="5120"/>
                </a:moveTo>
                <a:cubicBezTo>
                  <a:pt x="259609" y="5120"/>
                  <a:pt x="259314" y="5415"/>
                  <a:pt x="259337" y="5754"/>
                </a:cubicBezTo>
                <a:cubicBezTo>
                  <a:pt x="259352" y="6117"/>
                  <a:pt x="259649" y="6358"/>
                  <a:pt x="259959" y="6358"/>
                </a:cubicBezTo>
                <a:cubicBezTo>
                  <a:pt x="260114" y="6358"/>
                  <a:pt x="260273" y="6298"/>
                  <a:pt x="260401" y="6162"/>
                </a:cubicBezTo>
                <a:cubicBezTo>
                  <a:pt x="260787" y="5777"/>
                  <a:pt x="260515" y="5120"/>
                  <a:pt x="259948" y="5120"/>
                </a:cubicBezTo>
                <a:close/>
                <a:moveTo>
                  <a:pt x="92630" y="5290"/>
                </a:moveTo>
                <a:cubicBezTo>
                  <a:pt x="92347" y="5290"/>
                  <a:pt x="92064" y="5482"/>
                  <a:pt x="92064" y="5868"/>
                </a:cubicBezTo>
                <a:cubicBezTo>
                  <a:pt x="92064" y="6241"/>
                  <a:pt x="92347" y="6428"/>
                  <a:pt x="92630" y="6428"/>
                </a:cubicBezTo>
                <a:cubicBezTo>
                  <a:pt x="92913" y="6428"/>
                  <a:pt x="93197" y="6241"/>
                  <a:pt x="93197" y="5868"/>
                </a:cubicBezTo>
                <a:cubicBezTo>
                  <a:pt x="93197" y="5482"/>
                  <a:pt x="92913" y="5290"/>
                  <a:pt x="92630" y="5290"/>
                </a:cubicBezTo>
                <a:close/>
                <a:moveTo>
                  <a:pt x="9651" y="5754"/>
                </a:moveTo>
                <a:cubicBezTo>
                  <a:pt x="9334" y="5754"/>
                  <a:pt x="9175" y="6117"/>
                  <a:pt x="9402" y="6343"/>
                </a:cubicBezTo>
                <a:cubicBezTo>
                  <a:pt x="9471" y="6421"/>
                  <a:pt x="9562" y="6456"/>
                  <a:pt x="9652" y="6456"/>
                </a:cubicBezTo>
                <a:cubicBezTo>
                  <a:pt x="9824" y="6456"/>
                  <a:pt x="9991" y="6326"/>
                  <a:pt x="9991" y="6117"/>
                </a:cubicBezTo>
                <a:cubicBezTo>
                  <a:pt x="10013" y="5913"/>
                  <a:pt x="9855" y="5754"/>
                  <a:pt x="9651" y="5754"/>
                </a:cubicBezTo>
                <a:close/>
                <a:moveTo>
                  <a:pt x="118162" y="5707"/>
                </a:moveTo>
                <a:cubicBezTo>
                  <a:pt x="118066" y="5707"/>
                  <a:pt x="117968" y="5743"/>
                  <a:pt x="117889" y="5822"/>
                </a:cubicBezTo>
                <a:cubicBezTo>
                  <a:pt x="117640" y="6071"/>
                  <a:pt x="117798" y="6502"/>
                  <a:pt x="118161" y="6502"/>
                </a:cubicBezTo>
                <a:cubicBezTo>
                  <a:pt x="118365" y="6502"/>
                  <a:pt x="118546" y="6321"/>
                  <a:pt x="118546" y="6117"/>
                </a:cubicBezTo>
                <a:cubicBezTo>
                  <a:pt x="118561" y="5870"/>
                  <a:pt x="118366" y="5707"/>
                  <a:pt x="118162" y="5707"/>
                </a:cubicBezTo>
                <a:close/>
                <a:moveTo>
                  <a:pt x="275035" y="5165"/>
                </a:moveTo>
                <a:cubicBezTo>
                  <a:pt x="274673" y="5165"/>
                  <a:pt x="274356" y="5482"/>
                  <a:pt x="274379" y="5868"/>
                </a:cubicBezTo>
                <a:lnTo>
                  <a:pt x="274379" y="5845"/>
                </a:lnTo>
                <a:cubicBezTo>
                  <a:pt x="274379" y="6251"/>
                  <a:pt x="274699" y="6508"/>
                  <a:pt x="275040" y="6508"/>
                </a:cubicBezTo>
                <a:cubicBezTo>
                  <a:pt x="275212" y="6508"/>
                  <a:pt x="275389" y="6442"/>
                  <a:pt x="275534" y="6298"/>
                </a:cubicBezTo>
                <a:cubicBezTo>
                  <a:pt x="275942" y="5890"/>
                  <a:pt x="275647" y="5165"/>
                  <a:pt x="275035" y="5165"/>
                </a:cubicBezTo>
                <a:close/>
                <a:moveTo>
                  <a:pt x="107644" y="5391"/>
                </a:moveTo>
                <a:cubicBezTo>
                  <a:pt x="107141" y="5391"/>
                  <a:pt x="106886" y="5987"/>
                  <a:pt x="107242" y="6343"/>
                </a:cubicBezTo>
                <a:cubicBezTo>
                  <a:pt x="107361" y="6462"/>
                  <a:pt x="107507" y="6515"/>
                  <a:pt x="107649" y="6515"/>
                </a:cubicBezTo>
                <a:cubicBezTo>
                  <a:pt x="107940" y="6515"/>
                  <a:pt x="108216" y="6293"/>
                  <a:pt x="108216" y="5958"/>
                </a:cubicBezTo>
                <a:cubicBezTo>
                  <a:pt x="108216" y="5641"/>
                  <a:pt x="107967" y="5392"/>
                  <a:pt x="107672" y="5392"/>
                </a:cubicBezTo>
                <a:cubicBezTo>
                  <a:pt x="107663" y="5391"/>
                  <a:pt x="107653" y="5391"/>
                  <a:pt x="107644" y="5391"/>
                </a:cubicBezTo>
                <a:close/>
                <a:moveTo>
                  <a:pt x="255440" y="5279"/>
                </a:moveTo>
                <a:cubicBezTo>
                  <a:pt x="254897" y="5279"/>
                  <a:pt x="254602" y="5936"/>
                  <a:pt x="254987" y="6321"/>
                </a:cubicBezTo>
                <a:cubicBezTo>
                  <a:pt x="255116" y="6457"/>
                  <a:pt x="255274" y="6517"/>
                  <a:pt x="255429" y="6517"/>
                </a:cubicBezTo>
                <a:cubicBezTo>
                  <a:pt x="255737" y="6517"/>
                  <a:pt x="256029" y="6275"/>
                  <a:pt x="256029" y="5913"/>
                </a:cubicBezTo>
                <a:cubicBezTo>
                  <a:pt x="256052" y="5573"/>
                  <a:pt x="255780" y="5301"/>
                  <a:pt x="255440" y="5279"/>
                </a:cubicBezTo>
                <a:close/>
                <a:moveTo>
                  <a:pt x="88018" y="5379"/>
                </a:moveTo>
                <a:cubicBezTo>
                  <a:pt x="87877" y="5379"/>
                  <a:pt x="87735" y="5432"/>
                  <a:pt x="87624" y="5550"/>
                </a:cubicBezTo>
                <a:cubicBezTo>
                  <a:pt x="87261" y="5913"/>
                  <a:pt x="87533" y="6525"/>
                  <a:pt x="88054" y="6525"/>
                </a:cubicBezTo>
                <a:cubicBezTo>
                  <a:pt x="88349" y="6502"/>
                  <a:pt x="88598" y="6253"/>
                  <a:pt x="88598" y="5958"/>
                </a:cubicBezTo>
                <a:cubicBezTo>
                  <a:pt x="88598" y="5607"/>
                  <a:pt x="88310" y="5379"/>
                  <a:pt x="88018" y="5379"/>
                </a:cubicBezTo>
                <a:close/>
                <a:moveTo>
                  <a:pt x="237340" y="6253"/>
                </a:moveTo>
                <a:lnTo>
                  <a:pt x="236978" y="6366"/>
                </a:lnTo>
                <a:cubicBezTo>
                  <a:pt x="236995" y="6488"/>
                  <a:pt x="237053" y="6570"/>
                  <a:pt x="237151" y="6570"/>
                </a:cubicBezTo>
                <a:cubicBezTo>
                  <a:pt x="237180" y="6570"/>
                  <a:pt x="237213" y="6563"/>
                  <a:pt x="237250" y="6547"/>
                </a:cubicBezTo>
                <a:lnTo>
                  <a:pt x="237250" y="6570"/>
                </a:lnTo>
                <a:cubicBezTo>
                  <a:pt x="237386" y="6502"/>
                  <a:pt x="237408" y="6389"/>
                  <a:pt x="237340" y="6253"/>
                </a:cubicBezTo>
                <a:close/>
                <a:moveTo>
                  <a:pt x="250887" y="5415"/>
                </a:moveTo>
                <a:cubicBezTo>
                  <a:pt x="250366" y="5415"/>
                  <a:pt x="250094" y="6049"/>
                  <a:pt x="250479" y="6411"/>
                </a:cubicBezTo>
                <a:cubicBezTo>
                  <a:pt x="250601" y="6526"/>
                  <a:pt x="250747" y="6577"/>
                  <a:pt x="250890" y="6577"/>
                </a:cubicBezTo>
                <a:cubicBezTo>
                  <a:pt x="251200" y="6577"/>
                  <a:pt x="251491" y="6337"/>
                  <a:pt x="251476" y="5981"/>
                </a:cubicBezTo>
                <a:cubicBezTo>
                  <a:pt x="251453" y="5664"/>
                  <a:pt x="251204" y="5415"/>
                  <a:pt x="250887" y="5415"/>
                </a:cubicBezTo>
                <a:close/>
                <a:moveTo>
                  <a:pt x="83505" y="5546"/>
                </a:moveTo>
                <a:cubicBezTo>
                  <a:pt x="83375" y="5546"/>
                  <a:pt x="83243" y="5597"/>
                  <a:pt x="83139" y="5709"/>
                </a:cubicBezTo>
                <a:cubicBezTo>
                  <a:pt x="82799" y="6026"/>
                  <a:pt x="83048" y="6592"/>
                  <a:pt x="83501" y="6592"/>
                </a:cubicBezTo>
                <a:cubicBezTo>
                  <a:pt x="83792" y="6592"/>
                  <a:pt x="84016" y="6350"/>
                  <a:pt x="84022" y="6060"/>
                </a:cubicBezTo>
                <a:lnTo>
                  <a:pt x="84022" y="6060"/>
                </a:lnTo>
                <a:cubicBezTo>
                  <a:pt x="84022" y="6064"/>
                  <a:pt x="84022" y="6068"/>
                  <a:pt x="84022" y="6071"/>
                </a:cubicBezTo>
                <a:lnTo>
                  <a:pt x="84022" y="6049"/>
                </a:lnTo>
                <a:cubicBezTo>
                  <a:pt x="84022" y="6053"/>
                  <a:pt x="84022" y="6056"/>
                  <a:pt x="84022" y="6060"/>
                </a:cubicBezTo>
                <a:lnTo>
                  <a:pt x="84022" y="6060"/>
                </a:lnTo>
                <a:cubicBezTo>
                  <a:pt x="84016" y="5748"/>
                  <a:pt x="83765" y="5546"/>
                  <a:pt x="83505" y="5546"/>
                </a:cubicBezTo>
                <a:close/>
                <a:moveTo>
                  <a:pt x="15495" y="6275"/>
                </a:moveTo>
                <a:cubicBezTo>
                  <a:pt x="15450" y="6275"/>
                  <a:pt x="15360" y="6389"/>
                  <a:pt x="15360" y="6411"/>
                </a:cubicBezTo>
                <a:cubicBezTo>
                  <a:pt x="15428" y="6479"/>
                  <a:pt x="15495" y="6592"/>
                  <a:pt x="15563" y="6592"/>
                </a:cubicBezTo>
                <a:cubicBezTo>
                  <a:pt x="15569" y="6595"/>
                  <a:pt x="15576" y="6595"/>
                  <a:pt x="15582" y="6595"/>
                </a:cubicBezTo>
                <a:cubicBezTo>
                  <a:pt x="15644" y="6595"/>
                  <a:pt x="15707" y="6498"/>
                  <a:pt x="15790" y="6457"/>
                </a:cubicBezTo>
                <a:lnTo>
                  <a:pt x="15767" y="6366"/>
                </a:lnTo>
                <a:cubicBezTo>
                  <a:pt x="15677" y="6321"/>
                  <a:pt x="15586" y="6298"/>
                  <a:pt x="15495" y="6275"/>
                </a:cubicBezTo>
                <a:close/>
                <a:moveTo>
                  <a:pt x="241758" y="5799"/>
                </a:moveTo>
                <a:cubicBezTo>
                  <a:pt x="241213" y="5799"/>
                  <a:pt x="241199" y="6615"/>
                  <a:pt x="241758" y="6615"/>
                </a:cubicBezTo>
                <a:cubicBezTo>
                  <a:pt x="241984" y="6615"/>
                  <a:pt x="242165" y="6434"/>
                  <a:pt x="242165" y="6207"/>
                </a:cubicBezTo>
                <a:cubicBezTo>
                  <a:pt x="242165" y="5981"/>
                  <a:pt x="241984" y="5800"/>
                  <a:pt x="241780" y="5800"/>
                </a:cubicBezTo>
                <a:cubicBezTo>
                  <a:pt x="241773" y="5799"/>
                  <a:pt x="241765" y="5799"/>
                  <a:pt x="241758" y="5799"/>
                </a:cubicBezTo>
                <a:close/>
                <a:moveTo>
                  <a:pt x="270433" y="5301"/>
                </a:moveTo>
                <a:cubicBezTo>
                  <a:pt x="269862" y="5301"/>
                  <a:pt x="269582" y="6010"/>
                  <a:pt x="269984" y="6411"/>
                </a:cubicBezTo>
                <a:cubicBezTo>
                  <a:pt x="270118" y="6553"/>
                  <a:pt x="270284" y="6616"/>
                  <a:pt x="270447" y="6616"/>
                </a:cubicBezTo>
                <a:cubicBezTo>
                  <a:pt x="270780" y="6616"/>
                  <a:pt x="271101" y="6353"/>
                  <a:pt x="271116" y="5958"/>
                </a:cubicBezTo>
                <a:cubicBezTo>
                  <a:pt x="271116" y="5596"/>
                  <a:pt x="270822" y="5301"/>
                  <a:pt x="270460" y="5301"/>
                </a:cubicBezTo>
                <a:cubicBezTo>
                  <a:pt x="270450" y="5301"/>
                  <a:pt x="270442" y="5301"/>
                  <a:pt x="270433" y="5301"/>
                </a:cubicBezTo>
                <a:close/>
                <a:moveTo>
                  <a:pt x="246311" y="5596"/>
                </a:moveTo>
                <a:cubicBezTo>
                  <a:pt x="245835" y="5596"/>
                  <a:pt x="245586" y="6162"/>
                  <a:pt x="245926" y="6502"/>
                </a:cubicBezTo>
                <a:cubicBezTo>
                  <a:pt x="246034" y="6603"/>
                  <a:pt x="246166" y="6649"/>
                  <a:pt x="246295" y="6649"/>
                </a:cubicBezTo>
                <a:cubicBezTo>
                  <a:pt x="246570" y="6649"/>
                  <a:pt x="246832" y="6441"/>
                  <a:pt x="246832" y="6117"/>
                </a:cubicBezTo>
                <a:cubicBezTo>
                  <a:pt x="246832" y="5822"/>
                  <a:pt x="246583" y="5596"/>
                  <a:pt x="246311" y="5596"/>
                </a:cubicBezTo>
                <a:close/>
                <a:moveTo>
                  <a:pt x="103119" y="5482"/>
                </a:moveTo>
                <a:cubicBezTo>
                  <a:pt x="102824" y="5482"/>
                  <a:pt x="102552" y="5732"/>
                  <a:pt x="102530" y="6049"/>
                </a:cubicBezTo>
                <a:cubicBezTo>
                  <a:pt x="102514" y="6422"/>
                  <a:pt x="102819" y="6667"/>
                  <a:pt x="103128" y="6667"/>
                </a:cubicBezTo>
                <a:cubicBezTo>
                  <a:pt x="103270" y="6667"/>
                  <a:pt x="103413" y="6616"/>
                  <a:pt x="103527" y="6502"/>
                </a:cubicBezTo>
                <a:cubicBezTo>
                  <a:pt x="103912" y="6139"/>
                  <a:pt x="103663" y="5482"/>
                  <a:pt x="103119" y="5482"/>
                </a:cubicBezTo>
                <a:close/>
                <a:moveTo>
                  <a:pt x="78963" y="5729"/>
                </a:moveTo>
                <a:cubicBezTo>
                  <a:pt x="78845" y="5729"/>
                  <a:pt x="78726" y="5772"/>
                  <a:pt x="78630" y="5868"/>
                </a:cubicBezTo>
                <a:cubicBezTo>
                  <a:pt x="78336" y="6185"/>
                  <a:pt x="78540" y="6683"/>
                  <a:pt x="78970" y="6683"/>
                </a:cubicBezTo>
                <a:cubicBezTo>
                  <a:pt x="79242" y="6683"/>
                  <a:pt x="79446" y="6479"/>
                  <a:pt x="79446" y="6207"/>
                </a:cubicBezTo>
                <a:cubicBezTo>
                  <a:pt x="79446" y="5916"/>
                  <a:pt x="79208" y="5729"/>
                  <a:pt x="78963" y="5729"/>
                </a:cubicBezTo>
                <a:close/>
                <a:moveTo>
                  <a:pt x="265915" y="5401"/>
                </a:moveTo>
                <a:cubicBezTo>
                  <a:pt x="265753" y="5401"/>
                  <a:pt x="265587" y="5462"/>
                  <a:pt x="265453" y="5596"/>
                </a:cubicBezTo>
                <a:cubicBezTo>
                  <a:pt x="265052" y="6019"/>
                  <a:pt x="265331" y="6706"/>
                  <a:pt x="265901" y="6706"/>
                </a:cubicBezTo>
                <a:cubicBezTo>
                  <a:pt x="265910" y="6706"/>
                  <a:pt x="265920" y="6706"/>
                  <a:pt x="265929" y="6706"/>
                </a:cubicBezTo>
                <a:cubicBezTo>
                  <a:pt x="266291" y="6706"/>
                  <a:pt x="266563" y="6411"/>
                  <a:pt x="266586" y="6049"/>
                </a:cubicBezTo>
                <a:lnTo>
                  <a:pt x="266563" y="6049"/>
                </a:lnTo>
                <a:cubicBezTo>
                  <a:pt x="266563" y="5654"/>
                  <a:pt x="266247" y="5401"/>
                  <a:pt x="265915" y="5401"/>
                </a:cubicBezTo>
                <a:close/>
                <a:moveTo>
                  <a:pt x="5052" y="5686"/>
                </a:moveTo>
                <a:cubicBezTo>
                  <a:pt x="4758" y="5686"/>
                  <a:pt x="4531" y="5936"/>
                  <a:pt x="4554" y="6230"/>
                </a:cubicBezTo>
                <a:cubicBezTo>
                  <a:pt x="4554" y="6532"/>
                  <a:pt x="4806" y="6723"/>
                  <a:pt x="5067" y="6723"/>
                </a:cubicBezTo>
                <a:cubicBezTo>
                  <a:pt x="5198" y="6723"/>
                  <a:pt x="5332" y="6676"/>
                  <a:pt x="5437" y="6570"/>
                </a:cubicBezTo>
                <a:cubicBezTo>
                  <a:pt x="5754" y="6230"/>
                  <a:pt x="5505" y="5686"/>
                  <a:pt x="5052" y="5686"/>
                </a:cubicBezTo>
                <a:close/>
                <a:moveTo>
                  <a:pt x="74394" y="5890"/>
                </a:moveTo>
                <a:cubicBezTo>
                  <a:pt x="74145" y="5890"/>
                  <a:pt x="73964" y="6071"/>
                  <a:pt x="73964" y="6321"/>
                </a:cubicBezTo>
                <a:cubicBezTo>
                  <a:pt x="73964" y="6568"/>
                  <a:pt x="74174" y="6730"/>
                  <a:pt x="74387" y="6730"/>
                </a:cubicBezTo>
                <a:cubicBezTo>
                  <a:pt x="74486" y="6730"/>
                  <a:pt x="74587" y="6695"/>
                  <a:pt x="74666" y="6615"/>
                </a:cubicBezTo>
                <a:cubicBezTo>
                  <a:pt x="74938" y="6343"/>
                  <a:pt x="74757" y="5890"/>
                  <a:pt x="74394" y="5890"/>
                </a:cubicBezTo>
                <a:close/>
                <a:moveTo>
                  <a:pt x="69824" y="6092"/>
                </a:moveTo>
                <a:cubicBezTo>
                  <a:pt x="69657" y="6092"/>
                  <a:pt x="69503" y="6222"/>
                  <a:pt x="69524" y="6411"/>
                </a:cubicBezTo>
                <a:cubicBezTo>
                  <a:pt x="69501" y="6592"/>
                  <a:pt x="69637" y="6728"/>
                  <a:pt x="69818" y="6751"/>
                </a:cubicBezTo>
                <a:cubicBezTo>
                  <a:pt x="70022" y="6751"/>
                  <a:pt x="70181" y="6592"/>
                  <a:pt x="70181" y="6411"/>
                </a:cubicBezTo>
                <a:cubicBezTo>
                  <a:pt x="70181" y="6230"/>
                  <a:pt x="70045" y="6094"/>
                  <a:pt x="69864" y="6094"/>
                </a:cubicBezTo>
                <a:cubicBezTo>
                  <a:pt x="69850" y="6092"/>
                  <a:pt x="69837" y="6092"/>
                  <a:pt x="69824" y="6092"/>
                </a:cubicBezTo>
                <a:close/>
                <a:moveTo>
                  <a:pt x="98543" y="5550"/>
                </a:moveTo>
                <a:cubicBezTo>
                  <a:pt x="97999" y="5550"/>
                  <a:pt x="97727" y="6207"/>
                  <a:pt x="98112" y="6570"/>
                </a:cubicBezTo>
                <a:cubicBezTo>
                  <a:pt x="98238" y="6695"/>
                  <a:pt x="98390" y="6751"/>
                  <a:pt x="98538" y="6751"/>
                </a:cubicBezTo>
                <a:cubicBezTo>
                  <a:pt x="98844" y="6751"/>
                  <a:pt x="99132" y="6513"/>
                  <a:pt x="99132" y="6162"/>
                </a:cubicBezTo>
                <a:cubicBezTo>
                  <a:pt x="99132" y="5822"/>
                  <a:pt x="98860" y="5573"/>
                  <a:pt x="98543" y="5550"/>
                </a:cubicBezTo>
                <a:close/>
                <a:moveTo>
                  <a:pt x="65265" y="6275"/>
                </a:moveTo>
                <a:cubicBezTo>
                  <a:pt x="65174" y="6275"/>
                  <a:pt x="65084" y="6434"/>
                  <a:pt x="65016" y="6502"/>
                </a:cubicBezTo>
                <a:cubicBezTo>
                  <a:pt x="65084" y="6592"/>
                  <a:pt x="65174" y="6728"/>
                  <a:pt x="65265" y="6751"/>
                </a:cubicBezTo>
                <a:cubicBezTo>
                  <a:pt x="65272" y="6753"/>
                  <a:pt x="65279" y="6754"/>
                  <a:pt x="65285" y="6754"/>
                </a:cubicBezTo>
                <a:cubicBezTo>
                  <a:pt x="65369" y="6754"/>
                  <a:pt x="65458" y="6629"/>
                  <a:pt x="65605" y="6525"/>
                </a:cubicBezTo>
                <a:cubicBezTo>
                  <a:pt x="65446" y="6389"/>
                  <a:pt x="65356" y="6275"/>
                  <a:pt x="65265" y="6275"/>
                </a:cubicBezTo>
                <a:close/>
                <a:moveTo>
                  <a:pt x="113590" y="5753"/>
                </a:moveTo>
                <a:cubicBezTo>
                  <a:pt x="113315" y="5753"/>
                  <a:pt x="113109" y="5972"/>
                  <a:pt x="113109" y="6253"/>
                </a:cubicBezTo>
                <a:cubicBezTo>
                  <a:pt x="113109" y="6565"/>
                  <a:pt x="113367" y="6780"/>
                  <a:pt x="113639" y="6780"/>
                </a:cubicBezTo>
                <a:cubicBezTo>
                  <a:pt x="113761" y="6780"/>
                  <a:pt x="113887" y="6736"/>
                  <a:pt x="113992" y="6638"/>
                </a:cubicBezTo>
                <a:cubicBezTo>
                  <a:pt x="114326" y="6305"/>
                  <a:pt x="114093" y="5754"/>
                  <a:pt x="113656" y="5754"/>
                </a:cubicBezTo>
                <a:cubicBezTo>
                  <a:pt x="113648" y="5754"/>
                  <a:pt x="113639" y="5754"/>
                  <a:pt x="113630" y="5754"/>
                </a:cubicBezTo>
                <a:cubicBezTo>
                  <a:pt x="113616" y="5753"/>
                  <a:pt x="113603" y="5753"/>
                  <a:pt x="113590" y="5753"/>
                </a:cubicBezTo>
                <a:close/>
                <a:moveTo>
                  <a:pt x="261353" y="5573"/>
                </a:moveTo>
                <a:cubicBezTo>
                  <a:pt x="260764" y="5573"/>
                  <a:pt x="260469" y="6253"/>
                  <a:pt x="260877" y="6660"/>
                </a:cubicBezTo>
                <a:cubicBezTo>
                  <a:pt x="261012" y="6795"/>
                  <a:pt x="261179" y="6856"/>
                  <a:pt x="261343" y="6856"/>
                </a:cubicBezTo>
                <a:cubicBezTo>
                  <a:pt x="261673" y="6856"/>
                  <a:pt x="261987" y="6609"/>
                  <a:pt x="261987" y="6230"/>
                </a:cubicBezTo>
                <a:cubicBezTo>
                  <a:pt x="261987" y="5868"/>
                  <a:pt x="261693" y="5573"/>
                  <a:pt x="261353" y="5573"/>
                </a:cubicBezTo>
                <a:close/>
                <a:moveTo>
                  <a:pt x="94007" y="5659"/>
                </a:moveTo>
                <a:cubicBezTo>
                  <a:pt x="93856" y="5659"/>
                  <a:pt x="93703" y="5717"/>
                  <a:pt x="93582" y="5845"/>
                </a:cubicBezTo>
                <a:cubicBezTo>
                  <a:pt x="93197" y="6207"/>
                  <a:pt x="93468" y="6864"/>
                  <a:pt x="94012" y="6864"/>
                </a:cubicBezTo>
                <a:cubicBezTo>
                  <a:pt x="94329" y="6842"/>
                  <a:pt x="94601" y="6570"/>
                  <a:pt x="94601" y="6253"/>
                </a:cubicBezTo>
                <a:cubicBezTo>
                  <a:pt x="94601" y="5890"/>
                  <a:pt x="94309" y="5659"/>
                  <a:pt x="94007" y="5659"/>
                </a:cubicBezTo>
                <a:close/>
                <a:moveTo>
                  <a:pt x="11008" y="6161"/>
                </a:moveTo>
                <a:cubicBezTo>
                  <a:pt x="10706" y="6161"/>
                  <a:pt x="10540" y="6553"/>
                  <a:pt x="10761" y="6774"/>
                </a:cubicBezTo>
                <a:cubicBezTo>
                  <a:pt x="10835" y="6855"/>
                  <a:pt x="10928" y="6890"/>
                  <a:pt x="11020" y="6890"/>
                </a:cubicBezTo>
                <a:cubicBezTo>
                  <a:pt x="11210" y="6890"/>
                  <a:pt x="11395" y="6738"/>
                  <a:pt x="11395" y="6525"/>
                </a:cubicBezTo>
                <a:cubicBezTo>
                  <a:pt x="11373" y="6321"/>
                  <a:pt x="11237" y="6162"/>
                  <a:pt x="11033" y="6162"/>
                </a:cubicBezTo>
                <a:cubicBezTo>
                  <a:pt x="11024" y="6161"/>
                  <a:pt x="11016" y="6161"/>
                  <a:pt x="11008" y="6161"/>
                </a:cubicBezTo>
                <a:close/>
                <a:moveTo>
                  <a:pt x="89459" y="5777"/>
                </a:moveTo>
                <a:cubicBezTo>
                  <a:pt x="88960" y="5800"/>
                  <a:pt x="88734" y="6411"/>
                  <a:pt x="89096" y="6751"/>
                </a:cubicBezTo>
                <a:cubicBezTo>
                  <a:pt x="89204" y="6859"/>
                  <a:pt x="89340" y="6907"/>
                  <a:pt x="89474" y="6907"/>
                </a:cubicBezTo>
                <a:cubicBezTo>
                  <a:pt x="89763" y="6907"/>
                  <a:pt x="90048" y="6683"/>
                  <a:pt x="90048" y="6343"/>
                </a:cubicBezTo>
                <a:cubicBezTo>
                  <a:pt x="90048" y="6026"/>
                  <a:pt x="89776" y="5777"/>
                  <a:pt x="89459" y="5777"/>
                </a:cubicBezTo>
                <a:close/>
                <a:moveTo>
                  <a:pt x="109014" y="5798"/>
                </a:moveTo>
                <a:cubicBezTo>
                  <a:pt x="108714" y="5798"/>
                  <a:pt x="108465" y="6041"/>
                  <a:pt x="108465" y="6366"/>
                </a:cubicBezTo>
                <a:cubicBezTo>
                  <a:pt x="108465" y="6701"/>
                  <a:pt x="108741" y="6923"/>
                  <a:pt x="109025" y="6923"/>
                </a:cubicBezTo>
                <a:cubicBezTo>
                  <a:pt x="109164" y="6923"/>
                  <a:pt x="109305" y="6870"/>
                  <a:pt x="109416" y="6751"/>
                </a:cubicBezTo>
                <a:cubicBezTo>
                  <a:pt x="109779" y="6411"/>
                  <a:pt x="109552" y="5800"/>
                  <a:pt x="109054" y="5800"/>
                </a:cubicBezTo>
                <a:cubicBezTo>
                  <a:pt x="109041" y="5799"/>
                  <a:pt x="109027" y="5798"/>
                  <a:pt x="109014" y="5798"/>
                </a:cubicBezTo>
                <a:close/>
                <a:moveTo>
                  <a:pt x="256793" y="5678"/>
                </a:moveTo>
                <a:cubicBezTo>
                  <a:pt x="256637" y="5678"/>
                  <a:pt x="256478" y="5736"/>
                  <a:pt x="256346" y="5868"/>
                </a:cubicBezTo>
                <a:cubicBezTo>
                  <a:pt x="255961" y="6253"/>
                  <a:pt x="256233" y="6932"/>
                  <a:pt x="256800" y="6932"/>
                </a:cubicBezTo>
                <a:cubicBezTo>
                  <a:pt x="256813" y="6933"/>
                  <a:pt x="256826" y="6934"/>
                  <a:pt x="256839" y="6934"/>
                </a:cubicBezTo>
                <a:cubicBezTo>
                  <a:pt x="257181" y="6934"/>
                  <a:pt x="257434" y="6648"/>
                  <a:pt x="257434" y="6321"/>
                </a:cubicBezTo>
                <a:cubicBezTo>
                  <a:pt x="257434" y="5937"/>
                  <a:pt x="257122" y="5678"/>
                  <a:pt x="256793" y="5678"/>
                </a:cubicBezTo>
                <a:close/>
                <a:moveTo>
                  <a:pt x="544" y="5686"/>
                </a:moveTo>
                <a:cubicBezTo>
                  <a:pt x="182" y="5686"/>
                  <a:pt x="91" y="5822"/>
                  <a:pt x="91" y="6298"/>
                </a:cubicBezTo>
                <a:cubicBezTo>
                  <a:pt x="91" y="6366"/>
                  <a:pt x="91" y="6457"/>
                  <a:pt x="91" y="6502"/>
                </a:cubicBezTo>
                <a:cubicBezTo>
                  <a:pt x="91" y="6796"/>
                  <a:pt x="182" y="6910"/>
                  <a:pt x="476" y="6932"/>
                </a:cubicBezTo>
                <a:cubicBezTo>
                  <a:pt x="498" y="6934"/>
                  <a:pt x="519" y="6935"/>
                  <a:pt x="540" y="6935"/>
                </a:cubicBezTo>
                <a:cubicBezTo>
                  <a:pt x="1339" y="6935"/>
                  <a:pt x="1361" y="5686"/>
                  <a:pt x="544" y="5686"/>
                </a:cubicBezTo>
                <a:close/>
                <a:moveTo>
                  <a:pt x="276440" y="5573"/>
                </a:moveTo>
                <a:cubicBezTo>
                  <a:pt x="275828" y="5573"/>
                  <a:pt x="275511" y="6321"/>
                  <a:pt x="275942" y="6751"/>
                </a:cubicBezTo>
                <a:cubicBezTo>
                  <a:pt x="276086" y="6888"/>
                  <a:pt x="276258" y="6949"/>
                  <a:pt x="276425" y="6949"/>
                </a:cubicBezTo>
                <a:cubicBezTo>
                  <a:pt x="276783" y="6949"/>
                  <a:pt x="277120" y="6669"/>
                  <a:pt x="277120" y="6253"/>
                </a:cubicBezTo>
                <a:cubicBezTo>
                  <a:pt x="277097" y="5868"/>
                  <a:pt x="276802" y="5573"/>
                  <a:pt x="276440" y="5573"/>
                </a:cubicBezTo>
                <a:close/>
                <a:moveTo>
                  <a:pt x="119527" y="6165"/>
                </a:moveTo>
                <a:cubicBezTo>
                  <a:pt x="119431" y="6165"/>
                  <a:pt x="119332" y="6199"/>
                  <a:pt x="119248" y="6275"/>
                </a:cubicBezTo>
                <a:cubicBezTo>
                  <a:pt x="118999" y="6525"/>
                  <a:pt x="119157" y="6955"/>
                  <a:pt x="119520" y="6955"/>
                </a:cubicBezTo>
                <a:cubicBezTo>
                  <a:pt x="119746" y="6955"/>
                  <a:pt x="119928" y="6796"/>
                  <a:pt x="119950" y="6570"/>
                </a:cubicBezTo>
                <a:lnTo>
                  <a:pt x="119928" y="6570"/>
                </a:lnTo>
                <a:cubicBezTo>
                  <a:pt x="119943" y="6335"/>
                  <a:pt x="119742" y="6165"/>
                  <a:pt x="119527" y="6165"/>
                </a:cubicBezTo>
                <a:close/>
                <a:moveTo>
                  <a:pt x="16945" y="6502"/>
                </a:moveTo>
                <a:cubicBezTo>
                  <a:pt x="16832" y="6660"/>
                  <a:pt x="16719" y="6728"/>
                  <a:pt x="16741" y="6819"/>
                </a:cubicBezTo>
                <a:cubicBezTo>
                  <a:pt x="16741" y="6910"/>
                  <a:pt x="16855" y="7023"/>
                  <a:pt x="16923" y="7023"/>
                </a:cubicBezTo>
                <a:cubicBezTo>
                  <a:pt x="17013" y="7000"/>
                  <a:pt x="17104" y="6932"/>
                  <a:pt x="17149" y="6819"/>
                </a:cubicBezTo>
                <a:cubicBezTo>
                  <a:pt x="17149" y="6751"/>
                  <a:pt x="17036" y="6660"/>
                  <a:pt x="16945" y="6502"/>
                </a:cubicBezTo>
                <a:close/>
                <a:moveTo>
                  <a:pt x="252267" y="5800"/>
                </a:moveTo>
                <a:cubicBezTo>
                  <a:pt x="252116" y="5800"/>
                  <a:pt x="251963" y="5856"/>
                  <a:pt x="251838" y="5981"/>
                </a:cubicBezTo>
                <a:cubicBezTo>
                  <a:pt x="251431" y="6366"/>
                  <a:pt x="251702" y="7023"/>
                  <a:pt x="252246" y="7023"/>
                </a:cubicBezTo>
                <a:cubicBezTo>
                  <a:pt x="252586" y="7023"/>
                  <a:pt x="252880" y="6751"/>
                  <a:pt x="252880" y="6411"/>
                </a:cubicBezTo>
                <a:cubicBezTo>
                  <a:pt x="252880" y="6044"/>
                  <a:pt x="252580" y="5800"/>
                  <a:pt x="252267" y="5800"/>
                </a:cubicBezTo>
                <a:close/>
                <a:moveTo>
                  <a:pt x="84884" y="5945"/>
                </a:moveTo>
                <a:cubicBezTo>
                  <a:pt x="84593" y="5945"/>
                  <a:pt x="84316" y="6167"/>
                  <a:pt x="84316" y="6502"/>
                </a:cubicBezTo>
                <a:cubicBezTo>
                  <a:pt x="84316" y="6819"/>
                  <a:pt x="84566" y="7068"/>
                  <a:pt x="84883" y="7068"/>
                </a:cubicBezTo>
                <a:cubicBezTo>
                  <a:pt x="85404" y="7068"/>
                  <a:pt x="85653" y="6457"/>
                  <a:pt x="85291" y="6117"/>
                </a:cubicBezTo>
                <a:cubicBezTo>
                  <a:pt x="85172" y="5998"/>
                  <a:pt x="85026" y="5945"/>
                  <a:pt x="84884" y="5945"/>
                </a:cubicBezTo>
                <a:close/>
                <a:moveTo>
                  <a:pt x="104500" y="5851"/>
                </a:moveTo>
                <a:cubicBezTo>
                  <a:pt x="104352" y="5851"/>
                  <a:pt x="104199" y="5905"/>
                  <a:pt x="104070" y="6026"/>
                </a:cubicBezTo>
                <a:cubicBezTo>
                  <a:pt x="103685" y="6411"/>
                  <a:pt x="103957" y="7068"/>
                  <a:pt x="104501" y="7068"/>
                </a:cubicBezTo>
                <a:cubicBezTo>
                  <a:pt x="104840" y="7068"/>
                  <a:pt x="105090" y="6796"/>
                  <a:pt x="105112" y="6479"/>
                </a:cubicBezTo>
                <a:cubicBezTo>
                  <a:pt x="105128" y="6107"/>
                  <a:pt x="104824" y="5851"/>
                  <a:pt x="104500" y="5851"/>
                </a:cubicBezTo>
                <a:close/>
                <a:moveTo>
                  <a:pt x="247670" y="5936"/>
                </a:moveTo>
                <a:cubicBezTo>
                  <a:pt x="247172" y="5936"/>
                  <a:pt x="246923" y="6547"/>
                  <a:pt x="247262" y="6910"/>
                </a:cubicBezTo>
                <a:cubicBezTo>
                  <a:pt x="247381" y="7021"/>
                  <a:pt x="247527" y="7072"/>
                  <a:pt x="247669" y="7072"/>
                </a:cubicBezTo>
                <a:cubicBezTo>
                  <a:pt x="247960" y="7072"/>
                  <a:pt x="248237" y="6859"/>
                  <a:pt x="248237" y="6525"/>
                </a:cubicBezTo>
                <a:cubicBezTo>
                  <a:pt x="248259" y="6207"/>
                  <a:pt x="247987" y="5936"/>
                  <a:pt x="247670" y="5936"/>
                </a:cubicBezTo>
                <a:close/>
                <a:moveTo>
                  <a:pt x="271803" y="5753"/>
                </a:moveTo>
                <a:cubicBezTo>
                  <a:pt x="271437" y="5753"/>
                  <a:pt x="271162" y="6061"/>
                  <a:pt x="271162" y="6411"/>
                </a:cubicBezTo>
                <a:cubicBezTo>
                  <a:pt x="271162" y="6811"/>
                  <a:pt x="271496" y="7086"/>
                  <a:pt x="271846" y="7086"/>
                </a:cubicBezTo>
                <a:cubicBezTo>
                  <a:pt x="272011" y="7086"/>
                  <a:pt x="272179" y="7025"/>
                  <a:pt x="272317" y="6887"/>
                </a:cubicBezTo>
                <a:cubicBezTo>
                  <a:pt x="272741" y="6463"/>
                  <a:pt x="272440" y="5754"/>
                  <a:pt x="271868" y="5754"/>
                </a:cubicBezTo>
                <a:cubicBezTo>
                  <a:pt x="271859" y="5754"/>
                  <a:pt x="271850" y="5754"/>
                  <a:pt x="271841" y="5754"/>
                </a:cubicBezTo>
                <a:cubicBezTo>
                  <a:pt x="271828" y="5754"/>
                  <a:pt x="271815" y="5753"/>
                  <a:pt x="271803" y="5753"/>
                </a:cubicBezTo>
                <a:close/>
                <a:moveTo>
                  <a:pt x="280200" y="6185"/>
                </a:moveTo>
                <a:lnTo>
                  <a:pt x="280495" y="6774"/>
                </a:lnTo>
                <a:lnTo>
                  <a:pt x="279929" y="7091"/>
                </a:lnTo>
                <a:lnTo>
                  <a:pt x="279611" y="6502"/>
                </a:lnTo>
                <a:lnTo>
                  <a:pt x="280200" y="6185"/>
                </a:lnTo>
                <a:close/>
                <a:moveTo>
                  <a:pt x="238541" y="6411"/>
                </a:moveTo>
                <a:cubicBezTo>
                  <a:pt x="238360" y="6411"/>
                  <a:pt x="238201" y="6570"/>
                  <a:pt x="238201" y="6774"/>
                </a:cubicBezTo>
                <a:cubicBezTo>
                  <a:pt x="238201" y="6955"/>
                  <a:pt x="238360" y="7114"/>
                  <a:pt x="238564" y="7114"/>
                </a:cubicBezTo>
                <a:cubicBezTo>
                  <a:pt x="238745" y="7114"/>
                  <a:pt x="238903" y="6955"/>
                  <a:pt x="238903" y="6751"/>
                </a:cubicBezTo>
                <a:cubicBezTo>
                  <a:pt x="238903" y="6570"/>
                  <a:pt x="238745" y="6411"/>
                  <a:pt x="238541" y="6411"/>
                </a:cubicBezTo>
                <a:close/>
                <a:moveTo>
                  <a:pt x="6434" y="6094"/>
                </a:moveTo>
                <a:cubicBezTo>
                  <a:pt x="5981" y="6094"/>
                  <a:pt x="5754" y="6638"/>
                  <a:pt x="6072" y="6978"/>
                </a:cubicBezTo>
                <a:cubicBezTo>
                  <a:pt x="6174" y="7080"/>
                  <a:pt x="6299" y="7125"/>
                  <a:pt x="6423" y="7125"/>
                </a:cubicBezTo>
                <a:cubicBezTo>
                  <a:pt x="6685" y="7125"/>
                  <a:pt x="6940" y="6922"/>
                  <a:pt x="6955" y="6615"/>
                </a:cubicBezTo>
                <a:cubicBezTo>
                  <a:pt x="6955" y="6343"/>
                  <a:pt x="6729" y="6094"/>
                  <a:pt x="6434" y="6094"/>
                </a:cubicBezTo>
                <a:close/>
                <a:moveTo>
                  <a:pt x="80366" y="6089"/>
                </a:moveTo>
                <a:cubicBezTo>
                  <a:pt x="80103" y="6089"/>
                  <a:pt x="79846" y="6290"/>
                  <a:pt x="79831" y="6592"/>
                </a:cubicBezTo>
                <a:cubicBezTo>
                  <a:pt x="79808" y="6887"/>
                  <a:pt x="80035" y="7136"/>
                  <a:pt x="80352" y="7136"/>
                </a:cubicBezTo>
                <a:cubicBezTo>
                  <a:pt x="80361" y="7137"/>
                  <a:pt x="80370" y="7137"/>
                  <a:pt x="80378" y="7137"/>
                </a:cubicBezTo>
                <a:cubicBezTo>
                  <a:pt x="80815" y="7137"/>
                  <a:pt x="81048" y="6586"/>
                  <a:pt x="80737" y="6253"/>
                </a:cubicBezTo>
                <a:cubicBezTo>
                  <a:pt x="80632" y="6139"/>
                  <a:pt x="80498" y="6089"/>
                  <a:pt x="80366" y="6089"/>
                </a:cubicBezTo>
                <a:close/>
                <a:moveTo>
                  <a:pt x="99925" y="5958"/>
                </a:moveTo>
                <a:cubicBezTo>
                  <a:pt x="99381" y="5958"/>
                  <a:pt x="99109" y="6615"/>
                  <a:pt x="99472" y="7000"/>
                </a:cubicBezTo>
                <a:cubicBezTo>
                  <a:pt x="99596" y="7125"/>
                  <a:pt x="99752" y="7181"/>
                  <a:pt x="99905" y="7181"/>
                </a:cubicBezTo>
                <a:cubicBezTo>
                  <a:pt x="100226" y="7181"/>
                  <a:pt x="100536" y="6937"/>
                  <a:pt x="100536" y="6570"/>
                </a:cubicBezTo>
                <a:cubicBezTo>
                  <a:pt x="100536" y="6230"/>
                  <a:pt x="100264" y="5958"/>
                  <a:pt x="99925" y="5958"/>
                </a:cubicBezTo>
                <a:close/>
                <a:moveTo>
                  <a:pt x="243149" y="6151"/>
                </a:moveTo>
                <a:cubicBezTo>
                  <a:pt x="242883" y="6151"/>
                  <a:pt x="242626" y="6359"/>
                  <a:pt x="242641" y="6683"/>
                </a:cubicBezTo>
                <a:cubicBezTo>
                  <a:pt x="242641" y="6955"/>
                  <a:pt x="242868" y="7181"/>
                  <a:pt x="243139" y="7181"/>
                </a:cubicBezTo>
                <a:cubicBezTo>
                  <a:pt x="243593" y="7181"/>
                  <a:pt x="243819" y="6638"/>
                  <a:pt x="243502" y="6298"/>
                </a:cubicBezTo>
                <a:cubicBezTo>
                  <a:pt x="243401" y="6197"/>
                  <a:pt x="243274" y="6151"/>
                  <a:pt x="243149" y="6151"/>
                </a:cubicBezTo>
                <a:close/>
                <a:moveTo>
                  <a:pt x="267310" y="5845"/>
                </a:moveTo>
                <a:cubicBezTo>
                  <a:pt x="267145" y="5845"/>
                  <a:pt x="266976" y="5908"/>
                  <a:pt x="266835" y="6049"/>
                </a:cubicBezTo>
                <a:cubicBezTo>
                  <a:pt x="266427" y="6457"/>
                  <a:pt x="266722" y="7181"/>
                  <a:pt x="267311" y="7181"/>
                </a:cubicBezTo>
                <a:cubicBezTo>
                  <a:pt x="267673" y="7159"/>
                  <a:pt x="267968" y="6864"/>
                  <a:pt x="267968" y="6525"/>
                </a:cubicBezTo>
                <a:cubicBezTo>
                  <a:pt x="267968" y="6113"/>
                  <a:pt x="267649" y="5845"/>
                  <a:pt x="267310" y="5845"/>
                </a:cubicBezTo>
                <a:close/>
                <a:moveTo>
                  <a:pt x="115016" y="6138"/>
                </a:moveTo>
                <a:cubicBezTo>
                  <a:pt x="114738" y="6138"/>
                  <a:pt x="114490" y="6357"/>
                  <a:pt x="114468" y="6638"/>
                </a:cubicBezTo>
                <a:lnTo>
                  <a:pt x="114491" y="6638"/>
                </a:lnTo>
                <a:cubicBezTo>
                  <a:pt x="114459" y="6960"/>
                  <a:pt x="114736" y="7191"/>
                  <a:pt x="115021" y="7191"/>
                </a:cubicBezTo>
                <a:cubicBezTo>
                  <a:pt x="115137" y="7191"/>
                  <a:pt x="115254" y="7153"/>
                  <a:pt x="115352" y="7068"/>
                </a:cubicBezTo>
                <a:cubicBezTo>
                  <a:pt x="115714" y="6751"/>
                  <a:pt x="115510" y="6185"/>
                  <a:pt x="115057" y="6139"/>
                </a:cubicBezTo>
                <a:cubicBezTo>
                  <a:pt x="115044" y="6138"/>
                  <a:pt x="115030" y="6138"/>
                  <a:pt x="115016" y="6138"/>
                </a:cubicBezTo>
                <a:close/>
                <a:moveTo>
                  <a:pt x="75754" y="6230"/>
                </a:moveTo>
                <a:cubicBezTo>
                  <a:pt x="75482" y="6230"/>
                  <a:pt x="75278" y="6457"/>
                  <a:pt x="75278" y="6728"/>
                </a:cubicBezTo>
                <a:cubicBezTo>
                  <a:pt x="75278" y="7019"/>
                  <a:pt x="75516" y="7207"/>
                  <a:pt x="75761" y="7207"/>
                </a:cubicBezTo>
                <a:cubicBezTo>
                  <a:pt x="75879" y="7207"/>
                  <a:pt x="75998" y="7164"/>
                  <a:pt x="76093" y="7068"/>
                </a:cubicBezTo>
                <a:cubicBezTo>
                  <a:pt x="76410" y="6751"/>
                  <a:pt x="76184" y="6230"/>
                  <a:pt x="75754" y="6230"/>
                </a:cubicBezTo>
                <a:close/>
                <a:moveTo>
                  <a:pt x="71200" y="6389"/>
                </a:moveTo>
                <a:cubicBezTo>
                  <a:pt x="70974" y="6389"/>
                  <a:pt x="70792" y="6592"/>
                  <a:pt x="70792" y="6819"/>
                </a:cubicBezTo>
                <a:cubicBezTo>
                  <a:pt x="70792" y="7066"/>
                  <a:pt x="71002" y="7239"/>
                  <a:pt x="71222" y="7239"/>
                </a:cubicBezTo>
                <a:cubicBezTo>
                  <a:pt x="71325" y="7239"/>
                  <a:pt x="71430" y="7200"/>
                  <a:pt x="71517" y="7114"/>
                </a:cubicBezTo>
                <a:cubicBezTo>
                  <a:pt x="71789" y="6842"/>
                  <a:pt x="71585" y="6389"/>
                  <a:pt x="71200" y="6389"/>
                </a:cubicBezTo>
                <a:close/>
                <a:moveTo>
                  <a:pt x="262712" y="5958"/>
                </a:moveTo>
                <a:cubicBezTo>
                  <a:pt x="262350" y="5958"/>
                  <a:pt x="262055" y="6253"/>
                  <a:pt x="262055" y="6615"/>
                </a:cubicBezTo>
                <a:cubicBezTo>
                  <a:pt x="262055" y="7016"/>
                  <a:pt x="262380" y="7280"/>
                  <a:pt x="262716" y="7280"/>
                </a:cubicBezTo>
                <a:cubicBezTo>
                  <a:pt x="262874" y="7280"/>
                  <a:pt x="263035" y="7221"/>
                  <a:pt x="263165" y="7091"/>
                </a:cubicBezTo>
                <a:cubicBezTo>
                  <a:pt x="263596" y="6660"/>
                  <a:pt x="263301" y="5958"/>
                  <a:pt x="262712" y="5958"/>
                </a:cubicBezTo>
                <a:close/>
                <a:moveTo>
                  <a:pt x="12365" y="6546"/>
                </a:moveTo>
                <a:cubicBezTo>
                  <a:pt x="12043" y="6546"/>
                  <a:pt x="11878" y="6939"/>
                  <a:pt x="12120" y="7181"/>
                </a:cubicBezTo>
                <a:cubicBezTo>
                  <a:pt x="12194" y="7263"/>
                  <a:pt x="12287" y="7298"/>
                  <a:pt x="12379" y="7298"/>
                </a:cubicBezTo>
                <a:cubicBezTo>
                  <a:pt x="12569" y="7298"/>
                  <a:pt x="12754" y="7146"/>
                  <a:pt x="12754" y="6932"/>
                </a:cubicBezTo>
                <a:cubicBezTo>
                  <a:pt x="12777" y="6728"/>
                  <a:pt x="12618" y="6547"/>
                  <a:pt x="12415" y="6547"/>
                </a:cubicBezTo>
                <a:lnTo>
                  <a:pt x="12392" y="6547"/>
                </a:lnTo>
                <a:cubicBezTo>
                  <a:pt x="12383" y="6547"/>
                  <a:pt x="12374" y="6546"/>
                  <a:pt x="12365" y="6546"/>
                </a:cubicBezTo>
                <a:close/>
                <a:moveTo>
                  <a:pt x="66624" y="6615"/>
                </a:moveTo>
                <a:cubicBezTo>
                  <a:pt x="66539" y="6615"/>
                  <a:pt x="66452" y="6643"/>
                  <a:pt x="66375" y="6706"/>
                </a:cubicBezTo>
                <a:cubicBezTo>
                  <a:pt x="66148" y="6932"/>
                  <a:pt x="66307" y="7317"/>
                  <a:pt x="66624" y="7317"/>
                </a:cubicBezTo>
                <a:cubicBezTo>
                  <a:pt x="66637" y="7319"/>
                  <a:pt x="66650" y="7320"/>
                  <a:pt x="66663" y="7320"/>
                </a:cubicBezTo>
                <a:cubicBezTo>
                  <a:pt x="66848" y="7320"/>
                  <a:pt x="66987" y="7168"/>
                  <a:pt x="66987" y="6978"/>
                </a:cubicBezTo>
                <a:cubicBezTo>
                  <a:pt x="66987" y="6758"/>
                  <a:pt x="66813" y="6615"/>
                  <a:pt x="66624" y="6615"/>
                </a:cubicBezTo>
                <a:close/>
                <a:moveTo>
                  <a:pt x="62048" y="6751"/>
                </a:moveTo>
                <a:cubicBezTo>
                  <a:pt x="61980" y="6842"/>
                  <a:pt x="61867" y="6932"/>
                  <a:pt x="61822" y="7046"/>
                </a:cubicBezTo>
                <a:cubicBezTo>
                  <a:pt x="61799" y="7227"/>
                  <a:pt x="61912" y="7340"/>
                  <a:pt x="62071" y="7340"/>
                </a:cubicBezTo>
                <a:cubicBezTo>
                  <a:pt x="62252" y="7340"/>
                  <a:pt x="62365" y="7249"/>
                  <a:pt x="62365" y="7091"/>
                </a:cubicBezTo>
                <a:cubicBezTo>
                  <a:pt x="62365" y="6978"/>
                  <a:pt x="62252" y="6864"/>
                  <a:pt x="62184" y="6751"/>
                </a:cubicBezTo>
                <a:close/>
                <a:moveTo>
                  <a:pt x="95362" y="6100"/>
                </a:moveTo>
                <a:cubicBezTo>
                  <a:pt x="95212" y="6100"/>
                  <a:pt x="95062" y="6154"/>
                  <a:pt x="94941" y="6275"/>
                </a:cubicBezTo>
                <a:cubicBezTo>
                  <a:pt x="94556" y="6683"/>
                  <a:pt x="94828" y="7340"/>
                  <a:pt x="95394" y="7340"/>
                </a:cubicBezTo>
                <a:cubicBezTo>
                  <a:pt x="95711" y="7340"/>
                  <a:pt x="96006" y="7068"/>
                  <a:pt x="96006" y="6728"/>
                </a:cubicBezTo>
                <a:cubicBezTo>
                  <a:pt x="96006" y="6356"/>
                  <a:pt x="95686" y="6100"/>
                  <a:pt x="95362" y="6100"/>
                </a:cubicBezTo>
                <a:close/>
                <a:moveTo>
                  <a:pt x="120902" y="6570"/>
                </a:moveTo>
                <a:cubicBezTo>
                  <a:pt x="120388" y="6592"/>
                  <a:pt x="120403" y="7363"/>
                  <a:pt x="120903" y="7363"/>
                </a:cubicBezTo>
                <a:cubicBezTo>
                  <a:pt x="120910" y="7363"/>
                  <a:pt x="120917" y="7363"/>
                  <a:pt x="120924" y="7363"/>
                </a:cubicBezTo>
                <a:cubicBezTo>
                  <a:pt x="121445" y="7363"/>
                  <a:pt x="121423" y="6570"/>
                  <a:pt x="120902" y="6570"/>
                </a:cubicBezTo>
                <a:close/>
                <a:moveTo>
                  <a:pt x="110409" y="6184"/>
                </a:moveTo>
                <a:cubicBezTo>
                  <a:pt x="109905" y="6184"/>
                  <a:pt x="109627" y="6803"/>
                  <a:pt x="109983" y="7181"/>
                </a:cubicBezTo>
                <a:cubicBezTo>
                  <a:pt x="110105" y="7311"/>
                  <a:pt x="110259" y="7369"/>
                  <a:pt x="110412" y="7369"/>
                </a:cubicBezTo>
                <a:cubicBezTo>
                  <a:pt x="110712" y="7369"/>
                  <a:pt x="111002" y="7142"/>
                  <a:pt x="111002" y="6796"/>
                </a:cubicBezTo>
                <a:cubicBezTo>
                  <a:pt x="111025" y="6457"/>
                  <a:pt x="110776" y="6185"/>
                  <a:pt x="110436" y="6185"/>
                </a:cubicBezTo>
                <a:cubicBezTo>
                  <a:pt x="110427" y="6184"/>
                  <a:pt x="110418" y="6184"/>
                  <a:pt x="110409" y="6184"/>
                </a:cubicBezTo>
                <a:close/>
                <a:moveTo>
                  <a:pt x="57585" y="6910"/>
                </a:moveTo>
                <a:cubicBezTo>
                  <a:pt x="57472" y="7023"/>
                  <a:pt x="57336" y="7114"/>
                  <a:pt x="57359" y="7159"/>
                </a:cubicBezTo>
                <a:cubicBezTo>
                  <a:pt x="57382" y="7272"/>
                  <a:pt x="57472" y="7340"/>
                  <a:pt x="57563" y="7385"/>
                </a:cubicBezTo>
                <a:cubicBezTo>
                  <a:pt x="57608" y="7385"/>
                  <a:pt x="57744" y="7272"/>
                  <a:pt x="57767" y="7181"/>
                </a:cubicBezTo>
                <a:cubicBezTo>
                  <a:pt x="57767" y="7114"/>
                  <a:pt x="57676" y="7046"/>
                  <a:pt x="57585" y="6910"/>
                </a:cubicBezTo>
                <a:close/>
                <a:moveTo>
                  <a:pt x="258171" y="6064"/>
                </a:moveTo>
                <a:cubicBezTo>
                  <a:pt x="258009" y="6064"/>
                  <a:pt x="257843" y="6122"/>
                  <a:pt x="257706" y="6253"/>
                </a:cubicBezTo>
                <a:cubicBezTo>
                  <a:pt x="257298" y="6660"/>
                  <a:pt x="257592" y="7363"/>
                  <a:pt x="258181" y="7385"/>
                </a:cubicBezTo>
                <a:cubicBezTo>
                  <a:pt x="258521" y="7363"/>
                  <a:pt x="258816" y="7091"/>
                  <a:pt x="258838" y="6728"/>
                </a:cubicBezTo>
                <a:cubicBezTo>
                  <a:pt x="258838" y="6328"/>
                  <a:pt x="258514" y="6064"/>
                  <a:pt x="258171" y="6064"/>
                </a:cubicBezTo>
                <a:close/>
                <a:moveTo>
                  <a:pt x="1903" y="6162"/>
                </a:moveTo>
                <a:cubicBezTo>
                  <a:pt x="1360" y="6162"/>
                  <a:pt x="1088" y="6819"/>
                  <a:pt x="1450" y="7204"/>
                </a:cubicBezTo>
                <a:cubicBezTo>
                  <a:pt x="1578" y="7332"/>
                  <a:pt x="1738" y="7390"/>
                  <a:pt x="1894" y="7390"/>
                </a:cubicBezTo>
                <a:cubicBezTo>
                  <a:pt x="2211" y="7390"/>
                  <a:pt x="2515" y="7153"/>
                  <a:pt x="2515" y="6774"/>
                </a:cubicBezTo>
                <a:cubicBezTo>
                  <a:pt x="2515" y="6434"/>
                  <a:pt x="2243" y="6162"/>
                  <a:pt x="1903" y="6162"/>
                </a:cubicBezTo>
                <a:close/>
                <a:moveTo>
                  <a:pt x="90840" y="6203"/>
                </a:moveTo>
                <a:cubicBezTo>
                  <a:pt x="90544" y="6203"/>
                  <a:pt x="90258" y="6422"/>
                  <a:pt x="90229" y="6774"/>
                </a:cubicBezTo>
                <a:cubicBezTo>
                  <a:pt x="90206" y="7114"/>
                  <a:pt x="90478" y="7408"/>
                  <a:pt x="90818" y="7431"/>
                </a:cubicBezTo>
                <a:cubicBezTo>
                  <a:pt x="90828" y="7431"/>
                  <a:pt x="90837" y="7431"/>
                  <a:pt x="90846" y="7431"/>
                </a:cubicBezTo>
                <a:cubicBezTo>
                  <a:pt x="91372" y="7431"/>
                  <a:pt x="91650" y="6812"/>
                  <a:pt x="91294" y="6411"/>
                </a:cubicBezTo>
                <a:cubicBezTo>
                  <a:pt x="91166" y="6268"/>
                  <a:pt x="91002" y="6203"/>
                  <a:pt x="90840" y="6203"/>
                </a:cubicBezTo>
                <a:close/>
                <a:moveTo>
                  <a:pt x="253642" y="6183"/>
                </a:moveTo>
                <a:cubicBezTo>
                  <a:pt x="253109" y="6183"/>
                  <a:pt x="252802" y="6833"/>
                  <a:pt x="253175" y="7249"/>
                </a:cubicBezTo>
                <a:cubicBezTo>
                  <a:pt x="253309" y="7400"/>
                  <a:pt x="253483" y="7467"/>
                  <a:pt x="253652" y="7467"/>
                </a:cubicBezTo>
                <a:cubicBezTo>
                  <a:pt x="253968" y="7467"/>
                  <a:pt x="254270" y="7233"/>
                  <a:pt x="254285" y="6864"/>
                </a:cubicBezTo>
                <a:cubicBezTo>
                  <a:pt x="254308" y="6502"/>
                  <a:pt x="254036" y="6207"/>
                  <a:pt x="253696" y="6185"/>
                </a:cubicBezTo>
                <a:cubicBezTo>
                  <a:pt x="253678" y="6183"/>
                  <a:pt x="253660" y="6183"/>
                  <a:pt x="253642" y="6183"/>
                </a:cubicBezTo>
                <a:close/>
                <a:moveTo>
                  <a:pt x="18304" y="6978"/>
                </a:moveTo>
                <a:cubicBezTo>
                  <a:pt x="18214" y="7000"/>
                  <a:pt x="18146" y="7136"/>
                  <a:pt x="18055" y="7227"/>
                </a:cubicBezTo>
                <a:cubicBezTo>
                  <a:pt x="18146" y="7317"/>
                  <a:pt x="18237" y="7453"/>
                  <a:pt x="18327" y="7476"/>
                </a:cubicBezTo>
                <a:cubicBezTo>
                  <a:pt x="18418" y="7476"/>
                  <a:pt x="18508" y="7340"/>
                  <a:pt x="18599" y="7272"/>
                </a:cubicBezTo>
                <a:lnTo>
                  <a:pt x="18599" y="7159"/>
                </a:lnTo>
                <a:cubicBezTo>
                  <a:pt x="18508" y="7091"/>
                  <a:pt x="18395" y="6978"/>
                  <a:pt x="18304" y="6978"/>
                </a:cubicBezTo>
                <a:close/>
                <a:moveTo>
                  <a:pt x="105855" y="6256"/>
                </a:moveTo>
                <a:cubicBezTo>
                  <a:pt x="105715" y="6256"/>
                  <a:pt x="105573" y="6304"/>
                  <a:pt x="105452" y="6411"/>
                </a:cubicBezTo>
                <a:cubicBezTo>
                  <a:pt x="105044" y="6796"/>
                  <a:pt x="105316" y="7476"/>
                  <a:pt x="105860" y="7499"/>
                </a:cubicBezTo>
                <a:cubicBezTo>
                  <a:pt x="106200" y="7499"/>
                  <a:pt x="106494" y="7249"/>
                  <a:pt x="106494" y="6910"/>
                </a:cubicBezTo>
                <a:cubicBezTo>
                  <a:pt x="106510" y="6527"/>
                  <a:pt x="106189" y="6256"/>
                  <a:pt x="105855" y="6256"/>
                </a:cubicBezTo>
                <a:close/>
                <a:moveTo>
                  <a:pt x="273222" y="6142"/>
                </a:moveTo>
                <a:cubicBezTo>
                  <a:pt x="272864" y="6142"/>
                  <a:pt x="272528" y="6431"/>
                  <a:pt x="272544" y="6842"/>
                </a:cubicBezTo>
                <a:cubicBezTo>
                  <a:pt x="272566" y="7114"/>
                  <a:pt x="272725" y="7363"/>
                  <a:pt x="272974" y="7476"/>
                </a:cubicBezTo>
                <a:lnTo>
                  <a:pt x="272951" y="7476"/>
                </a:lnTo>
                <a:cubicBezTo>
                  <a:pt x="273042" y="7476"/>
                  <a:pt x="273133" y="7499"/>
                  <a:pt x="273246" y="7499"/>
                </a:cubicBezTo>
                <a:cubicBezTo>
                  <a:pt x="273858" y="7476"/>
                  <a:pt x="274129" y="6728"/>
                  <a:pt x="273676" y="6321"/>
                </a:cubicBezTo>
                <a:cubicBezTo>
                  <a:pt x="273539" y="6197"/>
                  <a:pt x="273378" y="6142"/>
                  <a:pt x="273222" y="6142"/>
                </a:cubicBezTo>
                <a:close/>
                <a:moveTo>
                  <a:pt x="235353" y="7014"/>
                </a:moveTo>
                <a:cubicBezTo>
                  <a:pt x="235223" y="7014"/>
                  <a:pt x="235126" y="7135"/>
                  <a:pt x="235165" y="7272"/>
                </a:cubicBezTo>
                <a:cubicBezTo>
                  <a:pt x="235188" y="7385"/>
                  <a:pt x="235279" y="7476"/>
                  <a:pt x="235415" y="7521"/>
                </a:cubicBezTo>
                <a:cubicBezTo>
                  <a:pt x="235505" y="7521"/>
                  <a:pt x="235619" y="7385"/>
                  <a:pt x="235709" y="7317"/>
                </a:cubicBezTo>
                <a:cubicBezTo>
                  <a:pt x="235709" y="7295"/>
                  <a:pt x="235709" y="7249"/>
                  <a:pt x="235687" y="7204"/>
                </a:cubicBezTo>
                <a:cubicBezTo>
                  <a:pt x="235596" y="7136"/>
                  <a:pt x="235505" y="7023"/>
                  <a:pt x="235415" y="7023"/>
                </a:cubicBezTo>
                <a:cubicBezTo>
                  <a:pt x="235394" y="7017"/>
                  <a:pt x="235373" y="7014"/>
                  <a:pt x="235353" y="7014"/>
                </a:cubicBezTo>
                <a:close/>
                <a:moveTo>
                  <a:pt x="86265" y="6321"/>
                </a:moveTo>
                <a:cubicBezTo>
                  <a:pt x="85925" y="6321"/>
                  <a:pt x="85653" y="6592"/>
                  <a:pt x="85653" y="6932"/>
                </a:cubicBezTo>
                <a:cubicBezTo>
                  <a:pt x="85653" y="7283"/>
                  <a:pt x="85951" y="7521"/>
                  <a:pt x="86257" y="7521"/>
                </a:cubicBezTo>
                <a:cubicBezTo>
                  <a:pt x="86405" y="7521"/>
                  <a:pt x="86554" y="7466"/>
                  <a:pt x="86672" y="7340"/>
                </a:cubicBezTo>
                <a:cubicBezTo>
                  <a:pt x="87058" y="6978"/>
                  <a:pt x="86786" y="6321"/>
                  <a:pt x="86265" y="6321"/>
                </a:cubicBezTo>
                <a:close/>
                <a:moveTo>
                  <a:pt x="249089" y="6365"/>
                </a:moveTo>
                <a:cubicBezTo>
                  <a:pt x="249077" y="6365"/>
                  <a:pt x="249064" y="6365"/>
                  <a:pt x="249052" y="6366"/>
                </a:cubicBezTo>
                <a:cubicBezTo>
                  <a:pt x="248508" y="6366"/>
                  <a:pt x="248237" y="7046"/>
                  <a:pt x="248622" y="7408"/>
                </a:cubicBezTo>
                <a:cubicBezTo>
                  <a:pt x="248746" y="7533"/>
                  <a:pt x="248902" y="7589"/>
                  <a:pt x="249055" y="7589"/>
                </a:cubicBezTo>
                <a:cubicBezTo>
                  <a:pt x="249373" y="7589"/>
                  <a:pt x="249679" y="7345"/>
                  <a:pt x="249664" y="6978"/>
                </a:cubicBezTo>
                <a:cubicBezTo>
                  <a:pt x="249664" y="6650"/>
                  <a:pt x="249411" y="6365"/>
                  <a:pt x="249089" y="6365"/>
                </a:cubicBezTo>
                <a:close/>
                <a:moveTo>
                  <a:pt x="7809" y="6541"/>
                </a:moveTo>
                <a:cubicBezTo>
                  <a:pt x="7685" y="6541"/>
                  <a:pt x="7558" y="6585"/>
                  <a:pt x="7454" y="6683"/>
                </a:cubicBezTo>
                <a:cubicBezTo>
                  <a:pt x="7136" y="7000"/>
                  <a:pt x="7340" y="7567"/>
                  <a:pt x="7816" y="7589"/>
                </a:cubicBezTo>
                <a:cubicBezTo>
                  <a:pt x="8088" y="7589"/>
                  <a:pt x="8314" y="7363"/>
                  <a:pt x="8337" y="7091"/>
                </a:cubicBezTo>
                <a:cubicBezTo>
                  <a:pt x="8353" y="6762"/>
                  <a:pt x="8087" y="6541"/>
                  <a:pt x="7809" y="6541"/>
                </a:cubicBezTo>
                <a:close/>
                <a:moveTo>
                  <a:pt x="268692" y="6230"/>
                </a:moveTo>
                <a:cubicBezTo>
                  <a:pt x="268685" y="6230"/>
                  <a:pt x="268677" y="6230"/>
                  <a:pt x="268670" y="6230"/>
                </a:cubicBezTo>
                <a:cubicBezTo>
                  <a:pt x="268307" y="6230"/>
                  <a:pt x="268013" y="6525"/>
                  <a:pt x="268013" y="6887"/>
                </a:cubicBezTo>
                <a:cubicBezTo>
                  <a:pt x="268013" y="7181"/>
                  <a:pt x="268194" y="7453"/>
                  <a:pt x="268443" y="7589"/>
                </a:cubicBezTo>
                <a:lnTo>
                  <a:pt x="268715" y="7589"/>
                </a:lnTo>
                <a:cubicBezTo>
                  <a:pt x="269591" y="7567"/>
                  <a:pt x="269576" y="6230"/>
                  <a:pt x="268692" y="6230"/>
                </a:cubicBezTo>
                <a:close/>
                <a:moveTo>
                  <a:pt x="81734" y="6457"/>
                </a:moveTo>
                <a:cubicBezTo>
                  <a:pt x="81213" y="6457"/>
                  <a:pt x="80964" y="7068"/>
                  <a:pt x="81326" y="7431"/>
                </a:cubicBezTo>
                <a:cubicBezTo>
                  <a:pt x="81444" y="7549"/>
                  <a:pt x="81589" y="7602"/>
                  <a:pt x="81730" y="7602"/>
                </a:cubicBezTo>
                <a:cubicBezTo>
                  <a:pt x="82022" y="7602"/>
                  <a:pt x="82300" y="7374"/>
                  <a:pt x="82300" y="7023"/>
                </a:cubicBezTo>
                <a:cubicBezTo>
                  <a:pt x="82300" y="6706"/>
                  <a:pt x="82051" y="6457"/>
                  <a:pt x="81734" y="6457"/>
                </a:cubicBezTo>
                <a:close/>
                <a:moveTo>
                  <a:pt x="116408" y="6546"/>
                </a:moveTo>
                <a:cubicBezTo>
                  <a:pt x="116396" y="6546"/>
                  <a:pt x="116384" y="6546"/>
                  <a:pt x="116371" y="6547"/>
                </a:cubicBezTo>
                <a:cubicBezTo>
                  <a:pt x="115895" y="6547"/>
                  <a:pt x="115669" y="7136"/>
                  <a:pt x="116009" y="7476"/>
                </a:cubicBezTo>
                <a:cubicBezTo>
                  <a:pt x="116113" y="7574"/>
                  <a:pt x="116240" y="7618"/>
                  <a:pt x="116365" y="7618"/>
                </a:cubicBezTo>
                <a:cubicBezTo>
                  <a:pt x="116644" y="7618"/>
                  <a:pt x="116915" y="7397"/>
                  <a:pt x="116915" y="7068"/>
                </a:cubicBezTo>
                <a:cubicBezTo>
                  <a:pt x="116915" y="6786"/>
                  <a:pt x="116686" y="6546"/>
                  <a:pt x="116408" y="6546"/>
                </a:cubicBezTo>
                <a:close/>
                <a:moveTo>
                  <a:pt x="244517" y="6519"/>
                </a:moveTo>
                <a:cubicBezTo>
                  <a:pt x="244230" y="6519"/>
                  <a:pt x="243944" y="6711"/>
                  <a:pt x="243955" y="7091"/>
                </a:cubicBezTo>
                <a:cubicBezTo>
                  <a:pt x="243955" y="7459"/>
                  <a:pt x="244230" y="7640"/>
                  <a:pt x="244508" y="7640"/>
                </a:cubicBezTo>
                <a:cubicBezTo>
                  <a:pt x="244796" y="7640"/>
                  <a:pt x="245088" y="7448"/>
                  <a:pt x="245088" y="7068"/>
                </a:cubicBezTo>
                <a:cubicBezTo>
                  <a:pt x="245077" y="6700"/>
                  <a:pt x="244796" y="6519"/>
                  <a:pt x="244517" y="6519"/>
                </a:cubicBezTo>
                <a:close/>
                <a:moveTo>
                  <a:pt x="101261" y="6389"/>
                </a:moveTo>
                <a:cubicBezTo>
                  <a:pt x="100921" y="6411"/>
                  <a:pt x="100650" y="6683"/>
                  <a:pt x="100672" y="7023"/>
                </a:cubicBezTo>
                <a:lnTo>
                  <a:pt x="100650" y="7023"/>
                </a:lnTo>
                <a:cubicBezTo>
                  <a:pt x="100650" y="7407"/>
                  <a:pt x="100962" y="7656"/>
                  <a:pt x="101291" y="7656"/>
                </a:cubicBezTo>
                <a:cubicBezTo>
                  <a:pt x="101447" y="7656"/>
                  <a:pt x="101606" y="7600"/>
                  <a:pt x="101737" y="7476"/>
                </a:cubicBezTo>
                <a:cubicBezTo>
                  <a:pt x="102122" y="7068"/>
                  <a:pt x="101828" y="6389"/>
                  <a:pt x="101261" y="6389"/>
                </a:cubicBezTo>
                <a:close/>
                <a:moveTo>
                  <a:pt x="77121" y="6582"/>
                </a:moveTo>
                <a:cubicBezTo>
                  <a:pt x="76991" y="6582"/>
                  <a:pt x="76858" y="6628"/>
                  <a:pt x="76750" y="6728"/>
                </a:cubicBezTo>
                <a:cubicBezTo>
                  <a:pt x="76410" y="7068"/>
                  <a:pt x="76637" y="7657"/>
                  <a:pt x="77113" y="7657"/>
                </a:cubicBezTo>
                <a:cubicBezTo>
                  <a:pt x="77407" y="7657"/>
                  <a:pt x="77656" y="7431"/>
                  <a:pt x="77656" y="7136"/>
                </a:cubicBezTo>
                <a:cubicBezTo>
                  <a:pt x="77672" y="6796"/>
                  <a:pt x="77402" y="6582"/>
                  <a:pt x="77121" y="6582"/>
                </a:cubicBezTo>
                <a:close/>
                <a:moveTo>
                  <a:pt x="239923" y="6728"/>
                </a:moveTo>
                <a:cubicBezTo>
                  <a:pt x="239515" y="6728"/>
                  <a:pt x="239311" y="7227"/>
                  <a:pt x="239606" y="7521"/>
                </a:cubicBezTo>
                <a:cubicBezTo>
                  <a:pt x="239702" y="7618"/>
                  <a:pt x="239820" y="7661"/>
                  <a:pt x="239935" y="7661"/>
                </a:cubicBezTo>
                <a:cubicBezTo>
                  <a:pt x="240173" y="7661"/>
                  <a:pt x="240398" y="7479"/>
                  <a:pt x="240398" y="7204"/>
                </a:cubicBezTo>
                <a:cubicBezTo>
                  <a:pt x="240398" y="6932"/>
                  <a:pt x="240195" y="6728"/>
                  <a:pt x="239923" y="6728"/>
                </a:cubicBezTo>
                <a:close/>
                <a:moveTo>
                  <a:pt x="264109" y="6364"/>
                </a:moveTo>
                <a:cubicBezTo>
                  <a:pt x="263553" y="6364"/>
                  <a:pt x="263246" y="7058"/>
                  <a:pt x="263663" y="7476"/>
                </a:cubicBezTo>
                <a:cubicBezTo>
                  <a:pt x="263801" y="7621"/>
                  <a:pt x="263975" y="7687"/>
                  <a:pt x="264146" y="7687"/>
                </a:cubicBezTo>
                <a:cubicBezTo>
                  <a:pt x="264481" y="7687"/>
                  <a:pt x="264804" y="7436"/>
                  <a:pt x="264819" y="7046"/>
                </a:cubicBezTo>
                <a:cubicBezTo>
                  <a:pt x="264819" y="6660"/>
                  <a:pt x="264524" y="6366"/>
                  <a:pt x="264162" y="6366"/>
                </a:cubicBezTo>
                <a:cubicBezTo>
                  <a:pt x="264144" y="6365"/>
                  <a:pt x="264127" y="6364"/>
                  <a:pt x="264109" y="6364"/>
                </a:cubicBezTo>
                <a:close/>
                <a:moveTo>
                  <a:pt x="122306" y="6978"/>
                </a:moveTo>
                <a:cubicBezTo>
                  <a:pt x="121785" y="6978"/>
                  <a:pt x="121763" y="7748"/>
                  <a:pt x="122284" y="7748"/>
                </a:cubicBezTo>
                <a:cubicBezTo>
                  <a:pt x="122291" y="7748"/>
                  <a:pt x="122299" y="7748"/>
                  <a:pt x="122306" y="7748"/>
                </a:cubicBezTo>
                <a:cubicBezTo>
                  <a:pt x="122805" y="7748"/>
                  <a:pt x="122797" y="7000"/>
                  <a:pt x="122306" y="6978"/>
                </a:cubicBezTo>
                <a:close/>
                <a:moveTo>
                  <a:pt x="96776" y="6479"/>
                </a:moveTo>
                <a:cubicBezTo>
                  <a:pt x="96210" y="6479"/>
                  <a:pt x="95915" y="7159"/>
                  <a:pt x="96323" y="7567"/>
                </a:cubicBezTo>
                <a:cubicBezTo>
                  <a:pt x="96450" y="7702"/>
                  <a:pt x="96613" y="7762"/>
                  <a:pt x="96773" y="7762"/>
                </a:cubicBezTo>
                <a:cubicBezTo>
                  <a:pt x="97096" y="7762"/>
                  <a:pt x="97410" y="7515"/>
                  <a:pt x="97410" y="7136"/>
                </a:cubicBezTo>
                <a:cubicBezTo>
                  <a:pt x="97410" y="6774"/>
                  <a:pt x="97116" y="6479"/>
                  <a:pt x="96776" y="6479"/>
                </a:cubicBezTo>
                <a:close/>
                <a:moveTo>
                  <a:pt x="72593" y="6762"/>
                </a:moveTo>
                <a:cubicBezTo>
                  <a:pt x="72470" y="6762"/>
                  <a:pt x="72344" y="6808"/>
                  <a:pt x="72242" y="6910"/>
                </a:cubicBezTo>
                <a:cubicBezTo>
                  <a:pt x="71925" y="7227"/>
                  <a:pt x="72152" y="7770"/>
                  <a:pt x="72605" y="7770"/>
                </a:cubicBezTo>
                <a:cubicBezTo>
                  <a:pt x="72854" y="7770"/>
                  <a:pt x="73080" y="7544"/>
                  <a:pt x="73103" y="7272"/>
                </a:cubicBezTo>
                <a:cubicBezTo>
                  <a:pt x="73103" y="6965"/>
                  <a:pt x="72853" y="6762"/>
                  <a:pt x="72593" y="6762"/>
                </a:cubicBezTo>
                <a:close/>
                <a:moveTo>
                  <a:pt x="3276" y="6551"/>
                </a:moveTo>
                <a:cubicBezTo>
                  <a:pt x="3139" y="6551"/>
                  <a:pt x="2998" y="6599"/>
                  <a:pt x="2878" y="6706"/>
                </a:cubicBezTo>
                <a:cubicBezTo>
                  <a:pt x="2447" y="7068"/>
                  <a:pt x="2696" y="7748"/>
                  <a:pt x="3240" y="7770"/>
                </a:cubicBezTo>
                <a:cubicBezTo>
                  <a:pt x="3254" y="7771"/>
                  <a:pt x="3269" y="7772"/>
                  <a:pt x="3283" y="7772"/>
                </a:cubicBezTo>
                <a:cubicBezTo>
                  <a:pt x="3604" y="7772"/>
                  <a:pt x="3875" y="7530"/>
                  <a:pt x="3897" y="7204"/>
                </a:cubicBezTo>
                <a:cubicBezTo>
                  <a:pt x="3913" y="6821"/>
                  <a:pt x="3603" y="6551"/>
                  <a:pt x="3276" y="6551"/>
                </a:cubicBezTo>
                <a:close/>
                <a:moveTo>
                  <a:pt x="24240" y="7453"/>
                </a:moveTo>
                <a:cubicBezTo>
                  <a:pt x="24172" y="7453"/>
                  <a:pt x="24126" y="7521"/>
                  <a:pt x="24081" y="7589"/>
                </a:cubicBezTo>
                <a:cubicBezTo>
                  <a:pt x="24149" y="7657"/>
                  <a:pt x="24194" y="7748"/>
                  <a:pt x="24285" y="7770"/>
                </a:cubicBezTo>
                <a:cubicBezTo>
                  <a:pt x="24293" y="7772"/>
                  <a:pt x="24301" y="7773"/>
                  <a:pt x="24308" y="7773"/>
                </a:cubicBezTo>
                <a:cubicBezTo>
                  <a:pt x="24384" y="7773"/>
                  <a:pt x="24429" y="7676"/>
                  <a:pt x="24512" y="7635"/>
                </a:cubicBezTo>
                <a:lnTo>
                  <a:pt x="24512" y="7544"/>
                </a:lnTo>
                <a:cubicBezTo>
                  <a:pt x="24421" y="7499"/>
                  <a:pt x="24330" y="7453"/>
                  <a:pt x="24240" y="7453"/>
                </a:cubicBezTo>
                <a:close/>
                <a:moveTo>
                  <a:pt x="13770" y="6977"/>
                </a:moveTo>
                <a:cubicBezTo>
                  <a:pt x="13424" y="6977"/>
                  <a:pt x="13236" y="7414"/>
                  <a:pt x="13479" y="7657"/>
                </a:cubicBezTo>
                <a:cubicBezTo>
                  <a:pt x="13562" y="7748"/>
                  <a:pt x="13668" y="7788"/>
                  <a:pt x="13772" y="7788"/>
                </a:cubicBezTo>
                <a:cubicBezTo>
                  <a:pt x="13980" y="7788"/>
                  <a:pt x="14182" y="7627"/>
                  <a:pt x="14182" y="7385"/>
                </a:cubicBezTo>
                <a:cubicBezTo>
                  <a:pt x="14182" y="7159"/>
                  <a:pt x="14000" y="6978"/>
                  <a:pt x="13796" y="6978"/>
                </a:cubicBezTo>
                <a:cubicBezTo>
                  <a:pt x="13788" y="6977"/>
                  <a:pt x="13779" y="6977"/>
                  <a:pt x="13770" y="6977"/>
                </a:cubicBezTo>
                <a:close/>
                <a:moveTo>
                  <a:pt x="259563" y="6457"/>
                </a:moveTo>
                <a:cubicBezTo>
                  <a:pt x="259178" y="6457"/>
                  <a:pt x="258884" y="6751"/>
                  <a:pt x="258884" y="7114"/>
                </a:cubicBezTo>
                <a:cubicBezTo>
                  <a:pt x="258884" y="7514"/>
                  <a:pt x="259218" y="7788"/>
                  <a:pt x="259561" y="7788"/>
                </a:cubicBezTo>
                <a:cubicBezTo>
                  <a:pt x="259722" y="7788"/>
                  <a:pt x="259886" y="7727"/>
                  <a:pt x="260016" y="7589"/>
                </a:cubicBezTo>
                <a:cubicBezTo>
                  <a:pt x="260447" y="7181"/>
                  <a:pt x="260152" y="6457"/>
                  <a:pt x="259563" y="6457"/>
                </a:cubicBezTo>
                <a:close/>
                <a:moveTo>
                  <a:pt x="111795" y="6570"/>
                </a:moveTo>
                <a:cubicBezTo>
                  <a:pt x="111455" y="6570"/>
                  <a:pt x="111183" y="6842"/>
                  <a:pt x="111183" y="7181"/>
                </a:cubicBezTo>
                <a:cubicBezTo>
                  <a:pt x="111183" y="7549"/>
                  <a:pt x="111484" y="7792"/>
                  <a:pt x="111797" y="7792"/>
                </a:cubicBezTo>
                <a:cubicBezTo>
                  <a:pt x="111948" y="7792"/>
                  <a:pt x="112101" y="7737"/>
                  <a:pt x="112225" y="7612"/>
                </a:cubicBezTo>
                <a:cubicBezTo>
                  <a:pt x="112611" y="7227"/>
                  <a:pt x="112339" y="6570"/>
                  <a:pt x="111795" y="6570"/>
                </a:cubicBezTo>
                <a:close/>
                <a:moveTo>
                  <a:pt x="68029" y="6932"/>
                </a:moveTo>
                <a:cubicBezTo>
                  <a:pt x="67621" y="6932"/>
                  <a:pt x="67417" y="7408"/>
                  <a:pt x="67712" y="7702"/>
                </a:cubicBezTo>
                <a:cubicBezTo>
                  <a:pt x="67798" y="7789"/>
                  <a:pt x="67904" y="7827"/>
                  <a:pt x="68010" y="7827"/>
                </a:cubicBezTo>
                <a:cubicBezTo>
                  <a:pt x="68237" y="7827"/>
                  <a:pt x="68459" y="7648"/>
                  <a:pt x="68459" y="7385"/>
                </a:cubicBezTo>
                <a:cubicBezTo>
                  <a:pt x="68459" y="7136"/>
                  <a:pt x="68255" y="6932"/>
                  <a:pt x="68029" y="6932"/>
                </a:cubicBezTo>
                <a:close/>
                <a:moveTo>
                  <a:pt x="63454" y="7111"/>
                </a:moveTo>
                <a:cubicBezTo>
                  <a:pt x="63264" y="7111"/>
                  <a:pt x="63079" y="7235"/>
                  <a:pt x="63090" y="7476"/>
                </a:cubicBezTo>
                <a:cubicBezTo>
                  <a:pt x="63090" y="7722"/>
                  <a:pt x="63273" y="7841"/>
                  <a:pt x="63458" y="7841"/>
                </a:cubicBezTo>
                <a:cubicBezTo>
                  <a:pt x="63647" y="7841"/>
                  <a:pt x="63838" y="7717"/>
                  <a:pt x="63838" y="7476"/>
                </a:cubicBezTo>
                <a:cubicBezTo>
                  <a:pt x="63827" y="7230"/>
                  <a:pt x="63638" y="7111"/>
                  <a:pt x="63454" y="7111"/>
                </a:cubicBezTo>
                <a:close/>
                <a:moveTo>
                  <a:pt x="92200" y="6592"/>
                </a:moveTo>
                <a:cubicBezTo>
                  <a:pt x="91860" y="6592"/>
                  <a:pt x="91588" y="6887"/>
                  <a:pt x="91588" y="7227"/>
                </a:cubicBezTo>
                <a:cubicBezTo>
                  <a:pt x="91588" y="7611"/>
                  <a:pt x="91901" y="7860"/>
                  <a:pt x="92229" y="7860"/>
                </a:cubicBezTo>
                <a:cubicBezTo>
                  <a:pt x="92385" y="7860"/>
                  <a:pt x="92544" y="7804"/>
                  <a:pt x="92676" y="7680"/>
                </a:cubicBezTo>
                <a:cubicBezTo>
                  <a:pt x="93061" y="7272"/>
                  <a:pt x="92766" y="6592"/>
                  <a:pt x="92200" y="6592"/>
                </a:cubicBezTo>
                <a:close/>
                <a:moveTo>
                  <a:pt x="58922" y="7272"/>
                </a:moveTo>
                <a:cubicBezTo>
                  <a:pt x="58763" y="7295"/>
                  <a:pt x="58628" y="7385"/>
                  <a:pt x="58628" y="7589"/>
                </a:cubicBezTo>
                <a:cubicBezTo>
                  <a:pt x="58650" y="7770"/>
                  <a:pt x="58792" y="7861"/>
                  <a:pt x="58933" y="7861"/>
                </a:cubicBezTo>
                <a:cubicBezTo>
                  <a:pt x="59075" y="7861"/>
                  <a:pt x="59217" y="7770"/>
                  <a:pt x="59239" y="7589"/>
                </a:cubicBezTo>
                <a:cubicBezTo>
                  <a:pt x="59239" y="7385"/>
                  <a:pt x="59126" y="7295"/>
                  <a:pt x="58922" y="7272"/>
                </a:cubicBezTo>
                <a:close/>
                <a:moveTo>
                  <a:pt x="255010" y="6615"/>
                </a:moveTo>
                <a:cubicBezTo>
                  <a:pt x="254421" y="6615"/>
                  <a:pt x="254126" y="7340"/>
                  <a:pt x="254534" y="7748"/>
                </a:cubicBezTo>
                <a:cubicBezTo>
                  <a:pt x="254672" y="7878"/>
                  <a:pt x="254838" y="7937"/>
                  <a:pt x="254999" y="7937"/>
                </a:cubicBezTo>
                <a:cubicBezTo>
                  <a:pt x="255342" y="7937"/>
                  <a:pt x="255667" y="7673"/>
                  <a:pt x="255667" y="7272"/>
                </a:cubicBezTo>
                <a:cubicBezTo>
                  <a:pt x="255667" y="6910"/>
                  <a:pt x="255372" y="6615"/>
                  <a:pt x="255010" y="6615"/>
                </a:cubicBezTo>
                <a:close/>
                <a:moveTo>
                  <a:pt x="87640" y="6701"/>
                </a:moveTo>
                <a:cubicBezTo>
                  <a:pt x="87337" y="6701"/>
                  <a:pt x="87042" y="6920"/>
                  <a:pt x="87012" y="7272"/>
                </a:cubicBezTo>
                <a:cubicBezTo>
                  <a:pt x="86990" y="7612"/>
                  <a:pt x="87239" y="7929"/>
                  <a:pt x="87579" y="7952"/>
                </a:cubicBezTo>
                <a:lnTo>
                  <a:pt x="87579" y="7929"/>
                </a:lnTo>
                <a:cubicBezTo>
                  <a:pt x="87597" y="7931"/>
                  <a:pt x="87615" y="7931"/>
                  <a:pt x="87633" y="7931"/>
                </a:cubicBezTo>
                <a:cubicBezTo>
                  <a:pt x="88145" y="7931"/>
                  <a:pt x="88450" y="7325"/>
                  <a:pt x="88100" y="6910"/>
                </a:cubicBezTo>
                <a:cubicBezTo>
                  <a:pt x="87972" y="6766"/>
                  <a:pt x="87805" y="6701"/>
                  <a:pt x="87640" y="6701"/>
                </a:cubicBezTo>
                <a:close/>
                <a:moveTo>
                  <a:pt x="107237" y="6705"/>
                </a:moveTo>
                <a:cubicBezTo>
                  <a:pt x="106689" y="6705"/>
                  <a:pt x="106410" y="7369"/>
                  <a:pt x="106811" y="7770"/>
                </a:cubicBezTo>
                <a:cubicBezTo>
                  <a:pt x="106939" y="7905"/>
                  <a:pt x="107099" y="7966"/>
                  <a:pt x="107255" y="7966"/>
                </a:cubicBezTo>
                <a:cubicBezTo>
                  <a:pt x="107572" y="7966"/>
                  <a:pt x="107876" y="7719"/>
                  <a:pt x="107876" y="7340"/>
                </a:cubicBezTo>
                <a:cubicBezTo>
                  <a:pt x="107899" y="7000"/>
                  <a:pt x="107627" y="6706"/>
                  <a:pt x="107264" y="6706"/>
                </a:cubicBezTo>
                <a:cubicBezTo>
                  <a:pt x="107255" y="6705"/>
                  <a:pt x="107246" y="6705"/>
                  <a:pt x="107237" y="6705"/>
                </a:cubicBezTo>
                <a:close/>
                <a:moveTo>
                  <a:pt x="19640" y="7399"/>
                </a:moveTo>
                <a:cubicBezTo>
                  <a:pt x="19494" y="7399"/>
                  <a:pt x="19392" y="7522"/>
                  <a:pt x="19392" y="7680"/>
                </a:cubicBezTo>
                <a:cubicBezTo>
                  <a:pt x="19392" y="7838"/>
                  <a:pt x="19505" y="7974"/>
                  <a:pt x="19686" y="7974"/>
                </a:cubicBezTo>
                <a:cubicBezTo>
                  <a:pt x="19868" y="7974"/>
                  <a:pt x="19958" y="7861"/>
                  <a:pt x="20003" y="7612"/>
                </a:cubicBezTo>
                <a:cubicBezTo>
                  <a:pt x="19913" y="7544"/>
                  <a:pt x="19822" y="7408"/>
                  <a:pt x="19709" y="7408"/>
                </a:cubicBezTo>
                <a:cubicBezTo>
                  <a:pt x="19685" y="7402"/>
                  <a:pt x="19662" y="7399"/>
                  <a:pt x="19640" y="7399"/>
                </a:cubicBezTo>
                <a:close/>
                <a:moveTo>
                  <a:pt x="9198" y="6955"/>
                </a:moveTo>
                <a:cubicBezTo>
                  <a:pt x="8745" y="6955"/>
                  <a:pt x="8496" y="7499"/>
                  <a:pt x="8813" y="7838"/>
                </a:cubicBezTo>
                <a:cubicBezTo>
                  <a:pt x="8921" y="7955"/>
                  <a:pt x="9059" y="8007"/>
                  <a:pt x="9193" y="8007"/>
                </a:cubicBezTo>
                <a:cubicBezTo>
                  <a:pt x="9453" y="8007"/>
                  <a:pt x="9704" y="7812"/>
                  <a:pt x="9719" y="7499"/>
                </a:cubicBezTo>
                <a:cubicBezTo>
                  <a:pt x="9741" y="7204"/>
                  <a:pt x="9492" y="6955"/>
                  <a:pt x="9198" y="6955"/>
                </a:cubicBezTo>
                <a:close/>
                <a:moveTo>
                  <a:pt x="49822" y="7631"/>
                </a:moveTo>
                <a:cubicBezTo>
                  <a:pt x="49812" y="7631"/>
                  <a:pt x="49802" y="7632"/>
                  <a:pt x="49793" y="7635"/>
                </a:cubicBezTo>
                <a:cubicBezTo>
                  <a:pt x="49702" y="7635"/>
                  <a:pt x="49589" y="7770"/>
                  <a:pt x="49611" y="7816"/>
                </a:cubicBezTo>
                <a:cubicBezTo>
                  <a:pt x="49634" y="7906"/>
                  <a:pt x="49702" y="7997"/>
                  <a:pt x="49815" y="8020"/>
                </a:cubicBezTo>
                <a:cubicBezTo>
                  <a:pt x="49883" y="8020"/>
                  <a:pt x="49974" y="7929"/>
                  <a:pt x="50065" y="7861"/>
                </a:cubicBezTo>
                <a:lnTo>
                  <a:pt x="50065" y="7770"/>
                </a:lnTo>
                <a:cubicBezTo>
                  <a:pt x="49984" y="7710"/>
                  <a:pt x="49903" y="7631"/>
                  <a:pt x="49822" y="7631"/>
                </a:cubicBezTo>
                <a:close/>
                <a:moveTo>
                  <a:pt x="270055" y="6641"/>
                </a:moveTo>
                <a:cubicBezTo>
                  <a:pt x="269669" y="6641"/>
                  <a:pt x="269308" y="6978"/>
                  <a:pt x="269372" y="7431"/>
                </a:cubicBezTo>
                <a:cubicBezTo>
                  <a:pt x="269417" y="7680"/>
                  <a:pt x="269576" y="7884"/>
                  <a:pt x="269803" y="7997"/>
                </a:cubicBezTo>
                <a:lnTo>
                  <a:pt x="269803" y="7974"/>
                </a:lnTo>
                <a:cubicBezTo>
                  <a:pt x="269871" y="7997"/>
                  <a:pt x="269961" y="7997"/>
                  <a:pt x="270052" y="8020"/>
                </a:cubicBezTo>
                <a:cubicBezTo>
                  <a:pt x="270686" y="8020"/>
                  <a:pt x="270981" y="7227"/>
                  <a:pt x="270505" y="6819"/>
                </a:cubicBezTo>
                <a:cubicBezTo>
                  <a:pt x="270368" y="6696"/>
                  <a:pt x="270210" y="6641"/>
                  <a:pt x="270055" y="6641"/>
                </a:cubicBezTo>
                <a:close/>
                <a:moveTo>
                  <a:pt x="250434" y="6728"/>
                </a:moveTo>
                <a:cubicBezTo>
                  <a:pt x="250071" y="6728"/>
                  <a:pt x="249800" y="7023"/>
                  <a:pt x="249777" y="7385"/>
                </a:cubicBezTo>
                <a:cubicBezTo>
                  <a:pt x="249777" y="7769"/>
                  <a:pt x="250100" y="8028"/>
                  <a:pt x="250435" y="8028"/>
                </a:cubicBezTo>
                <a:cubicBezTo>
                  <a:pt x="250594" y="8028"/>
                  <a:pt x="250756" y="7970"/>
                  <a:pt x="250887" y="7838"/>
                </a:cubicBezTo>
                <a:cubicBezTo>
                  <a:pt x="251295" y="7431"/>
                  <a:pt x="251023" y="6728"/>
                  <a:pt x="250434" y="6728"/>
                </a:cubicBezTo>
                <a:close/>
                <a:moveTo>
                  <a:pt x="117776" y="6932"/>
                </a:moveTo>
                <a:lnTo>
                  <a:pt x="117753" y="6955"/>
                </a:lnTo>
                <a:cubicBezTo>
                  <a:pt x="117744" y="6955"/>
                  <a:pt x="117735" y="6954"/>
                  <a:pt x="117726" y="6954"/>
                </a:cubicBezTo>
                <a:cubicBezTo>
                  <a:pt x="117267" y="6954"/>
                  <a:pt x="117012" y="7528"/>
                  <a:pt x="117345" y="7861"/>
                </a:cubicBezTo>
                <a:cubicBezTo>
                  <a:pt x="117458" y="7981"/>
                  <a:pt x="117597" y="8034"/>
                  <a:pt x="117734" y="8034"/>
                </a:cubicBezTo>
                <a:cubicBezTo>
                  <a:pt x="118010" y="8034"/>
                  <a:pt x="118274" y="7817"/>
                  <a:pt x="118274" y="7499"/>
                </a:cubicBezTo>
                <a:cubicBezTo>
                  <a:pt x="118274" y="7204"/>
                  <a:pt x="118070" y="6955"/>
                  <a:pt x="117776" y="6932"/>
                </a:cubicBezTo>
                <a:close/>
                <a:moveTo>
                  <a:pt x="54307" y="7490"/>
                </a:moveTo>
                <a:cubicBezTo>
                  <a:pt x="54177" y="7490"/>
                  <a:pt x="54080" y="7610"/>
                  <a:pt x="54120" y="7748"/>
                </a:cubicBezTo>
                <a:cubicBezTo>
                  <a:pt x="54120" y="7861"/>
                  <a:pt x="54233" y="7952"/>
                  <a:pt x="54301" y="8042"/>
                </a:cubicBezTo>
                <a:lnTo>
                  <a:pt x="54437" y="8042"/>
                </a:lnTo>
                <a:cubicBezTo>
                  <a:pt x="54482" y="7929"/>
                  <a:pt x="54618" y="7838"/>
                  <a:pt x="54595" y="7748"/>
                </a:cubicBezTo>
                <a:cubicBezTo>
                  <a:pt x="54573" y="7612"/>
                  <a:pt x="54482" y="7521"/>
                  <a:pt x="54369" y="7499"/>
                </a:cubicBezTo>
                <a:cubicBezTo>
                  <a:pt x="54348" y="7493"/>
                  <a:pt x="54327" y="7490"/>
                  <a:pt x="54307" y="7490"/>
                </a:cubicBezTo>
                <a:close/>
                <a:moveTo>
                  <a:pt x="30016" y="7838"/>
                </a:moveTo>
                <a:lnTo>
                  <a:pt x="29971" y="7929"/>
                </a:lnTo>
                <a:cubicBezTo>
                  <a:pt x="30039" y="7974"/>
                  <a:pt x="30130" y="8065"/>
                  <a:pt x="30220" y="8065"/>
                </a:cubicBezTo>
                <a:cubicBezTo>
                  <a:pt x="30288" y="8065"/>
                  <a:pt x="30333" y="7952"/>
                  <a:pt x="30447" y="7838"/>
                </a:cubicBezTo>
                <a:close/>
                <a:moveTo>
                  <a:pt x="278434" y="7136"/>
                </a:moveTo>
                <a:lnTo>
                  <a:pt x="278751" y="7748"/>
                </a:lnTo>
                <a:cubicBezTo>
                  <a:pt x="278569" y="7838"/>
                  <a:pt x="278343" y="7952"/>
                  <a:pt x="278139" y="8065"/>
                </a:cubicBezTo>
                <a:cubicBezTo>
                  <a:pt x="278048" y="7861"/>
                  <a:pt x="277912" y="7657"/>
                  <a:pt x="277822" y="7476"/>
                </a:cubicBezTo>
                <a:lnTo>
                  <a:pt x="278434" y="7136"/>
                </a:lnTo>
                <a:close/>
                <a:moveTo>
                  <a:pt x="102675" y="6788"/>
                </a:moveTo>
                <a:cubicBezTo>
                  <a:pt x="102516" y="6788"/>
                  <a:pt x="102351" y="6846"/>
                  <a:pt x="102213" y="6978"/>
                </a:cubicBezTo>
                <a:cubicBezTo>
                  <a:pt x="101805" y="7385"/>
                  <a:pt x="102099" y="8088"/>
                  <a:pt x="102688" y="8088"/>
                </a:cubicBezTo>
                <a:cubicBezTo>
                  <a:pt x="103028" y="8065"/>
                  <a:pt x="103323" y="7793"/>
                  <a:pt x="103323" y="7431"/>
                </a:cubicBezTo>
                <a:cubicBezTo>
                  <a:pt x="103323" y="7047"/>
                  <a:pt x="103010" y="6788"/>
                  <a:pt x="102675" y="6788"/>
                </a:cubicBezTo>
                <a:close/>
                <a:moveTo>
                  <a:pt x="245879" y="6865"/>
                </a:moveTo>
                <a:cubicBezTo>
                  <a:pt x="245728" y="6865"/>
                  <a:pt x="245575" y="6921"/>
                  <a:pt x="245450" y="7046"/>
                </a:cubicBezTo>
                <a:cubicBezTo>
                  <a:pt x="245065" y="7431"/>
                  <a:pt x="245360" y="8088"/>
                  <a:pt x="245903" y="8088"/>
                </a:cubicBezTo>
                <a:cubicBezTo>
                  <a:pt x="246243" y="8088"/>
                  <a:pt x="246515" y="7816"/>
                  <a:pt x="246515" y="7476"/>
                </a:cubicBezTo>
                <a:cubicBezTo>
                  <a:pt x="246500" y="7108"/>
                  <a:pt x="246194" y="6865"/>
                  <a:pt x="245879" y="6865"/>
                </a:cubicBezTo>
                <a:close/>
                <a:moveTo>
                  <a:pt x="83091" y="6888"/>
                </a:moveTo>
                <a:cubicBezTo>
                  <a:pt x="82941" y="6888"/>
                  <a:pt x="82788" y="6943"/>
                  <a:pt x="82663" y="7068"/>
                </a:cubicBezTo>
                <a:cubicBezTo>
                  <a:pt x="82278" y="7453"/>
                  <a:pt x="82550" y="8110"/>
                  <a:pt x="83093" y="8110"/>
                </a:cubicBezTo>
                <a:cubicBezTo>
                  <a:pt x="83433" y="8088"/>
                  <a:pt x="83705" y="7816"/>
                  <a:pt x="83705" y="7499"/>
                </a:cubicBezTo>
                <a:cubicBezTo>
                  <a:pt x="83705" y="7131"/>
                  <a:pt x="83405" y="6888"/>
                  <a:pt x="83091" y="6888"/>
                </a:cubicBezTo>
                <a:close/>
                <a:moveTo>
                  <a:pt x="45035" y="7861"/>
                </a:moveTo>
                <a:lnTo>
                  <a:pt x="44990" y="7929"/>
                </a:lnTo>
                <a:cubicBezTo>
                  <a:pt x="45058" y="7997"/>
                  <a:pt x="45149" y="8133"/>
                  <a:pt x="45217" y="8133"/>
                </a:cubicBezTo>
                <a:cubicBezTo>
                  <a:pt x="45307" y="8133"/>
                  <a:pt x="45375" y="8020"/>
                  <a:pt x="45466" y="7952"/>
                </a:cubicBezTo>
                <a:lnTo>
                  <a:pt x="45398" y="7861"/>
                </a:lnTo>
                <a:close/>
                <a:moveTo>
                  <a:pt x="241305" y="7046"/>
                </a:moveTo>
                <a:cubicBezTo>
                  <a:pt x="241010" y="7046"/>
                  <a:pt x="240761" y="7295"/>
                  <a:pt x="240761" y="7589"/>
                </a:cubicBezTo>
                <a:cubicBezTo>
                  <a:pt x="240745" y="7912"/>
                  <a:pt x="241012" y="8142"/>
                  <a:pt x="241292" y="8142"/>
                </a:cubicBezTo>
                <a:cubicBezTo>
                  <a:pt x="241424" y="8142"/>
                  <a:pt x="241558" y="8091"/>
                  <a:pt x="241667" y="7974"/>
                </a:cubicBezTo>
                <a:cubicBezTo>
                  <a:pt x="242029" y="7635"/>
                  <a:pt x="241780" y="7046"/>
                  <a:pt x="241305" y="7046"/>
                </a:cubicBezTo>
                <a:close/>
                <a:moveTo>
                  <a:pt x="78513" y="7010"/>
                </a:moveTo>
                <a:cubicBezTo>
                  <a:pt x="78372" y="7010"/>
                  <a:pt x="78228" y="7063"/>
                  <a:pt x="78109" y="7181"/>
                </a:cubicBezTo>
                <a:cubicBezTo>
                  <a:pt x="77747" y="7544"/>
                  <a:pt x="78019" y="8156"/>
                  <a:pt x="78517" y="8156"/>
                </a:cubicBezTo>
                <a:cubicBezTo>
                  <a:pt x="78834" y="8156"/>
                  <a:pt x="79084" y="7884"/>
                  <a:pt x="79084" y="7589"/>
                </a:cubicBezTo>
                <a:cubicBezTo>
                  <a:pt x="79084" y="7238"/>
                  <a:pt x="78806" y="7010"/>
                  <a:pt x="78513" y="7010"/>
                </a:cubicBezTo>
                <a:close/>
                <a:moveTo>
                  <a:pt x="236765" y="7322"/>
                </a:moveTo>
                <a:cubicBezTo>
                  <a:pt x="236658" y="7322"/>
                  <a:pt x="236547" y="7363"/>
                  <a:pt x="236457" y="7453"/>
                </a:cubicBezTo>
                <a:cubicBezTo>
                  <a:pt x="236208" y="7725"/>
                  <a:pt x="236411" y="8156"/>
                  <a:pt x="236797" y="8156"/>
                </a:cubicBezTo>
                <a:cubicBezTo>
                  <a:pt x="237023" y="8133"/>
                  <a:pt x="237182" y="7952"/>
                  <a:pt x="237182" y="7725"/>
                </a:cubicBezTo>
                <a:cubicBezTo>
                  <a:pt x="237182" y="7484"/>
                  <a:pt x="236980" y="7322"/>
                  <a:pt x="236765" y="7322"/>
                </a:cubicBezTo>
                <a:close/>
                <a:moveTo>
                  <a:pt x="123665" y="7408"/>
                </a:moveTo>
                <a:cubicBezTo>
                  <a:pt x="123462" y="7408"/>
                  <a:pt x="123303" y="7567"/>
                  <a:pt x="123303" y="7770"/>
                </a:cubicBezTo>
                <a:cubicBezTo>
                  <a:pt x="123287" y="8006"/>
                  <a:pt x="123479" y="8166"/>
                  <a:pt x="123680" y="8166"/>
                </a:cubicBezTo>
                <a:cubicBezTo>
                  <a:pt x="123770" y="8166"/>
                  <a:pt x="123861" y="8134"/>
                  <a:pt x="123937" y="8065"/>
                </a:cubicBezTo>
                <a:cubicBezTo>
                  <a:pt x="124164" y="7816"/>
                  <a:pt x="124005" y="7408"/>
                  <a:pt x="123665" y="7408"/>
                </a:cubicBezTo>
                <a:close/>
                <a:moveTo>
                  <a:pt x="265521" y="6796"/>
                </a:moveTo>
                <a:cubicBezTo>
                  <a:pt x="265136" y="6796"/>
                  <a:pt x="264841" y="7091"/>
                  <a:pt x="264841" y="7476"/>
                </a:cubicBezTo>
                <a:cubicBezTo>
                  <a:pt x="264826" y="7893"/>
                  <a:pt x="265168" y="8173"/>
                  <a:pt x="265524" y="8173"/>
                </a:cubicBezTo>
                <a:cubicBezTo>
                  <a:pt x="265690" y="8173"/>
                  <a:pt x="265860" y="8111"/>
                  <a:pt x="265997" y="7974"/>
                </a:cubicBezTo>
                <a:cubicBezTo>
                  <a:pt x="266427" y="7544"/>
                  <a:pt x="266133" y="6796"/>
                  <a:pt x="265521" y="6796"/>
                </a:cubicBezTo>
                <a:close/>
                <a:moveTo>
                  <a:pt x="98130" y="6886"/>
                </a:moveTo>
                <a:cubicBezTo>
                  <a:pt x="97559" y="6886"/>
                  <a:pt x="97258" y="7573"/>
                  <a:pt x="97659" y="7974"/>
                </a:cubicBezTo>
                <a:cubicBezTo>
                  <a:pt x="97797" y="8120"/>
                  <a:pt x="97968" y="8185"/>
                  <a:pt x="98136" y="8185"/>
                </a:cubicBezTo>
                <a:cubicBezTo>
                  <a:pt x="98464" y="8185"/>
                  <a:pt x="98777" y="7934"/>
                  <a:pt x="98792" y="7544"/>
                </a:cubicBezTo>
                <a:cubicBezTo>
                  <a:pt x="98792" y="7181"/>
                  <a:pt x="98498" y="6887"/>
                  <a:pt x="98158" y="6887"/>
                </a:cubicBezTo>
                <a:cubicBezTo>
                  <a:pt x="98148" y="6887"/>
                  <a:pt x="98139" y="6886"/>
                  <a:pt x="98130" y="6886"/>
                </a:cubicBezTo>
                <a:close/>
                <a:moveTo>
                  <a:pt x="4644" y="6978"/>
                </a:moveTo>
                <a:cubicBezTo>
                  <a:pt x="4101" y="6978"/>
                  <a:pt x="3829" y="7635"/>
                  <a:pt x="4214" y="8020"/>
                </a:cubicBezTo>
                <a:cubicBezTo>
                  <a:pt x="4346" y="8144"/>
                  <a:pt x="4504" y="8200"/>
                  <a:pt x="4657" y="8200"/>
                </a:cubicBezTo>
                <a:cubicBezTo>
                  <a:pt x="4976" y="8200"/>
                  <a:pt x="5271" y="7957"/>
                  <a:pt x="5256" y="7589"/>
                </a:cubicBezTo>
                <a:cubicBezTo>
                  <a:pt x="5256" y="7249"/>
                  <a:pt x="4984" y="6978"/>
                  <a:pt x="4644" y="6978"/>
                </a:cubicBezTo>
                <a:close/>
                <a:moveTo>
                  <a:pt x="15153" y="7351"/>
                </a:moveTo>
                <a:cubicBezTo>
                  <a:pt x="15052" y="7351"/>
                  <a:pt x="14947" y="7390"/>
                  <a:pt x="14861" y="7476"/>
                </a:cubicBezTo>
                <a:cubicBezTo>
                  <a:pt x="14589" y="7725"/>
                  <a:pt x="14771" y="8201"/>
                  <a:pt x="15156" y="8201"/>
                </a:cubicBezTo>
                <a:cubicBezTo>
                  <a:pt x="15382" y="8201"/>
                  <a:pt x="15563" y="8020"/>
                  <a:pt x="15563" y="7793"/>
                </a:cubicBezTo>
                <a:cubicBezTo>
                  <a:pt x="15579" y="7530"/>
                  <a:pt x="15372" y="7351"/>
                  <a:pt x="15153" y="7351"/>
                </a:cubicBezTo>
                <a:close/>
                <a:moveTo>
                  <a:pt x="40527" y="7997"/>
                </a:moveTo>
                <a:lnTo>
                  <a:pt x="40460" y="8065"/>
                </a:lnTo>
                <a:cubicBezTo>
                  <a:pt x="40550" y="8133"/>
                  <a:pt x="40618" y="8224"/>
                  <a:pt x="40709" y="8224"/>
                </a:cubicBezTo>
                <a:cubicBezTo>
                  <a:pt x="40715" y="8226"/>
                  <a:pt x="40721" y="8226"/>
                  <a:pt x="40727" y="8226"/>
                </a:cubicBezTo>
                <a:cubicBezTo>
                  <a:pt x="40789" y="8226"/>
                  <a:pt x="40851" y="8127"/>
                  <a:pt x="40913" y="8065"/>
                </a:cubicBezTo>
                <a:lnTo>
                  <a:pt x="40867" y="7997"/>
                </a:lnTo>
                <a:close/>
                <a:moveTo>
                  <a:pt x="73964" y="7136"/>
                </a:moveTo>
                <a:cubicBezTo>
                  <a:pt x="73488" y="7159"/>
                  <a:pt x="73239" y="7748"/>
                  <a:pt x="73601" y="8088"/>
                </a:cubicBezTo>
                <a:cubicBezTo>
                  <a:pt x="73707" y="8193"/>
                  <a:pt x="73836" y="8239"/>
                  <a:pt x="73964" y="8239"/>
                </a:cubicBezTo>
                <a:cubicBezTo>
                  <a:pt x="74250" y="8239"/>
                  <a:pt x="74530" y="8008"/>
                  <a:pt x="74530" y="7680"/>
                </a:cubicBezTo>
                <a:cubicBezTo>
                  <a:pt x="74508" y="7385"/>
                  <a:pt x="74258" y="7136"/>
                  <a:pt x="73964" y="7136"/>
                </a:cubicBezTo>
                <a:close/>
                <a:moveTo>
                  <a:pt x="113153" y="7024"/>
                </a:moveTo>
                <a:cubicBezTo>
                  <a:pt x="113002" y="7024"/>
                  <a:pt x="112849" y="7079"/>
                  <a:pt x="112724" y="7204"/>
                </a:cubicBezTo>
                <a:cubicBezTo>
                  <a:pt x="112361" y="7589"/>
                  <a:pt x="112633" y="8246"/>
                  <a:pt x="113177" y="8246"/>
                </a:cubicBezTo>
                <a:cubicBezTo>
                  <a:pt x="113517" y="8246"/>
                  <a:pt x="113789" y="7974"/>
                  <a:pt x="113789" y="7635"/>
                </a:cubicBezTo>
                <a:cubicBezTo>
                  <a:pt x="113773" y="7267"/>
                  <a:pt x="113468" y="7024"/>
                  <a:pt x="113153" y="7024"/>
                </a:cubicBezTo>
                <a:close/>
                <a:moveTo>
                  <a:pt x="260945" y="6910"/>
                </a:moveTo>
                <a:cubicBezTo>
                  <a:pt x="260583" y="6910"/>
                  <a:pt x="260265" y="7204"/>
                  <a:pt x="260265" y="7589"/>
                </a:cubicBezTo>
                <a:cubicBezTo>
                  <a:pt x="260288" y="7861"/>
                  <a:pt x="260447" y="8110"/>
                  <a:pt x="260696" y="8246"/>
                </a:cubicBezTo>
                <a:lnTo>
                  <a:pt x="260673" y="8246"/>
                </a:lnTo>
                <a:cubicBezTo>
                  <a:pt x="260764" y="8246"/>
                  <a:pt x="260854" y="8246"/>
                  <a:pt x="260945" y="8269"/>
                </a:cubicBezTo>
                <a:cubicBezTo>
                  <a:pt x="261806" y="8201"/>
                  <a:pt x="261806" y="6955"/>
                  <a:pt x="260945" y="6910"/>
                </a:cubicBezTo>
                <a:close/>
                <a:moveTo>
                  <a:pt x="25667" y="7748"/>
                </a:moveTo>
                <a:cubicBezTo>
                  <a:pt x="25554" y="7793"/>
                  <a:pt x="25463" y="7884"/>
                  <a:pt x="25418" y="7997"/>
                </a:cubicBezTo>
                <a:cubicBezTo>
                  <a:pt x="25418" y="8088"/>
                  <a:pt x="25531" y="8178"/>
                  <a:pt x="25599" y="8269"/>
                </a:cubicBezTo>
                <a:lnTo>
                  <a:pt x="25712" y="8291"/>
                </a:lnTo>
                <a:cubicBezTo>
                  <a:pt x="25780" y="8178"/>
                  <a:pt x="25893" y="8088"/>
                  <a:pt x="25893" y="7974"/>
                </a:cubicBezTo>
                <a:cubicBezTo>
                  <a:pt x="25871" y="7884"/>
                  <a:pt x="25735" y="7748"/>
                  <a:pt x="25667" y="7748"/>
                </a:cubicBezTo>
                <a:close/>
                <a:moveTo>
                  <a:pt x="93604" y="6978"/>
                </a:moveTo>
                <a:cubicBezTo>
                  <a:pt x="93242" y="6978"/>
                  <a:pt x="92947" y="7272"/>
                  <a:pt x="92947" y="7635"/>
                </a:cubicBezTo>
                <a:cubicBezTo>
                  <a:pt x="92932" y="8023"/>
                  <a:pt x="93258" y="8295"/>
                  <a:pt x="93603" y="8295"/>
                </a:cubicBezTo>
                <a:cubicBezTo>
                  <a:pt x="93761" y="8295"/>
                  <a:pt x="93923" y="8238"/>
                  <a:pt x="94057" y="8110"/>
                </a:cubicBezTo>
                <a:cubicBezTo>
                  <a:pt x="94465" y="7702"/>
                  <a:pt x="94171" y="6978"/>
                  <a:pt x="93604" y="6978"/>
                </a:cubicBezTo>
                <a:close/>
                <a:moveTo>
                  <a:pt x="69433" y="7295"/>
                </a:moveTo>
                <a:cubicBezTo>
                  <a:pt x="68980" y="7295"/>
                  <a:pt x="68754" y="7838"/>
                  <a:pt x="69071" y="8156"/>
                </a:cubicBezTo>
                <a:cubicBezTo>
                  <a:pt x="69180" y="8258"/>
                  <a:pt x="69311" y="8303"/>
                  <a:pt x="69437" y="8303"/>
                </a:cubicBezTo>
                <a:cubicBezTo>
                  <a:pt x="69702" y="8303"/>
                  <a:pt x="69947" y="8100"/>
                  <a:pt x="69932" y="7793"/>
                </a:cubicBezTo>
                <a:cubicBezTo>
                  <a:pt x="69932" y="7521"/>
                  <a:pt x="69705" y="7295"/>
                  <a:pt x="69433" y="7295"/>
                </a:cubicBezTo>
                <a:close/>
                <a:moveTo>
                  <a:pt x="156" y="7044"/>
                </a:moveTo>
                <a:cubicBezTo>
                  <a:pt x="142" y="7044"/>
                  <a:pt x="128" y="7045"/>
                  <a:pt x="114" y="7046"/>
                </a:cubicBezTo>
                <a:lnTo>
                  <a:pt x="114" y="8337"/>
                </a:lnTo>
                <a:cubicBezTo>
                  <a:pt x="127" y="8338"/>
                  <a:pt x="140" y="8338"/>
                  <a:pt x="153" y="8338"/>
                </a:cubicBezTo>
                <a:cubicBezTo>
                  <a:pt x="518" y="8338"/>
                  <a:pt x="793" y="8029"/>
                  <a:pt x="793" y="7657"/>
                </a:cubicBezTo>
                <a:cubicBezTo>
                  <a:pt x="772" y="7309"/>
                  <a:pt x="499" y="7044"/>
                  <a:pt x="156" y="7044"/>
                </a:cubicBezTo>
                <a:close/>
                <a:moveTo>
                  <a:pt x="64835" y="7431"/>
                </a:moveTo>
                <a:cubicBezTo>
                  <a:pt x="64427" y="7453"/>
                  <a:pt x="64246" y="7929"/>
                  <a:pt x="64540" y="8224"/>
                </a:cubicBezTo>
                <a:cubicBezTo>
                  <a:pt x="64633" y="8309"/>
                  <a:pt x="64743" y="8347"/>
                  <a:pt x="64851" y="8347"/>
                </a:cubicBezTo>
                <a:cubicBezTo>
                  <a:pt x="65086" y="8347"/>
                  <a:pt x="65310" y="8164"/>
                  <a:pt x="65310" y="7884"/>
                </a:cubicBezTo>
                <a:cubicBezTo>
                  <a:pt x="65288" y="7635"/>
                  <a:pt x="65084" y="7431"/>
                  <a:pt x="64835" y="7431"/>
                </a:cubicBezTo>
                <a:close/>
                <a:moveTo>
                  <a:pt x="256396" y="7022"/>
                </a:moveTo>
                <a:cubicBezTo>
                  <a:pt x="256387" y="7022"/>
                  <a:pt x="256378" y="7023"/>
                  <a:pt x="256369" y="7023"/>
                </a:cubicBezTo>
                <a:cubicBezTo>
                  <a:pt x="256007" y="7023"/>
                  <a:pt x="255712" y="7340"/>
                  <a:pt x="255735" y="7702"/>
                </a:cubicBezTo>
                <a:lnTo>
                  <a:pt x="255712" y="7702"/>
                </a:lnTo>
                <a:cubicBezTo>
                  <a:pt x="255727" y="8109"/>
                  <a:pt x="256052" y="8365"/>
                  <a:pt x="256388" y="8365"/>
                </a:cubicBezTo>
                <a:cubicBezTo>
                  <a:pt x="256558" y="8365"/>
                  <a:pt x="256731" y="8300"/>
                  <a:pt x="256867" y="8156"/>
                </a:cubicBezTo>
                <a:cubicBezTo>
                  <a:pt x="257269" y="7732"/>
                  <a:pt x="256968" y="7022"/>
                  <a:pt x="256396" y="7022"/>
                </a:cubicBezTo>
                <a:close/>
                <a:moveTo>
                  <a:pt x="36155" y="7884"/>
                </a:moveTo>
                <a:cubicBezTo>
                  <a:pt x="36042" y="8042"/>
                  <a:pt x="35951" y="8156"/>
                  <a:pt x="35951" y="8201"/>
                </a:cubicBezTo>
                <a:lnTo>
                  <a:pt x="35974" y="8201"/>
                </a:lnTo>
                <a:cubicBezTo>
                  <a:pt x="35974" y="8269"/>
                  <a:pt x="36087" y="8382"/>
                  <a:pt x="36155" y="8382"/>
                </a:cubicBezTo>
                <a:cubicBezTo>
                  <a:pt x="36223" y="8382"/>
                  <a:pt x="36337" y="8269"/>
                  <a:pt x="36359" y="8201"/>
                </a:cubicBezTo>
                <a:cubicBezTo>
                  <a:pt x="36359" y="8110"/>
                  <a:pt x="36246" y="8042"/>
                  <a:pt x="36155" y="7884"/>
                </a:cubicBezTo>
                <a:close/>
                <a:moveTo>
                  <a:pt x="108630" y="7083"/>
                </a:moveTo>
                <a:cubicBezTo>
                  <a:pt x="108472" y="7083"/>
                  <a:pt x="108308" y="7142"/>
                  <a:pt x="108171" y="7272"/>
                </a:cubicBezTo>
                <a:cubicBezTo>
                  <a:pt x="107763" y="7680"/>
                  <a:pt x="108035" y="8382"/>
                  <a:pt x="108624" y="8382"/>
                </a:cubicBezTo>
                <a:cubicBezTo>
                  <a:pt x="108986" y="8382"/>
                  <a:pt x="109258" y="8110"/>
                  <a:pt x="109281" y="7748"/>
                </a:cubicBezTo>
                <a:cubicBezTo>
                  <a:pt x="109281" y="7347"/>
                  <a:pt x="108966" y="7083"/>
                  <a:pt x="108630" y="7083"/>
                </a:cubicBezTo>
                <a:close/>
                <a:moveTo>
                  <a:pt x="10557" y="7363"/>
                </a:moveTo>
                <a:cubicBezTo>
                  <a:pt x="10104" y="7363"/>
                  <a:pt x="9855" y="7929"/>
                  <a:pt x="10195" y="8269"/>
                </a:cubicBezTo>
                <a:cubicBezTo>
                  <a:pt x="10303" y="8370"/>
                  <a:pt x="10435" y="8416"/>
                  <a:pt x="10564" y="8416"/>
                </a:cubicBezTo>
                <a:cubicBezTo>
                  <a:pt x="10838" y="8416"/>
                  <a:pt x="11101" y="8208"/>
                  <a:pt x="11101" y="7884"/>
                </a:cubicBezTo>
                <a:cubicBezTo>
                  <a:pt x="11101" y="7589"/>
                  <a:pt x="10874" y="7363"/>
                  <a:pt x="10557" y="7363"/>
                </a:cubicBezTo>
                <a:close/>
                <a:moveTo>
                  <a:pt x="21068" y="7748"/>
                </a:moveTo>
                <a:cubicBezTo>
                  <a:pt x="20592" y="7748"/>
                  <a:pt x="20592" y="8427"/>
                  <a:pt x="21068" y="8427"/>
                </a:cubicBezTo>
                <a:cubicBezTo>
                  <a:pt x="21521" y="8427"/>
                  <a:pt x="21521" y="7748"/>
                  <a:pt x="21068" y="7748"/>
                </a:cubicBezTo>
                <a:close/>
                <a:moveTo>
                  <a:pt x="251816" y="7114"/>
                </a:moveTo>
                <a:cubicBezTo>
                  <a:pt x="251434" y="7114"/>
                  <a:pt x="251142" y="7402"/>
                  <a:pt x="251136" y="7782"/>
                </a:cubicBezTo>
                <a:lnTo>
                  <a:pt x="251136" y="7782"/>
                </a:lnTo>
                <a:cubicBezTo>
                  <a:pt x="251136" y="7778"/>
                  <a:pt x="251136" y="7774"/>
                  <a:pt x="251136" y="7770"/>
                </a:cubicBezTo>
                <a:lnTo>
                  <a:pt x="251136" y="7793"/>
                </a:lnTo>
                <a:cubicBezTo>
                  <a:pt x="251136" y="7789"/>
                  <a:pt x="251136" y="7786"/>
                  <a:pt x="251136" y="7782"/>
                </a:cubicBezTo>
                <a:lnTo>
                  <a:pt x="251136" y="7782"/>
                </a:lnTo>
                <a:cubicBezTo>
                  <a:pt x="251142" y="8176"/>
                  <a:pt x="251464" y="8435"/>
                  <a:pt x="251804" y="8435"/>
                </a:cubicBezTo>
                <a:cubicBezTo>
                  <a:pt x="251965" y="8435"/>
                  <a:pt x="252131" y="8377"/>
                  <a:pt x="252269" y="8246"/>
                </a:cubicBezTo>
                <a:cubicBezTo>
                  <a:pt x="252677" y="7838"/>
                  <a:pt x="252405" y="7114"/>
                  <a:pt x="251816" y="7114"/>
                </a:cubicBezTo>
                <a:close/>
                <a:moveTo>
                  <a:pt x="89006" y="7136"/>
                </a:moveTo>
                <a:cubicBezTo>
                  <a:pt x="88439" y="7136"/>
                  <a:pt x="88168" y="7838"/>
                  <a:pt x="88575" y="8246"/>
                </a:cubicBezTo>
                <a:cubicBezTo>
                  <a:pt x="88699" y="8378"/>
                  <a:pt x="88856" y="8436"/>
                  <a:pt x="89012" y="8436"/>
                </a:cubicBezTo>
                <a:cubicBezTo>
                  <a:pt x="89340" y="8436"/>
                  <a:pt x="89663" y="8177"/>
                  <a:pt x="89663" y="7793"/>
                </a:cubicBezTo>
                <a:cubicBezTo>
                  <a:pt x="89663" y="7431"/>
                  <a:pt x="89368" y="7136"/>
                  <a:pt x="89006" y="7136"/>
                </a:cubicBezTo>
                <a:close/>
                <a:moveTo>
                  <a:pt x="60306" y="7633"/>
                </a:moveTo>
                <a:cubicBezTo>
                  <a:pt x="60209" y="7633"/>
                  <a:pt x="60112" y="7668"/>
                  <a:pt x="60032" y="7748"/>
                </a:cubicBezTo>
                <a:cubicBezTo>
                  <a:pt x="59760" y="8020"/>
                  <a:pt x="59941" y="8450"/>
                  <a:pt x="60327" y="8450"/>
                </a:cubicBezTo>
                <a:cubicBezTo>
                  <a:pt x="60530" y="8450"/>
                  <a:pt x="60712" y="8269"/>
                  <a:pt x="60712" y="8042"/>
                </a:cubicBezTo>
                <a:cubicBezTo>
                  <a:pt x="60712" y="7795"/>
                  <a:pt x="60512" y="7633"/>
                  <a:pt x="60306" y="7633"/>
                </a:cubicBezTo>
                <a:close/>
                <a:moveTo>
                  <a:pt x="279793" y="7567"/>
                </a:moveTo>
                <a:cubicBezTo>
                  <a:pt x="279883" y="7748"/>
                  <a:pt x="279997" y="7952"/>
                  <a:pt x="280087" y="8156"/>
                </a:cubicBezTo>
                <a:lnTo>
                  <a:pt x="279521" y="8473"/>
                </a:lnTo>
                <a:lnTo>
                  <a:pt x="279204" y="7884"/>
                </a:lnTo>
                <a:lnTo>
                  <a:pt x="279793" y="7567"/>
                </a:lnTo>
                <a:close/>
                <a:moveTo>
                  <a:pt x="55728" y="7793"/>
                </a:moveTo>
                <a:cubicBezTo>
                  <a:pt x="55547" y="7793"/>
                  <a:pt x="55388" y="7929"/>
                  <a:pt x="55365" y="8133"/>
                </a:cubicBezTo>
                <a:cubicBezTo>
                  <a:pt x="55365" y="8314"/>
                  <a:pt x="55501" y="8495"/>
                  <a:pt x="55705" y="8495"/>
                </a:cubicBezTo>
                <a:cubicBezTo>
                  <a:pt x="55909" y="8495"/>
                  <a:pt x="56068" y="8359"/>
                  <a:pt x="56068" y="8156"/>
                </a:cubicBezTo>
                <a:cubicBezTo>
                  <a:pt x="56090" y="7952"/>
                  <a:pt x="55932" y="7793"/>
                  <a:pt x="55728" y="7793"/>
                </a:cubicBezTo>
                <a:close/>
                <a:moveTo>
                  <a:pt x="104070" y="7181"/>
                </a:moveTo>
                <a:cubicBezTo>
                  <a:pt x="103504" y="7204"/>
                  <a:pt x="103209" y="7906"/>
                  <a:pt x="103640" y="8314"/>
                </a:cubicBezTo>
                <a:cubicBezTo>
                  <a:pt x="103775" y="8442"/>
                  <a:pt x="103936" y="8499"/>
                  <a:pt x="104094" y="8499"/>
                </a:cubicBezTo>
                <a:cubicBezTo>
                  <a:pt x="104439" y="8499"/>
                  <a:pt x="104765" y="8227"/>
                  <a:pt x="104750" y="7838"/>
                </a:cubicBezTo>
                <a:cubicBezTo>
                  <a:pt x="104750" y="7453"/>
                  <a:pt x="104455" y="7181"/>
                  <a:pt x="104070" y="7181"/>
                </a:cubicBezTo>
                <a:close/>
                <a:moveTo>
                  <a:pt x="84475" y="7249"/>
                </a:moveTo>
                <a:cubicBezTo>
                  <a:pt x="83909" y="7249"/>
                  <a:pt x="83637" y="7906"/>
                  <a:pt x="84022" y="8314"/>
                </a:cubicBezTo>
                <a:cubicBezTo>
                  <a:pt x="84150" y="8450"/>
                  <a:pt x="84311" y="8510"/>
                  <a:pt x="84469" y="8510"/>
                </a:cubicBezTo>
                <a:cubicBezTo>
                  <a:pt x="84785" y="8510"/>
                  <a:pt x="85087" y="8269"/>
                  <a:pt x="85087" y="7906"/>
                </a:cubicBezTo>
                <a:cubicBezTo>
                  <a:pt x="85087" y="7544"/>
                  <a:pt x="84815" y="7272"/>
                  <a:pt x="84475" y="7272"/>
                </a:cubicBezTo>
                <a:lnTo>
                  <a:pt x="84475" y="7249"/>
                </a:lnTo>
                <a:close/>
                <a:moveTo>
                  <a:pt x="31625" y="7997"/>
                </a:moveTo>
                <a:lnTo>
                  <a:pt x="31511" y="8020"/>
                </a:lnTo>
                <a:cubicBezTo>
                  <a:pt x="31443" y="8110"/>
                  <a:pt x="31330" y="8201"/>
                  <a:pt x="31330" y="8291"/>
                </a:cubicBezTo>
                <a:cubicBezTo>
                  <a:pt x="31330" y="8376"/>
                  <a:pt x="31449" y="8520"/>
                  <a:pt x="31520" y="8520"/>
                </a:cubicBezTo>
                <a:cubicBezTo>
                  <a:pt x="31525" y="8520"/>
                  <a:pt x="31530" y="8519"/>
                  <a:pt x="31534" y="8518"/>
                </a:cubicBezTo>
                <a:cubicBezTo>
                  <a:pt x="31670" y="8495"/>
                  <a:pt x="31761" y="8427"/>
                  <a:pt x="31806" y="8314"/>
                </a:cubicBezTo>
                <a:cubicBezTo>
                  <a:pt x="31806" y="8224"/>
                  <a:pt x="31693" y="8110"/>
                  <a:pt x="31625" y="7997"/>
                </a:cubicBezTo>
                <a:close/>
                <a:moveTo>
                  <a:pt x="119135" y="7385"/>
                </a:moveTo>
                <a:cubicBezTo>
                  <a:pt x="118614" y="7385"/>
                  <a:pt x="118365" y="8020"/>
                  <a:pt x="118750" y="8359"/>
                </a:cubicBezTo>
                <a:cubicBezTo>
                  <a:pt x="118864" y="8474"/>
                  <a:pt x="119004" y="8525"/>
                  <a:pt x="119140" y="8525"/>
                </a:cubicBezTo>
                <a:cubicBezTo>
                  <a:pt x="119435" y="8525"/>
                  <a:pt x="119717" y="8285"/>
                  <a:pt x="119701" y="7929"/>
                </a:cubicBezTo>
                <a:cubicBezTo>
                  <a:pt x="119678" y="7635"/>
                  <a:pt x="119429" y="7385"/>
                  <a:pt x="119135" y="7385"/>
                </a:cubicBezTo>
                <a:close/>
                <a:moveTo>
                  <a:pt x="51152" y="7929"/>
                </a:moveTo>
                <a:cubicBezTo>
                  <a:pt x="50993" y="7952"/>
                  <a:pt x="50880" y="8088"/>
                  <a:pt x="50880" y="8269"/>
                </a:cubicBezTo>
                <a:cubicBezTo>
                  <a:pt x="50902" y="8444"/>
                  <a:pt x="51041" y="8530"/>
                  <a:pt x="51181" y="8530"/>
                </a:cubicBezTo>
                <a:cubicBezTo>
                  <a:pt x="51330" y="8530"/>
                  <a:pt x="51480" y="8433"/>
                  <a:pt x="51492" y="8246"/>
                </a:cubicBezTo>
                <a:cubicBezTo>
                  <a:pt x="51492" y="8042"/>
                  <a:pt x="51356" y="7952"/>
                  <a:pt x="51152" y="7929"/>
                </a:cubicBezTo>
                <a:close/>
                <a:moveTo>
                  <a:pt x="247262" y="7249"/>
                </a:moveTo>
                <a:cubicBezTo>
                  <a:pt x="246696" y="7249"/>
                  <a:pt x="246402" y="7929"/>
                  <a:pt x="246809" y="8337"/>
                </a:cubicBezTo>
                <a:cubicBezTo>
                  <a:pt x="246937" y="8472"/>
                  <a:pt x="247099" y="8532"/>
                  <a:pt x="247259" y="8532"/>
                </a:cubicBezTo>
                <a:cubicBezTo>
                  <a:pt x="247582" y="8532"/>
                  <a:pt x="247897" y="8285"/>
                  <a:pt x="247897" y="7906"/>
                </a:cubicBezTo>
                <a:cubicBezTo>
                  <a:pt x="247897" y="7544"/>
                  <a:pt x="247625" y="7249"/>
                  <a:pt x="247262" y="7249"/>
                </a:cubicBezTo>
                <a:close/>
                <a:moveTo>
                  <a:pt x="275217" y="7612"/>
                </a:moveTo>
                <a:lnTo>
                  <a:pt x="275534" y="8246"/>
                </a:lnTo>
                <a:lnTo>
                  <a:pt x="274945" y="8563"/>
                </a:lnTo>
                <a:lnTo>
                  <a:pt x="274605" y="7952"/>
                </a:lnTo>
                <a:lnTo>
                  <a:pt x="275217" y="7612"/>
                </a:lnTo>
                <a:close/>
                <a:moveTo>
                  <a:pt x="233620" y="7906"/>
                </a:moveTo>
                <a:cubicBezTo>
                  <a:pt x="233447" y="7906"/>
                  <a:pt x="233277" y="8031"/>
                  <a:pt x="233263" y="8224"/>
                </a:cubicBezTo>
                <a:cubicBezTo>
                  <a:pt x="233263" y="8405"/>
                  <a:pt x="233399" y="8563"/>
                  <a:pt x="233602" y="8586"/>
                </a:cubicBezTo>
                <a:cubicBezTo>
                  <a:pt x="233611" y="8587"/>
                  <a:pt x="233620" y="8587"/>
                  <a:pt x="233629" y="8587"/>
                </a:cubicBezTo>
                <a:cubicBezTo>
                  <a:pt x="233907" y="8587"/>
                  <a:pt x="234072" y="8239"/>
                  <a:pt x="233874" y="8020"/>
                </a:cubicBezTo>
                <a:cubicBezTo>
                  <a:pt x="233804" y="7941"/>
                  <a:pt x="233711" y="7906"/>
                  <a:pt x="233620" y="7906"/>
                </a:cubicBezTo>
                <a:close/>
                <a:moveTo>
                  <a:pt x="6004" y="7385"/>
                </a:moveTo>
                <a:cubicBezTo>
                  <a:pt x="5460" y="7385"/>
                  <a:pt x="5188" y="8042"/>
                  <a:pt x="5573" y="8427"/>
                </a:cubicBezTo>
                <a:cubicBezTo>
                  <a:pt x="5698" y="8552"/>
                  <a:pt x="5854" y="8608"/>
                  <a:pt x="6006" y="8608"/>
                </a:cubicBezTo>
                <a:cubicBezTo>
                  <a:pt x="6325" y="8608"/>
                  <a:pt x="6631" y="8365"/>
                  <a:pt x="6615" y="7997"/>
                </a:cubicBezTo>
                <a:cubicBezTo>
                  <a:pt x="6615" y="7657"/>
                  <a:pt x="6366" y="7385"/>
                  <a:pt x="6026" y="7385"/>
                </a:cubicBezTo>
                <a:close/>
                <a:moveTo>
                  <a:pt x="79899" y="7385"/>
                </a:moveTo>
                <a:cubicBezTo>
                  <a:pt x="79128" y="7385"/>
                  <a:pt x="79068" y="8519"/>
                  <a:pt x="79831" y="8609"/>
                </a:cubicBezTo>
                <a:cubicBezTo>
                  <a:pt x="79854" y="8610"/>
                  <a:pt x="79875" y="8611"/>
                  <a:pt x="79897" y="8611"/>
                </a:cubicBezTo>
                <a:cubicBezTo>
                  <a:pt x="80695" y="8611"/>
                  <a:pt x="80738" y="7407"/>
                  <a:pt x="79922" y="7385"/>
                </a:cubicBezTo>
                <a:cubicBezTo>
                  <a:pt x="79914" y="7385"/>
                  <a:pt x="79906" y="7385"/>
                  <a:pt x="79899" y="7385"/>
                </a:cubicBezTo>
                <a:close/>
                <a:moveTo>
                  <a:pt x="99494" y="7272"/>
                </a:moveTo>
                <a:lnTo>
                  <a:pt x="99494" y="7295"/>
                </a:lnTo>
                <a:cubicBezTo>
                  <a:pt x="98905" y="7295"/>
                  <a:pt x="98611" y="8020"/>
                  <a:pt x="99041" y="8427"/>
                </a:cubicBezTo>
                <a:cubicBezTo>
                  <a:pt x="99179" y="8558"/>
                  <a:pt x="99345" y="8616"/>
                  <a:pt x="99506" y="8616"/>
                </a:cubicBezTo>
                <a:cubicBezTo>
                  <a:pt x="99849" y="8616"/>
                  <a:pt x="100174" y="8352"/>
                  <a:pt x="100174" y="7952"/>
                </a:cubicBezTo>
                <a:cubicBezTo>
                  <a:pt x="100174" y="7567"/>
                  <a:pt x="99879" y="7272"/>
                  <a:pt x="99494" y="7272"/>
                </a:cubicBezTo>
                <a:close/>
                <a:moveTo>
                  <a:pt x="125025" y="7861"/>
                </a:moveTo>
                <a:cubicBezTo>
                  <a:pt x="124821" y="7861"/>
                  <a:pt x="124640" y="8042"/>
                  <a:pt x="124662" y="8269"/>
                </a:cubicBezTo>
                <a:cubicBezTo>
                  <a:pt x="124662" y="8494"/>
                  <a:pt x="124841" y="8630"/>
                  <a:pt x="125035" y="8630"/>
                </a:cubicBezTo>
                <a:cubicBezTo>
                  <a:pt x="125133" y="8630"/>
                  <a:pt x="125235" y="8594"/>
                  <a:pt x="125319" y="8518"/>
                </a:cubicBezTo>
                <a:cubicBezTo>
                  <a:pt x="125546" y="8269"/>
                  <a:pt x="125364" y="7861"/>
                  <a:pt x="125025" y="7861"/>
                </a:cubicBezTo>
                <a:close/>
                <a:moveTo>
                  <a:pt x="46529" y="8073"/>
                </a:moveTo>
                <a:cubicBezTo>
                  <a:pt x="46397" y="8073"/>
                  <a:pt x="46288" y="8224"/>
                  <a:pt x="46327" y="8359"/>
                </a:cubicBezTo>
                <a:cubicBezTo>
                  <a:pt x="46372" y="8495"/>
                  <a:pt x="46463" y="8586"/>
                  <a:pt x="46576" y="8631"/>
                </a:cubicBezTo>
                <a:cubicBezTo>
                  <a:pt x="46689" y="8631"/>
                  <a:pt x="46802" y="8495"/>
                  <a:pt x="46916" y="8427"/>
                </a:cubicBezTo>
                <a:lnTo>
                  <a:pt x="46916" y="8291"/>
                </a:lnTo>
                <a:cubicBezTo>
                  <a:pt x="46825" y="8224"/>
                  <a:pt x="46712" y="8088"/>
                  <a:pt x="46599" y="8088"/>
                </a:cubicBezTo>
                <a:cubicBezTo>
                  <a:pt x="46575" y="8078"/>
                  <a:pt x="46552" y="8073"/>
                  <a:pt x="46529" y="8073"/>
                </a:cubicBezTo>
                <a:close/>
                <a:moveTo>
                  <a:pt x="242754" y="7431"/>
                </a:moveTo>
                <a:cubicBezTo>
                  <a:pt x="242415" y="7431"/>
                  <a:pt x="242143" y="7702"/>
                  <a:pt x="242120" y="8020"/>
                </a:cubicBezTo>
                <a:cubicBezTo>
                  <a:pt x="242120" y="8392"/>
                  <a:pt x="242418" y="8648"/>
                  <a:pt x="242737" y="8648"/>
                </a:cubicBezTo>
                <a:cubicBezTo>
                  <a:pt x="242883" y="8648"/>
                  <a:pt x="243034" y="8594"/>
                  <a:pt x="243162" y="8473"/>
                </a:cubicBezTo>
                <a:cubicBezTo>
                  <a:pt x="243547" y="8110"/>
                  <a:pt x="243298" y="7453"/>
                  <a:pt x="242754" y="7431"/>
                </a:cubicBezTo>
                <a:close/>
                <a:moveTo>
                  <a:pt x="16509" y="7737"/>
                </a:moveTo>
                <a:cubicBezTo>
                  <a:pt x="16400" y="7737"/>
                  <a:pt x="16290" y="7776"/>
                  <a:pt x="16198" y="7861"/>
                </a:cubicBezTo>
                <a:cubicBezTo>
                  <a:pt x="15926" y="8156"/>
                  <a:pt x="16130" y="8654"/>
                  <a:pt x="16515" y="8654"/>
                </a:cubicBezTo>
                <a:cubicBezTo>
                  <a:pt x="16764" y="8631"/>
                  <a:pt x="16968" y="8450"/>
                  <a:pt x="16991" y="8201"/>
                </a:cubicBezTo>
                <a:cubicBezTo>
                  <a:pt x="16975" y="7921"/>
                  <a:pt x="16746" y="7737"/>
                  <a:pt x="16509" y="7737"/>
                </a:cubicBezTo>
                <a:close/>
                <a:moveTo>
                  <a:pt x="114536" y="7431"/>
                </a:moveTo>
                <a:cubicBezTo>
                  <a:pt x="114219" y="7431"/>
                  <a:pt x="113947" y="7680"/>
                  <a:pt x="113924" y="8020"/>
                </a:cubicBezTo>
                <a:lnTo>
                  <a:pt x="113902" y="8020"/>
                </a:lnTo>
                <a:cubicBezTo>
                  <a:pt x="113886" y="8397"/>
                  <a:pt x="114198" y="8665"/>
                  <a:pt x="114526" y="8665"/>
                </a:cubicBezTo>
                <a:cubicBezTo>
                  <a:pt x="114671" y="8665"/>
                  <a:pt x="114819" y="8613"/>
                  <a:pt x="114944" y="8495"/>
                </a:cubicBezTo>
                <a:cubicBezTo>
                  <a:pt x="115352" y="8133"/>
                  <a:pt x="115102" y="7453"/>
                  <a:pt x="114536" y="7431"/>
                </a:cubicBezTo>
                <a:close/>
                <a:moveTo>
                  <a:pt x="238137" y="7640"/>
                </a:moveTo>
                <a:cubicBezTo>
                  <a:pt x="238007" y="7640"/>
                  <a:pt x="237875" y="7688"/>
                  <a:pt x="237771" y="7793"/>
                </a:cubicBezTo>
                <a:cubicBezTo>
                  <a:pt x="237453" y="8133"/>
                  <a:pt x="237703" y="8677"/>
                  <a:pt x="238156" y="8677"/>
                </a:cubicBezTo>
                <a:cubicBezTo>
                  <a:pt x="238428" y="8654"/>
                  <a:pt x="238654" y="8427"/>
                  <a:pt x="238654" y="8156"/>
                </a:cubicBezTo>
                <a:cubicBezTo>
                  <a:pt x="238654" y="7837"/>
                  <a:pt x="238400" y="7640"/>
                  <a:pt x="238137" y="7640"/>
                </a:cubicBezTo>
                <a:close/>
                <a:moveTo>
                  <a:pt x="75366" y="7520"/>
                </a:moveTo>
                <a:cubicBezTo>
                  <a:pt x="75352" y="7520"/>
                  <a:pt x="75337" y="7520"/>
                  <a:pt x="75323" y="7521"/>
                </a:cubicBezTo>
                <a:cubicBezTo>
                  <a:pt x="74825" y="7521"/>
                  <a:pt x="74576" y="8156"/>
                  <a:pt x="74938" y="8518"/>
                </a:cubicBezTo>
                <a:cubicBezTo>
                  <a:pt x="75057" y="8630"/>
                  <a:pt x="75197" y="8679"/>
                  <a:pt x="75335" y="8679"/>
                </a:cubicBezTo>
                <a:cubicBezTo>
                  <a:pt x="75642" y="8679"/>
                  <a:pt x="75935" y="8432"/>
                  <a:pt x="75935" y="8088"/>
                </a:cubicBezTo>
                <a:cubicBezTo>
                  <a:pt x="75935" y="7762"/>
                  <a:pt x="75685" y="7520"/>
                  <a:pt x="75366" y="7520"/>
                </a:cubicBezTo>
                <a:close/>
                <a:moveTo>
                  <a:pt x="27070" y="8107"/>
                </a:moveTo>
                <a:cubicBezTo>
                  <a:pt x="27056" y="8107"/>
                  <a:pt x="27041" y="8108"/>
                  <a:pt x="27026" y="8110"/>
                </a:cubicBezTo>
                <a:cubicBezTo>
                  <a:pt x="26867" y="8110"/>
                  <a:pt x="26732" y="8224"/>
                  <a:pt x="26732" y="8382"/>
                </a:cubicBezTo>
                <a:cubicBezTo>
                  <a:pt x="26709" y="8541"/>
                  <a:pt x="26845" y="8699"/>
                  <a:pt x="27026" y="8699"/>
                </a:cubicBezTo>
                <a:cubicBezTo>
                  <a:pt x="27207" y="8699"/>
                  <a:pt x="27298" y="8563"/>
                  <a:pt x="27321" y="8382"/>
                </a:cubicBezTo>
                <a:cubicBezTo>
                  <a:pt x="27300" y="8216"/>
                  <a:pt x="27222" y="8107"/>
                  <a:pt x="27070" y="8107"/>
                </a:cubicBezTo>
                <a:close/>
                <a:moveTo>
                  <a:pt x="42006" y="8237"/>
                </a:moveTo>
                <a:cubicBezTo>
                  <a:pt x="41876" y="8237"/>
                  <a:pt x="41773" y="8358"/>
                  <a:pt x="41773" y="8495"/>
                </a:cubicBezTo>
                <a:cubicBezTo>
                  <a:pt x="41773" y="8654"/>
                  <a:pt x="41887" y="8767"/>
                  <a:pt x="42045" y="8767"/>
                </a:cubicBezTo>
                <a:cubicBezTo>
                  <a:pt x="42159" y="8745"/>
                  <a:pt x="42249" y="8631"/>
                  <a:pt x="42362" y="8563"/>
                </a:cubicBezTo>
                <a:lnTo>
                  <a:pt x="42385" y="8450"/>
                </a:lnTo>
                <a:cubicBezTo>
                  <a:pt x="42272" y="8382"/>
                  <a:pt x="42181" y="8269"/>
                  <a:pt x="42068" y="8246"/>
                </a:cubicBezTo>
                <a:cubicBezTo>
                  <a:pt x="42047" y="8240"/>
                  <a:pt x="42026" y="8237"/>
                  <a:pt x="42006" y="8237"/>
                </a:cubicBezTo>
                <a:close/>
                <a:moveTo>
                  <a:pt x="94963" y="7428"/>
                </a:moveTo>
                <a:cubicBezTo>
                  <a:pt x="94805" y="7428"/>
                  <a:pt x="94645" y="7485"/>
                  <a:pt x="94511" y="7612"/>
                </a:cubicBezTo>
                <a:cubicBezTo>
                  <a:pt x="94080" y="8020"/>
                  <a:pt x="94375" y="8745"/>
                  <a:pt x="94964" y="8767"/>
                </a:cubicBezTo>
                <a:cubicBezTo>
                  <a:pt x="95326" y="8767"/>
                  <a:pt x="95621" y="8473"/>
                  <a:pt x="95643" y="8110"/>
                </a:cubicBezTo>
                <a:cubicBezTo>
                  <a:pt x="95643" y="7705"/>
                  <a:pt x="95310" y="7428"/>
                  <a:pt x="94963" y="7428"/>
                </a:cubicBezTo>
                <a:close/>
                <a:moveTo>
                  <a:pt x="70788" y="7634"/>
                </a:moveTo>
                <a:cubicBezTo>
                  <a:pt x="70307" y="7634"/>
                  <a:pt x="70051" y="8230"/>
                  <a:pt x="70385" y="8609"/>
                </a:cubicBezTo>
                <a:cubicBezTo>
                  <a:pt x="70503" y="8727"/>
                  <a:pt x="70647" y="8780"/>
                  <a:pt x="70788" y="8780"/>
                </a:cubicBezTo>
                <a:cubicBezTo>
                  <a:pt x="71081" y="8780"/>
                  <a:pt x="71359" y="8552"/>
                  <a:pt x="71359" y="8201"/>
                </a:cubicBezTo>
                <a:cubicBezTo>
                  <a:pt x="71359" y="7906"/>
                  <a:pt x="71132" y="7657"/>
                  <a:pt x="70815" y="7635"/>
                </a:cubicBezTo>
                <a:cubicBezTo>
                  <a:pt x="70806" y="7634"/>
                  <a:pt x="70797" y="7634"/>
                  <a:pt x="70788" y="7634"/>
                </a:cubicBezTo>
                <a:close/>
                <a:moveTo>
                  <a:pt x="109989" y="7497"/>
                </a:moveTo>
                <a:cubicBezTo>
                  <a:pt x="109645" y="7497"/>
                  <a:pt x="109371" y="7783"/>
                  <a:pt x="109371" y="8110"/>
                </a:cubicBezTo>
                <a:cubicBezTo>
                  <a:pt x="109340" y="8521"/>
                  <a:pt x="109683" y="8800"/>
                  <a:pt x="110032" y="8800"/>
                </a:cubicBezTo>
                <a:cubicBezTo>
                  <a:pt x="110183" y="8800"/>
                  <a:pt x="110335" y="8748"/>
                  <a:pt x="110459" y="8631"/>
                </a:cubicBezTo>
                <a:cubicBezTo>
                  <a:pt x="110889" y="8224"/>
                  <a:pt x="110617" y="7499"/>
                  <a:pt x="110028" y="7499"/>
                </a:cubicBezTo>
                <a:cubicBezTo>
                  <a:pt x="110015" y="7498"/>
                  <a:pt x="110002" y="7497"/>
                  <a:pt x="109989" y="7497"/>
                </a:cubicBezTo>
                <a:close/>
                <a:moveTo>
                  <a:pt x="1532" y="7475"/>
                </a:moveTo>
                <a:cubicBezTo>
                  <a:pt x="1520" y="7475"/>
                  <a:pt x="1508" y="7475"/>
                  <a:pt x="1496" y="7476"/>
                </a:cubicBezTo>
                <a:cubicBezTo>
                  <a:pt x="590" y="7476"/>
                  <a:pt x="590" y="8813"/>
                  <a:pt x="1496" y="8813"/>
                </a:cubicBezTo>
                <a:cubicBezTo>
                  <a:pt x="1858" y="8813"/>
                  <a:pt x="2175" y="8518"/>
                  <a:pt x="2153" y="8156"/>
                </a:cubicBezTo>
                <a:cubicBezTo>
                  <a:pt x="2174" y="7783"/>
                  <a:pt x="1879" y="7475"/>
                  <a:pt x="1532" y="7475"/>
                </a:cubicBezTo>
                <a:close/>
                <a:moveTo>
                  <a:pt x="11962" y="7748"/>
                </a:moveTo>
                <a:cubicBezTo>
                  <a:pt x="11463" y="7748"/>
                  <a:pt x="11214" y="8314"/>
                  <a:pt x="11554" y="8677"/>
                </a:cubicBezTo>
                <a:cubicBezTo>
                  <a:pt x="11661" y="8799"/>
                  <a:pt x="11802" y="8854"/>
                  <a:pt x="11942" y="8854"/>
                </a:cubicBezTo>
                <a:cubicBezTo>
                  <a:pt x="12215" y="8854"/>
                  <a:pt x="12483" y="8644"/>
                  <a:pt x="12483" y="8314"/>
                </a:cubicBezTo>
                <a:cubicBezTo>
                  <a:pt x="12483" y="8020"/>
                  <a:pt x="12256" y="7770"/>
                  <a:pt x="11962" y="7748"/>
                </a:cubicBezTo>
                <a:close/>
                <a:moveTo>
                  <a:pt x="90378" y="7526"/>
                </a:moveTo>
                <a:cubicBezTo>
                  <a:pt x="90216" y="7526"/>
                  <a:pt x="90050" y="7587"/>
                  <a:pt x="89912" y="7725"/>
                </a:cubicBezTo>
                <a:cubicBezTo>
                  <a:pt x="89504" y="8133"/>
                  <a:pt x="89799" y="8858"/>
                  <a:pt x="90388" y="8858"/>
                </a:cubicBezTo>
                <a:cubicBezTo>
                  <a:pt x="90750" y="8858"/>
                  <a:pt x="91045" y="8563"/>
                  <a:pt x="91045" y="8201"/>
                </a:cubicBezTo>
                <a:cubicBezTo>
                  <a:pt x="91045" y="7801"/>
                  <a:pt x="90720" y="7526"/>
                  <a:pt x="90378" y="7526"/>
                </a:cubicBezTo>
                <a:close/>
                <a:moveTo>
                  <a:pt x="66224" y="7833"/>
                </a:moveTo>
                <a:cubicBezTo>
                  <a:pt x="66093" y="7833"/>
                  <a:pt x="65960" y="7884"/>
                  <a:pt x="65854" y="7997"/>
                </a:cubicBezTo>
                <a:cubicBezTo>
                  <a:pt x="65543" y="8330"/>
                  <a:pt x="65776" y="8858"/>
                  <a:pt x="66212" y="8858"/>
                </a:cubicBezTo>
                <a:cubicBezTo>
                  <a:pt x="66221" y="8858"/>
                  <a:pt x="66230" y="8858"/>
                  <a:pt x="66239" y="8858"/>
                </a:cubicBezTo>
                <a:cubicBezTo>
                  <a:pt x="66511" y="8858"/>
                  <a:pt x="66737" y="8631"/>
                  <a:pt x="66737" y="8337"/>
                </a:cubicBezTo>
                <a:cubicBezTo>
                  <a:pt x="66737" y="8035"/>
                  <a:pt x="66486" y="7833"/>
                  <a:pt x="66224" y="7833"/>
                </a:cubicBezTo>
                <a:close/>
                <a:moveTo>
                  <a:pt x="253214" y="7520"/>
                </a:moveTo>
                <a:cubicBezTo>
                  <a:pt x="253201" y="7520"/>
                  <a:pt x="253188" y="7521"/>
                  <a:pt x="253175" y="7521"/>
                </a:cubicBezTo>
                <a:cubicBezTo>
                  <a:pt x="252586" y="7521"/>
                  <a:pt x="252269" y="8246"/>
                  <a:pt x="252699" y="8677"/>
                </a:cubicBezTo>
                <a:cubicBezTo>
                  <a:pt x="252837" y="8815"/>
                  <a:pt x="253005" y="8876"/>
                  <a:pt x="253170" y="8876"/>
                </a:cubicBezTo>
                <a:cubicBezTo>
                  <a:pt x="253520" y="8876"/>
                  <a:pt x="253855" y="8601"/>
                  <a:pt x="253855" y="8201"/>
                </a:cubicBezTo>
                <a:cubicBezTo>
                  <a:pt x="253855" y="7829"/>
                  <a:pt x="253580" y="7520"/>
                  <a:pt x="253214" y="7520"/>
                </a:cubicBezTo>
                <a:close/>
                <a:moveTo>
                  <a:pt x="22450" y="8110"/>
                </a:moveTo>
                <a:cubicBezTo>
                  <a:pt x="22224" y="8110"/>
                  <a:pt x="22065" y="8291"/>
                  <a:pt x="22065" y="8495"/>
                </a:cubicBezTo>
                <a:cubicBezTo>
                  <a:pt x="22065" y="8726"/>
                  <a:pt x="22252" y="8883"/>
                  <a:pt x="22451" y="8883"/>
                </a:cubicBezTo>
                <a:cubicBezTo>
                  <a:pt x="22545" y="8883"/>
                  <a:pt x="22642" y="8848"/>
                  <a:pt x="22722" y="8767"/>
                </a:cubicBezTo>
                <a:cubicBezTo>
                  <a:pt x="22948" y="8541"/>
                  <a:pt x="22790" y="8110"/>
                  <a:pt x="22450" y="8110"/>
                </a:cubicBezTo>
                <a:close/>
                <a:moveTo>
                  <a:pt x="105448" y="7589"/>
                </a:moveTo>
                <a:cubicBezTo>
                  <a:pt x="104877" y="7589"/>
                  <a:pt x="104598" y="8298"/>
                  <a:pt x="104999" y="8722"/>
                </a:cubicBezTo>
                <a:cubicBezTo>
                  <a:pt x="105137" y="8852"/>
                  <a:pt x="105302" y="8911"/>
                  <a:pt x="105464" y="8911"/>
                </a:cubicBezTo>
                <a:cubicBezTo>
                  <a:pt x="105807" y="8911"/>
                  <a:pt x="106132" y="8647"/>
                  <a:pt x="106132" y="8246"/>
                </a:cubicBezTo>
                <a:cubicBezTo>
                  <a:pt x="106132" y="7884"/>
                  <a:pt x="105837" y="7589"/>
                  <a:pt x="105475" y="7589"/>
                </a:cubicBezTo>
                <a:cubicBezTo>
                  <a:pt x="105466" y="7589"/>
                  <a:pt x="105457" y="7589"/>
                  <a:pt x="105448" y="7589"/>
                </a:cubicBezTo>
                <a:close/>
                <a:moveTo>
                  <a:pt x="61686" y="7974"/>
                </a:moveTo>
                <a:cubicBezTo>
                  <a:pt x="61437" y="7974"/>
                  <a:pt x="61210" y="8178"/>
                  <a:pt x="61233" y="8450"/>
                </a:cubicBezTo>
                <a:cubicBezTo>
                  <a:pt x="61217" y="8729"/>
                  <a:pt x="61457" y="8924"/>
                  <a:pt x="61704" y="8924"/>
                </a:cubicBezTo>
                <a:cubicBezTo>
                  <a:pt x="61818" y="8924"/>
                  <a:pt x="61933" y="8883"/>
                  <a:pt x="62026" y="8790"/>
                </a:cubicBezTo>
                <a:cubicBezTo>
                  <a:pt x="62320" y="8495"/>
                  <a:pt x="62116" y="7974"/>
                  <a:pt x="61686" y="7974"/>
                </a:cubicBezTo>
                <a:close/>
                <a:moveTo>
                  <a:pt x="37515" y="8337"/>
                </a:moveTo>
                <a:cubicBezTo>
                  <a:pt x="37311" y="8337"/>
                  <a:pt x="37220" y="8427"/>
                  <a:pt x="37243" y="8586"/>
                </a:cubicBezTo>
                <a:cubicBezTo>
                  <a:pt x="37265" y="8745"/>
                  <a:pt x="37379" y="8813"/>
                  <a:pt x="37447" y="8926"/>
                </a:cubicBezTo>
                <a:lnTo>
                  <a:pt x="37583" y="8926"/>
                </a:lnTo>
                <a:cubicBezTo>
                  <a:pt x="37650" y="8813"/>
                  <a:pt x="37764" y="8722"/>
                  <a:pt x="37786" y="8609"/>
                </a:cubicBezTo>
                <a:cubicBezTo>
                  <a:pt x="37832" y="8450"/>
                  <a:pt x="37696" y="8337"/>
                  <a:pt x="37515" y="8337"/>
                </a:cubicBezTo>
                <a:close/>
                <a:moveTo>
                  <a:pt x="120490" y="7792"/>
                </a:moveTo>
                <a:cubicBezTo>
                  <a:pt x="120009" y="7792"/>
                  <a:pt x="119753" y="8389"/>
                  <a:pt x="120086" y="8745"/>
                </a:cubicBezTo>
                <a:cubicBezTo>
                  <a:pt x="120208" y="8874"/>
                  <a:pt x="120358" y="8932"/>
                  <a:pt x="120503" y="8932"/>
                </a:cubicBezTo>
                <a:cubicBezTo>
                  <a:pt x="120790" y="8932"/>
                  <a:pt x="121060" y="8706"/>
                  <a:pt x="121060" y="8359"/>
                </a:cubicBezTo>
                <a:cubicBezTo>
                  <a:pt x="121060" y="8065"/>
                  <a:pt x="120834" y="7816"/>
                  <a:pt x="120517" y="7793"/>
                </a:cubicBezTo>
                <a:cubicBezTo>
                  <a:pt x="120508" y="7793"/>
                  <a:pt x="120499" y="7792"/>
                  <a:pt x="120490" y="7792"/>
                </a:cubicBezTo>
                <a:close/>
                <a:moveTo>
                  <a:pt x="85857" y="7635"/>
                </a:moveTo>
                <a:cubicBezTo>
                  <a:pt x="85268" y="7635"/>
                  <a:pt x="84973" y="8337"/>
                  <a:pt x="85359" y="8745"/>
                </a:cubicBezTo>
                <a:cubicBezTo>
                  <a:pt x="85496" y="8890"/>
                  <a:pt x="85670" y="8955"/>
                  <a:pt x="85840" y="8955"/>
                </a:cubicBezTo>
                <a:cubicBezTo>
                  <a:pt x="86173" y="8955"/>
                  <a:pt x="86491" y="8704"/>
                  <a:pt x="86491" y="8314"/>
                </a:cubicBezTo>
                <a:cubicBezTo>
                  <a:pt x="86491" y="7952"/>
                  <a:pt x="86219" y="7657"/>
                  <a:pt x="85857" y="7635"/>
                </a:cubicBezTo>
                <a:close/>
                <a:moveTo>
                  <a:pt x="57110" y="8110"/>
                </a:moveTo>
                <a:cubicBezTo>
                  <a:pt x="56725" y="8110"/>
                  <a:pt x="56521" y="8586"/>
                  <a:pt x="56793" y="8858"/>
                </a:cubicBezTo>
                <a:cubicBezTo>
                  <a:pt x="56882" y="8948"/>
                  <a:pt x="56992" y="8988"/>
                  <a:pt x="57099" y="8988"/>
                </a:cubicBezTo>
                <a:cubicBezTo>
                  <a:pt x="57317" y="8988"/>
                  <a:pt x="57525" y="8821"/>
                  <a:pt x="57540" y="8563"/>
                </a:cubicBezTo>
                <a:cubicBezTo>
                  <a:pt x="57540" y="8314"/>
                  <a:pt x="57336" y="8110"/>
                  <a:pt x="57110" y="8110"/>
                </a:cubicBezTo>
                <a:close/>
                <a:moveTo>
                  <a:pt x="248625" y="7677"/>
                </a:moveTo>
                <a:cubicBezTo>
                  <a:pt x="248465" y="7677"/>
                  <a:pt x="248303" y="7734"/>
                  <a:pt x="248169" y="7861"/>
                </a:cubicBezTo>
                <a:cubicBezTo>
                  <a:pt x="247738" y="8291"/>
                  <a:pt x="248033" y="9016"/>
                  <a:pt x="248622" y="9016"/>
                </a:cubicBezTo>
                <a:cubicBezTo>
                  <a:pt x="249007" y="9016"/>
                  <a:pt x="249301" y="8722"/>
                  <a:pt x="249301" y="8359"/>
                </a:cubicBezTo>
                <a:cubicBezTo>
                  <a:pt x="249317" y="7954"/>
                  <a:pt x="248978" y="7677"/>
                  <a:pt x="248625" y="7677"/>
                </a:cubicBezTo>
                <a:close/>
                <a:moveTo>
                  <a:pt x="32899" y="8402"/>
                </a:moveTo>
                <a:cubicBezTo>
                  <a:pt x="32735" y="8402"/>
                  <a:pt x="32600" y="8533"/>
                  <a:pt x="32621" y="8722"/>
                </a:cubicBezTo>
                <a:cubicBezTo>
                  <a:pt x="32621" y="8870"/>
                  <a:pt x="32740" y="9019"/>
                  <a:pt x="32904" y="9019"/>
                </a:cubicBezTo>
                <a:cubicBezTo>
                  <a:pt x="32915" y="9019"/>
                  <a:pt x="32927" y="9018"/>
                  <a:pt x="32939" y="9016"/>
                </a:cubicBezTo>
                <a:cubicBezTo>
                  <a:pt x="33120" y="9016"/>
                  <a:pt x="33256" y="8880"/>
                  <a:pt x="33233" y="8699"/>
                </a:cubicBezTo>
                <a:cubicBezTo>
                  <a:pt x="33233" y="8518"/>
                  <a:pt x="33142" y="8405"/>
                  <a:pt x="32939" y="8405"/>
                </a:cubicBezTo>
                <a:cubicBezTo>
                  <a:pt x="32925" y="8403"/>
                  <a:pt x="32912" y="8402"/>
                  <a:pt x="32899" y="8402"/>
                </a:cubicBezTo>
                <a:close/>
                <a:moveTo>
                  <a:pt x="81252" y="7762"/>
                </a:moveTo>
                <a:cubicBezTo>
                  <a:pt x="81096" y="7762"/>
                  <a:pt x="80937" y="7820"/>
                  <a:pt x="80805" y="7952"/>
                </a:cubicBezTo>
                <a:cubicBezTo>
                  <a:pt x="80397" y="8337"/>
                  <a:pt x="80692" y="9039"/>
                  <a:pt x="81258" y="9039"/>
                </a:cubicBezTo>
                <a:cubicBezTo>
                  <a:pt x="81598" y="9039"/>
                  <a:pt x="81893" y="8767"/>
                  <a:pt x="81893" y="8405"/>
                </a:cubicBezTo>
                <a:cubicBezTo>
                  <a:pt x="81893" y="8021"/>
                  <a:pt x="81580" y="7762"/>
                  <a:pt x="81252" y="7762"/>
                </a:cubicBezTo>
                <a:close/>
                <a:moveTo>
                  <a:pt x="126429" y="8291"/>
                </a:moveTo>
                <a:cubicBezTo>
                  <a:pt x="125908" y="8291"/>
                  <a:pt x="125908" y="9039"/>
                  <a:pt x="126429" y="9039"/>
                </a:cubicBezTo>
                <a:cubicBezTo>
                  <a:pt x="126928" y="9039"/>
                  <a:pt x="126928" y="8291"/>
                  <a:pt x="126429" y="8291"/>
                </a:cubicBezTo>
                <a:close/>
                <a:moveTo>
                  <a:pt x="52556" y="8269"/>
                </a:moveTo>
                <a:cubicBezTo>
                  <a:pt x="52353" y="8269"/>
                  <a:pt x="52171" y="8427"/>
                  <a:pt x="52171" y="8631"/>
                </a:cubicBezTo>
                <a:cubicBezTo>
                  <a:pt x="52156" y="8884"/>
                  <a:pt x="52360" y="9048"/>
                  <a:pt x="52569" y="9048"/>
                </a:cubicBezTo>
                <a:cubicBezTo>
                  <a:pt x="52660" y="9048"/>
                  <a:pt x="52753" y="9017"/>
                  <a:pt x="52828" y="8948"/>
                </a:cubicBezTo>
                <a:cubicBezTo>
                  <a:pt x="53077" y="8699"/>
                  <a:pt x="52919" y="8269"/>
                  <a:pt x="52556" y="8269"/>
                </a:cubicBezTo>
                <a:close/>
                <a:moveTo>
                  <a:pt x="7399" y="7829"/>
                </a:moveTo>
                <a:cubicBezTo>
                  <a:pt x="7246" y="7829"/>
                  <a:pt x="7087" y="7887"/>
                  <a:pt x="6955" y="8020"/>
                </a:cubicBezTo>
                <a:cubicBezTo>
                  <a:pt x="6576" y="8398"/>
                  <a:pt x="6855" y="9062"/>
                  <a:pt x="7403" y="9062"/>
                </a:cubicBezTo>
                <a:cubicBezTo>
                  <a:pt x="7412" y="9062"/>
                  <a:pt x="7422" y="9062"/>
                  <a:pt x="7431" y="9062"/>
                </a:cubicBezTo>
                <a:cubicBezTo>
                  <a:pt x="7748" y="9062"/>
                  <a:pt x="8020" y="8790"/>
                  <a:pt x="8020" y="8450"/>
                </a:cubicBezTo>
                <a:cubicBezTo>
                  <a:pt x="8020" y="8083"/>
                  <a:pt x="7720" y="7829"/>
                  <a:pt x="7399" y="7829"/>
                </a:cubicBezTo>
                <a:close/>
                <a:moveTo>
                  <a:pt x="230431" y="8563"/>
                </a:moveTo>
                <a:cubicBezTo>
                  <a:pt x="230295" y="8609"/>
                  <a:pt x="230204" y="8699"/>
                  <a:pt x="230182" y="8813"/>
                </a:cubicBezTo>
                <a:cubicBezTo>
                  <a:pt x="230142" y="8950"/>
                  <a:pt x="230239" y="9071"/>
                  <a:pt x="230369" y="9071"/>
                </a:cubicBezTo>
                <a:cubicBezTo>
                  <a:pt x="230389" y="9071"/>
                  <a:pt x="230410" y="9068"/>
                  <a:pt x="230431" y="9062"/>
                </a:cubicBezTo>
                <a:cubicBezTo>
                  <a:pt x="230544" y="9039"/>
                  <a:pt x="230635" y="8926"/>
                  <a:pt x="230725" y="8858"/>
                </a:cubicBezTo>
                <a:lnTo>
                  <a:pt x="230703" y="8745"/>
                </a:lnTo>
                <a:cubicBezTo>
                  <a:pt x="230612" y="8677"/>
                  <a:pt x="230499" y="8563"/>
                  <a:pt x="230431" y="8563"/>
                </a:cubicBezTo>
                <a:close/>
                <a:moveTo>
                  <a:pt x="115957" y="7837"/>
                </a:moveTo>
                <a:cubicBezTo>
                  <a:pt x="115944" y="7837"/>
                  <a:pt x="115931" y="7838"/>
                  <a:pt x="115918" y="7838"/>
                </a:cubicBezTo>
                <a:cubicBezTo>
                  <a:pt x="115374" y="7838"/>
                  <a:pt x="115102" y="8495"/>
                  <a:pt x="115488" y="8880"/>
                </a:cubicBezTo>
                <a:cubicBezTo>
                  <a:pt x="115615" y="9015"/>
                  <a:pt x="115772" y="9076"/>
                  <a:pt x="115927" y="9076"/>
                </a:cubicBezTo>
                <a:cubicBezTo>
                  <a:pt x="116238" y="9076"/>
                  <a:pt x="116537" y="8829"/>
                  <a:pt x="116552" y="8450"/>
                </a:cubicBezTo>
                <a:cubicBezTo>
                  <a:pt x="116552" y="8123"/>
                  <a:pt x="116300" y="7837"/>
                  <a:pt x="115957" y="7837"/>
                </a:cubicBezTo>
                <a:close/>
                <a:moveTo>
                  <a:pt x="100887" y="7725"/>
                </a:moveTo>
                <a:cubicBezTo>
                  <a:pt x="100548" y="7725"/>
                  <a:pt x="100219" y="7993"/>
                  <a:pt x="100219" y="8405"/>
                </a:cubicBezTo>
                <a:cubicBezTo>
                  <a:pt x="100219" y="8677"/>
                  <a:pt x="100378" y="8926"/>
                  <a:pt x="100650" y="9062"/>
                </a:cubicBezTo>
                <a:lnTo>
                  <a:pt x="100627" y="9062"/>
                </a:lnTo>
                <a:cubicBezTo>
                  <a:pt x="100718" y="9062"/>
                  <a:pt x="100808" y="9084"/>
                  <a:pt x="100899" y="9084"/>
                </a:cubicBezTo>
                <a:cubicBezTo>
                  <a:pt x="101510" y="9062"/>
                  <a:pt x="101782" y="8337"/>
                  <a:pt x="101352" y="7929"/>
                </a:cubicBezTo>
                <a:cubicBezTo>
                  <a:pt x="101219" y="7788"/>
                  <a:pt x="101051" y="7725"/>
                  <a:pt x="100887" y="7725"/>
                </a:cubicBezTo>
                <a:close/>
                <a:moveTo>
                  <a:pt x="244103" y="7814"/>
                </a:moveTo>
                <a:cubicBezTo>
                  <a:pt x="243549" y="7814"/>
                  <a:pt x="243242" y="8464"/>
                  <a:pt x="243615" y="8880"/>
                </a:cubicBezTo>
                <a:cubicBezTo>
                  <a:pt x="243750" y="9031"/>
                  <a:pt x="243923" y="9098"/>
                  <a:pt x="244093" y="9098"/>
                </a:cubicBezTo>
                <a:cubicBezTo>
                  <a:pt x="244411" y="9098"/>
                  <a:pt x="244718" y="8864"/>
                  <a:pt x="244748" y="8495"/>
                </a:cubicBezTo>
                <a:cubicBezTo>
                  <a:pt x="244748" y="8133"/>
                  <a:pt x="244499" y="7838"/>
                  <a:pt x="244159" y="7816"/>
                </a:cubicBezTo>
                <a:cubicBezTo>
                  <a:pt x="244140" y="7814"/>
                  <a:pt x="244122" y="7814"/>
                  <a:pt x="244103" y="7814"/>
                </a:cubicBezTo>
                <a:close/>
                <a:moveTo>
                  <a:pt x="239532" y="8001"/>
                </a:moveTo>
                <a:cubicBezTo>
                  <a:pt x="239389" y="8001"/>
                  <a:pt x="239244" y="8056"/>
                  <a:pt x="239130" y="8178"/>
                </a:cubicBezTo>
                <a:cubicBezTo>
                  <a:pt x="238767" y="8541"/>
                  <a:pt x="239039" y="9130"/>
                  <a:pt x="239538" y="9130"/>
                </a:cubicBezTo>
                <a:cubicBezTo>
                  <a:pt x="239849" y="9130"/>
                  <a:pt x="240095" y="8868"/>
                  <a:pt x="240104" y="8558"/>
                </a:cubicBezTo>
                <a:lnTo>
                  <a:pt x="240104" y="8558"/>
                </a:lnTo>
                <a:cubicBezTo>
                  <a:pt x="240104" y="8560"/>
                  <a:pt x="240104" y="8562"/>
                  <a:pt x="240104" y="8563"/>
                </a:cubicBezTo>
                <a:lnTo>
                  <a:pt x="240104" y="8541"/>
                </a:lnTo>
                <a:cubicBezTo>
                  <a:pt x="240104" y="8546"/>
                  <a:pt x="240104" y="8552"/>
                  <a:pt x="240104" y="8558"/>
                </a:cubicBezTo>
                <a:lnTo>
                  <a:pt x="240104" y="8558"/>
                </a:lnTo>
                <a:cubicBezTo>
                  <a:pt x="240086" y="8215"/>
                  <a:pt x="239813" y="8001"/>
                  <a:pt x="239532" y="8001"/>
                </a:cubicBezTo>
                <a:close/>
                <a:moveTo>
                  <a:pt x="272068" y="8201"/>
                </a:moveTo>
                <a:lnTo>
                  <a:pt x="272385" y="8813"/>
                </a:lnTo>
                <a:lnTo>
                  <a:pt x="271773" y="9130"/>
                </a:lnTo>
                <a:lnTo>
                  <a:pt x="271456" y="8541"/>
                </a:lnTo>
                <a:lnTo>
                  <a:pt x="272068" y="8201"/>
                </a:lnTo>
                <a:close/>
                <a:moveTo>
                  <a:pt x="17882" y="8176"/>
                </a:moveTo>
                <a:cubicBezTo>
                  <a:pt x="17648" y="8176"/>
                  <a:pt x="17444" y="8373"/>
                  <a:pt x="17444" y="8631"/>
                </a:cubicBezTo>
                <a:cubicBezTo>
                  <a:pt x="17411" y="8921"/>
                  <a:pt x="17653" y="9130"/>
                  <a:pt x="17910" y="9130"/>
                </a:cubicBezTo>
                <a:cubicBezTo>
                  <a:pt x="18015" y="9130"/>
                  <a:pt x="18122" y="9095"/>
                  <a:pt x="18214" y="9016"/>
                </a:cubicBezTo>
                <a:cubicBezTo>
                  <a:pt x="18531" y="8722"/>
                  <a:pt x="18350" y="8201"/>
                  <a:pt x="17919" y="8178"/>
                </a:cubicBezTo>
                <a:cubicBezTo>
                  <a:pt x="17907" y="8177"/>
                  <a:pt x="17894" y="8176"/>
                  <a:pt x="17882" y="8176"/>
                </a:cubicBezTo>
                <a:close/>
                <a:moveTo>
                  <a:pt x="235022" y="8199"/>
                </a:moveTo>
                <a:cubicBezTo>
                  <a:pt x="235009" y="8199"/>
                  <a:pt x="234997" y="8200"/>
                  <a:pt x="234984" y="8201"/>
                </a:cubicBezTo>
                <a:cubicBezTo>
                  <a:pt x="234577" y="8201"/>
                  <a:pt x="234373" y="8677"/>
                  <a:pt x="234644" y="8994"/>
                </a:cubicBezTo>
                <a:cubicBezTo>
                  <a:pt x="234741" y="9090"/>
                  <a:pt x="234859" y="9133"/>
                  <a:pt x="234975" y="9133"/>
                </a:cubicBezTo>
                <a:cubicBezTo>
                  <a:pt x="235214" y="9133"/>
                  <a:pt x="235445" y="8951"/>
                  <a:pt x="235460" y="8677"/>
                </a:cubicBezTo>
                <a:cubicBezTo>
                  <a:pt x="235460" y="8417"/>
                  <a:pt x="235275" y="8199"/>
                  <a:pt x="235022" y="8199"/>
                </a:cubicBezTo>
                <a:close/>
                <a:moveTo>
                  <a:pt x="28408" y="8450"/>
                </a:moveTo>
                <a:cubicBezTo>
                  <a:pt x="28091" y="8450"/>
                  <a:pt x="27932" y="8835"/>
                  <a:pt x="28159" y="9062"/>
                </a:cubicBezTo>
                <a:cubicBezTo>
                  <a:pt x="28232" y="9135"/>
                  <a:pt x="28323" y="9168"/>
                  <a:pt x="28411" y="9168"/>
                </a:cubicBezTo>
                <a:cubicBezTo>
                  <a:pt x="28595" y="9168"/>
                  <a:pt x="28770" y="9027"/>
                  <a:pt x="28770" y="8813"/>
                </a:cubicBezTo>
                <a:cubicBezTo>
                  <a:pt x="28770" y="8609"/>
                  <a:pt x="28612" y="8450"/>
                  <a:pt x="28408" y="8450"/>
                </a:cubicBezTo>
                <a:close/>
                <a:moveTo>
                  <a:pt x="96345" y="7816"/>
                </a:moveTo>
                <a:cubicBezTo>
                  <a:pt x="95960" y="7816"/>
                  <a:pt x="95666" y="8110"/>
                  <a:pt x="95666" y="8495"/>
                </a:cubicBezTo>
                <a:cubicBezTo>
                  <a:pt x="95666" y="8896"/>
                  <a:pt x="96011" y="9170"/>
                  <a:pt x="96360" y="9170"/>
                </a:cubicBezTo>
                <a:cubicBezTo>
                  <a:pt x="96525" y="9170"/>
                  <a:pt x="96690" y="9109"/>
                  <a:pt x="96821" y="8971"/>
                </a:cubicBezTo>
                <a:cubicBezTo>
                  <a:pt x="97252" y="8541"/>
                  <a:pt x="96957" y="7816"/>
                  <a:pt x="96345" y="7816"/>
                </a:cubicBezTo>
                <a:close/>
                <a:moveTo>
                  <a:pt x="48060" y="8448"/>
                </a:moveTo>
                <a:cubicBezTo>
                  <a:pt x="48049" y="8448"/>
                  <a:pt x="48037" y="8449"/>
                  <a:pt x="48026" y="8450"/>
                </a:cubicBezTo>
                <a:cubicBezTo>
                  <a:pt x="48017" y="8449"/>
                  <a:pt x="48009" y="8449"/>
                  <a:pt x="48001" y="8449"/>
                </a:cubicBezTo>
                <a:cubicBezTo>
                  <a:pt x="47699" y="8449"/>
                  <a:pt x="47533" y="8841"/>
                  <a:pt x="47754" y="9062"/>
                </a:cubicBezTo>
                <a:cubicBezTo>
                  <a:pt x="47830" y="9138"/>
                  <a:pt x="47927" y="9173"/>
                  <a:pt x="48022" y="9173"/>
                </a:cubicBezTo>
                <a:cubicBezTo>
                  <a:pt x="48209" y="9173"/>
                  <a:pt x="48388" y="9038"/>
                  <a:pt x="48388" y="8813"/>
                </a:cubicBezTo>
                <a:cubicBezTo>
                  <a:pt x="48410" y="8620"/>
                  <a:pt x="48250" y="8448"/>
                  <a:pt x="48060" y="8448"/>
                </a:cubicBezTo>
                <a:close/>
                <a:moveTo>
                  <a:pt x="76708" y="7930"/>
                </a:moveTo>
                <a:cubicBezTo>
                  <a:pt x="76555" y="7930"/>
                  <a:pt x="76399" y="7986"/>
                  <a:pt x="76275" y="8110"/>
                </a:cubicBezTo>
                <a:cubicBezTo>
                  <a:pt x="75889" y="8518"/>
                  <a:pt x="76184" y="9175"/>
                  <a:pt x="76728" y="9175"/>
                </a:cubicBezTo>
                <a:cubicBezTo>
                  <a:pt x="77067" y="9175"/>
                  <a:pt x="77339" y="8880"/>
                  <a:pt x="77339" y="8541"/>
                </a:cubicBezTo>
                <a:cubicBezTo>
                  <a:pt x="77339" y="8173"/>
                  <a:pt x="77029" y="7930"/>
                  <a:pt x="76708" y="7930"/>
                </a:cubicBezTo>
                <a:close/>
                <a:moveTo>
                  <a:pt x="111387" y="7884"/>
                </a:moveTo>
                <a:cubicBezTo>
                  <a:pt x="110798" y="7884"/>
                  <a:pt x="110504" y="8609"/>
                  <a:pt x="110912" y="9016"/>
                </a:cubicBezTo>
                <a:cubicBezTo>
                  <a:pt x="111050" y="9154"/>
                  <a:pt x="111215" y="9216"/>
                  <a:pt x="111377" y="9216"/>
                </a:cubicBezTo>
                <a:cubicBezTo>
                  <a:pt x="111720" y="9216"/>
                  <a:pt x="112044" y="8941"/>
                  <a:pt x="112044" y="8541"/>
                </a:cubicBezTo>
                <a:cubicBezTo>
                  <a:pt x="112044" y="8178"/>
                  <a:pt x="111750" y="7884"/>
                  <a:pt x="111387" y="7884"/>
                </a:cubicBezTo>
                <a:close/>
                <a:moveTo>
                  <a:pt x="2855" y="7884"/>
                </a:moveTo>
                <a:cubicBezTo>
                  <a:pt x="2266" y="7884"/>
                  <a:pt x="1949" y="8609"/>
                  <a:pt x="2379" y="9039"/>
                </a:cubicBezTo>
                <a:cubicBezTo>
                  <a:pt x="2516" y="9169"/>
                  <a:pt x="2683" y="9227"/>
                  <a:pt x="2846" y="9227"/>
                </a:cubicBezTo>
                <a:cubicBezTo>
                  <a:pt x="3195" y="9227"/>
                  <a:pt x="3527" y="8958"/>
                  <a:pt x="3512" y="8541"/>
                </a:cubicBezTo>
                <a:cubicBezTo>
                  <a:pt x="3534" y="8178"/>
                  <a:pt x="3240" y="7884"/>
                  <a:pt x="2878" y="7884"/>
                </a:cubicBezTo>
                <a:close/>
                <a:moveTo>
                  <a:pt x="72174" y="8042"/>
                </a:moveTo>
                <a:cubicBezTo>
                  <a:pt x="71653" y="8042"/>
                  <a:pt x="71381" y="8699"/>
                  <a:pt x="71767" y="9062"/>
                </a:cubicBezTo>
                <a:cubicBezTo>
                  <a:pt x="71892" y="9187"/>
                  <a:pt x="72044" y="9243"/>
                  <a:pt x="72192" y="9243"/>
                </a:cubicBezTo>
                <a:cubicBezTo>
                  <a:pt x="72498" y="9243"/>
                  <a:pt x="72786" y="9005"/>
                  <a:pt x="72786" y="8654"/>
                </a:cubicBezTo>
                <a:cubicBezTo>
                  <a:pt x="72786" y="8314"/>
                  <a:pt x="72514" y="8065"/>
                  <a:pt x="72174" y="8065"/>
                </a:cubicBezTo>
                <a:lnTo>
                  <a:pt x="72174" y="8042"/>
                </a:lnTo>
                <a:close/>
                <a:moveTo>
                  <a:pt x="43427" y="8563"/>
                </a:moveTo>
                <a:cubicBezTo>
                  <a:pt x="43110" y="8563"/>
                  <a:pt x="42974" y="8948"/>
                  <a:pt x="43201" y="9175"/>
                </a:cubicBezTo>
                <a:cubicBezTo>
                  <a:pt x="43272" y="9246"/>
                  <a:pt x="43356" y="9277"/>
                  <a:pt x="43438" y="9277"/>
                </a:cubicBezTo>
                <a:cubicBezTo>
                  <a:pt x="43619" y="9277"/>
                  <a:pt x="43790" y="9128"/>
                  <a:pt x="43790" y="8926"/>
                </a:cubicBezTo>
                <a:cubicBezTo>
                  <a:pt x="43790" y="8722"/>
                  <a:pt x="43631" y="8563"/>
                  <a:pt x="43427" y="8563"/>
                </a:cubicBezTo>
                <a:close/>
                <a:moveTo>
                  <a:pt x="91769" y="7906"/>
                </a:moveTo>
                <a:cubicBezTo>
                  <a:pt x="91407" y="7906"/>
                  <a:pt x="91090" y="8201"/>
                  <a:pt x="91090" y="8563"/>
                </a:cubicBezTo>
                <a:cubicBezTo>
                  <a:pt x="91090" y="8858"/>
                  <a:pt x="91248" y="9130"/>
                  <a:pt x="91520" y="9288"/>
                </a:cubicBezTo>
                <a:lnTo>
                  <a:pt x="91498" y="9243"/>
                </a:lnTo>
                <a:lnTo>
                  <a:pt x="91498" y="9243"/>
                </a:lnTo>
                <a:cubicBezTo>
                  <a:pt x="91543" y="9254"/>
                  <a:pt x="91594" y="9260"/>
                  <a:pt x="91645" y="9260"/>
                </a:cubicBezTo>
                <a:cubicBezTo>
                  <a:pt x="91696" y="9260"/>
                  <a:pt x="91747" y="9254"/>
                  <a:pt x="91792" y="9243"/>
                </a:cubicBezTo>
                <a:cubicBezTo>
                  <a:pt x="92630" y="9175"/>
                  <a:pt x="92608" y="7929"/>
                  <a:pt x="91769" y="7906"/>
                </a:cubicBezTo>
                <a:close/>
                <a:moveTo>
                  <a:pt x="13365" y="8187"/>
                </a:moveTo>
                <a:cubicBezTo>
                  <a:pt x="13223" y="8187"/>
                  <a:pt x="13077" y="8240"/>
                  <a:pt x="12958" y="8359"/>
                </a:cubicBezTo>
                <a:cubicBezTo>
                  <a:pt x="12618" y="8699"/>
                  <a:pt x="12868" y="9311"/>
                  <a:pt x="13366" y="9311"/>
                </a:cubicBezTo>
                <a:cubicBezTo>
                  <a:pt x="13683" y="9311"/>
                  <a:pt x="13932" y="9062"/>
                  <a:pt x="13932" y="8745"/>
                </a:cubicBezTo>
                <a:cubicBezTo>
                  <a:pt x="13932" y="8410"/>
                  <a:pt x="13656" y="8187"/>
                  <a:pt x="13365" y="8187"/>
                </a:cubicBezTo>
                <a:close/>
                <a:moveTo>
                  <a:pt x="67598" y="8201"/>
                </a:moveTo>
                <a:cubicBezTo>
                  <a:pt x="67100" y="8201"/>
                  <a:pt x="66851" y="8813"/>
                  <a:pt x="67191" y="9152"/>
                </a:cubicBezTo>
                <a:cubicBezTo>
                  <a:pt x="67309" y="9271"/>
                  <a:pt x="67455" y="9324"/>
                  <a:pt x="67598" y="9324"/>
                </a:cubicBezTo>
                <a:cubicBezTo>
                  <a:pt x="67889" y="9324"/>
                  <a:pt x="68165" y="9102"/>
                  <a:pt x="68165" y="8767"/>
                </a:cubicBezTo>
                <a:cubicBezTo>
                  <a:pt x="68165" y="8450"/>
                  <a:pt x="67915" y="8201"/>
                  <a:pt x="67598" y="8201"/>
                </a:cubicBezTo>
                <a:close/>
                <a:moveTo>
                  <a:pt x="121876" y="8201"/>
                </a:moveTo>
                <a:lnTo>
                  <a:pt x="121876" y="8224"/>
                </a:lnTo>
                <a:cubicBezTo>
                  <a:pt x="121377" y="8224"/>
                  <a:pt x="121128" y="8835"/>
                  <a:pt x="121491" y="9175"/>
                </a:cubicBezTo>
                <a:cubicBezTo>
                  <a:pt x="121606" y="9290"/>
                  <a:pt x="121747" y="9341"/>
                  <a:pt x="121884" y="9341"/>
                </a:cubicBezTo>
                <a:cubicBezTo>
                  <a:pt x="122178" y="9341"/>
                  <a:pt x="122458" y="9107"/>
                  <a:pt x="122442" y="8767"/>
                </a:cubicBezTo>
                <a:cubicBezTo>
                  <a:pt x="122442" y="8450"/>
                  <a:pt x="122193" y="8201"/>
                  <a:pt x="121876" y="8201"/>
                </a:cubicBezTo>
                <a:close/>
                <a:moveTo>
                  <a:pt x="106834" y="7995"/>
                </a:moveTo>
                <a:cubicBezTo>
                  <a:pt x="106245" y="7995"/>
                  <a:pt x="105887" y="8801"/>
                  <a:pt x="106426" y="9220"/>
                </a:cubicBezTo>
                <a:lnTo>
                  <a:pt x="106607" y="9356"/>
                </a:lnTo>
                <a:lnTo>
                  <a:pt x="106834" y="9356"/>
                </a:lnTo>
                <a:cubicBezTo>
                  <a:pt x="106849" y="9357"/>
                  <a:pt x="106863" y="9358"/>
                  <a:pt x="106878" y="9358"/>
                </a:cubicBezTo>
                <a:cubicBezTo>
                  <a:pt x="107178" y="9358"/>
                  <a:pt x="107449" y="9138"/>
                  <a:pt x="107514" y="8835"/>
                </a:cubicBezTo>
                <a:cubicBezTo>
                  <a:pt x="107582" y="8495"/>
                  <a:pt x="107400" y="8178"/>
                  <a:pt x="107083" y="8042"/>
                </a:cubicBezTo>
                <a:cubicBezTo>
                  <a:pt x="106997" y="8010"/>
                  <a:pt x="106913" y="7995"/>
                  <a:pt x="106834" y="7995"/>
                </a:cubicBezTo>
                <a:close/>
                <a:moveTo>
                  <a:pt x="38919" y="8654"/>
                </a:moveTo>
                <a:lnTo>
                  <a:pt x="38919" y="8677"/>
                </a:lnTo>
                <a:cubicBezTo>
                  <a:pt x="38910" y="8676"/>
                  <a:pt x="38901" y="8676"/>
                  <a:pt x="38892" y="8676"/>
                </a:cubicBezTo>
                <a:cubicBezTo>
                  <a:pt x="38592" y="8676"/>
                  <a:pt x="38427" y="9045"/>
                  <a:pt x="38647" y="9266"/>
                </a:cubicBezTo>
                <a:cubicBezTo>
                  <a:pt x="38724" y="9342"/>
                  <a:pt x="38818" y="9377"/>
                  <a:pt x="38910" y="9377"/>
                </a:cubicBezTo>
                <a:cubicBezTo>
                  <a:pt x="39090" y="9377"/>
                  <a:pt x="39259" y="9242"/>
                  <a:pt x="39259" y="9016"/>
                </a:cubicBezTo>
                <a:cubicBezTo>
                  <a:pt x="39259" y="8835"/>
                  <a:pt x="39123" y="8654"/>
                  <a:pt x="38919" y="8654"/>
                </a:cubicBezTo>
                <a:close/>
                <a:moveTo>
                  <a:pt x="87212" y="8042"/>
                </a:moveTo>
                <a:cubicBezTo>
                  <a:pt x="86640" y="8042"/>
                  <a:pt x="86339" y="8751"/>
                  <a:pt x="86740" y="9175"/>
                </a:cubicBezTo>
                <a:cubicBezTo>
                  <a:pt x="86882" y="9317"/>
                  <a:pt x="87056" y="9380"/>
                  <a:pt x="87225" y="9380"/>
                </a:cubicBezTo>
                <a:cubicBezTo>
                  <a:pt x="87569" y="9380"/>
                  <a:pt x="87896" y="9117"/>
                  <a:pt x="87896" y="8722"/>
                </a:cubicBezTo>
                <a:cubicBezTo>
                  <a:pt x="87896" y="8337"/>
                  <a:pt x="87601" y="8042"/>
                  <a:pt x="87239" y="8042"/>
                </a:cubicBezTo>
                <a:cubicBezTo>
                  <a:pt x="87230" y="8042"/>
                  <a:pt x="87221" y="8042"/>
                  <a:pt x="87212" y="8042"/>
                </a:cubicBezTo>
                <a:close/>
                <a:moveTo>
                  <a:pt x="23813" y="8539"/>
                </a:moveTo>
                <a:cubicBezTo>
                  <a:pt x="23583" y="8539"/>
                  <a:pt x="23401" y="8712"/>
                  <a:pt x="23401" y="8926"/>
                </a:cubicBezTo>
                <a:lnTo>
                  <a:pt x="23379" y="8926"/>
                </a:lnTo>
                <a:cubicBezTo>
                  <a:pt x="23363" y="9199"/>
                  <a:pt x="23587" y="9393"/>
                  <a:pt x="23815" y="9393"/>
                </a:cubicBezTo>
                <a:cubicBezTo>
                  <a:pt x="23908" y="9393"/>
                  <a:pt x="24002" y="9360"/>
                  <a:pt x="24081" y="9288"/>
                </a:cubicBezTo>
                <a:cubicBezTo>
                  <a:pt x="24376" y="9039"/>
                  <a:pt x="24217" y="8563"/>
                  <a:pt x="23855" y="8541"/>
                </a:cubicBezTo>
                <a:cubicBezTo>
                  <a:pt x="23840" y="8539"/>
                  <a:pt x="23826" y="8539"/>
                  <a:pt x="23813" y="8539"/>
                </a:cubicBezTo>
                <a:close/>
                <a:moveTo>
                  <a:pt x="63045" y="8337"/>
                </a:moveTo>
                <a:cubicBezTo>
                  <a:pt x="62750" y="8359"/>
                  <a:pt x="62524" y="8586"/>
                  <a:pt x="62524" y="8880"/>
                </a:cubicBezTo>
                <a:cubicBezTo>
                  <a:pt x="62539" y="9199"/>
                  <a:pt x="62798" y="9406"/>
                  <a:pt x="63069" y="9406"/>
                </a:cubicBezTo>
                <a:cubicBezTo>
                  <a:pt x="63203" y="9406"/>
                  <a:pt x="63340" y="9355"/>
                  <a:pt x="63453" y="9243"/>
                </a:cubicBezTo>
                <a:cubicBezTo>
                  <a:pt x="63770" y="8903"/>
                  <a:pt x="63521" y="8337"/>
                  <a:pt x="63045" y="8337"/>
                </a:cubicBezTo>
                <a:close/>
                <a:moveTo>
                  <a:pt x="278026" y="8541"/>
                </a:moveTo>
                <a:lnTo>
                  <a:pt x="278298" y="9107"/>
                </a:lnTo>
                <a:lnTo>
                  <a:pt x="277686" y="9424"/>
                </a:lnTo>
                <a:lnTo>
                  <a:pt x="277391" y="8858"/>
                </a:lnTo>
                <a:lnTo>
                  <a:pt x="278026" y="8541"/>
                </a:lnTo>
                <a:close/>
                <a:moveTo>
                  <a:pt x="127788" y="8688"/>
                </a:moveTo>
                <a:cubicBezTo>
                  <a:pt x="127607" y="8688"/>
                  <a:pt x="127426" y="8813"/>
                  <a:pt x="127426" y="9062"/>
                </a:cubicBezTo>
                <a:cubicBezTo>
                  <a:pt x="127426" y="9311"/>
                  <a:pt x="127607" y="9435"/>
                  <a:pt x="127788" y="9435"/>
                </a:cubicBezTo>
                <a:cubicBezTo>
                  <a:pt x="127970" y="9435"/>
                  <a:pt x="128151" y="9311"/>
                  <a:pt x="128151" y="9062"/>
                </a:cubicBezTo>
                <a:cubicBezTo>
                  <a:pt x="128151" y="8813"/>
                  <a:pt x="127970" y="8688"/>
                  <a:pt x="127788" y="8688"/>
                </a:cubicBezTo>
                <a:close/>
                <a:moveTo>
                  <a:pt x="58469" y="8450"/>
                </a:moveTo>
                <a:cubicBezTo>
                  <a:pt x="58016" y="8473"/>
                  <a:pt x="57812" y="9016"/>
                  <a:pt x="58129" y="9311"/>
                </a:cubicBezTo>
                <a:cubicBezTo>
                  <a:pt x="58231" y="9413"/>
                  <a:pt x="58354" y="9459"/>
                  <a:pt x="58475" y="9459"/>
                </a:cubicBezTo>
                <a:cubicBezTo>
                  <a:pt x="58728" y="9459"/>
                  <a:pt x="58967" y="9256"/>
                  <a:pt x="58967" y="8948"/>
                </a:cubicBezTo>
                <a:cubicBezTo>
                  <a:pt x="58967" y="8677"/>
                  <a:pt x="58741" y="8473"/>
                  <a:pt x="58469" y="8450"/>
                </a:cubicBezTo>
                <a:close/>
                <a:moveTo>
                  <a:pt x="34293" y="8744"/>
                </a:moveTo>
                <a:cubicBezTo>
                  <a:pt x="33971" y="8744"/>
                  <a:pt x="33805" y="9136"/>
                  <a:pt x="34026" y="9356"/>
                </a:cubicBezTo>
                <a:cubicBezTo>
                  <a:pt x="34103" y="9441"/>
                  <a:pt x="34202" y="9479"/>
                  <a:pt x="34299" y="9479"/>
                </a:cubicBezTo>
                <a:cubicBezTo>
                  <a:pt x="34486" y="9479"/>
                  <a:pt x="34668" y="9339"/>
                  <a:pt x="34683" y="9130"/>
                </a:cubicBezTo>
                <a:cubicBezTo>
                  <a:pt x="34683" y="8926"/>
                  <a:pt x="34524" y="8745"/>
                  <a:pt x="34320" y="8745"/>
                </a:cubicBezTo>
                <a:cubicBezTo>
                  <a:pt x="34311" y="8744"/>
                  <a:pt x="34302" y="8744"/>
                  <a:pt x="34293" y="8744"/>
                </a:cubicBezTo>
                <a:close/>
                <a:moveTo>
                  <a:pt x="8827" y="8245"/>
                </a:moveTo>
                <a:cubicBezTo>
                  <a:pt x="8815" y="8245"/>
                  <a:pt x="8802" y="8245"/>
                  <a:pt x="8790" y="8246"/>
                </a:cubicBezTo>
                <a:cubicBezTo>
                  <a:pt x="8781" y="8246"/>
                  <a:pt x="8772" y="8246"/>
                  <a:pt x="8763" y="8246"/>
                </a:cubicBezTo>
                <a:cubicBezTo>
                  <a:pt x="8215" y="8246"/>
                  <a:pt x="7958" y="8909"/>
                  <a:pt x="8337" y="9288"/>
                </a:cubicBezTo>
                <a:cubicBezTo>
                  <a:pt x="8464" y="9423"/>
                  <a:pt x="8624" y="9484"/>
                  <a:pt x="8781" y="9484"/>
                </a:cubicBezTo>
                <a:cubicBezTo>
                  <a:pt x="9098" y="9484"/>
                  <a:pt x="9402" y="9237"/>
                  <a:pt x="9402" y="8858"/>
                </a:cubicBezTo>
                <a:cubicBezTo>
                  <a:pt x="9424" y="8530"/>
                  <a:pt x="9151" y="8245"/>
                  <a:pt x="8827" y="8245"/>
                </a:cubicBezTo>
                <a:close/>
                <a:moveTo>
                  <a:pt x="117336" y="8232"/>
                </a:moveTo>
                <a:cubicBezTo>
                  <a:pt x="117179" y="8232"/>
                  <a:pt x="117020" y="8292"/>
                  <a:pt x="116892" y="8427"/>
                </a:cubicBezTo>
                <a:cubicBezTo>
                  <a:pt x="116507" y="8813"/>
                  <a:pt x="116779" y="9492"/>
                  <a:pt x="117345" y="9492"/>
                </a:cubicBezTo>
                <a:cubicBezTo>
                  <a:pt x="117685" y="9492"/>
                  <a:pt x="117979" y="9198"/>
                  <a:pt x="117979" y="8858"/>
                </a:cubicBezTo>
                <a:lnTo>
                  <a:pt x="117957" y="8858"/>
                </a:lnTo>
                <a:cubicBezTo>
                  <a:pt x="117957" y="8479"/>
                  <a:pt x="117653" y="8232"/>
                  <a:pt x="117336" y="8232"/>
                </a:cubicBezTo>
                <a:close/>
                <a:moveTo>
                  <a:pt x="273427" y="8609"/>
                </a:moveTo>
                <a:cubicBezTo>
                  <a:pt x="273518" y="8790"/>
                  <a:pt x="273654" y="9016"/>
                  <a:pt x="273744" y="9220"/>
                </a:cubicBezTo>
                <a:lnTo>
                  <a:pt x="273155" y="9515"/>
                </a:lnTo>
                <a:lnTo>
                  <a:pt x="272838" y="8948"/>
                </a:lnTo>
                <a:lnTo>
                  <a:pt x="273427" y="8609"/>
                </a:lnTo>
                <a:close/>
                <a:moveTo>
                  <a:pt x="82685" y="8201"/>
                </a:moveTo>
                <a:cubicBezTo>
                  <a:pt x="82096" y="8201"/>
                  <a:pt x="81802" y="8926"/>
                  <a:pt x="82232" y="9334"/>
                </a:cubicBezTo>
                <a:cubicBezTo>
                  <a:pt x="82363" y="9464"/>
                  <a:pt x="82526" y="9523"/>
                  <a:pt x="82686" y="9523"/>
                </a:cubicBezTo>
                <a:cubicBezTo>
                  <a:pt x="83028" y="9523"/>
                  <a:pt x="83358" y="9258"/>
                  <a:pt x="83342" y="8858"/>
                </a:cubicBezTo>
                <a:cubicBezTo>
                  <a:pt x="83342" y="8495"/>
                  <a:pt x="83048" y="8201"/>
                  <a:pt x="82685" y="8201"/>
                </a:cubicBezTo>
                <a:close/>
                <a:moveTo>
                  <a:pt x="245495" y="8201"/>
                </a:moveTo>
                <a:cubicBezTo>
                  <a:pt x="244884" y="8201"/>
                  <a:pt x="244589" y="8926"/>
                  <a:pt x="245020" y="9334"/>
                </a:cubicBezTo>
                <a:cubicBezTo>
                  <a:pt x="245157" y="9464"/>
                  <a:pt x="245323" y="9523"/>
                  <a:pt x="245485" y="9523"/>
                </a:cubicBezTo>
                <a:cubicBezTo>
                  <a:pt x="245828" y="9523"/>
                  <a:pt x="246152" y="9258"/>
                  <a:pt x="246152" y="8858"/>
                </a:cubicBezTo>
                <a:cubicBezTo>
                  <a:pt x="246152" y="8495"/>
                  <a:pt x="245858" y="8201"/>
                  <a:pt x="245495" y="8201"/>
                </a:cubicBezTo>
                <a:close/>
                <a:moveTo>
                  <a:pt x="19273" y="8563"/>
                </a:moveTo>
                <a:cubicBezTo>
                  <a:pt x="18817" y="8563"/>
                  <a:pt x="18605" y="9091"/>
                  <a:pt x="18916" y="9424"/>
                </a:cubicBezTo>
                <a:cubicBezTo>
                  <a:pt x="19018" y="9526"/>
                  <a:pt x="19144" y="9572"/>
                  <a:pt x="19267" y="9572"/>
                </a:cubicBezTo>
                <a:cubicBezTo>
                  <a:pt x="19527" y="9572"/>
                  <a:pt x="19777" y="9369"/>
                  <a:pt x="19777" y="9062"/>
                </a:cubicBezTo>
                <a:cubicBezTo>
                  <a:pt x="19777" y="8790"/>
                  <a:pt x="19573" y="8563"/>
                  <a:pt x="19301" y="8563"/>
                </a:cubicBezTo>
                <a:cubicBezTo>
                  <a:pt x="19292" y="8563"/>
                  <a:pt x="19282" y="8563"/>
                  <a:pt x="19273" y="8563"/>
                </a:cubicBezTo>
                <a:close/>
                <a:moveTo>
                  <a:pt x="240934" y="8336"/>
                </a:moveTo>
                <a:cubicBezTo>
                  <a:pt x="240921" y="8336"/>
                  <a:pt x="240909" y="8336"/>
                  <a:pt x="240897" y="8337"/>
                </a:cubicBezTo>
                <a:cubicBezTo>
                  <a:pt x="240330" y="8337"/>
                  <a:pt x="240059" y="9016"/>
                  <a:pt x="240466" y="9401"/>
                </a:cubicBezTo>
                <a:cubicBezTo>
                  <a:pt x="240591" y="9526"/>
                  <a:pt x="240744" y="9582"/>
                  <a:pt x="240895" y="9582"/>
                </a:cubicBezTo>
                <a:cubicBezTo>
                  <a:pt x="241210" y="9582"/>
                  <a:pt x="241516" y="9339"/>
                  <a:pt x="241531" y="8971"/>
                </a:cubicBezTo>
                <a:cubicBezTo>
                  <a:pt x="241531" y="8622"/>
                  <a:pt x="241258" y="8336"/>
                  <a:pt x="240934" y="8336"/>
                </a:cubicBezTo>
                <a:close/>
                <a:moveTo>
                  <a:pt x="53976" y="8652"/>
                </a:moveTo>
                <a:cubicBezTo>
                  <a:pt x="53963" y="8652"/>
                  <a:pt x="53951" y="8653"/>
                  <a:pt x="53938" y="8654"/>
                </a:cubicBezTo>
                <a:cubicBezTo>
                  <a:pt x="53930" y="8653"/>
                  <a:pt x="53921" y="8653"/>
                  <a:pt x="53913" y="8653"/>
                </a:cubicBezTo>
                <a:cubicBezTo>
                  <a:pt x="53521" y="8653"/>
                  <a:pt x="53310" y="9159"/>
                  <a:pt x="53598" y="9447"/>
                </a:cubicBezTo>
                <a:cubicBezTo>
                  <a:pt x="53694" y="9542"/>
                  <a:pt x="53813" y="9585"/>
                  <a:pt x="53931" y="9585"/>
                </a:cubicBezTo>
                <a:cubicBezTo>
                  <a:pt x="54176" y="9585"/>
                  <a:pt x="54414" y="9398"/>
                  <a:pt x="54414" y="9107"/>
                </a:cubicBezTo>
                <a:cubicBezTo>
                  <a:pt x="54414" y="8869"/>
                  <a:pt x="54229" y="8652"/>
                  <a:pt x="53976" y="8652"/>
                </a:cubicBezTo>
                <a:close/>
                <a:moveTo>
                  <a:pt x="78109" y="8314"/>
                </a:moveTo>
                <a:cubicBezTo>
                  <a:pt x="77747" y="8314"/>
                  <a:pt x="77475" y="8586"/>
                  <a:pt x="77453" y="8948"/>
                </a:cubicBezTo>
                <a:cubicBezTo>
                  <a:pt x="77453" y="9337"/>
                  <a:pt x="77773" y="9609"/>
                  <a:pt x="78113" y="9609"/>
                </a:cubicBezTo>
                <a:cubicBezTo>
                  <a:pt x="78268" y="9609"/>
                  <a:pt x="78428" y="9552"/>
                  <a:pt x="78563" y="9424"/>
                </a:cubicBezTo>
                <a:cubicBezTo>
                  <a:pt x="78970" y="9016"/>
                  <a:pt x="78698" y="8314"/>
                  <a:pt x="78109" y="8314"/>
                </a:cubicBezTo>
                <a:close/>
                <a:moveTo>
                  <a:pt x="231790" y="8790"/>
                </a:moveTo>
                <a:cubicBezTo>
                  <a:pt x="231428" y="8790"/>
                  <a:pt x="231246" y="9243"/>
                  <a:pt x="231496" y="9492"/>
                </a:cubicBezTo>
                <a:cubicBezTo>
                  <a:pt x="231575" y="9579"/>
                  <a:pt x="231676" y="9617"/>
                  <a:pt x="231776" y="9617"/>
                </a:cubicBezTo>
                <a:cubicBezTo>
                  <a:pt x="231988" y="9617"/>
                  <a:pt x="232198" y="9444"/>
                  <a:pt x="232198" y="9198"/>
                </a:cubicBezTo>
                <a:cubicBezTo>
                  <a:pt x="232198" y="8984"/>
                  <a:pt x="232037" y="8811"/>
                  <a:pt x="231828" y="8811"/>
                </a:cubicBezTo>
                <a:cubicBezTo>
                  <a:pt x="231816" y="8811"/>
                  <a:pt x="231803" y="8811"/>
                  <a:pt x="231790" y="8813"/>
                </a:cubicBezTo>
                <a:lnTo>
                  <a:pt x="231790" y="8790"/>
                </a:lnTo>
                <a:close/>
                <a:moveTo>
                  <a:pt x="268896" y="8722"/>
                </a:moveTo>
                <a:lnTo>
                  <a:pt x="269214" y="9311"/>
                </a:lnTo>
                <a:lnTo>
                  <a:pt x="268557" y="9628"/>
                </a:lnTo>
                <a:lnTo>
                  <a:pt x="268262" y="9062"/>
                </a:lnTo>
                <a:lnTo>
                  <a:pt x="268896" y="8722"/>
                </a:lnTo>
                <a:close/>
                <a:moveTo>
                  <a:pt x="4227" y="8296"/>
                </a:moveTo>
                <a:cubicBezTo>
                  <a:pt x="4065" y="8296"/>
                  <a:pt x="3899" y="8357"/>
                  <a:pt x="3761" y="8495"/>
                </a:cubicBezTo>
                <a:cubicBezTo>
                  <a:pt x="3331" y="8903"/>
                  <a:pt x="3625" y="9628"/>
                  <a:pt x="4214" y="9628"/>
                </a:cubicBezTo>
                <a:cubicBezTo>
                  <a:pt x="4228" y="9629"/>
                  <a:pt x="4242" y="9629"/>
                  <a:pt x="4256" y="9629"/>
                </a:cubicBezTo>
                <a:cubicBezTo>
                  <a:pt x="4622" y="9629"/>
                  <a:pt x="4916" y="9342"/>
                  <a:pt x="4916" y="8971"/>
                </a:cubicBezTo>
                <a:lnTo>
                  <a:pt x="4894" y="8971"/>
                </a:lnTo>
                <a:cubicBezTo>
                  <a:pt x="4894" y="8571"/>
                  <a:pt x="4569" y="8296"/>
                  <a:pt x="4227" y="8296"/>
                </a:cubicBezTo>
                <a:close/>
                <a:moveTo>
                  <a:pt x="49403" y="8763"/>
                </a:moveTo>
                <a:cubicBezTo>
                  <a:pt x="49292" y="8763"/>
                  <a:pt x="49180" y="8806"/>
                  <a:pt x="49090" y="8903"/>
                </a:cubicBezTo>
                <a:cubicBezTo>
                  <a:pt x="48796" y="9175"/>
                  <a:pt x="49000" y="9673"/>
                  <a:pt x="49408" y="9673"/>
                </a:cubicBezTo>
                <a:cubicBezTo>
                  <a:pt x="49657" y="9651"/>
                  <a:pt x="49838" y="9447"/>
                  <a:pt x="49861" y="9198"/>
                </a:cubicBezTo>
                <a:cubicBezTo>
                  <a:pt x="49845" y="8940"/>
                  <a:pt x="49627" y="8763"/>
                  <a:pt x="49403" y="8763"/>
                </a:cubicBezTo>
                <a:close/>
                <a:moveTo>
                  <a:pt x="236338" y="8548"/>
                </a:moveTo>
                <a:cubicBezTo>
                  <a:pt x="236205" y="8548"/>
                  <a:pt x="236070" y="8595"/>
                  <a:pt x="235958" y="8699"/>
                </a:cubicBezTo>
                <a:cubicBezTo>
                  <a:pt x="235596" y="9062"/>
                  <a:pt x="235845" y="9673"/>
                  <a:pt x="236366" y="9673"/>
                </a:cubicBezTo>
                <a:cubicBezTo>
                  <a:pt x="236661" y="9673"/>
                  <a:pt x="236910" y="9424"/>
                  <a:pt x="236932" y="9130"/>
                </a:cubicBezTo>
                <a:cubicBezTo>
                  <a:pt x="236932" y="8785"/>
                  <a:pt x="236639" y="8548"/>
                  <a:pt x="236338" y="8548"/>
                </a:cubicBezTo>
                <a:close/>
                <a:moveTo>
                  <a:pt x="73575" y="8441"/>
                </a:moveTo>
                <a:cubicBezTo>
                  <a:pt x="73255" y="8441"/>
                  <a:pt x="72944" y="8694"/>
                  <a:pt x="72944" y="9062"/>
                </a:cubicBezTo>
                <a:cubicBezTo>
                  <a:pt x="72944" y="9401"/>
                  <a:pt x="73216" y="9673"/>
                  <a:pt x="73556" y="9673"/>
                </a:cubicBezTo>
                <a:cubicBezTo>
                  <a:pt x="73565" y="9674"/>
                  <a:pt x="73574" y="9674"/>
                  <a:pt x="73583" y="9674"/>
                </a:cubicBezTo>
                <a:cubicBezTo>
                  <a:pt x="74109" y="9674"/>
                  <a:pt x="74388" y="9010"/>
                  <a:pt x="74009" y="8631"/>
                </a:cubicBezTo>
                <a:cubicBezTo>
                  <a:pt x="73884" y="8499"/>
                  <a:pt x="73729" y="8441"/>
                  <a:pt x="73575" y="8441"/>
                </a:cubicBezTo>
                <a:close/>
                <a:moveTo>
                  <a:pt x="29766" y="8840"/>
                </a:moveTo>
                <a:cubicBezTo>
                  <a:pt x="29661" y="8840"/>
                  <a:pt x="29556" y="8880"/>
                  <a:pt x="29473" y="8971"/>
                </a:cubicBezTo>
                <a:cubicBezTo>
                  <a:pt x="29207" y="9236"/>
                  <a:pt x="29395" y="9674"/>
                  <a:pt x="29762" y="9674"/>
                </a:cubicBezTo>
                <a:cubicBezTo>
                  <a:pt x="29771" y="9674"/>
                  <a:pt x="29780" y="9674"/>
                  <a:pt x="29790" y="9673"/>
                </a:cubicBezTo>
                <a:cubicBezTo>
                  <a:pt x="30016" y="9673"/>
                  <a:pt x="30198" y="9492"/>
                  <a:pt x="30198" y="9266"/>
                </a:cubicBezTo>
                <a:lnTo>
                  <a:pt x="30198" y="9243"/>
                </a:lnTo>
                <a:cubicBezTo>
                  <a:pt x="30182" y="9001"/>
                  <a:pt x="29976" y="8840"/>
                  <a:pt x="29766" y="8840"/>
                </a:cubicBezTo>
                <a:close/>
                <a:moveTo>
                  <a:pt x="112769" y="8337"/>
                </a:moveTo>
                <a:cubicBezTo>
                  <a:pt x="112158" y="8337"/>
                  <a:pt x="111863" y="9062"/>
                  <a:pt x="112271" y="9469"/>
                </a:cubicBezTo>
                <a:cubicBezTo>
                  <a:pt x="112412" y="9611"/>
                  <a:pt x="112586" y="9674"/>
                  <a:pt x="112755" y="9674"/>
                </a:cubicBezTo>
                <a:cubicBezTo>
                  <a:pt x="113100" y="9674"/>
                  <a:pt x="113426" y="9412"/>
                  <a:pt x="113426" y="9016"/>
                </a:cubicBezTo>
                <a:cubicBezTo>
                  <a:pt x="113426" y="8654"/>
                  <a:pt x="113132" y="8337"/>
                  <a:pt x="112769" y="8337"/>
                </a:cubicBezTo>
                <a:close/>
                <a:moveTo>
                  <a:pt x="123234" y="8595"/>
                </a:moveTo>
                <a:cubicBezTo>
                  <a:pt x="123092" y="8595"/>
                  <a:pt x="122946" y="8648"/>
                  <a:pt x="122827" y="8767"/>
                </a:cubicBezTo>
                <a:cubicBezTo>
                  <a:pt x="122471" y="9123"/>
                  <a:pt x="122727" y="9719"/>
                  <a:pt x="123230" y="9719"/>
                </a:cubicBezTo>
                <a:cubicBezTo>
                  <a:pt x="123239" y="9719"/>
                  <a:pt x="123248" y="9719"/>
                  <a:pt x="123258" y="9719"/>
                </a:cubicBezTo>
                <a:cubicBezTo>
                  <a:pt x="123552" y="9719"/>
                  <a:pt x="123801" y="9469"/>
                  <a:pt x="123801" y="9152"/>
                </a:cubicBezTo>
                <a:cubicBezTo>
                  <a:pt x="123801" y="8818"/>
                  <a:pt x="123525" y="8595"/>
                  <a:pt x="123234" y="8595"/>
                </a:cubicBezTo>
                <a:close/>
                <a:moveTo>
                  <a:pt x="44809" y="8880"/>
                </a:moveTo>
                <a:cubicBezTo>
                  <a:pt x="44424" y="8880"/>
                  <a:pt x="44243" y="9334"/>
                  <a:pt x="44514" y="9605"/>
                </a:cubicBezTo>
                <a:cubicBezTo>
                  <a:pt x="44601" y="9692"/>
                  <a:pt x="44707" y="9731"/>
                  <a:pt x="44810" y="9731"/>
                </a:cubicBezTo>
                <a:cubicBezTo>
                  <a:pt x="45030" y="9731"/>
                  <a:pt x="45239" y="9557"/>
                  <a:pt x="45239" y="9311"/>
                </a:cubicBezTo>
                <a:cubicBezTo>
                  <a:pt x="45217" y="9084"/>
                  <a:pt x="45035" y="8903"/>
                  <a:pt x="44832" y="8880"/>
                </a:cubicBezTo>
                <a:close/>
                <a:moveTo>
                  <a:pt x="14771" y="8586"/>
                </a:moveTo>
                <a:cubicBezTo>
                  <a:pt x="14250" y="8586"/>
                  <a:pt x="13978" y="9198"/>
                  <a:pt x="14340" y="9560"/>
                </a:cubicBezTo>
                <a:cubicBezTo>
                  <a:pt x="14458" y="9678"/>
                  <a:pt x="14603" y="9731"/>
                  <a:pt x="14744" y="9731"/>
                </a:cubicBezTo>
                <a:cubicBezTo>
                  <a:pt x="15036" y="9731"/>
                  <a:pt x="15314" y="9504"/>
                  <a:pt x="15314" y="9152"/>
                </a:cubicBezTo>
                <a:cubicBezTo>
                  <a:pt x="15314" y="8858"/>
                  <a:pt x="15065" y="8609"/>
                  <a:pt x="14771" y="8586"/>
                </a:cubicBezTo>
                <a:close/>
                <a:moveTo>
                  <a:pt x="69003" y="8563"/>
                </a:moveTo>
                <a:cubicBezTo>
                  <a:pt x="68663" y="8563"/>
                  <a:pt x="68391" y="8813"/>
                  <a:pt x="68369" y="9130"/>
                </a:cubicBezTo>
                <a:cubicBezTo>
                  <a:pt x="68353" y="9512"/>
                  <a:pt x="68662" y="9783"/>
                  <a:pt x="68989" y="9783"/>
                </a:cubicBezTo>
                <a:cubicBezTo>
                  <a:pt x="69127" y="9783"/>
                  <a:pt x="69267" y="9735"/>
                  <a:pt x="69388" y="9628"/>
                </a:cubicBezTo>
                <a:cubicBezTo>
                  <a:pt x="69796" y="9243"/>
                  <a:pt x="69546" y="8586"/>
                  <a:pt x="69003" y="8563"/>
                </a:cubicBezTo>
                <a:close/>
                <a:moveTo>
                  <a:pt x="264298" y="8813"/>
                </a:moveTo>
                <a:cubicBezTo>
                  <a:pt x="264388" y="9016"/>
                  <a:pt x="264524" y="9288"/>
                  <a:pt x="264638" y="9469"/>
                </a:cubicBezTo>
                <a:lnTo>
                  <a:pt x="264049" y="9787"/>
                </a:lnTo>
                <a:lnTo>
                  <a:pt x="263731" y="9152"/>
                </a:lnTo>
                <a:lnTo>
                  <a:pt x="264298" y="8813"/>
                </a:lnTo>
                <a:close/>
                <a:moveTo>
                  <a:pt x="108230" y="8417"/>
                </a:moveTo>
                <a:cubicBezTo>
                  <a:pt x="107829" y="8417"/>
                  <a:pt x="107460" y="8787"/>
                  <a:pt x="107559" y="9266"/>
                </a:cubicBezTo>
                <a:cubicBezTo>
                  <a:pt x="107627" y="9492"/>
                  <a:pt x="107785" y="9673"/>
                  <a:pt x="108012" y="9787"/>
                </a:cubicBezTo>
                <a:lnTo>
                  <a:pt x="107989" y="9787"/>
                </a:lnTo>
                <a:cubicBezTo>
                  <a:pt x="108057" y="9787"/>
                  <a:pt x="108125" y="9787"/>
                  <a:pt x="108193" y="9809"/>
                </a:cubicBezTo>
                <a:cubicBezTo>
                  <a:pt x="108202" y="9810"/>
                  <a:pt x="108211" y="9810"/>
                  <a:pt x="108220" y="9810"/>
                </a:cubicBezTo>
                <a:cubicBezTo>
                  <a:pt x="108859" y="9810"/>
                  <a:pt x="109160" y="9011"/>
                  <a:pt x="108669" y="8586"/>
                </a:cubicBezTo>
                <a:cubicBezTo>
                  <a:pt x="108533" y="8469"/>
                  <a:pt x="108379" y="8417"/>
                  <a:pt x="108230" y="8417"/>
                </a:cubicBezTo>
                <a:close/>
                <a:moveTo>
                  <a:pt x="64464" y="8698"/>
                </a:moveTo>
                <a:cubicBezTo>
                  <a:pt x="64452" y="8698"/>
                  <a:pt x="64439" y="8698"/>
                  <a:pt x="64427" y="8699"/>
                </a:cubicBezTo>
                <a:cubicBezTo>
                  <a:pt x="63928" y="8722"/>
                  <a:pt x="63702" y="9311"/>
                  <a:pt x="64064" y="9673"/>
                </a:cubicBezTo>
                <a:cubicBezTo>
                  <a:pt x="64172" y="9781"/>
                  <a:pt x="64308" y="9830"/>
                  <a:pt x="64442" y="9830"/>
                </a:cubicBezTo>
                <a:cubicBezTo>
                  <a:pt x="64731" y="9830"/>
                  <a:pt x="65016" y="9606"/>
                  <a:pt x="65016" y="9266"/>
                </a:cubicBezTo>
                <a:cubicBezTo>
                  <a:pt x="65016" y="8961"/>
                  <a:pt x="64765" y="8698"/>
                  <a:pt x="64464" y="8698"/>
                </a:cubicBezTo>
                <a:close/>
                <a:moveTo>
                  <a:pt x="279408" y="8948"/>
                </a:moveTo>
                <a:cubicBezTo>
                  <a:pt x="279476" y="9130"/>
                  <a:pt x="279589" y="9334"/>
                  <a:pt x="279679" y="9515"/>
                </a:cubicBezTo>
                <a:lnTo>
                  <a:pt x="279068" y="9832"/>
                </a:lnTo>
                <a:lnTo>
                  <a:pt x="278773" y="9288"/>
                </a:lnTo>
                <a:lnTo>
                  <a:pt x="279408" y="8948"/>
                </a:lnTo>
                <a:close/>
                <a:moveTo>
                  <a:pt x="40267" y="9000"/>
                </a:moveTo>
                <a:cubicBezTo>
                  <a:pt x="40160" y="9000"/>
                  <a:pt x="40051" y="9040"/>
                  <a:pt x="39961" y="9130"/>
                </a:cubicBezTo>
                <a:cubicBezTo>
                  <a:pt x="39718" y="9373"/>
                  <a:pt x="39885" y="9833"/>
                  <a:pt x="40252" y="9833"/>
                </a:cubicBezTo>
                <a:cubicBezTo>
                  <a:pt x="40261" y="9833"/>
                  <a:pt x="40269" y="9832"/>
                  <a:pt x="40278" y="9832"/>
                </a:cubicBezTo>
                <a:cubicBezTo>
                  <a:pt x="40505" y="9832"/>
                  <a:pt x="40709" y="9651"/>
                  <a:pt x="40709" y="9424"/>
                </a:cubicBezTo>
                <a:lnTo>
                  <a:pt x="40686" y="9424"/>
                </a:lnTo>
                <a:cubicBezTo>
                  <a:pt x="40686" y="9166"/>
                  <a:pt x="40483" y="9000"/>
                  <a:pt x="40267" y="9000"/>
                </a:cubicBezTo>
                <a:close/>
                <a:moveTo>
                  <a:pt x="25191" y="8905"/>
                </a:moveTo>
                <a:cubicBezTo>
                  <a:pt x="25080" y="8905"/>
                  <a:pt x="24967" y="8946"/>
                  <a:pt x="24874" y="9039"/>
                </a:cubicBezTo>
                <a:cubicBezTo>
                  <a:pt x="24557" y="9334"/>
                  <a:pt x="24761" y="9832"/>
                  <a:pt x="25191" y="9855"/>
                </a:cubicBezTo>
                <a:cubicBezTo>
                  <a:pt x="25440" y="9855"/>
                  <a:pt x="25667" y="9628"/>
                  <a:pt x="25667" y="9379"/>
                </a:cubicBezTo>
                <a:cubicBezTo>
                  <a:pt x="25667" y="9100"/>
                  <a:pt x="25433" y="8905"/>
                  <a:pt x="25191" y="8905"/>
                </a:cubicBezTo>
                <a:close/>
                <a:moveTo>
                  <a:pt x="259767" y="8948"/>
                </a:moveTo>
                <a:lnTo>
                  <a:pt x="260084" y="9560"/>
                </a:lnTo>
                <a:lnTo>
                  <a:pt x="259495" y="9877"/>
                </a:lnTo>
                <a:cubicBezTo>
                  <a:pt x="259407" y="9701"/>
                  <a:pt x="259277" y="9504"/>
                  <a:pt x="259186" y="9306"/>
                </a:cubicBezTo>
                <a:lnTo>
                  <a:pt x="259186" y="9306"/>
                </a:lnTo>
                <a:cubicBezTo>
                  <a:pt x="259366" y="9194"/>
                  <a:pt x="259589" y="9060"/>
                  <a:pt x="259767" y="8948"/>
                </a:cubicBezTo>
                <a:close/>
                <a:moveTo>
                  <a:pt x="129170" y="9130"/>
                </a:moveTo>
                <a:cubicBezTo>
                  <a:pt x="128966" y="9130"/>
                  <a:pt x="128785" y="9311"/>
                  <a:pt x="128785" y="9537"/>
                </a:cubicBezTo>
                <a:cubicBezTo>
                  <a:pt x="128785" y="9741"/>
                  <a:pt x="128966" y="9900"/>
                  <a:pt x="129170" y="9900"/>
                </a:cubicBezTo>
                <a:cubicBezTo>
                  <a:pt x="129691" y="9900"/>
                  <a:pt x="129691" y="9130"/>
                  <a:pt x="129170" y="9130"/>
                </a:cubicBezTo>
                <a:close/>
                <a:moveTo>
                  <a:pt x="10172" y="8631"/>
                </a:moveTo>
                <a:cubicBezTo>
                  <a:pt x="9832" y="8631"/>
                  <a:pt x="9538" y="8903"/>
                  <a:pt x="9515" y="9243"/>
                </a:cubicBezTo>
                <a:cubicBezTo>
                  <a:pt x="9515" y="9637"/>
                  <a:pt x="9844" y="9911"/>
                  <a:pt x="10182" y="9911"/>
                </a:cubicBezTo>
                <a:cubicBezTo>
                  <a:pt x="10329" y="9911"/>
                  <a:pt x="10478" y="9858"/>
                  <a:pt x="10602" y="9741"/>
                </a:cubicBezTo>
                <a:cubicBezTo>
                  <a:pt x="11010" y="9334"/>
                  <a:pt x="10738" y="8654"/>
                  <a:pt x="10172" y="8631"/>
                </a:cubicBezTo>
                <a:close/>
                <a:moveTo>
                  <a:pt x="274809" y="9039"/>
                </a:moveTo>
                <a:lnTo>
                  <a:pt x="275081" y="9628"/>
                </a:lnTo>
                <a:lnTo>
                  <a:pt x="274537" y="9923"/>
                </a:lnTo>
                <a:lnTo>
                  <a:pt x="274220" y="9356"/>
                </a:lnTo>
                <a:lnTo>
                  <a:pt x="274809" y="9039"/>
                </a:lnTo>
                <a:close/>
                <a:moveTo>
                  <a:pt x="84038" y="8584"/>
                </a:moveTo>
                <a:cubicBezTo>
                  <a:pt x="83481" y="8584"/>
                  <a:pt x="83173" y="9279"/>
                  <a:pt x="83569" y="9719"/>
                </a:cubicBezTo>
                <a:cubicBezTo>
                  <a:pt x="83699" y="9864"/>
                  <a:pt x="83870" y="9929"/>
                  <a:pt x="84041" y="9929"/>
                </a:cubicBezTo>
                <a:cubicBezTo>
                  <a:pt x="84376" y="9929"/>
                  <a:pt x="84709" y="9678"/>
                  <a:pt x="84724" y="9288"/>
                </a:cubicBezTo>
                <a:cubicBezTo>
                  <a:pt x="84747" y="8903"/>
                  <a:pt x="84452" y="8609"/>
                  <a:pt x="84090" y="8586"/>
                </a:cubicBezTo>
                <a:cubicBezTo>
                  <a:pt x="84072" y="8585"/>
                  <a:pt x="84055" y="8584"/>
                  <a:pt x="84038" y="8584"/>
                </a:cubicBezTo>
                <a:close/>
                <a:moveTo>
                  <a:pt x="118727" y="8677"/>
                </a:moveTo>
                <a:cubicBezTo>
                  <a:pt x="118161" y="8677"/>
                  <a:pt x="117889" y="9379"/>
                  <a:pt x="118274" y="9764"/>
                </a:cubicBezTo>
                <a:cubicBezTo>
                  <a:pt x="118405" y="9895"/>
                  <a:pt x="118565" y="9954"/>
                  <a:pt x="118721" y="9954"/>
                </a:cubicBezTo>
                <a:cubicBezTo>
                  <a:pt x="119049" y="9954"/>
                  <a:pt x="119361" y="9695"/>
                  <a:pt x="119361" y="9311"/>
                </a:cubicBezTo>
                <a:cubicBezTo>
                  <a:pt x="119361" y="8971"/>
                  <a:pt x="119067" y="8677"/>
                  <a:pt x="118727" y="8677"/>
                </a:cubicBezTo>
                <a:close/>
                <a:moveTo>
                  <a:pt x="86172" y="9803"/>
                </a:moveTo>
                <a:lnTo>
                  <a:pt x="86172" y="9803"/>
                </a:lnTo>
                <a:cubicBezTo>
                  <a:pt x="86173" y="9805"/>
                  <a:pt x="86174" y="9807"/>
                  <a:pt x="86174" y="9809"/>
                </a:cubicBezTo>
                <a:lnTo>
                  <a:pt x="86129" y="9923"/>
                </a:lnTo>
                <a:cubicBezTo>
                  <a:pt x="86120" y="9942"/>
                  <a:pt x="86111" y="9960"/>
                  <a:pt x="86102" y="9978"/>
                </a:cubicBezTo>
                <a:lnTo>
                  <a:pt x="86102" y="9978"/>
                </a:lnTo>
                <a:cubicBezTo>
                  <a:pt x="86103" y="9967"/>
                  <a:pt x="86104" y="9956"/>
                  <a:pt x="86106" y="9945"/>
                </a:cubicBezTo>
                <a:lnTo>
                  <a:pt x="86151" y="9832"/>
                </a:lnTo>
                <a:cubicBezTo>
                  <a:pt x="86158" y="9822"/>
                  <a:pt x="86165" y="9812"/>
                  <a:pt x="86172" y="9803"/>
                </a:cubicBezTo>
                <a:close/>
                <a:moveTo>
                  <a:pt x="20660" y="8948"/>
                </a:moveTo>
                <a:cubicBezTo>
                  <a:pt x="20185" y="8948"/>
                  <a:pt x="19958" y="9515"/>
                  <a:pt x="20298" y="9832"/>
                </a:cubicBezTo>
                <a:cubicBezTo>
                  <a:pt x="20400" y="9941"/>
                  <a:pt x="20528" y="9990"/>
                  <a:pt x="20655" y="9990"/>
                </a:cubicBezTo>
                <a:cubicBezTo>
                  <a:pt x="20921" y="9990"/>
                  <a:pt x="21181" y="9776"/>
                  <a:pt x="21181" y="9469"/>
                </a:cubicBezTo>
                <a:cubicBezTo>
                  <a:pt x="21181" y="9175"/>
                  <a:pt x="20955" y="8948"/>
                  <a:pt x="20660" y="8948"/>
                </a:cubicBezTo>
                <a:close/>
                <a:moveTo>
                  <a:pt x="255191" y="9039"/>
                </a:moveTo>
                <a:cubicBezTo>
                  <a:pt x="255282" y="9243"/>
                  <a:pt x="255395" y="9469"/>
                  <a:pt x="255508" y="9696"/>
                </a:cubicBezTo>
                <a:lnTo>
                  <a:pt x="254919" y="9990"/>
                </a:lnTo>
                <a:cubicBezTo>
                  <a:pt x="254806" y="9809"/>
                  <a:pt x="254693" y="9583"/>
                  <a:pt x="254579" y="9401"/>
                </a:cubicBezTo>
                <a:lnTo>
                  <a:pt x="255191" y="9039"/>
                </a:lnTo>
                <a:close/>
                <a:moveTo>
                  <a:pt x="59845" y="8857"/>
                </a:moveTo>
                <a:cubicBezTo>
                  <a:pt x="59343" y="8857"/>
                  <a:pt x="59087" y="9453"/>
                  <a:pt x="59443" y="9809"/>
                </a:cubicBezTo>
                <a:cubicBezTo>
                  <a:pt x="59557" y="9939"/>
                  <a:pt x="59704" y="9996"/>
                  <a:pt x="59850" y="9996"/>
                </a:cubicBezTo>
                <a:cubicBezTo>
                  <a:pt x="60137" y="9996"/>
                  <a:pt x="60417" y="9770"/>
                  <a:pt x="60417" y="9424"/>
                </a:cubicBezTo>
                <a:cubicBezTo>
                  <a:pt x="60417" y="9130"/>
                  <a:pt x="60168" y="8880"/>
                  <a:pt x="59873" y="8858"/>
                </a:cubicBezTo>
                <a:cubicBezTo>
                  <a:pt x="59864" y="8857"/>
                  <a:pt x="59855" y="8857"/>
                  <a:pt x="59845" y="8857"/>
                </a:cubicBezTo>
                <a:close/>
                <a:moveTo>
                  <a:pt x="246860" y="8619"/>
                </a:moveTo>
                <a:cubicBezTo>
                  <a:pt x="246769" y="8619"/>
                  <a:pt x="246675" y="8637"/>
                  <a:pt x="246583" y="8677"/>
                </a:cubicBezTo>
                <a:cubicBezTo>
                  <a:pt x="246107" y="8903"/>
                  <a:pt x="246039" y="9537"/>
                  <a:pt x="246447" y="9855"/>
                </a:cubicBezTo>
                <a:cubicBezTo>
                  <a:pt x="246515" y="9900"/>
                  <a:pt x="246560" y="9945"/>
                  <a:pt x="246628" y="9968"/>
                </a:cubicBezTo>
                <a:lnTo>
                  <a:pt x="246605" y="9968"/>
                </a:lnTo>
                <a:cubicBezTo>
                  <a:pt x="246683" y="9992"/>
                  <a:pt x="246762" y="10004"/>
                  <a:pt x="246839" y="10004"/>
                </a:cubicBezTo>
                <a:cubicBezTo>
                  <a:pt x="247123" y="10004"/>
                  <a:pt x="247392" y="9845"/>
                  <a:pt x="247534" y="9560"/>
                </a:cubicBezTo>
                <a:cubicBezTo>
                  <a:pt x="247534" y="9492"/>
                  <a:pt x="247557" y="9424"/>
                  <a:pt x="247557" y="9356"/>
                </a:cubicBezTo>
                <a:cubicBezTo>
                  <a:pt x="247575" y="8936"/>
                  <a:pt x="247240" y="8619"/>
                  <a:pt x="246860" y="8619"/>
                </a:cubicBezTo>
                <a:close/>
                <a:moveTo>
                  <a:pt x="35690" y="9120"/>
                </a:moveTo>
                <a:cubicBezTo>
                  <a:pt x="35573" y="9120"/>
                  <a:pt x="35455" y="9166"/>
                  <a:pt x="35362" y="9266"/>
                </a:cubicBezTo>
                <a:cubicBezTo>
                  <a:pt x="35097" y="9531"/>
                  <a:pt x="35286" y="10014"/>
                  <a:pt x="35676" y="10014"/>
                </a:cubicBezTo>
                <a:cubicBezTo>
                  <a:pt x="35684" y="10014"/>
                  <a:pt x="35693" y="10014"/>
                  <a:pt x="35702" y="10013"/>
                </a:cubicBezTo>
                <a:cubicBezTo>
                  <a:pt x="35951" y="10013"/>
                  <a:pt x="36133" y="9809"/>
                  <a:pt x="36133" y="9560"/>
                </a:cubicBezTo>
                <a:cubicBezTo>
                  <a:pt x="36133" y="9291"/>
                  <a:pt x="35915" y="9120"/>
                  <a:pt x="35690" y="9120"/>
                </a:cubicBezTo>
                <a:close/>
                <a:moveTo>
                  <a:pt x="79508" y="8721"/>
                </a:moveTo>
                <a:cubicBezTo>
                  <a:pt x="79495" y="8721"/>
                  <a:pt x="79482" y="8721"/>
                  <a:pt x="79469" y="8722"/>
                </a:cubicBezTo>
                <a:cubicBezTo>
                  <a:pt x="78880" y="8722"/>
                  <a:pt x="78585" y="9424"/>
                  <a:pt x="79016" y="9855"/>
                </a:cubicBezTo>
                <a:cubicBezTo>
                  <a:pt x="79150" y="9982"/>
                  <a:pt x="79310" y="10038"/>
                  <a:pt x="79468" y="10038"/>
                </a:cubicBezTo>
                <a:cubicBezTo>
                  <a:pt x="79815" y="10038"/>
                  <a:pt x="80148" y="9762"/>
                  <a:pt x="80148" y="9356"/>
                </a:cubicBezTo>
                <a:cubicBezTo>
                  <a:pt x="80126" y="9007"/>
                  <a:pt x="79852" y="8721"/>
                  <a:pt x="79508" y="8721"/>
                </a:cubicBezTo>
                <a:close/>
                <a:moveTo>
                  <a:pt x="55320" y="8994"/>
                </a:moveTo>
                <a:cubicBezTo>
                  <a:pt x="54844" y="8994"/>
                  <a:pt x="54618" y="9560"/>
                  <a:pt x="54958" y="9900"/>
                </a:cubicBezTo>
                <a:cubicBezTo>
                  <a:pt x="55056" y="9998"/>
                  <a:pt x="55179" y="10042"/>
                  <a:pt x="55301" y="10042"/>
                </a:cubicBezTo>
                <a:cubicBezTo>
                  <a:pt x="55572" y="10042"/>
                  <a:pt x="55841" y="9827"/>
                  <a:pt x="55841" y="9515"/>
                </a:cubicBezTo>
                <a:cubicBezTo>
                  <a:pt x="55841" y="9220"/>
                  <a:pt x="55615" y="8994"/>
                  <a:pt x="55320" y="8994"/>
                </a:cubicBezTo>
                <a:close/>
                <a:moveTo>
                  <a:pt x="228596" y="9379"/>
                </a:moveTo>
                <a:cubicBezTo>
                  <a:pt x="228415" y="9379"/>
                  <a:pt x="228279" y="9537"/>
                  <a:pt x="228279" y="9719"/>
                </a:cubicBezTo>
                <a:cubicBezTo>
                  <a:pt x="228256" y="9900"/>
                  <a:pt x="228415" y="10058"/>
                  <a:pt x="228596" y="10058"/>
                </a:cubicBezTo>
                <a:cubicBezTo>
                  <a:pt x="229049" y="10058"/>
                  <a:pt x="229049" y="9379"/>
                  <a:pt x="228596" y="9379"/>
                </a:cubicBezTo>
                <a:close/>
                <a:moveTo>
                  <a:pt x="5619" y="8745"/>
                </a:moveTo>
                <a:cubicBezTo>
                  <a:pt x="5256" y="8745"/>
                  <a:pt x="4962" y="9039"/>
                  <a:pt x="4962" y="9401"/>
                </a:cubicBezTo>
                <a:cubicBezTo>
                  <a:pt x="4962" y="9696"/>
                  <a:pt x="5120" y="9945"/>
                  <a:pt x="5392" y="10081"/>
                </a:cubicBezTo>
                <a:lnTo>
                  <a:pt x="5664" y="10081"/>
                </a:lnTo>
                <a:cubicBezTo>
                  <a:pt x="6502" y="10013"/>
                  <a:pt x="6457" y="8767"/>
                  <a:pt x="5619" y="8745"/>
                </a:cubicBezTo>
                <a:close/>
                <a:moveTo>
                  <a:pt x="242306" y="8767"/>
                </a:moveTo>
                <a:cubicBezTo>
                  <a:pt x="242297" y="8767"/>
                  <a:pt x="242288" y="8767"/>
                  <a:pt x="242279" y="8767"/>
                </a:cubicBezTo>
                <a:cubicBezTo>
                  <a:pt x="241916" y="8767"/>
                  <a:pt x="241622" y="9062"/>
                  <a:pt x="241622" y="9424"/>
                </a:cubicBezTo>
                <a:cubicBezTo>
                  <a:pt x="241622" y="9819"/>
                  <a:pt x="241938" y="10082"/>
                  <a:pt x="242276" y="10082"/>
                </a:cubicBezTo>
                <a:cubicBezTo>
                  <a:pt x="242442" y="10082"/>
                  <a:pt x="242613" y="10019"/>
                  <a:pt x="242754" y="9877"/>
                </a:cubicBezTo>
                <a:cubicBezTo>
                  <a:pt x="243156" y="9476"/>
                  <a:pt x="242877" y="8767"/>
                  <a:pt x="242306" y="8767"/>
                </a:cubicBezTo>
                <a:close/>
                <a:moveTo>
                  <a:pt x="114107" y="8747"/>
                </a:moveTo>
                <a:cubicBezTo>
                  <a:pt x="113951" y="8747"/>
                  <a:pt x="113790" y="8802"/>
                  <a:pt x="113653" y="8926"/>
                </a:cubicBezTo>
                <a:cubicBezTo>
                  <a:pt x="113222" y="9334"/>
                  <a:pt x="113494" y="10081"/>
                  <a:pt x="114106" y="10104"/>
                </a:cubicBezTo>
                <a:cubicBezTo>
                  <a:pt x="114119" y="10105"/>
                  <a:pt x="114132" y="10105"/>
                  <a:pt x="114145" y="10105"/>
                </a:cubicBezTo>
                <a:cubicBezTo>
                  <a:pt x="114492" y="10105"/>
                  <a:pt x="114808" y="9818"/>
                  <a:pt x="114808" y="9447"/>
                </a:cubicBezTo>
                <a:lnTo>
                  <a:pt x="114785" y="9447"/>
                </a:lnTo>
                <a:cubicBezTo>
                  <a:pt x="114801" y="9037"/>
                  <a:pt x="114465" y="8747"/>
                  <a:pt x="114107" y="8747"/>
                </a:cubicBezTo>
                <a:close/>
                <a:moveTo>
                  <a:pt x="237748" y="8903"/>
                </a:moveTo>
                <a:cubicBezTo>
                  <a:pt x="237204" y="8903"/>
                  <a:pt x="236932" y="9560"/>
                  <a:pt x="237295" y="9945"/>
                </a:cubicBezTo>
                <a:cubicBezTo>
                  <a:pt x="237420" y="10070"/>
                  <a:pt x="237575" y="10126"/>
                  <a:pt x="237729" y="10126"/>
                </a:cubicBezTo>
                <a:cubicBezTo>
                  <a:pt x="238049" y="10126"/>
                  <a:pt x="238360" y="9882"/>
                  <a:pt x="238360" y="9515"/>
                </a:cubicBezTo>
                <a:cubicBezTo>
                  <a:pt x="238360" y="9175"/>
                  <a:pt x="238088" y="8903"/>
                  <a:pt x="237748" y="8903"/>
                </a:cubicBezTo>
                <a:close/>
                <a:moveTo>
                  <a:pt x="74961" y="8813"/>
                </a:moveTo>
                <a:cubicBezTo>
                  <a:pt x="74372" y="8813"/>
                  <a:pt x="74055" y="9515"/>
                  <a:pt x="74462" y="9923"/>
                </a:cubicBezTo>
                <a:cubicBezTo>
                  <a:pt x="74596" y="10064"/>
                  <a:pt x="74765" y="10127"/>
                  <a:pt x="74931" y="10127"/>
                </a:cubicBezTo>
                <a:cubicBezTo>
                  <a:pt x="75269" y="10127"/>
                  <a:pt x="75595" y="9865"/>
                  <a:pt x="75595" y="9469"/>
                </a:cubicBezTo>
                <a:cubicBezTo>
                  <a:pt x="75595" y="9130"/>
                  <a:pt x="75300" y="8835"/>
                  <a:pt x="74961" y="8813"/>
                </a:cubicBezTo>
                <a:close/>
                <a:moveTo>
                  <a:pt x="50789" y="9107"/>
                </a:moveTo>
                <a:cubicBezTo>
                  <a:pt x="50336" y="9107"/>
                  <a:pt x="50110" y="9651"/>
                  <a:pt x="50404" y="9968"/>
                </a:cubicBezTo>
                <a:cubicBezTo>
                  <a:pt x="50510" y="10081"/>
                  <a:pt x="50643" y="10131"/>
                  <a:pt x="50774" y="10131"/>
                </a:cubicBezTo>
                <a:cubicBezTo>
                  <a:pt x="51036" y="10131"/>
                  <a:pt x="51288" y="9930"/>
                  <a:pt x="51288" y="9628"/>
                </a:cubicBezTo>
                <a:cubicBezTo>
                  <a:pt x="51288" y="9356"/>
                  <a:pt x="51061" y="9130"/>
                  <a:pt x="50789" y="9107"/>
                </a:cubicBezTo>
                <a:close/>
                <a:moveTo>
                  <a:pt x="233131" y="9105"/>
                </a:moveTo>
                <a:cubicBezTo>
                  <a:pt x="232855" y="9105"/>
                  <a:pt x="232628" y="9324"/>
                  <a:pt x="232628" y="9605"/>
                </a:cubicBezTo>
                <a:cubicBezTo>
                  <a:pt x="232628" y="9918"/>
                  <a:pt x="232886" y="10133"/>
                  <a:pt x="233158" y="10133"/>
                </a:cubicBezTo>
                <a:cubicBezTo>
                  <a:pt x="233281" y="10133"/>
                  <a:pt x="233406" y="10089"/>
                  <a:pt x="233512" y="9990"/>
                </a:cubicBezTo>
                <a:cubicBezTo>
                  <a:pt x="233852" y="9673"/>
                  <a:pt x="233625" y="9107"/>
                  <a:pt x="233172" y="9107"/>
                </a:cubicBezTo>
                <a:cubicBezTo>
                  <a:pt x="233158" y="9106"/>
                  <a:pt x="233145" y="9105"/>
                  <a:pt x="233131" y="9105"/>
                </a:cubicBezTo>
                <a:close/>
                <a:moveTo>
                  <a:pt x="31149" y="9198"/>
                </a:moveTo>
                <a:cubicBezTo>
                  <a:pt x="30741" y="9220"/>
                  <a:pt x="30537" y="9719"/>
                  <a:pt x="30832" y="10013"/>
                </a:cubicBezTo>
                <a:cubicBezTo>
                  <a:pt x="30925" y="10106"/>
                  <a:pt x="31038" y="10147"/>
                  <a:pt x="31149" y="10147"/>
                </a:cubicBezTo>
                <a:cubicBezTo>
                  <a:pt x="31391" y="10147"/>
                  <a:pt x="31625" y="9953"/>
                  <a:pt x="31625" y="9673"/>
                </a:cubicBezTo>
                <a:cubicBezTo>
                  <a:pt x="31625" y="9401"/>
                  <a:pt x="31398" y="9198"/>
                  <a:pt x="31149" y="9198"/>
                </a:cubicBezTo>
                <a:close/>
                <a:moveTo>
                  <a:pt x="265680" y="9288"/>
                </a:moveTo>
                <a:cubicBezTo>
                  <a:pt x="265770" y="9469"/>
                  <a:pt x="265884" y="9696"/>
                  <a:pt x="265997" y="9877"/>
                </a:cubicBezTo>
                <a:lnTo>
                  <a:pt x="265430" y="10172"/>
                </a:lnTo>
                <a:lnTo>
                  <a:pt x="265113" y="9605"/>
                </a:lnTo>
                <a:lnTo>
                  <a:pt x="265680" y="9288"/>
                </a:lnTo>
                <a:close/>
                <a:moveTo>
                  <a:pt x="16130" y="8994"/>
                </a:moveTo>
                <a:cubicBezTo>
                  <a:pt x="15609" y="8994"/>
                  <a:pt x="15337" y="9628"/>
                  <a:pt x="15699" y="10013"/>
                </a:cubicBezTo>
                <a:cubicBezTo>
                  <a:pt x="15817" y="10124"/>
                  <a:pt x="15961" y="10174"/>
                  <a:pt x="16103" y="10174"/>
                </a:cubicBezTo>
                <a:cubicBezTo>
                  <a:pt x="16423" y="10174"/>
                  <a:pt x="16734" y="9921"/>
                  <a:pt x="16719" y="9560"/>
                </a:cubicBezTo>
                <a:cubicBezTo>
                  <a:pt x="16696" y="9243"/>
                  <a:pt x="16447" y="8994"/>
                  <a:pt x="16130" y="8994"/>
                </a:cubicBezTo>
                <a:close/>
                <a:moveTo>
                  <a:pt x="250693" y="9167"/>
                </a:moveTo>
                <a:cubicBezTo>
                  <a:pt x="250678" y="9395"/>
                  <a:pt x="250769" y="9633"/>
                  <a:pt x="250978" y="9787"/>
                </a:cubicBezTo>
                <a:lnTo>
                  <a:pt x="251068" y="9855"/>
                </a:lnTo>
                <a:lnTo>
                  <a:pt x="250434" y="10194"/>
                </a:lnTo>
                <a:lnTo>
                  <a:pt x="250003" y="9537"/>
                </a:lnTo>
                <a:lnTo>
                  <a:pt x="250003" y="9537"/>
                </a:lnTo>
                <a:cubicBezTo>
                  <a:pt x="250033" y="9541"/>
                  <a:pt x="250061" y="9543"/>
                  <a:pt x="250090" y="9543"/>
                </a:cubicBezTo>
                <a:cubicBezTo>
                  <a:pt x="250343" y="9543"/>
                  <a:pt x="250574" y="9395"/>
                  <a:pt x="250693" y="9167"/>
                </a:cubicBezTo>
                <a:close/>
                <a:moveTo>
                  <a:pt x="124662" y="9062"/>
                </a:moveTo>
                <a:cubicBezTo>
                  <a:pt x="124345" y="9062"/>
                  <a:pt x="124096" y="9311"/>
                  <a:pt x="124096" y="9605"/>
                </a:cubicBezTo>
                <a:cubicBezTo>
                  <a:pt x="124080" y="9962"/>
                  <a:pt x="124362" y="10202"/>
                  <a:pt x="124657" y="10202"/>
                </a:cubicBezTo>
                <a:cubicBezTo>
                  <a:pt x="124793" y="10202"/>
                  <a:pt x="124933" y="10150"/>
                  <a:pt x="125047" y="10036"/>
                </a:cubicBezTo>
                <a:cubicBezTo>
                  <a:pt x="125410" y="9696"/>
                  <a:pt x="125161" y="9062"/>
                  <a:pt x="124662" y="9062"/>
                </a:cubicBezTo>
                <a:close/>
                <a:moveTo>
                  <a:pt x="280767" y="9379"/>
                </a:moveTo>
                <a:cubicBezTo>
                  <a:pt x="280857" y="9560"/>
                  <a:pt x="280971" y="9741"/>
                  <a:pt x="281039" y="9900"/>
                </a:cubicBezTo>
                <a:lnTo>
                  <a:pt x="280427" y="10217"/>
                </a:lnTo>
                <a:lnTo>
                  <a:pt x="280155" y="9651"/>
                </a:lnTo>
                <a:lnTo>
                  <a:pt x="280767" y="9379"/>
                </a:lnTo>
                <a:close/>
                <a:moveTo>
                  <a:pt x="46165" y="9242"/>
                </a:moveTo>
                <a:cubicBezTo>
                  <a:pt x="45751" y="9242"/>
                  <a:pt x="45540" y="9770"/>
                  <a:pt x="45828" y="10081"/>
                </a:cubicBezTo>
                <a:cubicBezTo>
                  <a:pt x="45930" y="10176"/>
                  <a:pt x="46056" y="10219"/>
                  <a:pt x="46179" y="10219"/>
                </a:cubicBezTo>
                <a:cubicBezTo>
                  <a:pt x="46439" y="10219"/>
                  <a:pt x="46689" y="10026"/>
                  <a:pt x="46689" y="9719"/>
                </a:cubicBezTo>
                <a:cubicBezTo>
                  <a:pt x="46667" y="9447"/>
                  <a:pt x="46463" y="9243"/>
                  <a:pt x="46191" y="9243"/>
                </a:cubicBezTo>
                <a:cubicBezTo>
                  <a:pt x="46182" y="9242"/>
                  <a:pt x="46173" y="9242"/>
                  <a:pt x="46165" y="9242"/>
                </a:cubicBezTo>
                <a:close/>
                <a:moveTo>
                  <a:pt x="70362" y="8994"/>
                </a:moveTo>
                <a:cubicBezTo>
                  <a:pt x="69796" y="8994"/>
                  <a:pt x="69501" y="9673"/>
                  <a:pt x="69909" y="10058"/>
                </a:cubicBezTo>
                <a:cubicBezTo>
                  <a:pt x="70036" y="10193"/>
                  <a:pt x="70196" y="10254"/>
                  <a:pt x="70354" y="10254"/>
                </a:cubicBezTo>
                <a:cubicBezTo>
                  <a:pt x="70672" y="10254"/>
                  <a:pt x="70981" y="10007"/>
                  <a:pt x="70996" y="9628"/>
                </a:cubicBezTo>
                <a:cubicBezTo>
                  <a:pt x="70996" y="9288"/>
                  <a:pt x="70702" y="8994"/>
                  <a:pt x="70362" y="8994"/>
                </a:cubicBezTo>
                <a:close/>
                <a:moveTo>
                  <a:pt x="261163" y="9406"/>
                </a:moveTo>
                <a:cubicBezTo>
                  <a:pt x="261251" y="9583"/>
                  <a:pt x="261358" y="9796"/>
                  <a:pt x="261466" y="9968"/>
                </a:cubicBezTo>
                <a:lnTo>
                  <a:pt x="260900" y="10285"/>
                </a:lnTo>
                <a:lnTo>
                  <a:pt x="260583" y="9719"/>
                </a:lnTo>
                <a:lnTo>
                  <a:pt x="261163" y="9406"/>
                </a:lnTo>
                <a:close/>
                <a:moveTo>
                  <a:pt x="26546" y="9288"/>
                </a:moveTo>
                <a:cubicBezTo>
                  <a:pt x="26111" y="9288"/>
                  <a:pt x="25900" y="9816"/>
                  <a:pt x="26211" y="10149"/>
                </a:cubicBezTo>
                <a:cubicBezTo>
                  <a:pt x="26313" y="10251"/>
                  <a:pt x="26438" y="10297"/>
                  <a:pt x="26562" y="10297"/>
                </a:cubicBezTo>
                <a:cubicBezTo>
                  <a:pt x="26821" y="10297"/>
                  <a:pt x="27071" y="10094"/>
                  <a:pt x="27071" y="9787"/>
                </a:cubicBezTo>
                <a:cubicBezTo>
                  <a:pt x="27071" y="9515"/>
                  <a:pt x="26845" y="9288"/>
                  <a:pt x="26573" y="9288"/>
                </a:cubicBezTo>
                <a:cubicBezTo>
                  <a:pt x="26564" y="9288"/>
                  <a:pt x="26555" y="9288"/>
                  <a:pt x="26546" y="9288"/>
                </a:cubicBezTo>
                <a:close/>
                <a:moveTo>
                  <a:pt x="65831" y="9107"/>
                </a:moveTo>
                <a:cubicBezTo>
                  <a:pt x="65265" y="9107"/>
                  <a:pt x="64993" y="9764"/>
                  <a:pt x="65378" y="10149"/>
                </a:cubicBezTo>
                <a:cubicBezTo>
                  <a:pt x="65503" y="10274"/>
                  <a:pt x="65656" y="10330"/>
                  <a:pt x="65806" y="10330"/>
                </a:cubicBezTo>
                <a:cubicBezTo>
                  <a:pt x="66120" y="10330"/>
                  <a:pt x="66420" y="10086"/>
                  <a:pt x="66420" y="9719"/>
                </a:cubicBezTo>
                <a:cubicBezTo>
                  <a:pt x="66420" y="9379"/>
                  <a:pt x="66148" y="9107"/>
                  <a:pt x="65831" y="9107"/>
                </a:cubicBezTo>
                <a:close/>
                <a:moveTo>
                  <a:pt x="130529" y="9537"/>
                </a:moveTo>
                <a:cubicBezTo>
                  <a:pt x="130190" y="9537"/>
                  <a:pt x="130008" y="9968"/>
                  <a:pt x="130258" y="10217"/>
                </a:cubicBezTo>
                <a:cubicBezTo>
                  <a:pt x="130344" y="10296"/>
                  <a:pt x="130445" y="10332"/>
                  <a:pt x="130542" y="10332"/>
                </a:cubicBezTo>
                <a:cubicBezTo>
                  <a:pt x="130748" y="10332"/>
                  <a:pt x="130937" y="10169"/>
                  <a:pt x="130937" y="9923"/>
                </a:cubicBezTo>
                <a:cubicBezTo>
                  <a:pt x="130915" y="9719"/>
                  <a:pt x="130756" y="9537"/>
                  <a:pt x="130552" y="9537"/>
                </a:cubicBezTo>
                <a:close/>
                <a:moveTo>
                  <a:pt x="120088" y="9079"/>
                </a:moveTo>
                <a:cubicBezTo>
                  <a:pt x="119942" y="9079"/>
                  <a:pt x="119790" y="9129"/>
                  <a:pt x="119656" y="9243"/>
                </a:cubicBezTo>
                <a:cubicBezTo>
                  <a:pt x="119225" y="9628"/>
                  <a:pt x="119475" y="10330"/>
                  <a:pt x="120064" y="10353"/>
                </a:cubicBezTo>
                <a:cubicBezTo>
                  <a:pt x="120078" y="10354"/>
                  <a:pt x="120092" y="10354"/>
                  <a:pt x="120106" y="10354"/>
                </a:cubicBezTo>
                <a:cubicBezTo>
                  <a:pt x="120428" y="10354"/>
                  <a:pt x="120700" y="10111"/>
                  <a:pt x="120743" y="9764"/>
                </a:cubicBezTo>
                <a:lnTo>
                  <a:pt x="120721" y="9764"/>
                </a:lnTo>
                <a:cubicBezTo>
                  <a:pt x="120752" y="9365"/>
                  <a:pt x="120436" y="9079"/>
                  <a:pt x="120088" y="9079"/>
                </a:cubicBezTo>
                <a:close/>
                <a:moveTo>
                  <a:pt x="41655" y="9382"/>
                </a:moveTo>
                <a:cubicBezTo>
                  <a:pt x="41538" y="9382"/>
                  <a:pt x="41419" y="9423"/>
                  <a:pt x="41320" y="9515"/>
                </a:cubicBezTo>
                <a:cubicBezTo>
                  <a:pt x="41003" y="9832"/>
                  <a:pt x="41230" y="10376"/>
                  <a:pt x="41660" y="10376"/>
                </a:cubicBezTo>
                <a:cubicBezTo>
                  <a:pt x="41932" y="10353"/>
                  <a:pt x="42136" y="10149"/>
                  <a:pt x="42136" y="9877"/>
                </a:cubicBezTo>
                <a:lnTo>
                  <a:pt x="42159" y="9877"/>
                </a:lnTo>
                <a:cubicBezTo>
                  <a:pt x="42159" y="9581"/>
                  <a:pt x="41912" y="9382"/>
                  <a:pt x="41655" y="9382"/>
                </a:cubicBezTo>
                <a:close/>
                <a:moveTo>
                  <a:pt x="276168" y="9469"/>
                </a:moveTo>
                <a:lnTo>
                  <a:pt x="276463" y="10104"/>
                </a:lnTo>
                <a:lnTo>
                  <a:pt x="275919" y="10376"/>
                </a:lnTo>
                <a:lnTo>
                  <a:pt x="275602" y="9764"/>
                </a:lnTo>
                <a:lnTo>
                  <a:pt x="276168" y="9469"/>
                </a:lnTo>
                <a:close/>
                <a:moveTo>
                  <a:pt x="11531" y="9084"/>
                </a:moveTo>
                <a:cubicBezTo>
                  <a:pt x="10942" y="9084"/>
                  <a:pt x="10670" y="9787"/>
                  <a:pt x="11078" y="10194"/>
                </a:cubicBezTo>
                <a:cubicBezTo>
                  <a:pt x="11209" y="10325"/>
                  <a:pt x="11369" y="10383"/>
                  <a:pt x="11527" y="10383"/>
                </a:cubicBezTo>
                <a:cubicBezTo>
                  <a:pt x="11863" y="10383"/>
                  <a:pt x="12188" y="10119"/>
                  <a:pt x="12188" y="9719"/>
                </a:cubicBezTo>
                <a:cubicBezTo>
                  <a:pt x="12165" y="9356"/>
                  <a:pt x="11894" y="9084"/>
                  <a:pt x="11531" y="9084"/>
                </a:cubicBezTo>
                <a:close/>
                <a:moveTo>
                  <a:pt x="136306" y="10172"/>
                </a:moveTo>
                <a:lnTo>
                  <a:pt x="136261" y="10240"/>
                </a:lnTo>
                <a:cubicBezTo>
                  <a:pt x="136329" y="10308"/>
                  <a:pt x="136397" y="10421"/>
                  <a:pt x="136465" y="10421"/>
                </a:cubicBezTo>
                <a:cubicBezTo>
                  <a:pt x="136533" y="10421"/>
                  <a:pt x="136646" y="10353"/>
                  <a:pt x="136759" y="10308"/>
                </a:cubicBezTo>
                <a:lnTo>
                  <a:pt x="136714" y="10217"/>
                </a:lnTo>
                <a:lnTo>
                  <a:pt x="136306" y="10172"/>
                </a:lnTo>
                <a:close/>
                <a:moveTo>
                  <a:pt x="61233" y="9220"/>
                </a:moveTo>
                <a:cubicBezTo>
                  <a:pt x="60893" y="9243"/>
                  <a:pt x="60644" y="9492"/>
                  <a:pt x="60621" y="9832"/>
                </a:cubicBezTo>
                <a:cubicBezTo>
                  <a:pt x="60621" y="10188"/>
                  <a:pt x="60918" y="10428"/>
                  <a:pt x="61229" y="10428"/>
                </a:cubicBezTo>
                <a:cubicBezTo>
                  <a:pt x="61372" y="10428"/>
                  <a:pt x="61519" y="10377"/>
                  <a:pt x="61640" y="10262"/>
                </a:cubicBezTo>
                <a:cubicBezTo>
                  <a:pt x="62026" y="9877"/>
                  <a:pt x="61754" y="9243"/>
                  <a:pt x="61233" y="9220"/>
                </a:cubicBezTo>
                <a:close/>
                <a:moveTo>
                  <a:pt x="22023" y="9309"/>
                </a:moveTo>
                <a:cubicBezTo>
                  <a:pt x="21890" y="9309"/>
                  <a:pt x="21753" y="9358"/>
                  <a:pt x="21635" y="9469"/>
                </a:cubicBezTo>
                <a:cubicBezTo>
                  <a:pt x="21272" y="9809"/>
                  <a:pt x="21499" y="10444"/>
                  <a:pt x="22020" y="10444"/>
                </a:cubicBezTo>
                <a:cubicBezTo>
                  <a:pt x="22337" y="10444"/>
                  <a:pt x="22586" y="10194"/>
                  <a:pt x="22586" y="9900"/>
                </a:cubicBezTo>
                <a:lnTo>
                  <a:pt x="22586" y="9923"/>
                </a:lnTo>
                <a:cubicBezTo>
                  <a:pt x="22602" y="9561"/>
                  <a:pt x="22323" y="9309"/>
                  <a:pt x="22023" y="9309"/>
                </a:cubicBezTo>
                <a:close/>
                <a:moveTo>
                  <a:pt x="37061" y="9469"/>
                </a:moveTo>
                <a:cubicBezTo>
                  <a:pt x="36608" y="9492"/>
                  <a:pt x="36405" y="10013"/>
                  <a:pt x="36722" y="10330"/>
                </a:cubicBezTo>
                <a:cubicBezTo>
                  <a:pt x="36821" y="10422"/>
                  <a:pt x="36942" y="10463"/>
                  <a:pt x="37061" y="10463"/>
                </a:cubicBezTo>
                <a:cubicBezTo>
                  <a:pt x="37323" y="10463"/>
                  <a:pt x="37575" y="10264"/>
                  <a:pt x="37560" y="9968"/>
                </a:cubicBezTo>
                <a:cubicBezTo>
                  <a:pt x="37560" y="9696"/>
                  <a:pt x="37333" y="9492"/>
                  <a:pt x="37061" y="9492"/>
                </a:cubicBezTo>
                <a:lnTo>
                  <a:pt x="37061" y="9469"/>
                </a:lnTo>
                <a:close/>
                <a:moveTo>
                  <a:pt x="56701" y="9365"/>
                </a:moveTo>
                <a:cubicBezTo>
                  <a:pt x="56559" y="9365"/>
                  <a:pt x="56413" y="9418"/>
                  <a:pt x="56294" y="9537"/>
                </a:cubicBezTo>
                <a:cubicBezTo>
                  <a:pt x="55932" y="9877"/>
                  <a:pt x="56181" y="10489"/>
                  <a:pt x="56702" y="10489"/>
                </a:cubicBezTo>
                <a:cubicBezTo>
                  <a:pt x="56996" y="10489"/>
                  <a:pt x="57268" y="10240"/>
                  <a:pt x="57268" y="9923"/>
                </a:cubicBezTo>
                <a:cubicBezTo>
                  <a:pt x="57268" y="9588"/>
                  <a:pt x="56992" y="9365"/>
                  <a:pt x="56701" y="9365"/>
                </a:cubicBezTo>
                <a:close/>
                <a:moveTo>
                  <a:pt x="271660" y="9605"/>
                </a:moveTo>
                <a:lnTo>
                  <a:pt x="271955" y="10217"/>
                </a:lnTo>
                <a:lnTo>
                  <a:pt x="271388" y="10489"/>
                </a:lnTo>
                <a:cubicBezTo>
                  <a:pt x="271298" y="10308"/>
                  <a:pt x="271184" y="10104"/>
                  <a:pt x="271094" y="9923"/>
                </a:cubicBezTo>
                <a:lnTo>
                  <a:pt x="271660" y="9605"/>
                </a:lnTo>
                <a:close/>
                <a:moveTo>
                  <a:pt x="104274" y="9605"/>
                </a:moveTo>
                <a:cubicBezTo>
                  <a:pt x="104365" y="9787"/>
                  <a:pt x="104478" y="10036"/>
                  <a:pt x="104569" y="10240"/>
                </a:cubicBezTo>
                <a:lnTo>
                  <a:pt x="103980" y="10534"/>
                </a:lnTo>
                <a:lnTo>
                  <a:pt x="103663" y="9945"/>
                </a:lnTo>
                <a:lnTo>
                  <a:pt x="104274" y="9605"/>
                </a:lnTo>
                <a:close/>
                <a:moveTo>
                  <a:pt x="252041" y="9486"/>
                </a:moveTo>
                <a:lnTo>
                  <a:pt x="252041" y="9486"/>
                </a:lnTo>
                <a:cubicBezTo>
                  <a:pt x="252024" y="9775"/>
                  <a:pt x="252137" y="10061"/>
                  <a:pt x="252359" y="10217"/>
                </a:cubicBezTo>
                <a:lnTo>
                  <a:pt x="251748" y="10534"/>
                </a:lnTo>
                <a:lnTo>
                  <a:pt x="251431" y="9923"/>
                </a:lnTo>
                <a:lnTo>
                  <a:pt x="252041" y="9486"/>
                </a:lnTo>
                <a:close/>
                <a:moveTo>
                  <a:pt x="32530" y="9566"/>
                </a:moveTo>
                <a:cubicBezTo>
                  <a:pt x="32403" y="9566"/>
                  <a:pt x="32273" y="9614"/>
                  <a:pt x="32168" y="9719"/>
                </a:cubicBezTo>
                <a:cubicBezTo>
                  <a:pt x="31851" y="10036"/>
                  <a:pt x="32078" y="10579"/>
                  <a:pt x="32531" y="10579"/>
                </a:cubicBezTo>
                <a:cubicBezTo>
                  <a:pt x="32825" y="10579"/>
                  <a:pt x="33052" y="10353"/>
                  <a:pt x="33052" y="10081"/>
                </a:cubicBezTo>
                <a:cubicBezTo>
                  <a:pt x="33037" y="9763"/>
                  <a:pt x="32788" y="9566"/>
                  <a:pt x="32530" y="9566"/>
                </a:cubicBezTo>
                <a:close/>
                <a:moveTo>
                  <a:pt x="125993" y="9454"/>
                </a:moveTo>
                <a:cubicBezTo>
                  <a:pt x="125860" y="9454"/>
                  <a:pt x="125725" y="9501"/>
                  <a:pt x="125614" y="9605"/>
                </a:cubicBezTo>
                <a:cubicBezTo>
                  <a:pt x="125251" y="9968"/>
                  <a:pt x="125500" y="10579"/>
                  <a:pt x="125999" y="10579"/>
                </a:cubicBezTo>
                <a:cubicBezTo>
                  <a:pt x="126316" y="10579"/>
                  <a:pt x="126565" y="10353"/>
                  <a:pt x="126565" y="10036"/>
                </a:cubicBezTo>
                <a:cubicBezTo>
                  <a:pt x="126581" y="9691"/>
                  <a:pt x="126292" y="9454"/>
                  <a:pt x="125993" y="9454"/>
                </a:cubicBezTo>
                <a:close/>
                <a:moveTo>
                  <a:pt x="267061" y="9719"/>
                </a:moveTo>
                <a:lnTo>
                  <a:pt x="267379" y="10308"/>
                </a:lnTo>
                <a:lnTo>
                  <a:pt x="266812" y="10579"/>
                </a:lnTo>
                <a:lnTo>
                  <a:pt x="266495" y="10036"/>
                </a:lnTo>
                <a:lnTo>
                  <a:pt x="267061" y="9719"/>
                </a:lnTo>
                <a:close/>
                <a:moveTo>
                  <a:pt x="52182" y="9456"/>
                </a:moveTo>
                <a:cubicBezTo>
                  <a:pt x="51891" y="9456"/>
                  <a:pt x="51605" y="9678"/>
                  <a:pt x="51605" y="10013"/>
                </a:cubicBezTo>
                <a:cubicBezTo>
                  <a:pt x="51605" y="10330"/>
                  <a:pt x="51832" y="10579"/>
                  <a:pt x="52126" y="10579"/>
                </a:cubicBezTo>
                <a:cubicBezTo>
                  <a:pt x="52144" y="10581"/>
                  <a:pt x="52163" y="10582"/>
                  <a:pt x="52180" y="10582"/>
                </a:cubicBezTo>
                <a:cubicBezTo>
                  <a:pt x="52665" y="10582"/>
                  <a:pt x="52907" y="10000"/>
                  <a:pt x="52579" y="9628"/>
                </a:cubicBezTo>
                <a:cubicBezTo>
                  <a:pt x="52468" y="9509"/>
                  <a:pt x="52324" y="9456"/>
                  <a:pt x="52182" y="9456"/>
                </a:cubicBezTo>
                <a:close/>
                <a:moveTo>
                  <a:pt x="225499" y="10032"/>
                </a:moveTo>
                <a:cubicBezTo>
                  <a:pt x="225267" y="10032"/>
                  <a:pt x="225175" y="10122"/>
                  <a:pt x="225175" y="10285"/>
                </a:cubicBezTo>
                <a:cubicBezTo>
                  <a:pt x="225153" y="10444"/>
                  <a:pt x="225289" y="10579"/>
                  <a:pt x="225470" y="10579"/>
                </a:cubicBezTo>
                <a:cubicBezTo>
                  <a:pt x="225480" y="10581"/>
                  <a:pt x="225490" y="10582"/>
                  <a:pt x="225500" y="10582"/>
                </a:cubicBezTo>
                <a:cubicBezTo>
                  <a:pt x="225628" y="10582"/>
                  <a:pt x="225763" y="10455"/>
                  <a:pt x="225742" y="10308"/>
                </a:cubicBezTo>
                <a:cubicBezTo>
                  <a:pt x="225742" y="10194"/>
                  <a:pt x="225628" y="10081"/>
                  <a:pt x="225583" y="10036"/>
                </a:cubicBezTo>
                <a:cubicBezTo>
                  <a:pt x="225553" y="10033"/>
                  <a:pt x="225525" y="10032"/>
                  <a:pt x="225499" y="10032"/>
                </a:cubicBezTo>
                <a:close/>
                <a:moveTo>
                  <a:pt x="239102" y="9288"/>
                </a:moveTo>
                <a:cubicBezTo>
                  <a:pt x="238531" y="9288"/>
                  <a:pt x="238231" y="9975"/>
                  <a:pt x="238654" y="10398"/>
                </a:cubicBezTo>
                <a:cubicBezTo>
                  <a:pt x="238785" y="10529"/>
                  <a:pt x="238945" y="10587"/>
                  <a:pt x="239103" y="10587"/>
                </a:cubicBezTo>
                <a:cubicBezTo>
                  <a:pt x="239439" y="10587"/>
                  <a:pt x="239764" y="10323"/>
                  <a:pt x="239764" y="9923"/>
                </a:cubicBezTo>
                <a:cubicBezTo>
                  <a:pt x="239764" y="9583"/>
                  <a:pt x="239470" y="9288"/>
                  <a:pt x="239130" y="9288"/>
                </a:cubicBezTo>
                <a:cubicBezTo>
                  <a:pt x="239121" y="9288"/>
                  <a:pt x="239111" y="9288"/>
                  <a:pt x="239102" y="9288"/>
                </a:cubicBezTo>
                <a:close/>
                <a:moveTo>
                  <a:pt x="76315" y="9265"/>
                </a:moveTo>
                <a:cubicBezTo>
                  <a:pt x="75721" y="9265"/>
                  <a:pt x="75420" y="9974"/>
                  <a:pt x="75844" y="10398"/>
                </a:cubicBezTo>
                <a:cubicBezTo>
                  <a:pt x="75977" y="10539"/>
                  <a:pt x="76145" y="10602"/>
                  <a:pt x="76309" y="10602"/>
                </a:cubicBezTo>
                <a:cubicBezTo>
                  <a:pt x="76648" y="10602"/>
                  <a:pt x="76977" y="10334"/>
                  <a:pt x="76977" y="9923"/>
                </a:cubicBezTo>
                <a:cubicBezTo>
                  <a:pt x="76999" y="9560"/>
                  <a:pt x="76705" y="9266"/>
                  <a:pt x="76342" y="9266"/>
                </a:cubicBezTo>
                <a:cubicBezTo>
                  <a:pt x="76333" y="9265"/>
                  <a:pt x="76324" y="9265"/>
                  <a:pt x="76315" y="9265"/>
                </a:cubicBezTo>
                <a:close/>
                <a:moveTo>
                  <a:pt x="166412" y="10330"/>
                </a:moveTo>
                <a:cubicBezTo>
                  <a:pt x="166412" y="10504"/>
                  <a:pt x="166478" y="10612"/>
                  <a:pt x="166596" y="10612"/>
                </a:cubicBezTo>
                <a:cubicBezTo>
                  <a:pt x="166616" y="10612"/>
                  <a:pt x="166638" y="10609"/>
                  <a:pt x="166662" y="10602"/>
                </a:cubicBezTo>
                <a:cubicBezTo>
                  <a:pt x="166752" y="10602"/>
                  <a:pt x="166820" y="10489"/>
                  <a:pt x="166911" y="10421"/>
                </a:cubicBezTo>
                <a:lnTo>
                  <a:pt x="166843" y="10330"/>
                </a:lnTo>
                <a:close/>
                <a:moveTo>
                  <a:pt x="234531" y="9447"/>
                </a:moveTo>
                <a:cubicBezTo>
                  <a:pt x="233988" y="9447"/>
                  <a:pt x="233738" y="10081"/>
                  <a:pt x="234101" y="10444"/>
                </a:cubicBezTo>
                <a:cubicBezTo>
                  <a:pt x="234226" y="10568"/>
                  <a:pt x="234376" y="10624"/>
                  <a:pt x="234523" y="10624"/>
                </a:cubicBezTo>
                <a:cubicBezTo>
                  <a:pt x="234830" y="10624"/>
                  <a:pt x="235120" y="10381"/>
                  <a:pt x="235120" y="10013"/>
                </a:cubicBezTo>
                <a:cubicBezTo>
                  <a:pt x="235098" y="9696"/>
                  <a:pt x="234848" y="9447"/>
                  <a:pt x="234531" y="9447"/>
                </a:cubicBezTo>
                <a:close/>
                <a:moveTo>
                  <a:pt x="109612" y="8829"/>
                </a:moveTo>
                <a:cubicBezTo>
                  <a:pt x="109310" y="8829"/>
                  <a:pt x="109011" y="9016"/>
                  <a:pt x="108941" y="9379"/>
                </a:cubicBezTo>
                <a:cubicBezTo>
                  <a:pt x="108873" y="9719"/>
                  <a:pt x="109009" y="9945"/>
                  <a:pt x="109349" y="10172"/>
                </a:cubicBezTo>
                <a:lnTo>
                  <a:pt x="109507" y="10217"/>
                </a:lnTo>
                <a:cubicBezTo>
                  <a:pt x="109527" y="10218"/>
                  <a:pt x="109547" y="10219"/>
                  <a:pt x="109567" y="10219"/>
                </a:cubicBezTo>
                <a:cubicBezTo>
                  <a:pt x="109852" y="10219"/>
                  <a:pt x="110127" y="10075"/>
                  <a:pt x="110262" y="9819"/>
                </a:cubicBezTo>
                <a:lnTo>
                  <a:pt x="110262" y="9819"/>
                </a:lnTo>
                <a:cubicBezTo>
                  <a:pt x="110278" y="9903"/>
                  <a:pt x="110280" y="10003"/>
                  <a:pt x="110300" y="10104"/>
                </a:cubicBezTo>
                <a:cubicBezTo>
                  <a:pt x="110368" y="10376"/>
                  <a:pt x="110572" y="10579"/>
                  <a:pt x="110844" y="10602"/>
                </a:cubicBezTo>
                <a:cubicBezTo>
                  <a:pt x="110899" y="10617"/>
                  <a:pt x="110955" y="10624"/>
                  <a:pt x="111011" y="10624"/>
                </a:cubicBezTo>
                <a:cubicBezTo>
                  <a:pt x="111208" y="10624"/>
                  <a:pt x="111400" y="10534"/>
                  <a:pt x="111523" y="10376"/>
                </a:cubicBezTo>
                <a:cubicBezTo>
                  <a:pt x="111569" y="10308"/>
                  <a:pt x="111591" y="10262"/>
                  <a:pt x="111636" y="10217"/>
                </a:cubicBezTo>
                <a:lnTo>
                  <a:pt x="111682" y="10126"/>
                </a:lnTo>
                <a:cubicBezTo>
                  <a:pt x="111682" y="10036"/>
                  <a:pt x="111682" y="9968"/>
                  <a:pt x="111682" y="9900"/>
                </a:cubicBezTo>
                <a:cubicBezTo>
                  <a:pt x="111661" y="9529"/>
                  <a:pt x="111341" y="9234"/>
                  <a:pt x="110977" y="9234"/>
                </a:cubicBezTo>
                <a:cubicBezTo>
                  <a:pt x="110941" y="9234"/>
                  <a:pt x="110904" y="9237"/>
                  <a:pt x="110866" y="9243"/>
                </a:cubicBezTo>
                <a:cubicBezTo>
                  <a:pt x="110650" y="9286"/>
                  <a:pt x="110435" y="9432"/>
                  <a:pt x="110317" y="9642"/>
                </a:cubicBezTo>
                <a:lnTo>
                  <a:pt x="110317" y="9642"/>
                </a:lnTo>
                <a:cubicBezTo>
                  <a:pt x="110300" y="9539"/>
                  <a:pt x="110296" y="9436"/>
                  <a:pt x="110255" y="9334"/>
                </a:cubicBezTo>
                <a:lnTo>
                  <a:pt x="110277" y="9334"/>
                </a:lnTo>
                <a:cubicBezTo>
                  <a:pt x="110179" y="8994"/>
                  <a:pt x="109894" y="8829"/>
                  <a:pt x="109612" y="8829"/>
                </a:cubicBezTo>
                <a:close/>
                <a:moveTo>
                  <a:pt x="17483" y="9418"/>
                </a:moveTo>
                <a:cubicBezTo>
                  <a:pt x="17337" y="9418"/>
                  <a:pt x="17187" y="9469"/>
                  <a:pt x="17059" y="9583"/>
                </a:cubicBezTo>
                <a:cubicBezTo>
                  <a:pt x="16673" y="9968"/>
                  <a:pt x="16945" y="10625"/>
                  <a:pt x="17489" y="10647"/>
                </a:cubicBezTo>
                <a:cubicBezTo>
                  <a:pt x="17829" y="10647"/>
                  <a:pt x="18101" y="10376"/>
                  <a:pt x="18101" y="10036"/>
                </a:cubicBezTo>
                <a:cubicBezTo>
                  <a:pt x="18101" y="9663"/>
                  <a:pt x="17802" y="9418"/>
                  <a:pt x="17483" y="9418"/>
                </a:cubicBezTo>
                <a:close/>
                <a:moveTo>
                  <a:pt x="230035" y="9717"/>
                </a:moveTo>
                <a:cubicBezTo>
                  <a:pt x="230024" y="9717"/>
                  <a:pt x="230012" y="9718"/>
                  <a:pt x="230001" y="9719"/>
                </a:cubicBezTo>
                <a:cubicBezTo>
                  <a:pt x="229991" y="9718"/>
                  <a:pt x="229982" y="9718"/>
                  <a:pt x="229973" y="9718"/>
                </a:cubicBezTo>
                <a:cubicBezTo>
                  <a:pt x="229561" y="9718"/>
                  <a:pt x="229350" y="10223"/>
                  <a:pt x="229638" y="10512"/>
                </a:cubicBezTo>
                <a:cubicBezTo>
                  <a:pt x="229741" y="10614"/>
                  <a:pt x="229865" y="10660"/>
                  <a:pt x="229986" y="10660"/>
                </a:cubicBezTo>
                <a:cubicBezTo>
                  <a:pt x="230236" y="10660"/>
                  <a:pt x="230469" y="10462"/>
                  <a:pt x="230454" y="10172"/>
                </a:cubicBezTo>
                <a:cubicBezTo>
                  <a:pt x="230454" y="9934"/>
                  <a:pt x="230268" y="9717"/>
                  <a:pt x="230035" y="9717"/>
                </a:cubicBezTo>
                <a:close/>
                <a:moveTo>
                  <a:pt x="99743" y="9719"/>
                </a:moveTo>
                <a:lnTo>
                  <a:pt x="100015" y="10421"/>
                </a:lnTo>
                <a:lnTo>
                  <a:pt x="99449" y="10693"/>
                </a:lnTo>
                <a:lnTo>
                  <a:pt x="99132" y="10058"/>
                </a:lnTo>
                <a:lnTo>
                  <a:pt x="99743" y="9719"/>
                </a:lnTo>
                <a:close/>
                <a:moveTo>
                  <a:pt x="262531" y="9809"/>
                </a:moveTo>
                <a:lnTo>
                  <a:pt x="262825" y="10398"/>
                </a:lnTo>
                <a:lnTo>
                  <a:pt x="262282" y="10693"/>
                </a:lnTo>
                <a:lnTo>
                  <a:pt x="261964" y="10126"/>
                </a:lnTo>
                <a:lnTo>
                  <a:pt x="262531" y="9809"/>
                </a:lnTo>
                <a:close/>
                <a:moveTo>
                  <a:pt x="71724" y="9378"/>
                </a:moveTo>
                <a:cubicBezTo>
                  <a:pt x="71380" y="9378"/>
                  <a:pt x="71086" y="9642"/>
                  <a:pt x="71064" y="9990"/>
                </a:cubicBezTo>
                <a:lnTo>
                  <a:pt x="71064" y="10013"/>
                </a:lnTo>
                <a:cubicBezTo>
                  <a:pt x="71033" y="10423"/>
                  <a:pt x="71364" y="10713"/>
                  <a:pt x="71721" y="10713"/>
                </a:cubicBezTo>
                <a:cubicBezTo>
                  <a:pt x="71876" y="10713"/>
                  <a:pt x="72037" y="10658"/>
                  <a:pt x="72174" y="10534"/>
                </a:cubicBezTo>
                <a:cubicBezTo>
                  <a:pt x="72605" y="10149"/>
                  <a:pt x="72356" y="9424"/>
                  <a:pt x="71767" y="9379"/>
                </a:cubicBezTo>
                <a:cubicBezTo>
                  <a:pt x="71752" y="9378"/>
                  <a:pt x="71738" y="9378"/>
                  <a:pt x="71724" y="9378"/>
                </a:cubicBezTo>
                <a:close/>
                <a:moveTo>
                  <a:pt x="162145" y="10381"/>
                </a:moveTo>
                <a:cubicBezTo>
                  <a:pt x="162108" y="10381"/>
                  <a:pt x="162074" y="10387"/>
                  <a:pt x="162040" y="10398"/>
                </a:cubicBezTo>
                <a:cubicBezTo>
                  <a:pt x="161950" y="10421"/>
                  <a:pt x="161882" y="10466"/>
                  <a:pt x="161814" y="10534"/>
                </a:cubicBezTo>
                <a:cubicBezTo>
                  <a:pt x="161904" y="10602"/>
                  <a:pt x="161972" y="10715"/>
                  <a:pt x="162063" y="10715"/>
                </a:cubicBezTo>
                <a:cubicBezTo>
                  <a:pt x="162222" y="10715"/>
                  <a:pt x="162290" y="10602"/>
                  <a:pt x="162267" y="10398"/>
                </a:cubicBezTo>
                <a:cubicBezTo>
                  <a:pt x="162222" y="10387"/>
                  <a:pt x="162182" y="10381"/>
                  <a:pt x="162145" y="10381"/>
                </a:cubicBezTo>
                <a:close/>
                <a:moveTo>
                  <a:pt x="28000" y="9628"/>
                </a:moveTo>
                <a:lnTo>
                  <a:pt x="28000" y="9651"/>
                </a:lnTo>
                <a:cubicBezTo>
                  <a:pt x="27502" y="9651"/>
                  <a:pt x="27253" y="10240"/>
                  <a:pt x="27615" y="10579"/>
                </a:cubicBezTo>
                <a:cubicBezTo>
                  <a:pt x="27723" y="10687"/>
                  <a:pt x="27856" y="10736"/>
                  <a:pt x="27987" y="10736"/>
                </a:cubicBezTo>
                <a:cubicBezTo>
                  <a:pt x="28270" y="10736"/>
                  <a:pt x="28544" y="10512"/>
                  <a:pt x="28544" y="10172"/>
                </a:cubicBezTo>
                <a:cubicBezTo>
                  <a:pt x="28521" y="9877"/>
                  <a:pt x="28295" y="9651"/>
                  <a:pt x="28000" y="9628"/>
                </a:cubicBezTo>
                <a:close/>
                <a:moveTo>
                  <a:pt x="47550" y="9628"/>
                </a:moveTo>
                <a:cubicBezTo>
                  <a:pt x="47074" y="9651"/>
                  <a:pt x="46848" y="10240"/>
                  <a:pt x="47188" y="10579"/>
                </a:cubicBezTo>
                <a:cubicBezTo>
                  <a:pt x="47303" y="10687"/>
                  <a:pt x="47438" y="10736"/>
                  <a:pt x="47570" y="10736"/>
                </a:cubicBezTo>
                <a:cubicBezTo>
                  <a:pt x="47853" y="10736"/>
                  <a:pt x="48116" y="10512"/>
                  <a:pt x="48116" y="10172"/>
                </a:cubicBezTo>
                <a:cubicBezTo>
                  <a:pt x="48116" y="9877"/>
                  <a:pt x="47867" y="9628"/>
                  <a:pt x="47550" y="9628"/>
                </a:cubicBezTo>
                <a:close/>
                <a:moveTo>
                  <a:pt x="131979" y="9923"/>
                </a:moveTo>
                <a:cubicBezTo>
                  <a:pt x="131617" y="9923"/>
                  <a:pt x="131436" y="10353"/>
                  <a:pt x="131685" y="10625"/>
                </a:cubicBezTo>
                <a:cubicBezTo>
                  <a:pt x="131764" y="10704"/>
                  <a:pt x="131864" y="10740"/>
                  <a:pt x="131964" y="10740"/>
                </a:cubicBezTo>
                <a:cubicBezTo>
                  <a:pt x="132177" y="10740"/>
                  <a:pt x="132387" y="10577"/>
                  <a:pt x="132387" y="10330"/>
                </a:cubicBezTo>
                <a:cubicBezTo>
                  <a:pt x="132387" y="10104"/>
                  <a:pt x="132206" y="9923"/>
                  <a:pt x="131979" y="9923"/>
                </a:cubicBezTo>
                <a:close/>
                <a:moveTo>
                  <a:pt x="121468" y="9492"/>
                </a:moveTo>
                <a:cubicBezTo>
                  <a:pt x="121128" y="9492"/>
                  <a:pt x="120834" y="9787"/>
                  <a:pt x="120834" y="10149"/>
                </a:cubicBezTo>
                <a:cubicBezTo>
                  <a:pt x="120834" y="10528"/>
                  <a:pt x="121148" y="10775"/>
                  <a:pt x="121478" y="10775"/>
                </a:cubicBezTo>
                <a:cubicBezTo>
                  <a:pt x="121642" y="10775"/>
                  <a:pt x="121809" y="10714"/>
                  <a:pt x="121944" y="10579"/>
                </a:cubicBezTo>
                <a:cubicBezTo>
                  <a:pt x="122329" y="10172"/>
                  <a:pt x="122057" y="9492"/>
                  <a:pt x="121468" y="9492"/>
                </a:cubicBezTo>
                <a:close/>
                <a:moveTo>
                  <a:pt x="67187" y="9484"/>
                </a:moveTo>
                <a:cubicBezTo>
                  <a:pt x="67029" y="9484"/>
                  <a:pt x="66868" y="9543"/>
                  <a:pt x="66737" y="9673"/>
                </a:cubicBezTo>
                <a:cubicBezTo>
                  <a:pt x="66330" y="10081"/>
                  <a:pt x="66602" y="10783"/>
                  <a:pt x="67191" y="10783"/>
                </a:cubicBezTo>
                <a:cubicBezTo>
                  <a:pt x="67549" y="10783"/>
                  <a:pt x="67841" y="10495"/>
                  <a:pt x="67847" y="10137"/>
                </a:cubicBezTo>
                <a:lnTo>
                  <a:pt x="67847" y="10137"/>
                </a:lnTo>
                <a:cubicBezTo>
                  <a:pt x="67847" y="10141"/>
                  <a:pt x="67847" y="10145"/>
                  <a:pt x="67847" y="10149"/>
                </a:cubicBezTo>
                <a:lnTo>
                  <a:pt x="67847" y="10126"/>
                </a:lnTo>
                <a:cubicBezTo>
                  <a:pt x="67847" y="10130"/>
                  <a:pt x="67847" y="10134"/>
                  <a:pt x="67847" y="10137"/>
                </a:cubicBezTo>
                <a:lnTo>
                  <a:pt x="67847" y="10137"/>
                </a:lnTo>
                <a:cubicBezTo>
                  <a:pt x="67841" y="9743"/>
                  <a:pt x="67520" y="9484"/>
                  <a:pt x="67187" y="9484"/>
                </a:cubicBezTo>
                <a:close/>
                <a:moveTo>
                  <a:pt x="95145" y="9877"/>
                </a:moveTo>
                <a:lnTo>
                  <a:pt x="95439" y="10489"/>
                </a:lnTo>
                <a:lnTo>
                  <a:pt x="94850" y="10783"/>
                </a:lnTo>
                <a:lnTo>
                  <a:pt x="94533" y="10217"/>
                </a:lnTo>
                <a:lnTo>
                  <a:pt x="95145" y="9877"/>
                </a:lnTo>
                <a:close/>
                <a:moveTo>
                  <a:pt x="277573" y="9945"/>
                </a:moveTo>
                <a:cubicBezTo>
                  <a:pt x="277641" y="10104"/>
                  <a:pt x="277754" y="10308"/>
                  <a:pt x="277845" y="10512"/>
                </a:cubicBezTo>
                <a:lnTo>
                  <a:pt x="277278" y="10783"/>
                </a:lnTo>
                <a:cubicBezTo>
                  <a:pt x="277188" y="10602"/>
                  <a:pt x="277097" y="10421"/>
                  <a:pt x="277006" y="10240"/>
                </a:cubicBezTo>
                <a:lnTo>
                  <a:pt x="277573" y="9945"/>
                </a:lnTo>
                <a:close/>
                <a:moveTo>
                  <a:pt x="12890" y="9469"/>
                </a:moveTo>
                <a:cubicBezTo>
                  <a:pt x="12551" y="9492"/>
                  <a:pt x="12256" y="9764"/>
                  <a:pt x="12256" y="10126"/>
                </a:cubicBezTo>
                <a:cubicBezTo>
                  <a:pt x="12256" y="10522"/>
                  <a:pt x="12572" y="10784"/>
                  <a:pt x="12910" y="10784"/>
                </a:cubicBezTo>
                <a:cubicBezTo>
                  <a:pt x="13076" y="10784"/>
                  <a:pt x="13247" y="10721"/>
                  <a:pt x="13389" y="10579"/>
                </a:cubicBezTo>
                <a:cubicBezTo>
                  <a:pt x="13796" y="10172"/>
                  <a:pt x="13479" y="9469"/>
                  <a:pt x="12890" y="9469"/>
                </a:cubicBezTo>
                <a:close/>
                <a:moveTo>
                  <a:pt x="157714" y="10534"/>
                </a:moveTo>
                <a:lnTo>
                  <a:pt x="157306" y="10579"/>
                </a:lnTo>
                <a:lnTo>
                  <a:pt x="157283" y="10670"/>
                </a:lnTo>
                <a:cubicBezTo>
                  <a:pt x="157351" y="10715"/>
                  <a:pt x="157442" y="10806"/>
                  <a:pt x="157532" y="10806"/>
                </a:cubicBezTo>
                <a:cubicBezTo>
                  <a:pt x="157600" y="10783"/>
                  <a:pt x="157691" y="10670"/>
                  <a:pt x="157759" y="10602"/>
                </a:cubicBezTo>
                <a:lnTo>
                  <a:pt x="157714" y="10534"/>
                </a:lnTo>
                <a:close/>
                <a:moveTo>
                  <a:pt x="43042" y="9741"/>
                </a:moveTo>
                <a:cubicBezTo>
                  <a:pt x="42566" y="9741"/>
                  <a:pt x="42317" y="10308"/>
                  <a:pt x="42657" y="10647"/>
                </a:cubicBezTo>
                <a:cubicBezTo>
                  <a:pt x="42762" y="10767"/>
                  <a:pt x="42896" y="10820"/>
                  <a:pt x="43030" y="10820"/>
                </a:cubicBezTo>
                <a:cubicBezTo>
                  <a:pt x="43299" y="10820"/>
                  <a:pt x="43563" y="10603"/>
                  <a:pt x="43563" y="10285"/>
                </a:cubicBezTo>
                <a:cubicBezTo>
                  <a:pt x="43563" y="9990"/>
                  <a:pt x="43336" y="9764"/>
                  <a:pt x="43042" y="9741"/>
                </a:cubicBezTo>
                <a:close/>
                <a:moveTo>
                  <a:pt x="1654" y="9945"/>
                </a:moveTo>
                <a:lnTo>
                  <a:pt x="1971" y="10557"/>
                </a:lnTo>
                <a:lnTo>
                  <a:pt x="1382" y="10851"/>
                </a:lnTo>
                <a:lnTo>
                  <a:pt x="1065" y="10285"/>
                </a:lnTo>
                <a:lnTo>
                  <a:pt x="1654" y="9945"/>
                </a:lnTo>
                <a:close/>
                <a:moveTo>
                  <a:pt x="257977" y="9923"/>
                </a:moveTo>
                <a:lnTo>
                  <a:pt x="258295" y="10557"/>
                </a:lnTo>
                <a:cubicBezTo>
                  <a:pt x="258181" y="10579"/>
                  <a:pt x="258068" y="10625"/>
                  <a:pt x="257955" y="10670"/>
                </a:cubicBezTo>
                <a:cubicBezTo>
                  <a:pt x="257864" y="10715"/>
                  <a:pt x="257774" y="10783"/>
                  <a:pt x="257683" y="10851"/>
                </a:cubicBezTo>
                <a:lnTo>
                  <a:pt x="257366" y="10217"/>
                </a:lnTo>
                <a:lnTo>
                  <a:pt x="257977" y="9923"/>
                </a:lnTo>
                <a:close/>
                <a:moveTo>
                  <a:pt x="62640" y="9606"/>
                </a:moveTo>
                <a:cubicBezTo>
                  <a:pt x="62487" y="9606"/>
                  <a:pt x="62331" y="9662"/>
                  <a:pt x="62207" y="9787"/>
                </a:cubicBezTo>
                <a:cubicBezTo>
                  <a:pt x="61822" y="10194"/>
                  <a:pt x="62094" y="10851"/>
                  <a:pt x="62660" y="10851"/>
                </a:cubicBezTo>
                <a:cubicBezTo>
                  <a:pt x="62672" y="10852"/>
                  <a:pt x="62684" y="10853"/>
                  <a:pt x="62697" y="10853"/>
                </a:cubicBezTo>
                <a:cubicBezTo>
                  <a:pt x="63021" y="10853"/>
                  <a:pt x="63293" y="10566"/>
                  <a:pt x="63271" y="10217"/>
                </a:cubicBezTo>
                <a:cubicBezTo>
                  <a:pt x="63271" y="9849"/>
                  <a:pt x="62961" y="9606"/>
                  <a:pt x="62640" y="9606"/>
                </a:cubicBezTo>
                <a:close/>
                <a:moveTo>
                  <a:pt x="90614" y="9968"/>
                </a:moveTo>
                <a:lnTo>
                  <a:pt x="90909" y="10602"/>
                </a:lnTo>
                <a:lnTo>
                  <a:pt x="90320" y="10897"/>
                </a:lnTo>
                <a:lnTo>
                  <a:pt x="90003" y="10308"/>
                </a:lnTo>
                <a:lnTo>
                  <a:pt x="90614" y="9968"/>
                </a:lnTo>
                <a:close/>
                <a:moveTo>
                  <a:pt x="273019" y="10013"/>
                </a:moveTo>
                <a:lnTo>
                  <a:pt x="273314" y="10602"/>
                </a:lnTo>
                <a:lnTo>
                  <a:pt x="272747" y="10897"/>
                </a:lnTo>
                <a:cubicBezTo>
                  <a:pt x="272657" y="10693"/>
                  <a:pt x="272544" y="10512"/>
                  <a:pt x="272453" y="10330"/>
                </a:cubicBezTo>
                <a:lnTo>
                  <a:pt x="273019" y="10013"/>
                </a:lnTo>
                <a:close/>
                <a:moveTo>
                  <a:pt x="137846" y="10353"/>
                </a:moveTo>
                <a:cubicBezTo>
                  <a:pt x="137779" y="10444"/>
                  <a:pt x="137688" y="10512"/>
                  <a:pt x="137643" y="10602"/>
                </a:cubicBezTo>
                <a:cubicBezTo>
                  <a:pt x="137597" y="10738"/>
                  <a:pt x="137711" y="10897"/>
                  <a:pt x="137846" y="10897"/>
                </a:cubicBezTo>
                <a:cubicBezTo>
                  <a:pt x="137870" y="10903"/>
                  <a:pt x="137894" y="10907"/>
                  <a:pt x="137916" y="10907"/>
                </a:cubicBezTo>
                <a:cubicBezTo>
                  <a:pt x="138044" y="10907"/>
                  <a:pt x="138144" y="10805"/>
                  <a:pt x="138164" y="10670"/>
                </a:cubicBezTo>
                <a:cubicBezTo>
                  <a:pt x="138186" y="10466"/>
                  <a:pt x="138073" y="10398"/>
                  <a:pt x="137846" y="10353"/>
                </a:cubicBezTo>
                <a:close/>
                <a:moveTo>
                  <a:pt x="23401" y="9741"/>
                </a:moveTo>
                <a:cubicBezTo>
                  <a:pt x="22880" y="9741"/>
                  <a:pt x="22631" y="10398"/>
                  <a:pt x="22994" y="10761"/>
                </a:cubicBezTo>
                <a:cubicBezTo>
                  <a:pt x="23115" y="10874"/>
                  <a:pt x="23260" y="10926"/>
                  <a:pt x="23402" y="10926"/>
                </a:cubicBezTo>
                <a:cubicBezTo>
                  <a:pt x="23712" y="10926"/>
                  <a:pt x="24006" y="10681"/>
                  <a:pt x="23990" y="10308"/>
                </a:cubicBezTo>
                <a:cubicBezTo>
                  <a:pt x="23990" y="9990"/>
                  <a:pt x="23719" y="9741"/>
                  <a:pt x="23401" y="9741"/>
                </a:cubicBezTo>
                <a:close/>
                <a:moveTo>
                  <a:pt x="38438" y="9854"/>
                </a:moveTo>
                <a:cubicBezTo>
                  <a:pt x="37958" y="9854"/>
                  <a:pt x="37725" y="10427"/>
                  <a:pt x="38058" y="10761"/>
                </a:cubicBezTo>
                <a:cubicBezTo>
                  <a:pt x="38171" y="10881"/>
                  <a:pt x="38310" y="10934"/>
                  <a:pt x="38447" y="10934"/>
                </a:cubicBezTo>
                <a:cubicBezTo>
                  <a:pt x="38723" y="10934"/>
                  <a:pt x="38987" y="10717"/>
                  <a:pt x="38987" y="10398"/>
                </a:cubicBezTo>
                <a:cubicBezTo>
                  <a:pt x="38987" y="10104"/>
                  <a:pt x="38738" y="9855"/>
                  <a:pt x="38466" y="9855"/>
                </a:cubicBezTo>
                <a:cubicBezTo>
                  <a:pt x="38457" y="9854"/>
                  <a:pt x="38447" y="9854"/>
                  <a:pt x="38438" y="9854"/>
                </a:cubicBezTo>
                <a:close/>
                <a:moveTo>
                  <a:pt x="152730" y="10715"/>
                </a:moveTo>
                <a:lnTo>
                  <a:pt x="152684" y="10829"/>
                </a:lnTo>
                <a:cubicBezTo>
                  <a:pt x="152775" y="10851"/>
                  <a:pt x="152866" y="10942"/>
                  <a:pt x="152979" y="10942"/>
                </a:cubicBezTo>
                <a:cubicBezTo>
                  <a:pt x="153070" y="10942"/>
                  <a:pt x="153092" y="10829"/>
                  <a:pt x="153160" y="10783"/>
                </a:cubicBezTo>
                <a:lnTo>
                  <a:pt x="153115" y="10715"/>
                </a:lnTo>
                <a:close/>
                <a:moveTo>
                  <a:pt x="253401" y="10058"/>
                </a:moveTo>
                <a:lnTo>
                  <a:pt x="253696" y="10647"/>
                </a:lnTo>
                <a:lnTo>
                  <a:pt x="253130" y="10942"/>
                </a:lnTo>
                <a:lnTo>
                  <a:pt x="252813" y="10376"/>
                </a:lnTo>
                <a:lnTo>
                  <a:pt x="253401" y="10058"/>
                </a:lnTo>
                <a:close/>
                <a:moveTo>
                  <a:pt x="172484" y="10398"/>
                </a:moveTo>
                <a:cubicBezTo>
                  <a:pt x="172416" y="10489"/>
                  <a:pt x="172302" y="10579"/>
                  <a:pt x="172302" y="10670"/>
                </a:cubicBezTo>
                <a:cubicBezTo>
                  <a:pt x="172257" y="10851"/>
                  <a:pt x="172370" y="10965"/>
                  <a:pt x="172551" y="10965"/>
                </a:cubicBezTo>
                <a:cubicBezTo>
                  <a:pt x="172710" y="10965"/>
                  <a:pt x="172823" y="10851"/>
                  <a:pt x="172801" y="10693"/>
                </a:cubicBezTo>
                <a:cubicBezTo>
                  <a:pt x="172778" y="10579"/>
                  <a:pt x="172687" y="10489"/>
                  <a:pt x="172619" y="10398"/>
                </a:cubicBezTo>
                <a:close/>
                <a:moveTo>
                  <a:pt x="105633" y="10036"/>
                </a:moveTo>
                <a:cubicBezTo>
                  <a:pt x="105724" y="10240"/>
                  <a:pt x="105837" y="10489"/>
                  <a:pt x="105950" y="10693"/>
                </a:cubicBezTo>
                <a:lnTo>
                  <a:pt x="105362" y="10987"/>
                </a:lnTo>
                <a:cubicBezTo>
                  <a:pt x="105271" y="10806"/>
                  <a:pt x="105158" y="10579"/>
                  <a:pt x="105044" y="10376"/>
                </a:cubicBezTo>
                <a:lnTo>
                  <a:pt x="105633" y="10036"/>
                </a:lnTo>
                <a:close/>
                <a:moveTo>
                  <a:pt x="127387" y="9864"/>
                </a:moveTo>
                <a:cubicBezTo>
                  <a:pt x="127248" y="9864"/>
                  <a:pt x="127107" y="9917"/>
                  <a:pt x="126996" y="10036"/>
                </a:cubicBezTo>
                <a:cubicBezTo>
                  <a:pt x="126633" y="10376"/>
                  <a:pt x="126882" y="10987"/>
                  <a:pt x="127381" y="10987"/>
                </a:cubicBezTo>
                <a:cubicBezTo>
                  <a:pt x="127698" y="10987"/>
                  <a:pt x="127947" y="10738"/>
                  <a:pt x="127947" y="10421"/>
                </a:cubicBezTo>
                <a:cubicBezTo>
                  <a:pt x="127947" y="10086"/>
                  <a:pt x="127671" y="9864"/>
                  <a:pt x="127387" y="9864"/>
                </a:cubicBezTo>
                <a:close/>
                <a:moveTo>
                  <a:pt x="222457" y="10783"/>
                </a:moveTo>
                <a:lnTo>
                  <a:pt x="222027" y="10874"/>
                </a:lnTo>
                <a:cubicBezTo>
                  <a:pt x="222126" y="10964"/>
                  <a:pt x="222208" y="11010"/>
                  <a:pt x="222275" y="11010"/>
                </a:cubicBezTo>
                <a:cubicBezTo>
                  <a:pt x="222360" y="11010"/>
                  <a:pt x="222419" y="10935"/>
                  <a:pt x="222457" y="10783"/>
                </a:cubicBezTo>
                <a:close/>
                <a:moveTo>
                  <a:pt x="58058" y="9771"/>
                </a:moveTo>
                <a:cubicBezTo>
                  <a:pt x="57910" y="9771"/>
                  <a:pt x="57758" y="9825"/>
                  <a:pt x="57631" y="9945"/>
                </a:cubicBezTo>
                <a:cubicBezTo>
                  <a:pt x="57246" y="10330"/>
                  <a:pt x="57495" y="10987"/>
                  <a:pt x="58039" y="11010"/>
                </a:cubicBezTo>
                <a:cubicBezTo>
                  <a:pt x="58378" y="11010"/>
                  <a:pt x="58673" y="10738"/>
                  <a:pt x="58673" y="10421"/>
                </a:cubicBezTo>
                <a:cubicBezTo>
                  <a:pt x="58688" y="10032"/>
                  <a:pt x="58383" y="9771"/>
                  <a:pt x="58058" y="9771"/>
                </a:cubicBezTo>
                <a:close/>
                <a:moveTo>
                  <a:pt x="86102" y="9978"/>
                </a:moveTo>
                <a:cubicBezTo>
                  <a:pt x="86071" y="10260"/>
                  <a:pt x="86205" y="10518"/>
                  <a:pt x="86423" y="10693"/>
                </a:cubicBezTo>
                <a:lnTo>
                  <a:pt x="85721" y="11010"/>
                </a:lnTo>
                <a:cubicBezTo>
                  <a:pt x="85676" y="10693"/>
                  <a:pt x="85472" y="10444"/>
                  <a:pt x="85200" y="10330"/>
                </a:cubicBezTo>
                <a:lnTo>
                  <a:pt x="85200" y="10330"/>
                </a:lnTo>
                <a:cubicBezTo>
                  <a:pt x="85278" y="10355"/>
                  <a:pt x="85357" y="10366"/>
                  <a:pt x="85436" y="10366"/>
                </a:cubicBezTo>
                <a:cubicBezTo>
                  <a:pt x="85706" y="10366"/>
                  <a:pt x="85967" y="10228"/>
                  <a:pt x="86102" y="9978"/>
                </a:cubicBezTo>
                <a:close/>
                <a:moveTo>
                  <a:pt x="268421" y="10126"/>
                </a:moveTo>
                <a:lnTo>
                  <a:pt x="268738" y="10715"/>
                </a:lnTo>
                <a:lnTo>
                  <a:pt x="268172" y="11010"/>
                </a:lnTo>
                <a:cubicBezTo>
                  <a:pt x="268058" y="10806"/>
                  <a:pt x="267945" y="10602"/>
                  <a:pt x="267854" y="10444"/>
                </a:cubicBezTo>
                <a:lnTo>
                  <a:pt x="268421" y="10126"/>
                </a:lnTo>
                <a:close/>
                <a:moveTo>
                  <a:pt x="148199" y="10829"/>
                </a:moveTo>
                <a:lnTo>
                  <a:pt x="148154" y="10919"/>
                </a:lnTo>
                <a:cubicBezTo>
                  <a:pt x="148244" y="10965"/>
                  <a:pt x="148335" y="11033"/>
                  <a:pt x="148426" y="11033"/>
                </a:cubicBezTo>
                <a:cubicBezTo>
                  <a:pt x="148516" y="11033"/>
                  <a:pt x="148562" y="10942"/>
                  <a:pt x="148630" y="10874"/>
                </a:cubicBezTo>
                <a:lnTo>
                  <a:pt x="148584" y="10829"/>
                </a:lnTo>
                <a:close/>
                <a:moveTo>
                  <a:pt x="18862" y="9805"/>
                </a:moveTo>
                <a:cubicBezTo>
                  <a:pt x="18705" y="9805"/>
                  <a:pt x="18545" y="9863"/>
                  <a:pt x="18418" y="9990"/>
                </a:cubicBezTo>
                <a:cubicBezTo>
                  <a:pt x="18033" y="10398"/>
                  <a:pt x="18327" y="11055"/>
                  <a:pt x="18893" y="11055"/>
                </a:cubicBezTo>
                <a:cubicBezTo>
                  <a:pt x="19233" y="11055"/>
                  <a:pt x="19505" y="10761"/>
                  <a:pt x="19505" y="10421"/>
                </a:cubicBezTo>
                <a:cubicBezTo>
                  <a:pt x="19490" y="10042"/>
                  <a:pt x="19181" y="9805"/>
                  <a:pt x="18862" y="9805"/>
                </a:cubicBezTo>
                <a:close/>
                <a:moveTo>
                  <a:pt x="248871" y="10149"/>
                </a:moveTo>
                <a:lnTo>
                  <a:pt x="249165" y="10761"/>
                </a:lnTo>
                <a:lnTo>
                  <a:pt x="248531" y="11055"/>
                </a:lnTo>
                <a:lnTo>
                  <a:pt x="248214" y="10489"/>
                </a:lnTo>
                <a:lnTo>
                  <a:pt x="248871" y="10149"/>
                </a:lnTo>
                <a:close/>
                <a:moveTo>
                  <a:pt x="33886" y="9945"/>
                </a:moveTo>
                <a:cubicBezTo>
                  <a:pt x="33405" y="9945"/>
                  <a:pt x="33149" y="10541"/>
                  <a:pt x="33482" y="10897"/>
                </a:cubicBezTo>
                <a:cubicBezTo>
                  <a:pt x="33601" y="11016"/>
                  <a:pt x="33747" y="11069"/>
                  <a:pt x="33889" y="11069"/>
                </a:cubicBezTo>
                <a:cubicBezTo>
                  <a:pt x="34180" y="11069"/>
                  <a:pt x="34456" y="10846"/>
                  <a:pt x="34456" y="10512"/>
                </a:cubicBezTo>
                <a:cubicBezTo>
                  <a:pt x="34456" y="10194"/>
                  <a:pt x="34230" y="9945"/>
                  <a:pt x="33913" y="9945"/>
                </a:cubicBezTo>
                <a:cubicBezTo>
                  <a:pt x="33904" y="9945"/>
                  <a:pt x="33895" y="9945"/>
                  <a:pt x="33886" y="9945"/>
                </a:cubicBezTo>
                <a:close/>
                <a:moveTo>
                  <a:pt x="167976" y="10489"/>
                </a:moveTo>
                <a:cubicBezTo>
                  <a:pt x="167817" y="10512"/>
                  <a:pt x="167704" y="10647"/>
                  <a:pt x="167704" y="10806"/>
                </a:cubicBezTo>
                <a:cubicBezTo>
                  <a:pt x="167715" y="10987"/>
                  <a:pt x="167857" y="11078"/>
                  <a:pt x="167998" y="11078"/>
                </a:cubicBezTo>
                <a:cubicBezTo>
                  <a:pt x="168140" y="11078"/>
                  <a:pt x="168281" y="10987"/>
                  <a:pt x="168293" y="10806"/>
                </a:cubicBezTo>
                <a:cubicBezTo>
                  <a:pt x="168293" y="10602"/>
                  <a:pt x="168179" y="10512"/>
                  <a:pt x="167976" y="10489"/>
                </a:cubicBezTo>
                <a:close/>
                <a:moveTo>
                  <a:pt x="53531" y="9877"/>
                </a:moveTo>
                <a:cubicBezTo>
                  <a:pt x="53009" y="9877"/>
                  <a:pt x="52738" y="10534"/>
                  <a:pt x="53100" y="10919"/>
                </a:cubicBezTo>
                <a:cubicBezTo>
                  <a:pt x="53225" y="11044"/>
                  <a:pt x="53378" y="11100"/>
                  <a:pt x="53528" y="11100"/>
                </a:cubicBezTo>
                <a:cubicBezTo>
                  <a:pt x="53842" y="11100"/>
                  <a:pt x="54142" y="10856"/>
                  <a:pt x="54142" y="10489"/>
                </a:cubicBezTo>
                <a:cubicBezTo>
                  <a:pt x="54142" y="10172"/>
                  <a:pt x="53870" y="9900"/>
                  <a:pt x="53531" y="9877"/>
                </a:cubicBezTo>
                <a:close/>
                <a:moveTo>
                  <a:pt x="101103" y="10194"/>
                </a:moveTo>
                <a:lnTo>
                  <a:pt x="101397" y="10806"/>
                </a:lnTo>
                <a:lnTo>
                  <a:pt x="100831" y="11100"/>
                </a:lnTo>
                <a:lnTo>
                  <a:pt x="100514" y="10534"/>
                </a:lnTo>
                <a:lnTo>
                  <a:pt x="101103" y="10194"/>
                </a:lnTo>
                <a:close/>
                <a:moveTo>
                  <a:pt x="226829" y="10262"/>
                </a:moveTo>
                <a:cubicBezTo>
                  <a:pt x="226444" y="10262"/>
                  <a:pt x="226263" y="10715"/>
                  <a:pt x="226535" y="10987"/>
                </a:cubicBezTo>
                <a:cubicBezTo>
                  <a:pt x="226620" y="11066"/>
                  <a:pt x="226724" y="11102"/>
                  <a:pt x="226826" y="11102"/>
                </a:cubicBezTo>
                <a:cubicBezTo>
                  <a:pt x="227045" y="11102"/>
                  <a:pt x="227252" y="10934"/>
                  <a:pt x="227237" y="10670"/>
                </a:cubicBezTo>
                <a:cubicBezTo>
                  <a:pt x="227237" y="10456"/>
                  <a:pt x="227076" y="10283"/>
                  <a:pt x="226867" y="10283"/>
                </a:cubicBezTo>
                <a:cubicBezTo>
                  <a:pt x="226855" y="10283"/>
                  <a:pt x="226842" y="10284"/>
                  <a:pt x="226829" y="10285"/>
                </a:cubicBezTo>
                <a:lnTo>
                  <a:pt x="226829" y="10262"/>
                </a:lnTo>
                <a:close/>
                <a:moveTo>
                  <a:pt x="235958" y="9855"/>
                </a:moveTo>
                <a:cubicBezTo>
                  <a:pt x="235369" y="9855"/>
                  <a:pt x="235098" y="10534"/>
                  <a:pt x="235505" y="10942"/>
                </a:cubicBezTo>
                <a:cubicBezTo>
                  <a:pt x="235639" y="11076"/>
                  <a:pt x="235803" y="11137"/>
                  <a:pt x="235962" y="11137"/>
                </a:cubicBezTo>
                <a:cubicBezTo>
                  <a:pt x="236287" y="11137"/>
                  <a:pt x="236593" y="10884"/>
                  <a:pt x="236593" y="10489"/>
                </a:cubicBezTo>
                <a:cubicBezTo>
                  <a:pt x="236593" y="10149"/>
                  <a:pt x="236298" y="9855"/>
                  <a:pt x="235958" y="9855"/>
                </a:cubicBezTo>
                <a:close/>
                <a:moveTo>
                  <a:pt x="263890" y="10217"/>
                </a:moveTo>
                <a:lnTo>
                  <a:pt x="264185" y="10851"/>
                </a:lnTo>
                <a:lnTo>
                  <a:pt x="263641" y="11146"/>
                </a:lnTo>
                <a:lnTo>
                  <a:pt x="263324" y="10534"/>
                </a:lnTo>
                <a:lnTo>
                  <a:pt x="263890" y="10217"/>
                </a:lnTo>
                <a:close/>
                <a:moveTo>
                  <a:pt x="133361" y="10308"/>
                </a:moveTo>
                <a:cubicBezTo>
                  <a:pt x="133112" y="10308"/>
                  <a:pt x="132931" y="10489"/>
                  <a:pt x="132931" y="10738"/>
                </a:cubicBezTo>
                <a:lnTo>
                  <a:pt x="132931" y="10715"/>
                </a:lnTo>
                <a:lnTo>
                  <a:pt x="132931" y="10715"/>
                </a:lnTo>
                <a:cubicBezTo>
                  <a:pt x="132915" y="10978"/>
                  <a:pt x="133122" y="11157"/>
                  <a:pt x="133341" y="11157"/>
                </a:cubicBezTo>
                <a:cubicBezTo>
                  <a:pt x="133443" y="11157"/>
                  <a:pt x="133547" y="11119"/>
                  <a:pt x="133633" y="11033"/>
                </a:cubicBezTo>
                <a:cubicBezTo>
                  <a:pt x="133905" y="10783"/>
                  <a:pt x="133724" y="10330"/>
                  <a:pt x="133361" y="10308"/>
                </a:cubicBezTo>
                <a:close/>
                <a:moveTo>
                  <a:pt x="231356" y="10035"/>
                </a:moveTo>
                <a:cubicBezTo>
                  <a:pt x="230874" y="10035"/>
                  <a:pt x="230618" y="10631"/>
                  <a:pt x="230952" y="10987"/>
                </a:cubicBezTo>
                <a:cubicBezTo>
                  <a:pt x="231071" y="11106"/>
                  <a:pt x="231217" y="11159"/>
                  <a:pt x="231359" y="11159"/>
                </a:cubicBezTo>
                <a:cubicBezTo>
                  <a:pt x="231650" y="11159"/>
                  <a:pt x="231926" y="10937"/>
                  <a:pt x="231926" y="10602"/>
                </a:cubicBezTo>
                <a:cubicBezTo>
                  <a:pt x="231926" y="10285"/>
                  <a:pt x="231700" y="10036"/>
                  <a:pt x="231382" y="10036"/>
                </a:cubicBezTo>
                <a:cubicBezTo>
                  <a:pt x="231373" y="10035"/>
                  <a:pt x="231364" y="10035"/>
                  <a:pt x="231356" y="10035"/>
                </a:cubicBezTo>
                <a:close/>
                <a:moveTo>
                  <a:pt x="48955" y="10013"/>
                </a:moveTo>
                <a:cubicBezTo>
                  <a:pt x="48411" y="10013"/>
                  <a:pt x="48162" y="10647"/>
                  <a:pt x="48547" y="11010"/>
                </a:cubicBezTo>
                <a:cubicBezTo>
                  <a:pt x="48661" y="11124"/>
                  <a:pt x="48803" y="11176"/>
                  <a:pt x="48943" y="11176"/>
                </a:cubicBezTo>
                <a:cubicBezTo>
                  <a:pt x="49245" y="11176"/>
                  <a:pt x="49536" y="10936"/>
                  <a:pt x="49521" y="10579"/>
                </a:cubicBezTo>
                <a:cubicBezTo>
                  <a:pt x="49521" y="10262"/>
                  <a:pt x="49249" y="10013"/>
                  <a:pt x="48955" y="10013"/>
                </a:cubicBezTo>
                <a:close/>
                <a:moveTo>
                  <a:pt x="143736" y="10806"/>
                </a:moveTo>
                <a:cubicBezTo>
                  <a:pt x="143668" y="10806"/>
                  <a:pt x="143623" y="10919"/>
                  <a:pt x="143555" y="10965"/>
                </a:cubicBezTo>
                <a:cubicBezTo>
                  <a:pt x="143646" y="11033"/>
                  <a:pt x="143714" y="11168"/>
                  <a:pt x="143804" y="11191"/>
                </a:cubicBezTo>
                <a:cubicBezTo>
                  <a:pt x="143895" y="11191"/>
                  <a:pt x="143986" y="11055"/>
                  <a:pt x="144099" y="10987"/>
                </a:cubicBezTo>
                <a:lnTo>
                  <a:pt x="144076" y="10874"/>
                </a:lnTo>
                <a:cubicBezTo>
                  <a:pt x="143963" y="10829"/>
                  <a:pt x="143850" y="10806"/>
                  <a:pt x="143736" y="10806"/>
                </a:cubicBezTo>
                <a:close/>
                <a:moveTo>
                  <a:pt x="278909" y="10330"/>
                </a:moveTo>
                <a:lnTo>
                  <a:pt x="279204" y="10897"/>
                </a:lnTo>
                <a:lnTo>
                  <a:pt x="278637" y="11191"/>
                </a:lnTo>
                <a:cubicBezTo>
                  <a:pt x="278569" y="11010"/>
                  <a:pt x="278456" y="10806"/>
                  <a:pt x="278366" y="10625"/>
                </a:cubicBezTo>
                <a:lnTo>
                  <a:pt x="278909" y="10330"/>
                </a:lnTo>
                <a:close/>
                <a:moveTo>
                  <a:pt x="14272" y="9877"/>
                </a:moveTo>
                <a:cubicBezTo>
                  <a:pt x="13683" y="9900"/>
                  <a:pt x="13411" y="10602"/>
                  <a:pt x="13819" y="11010"/>
                </a:cubicBezTo>
                <a:cubicBezTo>
                  <a:pt x="13957" y="11140"/>
                  <a:pt x="14122" y="11199"/>
                  <a:pt x="14284" y="11199"/>
                </a:cubicBezTo>
                <a:cubicBezTo>
                  <a:pt x="14627" y="11199"/>
                  <a:pt x="14952" y="10935"/>
                  <a:pt x="14952" y="10534"/>
                </a:cubicBezTo>
                <a:cubicBezTo>
                  <a:pt x="14952" y="10149"/>
                  <a:pt x="14635" y="9877"/>
                  <a:pt x="14272" y="9877"/>
                </a:cubicBezTo>
                <a:close/>
                <a:moveTo>
                  <a:pt x="29359" y="10058"/>
                </a:moveTo>
                <a:cubicBezTo>
                  <a:pt x="28861" y="10081"/>
                  <a:pt x="28634" y="10693"/>
                  <a:pt x="28997" y="11033"/>
                </a:cubicBezTo>
                <a:cubicBezTo>
                  <a:pt x="29112" y="11148"/>
                  <a:pt x="29251" y="11199"/>
                  <a:pt x="29386" y="11199"/>
                </a:cubicBezTo>
                <a:cubicBezTo>
                  <a:pt x="29675" y="11199"/>
                  <a:pt x="29948" y="10965"/>
                  <a:pt x="29948" y="10625"/>
                </a:cubicBezTo>
                <a:cubicBezTo>
                  <a:pt x="29948" y="10308"/>
                  <a:pt x="29676" y="10058"/>
                  <a:pt x="29359" y="10058"/>
                </a:cubicBezTo>
                <a:close/>
                <a:moveTo>
                  <a:pt x="68595" y="9877"/>
                </a:moveTo>
                <a:cubicBezTo>
                  <a:pt x="67983" y="9877"/>
                  <a:pt x="67666" y="10579"/>
                  <a:pt x="68097" y="11010"/>
                </a:cubicBezTo>
                <a:cubicBezTo>
                  <a:pt x="68231" y="11151"/>
                  <a:pt x="68399" y="11215"/>
                  <a:pt x="68565" y="11215"/>
                </a:cubicBezTo>
                <a:cubicBezTo>
                  <a:pt x="68903" y="11215"/>
                  <a:pt x="69229" y="10952"/>
                  <a:pt x="69229" y="10557"/>
                </a:cubicBezTo>
                <a:cubicBezTo>
                  <a:pt x="69252" y="10194"/>
                  <a:pt x="68957" y="9877"/>
                  <a:pt x="68595" y="9877"/>
                </a:cubicBezTo>
                <a:close/>
                <a:moveTo>
                  <a:pt x="163439" y="10577"/>
                </a:moveTo>
                <a:cubicBezTo>
                  <a:pt x="163426" y="10577"/>
                  <a:pt x="163413" y="10578"/>
                  <a:pt x="163400" y="10579"/>
                </a:cubicBezTo>
                <a:cubicBezTo>
                  <a:pt x="163218" y="10579"/>
                  <a:pt x="163105" y="10738"/>
                  <a:pt x="163105" y="10897"/>
                </a:cubicBezTo>
                <a:cubicBezTo>
                  <a:pt x="163084" y="11066"/>
                  <a:pt x="163221" y="11216"/>
                  <a:pt x="163388" y="11216"/>
                </a:cubicBezTo>
                <a:cubicBezTo>
                  <a:pt x="163399" y="11216"/>
                  <a:pt x="163411" y="11215"/>
                  <a:pt x="163422" y="11214"/>
                </a:cubicBezTo>
                <a:cubicBezTo>
                  <a:pt x="163626" y="11214"/>
                  <a:pt x="163717" y="11078"/>
                  <a:pt x="163739" y="10874"/>
                </a:cubicBezTo>
                <a:cubicBezTo>
                  <a:pt x="163739" y="10706"/>
                  <a:pt x="163603" y="10577"/>
                  <a:pt x="163439" y="10577"/>
                </a:cubicBezTo>
                <a:close/>
                <a:moveTo>
                  <a:pt x="178330" y="10894"/>
                </a:moveTo>
                <a:cubicBezTo>
                  <a:pt x="178193" y="10894"/>
                  <a:pt x="178198" y="10997"/>
                  <a:pt x="178260" y="11100"/>
                </a:cubicBezTo>
                <a:cubicBezTo>
                  <a:pt x="178313" y="11188"/>
                  <a:pt x="178379" y="11222"/>
                  <a:pt x="178427" y="11222"/>
                </a:cubicBezTo>
                <a:cubicBezTo>
                  <a:pt x="178441" y="11222"/>
                  <a:pt x="178454" y="11219"/>
                  <a:pt x="178464" y="11214"/>
                </a:cubicBezTo>
                <a:cubicBezTo>
                  <a:pt x="178532" y="11214"/>
                  <a:pt x="178645" y="11100"/>
                  <a:pt x="178736" y="11033"/>
                </a:cubicBezTo>
                <a:lnTo>
                  <a:pt x="178691" y="10965"/>
                </a:lnTo>
                <a:cubicBezTo>
                  <a:pt x="178577" y="10942"/>
                  <a:pt x="178487" y="10919"/>
                  <a:pt x="178373" y="10897"/>
                </a:cubicBezTo>
                <a:cubicBezTo>
                  <a:pt x="178358" y="10895"/>
                  <a:pt x="178343" y="10894"/>
                  <a:pt x="178330" y="10894"/>
                </a:cubicBezTo>
                <a:close/>
                <a:moveTo>
                  <a:pt x="259359" y="10376"/>
                </a:moveTo>
                <a:cubicBezTo>
                  <a:pt x="259427" y="10557"/>
                  <a:pt x="259541" y="10761"/>
                  <a:pt x="259631" y="10942"/>
                </a:cubicBezTo>
                <a:lnTo>
                  <a:pt x="259042" y="11236"/>
                </a:lnTo>
                <a:lnTo>
                  <a:pt x="258748" y="10693"/>
                </a:lnTo>
                <a:lnTo>
                  <a:pt x="259359" y="10376"/>
                </a:lnTo>
                <a:close/>
                <a:moveTo>
                  <a:pt x="122873" y="9945"/>
                </a:moveTo>
                <a:cubicBezTo>
                  <a:pt x="122510" y="9945"/>
                  <a:pt x="122216" y="10217"/>
                  <a:pt x="122216" y="10579"/>
                </a:cubicBezTo>
                <a:cubicBezTo>
                  <a:pt x="122200" y="10968"/>
                  <a:pt x="122526" y="11240"/>
                  <a:pt x="122864" y="11240"/>
                </a:cubicBezTo>
                <a:cubicBezTo>
                  <a:pt x="123018" y="11240"/>
                  <a:pt x="123175" y="11183"/>
                  <a:pt x="123303" y="11055"/>
                </a:cubicBezTo>
                <a:cubicBezTo>
                  <a:pt x="123711" y="10647"/>
                  <a:pt x="123439" y="9945"/>
                  <a:pt x="122873" y="9945"/>
                </a:cubicBezTo>
                <a:close/>
                <a:moveTo>
                  <a:pt x="44401" y="10126"/>
                </a:moveTo>
                <a:cubicBezTo>
                  <a:pt x="43903" y="10149"/>
                  <a:pt x="43676" y="10761"/>
                  <a:pt x="44016" y="11100"/>
                </a:cubicBezTo>
                <a:cubicBezTo>
                  <a:pt x="44131" y="11208"/>
                  <a:pt x="44271" y="11257"/>
                  <a:pt x="44409" y="11257"/>
                </a:cubicBezTo>
                <a:cubicBezTo>
                  <a:pt x="44705" y="11257"/>
                  <a:pt x="44990" y="11033"/>
                  <a:pt x="44990" y="10693"/>
                </a:cubicBezTo>
                <a:cubicBezTo>
                  <a:pt x="44990" y="10376"/>
                  <a:pt x="44718" y="10126"/>
                  <a:pt x="44401" y="10126"/>
                </a:cubicBezTo>
                <a:close/>
                <a:moveTo>
                  <a:pt x="3036" y="10353"/>
                </a:moveTo>
                <a:lnTo>
                  <a:pt x="3331" y="10987"/>
                </a:lnTo>
                <a:lnTo>
                  <a:pt x="2764" y="11259"/>
                </a:lnTo>
                <a:lnTo>
                  <a:pt x="2447" y="10693"/>
                </a:lnTo>
                <a:lnTo>
                  <a:pt x="3036" y="10353"/>
                </a:lnTo>
                <a:close/>
                <a:moveTo>
                  <a:pt x="244328" y="10207"/>
                </a:moveTo>
                <a:cubicBezTo>
                  <a:pt x="244409" y="10493"/>
                  <a:pt x="244420" y="10811"/>
                  <a:pt x="244703" y="10942"/>
                </a:cubicBezTo>
                <a:lnTo>
                  <a:pt x="244068" y="11282"/>
                </a:lnTo>
                <a:cubicBezTo>
                  <a:pt x="243932" y="11078"/>
                  <a:pt x="243796" y="10851"/>
                  <a:pt x="243638" y="10625"/>
                </a:cubicBezTo>
                <a:lnTo>
                  <a:pt x="243638" y="10625"/>
                </a:lnTo>
                <a:cubicBezTo>
                  <a:pt x="243668" y="10629"/>
                  <a:pt x="243697" y="10631"/>
                  <a:pt x="243726" y="10631"/>
                </a:cubicBezTo>
                <a:cubicBezTo>
                  <a:pt x="243996" y="10631"/>
                  <a:pt x="244235" y="10456"/>
                  <a:pt x="244328" y="10207"/>
                </a:cubicBezTo>
                <a:close/>
                <a:moveTo>
                  <a:pt x="274379" y="10444"/>
                </a:moveTo>
                <a:cubicBezTo>
                  <a:pt x="274469" y="10602"/>
                  <a:pt x="274560" y="10806"/>
                  <a:pt x="274673" y="11010"/>
                </a:cubicBezTo>
                <a:lnTo>
                  <a:pt x="274107" y="11282"/>
                </a:lnTo>
                <a:lnTo>
                  <a:pt x="273812" y="10738"/>
                </a:lnTo>
                <a:lnTo>
                  <a:pt x="274379" y="10444"/>
                </a:lnTo>
                <a:close/>
                <a:moveTo>
                  <a:pt x="91973" y="10421"/>
                </a:moveTo>
                <a:lnTo>
                  <a:pt x="92290" y="11010"/>
                </a:lnTo>
                <a:lnTo>
                  <a:pt x="91702" y="11304"/>
                </a:lnTo>
                <a:cubicBezTo>
                  <a:pt x="91611" y="11123"/>
                  <a:pt x="91475" y="10919"/>
                  <a:pt x="91384" y="10738"/>
                </a:cubicBezTo>
                <a:lnTo>
                  <a:pt x="91973" y="10421"/>
                </a:lnTo>
                <a:close/>
                <a:moveTo>
                  <a:pt x="39803" y="10217"/>
                </a:moveTo>
                <a:cubicBezTo>
                  <a:pt x="39485" y="10217"/>
                  <a:pt x="39236" y="10489"/>
                  <a:pt x="39236" y="10806"/>
                </a:cubicBezTo>
                <a:cubicBezTo>
                  <a:pt x="39251" y="11136"/>
                  <a:pt x="39524" y="11346"/>
                  <a:pt x="39805" y="11346"/>
                </a:cubicBezTo>
                <a:cubicBezTo>
                  <a:pt x="39949" y="11346"/>
                  <a:pt x="40095" y="11291"/>
                  <a:pt x="40210" y="11168"/>
                </a:cubicBezTo>
                <a:cubicBezTo>
                  <a:pt x="40573" y="10829"/>
                  <a:pt x="40324" y="10217"/>
                  <a:pt x="39803" y="10217"/>
                </a:cubicBezTo>
                <a:close/>
                <a:moveTo>
                  <a:pt x="24783" y="10126"/>
                </a:moveTo>
                <a:cubicBezTo>
                  <a:pt x="24240" y="10126"/>
                  <a:pt x="23968" y="10783"/>
                  <a:pt x="24353" y="11168"/>
                </a:cubicBezTo>
                <a:cubicBezTo>
                  <a:pt x="24478" y="11293"/>
                  <a:pt x="24631" y="11349"/>
                  <a:pt x="24781" y="11349"/>
                </a:cubicBezTo>
                <a:cubicBezTo>
                  <a:pt x="25095" y="11349"/>
                  <a:pt x="25395" y="11106"/>
                  <a:pt x="25395" y="10738"/>
                </a:cubicBezTo>
                <a:cubicBezTo>
                  <a:pt x="25395" y="10398"/>
                  <a:pt x="25123" y="10126"/>
                  <a:pt x="24783" y="10126"/>
                </a:cubicBezTo>
                <a:close/>
                <a:moveTo>
                  <a:pt x="254783" y="10489"/>
                </a:moveTo>
                <a:cubicBezTo>
                  <a:pt x="254874" y="10670"/>
                  <a:pt x="254987" y="10874"/>
                  <a:pt x="255078" y="11055"/>
                </a:cubicBezTo>
                <a:lnTo>
                  <a:pt x="254512" y="11350"/>
                </a:lnTo>
                <a:cubicBezTo>
                  <a:pt x="254398" y="11168"/>
                  <a:pt x="254308" y="10987"/>
                  <a:pt x="254217" y="10806"/>
                </a:cubicBezTo>
                <a:lnTo>
                  <a:pt x="254783" y="10489"/>
                </a:lnTo>
                <a:close/>
                <a:moveTo>
                  <a:pt x="64026" y="10029"/>
                </a:moveTo>
                <a:cubicBezTo>
                  <a:pt x="63855" y="10029"/>
                  <a:pt x="63681" y="10094"/>
                  <a:pt x="63543" y="10240"/>
                </a:cubicBezTo>
                <a:cubicBezTo>
                  <a:pt x="63164" y="10663"/>
                  <a:pt x="63444" y="11350"/>
                  <a:pt x="64014" y="11350"/>
                </a:cubicBezTo>
                <a:cubicBezTo>
                  <a:pt x="64023" y="11350"/>
                  <a:pt x="64032" y="11350"/>
                  <a:pt x="64042" y="11350"/>
                </a:cubicBezTo>
                <a:cubicBezTo>
                  <a:pt x="64404" y="11350"/>
                  <a:pt x="64699" y="11033"/>
                  <a:pt x="64699" y="10670"/>
                </a:cubicBezTo>
                <a:cubicBezTo>
                  <a:pt x="64684" y="10280"/>
                  <a:pt x="64361" y="10029"/>
                  <a:pt x="64026" y="10029"/>
                </a:cubicBezTo>
                <a:close/>
                <a:moveTo>
                  <a:pt x="158887" y="10704"/>
                </a:moveTo>
                <a:cubicBezTo>
                  <a:pt x="158725" y="10704"/>
                  <a:pt x="158563" y="10812"/>
                  <a:pt x="158574" y="11033"/>
                </a:cubicBezTo>
                <a:cubicBezTo>
                  <a:pt x="158574" y="11236"/>
                  <a:pt x="158665" y="11350"/>
                  <a:pt x="158891" y="11372"/>
                </a:cubicBezTo>
                <a:cubicBezTo>
                  <a:pt x="159050" y="11372"/>
                  <a:pt x="159209" y="11236"/>
                  <a:pt x="159209" y="11055"/>
                </a:cubicBezTo>
                <a:cubicBezTo>
                  <a:pt x="159232" y="10823"/>
                  <a:pt x="159059" y="10704"/>
                  <a:pt x="158887" y="10704"/>
                </a:cubicBezTo>
                <a:close/>
                <a:moveTo>
                  <a:pt x="139251" y="10738"/>
                </a:moveTo>
                <a:cubicBezTo>
                  <a:pt x="138843" y="10738"/>
                  <a:pt x="138843" y="11372"/>
                  <a:pt x="139251" y="11372"/>
                </a:cubicBezTo>
                <a:cubicBezTo>
                  <a:pt x="139263" y="11374"/>
                  <a:pt x="139274" y="11374"/>
                  <a:pt x="139286" y="11374"/>
                </a:cubicBezTo>
                <a:cubicBezTo>
                  <a:pt x="139452" y="11374"/>
                  <a:pt x="139589" y="11225"/>
                  <a:pt x="139568" y="11055"/>
                </a:cubicBezTo>
                <a:cubicBezTo>
                  <a:pt x="139568" y="10851"/>
                  <a:pt x="139478" y="10738"/>
                  <a:pt x="139274" y="10738"/>
                </a:cubicBezTo>
                <a:close/>
                <a:moveTo>
                  <a:pt x="107015" y="10512"/>
                </a:moveTo>
                <a:lnTo>
                  <a:pt x="107310" y="11100"/>
                </a:lnTo>
                <a:lnTo>
                  <a:pt x="106743" y="11395"/>
                </a:lnTo>
                <a:lnTo>
                  <a:pt x="106426" y="10829"/>
                </a:lnTo>
                <a:lnTo>
                  <a:pt x="107015" y="10512"/>
                </a:lnTo>
                <a:close/>
                <a:moveTo>
                  <a:pt x="173933" y="10761"/>
                </a:moveTo>
                <a:cubicBezTo>
                  <a:pt x="173729" y="10761"/>
                  <a:pt x="173594" y="10919"/>
                  <a:pt x="173594" y="11100"/>
                </a:cubicBezTo>
                <a:cubicBezTo>
                  <a:pt x="173594" y="11316"/>
                  <a:pt x="173758" y="11423"/>
                  <a:pt x="173922" y="11423"/>
                </a:cubicBezTo>
                <a:cubicBezTo>
                  <a:pt x="174086" y="11423"/>
                  <a:pt x="174251" y="11316"/>
                  <a:pt x="174251" y="11100"/>
                </a:cubicBezTo>
                <a:cubicBezTo>
                  <a:pt x="174251" y="10919"/>
                  <a:pt x="174115" y="10783"/>
                  <a:pt x="173933" y="10783"/>
                </a:cubicBezTo>
                <a:lnTo>
                  <a:pt x="173933" y="10761"/>
                </a:lnTo>
                <a:close/>
                <a:moveTo>
                  <a:pt x="87420" y="10512"/>
                </a:moveTo>
                <a:lnTo>
                  <a:pt x="87737" y="11168"/>
                </a:lnTo>
                <a:lnTo>
                  <a:pt x="87126" y="11440"/>
                </a:lnTo>
                <a:lnTo>
                  <a:pt x="86808" y="10829"/>
                </a:lnTo>
                <a:lnTo>
                  <a:pt x="87420" y="10512"/>
                </a:lnTo>
                <a:close/>
                <a:moveTo>
                  <a:pt x="270278" y="9152"/>
                </a:moveTo>
                <a:lnTo>
                  <a:pt x="270573" y="9809"/>
                </a:lnTo>
                <a:cubicBezTo>
                  <a:pt x="270561" y="9808"/>
                  <a:pt x="270550" y="9808"/>
                  <a:pt x="270539" y="9808"/>
                </a:cubicBezTo>
                <a:cubicBezTo>
                  <a:pt x="270247" y="9808"/>
                  <a:pt x="270112" y="10086"/>
                  <a:pt x="269873" y="10260"/>
                </a:cubicBezTo>
                <a:lnTo>
                  <a:pt x="269873" y="10260"/>
                </a:lnTo>
                <a:cubicBezTo>
                  <a:pt x="269872" y="10253"/>
                  <a:pt x="269871" y="10247"/>
                  <a:pt x="269871" y="10240"/>
                </a:cubicBezTo>
                <a:lnTo>
                  <a:pt x="269871" y="10262"/>
                </a:lnTo>
                <a:cubicBezTo>
                  <a:pt x="269871" y="10262"/>
                  <a:pt x="269872" y="10261"/>
                  <a:pt x="269873" y="10260"/>
                </a:cubicBezTo>
                <a:lnTo>
                  <a:pt x="269873" y="10260"/>
                </a:lnTo>
                <a:cubicBezTo>
                  <a:pt x="269914" y="10594"/>
                  <a:pt x="269877" y="10946"/>
                  <a:pt x="270188" y="11123"/>
                </a:cubicBezTo>
                <a:lnTo>
                  <a:pt x="269553" y="11440"/>
                </a:lnTo>
                <a:lnTo>
                  <a:pt x="269236" y="10806"/>
                </a:lnTo>
                <a:cubicBezTo>
                  <a:pt x="269893" y="10738"/>
                  <a:pt x="270120" y="9900"/>
                  <a:pt x="269599" y="9492"/>
                </a:cubicBezTo>
                <a:lnTo>
                  <a:pt x="270278" y="9152"/>
                </a:lnTo>
                <a:close/>
                <a:moveTo>
                  <a:pt x="59434" y="10158"/>
                </a:moveTo>
                <a:cubicBezTo>
                  <a:pt x="59102" y="10158"/>
                  <a:pt x="58786" y="10411"/>
                  <a:pt x="58786" y="10806"/>
                </a:cubicBezTo>
                <a:cubicBezTo>
                  <a:pt x="58786" y="11146"/>
                  <a:pt x="59081" y="11440"/>
                  <a:pt x="59443" y="11463"/>
                </a:cubicBezTo>
                <a:cubicBezTo>
                  <a:pt x="60009" y="11463"/>
                  <a:pt x="60304" y="10761"/>
                  <a:pt x="59896" y="10353"/>
                </a:cubicBezTo>
                <a:cubicBezTo>
                  <a:pt x="59762" y="10219"/>
                  <a:pt x="59596" y="10158"/>
                  <a:pt x="59434" y="10158"/>
                </a:cubicBezTo>
                <a:close/>
                <a:moveTo>
                  <a:pt x="154276" y="10849"/>
                </a:moveTo>
                <a:cubicBezTo>
                  <a:pt x="154115" y="10849"/>
                  <a:pt x="153998" y="10976"/>
                  <a:pt x="153998" y="11123"/>
                </a:cubicBezTo>
                <a:cubicBezTo>
                  <a:pt x="153976" y="11304"/>
                  <a:pt x="154112" y="11463"/>
                  <a:pt x="154293" y="11463"/>
                </a:cubicBezTo>
                <a:cubicBezTo>
                  <a:pt x="154474" y="11463"/>
                  <a:pt x="154610" y="11327"/>
                  <a:pt x="154610" y="11146"/>
                </a:cubicBezTo>
                <a:cubicBezTo>
                  <a:pt x="154631" y="10997"/>
                  <a:pt x="154494" y="10849"/>
                  <a:pt x="154346" y="10849"/>
                </a:cubicBezTo>
                <a:cubicBezTo>
                  <a:pt x="154336" y="10849"/>
                  <a:pt x="154326" y="10850"/>
                  <a:pt x="154316" y="10851"/>
                </a:cubicBezTo>
                <a:cubicBezTo>
                  <a:pt x="154302" y="10850"/>
                  <a:pt x="154289" y="10849"/>
                  <a:pt x="154276" y="10849"/>
                </a:cubicBezTo>
                <a:close/>
                <a:moveTo>
                  <a:pt x="128759" y="10340"/>
                </a:moveTo>
                <a:cubicBezTo>
                  <a:pt x="128617" y="10340"/>
                  <a:pt x="128473" y="10393"/>
                  <a:pt x="128355" y="10512"/>
                </a:cubicBezTo>
                <a:cubicBezTo>
                  <a:pt x="128015" y="10874"/>
                  <a:pt x="128264" y="11486"/>
                  <a:pt x="128762" y="11486"/>
                </a:cubicBezTo>
                <a:cubicBezTo>
                  <a:pt x="129080" y="11486"/>
                  <a:pt x="129329" y="11214"/>
                  <a:pt x="129329" y="10919"/>
                </a:cubicBezTo>
                <a:cubicBezTo>
                  <a:pt x="129329" y="10568"/>
                  <a:pt x="129051" y="10340"/>
                  <a:pt x="128759" y="10340"/>
                </a:cubicBezTo>
                <a:close/>
                <a:moveTo>
                  <a:pt x="20253" y="10194"/>
                </a:moveTo>
                <a:cubicBezTo>
                  <a:pt x="19890" y="10194"/>
                  <a:pt x="19596" y="10489"/>
                  <a:pt x="19596" y="10851"/>
                </a:cubicBezTo>
                <a:cubicBezTo>
                  <a:pt x="19596" y="11235"/>
                  <a:pt x="19908" y="11494"/>
                  <a:pt x="20236" y="11494"/>
                </a:cubicBezTo>
                <a:cubicBezTo>
                  <a:pt x="20392" y="11494"/>
                  <a:pt x="20552" y="11436"/>
                  <a:pt x="20683" y="11304"/>
                </a:cubicBezTo>
                <a:cubicBezTo>
                  <a:pt x="21114" y="10919"/>
                  <a:pt x="20819" y="10217"/>
                  <a:pt x="20253" y="10194"/>
                </a:cubicBezTo>
                <a:close/>
                <a:moveTo>
                  <a:pt x="102485" y="10625"/>
                </a:moveTo>
                <a:lnTo>
                  <a:pt x="102779" y="11214"/>
                </a:lnTo>
                <a:lnTo>
                  <a:pt x="102213" y="11508"/>
                </a:lnTo>
                <a:lnTo>
                  <a:pt x="101918" y="10942"/>
                </a:lnTo>
                <a:lnTo>
                  <a:pt x="102485" y="10625"/>
                </a:lnTo>
                <a:close/>
                <a:moveTo>
                  <a:pt x="250253" y="10557"/>
                </a:moveTo>
                <a:lnTo>
                  <a:pt x="250525" y="11123"/>
                </a:lnTo>
                <a:lnTo>
                  <a:pt x="249913" y="11508"/>
                </a:lnTo>
                <a:lnTo>
                  <a:pt x="249618" y="10874"/>
                </a:lnTo>
                <a:lnTo>
                  <a:pt x="250253" y="10557"/>
                </a:lnTo>
                <a:close/>
                <a:moveTo>
                  <a:pt x="54890" y="10262"/>
                </a:moveTo>
                <a:cubicBezTo>
                  <a:pt x="54550" y="10262"/>
                  <a:pt x="54278" y="10557"/>
                  <a:pt x="54278" y="10897"/>
                </a:cubicBezTo>
                <a:cubicBezTo>
                  <a:pt x="54278" y="11281"/>
                  <a:pt x="54591" y="11529"/>
                  <a:pt x="54912" y="11529"/>
                </a:cubicBezTo>
                <a:cubicBezTo>
                  <a:pt x="55065" y="11529"/>
                  <a:pt x="55219" y="11474"/>
                  <a:pt x="55343" y="11350"/>
                </a:cubicBezTo>
                <a:cubicBezTo>
                  <a:pt x="55751" y="10942"/>
                  <a:pt x="55456" y="10262"/>
                  <a:pt x="54890" y="10262"/>
                </a:cubicBezTo>
                <a:close/>
                <a:moveTo>
                  <a:pt x="265272" y="10693"/>
                </a:moveTo>
                <a:lnTo>
                  <a:pt x="265566" y="11259"/>
                </a:lnTo>
                <a:lnTo>
                  <a:pt x="265000" y="11531"/>
                </a:lnTo>
                <a:lnTo>
                  <a:pt x="264706" y="10987"/>
                </a:lnTo>
                <a:lnTo>
                  <a:pt x="265272" y="10693"/>
                </a:lnTo>
                <a:close/>
                <a:moveTo>
                  <a:pt x="35267" y="10348"/>
                </a:moveTo>
                <a:cubicBezTo>
                  <a:pt x="35116" y="10348"/>
                  <a:pt x="34962" y="10406"/>
                  <a:pt x="34841" y="10534"/>
                </a:cubicBezTo>
                <a:cubicBezTo>
                  <a:pt x="34479" y="10919"/>
                  <a:pt x="34751" y="11554"/>
                  <a:pt x="35272" y="11554"/>
                </a:cubicBezTo>
                <a:cubicBezTo>
                  <a:pt x="35612" y="11531"/>
                  <a:pt x="35884" y="11259"/>
                  <a:pt x="35884" y="10942"/>
                </a:cubicBezTo>
                <a:lnTo>
                  <a:pt x="35861" y="10942"/>
                </a:lnTo>
                <a:cubicBezTo>
                  <a:pt x="35861" y="10579"/>
                  <a:pt x="35569" y="10348"/>
                  <a:pt x="35267" y="10348"/>
                </a:cubicBezTo>
                <a:close/>
                <a:moveTo>
                  <a:pt x="82844" y="10625"/>
                </a:moveTo>
                <a:cubicBezTo>
                  <a:pt x="82935" y="10829"/>
                  <a:pt x="83048" y="11055"/>
                  <a:pt x="83161" y="11259"/>
                </a:cubicBezTo>
                <a:lnTo>
                  <a:pt x="82572" y="11554"/>
                </a:lnTo>
                <a:lnTo>
                  <a:pt x="82255" y="10987"/>
                </a:lnTo>
                <a:lnTo>
                  <a:pt x="82844" y="10625"/>
                </a:lnTo>
                <a:close/>
                <a:moveTo>
                  <a:pt x="149717" y="10962"/>
                </a:moveTo>
                <a:cubicBezTo>
                  <a:pt x="149559" y="10962"/>
                  <a:pt x="149445" y="11071"/>
                  <a:pt x="149445" y="11236"/>
                </a:cubicBezTo>
                <a:cubicBezTo>
                  <a:pt x="149468" y="11440"/>
                  <a:pt x="149581" y="11554"/>
                  <a:pt x="149762" y="11554"/>
                </a:cubicBezTo>
                <a:cubicBezTo>
                  <a:pt x="150170" y="11554"/>
                  <a:pt x="150170" y="10965"/>
                  <a:pt x="149762" y="10965"/>
                </a:cubicBezTo>
                <a:cubicBezTo>
                  <a:pt x="149747" y="10963"/>
                  <a:pt x="149732" y="10962"/>
                  <a:pt x="149717" y="10962"/>
                </a:cubicBezTo>
                <a:close/>
                <a:moveTo>
                  <a:pt x="237323" y="10208"/>
                </a:moveTo>
                <a:cubicBezTo>
                  <a:pt x="236744" y="10208"/>
                  <a:pt x="236396" y="11003"/>
                  <a:pt x="236910" y="11418"/>
                </a:cubicBezTo>
                <a:lnTo>
                  <a:pt x="237114" y="11576"/>
                </a:lnTo>
                <a:lnTo>
                  <a:pt x="237091" y="11554"/>
                </a:lnTo>
                <a:lnTo>
                  <a:pt x="237340" y="11554"/>
                </a:lnTo>
                <a:cubicBezTo>
                  <a:pt x="238088" y="11554"/>
                  <a:pt x="238269" y="10534"/>
                  <a:pt x="237589" y="10262"/>
                </a:cubicBezTo>
                <a:cubicBezTo>
                  <a:pt x="237497" y="10225"/>
                  <a:pt x="237408" y="10208"/>
                  <a:pt x="237323" y="10208"/>
                </a:cubicBezTo>
                <a:close/>
                <a:moveTo>
                  <a:pt x="97954" y="10738"/>
                </a:moveTo>
                <a:lnTo>
                  <a:pt x="98226" y="11304"/>
                </a:lnTo>
                <a:lnTo>
                  <a:pt x="97614" y="11599"/>
                </a:lnTo>
                <a:lnTo>
                  <a:pt x="97320" y="11078"/>
                </a:lnTo>
                <a:lnTo>
                  <a:pt x="97954" y="10738"/>
                </a:lnTo>
                <a:close/>
                <a:moveTo>
                  <a:pt x="245654" y="10647"/>
                </a:moveTo>
                <a:lnTo>
                  <a:pt x="245949" y="11304"/>
                </a:lnTo>
                <a:lnTo>
                  <a:pt x="245382" y="11599"/>
                </a:lnTo>
                <a:lnTo>
                  <a:pt x="245065" y="10987"/>
                </a:lnTo>
                <a:lnTo>
                  <a:pt x="245654" y="10647"/>
                </a:lnTo>
                <a:close/>
                <a:moveTo>
                  <a:pt x="232703" y="10374"/>
                </a:moveTo>
                <a:cubicBezTo>
                  <a:pt x="232360" y="10374"/>
                  <a:pt x="232108" y="10661"/>
                  <a:pt x="232130" y="11010"/>
                </a:cubicBezTo>
                <a:cubicBezTo>
                  <a:pt x="232130" y="11372"/>
                  <a:pt x="232432" y="11614"/>
                  <a:pt x="232747" y="11614"/>
                </a:cubicBezTo>
                <a:cubicBezTo>
                  <a:pt x="232905" y="11614"/>
                  <a:pt x="233066" y="11554"/>
                  <a:pt x="233195" y="11418"/>
                </a:cubicBezTo>
                <a:cubicBezTo>
                  <a:pt x="233573" y="11039"/>
                  <a:pt x="233295" y="10375"/>
                  <a:pt x="232768" y="10375"/>
                </a:cubicBezTo>
                <a:cubicBezTo>
                  <a:pt x="232759" y="10375"/>
                  <a:pt x="232750" y="10375"/>
                  <a:pt x="232742" y="10376"/>
                </a:cubicBezTo>
                <a:cubicBezTo>
                  <a:pt x="232728" y="10375"/>
                  <a:pt x="232715" y="10374"/>
                  <a:pt x="232703" y="10374"/>
                </a:cubicBezTo>
                <a:close/>
                <a:moveTo>
                  <a:pt x="15676" y="10283"/>
                </a:moveTo>
                <a:cubicBezTo>
                  <a:pt x="15322" y="10283"/>
                  <a:pt x="14981" y="10565"/>
                  <a:pt x="14997" y="10987"/>
                </a:cubicBezTo>
                <a:cubicBezTo>
                  <a:pt x="15020" y="11282"/>
                  <a:pt x="15201" y="11531"/>
                  <a:pt x="15495" y="11622"/>
                </a:cubicBezTo>
                <a:lnTo>
                  <a:pt x="15677" y="11622"/>
                </a:lnTo>
                <a:cubicBezTo>
                  <a:pt x="16266" y="11622"/>
                  <a:pt x="16560" y="10897"/>
                  <a:pt x="16130" y="10466"/>
                </a:cubicBezTo>
                <a:cubicBezTo>
                  <a:pt x="15996" y="10340"/>
                  <a:pt x="15835" y="10283"/>
                  <a:pt x="15676" y="10283"/>
                </a:cubicBezTo>
                <a:close/>
                <a:moveTo>
                  <a:pt x="50314" y="10377"/>
                </a:moveTo>
                <a:cubicBezTo>
                  <a:pt x="50162" y="10377"/>
                  <a:pt x="50007" y="10433"/>
                  <a:pt x="49883" y="10557"/>
                </a:cubicBezTo>
                <a:cubicBezTo>
                  <a:pt x="49498" y="10965"/>
                  <a:pt x="49770" y="11622"/>
                  <a:pt x="50336" y="11622"/>
                </a:cubicBezTo>
                <a:cubicBezTo>
                  <a:pt x="50676" y="11622"/>
                  <a:pt x="50948" y="11327"/>
                  <a:pt x="50948" y="11010"/>
                </a:cubicBezTo>
                <a:cubicBezTo>
                  <a:pt x="50948" y="10626"/>
                  <a:pt x="50635" y="10377"/>
                  <a:pt x="50314" y="10377"/>
                </a:cubicBezTo>
                <a:close/>
                <a:moveTo>
                  <a:pt x="280314" y="10761"/>
                </a:moveTo>
                <a:cubicBezTo>
                  <a:pt x="280382" y="10942"/>
                  <a:pt x="280495" y="11146"/>
                  <a:pt x="280586" y="11327"/>
                </a:cubicBezTo>
                <a:lnTo>
                  <a:pt x="280042" y="11622"/>
                </a:lnTo>
                <a:lnTo>
                  <a:pt x="280042" y="11599"/>
                </a:lnTo>
                <a:cubicBezTo>
                  <a:pt x="279951" y="11418"/>
                  <a:pt x="279838" y="11214"/>
                  <a:pt x="279747" y="11055"/>
                </a:cubicBezTo>
                <a:cubicBezTo>
                  <a:pt x="279929" y="10965"/>
                  <a:pt x="280133" y="10851"/>
                  <a:pt x="280314" y="10761"/>
                </a:cubicBezTo>
                <a:close/>
                <a:moveTo>
                  <a:pt x="228174" y="10578"/>
                </a:moveTo>
                <a:cubicBezTo>
                  <a:pt x="227896" y="10578"/>
                  <a:pt x="227667" y="10818"/>
                  <a:pt x="227667" y="11100"/>
                </a:cubicBezTo>
                <a:lnTo>
                  <a:pt x="227690" y="11100"/>
                </a:lnTo>
                <a:cubicBezTo>
                  <a:pt x="227690" y="11419"/>
                  <a:pt x="227944" y="11626"/>
                  <a:pt x="228213" y="11626"/>
                </a:cubicBezTo>
                <a:cubicBezTo>
                  <a:pt x="228347" y="11626"/>
                  <a:pt x="228484" y="11575"/>
                  <a:pt x="228596" y="11463"/>
                </a:cubicBezTo>
                <a:cubicBezTo>
                  <a:pt x="228907" y="11152"/>
                  <a:pt x="228695" y="10579"/>
                  <a:pt x="228237" y="10579"/>
                </a:cubicBezTo>
                <a:cubicBezTo>
                  <a:pt x="228229" y="10579"/>
                  <a:pt x="228220" y="10579"/>
                  <a:pt x="228211" y="10579"/>
                </a:cubicBezTo>
                <a:cubicBezTo>
                  <a:pt x="228198" y="10579"/>
                  <a:pt x="228186" y="10578"/>
                  <a:pt x="228174" y="10578"/>
                </a:cubicBezTo>
                <a:close/>
                <a:moveTo>
                  <a:pt x="223608" y="10873"/>
                </a:moveTo>
                <a:cubicBezTo>
                  <a:pt x="223286" y="10873"/>
                  <a:pt x="223120" y="11266"/>
                  <a:pt x="223340" y="11508"/>
                </a:cubicBezTo>
                <a:cubicBezTo>
                  <a:pt x="223417" y="11592"/>
                  <a:pt x="223516" y="11630"/>
                  <a:pt x="223615" y="11630"/>
                </a:cubicBezTo>
                <a:cubicBezTo>
                  <a:pt x="223808" y="11630"/>
                  <a:pt x="223997" y="11484"/>
                  <a:pt x="223997" y="11259"/>
                </a:cubicBezTo>
                <a:cubicBezTo>
                  <a:pt x="223997" y="11055"/>
                  <a:pt x="223839" y="10897"/>
                  <a:pt x="223635" y="10874"/>
                </a:cubicBezTo>
                <a:cubicBezTo>
                  <a:pt x="223626" y="10873"/>
                  <a:pt x="223617" y="10873"/>
                  <a:pt x="223608" y="10873"/>
                </a:cubicBezTo>
                <a:close/>
                <a:moveTo>
                  <a:pt x="169403" y="10851"/>
                </a:moveTo>
                <a:cubicBezTo>
                  <a:pt x="169040" y="10851"/>
                  <a:pt x="168836" y="11259"/>
                  <a:pt x="169086" y="11531"/>
                </a:cubicBezTo>
                <a:cubicBezTo>
                  <a:pt x="169169" y="11614"/>
                  <a:pt x="169272" y="11652"/>
                  <a:pt x="169372" y="11652"/>
                </a:cubicBezTo>
                <a:cubicBezTo>
                  <a:pt x="169574" y="11652"/>
                  <a:pt x="169765" y="11501"/>
                  <a:pt x="169765" y="11259"/>
                </a:cubicBezTo>
                <a:cubicBezTo>
                  <a:pt x="169765" y="11055"/>
                  <a:pt x="169607" y="10874"/>
                  <a:pt x="169403" y="10851"/>
                </a:cubicBezTo>
                <a:close/>
                <a:moveTo>
                  <a:pt x="30737" y="10443"/>
                </a:moveTo>
                <a:cubicBezTo>
                  <a:pt x="30210" y="10443"/>
                  <a:pt x="29932" y="11085"/>
                  <a:pt x="30311" y="11486"/>
                </a:cubicBezTo>
                <a:cubicBezTo>
                  <a:pt x="30436" y="11610"/>
                  <a:pt x="30589" y="11666"/>
                  <a:pt x="30739" y="11666"/>
                </a:cubicBezTo>
                <a:cubicBezTo>
                  <a:pt x="31052" y="11666"/>
                  <a:pt x="31353" y="11423"/>
                  <a:pt x="31353" y="11055"/>
                </a:cubicBezTo>
                <a:cubicBezTo>
                  <a:pt x="31353" y="10715"/>
                  <a:pt x="31104" y="10444"/>
                  <a:pt x="30764" y="10444"/>
                </a:cubicBezTo>
                <a:cubicBezTo>
                  <a:pt x="30755" y="10443"/>
                  <a:pt x="30746" y="10443"/>
                  <a:pt x="30737" y="10443"/>
                </a:cubicBezTo>
                <a:close/>
                <a:moveTo>
                  <a:pt x="124221" y="10345"/>
                </a:moveTo>
                <a:cubicBezTo>
                  <a:pt x="124059" y="10345"/>
                  <a:pt x="123894" y="10404"/>
                  <a:pt x="123756" y="10534"/>
                </a:cubicBezTo>
                <a:cubicBezTo>
                  <a:pt x="123348" y="10942"/>
                  <a:pt x="123643" y="11667"/>
                  <a:pt x="124232" y="11667"/>
                </a:cubicBezTo>
                <a:cubicBezTo>
                  <a:pt x="124572" y="11644"/>
                  <a:pt x="124866" y="11372"/>
                  <a:pt x="124889" y="11010"/>
                </a:cubicBezTo>
                <a:cubicBezTo>
                  <a:pt x="124889" y="10609"/>
                  <a:pt x="124564" y="10345"/>
                  <a:pt x="124221" y="10345"/>
                </a:cubicBezTo>
                <a:close/>
                <a:moveTo>
                  <a:pt x="260741" y="10829"/>
                </a:moveTo>
                <a:lnTo>
                  <a:pt x="261036" y="11372"/>
                </a:lnTo>
                <a:lnTo>
                  <a:pt x="260424" y="11667"/>
                </a:lnTo>
                <a:lnTo>
                  <a:pt x="260130" y="11123"/>
                </a:lnTo>
                <a:lnTo>
                  <a:pt x="260741" y="10829"/>
                </a:lnTo>
                <a:close/>
                <a:moveTo>
                  <a:pt x="145231" y="11033"/>
                </a:moveTo>
                <a:cubicBezTo>
                  <a:pt x="145050" y="11033"/>
                  <a:pt x="144914" y="11168"/>
                  <a:pt x="144914" y="11327"/>
                </a:cubicBezTo>
                <a:cubicBezTo>
                  <a:pt x="144892" y="11508"/>
                  <a:pt x="145028" y="11667"/>
                  <a:pt x="145209" y="11667"/>
                </a:cubicBezTo>
                <a:cubicBezTo>
                  <a:pt x="145220" y="11668"/>
                  <a:pt x="145232" y="11669"/>
                  <a:pt x="145243" y="11669"/>
                </a:cubicBezTo>
                <a:cubicBezTo>
                  <a:pt x="145410" y="11669"/>
                  <a:pt x="145549" y="11519"/>
                  <a:pt x="145549" y="11350"/>
                </a:cubicBezTo>
                <a:cubicBezTo>
                  <a:pt x="145526" y="11168"/>
                  <a:pt x="145435" y="11055"/>
                  <a:pt x="145231" y="11033"/>
                </a:cubicBezTo>
                <a:close/>
                <a:moveTo>
                  <a:pt x="134743" y="10738"/>
                </a:moveTo>
                <a:cubicBezTo>
                  <a:pt x="134313" y="10738"/>
                  <a:pt x="134109" y="11236"/>
                  <a:pt x="134403" y="11531"/>
                </a:cubicBezTo>
                <a:cubicBezTo>
                  <a:pt x="134492" y="11627"/>
                  <a:pt x="134605" y="11670"/>
                  <a:pt x="134717" y="11670"/>
                </a:cubicBezTo>
                <a:cubicBezTo>
                  <a:pt x="134948" y="11670"/>
                  <a:pt x="135173" y="11488"/>
                  <a:pt x="135173" y="11214"/>
                </a:cubicBezTo>
                <a:cubicBezTo>
                  <a:pt x="135173" y="10965"/>
                  <a:pt x="134992" y="10761"/>
                  <a:pt x="134743" y="10738"/>
                </a:cubicBezTo>
                <a:close/>
                <a:moveTo>
                  <a:pt x="45783" y="10489"/>
                </a:moveTo>
                <a:cubicBezTo>
                  <a:pt x="45239" y="10489"/>
                  <a:pt x="44968" y="11146"/>
                  <a:pt x="45353" y="11531"/>
                </a:cubicBezTo>
                <a:cubicBezTo>
                  <a:pt x="45477" y="11656"/>
                  <a:pt x="45631" y="11711"/>
                  <a:pt x="45781" y="11711"/>
                </a:cubicBezTo>
                <a:cubicBezTo>
                  <a:pt x="46094" y="11711"/>
                  <a:pt x="46395" y="11468"/>
                  <a:pt x="46395" y="11100"/>
                </a:cubicBezTo>
                <a:cubicBezTo>
                  <a:pt x="46417" y="10761"/>
                  <a:pt x="46123" y="10489"/>
                  <a:pt x="45783" y="10489"/>
                </a:cubicBezTo>
                <a:close/>
                <a:moveTo>
                  <a:pt x="4395" y="10761"/>
                </a:moveTo>
                <a:lnTo>
                  <a:pt x="4712" y="11418"/>
                </a:lnTo>
                <a:lnTo>
                  <a:pt x="4146" y="11712"/>
                </a:lnTo>
                <a:lnTo>
                  <a:pt x="3829" y="11078"/>
                </a:lnTo>
                <a:lnTo>
                  <a:pt x="4395" y="10761"/>
                </a:lnTo>
                <a:close/>
                <a:moveTo>
                  <a:pt x="112973" y="10806"/>
                </a:moveTo>
                <a:lnTo>
                  <a:pt x="113290" y="11418"/>
                </a:lnTo>
                <a:lnTo>
                  <a:pt x="112701" y="11712"/>
                </a:lnTo>
                <a:lnTo>
                  <a:pt x="112384" y="11146"/>
                </a:lnTo>
                <a:lnTo>
                  <a:pt x="112973" y="10806"/>
                </a:lnTo>
                <a:close/>
                <a:moveTo>
                  <a:pt x="179784" y="11115"/>
                </a:moveTo>
                <a:cubicBezTo>
                  <a:pt x="179635" y="11115"/>
                  <a:pt x="179531" y="11258"/>
                  <a:pt x="179551" y="11418"/>
                </a:cubicBezTo>
                <a:cubicBezTo>
                  <a:pt x="179574" y="11531"/>
                  <a:pt x="179710" y="11622"/>
                  <a:pt x="179778" y="11735"/>
                </a:cubicBezTo>
                <a:lnTo>
                  <a:pt x="179914" y="11735"/>
                </a:lnTo>
                <a:cubicBezTo>
                  <a:pt x="179982" y="11622"/>
                  <a:pt x="180118" y="11486"/>
                  <a:pt x="180118" y="11395"/>
                </a:cubicBezTo>
                <a:cubicBezTo>
                  <a:pt x="180072" y="11259"/>
                  <a:pt x="179982" y="11168"/>
                  <a:pt x="179846" y="11123"/>
                </a:cubicBezTo>
                <a:cubicBezTo>
                  <a:pt x="179825" y="11118"/>
                  <a:pt x="179804" y="11115"/>
                  <a:pt x="179784" y="11115"/>
                </a:cubicBezTo>
                <a:close/>
                <a:moveTo>
                  <a:pt x="93355" y="10829"/>
                </a:moveTo>
                <a:lnTo>
                  <a:pt x="93627" y="11463"/>
                </a:lnTo>
                <a:lnTo>
                  <a:pt x="93083" y="11757"/>
                </a:lnTo>
                <a:lnTo>
                  <a:pt x="92789" y="11146"/>
                </a:lnTo>
                <a:lnTo>
                  <a:pt x="93355" y="10829"/>
                </a:lnTo>
                <a:close/>
                <a:moveTo>
                  <a:pt x="256143" y="10897"/>
                </a:moveTo>
                <a:lnTo>
                  <a:pt x="256437" y="11463"/>
                </a:lnTo>
                <a:lnTo>
                  <a:pt x="255893" y="11757"/>
                </a:lnTo>
                <a:lnTo>
                  <a:pt x="255576" y="11191"/>
                </a:lnTo>
                <a:lnTo>
                  <a:pt x="256143" y="10897"/>
                </a:lnTo>
                <a:close/>
                <a:moveTo>
                  <a:pt x="275760" y="10874"/>
                </a:moveTo>
                <a:cubicBezTo>
                  <a:pt x="275828" y="11055"/>
                  <a:pt x="275942" y="11282"/>
                  <a:pt x="276032" y="11486"/>
                </a:cubicBezTo>
                <a:lnTo>
                  <a:pt x="275489" y="11757"/>
                </a:lnTo>
                <a:lnTo>
                  <a:pt x="275217" y="11168"/>
                </a:lnTo>
                <a:lnTo>
                  <a:pt x="275760" y="10874"/>
                </a:lnTo>
                <a:close/>
                <a:moveTo>
                  <a:pt x="164804" y="10942"/>
                </a:moveTo>
                <a:cubicBezTo>
                  <a:pt x="164577" y="10942"/>
                  <a:pt x="164396" y="11123"/>
                  <a:pt x="164396" y="11350"/>
                </a:cubicBezTo>
                <a:cubicBezTo>
                  <a:pt x="164396" y="11597"/>
                  <a:pt x="164596" y="11759"/>
                  <a:pt x="164802" y="11759"/>
                </a:cubicBezTo>
                <a:cubicBezTo>
                  <a:pt x="164899" y="11759"/>
                  <a:pt x="164996" y="11724"/>
                  <a:pt x="165076" y="11644"/>
                </a:cubicBezTo>
                <a:cubicBezTo>
                  <a:pt x="165348" y="11395"/>
                  <a:pt x="165166" y="10942"/>
                  <a:pt x="164804" y="10942"/>
                </a:cubicBezTo>
                <a:close/>
                <a:moveTo>
                  <a:pt x="26167" y="10518"/>
                </a:moveTo>
                <a:cubicBezTo>
                  <a:pt x="26016" y="10518"/>
                  <a:pt x="25862" y="10572"/>
                  <a:pt x="25735" y="10693"/>
                </a:cubicBezTo>
                <a:cubicBezTo>
                  <a:pt x="25327" y="11078"/>
                  <a:pt x="25576" y="11757"/>
                  <a:pt x="26143" y="11780"/>
                </a:cubicBezTo>
                <a:cubicBezTo>
                  <a:pt x="26156" y="11781"/>
                  <a:pt x="26169" y="11781"/>
                  <a:pt x="26182" y="11781"/>
                </a:cubicBezTo>
                <a:cubicBezTo>
                  <a:pt x="26505" y="11781"/>
                  <a:pt x="26778" y="11517"/>
                  <a:pt x="26800" y="11168"/>
                </a:cubicBezTo>
                <a:cubicBezTo>
                  <a:pt x="26815" y="10779"/>
                  <a:pt x="26499" y="10518"/>
                  <a:pt x="26167" y="10518"/>
                </a:cubicBezTo>
                <a:close/>
                <a:moveTo>
                  <a:pt x="108397" y="10942"/>
                </a:moveTo>
                <a:cubicBezTo>
                  <a:pt x="108488" y="11123"/>
                  <a:pt x="108578" y="11350"/>
                  <a:pt x="108692" y="11554"/>
                </a:cubicBezTo>
                <a:lnTo>
                  <a:pt x="108125" y="11825"/>
                </a:lnTo>
                <a:lnTo>
                  <a:pt x="107808" y="11259"/>
                </a:lnTo>
                <a:lnTo>
                  <a:pt x="108397" y="10942"/>
                </a:lnTo>
                <a:close/>
                <a:moveTo>
                  <a:pt x="88825" y="10987"/>
                </a:moveTo>
                <a:lnTo>
                  <a:pt x="89119" y="11576"/>
                </a:lnTo>
                <a:lnTo>
                  <a:pt x="88485" y="11848"/>
                </a:lnTo>
                <a:lnTo>
                  <a:pt x="88190" y="11304"/>
                </a:lnTo>
                <a:lnTo>
                  <a:pt x="88825" y="10987"/>
                </a:lnTo>
                <a:close/>
                <a:moveTo>
                  <a:pt x="271230" y="11010"/>
                </a:moveTo>
                <a:lnTo>
                  <a:pt x="271502" y="11576"/>
                </a:lnTo>
                <a:lnTo>
                  <a:pt x="270913" y="11848"/>
                </a:lnTo>
                <a:cubicBezTo>
                  <a:pt x="270822" y="11689"/>
                  <a:pt x="270709" y="11486"/>
                  <a:pt x="270618" y="11304"/>
                </a:cubicBezTo>
                <a:lnTo>
                  <a:pt x="271230" y="11010"/>
                </a:lnTo>
                <a:close/>
                <a:moveTo>
                  <a:pt x="160273" y="11055"/>
                </a:moveTo>
                <a:cubicBezTo>
                  <a:pt x="159911" y="11055"/>
                  <a:pt x="159730" y="11486"/>
                  <a:pt x="159979" y="11735"/>
                </a:cubicBezTo>
                <a:cubicBezTo>
                  <a:pt x="160062" y="11825"/>
                  <a:pt x="160168" y="11866"/>
                  <a:pt x="160272" y="11866"/>
                </a:cubicBezTo>
                <a:cubicBezTo>
                  <a:pt x="160480" y="11866"/>
                  <a:pt x="160681" y="11705"/>
                  <a:pt x="160681" y="11463"/>
                </a:cubicBezTo>
                <a:cubicBezTo>
                  <a:pt x="160681" y="11236"/>
                  <a:pt x="160500" y="11055"/>
                  <a:pt x="160273" y="11055"/>
                </a:cubicBezTo>
                <a:close/>
                <a:moveTo>
                  <a:pt x="130144" y="10738"/>
                </a:moveTo>
                <a:cubicBezTo>
                  <a:pt x="129827" y="10738"/>
                  <a:pt x="129578" y="10987"/>
                  <a:pt x="129578" y="11282"/>
                </a:cubicBezTo>
                <a:cubicBezTo>
                  <a:pt x="129562" y="11639"/>
                  <a:pt x="129844" y="11868"/>
                  <a:pt x="130140" y="11868"/>
                </a:cubicBezTo>
                <a:cubicBezTo>
                  <a:pt x="130276" y="11868"/>
                  <a:pt x="130415" y="11819"/>
                  <a:pt x="130529" y="11712"/>
                </a:cubicBezTo>
                <a:cubicBezTo>
                  <a:pt x="130892" y="11350"/>
                  <a:pt x="130643" y="10738"/>
                  <a:pt x="130144" y="10738"/>
                </a:cubicBezTo>
                <a:close/>
                <a:moveTo>
                  <a:pt x="41225" y="10647"/>
                </a:moveTo>
                <a:cubicBezTo>
                  <a:pt x="40700" y="10647"/>
                  <a:pt x="40443" y="11289"/>
                  <a:pt x="40799" y="11689"/>
                </a:cubicBezTo>
                <a:cubicBezTo>
                  <a:pt x="40924" y="11814"/>
                  <a:pt x="41080" y="11870"/>
                  <a:pt x="41233" y="11870"/>
                </a:cubicBezTo>
                <a:cubicBezTo>
                  <a:pt x="41553" y="11870"/>
                  <a:pt x="41864" y="11627"/>
                  <a:pt x="41864" y="11259"/>
                </a:cubicBezTo>
                <a:cubicBezTo>
                  <a:pt x="41864" y="10919"/>
                  <a:pt x="41592" y="10647"/>
                  <a:pt x="41252" y="10647"/>
                </a:cubicBezTo>
                <a:cubicBezTo>
                  <a:pt x="41243" y="10647"/>
                  <a:pt x="41234" y="10647"/>
                  <a:pt x="41225" y="10647"/>
                </a:cubicBezTo>
                <a:close/>
                <a:moveTo>
                  <a:pt x="182655" y="11871"/>
                </a:moveTo>
                <a:cubicBezTo>
                  <a:pt x="182659" y="11871"/>
                  <a:pt x="182662" y="11871"/>
                  <a:pt x="182666" y="11871"/>
                </a:cubicBezTo>
                <a:lnTo>
                  <a:pt x="182666" y="11871"/>
                </a:lnTo>
                <a:cubicBezTo>
                  <a:pt x="182670" y="11871"/>
                  <a:pt x="182674" y="11871"/>
                  <a:pt x="182678" y="11871"/>
                </a:cubicBezTo>
                <a:close/>
                <a:moveTo>
                  <a:pt x="60825" y="10534"/>
                </a:moveTo>
                <a:cubicBezTo>
                  <a:pt x="60236" y="10534"/>
                  <a:pt x="59919" y="11236"/>
                  <a:pt x="60327" y="11667"/>
                </a:cubicBezTo>
                <a:cubicBezTo>
                  <a:pt x="60468" y="11808"/>
                  <a:pt x="60642" y="11872"/>
                  <a:pt x="60811" y="11872"/>
                </a:cubicBezTo>
                <a:cubicBezTo>
                  <a:pt x="61155" y="11872"/>
                  <a:pt x="61482" y="11609"/>
                  <a:pt x="61482" y="11214"/>
                </a:cubicBezTo>
                <a:cubicBezTo>
                  <a:pt x="61482" y="10851"/>
                  <a:pt x="61187" y="10557"/>
                  <a:pt x="60848" y="10534"/>
                </a:cubicBezTo>
                <a:close/>
                <a:moveTo>
                  <a:pt x="140632" y="11121"/>
                </a:moveTo>
                <a:cubicBezTo>
                  <a:pt x="140538" y="11121"/>
                  <a:pt x="140441" y="11156"/>
                  <a:pt x="140361" y="11236"/>
                </a:cubicBezTo>
                <a:cubicBezTo>
                  <a:pt x="140134" y="11463"/>
                  <a:pt x="140293" y="11893"/>
                  <a:pt x="140633" y="11893"/>
                </a:cubicBezTo>
                <a:cubicBezTo>
                  <a:pt x="140837" y="11893"/>
                  <a:pt x="141018" y="11735"/>
                  <a:pt x="141018" y="11508"/>
                </a:cubicBezTo>
                <a:cubicBezTo>
                  <a:pt x="141018" y="11278"/>
                  <a:pt x="140831" y="11121"/>
                  <a:pt x="140632" y="11121"/>
                </a:cubicBezTo>
                <a:close/>
                <a:moveTo>
                  <a:pt x="251612" y="10987"/>
                </a:moveTo>
                <a:cubicBezTo>
                  <a:pt x="251702" y="11191"/>
                  <a:pt x="251793" y="11418"/>
                  <a:pt x="251884" y="11599"/>
                </a:cubicBezTo>
                <a:lnTo>
                  <a:pt x="251340" y="11893"/>
                </a:lnTo>
                <a:lnTo>
                  <a:pt x="251046" y="11282"/>
                </a:lnTo>
                <a:lnTo>
                  <a:pt x="251612" y="10987"/>
                </a:lnTo>
                <a:close/>
                <a:moveTo>
                  <a:pt x="185600" y="11667"/>
                </a:moveTo>
                <a:lnTo>
                  <a:pt x="185555" y="11757"/>
                </a:lnTo>
                <a:cubicBezTo>
                  <a:pt x="185645" y="11825"/>
                  <a:pt x="185713" y="11916"/>
                  <a:pt x="185804" y="11916"/>
                </a:cubicBezTo>
                <a:cubicBezTo>
                  <a:pt x="185894" y="11916"/>
                  <a:pt x="185962" y="11825"/>
                  <a:pt x="186053" y="11780"/>
                </a:cubicBezTo>
                <a:lnTo>
                  <a:pt x="186008" y="11712"/>
                </a:lnTo>
                <a:lnTo>
                  <a:pt x="185600" y="11667"/>
                </a:lnTo>
                <a:close/>
                <a:moveTo>
                  <a:pt x="21635" y="10602"/>
                </a:moveTo>
                <a:cubicBezTo>
                  <a:pt x="21272" y="10602"/>
                  <a:pt x="20978" y="10897"/>
                  <a:pt x="20978" y="11259"/>
                </a:cubicBezTo>
                <a:cubicBezTo>
                  <a:pt x="20978" y="11654"/>
                  <a:pt x="21294" y="11917"/>
                  <a:pt x="21625" y="11917"/>
                </a:cubicBezTo>
                <a:cubicBezTo>
                  <a:pt x="21787" y="11917"/>
                  <a:pt x="21953" y="11854"/>
                  <a:pt x="22088" y="11712"/>
                </a:cubicBezTo>
                <a:cubicBezTo>
                  <a:pt x="22518" y="11304"/>
                  <a:pt x="22224" y="10602"/>
                  <a:pt x="21635" y="10602"/>
                </a:cubicBezTo>
                <a:close/>
                <a:moveTo>
                  <a:pt x="103821" y="11033"/>
                </a:moveTo>
                <a:cubicBezTo>
                  <a:pt x="103957" y="11236"/>
                  <a:pt x="104116" y="11463"/>
                  <a:pt x="104229" y="11667"/>
                </a:cubicBezTo>
                <a:lnTo>
                  <a:pt x="103595" y="11939"/>
                </a:lnTo>
                <a:lnTo>
                  <a:pt x="103277" y="11327"/>
                </a:lnTo>
                <a:lnTo>
                  <a:pt x="103821" y="11033"/>
                </a:lnTo>
                <a:close/>
                <a:moveTo>
                  <a:pt x="155672" y="11168"/>
                </a:moveTo>
                <a:cubicBezTo>
                  <a:pt x="155347" y="11168"/>
                  <a:pt x="155160" y="11583"/>
                  <a:pt x="155403" y="11825"/>
                </a:cubicBezTo>
                <a:cubicBezTo>
                  <a:pt x="155486" y="11916"/>
                  <a:pt x="155589" y="11956"/>
                  <a:pt x="155690" y="11956"/>
                </a:cubicBezTo>
                <a:cubicBezTo>
                  <a:pt x="155891" y="11956"/>
                  <a:pt x="156082" y="11795"/>
                  <a:pt x="156082" y="11554"/>
                </a:cubicBezTo>
                <a:cubicBezTo>
                  <a:pt x="156082" y="11350"/>
                  <a:pt x="155901" y="11168"/>
                  <a:pt x="155697" y="11168"/>
                </a:cubicBezTo>
                <a:cubicBezTo>
                  <a:pt x="155689" y="11168"/>
                  <a:pt x="155680" y="11168"/>
                  <a:pt x="155672" y="11168"/>
                </a:cubicBezTo>
                <a:close/>
                <a:moveTo>
                  <a:pt x="84249" y="11078"/>
                </a:moveTo>
                <a:lnTo>
                  <a:pt x="84543" y="11667"/>
                </a:lnTo>
                <a:lnTo>
                  <a:pt x="83977" y="11961"/>
                </a:lnTo>
                <a:lnTo>
                  <a:pt x="83660" y="11395"/>
                </a:lnTo>
                <a:lnTo>
                  <a:pt x="84249" y="11078"/>
                </a:lnTo>
                <a:close/>
                <a:moveTo>
                  <a:pt x="266654" y="11100"/>
                </a:moveTo>
                <a:lnTo>
                  <a:pt x="266926" y="11667"/>
                </a:lnTo>
                <a:lnTo>
                  <a:pt x="266382" y="11961"/>
                </a:lnTo>
                <a:lnTo>
                  <a:pt x="266087" y="11418"/>
                </a:lnTo>
                <a:lnTo>
                  <a:pt x="266654" y="11100"/>
                </a:lnTo>
                <a:close/>
                <a:moveTo>
                  <a:pt x="175296" y="11167"/>
                </a:moveTo>
                <a:cubicBezTo>
                  <a:pt x="174814" y="11167"/>
                  <a:pt x="174764" y="11917"/>
                  <a:pt x="175293" y="11961"/>
                </a:cubicBezTo>
                <a:cubicBezTo>
                  <a:pt x="175300" y="11962"/>
                  <a:pt x="175307" y="11962"/>
                  <a:pt x="175314" y="11962"/>
                </a:cubicBezTo>
                <a:cubicBezTo>
                  <a:pt x="175815" y="11962"/>
                  <a:pt x="175852" y="11191"/>
                  <a:pt x="175338" y="11168"/>
                </a:cubicBezTo>
                <a:cubicBezTo>
                  <a:pt x="175323" y="11167"/>
                  <a:pt x="175309" y="11167"/>
                  <a:pt x="175296" y="11167"/>
                </a:cubicBezTo>
                <a:close/>
                <a:moveTo>
                  <a:pt x="56294" y="10647"/>
                </a:moveTo>
                <a:cubicBezTo>
                  <a:pt x="55932" y="10647"/>
                  <a:pt x="55637" y="10942"/>
                  <a:pt x="55615" y="11304"/>
                </a:cubicBezTo>
                <a:cubicBezTo>
                  <a:pt x="55615" y="11705"/>
                  <a:pt x="55939" y="11969"/>
                  <a:pt x="56282" y="11969"/>
                </a:cubicBezTo>
                <a:cubicBezTo>
                  <a:pt x="56444" y="11969"/>
                  <a:pt x="56610" y="11911"/>
                  <a:pt x="56747" y="11780"/>
                </a:cubicBezTo>
                <a:cubicBezTo>
                  <a:pt x="57178" y="11372"/>
                  <a:pt x="56883" y="10647"/>
                  <a:pt x="56294" y="10647"/>
                </a:cubicBezTo>
                <a:close/>
                <a:moveTo>
                  <a:pt x="36667" y="10739"/>
                </a:moveTo>
                <a:cubicBezTo>
                  <a:pt x="36514" y="10739"/>
                  <a:pt x="36355" y="10795"/>
                  <a:pt x="36223" y="10919"/>
                </a:cubicBezTo>
                <a:cubicBezTo>
                  <a:pt x="35838" y="11304"/>
                  <a:pt x="36110" y="11961"/>
                  <a:pt x="36654" y="11984"/>
                </a:cubicBezTo>
                <a:cubicBezTo>
                  <a:pt x="36994" y="11984"/>
                  <a:pt x="37288" y="11712"/>
                  <a:pt x="37288" y="11350"/>
                </a:cubicBezTo>
                <a:cubicBezTo>
                  <a:pt x="37288" y="10982"/>
                  <a:pt x="36988" y="10739"/>
                  <a:pt x="36667" y="10739"/>
                </a:cubicBezTo>
                <a:close/>
                <a:moveTo>
                  <a:pt x="247036" y="11146"/>
                </a:moveTo>
                <a:lnTo>
                  <a:pt x="247330" y="11735"/>
                </a:lnTo>
                <a:lnTo>
                  <a:pt x="246764" y="12007"/>
                </a:lnTo>
                <a:cubicBezTo>
                  <a:pt x="246651" y="11825"/>
                  <a:pt x="246538" y="11622"/>
                  <a:pt x="246470" y="11463"/>
                </a:cubicBezTo>
                <a:lnTo>
                  <a:pt x="247036" y="11146"/>
                </a:lnTo>
                <a:close/>
                <a:moveTo>
                  <a:pt x="99313" y="11146"/>
                </a:moveTo>
                <a:lnTo>
                  <a:pt x="99585" y="11757"/>
                </a:lnTo>
                <a:lnTo>
                  <a:pt x="98996" y="12029"/>
                </a:lnTo>
                <a:lnTo>
                  <a:pt x="98701" y="11440"/>
                </a:lnTo>
                <a:lnTo>
                  <a:pt x="99313" y="11146"/>
                </a:lnTo>
                <a:close/>
                <a:moveTo>
                  <a:pt x="262123" y="11214"/>
                </a:moveTo>
                <a:lnTo>
                  <a:pt x="262418" y="11757"/>
                </a:lnTo>
                <a:lnTo>
                  <a:pt x="261806" y="12052"/>
                </a:lnTo>
                <a:lnTo>
                  <a:pt x="261534" y="11486"/>
                </a:lnTo>
                <a:lnTo>
                  <a:pt x="262123" y="11214"/>
                </a:lnTo>
                <a:close/>
                <a:moveTo>
                  <a:pt x="151144" y="11259"/>
                </a:moveTo>
                <a:cubicBezTo>
                  <a:pt x="150782" y="11259"/>
                  <a:pt x="150600" y="11689"/>
                  <a:pt x="150872" y="11939"/>
                </a:cubicBezTo>
                <a:cubicBezTo>
                  <a:pt x="150952" y="12018"/>
                  <a:pt x="151047" y="12054"/>
                  <a:pt x="151141" y="12054"/>
                </a:cubicBezTo>
                <a:cubicBezTo>
                  <a:pt x="151340" y="12054"/>
                  <a:pt x="151529" y="11891"/>
                  <a:pt x="151529" y="11644"/>
                </a:cubicBezTo>
                <a:cubicBezTo>
                  <a:pt x="151529" y="11440"/>
                  <a:pt x="151348" y="11259"/>
                  <a:pt x="151144" y="11259"/>
                </a:cubicBezTo>
                <a:close/>
                <a:moveTo>
                  <a:pt x="79695" y="11168"/>
                </a:moveTo>
                <a:lnTo>
                  <a:pt x="79990" y="11780"/>
                </a:lnTo>
                <a:lnTo>
                  <a:pt x="79423" y="12075"/>
                </a:lnTo>
                <a:lnTo>
                  <a:pt x="79106" y="11508"/>
                </a:lnTo>
                <a:lnTo>
                  <a:pt x="79695" y="11168"/>
                </a:lnTo>
                <a:close/>
                <a:moveTo>
                  <a:pt x="125588" y="10751"/>
                </a:moveTo>
                <a:cubicBezTo>
                  <a:pt x="125436" y="10751"/>
                  <a:pt x="125284" y="10803"/>
                  <a:pt x="125161" y="10919"/>
                </a:cubicBezTo>
                <a:cubicBezTo>
                  <a:pt x="124730" y="11327"/>
                  <a:pt x="125002" y="12052"/>
                  <a:pt x="125591" y="12075"/>
                </a:cubicBezTo>
                <a:cubicBezTo>
                  <a:pt x="125953" y="12052"/>
                  <a:pt x="126248" y="11780"/>
                  <a:pt x="126271" y="11440"/>
                </a:cubicBezTo>
                <a:cubicBezTo>
                  <a:pt x="126286" y="11029"/>
                  <a:pt x="125938" y="10751"/>
                  <a:pt x="125588" y="10751"/>
                </a:cubicBezTo>
                <a:close/>
                <a:moveTo>
                  <a:pt x="32096" y="10828"/>
                </a:moveTo>
                <a:cubicBezTo>
                  <a:pt x="31547" y="10828"/>
                  <a:pt x="31269" y="11492"/>
                  <a:pt x="31670" y="11893"/>
                </a:cubicBezTo>
                <a:cubicBezTo>
                  <a:pt x="31797" y="12028"/>
                  <a:pt x="31960" y="12089"/>
                  <a:pt x="32120" y="12089"/>
                </a:cubicBezTo>
                <a:cubicBezTo>
                  <a:pt x="32443" y="12089"/>
                  <a:pt x="32757" y="11842"/>
                  <a:pt x="32757" y="11463"/>
                </a:cubicBezTo>
                <a:cubicBezTo>
                  <a:pt x="32757" y="11123"/>
                  <a:pt x="32486" y="10829"/>
                  <a:pt x="32146" y="10829"/>
                </a:cubicBezTo>
                <a:lnTo>
                  <a:pt x="32123" y="10829"/>
                </a:lnTo>
                <a:cubicBezTo>
                  <a:pt x="32114" y="10828"/>
                  <a:pt x="32105" y="10828"/>
                  <a:pt x="32096" y="10828"/>
                </a:cubicBezTo>
                <a:close/>
                <a:moveTo>
                  <a:pt x="136098" y="11122"/>
                </a:moveTo>
                <a:cubicBezTo>
                  <a:pt x="135684" y="11122"/>
                  <a:pt x="135451" y="11628"/>
                  <a:pt x="135740" y="11939"/>
                </a:cubicBezTo>
                <a:cubicBezTo>
                  <a:pt x="135839" y="12045"/>
                  <a:pt x="135966" y="12093"/>
                  <a:pt x="136091" y="12093"/>
                </a:cubicBezTo>
                <a:cubicBezTo>
                  <a:pt x="136338" y="12093"/>
                  <a:pt x="136578" y="11907"/>
                  <a:pt x="136578" y="11622"/>
                </a:cubicBezTo>
                <a:cubicBezTo>
                  <a:pt x="136601" y="11372"/>
                  <a:pt x="136397" y="11146"/>
                  <a:pt x="136125" y="11123"/>
                </a:cubicBezTo>
                <a:cubicBezTo>
                  <a:pt x="136116" y="11123"/>
                  <a:pt x="136107" y="11122"/>
                  <a:pt x="136098" y="11122"/>
                </a:cubicBezTo>
                <a:close/>
                <a:moveTo>
                  <a:pt x="114355" y="11214"/>
                </a:moveTo>
                <a:cubicBezTo>
                  <a:pt x="114468" y="11395"/>
                  <a:pt x="114559" y="11622"/>
                  <a:pt x="114649" y="11825"/>
                </a:cubicBezTo>
                <a:lnTo>
                  <a:pt x="114083" y="12120"/>
                </a:lnTo>
                <a:lnTo>
                  <a:pt x="113766" y="11554"/>
                </a:lnTo>
                <a:lnTo>
                  <a:pt x="114355" y="11214"/>
                </a:lnTo>
                <a:close/>
                <a:moveTo>
                  <a:pt x="242483" y="11214"/>
                </a:moveTo>
                <a:cubicBezTo>
                  <a:pt x="242573" y="11395"/>
                  <a:pt x="242686" y="11622"/>
                  <a:pt x="242777" y="11825"/>
                </a:cubicBezTo>
                <a:lnTo>
                  <a:pt x="242211" y="12120"/>
                </a:lnTo>
                <a:lnTo>
                  <a:pt x="241894" y="11554"/>
                </a:lnTo>
                <a:lnTo>
                  <a:pt x="242483" y="11214"/>
                </a:lnTo>
                <a:close/>
                <a:moveTo>
                  <a:pt x="51722" y="10805"/>
                </a:moveTo>
                <a:cubicBezTo>
                  <a:pt x="51714" y="10805"/>
                  <a:pt x="51705" y="10806"/>
                  <a:pt x="51696" y="10806"/>
                </a:cubicBezTo>
                <a:cubicBezTo>
                  <a:pt x="51333" y="10806"/>
                  <a:pt x="51039" y="11100"/>
                  <a:pt x="51039" y="11463"/>
                </a:cubicBezTo>
                <a:cubicBezTo>
                  <a:pt x="51039" y="11858"/>
                  <a:pt x="51365" y="12121"/>
                  <a:pt x="51703" y="12121"/>
                </a:cubicBezTo>
                <a:cubicBezTo>
                  <a:pt x="51869" y="12121"/>
                  <a:pt x="52037" y="12058"/>
                  <a:pt x="52171" y="11916"/>
                </a:cubicBezTo>
                <a:cubicBezTo>
                  <a:pt x="52573" y="11514"/>
                  <a:pt x="52293" y="10805"/>
                  <a:pt x="51722" y="10805"/>
                </a:cubicBezTo>
                <a:close/>
                <a:moveTo>
                  <a:pt x="170735" y="11213"/>
                </a:moveTo>
                <a:cubicBezTo>
                  <a:pt x="170345" y="11213"/>
                  <a:pt x="170157" y="11696"/>
                  <a:pt x="170445" y="11984"/>
                </a:cubicBezTo>
                <a:cubicBezTo>
                  <a:pt x="170534" y="12080"/>
                  <a:pt x="170647" y="12123"/>
                  <a:pt x="170759" y="12123"/>
                </a:cubicBezTo>
                <a:cubicBezTo>
                  <a:pt x="170989" y="12123"/>
                  <a:pt x="171215" y="11941"/>
                  <a:pt x="171215" y="11667"/>
                </a:cubicBezTo>
                <a:cubicBezTo>
                  <a:pt x="171215" y="11418"/>
                  <a:pt x="171011" y="11214"/>
                  <a:pt x="170762" y="11214"/>
                </a:cubicBezTo>
                <a:cubicBezTo>
                  <a:pt x="170753" y="11213"/>
                  <a:pt x="170744" y="11213"/>
                  <a:pt x="170735" y="11213"/>
                </a:cubicBezTo>
                <a:close/>
                <a:moveTo>
                  <a:pt x="234146" y="10783"/>
                </a:moveTo>
                <a:lnTo>
                  <a:pt x="234146" y="10806"/>
                </a:lnTo>
                <a:cubicBezTo>
                  <a:pt x="234137" y="10806"/>
                  <a:pt x="234128" y="10805"/>
                  <a:pt x="234118" y="10805"/>
                </a:cubicBezTo>
                <a:cubicBezTo>
                  <a:pt x="233547" y="10805"/>
                  <a:pt x="233224" y="11492"/>
                  <a:pt x="233625" y="11916"/>
                </a:cubicBezTo>
                <a:cubicBezTo>
                  <a:pt x="233763" y="12061"/>
                  <a:pt x="233937" y="12127"/>
                  <a:pt x="234107" y="12127"/>
                </a:cubicBezTo>
                <a:cubicBezTo>
                  <a:pt x="234442" y="12127"/>
                  <a:pt x="234765" y="11876"/>
                  <a:pt x="234780" y="11486"/>
                </a:cubicBezTo>
                <a:cubicBezTo>
                  <a:pt x="234803" y="11123"/>
                  <a:pt x="234509" y="10806"/>
                  <a:pt x="234146" y="10783"/>
                </a:cubicBezTo>
                <a:close/>
                <a:moveTo>
                  <a:pt x="229587" y="10921"/>
                </a:moveTo>
                <a:cubicBezTo>
                  <a:pt x="229438" y="10921"/>
                  <a:pt x="229286" y="10977"/>
                  <a:pt x="229162" y="11100"/>
                </a:cubicBezTo>
                <a:cubicBezTo>
                  <a:pt x="228755" y="11486"/>
                  <a:pt x="229026" y="12143"/>
                  <a:pt x="229570" y="12143"/>
                </a:cubicBezTo>
                <a:cubicBezTo>
                  <a:pt x="229910" y="12143"/>
                  <a:pt x="230182" y="11893"/>
                  <a:pt x="230204" y="11554"/>
                </a:cubicBezTo>
                <a:cubicBezTo>
                  <a:pt x="230204" y="11169"/>
                  <a:pt x="229902" y="10921"/>
                  <a:pt x="229587" y="10921"/>
                </a:cubicBezTo>
                <a:close/>
                <a:moveTo>
                  <a:pt x="220457" y="11378"/>
                </a:moveTo>
                <a:cubicBezTo>
                  <a:pt x="220274" y="11378"/>
                  <a:pt x="220090" y="11503"/>
                  <a:pt x="220101" y="11757"/>
                </a:cubicBezTo>
                <a:cubicBezTo>
                  <a:pt x="220078" y="12012"/>
                  <a:pt x="220268" y="12143"/>
                  <a:pt x="220456" y="12143"/>
                </a:cubicBezTo>
                <a:cubicBezTo>
                  <a:pt x="220636" y="12143"/>
                  <a:pt x="220814" y="12024"/>
                  <a:pt x="220803" y="11780"/>
                </a:cubicBezTo>
                <a:cubicBezTo>
                  <a:pt x="220838" y="11514"/>
                  <a:pt x="220648" y="11378"/>
                  <a:pt x="220457" y="11378"/>
                </a:cubicBezTo>
                <a:close/>
                <a:moveTo>
                  <a:pt x="94714" y="11304"/>
                </a:moveTo>
                <a:lnTo>
                  <a:pt x="95009" y="11893"/>
                </a:lnTo>
                <a:lnTo>
                  <a:pt x="94465" y="12165"/>
                </a:lnTo>
                <a:lnTo>
                  <a:pt x="94148" y="11599"/>
                </a:lnTo>
                <a:lnTo>
                  <a:pt x="94714" y="11304"/>
                </a:lnTo>
                <a:close/>
                <a:moveTo>
                  <a:pt x="277142" y="11327"/>
                </a:moveTo>
                <a:lnTo>
                  <a:pt x="277414" y="11893"/>
                </a:lnTo>
                <a:lnTo>
                  <a:pt x="276848" y="12165"/>
                </a:lnTo>
                <a:lnTo>
                  <a:pt x="276576" y="11599"/>
                </a:lnTo>
                <a:lnTo>
                  <a:pt x="277142" y="11327"/>
                </a:lnTo>
                <a:close/>
                <a:moveTo>
                  <a:pt x="224994" y="11168"/>
                </a:moveTo>
                <a:cubicBezTo>
                  <a:pt x="224541" y="11168"/>
                  <a:pt x="224315" y="11712"/>
                  <a:pt x="224632" y="12029"/>
                </a:cubicBezTo>
                <a:cubicBezTo>
                  <a:pt x="224741" y="12131"/>
                  <a:pt x="224872" y="12177"/>
                  <a:pt x="224997" y="12177"/>
                </a:cubicBezTo>
                <a:cubicBezTo>
                  <a:pt x="225263" y="12177"/>
                  <a:pt x="225508" y="11974"/>
                  <a:pt x="225492" y="11667"/>
                </a:cubicBezTo>
                <a:cubicBezTo>
                  <a:pt x="225492" y="11395"/>
                  <a:pt x="225266" y="11168"/>
                  <a:pt x="224994" y="11168"/>
                </a:cubicBezTo>
                <a:close/>
                <a:moveTo>
                  <a:pt x="257507" y="11314"/>
                </a:moveTo>
                <a:cubicBezTo>
                  <a:pt x="257618" y="11515"/>
                  <a:pt x="257707" y="11715"/>
                  <a:pt x="257819" y="11916"/>
                </a:cubicBezTo>
                <a:lnTo>
                  <a:pt x="257275" y="12188"/>
                </a:lnTo>
                <a:cubicBezTo>
                  <a:pt x="257185" y="12007"/>
                  <a:pt x="257071" y="11780"/>
                  <a:pt x="256981" y="11599"/>
                </a:cubicBezTo>
                <a:lnTo>
                  <a:pt x="257507" y="11314"/>
                </a:lnTo>
                <a:close/>
                <a:moveTo>
                  <a:pt x="1246" y="11350"/>
                </a:moveTo>
                <a:lnTo>
                  <a:pt x="1541" y="11916"/>
                </a:lnTo>
                <a:lnTo>
                  <a:pt x="975" y="12211"/>
                </a:lnTo>
                <a:lnTo>
                  <a:pt x="680" y="11667"/>
                </a:lnTo>
                <a:lnTo>
                  <a:pt x="1246" y="11350"/>
                </a:lnTo>
                <a:close/>
                <a:moveTo>
                  <a:pt x="27540" y="10896"/>
                </a:moveTo>
                <a:cubicBezTo>
                  <a:pt x="27374" y="10896"/>
                  <a:pt x="27206" y="10959"/>
                  <a:pt x="27071" y="11100"/>
                </a:cubicBezTo>
                <a:cubicBezTo>
                  <a:pt x="26670" y="11502"/>
                  <a:pt x="26949" y="12211"/>
                  <a:pt x="27520" y="12211"/>
                </a:cubicBezTo>
                <a:cubicBezTo>
                  <a:pt x="27529" y="12211"/>
                  <a:pt x="27538" y="12211"/>
                  <a:pt x="27547" y="12211"/>
                </a:cubicBezTo>
                <a:cubicBezTo>
                  <a:pt x="27910" y="12211"/>
                  <a:pt x="28181" y="11916"/>
                  <a:pt x="28204" y="11554"/>
                </a:cubicBezTo>
                <a:cubicBezTo>
                  <a:pt x="28204" y="11158"/>
                  <a:pt x="27878" y="10896"/>
                  <a:pt x="27540" y="10896"/>
                </a:cubicBezTo>
                <a:close/>
                <a:moveTo>
                  <a:pt x="47138" y="10919"/>
                </a:moveTo>
                <a:cubicBezTo>
                  <a:pt x="46589" y="10919"/>
                  <a:pt x="46288" y="11605"/>
                  <a:pt x="46689" y="12007"/>
                </a:cubicBezTo>
                <a:cubicBezTo>
                  <a:pt x="46824" y="12149"/>
                  <a:pt x="46992" y="12212"/>
                  <a:pt x="47156" y="12212"/>
                </a:cubicBezTo>
                <a:cubicBezTo>
                  <a:pt x="47488" y="12212"/>
                  <a:pt x="47807" y="11955"/>
                  <a:pt x="47822" y="11576"/>
                </a:cubicBezTo>
                <a:cubicBezTo>
                  <a:pt x="47799" y="11214"/>
                  <a:pt x="47527" y="10919"/>
                  <a:pt x="47165" y="10919"/>
                </a:cubicBezTo>
                <a:cubicBezTo>
                  <a:pt x="47156" y="10919"/>
                  <a:pt x="47147" y="10919"/>
                  <a:pt x="47138" y="10919"/>
                </a:cubicBezTo>
                <a:close/>
                <a:moveTo>
                  <a:pt x="181296" y="11508"/>
                </a:moveTo>
                <a:cubicBezTo>
                  <a:pt x="180979" y="11508"/>
                  <a:pt x="180797" y="11893"/>
                  <a:pt x="181024" y="12120"/>
                </a:cubicBezTo>
                <a:cubicBezTo>
                  <a:pt x="181095" y="12191"/>
                  <a:pt x="181181" y="12222"/>
                  <a:pt x="181267" y="12222"/>
                </a:cubicBezTo>
                <a:cubicBezTo>
                  <a:pt x="181454" y="12222"/>
                  <a:pt x="181636" y="12073"/>
                  <a:pt x="181636" y="11871"/>
                </a:cubicBezTo>
                <a:cubicBezTo>
                  <a:pt x="181613" y="11667"/>
                  <a:pt x="181477" y="11531"/>
                  <a:pt x="181296" y="11508"/>
                </a:cubicBezTo>
                <a:close/>
                <a:moveTo>
                  <a:pt x="146630" y="11400"/>
                </a:moveTo>
                <a:cubicBezTo>
                  <a:pt x="146427" y="11400"/>
                  <a:pt x="146221" y="11561"/>
                  <a:pt x="146206" y="11803"/>
                </a:cubicBezTo>
                <a:cubicBezTo>
                  <a:pt x="146206" y="12029"/>
                  <a:pt x="146387" y="12211"/>
                  <a:pt x="146591" y="12233"/>
                </a:cubicBezTo>
                <a:cubicBezTo>
                  <a:pt x="146953" y="12233"/>
                  <a:pt x="147157" y="11803"/>
                  <a:pt x="146908" y="11531"/>
                </a:cubicBezTo>
                <a:cubicBezTo>
                  <a:pt x="146832" y="11440"/>
                  <a:pt x="146732" y="11400"/>
                  <a:pt x="146630" y="11400"/>
                </a:cubicBezTo>
                <a:close/>
                <a:moveTo>
                  <a:pt x="272612" y="11418"/>
                </a:moveTo>
                <a:lnTo>
                  <a:pt x="272906" y="11961"/>
                </a:lnTo>
                <a:lnTo>
                  <a:pt x="272294" y="12233"/>
                </a:lnTo>
                <a:cubicBezTo>
                  <a:pt x="272204" y="12075"/>
                  <a:pt x="272091" y="11893"/>
                  <a:pt x="272000" y="11689"/>
                </a:cubicBezTo>
                <a:lnTo>
                  <a:pt x="272612" y="11418"/>
                </a:lnTo>
                <a:close/>
                <a:moveTo>
                  <a:pt x="166186" y="11282"/>
                </a:moveTo>
                <a:lnTo>
                  <a:pt x="166186" y="11304"/>
                </a:lnTo>
                <a:cubicBezTo>
                  <a:pt x="166177" y="11304"/>
                  <a:pt x="166168" y="11304"/>
                  <a:pt x="166159" y="11304"/>
                </a:cubicBezTo>
                <a:cubicBezTo>
                  <a:pt x="165746" y="11304"/>
                  <a:pt x="165536" y="11809"/>
                  <a:pt x="165846" y="12097"/>
                </a:cubicBezTo>
                <a:cubicBezTo>
                  <a:pt x="165943" y="12201"/>
                  <a:pt x="166061" y="12247"/>
                  <a:pt x="166176" y="12247"/>
                </a:cubicBezTo>
                <a:cubicBezTo>
                  <a:pt x="166413" y="12247"/>
                  <a:pt x="166639" y="12054"/>
                  <a:pt x="166639" y="11780"/>
                </a:cubicBezTo>
                <a:cubicBezTo>
                  <a:pt x="166662" y="11508"/>
                  <a:pt x="166458" y="11282"/>
                  <a:pt x="166186" y="11282"/>
                </a:cubicBezTo>
                <a:close/>
                <a:moveTo>
                  <a:pt x="131522" y="11123"/>
                </a:moveTo>
                <a:cubicBezTo>
                  <a:pt x="131019" y="11123"/>
                  <a:pt x="130762" y="11741"/>
                  <a:pt x="131118" y="12097"/>
                </a:cubicBezTo>
                <a:cubicBezTo>
                  <a:pt x="131233" y="12227"/>
                  <a:pt x="131380" y="12284"/>
                  <a:pt x="131526" y="12284"/>
                </a:cubicBezTo>
                <a:cubicBezTo>
                  <a:pt x="131815" y="12284"/>
                  <a:pt x="132100" y="12058"/>
                  <a:pt x="132115" y="11712"/>
                </a:cubicBezTo>
                <a:cubicBezTo>
                  <a:pt x="132115" y="11372"/>
                  <a:pt x="131843" y="11123"/>
                  <a:pt x="131526" y="11123"/>
                </a:cubicBezTo>
                <a:lnTo>
                  <a:pt x="131549" y="11123"/>
                </a:lnTo>
                <a:cubicBezTo>
                  <a:pt x="131540" y="11123"/>
                  <a:pt x="131531" y="11123"/>
                  <a:pt x="131522" y="11123"/>
                </a:cubicBezTo>
                <a:close/>
                <a:moveTo>
                  <a:pt x="42634" y="11010"/>
                </a:moveTo>
                <a:cubicBezTo>
                  <a:pt x="42272" y="11010"/>
                  <a:pt x="41977" y="11304"/>
                  <a:pt x="41977" y="11644"/>
                </a:cubicBezTo>
                <a:cubicBezTo>
                  <a:pt x="41962" y="12045"/>
                  <a:pt x="42282" y="12309"/>
                  <a:pt x="42616" y="12309"/>
                </a:cubicBezTo>
                <a:cubicBezTo>
                  <a:pt x="42773" y="12309"/>
                  <a:pt x="42934" y="12250"/>
                  <a:pt x="43065" y="12120"/>
                </a:cubicBezTo>
                <a:cubicBezTo>
                  <a:pt x="43495" y="11735"/>
                  <a:pt x="43201" y="11010"/>
                  <a:pt x="42634" y="11010"/>
                </a:cubicBezTo>
                <a:close/>
                <a:moveTo>
                  <a:pt x="70575" y="11265"/>
                </a:moveTo>
                <a:lnTo>
                  <a:pt x="70575" y="11265"/>
                </a:lnTo>
                <a:cubicBezTo>
                  <a:pt x="70600" y="11383"/>
                  <a:pt x="70637" y="11500"/>
                  <a:pt x="70656" y="11599"/>
                </a:cubicBezTo>
                <a:cubicBezTo>
                  <a:pt x="70747" y="11757"/>
                  <a:pt x="70838" y="11893"/>
                  <a:pt x="70928" y="12007"/>
                </a:cubicBezTo>
                <a:lnTo>
                  <a:pt x="70317" y="12324"/>
                </a:lnTo>
                <a:lnTo>
                  <a:pt x="69909" y="11689"/>
                </a:lnTo>
                <a:lnTo>
                  <a:pt x="69909" y="11689"/>
                </a:lnTo>
                <a:cubicBezTo>
                  <a:pt x="69939" y="11694"/>
                  <a:pt x="69968" y="11696"/>
                  <a:pt x="69997" y="11696"/>
                </a:cubicBezTo>
                <a:cubicBezTo>
                  <a:pt x="70262" y="11696"/>
                  <a:pt x="70497" y="11524"/>
                  <a:pt x="70575" y="11265"/>
                </a:cubicBezTo>
                <a:close/>
                <a:moveTo>
                  <a:pt x="90184" y="11395"/>
                </a:moveTo>
                <a:lnTo>
                  <a:pt x="90478" y="11961"/>
                </a:lnTo>
                <a:lnTo>
                  <a:pt x="89867" y="12324"/>
                </a:lnTo>
                <a:cubicBezTo>
                  <a:pt x="89776" y="12143"/>
                  <a:pt x="89685" y="11916"/>
                  <a:pt x="89572" y="11689"/>
                </a:cubicBezTo>
                <a:lnTo>
                  <a:pt x="90184" y="11395"/>
                </a:lnTo>
                <a:close/>
                <a:moveTo>
                  <a:pt x="105226" y="11463"/>
                </a:moveTo>
                <a:lnTo>
                  <a:pt x="105520" y="12052"/>
                </a:lnTo>
                <a:lnTo>
                  <a:pt x="104976" y="12324"/>
                </a:lnTo>
                <a:lnTo>
                  <a:pt x="104591" y="11735"/>
                </a:lnTo>
                <a:lnTo>
                  <a:pt x="105226" y="11463"/>
                </a:lnTo>
                <a:close/>
                <a:moveTo>
                  <a:pt x="252971" y="11463"/>
                </a:moveTo>
                <a:lnTo>
                  <a:pt x="253266" y="12029"/>
                </a:lnTo>
                <a:lnTo>
                  <a:pt x="252699" y="12324"/>
                </a:lnTo>
                <a:lnTo>
                  <a:pt x="252405" y="11757"/>
                </a:lnTo>
                <a:lnTo>
                  <a:pt x="252971" y="11463"/>
                </a:lnTo>
                <a:close/>
                <a:moveTo>
                  <a:pt x="161628" y="11394"/>
                </a:moveTo>
                <a:cubicBezTo>
                  <a:pt x="161215" y="11394"/>
                  <a:pt x="161004" y="11900"/>
                  <a:pt x="161293" y="12211"/>
                </a:cubicBezTo>
                <a:cubicBezTo>
                  <a:pt x="161393" y="12303"/>
                  <a:pt x="161511" y="12344"/>
                  <a:pt x="161625" y="12344"/>
                </a:cubicBezTo>
                <a:cubicBezTo>
                  <a:pt x="161874" y="12344"/>
                  <a:pt x="162108" y="12150"/>
                  <a:pt x="162108" y="11871"/>
                </a:cubicBezTo>
                <a:cubicBezTo>
                  <a:pt x="162108" y="11599"/>
                  <a:pt x="161904" y="11395"/>
                  <a:pt x="161655" y="11395"/>
                </a:cubicBezTo>
                <a:cubicBezTo>
                  <a:pt x="161646" y="11395"/>
                  <a:pt x="161637" y="11394"/>
                  <a:pt x="161628" y="11394"/>
                </a:cubicBezTo>
                <a:close/>
                <a:moveTo>
                  <a:pt x="142012" y="11464"/>
                </a:moveTo>
                <a:cubicBezTo>
                  <a:pt x="141903" y="11464"/>
                  <a:pt x="141791" y="11505"/>
                  <a:pt x="141698" y="11599"/>
                </a:cubicBezTo>
                <a:cubicBezTo>
                  <a:pt x="141403" y="11871"/>
                  <a:pt x="141607" y="12369"/>
                  <a:pt x="142015" y="12369"/>
                </a:cubicBezTo>
                <a:cubicBezTo>
                  <a:pt x="142264" y="12369"/>
                  <a:pt x="142445" y="12165"/>
                  <a:pt x="142468" y="11916"/>
                </a:cubicBezTo>
                <a:cubicBezTo>
                  <a:pt x="142468" y="11653"/>
                  <a:pt x="142246" y="11464"/>
                  <a:pt x="142012" y="11464"/>
                </a:cubicBezTo>
                <a:close/>
                <a:moveTo>
                  <a:pt x="267990" y="11508"/>
                </a:moveTo>
                <a:cubicBezTo>
                  <a:pt x="268104" y="11689"/>
                  <a:pt x="268217" y="11893"/>
                  <a:pt x="268307" y="12075"/>
                </a:cubicBezTo>
                <a:lnTo>
                  <a:pt x="267764" y="12369"/>
                </a:lnTo>
                <a:cubicBezTo>
                  <a:pt x="267673" y="12188"/>
                  <a:pt x="267560" y="11984"/>
                  <a:pt x="267469" y="11825"/>
                </a:cubicBezTo>
                <a:lnTo>
                  <a:pt x="267990" y="11508"/>
                </a:lnTo>
                <a:close/>
                <a:moveTo>
                  <a:pt x="23006" y="11053"/>
                </a:moveTo>
                <a:cubicBezTo>
                  <a:pt x="22651" y="11053"/>
                  <a:pt x="22321" y="11335"/>
                  <a:pt x="22337" y="11757"/>
                </a:cubicBezTo>
                <a:cubicBezTo>
                  <a:pt x="22359" y="12052"/>
                  <a:pt x="22541" y="12301"/>
                  <a:pt x="22835" y="12392"/>
                </a:cubicBezTo>
                <a:lnTo>
                  <a:pt x="23016" y="12392"/>
                </a:lnTo>
                <a:cubicBezTo>
                  <a:pt x="23628" y="12369"/>
                  <a:pt x="23900" y="11644"/>
                  <a:pt x="23469" y="11236"/>
                </a:cubicBezTo>
                <a:cubicBezTo>
                  <a:pt x="23329" y="11110"/>
                  <a:pt x="23165" y="11053"/>
                  <a:pt x="23006" y="11053"/>
                </a:cubicBezTo>
                <a:close/>
                <a:moveTo>
                  <a:pt x="85585" y="11531"/>
                </a:moveTo>
                <a:lnTo>
                  <a:pt x="85902" y="12097"/>
                </a:lnTo>
                <a:lnTo>
                  <a:pt x="85336" y="12392"/>
                </a:lnTo>
                <a:lnTo>
                  <a:pt x="85019" y="11825"/>
                </a:lnTo>
                <a:lnTo>
                  <a:pt x="85585" y="11531"/>
                </a:lnTo>
                <a:close/>
                <a:moveTo>
                  <a:pt x="11758" y="11486"/>
                </a:moveTo>
                <a:lnTo>
                  <a:pt x="12052" y="12120"/>
                </a:lnTo>
                <a:lnTo>
                  <a:pt x="11486" y="12414"/>
                </a:lnTo>
                <a:lnTo>
                  <a:pt x="11146" y="11848"/>
                </a:lnTo>
                <a:lnTo>
                  <a:pt x="11758" y="11486"/>
                </a:lnTo>
                <a:close/>
                <a:moveTo>
                  <a:pt x="248395" y="11576"/>
                </a:moveTo>
                <a:lnTo>
                  <a:pt x="248690" y="12143"/>
                </a:lnTo>
                <a:lnTo>
                  <a:pt x="248146" y="12414"/>
                </a:lnTo>
                <a:lnTo>
                  <a:pt x="247829" y="11848"/>
                </a:lnTo>
                <a:cubicBezTo>
                  <a:pt x="248010" y="11757"/>
                  <a:pt x="248214" y="11644"/>
                  <a:pt x="248395" y="11576"/>
                </a:cubicBezTo>
                <a:close/>
                <a:moveTo>
                  <a:pt x="38036" y="11100"/>
                </a:moveTo>
                <a:cubicBezTo>
                  <a:pt x="37673" y="11123"/>
                  <a:pt x="37379" y="11418"/>
                  <a:pt x="37379" y="11780"/>
                </a:cubicBezTo>
                <a:cubicBezTo>
                  <a:pt x="37379" y="12159"/>
                  <a:pt x="37703" y="12416"/>
                  <a:pt x="38040" y="12416"/>
                </a:cubicBezTo>
                <a:cubicBezTo>
                  <a:pt x="38206" y="12416"/>
                  <a:pt x="38376" y="12353"/>
                  <a:pt x="38511" y="12211"/>
                </a:cubicBezTo>
                <a:cubicBezTo>
                  <a:pt x="38919" y="11803"/>
                  <a:pt x="38602" y="11100"/>
                  <a:pt x="38036" y="11100"/>
                </a:cubicBezTo>
                <a:close/>
                <a:moveTo>
                  <a:pt x="176674" y="11508"/>
                </a:moveTo>
                <a:cubicBezTo>
                  <a:pt x="176267" y="11508"/>
                  <a:pt x="176085" y="12007"/>
                  <a:pt x="176357" y="12278"/>
                </a:cubicBezTo>
                <a:cubicBezTo>
                  <a:pt x="176454" y="12375"/>
                  <a:pt x="176569" y="12418"/>
                  <a:pt x="176681" y="12418"/>
                </a:cubicBezTo>
                <a:cubicBezTo>
                  <a:pt x="176912" y="12418"/>
                  <a:pt x="177127" y="12236"/>
                  <a:pt x="177127" y="11961"/>
                </a:cubicBezTo>
                <a:cubicBezTo>
                  <a:pt x="177127" y="11712"/>
                  <a:pt x="176924" y="11531"/>
                  <a:pt x="176674" y="11508"/>
                </a:cubicBezTo>
                <a:close/>
                <a:moveTo>
                  <a:pt x="157079" y="11508"/>
                </a:moveTo>
                <a:cubicBezTo>
                  <a:pt x="157071" y="11508"/>
                  <a:pt x="157064" y="11508"/>
                  <a:pt x="157057" y="11508"/>
                </a:cubicBezTo>
                <a:cubicBezTo>
                  <a:pt x="156445" y="11508"/>
                  <a:pt x="156445" y="12437"/>
                  <a:pt x="157057" y="12437"/>
                </a:cubicBezTo>
                <a:cubicBezTo>
                  <a:pt x="157683" y="12437"/>
                  <a:pt x="157691" y="11508"/>
                  <a:pt x="157079" y="11508"/>
                </a:cubicBezTo>
                <a:close/>
                <a:moveTo>
                  <a:pt x="187186" y="11893"/>
                </a:moveTo>
                <a:cubicBezTo>
                  <a:pt x="186800" y="11893"/>
                  <a:pt x="186800" y="12460"/>
                  <a:pt x="187186" y="12460"/>
                </a:cubicBezTo>
                <a:cubicBezTo>
                  <a:pt x="187299" y="12437"/>
                  <a:pt x="187389" y="12324"/>
                  <a:pt x="187503" y="12233"/>
                </a:cubicBezTo>
                <a:lnTo>
                  <a:pt x="187525" y="12120"/>
                </a:lnTo>
                <a:cubicBezTo>
                  <a:pt x="187412" y="12029"/>
                  <a:pt x="187299" y="11916"/>
                  <a:pt x="187186" y="11893"/>
                </a:cubicBezTo>
                <a:close/>
                <a:moveTo>
                  <a:pt x="126985" y="11166"/>
                </a:moveTo>
                <a:cubicBezTo>
                  <a:pt x="126431" y="11166"/>
                  <a:pt x="126124" y="11817"/>
                  <a:pt x="126497" y="12256"/>
                </a:cubicBezTo>
                <a:cubicBezTo>
                  <a:pt x="126631" y="12405"/>
                  <a:pt x="126805" y="12473"/>
                  <a:pt x="126978" y="12473"/>
                </a:cubicBezTo>
                <a:cubicBezTo>
                  <a:pt x="127303" y="12473"/>
                  <a:pt x="127623" y="12233"/>
                  <a:pt x="127652" y="11848"/>
                </a:cubicBezTo>
                <a:cubicBezTo>
                  <a:pt x="127652" y="11486"/>
                  <a:pt x="127381" y="11191"/>
                  <a:pt x="127018" y="11168"/>
                </a:cubicBezTo>
                <a:lnTo>
                  <a:pt x="127041" y="11168"/>
                </a:lnTo>
                <a:cubicBezTo>
                  <a:pt x="127022" y="11167"/>
                  <a:pt x="127003" y="11166"/>
                  <a:pt x="126985" y="11166"/>
                </a:cubicBezTo>
                <a:close/>
                <a:moveTo>
                  <a:pt x="100695" y="11622"/>
                </a:moveTo>
                <a:cubicBezTo>
                  <a:pt x="100786" y="11803"/>
                  <a:pt x="100899" y="11984"/>
                  <a:pt x="100967" y="12188"/>
                </a:cubicBezTo>
                <a:lnTo>
                  <a:pt x="100355" y="12482"/>
                </a:lnTo>
                <a:lnTo>
                  <a:pt x="100083" y="11939"/>
                </a:lnTo>
                <a:lnTo>
                  <a:pt x="100695" y="11644"/>
                </a:lnTo>
                <a:lnTo>
                  <a:pt x="100695" y="11622"/>
                </a:lnTo>
                <a:close/>
                <a:moveTo>
                  <a:pt x="7204" y="11644"/>
                </a:moveTo>
                <a:lnTo>
                  <a:pt x="7499" y="12233"/>
                </a:lnTo>
                <a:lnTo>
                  <a:pt x="6887" y="12505"/>
                </a:lnTo>
                <a:lnTo>
                  <a:pt x="6593" y="11961"/>
                </a:lnTo>
                <a:lnTo>
                  <a:pt x="7204" y="11644"/>
                </a:lnTo>
                <a:close/>
                <a:moveTo>
                  <a:pt x="33494" y="11206"/>
                </a:moveTo>
                <a:cubicBezTo>
                  <a:pt x="33333" y="11206"/>
                  <a:pt x="33167" y="11264"/>
                  <a:pt x="33029" y="11395"/>
                </a:cubicBezTo>
                <a:cubicBezTo>
                  <a:pt x="32621" y="11803"/>
                  <a:pt x="32916" y="12528"/>
                  <a:pt x="33505" y="12528"/>
                </a:cubicBezTo>
                <a:cubicBezTo>
                  <a:pt x="33867" y="12528"/>
                  <a:pt x="34162" y="12233"/>
                  <a:pt x="34162" y="11871"/>
                </a:cubicBezTo>
                <a:cubicBezTo>
                  <a:pt x="34162" y="11470"/>
                  <a:pt x="33837" y="11206"/>
                  <a:pt x="33494" y="11206"/>
                </a:cubicBezTo>
                <a:close/>
                <a:moveTo>
                  <a:pt x="81077" y="11576"/>
                </a:moveTo>
                <a:lnTo>
                  <a:pt x="81349" y="12233"/>
                </a:lnTo>
                <a:lnTo>
                  <a:pt x="80828" y="12528"/>
                </a:lnTo>
                <a:lnTo>
                  <a:pt x="80511" y="11893"/>
                </a:lnTo>
                <a:lnTo>
                  <a:pt x="81077" y="11576"/>
                </a:lnTo>
                <a:close/>
                <a:moveTo>
                  <a:pt x="243887" y="11667"/>
                </a:moveTo>
                <a:lnTo>
                  <a:pt x="244182" y="12256"/>
                </a:lnTo>
                <a:lnTo>
                  <a:pt x="243615" y="12528"/>
                </a:lnTo>
                <a:lnTo>
                  <a:pt x="243298" y="11961"/>
                </a:lnTo>
                <a:lnTo>
                  <a:pt x="243887" y="11667"/>
                </a:lnTo>
                <a:close/>
                <a:moveTo>
                  <a:pt x="137461" y="11508"/>
                </a:moveTo>
                <a:cubicBezTo>
                  <a:pt x="137008" y="11508"/>
                  <a:pt x="136782" y="12075"/>
                  <a:pt x="137122" y="12392"/>
                </a:cubicBezTo>
                <a:cubicBezTo>
                  <a:pt x="137220" y="12490"/>
                  <a:pt x="137341" y="12534"/>
                  <a:pt x="137460" y="12534"/>
                </a:cubicBezTo>
                <a:cubicBezTo>
                  <a:pt x="137724" y="12534"/>
                  <a:pt x="137982" y="12319"/>
                  <a:pt x="137982" y="12007"/>
                </a:cubicBezTo>
                <a:cubicBezTo>
                  <a:pt x="137982" y="11735"/>
                  <a:pt x="137756" y="11508"/>
                  <a:pt x="137461" y="11508"/>
                </a:cubicBezTo>
                <a:close/>
                <a:moveTo>
                  <a:pt x="115714" y="11622"/>
                </a:moveTo>
                <a:cubicBezTo>
                  <a:pt x="115805" y="11825"/>
                  <a:pt x="115918" y="12052"/>
                  <a:pt x="116009" y="12278"/>
                </a:cubicBezTo>
                <a:lnTo>
                  <a:pt x="115465" y="12573"/>
                </a:lnTo>
                <a:lnTo>
                  <a:pt x="115148" y="11961"/>
                </a:lnTo>
                <a:lnTo>
                  <a:pt x="115714" y="11622"/>
                </a:lnTo>
                <a:close/>
                <a:moveTo>
                  <a:pt x="278524" y="11712"/>
                </a:moveTo>
                <a:lnTo>
                  <a:pt x="278819" y="12278"/>
                </a:lnTo>
                <a:lnTo>
                  <a:pt x="278252" y="12573"/>
                </a:lnTo>
                <a:lnTo>
                  <a:pt x="277958" y="12007"/>
                </a:lnTo>
                <a:lnTo>
                  <a:pt x="278524" y="11712"/>
                </a:lnTo>
                <a:close/>
                <a:moveTo>
                  <a:pt x="172166" y="11554"/>
                </a:moveTo>
                <a:lnTo>
                  <a:pt x="172166" y="11576"/>
                </a:lnTo>
                <a:cubicBezTo>
                  <a:pt x="172157" y="11576"/>
                  <a:pt x="172148" y="11576"/>
                  <a:pt x="172139" y="11576"/>
                </a:cubicBezTo>
                <a:cubicBezTo>
                  <a:pt x="171703" y="11576"/>
                  <a:pt x="171471" y="12104"/>
                  <a:pt x="171781" y="12437"/>
                </a:cubicBezTo>
                <a:cubicBezTo>
                  <a:pt x="171887" y="12543"/>
                  <a:pt x="172018" y="12591"/>
                  <a:pt x="172145" y="12591"/>
                </a:cubicBezTo>
                <a:cubicBezTo>
                  <a:pt x="172400" y="12591"/>
                  <a:pt x="172642" y="12399"/>
                  <a:pt x="172642" y="12097"/>
                </a:cubicBezTo>
                <a:cubicBezTo>
                  <a:pt x="172665" y="11803"/>
                  <a:pt x="172438" y="11576"/>
                  <a:pt x="172166" y="11554"/>
                </a:cubicBezTo>
                <a:close/>
                <a:moveTo>
                  <a:pt x="96096" y="11712"/>
                </a:moveTo>
                <a:lnTo>
                  <a:pt x="96391" y="12278"/>
                </a:lnTo>
                <a:lnTo>
                  <a:pt x="95847" y="12596"/>
                </a:lnTo>
                <a:lnTo>
                  <a:pt x="95530" y="12029"/>
                </a:lnTo>
                <a:lnTo>
                  <a:pt x="96096" y="11712"/>
                </a:lnTo>
                <a:close/>
                <a:moveTo>
                  <a:pt x="263482" y="11622"/>
                </a:moveTo>
                <a:lnTo>
                  <a:pt x="263754" y="12211"/>
                </a:lnTo>
                <a:lnTo>
                  <a:pt x="263188" y="12596"/>
                </a:lnTo>
                <a:cubicBezTo>
                  <a:pt x="263097" y="12392"/>
                  <a:pt x="263007" y="12143"/>
                  <a:pt x="262916" y="11916"/>
                </a:cubicBezTo>
                <a:lnTo>
                  <a:pt x="263482" y="11622"/>
                </a:lnTo>
                <a:close/>
                <a:moveTo>
                  <a:pt x="152522" y="11647"/>
                </a:moveTo>
                <a:cubicBezTo>
                  <a:pt x="152288" y="11647"/>
                  <a:pt x="152065" y="11828"/>
                  <a:pt x="152050" y="12097"/>
                </a:cubicBezTo>
                <a:cubicBezTo>
                  <a:pt x="152028" y="12369"/>
                  <a:pt x="152231" y="12573"/>
                  <a:pt x="152481" y="12596"/>
                </a:cubicBezTo>
                <a:cubicBezTo>
                  <a:pt x="152490" y="12596"/>
                  <a:pt x="152499" y="12596"/>
                  <a:pt x="152509" y="12596"/>
                </a:cubicBezTo>
                <a:cubicBezTo>
                  <a:pt x="152921" y="12596"/>
                  <a:pt x="153132" y="12113"/>
                  <a:pt x="152866" y="11803"/>
                </a:cubicBezTo>
                <a:cubicBezTo>
                  <a:pt x="152766" y="11695"/>
                  <a:pt x="152642" y="11647"/>
                  <a:pt x="152522" y="11647"/>
                </a:cubicBezTo>
                <a:close/>
                <a:moveTo>
                  <a:pt x="2606" y="11780"/>
                </a:moveTo>
                <a:lnTo>
                  <a:pt x="2900" y="12324"/>
                </a:lnTo>
                <a:lnTo>
                  <a:pt x="2334" y="12618"/>
                </a:lnTo>
                <a:lnTo>
                  <a:pt x="2039" y="12075"/>
                </a:lnTo>
                <a:lnTo>
                  <a:pt x="2606" y="11780"/>
                </a:lnTo>
                <a:close/>
                <a:moveTo>
                  <a:pt x="76546" y="11757"/>
                </a:moveTo>
                <a:lnTo>
                  <a:pt x="76818" y="12324"/>
                </a:lnTo>
                <a:lnTo>
                  <a:pt x="76207" y="12618"/>
                </a:lnTo>
                <a:lnTo>
                  <a:pt x="75889" y="12075"/>
                </a:lnTo>
                <a:lnTo>
                  <a:pt x="76546" y="11757"/>
                </a:lnTo>
                <a:close/>
                <a:moveTo>
                  <a:pt x="258884" y="11780"/>
                </a:moveTo>
                <a:cubicBezTo>
                  <a:pt x="258997" y="11961"/>
                  <a:pt x="259087" y="12143"/>
                  <a:pt x="259178" y="12324"/>
                </a:cubicBezTo>
                <a:lnTo>
                  <a:pt x="258634" y="12618"/>
                </a:lnTo>
                <a:lnTo>
                  <a:pt x="258340" y="12075"/>
                </a:lnTo>
                <a:lnTo>
                  <a:pt x="258884" y="11780"/>
                </a:lnTo>
                <a:close/>
                <a:moveTo>
                  <a:pt x="111183" y="11825"/>
                </a:moveTo>
                <a:lnTo>
                  <a:pt x="111455" y="12369"/>
                </a:lnTo>
                <a:lnTo>
                  <a:pt x="110866" y="12641"/>
                </a:lnTo>
                <a:lnTo>
                  <a:pt x="110572" y="12120"/>
                </a:lnTo>
                <a:lnTo>
                  <a:pt x="111183" y="11825"/>
                </a:lnTo>
                <a:close/>
                <a:moveTo>
                  <a:pt x="230964" y="11309"/>
                </a:moveTo>
                <a:cubicBezTo>
                  <a:pt x="230803" y="11309"/>
                  <a:pt x="230637" y="11370"/>
                  <a:pt x="230499" y="11508"/>
                </a:cubicBezTo>
                <a:cubicBezTo>
                  <a:pt x="230068" y="11916"/>
                  <a:pt x="230363" y="12618"/>
                  <a:pt x="230952" y="12641"/>
                </a:cubicBezTo>
                <a:cubicBezTo>
                  <a:pt x="231314" y="12618"/>
                  <a:pt x="231609" y="12346"/>
                  <a:pt x="231609" y="11984"/>
                </a:cubicBezTo>
                <a:cubicBezTo>
                  <a:pt x="231624" y="11584"/>
                  <a:pt x="231305" y="11309"/>
                  <a:pt x="230964" y="11309"/>
                </a:cubicBezTo>
                <a:close/>
                <a:moveTo>
                  <a:pt x="212920" y="12437"/>
                </a:moveTo>
                <a:lnTo>
                  <a:pt x="212512" y="12482"/>
                </a:lnTo>
                <a:lnTo>
                  <a:pt x="212489" y="12550"/>
                </a:lnTo>
                <a:cubicBezTo>
                  <a:pt x="212568" y="12589"/>
                  <a:pt x="212629" y="12645"/>
                  <a:pt x="212703" y="12645"/>
                </a:cubicBezTo>
                <a:cubicBezTo>
                  <a:pt x="212714" y="12645"/>
                  <a:pt x="212726" y="12644"/>
                  <a:pt x="212739" y="12641"/>
                </a:cubicBezTo>
                <a:cubicBezTo>
                  <a:pt x="212807" y="12641"/>
                  <a:pt x="212875" y="12573"/>
                  <a:pt x="212943" y="12505"/>
                </a:cubicBezTo>
                <a:lnTo>
                  <a:pt x="212920" y="12437"/>
                </a:lnTo>
                <a:close/>
                <a:moveTo>
                  <a:pt x="48546" y="11303"/>
                </a:moveTo>
                <a:cubicBezTo>
                  <a:pt x="48192" y="11303"/>
                  <a:pt x="47852" y="11584"/>
                  <a:pt x="47867" y="12007"/>
                </a:cubicBezTo>
                <a:cubicBezTo>
                  <a:pt x="47911" y="12293"/>
                  <a:pt x="48083" y="12536"/>
                  <a:pt x="48342" y="12653"/>
                </a:cubicBezTo>
                <a:lnTo>
                  <a:pt x="48342" y="12653"/>
                </a:lnTo>
                <a:cubicBezTo>
                  <a:pt x="48350" y="12655"/>
                  <a:pt x="48358" y="12656"/>
                  <a:pt x="48366" y="12658"/>
                </a:cubicBezTo>
                <a:lnTo>
                  <a:pt x="48366" y="12658"/>
                </a:lnTo>
                <a:lnTo>
                  <a:pt x="48366" y="12641"/>
                </a:lnTo>
                <a:lnTo>
                  <a:pt x="48569" y="12641"/>
                </a:lnTo>
                <a:cubicBezTo>
                  <a:pt x="49158" y="12618"/>
                  <a:pt x="49430" y="11893"/>
                  <a:pt x="49000" y="11486"/>
                </a:cubicBezTo>
                <a:cubicBezTo>
                  <a:pt x="48867" y="11359"/>
                  <a:pt x="48705" y="11303"/>
                  <a:pt x="48546" y="11303"/>
                </a:cubicBezTo>
                <a:close/>
                <a:moveTo>
                  <a:pt x="239334" y="11735"/>
                </a:moveTo>
                <a:cubicBezTo>
                  <a:pt x="239424" y="11916"/>
                  <a:pt x="239538" y="12165"/>
                  <a:pt x="239651" y="12392"/>
                </a:cubicBezTo>
                <a:lnTo>
                  <a:pt x="239017" y="12664"/>
                </a:lnTo>
                <a:lnTo>
                  <a:pt x="238699" y="12052"/>
                </a:lnTo>
                <a:lnTo>
                  <a:pt x="239334" y="11735"/>
                </a:lnTo>
                <a:close/>
                <a:moveTo>
                  <a:pt x="226376" y="11486"/>
                </a:moveTo>
                <a:cubicBezTo>
                  <a:pt x="225832" y="11486"/>
                  <a:pt x="225583" y="12143"/>
                  <a:pt x="225968" y="12505"/>
                </a:cubicBezTo>
                <a:cubicBezTo>
                  <a:pt x="226089" y="12619"/>
                  <a:pt x="226232" y="12670"/>
                  <a:pt x="226372" y="12670"/>
                </a:cubicBezTo>
                <a:cubicBezTo>
                  <a:pt x="226677" y="12670"/>
                  <a:pt x="226965" y="12425"/>
                  <a:pt x="226965" y="12052"/>
                </a:cubicBezTo>
                <a:cubicBezTo>
                  <a:pt x="226942" y="11735"/>
                  <a:pt x="226693" y="11486"/>
                  <a:pt x="226376" y="11486"/>
                </a:cubicBezTo>
                <a:close/>
                <a:moveTo>
                  <a:pt x="182666" y="11871"/>
                </a:moveTo>
                <a:lnTo>
                  <a:pt x="182666" y="11871"/>
                </a:lnTo>
                <a:cubicBezTo>
                  <a:pt x="182311" y="11880"/>
                  <a:pt x="182114" y="12304"/>
                  <a:pt x="182360" y="12550"/>
                </a:cubicBezTo>
                <a:cubicBezTo>
                  <a:pt x="182443" y="12633"/>
                  <a:pt x="182549" y="12671"/>
                  <a:pt x="182653" y="12671"/>
                </a:cubicBezTo>
                <a:cubicBezTo>
                  <a:pt x="182861" y="12671"/>
                  <a:pt x="183063" y="12520"/>
                  <a:pt x="183063" y="12278"/>
                </a:cubicBezTo>
                <a:cubicBezTo>
                  <a:pt x="183040" y="12056"/>
                  <a:pt x="182887" y="11877"/>
                  <a:pt x="182666" y="11871"/>
                </a:cubicBezTo>
                <a:close/>
                <a:moveTo>
                  <a:pt x="28938" y="11330"/>
                </a:moveTo>
                <a:cubicBezTo>
                  <a:pt x="28581" y="11330"/>
                  <a:pt x="28234" y="11619"/>
                  <a:pt x="28249" y="12029"/>
                </a:cubicBezTo>
                <a:cubicBezTo>
                  <a:pt x="28272" y="12324"/>
                  <a:pt x="28476" y="12573"/>
                  <a:pt x="28748" y="12686"/>
                </a:cubicBezTo>
                <a:lnTo>
                  <a:pt x="28952" y="12686"/>
                </a:lnTo>
                <a:cubicBezTo>
                  <a:pt x="29541" y="12664"/>
                  <a:pt x="29812" y="11939"/>
                  <a:pt x="29382" y="11508"/>
                </a:cubicBezTo>
                <a:cubicBezTo>
                  <a:pt x="29251" y="11385"/>
                  <a:pt x="29094" y="11330"/>
                  <a:pt x="28938" y="11330"/>
                </a:cubicBezTo>
                <a:close/>
                <a:moveTo>
                  <a:pt x="91543" y="11825"/>
                </a:moveTo>
                <a:lnTo>
                  <a:pt x="91928" y="12414"/>
                </a:lnTo>
                <a:lnTo>
                  <a:pt x="91294" y="12686"/>
                </a:lnTo>
                <a:lnTo>
                  <a:pt x="90999" y="12120"/>
                </a:lnTo>
                <a:lnTo>
                  <a:pt x="91543" y="11825"/>
                </a:lnTo>
                <a:close/>
                <a:moveTo>
                  <a:pt x="273948" y="11848"/>
                </a:moveTo>
                <a:cubicBezTo>
                  <a:pt x="274084" y="12029"/>
                  <a:pt x="274220" y="12256"/>
                  <a:pt x="274333" y="12437"/>
                </a:cubicBezTo>
                <a:lnTo>
                  <a:pt x="273676" y="12686"/>
                </a:lnTo>
                <a:cubicBezTo>
                  <a:pt x="273586" y="12528"/>
                  <a:pt x="273472" y="12324"/>
                  <a:pt x="273382" y="12120"/>
                </a:cubicBezTo>
                <a:lnTo>
                  <a:pt x="273948" y="11848"/>
                </a:lnTo>
                <a:close/>
                <a:moveTo>
                  <a:pt x="217293" y="11983"/>
                </a:moveTo>
                <a:cubicBezTo>
                  <a:pt x="216860" y="11983"/>
                  <a:pt x="216824" y="12642"/>
                  <a:pt x="217269" y="12686"/>
                </a:cubicBezTo>
                <a:cubicBezTo>
                  <a:pt x="217277" y="12687"/>
                  <a:pt x="217284" y="12687"/>
                  <a:pt x="217292" y="12687"/>
                </a:cubicBezTo>
                <a:cubicBezTo>
                  <a:pt x="217746" y="12687"/>
                  <a:pt x="217760" y="12006"/>
                  <a:pt x="217315" y="11984"/>
                </a:cubicBezTo>
                <a:cubicBezTo>
                  <a:pt x="217307" y="11984"/>
                  <a:pt x="217300" y="11983"/>
                  <a:pt x="217293" y="11983"/>
                </a:cubicBezTo>
                <a:close/>
                <a:moveTo>
                  <a:pt x="167538" y="11638"/>
                </a:moveTo>
                <a:cubicBezTo>
                  <a:pt x="167414" y="11638"/>
                  <a:pt x="167287" y="11682"/>
                  <a:pt x="167183" y="11780"/>
                </a:cubicBezTo>
                <a:cubicBezTo>
                  <a:pt x="166843" y="12120"/>
                  <a:pt x="167069" y="12686"/>
                  <a:pt x="167545" y="12686"/>
                </a:cubicBezTo>
                <a:cubicBezTo>
                  <a:pt x="167559" y="12687"/>
                  <a:pt x="167572" y="12688"/>
                  <a:pt x="167585" y="12688"/>
                </a:cubicBezTo>
                <a:cubicBezTo>
                  <a:pt x="167860" y="12688"/>
                  <a:pt x="168066" y="12469"/>
                  <a:pt x="168066" y="12188"/>
                </a:cubicBezTo>
                <a:cubicBezTo>
                  <a:pt x="168082" y="11859"/>
                  <a:pt x="167816" y="11638"/>
                  <a:pt x="167538" y="11638"/>
                </a:cubicBezTo>
                <a:close/>
                <a:moveTo>
                  <a:pt x="148000" y="11757"/>
                </a:moveTo>
                <a:cubicBezTo>
                  <a:pt x="147991" y="11757"/>
                  <a:pt x="147982" y="11757"/>
                  <a:pt x="147973" y="11757"/>
                </a:cubicBezTo>
                <a:cubicBezTo>
                  <a:pt x="147723" y="11757"/>
                  <a:pt x="147497" y="11961"/>
                  <a:pt x="147519" y="12211"/>
                </a:cubicBezTo>
                <a:cubicBezTo>
                  <a:pt x="147504" y="12501"/>
                  <a:pt x="147737" y="12699"/>
                  <a:pt x="147980" y="12699"/>
                </a:cubicBezTo>
                <a:cubicBezTo>
                  <a:pt x="148097" y="12699"/>
                  <a:pt x="148217" y="12653"/>
                  <a:pt x="148312" y="12550"/>
                </a:cubicBezTo>
                <a:cubicBezTo>
                  <a:pt x="148601" y="12262"/>
                  <a:pt x="148411" y="11757"/>
                  <a:pt x="148000" y="11757"/>
                </a:cubicBezTo>
                <a:close/>
                <a:moveTo>
                  <a:pt x="221819" y="11754"/>
                </a:moveTo>
                <a:cubicBezTo>
                  <a:pt x="221700" y="11754"/>
                  <a:pt x="221579" y="11797"/>
                  <a:pt x="221483" y="11893"/>
                </a:cubicBezTo>
                <a:cubicBezTo>
                  <a:pt x="221188" y="12211"/>
                  <a:pt x="221415" y="12709"/>
                  <a:pt x="221845" y="12709"/>
                </a:cubicBezTo>
                <a:cubicBezTo>
                  <a:pt x="222117" y="12709"/>
                  <a:pt x="222344" y="12482"/>
                  <a:pt x="222321" y="12211"/>
                </a:cubicBezTo>
                <a:cubicBezTo>
                  <a:pt x="222306" y="11936"/>
                  <a:pt x="222065" y="11754"/>
                  <a:pt x="221819" y="11754"/>
                </a:cubicBezTo>
                <a:close/>
                <a:moveTo>
                  <a:pt x="192826" y="12392"/>
                </a:moveTo>
                <a:lnTo>
                  <a:pt x="192826" y="12392"/>
                </a:lnTo>
                <a:cubicBezTo>
                  <a:pt x="192847" y="12599"/>
                  <a:pt x="192906" y="12712"/>
                  <a:pt x="193055" y="12712"/>
                </a:cubicBezTo>
                <a:cubicBezTo>
                  <a:pt x="193069" y="12712"/>
                  <a:pt x="193083" y="12711"/>
                  <a:pt x="193098" y="12709"/>
                </a:cubicBezTo>
                <a:cubicBezTo>
                  <a:pt x="193189" y="12709"/>
                  <a:pt x="193279" y="12596"/>
                  <a:pt x="193370" y="12528"/>
                </a:cubicBezTo>
                <a:lnTo>
                  <a:pt x="193325" y="12437"/>
                </a:lnTo>
                <a:lnTo>
                  <a:pt x="192826" y="12392"/>
                </a:lnTo>
                <a:close/>
                <a:moveTo>
                  <a:pt x="71948" y="11825"/>
                </a:moveTo>
                <a:cubicBezTo>
                  <a:pt x="72038" y="12007"/>
                  <a:pt x="72174" y="12233"/>
                  <a:pt x="72265" y="12437"/>
                </a:cubicBezTo>
                <a:lnTo>
                  <a:pt x="71676" y="12732"/>
                </a:lnTo>
                <a:lnTo>
                  <a:pt x="71359" y="12165"/>
                </a:lnTo>
                <a:lnTo>
                  <a:pt x="71948" y="11825"/>
                </a:lnTo>
                <a:close/>
                <a:moveTo>
                  <a:pt x="254353" y="11871"/>
                </a:moveTo>
                <a:lnTo>
                  <a:pt x="254647" y="12437"/>
                </a:lnTo>
                <a:lnTo>
                  <a:pt x="254104" y="12732"/>
                </a:lnTo>
                <a:lnTo>
                  <a:pt x="253809" y="12188"/>
                </a:lnTo>
                <a:lnTo>
                  <a:pt x="254353" y="11871"/>
                </a:lnTo>
                <a:close/>
                <a:moveTo>
                  <a:pt x="132913" y="11530"/>
                </a:moveTo>
                <a:cubicBezTo>
                  <a:pt x="132904" y="11530"/>
                  <a:pt x="132895" y="11531"/>
                  <a:pt x="132885" y="11531"/>
                </a:cubicBezTo>
                <a:cubicBezTo>
                  <a:pt x="132568" y="11531"/>
                  <a:pt x="132296" y="11803"/>
                  <a:pt x="132296" y="12143"/>
                </a:cubicBezTo>
                <a:cubicBezTo>
                  <a:pt x="132296" y="12494"/>
                  <a:pt x="132595" y="12732"/>
                  <a:pt x="132900" y="12732"/>
                </a:cubicBezTo>
                <a:cubicBezTo>
                  <a:pt x="133048" y="12732"/>
                  <a:pt x="133198" y="12676"/>
                  <a:pt x="133316" y="12550"/>
                </a:cubicBezTo>
                <a:cubicBezTo>
                  <a:pt x="133694" y="12172"/>
                  <a:pt x="133438" y="11530"/>
                  <a:pt x="132913" y="11530"/>
                </a:cubicBezTo>
                <a:close/>
                <a:moveTo>
                  <a:pt x="43993" y="11395"/>
                </a:moveTo>
                <a:cubicBezTo>
                  <a:pt x="43404" y="11395"/>
                  <a:pt x="43110" y="12120"/>
                  <a:pt x="43540" y="12550"/>
                </a:cubicBezTo>
                <a:cubicBezTo>
                  <a:pt x="43670" y="12680"/>
                  <a:pt x="43832" y="12739"/>
                  <a:pt x="43992" y="12739"/>
                </a:cubicBezTo>
                <a:cubicBezTo>
                  <a:pt x="44336" y="12739"/>
                  <a:pt x="44673" y="12469"/>
                  <a:pt x="44673" y="12052"/>
                </a:cubicBezTo>
                <a:cubicBezTo>
                  <a:pt x="44673" y="11689"/>
                  <a:pt x="44379" y="11395"/>
                  <a:pt x="43993" y="11395"/>
                </a:cubicBezTo>
                <a:close/>
                <a:moveTo>
                  <a:pt x="106585" y="11939"/>
                </a:moveTo>
                <a:lnTo>
                  <a:pt x="106902" y="12505"/>
                </a:lnTo>
                <a:lnTo>
                  <a:pt x="106336" y="12777"/>
                </a:lnTo>
                <a:lnTo>
                  <a:pt x="106018" y="12233"/>
                </a:lnTo>
                <a:lnTo>
                  <a:pt x="106585" y="11939"/>
                </a:lnTo>
                <a:close/>
                <a:moveTo>
                  <a:pt x="67462" y="11780"/>
                </a:moveTo>
                <a:lnTo>
                  <a:pt x="67462" y="11780"/>
                </a:lnTo>
                <a:cubicBezTo>
                  <a:pt x="67417" y="12052"/>
                  <a:pt x="67553" y="12324"/>
                  <a:pt x="67780" y="12505"/>
                </a:cubicBezTo>
                <a:lnTo>
                  <a:pt x="67100" y="12799"/>
                </a:lnTo>
                <a:lnTo>
                  <a:pt x="66692" y="12188"/>
                </a:lnTo>
                <a:lnTo>
                  <a:pt x="66692" y="12188"/>
                </a:lnTo>
                <a:cubicBezTo>
                  <a:pt x="66728" y="12193"/>
                  <a:pt x="66764" y="12195"/>
                  <a:pt x="66800" y="12195"/>
                </a:cubicBezTo>
                <a:cubicBezTo>
                  <a:pt x="67079" y="12195"/>
                  <a:pt x="67342" y="12041"/>
                  <a:pt x="67462" y="11780"/>
                </a:cubicBezTo>
                <a:close/>
                <a:moveTo>
                  <a:pt x="13117" y="11916"/>
                </a:moveTo>
                <a:lnTo>
                  <a:pt x="13434" y="12550"/>
                </a:lnTo>
                <a:lnTo>
                  <a:pt x="12845" y="12822"/>
                </a:lnTo>
                <a:lnTo>
                  <a:pt x="12528" y="12256"/>
                </a:lnTo>
                <a:lnTo>
                  <a:pt x="13117" y="11916"/>
                </a:lnTo>
                <a:close/>
                <a:moveTo>
                  <a:pt x="86967" y="11939"/>
                </a:moveTo>
                <a:lnTo>
                  <a:pt x="87261" y="12528"/>
                </a:lnTo>
                <a:lnTo>
                  <a:pt x="86718" y="12822"/>
                </a:lnTo>
                <a:lnTo>
                  <a:pt x="86423" y="12211"/>
                </a:lnTo>
                <a:lnTo>
                  <a:pt x="86967" y="11939"/>
                </a:lnTo>
                <a:close/>
                <a:moveTo>
                  <a:pt x="143403" y="11813"/>
                </a:moveTo>
                <a:cubicBezTo>
                  <a:pt x="143282" y="11813"/>
                  <a:pt x="143159" y="11859"/>
                  <a:pt x="143057" y="11961"/>
                </a:cubicBezTo>
                <a:cubicBezTo>
                  <a:pt x="142740" y="12278"/>
                  <a:pt x="142966" y="12822"/>
                  <a:pt x="143397" y="12822"/>
                </a:cubicBezTo>
                <a:cubicBezTo>
                  <a:pt x="143668" y="12822"/>
                  <a:pt x="143895" y="12596"/>
                  <a:pt x="143918" y="12324"/>
                </a:cubicBezTo>
                <a:cubicBezTo>
                  <a:pt x="143902" y="12017"/>
                  <a:pt x="143658" y="11813"/>
                  <a:pt x="143403" y="11813"/>
                </a:cubicBezTo>
                <a:close/>
                <a:moveTo>
                  <a:pt x="249845" y="11871"/>
                </a:moveTo>
                <a:cubicBezTo>
                  <a:pt x="249868" y="11984"/>
                  <a:pt x="249890" y="12097"/>
                  <a:pt x="249936" y="12211"/>
                </a:cubicBezTo>
                <a:cubicBezTo>
                  <a:pt x="249981" y="12324"/>
                  <a:pt x="250049" y="12414"/>
                  <a:pt x="250139" y="12505"/>
                </a:cubicBezTo>
                <a:lnTo>
                  <a:pt x="249505" y="12822"/>
                </a:lnTo>
                <a:cubicBezTo>
                  <a:pt x="249414" y="12664"/>
                  <a:pt x="249324" y="12460"/>
                  <a:pt x="249233" y="12278"/>
                </a:cubicBezTo>
                <a:lnTo>
                  <a:pt x="249845" y="11871"/>
                </a:lnTo>
                <a:close/>
                <a:moveTo>
                  <a:pt x="269395" y="11939"/>
                </a:moveTo>
                <a:cubicBezTo>
                  <a:pt x="269485" y="12120"/>
                  <a:pt x="269576" y="12324"/>
                  <a:pt x="269689" y="12528"/>
                </a:cubicBezTo>
                <a:lnTo>
                  <a:pt x="269146" y="12822"/>
                </a:lnTo>
                <a:cubicBezTo>
                  <a:pt x="269055" y="12641"/>
                  <a:pt x="268942" y="12414"/>
                  <a:pt x="268851" y="12211"/>
                </a:cubicBezTo>
                <a:lnTo>
                  <a:pt x="269395" y="11939"/>
                </a:lnTo>
                <a:close/>
                <a:moveTo>
                  <a:pt x="39417" y="11508"/>
                </a:moveTo>
                <a:cubicBezTo>
                  <a:pt x="39055" y="11508"/>
                  <a:pt x="38761" y="11803"/>
                  <a:pt x="38738" y="12165"/>
                </a:cubicBezTo>
                <a:cubicBezTo>
                  <a:pt x="38722" y="12565"/>
                  <a:pt x="39052" y="12840"/>
                  <a:pt x="39400" y="12840"/>
                </a:cubicBezTo>
                <a:cubicBezTo>
                  <a:pt x="39564" y="12840"/>
                  <a:pt x="39733" y="12779"/>
                  <a:pt x="39871" y="12641"/>
                </a:cubicBezTo>
                <a:cubicBezTo>
                  <a:pt x="40301" y="12233"/>
                  <a:pt x="40006" y="11508"/>
                  <a:pt x="39417" y="11508"/>
                </a:cubicBezTo>
                <a:close/>
                <a:moveTo>
                  <a:pt x="102054" y="12029"/>
                </a:moveTo>
                <a:lnTo>
                  <a:pt x="102349" y="12573"/>
                </a:lnTo>
                <a:lnTo>
                  <a:pt x="101737" y="12845"/>
                </a:lnTo>
                <a:lnTo>
                  <a:pt x="101465" y="12324"/>
                </a:lnTo>
                <a:lnTo>
                  <a:pt x="102054" y="12029"/>
                </a:lnTo>
                <a:close/>
                <a:moveTo>
                  <a:pt x="163001" y="11787"/>
                </a:moveTo>
                <a:cubicBezTo>
                  <a:pt x="162873" y="11787"/>
                  <a:pt x="162742" y="11833"/>
                  <a:pt x="162629" y="11939"/>
                </a:cubicBezTo>
                <a:cubicBezTo>
                  <a:pt x="162267" y="12278"/>
                  <a:pt x="162516" y="12867"/>
                  <a:pt x="162992" y="12867"/>
                </a:cubicBezTo>
                <a:cubicBezTo>
                  <a:pt x="163286" y="12867"/>
                  <a:pt x="163535" y="12641"/>
                  <a:pt x="163558" y="12346"/>
                </a:cubicBezTo>
                <a:lnTo>
                  <a:pt x="163535" y="12346"/>
                </a:lnTo>
                <a:cubicBezTo>
                  <a:pt x="163551" y="12018"/>
                  <a:pt x="163286" y="11787"/>
                  <a:pt x="163001" y="11787"/>
                </a:cubicBezTo>
                <a:close/>
                <a:moveTo>
                  <a:pt x="178056" y="11871"/>
                </a:moveTo>
                <a:cubicBezTo>
                  <a:pt x="177784" y="11893"/>
                  <a:pt x="177581" y="12097"/>
                  <a:pt x="177558" y="12369"/>
                </a:cubicBezTo>
                <a:cubicBezTo>
                  <a:pt x="177558" y="12665"/>
                  <a:pt x="177804" y="12875"/>
                  <a:pt x="178060" y="12875"/>
                </a:cubicBezTo>
                <a:cubicBezTo>
                  <a:pt x="178177" y="12875"/>
                  <a:pt x="178297" y="12831"/>
                  <a:pt x="178396" y="12732"/>
                </a:cubicBezTo>
                <a:cubicBezTo>
                  <a:pt x="178713" y="12414"/>
                  <a:pt x="178487" y="11871"/>
                  <a:pt x="178056" y="11871"/>
                </a:cubicBezTo>
                <a:close/>
                <a:moveTo>
                  <a:pt x="8586" y="12075"/>
                </a:moveTo>
                <a:lnTo>
                  <a:pt x="8881" y="12641"/>
                </a:lnTo>
                <a:lnTo>
                  <a:pt x="8269" y="12913"/>
                </a:lnTo>
                <a:lnTo>
                  <a:pt x="7975" y="12369"/>
                </a:lnTo>
                <a:lnTo>
                  <a:pt x="8586" y="12075"/>
                </a:lnTo>
                <a:close/>
                <a:moveTo>
                  <a:pt x="188545" y="12233"/>
                </a:moveTo>
                <a:cubicBezTo>
                  <a:pt x="188364" y="12233"/>
                  <a:pt x="188205" y="12392"/>
                  <a:pt x="188205" y="12573"/>
                </a:cubicBezTo>
                <a:cubicBezTo>
                  <a:pt x="188205" y="12787"/>
                  <a:pt x="188370" y="12929"/>
                  <a:pt x="188547" y="12929"/>
                </a:cubicBezTo>
                <a:cubicBezTo>
                  <a:pt x="188632" y="12929"/>
                  <a:pt x="188720" y="12896"/>
                  <a:pt x="188794" y="12822"/>
                </a:cubicBezTo>
                <a:cubicBezTo>
                  <a:pt x="189021" y="12618"/>
                  <a:pt x="188862" y="12233"/>
                  <a:pt x="188545" y="12233"/>
                </a:cubicBezTo>
                <a:close/>
                <a:moveTo>
                  <a:pt x="82459" y="12097"/>
                </a:moveTo>
                <a:lnTo>
                  <a:pt x="82753" y="12664"/>
                </a:lnTo>
                <a:lnTo>
                  <a:pt x="82187" y="12935"/>
                </a:lnTo>
                <a:cubicBezTo>
                  <a:pt x="82074" y="12754"/>
                  <a:pt x="81983" y="12550"/>
                  <a:pt x="81870" y="12369"/>
                </a:cubicBezTo>
                <a:lnTo>
                  <a:pt x="82459" y="12097"/>
                </a:lnTo>
                <a:close/>
                <a:moveTo>
                  <a:pt x="264864" y="12075"/>
                </a:moveTo>
                <a:cubicBezTo>
                  <a:pt x="264955" y="12256"/>
                  <a:pt x="265045" y="12460"/>
                  <a:pt x="265159" y="12641"/>
                </a:cubicBezTo>
                <a:lnTo>
                  <a:pt x="264592" y="12935"/>
                </a:lnTo>
                <a:lnTo>
                  <a:pt x="264298" y="12369"/>
                </a:lnTo>
                <a:lnTo>
                  <a:pt x="264864" y="12075"/>
                </a:lnTo>
                <a:close/>
                <a:moveTo>
                  <a:pt x="158425" y="11873"/>
                </a:moveTo>
                <a:cubicBezTo>
                  <a:pt x="158294" y="11873"/>
                  <a:pt x="158161" y="11921"/>
                  <a:pt x="158053" y="12029"/>
                </a:cubicBezTo>
                <a:cubicBezTo>
                  <a:pt x="157714" y="12369"/>
                  <a:pt x="157940" y="12958"/>
                  <a:pt x="158438" y="12958"/>
                </a:cubicBezTo>
                <a:cubicBezTo>
                  <a:pt x="158710" y="12958"/>
                  <a:pt x="158959" y="12732"/>
                  <a:pt x="158959" y="12437"/>
                </a:cubicBezTo>
                <a:cubicBezTo>
                  <a:pt x="158975" y="12097"/>
                  <a:pt x="158706" y="11873"/>
                  <a:pt x="158425" y="11873"/>
                </a:cubicBezTo>
                <a:close/>
                <a:moveTo>
                  <a:pt x="117119" y="12097"/>
                </a:moveTo>
                <a:lnTo>
                  <a:pt x="117413" y="12686"/>
                </a:lnTo>
                <a:lnTo>
                  <a:pt x="116847" y="12981"/>
                </a:lnTo>
                <a:lnTo>
                  <a:pt x="116530" y="12437"/>
                </a:lnTo>
                <a:lnTo>
                  <a:pt x="117119" y="12097"/>
                </a:lnTo>
                <a:close/>
                <a:moveTo>
                  <a:pt x="128342" y="11639"/>
                </a:moveTo>
                <a:cubicBezTo>
                  <a:pt x="127736" y="11639"/>
                  <a:pt x="127417" y="12475"/>
                  <a:pt x="127992" y="12845"/>
                </a:cubicBezTo>
                <a:cubicBezTo>
                  <a:pt x="128060" y="12890"/>
                  <a:pt x="128106" y="12935"/>
                  <a:pt x="128173" y="12981"/>
                </a:cubicBezTo>
                <a:lnTo>
                  <a:pt x="128173" y="12958"/>
                </a:lnTo>
                <a:lnTo>
                  <a:pt x="128400" y="12958"/>
                </a:lnTo>
                <a:cubicBezTo>
                  <a:pt x="129148" y="12913"/>
                  <a:pt x="129261" y="11848"/>
                  <a:pt x="128536" y="11667"/>
                </a:cubicBezTo>
                <a:cubicBezTo>
                  <a:pt x="128469" y="11648"/>
                  <a:pt x="128404" y="11639"/>
                  <a:pt x="128342" y="11639"/>
                </a:cubicBezTo>
                <a:close/>
                <a:moveTo>
                  <a:pt x="138855" y="11878"/>
                </a:moveTo>
                <a:cubicBezTo>
                  <a:pt x="138725" y="11878"/>
                  <a:pt x="138592" y="11925"/>
                  <a:pt x="138481" y="12029"/>
                </a:cubicBezTo>
                <a:cubicBezTo>
                  <a:pt x="138118" y="12346"/>
                  <a:pt x="138345" y="12958"/>
                  <a:pt x="138843" y="12981"/>
                </a:cubicBezTo>
                <a:cubicBezTo>
                  <a:pt x="139138" y="12981"/>
                  <a:pt x="139387" y="12754"/>
                  <a:pt x="139410" y="12460"/>
                </a:cubicBezTo>
                <a:cubicBezTo>
                  <a:pt x="139425" y="12115"/>
                  <a:pt x="139148" y="11878"/>
                  <a:pt x="138855" y="11878"/>
                </a:cubicBezTo>
                <a:close/>
                <a:moveTo>
                  <a:pt x="245224" y="12075"/>
                </a:moveTo>
                <a:cubicBezTo>
                  <a:pt x="245314" y="12256"/>
                  <a:pt x="245427" y="12482"/>
                  <a:pt x="245518" y="12709"/>
                </a:cubicBezTo>
                <a:lnTo>
                  <a:pt x="244974" y="12981"/>
                </a:lnTo>
                <a:cubicBezTo>
                  <a:pt x="244884" y="12799"/>
                  <a:pt x="244771" y="12573"/>
                  <a:pt x="244680" y="12392"/>
                </a:cubicBezTo>
                <a:lnTo>
                  <a:pt x="245224" y="12075"/>
                </a:lnTo>
                <a:close/>
                <a:moveTo>
                  <a:pt x="198829" y="12754"/>
                </a:moveTo>
                <a:lnTo>
                  <a:pt x="198784" y="12822"/>
                </a:lnTo>
                <a:cubicBezTo>
                  <a:pt x="198875" y="12890"/>
                  <a:pt x="198965" y="12981"/>
                  <a:pt x="199056" y="13003"/>
                </a:cubicBezTo>
                <a:cubicBezTo>
                  <a:pt x="199124" y="13003"/>
                  <a:pt x="199215" y="12913"/>
                  <a:pt x="199283" y="12867"/>
                </a:cubicBezTo>
                <a:lnTo>
                  <a:pt x="199260" y="12799"/>
                </a:lnTo>
                <a:lnTo>
                  <a:pt x="198829" y="12754"/>
                </a:lnTo>
                <a:close/>
                <a:moveTo>
                  <a:pt x="77906" y="12165"/>
                </a:moveTo>
                <a:lnTo>
                  <a:pt x="78200" y="12732"/>
                </a:lnTo>
                <a:lnTo>
                  <a:pt x="77588" y="13026"/>
                </a:lnTo>
                <a:cubicBezTo>
                  <a:pt x="77498" y="12845"/>
                  <a:pt x="77385" y="12641"/>
                  <a:pt x="77271" y="12482"/>
                </a:cubicBezTo>
                <a:lnTo>
                  <a:pt x="77906" y="12165"/>
                </a:lnTo>
                <a:close/>
                <a:moveTo>
                  <a:pt x="97478" y="12143"/>
                </a:moveTo>
                <a:lnTo>
                  <a:pt x="97841" y="12754"/>
                </a:lnTo>
                <a:lnTo>
                  <a:pt x="97206" y="13026"/>
                </a:lnTo>
                <a:lnTo>
                  <a:pt x="96934" y="12414"/>
                </a:lnTo>
                <a:lnTo>
                  <a:pt x="97478" y="12143"/>
                </a:lnTo>
                <a:close/>
                <a:moveTo>
                  <a:pt x="173516" y="11940"/>
                </a:moveTo>
                <a:cubicBezTo>
                  <a:pt x="173383" y="11940"/>
                  <a:pt x="173249" y="11989"/>
                  <a:pt x="173140" y="12097"/>
                </a:cubicBezTo>
                <a:cubicBezTo>
                  <a:pt x="172778" y="12414"/>
                  <a:pt x="173005" y="13026"/>
                  <a:pt x="173503" y="13026"/>
                </a:cubicBezTo>
                <a:cubicBezTo>
                  <a:pt x="173797" y="13026"/>
                  <a:pt x="174047" y="12777"/>
                  <a:pt x="174069" y="12482"/>
                </a:cubicBezTo>
                <a:cubicBezTo>
                  <a:pt x="174069" y="12159"/>
                  <a:pt x="173797" y="11940"/>
                  <a:pt x="173516" y="11940"/>
                </a:cubicBezTo>
                <a:close/>
                <a:moveTo>
                  <a:pt x="260265" y="12165"/>
                </a:moveTo>
                <a:lnTo>
                  <a:pt x="260560" y="12732"/>
                </a:lnTo>
                <a:lnTo>
                  <a:pt x="260016" y="13026"/>
                </a:lnTo>
                <a:lnTo>
                  <a:pt x="259699" y="12460"/>
                </a:lnTo>
                <a:lnTo>
                  <a:pt x="260265" y="12165"/>
                </a:lnTo>
                <a:close/>
                <a:moveTo>
                  <a:pt x="279883" y="12143"/>
                </a:moveTo>
                <a:lnTo>
                  <a:pt x="280268" y="12732"/>
                </a:lnTo>
                <a:lnTo>
                  <a:pt x="279634" y="13026"/>
                </a:lnTo>
                <a:lnTo>
                  <a:pt x="279362" y="12437"/>
                </a:lnTo>
                <a:lnTo>
                  <a:pt x="279883" y="12143"/>
                </a:lnTo>
                <a:close/>
                <a:moveTo>
                  <a:pt x="153922" y="12005"/>
                </a:moveTo>
                <a:cubicBezTo>
                  <a:pt x="153910" y="12005"/>
                  <a:pt x="153898" y="12006"/>
                  <a:pt x="153885" y="12007"/>
                </a:cubicBezTo>
                <a:lnTo>
                  <a:pt x="153908" y="12007"/>
                </a:lnTo>
                <a:cubicBezTo>
                  <a:pt x="153432" y="12007"/>
                  <a:pt x="153183" y="12573"/>
                  <a:pt x="153523" y="12890"/>
                </a:cubicBezTo>
                <a:cubicBezTo>
                  <a:pt x="153635" y="13002"/>
                  <a:pt x="153772" y="13053"/>
                  <a:pt x="153905" y="13053"/>
                </a:cubicBezTo>
                <a:cubicBezTo>
                  <a:pt x="154175" y="13053"/>
                  <a:pt x="154429" y="12846"/>
                  <a:pt x="154429" y="12528"/>
                </a:cubicBezTo>
                <a:cubicBezTo>
                  <a:pt x="154429" y="12246"/>
                  <a:pt x="154200" y="12005"/>
                  <a:pt x="153922" y="12005"/>
                </a:cubicBezTo>
                <a:close/>
                <a:moveTo>
                  <a:pt x="3988" y="12188"/>
                </a:moveTo>
                <a:lnTo>
                  <a:pt x="4282" y="12799"/>
                </a:lnTo>
                <a:lnTo>
                  <a:pt x="3738" y="13071"/>
                </a:lnTo>
                <a:lnTo>
                  <a:pt x="3467" y="12482"/>
                </a:lnTo>
                <a:lnTo>
                  <a:pt x="3988" y="12188"/>
                </a:lnTo>
                <a:close/>
                <a:moveTo>
                  <a:pt x="112565" y="12233"/>
                </a:moveTo>
                <a:cubicBezTo>
                  <a:pt x="112633" y="12392"/>
                  <a:pt x="112747" y="12596"/>
                  <a:pt x="112837" y="12777"/>
                </a:cubicBezTo>
                <a:lnTo>
                  <a:pt x="112248" y="13071"/>
                </a:lnTo>
                <a:cubicBezTo>
                  <a:pt x="112158" y="12890"/>
                  <a:pt x="112044" y="12686"/>
                  <a:pt x="111954" y="12550"/>
                </a:cubicBezTo>
                <a:lnTo>
                  <a:pt x="112565" y="12233"/>
                </a:lnTo>
                <a:close/>
                <a:moveTo>
                  <a:pt x="240716" y="12211"/>
                </a:moveTo>
                <a:lnTo>
                  <a:pt x="240987" y="12777"/>
                </a:lnTo>
                <a:lnTo>
                  <a:pt x="240398" y="13071"/>
                </a:lnTo>
                <a:lnTo>
                  <a:pt x="240081" y="12528"/>
                </a:lnTo>
                <a:lnTo>
                  <a:pt x="240716" y="12211"/>
                </a:lnTo>
                <a:close/>
                <a:moveTo>
                  <a:pt x="19052" y="12211"/>
                </a:moveTo>
                <a:lnTo>
                  <a:pt x="19347" y="12845"/>
                </a:lnTo>
                <a:lnTo>
                  <a:pt x="18758" y="13117"/>
                </a:lnTo>
                <a:lnTo>
                  <a:pt x="18440" y="12550"/>
                </a:lnTo>
                <a:lnTo>
                  <a:pt x="19052" y="12211"/>
                </a:lnTo>
                <a:close/>
                <a:moveTo>
                  <a:pt x="275353" y="12256"/>
                </a:moveTo>
                <a:lnTo>
                  <a:pt x="275647" y="12822"/>
                </a:lnTo>
                <a:lnTo>
                  <a:pt x="275058" y="13117"/>
                </a:lnTo>
                <a:cubicBezTo>
                  <a:pt x="274945" y="12913"/>
                  <a:pt x="274786" y="12709"/>
                  <a:pt x="274673" y="12528"/>
                </a:cubicBezTo>
                <a:lnTo>
                  <a:pt x="275353" y="12256"/>
                </a:lnTo>
                <a:close/>
                <a:moveTo>
                  <a:pt x="184014" y="12233"/>
                </a:moveTo>
                <a:cubicBezTo>
                  <a:pt x="183606" y="12233"/>
                  <a:pt x="183402" y="12709"/>
                  <a:pt x="183697" y="13003"/>
                </a:cubicBezTo>
                <a:cubicBezTo>
                  <a:pt x="183786" y="13092"/>
                  <a:pt x="183899" y="13133"/>
                  <a:pt x="184011" y="13133"/>
                </a:cubicBezTo>
                <a:cubicBezTo>
                  <a:pt x="184241" y="13133"/>
                  <a:pt x="184467" y="12961"/>
                  <a:pt x="184467" y="12686"/>
                </a:cubicBezTo>
                <a:cubicBezTo>
                  <a:pt x="184467" y="12437"/>
                  <a:pt x="184263" y="12233"/>
                  <a:pt x="184014" y="12233"/>
                </a:cubicBezTo>
                <a:close/>
                <a:moveTo>
                  <a:pt x="73330" y="12256"/>
                </a:moveTo>
                <a:lnTo>
                  <a:pt x="73624" y="12867"/>
                </a:lnTo>
                <a:lnTo>
                  <a:pt x="73058" y="13139"/>
                </a:lnTo>
                <a:lnTo>
                  <a:pt x="72741" y="12573"/>
                </a:lnTo>
                <a:lnTo>
                  <a:pt x="73330" y="12256"/>
                </a:lnTo>
                <a:close/>
                <a:moveTo>
                  <a:pt x="92947" y="12233"/>
                </a:moveTo>
                <a:lnTo>
                  <a:pt x="93219" y="12845"/>
                </a:lnTo>
                <a:lnTo>
                  <a:pt x="92698" y="13139"/>
                </a:lnTo>
                <a:lnTo>
                  <a:pt x="92313" y="12528"/>
                </a:lnTo>
                <a:lnTo>
                  <a:pt x="92947" y="12233"/>
                </a:lnTo>
                <a:close/>
                <a:moveTo>
                  <a:pt x="255735" y="12278"/>
                </a:moveTo>
                <a:cubicBezTo>
                  <a:pt x="255825" y="12460"/>
                  <a:pt x="255939" y="12664"/>
                  <a:pt x="256029" y="12822"/>
                </a:cubicBezTo>
                <a:lnTo>
                  <a:pt x="255486" y="13139"/>
                </a:lnTo>
                <a:cubicBezTo>
                  <a:pt x="255372" y="12958"/>
                  <a:pt x="255282" y="12754"/>
                  <a:pt x="255191" y="12573"/>
                </a:cubicBezTo>
                <a:lnTo>
                  <a:pt x="255735" y="12278"/>
                </a:lnTo>
                <a:close/>
                <a:moveTo>
                  <a:pt x="149353" y="12093"/>
                </a:moveTo>
                <a:cubicBezTo>
                  <a:pt x="149219" y="12093"/>
                  <a:pt x="149082" y="12143"/>
                  <a:pt x="148969" y="12256"/>
                </a:cubicBezTo>
                <a:cubicBezTo>
                  <a:pt x="148652" y="12596"/>
                  <a:pt x="148879" y="13162"/>
                  <a:pt x="149354" y="13162"/>
                </a:cubicBezTo>
                <a:cubicBezTo>
                  <a:pt x="149649" y="13162"/>
                  <a:pt x="149898" y="12913"/>
                  <a:pt x="149898" y="12618"/>
                </a:cubicBezTo>
                <a:cubicBezTo>
                  <a:pt x="149883" y="12300"/>
                  <a:pt x="149624" y="12093"/>
                  <a:pt x="149353" y="12093"/>
                </a:cubicBezTo>
                <a:close/>
                <a:moveTo>
                  <a:pt x="214098" y="12482"/>
                </a:moveTo>
                <a:cubicBezTo>
                  <a:pt x="213781" y="12482"/>
                  <a:pt x="213622" y="12845"/>
                  <a:pt x="213826" y="13071"/>
                </a:cubicBezTo>
                <a:cubicBezTo>
                  <a:pt x="213903" y="13149"/>
                  <a:pt x="213999" y="13184"/>
                  <a:pt x="214092" y="13184"/>
                </a:cubicBezTo>
                <a:cubicBezTo>
                  <a:pt x="214271" y="13184"/>
                  <a:pt x="214438" y="13054"/>
                  <a:pt x="214438" y="12845"/>
                </a:cubicBezTo>
                <a:cubicBezTo>
                  <a:pt x="214438" y="12641"/>
                  <a:pt x="214302" y="12482"/>
                  <a:pt x="214098" y="12482"/>
                </a:cubicBezTo>
                <a:close/>
                <a:moveTo>
                  <a:pt x="107989" y="12324"/>
                </a:moveTo>
                <a:cubicBezTo>
                  <a:pt x="108057" y="12505"/>
                  <a:pt x="108171" y="12709"/>
                  <a:pt x="108261" y="12890"/>
                </a:cubicBezTo>
                <a:lnTo>
                  <a:pt x="107717" y="13185"/>
                </a:lnTo>
                <a:lnTo>
                  <a:pt x="107423" y="12618"/>
                </a:lnTo>
                <a:lnTo>
                  <a:pt x="107989" y="12324"/>
                </a:lnTo>
                <a:close/>
                <a:moveTo>
                  <a:pt x="194503" y="12573"/>
                </a:moveTo>
                <a:cubicBezTo>
                  <a:pt x="194095" y="12573"/>
                  <a:pt x="194095" y="13185"/>
                  <a:pt x="194503" y="13185"/>
                </a:cubicBezTo>
                <a:cubicBezTo>
                  <a:pt x="194684" y="13185"/>
                  <a:pt x="194774" y="13071"/>
                  <a:pt x="194797" y="12867"/>
                </a:cubicBezTo>
                <a:cubicBezTo>
                  <a:pt x="194797" y="12709"/>
                  <a:pt x="194661" y="12596"/>
                  <a:pt x="194503" y="12573"/>
                </a:cubicBezTo>
                <a:close/>
                <a:moveTo>
                  <a:pt x="227752" y="11883"/>
                </a:moveTo>
                <a:cubicBezTo>
                  <a:pt x="227603" y="11883"/>
                  <a:pt x="227451" y="11935"/>
                  <a:pt x="227327" y="12052"/>
                </a:cubicBezTo>
                <a:cubicBezTo>
                  <a:pt x="226897" y="12460"/>
                  <a:pt x="227169" y="13162"/>
                  <a:pt x="227735" y="13185"/>
                </a:cubicBezTo>
                <a:cubicBezTo>
                  <a:pt x="228098" y="13185"/>
                  <a:pt x="228392" y="12890"/>
                  <a:pt x="228392" y="12550"/>
                </a:cubicBezTo>
                <a:lnTo>
                  <a:pt x="228415" y="12550"/>
                </a:lnTo>
                <a:cubicBezTo>
                  <a:pt x="228431" y="12156"/>
                  <a:pt x="228095" y="11883"/>
                  <a:pt x="227752" y="11883"/>
                </a:cubicBezTo>
                <a:close/>
                <a:moveTo>
                  <a:pt x="236117" y="12256"/>
                </a:moveTo>
                <a:cubicBezTo>
                  <a:pt x="236208" y="12437"/>
                  <a:pt x="236321" y="12686"/>
                  <a:pt x="236411" y="12890"/>
                </a:cubicBezTo>
                <a:lnTo>
                  <a:pt x="235845" y="13185"/>
                </a:lnTo>
                <a:cubicBezTo>
                  <a:pt x="235754" y="13003"/>
                  <a:pt x="235619" y="12799"/>
                  <a:pt x="235528" y="12618"/>
                </a:cubicBezTo>
                <a:lnTo>
                  <a:pt x="236117" y="12256"/>
                </a:lnTo>
                <a:close/>
                <a:moveTo>
                  <a:pt x="134267" y="11961"/>
                </a:moveTo>
                <a:cubicBezTo>
                  <a:pt x="133724" y="11984"/>
                  <a:pt x="133452" y="12641"/>
                  <a:pt x="133837" y="13026"/>
                </a:cubicBezTo>
                <a:cubicBezTo>
                  <a:pt x="133958" y="13140"/>
                  <a:pt x="134105" y="13191"/>
                  <a:pt x="134251" y="13191"/>
                </a:cubicBezTo>
                <a:cubicBezTo>
                  <a:pt x="134570" y="13191"/>
                  <a:pt x="134879" y="12946"/>
                  <a:pt x="134879" y="12573"/>
                </a:cubicBezTo>
                <a:cubicBezTo>
                  <a:pt x="134879" y="12233"/>
                  <a:pt x="134607" y="11961"/>
                  <a:pt x="134267" y="11961"/>
                </a:cubicBezTo>
                <a:close/>
                <a:moveTo>
                  <a:pt x="218668" y="12278"/>
                </a:moveTo>
                <a:cubicBezTo>
                  <a:pt x="218257" y="12278"/>
                  <a:pt x="218068" y="12761"/>
                  <a:pt x="218334" y="13049"/>
                </a:cubicBezTo>
                <a:cubicBezTo>
                  <a:pt x="218434" y="13149"/>
                  <a:pt x="218558" y="13194"/>
                  <a:pt x="218678" y="13194"/>
                </a:cubicBezTo>
                <a:cubicBezTo>
                  <a:pt x="218912" y="13194"/>
                  <a:pt x="219135" y="13023"/>
                  <a:pt x="219150" y="12754"/>
                </a:cubicBezTo>
                <a:cubicBezTo>
                  <a:pt x="219150" y="12482"/>
                  <a:pt x="218946" y="12278"/>
                  <a:pt x="218696" y="12278"/>
                </a:cubicBezTo>
                <a:cubicBezTo>
                  <a:pt x="218687" y="12278"/>
                  <a:pt x="218678" y="12278"/>
                  <a:pt x="218668" y="12278"/>
                </a:cubicBezTo>
                <a:close/>
                <a:moveTo>
                  <a:pt x="168950" y="12052"/>
                </a:moveTo>
                <a:cubicBezTo>
                  <a:pt x="168429" y="12052"/>
                  <a:pt x="168179" y="12664"/>
                  <a:pt x="168519" y="13026"/>
                </a:cubicBezTo>
                <a:cubicBezTo>
                  <a:pt x="168637" y="13144"/>
                  <a:pt x="168782" y="13197"/>
                  <a:pt x="168923" y="13197"/>
                </a:cubicBezTo>
                <a:cubicBezTo>
                  <a:pt x="169215" y="13197"/>
                  <a:pt x="169493" y="12970"/>
                  <a:pt x="169493" y="12618"/>
                </a:cubicBezTo>
                <a:cubicBezTo>
                  <a:pt x="169493" y="12324"/>
                  <a:pt x="169244" y="12075"/>
                  <a:pt x="168950" y="12052"/>
                </a:cubicBezTo>
                <a:close/>
                <a:moveTo>
                  <a:pt x="223227" y="12052"/>
                </a:moveTo>
                <a:cubicBezTo>
                  <a:pt x="222706" y="12052"/>
                  <a:pt x="222457" y="12664"/>
                  <a:pt x="222819" y="13026"/>
                </a:cubicBezTo>
                <a:cubicBezTo>
                  <a:pt x="222937" y="13144"/>
                  <a:pt x="223082" y="13197"/>
                  <a:pt x="223223" y="13197"/>
                </a:cubicBezTo>
                <a:cubicBezTo>
                  <a:pt x="223515" y="13197"/>
                  <a:pt x="223793" y="12970"/>
                  <a:pt x="223793" y="12618"/>
                </a:cubicBezTo>
                <a:cubicBezTo>
                  <a:pt x="223793" y="12324"/>
                  <a:pt x="223522" y="12052"/>
                  <a:pt x="223227" y="12052"/>
                </a:cubicBezTo>
                <a:close/>
                <a:moveTo>
                  <a:pt x="209612" y="12709"/>
                </a:moveTo>
                <a:cubicBezTo>
                  <a:pt x="209454" y="12709"/>
                  <a:pt x="209250" y="12709"/>
                  <a:pt x="209273" y="12958"/>
                </a:cubicBezTo>
                <a:cubicBezTo>
                  <a:pt x="209292" y="13096"/>
                  <a:pt x="209380" y="13216"/>
                  <a:pt x="209507" y="13216"/>
                </a:cubicBezTo>
                <a:cubicBezTo>
                  <a:pt x="209526" y="13216"/>
                  <a:pt x="209546" y="13213"/>
                  <a:pt x="209567" y="13207"/>
                </a:cubicBezTo>
                <a:cubicBezTo>
                  <a:pt x="209703" y="13185"/>
                  <a:pt x="209794" y="13071"/>
                  <a:pt x="209907" y="12981"/>
                </a:cubicBezTo>
                <a:lnTo>
                  <a:pt x="209884" y="12867"/>
                </a:lnTo>
                <a:cubicBezTo>
                  <a:pt x="209794" y="12799"/>
                  <a:pt x="209703" y="12732"/>
                  <a:pt x="209612" y="12709"/>
                </a:cubicBezTo>
                <a:close/>
                <a:moveTo>
                  <a:pt x="45387" y="11797"/>
                </a:moveTo>
                <a:cubicBezTo>
                  <a:pt x="45036" y="11797"/>
                  <a:pt x="44685" y="12029"/>
                  <a:pt x="44696" y="12505"/>
                </a:cubicBezTo>
                <a:cubicBezTo>
                  <a:pt x="44696" y="12799"/>
                  <a:pt x="44854" y="13071"/>
                  <a:pt x="45126" y="13185"/>
                </a:cubicBezTo>
                <a:cubicBezTo>
                  <a:pt x="45199" y="13207"/>
                  <a:pt x="45273" y="13218"/>
                  <a:pt x="45346" y="13218"/>
                </a:cubicBezTo>
                <a:cubicBezTo>
                  <a:pt x="45635" y="13218"/>
                  <a:pt x="45906" y="13048"/>
                  <a:pt x="46032" y="12777"/>
                </a:cubicBezTo>
                <a:cubicBezTo>
                  <a:pt x="46032" y="12709"/>
                  <a:pt x="46055" y="12618"/>
                  <a:pt x="46078" y="12550"/>
                </a:cubicBezTo>
                <a:cubicBezTo>
                  <a:pt x="46124" y="12052"/>
                  <a:pt x="45755" y="11797"/>
                  <a:pt x="45387" y="11797"/>
                </a:cubicBezTo>
                <a:close/>
                <a:moveTo>
                  <a:pt x="270777" y="12369"/>
                </a:moveTo>
                <a:cubicBezTo>
                  <a:pt x="270867" y="12550"/>
                  <a:pt x="270981" y="12754"/>
                  <a:pt x="271071" y="12935"/>
                </a:cubicBezTo>
                <a:lnTo>
                  <a:pt x="270505" y="13230"/>
                </a:lnTo>
                <a:lnTo>
                  <a:pt x="270210" y="12686"/>
                </a:lnTo>
                <a:lnTo>
                  <a:pt x="270777" y="12369"/>
                </a:lnTo>
                <a:close/>
                <a:moveTo>
                  <a:pt x="14499" y="12346"/>
                </a:moveTo>
                <a:lnTo>
                  <a:pt x="14816" y="12958"/>
                </a:lnTo>
                <a:lnTo>
                  <a:pt x="14250" y="13253"/>
                </a:lnTo>
                <a:lnTo>
                  <a:pt x="13932" y="12686"/>
                </a:lnTo>
                <a:lnTo>
                  <a:pt x="14499" y="12346"/>
                </a:lnTo>
                <a:close/>
                <a:moveTo>
                  <a:pt x="88349" y="12369"/>
                </a:moveTo>
                <a:lnTo>
                  <a:pt x="88643" y="12935"/>
                </a:lnTo>
                <a:lnTo>
                  <a:pt x="88100" y="13253"/>
                </a:lnTo>
                <a:lnTo>
                  <a:pt x="87782" y="12686"/>
                </a:lnTo>
                <a:lnTo>
                  <a:pt x="88349" y="12369"/>
                </a:lnTo>
                <a:close/>
                <a:moveTo>
                  <a:pt x="251204" y="12392"/>
                </a:moveTo>
                <a:lnTo>
                  <a:pt x="251476" y="12981"/>
                </a:lnTo>
                <a:lnTo>
                  <a:pt x="250887" y="13275"/>
                </a:lnTo>
                <a:lnTo>
                  <a:pt x="250592" y="12686"/>
                </a:lnTo>
                <a:lnTo>
                  <a:pt x="251204" y="12392"/>
                </a:lnTo>
                <a:close/>
                <a:moveTo>
                  <a:pt x="164436" y="12164"/>
                </a:moveTo>
                <a:cubicBezTo>
                  <a:pt x="164423" y="12164"/>
                  <a:pt x="164410" y="12164"/>
                  <a:pt x="164396" y="12165"/>
                </a:cubicBezTo>
                <a:cubicBezTo>
                  <a:pt x="163898" y="12165"/>
                  <a:pt x="163649" y="12777"/>
                  <a:pt x="164011" y="13117"/>
                </a:cubicBezTo>
                <a:cubicBezTo>
                  <a:pt x="164130" y="13236"/>
                  <a:pt x="164273" y="13289"/>
                  <a:pt x="164412" y="13289"/>
                </a:cubicBezTo>
                <a:cubicBezTo>
                  <a:pt x="164697" y="13289"/>
                  <a:pt x="164963" y="13066"/>
                  <a:pt x="164963" y="12732"/>
                </a:cubicBezTo>
                <a:cubicBezTo>
                  <a:pt x="164963" y="12406"/>
                  <a:pt x="164734" y="12164"/>
                  <a:pt x="164436" y="12164"/>
                </a:cubicBezTo>
                <a:close/>
                <a:moveTo>
                  <a:pt x="144778" y="12188"/>
                </a:moveTo>
                <a:cubicBezTo>
                  <a:pt x="144280" y="12188"/>
                  <a:pt x="144054" y="12799"/>
                  <a:pt x="144393" y="13139"/>
                </a:cubicBezTo>
                <a:cubicBezTo>
                  <a:pt x="144501" y="13247"/>
                  <a:pt x="144634" y="13296"/>
                  <a:pt x="144766" y="13296"/>
                </a:cubicBezTo>
                <a:cubicBezTo>
                  <a:pt x="145048" y="13296"/>
                  <a:pt x="145322" y="13072"/>
                  <a:pt x="145322" y="12732"/>
                </a:cubicBezTo>
                <a:cubicBezTo>
                  <a:pt x="145322" y="12437"/>
                  <a:pt x="145073" y="12188"/>
                  <a:pt x="144778" y="12188"/>
                </a:cubicBezTo>
                <a:close/>
                <a:moveTo>
                  <a:pt x="266223" y="12460"/>
                </a:moveTo>
                <a:cubicBezTo>
                  <a:pt x="266314" y="12641"/>
                  <a:pt x="266427" y="12845"/>
                  <a:pt x="266518" y="13026"/>
                </a:cubicBezTo>
                <a:lnTo>
                  <a:pt x="265951" y="13298"/>
                </a:lnTo>
                <a:cubicBezTo>
                  <a:pt x="265861" y="13117"/>
                  <a:pt x="265770" y="12935"/>
                  <a:pt x="265657" y="12732"/>
                </a:cubicBezTo>
                <a:lnTo>
                  <a:pt x="266223" y="12460"/>
                </a:lnTo>
                <a:close/>
                <a:moveTo>
                  <a:pt x="179438" y="12256"/>
                </a:moveTo>
                <a:cubicBezTo>
                  <a:pt x="178985" y="12256"/>
                  <a:pt x="178736" y="12799"/>
                  <a:pt x="179053" y="13139"/>
                </a:cubicBezTo>
                <a:cubicBezTo>
                  <a:pt x="179165" y="13252"/>
                  <a:pt x="179302" y="13302"/>
                  <a:pt x="179436" y="13302"/>
                </a:cubicBezTo>
                <a:cubicBezTo>
                  <a:pt x="179705" y="13302"/>
                  <a:pt x="179959" y="13095"/>
                  <a:pt x="179959" y="12777"/>
                </a:cubicBezTo>
                <a:cubicBezTo>
                  <a:pt x="179959" y="12505"/>
                  <a:pt x="179733" y="12256"/>
                  <a:pt x="179438" y="12256"/>
                </a:cubicBezTo>
                <a:close/>
                <a:moveTo>
                  <a:pt x="123031" y="12369"/>
                </a:moveTo>
                <a:lnTo>
                  <a:pt x="123348" y="13026"/>
                </a:lnTo>
                <a:cubicBezTo>
                  <a:pt x="123235" y="13049"/>
                  <a:pt x="123122" y="13071"/>
                  <a:pt x="123031" y="13117"/>
                </a:cubicBezTo>
                <a:cubicBezTo>
                  <a:pt x="122941" y="13185"/>
                  <a:pt x="122850" y="13253"/>
                  <a:pt x="122759" y="13321"/>
                </a:cubicBezTo>
                <a:cubicBezTo>
                  <a:pt x="122646" y="13117"/>
                  <a:pt x="122533" y="12890"/>
                  <a:pt x="122420" y="12709"/>
                </a:cubicBezTo>
                <a:lnTo>
                  <a:pt x="123031" y="12369"/>
                </a:lnTo>
                <a:close/>
                <a:moveTo>
                  <a:pt x="83818" y="12482"/>
                </a:moveTo>
                <a:lnTo>
                  <a:pt x="84113" y="13049"/>
                </a:lnTo>
                <a:lnTo>
                  <a:pt x="83546" y="13343"/>
                </a:lnTo>
                <a:lnTo>
                  <a:pt x="83252" y="12777"/>
                </a:lnTo>
                <a:lnTo>
                  <a:pt x="83818" y="12482"/>
                </a:lnTo>
                <a:close/>
                <a:moveTo>
                  <a:pt x="9968" y="12482"/>
                </a:moveTo>
                <a:lnTo>
                  <a:pt x="10240" y="13094"/>
                </a:lnTo>
                <a:lnTo>
                  <a:pt x="9651" y="13366"/>
                </a:lnTo>
                <a:lnTo>
                  <a:pt x="9356" y="12777"/>
                </a:lnTo>
                <a:lnTo>
                  <a:pt x="9968" y="12482"/>
                </a:lnTo>
                <a:close/>
                <a:moveTo>
                  <a:pt x="129721" y="12023"/>
                </a:moveTo>
                <a:cubicBezTo>
                  <a:pt x="129133" y="12023"/>
                  <a:pt x="128797" y="12818"/>
                  <a:pt x="129329" y="13207"/>
                </a:cubicBezTo>
                <a:cubicBezTo>
                  <a:pt x="129397" y="13275"/>
                  <a:pt x="129487" y="13321"/>
                  <a:pt x="129555" y="13366"/>
                </a:cubicBezTo>
                <a:lnTo>
                  <a:pt x="129782" y="13366"/>
                </a:lnTo>
                <a:cubicBezTo>
                  <a:pt x="130507" y="13298"/>
                  <a:pt x="130620" y="12278"/>
                  <a:pt x="129918" y="12052"/>
                </a:cubicBezTo>
                <a:cubicBezTo>
                  <a:pt x="129850" y="12032"/>
                  <a:pt x="129784" y="12023"/>
                  <a:pt x="129721" y="12023"/>
                </a:cubicBezTo>
                <a:close/>
                <a:moveTo>
                  <a:pt x="205067" y="12886"/>
                </a:moveTo>
                <a:cubicBezTo>
                  <a:pt x="205050" y="12886"/>
                  <a:pt x="205033" y="12887"/>
                  <a:pt x="205014" y="12890"/>
                </a:cubicBezTo>
                <a:cubicBezTo>
                  <a:pt x="204987" y="12890"/>
                  <a:pt x="204960" y="12889"/>
                  <a:pt x="204932" y="12889"/>
                </a:cubicBezTo>
                <a:cubicBezTo>
                  <a:pt x="204794" y="12889"/>
                  <a:pt x="204659" y="12905"/>
                  <a:pt x="204697" y="13094"/>
                </a:cubicBezTo>
                <a:cubicBezTo>
                  <a:pt x="204719" y="13230"/>
                  <a:pt x="204810" y="13321"/>
                  <a:pt x="204946" y="13366"/>
                </a:cubicBezTo>
                <a:cubicBezTo>
                  <a:pt x="205059" y="13366"/>
                  <a:pt x="205172" y="13253"/>
                  <a:pt x="205286" y="13162"/>
                </a:cubicBezTo>
                <a:cubicBezTo>
                  <a:pt x="205246" y="12963"/>
                  <a:pt x="205188" y="12886"/>
                  <a:pt x="205067" y="12886"/>
                </a:cubicBezTo>
                <a:close/>
                <a:moveTo>
                  <a:pt x="159883" y="12254"/>
                </a:moveTo>
                <a:cubicBezTo>
                  <a:pt x="159870" y="12254"/>
                  <a:pt x="159856" y="12255"/>
                  <a:pt x="159843" y="12256"/>
                </a:cubicBezTo>
                <a:lnTo>
                  <a:pt x="159866" y="12256"/>
                </a:lnTo>
                <a:cubicBezTo>
                  <a:pt x="159367" y="12278"/>
                  <a:pt x="159141" y="12890"/>
                  <a:pt x="159480" y="13230"/>
                </a:cubicBezTo>
                <a:cubicBezTo>
                  <a:pt x="159596" y="13338"/>
                  <a:pt x="159736" y="13386"/>
                  <a:pt x="159874" y="13386"/>
                </a:cubicBezTo>
                <a:cubicBezTo>
                  <a:pt x="160170" y="13386"/>
                  <a:pt x="160455" y="13162"/>
                  <a:pt x="160455" y="12822"/>
                </a:cubicBezTo>
                <a:cubicBezTo>
                  <a:pt x="160455" y="12497"/>
                  <a:pt x="160184" y="12254"/>
                  <a:pt x="159883" y="12254"/>
                </a:cubicBezTo>
                <a:close/>
                <a:moveTo>
                  <a:pt x="64200" y="12482"/>
                </a:moveTo>
                <a:lnTo>
                  <a:pt x="64495" y="13117"/>
                </a:lnTo>
                <a:lnTo>
                  <a:pt x="63928" y="13388"/>
                </a:lnTo>
                <a:lnTo>
                  <a:pt x="63611" y="12822"/>
                </a:lnTo>
                <a:lnTo>
                  <a:pt x="64200" y="12482"/>
                </a:lnTo>
                <a:close/>
                <a:moveTo>
                  <a:pt x="68776" y="12346"/>
                </a:moveTo>
                <a:lnTo>
                  <a:pt x="69071" y="12981"/>
                </a:lnTo>
                <a:lnTo>
                  <a:pt x="68436" y="13388"/>
                </a:lnTo>
                <a:cubicBezTo>
                  <a:pt x="68459" y="13117"/>
                  <a:pt x="68346" y="12845"/>
                  <a:pt x="68119" y="12709"/>
                </a:cubicBezTo>
                <a:lnTo>
                  <a:pt x="68776" y="12346"/>
                </a:lnTo>
                <a:close/>
                <a:moveTo>
                  <a:pt x="118478" y="12528"/>
                </a:moveTo>
                <a:lnTo>
                  <a:pt x="118772" y="13094"/>
                </a:lnTo>
                <a:lnTo>
                  <a:pt x="118206" y="13388"/>
                </a:lnTo>
                <a:cubicBezTo>
                  <a:pt x="118115" y="13207"/>
                  <a:pt x="118002" y="13003"/>
                  <a:pt x="117911" y="12822"/>
                </a:cubicBezTo>
                <a:lnTo>
                  <a:pt x="118478" y="12528"/>
                </a:lnTo>
                <a:close/>
                <a:moveTo>
                  <a:pt x="246628" y="12528"/>
                </a:moveTo>
                <a:lnTo>
                  <a:pt x="246900" y="13094"/>
                </a:lnTo>
                <a:lnTo>
                  <a:pt x="246334" y="13388"/>
                </a:lnTo>
                <a:lnTo>
                  <a:pt x="246062" y="12822"/>
                </a:lnTo>
                <a:lnTo>
                  <a:pt x="246628" y="12528"/>
                </a:lnTo>
                <a:close/>
                <a:moveTo>
                  <a:pt x="189927" y="12573"/>
                </a:moveTo>
                <a:cubicBezTo>
                  <a:pt x="189564" y="12596"/>
                  <a:pt x="189383" y="13026"/>
                  <a:pt x="189632" y="13275"/>
                </a:cubicBezTo>
                <a:cubicBezTo>
                  <a:pt x="189712" y="13355"/>
                  <a:pt x="189810" y="13390"/>
                  <a:pt x="189906" y="13390"/>
                </a:cubicBezTo>
                <a:cubicBezTo>
                  <a:pt x="190112" y="13390"/>
                  <a:pt x="190312" y="13228"/>
                  <a:pt x="190312" y="12981"/>
                </a:cubicBezTo>
                <a:cubicBezTo>
                  <a:pt x="190312" y="12777"/>
                  <a:pt x="190153" y="12596"/>
                  <a:pt x="189927" y="12596"/>
                </a:cubicBezTo>
                <a:lnTo>
                  <a:pt x="189927" y="12573"/>
                </a:lnTo>
                <a:close/>
                <a:moveTo>
                  <a:pt x="103436" y="12437"/>
                </a:moveTo>
                <a:lnTo>
                  <a:pt x="103708" y="13026"/>
                </a:lnTo>
                <a:lnTo>
                  <a:pt x="103141" y="13411"/>
                </a:lnTo>
                <a:cubicBezTo>
                  <a:pt x="103051" y="13207"/>
                  <a:pt x="102960" y="12958"/>
                  <a:pt x="102870" y="12732"/>
                </a:cubicBezTo>
                <a:lnTo>
                  <a:pt x="103436" y="12437"/>
                </a:lnTo>
                <a:close/>
                <a:moveTo>
                  <a:pt x="79287" y="12573"/>
                </a:moveTo>
                <a:lnTo>
                  <a:pt x="79582" y="13139"/>
                </a:lnTo>
                <a:lnTo>
                  <a:pt x="78970" y="13434"/>
                </a:lnTo>
                <a:cubicBezTo>
                  <a:pt x="78880" y="13253"/>
                  <a:pt x="78766" y="13049"/>
                  <a:pt x="78676" y="12890"/>
                </a:cubicBezTo>
                <a:lnTo>
                  <a:pt x="79287" y="12573"/>
                </a:lnTo>
                <a:close/>
                <a:moveTo>
                  <a:pt x="98837" y="12550"/>
                </a:moveTo>
                <a:lnTo>
                  <a:pt x="99132" y="13139"/>
                </a:lnTo>
                <a:lnTo>
                  <a:pt x="98611" y="13434"/>
                </a:lnTo>
                <a:lnTo>
                  <a:pt x="98226" y="12845"/>
                </a:lnTo>
                <a:lnTo>
                  <a:pt x="98837" y="12550"/>
                </a:lnTo>
                <a:close/>
                <a:moveTo>
                  <a:pt x="261647" y="12596"/>
                </a:moveTo>
                <a:cubicBezTo>
                  <a:pt x="261738" y="12777"/>
                  <a:pt x="261851" y="12958"/>
                  <a:pt x="261942" y="13162"/>
                </a:cubicBezTo>
                <a:lnTo>
                  <a:pt x="261375" y="13434"/>
                </a:lnTo>
                <a:lnTo>
                  <a:pt x="261104" y="12867"/>
                </a:lnTo>
                <a:lnTo>
                  <a:pt x="261647" y="12596"/>
                </a:lnTo>
                <a:close/>
                <a:moveTo>
                  <a:pt x="140245" y="12327"/>
                </a:moveTo>
                <a:cubicBezTo>
                  <a:pt x="140101" y="12327"/>
                  <a:pt x="139955" y="12382"/>
                  <a:pt x="139840" y="12505"/>
                </a:cubicBezTo>
                <a:cubicBezTo>
                  <a:pt x="139478" y="12845"/>
                  <a:pt x="139749" y="13456"/>
                  <a:pt x="140248" y="13456"/>
                </a:cubicBezTo>
                <a:cubicBezTo>
                  <a:pt x="140565" y="13456"/>
                  <a:pt x="140814" y="13185"/>
                  <a:pt x="140814" y="12867"/>
                </a:cubicBezTo>
                <a:cubicBezTo>
                  <a:pt x="140799" y="12538"/>
                  <a:pt x="140526" y="12327"/>
                  <a:pt x="140245" y="12327"/>
                </a:cubicBezTo>
                <a:close/>
                <a:moveTo>
                  <a:pt x="5369" y="12618"/>
                </a:moveTo>
                <a:lnTo>
                  <a:pt x="5664" y="13185"/>
                </a:lnTo>
                <a:lnTo>
                  <a:pt x="5098" y="13479"/>
                </a:lnTo>
                <a:lnTo>
                  <a:pt x="4826" y="12913"/>
                </a:lnTo>
                <a:lnTo>
                  <a:pt x="5369" y="12618"/>
                </a:lnTo>
                <a:close/>
                <a:moveTo>
                  <a:pt x="59647" y="12573"/>
                </a:moveTo>
                <a:lnTo>
                  <a:pt x="59964" y="13185"/>
                </a:lnTo>
                <a:lnTo>
                  <a:pt x="59375" y="13479"/>
                </a:lnTo>
                <a:lnTo>
                  <a:pt x="59058" y="12913"/>
                </a:lnTo>
                <a:lnTo>
                  <a:pt x="59647" y="12573"/>
                </a:lnTo>
                <a:close/>
                <a:moveTo>
                  <a:pt x="242075" y="12641"/>
                </a:moveTo>
                <a:lnTo>
                  <a:pt x="242369" y="13207"/>
                </a:lnTo>
                <a:lnTo>
                  <a:pt x="241780" y="13479"/>
                </a:lnTo>
                <a:lnTo>
                  <a:pt x="241486" y="12935"/>
                </a:lnTo>
                <a:lnTo>
                  <a:pt x="242075" y="12641"/>
                </a:lnTo>
                <a:close/>
                <a:moveTo>
                  <a:pt x="200389" y="12881"/>
                </a:moveTo>
                <a:cubicBezTo>
                  <a:pt x="200235" y="12881"/>
                  <a:pt x="200101" y="13005"/>
                  <a:pt x="200121" y="13162"/>
                </a:cubicBezTo>
                <a:cubicBezTo>
                  <a:pt x="200098" y="13321"/>
                  <a:pt x="200211" y="13479"/>
                  <a:pt x="200370" y="13479"/>
                </a:cubicBezTo>
                <a:cubicBezTo>
                  <a:pt x="200394" y="13485"/>
                  <a:pt x="200417" y="13488"/>
                  <a:pt x="200440" y="13488"/>
                </a:cubicBezTo>
                <a:cubicBezTo>
                  <a:pt x="200590" y="13488"/>
                  <a:pt x="200713" y="13365"/>
                  <a:pt x="200732" y="13207"/>
                </a:cubicBezTo>
                <a:cubicBezTo>
                  <a:pt x="200755" y="13049"/>
                  <a:pt x="200619" y="12890"/>
                  <a:pt x="200460" y="12890"/>
                </a:cubicBezTo>
                <a:cubicBezTo>
                  <a:pt x="200437" y="12884"/>
                  <a:pt x="200413" y="12881"/>
                  <a:pt x="200389" y="12881"/>
                </a:cubicBezTo>
                <a:close/>
                <a:moveTo>
                  <a:pt x="174848" y="12368"/>
                </a:moveTo>
                <a:cubicBezTo>
                  <a:pt x="174547" y="12368"/>
                  <a:pt x="174297" y="12631"/>
                  <a:pt x="174318" y="12935"/>
                </a:cubicBezTo>
                <a:cubicBezTo>
                  <a:pt x="174334" y="13270"/>
                  <a:pt x="174604" y="13493"/>
                  <a:pt x="174890" y="13493"/>
                </a:cubicBezTo>
                <a:cubicBezTo>
                  <a:pt x="175030" y="13493"/>
                  <a:pt x="175174" y="13439"/>
                  <a:pt x="175293" y="13321"/>
                </a:cubicBezTo>
                <a:cubicBezTo>
                  <a:pt x="175632" y="12958"/>
                  <a:pt x="175383" y="12369"/>
                  <a:pt x="174885" y="12369"/>
                </a:cubicBezTo>
                <a:cubicBezTo>
                  <a:pt x="174872" y="12368"/>
                  <a:pt x="174860" y="12368"/>
                  <a:pt x="174848" y="12368"/>
                </a:cubicBezTo>
                <a:close/>
                <a:moveTo>
                  <a:pt x="113924" y="12664"/>
                </a:moveTo>
                <a:lnTo>
                  <a:pt x="114219" y="13207"/>
                </a:lnTo>
                <a:lnTo>
                  <a:pt x="113607" y="13502"/>
                </a:lnTo>
                <a:lnTo>
                  <a:pt x="113336" y="12958"/>
                </a:lnTo>
                <a:lnTo>
                  <a:pt x="113924" y="12664"/>
                </a:lnTo>
                <a:close/>
                <a:moveTo>
                  <a:pt x="155267" y="12369"/>
                </a:moveTo>
                <a:cubicBezTo>
                  <a:pt x="154950" y="12369"/>
                  <a:pt x="154701" y="12618"/>
                  <a:pt x="154701" y="12935"/>
                </a:cubicBezTo>
                <a:cubicBezTo>
                  <a:pt x="154701" y="13275"/>
                  <a:pt x="154985" y="13510"/>
                  <a:pt x="155273" y="13510"/>
                </a:cubicBezTo>
                <a:cubicBezTo>
                  <a:pt x="155408" y="13510"/>
                  <a:pt x="155544" y="13459"/>
                  <a:pt x="155652" y="13343"/>
                </a:cubicBezTo>
                <a:cubicBezTo>
                  <a:pt x="156015" y="12981"/>
                  <a:pt x="155765" y="12369"/>
                  <a:pt x="155267" y="12369"/>
                </a:cubicBezTo>
                <a:close/>
                <a:moveTo>
                  <a:pt x="276734" y="12709"/>
                </a:moveTo>
                <a:lnTo>
                  <a:pt x="277029" y="13230"/>
                </a:lnTo>
                <a:lnTo>
                  <a:pt x="276417" y="13524"/>
                </a:lnTo>
                <a:lnTo>
                  <a:pt x="276123" y="12981"/>
                </a:lnTo>
                <a:lnTo>
                  <a:pt x="276734" y="12709"/>
                </a:lnTo>
                <a:close/>
                <a:moveTo>
                  <a:pt x="94307" y="12686"/>
                </a:moveTo>
                <a:lnTo>
                  <a:pt x="94601" y="13253"/>
                </a:lnTo>
                <a:lnTo>
                  <a:pt x="94057" y="13547"/>
                </a:lnTo>
                <a:lnTo>
                  <a:pt x="93763" y="13003"/>
                </a:lnTo>
                <a:lnTo>
                  <a:pt x="94307" y="12686"/>
                </a:lnTo>
                <a:close/>
                <a:moveTo>
                  <a:pt x="185419" y="12573"/>
                </a:moveTo>
                <a:cubicBezTo>
                  <a:pt x="184966" y="12573"/>
                  <a:pt x="184739" y="13094"/>
                  <a:pt x="185034" y="13411"/>
                </a:cubicBezTo>
                <a:cubicBezTo>
                  <a:pt x="185140" y="13525"/>
                  <a:pt x="185272" y="13576"/>
                  <a:pt x="185401" y="13576"/>
                </a:cubicBezTo>
                <a:cubicBezTo>
                  <a:pt x="185655" y="13576"/>
                  <a:pt x="185894" y="13380"/>
                  <a:pt x="185894" y="13094"/>
                </a:cubicBezTo>
                <a:cubicBezTo>
                  <a:pt x="185872" y="12822"/>
                  <a:pt x="185668" y="12618"/>
                  <a:pt x="185419" y="12596"/>
                </a:cubicBezTo>
                <a:lnTo>
                  <a:pt x="185419" y="12573"/>
                </a:lnTo>
                <a:close/>
                <a:moveTo>
                  <a:pt x="839" y="12732"/>
                </a:moveTo>
                <a:lnTo>
                  <a:pt x="1133" y="13298"/>
                </a:lnTo>
                <a:lnTo>
                  <a:pt x="590" y="13592"/>
                </a:lnTo>
                <a:lnTo>
                  <a:pt x="295" y="13049"/>
                </a:lnTo>
                <a:lnTo>
                  <a:pt x="839" y="12732"/>
                </a:lnTo>
                <a:close/>
                <a:moveTo>
                  <a:pt x="74711" y="12664"/>
                </a:moveTo>
                <a:lnTo>
                  <a:pt x="74983" y="13298"/>
                </a:lnTo>
                <a:lnTo>
                  <a:pt x="74440" y="13592"/>
                </a:lnTo>
                <a:lnTo>
                  <a:pt x="74145" y="12981"/>
                </a:lnTo>
                <a:lnTo>
                  <a:pt x="74711" y="12664"/>
                </a:lnTo>
                <a:close/>
                <a:moveTo>
                  <a:pt x="237499" y="12709"/>
                </a:moveTo>
                <a:cubicBezTo>
                  <a:pt x="237589" y="12890"/>
                  <a:pt x="237703" y="13094"/>
                  <a:pt x="237793" y="13298"/>
                </a:cubicBezTo>
                <a:lnTo>
                  <a:pt x="237250" y="13592"/>
                </a:lnTo>
                <a:cubicBezTo>
                  <a:pt x="237159" y="13411"/>
                  <a:pt x="237046" y="13207"/>
                  <a:pt x="236932" y="13026"/>
                </a:cubicBezTo>
                <a:lnTo>
                  <a:pt x="237499" y="12709"/>
                </a:lnTo>
                <a:close/>
                <a:moveTo>
                  <a:pt x="257094" y="12709"/>
                </a:moveTo>
                <a:cubicBezTo>
                  <a:pt x="257207" y="12890"/>
                  <a:pt x="257298" y="13094"/>
                  <a:pt x="257388" y="13298"/>
                </a:cubicBezTo>
                <a:lnTo>
                  <a:pt x="256845" y="13592"/>
                </a:lnTo>
                <a:cubicBezTo>
                  <a:pt x="256777" y="13388"/>
                  <a:pt x="256664" y="13185"/>
                  <a:pt x="256573" y="12981"/>
                </a:cubicBezTo>
                <a:lnTo>
                  <a:pt x="257094" y="12709"/>
                </a:lnTo>
                <a:close/>
                <a:moveTo>
                  <a:pt x="150736" y="12460"/>
                </a:moveTo>
                <a:cubicBezTo>
                  <a:pt x="150215" y="12460"/>
                  <a:pt x="149966" y="13071"/>
                  <a:pt x="150329" y="13434"/>
                </a:cubicBezTo>
                <a:cubicBezTo>
                  <a:pt x="150447" y="13552"/>
                  <a:pt x="150591" y="13605"/>
                  <a:pt x="150732" y="13605"/>
                </a:cubicBezTo>
                <a:cubicBezTo>
                  <a:pt x="151025" y="13605"/>
                  <a:pt x="151303" y="13377"/>
                  <a:pt x="151303" y="13026"/>
                </a:cubicBezTo>
                <a:cubicBezTo>
                  <a:pt x="151303" y="12709"/>
                  <a:pt x="151031" y="12460"/>
                  <a:pt x="150736" y="12460"/>
                </a:cubicBezTo>
                <a:close/>
                <a:moveTo>
                  <a:pt x="135686" y="12368"/>
                </a:moveTo>
                <a:cubicBezTo>
                  <a:pt x="135674" y="12368"/>
                  <a:pt x="135661" y="12368"/>
                  <a:pt x="135649" y="12369"/>
                </a:cubicBezTo>
                <a:cubicBezTo>
                  <a:pt x="135083" y="12369"/>
                  <a:pt x="134811" y="13049"/>
                  <a:pt x="135219" y="13434"/>
                </a:cubicBezTo>
                <a:cubicBezTo>
                  <a:pt x="135343" y="13558"/>
                  <a:pt x="135495" y="13614"/>
                  <a:pt x="135644" y="13614"/>
                </a:cubicBezTo>
                <a:cubicBezTo>
                  <a:pt x="135958" y="13614"/>
                  <a:pt x="136261" y="13365"/>
                  <a:pt x="136261" y="12981"/>
                </a:cubicBezTo>
                <a:cubicBezTo>
                  <a:pt x="136283" y="12653"/>
                  <a:pt x="136010" y="12368"/>
                  <a:pt x="135686" y="12368"/>
                </a:cubicBezTo>
                <a:close/>
                <a:moveTo>
                  <a:pt x="89776" y="12709"/>
                </a:moveTo>
                <a:lnTo>
                  <a:pt x="90048" y="13343"/>
                </a:lnTo>
                <a:lnTo>
                  <a:pt x="89481" y="13615"/>
                </a:lnTo>
                <a:lnTo>
                  <a:pt x="89187" y="13094"/>
                </a:lnTo>
                <a:lnTo>
                  <a:pt x="89776" y="12709"/>
                </a:lnTo>
                <a:close/>
                <a:moveTo>
                  <a:pt x="229189" y="12224"/>
                </a:moveTo>
                <a:cubicBezTo>
                  <a:pt x="228835" y="12224"/>
                  <a:pt x="228482" y="12474"/>
                  <a:pt x="228528" y="12958"/>
                </a:cubicBezTo>
                <a:cubicBezTo>
                  <a:pt x="228551" y="13230"/>
                  <a:pt x="228709" y="13456"/>
                  <a:pt x="228958" y="13592"/>
                </a:cubicBezTo>
                <a:lnTo>
                  <a:pt x="228936" y="13592"/>
                </a:lnTo>
                <a:cubicBezTo>
                  <a:pt x="228999" y="13608"/>
                  <a:pt x="229063" y="13616"/>
                  <a:pt x="229126" y="13616"/>
                </a:cubicBezTo>
                <a:cubicBezTo>
                  <a:pt x="229426" y="13616"/>
                  <a:pt x="229715" y="13446"/>
                  <a:pt x="229865" y="13185"/>
                </a:cubicBezTo>
                <a:cubicBezTo>
                  <a:pt x="229865" y="13094"/>
                  <a:pt x="229865" y="13003"/>
                  <a:pt x="229865" y="12935"/>
                </a:cubicBezTo>
                <a:cubicBezTo>
                  <a:pt x="229876" y="12457"/>
                  <a:pt x="229532" y="12224"/>
                  <a:pt x="229189" y="12224"/>
                </a:cubicBezTo>
                <a:close/>
                <a:moveTo>
                  <a:pt x="109349" y="12754"/>
                </a:moveTo>
                <a:cubicBezTo>
                  <a:pt x="109439" y="12935"/>
                  <a:pt x="109530" y="13162"/>
                  <a:pt x="109643" y="13343"/>
                </a:cubicBezTo>
                <a:lnTo>
                  <a:pt x="109099" y="13638"/>
                </a:lnTo>
                <a:lnTo>
                  <a:pt x="108805" y="13026"/>
                </a:lnTo>
                <a:lnTo>
                  <a:pt x="109349" y="12754"/>
                </a:lnTo>
                <a:close/>
                <a:moveTo>
                  <a:pt x="272136" y="12799"/>
                </a:moveTo>
                <a:lnTo>
                  <a:pt x="272430" y="13343"/>
                </a:lnTo>
                <a:lnTo>
                  <a:pt x="271864" y="13638"/>
                </a:lnTo>
                <a:cubicBezTo>
                  <a:pt x="271773" y="13479"/>
                  <a:pt x="271683" y="13275"/>
                  <a:pt x="271570" y="13071"/>
                </a:cubicBezTo>
                <a:lnTo>
                  <a:pt x="272136" y="12799"/>
                </a:lnTo>
                <a:close/>
                <a:moveTo>
                  <a:pt x="170309" y="12437"/>
                </a:moveTo>
                <a:cubicBezTo>
                  <a:pt x="169969" y="12437"/>
                  <a:pt x="169720" y="12709"/>
                  <a:pt x="169697" y="13026"/>
                </a:cubicBezTo>
                <a:cubicBezTo>
                  <a:pt x="169682" y="13399"/>
                  <a:pt x="169985" y="13654"/>
                  <a:pt x="170309" y="13654"/>
                </a:cubicBezTo>
                <a:cubicBezTo>
                  <a:pt x="170458" y="13654"/>
                  <a:pt x="170611" y="13600"/>
                  <a:pt x="170739" y="13479"/>
                </a:cubicBezTo>
                <a:cubicBezTo>
                  <a:pt x="171124" y="13094"/>
                  <a:pt x="170852" y="12437"/>
                  <a:pt x="170309" y="12437"/>
                </a:cubicBezTo>
                <a:close/>
                <a:moveTo>
                  <a:pt x="195884" y="12926"/>
                </a:moveTo>
                <a:cubicBezTo>
                  <a:pt x="195788" y="12926"/>
                  <a:pt x="195690" y="12964"/>
                  <a:pt x="195613" y="13049"/>
                </a:cubicBezTo>
                <a:cubicBezTo>
                  <a:pt x="195409" y="13275"/>
                  <a:pt x="195567" y="13660"/>
                  <a:pt x="195907" y="13660"/>
                </a:cubicBezTo>
                <a:cubicBezTo>
                  <a:pt x="196111" y="13660"/>
                  <a:pt x="196270" y="13479"/>
                  <a:pt x="196247" y="13275"/>
                </a:cubicBezTo>
                <a:cubicBezTo>
                  <a:pt x="196247" y="13066"/>
                  <a:pt x="196070" y="12926"/>
                  <a:pt x="195884" y="12926"/>
                </a:cubicBezTo>
                <a:close/>
                <a:moveTo>
                  <a:pt x="224550" y="12413"/>
                </a:moveTo>
                <a:cubicBezTo>
                  <a:pt x="224226" y="12413"/>
                  <a:pt x="223952" y="12699"/>
                  <a:pt x="223952" y="13026"/>
                </a:cubicBezTo>
                <a:cubicBezTo>
                  <a:pt x="223937" y="13398"/>
                  <a:pt x="224250" y="13664"/>
                  <a:pt x="224580" y="13664"/>
                </a:cubicBezTo>
                <a:cubicBezTo>
                  <a:pt x="224732" y="13664"/>
                  <a:pt x="224888" y="13608"/>
                  <a:pt x="225017" y="13479"/>
                </a:cubicBezTo>
                <a:cubicBezTo>
                  <a:pt x="225425" y="13094"/>
                  <a:pt x="225153" y="12414"/>
                  <a:pt x="224586" y="12414"/>
                </a:cubicBezTo>
                <a:cubicBezTo>
                  <a:pt x="224574" y="12414"/>
                  <a:pt x="224562" y="12413"/>
                  <a:pt x="224550" y="12413"/>
                </a:cubicBezTo>
                <a:close/>
                <a:moveTo>
                  <a:pt x="15903" y="12754"/>
                </a:moveTo>
                <a:lnTo>
                  <a:pt x="16175" y="13411"/>
                </a:lnTo>
                <a:lnTo>
                  <a:pt x="15631" y="13683"/>
                </a:lnTo>
                <a:lnTo>
                  <a:pt x="15337" y="13071"/>
                </a:lnTo>
                <a:lnTo>
                  <a:pt x="15903" y="12754"/>
                </a:lnTo>
                <a:close/>
                <a:moveTo>
                  <a:pt x="70158" y="12845"/>
                </a:moveTo>
                <a:lnTo>
                  <a:pt x="70453" y="13411"/>
                </a:lnTo>
                <a:lnTo>
                  <a:pt x="69886" y="13683"/>
                </a:lnTo>
                <a:lnTo>
                  <a:pt x="69592" y="13139"/>
                </a:lnTo>
                <a:lnTo>
                  <a:pt x="70158" y="12845"/>
                </a:lnTo>
                <a:close/>
                <a:moveTo>
                  <a:pt x="252586" y="12845"/>
                </a:moveTo>
                <a:cubicBezTo>
                  <a:pt x="252677" y="13026"/>
                  <a:pt x="252790" y="13207"/>
                  <a:pt x="252880" y="13388"/>
                </a:cubicBezTo>
                <a:lnTo>
                  <a:pt x="252269" y="13683"/>
                </a:lnTo>
                <a:cubicBezTo>
                  <a:pt x="252178" y="13524"/>
                  <a:pt x="252088" y="13321"/>
                  <a:pt x="251997" y="13139"/>
                </a:cubicBezTo>
                <a:lnTo>
                  <a:pt x="252586" y="12845"/>
                </a:lnTo>
                <a:close/>
                <a:moveTo>
                  <a:pt x="220033" y="12573"/>
                </a:moveTo>
                <a:lnTo>
                  <a:pt x="220033" y="12596"/>
                </a:lnTo>
                <a:cubicBezTo>
                  <a:pt x="219535" y="12596"/>
                  <a:pt x="219285" y="13207"/>
                  <a:pt x="219648" y="13570"/>
                </a:cubicBezTo>
                <a:cubicBezTo>
                  <a:pt x="219762" y="13677"/>
                  <a:pt x="219901" y="13725"/>
                  <a:pt x="220037" y="13725"/>
                </a:cubicBezTo>
                <a:cubicBezTo>
                  <a:pt x="220333" y="13725"/>
                  <a:pt x="220615" y="13496"/>
                  <a:pt x="220599" y="13139"/>
                </a:cubicBezTo>
                <a:cubicBezTo>
                  <a:pt x="220599" y="12822"/>
                  <a:pt x="220350" y="12573"/>
                  <a:pt x="220033" y="12573"/>
                </a:cubicBezTo>
                <a:close/>
                <a:moveTo>
                  <a:pt x="104818" y="12890"/>
                </a:moveTo>
                <a:cubicBezTo>
                  <a:pt x="104908" y="13071"/>
                  <a:pt x="104999" y="13275"/>
                  <a:pt x="105112" y="13456"/>
                </a:cubicBezTo>
                <a:lnTo>
                  <a:pt x="104546" y="13728"/>
                </a:lnTo>
                <a:lnTo>
                  <a:pt x="104274" y="13162"/>
                </a:lnTo>
                <a:lnTo>
                  <a:pt x="104818" y="12890"/>
                </a:lnTo>
                <a:close/>
                <a:moveTo>
                  <a:pt x="165780" y="12528"/>
                </a:moveTo>
                <a:cubicBezTo>
                  <a:pt x="165467" y="12528"/>
                  <a:pt x="165166" y="12772"/>
                  <a:pt x="165166" y="13139"/>
                </a:cubicBezTo>
                <a:cubicBezTo>
                  <a:pt x="165144" y="13479"/>
                  <a:pt x="165416" y="13751"/>
                  <a:pt x="165755" y="13751"/>
                </a:cubicBezTo>
                <a:cubicBezTo>
                  <a:pt x="166299" y="13751"/>
                  <a:pt x="166594" y="13094"/>
                  <a:pt x="166209" y="12709"/>
                </a:cubicBezTo>
                <a:cubicBezTo>
                  <a:pt x="166084" y="12584"/>
                  <a:pt x="165931" y="12528"/>
                  <a:pt x="165780" y="12528"/>
                </a:cubicBezTo>
                <a:close/>
                <a:moveTo>
                  <a:pt x="215453" y="12821"/>
                </a:moveTo>
                <a:cubicBezTo>
                  <a:pt x="215061" y="12821"/>
                  <a:pt x="214829" y="13305"/>
                  <a:pt x="215117" y="13615"/>
                </a:cubicBezTo>
                <a:cubicBezTo>
                  <a:pt x="215216" y="13722"/>
                  <a:pt x="215341" y="13769"/>
                  <a:pt x="215463" y="13769"/>
                </a:cubicBezTo>
                <a:cubicBezTo>
                  <a:pt x="215703" y="13769"/>
                  <a:pt x="215933" y="13584"/>
                  <a:pt x="215933" y="13298"/>
                </a:cubicBezTo>
                <a:cubicBezTo>
                  <a:pt x="215955" y="13049"/>
                  <a:pt x="215752" y="12822"/>
                  <a:pt x="215480" y="12822"/>
                </a:cubicBezTo>
                <a:cubicBezTo>
                  <a:pt x="215471" y="12822"/>
                  <a:pt x="215462" y="12821"/>
                  <a:pt x="215453" y="12821"/>
                </a:cubicBezTo>
                <a:close/>
                <a:moveTo>
                  <a:pt x="85177" y="12890"/>
                </a:moveTo>
                <a:lnTo>
                  <a:pt x="85562" y="13479"/>
                </a:lnTo>
                <a:lnTo>
                  <a:pt x="84951" y="13774"/>
                </a:lnTo>
                <a:lnTo>
                  <a:pt x="84928" y="13774"/>
                </a:lnTo>
                <a:cubicBezTo>
                  <a:pt x="84838" y="13592"/>
                  <a:pt x="84724" y="13366"/>
                  <a:pt x="84656" y="13162"/>
                </a:cubicBezTo>
                <a:lnTo>
                  <a:pt x="85177" y="12890"/>
                </a:lnTo>
                <a:close/>
                <a:moveTo>
                  <a:pt x="131110" y="12417"/>
                </a:moveTo>
                <a:cubicBezTo>
                  <a:pt x="130759" y="12417"/>
                  <a:pt x="130423" y="12706"/>
                  <a:pt x="130439" y="13117"/>
                </a:cubicBezTo>
                <a:cubicBezTo>
                  <a:pt x="130439" y="13411"/>
                  <a:pt x="130643" y="13660"/>
                  <a:pt x="130915" y="13774"/>
                </a:cubicBezTo>
                <a:lnTo>
                  <a:pt x="130915" y="13751"/>
                </a:lnTo>
                <a:lnTo>
                  <a:pt x="131118" y="13751"/>
                </a:lnTo>
                <a:cubicBezTo>
                  <a:pt x="131707" y="13751"/>
                  <a:pt x="131979" y="13003"/>
                  <a:pt x="131549" y="12596"/>
                </a:cubicBezTo>
                <a:cubicBezTo>
                  <a:pt x="131418" y="12472"/>
                  <a:pt x="131263" y="12417"/>
                  <a:pt x="131110" y="12417"/>
                </a:cubicBezTo>
                <a:close/>
                <a:moveTo>
                  <a:pt x="146138" y="12596"/>
                </a:moveTo>
                <a:cubicBezTo>
                  <a:pt x="145820" y="12596"/>
                  <a:pt x="145571" y="12845"/>
                  <a:pt x="145549" y="13162"/>
                </a:cubicBezTo>
                <a:cubicBezTo>
                  <a:pt x="145533" y="13523"/>
                  <a:pt x="145833" y="13776"/>
                  <a:pt x="146147" y="13776"/>
                </a:cubicBezTo>
                <a:cubicBezTo>
                  <a:pt x="146286" y="13776"/>
                  <a:pt x="146427" y="13726"/>
                  <a:pt x="146545" y="13615"/>
                </a:cubicBezTo>
                <a:cubicBezTo>
                  <a:pt x="146931" y="13253"/>
                  <a:pt x="146681" y="12596"/>
                  <a:pt x="146138" y="12596"/>
                </a:cubicBezTo>
                <a:close/>
                <a:moveTo>
                  <a:pt x="11327" y="12958"/>
                </a:moveTo>
                <a:lnTo>
                  <a:pt x="11622" y="13502"/>
                </a:lnTo>
                <a:lnTo>
                  <a:pt x="11010" y="13796"/>
                </a:lnTo>
                <a:lnTo>
                  <a:pt x="10716" y="13253"/>
                </a:lnTo>
                <a:lnTo>
                  <a:pt x="11327" y="12958"/>
                </a:lnTo>
                <a:close/>
                <a:moveTo>
                  <a:pt x="119860" y="12935"/>
                </a:moveTo>
                <a:lnTo>
                  <a:pt x="120154" y="13502"/>
                </a:lnTo>
                <a:lnTo>
                  <a:pt x="119610" y="13796"/>
                </a:lnTo>
                <a:lnTo>
                  <a:pt x="119293" y="13230"/>
                </a:lnTo>
                <a:lnTo>
                  <a:pt x="119860" y="12935"/>
                </a:lnTo>
                <a:close/>
                <a:moveTo>
                  <a:pt x="210920" y="12984"/>
                </a:moveTo>
                <a:cubicBezTo>
                  <a:pt x="210826" y="12984"/>
                  <a:pt x="210731" y="13018"/>
                  <a:pt x="210655" y="13094"/>
                </a:cubicBezTo>
                <a:cubicBezTo>
                  <a:pt x="210383" y="13366"/>
                  <a:pt x="210564" y="13796"/>
                  <a:pt x="210926" y="13796"/>
                </a:cubicBezTo>
                <a:cubicBezTo>
                  <a:pt x="211153" y="13796"/>
                  <a:pt x="211334" y="13615"/>
                  <a:pt x="211334" y="13411"/>
                </a:cubicBezTo>
                <a:cubicBezTo>
                  <a:pt x="211350" y="13159"/>
                  <a:pt x="211136" y="12984"/>
                  <a:pt x="210920" y="12984"/>
                </a:cubicBezTo>
                <a:close/>
                <a:moveTo>
                  <a:pt x="247987" y="12958"/>
                </a:moveTo>
                <a:lnTo>
                  <a:pt x="248259" y="13502"/>
                </a:lnTo>
                <a:lnTo>
                  <a:pt x="247715" y="13796"/>
                </a:lnTo>
                <a:lnTo>
                  <a:pt x="247444" y="13253"/>
                </a:lnTo>
                <a:lnTo>
                  <a:pt x="247987" y="12958"/>
                </a:lnTo>
                <a:close/>
                <a:moveTo>
                  <a:pt x="267605" y="12913"/>
                </a:moveTo>
                <a:lnTo>
                  <a:pt x="267968" y="13502"/>
                </a:lnTo>
                <a:lnTo>
                  <a:pt x="267356" y="13796"/>
                </a:lnTo>
                <a:cubicBezTo>
                  <a:pt x="267265" y="13615"/>
                  <a:pt x="267152" y="13411"/>
                  <a:pt x="267061" y="13207"/>
                </a:cubicBezTo>
                <a:lnTo>
                  <a:pt x="267605" y="12913"/>
                </a:lnTo>
                <a:close/>
                <a:moveTo>
                  <a:pt x="180820" y="12675"/>
                </a:moveTo>
                <a:cubicBezTo>
                  <a:pt x="180537" y="12675"/>
                  <a:pt x="180254" y="12867"/>
                  <a:pt x="180254" y="13253"/>
                </a:cubicBezTo>
                <a:cubicBezTo>
                  <a:pt x="180254" y="13626"/>
                  <a:pt x="180537" y="13813"/>
                  <a:pt x="180820" y="13813"/>
                </a:cubicBezTo>
                <a:cubicBezTo>
                  <a:pt x="181103" y="13813"/>
                  <a:pt x="181386" y="13626"/>
                  <a:pt x="181386" y="13253"/>
                </a:cubicBezTo>
                <a:cubicBezTo>
                  <a:pt x="181386" y="12867"/>
                  <a:pt x="181103" y="12675"/>
                  <a:pt x="180820" y="12675"/>
                </a:cubicBezTo>
                <a:close/>
                <a:moveTo>
                  <a:pt x="65582" y="12913"/>
                </a:moveTo>
                <a:cubicBezTo>
                  <a:pt x="65650" y="13094"/>
                  <a:pt x="65763" y="13298"/>
                  <a:pt x="65854" y="13502"/>
                </a:cubicBezTo>
                <a:lnTo>
                  <a:pt x="65310" y="13819"/>
                </a:lnTo>
                <a:lnTo>
                  <a:pt x="64993" y="13253"/>
                </a:lnTo>
                <a:lnTo>
                  <a:pt x="65582" y="12913"/>
                </a:lnTo>
                <a:close/>
                <a:moveTo>
                  <a:pt x="100219" y="12981"/>
                </a:moveTo>
                <a:lnTo>
                  <a:pt x="100514" y="13524"/>
                </a:lnTo>
                <a:lnTo>
                  <a:pt x="99970" y="13819"/>
                </a:lnTo>
                <a:lnTo>
                  <a:pt x="99676" y="13275"/>
                </a:lnTo>
                <a:lnTo>
                  <a:pt x="100219" y="12981"/>
                </a:lnTo>
                <a:close/>
                <a:moveTo>
                  <a:pt x="191305" y="12932"/>
                </a:moveTo>
                <a:cubicBezTo>
                  <a:pt x="191193" y="12932"/>
                  <a:pt x="191080" y="12975"/>
                  <a:pt x="190991" y="13071"/>
                </a:cubicBezTo>
                <a:cubicBezTo>
                  <a:pt x="190697" y="13366"/>
                  <a:pt x="190901" y="13842"/>
                  <a:pt x="191309" y="13842"/>
                </a:cubicBezTo>
                <a:cubicBezTo>
                  <a:pt x="191558" y="13842"/>
                  <a:pt x="191762" y="13638"/>
                  <a:pt x="191762" y="13388"/>
                </a:cubicBezTo>
                <a:cubicBezTo>
                  <a:pt x="191762" y="13114"/>
                  <a:pt x="191536" y="12932"/>
                  <a:pt x="191305" y="12932"/>
                </a:cubicBezTo>
                <a:close/>
                <a:moveTo>
                  <a:pt x="263052" y="12913"/>
                </a:moveTo>
                <a:cubicBezTo>
                  <a:pt x="263142" y="13094"/>
                  <a:pt x="263256" y="13343"/>
                  <a:pt x="263346" y="13592"/>
                </a:cubicBezTo>
                <a:lnTo>
                  <a:pt x="262757" y="13842"/>
                </a:lnTo>
                <a:lnTo>
                  <a:pt x="262463" y="13275"/>
                </a:lnTo>
                <a:lnTo>
                  <a:pt x="263052" y="12913"/>
                </a:lnTo>
                <a:close/>
                <a:moveTo>
                  <a:pt x="161247" y="12618"/>
                </a:moveTo>
                <a:cubicBezTo>
                  <a:pt x="160704" y="12618"/>
                  <a:pt x="160409" y="13275"/>
                  <a:pt x="160794" y="13660"/>
                </a:cubicBezTo>
                <a:cubicBezTo>
                  <a:pt x="160923" y="13796"/>
                  <a:pt x="161081" y="13857"/>
                  <a:pt x="161237" y="13857"/>
                </a:cubicBezTo>
                <a:cubicBezTo>
                  <a:pt x="161547" y="13857"/>
                  <a:pt x="161844" y="13615"/>
                  <a:pt x="161859" y="13253"/>
                </a:cubicBezTo>
                <a:cubicBezTo>
                  <a:pt x="161859" y="12913"/>
                  <a:pt x="161587" y="12618"/>
                  <a:pt x="161247" y="12618"/>
                </a:cubicBezTo>
                <a:close/>
                <a:moveTo>
                  <a:pt x="206350" y="13117"/>
                </a:moveTo>
                <a:cubicBezTo>
                  <a:pt x="205852" y="13117"/>
                  <a:pt x="205852" y="13864"/>
                  <a:pt x="206350" y="13864"/>
                </a:cubicBezTo>
                <a:cubicBezTo>
                  <a:pt x="206849" y="13864"/>
                  <a:pt x="206849" y="13117"/>
                  <a:pt x="206350" y="13117"/>
                </a:cubicBezTo>
                <a:close/>
                <a:moveTo>
                  <a:pt x="141601" y="12686"/>
                </a:moveTo>
                <a:cubicBezTo>
                  <a:pt x="141054" y="12686"/>
                  <a:pt x="140798" y="13327"/>
                  <a:pt x="141177" y="13706"/>
                </a:cubicBezTo>
                <a:cubicBezTo>
                  <a:pt x="141301" y="13830"/>
                  <a:pt x="141454" y="13886"/>
                  <a:pt x="141605" y="13886"/>
                </a:cubicBezTo>
                <a:cubicBezTo>
                  <a:pt x="141918" y="13886"/>
                  <a:pt x="142219" y="13643"/>
                  <a:pt x="142219" y="13275"/>
                </a:cubicBezTo>
                <a:cubicBezTo>
                  <a:pt x="142219" y="12958"/>
                  <a:pt x="141947" y="12686"/>
                  <a:pt x="141630" y="12686"/>
                </a:cubicBezTo>
                <a:cubicBezTo>
                  <a:pt x="141620" y="12686"/>
                  <a:pt x="141611" y="12686"/>
                  <a:pt x="141601" y="12686"/>
                </a:cubicBezTo>
                <a:close/>
                <a:moveTo>
                  <a:pt x="6751" y="13049"/>
                </a:moveTo>
                <a:lnTo>
                  <a:pt x="7023" y="13615"/>
                </a:lnTo>
                <a:lnTo>
                  <a:pt x="6479" y="13887"/>
                </a:lnTo>
                <a:lnTo>
                  <a:pt x="6185" y="13343"/>
                </a:lnTo>
                <a:lnTo>
                  <a:pt x="6751" y="13049"/>
                </a:lnTo>
                <a:close/>
                <a:moveTo>
                  <a:pt x="80647" y="13003"/>
                </a:moveTo>
                <a:lnTo>
                  <a:pt x="80918" y="13592"/>
                </a:lnTo>
                <a:lnTo>
                  <a:pt x="80329" y="13887"/>
                </a:lnTo>
                <a:cubicBezTo>
                  <a:pt x="80262" y="13706"/>
                  <a:pt x="80148" y="13479"/>
                  <a:pt x="80058" y="13298"/>
                </a:cubicBezTo>
                <a:lnTo>
                  <a:pt x="80647" y="13003"/>
                </a:lnTo>
                <a:close/>
                <a:moveTo>
                  <a:pt x="61074" y="13026"/>
                </a:moveTo>
                <a:cubicBezTo>
                  <a:pt x="61142" y="13185"/>
                  <a:pt x="61255" y="13411"/>
                  <a:pt x="61346" y="13615"/>
                </a:cubicBezTo>
                <a:lnTo>
                  <a:pt x="60780" y="13909"/>
                </a:lnTo>
                <a:lnTo>
                  <a:pt x="60485" y="13343"/>
                </a:lnTo>
                <a:lnTo>
                  <a:pt x="61074" y="13026"/>
                </a:lnTo>
                <a:close/>
                <a:moveTo>
                  <a:pt x="26392" y="12913"/>
                </a:moveTo>
                <a:cubicBezTo>
                  <a:pt x="26413" y="13238"/>
                  <a:pt x="26623" y="13523"/>
                  <a:pt x="26919" y="13645"/>
                </a:cubicBezTo>
                <a:lnTo>
                  <a:pt x="26919" y="13645"/>
                </a:lnTo>
                <a:cubicBezTo>
                  <a:pt x="26866" y="13635"/>
                  <a:pt x="26812" y="13629"/>
                  <a:pt x="26759" y="13629"/>
                </a:cubicBezTo>
                <a:cubicBezTo>
                  <a:pt x="26514" y="13629"/>
                  <a:pt x="26277" y="13741"/>
                  <a:pt x="26120" y="13932"/>
                </a:cubicBezTo>
                <a:lnTo>
                  <a:pt x="25780" y="13275"/>
                </a:lnTo>
                <a:lnTo>
                  <a:pt x="26392" y="12913"/>
                </a:lnTo>
                <a:close/>
                <a:moveTo>
                  <a:pt x="115329" y="13049"/>
                </a:moveTo>
                <a:lnTo>
                  <a:pt x="115623" y="13660"/>
                </a:lnTo>
                <a:lnTo>
                  <a:pt x="115035" y="13932"/>
                </a:lnTo>
                <a:lnTo>
                  <a:pt x="114740" y="13343"/>
                </a:lnTo>
                <a:lnTo>
                  <a:pt x="115329" y="13049"/>
                </a:lnTo>
                <a:close/>
                <a:moveTo>
                  <a:pt x="176264" y="12710"/>
                </a:moveTo>
                <a:cubicBezTo>
                  <a:pt x="176114" y="12710"/>
                  <a:pt x="175961" y="12765"/>
                  <a:pt x="175836" y="12890"/>
                </a:cubicBezTo>
                <a:cubicBezTo>
                  <a:pt x="175451" y="13253"/>
                  <a:pt x="175723" y="13932"/>
                  <a:pt x="176267" y="13932"/>
                </a:cubicBezTo>
                <a:cubicBezTo>
                  <a:pt x="176584" y="13932"/>
                  <a:pt x="176856" y="13683"/>
                  <a:pt x="176878" y="13343"/>
                </a:cubicBezTo>
                <a:lnTo>
                  <a:pt x="176878" y="13321"/>
                </a:lnTo>
                <a:cubicBezTo>
                  <a:pt x="176878" y="12953"/>
                  <a:pt x="176578" y="12710"/>
                  <a:pt x="176264" y="12710"/>
                </a:cubicBezTo>
                <a:close/>
                <a:moveTo>
                  <a:pt x="95689" y="13094"/>
                </a:moveTo>
                <a:lnTo>
                  <a:pt x="95983" y="13660"/>
                </a:lnTo>
                <a:lnTo>
                  <a:pt x="95417" y="13955"/>
                </a:lnTo>
                <a:cubicBezTo>
                  <a:pt x="95326" y="13774"/>
                  <a:pt x="95213" y="13570"/>
                  <a:pt x="95122" y="13388"/>
                </a:cubicBezTo>
                <a:lnTo>
                  <a:pt x="95689" y="13094"/>
                </a:lnTo>
                <a:close/>
                <a:moveTo>
                  <a:pt x="243479" y="13049"/>
                </a:moveTo>
                <a:cubicBezTo>
                  <a:pt x="243570" y="13207"/>
                  <a:pt x="243661" y="13411"/>
                  <a:pt x="243751" y="13592"/>
                </a:cubicBezTo>
                <a:lnTo>
                  <a:pt x="243162" y="13955"/>
                </a:lnTo>
                <a:cubicBezTo>
                  <a:pt x="243072" y="13796"/>
                  <a:pt x="242958" y="13547"/>
                  <a:pt x="242868" y="13343"/>
                </a:cubicBezTo>
                <a:lnTo>
                  <a:pt x="243479" y="13049"/>
                </a:lnTo>
                <a:close/>
                <a:moveTo>
                  <a:pt x="21838" y="13071"/>
                </a:moveTo>
                <a:lnTo>
                  <a:pt x="22133" y="13706"/>
                </a:lnTo>
                <a:lnTo>
                  <a:pt x="21521" y="13977"/>
                </a:lnTo>
                <a:lnTo>
                  <a:pt x="21227" y="13388"/>
                </a:lnTo>
                <a:lnTo>
                  <a:pt x="21838" y="13071"/>
                </a:lnTo>
                <a:close/>
                <a:moveTo>
                  <a:pt x="201820" y="13207"/>
                </a:moveTo>
                <a:cubicBezTo>
                  <a:pt x="201457" y="13207"/>
                  <a:pt x="201276" y="13615"/>
                  <a:pt x="201525" y="13864"/>
                </a:cubicBezTo>
                <a:cubicBezTo>
                  <a:pt x="201608" y="13955"/>
                  <a:pt x="201711" y="13995"/>
                  <a:pt x="201812" y="13995"/>
                </a:cubicBezTo>
                <a:cubicBezTo>
                  <a:pt x="202014" y="13995"/>
                  <a:pt x="202205" y="13834"/>
                  <a:pt x="202205" y="13592"/>
                </a:cubicBezTo>
                <a:cubicBezTo>
                  <a:pt x="202182" y="13388"/>
                  <a:pt x="202024" y="13207"/>
                  <a:pt x="201820" y="13207"/>
                </a:cubicBezTo>
                <a:close/>
                <a:moveTo>
                  <a:pt x="2221" y="13162"/>
                </a:moveTo>
                <a:lnTo>
                  <a:pt x="2492" y="13706"/>
                </a:lnTo>
                <a:lnTo>
                  <a:pt x="1926" y="14000"/>
                </a:lnTo>
                <a:lnTo>
                  <a:pt x="1654" y="13434"/>
                </a:lnTo>
                <a:lnTo>
                  <a:pt x="2221" y="13162"/>
                </a:lnTo>
                <a:close/>
                <a:moveTo>
                  <a:pt x="76071" y="13162"/>
                </a:moveTo>
                <a:lnTo>
                  <a:pt x="76365" y="13728"/>
                </a:lnTo>
                <a:lnTo>
                  <a:pt x="75821" y="14000"/>
                </a:lnTo>
                <a:lnTo>
                  <a:pt x="75504" y="13434"/>
                </a:lnTo>
                <a:lnTo>
                  <a:pt x="76071" y="13162"/>
                </a:lnTo>
                <a:close/>
                <a:moveTo>
                  <a:pt x="258499" y="13162"/>
                </a:moveTo>
                <a:lnTo>
                  <a:pt x="258770" y="13706"/>
                </a:lnTo>
                <a:lnTo>
                  <a:pt x="258227" y="14000"/>
                </a:lnTo>
                <a:lnTo>
                  <a:pt x="257955" y="13456"/>
                </a:lnTo>
                <a:lnTo>
                  <a:pt x="258499" y="13162"/>
                </a:lnTo>
                <a:close/>
                <a:moveTo>
                  <a:pt x="156632" y="12776"/>
                </a:moveTo>
                <a:cubicBezTo>
                  <a:pt x="156309" y="12776"/>
                  <a:pt x="156037" y="13039"/>
                  <a:pt x="156037" y="13366"/>
                </a:cubicBezTo>
                <a:cubicBezTo>
                  <a:pt x="156021" y="13743"/>
                  <a:pt x="156333" y="14011"/>
                  <a:pt x="156662" y="14011"/>
                </a:cubicBezTo>
                <a:cubicBezTo>
                  <a:pt x="156806" y="14011"/>
                  <a:pt x="156954" y="13959"/>
                  <a:pt x="157079" y="13842"/>
                </a:cubicBezTo>
                <a:cubicBezTo>
                  <a:pt x="157464" y="13479"/>
                  <a:pt x="157215" y="12799"/>
                  <a:pt x="156671" y="12777"/>
                </a:cubicBezTo>
                <a:cubicBezTo>
                  <a:pt x="156658" y="12776"/>
                  <a:pt x="156645" y="12776"/>
                  <a:pt x="156632" y="12776"/>
                </a:cubicBezTo>
                <a:close/>
                <a:moveTo>
                  <a:pt x="56498" y="13117"/>
                </a:moveTo>
                <a:cubicBezTo>
                  <a:pt x="56589" y="13298"/>
                  <a:pt x="56702" y="13547"/>
                  <a:pt x="56793" y="13751"/>
                </a:cubicBezTo>
                <a:lnTo>
                  <a:pt x="56181" y="14023"/>
                </a:lnTo>
                <a:lnTo>
                  <a:pt x="55886" y="13434"/>
                </a:lnTo>
                <a:lnTo>
                  <a:pt x="56498" y="13117"/>
                </a:lnTo>
                <a:close/>
                <a:moveTo>
                  <a:pt x="238858" y="13139"/>
                </a:moveTo>
                <a:lnTo>
                  <a:pt x="239152" y="13751"/>
                </a:lnTo>
                <a:lnTo>
                  <a:pt x="238609" y="14023"/>
                </a:lnTo>
                <a:cubicBezTo>
                  <a:pt x="238518" y="13842"/>
                  <a:pt x="238405" y="13615"/>
                  <a:pt x="238314" y="13411"/>
                </a:cubicBezTo>
                <a:lnTo>
                  <a:pt x="238858" y="13139"/>
                </a:lnTo>
                <a:close/>
                <a:moveTo>
                  <a:pt x="278094" y="13117"/>
                </a:moveTo>
                <a:lnTo>
                  <a:pt x="278388" y="13638"/>
                </a:lnTo>
                <a:lnTo>
                  <a:pt x="277799" y="14023"/>
                </a:lnTo>
                <a:cubicBezTo>
                  <a:pt x="277709" y="13819"/>
                  <a:pt x="277595" y="13592"/>
                  <a:pt x="277505" y="13388"/>
                </a:cubicBezTo>
                <a:lnTo>
                  <a:pt x="278094" y="13117"/>
                </a:lnTo>
                <a:close/>
                <a:moveTo>
                  <a:pt x="137031" y="12754"/>
                </a:moveTo>
                <a:cubicBezTo>
                  <a:pt x="136442" y="12754"/>
                  <a:pt x="136170" y="13434"/>
                  <a:pt x="136578" y="13842"/>
                </a:cubicBezTo>
                <a:cubicBezTo>
                  <a:pt x="136702" y="13973"/>
                  <a:pt x="136859" y="14031"/>
                  <a:pt x="137015" y="14031"/>
                </a:cubicBezTo>
                <a:cubicBezTo>
                  <a:pt x="137343" y="14031"/>
                  <a:pt x="137665" y="13772"/>
                  <a:pt x="137665" y="13388"/>
                </a:cubicBezTo>
                <a:cubicBezTo>
                  <a:pt x="137665" y="13049"/>
                  <a:pt x="137371" y="12754"/>
                  <a:pt x="137031" y="12754"/>
                </a:cubicBezTo>
                <a:close/>
                <a:moveTo>
                  <a:pt x="36880" y="13117"/>
                </a:moveTo>
                <a:lnTo>
                  <a:pt x="37197" y="13751"/>
                </a:lnTo>
                <a:lnTo>
                  <a:pt x="36608" y="14045"/>
                </a:lnTo>
                <a:lnTo>
                  <a:pt x="36269" y="13479"/>
                </a:lnTo>
                <a:lnTo>
                  <a:pt x="36880" y="13117"/>
                </a:lnTo>
                <a:close/>
                <a:moveTo>
                  <a:pt x="110730" y="13207"/>
                </a:moveTo>
                <a:lnTo>
                  <a:pt x="111025" y="13774"/>
                </a:lnTo>
                <a:lnTo>
                  <a:pt x="110459" y="14045"/>
                </a:lnTo>
                <a:lnTo>
                  <a:pt x="110164" y="13502"/>
                </a:lnTo>
                <a:lnTo>
                  <a:pt x="110730" y="13207"/>
                </a:lnTo>
                <a:close/>
                <a:moveTo>
                  <a:pt x="171663" y="12822"/>
                </a:moveTo>
                <a:cubicBezTo>
                  <a:pt x="171116" y="12822"/>
                  <a:pt x="170859" y="13486"/>
                  <a:pt x="171238" y="13887"/>
                </a:cubicBezTo>
                <a:cubicBezTo>
                  <a:pt x="171362" y="14012"/>
                  <a:pt x="171518" y="14067"/>
                  <a:pt x="171671" y="14067"/>
                </a:cubicBezTo>
                <a:cubicBezTo>
                  <a:pt x="171992" y="14067"/>
                  <a:pt x="172302" y="13824"/>
                  <a:pt x="172302" y="13456"/>
                </a:cubicBezTo>
                <a:cubicBezTo>
                  <a:pt x="172325" y="13094"/>
                  <a:pt x="172030" y="12822"/>
                  <a:pt x="171691" y="12822"/>
                </a:cubicBezTo>
                <a:cubicBezTo>
                  <a:pt x="171681" y="12822"/>
                  <a:pt x="171672" y="12822"/>
                  <a:pt x="171663" y="12822"/>
                </a:cubicBezTo>
                <a:close/>
                <a:moveTo>
                  <a:pt x="91135" y="13207"/>
                </a:moveTo>
                <a:cubicBezTo>
                  <a:pt x="91248" y="13411"/>
                  <a:pt x="91339" y="13615"/>
                  <a:pt x="91430" y="13796"/>
                </a:cubicBezTo>
                <a:lnTo>
                  <a:pt x="90841" y="14091"/>
                </a:lnTo>
                <a:lnTo>
                  <a:pt x="90569" y="13502"/>
                </a:lnTo>
                <a:lnTo>
                  <a:pt x="91135" y="13207"/>
                </a:lnTo>
                <a:close/>
                <a:moveTo>
                  <a:pt x="125818" y="13207"/>
                </a:moveTo>
                <a:cubicBezTo>
                  <a:pt x="125931" y="13388"/>
                  <a:pt x="126044" y="13615"/>
                  <a:pt x="126135" y="13819"/>
                </a:cubicBezTo>
                <a:lnTo>
                  <a:pt x="125500" y="14091"/>
                </a:lnTo>
                <a:lnTo>
                  <a:pt x="125183" y="13547"/>
                </a:lnTo>
                <a:lnTo>
                  <a:pt x="125818" y="13207"/>
                </a:lnTo>
                <a:close/>
                <a:moveTo>
                  <a:pt x="186764" y="13006"/>
                </a:moveTo>
                <a:cubicBezTo>
                  <a:pt x="186634" y="13006"/>
                  <a:pt x="186501" y="13054"/>
                  <a:pt x="186393" y="13162"/>
                </a:cubicBezTo>
                <a:cubicBezTo>
                  <a:pt x="186053" y="13502"/>
                  <a:pt x="186279" y="14091"/>
                  <a:pt x="186755" y="14091"/>
                </a:cubicBezTo>
                <a:cubicBezTo>
                  <a:pt x="187050" y="14091"/>
                  <a:pt x="187299" y="13864"/>
                  <a:pt x="187299" y="13570"/>
                </a:cubicBezTo>
                <a:cubicBezTo>
                  <a:pt x="187314" y="13230"/>
                  <a:pt x="187045" y="13006"/>
                  <a:pt x="186764" y="13006"/>
                </a:cubicBezTo>
                <a:close/>
                <a:moveTo>
                  <a:pt x="253950" y="13261"/>
                </a:moveTo>
                <a:lnTo>
                  <a:pt x="253950" y="13261"/>
                </a:lnTo>
                <a:cubicBezTo>
                  <a:pt x="254061" y="13440"/>
                  <a:pt x="254151" y="13640"/>
                  <a:pt x="254262" y="13796"/>
                </a:cubicBezTo>
                <a:lnTo>
                  <a:pt x="253651" y="14091"/>
                </a:lnTo>
                <a:cubicBezTo>
                  <a:pt x="253560" y="13909"/>
                  <a:pt x="253447" y="13706"/>
                  <a:pt x="253356" y="13547"/>
                </a:cubicBezTo>
                <a:lnTo>
                  <a:pt x="253950" y="13261"/>
                </a:lnTo>
                <a:close/>
                <a:moveTo>
                  <a:pt x="273518" y="13207"/>
                </a:moveTo>
                <a:cubicBezTo>
                  <a:pt x="273586" y="13411"/>
                  <a:pt x="273699" y="13615"/>
                  <a:pt x="273790" y="13819"/>
                </a:cubicBezTo>
                <a:cubicBezTo>
                  <a:pt x="273631" y="13887"/>
                  <a:pt x="273427" y="14000"/>
                  <a:pt x="273269" y="14091"/>
                </a:cubicBezTo>
                <a:lnTo>
                  <a:pt x="272974" y="13502"/>
                </a:lnTo>
                <a:lnTo>
                  <a:pt x="273518" y="13207"/>
                </a:lnTo>
                <a:close/>
                <a:moveTo>
                  <a:pt x="152118" y="12890"/>
                </a:moveTo>
                <a:cubicBezTo>
                  <a:pt x="151574" y="12890"/>
                  <a:pt x="151303" y="13547"/>
                  <a:pt x="151688" y="13932"/>
                </a:cubicBezTo>
                <a:cubicBezTo>
                  <a:pt x="151812" y="14057"/>
                  <a:pt x="151966" y="14113"/>
                  <a:pt x="152116" y="14113"/>
                </a:cubicBezTo>
                <a:cubicBezTo>
                  <a:pt x="152429" y="14113"/>
                  <a:pt x="152730" y="13869"/>
                  <a:pt x="152730" y="13502"/>
                </a:cubicBezTo>
                <a:cubicBezTo>
                  <a:pt x="152730" y="13162"/>
                  <a:pt x="152458" y="12890"/>
                  <a:pt x="152118" y="12890"/>
                </a:cubicBezTo>
                <a:close/>
                <a:moveTo>
                  <a:pt x="17262" y="13253"/>
                </a:moveTo>
                <a:lnTo>
                  <a:pt x="17557" y="13819"/>
                </a:lnTo>
                <a:lnTo>
                  <a:pt x="17013" y="14113"/>
                </a:lnTo>
                <a:lnTo>
                  <a:pt x="16696" y="13547"/>
                </a:lnTo>
                <a:lnTo>
                  <a:pt x="17262" y="13253"/>
                </a:lnTo>
                <a:close/>
                <a:moveTo>
                  <a:pt x="71540" y="13253"/>
                </a:moveTo>
                <a:lnTo>
                  <a:pt x="71812" y="13819"/>
                </a:lnTo>
                <a:lnTo>
                  <a:pt x="71268" y="14113"/>
                </a:lnTo>
                <a:lnTo>
                  <a:pt x="70974" y="13547"/>
                </a:lnTo>
                <a:lnTo>
                  <a:pt x="71540" y="13253"/>
                </a:lnTo>
                <a:close/>
                <a:moveTo>
                  <a:pt x="225960" y="12779"/>
                </a:moveTo>
                <a:cubicBezTo>
                  <a:pt x="225609" y="12779"/>
                  <a:pt x="225273" y="13069"/>
                  <a:pt x="225289" y="13479"/>
                </a:cubicBezTo>
                <a:cubicBezTo>
                  <a:pt x="225311" y="13774"/>
                  <a:pt x="225492" y="14023"/>
                  <a:pt x="225787" y="14136"/>
                </a:cubicBezTo>
                <a:lnTo>
                  <a:pt x="225764" y="14113"/>
                </a:lnTo>
                <a:lnTo>
                  <a:pt x="225968" y="14113"/>
                </a:lnTo>
                <a:cubicBezTo>
                  <a:pt x="226580" y="14091"/>
                  <a:pt x="226852" y="13366"/>
                  <a:pt x="226399" y="12958"/>
                </a:cubicBezTo>
                <a:cubicBezTo>
                  <a:pt x="226268" y="12834"/>
                  <a:pt x="226112" y="12779"/>
                  <a:pt x="225960" y="12779"/>
                </a:cubicBezTo>
                <a:close/>
                <a:moveTo>
                  <a:pt x="197266" y="13253"/>
                </a:moveTo>
                <a:cubicBezTo>
                  <a:pt x="196881" y="13253"/>
                  <a:pt x="196677" y="13728"/>
                  <a:pt x="196949" y="14000"/>
                </a:cubicBezTo>
                <a:cubicBezTo>
                  <a:pt x="197046" y="14097"/>
                  <a:pt x="197163" y="14140"/>
                  <a:pt x="197276" y="14140"/>
                </a:cubicBezTo>
                <a:cubicBezTo>
                  <a:pt x="197506" y="14140"/>
                  <a:pt x="197719" y="13964"/>
                  <a:pt x="197719" y="13706"/>
                </a:cubicBezTo>
                <a:cubicBezTo>
                  <a:pt x="197697" y="13456"/>
                  <a:pt x="197516" y="13275"/>
                  <a:pt x="197266" y="13253"/>
                </a:cubicBezTo>
                <a:close/>
                <a:moveTo>
                  <a:pt x="51922" y="13275"/>
                </a:moveTo>
                <a:lnTo>
                  <a:pt x="52217" y="13864"/>
                </a:lnTo>
                <a:lnTo>
                  <a:pt x="51650" y="14159"/>
                </a:lnTo>
                <a:lnTo>
                  <a:pt x="51333" y="13592"/>
                </a:lnTo>
                <a:lnTo>
                  <a:pt x="51922" y="13275"/>
                </a:lnTo>
                <a:close/>
                <a:moveTo>
                  <a:pt x="106177" y="13298"/>
                </a:moveTo>
                <a:lnTo>
                  <a:pt x="106472" y="13842"/>
                </a:lnTo>
                <a:lnTo>
                  <a:pt x="105928" y="14159"/>
                </a:lnTo>
                <a:lnTo>
                  <a:pt x="105633" y="13592"/>
                </a:lnTo>
                <a:lnTo>
                  <a:pt x="106177" y="13298"/>
                </a:lnTo>
                <a:close/>
                <a:moveTo>
                  <a:pt x="234350" y="13275"/>
                </a:moveTo>
                <a:cubicBezTo>
                  <a:pt x="234441" y="13456"/>
                  <a:pt x="234531" y="13660"/>
                  <a:pt x="234644" y="13864"/>
                </a:cubicBezTo>
                <a:lnTo>
                  <a:pt x="234078" y="14159"/>
                </a:lnTo>
                <a:lnTo>
                  <a:pt x="233761" y="13592"/>
                </a:lnTo>
                <a:lnTo>
                  <a:pt x="234350" y="13275"/>
                </a:lnTo>
                <a:close/>
                <a:moveTo>
                  <a:pt x="86559" y="13321"/>
                </a:moveTo>
                <a:lnTo>
                  <a:pt x="86854" y="13909"/>
                </a:lnTo>
                <a:lnTo>
                  <a:pt x="86333" y="14181"/>
                </a:lnTo>
                <a:lnTo>
                  <a:pt x="85948" y="13592"/>
                </a:lnTo>
                <a:lnTo>
                  <a:pt x="86559" y="13321"/>
                </a:lnTo>
                <a:close/>
                <a:moveTo>
                  <a:pt x="167150" y="12898"/>
                </a:moveTo>
                <a:cubicBezTo>
                  <a:pt x="166987" y="12898"/>
                  <a:pt x="166819" y="12959"/>
                  <a:pt x="166684" y="13094"/>
                </a:cubicBezTo>
                <a:cubicBezTo>
                  <a:pt x="166305" y="13495"/>
                  <a:pt x="166585" y="14182"/>
                  <a:pt x="167133" y="14182"/>
                </a:cubicBezTo>
                <a:cubicBezTo>
                  <a:pt x="167142" y="14182"/>
                  <a:pt x="167151" y="14182"/>
                  <a:pt x="167160" y="14181"/>
                </a:cubicBezTo>
                <a:cubicBezTo>
                  <a:pt x="167522" y="14181"/>
                  <a:pt x="167794" y="13887"/>
                  <a:pt x="167794" y="13524"/>
                </a:cubicBezTo>
                <a:cubicBezTo>
                  <a:pt x="167794" y="13146"/>
                  <a:pt x="167480" y="12898"/>
                  <a:pt x="167150" y="12898"/>
                </a:cubicBezTo>
                <a:close/>
                <a:moveTo>
                  <a:pt x="12709" y="13366"/>
                </a:moveTo>
                <a:lnTo>
                  <a:pt x="13004" y="13909"/>
                </a:lnTo>
                <a:lnTo>
                  <a:pt x="12392" y="14204"/>
                </a:lnTo>
                <a:lnTo>
                  <a:pt x="12097" y="13660"/>
                </a:lnTo>
                <a:lnTo>
                  <a:pt x="12709" y="13366"/>
                </a:lnTo>
                <a:close/>
                <a:moveTo>
                  <a:pt x="32282" y="13253"/>
                </a:moveTo>
                <a:lnTo>
                  <a:pt x="32599" y="13909"/>
                </a:lnTo>
                <a:lnTo>
                  <a:pt x="32032" y="14204"/>
                </a:lnTo>
                <a:lnTo>
                  <a:pt x="31715" y="13570"/>
                </a:lnTo>
                <a:lnTo>
                  <a:pt x="32282" y="13253"/>
                </a:lnTo>
                <a:close/>
                <a:moveTo>
                  <a:pt x="66941" y="13343"/>
                </a:moveTo>
                <a:lnTo>
                  <a:pt x="67236" y="13909"/>
                </a:lnTo>
                <a:lnTo>
                  <a:pt x="66692" y="14204"/>
                </a:lnTo>
                <a:lnTo>
                  <a:pt x="66375" y="13638"/>
                </a:lnTo>
                <a:lnTo>
                  <a:pt x="66941" y="13343"/>
                </a:lnTo>
                <a:close/>
                <a:moveTo>
                  <a:pt x="249369" y="13343"/>
                </a:moveTo>
                <a:lnTo>
                  <a:pt x="249664" y="13909"/>
                </a:lnTo>
                <a:lnTo>
                  <a:pt x="249120" y="14204"/>
                </a:lnTo>
                <a:lnTo>
                  <a:pt x="248825" y="13660"/>
                </a:lnTo>
                <a:lnTo>
                  <a:pt x="249369" y="13343"/>
                </a:lnTo>
                <a:close/>
                <a:moveTo>
                  <a:pt x="268987" y="13321"/>
                </a:moveTo>
                <a:lnTo>
                  <a:pt x="269282" y="13909"/>
                </a:lnTo>
                <a:lnTo>
                  <a:pt x="268738" y="14204"/>
                </a:lnTo>
                <a:lnTo>
                  <a:pt x="268375" y="13592"/>
                </a:lnTo>
                <a:lnTo>
                  <a:pt x="268987" y="13321"/>
                </a:lnTo>
                <a:close/>
                <a:moveTo>
                  <a:pt x="147519" y="12981"/>
                </a:moveTo>
                <a:cubicBezTo>
                  <a:pt x="147180" y="12981"/>
                  <a:pt x="146908" y="13253"/>
                  <a:pt x="146908" y="13592"/>
                </a:cubicBezTo>
                <a:cubicBezTo>
                  <a:pt x="146908" y="13977"/>
                  <a:pt x="147210" y="14225"/>
                  <a:pt x="147525" y="14225"/>
                </a:cubicBezTo>
                <a:cubicBezTo>
                  <a:pt x="147674" y="14225"/>
                  <a:pt x="147826" y="14169"/>
                  <a:pt x="147950" y="14045"/>
                </a:cubicBezTo>
                <a:cubicBezTo>
                  <a:pt x="148358" y="13638"/>
                  <a:pt x="148063" y="12981"/>
                  <a:pt x="147519" y="12981"/>
                </a:cubicBezTo>
                <a:close/>
                <a:moveTo>
                  <a:pt x="221454" y="12979"/>
                </a:moveTo>
                <a:cubicBezTo>
                  <a:pt x="221441" y="12979"/>
                  <a:pt x="221428" y="12980"/>
                  <a:pt x="221415" y="12981"/>
                </a:cubicBezTo>
                <a:cubicBezTo>
                  <a:pt x="220871" y="12981"/>
                  <a:pt x="220599" y="13638"/>
                  <a:pt x="220984" y="14045"/>
                </a:cubicBezTo>
                <a:cubicBezTo>
                  <a:pt x="221108" y="14169"/>
                  <a:pt x="221263" y="14225"/>
                  <a:pt x="221415" y="14225"/>
                </a:cubicBezTo>
                <a:cubicBezTo>
                  <a:pt x="221736" y="14225"/>
                  <a:pt x="222049" y="13977"/>
                  <a:pt x="222049" y="13592"/>
                </a:cubicBezTo>
                <a:cubicBezTo>
                  <a:pt x="222049" y="13265"/>
                  <a:pt x="221797" y="12979"/>
                  <a:pt x="221454" y="12979"/>
                </a:cubicBezTo>
                <a:close/>
                <a:moveTo>
                  <a:pt x="182174" y="13048"/>
                </a:moveTo>
                <a:cubicBezTo>
                  <a:pt x="181648" y="13048"/>
                  <a:pt x="181370" y="13667"/>
                  <a:pt x="181726" y="14045"/>
                </a:cubicBezTo>
                <a:cubicBezTo>
                  <a:pt x="181848" y="14175"/>
                  <a:pt x="182003" y="14233"/>
                  <a:pt x="182156" y="14233"/>
                </a:cubicBezTo>
                <a:cubicBezTo>
                  <a:pt x="182458" y="14233"/>
                  <a:pt x="182753" y="14006"/>
                  <a:pt x="182768" y="13660"/>
                </a:cubicBezTo>
                <a:cubicBezTo>
                  <a:pt x="182746" y="13343"/>
                  <a:pt x="182519" y="13071"/>
                  <a:pt x="182202" y="13049"/>
                </a:cubicBezTo>
                <a:cubicBezTo>
                  <a:pt x="182192" y="13048"/>
                  <a:pt x="182183" y="13048"/>
                  <a:pt x="182174" y="13048"/>
                </a:cubicBezTo>
                <a:close/>
                <a:moveTo>
                  <a:pt x="47369" y="13366"/>
                </a:moveTo>
                <a:lnTo>
                  <a:pt x="47686" y="13977"/>
                </a:lnTo>
                <a:lnTo>
                  <a:pt x="47052" y="14249"/>
                </a:lnTo>
                <a:lnTo>
                  <a:pt x="46735" y="13683"/>
                </a:lnTo>
                <a:lnTo>
                  <a:pt x="47369" y="13366"/>
                </a:lnTo>
                <a:close/>
                <a:moveTo>
                  <a:pt x="101601" y="13411"/>
                </a:moveTo>
                <a:cubicBezTo>
                  <a:pt x="101692" y="13592"/>
                  <a:pt x="101805" y="13774"/>
                  <a:pt x="101896" y="13977"/>
                </a:cubicBezTo>
                <a:lnTo>
                  <a:pt x="101352" y="14249"/>
                </a:lnTo>
                <a:lnTo>
                  <a:pt x="101035" y="13683"/>
                </a:lnTo>
                <a:lnTo>
                  <a:pt x="101601" y="13411"/>
                </a:lnTo>
                <a:close/>
                <a:moveTo>
                  <a:pt x="121219" y="13343"/>
                </a:moveTo>
                <a:cubicBezTo>
                  <a:pt x="121310" y="13524"/>
                  <a:pt x="121423" y="13751"/>
                  <a:pt x="121513" y="13977"/>
                </a:cubicBezTo>
                <a:lnTo>
                  <a:pt x="120970" y="14249"/>
                </a:lnTo>
                <a:cubicBezTo>
                  <a:pt x="120879" y="14068"/>
                  <a:pt x="120766" y="13842"/>
                  <a:pt x="120675" y="13638"/>
                </a:cubicBezTo>
                <a:lnTo>
                  <a:pt x="121219" y="13343"/>
                </a:lnTo>
                <a:close/>
                <a:moveTo>
                  <a:pt x="264456" y="13456"/>
                </a:moveTo>
                <a:lnTo>
                  <a:pt x="264728" y="14000"/>
                </a:lnTo>
                <a:lnTo>
                  <a:pt x="264139" y="14272"/>
                </a:lnTo>
                <a:lnTo>
                  <a:pt x="263845" y="13751"/>
                </a:lnTo>
                <a:lnTo>
                  <a:pt x="264456" y="13456"/>
                </a:lnTo>
                <a:close/>
                <a:moveTo>
                  <a:pt x="216839" y="13139"/>
                </a:moveTo>
                <a:cubicBezTo>
                  <a:pt x="216544" y="13139"/>
                  <a:pt x="216295" y="13388"/>
                  <a:pt x="216273" y="13683"/>
                </a:cubicBezTo>
                <a:cubicBezTo>
                  <a:pt x="216273" y="14039"/>
                  <a:pt x="216559" y="14279"/>
                  <a:pt x="216856" y="14279"/>
                </a:cubicBezTo>
                <a:cubicBezTo>
                  <a:pt x="216993" y="14279"/>
                  <a:pt x="217132" y="14228"/>
                  <a:pt x="217247" y="14113"/>
                </a:cubicBezTo>
                <a:cubicBezTo>
                  <a:pt x="217609" y="13751"/>
                  <a:pt x="217360" y="13139"/>
                  <a:pt x="216839" y="13139"/>
                </a:cubicBezTo>
                <a:close/>
                <a:moveTo>
                  <a:pt x="82029" y="13456"/>
                </a:moveTo>
                <a:lnTo>
                  <a:pt x="82323" y="14000"/>
                </a:lnTo>
                <a:lnTo>
                  <a:pt x="81711" y="14295"/>
                </a:lnTo>
                <a:lnTo>
                  <a:pt x="81440" y="13751"/>
                </a:lnTo>
                <a:cubicBezTo>
                  <a:pt x="81621" y="13660"/>
                  <a:pt x="81847" y="13570"/>
                  <a:pt x="82029" y="13456"/>
                </a:cubicBezTo>
                <a:close/>
                <a:moveTo>
                  <a:pt x="8133" y="13456"/>
                </a:moveTo>
                <a:lnTo>
                  <a:pt x="8428" y="14023"/>
                </a:lnTo>
                <a:lnTo>
                  <a:pt x="7861" y="14317"/>
                </a:lnTo>
                <a:lnTo>
                  <a:pt x="7567" y="13751"/>
                </a:lnTo>
                <a:lnTo>
                  <a:pt x="8133" y="13456"/>
                </a:lnTo>
                <a:close/>
                <a:moveTo>
                  <a:pt x="27728" y="13321"/>
                </a:moveTo>
                <a:lnTo>
                  <a:pt x="28045" y="14000"/>
                </a:lnTo>
                <a:lnTo>
                  <a:pt x="27456" y="14317"/>
                </a:lnTo>
                <a:cubicBezTo>
                  <a:pt x="27411" y="14024"/>
                  <a:pt x="27232" y="13776"/>
                  <a:pt x="26984" y="13662"/>
                </a:cubicBezTo>
                <a:lnTo>
                  <a:pt x="26984" y="13662"/>
                </a:lnTo>
                <a:cubicBezTo>
                  <a:pt x="27000" y="13663"/>
                  <a:pt x="27016" y="13663"/>
                  <a:pt x="27032" y="13663"/>
                </a:cubicBezTo>
                <a:cubicBezTo>
                  <a:pt x="27301" y="13663"/>
                  <a:pt x="27562" y="13549"/>
                  <a:pt x="27728" y="13321"/>
                </a:cubicBezTo>
                <a:close/>
                <a:moveTo>
                  <a:pt x="212297" y="13309"/>
                </a:moveTo>
                <a:cubicBezTo>
                  <a:pt x="212173" y="13309"/>
                  <a:pt x="212048" y="13354"/>
                  <a:pt x="211946" y="13456"/>
                </a:cubicBezTo>
                <a:cubicBezTo>
                  <a:pt x="211629" y="13774"/>
                  <a:pt x="211855" y="14317"/>
                  <a:pt x="212308" y="14317"/>
                </a:cubicBezTo>
                <a:cubicBezTo>
                  <a:pt x="212580" y="14317"/>
                  <a:pt x="212807" y="14091"/>
                  <a:pt x="212807" y="13819"/>
                </a:cubicBezTo>
                <a:cubicBezTo>
                  <a:pt x="212807" y="13512"/>
                  <a:pt x="212557" y="13309"/>
                  <a:pt x="212297" y="13309"/>
                </a:cubicBezTo>
                <a:close/>
                <a:moveTo>
                  <a:pt x="142977" y="13074"/>
                </a:moveTo>
                <a:cubicBezTo>
                  <a:pt x="142670" y="13074"/>
                  <a:pt x="142369" y="13309"/>
                  <a:pt x="142355" y="13683"/>
                </a:cubicBezTo>
                <a:cubicBezTo>
                  <a:pt x="142332" y="14023"/>
                  <a:pt x="142604" y="14317"/>
                  <a:pt x="142966" y="14317"/>
                </a:cubicBezTo>
                <a:lnTo>
                  <a:pt x="142944" y="14317"/>
                </a:lnTo>
                <a:cubicBezTo>
                  <a:pt x="142953" y="14318"/>
                  <a:pt x="142963" y="14318"/>
                  <a:pt x="142972" y="14318"/>
                </a:cubicBezTo>
                <a:cubicBezTo>
                  <a:pt x="143520" y="14318"/>
                  <a:pt x="143798" y="13676"/>
                  <a:pt x="143419" y="13275"/>
                </a:cubicBezTo>
                <a:cubicBezTo>
                  <a:pt x="143296" y="13136"/>
                  <a:pt x="143136" y="13074"/>
                  <a:pt x="142977" y="13074"/>
                </a:cubicBezTo>
                <a:close/>
                <a:moveTo>
                  <a:pt x="62411" y="13434"/>
                </a:moveTo>
                <a:lnTo>
                  <a:pt x="62682" y="14068"/>
                </a:lnTo>
                <a:cubicBezTo>
                  <a:pt x="62547" y="14159"/>
                  <a:pt x="62320" y="14249"/>
                  <a:pt x="62161" y="14340"/>
                </a:cubicBezTo>
                <a:lnTo>
                  <a:pt x="61844" y="13728"/>
                </a:lnTo>
                <a:lnTo>
                  <a:pt x="62411" y="13434"/>
                </a:lnTo>
                <a:close/>
                <a:moveTo>
                  <a:pt x="116688" y="13524"/>
                </a:moveTo>
                <a:cubicBezTo>
                  <a:pt x="116779" y="13683"/>
                  <a:pt x="116892" y="13887"/>
                  <a:pt x="116983" y="14068"/>
                </a:cubicBezTo>
                <a:lnTo>
                  <a:pt x="116371" y="14340"/>
                </a:lnTo>
                <a:cubicBezTo>
                  <a:pt x="116280" y="14181"/>
                  <a:pt x="116190" y="13977"/>
                  <a:pt x="116077" y="13819"/>
                </a:cubicBezTo>
                <a:lnTo>
                  <a:pt x="116688" y="13524"/>
                </a:lnTo>
                <a:close/>
                <a:moveTo>
                  <a:pt x="244838" y="13456"/>
                </a:moveTo>
                <a:lnTo>
                  <a:pt x="245110" y="14068"/>
                </a:lnTo>
                <a:lnTo>
                  <a:pt x="244567" y="14340"/>
                </a:lnTo>
                <a:lnTo>
                  <a:pt x="244295" y="13751"/>
                </a:lnTo>
                <a:lnTo>
                  <a:pt x="244838" y="13456"/>
                </a:lnTo>
                <a:close/>
                <a:moveTo>
                  <a:pt x="42793" y="13456"/>
                </a:moveTo>
                <a:lnTo>
                  <a:pt x="43110" y="14068"/>
                </a:lnTo>
                <a:lnTo>
                  <a:pt x="42544" y="14363"/>
                </a:lnTo>
                <a:lnTo>
                  <a:pt x="42204" y="13796"/>
                </a:lnTo>
                <a:lnTo>
                  <a:pt x="42793" y="13456"/>
                </a:lnTo>
                <a:close/>
                <a:moveTo>
                  <a:pt x="162599" y="13048"/>
                </a:moveTo>
                <a:cubicBezTo>
                  <a:pt x="162434" y="13048"/>
                  <a:pt x="162265" y="13111"/>
                  <a:pt x="162131" y="13253"/>
                </a:cubicBezTo>
                <a:cubicBezTo>
                  <a:pt x="161746" y="13660"/>
                  <a:pt x="162040" y="14363"/>
                  <a:pt x="162607" y="14363"/>
                </a:cubicBezTo>
                <a:cubicBezTo>
                  <a:pt x="162969" y="14340"/>
                  <a:pt x="163264" y="14045"/>
                  <a:pt x="163264" y="13706"/>
                </a:cubicBezTo>
                <a:cubicBezTo>
                  <a:pt x="163264" y="13310"/>
                  <a:pt x="162937" y="13048"/>
                  <a:pt x="162599" y="13048"/>
                </a:cubicBezTo>
                <a:close/>
                <a:moveTo>
                  <a:pt x="192680" y="13344"/>
                </a:moveTo>
                <a:cubicBezTo>
                  <a:pt x="192556" y="13344"/>
                  <a:pt x="192430" y="13392"/>
                  <a:pt x="192328" y="13502"/>
                </a:cubicBezTo>
                <a:cubicBezTo>
                  <a:pt x="191988" y="13819"/>
                  <a:pt x="192215" y="14363"/>
                  <a:pt x="192690" y="14363"/>
                </a:cubicBezTo>
                <a:cubicBezTo>
                  <a:pt x="192962" y="14363"/>
                  <a:pt x="193189" y="14136"/>
                  <a:pt x="193189" y="13864"/>
                </a:cubicBezTo>
                <a:cubicBezTo>
                  <a:pt x="193189" y="13557"/>
                  <a:pt x="192939" y="13344"/>
                  <a:pt x="192680" y="13344"/>
                </a:cubicBezTo>
                <a:close/>
                <a:moveTo>
                  <a:pt x="177631" y="13123"/>
                </a:moveTo>
                <a:cubicBezTo>
                  <a:pt x="177479" y="13123"/>
                  <a:pt x="177324" y="13177"/>
                  <a:pt x="177195" y="13298"/>
                </a:cubicBezTo>
                <a:cubicBezTo>
                  <a:pt x="176788" y="13660"/>
                  <a:pt x="177060" y="14340"/>
                  <a:pt x="177603" y="14363"/>
                </a:cubicBezTo>
                <a:cubicBezTo>
                  <a:pt x="177617" y="14363"/>
                  <a:pt x="177631" y="14364"/>
                  <a:pt x="177645" y="14364"/>
                </a:cubicBezTo>
                <a:cubicBezTo>
                  <a:pt x="177988" y="14364"/>
                  <a:pt x="178260" y="14100"/>
                  <a:pt x="178260" y="13774"/>
                </a:cubicBezTo>
                <a:lnTo>
                  <a:pt x="178260" y="13751"/>
                </a:lnTo>
                <a:cubicBezTo>
                  <a:pt x="178276" y="13378"/>
                  <a:pt x="177961" y="13123"/>
                  <a:pt x="177631" y="13123"/>
                </a:cubicBezTo>
                <a:close/>
                <a:moveTo>
                  <a:pt x="207732" y="13434"/>
                </a:moveTo>
                <a:cubicBezTo>
                  <a:pt x="207460" y="13434"/>
                  <a:pt x="207257" y="13638"/>
                  <a:pt x="207257" y="13909"/>
                </a:cubicBezTo>
                <a:cubicBezTo>
                  <a:pt x="207257" y="14184"/>
                  <a:pt x="207482" y="14366"/>
                  <a:pt x="207720" y="14366"/>
                </a:cubicBezTo>
                <a:cubicBezTo>
                  <a:pt x="207835" y="14366"/>
                  <a:pt x="207953" y="14323"/>
                  <a:pt x="208049" y="14227"/>
                </a:cubicBezTo>
                <a:cubicBezTo>
                  <a:pt x="208344" y="13955"/>
                  <a:pt x="208140" y="13456"/>
                  <a:pt x="207732" y="13434"/>
                </a:cubicBezTo>
                <a:close/>
                <a:moveTo>
                  <a:pt x="23220" y="13547"/>
                </a:moveTo>
                <a:lnTo>
                  <a:pt x="23515" y="14113"/>
                </a:lnTo>
                <a:lnTo>
                  <a:pt x="22903" y="14385"/>
                </a:lnTo>
                <a:lnTo>
                  <a:pt x="22609" y="13864"/>
                </a:lnTo>
                <a:lnTo>
                  <a:pt x="23220" y="13547"/>
                </a:lnTo>
                <a:close/>
                <a:moveTo>
                  <a:pt x="77453" y="13570"/>
                </a:moveTo>
                <a:lnTo>
                  <a:pt x="77724" y="14113"/>
                </a:lnTo>
                <a:lnTo>
                  <a:pt x="77158" y="14408"/>
                </a:lnTo>
                <a:lnTo>
                  <a:pt x="76886" y="13842"/>
                </a:lnTo>
                <a:lnTo>
                  <a:pt x="77453" y="13570"/>
                </a:lnTo>
                <a:close/>
                <a:moveTo>
                  <a:pt x="97048" y="13524"/>
                </a:moveTo>
                <a:lnTo>
                  <a:pt x="97342" y="14136"/>
                </a:lnTo>
                <a:lnTo>
                  <a:pt x="96799" y="14408"/>
                </a:lnTo>
                <a:lnTo>
                  <a:pt x="96527" y="13819"/>
                </a:lnTo>
                <a:lnTo>
                  <a:pt x="97048" y="13524"/>
                </a:lnTo>
                <a:close/>
                <a:moveTo>
                  <a:pt x="259880" y="13547"/>
                </a:moveTo>
                <a:cubicBezTo>
                  <a:pt x="259948" y="13728"/>
                  <a:pt x="260062" y="13932"/>
                  <a:pt x="260152" y="14113"/>
                </a:cubicBezTo>
                <a:lnTo>
                  <a:pt x="259586" y="14408"/>
                </a:lnTo>
                <a:cubicBezTo>
                  <a:pt x="259518" y="14227"/>
                  <a:pt x="259405" y="14023"/>
                  <a:pt x="259314" y="13842"/>
                </a:cubicBezTo>
                <a:lnTo>
                  <a:pt x="259880" y="13547"/>
                </a:lnTo>
                <a:close/>
                <a:moveTo>
                  <a:pt x="279498" y="13524"/>
                </a:moveTo>
                <a:lnTo>
                  <a:pt x="279770" y="14113"/>
                </a:lnTo>
                <a:lnTo>
                  <a:pt x="279226" y="14408"/>
                </a:lnTo>
                <a:lnTo>
                  <a:pt x="278955" y="13796"/>
                </a:lnTo>
                <a:lnTo>
                  <a:pt x="279498" y="13524"/>
                </a:lnTo>
                <a:close/>
                <a:moveTo>
                  <a:pt x="3580" y="13570"/>
                </a:moveTo>
                <a:lnTo>
                  <a:pt x="3874" y="14159"/>
                </a:lnTo>
                <a:lnTo>
                  <a:pt x="3331" y="14453"/>
                </a:lnTo>
                <a:lnTo>
                  <a:pt x="3036" y="13842"/>
                </a:lnTo>
                <a:lnTo>
                  <a:pt x="3580" y="13570"/>
                </a:lnTo>
                <a:close/>
                <a:moveTo>
                  <a:pt x="57880" y="13592"/>
                </a:moveTo>
                <a:lnTo>
                  <a:pt x="58174" y="14159"/>
                </a:lnTo>
                <a:lnTo>
                  <a:pt x="57563" y="14453"/>
                </a:lnTo>
                <a:lnTo>
                  <a:pt x="57246" y="13909"/>
                </a:lnTo>
                <a:lnTo>
                  <a:pt x="57880" y="13592"/>
                </a:lnTo>
                <a:close/>
                <a:moveTo>
                  <a:pt x="112090" y="13615"/>
                </a:moveTo>
                <a:cubicBezTo>
                  <a:pt x="112203" y="13796"/>
                  <a:pt x="112293" y="13977"/>
                  <a:pt x="112407" y="14181"/>
                </a:cubicBezTo>
                <a:lnTo>
                  <a:pt x="111840" y="14453"/>
                </a:lnTo>
                <a:lnTo>
                  <a:pt x="111546" y="13887"/>
                </a:lnTo>
                <a:lnTo>
                  <a:pt x="112090" y="13615"/>
                </a:lnTo>
                <a:close/>
                <a:moveTo>
                  <a:pt x="240240" y="13592"/>
                </a:moveTo>
                <a:lnTo>
                  <a:pt x="240512" y="14159"/>
                </a:lnTo>
                <a:lnTo>
                  <a:pt x="239945" y="14453"/>
                </a:lnTo>
                <a:cubicBezTo>
                  <a:pt x="239877" y="14272"/>
                  <a:pt x="239764" y="14068"/>
                  <a:pt x="239674" y="13887"/>
                </a:cubicBezTo>
                <a:lnTo>
                  <a:pt x="240240" y="13592"/>
                </a:lnTo>
                <a:close/>
                <a:moveTo>
                  <a:pt x="138413" y="13139"/>
                </a:moveTo>
                <a:cubicBezTo>
                  <a:pt x="137824" y="13139"/>
                  <a:pt x="137529" y="13842"/>
                  <a:pt x="137937" y="14272"/>
                </a:cubicBezTo>
                <a:cubicBezTo>
                  <a:pt x="138068" y="14402"/>
                  <a:pt x="138228" y="14461"/>
                  <a:pt x="138386" y="14461"/>
                </a:cubicBezTo>
                <a:cubicBezTo>
                  <a:pt x="138722" y="14461"/>
                  <a:pt x="139047" y="14197"/>
                  <a:pt x="139047" y="13796"/>
                </a:cubicBezTo>
                <a:cubicBezTo>
                  <a:pt x="139047" y="13456"/>
                  <a:pt x="138775" y="13162"/>
                  <a:pt x="138413" y="13139"/>
                </a:cubicBezTo>
                <a:close/>
                <a:moveTo>
                  <a:pt x="158008" y="13162"/>
                </a:moveTo>
                <a:cubicBezTo>
                  <a:pt x="157668" y="13162"/>
                  <a:pt x="157374" y="13456"/>
                  <a:pt x="157374" y="13819"/>
                </a:cubicBezTo>
                <a:cubicBezTo>
                  <a:pt x="157374" y="14203"/>
                  <a:pt x="157696" y="14462"/>
                  <a:pt x="158031" y="14462"/>
                </a:cubicBezTo>
                <a:cubicBezTo>
                  <a:pt x="158190" y="14462"/>
                  <a:pt x="158352" y="14403"/>
                  <a:pt x="158484" y="14272"/>
                </a:cubicBezTo>
                <a:cubicBezTo>
                  <a:pt x="158891" y="13842"/>
                  <a:pt x="158597" y="13162"/>
                  <a:pt x="158008" y="13162"/>
                </a:cubicBezTo>
                <a:close/>
                <a:moveTo>
                  <a:pt x="203179" y="13547"/>
                </a:moveTo>
                <a:cubicBezTo>
                  <a:pt x="202930" y="13547"/>
                  <a:pt x="202703" y="13751"/>
                  <a:pt x="202726" y="14023"/>
                </a:cubicBezTo>
                <a:cubicBezTo>
                  <a:pt x="202726" y="14297"/>
                  <a:pt x="202952" y="14479"/>
                  <a:pt x="203189" y="14479"/>
                </a:cubicBezTo>
                <a:cubicBezTo>
                  <a:pt x="203304" y="14479"/>
                  <a:pt x="203422" y="14436"/>
                  <a:pt x="203519" y="14340"/>
                </a:cubicBezTo>
                <a:cubicBezTo>
                  <a:pt x="203813" y="14045"/>
                  <a:pt x="203587" y="13547"/>
                  <a:pt x="203179" y="13547"/>
                </a:cubicBezTo>
                <a:close/>
                <a:moveTo>
                  <a:pt x="38262" y="13570"/>
                </a:moveTo>
                <a:lnTo>
                  <a:pt x="38557" y="14227"/>
                </a:lnTo>
                <a:lnTo>
                  <a:pt x="38013" y="14498"/>
                </a:lnTo>
                <a:lnTo>
                  <a:pt x="37696" y="13887"/>
                </a:lnTo>
                <a:lnTo>
                  <a:pt x="38262" y="13570"/>
                </a:lnTo>
                <a:close/>
                <a:moveTo>
                  <a:pt x="92540" y="13683"/>
                </a:moveTo>
                <a:lnTo>
                  <a:pt x="92834" y="14227"/>
                </a:lnTo>
                <a:lnTo>
                  <a:pt x="92223" y="14498"/>
                </a:lnTo>
                <a:lnTo>
                  <a:pt x="91951" y="13955"/>
                </a:lnTo>
                <a:lnTo>
                  <a:pt x="92540" y="13683"/>
                </a:lnTo>
                <a:close/>
                <a:moveTo>
                  <a:pt x="255350" y="13660"/>
                </a:moveTo>
                <a:lnTo>
                  <a:pt x="255644" y="14204"/>
                </a:lnTo>
                <a:lnTo>
                  <a:pt x="255033" y="14498"/>
                </a:lnTo>
                <a:lnTo>
                  <a:pt x="254761" y="13955"/>
                </a:lnTo>
                <a:lnTo>
                  <a:pt x="255350" y="13660"/>
                </a:lnTo>
                <a:close/>
                <a:moveTo>
                  <a:pt x="274922" y="13660"/>
                </a:moveTo>
                <a:cubicBezTo>
                  <a:pt x="274990" y="13842"/>
                  <a:pt x="275103" y="14045"/>
                  <a:pt x="275194" y="14227"/>
                </a:cubicBezTo>
                <a:lnTo>
                  <a:pt x="274628" y="14498"/>
                </a:lnTo>
                <a:lnTo>
                  <a:pt x="274356" y="13932"/>
                </a:lnTo>
                <a:lnTo>
                  <a:pt x="274922" y="13660"/>
                </a:lnTo>
                <a:close/>
                <a:moveTo>
                  <a:pt x="173073" y="13207"/>
                </a:moveTo>
                <a:cubicBezTo>
                  <a:pt x="172484" y="13207"/>
                  <a:pt x="172189" y="13909"/>
                  <a:pt x="172597" y="14317"/>
                </a:cubicBezTo>
                <a:cubicBezTo>
                  <a:pt x="172735" y="14448"/>
                  <a:pt x="172900" y="14506"/>
                  <a:pt x="173062" y="14506"/>
                </a:cubicBezTo>
                <a:cubicBezTo>
                  <a:pt x="173405" y="14506"/>
                  <a:pt x="173729" y="14242"/>
                  <a:pt x="173729" y="13842"/>
                </a:cubicBezTo>
                <a:cubicBezTo>
                  <a:pt x="173707" y="13502"/>
                  <a:pt x="173435" y="13207"/>
                  <a:pt x="173073" y="13207"/>
                </a:cubicBezTo>
                <a:close/>
                <a:moveTo>
                  <a:pt x="18622" y="13638"/>
                </a:moveTo>
                <a:lnTo>
                  <a:pt x="18916" y="14227"/>
                </a:lnTo>
                <a:lnTo>
                  <a:pt x="18350" y="14521"/>
                </a:lnTo>
                <a:lnTo>
                  <a:pt x="18055" y="13955"/>
                </a:lnTo>
                <a:lnTo>
                  <a:pt x="18622" y="13638"/>
                </a:lnTo>
                <a:close/>
                <a:moveTo>
                  <a:pt x="72899" y="13660"/>
                </a:moveTo>
                <a:lnTo>
                  <a:pt x="73216" y="14227"/>
                </a:lnTo>
                <a:lnTo>
                  <a:pt x="72650" y="14521"/>
                </a:lnTo>
                <a:cubicBezTo>
                  <a:pt x="72559" y="14340"/>
                  <a:pt x="72469" y="14136"/>
                  <a:pt x="72356" y="13955"/>
                </a:cubicBezTo>
                <a:lnTo>
                  <a:pt x="72899" y="13660"/>
                </a:lnTo>
                <a:close/>
                <a:moveTo>
                  <a:pt x="188154" y="13388"/>
                </a:moveTo>
                <a:cubicBezTo>
                  <a:pt x="187652" y="13388"/>
                  <a:pt x="187396" y="13984"/>
                  <a:pt x="187729" y="14340"/>
                </a:cubicBezTo>
                <a:cubicBezTo>
                  <a:pt x="187844" y="14470"/>
                  <a:pt x="187993" y="14528"/>
                  <a:pt x="188139" y="14528"/>
                </a:cubicBezTo>
                <a:cubicBezTo>
                  <a:pt x="188426" y="14528"/>
                  <a:pt x="188703" y="14307"/>
                  <a:pt x="188703" y="13977"/>
                </a:cubicBezTo>
                <a:cubicBezTo>
                  <a:pt x="188726" y="13660"/>
                  <a:pt x="188477" y="13411"/>
                  <a:pt x="188182" y="13388"/>
                </a:cubicBezTo>
                <a:cubicBezTo>
                  <a:pt x="188173" y="13388"/>
                  <a:pt x="188164" y="13388"/>
                  <a:pt x="188154" y="13388"/>
                </a:cubicBezTo>
                <a:close/>
                <a:moveTo>
                  <a:pt x="127199" y="13615"/>
                </a:moveTo>
                <a:lnTo>
                  <a:pt x="127494" y="14249"/>
                </a:lnTo>
                <a:lnTo>
                  <a:pt x="126882" y="14544"/>
                </a:lnTo>
                <a:cubicBezTo>
                  <a:pt x="126792" y="14363"/>
                  <a:pt x="126656" y="14136"/>
                  <a:pt x="126565" y="13955"/>
                </a:cubicBezTo>
                <a:lnTo>
                  <a:pt x="127199" y="13615"/>
                </a:lnTo>
                <a:close/>
                <a:moveTo>
                  <a:pt x="153477" y="13253"/>
                </a:moveTo>
                <a:cubicBezTo>
                  <a:pt x="153138" y="13253"/>
                  <a:pt x="152843" y="13547"/>
                  <a:pt x="152843" y="13909"/>
                </a:cubicBezTo>
                <a:cubicBezTo>
                  <a:pt x="152858" y="14305"/>
                  <a:pt x="153180" y="14557"/>
                  <a:pt x="153506" y="14557"/>
                </a:cubicBezTo>
                <a:cubicBezTo>
                  <a:pt x="153665" y="14557"/>
                  <a:pt x="153826" y="14497"/>
                  <a:pt x="153953" y="14363"/>
                </a:cubicBezTo>
                <a:cubicBezTo>
                  <a:pt x="154361" y="13932"/>
                  <a:pt x="154066" y="13253"/>
                  <a:pt x="153477" y="13253"/>
                </a:cubicBezTo>
                <a:close/>
                <a:moveTo>
                  <a:pt x="53304" y="13706"/>
                </a:moveTo>
                <a:cubicBezTo>
                  <a:pt x="53395" y="13887"/>
                  <a:pt x="53485" y="14091"/>
                  <a:pt x="53598" y="14295"/>
                </a:cubicBezTo>
                <a:lnTo>
                  <a:pt x="53032" y="14566"/>
                </a:lnTo>
                <a:lnTo>
                  <a:pt x="53032" y="14544"/>
                </a:lnTo>
                <a:cubicBezTo>
                  <a:pt x="52919" y="14385"/>
                  <a:pt x="52806" y="14159"/>
                  <a:pt x="52738" y="14023"/>
                </a:cubicBezTo>
                <a:lnTo>
                  <a:pt x="53304" y="13706"/>
                </a:lnTo>
                <a:close/>
                <a:moveTo>
                  <a:pt x="107559" y="13706"/>
                </a:moveTo>
                <a:lnTo>
                  <a:pt x="107853" y="14249"/>
                </a:lnTo>
                <a:lnTo>
                  <a:pt x="107310" y="14566"/>
                </a:lnTo>
                <a:lnTo>
                  <a:pt x="107015" y="14000"/>
                </a:lnTo>
                <a:lnTo>
                  <a:pt x="107559" y="13706"/>
                </a:lnTo>
                <a:close/>
                <a:moveTo>
                  <a:pt x="235709" y="13683"/>
                </a:moveTo>
                <a:lnTo>
                  <a:pt x="236004" y="14272"/>
                </a:lnTo>
                <a:lnTo>
                  <a:pt x="235437" y="14566"/>
                </a:lnTo>
                <a:lnTo>
                  <a:pt x="235143" y="14000"/>
                </a:lnTo>
                <a:lnTo>
                  <a:pt x="235709" y="13683"/>
                </a:lnTo>
                <a:close/>
                <a:moveTo>
                  <a:pt x="87941" y="13751"/>
                </a:moveTo>
                <a:lnTo>
                  <a:pt x="88236" y="14317"/>
                </a:lnTo>
                <a:lnTo>
                  <a:pt x="87692" y="14612"/>
                </a:lnTo>
                <a:lnTo>
                  <a:pt x="87375" y="14068"/>
                </a:lnTo>
                <a:lnTo>
                  <a:pt x="87941" y="13751"/>
                </a:lnTo>
                <a:close/>
                <a:moveTo>
                  <a:pt x="270369" y="13774"/>
                </a:moveTo>
                <a:lnTo>
                  <a:pt x="270663" y="14317"/>
                </a:lnTo>
                <a:lnTo>
                  <a:pt x="270097" y="14612"/>
                </a:lnTo>
                <a:lnTo>
                  <a:pt x="269803" y="14068"/>
                </a:lnTo>
                <a:lnTo>
                  <a:pt x="270369" y="13774"/>
                </a:lnTo>
                <a:close/>
                <a:moveTo>
                  <a:pt x="231178" y="13774"/>
                </a:moveTo>
                <a:cubicBezTo>
                  <a:pt x="231269" y="13932"/>
                  <a:pt x="231360" y="14159"/>
                  <a:pt x="231473" y="14363"/>
                </a:cubicBezTo>
                <a:lnTo>
                  <a:pt x="230861" y="14634"/>
                </a:lnTo>
                <a:cubicBezTo>
                  <a:pt x="230771" y="14476"/>
                  <a:pt x="230657" y="14249"/>
                  <a:pt x="230567" y="14091"/>
                </a:cubicBezTo>
                <a:lnTo>
                  <a:pt x="231178" y="13774"/>
                </a:lnTo>
                <a:close/>
                <a:moveTo>
                  <a:pt x="68369" y="13683"/>
                </a:moveTo>
                <a:lnTo>
                  <a:pt x="68618" y="14363"/>
                </a:lnTo>
                <a:lnTo>
                  <a:pt x="68051" y="14657"/>
                </a:lnTo>
                <a:lnTo>
                  <a:pt x="67780" y="14068"/>
                </a:lnTo>
                <a:lnTo>
                  <a:pt x="68369" y="13683"/>
                </a:lnTo>
                <a:close/>
                <a:moveTo>
                  <a:pt x="122601" y="13819"/>
                </a:moveTo>
                <a:lnTo>
                  <a:pt x="122918" y="14385"/>
                </a:lnTo>
                <a:lnTo>
                  <a:pt x="122352" y="14657"/>
                </a:lnTo>
                <a:lnTo>
                  <a:pt x="122034" y="14113"/>
                </a:lnTo>
                <a:lnTo>
                  <a:pt x="122601" y="13819"/>
                </a:lnTo>
                <a:close/>
                <a:moveTo>
                  <a:pt x="148888" y="13352"/>
                </a:moveTo>
                <a:cubicBezTo>
                  <a:pt x="148726" y="13352"/>
                  <a:pt x="148560" y="13413"/>
                  <a:pt x="148426" y="13547"/>
                </a:cubicBezTo>
                <a:cubicBezTo>
                  <a:pt x="148018" y="13955"/>
                  <a:pt x="148312" y="14657"/>
                  <a:pt x="148901" y="14657"/>
                </a:cubicBezTo>
                <a:cubicBezTo>
                  <a:pt x="149264" y="14657"/>
                  <a:pt x="149536" y="14363"/>
                  <a:pt x="149536" y="14000"/>
                </a:cubicBezTo>
                <a:cubicBezTo>
                  <a:pt x="149536" y="13605"/>
                  <a:pt x="149219" y="13352"/>
                  <a:pt x="148888" y="13352"/>
                </a:cubicBezTo>
                <a:close/>
                <a:moveTo>
                  <a:pt x="250751" y="13774"/>
                </a:moveTo>
                <a:lnTo>
                  <a:pt x="251023" y="14385"/>
                </a:lnTo>
                <a:lnTo>
                  <a:pt x="250479" y="14657"/>
                </a:lnTo>
                <a:lnTo>
                  <a:pt x="250207" y="14045"/>
                </a:lnTo>
                <a:lnTo>
                  <a:pt x="250751" y="13774"/>
                </a:lnTo>
                <a:close/>
                <a:moveTo>
                  <a:pt x="198622" y="13660"/>
                </a:moveTo>
                <a:cubicBezTo>
                  <a:pt x="198187" y="13660"/>
                  <a:pt x="197975" y="14210"/>
                  <a:pt x="198286" y="14521"/>
                </a:cubicBezTo>
                <a:cubicBezTo>
                  <a:pt x="198388" y="14623"/>
                  <a:pt x="198513" y="14669"/>
                  <a:pt x="198637" y="14669"/>
                </a:cubicBezTo>
                <a:cubicBezTo>
                  <a:pt x="198897" y="14669"/>
                  <a:pt x="199147" y="14466"/>
                  <a:pt x="199147" y="14159"/>
                </a:cubicBezTo>
                <a:cubicBezTo>
                  <a:pt x="199147" y="13887"/>
                  <a:pt x="198920" y="13660"/>
                  <a:pt x="198648" y="13660"/>
                </a:cubicBezTo>
                <a:cubicBezTo>
                  <a:pt x="198639" y="13660"/>
                  <a:pt x="198631" y="13660"/>
                  <a:pt x="198622" y="13660"/>
                </a:cubicBezTo>
                <a:close/>
                <a:moveTo>
                  <a:pt x="14114" y="13751"/>
                </a:moveTo>
                <a:lnTo>
                  <a:pt x="14385" y="14317"/>
                </a:lnTo>
                <a:lnTo>
                  <a:pt x="13796" y="14680"/>
                </a:lnTo>
                <a:lnTo>
                  <a:pt x="13502" y="14068"/>
                </a:lnTo>
                <a:lnTo>
                  <a:pt x="14114" y="13751"/>
                </a:lnTo>
                <a:close/>
                <a:moveTo>
                  <a:pt x="183542" y="13434"/>
                </a:moveTo>
                <a:cubicBezTo>
                  <a:pt x="183388" y="13434"/>
                  <a:pt x="183233" y="13490"/>
                  <a:pt x="183108" y="13615"/>
                </a:cubicBezTo>
                <a:cubicBezTo>
                  <a:pt x="182723" y="14023"/>
                  <a:pt x="183017" y="14680"/>
                  <a:pt x="183561" y="14680"/>
                </a:cubicBezTo>
                <a:cubicBezTo>
                  <a:pt x="183901" y="14680"/>
                  <a:pt x="184173" y="14385"/>
                  <a:pt x="184173" y="14045"/>
                </a:cubicBezTo>
                <a:cubicBezTo>
                  <a:pt x="184173" y="13678"/>
                  <a:pt x="183862" y="13434"/>
                  <a:pt x="183542" y="13434"/>
                </a:cubicBezTo>
                <a:close/>
                <a:moveTo>
                  <a:pt x="222812" y="13338"/>
                </a:moveTo>
                <a:cubicBezTo>
                  <a:pt x="222785" y="13338"/>
                  <a:pt x="222757" y="13340"/>
                  <a:pt x="222729" y="13343"/>
                </a:cubicBezTo>
                <a:cubicBezTo>
                  <a:pt x="222366" y="13411"/>
                  <a:pt x="222094" y="13751"/>
                  <a:pt x="222162" y="14113"/>
                </a:cubicBezTo>
                <a:cubicBezTo>
                  <a:pt x="222208" y="14363"/>
                  <a:pt x="222389" y="14589"/>
                  <a:pt x="222638" y="14680"/>
                </a:cubicBezTo>
                <a:lnTo>
                  <a:pt x="222819" y="14680"/>
                </a:lnTo>
                <a:cubicBezTo>
                  <a:pt x="223205" y="14680"/>
                  <a:pt x="223522" y="14340"/>
                  <a:pt x="223476" y="13955"/>
                </a:cubicBezTo>
                <a:cubicBezTo>
                  <a:pt x="223455" y="13598"/>
                  <a:pt x="223162" y="13338"/>
                  <a:pt x="222812" y="13338"/>
                </a:cubicBezTo>
                <a:close/>
                <a:moveTo>
                  <a:pt x="103006" y="13728"/>
                </a:moveTo>
                <a:cubicBezTo>
                  <a:pt x="103096" y="13932"/>
                  <a:pt x="103209" y="14181"/>
                  <a:pt x="103300" y="14408"/>
                </a:cubicBezTo>
                <a:lnTo>
                  <a:pt x="102711" y="14702"/>
                </a:lnTo>
                <a:lnTo>
                  <a:pt x="102439" y="14113"/>
                </a:lnTo>
                <a:lnTo>
                  <a:pt x="103006" y="13728"/>
                </a:lnTo>
                <a:close/>
                <a:moveTo>
                  <a:pt x="265816" y="13864"/>
                </a:moveTo>
                <a:cubicBezTo>
                  <a:pt x="265906" y="14045"/>
                  <a:pt x="265997" y="14249"/>
                  <a:pt x="266087" y="14408"/>
                </a:cubicBezTo>
                <a:lnTo>
                  <a:pt x="265498" y="14702"/>
                </a:lnTo>
                <a:lnTo>
                  <a:pt x="265204" y="14181"/>
                </a:lnTo>
                <a:lnTo>
                  <a:pt x="265816" y="13864"/>
                </a:lnTo>
                <a:close/>
                <a:moveTo>
                  <a:pt x="29155" y="13842"/>
                </a:moveTo>
                <a:lnTo>
                  <a:pt x="29427" y="14431"/>
                </a:lnTo>
                <a:lnTo>
                  <a:pt x="28861" y="14725"/>
                </a:lnTo>
                <a:lnTo>
                  <a:pt x="28566" y="14181"/>
                </a:lnTo>
                <a:lnTo>
                  <a:pt x="29155" y="13842"/>
                </a:lnTo>
                <a:close/>
                <a:moveTo>
                  <a:pt x="48751" y="13774"/>
                </a:moveTo>
                <a:lnTo>
                  <a:pt x="49022" y="14340"/>
                </a:lnTo>
                <a:lnTo>
                  <a:pt x="48434" y="14725"/>
                </a:lnTo>
                <a:lnTo>
                  <a:pt x="48139" y="14113"/>
                </a:lnTo>
                <a:lnTo>
                  <a:pt x="48751" y="13774"/>
                </a:lnTo>
                <a:close/>
                <a:moveTo>
                  <a:pt x="218221" y="13479"/>
                </a:moveTo>
                <a:cubicBezTo>
                  <a:pt x="217881" y="13479"/>
                  <a:pt x="217609" y="13751"/>
                  <a:pt x="217609" y="14091"/>
                </a:cubicBezTo>
                <a:cubicBezTo>
                  <a:pt x="217594" y="14475"/>
                  <a:pt x="217891" y="14734"/>
                  <a:pt x="218211" y="14734"/>
                </a:cubicBezTo>
                <a:cubicBezTo>
                  <a:pt x="218363" y="14734"/>
                  <a:pt x="218520" y="14675"/>
                  <a:pt x="218651" y="14544"/>
                </a:cubicBezTo>
                <a:cubicBezTo>
                  <a:pt x="219059" y="14159"/>
                  <a:pt x="218764" y="13479"/>
                  <a:pt x="218221" y="13479"/>
                </a:cubicBezTo>
                <a:close/>
                <a:moveTo>
                  <a:pt x="63770" y="13909"/>
                </a:moveTo>
                <a:lnTo>
                  <a:pt x="64064" y="14476"/>
                </a:lnTo>
                <a:lnTo>
                  <a:pt x="63498" y="14748"/>
                </a:lnTo>
                <a:lnTo>
                  <a:pt x="63204" y="14181"/>
                </a:lnTo>
                <a:lnTo>
                  <a:pt x="63770" y="13909"/>
                </a:lnTo>
                <a:close/>
                <a:moveTo>
                  <a:pt x="9492" y="13864"/>
                </a:moveTo>
                <a:lnTo>
                  <a:pt x="9764" y="14476"/>
                </a:lnTo>
                <a:lnTo>
                  <a:pt x="9220" y="14770"/>
                </a:lnTo>
                <a:lnTo>
                  <a:pt x="8949" y="14159"/>
                </a:lnTo>
                <a:lnTo>
                  <a:pt x="9492" y="13864"/>
                </a:lnTo>
                <a:close/>
                <a:moveTo>
                  <a:pt x="83410" y="13864"/>
                </a:moveTo>
                <a:lnTo>
                  <a:pt x="83682" y="14408"/>
                </a:lnTo>
                <a:lnTo>
                  <a:pt x="83093" y="14770"/>
                </a:lnTo>
                <a:lnTo>
                  <a:pt x="82799" y="14159"/>
                </a:lnTo>
                <a:lnTo>
                  <a:pt x="83410" y="13864"/>
                </a:lnTo>
                <a:close/>
                <a:moveTo>
                  <a:pt x="163988" y="13421"/>
                </a:moveTo>
                <a:cubicBezTo>
                  <a:pt x="163831" y="13421"/>
                  <a:pt x="163670" y="13481"/>
                  <a:pt x="163535" y="13615"/>
                </a:cubicBezTo>
                <a:cubicBezTo>
                  <a:pt x="163082" y="14023"/>
                  <a:pt x="163377" y="14748"/>
                  <a:pt x="163966" y="14770"/>
                </a:cubicBezTo>
                <a:cubicBezTo>
                  <a:pt x="164328" y="14770"/>
                  <a:pt x="164623" y="14498"/>
                  <a:pt x="164645" y="14136"/>
                </a:cubicBezTo>
                <a:lnTo>
                  <a:pt x="164645" y="14113"/>
                </a:lnTo>
                <a:cubicBezTo>
                  <a:pt x="164661" y="13708"/>
                  <a:pt x="164334" y="13421"/>
                  <a:pt x="163988" y="13421"/>
                </a:cubicBezTo>
                <a:close/>
                <a:moveTo>
                  <a:pt x="246211" y="13937"/>
                </a:moveTo>
                <a:lnTo>
                  <a:pt x="246211" y="13937"/>
                </a:lnTo>
                <a:cubicBezTo>
                  <a:pt x="246299" y="14111"/>
                  <a:pt x="246406" y="14305"/>
                  <a:pt x="246492" y="14498"/>
                </a:cubicBezTo>
                <a:lnTo>
                  <a:pt x="245926" y="14770"/>
                </a:lnTo>
                <a:cubicBezTo>
                  <a:pt x="245858" y="14589"/>
                  <a:pt x="245745" y="14408"/>
                  <a:pt x="245654" y="14204"/>
                </a:cubicBezTo>
                <a:lnTo>
                  <a:pt x="246211" y="13937"/>
                </a:lnTo>
                <a:close/>
                <a:moveTo>
                  <a:pt x="213692" y="13646"/>
                </a:moveTo>
                <a:cubicBezTo>
                  <a:pt x="213559" y="13646"/>
                  <a:pt x="213423" y="13692"/>
                  <a:pt x="213305" y="13796"/>
                </a:cubicBezTo>
                <a:cubicBezTo>
                  <a:pt x="212920" y="14136"/>
                  <a:pt x="213146" y="14748"/>
                  <a:pt x="213667" y="14770"/>
                </a:cubicBezTo>
                <a:cubicBezTo>
                  <a:pt x="213680" y="14771"/>
                  <a:pt x="213692" y="14772"/>
                  <a:pt x="213705" y="14772"/>
                </a:cubicBezTo>
                <a:cubicBezTo>
                  <a:pt x="213985" y="14772"/>
                  <a:pt x="214235" y="14531"/>
                  <a:pt x="214256" y="14249"/>
                </a:cubicBezTo>
                <a:cubicBezTo>
                  <a:pt x="214272" y="13887"/>
                  <a:pt x="213993" y="13646"/>
                  <a:pt x="213692" y="13646"/>
                </a:cubicBezTo>
                <a:close/>
                <a:moveTo>
                  <a:pt x="24602" y="13955"/>
                </a:moveTo>
                <a:lnTo>
                  <a:pt x="24874" y="14521"/>
                </a:lnTo>
                <a:lnTo>
                  <a:pt x="24262" y="14816"/>
                </a:lnTo>
                <a:lnTo>
                  <a:pt x="23968" y="14272"/>
                </a:lnTo>
                <a:lnTo>
                  <a:pt x="24602" y="13955"/>
                </a:lnTo>
                <a:close/>
                <a:moveTo>
                  <a:pt x="44175" y="13887"/>
                </a:moveTo>
                <a:lnTo>
                  <a:pt x="44469" y="14521"/>
                </a:lnTo>
                <a:lnTo>
                  <a:pt x="43925" y="14816"/>
                </a:lnTo>
                <a:lnTo>
                  <a:pt x="43608" y="14204"/>
                </a:lnTo>
                <a:lnTo>
                  <a:pt x="44175" y="13887"/>
                </a:lnTo>
                <a:close/>
                <a:moveTo>
                  <a:pt x="98452" y="13977"/>
                </a:moveTo>
                <a:lnTo>
                  <a:pt x="98724" y="14521"/>
                </a:lnTo>
                <a:lnTo>
                  <a:pt x="98180" y="14816"/>
                </a:lnTo>
                <a:lnTo>
                  <a:pt x="97886" y="14249"/>
                </a:lnTo>
                <a:lnTo>
                  <a:pt x="98452" y="13977"/>
                </a:lnTo>
                <a:close/>
                <a:moveTo>
                  <a:pt x="118070" y="13909"/>
                </a:moveTo>
                <a:lnTo>
                  <a:pt x="118342" y="14453"/>
                </a:lnTo>
                <a:lnTo>
                  <a:pt x="117753" y="14816"/>
                </a:lnTo>
                <a:lnTo>
                  <a:pt x="117481" y="14204"/>
                </a:lnTo>
                <a:lnTo>
                  <a:pt x="118070" y="13909"/>
                </a:lnTo>
                <a:close/>
                <a:moveTo>
                  <a:pt x="179033" y="13501"/>
                </a:moveTo>
                <a:cubicBezTo>
                  <a:pt x="178867" y="13501"/>
                  <a:pt x="178696" y="13564"/>
                  <a:pt x="178555" y="13706"/>
                </a:cubicBezTo>
                <a:cubicBezTo>
                  <a:pt x="178147" y="14113"/>
                  <a:pt x="178441" y="14816"/>
                  <a:pt x="179030" y="14816"/>
                </a:cubicBezTo>
                <a:cubicBezTo>
                  <a:pt x="179393" y="14793"/>
                  <a:pt x="179665" y="14521"/>
                  <a:pt x="179665" y="14159"/>
                </a:cubicBezTo>
                <a:lnTo>
                  <a:pt x="179687" y="14159"/>
                </a:lnTo>
                <a:cubicBezTo>
                  <a:pt x="179687" y="13763"/>
                  <a:pt x="179371" y="13501"/>
                  <a:pt x="179033" y="13501"/>
                </a:cubicBezTo>
                <a:close/>
                <a:moveTo>
                  <a:pt x="280857" y="13977"/>
                </a:moveTo>
                <a:cubicBezTo>
                  <a:pt x="280948" y="14159"/>
                  <a:pt x="281061" y="14363"/>
                  <a:pt x="281152" y="14521"/>
                </a:cubicBezTo>
                <a:lnTo>
                  <a:pt x="280608" y="14816"/>
                </a:lnTo>
                <a:lnTo>
                  <a:pt x="280314" y="14272"/>
                </a:lnTo>
                <a:lnTo>
                  <a:pt x="280857" y="13977"/>
                </a:lnTo>
                <a:close/>
                <a:moveTo>
                  <a:pt x="193995" y="13699"/>
                </a:moveTo>
                <a:cubicBezTo>
                  <a:pt x="193441" y="13699"/>
                  <a:pt x="193441" y="14822"/>
                  <a:pt x="193995" y="14822"/>
                </a:cubicBezTo>
                <a:cubicBezTo>
                  <a:pt x="194020" y="14822"/>
                  <a:pt x="194045" y="14820"/>
                  <a:pt x="194072" y="14816"/>
                </a:cubicBezTo>
                <a:cubicBezTo>
                  <a:pt x="194707" y="14702"/>
                  <a:pt x="194707" y="13819"/>
                  <a:pt x="194072" y="13706"/>
                </a:cubicBezTo>
                <a:cubicBezTo>
                  <a:pt x="194045" y="13701"/>
                  <a:pt x="194020" y="13699"/>
                  <a:pt x="193995" y="13699"/>
                </a:cubicBezTo>
                <a:close/>
                <a:moveTo>
                  <a:pt x="144348" y="13502"/>
                </a:moveTo>
                <a:cubicBezTo>
                  <a:pt x="143986" y="13502"/>
                  <a:pt x="143714" y="13796"/>
                  <a:pt x="143714" y="14159"/>
                </a:cubicBezTo>
                <a:lnTo>
                  <a:pt x="143691" y="14159"/>
                </a:lnTo>
                <a:cubicBezTo>
                  <a:pt x="143691" y="14559"/>
                  <a:pt x="144026" y="14823"/>
                  <a:pt x="144369" y="14823"/>
                </a:cubicBezTo>
                <a:cubicBezTo>
                  <a:pt x="144530" y="14823"/>
                  <a:pt x="144693" y="14765"/>
                  <a:pt x="144824" y="14634"/>
                </a:cubicBezTo>
                <a:cubicBezTo>
                  <a:pt x="145231" y="14204"/>
                  <a:pt x="144937" y="13502"/>
                  <a:pt x="144348" y="13502"/>
                </a:cubicBezTo>
                <a:close/>
                <a:moveTo>
                  <a:pt x="78789" y="13977"/>
                </a:moveTo>
                <a:lnTo>
                  <a:pt x="79174" y="14566"/>
                </a:lnTo>
                <a:lnTo>
                  <a:pt x="78563" y="14838"/>
                </a:lnTo>
                <a:lnTo>
                  <a:pt x="78268" y="14249"/>
                </a:lnTo>
                <a:lnTo>
                  <a:pt x="78789" y="13977"/>
                </a:lnTo>
                <a:close/>
                <a:moveTo>
                  <a:pt x="261240" y="13977"/>
                </a:moveTo>
                <a:cubicBezTo>
                  <a:pt x="261353" y="14159"/>
                  <a:pt x="261489" y="14385"/>
                  <a:pt x="261602" y="14566"/>
                </a:cubicBezTo>
                <a:lnTo>
                  <a:pt x="260990" y="14838"/>
                </a:lnTo>
                <a:cubicBezTo>
                  <a:pt x="260900" y="14657"/>
                  <a:pt x="260787" y="14453"/>
                  <a:pt x="260696" y="14249"/>
                </a:cubicBezTo>
                <a:lnTo>
                  <a:pt x="261240" y="13977"/>
                </a:lnTo>
                <a:close/>
                <a:moveTo>
                  <a:pt x="4962" y="14023"/>
                </a:moveTo>
                <a:lnTo>
                  <a:pt x="5256" y="14589"/>
                </a:lnTo>
                <a:lnTo>
                  <a:pt x="4712" y="14861"/>
                </a:lnTo>
                <a:lnTo>
                  <a:pt x="4418" y="14317"/>
                </a:lnTo>
                <a:lnTo>
                  <a:pt x="4962" y="14023"/>
                </a:lnTo>
                <a:close/>
                <a:moveTo>
                  <a:pt x="59239" y="14023"/>
                </a:moveTo>
                <a:lnTo>
                  <a:pt x="59511" y="14566"/>
                </a:lnTo>
                <a:lnTo>
                  <a:pt x="58922" y="14861"/>
                </a:lnTo>
                <a:lnTo>
                  <a:pt x="58628" y="14317"/>
                </a:lnTo>
                <a:lnTo>
                  <a:pt x="59239" y="14023"/>
                </a:lnTo>
                <a:close/>
                <a:moveTo>
                  <a:pt x="113494" y="14023"/>
                </a:moveTo>
                <a:lnTo>
                  <a:pt x="113789" y="14566"/>
                </a:lnTo>
                <a:lnTo>
                  <a:pt x="113222" y="14861"/>
                </a:lnTo>
                <a:cubicBezTo>
                  <a:pt x="113132" y="14680"/>
                  <a:pt x="113018" y="14498"/>
                  <a:pt x="112928" y="14317"/>
                </a:cubicBezTo>
                <a:lnTo>
                  <a:pt x="113494" y="14023"/>
                </a:lnTo>
                <a:close/>
                <a:moveTo>
                  <a:pt x="159404" y="13527"/>
                </a:moveTo>
                <a:cubicBezTo>
                  <a:pt x="159053" y="13527"/>
                  <a:pt x="158717" y="13816"/>
                  <a:pt x="158733" y="14227"/>
                </a:cubicBezTo>
                <a:cubicBezTo>
                  <a:pt x="158755" y="14511"/>
                  <a:pt x="158925" y="14753"/>
                  <a:pt x="159202" y="14872"/>
                </a:cubicBezTo>
                <a:lnTo>
                  <a:pt x="159202" y="14872"/>
                </a:lnTo>
                <a:cubicBezTo>
                  <a:pt x="159209" y="14873"/>
                  <a:pt x="159217" y="14875"/>
                  <a:pt x="159224" y="14876"/>
                </a:cubicBezTo>
                <a:lnTo>
                  <a:pt x="159224" y="14876"/>
                </a:lnTo>
                <a:lnTo>
                  <a:pt x="159209" y="14861"/>
                </a:lnTo>
                <a:lnTo>
                  <a:pt x="159413" y="14861"/>
                </a:lnTo>
                <a:cubicBezTo>
                  <a:pt x="160024" y="14861"/>
                  <a:pt x="160296" y="14113"/>
                  <a:pt x="159843" y="13706"/>
                </a:cubicBezTo>
                <a:cubicBezTo>
                  <a:pt x="159712" y="13582"/>
                  <a:pt x="159557" y="13527"/>
                  <a:pt x="159404" y="13527"/>
                </a:cubicBezTo>
                <a:close/>
                <a:moveTo>
                  <a:pt x="241644" y="14023"/>
                </a:moveTo>
                <a:lnTo>
                  <a:pt x="241916" y="14566"/>
                </a:lnTo>
                <a:lnTo>
                  <a:pt x="241373" y="14884"/>
                </a:lnTo>
                <a:lnTo>
                  <a:pt x="241078" y="14317"/>
                </a:lnTo>
                <a:lnTo>
                  <a:pt x="241644" y="14023"/>
                </a:lnTo>
                <a:close/>
                <a:moveTo>
                  <a:pt x="93899" y="14091"/>
                </a:moveTo>
                <a:lnTo>
                  <a:pt x="94193" y="14612"/>
                </a:lnTo>
                <a:lnTo>
                  <a:pt x="93582" y="14906"/>
                </a:lnTo>
                <a:lnTo>
                  <a:pt x="93310" y="14363"/>
                </a:lnTo>
                <a:lnTo>
                  <a:pt x="93899" y="14091"/>
                </a:lnTo>
                <a:close/>
                <a:moveTo>
                  <a:pt x="39621" y="14045"/>
                </a:moveTo>
                <a:lnTo>
                  <a:pt x="39916" y="14634"/>
                </a:lnTo>
                <a:lnTo>
                  <a:pt x="39349" y="14929"/>
                </a:lnTo>
                <a:lnTo>
                  <a:pt x="39055" y="14363"/>
                </a:lnTo>
                <a:lnTo>
                  <a:pt x="39621" y="14045"/>
                </a:lnTo>
                <a:close/>
                <a:moveTo>
                  <a:pt x="139820" y="13584"/>
                </a:moveTo>
                <a:cubicBezTo>
                  <a:pt x="139658" y="13584"/>
                  <a:pt x="139495" y="13643"/>
                  <a:pt x="139364" y="13774"/>
                </a:cubicBezTo>
                <a:cubicBezTo>
                  <a:pt x="138934" y="14204"/>
                  <a:pt x="139228" y="14929"/>
                  <a:pt x="139840" y="14929"/>
                </a:cubicBezTo>
                <a:cubicBezTo>
                  <a:pt x="140202" y="14929"/>
                  <a:pt x="140520" y="14634"/>
                  <a:pt x="140520" y="14249"/>
                </a:cubicBezTo>
                <a:cubicBezTo>
                  <a:pt x="140504" y="13849"/>
                  <a:pt x="140164" y="13584"/>
                  <a:pt x="139820" y="13584"/>
                </a:cubicBezTo>
                <a:close/>
                <a:moveTo>
                  <a:pt x="276304" y="14091"/>
                </a:moveTo>
                <a:lnTo>
                  <a:pt x="276576" y="14657"/>
                </a:lnTo>
                <a:lnTo>
                  <a:pt x="276032" y="14929"/>
                </a:lnTo>
                <a:lnTo>
                  <a:pt x="275738" y="14363"/>
                </a:lnTo>
                <a:lnTo>
                  <a:pt x="276304" y="14091"/>
                </a:lnTo>
                <a:close/>
                <a:moveTo>
                  <a:pt x="128581" y="14068"/>
                </a:moveTo>
                <a:cubicBezTo>
                  <a:pt x="128672" y="14249"/>
                  <a:pt x="128785" y="14476"/>
                  <a:pt x="128876" y="14657"/>
                </a:cubicBezTo>
                <a:lnTo>
                  <a:pt x="128264" y="14952"/>
                </a:lnTo>
                <a:lnTo>
                  <a:pt x="127947" y="14408"/>
                </a:lnTo>
                <a:lnTo>
                  <a:pt x="128581" y="14068"/>
                </a:lnTo>
                <a:close/>
                <a:moveTo>
                  <a:pt x="209123" y="13806"/>
                </a:moveTo>
                <a:cubicBezTo>
                  <a:pt x="208982" y="13806"/>
                  <a:pt x="208840" y="13859"/>
                  <a:pt x="208729" y="13977"/>
                </a:cubicBezTo>
                <a:cubicBezTo>
                  <a:pt x="208367" y="14340"/>
                  <a:pt x="208638" y="14952"/>
                  <a:pt x="209159" y="14952"/>
                </a:cubicBezTo>
                <a:cubicBezTo>
                  <a:pt x="209454" y="14929"/>
                  <a:pt x="209703" y="14680"/>
                  <a:pt x="209703" y="14385"/>
                </a:cubicBezTo>
                <a:cubicBezTo>
                  <a:pt x="209703" y="14034"/>
                  <a:pt x="209415" y="13806"/>
                  <a:pt x="209123" y="13806"/>
                </a:cubicBezTo>
                <a:close/>
                <a:moveTo>
                  <a:pt x="189542" y="13751"/>
                </a:moveTo>
                <a:cubicBezTo>
                  <a:pt x="188998" y="13751"/>
                  <a:pt x="188726" y="14385"/>
                  <a:pt x="189088" y="14770"/>
                </a:cubicBezTo>
                <a:cubicBezTo>
                  <a:pt x="189210" y="14907"/>
                  <a:pt x="189365" y="14967"/>
                  <a:pt x="189518" y="14967"/>
                </a:cubicBezTo>
                <a:cubicBezTo>
                  <a:pt x="189821" y="14967"/>
                  <a:pt x="190115" y="14731"/>
                  <a:pt x="190131" y="14385"/>
                </a:cubicBezTo>
                <a:cubicBezTo>
                  <a:pt x="190131" y="14045"/>
                  <a:pt x="189859" y="13774"/>
                  <a:pt x="189542" y="13751"/>
                </a:cubicBezTo>
                <a:close/>
                <a:moveTo>
                  <a:pt x="19958" y="14068"/>
                </a:moveTo>
                <a:lnTo>
                  <a:pt x="20366" y="14702"/>
                </a:lnTo>
                <a:cubicBezTo>
                  <a:pt x="20253" y="14702"/>
                  <a:pt x="20139" y="14725"/>
                  <a:pt x="20049" y="14770"/>
                </a:cubicBezTo>
                <a:cubicBezTo>
                  <a:pt x="19936" y="14838"/>
                  <a:pt x="19845" y="14906"/>
                  <a:pt x="19754" y="14974"/>
                </a:cubicBezTo>
                <a:lnTo>
                  <a:pt x="19414" y="14363"/>
                </a:lnTo>
                <a:lnTo>
                  <a:pt x="19958" y="14068"/>
                </a:lnTo>
                <a:close/>
                <a:moveTo>
                  <a:pt x="54663" y="14113"/>
                </a:moveTo>
                <a:lnTo>
                  <a:pt x="54958" y="14680"/>
                </a:lnTo>
                <a:lnTo>
                  <a:pt x="54391" y="14974"/>
                </a:lnTo>
                <a:lnTo>
                  <a:pt x="54097" y="14408"/>
                </a:lnTo>
                <a:lnTo>
                  <a:pt x="54663" y="14113"/>
                </a:lnTo>
                <a:close/>
                <a:moveTo>
                  <a:pt x="74281" y="14068"/>
                </a:moveTo>
                <a:lnTo>
                  <a:pt x="74553" y="14680"/>
                </a:lnTo>
                <a:lnTo>
                  <a:pt x="74009" y="14974"/>
                </a:lnTo>
                <a:lnTo>
                  <a:pt x="73737" y="14363"/>
                </a:lnTo>
                <a:lnTo>
                  <a:pt x="74281" y="14068"/>
                </a:lnTo>
                <a:close/>
                <a:moveTo>
                  <a:pt x="154879" y="13651"/>
                </a:moveTo>
                <a:cubicBezTo>
                  <a:pt x="154843" y="13651"/>
                  <a:pt x="154806" y="13654"/>
                  <a:pt x="154769" y="13660"/>
                </a:cubicBezTo>
                <a:cubicBezTo>
                  <a:pt x="154406" y="13706"/>
                  <a:pt x="154134" y="14045"/>
                  <a:pt x="154202" y="14408"/>
                </a:cubicBezTo>
                <a:cubicBezTo>
                  <a:pt x="154246" y="14668"/>
                  <a:pt x="154413" y="14866"/>
                  <a:pt x="154646" y="14962"/>
                </a:cubicBezTo>
                <a:lnTo>
                  <a:pt x="154646" y="14962"/>
                </a:lnTo>
                <a:cubicBezTo>
                  <a:pt x="154664" y="14965"/>
                  <a:pt x="154682" y="14969"/>
                  <a:pt x="154701" y="14974"/>
                </a:cubicBezTo>
                <a:lnTo>
                  <a:pt x="154859" y="14974"/>
                </a:lnTo>
                <a:cubicBezTo>
                  <a:pt x="155244" y="14974"/>
                  <a:pt x="155561" y="14634"/>
                  <a:pt x="155516" y="14272"/>
                </a:cubicBezTo>
                <a:cubicBezTo>
                  <a:pt x="155496" y="13924"/>
                  <a:pt x="155217" y="13651"/>
                  <a:pt x="154879" y="13651"/>
                </a:cubicBezTo>
                <a:close/>
                <a:moveTo>
                  <a:pt x="237068" y="14113"/>
                </a:moveTo>
                <a:lnTo>
                  <a:pt x="237363" y="14680"/>
                </a:lnTo>
                <a:lnTo>
                  <a:pt x="236797" y="14974"/>
                </a:lnTo>
                <a:lnTo>
                  <a:pt x="236525" y="14408"/>
                </a:lnTo>
                <a:lnTo>
                  <a:pt x="237068" y="14113"/>
                </a:lnTo>
                <a:close/>
                <a:moveTo>
                  <a:pt x="174500" y="13638"/>
                </a:moveTo>
                <a:cubicBezTo>
                  <a:pt x="173888" y="13638"/>
                  <a:pt x="173571" y="14340"/>
                  <a:pt x="174001" y="14770"/>
                </a:cubicBezTo>
                <a:cubicBezTo>
                  <a:pt x="174135" y="14912"/>
                  <a:pt x="174304" y="14975"/>
                  <a:pt x="174470" y="14975"/>
                </a:cubicBezTo>
                <a:cubicBezTo>
                  <a:pt x="174808" y="14975"/>
                  <a:pt x="175134" y="14712"/>
                  <a:pt x="175134" y="14317"/>
                </a:cubicBezTo>
                <a:cubicBezTo>
                  <a:pt x="175157" y="13955"/>
                  <a:pt x="174862" y="13638"/>
                  <a:pt x="174500" y="13638"/>
                </a:cubicBezTo>
                <a:close/>
                <a:moveTo>
                  <a:pt x="108941" y="14113"/>
                </a:moveTo>
                <a:lnTo>
                  <a:pt x="109235" y="14725"/>
                </a:lnTo>
                <a:lnTo>
                  <a:pt x="108692" y="14997"/>
                </a:lnTo>
                <a:lnTo>
                  <a:pt x="108397" y="14408"/>
                </a:lnTo>
                <a:lnTo>
                  <a:pt x="108941" y="14113"/>
                </a:lnTo>
                <a:close/>
                <a:moveTo>
                  <a:pt x="204556" y="13909"/>
                </a:moveTo>
                <a:cubicBezTo>
                  <a:pt x="204075" y="13909"/>
                  <a:pt x="203820" y="14483"/>
                  <a:pt x="204176" y="14838"/>
                </a:cubicBezTo>
                <a:cubicBezTo>
                  <a:pt x="204287" y="14950"/>
                  <a:pt x="204425" y="15000"/>
                  <a:pt x="204561" y="15000"/>
                </a:cubicBezTo>
                <a:cubicBezTo>
                  <a:pt x="204838" y="15000"/>
                  <a:pt x="205104" y="14788"/>
                  <a:pt x="205104" y="14453"/>
                </a:cubicBezTo>
                <a:cubicBezTo>
                  <a:pt x="205082" y="14159"/>
                  <a:pt x="204855" y="13932"/>
                  <a:pt x="204561" y="13909"/>
                </a:cubicBezTo>
                <a:lnTo>
                  <a:pt x="204583" y="13909"/>
                </a:lnTo>
                <a:cubicBezTo>
                  <a:pt x="204574" y="13909"/>
                  <a:pt x="204565" y="13909"/>
                  <a:pt x="204556" y="13909"/>
                </a:cubicBezTo>
                <a:close/>
                <a:moveTo>
                  <a:pt x="35091" y="14159"/>
                </a:moveTo>
                <a:lnTo>
                  <a:pt x="35385" y="14725"/>
                </a:lnTo>
                <a:lnTo>
                  <a:pt x="34774" y="15020"/>
                </a:lnTo>
                <a:lnTo>
                  <a:pt x="34479" y="14453"/>
                </a:lnTo>
                <a:lnTo>
                  <a:pt x="35091" y="14159"/>
                </a:lnTo>
                <a:close/>
                <a:moveTo>
                  <a:pt x="271728" y="14159"/>
                </a:moveTo>
                <a:cubicBezTo>
                  <a:pt x="271819" y="14340"/>
                  <a:pt x="271932" y="14544"/>
                  <a:pt x="272023" y="14702"/>
                </a:cubicBezTo>
                <a:lnTo>
                  <a:pt x="271479" y="15020"/>
                </a:lnTo>
                <a:lnTo>
                  <a:pt x="271184" y="14453"/>
                </a:lnTo>
                <a:lnTo>
                  <a:pt x="271728" y="14159"/>
                </a:lnTo>
                <a:close/>
                <a:moveTo>
                  <a:pt x="69750" y="14227"/>
                </a:moveTo>
                <a:lnTo>
                  <a:pt x="70022" y="14770"/>
                </a:lnTo>
                <a:lnTo>
                  <a:pt x="69433" y="15042"/>
                </a:lnTo>
                <a:lnTo>
                  <a:pt x="69139" y="14521"/>
                </a:lnTo>
                <a:lnTo>
                  <a:pt x="69750" y="14227"/>
                </a:lnTo>
                <a:close/>
                <a:moveTo>
                  <a:pt x="89323" y="14181"/>
                </a:moveTo>
                <a:lnTo>
                  <a:pt x="89640" y="14748"/>
                </a:lnTo>
                <a:lnTo>
                  <a:pt x="89074" y="15042"/>
                </a:lnTo>
                <a:lnTo>
                  <a:pt x="88779" y="14498"/>
                </a:lnTo>
                <a:lnTo>
                  <a:pt x="89323" y="14181"/>
                </a:lnTo>
                <a:close/>
                <a:moveTo>
                  <a:pt x="256709" y="14068"/>
                </a:moveTo>
                <a:lnTo>
                  <a:pt x="256981" y="14657"/>
                </a:lnTo>
                <a:lnTo>
                  <a:pt x="256392" y="15042"/>
                </a:lnTo>
                <a:lnTo>
                  <a:pt x="256143" y="14363"/>
                </a:lnTo>
                <a:lnTo>
                  <a:pt x="256709" y="14068"/>
                </a:lnTo>
                <a:close/>
                <a:moveTo>
                  <a:pt x="15473" y="14181"/>
                </a:moveTo>
                <a:lnTo>
                  <a:pt x="15745" y="14770"/>
                </a:lnTo>
                <a:lnTo>
                  <a:pt x="15201" y="15065"/>
                </a:lnTo>
                <a:lnTo>
                  <a:pt x="14929" y="14453"/>
                </a:lnTo>
                <a:lnTo>
                  <a:pt x="15473" y="14181"/>
                </a:lnTo>
                <a:close/>
                <a:moveTo>
                  <a:pt x="123983" y="14227"/>
                </a:moveTo>
                <a:cubicBezTo>
                  <a:pt x="124073" y="14385"/>
                  <a:pt x="124164" y="14589"/>
                  <a:pt x="124277" y="14793"/>
                </a:cubicBezTo>
                <a:lnTo>
                  <a:pt x="123711" y="15065"/>
                </a:lnTo>
                <a:lnTo>
                  <a:pt x="123416" y="14521"/>
                </a:lnTo>
                <a:lnTo>
                  <a:pt x="123983" y="14227"/>
                </a:lnTo>
                <a:close/>
                <a:moveTo>
                  <a:pt x="252133" y="14227"/>
                </a:moveTo>
                <a:lnTo>
                  <a:pt x="252405" y="14770"/>
                </a:lnTo>
                <a:lnTo>
                  <a:pt x="251861" y="15065"/>
                </a:lnTo>
                <a:cubicBezTo>
                  <a:pt x="251770" y="14884"/>
                  <a:pt x="251657" y="14702"/>
                  <a:pt x="251567" y="14521"/>
                </a:cubicBezTo>
                <a:lnTo>
                  <a:pt x="252133" y="14227"/>
                </a:lnTo>
                <a:close/>
                <a:moveTo>
                  <a:pt x="30515" y="14249"/>
                </a:moveTo>
                <a:lnTo>
                  <a:pt x="30787" y="14816"/>
                </a:lnTo>
                <a:lnTo>
                  <a:pt x="30243" y="15110"/>
                </a:lnTo>
                <a:lnTo>
                  <a:pt x="29948" y="14566"/>
                </a:lnTo>
                <a:lnTo>
                  <a:pt x="30515" y="14249"/>
                </a:lnTo>
                <a:close/>
                <a:moveTo>
                  <a:pt x="50133" y="14204"/>
                </a:moveTo>
                <a:lnTo>
                  <a:pt x="50404" y="14816"/>
                </a:lnTo>
                <a:lnTo>
                  <a:pt x="49861" y="15110"/>
                </a:lnTo>
                <a:lnTo>
                  <a:pt x="49566" y="14498"/>
                </a:lnTo>
                <a:lnTo>
                  <a:pt x="50133" y="14204"/>
                </a:lnTo>
                <a:close/>
                <a:moveTo>
                  <a:pt x="104410" y="14272"/>
                </a:moveTo>
                <a:cubicBezTo>
                  <a:pt x="104501" y="14431"/>
                  <a:pt x="104591" y="14634"/>
                  <a:pt x="104705" y="14816"/>
                </a:cubicBezTo>
                <a:lnTo>
                  <a:pt x="104093" y="15110"/>
                </a:lnTo>
                <a:cubicBezTo>
                  <a:pt x="104002" y="14929"/>
                  <a:pt x="103889" y="14748"/>
                  <a:pt x="103798" y="14566"/>
                </a:cubicBezTo>
                <a:lnTo>
                  <a:pt x="104410" y="14272"/>
                </a:lnTo>
                <a:close/>
                <a:moveTo>
                  <a:pt x="232560" y="14204"/>
                </a:moveTo>
                <a:cubicBezTo>
                  <a:pt x="232651" y="14408"/>
                  <a:pt x="232742" y="14634"/>
                  <a:pt x="232832" y="14816"/>
                </a:cubicBezTo>
                <a:lnTo>
                  <a:pt x="232266" y="15110"/>
                </a:lnTo>
                <a:lnTo>
                  <a:pt x="231949" y="14521"/>
                </a:lnTo>
                <a:lnTo>
                  <a:pt x="232560" y="14204"/>
                </a:lnTo>
                <a:close/>
                <a:moveTo>
                  <a:pt x="184941" y="13828"/>
                </a:moveTo>
                <a:cubicBezTo>
                  <a:pt x="184623" y="13828"/>
                  <a:pt x="184315" y="14062"/>
                  <a:pt x="184286" y="14431"/>
                </a:cubicBezTo>
                <a:cubicBezTo>
                  <a:pt x="184286" y="14770"/>
                  <a:pt x="184535" y="15065"/>
                  <a:pt x="184875" y="15110"/>
                </a:cubicBezTo>
                <a:cubicBezTo>
                  <a:pt x="184894" y="15112"/>
                  <a:pt x="184912" y="15112"/>
                  <a:pt x="184931" y="15112"/>
                </a:cubicBezTo>
                <a:cubicBezTo>
                  <a:pt x="185485" y="15112"/>
                  <a:pt x="185791" y="14462"/>
                  <a:pt x="185419" y="14045"/>
                </a:cubicBezTo>
                <a:cubicBezTo>
                  <a:pt x="185284" y="13895"/>
                  <a:pt x="185111" y="13828"/>
                  <a:pt x="184941" y="13828"/>
                </a:cubicBezTo>
                <a:close/>
                <a:moveTo>
                  <a:pt x="150273" y="13794"/>
                </a:moveTo>
                <a:cubicBezTo>
                  <a:pt x="149918" y="13794"/>
                  <a:pt x="149588" y="14076"/>
                  <a:pt x="149604" y="14498"/>
                </a:cubicBezTo>
                <a:cubicBezTo>
                  <a:pt x="149626" y="14793"/>
                  <a:pt x="149807" y="15042"/>
                  <a:pt x="150102" y="15133"/>
                </a:cubicBezTo>
                <a:lnTo>
                  <a:pt x="150283" y="15133"/>
                </a:lnTo>
                <a:cubicBezTo>
                  <a:pt x="150895" y="15110"/>
                  <a:pt x="151167" y="14385"/>
                  <a:pt x="150736" y="13977"/>
                </a:cubicBezTo>
                <a:cubicBezTo>
                  <a:pt x="150596" y="13851"/>
                  <a:pt x="150432" y="13794"/>
                  <a:pt x="150273" y="13794"/>
                </a:cubicBezTo>
                <a:close/>
                <a:moveTo>
                  <a:pt x="200007" y="14000"/>
                </a:moveTo>
                <a:cubicBezTo>
                  <a:pt x="199486" y="14000"/>
                  <a:pt x="199237" y="14634"/>
                  <a:pt x="199600" y="14974"/>
                </a:cubicBezTo>
                <a:cubicBezTo>
                  <a:pt x="199715" y="15090"/>
                  <a:pt x="199856" y="15141"/>
                  <a:pt x="199994" y="15141"/>
                </a:cubicBezTo>
                <a:cubicBezTo>
                  <a:pt x="200289" y="15141"/>
                  <a:pt x="200574" y="14906"/>
                  <a:pt x="200574" y="14566"/>
                </a:cubicBezTo>
                <a:cubicBezTo>
                  <a:pt x="200551" y="14249"/>
                  <a:pt x="200302" y="14000"/>
                  <a:pt x="200007" y="14000"/>
                </a:cubicBezTo>
                <a:close/>
                <a:moveTo>
                  <a:pt x="10874" y="14317"/>
                </a:moveTo>
                <a:lnTo>
                  <a:pt x="11191" y="14884"/>
                </a:lnTo>
                <a:lnTo>
                  <a:pt x="10625" y="15155"/>
                </a:lnTo>
                <a:lnTo>
                  <a:pt x="10330" y="14612"/>
                </a:lnTo>
                <a:lnTo>
                  <a:pt x="10874" y="14317"/>
                </a:lnTo>
                <a:close/>
                <a:moveTo>
                  <a:pt x="65174" y="14317"/>
                </a:moveTo>
                <a:lnTo>
                  <a:pt x="65446" y="14884"/>
                </a:lnTo>
                <a:lnTo>
                  <a:pt x="64903" y="15155"/>
                </a:lnTo>
                <a:cubicBezTo>
                  <a:pt x="64812" y="14997"/>
                  <a:pt x="64699" y="14793"/>
                  <a:pt x="64608" y="14589"/>
                </a:cubicBezTo>
                <a:lnTo>
                  <a:pt x="65174" y="14317"/>
                </a:lnTo>
                <a:close/>
                <a:moveTo>
                  <a:pt x="84770" y="14272"/>
                </a:moveTo>
                <a:cubicBezTo>
                  <a:pt x="84860" y="14453"/>
                  <a:pt x="84951" y="14680"/>
                  <a:pt x="85064" y="14884"/>
                </a:cubicBezTo>
                <a:lnTo>
                  <a:pt x="84520" y="15155"/>
                </a:lnTo>
                <a:lnTo>
                  <a:pt x="84226" y="14566"/>
                </a:lnTo>
                <a:lnTo>
                  <a:pt x="84770" y="14272"/>
                </a:lnTo>
                <a:close/>
                <a:moveTo>
                  <a:pt x="119452" y="14317"/>
                </a:moveTo>
                <a:lnTo>
                  <a:pt x="119746" y="14884"/>
                </a:lnTo>
                <a:cubicBezTo>
                  <a:pt x="119565" y="14974"/>
                  <a:pt x="119361" y="15065"/>
                  <a:pt x="119180" y="15155"/>
                </a:cubicBezTo>
                <a:lnTo>
                  <a:pt x="118886" y="14612"/>
                </a:lnTo>
                <a:lnTo>
                  <a:pt x="119452" y="14317"/>
                </a:lnTo>
                <a:close/>
                <a:moveTo>
                  <a:pt x="247580" y="14317"/>
                </a:moveTo>
                <a:lnTo>
                  <a:pt x="247874" y="14884"/>
                </a:lnTo>
                <a:lnTo>
                  <a:pt x="247308" y="15155"/>
                </a:lnTo>
                <a:lnTo>
                  <a:pt x="247036" y="14612"/>
                </a:lnTo>
                <a:lnTo>
                  <a:pt x="247580" y="14317"/>
                </a:lnTo>
                <a:close/>
                <a:moveTo>
                  <a:pt x="267197" y="14272"/>
                </a:moveTo>
                <a:lnTo>
                  <a:pt x="267492" y="14884"/>
                </a:lnTo>
                <a:lnTo>
                  <a:pt x="266903" y="15155"/>
                </a:lnTo>
                <a:cubicBezTo>
                  <a:pt x="266812" y="14974"/>
                  <a:pt x="266699" y="14770"/>
                  <a:pt x="266608" y="14566"/>
                </a:cubicBezTo>
                <a:lnTo>
                  <a:pt x="267197" y="14272"/>
                </a:lnTo>
                <a:close/>
                <a:moveTo>
                  <a:pt x="99811" y="14385"/>
                </a:moveTo>
                <a:cubicBezTo>
                  <a:pt x="99925" y="14566"/>
                  <a:pt x="100015" y="14748"/>
                  <a:pt x="100106" y="14929"/>
                </a:cubicBezTo>
                <a:lnTo>
                  <a:pt x="99540" y="15201"/>
                </a:lnTo>
                <a:lnTo>
                  <a:pt x="99268" y="14657"/>
                </a:lnTo>
                <a:lnTo>
                  <a:pt x="99811" y="14385"/>
                </a:lnTo>
                <a:close/>
                <a:moveTo>
                  <a:pt x="219563" y="13859"/>
                </a:moveTo>
                <a:cubicBezTo>
                  <a:pt x="218960" y="13859"/>
                  <a:pt x="218641" y="14675"/>
                  <a:pt x="219195" y="15065"/>
                </a:cubicBezTo>
                <a:cubicBezTo>
                  <a:pt x="219263" y="15110"/>
                  <a:pt x="219331" y="15155"/>
                  <a:pt x="219399" y="15201"/>
                </a:cubicBezTo>
                <a:lnTo>
                  <a:pt x="219625" y="15201"/>
                </a:lnTo>
                <a:cubicBezTo>
                  <a:pt x="220373" y="15155"/>
                  <a:pt x="220486" y="14091"/>
                  <a:pt x="219761" y="13887"/>
                </a:cubicBezTo>
                <a:cubicBezTo>
                  <a:pt x="219693" y="13868"/>
                  <a:pt x="219626" y="13859"/>
                  <a:pt x="219563" y="13859"/>
                </a:cubicBezTo>
                <a:close/>
                <a:moveTo>
                  <a:pt x="45534" y="14363"/>
                </a:moveTo>
                <a:lnTo>
                  <a:pt x="45828" y="14929"/>
                </a:lnTo>
                <a:lnTo>
                  <a:pt x="45262" y="15223"/>
                </a:lnTo>
                <a:lnTo>
                  <a:pt x="44968" y="14657"/>
                </a:lnTo>
                <a:lnTo>
                  <a:pt x="45534" y="14363"/>
                </a:lnTo>
                <a:close/>
                <a:moveTo>
                  <a:pt x="227962" y="14317"/>
                </a:moveTo>
                <a:lnTo>
                  <a:pt x="228256" y="14929"/>
                </a:lnTo>
                <a:lnTo>
                  <a:pt x="227690" y="15223"/>
                </a:lnTo>
                <a:lnTo>
                  <a:pt x="227373" y="14657"/>
                </a:lnTo>
                <a:lnTo>
                  <a:pt x="227962" y="14317"/>
                </a:lnTo>
                <a:close/>
                <a:moveTo>
                  <a:pt x="25961" y="14385"/>
                </a:moveTo>
                <a:lnTo>
                  <a:pt x="26233" y="14974"/>
                </a:lnTo>
                <a:lnTo>
                  <a:pt x="25667" y="15246"/>
                </a:lnTo>
                <a:lnTo>
                  <a:pt x="25350" y="14657"/>
                </a:lnTo>
                <a:lnTo>
                  <a:pt x="25961" y="14385"/>
                </a:lnTo>
                <a:close/>
                <a:moveTo>
                  <a:pt x="60621" y="14431"/>
                </a:moveTo>
                <a:cubicBezTo>
                  <a:pt x="60712" y="14589"/>
                  <a:pt x="60802" y="14793"/>
                  <a:pt x="60916" y="14974"/>
                </a:cubicBezTo>
                <a:lnTo>
                  <a:pt x="60304" y="15269"/>
                </a:lnTo>
                <a:lnTo>
                  <a:pt x="60032" y="14725"/>
                </a:lnTo>
                <a:lnTo>
                  <a:pt x="60621" y="14431"/>
                </a:lnTo>
                <a:close/>
                <a:moveTo>
                  <a:pt x="80194" y="14385"/>
                </a:moveTo>
                <a:cubicBezTo>
                  <a:pt x="80262" y="14566"/>
                  <a:pt x="80375" y="14770"/>
                  <a:pt x="80488" y="14974"/>
                </a:cubicBezTo>
                <a:lnTo>
                  <a:pt x="79944" y="15269"/>
                </a:lnTo>
                <a:lnTo>
                  <a:pt x="79582" y="14657"/>
                </a:lnTo>
                <a:lnTo>
                  <a:pt x="80194" y="14385"/>
                </a:lnTo>
                <a:close/>
                <a:moveTo>
                  <a:pt x="243026" y="14363"/>
                </a:moveTo>
                <a:lnTo>
                  <a:pt x="243321" y="14974"/>
                </a:lnTo>
                <a:lnTo>
                  <a:pt x="242732" y="15269"/>
                </a:lnTo>
                <a:lnTo>
                  <a:pt x="242460" y="14725"/>
                </a:lnTo>
                <a:lnTo>
                  <a:pt x="243026" y="14363"/>
                </a:lnTo>
                <a:close/>
                <a:moveTo>
                  <a:pt x="262621" y="14385"/>
                </a:moveTo>
                <a:cubicBezTo>
                  <a:pt x="262689" y="14566"/>
                  <a:pt x="262803" y="14770"/>
                  <a:pt x="262893" y="14974"/>
                </a:cubicBezTo>
                <a:lnTo>
                  <a:pt x="262372" y="15246"/>
                </a:lnTo>
                <a:lnTo>
                  <a:pt x="262372" y="15269"/>
                </a:lnTo>
                <a:cubicBezTo>
                  <a:pt x="262236" y="15065"/>
                  <a:pt x="262100" y="14838"/>
                  <a:pt x="261987" y="14657"/>
                </a:cubicBezTo>
                <a:lnTo>
                  <a:pt x="262621" y="14385"/>
                </a:lnTo>
                <a:close/>
                <a:moveTo>
                  <a:pt x="195454" y="14091"/>
                </a:moveTo>
                <a:cubicBezTo>
                  <a:pt x="195114" y="14091"/>
                  <a:pt x="194865" y="14340"/>
                  <a:pt x="194842" y="14657"/>
                </a:cubicBezTo>
                <a:cubicBezTo>
                  <a:pt x="194827" y="15018"/>
                  <a:pt x="195127" y="15271"/>
                  <a:pt x="195441" y="15271"/>
                </a:cubicBezTo>
                <a:cubicBezTo>
                  <a:pt x="195580" y="15271"/>
                  <a:pt x="195721" y="15221"/>
                  <a:pt x="195839" y="15110"/>
                </a:cubicBezTo>
                <a:cubicBezTo>
                  <a:pt x="196224" y="14748"/>
                  <a:pt x="195975" y="14091"/>
                  <a:pt x="195454" y="14091"/>
                </a:cubicBezTo>
                <a:close/>
                <a:moveTo>
                  <a:pt x="215023" y="14045"/>
                </a:moveTo>
                <a:cubicBezTo>
                  <a:pt x="214496" y="14045"/>
                  <a:pt x="214217" y="14709"/>
                  <a:pt x="214596" y="15110"/>
                </a:cubicBezTo>
                <a:cubicBezTo>
                  <a:pt x="214721" y="15235"/>
                  <a:pt x="214877" y="15291"/>
                  <a:pt x="215031" y="15291"/>
                </a:cubicBezTo>
                <a:cubicBezTo>
                  <a:pt x="215353" y="15291"/>
                  <a:pt x="215668" y="15047"/>
                  <a:pt x="215684" y="14680"/>
                </a:cubicBezTo>
                <a:cubicBezTo>
                  <a:pt x="215684" y="14317"/>
                  <a:pt x="215412" y="14045"/>
                  <a:pt x="215072" y="14045"/>
                </a:cubicBezTo>
                <a:lnTo>
                  <a:pt x="215049" y="14045"/>
                </a:lnTo>
                <a:cubicBezTo>
                  <a:pt x="215040" y="14045"/>
                  <a:pt x="215032" y="14045"/>
                  <a:pt x="215023" y="14045"/>
                </a:cubicBezTo>
                <a:close/>
                <a:moveTo>
                  <a:pt x="6343" y="14431"/>
                </a:moveTo>
                <a:lnTo>
                  <a:pt x="6638" y="14997"/>
                </a:lnTo>
                <a:lnTo>
                  <a:pt x="6072" y="15291"/>
                </a:lnTo>
                <a:lnTo>
                  <a:pt x="5800" y="14725"/>
                </a:lnTo>
                <a:lnTo>
                  <a:pt x="6343" y="14431"/>
                </a:lnTo>
                <a:close/>
                <a:moveTo>
                  <a:pt x="180387" y="13943"/>
                </a:moveTo>
                <a:cubicBezTo>
                  <a:pt x="180160" y="13943"/>
                  <a:pt x="179931" y="14057"/>
                  <a:pt x="179801" y="14317"/>
                </a:cubicBezTo>
                <a:cubicBezTo>
                  <a:pt x="179642" y="14612"/>
                  <a:pt x="179733" y="14974"/>
                  <a:pt x="180004" y="15155"/>
                </a:cubicBezTo>
                <a:cubicBezTo>
                  <a:pt x="180072" y="15223"/>
                  <a:pt x="180140" y="15246"/>
                  <a:pt x="180208" y="15291"/>
                </a:cubicBezTo>
                <a:lnTo>
                  <a:pt x="180208" y="15269"/>
                </a:lnTo>
                <a:lnTo>
                  <a:pt x="180435" y="15269"/>
                </a:lnTo>
                <a:cubicBezTo>
                  <a:pt x="180752" y="15269"/>
                  <a:pt x="181001" y="15020"/>
                  <a:pt x="181047" y="14702"/>
                </a:cubicBezTo>
                <a:cubicBezTo>
                  <a:pt x="181116" y="14241"/>
                  <a:pt x="180754" y="13943"/>
                  <a:pt x="180387" y="13943"/>
                </a:cubicBezTo>
                <a:close/>
                <a:moveTo>
                  <a:pt x="95303" y="14498"/>
                </a:moveTo>
                <a:lnTo>
                  <a:pt x="95575" y="15042"/>
                </a:lnTo>
                <a:lnTo>
                  <a:pt x="94964" y="15314"/>
                </a:lnTo>
                <a:lnTo>
                  <a:pt x="94692" y="14793"/>
                </a:lnTo>
                <a:lnTo>
                  <a:pt x="95303" y="14498"/>
                </a:lnTo>
                <a:close/>
                <a:moveTo>
                  <a:pt x="114831" y="14431"/>
                </a:moveTo>
                <a:cubicBezTo>
                  <a:pt x="114921" y="14612"/>
                  <a:pt x="115035" y="14838"/>
                  <a:pt x="115125" y="15042"/>
                </a:cubicBezTo>
                <a:lnTo>
                  <a:pt x="114581" y="15314"/>
                </a:lnTo>
                <a:lnTo>
                  <a:pt x="114310" y="14725"/>
                </a:lnTo>
                <a:lnTo>
                  <a:pt x="114831" y="14431"/>
                </a:lnTo>
                <a:close/>
                <a:moveTo>
                  <a:pt x="277686" y="14408"/>
                </a:moveTo>
                <a:lnTo>
                  <a:pt x="277980" y="15020"/>
                </a:lnTo>
                <a:lnTo>
                  <a:pt x="277391" y="15314"/>
                </a:lnTo>
                <a:cubicBezTo>
                  <a:pt x="277301" y="15155"/>
                  <a:pt x="277188" y="14952"/>
                  <a:pt x="277097" y="14770"/>
                </a:cubicBezTo>
                <a:lnTo>
                  <a:pt x="277686" y="14408"/>
                </a:lnTo>
                <a:close/>
                <a:moveTo>
                  <a:pt x="41026" y="14476"/>
                </a:moveTo>
                <a:lnTo>
                  <a:pt x="41298" y="15042"/>
                </a:lnTo>
                <a:lnTo>
                  <a:pt x="40731" y="15337"/>
                </a:lnTo>
                <a:lnTo>
                  <a:pt x="40437" y="14770"/>
                </a:lnTo>
                <a:lnTo>
                  <a:pt x="41026" y="14476"/>
                </a:lnTo>
                <a:close/>
                <a:moveTo>
                  <a:pt x="1790" y="14544"/>
                </a:moveTo>
                <a:lnTo>
                  <a:pt x="2085" y="15087"/>
                </a:lnTo>
                <a:lnTo>
                  <a:pt x="1473" y="15359"/>
                </a:lnTo>
                <a:lnTo>
                  <a:pt x="1201" y="14838"/>
                </a:lnTo>
                <a:lnTo>
                  <a:pt x="1790" y="14544"/>
                </a:lnTo>
                <a:close/>
                <a:moveTo>
                  <a:pt x="75663" y="14521"/>
                </a:moveTo>
                <a:lnTo>
                  <a:pt x="75957" y="15087"/>
                </a:lnTo>
                <a:lnTo>
                  <a:pt x="75391" y="15359"/>
                </a:lnTo>
                <a:lnTo>
                  <a:pt x="75097" y="14816"/>
                </a:lnTo>
                <a:lnTo>
                  <a:pt x="75663" y="14521"/>
                </a:lnTo>
                <a:close/>
                <a:moveTo>
                  <a:pt x="129963" y="14521"/>
                </a:moveTo>
                <a:cubicBezTo>
                  <a:pt x="130054" y="14680"/>
                  <a:pt x="130167" y="14884"/>
                  <a:pt x="130258" y="15087"/>
                </a:cubicBezTo>
                <a:lnTo>
                  <a:pt x="129646" y="15359"/>
                </a:lnTo>
                <a:lnTo>
                  <a:pt x="129329" y="14816"/>
                </a:lnTo>
                <a:lnTo>
                  <a:pt x="129963" y="14521"/>
                </a:lnTo>
                <a:close/>
                <a:moveTo>
                  <a:pt x="141186" y="13981"/>
                </a:moveTo>
                <a:cubicBezTo>
                  <a:pt x="141108" y="13981"/>
                  <a:pt x="141029" y="13994"/>
                  <a:pt x="140950" y="14023"/>
                </a:cubicBezTo>
                <a:cubicBezTo>
                  <a:pt x="140452" y="14227"/>
                  <a:pt x="140361" y="14906"/>
                  <a:pt x="140791" y="15223"/>
                </a:cubicBezTo>
                <a:cubicBezTo>
                  <a:pt x="140837" y="15269"/>
                  <a:pt x="140905" y="15314"/>
                  <a:pt x="140950" y="15337"/>
                </a:cubicBezTo>
                <a:cubicBezTo>
                  <a:pt x="141018" y="15337"/>
                  <a:pt x="141109" y="15359"/>
                  <a:pt x="141177" y="15359"/>
                </a:cubicBezTo>
                <a:cubicBezTo>
                  <a:pt x="141516" y="15359"/>
                  <a:pt x="141811" y="15133"/>
                  <a:pt x="141879" y="14816"/>
                </a:cubicBezTo>
                <a:cubicBezTo>
                  <a:pt x="141955" y="14358"/>
                  <a:pt x="141598" y="13981"/>
                  <a:pt x="141186" y="13981"/>
                </a:cubicBezTo>
                <a:close/>
                <a:moveTo>
                  <a:pt x="21363" y="14498"/>
                </a:moveTo>
                <a:lnTo>
                  <a:pt x="21657" y="15087"/>
                </a:lnTo>
                <a:lnTo>
                  <a:pt x="21136" y="15382"/>
                </a:lnTo>
                <a:lnTo>
                  <a:pt x="20751" y="14770"/>
                </a:lnTo>
                <a:lnTo>
                  <a:pt x="21363" y="14498"/>
                </a:lnTo>
                <a:close/>
                <a:moveTo>
                  <a:pt x="258091" y="14521"/>
                </a:moveTo>
                <a:lnTo>
                  <a:pt x="258385" y="15087"/>
                </a:lnTo>
                <a:lnTo>
                  <a:pt x="257842" y="15382"/>
                </a:lnTo>
                <a:lnTo>
                  <a:pt x="257819" y="15382"/>
                </a:lnTo>
                <a:cubicBezTo>
                  <a:pt x="257751" y="15201"/>
                  <a:pt x="257615" y="14997"/>
                  <a:pt x="257524" y="14838"/>
                </a:cubicBezTo>
                <a:lnTo>
                  <a:pt x="258091" y="14521"/>
                </a:lnTo>
                <a:close/>
                <a:moveTo>
                  <a:pt x="210519" y="14159"/>
                </a:moveTo>
                <a:lnTo>
                  <a:pt x="210519" y="14181"/>
                </a:lnTo>
                <a:cubicBezTo>
                  <a:pt x="209975" y="14181"/>
                  <a:pt x="209703" y="14838"/>
                  <a:pt x="210088" y="15223"/>
                </a:cubicBezTo>
                <a:cubicBezTo>
                  <a:pt x="210209" y="15337"/>
                  <a:pt x="210357" y="15388"/>
                  <a:pt x="210502" y="15388"/>
                </a:cubicBezTo>
                <a:cubicBezTo>
                  <a:pt x="210821" y="15388"/>
                  <a:pt x="211130" y="15143"/>
                  <a:pt x="211130" y="14770"/>
                </a:cubicBezTo>
                <a:cubicBezTo>
                  <a:pt x="211108" y="14453"/>
                  <a:pt x="210858" y="14181"/>
                  <a:pt x="210519" y="14159"/>
                </a:cubicBezTo>
                <a:close/>
                <a:moveTo>
                  <a:pt x="36473" y="14589"/>
                </a:moveTo>
                <a:lnTo>
                  <a:pt x="36767" y="15133"/>
                </a:lnTo>
                <a:lnTo>
                  <a:pt x="36155" y="15405"/>
                </a:lnTo>
                <a:lnTo>
                  <a:pt x="35861" y="14884"/>
                </a:lnTo>
                <a:lnTo>
                  <a:pt x="36473" y="14589"/>
                </a:lnTo>
                <a:close/>
                <a:moveTo>
                  <a:pt x="190906" y="14144"/>
                </a:moveTo>
                <a:cubicBezTo>
                  <a:pt x="190589" y="14144"/>
                  <a:pt x="190282" y="14385"/>
                  <a:pt x="190266" y="14748"/>
                </a:cubicBezTo>
                <a:cubicBezTo>
                  <a:pt x="190266" y="15087"/>
                  <a:pt x="190538" y="15382"/>
                  <a:pt x="190878" y="15405"/>
                </a:cubicBezTo>
                <a:cubicBezTo>
                  <a:pt x="191444" y="15405"/>
                  <a:pt x="191739" y="14748"/>
                  <a:pt x="191354" y="14340"/>
                </a:cubicBezTo>
                <a:cubicBezTo>
                  <a:pt x="191225" y="14204"/>
                  <a:pt x="191064" y="14144"/>
                  <a:pt x="190906" y="14144"/>
                </a:cubicBezTo>
                <a:close/>
                <a:moveTo>
                  <a:pt x="175847" y="14027"/>
                </a:moveTo>
                <a:cubicBezTo>
                  <a:pt x="175770" y="14027"/>
                  <a:pt x="175690" y="14040"/>
                  <a:pt x="175610" y="14068"/>
                </a:cubicBezTo>
                <a:cubicBezTo>
                  <a:pt x="175111" y="14272"/>
                  <a:pt x="175021" y="14952"/>
                  <a:pt x="175451" y="15269"/>
                </a:cubicBezTo>
                <a:cubicBezTo>
                  <a:pt x="175496" y="15314"/>
                  <a:pt x="175564" y="15337"/>
                  <a:pt x="175610" y="15382"/>
                </a:cubicBezTo>
                <a:cubicBezTo>
                  <a:pt x="175678" y="15382"/>
                  <a:pt x="175768" y="15405"/>
                  <a:pt x="175836" y="15405"/>
                </a:cubicBezTo>
                <a:cubicBezTo>
                  <a:pt x="175851" y="15406"/>
                  <a:pt x="175865" y="15406"/>
                  <a:pt x="175879" y="15406"/>
                </a:cubicBezTo>
                <a:cubicBezTo>
                  <a:pt x="176201" y="15406"/>
                  <a:pt x="176473" y="15165"/>
                  <a:pt x="176538" y="14861"/>
                </a:cubicBezTo>
                <a:cubicBezTo>
                  <a:pt x="176634" y="14420"/>
                  <a:pt x="176276" y="14027"/>
                  <a:pt x="175847" y="14027"/>
                </a:cubicBezTo>
                <a:close/>
                <a:moveTo>
                  <a:pt x="56045" y="14521"/>
                </a:moveTo>
                <a:lnTo>
                  <a:pt x="56317" y="15133"/>
                </a:lnTo>
                <a:lnTo>
                  <a:pt x="55796" y="15427"/>
                </a:lnTo>
                <a:lnTo>
                  <a:pt x="55479" y="14816"/>
                </a:lnTo>
                <a:lnTo>
                  <a:pt x="56045" y="14521"/>
                </a:lnTo>
                <a:close/>
                <a:moveTo>
                  <a:pt x="110345" y="14566"/>
                </a:moveTo>
                <a:cubicBezTo>
                  <a:pt x="110413" y="14748"/>
                  <a:pt x="110526" y="14952"/>
                  <a:pt x="110617" y="15133"/>
                </a:cubicBezTo>
                <a:lnTo>
                  <a:pt x="110051" y="15427"/>
                </a:lnTo>
                <a:lnTo>
                  <a:pt x="109779" y="14884"/>
                </a:lnTo>
                <a:lnTo>
                  <a:pt x="110345" y="14566"/>
                </a:lnTo>
                <a:close/>
                <a:moveTo>
                  <a:pt x="238450" y="14544"/>
                </a:moveTo>
                <a:cubicBezTo>
                  <a:pt x="238541" y="14725"/>
                  <a:pt x="238631" y="14952"/>
                  <a:pt x="238745" y="15133"/>
                </a:cubicBezTo>
                <a:lnTo>
                  <a:pt x="238201" y="15427"/>
                </a:lnTo>
                <a:cubicBezTo>
                  <a:pt x="238110" y="15223"/>
                  <a:pt x="237997" y="14997"/>
                  <a:pt x="237907" y="14816"/>
                </a:cubicBezTo>
                <a:lnTo>
                  <a:pt x="238450" y="14544"/>
                </a:lnTo>
                <a:close/>
                <a:moveTo>
                  <a:pt x="205920" y="14272"/>
                </a:moveTo>
                <a:cubicBezTo>
                  <a:pt x="205399" y="14295"/>
                  <a:pt x="205150" y="14929"/>
                  <a:pt x="205512" y="15291"/>
                </a:cubicBezTo>
                <a:cubicBezTo>
                  <a:pt x="205634" y="15413"/>
                  <a:pt x="205781" y="15467"/>
                  <a:pt x="205925" y="15467"/>
                </a:cubicBezTo>
                <a:cubicBezTo>
                  <a:pt x="206236" y="15467"/>
                  <a:pt x="206532" y="15217"/>
                  <a:pt x="206532" y="14861"/>
                </a:cubicBezTo>
                <a:cubicBezTo>
                  <a:pt x="206509" y="14544"/>
                  <a:pt x="206260" y="14272"/>
                  <a:pt x="205920" y="14272"/>
                </a:cubicBezTo>
                <a:close/>
                <a:moveTo>
                  <a:pt x="71132" y="14634"/>
                </a:moveTo>
                <a:lnTo>
                  <a:pt x="71404" y="15178"/>
                </a:lnTo>
                <a:lnTo>
                  <a:pt x="70815" y="15473"/>
                </a:lnTo>
                <a:lnTo>
                  <a:pt x="70521" y="14929"/>
                </a:lnTo>
                <a:lnTo>
                  <a:pt x="71132" y="14634"/>
                </a:lnTo>
                <a:close/>
                <a:moveTo>
                  <a:pt x="90705" y="14589"/>
                </a:moveTo>
                <a:lnTo>
                  <a:pt x="90977" y="15178"/>
                </a:lnTo>
                <a:lnTo>
                  <a:pt x="90433" y="15473"/>
                </a:lnTo>
                <a:lnTo>
                  <a:pt x="90161" y="14861"/>
                </a:lnTo>
                <a:lnTo>
                  <a:pt x="90705" y="14589"/>
                </a:lnTo>
                <a:close/>
                <a:moveTo>
                  <a:pt x="125342" y="14612"/>
                </a:moveTo>
                <a:lnTo>
                  <a:pt x="125659" y="15178"/>
                </a:lnTo>
                <a:lnTo>
                  <a:pt x="125093" y="15473"/>
                </a:lnTo>
                <a:cubicBezTo>
                  <a:pt x="124979" y="15291"/>
                  <a:pt x="124889" y="15087"/>
                  <a:pt x="124775" y="14906"/>
                </a:cubicBezTo>
                <a:lnTo>
                  <a:pt x="125342" y="14612"/>
                </a:lnTo>
                <a:close/>
                <a:moveTo>
                  <a:pt x="273110" y="14589"/>
                </a:moveTo>
                <a:lnTo>
                  <a:pt x="273404" y="15178"/>
                </a:lnTo>
                <a:lnTo>
                  <a:pt x="272861" y="15473"/>
                </a:lnTo>
                <a:cubicBezTo>
                  <a:pt x="272770" y="15291"/>
                  <a:pt x="272680" y="15065"/>
                  <a:pt x="272589" y="14861"/>
                </a:cubicBezTo>
                <a:lnTo>
                  <a:pt x="273110" y="14589"/>
                </a:lnTo>
                <a:close/>
                <a:moveTo>
                  <a:pt x="16855" y="14634"/>
                </a:moveTo>
                <a:lnTo>
                  <a:pt x="17149" y="15201"/>
                </a:lnTo>
                <a:lnTo>
                  <a:pt x="16583" y="15495"/>
                </a:lnTo>
                <a:lnTo>
                  <a:pt x="16288" y="14929"/>
                </a:lnTo>
                <a:lnTo>
                  <a:pt x="16855" y="14634"/>
                </a:lnTo>
                <a:close/>
                <a:moveTo>
                  <a:pt x="253492" y="14634"/>
                </a:moveTo>
                <a:cubicBezTo>
                  <a:pt x="253583" y="14816"/>
                  <a:pt x="253696" y="15020"/>
                  <a:pt x="253764" y="15201"/>
                </a:cubicBezTo>
                <a:lnTo>
                  <a:pt x="253220" y="15495"/>
                </a:lnTo>
                <a:lnTo>
                  <a:pt x="252926" y="14952"/>
                </a:lnTo>
                <a:lnTo>
                  <a:pt x="253492" y="14634"/>
                </a:lnTo>
                <a:close/>
                <a:moveTo>
                  <a:pt x="105792" y="14680"/>
                </a:moveTo>
                <a:cubicBezTo>
                  <a:pt x="105883" y="14861"/>
                  <a:pt x="105973" y="15065"/>
                  <a:pt x="106064" y="15223"/>
                </a:cubicBezTo>
                <a:lnTo>
                  <a:pt x="105475" y="15518"/>
                </a:lnTo>
                <a:lnTo>
                  <a:pt x="105180" y="14974"/>
                </a:lnTo>
                <a:lnTo>
                  <a:pt x="105792" y="14680"/>
                </a:lnTo>
                <a:close/>
                <a:moveTo>
                  <a:pt x="233920" y="14680"/>
                </a:moveTo>
                <a:cubicBezTo>
                  <a:pt x="234010" y="14838"/>
                  <a:pt x="234123" y="15065"/>
                  <a:pt x="234214" y="15223"/>
                </a:cubicBezTo>
                <a:lnTo>
                  <a:pt x="233602" y="15518"/>
                </a:lnTo>
                <a:cubicBezTo>
                  <a:pt x="233512" y="15337"/>
                  <a:pt x="233421" y="15155"/>
                  <a:pt x="233331" y="14974"/>
                </a:cubicBezTo>
                <a:lnTo>
                  <a:pt x="233920" y="14680"/>
                </a:lnTo>
                <a:close/>
                <a:moveTo>
                  <a:pt x="51514" y="14680"/>
                </a:moveTo>
                <a:cubicBezTo>
                  <a:pt x="51582" y="14861"/>
                  <a:pt x="51696" y="15065"/>
                  <a:pt x="51786" y="15246"/>
                </a:cubicBezTo>
                <a:lnTo>
                  <a:pt x="51243" y="15541"/>
                </a:lnTo>
                <a:lnTo>
                  <a:pt x="50948" y="14974"/>
                </a:lnTo>
                <a:lnTo>
                  <a:pt x="51514" y="14680"/>
                </a:lnTo>
                <a:close/>
                <a:moveTo>
                  <a:pt x="31874" y="14680"/>
                </a:moveTo>
                <a:lnTo>
                  <a:pt x="32168" y="15291"/>
                </a:lnTo>
                <a:lnTo>
                  <a:pt x="31625" y="15563"/>
                </a:lnTo>
                <a:lnTo>
                  <a:pt x="31330" y="14952"/>
                </a:lnTo>
                <a:lnTo>
                  <a:pt x="31874" y="14680"/>
                </a:lnTo>
                <a:close/>
                <a:moveTo>
                  <a:pt x="86174" y="14725"/>
                </a:moveTo>
                <a:lnTo>
                  <a:pt x="86446" y="15291"/>
                </a:lnTo>
                <a:lnTo>
                  <a:pt x="85902" y="15563"/>
                </a:lnTo>
                <a:lnTo>
                  <a:pt x="85608" y="14997"/>
                </a:lnTo>
                <a:lnTo>
                  <a:pt x="86174" y="14725"/>
                </a:lnTo>
                <a:close/>
                <a:moveTo>
                  <a:pt x="201410" y="14363"/>
                </a:moveTo>
                <a:cubicBezTo>
                  <a:pt x="201259" y="14363"/>
                  <a:pt x="201106" y="14419"/>
                  <a:pt x="200982" y="14544"/>
                </a:cubicBezTo>
                <a:cubicBezTo>
                  <a:pt x="200596" y="14906"/>
                  <a:pt x="200868" y="15563"/>
                  <a:pt x="201412" y="15563"/>
                </a:cubicBezTo>
                <a:cubicBezTo>
                  <a:pt x="201729" y="15563"/>
                  <a:pt x="201978" y="15314"/>
                  <a:pt x="202001" y="14997"/>
                </a:cubicBezTo>
                <a:lnTo>
                  <a:pt x="202024" y="14974"/>
                </a:lnTo>
                <a:cubicBezTo>
                  <a:pt x="202024" y="14607"/>
                  <a:pt x="201723" y="14363"/>
                  <a:pt x="201410" y="14363"/>
                </a:cubicBezTo>
                <a:close/>
                <a:moveTo>
                  <a:pt x="12256" y="14748"/>
                </a:moveTo>
                <a:lnTo>
                  <a:pt x="12551" y="15291"/>
                </a:lnTo>
                <a:lnTo>
                  <a:pt x="11984" y="15586"/>
                </a:lnTo>
                <a:lnTo>
                  <a:pt x="11690" y="15020"/>
                </a:lnTo>
                <a:lnTo>
                  <a:pt x="12256" y="14748"/>
                </a:lnTo>
                <a:close/>
                <a:moveTo>
                  <a:pt x="66534" y="14725"/>
                </a:moveTo>
                <a:lnTo>
                  <a:pt x="66896" y="15314"/>
                </a:lnTo>
                <a:lnTo>
                  <a:pt x="66284" y="15586"/>
                </a:lnTo>
                <a:cubicBezTo>
                  <a:pt x="66194" y="15427"/>
                  <a:pt x="66081" y="15201"/>
                  <a:pt x="65990" y="15020"/>
                </a:cubicBezTo>
                <a:lnTo>
                  <a:pt x="66534" y="14725"/>
                </a:lnTo>
                <a:close/>
                <a:moveTo>
                  <a:pt x="268579" y="14748"/>
                </a:moveTo>
                <a:lnTo>
                  <a:pt x="268874" y="15291"/>
                </a:lnTo>
                <a:lnTo>
                  <a:pt x="268262" y="15586"/>
                </a:lnTo>
                <a:cubicBezTo>
                  <a:pt x="268172" y="15405"/>
                  <a:pt x="268081" y="15223"/>
                  <a:pt x="267990" y="15042"/>
                </a:cubicBezTo>
                <a:lnTo>
                  <a:pt x="268579" y="14748"/>
                </a:lnTo>
                <a:close/>
                <a:moveTo>
                  <a:pt x="101193" y="14793"/>
                </a:moveTo>
                <a:cubicBezTo>
                  <a:pt x="101284" y="14974"/>
                  <a:pt x="101397" y="15155"/>
                  <a:pt x="101488" y="15337"/>
                </a:cubicBezTo>
                <a:lnTo>
                  <a:pt x="100944" y="15608"/>
                </a:lnTo>
                <a:cubicBezTo>
                  <a:pt x="100831" y="15450"/>
                  <a:pt x="100740" y="15246"/>
                  <a:pt x="100650" y="15065"/>
                </a:cubicBezTo>
                <a:lnTo>
                  <a:pt x="101193" y="14793"/>
                </a:lnTo>
                <a:close/>
                <a:moveTo>
                  <a:pt x="186305" y="14272"/>
                </a:moveTo>
                <a:cubicBezTo>
                  <a:pt x="185693" y="14272"/>
                  <a:pt x="185380" y="15102"/>
                  <a:pt x="185940" y="15495"/>
                </a:cubicBezTo>
                <a:lnTo>
                  <a:pt x="186121" y="15608"/>
                </a:lnTo>
                <a:lnTo>
                  <a:pt x="186121" y="15586"/>
                </a:lnTo>
                <a:lnTo>
                  <a:pt x="186347" y="15586"/>
                </a:lnTo>
                <a:cubicBezTo>
                  <a:pt x="187095" y="15563"/>
                  <a:pt x="187208" y="14498"/>
                  <a:pt x="186483" y="14295"/>
                </a:cubicBezTo>
                <a:cubicBezTo>
                  <a:pt x="186421" y="14279"/>
                  <a:pt x="186362" y="14272"/>
                  <a:pt x="186305" y="14272"/>
                </a:cubicBezTo>
                <a:close/>
                <a:moveTo>
                  <a:pt x="46916" y="14770"/>
                </a:moveTo>
                <a:lnTo>
                  <a:pt x="47188" y="15337"/>
                </a:lnTo>
                <a:lnTo>
                  <a:pt x="46644" y="15631"/>
                </a:lnTo>
                <a:lnTo>
                  <a:pt x="46349" y="15065"/>
                </a:lnTo>
                <a:lnTo>
                  <a:pt x="46916" y="14770"/>
                </a:lnTo>
                <a:close/>
                <a:moveTo>
                  <a:pt x="120811" y="14748"/>
                </a:moveTo>
                <a:lnTo>
                  <a:pt x="121083" y="15337"/>
                </a:lnTo>
                <a:lnTo>
                  <a:pt x="120562" y="15631"/>
                </a:lnTo>
                <a:lnTo>
                  <a:pt x="120267" y="15020"/>
                </a:lnTo>
                <a:lnTo>
                  <a:pt x="120811" y="14748"/>
                </a:lnTo>
                <a:close/>
                <a:moveTo>
                  <a:pt x="229321" y="14770"/>
                </a:moveTo>
                <a:cubicBezTo>
                  <a:pt x="229434" y="14952"/>
                  <a:pt x="229525" y="15155"/>
                  <a:pt x="229638" y="15359"/>
                </a:cubicBezTo>
                <a:lnTo>
                  <a:pt x="229072" y="15631"/>
                </a:lnTo>
                <a:lnTo>
                  <a:pt x="228755" y="15065"/>
                </a:lnTo>
                <a:lnTo>
                  <a:pt x="229321" y="14770"/>
                </a:lnTo>
                <a:close/>
                <a:moveTo>
                  <a:pt x="248939" y="14748"/>
                </a:moveTo>
                <a:cubicBezTo>
                  <a:pt x="249075" y="14952"/>
                  <a:pt x="249211" y="15155"/>
                  <a:pt x="249324" y="15337"/>
                </a:cubicBezTo>
                <a:lnTo>
                  <a:pt x="248690" y="15631"/>
                </a:lnTo>
                <a:lnTo>
                  <a:pt x="248418" y="15020"/>
                </a:lnTo>
                <a:lnTo>
                  <a:pt x="248939" y="14748"/>
                </a:lnTo>
                <a:close/>
                <a:moveTo>
                  <a:pt x="81575" y="14816"/>
                </a:moveTo>
                <a:lnTo>
                  <a:pt x="81870" y="15382"/>
                </a:lnTo>
                <a:lnTo>
                  <a:pt x="81304" y="15676"/>
                </a:lnTo>
                <a:lnTo>
                  <a:pt x="81009" y="15110"/>
                </a:lnTo>
                <a:lnTo>
                  <a:pt x="81575" y="14816"/>
                </a:lnTo>
                <a:close/>
                <a:moveTo>
                  <a:pt x="135876" y="14770"/>
                </a:moveTo>
                <a:lnTo>
                  <a:pt x="136170" y="15405"/>
                </a:lnTo>
                <a:lnTo>
                  <a:pt x="135581" y="15676"/>
                </a:lnTo>
                <a:lnTo>
                  <a:pt x="135264" y="15110"/>
                </a:lnTo>
                <a:lnTo>
                  <a:pt x="135876" y="14770"/>
                </a:lnTo>
                <a:close/>
                <a:moveTo>
                  <a:pt x="264003" y="14838"/>
                </a:moveTo>
                <a:lnTo>
                  <a:pt x="264275" y="15405"/>
                </a:lnTo>
                <a:lnTo>
                  <a:pt x="263731" y="15676"/>
                </a:lnTo>
                <a:cubicBezTo>
                  <a:pt x="263641" y="15518"/>
                  <a:pt x="263528" y="15314"/>
                  <a:pt x="263437" y="15133"/>
                </a:cubicBezTo>
                <a:lnTo>
                  <a:pt x="264003" y="14838"/>
                </a:lnTo>
                <a:close/>
                <a:moveTo>
                  <a:pt x="7703" y="14838"/>
                </a:moveTo>
                <a:lnTo>
                  <a:pt x="8088" y="15427"/>
                </a:lnTo>
                <a:lnTo>
                  <a:pt x="7454" y="15722"/>
                </a:lnTo>
                <a:lnTo>
                  <a:pt x="7159" y="15133"/>
                </a:lnTo>
                <a:lnTo>
                  <a:pt x="7703" y="14838"/>
                </a:lnTo>
                <a:close/>
                <a:moveTo>
                  <a:pt x="116235" y="14884"/>
                </a:moveTo>
                <a:lnTo>
                  <a:pt x="116530" y="15450"/>
                </a:lnTo>
                <a:lnTo>
                  <a:pt x="115963" y="15722"/>
                </a:lnTo>
                <a:lnTo>
                  <a:pt x="115691" y="15178"/>
                </a:lnTo>
                <a:lnTo>
                  <a:pt x="116235" y="14884"/>
                </a:lnTo>
                <a:close/>
                <a:moveTo>
                  <a:pt x="224813" y="14838"/>
                </a:moveTo>
                <a:lnTo>
                  <a:pt x="225107" y="15450"/>
                </a:lnTo>
                <a:lnTo>
                  <a:pt x="224541" y="15722"/>
                </a:lnTo>
                <a:lnTo>
                  <a:pt x="224224" y="15155"/>
                </a:lnTo>
                <a:lnTo>
                  <a:pt x="224813" y="14838"/>
                </a:lnTo>
                <a:close/>
                <a:moveTo>
                  <a:pt x="244408" y="14838"/>
                </a:moveTo>
                <a:cubicBezTo>
                  <a:pt x="244499" y="15020"/>
                  <a:pt x="244589" y="15246"/>
                  <a:pt x="244680" y="15427"/>
                </a:cubicBezTo>
                <a:lnTo>
                  <a:pt x="244114" y="15722"/>
                </a:lnTo>
                <a:lnTo>
                  <a:pt x="243819" y="15133"/>
                </a:lnTo>
                <a:lnTo>
                  <a:pt x="244408" y="14838"/>
                </a:lnTo>
                <a:close/>
                <a:moveTo>
                  <a:pt x="196813" y="14498"/>
                </a:moveTo>
                <a:cubicBezTo>
                  <a:pt x="196247" y="14498"/>
                  <a:pt x="195975" y="15178"/>
                  <a:pt x="196360" y="15563"/>
                </a:cubicBezTo>
                <a:cubicBezTo>
                  <a:pt x="196492" y="15688"/>
                  <a:pt x="196650" y="15744"/>
                  <a:pt x="196804" y="15744"/>
                </a:cubicBezTo>
                <a:cubicBezTo>
                  <a:pt x="197125" y="15744"/>
                  <a:pt x="197425" y="15500"/>
                  <a:pt x="197425" y="15133"/>
                </a:cubicBezTo>
                <a:cubicBezTo>
                  <a:pt x="197448" y="14770"/>
                  <a:pt x="197153" y="14498"/>
                  <a:pt x="196813" y="14498"/>
                </a:cubicBezTo>
                <a:close/>
                <a:moveTo>
                  <a:pt x="27366" y="14838"/>
                </a:moveTo>
                <a:lnTo>
                  <a:pt x="27638" y="15359"/>
                </a:lnTo>
                <a:lnTo>
                  <a:pt x="27049" y="15744"/>
                </a:lnTo>
                <a:lnTo>
                  <a:pt x="26754" y="15133"/>
                </a:lnTo>
                <a:lnTo>
                  <a:pt x="27366" y="14838"/>
                </a:lnTo>
                <a:close/>
                <a:moveTo>
                  <a:pt x="42362" y="14884"/>
                </a:moveTo>
                <a:lnTo>
                  <a:pt x="42657" y="15450"/>
                </a:lnTo>
                <a:lnTo>
                  <a:pt x="42113" y="15744"/>
                </a:lnTo>
                <a:lnTo>
                  <a:pt x="41796" y="15178"/>
                </a:lnTo>
                <a:lnTo>
                  <a:pt x="42362" y="14884"/>
                </a:lnTo>
                <a:close/>
                <a:moveTo>
                  <a:pt x="22767" y="14952"/>
                </a:moveTo>
                <a:lnTo>
                  <a:pt x="23039" y="15495"/>
                </a:lnTo>
                <a:lnTo>
                  <a:pt x="22473" y="15767"/>
                </a:lnTo>
                <a:lnTo>
                  <a:pt x="22201" y="15223"/>
                </a:lnTo>
                <a:lnTo>
                  <a:pt x="22767" y="14952"/>
                </a:lnTo>
                <a:close/>
                <a:moveTo>
                  <a:pt x="96640" y="14884"/>
                </a:moveTo>
                <a:lnTo>
                  <a:pt x="96934" y="15495"/>
                </a:lnTo>
                <a:lnTo>
                  <a:pt x="96345" y="15767"/>
                </a:lnTo>
                <a:cubicBezTo>
                  <a:pt x="96255" y="15586"/>
                  <a:pt x="96142" y="15382"/>
                  <a:pt x="96051" y="15178"/>
                </a:cubicBezTo>
                <a:lnTo>
                  <a:pt x="96640" y="14884"/>
                </a:lnTo>
                <a:close/>
                <a:moveTo>
                  <a:pt x="216407" y="14407"/>
                </a:moveTo>
                <a:cubicBezTo>
                  <a:pt x="216393" y="14407"/>
                  <a:pt x="216378" y="14407"/>
                  <a:pt x="216363" y="14408"/>
                </a:cubicBezTo>
                <a:cubicBezTo>
                  <a:pt x="215978" y="14453"/>
                  <a:pt x="215729" y="14793"/>
                  <a:pt x="215774" y="15178"/>
                </a:cubicBezTo>
                <a:cubicBezTo>
                  <a:pt x="215819" y="15427"/>
                  <a:pt x="216001" y="15654"/>
                  <a:pt x="216250" y="15767"/>
                </a:cubicBezTo>
                <a:lnTo>
                  <a:pt x="216250" y="15744"/>
                </a:lnTo>
                <a:lnTo>
                  <a:pt x="216454" y="15744"/>
                </a:lnTo>
                <a:cubicBezTo>
                  <a:pt x="217322" y="15678"/>
                  <a:pt x="217249" y="14407"/>
                  <a:pt x="216407" y="14407"/>
                </a:cubicBezTo>
                <a:close/>
                <a:moveTo>
                  <a:pt x="279068" y="14884"/>
                </a:moveTo>
                <a:lnTo>
                  <a:pt x="279068" y="14906"/>
                </a:lnTo>
                <a:cubicBezTo>
                  <a:pt x="279158" y="15087"/>
                  <a:pt x="279272" y="15291"/>
                  <a:pt x="279362" y="15473"/>
                </a:cubicBezTo>
                <a:lnTo>
                  <a:pt x="278773" y="15767"/>
                </a:lnTo>
                <a:lnTo>
                  <a:pt x="278479" y="15178"/>
                </a:lnTo>
                <a:lnTo>
                  <a:pt x="279068" y="14884"/>
                </a:lnTo>
                <a:close/>
                <a:moveTo>
                  <a:pt x="62003" y="14838"/>
                </a:moveTo>
                <a:lnTo>
                  <a:pt x="62275" y="15405"/>
                </a:lnTo>
                <a:lnTo>
                  <a:pt x="61686" y="15790"/>
                </a:lnTo>
                <a:lnTo>
                  <a:pt x="61437" y="15110"/>
                </a:lnTo>
                <a:lnTo>
                  <a:pt x="62003" y="14838"/>
                </a:lnTo>
                <a:close/>
                <a:moveTo>
                  <a:pt x="77022" y="14952"/>
                </a:moveTo>
                <a:lnTo>
                  <a:pt x="77339" y="15518"/>
                </a:lnTo>
                <a:lnTo>
                  <a:pt x="76773" y="15790"/>
                </a:lnTo>
                <a:lnTo>
                  <a:pt x="76478" y="15223"/>
                </a:lnTo>
                <a:lnTo>
                  <a:pt x="77022" y="14952"/>
                </a:lnTo>
                <a:close/>
                <a:moveTo>
                  <a:pt x="131345" y="14884"/>
                </a:moveTo>
                <a:cubicBezTo>
                  <a:pt x="131366" y="15194"/>
                  <a:pt x="131556" y="15448"/>
                  <a:pt x="131831" y="15541"/>
                </a:cubicBezTo>
                <a:lnTo>
                  <a:pt x="131831" y="15541"/>
                </a:lnTo>
                <a:cubicBezTo>
                  <a:pt x="131759" y="15542"/>
                  <a:pt x="131682" y="15547"/>
                  <a:pt x="131617" y="15563"/>
                </a:cubicBezTo>
                <a:cubicBezTo>
                  <a:pt x="131413" y="15631"/>
                  <a:pt x="131186" y="15722"/>
                  <a:pt x="130983" y="15790"/>
                </a:cubicBezTo>
                <a:cubicBezTo>
                  <a:pt x="130915" y="15631"/>
                  <a:pt x="130801" y="15427"/>
                  <a:pt x="130711" y="15223"/>
                </a:cubicBezTo>
                <a:lnTo>
                  <a:pt x="131345" y="14884"/>
                </a:lnTo>
                <a:close/>
                <a:moveTo>
                  <a:pt x="3172" y="14952"/>
                </a:moveTo>
                <a:lnTo>
                  <a:pt x="3444" y="15541"/>
                </a:lnTo>
                <a:lnTo>
                  <a:pt x="2855" y="15812"/>
                </a:lnTo>
                <a:lnTo>
                  <a:pt x="2583" y="15223"/>
                </a:lnTo>
                <a:lnTo>
                  <a:pt x="3172" y="14952"/>
                </a:lnTo>
                <a:close/>
                <a:moveTo>
                  <a:pt x="259450" y="14952"/>
                </a:moveTo>
                <a:cubicBezTo>
                  <a:pt x="259541" y="15110"/>
                  <a:pt x="259654" y="15314"/>
                  <a:pt x="259744" y="15495"/>
                </a:cubicBezTo>
                <a:lnTo>
                  <a:pt x="259178" y="15812"/>
                </a:lnTo>
                <a:lnTo>
                  <a:pt x="258884" y="15246"/>
                </a:lnTo>
                <a:lnTo>
                  <a:pt x="259450" y="14952"/>
                </a:lnTo>
                <a:close/>
                <a:moveTo>
                  <a:pt x="57404" y="14974"/>
                </a:moveTo>
                <a:lnTo>
                  <a:pt x="57676" y="15541"/>
                </a:lnTo>
                <a:lnTo>
                  <a:pt x="57132" y="15835"/>
                </a:lnTo>
                <a:lnTo>
                  <a:pt x="56861" y="15291"/>
                </a:lnTo>
                <a:lnTo>
                  <a:pt x="57404" y="14974"/>
                </a:lnTo>
                <a:close/>
                <a:moveTo>
                  <a:pt x="111704" y="14974"/>
                </a:moveTo>
                <a:cubicBezTo>
                  <a:pt x="111772" y="15155"/>
                  <a:pt x="111886" y="15359"/>
                  <a:pt x="111976" y="15541"/>
                </a:cubicBezTo>
                <a:lnTo>
                  <a:pt x="111433" y="15835"/>
                </a:lnTo>
                <a:lnTo>
                  <a:pt x="111138" y="15269"/>
                </a:lnTo>
                <a:lnTo>
                  <a:pt x="111704" y="14974"/>
                </a:lnTo>
                <a:close/>
                <a:moveTo>
                  <a:pt x="211891" y="14530"/>
                </a:moveTo>
                <a:cubicBezTo>
                  <a:pt x="211560" y="14530"/>
                  <a:pt x="211244" y="14783"/>
                  <a:pt x="211244" y="15178"/>
                </a:cubicBezTo>
                <a:cubicBezTo>
                  <a:pt x="211244" y="15541"/>
                  <a:pt x="211538" y="15812"/>
                  <a:pt x="211900" y="15835"/>
                </a:cubicBezTo>
                <a:cubicBezTo>
                  <a:pt x="212467" y="15835"/>
                  <a:pt x="212761" y="15133"/>
                  <a:pt x="212354" y="14725"/>
                </a:cubicBezTo>
                <a:cubicBezTo>
                  <a:pt x="212219" y="14591"/>
                  <a:pt x="212054" y="14530"/>
                  <a:pt x="211891" y="14530"/>
                </a:cubicBezTo>
                <a:close/>
                <a:moveTo>
                  <a:pt x="239809" y="14974"/>
                </a:moveTo>
                <a:lnTo>
                  <a:pt x="240104" y="15541"/>
                </a:lnTo>
                <a:lnTo>
                  <a:pt x="239538" y="15835"/>
                </a:lnTo>
                <a:cubicBezTo>
                  <a:pt x="239447" y="15654"/>
                  <a:pt x="239334" y="15450"/>
                  <a:pt x="239243" y="15269"/>
                </a:cubicBezTo>
                <a:lnTo>
                  <a:pt x="239809" y="14974"/>
                </a:lnTo>
                <a:close/>
                <a:moveTo>
                  <a:pt x="37832" y="14997"/>
                </a:moveTo>
                <a:lnTo>
                  <a:pt x="38104" y="15586"/>
                </a:lnTo>
                <a:lnTo>
                  <a:pt x="37515" y="15858"/>
                </a:lnTo>
                <a:lnTo>
                  <a:pt x="37243" y="15269"/>
                </a:lnTo>
                <a:lnTo>
                  <a:pt x="37832" y="14997"/>
                </a:lnTo>
                <a:close/>
                <a:moveTo>
                  <a:pt x="18214" y="15042"/>
                </a:moveTo>
                <a:lnTo>
                  <a:pt x="18508" y="15586"/>
                </a:lnTo>
                <a:lnTo>
                  <a:pt x="17965" y="15880"/>
                </a:lnTo>
                <a:lnTo>
                  <a:pt x="17670" y="15337"/>
                </a:lnTo>
                <a:lnTo>
                  <a:pt x="18214" y="15042"/>
                </a:lnTo>
                <a:close/>
                <a:moveTo>
                  <a:pt x="92064" y="15042"/>
                </a:moveTo>
                <a:lnTo>
                  <a:pt x="92358" y="15608"/>
                </a:lnTo>
                <a:lnTo>
                  <a:pt x="91815" y="15880"/>
                </a:lnTo>
                <a:cubicBezTo>
                  <a:pt x="91724" y="15699"/>
                  <a:pt x="91611" y="15518"/>
                  <a:pt x="91520" y="15337"/>
                </a:cubicBezTo>
                <a:lnTo>
                  <a:pt x="92064" y="15042"/>
                </a:lnTo>
                <a:close/>
                <a:moveTo>
                  <a:pt x="274492" y="15020"/>
                </a:moveTo>
                <a:lnTo>
                  <a:pt x="274492" y="15042"/>
                </a:lnTo>
                <a:cubicBezTo>
                  <a:pt x="274582" y="15223"/>
                  <a:pt x="274696" y="15405"/>
                  <a:pt x="274786" y="15586"/>
                </a:cubicBezTo>
                <a:lnTo>
                  <a:pt x="274220" y="15880"/>
                </a:lnTo>
                <a:lnTo>
                  <a:pt x="273948" y="15314"/>
                </a:lnTo>
                <a:lnTo>
                  <a:pt x="274492" y="15020"/>
                </a:lnTo>
                <a:close/>
                <a:moveTo>
                  <a:pt x="192283" y="14566"/>
                </a:moveTo>
                <a:cubicBezTo>
                  <a:pt x="191694" y="14566"/>
                  <a:pt x="191399" y="15291"/>
                  <a:pt x="191807" y="15699"/>
                </a:cubicBezTo>
                <a:cubicBezTo>
                  <a:pt x="191945" y="15830"/>
                  <a:pt x="192110" y="15888"/>
                  <a:pt x="192271" y="15888"/>
                </a:cubicBezTo>
                <a:cubicBezTo>
                  <a:pt x="192613" y="15888"/>
                  <a:pt x="192932" y="15624"/>
                  <a:pt x="192917" y="15223"/>
                </a:cubicBezTo>
                <a:cubicBezTo>
                  <a:pt x="192917" y="14861"/>
                  <a:pt x="192622" y="14589"/>
                  <a:pt x="192283" y="14566"/>
                </a:cubicBezTo>
                <a:close/>
                <a:moveTo>
                  <a:pt x="72491" y="15042"/>
                </a:moveTo>
                <a:lnTo>
                  <a:pt x="72877" y="15608"/>
                </a:lnTo>
                <a:lnTo>
                  <a:pt x="72197" y="15903"/>
                </a:lnTo>
                <a:lnTo>
                  <a:pt x="71925" y="15337"/>
                </a:lnTo>
                <a:lnTo>
                  <a:pt x="72491" y="15042"/>
                </a:lnTo>
                <a:close/>
                <a:moveTo>
                  <a:pt x="207324" y="14657"/>
                </a:moveTo>
                <a:cubicBezTo>
                  <a:pt x="206758" y="14657"/>
                  <a:pt x="206464" y="15337"/>
                  <a:pt x="206871" y="15722"/>
                </a:cubicBezTo>
                <a:cubicBezTo>
                  <a:pt x="206999" y="15857"/>
                  <a:pt x="207159" y="15917"/>
                  <a:pt x="207315" y="15917"/>
                </a:cubicBezTo>
                <a:cubicBezTo>
                  <a:pt x="207632" y="15917"/>
                  <a:pt x="207936" y="15670"/>
                  <a:pt x="207936" y="15291"/>
                </a:cubicBezTo>
                <a:cubicBezTo>
                  <a:pt x="207936" y="14952"/>
                  <a:pt x="207664" y="14657"/>
                  <a:pt x="207324" y="14657"/>
                </a:cubicBezTo>
                <a:close/>
                <a:moveTo>
                  <a:pt x="52874" y="15087"/>
                </a:moveTo>
                <a:cubicBezTo>
                  <a:pt x="52987" y="15269"/>
                  <a:pt x="53077" y="15473"/>
                  <a:pt x="53191" y="15654"/>
                </a:cubicBezTo>
                <a:lnTo>
                  <a:pt x="52624" y="15926"/>
                </a:lnTo>
                <a:lnTo>
                  <a:pt x="52330" y="15382"/>
                </a:lnTo>
                <a:lnTo>
                  <a:pt x="52874" y="15087"/>
                </a:lnTo>
                <a:close/>
                <a:moveTo>
                  <a:pt x="107151" y="15087"/>
                </a:moveTo>
                <a:lnTo>
                  <a:pt x="107446" y="15631"/>
                </a:lnTo>
                <a:lnTo>
                  <a:pt x="106834" y="15926"/>
                </a:lnTo>
                <a:cubicBezTo>
                  <a:pt x="106743" y="15767"/>
                  <a:pt x="106653" y="15563"/>
                  <a:pt x="106562" y="15382"/>
                </a:cubicBezTo>
                <a:lnTo>
                  <a:pt x="107151" y="15087"/>
                </a:lnTo>
                <a:close/>
                <a:moveTo>
                  <a:pt x="126724" y="15042"/>
                </a:moveTo>
                <a:lnTo>
                  <a:pt x="126996" y="15631"/>
                </a:lnTo>
                <a:lnTo>
                  <a:pt x="126474" y="15926"/>
                </a:lnTo>
                <a:cubicBezTo>
                  <a:pt x="126384" y="15722"/>
                  <a:pt x="126271" y="15518"/>
                  <a:pt x="126157" y="15314"/>
                </a:cubicBezTo>
                <a:lnTo>
                  <a:pt x="126724" y="15042"/>
                </a:lnTo>
                <a:close/>
                <a:moveTo>
                  <a:pt x="235301" y="15087"/>
                </a:moveTo>
                <a:cubicBezTo>
                  <a:pt x="235392" y="15269"/>
                  <a:pt x="235483" y="15450"/>
                  <a:pt x="235596" y="15631"/>
                </a:cubicBezTo>
                <a:lnTo>
                  <a:pt x="234984" y="15926"/>
                </a:lnTo>
                <a:lnTo>
                  <a:pt x="234690" y="15382"/>
                </a:lnTo>
                <a:lnTo>
                  <a:pt x="235301" y="15087"/>
                </a:lnTo>
                <a:close/>
                <a:moveTo>
                  <a:pt x="254851" y="15042"/>
                </a:moveTo>
                <a:lnTo>
                  <a:pt x="255236" y="15631"/>
                </a:lnTo>
                <a:lnTo>
                  <a:pt x="254602" y="15926"/>
                </a:lnTo>
                <a:cubicBezTo>
                  <a:pt x="254534" y="15744"/>
                  <a:pt x="254421" y="15518"/>
                  <a:pt x="254330" y="15337"/>
                </a:cubicBezTo>
                <a:lnTo>
                  <a:pt x="254851" y="15042"/>
                </a:lnTo>
                <a:close/>
                <a:moveTo>
                  <a:pt x="269961" y="15155"/>
                </a:moveTo>
                <a:lnTo>
                  <a:pt x="270233" y="15699"/>
                </a:lnTo>
                <a:lnTo>
                  <a:pt x="269644" y="15971"/>
                </a:lnTo>
                <a:lnTo>
                  <a:pt x="269349" y="15427"/>
                </a:lnTo>
                <a:lnTo>
                  <a:pt x="269961" y="15155"/>
                </a:lnTo>
                <a:close/>
                <a:moveTo>
                  <a:pt x="33256" y="15133"/>
                </a:moveTo>
                <a:lnTo>
                  <a:pt x="33550" y="15699"/>
                </a:lnTo>
                <a:lnTo>
                  <a:pt x="32984" y="15994"/>
                </a:lnTo>
                <a:lnTo>
                  <a:pt x="32689" y="15427"/>
                </a:lnTo>
                <a:lnTo>
                  <a:pt x="33256" y="15133"/>
                </a:lnTo>
                <a:close/>
                <a:moveTo>
                  <a:pt x="87533" y="15133"/>
                </a:moveTo>
                <a:cubicBezTo>
                  <a:pt x="87647" y="15314"/>
                  <a:pt x="87737" y="15518"/>
                  <a:pt x="87828" y="15676"/>
                </a:cubicBezTo>
                <a:lnTo>
                  <a:pt x="87284" y="15994"/>
                </a:lnTo>
                <a:lnTo>
                  <a:pt x="86990" y="15427"/>
                </a:lnTo>
                <a:lnTo>
                  <a:pt x="87533" y="15133"/>
                </a:lnTo>
                <a:close/>
                <a:moveTo>
                  <a:pt x="187690" y="14656"/>
                </a:moveTo>
                <a:cubicBezTo>
                  <a:pt x="187346" y="14656"/>
                  <a:pt x="187072" y="14942"/>
                  <a:pt x="187072" y="15291"/>
                </a:cubicBezTo>
                <a:cubicBezTo>
                  <a:pt x="187072" y="15586"/>
                  <a:pt x="187231" y="15858"/>
                  <a:pt x="187480" y="15994"/>
                </a:cubicBezTo>
                <a:cubicBezTo>
                  <a:pt x="187540" y="15994"/>
                  <a:pt x="187611" y="16004"/>
                  <a:pt x="187678" y="16004"/>
                </a:cubicBezTo>
                <a:cubicBezTo>
                  <a:pt x="187712" y="16004"/>
                  <a:pt x="187744" y="16001"/>
                  <a:pt x="187775" y="15994"/>
                </a:cubicBezTo>
                <a:cubicBezTo>
                  <a:pt x="188613" y="15926"/>
                  <a:pt x="188590" y="14680"/>
                  <a:pt x="187729" y="14657"/>
                </a:cubicBezTo>
                <a:cubicBezTo>
                  <a:pt x="187716" y="14656"/>
                  <a:pt x="187703" y="14656"/>
                  <a:pt x="187690" y="14656"/>
                </a:cubicBezTo>
                <a:close/>
                <a:moveTo>
                  <a:pt x="13706" y="15042"/>
                </a:moveTo>
                <a:cubicBezTo>
                  <a:pt x="13706" y="15337"/>
                  <a:pt x="13842" y="15586"/>
                  <a:pt x="14091" y="15722"/>
                </a:cubicBezTo>
                <a:lnTo>
                  <a:pt x="13366" y="16016"/>
                </a:lnTo>
                <a:lnTo>
                  <a:pt x="13094" y="15450"/>
                </a:lnTo>
                <a:lnTo>
                  <a:pt x="13706" y="15042"/>
                </a:lnTo>
                <a:close/>
                <a:moveTo>
                  <a:pt x="48343" y="15133"/>
                </a:moveTo>
                <a:lnTo>
                  <a:pt x="48615" y="15767"/>
                </a:lnTo>
                <a:lnTo>
                  <a:pt x="48026" y="16039"/>
                </a:lnTo>
                <a:lnTo>
                  <a:pt x="47754" y="15518"/>
                </a:lnTo>
                <a:lnTo>
                  <a:pt x="48343" y="15133"/>
                </a:lnTo>
                <a:close/>
                <a:moveTo>
                  <a:pt x="67915" y="15155"/>
                </a:moveTo>
                <a:lnTo>
                  <a:pt x="68210" y="15744"/>
                </a:lnTo>
                <a:lnTo>
                  <a:pt x="67666" y="16039"/>
                </a:lnTo>
                <a:cubicBezTo>
                  <a:pt x="67553" y="15835"/>
                  <a:pt x="67417" y="15608"/>
                  <a:pt x="67304" y="15427"/>
                </a:cubicBezTo>
                <a:lnTo>
                  <a:pt x="67915" y="15155"/>
                </a:lnTo>
                <a:close/>
                <a:moveTo>
                  <a:pt x="122216" y="15201"/>
                </a:moveTo>
                <a:lnTo>
                  <a:pt x="122487" y="15744"/>
                </a:lnTo>
                <a:lnTo>
                  <a:pt x="121921" y="16039"/>
                </a:lnTo>
                <a:lnTo>
                  <a:pt x="121649" y="15495"/>
                </a:lnTo>
                <a:lnTo>
                  <a:pt x="122216" y="15201"/>
                </a:lnTo>
                <a:close/>
                <a:moveTo>
                  <a:pt x="230703" y="15178"/>
                </a:moveTo>
                <a:cubicBezTo>
                  <a:pt x="230793" y="15359"/>
                  <a:pt x="230907" y="15563"/>
                  <a:pt x="230997" y="15744"/>
                </a:cubicBezTo>
                <a:lnTo>
                  <a:pt x="230454" y="16039"/>
                </a:lnTo>
                <a:lnTo>
                  <a:pt x="230136" y="15473"/>
                </a:lnTo>
                <a:lnTo>
                  <a:pt x="230703" y="15178"/>
                </a:lnTo>
                <a:close/>
                <a:moveTo>
                  <a:pt x="250321" y="15155"/>
                </a:moveTo>
                <a:cubicBezTo>
                  <a:pt x="250411" y="15337"/>
                  <a:pt x="250525" y="15541"/>
                  <a:pt x="250615" y="15744"/>
                </a:cubicBezTo>
                <a:lnTo>
                  <a:pt x="250071" y="16039"/>
                </a:lnTo>
                <a:lnTo>
                  <a:pt x="249709" y="15450"/>
                </a:lnTo>
                <a:lnTo>
                  <a:pt x="250321" y="15155"/>
                </a:lnTo>
                <a:close/>
                <a:moveTo>
                  <a:pt x="202771" y="14793"/>
                </a:moveTo>
                <a:cubicBezTo>
                  <a:pt x="202205" y="14793"/>
                  <a:pt x="201933" y="15495"/>
                  <a:pt x="202341" y="15903"/>
                </a:cubicBezTo>
                <a:cubicBezTo>
                  <a:pt x="202471" y="16026"/>
                  <a:pt x="202629" y="16082"/>
                  <a:pt x="202784" y="16082"/>
                </a:cubicBezTo>
                <a:cubicBezTo>
                  <a:pt x="203113" y="16082"/>
                  <a:pt x="203428" y="15828"/>
                  <a:pt x="203428" y="15427"/>
                </a:cubicBezTo>
                <a:cubicBezTo>
                  <a:pt x="203428" y="15065"/>
                  <a:pt x="203134" y="14793"/>
                  <a:pt x="202771" y="14793"/>
                </a:cubicBezTo>
                <a:close/>
                <a:moveTo>
                  <a:pt x="28725" y="15246"/>
                </a:moveTo>
                <a:lnTo>
                  <a:pt x="28997" y="15790"/>
                </a:lnTo>
                <a:lnTo>
                  <a:pt x="28453" y="16084"/>
                </a:lnTo>
                <a:lnTo>
                  <a:pt x="28159" y="15541"/>
                </a:lnTo>
                <a:lnTo>
                  <a:pt x="28725" y="15246"/>
                </a:lnTo>
                <a:close/>
                <a:moveTo>
                  <a:pt x="82980" y="15178"/>
                </a:moveTo>
                <a:lnTo>
                  <a:pt x="83274" y="15790"/>
                </a:lnTo>
                <a:lnTo>
                  <a:pt x="82685" y="16084"/>
                </a:lnTo>
                <a:cubicBezTo>
                  <a:pt x="82595" y="15903"/>
                  <a:pt x="82482" y="15722"/>
                  <a:pt x="82391" y="15541"/>
                </a:cubicBezTo>
                <a:lnTo>
                  <a:pt x="82980" y="15178"/>
                </a:lnTo>
                <a:close/>
                <a:moveTo>
                  <a:pt x="102552" y="15201"/>
                </a:moveTo>
                <a:lnTo>
                  <a:pt x="102847" y="15812"/>
                </a:lnTo>
                <a:lnTo>
                  <a:pt x="102303" y="16084"/>
                </a:lnTo>
                <a:cubicBezTo>
                  <a:pt x="102213" y="15903"/>
                  <a:pt x="102122" y="15676"/>
                  <a:pt x="102031" y="15495"/>
                </a:cubicBezTo>
                <a:lnTo>
                  <a:pt x="102552" y="15201"/>
                </a:lnTo>
                <a:close/>
                <a:moveTo>
                  <a:pt x="265362" y="15246"/>
                </a:moveTo>
                <a:cubicBezTo>
                  <a:pt x="265476" y="15427"/>
                  <a:pt x="265566" y="15631"/>
                  <a:pt x="265657" y="15790"/>
                </a:cubicBezTo>
                <a:lnTo>
                  <a:pt x="265091" y="16084"/>
                </a:lnTo>
                <a:lnTo>
                  <a:pt x="264819" y="15518"/>
                </a:lnTo>
                <a:lnTo>
                  <a:pt x="265362" y="15246"/>
                </a:lnTo>
                <a:close/>
                <a:moveTo>
                  <a:pt x="9085" y="15246"/>
                </a:moveTo>
                <a:lnTo>
                  <a:pt x="9379" y="15835"/>
                </a:lnTo>
                <a:lnTo>
                  <a:pt x="8835" y="16130"/>
                </a:lnTo>
                <a:lnTo>
                  <a:pt x="8450" y="15541"/>
                </a:lnTo>
                <a:lnTo>
                  <a:pt x="9085" y="15246"/>
                </a:lnTo>
                <a:close/>
                <a:moveTo>
                  <a:pt x="63339" y="15291"/>
                </a:moveTo>
                <a:lnTo>
                  <a:pt x="63634" y="15835"/>
                </a:lnTo>
                <a:lnTo>
                  <a:pt x="63068" y="16130"/>
                </a:lnTo>
                <a:lnTo>
                  <a:pt x="62796" y="15586"/>
                </a:lnTo>
                <a:lnTo>
                  <a:pt x="63339" y="15291"/>
                </a:lnTo>
                <a:close/>
                <a:moveTo>
                  <a:pt x="117662" y="15223"/>
                </a:moveTo>
                <a:lnTo>
                  <a:pt x="117934" y="15858"/>
                </a:lnTo>
                <a:lnTo>
                  <a:pt x="117345" y="16130"/>
                </a:lnTo>
                <a:lnTo>
                  <a:pt x="117073" y="15608"/>
                </a:lnTo>
                <a:lnTo>
                  <a:pt x="117662" y="15223"/>
                </a:lnTo>
                <a:close/>
                <a:moveTo>
                  <a:pt x="137235" y="15178"/>
                </a:moveTo>
                <a:cubicBezTo>
                  <a:pt x="137325" y="15382"/>
                  <a:pt x="137439" y="15631"/>
                  <a:pt x="137575" y="15858"/>
                </a:cubicBezTo>
                <a:lnTo>
                  <a:pt x="137008" y="16130"/>
                </a:lnTo>
                <a:lnTo>
                  <a:pt x="136669" y="15518"/>
                </a:lnTo>
                <a:lnTo>
                  <a:pt x="137235" y="15178"/>
                </a:lnTo>
                <a:close/>
                <a:moveTo>
                  <a:pt x="171895" y="15223"/>
                </a:moveTo>
                <a:cubicBezTo>
                  <a:pt x="171985" y="15405"/>
                  <a:pt x="172098" y="15631"/>
                  <a:pt x="172212" y="15835"/>
                </a:cubicBezTo>
                <a:lnTo>
                  <a:pt x="171623" y="16130"/>
                </a:lnTo>
                <a:lnTo>
                  <a:pt x="171306" y="15563"/>
                </a:lnTo>
                <a:cubicBezTo>
                  <a:pt x="171487" y="15450"/>
                  <a:pt x="171713" y="15314"/>
                  <a:pt x="171895" y="15223"/>
                </a:cubicBezTo>
                <a:close/>
                <a:moveTo>
                  <a:pt x="245790" y="15291"/>
                </a:moveTo>
                <a:lnTo>
                  <a:pt x="246084" y="15835"/>
                </a:lnTo>
                <a:lnTo>
                  <a:pt x="245473" y="16130"/>
                </a:lnTo>
                <a:cubicBezTo>
                  <a:pt x="245382" y="15971"/>
                  <a:pt x="245292" y="15767"/>
                  <a:pt x="245201" y="15586"/>
                </a:cubicBezTo>
                <a:lnTo>
                  <a:pt x="245790" y="15291"/>
                </a:lnTo>
                <a:close/>
                <a:moveTo>
                  <a:pt x="43744" y="15291"/>
                </a:moveTo>
                <a:lnTo>
                  <a:pt x="44039" y="15903"/>
                </a:lnTo>
                <a:lnTo>
                  <a:pt x="43495" y="16175"/>
                </a:lnTo>
                <a:lnTo>
                  <a:pt x="43201" y="15586"/>
                </a:lnTo>
                <a:lnTo>
                  <a:pt x="43744" y="15291"/>
                </a:lnTo>
                <a:close/>
                <a:moveTo>
                  <a:pt x="226172" y="15269"/>
                </a:moveTo>
                <a:cubicBezTo>
                  <a:pt x="226263" y="15450"/>
                  <a:pt x="226353" y="15676"/>
                  <a:pt x="226467" y="15903"/>
                </a:cubicBezTo>
                <a:lnTo>
                  <a:pt x="225923" y="16175"/>
                </a:lnTo>
                <a:lnTo>
                  <a:pt x="225606" y="15563"/>
                </a:lnTo>
                <a:lnTo>
                  <a:pt x="226172" y="15269"/>
                </a:lnTo>
                <a:close/>
                <a:moveTo>
                  <a:pt x="280472" y="15359"/>
                </a:moveTo>
                <a:lnTo>
                  <a:pt x="280767" y="15880"/>
                </a:lnTo>
                <a:lnTo>
                  <a:pt x="280155" y="16175"/>
                </a:lnTo>
                <a:lnTo>
                  <a:pt x="279861" y="15631"/>
                </a:lnTo>
                <a:lnTo>
                  <a:pt x="280472" y="15359"/>
                </a:lnTo>
                <a:close/>
                <a:moveTo>
                  <a:pt x="24126" y="15337"/>
                </a:moveTo>
                <a:lnTo>
                  <a:pt x="24421" y="15880"/>
                </a:lnTo>
                <a:lnTo>
                  <a:pt x="23855" y="16197"/>
                </a:lnTo>
                <a:lnTo>
                  <a:pt x="23560" y="15631"/>
                </a:lnTo>
                <a:lnTo>
                  <a:pt x="24126" y="15337"/>
                </a:lnTo>
                <a:close/>
                <a:moveTo>
                  <a:pt x="198190" y="14883"/>
                </a:moveTo>
                <a:cubicBezTo>
                  <a:pt x="197619" y="14883"/>
                  <a:pt x="197318" y="15570"/>
                  <a:pt x="197719" y="15994"/>
                </a:cubicBezTo>
                <a:cubicBezTo>
                  <a:pt x="197854" y="16136"/>
                  <a:pt x="198024" y="16199"/>
                  <a:pt x="198191" y="16199"/>
                </a:cubicBezTo>
                <a:cubicBezTo>
                  <a:pt x="198528" y="16199"/>
                  <a:pt x="198852" y="15942"/>
                  <a:pt x="198852" y="15563"/>
                </a:cubicBezTo>
                <a:cubicBezTo>
                  <a:pt x="198852" y="15178"/>
                  <a:pt x="198580" y="14884"/>
                  <a:pt x="198218" y="14884"/>
                </a:cubicBezTo>
                <a:cubicBezTo>
                  <a:pt x="198208" y="14883"/>
                  <a:pt x="198199" y="14883"/>
                  <a:pt x="198190" y="14883"/>
                </a:cubicBezTo>
                <a:close/>
                <a:moveTo>
                  <a:pt x="78404" y="15337"/>
                </a:moveTo>
                <a:lnTo>
                  <a:pt x="78698" y="15948"/>
                </a:lnTo>
                <a:lnTo>
                  <a:pt x="78155" y="16220"/>
                </a:lnTo>
                <a:cubicBezTo>
                  <a:pt x="78064" y="16039"/>
                  <a:pt x="77974" y="15812"/>
                  <a:pt x="77883" y="15631"/>
                </a:cubicBezTo>
                <a:lnTo>
                  <a:pt x="78404" y="15337"/>
                </a:lnTo>
                <a:close/>
                <a:moveTo>
                  <a:pt x="113086" y="15382"/>
                </a:moveTo>
                <a:lnTo>
                  <a:pt x="113358" y="15948"/>
                </a:lnTo>
                <a:lnTo>
                  <a:pt x="112814" y="16220"/>
                </a:lnTo>
                <a:lnTo>
                  <a:pt x="112520" y="15676"/>
                </a:lnTo>
                <a:lnTo>
                  <a:pt x="113086" y="15382"/>
                </a:lnTo>
                <a:close/>
                <a:moveTo>
                  <a:pt x="4554" y="15405"/>
                </a:moveTo>
                <a:lnTo>
                  <a:pt x="4848" y="15948"/>
                </a:lnTo>
                <a:lnTo>
                  <a:pt x="4237" y="16243"/>
                </a:lnTo>
                <a:lnTo>
                  <a:pt x="3965" y="15699"/>
                </a:lnTo>
                <a:lnTo>
                  <a:pt x="4554" y="15405"/>
                </a:lnTo>
                <a:close/>
                <a:moveTo>
                  <a:pt x="58786" y="15405"/>
                </a:moveTo>
                <a:lnTo>
                  <a:pt x="59081" y="15948"/>
                </a:lnTo>
                <a:lnTo>
                  <a:pt x="58514" y="16243"/>
                </a:lnTo>
                <a:lnTo>
                  <a:pt x="58220" y="15676"/>
                </a:lnTo>
                <a:lnTo>
                  <a:pt x="58786" y="15405"/>
                </a:lnTo>
                <a:close/>
                <a:moveTo>
                  <a:pt x="213271" y="14912"/>
                </a:moveTo>
                <a:cubicBezTo>
                  <a:pt x="212948" y="14912"/>
                  <a:pt x="212625" y="15121"/>
                  <a:pt x="212603" y="15541"/>
                </a:cubicBezTo>
                <a:cubicBezTo>
                  <a:pt x="212603" y="15835"/>
                  <a:pt x="212761" y="16107"/>
                  <a:pt x="213033" y="16243"/>
                </a:cubicBezTo>
                <a:lnTo>
                  <a:pt x="213328" y="16243"/>
                </a:lnTo>
                <a:cubicBezTo>
                  <a:pt x="213690" y="16220"/>
                  <a:pt x="213962" y="15903"/>
                  <a:pt x="213939" y="15541"/>
                </a:cubicBezTo>
                <a:cubicBezTo>
                  <a:pt x="213917" y="15121"/>
                  <a:pt x="213594" y="14912"/>
                  <a:pt x="213271" y="14912"/>
                </a:cubicBezTo>
                <a:close/>
                <a:moveTo>
                  <a:pt x="241214" y="15382"/>
                </a:moveTo>
                <a:cubicBezTo>
                  <a:pt x="241305" y="15563"/>
                  <a:pt x="241418" y="15767"/>
                  <a:pt x="241508" y="15948"/>
                </a:cubicBezTo>
                <a:lnTo>
                  <a:pt x="240965" y="16243"/>
                </a:lnTo>
                <a:cubicBezTo>
                  <a:pt x="240874" y="16062"/>
                  <a:pt x="240761" y="15858"/>
                  <a:pt x="240670" y="15699"/>
                </a:cubicBezTo>
                <a:lnTo>
                  <a:pt x="241214" y="15382"/>
                </a:lnTo>
                <a:close/>
                <a:moveTo>
                  <a:pt x="260832" y="15337"/>
                </a:moveTo>
                <a:lnTo>
                  <a:pt x="261126" y="15948"/>
                </a:lnTo>
                <a:lnTo>
                  <a:pt x="260583" y="16243"/>
                </a:lnTo>
                <a:lnTo>
                  <a:pt x="260288" y="15631"/>
                </a:lnTo>
                <a:lnTo>
                  <a:pt x="260832" y="15337"/>
                </a:lnTo>
                <a:close/>
                <a:moveTo>
                  <a:pt x="98044" y="15359"/>
                </a:moveTo>
                <a:lnTo>
                  <a:pt x="98316" y="15880"/>
                </a:lnTo>
                <a:lnTo>
                  <a:pt x="97727" y="16265"/>
                </a:lnTo>
                <a:lnTo>
                  <a:pt x="97455" y="15631"/>
                </a:lnTo>
                <a:lnTo>
                  <a:pt x="98044" y="15359"/>
                </a:lnTo>
                <a:close/>
                <a:moveTo>
                  <a:pt x="39214" y="15450"/>
                </a:moveTo>
                <a:lnTo>
                  <a:pt x="39508" y="15994"/>
                </a:lnTo>
                <a:lnTo>
                  <a:pt x="38896" y="16288"/>
                </a:lnTo>
                <a:lnTo>
                  <a:pt x="38625" y="15744"/>
                </a:lnTo>
                <a:lnTo>
                  <a:pt x="39214" y="15450"/>
                </a:lnTo>
                <a:close/>
                <a:moveTo>
                  <a:pt x="93446" y="15450"/>
                </a:moveTo>
                <a:lnTo>
                  <a:pt x="93740" y="16016"/>
                </a:lnTo>
                <a:lnTo>
                  <a:pt x="93197" y="16288"/>
                </a:lnTo>
                <a:lnTo>
                  <a:pt x="92879" y="15722"/>
                </a:lnTo>
                <a:lnTo>
                  <a:pt x="93446" y="15450"/>
                </a:lnTo>
                <a:close/>
                <a:moveTo>
                  <a:pt x="147746" y="15359"/>
                </a:moveTo>
                <a:lnTo>
                  <a:pt x="148041" y="15994"/>
                </a:lnTo>
                <a:lnTo>
                  <a:pt x="147474" y="16288"/>
                </a:lnTo>
                <a:cubicBezTo>
                  <a:pt x="147361" y="16107"/>
                  <a:pt x="147248" y="15903"/>
                  <a:pt x="147134" y="15722"/>
                </a:cubicBezTo>
                <a:lnTo>
                  <a:pt x="147746" y="15359"/>
                </a:lnTo>
                <a:close/>
                <a:moveTo>
                  <a:pt x="275874" y="15450"/>
                </a:moveTo>
                <a:cubicBezTo>
                  <a:pt x="275964" y="15608"/>
                  <a:pt x="276055" y="15812"/>
                  <a:pt x="276168" y="15994"/>
                </a:cubicBezTo>
                <a:lnTo>
                  <a:pt x="275602" y="16288"/>
                </a:lnTo>
                <a:cubicBezTo>
                  <a:pt x="275511" y="16130"/>
                  <a:pt x="275421" y="15926"/>
                  <a:pt x="275307" y="15722"/>
                </a:cubicBezTo>
                <a:lnTo>
                  <a:pt x="275874" y="15450"/>
                </a:lnTo>
                <a:close/>
                <a:moveTo>
                  <a:pt x="132682" y="15269"/>
                </a:moveTo>
                <a:lnTo>
                  <a:pt x="132976" y="15926"/>
                </a:lnTo>
                <a:lnTo>
                  <a:pt x="132342" y="16311"/>
                </a:lnTo>
                <a:cubicBezTo>
                  <a:pt x="132364" y="16016"/>
                  <a:pt x="132206" y="15744"/>
                  <a:pt x="131934" y="15631"/>
                </a:cubicBezTo>
                <a:cubicBezTo>
                  <a:pt x="131917" y="15615"/>
                  <a:pt x="131913" y="15586"/>
                  <a:pt x="131912" y="15563"/>
                </a:cubicBezTo>
                <a:lnTo>
                  <a:pt x="131912" y="15563"/>
                </a:lnTo>
                <a:cubicBezTo>
                  <a:pt x="131964" y="15576"/>
                  <a:pt x="132018" y="15583"/>
                  <a:pt x="132072" y="15583"/>
                </a:cubicBezTo>
                <a:cubicBezTo>
                  <a:pt x="132300" y="15583"/>
                  <a:pt x="132535" y="15470"/>
                  <a:pt x="132682" y="15269"/>
                </a:cubicBezTo>
                <a:close/>
                <a:moveTo>
                  <a:pt x="193637" y="14971"/>
                </a:moveTo>
                <a:cubicBezTo>
                  <a:pt x="193309" y="14971"/>
                  <a:pt x="192993" y="15213"/>
                  <a:pt x="192962" y="15608"/>
                </a:cubicBezTo>
                <a:cubicBezTo>
                  <a:pt x="192962" y="15926"/>
                  <a:pt x="193143" y="16197"/>
                  <a:pt x="193461" y="16311"/>
                </a:cubicBezTo>
                <a:lnTo>
                  <a:pt x="193687" y="16311"/>
                </a:lnTo>
                <a:cubicBezTo>
                  <a:pt x="194276" y="16265"/>
                  <a:pt x="194525" y="15563"/>
                  <a:pt x="194095" y="15155"/>
                </a:cubicBezTo>
                <a:cubicBezTo>
                  <a:pt x="193961" y="15029"/>
                  <a:pt x="193798" y="14971"/>
                  <a:pt x="193637" y="14971"/>
                </a:cubicBezTo>
                <a:close/>
                <a:moveTo>
                  <a:pt x="19596" y="15450"/>
                </a:moveTo>
                <a:lnTo>
                  <a:pt x="19890" y="16039"/>
                </a:lnTo>
                <a:lnTo>
                  <a:pt x="19347" y="16333"/>
                </a:lnTo>
                <a:lnTo>
                  <a:pt x="19052" y="15722"/>
                </a:lnTo>
                <a:lnTo>
                  <a:pt x="19596" y="15450"/>
                </a:lnTo>
                <a:close/>
                <a:moveTo>
                  <a:pt x="73873" y="15473"/>
                </a:moveTo>
                <a:cubicBezTo>
                  <a:pt x="73941" y="15631"/>
                  <a:pt x="74055" y="15858"/>
                  <a:pt x="74145" y="16039"/>
                </a:cubicBezTo>
                <a:lnTo>
                  <a:pt x="73579" y="16333"/>
                </a:lnTo>
                <a:lnTo>
                  <a:pt x="73194" y="15744"/>
                </a:lnTo>
                <a:lnTo>
                  <a:pt x="73873" y="15473"/>
                </a:lnTo>
                <a:close/>
                <a:moveTo>
                  <a:pt x="256256" y="15337"/>
                </a:moveTo>
                <a:lnTo>
                  <a:pt x="256550" y="16039"/>
                </a:lnTo>
                <a:lnTo>
                  <a:pt x="255984" y="16333"/>
                </a:lnTo>
                <a:lnTo>
                  <a:pt x="255599" y="15699"/>
                </a:lnTo>
                <a:lnTo>
                  <a:pt x="255599" y="15699"/>
                </a:lnTo>
                <a:cubicBezTo>
                  <a:pt x="255616" y="15701"/>
                  <a:pt x="255633" y="15701"/>
                  <a:pt x="255651" y="15701"/>
                </a:cubicBezTo>
                <a:cubicBezTo>
                  <a:pt x="255902" y="15701"/>
                  <a:pt x="256129" y="15549"/>
                  <a:pt x="256256" y="15337"/>
                </a:cubicBezTo>
                <a:close/>
                <a:moveTo>
                  <a:pt x="54255" y="15518"/>
                </a:moveTo>
                <a:lnTo>
                  <a:pt x="54550" y="16084"/>
                </a:lnTo>
                <a:lnTo>
                  <a:pt x="53984" y="16356"/>
                </a:lnTo>
                <a:lnTo>
                  <a:pt x="53689" y="15790"/>
                </a:lnTo>
                <a:lnTo>
                  <a:pt x="54255" y="15518"/>
                </a:lnTo>
                <a:close/>
                <a:moveTo>
                  <a:pt x="128106" y="15518"/>
                </a:moveTo>
                <a:lnTo>
                  <a:pt x="128400" y="16084"/>
                </a:lnTo>
                <a:lnTo>
                  <a:pt x="127834" y="16356"/>
                </a:lnTo>
                <a:lnTo>
                  <a:pt x="127562" y="15790"/>
                </a:lnTo>
                <a:lnTo>
                  <a:pt x="128106" y="15518"/>
                </a:lnTo>
                <a:close/>
                <a:moveTo>
                  <a:pt x="108533" y="15518"/>
                </a:moveTo>
                <a:lnTo>
                  <a:pt x="108805" y="16107"/>
                </a:lnTo>
                <a:lnTo>
                  <a:pt x="108238" y="16379"/>
                </a:lnTo>
                <a:lnTo>
                  <a:pt x="107944" y="15790"/>
                </a:lnTo>
                <a:lnTo>
                  <a:pt x="108533" y="15518"/>
                </a:lnTo>
                <a:close/>
                <a:moveTo>
                  <a:pt x="34638" y="15563"/>
                </a:moveTo>
                <a:lnTo>
                  <a:pt x="34909" y="16107"/>
                </a:lnTo>
                <a:lnTo>
                  <a:pt x="34366" y="16401"/>
                </a:lnTo>
                <a:lnTo>
                  <a:pt x="34071" y="15835"/>
                </a:lnTo>
                <a:lnTo>
                  <a:pt x="34638" y="15563"/>
                </a:lnTo>
                <a:close/>
                <a:moveTo>
                  <a:pt x="88915" y="15541"/>
                </a:moveTo>
                <a:cubicBezTo>
                  <a:pt x="89006" y="15722"/>
                  <a:pt x="89119" y="15926"/>
                  <a:pt x="89210" y="16084"/>
                </a:cubicBezTo>
                <a:lnTo>
                  <a:pt x="88666" y="16401"/>
                </a:lnTo>
                <a:lnTo>
                  <a:pt x="88349" y="15835"/>
                </a:lnTo>
                <a:lnTo>
                  <a:pt x="88915" y="15541"/>
                </a:lnTo>
                <a:close/>
                <a:moveTo>
                  <a:pt x="162765" y="15495"/>
                </a:moveTo>
                <a:cubicBezTo>
                  <a:pt x="162856" y="15676"/>
                  <a:pt x="162969" y="15880"/>
                  <a:pt x="163060" y="16107"/>
                </a:cubicBezTo>
                <a:lnTo>
                  <a:pt x="162493" y="16401"/>
                </a:lnTo>
                <a:lnTo>
                  <a:pt x="162176" y="15835"/>
                </a:lnTo>
                <a:lnTo>
                  <a:pt x="162765" y="15495"/>
                </a:lnTo>
                <a:close/>
                <a:moveTo>
                  <a:pt x="167364" y="15337"/>
                </a:moveTo>
                <a:lnTo>
                  <a:pt x="167636" y="15994"/>
                </a:lnTo>
                <a:lnTo>
                  <a:pt x="167001" y="16401"/>
                </a:lnTo>
                <a:cubicBezTo>
                  <a:pt x="167047" y="16130"/>
                  <a:pt x="166911" y="15858"/>
                  <a:pt x="166684" y="15699"/>
                </a:cubicBezTo>
                <a:lnTo>
                  <a:pt x="167364" y="15337"/>
                </a:lnTo>
                <a:close/>
                <a:moveTo>
                  <a:pt x="236683" y="15495"/>
                </a:moveTo>
                <a:lnTo>
                  <a:pt x="236955" y="16039"/>
                </a:lnTo>
                <a:lnTo>
                  <a:pt x="236366" y="16401"/>
                </a:lnTo>
                <a:lnTo>
                  <a:pt x="236094" y="15790"/>
                </a:lnTo>
                <a:lnTo>
                  <a:pt x="236683" y="15495"/>
                </a:lnTo>
                <a:close/>
                <a:moveTo>
                  <a:pt x="15065" y="15563"/>
                </a:moveTo>
                <a:lnTo>
                  <a:pt x="15360" y="16152"/>
                </a:lnTo>
                <a:lnTo>
                  <a:pt x="14771" y="16424"/>
                </a:lnTo>
                <a:lnTo>
                  <a:pt x="14385" y="15835"/>
                </a:lnTo>
                <a:lnTo>
                  <a:pt x="15065" y="15563"/>
                </a:lnTo>
                <a:close/>
                <a:moveTo>
                  <a:pt x="143193" y="15495"/>
                </a:moveTo>
                <a:lnTo>
                  <a:pt x="143487" y="16152"/>
                </a:lnTo>
                <a:lnTo>
                  <a:pt x="142898" y="16424"/>
                </a:lnTo>
                <a:lnTo>
                  <a:pt x="142558" y="15835"/>
                </a:lnTo>
                <a:lnTo>
                  <a:pt x="143193" y="15495"/>
                </a:lnTo>
                <a:close/>
                <a:moveTo>
                  <a:pt x="177852" y="15541"/>
                </a:moveTo>
                <a:cubicBezTo>
                  <a:pt x="177966" y="15722"/>
                  <a:pt x="178079" y="15948"/>
                  <a:pt x="178170" y="16152"/>
                </a:cubicBezTo>
                <a:lnTo>
                  <a:pt x="177535" y="16424"/>
                </a:lnTo>
                <a:lnTo>
                  <a:pt x="177218" y="15880"/>
                </a:lnTo>
                <a:lnTo>
                  <a:pt x="177852" y="15541"/>
                </a:lnTo>
                <a:close/>
                <a:moveTo>
                  <a:pt x="208689" y="15058"/>
                </a:moveTo>
                <a:cubicBezTo>
                  <a:pt x="208305" y="15058"/>
                  <a:pt x="207915" y="15350"/>
                  <a:pt x="208027" y="15858"/>
                </a:cubicBezTo>
                <a:cubicBezTo>
                  <a:pt x="208072" y="16107"/>
                  <a:pt x="208253" y="16333"/>
                  <a:pt x="208502" y="16424"/>
                </a:cubicBezTo>
                <a:lnTo>
                  <a:pt x="208480" y="16401"/>
                </a:lnTo>
                <a:lnTo>
                  <a:pt x="208684" y="16401"/>
                </a:lnTo>
                <a:cubicBezTo>
                  <a:pt x="209069" y="16401"/>
                  <a:pt x="209386" y="16084"/>
                  <a:pt x="209341" y="15699"/>
                </a:cubicBezTo>
                <a:cubicBezTo>
                  <a:pt x="209320" y="15258"/>
                  <a:pt x="209007" y="15058"/>
                  <a:pt x="208689" y="15058"/>
                </a:cubicBezTo>
                <a:close/>
                <a:moveTo>
                  <a:pt x="251702" y="15608"/>
                </a:moveTo>
                <a:lnTo>
                  <a:pt x="251997" y="16130"/>
                </a:lnTo>
                <a:lnTo>
                  <a:pt x="251453" y="16424"/>
                </a:lnTo>
                <a:lnTo>
                  <a:pt x="251159" y="15880"/>
                </a:lnTo>
                <a:lnTo>
                  <a:pt x="251702" y="15608"/>
                </a:lnTo>
                <a:close/>
                <a:moveTo>
                  <a:pt x="69297" y="15608"/>
                </a:moveTo>
                <a:lnTo>
                  <a:pt x="69569" y="16152"/>
                </a:lnTo>
                <a:lnTo>
                  <a:pt x="69025" y="16447"/>
                </a:lnTo>
                <a:lnTo>
                  <a:pt x="68731" y="15880"/>
                </a:lnTo>
                <a:lnTo>
                  <a:pt x="69297" y="15608"/>
                </a:lnTo>
                <a:close/>
                <a:moveTo>
                  <a:pt x="123575" y="15586"/>
                </a:moveTo>
                <a:lnTo>
                  <a:pt x="123847" y="16152"/>
                </a:lnTo>
                <a:lnTo>
                  <a:pt x="123303" y="16447"/>
                </a:lnTo>
                <a:lnTo>
                  <a:pt x="123031" y="15903"/>
                </a:lnTo>
                <a:lnTo>
                  <a:pt x="123575" y="15586"/>
                </a:lnTo>
                <a:close/>
                <a:moveTo>
                  <a:pt x="271343" y="15563"/>
                </a:moveTo>
                <a:lnTo>
                  <a:pt x="271615" y="16084"/>
                </a:lnTo>
                <a:lnTo>
                  <a:pt x="271026" y="16469"/>
                </a:lnTo>
                <a:lnTo>
                  <a:pt x="270754" y="15835"/>
                </a:lnTo>
                <a:lnTo>
                  <a:pt x="271343" y="15563"/>
                </a:lnTo>
                <a:close/>
                <a:moveTo>
                  <a:pt x="30107" y="15654"/>
                </a:moveTo>
                <a:lnTo>
                  <a:pt x="30379" y="16197"/>
                </a:lnTo>
                <a:lnTo>
                  <a:pt x="29835" y="16492"/>
                </a:lnTo>
                <a:lnTo>
                  <a:pt x="29541" y="15948"/>
                </a:lnTo>
                <a:lnTo>
                  <a:pt x="30107" y="15654"/>
                </a:lnTo>
                <a:close/>
                <a:moveTo>
                  <a:pt x="49725" y="15608"/>
                </a:moveTo>
                <a:cubicBezTo>
                  <a:pt x="49815" y="15790"/>
                  <a:pt x="49906" y="16016"/>
                  <a:pt x="49997" y="16197"/>
                </a:cubicBezTo>
                <a:lnTo>
                  <a:pt x="49408" y="16492"/>
                </a:lnTo>
                <a:lnTo>
                  <a:pt x="49136" y="15903"/>
                </a:lnTo>
                <a:lnTo>
                  <a:pt x="49725" y="15608"/>
                </a:lnTo>
                <a:close/>
                <a:moveTo>
                  <a:pt x="103957" y="15654"/>
                </a:moveTo>
                <a:lnTo>
                  <a:pt x="104251" y="16197"/>
                </a:lnTo>
                <a:lnTo>
                  <a:pt x="103708" y="16492"/>
                </a:lnTo>
                <a:lnTo>
                  <a:pt x="103391" y="15948"/>
                </a:lnTo>
                <a:lnTo>
                  <a:pt x="103957" y="15654"/>
                </a:lnTo>
                <a:close/>
                <a:moveTo>
                  <a:pt x="232085" y="15608"/>
                </a:moveTo>
                <a:lnTo>
                  <a:pt x="232356" y="16220"/>
                </a:lnTo>
                <a:lnTo>
                  <a:pt x="231835" y="16492"/>
                </a:lnTo>
                <a:lnTo>
                  <a:pt x="231541" y="15880"/>
                </a:lnTo>
                <a:lnTo>
                  <a:pt x="232085" y="15608"/>
                </a:lnTo>
                <a:close/>
                <a:moveTo>
                  <a:pt x="158257" y="15608"/>
                </a:moveTo>
                <a:lnTo>
                  <a:pt x="158529" y="16220"/>
                </a:lnTo>
                <a:lnTo>
                  <a:pt x="157985" y="16515"/>
                </a:lnTo>
                <a:lnTo>
                  <a:pt x="157668" y="15948"/>
                </a:lnTo>
                <a:lnTo>
                  <a:pt x="158257" y="15608"/>
                </a:lnTo>
                <a:close/>
                <a:moveTo>
                  <a:pt x="10466" y="15676"/>
                </a:moveTo>
                <a:lnTo>
                  <a:pt x="10761" y="16243"/>
                </a:lnTo>
                <a:lnTo>
                  <a:pt x="10195" y="16537"/>
                </a:lnTo>
                <a:lnTo>
                  <a:pt x="9900" y="15971"/>
                </a:lnTo>
                <a:lnTo>
                  <a:pt x="10466" y="15676"/>
                </a:lnTo>
                <a:close/>
                <a:moveTo>
                  <a:pt x="84384" y="15676"/>
                </a:moveTo>
                <a:lnTo>
                  <a:pt x="84656" y="16265"/>
                </a:lnTo>
                <a:lnTo>
                  <a:pt x="84067" y="16537"/>
                </a:lnTo>
                <a:lnTo>
                  <a:pt x="83795" y="15948"/>
                </a:lnTo>
                <a:lnTo>
                  <a:pt x="84384" y="15676"/>
                </a:lnTo>
                <a:close/>
                <a:moveTo>
                  <a:pt x="204163" y="15169"/>
                </a:moveTo>
                <a:cubicBezTo>
                  <a:pt x="203907" y="15169"/>
                  <a:pt x="203653" y="15313"/>
                  <a:pt x="203541" y="15586"/>
                </a:cubicBezTo>
                <a:cubicBezTo>
                  <a:pt x="203405" y="15903"/>
                  <a:pt x="203519" y="16265"/>
                  <a:pt x="203836" y="16424"/>
                </a:cubicBezTo>
                <a:lnTo>
                  <a:pt x="203972" y="16537"/>
                </a:lnTo>
                <a:lnTo>
                  <a:pt x="203972" y="16515"/>
                </a:lnTo>
                <a:lnTo>
                  <a:pt x="204130" y="16515"/>
                </a:lnTo>
                <a:cubicBezTo>
                  <a:pt x="204674" y="16515"/>
                  <a:pt x="205014" y="15926"/>
                  <a:pt x="204719" y="15473"/>
                </a:cubicBezTo>
                <a:cubicBezTo>
                  <a:pt x="204586" y="15268"/>
                  <a:pt x="204374" y="15169"/>
                  <a:pt x="204163" y="15169"/>
                </a:cubicBezTo>
                <a:close/>
                <a:moveTo>
                  <a:pt x="247194" y="15699"/>
                </a:moveTo>
                <a:lnTo>
                  <a:pt x="247466" y="16243"/>
                </a:lnTo>
                <a:lnTo>
                  <a:pt x="246877" y="16537"/>
                </a:lnTo>
                <a:lnTo>
                  <a:pt x="246583" y="15994"/>
                </a:lnTo>
                <a:lnTo>
                  <a:pt x="247194" y="15699"/>
                </a:lnTo>
                <a:close/>
                <a:moveTo>
                  <a:pt x="266744" y="15654"/>
                </a:moveTo>
                <a:lnTo>
                  <a:pt x="267039" y="16243"/>
                </a:lnTo>
                <a:lnTo>
                  <a:pt x="266495" y="16537"/>
                </a:lnTo>
                <a:lnTo>
                  <a:pt x="266223" y="15926"/>
                </a:lnTo>
                <a:lnTo>
                  <a:pt x="266744" y="15654"/>
                </a:lnTo>
                <a:close/>
                <a:moveTo>
                  <a:pt x="64744" y="15699"/>
                </a:moveTo>
                <a:lnTo>
                  <a:pt x="65038" y="16243"/>
                </a:lnTo>
                <a:lnTo>
                  <a:pt x="64472" y="16560"/>
                </a:lnTo>
                <a:lnTo>
                  <a:pt x="64178" y="15994"/>
                </a:lnTo>
                <a:lnTo>
                  <a:pt x="64744" y="15699"/>
                </a:lnTo>
                <a:close/>
                <a:moveTo>
                  <a:pt x="119022" y="15722"/>
                </a:moveTo>
                <a:lnTo>
                  <a:pt x="119407" y="16311"/>
                </a:lnTo>
                <a:lnTo>
                  <a:pt x="118727" y="16560"/>
                </a:lnTo>
                <a:lnTo>
                  <a:pt x="118433" y="15994"/>
                </a:lnTo>
                <a:lnTo>
                  <a:pt x="119022" y="15722"/>
                </a:lnTo>
                <a:close/>
                <a:moveTo>
                  <a:pt x="138617" y="15676"/>
                </a:moveTo>
                <a:lnTo>
                  <a:pt x="138911" y="16288"/>
                </a:lnTo>
                <a:lnTo>
                  <a:pt x="138345" y="16560"/>
                </a:lnTo>
                <a:lnTo>
                  <a:pt x="138028" y="15994"/>
                </a:lnTo>
                <a:lnTo>
                  <a:pt x="138617" y="15676"/>
                </a:lnTo>
                <a:close/>
                <a:moveTo>
                  <a:pt x="45126" y="15767"/>
                </a:moveTo>
                <a:lnTo>
                  <a:pt x="45421" y="16311"/>
                </a:lnTo>
                <a:lnTo>
                  <a:pt x="44877" y="16583"/>
                </a:lnTo>
                <a:lnTo>
                  <a:pt x="44582" y="16039"/>
                </a:lnTo>
                <a:lnTo>
                  <a:pt x="45126" y="15767"/>
                </a:lnTo>
                <a:close/>
                <a:moveTo>
                  <a:pt x="99426" y="15744"/>
                </a:moveTo>
                <a:lnTo>
                  <a:pt x="99721" y="16311"/>
                </a:lnTo>
                <a:lnTo>
                  <a:pt x="99154" y="16583"/>
                </a:lnTo>
                <a:lnTo>
                  <a:pt x="98860" y="16039"/>
                </a:lnTo>
                <a:lnTo>
                  <a:pt x="99426" y="15744"/>
                </a:lnTo>
                <a:close/>
                <a:moveTo>
                  <a:pt x="153704" y="15699"/>
                </a:moveTo>
                <a:lnTo>
                  <a:pt x="153998" y="16311"/>
                </a:lnTo>
                <a:lnTo>
                  <a:pt x="153364" y="16583"/>
                </a:lnTo>
                <a:lnTo>
                  <a:pt x="153070" y="16039"/>
                </a:lnTo>
                <a:lnTo>
                  <a:pt x="153704" y="15699"/>
                </a:lnTo>
                <a:close/>
                <a:moveTo>
                  <a:pt x="173276" y="15654"/>
                </a:moveTo>
                <a:cubicBezTo>
                  <a:pt x="173344" y="15835"/>
                  <a:pt x="173458" y="16084"/>
                  <a:pt x="173548" y="16311"/>
                </a:cubicBezTo>
                <a:lnTo>
                  <a:pt x="173005" y="16583"/>
                </a:lnTo>
                <a:lnTo>
                  <a:pt x="172687" y="15971"/>
                </a:lnTo>
                <a:lnTo>
                  <a:pt x="173276" y="15654"/>
                </a:lnTo>
                <a:close/>
                <a:moveTo>
                  <a:pt x="227554" y="15744"/>
                </a:moveTo>
                <a:lnTo>
                  <a:pt x="227826" y="16288"/>
                </a:lnTo>
                <a:lnTo>
                  <a:pt x="227282" y="16605"/>
                </a:lnTo>
                <a:lnTo>
                  <a:pt x="226988" y="16039"/>
                </a:lnTo>
                <a:lnTo>
                  <a:pt x="227554" y="15744"/>
                </a:lnTo>
                <a:close/>
                <a:moveTo>
                  <a:pt x="5936" y="15812"/>
                </a:moveTo>
                <a:lnTo>
                  <a:pt x="6230" y="16356"/>
                </a:lnTo>
                <a:lnTo>
                  <a:pt x="5619" y="16628"/>
                </a:lnTo>
                <a:lnTo>
                  <a:pt x="5324" y="16084"/>
                </a:lnTo>
                <a:lnTo>
                  <a:pt x="5936" y="15812"/>
                </a:lnTo>
                <a:close/>
                <a:moveTo>
                  <a:pt x="262214" y="15790"/>
                </a:moveTo>
                <a:lnTo>
                  <a:pt x="262508" y="16333"/>
                </a:lnTo>
                <a:lnTo>
                  <a:pt x="261942" y="16628"/>
                </a:lnTo>
                <a:lnTo>
                  <a:pt x="261647" y="16084"/>
                </a:lnTo>
                <a:lnTo>
                  <a:pt x="262214" y="15790"/>
                </a:lnTo>
                <a:close/>
                <a:moveTo>
                  <a:pt x="25531" y="15744"/>
                </a:moveTo>
                <a:lnTo>
                  <a:pt x="25803" y="16356"/>
                </a:lnTo>
                <a:lnTo>
                  <a:pt x="25259" y="16651"/>
                </a:lnTo>
                <a:lnTo>
                  <a:pt x="24987" y="16039"/>
                </a:lnTo>
                <a:lnTo>
                  <a:pt x="25531" y="15744"/>
                </a:lnTo>
                <a:close/>
                <a:moveTo>
                  <a:pt x="79808" y="15812"/>
                </a:moveTo>
                <a:lnTo>
                  <a:pt x="80080" y="16379"/>
                </a:lnTo>
                <a:lnTo>
                  <a:pt x="79514" y="16651"/>
                </a:lnTo>
                <a:lnTo>
                  <a:pt x="79242" y="16107"/>
                </a:lnTo>
                <a:lnTo>
                  <a:pt x="79808" y="15812"/>
                </a:lnTo>
                <a:close/>
                <a:moveTo>
                  <a:pt x="40595" y="15858"/>
                </a:moveTo>
                <a:lnTo>
                  <a:pt x="40867" y="16401"/>
                </a:lnTo>
                <a:lnTo>
                  <a:pt x="40278" y="16673"/>
                </a:lnTo>
                <a:lnTo>
                  <a:pt x="39984" y="16152"/>
                </a:lnTo>
                <a:lnTo>
                  <a:pt x="40595" y="15858"/>
                </a:lnTo>
                <a:close/>
                <a:moveTo>
                  <a:pt x="134063" y="15812"/>
                </a:moveTo>
                <a:cubicBezTo>
                  <a:pt x="134154" y="15994"/>
                  <a:pt x="134267" y="16197"/>
                  <a:pt x="134358" y="16379"/>
                </a:cubicBezTo>
                <a:lnTo>
                  <a:pt x="133792" y="16673"/>
                </a:lnTo>
                <a:cubicBezTo>
                  <a:pt x="133724" y="16469"/>
                  <a:pt x="133610" y="16288"/>
                  <a:pt x="133520" y="16107"/>
                </a:cubicBezTo>
                <a:lnTo>
                  <a:pt x="134063" y="15812"/>
                </a:lnTo>
                <a:close/>
                <a:moveTo>
                  <a:pt x="223046" y="15835"/>
                </a:moveTo>
                <a:lnTo>
                  <a:pt x="223318" y="16401"/>
                </a:lnTo>
                <a:lnTo>
                  <a:pt x="222706" y="16673"/>
                </a:lnTo>
                <a:cubicBezTo>
                  <a:pt x="222616" y="16515"/>
                  <a:pt x="222502" y="16311"/>
                  <a:pt x="222412" y="16130"/>
                </a:cubicBezTo>
                <a:lnTo>
                  <a:pt x="223046" y="15835"/>
                </a:lnTo>
                <a:close/>
                <a:moveTo>
                  <a:pt x="60145" y="15835"/>
                </a:moveTo>
                <a:lnTo>
                  <a:pt x="60530" y="16424"/>
                </a:lnTo>
                <a:lnTo>
                  <a:pt x="59896" y="16696"/>
                </a:lnTo>
                <a:lnTo>
                  <a:pt x="59602" y="16107"/>
                </a:lnTo>
                <a:lnTo>
                  <a:pt x="60145" y="15835"/>
                </a:lnTo>
                <a:close/>
                <a:moveTo>
                  <a:pt x="94850" y="15858"/>
                </a:moveTo>
                <a:lnTo>
                  <a:pt x="95122" y="16424"/>
                </a:lnTo>
                <a:lnTo>
                  <a:pt x="94556" y="16696"/>
                </a:lnTo>
                <a:lnTo>
                  <a:pt x="94284" y="16152"/>
                </a:lnTo>
                <a:lnTo>
                  <a:pt x="94850" y="15858"/>
                </a:lnTo>
                <a:close/>
                <a:moveTo>
                  <a:pt x="114446" y="15812"/>
                </a:moveTo>
                <a:cubicBezTo>
                  <a:pt x="114513" y="15994"/>
                  <a:pt x="114627" y="16197"/>
                  <a:pt x="114717" y="16424"/>
                </a:cubicBezTo>
                <a:lnTo>
                  <a:pt x="114174" y="16696"/>
                </a:lnTo>
                <a:lnTo>
                  <a:pt x="113902" y="16107"/>
                </a:lnTo>
                <a:lnTo>
                  <a:pt x="114446" y="15812"/>
                </a:lnTo>
                <a:close/>
                <a:moveTo>
                  <a:pt x="242573" y="15812"/>
                </a:moveTo>
                <a:lnTo>
                  <a:pt x="242936" y="16401"/>
                </a:lnTo>
                <a:lnTo>
                  <a:pt x="242324" y="16696"/>
                </a:lnTo>
                <a:lnTo>
                  <a:pt x="242029" y="16107"/>
                </a:lnTo>
                <a:lnTo>
                  <a:pt x="242573" y="15812"/>
                </a:lnTo>
                <a:close/>
                <a:moveTo>
                  <a:pt x="277256" y="15858"/>
                </a:moveTo>
                <a:cubicBezTo>
                  <a:pt x="277346" y="16039"/>
                  <a:pt x="277437" y="16220"/>
                  <a:pt x="277527" y="16401"/>
                </a:cubicBezTo>
                <a:lnTo>
                  <a:pt x="276984" y="16696"/>
                </a:lnTo>
                <a:lnTo>
                  <a:pt x="276689" y="16152"/>
                </a:lnTo>
                <a:lnTo>
                  <a:pt x="277256" y="15858"/>
                </a:lnTo>
                <a:close/>
                <a:moveTo>
                  <a:pt x="168746" y="15835"/>
                </a:moveTo>
                <a:lnTo>
                  <a:pt x="169018" y="16424"/>
                </a:lnTo>
                <a:lnTo>
                  <a:pt x="168497" y="16719"/>
                </a:lnTo>
                <a:lnTo>
                  <a:pt x="168179" y="16152"/>
                </a:lnTo>
                <a:lnTo>
                  <a:pt x="168746" y="15835"/>
                </a:lnTo>
                <a:close/>
                <a:moveTo>
                  <a:pt x="257683" y="15903"/>
                </a:moveTo>
                <a:lnTo>
                  <a:pt x="257955" y="16447"/>
                </a:lnTo>
                <a:lnTo>
                  <a:pt x="257366" y="16719"/>
                </a:lnTo>
                <a:lnTo>
                  <a:pt x="257071" y="16197"/>
                </a:lnTo>
                <a:lnTo>
                  <a:pt x="257683" y="15903"/>
                </a:lnTo>
                <a:close/>
                <a:moveTo>
                  <a:pt x="20978" y="15926"/>
                </a:moveTo>
                <a:lnTo>
                  <a:pt x="21249" y="16469"/>
                </a:lnTo>
                <a:lnTo>
                  <a:pt x="20706" y="16741"/>
                </a:lnTo>
                <a:lnTo>
                  <a:pt x="20411" y="16197"/>
                </a:lnTo>
                <a:lnTo>
                  <a:pt x="20978" y="15926"/>
                </a:lnTo>
                <a:close/>
                <a:moveTo>
                  <a:pt x="75255" y="15926"/>
                </a:moveTo>
                <a:cubicBezTo>
                  <a:pt x="75323" y="16084"/>
                  <a:pt x="75436" y="16288"/>
                  <a:pt x="75527" y="16469"/>
                </a:cubicBezTo>
                <a:lnTo>
                  <a:pt x="74915" y="16741"/>
                </a:lnTo>
                <a:lnTo>
                  <a:pt x="74643" y="16197"/>
                </a:lnTo>
                <a:lnTo>
                  <a:pt x="75255" y="15926"/>
                </a:lnTo>
                <a:close/>
                <a:moveTo>
                  <a:pt x="129487" y="15903"/>
                </a:moveTo>
                <a:lnTo>
                  <a:pt x="129782" y="16447"/>
                </a:lnTo>
                <a:lnTo>
                  <a:pt x="129216" y="16741"/>
                </a:lnTo>
                <a:lnTo>
                  <a:pt x="128944" y="16197"/>
                </a:lnTo>
                <a:lnTo>
                  <a:pt x="129487" y="15903"/>
                </a:lnTo>
                <a:close/>
                <a:moveTo>
                  <a:pt x="149105" y="15790"/>
                </a:moveTo>
                <a:cubicBezTo>
                  <a:pt x="149196" y="16016"/>
                  <a:pt x="149309" y="16243"/>
                  <a:pt x="149400" y="16447"/>
                </a:cubicBezTo>
                <a:lnTo>
                  <a:pt x="148856" y="16741"/>
                </a:lnTo>
                <a:cubicBezTo>
                  <a:pt x="148743" y="16537"/>
                  <a:pt x="148630" y="16311"/>
                  <a:pt x="148539" y="16107"/>
                </a:cubicBezTo>
                <a:lnTo>
                  <a:pt x="149105" y="15790"/>
                </a:lnTo>
                <a:close/>
                <a:moveTo>
                  <a:pt x="1337" y="15903"/>
                </a:moveTo>
                <a:lnTo>
                  <a:pt x="1700" y="16492"/>
                </a:lnTo>
                <a:lnTo>
                  <a:pt x="1088" y="16786"/>
                </a:lnTo>
                <a:lnTo>
                  <a:pt x="793" y="16197"/>
                </a:lnTo>
                <a:lnTo>
                  <a:pt x="1337" y="15903"/>
                </a:lnTo>
                <a:close/>
                <a:moveTo>
                  <a:pt x="109915" y="15971"/>
                </a:moveTo>
                <a:lnTo>
                  <a:pt x="110187" y="16515"/>
                </a:lnTo>
                <a:lnTo>
                  <a:pt x="109598" y="16786"/>
                </a:lnTo>
                <a:lnTo>
                  <a:pt x="109303" y="16243"/>
                </a:lnTo>
                <a:lnTo>
                  <a:pt x="109915" y="15971"/>
                </a:lnTo>
                <a:close/>
                <a:moveTo>
                  <a:pt x="164170" y="15926"/>
                </a:moveTo>
                <a:lnTo>
                  <a:pt x="164442" y="16515"/>
                </a:lnTo>
                <a:lnTo>
                  <a:pt x="163875" y="16786"/>
                </a:lnTo>
                <a:cubicBezTo>
                  <a:pt x="163785" y="16628"/>
                  <a:pt x="163671" y="16424"/>
                  <a:pt x="163603" y="16243"/>
                </a:cubicBezTo>
                <a:lnTo>
                  <a:pt x="164170" y="15926"/>
                </a:lnTo>
                <a:close/>
                <a:moveTo>
                  <a:pt x="218425" y="15903"/>
                </a:moveTo>
                <a:cubicBezTo>
                  <a:pt x="218515" y="16084"/>
                  <a:pt x="218629" y="16311"/>
                  <a:pt x="218719" y="16515"/>
                </a:cubicBezTo>
                <a:lnTo>
                  <a:pt x="218153" y="16786"/>
                </a:lnTo>
                <a:lnTo>
                  <a:pt x="217836" y="16220"/>
                </a:lnTo>
                <a:lnTo>
                  <a:pt x="218425" y="15903"/>
                </a:lnTo>
                <a:close/>
                <a:moveTo>
                  <a:pt x="238042" y="15903"/>
                </a:moveTo>
                <a:cubicBezTo>
                  <a:pt x="238133" y="16084"/>
                  <a:pt x="238246" y="16311"/>
                  <a:pt x="238337" y="16515"/>
                </a:cubicBezTo>
                <a:lnTo>
                  <a:pt x="237793" y="16786"/>
                </a:lnTo>
                <a:cubicBezTo>
                  <a:pt x="237703" y="16605"/>
                  <a:pt x="237612" y="16401"/>
                  <a:pt x="237499" y="16197"/>
                </a:cubicBezTo>
                <a:lnTo>
                  <a:pt x="238042" y="15903"/>
                </a:lnTo>
                <a:close/>
                <a:moveTo>
                  <a:pt x="35997" y="15971"/>
                </a:moveTo>
                <a:lnTo>
                  <a:pt x="36291" y="16537"/>
                </a:lnTo>
                <a:lnTo>
                  <a:pt x="35725" y="16809"/>
                </a:lnTo>
                <a:lnTo>
                  <a:pt x="35453" y="16243"/>
                </a:lnTo>
                <a:lnTo>
                  <a:pt x="35997" y="15971"/>
                </a:lnTo>
                <a:close/>
                <a:moveTo>
                  <a:pt x="55615" y="15903"/>
                </a:moveTo>
                <a:lnTo>
                  <a:pt x="55909" y="16515"/>
                </a:lnTo>
                <a:lnTo>
                  <a:pt x="55365" y="16809"/>
                </a:lnTo>
                <a:lnTo>
                  <a:pt x="55094" y="16197"/>
                </a:lnTo>
                <a:lnTo>
                  <a:pt x="55615" y="15903"/>
                </a:lnTo>
                <a:close/>
                <a:moveTo>
                  <a:pt x="144597" y="15994"/>
                </a:moveTo>
                <a:lnTo>
                  <a:pt x="144869" y="16560"/>
                </a:lnTo>
                <a:lnTo>
                  <a:pt x="144280" y="16832"/>
                </a:lnTo>
                <a:lnTo>
                  <a:pt x="143963" y="16311"/>
                </a:lnTo>
                <a:lnTo>
                  <a:pt x="144597" y="15994"/>
                </a:lnTo>
                <a:close/>
                <a:moveTo>
                  <a:pt x="183788" y="15812"/>
                </a:moveTo>
                <a:cubicBezTo>
                  <a:pt x="183809" y="16133"/>
                  <a:pt x="184011" y="16433"/>
                  <a:pt x="184300" y="16542"/>
                </a:cubicBezTo>
                <a:lnTo>
                  <a:pt x="184300" y="16542"/>
                </a:lnTo>
                <a:cubicBezTo>
                  <a:pt x="184252" y="16533"/>
                  <a:pt x="184203" y="16529"/>
                  <a:pt x="184155" y="16529"/>
                </a:cubicBezTo>
                <a:cubicBezTo>
                  <a:pt x="183910" y="16529"/>
                  <a:pt x="183673" y="16640"/>
                  <a:pt x="183516" y="16832"/>
                </a:cubicBezTo>
                <a:lnTo>
                  <a:pt x="183176" y="16175"/>
                </a:lnTo>
                <a:lnTo>
                  <a:pt x="183788" y="15812"/>
                </a:lnTo>
                <a:close/>
                <a:moveTo>
                  <a:pt x="272702" y="15948"/>
                </a:moveTo>
                <a:cubicBezTo>
                  <a:pt x="272793" y="16152"/>
                  <a:pt x="272906" y="16356"/>
                  <a:pt x="272974" y="16560"/>
                </a:cubicBezTo>
                <a:lnTo>
                  <a:pt x="272453" y="16832"/>
                </a:lnTo>
                <a:lnTo>
                  <a:pt x="272159" y="16243"/>
                </a:lnTo>
                <a:lnTo>
                  <a:pt x="272702" y="15948"/>
                </a:lnTo>
                <a:close/>
                <a:moveTo>
                  <a:pt x="16424" y="16016"/>
                </a:moveTo>
                <a:lnTo>
                  <a:pt x="16719" y="16537"/>
                </a:lnTo>
                <a:lnTo>
                  <a:pt x="16107" y="16854"/>
                </a:lnTo>
                <a:lnTo>
                  <a:pt x="15835" y="16311"/>
                </a:lnTo>
                <a:lnTo>
                  <a:pt x="16424" y="16016"/>
                </a:lnTo>
                <a:close/>
                <a:moveTo>
                  <a:pt x="70679" y="16016"/>
                </a:moveTo>
                <a:lnTo>
                  <a:pt x="70951" y="16583"/>
                </a:lnTo>
                <a:lnTo>
                  <a:pt x="70385" y="16854"/>
                </a:lnTo>
                <a:lnTo>
                  <a:pt x="70113" y="16311"/>
                </a:lnTo>
                <a:lnTo>
                  <a:pt x="70679" y="16016"/>
                </a:lnTo>
                <a:close/>
                <a:moveTo>
                  <a:pt x="90297" y="15971"/>
                </a:moveTo>
                <a:lnTo>
                  <a:pt x="90569" y="16560"/>
                </a:lnTo>
                <a:lnTo>
                  <a:pt x="90025" y="16854"/>
                </a:lnTo>
                <a:lnTo>
                  <a:pt x="89731" y="16243"/>
                </a:lnTo>
                <a:lnTo>
                  <a:pt x="90297" y="15971"/>
                </a:lnTo>
                <a:close/>
                <a:moveTo>
                  <a:pt x="253084" y="16016"/>
                </a:moveTo>
                <a:cubicBezTo>
                  <a:pt x="253175" y="16175"/>
                  <a:pt x="253288" y="16379"/>
                  <a:pt x="253379" y="16560"/>
                </a:cubicBezTo>
                <a:lnTo>
                  <a:pt x="252813" y="16854"/>
                </a:lnTo>
                <a:lnTo>
                  <a:pt x="252541" y="16288"/>
                </a:lnTo>
                <a:lnTo>
                  <a:pt x="253084" y="16016"/>
                </a:lnTo>
                <a:close/>
                <a:moveTo>
                  <a:pt x="51084" y="16062"/>
                </a:moveTo>
                <a:lnTo>
                  <a:pt x="51378" y="16605"/>
                </a:lnTo>
                <a:lnTo>
                  <a:pt x="50767" y="16900"/>
                </a:lnTo>
                <a:lnTo>
                  <a:pt x="50495" y="16356"/>
                </a:lnTo>
                <a:lnTo>
                  <a:pt x="51084" y="16062"/>
                </a:lnTo>
                <a:close/>
                <a:moveTo>
                  <a:pt x="105316" y="16062"/>
                </a:moveTo>
                <a:cubicBezTo>
                  <a:pt x="105429" y="16243"/>
                  <a:pt x="105520" y="16447"/>
                  <a:pt x="105611" y="16605"/>
                </a:cubicBezTo>
                <a:lnTo>
                  <a:pt x="105044" y="16900"/>
                </a:lnTo>
                <a:cubicBezTo>
                  <a:pt x="104954" y="16719"/>
                  <a:pt x="104840" y="16515"/>
                  <a:pt x="104750" y="16356"/>
                </a:cubicBezTo>
                <a:lnTo>
                  <a:pt x="105316" y="16062"/>
                </a:lnTo>
                <a:close/>
                <a:moveTo>
                  <a:pt x="124934" y="16016"/>
                </a:moveTo>
                <a:lnTo>
                  <a:pt x="125319" y="16605"/>
                </a:lnTo>
                <a:lnTo>
                  <a:pt x="124685" y="16900"/>
                </a:lnTo>
                <a:cubicBezTo>
                  <a:pt x="124594" y="16719"/>
                  <a:pt x="124504" y="16515"/>
                  <a:pt x="124390" y="16288"/>
                </a:cubicBezTo>
                <a:lnTo>
                  <a:pt x="124934" y="16016"/>
                </a:lnTo>
                <a:close/>
                <a:moveTo>
                  <a:pt x="159616" y="16016"/>
                </a:moveTo>
                <a:cubicBezTo>
                  <a:pt x="159707" y="16197"/>
                  <a:pt x="159820" y="16424"/>
                  <a:pt x="159911" y="16605"/>
                </a:cubicBezTo>
                <a:lnTo>
                  <a:pt x="159367" y="16900"/>
                </a:lnTo>
                <a:lnTo>
                  <a:pt x="159050" y="16333"/>
                </a:lnTo>
                <a:lnTo>
                  <a:pt x="159616" y="16016"/>
                </a:lnTo>
                <a:close/>
                <a:moveTo>
                  <a:pt x="179234" y="15971"/>
                </a:moveTo>
                <a:lnTo>
                  <a:pt x="179529" y="16605"/>
                </a:lnTo>
                <a:lnTo>
                  <a:pt x="178917" y="16900"/>
                </a:lnTo>
                <a:lnTo>
                  <a:pt x="178623" y="16288"/>
                </a:lnTo>
                <a:lnTo>
                  <a:pt x="179234" y="15971"/>
                </a:lnTo>
                <a:close/>
                <a:moveTo>
                  <a:pt x="233466" y="16062"/>
                </a:moveTo>
                <a:lnTo>
                  <a:pt x="233761" y="16605"/>
                </a:lnTo>
                <a:lnTo>
                  <a:pt x="233195" y="16900"/>
                </a:lnTo>
                <a:lnTo>
                  <a:pt x="232900" y="16356"/>
                </a:lnTo>
                <a:lnTo>
                  <a:pt x="233466" y="16062"/>
                </a:lnTo>
                <a:close/>
                <a:moveTo>
                  <a:pt x="11848" y="16107"/>
                </a:moveTo>
                <a:lnTo>
                  <a:pt x="12143" y="16673"/>
                </a:lnTo>
                <a:lnTo>
                  <a:pt x="11576" y="16945"/>
                </a:lnTo>
                <a:lnTo>
                  <a:pt x="11282" y="16401"/>
                </a:lnTo>
                <a:lnTo>
                  <a:pt x="11848" y="16107"/>
                </a:lnTo>
                <a:close/>
                <a:moveTo>
                  <a:pt x="31466" y="16062"/>
                </a:moveTo>
                <a:lnTo>
                  <a:pt x="31738" y="16673"/>
                </a:lnTo>
                <a:lnTo>
                  <a:pt x="31217" y="16945"/>
                </a:lnTo>
                <a:lnTo>
                  <a:pt x="30922" y="16356"/>
                </a:lnTo>
                <a:lnTo>
                  <a:pt x="31466" y="16062"/>
                </a:lnTo>
                <a:close/>
                <a:moveTo>
                  <a:pt x="139976" y="16084"/>
                </a:moveTo>
                <a:lnTo>
                  <a:pt x="140293" y="16673"/>
                </a:lnTo>
                <a:lnTo>
                  <a:pt x="139727" y="16945"/>
                </a:lnTo>
                <a:lnTo>
                  <a:pt x="139410" y="16379"/>
                </a:lnTo>
                <a:lnTo>
                  <a:pt x="139976" y="16084"/>
                </a:lnTo>
                <a:close/>
                <a:moveTo>
                  <a:pt x="268126" y="16107"/>
                </a:moveTo>
                <a:cubicBezTo>
                  <a:pt x="268194" y="16288"/>
                  <a:pt x="268307" y="16492"/>
                  <a:pt x="268398" y="16673"/>
                </a:cubicBezTo>
                <a:lnTo>
                  <a:pt x="267854" y="16945"/>
                </a:lnTo>
                <a:cubicBezTo>
                  <a:pt x="267764" y="16764"/>
                  <a:pt x="267650" y="16583"/>
                  <a:pt x="267560" y="16401"/>
                </a:cubicBezTo>
                <a:lnTo>
                  <a:pt x="268126" y="16107"/>
                </a:lnTo>
                <a:close/>
                <a:moveTo>
                  <a:pt x="85744" y="16130"/>
                </a:moveTo>
                <a:lnTo>
                  <a:pt x="86038" y="16673"/>
                </a:lnTo>
                <a:lnTo>
                  <a:pt x="85427" y="16968"/>
                </a:lnTo>
                <a:lnTo>
                  <a:pt x="85155" y="16424"/>
                </a:lnTo>
                <a:lnTo>
                  <a:pt x="85744" y="16130"/>
                </a:lnTo>
                <a:close/>
                <a:moveTo>
                  <a:pt x="120403" y="16152"/>
                </a:moveTo>
                <a:lnTo>
                  <a:pt x="120675" y="16719"/>
                </a:lnTo>
                <a:lnTo>
                  <a:pt x="120109" y="16990"/>
                </a:lnTo>
                <a:cubicBezTo>
                  <a:pt x="119996" y="16809"/>
                  <a:pt x="119837" y="16583"/>
                  <a:pt x="119724" y="16401"/>
                </a:cubicBezTo>
                <a:lnTo>
                  <a:pt x="120403" y="16152"/>
                </a:lnTo>
                <a:close/>
                <a:moveTo>
                  <a:pt x="248554" y="16130"/>
                </a:moveTo>
                <a:cubicBezTo>
                  <a:pt x="248622" y="16311"/>
                  <a:pt x="248735" y="16537"/>
                  <a:pt x="248825" y="16719"/>
                </a:cubicBezTo>
                <a:lnTo>
                  <a:pt x="248237" y="16990"/>
                </a:lnTo>
                <a:lnTo>
                  <a:pt x="247965" y="16401"/>
                </a:lnTo>
                <a:lnTo>
                  <a:pt x="248554" y="16130"/>
                </a:lnTo>
                <a:close/>
                <a:moveTo>
                  <a:pt x="46508" y="16152"/>
                </a:moveTo>
                <a:lnTo>
                  <a:pt x="46780" y="16719"/>
                </a:lnTo>
                <a:lnTo>
                  <a:pt x="46236" y="17013"/>
                </a:lnTo>
                <a:lnTo>
                  <a:pt x="45942" y="16447"/>
                </a:lnTo>
                <a:lnTo>
                  <a:pt x="46508" y="16152"/>
                </a:lnTo>
                <a:close/>
                <a:moveTo>
                  <a:pt x="66103" y="16130"/>
                </a:moveTo>
                <a:lnTo>
                  <a:pt x="66398" y="16719"/>
                </a:lnTo>
                <a:lnTo>
                  <a:pt x="65854" y="17013"/>
                </a:lnTo>
                <a:cubicBezTo>
                  <a:pt x="65786" y="16809"/>
                  <a:pt x="65673" y="16605"/>
                  <a:pt x="65582" y="16401"/>
                </a:cubicBezTo>
                <a:lnTo>
                  <a:pt x="66103" y="16130"/>
                </a:lnTo>
                <a:close/>
                <a:moveTo>
                  <a:pt x="100808" y="16152"/>
                </a:moveTo>
                <a:cubicBezTo>
                  <a:pt x="100876" y="16333"/>
                  <a:pt x="100989" y="16537"/>
                  <a:pt x="101080" y="16719"/>
                </a:cubicBezTo>
                <a:lnTo>
                  <a:pt x="100514" y="17013"/>
                </a:lnTo>
                <a:lnTo>
                  <a:pt x="100242" y="16469"/>
                </a:lnTo>
                <a:lnTo>
                  <a:pt x="100808" y="16152"/>
                </a:lnTo>
                <a:close/>
                <a:moveTo>
                  <a:pt x="174658" y="16130"/>
                </a:moveTo>
                <a:lnTo>
                  <a:pt x="174953" y="16719"/>
                </a:lnTo>
                <a:lnTo>
                  <a:pt x="174386" y="17013"/>
                </a:lnTo>
                <a:cubicBezTo>
                  <a:pt x="174296" y="16832"/>
                  <a:pt x="174183" y="16628"/>
                  <a:pt x="174092" y="16447"/>
                </a:cubicBezTo>
                <a:lnTo>
                  <a:pt x="174658" y="16130"/>
                </a:lnTo>
                <a:close/>
                <a:moveTo>
                  <a:pt x="228891" y="16152"/>
                </a:moveTo>
                <a:lnTo>
                  <a:pt x="229185" y="16696"/>
                </a:lnTo>
                <a:lnTo>
                  <a:pt x="228619" y="17013"/>
                </a:lnTo>
                <a:lnTo>
                  <a:pt x="228324" y="16447"/>
                </a:lnTo>
                <a:lnTo>
                  <a:pt x="228891" y="16152"/>
                </a:lnTo>
                <a:close/>
                <a:moveTo>
                  <a:pt x="155063" y="16130"/>
                </a:moveTo>
                <a:cubicBezTo>
                  <a:pt x="155154" y="16311"/>
                  <a:pt x="155244" y="16537"/>
                  <a:pt x="155358" y="16764"/>
                </a:cubicBezTo>
                <a:lnTo>
                  <a:pt x="154769" y="17036"/>
                </a:lnTo>
                <a:lnTo>
                  <a:pt x="154451" y="16447"/>
                </a:lnTo>
                <a:lnTo>
                  <a:pt x="155063" y="16130"/>
                </a:lnTo>
                <a:close/>
                <a:moveTo>
                  <a:pt x="263550" y="16197"/>
                </a:moveTo>
                <a:lnTo>
                  <a:pt x="263845" y="16764"/>
                </a:lnTo>
                <a:lnTo>
                  <a:pt x="263278" y="17036"/>
                </a:lnTo>
                <a:cubicBezTo>
                  <a:pt x="263188" y="16877"/>
                  <a:pt x="263097" y="16673"/>
                  <a:pt x="263007" y="16492"/>
                </a:cubicBezTo>
                <a:lnTo>
                  <a:pt x="263550" y="16197"/>
                </a:lnTo>
                <a:close/>
                <a:moveTo>
                  <a:pt x="26935" y="16152"/>
                </a:moveTo>
                <a:lnTo>
                  <a:pt x="27207" y="16764"/>
                </a:lnTo>
                <a:lnTo>
                  <a:pt x="26618" y="17058"/>
                </a:lnTo>
                <a:lnTo>
                  <a:pt x="26346" y="16515"/>
                </a:lnTo>
                <a:lnTo>
                  <a:pt x="26935" y="16152"/>
                </a:lnTo>
                <a:close/>
                <a:moveTo>
                  <a:pt x="81145" y="16197"/>
                </a:moveTo>
                <a:lnTo>
                  <a:pt x="81417" y="16764"/>
                </a:lnTo>
                <a:lnTo>
                  <a:pt x="80873" y="17058"/>
                </a:lnTo>
                <a:lnTo>
                  <a:pt x="80579" y="16492"/>
                </a:lnTo>
                <a:lnTo>
                  <a:pt x="81145" y="16197"/>
                </a:lnTo>
                <a:close/>
                <a:moveTo>
                  <a:pt x="135445" y="16197"/>
                </a:moveTo>
                <a:lnTo>
                  <a:pt x="135740" y="16764"/>
                </a:lnTo>
                <a:lnTo>
                  <a:pt x="135173" y="17058"/>
                </a:lnTo>
                <a:lnTo>
                  <a:pt x="134879" y="16492"/>
                </a:lnTo>
                <a:lnTo>
                  <a:pt x="135445" y="16197"/>
                </a:lnTo>
                <a:close/>
                <a:moveTo>
                  <a:pt x="61550" y="16084"/>
                </a:moveTo>
                <a:lnTo>
                  <a:pt x="61844" y="16809"/>
                </a:lnTo>
                <a:lnTo>
                  <a:pt x="61278" y="17104"/>
                </a:lnTo>
                <a:cubicBezTo>
                  <a:pt x="61165" y="16900"/>
                  <a:pt x="61006" y="16673"/>
                  <a:pt x="60870" y="16469"/>
                </a:cubicBezTo>
                <a:lnTo>
                  <a:pt x="60870" y="16469"/>
                </a:lnTo>
                <a:cubicBezTo>
                  <a:pt x="60889" y="16471"/>
                  <a:pt x="60907" y="16471"/>
                  <a:pt x="60926" y="16471"/>
                </a:cubicBezTo>
                <a:cubicBezTo>
                  <a:pt x="61196" y="16471"/>
                  <a:pt x="61423" y="16318"/>
                  <a:pt x="61550" y="16084"/>
                </a:cubicBezTo>
                <a:close/>
                <a:moveTo>
                  <a:pt x="115827" y="16265"/>
                </a:moveTo>
                <a:lnTo>
                  <a:pt x="116122" y="16809"/>
                </a:lnTo>
                <a:lnTo>
                  <a:pt x="115556" y="17104"/>
                </a:lnTo>
                <a:cubicBezTo>
                  <a:pt x="115465" y="16922"/>
                  <a:pt x="115374" y="16741"/>
                  <a:pt x="115261" y="16560"/>
                </a:cubicBezTo>
                <a:lnTo>
                  <a:pt x="115827" y="16265"/>
                </a:lnTo>
                <a:close/>
                <a:moveTo>
                  <a:pt x="170105" y="16243"/>
                </a:moveTo>
                <a:cubicBezTo>
                  <a:pt x="170196" y="16424"/>
                  <a:pt x="170309" y="16651"/>
                  <a:pt x="170399" y="16832"/>
                </a:cubicBezTo>
                <a:lnTo>
                  <a:pt x="169833" y="17104"/>
                </a:lnTo>
                <a:lnTo>
                  <a:pt x="169539" y="16560"/>
                </a:lnTo>
                <a:lnTo>
                  <a:pt x="170105" y="16243"/>
                </a:lnTo>
                <a:close/>
                <a:moveTo>
                  <a:pt x="224382" y="16265"/>
                </a:moveTo>
                <a:lnTo>
                  <a:pt x="224654" y="16809"/>
                </a:lnTo>
                <a:lnTo>
                  <a:pt x="224065" y="17104"/>
                </a:lnTo>
                <a:lnTo>
                  <a:pt x="223793" y="16560"/>
                </a:lnTo>
                <a:lnTo>
                  <a:pt x="224382" y="16265"/>
                </a:lnTo>
                <a:close/>
                <a:moveTo>
                  <a:pt x="243955" y="16220"/>
                </a:moveTo>
                <a:lnTo>
                  <a:pt x="244250" y="16809"/>
                </a:lnTo>
                <a:lnTo>
                  <a:pt x="243706" y="17104"/>
                </a:lnTo>
                <a:lnTo>
                  <a:pt x="243343" y="16492"/>
                </a:lnTo>
                <a:lnTo>
                  <a:pt x="243955" y="16220"/>
                </a:lnTo>
                <a:close/>
                <a:moveTo>
                  <a:pt x="22337" y="16311"/>
                </a:moveTo>
                <a:lnTo>
                  <a:pt x="22631" y="16877"/>
                </a:lnTo>
                <a:lnTo>
                  <a:pt x="22065" y="17149"/>
                </a:lnTo>
                <a:lnTo>
                  <a:pt x="21770" y="16605"/>
                </a:lnTo>
                <a:lnTo>
                  <a:pt x="22337" y="16311"/>
                </a:lnTo>
                <a:close/>
                <a:moveTo>
                  <a:pt x="96210" y="16265"/>
                </a:moveTo>
                <a:lnTo>
                  <a:pt x="96481" y="16877"/>
                </a:lnTo>
                <a:lnTo>
                  <a:pt x="95960" y="17149"/>
                </a:lnTo>
                <a:lnTo>
                  <a:pt x="95666" y="16560"/>
                </a:lnTo>
                <a:lnTo>
                  <a:pt x="96210" y="16265"/>
                </a:lnTo>
                <a:close/>
                <a:moveTo>
                  <a:pt x="259042" y="16311"/>
                </a:moveTo>
                <a:lnTo>
                  <a:pt x="259337" y="16854"/>
                </a:lnTo>
                <a:lnTo>
                  <a:pt x="258725" y="17149"/>
                </a:lnTo>
                <a:lnTo>
                  <a:pt x="258453" y="16605"/>
                </a:lnTo>
                <a:lnTo>
                  <a:pt x="259042" y="16311"/>
                </a:lnTo>
                <a:close/>
                <a:moveTo>
                  <a:pt x="278592" y="16265"/>
                </a:moveTo>
                <a:lnTo>
                  <a:pt x="278887" y="16877"/>
                </a:lnTo>
                <a:lnTo>
                  <a:pt x="278343" y="17149"/>
                </a:lnTo>
                <a:lnTo>
                  <a:pt x="278071" y="16560"/>
                </a:lnTo>
                <a:lnTo>
                  <a:pt x="278592" y="16265"/>
                </a:lnTo>
                <a:close/>
                <a:moveTo>
                  <a:pt x="7295" y="16220"/>
                </a:moveTo>
                <a:lnTo>
                  <a:pt x="7589" y="16809"/>
                </a:lnTo>
                <a:lnTo>
                  <a:pt x="7000" y="17172"/>
                </a:lnTo>
                <a:lnTo>
                  <a:pt x="6729" y="16492"/>
                </a:lnTo>
                <a:lnTo>
                  <a:pt x="7295" y="16220"/>
                </a:lnTo>
                <a:close/>
                <a:moveTo>
                  <a:pt x="41977" y="16265"/>
                </a:moveTo>
                <a:lnTo>
                  <a:pt x="42249" y="16786"/>
                </a:lnTo>
                <a:lnTo>
                  <a:pt x="41660" y="17172"/>
                </a:lnTo>
                <a:lnTo>
                  <a:pt x="41388" y="16560"/>
                </a:lnTo>
                <a:lnTo>
                  <a:pt x="41977" y="16265"/>
                </a:lnTo>
                <a:close/>
                <a:moveTo>
                  <a:pt x="150510" y="16311"/>
                </a:moveTo>
                <a:lnTo>
                  <a:pt x="150782" y="16877"/>
                </a:lnTo>
                <a:lnTo>
                  <a:pt x="150215" y="17172"/>
                </a:lnTo>
                <a:lnTo>
                  <a:pt x="149921" y="16605"/>
                </a:lnTo>
                <a:lnTo>
                  <a:pt x="150510" y="16311"/>
                </a:lnTo>
                <a:close/>
                <a:moveTo>
                  <a:pt x="2719" y="16333"/>
                </a:moveTo>
                <a:lnTo>
                  <a:pt x="3013" y="16922"/>
                </a:lnTo>
                <a:lnTo>
                  <a:pt x="2470" y="17217"/>
                </a:lnTo>
                <a:lnTo>
                  <a:pt x="2107" y="16628"/>
                </a:lnTo>
                <a:lnTo>
                  <a:pt x="2719" y="16333"/>
                </a:lnTo>
                <a:close/>
                <a:moveTo>
                  <a:pt x="57042" y="16379"/>
                </a:moveTo>
                <a:lnTo>
                  <a:pt x="57314" y="16922"/>
                </a:lnTo>
                <a:lnTo>
                  <a:pt x="56747" y="17217"/>
                </a:lnTo>
                <a:lnTo>
                  <a:pt x="56475" y="16673"/>
                </a:lnTo>
                <a:lnTo>
                  <a:pt x="57042" y="16379"/>
                </a:lnTo>
                <a:close/>
                <a:moveTo>
                  <a:pt x="76614" y="16311"/>
                </a:moveTo>
                <a:lnTo>
                  <a:pt x="76909" y="16854"/>
                </a:lnTo>
                <a:lnTo>
                  <a:pt x="76320" y="17217"/>
                </a:lnTo>
                <a:lnTo>
                  <a:pt x="76048" y="16605"/>
                </a:lnTo>
                <a:lnTo>
                  <a:pt x="76614" y="16311"/>
                </a:lnTo>
                <a:close/>
                <a:moveTo>
                  <a:pt x="130869" y="16311"/>
                </a:moveTo>
                <a:cubicBezTo>
                  <a:pt x="130937" y="16492"/>
                  <a:pt x="131050" y="16719"/>
                  <a:pt x="131141" y="16922"/>
                </a:cubicBezTo>
                <a:lnTo>
                  <a:pt x="130597" y="17217"/>
                </a:lnTo>
                <a:lnTo>
                  <a:pt x="130326" y="16605"/>
                </a:lnTo>
                <a:lnTo>
                  <a:pt x="130869" y="16311"/>
                </a:lnTo>
                <a:close/>
                <a:moveTo>
                  <a:pt x="165529" y="16356"/>
                </a:moveTo>
                <a:cubicBezTo>
                  <a:pt x="165620" y="16537"/>
                  <a:pt x="165733" y="16741"/>
                  <a:pt x="165823" y="16922"/>
                </a:cubicBezTo>
                <a:lnTo>
                  <a:pt x="165257" y="17217"/>
                </a:lnTo>
                <a:cubicBezTo>
                  <a:pt x="165166" y="17013"/>
                  <a:pt x="165053" y="16832"/>
                  <a:pt x="164963" y="16673"/>
                </a:cubicBezTo>
                <a:lnTo>
                  <a:pt x="165529" y="16356"/>
                </a:lnTo>
                <a:close/>
                <a:moveTo>
                  <a:pt x="185124" y="16220"/>
                </a:moveTo>
                <a:cubicBezTo>
                  <a:pt x="185237" y="16447"/>
                  <a:pt x="185328" y="16696"/>
                  <a:pt x="185441" y="16922"/>
                </a:cubicBezTo>
                <a:lnTo>
                  <a:pt x="184852" y="17217"/>
                </a:lnTo>
                <a:cubicBezTo>
                  <a:pt x="184807" y="16926"/>
                  <a:pt x="184630" y="16679"/>
                  <a:pt x="184385" y="16564"/>
                </a:cubicBezTo>
                <a:lnTo>
                  <a:pt x="184385" y="16564"/>
                </a:lnTo>
                <a:cubicBezTo>
                  <a:pt x="184415" y="16567"/>
                  <a:pt x="184445" y="16569"/>
                  <a:pt x="184474" y="16569"/>
                </a:cubicBezTo>
                <a:cubicBezTo>
                  <a:pt x="184744" y="16569"/>
                  <a:pt x="184986" y="16437"/>
                  <a:pt x="185124" y="16220"/>
                </a:cubicBezTo>
                <a:close/>
                <a:moveTo>
                  <a:pt x="239447" y="16379"/>
                </a:moveTo>
                <a:cubicBezTo>
                  <a:pt x="239538" y="16537"/>
                  <a:pt x="239628" y="16741"/>
                  <a:pt x="239741" y="16922"/>
                </a:cubicBezTo>
                <a:lnTo>
                  <a:pt x="239175" y="17217"/>
                </a:lnTo>
                <a:lnTo>
                  <a:pt x="238881" y="16651"/>
                </a:lnTo>
                <a:lnTo>
                  <a:pt x="239447" y="16379"/>
                </a:lnTo>
                <a:close/>
                <a:moveTo>
                  <a:pt x="17806" y="16424"/>
                </a:moveTo>
                <a:lnTo>
                  <a:pt x="18101" y="16968"/>
                </a:lnTo>
                <a:lnTo>
                  <a:pt x="17489" y="17240"/>
                </a:lnTo>
                <a:lnTo>
                  <a:pt x="17194" y="16696"/>
                </a:lnTo>
                <a:lnTo>
                  <a:pt x="17806" y="16424"/>
                </a:lnTo>
                <a:close/>
                <a:moveTo>
                  <a:pt x="274084" y="16424"/>
                </a:moveTo>
                <a:lnTo>
                  <a:pt x="274401" y="16968"/>
                </a:lnTo>
                <a:lnTo>
                  <a:pt x="273835" y="17240"/>
                </a:lnTo>
                <a:cubicBezTo>
                  <a:pt x="273744" y="17081"/>
                  <a:pt x="273631" y="16877"/>
                  <a:pt x="273540" y="16696"/>
                </a:cubicBezTo>
                <a:lnTo>
                  <a:pt x="274084" y="16424"/>
                </a:lnTo>
                <a:close/>
                <a:moveTo>
                  <a:pt x="37379" y="16379"/>
                </a:moveTo>
                <a:lnTo>
                  <a:pt x="37673" y="16968"/>
                </a:lnTo>
                <a:lnTo>
                  <a:pt x="37129" y="17262"/>
                </a:lnTo>
                <a:lnTo>
                  <a:pt x="36835" y="16651"/>
                </a:lnTo>
                <a:lnTo>
                  <a:pt x="37379" y="16379"/>
                </a:lnTo>
                <a:close/>
                <a:moveTo>
                  <a:pt x="91679" y="16424"/>
                </a:moveTo>
                <a:lnTo>
                  <a:pt x="91951" y="16990"/>
                </a:lnTo>
                <a:lnTo>
                  <a:pt x="91407" y="17262"/>
                </a:lnTo>
                <a:lnTo>
                  <a:pt x="91113" y="16696"/>
                </a:lnTo>
                <a:lnTo>
                  <a:pt x="91679" y="16424"/>
                </a:lnTo>
                <a:close/>
                <a:moveTo>
                  <a:pt x="219806" y="16333"/>
                </a:moveTo>
                <a:cubicBezTo>
                  <a:pt x="219897" y="16515"/>
                  <a:pt x="219988" y="16764"/>
                  <a:pt x="220078" y="16968"/>
                </a:cubicBezTo>
                <a:lnTo>
                  <a:pt x="219557" y="17262"/>
                </a:lnTo>
                <a:lnTo>
                  <a:pt x="219240" y="16651"/>
                </a:lnTo>
                <a:lnTo>
                  <a:pt x="219806" y="16333"/>
                </a:lnTo>
                <a:close/>
                <a:moveTo>
                  <a:pt x="111274" y="16379"/>
                </a:moveTo>
                <a:lnTo>
                  <a:pt x="111569" y="16900"/>
                </a:lnTo>
                <a:lnTo>
                  <a:pt x="110980" y="17285"/>
                </a:lnTo>
                <a:lnTo>
                  <a:pt x="110685" y="16651"/>
                </a:lnTo>
                <a:lnTo>
                  <a:pt x="111274" y="16379"/>
                </a:lnTo>
                <a:close/>
                <a:moveTo>
                  <a:pt x="52466" y="16492"/>
                </a:moveTo>
                <a:cubicBezTo>
                  <a:pt x="52556" y="16651"/>
                  <a:pt x="52647" y="16832"/>
                  <a:pt x="52760" y="17036"/>
                </a:cubicBezTo>
                <a:lnTo>
                  <a:pt x="52149" y="17307"/>
                </a:lnTo>
                <a:lnTo>
                  <a:pt x="51854" y="16764"/>
                </a:lnTo>
                <a:lnTo>
                  <a:pt x="52466" y="16492"/>
                </a:lnTo>
                <a:close/>
                <a:moveTo>
                  <a:pt x="72038" y="16424"/>
                </a:moveTo>
                <a:lnTo>
                  <a:pt x="72333" y="17013"/>
                </a:lnTo>
                <a:lnTo>
                  <a:pt x="71789" y="17307"/>
                </a:lnTo>
                <a:lnTo>
                  <a:pt x="71495" y="16696"/>
                </a:lnTo>
                <a:lnTo>
                  <a:pt x="72038" y="16424"/>
                </a:lnTo>
                <a:close/>
                <a:moveTo>
                  <a:pt x="106721" y="16469"/>
                </a:moveTo>
                <a:cubicBezTo>
                  <a:pt x="106789" y="16628"/>
                  <a:pt x="106902" y="16832"/>
                  <a:pt x="106993" y="17013"/>
                </a:cubicBezTo>
                <a:lnTo>
                  <a:pt x="106426" y="17307"/>
                </a:lnTo>
                <a:lnTo>
                  <a:pt x="106154" y="16741"/>
                </a:lnTo>
                <a:lnTo>
                  <a:pt x="106721" y="16469"/>
                </a:lnTo>
                <a:close/>
                <a:moveTo>
                  <a:pt x="126316" y="16424"/>
                </a:moveTo>
                <a:cubicBezTo>
                  <a:pt x="126407" y="16605"/>
                  <a:pt x="126497" y="16809"/>
                  <a:pt x="126610" y="17013"/>
                </a:cubicBezTo>
                <a:lnTo>
                  <a:pt x="126067" y="17307"/>
                </a:lnTo>
                <a:lnTo>
                  <a:pt x="125704" y="16719"/>
                </a:lnTo>
                <a:lnTo>
                  <a:pt x="126316" y="16424"/>
                </a:lnTo>
                <a:close/>
                <a:moveTo>
                  <a:pt x="234871" y="16447"/>
                </a:moveTo>
                <a:lnTo>
                  <a:pt x="235143" y="17013"/>
                </a:lnTo>
                <a:lnTo>
                  <a:pt x="234577" y="17307"/>
                </a:lnTo>
                <a:cubicBezTo>
                  <a:pt x="234486" y="17149"/>
                  <a:pt x="234395" y="16945"/>
                  <a:pt x="234305" y="16764"/>
                </a:cubicBezTo>
                <a:lnTo>
                  <a:pt x="234871" y="16447"/>
                </a:lnTo>
                <a:close/>
                <a:moveTo>
                  <a:pt x="145956" y="16379"/>
                </a:moveTo>
                <a:lnTo>
                  <a:pt x="146228" y="16945"/>
                </a:lnTo>
                <a:lnTo>
                  <a:pt x="145639" y="17330"/>
                </a:lnTo>
                <a:lnTo>
                  <a:pt x="145345" y="16696"/>
                </a:lnTo>
                <a:lnTo>
                  <a:pt x="145956" y="16379"/>
                </a:lnTo>
                <a:close/>
                <a:moveTo>
                  <a:pt x="254444" y="16424"/>
                </a:moveTo>
                <a:lnTo>
                  <a:pt x="254738" y="17036"/>
                </a:lnTo>
                <a:lnTo>
                  <a:pt x="254194" y="17330"/>
                </a:lnTo>
                <a:cubicBezTo>
                  <a:pt x="254126" y="17126"/>
                  <a:pt x="254013" y="16922"/>
                  <a:pt x="253923" y="16719"/>
                </a:cubicBezTo>
                <a:lnTo>
                  <a:pt x="254444" y="16424"/>
                </a:lnTo>
                <a:close/>
                <a:moveTo>
                  <a:pt x="87126" y="16537"/>
                </a:moveTo>
                <a:lnTo>
                  <a:pt x="87397" y="17081"/>
                </a:lnTo>
                <a:lnTo>
                  <a:pt x="86786" y="17353"/>
                </a:lnTo>
                <a:lnTo>
                  <a:pt x="86514" y="16809"/>
                </a:lnTo>
                <a:lnTo>
                  <a:pt x="87126" y="16537"/>
                </a:lnTo>
                <a:close/>
                <a:moveTo>
                  <a:pt x="141380" y="16515"/>
                </a:moveTo>
                <a:cubicBezTo>
                  <a:pt x="141471" y="16673"/>
                  <a:pt x="141562" y="16877"/>
                  <a:pt x="141675" y="17081"/>
                </a:cubicBezTo>
                <a:lnTo>
                  <a:pt x="141109" y="17353"/>
                </a:lnTo>
                <a:cubicBezTo>
                  <a:pt x="140995" y="17172"/>
                  <a:pt x="140882" y="16968"/>
                  <a:pt x="140814" y="16809"/>
                </a:cubicBezTo>
                <a:lnTo>
                  <a:pt x="141380" y="16515"/>
                </a:lnTo>
                <a:close/>
                <a:moveTo>
                  <a:pt x="160976" y="16469"/>
                </a:moveTo>
                <a:lnTo>
                  <a:pt x="161270" y="17081"/>
                </a:lnTo>
                <a:lnTo>
                  <a:pt x="160749" y="17353"/>
                </a:lnTo>
                <a:lnTo>
                  <a:pt x="160432" y="16764"/>
                </a:lnTo>
                <a:lnTo>
                  <a:pt x="160976" y="16469"/>
                </a:lnTo>
                <a:close/>
                <a:moveTo>
                  <a:pt x="32848" y="16515"/>
                </a:moveTo>
                <a:lnTo>
                  <a:pt x="33142" y="17081"/>
                </a:lnTo>
                <a:lnTo>
                  <a:pt x="32576" y="17375"/>
                </a:lnTo>
                <a:lnTo>
                  <a:pt x="32282" y="16809"/>
                </a:lnTo>
                <a:lnTo>
                  <a:pt x="32848" y="16515"/>
                </a:lnTo>
                <a:close/>
                <a:moveTo>
                  <a:pt x="180593" y="16424"/>
                </a:moveTo>
                <a:cubicBezTo>
                  <a:pt x="180707" y="16605"/>
                  <a:pt x="180820" y="16832"/>
                  <a:pt x="180888" y="16990"/>
                </a:cubicBezTo>
                <a:lnTo>
                  <a:pt x="180299" y="17375"/>
                </a:lnTo>
                <a:cubicBezTo>
                  <a:pt x="180208" y="17194"/>
                  <a:pt x="180095" y="16945"/>
                  <a:pt x="179982" y="16719"/>
                </a:cubicBezTo>
                <a:cubicBezTo>
                  <a:pt x="180095" y="16696"/>
                  <a:pt x="180208" y="16673"/>
                  <a:pt x="180299" y="16628"/>
                </a:cubicBezTo>
                <a:cubicBezTo>
                  <a:pt x="180412" y="16560"/>
                  <a:pt x="180503" y="16492"/>
                  <a:pt x="180593" y="16424"/>
                </a:cubicBezTo>
                <a:close/>
                <a:moveTo>
                  <a:pt x="269508" y="16515"/>
                </a:moveTo>
                <a:lnTo>
                  <a:pt x="269803" y="17081"/>
                </a:lnTo>
                <a:lnTo>
                  <a:pt x="269236" y="17375"/>
                </a:lnTo>
                <a:lnTo>
                  <a:pt x="268942" y="16809"/>
                </a:lnTo>
                <a:lnTo>
                  <a:pt x="269508" y="16515"/>
                </a:lnTo>
                <a:close/>
                <a:moveTo>
                  <a:pt x="13207" y="16515"/>
                </a:moveTo>
                <a:lnTo>
                  <a:pt x="13502" y="17126"/>
                </a:lnTo>
                <a:lnTo>
                  <a:pt x="12958" y="17398"/>
                </a:lnTo>
                <a:lnTo>
                  <a:pt x="12664" y="16809"/>
                </a:lnTo>
                <a:lnTo>
                  <a:pt x="13207" y="16515"/>
                </a:lnTo>
                <a:close/>
                <a:moveTo>
                  <a:pt x="47867" y="16560"/>
                </a:moveTo>
                <a:lnTo>
                  <a:pt x="48162" y="17104"/>
                </a:lnTo>
                <a:lnTo>
                  <a:pt x="47595" y="17398"/>
                </a:lnTo>
                <a:lnTo>
                  <a:pt x="47323" y="16832"/>
                </a:lnTo>
                <a:lnTo>
                  <a:pt x="47867" y="16560"/>
                </a:lnTo>
                <a:close/>
                <a:moveTo>
                  <a:pt x="67508" y="16537"/>
                </a:moveTo>
                <a:lnTo>
                  <a:pt x="67802" y="17104"/>
                </a:lnTo>
                <a:lnTo>
                  <a:pt x="67236" y="17398"/>
                </a:lnTo>
                <a:lnTo>
                  <a:pt x="66941" y="16832"/>
                </a:lnTo>
                <a:lnTo>
                  <a:pt x="67508" y="16537"/>
                </a:lnTo>
                <a:close/>
                <a:moveTo>
                  <a:pt x="121763" y="16583"/>
                </a:moveTo>
                <a:lnTo>
                  <a:pt x="122057" y="17104"/>
                </a:lnTo>
                <a:lnTo>
                  <a:pt x="121445" y="17398"/>
                </a:lnTo>
                <a:lnTo>
                  <a:pt x="121174" y="16854"/>
                </a:lnTo>
                <a:lnTo>
                  <a:pt x="121763" y="16583"/>
                </a:lnTo>
                <a:close/>
                <a:moveTo>
                  <a:pt x="230272" y="16560"/>
                </a:moveTo>
                <a:lnTo>
                  <a:pt x="230567" y="17104"/>
                </a:lnTo>
                <a:lnTo>
                  <a:pt x="230001" y="17398"/>
                </a:lnTo>
                <a:cubicBezTo>
                  <a:pt x="229910" y="17217"/>
                  <a:pt x="229819" y="17036"/>
                  <a:pt x="229706" y="16832"/>
                </a:cubicBezTo>
                <a:lnTo>
                  <a:pt x="230272" y="16560"/>
                </a:lnTo>
                <a:close/>
                <a:moveTo>
                  <a:pt x="176017" y="16560"/>
                </a:moveTo>
                <a:lnTo>
                  <a:pt x="176312" y="17149"/>
                </a:lnTo>
                <a:lnTo>
                  <a:pt x="175746" y="17421"/>
                </a:lnTo>
                <a:lnTo>
                  <a:pt x="175451" y="16854"/>
                </a:lnTo>
                <a:lnTo>
                  <a:pt x="176017" y="16560"/>
                </a:lnTo>
                <a:close/>
                <a:moveTo>
                  <a:pt x="215276" y="16469"/>
                </a:moveTo>
                <a:cubicBezTo>
                  <a:pt x="215366" y="16628"/>
                  <a:pt x="215457" y="16854"/>
                  <a:pt x="215570" y="17058"/>
                </a:cubicBezTo>
                <a:lnTo>
                  <a:pt x="214959" y="17421"/>
                </a:lnTo>
                <a:lnTo>
                  <a:pt x="214642" y="16809"/>
                </a:lnTo>
                <a:lnTo>
                  <a:pt x="215276" y="16469"/>
                </a:lnTo>
                <a:close/>
                <a:moveTo>
                  <a:pt x="102145" y="16560"/>
                </a:moveTo>
                <a:lnTo>
                  <a:pt x="102417" y="17172"/>
                </a:lnTo>
                <a:lnTo>
                  <a:pt x="101873" y="17443"/>
                </a:lnTo>
                <a:lnTo>
                  <a:pt x="101601" y="16854"/>
                </a:lnTo>
                <a:lnTo>
                  <a:pt x="102145" y="16560"/>
                </a:lnTo>
                <a:close/>
                <a:moveTo>
                  <a:pt x="28317" y="16628"/>
                </a:moveTo>
                <a:lnTo>
                  <a:pt x="28589" y="17172"/>
                </a:lnTo>
                <a:lnTo>
                  <a:pt x="28000" y="17466"/>
                </a:lnTo>
                <a:lnTo>
                  <a:pt x="27706" y="16922"/>
                </a:lnTo>
                <a:lnTo>
                  <a:pt x="28317" y="16628"/>
                </a:lnTo>
                <a:close/>
                <a:moveTo>
                  <a:pt x="82550" y="16628"/>
                </a:moveTo>
                <a:lnTo>
                  <a:pt x="82821" y="17172"/>
                </a:lnTo>
                <a:lnTo>
                  <a:pt x="82278" y="17466"/>
                </a:lnTo>
                <a:cubicBezTo>
                  <a:pt x="82187" y="17285"/>
                  <a:pt x="82074" y="17104"/>
                  <a:pt x="81983" y="16900"/>
                </a:cubicBezTo>
                <a:lnTo>
                  <a:pt x="82550" y="16628"/>
                </a:lnTo>
                <a:close/>
                <a:moveTo>
                  <a:pt x="156445" y="16628"/>
                </a:moveTo>
                <a:cubicBezTo>
                  <a:pt x="156513" y="16809"/>
                  <a:pt x="156626" y="17013"/>
                  <a:pt x="156717" y="17194"/>
                </a:cubicBezTo>
                <a:lnTo>
                  <a:pt x="156128" y="17466"/>
                </a:lnTo>
                <a:lnTo>
                  <a:pt x="155833" y="16922"/>
                </a:lnTo>
                <a:lnTo>
                  <a:pt x="156445" y="16628"/>
                </a:lnTo>
                <a:close/>
                <a:moveTo>
                  <a:pt x="210677" y="16537"/>
                </a:moveTo>
                <a:lnTo>
                  <a:pt x="210994" y="17172"/>
                </a:lnTo>
                <a:lnTo>
                  <a:pt x="210428" y="17466"/>
                </a:lnTo>
                <a:lnTo>
                  <a:pt x="210088" y="16900"/>
                </a:lnTo>
                <a:lnTo>
                  <a:pt x="210677" y="16537"/>
                </a:lnTo>
                <a:close/>
                <a:moveTo>
                  <a:pt x="264977" y="16628"/>
                </a:moveTo>
                <a:lnTo>
                  <a:pt x="265249" y="17194"/>
                </a:lnTo>
                <a:lnTo>
                  <a:pt x="264706" y="17466"/>
                </a:lnTo>
                <a:cubicBezTo>
                  <a:pt x="264615" y="17285"/>
                  <a:pt x="264502" y="17104"/>
                  <a:pt x="264411" y="16922"/>
                </a:cubicBezTo>
                <a:lnTo>
                  <a:pt x="264977" y="16628"/>
                </a:lnTo>
                <a:close/>
                <a:moveTo>
                  <a:pt x="62977" y="16673"/>
                </a:moveTo>
                <a:lnTo>
                  <a:pt x="63249" y="17217"/>
                </a:lnTo>
                <a:lnTo>
                  <a:pt x="62637" y="17489"/>
                </a:lnTo>
                <a:lnTo>
                  <a:pt x="62365" y="16945"/>
                </a:lnTo>
                <a:lnTo>
                  <a:pt x="62977" y="16673"/>
                </a:lnTo>
                <a:close/>
                <a:moveTo>
                  <a:pt x="191127" y="16605"/>
                </a:moveTo>
                <a:lnTo>
                  <a:pt x="191422" y="17217"/>
                </a:lnTo>
                <a:lnTo>
                  <a:pt x="190810" y="17489"/>
                </a:lnTo>
                <a:lnTo>
                  <a:pt x="190493" y="16945"/>
                </a:lnTo>
                <a:lnTo>
                  <a:pt x="191127" y="16605"/>
                </a:lnTo>
                <a:close/>
                <a:moveTo>
                  <a:pt x="249936" y="16583"/>
                </a:moveTo>
                <a:lnTo>
                  <a:pt x="250207" y="17126"/>
                </a:lnTo>
                <a:lnTo>
                  <a:pt x="249618" y="17489"/>
                </a:lnTo>
                <a:cubicBezTo>
                  <a:pt x="249528" y="17285"/>
                  <a:pt x="249437" y="17058"/>
                  <a:pt x="249324" y="16877"/>
                </a:cubicBezTo>
                <a:lnTo>
                  <a:pt x="249936" y="16583"/>
                </a:lnTo>
                <a:close/>
                <a:moveTo>
                  <a:pt x="8699" y="16673"/>
                </a:moveTo>
                <a:lnTo>
                  <a:pt x="8971" y="17240"/>
                </a:lnTo>
                <a:lnTo>
                  <a:pt x="8428" y="17511"/>
                </a:lnTo>
                <a:lnTo>
                  <a:pt x="8133" y="16968"/>
                </a:lnTo>
                <a:lnTo>
                  <a:pt x="8699" y="16673"/>
                </a:lnTo>
                <a:close/>
                <a:moveTo>
                  <a:pt x="117232" y="16673"/>
                </a:moveTo>
                <a:lnTo>
                  <a:pt x="117504" y="17217"/>
                </a:lnTo>
                <a:lnTo>
                  <a:pt x="116937" y="17511"/>
                </a:lnTo>
                <a:lnTo>
                  <a:pt x="116666" y="16945"/>
                </a:lnTo>
                <a:lnTo>
                  <a:pt x="117232" y="16673"/>
                </a:lnTo>
                <a:close/>
                <a:moveTo>
                  <a:pt x="136804" y="16628"/>
                </a:moveTo>
                <a:cubicBezTo>
                  <a:pt x="136918" y="16809"/>
                  <a:pt x="137008" y="17036"/>
                  <a:pt x="137099" y="17217"/>
                </a:cubicBezTo>
                <a:lnTo>
                  <a:pt x="136555" y="17511"/>
                </a:lnTo>
                <a:lnTo>
                  <a:pt x="136283" y="16900"/>
                </a:lnTo>
                <a:lnTo>
                  <a:pt x="136804" y="16628"/>
                </a:lnTo>
                <a:close/>
                <a:moveTo>
                  <a:pt x="245360" y="16651"/>
                </a:moveTo>
                <a:lnTo>
                  <a:pt x="245654" y="17217"/>
                </a:lnTo>
                <a:lnTo>
                  <a:pt x="245088" y="17511"/>
                </a:lnTo>
                <a:lnTo>
                  <a:pt x="244793" y="16945"/>
                </a:lnTo>
                <a:lnTo>
                  <a:pt x="245360" y="16651"/>
                </a:lnTo>
                <a:close/>
                <a:moveTo>
                  <a:pt x="171464" y="16651"/>
                </a:moveTo>
                <a:lnTo>
                  <a:pt x="171849" y="17262"/>
                </a:lnTo>
                <a:lnTo>
                  <a:pt x="171215" y="17534"/>
                </a:lnTo>
                <a:lnTo>
                  <a:pt x="170920" y="16945"/>
                </a:lnTo>
                <a:lnTo>
                  <a:pt x="171464" y="16651"/>
                </a:lnTo>
                <a:close/>
                <a:moveTo>
                  <a:pt x="43336" y="16673"/>
                </a:moveTo>
                <a:lnTo>
                  <a:pt x="43631" y="17262"/>
                </a:lnTo>
                <a:lnTo>
                  <a:pt x="43087" y="17557"/>
                </a:lnTo>
                <a:lnTo>
                  <a:pt x="42793" y="16945"/>
                </a:lnTo>
                <a:lnTo>
                  <a:pt x="43336" y="16673"/>
                </a:lnTo>
                <a:close/>
                <a:moveTo>
                  <a:pt x="97614" y="16651"/>
                </a:moveTo>
                <a:cubicBezTo>
                  <a:pt x="97705" y="16832"/>
                  <a:pt x="97818" y="17058"/>
                  <a:pt x="97909" y="17285"/>
                </a:cubicBezTo>
                <a:lnTo>
                  <a:pt x="97320" y="17557"/>
                </a:lnTo>
                <a:cubicBezTo>
                  <a:pt x="97229" y="17398"/>
                  <a:pt x="97116" y="17194"/>
                  <a:pt x="97025" y="17036"/>
                </a:cubicBezTo>
                <a:lnTo>
                  <a:pt x="97614" y="16651"/>
                </a:lnTo>
                <a:close/>
                <a:moveTo>
                  <a:pt x="151846" y="16719"/>
                </a:moveTo>
                <a:lnTo>
                  <a:pt x="152163" y="17262"/>
                </a:lnTo>
                <a:lnTo>
                  <a:pt x="151597" y="17557"/>
                </a:lnTo>
                <a:lnTo>
                  <a:pt x="151280" y="16990"/>
                </a:lnTo>
                <a:lnTo>
                  <a:pt x="151846" y="16719"/>
                </a:lnTo>
                <a:close/>
                <a:moveTo>
                  <a:pt x="225764" y="16696"/>
                </a:moveTo>
                <a:lnTo>
                  <a:pt x="226059" y="17285"/>
                </a:lnTo>
                <a:lnTo>
                  <a:pt x="225470" y="17557"/>
                </a:lnTo>
                <a:lnTo>
                  <a:pt x="225175" y="16968"/>
                </a:lnTo>
                <a:lnTo>
                  <a:pt x="225764" y="16696"/>
                </a:lnTo>
                <a:close/>
                <a:moveTo>
                  <a:pt x="279997" y="16696"/>
                </a:moveTo>
                <a:cubicBezTo>
                  <a:pt x="280087" y="16877"/>
                  <a:pt x="280200" y="17081"/>
                  <a:pt x="280291" y="17262"/>
                </a:cubicBezTo>
                <a:lnTo>
                  <a:pt x="279725" y="17557"/>
                </a:lnTo>
                <a:lnTo>
                  <a:pt x="279430" y="16990"/>
                </a:lnTo>
                <a:lnTo>
                  <a:pt x="279997" y="16696"/>
                </a:lnTo>
                <a:close/>
                <a:moveTo>
                  <a:pt x="23719" y="16719"/>
                </a:moveTo>
                <a:lnTo>
                  <a:pt x="24013" y="17262"/>
                </a:lnTo>
                <a:lnTo>
                  <a:pt x="23447" y="17579"/>
                </a:lnTo>
                <a:lnTo>
                  <a:pt x="23152" y="17013"/>
                </a:lnTo>
                <a:lnTo>
                  <a:pt x="23719" y="16719"/>
                </a:lnTo>
                <a:close/>
                <a:moveTo>
                  <a:pt x="4101" y="16764"/>
                </a:moveTo>
                <a:lnTo>
                  <a:pt x="4373" y="17330"/>
                </a:lnTo>
                <a:lnTo>
                  <a:pt x="3829" y="17602"/>
                </a:lnTo>
                <a:lnTo>
                  <a:pt x="3534" y="17058"/>
                </a:lnTo>
                <a:lnTo>
                  <a:pt x="4101" y="16764"/>
                </a:lnTo>
                <a:close/>
                <a:moveTo>
                  <a:pt x="132296" y="16696"/>
                </a:moveTo>
                <a:lnTo>
                  <a:pt x="132568" y="17307"/>
                </a:lnTo>
                <a:lnTo>
                  <a:pt x="131979" y="17602"/>
                </a:lnTo>
                <a:lnTo>
                  <a:pt x="131685" y="17081"/>
                </a:lnTo>
                <a:lnTo>
                  <a:pt x="132296" y="16696"/>
                </a:lnTo>
                <a:close/>
                <a:moveTo>
                  <a:pt x="240806" y="16764"/>
                </a:moveTo>
                <a:cubicBezTo>
                  <a:pt x="240897" y="16945"/>
                  <a:pt x="240987" y="17149"/>
                  <a:pt x="241101" y="17330"/>
                </a:cubicBezTo>
                <a:lnTo>
                  <a:pt x="240534" y="17602"/>
                </a:lnTo>
                <a:cubicBezTo>
                  <a:pt x="240444" y="17443"/>
                  <a:pt x="240353" y="17240"/>
                  <a:pt x="240240" y="17058"/>
                </a:cubicBezTo>
                <a:lnTo>
                  <a:pt x="240806" y="16786"/>
                </a:lnTo>
                <a:lnTo>
                  <a:pt x="240806" y="16764"/>
                </a:lnTo>
                <a:close/>
                <a:moveTo>
                  <a:pt x="260424" y="16741"/>
                </a:moveTo>
                <a:cubicBezTo>
                  <a:pt x="260515" y="16922"/>
                  <a:pt x="260605" y="17126"/>
                  <a:pt x="260696" y="17330"/>
                </a:cubicBezTo>
                <a:lnTo>
                  <a:pt x="260107" y="17602"/>
                </a:lnTo>
                <a:cubicBezTo>
                  <a:pt x="260016" y="17421"/>
                  <a:pt x="259926" y="17194"/>
                  <a:pt x="259835" y="17013"/>
                </a:cubicBezTo>
                <a:lnTo>
                  <a:pt x="260424" y="16741"/>
                </a:lnTo>
                <a:close/>
                <a:moveTo>
                  <a:pt x="58378" y="16786"/>
                </a:moveTo>
                <a:lnTo>
                  <a:pt x="58673" y="17330"/>
                </a:lnTo>
                <a:lnTo>
                  <a:pt x="58129" y="17625"/>
                </a:lnTo>
                <a:lnTo>
                  <a:pt x="57835" y="17058"/>
                </a:lnTo>
                <a:lnTo>
                  <a:pt x="58378" y="16786"/>
                </a:lnTo>
                <a:close/>
                <a:moveTo>
                  <a:pt x="77996" y="16719"/>
                </a:moveTo>
                <a:lnTo>
                  <a:pt x="78291" y="17330"/>
                </a:lnTo>
                <a:lnTo>
                  <a:pt x="77747" y="17625"/>
                </a:lnTo>
                <a:lnTo>
                  <a:pt x="77453" y="17013"/>
                </a:lnTo>
                <a:lnTo>
                  <a:pt x="77996" y="16719"/>
                </a:lnTo>
                <a:close/>
                <a:moveTo>
                  <a:pt x="186529" y="16741"/>
                </a:moveTo>
                <a:cubicBezTo>
                  <a:pt x="186619" y="16922"/>
                  <a:pt x="186733" y="17126"/>
                  <a:pt x="186823" y="17353"/>
                </a:cubicBezTo>
                <a:lnTo>
                  <a:pt x="186257" y="17625"/>
                </a:lnTo>
                <a:lnTo>
                  <a:pt x="185962" y="17058"/>
                </a:lnTo>
                <a:lnTo>
                  <a:pt x="186529" y="16741"/>
                </a:lnTo>
                <a:close/>
                <a:moveTo>
                  <a:pt x="166933" y="16696"/>
                </a:moveTo>
                <a:cubicBezTo>
                  <a:pt x="167001" y="16877"/>
                  <a:pt x="167115" y="17126"/>
                  <a:pt x="167205" y="17375"/>
                </a:cubicBezTo>
                <a:lnTo>
                  <a:pt x="166639" y="17647"/>
                </a:lnTo>
                <a:lnTo>
                  <a:pt x="166344" y="17081"/>
                </a:lnTo>
                <a:lnTo>
                  <a:pt x="166933" y="16696"/>
                </a:lnTo>
                <a:close/>
                <a:moveTo>
                  <a:pt x="38761" y="16832"/>
                </a:moveTo>
                <a:lnTo>
                  <a:pt x="39032" y="17375"/>
                </a:lnTo>
                <a:lnTo>
                  <a:pt x="38489" y="17670"/>
                </a:lnTo>
                <a:lnTo>
                  <a:pt x="38194" y="17126"/>
                </a:lnTo>
                <a:lnTo>
                  <a:pt x="38761" y="16832"/>
                </a:lnTo>
                <a:close/>
                <a:moveTo>
                  <a:pt x="93061" y="16809"/>
                </a:moveTo>
                <a:lnTo>
                  <a:pt x="93333" y="17375"/>
                </a:lnTo>
                <a:lnTo>
                  <a:pt x="92766" y="17670"/>
                </a:lnTo>
                <a:lnTo>
                  <a:pt x="92494" y="17126"/>
                </a:lnTo>
                <a:lnTo>
                  <a:pt x="93061" y="16809"/>
                </a:lnTo>
                <a:close/>
                <a:moveTo>
                  <a:pt x="112633" y="16786"/>
                </a:moveTo>
                <a:lnTo>
                  <a:pt x="113018" y="17375"/>
                </a:lnTo>
                <a:lnTo>
                  <a:pt x="112407" y="17670"/>
                </a:lnTo>
                <a:lnTo>
                  <a:pt x="112112" y="17081"/>
                </a:lnTo>
                <a:lnTo>
                  <a:pt x="112633" y="16786"/>
                </a:lnTo>
                <a:close/>
                <a:moveTo>
                  <a:pt x="147316" y="16809"/>
                </a:moveTo>
                <a:lnTo>
                  <a:pt x="147610" y="17375"/>
                </a:lnTo>
                <a:lnTo>
                  <a:pt x="147044" y="17670"/>
                </a:lnTo>
                <a:lnTo>
                  <a:pt x="146749" y="17126"/>
                </a:lnTo>
                <a:lnTo>
                  <a:pt x="147316" y="16809"/>
                </a:lnTo>
                <a:close/>
                <a:moveTo>
                  <a:pt x="221188" y="16809"/>
                </a:moveTo>
                <a:cubicBezTo>
                  <a:pt x="221256" y="16990"/>
                  <a:pt x="221370" y="17194"/>
                  <a:pt x="221460" y="17375"/>
                </a:cubicBezTo>
                <a:lnTo>
                  <a:pt x="220917" y="17670"/>
                </a:lnTo>
                <a:lnTo>
                  <a:pt x="220622" y="17104"/>
                </a:lnTo>
                <a:lnTo>
                  <a:pt x="221188" y="16809"/>
                </a:lnTo>
                <a:close/>
                <a:moveTo>
                  <a:pt x="275466" y="16809"/>
                </a:moveTo>
                <a:lnTo>
                  <a:pt x="275760" y="17375"/>
                </a:lnTo>
                <a:lnTo>
                  <a:pt x="275194" y="17670"/>
                </a:lnTo>
                <a:cubicBezTo>
                  <a:pt x="275103" y="17489"/>
                  <a:pt x="275013" y="17307"/>
                  <a:pt x="274900" y="17104"/>
                </a:cubicBezTo>
                <a:lnTo>
                  <a:pt x="275466" y="16809"/>
                </a:lnTo>
                <a:close/>
                <a:moveTo>
                  <a:pt x="19188" y="16832"/>
                </a:moveTo>
                <a:lnTo>
                  <a:pt x="19460" y="17421"/>
                </a:lnTo>
                <a:lnTo>
                  <a:pt x="18871" y="17693"/>
                </a:lnTo>
                <a:lnTo>
                  <a:pt x="18599" y="17104"/>
                </a:lnTo>
                <a:lnTo>
                  <a:pt x="19188" y="16832"/>
                </a:lnTo>
                <a:close/>
                <a:moveTo>
                  <a:pt x="73420" y="16877"/>
                </a:moveTo>
                <a:cubicBezTo>
                  <a:pt x="73488" y="17036"/>
                  <a:pt x="73601" y="17240"/>
                  <a:pt x="73692" y="17421"/>
                </a:cubicBezTo>
                <a:lnTo>
                  <a:pt x="73126" y="17715"/>
                </a:lnTo>
                <a:cubicBezTo>
                  <a:pt x="73035" y="17534"/>
                  <a:pt x="72944" y="17330"/>
                  <a:pt x="72854" y="17149"/>
                </a:cubicBezTo>
                <a:lnTo>
                  <a:pt x="73420" y="16877"/>
                </a:lnTo>
                <a:close/>
                <a:moveTo>
                  <a:pt x="127720" y="16877"/>
                </a:moveTo>
                <a:lnTo>
                  <a:pt x="127992" y="17421"/>
                </a:lnTo>
                <a:lnTo>
                  <a:pt x="127426" y="17715"/>
                </a:lnTo>
                <a:lnTo>
                  <a:pt x="127154" y="17149"/>
                </a:lnTo>
                <a:lnTo>
                  <a:pt x="127720" y="16877"/>
                </a:lnTo>
                <a:close/>
                <a:moveTo>
                  <a:pt x="181998" y="16854"/>
                </a:moveTo>
                <a:lnTo>
                  <a:pt x="182270" y="17421"/>
                </a:lnTo>
                <a:lnTo>
                  <a:pt x="181703" y="17715"/>
                </a:lnTo>
                <a:lnTo>
                  <a:pt x="181432" y="17172"/>
                </a:lnTo>
                <a:lnTo>
                  <a:pt x="181998" y="16854"/>
                </a:lnTo>
                <a:close/>
                <a:moveTo>
                  <a:pt x="255825" y="16877"/>
                </a:moveTo>
                <a:lnTo>
                  <a:pt x="256120" y="17421"/>
                </a:lnTo>
                <a:lnTo>
                  <a:pt x="255576" y="17715"/>
                </a:lnTo>
                <a:cubicBezTo>
                  <a:pt x="255486" y="17534"/>
                  <a:pt x="255372" y="17353"/>
                  <a:pt x="255259" y="17149"/>
                </a:cubicBezTo>
                <a:lnTo>
                  <a:pt x="255825" y="16877"/>
                </a:lnTo>
                <a:close/>
                <a:moveTo>
                  <a:pt x="53848" y="16877"/>
                </a:moveTo>
                <a:lnTo>
                  <a:pt x="54233" y="17466"/>
                </a:lnTo>
                <a:lnTo>
                  <a:pt x="53553" y="17738"/>
                </a:lnTo>
                <a:lnTo>
                  <a:pt x="53259" y="17172"/>
                </a:lnTo>
                <a:lnTo>
                  <a:pt x="53848" y="16877"/>
                </a:lnTo>
                <a:close/>
                <a:moveTo>
                  <a:pt x="236298" y="16764"/>
                </a:moveTo>
                <a:lnTo>
                  <a:pt x="236298" y="16764"/>
                </a:lnTo>
                <a:cubicBezTo>
                  <a:pt x="236276" y="17058"/>
                  <a:pt x="236434" y="17307"/>
                  <a:pt x="236683" y="17443"/>
                </a:cubicBezTo>
                <a:lnTo>
                  <a:pt x="235958" y="17738"/>
                </a:lnTo>
                <a:cubicBezTo>
                  <a:pt x="235868" y="17557"/>
                  <a:pt x="235754" y="17353"/>
                  <a:pt x="235664" y="17172"/>
                </a:cubicBezTo>
                <a:lnTo>
                  <a:pt x="236298" y="16764"/>
                </a:lnTo>
                <a:close/>
                <a:moveTo>
                  <a:pt x="88507" y="16922"/>
                </a:moveTo>
                <a:lnTo>
                  <a:pt x="88779" y="17466"/>
                </a:lnTo>
                <a:lnTo>
                  <a:pt x="88190" y="17761"/>
                </a:lnTo>
                <a:lnTo>
                  <a:pt x="87896" y="17217"/>
                </a:lnTo>
                <a:lnTo>
                  <a:pt x="88507" y="16922"/>
                </a:lnTo>
                <a:close/>
                <a:moveTo>
                  <a:pt x="108080" y="16877"/>
                </a:moveTo>
                <a:lnTo>
                  <a:pt x="108352" y="17466"/>
                </a:lnTo>
                <a:lnTo>
                  <a:pt x="107808" y="17761"/>
                </a:lnTo>
                <a:cubicBezTo>
                  <a:pt x="107717" y="17579"/>
                  <a:pt x="107627" y="17353"/>
                  <a:pt x="107536" y="17172"/>
                </a:cubicBezTo>
                <a:lnTo>
                  <a:pt x="108080" y="16877"/>
                </a:lnTo>
                <a:close/>
                <a:moveTo>
                  <a:pt x="34252" y="16945"/>
                </a:moveTo>
                <a:lnTo>
                  <a:pt x="34524" y="17489"/>
                </a:lnTo>
                <a:lnTo>
                  <a:pt x="33958" y="17783"/>
                </a:lnTo>
                <a:lnTo>
                  <a:pt x="33686" y="17217"/>
                </a:lnTo>
                <a:lnTo>
                  <a:pt x="34252" y="16945"/>
                </a:lnTo>
                <a:close/>
                <a:moveTo>
                  <a:pt x="162357" y="16922"/>
                </a:moveTo>
                <a:lnTo>
                  <a:pt x="162652" y="17489"/>
                </a:lnTo>
                <a:lnTo>
                  <a:pt x="162086" y="17783"/>
                </a:lnTo>
                <a:cubicBezTo>
                  <a:pt x="161995" y="17602"/>
                  <a:pt x="161904" y="17398"/>
                  <a:pt x="161791" y="17217"/>
                </a:cubicBezTo>
                <a:lnTo>
                  <a:pt x="162357" y="16922"/>
                </a:lnTo>
                <a:close/>
                <a:moveTo>
                  <a:pt x="216658" y="16900"/>
                </a:moveTo>
                <a:lnTo>
                  <a:pt x="216930" y="17466"/>
                </a:lnTo>
                <a:lnTo>
                  <a:pt x="216386" y="17783"/>
                </a:lnTo>
                <a:lnTo>
                  <a:pt x="216091" y="17217"/>
                </a:lnTo>
                <a:lnTo>
                  <a:pt x="216658" y="16900"/>
                </a:lnTo>
                <a:close/>
                <a:moveTo>
                  <a:pt x="270913" y="16877"/>
                </a:moveTo>
                <a:cubicBezTo>
                  <a:pt x="271003" y="17058"/>
                  <a:pt x="271116" y="17285"/>
                  <a:pt x="271207" y="17489"/>
                </a:cubicBezTo>
                <a:lnTo>
                  <a:pt x="270618" y="17783"/>
                </a:lnTo>
                <a:lnTo>
                  <a:pt x="270324" y="17240"/>
                </a:lnTo>
                <a:lnTo>
                  <a:pt x="270913" y="16877"/>
                </a:lnTo>
                <a:close/>
                <a:moveTo>
                  <a:pt x="14589" y="16990"/>
                </a:moveTo>
                <a:lnTo>
                  <a:pt x="14884" y="17534"/>
                </a:lnTo>
                <a:lnTo>
                  <a:pt x="14317" y="17806"/>
                </a:lnTo>
                <a:lnTo>
                  <a:pt x="14023" y="17262"/>
                </a:lnTo>
                <a:lnTo>
                  <a:pt x="14589" y="16990"/>
                </a:lnTo>
                <a:close/>
                <a:moveTo>
                  <a:pt x="123167" y="16990"/>
                </a:moveTo>
                <a:lnTo>
                  <a:pt x="123439" y="17534"/>
                </a:lnTo>
                <a:lnTo>
                  <a:pt x="122850" y="17806"/>
                </a:lnTo>
                <a:lnTo>
                  <a:pt x="122578" y="17285"/>
                </a:lnTo>
                <a:lnTo>
                  <a:pt x="123167" y="16990"/>
                </a:lnTo>
                <a:close/>
                <a:moveTo>
                  <a:pt x="142740" y="16922"/>
                </a:moveTo>
                <a:cubicBezTo>
                  <a:pt x="142830" y="17104"/>
                  <a:pt x="142921" y="17330"/>
                  <a:pt x="143034" y="17534"/>
                </a:cubicBezTo>
                <a:lnTo>
                  <a:pt x="142490" y="17806"/>
                </a:lnTo>
                <a:lnTo>
                  <a:pt x="142196" y="17194"/>
                </a:lnTo>
                <a:lnTo>
                  <a:pt x="142740" y="16922"/>
                </a:lnTo>
                <a:close/>
                <a:moveTo>
                  <a:pt x="68890" y="16968"/>
                </a:moveTo>
                <a:lnTo>
                  <a:pt x="69161" y="17511"/>
                </a:lnTo>
                <a:lnTo>
                  <a:pt x="68618" y="17829"/>
                </a:lnTo>
                <a:lnTo>
                  <a:pt x="68346" y="17262"/>
                </a:lnTo>
                <a:lnTo>
                  <a:pt x="68890" y="16968"/>
                </a:lnTo>
                <a:close/>
                <a:moveTo>
                  <a:pt x="197062" y="16945"/>
                </a:moveTo>
                <a:cubicBezTo>
                  <a:pt x="197130" y="17126"/>
                  <a:pt x="197244" y="17330"/>
                  <a:pt x="197334" y="17534"/>
                </a:cubicBezTo>
                <a:lnTo>
                  <a:pt x="196768" y="17829"/>
                </a:lnTo>
                <a:lnTo>
                  <a:pt x="196768" y="17806"/>
                </a:lnTo>
                <a:cubicBezTo>
                  <a:pt x="196655" y="17625"/>
                  <a:pt x="196541" y="17421"/>
                  <a:pt x="196473" y="17262"/>
                </a:cubicBezTo>
                <a:lnTo>
                  <a:pt x="197062" y="16945"/>
                </a:lnTo>
                <a:close/>
                <a:moveTo>
                  <a:pt x="251317" y="16968"/>
                </a:moveTo>
                <a:lnTo>
                  <a:pt x="251589" y="17511"/>
                </a:lnTo>
                <a:lnTo>
                  <a:pt x="251046" y="17829"/>
                </a:lnTo>
                <a:lnTo>
                  <a:pt x="250751" y="17262"/>
                </a:lnTo>
                <a:lnTo>
                  <a:pt x="251317" y="16968"/>
                </a:lnTo>
                <a:close/>
                <a:moveTo>
                  <a:pt x="29676" y="17036"/>
                </a:moveTo>
                <a:lnTo>
                  <a:pt x="29971" y="17579"/>
                </a:lnTo>
                <a:lnTo>
                  <a:pt x="29382" y="17851"/>
                </a:lnTo>
                <a:lnTo>
                  <a:pt x="29088" y="17307"/>
                </a:lnTo>
                <a:lnTo>
                  <a:pt x="29676" y="17036"/>
                </a:lnTo>
                <a:close/>
                <a:moveTo>
                  <a:pt x="103527" y="17013"/>
                </a:moveTo>
                <a:lnTo>
                  <a:pt x="103821" y="17579"/>
                </a:lnTo>
                <a:lnTo>
                  <a:pt x="103255" y="17851"/>
                </a:lnTo>
                <a:cubicBezTo>
                  <a:pt x="103187" y="17693"/>
                  <a:pt x="103074" y="17489"/>
                  <a:pt x="102983" y="17307"/>
                </a:cubicBezTo>
                <a:lnTo>
                  <a:pt x="103527" y="17013"/>
                </a:lnTo>
                <a:close/>
                <a:moveTo>
                  <a:pt x="157827" y="17036"/>
                </a:moveTo>
                <a:lnTo>
                  <a:pt x="158121" y="17557"/>
                </a:lnTo>
                <a:lnTo>
                  <a:pt x="157510" y="17851"/>
                </a:lnTo>
                <a:lnTo>
                  <a:pt x="157215" y="17307"/>
                </a:lnTo>
                <a:lnTo>
                  <a:pt x="157827" y="17036"/>
                </a:lnTo>
                <a:close/>
                <a:moveTo>
                  <a:pt x="177377" y="16968"/>
                </a:moveTo>
                <a:lnTo>
                  <a:pt x="177762" y="17579"/>
                </a:lnTo>
                <a:lnTo>
                  <a:pt x="177127" y="17851"/>
                </a:lnTo>
                <a:cubicBezTo>
                  <a:pt x="177060" y="17670"/>
                  <a:pt x="176946" y="17466"/>
                  <a:pt x="176856" y="17262"/>
                </a:cubicBezTo>
                <a:lnTo>
                  <a:pt x="177377" y="16968"/>
                </a:lnTo>
                <a:close/>
                <a:moveTo>
                  <a:pt x="49249" y="16968"/>
                </a:moveTo>
                <a:cubicBezTo>
                  <a:pt x="49317" y="17149"/>
                  <a:pt x="49430" y="17375"/>
                  <a:pt x="49521" y="17579"/>
                </a:cubicBezTo>
                <a:lnTo>
                  <a:pt x="48977" y="17874"/>
                </a:lnTo>
                <a:lnTo>
                  <a:pt x="48705" y="17262"/>
                </a:lnTo>
                <a:lnTo>
                  <a:pt x="49249" y="16968"/>
                </a:lnTo>
                <a:close/>
                <a:moveTo>
                  <a:pt x="212059" y="16990"/>
                </a:moveTo>
                <a:cubicBezTo>
                  <a:pt x="212150" y="17172"/>
                  <a:pt x="212263" y="17398"/>
                  <a:pt x="212376" y="17602"/>
                </a:cubicBezTo>
                <a:lnTo>
                  <a:pt x="211810" y="17874"/>
                </a:lnTo>
                <a:cubicBezTo>
                  <a:pt x="211697" y="17693"/>
                  <a:pt x="211583" y="17489"/>
                  <a:pt x="211493" y="17307"/>
                </a:cubicBezTo>
                <a:lnTo>
                  <a:pt x="212059" y="16990"/>
                </a:lnTo>
                <a:close/>
                <a:moveTo>
                  <a:pt x="231700" y="16968"/>
                </a:moveTo>
                <a:lnTo>
                  <a:pt x="231971" y="17579"/>
                </a:lnTo>
                <a:lnTo>
                  <a:pt x="231450" y="17874"/>
                </a:lnTo>
                <a:lnTo>
                  <a:pt x="231156" y="17262"/>
                </a:lnTo>
                <a:lnTo>
                  <a:pt x="231700" y="16968"/>
                </a:lnTo>
                <a:close/>
                <a:moveTo>
                  <a:pt x="10059" y="17081"/>
                </a:moveTo>
                <a:lnTo>
                  <a:pt x="10330" y="17625"/>
                </a:lnTo>
                <a:lnTo>
                  <a:pt x="9764" y="17896"/>
                </a:lnTo>
                <a:lnTo>
                  <a:pt x="9492" y="17353"/>
                </a:lnTo>
                <a:lnTo>
                  <a:pt x="10059" y="17081"/>
                </a:lnTo>
                <a:close/>
                <a:moveTo>
                  <a:pt x="64336" y="17081"/>
                </a:moveTo>
                <a:cubicBezTo>
                  <a:pt x="64427" y="17240"/>
                  <a:pt x="64540" y="17443"/>
                  <a:pt x="64631" y="17625"/>
                </a:cubicBezTo>
                <a:lnTo>
                  <a:pt x="64019" y="17919"/>
                </a:lnTo>
                <a:cubicBezTo>
                  <a:pt x="63928" y="17738"/>
                  <a:pt x="63838" y="17557"/>
                  <a:pt x="63747" y="17375"/>
                </a:cubicBezTo>
                <a:lnTo>
                  <a:pt x="64336" y="17081"/>
                </a:lnTo>
                <a:close/>
                <a:moveTo>
                  <a:pt x="83909" y="17036"/>
                </a:moveTo>
                <a:lnTo>
                  <a:pt x="84181" y="17625"/>
                </a:lnTo>
                <a:lnTo>
                  <a:pt x="83637" y="17919"/>
                </a:lnTo>
                <a:lnTo>
                  <a:pt x="83365" y="17307"/>
                </a:lnTo>
                <a:lnTo>
                  <a:pt x="83909" y="17036"/>
                </a:lnTo>
                <a:close/>
                <a:moveTo>
                  <a:pt x="138186" y="17081"/>
                </a:moveTo>
                <a:lnTo>
                  <a:pt x="138481" y="17625"/>
                </a:lnTo>
                <a:lnTo>
                  <a:pt x="137937" y="17919"/>
                </a:lnTo>
                <a:lnTo>
                  <a:pt x="137643" y="17375"/>
                </a:lnTo>
                <a:lnTo>
                  <a:pt x="138186" y="17081"/>
                </a:lnTo>
                <a:close/>
                <a:moveTo>
                  <a:pt x="192486" y="17058"/>
                </a:moveTo>
                <a:lnTo>
                  <a:pt x="192781" y="17625"/>
                </a:lnTo>
                <a:lnTo>
                  <a:pt x="192169" y="17919"/>
                </a:lnTo>
                <a:lnTo>
                  <a:pt x="191875" y="17375"/>
                </a:lnTo>
                <a:lnTo>
                  <a:pt x="192486" y="17058"/>
                </a:lnTo>
                <a:close/>
                <a:moveTo>
                  <a:pt x="246696" y="17081"/>
                </a:moveTo>
                <a:cubicBezTo>
                  <a:pt x="246809" y="17262"/>
                  <a:pt x="246923" y="17466"/>
                  <a:pt x="246991" y="17625"/>
                </a:cubicBezTo>
                <a:lnTo>
                  <a:pt x="246424" y="17919"/>
                </a:lnTo>
                <a:cubicBezTo>
                  <a:pt x="246356" y="17738"/>
                  <a:pt x="246243" y="17534"/>
                  <a:pt x="246152" y="17353"/>
                </a:cubicBezTo>
                <a:lnTo>
                  <a:pt x="246696" y="17081"/>
                </a:lnTo>
                <a:close/>
                <a:moveTo>
                  <a:pt x="266337" y="17036"/>
                </a:moveTo>
                <a:cubicBezTo>
                  <a:pt x="266405" y="17217"/>
                  <a:pt x="266518" y="17421"/>
                  <a:pt x="266608" y="17625"/>
                </a:cubicBezTo>
                <a:lnTo>
                  <a:pt x="266065" y="17919"/>
                </a:lnTo>
                <a:lnTo>
                  <a:pt x="265793" y="17307"/>
                </a:lnTo>
                <a:lnTo>
                  <a:pt x="266337" y="17036"/>
                </a:lnTo>
                <a:close/>
                <a:moveTo>
                  <a:pt x="44741" y="17126"/>
                </a:moveTo>
                <a:lnTo>
                  <a:pt x="45013" y="17693"/>
                </a:lnTo>
                <a:lnTo>
                  <a:pt x="44447" y="17964"/>
                </a:lnTo>
                <a:lnTo>
                  <a:pt x="44175" y="17421"/>
                </a:lnTo>
                <a:lnTo>
                  <a:pt x="44741" y="17126"/>
                </a:lnTo>
                <a:close/>
                <a:moveTo>
                  <a:pt x="99019" y="17126"/>
                </a:moveTo>
                <a:lnTo>
                  <a:pt x="99290" y="17670"/>
                </a:lnTo>
                <a:lnTo>
                  <a:pt x="98701" y="17964"/>
                </a:lnTo>
                <a:lnTo>
                  <a:pt x="98407" y="17421"/>
                </a:lnTo>
                <a:lnTo>
                  <a:pt x="99019" y="17126"/>
                </a:lnTo>
                <a:close/>
                <a:moveTo>
                  <a:pt x="118568" y="17081"/>
                </a:moveTo>
                <a:lnTo>
                  <a:pt x="118863" y="17693"/>
                </a:lnTo>
                <a:lnTo>
                  <a:pt x="118319" y="17964"/>
                </a:lnTo>
                <a:cubicBezTo>
                  <a:pt x="118229" y="17783"/>
                  <a:pt x="118115" y="17579"/>
                  <a:pt x="118025" y="17375"/>
                </a:cubicBezTo>
                <a:lnTo>
                  <a:pt x="118568" y="17081"/>
                </a:lnTo>
                <a:close/>
                <a:moveTo>
                  <a:pt x="153251" y="17126"/>
                </a:moveTo>
                <a:lnTo>
                  <a:pt x="153545" y="17693"/>
                </a:lnTo>
                <a:lnTo>
                  <a:pt x="152979" y="17964"/>
                </a:lnTo>
                <a:lnTo>
                  <a:pt x="152684" y="17421"/>
                </a:lnTo>
                <a:lnTo>
                  <a:pt x="153251" y="17126"/>
                </a:lnTo>
                <a:close/>
                <a:moveTo>
                  <a:pt x="172869" y="17104"/>
                </a:moveTo>
                <a:cubicBezTo>
                  <a:pt x="172959" y="17262"/>
                  <a:pt x="173050" y="17489"/>
                  <a:pt x="173163" y="17693"/>
                </a:cubicBezTo>
                <a:lnTo>
                  <a:pt x="172619" y="17964"/>
                </a:lnTo>
                <a:lnTo>
                  <a:pt x="172234" y="17375"/>
                </a:lnTo>
                <a:lnTo>
                  <a:pt x="172869" y="17104"/>
                </a:lnTo>
                <a:close/>
                <a:moveTo>
                  <a:pt x="227146" y="17149"/>
                </a:moveTo>
                <a:lnTo>
                  <a:pt x="227418" y="17693"/>
                </a:lnTo>
                <a:lnTo>
                  <a:pt x="226829" y="17964"/>
                </a:lnTo>
                <a:lnTo>
                  <a:pt x="226535" y="17443"/>
                </a:lnTo>
                <a:lnTo>
                  <a:pt x="227146" y="17149"/>
                </a:lnTo>
                <a:close/>
                <a:moveTo>
                  <a:pt x="25101" y="17126"/>
                </a:moveTo>
                <a:lnTo>
                  <a:pt x="25372" y="17738"/>
                </a:lnTo>
                <a:lnTo>
                  <a:pt x="24851" y="18010"/>
                </a:lnTo>
                <a:lnTo>
                  <a:pt x="24557" y="17421"/>
                </a:lnTo>
                <a:lnTo>
                  <a:pt x="25101" y="17126"/>
                </a:lnTo>
                <a:close/>
                <a:moveTo>
                  <a:pt x="79378" y="17172"/>
                </a:moveTo>
                <a:lnTo>
                  <a:pt x="79695" y="17738"/>
                </a:lnTo>
                <a:lnTo>
                  <a:pt x="79129" y="18010"/>
                </a:lnTo>
                <a:lnTo>
                  <a:pt x="78834" y="17466"/>
                </a:lnTo>
                <a:lnTo>
                  <a:pt x="79378" y="17172"/>
                </a:lnTo>
                <a:close/>
                <a:moveTo>
                  <a:pt x="207528" y="17081"/>
                </a:moveTo>
                <a:cubicBezTo>
                  <a:pt x="207619" y="17285"/>
                  <a:pt x="207732" y="17511"/>
                  <a:pt x="207823" y="17738"/>
                </a:cubicBezTo>
                <a:lnTo>
                  <a:pt x="207279" y="18010"/>
                </a:lnTo>
                <a:lnTo>
                  <a:pt x="206962" y="17398"/>
                </a:lnTo>
                <a:lnTo>
                  <a:pt x="207528" y="17081"/>
                </a:lnTo>
                <a:close/>
                <a:moveTo>
                  <a:pt x="261806" y="17194"/>
                </a:moveTo>
                <a:lnTo>
                  <a:pt x="262100" y="17738"/>
                </a:lnTo>
                <a:lnTo>
                  <a:pt x="261511" y="18010"/>
                </a:lnTo>
                <a:lnTo>
                  <a:pt x="261489" y="18010"/>
                </a:lnTo>
                <a:cubicBezTo>
                  <a:pt x="261398" y="17851"/>
                  <a:pt x="261285" y="17647"/>
                  <a:pt x="261217" y="17489"/>
                </a:cubicBezTo>
                <a:lnTo>
                  <a:pt x="261806" y="17194"/>
                </a:lnTo>
                <a:close/>
                <a:moveTo>
                  <a:pt x="5483" y="17172"/>
                </a:moveTo>
                <a:lnTo>
                  <a:pt x="5754" y="17738"/>
                </a:lnTo>
                <a:lnTo>
                  <a:pt x="5233" y="18032"/>
                </a:lnTo>
                <a:lnTo>
                  <a:pt x="4939" y="17466"/>
                </a:lnTo>
                <a:lnTo>
                  <a:pt x="5483" y="17172"/>
                </a:lnTo>
                <a:close/>
                <a:moveTo>
                  <a:pt x="133656" y="17217"/>
                </a:moveTo>
                <a:lnTo>
                  <a:pt x="133950" y="17738"/>
                </a:lnTo>
                <a:lnTo>
                  <a:pt x="133338" y="18032"/>
                </a:lnTo>
                <a:lnTo>
                  <a:pt x="133067" y="17489"/>
                </a:lnTo>
                <a:lnTo>
                  <a:pt x="133656" y="17217"/>
                </a:lnTo>
                <a:close/>
                <a:moveTo>
                  <a:pt x="187902" y="17176"/>
                </a:moveTo>
                <a:cubicBezTo>
                  <a:pt x="187990" y="17351"/>
                  <a:pt x="188096" y="17545"/>
                  <a:pt x="188182" y="17761"/>
                </a:cubicBezTo>
                <a:lnTo>
                  <a:pt x="187639" y="18032"/>
                </a:lnTo>
                <a:cubicBezTo>
                  <a:pt x="187548" y="17851"/>
                  <a:pt x="187435" y="17647"/>
                  <a:pt x="187344" y="17466"/>
                </a:cubicBezTo>
                <a:lnTo>
                  <a:pt x="187902" y="17176"/>
                </a:lnTo>
                <a:close/>
                <a:moveTo>
                  <a:pt x="168315" y="17240"/>
                </a:moveTo>
                <a:lnTo>
                  <a:pt x="168610" y="17783"/>
                </a:lnTo>
                <a:lnTo>
                  <a:pt x="167998" y="18055"/>
                </a:lnTo>
                <a:cubicBezTo>
                  <a:pt x="167908" y="17896"/>
                  <a:pt x="167817" y="17693"/>
                  <a:pt x="167726" y="17511"/>
                </a:cubicBezTo>
                <a:lnTo>
                  <a:pt x="168315" y="17240"/>
                </a:lnTo>
                <a:close/>
                <a:moveTo>
                  <a:pt x="276848" y="17240"/>
                </a:moveTo>
                <a:lnTo>
                  <a:pt x="277142" y="17783"/>
                </a:lnTo>
                <a:lnTo>
                  <a:pt x="276576" y="18055"/>
                </a:lnTo>
                <a:cubicBezTo>
                  <a:pt x="276508" y="17896"/>
                  <a:pt x="276395" y="17693"/>
                  <a:pt x="276304" y="17511"/>
                </a:cubicBezTo>
                <a:lnTo>
                  <a:pt x="276848" y="17240"/>
                </a:lnTo>
                <a:close/>
                <a:moveTo>
                  <a:pt x="40142" y="17240"/>
                </a:moveTo>
                <a:lnTo>
                  <a:pt x="40437" y="17783"/>
                </a:lnTo>
                <a:lnTo>
                  <a:pt x="39893" y="18078"/>
                </a:lnTo>
                <a:lnTo>
                  <a:pt x="39599" y="17534"/>
                </a:lnTo>
                <a:lnTo>
                  <a:pt x="40142" y="17240"/>
                </a:lnTo>
                <a:close/>
                <a:moveTo>
                  <a:pt x="59738" y="17194"/>
                </a:moveTo>
                <a:lnTo>
                  <a:pt x="60032" y="17783"/>
                </a:lnTo>
                <a:lnTo>
                  <a:pt x="59488" y="18078"/>
                </a:lnTo>
                <a:lnTo>
                  <a:pt x="59217" y="17466"/>
                </a:lnTo>
                <a:lnTo>
                  <a:pt x="59738" y="17194"/>
                </a:lnTo>
                <a:close/>
                <a:moveTo>
                  <a:pt x="94420" y="17240"/>
                </a:moveTo>
                <a:lnTo>
                  <a:pt x="94714" y="17783"/>
                </a:lnTo>
                <a:lnTo>
                  <a:pt x="94171" y="18078"/>
                </a:lnTo>
                <a:lnTo>
                  <a:pt x="93876" y="17534"/>
                </a:lnTo>
                <a:lnTo>
                  <a:pt x="94420" y="17240"/>
                </a:lnTo>
                <a:close/>
                <a:moveTo>
                  <a:pt x="114038" y="17217"/>
                </a:moveTo>
                <a:cubicBezTo>
                  <a:pt x="114128" y="17375"/>
                  <a:pt x="114242" y="17579"/>
                  <a:pt x="114332" y="17783"/>
                </a:cubicBezTo>
                <a:lnTo>
                  <a:pt x="113789" y="18078"/>
                </a:lnTo>
                <a:lnTo>
                  <a:pt x="113426" y="17466"/>
                </a:lnTo>
                <a:lnTo>
                  <a:pt x="114038" y="17217"/>
                </a:lnTo>
                <a:close/>
                <a:moveTo>
                  <a:pt x="222561" y="17244"/>
                </a:moveTo>
                <a:lnTo>
                  <a:pt x="222561" y="17244"/>
                </a:lnTo>
                <a:cubicBezTo>
                  <a:pt x="222649" y="17418"/>
                  <a:pt x="222757" y="17611"/>
                  <a:pt x="222865" y="17783"/>
                </a:cubicBezTo>
                <a:lnTo>
                  <a:pt x="222298" y="18078"/>
                </a:lnTo>
                <a:lnTo>
                  <a:pt x="222004" y="17534"/>
                </a:lnTo>
                <a:lnTo>
                  <a:pt x="222561" y="17244"/>
                </a:lnTo>
                <a:close/>
                <a:moveTo>
                  <a:pt x="242188" y="17194"/>
                </a:moveTo>
                <a:lnTo>
                  <a:pt x="242483" y="17783"/>
                </a:lnTo>
                <a:lnTo>
                  <a:pt x="241939" y="18078"/>
                </a:lnTo>
                <a:lnTo>
                  <a:pt x="241644" y="17466"/>
                </a:lnTo>
                <a:lnTo>
                  <a:pt x="242188" y="17194"/>
                </a:lnTo>
                <a:close/>
                <a:moveTo>
                  <a:pt x="129102" y="17285"/>
                </a:moveTo>
                <a:lnTo>
                  <a:pt x="129374" y="17851"/>
                </a:lnTo>
                <a:lnTo>
                  <a:pt x="128830" y="18123"/>
                </a:lnTo>
                <a:lnTo>
                  <a:pt x="128536" y="17579"/>
                </a:lnTo>
                <a:lnTo>
                  <a:pt x="129102" y="17285"/>
                </a:lnTo>
                <a:close/>
                <a:moveTo>
                  <a:pt x="148697" y="17240"/>
                </a:moveTo>
                <a:lnTo>
                  <a:pt x="148969" y="17829"/>
                </a:lnTo>
                <a:cubicBezTo>
                  <a:pt x="148811" y="17919"/>
                  <a:pt x="148607" y="18032"/>
                  <a:pt x="148448" y="18123"/>
                </a:cubicBezTo>
                <a:lnTo>
                  <a:pt x="148154" y="17511"/>
                </a:lnTo>
                <a:lnTo>
                  <a:pt x="148697" y="17240"/>
                </a:lnTo>
                <a:close/>
                <a:moveTo>
                  <a:pt x="202998" y="17240"/>
                </a:moveTo>
                <a:lnTo>
                  <a:pt x="203292" y="17829"/>
                </a:lnTo>
                <a:lnTo>
                  <a:pt x="202681" y="18123"/>
                </a:lnTo>
                <a:lnTo>
                  <a:pt x="202363" y="17579"/>
                </a:lnTo>
                <a:lnTo>
                  <a:pt x="202998" y="17240"/>
                </a:lnTo>
                <a:close/>
                <a:moveTo>
                  <a:pt x="74802" y="17285"/>
                </a:moveTo>
                <a:lnTo>
                  <a:pt x="75097" y="17851"/>
                </a:lnTo>
                <a:lnTo>
                  <a:pt x="74530" y="18146"/>
                </a:lnTo>
                <a:lnTo>
                  <a:pt x="74236" y="17579"/>
                </a:lnTo>
                <a:lnTo>
                  <a:pt x="74802" y="17285"/>
                </a:lnTo>
                <a:close/>
                <a:moveTo>
                  <a:pt x="237635" y="17285"/>
                </a:moveTo>
                <a:cubicBezTo>
                  <a:pt x="237703" y="17443"/>
                  <a:pt x="237816" y="17670"/>
                  <a:pt x="237907" y="17851"/>
                </a:cubicBezTo>
                <a:lnTo>
                  <a:pt x="237340" y="18146"/>
                </a:lnTo>
                <a:lnTo>
                  <a:pt x="236932" y="17557"/>
                </a:lnTo>
                <a:lnTo>
                  <a:pt x="237635" y="17285"/>
                </a:lnTo>
                <a:close/>
                <a:moveTo>
                  <a:pt x="257230" y="17307"/>
                </a:moveTo>
                <a:lnTo>
                  <a:pt x="257524" y="17874"/>
                </a:lnTo>
                <a:lnTo>
                  <a:pt x="256958" y="18146"/>
                </a:lnTo>
                <a:lnTo>
                  <a:pt x="256664" y="17579"/>
                </a:lnTo>
                <a:lnTo>
                  <a:pt x="257230" y="17307"/>
                </a:lnTo>
                <a:close/>
                <a:moveTo>
                  <a:pt x="929" y="17285"/>
                </a:moveTo>
                <a:lnTo>
                  <a:pt x="1224" y="17896"/>
                </a:lnTo>
                <a:lnTo>
                  <a:pt x="680" y="18168"/>
                </a:lnTo>
                <a:lnTo>
                  <a:pt x="408" y="17579"/>
                </a:lnTo>
                <a:lnTo>
                  <a:pt x="929" y="17285"/>
                </a:lnTo>
                <a:close/>
                <a:moveTo>
                  <a:pt x="55230" y="17285"/>
                </a:moveTo>
                <a:lnTo>
                  <a:pt x="55501" y="17874"/>
                </a:lnTo>
                <a:lnTo>
                  <a:pt x="54912" y="18168"/>
                </a:lnTo>
                <a:lnTo>
                  <a:pt x="54550" y="17579"/>
                </a:lnTo>
                <a:lnTo>
                  <a:pt x="55230" y="17285"/>
                </a:lnTo>
                <a:close/>
                <a:moveTo>
                  <a:pt x="109462" y="17330"/>
                </a:moveTo>
                <a:lnTo>
                  <a:pt x="109756" y="17896"/>
                </a:lnTo>
                <a:lnTo>
                  <a:pt x="109190" y="18168"/>
                </a:lnTo>
                <a:lnTo>
                  <a:pt x="108895" y="17602"/>
                </a:lnTo>
                <a:lnTo>
                  <a:pt x="109462" y="17330"/>
                </a:lnTo>
                <a:close/>
                <a:moveTo>
                  <a:pt x="163762" y="17307"/>
                </a:moveTo>
                <a:lnTo>
                  <a:pt x="164034" y="17874"/>
                </a:lnTo>
                <a:lnTo>
                  <a:pt x="163467" y="18168"/>
                </a:lnTo>
                <a:lnTo>
                  <a:pt x="163196" y="17625"/>
                </a:lnTo>
                <a:lnTo>
                  <a:pt x="163762" y="17307"/>
                </a:lnTo>
                <a:close/>
                <a:moveTo>
                  <a:pt x="183357" y="17285"/>
                </a:moveTo>
                <a:lnTo>
                  <a:pt x="183652" y="17874"/>
                </a:lnTo>
                <a:lnTo>
                  <a:pt x="183108" y="18168"/>
                </a:lnTo>
                <a:cubicBezTo>
                  <a:pt x="183017" y="17987"/>
                  <a:pt x="182904" y="17783"/>
                  <a:pt x="182813" y="17557"/>
                </a:cubicBezTo>
                <a:lnTo>
                  <a:pt x="183357" y="17285"/>
                </a:lnTo>
                <a:close/>
                <a:moveTo>
                  <a:pt x="218017" y="17330"/>
                </a:moveTo>
                <a:lnTo>
                  <a:pt x="218311" y="17874"/>
                </a:lnTo>
                <a:lnTo>
                  <a:pt x="217768" y="18168"/>
                </a:lnTo>
                <a:lnTo>
                  <a:pt x="217451" y="17602"/>
                </a:lnTo>
                <a:lnTo>
                  <a:pt x="218017" y="17330"/>
                </a:lnTo>
                <a:close/>
                <a:moveTo>
                  <a:pt x="20570" y="17285"/>
                </a:moveTo>
                <a:lnTo>
                  <a:pt x="20864" y="17806"/>
                </a:lnTo>
                <a:lnTo>
                  <a:pt x="20253" y="18191"/>
                </a:lnTo>
                <a:lnTo>
                  <a:pt x="19981" y="17579"/>
                </a:lnTo>
                <a:lnTo>
                  <a:pt x="20570" y="17285"/>
                </a:lnTo>
                <a:close/>
                <a:moveTo>
                  <a:pt x="35612" y="17353"/>
                </a:moveTo>
                <a:lnTo>
                  <a:pt x="35906" y="17896"/>
                </a:lnTo>
                <a:lnTo>
                  <a:pt x="35340" y="18191"/>
                </a:lnTo>
                <a:lnTo>
                  <a:pt x="35045" y="17625"/>
                </a:lnTo>
                <a:lnTo>
                  <a:pt x="35612" y="17353"/>
                </a:lnTo>
                <a:close/>
                <a:moveTo>
                  <a:pt x="15994" y="17375"/>
                </a:moveTo>
                <a:lnTo>
                  <a:pt x="16266" y="17942"/>
                </a:lnTo>
                <a:lnTo>
                  <a:pt x="15699" y="18214"/>
                </a:lnTo>
                <a:lnTo>
                  <a:pt x="15428" y="17670"/>
                </a:lnTo>
                <a:lnTo>
                  <a:pt x="15994" y="17375"/>
                </a:lnTo>
                <a:close/>
                <a:moveTo>
                  <a:pt x="89867" y="17353"/>
                </a:moveTo>
                <a:lnTo>
                  <a:pt x="90161" y="17942"/>
                </a:lnTo>
                <a:lnTo>
                  <a:pt x="89572" y="18214"/>
                </a:lnTo>
                <a:lnTo>
                  <a:pt x="89278" y="17625"/>
                </a:lnTo>
                <a:lnTo>
                  <a:pt x="89867" y="17353"/>
                </a:lnTo>
                <a:close/>
                <a:moveTo>
                  <a:pt x="272294" y="17330"/>
                </a:moveTo>
                <a:cubicBezTo>
                  <a:pt x="272385" y="17534"/>
                  <a:pt x="272498" y="17738"/>
                  <a:pt x="272589" y="17919"/>
                </a:cubicBezTo>
                <a:lnTo>
                  <a:pt x="271977" y="18214"/>
                </a:lnTo>
                <a:lnTo>
                  <a:pt x="271705" y="17625"/>
                </a:lnTo>
                <a:lnTo>
                  <a:pt x="272294" y="17330"/>
                </a:lnTo>
                <a:close/>
                <a:moveTo>
                  <a:pt x="70271" y="17398"/>
                </a:moveTo>
                <a:lnTo>
                  <a:pt x="70566" y="17942"/>
                </a:lnTo>
                <a:lnTo>
                  <a:pt x="70000" y="18236"/>
                </a:lnTo>
                <a:lnTo>
                  <a:pt x="69728" y="17670"/>
                </a:lnTo>
                <a:lnTo>
                  <a:pt x="70271" y="17398"/>
                </a:lnTo>
                <a:close/>
                <a:moveTo>
                  <a:pt x="144121" y="17375"/>
                </a:moveTo>
                <a:cubicBezTo>
                  <a:pt x="144212" y="17557"/>
                  <a:pt x="144303" y="17761"/>
                  <a:pt x="144393" y="17942"/>
                </a:cubicBezTo>
                <a:lnTo>
                  <a:pt x="143850" y="18236"/>
                </a:lnTo>
                <a:cubicBezTo>
                  <a:pt x="143759" y="18055"/>
                  <a:pt x="143646" y="17851"/>
                  <a:pt x="143555" y="17670"/>
                </a:cubicBezTo>
                <a:lnTo>
                  <a:pt x="144121" y="17375"/>
                </a:lnTo>
                <a:close/>
                <a:moveTo>
                  <a:pt x="198399" y="17353"/>
                </a:moveTo>
                <a:cubicBezTo>
                  <a:pt x="198490" y="17534"/>
                  <a:pt x="198580" y="17738"/>
                  <a:pt x="198694" y="17942"/>
                </a:cubicBezTo>
                <a:lnTo>
                  <a:pt x="198150" y="18236"/>
                </a:lnTo>
                <a:lnTo>
                  <a:pt x="197833" y="17670"/>
                </a:lnTo>
                <a:lnTo>
                  <a:pt x="198399" y="17353"/>
                </a:lnTo>
                <a:close/>
                <a:moveTo>
                  <a:pt x="252690" y="17403"/>
                </a:moveTo>
                <a:cubicBezTo>
                  <a:pt x="252778" y="17579"/>
                  <a:pt x="252886" y="17791"/>
                  <a:pt x="252994" y="17942"/>
                </a:cubicBezTo>
                <a:lnTo>
                  <a:pt x="252427" y="18236"/>
                </a:lnTo>
                <a:cubicBezTo>
                  <a:pt x="252337" y="18055"/>
                  <a:pt x="252246" y="17851"/>
                  <a:pt x="252156" y="17670"/>
                </a:cubicBezTo>
                <a:lnTo>
                  <a:pt x="252690" y="17403"/>
                </a:lnTo>
                <a:close/>
                <a:moveTo>
                  <a:pt x="124526" y="17398"/>
                </a:moveTo>
                <a:lnTo>
                  <a:pt x="124821" y="17987"/>
                </a:lnTo>
                <a:lnTo>
                  <a:pt x="124232" y="18259"/>
                </a:lnTo>
                <a:cubicBezTo>
                  <a:pt x="124141" y="18078"/>
                  <a:pt x="124051" y="17874"/>
                  <a:pt x="123937" y="17670"/>
                </a:cubicBezTo>
                <a:lnTo>
                  <a:pt x="124526" y="17398"/>
                </a:lnTo>
                <a:close/>
                <a:moveTo>
                  <a:pt x="159209" y="17443"/>
                </a:moveTo>
                <a:lnTo>
                  <a:pt x="159480" y="17987"/>
                </a:lnTo>
                <a:lnTo>
                  <a:pt x="158891" y="18259"/>
                </a:lnTo>
                <a:lnTo>
                  <a:pt x="158597" y="17715"/>
                </a:lnTo>
                <a:lnTo>
                  <a:pt x="159209" y="17443"/>
                </a:lnTo>
                <a:close/>
                <a:moveTo>
                  <a:pt x="50654" y="17466"/>
                </a:moveTo>
                <a:lnTo>
                  <a:pt x="50948" y="18010"/>
                </a:lnTo>
                <a:lnTo>
                  <a:pt x="50404" y="18282"/>
                </a:lnTo>
                <a:lnTo>
                  <a:pt x="50087" y="17738"/>
                </a:lnTo>
                <a:lnTo>
                  <a:pt x="50654" y="17466"/>
                </a:lnTo>
                <a:close/>
                <a:moveTo>
                  <a:pt x="104931" y="17443"/>
                </a:moveTo>
                <a:cubicBezTo>
                  <a:pt x="105022" y="17625"/>
                  <a:pt x="105112" y="17829"/>
                  <a:pt x="105203" y="18010"/>
                </a:cubicBezTo>
                <a:lnTo>
                  <a:pt x="104659" y="18282"/>
                </a:lnTo>
                <a:lnTo>
                  <a:pt x="104365" y="17738"/>
                </a:lnTo>
                <a:lnTo>
                  <a:pt x="104931" y="17443"/>
                </a:lnTo>
                <a:close/>
                <a:moveTo>
                  <a:pt x="178781" y="17398"/>
                </a:moveTo>
                <a:lnTo>
                  <a:pt x="179053" y="17987"/>
                </a:lnTo>
                <a:lnTo>
                  <a:pt x="178532" y="18282"/>
                </a:lnTo>
                <a:lnTo>
                  <a:pt x="178147" y="17670"/>
                </a:lnTo>
                <a:lnTo>
                  <a:pt x="178781" y="17398"/>
                </a:lnTo>
                <a:close/>
                <a:moveTo>
                  <a:pt x="233059" y="17443"/>
                </a:moveTo>
                <a:lnTo>
                  <a:pt x="233331" y="17987"/>
                </a:lnTo>
                <a:lnTo>
                  <a:pt x="232764" y="18282"/>
                </a:lnTo>
                <a:cubicBezTo>
                  <a:pt x="232696" y="18100"/>
                  <a:pt x="232583" y="17919"/>
                  <a:pt x="232492" y="17715"/>
                </a:cubicBezTo>
                <a:lnTo>
                  <a:pt x="233059" y="17443"/>
                </a:lnTo>
                <a:close/>
                <a:moveTo>
                  <a:pt x="31058" y="17443"/>
                </a:moveTo>
                <a:lnTo>
                  <a:pt x="31353" y="18032"/>
                </a:lnTo>
                <a:lnTo>
                  <a:pt x="30741" y="18327"/>
                </a:lnTo>
                <a:lnTo>
                  <a:pt x="30469" y="17738"/>
                </a:lnTo>
                <a:lnTo>
                  <a:pt x="31058" y="17443"/>
                </a:lnTo>
                <a:close/>
                <a:moveTo>
                  <a:pt x="193846" y="17466"/>
                </a:moveTo>
                <a:lnTo>
                  <a:pt x="194140" y="18032"/>
                </a:lnTo>
                <a:lnTo>
                  <a:pt x="193529" y="18327"/>
                </a:lnTo>
                <a:lnTo>
                  <a:pt x="193257" y="17783"/>
                </a:lnTo>
                <a:lnTo>
                  <a:pt x="193846" y="17466"/>
                </a:lnTo>
                <a:close/>
                <a:moveTo>
                  <a:pt x="213441" y="17421"/>
                </a:moveTo>
                <a:lnTo>
                  <a:pt x="213713" y="18032"/>
                </a:lnTo>
                <a:lnTo>
                  <a:pt x="213169" y="18327"/>
                </a:lnTo>
                <a:lnTo>
                  <a:pt x="212875" y="17715"/>
                </a:lnTo>
                <a:lnTo>
                  <a:pt x="213441" y="17421"/>
                </a:lnTo>
                <a:close/>
                <a:moveTo>
                  <a:pt x="267718" y="17466"/>
                </a:moveTo>
                <a:cubicBezTo>
                  <a:pt x="267809" y="17647"/>
                  <a:pt x="267922" y="17851"/>
                  <a:pt x="268013" y="18032"/>
                </a:cubicBezTo>
                <a:lnTo>
                  <a:pt x="267447" y="18327"/>
                </a:lnTo>
                <a:cubicBezTo>
                  <a:pt x="267356" y="18146"/>
                  <a:pt x="267265" y="17964"/>
                  <a:pt x="267152" y="17783"/>
                </a:cubicBezTo>
                <a:lnTo>
                  <a:pt x="267718" y="17466"/>
                </a:lnTo>
                <a:close/>
                <a:moveTo>
                  <a:pt x="11441" y="17489"/>
                </a:moveTo>
                <a:lnTo>
                  <a:pt x="11735" y="18055"/>
                </a:lnTo>
                <a:lnTo>
                  <a:pt x="11169" y="18350"/>
                </a:lnTo>
                <a:lnTo>
                  <a:pt x="10874" y="17783"/>
                </a:lnTo>
                <a:lnTo>
                  <a:pt x="11441" y="17489"/>
                </a:lnTo>
                <a:close/>
                <a:moveTo>
                  <a:pt x="85291" y="17489"/>
                </a:moveTo>
                <a:lnTo>
                  <a:pt x="85585" y="18055"/>
                </a:lnTo>
                <a:lnTo>
                  <a:pt x="85041" y="18350"/>
                </a:lnTo>
                <a:cubicBezTo>
                  <a:pt x="84951" y="18146"/>
                  <a:pt x="84838" y="17964"/>
                  <a:pt x="84724" y="17783"/>
                </a:cubicBezTo>
                <a:lnTo>
                  <a:pt x="85291" y="17489"/>
                </a:lnTo>
                <a:close/>
                <a:moveTo>
                  <a:pt x="139568" y="17489"/>
                </a:moveTo>
                <a:cubicBezTo>
                  <a:pt x="139659" y="17670"/>
                  <a:pt x="139772" y="17874"/>
                  <a:pt x="139863" y="18032"/>
                </a:cubicBezTo>
                <a:lnTo>
                  <a:pt x="139319" y="18350"/>
                </a:lnTo>
                <a:lnTo>
                  <a:pt x="139024" y="17783"/>
                </a:lnTo>
                <a:lnTo>
                  <a:pt x="139568" y="17489"/>
                </a:lnTo>
                <a:close/>
                <a:moveTo>
                  <a:pt x="46100" y="17534"/>
                </a:moveTo>
                <a:lnTo>
                  <a:pt x="46395" y="18100"/>
                </a:lnTo>
                <a:lnTo>
                  <a:pt x="45828" y="18372"/>
                </a:lnTo>
                <a:lnTo>
                  <a:pt x="45534" y="17829"/>
                </a:lnTo>
                <a:lnTo>
                  <a:pt x="46100" y="17534"/>
                </a:lnTo>
                <a:close/>
                <a:moveTo>
                  <a:pt x="65718" y="17489"/>
                </a:moveTo>
                <a:lnTo>
                  <a:pt x="65990" y="18078"/>
                </a:lnTo>
                <a:lnTo>
                  <a:pt x="65401" y="18372"/>
                </a:lnTo>
                <a:lnTo>
                  <a:pt x="65129" y="17783"/>
                </a:lnTo>
                <a:lnTo>
                  <a:pt x="65718" y="17489"/>
                </a:lnTo>
                <a:close/>
                <a:moveTo>
                  <a:pt x="100378" y="17557"/>
                </a:moveTo>
                <a:lnTo>
                  <a:pt x="100672" y="18100"/>
                </a:lnTo>
                <a:lnTo>
                  <a:pt x="100061" y="18372"/>
                </a:lnTo>
                <a:lnTo>
                  <a:pt x="99789" y="17829"/>
                </a:lnTo>
                <a:lnTo>
                  <a:pt x="100378" y="17557"/>
                </a:lnTo>
                <a:close/>
                <a:moveTo>
                  <a:pt x="174228" y="17534"/>
                </a:moveTo>
                <a:cubicBezTo>
                  <a:pt x="174318" y="17693"/>
                  <a:pt x="174432" y="17896"/>
                  <a:pt x="174522" y="18078"/>
                </a:cubicBezTo>
                <a:lnTo>
                  <a:pt x="173956" y="18372"/>
                </a:lnTo>
                <a:cubicBezTo>
                  <a:pt x="173865" y="18214"/>
                  <a:pt x="173775" y="18010"/>
                  <a:pt x="173662" y="17806"/>
                </a:cubicBezTo>
                <a:lnTo>
                  <a:pt x="174228" y="17534"/>
                </a:lnTo>
                <a:close/>
                <a:moveTo>
                  <a:pt x="228505" y="17557"/>
                </a:moveTo>
                <a:lnTo>
                  <a:pt x="228800" y="18100"/>
                </a:lnTo>
                <a:lnTo>
                  <a:pt x="228188" y="18372"/>
                </a:lnTo>
                <a:lnTo>
                  <a:pt x="227916" y="17829"/>
                </a:lnTo>
                <a:lnTo>
                  <a:pt x="228505" y="17557"/>
                </a:lnTo>
                <a:close/>
                <a:moveTo>
                  <a:pt x="248078" y="17489"/>
                </a:moveTo>
                <a:lnTo>
                  <a:pt x="248372" y="18100"/>
                </a:lnTo>
                <a:lnTo>
                  <a:pt x="247829" y="18372"/>
                </a:lnTo>
                <a:lnTo>
                  <a:pt x="247557" y="17783"/>
                </a:lnTo>
                <a:lnTo>
                  <a:pt x="248078" y="17489"/>
                </a:lnTo>
                <a:close/>
                <a:moveTo>
                  <a:pt x="119950" y="17534"/>
                </a:moveTo>
                <a:lnTo>
                  <a:pt x="120245" y="18100"/>
                </a:lnTo>
                <a:lnTo>
                  <a:pt x="119678" y="18395"/>
                </a:lnTo>
                <a:lnTo>
                  <a:pt x="119407" y="17829"/>
                </a:lnTo>
                <a:lnTo>
                  <a:pt x="119950" y="17534"/>
                </a:lnTo>
                <a:close/>
                <a:moveTo>
                  <a:pt x="26505" y="17579"/>
                </a:moveTo>
                <a:lnTo>
                  <a:pt x="26777" y="18146"/>
                </a:lnTo>
                <a:lnTo>
                  <a:pt x="26211" y="18418"/>
                </a:lnTo>
                <a:lnTo>
                  <a:pt x="25939" y="17874"/>
                </a:lnTo>
                <a:lnTo>
                  <a:pt x="26505" y="17579"/>
                </a:lnTo>
                <a:close/>
                <a:moveTo>
                  <a:pt x="135037" y="17602"/>
                </a:moveTo>
                <a:lnTo>
                  <a:pt x="135332" y="18146"/>
                </a:lnTo>
                <a:lnTo>
                  <a:pt x="134720" y="18418"/>
                </a:lnTo>
                <a:cubicBezTo>
                  <a:pt x="134630" y="18259"/>
                  <a:pt x="134539" y="18055"/>
                  <a:pt x="134448" y="17874"/>
                </a:cubicBezTo>
                <a:lnTo>
                  <a:pt x="135037" y="17602"/>
                </a:lnTo>
                <a:close/>
                <a:moveTo>
                  <a:pt x="154610" y="17534"/>
                </a:moveTo>
                <a:cubicBezTo>
                  <a:pt x="154678" y="17715"/>
                  <a:pt x="154791" y="17942"/>
                  <a:pt x="154882" y="18146"/>
                </a:cubicBezTo>
                <a:lnTo>
                  <a:pt x="154338" y="18418"/>
                </a:lnTo>
                <a:lnTo>
                  <a:pt x="154066" y="17829"/>
                </a:lnTo>
                <a:lnTo>
                  <a:pt x="154610" y="17534"/>
                </a:lnTo>
                <a:close/>
                <a:moveTo>
                  <a:pt x="208910" y="17579"/>
                </a:moveTo>
                <a:lnTo>
                  <a:pt x="209182" y="18146"/>
                </a:lnTo>
                <a:lnTo>
                  <a:pt x="208638" y="18418"/>
                </a:lnTo>
                <a:lnTo>
                  <a:pt x="208344" y="17896"/>
                </a:lnTo>
                <a:lnTo>
                  <a:pt x="208910" y="17579"/>
                </a:lnTo>
                <a:close/>
                <a:moveTo>
                  <a:pt x="263188" y="17579"/>
                </a:moveTo>
                <a:cubicBezTo>
                  <a:pt x="263278" y="17761"/>
                  <a:pt x="263369" y="17964"/>
                  <a:pt x="263460" y="18123"/>
                </a:cubicBezTo>
                <a:lnTo>
                  <a:pt x="262871" y="18418"/>
                </a:lnTo>
                <a:lnTo>
                  <a:pt x="262576" y="17896"/>
                </a:lnTo>
                <a:lnTo>
                  <a:pt x="263188" y="17579"/>
                </a:lnTo>
                <a:close/>
                <a:moveTo>
                  <a:pt x="80760" y="17579"/>
                </a:moveTo>
                <a:lnTo>
                  <a:pt x="81054" y="18146"/>
                </a:lnTo>
                <a:lnTo>
                  <a:pt x="80488" y="18440"/>
                </a:lnTo>
                <a:lnTo>
                  <a:pt x="80194" y="17874"/>
                </a:lnTo>
                <a:lnTo>
                  <a:pt x="80760" y="17579"/>
                </a:lnTo>
                <a:close/>
                <a:moveTo>
                  <a:pt x="6865" y="17511"/>
                </a:moveTo>
                <a:lnTo>
                  <a:pt x="7159" y="18191"/>
                </a:lnTo>
                <a:lnTo>
                  <a:pt x="6593" y="18463"/>
                </a:lnTo>
                <a:lnTo>
                  <a:pt x="6276" y="17874"/>
                </a:lnTo>
                <a:lnTo>
                  <a:pt x="6865" y="17511"/>
                </a:lnTo>
                <a:close/>
                <a:moveTo>
                  <a:pt x="61142" y="17647"/>
                </a:moveTo>
                <a:lnTo>
                  <a:pt x="61414" y="18191"/>
                </a:lnTo>
                <a:lnTo>
                  <a:pt x="60893" y="18463"/>
                </a:lnTo>
                <a:lnTo>
                  <a:pt x="60598" y="17919"/>
                </a:lnTo>
                <a:lnTo>
                  <a:pt x="61142" y="17647"/>
                </a:lnTo>
                <a:close/>
                <a:moveTo>
                  <a:pt x="189247" y="17579"/>
                </a:moveTo>
                <a:cubicBezTo>
                  <a:pt x="189338" y="17761"/>
                  <a:pt x="189428" y="17987"/>
                  <a:pt x="189542" y="18191"/>
                </a:cubicBezTo>
                <a:lnTo>
                  <a:pt x="188998" y="18463"/>
                </a:lnTo>
                <a:lnTo>
                  <a:pt x="188703" y="17874"/>
                </a:lnTo>
                <a:lnTo>
                  <a:pt x="189247" y="17579"/>
                </a:lnTo>
                <a:close/>
                <a:moveTo>
                  <a:pt x="41592" y="17557"/>
                </a:moveTo>
                <a:cubicBezTo>
                  <a:pt x="41570" y="17829"/>
                  <a:pt x="41728" y="18078"/>
                  <a:pt x="41977" y="18214"/>
                </a:cubicBezTo>
                <a:lnTo>
                  <a:pt x="41252" y="18485"/>
                </a:lnTo>
                <a:lnTo>
                  <a:pt x="40958" y="17919"/>
                </a:lnTo>
                <a:lnTo>
                  <a:pt x="41592" y="17557"/>
                </a:lnTo>
                <a:close/>
                <a:moveTo>
                  <a:pt x="169720" y="17647"/>
                </a:moveTo>
                <a:lnTo>
                  <a:pt x="169992" y="18168"/>
                </a:lnTo>
                <a:lnTo>
                  <a:pt x="169403" y="18485"/>
                </a:lnTo>
                <a:cubicBezTo>
                  <a:pt x="169312" y="18304"/>
                  <a:pt x="169199" y="18100"/>
                  <a:pt x="169108" y="17942"/>
                </a:cubicBezTo>
                <a:lnTo>
                  <a:pt x="169720" y="17647"/>
                </a:lnTo>
                <a:close/>
                <a:moveTo>
                  <a:pt x="115420" y="17625"/>
                </a:moveTo>
                <a:cubicBezTo>
                  <a:pt x="115510" y="17806"/>
                  <a:pt x="115623" y="18010"/>
                  <a:pt x="115691" y="18191"/>
                </a:cubicBezTo>
                <a:lnTo>
                  <a:pt x="115148" y="18508"/>
                </a:lnTo>
                <a:lnTo>
                  <a:pt x="114853" y="17942"/>
                </a:lnTo>
                <a:lnTo>
                  <a:pt x="115397" y="17647"/>
                </a:lnTo>
                <a:lnTo>
                  <a:pt x="115420" y="17625"/>
                </a:lnTo>
                <a:close/>
                <a:moveTo>
                  <a:pt x="223907" y="17647"/>
                </a:moveTo>
                <a:lnTo>
                  <a:pt x="224292" y="18236"/>
                </a:lnTo>
                <a:lnTo>
                  <a:pt x="223658" y="18508"/>
                </a:lnTo>
                <a:lnTo>
                  <a:pt x="223386" y="17919"/>
                </a:lnTo>
                <a:lnTo>
                  <a:pt x="223907" y="17647"/>
                </a:lnTo>
                <a:close/>
                <a:moveTo>
                  <a:pt x="243547" y="17647"/>
                </a:moveTo>
                <a:cubicBezTo>
                  <a:pt x="243638" y="17829"/>
                  <a:pt x="243751" y="18032"/>
                  <a:pt x="243842" y="18191"/>
                </a:cubicBezTo>
                <a:lnTo>
                  <a:pt x="243298" y="18508"/>
                </a:lnTo>
                <a:lnTo>
                  <a:pt x="243298" y="18485"/>
                </a:lnTo>
                <a:cubicBezTo>
                  <a:pt x="243207" y="18304"/>
                  <a:pt x="243094" y="18100"/>
                  <a:pt x="243004" y="17942"/>
                </a:cubicBezTo>
                <a:lnTo>
                  <a:pt x="243547" y="17647"/>
                </a:lnTo>
                <a:close/>
                <a:moveTo>
                  <a:pt x="76207" y="17625"/>
                </a:moveTo>
                <a:lnTo>
                  <a:pt x="76501" y="18236"/>
                </a:lnTo>
                <a:lnTo>
                  <a:pt x="75912" y="18531"/>
                </a:lnTo>
                <a:lnTo>
                  <a:pt x="75618" y="17987"/>
                </a:lnTo>
                <a:lnTo>
                  <a:pt x="76207" y="17625"/>
                </a:lnTo>
                <a:close/>
                <a:moveTo>
                  <a:pt x="95802" y="17647"/>
                </a:moveTo>
                <a:lnTo>
                  <a:pt x="96074" y="18236"/>
                </a:lnTo>
                <a:lnTo>
                  <a:pt x="95530" y="18531"/>
                </a:lnTo>
                <a:lnTo>
                  <a:pt x="95258" y="17919"/>
                </a:lnTo>
                <a:lnTo>
                  <a:pt x="95802" y="17647"/>
                </a:lnTo>
                <a:close/>
                <a:moveTo>
                  <a:pt x="150079" y="17693"/>
                </a:moveTo>
                <a:lnTo>
                  <a:pt x="150351" y="18236"/>
                </a:lnTo>
                <a:lnTo>
                  <a:pt x="149807" y="18531"/>
                </a:lnTo>
                <a:cubicBezTo>
                  <a:pt x="149717" y="18350"/>
                  <a:pt x="149604" y="18146"/>
                  <a:pt x="149536" y="17987"/>
                </a:cubicBezTo>
                <a:lnTo>
                  <a:pt x="150079" y="17693"/>
                </a:lnTo>
                <a:close/>
                <a:moveTo>
                  <a:pt x="204380" y="17670"/>
                </a:moveTo>
                <a:lnTo>
                  <a:pt x="204651" y="18236"/>
                </a:lnTo>
                <a:lnTo>
                  <a:pt x="204040" y="18531"/>
                </a:lnTo>
                <a:cubicBezTo>
                  <a:pt x="203949" y="18350"/>
                  <a:pt x="203836" y="18146"/>
                  <a:pt x="203745" y="17987"/>
                </a:cubicBezTo>
                <a:lnTo>
                  <a:pt x="204380" y="17670"/>
                </a:lnTo>
                <a:close/>
                <a:moveTo>
                  <a:pt x="258589" y="17693"/>
                </a:moveTo>
                <a:cubicBezTo>
                  <a:pt x="258680" y="17851"/>
                  <a:pt x="258770" y="18055"/>
                  <a:pt x="258884" y="18236"/>
                </a:cubicBezTo>
                <a:lnTo>
                  <a:pt x="258317" y="18531"/>
                </a:lnTo>
                <a:lnTo>
                  <a:pt x="258023" y="17964"/>
                </a:lnTo>
                <a:lnTo>
                  <a:pt x="258589" y="17693"/>
                </a:lnTo>
                <a:close/>
                <a:moveTo>
                  <a:pt x="278230" y="17647"/>
                </a:moveTo>
                <a:lnTo>
                  <a:pt x="278501" y="18236"/>
                </a:lnTo>
                <a:cubicBezTo>
                  <a:pt x="278320" y="18350"/>
                  <a:pt x="278139" y="18440"/>
                  <a:pt x="277958" y="18531"/>
                </a:cubicBezTo>
                <a:lnTo>
                  <a:pt x="277686" y="17919"/>
                </a:lnTo>
                <a:lnTo>
                  <a:pt x="278230" y="17647"/>
                </a:lnTo>
                <a:close/>
                <a:moveTo>
                  <a:pt x="21929" y="17693"/>
                </a:moveTo>
                <a:lnTo>
                  <a:pt x="22224" y="18259"/>
                </a:lnTo>
                <a:lnTo>
                  <a:pt x="21657" y="18553"/>
                </a:lnTo>
                <a:lnTo>
                  <a:pt x="21363" y="17987"/>
                </a:lnTo>
                <a:lnTo>
                  <a:pt x="21929" y="17693"/>
                </a:lnTo>
                <a:close/>
                <a:moveTo>
                  <a:pt x="2311" y="17761"/>
                </a:moveTo>
                <a:lnTo>
                  <a:pt x="2606" y="18304"/>
                </a:lnTo>
                <a:lnTo>
                  <a:pt x="2062" y="18576"/>
                </a:lnTo>
                <a:lnTo>
                  <a:pt x="1767" y="18032"/>
                </a:lnTo>
                <a:lnTo>
                  <a:pt x="2311" y="17761"/>
                </a:lnTo>
                <a:close/>
                <a:moveTo>
                  <a:pt x="110866" y="17670"/>
                </a:moveTo>
                <a:cubicBezTo>
                  <a:pt x="110957" y="17851"/>
                  <a:pt x="111070" y="18078"/>
                  <a:pt x="111161" y="18304"/>
                </a:cubicBezTo>
                <a:lnTo>
                  <a:pt x="110572" y="18576"/>
                </a:lnTo>
                <a:lnTo>
                  <a:pt x="110277" y="18055"/>
                </a:lnTo>
                <a:lnTo>
                  <a:pt x="110866" y="17670"/>
                </a:lnTo>
                <a:close/>
                <a:moveTo>
                  <a:pt x="130439" y="17693"/>
                </a:moveTo>
                <a:lnTo>
                  <a:pt x="130733" y="18304"/>
                </a:lnTo>
                <a:lnTo>
                  <a:pt x="130212" y="18576"/>
                </a:lnTo>
                <a:cubicBezTo>
                  <a:pt x="130099" y="18372"/>
                  <a:pt x="129986" y="18168"/>
                  <a:pt x="129895" y="17987"/>
                </a:cubicBezTo>
                <a:lnTo>
                  <a:pt x="130439" y="17693"/>
                </a:lnTo>
                <a:close/>
                <a:moveTo>
                  <a:pt x="184739" y="17738"/>
                </a:moveTo>
                <a:cubicBezTo>
                  <a:pt x="184807" y="17896"/>
                  <a:pt x="184920" y="18100"/>
                  <a:pt x="185011" y="18304"/>
                </a:cubicBezTo>
                <a:lnTo>
                  <a:pt x="184467" y="18576"/>
                </a:lnTo>
                <a:cubicBezTo>
                  <a:pt x="184377" y="18395"/>
                  <a:pt x="184263" y="18214"/>
                  <a:pt x="184173" y="18010"/>
                </a:cubicBezTo>
                <a:lnTo>
                  <a:pt x="184739" y="17738"/>
                </a:lnTo>
                <a:close/>
                <a:moveTo>
                  <a:pt x="239017" y="17761"/>
                </a:moveTo>
                <a:lnTo>
                  <a:pt x="239311" y="18304"/>
                </a:lnTo>
                <a:lnTo>
                  <a:pt x="238699" y="18576"/>
                </a:lnTo>
                <a:lnTo>
                  <a:pt x="238405" y="18032"/>
                </a:lnTo>
                <a:lnTo>
                  <a:pt x="239017" y="17761"/>
                </a:lnTo>
                <a:close/>
                <a:moveTo>
                  <a:pt x="36971" y="17738"/>
                </a:moveTo>
                <a:lnTo>
                  <a:pt x="37265" y="18350"/>
                </a:lnTo>
                <a:lnTo>
                  <a:pt x="36699" y="18621"/>
                </a:lnTo>
                <a:lnTo>
                  <a:pt x="36427" y="18032"/>
                </a:lnTo>
                <a:lnTo>
                  <a:pt x="36971" y="17738"/>
                </a:lnTo>
                <a:close/>
                <a:moveTo>
                  <a:pt x="145526" y="17715"/>
                </a:moveTo>
                <a:lnTo>
                  <a:pt x="145798" y="18350"/>
                </a:lnTo>
                <a:lnTo>
                  <a:pt x="145209" y="18621"/>
                </a:lnTo>
                <a:lnTo>
                  <a:pt x="144937" y="18100"/>
                </a:lnTo>
                <a:lnTo>
                  <a:pt x="145526" y="17715"/>
                </a:lnTo>
                <a:close/>
                <a:moveTo>
                  <a:pt x="165099" y="17738"/>
                </a:moveTo>
                <a:lnTo>
                  <a:pt x="165484" y="18350"/>
                </a:lnTo>
                <a:lnTo>
                  <a:pt x="164872" y="18621"/>
                </a:lnTo>
                <a:cubicBezTo>
                  <a:pt x="164759" y="18440"/>
                  <a:pt x="164645" y="18214"/>
                  <a:pt x="164555" y="18032"/>
                </a:cubicBezTo>
                <a:lnTo>
                  <a:pt x="165099" y="17738"/>
                </a:lnTo>
                <a:close/>
                <a:moveTo>
                  <a:pt x="273699" y="17806"/>
                </a:moveTo>
                <a:lnTo>
                  <a:pt x="273971" y="18327"/>
                </a:lnTo>
                <a:lnTo>
                  <a:pt x="273382" y="18621"/>
                </a:lnTo>
                <a:lnTo>
                  <a:pt x="273087" y="18078"/>
                </a:lnTo>
                <a:lnTo>
                  <a:pt x="273699" y="17806"/>
                </a:lnTo>
                <a:close/>
                <a:moveTo>
                  <a:pt x="17353" y="17783"/>
                </a:moveTo>
                <a:lnTo>
                  <a:pt x="17648" y="18350"/>
                </a:lnTo>
                <a:lnTo>
                  <a:pt x="17081" y="18644"/>
                </a:lnTo>
                <a:lnTo>
                  <a:pt x="16787" y="18078"/>
                </a:lnTo>
                <a:lnTo>
                  <a:pt x="17353" y="17783"/>
                </a:lnTo>
                <a:close/>
                <a:moveTo>
                  <a:pt x="56589" y="17738"/>
                </a:moveTo>
                <a:lnTo>
                  <a:pt x="56883" y="18282"/>
                </a:lnTo>
                <a:lnTo>
                  <a:pt x="56294" y="18644"/>
                </a:lnTo>
                <a:cubicBezTo>
                  <a:pt x="56204" y="18463"/>
                  <a:pt x="56090" y="18236"/>
                  <a:pt x="56000" y="18032"/>
                </a:cubicBezTo>
                <a:lnTo>
                  <a:pt x="56589" y="17738"/>
                </a:lnTo>
                <a:close/>
                <a:moveTo>
                  <a:pt x="199781" y="17806"/>
                </a:moveTo>
                <a:lnTo>
                  <a:pt x="200075" y="18372"/>
                </a:lnTo>
                <a:lnTo>
                  <a:pt x="199509" y="18644"/>
                </a:lnTo>
                <a:lnTo>
                  <a:pt x="199215" y="18078"/>
                </a:lnTo>
                <a:lnTo>
                  <a:pt x="199781" y="17806"/>
                </a:lnTo>
                <a:close/>
                <a:moveTo>
                  <a:pt x="219399" y="17761"/>
                </a:moveTo>
                <a:lnTo>
                  <a:pt x="219671" y="18350"/>
                </a:lnTo>
                <a:lnTo>
                  <a:pt x="219127" y="18644"/>
                </a:lnTo>
                <a:cubicBezTo>
                  <a:pt x="219059" y="18463"/>
                  <a:pt x="218946" y="18236"/>
                  <a:pt x="218855" y="18032"/>
                </a:cubicBezTo>
                <a:lnTo>
                  <a:pt x="219399" y="17761"/>
                </a:lnTo>
                <a:close/>
                <a:moveTo>
                  <a:pt x="52013" y="17851"/>
                </a:moveTo>
                <a:lnTo>
                  <a:pt x="52285" y="18395"/>
                </a:lnTo>
                <a:lnTo>
                  <a:pt x="51718" y="18667"/>
                </a:lnTo>
                <a:lnTo>
                  <a:pt x="51446" y="18123"/>
                </a:lnTo>
                <a:lnTo>
                  <a:pt x="52013" y="17851"/>
                </a:lnTo>
                <a:close/>
                <a:moveTo>
                  <a:pt x="71631" y="17806"/>
                </a:moveTo>
                <a:lnTo>
                  <a:pt x="71925" y="18395"/>
                </a:lnTo>
                <a:lnTo>
                  <a:pt x="71381" y="18689"/>
                </a:lnTo>
                <a:lnTo>
                  <a:pt x="71087" y="18078"/>
                </a:lnTo>
                <a:lnTo>
                  <a:pt x="71631" y="17806"/>
                </a:lnTo>
                <a:close/>
                <a:moveTo>
                  <a:pt x="91248" y="17806"/>
                </a:moveTo>
                <a:lnTo>
                  <a:pt x="91543" y="18327"/>
                </a:lnTo>
                <a:lnTo>
                  <a:pt x="90954" y="18689"/>
                </a:lnTo>
                <a:lnTo>
                  <a:pt x="90659" y="18078"/>
                </a:lnTo>
                <a:lnTo>
                  <a:pt x="91248" y="17806"/>
                </a:lnTo>
                <a:close/>
                <a:moveTo>
                  <a:pt x="180186" y="17783"/>
                </a:moveTo>
                <a:lnTo>
                  <a:pt x="180480" y="18395"/>
                </a:lnTo>
                <a:lnTo>
                  <a:pt x="179891" y="18689"/>
                </a:lnTo>
                <a:cubicBezTo>
                  <a:pt x="179801" y="18531"/>
                  <a:pt x="179687" y="18327"/>
                  <a:pt x="179597" y="18146"/>
                </a:cubicBezTo>
                <a:lnTo>
                  <a:pt x="180186" y="17783"/>
                </a:lnTo>
                <a:close/>
                <a:moveTo>
                  <a:pt x="234441" y="17829"/>
                </a:moveTo>
                <a:lnTo>
                  <a:pt x="234735" y="18395"/>
                </a:lnTo>
                <a:lnTo>
                  <a:pt x="234169" y="18689"/>
                </a:lnTo>
                <a:lnTo>
                  <a:pt x="233874" y="18146"/>
                </a:lnTo>
                <a:lnTo>
                  <a:pt x="234441" y="17829"/>
                </a:lnTo>
                <a:close/>
                <a:moveTo>
                  <a:pt x="254058" y="17806"/>
                </a:moveTo>
                <a:lnTo>
                  <a:pt x="254330" y="18395"/>
                </a:lnTo>
                <a:lnTo>
                  <a:pt x="253809" y="18689"/>
                </a:lnTo>
                <a:lnTo>
                  <a:pt x="253515" y="18078"/>
                </a:lnTo>
                <a:lnTo>
                  <a:pt x="254058" y="17806"/>
                </a:lnTo>
                <a:close/>
                <a:moveTo>
                  <a:pt x="32440" y="17896"/>
                </a:moveTo>
                <a:lnTo>
                  <a:pt x="32735" y="18440"/>
                </a:lnTo>
                <a:lnTo>
                  <a:pt x="32123" y="18712"/>
                </a:lnTo>
                <a:lnTo>
                  <a:pt x="31829" y="18191"/>
                </a:lnTo>
                <a:lnTo>
                  <a:pt x="32440" y="17896"/>
                </a:lnTo>
                <a:close/>
                <a:moveTo>
                  <a:pt x="86672" y="17896"/>
                </a:moveTo>
                <a:lnTo>
                  <a:pt x="86967" y="18440"/>
                </a:lnTo>
                <a:lnTo>
                  <a:pt x="86423" y="18735"/>
                </a:lnTo>
                <a:lnTo>
                  <a:pt x="86129" y="18191"/>
                </a:lnTo>
                <a:lnTo>
                  <a:pt x="86672" y="17896"/>
                </a:lnTo>
                <a:close/>
                <a:moveTo>
                  <a:pt x="106268" y="17851"/>
                </a:moveTo>
                <a:lnTo>
                  <a:pt x="106653" y="18440"/>
                </a:lnTo>
                <a:lnTo>
                  <a:pt x="106018" y="18735"/>
                </a:lnTo>
                <a:cubicBezTo>
                  <a:pt x="105950" y="18553"/>
                  <a:pt x="105837" y="18350"/>
                  <a:pt x="105747" y="18146"/>
                </a:cubicBezTo>
                <a:lnTo>
                  <a:pt x="106268" y="17851"/>
                </a:lnTo>
                <a:close/>
                <a:moveTo>
                  <a:pt x="140950" y="17896"/>
                </a:moveTo>
                <a:lnTo>
                  <a:pt x="141244" y="18440"/>
                </a:lnTo>
                <a:lnTo>
                  <a:pt x="140678" y="18735"/>
                </a:lnTo>
                <a:lnTo>
                  <a:pt x="140406" y="18168"/>
                </a:lnTo>
                <a:lnTo>
                  <a:pt x="140950" y="17896"/>
                </a:lnTo>
                <a:close/>
                <a:moveTo>
                  <a:pt x="214845" y="17806"/>
                </a:moveTo>
                <a:cubicBezTo>
                  <a:pt x="214936" y="18010"/>
                  <a:pt x="215049" y="18236"/>
                  <a:pt x="215140" y="18440"/>
                </a:cubicBezTo>
                <a:lnTo>
                  <a:pt x="214551" y="18735"/>
                </a:lnTo>
                <a:cubicBezTo>
                  <a:pt x="214460" y="18553"/>
                  <a:pt x="214347" y="18372"/>
                  <a:pt x="214256" y="18191"/>
                </a:cubicBezTo>
                <a:lnTo>
                  <a:pt x="214845" y="17806"/>
                </a:lnTo>
                <a:close/>
                <a:moveTo>
                  <a:pt x="269100" y="17896"/>
                </a:moveTo>
                <a:lnTo>
                  <a:pt x="269372" y="18463"/>
                </a:lnTo>
                <a:lnTo>
                  <a:pt x="268806" y="18735"/>
                </a:lnTo>
                <a:cubicBezTo>
                  <a:pt x="268738" y="18576"/>
                  <a:pt x="268625" y="18372"/>
                  <a:pt x="268534" y="18191"/>
                </a:cubicBezTo>
                <a:lnTo>
                  <a:pt x="269100" y="17896"/>
                </a:lnTo>
                <a:close/>
                <a:moveTo>
                  <a:pt x="125908" y="17851"/>
                </a:moveTo>
                <a:lnTo>
                  <a:pt x="126203" y="18395"/>
                </a:lnTo>
                <a:lnTo>
                  <a:pt x="125614" y="18757"/>
                </a:lnTo>
                <a:lnTo>
                  <a:pt x="125319" y="18146"/>
                </a:lnTo>
                <a:lnTo>
                  <a:pt x="125908" y="17851"/>
                </a:lnTo>
                <a:close/>
                <a:moveTo>
                  <a:pt x="12822" y="17896"/>
                </a:moveTo>
                <a:lnTo>
                  <a:pt x="13094" y="18508"/>
                </a:lnTo>
                <a:lnTo>
                  <a:pt x="12573" y="18780"/>
                </a:lnTo>
                <a:lnTo>
                  <a:pt x="12279" y="18191"/>
                </a:lnTo>
                <a:lnTo>
                  <a:pt x="12822" y="17896"/>
                </a:lnTo>
                <a:close/>
                <a:moveTo>
                  <a:pt x="67100" y="17942"/>
                </a:moveTo>
                <a:lnTo>
                  <a:pt x="67372" y="18485"/>
                </a:lnTo>
                <a:lnTo>
                  <a:pt x="66783" y="18780"/>
                </a:lnTo>
                <a:cubicBezTo>
                  <a:pt x="66692" y="18599"/>
                  <a:pt x="66579" y="18395"/>
                  <a:pt x="66488" y="18236"/>
                </a:cubicBezTo>
                <a:lnTo>
                  <a:pt x="67100" y="17942"/>
                </a:lnTo>
                <a:close/>
                <a:moveTo>
                  <a:pt x="175610" y="17942"/>
                </a:moveTo>
                <a:cubicBezTo>
                  <a:pt x="175700" y="18123"/>
                  <a:pt x="175814" y="18327"/>
                  <a:pt x="175904" y="18485"/>
                </a:cubicBezTo>
                <a:lnTo>
                  <a:pt x="175361" y="18780"/>
                </a:lnTo>
                <a:cubicBezTo>
                  <a:pt x="175247" y="18599"/>
                  <a:pt x="175157" y="18418"/>
                  <a:pt x="175066" y="18236"/>
                </a:cubicBezTo>
                <a:lnTo>
                  <a:pt x="175610" y="17942"/>
                </a:lnTo>
                <a:close/>
                <a:moveTo>
                  <a:pt x="249505" y="17874"/>
                </a:moveTo>
                <a:cubicBezTo>
                  <a:pt x="249596" y="18055"/>
                  <a:pt x="249686" y="18282"/>
                  <a:pt x="249800" y="18508"/>
                </a:cubicBezTo>
                <a:lnTo>
                  <a:pt x="249211" y="18780"/>
                </a:lnTo>
                <a:lnTo>
                  <a:pt x="248916" y="18259"/>
                </a:lnTo>
                <a:lnTo>
                  <a:pt x="249505" y="17874"/>
                </a:lnTo>
                <a:close/>
                <a:moveTo>
                  <a:pt x="121355" y="17942"/>
                </a:moveTo>
                <a:cubicBezTo>
                  <a:pt x="121423" y="18123"/>
                  <a:pt x="121536" y="18304"/>
                  <a:pt x="121627" y="18485"/>
                </a:cubicBezTo>
                <a:lnTo>
                  <a:pt x="121060" y="18803"/>
                </a:lnTo>
                <a:lnTo>
                  <a:pt x="120788" y="18236"/>
                </a:lnTo>
                <a:lnTo>
                  <a:pt x="121355" y="17942"/>
                </a:lnTo>
                <a:close/>
                <a:moveTo>
                  <a:pt x="160568" y="17851"/>
                </a:moveTo>
                <a:lnTo>
                  <a:pt x="160862" y="18440"/>
                </a:lnTo>
                <a:lnTo>
                  <a:pt x="160273" y="18803"/>
                </a:lnTo>
                <a:cubicBezTo>
                  <a:pt x="160183" y="18621"/>
                  <a:pt x="160092" y="18372"/>
                  <a:pt x="160002" y="18123"/>
                </a:cubicBezTo>
                <a:lnTo>
                  <a:pt x="160568" y="17851"/>
                </a:lnTo>
                <a:close/>
                <a:moveTo>
                  <a:pt x="47459" y="17942"/>
                </a:moveTo>
                <a:lnTo>
                  <a:pt x="47822" y="18531"/>
                </a:lnTo>
                <a:lnTo>
                  <a:pt x="47210" y="18825"/>
                </a:lnTo>
                <a:lnTo>
                  <a:pt x="46938" y="18236"/>
                </a:lnTo>
                <a:lnTo>
                  <a:pt x="47459" y="17942"/>
                </a:lnTo>
                <a:close/>
                <a:moveTo>
                  <a:pt x="101737" y="17942"/>
                </a:moveTo>
                <a:cubicBezTo>
                  <a:pt x="101828" y="18146"/>
                  <a:pt x="101941" y="18350"/>
                  <a:pt x="102031" y="18553"/>
                </a:cubicBezTo>
                <a:lnTo>
                  <a:pt x="101442" y="18825"/>
                </a:lnTo>
                <a:lnTo>
                  <a:pt x="101148" y="18236"/>
                </a:lnTo>
                <a:lnTo>
                  <a:pt x="101737" y="17942"/>
                </a:lnTo>
                <a:close/>
                <a:moveTo>
                  <a:pt x="210269" y="17987"/>
                </a:moveTo>
                <a:lnTo>
                  <a:pt x="210564" y="18553"/>
                </a:lnTo>
                <a:lnTo>
                  <a:pt x="209998" y="18825"/>
                </a:lnTo>
                <a:cubicBezTo>
                  <a:pt x="209907" y="18667"/>
                  <a:pt x="209794" y="18463"/>
                  <a:pt x="209703" y="18282"/>
                </a:cubicBezTo>
                <a:lnTo>
                  <a:pt x="210269" y="17987"/>
                </a:lnTo>
                <a:close/>
                <a:moveTo>
                  <a:pt x="27864" y="17987"/>
                </a:moveTo>
                <a:lnTo>
                  <a:pt x="28136" y="18553"/>
                </a:lnTo>
                <a:lnTo>
                  <a:pt x="27592" y="18848"/>
                </a:lnTo>
                <a:lnTo>
                  <a:pt x="27298" y="18304"/>
                </a:lnTo>
                <a:lnTo>
                  <a:pt x="27864" y="17987"/>
                </a:lnTo>
                <a:close/>
                <a:moveTo>
                  <a:pt x="82164" y="18010"/>
                </a:moveTo>
                <a:lnTo>
                  <a:pt x="82436" y="18576"/>
                </a:lnTo>
                <a:lnTo>
                  <a:pt x="81893" y="18848"/>
                </a:lnTo>
                <a:lnTo>
                  <a:pt x="81621" y="18304"/>
                </a:lnTo>
                <a:lnTo>
                  <a:pt x="82164" y="18010"/>
                </a:lnTo>
                <a:close/>
                <a:moveTo>
                  <a:pt x="155992" y="17987"/>
                </a:moveTo>
                <a:lnTo>
                  <a:pt x="156264" y="18553"/>
                </a:lnTo>
                <a:lnTo>
                  <a:pt x="155720" y="18848"/>
                </a:lnTo>
                <a:lnTo>
                  <a:pt x="155426" y="18282"/>
                </a:lnTo>
                <a:lnTo>
                  <a:pt x="155992" y="17987"/>
                </a:lnTo>
                <a:close/>
                <a:moveTo>
                  <a:pt x="116801" y="18055"/>
                </a:moveTo>
                <a:cubicBezTo>
                  <a:pt x="116869" y="18236"/>
                  <a:pt x="116983" y="18440"/>
                  <a:pt x="117073" y="18621"/>
                </a:cubicBezTo>
                <a:lnTo>
                  <a:pt x="116530" y="18871"/>
                </a:lnTo>
                <a:lnTo>
                  <a:pt x="116235" y="18327"/>
                </a:lnTo>
                <a:lnTo>
                  <a:pt x="116801" y="18055"/>
                </a:lnTo>
                <a:close/>
                <a:moveTo>
                  <a:pt x="136397" y="18010"/>
                </a:moveTo>
                <a:lnTo>
                  <a:pt x="136691" y="18599"/>
                </a:lnTo>
                <a:lnTo>
                  <a:pt x="136102" y="18871"/>
                </a:lnTo>
                <a:lnTo>
                  <a:pt x="135808" y="18282"/>
                </a:lnTo>
                <a:lnTo>
                  <a:pt x="136397" y="18010"/>
                </a:lnTo>
                <a:close/>
                <a:moveTo>
                  <a:pt x="195228" y="17896"/>
                </a:moveTo>
                <a:cubicBezTo>
                  <a:pt x="195318" y="18078"/>
                  <a:pt x="195431" y="18304"/>
                  <a:pt x="195522" y="18485"/>
                </a:cubicBezTo>
                <a:lnTo>
                  <a:pt x="194933" y="18871"/>
                </a:lnTo>
                <a:cubicBezTo>
                  <a:pt x="194842" y="18667"/>
                  <a:pt x="194752" y="18395"/>
                  <a:pt x="194639" y="18168"/>
                </a:cubicBezTo>
                <a:lnTo>
                  <a:pt x="195228" y="17896"/>
                </a:lnTo>
                <a:close/>
                <a:moveTo>
                  <a:pt x="8269" y="18055"/>
                </a:moveTo>
                <a:lnTo>
                  <a:pt x="8564" y="18599"/>
                </a:lnTo>
                <a:lnTo>
                  <a:pt x="7952" y="18893"/>
                </a:lnTo>
                <a:lnTo>
                  <a:pt x="7657" y="18350"/>
                </a:lnTo>
                <a:lnTo>
                  <a:pt x="8269" y="18055"/>
                </a:lnTo>
                <a:close/>
                <a:moveTo>
                  <a:pt x="62501" y="18055"/>
                </a:moveTo>
                <a:lnTo>
                  <a:pt x="62796" y="18621"/>
                </a:lnTo>
                <a:lnTo>
                  <a:pt x="62252" y="18893"/>
                </a:lnTo>
                <a:lnTo>
                  <a:pt x="61935" y="18350"/>
                </a:lnTo>
                <a:lnTo>
                  <a:pt x="62501" y="18055"/>
                </a:lnTo>
                <a:close/>
                <a:moveTo>
                  <a:pt x="42929" y="18078"/>
                </a:moveTo>
                <a:lnTo>
                  <a:pt x="43201" y="18644"/>
                </a:lnTo>
                <a:lnTo>
                  <a:pt x="42634" y="18916"/>
                </a:lnTo>
                <a:lnTo>
                  <a:pt x="42249" y="18350"/>
                </a:lnTo>
                <a:lnTo>
                  <a:pt x="42929" y="18078"/>
                </a:lnTo>
                <a:close/>
                <a:moveTo>
                  <a:pt x="171079" y="18055"/>
                </a:moveTo>
                <a:lnTo>
                  <a:pt x="171351" y="18644"/>
                </a:lnTo>
                <a:lnTo>
                  <a:pt x="170762" y="18916"/>
                </a:lnTo>
                <a:lnTo>
                  <a:pt x="170490" y="18327"/>
                </a:lnTo>
                <a:lnTo>
                  <a:pt x="171079" y="18055"/>
                </a:lnTo>
                <a:close/>
                <a:moveTo>
                  <a:pt x="190652" y="18032"/>
                </a:moveTo>
                <a:lnTo>
                  <a:pt x="190946" y="18599"/>
                </a:lnTo>
                <a:lnTo>
                  <a:pt x="190402" y="18916"/>
                </a:lnTo>
                <a:lnTo>
                  <a:pt x="190085" y="18350"/>
                </a:lnTo>
                <a:lnTo>
                  <a:pt x="190652" y="18032"/>
                </a:lnTo>
                <a:close/>
                <a:moveTo>
                  <a:pt x="205739" y="18100"/>
                </a:moveTo>
                <a:cubicBezTo>
                  <a:pt x="205829" y="18259"/>
                  <a:pt x="205943" y="18463"/>
                  <a:pt x="206033" y="18644"/>
                </a:cubicBezTo>
                <a:lnTo>
                  <a:pt x="205422" y="18916"/>
                </a:lnTo>
                <a:lnTo>
                  <a:pt x="205127" y="18395"/>
                </a:lnTo>
                <a:lnTo>
                  <a:pt x="205739" y="18100"/>
                </a:lnTo>
                <a:close/>
                <a:moveTo>
                  <a:pt x="244929" y="18055"/>
                </a:moveTo>
                <a:cubicBezTo>
                  <a:pt x="245020" y="18236"/>
                  <a:pt x="245110" y="18418"/>
                  <a:pt x="245201" y="18621"/>
                </a:cubicBezTo>
                <a:lnTo>
                  <a:pt x="244635" y="18916"/>
                </a:lnTo>
                <a:lnTo>
                  <a:pt x="244363" y="18350"/>
                </a:lnTo>
                <a:lnTo>
                  <a:pt x="244929" y="18055"/>
                </a:lnTo>
                <a:close/>
                <a:moveTo>
                  <a:pt x="264570" y="18010"/>
                </a:moveTo>
                <a:lnTo>
                  <a:pt x="264841" y="18553"/>
                </a:lnTo>
                <a:lnTo>
                  <a:pt x="264252" y="18916"/>
                </a:lnTo>
                <a:lnTo>
                  <a:pt x="263981" y="18304"/>
                </a:lnTo>
                <a:lnTo>
                  <a:pt x="264570" y="18010"/>
                </a:lnTo>
                <a:close/>
                <a:moveTo>
                  <a:pt x="23311" y="18078"/>
                </a:moveTo>
                <a:lnTo>
                  <a:pt x="23605" y="18644"/>
                </a:lnTo>
                <a:lnTo>
                  <a:pt x="23062" y="18939"/>
                </a:lnTo>
                <a:lnTo>
                  <a:pt x="22745" y="18372"/>
                </a:lnTo>
                <a:lnTo>
                  <a:pt x="23311" y="18078"/>
                </a:lnTo>
                <a:close/>
                <a:moveTo>
                  <a:pt x="97184" y="18078"/>
                </a:moveTo>
                <a:lnTo>
                  <a:pt x="97478" y="18644"/>
                </a:lnTo>
                <a:lnTo>
                  <a:pt x="96912" y="18939"/>
                </a:lnTo>
                <a:lnTo>
                  <a:pt x="96617" y="18395"/>
                </a:lnTo>
                <a:lnTo>
                  <a:pt x="97184" y="18078"/>
                </a:lnTo>
                <a:close/>
                <a:moveTo>
                  <a:pt x="225311" y="18055"/>
                </a:moveTo>
                <a:lnTo>
                  <a:pt x="225583" y="18644"/>
                </a:lnTo>
                <a:lnTo>
                  <a:pt x="225062" y="18939"/>
                </a:lnTo>
                <a:cubicBezTo>
                  <a:pt x="224926" y="18735"/>
                  <a:pt x="224790" y="18531"/>
                  <a:pt x="224677" y="18350"/>
                </a:cubicBezTo>
                <a:lnTo>
                  <a:pt x="225311" y="18055"/>
                </a:lnTo>
                <a:close/>
                <a:moveTo>
                  <a:pt x="279589" y="18100"/>
                </a:moveTo>
                <a:cubicBezTo>
                  <a:pt x="279679" y="18259"/>
                  <a:pt x="279793" y="18463"/>
                  <a:pt x="279883" y="18644"/>
                </a:cubicBezTo>
                <a:lnTo>
                  <a:pt x="279317" y="18939"/>
                </a:lnTo>
                <a:cubicBezTo>
                  <a:pt x="279249" y="18780"/>
                  <a:pt x="279136" y="18576"/>
                  <a:pt x="279045" y="18372"/>
                </a:cubicBezTo>
                <a:lnTo>
                  <a:pt x="279589" y="18100"/>
                </a:lnTo>
                <a:close/>
                <a:moveTo>
                  <a:pt x="151461" y="18100"/>
                </a:moveTo>
                <a:lnTo>
                  <a:pt x="151756" y="18667"/>
                </a:lnTo>
                <a:lnTo>
                  <a:pt x="151189" y="18961"/>
                </a:lnTo>
                <a:lnTo>
                  <a:pt x="150895" y="18395"/>
                </a:lnTo>
                <a:lnTo>
                  <a:pt x="151461" y="18100"/>
                </a:lnTo>
                <a:close/>
                <a:moveTo>
                  <a:pt x="229887" y="17964"/>
                </a:moveTo>
                <a:lnTo>
                  <a:pt x="230272" y="18576"/>
                </a:lnTo>
                <a:cubicBezTo>
                  <a:pt x="230254" y="18575"/>
                  <a:pt x="230235" y="18574"/>
                  <a:pt x="230217" y="18574"/>
                </a:cubicBezTo>
                <a:cubicBezTo>
                  <a:pt x="229947" y="18574"/>
                  <a:pt x="229720" y="18728"/>
                  <a:pt x="229593" y="18961"/>
                </a:cubicBezTo>
                <a:lnTo>
                  <a:pt x="229321" y="18236"/>
                </a:lnTo>
                <a:lnTo>
                  <a:pt x="229887" y="17964"/>
                </a:lnTo>
                <a:close/>
                <a:moveTo>
                  <a:pt x="77588" y="18100"/>
                </a:moveTo>
                <a:lnTo>
                  <a:pt x="77860" y="18689"/>
                </a:lnTo>
                <a:lnTo>
                  <a:pt x="77271" y="18984"/>
                </a:lnTo>
                <a:lnTo>
                  <a:pt x="76999" y="18395"/>
                </a:lnTo>
                <a:lnTo>
                  <a:pt x="77588" y="18100"/>
                </a:lnTo>
                <a:close/>
                <a:moveTo>
                  <a:pt x="186121" y="18146"/>
                </a:moveTo>
                <a:lnTo>
                  <a:pt x="186415" y="18712"/>
                </a:lnTo>
                <a:lnTo>
                  <a:pt x="185849" y="18984"/>
                </a:lnTo>
                <a:lnTo>
                  <a:pt x="185555" y="18440"/>
                </a:lnTo>
                <a:lnTo>
                  <a:pt x="186121" y="18146"/>
                </a:lnTo>
                <a:close/>
                <a:moveTo>
                  <a:pt x="240398" y="18146"/>
                </a:moveTo>
                <a:lnTo>
                  <a:pt x="240670" y="18689"/>
                </a:lnTo>
                <a:lnTo>
                  <a:pt x="240081" y="18984"/>
                </a:lnTo>
                <a:lnTo>
                  <a:pt x="239787" y="18440"/>
                </a:lnTo>
                <a:lnTo>
                  <a:pt x="240398" y="18146"/>
                </a:lnTo>
                <a:close/>
                <a:moveTo>
                  <a:pt x="259971" y="18100"/>
                </a:moveTo>
                <a:lnTo>
                  <a:pt x="260243" y="18712"/>
                </a:lnTo>
                <a:lnTo>
                  <a:pt x="259722" y="18984"/>
                </a:lnTo>
                <a:lnTo>
                  <a:pt x="259427" y="18395"/>
                </a:lnTo>
                <a:lnTo>
                  <a:pt x="259971" y="18100"/>
                </a:lnTo>
                <a:close/>
                <a:moveTo>
                  <a:pt x="3693" y="18168"/>
                </a:moveTo>
                <a:lnTo>
                  <a:pt x="3988" y="18712"/>
                </a:lnTo>
                <a:lnTo>
                  <a:pt x="3421" y="19006"/>
                </a:lnTo>
                <a:lnTo>
                  <a:pt x="3127" y="18440"/>
                </a:lnTo>
                <a:lnTo>
                  <a:pt x="3693" y="18168"/>
                </a:lnTo>
                <a:close/>
                <a:moveTo>
                  <a:pt x="57971" y="18146"/>
                </a:moveTo>
                <a:lnTo>
                  <a:pt x="58242" y="18712"/>
                </a:lnTo>
                <a:lnTo>
                  <a:pt x="57676" y="19006"/>
                </a:lnTo>
                <a:lnTo>
                  <a:pt x="57404" y="18440"/>
                </a:lnTo>
                <a:lnTo>
                  <a:pt x="57971" y="18146"/>
                </a:lnTo>
                <a:close/>
                <a:moveTo>
                  <a:pt x="131821" y="18146"/>
                </a:moveTo>
                <a:lnTo>
                  <a:pt x="132115" y="18712"/>
                </a:lnTo>
                <a:lnTo>
                  <a:pt x="131549" y="19006"/>
                </a:lnTo>
                <a:cubicBezTo>
                  <a:pt x="131481" y="18825"/>
                  <a:pt x="131368" y="18621"/>
                  <a:pt x="131277" y="18440"/>
                </a:cubicBezTo>
                <a:lnTo>
                  <a:pt x="131821" y="18146"/>
                </a:lnTo>
                <a:close/>
                <a:moveTo>
                  <a:pt x="112248" y="18146"/>
                </a:moveTo>
                <a:cubicBezTo>
                  <a:pt x="112339" y="18350"/>
                  <a:pt x="112429" y="18553"/>
                  <a:pt x="112520" y="18735"/>
                </a:cubicBezTo>
                <a:lnTo>
                  <a:pt x="111954" y="19029"/>
                </a:lnTo>
                <a:cubicBezTo>
                  <a:pt x="111863" y="18848"/>
                  <a:pt x="111750" y="18621"/>
                  <a:pt x="111659" y="18440"/>
                </a:cubicBezTo>
                <a:lnTo>
                  <a:pt x="112248" y="18146"/>
                </a:lnTo>
                <a:close/>
                <a:moveTo>
                  <a:pt x="146908" y="18214"/>
                </a:moveTo>
                <a:lnTo>
                  <a:pt x="147202" y="18757"/>
                </a:lnTo>
                <a:lnTo>
                  <a:pt x="146591" y="19029"/>
                </a:lnTo>
                <a:lnTo>
                  <a:pt x="146319" y="18508"/>
                </a:lnTo>
                <a:lnTo>
                  <a:pt x="146908" y="18214"/>
                </a:lnTo>
                <a:close/>
                <a:moveTo>
                  <a:pt x="166480" y="18168"/>
                </a:moveTo>
                <a:cubicBezTo>
                  <a:pt x="166571" y="18350"/>
                  <a:pt x="166662" y="18553"/>
                  <a:pt x="166752" y="18757"/>
                </a:cubicBezTo>
                <a:lnTo>
                  <a:pt x="166231" y="19029"/>
                </a:lnTo>
                <a:lnTo>
                  <a:pt x="165869" y="18440"/>
                </a:lnTo>
                <a:lnTo>
                  <a:pt x="166480" y="18168"/>
                </a:lnTo>
                <a:close/>
                <a:moveTo>
                  <a:pt x="275035" y="18214"/>
                </a:moveTo>
                <a:lnTo>
                  <a:pt x="275330" y="18757"/>
                </a:lnTo>
                <a:lnTo>
                  <a:pt x="274741" y="19029"/>
                </a:lnTo>
                <a:cubicBezTo>
                  <a:pt x="274650" y="18871"/>
                  <a:pt x="274537" y="18667"/>
                  <a:pt x="274447" y="18508"/>
                </a:cubicBezTo>
                <a:lnTo>
                  <a:pt x="275035" y="18214"/>
                </a:lnTo>
                <a:close/>
                <a:moveTo>
                  <a:pt x="38353" y="18191"/>
                </a:moveTo>
                <a:lnTo>
                  <a:pt x="38647" y="18757"/>
                </a:lnTo>
                <a:lnTo>
                  <a:pt x="38081" y="19052"/>
                </a:lnTo>
                <a:lnTo>
                  <a:pt x="37786" y="18485"/>
                </a:lnTo>
                <a:lnTo>
                  <a:pt x="38353" y="18191"/>
                </a:lnTo>
                <a:close/>
                <a:moveTo>
                  <a:pt x="92630" y="18191"/>
                </a:moveTo>
                <a:cubicBezTo>
                  <a:pt x="92721" y="18372"/>
                  <a:pt x="92834" y="18576"/>
                  <a:pt x="92925" y="18735"/>
                </a:cubicBezTo>
                <a:lnTo>
                  <a:pt x="92381" y="19052"/>
                </a:lnTo>
                <a:lnTo>
                  <a:pt x="92087" y="18485"/>
                </a:lnTo>
                <a:lnTo>
                  <a:pt x="92630" y="18191"/>
                </a:lnTo>
                <a:close/>
                <a:moveTo>
                  <a:pt x="220781" y="18214"/>
                </a:moveTo>
                <a:lnTo>
                  <a:pt x="221052" y="18757"/>
                </a:lnTo>
                <a:lnTo>
                  <a:pt x="220509" y="19052"/>
                </a:lnTo>
                <a:lnTo>
                  <a:pt x="220509" y="19029"/>
                </a:lnTo>
                <a:cubicBezTo>
                  <a:pt x="220418" y="18871"/>
                  <a:pt x="220305" y="18667"/>
                  <a:pt x="220214" y="18485"/>
                </a:cubicBezTo>
                <a:lnTo>
                  <a:pt x="220781" y="18214"/>
                </a:lnTo>
                <a:close/>
                <a:moveTo>
                  <a:pt x="181568" y="18259"/>
                </a:moveTo>
                <a:lnTo>
                  <a:pt x="181862" y="18803"/>
                </a:lnTo>
                <a:lnTo>
                  <a:pt x="181250" y="19074"/>
                </a:lnTo>
                <a:lnTo>
                  <a:pt x="180979" y="18531"/>
                </a:lnTo>
                <a:lnTo>
                  <a:pt x="181568" y="18259"/>
                </a:lnTo>
                <a:close/>
                <a:moveTo>
                  <a:pt x="18712" y="18214"/>
                </a:moveTo>
                <a:lnTo>
                  <a:pt x="19007" y="18803"/>
                </a:lnTo>
                <a:lnTo>
                  <a:pt x="18463" y="19097"/>
                </a:lnTo>
                <a:lnTo>
                  <a:pt x="18191" y="18485"/>
                </a:lnTo>
                <a:lnTo>
                  <a:pt x="18712" y="18214"/>
                </a:lnTo>
                <a:close/>
                <a:moveTo>
                  <a:pt x="73012" y="18259"/>
                </a:moveTo>
                <a:cubicBezTo>
                  <a:pt x="73103" y="18418"/>
                  <a:pt x="73194" y="18621"/>
                  <a:pt x="73284" y="18803"/>
                </a:cubicBezTo>
                <a:lnTo>
                  <a:pt x="72718" y="19097"/>
                </a:lnTo>
                <a:lnTo>
                  <a:pt x="72446" y="18531"/>
                </a:lnTo>
                <a:lnTo>
                  <a:pt x="73012" y="18259"/>
                </a:lnTo>
                <a:close/>
                <a:moveTo>
                  <a:pt x="201140" y="18191"/>
                </a:moveTo>
                <a:cubicBezTo>
                  <a:pt x="201208" y="18372"/>
                  <a:pt x="201321" y="18599"/>
                  <a:pt x="201412" y="18803"/>
                </a:cubicBezTo>
                <a:lnTo>
                  <a:pt x="200868" y="19097"/>
                </a:lnTo>
                <a:lnTo>
                  <a:pt x="200596" y="18485"/>
                </a:lnTo>
                <a:lnTo>
                  <a:pt x="201140" y="18191"/>
                </a:lnTo>
                <a:close/>
                <a:moveTo>
                  <a:pt x="127313" y="18259"/>
                </a:moveTo>
                <a:lnTo>
                  <a:pt x="127607" y="18825"/>
                </a:lnTo>
                <a:lnTo>
                  <a:pt x="127041" y="19120"/>
                </a:lnTo>
                <a:lnTo>
                  <a:pt x="126769" y="18553"/>
                </a:lnTo>
                <a:lnTo>
                  <a:pt x="127313" y="18259"/>
                </a:lnTo>
                <a:close/>
                <a:moveTo>
                  <a:pt x="255463" y="18259"/>
                </a:moveTo>
                <a:cubicBezTo>
                  <a:pt x="255554" y="18440"/>
                  <a:pt x="255644" y="18644"/>
                  <a:pt x="255735" y="18803"/>
                </a:cubicBezTo>
                <a:lnTo>
                  <a:pt x="255191" y="19120"/>
                </a:lnTo>
                <a:lnTo>
                  <a:pt x="254919" y="18553"/>
                </a:lnTo>
                <a:lnTo>
                  <a:pt x="255463" y="18259"/>
                </a:lnTo>
                <a:close/>
                <a:moveTo>
                  <a:pt x="33822" y="18304"/>
                </a:moveTo>
                <a:lnTo>
                  <a:pt x="34117" y="18848"/>
                </a:lnTo>
                <a:lnTo>
                  <a:pt x="33505" y="19142"/>
                </a:lnTo>
                <a:lnTo>
                  <a:pt x="33210" y="18599"/>
                </a:lnTo>
                <a:lnTo>
                  <a:pt x="33822" y="18304"/>
                </a:lnTo>
                <a:close/>
                <a:moveTo>
                  <a:pt x="53372" y="18259"/>
                </a:moveTo>
                <a:lnTo>
                  <a:pt x="53666" y="18848"/>
                </a:lnTo>
                <a:lnTo>
                  <a:pt x="53123" y="19142"/>
                </a:lnTo>
                <a:lnTo>
                  <a:pt x="52828" y="18531"/>
                </a:lnTo>
                <a:lnTo>
                  <a:pt x="53372" y="18259"/>
                </a:lnTo>
                <a:close/>
                <a:moveTo>
                  <a:pt x="107672" y="18259"/>
                </a:moveTo>
                <a:cubicBezTo>
                  <a:pt x="107763" y="18440"/>
                  <a:pt x="107853" y="18644"/>
                  <a:pt x="107944" y="18848"/>
                </a:cubicBezTo>
                <a:lnTo>
                  <a:pt x="107423" y="19142"/>
                </a:lnTo>
                <a:cubicBezTo>
                  <a:pt x="107287" y="18939"/>
                  <a:pt x="107151" y="18712"/>
                  <a:pt x="107038" y="18531"/>
                </a:cubicBezTo>
                <a:lnTo>
                  <a:pt x="107672" y="18259"/>
                </a:lnTo>
                <a:close/>
                <a:moveTo>
                  <a:pt x="216227" y="18304"/>
                </a:moveTo>
                <a:lnTo>
                  <a:pt x="216522" y="18848"/>
                </a:lnTo>
                <a:lnTo>
                  <a:pt x="215910" y="19142"/>
                </a:lnTo>
                <a:lnTo>
                  <a:pt x="215638" y="18599"/>
                </a:lnTo>
                <a:lnTo>
                  <a:pt x="216227" y="18304"/>
                </a:lnTo>
                <a:close/>
                <a:moveTo>
                  <a:pt x="235800" y="18259"/>
                </a:moveTo>
                <a:lnTo>
                  <a:pt x="236094" y="18848"/>
                </a:lnTo>
                <a:lnTo>
                  <a:pt x="235551" y="19142"/>
                </a:lnTo>
                <a:lnTo>
                  <a:pt x="235256" y="18531"/>
                </a:lnTo>
                <a:lnTo>
                  <a:pt x="235800" y="18259"/>
                </a:lnTo>
                <a:close/>
                <a:moveTo>
                  <a:pt x="270460" y="18304"/>
                </a:moveTo>
                <a:cubicBezTo>
                  <a:pt x="270550" y="18485"/>
                  <a:pt x="270663" y="18689"/>
                  <a:pt x="270754" y="18848"/>
                </a:cubicBezTo>
                <a:lnTo>
                  <a:pt x="270210" y="19142"/>
                </a:lnTo>
                <a:lnTo>
                  <a:pt x="269916" y="18599"/>
                </a:lnTo>
                <a:lnTo>
                  <a:pt x="270460" y="18304"/>
                </a:lnTo>
                <a:close/>
                <a:moveTo>
                  <a:pt x="88077" y="18304"/>
                </a:moveTo>
                <a:cubicBezTo>
                  <a:pt x="88145" y="18485"/>
                  <a:pt x="88258" y="18667"/>
                  <a:pt x="88349" y="18871"/>
                </a:cubicBezTo>
                <a:lnTo>
                  <a:pt x="87782" y="19165"/>
                </a:lnTo>
                <a:lnTo>
                  <a:pt x="87511" y="18599"/>
                </a:lnTo>
                <a:lnTo>
                  <a:pt x="88077" y="18304"/>
                </a:lnTo>
                <a:close/>
                <a:moveTo>
                  <a:pt x="161995" y="18327"/>
                </a:moveTo>
                <a:lnTo>
                  <a:pt x="162267" y="18871"/>
                </a:lnTo>
                <a:lnTo>
                  <a:pt x="161701" y="19165"/>
                </a:lnTo>
                <a:lnTo>
                  <a:pt x="161429" y="18599"/>
                </a:lnTo>
                <a:lnTo>
                  <a:pt x="161995" y="18327"/>
                </a:lnTo>
                <a:close/>
                <a:moveTo>
                  <a:pt x="250887" y="18350"/>
                </a:moveTo>
                <a:lnTo>
                  <a:pt x="251181" y="18893"/>
                </a:lnTo>
                <a:lnTo>
                  <a:pt x="250570" y="19165"/>
                </a:lnTo>
                <a:lnTo>
                  <a:pt x="250298" y="18644"/>
                </a:lnTo>
                <a:lnTo>
                  <a:pt x="250887" y="18350"/>
                </a:lnTo>
                <a:close/>
                <a:moveTo>
                  <a:pt x="14227" y="18350"/>
                </a:moveTo>
                <a:lnTo>
                  <a:pt x="14499" y="18916"/>
                </a:lnTo>
                <a:lnTo>
                  <a:pt x="13932" y="19188"/>
                </a:lnTo>
                <a:lnTo>
                  <a:pt x="13661" y="18644"/>
                </a:lnTo>
                <a:lnTo>
                  <a:pt x="14227" y="18350"/>
                </a:lnTo>
                <a:close/>
                <a:moveTo>
                  <a:pt x="68482" y="18372"/>
                </a:moveTo>
                <a:lnTo>
                  <a:pt x="68754" y="18916"/>
                </a:lnTo>
                <a:lnTo>
                  <a:pt x="68165" y="19188"/>
                </a:lnTo>
                <a:lnTo>
                  <a:pt x="67870" y="18644"/>
                </a:lnTo>
                <a:lnTo>
                  <a:pt x="68482" y="18372"/>
                </a:lnTo>
                <a:close/>
                <a:moveTo>
                  <a:pt x="122714" y="18350"/>
                </a:moveTo>
                <a:lnTo>
                  <a:pt x="122986" y="18916"/>
                </a:lnTo>
                <a:lnTo>
                  <a:pt x="122442" y="19188"/>
                </a:lnTo>
                <a:lnTo>
                  <a:pt x="122148" y="18621"/>
                </a:lnTo>
                <a:lnTo>
                  <a:pt x="122714" y="18350"/>
                </a:lnTo>
                <a:close/>
                <a:moveTo>
                  <a:pt x="142332" y="18304"/>
                </a:moveTo>
                <a:cubicBezTo>
                  <a:pt x="142400" y="18485"/>
                  <a:pt x="142513" y="18712"/>
                  <a:pt x="142604" y="18916"/>
                </a:cubicBezTo>
                <a:lnTo>
                  <a:pt x="142083" y="19188"/>
                </a:lnTo>
                <a:lnTo>
                  <a:pt x="141788" y="18599"/>
                </a:lnTo>
                <a:lnTo>
                  <a:pt x="142332" y="18304"/>
                </a:lnTo>
                <a:close/>
                <a:moveTo>
                  <a:pt x="196609" y="18350"/>
                </a:moveTo>
                <a:lnTo>
                  <a:pt x="196881" y="18893"/>
                </a:lnTo>
                <a:lnTo>
                  <a:pt x="196338" y="19188"/>
                </a:lnTo>
                <a:lnTo>
                  <a:pt x="196043" y="18644"/>
                </a:lnTo>
                <a:lnTo>
                  <a:pt x="196609" y="18350"/>
                </a:lnTo>
                <a:close/>
                <a:moveTo>
                  <a:pt x="48841" y="18372"/>
                </a:moveTo>
                <a:lnTo>
                  <a:pt x="49136" y="18961"/>
                </a:lnTo>
                <a:lnTo>
                  <a:pt x="48615" y="19233"/>
                </a:lnTo>
                <a:lnTo>
                  <a:pt x="48230" y="18644"/>
                </a:lnTo>
                <a:lnTo>
                  <a:pt x="48841" y="18372"/>
                </a:lnTo>
                <a:close/>
                <a:moveTo>
                  <a:pt x="103119" y="18418"/>
                </a:moveTo>
                <a:lnTo>
                  <a:pt x="103413" y="18961"/>
                </a:lnTo>
                <a:lnTo>
                  <a:pt x="102802" y="19233"/>
                </a:lnTo>
                <a:lnTo>
                  <a:pt x="102530" y="18689"/>
                </a:lnTo>
                <a:lnTo>
                  <a:pt x="103119" y="18418"/>
                </a:lnTo>
                <a:close/>
                <a:moveTo>
                  <a:pt x="211674" y="18395"/>
                </a:moveTo>
                <a:lnTo>
                  <a:pt x="211968" y="18961"/>
                </a:lnTo>
                <a:lnTo>
                  <a:pt x="211402" y="19233"/>
                </a:lnTo>
                <a:lnTo>
                  <a:pt x="211108" y="18689"/>
                </a:lnTo>
                <a:lnTo>
                  <a:pt x="211674" y="18395"/>
                </a:lnTo>
                <a:close/>
                <a:moveTo>
                  <a:pt x="29269" y="18418"/>
                </a:moveTo>
                <a:lnTo>
                  <a:pt x="29541" y="18984"/>
                </a:lnTo>
                <a:lnTo>
                  <a:pt x="28974" y="19256"/>
                </a:lnTo>
                <a:lnTo>
                  <a:pt x="28702" y="18712"/>
                </a:lnTo>
                <a:lnTo>
                  <a:pt x="29269" y="18418"/>
                </a:lnTo>
                <a:close/>
                <a:moveTo>
                  <a:pt x="157374" y="18395"/>
                </a:moveTo>
                <a:cubicBezTo>
                  <a:pt x="157464" y="18576"/>
                  <a:pt x="157555" y="18780"/>
                  <a:pt x="157668" y="18961"/>
                </a:cubicBezTo>
                <a:lnTo>
                  <a:pt x="157102" y="19256"/>
                </a:lnTo>
                <a:lnTo>
                  <a:pt x="156830" y="18689"/>
                </a:lnTo>
                <a:lnTo>
                  <a:pt x="157374" y="18395"/>
                </a:lnTo>
                <a:close/>
                <a:moveTo>
                  <a:pt x="176969" y="18350"/>
                </a:moveTo>
                <a:lnTo>
                  <a:pt x="177263" y="18961"/>
                </a:lnTo>
                <a:lnTo>
                  <a:pt x="176720" y="19256"/>
                </a:lnTo>
                <a:lnTo>
                  <a:pt x="176448" y="18644"/>
                </a:lnTo>
                <a:lnTo>
                  <a:pt x="176969" y="18350"/>
                </a:lnTo>
                <a:close/>
                <a:moveTo>
                  <a:pt x="231269" y="18372"/>
                </a:moveTo>
                <a:cubicBezTo>
                  <a:pt x="231360" y="18553"/>
                  <a:pt x="231473" y="18757"/>
                  <a:pt x="231564" y="18961"/>
                </a:cubicBezTo>
                <a:lnTo>
                  <a:pt x="231043" y="19256"/>
                </a:lnTo>
                <a:cubicBezTo>
                  <a:pt x="230907" y="19052"/>
                  <a:pt x="230771" y="18825"/>
                  <a:pt x="230657" y="18644"/>
                </a:cubicBezTo>
                <a:lnTo>
                  <a:pt x="231269" y="18372"/>
                </a:lnTo>
                <a:close/>
                <a:moveTo>
                  <a:pt x="9651" y="18463"/>
                </a:moveTo>
                <a:lnTo>
                  <a:pt x="9923" y="19006"/>
                </a:lnTo>
                <a:lnTo>
                  <a:pt x="9334" y="19278"/>
                </a:lnTo>
                <a:lnTo>
                  <a:pt x="9039" y="18735"/>
                </a:lnTo>
                <a:lnTo>
                  <a:pt x="9651" y="18463"/>
                </a:lnTo>
                <a:close/>
                <a:moveTo>
                  <a:pt x="137784" y="18471"/>
                </a:moveTo>
                <a:cubicBezTo>
                  <a:pt x="137895" y="18628"/>
                  <a:pt x="137984" y="18828"/>
                  <a:pt x="138096" y="19006"/>
                </a:cubicBezTo>
                <a:lnTo>
                  <a:pt x="137484" y="19278"/>
                </a:lnTo>
                <a:lnTo>
                  <a:pt x="137212" y="18735"/>
                </a:lnTo>
                <a:lnTo>
                  <a:pt x="137784" y="18471"/>
                </a:lnTo>
                <a:close/>
                <a:moveTo>
                  <a:pt x="265929" y="18395"/>
                </a:moveTo>
                <a:lnTo>
                  <a:pt x="266201" y="19006"/>
                </a:lnTo>
                <a:lnTo>
                  <a:pt x="265657" y="19278"/>
                </a:lnTo>
                <a:lnTo>
                  <a:pt x="265385" y="18689"/>
                </a:lnTo>
                <a:lnTo>
                  <a:pt x="265929" y="18395"/>
                </a:lnTo>
                <a:close/>
                <a:moveTo>
                  <a:pt x="63906" y="18440"/>
                </a:moveTo>
                <a:lnTo>
                  <a:pt x="64178" y="19006"/>
                </a:lnTo>
                <a:lnTo>
                  <a:pt x="63634" y="19301"/>
                </a:lnTo>
                <a:lnTo>
                  <a:pt x="63339" y="18757"/>
                </a:lnTo>
                <a:lnTo>
                  <a:pt x="63906" y="18440"/>
                </a:lnTo>
                <a:close/>
                <a:moveTo>
                  <a:pt x="83501" y="18395"/>
                </a:moveTo>
                <a:lnTo>
                  <a:pt x="83795" y="19006"/>
                </a:lnTo>
                <a:lnTo>
                  <a:pt x="83252" y="19301"/>
                </a:lnTo>
                <a:lnTo>
                  <a:pt x="82957" y="18689"/>
                </a:lnTo>
                <a:lnTo>
                  <a:pt x="83501" y="18395"/>
                </a:lnTo>
                <a:close/>
                <a:moveTo>
                  <a:pt x="192056" y="18440"/>
                </a:moveTo>
                <a:lnTo>
                  <a:pt x="192328" y="19006"/>
                </a:lnTo>
                <a:lnTo>
                  <a:pt x="191762" y="19301"/>
                </a:lnTo>
                <a:lnTo>
                  <a:pt x="191490" y="18757"/>
                </a:lnTo>
                <a:lnTo>
                  <a:pt x="192056" y="18440"/>
                </a:lnTo>
                <a:close/>
                <a:moveTo>
                  <a:pt x="246334" y="18463"/>
                </a:moveTo>
                <a:cubicBezTo>
                  <a:pt x="246402" y="18644"/>
                  <a:pt x="246515" y="18848"/>
                  <a:pt x="246605" y="19006"/>
                </a:cubicBezTo>
                <a:lnTo>
                  <a:pt x="246062" y="19301"/>
                </a:lnTo>
                <a:cubicBezTo>
                  <a:pt x="245971" y="19120"/>
                  <a:pt x="245858" y="18916"/>
                  <a:pt x="245767" y="18757"/>
                </a:cubicBezTo>
                <a:lnTo>
                  <a:pt x="246334" y="18463"/>
                </a:lnTo>
                <a:close/>
                <a:moveTo>
                  <a:pt x="172461" y="18508"/>
                </a:moveTo>
                <a:lnTo>
                  <a:pt x="172733" y="19052"/>
                </a:lnTo>
                <a:lnTo>
                  <a:pt x="172144" y="19324"/>
                </a:lnTo>
                <a:lnTo>
                  <a:pt x="171849" y="18803"/>
                </a:lnTo>
                <a:lnTo>
                  <a:pt x="172461" y="18508"/>
                </a:lnTo>
                <a:close/>
                <a:moveTo>
                  <a:pt x="44311" y="18508"/>
                </a:moveTo>
                <a:lnTo>
                  <a:pt x="44582" y="19052"/>
                </a:lnTo>
                <a:lnTo>
                  <a:pt x="43993" y="19346"/>
                </a:lnTo>
                <a:lnTo>
                  <a:pt x="43699" y="18803"/>
                </a:lnTo>
                <a:lnTo>
                  <a:pt x="44311" y="18508"/>
                </a:lnTo>
                <a:close/>
                <a:moveTo>
                  <a:pt x="98565" y="18485"/>
                </a:moveTo>
                <a:lnTo>
                  <a:pt x="98837" y="19052"/>
                </a:lnTo>
                <a:lnTo>
                  <a:pt x="98271" y="19346"/>
                </a:lnTo>
                <a:lnTo>
                  <a:pt x="97999" y="18803"/>
                </a:lnTo>
                <a:lnTo>
                  <a:pt x="98565" y="18485"/>
                </a:lnTo>
                <a:close/>
                <a:moveTo>
                  <a:pt x="118161" y="18463"/>
                </a:moveTo>
                <a:lnTo>
                  <a:pt x="118455" y="19052"/>
                </a:lnTo>
                <a:lnTo>
                  <a:pt x="117911" y="19346"/>
                </a:lnTo>
                <a:lnTo>
                  <a:pt x="117640" y="18735"/>
                </a:lnTo>
                <a:lnTo>
                  <a:pt x="118161" y="18463"/>
                </a:lnTo>
                <a:close/>
                <a:moveTo>
                  <a:pt x="152820" y="18485"/>
                </a:moveTo>
                <a:lnTo>
                  <a:pt x="153115" y="19052"/>
                </a:lnTo>
                <a:lnTo>
                  <a:pt x="152549" y="19346"/>
                </a:lnTo>
                <a:lnTo>
                  <a:pt x="152277" y="18803"/>
                </a:lnTo>
                <a:lnTo>
                  <a:pt x="152820" y="18485"/>
                </a:lnTo>
                <a:close/>
                <a:moveTo>
                  <a:pt x="226670" y="18508"/>
                </a:moveTo>
                <a:cubicBezTo>
                  <a:pt x="226761" y="18689"/>
                  <a:pt x="226874" y="18871"/>
                  <a:pt x="226965" y="19052"/>
                </a:cubicBezTo>
                <a:lnTo>
                  <a:pt x="226421" y="19346"/>
                </a:lnTo>
                <a:lnTo>
                  <a:pt x="226127" y="18803"/>
                </a:lnTo>
                <a:lnTo>
                  <a:pt x="226670" y="18508"/>
                </a:lnTo>
                <a:close/>
                <a:moveTo>
                  <a:pt x="280971" y="18485"/>
                </a:moveTo>
                <a:lnTo>
                  <a:pt x="281265" y="19052"/>
                </a:lnTo>
                <a:lnTo>
                  <a:pt x="280699" y="19346"/>
                </a:lnTo>
                <a:lnTo>
                  <a:pt x="280404" y="18780"/>
                </a:lnTo>
                <a:lnTo>
                  <a:pt x="280971" y="18485"/>
                </a:lnTo>
                <a:close/>
                <a:moveTo>
                  <a:pt x="5075" y="18553"/>
                </a:moveTo>
                <a:lnTo>
                  <a:pt x="5347" y="19120"/>
                </a:lnTo>
                <a:lnTo>
                  <a:pt x="4803" y="19392"/>
                </a:lnTo>
                <a:lnTo>
                  <a:pt x="4509" y="18825"/>
                </a:lnTo>
                <a:lnTo>
                  <a:pt x="5075" y="18553"/>
                </a:lnTo>
                <a:close/>
                <a:moveTo>
                  <a:pt x="24670" y="18508"/>
                </a:moveTo>
                <a:lnTo>
                  <a:pt x="24965" y="19120"/>
                </a:lnTo>
                <a:lnTo>
                  <a:pt x="24421" y="19392"/>
                </a:lnTo>
                <a:lnTo>
                  <a:pt x="24149" y="18803"/>
                </a:lnTo>
                <a:lnTo>
                  <a:pt x="24670" y="18508"/>
                </a:lnTo>
                <a:close/>
                <a:moveTo>
                  <a:pt x="78970" y="18553"/>
                </a:moveTo>
                <a:lnTo>
                  <a:pt x="79242" y="19097"/>
                </a:lnTo>
                <a:lnTo>
                  <a:pt x="78653" y="19392"/>
                </a:lnTo>
                <a:lnTo>
                  <a:pt x="78359" y="18848"/>
                </a:lnTo>
                <a:lnTo>
                  <a:pt x="78970" y="18553"/>
                </a:lnTo>
                <a:close/>
                <a:moveTo>
                  <a:pt x="133203" y="18553"/>
                </a:moveTo>
                <a:cubicBezTo>
                  <a:pt x="133293" y="18735"/>
                  <a:pt x="133406" y="18939"/>
                  <a:pt x="133497" y="19120"/>
                </a:cubicBezTo>
                <a:lnTo>
                  <a:pt x="132931" y="19392"/>
                </a:lnTo>
                <a:lnTo>
                  <a:pt x="132636" y="18825"/>
                </a:lnTo>
                <a:lnTo>
                  <a:pt x="133203" y="18553"/>
                </a:lnTo>
                <a:close/>
                <a:moveTo>
                  <a:pt x="187503" y="18531"/>
                </a:moveTo>
                <a:lnTo>
                  <a:pt x="187775" y="19097"/>
                </a:lnTo>
                <a:lnTo>
                  <a:pt x="187208" y="19392"/>
                </a:lnTo>
                <a:lnTo>
                  <a:pt x="186936" y="18825"/>
                </a:lnTo>
                <a:lnTo>
                  <a:pt x="187503" y="18531"/>
                </a:lnTo>
                <a:close/>
                <a:moveTo>
                  <a:pt x="207121" y="18508"/>
                </a:moveTo>
                <a:cubicBezTo>
                  <a:pt x="207211" y="18712"/>
                  <a:pt x="207324" y="18916"/>
                  <a:pt x="207415" y="19097"/>
                </a:cubicBezTo>
                <a:lnTo>
                  <a:pt x="206826" y="19392"/>
                </a:lnTo>
                <a:lnTo>
                  <a:pt x="206803" y="19392"/>
                </a:lnTo>
                <a:cubicBezTo>
                  <a:pt x="206713" y="19188"/>
                  <a:pt x="206600" y="18984"/>
                  <a:pt x="206532" y="18803"/>
                </a:cubicBezTo>
                <a:lnTo>
                  <a:pt x="207121" y="18508"/>
                </a:lnTo>
                <a:close/>
                <a:moveTo>
                  <a:pt x="261330" y="18531"/>
                </a:moveTo>
                <a:cubicBezTo>
                  <a:pt x="261421" y="18712"/>
                  <a:pt x="261534" y="18916"/>
                  <a:pt x="261625" y="19097"/>
                </a:cubicBezTo>
                <a:lnTo>
                  <a:pt x="261081" y="19392"/>
                </a:lnTo>
                <a:lnTo>
                  <a:pt x="260764" y="18825"/>
                </a:lnTo>
                <a:lnTo>
                  <a:pt x="261330" y="18531"/>
                </a:lnTo>
                <a:close/>
                <a:moveTo>
                  <a:pt x="59352" y="18553"/>
                </a:moveTo>
                <a:cubicBezTo>
                  <a:pt x="59420" y="18757"/>
                  <a:pt x="59534" y="18961"/>
                  <a:pt x="59624" y="19165"/>
                </a:cubicBezTo>
                <a:lnTo>
                  <a:pt x="59103" y="19437"/>
                </a:lnTo>
                <a:lnTo>
                  <a:pt x="58809" y="18848"/>
                </a:lnTo>
                <a:lnTo>
                  <a:pt x="59352" y="18553"/>
                </a:lnTo>
                <a:close/>
                <a:moveTo>
                  <a:pt x="113653" y="18621"/>
                </a:moveTo>
                <a:lnTo>
                  <a:pt x="113924" y="19165"/>
                </a:lnTo>
                <a:lnTo>
                  <a:pt x="113336" y="19437"/>
                </a:lnTo>
                <a:lnTo>
                  <a:pt x="113041" y="18916"/>
                </a:lnTo>
                <a:lnTo>
                  <a:pt x="113653" y="18621"/>
                </a:lnTo>
                <a:close/>
                <a:moveTo>
                  <a:pt x="167862" y="18599"/>
                </a:moveTo>
                <a:lnTo>
                  <a:pt x="168157" y="19165"/>
                </a:lnTo>
                <a:lnTo>
                  <a:pt x="167613" y="19460"/>
                </a:lnTo>
                <a:lnTo>
                  <a:pt x="167319" y="18916"/>
                </a:lnTo>
                <a:lnTo>
                  <a:pt x="167862" y="18599"/>
                </a:lnTo>
                <a:close/>
                <a:moveTo>
                  <a:pt x="222162" y="18599"/>
                </a:moveTo>
                <a:lnTo>
                  <a:pt x="222434" y="19165"/>
                </a:lnTo>
                <a:lnTo>
                  <a:pt x="221868" y="19460"/>
                </a:lnTo>
                <a:lnTo>
                  <a:pt x="221596" y="18916"/>
                </a:lnTo>
                <a:lnTo>
                  <a:pt x="222162" y="18599"/>
                </a:lnTo>
                <a:close/>
                <a:moveTo>
                  <a:pt x="241758" y="18576"/>
                </a:moveTo>
                <a:lnTo>
                  <a:pt x="242052" y="19165"/>
                </a:lnTo>
                <a:lnTo>
                  <a:pt x="241463" y="19460"/>
                </a:lnTo>
                <a:cubicBezTo>
                  <a:pt x="241373" y="19256"/>
                  <a:pt x="241282" y="19052"/>
                  <a:pt x="241191" y="18871"/>
                </a:cubicBezTo>
                <a:lnTo>
                  <a:pt x="241758" y="18576"/>
                </a:lnTo>
                <a:close/>
                <a:moveTo>
                  <a:pt x="39735" y="18621"/>
                </a:moveTo>
                <a:lnTo>
                  <a:pt x="40006" y="19188"/>
                </a:lnTo>
                <a:lnTo>
                  <a:pt x="39440" y="19482"/>
                </a:lnTo>
                <a:lnTo>
                  <a:pt x="39168" y="18916"/>
                </a:lnTo>
                <a:lnTo>
                  <a:pt x="39735" y="18621"/>
                </a:lnTo>
                <a:close/>
                <a:moveTo>
                  <a:pt x="93989" y="18621"/>
                </a:moveTo>
                <a:lnTo>
                  <a:pt x="94375" y="19210"/>
                </a:lnTo>
                <a:lnTo>
                  <a:pt x="93740" y="19482"/>
                </a:lnTo>
                <a:cubicBezTo>
                  <a:pt x="93672" y="19324"/>
                  <a:pt x="93559" y="19097"/>
                  <a:pt x="93468" y="18916"/>
                </a:cubicBezTo>
                <a:lnTo>
                  <a:pt x="93989" y="18621"/>
                </a:lnTo>
                <a:close/>
                <a:moveTo>
                  <a:pt x="148290" y="18621"/>
                </a:moveTo>
                <a:lnTo>
                  <a:pt x="148562" y="19210"/>
                </a:lnTo>
                <a:lnTo>
                  <a:pt x="147973" y="19482"/>
                </a:lnTo>
                <a:cubicBezTo>
                  <a:pt x="147905" y="19301"/>
                  <a:pt x="147791" y="19097"/>
                  <a:pt x="147701" y="18893"/>
                </a:cubicBezTo>
                <a:lnTo>
                  <a:pt x="148290" y="18621"/>
                </a:lnTo>
                <a:close/>
                <a:moveTo>
                  <a:pt x="256800" y="18644"/>
                </a:moveTo>
                <a:lnTo>
                  <a:pt x="256800" y="18667"/>
                </a:lnTo>
                <a:cubicBezTo>
                  <a:pt x="256890" y="18848"/>
                  <a:pt x="257003" y="19029"/>
                  <a:pt x="257071" y="19188"/>
                </a:cubicBezTo>
                <a:lnTo>
                  <a:pt x="256528" y="19482"/>
                </a:lnTo>
                <a:cubicBezTo>
                  <a:pt x="256437" y="19301"/>
                  <a:pt x="256346" y="19097"/>
                  <a:pt x="256233" y="18939"/>
                </a:cubicBezTo>
                <a:lnTo>
                  <a:pt x="256800" y="18644"/>
                </a:lnTo>
                <a:close/>
                <a:moveTo>
                  <a:pt x="276417" y="18621"/>
                </a:moveTo>
                <a:lnTo>
                  <a:pt x="276802" y="19210"/>
                </a:lnTo>
                <a:lnTo>
                  <a:pt x="276123" y="19482"/>
                </a:lnTo>
                <a:lnTo>
                  <a:pt x="275828" y="18916"/>
                </a:lnTo>
                <a:lnTo>
                  <a:pt x="276417" y="18621"/>
                </a:lnTo>
                <a:close/>
                <a:moveTo>
                  <a:pt x="20139" y="18576"/>
                </a:moveTo>
                <a:lnTo>
                  <a:pt x="20411" y="19210"/>
                </a:lnTo>
                <a:lnTo>
                  <a:pt x="19822" y="19505"/>
                </a:lnTo>
                <a:lnTo>
                  <a:pt x="19528" y="18961"/>
                </a:lnTo>
                <a:lnTo>
                  <a:pt x="20139" y="18576"/>
                </a:lnTo>
                <a:close/>
                <a:moveTo>
                  <a:pt x="74394" y="18667"/>
                </a:moveTo>
                <a:lnTo>
                  <a:pt x="74666" y="19210"/>
                </a:lnTo>
                <a:lnTo>
                  <a:pt x="74122" y="19505"/>
                </a:lnTo>
                <a:lnTo>
                  <a:pt x="73828" y="18961"/>
                </a:lnTo>
                <a:lnTo>
                  <a:pt x="74394" y="18667"/>
                </a:lnTo>
                <a:close/>
                <a:moveTo>
                  <a:pt x="202522" y="18667"/>
                </a:moveTo>
                <a:cubicBezTo>
                  <a:pt x="202613" y="18825"/>
                  <a:pt x="202703" y="19029"/>
                  <a:pt x="202816" y="19210"/>
                </a:cubicBezTo>
                <a:lnTo>
                  <a:pt x="202250" y="19505"/>
                </a:lnTo>
                <a:lnTo>
                  <a:pt x="201956" y="18939"/>
                </a:lnTo>
                <a:lnTo>
                  <a:pt x="202522" y="18667"/>
                </a:lnTo>
                <a:close/>
                <a:moveTo>
                  <a:pt x="128672" y="18689"/>
                </a:moveTo>
                <a:lnTo>
                  <a:pt x="128966" y="19233"/>
                </a:lnTo>
                <a:lnTo>
                  <a:pt x="128400" y="19528"/>
                </a:lnTo>
                <a:lnTo>
                  <a:pt x="128106" y="18961"/>
                </a:lnTo>
                <a:lnTo>
                  <a:pt x="128672" y="18689"/>
                </a:lnTo>
                <a:close/>
                <a:moveTo>
                  <a:pt x="182927" y="18667"/>
                </a:moveTo>
                <a:cubicBezTo>
                  <a:pt x="183017" y="18848"/>
                  <a:pt x="183131" y="19052"/>
                  <a:pt x="183221" y="19256"/>
                </a:cubicBezTo>
                <a:lnTo>
                  <a:pt x="182655" y="19528"/>
                </a:lnTo>
                <a:lnTo>
                  <a:pt x="182338" y="18939"/>
                </a:lnTo>
                <a:lnTo>
                  <a:pt x="182927" y="18667"/>
                </a:lnTo>
                <a:close/>
                <a:moveTo>
                  <a:pt x="54754" y="18689"/>
                </a:moveTo>
                <a:lnTo>
                  <a:pt x="55048" y="19256"/>
                </a:lnTo>
                <a:lnTo>
                  <a:pt x="54482" y="19550"/>
                </a:lnTo>
                <a:lnTo>
                  <a:pt x="54187" y="19006"/>
                </a:lnTo>
                <a:lnTo>
                  <a:pt x="54754" y="18689"/>
                </a:lnTo>
                <a:close/>
                <a:moveTo>
                  <a:pt x="109054" y="18712"/>
                </a:moveTo>
                <a:lnTo>
                  <a:pt x="109326" y="19256"/>
                </a:lnTo>
                <a:lnTo>
                  <a:pt x="108760" y="19550"/>
                </a:lnTo>
                <a:lnTo>
                  <a:pt x="108488" y="18984"/>
                </a:lnTo>
                <a:lnTo>
                  <a:pt x="109054" y="18712"/>
                </a:lnTo>
                <a:close/>
                <a:moveTo>
                  <a:pt x="163309" y="18712"/>
                </a:moveTo>
                <a:lnTo>
                  <a:pt x="163626" y="19256"/>
                </a:lnTo>
                <a:lnTo>
                  <a:pt x="163060" y="19550"/>
                </a:lnTo>
                <a:lnTo>
                  <a:pt x="162765" y="18984"/>
                </a:lnTo>
                <a:lnTo>
                  <a:pt x="163309" y="18712"/>
                </a:lnTo>
                <a:close/>
                <a:moveTo>
                  <a:pt x="217586" y="18712"/>
                </a:moveTo>
                <a:lnTo>
                  <a:pt x="217972" y="19278"/>
                </a:lnTo>
                <a:lnTo>
                  <a:pt x="217292" y="19550"/>
                </a:lnTo>
                <a:cubicBezTo>
                  <a:pt x="217224" y="19392"/>
                  <a:pt x="217111" y="19188"/>
                  <a:pt x="217020" y="18984"/>
                </a:cubicBezTo>
                <a:lnTo>
                  <a:pt x="217586" y="18712"/>
                </a:lnTo>
                <a:close/>
                <a:moveTo>
                  <a:pt x="237159" y="18689"/>
                </a:moveTo>
                <a:lnTo>
                  <a:pt x="237453" y="19256"/>
                </a:lnTo>
                <a:lnTo>
                  <a:pt x="236910" y="19550"/>
                </a:lnTo>
                <a:lnTo>
                  <a:pt x="236615" y="19006"/>
                </a:lnTo>
                <a:lnTo>
                  <a:pt x="237159" y="18689"/>
                </a:lnTo>
                <a:close/>
                <a:moveTo>
                  <a:pt x="252269" y="18757"/>
                </a:moveTo>
                <a:lnTo>
                  <a:pt x="252541" y="19301"/>
                </a:lnTo>
                <a:lnTo>
                  <a:pt x="251952" y="19573"/>
                </a:lnTo>
                <a:lnTo>
                  <a:pt x="251657" y="19029"/>
                </a:lnTo>
                <a:lnTo>
                  <a:pt x="252269" y="18757"/>
                </a:lnTo>
                <a:close/>
                <a:moveTo>
                  <a:pt x="15563" y="18780"/>
                </a:moveTo>
                <a:lnTo>
                  <a:pt x="15858" y="19324"/>
                </a:lnTo>
                <a:lnTo>
                  <a:pt x="15314" y="19595"/>
                </a:lnTo>
                <a:lnTo>
                  <a:pt x="15020" y="19052"/>
                </a:lnTo>
                <a:lnTo>
                  <a:pt x="15563" y="18780"/>
                </a:lnTo>
                <a:close/>
                <a:moveTo>
                  <a:pt x="89414" y="18712"/>
                </a:moveTo>
                <a:lnTo>
                  <a:pt x="89685" y="19301"/>
                </a:lnTo>
                <a:lnTo>
                  <a:pt x="89164" y="19595"/>
                </a:lnTo>
                <a:lnTo>
                  <a:pt x="88870" y="18984"/>
                </a:lnTo>
                <a:lnTo>
                  <a:pt x="89414" y="18712"/>
                </a:lnTo>
                <a:close/>
                <a:moveTo>
                  <a:pt x="143691" y="18757"/>
                </a:moveTo>
                <a:cubicBezTo>
                  <a:pt x="143804" y="18939"/>
                  <a:pt x="143895" y="19142"/>
                  <a:pt x="143986" y="19301"/>
                </a:cubicBezTo>
                <a:lnTo>
                  <a:pt x="143442" y="19595"/>
                </a:lnTo>
                <a:lnTo>
                  <a:pt x="143147" y="19052"/>
                </a:lnTo>
                <a:lnTo>
                  <a:pt x="143691" y="18757"/>
                </a:lnTo>
                <a:close/>
                <a:moveTo>
                  <a:pt x="197991" y="18780"/>
                </a:moveTo>
                <a:lnTo>
                  <a:pt x="198286" y="19324"/>
                </a:lnTo>
                <a:lnTo>
                  <a:pt x="197719" y="19595"/>
                </a:lnTo>
                <a:lnTo>
                  <a:pt x="197448" y="19052"/>
                </a:lnTo>
                <a:lnTo>
                  <a:pt x="197991" y="18780"/>
                </a:lnTo>
                <a:close/>
                <a:moveTo>
                  <a:pt x="271841" y="18712"/>
                </a:moveTo>
                <a:cubicBezTo>
                  <a:pt x="271932" y="18893"/>
                  <a:pt x="272023" y="19120"/>
                  <a:pt x="272136" y="19301"/>
                </a:cubicBezTo>
                <a:lnTo>
                  <a:pt x="271592" y="19595"/>
                </a:lnTo>
                <a:lnTo>
                  <a:pt x="271298" y="18984"/>
                </a:lnTo>
                <a:lnTo>
                  <a:pt x="271841" y="18712"/>
                </a:lnTo>
                <a:close/>
                <a:moveTo>
                  <a:pt x="124073" y="18757"/>
                </a:moveTo>
                <a:cubicBezTo>
                  <a:pt x="124164" y="18961"/>
                  <a:pt x="124277" y="19165"/>
                  <a:pt x="124345" y="19369"/>
                </a:cubicBezTo>
                <a:lnTo>
                  <a:pt x="123801" y="19641"/>
                </a:lnTo>
                <a:cubicBezTo>
                  <a:pt x="123733" y="19437"/>
                  <a:pt x="123620" y="19233"/>
                  <a:pt x="123530" y="19029"/>
                </a:cubicBezTo>
                <a:lnTo>
                  <a:pt x="124073" y="18757"/>
                </a:lnTo>
                <a:close/>
                <a:moveTo>
                  <a:pt x="50223" y="18825"/>
                </a:moveTo>
                <a:lnTo>
                  <a:pt x="50518" y="19392"/>
                </a:lnTo>
                <a:lnTo>
                  <a:pt x="49951" y="19663"/>
                </a:lnTo>
                <a:lnTo>
                  <a:pt x="49657" y="19120"/>
                </a:lnTo>
                <a:lnTo>
                  <a:pt x="50223" y="18825"/>
                </a:lnTo>
                <a:close/>
                <a:moveTo>
                  <a:pt x="69841" y="18757"/>
                </a:moveTo>
                <a:lnTo>
                  <a:pt x="70135" y="19301"/>
                </a:lnTo>
                <a:lnTo>
                  <a:pt x="69524" y="19663"/>
                </a:lnTo>
                <a:lnTo>
                  <a:pt x="69252" y="19052"/>
                </a:lnTo>
                <a:lnTo>
                  <a:pt x="69841" y="18757"/>
                </a:lnTo>
                <a:close/>
                <a:moveTo>
                  <a:pt x="178351" y="18803"/>
                </a:moveTo>
                <a:cubicBezTo>
                  <a:pt x="178441" y="18984"/>
                  <a:pt x="178555" y="19188"/>
                  <a:pt x="178645" y="19369"/>
                </a:cubicBezTo>
                <a:lnTo>
                  <a:pt x="178102" y="19663"/>
                </a:lnTo>
                <a:lnTo>
                  <a:pt x="177807" y="19120"/>
                </a:lnTo>
                <a:lnTo>
                  <a:pt x="178351" y="18803"/>
                </a:lnTo>
                <a:close/>
                <a:moveTo>
                  <a:pt x="232651" y="18803"/>
                </a:moveTo>
                <a:cubicBezTo>
                  <a:pt x="232742" y="18984"/>
                  <a:pt x="232832" y="19188"/>
                  <a:pt x="232945" y="19369"/>
                </a:cubicBezTo>
                <a:lnTo>
                  <a:pt x="232379" y="19663"/>
                </a:lnTo>
                <a:lnTo>
                  <a:pt x="232085" y="19097"/>
                </a:lnTo>
                <a:lnTo>
                  <a:pt x="232651" y="18803"/>
                </a:lnTo>
                <a:close/>
                <a:moveTo>
                  <a:pt x="11033" y="18871"/>
                </a:moveTo>
                <a:lnTo>
                  <a:pt x="11327" y="19392"/>
                </a:lnTo>
                <a:lnTo>
                  <a:pt x="10716" y="19686"/>
                </a:lnTo>
                <a:lnTo>
                  <a:pt x="10444" y="19142"/>
                </a:lnTo>
                <a:lnTo>
                  <a:pt x="11033" y="18871"/>
                </a:lnTo>
                <a:close/>
                <a:moveTo>
                  <a:pt x="30583" y="18803"/>
                </a:moveTo>
                <a:lnTo>
                  <a:pt x="30877" y="19392"/>
                </a:lnTo>
                <a:lnTo>
                  <a:pt x="30333" y="19686"/>
                </a:lnTo>
                <a:lnTo>
                  <a:pt x="30039" y="19074"/>
                </a:lnTo>
                <a:lnTo>
                  <a:pt x="30583" y="18803"/>
                </a:lnTo>
                <a:close/>
                <a:moveTo>
                  <a:pt x="158733" y="18825"/>
                </a:moveTo>
                <a:lnTo>
                  <a:pt x="159095" y="19414"/>
                </a:lnTo>
                <a:lnTo>
                  <a:pt x="158484" y="19686"/>
                </a:lnTo>
                <a:lnTo>
                  <a:pt x="158189" y="19097"/>
                </a:lnTo>
                <a:lnTo>
                  <a:pt x="158733" y="18825"/>
                </a:lnTo>
                <a:close/>
                <a:moveTo>
                  <a:pt x="213010" y="18803"/>
                </a:moveTo>
                <a:cubicBezTo>
                  <a:pt x="213101" y="19006"/>
                  <a:pt x="213214" y="19210"/>
                  <a:pt x="213305" y="19414"/>
                </a:cubicBezTo>
                <a:lnTo>
                  <a:pt x="212761" y="19686"/>
                </a:lnTo>
                <a:lnTo>
                  <a:pt x="212489" y="19097"/>
                </a:lnTo>
                <a:lnTo>
                  <a:pt x="213010" y="18803"/>
                </a:lnTo>
                <a:close/>
                <a:moveTo>
                  <a:pt x="267333" y="18848"/>
                </a:moveTo>
                <a:cubicBezTo>
                  <a:pt x="267401" y="19029"/>
                  <a:pt x="267515" y="19233"/>
                  <a:pt x="267605" y="19414"/>
                </a:cubicBezTo>
                <a:lnTo>
                  <a:pt x="267039" y="19686"/>
                </a:lnTo>
                <a:cubicBezTo>
                  <a:pt x="266971" y="19505"/>
                  <a:pt x="266858" y="19301"/>
                  <a:pt x="266767" y="19120"/>
                </a:cubicBezTo>
                <a:lnTo>
                  <a:pt x="267333" y="18848"/>
                </a:lnTo>
                <a:close/>
                <a:moveTo>
                  <a:pt x="35159" y="18712"/>
                </a:moveTo>
                <a:lnTo>
                  <a:pt x="35566" y="19346"/>
                </a:lnTo>
                <a:cubicBezTo>
                  <a:pt x="35547" y="19345"/>
                  <a:pt x="35527" y="19344"/>
                  <a:pt x="35508" y="19344"/>
                </a:cubicBezTo>
                <a:cubicBezTo>
                  <a:pt x="35256" y="19344"/>
                  <a:pt x="35013" y="19478"/>
                  <a:pt x="34887" y="19709"/>
                </a:cubicBezTo>
                <a:lnTo>
                  <a:pt x="34592" y="19006"/>
                </a:lnTo>
                <a:lnTo>
                  <a:pt x="35159" y="18712"/>
                </a:lnTo>
                <a:close/>
                <a:moveTo>
                  <a:pt x="84883" y="18848"/>
                </a:moveTo>
                <a:lnTo>
                  <a:pt x="85155" y="19414"/>
                </a:lnTo>
                <a:lnTo>
                  <a:pt x="84611" y="19709"/>
                </a:lnTo>
                <a:lnTo>
                  <a:pt x="84339" y="19165"/>
                </a:lnTo>
                <a:lnTo>
                  <a:pt x="84883" y="18848"/>
                </a:lnTo>
                <a:close/>
                <a:moveTo>
                  <a:pt x="193415" y="18871"/>
                </a:moveTo>
                <a:lnTo>
                  <a:pt x="193687" y="19414"/>
                </a:lnTo>
                <a:lnTo>
                  <a:pt x="193143" y="19709"/>
                </a:lnTo>
                <a:lnTo>
                  <a:pt x="192849" y="19142"/>
                </a:lnTo>
                <a:lnTo>
                  <a:pt x="193415" y="18871"/>
                </a:lnTo>
                <a:close/>
                <a:moveTo>
                  <a:pt x="45692" y="18916"/>
                </a:moveTo>
                <a:lnTo>
                  <a:pt x="45964" y="19437"/>
                </a:lnTo>
                <a:lnTo>
                  <a:pt x="45375" y="19731"/>
                </a:lnTo>
                <a:lnTo>
                  <a:pt x="45081" y="19188"/>
                </a:lnTo>
                <a:lnTo>
                  <a:pt x="45692" y="18916"/>
                </a:lnTo>
                <a:close/>
                <a:moveTo>
                  <a:pt x="104501" y="18825"/>
                </a:moveTo>
                <a:cubicBezTo>
                  <a:pt x="104591" y="18984"/>
                  <a:pt x="104705" y="19188"/>
                  <a:pt x="104795" y="19346"/>
                </a:cubicBezTo>
                <a:lnTo>
                  <a:pt x="104206" y="19731"/>
                </a:lnTo>
                <a:lnTo>
                  <a:pt x="103912" y="19097"/>
                </a:lnTo>
                <a:lnTo>
                  <a:pt x="104501" y="18825"/>
                </a:lnTo>
                <a:close/>
                <a:moveTo>
                  <a:pt x="65265" y="18871"/>
                </a:moveTo>
                <a:lnTo>
                  <a:pt x="65559" y="19460"/>
                </a:lnTo>
                <a:lnTo>
                  <a:pt x="65016" y="19754"/>
                </a:lnTo>
                <a:lnTo>
                  <a:pt x="64721" y="19142"/>
                </a:lnTo>
                <a:lnTo>
                  <a:pt x="65265" y="18871"/>
                </a:lnTo>
                <a:close/>
                <a:moveTo>
                  <a:pt x="119565" y="18916"/>
                </a:moveTo>
                <a:lnTo>
                  <a:pt x="119837" y="19482"/>
                </a:lnTo>
                <a:lnTo>
                  <a:pt x="119271" y="19754"/>
                </a:lnTo>
                <a:lnTo>
                  <a:pt x="118999" y="19188"/>
                </a:lnTo>
                <a:lnTo>
                  <a:pt x="119565" y="18916"/>
                </a:lnTo>
                <a:close/>
                <a:moveTo>
                  <a:pt x="247670" y="18871"/>
                </a:moveTo>
                <a:lnTo>
                  <a:pt x="247965" y="19460"/>
                </a:lnTo>
                <a:lnTo>
                  <a:pt x="247421" y="19754"/>
                </a:lnTo>
                <a:lnTo>
                  <a:pt x="247126" y="19142"/>
                </a:lnTo>
                <a:lnTo>
                  <a:pt x="247670" y="18871"/>
                </a:lnTo>
                <a:close/>
                <a:moveTo>
                  <a:pt x="99902" y="18916"/>
                </a:moveTo>
                <a:lnTo>
                  <a:pt x="100287" y="19505"/>
                </a:lnTo>
                <a:lnTo>
                  <a:pt x="99653" y="19777"/>
                </a:lnTo>
                <a:lnTo>
                  <a:pt x="99381" y="19188"/>
                </a:lnTo>
                <a:lnTo>
                  <a:pt x="99902" y="18916"/>
                </a:lnTo>
                <a:close/>
                <a:moveTo>
                  <a:pt x="139160" y="18871"/>
                </a:moveTo>
                <a:cubicBezTo>
                  <a:pt x="139251" y="19029"/>
                  <a:pt x="139364" y="19233"/>
                  <a:pt x="139455" y="19392"/>
                </a:cubicBezTo>
                <a:lnTo>
                  <a:pt x="138843" y="19777"/>
                </a:lnTo>
                <a:lnTo>
                  <a:pt x="138571" y="19142"/>
                </a:lnTo>
                <a:lnTo>
                  <a:pt x="139160" y="18871"/>
                </a:lnTo>
                <a:close/>
                <a:moveTo>
                  <a:pt x="154202" y="18916"/>
                </a:moveTo>
                <a:cubicBezTo>
                  <a:pt x="154293" y="19097"/>
                  <a:pt x="154383" y="19324"/>
                  <a:pt x="154474" y="19505"/>
                </a:cubicBezTo>
                <a:lnTo>
                  <a:pt x="153930" y="19777"/>
                </a:lnTo>
                <a:lnTo>
                  <a:pt x="153659" y="19188"/>
                </a:lnTo>
                <a:lnTo>
                  <a:pt x="154202" y="18916"/>
                </a:lnTo>
                <a:close/>
                <a:moveTo>
                  <a:pt x="228052" y="18916"/>
                </a:moveTo>
                <a:cubicBezTo>
                  <a:pt x="228143" y="19074"/>
                  <a:pt x="228256" y="19278"/>
                  <a:pt x="228347" y="19482"/>
                </a:cubicBezTo>
                <a:lnTo>
                  <a:pt x="227780" y="19777"/>
                </a:lnTo>
                <a:lnTo>
                  <a:pt x="227486" y="19210"/>
                </a:lnTo>
                <a:lnTo>
                  <a:pt x="228052" y="18916"/>
                </a:lnTo>
                <a:close/>
                <a:moveTo>
                  <a:pt x="26075" y="18961"/>
                </a:moveTo>
                <a:lnTo>
                  <a:pt x="26346" y="19528"/>
                </a:lnTo>
                <a:lnTo>
                  <a:pt x="25803" y="19799"/>
                </a:lnTo>
                <a:lnTo>
                  <a:pt x="25508" y="19233"/>
                </a:lnTo>
                <a:lnTo>
                  <a:pt x="26075" y="18961"/>
                </a:lnTo>
                <a:close/>
                <a:moveTo>
                  <a:pt x="80352" y="18961"/>
                </a:moveTo>
                <a:lnTo>
                  <a:pt x="80624" y="19505"/>
                </a:lnTo>
                <a:lnTo>
                  <a:pt x="80035" y="19799"/>
                </a:lnTo>
                <a:lnTo>
                  <a:pt x="79741" y="19256"/>
                </a:lnTo>
                <a:lnTo>
                  <a:pt x="80352" y="18961"/>
                </a:lnTo>
                <a:close/>
                <a:moveTo>
                  <a:pt x="134562" y="18939"/>
                </a:moveTo>
                <a:lnTo>
                  <a:pt x="134584" y="18961"/>
                </a:lnTo>
                <a:cubicBezTo>
                  <a:pt x="134675" y="19142"/>
                  <a:pt x="134766" y="19324"/>
                  <a:pt x="134856" y="19505"/>
                </a:cubicBezTo>
                <a:lnTo>
                  <a:pt x="134290" y="19799"/>
                </a:lnTo>
                <a:cubicBezTo>
                  <a:pt x="134222" y="19618"/>
                  <a:pt x="134109" y="19414"/>
                  <a:pt x="134018" y="19233"/>
                </a:cubicBezTo>
                <a:lnTo>
                  <a:pt x="134562" y="18939"/>
                </a:lnTo>
                <a:close/>
                <a:moveTo>
                  <a:pt x="262712" y="18939"/>
                </a:moveTo>
                <a:cubicBezTo>
                  <a:pt x="262803" y="19120"/>
                  <a:pt x="262893" y="19301"/>
                  <a:pt x="262984" y="19505"/>
                </a:cubicBezTo>
                <a:lnTo>
                  <a:pt x="262418" y="19799"/>
                </a:lnTo>
                <a:lnTo>
                  <a:pt x="262146" y="19233"/>
                </a:lnTo>
                <a:lnTo>
                  <a:pt x="262712" y="18939"/>
                </a:lnTo>
                <a:close/>
                <a:moveTo>
                  <a:pt x="188862" y="18961"/>
                </a:moveTo>
                <a:lnTo>
                  <a:pt x="189134" y="19573"/>
                </a:lnTo>
                <a:lnTo>
                  <a:pt x="188608" y="19836"/>
                </a:lnTo>
                <a:lnTo>
                  <a:pt x="188608" y="19836"/>
                </a:lnTo>
                <a:cubicBezTo>
                  <a:pt x="188518" y="19657"/>
                  <a:pt x="188407" y="19456"/>
                  <a:pt x="188318" y="19256"/>
                </a:cubicBezTo>
                <a:lnTo>
                  <a:pt x="188862" y="18961"/>
                </a:lnTo>
                <a:close/>
                <a:moveTo>
                  <a:pt x="6434" y="18961"/>
                </a:moveTo>
                <a:lnTo>
                  <a:pt x="6729" y="19573"/>
                </a:lnTo>
                <a:lnTo>
                  <a:pt x="6185" y="19845"/>
                </a:lnTo>
                <a:lnTo>
                  <a:pt x="5913" y="19256"/>
                </a:lnTo>
                <a:lnTo>
                  <a:pt x="6434" y="18961"/>
                </a:lnTo>
                <a:close/>
                <a:moveTo>
                  <a:pt x="60734" y="19006"/>
                </a:moveTo>
                <a:lnTo>
                  <a:pt x="61029" y="19573"/>
                </a:lnTo>
                <a:lnTo>
                  <a:pt x="60462" y="19845"/>
                </a:lnTo>
                <a:lnTo>
                  <a:pt x="60168" y="19301"/>
                </a:lnTo>
                <a:lnTo>
                  <a:pt x="60734" y="19006"/>
                </a:lnTo>
                <a:close/>
                <a:moveTo>
                  <a:pt x="114989" y="19029"/>
                </a:moveTo>
                <a:lnTo>
                  <a:pt x="115284" y="19550"/>
                </a:lnTo>
                <a:lnTo>
                  <a:pt x="114672" y="19845"/>
                </a:lnTo>
                <a:lnTo>
                  <a:pt x="114378" y="19301"/>
                </a:lnTo>
                <a:lnTo>
                  <a:pt x="114989" y="19029"/>
                </a:lnTo>
                <a:close/>
                <a:moveTo>
                  <a:pt x="169244" y="19029"/>
                </a:moveTo>
                <a:lnTo>
                  <a:pt x="169539" y="19573"/>
                </a:lnTo>
                <a:lnTo>
                  <a:pt x="168995" y="19845"/>
                </a:lnTo>
                <a:lnTo>
                  <a:pt x="168972" y="19845"/>
                </a:lnTo>
                <a:cubicBezTo>
                  <a:pt x="168882" y="19686"/>
                  <a:pt x="168791" y="19482"/>
                  <a:pt x="168678" y="19301"/>
                </a:cubicBezTo>
                <a:lnTo>
                  <a:pt x="169244" y="19029"/>
                </a:lnTo>
                <a:close/>
                <a:moveTo>
                  <a:pt x="173820" y="18916"/>
                </a:moveTo>
                <a:cubicBezTo>
                  <a:pt x="173933" y="19097"/>
                  <a:pt x="174024" y="19301"/>
                  <a:pt x="174115" y="19460"/>
                </a:cubicBezTo>
                <a:lnTo>
                  <a:pt x="173503" y="19845"/>
                </a:lnTo>
                <a:lnTo>
                  <a:pt x="173231" y="19210"/>
                </a:lnTo>
                <a:lnTo>
                  <a:pt x="173820" y="18939"/>
                </a:lnTo>
                <a:lnTo>
                  <a:pt x="173820" y="18916"/>
                </a:lnTo>
                <a:close/>
                <a:moveTo>
                  <a:pt x="208502" y="18961"/>
                </a:moveTo>
                <a:cubicBezTo>
                  <a:pt x="208593" y="19142"/>
                  <a:pt x="208684" y="19324"/>
                  <a:pt x="208774" y="19505"/>
                </a:cubicBezTo>
                <a:lnTo>
                  <a:pt x="208185" y="19867"/>
                </a:lnTo>
                <a:lnTo>
                  <a:pt x="207913" y="19256"/>
                </a:lnTo>
                <a:lnTo>
                  <a:pt x="208502" y="18961"/>
                </a:lnTo>
                <a:close/>
                <a:moveTo>
                  <a:pt x="243162" y="19052"/>
                </a:moveTo>
                <a:cubicBezTo>
                  <a:pt x="243230" y="19210"/>
                  <a:pt x="243343" y="19414"/>
                  <a:pt x="243434" y="19573"/>
                </a:cubicBezTo>
                <a:lnTo>
                  <a:pt x="242845" y="19867"/>
                </a:lnTo>
                <a:lnTo>
                  <a:pt x="242551" y="19324"/>
                </a:lnTo>
                <a:lnTo>
                  <a:pt x="243162" y="19052"/>
                </a:lnTo>
                <a:close/>
                <a:moveTo>
                  <a:pt x="41094" y="19006"/>
                </a:moveTo>
                <a:lnTo>
                  <a:pt x="41366" y="19618"/>
                </a:lnTo>
                <a:lnTo>
                  <a:pt x="40822" y="19890"/>
                </a:lnTo>
                <a:lnTo>
                  <a:pt x="40550" y="19301"/>
                </a:lnTo>
                <a:lnTo>
                  <a:pt x="41094" y="19006"/>
                </a:lnTo>
                <a:close/>
                <a:moveTo>
                  <a:pt x="277799" y="19052"/>
                </a:moveTo>
                <a:lnTo>
                  <a:pt x="278071" y="19618"/>
                </a:lnTo>
                <a:lnTo>
                  <a:pt x="277505" y="19890"/>
                </a:lnTo>
                <a:lnTo>
                  <a:pt x="277120" y="19324"/>
                </a:lnTo>
                <a:lnTo>
                  <a:pt x="277799" y="19052"/>
                </a:lnTo>
                <a:close/>
                <a:moveTo>
                  <a:pt x="21521" y="19074"/>
                </a:moveTo>
                <a:lnTo>
                  <a:pt x="21816" y="19618"/>
                </a:lnTo>
                <a:lnTo>
                  <a:pt x="21204" y="19913"/>
                </a:lnTo>
                <a:lnTo>
                  <a:pt x="20932" y="19369"/>
                </a:lnTo>
                <a:lnTo>
                  <a:pt x="21521" y="19074"/>
                </a:lnTo>
                <a:close/>
                <a:moveTo>
                  <a:pt x="75754" y="19074"/>
                </a:moveTo>
                <a:lnTo>
                  <a:pt x="76071" y="19618"/>
                </a:lnTo>
                <a:lnTo>
                  <a:pt x="75504" y="19913"/>
                </a:lnTo>
                <a:lnTo>
                  <a:pt x="75210" y="19369"/>
                </a:lnTo>
                <a:lnTo>
                  <a:pt x="75754" y="19074"/>
                </a:lnTo>
                <a:close/>
                <a:moveTo>
                  <a:pt x="95394" y="19029"/>
                </a:moveTo>
                <a:lnTo>
                  <a:pt x="95666" y="19618"/>
                </a:lnTo>
                <a:lnTo>
                  <a:pt x="95145" y="19913"/>
                </a:lnTo>
                <a:lnTo>
                  <a:pt x="94760" y="19301"/>
                </a:lnTo>
                <a:lnTo>
                  <a:pt x="95394" y="19029"/>
                </a:lnTo>
                <a:close/>
                <a:moveTo>
                  <a:pt x="149672" y="19074"/>
                </a:moveTo>
                <a:lnTo>
                  <a:pt x="149943" y="19618"/>
                </a:lnTo>
                <a:lnTo>
                  <a:pt x="149354" y="19913"/>
                </a:lnTo>
                <a:lnTo>
                  <a:pt x="149060" y="19369"/>
                </a:lnTo>
                <a:lnTo>
                  <a:pt x="149672" y="19074"/>
                </a:lnTo>
                <a:close/>
                <a:moveTo>
                  <a:pt x="203926" y="19074"/>
                </a:moveTo>
                <a:lnTo>
                  <a:pt x="204198" y="19641"/>
                </a:lnTo>
                <a:lnTo>
                  <a:pt x="203655" y="19913"/>
                </a:lnTo>
                <a:lnTo>
                  <a:pt x="203632" y="19913"/>
                </a:lnTo>
                <a:cubicBezTo>
                  <a:pt x="203541" y="19731"/>
                  <a:pt x="203451" y="19550"/>
                  <a:pt x="203360" y="19369"/>
                </a:cubicBezTo>
                <a:lnTo>
                  <a:pt x="203926" y="19074"/>
                </a:lnTo>
                <a:close/>
                <a:moveTo>
                  <a:pt x="223522" y="19029"/>
                </a:moveTo>
                <a:cubicBezTo>
                  <a:pt x="223612" y="19233"/>
                  <a:pt x="223703" y="19437"/>
                  <a:pt x="223816" y="19641"/>
                </a:cubicBezTo>
                <a:lnTo>
                  <a:pt x="223272" y="19913"/>
                </a:lnTo>
                <a:lnTo>
                  <a:pt x="222978" y="19324"/>
                </a:lnTo>
                <a:lnTo>
                  <a:pt x="223522" y="19029"/>
                </a:lnTo>
                <a:close/>
                <a:moveTo>
                  <a:pt x="258227" y="19074"/>
                </a:moveTo>
                <a:lnTo>
                  <a:pt x="258499" y="19641"/>
                </a:lnTo>
                <a:cubicBezTo>
                  <a:pt x="258317" y="19709"/>
                  <a:pt x="258136" y="19822"/>
                  <a:pt x="257932" y="19913"/>
                </a:cubicBezTo>
                <a:cubicBezTo>
                  <a:pt x="257842" y="19754"/>
                  <a:pt x="257751" y="19550"/>
                  <a:pt x="257660" y="19369"/>
                </a:cubicBezTo>
                <a:lnTo>
                  <a:pt x="258227" y="19074"/>
                </a:lnTo>
                <a:close/>
                <a:moveTo>
                  <a:pt x="184331" y="19120"/>
                </a:moveTo>
                <a:lnTo>
                  <a:pt x="184603" y="19663"/>
                </a:lnTo>
                <a:lnTo>
                  <a:pt x="184014" y="19935"/>
                </a:lnTo>
                <a:cubicBezTo>
                  <a:pt x="183924" y="19777"/>
                  <a:pt x="183810" y="19595"/>
                  <a:pt x="183720" y="19414"/>
                </a:cubicBezTo>
                <a:lnTo>
                  <a:pt x="184331" y="19120"/>
                </a:lnTo>
                <a:close/>
                <a:moveTo>
                  <a:pt x="1903" y="19120"/>
                </a:moveTo>
                <a:lnTo>
                  <a:pt x="2198" y="19663"/>
                </a:lnTo>
                <a:lnTo>
                  <a:pt x="1632" y="19958"/>
                </a:lnTo>
                <a:lnTo>
                  <a:pt x="1337" y="19392"/>
                </a:lnTo>
                <a:lnTo>
                  <a:pt x="1903" y="19120"/>
                </a:lnTo>
                <a:close/>
                <a:moveTo>
                  <a:pt x="56181" y="19052"/>
                </a:moveTo>
                <a:lnTo>
                  <a:pt x="56475" y="19686"/>
                </a:lnTo>
                <a:lnTo>
                  <a:pt x="55886" y="19958"/>
                </a:lnTo>
                <a:lnTo>
                  <a:pt x="55592" y="19437"/>
                </a:lnTo>
                <a:lnTo>
                  <a:pt x="56181" y="19052"/>
                </a:lnTo>
                <a:close/>
                <a:moveTo>
                  <a:pt x="110413" y="19120"/>
                </a:moveTo>
                <a:cubicBezTo>
                  <a:pt x="110504" y="19278"/>
                  <a:pt x="110617" y="19482"/>
                  <a:pt x="110708" y="19663"/>
                </a:cubicBezTo>
                <a:lnTo>
                  <a:pt x="110141" y="19958"/>
                </a:lnTo>
                <a:lnTo>
                  <a:pt x="109847" y="19392"/>
                </a:lnTo>
                <a:lnTo>
                  <a:pt x="110413" y="19120"/>
                </a:lnTo>
                <a:close/>
                <a:moveTo>
                  <a:pt x="130031" y="19074"/>
                </a:moveTo>
                <a:cubicBezTo>
                  <a:pt x="130122" y="19256"/>
                  <a:pt x="130235" y="19482"/>
                  <a:pt x="130326" y="19686"/>
                </a:cubicBezTo>
                <a:lnTo>
                  <a:pt x="129782" y="19958"/>
                </a:lnTo>
                <a:cubicBezTo>
                  <a:pt x="129691" y="19777"/>
                  <a:pt x="129601" y="19550"/>
                  <a:pt x="129510" y="19346"/>
                </a:cubicBezTo>
                <a:lnTo>
                  <a:pt x="130031" y="19074"/>
                </a:lnTo>
                <a:close/>
                <a:moveTo>
                  <a:pt x="238518" y="19142"/>
                </a:moveTo>
                <a:lnTo>
                  <a:pt x="238813" y="19686"/>
                </a:lnTo>
                <a:lnTo>
                  <a:pt x="238246" y="19981"/>
                </a:lnTo>
                <a:lnTo>
                  <a:pt x="237952" y="19414"/>
                </a:lnTo>
                <a:lnTo>
                  <a:pt x="238518" y="19142"/>
                </a:lnTo>
                <a:close/>
                <a:moveTo>
                  <a:pt x="90841" y="19097"/>
                </a:moveTo>
                <a:lnTo>
                  <a:pt x="91113" y="19731"/>
                </a:lnTo>
                <a:lnTo>
                  <a:pt x="90546" y="20003"/>
                </a:lnTo>
                <a:cubicBezTo>
                  <a:pt x="90456" y="19845"/>
                  <a:pt x="90342" y="19641"/>
                  <a:pt x="90252" y="19482"/>
                </a:cubicBezTo>
                <a:lnTo>
                  <a:pt x="90841" y="19097"/>
                </a:lnTo>
                <a:close/>
                <a:moveTo>
                  <a:pt x="164713" y="19120"/>
                </a:moveTo>
                <a:lnTo>
                  <a:pt x="164985" y="19709"/>
                </a:lnTo>
                <a:lnTo>
                  <a:pt x="164442" y="20003"/>
                </a:lnTo>
                <a:lnTo>
                  <a:pt x="164170" y="19414"/>
                </a:lnTo>
                <a:lnTo>
                  <a:pt x="164713" y="19120"/>
                </a:lnTo>
                <a:close/>
                <a:moveTo>
                  <a:pt x="199350" y="19165"/>
                </a:moveTo>
                <a:lnTo>
                  <a:pt x="199645" y="19709"/>
                </a:lnTo>
                <a:lnTo>
                  <a:pt x="199079" y="20003"/>
                </a:lnTo>
                <a:lnTo>
                  <a:pt x="198784" y="19437"/>
                </a:lnTo>
                <a:lnTo>
                  <a:pt x="199350" y="19165"/>
                </a:lnTo>
                <a:close/>
                <a:moveTo>
                  <a:pt x="218991" y="19142"/>
                </a:moveTo>
                <a:lnTo>
                  <a:pt x="219263" y="19709"/>
                </a:lnTo>
                <a:lnTo>
                  <a:pt x="218696" y="20003"/>
                </a:lnTo>
                <a:cubicBezTo>
                  <a:pt x="218561" y="19799"/>
                  <a:pt x="218402" y="19595"/>
                  <a:pt x="218311" y="19414"/>
                </a:cubicBezTo>
                <a:lnTo>
                  <a:pt x="218991" y="19142"/>
                </a:lnTo>
                <a:close/>
                <a:moveTo>
                  <a:pt x="273223" y="19165"/>
                </a:moveTo>
                <a:cubicBezTo>
                  <a:pt x="273314" y="19346"/>
                  <a:pt x="273427" y="19550"/>
                  <a:pt x="273518" y="19709"/>
                </a:cubicBezTo>
                <a:lnTo>
                  <a:pt x="272951" y="20003"/>
                </a:lnTo>
                <a:cubicBezTo>
                  <a:pt x="272861" y="19822"/>
                  <a:pt x="272770" y="19618"/>
                  <a:pt x="272657" y="19437"/>
                </a:cubicBezTo>
                <a:lnTo>
                  <a:pt x="273223" y="19165"/>
                </a:lnTo>
                <a:close/>
                <a:moveTo>
                  <a:pt x="16945" y="19165"/>
                </a:moveTo>
                <a:lnTo>
                  <a:pt x="17240" y="19731"/>
                </a:lnTo>
                <a:lnTo>
                  <a:pt x="16673" y="20026"/>
                </a:lnTo>
                <a:lnTo>
                  <a:pt x="16379" y="19482"/>
                </a:lnTo>
                <a:lnTo>
                  <a:pt x="16945" y="19165"/>
                </a:lnTo>
                <a:close/>
                <a:moveTo>
                  <a:pt x="36563" y="19142"/>
                </a:moveTo>
                <a:lnTo>
                  <a:pt x="36858" y="19731"/>
                </a:lnTo>
                <a:lnTo>
                  <a:pt x="36314" y="20026"/>
                </a:lnTo>
                <a:lnTo>
                  <a:pt x="35951" y="19414"/>
                </a:lnTo>
                <a:lnTo>
                  <a:pt x="36563" y="19142"/>
                </a:lnTo>
                <a:close/>
                <a:moveTo>
                  <a:pt x="145073" y="19188"/>
                </a:moveTo>
                <a:lnTo>
                  <a:pt x="145367" y="19731"/>
                </a:lnTo>
                <a:lnTo>
                  <a:pt x="144801" y="20026"/>
                </a:lnTo>
                <a:lnTo>
                  <a:pt x="144507" y="19460"/>
                </a:lnTo>
                <a:lnTo>
                  <a:pt x="145073" y="19188"/>
                </a:lnTo>
                <a:close/>
                <a:moveTo>
                  <a:pt x="125500" y="19142"/>
                </a:moveTo>
                <a:cubicBezTo>
                  <a:pt x="125591" y="19346"/>
                  <a:pt x="125704" y="19573"/>
                  <a:pt x="125795" y="19777"/>
                </a:cubicBezTo>
                <a:lnTo>
                  <a:pt x="125206" y="20049"/>
                </a:lnTo>
                <a:lnTo>
                  <a:pt x="124911" y="19528"/>
                </a:lnTo>
                <a:lnTo>
                  <a:pt x="125500" y="19142"/>
                </a:lnTo>
                <a:close/>
                <a:moveTo>
                  <a:pt x="253651" y="19188"/>
                </a:moveTo>
                <a:lnTo>
                  <a:pt x="253923" y="19777"/>
                </a:lnTo>
                <a:lnTo>
                  <a:pt x="253334" y="20049"/>
                </a:lnTo>
                <a:lnTo>
                  <a:pt x="253062" y="19482"/>
                </a:lnTo>
                <a:lnTo>
                  <a:pt x="253651" y="19188"/>
                </a:lnTo>
                <a:close/>
                <a:moveTo>
                  <a:pt x="51628" y="19233"/>
                </a:moveTo>
                <a:lnTo>
                  <a:pt x="51899" y="19777"/>
                </a:lnTo>
                <a:lnTo>
                  <a:pt x="51333" y="20071"/>
                </a:lnTo>
                <a:lnTo>
                  <a:pt x="51061" y="19505"/>
                </a:lnTo>
                <a:lnTo>
                  <a:pt x="51628" y="19233"/>
                </a:lnTo>
                <a:close/>
                <a:moveTo>
                  <a:pt x="71223" y="19188"/>
                </a:moveTo>
                <a:lnTo>
                  <a:pt x="71495" y="19777"/>
                </a:lnTo>
                <a:lnTo>
                  <a:pt x="70951" y="20071"/>
                </a:lnTo>
                <a:cubicBezTo>
                  <a:pt x="70883" y="19890"/>
                  <a:pt x="70770" y="19663"/>
                  <a:pt x="70679" y="19482"/>
                </a:cubicBezTo>
                <a:lnTo>
                  <a:pt x="71223" y="19188"/>
                </a:lnTo>
                <a:close/>
                <a:moveTo>
                  <a:pt x="179733" y="19233"/>
                </a:moveTo>
                <a:cubicBezTo>
                  <a:pt x="179823" y="19392"/>
                  <a:pt x="179937" y="19595"/>
                  <a:pt x="180027" y="19777"/>
                </a:cubicBezTo>
                <a:lnTo>
                  <a:pt x="179483" y="20071"/>
                </a:lnTo>
                <a:lnTo>
                  <a:pt x="179189" y="19505"/>
                </a:lnTo>
                <a:lnTo>
                  <a:pt x="179733" y="19233"/>
                </a:lnTo>
                <a:close/>
                <a:moveTo>
                  <a:pt x="234010" y="19233"/>
                </a:moveTo>
                <a:lnTo>
                  <a:pt x="234305" y="19777"/>
                </a:lnTo>
                <a:lnTo>
                  <a:pt x="233761" y="20071"/>
                </a:lnTo>
                <a:lnTo>
                  <a:pt x="233444" y="19505"/>
                </a:lnTo>
                <a:lnTo>
                  <a:pt x="234010" y="19233"/>
                </a:lnTo>
                <a:close/>
                <a:moveTo>
                  <a:pt x="160160" y="19097"/>
                </a:moveTo>
                <a:lnTo>
                  <a:pt x="160432" y="19822"/>
                </a:lnTo>
                <a:lnTo>
                  <a:pt x="159866" y="20094"/>
                </a:lnTo>
                <a:cubicBezTo>
                  <a:pt x="159752" y="19913"/>
                  <a:pt x="159594" y="19686"/>
                  <a:pt x="159458" y="19482"/>
                </a:cubicBezTo>
                <a:lnTo>
                  <a:pt x="159458" y="19482"/>
                </a:lnTo>
                <a:cubicBezTo>
                  <a:pt x="159477" y="19484"/>
                  <a:pt x="159495" y="19484"/>
                  <a:pt x="159514" y="19484"/>
                </a:cubicBezTo>
                <a:cubicBezTo>
                  <a:pt x="159786" y="19484"/>
                  <a:pt x="160033" y="19330"/>
                  <a:pt x="160160" y="19097"/>
                </a:cubicBezTo>
                <a:close/>
                <a:moveTo>
                  <a:pt x="31987" y="19256"/>
                </a:moveTo>
                <a:lnTo>
                  <a:pt x="32259" y="19822"/>
                </a:lnTo>
                <a:lnTo>
                  <a:pt x="31715" y="20116"/>
                </a:lnTo>
                <a:lnTo>
                  <a:pt x="31443" y="19573"/>
                </a:lnTo>
                <a:lnTo>
                  <a:pt x="31987" y="19256"/>
                </a:lnTo>
                <a:close/>
                <a:moveTo>
                  <a:pt x="86265" y="19256"/>
                </a:moveTo>
                <a:lnTo>
                  <a:pt x="86537" y="19822"/>
                </a:lnTo>
                <a:lnTo>
                  <a:pt x="85970" y="20116"/>
                </a:lnTo>
                <a:lnTo>
                  <a:pt x="85698" y="19550"/>
                </a:lnTo>
                <a:lnTo>
                  <a:pt x="86265" y="19256"/>
                </a:lnTo>
                <a:close/>
                <a:moveTo>
                  <a:pt x="105860" y="19233"/>
                </a:moveTo>
                <a:lnTo>
                  <a:pt x="106154" y="19845"/>
                </a:lnTo>
                <a:lnTo>
                  <a:pt x="105611" y="20116"/>
                </a:lnTo>
                <a:lnTo>
                  <a:pt x="105339" y="19528"/>
                </a:lnTo>
                <a:lnTo>
                  <a:pt x="105860" y="19233"/>
                </a:lnTo>
                <a:close/>
                <a:moveTo>
                  <a:pt x="140542" y="19278"/>
                </a:moveTo>
                <a:lnTo>
                  <a:pt x="140837" y="19822"/>
                </a:lnTo>
                <a:lnTo>
                  <a:pt x="140270" y="20116"/>
                </a:lnTo>
                <a:lnTo>
                  <a:pt x="139999" y="19550"/>
                </a:lnTo>
                <a:lnTo>
                  <a:pt x="140542" y="19278"/>
                </a:lnTo>
                <a:close/>
                <a:moveTo>
                  <a:pt x="214392" y="19278"/>
                </a:moveTo>
                <a:lnTo>
                  <a:pt x="214687" y="19822"/>
                </a:lnTo>
                <a:lnTo>
                  <a:pt x="214143" y="20116"/>
                </a:lnTo>
                <a:lnTo>
                  <a:pt x="213826" y="19550"/>
                </a:lnTo>
                <a:lnTo>
                  <a:pt x="214392" y="19278"/>
                </a:lnTo>
                <a:close/>
                <a:moveTo>
                  <a:pt x="268693" y="19256"/>
                </a:moveTo>
                <a:cubicBezTo>
                  <a:pt x="268760" y="19437"/>
                  <a:pt x="268874" y="19641"/>
                  <a:pt x="268964" y="19822"/>
                </a:cubicBezTo>
                <a:lnTo>
                  <a:pt x="268421" y="20116"/>
                </a:lnTo>
                <a:lnTo>
                  <a:pt x="268126" y="19573"/>
                </a:lnTo>
                <a:lnTo>
                  <a:pt x="268693" y="19256"/>
                </a:lnTo>
                <a:close/>
                <a:moveTo>
                  <a:pt x="12392" y="19278"/>
                </a:moveTo>
                <a:lnTo>
                  <a:pt x="12686" y="19867"/>
                </a:lnTo>
                <a:lnTo>
                  <a:pt x="12097" y="20162"/>
                </a:lnTo>
                <a:lnTo>
                  <a:pt x="11826" y="19550"/>
                </a:lnTo>
                <a:lnTo>
                  <a:pt x="12392" y="19278"/>
                </a:lnTo>
                <a:close/>
                <a:moveTo>
                  <a:pt x="66624" y="19324"/>
                </a:moveTo>
                <a:cubicBezTo>
                  <a:pt x="66737" y="19505"/>
                  <a:pt x="66828" y="19709"/>
                  <a:pt x="66919" y="19867"/>
                </a:cubicBezTo>
                <a:lnTo>
                  <a:pt x="66352" y="20162"/>
                </a:lnTo>
                <a:lnTo>
                  <a:pt x="66081" y="19618"/>
                </a:lnTo>
                <a:lnTo>
                  <a:pt x="66624" y="19324"/>
                </a:lnTo>
                <a:close/>
                <a:moveTo>
                  <a:pt x="120924" y="19324"/>
                </a:moveTo>
                <a:lnTo>
                  <a:pt x="121219" y="19890"/>
                </a:lnTo>
                <a:lnTo>
                  <a:pt x="120653" y="20162"/>
                </a:lnTo>
                <a:lnTo>
                  <a:pt x="120381" y="19618"/>
                </a:lnTo>
                <a:lnTo>
                  <a:pt x="120924" y="19324"/>
                </a:lnTo>
                <a:close/>
                <a:moveTo>
                  <a:pt x="175202" y="19301"/>
                </a:moveTo>
                <a:lnTo>
                  <a:pt x="175496" y="19867"/>
                </a:lnTo>
                <a:lnTo>
                  <a:pt x="174930" y="20162"/>
                </a:lnTo>
                <a:lnTo>
                  <a:pt x="174658" y="19595"/>
                </a:lnTo>
                <a:lnTo>
                  <a:pt x="175202" y="19301"/>
                </a:lnTo>
                <a:close/>
                <a:moveTo>
                  <a:pt x="194797" y="19188"/>
                </a:moveTo>
                <a:lnTo>
                  <a:pt x="195069" y="19867"/>
                </a:lnTo>
                <a:lnTo>
                  <a:pt x="194503" y="20162"/>
                </a:lnTo>
                <a:cubicBezTo>
                  <a:pt x="194412" y="19958"/>
                  <a:pt x="194299" y="19754"/>
                  <a:pt x="194231" y="19573"/>
                </a:cubicBezTo>
                <a:lnTo>
                  <a:pt x="194797" y="19188"/>
                </a:lnTo>
                <a:close/>
                <a:moveTo>
                  <a:pt x="249052" y="19324"/>
                </a:moveTo>
                <a:lnTo>
                  <a:pt x="249347" y="19867"/>
                </a:lnTo>
                <a:lnTo>
                  <a:pt x="248780" y="20162"/>
                </a:lnTo>
                <a:lnTo>
                  <a:pt x="248508" y="19618"/>
                </a:lnTo>
                <a:lnTo>
                  <a:pt x="249052" y="19324"/>
                </a:lnTo>
                <a:close/>
                <a:moveTo>
                  <a:pt x="27456" y="19369"/>
                </a:moveTo>
                <a:lnTo>
                  <a:pt x="27728" y="19935"/>
                </a:lnTo>
                <a:lnTo>
                  <a:pt x="27185" y="20207"/>
                </a:lnTo>
                <a:lnTo>
                  <a:pt x="26890" y="19663"/>
                </a:lnTo>
                <a:lnTo>
                  <a:pt x="27456" y="19369"/>
                </a:lnTo>
                <a:close/>
                <a:moveTo>
                  <a:pt x="47074" y="19324"/>
                </a:moveTo>
                <a:lnTo>
                  <a:pt x="47346" y="19913"/>
                </a:lnTo>
                <a:lnTo>
                  <a:pt x="46757" y="20207"/>
                </a:lnTo>
                <a:lnTo>
                  <a:pt x="46485" y="19618"/>
                </a:lnTo>
                <a:lnTo>
                  <a:pt x="47074" y="19324"/>
                </a:lnTo>
                <a:close/>
                <a:moveTo>
                  <a:pt x="81711" y="19369"/>
                </a:moveTo>
                <a:lnTo>
                  <a:pt x="82006" y="19913"/>
                </a:lnTo>
                <a:lnTo>
                  <a:pt x="81417" y="20207"/>
                </a:lnTo>
                <a:lnTo>
                  <a:pt x="81122" y="19663"/>
                </a:lnTo>
                <a:lnTo>
                  <a:pt x="81711" y="19369"/>
                </a:lnTo>
                <a:close/>
                <a:moveTo>
                  <a:pt x="101307" y="19324"/>
                </a:moveTo>
                <a:cubicBezTo>
                  <a:pt x="101375" y="19505"/>
                  <a:pt x="101488" y="19709"/>
                  <a:pt x="101578" y="19913"/>
                </a:cubicBezTo>
                <a:lnTo>
                  <a:pt x="101057" y="20207"/>
                </a:lnTo>
                <a:cubicBezTo>
                  <a:pt x="100921" y="20003"/>
                  <a:pt x="100786" y="19799"/>
                  <a:pt x="100672" y="19595"/>
                </a:cubicBezTo>
                <a:lnTo>
                  <a:pt x="101307" y="19324"/>
                </a:lnTo>
                <a:close/>
                <a:moveTo>
                  <a:pt x="155584" y="19369"/>
                </a:moveTo>
                <a:cubicBezTo>
                  <a:pt x="155675" y="19550"/>
                  <a:pt x="155788" y="19754"/>
                  <a:pt x="155879" y="19913"/>
                </a:cubicBezTo>
                <a:lnTo>
                  <a:pt x="155312" y="20207"/>
                </a:lnTo>
                <a:lnTo>
                  <a:pt x="155018" y="19663"/>
                </a:lnTo>
                <a:lnTo>
                  <a:pt x="155584" y="19369"/>
                </a:lnTo>
                <a:close/>
                <a:moveTo>
                  <a:pt x="209862" y="19369"/>
                </a:moveTo>
                <a:lnTo>
                  <a:pt x="210156" y="19935"/>
                </a:lnTo>
                <a:lnTo>
                  <a:pt x="209590" y="20207"/>
                </a:lnTo>
                <a:cubicBezTo>
                  <a:pt x="209522" y="20049"/>
                  <a:pt x="209409" y="19845"/>
                  <a:pt x="209318" y="19663"/>
                </a:cubicBezTo>
                <a:lnTo>
                  <a:pt x="209862" y="19369"/>
                </a:lnTo>
                <a:close/>
                <a:moveTo>
                  <a:pt x="229479" y="19233"/>
                </a:moveTo>
                <a:lnTo>
                  <a:pt x="229751" y="19935"/>
                </a:lnTo>
                <a:lnTo>
                  <a:pt x="229185" y="20207"/>
                </a:lnTo>
                <a:lnTo>
                  <a:pt x="228891" y="19618"/>
                </a:lnTo>
                <a:lnTo>
                  <a:pt x="229479" y="19233"/>
                </a:lnTo>
                <a:close/>
                <a:moveTo>
                  <a:pt x="264139" y="19301"/>
                </a:moveTo>
                <a:cubicBezTo>
                  <a:pt x="264230" y="19482"/>
                  <a:pt x="264320" y="19731"/>
                  <a:pt x="264411" y="19935"/>
                </a:cubicBezTo>
                <a:lnTo>
                  <a:pt x="263822" y="20207"/>
                </a:lnTo>
                <a:lnTo>
                  <a:pt x="263550" y="19686"/>
                </a:lnTo>
                <a:lnTo>
                  <a:pt x="264139" y="19301"/>
                </a:lnTo>
                <a:close/>
                <a:moveTo>
                  <a:pt x="62094" y="19414"/>
                </a:moveTo>
                <a:lnTo>
                  <a:pt x="62388" y="19981"/>
                </a:lnTo>
                <a:lnTo>
                  <a:pt x="61844" y="20252"/>
                </a:lnTo>
                <a:lnTo>
                  <a:pt x="61550" y="19709"/>
                </a:lnTo>
                <a:lnTo>
                  <a:pt x="62094" y="19414"/>
                </a:lnTo>
                <a:close/>
                <a:moveTo>
                  <a:pt x="116394" y="19437"/>
                </a:moveTo>
                <a:lnTo>
                  <a:pt x="116666" y="19981"/>
                </a:lnTo>
                <a:lnTo>
                  <a:pt x="116077" y="20252"/>
                </a:lnTo>
                <a:lnTo>
                  <a:pt x="115782" y="19709"/>
                </a:lnTo>
                <a:lnTo>
                  <a:pt x="116394" y="19437"/>
                </a:lnTo>
                <a:close/>
                <a:moveTo>
                  <a:pt x="135944" y="19369"/>
                </a:moveTo>
                <a:lnTo>
                  <a:pt x="136238" y="19981"/>
                </a:lnTo>
                <a:lnTo>
                  <a:pt x="135694" y="20252"/>
                </a:lnTo>
                <a:lnTo>
                  <a:pt x="135423" y="19663"/>
                </a:lnTo>
                <a:lnTo>
                  <a:pt x="135944" y="19369"/>
                </a:lnTo>
                <a:close/>
                <a:moveTo>
                  <a:pt x="7793" y="19414"/>
                </a:moveTo>
                <a:lnTo>
                  <a:pt x="8088" y="19981"/>
                </a:lnTo>
                <a:lnTo>
                  <a:pt x="7544" y="20275"/>
                </a:lnTo>
                <a:lnTo>
                  <a:pt x="7272" y="19709"/>
                </a:lnTo>
                <a:lnTo>
                  <a:pt x="7793" y="19414"/>
                </a:lnTo>
                <a:close/>
                <a:moveTo>
                  <a:pt x="190244" y="19437"/>
                </a:moveTo>
                <a:lnTo>
                  <a:pt x="190516" y="19981"/>
                </a:lnTo>
                <a:lnTo>
                  <a:pt x="189949" y="20275"/>
                </a:lnTo>
                <a:lnTo>
                  <a:pt x="189677" y="19709"/>
                </a:lnTo>
                <a:lnTo>
                  <a:pt x="190244" y="19437"/>
                </a:lnTo>
                <a:close/>
                <a:moveTo>
                  <a:pt x="224904" y="19482"/>
                </a:moveTo>
                <a:lnTo>
                  <a:pt x="225188" y="20030"/>
                </a:lnTo>
                <a:lnTo>
                  <a:pt x="225188" y="20030"/>
                </a:lnTo>
                <a:cubicBezTo>
                  <a:pt x="224988" y="20120"/>
                  <a:pt x="224810" y="20231"/>
                  <a:pt x="224632" y="20298"/>
                </a:cubicBezTo>
                <a:lnTo>
                  <a:pt x="224337" y="19754"/>
                </a:lnTo>
                <a:lnTo>
                  <a:pt x="224904" y="19482"/>
                </a:lnTo>
                <a:close/>
                <a:moveTo>
                  <a:pt x="22903" y="19505"/>
                </a:moveTo>
                <a:lnTo>
                  <a:pt x="23175" y="20026"/>
                </a:lnTo>
                <a:lnTo>
                  <a:pt x="22586" y="20320"/>
                </a:lnTo>
                <a:lnTo>
                  <a:pt x="22291" y="19777"/>
                </a:lnTo>
                <a:lnTo>
                  <a:pt x="22903" y="19505"/>
                </a:lnTo>
                <a:close/>
                <a:moveTo>
                  <a:pt x="42498" y="19482"/>
                </a:moveTo>
                <a:lnTo>
                  <a:pt x="42793" y="20049"/>
                </a:lnTo>
                <a:lnTo>
                  <a:pt x="42226" y="20320"/>
                </a:lnTo>
                <a:lnTo>
                  <a:pt x="41932" y="19754"/>
                </a:lnTo>
                <a:lnTo>
                  <a:pt x="42498" y="19482"/>
                </a:lnTo>
                <a:close/>
                <a:moveTo>
                  <a:pt x="151053" y="19460"/>
                </a:moveTo>
                <a:cubicBezTo>
                  <a:pt x="151144" y="19641"/>
                  <a:pt x="151235" y="19845"/>
                  <a:pt x="151325" y="20003"/>
                </a:cubicBezTo>
                <a:lnTo>
                  <a:pt x="150736" y="20320"/>
                </a:lnTo>
                <a:cubicBezTo>
                  <a:pt x="150646" y="20139"/>
                  <a:pt x="150532" y="19935"/>
                  <a:pt x="150442" y="19777"/>
                </a:cubicBezTo>
                <a:lnTo>
                  <a:pt x="151053" y="19460"/>
                </a:lnTo>
                <a:close/>
                <a:moveTo>
                  <a:pt x="170603" y="19437"/>
                </a:moveTo>
                <a:cubicBezTo>
                  <a:pt x="170694" y="19618"/>
                  <a:pt x="170785" y="19845"/>
                  <a:pt x="170898" y="20049"/>
                </a:cubicBezTo>
                <a:lnTo>
                  <a:pt x="170354" y="20320"/>
                </a:lnTo>
                <a:lnTo>
                  <a:pt x="170060" y="19731"/>
                </a:lnTo>
                <a:lnTo>
                  <a:pt x="170603" y="19437"/>
                </a:lnTo>
                <a:close/>
                <a:moveTo>
                  <a:pt x="205286" y="19482"/>
                </a:moveTo>
                <a:lnTo>
                  <a:pt x="205558" y="20049"/>
                </a:lnTo>
                <a:lnTo>
                  <a:pt x="205014" y="20320"/>
                </a:lnTo>
                <a:lnTo>
                  <a:pt x="204719" y="19777"/>
                </a:lnTo>
                <a:lnTo>
                  <a:pt x="205286" y="19482"/>
                </a:lnTo>
                <a:close/>
                <a:moveTo>
                  <a:pt x="96776" y="19505"/>
                </a:moveTo>
                <a:lnTo>
                  <a:pt x="97048" y="20071"/>
                </a:lnTo>
                <a:lnTo>
                  <a:pt x="96481" y="20343"/>
                </a:lnTo>
                <a:lnTo>
                  <a:pt x="96210" y="19777"/>
                </a:lnTo>
                <a:lnTo>
                  <a:pt x="96776" y="19505"/>
                </a:lnTo>
                <a:close/>
                <a:moveTo>
                  <a:pt x="244521" y="19437"/>
                </a:moveTo>
                <a:cubicBezTo>
                  <a:pt x="244612" y="19618"/>
                  <a:pt x="244725" y="19822"/>
                  <a:pt x="244816" y="19958"/>
                </a:cubicBezTo>
                <a:lnTo>
                  <a:pt x="244204" y="20343"/>
                </a:lnTo>
                <a:cubicBezTo>
                  <a:pt x="244114" y="20162"/>
                  <a:pt x="244023" y="19935"/>
                  <a:pt x="243932" y="19731"/>
                </a:cubicBezTo>
                <a:lnTo>
                  <a:pt x="244521" y="19437"/>
                </a:lnTo>
                <a:close/>
                <a:moveTo>
                  <a:pt x="3285" y="19528"/>
                </a:moveTo>
                <a:lnTo>
                  <a:pt x="3557" y="20071"/>
                </a:lnTo>
                <a:lnTo>
                  <a:pt x="2991" y="20366"/>
                </a:lnTo>
                <a:lnTo>
                  <a:pt x="2719" y="19799"/>
                </a:lnTo>
                <a:lnTo>
                  <a:pt x="3285" y="19528"/>
                </a:lnTo>
                <a:close/>
                <a:moveTo>
                  <a:pt x="57585" y="19550"/>
                </a:moveTo>
                <a:lnTo>
                  <a:pt x="57857" y="20071"/>
                </a:lnTo>
                <a:lnTo>
                  <a:pt x="57268" y="20366"/>
                </a:lnTo>
                <a:lnTo>
                  <a:pt x="56974" y="19822"/>
                </a:lnTo>
                <a:lnTo>
                  <a:pt x="57585" y="19550"/>
                </a:lnTo>
                <a:close/>
                <a:moveTo>
                  <a:pt x="77135" y="19482"/>
                </a:moveTo>
                <a:lnTo>
                  <a:pt x="77430" y="20071"/>
                </a:lnTo>
                <a:lnTo>
                  <a:pt x="76886" y="20366"/>
                </a:lnTo>
                <a:lnTo>
                  <a:pt x="76592" y="19754"/>
                </a:lnTo>
                <a:lnTo>
                  <a:pt x="77135" y="19482"/>
                </a:lnTo>
                <a:close/>
                <a:moveTo>
                  <a:pt x="131436" y="19505"/>
                </a:moveTo>
                <a:lnTo>
                  <a:pt x="131707" y="20071"/>
                </a:lnTo>
                <a:lnTo>
                  <a:pt x="131164" y="20366"/>
                </a:lnTo>
                <a:lnTo>
                  <a:pt x="130869" y="19799"/>
                </a:lnTo>
                <a:lnTo>
                  <a:pt x="131436" y="19505"/>
                </a:lnTo>
                <a:close/>
                <a:moveTo>
                  <a:pt x="185713" y="19528"/>
                </a:moveTo>
                <a:lnTo>
                  <a:pt x="185985" y="20071"/>
                </a:lnTo>
                <a:lnTo>
                  <a:pt x="185396" y="20366"/>
                </a:lnTo>
                <a:cubicBezTo>
                  <a:pt x="185305" y="20184"/>
                  <a:pt x="185192" y="20003"/>
                  <a:pt x="185101" y="19822"/>
                </a:cubicBezTo>
                <a:lnTo>
                  <a:pt x="185713" y="19528"/>
                </a:lnTo>
                <a:close/>
                <a:moveTo>
                  <a:pt x="239945" y="19528"/>
                </a:moveTo>
                <a:lnTo>
                  <a:pt x="240240" y="20094"/>
                </a:lnTo>
                <a:lnTo>
                  <a:pt x="239674" y="20366"/>
                </a:lnTo>
                <a:lnTo>
                  <a:pt x="239379" y="19799"/>
                </a:lnTo>
                <a:lnTo>
                  <a:pt x="239945" y="19528"/>
                </a:lnTo>
                <a:close/>
                <a:moveTo>
                  <a:pt x="259541" y="19482"/>
                </a:moveTo>
                <a:lnTo>
                  <a:pt x="259835" y="20071"/>
                </a:lnTo>
                <a:lnTo>
                  <a:pt x="259291" y="20366"/>
                </a:lnTo>
                <a:lnTo>
                  <a:pt x="259020" y="19754"/>
                </a:lnTo>
                <a:lnTo>
                  <a:pt x="259541" y="19482"/>
                </a:lnTo>
                <a:close/>
                <a:moveTo>
                  <a:pt x="279181" y="19482"/>
                </a:moveTo>
                <a:cubicBezTo>
                  <a:pt x="279272" y="19641"/>
                  <a:pt x="279385" y="19845"/>
                  <a:pt x="279476" y="20003"/>
                </a:cubicBezTo>
                <a:lnTo>
                  <a:pt x="278887" y="20388"/>
                </a:lnTo>
                <a:cubicBezTo>
                  <a:pt x="278796" y="20207"/>
                  <a:pt x="278683" y="19981"/>
                  <a:pt x="278592" y="19754"/>
                </a:cubicBezTo>
                <a:lnTo>
                  <a:pt x="279181" y="19482"/>
                </a:lnTo>
                <a:close/>
                <a:moveTo>
                  <a:pt x="37968" y="19573"/>
                </a:moveTo>
                <a:lnTo>
                  <a:pt x="38239" y="20139"/>
                </a:lnTo>
                <a:lnTo>
                  <a:pt x="37673" y="20411"/>
                </a:lnTo>
                <a:lnTo>
                  <a:pt x="37401" y="19867"/>
                </a:lnTo>
                <a:lnTo>
                  <a:pt x="37968" y="19573"/>
                </a:lnTo>
                <a:close/>
                <a:moveTo>
                  <a:pt x="92223" y="19573"/>
                </a:moveTo>
                <a:lnTo>
                  <a:pt x="92517" y="20116"/>
                </a:lnTo>
                <a:lnTo>
                  <a:pt x="91905" y="20411"/>
                </a:lnTo>
                <a:lnTo>
                  <a:pt x="91634" y="19867"/>
                </a:lnTo>
                <a:lnTo>
                  <a:pt x="92223" y="19573"/>
                </a:lnTo>
                <a:close/>
                <a:moveTo>
                  <a:pt x="111795" y="19528"/>
                </a:moveTo>
                <a:cubicBezTo>
                  <a:pt x="111886" y="19731"/>
                  <a:pt x="111999" y="19935"/>
                  <a:pt x="112090" y="20139"/>
                </a:cubicBezTo>
                <a:lnTo>
                  <a:pt x="111546" y="20411"/>
                </a:lnTo>
                <a:cubicBezTo>
                  <a:pt x="111455" y="20230"/>
                  <a:pt x="111342" y="20003"/>
                  <a:pt x="111251" y="19822"/>
                </a:cubicBezTo>
                <a:lnTo>
                  <a:pt x="111795" y="19528"/>
                </a:lnTo>
                <a:close/>
                <a:moveTo>
                  <a:pt x="220373" y="19595"/>
                </a:moveTo>
                <a:lnTo>
                  <a:pt x="220645" y="20139"/>
                </a:lnTo>
                <a:lnTo>
                  <a:pt x="220056" y="20411"/>
                </a:lnTo>
                <a:lnTo>
                  <a:pt x="219761" y="19867"/>
                </a:lnTo>
                <a:lnTo>
                  <a:pt x="220373" y="19595"/>
                </a:lnTo>
                <a:close/>
                <a:moveTo>
                  <a:pt x="274605" y="19573"/>
                </a:moveTo>
                <a:cubicBezTo>
                  <a:pt x="274696" y="19754"/>
                  <a:pt x="274786" y="19958"/>
                  <a:pt x="274900" y="20139"/>
                </a:cubicBezTo>
                <a:lnTo>
                  <a:pt x="274333" y="20411"/>
                </a:lnTo>
                <a:lnTo>
                  <a:pt x="274039" y="19867"/>
                </a:lnTo>
                <a:lnTo>
                  <a:pt x="274605" y="19573"/>
                </a:lnTo>
                <a:close/>
                <a:moveTo>
                  <a:pt x="166073" y="19573"/>
                </a:moveTo>
                <a:cubicBezTo>
                  <a:pt x="166163" y="19754"/>
                  <a:pt x="166277" y="19958"/>
                  <a:pt x="166367" y="20116"/>
                </a:cubicBezTo>
                <a:lnTo>
                  <a:pt x="165823" y="20434"/>
                </a:lnTo>
                <a:lnTo>
                  <a:pt x="165529" y="19867"/>
                </a:lnTo>
                <a:lnTo>
                  <a:pt x="166073" y="19573"/>
                </a:lnTo>
                <a:close/>
                <a:moveTo>
                  <a:pt x="18327" y="19573"/>
                </a:moveTo>
                <a:lnTo>
                  <a:pt x="18599" y="20184"/>
                </a:lnTo>
                <a:lnTo>
                  <a:pt x="18055" y="20456"/>
                </a:lnTo>
                <a:lnTo>
                  <a:pt x="17783" y="19867"/>
                </a:lnTo>
                <a:lnTo>
                  <a:pt x="18327" y="19573"/>
                </a:lnTo>
                <a:close/>
                <a:moveTo>
                  <a:pt x="126905" y="19641"/>
                </a:moveTo>
                <a:lnTo>
                  <a:pt x="127177" y="20184"/>
                </a:lnTo>
                <a:lnTo>
                  <a:pt x="126588" y="20456"/>
                </a:lnTo>
                <a:lnTo>
                  <a:pt x="126293" y="19935"/>
                </a:lnTo>
                <a:lnTo>
                  <a:pt x="126905" y="19641"/>
                </a:lnTo>
                <a:close/>
                <a:moveTo>
                  <a:pt x="146455" y="19573"/>
                </a:moveTo>
                <a:lnTo>
                  <a:pt x="146817" y="20184"/>
                </a:lnTo>
                <a:lnTo>
                  <a:pt x="146183" y="20456"/>
                </a:lnTo>
                <a:lnTo>
                  <a:pt x="145911" y="19867"/>
                </a:lnTo>
                <a:lnTo>
                  <a:pt x="146455" y="19573"/>
                </a:lnTo>
                <a:close/>
                <a:moveTo>
                  <a:pt x="200732" y="19573"/>
                </a:moveTo>
                <a:cubicBezTo>
                  <a:pt x="200823" y="19754"/>
                  <a:pt x="200914" y="19981"/>
                  <a:pt x="201027" y="20184"/>
                </a:cubicBezTo>
                <a:lnTo>
                  <a:pt x="200483" y="20456"/>
                </a:lnTo>
                <a:cubicBezTo>
                  <a:pt x="200393" y="20275"/>
                  <a:pt x="200279" y="20049"/>
                  <a:pt x="200189" y="19867"/>
                </a:cubicBezTo>
                <a:lnTo>
                  <a:pt x="200732" y="19573"/>
                </a:lnTo>
                <a:close/>
                <a:moveTo>
                  <a:pt x="255033" y="19641"/>
                </a:moveTo>
                <a:lnTo>
                  <a:pt x="255304" y="20184"/>
                </a:lnTo>
                <a:lnTo>
                  <a:pt x="254715" y="20456"/>
                </a:lnTo>
                <a:lnTo>
                  <a:pt x="254421" y="19913"/>
                </a:lnTo>
                <a:lnTo>
                  <a:pt x="255033" y="19641"/>
                </a:lnTo>
                <a:close/>
                <a:moveTo>
                  <a:pt x="72605" y="19618"/>
                </a:moveTo>
                <a:cubicBezTo>
                  <a:pt x="72695" y="19799"/>
                  <a:pt x="72786" y="20003"/>
                  <a:pt x="72877" y="20184"/>
                </a:cubicBezTo>
                <a:lnTo>
                  <a:pt x="72310" y="20479"/>
                </a:lnTo>
                <a:cubicBezTo>
                  <a:pt x="72220" y="20298"/>
                  <a:pt x="72129" y="20094"/>
                  <a:pt x="72038" y="19913"/>
                </a:cubicBezTo>
                <a:lnTo>
                  <a:pt x="72605" y="19618"/>
                </a:lnTo>
                <a:close/>
                <a:moveTo>
                  <a:pt x="181114" y="19618"/>
                </a:moveTo>
                <a:lnTo>
                  <a:pt x="181409" y="20162"/>
                </a:lnTo>
                <a:lnTo>
                  <a:pt x="180865" y="20479"/>
                </a:lnTo>
                <a:lnTo>
                  <a:pt x="180571" y="19913"/>
                </a:lnTo>
                <a:lnTo>
                  <a:pt x="181114" y="19618"/>
                </a:lnTo>
                <a:close/>
                <a:moveTo>
                  <a:pt x="161542" y="19686"/>
                </a:moveTo>
                <a:lnTo>
                  <a:pt x="161836" y="20230"/>
                </a:lnTo>
                <a:lnTo>
                  <a:pt x="161225" y="20502"/>
                </a:lnTo>
                <a:lnTo>
                  <a:pt x="160953" y="19958"/>
                </a:lnTo>
                <a:lnTo>
                  <a:pt x="161542" y="19686"/>
                </a:lnTo>
                <a:close/>
                <a:moveTo>
                  <a:pt x="215774" y="19641"/>
                </a:moveTo>
                <a:lnTo>
                  <a:pt x="216069" y="20207"/>
                </a:lnTo>
                <a:lnTo>
                  <a:pt x="216069" y="20230"/>
                </a:lnTo>
                <a:cubicBezTo>
                  <a:pt x="215887" y="20320"/>
                  <a:pt x="215684" y="20434"/>
                  <a:pt x="215502" y="20502"/>
                </a:cubicBezTo>
                <a:lnTo>
                  <a:pt x="215231" y="19935"/>
                </a:lnTo>
                <a:lnTo>
                  <a:pt x="215774" y="19641"/>
                </a:lnTo>
                <a:close/>
                <a:moveTo>
                  <a:pt x="33346" y="19686"/>
                </a:moveTo>
                <a:lnTo>
                  <a:pt x="33641" y="20252"/>
                </a:lnTo>
                <a:lnTo>
                  <a:pt x="33075" y="20524"/>
                </a:lnTo>
                <a:lnTo>
                  <a:pt x="32780" y="19958"/>
                </a:lnTo>
                <a:lnTo>
                  <a:pt x="33346" y="19686"/>
                </a:lnTo>
                <a:close/>
                <a:moveTo>
                  <a:pt x="52987" y="19618"/>
                </a:moveTo>
                <a:lnTo>
                  <a:pt x="53259" y="20230"/>
                </a:lnTo>
                <a:lnTo>
                  <a:pt x="52738" y="20524"/>
                </a:lnTo>
                <a:lnTo>
                  <a:pt x="52443" y="19913"/>
                </a:lnTo>
                <a:lnTo>
                  <a:pt x="52987" y="19618"/>
                </a:lnTo>
                <a:close/>
                <a:moveTo>
                  <a:pt x="107264" y="19686"/>
                </a:moveTo>
                <a:lnTo>
                  <a:pt x="107559" y="20230"/>
                </a:lnTo>
                <a:lnTo>
                  <a:pt x="106993" y="20524"/>
                </a:lnTo>
                <a:lnTo>
                  <a:pt x="106698" y="19958"/>
                </a:lnTo>
                <a:lnTo>
                  <a:pt x="107264" y="19686"/>
                </a:lnTo>
                <a:close/>
                <a:moveTo>
                  <a:pt x="235392" y="19641"/>
                </a:moveTo>
                <a:cubicBezTo>
                  <a:pt x="235483" y="19822"/>
                  <a:pt x="235596" y="20026"/>
                  <a:pt x="235687" y="20230"/>
                </a:cubicBezTo>
                <a:lnTo>
                  <a:pt x="235143" y="20524"/>
                </a:lnTo>
                <a:lnTo>
                  <a:pt x="234848" y="19913"/>
                </a:lnTo>
                <a:lnTo>
                  <a:pt x="235392" y="19641"/>
                </a:lnTo>
                <a:close/>
                <a:moveTo>
                  <a:pt x="13774" y="19731"/>
                </a:moveTo>
                <a:lnTo>
                  <a:pt x="14068" y="20275"/>
                </a:lnTo>
                <a:lnTo>
                  <a:pt x="13457" y="20547"/>
                </a:lnTo>
                <a:lnTo>
                  <a:pt x="13185" y="20003"/>
                </a:lnTo>
                <a:lnTo>
                  <a:pt x="13774" y="19731"/>
                </a:lnTo>
                <a:close/>
                <a:moveTo>
                  <a:pt x="196202" y="19731"/>
                </a:moveTo>
                <a:lnTo>
                  <a:pt x="196496" y="20252"/>
                </a:lnTo>
                <a:lnTo>
                  <a:pt x="195885" y="20547"/>
                </a:lnTo>
                <a:lnTo>
                  <a:pt x="195613" y="20003"/>
                </a:lnTo>
                <a:lnTo>
                  <a:pt x="196202" y="19731"/>
                </a:lnTo>
                <a:close/>
                <a:moveTo>
                  <a:pt x="270029" y="19663"/>
                </a:moveTo>
                <a:lnTo>
                  <a:pt x="270414" y="20275"/>
                </a:lnTo>
                <a:lnTo>
                  <a:pt x="269803" y="20547"/>
                </a:lnTo>
                <a:cubicBezTo>
                  <a:pt x="269712" y="20366"/>
                  <a:pt x="269599" y="20162"/>
                  <a:pt x="269508" y="19958"/>
                </a:cubicBezTo>
                <a:lnTo>
                  <a:pt x="270029" y="19663"/>
                </a:lnTo>
                <a:close/>
                <a:moveTo>
                  <a:pt x="68006" y="19731"/>
                </a:moveTo>
                <a:lnTo>
                  <a:pt x="68278" y="20275"/>
                </a:lnTo>
                <a:lnTo>
                  <a:pt x="67752" y="20560"/>
                </a:lnTo>
                <a:lnTo>
                  <a:pt x="67752" y="20560"/>
                </a:lnTo>
                <a:cubicBezTo>
                  <a:pt x="67662" y="20382"/>
                  <a:pt x="67551" y="20204"/>
                  <a:pt x="67440" y="20026"/>
                </a:cubicBezTo>
                <a:lnTo>
                  <a:pt x="68006" y="19731"/>
                </a:lnTo>
                <a:close/>
                <a:moveTo>
                  <a:pt x="87624" y="19686"/>
                </a:moveTo>
                <a:cubicBezTo>
                  <a:pt x="87737" y="19890"/>
                  <a:pt x="87896" y="20094"/>
                  <a:pt x="87986" y="20275"/>
                </a:cubicBezTo>
                <a:lnTo>
                  <a:pt x="87375" y="20570"/>
                </a:lnTo>
                <a:lnTo>
                  <a:pt x="87080" y="19981"/>
                </a:lnTo>
                <a:lnTo>
                  <a:pt x="87624" y="19686"/>
                </a:lnTo>
                <a:close/>
                <a:moveTo>
                  <a:pt x="122284" y="19731"/>
                </a:moveTo>
                <a:lnTo>
                  <a:pt x="122578" y="20275"/>
                </a:lnTo>
                <a:lnTo>
                  <a:pt x="122012" y="20570"/>
                </a:lnTo>
                <a:lnTo>
                  <a:pt x="121740" y="20026"/>
                </a:lnTo>
                <a:lnTo>
                  <a:pt x="122284" y="19731"/>
                </a:lnTo>
                <a:close/>
                <a:moveTo>
                  <a:pt x="141924" y="19686"/>
                </a:moveTo>
                <a:cubicBezTo>
                  <a:pt x="142015" y="19867"/>
                  <a:pt x="142105" y="20094"/>
                  <a:pt x="142219" y="20275"/>
                </a:cubicBezTo>
                <a:lnTo>
                  <a:pt x="141675" y="20570"/>
                </a:lnTo>
                <a:lnTo>
                  <a:pt x="141380" y="19958"/>
                </a:lnTo>
                <a:lnTo>
                  <a:pt x="141924" y="19686"/>
                </a:lnTo>
                <a:close/>
                <a:moveTo>
                  <a:pt x="250457" y="19731"/>
                </a:moveTo>
                <a:cubicBezTo>
                  <a:pt x="250525" y="19913"/>
                  <a:pt x="250638" y="20116"/>
                  <a:pt x="250728" y="20298"/>
                </a:cubicBezTo>
                <a:lnTo>
                  <a:pt x="250162" y="20570"/>
                </a:lnTo>
                <a:lnTo>
                  <a:pt x="249890" y="20026"/>
                </a:lnTo>
                <a:lnTo>
                  <a:pt x="250457" y="19731"/>
                </a:lnTo>
                <a:close/>
                <a:moveTo>
                  <a:pt x="48456" y="19799"/>
                </a:moveTo>
                <a:lnTo>
                  <a:pt x="48728" y="20343"/>
                </a:lnTo>
                <a:lnTo>
                  <a:pt x="48116" y="20615"/>
                </a:lnTo>
                <a:lnTo>
                  <a:pt x="47845" y="20071"/>
                </a:lnTo>
                <a:lnTo>
                  <a:pt x="48456" y="19799"/>
                </a:lnTo>
                <a:close/>
                <a:moveTo>
                  <a:pt x="102666" y="19777"/>
                </a:moveTo>
                <a:lnTo>
                  <a:pt x="102960" y="20320"/>
                </a:lnTo>
                <a:lnTo>
                  <a:pt x="102417" y="20615"/>
                </a:lnTo>
                <a:lnTo>
                  <a:pt x="102122" y="20071"/>
                </a:lnTo>
                <a:lnTo>
                  <a:pt x="102666" y="19777"/>
                </a:lnTo>
                <a:close/>
                <a:moveTo>
                  <a:pt x="156943" y="19754"/>
                </a:moveTo>
                <a:lnTo>
                  <a:pt x="157238" y="20320"/>
                </a:lnTo>
                <a:lnTo>
                  <a:pt x="156694" y="20615"/>
                </a:lnTo>
                <a:lnTo>
                  <a:pt x="156400" y="20071"/>
                </a:lnTo>
                <a:lnTo>
                  <a:pt x="156943" y="19754"/>
                </a:lnTo>
                <a:close/>
                <a:moveTo>
                  <a:pt x="176584" y="19731"/>
                </a:moveTo>
                <a:lnTo>
                  <a:pt x="176856" y="20343"/>
                </a:lnTo>
                <a:lnTo>
                  <a:pt x="176312" y="20615"/>
                </a:lnTo>
                <a:lnTo>
                  <a:pt x="176040" y="20026"/>
                </a:lnTo>
                <a:lnTo>
                  <a:pt x="176584" y="19731"/>
                </a:lnTo>
                <a:close/>
                <a:moveTo>
                  <a:pt x="230861" y="19777"/>
                </a:moveTo>
                <a:lnTo>
                  <a:pt x="231156" y="20320"/>
                </a:lnTo>
                <a:lnTo>
                  <a:pt x="230544" y="20615"/>
                </a:lnTo>
                <a:cubicBezTo>
                  <a:pt x="230454" y="20456"/>
                  <a:pt x="230363" y="20252"/>
                  <a:pt x="230250" y="20071"/>
                </a:cubicBezTo>
                <a:lnTo>
                  <a:pt x="230861" y="19777"/>
                </a:lnTo>
                <a:close/>
                <a:moveTo>
                  <a:pt x="28793" y="19777"/>
                </a:moveTo>
                <a:lnTo>
                  <a:pt x="29178" y="20388"/>
                </a:lnTo>
                <a:lnTo>
                  <a:pt x="28544" y="20660"/>
                </a:lnTo>
                <a:lnTo>
                  <a:pt x="28272" y="20071"/>
                </a:lnTo>
                <a:lnTo>
                  <a:pt x="28793" y="19777"/>
                </a:lnTo>
                <a:close/>
                <a:moveTo>
                  <a:pt x="63475" y="19822"/>
                </a:moveTo>
                <a:lnTo>
                  <a:pt x="63770" y="20366"/>
                </a:lnTo>
                <a:lnTo>
                  <a:pt x="63226" y="20660"/>
                </a:lnTo>
                <a:lnTo>
                  <a:pt x="62932" y="20116"/>
                </a:lnTo>
                <a:lnTo>
                  <a:pt x="63475" y="19822"/>
                </a:lnTo>
                <a:close/>
                <a:moveTo>
                  <a:pt x="83093" y="19777"/>
                </a:moveTo>
                <a:lnTo>
                  <a:pt x="83388" y="20388"/>
                </a:lnTo>
                <a:lnTo>
                  <a:pt x="82799" y="20660"/>
                </a:lnTo>
                <a:lnTo>
                  <a:pt x="82504" y="20071"/>
                </a:lnTo>
                <a:lnTo>
                  <a:pt x="83093" y="19777"/>
                </a:lnTo>
                <a:close/>
                <a:moveTo>
                  <a:pt x="191626" y="19822"/>
                </a:moveTo>
                <a:lnTo>
                  <a:pt x="191920" y="20388"/>
                </a:lnTo>
                <a:lnTo>
                  <a:pt x="191354" y="20660"/>
                </a:lnTo>
                <a:lnTo>
                  <a:pt x="191059" y="20116"/>
                </a:lnTo>
                <a:lnTo>
                  <a:pt x="191626" y="19822"/>
                </a:lnTo>
                <a:close/>
                <a:moveTo>
                  <a:pt x="211244" y="19799"/>
                </a:moveTo>
                <a:lnTo>
                  <a:pt x="211606" y="20388"/>
                </a:lnTo>
                <a:lnTo>
                  <a:pt x="210994" y="20660"/>
                </a:lnTo>
                <a:lnTo>
                  <a:pt x="210700" y="20071"/>
                </a:lnTo>
                <a:lnTo>
                  <a:pt x="211244" y="19799"/>
                </a:lnTo>
                <a:close/>
                <a:moveTo>
                  <a:pt x="265521" y="19777"/>
                </a:moveTo>
                <a:lnTo>
                  <a:pt x="265793" y="20388"/>
                </a:lnTo>
                <a:lnTo>
                  <a:pt x="265204" y="20660"/>
                </a:lnTo>
                <a:lnTo>
                  <a:pt x="264932" y="20071"/>
                </a:lnTo>
                <a:lnTo>
                  <a:pt x="265521" y="19777"/>
                </a:lnTo>
                <a:close/>
                <a:moveTo>
                  <a:pt x="9198" y="19822"/>
                </a:moveTo>
                <a:lnTo>
                  <a:pt x="9492" y="20388"/>
                </a:lnTo>
                <a:lnTo>
                  <a:pt x="8926" y="20683"/>
                </a:lnTo>
                <a:lnTo>
                  <a:pt x="8631" y="20116"/>
                </a:lnTo>
                <a:lnTo>
                  <a:pt x="9198" y="19822"/>
                </a:lnTo>
                <a:close/>
                <a:moveTo>
                  <a:pt x="137325" y="19822"/>
                </a:moveTo>
                <a:lnTo>
                  <a:pt x="137620" y="20388"/>
                </a:lnTo>
                <a:lnTo>
                  <a:pt x="137054" y="20683"/>
                </a:lnTo>
                <a:cubicBezTo>
                  <a:pt x="136986" y="20502"/>
                  <a:pt x="136872" y="20298"/>
                  <a:pt x="136782" y="20116"/>
                </a:cubicBezTo>
                <a:lnTo>
                  <a:pt x="137325" y="19822"/>
                </a:lnTo>
                <a:close/>
                <a:moveTo>
                  <a:pt x="245903" y="19822"/>
                </a:moveTo>
                <a:cubicBezTo>
                  <a:pt x="245994" y="20003"/>
                  <a:pt x="246107" y="20207"/>
                  <a:pt x="246198" y="20388"/>
                </a:cubicBezTo>
                <a:lnTo>
                  <a:pt x="245631" y="20683"/>
                </a:lnTo>
                <a:cubicBezTo>
                  <a:pt x="245541" y="20502"/>
                  <a:pt x="245427" y="20298"/>
                  <a:pt x="245337" y="20139"/>
                </a:cubicBezTo>
                <a:lnTo>
                  <a:pt x="245903" y="19822"/>
                </a:lnTo>
                <a:close/>
                <a:moveTo>
                  <a:pt x="43880" y="19867"/>
                </a:moveTo>
                <a:lnTo>
                  <a:pt x="44152" y="20434"/>
                </a:lnTo>
                <a:lnTo>
                  <a:pt x="43608" y="20705"/>
                </a:lnTo>
                <a:lnTo>
                  <a:pt x="43314" y="20162"/>
                </a:lnTo>
                <a:lnTo>
                  <a:pt x="43880" y="19867"/>
                </a:lnTo>
                <a:close/>
                <a:moveTo>
                  <a:pt x="117753" y="19845"/>
                </a:moveTo>
                <a:cubicBezTo>
                  <a:pt x="117821" y="20026"/>
                  <a:pt x="117934" y="20230"/>
                  <a:pt x="118025" y="20434"/>
                </a:cubicBezTo>
                <a:lnTo>
                  <a:pt x="117436" y="20705"/>
                </a:lnTo>
                <a:lnTo>
                  <a:pt x="117141" y="20116"/>
                </a:lnTo>
                <a:lnTo>
                  <a:pt x="117753" y="19845"/>
                </a:lnTo>
                <a:close/>
                <a:moveTo>
                  <a:pt x="226285" y="19890"/>
                </a:moveTo>
                <a:lnTo>
                  <a:pt x="226557" y="20434"/>
                </a:lnTo>
                <a:lnTo>
                  <a:pt x="226014" y="20705"/>
                </a:lnTo>
                <a:lnTo>
                  <a:pt x="225719" y="20162"/>
                </a:lnTo>
                <a:lnTo>
                  <a:pt x="226285" y="19890"/>
                </a:lnTo>
                <a:close/>
                <a:moveTo>
                  <a:pt x="280563" y="19867"/>
                </a:moveTo>
                <a:lnTo>
                  <a:pt x="280857" y="20434"/>
                </a:lnTo>
                <a:lnTo>
                  <a:pt x="280291" y="20705"/>
                </a:lnTo>
                <a:lnTo>
                  <a:pt x="279997" y="20184"/>
                </a:lnTo>
                <a:lnTo>
                  <a:pt x="280563" y="19867"/>
                </a:lnTo>
                <a:close/>
                <a:moveTo>
                  <a:pt x="98158" y="19867"/>
                </a:moveTo>
                <a:cubicBezTo>
                  <a:pt x="98226" y="20049"/>
                  <a:pt x="98339" y="20252"/>
                  <a:pt x="98430" y="20434"/>
                </a:cubicBezTo>
                <a:lnTo>
                  <a:pt x="97886" y="20728"/>
                </a:lnTo>
                <a:lnTo>
                  <a:pt x="97591" y="20162"/>
                </a:lnTo>
                <a:lnTo>
                  <a:pt x="98158" y="19867"/>
                </a:lnTo>
                <a:close/>
                <a:moveTo>
                  <a:pt x="171985" y="19867"/>
                </a:moveTo>
                <a:lnTo>
                  <a:pt x="172280" y="20434"/>
                </a:lnTo>
                <a:lnTo>
                  <a:pt x="171736" y="20728"/>
                </a:lnTo>
                <a:lnTo>
                  <a:pt x="171441" y="20184"/>
                </a:lnTo>
                <a:lnTo>
                  <a:pt x="171985" y="19867"/>
                </a:lnTo>
                <a:close/>
                <a:moveTo>
                  <a:pt x="24285" y="19890"/>
                </a:moveTo>
                <a:lnTo>
                  <a:pt x="24557" y="20479"/>
                </a:lnTo>
                <a:lnTo>
                  <a:pt x="23968" y="20751"/>
                </a:lnTo>
                <a:lnTo>
                  <a:pt x="23696" y="20162"/>
                </a:lnTo>
                <a:lnTo>
                  <a:pt x="24285" y="19890"/>
                </a:lnTo>
                <a:close/>
                <a:moveTo>
                  <a:pt x="152413" y="19890"/>
                </a:moveTo>
                <a:lnTo>
                  <a:pt x="152798" y="20479"/>
                </a:lnTo>
                <a:lnTo>
                  <a:pt x="152118" y="20751"/>
                </a:lnTo>
                <a:lnTo>
                  <a:pt x="151846" y="20184"/>
                </a:lnTo>
                <a:lnTo>
                  <a:pt x="152413" y="19890"/>
                </a:lnTo>
                <a:close/>
                <a:moveTo>
                  <a:pt x="4667" y="19935"/>
                </a:moveTo>
                <a:lnTo>
                  <a:pt x="4939" y="20479"/>
                </a:lnTo>
                <a:lnTo>
                  <a:pt x="4395" y="20773"/>
                </a:lnTo>
                <a:lnTo>
                  <a:pt x="4101" y="20230"/>
                </a:lnTo>
                <a:lnTo>
                  <a:pt x="4667" y="19935"/>
                </a:lnTo>
                <a:close/>
                <a:moveTo>
                  <a:pt x="78517" y="19935"/>
                </a:moveTo>
                <a:lnTo>
                  <a:pt x="78812" y="20479"/>
                </a:lnTo>
                <a:lnTo>
                  <a:pt x="78245" y="20773"/>
                </a:lnTo>
                <a:lnTo>
                  <a:pt x="77951" y="20230"/>
                </a:lnTo>
                <a:lnTo>
                  <a:pt x="78517" y="19935"/>
                </a:lnTo>
                <a:close/>
                <a:moveTo>
                  <a:pt x="132795" y="19935"/>
                </a:moveTo>
                <a:lnTo>
                  <a:pt x="133089" y="20479"/>
                </a:lnTo>
                <a:lnTo>
                  <a:pt x="132546" y="20773"/>
                </a:lnTo>
                <a:lnTo>
                  <a:pt x="132251" y="20230"/>
                </a:lnTo>
                <a:lnTo>
                  <a:pt x="132795" y="19935"/>
                </a:lnTo>
                <a:close/>
                <a:moveTo>
                  <a:pt x="187095" y="19935"/>
                </a:moveTo>
                <a:cubicBezTo>
                  <a:pt x="187163" y="20116"/>
                  <a:pt x="187276" y="20320"/>
                  <a:pt x="187367" y="20479"/>
                </a:cubicBezTo>
                <a:lnTo>
                  <a:pt x="186778" y="20773"/>
                </a:lnTo>
                <a:lnTo>
                  <a:pt x="186483" y="20230"/>
                </a:lnTo>
                <a:lnTo>
                  <a:pt x="187095" y="19935"/>
                </a:lnTo>
                <a:close/>
                <a:moveTo>
                  <a:pt x="206645" y="19890"/>
                </a:moveTo>
                <a:lnTo>
                  <a:pt x="206939" y="20502"/>
                </a:lnTo>
                <a:lnTo>
                  <a:pt x="206396" y="20773"/>
                </a:lnTo>
                <a:lnTo>
                  <a:pt x="206124" y="20184"/>
                </a:lnTo>
                <a:lnTo>
                  <a:pt x="206645" y="19890"/>
                </a:lnTo>
                <a:close/>
                <a:moveTo>
                  <a:pt x="260945" y="19913"/>
                </a:moveTo>
                <a:lnTo>
                  <a:pt x="261240" y="20479"/>
                </a:lnTo>
                <a:lnTo>
                  <a:pt x="260673" y="20773"/>
                </a:lnTo>
                <a:lnTo>
                  <a:pt x="260379" y="20230"/>
                </a:lnTo>
                <a:lnTo>
                  <a:pt x="260945" y="19913"/>
                </a:lnTo>
                <a:close/>
                <a:moveTo>
                  <a:pt x="221732" y="19981"/>
                </a:moveTo>
                <a:lnTo>
                  <a:pt x="222027" y="20524"/>
                </a:lnTo>
                <a:lnTo>
                  <a:pt x="221415" y="20796"/>
                </a:lnTo>
                <a:lnTo>
                  <a:pt x="221143" y="20252"/>
                </a:lnTo>
                <a:lnTo>
                  <a:pt x="221732" y="19981"/>
                </a:lnTo>
                <a:close/>
                <a:moveTo>
                  <a:pt x="39327" y="19981"/>
                </a:moveTo>
                <a:lnTo>
                  <a:pt x="39599" y="20524"/>
                </a:lnTo>
                <a:lnTo>
                  <a:pt x="39055" y="20819"/>
                </a:lnTo>
                <a:lnTo>
                  <a:pt x="38761" y="20275"/>
                </a:lnTo>
                <a:lnTo>
                  <a:pt x="39327" y="19981"/>
                </a:lnTo>
                <a:close/>
                <a:moveTo>
                  <a:pt x="58945" y="19935"/>
                </a:moveTo>
                <a:lnTo>
                  <a:pt x="59217" y="20524"/>
                </a:lnTo>
                <a:lnTo>
                  <a:pt x="58628" y="20819"/>
                </a:lnTo>
                <a:lnTo>
                  <a:pt x="58356" y="20230"/>
                </a:lnTo>
                <a:lnTo>
                  <a:pt x="58945" y="19935"/>
                </a:lnTo>
                <a:close/>
                <a:moveTo>
                  <a:pt x="113177" y="19981"/>
                </a:moveTo>
                <a:lnTo>
                  <a:pt x="113471" y="20547"/>
                </a:lnTo>
                <a:lnTo>
                  <a:pt x="112905" y="20819"/>
                </a:lnTo>
                <a:lnTo>
                  <a:pt x="112611" y="20252"/>
                </a:lnTo>
                <a:lnTo>
                  <a:pt x="113177" y="19981"/>
                </a:lnTo>
                <a:close/>
                <a:moveTo>
                  <a:pt x="167454" y="19981"/>
                </a:moveTo>
                <a:lnTo>
                  <a:pt x="167749" y="20547"/>
                </a:lnTo>
                <a:lnTo>
                  <a:pt x="167205" y="20819"/>
                </a:lnTo>
                <a:cubicBezTo>
                  <a:pt x="167092" y="20660"/>
                  <a:pt x="167001" y="20456"/>
                  <a:pt x="166888" y="20275"/>
                </a:cubicBezTo>
                <a:lnTo>
                  <a:pt x="167454" y="19981"/>
                </a:lnTo>
                <a:close/>
                <a:moveTo>
                  <a:pt x="241305" y="19935"/>
                </a:moveTo>
                <a:lnTo>
                  <a:pt x="241599" y="20547"/>
                </a:lnTo>
                <a:lnTo>
                  <a:pt x="241055" y="20819"/>
                </a:lnTo>
                <a:cubicBezTo>
                  <a:pt x="240965" y="20638"/>
                  <a:pt x="240852" y="20411"/>
                  <a:pt x="240761" y="20230"/>
                </a:cubicBezTo>
                <a:lnTo>
                  <a:pt x="241305" y="19935"/>
                </a:lnTo>
                <a:close/>
                <a:moveTo>
                  <a:pt x="19686" y="20049"/>
                </a:moveTo>
                <a:lnTo>
                  <a:pt x="19981" y="20592"/>
                </a:lnTo>
                <a:lnTo>
                  <a:pt x="19414" y="20864"/>
                </a:lnTo>
                <a:lnTo>
                  <a:pt x="19120" y="20320"/>
                </a:lnTo>
                <a:lnTo>
                  <a:pt x="19686" y="20049"/>
                </a:lnTo>
                <a:close/>
                <a:moveTo>
                  <a:pt x="93604" y="19981"/>
                </a:moveTo>
                <a:lnTo>
                  <a:pt x="93876" y="20592"/>
                </a:lnTo>
                <a:lnTo>
                  <a:pt x="93287" y="20864"/>
                </a:lnTo>
                <a:lnTo>
                  <a:pt x="93015" y="20275"/>
                </a:lnTo>
                <a:lnTo>
                  <a:pt x="93604" y="19981"/>
                </a:lnTo>
                <a:close/>
                <a:moveTo>
                  <a:pt x="128264" y="20049"/>
                </a:moveTo>
                <a:lnTo>
                  <a:pt x="128559" y="20592"/>
                </a:lnTo>
                <a:lnTo>
                  <a:pt x="127947" y="20864"/>
                </a:lnTo>
                <a:lnTo>
                  <a:pt x="127652" y="20320"/>
                </a:lnTo>
                <a:lnTo>
                  <a:pt x="128264" y="20049"/>
                </a:lnTo>
                <a:close/>
                <a:moveTo>
                  <a:pt x="147837" y="20003"/>
                </a:moveTo>
                <a:cubicBezTo>
                  <a:pt x="147927" y="20184"/>
                  <a:pt x="148018" y="20388"/>
                  <a:pt x="148108" y="20592"/>
                </a:cubicBezTo>
                <a:lnTo>
                  <a:pt x="147587" y="20864"/>
                </a:lnTo>
                <a:lnTo>
                  <a:pt x="147202" y="20275"/>
                </a:lnTo>
                <a:lnTo>
                  <a:pt x="147837" y="20003"/>
                </a:lnTo>
                <a:close/>
                <a:moveTo>
                  <a:pt x="256392" y="20026"/>
                </a:moveTo>
                <a:cubicBezTo>
                  <a:pt x="256482" y="20207"/>
                  <a:pt x="256596" y="20411"/>
                  <a:pt x="256686" y="20570"/>
                </a:cubicBezTo>
                <a:lnTo>
                  <a:pt x="256075" y="20864"/>
                </a:lnTo>
                <a:cubicBezTo>
                  <a:pt x="256007" y="20705"/>
                  <a:pt x="255893" y="20502"/>
                  <a:pt x="255803" y="20320"/>
                </a:cubicBezTo>
                <a:lnTo>
                  <a:pt x="256392" y="20026"/>
                </a:lnTo>
                <a:close/>
                <a:moveTo>
                  <a:pt x="275964" y="19981"/>
                </a:moveTo>
                <a:lnTo>
                  <a:pt x="276259" y="20570"/>
                </a:lnTo>
                <a:lnTo>
                  <a:pt x="275715" y="20864"/>
                </a:lnTo>
                <a:lnTo>
                  <a:pt x="275421" y="20252"/>
                </a:lnTo>
                <a:lnTo>
                  <a:pt x="275964" y="19981"/>
                </a:lnTo>
                <a:close/>
                <a:moveTo>
                  <a:pt x="73964" y="20049"/>
                </a:moveTo>
                <a:lnTo>
                  <a:pt x="74258" y="20592"/>
                </a:lnTo>
                <a:lnTo>
                  <a:pt x="73715" y="20887"/>
                </a:lnTo>
                <a:lnTo>
                  <a:pt x="73420" y="20320"/>
                </a:lnTo>
                <a:lnTo>
                  <a:pt x="73964" y="20049"/>
                </a:lnTo>
                <a:close/>
                <a:moveTo>
                  <a:pt x="202114" y="20026"/>
                </a:moveTo>
                <a:cubicBezTo>
                  <a:pt x="202205" y="20207"/>
                  <a:pt x="202295" y="20411"/>
                  <a:pt x="202409" y="20592"/>
                </a:cubicBezTo>
                <a:lnTo>
                  <a:pt x="201842" y="20887"/>
                </a:lnTo>
                <a:lnTo>
                  <a:pt x="201548" y="20320"/>
                </a:lnTo>
                <a:lnTo>
                  <a:pt x="202114" y="20026"/>
                </a:lnTo>
                <a:close/>
                <a:moveTo>
                  <a:pt x="54346" y="20071"/>
                </a:moveTo>
                <a:lnTo>
                  <a:pt x="54641" y="20638"/>
                </a:lnTo>
                <a:lnTo>
                  <a:pt x="54097" y="20932"/>
                </a:lnTo>
                <a:lnTo>
                  <a:pt x="53802" y="20388"/>
                </a:lnTo>
                <a:lnTo>
                  <a:pt x="54346" y="20071"/>
                </a:lnTo>
                <a:close/>
                <a:moveTo>
                  <a:pt x="108624" y="20071"/>
                </a:moveTo>
                <a:lnTo>
                  <a:pt x="108918" y="20638"/>
                </a:lnTo>
                <a:lnTo>
                  <a:pt x="108374" y="20932"/>
                </a:lnTo>
                <a:cubicBezTo>
                  <a:pt x="108284" y="20751"/>
                  <a:pt x="108171" y="20547"/>
                  <a:pt x="108080" y="20388"/>
                </a:cubicBezTo>
                <a:lnTo>
                  <a:pt x="108624" y="20071"/>
                </a:lnTo>
                <a:close/>
                <a:moveTo>
                  <a:pt x="162924" y="20094"/>
                </a:moveTo>
                <a:lnTo>
                  <a:pt x="163196" y="20638"/>
                </a:lnTo>
                <a:lnTo>
                  <a:pt x="162607" y="20932"/>
                </a:lnTo>
                <a:cubicBezTo>
                  <a:pt x="162516" y="20751"/>
                  <a:pt x="162403" y="20547"/>
                  <a:pt x="162312" y="20388"/>
                </a:cubicBezTo>
                <a:lnTo>
                  <a:pt x="162924" y="20094"/>
                </a:lnTo>
                <a:close/>
                <a:moveTo>
                  <a:pt x="182496" y="20049"/>
                </a:moveTo>
                <a:lnTo>
                  <a:pt x="182768" y="20660"/>
                </a:lnTo>
                <a:lnTo>
                  <a:pt x="182224" y="20932"/>
                </a:lnTo>
                <a:cubicBezTo>
                  <a:pt x="182157" y="20751"/>
                  <a:pt x="182043" y="20547"/>
                  <a:pt x="181953" y="20320"/>
                </a:cubicBezTo>
                <a:lnTo>
                  <a:pt x="182496" y="20049"/>
                </a:lnTo>
                <a:close/>
                <a:moveTo>
                  <a:pt x="236797" y="20071"/>
                </a:moveTo>
                <a:cubicBezTo>
                  <a:pt x="236865" y="20252"/>
                  <a:pt x="236978" y="20456"/>
                  <a:pt x="237068" y="20638"/>
                </a:cubicBezTo>
                <a:lnTo>
                  <a:pt x="236502" y="20932"/>
                </a:lnTo>
                <a:lnTo>
                  <a:pt x="236230" y="20366"/>
                </a:lnTo>
                <a:lnTo>
                  <a:pt x="236797" y="20071"/>
                </a:lnTo>
                <a:close/>
                <a:moveTo>
                  <a:pt x="34774" y="20003"/>
                </a:moveTo>
                <a:lnTo>
                  <a:pt x="35045" y="20683"/>
                </a:lnTo>
                <a:lnTo>
                  <a:pt x="34479" y="20955"/>
                </a:lnTo>
                <a:lnTo>
                  <a:pt x="34185" y="20388"/>
                </a:lnTo>
                <a:lnTo>
                  <a:pt x="34774" y="20003"/>
                </a:lnTo>
                <a:close/>
                <a:moveTo>
                  <a:pt x="197584" y="20139"/>
                </a:moveTo>
                <a:lnTo>
                  <a:pt x="197855" y="20683"/>
                </a:lnTo>
                <a:lnTo>
                  <a:pt x="197266" y="20955"/>
                </a:lnTo>
                <a:lnTo>
                  <a:pt x="196972" y="20411"/>
                </a:lnTo>
                <a:lnTo>
                  <a:pt x="197584" y="20139"/>
                </a:lnTo>
                <a:close/>
                <a:moveTo>
                  <a:pt x="69433" y="20071"/>
                </a:moveTo>
                <a:lnTo>
                  <a:pt x="69705" y="20683"/>
                </a:lnTo>
                <a:lnTo>
                  <a:pt x="69116" y="20977"/>
                </a:lnTo>
                <a:lnTo>
                  <a:pt x="68844" y="20434"/>
                </a:lnTo>
                <a:lnTo>
                  <a:pt x="69433" y="20071"/>
                </a:lnTo>
                <a:close/>
                <a:moveTo>
                  <a:pt x="89028" y="20094"/>
                </a:moveTo>
                <a:lnTo>
                  <a:pt x="89323" y="20683"/>
                </a:lnTo>
                <a:lnTo>
                  <a:pt x="88779" y="20977"/>
                </a:lnTo>
                <a:lnTo>
                  <a:pt x="88417" y="20388"/>
                </a:lnTo>
                <a:lnTo>
                  <a:pt x="89028" y="20094"/>
                </a:lnTo>
                <a:close/>
                <a:moveTo>
                  <a:pt x="143306" y="20116"/>
                </a:moveTo>
                <a:lnTo>
                  <a:pt x="143600" y="20683"/>
                </a:lnTo>
                <a:lnTo>
                  <a:pt x="143057" y="20977"/>
                </a:lnTo>
                <a:lnTo>
                  <a:pt x="142762" y="20434"/>
                </a:lnTo>
                <a:lnTo>
                  <a:pt x="143306" y="20116"/>
                </a:lnTo>
                <a:close/>
                <a:moveTo>
                  <a:pt x="217156" y="20094"/>
                </a:moveTo>
                <a:lnTo>
                  <a:pt x="217428" y="20683"/>
                </a:lnTo>
                <a:lnTo>
                  <a:pt x="216907" y="20977"/>
                </a:lnTo>
                <a:cubicBezTo>
                  <a:pt x="216794" y="20796"/>
                  <a:pt x="216703" y="20570"/>
                  <a:pt x="216612" y="20366"/>
                </a:cubicBezTo>
                <a:lnTo>
                  <a:pt x="217156" y="20094"/>
                </a:lnTo>
                <a:close/>
                <a:moveTo>
                  <a:pt x="251838" y="20139"/>
                </a:moveTo>
                <a:lnTo>
                  <a:pt x="252110" y="20683"/>
                </a:lnTo>
                <a:lnTo>
                  <a:pt x="251567" y="20977"/>
                </a:lnTo>
                <a:lnTo>
                  <a:pt x="251544" y="20977"/>
                </a:lnTo>
                <a:cubicBezTo>
                  <a:pt x="251453" y="20796"/>
                  <a:pt x="251363" y="20615"/>
                  <a:pt x="251272" y="20434"/>
                </a:cubicBezTo>
                <a:lnTo>
                  <a:pt x="251838" y="20139"/>
                </a:lnTo>
                <a:close/>
                <a:moveTo>
                  <a:pt x="271434" y="20094"/>
                </a:moveTo>
                <a:lnTo>
                  <a:pt x="271728" y="20683"/>
                </a:lnTo>
                <a:lnTo>
                  <a:pt x="271184" y="20977"/>
                </a:lnTo>
                <a:cubicBezTo>
                  <a:pt x="271071" y="20773"/>
                  <a:pt x="270935" y="20570"/>
                  <a:pt x="270822" y="20388"/>
                </a:cubicBezTo>
                <a:lnTo>
                  <a:pt x="271434" y="20094"/>
                </a:lnTo>
                <a:close/>
                <a:moveTo>
                  <a:pt x="104093" y="20116"/>
                </a:moveTo>
                <a:cubicBezTo>
                  <a:pt x="104184" y="20298"/>
                  <a:pt x="104274" y="20524"/>
                  <a:pt x="104387" y="20751"/>
                </a:cubicBezTo>
                <a:lnTo>
                  <a:pt x="103798" y="21023"/>
                </a:lnTo>
                <a:cubicBezTo>
                  <a:pt x="103708" y="20864"/>
                  <a:pt x="103595" y="20660"/>
                  <a:pt x="103504" y="20502"/>
                </a:cubicBezTo>
                <a:lnTo>
                  <a:pt x="104093" y="20116"/>
                </a:lnTo>
                <a:close/>
                <a:moveTo>
                  <a:pt x="123643" y="20139"/>
                </a:moveTo>
                <a:cubicBezTo>
                  <a:pt x="123756" y="20320"/>
                  <a:pt x="123847" y="20547"/>
                  <a:pt x="123937" y="20751"/>
                </a:cubicBezTo>
                <a:lnTo>
                  <a:pt x="123416" y="21023"/>
                </a:lnTo>
                <a:lnTo>
                  <a:pt x="123122" y="20434"/>
                </a:lnTo>
                <a:lnTo>
                  <a:pt x="123643" y="20139"/>
                </a:lnTo>
                <a:close/>
                <a:moveTo>
                  <a:pt x="177966" y="20184"/>
                </a:moveTo>
                <a:lnTo>
                  <a:pt x="178238" y="20728"/>
                </a:lnTo>
                <a:lnTo>
                  <a:pt x="177671" y="21023"/>
                </a:lnTo>
                <a:cubicBezTo>
                  <a:pt x="177603" y="20864"/>
                  <a:pt x="177490" y="20660"/>
                  <a:pt x="177399" y="20479"/>
                </a:cubicBezTo>
                <a:lnTo>
                  <a:pt x="177966" y="20184"/>
                </a:lnTo>
                <a:close/>
                <a:moveTo>
                  <a:pt x="232243" y="20207"/>
                </a:moveTo>
                <a:lnTo>
                  <a:pt x="232515" y="20728"/>
                </a:lnTo>
                <a:lnTo>
                  <a:pt x="231926" y="21023"/>
                </a:lnTo>
                <a:lnTo>
                  <a:pt x="231632" y="20479"/>
                </a:lnTo>
                <a:lnTo>
                  <a:pt x="232243" y="20207"/>
                </a:lnTo>
                <a:close/>
                <a:moveTo>
                  <a:pt x="15178" y="20139"/>
                </a:moveTo>
                <a:lnTo>
                  <a:pt x="15450" y="20683"/>
                </a:lnTo>
                <a:lnTo>
                  <a:pt x="14861" y="21045"/>
                </a:lnTo>
                <a:lnTo>
                  <a:pt x="14567" y="20434"/>
                </a:lnTo>
                <a:lnTo>
                  <a:pt x="15178" y="20139"/>
                </a:lnTo>
                <a:close/>
                <a:moveTo>
                  <a:pt x="10557" y="20230"/>
                </a:moveTo>
                <a:lnTo>
                  <a:pt x="10852" y="20773"/>
                </a:lnTo>
                <a:lnTo>
                  <a:pt x="10308" y="21068"/>
                </a:lnTo>
                <a:lnTo>
                  <a:pt x="10013" y="20524"/>
                </a:lnTo>
                <a:lnTo>
                  <a:pt x="10557" y="20230"/>
                </a:lnTo>
                <a:close/>
                <a:moveTo>
                  <a:pt x="138753" y="20162"/>
                </a:moveTo>
                <a:cubicBezTo>
                  <a:pt x="138843" y="20343"/>
                  <a:pt x="138934" y="20592"/>
                  <a:pt x="139024" y="20796"/>
                </a:cubicBezTo>
                <a:lnTo>
                  <a:pt x="138435" y="21068"/>
                </a:lnTo>
                <a:lnTo>
                  <a:pt x="138164" y="20547"/>
                </a:lnTo>
                <a:lnTo>
                  <a:pt x="138753" y="20162"/>
                </a:lnTo>
                <a:close/>
                <a:moveTo>
                  <a:pt x="158325" y="20184"/>
                </a:moveTo>
                <a:cubicBezTo>
                  <a:pt x="158393" y="20366"/>
                  <a:pt x="158506" y="20592"/>
                  <a:pt x="158597" y="20796"/>
                </a:cubicBezTo>
                <a:lnTo>
                  <a:pt x="158076" y="21068"/>
                </a:lnTo>
                <a:cubicBezTo>
                  <a:pt x="157985" y="20887"/>
                  <a:pt x="157872" y="20683"/>
                  <a:pt x="157781" y="20479"/>
                </a:cubicBezTo>
                <a:lnTo>
                  <a:pt x="158325" y="20184"/>
                </a:lnTo>
                <a:close/>
                <a:moveTo>
                  <a:pt x="212625" y="20207"/>
                </a:moveTo>
                <a:cubicBezTo>
                  <a:pt x="212693" y="20366"/>
                  <a:pt x="212807" y="20592"/>
                  <a:pt x="212897" y="20796"/>
                </a:cubicBezTo>
                <a:lnTo>
                  <a:pt x="212354" y="21068"/>
                </a:lnTo>
                <a:lnTo>
                  <a:pt x="211991" y="20479"/>
                </a:lnTo>
                <a:lnTo>
                  <a:pt x="212625" y="20207"/>
                </a:lnTo>
                <a:close/>
                <a:moveTo>
                  <a:pt x="266903" y="20230"/>
                </a:moveTo>
                <a:lnTo>
                  <a:pt x="267175" y="20773"/>
                </a:lnTo>
                <a:lnTo>
                  <a:pt x="266586" y="21068"/>
                </a:lnTo>
                <a:lnTo>
                  <a:pt x="266291" y="20524"/>
                </a:lnTo>
                <a:lnTo>
                  <a:pt x="266903" y="20230"/>
                </a:lnTo>
                <a:close/>
                <a:moveTo>
                  <a:pt x="30175" y="20207"/>
                </a:moveTo>
                <a:lnTo>
                  <a:pt x="30469" y="20796"/>
                </a:lnTo>
                <a:lnTo>
                  <a:pt x="29948" y="21091"/>
                </a:lnTo>
                <a:lnTo>
                  <a:pt x="29563" y="20479"/>
                </a:lnTo>
                <a:lnTo>
                  <a:pt x="30175" y="20207"/>
                </a:lnTo>
                <a:close/>
                <a:moveTo>
                  <a:pt x="49815" y="20184"/>
                </a:moveTo>
                <a:cubicBezTo>
                  <a:pt x="49906" y="20343"/>
                  <a:pt x="49997" y="20547"/>
                  <a:pt x="50087" y="20728"/>
                </a:cubicBezTo>
                <a:lnTo>
                  <a:pt x="49498" y="21091"/>
                </a:lnTo>
                <a:lnTo>
                  <a:pt x="49226" y="20479"/>
                </a:lnTo>
                <a:lnTo>
                  <a:pt x="49815" y="20184"/>
                </a:lnTo>
                <a:close/>
                <a:moveTo>
                  <a:pt x="193008" y="20230"/>
                </a:moveTo>
                <a:cubicBezTo>
                  <a:pt x="193075" y="20411"/>
                  <a:pt x="193189" y="20615"/>
                  <a:pt x="193279" y="20796"/>
                </a:cubicBezTo>
                <a:lnTo>
                  <a:pt x="192713" y="21091"/>
                </a:lnTo>
                <a:lnTo>
                  <a:pt x="192441" y="20524"/>
                </a:lnTo>
                <a:lnTo>
                  <a:pt x="193008" y="20230"/>
                </a:lnTo>
                <a:close/>
                <a:moveTo>
                  <a:pt x="247262" y="20230"/>
                </a:moveTo>
                <a:lnTo>
                  <a:pt x="247557" y="20841"/>
                </a:lnTo>
                <a:lnTo>
                  <a:pt x="247013" y="21113"/>
                </a:lnTo>
                <a:lnTo>
                  <a:pt x="246719" y="20524"/>
                </a:lnTo>
                <a:lnTo>
                  <a:pt x="247262" y="20230"/>
                </a:lnTo>
                <a:close/>
                <a:moveTo>
                  <a:pt x="64857" y="20230"/>
                </a:moveTo>
                <a:lnTo>
                  <a:pt x="65129" y="20841"/>
                </a:lnTo>
                <a:lnTo>
                  <a:pt x="64585" y="21136"/>
                </a:lnTo>
                <a:lnTo>
                  <a:pt x="64314" y="20524"/>
                </a:lnTo>
                <a:lnTo>
                  <a:pt x="64857" y="20230"/>
                </a:lnTo>
                <a:close/>
                <a:moveTo>
                  <a:pt x="173412" y="20230"/>
                </a:moveTo>
                <a:cubicBezTo>
                  <a:pt x="173503" y="20411"/>
                  <a:pt x="173616" y="20638"/>
                  <a:pt x="173707" y="20864"/>
                </a:cubicBezTo>
                <a:lnTo>
                  <a:pt x="173118" y="21136"/>
                </a:lnTo>
                <a:cubicBezTo>
                  <a:pt x="173005" y="20977"/>
                  <a:pt x="172914" y="20773"/>
                  <a:pt x="172823" y="20615"/>
                </a:cubicBezTo>
                <a:lnTo>
                  <a:pt x="173412" y="20230"/>
                </a:lnTo>
                <a:close/>
                <a:moveTo>
                  <a:pt x="227667" y="20298"/>
                </a:moveTo>
                <a:cubicBezTo>
                  <a:pt x="227758" y="20479"/>
                  <a:pt x="227871" y="20683"/>
                  <a:pt x="227962" y="20841"/>
                </a:cubicBezTo>
                <a:lnTo>
                  <a:pt x="227418" y="21136"/>
                </a:lnTo>
                <a:lnTo>
                  <a:pt x="227101" y="20592"/>
                </a:lnTo>
                <a:lnTo>
                  <a:pt x="227667" y="20298"/>
                </a:lnTo>
                <a:close/>
                <a:moveTo>
                  <a:pt x="45239" y="20320"/>
                </a:moveTo>
                <a:lnTo>
                  <a:pt x="45534" y="20887"/>
                </a:lnTo>
                <a:lnTo>
                  <a:pt x="44968" y="21159"/>
                </a:lnTo>
                <a:lnTo>
                  <a:pt x="44673" y="20592"/>
                </a:lnTo>
                <a:lnTo>
                  <a:pt x="45239" y="20320"/>
                </a:lnTo>
                <a:close/>
                <a:moveTo>
                  <a:pt x="84475" y="20230"/>
                </a:moveTo>
                <a:lnTo>
                  <a:pt x="84770" y="20773"/>
                </a:lnTo>
                <a:lnTo>
                  <a:pt x="84158" y="21159"/>
                </a:lnTo>
                <a:lnTo>
                  <a:pt x="83886" y="20524"/>
                </a:lnTo>
                <a:lnTo>
                  <a:pt x="84475" y="20230"/>
                </a:lnTo>
                <a:close/>
                <a:moveTo>
                  <a:pt x="25667" y="20343"/>
                </a:moveTo>
                <a:lnTo>
                  <a:pt x="25939" y="20887"/>
                </a:lnTo>
                <a:lnTo>
                  <a:pt x="25350" y="21181"/>
                </a:lnTo>
                <a:lnTo>
                  <a:pt x="25055" y="20638"/>
                </a:lnTo>
                <a:lnTo>
                  <a:pt x="25667" y="20343"/>
                </a:lnTo>
                <a:close/>
                <a:moveTo>
                  <a:pt x="79922" y="20343"/>
                </a:moveTo>
                <a:lnTo>
                  <a:pt x="80194" y="20887"/>
                </a:lnTo>
                <a:lnTo>
                  <a:pt x="79650" y="21181"/>
                </a:lnTo>
                <a:lnTo>
                  <a:pt x="79355" y="20615"/>
                </a:lnTo>
                <a:lnTo>
                  <a:pt x="79922" y="20343"/>
                </a:lnTo>
                <a:close/>
                <a:moveTo>
                  <a:pt x="99494" y="20298"/>
                </a:moveTo>
                <a:lnTo>
                  <a:pt x="99789" y="20887"/>
                </a:lnTo>
                <a:lnTo>
                  <a:pt x="99245" y="21181"/>
                </a:lnTo>
                <a:lnTo>
                  <a:pt x="98973" y="20570"/>
                </a:lnTo>
                <a:lnTo>
                  <a:pt x="99494" y="20298"/>
                </a:lnTo>
                <a:close/>
                <a:moveTo>
                  <a:pt x="134177" y="20343"/>
                </a:moveTo>
                <a:lnTo>
                  <a:pt x="134448" y="20887"/>
                </a:lnTo>
                <a:lnTo>
                  <a:pt x="133905" y="21181"/>
                </a:lnTo>
                <a:lnTo>
                  <a:pt x="133610" y="20638"/>
                </a:lnTo>
                <a:lnTo>
                  <a:pt x="134177" y="20343"/>
                </a:lnTo>
                <a:close/>
                <a:moveTo>
                  <a:pt x="208072" y="20275"/>
                </a:moveTo>
                <a:lnTo>
                  <a:pt x="208344" y="20887"/>
                </a:lnTo>
                <a:lnTo>
                  <a:pt x="207755" y="21181"/>
                </a:lnTo>
                <a:cubicBezTo>
                  <a:pt x="207664" y="21000"/>
                  <a:pt x="207574" y="20796"/>
                  <a:pt x="207483" y="20638"/>
                </a:cubicBezTo>
                <a:lnTo>
                  <a:pt x="208072" y="20275"/>
                </a:lnTo>
                <a:close/>
                <a:moveTo>
                  <a:pt x="262327" y="20343"/>
                </a:moveTo>
                <a:cubicBezTo>
                  <a:pt x="262395" y="20502"/>
                  <a:pt x="262508" y="20705"/>
                  <a:pt x="262599" y="20887"/>
                </a:cubicBezTo>
                <a:lnTo>
                  <a:pt x="262032" y="21181"/>
                </a:lnTo>
                <a:lnTo>
                  <a:pt x="261761" y="20615"/>
                </a:lnTo>
                <a:lnTo>
                  <a:pt x="262327" y="20343"/>
                </a:lnTo>
                <a:close/>
                <a:moveTo>
                  <a:pt x="119135" y="20298"/>
                </a:moveTo>
                <a:cubicBezTo>
                  <a:pt x="119225" y="20456"/>
                  <a:pt x="119339" y="20660"/>
                  <a:pt x="119429" y="20819"/>
                </a:cubicBezTo>
                <a:lnTo>
                  <a:pt x="118840" y="21204"/>
                </a:lnTo>
                <a:lnTo>
                  <a:pt x="118546" y="20570"/>
                </a:lnTo>
                <a:lnTo>
                  <a:pt x="119135" y="20298"/>
                </a:lnTo>
                <a:close/>
                <a:moveTo>
                  <a:pt x="6026" y="20343"/>
                </a:moveTo>
                <a:lnTo>
                  <a:pt x="6321" y="20955"/>
                </a:lnTo>
                <a:lnTo>
                  <a:pt x="5777" y="21227"/>
                </a:lnTo>
                <a:lnTo>
                  <a:pt x="5483" y="20638"/>
                </a:lnTo>
                <a:lnTo>
                  <a:pt x="6026" y="20343"/>
                </a:lnTo>
                <a:close/>
                <a:moveTo>
                  <a:pt x="60327" y="20411"/>
                </a:moveTo>
                <a:lnTo>
                  <a:pt x="60598" y="20955"/>
                </a:lnTo>
                <a:lnTo>
                  <a:pt x="60009" y="21227"/>
                </a:lnTo>
                <a:lnTo>
                  <a:pt x="59715" y="20683"/>
                </a:lnTo>
                <a:lnTo>
                  <a:pt x="60327" y="20411"/>
                </a:lnTo>
                <a:close/>
                <a:moveTo>
                  <a:pt x="114559" y="20388"/>
                </a:moveTo>
                <a:cubicBezTo>
                  <a:pt x="114627" y="20570"/>
                  <a:pt x="114740" y="20751"/>
                  <a:pt x="114831" y="20932"/>
                </a:cubicBezTo>
                <a:lnTo>
                  <a:pt x="114287" y="21249"/>
                </a:lnTo>
                <a:lnTo>
                  <a:pt x="113992" y="20683"/>
                </a:lnTo>
                <a:lnTo>
                  <a:pt x="114559" y="20388"/>
                </a:lnTo>
                <a:close/>
                <a:moveTo>
                  <a:pt x="168836" y="20388"/>
                </a:moveTo>
                <a:cubicBezTo>
                  <a:pt x="168927" y="20570"/>
                  <a:pt x="169018" y="20773"/>
                  <a:pt x="169131" y="20955"/>
                </a:cubicBezTo>
                <a:lnTo>
                  <a:pt x="168564" y="21249"/>
                </a:lnTo>
                <a:lnTo>
                  <a:pt x="168270" y="20683"/>
                </a:lnTo>
                <a:lnTo>
                  <a:pt x="168836" y="20388"/>
                </a:lnTo>
                <a:close/>
                <a:moveTo>
                  <a:pt x="242709" y="20388"/>
                </a:moveTo>
                <a:lnTo>
                  <a:pt x="242981" y="20955"/>
                </a:lnTo>
                <a:lnTo>
                  <a:pt x="242415" y="21249"/>
                </a:lnTo>
                <a:lnTo>
                  <a:pt x="242143" y="20683"/>
                </a:lnTo>
                <a:lnTo>
                  <a:pt x="242709" y="20388"/>
                </a:lnTo>
                <a:close/>
                <a:moveTo>
                  <a:pt x="75368" y="20434"/>
                </a:moveTo>
                <a:lnTo>
                  <a:pt x="75640" y="21000"/>
                </a:lnTo>
                <a:lnTo>
                  <a:pt x="75097" y="21272"/>
                </a:lnTo>
                <a:lnTo>
                  <a:pt x="74802" y="20705"/>
                </a:lnTo>
                <a:lnTo>
                  <a:pt x="75368" y="20434"/>
                </a:lnTo>
                <a:close/>
                <a:moveTo>
                  <a:pt x="94986" y="20456"/>
                </a:moveTo>
                <a:lnTo>
                  <a:pt x="95258" y="20977"/>
                </a:lnTo>
                <a:lnTo>
                  <a:pt x="94669" y="21272"/>
                </a:lnTo>
                <a:lnTo>
                  <a:pt x="94375" y="20728"/>
                </a:lnTo>
                <a:lnTo>
                  <a:pt x="94986" y="20456"/>
                </a:lnTo>
                <a:close/>
                <a:moveTo>
                  <a:pt x="153794" y="20320"/>
                </a:moveTo>
                <a:lnTo>
                  <a:pt x="154066" y="20887"/>
                </a:lnTo>
                <a:lnTo>
                  <a:pt x="153432" y="21272"/>
                </a:lnTo>
                <a:cubicBezTo>
                  <a:pt x="153455" y="21000"/>
                  <a:pt x="153319" y="20728"/>
                  <a:pt x="153070" y="20615"/>
                </a:cubicBezTo>
                <a:lnTo>
                  <a:pt x="153794" y="20320"/>
                </a:lnTo>
                <a:close/>
                <a:moveTo>
                  <a:pt x="277346" y="20434"/>
                </a:moveTo>
                <a:lnTo>
                  <a:pt x="277641" y="21000"/>
                </a:lnTo>
                <a:lnTo>
                  <a:pt x="277097" y="21272"/>
                </a:lnTo>
                <a:lnTo>
                  <a:pt x="276780" y="20705"/>
                </a:lnTo>
                <a:lnTo>
                  <a:pt x="277346" y="20434"/>
                </a:lnTo>
                <a:close/>
                <a:moveTo>
                  <a:pt x="21091" y="20456"/>
                </a:moveTo>
                <a:lnTo>
                  <a:pt x="21363" y="21000"/>
                </a:lnTo>
                <a:lnTo>
                  <a:pt x="20796" y="21294"/>
                </a:lnTo>
                <a:lnTo>
                  <a:pt x="20525" y="20728"/>
                </a:lnTo>
                <a:lnTo>
                  <a:pt x="21091" y="20456"/>
                </a:lnTo>
                <a:close/>
                <a:moveTo>
                  <a:pt x="40686" y="20411"/>
                </a:moveTo>
                <a:lnTo>
                  <a:pt x="40958" y="21000"/>
                </a:lnTo>
                <a:lnTo>
                  <a:pt x="40437" y="21294"/>
                </a:lnTo>
                <a:lnTo>
                  <a:pt x="40142" y="20683"/>
                </a:lnTo>
                <a:lnTo>
                  <a:pt x="40686" y="20411"/>
                </a:lnTo>
                <a:close/>
                <a:moveTo>
                  <a:pt x="149196" y="20456"/>
                </a:moveTo>
                <a:cubicBezTo>
                  <a:pt x="149286" y="20638"/>
                  <a:pt x="149400" y="20819"/>
                  <a:pt x="149490" y="21000"/>
                </a:cubicBezTo>
                <a:lnTo>
                  <a:pt x="148947" y="21294"/>
                </a:lnTo>
                <a:lnTo>
                  <a:pt x="148652" y="20728"/>
                </a:lnTo>
                <a:lnTo>
                  <a:pt x="149196" y="20456"/>
                </a:lnTo>
                <a:close/>
                <a:moveTo>
                  <a:pt x="188454" y="20320"/>
                </a:moveTo>
                <a:cubicBezTo>
                  <a:pt x="188545" y="20502"/>
                  <a:pt x="188635" y="20728"/>
                  <a:pt x="188726" y="20909"/>
                </a:cubicBezTo>
                <a:lnTo>
                  <a:pt x="188137" y="21294"/>
                </a:lnTo>
                <a:lnTo>
                  <a:pt x="187888" y="20615"/>
                </a:lnTo>
                <a:lnTo>
                  <a:pt x="188454" y="20320"/>
                </a:lnTo>
                <a:close/>
                <a:moveTo>
                  <a:pt x="203519" y="20434"/>
                </a:moveTo>
                <a:cubicBezTo>
                  <a:pt x="203587" y="20615"/>
                  <a:pt x="203700" y="20819"/>
                  <a:pt x="203791" y="21000"/>
                </a:cubicBezTo>
                <a:lnTo>
                  <a:pt x="203224" y="21294"/>
                </a:lnTo>
                <a:lnTo>
                  <a:pt x="202952" y="20728"/>
                </a:lnTo>
                <a:lnTo>
                  <a:pt x="203519" y="20434"/>
                </a:lnTo>
                <a:close/>
                <a:moveTo>
                  <a:pt x="55751" y="20479"/>
                </a:moveTo>
                <a:lnTo>
                  <a:pt x="56022" y="21045"/>
                </a:lnTo>
                <a:lnTo>
                  <a:pt x="55456" y="21317"/>
                </a:lnTo>
                <a:lnTo>
                  <a:pt x="55184" y="20773"/>
                </a:lnTo>
                <a:lnTo>
                  <a:pt x="55751" y="20479"/>
                </a:lnTo>
                <a:close/>
                <a:moveTo>
                  <a:pt x="129623" y="20456"/>
                </a:moveTo>
                <a:cubicBezTo>
                  <a:pt x="129714" y="20638"/>
                  <a:pt x="129827" y="20841"/>
                  <a:pt x="129895" y="21045"/>
                </a:cubicBezTo>
                <a:lnTo>
                  <a:pt x="129306" y="21317"/>
                </a:lnTo>
                <a:cubicBezTo>
                  <a:pt x="129238" y="21136"/>
                  <a:pt x="129125" y="20932"/>
                  <a:pt x="129034" y="20728"/>
                </a:cubicBezTo>
                <a:lnTo>
                  <a:pt x="129623" y="20456"/>
                </a:lnTo>
                <a:close/>
                <a:moveTo>
                  <a:pt x="1518" y="20502"/>
                </a:moveTo>
                <a:lnTo>
                  <a:pt x="1790" y="21045"/>
                </a:lnTo>
                <a:lnTo>
                  <a:pt x="1201" y="21340"/>
                </a:lnTo>
                <a:lnTo>
                  <a:pt x="907" y="20796"/>
                </a:lnTo>
                <a:lnTo>
                  <a:pt x="1518" y="20502"/>
                </a:lnTo>
                <a:close/>
                <a:moveTo>
                  <a:pt x="110005" y="20479"/>
                </a:moveTo>
                <a:cubicBezTo>
                  <a:pt x="110096" y="20660"/>
                  <a:pt x="110209" y="20864"/>
                  <a:pt x="110300" y="21045"/>
                </a:cubicBezTo>
                <a:lnTo>
                  <a:pt x="109756" y="21340"/>
                </a:lnTo>
                <a:lnTo>
                  <a:pt x="109462" y="20796"/>
                </a:lnTo>
                <a:lnTo>
                  <a:pt x="110005" y="20479"/>
                </a:lnTo>
                <a:close/>
                <a:moveTo>
                  <a:pt x="183878" y="20502"/>
                </a:moveTo>
                <a:cubicBezTo>
                  <a:pt x="183946" y="20660"/>
                  <a:pt x="184059" y="20864"/>
                  <a:pt x="184150" y="21045"/>
                </a:cubicBezTo>
                <a:lnTo>
                  <a:pt x="183584" y="21340"/>
                </a:lnTo>
                <a:cubicBezTo>
                  <a:pt x="183493" y="21159"/>
                  <a:pt x="183402" y="20955"/>
                  <a:pt x="183312" y="20773"/>
                </a:cubicBezTo>
                <a:lnTo>
                  <a:pt x="183878" y="20502"/>
                </a:lnTo>
                <a:close/>
                <a:moveTo>
                  <a:pt x="238156" y="20479"/>
                </a:moveTo>
                <a:lnTo>
                  <a:pt x="238450" y="21045"/>
                </a:lnTo>
                <a:lnTo>
                  <a:pt x="237884" y="21340"/>
                </a:lnTo>
                <a:lnTo>
                  <a:pt x="237589" y="20773"/>
                </a:lnTo>
                <a:lnTo>
                  <a:pt x="238156" y="20479"/>
                </a:lnTo>
                <a:close/>
                <a:moveTo>
                  <a:pt x="36155" y="20547"/>
                </a:moveTo>
                <a:lnTo>
                  <a:pt x="36450" y="21091"/>
                </a:lnTo>
                <a:lnTo>
                  <a:pt x="35838" y="21362"/>
                </a:lnTo>
                <a:lnTo>
                  <a:pt x="35566" y="20841"/>
                </a:lnTo>
                <a:lnTo>
                  <a:pt x="36155" y="20547"/>
                </a:lnTo>
                <a:close/>
                <a:moveTo>
                  <a:pt x="144688" y="20524"/>
                </a:moveTo>
                <a:lnTo>
                  <a:pt x="144982" y="21091"/>
                </a:lnTo>
                <a:lnTo>
                  <a:pt x="144416" y="21362"/>
                </a:lnTo>
                <a:lnTo>
                  <a:pt x="144121" y="20819"/>
                </a:lnTo>
                <a:lnTo>
                  <a:pt x="144688" y="20524"/>
                </a:lnTo>
                <a:close/>
                <a:moveTo>
                  <a:pt x="164306" y="20502"/>
                </a:moveTo>
                <a:cubicBezTo>
                  <a:pt x="164374" y="20683"/>
                  <a:pt x="164487" y="20887"/>
                  <a:pt x="164577" y="21091"/>
                </a:cubicBezTo>
                <a:lnTo>
                  <a:pt x="163989" y="21362"/>
                </a:lnTo>
                <a:lnTo>
                  <a:pt x="163694" y="20773"/>
                </a:lnTo>
                <a:lnTo>
                  <a:pt x="164306" y="20502"/>
                </a:lnTo>
                <a:close/>
                <a:moveTo>
                  <a:pt x="223114" y="20411"/>
                </a:moveTo>
                <a:lnTo>
                  <a:pt x="223408" y="20977"/>
                </a:lnTo>
                <a:lnTo>
                  <a:pt x="222819" y="21362"/>
                </a:lnTo>
                <a:cubicBezTo>
                  <a:pt x="222729" y="21159"/>
                  <a:pt x="222638" y="20909"/>
                  <a:pt x="222548" y="20683"/>
                </a:cubicBezTo>
                <a:lnTo>
                  <a:pt x="223114" y="20411"/>
                </a:lnTo>
                <a:close/>
                <a:moveTo>
                  <a:pt x="90388" y="20547"/>
                </a:moveTo>
                <a:lnTo>
                  <a:pt x="90682" y="21091"/>
                </a:lnTo>
                <a:lnTo>
                  <a:pt x="90116" y="21385"/>
                </a:lnTo>
                <a:lnTo>
                  <a:pt x="89821" y="20819"/>
                </a:lnTo>
                <a:lnTo>
                  <a:pt x="90388" y="20547"/>
                </a:lnTo>
                <a:close/>
                <a:moveTo>
                  <a:pt x="218538" y="20547"/>
                </a:moveTo>
                <a:cubicBezTo>
                  <a:pt x="218606" y="20728"/>
                  <a:pt x="218719" y="20909"/>
                  <a:pt x="218810" y="21091"/>
                </a:cubicBezTo>
                <a:lnTo>
                  <a:pt x="218266" y="21385"/>
                </a:lnTo>
                <a:lnTo>
                  <a:pt x="217972" y="20841"/>
                </a:lnTo>
                <a:lnTo>
                  <a:pt x="218538" y="20547"/>
                </a:lnTo>
                <a:close/>
                <a:moveTo>
                  <a:pt x="272815" y="20524"/>
                </a:moveTo>
                <a:lnTo>
                  <a:pt x="272815" y="20547"/>
                </a:lnTo>
                <a:cubicBezTo>
                  <a:pt x="272906" y="20728"/>
                  <a:pt x="273019" y="20909"/>
                  <a:pt x="273087" y="21091"/>
                </a:cubicBezTo>
                <a:lnTo>
                  <a:pt x="272544" y="21385"/>
                </a:lnTo>
                <a:lnTo>
                  <a:pt x="272249" y="20841"/>
                </a:lnTo>
                <a:lnTo>
                  <a:pt x="272815" y="20524"/>
                </a:lnTo>
                <a:close/>
                <a:moveTo>
                  <a:pt x="51197" y="20570"/>
                </a:moveTo>
                <a:cubicBezTo>
                  <a:pt x="51288" y="20773"/>
                  <a:pt x="51378" y="20955"/>
                  <a:pt x="51492" y="21136"/>
                </a:cubicBezTo>
                <a:lnTo>
                  <a:pt x="50925" y="21408"/>
                </a:lnTo>
                <a:lnTo>
                  <a:pt x="50631" y="20864"/>
                </a:lnTo>
                <a:lnTo>
                  <a:pt x="51197" y="20570"/>
                </a:lnTo>
                <a:close/>
                <a:moveTo>
                  <a:pt x="198943" y="20547"/>
                </a:moveTo>
                <a:lnTo>
                  <a:pt x="199328" y="21136"/>
                </a:lnTo>
                <a:lnTo>
                  <a:pt x="198648" y="21408"/>
                </a:lnTo>
                <a:lnTo>
                  <a:pt x="198354" y="20841"/>
                </a:lnTo>
                <a:lnTo>
                  <a:pt x="198943" y="20547"/>
                </a:lnTo>
                <a:close/>
                <a:moveTo>
                  <a:pt x="16515" y="20547"/>
                </a:moveTo>
                <a:lnTo>
                  <a:pt x="16900" y="21159"/>
                </a:lnTo>
                <a:lnTo>
                  <a:pt x="16266" y="21430"/>
                </a:lnTo>
                <a:lnTo>
                  <a:pt x="15994" y="20841"/>
                </a:lnTo>
                <a:lnTo>
                  <a:pt x="16515" y="20547"/>
                </a:lnTo>
                <a:close/>
                <a:moveTo>
                  <a:pt x="70815" y="20547"/>
                </a:moveTo>
                <a:cubicBezTo>
                  <a:pt x="70906" y="20728"/>
                  <a:pt x="70996" y="20955"/>
                  <a:pt x="71087" y="21136"/>
                </a:cubicBezTo>
                <a:lnTo>
                  <a:pt x="70521" y="21430"/>
                </a:lnTo>
                <a:lnTo>
                  <a:pt x="70226" y="20841"/>
                </a:lnTo>
                <a:lnTo>
                  <a:pt x="70815" y="20547"/>
                </a:lnTo>
                <a:close/>
                <a:moveTo>
                  <a:pt x="125047" y="20615"/>
                </a:moveTo>
                <a:lnTo>
                  <a:pt x="125342" y="21159"/>
                </a:lnTo>
                <a:lnTo>
                  <a:pt x="124775" y="21430"/>
                </a:lnTo>
                <a:lnTo>
                  <a:pt x="124504" y="20887"/>
                </a:lnTo>
                <a:lnTo>
                  <a:pt x="125047" y="20615"/>
                </a:lnTo>
                <a:close/>
                <a:moveTo>
                  <a:pt x="179348" y="20570"/>
                </a:moveTo>
                <a:cubicBezTo>
                  <a:pt x="179415" y="20751"/>
                  <a:pt x="179529" y="20955"/>
                  <a:pt x="179619" y="21136"/>
                </a:cubicBezTo>
                <a:lnTo>
                  <a:pt x="179053" y="21430"/>
                </a:lnTo>
                <a:lnTo>
                  <a:pt x="178781" y="20864"/>
                </a:lnTo>
                <a:lnTo>
                  <a:pt x="179348" y="20570"/>
                </a:lnTo>
                <a:close/>
                <a:moveTo>
                  <a:pt x="233602" y="20615"/>
                </a:moveTo>
                <a:lnTo>
                  <a:pt x="233897" y="21136"/>
                </a:lnTo>
                <a:lnTo>
                  <a:pt x="233285" y="21430"/>
                </a:lnTo>
                <a:lnTo>
                  <a:pt x="233013" y="20887"/>
                </a:lnTo>
                <a:lnTo>
                  <a:pt x="233602" y="20615"/>
                </a:lnTo>
                <a:close/>
                <a:moveTo>
                  <a:pt x="253175" y="20547"/>
                </a:moveTo>
                <a:cubicBezTo>
                  <a:pt x="253266" y="20751"/>
                  <a:pt x="253379" y="20955"/>
                  <a:pt x="253469" y="21159"/>
                </a:cubicBezTo>
                <a:lnTo>
                  <a:pt x="252926" y="21430"/>
                </a:lnTo>
                <a:lnTo>
                  <a:pt x="252631" y="20841"/>
                </a:lnTo>
                <a:lnTo>
                  <a:pt x="253175" y="20547"/>
                </a:lnTo>
                <a:close/>
                <a:moveTo>
                  <a:pt x="31579" y="20638"/>
                </a:moveTo>
                <a:lnTo>
                  <a:pt x="31874" y="21204"/>
                </a:lnTo>
                <a:lnTo>
                  <a:pt x="31308" y="21476"/>
                </a:lnTo>
                <a:lnTo>
                  <a:pt x="31013" y="20932"/>
                </a:lnTo>
                <a:lnTo>
                  <a:pt x="31579" y="20638"/>
                </a:lnTo>
                <a:close/>
                <a:moveTo>
                  <a:pt x="85857" y="20638"/>
                </a:moveTo>
                <a:cubicBezTo>
                  <a:pt x="85948" y="20819"/>
                  <a:pt x="86038" y="21023"/>
                  <a:pt x="86151" y="21204"/>
                </a:cubicBezTo>
                <a:lnTo>
                  <a:pt x="85585" y="21476"/>
                </a:lnTo>
                <a:lnTo>
                  <a:pt x="85291" y="20932"/>
                </a:lnTo>
                <a:lnTo>
                  <a:pt x="85857" y="20638"/>
                </a:lnTo>
                <a:close/>
                <a:moveTo>
                  <a:pt x="105475" y="20592"/>
                </a:moveTo>
                <a:cubicBezTo>
                  <a:pt x="105565" y="20796"/>
                  <a:pt x="105656" y="21000"/>
                  <a:pt x="105747" y="21204"/>
                </a:cubicBezTo>
                <a:lnTo>
                  <a:pt x="105158" y="21476"/>
                </a:lnTo>
                <a:cubicBezTo>
                  <a:pt x="105090" y="21294"/>
                  <a:pt x="104976" y="21068"/>
                  <a:pt x="104886" y="20887"/>
                </a:cubicBezTo>
                <a:lnTo>
                  <a:pt x="105475" y="20592"/>
                </a:lnTo>
                <a:close/>
                <a:moveTo>
                  <a:pt x="268285" y="20660"/>
                </a:moveTo>
                <a:lnTo>
                  <a:pt x="268557" y="21181"/>
                </a:lnTo>
                <a:lnTo>
                  <a:pt x="267968" y="21476"/>
                </a:lnTo>
                <a:lnTo>
                  <a:pt x="267673" y="20932"/>
                </a:lnTo>
                <a:lnTo>
                  <a:pt x="268285" y="20660"/>
                </a:lnTo>
                <a:close/>
                <a:moveTo>
                  <a:pt x="140112" y="20660"/>
                </a:moveTo>
                <a:lnTo>
                  <a:pt x="140497" y="21227"/>
                </a:lnTo>
                <a:lnTo>
                  <a:pt x="139817" y="21498"/>
                </a:lnTo>
                <a:lnTo>
                  <a:pt x="139545" y="20932"/>
                </a:lnTo>
                <a:lnTo>
                  <a:pt x="140112" y="20660"/>
                </a:lnTo>
                <a:close/>
                <a:moveTo>
                  <a:pt x="159730" y="20638"/>
                </a:moveTo>
                <a:cubicBezTo>
                  <a:pt x="159798" y="20819"/>
                  <a:pt x="159911" y="21023"/>
                  <a:pt x="160002" y="21204"/>
                </a:cubicBezTo>
                <a:lnTo>
                  <a:pt x="159435" y="21498"/>
                </a:lnTo>
                <a:lnTo>
                  <a:pt x="159163" y="20932"/>
                </a:lnTo>
                <a:lnTo>
                  <a:pt x="159730" y="20638"/>
                </a:lnTo>
                <a:close/>
                <a:moveTo>
                  <a:pt x="214007" y="20638"/>
                </a:moveTo>
                <a:cubicBezTo>
                  <a:pt x="214075" y="20819"/>
                  <a:pt x="214188" y="21023"/>
                  <a:pt x="214279" y="21181"/>
                </a:cubicBezTo>
                <a:lnTo>
                  <a:pt x="213735" y="21498"/>
                </a:lnTo>
                <a:lnTo>
                  <a:pt x="213441" y="20932"/>
                </a:lnTo>
                <a:lnTo>
                  <a:pt x="214007" y="20638"/>
                </a:lnTo>
                <a:close/>
                <a:moveTo>
                  <a:pt x="257751" y="20456"/>
                </a:moveTo>
                <a:lnTo>
                  <a:pt x="258159" y="21068"/>
                </a:lnTo>
                <a:cubicBezTo>
                  <a:pt x="257864" y="21068"/>
                  <a:pt x="257570" y="21227"/>
                  <a:pt x="257456" y="21498"/>
                </a:cubicBezTo>
                <a:cubicBezTo>
                  <a:pt x="257434" y="21362"/>
                  <a:pt x="257411" y="21204"/>
                  <a:pt x="257366" y="21068"/>
                </a:cubicBezTo>
                <a:cubicBezTo>
                  <a:pt x="257298" y="20955"/>
                  <a:pt x="257230" y="20841"/>
                  <a:pt x="257162" y="20751"/>
                </a:cubicBezTo>
                <a:lnTo>
                  <a:pt x="257751" y="20456"/>
                </a:lnTo>
                <a:close/>
                <a:moveTo>
                  <a:pt x="11962" y="20660"/>
                </a:moveTo>
                <a:lnTo>
                  <a:pt x="12233" y="21249"/>
                </a:lnTo>
                <a:lnTo>
                  <a:pt x="11690" y="21544"/>
                </a:lnTo>
                <a:lnTo>
                  <a:pt x="11418" y="20932"/>
                </a:lnTo>
                <a:lnTo>
                  <a:pt x="11962" y="20660"/>
                </a:lnTo>
                <a:close/>
                <a:moveTo>
                  <a:pt x="66216" y="20705"/>
                </a:moveTo>
                <a:lnTo>
                  <a:pt x="66511" y="21249"/>
                </a:lnTo>
                <a:lnTo>
                  <a:pt x="65967" y="21544"/>
                </a:lnTo>
                <a:lnTo>
                  <a:pt x="65673" y="21000"/>
                </a:lnTo>
                <a:lnTo>
                  <a:pt x="66216" y="20705"/>
                </a:lnTo>
                <a:close/>
                <a:moveTo>
                  <a:pt x="120517" y="20705"/>
                </a:moveTo>
                <a:lnTo>
                  <a:pt x="120811" y="21249"/>
                </a:lnTo>
                <a:lnTo>
                  <a:pt x="120245" y="21544"/>
                </a:lnTo>
                <a:lnTo>
                  <a:pt x="119973" y="20977"/>
                </a:lnTo>
                <a:lnTo>
                  <a:pt x="120517" y="20705"/>
                </a:lnTo>
                <a:close/>
                <a:moveTo>
                  <a:pt x="174817" y="20705"/>
                </a:moveTo>
                <a:lnTo>
                  <a:pt x="175089" y="21249"/>
                </a:lnTo>
                <a:lnTo>
                  <a:pt x="174500" y="21544"/>
                </a:lnTo>
                <a:lnTo>
                  <a:pt x="174205" y="21000"/>
                </a:lnTo>
                <a:lnTo>
                  <a:pt x="174817" y="20705"/>
                </a:lnTo>
                <a:close/>
                <a:moveTo>
                  <a:pt x="194367" y="20638"/>
                </a:moveTo>
                <a:lnTo>
                  <a:pt x="194639" y="21249"/>
                </a:lnTo>
                <a:lnTo>
                  <a:pt x="194095" y="21544"/>
                </a:lnTo>
                <a:lnTo>
                  <a:pt x="193823" y="20932"/>
                </a:lnTo>
                <a:lnTo>
                  <a:pt x="194367" y="20638"/>
                </a:lnTo>
                <a:close/>
                <a:moveTo>
                  <a:pt x="248644" y="20683"/>
                </a:moveTo>
                <a:lnTo>
                  <a:pt x="248939" y="21249"/>
                </a:lnTo>
                <a:lnTo>
                  <a:pt x="248372" y="21544"/>
                </a:lnTo>
                <a:lnTo>
                  <a:pt x="248101" y="21000"/>
                </a:lnTo>
                <a:lnTo>
                  <a:pt x="248644" y="20683"/>
                </a:lnTo>
                <a:close/>
                <a:moveTo>
                  <a:pt x="27049" y="20751"/>
                </a:moveTo>
                <a:lnTo>
                  <a:pt x="27321" y="21294"/>
                </a:lnTo>
                <a:lnTo>
                  <a:pt x="26732" y="21566"/>
                </a:lnTo>
                <a:lnTo>
                  <a:pt x="26437" y="21045"/>
                </a:lnTo>
                <a:lnTo>
                  <a:pt x="27049" y="20751"/>
                </a:lnTo>
                <a:close/>
                <a:moveTo>
                  <a:pt x="46599" y="20705"/>
                </a:moveTo>
                <a:lnTo>
                  <a:pt x="46893" y="21294"/>
                </a:lnTo>
                <a:lnTo>
                  <a:pt x="46349" y="21589"/>
                </a:lnTo>
                <a:lnTo>
                  <a:pt x="46055" y="20977"/>
                </a:lnTo>
                <a:lnTo>
                  <a:pt x="46599" y="20705"/>
                </a:lnTo>
                <a:close/>
                <a:moveTo>
                  <a:pt x="100899" y="20728"/>
                </a:moveTo>
                <a:lnTo>
                  <a:pt x="101193" y="21294"/>
                </a:lnTo>
                <a:lnTo>
                  <a:pt x="100627" y="21589"/>
                </a:lnTo>
                <a:lnTo>
                  <a:pt x="100332" y="21023"/>
                </a:lnTo>
                <a:lnTo>
                  <a:pt x="100899" y="20728"/>
                </a:lnTo>
                <a:close/>
                <a:moveTo>
                  <a:pt x="155176" y="20751"/>
                </a:moveTo>
                <a:lnTo>
                  <a:pt x="155471" y="21317"/>
                </a:lnTo>
                <a:lnTo>
                  <a:pt x="154904" y="21589"/>
                </a:lnTo>
                <a:cubicBezTo>
                  <a:pt x="154814" y="21408"/>
                  <a:pt x="154723" y="21204"/>
                  <a:pt x="154610" y="21023"/>
                </a:cubicBezTo>
                <a:lnTo>
                  <a:pt x="155176" y="20751"/>
                </a:lnTo>
                <a:close/>
                <a:moveTo>
                  <a:pt x="209454" y="20751"/>
                </a:moveTo>
                <a:cubicBezTo>
                  <a:pt x="209545" y="20909"/>
                  <a:pt x="209658" y="21113"/>
                  <a:pt x="209748" y="21294"/>
                </a:cubicBezTo>
                <a:lnTo>
                  <a:pt x="209137" y="21589"/>
                </a:lnTo>
                <a:cubicBezTo>
                  <a:pt x="209046" y="21430"/>
                  <a:pt x="208956" y="21227"/>
                  <a:pt x="208865" y="21045"/>
                </a:cubicBezTo>
                <a:lnTo>
                  <a:pt x="209454" y="20751"/>
                </a:lnTo>
                <a:close/>
                <a:moveTo>
                  <a:pt x="229026" y="20705"/>
                </a:moveTo>
                <a:lnTo>
                  <a:pt x="229321" y="21294"/>
                </a:lnTo>
                <a:lnTo>
                  <a:pt x="228777" y="21589"/>
                </a:lnTo>
                <a:lnTo>
                  <a:pt x="228483" y="20977"/>
                </a:lnTo>
                <a:lnTo>
                  <a:pt x="229026" y="20705"/>
                </a:lnTo>
                <a:close/>
                <a:moveTo>
                  <a:pt x="263663" y="20751"/>
                </a:moveTo>
                <a:lnTo>
                  <a:pt x="264049" y="21362"/>
                </a:lnTo>
                <a:lnTo>
                  <a:pt x="263414" y="21612"/>
                </a:lnTo>
                <a:lnTo>
                  <a:pt x="263142" y="21045"/>
                </a:lnTo>
                <a:lnTo>
                  <a:pt x="263663" y="20751"/>
                </a:lnTo>
                <a:close/>
                <a:moveTo>
                  <a:pt x="7408" y="20796"/>
                </a:moveTo>
                <a:lnTo>
                  <a:pt x="7680" y="21362"/>
                </a:lnTo>
                <a:lnTo>
                  <a:pt x="7136" y="21634"/>
                </a:lnTo>
                <a:lnTo>
                  <a:pt x="6842" y="21068"/>
                </a:lnTo>
                <a:lnTo>
                  <a:pt x="7408" y="20796"/>
                </a:lnTo>
                <a:close/>
                <a:moveTo>
                  <a:pt x="61686" y="20819"/>
                </a:moveTo>
                <a:lnTo>
                  <a:pt x="61980" y="21340"/>
                </a:lnTo>
                <a:lnTo>
                  <a:pt x="61369" y="21634"/>
                </a:lnTo>
                <a:lnTo>
                  <a:pt x="61097" y="21091"/>
                </a:lnTo>
                <a:lnTo>
                  <a:pt x="61686" y="20819"/>
                </a:lnTo>
                <a:close/>
                <a:moveTo>
                  <a:pt x="81236" y="20751"/>
                </a:moveTo>
                <a:lnTo>
                  <a:pt x="81621" y="21340"/>
                </a:lnTo>
                <a:lnTo>
                  <a:pt x="81009" y="21634"/>
                </a:lnTo>
                <a:cubicBezTo>
                  <a:pt x="80918" y="21453"/>
                  <a:pt x="80805" y="21227"/>
                  <a:pt x="80715" y="21045"/>
                </a:cubicBezTo>
                <a:lnTo>
                  <a:pt x="81236" y="20751"/>
                </a:lnTo>
                <a:close/>
                <a:moveTo>
                  <a:pt x="135536" y="20751"/>
                </a:moveTo>
                <a:cubicBezTo>
                  <a:pt x="135626" y="20932"/>
                  <a:pt x="135740" y="21181"/>
                  <a:pt x="135830" y="21340"/>
                </a:cubicBezTo>
                <a:lnTo>
                  <a:pt x="135287" y="21634"/>
                </a:lnTo>
                <a:cubicBezTo>
                  <a:pt x="135196" y="21430"/>
                  <a:pt x="135083" y="21227"/>
                  <a:pt x="134992" y="21023"/>
                </a:cubicBezTo>
                <a:lnTo>
                  <a:pt x="135536" y="20751"/>
                </a:lnTo>
                <a:close/>
                <a:moveTo>
                  <a:pt x="189836" y="20819"/>
                </a:moveTo>
                <a:cubicBezTo>
                  <a:pt x="189904" y="20977"/>
                  <a:pt x="190017" y="21181"/>
                  <a:pt x="190108" y="21362"/>
                </a:cubicBezTo>
                <a:lnTo>
                  <a:pt x="189564" y="21634"/>
                </a:lnTo>
                <a:cubicBezTo>
                  <a:pt x="189474" y="21476"/>
                  <a:pt x="189360" y="21272"/>
                  <a:pt x="189270" y="21091"/>
                </a:cubicBezTo>
                <a:lnTo>
                  <a:pt x="189836" y="20819"/>
                </a:lnTo>
                <a:close/>
                <a:moveTo>
                  <a:pt x="244114" y="20728"/>
                </a:moveTo>
                <a:cubicBezTo>
                  <a:pt x="244204" y="20909"/>
                  <a:pt x="244295" y="21136"/>
                  <a:pt x="244385" y="21362"/>
                </a:cubicBezTo>
                <a:lnTo>
                  <a:pt x="243796" y="21634"/>
                </a:lnTo>
                <a:cubicBezTo>
                  <a:pt x="243706" y="21476"/>
                  <a:pt x="243593" y="21272"/>
                  <a:pt x="243525" y="21113"/>
                </a:cubicBezTo>
                <a:lnTo>
                  <a:pt x="244114" y="20728"/>
                </a:lnTo>
                <a:close/>
                <a:moveTo>
                  <a:pt x="115918" y="20796"/>
                </a:moveTo>
                <a:lnTo>
                  <a:pt x="116212" y="21362"/>
                </a:lnTo>
                <a:lnTo>
                  <a:pt x="115646" y="21657"/>
                </a:lnTo>
                <a:lnTo>
                  <a:pt x="115374" y="21091"/>
                </a:lnTo>
                <a:lnTo>
                  <a:pt x="115918" y="20796"/>
                </a:lnTo>
                <a:close/>
                <a:moveTo>
                  <a:pt x="42091" y="20841"/>
                </a:moveTo>
                <a:lnTo>
                  <a:pt x="42362" y="21408"/>
                </a:lnTo>
                <a:lnTo>
                  <a:pt x="41796" y="21680"/>
                </a:lnTo>
                <a:lnTo>
                  <a:pt x="41524" y="21136"/>
                </a:lnTo>
                <a:lnTo>
                  <a:pt x="42091" y="20841"/>
                </a:lnTo>
                <a:close/>
                <a:moveTo>
                  <a:pt x="96368" y="20864"/>
                </a:moveTo>
                <a:lnTo>
                  <a:pt x="96663" y="21408"/>
                </a:lnTo>
                <a:lnTo>
                  <a:pt x="96051" y="21680"/>
                </a:lnTo>
                <a:lnTo>
                  <a:pt x="95756" y="21159"/>
                </a:lnTo>
                <a:lnTo>
                  <a:pt x="96368" y="20864"/>
                </a:lnTo>
                <a:close/>
                <a:moveTo>
                  <a:pt x="170218" y="20796"/>
                </a:moveTo>
                <a:lnTo>
                  <a:pt x="170490" y="21408"/>
                </a:lnTo>
                <a:lnTo>
                  <a:pt x="169969" y="21680"/>
                </a:lnTo>
                <a:cubicBezTo>
                  <a:pt x="169856" y="21498"/>
                  <a:pt x="169765" y="21294"/>
                  <a:pt x="169675" y="21091"/>
                </a:cubicBezTo>
                <a:lnTo>
                  <a:pt x="170218" y="20796"/>
                </a:lnTo>
                <a:close/>
                <a:moveTo>
                  <a:pt x="224496" y="20841"/>
                </a:moveTo>
                <a:cubicBezTo>
                  <a:pt x="224586" y="21023"/>
                  <a:pt x="224677" y="21227"/>
                  <a:pt x="224790" y="21408"/>
                </a:cubicBezTo>
                <a:lnTo>
                  <a:pt x="224224" y="21680"/>
                </a:lnTo>
                <a:lnTo>
                  <a:pt x="223929" y="21136"/>
                </a:lnTo>
                <a:lnTo>
                  <a:pt x="224496" y="20841"/>
                </a:lnTo>
                <a:close/>
                <a:moveTo>
                  <a:pt x="150578" y="20841"/>
                </a:moveTo>
                <a:cubicBezTo>
                  <a:pt x="150668" y="21023"/>
                  <a:pt x="150782" y="21204"/>
                  <a:pt x="150872" y="21408"/>
                </a:cubicBezTo>
                <a:lnTo>
                  <a:pt x="150306" y="21702"/>
                </a:lnTo>
                <a:lnTo>
                  <a:pt x="150011" y="21136"/>
                </a:lnTo>
                <a:lnTo>
                  <a:pt x="150578" y="20841"/>
                </a:lnTo>
                <a:close/>
                <a:moveTo>
                  <a:pt x="278773" y="20796"/>
                </a:moveTo>
                <a:lnTo>
                  <a:pt x="279045" y="21408"/>
                </a:lnTo>
                <a:lnTo>
                  <a:pt x="278456" y="21702"/>
                </a:lnTo>
                <a:lnTo>
                  <a:pt x="278162" y="21181"/>
                </a:lnTo>
                <a:lnTo>
                  <a:pt x="278773" y="20796"/>
                </a:lnTo>
                <a:close/>
                <a:moveTo>
                  <a:pt x="22427" y="20864"/>
                </a:moveTo>
                <a:lnTo>
                  <a:pt x="22813" y="21453"/>
                </a:lnTo>
                <a:lnTo>
                  <a:pt x="22178" y="21725"/>
                </a:lnTo>
                <a:lnTo>
                  <a:pt x="21906" y="21136"/>
                </a:lnTo>
                <a:lnTo>
                  <a:pt x="22427" y="20864"/>
                </a:lnTo>
                <a:close/>
                <a:moveTo>
                  <a:pt x="76728" y="20841"/>
                </a:moveTo>
                <a:lnTo>
                  <a:pt x="76999" y="21453"/>
                </a:lnTo>
                <a:lnTo>
                  <a:pt x="76456" y="21725"/>
                </a:lnTo>
                <a:lnTo>
                  <a:pt x="76184" y="21136"/>
                </a:lnTo>
                <a:lnTo>
                  <a:pt x="76728" y="20841"/>
                </a:lnTo>
                <a:close/>
                <a:moveTo>
                  <a:pt x="131005" y="20909"/>
                </a:moveTo>
                <a:cubicBezTo>
                  <a:pt x="131096" y="21068"/>
                  <a:pt x="131209" y="21272"/>
                  <a:pt x="131300" y="21453"/>
                </a:cubicBezTo>
                <a:lnTo>
                  <a:pt x="130688" y="21725"/>
                </a:lnTo>
                <a:lnTo>
                  <a:pt x="130416" y="21181"/>
                </a:lnTo>
                <a:lnTo>
                  <a:pt x="131005" y="20909"/>
                </a:lnTo>
                <a:close/>
                <a:moveTo>
                  <a:pt x="204855" y="20841"/>
                </a:moveTo>
                <a:lnTo>
                  <a:pt x="205218" y="21453"/>
                </a:lnTo>
                <a:lnTo>
                  <a:pt x="204606" y="21725"/>
                </a:lnTo>
                <a:lnTo>
                  <a:pt x="204312" y="21136"/>
                </a:lnTo>
                <a:lnTo>
                  <a:pt x="204855" y="20841"/>
                </a:lnTo>
                <a:close/>
                <a:moveTo>
                  <a:pt x="2878" y="20909"/>
                </a:moveTo>
                <a:lnTo>
                  <a:pt x="3149" y="21453"/>
                </a:lnTo>
                <a:lnTo>
                  <a:pt x="2560" y="21748"/>
                </a:lnTo>
                <a:lnTo>
                  <a:pt x="2266" y="21204"/>
                </a:lnTo>
                <a:lnTo>
                  <a:pt x="2878" y="20909"/>
                </a:lnTo>
                <a:close/>
                <a:moveTo>
                  <a:pt x="57132" y="20887"/>
                </a:moveTo>
                <a:lnTo>
                  <a:pt x="57404" y="21453"/>
                </a:lnTo>
                <a:lnTo>
                  <a:pt x="56838" y="21748"/>
                </a:lnTo>
                <a:lnTo>
                  <a:pt x="56566" y="21181"/>
                </a:lnTo>
                <a:lnTo>
                  <a:pt x="57132" y="20887"/>
                </a:lnTo>
                <a:close/>
                <a:moveTo>
                  <a:pt x="185237" y="20909"/>
                </a:moveTo>
                <a:lnTo>
                  <a:pt x="185532" y="21453"/>
                </a:lnTo>
                <a:lnTo>
                  <a:pt x="184966" y="21748"/>
                </a:lnTo>
                <a:lnTo>
                  <a:pt x="184671" y="21181"/>
                </a:lnTo>
                <a:lnTo>
                  <a:pt x="185237" y="20909"/>
                </a:lnTo>
                <a:close/>
                <a:moveTo>
                  <a:pt x="239538" y="20887"/>
                </a:moveTo>
                <a:lnTo>
                  <a:pt x="239832" y="21453"/>
                </a:lnTo>
                <a:lnTo>
                  <a:pt x="239266" y="21748"/>
                </a:lnTo>
                <a:lnTo>
                  <a:pt x="238971" y="21181"/>
                </a:lnTo>
                <a:lnTo>
                  <a:pt x="239538" y="20887"/>
                </a:lnTo>
                <a:close/>
                <a:moveTo>
                  <a:pt x="259155" y="20864"/>
                </a:moveTo>
                <a:lnTo>
                  <a:pt x="259450" y="21453"/>
                </a:lnTo>
                <a:lnTo>
                  <a:pt x="258906" y="21748"/>
                </a:lnTo>
                <a:cubicBezTo>
                  <a:pt x="258793" y="21544"/>
                  <a:pt x="258657" y="21340"/>
                  <a:pt x="258544" y="21159"/>
                </a:cubicBezTo>
                <a:lnTo>
                  <a:pt x="259155" y="20864"/>
                </a:lnTo>
                <a:close/>
                <a:moveTo>
                  <a:pt x="111387" y="20887"/>
                </a:moveTo>
                <a:lnTo>
                  <a:pt x="111682" y="21498"/>
                </a:lnTo>
                <a:lnTo>
                  <a:pt x="111115" y="21770"/>
                </a:lnTo>
                <a:lnTo>
                  <a:pt x="110844" y="21181"/>
                </a:lnTo>
                <a:lnTo>
                  <a:pt x="111387" y="20887"/>
                </a:lnTo>
                <a:close/>
                <a:moveTo>
                  <a:pt x="37537" y="20977"/>
                </a:moveTo>
                <a:lnTo>
                  <a:pt x="37809" y="21498"/>
                </a:lnTo>
                <a:lnTo>
                  <a:pt x="37220" y="21793"/>
                </a:lnTo>
                <a:lnTo>
                  <a:pt x="36926" y="21249"/>
                </a:lnTo>
                <a:lnTo>
                  <a:pt x="37537" y="20977"/>
                </a:lnTo>
                <a:close/>
                <a:moveTo>
                  <a:pt x="91769" y="20955"/>
                </a:moveTo>
                <a:cubicBezTo>
                  <a:pt x="91860" y="21113"/>
                  <a:pt x="91951" y="21317"/>
                  <a:pt x="92041" y="21498"/>
                </a:cubicBezTo>
                <a:lnTo>
                  <a:pt x="91475" y="21793"/>
                </a:lnTo>
                <a:lnTo>
                  <a:pt x="91203" y="21227"/>
                </a:lnTo>
                <a:lnTo>
                  <a:pt x="91769" y="20955"/>
                </a:lnTo>
                <a:close/>
                <a:moveTo>
                  <a:pt x="165665" y="20977"/>
                </a:moveTo>
                <a:lnTo>
                  <a:pt x="165959" y="21521"/>
                </a:lnTo>
                <a:lnTo>
                  <a:pt x="165348" y="21793"/>
                </a:lnTo>
                <a:cubicBezTo>
                  <a:pt x="165257" y="21634"/>
                  <a:pt x="165166" y="21430"/>
                  <a:pt x="165076" y="21249"/>
                </a:cubicBezTo>
                <a:lnTo>
                  <a:pt x="165665" y="20977"/>
                </a:lnTo>
                <a:close/>
                <a:moveTo>
                  <a:pt x="219920" y="20932"/>
                </a:moveTo>
                <a:cubicBezTo>
                  <a:pt x="219988" y="21113"/>
                  <a:pt x="220101" y="21317"/>
                  <a:pt x="220192" y="21498"/>
                </a:cubicBezTo>
                <a:lnTo>
                  <a:pt x="219625" y="21793"/>
                </a:lnTo>
                <a:lnTo>
                  <a:pt x="219353" y="21227"/>
                </a:lnTo>
                <a:lnTo>
                  <a:pt x="219920" y="20932"/>
                </a:lnTo>
                <a:close/>
                <a:moveTo>
                  <a:pt x="274175" y="20955"/>
                </a:moveTo>
                <a:cubicBezTo>
                  <a:pt x="274265" y="21113"/>
                  <a:pt x="274356" y="21294"/>
                  <a:pt x="274469" y="21498"/>
                </a:cubicBezTo>
                <a:lnTo>
                  <a:pt x="273903" y="21793"/>
                </a:lnTo>
                <a:lnTo>
                  <a:pt x="273608" y="21227"/>
                </a:lnTo>
                <a:lnTo>
                  <a:pt x="274175" y="20955"/>
                </a:lnTo>
                <a:close/>
                <a:moveTo>
                  <a:pt x="17919" y="20977"/>
                </a:moveTo>
                <a:lnTo>
                  <a:pt x="18191" y="21544"/>
                </a:lnTo>
                <a:lnTo>
                  <a:pt x="17670" y="21838"/>
                </a:lnTo>
                <a:lnTo>
                  <a:pt x="17285" y="21249"/>
                </a:lnTo>
                <a:lnTo>
                  <a:pt x="17919" y="20977"/>
                </a:lnTo>
                <a:close/>
                <a:moveTo>
                  <a:pt x="72197" y="21023"/>
                </a:moveTo>
                <a:lnTo>
                  <a:pt x="72469" y="21566"/>
                </a:lnTo>
                <a:lnTo>
                  <a:pt x="71880" y="21838"/>
                </a:lnTo>
                <a:lnTo>
                  <a:pt x="71585" y="21294"/>
                </a:lnTo>
                <a:lnTo>
                  <a:pt x="72197" y="21023"/>
                </a:lnTo>
                <a:close/>
                <a:moveTo>
                  <a:pt x="126429" y="21000"/>
                </a:moveTo>
                <a:lnTo>
                  <a:pt x="126724" y="21544"/>
                </a:lnTo>
                <a:lnTo>
                  <a:pt x="126157" y="21838"/>
                </a:lnTo>
                <a:lnTo>
                  <a:pt x="125863" y="21294"/>
                </a:lnTo>
                <a:lnTo>
                  <a:pt x="126429" y="21000"/>
                </a:lnTo>
                <a:close/>
                <a:moveTo>
                  <a:pt x="200325" y="20977"/>
                </a:moveTo>
                <a:lnTo>
                  <a:pt x="200596" y="21544"/>
                </a:lnTo>
                <a:lnTo>
                  <a:pt x="200030" y="21838"/>
                </a:lnTo>
                <a:cubicBezTo>
                  <a:pt x="199917" y="21634"/>
                  <a:pt x="199758" y="21408"/>
                  <a:pt x="199622" y="21272"/>
                </a:cubicBezTo>
                <a:lnTo>
                  <a:pt x="200325" y="20977"/>
                </a:lnTo>
                <a:close/>
                <a:moveTo>
                  <a:pt x="254557" y="21000"/>
                </a:moveTo>
                <a:cubicBezTo>
                  <a:pt x="254670" y="21181"/>
                  <a:pt x="254761" y="21385"/>
                  <a:pt x="254851" y="21566"/>
                </a:cubicBezTo>
                <a:lnTo>
                  <a:pt x="254285" y="21838"/>
                </a:lnTo>
                <a:cubicBezTo>
                  <a:pt x="254217" y="21680"/>
                  <a:pt x="254104" y="21476"/>
                  <a:pt x="254013" y="21294"/>
                </a:cubicBezTo>
                <a:lnTo>
                  <a:pt x="254557" y="21000"/>
                </a:lnTo>
                <a:close/>
                <a:moveTo>
                  <a:pt x="146047" y="20955"/>
                </a:moveTo>
                <a:lnTo>
                  <a:pt x="146319" y="21566"/>
                </a:lnTo>
                <a:lnTo>
                  <a:pt x="145798" y="21861"/>
                </a:lnTo>
                <a:lnTo>
                  <a:pt x="145503" y="21249"/>
                </a:lnTo>
                <a:lnTo>
                  <a:pt x="146047" y="20955"/>
                </a:lnTo>
                <a:close/>
                <a:moveTo>
                  <a:pt x="180707" y="21000"/>
                </a:moveTo>
                <a:cubicBezTo>
                  <a:pt x="180797" y="21181"/>
                  <a:pt x="180888" y="21385"/>
                  <a:pt x="181001" y="21566"/>
                </a:cubicBezTo>
                <a:lnTo>
                  <a:pt x="180435" y="21861"/>
                </a:lnTo>
                <a:lnTo>
                  <a:pt x="180140" y="21294"/>
                </a:lnTo>
                <a:lnTo>
                  <a:pt x="180707" y="21000"/>
                </a:lnTo>
                <a:close/>
                <a:moveTo>
                  <a:pt x="32939" y="21068"/>
                </a:moveTo>
                <a:lnTo>
                  <a:pt x="33233" y="21612"/>
                </a:lnTo>
                <a:lnTo>
                  <a:pt x="32667" y="21883"/>
                </a:lnTo>
                <a:lnTo>
                  <a:pt x="32395" y="21340"/>
                </a:lnTo>
                <a:lnTo>
                  <a:pt x="32939" y="21068"/>
                </a:lnTo>
                <a:close/>
                <a:moveTo>
                  <a:pt x="106857" y="21068"/>
                </a:moveTo>
                <a:lnTo>
                  <a:pt x="107128" y="21612"/>
                </a:lnTo>
                <a:lnTo>
                  <a:pt x="106539" y="21883"/>
                </a:lnTo>
                <a:lnTo>
                  <a:pt x="106245" y="21362"/>
                </a:lnTo>
                <a:lnTo>
                  <a:pt x="106857" y="21068"/>
                </a:lnTo>
                <a:close/>
                <a:moveTo>
                  <a:pt x="234984" y="21023"/>
                </a:moveTo>
                <a:lnTo>
                  <a:pt x="235279" y="21612"/>
                </a:lnTo>
                <a:lnTo>
                  <a:pt x="234690" y="21883"/>
                </a:lnTo>
                <a:cubicBezTo>
                  <a:pt x="234599" y="21702"/>
                  <a:pt x="234486" y="21498"/>
                  <a:pt x="234395" y="21294"/>
                </a:cubicBezTo>
                <a:lnTo>
                  <a:pt x="234984" y="21023"/>
                </a:lnTo>
                <a:close/>
                <a:moveTo>
                  <a:pt x="52556" y="21023"/>
                </a:moveTo>
                <a:cubicBezTo>
                  <a:pt x="52647" y="21204"/>
                  <a:pt x="52738" y="21408"/>
                  <a:pt x="52851" y="21612"/>
                </a:cubicBezTo>
                <a:lnTo>
                  <a:pt x="52307" y="21906"/>
                </a:lnTo>
                <a:cubicBezTo>
                  <a:pt x="52217" y="21725"/>
                  <a:pt x="52126" y="21498"/>
                  <a:pt x="52013" y="21294"/>
                </a:cubicBezTo>
                <a:lnTo>
                  <a:pt x="52556" y="21023"/>
                </a:lnTo>
                <a:close/>
                <a:moveTo>
                  <a:pt x="161089" y="21045"/>
                </a:moveTo>
                <a:lnTo>
                  <a:pt x="161383" y="21612"/>
                </a:lnTo>
                <a:lnTo>
                  <a:pt x="160817" y="21906"/>
                </a:lnTo>
                <a:lnTo>
                  <a:pt x="160523" y="21340"/>
                </a:lnTo>
                <a:lnTo>
                  <a:pt x="161089" y="21045"/>
                </a:lnTo>
                <a:close/>
                <a:moveTo>
                  <a:pt x="215366" y="21045"/>
                </a:moveTo>
                <a:lnTo>
                  <a:pt x="215661" y="21612"/>
                </a:lnTo>
                <a:lnTo>
                  <a:pt x="215095" y="21906"/>
                </a:lnTo>
                <a:cubicBezTo>
                  <a:pt x="215004" y="21702"/>
                  <a:pt x="214913" y="21521"/>
                  <a:pt x="214800" y="21340"/>
                </a:cubicBezTo>
                <a:lnTo>
                  <a:pt x="215366" y="21045"/>
                </a:lnTo>
                <a:close/>
                <a:moveTo>
                  <a:pt x="141516" y="21091"/>
                </a:moveTo>
                <a:lnTo>
                  <a:pt x="141788" y="21657"/>
                </a:lnTo>
                <a:lnTo>
                  <a:pt x="141199" y="21929"/>
                </a:lnTo>
                <a:lnTo>
                  <a:pt x="140814" y="21340"/>
                </a:lnTo>
                <a:lnTo>
                  <a:pt x="141516" y="21091"/>
                </a:lnTo>
                <a:close/>
                <a:moveTo>
                  <a:pt x="269644" y="21068"/>
                </a:moveTo>
                <a:lnTo>
                  <a:pt x="269938" y="21657"/>
                </a:lnTo>
                <a:lnTo>
                  <a:pt x="269349" y="21929"/>
                </a:lnTo>
                <a:cubicBezTo>
                  <a:pt x="269259" y="21748"/>
                  <a:pt x="269146" y="21544"/>
                  <a:pt x="269055" y="21340"/>
                </a:cubicBezTo>
                <a:lnTo>
                  <a:pt x="269644" y="21068"/>
                </a:lnTo>
                <a:close/>
                <a:moveTo>
                  <a:pt x="13321" y="21113"/>
                </a:moveTo>
                <a:lnTo>
                  <a:pt x="13615" y="21657"/>
                </a:lnTo>
                <a:lnTo>
                  <a:pt x="13072" y="21951"/>
                </a:lnTo>
                <a:lnTo>
                  <a:pt x="12754" y="21408"/>
                </a:lnTo>
                <a:lnTo>
                  <a:pt x="13321" y="21113"/>
                </a:lnTo>
                <a:close/>
                <a:moveTo>
                  <a:pt x="67598" y="21113"/>
                </a:moveTo>
                <a:lnTo>
                  <a:pt x="67893" y="21680"/>
                </a:lnTo>
                <a:lnTo>
                  <a:pt x="67326" y="21951"/>
                </a:lnTo>
                <a:lnTo>
                  <a:pt x="67055" y="21385"/>
                </a:lnTo>
                <a:lnTo>
                  <a:pt x="67598" y="21113"/>
                </a:lnTo>
                <a:close/>
                <a:moveTo>
                  <a:pt x="87216" y="21068"/>
                </a:moveTo>
                <a:lnTo>
                  <a:pt x="87511" y="21680"/>
                </a:lnTo>
                <a:lnTo>
                  <a:pt x="86967" y="21951"/>
                </a:lnTo>
                <a:lnTo>
                  <a:pt x="86672" y="21362"/>
                </a:lnTo>
                <a:lnTo>
                  <a:pt x="87216" y="21068"/>
                </a:lnTo>
                <a:close/>
                <a:moveTo>
                  <a:pt x="121876" y="21113"/>
                </a:moveTo>
                <a:cubicBezTo>
                  <a:pt x="121989" y="21272"/>
                  <a:pt x="122080" y="21476"/>
                  <a:pt x="122193" y="21680"/>
                </a:cubicBezTo>
                <a:lnTo>
                  <a:pt x="121627" y="21951"/>
                </a:lnTo>
                <a:lnTo>
                  <a:pt x="121332" y="21385"/>
                </a:lnTo>
                <a:lnTo>
                  <a:pt x="121876" y="21113"/>
                </a:lnTo>
                <a:close/>
                <a:moveTo>
                  <a:pt x="195726" y="21091"/>
                </a:moveTo>
                <a:lnTo>
                  <a:pt x="196043" y="21657"/>
                </a:lnTo>
                <a:cubicBezTo>
                  <a:pt x="195839" y="21748"/>
                  <a:pt x="195658" y="21861"/>
                  <a:pt x="195454" y="21951"/>
                </a:cubicBezTo>
                <a:lnTo>
                  <a:pt x="195182" y="21408"/>
                </a:lnTo>
                <a:lnTo>
                  <a:pt x="195726" y="21091"/>
                </a:lnTo>
                <a:close/>
                <a:moveTo>
                  <a:pt x="250049" y="21113"/>
                </a:moveTo>
                <a:cubicBezTo>
                  <a:pt x="250117" y="21294"/>
                  <a:pt x="250230" y="21476"/>
                  <a:pt x="250321" y="21680"/>
                </a:cubicBezTo>
                <a:lnTo>
                  <a:pt x="249754" y="21951"/>
                </a:lnTo>
                <a:lnTo>
                  <a:pt x="249482" y="21408"/>
                </a:lnTo>
                <a:lnTo>
                  <a:pt x="250049" y="21113"/>
                </a:lnTo>
                <a:close/>
                <a:moveTo>
                  <a:pt x="230408" y="21136"/>
                </a:moveTo>
                <a:lnTo>
                  <a:pt x="230703" y="21702"/>
                </a:lnTo>
                <a:lnTo>
                  <a:pt x="230136" y="21974"/>
                </a:lnTo>
                <a:lnTo>
                  <a:pt x="229842" y="21430"/>
                </a:lnTo>
                <a:lnTo>
                  <a:pt x="230408" y="21136"/>
                </a:lnTo>
                <a:close/>
                <a:moveTo>
                  <a:pt x="102258" y="21159"/>
                </a:moveTo>
                <a:lnTo>
                  <a:pt x="102552" y="21702"/>
                </a:lnTo>
                <a:lnTo>
                  <a:pt x="102575" y="21702"/>
                </a:lnTo>
                <a:cubicBezTo>
                  <a:pt x="102371" y="21793"/>
                  <a:pt x="102167" y="21906"/>
                  <a:pt x="102009" y="21997"/>
                </a:cubicBezTo>
                <a:lnTo>
                  <a:pt x="101714" y="21453"/>
                </a:lnTo>
                <a:lnTo>
                  <a:pt x="102258" y="21159"/>
                </a:lnTo>
                <a:close/>
                <a:moveTo>
                  <a:pt x="156558" y="21159"/>
                </a:moveTo>
                <a:lnTo>
                  <a:pt x="156830" y="21702"/>
                </a:lnTo>
                <a:lnTo>
                  <a:pt x="156286" y="21997"/>
                </a:lnTo>
                <a:cubicBezTo>
                  <a:pt x="156196" y="21815"/>
                  <a:pt x="156082" y="21634"/>
                  <a:pt x="155992" y="21453"/>
                </a:cubicBezTo>
                <a:lnTo>
                  <a:pt x="156558" y="21159"/>
                </a:lnTo>
                <a:close/>
                <a:moveTo>
                  <a:pt x="176153" y="21113"/>
                </a:moveTo>
                <a:cubicBezTo>
                  <a:pt x="176267" y="21317"/>
                  <a:pt x="176357" y="21521"/>
                  <a:pt x="176448" y="21702"/>
                </a:cubicBezTo>
                <a:lnTo>
                  <a:pt x="175859" y="21997"/>
                </a:lnTo>
                <a:lnTo>
                  <a:pt x="175587" y="21408"/>
                </a:lnTo>
                <a:lnTo>
                  <a:pt x="176153" y="21113"/>
                </a:lnTo>
                <a:close/>
                <a:moveTo>
                  <a:pt x="47980" y="21159"/>
                </a:moveTo>
                <a:lnTo>
                  <a:pt x="48275" y="21702"/>
                </a:lnTo>
                <a:lnTo>
                  <a:pt x="47709" y="22019"/>
                </a:lnTo>
                <a:lnTo>
                  <a:pt x="47414" y="21453"/>
                </a:lnTo>
                <a:lnTo>
                  <a:pt x="47980" y="21159"/>
                </a:lnTo>
                <a:close/>
                <a:moveTo>
                  <a:pt x="8790" y="21181"/>
                </a:moveTo>
                <a:lnTo>
                  <a:pt x="9085" y="21748"/>
                </a:lnTo>
                <a:lnTo>
                  <a:pt x="8518" y="22042"/>
                </a:lnTo>
                <a:lnTo>
                  <a:pt x="8224" y="21498"/>
                </a:lnTo>
                <a:lnTo>
                  <a:pt x="8790" y="21181"/>
                </a:lnTo>
                <a:close/>
                <a:moveTo>
                  <a:pt x="82640" y="21181"/>
                </a:moveTo>
                <a:lnTo>
                  <a:pt x="82935" y="21770"/>
                </a:lnTo>
                <a:lnTo>
                  <a:pt x="82391" y="22042"/>
                </a:lnTo>
                <a:lnTo>
                  <a:pt x="82029" y="21453"/>
                </a:lnTo>
                <a:lnTo>
                  <a:pt x="82640" y="21181"/>
                </a:lnTo>
                <a:close/>
                <a:moveTo>
                  <a:pt x="210813" y="21181"/>
                </a:moveTo>
                <a:lnTo>
                  <a:pt x="211108" y="21748"/>
                </a:lnTo>
                <a:lnTo>
                  <a:pt x="210519" y="22042"/>
                </a:lnTo>
                <a:cubicBezTo>
                  <a:pt x="210428" y="21861"/>
                  <a:pt x="210337" y="21657"/>
                  <a:pt x="210247" y="21453"/>
                </a:cubicBezTo>
                <a:lnTo>
                  <a:pt x="210813" y="21181"/>
                </a:lnTo>
                <a:close/>
                <a:moveTo>
                  <a:pt x="245473" y="21227"/>
                </a:moveTo>
                <a:lnTo>
                  <a:pt x="245767" y="21770"/>
                </a:lnTo>
                <a:lnTo>
                  <a:pt x="245178" y="22042"/>
                </a:lnTo>
                <a:lnTo>
                  <a:pt x="244884" y="21521"/>
                </a:lnTo>
                <a:lnTo>
                  <a:pt x="245473" y="21227"/>
                </a:lnTo>
                <a:close/>
                <a:moveTo>
                  <a:pt x="265068" y="21181"/>
                </a:moveTo>
                <a:lnTo>
                  <a:pt x="265340" y="21770"/>
                </a:lnTo>
                <a:lnTo>
                  <a:pt x="264819" y="22042"/>
                </a:lnTo>
                <a:lnTo>
                  <a:pt x="264434" y="21453"/>
                </a:lnTo>
                <a:lnTo>
                  <a:pt x="265068" y="21181"/>
                </a:lnTo>
                <a:close/>
                <a:moveTo>
                  <a:pt x="136918" y="21204"/>
                </a:moveTo>
                <a:lnTo>
                  <a:pt x="137212" y="21748"/>
                </a:lnTo>
                <a:lnTo>
                  <a:pt x="136669" y="22065"/>
                </a:lnTo>
                <a:lnTo>
                  <a:pt x="136669" y="22042"/>
                </a:lnTo>
                <a:cubicBezTo>
                  <a:pt x="136578" y="21861"/>
                  <a:pt x="136465" y="21680"/>
                  <a:pt x="136374" y="21498"/>
                </a:cubicBezTo>
                <a:lnTo>
                  <a:pt x="136918" y="21204"/>
                </a:lnTo>
                <a:close/>
                <a:moveTo>
                  <a:pt x="191195" y="21204"/>
                </a:moveTo>
                <a:lnTo>
                  <a:pt x="191490" y="21770"/>
                </a:lnTo>
                <a:lnTo>
                  <a:pt x="190923" y="22065"/>
                </a:lnTo>
                <a:cubicBezTo>
                  <a:pt x="190855" y="21861"/>
                  <a:pt x="190742" y="21680"/>
                  <a:pt x="190652" y="21498"/>
                </a:cubicBezTo>
                <a:lnTo>
                  <a:pt x="191195" y="21204"/>
                </a:lnTo>
                <a:close/>
                <a:moveTo>
                  <a:pt x="117300" y="21204"/>
                </a:moveTo>
                <a:cubicBezTo>
                  <a:pt x="117368" y="21408"/>
                  <a:pt x="117481" y="21612"/>
                  <a:pt x="117572" y="21815"/>
                </a:cubicBezTo>
                <a:lnTo>
                  <a:pt x="117028" y="22087"/>
                </a:lnTo>
                <a:cubicBezTo>
                  <a:pt x="116960" y="21906"/>
                  <a:pt x="116847" y="21680"/>
                  <a:pt x="116756" y="21498"/>
                </a:cubicBezTo>
                <a:lnTo>
                  <a:pt x="117300" y="21204"/>
                </a:lnTo>
                <a:close/>
                <a:moveTo>
                  <a:pt x="171577" y="21249"/>
                </a:moveTo>
                <a:cubicBezTo>
                  <a:pt x="171691" y="21453"/>
                  <a:pt x="171781" y="21634"/>
                  <a:pt x="171872" y="21815"/>
                </a:cubicBezTo>
                <a:lnTo>
                  <a:pt x="171306" y="22087"/>
                </a:lnTo>
                <a:cubicBezTo>
                  <a:pt x="171238" y="21906"/>
                  <a:pt x="171124" y="21725"/>
                  <a:pt x="171034" y="21544"/>
                </a:cubicBezTo>
                <a:lnTo>
                  <a:pt x="171577" y="21249"/>
                </a:lnTo>
                <a:close/>
                <a:moveTo>
                  <a:pt x="280155" y="21272"/>
                </a:moveTo>
                <a:cubicBezTo>
                  <a:pt x="280246" y="21430"/>
                  <a:pt x="280336" y="21634"/>
                  <a:pt x="280450" y="21815"/>
                </a:cubicBezTo>
                <a:lnTo>
                  <a:pt x="279838" y="22087"/>
                </a:lnTo>
                <a:cubicBezTo>
                  <a:pt x="279747" y="21929"/>
                  <a:pt x="279634" y="21725"/>
                  <a:pt x="279544" y="21566"/>
                </a:cubicBezTo>
                <a:lnTo>
                  <a:pt x="280155" y="21272"/>
                </a:lnTo>
                <a:close/>
                <a:moveTo>
                  <a:pt x="43450" y="21249"/>
                </a:moveTo>
                <a:lnTo>
                  <a:pt x="43744" y="21815"/>
                </a:lnTo>
                <a:lnTo>
                  <a:pt x="43178" y="22110"/>
                </a:lnTo>
                <a:lnTo>
                  <a:pt x="42883" y="21544"/>
                </a:lnTo>
                <a:lnTo>
                  <a:pt x="43450" y="21249"/>
                </a:lnTo>
                <a:close/>
                <a:moveTo>
                  <a:pt x="63068" y="21204"/>
                </a:moveTo>
                <a:cubicBezTo>
                  <a:pt x="63158" y="21385"/>
                  <a:pt x="63271" y="21589"/>
                  <a:pt x="63362" y="21748"/>
                </a:cubicBezTo>
                <a:lnTo>
                  <a:pt x="62773" y="22110"/>
                </a:lnTo>
                <a:lnTo>
                  <a:pt x="62479" y="21498"/>
                </a:lnTo>
                <a:lnTo>
                  <a:pt x="63068" y="21204"/>
                </a:lnTo>
                <a:close/>
                <a:moveTo>
                  <a:pt x="225855" y="21249"/>
                </a:moveTo>
                <a:cubicBezTo>
                  <a:pt x="225968" y="21430"/>
                  <a:pt x="226059" y="21634"/>
                  <a:pt x="226149" y="21815"/>
                </a:cubicBezTo>
                <a:lnTo>
                  <a:pt x="225606" y="22110"/>
                </a:lnTo>
                <a:lnTo>
                  <a:pt x="225311" y="21566"/>
                </a:lnTo>
                <a:lnTo>
                  <a:pt x="225855" y="21249"/>
                </a:lnTo>
                <a:close/>
                <a:moveTo>
                  <a:pt x="23832" y="21272"/>
                </a:moveTo>
                <a:lnTo>
                  <a:pt x="24104" y="21861"/>
                </a:lnTo>
                <a:lnTo>
                  <a:pt x="23560" y="22133"/>
                </a:lnTo>
                <a:lnTo>
                  <a:pt x="23198" y="21566"/>
                </a:lnTo>
                <a:lnTo>
                  <a:pt x="23832" y="21272"/>
                </a:lnTo>
                <a:close/>
                <a:moveTo>
                  <a:pt x="28408" y="21181"/>
                </a:moveTo>
                <a:lnTo>
                  <a:pt x="28680" y="21748"/>
                </a:lnTo>
                <a:lnTo>
                  <a:pt x="28113" y="22133"/>
                </a:lnTo>
                <a:lnTo>
                  <a:pt x="27842" y="21453"/>
                </a:lnTo>
                <a:lnTo>
                  <a:pt x="28408" y="21181"/>
                </a:lnTo>
                <a:close/>
                <a:moveTo>
                  <a:pt x="206260" y="21272"/>
                </a:moveTo>
                <a:lnTo>
                  <a:pt x="206554" y="21861"/>
                </a:lnTo>
                <a:lnTo>
                  <a:pt x="206011" y="22133"/>
                </a:lnTo>
                <a:lnTo>
                  <a:pt x="205648" y="21544"/>
                </a:lnTo>
                <a:lnTo>
                  <a:pt x="206260" y="21272"/>
                </a:lnTo>
                <a:close/>
                <a:moveTo>
                  <a:pt x="78109" y="21317"/>
                </a:moveTo>
                <a:lnTo>
                  <a:pt x="78404" y="21861"/>
                </a:lnTo>
                <a:lnTo>
                  <a:pt x="77838" y="22155"/>
                </a:lnTo>
                <a:lnTo>
                  <a:pt x="77566" y="21612"/>
                </a:lnTo>
                <a:lnTo>
                  <a:pt x="78109" y="21317"/>
                </a:lnTo>
                <a:close/>
                <a:moveTo>
                  <a:pt x="151960" y="21249"/>
                </a:moveTo>
                <a:lnTo>
                  <a:pt x="152254" y="21861"/>
                </a:lnTo>
                <a:lnTo>
                  <a:pt x="151710" y="22155"/>
                </a:lnTo>
                <a:lnTo>
                  <a:pt x="151416" y="21544"/>
                </a:lnTo>
                <a:lnTo>
                  <a:pt x="151960" y="21249"/>
                </a:lnTo>
                <a:close/>
                <a:moveTo>
                  <a:pt x="186619" y="21317"/>
                </a:moveTo>
                <a:lnTo>
                  <a:pt x="186914" y="21861"/>
                </a:lnTo>
                <a:lnTo>
                  <a:pt x="186347" y="22155"/>
                </a:lnTo>
                <a:lnTo>
                  <a:pt x="186053" y="21589"/>
                </a:lnTo>
                <a:lnTo>
                  <a:pt x="186619" y="21317"/>
                </a:lnTo>
                <a:close/>
                <a:moveTo>
                  <a:pt x="260560" y="21294"/>
                </a:moveTo>
                <a:lnTo>
                  <a:pt x="260832" y="21861"/>
                </a:lnTo>
                <a:lnTo>
                  <a:pt x="260265" y="22133"/>
                </a:lnTo>
                <a:lnTo>
                  <a:pt x="260265" y="22155"/>
                </a:lnTo>
                <a:cubicBezTo>
                  <a:pt x="260175" y="21974"/>
                  <a:pt x="260062" y="21770"/>
                  <a:pt x="259994" y="21589"/>
                </a:cubicBezTo>
                <a:lnTo>
                  <a:pt x="260560" y="21294"/>
                </a:lnTo>
                <a:close/>
                <a:moveTo>
                  <a:pt x="4237" y="21340"/>
                </a:moveTo>
                <a:lnTo>
                  <a:pt x="4531" y="21883"/>
                </a:lnTo>
                <a:lnTo>
                  <a:pt x="3942" y="22178"/>
                </a:lnTo>
                <a:lnTo>
                  <a:pt x="3648" y="21634"/>
                </a:lnTo>
                <a:lnTo>
                  <a:pt x="4237" y="21340"/>
                </a:lnTo>
                <a:close/>
                <a:moveTo>
                  <a:pt x="97727" y="21249"/>
                </a:moveTo>
                <a:lnTo>
                  <a:pt x="97999" y="21793"/>
                </a:lnTo>
                <a:lnTo>
                  <a:pt x="97410" y="22178"/>
                </a:lnTo>
                <a:cubicBezTo>
                  <a:pt x="97342" y="21997"/>
                  <a:pt x="97229" y="21748"/>
                  <a:pt x="97138" y="21544"/>
                </a:cubicBezTo>
                <a:lnTo>
                  <a:pt x="97727" y="21249"/>
                </a:lnTo>
                <a:close/>
                <a:moveTo>
                  <a:pt x="38919" y="21362"/>
                </a:moveTo>
                <a:lnTo>
                  <a:pt x="39191" y="21906"/>
                </a:lnTo>
                <a:lnTo>
                  <a:pt x="38602" y="22201"/>
                </a:lnTo>
                <a:lnTo>
                  <a:pt x="38307" y="21657"/>
                </a:lnTo>
                <a:lnTo>
                  <a:pt x="38919" y="21362"/>
                </a:lnTo>
                <a:close/>
                <a:moveTo>
                  <a:pt x="112769" y="21362"/>
                </a:moveTo>
                <a:lnTo>
                  <a:pt x="113064" y="21906"/>
                </a:lnTo>
                <a:lnTo>
                  <a:pt x="112520" y="22201"/>
                </a:lnTo>
                <a:lnTo>
                  <a:pt x="112225" y="21634"/>
                </a:lnTo>
                <a:lnTo>
                  <a:pt x="112769" y="21362"/>
                </a:lnTo>
                <a:close/>
                <a:moveTo>
                  <a:pt x="221279" y="21362"/>
                </a:moveTo>
                <a:cubicBezTo>
                  <a:pt x="221370" y="21521"/>
                  <a:pt x="221483" y="21725"/>
                  <a:pt x="221573" y="21906"/>
                </a:cubicBezTo>
                <a:lnTo>
                  <a:pt x="221007" y="22201"/>
                </a:lnTo>
                <a:lnTo>
                  <a:pt x="220713" y="21634"/>
                </a:lnTo>
                <a:lnTo>
                  <a:pt x="221279" y="21362"/>
                </a:lnTo>
                <a:close/>
                <a:moveTo>
                  <a:pt x="240897" y="21317"/>
                </a:moveTo>
                <a:cubicBezTo>
                  <a:pt x="240965" y="21498"/>
                  <a:pt x="241078" y="21702"/>
                  <a:pt x="241169" y="21906"/>
                </a:cubicBezTo>
                <a:lnTo>
                  <a:pt x="240625" y="22201"/>
                </a:lnTo>
                <a:lnTo>
                  <a:pt x="240353" y="21589"/>
                </a:lnTo>
                <a:lnTo>
                  <a:pt x="240897" y="21317"/>
                </a:lnTo>
                <a:close/>
                <a:moveTo>
                  <a:pt x="58469" y="21340"/>
                </a:moveTo>
                <a:cubicBezTo>
                  <a:pt x="58560" y="21521"/>
                  <a:pt x="58650" y="21725"/>
                  <a:pt x="58763" y="21929"/>
                </a:cubicBezTo>
                <a:lnTo>
                  <a:pt x="58220" y="22223"/>
                </a:lnTo>
                <a:lnTo>
                  <a:pt x="57925" y="21612"/>
                </a:lnTo>
                <a:lnTo>
                  <a:pt x="58469" y="21340"/>
                </a:lnTo>
                <a:close/>
                <a:moveTo>
                  <a:pt x="132387" y="21317"/>
                </a:moveTo>
                <a:lnTo>
                  <a:pt x="132659" y="21838"/>
                </a:lnTo>
                <a:lnTo>
                  <a:pt x="132070" y="22223"/>
                </a:lnTo>
                <a:lnTo>
                  <a:pt x="131798" y="21589"/>
                </a:lnTo>
                <a:lnTo>
                  <a:pt x="132387" y="21317"/>
                </a:lnTo>
                <a:close/>
                <a:moveTo>
                  <a:pt x="201706" y="21408"/>
                </a:moveTo>
                <a:lnTo>
                  <a:pt x="201978" y="21951"/>
                </a:lnTo>
                <a:lnTo>
                  <a:pt x="201389" y="22223"/>
                </a:lnTo>
                <a:lnTo>
                  <a:pt x="201095" y="21702"/>
                </a:lnTo>
                <a:lnTo>
                  <a:pt x="201706" y="21408"/>
                </a:lnTo>
                <a:close/>
                <a:moveTo>
                  <a:pt x="19279" y="21408"/>
                </a:moveTo>
                <a:lnTo>
                  <a:pt x="19573" y="21951"/>
                </a:lnTo>
                <a:lnTo>
                  <a:pt x="19029" y="22246"/>
                </a:lnTo>
                <a:lnTo>
                  <a:pt x="18735" y="21702"/>
                </a:lnTo>
                <a:lnTo>
                  <a:pt x="19279" y="21408"/>
                </a:lnTo>
                <a:close/>
                <a:moveTo>
                  <a:pt x="73579" y="21408"/>
                </a:moveTo>
                <a:lnTo>
                  <a:pt x="73851" y="21951"/>
                </a:lnTo>
                <a:lnTo>
                  <a:pt x="73239" y="22246"/>
                </a:lnTo>
                <a:lnTo>
                  <a:pt x="72967" y="21702"/>
                </a:lnTo>
                <a:lnTo>
                  <a:pt x="73579" y="21408"/>
                </a:lnTo>
                <a:close/>
                <a:moveTo>
                  <a:pt x="93129" y="21362"/>
                </a:moveTo>
                <a:lnTo>
                  <a:pt x="93423" y="21951"/>
                </a:lnTo>
                <a:lnTo>
                  <a:pt x="92879" y="22246"/>
                </a:lnTo>
                <a:cubicBezTo>
                  <a:pt x="92789" y="22042"/>
                  <a:pt x="92698" y="21838"/>
                  <a:pt x="92585" y="21634"/>
                </a:cubicBezTo>
                <a:lnTo>
                  <a:pt x="93129" y="21362"/>
                </a:lnTo>
                <a:close/>
                <a:moveTo>
                  <a:pt x="127811" y="21385"/>
                </a:moveTo>
                <a:cubicBezTo>
                  <a:pt x="127879" y="21566"/>
                  <a:pt x="127992" y="21770"/>
                  <a:pt x="128083" y="21951"/>
                </a:cubicBezTo>
                <a:lnTo>
                  <a:pt x="127539" y="22246"/>
                </a:lnTo>
                <a:lnTo>
                  <a:pt x="127245" y="21680"/>
                </a:lnTo>
                <a:lnTo>
                  <a:pt x="127811" y="21385"/>
                </a:lnTo>
                <a:close/>
                <a:moveTo>
                  <a:pt x="255961" y="21408"/>
                </a:moveTo>
                <a:lnTo>
                  <a:pt x="256233" y="21974"/>
                </a:lnTo>
                <a:lnTo>
                  <a:pt x="255667" y="22246"/>
                </a:lnTo>
                <a:lnTo>
                  <a:pt x="255395" y="21702"/>
                </a:lnTo>
                <a:lnTo>
                  <a:pt x="255961" y="21408"/>
                </a:lnTo>
                <a:close/>
                <a:moveTo>
                  <a:pt x="275557" y="21362"/>
                </a:moveTo>
                <a:lnTo>
                  <a:pt x="275828" y="21951"/>
                </a:lnTo>
                <a:lnTo>
                  <a:pt x="275307" y="22246"/>
                </a:lnTo>
                <a:lnTo>
                  <a:pt x="275013" y="21634"/>
                </a:lnTo>
                <a:lnTo>
                  <a:pt x="275557" y="21362"/>
                </a:lnTo>
                <a:close/>
                <a:moveTo>
                  <a:pt x="147429" y="21408"/>
                </a:moveTo>
                <a:lnTo>
                  <a:pt x="147723" y="21951"/>
                </a:lnTo>
                <a:lnTo>
                  <a:pt x="147157" y="22269"/>
                </a:lnTo>
                <a:lnTo>
                  <a:pt x="146885" y="21702"/>
                </a:lnTo>
                <a:lnTo>
                  <a:pt x="147429" y="21408"/>
                </a:lnTo>
                <a:close/>
                <a:moveTo>
                  <a:pt x="108216" y="21476"/>
                </a:moveTo>
                <a:lnTo>
                  <a:pt x="108510" y="22019"/>
                </a:lnTo>
                <a:lnTo>
                  <a:pt x="107899" y="22291"/>
                </a:lnTo>
                <a:lnTo>
                  <a:pt x="107627" y="21770"/>
                </a:lnTo>
                <a:lnTo>
                  <a:pt x="108216" y="21476"/>
                </a:lnTo>
                <a:close/>
                <a:moveTo>
                  <a:pt x="167047" y="21385"/>
                </a:moveTo>
                <a:cubicBezTo>
                  <a:pt x="167137" y="21544"/>
                  <a:pt x="167251" y="21748"/>
                  <a:pt x="167341" y="21906"/>
                </a:cubicBezTo>
                <a:lnTo>
                  <a:pt x="166730" y="22291"/>
                </a:lnTo>
                <a:lnTo>
                  <a:pt x="166458" y="21657"/>
                </a:lnTo>
                <a:lnTo>
                  <a:pt x="167047" y="21385"/>
                </a:lnTo>
                <a:close/>
                <a:moveTo>
                  <a:pt x="236366" y="21476"/>
                </a:moveTo>
                <a:lnTo>
                  <a:pt x="236661" y="21997"/>
                </a:lnTo>
                <a:lnTo>
                  <a:pt x="236049" y="22291"/>
                </a:lnTo>
                <a:lnTo>
                  <a:pt x="235777" y="21748"/>
                </a:lnTo>
                <a:lnTo>
                  <a:pt x="236366" y="21476"/>
                </a:lnTo>
                <a:close/>
                <a:moveTo>
                  <a:pt x="53938" y="21453"/>
                </a:moveTo>
                <a:cubicBezTo>
                  <a:pt x="54029" y="21634"/>
                  <a:pt x="54142" y="21838"/>
                  <a:pt x="54233" y="22019"/>
                </a:cubicBezTo>
                <a:lnTo>
                  <a:pt x="53689" y="22314"/>
                </a:lnTo>
                <a:lnTo>
                  <a:pt x="53372" y="21748"/>
                </a:lnTo>
                <a:lnTo>
                  <a:pt x="53938" y="21453"/>
                </a:lnTo>
                <a:close/>
                <a:moveTo>
                  <a:pt x="162471" y="21453"/>
                </a:moveTo>
                <a:cubicBezTo>
                  <a:pt x="162539" y="21634"/>
                  <a:pt x="162652" y="21838"/>
                  <a:pt x="162743" y="22019"/>
                </a:cubicBezTo>
                <a:lnTo>
                  <a:pt x="162199" y="22314"/>
                </a:lnTo>
                <a:lnTo>
                  <a:pt x="161904" y="21748"/>
                </a:lnTo>
                <a:lnTo>
                  <a:pt x="162471" y="21453"/>
                </a:lnTo>
                <a:close/>
                <a:moveTo>
                  <a:pt x="182089" y="21430"/>
                </a:moveTo>
                <a:lnTo>
                  <a:pt x="182360" y="22019"/>
                </a:lnTo>
                <a:lnTo>
                  <a:pt x="181839" y="22314"/>
                </a:lnTo>
                <a:lnTo>
                  <a:pt x="181545" y="21702"/>
                </a:lnTo>
                <a:lnTo>
                  <a:pt x="182089" y="21430"/>
                </a:lnTo>
                <a:close/>
                <a:moveTo>
                  <a:pt x="34320" y="21453"/>
                </a:moveTo>
                <a:lnTo>
                  <a:pt x="34615" y="22065"/>
                </a:lnTo>
                <a:lnTo>
                  <a:pt x="34071" y="22337"/>
                </a:lnTo>
                <a:lnTo>
                  <a:pt x="33777" y="21748"/>
                </a:lnTo>
                <a:lnTo>
                  <a:pt x="34320" y="21453"/>
                </a:lnTo>
                <a:close/>
                <a:moveTo>
                  <a:pt x="216726" y="21453"/>
                </a:moveTo>
                <a:cubicBezTo>
                  <a:pt x="216839" y="21657"/>
                  <a:pt x="216930" y="21883"/>
                  <a:pt x="217020" y="22065"/>
                </a:cubicBezTo>
                <a:lnTo>
                  <a:pt x="216476" y="22337"/>
                </a:lnTo>
                <a:lnTo>
                  <a:pt x="216205" y="21748"/>
                </a:lnTo>
                <a:lnTo>
                  <a:pt x="216726" y="21453"/>
                </a:lnTo>
                <a:close/>
                <a:moveTo>
                  <a:pt x="271026" y="21521"/>
                </a:moveTo>
                <a:cubicBezTo>
                  <a:pt x="271116" y="21702"/>
                  <a:pt x="271230" y="21883"/>
                  <a:pt x="271320" y="22042"/>
                </a:cubicBezTo>
                <a:lnTo>
                  <a:pt x="270709" y="22337"/>
                </a:lnTo>
                <a:cubicBezTo>
                  <a:pt x="270618" y="22178"/>
                  <a:pt x="270527" y="21974"/>
                  <a:pt x="270437" y="21793"/>
                </a:cubicBezTo>
                <a:lnTo>
                  <a:pt x="271026" y="21521"/>
                </a:lnTo>
                <a:close/>
                <a:moveTo>
                  <a:pt x="14748" y="21453"/>
                </a:moveTo>
                <a:lnTo>
                  <a:pt x="15020" y="22065"/>
                </a:lnTo>
                <a:lnTo>
                  <a:pt x="14431" y="22359"/>
                </a:lnTo>
                <a:lnTo>
                  <a:pt x="14136" y="21815"/>
                </a:lnTo>
                <a:lnTo>
                  <a:pt x="14748" y="21453"/>
                </a:lnTo>
                <a:close/>
                <a:moveTo>
                  <a:pt x="88621" y="21521"/>
                </a:moveTo>
                <a:lnTo>
                  <a:pt x="88915" y="22065"/>
                </a:lnTo>
                <a:lnTo>
                  <a:pt x="88349" y="22359"/>
                </a:lnTo>
                <a:lnTo>
                  <a:pt x="88054" y="21793"/>
                </a:lnTo>
                <a:lnTo>
                  <a:pt x="88621" y="21521"/>
                </a:lnTo>
                <a:close/>
                <a:moveTo>
                  <a:pt x="142898" y="21521"/>
                </a:moveTo>
                <a:cubicBezTo>
                  <a:pt x="142989" y="21702"/>
                  <a:pt x="143079" y="21906"/>
                  <a:pt x="143170" y="22065"/>
                </a:cubicBezTo>
                <a:lnTo>
                  <a:pt x="142581" y="22359"/>
                </a:lnTo>
                <a:lnTo>
                  <a:pt x="142287" y="21815"/>
                </a:lnTo>
                <a:lnTo>
                  <a:pt x="142898" y="21521"/>
                </a:lnTo>
                <a:close/>
                <a:moveTo>
                  <a:pt x="197153" y="21498"/>
                </a:moveTo>
                <a:lnTo>
                  <a:pt x="197425" y="22065"/>
                </a:lnTo>
                <a:lnTo>
                  <a:pt x="196859" y="22359"/>
                </a:lnTo>
                <a:lnTo>
                  <a:pt x="196587" y="21793"/>
                </a:lnTo>
                <a:lnTo>
                  <a:pt x="197153" y="21498"/>
                </a:lnTo>
                <a:close/>
                <a:moveTo>
                  <a:pt x="68957" y="21498"/>
                </a:moveTo>
                <a:lnTo>
                  <a:pt x="69343" y="22110"/>
                </a:lnTo>
                <a:lnTo>
                  <a:pt x="68708" y="22382"/>
                </a:lnTo>
                <a:lnTo>
                  <a:pt x="68436" y="21793"/>
                </a:lnTo>
                <a:lnTo>
                  <a:pt x="68957" y="21498"/>
                </a:lnTo>
                <a:close/>
                <a:moveTo>
                  <a:pt x="177558" y="21566"/>
                </a:moveTo>
                <a:lnTo>
                  <a:pt x="177830" y="22087"/>
                </a:lnTo>
                <a:lnTo>
                  <a:pt x="177218" y="22382"/>
                </a:lnTo>
                <a:lnTo>
                  <a:pt x="176946" y="21838"/>
                </a:lnTo>
                <a:lnTo>
                  <a:pt x="177558" y="21566"/>
                </a:lnTo>
                <a:close/>
                <a:moveTo>
                  <a:pt x="251385" y="21498"/>
                </a:moveTo>
                <a:cubicBezTo>
                  <a:pt x="251499" y="21702"/>
                  <a:pt x="251635" y="21906"/>
                  <a:pt x="251748" y="22110"/>
                </a:cubicBezTo>
                <a:lnTo>
                  <a:pt x="251136" y="22382"/>
                </a:lnTo>
                <a:lnTo>
                  <a:pt x="250842" y="21793"/>
                </a:lnTo>
                <a:lnTo>
                  <a:pt x="251385" y="21498"/>
                </a:lnTo>
                <a:close/>
                <a:moveTo>
                  <a:pt x="49408" y="21498"/>
                </a:moveTo>
                <a:cubicBezTo>
                  <a:pt x="49498" y="21680"/>
                  <a:pt x="49611" y="21906"/>
                  <a:pt x="49702" y="22110"/>
                </a:cubicBezTo>
                <a:lnTo>
                  <a:pt x="49090" y="22404"/>
                </a:lnTo>
                <a:lnTo>
                  <a:pt x="48819" y="21861"/>
                </a:lnTo>
                <a:lnTo>
                  <a:pt x="49408" y="21498"/>
                </a:lnTo>
                <a:close/>
                <a:moveTo>
                  <a:pt x="123258" y="21521"/>
                </a:moveTo>
                <a:cubicBezTo>
                  <a:pt x="123348" y="21702"/>
                  <a:pt x="123439" y="21906"/>
                  <a:pt x="123552" y="22110"/>
                </a:cubicBezTo>
                <a:lnTo>
                  <a:pt x="123009" y="22404"/>
                </a:lnTo>
                <a:lnTo>
                  <a:pt x="122714" y="21793"/>
                </a:lnTo>
                <a:lnTo>
                  <a:pt x="123258" y="21521"/>
                </a:lnTo>
                <a:close/>
                <a:moveTo>
                  <a:pt x="103617" y="21589"/>
                </a:moveTo>
                <a:lnTo>
                  <a:pt x="103912" y="22133"/>
                </a:lnTo>
                <a:lnTo>
                  <a:pt x="103368" y="22427"/>
                </a:lnTo>
                <a:lnTo>
                  <a:pt x="103074" y="21883"/>
                </a:lnTo>
                <a:lnTo>
                  <a:pt x="103617" y="21589"/>
                </a:lnTo>
                <a:close/>
                <a:moveTo>
                  <a:pt x="231767" y="21589"/>
                </a:moveTo>
                <a:cubicBezTo>
                  <a:pt x="231835" y="21770"/>
                  <a:pt x="231949" y="21951"/>
                  <a:pt x="232039" y="22133"/>
                </a:cubicBezTo>
                <a:lnTo>
                  <a:pt x="231496" y="22427"/>
                </a:lnTo>
                <a:cubicBezTo>
                  <a:pt x="231405" y="22246"/>
                  <a:pt x="231314" y="22042"/>
                  <a:pt x="231224" y="21861"/>
                </a:cubicBezTo>
                <a:lnTo>
                  <a:pt x="231767" y="21589"/>
                </a:lnTo>
                <a:close/>
                <a:moveTo>
                  <a:pt x="84067" y="21544"/>
                </a:moveTo>
                <a:cubicBezTo>
                  <a:pt x="84158" y="21748"/>
                  <a:pt x="84249" y="21951"/>
                  <a:pt x="84339" y="22178"/>
                </a:cubicBezTo>
                <a:lnTo>
                  <a:pt x="83750" y="22450"/>
                </a:lnTo>
                <a:lnTo>
                  <a:pt x="83478" y="21929"/>
                </a:lnTo>
                <a:lnTo>
                  <a:pt x="84067" y="21544"/>
                </a:lnTo>
                <a:close/>
                <a:moveTo>
                  <a:pt x="157917" y="21566"/>
                </a:moveTo>
                <a:cubicBezTo>
                  <a:pt x="158008" y="21748"/>
                  <a:pt x="158121" y="21974"/>
                  <a:pt x="158212" y="22155"/>
                </a:cubicBezTo>
                <a:lnTo>
                  <a:pt x="157691" y="22450"/>
                </a:lnTo>
                <a:lnTo>
                  <a:pt x="157396" y="21838"/>
                </a:lnTo>
                <a:lnTo>
                  <a:pt x="157917" y="21566"/>
                </a:lnTo>
                <a:close/>
                <a:moveTo>
                  <a:pt x="212218" y="21634"/>
                </a:moveTo>
                <a:cubicBezTo>
                  <a:pt x="212308" y="21793"/>
                  <a:pt x="212421" y="21997"/>
                  <a:pt x="212512" y="22178"/>
                </a:cubicBezTo>
                <a:lnTo>
                  <a:pt x="211900" y="22450"/>
                </a:lnTo>
                <a:cubicBezTo>
                  <a:pt x="211810" y="22291"/>
                  <a:pt x="211719" y="22087"/>
                  <a:pt x="211629" y="21906"/>
                </a:cubicBezTo>
                <a:lnTo>
                  <a:pt x="212218" y="21634"/>
                </a:lnTo>
                <a:close/>
                <a:moveTo>
                  <a:pt x="29790" y="21612"/>
                </a:moveTo>
                <a:lnTo>
                  <a:pt x="30062" y="22178"/>
                </a:lnTo>
                <a:lnTo>
                  <a:pt x="29518" y="22472"/>
                </a:lnTo>
                <a:lnTo>
                  <a:pt x="29223" y="21906"/>
                </a:lnTo>
                <a:lnTo>
                  <a:pt x="29790" y="21612"/>
                </a:lnTo>
                <a:close/>
                <a:moveTo>
                  <a:pt x="138300" y="21634"/>
                </a:moveTo>
                <a:lnTo>
                  <a:pt x="138594" y="22178"/>
                </a:lnTo>
                <a:lnTo>
                  <a:pt x="138028" y="22472"/>
                </a:lnTo>
                <a:lnTo>
                  <a:pt x="137733" y="21929"/>
                </a:lnTo>
                <a:lnTo>
                  <a:pt x="138300" y="21634"/>
                </a:lnTo>
                <a:close/>
                <a:moveTo>
                  <a:pt x="266450" y="21612"/>
                </a:moveTo>
                <a:cubicBezTo>
                  <a:pt x="266518" y="21815"/>
                  <a:pt x="266631" y="21997"/>
                  <a:pt x="266722" y="22178"/>
                </a:cubicBezTo>
                <a:lnTo>
                  <a:pt x="266155" y="22472"/>
                </a:lnTo>
                <a:lnTo>
                  <a:pt x="265884" y="21929"/>
                </a:lnTo>
                <a:lnTo>
                  <a:pt x="266450" y="21612"/>
                </a:lnTo>
                <a:close/>
                <a:moveTo>
                  <a:pt x="10149" y="21612"/>
                </a:moveTo>
                <a:lnTo>
                  <a:pt x="10534" y="22223"/>
                </a:lnTo>
                <a:lnTo>
                  <a:pt x="9900" y="22495"/>
                </a:lnTo>
                <a:lnTo>
                  <a:pt x="9606" y="21906"/>
                </a:lnTo>
                <a:lnTo>
                  <a:pt x="10149" y="21612"/>
                </a:lnTo>
                <a:close/>
                <a:moveTo>
                  <a:pt x="64427" y="21612"/>
                </a:moveTo>
                <a:lnTo>
                  <a:pt x="64721" y="22223"/>
                </a:lnTo>
                <a:lnTo>
                  <a:pt x="64178" y="22495"/>
                </a:lnTo>
                <a:lnTo>
                  <a:pt x="63883" y="21906"/>
                </a:lnTo>
                <a:lnTo>
                  <a:pt x="64427" y="21612"/>
                </a:lnTo>
                <a:close/>
                <a:moveTo>
                  <a:pt x="118727" y="21589"/>
                </a:moveTo>
                <a:cubicBezTo>
                  <a:pt x="118818" y="21793"/>
                  <a:pt x="118908" y="22019"/>
                  <a:pt x="118999" y="22223"/>
                </a:cubicBezTo>
                <a:lnTo>
                  <a:pt x="118410" y="22495"/>
                </a:lnTo>
                <a:lnTo>
                  <a:pt x="118138" y="21974"/>
                </a:lnTo>
                <a:lnTo>
                  <a:pt x="118727" y="21589"/>
                </a:lnTo>
                <a:close/>
                <a:moveTo>
                  <a:pt x="192577" y="21612"/>
                </a:moveTo>
                <a:cubicBezTo>
                  <a:pt x="192690" y="21815"/>
                  <a:pt x="192826" y="22042"/>
                  <a:pt x="192940" y="22223"/>
                </a:cubicBezTo>
                <a:lnTo>
                  <a:pt x="192328" y="22495"/>
                </a:lnTo>
                <a:lnTo>
                  <a:pt x="192056" y="21906"/>
                </a:lnTo>
                <a:lnTo>
                  <a:pt x="192577" y="21612"/>
                </a:lnTo>
                <a:close/>
                <a:moveTo>
                  <a:pt x="44809" y="21680"/>
                </a:moveTo>
                <a:lnTo>
                  <a:pt x="45103" y="22246"/>
                </a:lnTo>
                <a:lnTo>
                  <a:pt x="44537" y="22518"/>
                </a:lnTo>
                <a:lnTo>
                  <a:pt x="44265" y="21951"/>
                </a:lnTo>
                <a:lnTo>
                  <a:pt x="44809" y="21680"/>
                </a:lnTo>
                <a:close/>
                <a:moveTo>
                  <a:pt x="172959" y="21657"/>
                </a:moveTo>
                <a:lnTo>
                  <a:pt x="173254" y="22223"/>
                </a:lnTo>
                <a:lnTo>
                  <a:pt x="172687" y="22518"/>
                </a:lnTo>
                <a:lnTo>
                  <a:pt x="172393" y="21951"/>
                </a:lnTo>
                <a:lnTo>
                  <a:pt x="172959" y="21657"/>
                </a:lnTo>
                <a:close/>
                <a:moveTo>
                  <a:pt x="227237" y="21680"/>
                </a:moveTo>
                <a:lnTo>
                  <a:pt x="227531" y="22246"/>
                </a:lnTo>
                <a:lnTo>
                  <a:pt x="226965" y="22518"/>
                </a:lnTo>
                <a:lnTo>
                  <a:pt x="226670" y="21951"/>
                </a:lnTo>
                <a:lnTo>
                  <a:pt x="227237" y="21680"/>
                </a:lnTo>
                <a:close/>
                <a:moveTo>
                  <a:pt x="246855" y="21634"/>
                </a:moveTo>
                <a:lnTo>
                  <a:pt x="247149" y="22223"/>
                </a:lnTo>
                <a:lnTo>
                  <a:pt x="246560" y="22518"/>
                </a:lnTo>
                <a:lnTo>
                  <a:pt x="246266" y="21929"/>
                </a:lnTo>
                <a:lnTo>
                  <a:pt x="246266" y="21906"/>
                </a:lnTo>
                <a:cubicBezTo>
                  <a:pt x="246470" y="21815"/>
                  <a:pt x="246673" y="21725"/>
                  <a:pt x="246855" y="21634"/>
                </a:cubicBezTo>
                <a:close/>
                <a:moveTo>
                  <a:pt x="79469" y="21725"/>
                </a:moveTo>
                <a:lnTo>
                  <a:pt x="79763" y="22269"/>
                </a:lnTo>
                <a:lnTo>
                  <a:pt x="79197" y="22563"/>
                </a:lnTo>
                <a:lnTo>
                  <a:pt x="78902" y="21997"/>
                </a:lnTo>
                <a:lnTo>
                  <a:pt x="79469" y="21725"/>
                </a:lnTo>
                <a:close/>
                <a:moveTo>
                  <a:pt x="99109" y="21680"/>
                </a:moveTo>
                <a:lnTo>
                  <a:pt x="99381" y="22269"/>
                </a:lnTo>
                <a:lnTo>
                  <a:pt x="98837" y="22563"/>
                </a:lnTo>
                <a:lnTo>
                  <a:pt x="98565" y="21951"/>
                </a:lnTo>
                <a:lnTo>
                  <a:pt x="99109" y="21680"/>
                </a:lnTo>
                <a:close/>
                <a:moveTo>
                  <a:pt x="153387" y="21634"/>
                </a:moveTo>
                <a:cubicBezTo>
                  <a:pt x="153455" y="21815"/>
                  <a:pt x="153568" y="22042"/>
                  <a:pt x="153659" y="22269"/>
                </a:cubicBezTo>
                <a:lnTo>
                  <a:pt x="153070" y="22563"/>
                </a:lnTo>
                <a:lnTo>
                  <a:pt x="152775" y="22019"/>
                </a:lnTo>
                <a:lnTo>
                  <a:pt x="153387" y="21634"/>
                </a:lnTo>
                <a:close/>
                <a:moveTo>
                  <a:pt x="207619" y="21725"/>
                </a:moveTo>
                <a:lnTo>
                  <a:pt x="207891" y="22269"/>
                </a:lnTo>
                <a:lnTo>
                  <a:pt x="207347" y="22563"/>
                </a:lnTo>
                <a:lnTo>
                  <a:pt x="207053" y="22019"/>
                </a:lnTo>
                <a:lnTo>
                  <a:pt x="207619" y="21725"/>
                </a:lnTo>
                <a:close/>
                <a:moveTo>
                  <a:pt x="261897" y="21702"/>
                </a:moveTo>
                <a:lnTo>
                  <a:pt x="262191" y="22269"/>
                </a:lnTo>
                <a:lnTo>
                  <a:pt x="261647" y="22563"/>
                </a:lnTo>
                <a:lnTo>
                  <a:pt x="261353" y="22019"/>
                </a:lnTo>
                <a:lnTo>
                  <a:pt x="261897" y="21702"/>
                </a:lnTo>
                <a:close/>
                <a:moveTo>
                  <a:pt x="25191" y="21725"/>
                </a:moveTo>
                <a:lnTo>
                  <a:pt x="25463" y="22269"/>
                </a:lnTo>
                <a:lnTo>
                  <a:pt x="24897" y="22586"/>
                </a:lnTo>
                <a:lnTo>
                  <a:pt x="24625" y="22019"/>
                </a:lnTo>
                <a:lnTo>
                  <a:pt x="25191" y="21725"/>
                </a:lnTo>
                <a:close/>
                <a:moveTo>
                  <a:pt x="168429" y="21748"/>
                </a:moveTo>
                <a:lnTo>
                  <a:pt x="168723" y="22314"/>
                </a:lnTo>
                <a:lnTo>
                  <a:pt x="168157" y="22586"/>
                </a:lnTo>
                <a:lnTo>
                  <a:pt x="167862" y="22042"/>
                </a:lnTo>
                <a:lnTo>
                  <a:pt x="168429" y="21748"/>
                </a:lnTo>
                <a:close/>
                <a:moveTo>
                  <a:pt x="5619" y="21748"/>
                </a:moveTo>
                <a:lnTo>
                  <a:pt x="5890" y="22337"/>
                </a:lnTo>
                <a:lnTo>
                  <a:pt x="5324" y="22608"/>
                </a:lnTo>
                <a:lnTo>
                  <a:pt x="5030" y="22019"/>
                </a:lnTo>
                <a:lnTo>
                  <a:pt x="5619" y="21748"/>
                </a:lnTo>
                <a:close/>
                <a:moveTo>
                  <a:pt x="59851" y="21770"/>
                </a:moveTo>
                <a:lnTo>
                  <a:pt x="60145" y="22337"/>
                </a:lnTo>
                <a:lnTo>
                  <a:pt x="59579" y="22608"/>
                </a:lnTo>
                <a:lnTo>
                  <a:pt x="59284" y="22042"/>
                </a:lnTo>
                <a:lnTo>
                  <a:pt x="59851" y="21770"/>
                </a:lnTo>
                <a:close/>
                <a:moveTo>
                  <a:pt x="114128" y="21748"/>
                </a:moveTo>
                <a:cubicBezTo>
                  <a:pt x="114242" y="21929"/>
                  <a:pt x="114332" y="22133"/>
                  <a:pt x="114423" y="22291"/>
                </a:cubicBezTo>
                <a:lnTo>
                  <a:pt x="113879" y="22608"/>
                </a:lnTo>
                <a:lnTo>
                  <a:pt x="113585" y="22042"/>
                </a:lnTo>
                <a:lnTo>
                  <a:pt x="114128" y="21748"/>
                </a:lnTo>
                <a:close/>
                <a:moveTo>
                  <a:pt x="133746" y="21748"/>
                </a:moveTo>
                <a:lnTo>
                  <a:pt x="134131" y="22337"/>
                </a:lnTo>
                <a:lnTo>
                  <a:pt x="133497" y="22608"/>
                </a:lnTo>
                <a:lnTo>
                  <a:pt x="133225" y="22019"/>
                </a:lnTo>
                <a:lnTo>
                  <a:pt x="133746" y="21748"/>
                </a:lnTo>
                <a:close/>
                <a:moveTo>
                  <a:pt x="188046" y="21634"/>
                </a:moveTo>
                <a:lnTo>
                  <a:pt x="188318" y="22314"/>
                </a:lnTo>
                <a:lnTo>
                  <a:pt x="187729" y="22608"/>
                </a:lnTo>
                <a:lnTo>
                  <a:pt x="187457" y="22019"/>
                </a:lnTo>
                <a:lnTo>
                  <a:pt x="188046" y="21634"/>
                </a:lnTo>
                <a:close/>
                <a:moveTo>
                  <a:pt x="222683" y="21680"/>
                </a:moveTo>
                <a:lnTo>
                  <a:pt x="222955" y="22359"/>
                </a:lnTo>
                <a:lnTo>
                  <a:pt x="222389" y="22631"/>
                </a:lnTo>
                <a:lnTo>
                  <a:pt x="222117" y="22065"/>
                </a:lnTo>
                <a:lnTo>
                  <a:pt x="222683" y="21680"/>
                </a:lnTo>
                <a:close/>
                <a:moveTo>
                  <a:pt x="40278" y="21793"/>
                </a:moveTo>
                <a:lnTo>
                  <a:pt x="40573" y="22382"/>
                </a:lnTo>
                <a:lnTo>
                  <a:pt x="39984" y="22654"/>
                </a:lnTo>
                <a:lnTo>
                  <a:pt x="39689" y="22087"/>
                </a:lnTo>
                <a:lnTo>
                  <a:pt x="40278" y="21793"/>
                </a:lnTo>
                <a:close/>
                <a:moveTo>
                  <a:pt x="242279" y="21793"/>
                </a:moveTo>
                <a:lnTo>
                  <a:pt x="242551" y="22359"/>
                </a:lnTo>
                <a:lnTo>
                  <a:pt x="242007" y="22654"/>
                </a:lnTo>
                <a:lnTo>
                  <a:pt x="241735" y="22087"/>
                </a:lnTo>
                <a:lnTo>
                  <a:pt x="242279" y="21793"/>
                </a:lnTo>
                <a:close/>
                <a:moveTo>
                  <a:pt x="74938" y="21838"/>
                </a:moveTo>
                <a:cubicBezTo>
                  <a:pt x="75051" y="22019"/>
                  <a:pt x="75187" y="22246"/>
                  <a:pt x="75300" y="22427"/>
                </a:cubicBezTo>
                <a:lnTo>
                  <a:pt x="74621" y="22676"/>
                </a:lnTo>
                <a:lnTo>
                  <a:pt x="74349" y="22110"/>
                </a:lnTo>
                <a:lnTo>
                  <a:pt x="74938" y="21838"/>
                </a:lnTo>
                <a:close/>
                <a:moveTo>
                  <a:pt x="20660" y="21861"/>
                </a:moveTo>
                <a:lnTo>
                  <a:pt x="20955" y="22404"/>
                </a:lnTo>
                <a:lnTo>
                  <a:pt x="20389" y="22699"/>
                </a:lnTo>
                <a:lnTo>
                  <a:pt x="20094" y="22155"/>
                </a:lnTo>
                <a:lnTo>
                  <a:pt x="20660" y="21861"/>
                </a:lnTo>
                <a:close/>
                <a:moveTo>
                  <a:pt x="94511" y="21861"/>
                </a:moveTo>
                <a:lnTo>
                  <a:pt x="94805" y="22404"/>
                </a:lnTo>
                <a:lnTo>
                  <a:pt x="94261" y="22699"/>
                </a:lnTo>
                <a:lnTo>
                  <a:pt x="93967" y="22155"/>
                </a:lnTo>
                <a:lnTo>
                  <a:pt x="94511" y="21861"/>
                </a:lnTo>
                <a:close/>
                <a:moveTo>
                  <a:pt x="109598" y="21883"/>
                </a:moveTo>
                <a:lnTo>
                  <a:pt x="109892" y="22427"/>
                </a:lnTo>
                <a:lnTo>
                  <a:pt x="109281" y="22699"/>
                </a:lnTo>
                <a:lnTo>
                  <a:pt x="109009" y="22155"/>
                </a:lnTo>
                <a:lnTo>
                  <a:pt x="109598" y="21883"/>
                </a:lnTo>
                <a:close/>
                <a:moveTo>
                  <a:pt x="129170" y="21815"/>
                </a:moveTo>
                <a:cubicBezTo>
                  <a:pt x="129261" y="21997"/>
                  <a:pt x="129351" y="22223"/>
                  <a:pt x="129465" y="22427"/>
                </a:cubicBezTo>
                <a:lnTo>
                  <a:pt x="128921" y="22699"/>
                </a:lnTo>
                <a:lnTo>
                  <a:pt x="128627" y="22110"/>
                </a:lnTo>
                <a:lnTo>
                  <a:pt x="129170" y="21815"/>
                </a:lnTo>
                <a:close/>
                <a:moveTo>
                  <a:pt x="148811" y="21861"/>
                </a:moveTo>
                <a:lnTo>
                  <a:pt x="149083" y="22404"/>
                </a:lnTo>
                <a:lnTo>
                  <a:pt x="148539" y="22699"/>
                </a:lnTo>
                <a:lnTo>
                  <a:pt x="148244" y="22155"/>
                </a:lnTo>
                <a:lnTo>
                  <a:pt x="148811" y="21861"/>
                </a:lnTo>
                <a:close/>
                <a:moveTo>
                  <a:pt x="257366" y="21725"/>
                </a:moveTo>
                <a:cubicBezTo>
                  <a:pt x="257434" y="21929"/>
                  <a:pt x="257524" y="22178"/>
                  <a:pt x="257615" y="22427"/>
                </a:cubicBezTo>
                <a:lnTo>
                  <a:pt x="257049" y="22699"/>
                </a:lnTo>
                <a:lnTo>
                  <a:pt x="256777" y="22110"/>
                </a:lnTo>
                <a:lnTo>
                  <a:pt x="257366" y="21725"/>
                </a:lnTo>
                <a:close/>
                <a:moveTo>
                  <a:pt x="276938" y="21838"/>
                </a:moveTo>
                <a:lnTo>
                  <a:pt x="277233" y="22404"/>
                </a:lnTo>
                <a:lnTo>
                  <a:pt x="276667" y="22699"/>
                </a:lnTo>
                <a:lnTo>
                  <a:pt x="276395" y="22133"/>
                </a:lnTo>
                <a:lnTo>
                  <a:pt x="276938" y="21838"/>
                </a:lnTo>
                <a:close/>
                <a:moveTo>
                  <a:pt x="55320" y="21883"/>
                </a:moveTo>
                <a:lnTo>
                  <a:pt x="55615" y="22427"/>
                </a:lnTo>
                <a:lnTo>
                  <a:pt x="55071" y="22722"/>
                </a:lnTo>
                <a:lnTo>
                  <a:pt x="54754" y="22178"/>
                </a:lnTo>
                <a:lnTo>
                  <a:pt x="55320" y="21883"/>
                </a:lnTo>
                <a:close/>
                <a:moveTo>
                  <a:pt x="183448" y="21861"/>
                </a:moveTo>
                <a:cubicBezTo>
                  <a:pt x="183561" y="22042"/>
                  <a:pt x="183652" y="22246"/>
                  <a:pt x="183765" y="22427"/>
                </a:cubicBezTo>
                <a:lnTo>
                  <a:pt x="183199" y="22722"/>
                </a:lnTo>
                <a:cubicBezTo>
                  <a:pt x="183108" y="22563"/>
                  <a:pt x="182995" y="22359"/>
                  <a:pt x="182904" y="22155"/>
                </a:cubicBezTo>
                <a:lnTo>
                  <a:pt x="183448" y="21883"/>
                </a:lnTo>
                <a:lnTo>
                  <a:pt x="183448" y="21861"/>
                </a:lnTo>
                <a:close/>
                <a:moveTo>
                  <a:pt x="203088" y="21815"/>
                </a:moveTo>
                <a:lnTo>
                  <a:pt x="203383" y="22359"/>
                </a:lnTo>
                <a:lnTo>
                  <a:pt x="202771" y="22722"/>
                </a:lnTo>
                <a:lnTo>
                  <a:pt x="202499" y="22110"/>
                </a:lnTo>
                <a:lnTo>
                  <a:pt x="203088" y="21815"/>
                </a:lnTo>
                <a:close/>
                <a:moveTo>
                  <a:pt x="1043" y="21906"/>
                </a:moveTo>
                <a:lnTo>
                  <a:pt x="1314" y="22450"/>
                </a:lnTo>
                <a:lnTo>
                  <a:pt x="748" y="22744"/>
                </a:lnTo>
                <a:lnTo>
                  <a:pt x="476" y="22178"/>
                </a:lnTo>
                <a:lnTo>
                  <a:pt x="1043" y="21906"/>
                </a:lnTo>
                <a:close/>
                <a:moveTo>
                  <a:pt x="144280" y="21929"/>
                </a:moveTo>
                <a:lnTo>
                  <a:pt x="144575" y="22472"/>
                </a:lnTo>
                <a:lnTo>
                  <a:pt x="143963" y="22744"/>
                </a:lnTo>
                <a:lnTo>
                  <a:pt x="143691" y="22201"/>
                </a:lnTo>
                <a:lnTo>
                  <a:pt x="144280" y="21929"/>
                </a:lnTo>
                <a:close/>
                <a:moveTo>
                  <a:pt x="35702" y="21929"/>
                </a:moveTo>
                <a:lnTo>
                  <a:pt x="35997" y="22472"/>
                </a:lnTo>
                <a:lnTo>
                  <a:pt x="35430" y="22767"/>
                </a:lnTo>
                <a:lnTo>
                  <a:pt x="35159" y="22223"/>
                </a:lnTo>
                <a:lnTo>
                  <a:pt x="35702" y="21929"/>
                </a:lnTo>
                <a:close/>
                <a:moveTo>
                  <a:pt x="89980" y="21929"/>
                </a:moveTo>
                <a:lnTo>
                  <a:pt x="90274" y="22472"/>
                </a:lnTo>
                <a:lnTo>
                  <a:pt x="89708" y="22767"/>
                </a:lnTo>
                <a:lnTo>
                  <a:pt x="89414" y="22201"/>
                </a:lnTo>
                <a:lnTo>
                  <a:pt x="89980" y="21929"/>
                </a:lnTo>
                <a:close/>
                <a:moveTo>
                  <a:pt x="163830" y="21861"/>
                </a:moveTo>
                <a:cubicBezTo>
                  <a:pt x="163921" y="22042"/>
                  <a:pt x="164011" y="22269"/>
                  <a:pt x="164124" y="22472"/>
                </a:cubicBezTo>
                <a:lnTo>
                  <a:pt x="163581" y="22767"/>
                </a:lnTo>
                <a:cubicBezTo>
                  <a:pt x="163490" y="22563"/>
                  <a:pt x="163377" y="22359"/>
                  <a:pt x="163286" y="22155"/>
                </a:cubicBezTo>
                <a:lnTo>
                  <a:pt x="163830" y="21861"/>
                </a:lnTo>
                <a:close/>
                <a:moveTo>
                  <a:pt x="218130" y="21906"/>
                </a:moveTo>
                <a:lnTo>
                  <a:pt x="218402" y="22472"/>
                </a:lnTo>
                <a:lnTo>
                  <a:pt x="217858" y="22767"/>
                </a:lnTo>
                <a:lnTo>
                  <a:pt x="217564" y="22201"/>
                </a:lnTo>
                <a:lnTo>
                  <a:pt x="218130" y="21906"/>
                </a:lnTo>
                <a:close/>
                <a:moveTo>
                  <a:pt x="237748" y="21861"/>
                </a:moveTo>
                <a:cubicBezTo>
                  <a:pt x="237839" y="22042"/>
                  <a:pt x="237929" y="22246"/>
                  <a:pt x="238020" y="22404"/>
                </a:cubicBezTo>
                <a:lnTo>
                  <a:pt x="237431" y="22767"/>
                </a:lnTo>
                <a:lnTo>
                  <a:pt x="237159" y="22155"/>
                </a:lnTo>
                <a:cubicBezTo>
                  <a:pt x="237318" y="22087"/>
                  <a:pt x="237544" y="21974"/>
                  <a:pt x="237748" y="21861"/>
                </a:cubicBezTo>
                <a:close/>
                <a:moveTo>
                  <a:pt x="50789" y="21974"/>
                </a:moveTo>
                <a:cubicBezTo>
                  <a:pt x="50880" y="22155"/>
                  <a:pt x="50971" y="22337"/>
                  <a:pt x="51084" y="22518"/>
                </a:cubicBezTo>
                <a:lnTo>
                  <a:pt x="50472" y="22790"/>
                </a:lnTo>
                <a:lnTo>
                  <a:pt x="50200" y="22269"/>
                </a:lnTo>
                <a:lnTo>
                  <a:pt x="50789" y="21974"/>
                </a:lnTo>
                <a:close/>
                <a:moveTo>
                  <a:pt x="178917" y="21974"/>
                </a:moveTo>
                <a:cubicBezTo>
                  <a:pt x="179030" y="22155"/>
                  <a:pt x="179121" y="22337"/>
                  <a:pt x="179212" y="22495"/>
                </a:cubicBezTo>
                <a:lnTo>
                  <a:pt x="178600" y="22790"/>
                </a:lnTo>
                <a:lnTo>
                  <a:pt x="178328" y="22269"/>
                </a:lnTo>
                <a:lnTo>
                  <a:pt x="178917" y="21974"/>
                </a:lnTo>
                <a:close/>
                <a:moveTo>
                  <a:pt x="16107" y="21929"/>
                </a:moveTo>
                <a:lnTo>
                  <a:pt x="16402" y="22518"/>
                </a:lnTo>
                <a:lnTo>
                  <a:pt x="15813" y="22812"/>
                </a:lnTo>
                <a:lnTo>
                  <a:pt x="15518" y="22223"/>
                </a:lnTo>
                <a:lnTo>
                  <a:pt x="16107" y="21929"/>
                </a:lnTo>
                <a:close/>
                <a:moveTo>
                  <a:pt x="70362" y="21929"/>
                </a:moveTo>
                <a:lnTo>
                  <a:pt x="70634" y="22518"/>
                </a:lnTo>
                <a:lnTo>
                  <a:pt x="70113" y="22812"/>
                </a:lnTo>
                <a:cubicBezTo>
                  <a:pt x="69977" y="22586"/>
                  <a:pt x="69841" y="22382"/>
                  <a:pt x="69728" y="22223"/>
                </a:cubicBezTo>
                <a:lnTo>
                  <a:pt x="70362" y="21929"/>
                </a:lnTo>
                <a:close/>
                <a:moveTo>
                  <a:pt x="124662" y="21974"/>
                </a:moveTo>
                <a:lnTo>
                  <a:pt x="124934" y="22540"/>
                </a:lnTo>
                <a:lnTo>
                  <a:pt x="124368" y="22812"/>
                </a:lnTo>
                <a:lnTo>
                  <a:pt x="124096" y="22269"/>
                </a:lnTo>
                <a:lnTo>
                  <a:pt x="124662" y="21974"/>
                </a:lnTo>
                <a:close/>
                <a:moveTo>
                  <a:pt x="198490" y="21929"/>
                </a:moveTo>
                <a:lnTo>
                  <a:pt x="198784" y="22540"/>
                </a:lnTo>
                <a:lnTo>
                  <a:pt x="198240" y="22812"/>
                </a:lnTo>
                <a:cubicBezTo>
                  <a:pt x="198150" y="22631"/>
                  <a:pt x="198037" y="22404"/>
                  <a:pt x="197946" y="22223"/>
                </a:cubicBezTo>
                <a:lnTo>
                  <a:pt x="198490" y="21929"/>
                </a:lnTo>
                <a:close/>
                <a:moveTo>
                  <a:pt x="233172" y="21974"/>
                </a:moveTo>
                <a:lnTo>
                  <a:pt x="233466" y="22540"/>
                </a:lnTo>
                <a:lnTo>
                  <a:pt x="232900" y="22812"/>
                </a:lnTo>
                <a:lnTo>
                  <a:pt x="232606" y="22269"/>
                </a:lnTo>
                <a:lnTo>
                  <a:pt x="233172" y="21974"/>
                </a:lnTo>
                <a:close/>
                <a:moveTo>
                  <a:pt x="252781" y="21956"/>
                </a:moveTo>
                <a:cubicBezTo>
                  <a:pt x="252869" y="22132"/>
                  <a:pt x="252977" y="22346"/>
                  <a:pt x="253084" y="22540"/>
                </a:cubicBezTo>
                <a:lnTo>
                  <a:pt x="252541" y="22835"/>
                </a:lnTo>
                <a:lnTo>
                  <a:pt x="252178" y="22223"/>
                </a:lnTo>
                <a:lnTo>
                  <a:pt x="252781" y="21956"/>
                </a:lnTo>
                <a:close/>
                <a:moveTo>
                  <a:pt x="272408" y="21929"/>
                </a:moveTo>
                <a:lnTo>
                  <a:pt x="272702" y="22472"/>
                </a:lnTo>
                <a:lnTo>
                  <a:pt x="272113" y="22835"/>
                </a:lnTo>
                <a:cubicBezTo>
                  <a:pt x="272023" y="22654"/>
                  <a:pt x="271932" y="22427"/>
                  <a:pt x="271819" y="22223"/>
                </a:cubicBezTo>
                <a:lnTo>
                  <a:pt x="272408" y="21929"/>
                </a:lnTo>
                <a:close/>
                <a:moveTo>
                  <a:pt x="85449" y="22019"/>
                </a:moveTo>
                <a:lnTo>
                  <a:pt x="85721" y="22563"/>
                </a:lnTo>
                <a:lnTo>
                  <a:pt x="85109" y="22858"/>
                </a:lnTo>
                <a:lnTo>
                  <a:pt x="84838" y="22314"/>
                </a:lnTo>
                <a:lnTo>
                  <a:pt x="85449" y="22019"/>
                </a:lnTo>
                <a:close/>
                <a:moveTo>
                  <a:pt x="104976" y="21974"/>
                </a:moveTo>
                <a:lnTo>
                  <a:pt x="105294" y="22586"/>
                </a:lnTo>
                <a:lnTo>
                  <a:pt x="104750" y="22858"/>
                </a:lnTo>
                <a:lnTo>
                  <a:pt x="104455" y="22269"/>
                </a:lnTo>
                <a:lnTo>
                  <a:pt x="104976" y="21974"/>
                </a:lnTo>
                <a:close/>
                <a:moveTo>
                  <a:pt x="159322" y="21997"/>
                </a:moveTo>
                <a:lnTo>
                  <a:pt x="159594" y="22563"/>
                </a:lnTo>
                <a:cubicBezTo>
                  <a:pt x="159435" y="22654"/>
                  <a:pt x="159231" y="22767"/>
                  <a:pt x="159027" y="22858"/>
                </a:cubicBezTo>
                <a:lnTo>
                  <a:pt x="158756" y="22314"/>
                </a:lnTo>
                <a:lnTo>
                  <a:pt x="159322" y="21997"/>
                </a:lnTo>
                <a:close/>
                <a:moveTo>
                  <a:pt x="31149" y="22019"/>
                </a:moveTo>
                <a:lnTo>
                  <a:pt x="31443" y="22563"/>
                </a:lnTo>
                <a:lnTo>
                  <a:pt x="30900" y="22880"/>
                </a:lnTo>
                <a:lnTo>
                  <a:pt x="30605" y="22314"/>
                </a:lnTo>
                <a:lnTo>
                  <a:pt x="31149" y="22019"/>
                </a:lnTo>
                <a:close/>
                <a:moveTo>
                  <a:pt x="213599" y="22042"/>
                </a:moveTo>
                <a:lnTo>
                  <a:pt x="213871" y="22586"/>
                </a:lnTo>
                <a:lnTo>
                  <a:pt x="213282" y="22880"/>
                </a:lnTo>
                <a:lnTo>
                  <a:pt x="212988" y="22337"/>
                </a:lnTo>
                <a:lnTo>
                  <a:pt x="213599" y="22042"/>
                </a:lnTo>
                <a:close/>
                <a:moveTo>
                  <a:pt x="267809" y="22019"/>
                </a:moveTo>
                <a:lnTo>
                  <a:pt x="268104" y="22586"/>
                </a:lnTo>
                <a:lnTo>
                  <a:pt x="267537" y="22880"/>
                </a:lnTo>
                <a:cubicBezTo>
                  <a:pt x="267447" y="22699"/>
                  <a:pt x="267356" y="22495"/>
                  <a:pt x="267243" y="22314"/>
                </a:cubicBezTo>
                <a:lnTo>
                  <a:pt x="267809" y="22019"/>
                </a:lnTo>
                <a:close/>
                <a:moveTo>
                  <a:pt x="11531" y="22042"/>
                </a:moveTo>
                <a:lnTo>
                  <a:pt x="11826" y="22631"/>
                </a:lnTo>
                <a:lnTo>
                  <a:pt x="11282" y="22903"/>
                </a:lnTo>
                <a:lnTo>
                  <a:pt x="10919" y="22314"/>
                </a:lnTo>
                <a:lnTo>
                  <a:pt x="11531" y="22042"/>
                </a:lnTo>
                <a:close/>
                <a:moveTo>
                  <a:pt x="120132" y="22087"/>
                </a:moveTo>
                <a:cubicBezTo>
                  <a:pt x="120199" y="22269"/>
                  <a:pt x="120313" y="22450"/>
                  <a:pt x="120403" y="22631"/>
                </a:cubicBezTo>
                <a:lnTo>
                  <a:pt x="119792" y="22903"/>
                </a:lnTo>
                <a:lnTo>
                  <a:pt x="119520" y="22382"/>
                </a:lnTo>
                <a:lnTo>
                  <a:pt x="120132" y="22087"/>
                </a:lnTo>
                <a:close/>
                <a:moveTo>
                  <a:pt x="139659" y="22019"/>
                </a:moveTo>
                <a:lnTo>
                  <a:pt x="139953" y="22631"/>
                </a:lnTo>
                <a:lnTo>
                  <a:pt x="139410" y="22903"/>
                </a:lnTo>
                <a:cubicBezTo>
                  <a:pt x="139319" y="22722"/>
                  <a:pt x="139228" y="22495"/>
                  <a:pt x="139115" y="22314"/>
                </a:cubicBezTo>
                <a:lnTo>
                  <a:pt x="139659" y="22019"/>
                </a:lnTo>
                <a:close/>
                <a:moveTo>
                  <a:pt x="248237" y="22087"/>
                </a:moveTo>
                <a:lnTo>
                  <a:pt x="248531" y="22631"/>
                </a:lnTo>
                <a:lnTo>
                  <a:pt x="247919" y="22903"/>
                </a:lnTo>
                <a:lnTo>
                  <a:pt x="247648" y="22382"/>
                </a:lnTo>
                <a:lnTo>
                  <a:pt x="248237" y="22087"/>
                </a:lnTo>
                <a:close/>
                <a:moveTo>
                  <a:pt x="193959" y="22042"/>
                </a:moveTo>
                <a:cubicBezTo>
                  <a:pt x="194050" y="22201"/>
                  <a:pt x="194163" y="22427"/>
                  <a:pt x="194253" y="22608"/>
                </a:cubicBezTo>
                <a:lnTo>
                  <a:pt x="193732" y="22926"/>
                </a:lnTo>
                <a:cubicBezTo>
                  <a:pt x="193597" y="22722"/>
                  <a:pt x="193461" y="22495"/>
                  <a:pt x="193347" y="22314"/>
                </a:cubicBezTo>
                <a:lnTo>
                  <a:pt x="193959" y="22042"/>
                </a:lnTo>
                <a:close/>
                <a:moveTo>
                  <a:pt x="65809" y="22110"/>
                </a:moveTo>
                <a:lnTo>
                  <a:pt x="66103" y="22676"/>
                </a:lnTo>
                <a:lnTo>
                  <a:pt x="65537" y="22948"/>
                </a:lnTo>
                <a:lnTo>
                  <a:pt x="65265" y="22382"/>
                </a:lnTo>
                <a:lnTo>
                  <a:pt x="65809" y="22110"/>
                </a:lnTo>
                <a:close/>
                <a:moveTo>
                  <a:pt x="154746" y="22133"/>
                </a:moveTo>
                <a:lnTo>
                  <a:pt x="155040" y="22676"/>
                </a:lnTo>
                <a:lnTo>
                  <a:pt x="154451" y="22948"/>
                </a:lnTo>
                <a:lnTo>
                  <a:pt x="154157" y="22427"/>
                </a:lnTo>
                <a:lnTo>
                  <a:pt x="154746" y="22133"/>
                </a:lnTo>
                <a:close/>
                <a:moveTo>
                  <a:pt x="174318" y="22087"/>
                </a:moveTo>
                <a:lnTo>
                  <a:pt x="174613" y="22631"/>
                </a:lnTo>
                <a:lnTo>
                  <a:pt x="174069" y="22948"/>
                </a:lnTo>
                <a:lnTo>
                  <a:pt x="173775" y="22382"/>
                </a:lnTo>
                <a:lnTo>
                  <a:pt x="174318" y="22087"/>
                </a:lnTo>
                <a:close/>
                <a:moveTo>
                  <a:pt x="46191" y="22087"/>
                </a:moveTo>
                <a:lnTo>
                  <a:pt x="46485" y="22676"/>
                </a:lnTo>
                <a:lnTo>
                  <a:pt x="45942" y="22971"/>
                </a:lnTo>
                <a:lnTo>
                  <a:pt x="45647" y="22359"/>
                </a:lnTo>
                <a:lnTo>
                  <a:pt x="46191" y="22087"/>
                </a:lnTo>
                <a:close/>
                <a:moveTo>
                  <a:pt x="228619" y="22065"/>
                </a:moveTo>
                <a:cubicBezTo>
                  <a:pt x="228687" y="22246"/>
                  <a:pt x="228800" y="22472"/>
                  <a:pt x="228891" y="22676"/>
                </a:cubicBezTo>
                <a:lnTo>
                  <a:pt x="228347" y="22971"/>
                </a:lnTo>
                <a:lnTo>
                  <a:pt x="228075" y="22359"/>
                </a:lnTo>
                <a:lnTo>
                  <a:pt x="228619" y="22065"/>
                </a:lnTo>
                <a:close/>
                <a:moveTo>
                  <a:pt x="26596" y="22133"/>
                </a:moveTo>
                <a:lnTo>
                  <a:pt x="26867" y="22699"/>
                </a:lnTo>
                <a:lnTo>
                  <a:pt x="26301" y="22993"/>
                </a:lnTo>
                <a:lnTo>
                  <a:pt x="26029" y="22427"/>
                </a:lnTo>
                <a:lnTo>
                  <a:pt x="26596" y="22133"/>
                </a:lnTo>
                <a:close/>
                <a:moveTo>
                  <a:pt x="100491" y="22155"/>
                </a:moveTo>
                <a:lnTo>
                  <a:pt x="100786" y="22699"/>
                </a:lnTo>
                <a:lnTo>
                  <a:pt x="100219" y="22993"/>
                </a:lnTo>
                <a:lnTo>
                  <a:pt x="99925" y="22427"/>
                </a:lnTo>
                <a:lnTo>
                  <a:pt x="100491" y="22155"/>
                </a:lnTo>
                <a:close/>
                <a:moveTo>
                  <a:pt x="209001" y="22155"/>
                </a:moveTo>
                <a:lnTo>
                  <a:pt x="209295" y="22699"/>
                </a:lnTo>
                <a:lnTo>
                  <a:pt x="208729" y="22993"/>
                </a:lnTo>
                <a:lnTo>
                  <a:pt x="208434" y="22427"/>
                </a:lnTo>
                <a:cubicBezTo>
                  <a:pt x="208638" y="22314"/>
                  <a:pt x="208820" y="22223"/>
                  <a:pt x="209001" y="22155"/>
                </a:cubicBezTo>
                <a:close/>
                <a:moveTo>
                  <a:pt x="7000" y="22201"/>
                </a:moveTo>
                <a:lnTo>
                  <a:pt x="7295" y="22722"/>
                </a:lnTo>
                <a:lnTo>
                  <a:pt x="6683" y="23016"/>
                </a:lnTo>
                <a:lnTo>
                  <a:pt x="6411" y="22472"/>
                </a:lnTo>
                <a:lnTo>
                  <a:pt x="7000" y="22201"/>
                </a:lnTo>
                <a:close/>
                <a:moveTo>
                  <a:pt x="80851" y="22133"/>
                </a:moveTo>
                <a:lnTo>
                  <a:pt x="81145" y="22722"/>
                </a:lnTo>
                <a:lnTo>
                  <a:pt x="80601" y="23016"/>
                </a:lnTo>
                <a:cubicBezTo>
                  <a:pt x="80511" y="22835"/>
                  <a:pt x="80397" y="22608"/>
                  <a:pt x="80307" y="22404"/>
                </a:cubicBezTo>
                <a:lnTo>
                  <a:pt x="80851" y="22133"/>
                </a:lnTo>
                <a:close/>
                <a:moveTo>
                  <a:pt x="135151" y="22133"/>
                </a:moveTo>
                <a:cubicBezTo>
                  <a:pt x="135219" y="22314"/>
                  <a:pt x="135332" y="22540"/>
                  <a:pt x="135423" y="22722"/>
                </a:cubicBezTo>
                <a:lnTo>
                  <a:pt x="134902" y="23016"/>
                </a:lnTo>
                <a:lnTo>
                  <a:pt x="134516" y="22427"/>
                </a:lnTo>
                <a:lnTo>
                  <a:pt x="135151" y="22133"/>
                </a:lnTo>
                <a:close/>
                <a:moveTo>
                  <a:pt x="189428" y="22178"/>
                </a:moveTo>
                <a:lnTo>
                  <a:pt x="189700" y="22722"/>
                </a:lnTo>
                <a:lnTo>
                  <a:pt x="189111" y="23016"/>
                </a:lnTo>
                <a:cubicBezTo>
                  <a:pt x="189021" y="22835"/>
                  <a:pt x="188907" y="22654"/>
                  <a:pt x="188817" y="22472"/>
                </a:cubicBezTo>
                <a:lnTo>
                  <a:pt x="189428" y="22178"/>
                </a:lnTo>
                <a:close/>
                <a:moveTo>
                  <a:pt x="263256" y="22133"/>
                </a:moveTo>
                <a:cubicBezTo>
                  <a:pt x="263346" y="22337"/>
                  <a:pt x="263460" y="22540"/>
                  <a:pt x="263550" y="22744"/>
                </a:cubicBezTo>
                <a:cubicBezTo>
                  <a:pt x="263392" y="22812"/>
                  <a:pt x="263188" y="22926"/>
                  <a:pt x="263007" y="23016"/>
                </a:cubicBezTo>
                <a:lnTo>
                  <a:pt x="262735" y="22404"/>
                </a:lnTo>
                <a:lnTo>
                  <a:pt x="263256" y="22133"/>
                </a:lnTo>
                <a:close/>
                <a:moveTo>
                  <a:pt x="41660" y="22223"/>
                </a:moveTo>
                <a:lnTo>
                  <a:pt x="41955" y="22767"/>
                </a:lnTo>
                <a:lnTo>
                  <a:pt x="41343" y="23039"/>
                </a:lnTo>
                <a:lnTo>
                  <a:pt x="41071" y="22518"/>
                </a:lnTo>
                <a:lnTo>
                  <a:pt x="41660" y="22223"/>
                </a:lnTo>
                <a:close/>
                <a:moveTo>
                  <a:pt x="61255" y="22178"/>
                </a:moveTo>
                <a:cubicBezTo>
                  <a:pt x="61323" y="22359"/>
                  <a:pt x="61437" y="22563"/>
                  <a:pt x="61527" y="22744"/>
                </a:cubicBezTo>
                <a:lnTo>
                  <a:pt x="60961" y="23039"/>
                </a:lnTo>
                <a:lnTo>
                  <a:pt x="60689" y="22495"/>
                </a:lnTo>
                <a:lnTo>
                  <a:pt x="61255" y="22178"/>
                </a:lnTo>
                <a:close/>
                <a:moveTo>
                  <a:pt x="115510" y="22201"/>
                </a:moveTo>
                <a:cubicBezTo>
                  <a:pt x="115601" y="22359"/>
                  <a:pt x="115714" y="22563"/>
                  <a:pt x="115805" y="22744"/>
                </a:cubicBezTo>
                <a:lnTo>
                  <a:pt x="115238" y="23039"/>
                </a:lnTo>
                <a:lnTo>
                  <a:pt x="114944" y="22472"/>
                </a:lnTo>
                <a:lnTo>
                  <a:pt x="115510" y="22201"/>
                </a:lnTo>
                <a:close/>
                <a:moveTo>
                  <a:pt x="243661" y="22178"/>
                </a:moveTo>
                <a:lnTo>
                  <a:pt x="243932" y="22744"/>
                </a:lnTo>
                <a:lnTo>
                  <a:pt x="243389" y="23039"/>
                </a:lnTo>
                <a:lnTo>
                  <a:pt x="243094" y="22495"/>
                </a:lnTo>
                <a:lnTo>
                  <a:pt x="243661" y="22178"/>
                </a:lnTo>
                <a:close/>
                <a:moveTo>
                  <a:pt x="169788" y="22178"/>
                </a:moveTo>
                <a:lnTo>
                  <a:pt x="170082" y="22790"/>
                </a:lnTo>
                <a:lnTo>
                  <a:pt x="169539" y="23061"/>
                </a:lnTo>
                <a:lnTo>
                  <a:pt x="169267" y="22472"/>
                </a:lnTo>
                <a:lnTo>
                  <a:pt x="169788" y="22178"/>
                </a:lnTo>
                <a:close/>
                <a:moveTo>
                  <a:pt x="224088" y="22246"/>
                </a:moveTo>
                <a:lnTo>
                  <a:pt x="224382" y="22790"/>
                </a:lnTo>
                <a:lnTo>
                  <a:pt x="223771" y="23061"/>
                </a:lnTo>
                <a:lnTo>
                  <a:pt x="223499" y="22518"/>
                </a:lnTo>
                <a:lnTo>
                  <a:pt x="224088" y="22246"/>
                </a:lnTo>
                <a:close/>
                <a:moveTo>
                  <a:pt x="95892" y="22246"/>
                </a:moveTo>
                <a:lnTo>
                  <a:pt x="96187" y="22790"/>
                </a:lnTo>
                <a:lnTo>
                  <a:pt x="95621" y="23084"/>
                </a:lnTo>
                <a:lnTo>
                  <a:pt x="95349" y="22518"/>
                </a:lnTo>
                <a:lnTo>
                  <a:pt x="95892" y="22246"/>
                </a:lnTo>
                <a:close/>
                <a:moveTo>
                  <a:pt x="150193" y="22223"/>
                </a:moveTo>
                <a:cubicBezTo>
                  <a:pt x="150261" y="22404"/>
                  <a:pt x="150374" y="22608"/>
                  <a:pt x="150464" y="22790"/>
                </a:cubicBezTo>
                <a:lnTo>
                  <a:pt x="149898" y="23084"/>
                </a:lnTo>
                <a:lnTo>
                  <a:pt x="149626" y="22518"/>
                </a:lnTo>
                <a:lnTo>
                  <a:pt x="150193" y="22223"/>
                </a:lnTo>
                <a:close/>
                <a:moveTo>
                  <a:pt x="278298" y="22223"/>
                </a:moveTo>
                <a:lnTo>
                  <a:pt x="278592" y="22767"/>
                </a:lnTo>
                <a:lnTo>
                  <a:pt x="278048" y="23084"/>
                </a:lnTo>
                <a:lnTo>
                  <a:pt x="277754" y="22518"/>
                </a:lnTo>
                <a:lnTo>
                  <a:pt x="278298" y="22223"/>
                </a:lnTo>
                <a:close/>
                <a:moveTo>
                  <a:pt x="22020" y="22223"/>
                </a:moveTo>
                <a:lnTo>
                  <a:pt x="22314" y="22835"/>
                </a:lnTo>
                <a:lnTo>
                  <a:pt x="21770" y="23107"/>
                </a:lnTo>
                <a:lnTo>
                  <a:pt x="21476" y="22518"/>
                </a:lnTo>
                <a:lnTo>
                  <a:pt x="22020" y="22223"/>
                </a:lnTo>
                <a:close/>
                <a:moveTo>
                  <a:pt x="56702" y="22269"/>
                </a:moveTo>
                <a:lnTo>
                  <a:pt x="56996" y="22812"/>
                </a:lnTo>
                <a:lnTo>
                  <a:pt x="56430" y="23107"/>
                </a:lnTo>
                <a:lnTo>
                  <a:pt x="56136" y="22563"/>
                </a:lnTo>
                <a:lnTo>
                  <a:pt x="56702" y="22269"/>
                </a:lnTo>
                <a:close/>
                <a:moveTo>
                  <a:pt x="76320" y="22246"/>
                </a:moveTo>
                <a:cubicBezTo>
                  <a:pt x="76410" y="22427"/>
                  <a:pt x="76524" y="22631"/>
                  <a:pt x="76592" y="22835"/>
                </a:cubicBezTo>
                <a:lnTo>
                  <a:pt x="76025" y="23107"/>
                </a:lnTo>
                <a:lnTo>
                  <a:pt x="75640" y="22518"/>
                </a:lnTo>
                <a:lnTo>
                  <a:pt x="76320" y="22246"/>
                </a:lnTo>
                <a:close/>
                <a:moveTo>
                  <a:pt x="184830" y="22269"/>
                </a:moveTo>
                <a:lnTo>
                  <a:pt x="185124" y="22835"/>
                </a:lnTo>
                <a:lnTo>
                  <a:pt x="184558" y="23107"/>
                </a:lnTo>
                <a:lnTo>
                  <a:pt x="184286" y="22563"/>
                </a:lnTo>
                <a:lnTo>
                  <a:pt x="184830" y="22269"/>
                </a:lnTo>
                <a:close/>
                <a:moveTo>
                  <a:pt x="204470" y="22223"/>
                </a:moveTo>
                <a:lnTo>
                  <a:pt x="204742" y="22835"/>
                </a:lnTo>
                <a:lnTo>
                  <a:pt x="204198" y="23107"/>
                </a:lnTo>
                <a:lnTo>
                  <a:pt x="203926" y="22518"/>
                </a:lnTo>
                <a:lnTo>
                  <a:pt x="204470" y="22223"/>
                </a:lnTo>
                <a:close/>
                <a:moveTo>
                  <a:pt x="2424" y="22269"/>
                </a:moveTo>
                <a:lnTo>
                  <a:pt x="2696" y="22835"/>
                </a:lnTo>
                <a:lnTo>
                  <a:pt x="2153" y="23129"/>
                </a:lnTo>
                <a:lnTo>
                  <a:pt x="1858" y="22563"/>
                </a:lnTo>
                <a:lnTo>
                  <a:pt x="2424" y="22269"/>
                </a:lnTo>
                <a:close/>
                <a:moveTo>
                  <a:pt x="130552" y="22269"/>
                </a:moveTo>
                <a:cubicBezTo>
                  <a:pt x="130643" y="22450"/>
                  <a:pt x="130756" y="22654"/>
                  <a:pt x="130847" y="22835"/>
                </a:cubicBezTo>
                <a:lnTo>
                  <a:pt x="130303" y="23129"/>
                </a:lnTo>
                <a:lnTo>
                  <a:pt x="130008" y="22586"/>
                </a:lnTo>
                <a:lnTo>
                  <a:pt x="130552" y="22269"/>
                </a:lnTo>
                <a:close/>
                <a:moveTo>
                  <a:pt x="239130" y="22269"/>
                </a:moveTo>
                <a:lnTo>
                  <a:pt x="239402" y="22812"/>
                </a:lnTo>
                <a:lnTo>
                  <a:pt x="238858" y="23129"/>
                </a:lnTo>
                <a:lnTo>
                  <a:pt x="238564" y="22586"/>
                </a:lnTo>
                <a:lnTo>
                  <a:pt x="239130" y="22269"/>
                </a:lnTo>
                <a:close/>
                <a:moveTo>
                  <a:pt x="258748" y="22291"/>
                </a:moveTo>
                <a:cubicBezTo>
                  <a:pt x="258838" y="22472"/>
                  <a:pt x="258929" y="22676"/>
                  <a:pt x="259042" y="22835"/>
                </a:cubicBezTo>
                <a:lnTo>
                  <a:pt x="258431" y="23129"/>
                </a:lnTo>
                <a:cubicBezTo>
                  <a:pt x="258340" y="22971"/>
                  <a:pt x="258227" y="22767"/>
                  <a:pt x="258136" y="22586"/>
                </a:cubicBezTo>
                <a:lnTo>
                  <a:pt x="258748" y="22291"/>
                </a:lnTo>
                <a:close/>
                <a:moveTo>
                  <a:pt x="91362" y="22314"/>
                </a:moveTo>
                <a:lnTo>
                  <a:pt x="91656" y="22880"/>
                </a:lnTo>
                <a:lnTo>
                  <a:pt x="91090" y="23152"/>
                </a:lnTo>
                <a:lnTo>
                  <a:pt x="90795" y="22608"/>
                </a:lnTo>
                <a:lnTo>
                  <a:pt x="91362" y="22314"/>
                </a:lnTo>
                <a:close/>
                <a:moveTo>
                  <a:pt x="110980" y="22291"/>
                </a:moveTo>
                <a:lnTo>
                  <a:pt x="111251" y="22880"/>
                </a:lnTo>
                <a:lnTo>
                  <a:pt x="110685" y="23152"/>
                </a:lnTo>
                <a:lnTo>
                  <a:pt x="110391" y="22563"/>
                </a:lnTo>
                <a:lnTo>
                  <a:pt x="110980" y="22291"/>
                </a:lnTo>
                <a:close/>
                <a:moveTo>
                  <a:pt x="165212" y="22314"/>
                </a:moveTo>
                <a:lnTo>
                  <a:pt x="165506" y="22858"/>
                </a:lnTo>
                <a:lnTo>
                  <a:pt x="164963" y="23152"/>
                </a:lnTo>
                <a:lnTo>
                  <a:pt x="164645" y="22608"/>
                </a:lnTo>
                <a:lnTo>
                  <a:pt x="165212" y="22314"/>
                </a:lnTo>
                <a:close/>
                <a:moveTo>
                  <a:pt x="273767" y="22314"/>
                </a:moveTo>
                <a:lnTo>
                  <a:pt x="274084" y="22880"/>
                </a:lnTo>
                <a:lnTo>
                  <a:pt x="273518" y="23152"/>
                </a:lnTo>
                <a:lnTo>
                  <a:pt x="273223" y="22608"/>
                </a:lnTo>
                <a:lnTo>
                  <a:pt x="273767" y="22314"/>
                </a:lnTo>
                <a:close/>
                <a:moveTo>
                  <a:pt x="37061" y="22314"/>
                </a:moveTo>
                <a:lnTo>
                  <a:pt x="37379" y="22880"/>
                </a:lnTo>
                <a:lnTo>
                  <a:pt x="36812" y="23175"/>
                </a:lnTo>
                <a:lnTo>
                  <a:pt x="36518" y="22608"/>
                </a:lnTo>
                <a:lnTo>
                  <a:pt x="37061" y="22314"/>
                </a:lnTo>
                <a:close/>
                <a:moveTo>
                  <a:pt x="219489" y="22314"/>
                </a:moveTo>
                <a:cubicBezTo>
                  <a:pt x="219580" y="22495"/>
                  <a:pt x="219693" y="22699"/>
                  <a:pt x="219784" y="22880"/>
                </a:cubicBezTo>
                <a:lnTo>
                  <a:pt x="219240" y="23175"/>
                </a:lnTo>
                <a:lnTo>
                  <a:pt x="218923" y="22608"/>
                </a:lnTo>
                <a:lnTo>
                  <a:pt x="219489" y="22314"/>
                </a:lnTo>
                <a:close/>
                <a:moveTo>
                  <a:pt x="17512" y="22382"/>
                </a:moveTo>
                <a:lnTo>
                  <a:pt x="17783" y="22926"/>
                </a:lnTo>
                <a:lnTo>
                  <a:pt x="17194" y="23197"/>
                </a:lnTo>
                <a:lnTo>
                  <a:pt x="16900" y="22676"/>
                </a:lnTo>
                <a:lnTo>
                  <a:pt x="17512" y="22382"/>
                </a:lnTo>
                <a:close/>
                <a:moveTo>
                  <a:pt x="180322" y="22382"/>
                </a:moveTo>
                <a:lnTo>
                  <a:pt x="180593" y="22926"/>
                </a:lnTo>
                <a:lnTo>
                  <a:pt x="180004" y="23197"/>
                </a:lnTo>
                <a:lnTo>
                  <a:pt x="179710" y="22654"/>
                </a:lnTo>
                <a:lnTo>
                  <a:pt x="180322" y="22382"/>
                </a:lnTo>
                <a:close/>
                <a:moveTo>
                  <a:pt x="71721" y="22382"/>
                </a:moveTo>
                <a:lnTo>
                  <a:pt x="72016" y="22926"/>
                </a:lnTo>
                <a:lnTo>
                  <a:pt x="71472" y="23220"/>
                </a:lnTo>
                <a:lnTo>
                  <a:pt x="71178" y="22676"/>
                </a:lnTo>
                <a:lnTo>
                  <a:pt x="71721" y="22382"/>
                </a:lnTo>
                <a:close/>
                <a:moveTo>
                  <a:pt x="126021" y="22359"/>
                </a:moveTo>
                <a:lnTo>
                  <a:pt x="126316" y="22926"/>
                </a:lnTo>
                <a:lnTo>
                  <a:pt x="125750" y="23220"/>
                </a:lnTo>
                <a:lnTo>
                  <a:pt x="125455" y="22654"/>
                </a:lnTo>
                <a:lnTo>
                  <a:pt x="126021" y="22359"/>
                </a:lnTo>
                <a:close/>
                <a:moveTo>
                  <a:pt x="145639" y="22337"/>
                </a:moveTo>
                <a:lnTo>
                  <a:pt x="145911" y="22926"/>
                </a:lnTo>
                <a:lnTo>
                  <a:pt x="145345" y="23220"/>
                </a:lnTo>
                <a:lnTo>
                  <a:pt x="145050" y="22631"/>
                </a:lnTo>
                <a:lnTo>
                  <a:pt x="145639" y="22337"/>
                </a:lnTo>
                <a:close/>
                <a:moveTo>
                  <a:pt x="199871" y="22382"/>
                </a:moveTo>
                <a:lnTo>
                  <a:pt x="200143" y="22926"/>
                </a:lnTo>
                <a:lnTo>
                  <a:pt x="199600" y="23220"/>
                </a:lnTo>
                <a:lnTo>
                  <a:pt x="199305" y="22654"/>
                </a:lnTo>
                <a:lnTo>
                  <a:pt x="199871" y="22382"/>
                </a:lnTo>
                <a:close/>
                <a:moveTo>
                  <a:pt x="254172" y="22359"/>
                </a:moveTo>
                <a:lnTo>
                  <a:pt x="254444" y="22926"/>
                </a:lnTo>
                <a:lnTo>
                  <a:pt x="253877" y="23220"/>
                </a:lnTo>
                <a:lnTo>
                  <a:pt x="253605" y="22654"/>
                </a:lnTo>
                <a:lnTo>
                  <a:pt x="254172" y="22359"/>
                </a:lnTo>
                <a:close/>
                <a:moveTo>
                  <a:pt x="32553" y="22427"/>
                </a:moveTo>
                <a:lnTo>
                  <a:pt x="32825" y="22971"/>
                </a:lnTo>
                <a:lnTo>
                  <a:pt x="32259" y="23265"/>
                </a:lnTo>
                <a:lnTo>
                  <a:pt x="31987" y="22722"/>
                </a:lnTo>
                <a:lnTo>
                  <a:pt x="32553" y="22427"/>
                </a:lnTo>
                <a:close/>
                <a:moveTo>
                  <a:pt x="52171" y="22382"/>
                </a:moveTo>
                <a:lnTo>
                  <a:pt x="52443" y="22971"/>
                </a:lnTo>
                <a:lnTo>
                  <a:pt x="51854" y="23265"/>
                </a:lnTo>
                <a:lnTo>
                  <a:pt x="51582" y="22676"/>
                </a:lnTo>
                <a:lnTo>
                  <a:pt x="52171" y="22382"/>
                </a:lnTo>
                <a:close/>
                <a:moveTo>
                  <a:pt x="106404" y="22404"/>
                </a:moveTo>
                <a:lnTo>
                  <a:pt x="106698" y="22971"/>
                </a:lnTo>
                <a:lnTo>
                  <a:pt x="106132" y="23265"/>
                </a:lnTo>
                <a:cubicBezTo>
                  <a:pt x="106041" y="23107"/>
                  <a:pt x="105928" y="22903"/>
                  <a:pt x="105837" y="22722"/>
                </a:cubicBezTo>
                <a:lnTo>
                  <a:pt x="106404" y="22404"/>
                </a:lnTo>
                <a:close/>
                <a:moveTo>
                  <a:pt x="160681" y="22427"/>
                </a:moveTo>
                <a:lnTo>
                  <a:pt x="160976" y="22971"/>
                </a:lnTo>
                <a:lnTo>
                  <a:pt x="160409" y="23265"/>
                </a:lnTo>
                <a:lnTo>
                  <a:pt x="160137" y="22722"/>
                </a:lnTo>
                <a:lnTo>
                  <a:pt x="160681" y="22427"/>
                </a:lnTo>
                <a:close/>
                <a:moveTo>
                  <a:pt x="214959" y="22450"/>
                </a:moveTo>
                <a:cubicBezTo>
                  <a:pt x="215049" y="22608"/>
                  <a:pt x="215163" y="22812"/>
                  <a:pt x="215253" y="22993"/>
                </a:cubicBezTo>
                <a:lnTo>
                  <a:pt x="214642" y="23265"/>
                </a:lnTo>
                <a:lnTo>
                  <a:pt x="214370" y="22722"/>
                </a:lnTo>
                <a:lnTo>
                  <a:pt x="214959" y="22450"/>
                </a:lnTo>
                <a:close/>
                <a:moveTo>
                  <a:pt x="234531" y="22382"/>
                </a:moveTo>
                <a:lnTo>
                  <a:pt x="234826" y="22993"/>
                </a:lnTo>
                <a:lnTo>
                  <a:pt x="234282" y="23265"/>
                </a:lnTo>
                <a:lnTo>
                  <a:pt x="234010" y="22676"/>
                </a:lnTo>
                <a:lnTo>
                  <a:pt x="234531" y="22382"/>
                </a:lnTo>
                <a:close/>
                <a:moveTo>
                  <a:pt x="67191" y="22472"/>
                </a:moveTo>
                <a:lnTo>
                  <a:pt x="67485" y="23016"/>
                </a:lnTo>
                <a:lnTo>
                  <a:pt x="66941" y="23311"/>
                </a:lnTo>
                <a:lnTo>
                  <a:pt x="66647" y="22744"/>
                </a:lnTo>
                <a:lnTo>
                  <a:pt x="67191" y="22472"/>
                </a:lnTo>
                <a:close/>
                <a:moveTo>
                  <a:pt x="86808" y="22450"/>
                </a:moveTo>
                <a:lnTo>
                  <a:pt x="87103" y="23039"/>
                </a:lnTo>
                <a:lnTo>
                  <a:pt x="86514" y="23311"/>
                </a:lnTo>
                <a:lnTo>
                  <a:pt x="86219" y="22722"/>
                </a:lnTo>
                <a:lnTo>
                  <a:pt x="86808" y="22450"/>
                </a:lnTo>
                <a:close/>
                <a:moveTo>
                  <a:pt x="195318" y="22472"/>
                </a:moveTo>
                <a:lnTo>
                  <a:pt x="195635" y="23016"/>
                </a:lnTo>
                <a:lnTo>
                  <a:pt x="195069" y="23311"/>
                </a:lnTo>
                <a:lnTo>
                  <a:pt x="194774" y="22767"/>
                </a:lnTo>
                <a:lnTo>
                  <a:pt x="195318" y="22472"/>
                </a:lnTo>
                <a:close/>
                <a:moveTo>
                  <a:pt x="249618" y="22495"/>
                </a:moveTo>
                <a:lnTo>
                  <a:pt x="249913" y="23016"/>
                </a:lnTo>
                <a:lnTo>
                  <a:pt x="249301" y="23311"/>
                </a:lnTo>
                <a:lnTo>
                  <a:pt x="249029" y="22767"/>
                </a:lnTo>
                <a:lnTo>
                  <a:pt x="249618" y="22495"/>
                </a:lnTo>
                <a:close/>
                <a:moveTo>
                  <a:pt x="12936" y="22495"/>
                </a:moveTo>
                <a:lnTo>
                  <a:pt x="13207" y="23039"/>
                </a:lnTo>
                <a:lnTo>
                  <a:pt x="12641" y="23333"/>
                </a:lnTo>
                <a:lnTo>
                  <a:pt x="12369" y="22767"/>
                </a:lnTo>
                <a:lnTo>
                  <a:pt x="12936" y="22495"/>
                </a:lnTo>
                <a:close/>
                <a:moveTo>
                  <a:pt x="141063" y="22495"/>
                </a:moveTo>
                <a:lnTo>
                  <a:pt x="141358" y="23039"/>
                </a:lnTo>
                <a:lnTo>
                  <a:pt x="140791" y="23333"/>
                </a:lnTo>
                <a:lnTo>
                  <a:pt x="140497" y="22767"/>
                </a:lnTo>
                <a:lnTo>
                  <a:pt x="141063" y="22495"/>
                </a:lnTo>
                <a:close/>
                <a:moveTo>
                  <a:pt x="269168" y="22427"/>
                </a:moveTo>
                <a:cubicBezTo>
                  <a:pt x="269259" y="22631"/>
                  <a:pt x="269372" y="22858"/>
                  <a:pt x="269463" y="23039"/>
                </a:cubicBezTo>
                <a:cubicBezTo>
                  <a:pt x="269304" y="23129"/>
                  <a:pt x="269100" y="23220"/>
                  <a:pt x="268919" y="23333"/>
                </a:cubicBezTo>
                <a:lnTo>
                  <a:pt x="268647" y="22722"/>
                </a:lnTo>
                <a:lnTo>
                  <a:pt x="269168" y="22427"/>
                </a:lnTo>
                <a:close/>
                <a:moveTo>
                  <a:pt x="121468" y="22472"/>
                </a:moveTo>
                <a:lnTo>
                  <a:pt x="121853" y="23061"/>
                </a:lnTo>
                <a:lnTo>
                  <a:pt x="121174" y="23356"/>
                </a:lnTo>
                <a:cubicBezTo>
                  <a:pt x="121083" y="23175"/>
                  <a:pt x="120970" y="22971"/>
                  <a:pt x="120879" y="22767"/>
                </a:cubicBezTo>
                <a:lnTo>
                  <a:pt x="121468" y="22472"/>
                </a:lnTo>
                <a:close/>
                <a:moveTo>
                  <a:pt x="47573" y="22540"/>
                </a:moveTo>
                <a:lnTo>
                  <a:pt x="47867" y="23084"/>
                </a:lnTo>
                <a:lnTo>
                  <a:pt x="47301" y="23379"/>
                </a:lnTo>
                <a:lnTo>
                  <a:pt x="47006" y="22812"/>
                </a:lnTo>
                <a:lnTo>
                  <a:pt x="47573" y="22540"/>
                </a:lnTo>
                <a:close/>
                <a:moveTo>
                  <a:pt x="101850" y="22540"/>
                </a:moveTo>
                <a:cubicBezTo>
                  <a:pt x="101941" y="22699"/>
                  <a:pt x="102054" y="22903"/>
                  <a:pt x="102145" y="23084"/>
                </a:cubicBezTo>
                <a:lnTo>
                  <a:pt x="101578" y="23379"/>
                </a:lnTo>
                <a:lnTo>
                  <a:pt x="101284" y="22812"/>
                </a:lnTo>
                <a:lnTo>
                  <a:pt x="101850" y="22540"/>
                </a:lnTo>
                <a:close/>
                <a:moveTo>
                  <a:pt x="156150" y="22540"/>
                </a:moveTo>
                <a:lnTo>
                  <a:pt x="156422" y="23084"/>
                </a:lnTo>
                <a:lnTo>
                  <a:pt x="155833" y="23379"/>
                </a:lnTo>
                <a:lnTo>
                  <a:pt x="155539" y="22835"/>
                </a:lnTo>
                <a:lnTo>
                  <a:pt x="156150" y="22540"/>
                </a:lnTo>
                <a:close/>
                <a:moveTo>
                  <a:pt x="175700" y="22495"/>
                </a:moveTo>
                <a:lnTo>
                  <a:pt x="175995" y="23084"/>
                </a:lnTo>
                <a:lnTo>
                  <a:pt x="175474" y="23379"/>
                </a:lnTo>
                <a:lnTo>
                  <a:pt x="175157" y="22767"/>
                </a:lnTo>
                <a:lnTo>
                  <a:pt x="175700" y="22495"/>
                </a:lnTo>
                <a:close/>
                <a:moveTo>
                  <a:pt x="230001" y="22540"/>
                </a:moveTo>
                <a:cubicBezTo>
                  <a:pt x="230091" y="22722"/>
                  <a:pt x="230182" y="22903"/>
                  <a:pt x="230295" y="23107"/>
                </a:cubicBezTo>
                <a:lnTo>
                  <a:pt x="229729" y="23379"/>
                </a:lnTo>
                <a:lnTo>
                  <a:pt x="229434" y="22812"/>
                </a:lnTo>
                <a:lnTo>
                  <a:pt x="230001" y="22540"/>
                </a:lnTo>
                <a:close/>
                <a:moveTo>
                  <a:pt x="264660" y="22540"/>
                </a:moveTo>
                <a:cubicBezTo>
                  <a:pt x="264751" y="22722"/>
                  <a:pt x="264864" y="22926"/>
                  <a:pt x="264955" y="23107"/>
                </a:cubicBezTo>
                <a:lnTo>
                  <a:pt x="264411" y="23401"/>
                </a:lnTo>
                <a:lnTo>
                  <a:pt x="264094" y="22880"/>
                </a:lnTo>
                <a:lnTo>
                  <a:pt x="264660" y="22540"/>
                </a:lnTo>
                <a:close/>
                <a:moveTo>
                  <a:pt x="28000" y="22450"/>
                </a:moveTo>
                <a:lnTo>
                  <a:pt x="28249" y="23129"/>
                </a:lnTo>
                <a:lnTo>
                  <a:pt x="27683" y="23424"/>
                </a:lnTo>
                <a:lnTo>
                  <a:pt x="27411" y="22835"/>
                </a:lnTo>
                <a:lnTo>
                  <a:pt x="28000" y="22450"/>
                </a:lnTo>
                <a:close/>
                <a:moveTo>
                  <a:pt x="82255" y="22563"/>
                </a:moveTo>
                <a:lnTo>
                  <a:pt x="82527" y="23129"/>
                </a:lnTo>
                <a:lnTo>
                  <a:pt x="81961" y="23424"/>
                </a:lnTo>
                <a:lnTo>
                  <a:pt x="81689" y="22880"/>
                </a:lnTo>
                <a:lnTo>
                  <a:pt x="82255" y="22563"/>
                </a:lnTo>
                <a:close/>
                <a:moveTo>
                  <a:pt x="190810" y="22586"/>
                </a:moveTo>
                <a:cubicBezTo>
                  <a:pt x="190901" y="22767"/>
                  <a:pt x="190991" y="22971"/>
                  <a:pt x="191082" y="23129"/>
                </a:cubicBezTo>
                <a:lnTo>
                  <a:pt x="190493" y="23424"/>
                </a:lnTo>
                <a:lnTo>
                  <a:pt x="190198" y="22880"/>
                </a:lnTo>
                <a:lnTo>
                  <a:pt x="190810" y="22586"/>
                </a:lnTo>
                <a:close/>
                <a:moveTo>
                  <a:pt x="136510" y="22586"/>
                </a:moveTo>
                <a:cubicBezTo>
                  <a:pt x="136601" y="22767"/>
                  <a:pt x="136714" y="22971"/>
                  <a:pt x="136804" y="23129"/>
                </a:cubicBezTo>
                <a:lnTo>
                  <a:pt x="136261" y="23447"/>
                </a:lnTo>
                <a:lnTo>
                  <a:pt x="135966" y="22880"/>
                </a:lnTo>
                <a:lnTo>
                  <a:pt x="136510" y="22586"/>
                </a:lnTo>
                <a:close/>
                <a:moveTo>
                  <a:pt x="171192" y="22608"/>
                </a:moveTo>
                <a:cubicBezTo>
                  <a:pt x="171260" y="22767"/>
                  <a:pt x="171374" y="22971"/>
                  <a:pt x="171464" y="23152"/>
                </a:cubicBezTo>
                <a:lnTo>
                  <a:pt x="170898" y="23447"/>
                </a:lnTo>
                <a:lnTo>
                  <a:pt x="170626" y="22880"/>
                </a:lnTo>
                <a:lnTo>
                  <a:pt x="171192" y="22608"/>
                </a:lnTo>
                <a:close/>
                <a:moveTo>
                  <a:pt x="210383" y="22540"/>
                </a:moveTo>
                <a:cubicBezTo>
                  <a:pt x="210451" y="22744"/>
                  <a:pt x="210564" y="22971"/>
                  <a:pt x="210655" y="23152"/>
                </a:cubicBezTo>
                <a:lnTo>
                  <a:pt x="210111" y="23447"/>
                </a:lnTo>
                <a:lnTo>
                  <a:pt x="209839" y="22835"/>
                </a:lnTo>
                <a:lnTo>
                  <a:pt x="210383" y="22540"/>
                </a:lnTo>
                <a:close/>
                <a:moveTo>
                  <a:pt x="245020" y="22586"/>
                </a:moveTo>
                <a:lnTo>
                  <a:pt x="245382" y="23175"/>
                </a:lnTo>
                <a:lnTo>
                  <a:pt x="244771" y="23447"/>
                </a:lnTo>
                <a:cubicBezTo>
                  <a:pt x="244680" y="23288"/>
                  <a:pt x="244567" y="23061"/>
                  <a:pt x="244476" y="22880"/>
                </a:cubicBezTo>
                <a:lnTo>
                  <a:pt x="245020" y="22586"/>
                </a:lnTo>
                <a:close/>
                <a:moveTo>
                  <a:pt x="279702" y="22608"/>
                </a:moveTo>
                <a:lnTo>
                  <a:pt x="279679" y="22631"/>
                </a:lnTo>
                <a:cubicBezTo>
                  <a:pt x="279793" y="22812"/>
                  <a:pt x="279883" y="23016"/>
                  <a:pt x="279997" y="23175"/>
                </a:cubicBezTo>
                <a:lnTo>
                  <a:pt x="279430" y="23447"/>
                </a:lnTo>
                <a:lnTo>
                  <a:pt x="279136" y="22880"/>
                </a:lnTo>
                <a:lnTo>
                  <a:pt x="279702" y="22608"/>
                </a:lnTo>
                <a:close/>
                <a:moveTo>
                  <a:pt x="97320" y="22563"/>
                </a:moveTo>
                <a:lnTo>
                  <a:pt x="97591" y="23175"/>
                </a:lnTo>
                <a:lnTo>
                  <a:pt x="97002" y="23469"/>
                </a:lnTo>
                <a:lnTo>
                  <a:pt x="96731" y="22926"/>
                </a:lnTo>
                <a:lnTo>
                  <a:pt x="97320" y="22563"/>
                </a:lnTo>
                <a:close/>
                <a:moveTo>
                  <a:pt x="116892" y="22586"/>
                </a:moveTo>
                <a:cubicBezTo>
                  <a:pt x="116983" y="22767"/>
                  <a:pt x="117073" y="22993"/>
                  <a:pt x="117187" y="23175"/>
                </a:cubicBezTo>
                <a:lnTo>
                  <a:pt x="116643" y="23469"/>
                </a:lnTo>
                <a:cubicBezTo>
                  <a:pt x="116552" y="23288"/>
                  <a:pt x="116462" y="23061"/>
                  <a:pt x="116348" y="22880"/>
                </a:cubicBezTo>
                <a:lnTo>
                  <a:pt x="116892" y="22586"/>
                </a:lnTo>
                <a:close/>
                <a:moveTo>
                  <a:pt x="225470" y="22654"/>
                </a:moveTo>
                <a:cubicBezTo>
                  <a:pt x="225560" y="22812"/>
                  <a:pt x="225651" y="23016"/>
                  <a:pt x="225742" y="23175"/>
                </a:cubicBezTo>
                <a:lnTo>
                  <a:pt x="225153" y="23469"/>
                </a:lnTo>
                <a:lnTo>
                  <a:pt x="224858" y="22926"/>
                </a:lnTo>
                <a:lnTo>
                  <a:pt x="225470" y="22654"/>
                </a:lnTo>
                <a:close/>
                <a:moveTo>
                  <a:pt x="8382" y="22586"/>
                </a:moveTo>
                <a:lnTo>
                  <a:pt x="8677" y="23107"/>
                </a:lnTo>
                <a:lnTo>
                  <a:pt x="8065" y="23492"/>
                </a:lnTo>
                <a:lnTo>
                  <a:pt x="7793" y="22880"/>
                </a:lnTo>
                <a:lnTo>
                  <a:pt x="8382" y="22586"/>
                </a:lnTo>
                <a:close/>
                <a:moveTo>
                  <a:pt x="23424" y="22654"/>
                </a:moveTo>
                <a:lnTo>
                  <a:pt x="23719" y="23220"/>
                </a:lnTo>
                <a:lnTo>
                  <a:pt x="23152" y="23492"/>
                </a:lnTo>
                <a:lnTo>
                  <a:pt x="22858" y="22948"/>
                </a:lnTo>
                <a:lnTo>
                  <a:pt x="23424" y="22654"/>
                </a:lnTo>
                <a:close/>
                <a:moveTo>
                  <a:pt x="62682" y="22495"/>
                </a:moveTo>
                <a:cubicBezTo>
                  <a:pt x="62682" y="22790"/>
                  <a:pt x="62841" y="23061"/>
                  <a:pt x="63113" y="23197"/>
                </a:cubicBezTo>
                <a:cubicBezTo>
                  <a:pt x="62977" y="23220"/>
                  <a:pt x="62841" y="23243"/>
                  <a:pt x="62705" y="23288"/>
                </a:cubicBezTo>
                <a:cubicBezTo>
                  <a:pt x="62569" y="23333"/>
                  <a:pt x="62433" y="23424"/>
                  <a:pt x="62320" y="23514"/>
                </a:cubicBezTo>
                <a:cubicBezTo>
                  <a:pt x="62320" y="23401"/>
                  <a:pt x="62275" y="23288"/>
                  <a:pt x="62229" y="23175"/>
                </a:cubicBezTo>
                <a:cubicBezTo>
                  <a:pt x="62184" y="23084"/>
                  <a:pt x="62116" y="22993"/>
                  <a:pt x="62048" y="22903"/>
                </a:cubicBezTo>
                <a:lnTo>
                  <a:pt x="62682" y="22495"/>
                </a:lnTo>
                <a:close/>
                <a:moveTo>
                  <a:pt x="131979" y="22608"/>
                </a:moveTo>
                <a:lnTo>
                  <a:pt x="132251" y="23243"/>
                </a:lnTo>
                <a:lnTo>
                  <a:pt x="131662" y="23514"/>
                </a:lnTo>
                <a:lnTo>
                  <a:pt x="131390" y="22993"/>
                </a:lnTo>
                <a:lnTo>
                  <a:pt x="131979" y="22608"/>
                </a:lnTo>
                <a:close/>
                <a:moveTo>
                  <a:pt x="205829" y="22654"/>
                </a:moveTo>
                <a:lnTo>
                  <a:pt x="206124" y="23220"/>
                </a:lnTo>
                <a:lnTo>
                  <a:pt x="205558" y="23514"/>
                </a:lnTo>
                <a:lnTo>
                  <a:pt x="205286" y="22971"/>
                </a:lnTo>
                <a:lnTo>
                  <a:pt x="205829" y="22654"/>
                </a:lnTo>
                <a:close/>
                <a:moveTo>
                  <a:pt x="260130" y="22676"/>
                </a:moveTo>
                <a:cubicBezTo>
                  <a:pt x="260220" y="22858"/>
                  <a:pt x="260311" y="23061"/>
                  <a:pt x="260401" y="23220"/>
                </a:cubicBezTo>
                <a:lnTo>
                  <a:pt x="259812" y="23514"/>
                </a:lnTo>
                <a:lnTo>
                  <a:pt x="259518" y="22993"/>
                </a:lnTo>
                <a:lnTo>
                  <a:pt x="260130" y="22676"/>
                </a:lnTo>
                <a:close/>
                <a:moveTo>
                  <a:pt x="43042" y="22631"/>
                </a:moveTo>
                <a:lnTo>
                  <a:pt x="43314" y="23175"/>
                </a:lnTo>
                <a:lnTo>
                  <a:pt x="42725" y="23537"/>
                </a:lnTo>
                <a:lnTo>
                  <a:pt x="42453" y="22926"/>
                </a:lnTo>
                <a:lnTo>
                  <a:pt x="43042" y="22631"/>
                </a:lnTo>
                <a:close/>
                <a:moveTo>
                  <a:pt x="151552" y="22631"/>
                </a:moveTo>
                <a:cubicBezTo>
                  <a:pt x="151642" y="22835"/>
                  <a:pt x="151733" y="23039"/>
                  <a:pt x="151846" y="23243"/>
                </a:cubicBezTo>
                <a:lnTo>
                  <a:pt x="151303" y="23537"/>
                </a:lnTo>
                <a:cubicBezTo>
                  <a:pt x="151212" y="23333"/>
                  <a:pt x="151121" y="23129"/>
                  <a:pt x="151008" y="22926"/>
                </a:cubicBezTo>
                <a:lnTo>
                  <a:pt x="151552" y="22631"/>
                </a:lnTo>
                <a:close/>
                <a:moveTo>
                  <a:pt x="3761" y="22676"/>
                </a:moveTo>
                <a:lnTo>
                  <a:pt x="4146" y="23288"/>
                </a:lnTo>
                <a:lnTo>
                  <a:pt x="3534" y="23560"/>
                </a:lnTo>
                <a:lnTo>
                  <a:pt x="3240" y="22971"/>
                </a:lnTo>
                <a:lnTo>
                  <a:pt x="3761" y="22676"/>
                </a:lnTo>
                <a:close/>
                <a:moveTo>
                  <a:pt x="38466" y="22699"/>
                </a:moveTo>
                <a:lnTo>
                  <a:pt x="38738" y="23265"/>
                </a:lnTo>
                <a:lnTo>
                  <a:pt x="38172" y="23560"/>
                </a:lnTo>
                <a:lnTo>
                  <a:pt x="37900" y="23016"/>
                </a:lnTo>
                <a:lnTo>
                  <a:pt x="38466" y="22699"/>
                </a:lnTo>
                <a:close/>
                <a:moveTo>
                  <a:pt x="186189" y="22699"/>
                </a:moveTo>
                <a:lnTo>
                  <a:pt x="186574" y="23265"/>
                </a:lnTo>
                <a:lnTo>
                  <a:pt x="185940" y="23560"/>
                </a:lnTo>
                <a:lnTo>
                  <a:pt x="185668" y="22971"/>
                </a:lnTo>
                <a:lnTo>
                  <a:pt x="186189" y="22699"/>
                </a:lnTo>
                <a:close/>
                <a:moveTo>
                  <a:pt x="220871" y="22722"/>
                </a:moveTo>
                <a:lnTo>
                  <a:pt x="220871" y="22744"/>
                </a:lnTo>
                <a:cubicBezTo>
                  <a:pt x="220962" y="22926"/>
                  <a:pt x="221075" y="23107"/>
                  <a:pt x="221143" y="23265"/>
                </a:cubicBezTo>
                <a:lnTo>
                  <a:pt x="220599" y="23560"/>
                </a:lnTo>
                <a:cubicBezTo>
                  <a:pt x="220509" y="23379"/>
                  <a:pt x="220418" y="23175"/>
                  <a:pt x="220305" y="23016"/>
                </a:cubicBezTo>
                <a:lnTo>
                  <a:pt x="220871" y="22722"/>
                </a:lnTo>
                <a:close/>
                <a:moveTo>
                  <a:pt x="58061" y="22699"/>
                </a:moveTo>
                <a:lnTo>
                  <a:pt x="58356" y="23288"/>
                </a:lnTo>
                <a:lnTo>
                  <a:pt x="57812" y="23582"/>
                </a:lnTo>
                <a:cubicBezTo>
                  <a:pt x="57721" y="23379"/>
                  <a:pt x="57631" y="23152"/>
                  <a:pt x="57540" y="22971"/>
                </a:cubicBezTo>
                <a:lnTo>
                  <a:pt x="58061" y="22699"/>
                </a:lnTo>
                <a:close/>
                <a:moveTo>
                  <a:pt x="166639" y="22676"/>
                </a:moveTo>
                <a:cubicBezTo>
                  <a:pt x="166707" y="22835"/>
                  <a:pt x="166820" y="23084"/>
                  <a:pt x="166911" y="23288"/>
                </a:cubicBezTo>
                <a:lnTo>
                  <a:pt x="166322" y="23582"/>
                </a:lnTo>
                <a:lnTo>
                  <a:pt x="166027" y="23039"/>
                </a:lnTo>
                <a:lnTo>
                  <a:pt x="166639" y="22676"/>
                </a:lnTo>
                <a:close/>
                <a:moveTo>
                  <a:pt x="240489" y="22699"/>
                </a:moveTo>
                <a:lnTo>
                  <a:pt x="240784" y="23288"/>
                </a:lnTo>
                <a:lnTo>
                  <a:pt x="240240" y="23582"/>
                </a:lnTo>
                <a:lnTo>
                  <a:pt x="239945" y="22971"/>
                </a:lnTo>
                <a:lnTo>
                  <a:pt x="240489" y="22699"/>
                </a:lnTo>
                <a:close/>
                <a:moveTo>
                  <a:pt x="73126" y="22790"/>
                </a:moveTo>
                <a:lnTo>
                  <a:pt x="73398" y="23333"/>
                </a:lnTo>
                <a:lnTo>
                  <a:pt x="72846" y="23651"/>
                </a:lnTo>
                <a:lnTo>
                  <a:pt x="72846" y="23651"/>
                </a:lnTo>
                <a:lnTo>
                  <a:pt x="72582" y="23061"/>
                </a:lnTo>
                <a:lnTo>
                  <a:pt x="73126" y="22790"/>
                </a:lnTo>
                <a:close/>
                <a:moveTo>
                  <a:pt x="107763" y="22858"/>
                </a:moveTo>
                <a:lnTo>
                  <a:pt x="108057" y="23401"/>
                </a:lnTo>
                <a:lnTo>
                  <a:pt x="107520" y="23692"/>
                </a:lnTo>
                <a:lnTo>
                  <a:pt x="107520" y="23692"/>
                </a:lnTo>
                <a:lnTo>
                  <a:pt x="107219" y="23129"/>
                </a:lnTo>
                <a:lnTo>
                  <a:pt x="107763" y="22858"/>
                </a:lnTo>
                <a:close/>
                <a:moveTo>
                  <a:pt x="275194" y="22812"/>
                </a:moveTo>
                <a:lnTo>
                  <a:pt x="275466" y="23401"/>
                </a:lnTo>
                <a:lnTo>
                  <a:pt x="274908" y="23736"/>
                </a:lnTo>
                <a:lnTo>
                  <a:pt x="274908" y="23736"/>
                </a:lnTo>
                <a:cubicBezTo>
                  <a:pt x="274924" y="23489"/>
                  <a:pt x="274813" y="23251"/>
                  <a:pt x="274628" y="23107"/>
                </a:cubicBezTo>
                <a:lnTo>
                  <a:pt x="275194" y="22812"/>
                </a:lnTo>
                <a:close/>
                <a:moveTo>
                  <a:pt x="280497" y="1150"/>
                </a:moveTo>
                <a:cubicBezTo>
                  <a:pt x="280358" y="1150"/>
                  <a:pt x="280312" y="1226"/>
                  <a:pt x="280178" y="1450"/>
                </a:cubicBezTo>
                <a:cubicBezTo>
                  <a:pt x="280087" y="1790"/>
                  <a:pt x="280246" y="2152"/>
                  <a:pt x="280540" y="2334"/>
                </a:cubicBezTo>
                <a:cubicBezTo>
                  <a:pt x="280523" y="2333"/>
                  <a:pt x="280506" y="2332"/>
                  <a:pt x="280489" y="2332"/>
                </a:cubicBezTo>
                <a:cubicBezTo>
                  <a:pt x="280171" y="2332"/>
                  <a:pt x="279900" y="2531"/>
                  <a:pt x="279793" y="2832"/>
                </a:cubicBezTo>
                <a:cubicBezTo>
                  <a:pt x="279679" y="3217"/>
                  <a:pt x="279838" y="3466"/>
                  <a:pt x="280155" y="3716"/>
                </a:cubicBezTo>
                <a:cubicBezTo>
                  <a:pt x="279747" y="3716"/>
                  <a:pt x="279476" y="3829"/>
                  <a:pt x="279340" y="4214"/>
                </a:cubicBezTo>
                <a:cubicBezTo>
                  <a:pt x="279226" y="4576"/>
                  <a:pt x="279385" y="4848"/>
                  <a:pt x="279679" y="5075"/>
                </a:cubicBezTo>
                <a:cubicBezTo>
                  <a:pt x="279664" y="5074"/>
                  <a:pt x="279648" y="5073"/>
                  <a:pt x="279633" y="5073"/>
                </a:cubicBezTo>
                <a:cubicBezTo>
                  <a:pt x="279313" y="5073"/>
                  <a:pt x="279040" y="5293"/>
                  <a:pt x="278932" y="5596"/>
                </a:cubicBezTo>
                <a:cubicBezTo>
                  <a:pt x="278841" y="5890"/>
                  <a:pt x="278955" y="6230"/>
                  <a:pt x="279204" y="6411"/>
                </a:cubicBezTo>
                <a:lnTo>
                  <a:pt x="278547" y="6774"/>
                </a:lnTo>
                <a:cubicBezTo>
                  <a:pt x="278434" y="6321"/>
                  <a:pt x="278252" y="6117"/>
                  <a:pt x="277890" y="6071"/>
                </a:cubicBezTo>
                <a:cubicBezTo>
                  <a:pt x="277871" y="6070"/>
                  <a:pt x="277853" y="6069"/>
                  <a:pt x="277834" y="6069"/>
                </a:cubicBezTo>
                <a:cubicBezTo>
                  <a:pt x="277561" y="6069"/>
                  <a:pt x="277315" y="6223"/>
                  <a:pt x="277188" y="6457"/>
                </a:cubicBezTo>
                <a:cubicBezTo>
                  <a:pt x="277006" y="6864"/>
                  <a:pt x="277165" y="7159"/>
                  <a:pt x="277505" y="7431"/>
                </a:cubicBezTo>
                <a:cubicBezTo>
                  <a:pt x="277473" y="7426"/>
                  <a:pt x="277442" y="7424"/>
                  <a:pt x="277411" y="7424"/>
                </a:cubicBezTo>
                <a:cubicBezTo>
                  <a:pt x="277112" y="7424"/>
                  <a:pt x="276860" y="7619"/>
                  <a:pt x="276757" y="7906"/>
                </a:cubicBezTo>
                <a:cubicBezTo>
                  <a:pt x="276644" y="8224"/>
                  <a:pt x="276734" y="8563"/>
                  <a:pt x="277006" y="8745"/>
                </a:cubicBezTo>
                <a:lnTo>
                  <a:pt x="276349" y="9062"/>
                </a:lnTo>
                <a:cubicBezTo>
                  <a:pt x="276236" y="8858"/>
                  <a:pt x="276123" y="8631"/>
                  <a:pt x="276010" y="8405"/>
                </a:cubicBezTo>
                <a:cubicBezTo>
                  <a:pt x="276349" y="8382"/>
                  <a:pt x="276644" y="8110"/>
                  <a:pt x="276689" y="7770"/>
                </a:cubicBezTo>
                <a:cubicBezTo>
                  <a:pt x="276734" y="7499"/>
                  <a:pt x="276576" y="7204"/>
                  <a:pt x="276327" y="7091"/>
                </a:cubicBezTo>
                <a:cubicBezTo>
                  <a:pt x="276206" y="7030"/>
                  <a:pt x="276085" y="7010"/>
                  <a:pt x="275964" y="7010"/>
                </a:cubicBezTo>
                <a:cubicBezTo>
                  <a:pt x="275904" y="7010"/>
                  <a:pt x="275843" y="7015"/>
                  <a:pt x="275783" y="7023"/>
                </a:cubicBezTo>
                <a:cubicBezTo>
                  <a:pt x="275624" y="7091"/>
                  <a:pt x="275466" y="7204"/>
                  <a:pt x="275330" y="7317"/>
                </a:cubicBezTo>
                <a:cubicBezTo>
                  <a:pt x="275239" y="6842"/>
                  <a:pt x="275035" y="6615"/>
                  <a:pt x="274673" y="6570"/>
                </a:cubicBezTo>
                <a:cubicBezTo>
                  <a:pt x="274654" y="6568"/>
                  <a:pt x="274636" y="6568"/>
                  <a:pt x="274617" y="6568"/>
                </a:cubicBezTo>
                <a:cubicBezTo>
                  <a:pt x="274345" y="6568"/>
                  <a:pt x="274098" y="6723"/>
                  <a:pt x="273971" y="6978"/>
                </a:cubicBezTo>
                <a:cubicBezTo>
                  <a:pt x="273835" y="7295"/>
                  <a:pt x="273948" y="7680"/>
                  <a:pt x="274243" y="7861"/>
                </a:cubicBezTo>
                <a:lnTo>
                  <a:pt x="273540" y="8224"/>
                </a:lnTo>
                <a:cubicBezTo>
                  <a:pt x="273518" y="7906"/>
                  <a:pt x="273291" y="7612"/>
                  <a:pt x="272974" y="7521"/>
                </a:cubicBezTo>
                <a:cubicBezTo>
                  <a:pt x="272938" y="7516"/>
                  <a:pt x="272902" y="7514"/>
                  <a:pt x="272866" y="7514"/>
                </a:cubicBezTo>
                <a:cubicBezTo>
                  <a:pt x="272586" y="7514"/>
                  <a:pt x="272319" y="7666"/>
                  <a:pt x="272159" y="7906"/>
                </a:cubicBezTo>
                <a:cubicBezTo>
                  <a:pt x="272068" y="7385"/>
                  <a:pt x="271864" y="7181"/>
                  <a:pt x="271502" y="7136"/>
                </a:cubicBezTo>
                <a:cubicBezTo>
                  <a:pt x="271471" y="7131"/>
                  <a:pt x="271439" y="7128"/>
                  <a:pt x="271408" y="7128"/>
                </a:cubicBezTo>
                <a:cubicBezTo>
                  <a:pt x="271165" y="7128"/>
                  <a:pt x="270922" y="7280"/>
                  <a:pt x="270822" y="7521"/>
                </a:cubicBezTo>
                <a:cubicBezTo>
                  <a:pt x="270754" y="7680"/>
                  <a:pt x="270754" y="7838"/>
                  <a:pt x="270777" y="8020"/>
                </a:cubicBezTo>
                <a:cubicBezTo>
                  <a:pt x="270845" y="8178"/>
                  <a:pt x="270935" y="8314"/>
                  <a:pt x="271026" y="8427"/>
                </a:cubicBezTo>
                <a:lnTo>
                  <a:pt x="270369" y="8790"/>
                </a:lnTo>
                <a:cubicBezTo>
                  <a:pt x="270369" y="8427"/>
                  <a:pt x="270142" y="8110"/>
                  <a:pt x="269803" y="8020"/>
                </a:cubicBezTo>
                <a:cubicBezTo>
                  <a:pt x="269766" y="8014"/>
                  <a:pt x="269730" y="8012"/>
                  <a:pt x="269694" y="8012"/>
                </a:cubicBezTo>
                <a:cubicBezTo>
                  <a:pt x="269415" y="8012"/>
                  <a:pt x="269148" y="8164"/>
                  <a:pt x="268987" y="8405"/>
                </a:cubicBezTo>
                <a:cubicBezTo>
                  <a:pt x="269010" y="8042"/>
                  <a:pt x="268783" y="7725"/>
                  <a:pt x="268421" y="7612"/>
                </a:cubicBezTo>
                <a:cubicBezTo>
                  <a:pt x="268386" y="7607"/>
                  <a:pt x="268351" y="7605"/>
                  <a:pt x="268317" y="7605"/>
                </a:cubicBezTo>
                <a:cubicBezTo>
                  <a:pt x="268028" y="7605"/>
                  <a:pt x="267767" y="7766"/>
                  <a:pt x="267621" y="8014"/>
                </a:cubicBezTo>
                <a:lnTo>
                  <a:pt x="267621" y="8014"/>
                </a:lnTo>
                <a:cubicBezTo>
                  <a:pt x="267623" y="8023"/>
                  <a:pt x="267625" y="8033"/>
                  <a:pt x="267628" y="8042"/>
                </a:cubicBezTo>
                <a:lnTo>
                  <a:pt x="267583" y="8156"/>
                </a:lnTo>
                <a:cubicBezTo>
                  <a:pt x="267575" y="8172"/>
                  <a:pt x="267567" y="8188"/>
                  <a:pt x="267558" y="8203"/>
                </a:cubicBezTo>
                <a:lnTo>
                  <a:pt x="267558" y="8203"/>
                </a:lnTo>
                <a:cubicBezTo>
                  <a:pt x="267559" y="8195"/>
                  <a:pt x="267559" y="8186"/>
                  <a:pt x="267560" y="8178"/>
                </a:cubicBezTo>
                <a:lnTo>
                  <a:pt x="267605" y="8042"/>
                </a:lnTo>
                <a:cubicBezTo>
                  <a:pt x="267610" y="8033"/>
                  <a:pt x="267616" y="8023"/>
                  <a:pt x="267621" y="8014"/>
                </a:cubicBezTo>
                <a:lnTo>
                  <a:pt x="267621" y="8014"/>
                </a:lnTo>
                <a:cubicBezTo>
                  <a:pt x="267605" y="7933"/>
                  <a:pt x="267603" y="7851"/>
                  <a:pt x="267583" y="7770"/>
                </a:cubicBezTo>
                <a:cubicBezTo>
                  <a:pt x="267527" y="7382"/>
                  <a:pt x="267217" y="7190"/>
                  <a:pt x="266906" y="7190"/>
                </a:cubicBezTo>
                <a:cubicBezTo>
                  <a:pt x="266582" y="7190"/>
                  <a:pt x="266258" y="7399"/>
                  <a:pt x="266223" y="7816"/>
                </a:cubicBezTo>
                <a:cubicBezTo>
                  <a:pt x="266178" y="8133"/>
                  <a:pt x="266359" y="8427"/>
                  <a:pt x="266654" y="8563"/>
                </a:cubicBezTo>
                <a:cubicBezTo>
                  <a:pt x="266727" y="8586"/>
                  <a:pt x="266802" y="8597"/>
                  <a:pt x="266876" y="8597"/>
                </a:cubicBezTo>
                <a:cubicBezTo>
                  <a:pt x="267153" y="8597"/>
                  <a:pt x="267422" y="8447"/>
                  <a:pt x="267558" y="8203"/>
                </a:cubicBezTo>
                <a:lnTo>
                  <a:pt x="267558" y="8203"/>
                </a:lnTo>
                <a:cubicBezTo>
                  <a:pt x="267544" y="8468"/>
                  <a:pt x="267657" y="8750"/>
                  <a:pt x="267877" y="8926"/>
                </a:cubicBezTo>
                <a:lnTo>
                  <a:pt x="267152" y="9243"/>
                </a:lnTo>
                <a:cubicBezTo>
                  <a:pt x="267129" y="8948"/>
                  <a:pt x="266926" y="8677"/>
                  <a:pt x="266631" y="8563"/>
                </a:cubicBezTo>
                <a:cubicBezTo>
                  <a:pt x="266593" y="8558"/>
                  <a:pt x="266554" y="8556"/>
                  <a:pt x="266516" y="8556"/>
                </a:cubicBezTo>
                <a:cubicBezTo>
                  <a:pt x="266216" y="8556"/>
                  <a:pt x="265931" y="8710"/>
                  <a:pt x="265770" y="8971"/>
                </a:cubicBezTo>
                <a:cubicBezTo>
                  <a:pt x="265793" y="8631"/>
                  <a:pt x="265589" y="8314"/>
                  <a:pt x="265272" y="8201"/>
                </a:cubicBezTo>
                <a:cubicBezTo>
                  <a:pt x="265188" y="8176"/>
                  <a:pt x="265109" y="8164"/>
                  <a:pt x="265035" y="8164"/>
                </a:cubicBezTo>
                <a:cubicBezTo>
                  <a:pt x="264770" y="8164"/>
                  <a:pt x="264565" y="8315"/>
                  <a:pt x="264388" y="8563"/>
                </a:cubicBezTo>
                <a:lnTo>
                  <a:pt x="264388" y="8427"/>
                </a:lnTo>
                <a:cubicBezTo>
                  <a:pt x="264388" y="7976"/>
                  <a:pt x="264038" y="7711"/>
                  <a:pt x="263684" y="7711"/>
                </a:cubicBezTo>
                <a:cubicBezTo>
                  <a:pt x="263434" y="7711"/>
                  <a:pt x="263183" y="7843"/>
                  <a:pt x="263052" y="8133"/>
                </a:cubicBezTo>
                <a:cubicBezTo>
                  <a:pt x="263007" y="8156"/>
                  <a:pt x="262984" y="8201"/>
                  <a:pt x="262939" y="8224"/>
                </a:cubicBezTo>
                <a:cubicBezTo>
                  <a:pt x="262961" y="8382"/>
                  <a:pt x="262984" y="8518"/>
                  <a:pt x="263029" y="8677"/>
                </a:cubicBezTo>
                <a:cubicBezTo>
                  <a:pt x="263097" y="8790"/>
                  <a:pt x="263188" y="8903"/>
                  <a:pt x="263278" y="9016"/>
                </a:cubicBezTo>
                <a:lnTo>
                  <a:pt x="262667" y="9334"/>
                </a:lnTo>
                <a:lnTo>
                  <a:pt x="262259" y="8699"/>
                </a:lnTo>
                <a:cubicBezTo>
                  <a:pt x="262395" y="8699"/>
                  <a:pt x="262508" y="8654"/>
                  <a:pt x="262621" y="8609"/>
                </a:cubicBezTo>
                <a:cubicBezTo>
                  <a:pt x="262757" y="8495"/>
                  <a:pt x="262848" y="8359"/>
                  <a:pt x="262939" y="8224"/>
                </a:cubicBezTo>
                <a:cubicBezTo>
                  <a:pt x="263074" y="7929"/>
                  <a:pt x="262939" y="7567"/>
                  <a:pt x="262644" y="7408"/>
                </a:cubicBezTo>
                <a:cubicBezTo>
                  <a:pt x="262540" y="7344"/>
                  <a:pt x="262424" y="7314"/>
                  <a:pt x="262309" y="7314"/>
                </a:cubicBezTo>
                <a:cubicBezTo>
                  <a:pt x="262099" y="7314"/>
                  <a:pt x="261892" y="7414"/>
                  <a:pt x="261761" y="7589"/>
                </a:cubicBezTo>
                <a:cubicBezTo>
                  <a:pt x="261670" y="7770"/>
                  <a:pt x="261625" y="7952"/>
                  <a:pt x="261647" y="8156"/>
                </a:cubicBezTo>
                <a:cubicBezTo>
                  <a:pt x="261715" y="8337"/>
                  <a:pt x="261806" y="8473"/>
                  <a:pt x="261919" y="8609"/>
                </a:cubicBezTo>
                <a:lnTo>
                  <a:pt x="261240" y="8971"/>
                </a:lnTo>
                <a:cubicBezTo>
                  <a:pt x="261217" y="8631"/>
                  <a:pt x="260990" y="8337"/>
                  <a:pt x="260673" y="8246"/>
                </a:cubicBezTo>
                <a:cubicBezTo>
                  <a:pt x="260649" y="8245"/>
                  <a:pt x="260625" y="8244"/>
                  <a:pt x="260601" y="8244"/>
                </a:cubicBezTo>
                <a:cubicBezTo>
                  <a:pt x="260292" y="8244"/>
                  <a:pt x="260026" y="8380"/>
                  <a:pt x="259858" y="8654"/>
                </a:cubicBezTo>
                <a:cubicBezTo>
                  <a:pt x="259767" y="8156"/>
                  <a:pt x="259586" y="7929"/>
                  <a:pt x="259246" y="7861"/>
                </a:cubicBezTo>
                <a:cubicBezTo>
                  <a:pt x="259211" y="7855"/>
                  <a:pt x="259176" y="7852"/>
                  <a:pt x="259141" y="7852"/>
                </a:cubicBezTo>
                <a:cubicBezTo>
                  <a:pt x="258906" y="7852"/>
                  <a:pt x="258682" y="7981"/>
                  <a:pt x="258544" y="8178"/>
                </a:cubicBezTo>
                <a:cubicBezTo>
                  <a:pt x="258340" y="8518"/>
                  <a:pt x="258431" y="8948"/>
                  <a:pt x="258748" y="9152"/>
                </a:cubicBezTo>
                <a:lnTo>
                  <a:pt x="258068" y="9515"/>
                </a:lnTo>
                <a:cubicBezTo>
                  <a:pt x="258068" y="9198"/>
                  <a:pt x="257887" y="8903"/>
                  <a:pt x="257592" y="8790"/>
                </a:cubicBezTo>
                <a:cubicBezTo>
                  <a:pt x="258068" y="8790"/>
                  <a:pt x="258340" y="8609"/>
                  <a:pt x="258431" y="8246"/>
                </a:cubicBezTo>
                <a:cubicBezTo>
                  <a:pt x="258499" y="7929"/>
                  <a:pt x="258340" y="7589"/>
                  <a:pt x="258023" y="7453"/>
                </a:cubicBezTo>
                <a:cubicBezTo>
                  <a:pt x="257939" y="7415"/>
                  <a:pt x="257850" y="7396"/>
                  <a:pt x="257761" y="7396"/>
                </a:cubicBezTo>
                <a:cubicBezTo>
                  <a:pt x="257537" y="7396"/>
                  <a:pt x="257314" y="7514"/>
                  <a:pt x="257185" y="7725"/>
                </a:cubicBezTo>
                <a:cubicBezTo>
                  <a:pt x="257117" y="7884"/>
                  <a:pt x="257071" y="8088"/>
                  <a:pt x="257117" y="8269"/>
                </a:cubicBezTo>
                <a:cubicBezTo>
                  <a:pt x="257185" y="8450"/>
                  <a:pt x="257275" y="8609"/>
                  <a:pt x="257411" y="8767"/>
                </a:cubicBezTo>
                <a:cubicBezTo>
                  <a:pt x="257386" y="8765"/>
                  <a:pt x="257362" y="8764"/>
                  <a:pt x="257338" y="8764"/>
                </a:cubicBezTo>
                <a:cubicBezTo>
                  <a:pt x="256664" y="8764"/>
                  <a:pt x="256367" y="9665"/>
                  <a:pt x="256935" y="10058"/>
                </a:cubicBezTo>
                <a:lnTo>
                  <a:pt x="256278" y="10376"/>
                </a:lnTo>
                <a:cubicBezTo>
                  <a:pt x="256165" y="10194"/>
                  <a:pt x="256052" y="9990"/>
                  <a:pt x="255939" y="9787"/>
                </a:cubicBezTo>
                <a:cubicBezTo>
                  <a:pt x="256346" y="9696"/>
                  <a:pt x="256550" y="9515"/>
                  <a:pt x="256618" y="9175"/>
                </a:cubicBezTo>
                <a:cubicBezTo>
                  <a:pt x="256664" y="8880"/>
                  <a:pt x="256528" y="8609"/>
                  <a:pt x="256278" y="8473"/>
                </a:cubicBezTo>
                <a:cubicBezTo>
                  <a:pt x="256147" y="8400"/>
                  <a:pt x="256026" y="8367"/>
                  <a:pt x="255911" y="8367"/>
                </a:cubicBezTo>
                <a:cubicBezTo>
                  <a:pt x="255669" y="8367"/>
                  <a:pt x="255459" y="8514"/>
                  <a:pt x="255259" y="8745"/>
                </a:cubicBezTo>
                <a:cubicBezTo>
                  <a:pt x="255191" y="8246"/>
                  <a:pt x="254987" y="8020"/>
                  <a:pt x="254625" y="7974"/>
                </a:cubicBezTo>
                <a:cubicBezTo>
                  <a:pt x="254591" y="7969"/>
                  <a:pt x="254558" y="7967"/>
                  <a:pt x="254524" y="7967"/>
                </a:cubicBezTo>
                <a:cubicBezTo>
                  <a:pt x="254265" y="7967"/>
                  <a:pt x="254023" y="8119"/>
                  <a:pt x="253923" y="8359"/>
                </a:cubicBezTo>
                <a:cubicBezTo>
                  <a:pt x="253877" y="8518"/>
                  <a:pt x="253855" y="8699"/>
                  <a:pt x="253900" y="8880"/>
                </a:cubicBezTo>
                <a:cubicBezTo>
                  <a:pt x="253968" y="9016"/>
                  <a:pt x="254058" y="9152"/>
                  <a:pt x="254149" y="9266"/>
                </a:cubicBezTo>
                <a:lnTo>
                  <a:pt x="253469" y="9605"/>
                </a:lnTo>
                <a:cubicBezTo>
                  <a:pt x="253415" y="9189"/>
                  <a:pt x="253144" y="8917"/>
                  <a:pt x="252795" y="8917"/>
                </a:cubicBezTo>
                <a:cubicBezTo>
                  <a:pt x="252707" y="8917"/>
                  <a:pt x="252614" y="8935"/>
                  <a:pt x="252518" y="8971"/>
                </a:cubicBezTo>
                <a:cubicBezTo>
                  <a:pt x="252323" y="9049"/>
                  <a:pt x="252178" y="9194"/>
                  <a:pt x="252084" y="9378"/>
                </a:cubicBezTo>
                <a:lnTo>
                  <a:pt x="252084" y="9378"/>
                </a:lnTo>
                <a:cubicBezTo>
                  <a:pt x="252088" y="9344"/>
                  <a:pt x="252088" y="9313"/>
                  <a:pt x="252088" y="9288"/>
                </a:cubicBezTo>
                <a:cubicBezTo>
                  <a:pt x="252124" y="8853"/>
                  <a:pt x="251783" y="8520"/>
                  <a:pt x="251390" y="8520"/>
                </a:cubicBezTo>
                <a:cubicBezTo>
                  <a:pt x="251292" y="8520"/>
                  <a:pt x="251191" y="8541"/>
                  <a:pt x="251091" y="8586"/>
                </a:cubicBezTo>
                <a:cubicBezTo>
                  <a:pt x="250942" y="8650"/>
                  <a:pt x="250834" y="8760"/>
                  <a:pt x="250767" y="8891"/>
                </a:cubicBezTo>
                <a:lnTo>
                  <a:pt x="250767" y="8891"/>
                </a:lnTo>
                <a:cubicBezTo>
                  <a:pt x="250786" y="8467"/>
                  <a:pt x="250427" y="8172"/>
                  <a:pt x="250064" y="8172"/>
                </a:cubicBezTo>
                <a:cubicBezTo>
                  <a:pt x="249855" y="8172"/>
                  <a:pt x="249645" y="8269"/>
                  <a:pt x="249505" y="8495"/>
                </a:cubicBezTo>
                <a:cubicBezTo>
                  <a:pt x="249301" y="8813"/>
                  <a:pt x="249392" y="9152"/>
                  <a:pt x="249732" y="9469"/>
                </a:cubicBezTo>
                <a:lnTo>
                  <a:pt x="249007" y="9809"/>
                </a:lnTo>
                <a:cubicBezTo>
                  <a:pt x="248984" y="9469"/>
                  <a:pt x="248735" y="9175"/>
                  <a:pt x="248395" y="9130"/>
                </a:cubicBezTo>
                <a:cubicBezTo>
                  <a:pt x="248358" y="9125"/>
                  <a:pt x="248322" y="9122"/>
                  <a:pt x="248286" y="9122"/>
                </a:cubicBezTo>
                <a:cubicBezTo>
                  <a:pt x="248001" y="9122"/>
                  <a:pt x="247784" y="9288"/>
                  <a:pt x="247602" y="9651"/>
                </a:cubicBezTo>
                <a:cubicBezTo>
                  <a:pt x="247602" y="9673"/>
                  <a:pt x="247580" y="9673"/>
                  <a:pt x="247580" y="9673"/>
                </a:cubicBezTo>
                <a:cubicBezTo>
                  <a:pt x="247534" y="9968"/>
                  <a:pt x="247670" y="10262"/>
                  <a:pt x="247897" y="10444"/>
                </a:cubicBezTo>
                <a:lnTo>
                  <a:pt x="247172" y="10761"/>
                </a:lnTo>
                <a:cubicBezTo>
                  <a:pt x="247149" y="10466"/>
                  <a:pt x="246945" y="10194"/>
                  <a:pt x="246651" y="10081"/>
                </a:cubicBezTo>
                <a:cubicBezTo>
                  <a:pt x="246603" y="10071"/>
                  <a:pt x="246554" y="10067"/>
                  <a:pt x="246505" y="10067"/>
                </a:cubicBezTo>
                <a:cubicBezTo>
                  <a:pt x="246212" y="10067"/>
                  <a:pt x="245926" y="10236"/>
                  <a:pt x="245790" y="10489"/>
                </a:cubicBezTo>
                <a:lnTo>
                  <a:pt x="245790" y="10330"/>
                </a:lnTo>
                <a:cubicBezTo>
                  <a:pt x="245763" y="9905"/>
                  <a:pt x="245409" y="9651"/>
                  <a:pt x="245057" y="9651"/>
                </a:cubicBezTo>
                <a:cubicBezTo>
                  <a:pt x="244809" y="9651"/>
                  <a:pt x="244562" y="9777"/>
                  <a:pt x="244431" y="10058"/>
                </a:cubicBezTo>
                <a:cubicBezTo>
                  <a:pt x="244414" y="10093"/>
                  <a:pt x="244383" y="10114"/>
                  <a:pt x="244350" y="10142"/>
                </a:cubicBezTo>
                <a:lnTo>
                  <a:pt x="244350" y="10142"/>
                </a:lnTo>
                <a:cubicBezTo>
                  <a:pt x="244445" y="9832"/>
                  <a:pt x="244308" y="9487"/>
                  <a:pt x="244023" y="9334"/>
                </a:cubicBezTo>
                <a:cubicBezTo>
                  <a:pt x="243926" y="9277"/>
                  <a:pt x="243815" y="9249"/>
                  <a:pt x="243704" y="9249"/>
                </a:cubicBezTo>
                <a:cubicBezTo>
                  <a:pt x="243503" y="9249"/>
                  <a:pt x="243301" y="9340"/>
                  <a:pt x="243185" y="9515"/>
                </a:cubicBezTo>
                <a:cubicBezTo>
                  <a:pt x="243072" y="9696"/>
                  <a:pt x="243026" y="9900"/>
                  <a:pt x="243049" y="10104"/>
                </a:cubicBezTo>
                <a:cubicBezTo>
                  <a:pt x="243072" y="10285"/>
                  <a:pt x="243230" y="10444"/>
                  <a:pt x="243343" y="10579"/>
                </a:cubicBezTo>
                <a:cubicBezTo>
                  <a:pt x="243207" y="10602"/>
                  <a:pt x="243072" y="10647"/>
                  <a:pt x="242958" y="10693"/>
                </a:cubicBezTo>
                <a:cubicBezTo>
                  <a:pt x="242822" y="10761"/>
                  <a:pt x="242709" y="10851"/>
                  <a:pt x="242618" y="10965"/>
                </a:cubicBezTo>
                <a:cubicBezTo>
                  <a:pt x="242596" y="10919"/>
                  <a:pt x="242596" y="10874"/>
                  <a:pt x="242596" y="10829"/>
                </a:cubicBezTo>
                <a:cubicBezTo>
                  <a:pt x="242551" y="10512"/>
                  <a:pt x="242301" y="10240"/>
                  <a:pt x="241984" y="10217"/>
                </a:cubicBezTo>
                <a:cubicBezTo>
                  <a:pt x="241964" y="10216"/>
                  <a:pt x="241944" y="10215"/>
                  <a:pt x="241924" y="10215"/>
                </a:cubicBezTo>
                <a:cubicBezTo>
                  <a:pt x="241630" y="10215"/>
                  <a:pt x="241365" y="10370"/>
                  <a:pt x="241259" y="10625"/>
                </a:cubicBezTo>
                <a:cubicBezTo>
                  <a:pt x="241237" y="10670"/>
                  <a:pt x="241191" y="10715"/>
                  <a:pt x="241169" y="10738"/>
                </a:cubicBezTo>
                <a:cubicBezTo>
                  <a:pt x="241214" y="11033"/>
                  <a:pt x="241237" y="11350"/>
                  <a:pt x="241531" y="11508"/>
                </a:cubicBezTo>
                <a:lnTo>
                  <a:pt x="240874" y="11825"/>
                </a:lnTo>
                <a:lnTo>
                  <a:pt x="240466" y="11191"/>
                </a:lnTo>
                <a:lnTo>
                  <a:pt x="240466" y="11191"/>
                </a:lnTo>
                <a:cubicBezTo>
                  <a:pt x="240484" y="11192"/>
                  <a:pt x="240502" y="11193"/>
                  <a:pt x="240519" y="11193"/>
                </a:cubicBezTo>
                <a:cubicBezTo>
                  <a:pt x="240814" y="11193"/>
                  <a:pt x="241062" y="11016"/>
                  <a:pt x="241169" y="10738"/>
                </a:cubicBezTo>
                <a:cubicBezTo>
                  <a:pt x="241191" y="10693"/>
                  <a:pt x="241191" y="10625"/>
                  <a:pt x="241191" y="10557"/>
                </a:cubicBezTo>
                <a:cubicBezTo>
                  <a:pt x="241237" y="10240"/>
                  <a:pt x="241033" y="9945"/>
                  <a:pt x="240716" y="9855"/>
                </a:cubicBezTo>
                <a:cubicBezTo>
                  <a:pt x="240640" y="9831"/>
                  <a:pt x="240567" y="9820"/>
                  <a:pt x="240498" y="9820"/>
                </a:cubicBezTo>
                <a:cubicBezTo>
                  <a:pt x="239899" y="9820"/>
                  <a:pt x="239556" y="10627"/>
                  <a:pt x="240104" y="11033"/>
                </a:cubicBezTo>
                <a:lnTo>
                  <a:pt x="240240" y="11146"/>
                </a:lnTo>
                <a:cubicBezTo>
                  <a:pt x="240221" y="11145"/>
                  <a:pt x="240202" y="11144"/>
                  <a:pt x="240183" y="11144"/>
                </a:cubicBezTo>
                <a:cubicBezTo>
                  <a:pt x="239865" y="11144"/>
                  <a:pt x="239574" y="11322"/>
                  <a:pt x="239424" y="11622"/>
                </a:cubicBezTo>
                <a:cubicBezTo>
                  <a:pt x="239515" y="11259"/>
                  <a:pt x="239334" y="10919"/>
                  <a:pt x="238994" y="10761"/>
                </a:cubicBezTo>
                <a:cubicBezTo>
                  <a:pt x="238909" y="10728"/>
                  <a:pt x="238823" y="10712"/>
                  <a:pt x="238739" y="10712"/>
                </a:cubicBezTo>
                <a:cubicBezTo>
                  <a:pt x="238529" y="10712"/>
                  <a:pt x="238330" y="10810"/>
                  <a:pt x="238201" y="10987"/>
                </a:cubicBezTo>
                <a:cubicBezTo>
                  <a:pt x="238110" y="11168"/>
                  <a:pt x="238065" y="11372"/>
                  <a:pt x="238088" y="11554"/>
                </a:cubicBezTo>
                <a:cubicBezTo>
                  <a:pt x="238133" y="11735"/>
                  <a:pt x="238224" y="11893"/>
                  <a:pt x="238337" y="12029"/>
                </a:cubicBezTo>
                <a:lnTo>
                  <a:pt x="237635" y="12369"/>
                </a:lnTo>
                <a:cubicBezTo>
                  <a:pt x="237589" y="12052"/>
                  <a:pt x="237408" y="11803"/>
                  <a:pt x="237114" y="11689"/>
                </a:cubicBezTo>
                <a:cubicBezTo>
                  <a:pt x="237050" y="11672"/>
                  <a:pt x="236985" y="11664"/>
                  <a:pt x="236921" y="11664"/>
                </a:cubicBezTo>
                <a:cubicBezTo>
                  <a:pt x="236645" y="11664"/>
                  <a:pt x="236382" y="11817"/>
                  <a:pt x="236253" y="12075"/>
                </a:cubicBezTo>
                <a:cubicBezTo>
                  <a:pt x="236208" y="11622"/>
                  <a:pt x="236026" y="11350"/>
                  <a:pt x="235596" y="11282"/>
                </a:cubicBezTo>
                <a:cubicBezTo>
                  <a:pt x="235562" y="11277"/>
                  <a:pt x="235529" y="11274"/>
                  <a:pt x="235496" y="11274"/>
                </a:cubicBezTo>
                <a:cubicBezTo>
                  <a:pt x="235241" y="11274"/>
                  <a:pt x="235017" y="11426"/>
                  <a:pt x="234916" y="11667"/>
                </a:cubicBezTo>
                <a:cubicBezTo>
                  <a:pt x="234848" y="11825"/>
                  <a:pt x="234848" y="12007"/>
                  <a:pt x="234871" y="12188"/>
                </a:cubicBezTo>
                <a:cubicBezTo>
                  <a:pt x="234939" y="12346"/>
                  <a:pt x="235052" y="12482"/>
                  <a:pt x="235165" y="12618"/>
                </a:cubicBezTo>
                <a:cubicBezTo>
                  <a:pt x="235030" y="12641"/>
                  <a:pt x="234916" y="12664"/>
                  <a:pt x="234803" y="12709"/>
                </a:cubicBezTo>
                <a:cubicBezTo>
                  <a:pt x="234690" y="12777"/>
                  <a:pt x="234577" y="12867"/>
                  <a:pt x="234463" y="12958"/>
                </a:cubicBezTo>
                <a:cubicBezTo>
                  <a:pt x="234395" y="12528"/>
                  <a:pt x="234191" y="12301"/>
                  <a:pt x="233852" y="12233"/>
                </a:cubicBezTo>
                <a:cubicBezTo>
                  <a:pt x="233814" y="12227"/>
                  <a:pt x="233777" y="12225"/>
                  <a:pt x="233740" y="12225"/>
                </a:cubicBezTo>
                <a:cubicBezTo>
                  <a:pt x="233485" y="12225"/>
                  <a:pt x="233245" y="12358"/>
                  <a:pt x="233127" y="12596"/>
                </a:cubicBezTo>
                <a:cubicBezTo>
                  <a:pt x="232923" y="12913"/>
                  <a:pt x="233013" y="13321"/>
                  <a:pt x="233331" y="13547"/>
                </a:cubicBezTo>
                <a:lnTo>
                  <a:pt x="232719" y="13864"/>
                </a:lnTo>
                <a:cubicBezTo>
                  <a:pt x="232606" y="13638"/>
                  <a:pt x="232492" y="13411"/>
                  <a:pt x="232356" y="13185"/>
                </a:cubicBezTo>
                <a:cubicBezTo>
                  <a:pt x="232810" y="13071"/>
                  <a:pt x="233013" y="12890"/>
                  <a:pt x="233036" y="12528"/>
                </a:cubicBezTo>
                <a:cubicBezTo>
                  <a:pt x="233059" y="12211"/>
                  <a:pt x="232878" y="11939"/>
                  <a:pt x="232583" y="11825"/>
                </a:cubicBezTo>
                <a:cubicBezTo>
                  <a:pt x="232512" y="11796"/>
                  <a:pt x="232437" y="11782"/>
                  <a:pt x="232361" y="11782"/>
                </a:cubicBezTo>
                <a:cubicBezTo>
                  <a:pt x="232147" y="11782"/>
                  <a:pt x="231930" y="11896"/>
                  <a:pt x="231813" y="12097"/>
                </a:cubicBezTo>
                <a:cubicBezTo>
                  <a:pt x="231722" y="12256"/>
                  <a:pt x="231677" y="12460"/>
                  <a:pt x="231722" y="12664"/>
                </a:cubicBezTo>
                <a:cubicBezTo>
                  <a:pt x="231790" y="12822"/>
                  <a:pt x="231881" y="12981"/>
                  <a:pt x="231994" y="13117"/>
                </a:cubicBezTo>
                <a:cubicBezTo>
                  <a:pt x="231881" y="13139"/>
                  <a:pt x="231745" y="13162"/>
                  <a:pt x="231632" y="13207"/>
                </a:cubicBezTo>
                <a:cubicBezTo>
                  <a:pt x="231518" y="13298"/>
                  <a:pt x="231405" y="13366"/>
                  <a:pt x="231292" y="13479"/>
                </a:cubicBezTo>
                <a:cubicBezTo>
                  <a:pt x="231269" y="13434"/>
                  <a:pt x="231269" y="13388"/>
                  <a:pt x="231269" y="13343"/>
                </a:cubicBezTo>
                <a:cubicBezTo>
                  <a:pt x="231224" y="13026"/>
                  <a:pt x="230975" y="12777"/>
                  <a:pt x="230635" y="12732"/>
                </a:cubicBezTo>
                <a:cubicBezTo>
                  <a:pt x="230619" y="12730"/>
                  <a:pt x="230603" y="12730"/>
                  <a:pt x="230587" y="12730"/>
                </a:cubicBezTo>
                <a:cubicBezTo>
                  <a:pt x="230288" y="12730"/>
                  <a:pt x="230017" y="12928"/>
                  <a:pt x="229910" y="13207"/>
                </a:cubicBezTo>
                <a:cubicBezTo>
                  <a:pt x="229887" y="13230"/>
                  <a:pt x="229865" y="13275"/>
                  <a:pt x="229865" y="13298"/>
                </a:cubicBezTo>
                <a:cubicBezTo>
                  <a:pt x="229819" y="13570"/>
                  <a:pt x="229933" y="13864"/>
                  <a:pt x="230159" y="14045"/>
                </a:cubicBezTo>
                <a:lnTo>
                  <a:pt x="229457" y="14385"/>
                </a:lnTo>
                <a:cubicBezTo>
                  <a:pt x="229412" y="14068"/>
                  <a:pt x="229208" y="13819"/>
                  <a:pt x="228936" y="13706"/>
                </a:cubicBezTo>
                <a:cubicBezTo>
                  <a:pt x="228883" y="13695"/>
                  <a:pt x="228831" y="13690"/>
                  <a:pt x="228779" y="13690"/>
                </a:cubicBezTo>
                <a:cubicBezTo>
                  <a:pt x="228495" y="13690"/>
                  <a:pt x="228228" y="13842"/>
                  <a:pt x="228075" y="14091"/>
                </a:cubicBezTo>
                <a:cubicBezTo>
                  <a:pt x="227984" y="13592"/>
                  <a:pt x="227803" y="13388"/>
                  <a:pt x="227463" y="13321"/>
                </a:cubicBezTo>
                <a:cubicBezTo>
                  <a:pt x="227416" y="13309"/>
                  <a:pt x="227368" y="13303"/>
                  <a:pt x="227321" y="13303"/>
                </a:cubicBezTo>
                <a:cubicBezTo>
                  <a:pt x="227100" y="13303"/>
                  <a:pt x="226892" y="13428"/>
                  <a:pt x="226761" y="13615"/>
                </a:cubicBezTo>
                <a:cubicBezTo>
                  <a:pt x="226535" y="13932"/>
                  <a:pt x="226625" y="14385"/>
                  <a:pt x="226942" y="14589"/>
                </a:cubicBezTo>
                <a:lnTo>
                  <a:pt x="226285" y="14952"/>
                </a:lnTo>
                <a:cubicBezTo>
                  <a:pt x="226285" y="14634"/>
                  <a:pt x="226081" y="14340"/>
                  <a:pt x="225787" y="14227"/>
                </a:cubicBezTo>
                <a:cubicBezTo>
                  <a:pt x="225718" y="14208"/>
                  <a:pt x="225647" y="14199"/>
                  <a:pt x="225578" y="14199"/>
                </a:cubicBezTo>
                <a:cubicBezTo>
                  <a:pt x="225307" y="14199"/>
                  <a:pt x="225048" y="14337"/>
                  <a:pt x="224904" y="14589"/>
                </a:cubicBezTo>
                <a:cubicBezTo>
                  <a:pt x="224813" y="14091"/>
                  <a:pt x="224632" y="13864"/>
                  <a:pt x="224269" y="13819"/>
                </a:cubicBezTo>
                <a:cubicBezTo>
                  <a:pt x="224234" y="13813"/>
                  <a:pt x="224199" y="13810"/>
                  <a:pt x="224164" y="13810"/>
                </a:cubicBezTo>
                <a:cubicBezTo>
                  <a:pt x="223929" y="13810"/>
                  <a:pt x="223708" y="13939"/>
                  <a:pt x="223590" y="14136"/>
                </a:cubicBezTo>
                <a:cubicBezTo>
                  <a:pt x="223386" y="14476"/>
                  <a:pt x="223476" y="14884"/>
                  <a:pt x="223793" y="15110"/>
                </a:cubicBezTo>
                <a:lnTo>
                  <a:pt x="223114" y="15450"/>
                </a:lnTo>
                <a:cubicBezTo>
                  <a:pt x="223091" y="15155"/>
                  <a:pt x="222887" y="14884"/>
                  <a:pt x="222616" y="14770"/>
                </a:cubicBezTo>
                <a:cubicBezTo>
                  <a:pt x="222548" y="14748"/>
                  <a:pt x="222502" y="14748"/>
                  <a:pt x="222434" y="14748"/>
                </a:cubicBezTo>
                <a:cubicBezTo>
                  <a:pt x="222418" y="14746"/>
                  <a:pt x="222401" y="14746"/>
                  <a:pt x="222385" y="14746"/>
                </a:cubicBezTo>
                <a:cubicBezTo>
                  <a:pt x="222107" y="14746"/>
                  <a:pt x="221839" y="14923"/>
                  <a:pt x="221732" y="15201"/>
                </a:cubicBezTo>
                <a:cubicBezTo>
                  <a:pt x="221596" y="15473"/>
                  <a:pt x="221664" y="15790"/>
                  <a:pt x="221891" y="15994"/>
                </a:cubicBezTo>
                <a:cubicBezTo>
                  <a:pt x="221936" y="16016"/>
                  <a:pt x="221959" y="16039"/>
                  <a:pt x="222004" y="16039"/>
                </a:cubicBezTo>
                <a:lnTo>
                  <a:pt x="221324" y="16379"/>
                </a:lnTo>
                <a:cubicBezTo>
                  <a:pt x="221211" y="16175"/>
                  <a:pt x="221075" y="15971"/>
                  <a:pt x="220962" y="15767"/>
                </a:cubicBezTo>
                <a:cubicBezTo>
                  <a:pt x="221415" y="15654"/>
                  <a:pt x="221664" y="15427"/>
                  <a:pt x="221664" y="15065"/>
                </a:cubicBezTo>
                <a:cubicBezTo>
                  <a:pt x="221664" y="14770"/>
                  <a:pt x="221460" y="14498"/>
                  <a:pt x="221166" y="14408"/>
                </a:cubicBezTo>
                <a:cubicBezTo>
                  <a:pt x="221089" y="14378"/>
                  <a:pt x="221011" y="14364"/>
                  <a:pt x="220934" y="14364"/>
                </a:cubicBezTo>
                <a:cubicBezTo>
                  <a:pt x="220717" y="14364"/>
                  <a:pt x="220513" y="14479"/>
                  <a:pt x="220395" y="14680"/>
                </a:cubicBezTo>
                <a:cubicBezTo>
                  <a:pt x="220305" y="14861"/>
                  <a:pt x="220282" y="15042"/>
                  <a:pt x="220305" y="15223"/>
                </a:cubicBezTo>
                <a:cubicBezTo>
                  <a:pt x="220350" y="15382"/>
                  <a:pt x="220441" y="15541"/>
                  <a:pt x="220554" y="15676"/>
                </a:cubicBezTo>
                <a:lnTo>
                  <a:pt x="219897" y="16016"/>
                </a:lnTo>
                <a:cubicBezTo>
                  <a:pt x="219897" y="15699"/>
                  <a:pt x="219693" y="15405"/>
                  <a:pt x="219399" y="15291"/>
                </a:cubicBezTo>
                <a:cubicBezTo>
                  <a:pt x="219330" y="15274"/>
                  <a:pt x="219263" y="15266"/>
                  <a:pt x="219197" y="15266"/>
                </a:cubicBezTo>
                <a:cubicBezTo>
                  <a:pt x="218914" y="15266"/>
                  <a:pt x="218662" y="15419"/>
                  <a:pt x="218515" y="15676"/>
                </a:cubicBezTo>
                <a:cubicBezTo>
                  <a:pt x="218470" y="15223"/>
                  <a:pt x="218289" y="14929"/>
                  <a:pt x="217858" y="14884"/>
                </a:cubicBezTo>
                <a:cubicBezTo>
                  <a:pt x="217827" y="14878"/>
                  <a:pt x="217796" y="14876"/>
                  <a:pt x="217765" y="14876"/>
                </a:cubicBezTo>
                <a:cubicBezTo>
                  <a:pt x="217526" y="14876"/>
                  <a:pt x="217299" y="15025"/>
                  <a:pt x="217179" y="15246"/>
                </a:cubicBezTo>
                <a:cubicBezTo>
                  <a:pt x="216997" y="15563"/>
                  <a:pt x="217088" y="15971"/>
                  <a:pt x="217405" y="16175"/>
                </a:cubicBezTo>
                <a:lnTo>
                  <a:pt x="216726" y="16515"/>
                </a:lnTo>
                <a:cubicBezTo>
                  <a:pt x="216703" y="16197"/>
                  <a:pt x="216499" y="15948"/>
                  <a:pt x="216227" y="15835"/>
                </a:cubicBezTo>
                <a:cubicBezTo>
                  <a:pt x="216163" y="15818"/>
                  <a:pt x="216098" y="15810"/>
                  <a:pt x="216035" y="15810"/>
                </a:cubicBezTo>
                <a:cubicBezTo>
                  <a:pt x="215764" y="15810"/>
                  <a:pt x="215513" y="15959"/>
                  <a:pt x="215366" y="16197"/>
                </a:cubicBezTo>
                <a:cubicBezTo>
                  <a:pt x="215253" y="15699"/>
                  <a:pt x="215072" y="15473"/>
                  <a:pt x="214709" y="15427"/>
                </a:cubicBezTo>
                <a:cubicBezTo>
                  <a:pt x="214677" y="15423"/>
                  <a:pt x="214645" y="15421"/>
                  <a:pt x="214614" y="15421"/>
                </a:cubicBezTo>
                <a:cubicBezTo>
                  <a:pt x="213954" y="15421"/>
                  <a:pt x="213649" y="16307"/>
                  <a:pt x="214211" y="16719"/>
                </a:cubicBezTo>
                <a:lnTo>
                  <a:pt x="213509" y="17058"/>
                </a:lnTo>
                <a:cubicBezTo>
                  <a:pt x="213509" y="16719"/>
                  <a:pt x="213305" y="16424"/>
                  <a:pt x="212988" y="16333"/>
                </a:cubicBezTo>
                <a:cubicBezTo>
                  <a:pt x="212930" y="16322"/>
                  <a:pt x="212872" y="16316"/>
                  <a:pt x="212816" y="16316"/>
                </a:cubicBezTo>
                <a:cubicBezTo>
                  <a:pt x="212538" y="16316"/>
                  <a:pt x="212281" y="16451"/>
                  <a:pt x="212150" y="16696"/>
                </a:cubicBezTo>
                <a:cubicBezTo>
                  <a:pt x="212150" y="16356"/>
                  <a:pt x="211946" y="16062"/>
                  <a:pt x="211629" y="15948"/>
                </a:cubicBezTo>
                <a:cubicBezTo>
                  <a:pt x="211554" y="15925"/>
                  <a:pt x="211482" y="15914"/>
                  <a:pt x="211415" y="15914"/>
                </a:cubicBezTo>
                <a:cubicBezTo>
                  <a:pt x="211155" y="15914"/>
                  <a:pt x="210947" y="16073"/>
                  <a:pt x="210768" y="16288"/>
                </a:cubicBezTo>
                <a:cubicBezTo>
                  <a:pt x="210655" y="15790"/>
                  <a:pt x="210473" y="15586"/>
                  <a:pt x="210111" y="15541"/>
                </a:cubicBezTo>
                <a:cubicBezTo>
                  <a:pt x="210076" y="15535"/>
                  <a:pt x="210041" y="15532"/>
                  <a:pt x="210007" y="15532"/>
                </a:cubicBezTo>
                <a:cubicBezTo>
                  <a:pt x="209767" y="15532"/>
                  <a:pt x="209530" y="15666"/>
                  <a:pt x="209431" y="15903"/>
                </a:cubicBezTo>
                <a:cubicBezTo>
                  <a:pt x="209363" y="16062"/>
                  <a:pt x="209341" y="16243"/>
                  <a:pt x="209386" y="16424"/>
                </a:cubicBezTo>
                <a:cubicBezTo>
                  <a:pt x="209454" y="16560"/>
                  <a:pt x="209545" y="16696"/>
                  <a:pt x="209635" y="16832"/>
                </a:cubicBezTo>
                <a:lnTo>
                  <a:pt x="208978" y="17149"/>
                </a:lnTo>
                <a:cubicBezTo>
                  <a:pt x="208956" y="16854"/>
                  <a:pt x="208752" y="16583"/>
                  <a:pt x="208480" y="16469"/>
                </a:cubicBezTo>
                <a:cubicBezTo>
                  <a:pt x="208422" y="16458"/>
                  <a:pt x="208364" y="16452"/>
                  <a:pt x="208306" y="16452"/>
                </a:cubicBezTo>
                <a:cubicBezTo>
                  <a:pt x="208022" y="16452"/>
                  <a:pt x="207747" y="16587"/>
                  <a:pt x="207596" y="16832"/>
                </a:cubicBezTo>
                <a:cubicBezTo>
                  <a:pt x="207574" y="16764"/>
                  <a:pt x="207574" y="16741"/>
                  <a:pt x="207574" y="16719"/>
                </a:cubicBezTo>
                <a:cubicBezTo>
                  <a:pt x="207574" y="16278"/>
                  <a:pt x="207220" y="16019"/>
                  <a:pt x="206864" y="16019"/>
                </a:cubicBezTo>
                <a:cubicBezTo>
                  <a:pt x="206616" y="16019"/>
                  <a:pt x="206367" y="16145"/>
                  <a:pt x="206237" y="16424"/>
                </a:cubicBezTo>
                <a:cubicBezTo>
                  <a:pt x="206192" y="16447"/>
                  <a:pt x="206169" y="16492"/>
                  <a:pt x="206124" y="16537"/>
                </a:cubicBezTo>
                <a:cubicBezTo>
                  <a:pt x="206169" y="16832"/>
                  <a:pt x="206192" y="17149"/>
                  <a:pt x="206486" y="17307"/>
                </a:cubicBezTo>
                <a:lnTo>
                  <a:pt x="205852" y="17625"/>
                </a:lnTo>
                <a:cubicBezTo>
                  <a:pt x="205739" y="17443"/>
                  <a:pt x="205625" y="17240"/>
                  <a:pt x="205490" y="17013"/>
                </a:cubicBezTo>
                <a:cubicBezTo>
                  <a:pt x="205739" y="16945"/>
                  <a:pt x="206056" y="16900"/>
                  <a:pt x="206124" y="16537"/>
                </a:cubicBezTo>
                <a:cubicBezTo>
                  <a:pt x="206260" y="16220"/>
                  <a:pt x="206124" y="15880"/>
                  <a:pt x="205829" y="15722"/>
                </a:cubicBezTo>
                <a:cubicBezTo>
                  <a:pt x="205727" y="15654"/>
                  <a:pt x="205612" y="15621"/>
                  <a:pt x="205497" y="15621"/>
                </a:cubicBezTo>
                <a:cubicBezTo>
                  <a:pt x="205307" y="15621"/>
                  <a:pt x="205118" y="15711"/>
                  <a:pt x="204991" y="15880"/>
                </a:cubicBezTo>
                <a:cubicBezTo>
                  <a:pt x="204878" y="16062"/>
                  <a:pt x="204833" y="16243"/>
                  <a:pt x="204855" y="16447"/>
                </a:cubicBezTo>
                <a:cubicBezTo>
                  <a:pt x="204923" y="16628"/>
                  <a:pt x="204991" y="16786"/>
                  <a:pt x="205127" y="16922"/>
                </a:cubicBezTo>
                <a:lnTo>
                  <a:pt x="204447" y="17240"/>
                </a:lnTo>
                <a:cubicBezTo>
                  <a:pt x="204425" y="16945"/>
                  <a:pt x="204221" y="16673"/>
                  <a:pt x="203949" y="16583"/>
                </a:cubicBezTo>
                <a:cubicBezTo>
                  <a:pt x="203885" y="16565"/>
                  <a:pt x="203819" y="16557"/>
                  <a:pt x="203754" y="16557"/>
                </a:cubicBezTo>
                <a:cubicBezTo>
                  <a:pt x="203479" y="16557"/>
                  <a:pt x="203217" y="16707"/>
                  <a:pt x="203088" y="16945"/>
                </a:cubicBezTo>
                <a:cubicBezTo>
                  <a:pt x="202998" y="16469"/>
                  <a:pt x="202816" y="16243"/>
                  <a:pt x="202477" y="16175"/>
                </a:cubicBezTo>
                <a:cubicBezTo>
                  <a:pt x="202424" y="16162"/>
                  <a:pt x="202371" y="16155"/>
                  <a:pt x="202319" y="16155"/>
                </a:cubicBezTo>
                <a:cubicBezTo>
                  <a:pt x="202103" y="16155"/>
                  <a:pt x="201902" y="16264"/>
                  <a:pt x="201774" y="16447"/>
                </a:cubicBezTo>
                <a:cubicBezTo>
                  <a:pt x="201548" y="16764"/>
                  <a:pt x="201616" y="17217"/>
                  <a:pt x="201933" y="17443"/>
                </a:cubicBezTo>
                <a:lnTo>
                  <a:pt x="201276" y="17761"/>
                </a:lnTo>
                <a:cubicBezTo>
                  <a:pt x="201185" y="17557"/>
                  <a:pt x="201049" y="17330"/>
                  <a:pt x="200936" y="17104"/>
                </a:cubicBezTo>
                <a:cubicBezTo>
                  <a:pt x="201412" y="16968"/>
                  <a:pt x="201616" y="16764"/>
                  <a:pt x="201616" y="16401"/>
                </a:cubicBezTo>
                <a:cubicBezTo>
                  <a:pt x="201616" y="16107"/>
                  <a:pt x="201412" y="15835"/>
                  <a:pt x="201117" y="15744"/>
                </a:cubicBezTo>
                <a:cubicBezTo>
                  <a:pt x="201041" y="15715"/>
                  <a:pt x="200963" y="15701"/>
                  <a:pt x="200886" y="15701"/>
                </a:cubicBezTo>
                <a:cubicBezTo>
                  <a:pt x="200669" y="15701"/>
                  <a:pt x="200465" y="15815"/>
                  <a:pt x="200347" y="16016"/>
                </a:cubicBezTo>
                <a:cubicBezTo>
                  <a:pt x="200257" y="16197"/>
                  <a:pt x="200234" y="16379"/>
                  <a:pt x="200279" y="16583"/>
                </a:cubicBezTo>
                <a:cubicBezTo>
                  <a:pt x="200325" y="16741"/>
                  <a:pt x="200438" y="16900"/>
                  <a:pt x="200551" y="17036"/>
                </a:cubicBezTo>
                <a:cubicBezTo>
                  <a:pt x="200438" y="17058"/>
                  <a:pt x="200302" y="17081"/>
                  <a:pt x="200189" y="17126"/>
                </a:cubicBezTo>
                <a:cubicBezTo>
                  <a:pt x="200098" y="17172"/>
                  <a:pt x="200007" y="17240"/>
                  <a:pt x="199939" y="17307"/>
                </a:cubicBezTo>
                <a:lnTo>
                  <a:pt x="199486" y="16651"/>
                </a:lnTo>
                <a:lnTo>
                  <a:pt x="199486" y="16651"/>
                </a:lnTo>
                <a:cubicBezTo>
                  <a:pt x="199510" y="16653"/>
                  <a:pt x="199534" y="16654"/>
                  <a:pt x="199557" y="16654"/>
                </a:cubicBezTo>
                <a:cubicBezTo>
                  <a:pt x="200252" y="16654"/>
                  <a:pt x="200506" y="15689"/>
                  <a:pt x="199826" y="15382"/>
                </a:cubicBezTo>
                <a:cubicBezTo>
                  <a:pt x="199728" y="15329"/>
                  <a:pt x="199625" y="15304"/>
                  <a:pt x="199524" y="15304"/>
                </a:cubicBezTo>
                <a:cubicBezTo>
                  <a:pt x="199323" y="15304"/>
                  <a:pt x="199131" y="15405"/>
                  <a:pt x="199011" y="15586"/>
                </a:cubicBezTo>
                <a:cubicBezTo>
                  <a:pt x="198920" y="15767"/>
                  <a:pt x="198875" y="15971"/>
                  <a:pt x="198920" y="16152"/>
                </a:cubicBezTo>
                <a:cubicBezTo>
                  <a:pt x="198965" y="16311"/>
                  <a:pt x="199079" y="16469"/>
                  <a:pt x="199192" y="16583"/>
                </a:cubicBezTo>
                <a:lnTo>
                  <a:pt x="198490" y="16922"/>
                </a:lnTo>
                <a:cubicBezTo>
                  <a:pt x="198490" y="16628"/>
                  <a:pt x="198308" y="16379"/>
                  <a:pt x="198037" y="16288"/>
                </a:cubicBezTo>
                <a:cubicBezTo>
                  <a:pt x="197938" y="16248"/>
                  <a:pt x="197848" y="16229"/>
                  <a:pt x="197763" y="16229"/>
                </a:cubicBezTo>
                <a:cubicBezTo>
                  <a:pt x="197514" y="16229"/>
                  <a:pt x="197316" y="16386"/>
                  <a:pt x="197130" y="16605"/>
                </a:cubicBezTo>
                <a:cubicBezTo>
                  <a:pt x="197062" y="16152"/>
                  <a:pt x="196859" y="15926"/>
                  <a:pt x="196519" y="15835"/>
                </a:cubicBezTo>
                <a:cubicBezTo>
                  <a:pt x="196484" y="15829"/>
                  <a:pt x="196449" y="15826"/>
                  <a:pt x="196414" y="15826"/>
                </a:cubicBezTo>
                <a:cubicBezTo>
                  <a:pt x="196174" y="15826"/>
                  <a:pt x="195932" y="15958"/>
                  <a:pt x="195794" y="16175"/>
                </a:cubicBezTo>
                <a:cubicBezTo>
                  <a:pt x="195567" y="16560"/>
                  <a:pt x="195726" y="16877"/>
                  <a:pt x="196020" y="17172"/>
                </a:cubicBezTo>
                <a:cubicBezTo>
                  <a:pt x="195885" y="17194"/>
                  <a:pt x="195771" y="17240"/>
                  <a:pt x="195658" y="17285"/>
                </a:cubicBezTo>
                <a:cubicBezTo>
                  <a:pt x="195567" y="17330"/>
                  <a:pt x="195477" y="17398"/>
                  <a:pt x="195409" y="17466"/>
                </a:cubicBezTo>
                <a:lnTo>
                  <a:pt x="195046" y="16786"/>
                </a:lnTo>
                <a:cubicBezTo>
                  <a:pt x="195499" y="16651"/>
                  <a:pt x="195703" y="16447"/>
                  <a:pt x="195703" y="16084"/>
                </a:cubicBezTo>
                <a:cubicBezTo>
                  <a:pt x="195703" y="15767"/>
                  <a:pt x="195499" y="15495"/>
                  <a:pt x="195205" y="15427"/>
                </a:cubicBezTo>
                <a:cubicBezTo>
                  <a:pt x="195139" y="15402"/>
                  <a:pt x="195071" y="15390"/>
                  <a:pt x="195004" y="15390"/>
                </a:cubicBezTo>
                <a:cubicBezTo>
                  <a:pt x="194769" y="15390"/>
                  <a:pt x="194540" y="15533"/>
                  <a:pt x="194435" y="15744"/>
                </a:cubicBezTo>
                <a:cubicBezTo>
                  <a:pt x="194367" y="15926"/>
                  <a:pt x="194344" y="16107"/>
                  <a:pt x="194367" y="16288"/>
                </a:cubicBezTo>
                <a:cubicBezTo>
                  <a:pt x="194435" y="16424"/>
                  <a:pt x="194525" y="16560"/>
                  <a:pt x="194639" y="16696"/>
                </a:cubicBezTo>
                <a:lnTo>
                  <a:pt x="193959" y="17013"/>
                </a:lnTo>
                <a:cubicBezTo>
                  <a:pt x="193936" y="16696"/>
                  <a:pt x="193732" y="16447"/>
                  <a:pt x="193461" y="16333"/>
                </a:cubicBezTo>
                <a:cubicBezTo>
                  <a:pt x="193408" y="16323"/>
                  <a:pt x="193355" y="16318"/>
                  <a:pt x="193302" y="16318"/>
                </a:cubicBezTo>
                <a:cubicBezTo>
                  <a:pt x="193013" y="16318"/>
                  <a:pt x="192730" y="16470"/>
                  <a:pt x="192577" y="16719"/>
                </a:cubicBezTo>
                <a:cubicBezTo>
                  <a:pt x="192600" y="16356"/>
                  <a:pt x="192373" y="16039"/>
                  <a:pt x="192033" y="15948"/>
                </a:cubicBezTo>
                <a:cubicBezTo>
                  <a:pt x="191979" y="15937"/>
                  <a:pt x="191924" y="15931"/>
                  <a:pt x="191869" y="15931"/>
                </a:cubicBezTo>
                <a:cubicBezTo>
                  <a:pt x="191604" y="15931"/>
                  <a:pt x="191345" y="16063"/>
                  <a:pt x="191195" y="16288"/>
                </a:cubicBezTo>
                <a:cubicBezTo>
                  <a:pt x="191150" y="15812"/>
                  <a:pt x="190923" y="15586"/>
                  <a:pt x="190584" y="15518"/>
                </a:cubicBezTo>
                <a:cubicBezTo>
                  <a:pt x="190562" y="15516"/>
                  <a:pt x="190541" y="15515"/>
                  <a:pt x="190520" y="15515"/>
                </a:cubicBezTo>
                <a:cubicBezTo>
                  <a:pt x="190251" y="15515"/>
                  <a:pt x="190007" y="15649"/>
                  <a:pt x="189881" y="15880"/>
                </a:cubicBezTo>
                <a:cubicBezTo>
                  <a:pt x="189677" y="16197"/>
                  <a:pt x="189745" y="16447"/>
                  <a:pt x="190063" y="16832"/>
                </a:cubicBezTo>
                <a:lnTo>
                  <a:pt x="189406" y="17126"/>
                </a:lnTo>
                <a:cubicBezTo>
                  <a:pt x="189315" y="16922"/>
                  <a:pt x="189179" y="16696"/>
                  <a:pt x="189066" y="16492"/>
                </a:cubicBezTo>
                <a:cubicBezTo>
                  <a:pt x="189587" y="16356"/>
                  <a:pt x="189791" y="16152"/>
                  <a:pt x="189791" y="15790"/>
                </a:cubicBezTo>
                <a:cubicBezTo>
                  <a:pt x="189791" y="15473"/>
                  <a:pt x="189587" y="15178"/>
                  <a:pt x="189270" y="15110"/>
                </a:cubicBezTo>
                <a:cubicBezTo>
                  <a:pt x="189208" y="15091"/>
                  <a:pt x="189146" y="15082"/>
                  <a:pt x="189084" y="15082"/>
                </a:cubicBezTo>
                <a:cubicBezTo>
                  <a:pt x="188850" y="15082"/>
                  <a:pt x="188625" y="15212"/>
                  <a:pt x="188499" y="15427"/>
                </a:cubicBezTo>
                <a:cubicBezTo>
                  <a:pt x="188318" y="15767"/>
                  <a:pt x="188409" y="16084"/>
                  <a:pt x="188726" y="16379"/>
                </a:cubicBezTo>
                <a:lnTo>
                  <a:pt x="187978" y="16696"/>
                </a:lnTo>
                <a:cubicBezTo>
                  <a:pt x="187956" y="16379"/>
                  <a:pt x="187752" y="16130"/>
                  <a:pt x="187457" y="16016"/>
                </a:cubicBezTo>
                <a:cubicBezTo>
                  <a:pt x="187408" y="16006"/>
                  <a:pt x="187359" y="16001"/>
                  <a:pt x="187309" y="16001"/>
                </a:cubicBezTo>
                <a:cubicBezTo>
                  <a:pt x="187039" y="16001"/>
                  <a:pt x="186772" y="16152"/>
                  <a:pt x="186619" y="16401"/>
                </a:cubicBezTo>
                <a:cubicBezTo>
                  <a:pt x="186619" y="16062"/>
                  <a:pt x="186415" y="15744"/>
                  <a:pt x="186121" y="15608"/>
                </a:cubicBezTo>
                <a:cubicBezTo>
                  <a:pt x="186065" y="15598"/>
                  <a:pt x="186009" y="15593"/>
                  <a:pt x="185955" y="15593"/>
                </a:cubicBezTo>
                <a:cubicBezTo>
                  <a:pt x="185657" y="15593"/>
                  <a:pt x="185391" y="15745"/>
                  <a:pt x="185237" y="15994"/>
                </a:cubicBezTo>
                <a:cubicBezTo>
                  <a:pt x="185215" y="15586"/>
                  <a:pt x="185079" y="15314"/>
                  <a:pt x="184716" y="15178"/>
                </a:cubicBezTo>
                <a:cubicBezTo>
                  <a:pt x="184651" y="15159"/>
                  <a:pt x="184584" y="15150"/>
                  <a:pt x="184516" y="15150"/>
                </a:cubicBezTo>
                <a:cubicBezTo>
                  <a:pt x="184258" y="15150"/>
                  <a:pt x="184004" y="15284"/>
                  <a:pt x="183878" y="15518"/>
                </a:cubicBezTo>
                <a:cubicBezTo>
                  <a:pt x="183742" y="14997"/>
                  <a:pt x="183584" y="14816"/>
                  <a:pt x="183244" y="14770"/>
                </a:cubicBezTo>
                <a:cubicBezTo>
                  <a:pt x="183205" y="14764"/>
                  <a:pt x="183165" y="14761"/>
                  <a:pt x="183127" y="14761"/>
                </a:cubicBezTo>
                <a:cubicBezTo>
                  <a:pt x="182896" y="14761"/>
                  <a:pt x="182677" y="14874"/>
                  <a:pt x="182542" y="15087"/>
                </a:cubicBezTo>
                <a:cubicBezTo>
                  <a:pt x="182338" y="15405"/>
                  <a:pt x="182428" y="15835"/>
                  <a:pt x="182746" y="16039"/>
                </a:cubicBezTo>
                <a:lnTo>
                  <a:pt x="182134" y="16356"/>
                </a:lnTo>
                <a:lnTo>
                  <a:pt x="181771" y="15744"/>
                </a:lnTo>
                <a:cubicBezTo>
                  <a:pt x="182179" y="15699"/>
                  <a:pt x="182428" y="15518"/>
                  <a:pt x="182474" y="15178"/>
                </a:cubicBezTo>
                <a:cubicBezTo>
                  <a:pt x="182542" y="14861"/>
                  <a:pt x="182360" y="14544"/>
                  <a:pt x="182066" y="14408"/>
                </a:cubicBezTo>
                <a:cubicBezTo>
                  <a:pt x="181989" y="14378"/>
                  <a:pt x="181910" y="14364"/>
                  <a:pt x="181830" y="14364"/>
                </a:cubicBezTo>
                <a:cubicBezTo>
                  <a:pt x="181605" y="14364"/>
                  <a:pt x="181384" y="14479"/>
                  <a:pt x="181250" y="14680"/>
                </a:cubicBezTo>
                <a:cubicBezTo>
                  <a:pt x="181182" y="14838"/>
                  <a:pt x="181137" y="15042"/>
                  <a:pt x="181160" y="15223"/>
                </a:cubicBezTo>
                <a:cubicBezTo>
                  <a:pt x="181228" y="15382"/>
                  <a:pt x="181318" y="15541"/>
                  <a:pt x="181432" y="15654"/>
                </a:cubicBezTo>
                <a:lnTo>
                  <a:pt x="180752" y="15994"/>
                </a:lnTo>
                <a:cubicBezTo>
                  <a:pt x="180729" y="15676"/>
                  <a:pt x="180525" y="15427"/>
                  <a:pt x="180254" y="15314"/>
                </a:cubicBezTo>
                <a:cubicBezTo>
                  <a:pt x="180193" y="15303"/>
                  <a:pt x="180132" y="15297"/>
                  <a:pt x="180073" y="15297"/>
                </a:cubicBezTo>
                <a:cubicBezTo>
                  <a:pt x="179781" y="15297"/>
                  <a:pt x="179521" y="15435"/>
                  <a:pt x="179370" y="15699"/>
                </a:cubicBezTo>
                <a:cubicBezTo>
                  <a:pt x="179348" y="15291"/>
                  <a:pt x="179212" y="14997"/>
                  <a:pt x="178849" y="14884"/>
                </a:cubicBezTo>
                <a:cubicBezTo>
                  <a:pt x="178784" y="14865"/>
                  <a:pt x="178716" y="14856"/>
                  <a:pt x="178649" y="14856"/>
                </a:cubicBezTo>
                <a:cubicBezTo>
                  <a:pt x="178391" y="14856"/>
                  <a:pt x="178137" y="14990"/>
                  <a:pt x="178011" y="15223"/>
                </a:cubicBezTo>
                <a:cubicBezTo>
                  <a:pt x="177898" y="14725"/>
                  <a:pt x="177739" y="14521"/>
                  <a:pt x="177377" y="14453"/>
                </a:cubicBezTo>
                <a:cubicBezTo>
                  <a:pt x="177339" y="14447"/>
                  <a:pt x="177302" y="14445"/>
                  <a:pt x="177265" y="14445"/>
                </a:cubicBezTo>
                <a:cubicBezTo>
                  <a:pt x="177015" y="14445"/>
                  <a:pt x="176793" y="14576"/>
                  <a:pt x="176674" y="14793"/>
                </a:cubicBezTo>
                <a:cubicBezTo>
                  <a:pt x="176471" y="15110"/>
                  <a:pt x="176561" y="15518"/>
                  <a:pt x="176878" y="15744"/>
                </a:cubicBezTo>
                <a:lnTo>
                  <a:pt x="176176" y="16084"/>
                </a:lnTo>
                <a:cubicBezTo>
                  <a:pt x="176131" y="15767"/>
                  <a:pt x="175927" y="15495"/>
                  <a:pt x="175655" y="15405"/>
                </a:cubicBezTo>
                <a:cubicBezTo>
                  <a:pt x="175597" y="15393"/>
                  <a:pt x="175540" y="15387"/>
                  <a:pt x="175483" y="15387"/>
                </a:cubicBezTo>
                <a:cubicBezTo>
                  <a:pt x="175204" y="15387"/>
                  <a:pt x="174945" y="15523"/>
                  <a:pt x="174794" y="15767"/>
                </a:cubicBezTo>
                <a:cubicBezTo>
                  <a:pt x="174817" y="15427"/>
                  <a:pt x="174590" y="15133"/>
                  <a:pt x="174273" y="15020"/>
                </a:cubicBezTo>
                <a:cubicBezTo>
                  <a:pt x="174137" y="15292"/>
                  <a:pt x="173895" y="15411"/>
                  <a:pt x="173652" y="15411"/>
                </a:cubicBezTo>
                <a:cubicBezTo>
                  <a:pt x="173249" y="15411"/>
                  <a:pt x="172843" y="15084"/>
                  <a:pt x="172914" y="14589"/>
                </a:cubicBezTo>
                <a:cubicBezTo>
                  <a:pt x="172839" y="14562"/>
                  <a:pt x="172759" y="14549"/>
                  <a:pt x="172680" y="14549"/>
                </a:cubicBezTo>
                <a:cubicBezTo>
                  <a:pt x="172427" y="14549"/>
                  <a:pt x="172174" y="14682"/>
                  <a:pt x="172053" y="14906"/>
                </a:cubicBezTo>
                <a:cubicBezTo>
                  <a:pt x="171940" y="14408"/>
                  <a:pt x="171781" y="14227"/>
                  <a:pt x="171441" y="14159"/>
                </a:cubicBezTo>
                <a:cubicBezTo>
                  <a:pt x="171390" y="14147"/>
                  <a:pt x="171339" y="14141"/>
                  <a:pt x="171289" y="14141"/>
                </a:cubicBezTo>
                <a:cubicBezTo>
                  <a:pt x="171056" y="14141"/>
                  <a:pt x="170851" y="14266"/>
                  <a:pt x="170739" y="14453"/>
                </a:cubicBezTo>
                <a:cubicBezTo>
                  <a:pt x="170513" y="14793"/>
                  <a:pt x="170603" y="15223"/>
                  <a:pt x="170920" y="15427"/>
                </a:cubicBezTo>
                <a:lnTo>
                  <a:pt x="170264" y="15767"/>
                </a:lnTo>
                <a:cubicBezTo>
                  <a:pt x="170218" y="15654"/>
                  <a:pt x="170173" y="15518"/>
                  <a:pt x="170128" y="15405"/>
                </a:cubicBezTo>
                <a:cubicBezTo>
                  <a:pt x="170060" y="15291"/>
                  <a:pt x="169992" y="15201"/>
                  <a:pt x="169924" y="15110"/>
                </a:cubicBezTo>
                <a:lnTo>
                  <a:pt x="169924" y="15110"/>
                </a:lnTo>
                <a:cubicBezTo>
                  <a:pt x="169938" y="15111"/>
                  <a:pt x="169953" y="15112"/>
                  <a:pt x="169967" y="15112"/>
                </a:cubicBezTo>
                <a:cubicBezTo>
                  <a:pt x="170268" y="15112"/>
                  <a:pt x="170538" y="14892"/>
                  <a:pt x="170603" y="14589"/>
                </a:cubicBezTo>
                <a:cubicBezTo>
                  <a:pt x="170671" y="14272"/>
                  <a:pt x="170513" y="13955"/>
                  <a:pt x="170218" y="13819"/>
                </a:cubicBezTo>
                <a:cubicBezTo>
                  <a:pt x="170128" y="13766"/>
                  <a:pt x="170027" y="13741"/>
                  <a:pt x="169926" y="13741"/>
                </a:cubicBezTo>
                <a:cubicBezTo>
                  <a:pt x="169725" y="13741"/>
                  <a:pt x="169523" y="13842"/>
                  <a:pt x="169403" y="14023"/>
                </a:cubicBezTo>
                <a:cubicBezTo>
                  <a:pt x="169312" y="14181"/>
                  <a:pt x="169267" y="14385"/>
                  <a:pt x="169289" y="14589"/>
                </a:cubicBezTo>
                <a:cubicBezTo>
                  <a:pt x="169357" y="14748"/>
                  <a:pt x="169448" y="14906"/>
                  <a:pt x="169584" y="15020"/>
                </a:cubicBezTo>
                <a:lnTo>
                  <a:pt x="168882" y="15382"/>
                </a:lnTo>
                <a:cubicBezTo>
                  <a:pt x="168859" y="15065"/>
                  <a:pt x="168678" y="14816"/>
                  <a:pt x="168383" y="14702"/>
                </a:cubicBezTo>
                <a:cubicBezTo>
                  <a:pt x="168373" y="14700"/>
                  <a:pt x="168363" y="14697"/>
                  <a:pt x="168353" y="14695"/>
                </a:cubicBezTo>
                <a:lnTo>
                  <a:pt x="168353" y="14695"/>
                </a:lnTo>
                <a:lnTo>
                  <a:pt x="168361" y="14702"/>
                </a:lnTo>
                <a:lnTo>
                  <a:pt x="168361" y="14702"/>
                </a:lnTo>
                <a:lnTo>
                  <a:pt x="168346" y="14693"/>
                </a:lnTo>
                <a:lnTo>
                  <a:pt x="168346" y="14693"/>
                </a:lnTo>
                <a:cubicBezTo>
                  <a:pt x="168348" y="14694"/>
                  <a:pt x="168351" y="14694"/>
                  <a:pt x="168353" y="14695"/>
                </a:cubicBezTo>
                <a:lnTo>
                  <a:pt x="168353" y="14695"/>
                </a:lnTo>
                <a:lnTo>
                  <a:pt x="168338" y="14680"/>
                </a:lnTo>
                <a:lnTo>
                  <a:pt x="168564" y="14680"/>
                </a:lnTo>
                <a:cubicBezTo>
                  <a:pt x="169312" y="14634"/>
                  <a:pt x="169425" y="13592"/>
                  <a:pt x="168723" y="13366"/>
                </a:cubicBezTo>
                <a:cubicBezTo>
                  <a:pt x="168654" y="13347"/>
                  <a:pt x="168588" y="13338"/>
                  <a:pt x="168525" y="13338"/>
                </a:cubicBezTo>
                <a:cubicBezTo>
                  <a:pt x="167918" y="13338"/>
                  <a:pt x="167580" y="14156"/>
                  <a:pt x="168134" y="14566"/>
                </a:cubicBezTo>
                <a:lnTo>
                  <a:pt x="168346" y="14693"/>
                </a:lnTo>
                <a:lnTo>
                  <a:pt x="168346" y="14693"/>
                </a:lnTo>
                <a:cubicBezTo>
                  <a:pt x="168293" y="14682"/>
                  <a:pt x="168241" y="14677"/>
                  <a:pt x="168189" y="14677"/>
                </a:cubicBezTo>
                <a:cubicBezTo>
                  <a:pt x="167912" y="14677"/>
                  <a:pt x="167647" y="14826"/>
                  <a:pt x="167500" y="15065"/>
                </a:cubicBezTo>
                <a:cubicBezTo>
                  <a:pt x="167477" y="14566"/>
                  <a:pt x="167251" y="14317"/>
                  <a:pt x="166911" y="14249"/>
                </a:cubicBezTo>
                <a:cubicBezTo>
                  <a:pt x="166861" y="14239"/>
                  <a:pt x="166812" y="14234"/>
                  <a:pt x="166765" y="14234"/>
                </a:cubicBezTo>
                <a:cubicBezTo>
                  <a:pt x="166492" y="14234"/>
                  <a:pt x="166269" y="14404"/>
                  <a:pt x="166095" y="14770"/>
                </a:cubicBezTo>
                <a:lnTo>
                  <a:pt x="166073" y="14770"/>
                </a:lnTo>
                <a:cubicBezTo>
                  <a:pt x="166027" y="15065"/>
                  <a:pt x="166141" y="15337"/>
                  <a:pt x="166390" y="15518"/>
                </a:cubicBezTo>
                <a:lnTo>
                  <a:pt x="165665" y="15835"/>
                </a:lnTo>
                <a:cubicBezTo>
                  <a:pt x="165644" y="15560"/>
                  <a:pt x="165464" y="15324"/>
                  <a:pt x="165201" y="15202"/>
                </a:cubicBezTo>
                <a:lnTo>
                  <a:pt x="165201" y="15202"/>
                </a:lnTo>
                <a:cubicBezTo>
                  <a:pt x="165241" y="15209"/>
                  <a:pt x="165281" y="15212"/>
                  <a:pt x="165321" y="15212"/>
                </a:cubicBezTo>
                <a:cubicBezTo>
                  <a:pt x="165615" y="15212"/>
                  <a:pt x="165901" y="15042"/>
                  <a:pt x="166027" y="14770"/>
                </a:cubicBezTo>
                <a:cubicBezTo>
                  <a:pt x="166027" y="14680"/>
                  <a:pt x="166050" y="14589"/>
                  <a:pt x="166050" y="14521"/>
                </a:cubicBezTo>
                <a:cubicBezTo>
                  <a:pt x="166050" y="14127"/>
                  <a:pt x="165754" y="13818"/>
                  <a:pt x="165366" y="13818"/>
                </a:cubicBezTo>
                <a:cubicBezTo>
                  <a:pt x="165352" y="13818"/>
                  <a:pt x="165339" y="13818"/>
                  <a:pt x="165325" y="13819"/>
                </a:cubicBezTo>
                <a:cubicBezTo>
                  <a:pt x="164940" y="13842"/>
                  <a:pt x="164645" y="14181"/>
                  <a:pt x="164691" y="14589"/>
                </a:cubicBezTo>
                <a:cubicBezTo>
                  <a:pt x="164735" y="14834"/>
                  <a:pt x="164889" y="15057"/>
                  <a:pt x="165109" y="15172"/>
                </a:cubicBezTo>
                <a:lnTo>
                  <a:pt x="165109" y="15172"/>
                </a:lnTo>
                <a:cubicBezTo>
                  <a:pt x="165121" y="15174"/>
                  <a:pt x="165132" y="15176"/>
                  <a:pt x="165144" y="15178"/>
                </a:cubicBezTo>
                <a:cubicBezTo>
                  <a:pt x="165163" y="15186"/>
                  <a:pt x="165182" y="15194"/>
                  <a:pt x="165201" y="15202"/>
                </a:cubicBezTo>
                <a:lnTo>
                  <a:pt x="165201" y="15202"/>
                </a:lnTo>
                <a:cubicBezTo>
                  <a:pt x="165166" y="15197"/>
                  <a:pt x="165132" y="15189"/>
                  <a:pt x="165099" y="15178"/>
                </a:cubicBezTo>
                <a:lnTo>
                  <a:pt x="165121" y="15178"/>
                </a:lnTo>
                <a:cubicBezTo>
                  <a:pt x="165117" y="15176"/>
                  <a:pt x="165113" y="15174"/>
                  <a:pt x="165109" y="15172"/>
                </a:cubicBezTo>
                <a:lnTo>
                  <a:pt x="165109" y="15172"/>
                </a:lnTo>
                <a:cubicBezTo>
                  <a:pt x="165068" y="15165"/>
                  <a:pt x="165026" y="15162"/>
                  <a:pt x="164985" y="15162"/>
                </a:cubicBezTo>
                <a:cubicBezTo>
                  <a:pt x="164702" y="15162"/>
                  <a:pt x="164436" y="15311"/>
                  <a:pt x="164283" y="15541"/>
                </a:cubicBezTo>
                <a:cubicBezTo>
                  <a:pt x="164311" y="15064"/>
                  <a:pt x="163932" y="14770"/>
                  <a:pt x="163547" y="14770"/>
                </a:cubicBezTo>
                <a:cubicBezTo>
                  <a:pt x="163310" y="14770"/>
                  <a:pt x="163071" y="14882"/>
                  <a:pt x="162924" y="15133"/>
                </a:cubicBezTo>
                <a:cubicBezTo>
                  <a:pt x="162833" y="14657"/>
                  <a:pt x="162652" y="14431"/>
                  <a:pt x="162290" y="14385"/>
                </a:cubicBezTo>
                <a:cubicBezTo>
                  <a:pt x="162255" y="14379"/>
                  <a:pt x="162220" y="14377"/>
                  <a:pt x="162184" y="14377"/>
                </a:cubicBezTo>
                <a:cubicBezTo>
                  <a:pt x="161945" y="14377"/>
                  <a:pt x="161706" y="14508"/>
                  <a:pt x="161587" y="14725"/>
                </a:cubicBezTo>
                <a:cubicBezTo>
                  <a:pt x="161383" y="15042"/>
                  <a:pt x="161474" y="15450"/>
                  <a:pt x="161791" y="15676"/>
                </a:cubicBezTo>
                <a:lnTo>
                  <a:pt x="161134" y="15994"/>
                </a:lnTo>
                <a:cubicBezTo>
                  <a:pt x="161112" y="15880"/>
                  <a:pt x="161066" y="15767"/>
                  <a:pt x="161021" y="15631"/>
                </a:cubicBezTo>
                <a:cubicBezTo>
                  <a:pt x="160953" y="15541"/>
                  <a:pt x="160862" y="15427"/>
                  <a:pt x="160772" y="15337"/>
                </a:cubicBezTo>
                <a:cubicBezTo>
                  <a:pt x="161293" y="15178"/>
                  <a:pt x="161497" y="14974"/>
                  <a:pt x="161497" y="14612"/>
                </a:cubicBezTo>
                <a:cubicBezTo>
                  <a:pt x="161497" y="14189"/>
                  <a:pt x="161143" y="13930"/>
                  <a:pt x="160792" y="13930"/>
                </a:cubicBezTo>
                <a:cubicBezTo>
                  <a:pt x="160561" y="13930"/>
                  <a:pt x="160331" y="14043"/>
                  <a:pt x="160205" y="14295"/>
                </a:cubicBezTo>
                <a:cubicBezTo>
                  <a:pt x="160047" y="14612"/>
                  <a:pt x="160137" y="14929"/>
                  <a:pt x="160455" y="15223"/>
                </a:cubicBezTo>
                <a:lnTo>
                  <a:pt x="159752" y="15563"/>
                </a:lnTo>
                <a:cubicBezTo>
                  <a:pt x="159730" y="15246"/>
                  <a:pt x="159526" y="14997"/>
                  <a:pt x="159254" y="14884"/>
                </a:cubicBezTo>
                <a:cubicBezTo>
                  <a:pt x="159244" y="14881"/>
                  <a:pt x="159234" y="14878"/>
                  <a:pt x="159224" y="14876"/>
                </a:cubicBezTo>
                <a:lnTo>
                  <a:pt x="159224" y="14876"/>
                </a:lnTo>
                <a:lnTo>
                  <a:pt x="159231" y="14884"/>
                </a:lnTo>
                <a:cubicBezTo>
                  <a:pt x="159221" y="14880"/>
                  <a:pt x="159212" y="14876"/>
                  <a:pt x="159202" y="14872"/>
                </a:cubicBezTo>
                <a:lnTo>
                  <a:pt x="159202" y="14872"/>
                </a:lnTo>
                <a:cubicBezTo>
                  <a:pt x="159154" y="14863"/>
                  <a:pt x="159107" y="14858"/>
                  <a:pt x="159059" y="14858"/>
                </a:cubicBezTo>
                <a:cubicBezTo>
                  <a:pt x="158783" y="14858"/>
                  <a:pt x="158517" y="15008"/>
                  <a:pt x="158370" y="15246"/>
                </a:cubicBezTo>
                <a:cubicBezTo>
                  <a:pt x="158303" y="14770"/>
                  <a:pt x="158099" y="14544"/>
                  <a:pt x="157759" y="14476"/>
                </a:cubicBezTo>
                <a:cubicBezTo>
                  <a:pt x="157714" y="14466"/>
                  <a:pt x="157669" y="14462"/>
                  <a:pt x="157624" y="14462"/>
                </a:cubicBezTo>
                <a:cubicBezTo>
                  <a:pt x="157350" y="14462"/>
                  <a:pt x="157086" y="14634"/>
                  <a:pt x="156989" y="14906"/>
                </a:cubicBezTo>
                <a:cubicBezTo>
                  <a:pt x="156943" y="14929"/>
                  <a:pt x="156921" y="14952"/>
                  <a:pt x="156898" y="14974"/>
                </a:cubicBezTo>
                <a:cubicBezTo>
                  <a:pt x="156966" y="15269"/>
                  <a:pt x="156966" y="15608"/>
                  <a:pt x="157260" y="15767"/>
                </a:cubicBezTo>
                <a:lnTo>
                  <a:pt x="156626" y="16084"/>
                </a:lnTo>
                <a:lnTo>
                  <a:pt x="156264" y="15473"/>
                </a:lnTo>
                <a:cubicBezTo>
                  <a:pt x="156513" y="15405"/>
                  <a:pt x="156830" y="15337"/>
                  <a:pt x="156898" y="14974"/>
                </a:cubicBezTo>
                <a:cubicBezTo>
                  <a:pt x="157034" y="14657"/>
                  <a:pt x="156898" y="14295"/>
                  <a:pt x="156581" y="14159"/>
                </a:cubicBezTo>
                <a:cubicBezTo>
                  <a:pt x="156483" y="14106"/>
                  <a:pt x="156374" y="14081"/>
                  <a:pt x="156266" y="14081"/>
                </a:cubicBezTo>
                <a:cubicBezTo>
                  <a:pt x="156050" y="14081"/>
                  <a:pt x="155833" y="14181"/>
                  <a:pt x="155697" y="14363"/>
                </a:cubicBezTo>
                <a:cubicBezTo>
                  <a:pt x="155471" y="14702"/>
                  <a:pt x="155561" y="15042"/>
                  <a:pt x="155901" y="15359"/>
                </a:cubicBezTo>
                <a:lnTo>
                  <a:pt x="155199" y="15699"/>
                </a:lnTo>
                <a:cubicBezTo>
                  <a:pt x="155199" y="15382"/>
                  <a:pt x="154995" y="15087"/>
                  <a:pt x="154701" y="14974"/>
                </a:cubicBezTo>
                <a:lnTo>
                  <a:pt x="154678" y="14974"/>
                </a:lnTo>
                <a:cubicBezTo>
                  <a:pt x="154667" y="14970"/>
                  <a:pt x="154656" y="14966"/>
                  <a:pt x="154646" y="14962"/>
                </a:cubicBezTo>
                <a:lnTo>
                  <a:pt x="154646" y="14962"/>
                </a:lnTo>
                <a:cubicBezTo>
                  <a:pt x="154600" y="14953"/>
                  <a:pt x="154554" y="14949"/>
                  <a:pt x="154508" y="14949"/>
                </a:cubicBezTo>
                <a:cubicBezTo>
                  <a:pt x="154237" y="14949"/>
                  <a:pt x="153987" y="15098"/>
                  <a:pt x="153840" y="15337"/>
                </a:cubicBezTo>
                <a:cubicBezTo>
                  <a:pt x="153727" y="14838"/>
                  <a:pt x="153545" y="14612"/>
                  <a:pt x="153205" y="14566"/>
                </a:cubicBezTo>
                <a:cubicBezTo>
                  <a:pt x="153172" y="14562"/>
                  <a:pt x="153139" y="14560"/>
                  <a:pt x="153107" y="14560"/>
                </a:cubicBezTo>
                <a:cubicBezTo>
                  <a:pt x="152427" y="14560"/>
                  <a:pt x="152122" y="15447"/>
                  <a:pt x="152684" y="15858"/>
                </a:cubicBezTo>
                <a:lnTo>
                  <a:pt x="152028" y="16175"/>
                </a:lnTo>
                <a:lnTo>
                  <a:pt x="151665" y="15563"/>
                </a:lnTo>
                <a:cubicBezTo>
                  <a:pt x="152141" y="15427"/>
                  <a:pt x="152367" y="15223"/>
                  <a:pt x="152367" y="14861"/>
                </a:cubicBezTo>
                <a:cubicBezTo>
                  <a:pt x="152367" y="14566"/>
                  <a:pt x="152163" y="14295"/>
                  <a:pt x="151892" y="14204"/>
                </a:cubicBezTo>
                <a:cubicBezTo>
                  <a:pt x="151815" y="14175"/>
                  <a:pt x="151735" y="14160"/>
                  <a:pt x="151657" y="14160"/>
                </a:cubicBezTo>
                <a:cubicBezTo>
                  <a:pt x="151434" y="14160"/>
                  <a:pt x="151222" y="14275"/>
                  <a:pt x="151121" y="14476"/>
                </a:cubicBezTo>
                <a:cubicBezTo>
                  <a:pt x="151031" y="14657"/>
                  <a:pt x="150985" y="14838"/>
                  <a:pt x="151031" y="15042"/>
                </a:cubicBezTo>
                <a:cubicBezTo>
                  <a:pt x="151076" y="15201"/>
                  <a:pt x="151167" y="15337"/>
                  <a:pt x="151280" y="15473"/>
                </a:cubicBezTo>
                <a:cubicBezTo>
                  <a:pt x="151076" y="15563"/>
                  <a:pt x="150850" y="15676"/>
                  <a:pt x="150600" y="15790"/>
                </a:cubicBezTo>
                <a:cubicBezTo>
                  <a:pt x="150578" y="15495"/>
                  <a:pt x="150396" y="15246"/>
                  <a:pt x="150102" y="15133"/>
                </a:cubicBezTo>
                <a:cubicBezTo>
                  <a:pt x="150038" y="15116"/>
                  <a:pt x="149973" y="15107"/>
                  <a:pt x="149909" y="15107"/>
                </a:cubicBezTo>
                <a:cubicBezTo>
                  <a:pt x="149632" y="15107"/>
                  <a:pt x="149366" y="15260"/>
                  <a:pt x="149218" y="15518"/>
                </a:cubicBezTo>
                <a:cubicBezTo>
                  <a:pt x="149264" y="15178"/>
                  <a:pt x="149083" y="14861"/>
                  <a:pt x="148765" y="14725"/>
                </a:cubicBezTo>
                <a:cubicBezTo>
                  <a:pt x="148667" y="14685"/>
                  <a:pt x="148575" y="14666"/>
                  <a:pt x="148488" y="14666"/>
                </a:cubicBezTo>
                <a:cubicBezTo>
                  <a:pt x="148233" y="14666"/>
                  <a:pt x="148022" y="14823"/>
                  <a:pt x="147837" y="15042"/>
                </a:cubicBezTo>
                <a:cubicBezTo>
                  <a:pt x="147746" y="14544"/>
                  <a:pt x="147565" y="14317"/>
                  <a:pt x="147202" y="14272"/>
                </a:cubicBezTo>
                <a:cubicBezTo>
                  <a:pt x="147184" y="14271"/>
                  <a:pt x="147165" y="14270"/>
                  <a:pt x="147147" y="14270"/>
                </a:cubicBezTo>
                <a:cubicBezTo>
                  <a:pt x="146874" y="14270"/>
                  <a:pt x="146627" y="14424"/>
                  <a:pt x="146500" y="14657"/>
                </a:cubicBezTo>
                <a:cubicBezTo>
                  <a:pt x="146342" y="14997"/>
                  <a:pt x="146432" y="15269"/>
                  <a:pt x="146749" y="15563"/>
                </a:cubicBezTo>
                <a:lnTo>
                  <a:pt x="146115" y="15880"/>
                </a:lnTo>
                <a:cubicBezTo>
                  <a:pt x="145956" y="15654"/>
                  <a:pt x="145820" y="15427"/>
                  <a:pt x="145685" y="15223"/>
                </a:cubicBezTo>
                <a:lnTo>
                  <a:pt x="145685" y="15223"/>
                </a:lnTo>
                <a:cubicBezTo>
                  <a:pt x="145715" y="15227"/>
                  <a:pt x="145745" y="15229"/>
                  <a:pt x="145774" y="15229"/>
                </a:cubicBezTo>
                <a:cubicBezTo>
                  <a:pt x="146475" y="15229"/>
                  <a:pt x="146698" y="14215"/>
                  <a:pt x="146002" y="13932"/>
                </a:cubicBezTo>
                <a:cubicBezTo>
                  <a:pt x="145917" y="13893"/>
                  <a:pt x="145828" y="13875"/>
                  <a:pt x="145742" y="13875"/>
                </a:cubicBezTo>
                <a:cubicBezTo>
                  <a:pt x="145527" y="13875"/>
                  <a:pt x="145322" y="13988"/>
                  <a:pt x="145209" y="14181"/>
                </a:cubicBezTo>
                <a:cubicBezTo>
                  <a:pt x="145118" y="14340"/>
                  <a:pt x="145073" y="14544"/>
                  <a:pt x="145118" y="14748"/>
                </a:cubicBezTo>
                <a:cubicBezTo>
                  <a:pt x="145186" y="14906"/>
                  <a:pt x="145277" y="15042"/>
                  <a:pt x="145390" y="15178"/>
                </a:cubicBezTo>
                <a:lnTo>
                  <a:pt x="144688" y="15518"/>
                </a:lnTo>
                <a:cubicBezTo>
                  <a:pt x="144665" y="15201"/>
                  <a:pt x="144461" y="14929"/>
                  <a:pt x="144144" y="14861"/>
                </a:cubicBezTo>
                <a:cubicBezTo>
                  <a:pt x="144068" y="14840"/>
                  <a:pt x="143997" y="14830"/>
                  <a:pt x="143931" y="14830"/>
                </a:cubicBezTo>
                <a:cubicBezTo>
                  <a:pt x="143644" y="14830"/>
                  <a:pt x="143445" y="15019"/>
                  <a:pt x="143261" y="15314"/>
                </a:cubicBezTo>
                <a:cubicBezTo>
                  <a:pt x="143329" y="14861"/>
                  <a:pt x="143170" y="14566"/>
                  <a:pt x="142853" y="14431"/>
                </a:cubicBezTo>
                <a:cubicBezTo>
                  <a:pt x="142769" y="14388"/>
                  <a:pt x="142678" y="14368"/>
                  <a:pt x="142588" y="14368"/>
                </a:cubicBezTo>
                <a:cubicBezTo>
                  <a:pt x="142386" y="14368"/>
                  <a:pt x="142185" y="14469"/>
                  <a:pt x="142060" y="14657"/>
                </a:cubicBezTo>
                <a:cubicBezTo>
                  <a:pt x="141947" y="14816"/>
                  <a:pt x="141901" y="15020"/>
                  <a:pt x="141924" y="15223"/>
                </a:cubicBezTo>
                <a:cubicBezTo>
                  <a:pt x="141969" y="15382"/>
                  <a:pt x="142060" y="15541"/>
                  <a:pt x="142173" y="15676"/>
                </a:cubicBezTo>
                <a:lnTo>
                  <a:pt x="141471" y="16016"/>
                </a:lnTo>
                <a:cubicBezTo>
                  <a:pt x="141448" y="15699"/>
                  <a:pt x="141244" y="15427"/>
                  <a:pt x="140950" y="15337"/>
                </a:cubicBezTo>
                <a:cubicBezTo>
                  <a:pt x="140900" y="15326"/>
                  <a:pt x="140850" y="15321"/>
                  <a:pt x="140801" y="15321"/>
                </a:cubicBezTo>
                <a:cubicBezTo>
                  <a:pt x="140531" y="15321"/>
                  <a:pt x="140265" y="15470"/>
                  <a:pt x="140112" y="15699"/>
                </a:cubicBezTo>
                <a:cubicBezTo>
                  <a:pt x="140140" y="15222"/>
                  <a:pt x="139750" y="14919"/>
                  <a:pt x="139359" y="14919"/>
                </a:cubicBezTo>
                <a:cubicBezTo>
                  <a:pt x="139118" y="14919"/>
                  <a:pt x="138876" y="15033"/>
                  <a:pt x="138730" y="15291"/>
                </a:cubicBezTo>
                <a:cubicBezTo>
                  <a:pt x="138662" y="14884"/>
                  <a:pt x="138549" y="14680"/>
                  <a:pt x="138254" y="14566"/>
                </a:cubicBezTo>
                <a:cubicBezTo>
                  <a:pt x="138160" y="14533"/>
                  <a:pt x="138073" y="14518"/>
                  <a:pt x="137990" y="14518"/>
                </a:cubicBezTo>
                <a:cubicBezTo>
                  <a:pt x="137736" y="14518"/>
                  <a:pt x="137531" y="14667"/>
                  <a:pt x="137325" y="14906"/>
                </a:cubicBezTo>
                <a:cubicBezTo>
                  <a:pt x="137393" y="14566"/>
                  <a:pt x="137190" y="14227"/>
                  <a:pt x="136850" y="14113"/>
                </a:cubicBezTo>
                <a:cubicBezTo>
                  <a:pt x="136767" y="14082"/>
                  <a:pt x="136687" y="14068"/>
                  <a:pt x="136611" y="14068"/>
                </a:cubicBezTo>
                <a:cubicBezTo>
                  <a:pt x="136356" y="14068"/>
                  <a:pt x="136141" y="14231"/>
                  <a:pt x="135966" y="14476"/>
                </a:cubicBezTo>
                <a:cubicBezTo>
                  <a:pt x="135944" y="14045"/>
                  <a:pt x="135785" y="13774"/>
                  <a:pt x="135377" y="13683"/>
                </a:cubicBezTo>
                <a:cubicBezTo>
                  <a:pt x="135326" y="13671"/>
                  <a:pt x="135276" y="13666"/>
                  <a:pt x="135227" y="13666"/>
                </a:cubicBezTo>
                <a:cubicBezTo>
                  <a:pt x="134992" y="13666"/>
                  <a:pt x="134783" y="13794"/>
                  <a:pt x="134652" y="14000"/>
                </a:cubicBezTo>
                <a:cubicBezTo>
                  <a:pt x="134448" y="14317"/>
                  <a:pt x="134539" y="14748"/>
                  <a:pt x="134856" y="14952"/>
                </a:cubicBezTo>
                <a:lnTo>
                  <a:pt x="134245" y="15269"/>
                </a:lnTo>
                <a:cubicBezTo>
                  <a:pt x="134131" y="15087"/>
                  <a:pt x="133995" y="14884"/>
                  <a:pt x="133882" y="14657"/>
                </a:cubicBezTo>
                <a:cubicBezTo>
                  <a:pt x="134358" y="14544"/>
                  <a:pt x="134562" y="14317"/>
                  <a:pt x="134562" y="13955"/>
                </a:cubicBezTo>
                <a:cubicBezTo>
                  <a:pt x="134539" y="13683"/>
                  <a:pt x="134335" y="13456"/>
                  <a:pt x="134086" y="13366"/>
                </a:cubicBezTo>
                <a:cubicBezTo>
                  <a:pt x="134032" y="13354"/>
                  <a:pt x="133977" y="13348"/>
                  <a:pt x="133924" y="13348"/>
                </a:cubicBezTo>
                <a:cubicBezTo>
                  <a:pt x="133665" y="13348"/>
                  <a:pt x="133425" y="13480"/>
                  <a:pt x="133293" y="13706"/>
                </a:cubicBezTo>
                <a:cubicBezTo>
                  <a:pt x="133112" y="14023"/>
                  <a:pt x="133203" y="14340"/>
                  <a:pt x="133542" y="14634"/>
                </a:cubicBezTo>
                <a:lnTo>
                  <a:pt x="132840" y="14974"/>
                </a:lnTo>
                <a:cubicBezTo>
                  <a:pt x="132840" y="14657"/>
                  <a:pt x="132636" y="14363"/>
                  <a:pt x="132342" y="14249"/>
                </a:cubicBezTo>
                <a:cubicBezTo>
                  <a:pt x="132863" y="14249"/>
                  <a:pt x="133135" y="14045"/>
                  <a:pt x="133203" y="13683"/>
                </a:cubicBezTo>
                <a:cubicBezTo>
                  <a:pt x="133276" y="13214"/>
                  <a:pt x="132893" y="12887"/>
                  <a:pt x="132510" y="12887"/>
                </a:cubicBezTo>
                <a:cubicBezTo>
                  <a:pt x="132301" y="12887"/>
                  <a:pt x="132092" y="12984"/>
                  <a:pt x="131957" y="13207"/>
                </a:cubicBezTo>
                <a:cubicBezTo>
                  <a:pt x="131753" y="13547"/>
                  <a:pt x="131843" y="13864"/>
                  <a:pt x="132183" y="14181"/>
                </a:cubicBezTo>
                <a:lnTo>
                  <a:pt x="131481" y="14498"/>
                </a:lnTo>
                <a:cubicBezTo>
                  <a:pt x="131436" y="14204"/>
                  <a:pt x="131254" y="13932"/>
                  <a:pt x="130960" y="13819"/>
                </a:cubicBezTo>
                <a:cubicBezTo>
                  <a:pt x="130907" y="13808"/>
                  <a:pt x="130854" y="13803"/>
                  <a:pt x="130801" y="13803"/>
                </a:cubicBezTo>
                <a:cubicBezTo>
                  <a:pt x="130512" y="13803"/>
                  <a:pt x="130230" y="13955"/>
                  <a:pt x="130076" y="14204"/>
                </a:cubicBezTo>
                <a:cubicBezTo>
                  <a:pt x="130099" y="13864"/>
                  <a:pt x="129895" y="13547"/>
                  <a:pt x="129578" y="13411"/>
                </a:cubicBezTo>
                <a:cubicBezTo>
                  <a:pt x="129525" y="13401"/>
                  <a:pt x="129472" y="13396"/>
                  <a:pt x="129419" y="13396"/>
                </a:cubicBezTo>
                <a:cubicBezTo>
                  <a:pt x="129130" y="13396"/>
                  <a:pt x="128848" y="13547"/>
                  <a:pt x="128695" y="13796"/>
                </a:cubicBezTo>
                <a:cubicBezTo>
                  <a:pt x="128717" y="13456"/>
                  <a:pt x="128513" y="13139"/>
                  <a:pt x="128196" y="13003"/>
                </a:cubicBezTo>
                <a:cubicBezTo>
                  <a:pt x="128140" y="12993"/>
                  <a:pt x="128085" y="12988"/>
                  <a:pt x="128030" y="12988"/>
                </a:cubicBezTo>
                <a:cubicBezTo>
                  <a:pt x="127727" y="12988"/>
                  <a:pt x="127447" y="13143"/>
                  <a:pt x="127313" y="13411"/>
                </a:cubicBezTo>
                <a:cubicBezTo>
                  <a:pt x="127313" y="12981"/>
                  <a:pt x="127177" y="12709"/>
                  <a:pt x="126814" y="12573"/>
                </a:cubicBezTo>
                <a:cubicBezTo>
                  <a:pt x="126744" y="12554"/>
                  <a:pt x="126674" y="12545"/>
                  <a:pt x="126605" y="12545"/>
                </a:cubicBezTo>
                <a:cubicBezTo>
                  <a:pt x="126341" y="12545"/>
                  <a:pt x="126097" y="12679"/>
                  <a:pt x="125953" y="12913"/>
                </a:cubicBezTo>
                <a:cubicBezTo>
                  <a:pt x="125863" y="12414"/>
                  <a:pt x="125682" y="12188"/>
                  <a:pt x="125319" y="12143"/>
                </a:cubicBezTo>
                <a:cubicBezTo>
                  <a:pt x="125287" y="12138"/>
                  <a:pt x="125255" y="12136"/>
                  <a:pt x="125224" y="12136"/>
                </a:cubicBezTo>
                <a:cubicBezTo>
                  <a:pt x="124564" y="12136"/>
                  <a:pt x="124258" y="13023"/>
                  <a:pt x="124821" y="13434"/>
                </a:cubicBezTo>
                <a:lnTo>
                  <a:pt x="124164" y="13751"/>
                </a:lnTo>
                <a:lnTo>
                  <a:pt x="123801" y="13139"/>
                </a:lnTo>
                <a:cubicBezTo>
                  <a:pt x="124254" y="13049"/>
                  <a:pt x="124458" y="12845"/>
                  <a:pt x="124504" y="12482"/>
                </a:cubicBezTo>
                <a:cubicBezTo>
                  <a:pt x="124526" y="12188"/>
                  <a:pt x="124368" y="11916"/>
                  <a:pt x="124119" y="11803"/>
                </a:cubicBezTo>
                <a:cubicBezTo>
                  <a:pt x="124005" y="11742"/>
                  <a:pt x="123900" y="11712"/>
                  <a:pt x="123796" y="11712"/>
                </a:cubicBezTo>
                <a:cubicBezTo>
                  <a:pt x="123587" y="11712"/>
                  <a:pt x="123386" y="11833"/>
                  <a:pt x="123144" y="12075"/>
                </a:cubicBezTo>
                <a:cubicBezTo>
                  <a:pt x="123054" y="11576"/>
                  <a:pt x="122873" y="11372"/>
                  <a:pt x="122510" y="11327"/>
                </a:cubicBezTo>
                <a:cubicBezTo>
                  <a:pt x="122473" y="11321"/>
                  <a:pt x="122436" y="11318"/>
                  <a:pt x="122399" y="11318"/>
                </a:cubicBezTo>
                <a:cubicBezTo>
                  <a:pt x="122149" y="11318"/>
                  <a:pt x="121927" y="11452"/>
                  <a:pt x="121808" y="11689"/>
                </a:cubicBezTo>
                <a:cubicBezTo>
                  <a:pt x="121627" y="12007"/>
                  <a:pt x="121740" y="12414"/>
                  <a:pt x="122034" y="12618"/>
                </a:cubicBezTo>
                <a:lnTo>
                  <a:pt x="121377" y="12935"/>
                </a:lnTo>
                <a:cubicBezTo>
                  <a:pt x="121355" y="12822"/>
                  <a:pt x="121332" y="12709"/>
                  <a:pt x="121287" y="12596"/>
                </a:cubicBezTo>
                <a:cubicBezTo>
                  <a:pt x="121196" y="12482"/>
                  <a:pt x="121106" y="12369"/>
                  <a:pt x="121015" y="12278"/>
                </a:cubicBezTo>
                <a:cubicBezTo>
                  <a:pt x="121513" y="12143"/>
                  <a:pt x="121740" y="11916"/>
                  <a:pt x="121740" y="11554"/>
                </a:cubicBezTo>
                <a:cubicBezTo>
                  <a:pt x="121740" y="11236"/>
                  <a:pt x="121536" y="10965"/>
                  <a:pt x="121219" y="10874"/>
                </a:cubicBezTo>
                <a:cubicBezTo>
                  <a:pt x="121164" y="10862"/>
                  <a:pt x="121110" y="10857"/>
                  <a:pt x="121057" y="10857"/>
                </a:cubicBezTo>
                <a:cubicBezTo>
                  <a:pt x="120798" y="10857"/>
                  <a:pt x="120561" y="10989"/>
                  <a:pt x="120449" y="11214"/>
                </a:cubicBezTo>
                <a:cubicBezTo>
                  <a:pt x="120267" y="11531"/>
                  <a:pt x="120358" y="11848"/>
                  <a:pt x="120675" y="12143"/>
                </a:cubicBezTo>
                <a:lnTo>
                  <a:pt x="120018" y="12460"/>
                </a:lnTo>
                <a:lnTo>
                  <a:pt x="119678" y="11871"/>
                </a:lnTo>
                <a:cubicBezTo>
                  <a:pt x="120177" y="11712"/>
                  <a:pt x="120358" y="11508"/>
                  <a:pt x="120358" y="11146"/>
                </a:cubicBezTo>
                <a:cubicBezTo>
                  <a:pt x="120358" y="10829"/>
                  <a:pt x="120154" y="10557"/>
                  <a:pt x="119860" y="10489"/>
                </a:cubicBezTo>
                <a:cubicBezTo>
                  <a:pt x="119789" y="10462"/>
                  <a:pt x="119717" y="10449"/>
                  <a:pt x="119646" y="10449"/>
                </a:cubicBezTo>
                <a:cubicBezTo>
                  <a:pt x="119422" y="10449"/>
                  <a:pt x="119210" y="10577"/>
                  <a:pt x="119089" y="10783"/>
                </a:cubicBezTo>
                <a:cubicBezTo>
                  <a:pt x="118999" y="10965"/>
                  <a:pt x="118976" y="11168"/>
                  <a:pt x="119022" y="11350"/>
                </a:cubicBezTo>
                <a:cubicBezTo>
                  <a:pt x="119089" y="11508"/>
                  <a:pt x="119180" y="11644"/>
                  <a:pt x="119293" y="11757"/>
                </a:cubicBezTo>
                <a:lnTo>
                  <a:pt x="118636" y="12075"/>
                </a:lnTo>
                <a:lnTo>
                  <a:pt x="118297" y="11463"/>
                </a:lnTo>
                <a:cubicBezTo>
                  <a:pt x="118750" y="11327"/>
                  <a:pt x="118976" y="11123"/>
                  <a:pt x="118976" y="10761"/>
                </a:cubicBezTo>
                <a:cubicBezTo>
                  <a:pt x="118999" y="10466"/>
                  <a:pt x="118818" y="10194"/>
                  <a:pt x="118523" y="10104"/>
                </a:cubicBezTo>
                <a:cubicBezTo>
                  <a:pt x="118446" y="10072"/>
                  <a:pt x="118364" y="10056"/>
                  <a:pt x="118282" y="10056"/>
                </a:cubicBezTo>
                <a:cubicBezTo>
                  <a:pt x="118074" y="10056"/>
                  <a:pt x="117867" y="10158"/>
                  <a:pt x="117753" y="10353"/>
                </a:cubicBezTo>
                <a:cubicBezTo>
                  <a:pt x="117662" y="10534"/>
                  <a:pt x="117617" y="10715"/>
                  <a:pt x="117640" y="10919"/>
                </a:cubicBezTo>
                <a:cubicBezTo>
                  <a:pt x="117708" y="11078"/>
                  <a:pt x="117821" y="11236"/>
                  <a:pt x="117934" y="11372"/>
                </a:cubicBezTo>
                <a:cubicBezTo>
                  <a:pt x="117798" y="11395"/>
                  <a:pt x="117685" y="11440"/>
                  <a:pt x="117572" y="11486"/>
                </a:cubicBezTo>
                <a:cubicBezTo>
                  <a:pt x="117458" y="11531"/>
                  <a:pt x="117368" y="11599"/>
                  <a:pt x="117277" y="11689"/>
                </a:cubicBezTo>
                <a:lnTo>
                  <a:pt x="116847" y="11010"/>
                </a:lnTo>
                <a:lnTo>
                  <a:pt x="116847" y="11010"/>
                </a:lnTo>
                <a:cubicBezTo>
                  <a:pt x="116874" y="11013"/>
                  <a:pt x="116900" y="11015"/>
                  <a:pt x="116927" y="11015"/>
                </a:cubicBezTo>
                <a:cubicBezTo>
                  <a:pt x="117235" y="11015"/>
                  <a:pt x="117509" y="10779"/>
                  <a:pt x="117572" y="10466"/>
                </a:cubicBezTo>
                <a:cubicBezTo>
                  <a:pt x="117640" y="10149"/>
                  <a:pt x="117481" y="9832"/>
                  <a:pt x="117164" y="9696"/>
                </a:cubicBezTo>
                <a:cubicBezTo>
                  <a:pt x="117080" y="9657"/>
                  <a:pt x="116990" y="9639"/>
                  <a:pt x="116899" y="9639"/>
                </a:cubicBezTo>
                <a:cubicBezTo>
                  <a:pt x="116669" y="9639"/>
                  <a:pt x="116439" y="9757"/>
                  <a:pt x="116326" y="9968"/>
                </a:cubicBezTo>
                <a:cubicBezTo>
                  <a:pt x="116235" y="10149"/>
                  <a:pt x="116212" y="10353"/>
                  <a:pt x="116258" y="10534"/>
                </a:cubicBezTo>
                <a:cubicBezTo>
                  <a:pt x="116303" y="10693"/>
                  <a:pt x="116416" y="10829"/>
                  <a:pt x="116530" y="10942"/>
                </a:cubicBezTo>
                <a:lnTo>
                  <a:pt x="115850" y="11304"/>
                </a:lnTo>
                <a:cubicBezTo>
                  <a:pt x="115827" y="10965"/>
                  <a:pt x="115646" y="10693"/>
                  <a:pt x="115352" y="10557"/>
                </a:cubicBezTo>
                <a:cubicBezTo>
                  <a:pt x="115827" y="10557"/>
                  <a:pt x="116122" y="10376"/>
                  <a:pt x="116190" y="10036"/>
                </a:cubicBezTo>
                <a:cubicBezTo>
                  <a:pt x="116258" y="9719"/>
                  <a:pt x="116099" y="9401"/>
                  <a:pt x="115805" y="9266"/>
                </a:cubicBezTo>
                <a:cubicBezTo>
                  <a:pt x="115707" y="9217"/>
                  <a:pt x="115608" y="9194"/>
                  <a:pt x="115511" y="9194"/>
                </a:cubicBezTo>
                <a:cubicBezTo>
                  <a:pt x="115294" y="9194"/>
                  <a:pt x="115092" y="9311"/>
                  <a:pt x="114967" y="9515"/>
                </a:cubicBezTo>
                <a:cubicBezTo>
                  <a:pt x="114876" y="9673"/>
                  <a:pt x="114853" y="9877"/>
                  <a:pt x="114876" y="10058"/>
                </a:cubicBezTo>
                <a:cubicBezTo>
                  <a:pt x="114944" y="10217"/>
                  <a:pt x="115057" y="10376"/>
                  <a:pt x="115170" y="10489"/>
                </a:cubicBezTo>
                <a:lnTo>
                  <a:pt x="114468" y="10851"/>
                </a:lnTo>
                <a:cubicBezTo>
                  <a:pt x="114468" y="10534"/>
                  <a:pt x="114242" y="10262"/>
                  <a:pt x="113947" y="10172"/>
                </a:cubicBezTo>
                <a:cubicBezTo>
                  <a:pt x="113881" y="10153"/>
                  <a:pt x="113814" y="10144"/>
                  <a:pt x="113747" y="10144"/>
                </a:cubicBezTo>
                <a:cubicBezTo>
                  <a:pt x="113496" y="10144"/>
                  <a:pt x="113257" y="10274"/>
                  <a:pt x="113132" y="10489"/>
                </a:cubicBezTo>
                <a:cubicBezTo>
                  <a:pt x="113064" y="10308"/>
                  <a:pt x="112996" y="10149"/>
                  <a:pt x="112905" y="9990"/>
                </a:cubicBezTo>
                <a:cubicBezTo>
                  <a:pt x="112760" y="9817"/>
                  <a:pt x="112558" y="9734"/>
                  <a:pt x="112358" y="9734"/>
                </a:cubicBezTo>
                <a:cubicBezTo>
                  <a:pt x="112088" y="9734"/>
                  <a:pt x="111822" y="9885"/>
                  <a:pt x="111704" y="10172"/>
                </a:cubicBezTo>
                <a:lnTo>
                  <a:pt x="111659" y="10262"/>
                </a:lnTo>
                <a:cubicBezTo>
                  <a:pt x="111614" y="10557"/>
                  <a:pt x="111750" y="10851"/>
                  <a:pt x="111976" y="11033"/>
                </a:cubicBezTo>
                <a:lnTo>
                  <a:pt x="111319" y="11372"/>
                </a:lnTo>
                <a:cubicBezTo>
                  <a:pt x="111229" y="10965"/>
                  <a:pt x="111025" y="10738"/>
                  <a:pt x="110685" y="10693"/>
                </a:cubicBezTo>
                <a:cubicBezTo>
                  <a:pt x="110651" y="10688"/>
                  <a:pt x="110618" y="10685"/>
                  <a:pt x="110585" y="10685"/>
                </a:cubicBezTo>
                <a:cubicBezTo>
                  <a:pt x="110330" y="10685"/>
                  <a:pt x="110101" y="10835"/>
                  <a:pt x="109960" y="11055"/>
                </a:cubicBezTo>
                <a:cubicBezTo>
                  <a:pt x="109779" y="11350"/>
                  <a:pt x="109847" y="11622"/>
                  <a:pt x="110141" y="12007"/>
                </a:cubicBezTo>
                <a:lnTo>
                  <a:pt x="109530" y="12301"/>
                </a:lnTo>
                <a:cubicBezTo>
                  <a:pt x="109416" y="12120"/>
                  <a:pt x="109303" y="11893"/>
                  <a:pt x="109213" y="11667"/>
                </a:cubicBezTo>
                <a:cubicBezTo>
                  <a:pt x="109462" y="11667"/>
                  <a:pt x="109666" y="11508"/>
                  <a:pt x="109802" y="11282"/>
                </a:cubicBezTo>
                <a:cubicBezTo>
                  <a:pt x="109937" y="11010"/>
                  <a:pt x="109892" y="10670"/>
                  <a:pt x="109666" y="10444"/>
                </a:cubicBezTo>
                <a:cubicBezTo>
                  <a:pt x="109620" y="10376"/>
                  <a:pt x="109575" y="10330"/>
                  <a:pt x="109507" y="10262"/>
                </a:cubicBezTo>
                <a:lnTo>
                  <a:pt x="109371" y="10240"/>
                </a:lnTo>
                <a:cubicBezTo>
                  <a:pt x="109333" y="10235"/>
                  <a:pt x="109294" y="10232"/>
                  <a:pt x="109256" y="10232"/>
                </a:cubicBezTo>
                <a:cubicBezTo>
                  <a:pt x="108956" y="10232"/>
                  <a:pt x="108671" y="10386"/>
                  <a:pt x="108510" y="10647"/>
                </a:cubicBezTo>
                <a:cubicBezTo>
                  <a:pt x="108533" y="10285"/>
                  <a:pt x="108329" y="9968"/>
                  <a:pt x="108012" y="9832"/>
                </a:cubicBezTo>
                <a:cubicBezTo>
                  <a:pt x="107959" y="9821"/>
                  <a:pt x="107906" y="9816"/>
                  <a:pt x="107853" y="9816"/>
                </a:cubicBezTo>
                <a:cubicBezTo>
                  <a:pt x="107564" y="9816"/>
                  <a:pt x="107282" y="9968"/>
                  <a:pt x="107128" y="10217"/>
                </a:cubicBezTo>
                <a:cubicBezTo>
                  <a:pt x="107128" y="9877"/>
                  <a:pt x="106947" y="9560"/>
                  <a:pt x="106630" y="9424"/>
                </a:cubicBezTo>
                <a:cubicBezTo>
                  <a:pt x="106574" y="9414"/>
                  <a:pt x="106518" y="9409"/>
                  <a:pt x="106464" y="9409"/>
                </a:cubicBezTo>
                <a:cubicBezTo>
                  <a:pt x="106166" y="9409"/>
                  <a:pt x="105900" y="9560"/>
                  <a:pt x="105747" y="9809"/>
                </a:cubicBezTo>
                <a:cubicBezTo>
                  <a:pt x="105747" y="9424"/>
                  <a:pt x="105633" y="9152"/>
                  <a:pt x="105294" y="9016"/>
                </a:cubicBezTo>
                <a:cubicBezTo>
                  <a:pt x="105196" y="8976"/>
                  <a:pt x="105105" y="8958"/>
                  <a:pt x="105018" y="8958"/>
                </a:cubicBezTo>
                <a:cubicBezTo>
                  <a:pt x="104763" y="8958"/>
                  <a:pt x="104551" y="9119"/>
                  <a:pt x="104365" y="9356"/>
                </a:cubicBezTo>
                <a:cubicBezTo>
                  <a:pt x="104342" y="8948"/>
                  <a:pt x="104184" y="8654"/>
                  <a:pt x="103798" y="8563"/>
                </a:cubicBezTo>
                <a:cubicBezTo>
                  <a:pt x="103759" y="8557"/>
                  <a:pt x="103719" y="8554"/>
                  <a:pt x="103680" y="8554"/>
                </a:cubicBezTo>
                <a:cubicBezTo>
                  <a:pt x="103444" y="8554"/>
                  <a:pt x="103209" y="8667"/>
                  <a:pt x="103074" y="8880"/>
                </a:cubicBezTo>
                <a:cubicBezTo>
                  <a:pt x="102870" y="9198"/>
                  <a:pt x="102960" y="9651"/>
                  <a:pt x="103277" y="9855"/>
                </a:cubicBezTo>
                <a:lnTo>
                  <a:pt x="102666" y="10172"/>
                </a:lnTo>
                <a:lnTo>
                  <a:pt x="102235" y="9537"/>
                </a:lnTo>
                <a:lnTo>
                  <a:pt x="102235" y="9537"/>
                </a:lnTo>
                <a:cubicBezTo>
                  <a:pt x="102251" y="9538"/>
                  <a:pt x="102267" y="9539"/>
                  <a:pt x="102282" y="9539"/>
                </a:cubicBezTo>
                <a:cubicBezTo>
                  <a:pt x="102994" y="9539"/>
                  <a:pt x="103240" y="8534"/>
                  <a:pt x="102575" y="8224"/>
                </a:cubicBezTo>
                <a:cubicBezTo>
                  <a:pt x="102478" y="8175"/>
                  <a:pt x="102376" y="8152"/>
                  <a:pt x="102276" y="8152"/>
                </a:cubicBezTo>
                <a:cubicBezTo>
                  <a:pt x="102052" y="8152"/>
                  <a:pt x="101840" y="8269"/>
                  <a:pt x="101714" y="8473"/>
                </a:cubicBezTo>
                <a:cubicBezTo>
                  <a:pt x="101624" y="8631"/>
                  <a:pt x="101601" y="8835"/>
                  <a:pt x="101646" y="9016"/>
                </a:cubicBezTo>
                <a:cubicBezTo>
                  <a:pt x="101692" y="9175"/>
                  <a:pt x="101782" y="9334"/>
                  <a:pt x="101918" y="9447"/>
                </a:cubicBezTo>
                <a:lnTo>
                  <a:pt x="101216" y="9809"/>
                </a:lnTo>
                <a:cubicBezTo>
                  <a:pt x="101193" y="9469"/>
                  <a:pt x="100967" y="9198"/>
                  <a:pt x="100650" y="9107"/>
                </a:cubicBezTo>
                <a:cubicBezTo>
                  <a:pt x="100613" y="9102"/>
                  <a:pt x="100577" y="9099"/>
                  <a:pt x="100541" y="9099"/>
                </a:cubicBezTo>
                <a:cubicBezTo>
                  <a:pt x="100262" y="9099"/>
                  <a:pt x="99995" y="9251"/>
                  <a:pt x="99834" y="9492"/>
                </a:cubicBezTo>
                <a:cubicBezTo>
                  <a:pt x="99811" y="9447"/>
                  <a:pt x="99811" y="9401"/>
                  <a:pt x="99811" y="9379"/>
                </a:cubicBezTo>
                <a:cubicBezTo>
                  <a:pt x="99834" y="9039"/>
                  <a:pt x="99585" y="8745"/>
                  <a:pt x="99245" y="8677"/>
                </a:cubicBezTo>
                <a:cubicBezTo>
                  <a:pt x="99196" y="8666"/>
                  <a:pt x="99147" y="8661"/>
                  <a:pt x="99098" y="8661"/>
                </a:cubicBezTo>
                <a:cubicBezTo>
                  <a:pt x="98834" y="8661"/>
                  <a:pt x="98590" y="8813"/>
                  <a:pt x="98475" y="9062"/>
                </a:cubicBezTo>
                <a:cubicBezTo>
                  <a:pt x="98430" y="9107"/>
                  <a:pt x="98407" y="9130"/>
                  <a:pt x="98362" y="9175"/>
                </a:cubicBezTo>
                <a:cubicBezTo>
                  <a:pt x="98384" y="9311"/>
                  <a:pt x="98407" y="9469"/>
                  <a:pt x="98452" y="9605"/>
                </a:cubicBezTo>
                <a:cubicBezTo>
                  <a:pt x="98543" y="9719"/>
                  <a:pt x="98611" y="9855"/>
                  <a:pt x="98724" y="9968"/>
                </a:cubicBezTo>
                <a:lnTo>
                  <a:pt x="98090" y="10262"/>
                </a:lnTo>
                <a:lnTo>
                  <a:pt x="97682" y="9628"/>
                </a:lnTo>
                <a:cubicBezTo>
                  <a:pt x="97818" y="9628"/>
                  <a:pt x="97931" y="9605"/>
                  <a:pt x="98067" y="9537"/>
                </a:cubicBezTo>
                <a:cubicBezTo>
                  <a:pt x="98180" y="9424"/>
                  <a:pt x="98271" y="9311"/>
                  <a:pt x="98362" y="9175"/>
                </a:cubicBezTo>
                <a:cubicBezTo>
                  <a:pt x="98498" y="8858"/>
                  <a:pt x="98384" y="8518"/>
                  <a:pt x="98090" y="8359"/>
                </a:cubicBezTo>
                <a:cubicBezTo>
                  <a:pt x="97981" y="8287"/>
                  <a:pt x="97854" y="8251"/>
                  <a:pt x="97728" y="8251"/>
                </a:cubicBezTo>
                <a:cubicBezTo>
                  <a:pt x="97539" y="8251"/>
                  <a:pt x="97351" y="8332"/>
                  <a:pt x="97229" y="8495"/>
                </a:cubicBezTo>
                <a:cubicBezTo>
                  <a:pt x="97116" y="8677"/>
                  <a:pt x="97048" y="8880"/>
                  <a:pt x="97070" y="9084"/>
                </a:cubicBezTo>
                <a:cubicBezTo>
                  <a:pt x="97138" y="9266"/>
                  <a:pt x="97252" y="9447"/>
                  <a:pt x="97365" y="9605"/>
                </a:cubicBezTo>
                <a:cubicBezTo>
                  <a:pt x="97348" y="9604"/>
                  <a:pt x="97330" y="9603"/>
                  <a:pt x="97313" y="9603"/>
                </a:cubicBezTo>
                <a:cubicBezTo>
                  <a:pt x="97059" y="9603"/>
                  <a:pt x="96813" y="9757"/>
                  <a:pt x="96685" y="9990"/>
                </a:cubicBezTo>
                <a:cubicBezTo>
                  <a:pt x="96527" y="10308"/>
                  <a:pt x="96617" y="10693"/>
                  <a:pt x="96912" y="10919"/>
                </a:cubicBezTo>
                <a:lnTo>
                  <a:pt x="96255" y="11214"/>
                </a:lnTo>
                <a:lnTo>
                  <a:pt x="95915" y="10625"/>
                </a:lnTo>
                <a:cubicBezTo>
                  <a:pt x="96255" y="10602"/>
                  <a:pt x="96549" y="10353"/>
                  <a:pt x="96595" y="10013"/>
                </a:cubicBezTo>
                <a:cubicBezTo>
                  <a:pt x="96640" y="9719"/>
                  <a:pt x="96481" y="9424"/>
                  <a:pt x="96232" y="9288"/>
                </a:cubicBezTo>
                <a:cubicBezTo>
                  <a:pt x="96107" y="9225"/>
                  <a:pt x="95990" y="9197"/>
                  <a:pt x="95881" y="9197"/>
                </a:cubicBezTo>
                <a:cubicBezTo>
                  <a:pt x="95636" y="9197"/>
                  <a:pt x="95431" y="9341"/>
                  <a:pt x="95258" y="9560"/>
                </a:cubicBezTo>
                <a:cubicBezTo>
                  <a:pt x="95167" y="9084"/>
                  <a:pt x="94964" y="8858"/>
                  <a:pt x="94601" y="8790"/>
                </a:cubicBezTo>
                <a:cubicBezTo>
                  <a:pt x="94583" y="8788"/>
                  <a:pt x="94564" y="8788"/>
                  <a:pt x="94546" y="8788"/>
                </a:cubicBezTo>
                <a:cubicBezTo>
                  <a:pt x="94273" y="8788"/>
                  <a:pt x="94026" y="8943"/>
                  <a:pt x="93899" y="9198"/>
                </a:cubicBezTo>
                <a:cubicBezTo>
                  <a:pt x="93740" y="9515"/>
                  <a:pt x="93808" y="9787"/>
                  <a:pt x="94125" y="10104"/>
                </a:cubicBezTo>
                <a:lnTo>
                  <a:pt x="93468" y="10444"/>
                </a:lnTo>
                <a:cubicBezTo>
                  <a:pt x="93468" y="10126"/>
                  <a:pt x="93265" y="9855"/>
                  <a:pt x="92993" y="9719"/>
                </a:cubicBezTo>
                <a:cubicBezTo>
                  <a:pt x="93468" y="9719"/>
                  <a:pt x="93740" y="9515"/>
                  <a:pt x="93808" y="9152"/>
                </a:cubicBezTo>
                <a:cubicBezTo>
                  <a:pt x="93876" y="8835"/>
                  <a:pt x="93718" y="8518"/>
                  <a:pt x="93401" y="8405"/>
                </a:cubicBezTo>
                <a:cubicBezTo>
                  <a:pt x="93310" y="8356"/>
                  <a:pt x="93213" y="8333"/>
                  <a:pt x="93118" y="8333"/>
                </a:cubicBezTo>
                <a:cubicBezTo>
                  <a:pt x="92902" y="8333"/>
                  <a:pt x="92695" y="8450"/>
                  <a:pt x="92585" y="8654"/>
                </a:cubicBezTo>
                <a:cubicBezTo>
                  <a:pt x="92494" y="8813"/>
                  <a:pt x="92472" y="9016"/>
                  <a:pt x="92494" y="9198"/>
                </a:cubicBezTo>
                <a:cubicBezTo>
                  <a:pt x="92562" y="9356"/>
                  <a:pt x="92653" y="9515"/>
                  <a:pt x="92789" y="9628"/>
                </a:cubicBezTo>
                <a:lnTo>
                  <a:pt x="92087" y="9990"/>
                </a:lnTo>
                <a:cubicBezTo>
                  <a:pt x="92064" y="9651"/>
                  <a:pt x="91837" y="9379"/>
                  <a:pt x="91520" y="9288"/>
                </a:cubicBezTo>
                <a:cubicBezTo>
                  <a:pt x="91468" y="9278"/>
                  <a:pt x="91416" y="9273"/>
                  <a:pt x="91365" y="9273"/>
                </a:cubicBezTo>
                <a:cubicBezTo>
                  <a:pt x="91086" y="9273"/>
                  <a:pt x="90839" y="9424"/>
                  <a:pt x="90705" y="9673"/>
                </a:cubicBezTo>
                <a:cubicBezTo>
                  <a:pt x="90614" y="9175"/>
                  <a:pt x="90433" y="8971"/>
                  <a:pt x="90070" y="8903"/>
                </a:cubicBezTo>
                <a:cubicBezTo>
                  <a:pt x="90036" y="8897"/>
                  <a:pt x="90000" y="8894"/>
                  <a:pt x="89965" y="8894"/>
                </a:cubicBezTo>
                <a:cubicBezTo>
                  <a:pt x="89726" y="8894"/>
                  <a:pt x="89487" y="9026"/>
                  <a:pt x="89368" y="9243"/>
                </a:cubicBezTo>
                <a:cubicBezTo>
                  <a:pt x="89142" y="9651"/>
                  <a:pt x="89300" y="9968"/>
                  <a:pt x="89617" y="10217"/>
                </a:cubicBezTo>
                <a:cubicBezTo>
                  <a:pt x="89481" y="10240"/>
                  <a:pt x="89346" y="10285"/>
                  <a:pt x="89232" y="10330"/>
                </a:cubicBezTo>
                <a:cubicBezTo>
                  <a:pt x="89119" y="10398"/>
                  <a:pt x="89051" y="10466"/>
                  <a:pt x="88960" y="10534"/>
                </a:cubicBezTo>
                <a:lnTo>
                  <a:pt x="88530" y="9877"/>
                </a:lnTo>
                <a:lnTo>
                  <a:pt x="88530" y="9877"/>
                </a:lnTo>
                <a:cubicBezTo>
                  <a:pt x="88546" y="9878"/>
                  <a:pt x="88562" y="9879"/>
                  <a:pt x="88577" y="9879"/>
                </a:cubicBezTo>
                <a:cubicBezTo>
                  <a:pt x="89354" y="9879"/>
                  <a:pt x="89557" y="8785"/>
                  <a:pt x="88825" y="8541"/>
                </a:cubicBezTo>
                <a:cubicBezTo>
                  <a:pt x="88743" y="8512"/>
                  <a:pt x="88660" y="8497"/>
                  <a:pt x="88579" y="8497"/>
                </a:cubicBezTo>
                <a:cubicBezTo>
                  <a:pt x="88345" y="8497"/>
                  <a:pt x="88127" y="8616"/>
                  <a:pt x="88009" y="8835"/>
                </a:cubicBezTo>
                <a:cubicBezTo>
                  <a:pt x="87805" y="9152"/>
                  <a:pt x="87918" y="9492"/>
                  <a:pt x="88236" y="9787"/>
                </a:cubicBezTo>
                <a:lnTo>
                  <a:pt x="87533" y="10149"/>
                </a:lnTo>
                <a:cubicBezTo>
                  <a:pt x="87533" y="9832"/>
                  <a:pt x="87352" y="9560"/>
                  <a:pt x="87058" y="9447"/>
                </a:cubicBezTo>
                <a:cubicBezTo>
                  <a:pt x="86972" y="9412"/>
                  <a:pt x="86889" y="9395"/>
                  <a:pt x="86808" y="9395"/>
                </a:cubicBezTo>
                <a:cubicBezTo>
                  <a:pt x="86579" y="9395"/>
                  <a:pt x="86369" y="9534"/>
                  <a:pt x="86172" y="9803"/>
                </a:cubicBezTo>
                <a:lnTo>
                  <a:pt x="86172" y="9803"/>
                </a:lnTo>
                <a:cubicBezTo>
                  <a:pt x="86151" y="9715"/>
                  <a:pt x="86151" y="9648"/>
                  <a:pt x="86129" y="9560"/>
                </a:cubicBezTo>
                <a:cubicBezTo>
                  <a:pt x="86074" y="9166"/>
                  <a:pt x="85766" y="8973"/>
                  <a:pt x="85457" y="8973"/>
                </a:cubicBezTo>
                <a:cubicBezTo>
                  <a:pt x="85125" y="8973"/>
                  <a:pt x="84793" y="9195"/>
                  <a:pt x="84770" y="9628"/>
                </a:cubicBezTo>
                <a:cubicBezTo>
                  <a:pt x="84747" y="9923"/>
                  <a:pt x="84928" y="10217"/>
                  <a:pt x="85200" y="10330"/>
                </a:cubicBezTo>
                <a:cubicBezTo>
                  <a:pt x="85147" y="10320"/>
                  <a:pt x="85095" y="10315"/>
                  <a:pt x="85043" y="10315"/>
                </a:cubicBezTo>
                <a:cubicBezTo>
                  <a:pt x="84759" y="10315"/>
                  <a:pt x="84492" y="10466"/>
                  <a:pt x="84339" y="10715"/>
                </a:cubicBezTo>
                <a:cubicBezTo>
                  <a:pt x="84362" y="10376"/>
                  <a:pt x="84135" y="10058"/>
                  <a:pt x="83818" y="9968"/>
                </a:cubicBezTo>
                <a:cubicBezTo>
                  <a:pt x="83738" y="9943"/>
                  <a:pt x="83663" y="9931"/>
                  <a:pt x="83591" y="9931"/>
                </a:cubicBezTo>
                <a:cubicBezTo>
                  <a:pt x="83338" y="9931"/>
                  <a:pt x="83134" y="10078"/>
                  <a:pt x="82957" y="10308"/>
                </a:cubicBezTo>
                <a:cubicBezTo>
                  <a:pt x="82867" y="9832"/>
                  <a:pt x="82708" y="9605"/>
                  <a:pt x="82368" y="9537"/>
                </a:cubicBezTo>
                <a:cubicBezTo>
                  <a:pt x="82331" y="9532"/>
                  <a:pt x="82293" y="9529"/>
                  <a:pt x="82255" y="9529"/>
                </a:cubicBezTo>
                <a:cubicBezTo>
                  <a:pt x="82001" y="9529"/>
                  <a:pt x="81762" y="9660"/>
                  <a:pt x="81643" y="9877"/>
                </a:cubicBezTo>
                <a:cubicBezTo>
                  <a:pt x="81440" y="10194"/>
                  <a:pt x="81530" y="10625"/>
                  <a:pt x="81847" y="10829"/>
                </a:cubicBezTo>
                <a:lnTo>
                  <a:pt x="81168" y="11191"/>
                </a:lnTo>
                <a:cubicBezTo>
                  <a:pt x="81168" y="10874"/>
                  <a:pt x="80986" y="10579"/>
                  <a:pt x="80692" y="10444"/>
                </a:cubicBezTo>
                <a:cubicBezTo>
                  <a:pt x="81168" y="10444"/>
                  <a:pt x="81462" y="10262"/>
                  <a:pt x="81530" y="9923"/>
                </a:cubicBezTo>
                <a:cubicBezTo>
                  <a:pt x="81598" y="9605"/>
                  <a:pt x="81440" y="9288"/>
                  <a:pt x="81145" y="9152"/>
                </a:cubicBezTo>
                <a:cubicBezTo>
                  <a:pt x="81049" y="9104"/>
                  <a:pt x="80946" y="9081"/>
                  <a:pt x="80846" y="9081"/>
                </a:cubicBezTo>
                <a:cubicBezTo>
                  <a:pt x="80615" y="9081"/>
                  <a:pt x="80395" y="9203"/>
                  <a:pt x="80284" y="9424"/>
                </a:cubicBezTo>
                <a:cubicBezTo>
                  <a:pt x="80194" y="9583"/>
                  <a:pt x="80171" y="9787"/>
                  <a:pt x="80216" y="9990"/>
                </a:cubicBezTo>
                <a:cubicBezTo>
                  <a:pt x="80284" y="10149"/>
                  <a:pt x="80397" y="10285"/>
                  <a:pt x="80511" y="10421"/>
                </a:cubicBezTo>
                <a:cubicBezTo>
                  <a:pt x="80375" y="10444"/>
                  <a:pt x="80262" y="10466"/>
                  <a:pt x="80126" y="10534"/>
                </a:cubicBezTo>
                <a:cubicBezTo>
                  <a:pt x="80012" y="10602"/>
                  <a:pt x="79899" y="10693"/>
                  <a:pt x="79786" y="10806"/>
                </a:cubicBezTo>
                <a:cubicBezTo>
                  <a:pt x="79763" y="10761"/>
                  <a:pt x="79763" y="10738"/>
                  <a:pt x="79763" y="10715"/>
                </a:cubicBezTo>
                <a:cubicBezTo>
                  <a:pt x="79737" y="10292"/>
                  <a:pt x="79393" y="10046"/>
                  <a:pt x="79049" y="10046"/>
                </a:cubicBezTo>
                <a:cubicBezTo>
                  <a:pt x="78804" y="10046"/>
                  <a:pt x="78558" y="10170"/>
                  <a:pt x="78427" y="10444"/>
                </a:cubicBezTo>
                <a:cubicBezTo>
                  <a:pt x="78404" y="10489"/>
                  <a:pt x="78359" y="10534"/>
                  <a:pt x="78313" y="10557"/>
                </a:cubicBezTo>
                <a:cubicBezTo>
                  <a:pt x="78404" y="10851"/>
                  <a:pt x="78381" y="11191"/>
                  <a:pt x="78698" y="11350"/>
                </a:cubicBezTo>
                <a:lnTo>
                  <a:pt x="78042" y="11667"/>
                </a:lnTo>
                <a:lnTo>
                  <a:pt x="77656" y="11033"/>
                </a:lnTo>
                <a:lnTo>
                  <a:pt x="77656" y="11033"/>
                </a:lnTo>
                <a:cubicBezTo>
                  <a:pt x="77684" y="11037"/>
                  <a:pt x="77711" y="11039"/>
                  <a:pt x="77739" y="11039"/>
                </a:cubicBezTo>
                <a:cubicBezTo>
                  <a:pt x="78004" y="11039"/>
                  <a:pt x="78252" y="10844"/>
                  <a:pt x="78313" y="10557"/>
                </a:cubicBezTo>
                <a:cubicBezTo>
                  <a:pt x="78449" y="10240"/>
                  <a:pt x="78313" y="9877"/>
                  <a:pt x="78019" y="9741"/>
                </a:cubicBezTo>
                <a:cubicBezTo>
                  <a:pt x="77913" y="9688"/>
                  <a:pt x="77800" y="9663"/>
                  <a:pt x="77689" y="9663"/>
                </a:cubicBezTo>
                <a:cubicBezTo>
                  <a:pt x="77468" y="9663"/>
                  <a:pt x="77256" y="9764"/>
                  <a:pt x="77135" y="9945"/>
                </a:cubicBezTo>
                <a:cubicBezTo>
                  <a:pt x="76909" y="10285"/>
                  <a:pt x="76977" y="10625"/>
                  <a:pt x="77362" y="10987"/>
                </a:cubicBezTo>
                <a:cubicBezTo>
                  <a:pt x="77226" y="11010"/>
                  <a:pt x="77090" y="11033"/>
                  <a:pt x="76977" y="11100"/>
                </a:cubicBezTo>
                <a:cubicBezTo>
                  <a:pt x="76864" y="11168"/>
                  <a:pt x="76750" y="11259"/>
                  <a:pt x="76637" y="11350"/>
                </a:cubicBezTo>
                <a:cubicBezTo>
                  <a:pt x="76569" y="10919"/>
                  <a:pt x="76365" y="10670"/>
                  <a:pt x="76025" y="10625"/>
                </a:cubicBezTo>
                <a:cubicBezTo>
                  <a:pt x="75985" y="10618"/>
                  <a:pt x="75946" y="10615"/>
                  <a:pt x="75908" y="10615"/>
                </a:cubicBezTo>
                <a:cubicBezTo>
                  <a:pt x="75261" y="10615"/>
                  <a:pt x="74948" y="11488"/>
                  <a:pt x="75504" y="11916"/>
                </a:cubicBezTo>
                <a:lnTo>
                  <a:pt x="74847" y="12233"/>
                </a:lnTo>
                <a:lnTo>
                  <a:pt x="74508" y="11576"/>
                </a:lnTo>
                <a:cubicBezTo>
                  <a:pt x="74938" y="11463"/>
                  <a:pt x="75165" y="11259"/>
                  <a:pt x="75187" y="10897"/>
                </a:cubicBezTo>
                <a:cubicBezTo>
                  <a:pt x="75187" y="10579"/>
                  <a:pt x="75006" y="10308"/>
                  <a:pt x="74711" y="10194"/>
                </a:cubicBezTo>
                <a:cubicBezTo>
                  <a:pt x="74635" y="10165"/>
                  <a:pt x="74557" y="10151"/>
                  <a:pt x="74480" y="10151"/>
                </a:cubicBezTo>
                <a:cubicBezTo>
                  <a:pt x="74263" y="10151"/>
                  <a:pt x="74059" y="10265"/>
                  <a:pt x="73941" y="10466"/>
                </a:cubicBezTo>
                <a:cubicBezTo>
                  <a:pt x="73851" y="10647"/>
                  <a:pt x="73805" y="10829"/>
                  <a:pt x="73828" y="11033"/>
                </a:cubicBezTo>
                <a:cubicBezTo>
                  <a:pt x="73896" y="11191"/>
                  <a:pt x="73987" y="11327"/>
                  <a:pt x="74100" y="11463"/>
                </a:cubicBezTo>
                <a:lnTo>
                  <a:pt x="73420" y="11803"/>
                </a:lnTo>
                <a:cubicBezTo>
                  <a:pt x="73398" y="11508"/>
                  <a:pt x="73216" y="11236"/>
                  <a:pt x="72922" y="11123"/>
                </a:cubicBezTo>
                <a:cubicBezTo>
                  <a:pt x="73443" y="11123"/>
                  <a:pt x="73715" y="10919"/>
                  <a:pt x="73783" y="10557"/>
                </a:cubicBezTo>
                <a:cubicBezTo>
                  <a:pt x="73828" y="10240"/>
                  <a:pt x="73647" y="9923"/>
                  <a:pt x="73352" y="9809"/>
                </a:cubicBezTo>
                <a:cubicBezTo>
                  <a:pt x="73271" y="9780"/>
                  <a:pt x="73188" y="9766"/>
                  <a:pt x="73107" y="9766"/>
                </a:cubicBezTo>
                <a:cubicBezTo>
                  <a:pt x="72871" y="9766"/>
                  <a:pt x="72649" y="9885"/>
                  <a:pt x="72514" y="10104"/>
                </a:cubicBezTo>
                <a:cubicBezTo>
                  <a:pt x="72333" y="10421"/>
                  <a:pt x="72423" y="10738"/>
                  <a:pt x="72763" y="11033"/>
                </a:cubicBezTo>
                <a:lnTo>
                  <a:pt x="72038" y="11395"/>
                </a:lnTo>
                <a:lnTo>
                  <a:pt x="72038" y="11372"/>
                </a:lnTo>
                <a:cubicBezTo>
                  <a:pt x="72012" y="10943"/>
                  <a:pt x="71673" y="10701"/>
                  <a:pt x="71332" y="10701"/>
                </a:cubicBezTo>
                <a:cubicBezTo>
                  <a:pt x="71080" y="10701"/>
                  <a:pt x="70827" y="10834"/>
                  <a:pt x="70702" y="11123"/>
                </a:cubicBezTo>
                <a:cubicBezTo>
                  <a:pt x="70666" y="11141"/>
                  <a:pt x="70631" y="11173"/>
                  <a:pt x="70595" y="11197"/>
                </a:cubicBezTo>
                <a:lnTo>
                  <a:pt x="70595" y="11197"/>
                </a:lnTo>
                <a:cubicBezTo>
                  <a:pt x="70697" y="10906"/>
                  <a:pt x="70583" y="10576"/>
                  <a:pt x="70317" y="10421"/>
                </a:cubicBezTo>
                <a:cubicBezTo>
                  <a:pt x="70209" y="10340"/>
                  <a:pt x="70085" y="10302"/>
                  <a:pt x="69960" y="10302"/>
                </a:cubicBezTo>
                <a:cubicBezTo>
                  <a:pt x="69769" y="10302"/>
                  <a:pt x="69579" y="10392"/>
                  <a:pt x="69456" y="10557"/>
                </a:cubicBezTo>
                <a:cubicBezTo>
                  <a:pt x="69343" y="10715"/>
                  <a:pt x="69275" y="10919"/>
                  <a:pt x="69297" y="11123"/>
                </a:cubicBezTo>
                <a:cubicBezTo>
                  <a:pt x="69365" y="11304"/>
                  <a:pt x="69456" y="11463"/>
                  <a:pt x="69569" y="11599"/>
                </a:cubicBezTo>
                <a:lnTo>
                  <a:pt x="68890" y="11961"/>
                </a:lnTo>
                <a:cubicBezTo>
                  <a:pt x="68912" y="11644"/>
                  <a:pt x="68708" y="11372"/>
                  <a:pt x="68414" y="11259"/>
                </a:cubicBezTo>
                <a:cubicBezTo>
                  <a:pt x="68328" y="11225"/>
                  <a:pt x="68245" y="11208"/>
                  <a:pt x="68165" y="11208"/>
                </a:cubicBezTo>
                <a:cubicBezTo>
                  <a:pt x="67927" y="11208"/>
                  <a:pt x="67711" y="11356"/>
                  <a:pt x="67508" y="11644"/>
                </a:cubicBezTo>
                <a:cubicBezTo>
                  <a:pt x="67508" y="11531"/>
                  <a:pt x="67485" y="11418"/>
                  <a:pt x="67462" y="11327"/>
                </a:cubicBezTo>
                <a:cubicBezTo>
                  <a:pt x="67383" y="11011"/>
                  <a:pt x="67115" y="10816"/>
                  <a:pt x="66808" y="10816"/>
                </a:cubicBezTo>
                <a:cubicBezTo>
                  <a:pt x="66762" y="10816"/>
                  <a:pt x="66716" y="10820"/>
                  <a:pt x="66669" y="10829"/>
                </a:cubicBezTo>
                <a:cubicBezTo>
                  <a:pt x="66375" y="10874"/>
                  <a:pt x="66148" y="11100"/>
                  <a:pt x="66103" y="11395"/>
                </a:cubicBezTo>
                <a:cubicBezTo>
                  <a:pt x="66061" y="11692"/>
                  <a:pt x="66217" y="11989"/>
                  <a:pt x="66479" y="12137"/>
                </a:cubicBezTo>
                <a:lnTo>
                  <a:pt x="66479" y="12137"/>
                </a:lnTo>
                <a:cubicBezTo>
                  <a:pt x="66497" y="12138"/>
                  <a:pt x="66515" y="12140"/>
                  <a:pt x="66534" y="12143"/>
                </a:cubicBezTo>
                <a:lnTo>
                  <a:pt x="66692" y="12188"/>
                </a:lnTo>
                <a:lnTo>
                  <a:pt x="66534" y="12165"/>
                </a:lnTo>
                <a:cubicBezTo>
                  <a:pt x="66515" y="12157"/>
                  <a:pt x="66496" y="12147"/>
                  <a:pt x="66479" y="12137"/>
                </a:cubicBezTo>
                <a:lnTo>
                  <a:pt x="66479" y="12137"/>
                </a:lnTo>
                <a:cubicBezTo>
                  <a:pt x="66458" y="12136"/>
                  <a:pt x="66438" y="12135"/>
                  <a:pt x="66418" y="12135"/>
                </a:cubicBezTo>
                <a:cubicBezTo>
                  <a:pt x="66119" y="12135"/>
                  <a:pt x="65836" y="12289"/>
                  <a:pt x="65695" y="12550"/>
                </a:cubicBezTo>
                <a:cubicBezTo>
                  <a:pt x="65695" y="12228"/>
                  <a:pt x="65512" y="11926"/>
                  <a:pt x="65223" y="11780"/>
                </a:cubicBezTo>
                <a:lnTo>
                  <a:pt x="65174" y="11780"/>
                </a:lnTo>
                <a:cubicBezTo>
                  <a:pt x="65162" y="11770"/>
                  <a:pt x="65150" y="11761"/>
                  <a:pt x="65138" y="11751"/>
                </a:cubicBezTo>
                <a:lnTo>
                  <a:pt x="65138" y="11751"/>
                </a:lnTo>
                <a:cubicBezTo>
                  <a:pt x="65150" y="11753"/>
                  <a:pt x="65162" y="11755"/>
                  <a:pt x="65174" y="11757"/>
                </a:cubicBezTo>
                <a:cubicBezTo>
                  <a:pt x="65191" y="11765"/>
                  <a:pt x="65207" y="11772"/>
                  <a:pt x="65223" y="11780"/>
                </a:cubicBezTo>
                <a:lnTo>
                  <a:pt x="65424" y="11780"/>
                </a:lnTo>
                <a:cubicBezTo>
                  <a:pt x="66307" y="11757"/>
                  <a:pt x="66307" y="10421"/>
                  <a:pt x="65401" y="10421"/>
                </a:cubicBezTo>
                <a:cubicBezTo>
                  <a:pt x="65016" y="10421"/>
                  <a:pt x="64721" y="10738"/>
                  <a:pt x="64744" y="11100"/>
                </a:cubicBezTo>
                <a:cubicBezTo>
                  <a:pt x="64744" y="11422"/>
                  <a:pt x="64926" y="11581"/>
                  <a:pt x="65138" y="11751"/>
                </a:cubicBezTo>
                <a:lnTo>
                  <a:pt x="65138" y="11751"/>
                </a:lnTo>
                <a:cubicBezTo>
                  <a:pt x="65092" y="11744"/>
                  <a:pt x="65047" y="11740"/>
                  <a:pt x="65002" y="11740"/>
                </a:cubicBezTo>
                <a:cubicBezTo>
                  <a:pt x="64724" y="11740"/>
                  <a:pt x="64464" y="11875"/>
                  <a:pt x="64314" y="12120"/>
                </a:cubicBezTo>
                <a:cubicBezTo>
                  <a:pt x="64223" y="11622"/>
                  <a:pt x="64019" y="11395"/>
                  <a:pt x="63657" y="11350"/>
                </a:cubicBezTo>
                <a:cubicBezTo>
                  <a:pt x="63637" y="11348"/>
                  <a:pt x="63617" y="11347"/>
                  <a:pt x="63598" y="11347"/>
                </a:cubicBezTo>
                <a:cubicBezTo>
                  <a:pt x="63346" y="11347"/>
                  <a:pt x="63103" y="11481"/>
                  <a:pt x="62977" y="11712"/>
                </a:cubicBezTo>
                <a:cubicBezTo>
                  <a:pt x="62796" y="12029"/>
                  <a:pt x="62864" y="12301"/>
                  <a:pt x="63181" y="12641"/>
                </a:cubicBezTo>
                <a:lnTo>
                  <a:pt x="62524" y="12981"/>
                </a:lnTo>
                <a:cubicBezTo>
                  <a:pt x="62501" y="12867"/>
                  <a:pt x="62479" y="12754"/>
                  <a:pt x="62433" y="12618"/>
                </a:cubicBezTo>
                <a:cubicBezTo>
                  <a:pt x="62343" y="12505"/>
                  <a:pt x="62252" y="12414"/>
                  <a:pt x="62161" y="12301"/>
                </a:cubicBezTo>
                <a:cubicBezTo>
                  <a:pt x="62660" y="12188"/>
                  <a:pt x="62886" y="11984"/>
                  <a:pt x="62886" y="11622"/>
                </a:cubicBezTo>
                <a:cubicBezTo>
                  <a:pt x="62900" y="11179"/>
                  <a:pt x="62551" y="10913"/>
                  <a:pt x="62194" y="10913"/>
                </a:cubicBezTo>
                <a:cubicBezTo>
                  <a:pt x="61966" y="10913"/>
                  <a:pt x="61736" y="11021"/>
                  <a:pt x="61595" y="11259"/>
                </a:cubicBezTo>
                <a:cubicBezTo>
                  <a:pt x="61437" y="11576"/>
                  <a:pt x="61527" y="11916"/>
                  <a:pt x="61844" y="12188"/>
                </a:cubicBezTo>
                <a:lnTo>
                  <a:pt x="61142" y="12528"/>
                </a:lnTo>
                <a:cubicBezTo>
                  <a:pt x="61119" y="12233"/>
                  <a:pt x="60916" y="11961"/>
                  <a:pt x="60621" y="11871"/>
                </a:cubicBezTo>
                <a:cubicBezTo>
                  <a:pt x="60552" y="11853"/>
                  <a:pt x="60487" y="11845"/>
                  <a:pt x="60426" y="11845"/>
                </a:cubicBezTo>
                <a:cubicBezTo>
                  <a:pt x="60164" y="11845"/>
                  <a:pt x="59962" y="11995"/>
                  <a:pt x="59760" y="12233"/>
                </a:cubicBezTo>
                <a:cubicBezTo>
                  <a:pt x="59738" y="11803"/>
                  <a:pt x="59556" y="11508"/>
                  <a:pt x="59126" y="11463"/>
                </a:cubicBezTo>
                <a:cubicBezTo>
                  <a:pt x="59091" y="11457"/>
                  <a:pt x="59056" y="11454"/>
                  <a:pt x="59022" y="11454"/>
                </a:cubicBezTo>
                <a:cubicBezTo>
                  <a:pt x="58787" y="11454"/>
                  <a:pt x="58565" y="11585"/>
                  <a:pt x="58446" y="11803"/>
                </a:cubicBezTo>
                <a:cubicBezTo>
                  <a:pt x="58242" y="12120"/>
                  <a:pt x="58333" y="12550"/>
                  <a:pt x="58650" y="12754"/>
                </a:cubicBezTo>
                <a:lnTo>
                  <a:pt x="58039" y="13071"/>
                </a:lnTo>
                <a:cubicBezTo>
                  <a:pt x="57903" y="12867"/>
                  <a:pt x="57744" y="12641"/>
                  <a:pt x="57608" y="12414"/>
                </a:cubicBezTo>
                <a:lnTo>
                  <a:pt x="57608" y="12414"/>
                </a:lnTo>
                <a:cubicBezTo>
                  <a:pt x="57637" y="12418"/>
                  <a:pt x="57666" y="12420"/>
                  <a:pt x="57695" y="12420"/>
                </a:cubicBezTo>
                <a:cubicBezTo>
                  <a:pt x="58000" y="12420"/>
                  <a:pt x="58271" y="12204"/>
                  <a:pt x="58333" y="11893"/>
                </a:cubicBezTo>
                <a:cubicBezTo>
                  <a:pt x="58401" y="11576"/>
                  <a:pt x="58242" y="11236"/>
                  <a:pt x="57925" y="11100"/>
                </a:cubicBezTo>
                <a:cubicBezTo>
                  <a:pt x="57844" y="11071"/>
                  <a:pt x="57761" y="11057"/>
                  <a:pt x="57680" y="11057"/>
                </a:cubicBezTo>
                <a:cubicBezTo>
                  <a:pt x="57446" y="11057"/>
                  <a:pt x="57228" y="11176"/>
                  <a:pt x="57110" y="11395"/>
                </a:cubicBezTo>
                <a:cubicBezTo>
                  <a:pt x="57019" y="11576"/>
                  <a:pt x="56996" y="11780"/>
                  <a:pt x="57042" y="11961"/>
                </a:cubicBezTo>
                <a:cubicBezTo>
                  <a:pt x="57110" y="12120"/>
                  <a:pt x="57200" y="12256"/>
                  <a:pt x="57314" y="12369"/>
                </a:cubicBezTo>
                <a:lnTo>
                  <a:pt x="56634" y="12709"/>
                </a:lnTo>
                <a:cubicBezTo>
                  <a:pt x="56566" y="12278"/>
                  <a:pt x="56362" y="12052"/>
                  <a:pt x="56022" y="11984"/>
                </a:cubicBezTo>
                <a:cubicBezTo>
                  <a:pt x="55972" y="11972"/>
                  <a:pt x="55921" y="11967"/>
                  <a:pt x="55872" y="11967"/>
                </a:cubicBezTo>
                <a:cubicBezTo>
                  <a:pt x="55632" y="11967"/>
                  <a:pt x="55410" y="12099"/>
                  <a:pt x="55297" y="12324"/>
                </a:cubicBezTo>
                <a:cubicBezTo>
                  <a:pt x="55230" y="12482"/>
                  <a:pt x="55207" y="12664"/>
                  <a:pt x="55230" y="12845"/>
                </a:cubicBezTo>
                <a:cubicBezTo>
                  <a:pt x="55297" y="13003"/>
                  <a:pt x="55365" y="13162"/>
                  <a:pt x="55479" y="13275"/>
                </a:cubicBezTo>
                <a:lnTo>
                  <a:pt x="54822" y="13592"/>
                </a:lnTo>
                <a:cubicBezTo>
                  <a:pt x="54708" y="13411"/>
                  <a:pt x="54595" y="13185"/>
                  <a:pt x="54482" y="12981"/>
                </a:cubicBezTo>
                <a:cubicBezTo>
                  <a:pt x="54935" y="12867"/>
                  <a:pt x="55162" y="12641"/>
                  <a:pt x="55162" y="12278"/>
                </a:cubicBezTo>
                <a:cubicBezTo>
                  <a:pt x="55162" y="11851"/>
                  <a:pt x="54809" y="11592"/>
                  <a:pt x="54457" y="11592"/>
                </a:cubicBezTo>
                <a:cubicBezTo>
                  <a:pt x="54230" y="11592"/>
                  <a:pt x="54003" y="11699"/>
                  <a:pt x="53870" y="11939"/>
                </a:cubicBezTo>
                <a:cubicBezTo>
                  <a:pt x="53689" y="12256"/>
                  <a:pt x="53780" y="12573"/>
                  <a:pt x="54097" y="12867"/>
                </a:cubicBezTo>
                <a:lnTo>
                  <a:pt x="53417" y="13207"/>
                </a:lnTo>
                <a:cubicBezTo>
                  <a:pt x="53395" y="12913"/>
                  <a:pt x="53191" y="12664"/>
                  <a:pt x="52919" y="12550"/>
                </a:cubicBezTo>
                <a:cubicBezTo>
                  <a:pt x="53440" y="12528"/>
                  <a:pt x="53712" y="12346"/>
                  <a:pt x="53757" y="11984"/>
                </a:cubicBezTo>
                <a:cubicBezTo>
                  <a:pt x="53825" y="11667"/>
                  <a:pt x="53644" y="11372"/>
                  <a:pt x="53349" y="11236"/>
                </a:cubicBezTo>
                <a:cubicBezTo>
                  <a:pt x="53273" y="11207"/>
                  <a:pt x="53193" y="11193"/>
                  <a:pt x="53114" y="11193"/>
                </a:cubicBezTo>
                <a:cubicBezTo>
                  <a:pt x="52890" y="11193"/>
                  <a:pt x="52674" y="11307"/>
                  <a:pt x="52556" y="11508"/>
                </a:cubicBezTo>
                <a:cubicBezTo>
                  <a:pt x="52466" y="11667"/>
                  <a:pt x="52421" y="11871"/>
                  <a:pt x="52466" y="12052"/>
                </a:cubicBezTo>
                <a:cubicBezTo>
                  <a:pt x="52534" y="12233"/>
                  <a:pt x="52624" y="12392"/>
                  <a:pt x="52760" y="12505"/>
                </a:cubicBezTo>
                <a:cubicBezTo>
                  <a:pt x="52624" y="12528"/>
                  <a:pt x="52511" y="12573"/>
                  <a:pt x="52375" y="12618"/>
                </a:cubicBezTo>
                <a:cubicBezTo>
                  <a:pt x="52262" y="12686"/>
                  <a:pt x="52149" y="12777"/>
                  <a:pt x="52035" y="12867"/>
                </a:cubicBezTo>
                <a:cubicBezTo>
                  <a:pt x="51967" y="12437"/>
                  <a:pt x="51786" y="12211"/>
                  <a:pt x="51446" y="12143"/>
                </a:cubicBezTo>
                <a:cubicBezTo>
                  <a:pt x="51404" y="12136"/>
                  <a:pt x="51361" y="12133"/>
                  <a:pt x="51319" y="12133"/>
                </a:cubicBezTo>
                <a:cubicBezTo>
                  <a:pt x="51070" y="12133"/>
                  <a:pt x="50838" y="12246"/>
                  <a:pt x="50722" y="12460"/>
                </a:cubicBezTo>
                <a:cubicBezTo>
                  <a:pt x="50518" y="12799"/>
                  <a:pt x="50586" y="13230"/>
                  <a:pt x="50903" y="13434"/>
                </a:cubicBezTo>
                <a:lnTo>
                  <a:pt x="50291" y="13751"/>
                </a:lnTo>
                <a:lnTo>
                  <a:pt x="49951" y="13094"/>
                </a:lnTo>
                <a:cubicBezTo>
                  <a:pt x="50427" y="12935"/>
                  <a:pt x="50631" y="12732"/>
                  <a:pt x="50631" y="12369"/>
                </a:cubicBezTo>
                <a:cubicBezTo>
                  <a:pt x="50604" y="11957"/>
                  <a:pt x="50265" y="11716"/>
                  <a:pt x="49926" y="11716"/>
                </a:cubicBezTo>
                <a:cubicBezTo>
                  <a:pt x="49687" y="11716"/>
                  <a:pt x="49448" y="11835"/>
                  <a:pt x="49317" y="12097"/>
                </a:cubicBezTo>
                <a:cubicBezTo>
                  <a:pt x="49158" y="12414"/>
                  <a:pt x="49249" y="12709"/>
                  <a:pt x="49566" y="13003"/>
                </a:cubicBezTo>
                <a:lnTo>
                  <a:pt x="48864" y="13343"/>
                </a:lnTo>
                <a:cubicBezTo>
                  <a:pt x="48841" y="13049"/>
                  <a:pt x="48660" y="12777"/>
                  <a:pt x="48388" y="12664"/>
                </a:cubicBezTo>
                <a:cubicBezTo>
                  <a:pt x="48381" y="12662"/>
                  <a:pt x="48373" y="12660"/>
                  <a:pt x="48366" y="12658"/>
                </a:cubicBezTo>
                <a:lnTo>
                  <a:pt x="48366" y="12658"/>
                </a:lnTo>
                <a:lnTo>
                  <a:pt x="48366" y="12664"/>
                </a:lnTo>
                <a:cubicBezTo>
                  <a:pt x="48358" y="12660"/>
                  <a:pt x="48350" y="12657"/>
                  <a:pt x="48342" y="12653"/>
                </a:cubicBezTo>
                <a:lnTo>
                  <a:pt x="48342" y="12653"/>
                </a:lnTo>
                <a:cubicBezTo>
                  <a:pt x="48289" y="12643"/>
                  <a:pt x="48237" y="12638"/>
                  <a:pt x="48185" y="12638"/>
                </a:cubicBezTo>
                <a:cubicBezTo>
                  <a:pt x="47896" y="12638"/>
                  <a:pt x="47629" y="12791"/>
                  <a:pt x="47482" y="13049"/>
                </a:cubicBezTo>
                <a:cubicBezTo>
                  <a:pt x="47459" y="12641"/>
                  <a:pt x="47346" y="12392"/>
                  <a:pt x="46961" y="12278"/>
                </a:cubicBezTo>
                <a:cubicBezTo>
                  <a:pt x="46887" y="12255"/>
                  <a:pt x="46815" y="12243"/>
                  <a:pt x="46747" y="12243"/>
                </a:cubicBezTo>
                <a:cubicBezTo>
                  <a:pt x="46480" y="12243"/>
                  <a:pt x="46253" y="12421"/>
                  <a:pt x="46055" y="12799"/>
                </a:cubicBezTo>
                <a:cubicBezTo>
                  <a:pt x="46010" y="13094"/>
                  <a:pt x="46146" y="13388"/>
                  <a:pt x="46372" y="13547"/>
                </a:cubicBezTo>
                <a:lnTo>
                  <a:pt x="45647" y="13864"/>
                </a:lnTo>
                <a:cubicBezTo>
                  <a:pt x="45624" y="13570"/>
                  <a:pt x="45421" y="13321"/>
                  <a:pt x="45126" y="13207"/>
                </a:cubicBezTo>
                <a:cubicBezTo>
                  <a:pt x="45074" y="13197"/>
                  <a:pt x="45021" y="13192"/>
                  <a:pt x="44969" y="13192"/>
                </a:cubicBezTo>
                <a:cubicBezTo>
                  <a:pt x="44685" y="13192"/>
                  <a:pt x="44422" y="13343"/>
                  <a:pt x="44288" y="13592"/>
                </a:cubicBezTo>
                <a:cubicBezTo>
                  <a:pt x="44265" y="13185"/>
                  <a:pt x="44129" y="12913"/>
                  <a:pt x="43767" y="12799"/>
                </a:cubicBezTo>
                <a:cubicBezTo>
                  <a:pt x="43692" y="12773"/>
                  <a:pt x="43614" y="12760"/>
                  <a:pt x="43536" y="12760"/>
                </a:cubicBezTo>
                <a:cubicBezTo>
                  <a:pt x="43288" y="12760"/>
                  <a:pt x="43044" y="12892"/>
                  <a:pt x="42906" y="13117"/>
                </a:cubicBezTo>
                <a:cubicBezTo>
                  <a:pt x="42883" y="13071"/>
                  <a:pt x="42883" y="13049"/>
                  <a:pt x="42883" y="13003"/>
                </a:cubicBezTo>
                <a:cubicBezTo>
                  <a:pt x="42861" y="12686"/>
                  <a:pt x="42612" y="12414"/>
                  <a:pt x="42294" y="12369"/>
                </a:cubicBezTo>
                <a:cubicBezTo>
                  <a:pt x="42258" y="12364"/>
                  <a:pt x="42222" y="12361"/>
                  <a:pt x="42187" y="12361"/>
                </a:cubicBezTo>
                <a:cubicBezTo>
                  <a:pt x="41912" y="12361"/>
                  <a:pt x="41667" y="12513"/>
                  <a:pt x="41547" y="12754"/>
                </a:cubicBezTo>
                <a:cubicBezTo>
                  <a:pt x="41502" y="12799"/>
                  <a:pt x="41479" y="12845"/>
                  <a:pt x="41434" y="12867"/>
                </a:cubicBezTo>
                <a:cubicBezTo>
                  <a:pt x="41592" y="13456"/>
                  <a:pt x="41592" y="13456"/>
                  <a:pt x="41773" y="13660"/>
                </a:cubicBezTo>
                <a:lnTo>
                  <a:pt x="41162" y="13977"/>
                </a:lnTo>
                <a:lnTo>
                  <a:pt x="40799" y="13366"/>
                </a:lnTo>
                <a:cubicBezTo>
                  <a:pt x="41048" y="13298"/>
                  <a:pt x="41366" y="13230"/>
                  <a:pt x="41434" y="12867"/>
                </a:cubicBezTo>
                <a:cubicBezTo>
                  <a:pt x="41570" y="12573"/>
                  <a:pt x="41434" y="12211"/>
                  <a:pt x="41139" y="12052"/>
                </a:cubicBezTo>
                <a:cubicBezTo>
                  <a:pt x="41035" y="11988"/>
                  <a:pt x="40919" y="11958"/>
                  <a:pt x="40804" y="11958"/>
                </a:cubicBezTo>
                <a:cubicBezTo>
                  <a:pt x="40595" y="11958"/>
                  <a:pt x="40387" y="12058"/>
                  <a:pt x="40256" y="12233"/>
                </a:cubicBezTo>
                <a:cubicBezTo>
                  <a:pt x="40165" y="12414"/>
                  <a:pt x="40120" y="12618"/>
                  <a:pt x="40165" y="12799"/>
                </a:cubicBezTo>
                <a:cubicBezTo>
                  <a:pt x="40210" y="12981"/>
                  <a:pt x="40301" y="13117"/>
                  <a:pt x="40414" y="13253"/>
                </a:cubicBezTo>
                <a:lnTo>
                  <a:pt x="39735" y="13592"/>
                </a:lnTo>
                <a:cubicBezTo>
                  <a:pt x="39735" y="13298"/>
                  <a:pt x="39531" y="13026"/>
                  <a:pt x="39259" y="12935"/>
                </a:cubicBezTo>
                <a:cubicBezTo>
                  <a:pt x="39170" y="12902"/>
                  <a:pt x="39086" y="12887"/>
                  <a:pt x="39005" y="12887"/>
                </a:cubicBezTo>
                <a:cubicBezTo>
                  <a:pt x="38756" y="12887"/>
                  <a:pt x="38547" y="13036"/>
                  <a:pt x="38375" y="13275"/>
                </a:cubicBezTo>
                <a:cubicBezTo>
                  <a:pt x="38398" y="12935"/>
                  <a:pt x="38194" y="12596"/>
                  <a:pt x="37877" y="12482"/>
                </a:cubicBezTo>
                <a:cubicBezTo>
                  <a:pt x="37793" y="12453"/>
                  <a:pt x="37714" y="12439"/>
                  <a:pt x="37639" y="12439"/>
                </a:cubicBezTo>
                <a:cubicBezTo>
                  <a:pt x="37375" y="12439"/>
                  <a:pt x="37170" y="12610"/>
                  <a:pt x="36994" y="12822"/>
                </a:cubicBezTo>
                <a:cubicBezTo>
                  <a:pt x="36880" y="12301"/>
                  <a:pt x="36722" y="12120"/>
                  <a:pt x="36359" y="12052"/>
                </a:cubicBezTo>
                <a:cubicBezTo>
                  <a:pt x="36325" y="12047"/>
                  <a:pt x="36292" y="12044"/>
                  <a:pt x="36259" y="12044"/>
                </a:cubicBezTo>
                <a:cubicBezTo>
                  <a:pt x="36004" y="12044"/>
                  <a:pt x="35777" y="12194"/>
                  <a:pt x="35657" y="12414"/>
                </a:cubicBezTo>
                <a:cubicBezTo>
                  <a:pt x="35476" y="12732"/>
                  <a:pt x="35589" y="13139"/>
                  <a:pt x="35884" y="13343"/>
                </a:cubicBezTo>
                <a:lnTo>
                  <a:pt x="35272" y="13660"/>
                </a:lnTo>
                <a:lnTo>
                  <a:pt x="34819" y="13003"/>
                </a:lnTo>
                <a:lnTo>
                  <a:pt x="34819" y="13003"/>
                </a:lnTo>
                <a:cubicBezTo>
                  <a:pt x="34850" y="13007"/>
                  <a:pt x="34881" y="13009"/>
                  <a:pt x="34911" y="13009"/>
                </a:cubicBezTo>
                <a:cubicBezTo>
                  <a:pt x="35632" y="13009"/>
                  <a:pt x="35855" y="11995"/>
                  <a:pt x="35159" y="11712"/>
                </a:cubicBezTo>
                <a:cubicBezTo>
                  <a:pt x="35075" y="11674"/>
                  <a:pt x="34986" y="11655"/>
                  <a:pt x="34898" y="11655"/>
                </a:cubicBezTo>
                <a:cubicBezTo>
                  <a:pt x="34675" y="11655"/>
                  <a:pt x="34457" y="11773"/>
                  <a:pt x="34343" y="11984"/>
                </a:cubicBezTo>
                <a:cubicBezTo>
                  <a:pt x="34252" y="12143"/>
                  <a:pt x="34207" y="12346"/>
                  <a:pt x="34252" y="12550"/>
                </a:cubicBezTo>
                <a:cubicBezTo>
                  <a:pt x="34343" y="12709"/>
                  <a:pt x="34434" y="12867"/>
                  <a:pt x="34570" y="13003"/>
                </a:cubicBezTo>
                <a:cubicBezTo>
                  <a:pt x="34139" y="13026"/>
                  <a:pt x="34026" y="13094"/>
                  <a:pt x="33777" y="13524"/>
                </a:cubicBezTo>
                <a:cubicBezTo>
                  <a:pt x="33709" y="13819"/>
                  <a:pt x="33822" y="14113"/>
                  <a:pt x="34049" y="14317"/>
                </a:cubicBezTo>
                <a:lnTo>
                  <a:pt x="33392" y="14612"/>
                </a:lnTo>
                <a:lnTo>
                  <a:pt x="33075" y="14045"/>
                </a:lnTo>
                <a:cubicBezTo>
                  <a:pt x="33369" y="14000"/>
                  <a:pt x="33641" y="13796"/>
                  <a:pt x="33754" y="13524"/>
                </a:cubicBezTo>
                <a:cubicBezTo>
                  <a:pt x="33754" y="13502"/>
                  <a:pt x="33754" y="13479"/>
                  <a:pt x="33754" y="13456"/>
                </a:cubicBezTo>
                <a:cubicBezTo>
                  <a:pt x="33754" y="13026"/>
                  <a:pt x="33596" y="12777"/>
                  <a:pt x="33301" y="12664"/>
                </a:cubicBezTo>
                <a:cubicBezTo>
                  <a:pt x="33213" y="12623"/>
                  <a:pt x="33124" y="12602"/>
                  <a:pt x="33037" y="12602"/>
                </a:cubicBezTo>
                <a:cubicBezTo>
                  <a:pt x="32832" y="12602"/>
                  <a:pt x="32630" y="12713"/>
                  <a:pt x="32440" y="12935"/>
                </a:cubicBezTo>
                <a:cubicBezTo>
                  <a:pt x="32440" y="12935"/>
                  <a:pt x="32420" y="12945"/>
                  <a:pt x="32407" y="12945"/>
                </a:cubicBezTo>
                <a:cubicBezTo>
                  <a:pt x="32400" y="12945"/>
                  <a:pt x="32395" y="12943"/>
                  <a:pt x="32395" y="12935"/>
                </a:cubicBezTo>
                <a:lnTo>
                  <a:pt x="32395" y="12867"/>
                </a:lnTo>
                <a:cubicBezTo>
                  <a:pt x="32408" y="12410"/>
                  <a:pt x="32047" y="12137"/>
                  <a:pt x="31684" y="12137"/>
                </a:cubicBezTo>
                <a:cubicBezTo>
                  <a:pt x="31436" y="12137"/>
                  <a:pt x="31187" y="12265"/>
                  <a:pt x="31058" y="12550"/>
                </a:cubicBezTo>
                <a:cubicBezTo>
                  <a:pt x="31013" y="12596"/>
                  <a:pt x="30968" y="12618"/>
                  <a:pt x="30945" y="12641"/>
                </a:cubicBezTo>
                <a:cubicBezTo>
                  <a:pt x="30945" y="12754"/>
                  <a:pt x="30968" y="12845"/>
                  <a:pt x="30990" y="12935"/>
                </a:cubicBezTo>
                <a:cubicBezTo>
                  <a:pt x="31081" y="13117"/>
                  <a:pt x="31194" y="13298"/>
                  <a:pt x="31285" y="13456"/>
                </a:cubicBezTo>
                <a:cubicBezTo>
                  <a:pt x="31172" y="13479"/>
                  <a:pt x="31058" y="13524"/>
                  <a:pt x="30945" y="13570"/>
                </a:cubicBezTo>
                <a:cubicBezTo>
                  <a:pt x="30854" y="13615"/>
                  <a:pt x="30764" y="13706"/>
                  <a:pt x="30673" y="13774"/>
                </a:cubicBezTo>
                <a:lnTo>
                  <a:pt x="30311" y="13139"/>
                </a:lnTo>
                <a:cubicBezTo>
                  <a:pt x="30560" y="13071"/>
                  <a:pt x="30854" y="13003"/>
                  <a:pt x="30922" y="12641"/>
                </a:cubicBezTo>
                <a:cubicBezTo>
                  <a:pt x="31058" y="12346"/>
                  <a:pt x="30945" y="11984"/>
                  <a:pt x="30651" y="11825"/>
                </a:cubicBezTo>
                <a:cubicBezTo>
                  <a:pt x="30533" y="11758"/>
                  <a:pt x="30407" y="11725"/>
                  <a:pt x="30283" y="11725"/>
                </a:cubicBezTo>
                <a:cubicBezTo>
                  <a:pt x="30073" y="11725"/>
                  <a:pt x="29873" y="11821"/>
                  <a:pt x="29744" y="12007"/>
                </a:cubicBezTo>
                <a:cubicBezTo>
                  <a:pt x="29654" y="12143"/>
                  <a:pt x="29609" y="12301"/>
                  <a:pt x="29609" y="12460"/>
                </a:cubicBezTo>
                <a:cubicBezTo>
                  <a:pt x="29676" y="12664"/>
                  <a:pt x="29790" y="12867"/>
                  <a:pt x="29903" y="13026"/>
                </a:cubicBezTo>
                <a:lnTo>
                  <a:pt x="29246" y="13366"/>
                </a:lnTo>
                <a:cubicBezTo>
                  <a:pt x="29223" y="13049"/>
                  <a:pt x="29020" y="12799"/>
                  <a:pt x="28748" y="12686"/>
                </a:cubicBezTo>
                <a:cubicBezTo>
                  <a:pt x="28679" y="12669"/>
                  <a:pt x="28611" y="12661"/>
                  <a:pt x="28544" y="12661"/>
                </a:cubicBezTo>
                <a:cubicBezTo>
                  <a:pt x="28255" y="12661"/>
                  <a:pt x="27989" y="12814"/>
                  <a:pt x="27842" y="13071"/>
                </a:cubicBezTo>
                <a:cubicBezTo>
                  <a:pt x="27887" y="12732"/>
                  <a:pt x="27706" y="12414"/>
                  <a:pt x="27411" y="12278"/>
                </a:cubicBezTo>
                <a:cubicBezTo>
                  <a:pt x="27314" y="12236"/>
                  <a:pt x="27220" y="12216"/>
                  <a:pt x="27130" y="12216"/>
                </a:cubicBezTo>
                <a:cubicBezTo>
                  <a:pt x="26884" y="12216"/>
                  <a:pt x="26665" y="12363"/>
                  <a:pt x="26482" y="12596"/>
                </a:cubicBezTo>
                <a:cubicBezTo>
                  <a:pt x="26392" y="12120"/>
                  <a:pt x="26211" y="11893"/>
                  <a:pt x="25871" y="11825"/>
                </a:cubicBezTo>
                <a:cubicBezTo>
                  <a:pt x="25833" y="11820"/>
                  <a:pt x="25796" y="11817"/>
                  <a:pt x="25759" y="11817"/>
                </a:cubicBezTo>
                <a:cubicBezTo>
                  <a:pt x="25504" y="11817"/>
                  <a:pt x="25264" y="11951"/>
                  <a:pt x="25146" y="12188"/>
                </a:cubicBezTo>
                <a:cubicBezTo>
                  <a:pt x="25078" y="12369"/>
                  <a:pt x="25055" y="12550"/>
                  <a:pt x="25101" y="12732"/>
                </a:cubicBezTo>
                <a:cubicBezTo>
                  <a:pt x="25146" y="12890"/>
                  <a:pt x="25236" y="13026"/>
                  <a:pt x="25350" y="13139"/>
                </a:cubicBezTo>
                <a:lnTo>
                  <a:pt x="24738" y="13456"/>
                </a:lnTo>
                <a:lnTo>
                  <a:pt x="24330" y="12822"/>
                </a:lnTo>
                <a:lnTo>
                  <a:pt x="24330" y="12822"/>
                </a:lnTo>
                <a:cubicBezTo>
                  <a:pt x="24346" y="12823"/>
                  <a:pt x="24362" y="12824"/>
                  <a:pt x="24377" y="12824"/>
                </a:cubicBezTo>
                <a:cubicBezTo>
                  <a:pt x="24699" y="12824"/>
                  <a:pt x="24989" y="12603"/>
                  <a:pt x="25033" y="12278"/>
                </a:cubicBezTo>
                <a:cubicBezTo>
                  <a:pt x="25101" y="11961"/>
                  <a:pt x="24942" y="11622"/>
                  <a:pt x="24647" y="11508"/>
                </a:cubicBezTo>
                <a:cubicBezTo>
                  <a:pt x="24558" y="11467"/>
                  <a:pt x="24462" y="11446"/>
                  <a:pt x="24366" y="11446"/>
                </a:cubicBezTo>
                <a:cubicBezTo>
                  <a:pt x="24149" y="11446"/>
                  <a:pt x="23935" y="11553"/>
                  <a:pt x="23809" y="11757"/>
                </a:cubicBezTo>
                <a:cubicBezTo>
                  <a:pt x="23719" y="11916"/>
                  <a:pt x="23696" y="12120"/>
                  <a:pt x="23719" y="12301"/>
                </a:cubicBezTo>
                <a:cubicBezTo>
                  <a:pt x="23787" y="12460"/>
                  <a:pt x="23877" y="12618"/>
                  <a:pt x="24013" y="12732"/>
                </a:cubicBezTo>
                <a:lnTo>
                  <a:pt x="23334" y="13071"/>
                </a:lnTo>
                <a:cubicBezTo>
                  <a:pt x="23288" y="12777"/>
                  <a:pt x="23107" y="12505"/>
                  <a:pt x="22835" y="12392"/>
                </a:cubicBezTo>
                <a:cubicBezTo>
                  <a:pt x="22771" y="12375"/>
                  <a:pt x="22705" y="12366"/>
                  <a:pt x="22640" y="12366"/>
                </a:cubicBezTo>
                <a:cubicBezTo>
                  <a:pt x="22364" y="12366"/>
                  <a:pt x="22098" y="12516"/>
                  <a:pt x="21952" y="12754"/>
                </a:cubicBezTo>
                <a:cubicBezTo>
                  <a:pt x="21884" y="12233"/>
                  <a:pt x="21680" y="12007"/>
                  <a:pt x="21340" y="11939"/>
                </a:cubicBezTo>
                <a:cubicBezTo>
                  <a:pt x="21298" y="11932"/>
                  <a:pt x="21256" y="11929"/>
                  <a:pt x="21215" y="11929"/>
                </a:cubicBezTo>
                <a:cubicBezTo>
                  <a:pt x="20970" y="11929"/>
                  <a:pt x="20751" y="12045"/>
                  <a:pt x="20615" y="12278"/>
                </a:cubicBezTo>
                <a:cubicBezTo>
                  <a:pt x="20547" y="12437"/>
                  <a:pt x="20525" y="12618"/>
                  <a:pt x="20547" y="12799"/>
                </a:cubicBezTo>
                <a:cubicBezTo>
                  <a:pt x="20592" y="12958"/>
                  <a:pt x="20683" y="13117"/>
                  <a:pt x="20796" y="13253"/>
                </a:cubicBezTo>
                <a:lnTo>
                  <a:pt x="20117" y="13547"/>
                </a:lnTo>
                <a:cubicBezTo>
                  <a:pt x="20071" y="13434"/>
                  <a:pt x="20049" y="13343"/>
                  <a:pt x="19981" y="13230"/>
                </a:cubicBezTo>
                <a:cubicBezTo>
                  <a:pt x="19913" y="13139"/>
                  <a:pt x="19845" y="13049"/>
                  <a:pt x="19754" y="12958"/>
                </a:cubicBezTo>
                <a:cubicBezTo>
                  <a:pt x="20230" y="12845"/>
                  <a:pt x="20434" y="12664"/>
                  <a:pt x="20479" y="12301"/>
                </a:cubicBezTo>
                <a:cubicBezTo>
                  <a:pt x="20502" y="12007"/>
                  <a:pt x="20343" y="11712"/>
                  <a:pt x="20071" y="11599"/>
                </a:cubicBezTo>
                <a:cubicBezTo>
                  <a:pt x="19972" y="11549"/>
                  <a:pt x="19877" y="11524"/>
                  <a:pt x="19782" y="11524"/>
                </a:cubicBezTo>
                <a:cubicBezTo>
                  <a:pt x="19575" y="11524"/>
                  <a:pt x="19369" y="11645"/>
                  <a:pt x="19120" y="11893"/>
                </a:cubicBezTo>
                <a:cubicBezTo>
                  <a:pt x="19029" y="11395"/>
                  <a:pt x="18848" y="11168"/>
                  <a:pt x="18486" y="11123"/>
                </a:cubicBezTo>
                <a:cubicBezTo>
                  <a:pt x="18467" y="11122"/>
                  <a:pt x="18448" y="11121"/>
                  <a:pt x="18430" y="11121"/>
                </a:cubicBezTo>
                <a:cubicBezTo>
                  <a:pt x="18155" y="11121"/>
                  <a:pt x="17890" y="11276"/>
                  <a:pt x="17783" y="11531"/>
                </a:cubicBezTo>
                <a:cubicBezTo>
                  <a:pt x="17625" y="11848"/>
                  <a:pt x="17715" y="12143"/>
                  <a:pt x="18033" y="12414"/>
                </a:cubicBezTo>
                <a:lnTo>
                  <a:pt x="17353" y="12754"/>
                </a:lnTo>
                <a:cubicBezTo>
                  <a:pt x="17308" y="12618"/>
                  <a:pt x="17262" y="12505"/>
                  <a:pt x="17217" y="12392"/>
                </a:cubicBezTo>
                <a:cubicBezTo>
                  <a:pt x="17149" y="12278"/>
                  <a:pt x="17081" y="12188"/>
                  <a:pt x="17013" y="12097"/>
                </a:cubicBezTo>
                <a:lnTo>
                  <a:pt x="17013" y="12097"/>
                </a:lnTo>
                <a:cubicBezTo>
                  <a:pt x="17028" y="12098"/>
                  <a:pt x="17042" y="12099"/>
                  <a:pt x="17057" y="12099"/>
                </a:cubicBezTo>
                <a:cubicBezTo>
                  <a:pt x="17357" y="12099"/>
                  <a:pt x="17628" y="11878"/>
                  <a:pt x="17693" y="11554"/>
                </a:cubicBezTo>
                <a:cubicBezTo>
                  <a:pt x="17761" y="11236"/>
                  <a:pt x="17602" y="10919"/>
                  <a:pt x="17308" y="10783"/>
                </a:cubicBezTo>
                <a:cubicBezTo>
                  <a:pt x="17223" y="10744"/>
                  <a:pt x="17133" y="10726"/>
                  <a:pt x="17043" y="10726"/>
                </a:cubicBezTo>
                <a:cubicBezTo>
                  <a:pt x="16820" y="10726"/>
                  <a:pt x="16599" y="10839"/>
                  <a:pt x="16470" y="11033"/>
                </a:cubicBezTo>
                <a:cubicBezTo>
                  <a:pt x="16379" y="11191"/>
                  <a:pt x="16356" y="11395"/>
                  <a:pt x="16379" y="11576"/>
                </a:cubicBezTo>
                <a:cubicBezTo>
                  <a:pt x="16447" y="11735"/>
                  <a:pt x="16538" y="11893"/>
                  <a:pt x="16673" y="12029"/>
                </a:cubicBezTo>
                <a:lnTo>
                  <a:pt x="15994" y="12346"/>
                </a:lnTo>
                <a:cubicBezTo>
                  <a:pt x="15971" y="12029"/>
                  <a:pt x="15790" y="11757"/>
                  <a:pt x="15495" y="11622"/>
                </a:cubicBezTo>
                <a:cubicBezTo>
                  <a:pt x="15427" y="11604"/>
                  <a:pt x="15359" y="11596"/>
                  <a:pt x="15292" y="11596"/>
                </a:cubicBezTo>
                <a:cubicBezTo>
                  <a:pt x="15003" y="11596"/>
                  <a:pt x="14736" y="11749"/>
                  <a:pt x="14589" y="12007"/>
                </a:cubicBezTo>
                <a:cubicBezTo>
                  <a:pt x="14612" y="11667"/>
                  <a:pt x="14408" y="11350"/>
                  <a:pt x="14091" y="11259"/>
                </a:cubicBezTo>
                <a:cubicBezTo>
                  <a:pt x="14002" y="11226"/>
                  <a:pt x="13919" y="11210"/>
                  <a:pt x="13841" y="11210"/>
                </a:cubicBezTo>
                <a:cubicBezTo>
                  <a:pt x="13598" y="11210"/>
                  <a:pt x="13401" y="11359"/>
                  <a:pt x="13230" y="11599"/>
                </a:cubicBezTo>
                <a:cubicBezTo>
                  <a:pt x="13230" y="11236"/>
                  <a:pt x="13026" y="10942"/>
                  <a:pt x="12709" y="10829"/>
                </a:cubicBezTo>
                <a:cubicBezTo>
                  <a:pt x="12634" y="10805"/>
                  <a:pt x="12563" y="10794"/>
                  <a:pt x="12495" y="10794"/>
                </a:cubicBezTo>
                <a:cubicBezTo>
                  <a:pt x="12236" y="10794"/>
                  <a:pt x="12028" y="10953"/>
                  <a:pt x="11848" y="11168"/>
                </a:cubicBezTo>
                <a:cubicBezTo>
                  <a:pt x="11780" y="10693"/>
                  <a:pt x="11599" y="10466"/>
                  <a:pt x="11237" y="10421"/>
                </a:cubicBezTo>
                <a:cubicBezTo>
                  <a:pt x="11199" y="10415"/>
                  <a:pt x="11162" y="10412"/>
                  <a:pt x="11125" y="10412"/>
                </a:cubicBezTo>
                <a:cubicBezTo>
                  <a:pt x="10870" y="10412"/>
                  <a:pt x="10630" y="10546"/>
                  <a:pt x="10512" y="10783"/>
                </a:cubicBezTo>
                <a:cubicBezTo>
                  <a:pt x="10330" y="11100"/>
                  <a:pt x="10398" y="11350"/>
                  <a:pt x="10716" y="11712"/>
                </a:cubicBezTo>
                <a:lnTo>
                  <a:pt x="10104" y="12029"/>
                </a:lnTo>
                <a:lnTo>
                  <a:pt x="9764" y="11372"/>
                </a:lnTo>
                <a:cubicBezTo>
                  <a:pt x="10217" y="11236"/>
                  <a:pt x="10444" y="11033"/>
                  <a:pt x="10444" y="10670"/>
                </a:cubicBezTo>
                <a:cubicBezTo>
                  <a:pt x="10444" y="10353"/>
                  <a:pt x="10263" y="10104"/>
                  <a:pt x="9968" y="9990"/>
                </a:cubicBezTo>
                <a:cubicBezTo>
                  <a:pt x="9892" y="9961"/>
                  <a:pt x="9814" y="9947"/>
                  <a:pt x="9736" y="9947"/>
                </a:cubicBezTo>
                <a:cubicBezTo>
                  <a:pt x="9511" y="9947"/>
                  <a:pt x="9293" y="10066"/>
                  <a:pt x="9175" y="10285"/>
                </a:cubicBezTo>
                <a:cubicBezTo>
                  <a:pt x="9085" y="10444"/>
                  <a:pt x="9062" y="10647"/>
                  <a:pt x="9107" y="10829"/>
                </a:cubicBezTo>
                <a:cubicBezTo>
                  <a:pt x="9153" y="10987"/>
                  <a:pt x="9243" y="11123"/>
                  <a:pt x="9356" y="11259"/>
                </a:cubicBezTo>
                <a:lnTo>
                  <a:pt x="8722" y="11576"/>
                </a:lnTo>
                <a:lnTo>
                  <a:pt x="8382" y="10942"/>
                </a:lnTo>
                <a:cubicBezTo>
                  <a:pt x="8881" y="10761"/>
                  <a:pt x="9085" y="10579"/>
                  <a:pt x="9062" y="10194"/>
                </a:cubicBezTo>
                <a:cubicBezTo>
                  <a:pt x="9049" y="9782"/>
                  <a:pt x="8707" y="9542"/>
                  <a:pt x="8368" y="9542"/>
                </a:cubicBezTo>
                <a:cubicBezTo>
                  <a:pt x="8130" y="9542"/>
                  <a:pt x="7892" y="9661"/>
                  <a:pt x="7771" y="9923"/>
                </a:cubicBezTo>
                <a:cubicBezTo>
                  <a:pt x="7589" y="10240"/>
                  <a:pt x="7680" y="10557"/>
                  <a:pt x="8020" y="10829"/>
                </a:cubicBezTo>
                <a:lnTo>
                  <a:pt x="7363" y="11146"/>
                </a:lnTo>
                <a:lnTo>
                  <a:pt x="6932" y="10512"/>
                </a:lnTo>
                <a:lnTo>
                  <a:pt x="6932" y="10512"/>
                </a:lnTo>
                <a:cubicBezTo>
                  <a:pt x="6949" y="10512"/>
                  <a:pt x="6965" y="10513"/>
                  <a:pt x="6980" y="10513"/>
                </a:cubicBezTo>
                <a:cubicBezTo>
                  <a:pt x="7735" y="10513"/>
                  <a:pt x="7960" y="9464"/>
                  <a:pt x="7250" y="9198"/>
                </a:cubicBezTo>
                <a:cubicBezTo>
                  <a:pt x="7160" y="9159"/>
                  <a:pt x="7068" y="9141"/>
                  <a:pt x="6979" y="9141"/>
                </a:cubicBezTo>
                <a:cubicBezTo>
                  <a:pt x="6754" y="9141"/>
                  <a:pt x="6548" y="9259"/>
                  <a:pt x="6434" y="9469"/>
                </a:cubicBezTo>
                <a:cubicBezTo>
                  <a:pt x="6343" y="9605"/>
                  <a:pt x="6321" y="9764"/>
                  <a:pt x="6343" y="9923"/>
                </a:cubicBezTo>
                <a:cubicBezTo>
                  <a:pt x="6411" y="10126"/>
                  <a:pt x="6525" y="10308"/>
                  <a:pt x="6638" y="10489"/>
                </a:cubicBezTo>
                <a:cubicBezTo>
                  <a:pt x="6611" y="10485"/>
                  <a:pt x="6585" y="10484"/>
                  <a:pt x="6560" y="10484"/>
                </a:cubicBezTo>
                <a:cubicBezTo>
                  <a:pt x="6245" y="10484"/>
                  <a:pt x="6057" y="10736"/>
                  <a:pt x="5868" y="10987"/>
                </a:cubicBezTo>
                <a:cubicBezTo>
                  <a:pt x="5868" y="11304"/>
                  <a:pt x="5890" y="11622"/>
                  <a:pt x="6185" y="11803"/>
                </a:cubicBezTo>
                <a:lnTo>
                  <a:pt x="5505" y="12120"/>
                </a:lnTo>
                <a:lnTo>
                  <a:pt x="5188" y="11508"/>
                </a:lnTo>
                <a:cubicBezTo>
                  <a:pt x="5505" y="11486"/>
                  <a:pt x="5754" y="11282"/>
                  <a:pt x="5868" y="10987"/>
                </a:cubicBezTo>
                <a:cubicBezTo>
                  <a:pt x="5936" y="10602"/>
                  <a:pt x="5732" y="10217"/>
                  <a:pt x="5369" y="10081"/>
                </a:cubicBezTo>
                <a:lnTo>
                  <a:pt x="5369" y="10104"/>
                </a:lnTo>
                <a:cubicBezTo>
                  <a:pt x="5305" y="10087"/>
                  <a:pt x="5240" y="10078"/>
                  <a:pt x="5177" y="10078"/>
                </a:cubicBezTo>
                <a:cubicBezTo>
                  <a:pt x="4906" y="10078"/>
                  <a:pt x="4655" y="10228"/>
                  <a:pt x="4509" y="10466"/>
                </a:cubicBezTo>
                <a:cubicBezTo>
                  <a:pt x="4554" y="10126"/>
                  <a:pt x="4350" y="9809"/>
                  <a:pt x="4055" y="9673"/>
                </a:cubicBezTo>
                <a:cubicBezTo>
                  <a:pt x="3961" y="9640"/>
                  <a:pt x="3873" y="9624"/>
                  <a:pt x="3789" y="9624"/>
                </a:cubicBezTo>
                <a:cubicBezTo>
                  <a:pt x="3529" y="9624"/>
                  <a:pt x="3315" y="9774"/>
                  <a:pt x="3127" y="10013"/>
                </a:cubicBezTo>
                <a:cubicBezTo>
                  <a:pt x="3149" y="9673"/>
                  <a:pt x="2945" y="9356"/>
                  <a:pt x="2628" y="9266"/>
                </a:cubicBezTo>
                <a:cubicBezTo>
                  <a:pt x="2544" y="9234"/>
                  <a:pt x="2465" y="9220"/>
                  <a:pt x="2391" y="9220"/>
                </a:cubicBezTo>
                <a:cubicBezTo>
                  <a:pt x="2142" y="9220"/>
                  <a:pt x="1942" y="9379"/>
                  <a:pt x="1767" y="9605"/>
                </a:cubicBezTo>
                <a:cubicBezTo>
                  <a:pt x="1767" y="9311"/>
                  <a:pt x="1632" y="9039"/>
                  <a:pt x="1382" y="8903"/>
                </a:cubicBezTo>
                <a:cubicBezTo>
                  <a:pt x="1266" y="8838"/>
                  <a:pt x="1152" y="8805"/>
                  <a:pt x="1041" y="8805"/>
                </a:cubicBezTo>
                <a:cubicBezTo>
                  <a:pt x="806" y="8805"/>
                  <a:pt x="585" y="8951"/>
                  <a:pt x="386" y="9243"/>
                </a:cubicBezTo>
                <a:lnTo>
                  <a:pt x="340" y="9356"/>
                </a:lnTo>
                <a:lnTo>
                  <a:pt x="340" y="9356"/>
                </a:lnTo>
                <a:lnTo>
                  <a:pt x="363" y="9243"/>
                </a:lnTo>
                <a:cubicBezTo>
                  <a:pt x="408" y="8994"/>
                  <a:pt x="318" y="8722"/>
                  <a:pt x="114" y="8563"/>
                </a:cubicBezTo>
                <a:lnTo>
                  <a:pt x="114" y="9605"/>
                </a:lnTo>
                <a:lnTo>
                  <a:pt x="340" y="9356"/>
                </a:lnTo>
                <a:lnTo>
                  <a:pt x="340" y="9356"/>
                </a:lnTo>
                <a:cubicBezTo>
                  <a:pt x="295" y="9651"/>
                  <a:pt x="408" y="9968"/>
                  <a:pt x="680" y="10149"/>
                </a:cubicBezTo>
                <a:cubicBezTo>
                  <a:pt x="136" y="10240"/>
                  <a:pt x="91" y="10285"/>
                  <a:pt x="91" y="10851"/>
                </a:cubicBezTo>
                <a:cubicBezTo>
                  <a:pt x="91" y="11078"/>
                  <a:pt x="114" y="11304"/>
                  <a:pt x="136" y="11554"/>
                </a:cubicBezTo>
                <a:cubicBezTo>
                  <a:pt x="114" y="11622"/>
                  <a:pt x="91" y="11689"/>
                  <a:pt x="91" y="11757"/>
                </a:cubicBezTo>
                <a:lnTo>
                  <a:pt x="91" y="13547"/>
                </a:lnTo>
                <a:lnTo>
                  <a:pt x="91" y="14340"/>
                </a:lnTo>
                <a:lnTo>
                  <a:pt x="408" y="14091"/>
                </a:lnTo>
                <a:lnTo>
                  <a:pt x="725" y="14702"/>
                </a:lnTo>
                <a:cubicBezTo>
                  <a:pt x="318" y="14748"/>
                  <a:pt x="91" y="14906"/>
                  <a:pt x="91" y="15201"/>
                </a:cubicBezTo>
                <a:cubicBezTo>
                  <a:pt x="91" y="15518"/>
                  <a:pt x="1" y="15835"/>
                  <a:pt x="363" y="16107"/>
                </a:cubicBezTo>
                <a:cubicBezTo>
                  <a:pt x="325" y="16100"/>
                  <a:pt x="292" y="16097"/>
                  <a:pt x="264" y="16097"/>
                </a:cubicBezTo>
                <a:cubicBezTo>
                  <a:pt x="107" y="16097"/>
                  <a:pt x="91" y="16196"/>
                  <a:pt x="91" y="16311"/>
                </a:cubicBezTo>
                <a:lnTo>
                  <a:pt x="91" y="18689"/>
                </a:lnTo>
                <a:cubicBezTo>
                  <a:pt x="91" y="18757"/>
                  <a:pt x="114" y="18848"/>
                  <a:pt x="114" y="18916"/>
                </a:cubicBezTo>
                <a:lnTo>
                  <a:pt x="499" y="18644"/>
                </a:lnTo>
                <a:lnTo>
                  <a:pt x="816" y="19278"/>
                </a:lnTo>
                <a:cubicBezTo>
                  <a:pt x="703" y="19301"/>
                  <a:pt x="590" y="19346"/>
                  <a:pt x="476" y="19414"/>
                </a:cubicBezTo>
                <a:cubicBezTo>
                  <a:pt x="363" y="19482"/>
                  <a:pt x="272" y="19550"/>
                  <a:pt x="182" y="19641"/>
                </a:cubicBezTo>
                <a:lnTo>
                  <a:pt x="159" y="19324"/>
                </a:lnTo>
                <a:lnTo>
                  <a:pt x="68" y="19346"/>
                </a:lnTo>
                <a:cubicBezTo>
                  <a:pt x="159" y="19799"/>
                  <a:pt x="46" y="20275"/>
                  <a:pt x="476" y="20660"/>
                </a:cubicBezTo>
                <a:cubicBezTo>
                  <a:pt x="91" y="20705"/>
                  <a:pt x="91" y="20705"/>
                  <a:pt x="91" y="21068"/>
                </a:cubicBezTo>
                <a:lnTo>
                  <a:pt x="91" y="23175"/>
                </a:lnTo>
                <a:lnTo>
                  <a:pt x="91" y="23537"/>
                </a:lnTo>
                <a:lnTo>
                  <a:pt x="657" y="23220"/>
                </a:lnTo>
                <a:cubicBezTo>
                  <a:pt x="764" y="23599"/>
                  <a:pt x="1103" y="23826"/>
                  <a:pt x="1459" y="23826"/>
                </a:cubicBezTo>
                <a:cubicBezTo>
                  <a:pt x="1634" y="23826"/>
                  <a:pt x="1814" y="23770"/>
                  <a:pt x="1971" y="23650"/>
                </a:cubicBezTo>
                <a:cubicBezTo>
                  <a:pt x="2062" y="23696"/>
                  <a:pt x="2153" y="23741"/>
                  <a:pt x="2266" y="23764"/>
                </a:cubicBezTo>
                <a:lnTo>
                  <a:pt x="4622" y="23764"/>
                </a:lnTo>
                <a:cubicBezTo>
                  <a:pt x="4690" y="23741"/>
                  <a:pt x="4758" y="23741"/>
                  <a:pt x="4826" y="23718"/>
                </a:cubicBezTo>
                <a:lnTo>
                  <a:pt x="4509" y="23379"/>
                </a:lnTo>
                <a:lnTo>
                  <a:pt x="5166" y="23084"/>
                </a:lnTo>
                <a:cubicBezTo>
                  <a:pt x="5211" y="23220"/>
                  <a:pt x="5279" y="23379"/>
                  <a:pt x="5369" y="23537"/>
                </a:cubicBezTo>
                <a:cubicBezTo>
                  <a:pt x="5415" y="23605"/>
                  <a:pt x="5483" y="23741"/>
                  <a:pt x="5551" y="23741"/>
                </a:cubicBezTo>
                <a:cubicBezTo>
                  <a:pt x="5662" y="23741"/>
                  <a:pt x="5774" y="23750"/>
                  <a:pt x="5883" y="23750"/>
                </a:cubicBezTo>
                <a:cubicBezTo>
                  <a:pt x="6130" y="23750"/>
                  <a:pt x="6366" y="23706"/>
                  <a:pt x="6570" y="23424"/>
                </a:cubicBezTo>
                <a:lnTo>
                  <a:pt x="6570" y="23424"/>
                </a:lnTo>
                <a:cubicBezTo>
                  <a:pt x="6547" y="23718"/>
                  <a:pt x="6661" y="23764"/>
                  <a:pt x="6865" y="23764"/>
                </a:cubicBezTo>
                <a:lnTo>
                  <a:pt x="9175" y="23764"/>
                </a:lnTo>
                <a:cubicBezTo>
                  <a:pt x="9243" y="23764"/>
                  <a:pt x="9334" y="23741"/>
                  <a:pt x="9470" y="23741"/>
                </a:cubicBezTo>
                <a:lnTo>
                  <a:pt x="9175" y="23288"/>
                </a:lnTo>
                <a:lnTo>
                  <a:pt x="9741" y="22971"/>
                </a:lnTo>
                <a:lnTo>
                  <a:pt x="10036" y="23605"/>
                </a:lnTo>
                <a:lnTo>
                  <a:pt x="9764" y="23696"/>
                </a:lnTo>
                <a:cubicBezTo>
                  <a:pt x="9923" y="23717"/>
                  <a:pt x="10082" y="23734"/>
                  <a:pt x="10237" y="23734"/>
                </a:cubicBezTo>
                <a:cubicBezTo>
                  <a:pt x="10569" y="23734"/>
                  <a:pt x="10884" y="23656"/>
                  <a:pt x="11146" y="23379"/>
                </a:cubicBezTo>
                <a:cubicBezTo>
                  <a:pt x="11214" y="23764"/>
                  <a:pt x="11214" y="23764"/>
                  <a:pt x="11599" y="23764"/>
                </a:cubicBezTo>
                <a:lnTo>
                  <a:pt x="13683" y="23764"/>
                </a:lnTo>
                <a:cubicBezTo>
                  <a:pt x="13774" y="23764"/>
                  <a:pt x="13864" y="23741"/>
                  <a:pt x="14046" y="23741"/>
                </a:cubicBezTo>
                <a:lnTo>
                  <a:pt x="13706" y="23175"/>
                </a:lnTo>
                <a:lnTo>
                  <a:pt x="14272" y="22880"/>
                </a:lnTo>
                <a:lnTo>
                  <a:pt x="14589" y="23447"/>
                </a:lnTo>
                <a:lnTo>
                  <a:pt x="14091" y="23673"/>
                </a:lnTo>
                <a:lnTo>
                  <a:pt x="14114" y="23741"/>
                </a:lnTo>
                <a:lnTo>
                  <a:pt x="15201" y="23741"/>
                </a:lnTo>
                <a:lnTo>
                  <a:pt x="15088" y="23605"/>
                </a:lnTo>
                <a:lnTo>
                  <a:pt x="15699" y="23265"/>
                </a:lnTo>
                <a:cubicBezTo>
                  <a:pt x="15767" y="23741"/>
                  <a:pt x="15790" y="23764"/>
                  <a:pt x="16288" y="23764"/>
                </a:cubicBezTo>
                <a:cubicBezTo>
                  <a:pt x="16560" y="23764"/>
                  <a:pt x="16809" y="23718"/>
                  <a:pt x="17081" y="23718"/>
                </a:cubicBezTo>
                <a:cubicBezTo>
                  <a:pt x="17557" y="23718"/>
                  <a:pt x="18033" y="23764"/>
                  <a:pt x="18508" y="23786"/>
                </a:cubicBezTo>
                <a:cubicBezTo>
                  <a:pt x="18554" y="23537"/>
                  <a:pt x="18463" y="23265"/>
                  <a:pt x="18259" y="23084"/>
                </a:cubicBezTo>
                <a:lnTo>
                  <a:pt x="18871" y="22790"/>
                </a:lnTo>
                <a:lnTo>
                  <a:pt x="19165" y="23311"/>
                </a:lnTo>
                <a:lnTo>
                  <a:pt x="18531" y="23650"/>
                </a:lnTo>
                <a:lnTo>
                  <a:pt x="18576" y="23741"/>
                </a:lnTo>
                <a:lnTo>
                  <a:pt x="19822" y="23741"/>
                </a:lnTo>
                <a:lnTo>
                  <a:pt x="19641" y="23492"/>
                </a:lnTo>
                <a:lnTo>
                  <a:pt x="20275" y="23175"/>
                </a:lnTo>
                <a:cubicBezTo>
                  <a:pt x="20389" y="23586"/>
                  <a:pt x="20672" y="23820"/>
                  <a:pt x="21006" y="23820"/>
                </a:cubicBezTo>
                <a:cubicBezTo>
                  <a:pt x="21205" y="23820"/>
                  <a:pt x="21423" y="23737"/>
                  <a:pt x="21635" y="23560"/>
                </a:cubicBezTo>
                <a:lnTo>
                  <a:pt x="21702" y="23741"/>
                </a:lnTo>
                <a:lnTo>
                  <a:pt x="24466" y="23741"/>
                </a:lnTo>
                <a:lnTo>
                  <a:pt x="24217" y="23401"/>
                </a:lnTo>
                <a:lnTo>
                  <a:pt x="24783" y="23084"/>
                </a:lnTo>
                <a:lnTo>
                  <a:pt x="25101" y="23673"/>
                </a:lnTo>
                <a:lnTo>
                  <a:pt x="24919" y="23718"/>
                </a:lnTo>
                <a:cubicBezTo>
                  <a:pt x="25078" y="23727"/>
                  <a:pt x="25243" y="23747"/>
                  <a:pt x="25408" y="23747"/>
                </a:cubicBezTo>
                <a:cubicBezTo>
                  <a:pt x="25689" y="23747"/>
                  <a:pt x="25968" y="23687"/>
                  <a:pt x="26211" y="23401"/>
                </a:cubicBezTo>
                <a:lnTo>
                  <a:pt x="26211" y="23401"/>
                </a:lnTo>
                <a:cubicBezTo>
                  <a:pt x="26188" y="23741"/>
                  <a:pt x="26324" y="23764"/>
                  <a:pt x="26596" y="23764"/>
                </a:cubicBezTo>
                <a:lnTo>
                  <a:pt x="29065" y="23764"/>
                </a:lnTo>
                <a:lnTo>
                  <a:pt x="28770" y="23288"/>
                </a:lnTo>
                <a:lnTo>
                  <a:pt x="29382" y="22993"/>
                </a:lnTo>
                <a:lnTo>
                  <a:pt x="29676" y="23560"/>
                </a:lnTo>
                <a:lnTo>
                  <a:pt x="29269" y="23696"/>
                </a:lnTo>
                <a:cubicBezTo>
                  <a:pt x="29414" y="23740"/>
                  <a:pt x="29564" y="23761"/>
                  <a:pt x="29714" y="23761"/>
                </a:cubicBezTo>
                <a:cubicBezTo>
                  <a:pt x="30103" y="23761"/>
                  <a:pt x="30492" y="23618"/>
                  <a:pt x="30787" y="23356"/>
                </a:cubicBezTo>
                <a:cubicBezTo>
                  <a:pt x="30854" y="23786"/>
                  <a:pt x="30877" y="23786"/>
                  <a:pt x="31262" y="23786"/>
                </a:cubicBezTo>
                <a:lnTo>
                  <a:pt x="33709" y="23786"/>
                </a:lnTo>
                <a:lnTo>
                  <a:pt x="33369" y="23107"/>
                </a:lnTo>
                <a:cubicBezTo>
                  <a:pt x="33460" y="23084"/>
                  <a:pt x="33573" y="23061"/>
                  <a:pt x="33663" y="23016"/>
                </a:cubicBezTo>
                <a:cubicBezTo>
                  <a:pt x="33754" y="22948"/>
                  <a:pt x="33822" y="22903"/>
                  <a:pt x="33913" y="22835"/>
                </a:cubicBezTo>
                <a:lnTo>
                  <a:pt x="34207" y="23447"/>
                </a:lnTo>
                <a:lnTo>
                  <a:pt x="33731" y="23696"/>
                </a:lnTo>
                <a:lnTo>
                  <a:pt x="33754" y="23764"/>
                </a:lnTo>
                <a:lnTo>
                  <a:pt x="34841" y="23764"/>
                </a:lnTo>
                <a:lnTo>
                  <a:pt x="34728" y="23628"/>
                </a:lnTo>
                <a:lnTo>
                  <a:pt x="35317" y="23288"/>
                </a:lnTo>
                <a:cubicBezTo>
                  <a:pt x="35408" y="23718"/>
                  <a:pt x="35476" y="23786"/>
                  <a:pt x="35929" y="23786"/>
                </a:cubicBezTo>
                <a:lnTo>
                  <a:pt x="36291" y="23786"/>
                </a:lnTo>
                <a:cubicBezTo>
                  <a:pt x="36450" y="23764"/>
                  <a:pt x="36563" y="23741"/>
                  <a:pt x="36722" y="23696"/>
                </a:cubicBezTo>
                <a:cubicBezTo>
                  <a:pt x="36778" y="23752"/>
                  <a:pt x="37662" y="23800"/>
                  <a:pt x="38431" y="23800"/>
                </a:cubicBezTo>
                <a:cubicBezTo>
                  <a:pt x="38890" y="23800"/>
                  <a:pt x="39308" y="23783"/>
                  <a:pt x="39485" y="23741"/>
                </a:cubicBezTo>
                <a:lnTo>
                  <a:pt x="39259" y="23447"/>
                </a:lnTo>
                <a:lnTo>
                  <a:pt x="39848" y="23129"/>
                </a:lnTo>
                <a:cubicBezTo>
                  <a:pt x="39936" y="23584"/>
                  <a:pt x="40233" y="23830"/>
                  <a:pt x="40579" y="23830"/>
                </a:cubicBezTo>
                <a:cubicBezTo>
                  <a:pt x="40767" y="23830"/>
                  <a:pt x="40970" y="23757"/>
                  <a:pt x="41162" y="23605"/>
                </a:cubicBezTo>
                <a:cubicBezTo>
                  <a:pt x="41298" y="23673"/>
                  <a:pt x="41388" y="23764"/>
                  <a:pt x="41502" y="23764"/>
                </a:cubicBezTo>
                <a:lnTo>
                  <a:pt x="43925" y="23764"/>
                </a:lnTo>
                <a:cubicBezTo>
                  <a:pt x="43971" y="23764"/>
                  <a:pt x="44016" y="23741"/>
                  <a:pt x="44129" y="23741"/>
                </a:cubicBezTo>
                <a:lnTo>
                  <a:pt x="43835" y="23333"/>
                </a:lnTo>
                <a:lnTo>
                  <a:pt x="44401" y="23039"/>
                </a:lnTo>
                <a:lnTo>
                  <a:pt x="44718" y="23605"/>
                </a:lnTo>
                <a:lnTo>
                  <a:pt x="44424" y="23696"/>
                </a:lnTo>
                <a:cubicBezTo>
                  <a:pt x="44586" y="23717"/>
                  <a:pt x="44745" y="23734"/>
                  <a:pt x="44898" y="23734"/>
                </a:cubicBezTo>
                <a:cubicBezTo>
                  <a:pt x="45237" y="23734"/>
                  <a:pt x="45555" y="23652"/>
                  <a:pt x="45851" y="23356"/>
                </a:cubicBezTo>
                <a:lnTo>
                  <a:pt x="45851" y="23356"/>
                </a:lnTo>
                <a:cubicBezTo>
                  <a:pt x="45806" y="23696"/>
                  <a:pt x="45919" y="23764"/>
                  <a:pt x="46213" y="23764"/>
                </a:cubicBezTo>
                <a:lnTo>
                  <a:pt x="48705" y="23764"/>
                </a:lnTo>
                <a:lnTo>
                  <a:pt x="48388" y="23243"/>
                </a:lnTo>
                <a:lnTo>
                  <a:pt x="48955" y="22926"/>
                </a:lnTo>
                <a:lnTo>
                  <a:pt x="49272" y="23492"/>
                </a:lnTo>
                <a:lnTo>
                  <a:pt x="48819" y="23696"/>
                </a:lnTo>
                <a:lnTo>
                  <a:pt x="48864" y="23741"/>
                </a:lnTo>
                <a:lnTo>
                  <a:pt x="49815" y="23741"/>
                </a:lnTo>
                <a:lnTo>
                  <a:pt x="49770" y="23650"/>
                </a:lnTo>
                <a:lnTo>
                  <a:pt x="50359" y="23333"/>
                </a:lnTo>
                <a:cubicBezTo>
                  <a:pt x="50472" y="23764"/>
                  <a:pt x="50472" y="23764"/>
                  <a:pt x="50948" y="23764"/>
                </a:cubicBezTo>
                <a:lnTo>
                  <a:pt x="53213" y="23764"/>
                </a:lnTo>
                <a:cubicBezTo>
                  <a:pt x="53191" y="23628"/>
                  <a:pt x="53145" y="23514"/>
                  <a:pt x="53100" y="23401"/>
                </a:cubicBezTo>
                <a:cubicBezTo>
                  <a:pt x="53032" y="23311"/>
                  <a:pt x="52987" y="23220"/>
                  <a:pt x="52919" y="23152"/>
                </a:cubicBezTo>
                <a:lnTo>
                  <a:pt x="53531" y="22835"/>
                </a:lnTo>
                <a:lnTo>
                  <a:pt x="53825" y="23379"/>
                </a:lnTo>
                <a:lnTo>
                  <a:pt x="53236" y="23673"/>
                </a:lnTo>
                <a:lnTo>
                  <a:pt x="53281" y="23741"/>
                </a:lnTo>
                <a:lnTo>
                  <a:pt x="54437" y="23741"/>
                </a:lnTo>
                <a:lnTo>
                  <a:pt x="54278" y="23560"/>
                </a:lnTo>
                <a:lnTo>
                  <a:pt x="54935" y="23243"/>
                </a:lnTo>
                <a:cubicBezTo>
                  <a:pt x="55040" y="23616"/>
                  <a:pt x="55370" y="23832"/>
                  <a:pt x="55720" y="23832"/>
                </a:cubicBezTo>
                <a:cubicBezTo>
                  <a:pt x="55901" y="23832"/>
                  <a:pt x="56087" y="23774"/>
                  <a:pt x="56249" y="23650"/>
                </a:cubicBezTo>
                <a:cubicBezTo>
                  <a:pt x="56340" y="23696"/>
                  <a:pt x="56430" y="23741"/>
                  <a:pt x="56543" y="23764"/>
                </a:cubicBezTo>
                <a:lnTo>
                  <a:pt x="58877" y="23764"/>
                </a:lnTo>
                <a:cubicBezTo>
                  <a:pt x="58945" y="23764"/>
                  <a:pt x="59013" y="23764"/>
                  <a:pt x="59103" y="23741"/>
                </a:cubicBezTo>
                <a:lnTo>
                  <a:pt x="58877" y="23469"/>
                </a:lnTo>
                <a:lnTo>
                  <a:pt x="59443" y="23152"/>
                </a:lnTo>
                <a:lnTo>
                  <a:pt x="59806" y="23741"/>
                </a:lnTo>
                <a:cubicBezTo>
                  <a:pt x="59839" y="23739"/>
                  <a:pt x="59873" y="23738"/>
                  <a:pt x="59907" y="23738"/>
                </a:cubicBezTo>
                <a:cubicBezTo>
                  <a:pt x="59991" y="23738"/>
                  <a:pt x="60076" y="23743"/>
                  <a:pt x="60162" y="23743"/>
                </a:cubicBezTo>
                <a:cubicBezTo>
                  <a:pt x="60417" y="23743"/>
                  <a:pt x="60670" y="23702"/>
                  <a:pt x="60870" y="23379"/>
                </a:cubicBezTo>
                <a:lnTo>
                  <a:pt x="60870" y="23379"/>
                </a:lnTo>
                <a:cubicBezTo>
                  <a:pt x="60848" y="23718"/>
                  <a:pt x="60983" y="23741"/>
                  <a:pt x="61187" y="23741"/>
                </a:cubicBezTo>
                <a:lnTo>
                  <a:pt x="63657" y="23741"/>
                </a:lnTo>
                <a:lnTo>
                  <a:pt x="63679" y="23673"/>
                </a:lnTo>
                <a:lnTo>
                  <a:pt x="63339" y="23265"/>
                </a:lnTo>
                <a:lnTo>
                  <a:pt x="64042" y="22993"/>
                </a:lnTo>
                <a:cubicBezTo>
                  <a:pt x="64132" y="23175"/>
                  <a:pt x="64246" y="23379"/>
                  <a:pt x="64336" y="23582"/>
                </a:cubicBezTo>
                <a:lnTo>
                  <a:pt x="63996" y="23673"/>
                </a:lnTo>
                <a:cubicBezTo>
                  <a:pt x="64170" y="23696"/>
                  <a:pt x="64344" y="23716"/>
                  <a:pt x="64514" y="23716"/>
                </a:cubicBezTo>
                <a:cubicBezTo>
                  <a:pt x="64855" y="23716"/>
                  <a:pt x="65182" y="23635"/>
                  <a:pt x="65469" y="23333"/>
                </a:cubicBezTo>
                <a:lnTo>
                  <a:pt x="65469" y="23333"/>
                </a:lnTo>
                <a:cubicBezTo>
                  <a:pt x="65424" y="23718"/>
                  <a:pt x="65650" y="23741"/>
                  <a:pt x="65877" y="23741"/>
                </a:cubicBezTo>
                <a:lnTo>
                  <a:pt x="68346" y="23741"/>
                </a:lnTo>
                <a:lnTo>
                  <a:pt x="68029" y="23175"/>
                </a:lnTo>
                <a:lnTo>
                  <a:pt x="68572" y="22880"/>
                </a:lnTo>
                <a:lnTo>
                  <a:pt x="68867" y="23492"/>
                </a:lnTo>
                <a:lnTo>
                  <a:pt x="68436" y="23673"/>
                </a:lnTo>
                <a:lnTo>
                  <a:pt x="68459" y="23741"/>
                </a:lnTo>
                <a:lnTo>
                  <a:pt x="69411" y="23741"/>
                </a:lnTo>
                <a:lnTo>
                  <a:pt x="69388" y="23650"/>
                </a:lnTo>
                <a:lnTo>
                  <a:pt x="69977" y="23311"/>
                </a:lnTo>
                <a:cubicBezTo>
                  <a:pt x="70068" y="23741"/>
                  <a:pt x="70090" y="23764"/>
                  <a:pt x="70521" y="23764"/>
                </a:cubicBezTo>
                <a:cubicBezTo>
                  <a:pt x="70815" y="23741"/>
                  <a:pt x="71087" y="23718"/>
                  <a:pt x="71381" y="23718"/>
                </a:cubicBezTo>
                <a:lnTo>
                  <a:pt x="72839" y="23718"/>
                </a:lnTo>
                <a:lnTo>
                  <a:pt x="72854" y="23741"/>
                </a:lnTo>
                <a:lnTo>
                  <a:pt x="74100" y="23741"/>
                </a:lnTo>
                <a:lnTo>
                  <a:pt x="73919" y="23492"/>
                </a:lnTo>
                <a:lnTo>
                  <a:pt x="74508" y="23175"/>
                </a:lnTo>
                <a:cubicBezTo>
                  <a:pt x="74530" y="23424"/>
                  <a:pt x="74576" y="23696"/>
                  <a:pt x="74825" y="23741"/>
                </a:cubicBezTo>
                <a:cubicBezTo>
                  <a:pt x="74989" y="23774"/>
                  <a:pt x="75164" y="23812"/>
                  <a:pt x="75336" y="23812"/>
                </a:cubicBezTo>
                <a:cubicBezTo>
                  <a:pt x="75521" y="23812"/>
                  <a:pt x="75703" y="23768"/>
                  <a:pt x="75867" y="23628"/>
                </a:cubicBezTo>
                <a:cubicBezTo>
                  <a:pt x="75912" y="23696"/>
                  <a:pt x="75957" y="23764"/>
                  <a:pt x="76003" y="23764"/>
                </a:cubicBezTo>
                <a:lnTo>
                  <a:pt x="77317" y="23764"/>
                </a:lnTo>
                <a:cubicBezTo>
                  <a:pt x="77385" y="23492"/>
                  <a:pt x="77294" y="23197"/>
                  <a:pt x="77090" y="22993"/>
                </a:cubicBezTo>
                <a:lnTo>
                  <a:pt x="77702" y="22699"/>
                </a:lnTo>
                <a:lnTo>
                  <a:pt x="78019" y="23265"/>
                </a:lnTo>
                <a:cubicBezTo>
                  <a:pt x="77724" y="23288"/>
                  <a:pt x="77475" y="23469"/>
                  <a:pt x="77362" y="23741"/>
                </a:cubicBezTo>
                <a:lnTo>
                  <a:pt x="78744" y="23741"/>
                </a:lnTo>
                <a:lnTo>
                  <a:pt x="78495" y="23379"/>
                </a:lnTo>
                <a:lnTo>
                  <a:pt x="79061" y="23084"/>
                </a:lnTo>
                <a:lnTo>
                  <a:pt x="79378" y="23650"/>
                </a:lnTo>
                <a:lnTo>
                  <a:pt x="79197" y="23718"/>
                </a:lnTo>
                <a:cubicBezTo>
                  <a:pt x="79372" y="23718"/>
                  <a:pt x="79551" y="23739"/>
                  <a:pt x="79724" y="23739"/>
                </a:cubicBezTo>
                <a:cubicBezTo>
                  <a:pt x="79998" y="23739"/>
                  <a:pt x="80257" y="23688"/>
                  <a:pt x="80465" y="23424"/>
                </a:cubicBezTo>
                <a:cubicBezTo>
                  <a:pt x="80511" y="23764"/>
                  <a:pt x="80511" y="23764"/>
                  <a:pt x="80851" y="23764"/>
                </a:cubicBezTo>
                <a:lnTo>
                  <a:pt x="83342" y="23764"/>
                </a:lnTo>
                <a:lnTo>
                  <a:pt x="83025" y="23288"/>
                </a:lnTo>
                <a:lnTo>
                  <a:pt x="83592" y="22971"/>
                </a:lnTo>
                <a:cubicBezTo>
                  <a:pt x="83682" y="23152"/>
                  <a:pt x="83795" y="23356"/>
                  <a:pt x="83909" y="23537"/>
                </a:cubicBezTo>
                <a:lnTo>
                  <a:pt x="83524" y="23673"/>
                </a:lnTo>
                <a:cubicBezTo>
                  <a:pt x="83669" y="23717"/>
                  <a:pt x="83817" y="23738"/>
                  <a:pt x="83964" y="23738"/>
                </a:cubicBezTo>
                <a:cubicBezTo>
                  <a:pt x="84346" y="23738"/>
                  <a:pt x="84718" y="23595"/>
                  <a:pt x="84996" y="23333"/>
                </a:cubicBezTo>
                <a:cubicBezTo>
                  <a:pt x="85064" y="23741"/>
                  <a:pt x="85087" y="23741"/>
                  <a:pt x="85472" y="23741"/>
                </a:cubicBezTo>
                <a:lnTo>
                  <a:pt x="87896" y="23741"/>
                </a:lnTo>
                <a:lnTo>
                  <a:pt x="87579" y="23175"/>
                </a:lnTo>
                <a:lnTo>
                  <a:pt x="88190" y="22880"/>
                </a:lnTo>
                <a:lnTo>
                  <a:pt x="88462" y="23424"/>
                </a:lnTo>
                <a:lnTo>
                  <a:pt x="87918" y="23673"/>
                </a:lnTo>
                <a:lnTo>
                  <a:pt x="87964" y="23741"/>
                </a:lnTo>
                <a:lnTo>
                  <a:pt x="89028" y="23741"/>
                </a:lnTo>
                <a:lnTo>
                  <a:pt x="88915" y="23605"/>
                </a:lnTo>
                <a:lnTo>
                  <a:pt x="89572" y="23288"/>
                </a:lnTo>
                <a:cubicBezTo>
                  <a:pt x="89663" y="23718"/>
                  <a:pt x="89731" y="23764"/>
                  <a:pt x="90184" y="23764"/>
                </a:cubicBezTo>
                <a:cubicBezTo>
                  <a:pt x="90456" y="23764"/>
                  <a:pt x="90705" y="23741"/>
                  <a:pt x="90954" y="23718"/>
                </a:cubicBezTo>
                <a:cubicBezTo>
                  <a:pt x="91209" y="23767"/>
                  <a:pt x="91464" y="23789"/>
                  <a:pt x="91722" y="23789"/>
                </a:cubicBezTo>
                <a:cubicBezTo>
                  <a:pt x="91946" y="23789"/>
                  <a:pt x="92172" y="23773"/>
                  <a:pt x="92404" y="23741"/>
                </a:cubicBezTo>
                <a:cubicBezTo>
                  <a:pt x="92449" y="23469"/>
                  <a:pt x="92336" y="23197"/>
                  <a:pt x="92132" y="23039"/>
                </a:cubicBezTo>
                <a:lnTo>
                  <a:pt x="92698" y="22744"/>
                </a:lnTo>
                <a:lnTo>
                  <a:pt x="93015" y="23356"/>
                </a:lnTo>
                <a:cubicBezTo>
                  <a:pt x="92676" y="23447"/>
                  <a:pt x="92562" y="23514"/>
                  <a:pt x="92472" y="23741"/>
                </a:cubicBezTo>
                <a:lnTo>
                  <a:pt x="93718" y="23741"/>
                </a:lnTo>
                <a:lnTo>
                  <a:pt x="93491" y="23469"/>
                </a:lnTo>
                <a:cubicBezTo>
                  <a:pt x="93740" y="23424"/>
                  <a:pt x="93944" y="23311"/>
                  <a:pt x="94125" y="23129"/>
                </a:cubicBezTo>
                <a:cubicBezTo>
                  <a:pt x="94193" y="23560"/>
                  <a:pt x="94352" y="23764"/>
                  <a:pt x="94646" y="23764"/>
                </a:cubicBezTo>
                <a:cubicBezTo>
                  <a:pt x="94741" y="23764"/>
                  <a:pt x="94837" y="23773"/>
                  <a:pt x="94934" y="23773"/>
                </a:cubicBezTo>
                <a:cubicBezTo>
                  <a:pt x="95139" y="23773"/>
                  <a:pt x="95345" y="23731"/>
                  <a:pt x="95530" y="23469"/>
                </a:cubicBezTo>
                <a:lnTo>
                  <a:pt x="95530" y="23469"/>
                </a:lnTo>
                <a:cubicBezTo>
                  <a:pt x="95462" y="23764"/>
                  <a:pt x="95598" y="23764"/>
                  <a:pt x="95734" y="23764"/>
                </a:cubicBezTo>
                <a:lnTo>
                  <a:pt x="98339" y="23764"/>
                </a:lnTo>
                <a:lnTo>
                  <a:pt x="98067" y="23356"/>
                </a:lnTo>
                <a:lnTo>
                  <a:pt x="98679" y="23039"/>
                </a:lnTo>
                <a:lnTo>
                  <a:pt x="98973" y="23673"/>
                </a:lnTo>
                <a:lnTo>
                  <a:pt x="98747" y="23718"/>
                </a:lnTo>
                <a:cubicBezTo>
                  <a:pt x="98933" y="23727"/>
                  <a:pt x="99123" y="23754"/>
                  <a:pt x="99309" y="23754"/>
                </a:cubicBezTo>
                <a:cubicBezTo>
                  <a:pt x="99596" y="23754"/>
                  <a:pt x="99872" y="23690"/>
                  <a:pt x="100106" y="23401"/>
                </a:cubicBezTo>
                <a:lnTo>
                  <a:pt x="100106" y="23401"/>
                </a:lnTo>
                <a:cubicBezTo>
                  <a:pt x="100083" y="23718"/>
                  <a:pt x="100197" y="23764"/>
                  <a:pt x="100446" y="23764"/>
                </a:cubicBezTo>
                <a:lnTo>
                  <a:pt x="102983" y="23764"/>
                </a:lnTo>
                <a:lnTo>
                  <a:pt x="102666" y="23243"/>
                </a:lnTo>
                <a:lnTo>
                  <a:pt x="103232" y="22948"/>
                </a:lnTo>
                <a:cubicBezTo>
                  <a:pt x="103323" y="23129"/>
                  <a:pt x="103436" y="23333"/>
                  <a:pt x="103527" y="23514"/>
                </a:cubicBezTo>
                <a:lnTo>
                  <a:pt x="103096" y="23696"/>
                </a:lnTo>
                <a:lnTo>
                  <a:pt x="103119" y="23764"/>
                </a:lnTo>
                <a:lnTo>
                  <a:pt x="104070" y="23764"/>
                </a:lnTo>
                <a:lnTo>
                  <a:pt x="104025" y="23650"/>
                </a:lnTo>
                <a:lnTo>
                  <a:pt x="104614" y="23333"/>
                </a:lnTo>
                <a:cubicBezTo>
                  <a:pt x="104705" y="23764"/>
                  <a:pt x="104705" y="23764"/>
                  <a:pt x="105180" y="23764"/>
                </a:cubicBezTo>
                <a:lnTo>
                  <a:pt x="108737" y="23764"/>
                </a:lnTo>
                <a:lnTo>
                  <a:pt x="108578" y="23560"/>
                </a:lnTo>
                <a:lnTo>
                  <a:pt x="109167" y="23243"/>
                </a:lnTo>
                <a:cubicBezTo>
                  <a:pt x="109258" y="23650"/>
                  <a:pt x="109371" y="23764"/>
                  <a:pt x="109711" y="23764"/>
                </a:cubicBezTo>
                <a:cubicBezTo>
                  <a:pt x="109835" y="23764"/>
                  <a:pt x="109967" y="23787"/>
                  <a:pt x="110099" y="23787"/>
                </a:cubicBezTo>
                <a:cubicBezTo>
                  <a:pt x="110257" y="23787"/>
                  <a:pt x="110413" y="23753"/>
                  <a:pt x="110549" y="23605"/>
                </a:cubicBezTo>
                <a:cubicBezTo>
                  <a:pt x="110594" y="23726"/>
                  <a:pt x="111002" y="23796"/>
                  <a:pt x="111417" y="23796"/>
                </a:cubicBezTo>
                <a:cubicBezTo>
                  <a:pt x="111624" y="23796"/>
                  <a:pt x="111833" y="23779"/>
                  <a:pt x="111999" y="23741"/>
                </a:cubicBezTo>
                <a:cubicBezTo>
                  <a:pt x="112044" y="23492"/>
                  <a:pt x="111931" y="23220"/>
                  <a:pt x="111727" y="23061"/>
                </a:cubicBezTo>
                <a:lnTo>
                  <a:pt x="112361" y="22744"/>
                </a:lnTo>
                <a:lnTo>
                  <a:pt x="112633" y="23288"/>
                </a:lnTo>
                <a:lnTo>
                  <a:pt x="112022" y="23673"/>
                </a:lnTo>
                <a:lnTo>
                  <a:pt x="112067" y="23764"/>
                </a:lnTo>
                <a:lnTo>
                  <a:pt x="113381" y="23764"/>
                </a:lnTo>
                <a:lnTo>
                  <a:pt x="113154" y="23469"/>
                </a:lnTo>
                <a:lnTo>
                  <a:pt x="113721" y="23152"/>
                </a:lnTo>
                <a:lnTo>
                  <a:pt x="114060" y="23764"/>
                </a:lnTo>
                <a:cubicBezTo>
                  <a:pt x="114095" y="23762"/>
                  <a:pt x="114130" y="23761"/>
                  <a:pt x="114165" y="23761"/>
                </a:cubicBezTo>
                <a:cubicBezTo>
                  <a:pt x="114259" y="23761"/>
                  <a:pt x="114351" y="23766"/>
                  <a:pt x="114443" y="23766"/>
                </a:cubicBezTo>
                <a:cubicBezTo>
                  <a:pt x="114695" y="23766"/>
                  <a:pt x="114936" y="23726"/>
                  <a:pt x="115148" y="23424"/>
                </a:cubicBezTo>
                <a:lnTo>
                  <a:pt x="115148" y="23424"/>
                </a:lnTo>
                <a:cubicBezTo>
                  <a:pt x="115102" y="23764"/>
                  <a:pt x="115238" y="23764"/>
                  <a:pt x="115442" y="23764"/>
                </a:cubicBezTo>
                <a:lnTo>
                  <a:pt x="117957" y="23764"/>
                </a:lnTo>
                <a:lnTo>
                  <a:pt x="117685" y="23356"/>
                </a:lnTo>
                <a:lnTo>
                  <a:pt x="118251" y="23039"/>
                </a:lnTo>
                <a:lnTo>
                  <a:pt x="118546" y="23605"/>
                </a:lnTo>
                <a:lnTo>
                  <a:pt x="118251" y="23696"/>
                </a:lnTo>
                <a:cubicBezTo>
                  <a:pt x="118418" y="23725"/>
                  <a:pt x="118583" y="23744"/>
                  <a:pt x="118743" y="23744"/>
                </a:cubicBezTo>
                <a:cubicBezTo>
                  <a:pt x="119082" y="23744"/>
                  <a:pt x="119401" y="23656"/>
                  <a:pt x="119678" y="23379"/>
                </a:cubicBezTo>
                <a:lnTo>
                  <a:pt x="119678" y="23379"/>
                </a:lnTo>
                <a:cubicBezTo>
                  <a:pt x="119656" y="23696"/>
                  <a:pt x="119792" y="23764"/>
                  <a:pt x="120086" y="23764"/>
                </a:cubicBezTo>
                <a:lnTo>
                  <a:pt x="122487" y="23764"/>
                </a:lnTo>
                <a:lnTo>
                  <a:pt x="122533" y="23696"/>
                </a:lnTo>
                <a:lnTo>
                  <a:pt x="122148" y="23197"/>
                </a:lnTo>
                <a:lnTo>
                  <a:pt x="122850" y="22926"/>
                </a:lnTo>
                <a:cubicBezTo>
                  <a:pt x="122941" y="23107"/>
                  <a:pt x="123031" y="23311"/>
                  <a:pt x="123144" y="23514"/>
                </a:cubicBezTo>
                <a:lnTo>
                  <a:pt x="122646" y="23696"/>
                </a:lnTo>
                <a:lnTo>
                  <a:pt x="122669" y="23764"/>
                </a:lnTo>
                <a:lnTo>
                  <a:pt x="123665" y="23764"/>
                </a:lnTo>
                <a:lnTo>
                  <a:pt x="123620" y="23673"/>
                </a:lnTo>
                <a:lnTo>
                  <a:pt x="124277" y="23333"/>
                </a:lnTo>
                <a:cubicBezTo>
                  <a:pt x="124345" y="23764"/>
                  <a:pt x="124368" y="23786"/>
                  <a:pt x="124798" y="23786"/>
                </a:cubicBezTo>
                <a:cubicBezTo>
                  <a:pt x="125115" y="23764"/>
                  <a:pt x="125387" y="23764"/>
                  <a:pt x="125682" y="23764"/>
                </a:cubicBezTo>
                <a:lnTo>
                  <a:pt x="127177" y="23764"/>
                </a:lnTo>
                <a:lnTo>
                  <a:pt x="126860" y="23084"/>
                </a:lnTo>
                <a:lnTo>
                  <a:pt x="127381" y="22812"/>
                </a:lnTo>
                <a:lnTo>
                  <a:pt x="127788" y="23424"/>
                </a:lnTo>
                <a:cubicBezTo>
                  <a:pt x="127426" y="23469"/>
                  <a:pt x="127313" y="23537"/>
                  <a:pt x="127199" y="23764"/>
                </a:cubicBezTo>
                <a:lnTo>
                  <a:pt x="128377" y="23764"/>
                </a:lnTo>
                <a:lnTo>
                  <a:pt x="128106" y="23514"/>
                </a:lnTo>
                <a:lnTo>
                  <a:pt x="128785" y="23197"/>
                </a:lnTo>
                <a:cubicBezTo>
                  <a:pt x="128869" y="23619"/>
                  <a:pt x="128973" y="23766"/>
                  <a:pt x="129225" y="23766"/>
                </a:cubicBezTo>
                <a:cubicBezTo>
                  <a:pt x="129244" y="23766"/>
                  <a:pt x="129263" y="23765"/>
                  <a:pt x="129284" y="23764"/>
                </a:cubicBezTo>
                <a:cubicBezTo>
                  <a:pt x="129438" y="23764"/>
                  <a:pt x="129606" y="23795"/>
                  <a:pt x="129756" y="23795"/>
                </a:cubicBezTo>
                <a:cubicBezTo>
                  <a:pt x="129892" y="23795"/>
                  <a:pt x="130013" y="23770"/>
                  <a:pt x="130099" y="23673"/>
                </a:cubicBezTo>
                <a:cubicBezTo>
                  <a:pt x="130190" y="23718"/>
                  <a:pt x="130280" y="23741"/>
                  <a:pt x="130394" y="23764"/>
                </a:cubicBezTo>
                <a:lnTo>
                  <a:pt x="132999" y="23764"/>
                </a:lnTo>
                <a:lnTo>
                  <a:pt x="132727" y="23401"/>
                </a:lnTo>
                <a:lnTo>
                  <a:pt x="133338" y="23107"/>
                </a:lnTo>
                <a:cubicBezTo>
                  <a:pt x="133429" y="23288"/>
                  <a:pt x="133542" y="23469"/>
                  <a:pt x="133633" y="23650"/>
                </a:cubicBezTo>
                <a:cubicBezTo>
                  <a:pt x="133656" y="23696"/>
                  <a:pt x="133656" y="23718"/>
                  <a:pt x="133656" y="23764"/>
                </a:cubicBezTo>
                <a:lnTo>
                  <a:pt x="133633" y="23764"/>
                </a:lnTo>
                <a:lnTo>
                  <a:pt x="133633" y="23786"/>
                </a:lnTo>
                <a:cubicBezTo>
                  <a:pt x="133729" y="23769"/>
                  <a:pt x="133828" y="23768"/>
                  <a:pt x="133928" y="23768"/>
                </a:cubicBezTo>
                <a:cubicBezTo>
                  <a:pt x="133948" y="23768"/>
                  <a:pt x="133968" y="23768"/>
                  <a:pt x="133988" y="23768"/>
                </a:cubicBezTo>
                <a:cubicBezTo>
                  <a:pt x="134266" y="23768"/>
                  <a:pt x="134544" y="23757"/>
                  <a:pt x="134766" y="23424"/>
                </a:cubicBezTo>
                <a:lnTo>
                  <a:pt x="134766" y="23424"/>
                </a:lnTo>
                <a:cubicBezTo>
                  <a:pt x="134720" y="23764"/>
                  <a:pt x="134879" y="23764"/>
                  <a:pt x="135083" y="23764"/>
                </a:cubicBezTo>
                <a:lnTo>
                  <a:pt x="137620" y="23764"/>
                </a:lnTo>
                <a:cubicBezTo>
                  <a:pt x="137484" y="23582"/>
                  <a:pt x="137371" y="23424"/>
                  <a:pt x="137303" y="23288"/>
                </a:cubicBezTo>
                <a:lnTo>
                  <a:pt x="137869" y="22993"/>
                </a:lnTo>
                <a:cubicBezTo>
                  <a:pt x="137960" y="23175"/>
                  <a:pt x="138073" y="23379"/>
                  <a:pt x="138186" y="23560"/>
                </a:cubicBezTo>
                <a:lnTo>
                  <a:pt x="137801" y="23696"/>
                </a:lnTo>
                <a:cubicBezTo>
                  <a:pt x="137944" y="23739"/>
                  <a:pt x="138091" y="23761"/>
                  <a:pt x="138237" y="23761"/>
                </a:cubicBezTo>
                <a:cubicBezTo>
                  <a:pt x="138620" y="23761"/>
                  <a:pt x="138994" y="23612"/>
                  <a:pt x="139274" y="23333"/>
                </a:cubicBezTo>
                <a:cubicBezTo>
                  <a:pt x="139319" y="23764"/>
                  <a:pt x="139319" y="23764"/>
                  <a:pt x="139727" y="23764"/>
                </a:cubicBezTo>
                <a:lnTo>
                  <a:pt x="142196" y="23764"/>
                </a:lnTo>
                <a:lnTo>
                  <a:pt x="141856" y="23175"/>
                </a:lnTo>
                <a:lnTo>
                  <a:pt x="142422" y="22880"/>
                </a:lnTo>
                <a:lnTo>
                  <a:pt x="142717" y="23447"/>
                </a:lnTo>
                <a:lnTo>
                  <a:pt x="142219" y="23696"/>
                </a:lnTo>
                <a:lnTo>
                  <a:pt x="142241" y="23764"/>
                </a:lnTo>
                <a:lnTo>
                  <a:pt x="143329" y="23764"/>
                </a:lnTo>
                <a:lnTo>
                  <a:pt x="143215" y="23605"/>
                </a:lnTo>
                <a:lnTo>
                  <a:pt x="143827" y="23288"/>
                </a:lnTo>
                <a:cubicBezTo>
                  <a:pt x="143895" y="23718"/>
                  <a:pt x="143963" y="23786"/>
                  <a:pt x="144416" y="23786"/>
                </a:cubicBezTo>
                <a:cubicBezTo>
                  <a:pt x="144688" y="23764"/>
                  <a:pt x="144937" y="23741"/>
                  <a:pt x="145186" y="23741"/>
                </a:cubicBezTo>
                <a:cubicBezTo>
                  <a:pt x="145435" y="23775"/>
                  <a:pt x="145679" y="23792"/>
                  <a:pt x="145920" y="23792"/>
                </a:cubicBezTo>
                <a:cubicBezTo>
                  <a:pt x="146160" y="23792"/>
                  <a:pt x="146398" y="23775"/>
                  <a:pt x="146636" y="23741"/>
                </a:cubicBezTo>
                <a:cubicBezTo>
                  <a:pt x="146681" y="23492"/>
                  <a:pt x="146568" y="23265"/>
                  <a:pt x="146387" y="23107"/>
                </a:cubicBezTo>
                <a:lnTo>
                  <a:pt x="146998" y="22790"/>
                </a:lnTo>
                <a:cubicBezTo>
                  <a:pt x="147089" y="22971"/>
                  <a:pt x="147202" y="23175"/>
                  <a:pt x="147293" y="23333"/>
                </a:cubicBezTo>
                <a:lnTo>
                  <a:pt x="146727" y="23673"/>
                </a:lnTo>
                <a:lnTo>
                  <a:pt x="146749" y="23741"/>
                </a:lnTo>
                <a:lnTo>
                  <a:pt x="147995" y="23741"/>
                </a:lnTo>
                <a:lnTo>
                  <a:pt x="147814" y="23492"/>
                </a:lnTo>
                <a:lnTo>
                  <a:pt x="148403" y="23175"/>
                </a:lnTo>
                <a:cubicBezTo>
                  <a:pt x="148490" y="23597"/>
                  <a:pt x="148783" y="23832"/>
                  <a:pt x="149126" y="23832"/>
                </a:cubicBezTo>
                <a:cubicBezTo>
                  <a:pt x="149316" y="23832"/>
                  <a:pt x="149522" y="23759"/>
                  <a:pt x="149717" y="23605"/>
                </a:cubicBezTo>
                <a:cubicBezTo>
                  <a:pt x="149853" y="23673"/>
                  <a:pt x="149943" y="23764"/>
                  <a:pt x="150034" y="23764"/>
                </a:cubicBezTo>
                <a:lnTo>
                  <a:pt x="152345" y="23764"/>
                </a:lnTo>
                <a:cubicBezTo>
                  <a:pt x="152413" y="23764"/>
                  <a:pt x="152481" y="23741"/>
                  <a:pt x="152594" y="23741"/>
                </a:cubicBezTo>
                <a:lnTo>
                  <a:pt x="152345" y="23401"/>
                </a:lnTo>
                <a:lnTo>
                  <a:pt x="152911" y="23084"/>
                </a:lnTo>
                <a:cubicBezTo>
                  <a:pt x="153024" y="23265"/>
                  <a:pt x="153115" y="23447"/>
                  <a:pt x="153228" y="23650"/>
                </a:cubicBezTo>
                <a:lnTo>
                  <a:pt x="153047" y="23718"/>
                </a:lnTo>
                <a:cubicBezTo>
                  <a:pt x="153212" y="23718"/>
                  <a:pt x="153376" y="23736"/>
                  <a:pt x="153538" y="23736"/>
                </a:cubicBezTo>
                <a:cubicBezTo>
                  <a:pt x="153821" y="23736"/>
                  <a:pt x="154093" y="23681"/>
                  <a:pt x="154338" y="23379"/>
                </a:cubicBezTo>
                <a:lnTo>
                  <a:pt x="154338" y="23379"/>
                </a:lnTo>
                <a:cubicBezTo>
                  <a:pt x="154293" y="23764"/>
                  <a:pt x="154497" y="23764"/>
                  <a:pt x="154723" y="23764"/>
                </a:cubicBezTo>
                <a:lnTo>
                  <a:pt x="156875" y="23764"/>
                </a:lnTo>
                <a:cubicBezTo>
                  <a:pt x="156966" y="23764"/>
                  <a:pt x="157057" y="23741"/>
                  <a:pt x="157215" y="23741"/>
                </a:cubicBezTo>
                <a:lnTo>
                  <a:pt x="156898" y="23220"/>
                </a:lnTo>
                <a:lnTo>
                  <a:pt x="157510" y="22948"/>
                </a:lnTo>
                <a:lnTo>
                  <a:pt x="157804" y="23560"/>
                </a:lnTo>
                <a:lnTo>
                  <a:pt x="157396" y="23696"/>
                </a:lnTo>
                <a:cubicBezTo>
                  <a:pt x="157540" y="23739"/>
                  <a:pt x="157686" y="23761"/>
                  <a:pt x="157832" y="23761"/>
                </a:cubicBezTo>
                <a:cubicBezTo>
                  <a:pt x="158217" y="23761"/>
                  <a:pt x="158596" y="23612"/>
                  <a:pt x="158891" y="23333"/>
                </a:cubicBezTo>
                <a:cubicBezTo>
                  <a:pt x="159005" y="23764"/>
                  <a:pt x="159005" y="23764"/>
                  <a:pt x="159413" y="23764"/>
                </a:cubicBezTo>
                <a:lnTo>
                  <a:pt x="161814" y="23764"/>
                </a:lnTo>
                <a:lnTo>
                  <a:pt x="161497" y="23129"/>
                </a:lnTo>
                <a:lnTo>
                  <a:pt x="162040" y="22835"/>
                </a:lnTo>
                <a:lnTo>
                  <a:pt x="162335" y="23401"/>
                </a:lnTo>
                <a:lnTo>
                  <a:pt x="161791" y="23673"/>
                </a:lnTo>
                <a:lnTo>
                  <a:pt x="161836" y="23741"/>
                </a:lnTo>
                <a:lnTo>
                  <a:pt x="163014" y="23741"/>
                </a:lnTo>
                <a:lnTo>
                  <a:pt x="162811" y="23514"/>
                </a:lnTo>
                <a:cubicBezTo>
                  <a:pt x="162946" y="23492"/>
                  <a:pt x="163060" y="23447"/>
                  <a:pt x="163150" y="23401"/>
                </a:cubicBezTo>
                <a:cubicBezTo>
                  <a:pt x="163264" y="23333"/>
                  <a:pt x="163354" y="23265"/>
                  <a:pt x="163445" y="23197"/>
                </a:cubicBezTo>
                <a:cubicBezTo>
                  <a:pt x="163513" y="23696"/>
                  <a:pt x="163581" y="23764"/>
                  <a:pt x="164079" y="23764"/>
                </a:cubicBezTo>
                <a:cubicBezTo>
                  <a:pt x="164328" y="23741"/>
                  <a:pt x="164600" y="23718"/>
                  <a:pt x="164872" y="23718"/>
                </a:cubicBezTo>
                <a:cubicBezTo>
                  <a:pt x="165325" y="23764"/>
                  <a:pt x="165778" y="23786"/>
                  <a:pt x="166231" y="23786"/>
                </a:cubicBezTo>
                <a:cubicBezTo>
                  <a:pt x="166684" y="23786"/>
                  <a:pt x="167137" y="23764"/>
                  <a:pt x="167590" y="23718"/>
                </a:cubicBezTo>
                <a:lnTo>
                  <a:pt x="167364" y="23401"/>
                </a:lnTo>
                <a:cubicBezTo>
                  <a:pt x="167500" y="23379"/>
                  <a:pt x="167613" y="23356"/>
                  <a:pt x="167726" y="23311"/>
                </a:cubicBezTo>
                <a:cubicBezTo>
                  <a:pt x="167817" y="23243"/>
                  <a:pt x="167930" y="23175"/>
                  <a:pt x="167998" y="23084"/>
                </a:cubicBezTo>
                <a:cubicBezTo>
                  <a:pt x="168043" y="23220"/>
                  <a:pt x="168111" y="23356"/>
                  <a:pt x="168157" y="23469"/>
                </a:cubicBezTo>
                <a:cubicBezTo>
                  <a:pt x="168225" y="23560"/>
                  <a:pt x="168293" y="23650"/>
                  <a:pt x="168361" y="23741"/>
                </a:cubicBezTo>
                <a:cubicBezTo>
                  <a:pt x="168381" y="23740"/>
                  <a:pt x="168401" y="23739"/>
                  <a:pt x="168423" y="23739"/>
                </a:cubicBezTo>
                <a:cubicBezTo>
                  <a:pt x="168546" y="23739"/>
                  <a:pt x="168682" y="23760"/>
                  <a:pt x="168820" y="23760"/>
                </a:cubicBezTo>
                <a:cubicBezTo>
                  <a:pt x="169028" y="23760"/>
                  <a:pt x="169237" y="23712"/>
                  <a:pt x="169403" y="23469"/>
                </a:cubicBezTo>
                <a:lnTo>
                  <a:pt x="169448" y="23741"/>
                </a:lnTo>
                <a:lnTo>
                  <a:pt x="172257" y="23741"/>
                </a:lnTo>
                <a:lnTo>
                  <a:pt x="171963" y="23356"/>
                </a:lnTo>
                <a:lnTo>
                  <a:pt x="172529" y="23039"/>
                </a:lnTo>
                <a:lnTo>
                  <a:pt x="172846" y="23605"/>
                </a:lnTo>
                <a:lnTo>
                  <a:pt x="172551" y="23696"/>
                </a:lnTo>
                <a:cubicBezTo>
                  <a:pt x="172711" y="23725"/>
                  <a:pt x="172871" y="23744"/>
                  <a:pt x="173027" y="23744"/>
                </a:cubicBezTo>
                <a:cubicBezTo>
                  <a:pt x="173358" y="23744"/>
                  <a:pt x="173672" y="23656"/>
                  <a:pt x="173933" y="23379"/>
                </a:cubicBezTo>
                <a:cubicBezTo>
                  <a:pt x="174001" y="23764"/>
                  <a:pt x="174001" y="23764"/>
                  <a:pt x="174386" y="23764"/>
                </a:cubicBezTo>
                <a:lnTo>
                  <a:pt x="176833" y="23764"/>
                </a:lnTo>
                <a:lnTo>
                  <a:pt x="176516" y="23243"/>
                </a:lnTo>
                <a:lnTo>
                  <a:pt x="177082" y="22926"/>
                </a:lnTo>
                <a:lnTo>
                  <a:pt x="177377" y="23492"/>
                </a:lnTo>
                <a:lnTo>
                  <a:pt x="176946" y="23696"/>
                </a:lnTo>
                <a:lnTo>
                  <a:pt x="176969" y="23741"/>
                </a:lnTo>
                <a:lnTo>
                  <a:pt x="177943" y="23741"/>
                </a:lnTo>
                <a:lnTo>
                  <a:pt x="177898" y="23650"/>
                </a:lnTo>
                <a:lnTo>
                  <a:pt x="178509" y="23333"/>
                </a:lnTo>
                <a:cubicBezTo>
                  <a:pt x="178600" y="23786"/>
                  <a:pt x="178623" y="23786"/>
                  <a:pt x="179098" y="23786"/>
                </a:cubicBezTo>
                <a:cubicBezTo>
                  <a:pt x="179370" y="23764"/>
                  <a:pt x="179642" y="23741"/>
                  <a:pt x="179891" y="23741"/>
                </a:cubicBezTo>
                <a:cubicBezTo>
                  <a:pt x="180367" y="23741"/>
                  <a:pt x="180843" y="23786"/>
                  <a:pt x="181318" y="23809"/>
                </a:cubicBezTo>
                <a:cubicBezTo>
                  <a:pt x="181364" y="23537"/>
                  <a:pt x="181273" y="23288"/>
                  <a:pt x="181069" y="23107"/>
                </a:cubicBezTo>
                <a:lnTo>
                  <a:pt x="181681" y="22812"/>
                </a:lnTo>
                <a:lnTo>
                  <a:pt x="181975" y="23401"/>
                </a:lnTo>
                <a:lnTo>
                  <a:pt x="181432" y="23673"/>
                </a:lnTo>
                <a:lnTo>
                  <a:pt x="181477" y="23764"/>
                </a:lnTo>
                <a:lnTo>
                  <a:pt x="182428" y="23764"/>
                </a:lnTo>
                <a:cubicBezTo>
                  <a:pt x="182496" y="23764"/>
                  <a:pt x="182542" y="23741"/>
                  <a:pt x="182632" y="23741"/>
                </a:cubicBezTo>
                <a:lnTo>
                  <a:pt x="182474" y="23560"/>
                </a:lnTo>
                <a:lnTo>
                  <a:pt x="183085" y="23220"/>
                </a:lnTo>
                <a:cubicBezTo>
                  <a:pt x="183175" y="23610"/>
                  <a:pt x="183513" y="23841"/>
                  <a:pt x="183863" y="23841"/>
                </a:cubicBezTo>
                <a:cubicBezTo>
                  <a:pt x="184042" y="23841"/>
                  <a:pt x="184223" y="23781"/>
                  <a:pt x="184377" y="23650"/>
                </a:cubicBezTo>
                <a:cubicBezTo>
                  <a:pt x="184490" y="23718"/>
                  <a:pt x="184603" y="23741"/>
                  <a:pt x="184694" y="23764"/>
                </a:cubicBezTo>
                <a:lnTo>
                  <a:pt x="187027" y="23764"/>
                </a:lnTo>
                <a:cubicBezTo>
                  <a:pt x="187095" y="23764"/>
                  <a:pt x="187140" y="23741"/>
                  <a:pt x="187276" y="23741"/>
                </a:cubicBezTo>
                <a:lnTo>
                  <a:pt x="186959" y="23401"/>
                </a:lnTo>
                <a:lnTo>
                  <a:pt x="187616" y="23084"/>
                </a:lnTo>
                <a:cubicBezTo>
                  <a:pt x="187684" y="23447"/>
                  <a:pt x="187911" y="23764"/>
                  <a:pt x="188092" y="23764"/>
                </a:cubicBezTo>
                <a:cubicBezTo>
                  <a:pt x="188205" y="23764"/>
                  <a:pt x="188318" y="23774"/>
                  <a:pt x="188427" y="23774"/>
                </a:cubicBezTo>
                <a:cubicBezTo>
                  <a:pt x="188645" y="23774"/>
                  <a:pt x="188847" y="23733"/>
                  <a:pt x="188998" y="23492"/>
                </a:cubicBezTo>
                <a:cubicBezTo>
                  <a:pt x="188998" y="23741"/>
                  <a:pt x="189111" y="23786"/>
                  <a:pt x="189315" y="23786"/>
                </a:cubicBezTo>
                <a:lnTo>
                  <a:pt x="191580" y="23786"/>
                </a:lnTo>
                <a:cubicBezTo>
                  <a:pt x="191648" y="23786"/>
                  <a:pt x="191739" y="23764"/>
                  <a:pt x="191875" y="23764"/>
                </a:cubicBezTo>
                <a:lnTo>
                  <a:pt x="191580" y="23311"/>
                </a:lnTo>
                <a:lnTo>
                  <a:pt x="192169" y="23016"/>
                </a:lnTo>
                <a:cubicBezTo>
                  <a:pt x="192283" y="23220"/>
                  <a:pt x="192396" y="23424"/>
                  <a:pt x="192486" y="23628"/>
                </a:cubicBezTo>
                <a:lnTo>
                  <a:pt x="192147" y="23718"/>
                </a:lnTo>
                <a:cubicBezTo>
                  <a:pt x="192313" y="23740"/>
                  <a:pt x="192476" y="23757"/>
                  <a:pt x="192636" y="23757"/>
                </a:cubicBezTo>
                <a:cubicBezTo>
                  <a:pt x="192976" y="23757"/>
                  <a:pt x="193296" y="23679"/>
                  <a:pt x="193574" y="23401"/>
                </a:cubicBezTo>
                <a:cubicBezTo>
                  <a:pt x="193664" y="23786"/>
                  <a:pt x="193664" y="23786"/>
                  <a:pt x="194027" y="23786"/>
                </a:cubicBezTo>
                <a:lnTo>
                  <a:pt x="196111" y="23786"/>
                </a:lnTo>
                <a:cubicBezTo>
                  <a:pt x="196202" y="23786"/>
                  <a:pt x="196292" y="23764"/>
                  <a:pt x="196473" y="23764"/>
                </a:cubicBezTo>
                <a:lnTo>
                  <a:pt x="196156" y="23197"/>
                </a:lnTo>
                <a:lnTo>
                  <a:pt x="196723" y="22903"/>
                </a:lnTo>
                <a:lnTo>
                  <a:pt x="197017" y="23469"/>
                </a:lnTo>
                <a:lnTo>
                  <a:pt x="196519" y="23718"/>
                </a:lnTo>
                <a:lnTo>
                  <a:pt x="196541" y="23764"/>
                </a:lnTo>
                <a:lnTo>
                  <a:pt x="197629" y="23764"/>
                </a:lnTo>
                <a:lnTo>
                  <a:pt x="197516" y="23628"/>
                </a:lnTo>
                <a:lnTo>
                  <a:pt x="198127" y="23311"/>
                </a:lnTo>
                <a:cubicBezTo>
                  <a:pt x="198195" y="23764"/>
                  <a:pt x="198218" y="23786"/>
                  <a:pt x="198716" y="23786"/>
                </a:cubicBezTo>
                <a:cubicBezTo>
                  <a:pt x="198965" y="23786"/>
                  <a:pt x="199237" y="23741"/>
                  <a:pt x="199509" y="23741"/>
                </a:cubicBezTo>
                <a:cubicBezTo>
                  <a:pt x="199985" y="23764"/>
                  <a:pt x="200460" y="23786"/>
                  <a:pt x="200936" y="23809"/>
                </a:cubicBezTo>
                <a:cubicBezTo>
                  <a:pt x="200982" y="23537"/>
                  <a:pt x="200891" y="23288"/>
                  <a:pt x="200687" y="23107"/>
                </a:cubicBezTo>
                <a:lnTo>
                  <a:pt x="201253" y="22812"/>
                </a:lnTo>
                <a:lnTo>
                  <a:pt x="201571" y="23379"/>
                </a:lnTo>
                <a:cubicBezTo>
                  <a:pt x="201185" y="23469"/>
                  <a:pt x="201095" y="23537"/>
                  <a:pt x="201004" y="23764"/>
                </a:cubicBezTo>
                <a:lnTo>
                  <a:pt x="202227" y="23764"/>
                </a:lnTo>
                <a:lnTo>
                  <a:pt x="202046" y="23537"/>
                </a:lnTo>
                <a:lnTo>
                  <a:pt x="202703" y="23107"/>
                </a:lnTo>
                <a:lnTo>
                  <a:pt x="202703" y="23107"/>
                </a:lnTo>
                <a:cubicBezTo>
                  <a:pt x="202681" y="23356"/>
                  <a:pt x="202771" y="23650"/>
                  <a:pt x="203020" y="23741"/>
                </a:cubicBezTo>
                <a:cubicBezTo>
                  <a:pt x="203163" y="23779"/>
                  <a:pt x="203317" y="23813"/>
                  <a:pt x="203472" y="23813"/>
                </a:cubicBezTo>
                <a:cubicBezTo>
                  <a:pt x="203686" y="23813"/>
                  <a:pt x="203901" y="23748"/>
                  <a:pt x="204085" y="23537"/>
                </a:cubicBezTo>
                <a:lnTo>
                  <a:pt x="204085" y="23537"/>
                </a:lnTo>
                <a:cubicBezTo>
                  <a:pt x="204040" y="23764"/>
                  <a:pt x="204153" y="23786"/>
                  <a:pt x="204312" y="23786"/>
                </a:cubicBezTo>
                <a:lnTo>
                  <a:pt x="206645" y="23786"/>
                </a:lnTo>
                <a:cubicBezTo>
                  <a:pt x="206713" y="23786"/>
                  <a:pt x="206781" y="23764"/>
                  <a:pt x="206871" y="23764"/>
                </a:cubicBezTo>
                <a:cubicBezTo>
                  <a:pt x="206781" y="23605"/>
                  <a:pt x="206690" y="23492"/>
                  <a:pt x="206645" y="23424"/>
                </a:cubicBezTo>
                <a:lnTo>
                  <a:pt x="207211" y="23107"/>
                </a:lnTo>
                <a:lnTo>
                  <a:pt x="207506" y="23673"/>
                </a:lnTo>
                <a:lnTo>
                  <a:pt x="207324" y="23741"/>
                </a:lnTo>
                <a:cubicBezTo>
                  <a:pt x="207487" y="23749"/>
                  <a:pt x="207653" y="23769"/>
                  <a:pt x="207817" y="23769"/>
                </a:cubicBezTo>
                <a:cubicBezTo>
                  <a:pt x="208108" y="23769"/>
                  <a:pt x="208392" y="23706"/>
                  <a:pt x="208638" y="23401"/>
                </a:cubicBezTo>
                <a:lnTo>
                  <a:pt x="208638" y="23401"/>
                </a:lnTo>
                <a:cubicBezTo>
                  <a:pt x="208570" y="23764"/>
                  <a:pt x="208752" y="23786"/>
                  <a:pt x="209001" y="23786"/>
                </a:cubicBezTo>
                <a:lnTo>
                  <a:pt x="211153" y="23786"/>
                </a:lnTo>
                <a:cubicBezTo>
                  <a:pt x="211244" y="23786"/>
                  <a:pt x="211334" y="23764"/>
                  <a:pt x="211470" y="23764"/>
                </a:cubicBezTo>
                <a:lnTo>
                  <a:pt x="211176" y="23311"/>
                </a:lnTo>
                <a:lnTo>
                  <a:pt x="211742" y="23016"/>
                </a:lnTo>
                <a:cubicBezTo>
                  <a:pt x="211832" y="23175"/>
                  <a:pt x="211946" y="23379"/>
                  <a:pt x="212059" y="23582"/>
                </a:cubicBezTo>
                <a:lnTo>
                  <a:pt x="211674" y="23718"/>
                </a:lnTo>
                <a:cubicBezTo>
                  <a:pt x="211817" y="23762"/>
                  <a:pt x="211964" y="23783"/>
                  <a:pt x="212109" y="23783"/>
                </a:cubicBezTo>
                <a:cubicBezTo>
                  <a:pt x="212493" y="23783"/>
                  <a:pt x="212867" y="23635"/>
                  <a:pt x="213146" y="23356"/>
                </a:cubicBezTo>
                <a:cubicBezTo>
                  <a:pt x="213237" y="23786"/>
                  <a:pt x="213237" y="23786"/>
                  <a:pt x="213667" y="23786"/>
                </a:cubicBezTo>
                <a:lnTo>
                  <a:pt x="216046" y="23786"/>
                </a:lnTo>
                <a:lnTo>
                  <a:pt x="215729" y="23152"/>
                </a:lnTo>
                <a:lnTo>
                  <a:pt x="216341" y="22835"/>
                </a:lnTo>
                <a:lnTo>
                  <a:pt x="216635" y="23424"/>
                </a:lnTo>
                <a:lnTo>
                  <a:pt x="216137" y="23673"/>
                </a:lnTo>
                <a:lnTo>
                  <a:pt x="216159" y="23741"/>
                </a:lnTo>
                <a:lnTo>
                  <a:pt x="217247" y="23741"/>
                </a:lnTo>
                <a:lnTo>
                  <a:pt x="217133" y="23582"/>
                </a:lnTo>
                <a:lnTo>
                  <a:pt x="217745" y="23265"/>
                </a:lnTo>
                <a:cubicBezTo>
                  <a:pt x="217745" y="23288"/>
                  <a:pt x="217745" y="23333"/>
                  <a:pt x="217768" y="23379"/>
                </a:cubicBezTo>
                <a:cubicBezTo>
                  <a:pt x="217836" y="23673"/>
                  <a:pt x="217926" y="23764"/>
                  <a:pt x="218243" y="23764"/>
                </a:cubicBezTo>
                <a:lnTo>
                  <a:pt x="218696" y="23764"/>
                </a:lnTo>
                <a:cubicBezTo>
                  <a:pt x="218832" y="23741"/>
                  <a:pt x="218968" y="23718"/>
                  <a:pt x="219127" y="23696"/>
                </a:cubicBezTo>
                <a:cubicBezTo>
                  <a:pt x="219182" y="23737"/>
                  <a:pt x="219994" y="23779"/>
                  <a:pt x="220745" y="23779"/>
                </a:cubicBezTo>
                <a:cubicBezTo>
                  <a:pt x="221220" y="23779"/>
                  <a:pt x="221671" y="23762"/>
                  <a:pt x="221891" y="23718"/>
                </a:cubicBezTo>
                <a:lnTo>
                  <a:pt x="221664" y="23447"/>
                </a:lnTo>
                <a:lnTo>
                  <a:pt x="222298" y="23084"/>
                </a:lnTo>
                <a:cubicBezTo>
                  <a:pt x="222321" y="23333"/>
                  <a:pt x="222389" y="23628"/>
                  <a:pt x="222661" y="23696"/>
                </a:cubicBezTo>
                <a:cubicBezTo>
                  <a:pt x="222790" y="23723"/>
                  <a:pt x="222930" y="23755"/>
                  <a:pt x="223074" y="23755"/>
                </a:cubicBezTo>
                <a:cubicBezTo>
                  <a:pt x="223284" y="23755"/>
                  <a:pt x="223501" y="23688"/>
                  <a:pt x="223703" y="23447"/>
                </a:cubicBezTo>
                <a:lnTo>
                  <a:pt x="223703" y="23447"/>
                </a:lnTo>
                <a:cubicBezTo>
                  <a:pt x="223649" y="23715"/>
                  <a:pt x="223765" y="23743"/>
                  <a:pt x="223883" y="23743"/>
                </a:cubicBezTo>
                <a:cubicBezTo>
                  <a:pt x="223914" y="23743"/>
                  <a:pt x="223946" y="23741"/>
                  <a:pt x="223975" y="23741"/>
                </a:cubicBezTo>
                <a:lnTo>
                  <a:pt x="226535" y="23741"/>
                </a:lnTo>
                <a:lnTo>
                  <a:pt x="226240" y="23311"/>
                </a:lnTo>
                <a:lnTo>
                  <a:pt x="226852" y="23016"/>
                </a:lnTo>
                <a:cubicBezTo>
                  <a:pt x="226965" y="23197"/>
                  <a:pt x="227056" y="23401"/>
                  <a:pt x="227169" y="23582"/>
                </a:cubicBezTo>
                <a:lnTo>
                  <a:pt x="226829" y="23673"/>
                </a:lnTo>
                <a:cubicBezTo>
                  <a:pt x="226992" y="23694"/>
                  <a:pt x="227152" y="23711"/>
                  <a:pt x="227309" y="23711"/>
                </a:cubicBezTo>
                <a:cubicBezTo>
                  <a:pt x="227657" y="23711"/>
                  <a:pt x="227990" y="23629"/>
                  <a:pt x="228302" y="23333"/>
                </a:cubicBezTo>
                <a:lnTo>
                  <a:pt x="228302" y="23333"/>
                </a:lnTo>
                <a:cubicBezTo>
                  <a:pt x="228234" y="23673"/>
                  <a:pt x="228369" y="23741"/>
                  <a:pt x="228641" y="23741"/>
                </a:cubicBezTo>
                <a:lnTo>
                  <a:pt x="230816" y="23741"/>
                </a:lnTo>
                <a:cubicBezTo>
                  <a:pt x="230907" y="23741"/>
                  <a:pt x="230997" y="23718"/>
                  <a:pt x="231156" y="23718"/>
                </a:cubicBezTo>
                <a:lnTo>
                  <a:pt x="230839" y="23220"/>
                </a:lnTo>
                <a:lnTo>
                  <a:pt x="231405" y="22903"/>
                </a:lnTo>
                <a:lnTo>
                  <a:pt x="231700" y="23469"/>
                </a:lnTo>
                <a:lnTo>
                  <a:pt x="231269" y="23673"/>
                </a:lnTo>
                <a:lnTo>
                  <a:pt x="231292" y="23718"/>
                </a:lnTo>
                <a:lnTo>
                  <a:pt x="232243" y="23718"/>
                </a:lnTo>
                <a:lnTo>
                  <a:pt x="232198" y="23628"/>
                </a:lnTo>
                <a:lnTo>
                  <a:pt x="232810" y="23311"/>
                </a:lnTo>
                <a:cubicBezTo>
                  <a:pt x="232900" y="23741"/>
                  <a:pt x="232923" y="23741"/>
                  <a:pt x="233399" y="23741"/>
                </a:cubicBezTo>
                <a:lnTo>
                  <a:pt x="235709" y="23741"/>
                </a:lnTo>
                <a:lnTo>
                  <a:pt x="235392" y="23107"/>
                </a:lnTo>
                <a:lnTo>
                  <a:pt x="235936" y="22835"/>
                </a:lnTo>
                <a:cubicBezTo>
                  <a:pt x="236026" y="23016"/>
                  <a:pt x="236140" y="23220"/>
                  <a:pt x="236208" y="23379"/>
                </a:cubicBezTo>
                <a:lnTo>
                  <a:pt x="235687" y="23673"/>
                </a:lnTo>
                <a:lnTo>
                  <a:pt x="235709" y="23741"/>
                </a:lnTo>
                <a:lnTo>
                  <a:pt x="236887" y="23741"/>
                </a:lnTo>
                <a:lnTo>
                  <a:pt x="236729" y="23560"/>
                </a:lnTo>
                <a:lnTo>
                  <a:pt x="237386" y="23129"/>
                </a:lnTo>
                <a:cubicBezTo>
                  <a:pt x="237386" y="23197"/>
                  <a:pt x="237386" y="23265"/>
                  <a:pt x="237408" y="23333"/>
                </a:cubicBezTo>
                <a:cubicBezTo>
                  <a:pt x="237476" y="23469"/>
                  <a:pt x="237589" y="23718"/>
                  <a:pt x="237680" y="23718"/>
                </a:cubicBezTo>
                <a:cubicBezTo>
                  <a:pt x="237876" y="23743"/>
                  <a:pt x="238078" y="23787"/>
                  <a:pt x="238265" y="23787"/>
                </a:cubicBezTo>
                <a:cubicBezTo>
                  <a:pt x="238425" y="23787"/>
                  <a:pt x="238574" y="23755"/>
                  <a:pt x="238699" y="23650"/>
                </a:cubicBezTo>
                <a:cubicBezTo>
                  <a:pt x="238790" y="23696"/>
                  <a:pt x="238881" y="23718"/>
                  <a:pt x="238971" y="23764"/>
                </a:cubicBezTo>
                <a:lnTo>
                  <a:pt x="241554" y="23764"/>
                </a:lnTo>
                <a:lnTo>
                  <a:pt x="241305" y="23424"/>
                </a:lnTo>
                <a:lnTo>
                  <a:pt x="241871" y="23129"/>
                </a:lnTo>
                <a:cubicBezTo>
                  <a:pt x="241939" y="23243"/>
                  <a:pt x="242007" y="23401"/>
                  <a:pt x="242075" y="23537"/>
                </a:cubicBezTo>
                <a:cubicBezTo>
                  <a:pt x="242143" y="23628"/>
                  <a:pt x="242211" y="23741"/>
                  <a:pt x="242279" y="23741"/>
                </a:cubicBezTo>
                <a:cubicBezTo>
                  <a:pt x="242396" y="23741"/>
                  <a:pt x="242518" y="23754"/>
                  <a:pt x="242641" y="23754"/>
                </a:cubicBezTo>
                <a:cubicBezTo>
                  <a:pt x="242873" y="23754"/>
                  <a:pt x="243105" y="23706"/>
                  <a:pt x="243298" y="23424"/>
                </a:cubicBezTo>
                <a:lnTo>
                  <a:pt x="243298" y="23424"/>
                </a:lnTo>
                <a:cubicBezTo>
                  <a:pt x="243275" y="23718"/>
                  <a:pt x="243389" y="23764"/>
                  <a:pt x="243593" y="23764"/>
                </a:cubicBezTo>
                <a:lnTo>
                  <a:pt x="245835" y="23764"/>
                </a:lnTo>
                <a:cubicBezTo>
                  <a:pt x="245926" y="23764"/>
                  <a:pt x="245994" y="23741"/>
                  <a:pt x="246152" y="23741"/>
                </a:cubicBezTo>
                <a:lnTo>
                  <a:pt x="245767" y="23288"/>
                </a:lnTo>
                <a:lnTo>
                  <a:pt x="246424" y="22993"/>
                </a:lnTo>
                <a:lnTo>
                  <a:pt x="246696" y="23605"/>
                </a:lnTo>
                <a:lnTo>
                  <a:pt x="246424" y="23696"/>
                </a:lnTo>
                <a:cubicBezTo>
                  <a:pt x="246581" y="23724"/>
                  <a:pt x="246738" y="23744"/>
                  <a:pt x="246892" y="23744"/>
                </a:cubicBezTo>
                <a:cubicBezTo>
                  <a:pt x="247227" y="23744"/>
                  <a:pt x="247549" y="23651"/>
                  <a:pt x="247829" y="23356"/>
                </a:cubicBezTo>
                <a:lnTo>
                  <a:pt x="247829" y="23356"/>
                </a:lnTo>
                <a:cubicBezTo>
                  <a:pt x="247783" y="23696"/>
                  <a:pt x="247942" y="23764"/>
                  <a:pt x="248237" y="23764"/>
                </a:cubicBezTo>
                <a:lnTo>
                  <a:pt x="250366" y="23764"/>
                </a:lnTo>
                <a:cubicBezTo>
                  <a:pt x="250457" y="23764"/>
                  <a:pt x="250547" y="23741"/>
                  <a:pt x="250706" y="23741"/>
                </a:cubicBezTo>
                <a:cubicBezTo>
                  <a:pt x="250570" y="23514"/>
                  <a:pt x="250479" y="23311"/>
                  <a:pt x="250389" y="23175"/>
                </a:cubicBezTo>
                <a:lnTo>
                  <a:pt x="250978" y="22903"/>
                </a:lnTo>
                <a:lnTo>
                  <a:pt x="251295" y="23514"/>
                </a:lnTo>
                <a:lnTo>
                  <a:pt x="250842" y="23696"/>
                </a:lnTo>
                <a:lnTo>
                  <a:pt x="250864" y="23741"/>
                </a:lnTo>
                <a:lnTo>
                  <a:pt x="251838" y="23741"/>
                </a:lnTo>
                <a:lnTo>
                  <a:pt x="251793" y="23650"/>
                </a:lnTo>
                <a:lnTo>
                  <a:pt x="252450" y="23379"/>
                </a:lnTo>
                <a:cubicBezTo>
                  <a:pt x="252541" y="23809"/>
                  <a:pt x="252563" y="23832"/>
                  <a:pt x="253016" y="23832"/>
                </a:cubicBezTo>
                <a:cubicBezTo>
                  <a:pt x="253288" y="23832"/>
                  <a:pt x="253560" y="23786"/>
                  <a:pt x="253832" y="23786"/>
                </a:cubicBezTo>
                <a:cubicBezTo>
                  <a:pt x="254308" y="23786"/>
                  <a:pt x="254783" y="23832"/>
                  <a:pt x="255259" y="23854"/>
                </a:cubicBezTo>
                <a:lnTo>
                  <a:pt x="255327" y="23764"/>
                </a:lnTo>
                <a:lnTo>
                  <a:pt x="255033" y="23129"/>
                </a:lnTo>
                <a:lnTo>
                  <a:pt x="255576" y="22858"/>
                </a:lnTo>
                <a:lnTo>
                  <a:pt x="255893" y="23424"/>
                </a:lnTo>
                <a:cubicBezTo>
                  <a:pt x="255531" y="23514"/>
                  <a:pt x="255440" y="23582"/>
                  <a:pt x="255327" y="23809"/>
                </a:cubicBezTo>
                <a:lnTo>
                  <a:pt x="256573" y="23809"/>
                </a:lnTo>
                <a:lnTo>
                  <a:pt x="256392" y="23560"/>
                </a:lnTo>
                <a:lnTo>
                  <a:pt x="256935" y="23288"/>
                </a:lnTo>
                <a:cubicBezTo>
                  <a:pt x="257049" y="23447"/>
                  <a:pt x="257117" y="23764"/>
                  <a:pt x="257275" y="23786"/>
                </a:cubicBezTo>
                <a:cubicBezTo>
                  <a:pt x="257452" y="23833"/>
                  <a:pt x="257646" y="23874"/>
                  <a:pt x="257831" y="23874"/>
                </a:cubicBezTo>
                <a:cubicBezTo>
                  <a:pt x="258002" y="23874"/>
                  <a:pt x="258164" y="23839"/>
                  <a:pt x="258295" y="23741"/>
                </a:cubicBezTo>
                <a:cubicBezTo>
                  <a:pt x="258385" y="23786"/>
                  <a:pt x="258499" y="23809"/>
                  <a:pt x="258612" y="23832"/>
                </a:cubicBezTo>
                <a:lnTo>
                  <a:pt x="260945" y="23832"/>
                </a:lnTo>
                <a:cubicBezTo>
                  <a:pt x="261013" y="23832"/>
                  <a:pt x="261104" y="23832"/>
                  <a:pt x="261172" y="23809"/>
                </a:cubicBezTo>
                <a:lnTo>
                  <a:pt x="260922" y="23469"/>
                </a:lnTo>
                <a:lnTo>
                  <a:pt x="261534" y="23175"/>
                </a:lnTo>
                <a:lnTo>
                  <a:pt x="261851" y="23741"/>
                </a:lnTo>
                <a:lnTo>
                  <a:pt x="261625" y="23786"/>
                </a:lnTo>
                <a:cubicBezTo>
                  <a:pt x="261802" y="23795"/>
                  <a:pt x="261987" y="23822"/>
                  <a:pt x="262169" y="23822"/>
                </a:cubicBezTo>
                <a:cubicBezTo>
                  <a:pt x="262451" y="23822"/>
                  <a:pt x="262727" y="23758"/>
                  <a:pt x="262961" y="23469"/>
                </a:cubicBezTo>
                <a:lnTo>
                  <a:pt x="262961" y="23469"/>
                </a:lnTo>
                <a:cubicBezTo>
                  <a:pt x="262916" y="23786"/>
                  <a:pt x="263052" y="23832"/>
                  <a:pt x="263278" y="23832"/>
                </a:cubicBezTo>
                <a:lnTo>
                  <a:pt x="265816" y="23832"/>
                </a:lnTo>
                <a:lnTo>
                  <a:pt x="265521" y="23356"/>
                </a:lnTo>
                <a:lnTo>
                  <a:pt x="266087" y="23061"/>
                </a:lnTo>
                <a:lnTo>
                  <a:pt x="266405" y="23628"/>
                </a:lnTo>
                <a:lnTo>
                  <a:pt x="266019" y="23764"/>
                </a:lnTo>
                <a:cubicBezTo>
                  <a:pt x="266163" y="23807"/>
                  <a:pt x="266309" y="23829"/>
                  <a:pt x="266455" y="23829"/>
                </a:cubicBezTo>
                <a:cubicBezTo>
                  <a:pt x="266838" y="23829"/>
                  <a:pt x="267213" y="23680"/>
                  <a:pt x="267492" y="23401"/>
                </a:cubicBezTo>
                <a:cubicBezTo>
                  <a:pt x="267560" y="23832"/>
                  <a:pt x="267560" y="23832"/>
                  <a:pt x="267968" y="23832"/>
                </a:cubicBezTo>
                <a:lnTo>
                  <a:pt x="270392" y="23832"/>
                </a:lnTo>
                <a:cubicBezTo>
                  <a:pt x="270256" y="23582"/>
                  <a:pt x="270142" y="23401"/>
                  <a:pt x="270074" y="23243"/>
                </a:cubicBezTo>
                <a:lnTo>
                  <a:pt x="270618" y="22948"/>
                </a:lnTo>
                <a:lnTo>
                  <a:pt x="270913" y="23514"/>
                </a:lnTo>
                <a:lnTo>
                  <a:pt x="270414" y="23764"/>
                </a:lnTo>
                <a:lnTo>
                  <a:pt x="270460" y="23832"/>
                </a:lnTo>
                <a:lnTo>
                  <a:pt x="271524" y="23832"/>
                </a:lnTo>
                <a:lnTo>
                  <a:pt x="271434" y="23696"/>
                </a:lnTo>
                <a:lnTo>
                  <a:pt x="272091" y="23265"/>
                </a:lnTo>
                <a:cubicBezTo>
                  <a:pt x="272111" y="23684"/>
                  <a:pt x="272201" y="23840"/>
                  <a:pt x="272548" y="23840"/>
                </a:cubicBezTo>
                <a:cubicBezTo>
                  <a:pt x="272594" y="23840"/>
                  <a:pt x="272646" y="23837"/>
                  <a:pt x="272702" y="23832"/>
                </a:cubicBezTo>
                <a:cubicBezTo>
                  <a:pt x="272951" y="23809"/>
                  <a:pt x="273201" y="23809"/>
                  <a:pt x="273450" y="23809"/>
                </a:cubicBezTo>
                <a:cubicBezTo>
                  <a:pt x="273688" y="23843"/>
                  <a:pt x="273931" y="23860"/>
                  <a:pt x="274175" y="23860"/>
                </a:cubicBezTo>
                <a:cubicBezTo>
                  <a:pt x="274418" y="23860"/>
                  <a:pt x="274662" y="23843"/>
                  <a:pt x="274900" y="23809"/>
                </a:cubicBezTo>
                <a:cubicBezTo>
                  <a:pt x="274903" y="23790"/>
                  <a:pt x="274905" y="23771"/>
                  <a:pt x="274907" y="23752"/>
                </a:cubicBezTo>
                <a:lnTo>
                  <a:pt x="274907" y="23752"/>
                </a:lnTo>
                <a:lnTo>
                  <a:pt x="274945" y="23809"/>
                </a:lnTo>
                <a:lnTo>
                  <a:pt x="276191" y="23809"/>
                </a:lnTo>
                <a:lnTo>
                  <a:pt x="275987" y="23560"/>
                </a:lnTo>
                <a:lnTo>
                  <a:pt x="276599" y="23243"/>
                </a:lnTo>
                <a:cubicBezTo>
                  <a:pt x="276686" y="23665"/>
                  <a:pt x="276979" y="23900"/>
                  <a:pt x="277315" y="23900"/>
                </a:cubicBezTo>
                <a:cubicBezTo>
                  <a:pt x="277503" y="23900"/>
                  <a:pt x="277704" y="23827"/>
                  <a:pt x="277890" y="23673"/>
                </a:cubicBezTo>
                <a:cubicBezTo>
                  <a:pt x="278026" y="23741"/>
                  <a:pt x="278116" y="23832"/>
                  <a:pt x="278230" y="23832"/>
                </a:cubicBezTo>
                <a:lnTo>
                  <a:pt x="280586" y="23832"/>
                </a:lnTo>
                <a:cubicBezTo>
                  <a:pt x="280676" y="23832"/>
                  <a:pt x="280744" y="23809"/>
                  <a:pt x="280812" y="23809"/>
                </a:cubicBezTo>
                <a:lnTo>
                  <a:pt x="280518" y="23401"/>
                </a:lnTo>
                <a:lnTo>
                  <a:pt x="281084" y="23107"/>
                </a:lnTo>
                <a:lnTo>
                  <a:pt x="281401" y="23741"/>
                </a:lnTo>
                <a:lnTo>
                  <a:pt x="281220" y="23786"/>
                </a:lnTo>
                <a:lnTo>
                  <a:pt x="281220" y="23809"/>
                </a:lnTo>
                <a:lnTo>
                  <a:pt x="281582" y="23809"/>
                </a:lnTo>
                <a:lnTo>
                  <a:pt x="281582" y="22404"/>
                </a:lnTo>
                <a:lnTo>
                  <a:pt x="281265" y="22631"/>
                </a:lnTo>
                <a:cubicBezTo>
                  <a:pt x="281152" y="22427"/>
                  <a:pt x="281039" y="22201"/>
                  <a:pt x="280948" y="21997"/>
                </a:cubicBezTo>
                <a:cubicBezTo>
                  <a:pt x="281333" y="21929"/>
                  <a:pt x="281582" y="21770"/>
                  <a:pt x="281605" y="21476"/>
                </a:cubicBezTo>
                <a:cubicBezTo>
                  <a:pt x="281605" y="21181"/>
                  <a:pt x="281673" y="20841"/>
                  <a:pt x="281333" y="20638"/>
                </a:cubicBezTo>
                <a:lnTo>
                  <a:pt x="281582" y="20570"/>
                </a:lnTo>
                <a:lnTo>
                  <a:pt x="281582" y="17761"/>
                </a:lnTo>
                <a:lnTo>
                  <a:pt x="281152" y="18032"/>
                </a:lnTo>
                <a:lnTo>
                  <a:pt x="280835" y="17466"/>
                </a:lnTo>
                <a:lnTo>
                  <a:pt x="281401" y="17172"/>
                </a:lnTo>
                <a:cubicBezTo>
                  <a:pt x="281446" y="17262"/>
                  <a:pt x="281492" y="17398"/>
                  <a:pt x="281537" y="17511"/>
                </a:cubicBezTo>
                <a:cubicBezTo>
                  <a:pt x="281628" y="16990"/>
                  <a:pt x="281605" y="16469"/>
                  <a:pt x="281197" y="16084"/>
                </a:cubicBezTo>
                <a:cubicBezTo>
                  <a:pt x="281605" y="16016"/>
                  <a:pt x="281605" y="16016"/>
                  <a:pt x="281605" y="15631"/>
                </a:cubicBezTo>
                <a:lnTo>
                  <a:pt x="281605" y="13185"/>
                </a:lnTo>
                <a:lnTo>
                  <a:pt x="281061" y="13479"/>
                </a:lnTo>
                <a:lnTo>
                  <a:pt x="280676" y="12890"/>
                </a:lnTo>
                <a:lnTo>
                  <a:pt x="281288" y="12596"/>
                </a:lnTo>
                <a:cubicBezTo>
                  <a:pt x="281356" y="12754"/>
                  <a:pt x="281424" y="12935"/>
                  <a:pt x="281514" y="13117"/>
                </a:cubicBezTo>
                <a:lnTo>
                  <a:pt x="281605" y="13094"/>
                </a:lnTo>
                <a:lnTo>
                  <a:pt x="281605" y="12029"/>
                </a:lnTo>
                <a:lnTo>
                  <a:pt x="281424" y="12165"/>
                </a:lnTo>
                <a:cubicBezTo>
                  <a:pt x="281401" y="12029"/>
                  <a:pt x="281356" y="11916"/>
                  <a:pt x="281310" y="11803"/>
                </a:cubicBezTo>
                <a:cubicBezTo>
                  <a:pt x="281265" y="11689"/>
                  <a:pt x="281175" y="11576"/>
                  <a:pt x="281107" y="11486"/>
                </a:cubicBezTo>
                <a:cubicBezTo>
                  <a:pt x="281560" y="11395"/>
                  <a:pt x="281605" y="11372"/>
                  <a:pt x="281605" y="10919"/>
                </a:cubicBezTo>
                <a:cubicBezTo>
                  <a:pt x="281605" y="10761"/>
                  <a:pt x="281605" y="10625"/>
                  <a:pt x="281605" y="10466"/>
                </a:cubicBezTo>
                <a:cubicBezTo>
                  <a:pt x="281560" y="10353"/>
                  <a:pt x="281537" y="10217"/>
                  <a:pt x="281537" y="10104"/>
                </a:cubicBezTo>
                <a:cubicBezTo>
                  <a:pt x="281560" y="9628"/>
                  <a:pt x="281605" y="9152"/>
                  <a:pt x="281628" y="8677"/>
                </a:cubicBezTo>
                <a:lnTo>
                  <a:pt x="281537" y="8609"/>
                </a:lnTo>
                <a:lnTo>
                  <a:pt x="280925" y="8903"/>
                </a:lnTo>
                <a:cubicBezTo>
                  <a:pt x="280835" y="8722"/>
                  <a:pt x="280721" y="8518"/>
                  <a:pt x="280631" y="8337"/>
                </a:cubicBezTo>
                <a:lnTo>
                  <a:pt x="281220" y="8020"/>
                </a:lnTo>
                <a:cubicBezTo>
                  <a:pt x="281243" y="8246"/>
                  <a:pt x="281378" y="8473"/>
                  <a:pt x="281582" y="8586"/>
                </a:cubicBezTo>
                <a:lnTo>
                  <a:pt x="281582" y="7340"/>
                </a:lnTo>
                <a:lnTo>
                  <a:pt x="281356" y="7544"/>
                </a:lnTo>
                <a:lnTo>
                  <a:pt x="281016" y="6932"/>
                </a:lnTo>
                <a:cubicBezTo>
                  <a:pt x="281288" y="6864"/>
                  <a:pt x="281582" y="6751"/>
                  <a:pt x="281582" y="6592"/>
                </a:cubicBezTo>
                <a:cubicBezTo>
                  <a:pt x="281582" y="6253"/>
                  <a:pt x="281741" y="5845"/>
                  <a:pt x="281378" y="5573"/>
                </a:cubicBezTo>
                <a:lnTo>
                  <a:pt x="281582" y="5505"/>
                </a:lnTo>
                <a:lnTo>
                  <a:pt x="281582" y="2741"/>
                </a:lnTo>
                <a:lnTo>
                  <a:pt x="281243" y="3036"/>
                </a:lnTo>
                <a:cubicBezTo>
                  <a:pt x="281129" y="2809"/>
                  <a:pt x="280993" y="2606"/>
                  <a:pt x="280880" y="2424"/>
                </a:cubicBezTo>
                <a:lnTo>
                  <a:pt x="281514" y="2107"/>
                </a:lnTo>
                <a:cubicBezTo>
                  <a:pt x="281537" y="2130"/>
                  <a:pt x="281560" y="2175"/>
                  <a:pt x="281560" y="2243"/>
                </a:cubicBezTo>
                <a:cubicBezTo>
                  <a:pt x="281582" y="2039"/>
                  <a:pt x="281605" y="1858"/>
                  <a:pt x="281582" y="1654"/>
                </a:cubicBezTo>
                <a:cubicBezTo>
                  <a:pt x="281582" y="1473"/>
                  <a:pt x="281537" y="1337"/>
                  <a:pt x="281333" y="1314"/>
                </a:cubicBezTo>
                <a:cubicBezTo>
                  <a:pt x="281152" y="1292"/>
                  <a:pt x="280993" y="1246"/>
                  <a:pt x="280812" y="1201"/>
                </a:cubicBezTo>
                <a:cubicBezTo>
                  <a:pt x="280666" y="1170"/>
                  <a:pt x="280569" y="1150"/>
                  <a:pt x="280497" y="115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60321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F6D2365-8012-4593-9F0F-FBEE270D2E1D}"/>
              </a:ext>
            </a:extLst>
          </p:cNvPr>
          <p:cNvGrpSpPr/>
          <p:nvPr userDrawn="1"/>
        </p:nvGrpSpPr>
        <p:grpSpPr>
          <a:xfrm>
            <a:off x="-180354" y="-793624"/>
            <a:ext cx="12912734" cy="8220160"/>
            <a:chOff x="-180354" y="-779110"/>
            <a:chExt cx="12912734" cy="822016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DFF210D-955F-47E0-ABFB-4707C5BA9AEE}"/>
                </a:ext>
              </a:extLst>
            </p:cNvPr>
            <p:cNvGrpSpPr/>
            <p:nvPr userDrawn="1"/>
          </p:nvGrpSpPr>
          <p:grpSpPr>
            <a:xfrm>
              <a:off x="-180354" y="-261250"/>
              <a:ext cx="12567581" cy="7264145"/>
              <a:chOff x="-180354" y="-261250"/>
              <a:chExt cx="12567581" cy="7264145"/>
            </a:xfrm>
          </p:grpSpPr>
          <p:pic>
            <p:nvPicPr>
              <p:cNvPr id="7" name="Google Shape;13;p3">
                <a:extLst>
                  <a:ext uri="{FF2B5EF4-FFF2-40B4-BE49-F238E27FC236}">
                    <a16:creationId xmlns:a16="http://schemas.microsoft.com/office/drawing/2014/main" id="{CC1E19FE-F1A2-4C84-AFB9-484EC49DDE19}"/>
                  </a:ext>
                </a:extLst>
              </p:cNvPr>
              <p:cNvPicPr preferRelativeResize="0"/>
              <p:nvPr userDrawn="1"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3622"/>
                <a:ext cx="12192000" cy="685437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E6374DD-8ABE-448E-8C7C-4767F34160F4}"/>
                  </a:ext>
                </a:extLst>
              </p:cNvPr>
              <p:cNvSpPr/>
              <p:nvPr userDrawn="1"/>
            </p:nvSpPr>
            <p:spPr>
              <a:xfrm rot="1129147">
                <a:off x="2372468" y="539757"/>
                <a:ext cx="5989662" cy="432849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D1958D4-9272-42F1-A9E3-34780E0900ED}"/>
                  </a:ext>
                </a:extLst>
              </p:cNvPr>
              <p:cNvSpPr/>
              <p:nvPr userDrawn="1"/>
            </p:nvSpPr>
            <p:spPr>
              <a:xfrm rot="21188937">
                <a:off x="-43123" y="6049216"/>
                <a:ext cx="12430350" cy="91039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049F5B1-B864-447E-8D12-9CC8339467A7}"/>
                  </a:ext>
                </a:extLst>
              </p:cNvPr>
              <p:cNvSpPr/>
              <p:nvPr userDrawn="1"/>
            </p:nvSpPr>
            <p:spPr>
              <a:xfrm rot="21181297">
                <a:off x="-130635" y="2517227"/>
                <a:ext cx="3838194" cy="393732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A7DDED9-8BC0-4C16-87A7-20A31C1D8A97}"/>
                  </a:ext>
                </a:extLst>
              </p:cNvPr>
              <p:cNvSpPr/>
              <p:nvPr userDrawn="1"/>
            </p:nvSpPr>
            <p:spPr>
              <a:xfrm rot="1018613">
                <a:off x="-180354" y="2044191"/>
                <a:ext cx="1999624" cy="103160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0925781-3E5E-4DB0-B17C-D42C41CE0BFD}"/>
                  </a:ext>
                </a:extLst>
              </p:cNvPr>
              <p:cNvSpPr/>
              <p:nvPr userDrawn="1"/>
            </p:nvSpPr>
            <p:spPr>
              <a:xfrm rot="3985234">
                <a:off x="8413744" y="1518823"/>
                <a:ext cx="4811219" cy="125107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0B37C12-7038-4D2B-85D7-1C7E18E1A3DF}"/>
                  </a:ext>
                </a:extLst>
              </p:cNvPr>
              <p:cNvSpPr/>
              <p:nvPr userDrawn="1"/>
            </p:nvSpPr>
            <p:spPr>
              <a:xfrm rot="20756117">
                <a:off x="7592882" y="1631172"/>
                <a:ext cx="3739794" cy="216912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749A8C8-0CE0-4EAC-9E04-DAE667E6D0D9}"/>
                  </a:ext>
                </a:extLst>
              </p:cNvPr>
              <p:cNvSpPr/>
              <p:nvPr userDrawn="1"/>
            </p:nvSpPr>
            <p:spPr>
              <a:xfrm>
                <a:off x="8464407" y="5863771"/>
                <a:ext cx="3727593" cy="113912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EF5C5D2-1134-4CE3-A670-72B7FF2F3409}"/>
                </a:ext>
              </a:extLst>
            </p:cNvPr>
            <p:cNvSpPr/>
            <p:nvPr userDrawn="1"/>
          </p:nvSpPr>
          <p:spPr>
            <a:xfrm rot="21194062">
              <a:off x="241022" y="3080107"/>
              <a:ext cx="11589190" cy="279114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697A68E-FBEB-424C-A1CC-6F708B855ECA}"/>
                </a:ext>
              </a:extLst>
            </p:cNvPr>
            <p:cNvSpPr/>
            <p:nvPr userDrawn="1"/>
          </p:nvSpPr>
          <p:spPr>
            <a:xfrm rot="17471187">
              <a:off x="8129221" y="759205"/>
              <a:ext cx="2460377" cy="120924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0211BA6-CFCA-4059-BE41-F5124A171CC9}"/>
                </a:ext>
              </a:extLst>
            </p:cNvPr>
            <p:cNvSpPr/>
            <p:nvPr userDrawn="1"/>
          </p:nvSpPr>
          <p:spPr>
            <a:xfrm rot="1176123">
              <a:off x="4777685" y="-779110"/>
              <a:ext cx="4207405" cy="153584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D99E663-15F9-4DF1-9186-46AA09F736E0}"/>
                </a:ext>
              </a:extLst>
            </p:cNvPr>
            <p:cNvSpPr/>
            <p:nvPr userDrawn="1"/>
          </p:nvSpPr>
          <p:spPr>
            <a:xfrm rot="21207689">
              <a:off x="5281667" y="5905201"/>
              <a:ext cx="4207405" cy="153584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649FDC1-AAAA-45D1-826D-C96B55303D9F}"/>
                </a:ext>
              </a:extLst>
            </p:cNvPr>
            <p:cNvSpPr/>
            <p:nvPr userDrawn="1"/>
          </p:nvSpPr>
          <p:spPr>
            <a:xfrm rot="4042960">
              <a:off x="10245328" y="800171"/>
              <a:ext cx="3670000" cy="130410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5230F86-3F8B-438F-82AF-D8E0FD44E3A1}"/>
                </a:ext>
              </a:extLst>
            </p:cNvPr>
            <p:cNvSpPr/>
            <p:nvPr userDrawn="1"/>
          </p:nvSpPr>
          <p:spPr>
            <a:xfrm rot="1206285">
              <a:off x="-143645" y="-527050"/>
              <a:ext cx="2787034" cy="249297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8293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2398EA4-1FC9-4253-A760-744EB6DE1599}"/>
              </a:ext>
            </a:extLst>
          </p:cNvPr>
          <p:cNvGrpSpPr/>
          <p:nvPr userDrawn="1"/>
        </p:nvGrpSpPr>
        <p:grpSpPr>
          <a:xfrm>
            <a:off x="-506891" y="-789110"/>
            <a:ext cx="12876691" cy="7766480"/>
            <a:chOff x="-506891" y="-789110"/>
            <a:chExt cx="12876691" cy="776648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DFF210D-955F-47E0-ABFB-4707C5BA9AEE}"/>
                </a:ext>
              </a:extLst>
            </p:cNvPr>
            <p:cNvGrpSpPr/>
            <p:nvPr userDrawn="1"/>
          </p:nvGrpSpPr>
          <p:grpSpPr>
            <a:xfrm flipH="1">
              <a:off x="-51432" y="-270376"/>
              <a:ext cx="12421232" cy="7247746"/>
              <a:chOff x="-180354" y="-261250"/>
              <a:chExt cx="12423797" cy="7196999"/>
            </a:xfrm>
          </p:grpSpPr>
          <p:pic>
            <p:nvPicPr>
              <p:cNvPr id="7" name="Google Shape;13;p3">
                <a:extLst>
                  <a:ext uri="{FF2B5EF4-FFF2-40B4-BE49-F238E27FC236}">
                    <a16:creationId xmlns:a16="http://schemas.microsoft.com/office/drawing/2014/main" id="{CC1E19FE-F1A2-4C84-AFB9-484EC49DDE19}"/>
                  </a:ext>
                </a:extLst>
              </p:cNvPr>
              <p:cNvPicPr preferRelativeResize="0"/>
              <p:nvPr userDrawn="1"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3622"/>
                <a:ext cx="12192000" cy="685437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E6374DD-8ABE-448E-8C7C-4767F34160F4}"/>
                  </a:ext>
                </a:extLst>
              </p:cNvPr>
              <p:cNvSpPr/>
              <p:nvPr userDrawn="1"/>
            </p:nvSpPr>
            <p:spPr>
              <a:xfrm rot="1129147">
                <a:off x="2381765" y="534595"/>
                <a:ext cx="5989662" cy="432849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D1958D4-9272-42F1-A9E3-34780E0900ED}"/>
                  </a:ext>
                </a:extLst>
              </p:cNvPr>
              <p:cNvSpPr/>
              <p:nvPr userDrawn="1"/>
            </p:nvSpPr>
            <p:spPr>
              <a:xfrm rot="21188937">
                <a:off x="498872" y="6025350"/>
                <a:ext cx="11744571" cy="91039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049F5B1-B864-447E-8D12-9CC8339467A7}"/>
                  </a:ext>
                </a:extLst>
              </p:cNvPr>
              <p:cNvSpPr/>
              <p:nvPr userDrawn="1"/>
            </p:nvSpPr>
            <p:spPr>
              <a:xfrm rot="21181297">
                <a:off x="-130635" y="2517227"/>
                <a:ext cx="3838194" cy="393732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A7DDED9-8BC0-4C16-87A7-20A31C1D8A97}"/>
                  </a:ext>
                </a:extLst>
              </p:cNvPr>
              <p:cNvSpPr/>
              <p:nvPr userDrawn="1"/>
            </p:nvSpPr>
            <p:spPr>
              <a:xfrm rot="1018613">
                <a:off x="-180354" y="2044191"/>
                <a:ext cx="1999624" cy="103160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0925781-3E5E-4DB0-B17C-D42C41CE0BFD}"/>
                  </a:ext>
                </a:extLst>
              </p:cNvPr>
              <p:cNvSpPr/>
              <p:nvPr userDrawn="1"/>
            </p:nvSpPr>
            <p:spPr>
              <a:xfrm rot="3985234">
                <a:off x="8413744" y="1518823"/>
                <a:ext cx="4811219" cy="125107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0B37C12-7038-4D2B-85D7-1C7E18E1A3DF}"/>
                  </a:ext>
                </a:extLst>
              </p:cNvPr>
              <p:cNvSpPr/>
              <p:nvPr userDrawn="1"/>
            </p:nvSpPr>
            <p:spPr>
              <a:xfrm rot="20756117">
                <a:off x="7592882" y="1631172"/>
                <a:ext cx="3739794" cy="216912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749A8C8-0CE0-4EAC-9E04-DAE667E6D0D9}"/>
                  </a:ext>
                </a:extLst>
              </p:cNvPr>
              <p:cNvSpPr/>
              <p:nvPr userDrawn="1"/>
            </p:nvSpPr>
            <p:spPr>
              <a:xfrm>
                <a:off x="7459367" y="5863771"/>
                <a:ext cx="4732634" cy="96711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06BCF57-C7F4-424B-AB70-3B206E6B4343}"/>
                </a:ext>
              </a:extLst>
            </p:cNvPr>
            <p:cNvSpPr/>
            <p:nvPr userDrawn="1"/>
          </p:nvSpPr>
          <p:spPr>
            <a:xfrm rot="4042287" flipH="1">
              <a:off x="969504" y="1107889"/>
              <a:ext cx="3739022" cy="161935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F7890E2-2DDC-4BC2-9634-266D6B4B0B2A}"/>
                </a:ext>
              </a:extLst>
            </p:cNvPr>
            <p:cNvSpPr/>
            <p:nvPr userDrawn="1"/>
          </p:nvSpPr>
          <p:spPr>
            <a:xfrm rot="20332282" flipH="1">
              <a:off x="9533778" y="-546453"/>
              <a:ext cx="2827566" cy="24710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E50F9EF-9562-4BE9-BC58-F49A7856903F}"/>
                </a:ext>
              </a:extLst>
            </p:cNvPr>
            <p:cNvSpPr/>
            <p:nvPr userDrawn="1"/>
          </p:nvSpPr>
          <p:spPr>
            <a:xfrm rot="20414776" flipH="1">
              <a:off x="3201268" y="-789110"/>
              <a:ext cx="4094408" cy="15391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A3830B1-BAB6-4BEB-B91C-E72D2ABF313F}"/>
                </a:ext>
              </a:extLst>
            </p:cNvPr>
            <p:cNvSpPr/>
            <p:nvPr userDrawn="1"/>
          </p:nvSpPr>
          <p:spPr>
            <a:xfrm rot="17538203" flipH="1">
              <a:off x="-1732879" y="742039"/>
              <a:ext cx="3739022" cy="128704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6762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0D7F8BE-F3FD-46BE-A66F-0D57C9CCFC1F}"/>
              </a:ext>
            </a:extLst>
          </p:cNvPr>
          <p:cNvGrpSpPr/>
          <p:nvPr userDrawn="1"/>
        </p:nvGrpSpPr>
        <p:grpSpPr>
          <a:xfrm>
            <a:off x="-31049" y="0"/>
            <a:ext cx="12223049" cy="7094834"/>
            <a:chOff x="-1141173" y="-685228"/>
            <a:chExt cx="12223049" cy="7094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D23789A-9CAD-4615-B3C1-E6A3B85C4330}"/>
                </a:ext>
              </a:extLst>
            </p:cNvPr>
            <p:cNvGrpSpPr/>
            <p:nvPr userDrawn="1"/>
          </p:nvGrpSpPr>
          <p:grpSpPr>
            <a:xfrm>
              <a:off x="-1141173" y="-685228"/>
              <a:ext cx="12223049" cy="6882828"/>
              <a:chOff x="325677" y="299022"/>
              <a:chExt cx="12223049" cy="6882828"/>
            </a:xfrm>
          </p:grpSpPr>
          <p:pic>
            <p:nvPicPr>
              <p:cNvPr id="8" name="Google Shape;18;p4">
                <a:extLst>
                  <a:ext uri="{FF2B5EF4-FFF2-40B4-BE49-F238E27FC236}">
                    <a16:creationId xmlns:a16="http://schemas.microsoft.com/office/drawing/2014/main" id="{854AE684-C936-43AC-8AE7-D15AAEE49E3B}"/>
                  </a:ext>
                </a:extLst>
              </p:cNvPr>
              <p:cNvPicPr preferRelativeResize="0"/>
              <p:nvPr userDrawn="1"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356726" y="299022"/>
                <a:ext cx="12192000" cy="685742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8609A71-7450-4ECD-88E2-50BD4F582D5C}"/>
                  </a:ext>
                </a:extLst>
              </p:cNvPr>
              <p:cNvSpPr/>
              <p:nvPr userDrawn="1"/>
            </p:nvSpPr>
            <p:spPr>
              <a:xfrm rot="1332544">
                <a:off x="5819614" y="1461329"/>
                <a:ext cx="5989662" cy="432849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6444D36-DD14-4234-B577-5CD9DA115D22}"/>
                  </a:ext>
                </a:extLst>
              </p:cNvPr>
              <p:cNvSpPr/>
              <p:nvPr userDrawn="1"/>
            </p:nvSpPr>
            <p:spPr>
              <a:xfrm>
                <a:off x="325677" y="299022"/>
                <a:ext cx="9588707" cy="688282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4A41C4D-249C-4FA0-96BC-663A096C0872}"/>
                  </a:ext>
                </a:extLst>
              </p:cNvPr>
              <p:cNvSpPr/>
              <p:nvPr userDrawn="1"/>
            </p:nvSpPr>
            <p:spPr>
              <a:xfrm rot="2439375">
                <a:off x="7833640" y="746488"/>
                <a:ext cx="4688115" cy="747486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B5C871F-96E7-47CD-8F30-54A186FC4285}"/>
                </a:ext>
              </a:extLst>
            </p:cNvPr>
            <p:cNvSpPr/>
            <p:nvPr userDrawn="1"/>
          </p:nvSpPr>
          <p:spPr>
            <a:xfrm>
              <a:off x="3349156" y="2812477"/>
              <a:ext cx="6348874" cy="338512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5F4CB8B-3DB8-4F52-862F-CC61DBD3EAFE}"/>
                </a:ext>
              </a:extLst>
            </p:cNvPr>
            <p:cNvSpPr/>
            <p:nvPr userDrawn="1"/>
          </p:nvSpPr>
          <p:spPr>
            <a:xfrm rot="17438676">
              <a:off x="7361127" y="3404461"/>
              <a:ext cx="4508932" cy="150135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0537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89D66A4D-3170-41EB-9AAC-9D516D42EEAD}"/>
              </a:ext>
            </a:extLst>
          </p:cNvPr>
          <p:cNvGrpSpPr/>
          <p:nvPr userDrawn="1"/>
        </p:nvGrpSpPr>
        <p:grpSpPr>
          <a:xfrm>
            <a:off x="-606717" y="0"/>
            <a:ext cx="12798717" cy="6858000"/>
            <a:chOff x="-606717" y="0"/>
            <a:chExt cx="12798717" cy="6858000"/>
          </a:xfrm>
        </p:grpSpPr>
        <p:pic>
          <p:nvPicPr>
            <p:cNvPr id="10" name="Google Shape;23;p5">
              <a:extLst>
                <a:ext uri="{FF2B5EF4-FFF2-40B4-BE49-F238E27FC236}">
                  <a16:creationId xmlns:a16="http://schemas.microsoft.com/office/drawing/2014/main" id="{9E56E3DA-AF52-4FE3-9ADE-662F3AD0F3DE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572"/>
              <a:ext cx="12192000" cy="68574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2AC922B-26E6-4C64-88A3-F39D5BAB4C1B}"/>
                </a:ext>
              </a:extLst>
            </p:cNvPr>
            <p:cNvSpPr/>
            <p:nvPr userDrawn="1"/>
          </p:nvSpPr>
          <p:spPr>
            <a:xfrm>
              <a:off x="2010229" y="0"/>
              <a:ext cx="8831942" cy="68574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1BE3405-679A-41B0-8B4D-D2B149404C5C}"/>
                </a:ext>
              </a:extLst>
            </p:cNvPr>
            <p:cNvSpPr/>
            <p:nvPr userDrawn="1"/>
          </p:nvSpPr>
          <p:spPr>
            <a:xfrm rot="20241074">
              <a:off x="-606717" y="3338336"/>
              <a:ext cx="5577750" cy="296057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ABA45E-D749-43D9-BADC-F4F55B8D492F}"/>
                </a:ext>
              </a:extLst>
            </p:cNvPr>
            <p:cNvSpPr/>
            <p:nvPr userDrawn="1"/>
          </p:nvSpPr>
          <p:spPr>
            <a:xfrm rot="4305403">
              <a:off x="7859312" y="2767590"/>
              <a:ext cx="4535714" cy="296057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7A746C1-AFD7-4AA7-BE85-70665CEC7CC2}"/>
              </a:ext>
            </a:extLst>
          </p:cNvPr>
          <p:cNvSpPr/>
          <p:nvPr userDrawn="1"/>
        </p:nvSpPr>
        <p:spPr>
          <a:xfrm rot="4267274">
            <a:off x="945794" y="-58297"/>
            <a:ext cx="3502629" cy="25755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E220B7-F73D-46E6-ABA9-08933BEFC619}"/>
              </a:ext>
            </a:extLst>
          </p:cNvPr>
          <p:cNvSpPr/>
          <p:nvPr userDrawn="1"/>
        </p:nvSpPr>
        <p:spPr>
          <a:xfrm>
            <a:off x="8689371" y="-7149"/>
            <a:ext cx="3502629" cy="96415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3178EF-237A-406D-A435-6BE8B3CFB013}"/>
              </a:ext>
            </a:extLst>
          </p:cNvPr>
          <p:cNvSpPr/>
          <p:nvPr userDrawn="1"/>
        </p:nvSpPr>
        <p:spPr>
          <a:xfrm>
            <a:off x="8689370" y="5900420"/>
            <a:ext cx="3502629" cy="96415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662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1144F74-E7C8-4C95-9E36-8E881E285EA2}"/>
              </a:ext>
            </a:extLst>
          </p:cNvPr>
          <p:cNvGrpSpPr/>
          <p:nvPr userDrawn="1"/>
        </p:nvGrpSpPr>
        <p:grpSpPr>
          <a:xfrm>
            <a:off x="0" y="3622"/>
            <a:ext cx="12192000" cy="6854378"/>
            <a:chOff x="0" y="3622"/>
            <a:chExt cx="12192000" cy="6854378"/>
          </a:xfrm>
        </p:grpSpPr>
        <p:pic>
          <p:nvPicPr>
            <p:cNvPr id="6" name="Google Shape;30;p6">
              <a:extLst>
                <a:ext uri="{FF2B5EF4-FFF2-40B4-BE49-F238E27FC236}">
                  <a16:creationId xmlns:a16="http://schemas.microsoft.com/office/drawing/2014/main" id="{51FD089D-7BCC-4100-92C1-2DABF3CD6B73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 t="29" b="19"/>
            <a:stretch/>
          </p:blipFill>
          <p:spPr>
            <a:xfrm>
              <a:off x="0" y="3622"/>
              <a:ext cx="12192000" cy="68543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D64A7F8-D7F2-485E-84E6-FD4A19498ED4}"/>
                </a:ext>
              </a:extLst>
            </p:cNvPr>
            <p:cNvSpPr/>
            <p:nvPr userDrawn="1"/>
          </p:nvSpPr>
          <p:spPr>
            <a:xfrm rot="17919429">
              <a:off x="965754" y="602224"/>
              <a:ext cx="4047655" cy="45567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2994E37-9E6B-44FC-B54A-5D1F47975723}"/>
                </a:ext>
              </a:extLst>
            </p:cNvPr>
            <p:cNvSpPr/>
            <p:nvPr userDrawn="1"/>
          </p:nvSpPr>
          <p:spPr>
            <a:xfrm>
              <a:off x="1931508" y="19050"/>
              <a:ext cx="6666392" cy="45567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978B024-49F8-454D-A099-8B87316168D9}"/>
                </a:ext>
              </a:extLst>
            </p:cNvPr>
            <p:cNvSpPr/>
            <p:nvPr userDrawn="1"/>
          </p:nvSpPr>
          <p:spPr>
            <a:xfrm>
              <a:off x="0" y="3536951"/>
              <a:ext cx="12172284" cy="3302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CF986C0-F368-4697-A293-6987510AAF4F}"/>
                </a:ext>
              </a:extLst>
            </p:cNvPr>
            <p:cNvSpPr/>
            <p:nvPr userDrawn="1"/>
          </p:nvSpPr>
          <p:spPr>
            <a:xfrm rot="20156929">
              <a:off x="7888880" y="2243315"/>
              <a:ext cx="4047655" cy="22667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8016BB-1692-44F4-991B-C7116D478372}"/>
                </a:ext>
              </a:extLst>
            </p:cNvPr>
            <p:cNvSpPr/>
            <p:nvPr userDrawn="1"/>
          </p:nvSpPr>
          <p:spPr>
            <a:xfrm rot="1732711">
              <a:off x="7848550" y="651585"/>
              <a:ext cx="3113572" cy="22667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9955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D4090F66-FE6C-49FC-9223-B6001ACB8B3A}"/>
              </a:ext>
            </a:extLst>
          </p:cNvPr>
          <p:cNvGrpSpPr/>
          <p:nvPr userDrawn="1"/>
        </p:nvGrpSpPr>
        <p:grpSpPr>
          <a:xfrm>
            <a:off x="-1" y="0"/>
            <a:ext cx="12704709" cy="6858000"/>
            <a:chOff x="-1" y="0"/>
            <a:chExt cx="12704709" cy="6858000"/>
          </a:xfrm>
        </p:grpSpPr>
        <p:pic>
          <p:nvPicPr>
            <p:cNvPr id="5" name="Google Shape;33;p7">
              <a:extLst>
                <a:ext uri="{FF2B5EF4-FFF2-40B4-BE49-F238E27FC236}">
                  <a16:creationId xmlns:a16="http://schemas.microsoft.com/office/drawing/2014/main" id="{92C58409-399C-48E5-A5B2-81F11DE098EC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 flipH="1">
              <a:off x="-1" y="572"/>
              <a:ext cx="12192000" cy="68574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44D5164-D31C-4904-9126-753A1FAB3D61}"/>
                </a:ext>
              </a:extLst>
            </p:cNvPr>
            <p:cNvSpPr/>
            <p:nvPr userDrawn="1"/>
          </p:nvSpPr>
          <p:spPr>
            <a:xfrm>
              <a:off x="2501900" y="0"/>
              <a:ext cx="7658100" cy="6858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95F4A8-3429-446A-88D7-977237C311EC}"/>
                </a:ext>
              </a:extLst>
            </p:cNvPr>
            <p:cNvSpPr/>
            <p:nvPr userDrawn="1"/>
          </p:nvSpPr>
          <p:spPr>
            <a:xfrm rot="20025712">
              <a:off x="434758" y="531187"/>
              <a:ext cx="2890130" cy="241723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6295CF6-5303-4886-A91B-8CF895FC7496}"/>
                </a:ext>
              </a:extLst>
            </p:cNvPr>
            <p:cNvSpPr/>
            <p:nvPr userDrawn="1"/>
          </p:nvSpPr>
          <p:spPr>
            <a:xfrm rot="2796515">
              <a:off x="394259" y="3687137"/>
              <a:ext cx="2890130" cy="241723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DF0849E-BA08-4D58-B7FB-156C08F3D1FE}"/>
                </a:ext>
              </a:extLst>
            </p:cNvPr>
            <p:cNvSpPr/>
            <p:nvPr userDrawn="1"/>
          </p:nvSpPr>
          <p:spPr>
            <a:xfrm>
              <a:off x="0" y="1369386"/>
              <a:ext cx="2890130" cy="32153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3D3A2DC-C15E-4247-8335-593983ADCA2E}"/>
                </a:ext>
              </a:extLst>
            </p:cNvPr>
            <p:cNvSpPr/>
            <p:nvPr userDrawn="1"/>
          </p:nvSpPr>
          <p:spPr>
            <a:xfrm rot="3835462">
              <a:off x="8245035" y="643721"/>
              <a:ext cx="2890130" cy="241723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2C21D0-FA0B-41B2-A654-D3F9FD93215D}"/>
                </a:ext>
              </a:extLst>
            </p:cNvPr>
            <p:cNvSpPr/>
            <p:nvPr userDrawn="1"/>
          </p:nvSpPr>
          <p:spPr>
            <a:xfrm rot="1169542">
              <a:off x="9707180" y="2577935"/>
              <a:ext cx="2890130" cy="227484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5BC2950-70F4-4FCE-ABE9-36CA495EAAA6}"/>
                </a:ext>
              </a:extLst>
            </p:cNvPr>
            <p:cNvSpPr/>
            <p:nvPr userDrawn="1"/>
          </p:nvSpPr>
          <p:spPr>
            <a:xfrm rot="20158268">
              <a:off x="9814578" y="2863673"/>
              <a:ext cx="2890130" cy="18354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A12E1A6-C50F-44C7-91BF-29BCC60D756A}"/>
                </a:ext>
              </a:extLst>
            </p:cNvPr>
            <p:cNvSpPr/>
            <p:nvPr userDrawn="1"/>
          </p:nvSpPr>
          <p:spPr>
            <a:xfrm rot="17587953">
              <a:off x="8402911" y="4200679"/>
              <a:ext cx="2890130" cy="18354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779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D5D63C3-9372-4FBF-81F2-0552BCBFEBDC}"/>
              </a:ext>
            </a:extLst>
          </p:cNvPr>
          <p:cNvGrpSpPr/>
          <p:nvPr userDrawn="1"/>
        </p:nvGrpSpPr>
        <p:grpSpPr>
          <a:xfrm>
            <a:off x="-476053" y="572"/>
            <a:ext cx="13010252" cy="7095995"/>
            <a:chOff x="-476053" y="572"/>
            <a:chExt cx="13010252" cy="7095995"/>
          </a:xfrm>
        </p:grpSpPr>
        <p:pic>
          <p:nvPicPr>
            <p:cNvPr id="8" name="Google Shape;37;p8">
              <a:extLst>
                <a:ext uri="{FF2B5EF4-FFF2-40B4-BE49-F238E27FC236}">
                  <a16:creationId xmlns:a16="http://schemas.microsoft.com/office/drawing/2014/main" id="{B0428C9E-9742-4C68-A37E-C4C78347CA59}"/>
                </a:ext>
              </a:extLst>
            </p:cNvPr>
            <p:cNvPicPr preferRelativeResize="0"/>
            <p:nvPr userDrawn="1"/>
          </p:nvPicPr>
          <p:blipFill rotWithShape="1">
            <a:blip r:embed="rId2">
              <a:alphaModFix/>
            </a:blip>
            <a:srcRect l="59" r="59"/>
            <a:stretch/>
          </p:blipFill>
          <p:spPr>
            <a:xfrm>
              <a:off x="0" y="572"/>
              <a:ext cx="12192000" cy="68574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DB40F87-8F06-4B3C-A346-D50321E4397C}"/>
                </a:ext>
              </a:extLst>
            </p:cNvPr>
            <p:cNvSpPr/>
            <p:nvPr userDrawn="1"/>
          </p:nvSpPr>
          <p:spPr>
            <a:xfrm rot="20525216">
              <a:off x="3431426" y="610646"/>
              <a:ext cx="4991636" cy="43816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66F6D2-2095-4E7C-99F0-70C21A8CE743}"/>
                </a:ext>
              </a:extLst>
            </p:cNvPr>
            <p:cNvSpPr/>
            <p:nvPr userDrawn="1"/>
          </p:nvSpPr>
          <p:spPr>
            <a:xfrm rot="19551855">
              <a:off x="7676340" y="2480287"/>
              <a:ext cx="3733949" cy="36229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86AB79F-A2AF-45C7-B3CD-08319EBCE080}"/>
                </a:ext>
              </a:extLst>
            </p:cNvPr>
            <p:cNvSpPr/>
            <p:nvPr userDrawn="1"/>
          </p:nvSpPr>
          <p:spPr>
            <a:xfrm rot="20131881">
              <a:off x="8422060" y="2172879"/>
              <a:ext cx="3733949" cy="32865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E69E18E-90D0-46E6-BCE3-DFC523A0F139}"/>
                </a:ext>
              </a:extLst>
            </p:cNvPr>
            <p:cNvSpPr/>
            <p:nvPr userDrawn="1"/>
          </p:nvSpPr>
          <p:spPr>
            <a:xfrm rot="1586781">
              <a:off x="4786517" y="3159614"/>
              <a:ext cx="2618965" cy="32865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C4CAE54-22F7-4D70-B9C2-DA25FC486DF9}"/>
                </a:ext>
              </a:extLst>
            </p:cNvPr>
            <p:cNvSpPr/>
            <p:nvPr userDrawn="1"/>
          </p:nvSpPr>
          <p:spPr>
            <a:xfrm rot="4325934">
              <a:off x="2141414" y="1248405"/>
              <a:ext cx="3232956" cy="32865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9D838D8-B40B-4210-A545-21E7937B4764}"/>
                </a:ext>
              </a:extLst>
            </p:cNvPr>
            <p:cNvSpPr/>
            <p:nvPr userDrawn="1"/>
          </p:nvSpPr>
          <p:spPr>
            <a:xfrm rot="4088581">
              <a:off x="173689" y="1174783"/>
              <a:ext cx="3308127" cy="193834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DDB3F5F-FA8D-4CE9-858D-1542B0355F33}"/>
                </a:ext>
              </a:extLst>
            </p:cNvPr>
            <p:cNvSpPr/>
            <p:nvPr userDrawn="1"/>
          </p:nvSpPr>
          <p:spPr>
            <a:xfrm rot="1823421">
              <a:off x="-476053" y="1865622"/>
              <a:ext cx="3810452" cy="193834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43C48D1-8398-4F4C-AD98-D8EB6AF9AF39}"/>
                </a:ext>
              </a:extLst>
            </p:cNvPr>
            <p:cNvSpPr/>
            <p:nvPr userDrawn="1"/>
          </p:nvSpPr>
          <p:spPr>
            <a:xfrm rot="19492180">
              <a:off x="10616612" y="5430551"/>
              <a:ext cx="1917587" cy="166601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0180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04FF30-70D3-4128-BC81-6B4B13CA8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6089A-552F-4500-AFF4-78FA551FE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0461B-C785-4627-882C-BCA52CE457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DAEAE-F457-41E9-BC2E-974C7BB44BB4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464A4-A7ED-433F-B1E7-DAB41D542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3FF2A-86FB-4282-BFD9-800EEBD33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C27F4-345B-4538-A16B-8B7EEBEF3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5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9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8" r:id="rId12"/>
    <p:sldLayoutId id="2147483659" r:id="rId13"/>
    <p:sldLayoutId id="2147483670" r:id="rId14"/>
    <p:sldLayoutId id="2147483671" r:id="rId15"/>
    <p:sldLayoutId id="2147483672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6" r:id="rId22"/>
    <p:sldLayoutId id="2147483667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7.png"/><Relationship Id="rId3" Type="http://schemas.openxmlformats.org/officeDocument/2006/relationships/image" Target="../media/image13.png"/><Relationship Id="rId7" Type="http://schemas.openxmlformats.org/officeDocument/2006/relationships/image" Target="../media/image42.svg"/><Relationship Id="rId12" Type="http://schemas.openxmlformats.org/officeDocument/2006/relationships/image" Target="../media/image20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11" Type="http://schemas.openxmlformats.org/officeDocument/2006/relationships/image" Target="../media/image19.png"/><Relationship Id="rId5" Type="http://schemas.openxmlformats.org/officeDocument/2006/relationships/image" Target="../media/image18.svg"/><Relationship Id="rId10" Type="http://schemas.openxmlformats.org/officeDocument/2006/relationships/image" Target="../media/image36.svg"/><Relationship Id="rId4" Type="http://schemas.openxmlformats.org/officeDocument/2006/relationships/image" Target="../media/image17.png"/><Relationship Id="rId9" Type="http://schemas.openxmlformats.org/officeDocument/2006/relationships/image" Target="../media/image35.png"/><Relationship Id="rId14" Type="http://schemas.openxmlformats.org/officeDocument/2006/relationships/image" Target="../media/image3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8.png"/><Relationship Id="rId3" Type="http://schemas.openxmlformats.org/officeDocument/2006/relationships/image" Target="../media/image17.png"/><Relationship Id="rId7" Type="http://schemas.openxmlformats.org/officeDocument/2006/relationships/image" Target="../media/image13.png"/><Relationship Id="rId12" Type="http://schemas.openxmlformats.org/officeDocument/2006/relationships/image" Target="../media/image4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6.svg"/><Relationship Id="rId11" Type="http://schemas.openxmlformats.org/officeDocument/2006/relationships/image" Target="../media/image46.svg"/><Relationship Id="rId5" Type="http://schemas.openxmlformats.org/officeDocument/2006/relationships/image" Target="../media/image35.png"/><Relationship Id="rId10" Type="http://schemas.openxmlformats.org/officeDocument/2006/relationships/image" Target="../media/image45.png"/><Relationship Id="rId4" Type="http://schemas.openxmlformats.org/officeDocument/2006/relationships/image" Target="../media/image18.svg"/><Relationship Id="rId9" Type="http://schemas.openxmlformats.org/officeDocument/2006/relationships/image" Target="../media/image44.svg"/><Relationship Id="rId14" Type="http://schemas.openxmlformats.org/officeDocument/2006/relationships/image" Target="../media/image49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51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50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60.svg"/><Relationship Id="rId18" Type="http://schemas.openxmlformats.org/officeDocument/2006/relationships/image" Target="../media/image65.png"/><Relationship Id="rId3" Type="http://schemas.openxmlformats.org/officeDocument/2006/relationships/image" Target="../media/image13.png"/><Relationship Id="rId7" Type="http://schemas.openxmlformats.org/officeDocument/2006/relationships/image" Target="../media/image56.svg"/><Relationship Id="rId12" Type="http://schemas.openxmlformats.org/officeDocument/2006/relationships/image" Target="../media/image59.png"/><Relationship Id="rId17" Type="http://schemas.openxmlformats.org/officeDocument/2006/relationships/image" Target="../media/image64.sv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6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11" Type="http://schemas.openxmlformats.org/officeDocument/2006/relationships/image" Target="../media/image58.svg"/><Relationship Id="rId5" Type="http://schemas.openxmlformats.org/officeDocument/2006/relationships/image" Target="../media/image54.svg"/><Relationship Id="rId15" Type="http://schemas.openxmlformats.org/officeDocument/2006/relationships/image" Target="../media/image62.svg"/><Relationship Id="rId10" Type="http://schemas.openxmlformats.org/officeDocument/2006/relationships/image" Target="../media/image57.png"/><Relationship Id="rId19" Type="http://schemas.openxmlformats.org/officeDocument/2006/relationships/image" Target="../media/image66.svg"/><Relationship Id="rId4" Type="http://schemas.openxmlformats.org/officeDocument/2006/relationships/image" Target="../media/image53.png"/><Relationship Id="rId9" Type="http://schemas.openxmlformats.org/officeDocument/2006/relationships/image" Target="../media/image18.svg"/><Relationship Id="rId14" Type="http://schemas.openxmlformats.org/officeDocument/2006/relationships/image" Target="../media/image6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13" Type="http://schemas.openxmlformats.org/officeDocument/2006/relationships/image" Target="../media/image73.png"/><Relationship Id="rId18" Type="http://schemas.openxmlformats.org/officeDocument/2006/relationships/image" Target="../media/image24.svg"/><Relationship Id="rId26" Type="http://schemas.openxmlformats.org/officeDocument/2006/relationships/image" Target="../media/image81.svg"/><Relationship Id="rId3" Type="http://schemas.openxmlformats.org/officeDocument/2006/relationships/image" Target="../media/image67.png"/><Relationship Id="rId21" Type="http://schemas.openxmlformats.org/officeDocument/2006/relationships/image" Target="../media/image76.png"/><Relationship Id="rId7" Type="http://schemas.openxmlformats.org/officeDocument/2006/relationships/image" Target="../media/image35.png"/><Relationship Id="rId12" Type="http://schemas.openxmlformats.org/officeDocument/2006/relationships/image" Target="../media/image72.svg"/><Relationship Id="rId17" Type="http://schemas.openxmlformats.org/officeDocument/2006/relationships/image" Target="../media/image23.png"/><Relationship Id="rId25" Type="http://schemas.openxmlformats.org/officeDocument/2006/relationships/image" Target="../media/image80.png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75.svg"/><Relationship Id="rId20" Type="http://schemas.openxmlformats.org/officeDocument/2006/relationships/image" Target="../media/image22.svg"/><Relationship Id="rId29" Type="http://schemas.openxmlformats.org/officeDocument/2006/relationships/image" Target="../media/image83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0.svg"/><Relationship Id="rId11" Type="http://schemas.openxmlformats.org/officeDocument/2006/relationships/image" Target="../media/image71.png"/><Relationship Id="rId24" Type="http://schemas.openxmlformats.org/officeDocument/2006/relationships/image" Target="../media/image79.svg"/><Relationship Id="rId32" Type="http://schemas.openxmlformats.org/officeDocument/2006/relationships/image" Target="../media/image51.svg"/><Relationship Id="rId5" Type="http://schemas.openxmlformats.org/officeDocument/2006/relationships/image" Target="../media/image69.png"/><Relationship Id="rId15" Type="http://schemas.openxmlformats.org/officeDocument/2006/relationships/image" Target="../media/image74.png"/><Relationship Id="rId23" Type="http://schemas.openxmlformats.org/officeDocument/2006/relationships/image" Target="../media/image78.png"/><Relationship Id="rId28" Type="http://schemas.openxmlformats.org/officeDocument/2006/relationships/image" Target="../media/image38.svg"/><Relationship Id="rId10" Type="http://schemas.openxmlformats.org/officeDocument/2006/relationships/image" Target="../media/image18.svg"/><Relationship Id="rId19" Type="http://schemas.openxmlformats.org/officeDocument/2006/relationships/image" Target="../media/image21.png"/><Relationship Id="rId31" Type="http://schemas.openxmlformats.org/officeDocument/2006/relationships/image" Target="../media/image85.png"/><Relationship Id="rId4" Type="http://schemas.openxmlformats.org/officeDocument/2006/relationships/image" Target="../media/image68.svg"/><Relationship Id="rId9" Type="http://schemas.openxmlformats.org/officeDocument/2006/relationships/image" Target="../media/image17.png"/><Relationship Id="rId14" Type="http://schemas.openxmlformats.org/officeDocument/2006/relationships/image" Target="../media/image40.svg"/><Relationship Id="rId22" Type="http://schemas.openxmlformats.org/officeDocument/2006/relationships/image" Target="../media/image77.svg"/><Relationship Id="rId27" Type="http://schemas.openxmlformats.org/officeDocument/2006/relationships/image" Target="../media/image82.png"/><Relationship Id="rId30" Type="http://schemas.openxmlformats.org/officeDocument/2006/relationships/image" Target="../media/image84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86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13" Type="http://schemas.openxmlformats.org/officeDocument/2006/relationships/image" Target="../media/image96.svg"/><Relationship Id="rId18" Type="http://schemas.openxmlformats.org/officeDocument/2006/relationships/image" Target="../media/image101.png"/><Relationship Id="rId3" Type="http://schemas.openxmlformats.org/officeDocument/2006/relationships/image" Target="../media/image86.png"/><Relationship Id="rId21" Type="http://schemas.openxmlformats.org/officeDocument/2006/relationships/image" Target="../media/image104.svg"/><Relationship Id="rId7" Type="http://schemas.openxmlformats.org/officeDocument/2006/relationships/image" Target="../media/image90.svg"/><Relationship Id="rId12" Type="http://schemas.openxmlformats.org/officeDocument/2006/relationships/image" Target="../media/image95.png"/><Relationship Id="rId17" Type="http://schemas.openxmlformats.org/officeDocument/2006/relationships/image" Target="../media/image100.svg"/><Relationship Id="rId2" Type="http://schemas.openxmlformats.org/officeDocument/2006/relationships/notesSlide" Target="../notesSlides/notesSlide25.xml"/><Relationship Id="rId16" Type="http://schemas.openxmlformats.org/officeDocument/2006/relationships/image" Target="../media/image99.png"/><Relationship Id="rId20" Type="http://schemas.openxmlformats.org/officeDocument/2006/relationships/image" Target="../media/image10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9.png"/><Relationship Id="rId11" Type="http://schemas.openxmlformats.org/officeDocument/2006/relationships/image" Target="../media/image94.svg"/><Relationship Id="rId5" Type="http://schemas.openxmlformats.org/officeDocument/2006/relationships/image" Target="../media/image88.svg"/><Relationship Id="rId15" Type="http://schemas.openxmlformats.org/officeDocument/2006/relationships/image" Target="../media/image98.svg"/><Relationship Id="rId10" Type="http://schemas.openxmlformats.org/officeDocument/2006/relationships/image" Target="../media/image93.png"/><Relationship Id="rId19" Type="http://schemas.openxmlformats.org/officeDocument/2006/relationships/image" Target="../media/image102.svg"/><Relationship Id="rId4" Type="http://schemas.openxmlformats.org/officeDocument/2006/relationships/image" Target="../media/image87.png"/><Relationship Id="rId9" Type="http://schemas.openxmlformats.org/officeDocument/2006/relationships/image" Target="../media/image92.svg"/><Relationship Id="rId14" Type="http://schemas.openxmlformats.org/officeDocument/2006/relationships/image" Target="../media/image9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png"/><Relationship Id="rId13" Type="http://schemas.openxmlformats.org/officeDocument/2006/relationships/image" Target="../media/image112.svg"/><Relationship Id="rId18" Type="http://schemas.openxmlformats.org/officeDocument/2006/relationships/image" Target="../media/image117.png"/><Relationship Id="rId3" Type="http://schemas.openxmlformats.org/officeDocument/2006/relationships/image" Target="../media/image86.png"/><Relationship Id="rId7" Type="http://schemas.openxmlformats.org/officeDocument/2006/relationships/image" Target="../media/image108.svg"/><Relationship Id="rId12" Type="http://schemas.openxmlformats.org/officeDocument/2006/relationships/image" Target="../media/image111.png"/><Relationship Id="rId17" Type="http://schemas.openxmlformats.org/officeDocument/2006/relationships/image" Target="../media/image116.svg"/><Relationship Id="rId2" Type="http://schemas.openxmlformats.org/officeDocument/2006/relationships/notesSlide" Target="../notesSlides/notesSlide26.xml"/><Relationship Id="rId16" Type="http://schemas.openxmlformats.org/officeDocument/2006/relationships/image" Target="../media/image1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7.png"/><Relationship Id="rId11" Type="http://schemas.openxmlformats.org/officeDocument/2006/relationships/image" Target="../media/image20.svg"/><Relationship Id="rId5" Type="http://schemas.openxmlformats.org/officeDocument/2006/relationships/image" Target="../media/image106.svg"/><Relationship Id="rId15" Type="http://schemas.openxmlformats.org/officeDocument/2006/relationships/image" Target="../media/image114.svg"/><Relationship Id="rId10" Type="http://schemas.openxmlformats.org/officeDocument/2006/relationships/image" Target="../media/image19.png"/><Relationship Id="rId19" Type="http://schemas.openxmlformats.org/officeDocument/2006/relationships/image" Target="../media/image118.svg"/><Relationship Id="rId4" Type="http://schemas.openxmlformats.org/officeDocument/2006/relationships/image" Target="../media/image105.png"/><Relationship Id="rId9" Type="http://schemas.openxmlformats.org/officeDocument/2006/relationships/image" Target="../media/image110.svg"/><Relationship Id="rId14" Type="http://schemas.openxmlformats.org/officeDocument/2006/relationships/image" Target="../media/image1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7" Type="http://schemas.openxmlformats.org/officeDocument/2006/relationships/image" Target="../media/image110.sv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9.png"/><Relationship Id="rId5" Type="http://schemas.openxmlformats.org/officeDocument/2006/relationships/image" Target="../media/image106.svg"/><Relationship Id="rId4" Type="http://schemas.openxmlformats.org/officeDocument/2006/relationships/image" Target="../media/image105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png"/><Relationship Id="rId13" Type="http://schemas.openxmlformats.org/officeDocument/2006/relationships/image" Target="../media/image128.svg"/><Relationship Id="rId3" Type="http://schemas.openxmlformats.org/officeDocument/2006/relationships/image" Target="../media/image86.png"/><Relationship Id="rId7" Type="http://schemas.openxmlformats.org/officeDocument/2006/relationships/image" Target="../media/image122.svg"/><Relationship Id="rId12" Type="http://schemas.openxmlformats.org/officeDocument/2006/relationships/image" Target="../media/image1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1.png"/><Relationship Id="rId11" Type="http://schemas.openxmlformats.org/officeDocument/2006/relationships/image" Target="../media/image126.svg"/><Relationship Id="rId5" Type="http://schemas.openxmlformats.org/officeDocument/2006/relationships/image" Target="../media/image120.svg"/><Relationship Id="rId15" Type="http://schemas.openxmlformats.org/officeDocument/2006/relationships/image" Target="../media/image130.svg"/><Relationship Id="rId10" Type="http://schemas.openxmlformats.org/officeDocument/2006/relationships/image" Target="../media/image125.png"/><Relationship Id="rId4" Type="http://schemas.openxmlformats.org/officeDocument/2006/relationships/image" Target="../media/image119.png"/><Relationship Id="rId9" Type="http://schemas.openxmlformats.org/officeDocument/2006/relationships/image" Target="../media/image124.svg"/><Relationship Id="rId14" Type="http://schemas.openxmlformats.org/officeDocument/2006/relationships/image" Target="../media/image1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13" Type="http://schemas.openxmlformats.org/officeDocument/2006/relationships/image" Target="../media/image27.png"/><Relationship Id="rId18" Type="http://schemas.openxmlformats.org/officeDocument/2006/relationships/image" Target="../media/image32.svg"/><Relationship Id="rId26" Type="http://schemas.openxmlformats.org/officeDocument/2006/relationships/image" Target="../media/image40.svg"/><Relationship Id="rId3" Type="http://schemas.openxmlformats.org/officeDocument/2006/relationships/image" Target="../media/image17.png"/><Relationship Id="rId21" Type="http://schemas.openxmlformats.org/officeDocument/2006/relationships/image" Target="../media/image35.png"/><Relationship Id="rId7" Type="http://schemas.openxmlformats.org/officeDocument/2006/relationships/image" Target="../media/image21.png"/><Relationship Id="rId12" Type="http://schemas.openxmlformats.org/officeDocument/2006/relationships/image" Target="../media/image26.svg"/><Relationship Id="rId17" Type="http://schemas.openxmlformats.org/officeDocument/2006/relationships/image" Target="../media/image31.png"/><Relationship Id="rId25" Type="http://schemas.openxmlformats.org/officeDocument/2006/relationships/image" Target="../media/image39.png"/><Relationship Id="rId2" Type="http://schemas.openxmlformats.org/officeDocument/2006/relationships/image" Target="../media/image13.png"/><Relationship Id="rId16" Type="http://schemas.openxmlformats.org/officeDocument/2006/relationships/image" Target="../media/image30.sv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svg"/><Relationship Id="rId11" Type="http://schemas.openxmlformats.org/officeDocument/2006/relationships/image" Target="../media/image25.png"/><Relationship Id="rId24" Type="http://schemas.openxmlformats.org/officeDocument/2006/relationships/image" Target="../media/image38.sv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23" Type="http://schemas.openxmlformats.org/officeDocument/2006/relationships/image" Target="../media/image37.png"/><Relationship Id="rId10" Type="http://schemas.openxmlformats.org/officeDocument/2006/relationships/image" Target="../media/image24.svg"/><Relationship Id="rId19" Type="http://schemas.openxmlformats.org/officeDocument/2006/relationships/image" Target="../media/image33.png"/><Relationship Id="rId4" Type="http://schemas.openxmlformats.org/officeDocument/2006/relationships/image" Target="../media/image18.svg"/><Relationship Id="rId9" Type="http://schemas.openxmlformats.org/officeDocument/2006/relationships/image" Target="../media/image23.png"/><Relationship Id="rId14" Type="http://schemas.openxmlformats.org/officeDocument/2006/relationships/image" Target="../media/image28.svg"/><Relationship Id="rId22" Type="http://schemas.openxmlformats.org/officeDocument/2006/relationships/image" Target="../media/image36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7;p3">
            <a:extLst>
              <a:ext uri="{FF2B5EF4-FFF2-40B4-BE49-F238E27FC236}">
                <a16:creationId xmlns:a16="http://schemas.microsoft.com/office/drawing/2014/main" id="{DF0492BD-EAA5-4648-B1A1-DBC52AA90586}"/>
              </a:ext>
            </a:extLst>
          </p:cNvPr>
          <p:cNvSpPr/>
          <p:nvPr/>
        </p:nvSpPr>
        <p:spPr>
          <a:xfrm rot="10800000" flipH="1">
            <a:off x="0" y="5531242"/>
            <a:ext cx="2323672" cy="1326758"/>
          </a:xfrm>
          <a:custGeom>
            <a:avLst/>
            <a:gdLst/>
            <a:ahLst/>
            <a:cxnLst/>
            <a:rect l="l" t="t" r="r" b="b"/>
            <a:pathLst>
              <a:path w="163286" h="83480" extrusionOk="0">
                <a:moveTo>
                  <a:pt x="51779" y="32"/>
                </a:moveTo>
                <a:cubicBezTo>
                  <a:pt x="51906" y="190"/>
                  <a:pt x="52001" y="380"/>
                  <a:pt x="52096" y="570"/>
                </a:cubicBezTo>
                <a:cubicBezTo>
                  <a:pt x="52159" y="760"/>
                  <a:pt x="52191" y="950"/>
                  <a:pt x="52159" y="1172"/>
                </a:cubicBezTo>
                <a:cubicBezTo>
                  <a:pt x="52064" y="1805"/>
                  <a:pt x="51462" y="2185"/>
                  <a:pt x="50829" y="2059"/>
                </a:cubicBezTo>
                <a:cubicBezTo>
                  <a:pt x="50195" y="1900"/>
                  <a:pt x="49815" y="1204"/>
                  <a:pt x="50069" y="570"/>
                </a:cubicBezTo>
                <a:cubicBezTo>
                  <a:pt x="50132" y="380"/>
                  <a:pt x="50259" y="190"/>
                  <a:pt x="50354" y="32"/>
                </a:cubicBezTo>
                <a:close/>
                <a:moveTo>
                  <a:pt x="34361" y="32"/>
                </a:moveTo>
                <a:cubicBezTo>
                  <a:pt x="34234" y="222"/>
                  <a:pt x="34139" y="380"/>
                  <a:pt x="34076" y="602"/>
                </a:cubicBezTo>
                <a:cubicBezTo>
                  <a:pt x="33949" y="1014"/>
                  <a:pt x="34108" y="1457"/>
                  <a:pt x="34456" y="1710"/>
                </a:cubicBezTo>
                <a:cubicBezTo>
                  <a:pt x="34836" y="1995"/>
                  <a:pt x="35311" y="2059"/>
                  <a:pt x="35723" y="1837"/>
                </a:cubicBezTo>
                <a:cubicBezTo>
                  <a:pt x="36103" y="1647"/>
                  <a:pt x="36356" y="1235"/>
                  <a:pt x="36293" y="792"/>
                </a:cubicBezTo>
                <a:cubicBezTo>
                  <a:pt x="36261" y="539"/>
                  <a:pt x="36198" y="285"/>
                  <a:pt x="36103" y="32"/>
                </a:cubicBezTo>
                <a:close/>
                <a:moveTo>
                  <a:pt x="42278" y="32"/>
                </a:moveTo>
                <a:cubicBezTo>
                  <a:pt x="42215" y="190"/>
                  <a:pt x="42120" y="349"/>
                  <a:pt x="42088" y="539"/>
                </a:cubicBezTo>
                <a:cubicBezTo>
                  <a:pt x="41930" y="982"/>
                  <a:pt x="42057" y="1457"/>
                  <a:pt x="42405" y="1742"/>
                </a:cubicBezTo>
                <a:cubicBezTo>
                  <a:pt x="42785" y="2059"/>
                  <a:pt x="43323" y="2090"/>
                  <a:pt x="43735" y="1837"/>
                </a:cubicBezTo>
                <a:cubicBezTo>
                  <a:pt x="44115" y="1615"/>
                  <a:pt x="44305" y="1140"/>
                  <a:pt x="44242" y="697"/>
                </a:cubicBezTo>
                <a:cubicBezTo>
                  <a:pt x="44178" y="475"/>
                  <a:pt x="44115" y="254"/>
                  <a:pt x="44020" y="32"/>
                </a:cubicBezTo>
                <a:close/>
                <a:moveTo>
                  <a:pt x="58429" y="32"/>
                </a:moveTo>
                <a:cubicBezTo>
                  <a:pt x="58334" y="190"/>
                  <a:pt x="58208" y="317"/>
                  <a:pt x="58113" y="475"/>
                </a:cubicBezTo>
                <a:cubicBezTo>
                  <a:pt x="57859" y="919"/>
                  <a:pt x="57954" y="1489"/>
                  <a:pt x="58366" y="1837"/>
                </a:cubicBezTo>
                <a:cubicBezTo>
                  <a:pt x="58714" y="2154"/>
                  <a:pt x="59253" y="2185"/>
                  <a:pt x="59665" y="1900"/>
                </a:cubicBezTo>
                <a:cubicBezTo>
                  <a:pt x="60076" y="1584"/>
                  <a:pt x="60235" y="1014"/>
                  <a:pt x="60013" y="570"/>
                </a:cubicBezTo>
                <a:cubicBezTo>
                  <a:pt x="59918" y="380"/>
                  <a:pt x="59791" y="222"/>
                  <a:pt x="59696" y="32"/>
                </a:cubicBezTo>
                <a:close/>
                <a:moveTo>
                  <a:pt x="26285" y="32"/>
                </a:moveTo>
                <a:cubicBezTo>
                  <a:pt x="26222" y="159"/>
                  <a:pt x="26159" y="317"/>
                  <a:pt x="26095" y="475"/>
                </a:cubicBezTo>
                <a:cubicBezTo>
                  <a:pt x="25969" y="950"/>
                  <a:pt x="26159" y="1457"/>
                  <a:pt x="26570" y="1710"/>
                </a:cubicBezTo>
                <a:cubicBezTo>
                  <a:pt x="26950" y="1995"/>
                  <a:pt x="27520" y="1964"/>
                  <a:pt x="27900" y="1647"/>
                </a:cubicBezTo>
                <a:cubicBezTo>
                  <a:pt x="28280" y="1362"/>
                  <a:pt x="28407" y="824"/>
                  <a:pt x="28217" y="380"/>
                </a:cubicBezTo>
                <a:cubicBezTo>
                  <a:pt x="28185" y="254"/>
                  <a:pt x="28122" y="127"/>
                  <a:pt x="28027" y="32"/>
                </a:cubicBezTo>
                <a:close/>
                <a:moveTo>
                  <a:pt x="18210" y="32"/>
                </a:moveTo>
                <a:cubicBezTo>
                  <a:pt x="18178" y="222"/>
                  <a:pt x="18146" y="380"/>
                  <a:pt x="18115" y="570"/>
                </a:cubicBezTo>
                <a:cubicBezTo>
                  <a:pt x="18051" y="1014"/>
                  <a:pt x="18241" y="1457"/>
                  <a:pt x="18653" y="1679"/>
                </a:cubicBezTo>
                <a:cubicBezTo>
                  <a:pt x="19001" y="1932"/>
                  <a:pt x="19476" y="1900"/>
                  <a:pt x="19825" y="1679"/>
                </a:cubicBezTo>
                <a:cubicBezTo>
                  <a:pt x="20237" y="1457"/>
                  <a:pt x="20427" y="982"/>
                  <a:pt x="20332" y="539"/>
                </a:cubicBezTo>
                <a:cubicBezTo>
                  <a:pt x="20268" y="349"/>
                  <a:pt x="20205" y="190"/>
                  <a:pt x="20110" y="32"/>
                </a:cubicBezTo>
                <a:close/>
                <a:moveTo>
                  <a:pt x="66663" y="32"/>
                </a:moveTo>
                <a:cubicBezTo>
                  <a:pt x="66537" y="159"/>
                  <a:pt x="66378" y="254"/>
                  <a:pt x="66283" y="412"/>
                </a:cubicBezTo>
                <a:cubicBezTo>
                  <a:pt x="65903" y="824"/>
                  <a:pt x="65935" y="1425"/>
                  <a:pt x="66315" y="1837"/>
                </a:cubicBezTo>
                <a:cubicBezTo>
                  <a:pt x="66727" y="2217"/>
                  <a:pt x="67328" y="2217"/>
                  <a:pt x="67740" y="1837"/>
                </a:cubicBezTo>
                <a:cubicBezTo>
                  <a:pt x="68152" y="1457"/>
                  <a:pt x="68184" y="824"/>
                  <a:pt x="67835" y="412"/>
                </a:cubicBezTo>
                <a:cubicBezTo>
                  <a:pt x="67708" y="285"/>
                  <a:pt x="67582" y="159"/>
                  <a:pt x="67455" y="32"/>
                </a:cubicBezTo>
                <a:close/>
                <a:moveTo>
                  <a:pt x="10292" y="32"/>
                </a:moveTo>
                <a:cubicBezTo>
                  <a:pt x="10229" y="190"/>
                  <a:pt x="10197" y="380"/>
                  <a:pt x="10166" y="570"/>
                </a:cubicBezTo>
                <a:cubicBezTo>
                  <a:pt x="10102" y="1204"/>
                  <a:pt x="10609" y="1742"/>
                  <a:pt x="11243" y="1774"/>
                </a:cubicBezTo>
                <a:cubicBezTo>
                  <a:pt x="11876" y="1805"/>
                  <a:pt x="12383" y="1267"/>
                  <a:pt x="12351" y="634"/>
                </a:cubicBezTo>
                <a:cubicBezTo>
                  <a:pt x="12319" y="412"/>
                  <a:pt x="12288" y="222"/>
                  <a:pt x="12193" y="32"/>
                </a:cubicBezTo>
                <a:close/>
                <a:moveTo>
                  <a:pt x="2375" y="32"/>
                </a:moveTo>
                <a:cubicBezTo>
                  <a:pt x="2312" y="222"/>
                  <a:pt x="2249" y="412"/>
                  <a:pt x="2217" y="634"/>
                </a:cubicBezTo>
                <a:cubicBezTo>
                  <a:pt x="2217" y="1204"/>
                  <a:pt x="2692" y="1679"/>
                  <a:pt x="3262" y="1710"/>
                </a:cubicBezTo>
                <a:cubicBezTo>
                  <a:pt x="3864" y="1742"/>
                  <a:pt x="4402" y="1267"/>
                  <a:pt x="4402" y="634"/>
                </a:cubicBezTo>
                <a:cubicBezTo>
                  <a:pt x="4402" y="444"/>
                  <a:pt x="4339" y="222"/>
                  <a:pt x="4275" y="32"/>
                </a:cubicBezTo>
                <a:close/>
                <a:moveTo>
                  <a:pt x="68405" y="32"/>
                </a:moveTo>
                <a:cubicBezTo>
                  <a:pt x="68405" y="190"/>
                  <a:pt x="68405" y="349"/>
                  <a:pt x="68405" y="507"/>
                </a:cubicBezTo>
                <a:cubicBezTo>
                  <a:pt x="68627" y="1520"/>
                  <a:pt x="70020" y="1615"/>
                  <a:pt x="70369" y="634"/>
                </a:cubicBezTo>
                <a:cubicBezTo>
                  <a:pt x="70432" y="444"/>
                  <a:pt x="70464" y="254"/>
                  <a:pt x="70464" y="32"/>
                </a:cubicBezTo>
                <a:close/>
                <a:moveTo>
                  <a:pt x="52412" y="32"/>
                </a:moveTo>
                <a:cubicBezTo>
                  <a:pt x="52444" y="254"/>
                  <a:pt x="52476" y="475"/>
                  <a:pt x="52571" y="697"/>
                </a:cubicBezTo>
                <a:cubicBezTo>
                  <a:pt x="52729" y="1077"/>
                  <a:pt x="53109" y="1299"/>
                  <a:pt x="53521" y="1267"/>
                </a:cubicBezTo>
                <a:cubicBezTo>
                  <a:pt x="53932" y="1299"/>
                  <a:pt x="54344" y="1045"/>
                  <a:pt x="54502" y="634"/>
                </a:cubicBezTo>
                <a:cubicBezTo>
                  <a:pt x="54566" y="444"/>
                  <a:pt x="54597" y="222"/>
                  <a:pt x="54629" y="32"/>
                </a:cubicBezTo>
                <a:close/>
                <a:moveTo>
                  <a:pt x="76322" y="32"/>
                </a:moveTo>
                <a:cubicBezTo>
                  <a:pt x="76354" y="222"/>
                  <a:pt x="76386" y="444"/>
                  <a:pt x="76449" y="634"/>
                </a:cubicBezTo>
                <a:cubicBezTo>
                  <a:pt x="76544" y="1045"/>
                  <a:pt x="76924" y="1330"/>
                  <a:pt x="77368" y="1330"/>
                </a:cubicBezTo>
                <a:cubicBezTo>
                  <a:pt x="77843" y="1330"/>
                  <a:pt x="78223" y="1014"/>
                  <a:pt x="78349" y="570"/>
                </a:cubicBezTo>
                <a:cubicBezTo>
                  <a:pt x="78381" y="380"/>
                  <a:pt x="78381" y="222"/>
                  <a:pt x="78381" y="32"/>
                </a:cubicBezTo>
                <a:close/>
                <a:moveTo>
                  <a:pt x="60330" y="32"/>
                </a:moveTo>
                <a:cubicBezTo>
                  <a:pt x="60361" y="222"/>
                  <a:pt x="60393" y="380"/>
                  <a:pt x="60456" y="570"/>
                </a:cubicBezTo>
                <a:cubicBezTo>
                  <a:pt x="60583" y="982"/>
                  <a:pt x="60995" y="1299"/>
                  <a:pt x="61470" y="1299"/>
                </a:cubicBezTo>
                <a:cubicBezTo>
                  <a:pt x="61913" y="1299"/>
                  <a:pt x="62325" y="982"/>
                  <a:pt x="62451" y="570"/>
                </a:cubicBezTo>
                <a:cubicBezTo>
                  <a:pt x="62515" y="380"/>
                  <a:pt x="62546" y="222"/>
                  <a:pt x="62546" y="32"/>
                </a:cubicBezTo>
                <a:close/>
                <a:moveTo>
                  <a:pt x="84398" y="32"/>
                </a:moveTo>
                <a:cubicBezTo>
                  <a:pt x="84398" y="190"/>
                  <a:pt x="84398" y="349"/>
                  <a:pt x="84430" y="507"/>
                </a:cubicBezTo>
                <a:cubicBezTo>
                  <a:pt x="84461" y="982"/>
                  <a:pt x="84873" y="1362"/>
                  <a:pt x="85380" y="1362"/>
                </a:cubicBezTo>
                <a:cubicBezTo>
                  <a:pt x="85887" y="1362"/>
                  <a:pt x="86330" y="950"/>
                  <a:pt x="86298" y="412"/>
                </a:cubicBezTo>
                <a:cubicBezTo>
                  <a:pt x="86330" y="285"/>
                  <a:pt x="86298" y="159"/>
                  <a:pt x="86298" y="32"/>
                </a:cubicBezTo>
                <a:close/>
                <a:moveTo>
                  <a:pt x="36419" y="32"/>
                </a:moveTo>
                <a:cubicBezTo>
                  <a:pt x="36388" y="539"/>
                  <a:pt x="36736" y="1014"/>
                  <a:pt x="37243" y="1140"/>
                </a:cubicBezTo>
                <a:cubicBezTo>
                  <a:pt x="37560" y="1235"/>
                  <a:pt x="37940" y="1172"/>
                  <a:pt x="38225" y="982"/>
                </a:cubicBezTo>
                <a:cubicBezTo>
                  <a:pt x="38541" y="760"/>
                  <a:pt x="38700" y="412"/>
                  <a:pt x="38636" y="32"/>
                </a:cubicBezTo>
                <a:close/>
                <a:moveTo>
                  <a:pt x="44337" y="32"/>
                </a:moveTo>
                <a:cubicBezTo>
                  <a:pt x="44368" y="222"/>
                  <a:pt x="44432" y="380"/>
                  <a:pt x="44495" y="570"/>
                </a:cubicBezTo>
                <a:cubicBezTo>
                  <a:pt x="44653" y="982"/>
                  <a:pt x="45097" y="1235"/>
                  <a:pt x="45540" y="1204"/>
                </a:cubicBezTo>
                <a:cubicBezTo>
                  <a:pt x="45983" y="1204"/>
                  <a:pt x="46364" y="950"/>
                  <a:pt x="46522" y="539"/>
                </a:cubicBezTo>
                <a:cubicBezTo>
                  <a:pt x="46617" y="380"/>
                  <a:pt x="46649" y="190"/>
                  <a:pt x="46712" y="32"/>
                </a:cubicBezTo>
                <a:close/>
                <a:moveTo>
                  <a:pt x="28502" y="32"/>
                </a:moveTo>
                <a:cubicBezTo>
                  <a:pt x="28439" y="317"/>
                  <a:pt x="28566" y="634"/>
                  <a:pt x="28787" y="792"/>
                </a:cubicBezTo>
                <a:cubicBezTo>
                  <a:pt x="28977" y="950"/>
                  <a:pt x="29167" y="1077"/>
                  <a:pt x="29389" y="1109"/>
                </a:cubicBezTo>
                <a:cubicBezTo>
                  <a:pt x="29927" y="1235"/>
                  <a:pt x="30466" y="919"/>
                  <a:pt x="30656" y="412"/>
                </a:cubicBezTo>
                <a:cubicBezTo>
                  <a:pt x="30687" y="285"/>
                  <a:pt x="30719" y="159"/>
                  <a:pt x="30719" y="32"/>
                </a:cubicBezTo>
                <a:close/>
                <a:moveTo>
                  <a:pt x="92474" y="32"/>
                </a:moveTo>
                <a:cubicBezTo>
                  <a:pt x="92442" y="222"/>
                  <a:pt x="92442" y="380"/>
                  <a:pt x="92442" y="570"/>
                </a:cubicBezTo>
                <a:cubicBezTo>
                  <a:pt x="92474" y="1014"/>
                  <a:pt x="92854" y="1330"/>
                  <a:pt x="93297" y="1330"/>
                </a:cubicBezTo>
                <a:cubicBezTo>
                  <a:pt x="93740" y="1362"/>
                  <a:pt x="94152" y="1045"/>
                  <a:pt x="94215" y="570"/>
                </a:cubicBezTo>
                <a:cubicBezTo>
                  <a:pt x="94215" y="380"/>
                  <a:pt x="94215" y="222"/>
                  <a:pt x="94215" y="32"/>
                </a:cubicBezTo>
                <a:close/>
                <a:moveTo>
                  <a:pt x="100549" y="32"/>
                </a:moveTo>
                <a:cubicBezTo>
                  <a:pt x="100518" y="159"/>
                  <a:pt x="100486" y="285"/>
                  <a:pt x="100454" y="412"/>
                </a:cubicBezTo>
                <a:cubicBezTo>
                  <a:pt x="100359" y="1330"/>
                  <a:pt x="102228" y="1330"/>
                  <a:pt x="102101" y="412"/>
                </a:cubicBezTo>
                <a:cubicBezTo>
                  <a:pt x="102069" y="285"/>
                  <a:pt x="102038" y="159"/>
                  <a:pt x="101974" y="32"/>
                </a:cubicBezTo>
                <a:close/>
                <a:moveTo>
                  <a:pt x="20585" y="32"/>
                </a:moveTo>
                <a:cubicBezTo>
                  <a:pt x="20522" y="570"/>
                  <a:pt x="20870" y="855"/>
                  <a:pt x="21313" y="1014"/>
                </a:cubicBezTo>
                <a:cubicBezTo>
                  <a:pt x="21725" y="1172"/>
                  <a:pt x="22232" y="1014"/>
                  <a:pt x="22485" y="665"/>
                </a:cubicBezTo>
                <a:cubicBezTo>
                  <a:pt x="22612" y="444"/>
                  <a:pt x="22707" y="254"/>
                  <a:pt x="22802" y="32"/>
                </a:cubicBezTo>
                <a:close/>
                <a:moveTo>
                  <a:pt x="12509" y="32"/>
                </a:moveTo>
                <a:cubicBezTo>
                  <a:pt x="12573" y="190"/>
                  <a:pt x="12668" y="349"/>
                  <a:pt x="12763" y="507"/>
                </a:cubicBezTo>
                <a:cubicBezTo>
                  <a:pt x="13016" y="919"/>
                  <a:pt x="13523" y="1109"/>
                  <a:pt x="13966" y="982"/>
                </a:cubicBezTo>
                <a:cubicBezTo>
                  <a:pt x="14441" y="887"/>
                  <a:pt x="14758" y="507"/>
                  <a:pt x="14726" y="32"/>
                </a:cubicBezTo>
                <a:close/>
                <a:moveTo>
                  <a:pt x="108625" y="32"/>
                </a:moveTo>
                <a:cubicBezTo>
                  <a:pt x="108562" y="190"/>
                  <a:pt x="108530" y="317"/>
                  <a:pt x="108498" y="475"/>
                </a:cubicBezTo>
                <a:cubicBezTo>
                  <a:pt x="108372" y="1520"/>
                  <a:pt x="109987" y="1615"/>
                  <a:pt x="109987" y="570"/>
                </a:cubicBezTo>
                <a:cubicBezTo>
                  <a:pt x="109955" y="380"/>
                  <a:pt x="109923" y="222"/>
                  <a:pt x="109892" y="32"/>
                </a:cubicBezTo>
                <a:close/>
                <a:moveTo>
                  <a:pt x="4592" y="32"/>
                </a:moveTo>
                <a:cubicBezTo>
                  <a:pt x="4624" y="127"/>
                  <a:pt x="4655" y="222"/>
                  <a:pt x="4719" y="317"/>
                </a:cubicBezTo>
                <a:cubicBezTo>
                  <a:pt x="5130" y="1140"/>
                  <a:pt x="6270" y="1109"/>
                  <a:pt x="6682" y="317"/>
                </a:cubicBezTo>
                <a:cubicBezTo>
                  <a:pt x="6714" y="222"/>
                  <a:pt x="6777" y="127"/>
                  <a:pt x="6809" y="32"/>
                </a:cubicBezTo>
                <a:close/>
                <a:moveTo>
                  <a:pt x="116859" y="32"/>
                </a:moveTo>
                <a:cubicBezTo>
                  <a:pt x="116764" y="159"/>
                  <a:pt x="116701" y="285"/>
                  <a:pt x="116637" y="444"/>
                </a:cubicBezTo>
                <a:cubicBezTo>
                  <a:pt x="116511" y="697"/>
                  <a:pt x="116606" y="982"/>
                  <a:pt x="116827" y="1140"/>
                </a:cubicBezTo>
                <a:cubicBezTo>
                  <a:pt x="117017" y="1330"/>
                  <a:pt x="117334" y="1362"/>
                  <a:pt x="117556" y="1204"/>
                </a:cubicBezTo>
                <a:cubicBezTo>
                  <a:pt x="117809" y="1077"/>
                  <a:pt x="117904" y="792"/>
                  <a:pt x="117841" y="539"/>
                </a:cubicBezTo>
                <a:cubicBezTo>
                  <a:pt x="117809" y="349"/>
                  <a:pt x="117714" y="190"/>
                  <a:pt x="117651" y="32"/>
                </a:cubicBezTo>
                <a:close/>
                <a:moveTo>
                  <a:pt x="94849" y="32"/>
                </a:moveTo>
                <a:cubicBezTo>
                  <a:pt x="94976" y="190"/>
                  <a:pt x="95102" y="349"/>
                  <a:pt x="95261" y="475"/>
                </a:cubicBezTo>
                <a:cubicBezTo>
                  <a:pt x="95482" y="602"/>
                  <a:pt x="95767" y="634"/>
                  <a:pt x="96021" y="507"/>
                </a:cubicBezTo>
                <a:cubicBezTo>
                  <a:pt x="96242" y="412"/>
                  <a:pt x="96464" y="317"/>
                  <a:pt x="96432" y="32"/>
                </a:cubicBezTo>
                <a:close/>
                <a:moveTo>
                  <a:pt x="158820" y="32"/>
                </a:moveTo>
                <a:cubicBezTo>
                  <a:pt x="158820" y="95"/>
                  <a:pt x="158820" y="127"/>
                  <a:pt x="158852" y="190"/>
                </a:cubicBezTo>
                <a:cubicBezTo>
                  <a:pt x="158884" y="475"/>
                  <a:pt x="159137" y="697"/>
                  <a:pt x="159422" y="697"/>
                </a:cubicBezTo>
                <a:cubicBezTo>
                  <a:pt x="159707" y="697"/>
                  <a:pt x="159929" y="507"/>
                  <a:pt x="159992" y="254"/>
                </a:cubicBezTo>
                <a:cubicBezTo>
                  <a:pt x="160024" y="190"/>
                  <a:pt x="160055" y="95"/>
                  <a:pt x="160087" y="32"/>
                </a:cubicBezTo>
                <a:close/>
                <a:moveTo>
                  <a:pt x="70939" y="32"/>
                </a:moveTo>
                <a:cubicBezTo>
                  <a:pt x="71065" y="254"/>
                  <a:pt x="71287" y="412"/>
                  <a:pt x="71540" y="475"/>
                </a:cubicBezTo>
                <a:cubicBezTo>
                  <a:pt x="71984" y="634"/>
                  <a:pt x="72459" y="444"/>
                  <a:pt x="72681" y="32"/>
                </a:cubicBezTo>
                <a:close/>
                <a:moveTo>
                  <a:pt x="63021" y="32"/>
                </a:moveTo>
                <a:cubicBezTo>
                  <a:pt x="63148" y="349"/>
                  <a:pt x="63433" y="539"/>
                  <a:pt x="63750" y="507"/>
                </a:cubicBezTo>
                <a:cubicBezTo>
                  <a:pt x="64067" y="570"/>
                  <a:pt x="64383" y="444"/>
                  <a:pt x="64573" y="190"/>
                </a:cubicBezTo>
                <a:cubicBezTo>
                  <a:pt x="64605" y="159"/>
                  <a:pt x="64605" y="95"/>
                  <a:pt x="64605" y="32"/>
                </a:cubicBezTo>
                <a:close/>
                <a:moveTo>
                  <a:pt x="79014" y="32"/>
                </a:moveTo>
                <a:cubicBezTo>
                  <a:pt x="79046" y="127"/>
                  <a:pt x="79078" y="222"/>
                  <a:pt x="79109" y="317"/>
                </a:cubicBezTo>
                <a:cubicBezTo>
                  <a:pt x="79363" y="539"/>
                  <a:pt x="79679" y="602"/>
                  <a:pt x="79996" y="539"/>
                </a:cubicBezTo>
                <a:cubicBezTo>
                  <a:pt x="80281" y="507"/>
                  <a:pt x="80534" y="317"/>
                  <a:pt x="80598" y="32"/>
                </a:cubicBezTo>
                <a:close/>
                <a:moveTo>
                  <a:pt x="86932" y="32"/>
                </a:moveTo>
                <a:cubicBezTo>
                  <a:pt x="87027" y="317"/>
                  <a:pt x="87312" y="539"/>
                  <a:pt x="87628" y="539"/>
                </a:cubicBezTo>
                <a:cubicBezTo>
                  <a:pt x="87945" y="602"/>
                  <a:pt x="88230" y="475"/>
                  <a:pt x="88452" y="254"/>
                </a:cubicBezTo>
                <a:cubicBezTo>
                  <a:pt x="88483" y="190"/>
                  <a:pt x="88515" y="95"/>
                  <a:pt x="88515" y="32"/>
                </a:cubicBezTo>
                <a:close/>
                <a:moveTo>
                  <a:pt x="102924" y="32"/>
                </a:moveTo>
                <a:cubicBezTo>
                  <a:pt x="103083" y="444"/>
                  <a:pt x="103526" y="634"/>
                  <a:pt x="103938" y="507"/>
                </a:cubicBezTo>
                <a:cubicBezTo>
                  <a:pt x="104160" y="444"/>
                  <a:pt x="104381" y="349"/>
                  <a:pt x="104350" y="32"/>
                </a:cubicBezTo>
                <a:close/>
                <a:moveTo>
                  <a:pt x="47029" y="32"/>
                </a:moveTo>
                <a:cubicBezTo>
                  <a:pt x="47789" y="634"/>
                  <a:pt x="48105" y="634"/>
                  <a:pt x="48770" y="32"/>
                </a:cubicBezTo>
                <a:close/>
                <a:moveTo>
                  <a:pt x="150903" y="32"/>
                </a:moveTo>
                <a:cubicBezTo>
                  <a:pt x="150903" y="95"/>
                  <a:pt x="150935" y="127"/>
                  <a:pt x="150935" y="190"/>
                </a:cubicBezTo>
                <a:cubicBezTo>
                  <a:pt x="151030" y="444"/>
                  <a:pt x="151220" y="634"/>
                  <a:pt x="151505" y="602"/>
                </a:cubicBezTo>
                <a:cubicBezTo>
                  <a:pt x="151790" y="602"/>
                  <a:pt x="152043" y="317"/>
                  <a:pt x="152012" y="32"/>
                </a:cubicBezTo>
                <a:close/>
                <a:moveTo>
                  <a:pt x="55104" y="32"/>
                </a:moveTo>
                <a:cubicBezTo>
                  <a:pt x="55231" y="349"/>
                  <a:pt x="55579" y="539"/>
                  <a:pt x="55928" y="475"/>
                </a:cubicBezTo>
                <a:cubicBezTo>
                  <a:pt x="56244" y="507"/>
                  <a:pt x="56561" y="317"/>
                  <a:pt x="56688" y="32"/>
                </a:cubicBezTo>
                <a:close/>
                <a:moveTo>
                  <a:pt x="111000" y="32"/>
                </a:moveTo>
                <a:cubicBezTo>
                  <a:pt x="111032" y="285"/>
                  <a:pt x="111253" y="507"/>
                  <a:pt x="111538" y="507"/>
                </a:cubicBezTo>
                <a:cubicBezTo>
                  <a:pt x="111792" y="570"/>
                  <a:pt x="112045" y="475"/>
                  <a:pt x="112204" y="254"/>
                </a:cubicBezTo>
                <a:cubicBezTo>
                  <a:pt x="112235" y="190"/>
                  <a:pt x="112267" y="95"/>
                  <a:pt x="112267" y="32"/>
                </a:cubicBezTo>
                <a:close/>
                <a:moveTo>
                  <a:pt x="39270" y="32"/>
                </a:moveTo>
                <a:cubicBezTo>
                  <a:pt x="39270" y="64"/>
                  <a:pt x="39270" y="95"/>
                  <a:pt x="39301" y="95"/>
                </a:cubicBezTo>
                <a:cubicBezTo>
                  <a:pt x="39460" y="317"/>
                  <a:pt x="39713" y="444"/>
                  <a:pt x="39966" y="380"/>
                </a:cubicBezTo>
                <a:cubicBezTo>
                  <a:pt x="40251" y="380"/>
                  <a:pt x="40568" y="349"/>
                  <a:pt x="40695" y="32"/>
                </a:cubicBezTo>
                <a:close/>
                <a:moveTo>
                  <a:pt x="119076" y="32"/>
                </a:moveTo>
                <a:cubicBezTo>
                  <a:pt x="119234" y="444"/>
                  <a:pt x="119456" y="570"/>
                  <a:pt x="119804" y="475"/>
                </a:cubicBezTo>
                <a:cubicBezTo>
                  <a:pt x="119994" y="412"/>
                  <a:pt x="120152" y="254"/>
                  <a:pt x="120184" y="32"/>
                </a:cubicBezTo>
                <a:close/>
                <a:moveTo>
                  <a:pt x="31352" y="32"/>
                </a:moveTo>
                <a:cubicBezTo>
                  <a:pt x="31384" y="222"/>
                  <a:pt x="31542" y="285"/>
                  <a:pt x="31669" y="317"/>
                </a:cubicBezTo>
                <a:cubicBezTo>
                  <a:pt x="32081" y="444"/>
                  <a:pt x="32492" y="349"/>
                  <a:pt x="32777" y="32"/>
                </a:cubicBezTo>
                <a:close/>
                <a:moveTo>
                  <a:pt x="126993" y="32"/>
                </a:moveTo>
                <a:cubicBezTo>
                  <a:pt x="127025" y="64"/>
                  <a:pt x="127056" y="127"/>
                  <a:pt x="127088" y="159"/>
                </a:cubicBezTo>
                <a:cubicBezTo>
                  <a:pt x="127183" y="349"/>
                  <a:pt x="127373" y="444"/>
                  <a:pt x="127595" y="444"/>
                </a:cubicBezTo>
                <a:cubicBezTo>
                  <a:pt x="127816" y="444"/>
                  <a:pt x="128038" y="254"/>
                  <a:pt x="128101" y="32"/>
                </a:cubicBezTo>
                <a:close/>
                <a:moveTo>
                  <a:pt x="142986" y="32"/>
                </a:moveTo>
                <a:cubicBezTo>
                  <a:pt x="143049" y="159"/>
                  <a:pt x="143144" y="285"/>
                  <a:pt x="143239" y="412"/>
                </a:cubicBezTo>
                <a:cubicBezTo>
                  <a:pt x="143556" y="634"/>
                  <a:pt x="143841" y="475"/>
                  <a:pt x="143936" y="32"/>
                </a:cubicBezTo>
                <a:close/>
                <a:moveTo>
                  <a:pt x="135069" y="32"/>
                </a:moveTo>
                <a:cubicBezTo>
                  <a:pt x="135069" y="95"/>
                  <a:pt x="135100" y="190"/>
                  <a:pt x="135164" y="254"/>
                </a:cubicBezTo>
                <a:cubicBezTo>
                  <a:pt x="135512" y="602"/>
                  <a:pt x="135765" y="539"/>
                  <a:pt x="136019" y="32"/>
                </a:cubicBezTo>
                <a:close/>
                <a:moveTo>
                  <a:pt x="23435" y="32"/>
                </a:moveTo>
                <a:cubicBezTo>
                  <a:pt x="23910" y="380"/>
                  <a:pt x="24132" y="380"/>
                  <a:pt x="24544" y="32"/>
                </a:cubicBezTo>
                <a:close/>
                <a:moveTo>
                  <a:pt x="15518" y="32"/>
                </a:moveTo>
                <a:cubicBezTo>
                  <a:pt x="15835" y="285"/>
                  <a:pt x="16310" y="285"/>
                  <a:pt x="16626" y="32"/>
                </a:cubicBezTo>
                <a:close/>
                <a:moveTo>
                  <a:pt x="7759" y="32"/>
                </a:moveTo>
                <a:cubicBezTo>
                  <a:pt x="7949" y="190"/>
                  <a:pt x="8234" y="190"/>
                  <a:pt x="8392" y="32"/>
                </a:cubicBezTo>
                <a:close/>
                <a:moveTo>
                  <a:pt x="16468" y="3927"/>
                </a:moveTo>
                <a:cubicBezTo>
                  <a:pt x="16500" y="4529"/>
                  <a:pt x="16975" y="5004"/>
                  <a:pt x="17576" y="5036"/>
                </a:cubicBezTo>
                <a:cubicBezTo>
                  <a:pt x="18210" y="5036"/>
                  <a:pt x="18748" y="4497"/>
                  <a:pt x="18716" y="3864"/>
                </a:cubicBezTo>
                <a:cubicBezTo>
                  <a:pt x="18716" y="3262"/>
                  <a:pt x="18210" y="2787"/>
                  <a:pt x="17608" y="2756"/>
                </a:cubicBezTo>
                <a:cubicBezTo>
                  <a:pt x="16975" y="2756"/>
                  <a:pt x="16468" y="3294"/>
                  <a:pt x="16468" y="3927"/>
                </a:cubicBezTo>
                <a:close/>
                <a:moveTo>
                  <a:pt x="17260" y="6302"/>
                </a:moveTo>
                <a:cubicBezTo>
                  <a:pt x="17291" y="6936"/>
                  <a:pt x="17798" y="7411"/>
                  <a:pt x="18400" y="7379"/>
                </a:cubicBezTo>
                <a:cubicBezTo>
                  <a:pt x="19065" y="7379"/>
                  <a:pt x="19571" y="6841"/>
                  <a:pt x="19508" y="6176"/>
                </a:cubicBezTo>
                <a:cubicBezTo>
                  <a:pt x="19445" y="5574"/>
                  <a:pt x="18938" y="5131"/>
                  <a:pt x="18336" y="5131"/>
                </a:cubicBezTo>
                <a:cubicBezTo>
                  <a:pt x="17735" y="5194"/>
                  <a:pt x="17260" y="5701"/>
                  <a:pt x="17260" y="6302"/>
                </a:cubicBezTo>
                <a:close/>
                <a:moveTo>
                  <a:pt x="15993" y="8171"/>
                </a:moveTo>
                <a:cubicBezTo>
                  <a:pt x="16595" y="8203"/>
                  <a:pt x="17101" y="7728"/>
                  <a:pt x="17133" y="7126"/>
                </a:cubicBezTo>
                <a:cubicBezTo>
                  <a:pt x="17165" y="6461"/>
                  <a:pt x="16658" y="5922"/>
                  <a:pt x="15993" y="5922"/>
                </a:cubicBezTo>
                <a:cubicBezTo>
                  <a:pt x="15391" y="5954"/>
                  <a:pt x="14916" y="6461"/>
                  <a:pt x="14884" y="7062"/>
                </a:cubicBezTo>
                <a:cubicBezTo>
                  <a:pt x="14884" y="7664"/>
                  <a:pt x="15391" y="8171"/>
                  <a:pt x="15993" y="8171"/>
                </a:cubicBezTo>
                <a:close/>
                <a:moveTo>
                  <a:pt x="33538" y="5131"/>
                </a:moveTo>
                <a:cubicBezTo>
                  <a:pt x="34171" y="5162"/>
                  <a:pt x="34709" y="4656"/>
                  <a:pt x="34678" y="4022"/>
                </a:cubicBezTo>
                <a:cubicBezTo>
                  <a:pt x="34678" y="3389"/>
                  <a:pt x="34203" y="2914"/>
                  <a:pt x="33601" y="2882"/>
                </a:cubicBezTo>
                <a:cubicBezTo>
                  <a:pt x="32968" y="2882"/>
                  <a:pt x="32429" y="3389"/>
                  <a:pt x="32429" y="4022"/>
                </a:cubicBezTo>
                <a:cubicBezTo>
                  <a:pt x="32429" y="4624"/>
                  <a:pt x="32904" y="5131"/>
                  <a:pt x="33538" y="5131"/>
                </a:cubicBezTo>
                <a:close/>
                <a:moveTo>
                  <a:pt x="24480" y="3927"/>
                </a:moveTo>
                <a:cubicBezTo>
                  <a:pt x="24480" y="4561"/>
                  <a:pt x="24987" y="5067"/>
                  <a:pt x="25620" y="5067"/>
                </a:cubicBezTo>
                <a:cubicBezTo>
                  <a:pt x="26222" y="5036"/>
                  <a:pt x="26697" y="4561"/>
                  <a:pt x="26729" y="3959"/>
                </a:cubicBezTo>
                <a:cubicBezTo>
                  <a:pt x="26729" y="3326"/>
                  <a:pt x="26222" y="2819"/>
                  <a:pt x="25589" y="2819"/>
                </a:cubicBezTo>
                <a:cubicBezTo>
                  <a:pt x="24987" y="2819"/>
                  <a:pt x="24480" y="3326"/>
                  <a:pt x="24480" y="3927"/>
                </a:cubicBezTo>
                <a:close/>
                <a:moveTo>
                  <a:pt x="38003" y="4846"/>
                </a:moveTo>
                <a:cubicBezTo>
                  <a:pt x="38003" y="5447"/>
                  <a:pt x="38478" y="5954"/>
                  <a:pt x="39111" y="5954"/>
                </a:cubicBezTo>
                <a:cubicBezTo>
                  <a:pt x="39713" y="5986"/>
                  <a:pt x="40220" y="5511"/>
                  <a:pt x="40251" y="4909"/>
                </a:cubicBezTo>
                <a:cubicBezTo>
                  <a:pt x="40283" y="4244"/>
                  <a:pt x="39776" y="3737"/>
                  <a:pt x="39111" y="3706"/>
                </a:cubicBezTo>
                <a:cubicBezTo>
                  <a:pt x="38510" y="3737"/>
                  <a:pt x="38035" y="4244"/>
                  <a:pt x="38003" y="4846"/>
                </a:cubicBezTo>
                <a:close/>
                <a:moveTo>
                  <a:pt x="14093" y="4687"/>
                </a:moveTo>
                <a:cubicBezTo>
                  <a:pt x="14093" y="5289"/>
                  <a:pt x="14568" y="5796"/>
                  <a:pt x="15169" y="5827"/>
                </a:cubicBezTo>
                <a:cubicBezTo>
                  <a:pt x="15803" y="5859"/>
                  <a:pt x="16341" y="5352"/>
                  <a:pt x="16341" y="4687"/>
                </a:cubicBezTo>
                <a:cubicBezTo>
                  <a:pt x="16341" y="4054"/>
                  <a:pt x="15835" y="3547"/>
                  <a:pt x="15201" y="3547"/>
                </a:cubicBezTo>
                <a:cubicBezTo>
                  <a:pt x="14599" y="3579"/>
                  <a:pt x="14124" y="4086"/>
                  <a:pt x="14093" y="4687"/>
                </a:cubicBezTo>
                <a:close/>
                <a:moveTo>
                  <a:pt x="24797" y="444"/>
                </a:moveTo>
                <a:cubicBezTo>
                  <a:pt x="24195" y="444"/>
                  <a:pt x="23688" y="950"/>
                  <a:pt x="23688" y="1552"/>
                </a:cubicBezTo>
                <a:cubicBezTo>
                  <a:pt x="23688" y="2185"/>
                  <a:pt x="24195" y="2692"/>
                  <a:pt x="24829" y="2692"/>
                </a:cubicBezTo>
                <a:cubicBezTo>
                  <a:pt x="25430" y="2661"/>
                  <a:pt x="25905" y="2185"/>
                  <a:pt x="25937" y="1584"/>
                </a:cubicBezTo>
                <a:cubicBezTo>
                  <a:pt x="25937" y="950"/>
                  <a:pt x="25430" y="444"/>
                  <a:pt x="24797" y="444"/>
                </a:cubicBezTo>
                <a:close/>
                <a:moveTo>
                  <a:pt x="31637" y="1615"/>
                </a:moveTo>
                <a:cubicBezTo>
                  <a:pt x="31637" y="2217"/>
                  <a:pt x="32112" y="2724"/>
                  <a:pt x="32714" y="2724"/>
                </a:cubicBezTo>
                <a:cubicBezTo>
                  <a:pt x="33379" y="2756"/>
                  <a:pt x="33886" y="2249"/>
                  <a:pt x="33886" y="1615"/>
                </a:cubicBezTo>
                <a:cubicBezTo>
                  <a:pt x="33886" y="950"/>
                  <a:pt x="33348" y="444"/>
                  <a:pt x="32714" y="475"/>
                </a:cubicBezTo>
                <a:cubicBezTo>
                  <a:pt x="32112" y="507"/>
                  <a:pt x="31637" y="1014"/>
                  <a:pt x="31637" y="1615"/>
                </a:cubicBezTo>
                <a:close/>
                <a:moveTo>
                  <a:pt x="40695" y="2819"/>
                </a:moveTo>
                <a:cubicBezTo>
                  <a:pt x="41296" y="2819"/>
                  <a:pt x="41803" y="2375"/>
                  <a:pt x="41835" y="1774"/>
                </a:cubicBezTo>
                <a:cubicBezTo>
                  <a:pt x="41867" y="1109"/>
                  <a:pt x="41391" y="570"/>
                  <a:pt x="40758" y="539"/>
                </a:cubicBezTo>
                <a:cubicBezTo>
                  <a:pt x="40156" y="539"/>
                  <a:pt x="39650" y="1014"/>
                  <a:pt x="39586" y="1615"/>
                </a:cubicBezTo>
                <a:cubicBezTo>
                  <a:pt x="39555" y="2249"/>
                  <a:pt x="40030" y="2787"/>
                  <a:pt x="40695" y="2819"/>
                </a:cubicBezTo>
                <a:close/>
                <a:moveTo>
                  <a:pt x="37211" y="2471"/>
                </a:moveTo>
                <a:cubicBezTo>
                  <a:pt x="37211" y="3072"/>
                  <a:pt x="37686" y="3579"/>
                  <a:pt x="38288" y="3611"/>
                </a:cubicBezTo>
                <a:cubicBezTo>
                  <a:pt x="38953" y="3642"/>
                  <a:pt x="39460" y="3104"/>
                  <a:pt x="39460" y="2471"/>
                </a:cubicBezTo>
                <a:cubicBezTo>
                  <a:pt x="39460" y="1837"/>
                  <a:pt x="38953" y="1330"/>
                  <a:pt x="38320" y="1330"/>
                </a:cubicBezTo>
                <a:cubicBezTo>
                  <a:pt x="37686" y="1362"/>
                  <a:pt x="37211" y="1869"/>
                  <a:pt x="37211" y="2471"/>
                </a:cubicBezTo>
                <a:close/>
                <a:moveTo>
                  <a:pt x="29262" y="2375"/>
                </a:moveTo>
                <a:cubicBezTo>
                  <a:pt x="29231" y="3009"/>
                  <a:pt x="29769" y="3547"/>
                  <a:pt x="30402" y="3516"/>
                </a:cubicBezTo>
                <a:cubicBezTo>
                  <a:pt x="31004" y="3516"/>
                  <a:pt x="31511" y="3041"/>
                  <a:pt x="31511" y="2439"/>
                </a:cubicBezTo>
                <a:cubicBezTo>
                  <a:pt x="31542" y="1774"/>
                  <a:pt x="31004" y="1267"/>
                  <a:pt x="30371" y="1267"/>
                </a:cubicBezTo>
                <a:cubicBezTo>
                  <a:pt x="29769" y="1267"/>
                  <a:pt x="29262" y="1742"/>
                  <a:pt x="29262" y="2375"/>
                </a:cubicBezTo>
                <a:close/>
                <a:moveTo>
                  <a:pt x="22390" y="3484"/>
                </a:moveTo>
                <a:cubicBezTo>
                  <a:pt x="22992" y="3484"/>
                  <a:pt x="23498" y="3009"/>
                  <a:pt x="23530" y="2407"/>
                </a:cubicBezTo>
                <a:cubicBezTo>
                  <a:pt x="23530" y="1774"/>
                  <a:pt x="23023" y="1235"/>
                  <a:pt x="22390" y="1235"/>
                </a:cubicBezTo>
                <a:cubicBezTo>
                  <a:pt x="21788" y="1235"/>
                  <a:pt x="21282" y="1710"/>
                  <a:pt x="21250" y="2312"/>
                </a:cubicBezTo>
                <a:cubicBezTo>
                  <a:pt x="21250" y="2946"/>
                  <a:pt x="21757" y="3484"/>
                  <a:pt x="22390" y="3484"/>
                </a:cubicBezTo>
                <a:close/>
                <a:moveTo>
                  <a:pt x="34804" y="3199"/>
                </a:moveTo>
                <a:cubicBezTo>
                  <a:pt x="34773" y="3801"/>
                  <a:pt x="35248" y="4307"/>
                  <a:pt x="35849" y="4339"/>
                </a:cubicBezTo>
                <a:cubicBezTo>
                  <a:pt x="36483" y="4402"/>
                  <a:pt x="37053" y="3896"/>
                  <a:pt x="37053" y="3262"/>
                </a:cubicBezTo>
                <a:cubicBezTo>
                  <a:pt x="37053" y="2629"/>
                  <a:pt x="36546" y="2090"/>
                  <a:pt x="35913" y="2090"/>
                </a:cubicBezTo>
                <a:cubicBezTo>
                  <a:pt x="35311" y="2090"/>
                  <a:pt x="34836" y="2597"/>
                  <a:pt x="34804" y="3199"/>
                </a:cubicBezTo>
                <a:close/>
                <a:moveTo>
                  <a:pt x="26855" y="3231"/>
                </a:moveTo>
                <a:cubicBezTo>
                  <a:pt x="26855" y="3864"/>
                  <a:pt x="27394" y="4339"/>
                  <a:pt x="28027" y="4307"/>
                </a:cubicBezTo>
                <a:cubicBezTo>
                  <a:pt x="28661" y="4276"/>
                  <a:pt x="29104" y="3769"/>
                  <a:pt x="29104" y="3167"/>
                </a:cubicBezTo>
                <a:cubicBezTo>
                  <a:pt x="29072" y="2534"/>
                  <a:pt x="28534" y="2027"/>
                  <a:pt x="27900" y="2059"/>
                </a:cubicBezTo>
                <a:cubicBezTo>
                  <a:pt x="27299" y="2090"/>
                  <a:pt x="26824" y="2629"/>
                  <a:pt x="26855" y="3231"/>
                </a:cubicBezTo>
                <a:close/>
                <a:moveTo>
                  <a:pt x="10134" y="8646"/>
                </a:moveTo>
                <a:cubicBezTo>
                  <a:pt x="10102" y="9279"/>
                  <a:pt x="10609" y="9754"/>
                  <a:pt x="11211" y="9754"/>
                </a:cubicBezTo>
                <a:cubicBezTo>
                  <a:pt x="11813" y="9786"/>
                  <a:pt x="12319" y="9279"/>
                  <a:pt x="12351" y="8678"/>
                </a:cubicBezTo>
                <a:cubicBezTo>
                  <a:pt x="12351" y="8044"/>
                  <a:pt x="11844" y="7538"/>
                  <a:pt x="11211" y="7538"/>
                </a:cubicBezTo>
                <a:cubicBezTo>
                  <a:pt x="10609" y="7538"/>
                  <a:pt x="10134" y="8044"/>
                  <a:pt x="10134" y="8646"/>
                </a:cubicBezTo>
                <a:close/>
                <a:moveTo>
                  <a:pt x="35628" y="5606"/>
                </a:moveTo>
                <a:cubicBezTo>
                  <a:pt x="35596" y="6207"/>
                  <a:pt x="36071" y="6746"/>
                  <a:pt x="36673" y="6746"/>
                </a:cubicBezTo>
                <a:cubicBezTo>
                  <a:pt x="37306" y="6777"/>
                  <a:pt x="37845" y="6271"/>
                  <a:pt x="37845" y="5637"/>
                </a:cubicBezTo>
                <a:cubicBezTo>
                  <a:pt x="37813" y="5036"/>
                  <a:pt x="37338" y="4529"/>
                  <a:pt x="36736" y="4529"/>
                </a:cubicBezTo>
                <a:cubicBezTo>
                  <a:pt x="36134" y="4529"/>
                  <a:pt x="35628" y="5004"/>
                  <a:pt x="35628" y="5606"/>
                </a:cubicBezTo>
                <a:close/>
                <a:moveTo>
                  <a:pt x="31131" y="3674"/>
                </a:moveTo>
                <a:cubicBezTo>
                  <a:pt x="30497" y="3706"/>
                  <a:pt x="29991" y="4244"/>
                  <a:pt x="30022" y="4877"/>
                </a:cubicBezTo>
                <a:cubicBezTo>
                  <a:pt x="30054" y="5479"/>
                  <a:pt x="30561" y="5954"/>
                  <a:pt x="31162" y="5922"/>
                </a:cubicBezTo>
                <a:cubicBezTo>
                  <a:pt x="31764" y="5922"/>
                  <a:pt x="32271" y="5416"/>
                  <a:pt x="32271" y="4814"/>
                </a:cubicBezTo>
                <a:cubicBezTo>
                  <a:pt x="32271" y="4181"/>
                  <a:pt x="31764" y="3674"/>
                  <a:pt x="31131" y="3674"/>
                </a:cubicBezTo>
                <a:close/>
                <a:moveTo>
                  <a:pt x="12509" y="7854"/>
                </a:moveTo>
                <a:cubicBezTo>
                  <a:pt x="12478" y="8456"/>
                  <a:pt x="12984" y="8963"/>
                  <a:pt x="13586" y="8963"/>
                </a:cubicBezTo>
                <a:cubicBezTo>
                  <a:pt x="14188" y="8994"/>
                  <a:pt x="14694" y="8488"/>
                  <a:pt x="14726" y="7886"/>
                </a:cubicBezTo>
                <a:cubicBezTo>
                  <a:pt x="14726" y="7253"/>
                  <a:pt x="14219" y="6746"/>
                  <a:pt x="13586" y="6746"/>
                </a:cubicBezTo>
                <a:cubicBezTo>
                  <a:pt x="12984" y="6746"/>
                  <a:pt x="12509" y="7253"/>
                  <a:pt x="12509" y="7854"/>
                </a:cubicBezTo>
                <a:close/>
                <a:moveTo>
                  <a:pt x="41518" y="5162"/>
                </a:moveTo>
                <a:cubicBezTo>
                  <a:pt x="42120" y="5162"/>
                  <a:pt x="42627" y="4687"/>
                  <a:pt x="42627" y="4054"/>
                </a:cubicBezTo>
                <a:cubicBezTo>
                  <a:pt x="42627" y="3452"/>
                  <a:pt x="42152" y="2946"/>
                  <a:pt x="41550" y="2914"/>
                </a:cubicBezTo>
                <a:cubicBezTo>
                  <a:pt x="40885" y="2914"/>
                  <a:pt x="40378" y="3452"/>
                  <a:pt x="40378" y="4086"/>
                </a:cubicBezTo>
                <a:cubicBezTo>
                  <a:pt x="40410" y="4687"/>
                  <a:pt x="40916" y="5162"/>
                  <a:pt x="41518" y="5162"/>
                </a:cubicBezTo>
                <a:close/>
                <a:moveTo>
                  <a:pt x="20015" y="4244"/>
                </a:moveTo>
                <a:cubicBezTo>
                  <a:pt x="20648" y="4212"/>
                  <a:pt x="21123" y="3737"/>
                  <a:pt x="21155" y="3136"/>
                </a:cubicBezTo>
                <a:cubicBezTo>
                  <a:pt x="21187" y="1552"/>
                  <a:pt x="18811" y="1584"/>
                  <a:pt x="18875" y="3167"/>
                </a:cubicBezTo>
                <a:cubicBezTo>
                  <a:pt x="18906" y="3769"/>
                  <a:pt x="19413" y="4244"/>
                  <a:pt x="20015" y="4244"/>
                </a:cubicBezTo>
                <a:close/>
                <a:moveTo>
                  <a:pt x="12858" y="4307"/>
                </a:moveTo>
                <a:cubicBezTo>
                  <a:pt x="12256" y="4307"/>
                  <a:pt x="11749" y="4751"/>
                  <a:pt x="11718" y="5352"/>
                </a:cubicBezTo>
                <a:cubicBezTo>
                  <a:pt x="11654" y="6017"/>
                  <a:pt x="12129" y="6556"/>
                  <a:pt x="12794" y="6556"/>
                </a:cubicBezTo>
                <a:cubicBezTo>
                  <a:pt x="13396" y="6587"/>
                  <a:pt x="13903" y="6112"/>
                  <a:pt x="13934" y="5511"/>
                </a:cubicBezTo>
                <a:cubicBezTo>
                  <a:pt x="13966" y="4877"/>
                  <a:pt x="13491" y="4339"/>
                  <a:pt x="12858" y="4307"/>
                </a:cubicBezTo>
                <a:close/>
                <a:moveTo>
                  <a:pt x="19666" y="5511"/>
                </a:moveTo>
                <a:cubicBezTo>
                  <a:pt x="19698" y="6144"/>
                  <a:pt x="20205" y="6651"/>
                  <a:pt x="20838" y="6651"/>
                </a:cubicBezTo>
                <a:cubicBezTo>
                  <a:pt x="21440" y="6619"/>
                  <a:pt x="21915" y="6144"/>
                  <a:pt x="21915" y="5542"/>
                </a:cubicBezTo>
                <a:cubicBezTo>
                  <a:pt x="21947" y="4941"/>
                  <a:pt x="21472" y="4434"/>
                  <a:pt x="20870" y="4402"/>
                </a:cubicBezTo>
                <a:cubicBezTo>
                  <a:pt x="20237" y="4371"/>
                  <a:pt x="19698" y="4877"/>
                  <a:pt x="19666" y="5511"/>
                </a:cubicBezTo>
                <a:close/>
                <a:moveTo>
                  <a:pt x="22042" y="4719"/>
                </a:moveTo>
                <a:cubicBezTo>
                  <a:pt x="22073" y="5352"/>
                  <a:pt x="22580" y="5859"/>
                  <a:pt x="23213" y="5859"/>
                </a:cubicBezTo>
                <a:cubicBezTo>
                  <a:pt x="23815" y="5827"/>
                  <a:pt x="24290" y="5352"/>
                  <a:pt x="24322" y="4751"/>
                </a:cubicBezTo>
                <a:cubicBezTo>
                  <a:pt x="24322" y="4086"/>
                  <a:pt x="23783" y="3579"/>
                  <a:pt x="23150" y="3611"/>
                </a:cubicBezTo>
                <a:cubicBezTo>
                  <a:pt x="22548" y="3642"/>
                  <a:pt x="22073" y="4117"/>
                  <a:pt x="22042" y="4719"/>
                </a:cubicBezTo>
                <a:close/>
                <a:moveTo>
                  <a:pt x="8012" y="5891"/>
                </a:moveTo>
                <a:cubicBezTo>
                  <a:pt x="7411" y="5922"/>
                  <a:pt x="6904" y="6429"/>
                  <a:pt x="6904" y="7031"/>
                </a:cubicBezTo>
                <a:cubicBezTo>
                  <a:pt x="6904" y="7664"/>
                  <a:pt x="7442" y="8171"/>
                  <a:pt x="8076" y="8139"/>
                </a:cubicBezTo>
                <a:cubicBezTo>
                  <a:pt x="8677" y="8108"/>
                  <a:pt x="9152" y="7601"/>
                  <a:pt x="9152" y="6999"/>
                </a:cubicBezTo>
                <a:cubicBezTo>
                  <a:pt x="9121" y="6366"/>
                  <a:pt x="8614" y="5891"/>
                  <a:pt x="8012" y="5891"/>
                </a:cubicBezTo>
                <a:close/>
                <a:moveTo>
                  <a:pt x="26380" y="5257"/>
                </a:moveTo>
                <a:cubicBezTo>
                  <a:pt x="24860" y="5162"/>
                  <a:pt x="24829" y="7506"/>
                  <a:pt x="26349" y="7474"/>
                </a:cubicBezTo>
                <a:cubicBezTo>
                  <a:pt x="26982" y="7474"/>
                  <a:pt x="27457" y="6967"/>
                  <a:pt x="27457" y="6366"/>
                </a:cubicBezTo>
                <a:cubicBezTo>
                  <a:pt x="27489" y="5764"/>
                  <a:pt x="26982" y="5257"/>
                  <a:pt x="26380" y="5257"/>
                </a:cubicBezTo>
                <a:close/>
                <a:moveTo>
                  <a:pt x="16848" y="2597"/>
                </a:moveTo>
                <a:cubicBezTo>
                  <a:pt x="17450" y="2597"/>
                  <a:pt x="17956" y="2122"/>
                  <a:pt x="17956" y="1520"/>
                </a:cubicBezTo>
                <a:cubicBezTo>
                  <a:pt x="17988" y="855"/>
                  <a:pt x="17450" y="349"/>
                  <a:pt x="16816" y="349"/>
                </a:cubicBezTo>
                <a:cubicBezTo>
                  <a:pt x="16215" y="380"/>
                  <a:pt x="15740" y="887"/>
                  <a:pt x="15708" y="1489"/>
                </a:cubicBezTo>
                <a:cubicBezTo>
                  <a:pt x="15740" y="2090"/>
                  <a:pt x="16246" y="2597"/>
                  <a:pt x="16848" y="2597"/>
                </a:cubicBezTo>
                <a:close/>
                <a:moveTo>
                  <a:pt x="27647" y="5542"/>
                </a:moveTo>
                <a:cubicBezTo>
                  <a:pt x="27647" y="6144"/>
                  <a:pt x="28122" y="6651"/>
                  <a:pt x="28724" y="6682"/>
                </a:cubicBezTo>
                <a:cubicBezTo>
                  <a:pt x="29357" y="6682"/>
                  <a:pt x="29896" y="6176"/>
                  <a:pt x="29896" y="5542"/>
                </a:cubicBezTo>
                <a:cubicBezTo>
                  <a:pt x="29864" y="4941"/>
                  <a:pt x="29357" y="4434"/>
                  <a:pt x="28756" y="4434"/>
                </a:cubicBezTo>
                <a:cubicBezTo>
                  <a:pt x="28154" y="4434"/>
                  <a:pt x="27647" y="4941"/>
                  <a:pt x="27647" y="5542"/>
                </a:cubicBezTo>
                <a:close/>
                <a:moveTo>
                  <a:pt x="30814" y="7189"/>
                </a:moveTo>
                <a:cubicBezTo>
                  <a:pt x="30814" y="7791"/>
                  <a:pt x="31321" y="8298"/>
                  <a:pt x="31922" y="8298"/>
                </a:cubicBezTo>
                <a:cubicBezTo>
                  <a:pt x="32524" y="8298"/>
                  <a:pt x="33031" y="7823"/>
                  <a:pt x="33063" y="7221"/>
                </a:cubicBezTo>
                <a:cubicBezTo>
                  <a:pt x="33063" y="6587"/>
                  <a:pt x="32556" y="6081"/>
                  <a:pt x="31922" y="6049"/>
                </a:cubicBezTo>
                <a:cubicBezTo>
                  <a:pt x="31289" y="6081"/>
                  <a:pt x="30814" y="6587"/>
                  <a:pt x="30814" y="7189"/>
                </a:cubicBezTo>
                <a:close/>
                <a:moveTo>
                  <a:pt x="6429" y="9058"/>
                </a:moveTo>
                <a:cubicBezTo>
                  <a:pt x="5827" y="9058"/>
                  <a:pt x="5320" y="9533"/>
                  <a:pt x="5289" y="10134"/>
                </a:cubicBezTo>
                <a:cubicBezTo>
                  <a:pt x="5257" y="10736"/>
                  <a:pt x="5700" y="11243"/>
                  <a:pt x="6334" y="11306"/>
                </a:cubicBezTo>
                <a:cubicBezTo>
                  <a:pt x="6967" y="11369"/>
                  <a:pt x="7506" y="10863"/>
                  <a:pt x="7506" y="10198"/>
                </a:cubicBezTo>
                <a:cubicBezTo>
                  <a:pt x="7506" y="9596"/>
                  <a:pt x="7031" y="9089"/>
                  <a:pt x="6429" y="9058"/>
                </a:cubicBezTo>
                <a:close/>
                <a:moveTo>
                  <a:pt x="7727" y="9374"/>
                </a:moveTo>
                <a:cubicBezTo>
                  <a:pt x="7696" y="10008"/>
                  <a:pt x="8171" y="10514"/>
                  <a:pt x="8772" y="10514"/>
                </a:cubicBezTo>
                <a:cubicBezTo>
                  <a:pt x="9406" y="10514"/>
                  <a:pt x="9944" y="10008"/>
                  <a:pt x="9944" y="9374"/>
                </a:cubicBezTo>
                <a:cubicBezTo>
                  <a:pt x="9912" y="8773"/>
                  <a:pt x="9406" y="8298"/>
                  <a:pt x="8804" y="8266"/>
                </a:cubicBezTo>
                <a:cubicBezTo>
                  <a:pt x="8202" y="8298"/>
                  <a:pt x="7727" y="8773"/>
                  <a:pt x="7727" y="9374"/>
                </a:cubicBezTo>
                <a:close/>
                <a:moveTo>
                  <a:pt x="9311" y="6271"/>
                </a:moveTo>
                <a:cubicBezTo>
                  <a:pt x="9311" y="6872"/>
                  <a:pt x="9817" y="7348"/>
                  <a:pt x="10451" y="7348"/>
                </a:cubicBezTo>
                <a:cubicBezTo>
                  <a:pt x="11053" y="7348"/>
                  <a:pt x="11559" y="6872"/>
                  <a:pt x="11559" y="6239"/>
                </a:cubicBezTo>
                <a:cubicBezTo>
                  <a:pt x="11559" y="5606"/>
                  <a:pt x="11021" y="5099"/>
                  <a:pt x="10387" y="5099"/>
                </a:cubicBezTo>
                <a:cubicBezTo>
                  <a:pt x="9786" y="5131"/>
                  <a:pt x="9311" y="5637"/>
                  <a:pt x="9342" y="6271"/>
                </a:cubicBezTo>
                <a:close/>
                <a:moveTo>
                  <a:pt x="23942" y="6049"/>
                </a:moveTo>
                <a:cubicBezTo>
                  <a:pt x="23340" y="6049"/>
                  <a:pt x="22865" y="6556"/>
                  <a:pt x="22833" y="7158"/>
                </a:cubicBezTo>
                <a:cubicBezTo>
                  <a:pt x="22865" y="7791"/>
                  <a:pt x="23403" y="8298"/>
                  <a:pt x="24037" y="8266"/>
                </a:cubicBezTo>
                <a:cubicBezTo>
                  <a:pt x="24639" y="8234"/>
                  <a:pt x="25114" y="7696"/>
                  <a:pt x="25082" y="7094"/>
                </a:cubicBezTo>
                <a:cubicBezTo>
                  <a:pt x="25082" y="6492"/>
                  <a:pt x="24544" y="6017"/>
                  <a:pt x="23942" y="6049"/>
                </a:cubicBezTo>
                <a:close/>
                <a:moveTo>
                  <a:pt x="13301" y="2280"/>
                </a:moveTo>
                <a:cubicBezTo>
                  <a:pt x="13333" y="2914"/>
                  <a:pt x="13808" y="3389"/>
                  <a:pt x="14441" y="3389"/>
                </a:cubicBezTo>
                <a:cubicBezTo>
                  <a:pt x="15074" y="3389"/>
                  <a:pt x="15581" y="2851"/>
                  <a:pt x="15550" y="2217"/>
                </a:cubicBezTo>
                <a:cubicBezTo>
                  <a:pt x="15518" y="1615"/>
                  <a:pt x="15011" y="1140"/>
                  <a:pt x="14409" y="1140"/>
                </a:cubicBezTo>
                <a:cubicBezTo>
                  <a:pt x="13776" y="1172"/>
                  <a:pt x="13301" y="1679"/>
                  <a:pt x="13301" y="2280"/>
                </a:cubicBezTo>
                <a:close/>
                <a:moveTo>
                  <a:pt x="41201" y="6556"/>
                </a:moveTo>
                <a:cubicBezTo>
                  <a:pt x="41265" y="7158"/>
                  <a:pt x="41803" y="7633"/>
                  <a:pt x="42405" y="7569"/>
                </a:cubicBezTo>
                <a:cubicBezTo>
                  <a:pt x="43007" y="7538"/>
                  <a:pt x="43450" y="6999"/>
                  <a:pt x="43387" y="6366"/>
                </a:cubicBezTo>
                <a:cubicBezTo>
                  <a:pt x="43355" y="5764"/>
                  <a:pt x="42817" y="5321"/>
                  <a:pt x="42215" y="5384"/>
                </a:cubicBezTo>
                <a:cubicBezTo>
                  <a:pt x="41613" y="5416"/>
                  <a:pt x="41138" y="5954"/>
                  <a:pt x="41201" y="6556"/>
                </a:cubicBezTo>
                <a:close/>
                <a:moveTo>
                  <a:pt x="34298" y="5257"/>
                </a:moveTo>
                <a:cubicBezTo>
                  <a:pt x="33696" y="5289"/>
                  <a:pt x="33221" y="5796"/>
                  <a:pt x="33253" y="6397"/>
                </a:cubicBezTo>
                <a:cubicBezTo>
                  <a:pt x="33221" y="7062"/>
                  <a:pt x="33791" y="7569"/>
                  <a:pt x="34424" y="7506"/>
                </a:cubicBezTo>
                <a:cubicBezTo>
                  <a:pt x="35026" y="7474"/>
                  <a:pt x="35501" y="6936"/>
                  <a:pt x="35469" y="6334"/>
                </a:cubicBezTo>
                <a:cubicBezTo>
                  <a:pt x="35438" y="5732"/>
                  <a:pt x="34931" y="5257"/>
                  <a:pt x="34298" y="5257"/>
                </a:cubicBezTo>
                <a:close/>
                <a:moveTo>
                  <a:pt x="19160" y="7601"/>
                </a:moveTo>
                <a:cubicBezTo>
                  <a:pt x="18558" y="7601"/>
                  <a:pt x="18083" y="8076"/>
                  <a:pt x="18083" y="8678"/>
                </a:cubicBezTo>
                <a:cubicBezTo>
                  <a:pt x="18083" y="9279"/>
                  <a:pt x="18558" y="9786"/>
                  <a:pt x="19160" y="9818"/>
                </a:cubicBezTo>
                <a:cubicBezTo>
                  <a:pt x="19793" y="9818"/>
                  <a:pt x="20300" y="9279"/>
                  <a:pt x="20300" y="8646"/>
                </a:cubicBezTo>
                <a:cubicBezTo>
                  <a:pt x="20300" y="8044"/>
                  <a:pt x="19762" y="7569"/>
                  <a:pt x="19160" y="7601"/>
                </a:cubicBezTo>
                <a:close/>
                <a:moveTo>
                  <a:pt x="3199" y="9691"/>
                </a:moveTo>
                <a:cubicBezTo>
                  <a:pt x="3800" y="9691"/>
                  <a:pt x="4307" y="9216"/>
                  <a:pt x="4339" y="8614"/>
                </a:cubicBezTo>
                <a:cubicBezTo>
                  <a:pt x="4370" y="8013"/>
                  <a:pt x="3895" y="7474"/>
                  <a:pt x="3294" y="7474"/>
                </a:cubicBezTo>
                <a:cubicBezTo>
                  <a:pt x="2660" y="7443"/>
                  <a:pt x="2122" y="7918"/>
                  <a:pt x="2122" y="8551"/>
                </a:cubicBezTo>
                <a:cubicBezTo>
                  <a:pt x="2122" y="9153"/>
                  <a:pt x="2597" y="9659"/>
                  <a:pt x="3199" y="9691"/>
                </a:cubicBezTo>
                <a:close/>
                <a:moveTo>
                  <a:pt x="0" y="10071"/>
                </a:moveTo>
                <a:cubicBezTo>
                  <a:pt x="222" y="10324"/>
                  <a:pt x="507" y="10451"/>
                  <a:pt x="823" y="10483"/>
                </a:cubicBezTo>
                <a:cubicBezTo>
                  <a:pt x="1425" y="10483"/>
                  <a:pt x="1932" y="10008"/>
                  <a:pt x="1963" y="9406"/>
                </a:cubicBezTo>
                <a:cubicBezTo>
                  <a:pt x="1995" y="8804"/>
                  <a:pt x="1552" y="8298"/>
                  <a:pt x="918" y="8266"/>
                </a:cubicBezTo>
                <a:cubicBezTo>
                  <a:pt x="570" y="8234"/>
                  <a:pt x="222" y="8393"/>
                  <a:pt x="0" y="8646"/>
                </a:cubicBezTo>
                <a:close/>
                <a:moveTo>
                  <a:pt x="17893" y="9469"/>
                </a:moveTo>
                <a:cubicBezTo>
                  <a:pt x="17893" y="8868"/>
                  <a:pt x="17386" y="8393"/>
                  <a:pt x="16785" y="8393"/>
                </a:cubicBezTo>
                <a:cubicBezTo>
                  <a:pt x="16151" y="8361"/>
                  <a:pt x="15613" y="8899"/>
                  <a:pt x="15676" y="9533"/>
                </a:cubicBezTo>
                <a:cubicBezTo>
                  <a:pt x="15708" y="10134"/>
                  <a:pt x="16215" y="10609"/>
                  <a:pt x="16816" y="10609"/>
                </a:cubicBezTo>
                <a:cubicBezTo>
                  <a:pt x="17418" y="10578"/>
                  <a:pt x="17893" y="10071"/>
                  <a:pt x="17893" y="9469"/>
                </a:cubicBezTo>
                <a:close/>
                <a:moveTo>
                  <a:pt x="20458" y="7918"/>
                </a:moveTo>
                <a:cubicBezTo>
                  <a:pt x="20458" y="8519"/>
                  <a:pt x="20933" y="8994"/>
                  <a:pt x="21535" y="9026"/>
                </a:cubicBezTo>
                <a:cubicBezTo>
                  <a:pt x="22168" y="9026"/>
                  <a:pt x="22675" y="8488"/>
                  <a:pt x="22675" y="7854"/>
                </a:cubicBezTo>
                <a:cubicBezTo>
                  <a:pt x="22643" y="7253"/>
                  <a:pt x="22137" y="6777"/>
                  <a:pt x="21535" y="6809"/>
                </a:cubicBezTo>
                <a:cubicBezTo>
                  <a:pt x="20933" y="6809"/>
                  <a:pt x="20427" y="7284"/>
                  <a:pt x="20458" y="7918"/>
                </a:cubicBezTo>
                <a:close/>
                <a:moveTo>
                  <a:pt x="4560" y="7791"/>
                </a:moveTo>
                <a:cubicBezTo>
                  <a:pt x="4529" y="8393"/>
                  <a:pt x="5035" y="8899"/>
                  <a:pt x="5637" y="8899"/>
                </a:cubicBezTo>
                <a:cubicBezTo>
                  <a:pt x="6239" y="8899"/>
                  <a:pt x="6746" y="8424"/>
                  <a:pt x="6777" y="7823"/>
                </a:cubicBezTo>
                <a:cubicBezTo>
                  <a:pt x="6777" y="7189"/>
                  <a:pt x="6270" y="6651"/>
                  <a:pt x="5637" y="6682"/>
                </a:cubicBezTo>
                <a:cubicBezTo>
                  <a:pt x="5035" y="6682"/>
                  <a:pt x="4529" y="7158"/>
                  <a:pt x="4560" y="7791"/>
                </a:cubicBezTo>
                <a:close/>
                <a:moveTo>
                  <a:pt x="12066" y="4181"/>
                </a:moveTo>
                <a:cubicBezTo>
                  <a:pt x="12668" y="4181"/>
                  <a:pt x="13174" y="3706"/>
                  <a:pt x="13174" y="3072"/>
                </a:cubicBezTo>
                <a:cubicBezTo>
                  <a:pt x="13174" y="2471"/>
                  <a:pt x="12699" y="1964"/>
                  <a:pt x="12098" y="1932"/>
                </a:cubicBezTo>
                <a:cubicBezTo>
                  <a:pt x="11464" y="1932"/>
                  <a:pt x="10926" y="2439"/>
                  <a:pt x="10926" y="3104"/>
                </a:cubicBezTo>
                <a:cubicBezTo>
                  <a:pt x="10958" y="3706"/>
                  <a:pt x="11464" y="4181"/>
                  <a:pt x="12066" y="4181"/>
                </a:cubicBezTo>
                <a:close/>
                <a:moveTo>
                  <a:pt x="38795" y="7221"/>
                </a:moveTo>
                <a:cubicBezTo>
                  <a:pt x="38763" y="7823"/>
                  <a:pt x="39238" y="8361"/>
                  <a:pt x="39840" y="8393"/>
                </a:cubicBezTo>
                <a:cubicBezTo>
                  <a:pt x="40473" y="8393"/>
                  <a:pt x="40980" y="7918"/>
                  <a:pt x="41011" y="7316"/>
                </a:cubicBezTo>
                <a:cubicBezTo>
                  <a:pt x="41011" y="6682"/>
                  <a:pt x="40536" y="6176"/>
                  <a:pt x="39935" y="6176"/>
                </a:cubicBezTo>
                <a:cubicBezTo>
                  <a:pt x="39301" y="6144"/>
                  <a:pt x="38795" y="6619"/>
                  <a:pt x="38795" y="7221"/>
                </a:cubicBezTo>
                <a:close/>
                <a:moveTo>
                  <a:pt x="4814" y="4307"/>
                </a:moveTo>
                <a:cubicBezTo>
                  <a:pt x="4212" y="4307"/>
                  <a:pt x="3737" y="4814"/>
                  <a:pt x="3769" y="5416"/>
                </a:cubicBezTo>
                <a:cubicBezTo>
                  <a:pt x="3769" y="6017"/>
                  <a:pt x="4244" y="6524"/>
                  <a:pt x="4845" y="6524"/>
                </a:cubicBezTo>
                <a:cubicBezTo>
                  <a:pt x="5479" y="6492"/>
                  <a:pt x="5985" y="5986"/>
                  <a:pt x="5985" y="5352"/>
                </a:cubicBezTo>
                <a:cubicBezTo>
                  <a:pt x="5922" y="4751"/>
                  <a:pt x="5415" y="4276"/>
                  <a:pt x="4814" y="4307"/>
                </a:cubicBezTo>
                <a:close/>
                <a:moveTo>
                  <a:pt x="2502" y="7316"/>
                </a:moveTo>
                <a:cubicBezTo>
                  <a:pt x="3104" y="7284"/>
                  <a:pt x="3579" y="6809"/>
                  <a:pt x="3610" y="6207"/>
                </a:cubicBezTo>
                <a:cubicBezTo>
                  <a:pt x="3579" y="5574"/>
                  <a:pt x="3072" y="5067"/>
                  <a:pt x="2439" y="5099"/>
                </a:cubicBezTo>
                <a:cubicBezTo>
                  <a:pt x="1805" y="5131"/>
                  <a:pt x="1362" y="5637"/>
                  <a:pt x="1393" y="6239"/>
                </a:cubicBezTo>
                <a:cubicBezTo>
                  <a:pt x="1393" y="6841"/>
                  <a:pt x="1900" y="7316"/>
                  <a:pt x="2502" y="7316"/>
                </a:cubicBezTo>
                <a:close/>
                <a:moveTo>
                  <a:pt x="45762" y="5732"/>
                </a:moveTo>
                <a:cubicBezTo>
                  <a:pt x="45793" y="5099"/>
                  <a:pt x="45318" y="4592"/>
                  <a:pt x="44717" y="4592"/>
                </a:cubicBezTo>
                <a:cubicBezTo>
                  <a:pt x="44083" y="4561"/>
                  <a:pt x="43577" y="5036"/>
                  <a:pt x="43545" y="5637"/>
                </a:cubicBezTo>
                <a:cubicBezTo>
                  <a:pt x="43545" y="6271"/>
                  <a:pt x="44020" y="6777"/>
                  <a:pt x="44622" y="6809"/>
                </a:cubicBezTo>
                <a:cubicBezTo>
                  <a:pt x="45255" y="6809"/>
                  <a:pt x="45762" y="6334"/>
                  <a:pt x="45762" y="5732"/>
                </a:cubicBezTo>
                <a:close/>
                <a:moveTo>
                  <a:pt x="29579" y="6872"/>
                </a:moveTo>
                <a:cubicBezTo>
                  <a:pt x="28977" y="6841"/>
                  <a:pt x="28471" y="7316"/>
                  <a:pt x="28471" y="7918"/>
                </a:cubicBezTo>
                <a:cubicBezTo>
                  <a:pt x="28407" y="8519"/>
                  <a:pt x="28882" y="9058"/>
                  <a:pt x="29484" y="9058"/>
                </a:cubicBezTo>
                <a:cubicBezTo>
                  <a:pt x="30117" y="9121"/>
                  <a:pt x="30656" y="8614"/>
                  <a:pt x="30687" y="7981"/>
                </a:cubicBezTo>
                <a:cubicBezTo>
                  <a:pt x="30656" y="7379"/>
                  <a:pt x="30181" y="6872"/>
                  <a:pt x="29579" y="6872"/>
                </a:cubicBezTo>
                <a:close/>
                <a:moveTo>
                  <a:pt x="7157" y="13650"/>
                </a:moveTo>
                <a:cubicBezTo>
                  <a:pt x="7759" y="13713"/>
                  <a:pt x="8297" y="13206"/>
                  <a:pt x="8297" y="12605"/>
                </a:cubicBezTo>
                <a:cubicBezTo>
                  <a:pt x="8297" y="12003"/>
                  <a:pt x="7822" y="11464"/>
                  <a:pt x="7221" y="11464"/>
                </a:cubicBezTo>
                <a:cubicBezTo>
                  <a:pt x="6619" y="11464"/>
                  <a:pt x="6112" y="11908"/>
                  <a:pt x="6080" y="12541"/>
                </a:cubicBezTo>
                <a:cubicBezTo>
                  <a:pt x="6080" y="13143"/>
                  <a:pt x="6556" y="13650"/>
                  <a:pt x="7157" y="13650"/>
                </a:cubicBezTo>
                <a:close/>
                <a:moveTo>
                  <a:pt x="3990" y="12098"/>
                </a:moveTo>
                <a:cubicBezTo>
                  <a:pt x="4624" y="12098"/>
                  <a:pt x="5130" y="11623"/>
                  <a:pt x="5130" y="11021"/>
                </a:cubicBezTo>
                <a:cubicBezTo>
                  <a:pt x="5162" y="10388"/>
                  <a:pt x="4624" y="9849"/>
                  <a:pt x="3990" y="9881"/>
                </a:cubicBezTo>
                <a:cubicBezTo>
                  <a:pt x="3389" y="9881"/>
                  <a:pt x="2914" y="10388"/>
                  <a:pt x="2914" y="10989"/>
                </a:cubicBezTo>
                <a:cubicBezTo>
                  <a:pt x="2914" y="11591"/>
                  <a:pt x="3389" y="12066"/>
                  <a:pt x="3990" y="12098"/>
                </a:cubicBezTo>
                <a:close/>
                <a:moveTo>
                  <a:pt x="13301" y="10229"/>
                </a:moveTo>
                <a:cubicBezTo>
                  <a:pt x="13269" y="10831"/>
                  <a:pt x="13776" y="11338"/>
                  <a:pt x="14378" y="11338"/>
                </a:cubicBezTo>
                <a:cubicBezTo>
                  <a:pt x="14979" y="11338"/>
                  <a:pt x="15486" y="10894"/>
                  <a:pt x="15518" y="10293"/>
                </a:cubicBezTo>
                <a:cubicBezTo>
                  <a:pt x="15518" y="9659"/>
                  <a:pt x="15011" y="9121"/>
                  <a:pt x="14378" y="9121"/>
                </a:cubicBezTo>
                <a:cubicBezTo>
                  <a:pt x="13776" y="9121"/>
                  <a:pt x="13301" y="9628"/>
                  <a:pt x="13301" y="10229"/>
                </a:cubicBezTo>
                <a:close/>
                <a:moveTo>
                  <a:pt x="4782" y="12256"/>
                </a:moveTo>
                <a:cubicBezTo>
                  <a:pt x="4180" y="12288"/>
                  <a:pt x="3705" y="12763"/>
                  <a:pt x="3705" y="13396"/>
                </a:cubicBezTo>
                <a:cubicBezTo>
                  <a:pt x="3737" y="13998"/>
                  <a:pt x="4244" y="14473"/>
                  <a:pt x="4845" y="14441"/>
                </a:cubicBezTo>
                <a:cubicBezTo>
                  <a:pt x="5447" y="14473"/>
                  <a:pt x="5954" y="13935"/>
                  <a:pt x="5922" y="13333"/>
                </a:cubicBezTo>
                <a:cubicBezTo>
                  <a:pt x="5890" y="12731"/>
                  <a:pt x="5415" y="12225"/>
                  <a:pt x="4782" y="12256"/>
                </a:cubicBezTo>
                <a:close/>
                <a:moveTo>
                  <a:pt x="27109" y="7633"/>
                </a:moveTo>
                <a:cubicBezTo>
                  <a:pt x="26507" y="7633"/>
                  <a:pt x="26032" y="8139"/>
                  <a:pt x="26032" y="8741"/>
                </a:cubicBezTo>
                <a:cubicBezTo>
                  <a:pt x="26064" y="9343"/>
                  <a:pt x="26539" y="9849"/>
                  <a:pt x="27172" y="9849"/>
                </a:cubicBezTo>
                <a:cubicBezTo>
                  <a:pt x="27774" y="9818"/>
                  <a:pt x="28249" y="9311"/>
                  <a:pt x="28249" y="8709"/>
                </a:cubicBezTo>
                <a:cubicBezTo>
                  <a:pt x="28249" y="8108"/>
                  <a:pt x="27742" y="7601"/>
                  <a:pt x="27109" y="7633"/>
                </a:cubicBezTo>
                <a:close/>
                <a:moveTo>
                  <a:pt x="7347" y="5732"/>
                </a:moveTo>
                <a:cubicBezTo>
                  <a:pt x="7949" y="5669"/>
                  <a:pt x="8392" y="5162"/>
                  <a:pt x="8392" y="4561"/>
                </a:cubicBezTo>
                <a:cubicBezTo>
                  <a:pt x="8361" y="3927"/>
                  <a:pt x="7791" y="3452"/>
                  <a:pt x="7157" y="3516"/>
                </a:cubicBezTo>
                <a:cubicBezTo>
                  <a:pt x="6556" y="3547"/>
                  <a:pt x="6112" y="4086"/>
                  <a:pt x="6175" y="4719"/>
                </a:cubicBezTo>
                <a:cubicBezTo>
                  <a:pt x="6207" y="5321"/>
                  <a:pt x="6746" y="5764"/>
                  <a:pt x="7347" y="5732"/>
                </a:cubicBezTo>
                <a:close/>
                <a:moveTo>
                  <a:pt x="9659" y="4972"/>
                </a:moveTo>
                <a:cubicBezTo>
                  <a:pt x="10261" y="4972"/>
                  <a:pt x="10767" y="4466"/>
                  <a:pt x="10767" y="3864"/>
                </a:cubicBezTo>
                <a:cubicBezTo>
                  <a:pt x="10767" y="3262"/>
                  <a:pt x="10292" y="2756"/>
                  <a:pt x="9691" y="2724"/>
                </a:cubicBezTo>
                <a:cubicBezTo>
                  <a:pt x="9026" y="2724"/>
                  <a:pt x="8519" y="3262"/>
                  <a:pt x="8551" y="3896"/>
                </a:cubicBezTo>
                <a:cubicBezTo>
                  <a:pt x="8551" y="4497"/>
                  <a:pt x="9057" y="4972"/>
                  <a:pt x="9659" y="4972"/>
                </a:cubicBezTo>
                <a:close/>
                <a:moveTo>
                  <a:pt x="1615" y="10641"/>
                </a:moveTo>
                <a:cubicBezTo>
                  <a:pt x="1013" y="10641"/>
                  <a:pt x="507" y="11116"/>
                  <a:pt x="507" y="11718"/>
                </a:cubicBezTo>
                <a:cubicBezTo>
                  <a:pt x="507" y="12320"/>
                  <a:pt x="982" y="12826"/>
                  <a:pt x="1583" y="12858"/>
                </a:cubicBezTo>
                <a:cubicBezTo>
                  <a:pt x="2217" y="12858"/>
                  <a:pt x="2724" y="12351"/>
                  <a:pt x="2724" y="11718"/>
                </a:cubicBezTo>
                <a:cubicBezTo>
                  <a:pt x="2724" y="11116"/>
                  <a:pt x="2217" y="10609"/>
                  <a:pt x="1615" y="10641"/>
                </a:cubicBezTo>
                <a:close/>
                <a:moveTo>
                  <a:pt x="45033" y="3294"/>
                </a:moveTo>
                <a:cubicBezTo>
                  <a:pt x="45033" y="2661"/>
                  <a:pt x="44527" y="2185"/>
                  <a:pt x="43925" y="2185"/>
                </a:cubicBezTo>
                <a:cubicBezTo>
                  <a:pt x="43292" y="2217"/>
                  <a:pt x="42817" y="2692"/>
                  <a:pt x="42785" y="3294"/>
                </a:cubicBezTo>
                <a:cubicBezTo>
                  <a:pt x="42817" y="3927"/>
                  <a:pt x="43323" y="4434"/>
                  <a:pt x="43957" y="4434"/>
                </a:cubicBezTo>
                <a:cubicBezTo>
                  <a:pt x="44558" y="4402"/>
                  <a:pt x="45033" y="3896"/>
                  <a:pt x="45033" y="3294"/>
                </a:cubicBezTo>
                <a:close/>
                <a:moveTo>
                  <a:pt x="37560" y="9121"/>
                </a:moveTo>
                <a:cubicBezTo>
                  <a:pt x="38161" y="9089"/>
                  <a:pt x="38636" y="8583"/>
                  <a:pt x="38636" y="7981"/>
                </a:cubicBezTo>
                <a:cubicBezTo>
                  <a:pt x="38605" y="7379"/>
                  <a:pt x="38098" y="6904"/>
                  <a:pt x="37496" y="6904"/>
                </a:cubicBezTo>
                <a:cubicBezTo>
                  <a:pt x="36863" y="6936"/>
                  <a:pt x="36388" y="7443"/>
                  <a:pt x="36419" y="8044"/>
                </a:cubicBezTo>
                <a:cubicBezTo>
                  <a:pt x="36419" y="8646"/>
                  <a:pt x="36926" y="9121"/>
                  <a:pt x="37560" y="9121"/>
                </a:cubicBezTo>
                <a:close/>
                <a:moveTo>
                  <a:pt x="7759" y="1457"/>
                </a:moveTo>
                <a:cubicBezTo>
                  <a:pt x="7759" y="2059"/>
                  <a:pt x="8266" y="2566"/>
                  <a:pt x="8867" y="2566"/>
                </a:cubicBezTo>
                <a:cubicBezTo>
                  <a:pt x="9469" y="2566"/>
                  <a:pt x="9944" y="2059"/>
                  <a:pt x="9976" y="1457"/>
                </a:cubicBezTo>
                <a:cubicBezTo>
                  <a:pt x="9976" y="824"/>
                  <a:pt x="9469" y="317"/>
                  <a:pt x="8804" y="349"/>
                </a:cubicBezTo>
                <a:cubicBezTo>
                  <a:pt x="8202" y="349"/>
                  <a:pt x="7727" y="855"/>
                  <a:pt x="7759" y="1457"/>
                </a:cubicBezTo>
                <a:close/>
                <a:moveTo>
                  <a:pt x="0" y="13333"/>
                </a:moveTo>
                <a:cubicBezTo>
                  <a:pt x="222" y="13111"/>
                  <a:pt x="348" y="12826"/>
                  <a:pt x="348" y="12541"/>
                </a:cubicBezTo>
                <a:cubicBezTo>
                  <a:pt x="348" y="12225"/>
                  <a:pt x="222" y="11940"/>
                  <a:pt x="0" y="11718"/>
                </a:cubicBezTo>
                <a:close/>
                <a:moveTo>
                  <a:pt x="0" y="16025"/>
                </a:moveTo>
                <a:cubicBezTo>
                  <a:pt x="32" y="16025"/>
                  <a:pt x="32" y="16025"/>
                  <a:pt x="32" y="16025"/>
                </a:cubicBezTo>
                <a:cubicBezTo>
                  <a:pt x="633" y="15993"/>
                  <a:pt x="1140" y="15518"/>
                  <a:pt x="1140" y="14885"/>
                </a:cubicBezTo>
                <a:cubicBezTo>
                  <a:pt x="1140" y="14283"/>
                  <a:pt x="633" y="13776"/>
                  <a:pt x="32" y="13808"/>
                </a:cubicBezTo>
                <a:lnTo>
                  <a:pt x="0" y="13808"/>
                </a:lnTo>
                <a:close/>
                <a:moveTo>
                  <a:pt x="48739" y="634"/>
                </a:moveTo>
                <a:cubicBezTo>
                  <a:pt x="48105" y="602"/>
                  <a:pt x="47630" y="1077"/>
                  <a:pt x="47599" y="1710"/>
                </a:cubicBezTo>
                <a:cubicBezTo>
                  <a:pt x="47599" y="2344"/>
                  <a:pt x="48105" y="2851"/>
                  <a:pt x="48739" y="2851"/>
                </a:cubicBezTo>
                <a:cubicBezTo>
                  <a:pt x="49340" y="2819"/>
                  <a:pt x="49815" y="2312"/>
                  <a:pt x="49847" y="1710"/>
                </a:cubicBezTo>
                <a:cubicBezTo>
                  <a:pt x="49815" y="1109"/>
                  <a:pt x="49340" y="634"/>
                  <a:pt x="48739" y="634"/>
                </a:cubicBezTo>
                <a:close/>
                <a:moveTo>
                  <a:pt x="21250" y="10324"/>
                </a:moveTo>
                <a:cubicBezTo>
                  <a:pt x="21250" y="10926"/>
                  <a:pt x="21757" y="11433"/>
                  <a:pt x="22358" y="11433"/>
                </a:cubicBezTo>
                <a:cubicBezTo>
                  <a:pt x="22992" y="11401"/>
                  <a:pt x="23467" y="10894"/>
                  <a:pt x="23435" y="10293"/>
                </a:cubicBezTo>
                <a:cubicBezTo>
                  <a:pt x="23435" y="9691"/>
                  <a:pt x="22928" y="9184"/>
                  <a:pt x="22327" y="9216"/>
                </a:cubicBezTo>
                <a:cubicBezTo>
                  <a:pt x="21725" y="9216"/>
                  <a:pt x="21250" y="9723"/>
                  <a:pt x="21250" y="10324"/>
                </a:cubicBezTo>
                <a:close/>
                <a:moveTo>
                  <a:pt x="23625" y="9501"/>
                </a:moveTo>
                <a:cubicBezTo>
                  <a:pt x="23625" y="10103"/>
                  <a:pt x="24100" y="10609"/>
                  <a:pt x="24702" y="10641"/>
                </a:cubicBezTo>
                <a:cubicBezTo>
                  <a:pt x="25304" y="10641"/>
                  <a:pt x="25810" y="10166"/>
                  <a:pt x="25842" y="9564"/>
                </a:cubicBezTo>
                <a:cubicBezTo>
                  <a:pt x="25842" y="8931"/>
                  <a:pt x="25367" y="8424"/>
                  <a:pt x="24765" y="8424"/>
                </a:cubicBezTo>
                <a:cubicBezTo>
                  <a:pt x="24164" y="8393"/>
                  <a:pt x="23625" y="8868"/>
                  <a:pt x="23625" y="9501"/>
                </a:cubicBezTo>
                <a:close/>
                <a:moveTo>
                  <a:pt x="18843" y="11084"/>
                </a:moveTo>
                <a:cubicBezTo>
                  <a:pt x="18843" y="11686"/>
                  <a:pt x="19318" y="12193"/>
                  <a:pt x="19920" y="12225"/>
                </a:cubicBezTo>
                <a:cubicBezTo>
                  <a:pt x="20522" y="12225"/>
                  <a:pt x="21028" y="11718"/>
                  <a:pt x="21060" y="11116"/>
                </a:cubicBezTo>
                <a:cubicBezTo>
                  <a:pt x="21060" y="10514"/>
                  <a:pt x="20553" y="10008"/>
                  <a:pt x="19952" y="10008"/>
                </a:cubicBezTo>
                <a:cubicBezTo>
                  <a:pt x="19350" y="9976"/>
                  <a:pt x="18843" y="10483"/>
                  <a:pt x="18843" y="11084"/>
                </a:cubicBezTo>
                <a:close/>
                <a:moveTo>
                  <a:pt x="2407" y="13048"/>
                </a:moveTo>
                <a:cubicBezTo>
                  <a:pt x="1805" y="13048"/>
                  <a:pt x="1298" y="13523"/>
                  <a:pt x="1298" y="14125"/>
                </a:cubicBezTo>
                <a:cubicBezTo>
                  <a:pt x="1298" y="14758"/>
                  <a:pt x="1773" y="15233"/>
                  <a:pt x="2375" y="15233"/>
                </a:cubicBezTo>
                <a:cubicBezTo>
                  <a:pt x="3009" y="15265"/>
                  <a:pt x="3515" y="14758"/>
                  <a:pt x="3515" y="14156"/>
                </a:cubicBezTo>
                <a:cubicBezTo>
                  <a:pt x="3515" y="13555"/>
                  <a:pt x="3009" y="13048"/>
                  <a:pt x="2407" y="13048"/>
                </a:cubicBezTo>
                <a:close/>
                <a:moveTo>
                  <a:pt x="0" y="8076"/>
                </a:moveTo>
                <a:cubicBezTo>
                  <a:pt x="32" y="8076"/>
                  <a:pt x="63" y="8076"/>
                  <a:pt x="95" y="8076"/>
                </a:cubicBezTo>
                <a:cubicBezTo>
                  <a:pt x="697" y="8044"/>
                  <a:pt x="1172" y="7538"/>
                  <a:pt x="1172" y="6936"/>
                </a:cubicBezTo>
                <a:cubicBezTo>
                  <a:pt x="1172" y="6334"/>
                  <a:pt x="697" y="5827"/>
                  <a:pt x="63" y="5859"/>
                </a:cubicBezTo>
                <a:cubicBezTo>
                  <a:pt x="63" y="5859"/>
                  <a:pt x="32" y="5859"/>
                  <a:pt x="0" y="5859"/>
                </a:cubicBezTo>
                <a:close/>
                <a:moveTo>
                  <a:pt x="18685" y="11876"/>
                </a:moveTo>
                <a:cubicBezTo>
                  <a:pt x="18685" y="11274"/>
                  <a:pt x="18178" y="10768"/>
                  <a:pt x="17576" y="10768"/>
                </a:cubicBezTo>
                <a:cubicBezTo>
                  <a:pt x="16975" y="10736"/>
                  <a:pt x="16468" y="11211"/>
                  <a:pt x="16468" y="11844"/>
                </a:cubicBezTo>
                <a:cubicBezTo>
                  <a:pt x="16468" y="12446"/>
                  <a:pt x="16943" y="12953"/>
                  <a:pt x="17545" y="12953"/>
                </a:cubicBezTo>
                <a:cubicBezTo>
                  <a:pt x="18146" y="12953"/>
                  <a:pt x="18653" y="12478"/>
                  <a:pt x="18685" y="11876"/>
                </a:cubicBezTo>
                <a:close/>
                <a:moveTo>
                  <a:pt x="47409" y="2534"/>
                </a:moveTo>
                <a:cubicBezTo>
                  <a:pt x="47440" y="1932"/>
                  <a:pt x="46965" y="1425"/>
                  <a:pt x="46332" y="1425"/>
                </a:cubicBezTo>
                <a:cubicBezTo>
                  <a:pt x="45698" y="1394"/>
                  <a:pt x="45192" y="1900"/>
                  <a:pt x="45192" y="2534"/>
                </a:cubicBezTo>
                <a:cubicBezTo>
                  <a:pt x="45192" y="3136"/>
                  <a:pt x="45698" y="3611"/>
                  <a:pt x="46300" y="3642"/>
                </a:cubicBezTo>
                <a:cubicBezTo>
                  <a:pt x="46902" y="3642"/>
                  <a:pt x="47377" y="3136"/>
                  <a:pt x="47409" y="2534"/>
                </a:cubicBezTo>
                <a:close/>
                <a:moveTo>
                  <a:pt x="6460" y="3357"/>
                </a:moveTo>
                <a:cubicBezTo>
                  <a:pt x="7062" y="3357"/>
                  <a:pt x="7569" y="2882"/>
                  <a:pt x="7601" y="2280"/>
                </a:cubicBezTo>
                <a:cubicBezTo>
                  <a:pt x="7601" y="1647"/>
                  <a:pt x="7126" y="1140"/>
                  <a:pt x="6524" y="1140"/>
                </a:cubicBezTo>
                <a:cubicBezTo>
                  <a:pt x="5890" y="1109"/>
                  <a:pt x="5384" y="1584"/>
                  <a:pt x="5384" y="2185"/>
                </a:cubicBezTo>
                <a:cubicBezTo>
                  <a:pt x="5352" y="2819"/>
                  <a:pt x="5827" y="3326"/>
                  <a:pt x="6460" y="3357"/>
                </a:cubicBezTo>
                <a:close/>
                <a:moveTo>
                  <a:pt x="2090" y="16563"/>
                </a:moveTo>
                <a:cubicBezTo>
                  <a:pt x="2122" y="17165"/>
                  <a:pt x="2629" y="17640"/>
                  <a:pt x="3262" y="17608"/>
                </a:cubicBezTo>
                <a:cubicBezTo>
                  <a:pt x="3864" y="17577"/>
                  <a:pt x="4339" y="17070"/>
                  <a:pt x="4275" y="16436"/>
                </a:cubicBezTo>
                <a:cubicBezTo>
                  <a:pt x="4244" y="15866"/>
                  <a:pt x="3769" y="15423"/>
                  <a:pt x="3167" y="15423"/>
                </a:cubicBezTo>
                <a:cubicBezTo>
                  <a:pt x="2565" y="15455"/>
                  <a:pt x="2090" y="15961"/>
                  <a:pt x="2090" y="16563"/>
                </a:cubicBezTo>
                <a:close/>
                <a:moveTo>
                  <a:pt x="0" y="18083"/>
                </a:moveTo>
                <a:cubicBezTo>
                  <a:pt x="697" y="18780"/>
                  <a:pt x="1900" y="18273"/>
                  <a:pt x="1900" y="17292"/>
                </a:cubicBezTo>
                <a:cubicBezTo>
                  <a:pt x="1837" y="16690"/>
                  <a:pt x="1362" y="16215"/>
                  <a:pt x="760" y="16215"/>
                </a:cubicBezTo>
                <a:cubicBezTo>
                  <a:pt x="475" y="16215"/>
                  <a:pt x="190" y="16341"/>
                  <a:pt x="0" y="16531"/>
                </a:cubicBezTo>
                <a:close/>
                <a:moveTo>
                  <a:pt x="25557" y="13016"/>
                </a:moveTo>
                <a:cubicBezTo>
                  <a:pt x="26159" y="13016"/>
                  <a:pt x="26634" y="12510"/>
                  <a:pt x="26602" y="11876"/>
                </a:cubicBezTo>
                <a:cubicBezTo>
                  <a:pt x="26570" y="11306"/>
                  <a:pt x="26095" y="10863"/>
                  <a:pt x="25525" y="10831"/>
                </a:cubicBezTo>
                <a:cubicBezTo>
                  <a:pt x="24924" y="10831"/>
                  <a:pt x="24449" y="11338"/>
                  <a:pt x="24417" y="11940"/>
                </a:cubicBezTo>
                <a:cubicBezTo>
                  <a:pt x="24449" y="12541"/>
                  <a:pt x="24924" y="13016"/>
                  <a:pt x="25557" y="13016"/>
                </a:cubicBezTo>
                <a:close/>
                <a:moveTo>
                  <a:pt x="47092" y="3832"/>
                </a:moveTo>
                <a:cubicBezTo>
                  <a:pt x="46490" y="3832"/>
                  <a:pt x="45983" y="4307"/>
                  <a:pt x="45983" y="4941"/>
                </a:cubicBezTo>
                <a:cubicBezTo>
                  <a:pt x="45983" y="5542"/>
                  <a:pt x="46490" y="6017"/>
                  <a:pt x="47092" y="6049"/>
                </a:cubicBezTo>
                <a:cubicBezTo>
                  <a:pt x="47694" y="6049"/>
                  <a:pt x="48200" y="5542"/>
                  <a:pt x="48169" y="4941"/>
                </a:cubicBezTo>
                <a:cubicBezTo>
                  <a:pt x="48200" y="4307"/>
                  <a:pt x="47694" y="3832"/>
                  <a:pt x="47092" y="3832"/>
                </a:cubicBezTo>
                <a:close/>
                <a:moveTo>
                  <a:pt x="0" y="5384"/>
                </a:moveTo>
                <a:cubicBezTo>
                  <a:pt x="222" y="5194"/>
                  <a:pt x="348" y="4909"/>
                  <a:pt x="380" y="4624"/>
                </a:cubicBezTo>
                <a:cubicBezTo>
                  <a:pt x="380" y="4276"/>
                  <a:pt x="253" y="3959"/>
                  <a:pt x="0" y="3769"/>
                </a:cubicBezTo>
                <a:close/>
                <a:moveTo>
                  <a:pt x="48359" y="4212"/>
                </a:moveTo>
                <a:cubicBezTo>
                  <a:pt x="48422" y="4814"/>
                  <a:pt x="48929" y="5257"/>
                  <a:pt x="49530" y="5226"/>
                </a:cubicBezTo>
                <a:cubicBezTo>
                  <a:pt x="50132" y="5194"/>
                  <a:pt x="50607" y="4687"/>
                  <a:pt x="50544" y="4054"/>
                </a:cubicBezTo>
                <a:cubicBezTo>
                  <a:pt x="50512" y="3452"/>
                  <a:pt x="50005" y="3009"/>
                  <a:pt x="49404" y="3041"/>
                </a:cubicBezTo>
                <a:cubicBezTo>
                  <a:pt x="48802" y="3072"/>
                  <a:pt x="48327" y="3611"/>
                  <a:pt x="48359" y="4212"/>
                </a:cubicBezTo>
                <a:close/>
                <a:moveTo>
                  <a:pt x="602" y="3769"/>
                </a:moveTo>
                <a:cubicBezTo>
                  <a:pt x="602" y="4371"/>
                  <a:pt x="1077" y="4877"/>
                  <a:pt x="1678" y="4909"/>
                </a:cubicBezTo>
                <a:cubicBezTo>
                  <a:pt x="2280" y="4877"/>
                  <a:pt x="2787" y="4402"/>
                  <a:pt x="2787" y="3801"/>
                </a:cubicBezTo>
                <a:cubicBezTo>
                  <a:pt x="2819" y="3199"/>
                  <a:pt x="2312" y="2692"/>
                  <a:pt x="1710" y="2692"/>
                </a:cubicBezTo>
                <a:cubicBezTo>
                  <a:pt x="1108" y="2661"/>
                  <a:pt x="602" y="3167"/>
                  <a:pt x="602" y="3769"/>
                </a:cubicBezTo>
                <a:close/>
                <a:moveTo>
                  <a:pt x="51842" y="4434"/>
                </a:moveTo>
                <a:cubicBezTo>
                  <a:pt x="52444" y="4466"/>
                  <a:pt x="52951" y="3959"/>
                  <a:pt x="52982" y="3357"/>
                </a:cubicBezTo>
                <a:cubicBezTo>
                  <a:pt x="52982" y="2787"/>
                  <a:pt x="52539" y="2280"/>
                  <a:pt x="51937" y="2249"/>
                </a:cubicBezTo>
                <a:cubicBezTo>
                  <a:pt x="51336" y="2217"/>
                  <a:pt x="50829" y="2692"/>
                  <a:pt x="50797" y="3294"/>
                </a:cubicBezTo>
                <a:cubicBezTo>
                  <a:pt x="50766" y="3896"/>
                  <a:pt x="51241" y="4434"/>
                  <a:pt x="51842" y="4434"/>
                </a:cubicBezTo>
                <a:close/>
                <a:moveTo>
                  <a:pt x="2977" y="2977"/>
                </a:moveTo>
                <a:cubicBezTo>
                  <a:pt x="2977" y="3611"/>
                  <a:pt x="3452" y="4086"/>
                  <a:pt x="4054" y="4117"/>
                </a:cubicBezTo>
                <a:cubicBezTo>
                  <a:pt x="4687" y="4086"/>
                  <a:pt x="5162" y="3611"/>
                  <a:pt x="5194" y="2977"/>
                </a:cubicBezTo>
                <a:cubicBezTo>
                  <a:pt x="5162" y="2375"/>
                  <a:pt x="4687" y="1900"/>
                  <a:pt x="4054" y="1900"/>
                </a:cubicBezTo>
                <a:cubicBezTo>
                  <a:pt x="3452" y="1869"/>
                  <a:pt x="2945" y="2375"/>
                  <a:pt x="2977" y="2977"/>
                </a:cubicBezTo>
                <a:close/>
                <a:moveTo>
                  <a:pt x="30339" y="11433"/>
                </a:moveTo>
                <a:cubicBezTo>
                  <a:pt x="30941" y="11433"/>
                  <a:pt x="31416" y="10926"/>
                  <a:pt x="31384" y="10324"/>
                </a:cubicBezTo>
                <a:cubicBezTo>
                  <a:pt x="31384" y="9723"/>
                  <a:pt x="30909" y="9279"/>
                  <a:pt x="30339" y="9248"/>
                </a:cubicBezTo>
                <a:cubicBezTo>
                  <a:pt x="29737" y="9248"/>
                  <a:pt x="29231" y="9723"/>
                  <a:pt x="29199" y="10356"/>
                </a:cubicBezTo>
                <a:cubicBezTo>
                  <a:pt x="29199" y="10958"/>
                  <a:pt x="29706" y="11464"/>
                  <a:pt x="30339" y="11433"/>
                </a:cubicBezTo>
                <a:close/>
                <a:moveTo>
                  <a:pt x="47884" y="8393"/>
                </a:moveTo>
                <a:cubicBezTo>
                  <a:pt x="48485" y="8393"/>
                  <a:pt x="48992" y="7886"/>
                  <a:pt x="48960" y="7284"/>
                </a:cubicBezTo>
                <a:cubicBezTo>
                  <a:pt x="48960" y="6682"/>
                  <a:pt x="48454" y="6176"/>
                  <a:pt x="47852" y="6207"/>
                </a:cubicBezTo>
                <a:cubicBezTo>
                  <a:pt x="47250" y="6239"/>
                  <a:pt x="46807" y="6714"/>
                  <a:pt x="46807" y="7284"/>
                </a:cubicBezTo>
                <a:cubicBezTo>
                  <a:pt x="46807" y="7886"/>
                  <a:pt x="47282" y="8393"/>
                  <a:pt x="47884" y="8393"/>
                </a:cubicBezTo>
                <a:close/>
                <a:moveTo>
                  <a:pt x="53172" y="2534"/>
                </a:moveTo>
                <a:cubicBezTo>
                  <a:pt x="53172" y="3136"/>
                  <a:pt x="53647" y="3642"/>
                  <a:pt x="54281" y="3642"/>
                </a:cubicBezTo>
                <a:cubicBezTo>
                  <a:pt x="54851" y="3642"/>
                  <a:pt x="55294" y="3167"/>
                  <a:pt x="55358" y="2597"/>
                </a:cubicBezTo>
                <a:cubicBezTo>
                  <a:pt x="55358" y="1995"/>
                  <a:pt x="54883" y="1489"/>
                  <a:pt x="54281" y="1457"/>
                </a:cubicBezTo>
                <a:cubicBezTo>
                  <a:pt x="53679" y="1457"/>
                  <a:pt x="53172" y="1932"/>
                  <a:pt x="53172" y="2534"/>
                </a:cubicBezTo>
                <a:close/>
                <a:moveTo>
                  <a:pt x="5605" y="16848"/>
                </a:moveTo>
                <a:cubicBezTo>
                  <a:pt x="6207" y="16848"/>
                  <a:pt x="6682" y="16341"/>
                  <a:pt x="6651" y="15708"/>
                </a:cubicBezTo>
                <a:cubicBezTo>
                  <a:pt x="6619" y="15106"/>
                  <a:pt x="6112" y="14631"/>
                  <a:pt x="5510" y="14695"/>
                </a:cubicBezTo>
                <a:cubicBezTo>
                  <a:pt x="4909" y="14726"/>
                  <a:pt x="4465" y="15201"/>
                  <a:pt x="4465" y="15771"/>
                </a:cubicBezTo>
                <a:cubicBezTo>
                  <a:pt x="4465" y="16405"/>
                  <a:pt x="5004" y="16880"/>
                  <a:pt x="5605" y="16848"/>
                </a:cubicBezTo>
                <a:close/>
                <a:moveTo>
                  <a:pt x="9596" y="10704"/>
                </a:moveTo>
                <a:cubicBezTo>
                  <a:pt x="8994" y="10736"/>
                  <a:pt x="8487" y="11211"/>
                  <a:pt x="8519" y="11844"/>
                </a:cubicBezTo>
                <a:cubicBezTo>
                  <a:pt x="8519" y="12446"/>
                  <a:pt x="9026" y="12921"/>
                  <a:pt x="9627" y="12921"/>
                </a:cubicBezTo>
                <a:cubicBezTo>
                  <a:pt x="10229" y="12890"/>
                  <a:pt x="10736" y="12415"/>
                  <a:pt x="10736" y="11781"/>
                </a:cubicBezTo>
                <a:cubicBezTo>
                  <a:pt x="10704" y="11179"/>
                  <a:pt x="10197" y="10704"/>
                  <a:pt x="9596" y="10704"/>
                </a:cubicBezTo>
                <a:close/>
                <a:moveTo>
                  <a:pt x="49182" y="6556"/>
                </a:moveTo>
                <a:cubicBezTo>
                  <a:pt x="49214" y="7158"/>
                  <a:pt x="49689" y="7633"/>
                  <a:pt x="50322" y="7601"/>
                </a:cubicBezTo>
                <a:cubicBezTo>
                  <a:pt x="50924" y="7569"/>
                  <a:pt x="51367" y="7062"/>
                  <a:pt x="51336" y="6429"/>
                </a:cubicBezTo>
                <a:cubicBezTo>
                  <a:pt x="51304" y="5859"/>
                  <a:pt x="50829" y="5416"/>
                  <a:pt x="50259" y="5416"/>
                </a:cubicBezTo>
                <a:cubicBezTo>
                  <a:pt x="49625" y="5447"/>
                  <a:pt x="49150" y="5922"/>
                  <a:pt x="49182" y="6556"/>
                </a:cubicBezTo>
                <a:close/>
                <a:moveTo>
                  <a:pt x="26824" y="11179"/>
                </a:moveTo>
                <a:cubicBezTo>
                  <a:pt x="26855" y="11781"/>
                  <a:pt x="27362" y="12256"/>
                  <a:pt x="27995" y="12225"/>
                </a:cubicBezTo>
                <a:cubicBezTo>
                  <a:pt x="28597" y="12225"/>
                  <a:pt x="29072" y="11686"/>
                  <a:pt x="29009" y="11084"/>
                </a:cubicBezTo>
                <a:cubicBezTo>
                  <a:pt x="28977" y="10483"/>
                  <a:pt x="28502" y="10039"/>
                  <a:pt x="27932" y="10039"/>
                </a:cubicBezTo>
                <a:cubicBezTo>
                  <a:pt x="27330" y="10071"/>
                  <a:pt x="26824" y="10546"/>
                  <a:pt x="26824" y="11179"/>
                </a:cubicBezTo>
                <a:close/>
                <a:moveTo>
                  <a:pt x="11971" y="9913"/>
                </a:moveTo>
                <a:cubicBezTo>
                  <a:pt x="11369" y="9944"/>
                  <a:pt x="10862" y="10419"/>
                  <a:pt x="10894" y="11053"/>
                </a:cubicBezTo>
                <a:cubicBezTo>
                  <a:pt x="10894" y="11654"/>
                  <a:pt x="11401" y="12130"/>
                  <a:pt x="12003" y="12130"/>
                </a:cubicBezTo>
                <a:cubicBezTo>
                  <a:pt x="12604" y="12098"/>
                  <a:pt x="13111" y="11623"/>
                  <a:pt x="13111" y="10989"/>
                </a:cubicBezTo>
                <a:cubicBezTo>
                  <a:pt x="13079" y="10388"/>
                  <a:pt x="12573" y="9913"/>
                  <a:pt x="11971" y="9913"/>
                </a:cubicBezTo>
                <a:close/>
                <a:moveTo>
                  <a:pt x="14061" y="12605"/>
                </a:moveTo>
                <a:cubicBezTo>
                  <a:pt x="14029" y="13206"/>
                  <a:pt x="14504" y="13713"/>
                  <a:pt x="15106" y="13745"/>
                </a:cubicBezTo>
                <a:cubicBezTo>
                  <a:pt x="15708" y="13745"/>
                  <a:pt x="16215" y="13301"/>
                  <a:pt x="16246" y="12700"/>
                </a:cubicBezTo>
                <a:cubicBezTo>
                  <a:pt x="16278" y="12066"/>
                  <a:pt x="15803" y="11591"/>
                  <a:pt x="15201" y="11559"/>
                </a:cubicBezTo>
                <a:cubicBezTo>
                  <a:pt x="14568" y="11528"/>
                  <a:pt x="14061" y="12003"/>
                  <a:pt x="14061" y="12605"/>
                </a:cubicBezTo>
                <a:close/>
                <a:moveTo>
                  <a:pt x="35089" y="9913"/>
                </a:moveTo>
                <a:cubicBezTo>
                  <a:pt x="35691" y="9913"/>
                  <a:pt x="36198" y="9438"/>
                  <a:pt x="36198" y="8836"/>
                </a:cubicBezTo>
                <a:cubicBezTo>
                  <a:pt x="36198" y="8203"/>
                  <a:pt x="35723" y="7728"/>
                  <a:pt x="35121" y="7696"/>
                </a:cubicBezTo>
                <a:cubicBezTo>
                  <a:pt x="34519" y="7696"/>
                  <a:pt x="34013" y="8171"/>
                  <a:pt x="34013" y="8773"/>
                </a:cubicBezTo>
                <a:cubicBezTo>
                  <a:pt x="33981" y="9406"/>
                  <a:pt x="34488" y="9913"/>
                  <a:pt x="35089" y="9913"/>
                </a:cubicBezTo>
                <a:close/>
                <a:moveTo>
                  <a:pt x="17260" y="14283"/>
                </a:moveTo>
                <a:cubicBezTo>
                  <a:pt x="17291" y="14885"/>
                  <a:pt x="17766" y="15360"/>
                  <a:pt x="18400" y="15360"/>
                </a:cubicBezTo>
                <a:cubicBezTo>
                  <a:pt x="19825" y="15328"/>
                  <a:pt x="19793" y="13175"/>
                  <a:pt x="18368" y="13175"/>
                </a:cubicBezTo>
                <a:cubicBezTo>
                  <a:pt x="17766" y="13175"/>
                  <a:pt x="17260" y="13681"/>
                  <a:pt x="17260" y="14283"/>
                </a:cubicBezTo>
                <a:close/>
                <a:moveTo>
                  <a:pt x="43070" y="7759"/>
                </a:moveTo>
                <a:cubicBezTo>
                  <a:pt x="42468" y="7759"/>
                  <a:pt x="41962" y="8234"/>
                  <a:pt x="41962" y="8868"/>
                </a:cubicBezTo>
                <a:cubicBezTo>
                  <a:pt x="41962" y="9469"/>
                  <a:pt x="42468" y="9944"/>
                  <a:pt x="43070" y="9944"/>
                </a:cubicBezTo>
                <a:cubicBezTo>
                  <a:pt x="43672" y="9913"/>
                  <a:pt x="44115" y="9469"/>
                  <a:pt x="44147" y="8868"/>
                </a:cubicBezTo>
                <a:cubicBezTo>
                  <a:pt x="44147" y="8266"/>
                  <a:pt x="43672" y="7759"/>
                  <a:pt x="43070" y="7759"/>
                </a:cubicBezTo>
                <a:close/>
                <a:moveTo>
                  <a:pt x="12826" y="12351"/>
                </a:moveTo>
                <a:cubicBezTo>
                  <a:pt x="12193" y="12320"/>
                  <a:pt x="11686" y="12795"/>
                  <a:pt x="11686" y="13428"/>
                </a:cubicBezTo>
                <a:cubicBezTo>
                  <a:pt x="11686" y="14030"/>
                  <a:pt x="12161" y="14536"/>
                  <a:pt x="12763" y="14536"/>
                </a:cubicBezTo>
                <a:cubicBezTo>
                  <a:pt x="13364" y="14536"/>
                  <a:pt x="13839" y="14061"/>
                  <a:pt x="13871" y="13491"/>
                </a:cubicBezTo>
                <a:cubicBezTo>
                  <a:pt x="13903" y="12890"/>
                  <a:pt x="13428" y="12383"/>
                  <a:pt x="12826" y="12351"/>
                </a:cubicBezTo>
                <a:close/>
                <a:moveTo>
                  <a:pt x="19635" y="13491"/>
                </a:moveTo>
                <a:cubicBezTo>
                  <a:pt x="19666" y="14093"/>
                  <a:pt x="20173" y="14568"/>
                  <a:pt x="20775" y="14568"/>
                </a:cubicBezTo>
                <a:cubicBezTo>
                  <a:pt x="21345" y="14536"/>
                  <a:pt x="21788" y="14061"/>
                  <a:pt x="21820" y="13491"/>
                </a:cubicBezTo>
                <a:cubicBezTo>
                  <a:pt x="21820" y="12890"/>
                  <a:pt x="21345" y="12415"/>
                  <a:pt x="20743" y="12383"/>
                </a:cubicBezTo>
                <a:cubicBezTo>
                  <a:pt x="20110" y="12383"/>
                  <a:pt x="19635" y="12890"/>
                  <a:pt x="19635" y="13491"/>
                </a:cubicBezTo>
                <a:close/>
                <a:moveTo>
                  <a:pt x="55579" y="1837"/>
                </a:moveTo>
                <a:cubicBezTo>
                  <a:pt x="55611" y="2439"/>
                  <a:pt x="56118" y="2914"/>
                  <a:pt x="56751" y="2882"/>
                </a:cubicBezTo>
                <a:cubicBezTo>
                  <a:pt x="57321" y="2851"/>
                  <a:pt x="57764" y="2344"/>
                  <a:pt x="57764" y="1774"/>
                </a:cubicBezTo>
                <a:cubicBezTo>
                  <a:pt x="57733" y="1204"/>
                  <a:pt x="57258" y="729"/>
                  <a:pt x="56688" y="697"/>
                </a:cubicBezTo>
                <a:cubicBezTo>
                  <a:pt x="56086" y="729"/>
                  <a:pt x="55579" y="1204"/>
                  <a:pt x="55579" y="1837"/>
                </a:cubicBezTo>
                <a:close/>
                <a:moveTo>
                  <a:pt x="39586" y="9628"/>
                </a:moveTo>
                <a:cubicBezTo>
                  <a:pt x="39586" y="10229"/>
                  <a:pt x="40093" y="10736"/>
                  <a:pt x="40695" y="10736"/>
                </a:cubicBezTo>
                <a:cubicBezTo>
                  <a:pt x="41296" y="10704"/>
                  <a:pt x="41772" y="10198"/>
                  <a:pt x="41772" y="9596"/>
                </a:cubicBezTo>
                <a:cubicBezTo>
                  <a:pt x="41740" y="9026"/>
                  <a:pt x="41296" y="8583"/>
                  <a:pt x="40695" y="8551"/>
                </a:cubicBezTo>
                <a:cubicBezTo>
                  <a:pt x="40093" y="8519"/>
                  <a:pt x="39586" y="9026"/>
                  <a:pt x="39586" y="9628"/>
                </a:cubicBezTo>
                <a:close/>
                <a:moveTo>
                  <a:pt x="45445" y="9184"/>
                </a:moveTo>
                <a:cubicBezTo>
                  <a:pt x="46427" y="9184"/>
                  <a:pt x="46934" y="8044"/>
                  <a:pt x="46237" y="7348"/>
                </a:cubicBezTo>
                <a:cubicBezTo>
                  <a:pt x="45572" y="6651"/>
                  <a:pt x="44400" y="7094"/>
                  <a:pt x="44368" y="8076"/>
                </a:cubicBezTo>
                <a:cubicBezTo>
                  <a:pt x="44368" y="8678"/>
                  <a:pt x="44843" y="9184"/>
                  <a:pt x="45445" y="9184"/>
                </a:cubicBezTo>
                <a:close/>
                <a:moveTo>
                  <a:pt x="23118" y="11591"/>
                </a:moveTo>
                <a:cubicBezTo>
                  <a:pt x="22517" y="11623"/>
                  <a:pt x="22042" y="12130"/>
                  <a:pt x="22042" y="12731"/>
                </a:cubicBezTo>
                <a:cubicBezTo>
                  <a:pt x="22073" y="13301"/>
                  <a:pt x="22548" y="13745"/>
                  <a:pt x="23118" y="13776"/>
                </a:cubicBezTo>
                <a:cubicBezTo>
                  <a:pt x="23720" y="13776"/>
                  <a:pt x="24227" y="13301"/>
                  <a:pt x="24227" y="12700"/>
                </a:cubicBezTo>
                <a:cubicBezTo>
                  <a:pt x="24227" y="12066"/>
                  <a:pt x="23720" y="11591"/>
                  <a:pt x="23118" y="11591"/>
                </a:cubicBezTo>
                <a:close/>
                <a:moveTo>
                  <a:pt x="31637" y="9564"/>
                </a:moveTo>
                <a:cubicBezTo>
                  <a:pt x="31606" y="10166"/>
                  <a:pt x="32081" y="10673"/>
                  <a:pt x="32714" y="10673"/>
                </a:cubicBezTo>
                <a:cubicBezTo>
                  <a:pt x="33316" y="10704"/>
                  <a:pt x="33823" y="10229"/>
                  <a:pt x="33823" y="9628"/>
                </a:cubicBezTo>
                <a:cubicBezTo>
                  <a:pt x="33823" y="9026"/>
                  <a:pt x="33348" y="8519"/>
                  <a:pt x="32746" y="8488"/>
                </a:cubicBezTo>
                <a:cubicBezTo>
                  <a:pt x="32144" y="8488"/>
                  <a:pt x="31637" y="8963"/>
                  <a:pt x="31637" y="9564"/>
                </a:cubicBezTo>
                <a:close/>
                <a:moveTo>
                  <a:pt x="0" y="2027"/>
                </a:moveTo>
                <a:cubicBezTo>
                  <a:pt x="222" y="2312"/>
                  <a:pt x="538" y="2502"/>
                  <a:pt x="918" y="2502"/>
                </a:cubicBezTo>
                <a:cubicBezTo>
                  <a:pt x="1520" y="2471"/>
                  <a:pt x="1995" y="1995"/>
                  <a:pt x="1995" y="1362"/>
                </a:cubicBezTo>
                <a:cubicBezTo>
                  <a:pt x="1963" y="760"/>
                  <a:pt x="1457" y="285"/>
                  <a:pt x="855" y="317"/>
                </a:cubicBezTo>
                <a:cubicBezTo>
                  <a:pt x="507" y="349"/>
                  <a:pt x="190" y="507"/>
                  <a:pt x="0" y="792"/>
                </a:cubicBezTo>
                <a:close/>
                <a:moveTo>
                  <a:pt x="10356" y="15265"/>
                </a:moveTo>
                <a:cubicBezTo>
                  <a:pt x="10989" y="15296"/>
                  <a:pt x="11464" y="14790"/>
                  <a:pt x="11433" y="14156"/>
                </a:cubicBezTo>
                <a:cubicBezTo>
                  <a:pt x="11433" y="13586"/>
                  <a:pt x="10989" y="13111"/>
                  <a:pt x="10387" y="13111"/>
                </a:cubicBezTo>
                <a:cubicBezTo>
                  <a:pt x="9786" y="13080"/>
                  <a:pt x="9279" y="13555"/>
                  <a:pt x="9247" y="14188"/>
                </a:cubicBezTo>
                <a:cubicBezTo>
                  <a:pt x="9247" y="14790"/>
                  <a:pt x="9754" y="15265"/>
                  <a:pt x="10356" y="15265"/>
                </a:cubicBezTo>
                <a:close/>
                <a:moveTo>
                  <a:pt x="6904" y="14948"/>
                </a:moveTo>
                <a:cubicBezTo>
                  <a:pt x="6872" y="15550"/>
                  <a:pt x="7379" y="16056"/>
                  <a:pt x="7981" y="16056"/>
                </a:cubicBezTo>
                <a:cubicBezTo>
                  <a:pt x="8551" y="16088"/>
                  <a:pt x="9026" y="15613"/>
                  <a:pt x="9057" y="15043"/>
                </a:cubicBezTo>
                <a:cubicBezTo>
                  <a:pt x="9121" y="14441"/>
                  <a:pt x="8646" y="13903"/>
                  <a:pt x="8044" y="13903"/>
                </a:cubicBezTo>
                <a:cubicBezTo>
                  <a:pt x="7411" y="13871"/>
                  <a:pt x="6904" y="14346"/>
                  <a:pt x="6904" y="14948"/>
                </a:cubicBezTo>
                <a:close/>
                <a:moveTo>
                  <a:pt x="38288" y="11528"/>
                </a:moveTo>
                <a:cubicBezTo>
                  <a:pt x="38921" y="11496"/>
                  <a:pt x="39396" y="10958"/>
                  <a:pt x="39333" y="10356"/>
                </a:cubicBezTo>
                <a:cubicBezTo>
                  <a:pt x="39270" y="9406"/>
                  <a:pt x="38098" y="8994"/>
                  <a:pt x="37465" y="9723"/>
                </a:cubicBezTo>
                <a:cubicBezTo>
                  <a:pt x="36831" y="10419"/>
                  <a:pt x="37338" y="11528"/>
                  <a:pt x="38288" y="11528"/>
                </a:cubicBezTo>
                <a:close/>
                <a:moveTo>
                  <a:pt x="47345" y="10483"/>
                </a:moveTo>
                <a:cubicBezTo>
                  <a:pt x="47377" y="8994"/>
                  <a:pt x="45160" y="8994"/>
                  <a:pt x="45192" y="10483"/>
                </a:cubicBezTo>
                <a:cubicBezTo>
                  <a:pt x="45192" y="11053"/>
                  <a:pt x="45635" y="11528"/>
                  <a:pt x="46237" y="11559"/>
                </a:cubicBezTo>
                <a:cubicBezTo>
                  <a:pt x="46839" y="11559"/>
                  <a:pt x="47314" y="11084"/>
                  <a:pt x="47345" y="10483"/>
                </a:cubicBezTo>
                <a:close/>
                <a:moveTo>
                  <a:pt x="42785" y="11274"/>
                </a:moveTo>
                <a:cubicBezTo>
                  <a:pt x="42785" y="12225"/>
                  <a:pt x="43925" y="12700"/>
                  <a:pt x="44590" y="12035"/>
                </a:cubicBezTo>
                <a:cubicBezTo>
                  <a:pt x="45287" y="11369"/>
                  <a:pt x="44843" y="10229"/>
                  <a:pt x="43893" y="10198"/>
                </a:cubicBezTo>
                <a:cubicBezTo>
                  <a:pt x="43292" y="10166"/>
                  <a:pt x="42785" y="10641"/>
                  <a:pt x="42785" y="11274"/>
                </a:cubicBezTo>
                <a:close/>
                <a:moveTo>
                  <a:pt x="41455" y="10989"/>
                </a:moveTo>
                <a:cubicBezTo>
                  <a:pt x="40473" y="10989"/>
                  <a:pt x="40030" y="12161"/>
                  <a:pt x="40726" y="12826"/>
                </a:cubicBezTo>
                <a:cubicBezTo>
                  <a:pt x="41391" y="13491"/>
                  <a:pt x="42532" y="13016"/>
                  <a:pt x="42563" y="12066"/>
                </a:cubicBezTo>
                <a:cubicBezTo>
                  <a:pt x="42532" y="11464"/>
                  <a:pt x="42057" y="10958"/>
                  <a:pt x="41455" y="10989"/>
                </a:cubicBezTo>
                <a:close/>
                <a:moveTo>
                  <a:pt x="0" y="21155"/>
                </a:moveTo>
                <a:cubicBezTo>
                  <a:pt x="158" y="20933"/>
                  <a:pt x="222" y="20712"/>
                  <a:pt x="222" y="20458"/>
                </a:cubicBezTo>
                <a:cubicBezTo>
                  <a:pt x="222" y="20237"/>
                  <a:pt x="158" y="20015"/>
                  <a:pt x="0" y="19825"/>
                </a:cubicBezTo>
                <a:close/>
                <a:moveTo>
                  <a:pt x="56403" y="4181"/>
                </a:moveTo>
                <a:cubicBezTo>
                  <a:pt x="56403" y="5606"/>
                  <a:pt x="58556" y="5606"/>
                  <a:pt x="58556" y="4181"/>
                </a:cubicBezTo>
                <a:cubicBezTo>
                  <a:pt x="58524" y="3579"/>
                  <a:pt x="58081" y="3136"/>
                  <a:pt x="57479" y="3104"/>
                </a:cubicBezTo>
                <a:cubicBezTo>
                  <a:pt x="56878" y="3104"/>
                  <a:pt x="56403" y="3579"/>
                  <a:pt x="56403" y="4181"/>
                </a:cubicBezTo>
                <a:close/>
                <a:moveTo>
                  <a:pt x="26349" y="15391"/>
                </a:moveTo>
                <a:cubicBezTo>
                  <a:pt x="27774" y="15360"/>
                  <a:pt x="27710" y="13206"/>
                  <a:pt x="26285" y="13238"/>
                </a:cubicBezTo>
                <a:cubicBezTo>
                  <a:pt x="24860" y="13270"/>
                  <a:pt x="24892" y="15423"/>
                  <a:pt x="26349" y="15391"/>
                </a:cubicBezTo>
                <a:close/>
                <a:moveTo>
                  <a:pt x="48644" y="10799"/>
                </a:moveTo>
                <a:cubicBezTo>
                  <a:pt x="50132" y="10799"/>
                  <a:pt x="50069" y="8583"/>
                  <a:pt x="48612" y="8646"/>
                </a:cubicBezTo>
                <a:cubicBezTo>
                  <a:pt x="47155" y="8646"/>
                  <a:pt x="47187" y="10831"/>
                  <a:pt x="48644" y="10799"/>
                </a:cubicBezTo>
                <a:close/>
                <a:moveTo>
                  <a:pt x="20458" y="15866"/>
                </a:moveTo>
                <a:cubicBezTo>
                  <a:pt x="20427" y="16848"/>
                  <a:pt x="21598" y="17323"/>
                  <a:pt x="22295" y="16658"/>
                </a:cubicBezTo>
                <a:cubicBezTo>
                  <a:pt x="22960" y="15961"/>
                  <a:pt x="22485" y="14821"/>
                  <a:pt x="21503" y="14821"/>
                </a:cubicBezTo>
                <a:cubicBezTo>
                  <a:pt x="20933" y="14821"/>
                  <a:pt x="20458" y="15296"/>
                  <a:pt x="20458" y="15866"/>
                </a:cubicBezTo>
                <a:close/>
                <a:moveTo>
                  <a:pt x="22833" y="15106"/>
                </a:moveTo>
                <a:cubicBezTo>
                  <a:pt x="22865" y="16531"/>
                  <a:pt x="24987" y="16500"/>
                  <a:pt x="24987" y="15075"/>
                </a:cubicBezTo>
                <a:cubicBezTo>
                  <a:pt x="24955" y="14505"/>
                  <a:pt x="24480" y="14061"/>
                  <a:pt x="23910" y="14030"/>
                </a:cubicBezTo>
                <a:cubicBezTo>
                  <a:pt x="23308" y="14030"/>
                  <a:pt x="22833" y="14505"/>
                  <a:pt x="22833" y="15106"/>
                </a:cubicBezTo>
                <a:close/>
                <a:moveTo>
                  <a:pt x="12509" y="15803"/>
                </a:moveTo>
                <a:cubicBezTo>
                  <a:pt x="12446" y="17260"/>
                  <a:pt x="14631" y="17292"/>
                  <a:pt x="14631" y="15835"/>
                </a:cubicBezTo>
                <a:cubicBezTo>
                  <a:pt x="14631" y="14441"/>
                  <a:pt x="12541" y="14378"/>
                  <a:pt x="12509" y="15803"/>
                </a:cubicBezTo>
                <a:close/>
                <a:moveTo>
                  <a:pt x="5067" y="18812"/>
                </a:moveTo>
                <a:cubicBezTo>
                  <a:pt x="4909" y="17387"/>
                  <a:pt x="2755" y="17608"/>
                  <a:pt x="2914" y="19065"/>
                </a:cubicBezTo>
                <a:cubicBezTo>
                  <a:pt x="3072" y="20490"/>
                  <a:pt x="5225" y="20268"/>
                  <a:pt x="5067" y="18812"/>
                </a:cubicBezTo>
                <a:close/>
                <a:moveTo>
                  <a:pt x="475" y="19730"/>
                </a:moveTo>
                <a:cubicBezTo>
                  <a:pt x="475" y="20332"/>
                  <a:pt x="1013" y="20838"/>
                  <a:pt x="1615" y="20807"/>
                </a:cubicBezTo>
                <a:cubicBezTo>
                  <a:pt x="3040" y="20807"/>
                  <a:pt x="3040" y="18685"/>
                  <a:pt x="1615" y="18653"/>
                </a:cubicBezTo>
                <a:cubicBezTo>
                  <a:pt x="1013" y="18622"/>
                  <a:pt x="507" y="19128"/>
                  <a:pt x="475" y="19730"/>
                </a:cubicBezTo>
                <a:close/>
                <a:moveTo>
                  <a:pt x="6365" y="17102"/>
                </a:moveTo>
                <a:cubicBezTo>
                  <a:pt x="4940" y="17038"/>
                  <a:pt x="4909" y="19223"/>
                  <a:pt x="6334" y="19223"/>
                </a:cubicBezTo>
                <a:cubicBezTo>
                  <a:pt x="7791" y="19255"/>
                  <a:pt x="7822" y="17070"/>
                  <a:pt x="6365" y="17102"/>
                </a:cubicBezTo>
                <a:close/>
                <a:moveTo>
                  <a:pt x="14853" y="14980"/>
                </a:moveTo>
                <a:cubicBezTo>
                  <a:pt x="14789" y="16436"/>
                  <a:pt x="17006" y="16500"/>
                  <a:pt x="17006" y="15043"/>
                </a:cubicBezTo>
                <a:cubicBezTo>
                  <a:pt x="17038" y="13650"/>
                  <a:pt x="14948" y="13586"/>
                  <a:pt x="14853" y="14980"/>
                </a:cubicBezTo>
                <a:close/>
                <a:moveTo>
                  <a:pt x="50005" y="8931"/>
                </a:moveTo>
                <a:cubicBezTo>
                  <a:pt x="49974" y="9501"/>
                  <a:pt x="50449" y="9976"/>
                  <a:pt x="51019" y="10008"/>
                </a:cubicBezTo>
                <a:cubicBezTo>
                  <a:pt x="52001" y="10039"/>
                  <a:pt x="52507" y="8868"/>
                  <a:pt x="51842" y="8171"/>
                </a:cubicBezTo>
                <a:cubicBezTo>
                  <a:pt x="51177" y="7474"/>
                  <a:pt x="50005" y="7949"/>
                  <a:pt x="50005" y="8931"/>
                </a:cubicBezTo>
                <a:close/>
                <a:moveTo>
                  <a:pt x="28597" y="12510"/>
                </a:moveTo>
                <a:cubicBezTo>
                  <a:pt x="27172" y="12573"/>
                  <a:pt x="27330" y="14758"/>
                  <a:pt x="28756" y="14631"/>
                </a:cubicBezTo>
                <a:cubicBezTo>
                  <a:pt x="30212" y="14536"/>
                  <a:pt x="30054" y="12351"/>
                  <a:pt x="28597" y="12510"/>
                </a:cubicBezTo>
                <a:close/>
                <a:moveTo>
                  <a:pt x="51621" y="5764"/>
                </a:moveTo>
                <a:cubicBezTo>
                  <a:pt x="51621" y="7189"/>
                  <a:pt x="53774" y="7158"/>
                  <a:pt x="53742" y="5732"/>
                </a:cubicBezTo>
                <a:cubicBezTo>
                  <a:pt x="53711" y="4307"/>
                  <a:pt x="51589" y="4339"/>
                  <a:pt x="51621" y="5764"/>
                </a:cubicBezTo>
                <a:close/>
                <a:moveTo>
                  <a:pt x="34804" y="11211"/>
                </a:moveTo>
                <a:cubicBezTo>
                  <a:pt x="34804" y="11813"/>
                  <a:pt x="35343" y="12320"/>
                  <a:pt x="35944" y="12256"/>
                </a:cubicBezTo>
                <a:cubicBezTo>
                  <a:pt x="36546" y="12225"/>
                  <a:pt x="36989" y="11749"/>
                  <a:pt x="36958" y="11148"/>
                </a:cubicBezTo>
                <a:cubicBezTo>
                  <a:pt x="36958" y="10578"/>
                  <a:pt x="36483" y="10103"/>
                  <a:pt x="35913" y="10103"/>
                </a:cubicBezTo>
                <a:cubicBezTo>
                  <a:pt x="35279" y="10103"/>
                  <a:pt x="34773" y="10609"/>
                  <a:pt x="34804" y="11211"/>
                </a:cubicBezTo>
                <a:close/>
                <a:moveTo>
                  <a:pt x="55168" y="6049"/>
                </a:moveTo>
                <a:cubicBezTo>
                  <a:pt x="56561" y="5859"/>
                  <a:pt x="56339" y="3769"/>
                  <a:pt x="54946" y="3896"/>
                </a:cubicBezTo>
                <a:cubicBezTo>
                  <a:pt x="53552" y="4054"/>
                  <a:pt x="53742" y="6144"/>
                  <a:pt x="55168" y="6049"/>
                </a:cubicBezTo>
                <a:close/>
                <a:moveTo>
                  <a:pt x="32397" y="11971"/>
                </a:moveTo>
                <a:cubicBezTo>
                  <a:pt x="32397" y="12953"/>
                  <a:pt x="33569" y="13428"/>
                  <a:pt x="34234" y="12731"/>
                </a:cubicBezTo>
                <a:cubicBezTo>
                  <a:pt x="34931" y="12035"/>
                  <a:pt x="34393" y="10863"/>
                  <a:pt x="33443" y="10894"/>
                </a:cubicBezTo>
                <a:cubicBezTo>
                  <a:pt x="32841" y="10926"/>
                  <a:pt x="32397" y="11401"/>
                  <a:pt x="32397" y="11971"/>
                </a:cubicBezTo>
                <a:close/>
                <a:moveTo>
                  <a:pt x="53394" y="7062"/>
                </a:moveTo>
                <a:cubicBezTo>
                  <a:pt x="52064" y="7158"/>
                  <a:pt x="52064" y="9153"/>
                  <a:pt x="53426" y="9216"/>
                </a:cubicBezTo>
                <a:cubicBezTo>
                  <a:pt x="54914" y="9279"/>
                  <a:pt x="54914" y="6967"/>
                  <a:pt x="53394" y="7062"/>
                </a:cubicBezTo>
                <a:close/>
                <a:moveTo>
                  <a:pt x="58778" y="3421"/>
                </a:moveTo>
                <a:cubicBezTo>
                  <a:pt x="58746" y="4371"/>
                  <a:pt x="59918" y="4877"/>
                  <a:pt x="60583" y="4212"/>
                </a:cubicBezTo>
                <a:cubicBezTo>
                  <a:pt x="61280" y="3516"/>
                  <a:pt x="60773" y="2344"/>
                  <a:pt x="59823" y="2375"/>
                </a:cubicBezTo>
                <a:cubicBezTo>
                  <a:pt x="59253" y="2375"/>
                  <a:pt x="58778" y="2851"/>
                  <a:pt x="58778" y="3421"/>
                </a:cubicBezTo>
                <a:close/>
                <a:moveTo>
                  <a:pt x="31099" y="11686"/>
                </a:moveTo>
                <a:cubicBezTo>
                  <a:pt x="30149" y="11718"/>
                  <a:pt x="29674" y="12890"/>
                  <a:pt x="30371" y="13523"/>
                </a:cubicBezTo>
                <a:cubicBezTo>
                  <a:pt x="31067" y="14188"/>
                  <a:pt x="32207" y="13681"/>
                  <a:pt x="32176" y="12731"/>
                </a:cubicBezTo>
                <a:cubicBezTo>
                  <a:pt x="32144" y="12130"/>
                  <a:pt x="31669" y="11686"/>
                  <a:pt x="31099" y="11686"/>
                </a:cubicBezTo>
                <a:close/>
                <a:moveTo>
                  <a:pt x="8741" y="16278"/>
                </a:moveTo>
                <a:cubicBezTo>
                  <a:pt x="7791" y="16310"/>
                  <a:pt x="7347" y="17482"/>
                  <a:pt x="8044" y="18147"/>
                </a:cubicBezTo>
                <a:cubicBezTo>
                  <a:pt x="8772" y="18780"/>
                  <a:pt x="9912" y="18242"/>
                  <a:pt x="9849" y="17292"/>
                </a:cubicBezTo>
                <a:cubicBezTo>
                  <a:pt x="9817" y="16722"/>
                  <a:pt x="9311" y="16278"/>
                  <a:pt x="8741" y="16278"/>
                </a:cubicBezTo>
                <a:close/>
                <a:moveTo>
                  <a:pt x="44653" y="14695"/>
                </a:moveTo>
                <a:cubicBezTo>
                  <a:pt x="45223" y="14663"/>
                  <a:pt x="45698" y="14188"/>
                  <a:pt x="45698" y="13618"/>
                </a:cubicBezTo>
                <a:cubicBezTo>
                  <a:pt x="45667" y="13048"/>
                  <a:pt x="45192" y="12573"/>
                  <a:pt x="44622" y="12573"/>
                </a:cubicBezTo>
                <a:cubicBezTo>
                  <a:pt x="44052" y="12605"/>
                  <a:pt x="43577" y="13080"/>
                  <a:pt x="43577" y="13650"/>
                </a:cubicBezTo>
                <a:cubicBezTo>
                  <a:pt x="43608" y="14220"/>
                  <a:pt x="44083" y="14695"/>
                  <a:pt x="44653" y="14695"/>
                </a:cubicBezTo>
                <a:close/>
                <a:moveTo>
                  <a:pt x="10071" y="16595"/>
                </a:moveTo>
                <a:cubicBezTo>
                  <a:pt x="10039" y="18020"/>
                  <a:pt x="12193" y="18052"/>
                  <a:pt x="12224" y="16626"/>
                </a:cubicBezTo>
                <a:cubicBezTo>
                  <a:pt x="12256" y="15201"/>
                  <a:pt x="10102" y="15170"/>
                  <a:pt x="10071" y="16595"/>
                </a:cubicBezTo>
                <a:close/>
                <a:moveTo>
                  <a:pt x="62293" y="1584"/>
                </a:moveTo>
                <a:cubicBezTo>
                  <a:pt x="60868" y="1520"/>
                  <a:pt x="60805" y="3642"/>
                  <a:pt x="62230" y="3674"/>
                </a:cubicBezTo>
                <a:cubicBezTo>
                  <a:pt x="62800" y="3706"/>
                  <a:pt x="63275" y="3231"/>
                  <a:pt x="63306" y="2661"/>
                </a:cubicBezTo>
                <a:cubicBezTo>
                  <a:pt x="63338" y="2090"/>
                  <a:pt x="62863" y="1615"/>
                  <a:pt x="62293" y="1584"/>
                </a:cubicBezTo>
                <a:close/>
                <a:moveTo>
                  <a:pt x="2344" y="21060"/>
                </a:moveTo>
                <a:cubicBezTo>
                  <a:pt x="1742" y="21092"/>
                  <a:pt x="1298" y="21567"/>
                  <a:pt x="1298" y="22137"/>
                </a:cubicBezTo>
                <a:cubicBezTo>
                  <a:pt x="1330" y="22707"/>
                  <a:pt x="1805" y="23182"/>
                  <a:pt x="2407" y="23150"/>
                </a:cubicBezTo>
                <a:cubicBezTo>
                  <a:pt x="3800" y="23119"/>
                  <a:pt x="3737" y="21028"/>
                  <a:pt x="2344" y="21060"/>
                </a:cubicBezTo>
                <a:close/>
                <a:moveTo>
                  <a:pt x="4719" y="20268"/>
                </a:moveTo>
                <a:cubicBezTo>
                  <a:pt x="4117" y="20300"/>
                  <a:pt x="3674" y="20775"/>
                  <a:pt x="3674" y="21345"/>
                </a:cubicBezTo>
                <a:cubicBezTo>
                  <a:pt x="3705" y="21915"/>
                  <a:pt x="4180" y="22390"/>
                  <a:pt x="4782" y="22359"/>
                </a:cubicBezTo>
                <a:cubicBezTo>
                  <a:pt x="6175" y="22359"/>
                  <a:pt x="6112" y="20205"/>
                  <a:pt x="4719" y="20268"/>
                </a:cubicBezTo>
                <a:close/>
                <a:moveTo>
                  <a:pt x="18051" y="16658"/>
                </a:moveTo>
                <a:cubicBezTo>
                  <a:pt x="18051" y="17260"/>
                  <a:pt x="18526" y="17703"/>
                  <a:pt x="19096" y="17703"/>
                </a:cubicBezTo>
                <a:cubicBezTo>
                  <a:pt x="20522" y="17672"/>
                  <a:pt x="20458" y="15550"/>
                  <a:pt x="19065" y="15581"/>
                </a:cubicBezTo>
                <a:cubicBezTo>
                  <a:pt x="18495" y="15613"/>
                  <a:pt x="18051" y="16088"/>
                  <a:pt x="18051" y="16658"/>
                </a:cubicBezTo>
                <a:close/>
                <a:moveTo>
                  <a:pt x="38003" y="12826"/>
                </a:moveTo>
                <a:cubicBezTo>
                  <a:pt x="38003" y="13776"/>
                  <a:pt x="39175" y="14220"/>
                  <a:pt x="39808" y="13523"/>
                </a:cubicBezTo>
                <a:cubicBezTo>
                  <a:pt x="40473" y="12858"/>
                  <a:pt x="39966" y="11718"/>
                  <a:pt x="39016" y="11749"/>
                </a:cubicBezTo>
                <a:cubicBezTo>
                  <a:pt x="38446" y="11749"/>
                  <a:pt x="37971" y="12225"/>
                  <a:pt x="38003" y="12826"/>
                </a:cubicBezTo>
                <a:close/>
                <a:moveTo>
                  <a:pt x="15360" y="18242"/>
                </a:moveTo>
                <a:cubicBezTo>
                  <a:pt x="15360" y="17672"/>
                  <a:pt x="14916" y="17197"/>
                  <a:pt x="14346" y="17165"/>
                </a:cubicBezTo>
                <a:cubicBezTo>
                  <a:pt x="12921" y="17133"/>
                  <a:pt x="12889" y="19287"/>
                  <a:pt x="14314" y="19287"/>
                </a:cubicBezTo>
                <a:cubicBezTo>
                  <a:pt x="14916" y="19287"/>
                  <a:pt x="15360" y="18812"/>
                  <a:pt x="15360" y="18242"/>
                </a:cubicBezTo>
                <a:close/>
                <a:moveTo>
                  <a:pt x="36673" y="14663"/>
                </a:moveTo>
                <a:cubicBezTo>
                  <a:pt x="38035" y="14663"/>
                  <a:pt x="38098" y="12636"/>
                  <a:pt x="36736" y="12541"/>
                </a:cubicBezTo>
                <a:cubicBezTo>
                  <a:pt x="36134" y="12510"/>
                  <a:pt x="35628" y="12985"/>
                  <a:pt x="35628" y="13586"/>
                </a:cubicBezTo>
                <a:cubicBezTo>
                  <a:pt x="35628" y="14188"/>
                  <a:pt x="36071" y="14631"/>
                  <a:pt x="36673" y="14663"/>
                </a:cubicBezTo>
                <a:close/>
                <a:moveTo>
                  <a:pt x="55833" y="6334"/>
                </a:moveTo>
                <a:cubicBezTo>
                  <a:pt x="54883" y="6334"/>
                  <a:pt x="54439" y="7474"/>
                  <a:pt x="55104" y="8139"/>
                </a:cubicBezTo>
                <a:cubicBezTo>
                  <a:pt x="55769" y="8804"/>
                  <a:pt x="56878" y="8329"/>
                  <a:pt x="56878" y="7379"/>
                </a:cubicBezTo>
                <a:cubicBezTo>
                  <a:pt x="56909" y="6809"/>
                  <a:pt x="56434" y="6334"/>
                  <a:pt x="55833" y="6334"/>
                </a:cubicBezTo>
                <a:close/>
                <a:moveTo>
                  <a:pt x="0" y="23942"/>
                </a:moveTo>
                <a:cubicBezTo>
                  <a:pt x="570" y="23910"/>
                  <a:pt x="982" y="23467"/>
                  <a:pt x="982" y="22929"/>
                </a:cubicBezTo>
                <a:cubicBezTo>
                  <a:pt x="1013" y="22359"/>
                  <a:pt x="570" y="21884"/>
                  <a:pt x="0" y="21852"/>
                </a:cubicBezTo>
                <a:close/>
                <a:moveTo>
                  <a:pt x="15676" y="17450"/>
                </a:moveTo>
                <a:cubicBezTo>
                  <a:pt x="15676" y="18020"/>
                  <a:pt x="16151" y="18495"/>
                  <a:pt x="16721" y="18495"/>
                </a:cubicBezTo>
                <a:cubicBezTo>
                  <a:pt x="18115" y="18495"/>
                  <a:pt x="18115" y="16373"/>
                  <a:pt x="16721" y="16373"/>
                </a:cubicBezTo>
                <a:cubicBezTo>
                  <a:pt x="16120" y="16373"/>
                  <a:pt x="15676" y="16848"/>
                  <a:pt x="15676" y="17450"/>
                </a:cubicBezTo>
                <a:close/>
                <a:moveTo>
                  <a:pt x="33221" y="14378"/>
                </a:moveTo>
                <a:cubicBezTo>
                  <a:pt x="33189" y="15771"/>
                  <a:pt x="35311" y="15803"/>
                  <a:pt x="35311" y="14410"/>
                </a:cubicBezTo>
                <a:cubicBezTo>
                  <a:pt x="35343" y="13808"/>
                  <a:pt x="34868" y="13333"/>
                  <a:pt x="34298" y="13333"/>
                </a:cubicBezTo>
                <a:cubicBezTo>
                  <a:pt x="33696" y="13301"/>
                  <a:pt x="33221" y="13776"/>
                  <a:pt x="33221" y="14378"/>
                </a:cubicBezTo>
                <a:close/>
                <a:moveTo>
                  <a:pt x="30846" y="15170"/>
                </a:moveTo>
                <a:cubicBezTo>
                  <a:pt x="30846" y="15740"/>
                  <a:pt x="31321" y="16215"/>
                  <a:pt x="31922" y="16183"/>
                </a:cubicBezTo>
                <a:cubicBezTo>
                  <a:pt x="32492" y="16183"/>
                  <a:pt x="32968" y="15708"/>
                  <a:pt x="32936" y="15106"/>
                </a:cubicBezTo>
                <a:cubicBezTo>
                  <a:pt x="32936" y="14536"/>
                  <a:pt x="32461" y="14061"/>
                  <a:pt x="31891" y="14093"/>
                </a:cubicBezTo>
                <a:cubicBezTo>
                  <a:pt x="31289" y="14093"/>
                  <a:pt x="30814" y="14568"/>
                  <a:pt x="30846" y="15170"/>
                </a:cubicBezTo>
                <a:close/>
                <a:moveTo>
                  <a:pt x="6080" y="20585"/>
                </a:moveTo>
                <a:cubicBezTo>
                  <a:pt x="6112" y="21979"/>
                  <a:pt x="8234" y="21979"/>
                  <a:pt x="8234" y="20553"/>
                </a:cubicBezTo>
                <a:cubicBezTo>
                  <a:pt x="8202" y="19128"/>
                  <a:pt x="6080" y="19160"/>
                  <a:pt x="6080" y="20585"/>
                </a:cubicBezTo>
                <a:close/>
                <a:moveTo>
                  <a:pt x="9501" y="18717"/>
                </a:moveTo>
                <a:cubicBezTo>
                  <a:pt x="8931" y="18748"/>
                  <a:pt x="8456" y="19223"/>
                  <a:pt x="8456" y="19793"/>
                </a:cubicBezTo>
                <a:cubicBezTo>
                  <a:pt x="8519" y="21218"/>
                  <a:pt x="10641" y="21155"/>
                  <a:pt x="10609" y="19730"/>
                </a:cubicBezTo>
                <a:cubicBezTo>
                  <a:pt x="10577" y="19160"/>
                  <a:pt x="10071" y="18717"/>
                  <a:pt x="9501" y="18717"/>
                </a:cubicBezTo>
                <a:close/>
                <a:moveTo>
                  <a:pt x="11939" y="17925"/>
                </a:moveTo>
                <a:cubicBezTo>
                  <a:pt x="11369" y="17925"/>
                  <a:pt x="10894" y="18400"/>
                  <a:pt x="10894" y="18970"/>
                </a:cubicBezTo>
                <a:cubicBezTo>
                  <a:pt x="10894" y="20363"/>
                  <a:pt x="12984" y="20363"/>
                  <a:pt x="12984" y="18970"/>
                </a:cubicBezTo>
                <a:cubicBezTo>
                  <a:pt x="12984" y="18400"/>
                  <a:pt x="12509" y="17925"/>
                  <a:pt x="11939" y="17925"/>
                </a:cubicBezTo>
                <a:close/>
                <a:moveTo>
                  <a:pt x="57163" y="6619"/>
                </a:moveTo>
                <a:cubicBezTo>
                  <a:pt x="57163" y="7189"/>
                  <a:pt x="57638" y="7664"/>
                  <a:pt x="58239" y="7633"/>
                </a:cubicBezTo>
                <a:cubicBezTo>
                  <a:pt x="59158" y="7601"/>
                  <a:pt x="59601" y="6492"/>
                  <a:pt x="58936" y="5827"/>
                </a:cubicBezTo>
                <a:cubicBezTo>
                  <a:pt x="58271" y="5194"/>
                  <a:pt x="57163" y="5669"/>
                  <a:pt x="57163" y="6619"/>
                </a:cubicBezTo>
                <a:close/>
                <a:moveTo>
                  <a:pt x="28407" y="15898"/>
                </a:moveTo>
                <a:cubicBezTo>
                  <a:pt x="28407" y="16468"/>
                  <a:pt x="28851" y="16975"/>
                  <a:pt x="29452" y="16975"/>
                </a:cubicBezTo>
                <a:cubicBezTo>
                  <a:pt x="30022" y="17007"/>
                  <a:pt x="30497" y="16531"/>
                  <a:pt x="30529" y="15961"/>
                </a:cubicBezTo>
                <a:cubicBezTo>
                  <a:pt x="30561" y="15391"/>
                  <a:pt x="30086" y="14916"/>
                  <a:pt x="29516" y="14885"/>
                </a:cubicBezTo>
                <a:cubicBezTo>
                  <a:pt x="28946" y="14853"/>
                  <a:pt x="28439" y="15328"/>
                  <a:pt x="28439" y="15898"/>
                </a:cubicBezTo>
                <a:close/>
                <a:moveTo>
                  <a:pt x="49404" y="11053"/>
                </a:moveTo>
                <a:cubicBezTo>
                  <a:pt x="48834" y="11053"/>
                  <a:pt x="48359" y="11528"/>
                  <a:pt x="48390" y="12130"/>
                </a:cubicBezTo>
                <a:cubicBezTo>
                  <a:pt x="48390" y="12700"/>
                  <a:pt x="48865" y="13143"/>
                  <a:pt x="49467" y="13143"/>
                </a:cubicBezTo>
                <a:cubicBezTo>
                  <a:pt x="50037" y="13111"/>
                  <a:pt x="50481" y="12636"/>
                  <a:pt x="50481" y="12066"/>
                </a:cubicBezTo>
                <a:cubicBezTo>
                  <a:pt x="50449" y="11496"/>
                  <a:pt x="49974" y="11053"/>
                  <a:pt x="49404" y="11053"/>
                </a:cubicBezTo>
                <a:close/>
                <a:moveTo>
                  <a:pt x="48042" y="12858"/>
                </a:moveTo>
                <a:cubicBezTo>
                  <a:pt x="48042" y="12256"/>
                  <a:pt x="47535" y="11813"/>
                  <a:pt x="46965" y="11844"/>
                </a:cubicBezTo>
                <a:cubicBezTo>
                  <a:pt x="46395" y="11876"/>
                  <a:pt x="45952" y="12351"/>
                  <a:pt x="45952" y="12921"/>
                </a:cubicBezTo>
                <a:cubicBezTo>
                  <a:pt x="45983" y="13491"/>
                  <a:pt x="46490" y="13935"/>
                  <a:pt x="47060" y="13935"/>
                </a:cubicBezTo>
                <a:cubicBezTo>
                  <a:pt x="47630" y="13903"/>
                  <a:pt x="48074" y="13428"/>
                  <a:pt x="48042" y="12858"/>
                </a:cubicBezTo>
                <a:close/>
                <a:moveTo>
                  <a:pt x="25747" y="17513"/>
                </a:moveTo>
                <a:cubicBezTo>
                  <a:pt x="25747" y="16912"/>
                  <a:pt x="25304" y="16436"/>
                  <a:pt x="24702" y="16436"/>
                </a:cubicBezTo>
                <a:cubicBezTo>
                  <a:pt x="24132" y="16436"/>
                  <a:pt x="23657" y="16880"/>
                  <a:pt x="23625" y="17450"/>
                </a:cubicBezTo>
                <a:cubicBezTo>
                  <a:pt x="23625" y="18020"/>
                  <a:pt x="24100" y="18495"/>
                  <a:pt x="24670" y="18527"/>
                </a:cubicBezTo>
                <a:cubicBezTo>
                  <a:pt x="25240" y="18527"/>
                  <a:pt x="25715" y="18083"/>
                  <a:pt x="25747" y="17513"/>
                </a:cubicBezTo>
                <a:close/>
                <a:moveTo>
                  <a:pt x="22327" y="17228"/>
                </a:moveTo>
                <a:cubicBezTo>
                  <a:pt x="21725" y="17228"/>
                  <a:pt x="21250" y="17703"/>
                  <a:pt x="21250" y="18273"/>
                </a:cubicBezTo>
                <a:cubicBezTo>
                  <a:pt x="21282" y="18875"/>
                  <a:pt x="21757" y="19318"/>
                  <a:pt x="22358" y="19318"/>
                </a:cubicBezTo>
                <a:cubicBezTo>
                  <a:pt x="22897" y="19287"/>
                  <a:pt x="23340" y="18843"/>
                  <a:pt x="23340" y="18305"/>
                </a:cubicBezTo>
                <a:cubicBezTo>
                  <a:pt x="23372" y="17703"/>
                  <a:pt x="22897" y="17228"/>
                  <a:pt x="22327" y="17228"/>
                </a:cubicBezTo>
                <a:close/>
                <a:moveTo>
                  <a:pt x="27077" y="15676"/>
                </a:moveTo>
                <a:cubicBezTo>
                  <a:pt x="26475" y="15708"/>
                  <a:pt x="26032" y="16183"/>
                  <a:pt x="26064" y="16753"/>
                </a:cubicBezTo>
                <a:cubicBezTo>
                  <a:pt x="26095" y="17355"/>
                  <a:pt x="26570" y="17798"/>
                  <a:pt x="27140" y="17767"/>
                </a:cubicBezTo>
                <a:cubicBezTo>
                  <a:pt x="27710" y="17735"/>
                  <a:pt x="28154" y="17260"/>
                  <a:pt x="28154" y="16690"/>
                </a:cubicBezTo>
                <a:cubicBezTo>
                  <a:pt x="28122" y="16120"/>
                  <a:pt x="27647" y="15676"/>
                  <a:pt x="27077" y="15676"/>
                </a:cubicBezTo>
                <a:close/>
                <a:moveTo>
                  <a:pt x="41170" y="14410"/>
                </a:moveTo>
                <a:cubicBezTo>
                  <a:pt x="41170" y="15011"/>
                  <a:pt x="41645" y="15455"/>
                  <a:pt x="42215" y="15486"/>
                </a:cubicBezTo>
                <a:cubicBezTo>
                  <a:pt x="42785" y="15486"/>
                  <a:pt x="43260" y="15011"/>
                  <a:pt x="43260" y="14441"/>
                </a:cubicBezTo>
                <a:cubicBezTo>
                  <a:pt x="43260" y="13840"/>
                  <a:pt x="42817" y="13365"/>
                  <a:pt x="42215" y="13365"/>
                </a:cubicBezTo>
                <a:cubicBezTo>
                  <a:pt x="41645" y="13365"/>
                  <a:pt x="41201" y="13840"/>
                  <a:pt x="41170" y="14410"/>
                </a:cubicBezTo>
                <a:close/>
                <a:moveTo>
                  <a:pt x="54186" y="9533"/>
                </a:moveTo>
                <a:cubicBezTo>
                  <a:pt x="53616" y="9533"/>
                  <a:pt x="53141" y="10008"/>
                  <a:pt x="53172" y="10609"/>
                </a:cubicBezTo>
                <a:cubicBezTo>
                  <a:pt x="53204" y="11148"/>
                  <a:pt x="53647" y="11591"/>
                  <a:pt x="54217" y="11591"/>
                </a:cubicBezTo>
                <a:cubicBezTo>
                  <a:pt x="54787" y="11591"/>
                  <a:pt x="55263" y="11116"/>
                  <a:pt x="55263" y="10546"/>
                </a:cubicBezTo>
                <a:cubicBezTo>
                  <a:pt x="55263" y="9944"/>
                  <a:pt x="54756" y="9501"/>
                  <a:pt x="54186" y="9533"/>
                </a:cubicBezTo>
                <a:close/>
                <a:moveTo>
                  <a:pt x="56624" y="8741"/>
                </a:moveTo>
                <a:cubicBezTo>
                  <a:pt x="56023" y="8709"/>
                  <a:pt x="55548" y="9184"/>
                  <a:pt x="55548" y="9754"/>
                </a:cubicBezTo>
                <a:cubicBezTo>
                  <a:pt x="55548" y="10324"/>
                  <a:pt x="56023" y="10799"/>
                  <a:pt x="56624" y="10799"/>
                </a:cubicBezTo>
                <a:cubicBezTo>
                  <a:pt x="57163" y="10768"/>
                  <a:pt x="57606" y="10356"/>
                  <a:pt x="57638" y="9786"/>
                </a:cubicBezTo>
                <a:cubicBezTo>
                  <a:pt x="57638" y="9216"/>
                  <a:pt x="57194" y="8741"/>
                  <a:pt x="56624" y="8741"/>
                </a:cubicBezTo>
                <a:close/>
                <a:moveTo>
                  <a:pt x="51779" y="10261"/>
                </a:moveTo>
                <a:cubicBezTo>
                  <a:pt x="51177" y="10293"/>
                  <a:pt x="50734" y="10768"/>
                  <a:pt x="50766" y="11369"/>
                </a:cubicBezTo>
                <a:cubicBezTo>
                  <a:pt x="50797" y="11908"/>
                  <a:pt x="51241" y="12351"/>
                  <a:pt x="51811" y="12351"/>
                </a:cubicBezTo>
                <a:cubicBezTo>
                  <a:pt x="52381" y="12320"/>
                  <a:pt x="52856" y="11876"/>
                  <a:pt x="52856" y="11274"/>
                </a:cubicBezTo>
                <a:cubicBezTo>
                  <a:pt x="52824" y="10704"/>
                  <a:pt x="52349" y="10229"/>
                  <a:pt x="51779" y="10261"/>
                </a:cubicBezTo>
                <a:close/>
                <a:moveTo>
                  <a:pt x="38795" y="15233"/>
                </a:moveTo>
                <a:cubicBezTo>
                  <a:pt x="38826" y="15835"/>
                  <a:pt x="39301" y="16278"/>
                  <a:pt x="39903" y="16278"/>
                </a:cubicBezTo>
                <a:cubicBezTo>
                  <a:pt x="40473" y="16246"/>
                  <a:pt x="40916" y="15740"/>
                  <a:pt x="40885" y="15170"/>
                </a:cubicBezTo>
                <a:cubicBezTo>
                  <a:pt x="40853" y="14600"/>
                  <a:pt x="40378" y="14156"/>
                  <a:pt x="39840" y="14156"/>
                </a:cubicBezTo>
                <a:cubicBezTo>
                  <a:pt x="39270" y="14188"/>
                  <a:pt x="38795" y="14663"/>
                  <a:pt x="38795" y="15233"/>
                </a:cubicBezTo>
                <a:close/>
                <a:moveTo>
                  <a:pt x="0" y="26000"/>
                </a:moveTo>
                <a:cubicBezTo>
                  <a:pt x="222" y="26191"/>
                  <a:pt x="507" y="26317"/>
                  <a:pt x="792" y="26317"/>
                </a:cubicBezTo>
                <a:cubicBezTo>
                  <a:pt x="1362" y="26286"/>
                  <a:pt x="1805" y="25779"/>
                  <a:pt x="1773" y="25209"/>
                </a:cubicBezTo>
                <a:cubicBezTo>
                  <a:pt x="1742" y="24639"/>
                  <a:pt x="1267" y="24227"/>
                  <a:pt x="728" y="24259"/>
                </a:cubicBezTo>
                <a:cubicBezTo>
                  <a:pt x="443" y="24259"/>
                  <a:pt x="190" y="24354"/>
                  <a:pt x="0" y="24544"/>
                </a:cubicBezTo>
                <a:close/>
                <a:moveTo>
                  <a:pt x="34963" y="15740"/>
                </a:moveTo>
                <a:cubicBezTo>
                  <a:pt x="34361" y="15803"/>
                  <a:pt x="33981" y="16310"/>
                  <a:pt x="34044" y="16880"/>
                </a:cubicBezTo>
                <a:cubicBezTo>
                  <a:pt x="34108" y="17482"/>
                  <a:pt x="34646" y="17862"/>
                  <a:pt x="35216" y="17767"/>
                </a:cubicBezTo>
                <a:cubicBezTo>
                  <a:pt x="35754" y="17703"/>
                  <a:pt x="36134" y="17228"/>
                  <a:pt x="36103" y="16658"/>
                </a:cubicBezTo>
                <a:cubicBezTo>
                  <a:pt x="36039" y="16088"/>
                  <a:pt x="35533" y="15676"/>
                  <a:pt x="34963" y="15740"/>
                </a:cubicBezTo>
                <a:close/>
                <a:moveTo>
                  <a:pt x="3072" y="25525"/>
                </a:moveTo>
                <a:cubicBezTo>
                  <a:pt x="3642" y="25557"/>
                  <a:pt x="4117" y="25145"/>
                  <a:pt x="4149" y="24607"/>
                </a:cubicBezTo>
                <a:cubicBezTo>
                  <a:pt x="4180" y="24005"/>
                  <a:pt x="3737" y="23499"/>
                  <a:pt x="3135" y="23499"/>
                </a:cubicBezTo>
                <a:cubicBezTo>
                  <a:pt x="2565" y="23467"/>
                  <a:pt x="2090" y="23942"/>
                  <a:pt x="2090" y="24512"/>
                </a:cubicBezTo>
                <a:cubicBezTo>
                  <a:pt x="2090" y="25082"/>
                  <a:pt x="2534" y="25525"/>
                  <a:pt x="3072" y="25525"/>
                </a:cubicBezTo>
                <a:close/>
                <a:moveTo>
                  <a:pt x="64637" y="2882"/>
                </a:moveTo>
                <a:cubicBezTo>
                  <a:pt x="65207" y="2882"/>
                  <a:pt x="65682" y="2407"/>
                  <a:pt x="65682" y="1805"/>
                </a:cubicBezTo>
                <a:cubicBezTo>
                  <a:pt x="65650" y="1235"/>
                  <a:pt x="65175" y="792"/>
                  <a:pt x="64605" y="792"/>
                </a:cubicBezTo>
                <a:cubicBezTo>
                  <a:pt x="64035" y="824"/>
                  <a:pt x="63591" y="1267"/>
                  <a:pt x="63591" y="1837"/>
                </a:cubicBezTo>
                <a:cubicBezTo>
                  <a:pt x="63591" y="2407"/>
                  <a:pt x="64035" y="2882"/>
                  <a:pt x="64637" y="2882"/>
                </a:cubicBezTo>
                <a:close/>
                <a:moveTo>
                  <a:pt x="19888" y="18020"/>
                </a:moveTo>
                <a:cubicBezTo>
                  <a:pt x="19318" y="18020"/>
                  <a:pt x="18843" y="18495"/>
                  <a:pt x="18843" y="19097"/>
                </a:cubicBezTo>
                <a:cubicBezTo>
                  <a:pt x="18875" y="19667"/>
                  <a:pt x="19381" y="20110"/>
                  <a:pt x="19952" y="20110"/>
                </a:cubicBezTo>
                <a:cubicBezTo>
                  <a:pt x="20490" y="20078"/>
                  <a:pt x="20933" y="19635"/>
                  <a:pt x="20933" y="19065"/>
                </a:cubicBezTo>
                <a:cubicBezTo>
                  <a:pt x="20933" y="18495"/>
                  <a:pt x="20458" y="18020"/>
                  <a:pt x="19888" y="18020"/>
                </a:cubicBezTo>
                <a:close/>
                <a:moveTo>
                  <a:pt x="60646" y="6841"/>
                </a:moveTo>
                <a:cubicBezTo>
                  <a:pt x="61216" y="6841"/>
                  <a:pt x="61691" y="6334"/>
                  <a:pt x="61660" y="5764"/>
                </a:cubicBezTo>
                <a:cubicBezTo>
                  <a:pt x="61660" y="5194"/>
                  <a:pt x="61185" y="4751"/>
                  <a:pt x="60646" y="4751"/>
                </a:cubicBezTo>
                <a:cubicBezTo>
                  <a:pt x="60076" y="4751"/>
                  <a:pt x="59570" y="5226"/>
                  <a:pt x="59570" y="5796"/>
                </a:cubicBezTo>
                <a:cubicBezTo>
                  <a:pt x="59601" y="6366"/>
                  <a:pt x="60076" y="6841"/>
                  <a:pt x="60646" y="6841"/>
                </a:cubicBezTo>
                <a:close/>
                <a:moveTo>
                  <a:pt x="60361" y="8171"/>
                </a:moveTo>
                <a:cubicBezTo>
                  <a:pt x="60330" y="8741"/>
                  <a:pt x="60773" y="9184"/>
                  <a:pt x="61311" y="9216"/>
                </a:cubicBezTo>
                <a:cubicBezTo>
                  <a:pt x="61881" y="9279"/>
                  <a:pt x="62388" y="8836"/>
                  <a:pt x="62388" y="8234"/>
                </a:cubicBezTo>
                <a:cubicBezTo>
                  <a:pt x="62420" y="7664"/>
                  <a:pt x="61945" y="7189"/>
                  <a:pt x="61375" y="7189"/>
                </a:cubicBezTo>
                <a:cubicBezTo>
                  <a:pt x="60836" y="7189"/>
                  <a:pt x="60393" y="7633"/>
                  <a:pt x="60361" y="8171"/>
                </a:cubicBezTo>
                <a:close/>
                <a:moveTo>
                  <a:pt x="16468" y="19762"/>
                </a:moveTo>
                <a:cubicBezTo>
                  <a:pt x="16436" y="20363"/>
                  <a:pt x="16880" y="20838"/>
                  <a:pt x="17481" y="20838"/>
                </a:cubicBezTo>
                <a:cubicBezTo>
                  <a:pt x="18051" y="20838"/>
                  <a:pt x="18526" y="20395"/>
                  <a:pt x="18526" y="19793"/>
                </a:cubicBezTo>
                <a:cubicBezTo>
                  <a:pt x="18495" y="19255"/>
                  <a:pt x="18083" y="18812"/>
                  <a:pt x="17545" y="18780"/>
                </a:cubicBezTo>
                <a:cubicBezTo>
                  <a:pt x="16975" y="18748"/>
                  <a:pt x="16468" y="19192"/>
                  <a:pt x="16468" y="19762"/>
                </a:cubicBezTo>
                <a:close/>
                <a:moveTo>
                  <a:pt x="11686" y="21377"/>
                </a:moveTo>
                <a:cubicBezTo>
                  <a:pt x="11654" y="21947"/>
                  <a:pt x="12098" y="22422"/>
                  <a:pt x="12668" y="22422"/>
                </a:cubicBezTo>
                <a:cubicBezTo>
                  <a:pt x="13238" y="22422"/>
                  <a:pt x="13713" y="21979"/>
                  <a:pt x="13744" y="21377"/>
                </a:cubicBezTo>
                <a:cubicBezTo>
                  <a:pt x="13713" y="20807"/>
                  <a:pt x="13238" y="20332"/>
                  <a:pt x="12668" y="20363"/>
                </a:cubicBezTo>
                <a:cubicBezTo>
                  <a:pt x="12098" y="20395"/>
                  <a:pt x="11654" y="20838"/>
                  <a:pt x="11686" y="21377"/>
                </a:cubicBezTo>
                <a:close/>
                <a:moveTo>
                  <a:pt x="36419" y="16025"/>
                </a:moveTo>
                <a:cubicBezTo>
                  <a:pt x="36388" y="16595"/>
                  <a:pt x="36894" y="17070"/>
                  <a:pt x="37465" y="17038"/>
                </a:cubicBezTo>
                <a:cubicBezTo>
                  <a:pt x="38003" y="17038"/>
                  <a:pt x="38446" y="16595"/>
                  <a:pt x="38478" y="16056"/>
                </a:cubicBezTo>
                <a:cubicBezTo>
                  <a:pt x="38478" y="15455"/>
                  <a:pt x="38035" y="14980"/>
                  <a:pt x="37465" y="14948"/>
                </a:cubicBezTo>
                <a:cubicBezTo>
                  <a:pt x="36863" y="14948"/>
                  <a:pt x="36388" y="15423"/>
                  <a:pt x="36419" y="16025"/>
                </a:cubicBezTo>
                <a:close/>
                <a:moveTo>
                  <a:pt x="53996" y="12953"/>
                </a:moveTo>
                <a:cubicBezTo>
                  <a:pt x="54027" y="13523"/>
                  <a:pt x="54471" y="13935"/>
                  <a:pt x="55009" y="13935"/>
                </a:cubicBezTo>
                <a:cubicBezTo>
                  <a:pt x="55579" y="13935"/>
                  <a:pt x="56023" y="13491"/>
                  <a:pt x="56023" y="12921"/>
                </a:cubicBezTo>
                <a:cubicBezTo>
                  <a:pt x="56023" y="12351"/>
                  <a:pt x="55548" y="11876"/>
                  <a:pt x="54946" y="11908"/>
                </a:cubicBezTo>
                <a:cubicBezTo>
                  <a:pt x="54407" y="11940"/>
                  <a:pt x="53964" y="12415"/>
                  <a:pt x="53996" y="12953"/>
                </a:cubicBezTo>
                <a:close/>
                <a:moveTo>
                  <a:pt x="24069" y="20712"/>
                </a:moveTo>
                <a:cubicBezTo>
                  <a:pt x="24100" y="20173"/>
                  <a:pt x="23657" y="19698"/>
                  <a:pt x="23118" y="19667"/>
                </a:cubicBezTo>
                <a:cubicBezTo>
                  <a:pt x="22548" y="19635"/>
                  <a:pt x="22042" y="20110"/>
                  <a:pt x="22042" y="20680"/>
                </a:cubicBezTo>
                <a:cubicBezTo>
                  <a:pt x="22073" y="21250"/>
                  <a:pt x="22517" y="21694"/>
                  <a:pt x="23055" y="21694"/>
                </a:cubicBezTo>
                <a:cubicBezTo>
                  <a:pt x="23593" y="21694"/>
                  <a:pt x="24069" y="21282"/>
                  <a:pt x="24069" y="20712"/>
                </a:cubicBezTo>
                <a:close/>
                <a:moveTo>
                  <a:pt x="63021" y="6049"/>
                </a:moveTo>
                <a:cubicBezTo>
                  <a:pt x="63591" y="6017"/>
                  <a:pt x="64067" y="5542"/>
                  <a:pt x="64035" y="4972"/>
                </a:cubicBezTo>
                <a:cubicBezTo>
                  <a:pt x="64003" y="4371"/>
                  <a:pt x="63528" y="3927"/>
                  <a:pt x="62926" y="3991"/>
                </a:cubicBezTo>
                <a:cubicBezTo>
                  <a:pt x="62388" y="4022"/>
                  <a:pt x="61976" y="4466"/>
                  <a:pt x="61945" y="5004"/>
                </a:cubicBezTo>
                <a:cubicBezTo>
                  <a:pt x="61976" y="5574"/>
                  <a:pt x="62451" y="6049"/>
                  <a:pt x="63021" y="6049"/>
                </a:cubicBezTo>
                <a:close/>
                <a:moveTo>
                  <a:pt x="57954" y="8963"/>
                </a:moveTo>
                <a:cubicBezTo>
                  <a:pt x="57986" y="9564"/>
                  <a:pt x="58461" y="10008"/>
                  <a:pt x="59063" y="10008"/>
                </a:cubicBezTo>
                <a:cubicBezTo>
                  <a:pt x="59601" y="9976"/>
                  <a:pt x="60045" y="9501"/>
                  <a:pt x="60013" y="8963"/>
                </a:cubicBezTo>
                <a:cubicBezTo>
                  <a:pt x="60045" y="8361"/>
                  <a:pt x="59538" y="7918"/>
                  <a:pt x="58968" y="7949"/>
                </a:cubicBezTo>
                <a:cubicBezTo>
                  <a:pt x="58398" y="7981"/>
                  <a:pt x="57986" y="8424"/>
                  <a:pt x="57954" y="8963"/>
                </a:cubicBezTo>
                <a:close/>
                <a:moveTo>
                  <a:pt x="64415" y="4276"/>
                </a:moveTo>
                <a:cubicBezTo>
                  <a:pt x="64383" y="4814"/>
                  <a:pt x="64827" y="5257"/>
                  <a:pt x="65397" y="5289"/>
                </a:cubicBezTo>
                <a:cubicBezTo>
                  <a:pt x="65967" y="5289"/>
                  <a:pt x="66442" y="4814"/>
                  <a:pt x="66473" y="4244"/>
                </a:cubicBezTo>
                <a:cubicBezTo>
                  <a:pt x="66442" y="3674"/>
                  <a:pt x="65967" y="3199"/>
                  <a:pt x="65365" y="3231"/>
                </a:cubicBezTo>
                <a:cubicBezTo>
                  <a:pt x="64827" y="3262"/>
                  <a:pt x="64383" y="3706"/>
                  <a:pt x="64415" y="4276"/>
                </a:cubicBezTo>
                <a:close/>
                <a:moveTo>
                  <a:pt x="7886" y="23942"/>
                </a:moveTo>
                <a:cubicBezTo>
                  <a:pt x="8424" y="23974"/>
                  <a:pt x="8899" y="23562"/>
                  <a:pt x="8931" y="22992"/>
                </a:cubicBezTo>
                <a:cubicBezTo>
                  <a:pt x="8962" y="22422"/>
                  <a:pt x="8519" y="21915"/>
                  <a:pt x="7917" y="21915"/>
                </a:cubicBezTo>
                <a:cubicBezTo>
                  <a:pt x="7347" y="21915"/>
                  <a:pt x="6872" y="22359"/>
                  <a:pt x="6872" y="22960"/>
                </a:cubicBezTo>
                <a:cubicBezTo>
                  <a:pt x="6872" y="23499"/>
                  <a:pt x="7316" y="23942"/>
                  <a:pt x="7886" y="23942"/>
                </a:cubicBezTo>
                <a:close/>
                <a:moveTo>
                  <a:pt x="9311" y="22137"/>
                </a:moveTo>
                <a:cubicBezTo>
                  <a:pt x="9279" y="22707"/>
                  <a:pt x="9691" y="23182"/>
                  <a:pt x="10261" y="23214"/>
                </a:cubicBezTo>
                <a:cubicBezTo>
                  <a:pt x="10831" y="23245"/>
                  <a:pt x="11338" y="22802"/>
                  <a:pt x="11369" y="22232"/>
                </a:cubicBezTo>
                <a:cubicBezTo>
                  <a:pt x="11369" y="21630"/>
                  <a:pt x="10894" y="21155"/>
                  <a:pt x="10324" y="21155"/>
                </a:cubicBezTo>
                <a:cubicBezTo>
                  <a:pt x="9754" y="21155"/>
                  <a:pt x="9311" y="21599"/>
                  <a:pt x="9311" y="22137"/>
                </a:cubicBezTo>
                <a:close/>
                <a:moveTo>
                  <a:pt x="5542" y="24734"/>
                </a:moveTo>
                <a:cubicBezTo>
                  <a:pt x="6112" y="24734"/>
                  <a:pt x="6556" y="24290"/>
                  <a:pt x="6556" y="23752"/>
                </a:cubicBezTo>
                <a:cubicBezTo>
                  <a:pt x="6556" y="23150"/>
                  <a:pt x="6080" y="22675"/>
                  <a:pt x="5510" y="22707"/>
                </a:cubicBezTo>
                <a:cubicBezTo>
                  <a:pt x="4940" y="22739"/>
                  <a:pt x="4529" y="23182"/>
                  <a:pt x="4497" y="23720"/>
                </a:cubicBezTo>
                <a:cubicBezTo>
                  <a:pt x="4497" y="24290"/>
                  <a:pt x="4972" y="24765"/>
                  <a:pt x="5542" y="24734"/>
                </a:cubicBezTo>
                <a:close/>
                <a:moveTo>
                  <a:pt x="32651" y="16500"/>
                </a:moveTo>
                <a:cubicBezTo>
                  <a:pt x="32112" y="16500"/>
                  <a:pt x="31637" y="16943"/>
                  <a:pt x="31637" y="17513"/>
                </a:cubicBezTo>
                <a:cubicBezTo>
                  <a:pt x="31574" y="18083"/>
                  <a:pt x="32049" y="18590"/>
                  <a:pt x="32651" y="18558"/>
                </a:cubicBezTo>
                <a:cubicBezTo>
                  <a:pt x="33189" y="18590"/>
                  <a:pt x="33664" y="18147"/>
                  <a:pt x="33696" y="17608"/>
                </a:cubicBezTo>
                <a:cubicBezTo>
                  <a:pt x="33696" y="17007"/>
                  <a:pt x="33221" y="16531"/>
                  <a:pt x="32651" y="16500"/>
                </a:cubicBezTo>
                <a:close/>
                <a:moveTo>
                  <a:pt x="29262" y="18337"/>
                </a:moveTo>
                <a:cubicBezTo>
                  <a:pt x="29231" y="18875"/>
                  <a:pt x="29674" y="19350"/>
                  <a:pt x="30212" y="19350"/>
                </a:cubicBezTo>
                <a:cubicBezTo>
                  <a:pt x="30814" y="19382"/>
                  <a:pt x="31289" y="18938"/>
                  <a:pt x="31321" y="18368"/>
                </a:cubicBezTo>
                <a:cubicBezTo>
                  <a:pt x="31289" y="17767"/>
                  <a:pt x="30814" y="17323"/>
                  <a:pt x="30244" y="17323"/>
                </a:cubicBezTo>
                <a:cubicBezTo>
                  <a:pt x="29706" y="17323"/>
                  <a:pt x="29262" y="17767"/>
                  <a:pt x="29262" y="18337"/>
                </a:cubicBezTo>
                <a:close/>
                <a:moveTo>
                  <a:pt x="15074" y="21630"/>
                </a:moveTo>
                <a:cubicBezTo>
                  <a:pt x="15676" y="21630"/>
                  <a:pt x="16151" y="21187"/>
                  <a:pt x="16151" y="20585"/>
                </a:cubicBezTo>
                <a:cubicBezTo>
                  <a:pt x="16120" y="20047"/>
                  <a:pt x="15676" y="19603"/>
                  <a:pt x="15138" y="19572"/>
                </a:cubicBezTo>
                <a:cubicBezTo>
                  <a:pt x="14568" y="19540"/>
                  <a:pt x="14093" y="20015"/>
                  <a:pt x="14093" y="20617"/>
                </a:cubicBezTo>
                <a:cubicBezTo>
                  <a:pt x="14093" y="21155"/>
                  <a:pt x="14536" y="21630"/>
                  <a:pt x="15074" y="21630"/>
                </a:cubicBezTo>
                <a:close/>
                <a:moveTo>
                  <a:pt x="49214" y="14505"/>
                </a:moveTo>
                <a:cubicBezTo>
                  <a:pt x="49182" y="15043"/>
                  <a:pt x="49625" y="15518"/>
                  <a:pt x="50164" y="15550"/>
                </a:cubicBezTo>
                <a:cubicBezTo>
                  <a:pt x="50734" y="15550"/>
                  <a:pt x="51241" y="15106"/>
                  <a:pt x="51241" y="14505"/>
                </a:cubicBezTo>
                <a:cubicBezTo>
                  <a:pt x="51241" y="13935"/>
                  <a:pt x="50766" y="13491"/>
                  <a:pt x="50195" y="13491"/>
                </a:cubicBezTo>
                <a:cubicBezTo>
                  <a:pt x="49625" y="13491"/>
                  <a:pt x="49214" y="13966"/>
                  <a:pt x="49214" y="14505"/>
                </a:cubicBezTo>
                <a:close/>
                <a:moveTo>
                  <a:pt x="25462" y="20902"/>
                </a:moveTo>
                <a:cubicBezTo>
                  <a:pt x="26032" y="20933"/>
                  <a:pt x="26475" y="20490"/>
                  <a:pt x="26475" y="19920"/>
                </a:cubicBezTo>
                <a:cubicBezTo>
                  <a:pt x="26539" y="19350"/>
                  <a:pt x="26064" y="18875"/>
                  <a:pt x="25494" y="18875"/>
                </a:cubicBezTo>
                <a:cubicBezTo>
                  <a:pt x="24924" y="18875"/>
                  <a:pt x="24480" y="19287"/>
                  <a:pt x="24449" y="19857"/>
                </a:cubicBezTo>
                <a:cubicBezTo>
                  <a:pt x="24449" y="20427"/>
                  <a:pt x="24892" y="20902"/>
                  <a:pt x="25462" y="20902"/>
                </a:cubicBezTo>
                <a:close/>
                <a:moveTo>
                  <a:pt x="27869" y="20142"/>
                </a:moveTo>
                <a:cubicBezTo>
                  <a:pt x="28407" y="20110"/>
                  <a:pt x="28851" y="19667"/>
                  <a:pt x="28882" y="19128"/>
                </a:cubicBezTo>
                <a:cubicBezTo>
                  <a:pt x="28882" y="18558"/>
                  <a:pt x="28439" y="18052"/>
                  <a:pt x="27837" y="18083"/>
                </a:cubicBezTo>
                <a:cubicBezTo>
                  <a:pt x="27299" y="18083"/>
                  <a:pt x="26855" y="18527"/>
                  <a:pt x="26824" y="19065"/>
                </a:cubicBezTo>
                <a:cubicBezTo>
                  <a:pt x="26824" y="19635"/>
                  <a:pt x="27299" y="20110"/>
                  <a:pt x="27869" y="20142"/>
                </a:cubicBezTo>
                <a:close/>
                <a:moveTo>
                  <a:pt x="42975" y="15835"/>
                </a:moveTo>
                <a:cubicBezTo>
                  <a:pt x="42437" y="15835"/>
                  <a:pt x="41993" y="16278"/>
                  <a:pt x="41993" y="16817"/>
                </a:cubicBezTo>
                <a:cubicBezTo>
                  <a:pt x="41993" y="17418"/>
                  <a:pt x="42468" y="17862"/>
                  <a:pt x="43038" y="17862"/>
                </a:cubicBezTo>
                <a:cubicBezTo>
                  <a:pt x="43608" y="17862"/>
                  <a:pt x="44052" y="17355"/>
                  <a:pt x="44020" y="16785"/>
                </a:cubicBezTo>
                <a:cubicBezTo>
                  <a:pt x="43988" y="16246"/>
                  <a:pt x="43545" y="15803"/>
                  <a:pt x="42975" y="15835"/>
                </a:cubicBezTo>
                <a:close/>
                <a:moveTo>
                  <a:pt x="67772" y="4466"/>
                </a:moveTo>
                <a:cubicBezTo>
                  <a:pt x="68342" y="4497"/>
                  <a:pt x="68817" y="4022"/>
                  <a:pt x="68817" y="3452"/>
                </a:cubicBezTo>
                <a:cubicBezTo>
                  <a:pt x="68785" y="2882"/>
                  <a:pt x="68342" y="2471"/>
                  <a:pt x="67803" y="2439"/>
                </a:cubicBezTo>
                <a:cubicBezTo>
                  <a:pt x="67233" y="2439"/>
                  <a:pt x="66758" y="2914"/>
                  <a:pt x="66790" y="3484"/>
                </a:cubicBezTo>
                <a:cubicBezTo>
                  <a:pt x="66790" y="4022"/>
                  <a:pt x="67233" y="4466"/>
                  <a:pt x="67772" y="4466"/>
                </a:cubicBezTo>
                <a:close/>
                <a:moveTo>
                  <a:pt x="52602" y="12700"/>
                </a:moveTo>
                <a:cubicBezTo>
                  <a:pt x="52064" y="12700"/>
                  <a:pt x="51589" y="13111"/>
                  <a:pt x="51589" y="13681"/>
                </a:cubicBezTo>
                <a:cubicBezTo>
                  <a:pt x="51557" y="14220"/>
                  <a:pt x="52001" y="14695"/>
                  <a:pt x="52539" y="14726"/>
                </a:cubicBezTo>
                <a:cubicBezTo>
                  <a:pt x="53109" y="14758"/>
                  <a:pt x="53616" y="14283"/>
                  <a:pt x="53616" y="13713"/>
                </a:cubicBezTo>
                <a:cubicBezTo>
                  <a:pt x="53616" y="13175"/>
                  <a:pt x="53172" y="12700"/>
                  <a:pt x="52602" y="12700"/>
                </a:cubicBezTo>
                <a:close/>
                <a:moveTo>
                  <a:pt x="63782" y="8424"/>
                </a:moveTo>
                <a:cubicBezTo>
                  <a:pt x="64320" y="8456"/>
                  <a:pt x="64795" y="8013"/>
                  <a:pt x="64795" y="7474"/>
                </a:cubicBezTo>
                <a:cubicBezTo>
                  <a:pt x="64827" y="6872"/>
                  <a:pt x="64352" y="6397"/>
                  <a:pt x="63782" y="6397"/>
                </a:cubicBezTo>
                <a:cubicBezTo>
                  <a:pt x="63243" y="6429"/>
                  <a:pt x="62800" y="6872"/>
                  <a:pt x="62768" y="7411"/>
                </a:cubicBezTo>
                <a:cubicBezTo>
                  <a:pt x="62768" y="7981"/>
                  <a:pt x="63211" y="8424"/>
                  <a:pt x="63782" y="8424"/>
                </a:cubicBezTo>
                <a:close/>
                <a:moveTo>
                  <a:pt x="70179" y="3674"/>
                </a:moveTo>
                <a:cubicBezTo>
                  <a:pt x="70749" y="3674"/>
                  <a:pt x="71192" y="3262"/>
                  <a:pt x="71224" y="2692"/>
                </a:cubicBezTo>
                <a:cubicBezTo>
                  <a:pt x="71224" y="2122"/>
                  <a:pt x="70749" y="1647"/>
                  <a:pt x="70179" y="1647"/>
                </a:cubicBezTo>
                <a:cubicBezTo>
                  <a:pt x="69640" y="1679"/>
                  <a:pt x="69197" y="2122"/>
                  <a:pt x="69197" y="2692"/>
                </a:cubicBezTo>
                <a:cubicBezTo>
                  <a:pt x="69197" y="3231"/>
                  <a:pt x="69640" y="3674"/>
                  <a:pt x="70179" y="3674"/>
                </a:cubicBezTo>
                <a:close/>
                <a:moveTo>
                  <a:pt x="66220" y="7633"/>
                </a:moveTo>
                <a:cubicBezTo>
                  <a:pt x="66790" y="7633"/>
                  <a:pt x="67233" y="7189"/>
                  <a:pt x="67233" y="6619"/>
                </a:cubicBezTo>
                <a:cubicBezTo>
                  <a:pt x="67202" y="6081"/>
                  <a:pt x="66790" y="5637"/>
                  <a:pt x="66220" y="5606"/>
                </a:cubicBezTo>
                <a:cubicBezTo>
                  <a:pt x="65650" y="5606"/>
                  <a:pt x="65175" y="6081"/>
                  <a:pt x="65207" y="6682"/>
                </a:cubicBezTo>
                <a:cubicBezTo>
                  <a:pt x="65238" y="7221"/>
                  <a:pt x="65682" y="7664"/>
                  <a:pt x="66220" y="7633"/>
                </a:cubicBezTo>
                <a:close/>
                <a:moveTo>
                  <a:pt x="71572" y="1932"/>
                </a:moveTo>
                <a:cubicBezTo>
                  <a:pt x="71572" y="2471"/>
                  <a:pt x="72015" y="2914"/>
                  <a:pt x="72554" y="2914"/>
                </a:cubicBezTo>
                <a:cubicBezTo>
                  <a:pt x="73124" y="2946"/>
                  <a:pt x="73567" y="2502"/>
                  <a:pt x="73599" y="1964"/>
                </a:cubicBezTo>
                <a:cubicBezTo>
                  <a:pt x="73599" y="1394"/>
                  <a:pt x="73156" y="919"/>
                  <a:pt x="72554" y="919"/>
                </a:cubicBezTo>
                <a:cubicBezTo>
                  <a:pt x="72015" y="919"/>
                  <a:pt x="71572" y="1362"/>
                  <a:pt x="71572" y="1932"/>
                </a:cubicBezTo>
                <a:close/>
                <a:moveTo>
                  <a:pt x="38256" y="17387"/>
                </a:moveTo>
                <a:cubicBezTo>
                  <a:pt x="37686" y="17355"/>
                  <a:pt x="37243" y="17798"/>
                  <a:pt x="37211" y="18337"/>
                </a:cubicBezTo>
                <a:cubicBezTo>
                  <a:pt x="37179" y="18907"/>
                  <a:pt x="37623" y="19382"/>
                  <a:pt x="38161" y="19382"/>
                </a:cubicBezTo>
                <a:cubicBezTo>
                  <a:pt x="38763" y="19413"/>
                  <a:pt x="39238" y="18970"/>
                  <a:pt x="39238" y="18400"/>
                </a:cubicBezTo>
                <a:cubicBezTo>
                  <a:pt x="39238" y="17830"/>
                  <a:pt x="38795" y="17387"/>
                  <a:pt x="38256" y="17387"/>
                </a:cubicBezTo>
                <a:close/>
                <a:moveTo>
                  <a:pt x="56371" y="12130"/>
                </a:moveTo>
                <a:cubicBezTo>
                  <a:pt x="56371" y="12700"/>
                  <a:pt x="56783" y="13143"/>
                  <a:pt x="57321" y="13175"/>
                </a:cubicBezTo>
                <a:cubicBezTo>
                  <a:pt x="57923" y="13206"/>
                  <a:pt x="58398" y="12731"/>
                  <a:pt x="58398" y="12161"/>
                </a:cubicBezTo>
                <a:cubicBezTo>
                  <a:pt x="58366" y="11623"/>
                  <a:pt x="57954" y="11179"/>
                  <a:pt x="57384" y="11148"/>
                </a:cubicBezTo>
                <a:cubicBezTo>
                  <a:pt x="56846" y="11148"/>
                  <a:pt x="56403" y="11591"/>
                  <a:pt x="56371" y="12130"/>
                </a:cubicBezTo>
                <a:close/>
                <a:moveTo>
                  <a:pt x="48802" y="15233"/>
                </a:moveTo>
                <a:cubicBezTo>
                  <a:pt x="48834" y="14695"/>
                  <a:pt x="48359" y="14220"/>
                  <a:pt x="47820" y="14251"/>
                </a:cubicBezTo>
                <a:cubicBezTo>
                  <a:pt x="47250" y="14251"/>
                  <a:pt x="46807" y="14695"/>
                  <a:pt x="46775" y="15233"/>
                </a:cubicBezTo>
                <a:cubicBezTo>
                  <a:pt x="46775" y="15835"/>
                  <a:pt x="47250" y="16310"/>
                  <a:pt x="47852" y="16278"/>
                </a:cubicBezTo>
                <a:cubicBezTo>
                  <a:pt x="48390" y="16278"/>
                  <a:pt x="48834" y="15803"/>
                  <a:pt x="48802" y="15233"/>
                </a:cubicBezTo>
                <a:close/>
                <a:moveTo>
                  <a:pt x="39586" y="17672"/>
                </a:moveTo>
                <a:cubicBezTo>
                  <a:pt x="39618" y="18242"/>
                  <a:pt x="40093" y="18653"/>
                  <a:pt x="40663" y="18590"/>
                </a:cubicBezTo>
                <a:cubicBezTo>
                  <a:pt x="41201" y="18558"/>
                  <a:pt x="41645" y="18115"/>
                  <a:pt x="41613" y="17545"/>
                </a:cubicBezTo>
                <a:cubicBezTo>
                  <a:pt x="41581" y="16975"/>
                  <a:pt x="41075" y="16531"/>
                  <a:pt x="40505" y="16595"/>
                </a:cubicBezTo>
                <a:cubicBezTo>
                  <a:pt x="39966" y="16626"/>
                  <a:pt x="39555" y="17133"/>
                  <a:pt x="39586" y="17672"/>
                </a:cubicBezTo>
                <a:close/>
                <a:moveTo>
                  <a:pt x="21693" y="21409"/>
                </a:moveTo>
                <a:cubicBezTo>
                  <a:pt x="21693" y="20838"/>
                  <a:pt x="21218" y="20427"/>
                  <a:pt x="20680" y="20427"/>
                </a:cubicBezTo>
                <a:cubicBezTo>
                  <a:pt x="20142" y="20427"/>
                  <a:pt x="19666" y="20870"/>
                  <a:pt x="19666" y="21440"/>
                </a:cubicBezTo>
                <a:cubicBezTo>
                  <a:pt x="19666" y="22010"/>
                  <a:pt x="20173" y="22454"/>
                  <a:pt x="20743" y="22454"/>
                </a:cubicBezTo>
                <a:cubicBezTo>
                  <a:pt x="21282" y="22422"/>
                  <a:pt x="21725" y="21947"/>
                  <a:pt x="21693" y="21409"/>
                </a:cubicBezTo>
                <a:close/>
                <a:moveTo>
                  <a:pt x="46427" y="16056"/>
                </a:moveTo>
                <a:cubicBezTo>
                  <a:pt x="46459" y="15486"/>
                  <a:pt x="45983" y="15043"/>
                  <a:pt x="45445" y="15043"/>
                </a:cubicBezTo>
                <a:cubicBezTo>
                  <a:pt x="44875" y="15043"/>
                  <a:pt x="44432" y="15455"/>
                  <a:pt x="44400" y="16025"/>
                </a:cubicBezTo>
                <a:cubicBezTo>
                  <a:pt x="44400" y="16595"/>
                  <a:pt x="44875" y="17070"/>
                  <a:pt x="45445" y="17070"/>
                </a:cubicBezTo>
                <a:cubicBezTo>
                  <a:pt x="46015" y="17070"/>
                  <a:pt x="46459" y="16595"/>
                  <a:pt x="46427" y="16056"/>
                </a:cubicBezTo>
                <a:close/>
                <a:moveTo>
                  <a:pt x="17260" y="22264"/>
                </a:moveTo>
                <a:cubicBezTo>
                  <a:pt x="17291" y="22802"/>
                  <a:pt x="17735" y="23245"/>
                  <a:pt x="18273" y="23245"/>
                </a:cubicBezTo>
                <a:cubicBezTo>
                  <a:pt x="18843" y="23214"/>
                  <a:pt x="19286" y="22802"/>
                  <a:pt x="19286" y="22232"/>
                </a:cubicBezTo>
                <a:cubicBezTo>
                  <a:pt x="19286" y="21662"/>
                  <a:pt x="18811" y="21187"/>
                  <a:pt x="18241" y="21218"/>
                </a:cubicBezTo>
                <a:cubicBezTo>
                  <a:pt x="17671" y="21250"/>
                  <a:pt x="17260" y="21694"/>
                  <a:pt x="17260" y="22264"/>
                </a:cubicBezTo>
                <a:close/>
                <a:moveTo>
                  <a:pt x="15866" y="24037"/>
                </a:moveTo>
                <a:cubicBezTo>
                  <a:pt x="16436" y="24037"/>
                  <a:pt x="16880" y="23594"/>
                  <a:pt x="16911" y="23055"/>
                </a:cubicBezTo>
                <a:cubicBezTo>
                  <a:pt x="16911" y="22485"/>
                  <a:pt x="16468" y="22042"/>
                  <a:pt x="15930" y="22010"/>
                </a:cubicBezTo>
                <a:cubicBezTo>
                  <a:pt x="15360" y="22010"/>
                  <a:pt x="14916" y="22422"/>
                  <a:pt x="14884" y="22992"/>
                </a:cubicBezTo>
                <a:cubicBezTo>
                  <a:pt x="14884" y="23530"/>
                  <a:pt x="15328" y="24005"/>
                  <a:pt x="15866" y="24037"/>
                </a:cubicBezTo>
                <a:close/>
                <a:moveTo>
                  <a:pt x="0" y="28914"/>
                </a:moveTo>
                <a:cubicBezTo>
                  <a:pt x="95" y="28756"/>
                  <a:pt x="127" y="28629"/>
                  <a:pt x="127" y="28471"/>
                </a:cubicBezTo>
                <a:cubicBezTo>
                  <a:pt x="127" y="28312"/>
                  <a:pt x="95" y="28122"/>
                  <a:pt x="0" y="27964"/>
                </a:cubicBezTo>
                <a:close/>
                <a:moveTo>
                  <a:pt x="32429" y="19888"/>
                </a:moveTo>
                <a:cubicBezTo>
                  <a:pt x="32397" y="20458"/>
                  <a:pt x="32841" y="20933"/>
                  <a:pt x="33411" y="20933"/>
                </a:cubicBezTo>
                <a:cubicBezTo>
                  <a:pt x="33949" y="20965"/>
                  <a:pt x="34424" y="20522"/>
                  <a:pt x="34424" y="19952"/>
                </a:cubicBezTo>
                <a:cubicBezTo>
                  <a:pt x="34519" y="18590"/>
                  <a:pt x="32461" y="18527"/>
                  <a:pt x="32429" y="19888"/>
                </a:cubicBezTo>
                <a:close/>
                <a:moveTo>
                  <a:pt x="59823" y="12383"/>
                </a:moveTo>
                <a:cubicBezTo>
                  <a:pt x="60393" y="12351"/>
                  <a:pt x="60836" y="11908"/>
                  <a:pt x="60805" y="11338"/>
                </a:cubicBezTo>
                <a:cubicBezTo>
                  <a:pt x="60773" y="10799"/>
                  <a:pt x="60298" y="10356"/>
                  <a:pt x="59760" y="10356"/>
                </a:cubicBezTo>
                <a:cubicBezTo>
                  <a:pt x="59221" y="10419"/>
                  <a:pt x="58778" y="10863"/>
                  <a:pt x="58778" y="11433"/>
                </a:cubicBezTo>
                <a:cubicBezTo>
                  <a:pt x="58809" y="11971"/>
                  <a:pt x="59285" y="12383"/>
                  <a:pt x="59823" y="12383"/>
                </a:cubicBezTo>
                <a:close/>
                <a:moveTo>
                  <a:pt x="62166" y="11591"/>
                </a:moveTo>
                <a:cubicBezTo>
                  <a:pt x="62736" y="11591"/>
                  <a:pt x="63180" y="11148"/>
                  <a:pt x="63180" y="10578"/>
                </a:cubicBezTo>
                <a:cubicBezTo>
                  <a:pt x="63148" y="10039"/>
                  <a:pt x="62705" y="9596"/>
                  <a:pt x="62166" y="9564"/>
                </a:cubicBezTo>
                <a:cubicBezTo>
                  <a:pt x="61628" y="9596"/>
                  <a:pt x="61185" y="10039"/>
                  <a:pt x="61153" y="10609"/>
                </a:cubicBezTo>
                <a:cubicBezTo>
                  <a:pt x="61185" y="11148"/>
                  <a:pt x="61628" y="11591"/>
                  <a:pt x="62166" y="11591"/>
                </a:cubicBezTo>
                <a:close/>
                <a:moveTo>
                  <a:pt x="75024" y="2122"/>
                </a:moveTo>
                <a:cubicBezTo>
                  <a:pt x="75562" y="2122"/>
                  <a:pt x="76006" y="1647"/>
                  <a:pt x="76006" y="1109"/>
                </a:cubicBezTo>
                <a:cubicBezTo>
                  <a:pt x="76006" y="570"/>
                  <a:pt x="75531" y="127"/>
                  <a:pt x="74961" y="159"/>
                </a:cubicBezTo>
                <a:cubicBezTo>
                  <a:pt x="74422" y="159"/>
                  <a:pt x="73979" y="602"/>
                  <a:pt x="73979" y="1140"/>
                </a:cubicBezTo>
                <a:cubicBezTo>
                  <a:pt x="74011" y="1710"/>
                  <a:pt x="74454" y="2122"/>
                  <a:pt x="75024" y="2122"/>
                </a:cubicBezTo>
                <a:close/>
                <a:moveTo>
                  <a:pt x="30022" y="20712"/>
                </a:moveTo>
                <a:cubicBezTo>
                  <a:pt x="30022" y="21282"/>
                  <a:pt x="30466" y="21725"/>
                  <a:pt x="31036" y="21725"/>
                </a:cubicBezTo>
                <a:cubicBezTo>
                  <a:pt x="31574" y="21725"/>
                  <a:pt x="32017" y="21282"/>
                  <a:pt x="32017" y="20712"/>
                </a:cubicBezTo>
                <a:cubicBezTo>
                  <a:pt x="32017" y="19382"/>
                  <a:pt x="30022" y="19382"/>
                  <a:pt x="30022" y="20712"/>
                </a:cubicBezTo>
                <a:close/>
                <a:moveTo>
                  <a:pt x="1520" y="28692"/>
                </a:moveTo>
                <a:cubicBezTo>
                  <a:pt x="2058" y="28692"/>
                  <a:pt x="2534" y="28249"/>
                  <a:pt x="2534" y="27711"/>
                </a:cubicBezTo>
                <a:cubicBezTo>
                  <a:pt x="2534" y="27141"/>
                  <a:pt x="2090" y="26697"/>
                  <a:pt x="1552" y="26666"/>
                </a:cubicBezTo>
                <a:cubicBezTo>
                  <a:pt x="982" y="26697"/>
                  <a:pt x="538" y="27109"/>
                  <a:pt x="507" y="27679"/>
                </a:cubicBezTo>
                <a:cubicBezTo>
                  <a:pt x="538" y="28217"/>
                  <a:pt x="950" y="28661"/>
                  <a:pt x="1520" y="28692"/>
                </a:cubicBezTo>
                <a:close/>
                <a:moveTo>
                  <a:pt x="27235" y="22232"/>
                </a:moveTo>
                <a:cubicBezTo>
                  <a:pt x="27204" y="21662"/>
                  <a:pt x="26729" y="21250"/>
                  <a:pt x="26159" y="21282"/>
                </a:cubicBezTo>
                <a:cubicBezTo>
                  <a:pt x="24892" y="21345"/>
                  <a:pt x="24955" y="23277"/>
                  <a:pt x="26254" y="23277"/>
                </a:cubicBezTo>
                <a:cubicBezTo>
                  <a:pt x="26792" y="23245"/>
                  <a:pt x="27235" y="22770"/>
                  <a:pt x="27235" y="22232"/>
                </a:cubicBezTo>
                <a:close/>
                <a:moveTo>
                  <a:pt x="27647" y="21504"/>
                </a:moveTo>
                <a:cubicBezTo>
                  <a:pt x="27647" y="22042"/>
                  <a:pt x="28090" y="22485"/>
                  <a:pt x="28629" y="22517"/>
                </a:cubicBezTo>
                <a:cubicBezTo>
                  <a:pt x="29167" y="22517"/>
                  <a:pt x="29642" y="22074"/>
                  <a:pt x="29642" y="21535"/>
                </a:cubicBezTo>
                <a:cubicBezTo>
                  <a:pt x="29674" y="20205"/>
                  <a:pt x="27679" y="20173"/>
                  <a:pt x="27647" y="21504"/>
                </a:cubicBezTo>
                <a:close/>
                <a:moveTo>
                  <a:pt x="5320" y="26127"/>
                </a:moveTo>
                <a:cubicBezTo>
                  <a:pt x="5352" y="27426"/>
                  <a:pt x="7347" y="27394"/>
                  <a:pt x="7316" y="26095"/>
                </a:cubicBezTo>
                <a:cubicBezTo>
                  <a:pt x="7284" y="24765"/>
                  <a:pt x="5320" y="24797"/>
                  <a:pt x="5320" y="26127"/>
                </a:cubicBezTo>
                <a:close/>
                <a:moveTo>
                  <a:pt x="69989" y="5067"/>
                </a:moveTo>
                <a:cubicBezTo>
                  <a:pt x="69989" y="5637"/>
                  <a:pt x="70432" y="6081"/>
                  <a:pt x="71002" y="6081"/>
                </a:cubicBezTo>
                <a:cubicBezTo>
                  <a:pt x="71857" y="6049"/>
                  <a:pt x="72300" y="5004"/>
                  <a:pt x="71667" y="4402"/>
                </a:cubicBezTo>
                <a:cubicBezTo>
                  <a:pt x="71065" y="3769"/>
                  <a:pt x="70020" y="4212"/>
                  <a:pt x="69989" y="5067"/>
                </a:cubicBezTo>
                <a:close/>
                <a:moveTo>
                  <a:pt x="35849" y="18178"/>
                </a:moveTo>
                <a:cubicBezTo>
                  <a:pt x="35279" y="18147"/>
                  <a:pt x="34804" y="18590"/>
                  <a:pt x="34804" y="19160"/>
                </a:cubicBezTo>
                <a:cubicBezTo>
                  <a:pt x="34773" y="19698"/>
                  <a:pt x="35216" y="20173"/>
                  <a:pt x="35786" y="20173"/>
                </a:cubicBezTo>
                <a:cubicBezTo>
                  <a:pt x="36324" y="20205"/>
                  <a:pt x="36799" y="19762"/>
                  <a:pt x="36831" y="19192"/>
                </a:cubicBezTo>
                <a:cubicBezTo>
                  <a:pt x="36831" y="18653"/>
                  <a:pt x="36388" y="18178"/>
                  <a:pt x="35849" y="18178"/>
                </a:cubicBezTo>
                <a:close/>
                <a:moveTo>
                  <a:pt x="3927" y="27901"/>
                </a:moveTo>
                <a:cubicBezTo>
                  <a:pt x="4465" y="27869"/>
                  <a:pt x="4909" y="27426"/>
                  <a:pt x="4909" y="26887"/>
                </a:cubicBezTo>
                <a:cubicBezTo>
                  <a:pt x="4877" y="26317"/>
                  <a:pt x="4434" y="25905"/>
                  <a:pt x="3895" y="25874"/>
                </a:cubicBezTo>
                <a:cubicBezTo>
                  <a:pt x="3325" y="25905"/>
                  <a:pt x="2914" y="26381"/>
                  <a:pt x="2914" y="26919"/>
                </a:cubicBezTo>
                <a:cubicBezTo>
                  <a:pt x="2914" y="27457"/>
                  <a:pt x="3389" y="27901"/>
                  <a:pt x="3927" y="27901"/>
                </a:cubicBezTo>
                <a:close/>
                <a:moveTo>
                  <a:pt x="46205" y="19413"/>
                </a:moveTo>
                <a:cubicBezTo>
                  <a:pt x="47060" y="19382"/>
                  <a:pt x="47472" y="18337"/>
                  <a:pt x="46839" y="17703"/>
                </a:cubicBezTo>
                <a:cubicBezTo>
                  <a:pt x="46237" y="17102"/>
                  <a:pt x="45192" y="17545"/>
                  <a:pt x="45192" y="18432"/>
                </a:cubicBezTo>
                <a:cubicBezTo>
                  <a:pt x="45192" y="18970"/>
                  <a:pt x="45635" y="19413"/>
                  <a:pt x="46205" y="19413"/>
                </a:cubicBezTo>
                <a:close/>
                <a:moveTo>
                  <a:pt x="52412" y="16056"/>
                </a:moveTo>
                <a:cubicBezTo>
                  <a:pt x="52381" y="16595"/>
                  <a:pt x="52824" y="17070"/>
                  <a:pt x="53362" y="17102"/>
                </a:cubicBezTo>
                <a:cubicBezTo>
                  <a:pt x="54249" y="17133"/>
                  <a:pt x="54724" y="16056"/>
                  <a:pt x="54122" y="15423"/>
                </a:cubicBezTo>
                <a:cubicBezTo>
                  <a:pt x="53521" y="14758"/>
                  <a:pt x="52444" y="15170"/>
                  <a:pt x="52412" y="16056"/>
                </a:cubicBezTo>
                <a:close/>
                <a:moveTo>
                  <a:pt x="43798" y="20205"/>
                </a:moveTo>
                <a:cubicBezTo>
                  <a:pt x="44337" y="20205"/>
                  <a:pt x="44812" y="19762"/>
                  <a:pt x="44812" y="19223"/>
                </a:cubicBezTo>
                <a:cubicBezTo>
                  <a:pt x="44812" y="18685"/>
                  <a:pt x="44400" y="18242"/>
                  <a:pt x="43862" y="18242"/>
                </a:cubicBezTo>
                <a:cubicBezTo>
                  <a:pt x="42500" y="18147"/>
                  <a:pt x="42437" y="20205"/>
                  <a:pt x="43798" y="20205"/>
                </a:cubicBezTo>
                <a:close/>
                <a:moveTo>
                  <a:pt x="49594" y="17672"/>
                </a:moveTo>
                <a:cubicBezTo>
                  <a:pt x="49562" y="16817"/>
                  <a:pt x="48517" y="16373"/>
                  <a:pt x="47915" y="16975"/>
                </a:cubicBezTo>
                <a:cubicBezTo>
                  <a:pt x="47282" y="17608"/>
                  <a:pt x="47694" y="18653"/>
                  <a:pt x="48580" y="18685"/>
                </a:cubicBezTo>
                <a:cubicBezTo>
                  <a:pt x="49119" y="18685"/>
                  <a:pt x="49594" y="18242"/>
                  <a:pt x="49594" y="17672"/>
                </a:cubicBezTo>
                <a:close/>
                <a:moveTo>
                  <a:pt x="23847" y="22074"/>
                </a:moveTo>
                <a:cubicBezTo>
                  <a:pt x="22992" y="22042"/>
                  <a:pt x="22517" y="23119"/>
                  <a:pt x="23150" y="23752"/>
                </a:cubicBezTo>
                <a:cubicBezTo>
                  <a:pt x="23752" y="24385"/>
                  <a:pt x="24829" y="23974"/>
                  <a:pt x="24860" y="23087"/>
                </a:cubicBezTo>
                <a:cubicBezTo>
                  <a:pt x="24829" y="22517"/>
                  <a:pt x="24417" y="22074"/>
                  <a:pt x="23847" y="22074"/>
                </a:cubicBezTo>
                <a:close/>
                <a:moveTo>
                  <a:pt x="49974" y="16880"/>
                </a:moveTo>
                <a:cubicBezTo>
                  <a:pt x="50005" y="17767"/>
                  <a:pt x="51082" y="18178"/>
                  <a:pt x="51684" y="17545"/>
                </a:cubicBezTo>
                <a:cubicBezTo>
                  <a:pt x="52286" y="16943"/>
                  <a:pt x="51842" y="15898"/>
                  <a:pt x="50987" y="15866"/>
                </a:cubicBezTo>
                <a:cubicBezTo>
                  <a:pt x="50417" y="15898"/>
                  <a:pt x="49974" y="16341"/>
                  <a:pt x="49974" y="16912"/>
                </a:cubicBezTo>
                <a:close/>
                <a:moveTo>
                  <a:pt x="58176" y="15550"/>
                </a:moveTo>
                <a:cubicBezTo>
                  <a:pt x="59506" y="15518"/>
                  <a:pt x="59475" y="13555"/>
                  <a:pt x="58176" y="13555"/>
                </a:cubicBezTo>
                <a:cubicBezTo>
                  <a:pt x="57606" y="13586"/>
                  <a:pt x="57163" y="14030"/>
                  <a:pt x="57194" y="14600"/>
                </a:cubicBezTo>
                <a:cubicBezTo>
                  <a:pt x="57226" y="15106"/>
                  <a:pt x="57669" y="15518"/>
                  <a:pt x="58176" y="15550"/>
                </a:cubicBezTo>
                <a:close/>
                <a:moveTo>
                  <a:pt x="54787" y="15328"/>
                </a:moveTo>
                <a:cubicBezTo>
                  <a:pt x="54787" y="16183"/>
                  <a:pt x="55801" y="16626"/>
                  <a:pt x="56434" y="16025"/>
                </a:cubicBezTo>
                <a:cubicBezTo>
                  <a:pt x="57068" y="15423"/>
                  <a:pt x="56656" y="14378"/>
                  <a:pt x="55801" y="14346"/>
                </a:cubicBezTo>
                <a:cubicBezTo>
                  <a:pt x="55263" y="14315"/>
                  <a:pt x="54787" y="14758"/>
                  <a:pt x="54787" y="15328"/>
                </a:cubicBezTo>
                <a:close/>
                <a:moveTo>
                  <a:pt x="21440" y="22865"/>
                </a:moveTo>
                <a:cubicBezTo>
                  <a:pt x="20553" y="22865"/>
                  <a:pt x="20110" y="23942"/>
                  <a:pt x="20743" y="24544"/>
                </a:cubicBezTo>
                <a:cubicBezTo>
                  <a:pt x="21377" y="25177"/>
                  <a:pt x="22422" y="24734"/>
                  <a:pt x="22422" y="23847"/>
                </a:cubicBezTo>
                <a:cubicBezTo>
                  <a:pt x="22422" y="23309"/>
                  <a:pt x="21978" y="22865"/>
                  <a:pt x="21440" y="22865"/>
                </a:cubicBezTo>
                <a:close/>
                <a:moveTo>
                  <a:pt x="41423" y="20997"/>
                </a:moveTo>
                <a:cubicBezTo>
                  <a:pt x="42278" y="20965"/>
                  <a:pt x="42690" y="19888"/>
                  <a:pt x="42057" y="19287"/>
                </a:cubicBezTo>
                <a:cubicBezTo>
                  <a:pt x="41423" y="18685"/>
                  <a:pt x="40410" y="19128"/>
                  <a:pt x="40410" y="20015"/>
                </a:cubicBezTo>
                <a:cubicBezTo>
                  <a:pt x="40410" y="20553"/>
                  <a:pt x="40853" y="20997"/>
                  <a:pt x="41423" y="20997"/>
                </a:cubicBezTo>
                <a:close/>
                <a:moveTo>
                  <a:pt x="73409" y="3326"/>
                </a:moveTo>
                <a:cubicBezTo>
                  <a:pt x="72047" y="3262"/>
                  <a:pt x="72047" y="5289"/>
                  <a:pt x="73377" y="5257"/>
                </a:cubicBezTo>
                <a:cubicBezTo>
                  <a:pt x="74676" y="5257"/>
                  <a:pt x="74676" y="3357"/>
                  <a:pt x="73409" y="3326"/>
                </a:cubicBezTo>
                <a:close/>
                <a:moveTo>
                  <a:pt x="39048" y="19825"/>
                </a:moveTo>
                <a:cubicBezTo>
                  <a:pt x="38193" y="19793"/>
                  <a:pt x="37718" y="20838"/>
                  <a:pt x="38320" y="21472"/>
                </a:cubicBezTo>
                <a:cubicBezTo>
                  <a:pt x="38921" y="22105"/>
                  <a:pt x="39966" y="21725"/>
                  <a:pt x="39998" y="20838"/>
                </a:cubicBezTo>
                <a:cubicBezTo>
                  <a:pt x="40030" y="20300"/>
                  <a:pt x="39586" y="19857"/>
                  <a:pt x="39048" y="19825"/>
                </a:cubicBezTo>
                <a:close/>
                <a:moveTo>
                  <a:pt x="60520" y="12795"/>
                </a:moveTo>
                <a:cubicBezTo>
                  <a:pt x="60013" y="12795"/>
                  <a:pt x="59570" y="13206"/>
                  <a:pt x="59570" y="13745"/>
                </a:cubicBezTo>
                <a:cubicBezTo>
                  <a:pt x="59538" y="15043"/>
                  <a:pt x="61501" y="15075"/>
                  <a:pt x="61533" y="13776"/>
                </a:cubicBezTo>
                <a:cubicBezTo>
                  <a:pt x="61533" y="13206"/>
                  <a:pt x="61090" y="12763"/>
                  <a:pt x="60520" y="12795"/>
                </a:cubicBezTo>
                <a:close/>
                <a:moveTo>
                  <a:pt x="68595" y="4877"/>
                </a:moveTo>
                <a:cubicBezTo>
                  <a:pt x="67708" y="4877"/>
                  <a:pt x="67265" y="5954"/>
                  <a:pt x="67898" y="6587"/>
                </a:cubicBezTo>
                <a:cubicBezTo>
                  <a:pt x="68500" y="7189"/>
                  <a:pt x="69577" y="6746"/>
                  <a:pt x="69577" y="5891"/>
                </a:cubicBezTo>
                <a:cubicBezTo>
                  <a:pt x="69577" y="5321"/>
                  <a:pt x="69134" y="4877"/>
                  <a:pt x="68595" y="4877"/>
                </a:cubicBezTo>
                <a:close/>
                <a:moveTo>
                  <a:pt x="13491" y="24765"/>
                </a:moveTo>
                <a:cubicBezTo>
                  <a:pt x="14378" y="24734"/>
                  <a:pt x="14789" y="23689"/>
                  <a:pt x="14188" y="23055"/>
                </a:cubicBezTo>
                <a:cubicBezTo>
                  <a:pt x="13554" y="22454"/>
                  <a:pt x="12478" y="22897"/>
                  <a:pt x="12509" y="23784"/>
                </a:cubicBezTo>
                <a:cubicBezTo>
                  <a:pt x="12478" y="24322"/>
                  <a:pt x="12953" y="24765"/>
                  <a:pt x="13491" y="24765"/>
                </a:cubicBezTo>
                <a:close/>
                <a:moveTo>
                  <a:pt x="75752" y="4497"/>
                </a:moveTo>
                <a:cubicBezTo>
                  <a:pt x="76322" y="4529"/>
                  <a:pt x="76766" y="4086"/>
                  <a:pt x="76766" y="3547"/>
                </a:cubicBezTo>
                <a:cubicBezTo>
                  <a:pt x="76702" y="2280"/>
                  <a:pt x="74866" y="2280"/>
                  <a:pt x="74802" y="3547"/>
                </a:cubicBezTo>
                <a:cubicBezTo>
                  <a:pt x="74802" y="4086"/>
                  <a:pt x="75214" y="4497"/>
                  <a:pt x="75752" y="4497"/>
                </a:cubicBezTo>
                <a:close/>
                <a:moveTo>
                  <a:pt x="19033" y="25557"/>
                </a:moveTo>
                <a:cubicBezTo>
                  <a:pt x="19603" y="25589"/>
                  <a:pt x="20047" y="25145"/>
                  <a:pt x="20047" y="24607"/>
                </a:cubicBezTo>
                <a:cubicBezTo>
                  <a:pt x="20015" y="23309"/>
                  <a:pt x="18083" y="23309"/>
                  <a:pt x="18083" y="24607"/>
                </a:cubicBezTo>
                <a:cubicBezTo>
                  <a:pt x="18083" y="25145"/>
                  <a:pt x="18526" y="25557"/>
                  <a:pt x="19033" y="25557"/>
                </a:cubicBezTo>
                <a:close/>
                <a:moveTo>
                  <a:pt x="62958" y="13966"/>
                </a:moveTo>
                <a:cubicBezTo>
                  <a:pt x="63496" y="13966"/>
                  <a:pt x="63940" y="13523"/>
                  <a:pt x="63940" y="12985"/>
                </a:cubicBezTo>
                <a:cubicBezTo>
                  <a:pt x="63940" y="12478"/>
                  <a:pt x="63496" y="12035"/>
                  <a:pt x="62990" y="12035"/>
                </a:cubicBezTo>
                <a:cubicBezTo>
                  <a:pt x="62420" y="12035"/>
                  <a:pt x="61976" y="12478"/>
                  <a:pt x="61976" y="13016"/>
                </a:cubicBezTo>
                <a:cubicBezTo>
                  <a:pt x="62008" y="13555"/>
                  <a:pt x="62420" y="13966"/>
                  <a:pt x="62958" y="13966"/>
                </a:cubicBezTo>
                <a:close/>
                <a:moveTo>
                  <a:pt x="78159" y="3706"/>
                </a:moveTo>
                <a:cubicBezTo>
                  <a:pt x="78698" y="3706"/>
                  <a:pt x="79109" y="3294"/>
                  <a:pt x="79141" y="2787"/>
                </a:cubicBezTo>
                <a:cubicBezTo>
                  <a:pt x="79173" y="1425"/>
                  <a:pt x="77146" y="1457"/>
                  <a:pt x="77178" y="2787"/>
                </a:cubicBezTo>
                <a:cubicBezTo>
                  <a:pt x="77209" y="3326"/>
                  <a:pt x="77653" y="3737"/>
                  <a:pt x="78159" y="3706"/>
                </a:cubicBezTo>
                <a:close/>
                <a:moveTo>
                  <a:pt x="11084" y="23562"/>
                </a:moveTo>
                <a:cubicBezTo>
                  <a:pt x="10197" y="23594"/>
                  <a:pt x="9786" y="24670"/>
                  <a:pt x="10419" y="25272"/>
                </a:cubicBezTo>
                <a:cubicBezTo>
                  <a:pt x="11053" y="25874"/>
                  <a:pt x="12098" y="25430"/>
                  <a:pt x="12098" y="24544"/>
                </a:cubicBezTo>
                <a:cubicBezTo>
                  <a:pt x="12098" y="24005"/>
                  <a:pt x="11654" y="23562"/>
                  <a:pt x="11084" y="23562"/>
                </a:cubicBezTo>
                <a:close/>
                <a:moveTo>
                  <a:pt x="0" y="31828"/>
                </a:moveTo>
                <a:cubicBezTo>
                  <a:pt x="507" y="31764"/>
                  <a:pt x="887" y="31353"/>
                  <a:pt x="887" y="30846"/>
                </a:cubicBezTo>
                <a:cubicBezTo>
                  <a:pt x="855" y="30339"/>
                  <a:pt x="507" y="29927"/>
                  <a:pt x="0" y="29896"/>
                </a:cubicBezTo>
                <a:close/>
                <a:moveTo>
                  <a:pt x="9691" y="25304"/>
                </a:moveTo>
                <a:cubicBezTo>
                  <a:pt x="9627" y="24417"/>
                  <a:pt x="8551" y="24037"/>
                  <a:pt x="7981" y="24670"/>
                </a:cubicBezTo>
                <a:cubicBezTo>
                  <a:pt x="7379" y="25335"/>
                  <a:pt x="7854" y="26381"/>
                  <a:pt x="8741" y="26349"/>
                </a:cubicBezTo>
                <a:cubicBezTo>
                  <a:pt x="9279" y="26317"/>
                  <a:pt x="9722" y="25842"/>
                  <a:pt x="9691" y="25304"/>
                </a:cubicBezTo>
                <a:close/>
                <a:moveTo>
                  <a:pt x="34139" y="21377"/>
                </a:moveTo>
                <a:cubicBezTo>
                  <a:pt x="33284" y="21440"/>
                  <a:pt x="32936" y="22517"/>
                  <a:pt x="33569" y="23055"/>
                </a:cubicBezTo>
                <a:cubicBezTo>
                  <a:pt x="34203" y="23625"/>
                  <a:pt x="35216" y="23150"/>
                  <a:pt x="35184" y="22295"/>
                </a:cubicBezTo>
                <a:cubicBezTo>
                  <a:pt x="35184" y="21757"/>
                  <a:pt x="34709" y="21345"/>
                  <a:pt x="34139" y="21377"/>
                </a:cubicBezTo>
                <a:close/>
                <a:moveTo>
                  <a:pt x="63591" y="9818"/>
                </a:moveTo>
                <a:cubicBezTo>
                  <a:pt x="63560" y="10673"/>
                  <a:pt x="64605" y="11148"/>
                  <a:pt x="65238" y="10546"/>
                </a:cubicBezTo>
                <a:cubicBezTo>
                  <a:pt x="65903" y="9976"/>
                  <a:pt x="65523" y="8899"/>
                  <a:pt x="64637" y="8868"/>
                </a:cubicBezTo>
                <a:cubicBezTo>
                  <a:pt x="64098" y="8804"/>
                  <a:pt x="63623" y="9248"/>
                  <a:pt x="63591" y="9818"/>
                </a:cubicBezTo>
                <a:close/>
                <a:moveTo>
                  <a:pt x="66980" y="8076"/>
                </a:moveTo>
                <a:cubicBezTo>
                  <a:pt x="65713" y="8044"/>
                  <a:pt x="65650" y="9976"/>
                  <a:pt x="66917" y="10008"/>
                </a:cubicBezTo>
                <a:cubicBezTo>
                  <a:pt x="68247" y="10071"/>
                  <a:pt x="68310" y="8108"/>
                  <a:pt x="66980" y="8076"/>
                </a:cubicBezTo>
                <a:close/>
                <a:moveTo>
                  <a:pt x="35628" y="21567"/>
                </a:moveTo>
                <a:cubicBezTo>
                  <a:pt x="35628" y="22137"/>
                  <a:pt x="36103" y="22580"/>
                  <a:pt x="36673" y="22517"/>
                </a:cubicBezTo>
                <a:cubicBezTo>
                  <a:pt x="37528" y="22454"/>
                  <a:pt x="37876" y="21409"/>
                  <a:pt x="37243" y="20838"/>
                </a:cubicBezTo>
                <a:cubicBezTo>
                  <a:pt x="36609" y="20268"/>
                  <a:pt x="35596" y="20712"/>
                  <a:pt x="35628" y="21567"/>
                </a:cubicBezTo>
                <a:close/>
                <a:moveTo>
                  <a:pt x="68405" y="8266"/>
                </a:moveTo>
                <a:cubicBezTo>
                  <a:pt x="68405" y="8836"/>
                  <a:pt x="68880" y="9248"/>
                  <a:pt x="69450" y="9216"/>
                </a:cubicBezTo>
                <a:cubicBezTo>
                  <a:pt x="70274" y="9153"/>
                  <a:pt x="70654" y="8108"/>
                  <a:pt x="70020" y="7538"/>
                </a:cubicBezTo>
                <a:cubicBezTo>
                  <a:pt x="69387" y="6967"/>
                  <a:pt x="68374" y="7411"/>
                  <a:pt x="68405" y="8266"/>
                </a:cubicBezTo>
                <a:close/>
                <a:moveTo>
                  <a:pt x="3737" y="29294"/>
                </a:moveTo>
                <a:cubicBezTo>
                  <a:pt x="3737" y="29832"/>
                  <a:pt x="4149" y="30276"/>
                  <a:pt x="4687" y="30276"/>
                </a:cubicBezTo>
                <a:cubicBezTo>
                  <a:pt x="5194" y="30276"/>
                  <a:pt x="5637" y="29896"/>
                  <a:pt x="5669" y="29357"/>
                </a:cubicBezTo>
                <a:cubicBezTo>
                  <a:pt x="5700" y="28819"/>
                  <a:pt x="5257" y="28344"/>
                  <a:pt x="4687" y="28344"/>
                </a:cubicBezTo>
                <a:cubicBezTo>
                  <a:pt x="4180" y="28344"/>
                  <a:pt x="3737" y="28787"/>
                  <a:pt x="3737" y="29294"/>
                </a:cubicBezTo>
                <a:close/>
                <a:moveTo>
                  <a:pt x="65333" y="13175"/>
                </a:moveTo>
                <a:cubicBezTo>
                  <a:pt x="65872" y="13175"/>
                  <a:pt x="66283" y="12763"/>
                  <a:pt x="66315" y="12225"/>
                </a:cubicBezTo>
                <a:cubicBezTo>
                  <a:pt x="66315" y="11686"/>
                  <a:pt x="65840" y="11243"/>
                  <a:pt x="65302" y="11243"/>
                </a:cubicBezTo>
                <a:cubicBezTo>
                  <a:pt x="64763" y="11274"/>
                  <a:pt x="64352" y="11718"/>
                  <a:pt x="64383" y="12225"/>
                </a:cubicBezTo>
                <a:cubicBezTo>
                  <a:pt x="64383" y="12763"/>
                  <a:pt x="64827" y="13175"/>
                  <a:pt x="65333" y="13175"/>
                </a:cubicBezTo>
                <a:close/>
                <a:moveTo>
                  <a:pt x="81991" y="1204"/>
                </a:moveTo>
                <a:cubicBezTo>
                  <a:pt x="81991" y="1710"/>
                  <a:pt x="82403" y="2154"/>
                  <a:pt x="82910" y="2154"/>
                </a:cubicBezTo>
                <a:cubicBezTo>
                  <a:pt x="83448" y="2185"/>
                  <a:pt x="83891" y="1774"/>
                  <a:pt x="83923" y="1267"/>
                </a:cubicBezTo>
                <a:cubicBezTo>
                  <a:pt x="83923" y="697"/>
                  <a:pt x="83511" y="254"/>
                  <a:pt x="82941" y="222"/>
                </a:cubicBezTo>
                <a:cubicBezTo>
                  <a:pt x="82435" y="254"/>
                  <a:pt x="81991" y="665"/>
                  <a:pt x="81991" y="1204"/>
                </a:cubicBezTo>
                <a:close/>
                <a:moveTo>
                  <a:pt x="14283" y="25209"/>
                </a:moveTo>
                <a:cubicBezTo>
                  <a:pt x="13744" y="25209"/>
                  <a:pt x="13333" y="25652"/>
                  <a:pt x="13301" y="26159"/>
                </a:cubicBezTo>
                <a:cubicBezTo>
                  <a:pt x="13301" y="26729"/>
                  <a:pt x="13776" y="27172"/>
                  <a:pt x="14314" y="27141"/>
                </a:cubicBezTo>
                <a:cubicBezTo>
                  <a:pt x="14853" y="27141"/>
                  <a:pt x="15264" y="26697"/>
                  <a:pt x="15233" y="26159"/>
                </a:cubicBezTo>
                <a:cubicBezTo>
                  <a:pt x="15233" y="25620"/>
                  <a:pt x="14789" y="25209"/>
                  <a:pt x="14283" y="25209"/>
                </a:cubicBezTo>
                <a:close/>
                <a:moveTo>
                  <a:pt x="74201" y="7664"/>
                </a:moveTo>
                <a:cubicBezTo>
                  <a:pt x="74739" y="7633"/>
                  <a:pt x="75151" y="7221"/>
                  <a:pt x="75119" y="6682"/>
                </a:cubicBezTo>
                <a:cubicBezTo>
                  <a:pt x="75119" y="6176"/>
                  <a:pt x="74676" y="5732"/>
                  <a:pt x="74169" y="5732"/>
                </a:cubicBezTo>
                <a:cubicBezTo>
                  <a:pt x="73599" y="5764"/>
                  <a:pt x="73187" y="6207"/>
                  <a:pt x="73187" y="6777"/>
                </a:cubicBezTo>
                <a:cubicBezTo>
                  <a:pt x="73251" y="7284"/>
                  <a:pt x="73694" y="7696"/>
                  <a:pt x="74201" y="7664"/>
                </a:cubicBezTo>
                <a:close/>
                <a:moveTo>
                  <a:pt x="2280" y="29104"/>
                </a:moveTo>
                <a:cubicBezTo>
                  <a:pt x="1742" y="29104"/>
                  <a:pt x="1330" y="29547"/>
                  <a:pt x="1298" y="30054"/>
                </a:cubicBezTo>
                <a:cubicBezTo>
                  <a:pt x="1330" y="30592"/>
                  <a:pt x="1742" y="31004"/>
                  <a:pt x="2249" y="31036"/>
                </a:cubicBezTo>
                <a:cubicBezTo>
                  <a:pt x="2819" y="31036"/>
                  <a:pt x="3262" y="30592"/>
                  <a:pt x="3262" y="30022"/>
                </a:cubicBezTo>
                <a:cubicBezTo>
                  <a:pt x="3230" y="29484"/>
                  <a:pt x="2787" y="29072"/>
                  <a:pt x="2280" y="29104"/>
                </a:cubicBezTo>
                <a:close/>
                <a:moveTo>
                  <a:pt x="80566" y="982"/>
                </a:moveTo>
                <a:cubicBezTo>
                  <a:pt x="80028" y="982"/>
                  <a:pt x="79616" y="1425"/>
                  <a:pt x="79616" y="1964"/>
                </a:cubicBezTo>
                <a:cubicBezTo>
                  <a:pt x="79616" y="2502"/>
                  <a:pt x="80059" y="2946"/>
                  <a:pt x="80629" y="2914"/>
                </a:cubicBezTo>
                <a:cubicBezTo>
                  <a:pt x="81168" y="2882"/>
                  <a:pt x="81580" y="2439"/>
                  <a:pt x="81548" y="1932"/>
                </a:cubicBezTo>
                <a:cubicBezTo>
                  <a:pt x="81516" y="1394"/>
                  <a:pt x="81104" y="982"/>
                  <a:pt x="80566" y="982"/>
                </a:cubicBezTo>
                <a:close/>
                <a:moveTo>
                  <a:pt x="31827" y="22169"/>
                </a:moveTo>
                <a:cubicBezTo>
                  <a:pt x="31321" y="22137"/>
                  <a:pt x="30877" y="22549"/>
                  <a:pt x="30846" y="23087"/>
                </a:cubicBezTo>
                <a:cubicBezTo>
                  <a:pt x="30814" y="23657"/>
                  <a:pt x="31257" y="24100"/>
                  <a:pt x="31827" y="24100"/>
                </a:cubicBezTo>
                <a:cubicBezTo>
                  <a:pt x="32366" y="24100"/>
                  <a:pt x="32777" y="23657"/>
                  <a:pt x="32777" y="23150"/>
                </a:cubicBezTo>
                <a:cubicBezTo>
                  <a:pt x="32777" y="22612"/>
                  <a:pt x="32366" y="22200"/>
                  <a:pt x="31827" y="22169"/>
                </a:cubicBezTo>
                <a:close/>
                <a:moveTo>
                  <a:pt x="42183" y="23340"/>
                </a:moveTo>
                <a:cubicBezTo>
                  <a:pt x="42690" y="23340"/>
                  <a:pt x="43133" y="22929"/>
                  <a:pt x="43133" y="22422"/>
                </a:cubicBezTo>
                <a:cubicBezTo>
                  <a:pt x="43165" y="21884"/>
                  <a:pt x="42753" y="21440"/>
                  <a:pt x="42215" y="21409"/>
                </a:cubicBezTo>
                <a:cubicBezTo>
                  <a:pt x="41677" y="21409"/>
                  <a:pt x="41233" y="21852"/>
                  <a:pt x="41201" y="22390"/>
                </a:cubicBezTo>
                <a:cubicBezTo>
                  <a:pt x="41233" y="22929"/>
                  <a:pt x="41645" y="23340"/>
                  <a:pt x="42183" y="23340"/>
                </a:cubicBezTo>
                <a:close/>
                <a:moveTo>
                  <a:pt x="16690" y="26349"/>
                </a:moveTo>
                <a:cubicBezTo>
                  <a:pt x="17196" y="26349"/>
                  <a:pt x="17640" y="25905"/>
                  <a:pt x="17608" y="25399"/>
                </a:cubicBezTo>
                <a:cubicBezTo>
                  <a:pt x="17640" y="24860"/>
                  <a:pt x="17165" y="24385"/>
                  <a:pt x="16626" y="24417"/>
                </a:cubicBezTo>
                <a:cubicBezTo>
                  <a:pt x="16088" y="24449"/>
                  <a:pt x="15676" y="24860"/>
                  <a:pt x="15676" y="25367"/>
                </a:cubicBezTo>
                <a:cubicBezTo>
                  <a:pt x="15676" y="25937"/>
                  <a:pt x="16120" y="26381"/>
                  <a:pt x="16690" y="26349"/>
                </a:cubicBezTo>
                <a:close/>
                <a:moveTo>
                  <a:pt x="71794" y="8424"/>
                </a:moveTo>
                <a:cubicBezTo>
                  <a:pt x="73092" y="8361"/>
                  <a:pt x="72966" y="6397"/>
                  <a:pt x="71667" y="6492"/>
                </a:cubicBezTo>
                <a:cubicBezTo>
                  <a:pt x="70432" y="6587"/>
                  <a:pt x="70527" y="8488"/>
                  <a:pt x="71794" y="8424"/>
                </a:cubicBezTo>
                <a:close/>
                <a:moveTo>
                  <a:pt x="8551" y="27711"/>
                </a:moveTo>
                <a:cubicBezTo>
                  <a:pt x="8519" y="28217"/>
                  <a:pt x="8931" y="28661"/>
                  <a:pt x="9437" y="28692"/>
                </a:cubicBezTo>
                <a:cubicBezTo>
                  <a:pt x="9976" y="28724"/>
                  <a:pt x="10451" y="28281"/>
                  <a:pt x="10451" y="27711"/>
                </a:cubicBezTo>
                <a:cubicBezTo>
                  <a:pt x="10451" y="27204"/>
                  <a:pt x="10039" y="26761"/>
                  <a:pt x="9501" y="26761"/>
                </a:cubicBezTo>
                <a:cubicBezTo>
                  <a:pt x="8994" y="26761"/>
                  <a:pt x="8551" y="27172"/>
                  <a:pt x="8551" y="27711"/>
                </a:cubicBezTo>
                <a:close/>
                <a:moveTo>
                  <a:pt x="30402" y="23879"/>
                </a:moveTo>
                <a:cubicBezTo>
                  <a:pt x="30402" y="23340"/>
                  <a:pt x="29959" y="22929"/>
                  <a:pt x="29452" y="22929"/>
                </a:cubicBezTo>
                <a:cubicBezTo>
                  <a:pt x="28882" y="22929"/>
                  <a:pt x="28439" y="23404"/>
                  <a:pt x="28471" y="23942"/>
                </a:cubicBezTo>
                <a:cubicBezTo>
                  <a:pt x="28502" y="24480"/>
                  <a:pt x="28946" y="24860"/>
                  <a:pt x="29484" y="24860"/>
                </a:cubicBezTo>
                <a:cubicBezTo>
                  <a:pt x="29991" y="24829"/>
                  <a:pt x="30402" y="24385"/>
                  <a:pt x="30402" y="23879"/>
                </a:cubicBezTo>
                <a:close/>
                <a:moveTo>
                  <a:pt x="11813" y="26000"/>
                </a:moveTo>
                <a:cubicBezTo>
                  <a:pt x="11274" y="26032"/>
                  <a:pt x="10894" y="26476"/>
                  <a:pt x="10926" y="27014"/>
                </a:cubicBezTo>
                <a:cubicBezTo>
                  <a:pt x="10926" y="27552"/>
                  <a:pt x="11401" y="27996"/>
                  <a:pt x="11971" y="27932"/>
                </a:cubicBezTo>
                <a:cubicBezTo>
                  <a:pt x="12478" y="27869"/>
                  <a:pt x="12858" y="27426"/>
                  <a:pt x="12826" y="26887"/>
                </a:cubicBezTo>
                <a:cubicBezTo>
                  <a:pt x="12794" y="26381"/>
                  <a:pt x="12351" y="26000"/>
                  <a:pt x="11813" y="26000"/>
                </a:cubicBezTo>
                <a:close/>
                <a:moveTo>
                  <a:pt x="50797" y="19318"/>
                </a:moveTo>
                <a:cubicBezTo>
                  <a:pt x="50797" y="19825"/>
                  <a:pt x="51241" y="20268"/>
                  <a:pt x="51747" y="20268"/>
                </a:cubicBezTo>
                <a:cubicBezTo>
                  <a:pt x="52317" y="20268"/>
                  <a:pt x="52729" y="19793"/>
                  <a:pt x="52729" y="19255"/>
                </a:cubicBezTo>
                <a:cubicBezTo>
                  <a:pt x="52697" y="18717"/>
                  <a:pt x="52254" y="18337"/>
                  <a:pt x="51747" y="18337"/>
                </a:cubicBezTo>
                <a:cubicBezTo>
                  <a:pt x="51209" y="18337"/>
                  <a:pt x="50797" y="18780"/>
                  <a:pt x="50797" y="19318"/>
                </a:cubicBezTo>
                <a:close/>
                <a:moveTo>
                  <a:pt x="53172" y="18495"/>
                </a:moveTo>
                <a:cubicBezTo>
                  <a:pt x="53172" y="19002"/>
                  <a:pt x="53584" y="19445"/>
                  <a:pt x="54091" y="19477"/>
                </a:cubicBezTo>
                <a:cubicBezTo>
                  <a:pt x="54661" y="19477"/>
                  <a:pt x="55104" y="19033"/>
                  <a:pt x="55104" y="18495"/>
                </a:cubicBezTo>
                <a:cubicBezTo>
                  <a:pt x="55073" y="17957"/>
                  <a:pt x="54661" y="17545"/>
                  <a:pt x="54122" y="17545"/>
                </a:cubicBezTo>
                <a:cubicBezTo>
                  <a:pt x="53616" y="17545"/>
                  <a:pt x="53172" y="17957"/>
                  <a:pt x="53172" y="18495"/>
                </a:cubicBezTo>
                <a:close/>
                <a:moveTo>
                  <a:pt x="57511" y="17735"/>
                </a:moveTo>
                <a:cubicBezTo>
                  <a:pt x="57511" y="17197"/>
                  <a:pt x="57099" y="16753"/>
                  <a:pt x="56561" y="16753"/>
                </a:cubicBezTo>
                <a:cubicBezTo>
                  <a:pt x="56023" y="16753"/>
                  <a:pt x="55611" y="17165"/>
                  <a:pt x="55579" y="17703"/>
                </a:cubicBezTo>
                <a:cubicBezTo>
                  <a:pt x="55611" y="18242"/>
                  <a:pt x="56023" y="18653"/>
                  <a:pt x="56529" y="18685"/>
                </a:cubicBezTo>
                <a:cubicBezTo>
                  <a:pt x="57068" y="18685"/>
                  <a:pt x="57511" y="18242"/>
                  <a:pt x="57511" y="17735"/>
                </a:cubicBezTo>
                <a:close/>
                <a:moveTo>
                  <a:pt x="46015" y="20870"/>
                </a:moveTo>
                <a:cubicBezTo>
                  <a:pt x="46015" y="21409"/>
                  <a:pt x="46459" y="21820"/>
                  <a:pt x="46997" y="21820"/>
                </a:cubicBezTo>
                <a:cubicBezTo>
                  <a:pt x="47504" y="21789"/>
                  <a:pt x="47947" y="21377"/>
                  <a:pt x="47947" y="20838"/>
                </a:cubicBezTo>
                <a:cubicBezTo>
                  <a:pt x="47915" y="20300"/>
                  <a:pt x="47472" y="19857"/>
                  <a:pt x="46902" y="19857"/>
                </a:cubicBezTo>
                <a:cubicBezTo>
                  <a:pt x="46395" y="19920"/>
                  <a:pt x="45983" y="20363"/>
                  <a:pt x="46015" y="20870"/>
                </a:cubicBezTo>
                <a:close/>
                <a:moveTo>
                  <a:pt x="48390" y="20047"/>
                </a:moveTo>
                <a:cubicBezTo>
                  <a:pt x="48390" y="20553"/>
                  <a:pt x="48802" y="20997"/>
                  <a:pt x="49309" y="21028"/>
                </a:cubicBezTo>
                <a:cubicBezTo>
                  <a:pt x="49847" y="21028"/>
                  <a:pt x="50290" y="20617"/>
                  <a:pt x="50322" y="20078"/>
                </a:cubicBezTo>
                <a:cubicBezTo>
                  <a:pt x="50322" y="19540"/>
                  <a:pt x="49879" y="19097"/>
                  <a:pt x="49340" y="19065"/>
                </a:cubicBezTo>
                <a:cubicBezTo>
                  <a:pt x="48802" y="19097"/>
                  <a:pt x="48390" y="19508"/>
                  <a:pt x="48390" y="20047"/>
                </a:cubicBezTo>
                <a:close/>
                <a:moveTo>
                  <a:pt x="38795" y="23214"/>
                </a:moveTo>
                <a:cubicBezTo>
                  <a:pt x="38826" y="23720"/>
                  <a:pt x="39270" y="24132"/>
                  <a:pt x="39808" y="24132"/>
                </a:cubicBezTo>
                <a:cubicBezTo>
                  <a:pt x="40315" y="24132"/>
                  <a:pt x="40758" y="23657"/>
                  <a:pt x="40726" y="23150"/>
                </a:cubicBezTo>
                <a:cubicBezTo>
                  <a:pt x="40695" y="22612"/>
                  <a:pt x="40251" y="22200"/>
                  <a:pt x="39745" y="22200"/>
                </a:cubicBezTo>
                <a:cubicBezTo>
                  <a:pt x="39206" y="22232"/>
                  <a:pt x="38795" y="22675"/>
                  <a:pt x="38795" y="23214"/>
                </a:cubicBezTo>
                <a:close/>
                <a:moveTo>
                  <a:pt x="66822" y="11401"/>
                </a:moveTo>
                <a:cubicBezTo>
                  <a:pt x="66790" y="11940"/>
                  <a:pt x="67233" y="12383"/>
                  <a:pt x="67740" y="12383"/>
                </a:cubicBezTo>
                <a:cubicBezTo>
                  <a:pt x="68279" y="12383"/>
                  <a:pt x="68690" y="11940"/>
                  <a:pt x="68722" y="11433"/>
                </a:cubicBezTo>
                <a:cubicBezTo>
                  <a:pt x="68722" y="10894"/>
                  <a:pt x="68279" y="10483"/>
                  <a:pt x="67772" y="10483"/>
                </a:cubicBezTo>
                <a:cubicBezTo>
                  <a:pt x="67233" y="10451"/>
                  <a:pt x="66790" y="10894"/>
                  <a:pt x="66822" y="11401"/>
                </a:cubicBezTo>
                <a:close/>
                <a:moveTo>
                  <a:pt x="7062" y="27552"/>
                </a:moveTo>
                <a:cubicBezTo>
                  <a:pt x="6524" y="27584"/>
                  <a:pt x="6112" y="27996"/>
                  <a:pt x="6112" y="28534"/>
                </a:cubicBezTo>
                <a:cubicBezTo>
                  <a:pt x="6112" y="29041"/>
                  <a:pt x="6556" y="29484"/>
                  <a:pt x="7062" y="29484"/>
                </a:cubicBezTo>
                <a:cubicBezTo>
                  <a:pt x="7601" y="29484"/>
                  <a:pt x="8044" y="29009"/>
                  <a:pt x="8044" y="28471"/>
                </a:cubicBezTo>
                <a:cubicBezTo>
                  <a:pt x="8012" y="27964"/>
                  <a:pt x="7569" y="27552"/>
                  <a:pt x="7062" y="27552"/>
                </a:cubicBezTo>
                <a:close/>
                <a:moveTo>
                  <a:pt x="57954" y="16943"/>
                </a:moveTo>
                <a:cubicBezTo>
                  <a:pt x="57954" y="17482"/>
                  <a:pt x="58398" y="17925"/>
                  <a:pt x="58904" y="17925"/>
                </a:cubicBezTo>
                <a:cubicBezTo>
                  <a:pt x="59443" y="17925"/>
                  <a:pt x="59886" y="17482"/>
                  <a:pt x="59886" y="16975"/>
                </a:cubicBezTo>
                <a:cubicBezTo>
                  <a:pt x="59886" y="16436"/>
                  <a:pt x="59475" y="15993"/>
                  <a:pt x="58936" y="16025"/>
                </a:cubicBezTo>
                <a:cubicBezTo>
                  <a:pt x="58398" y="15993"/>
                  <a:pt x="57986" y="16436"/>
                  <a:pt x="57954" y="16943"/>
                </a:cubicBezTo>
                <a:close/>
                <a:moveTo>
                  <a:pt x="44558" y="22580"/>
                </a:moveTo>
                <a:cubicBezTo>
                  <a:pt x="45065" y="22612"/>
                  <a:pt x="45508" y="22169"/>
                  <a:pt x="45508" y="21662"/>
                </a:cubicBezTo>
                <a:cubicBezTo>
                  <a:pt x="45540" y="21123"/>
                  <a:pt x="45128" y="20712"/>
                  <a:pt x="44590" y="20648"/>
                </a:cubicBezTo>
                <a:cubicBezTo>
                  <a:pt x="44052" y="20648"/>
                  <a:pt x="43608" y="21092"/>
                  <a:pt x="43577" y="21630"/>
                </a:cubicBezTo>
                <a:cubicBezTo>
                  <a:pt x="43608" y="22169"/>
                  <a:pt x="44020" y="22580"/>
                  <a:pt x="44558" y="22580"/>
                </a:cubicBezTo>
                <a:close/>
                <a:moveTo>
                  <a:pt x="61311" y="17133"/>
                </a:moveTo>
                <a:cubicBezTo>
                  <a:pt x="61850" y="17133"/>
                  <a:pt x="62261" y="16722"/>
                  <a:pt x="62293" y="16183"/>
                </a:cubicBezTo>
                <a:cubicBezTo>
                  <a:pt x="62293" y="15676"/>
                  <a:pt x="61881" y="15233"/>
                  <a:pt x="61375" y="15233"/>
                </a:cubicBezTo>
                <a:cubicBezTo>
                  <a:pt x="60836" y="15201"/>
                  <a:pt x="60393" y="15613"/>
                  <a:pt x="60393" y="16151"/>
                </a:cubicBezTo>
                <a:cubicBezTo>
                  <a:pt x="60393" y="16658"/>
                  <a:pt x="60773" y="17102"/>
                  <a:pt x="61311" y="17133"/>
                </a:cubicBezTo>
                <a:close/>
                <a:moveTo>
                  <a:pt x="69197" y="10673"/>
                </a:moveTo>
                <a:cubicBezTo>
                  <a:pt x="69165" y="11179"/>
                  <a:pt x="69609" y="11623"/>
                  <a:pt x="70115" y="11591"/>
                </a:cubicBezTo>
                <a:cubicBezTo>
                  <a:pt x="70654" y="11623"/>
                  <a:pt x="71065" y="11179"/>
                  <a:pt x="71097" y="10673"/>
                </a:cubicBezTo>
                <a:cubicBezTo>
                  <a:pt x="71065" y="10134"/>
                  <a:pt x="70654" y="9723"/>
                  <a:pt x="70147" y="9723"/>
                </a:cubicBezTo>
                <a:cubicBezTo>
                  <a:pt x="69609" y="9723"/>
                  <a:pt x="69197" y="10134"/>
                  <a:pt x="69197" y="10673"/>
                </a:cubicBezTo>
                <a:close/>
                <a:moveTo>
                  <a:pt x="76512" y="6872"/>
                </a:moveTo>
                <a:cubicBezTo>
                  <a:pt x="77019" y="6904"/>
                  <a:pt x="77494" y="6461"/>
                  <a:pt x="77494" y="5954"/>
                </a:cubicBezTo>
                <a:cubicBezTo>
                  <a:pt x="77494" y="5416"/>
                  <a:pt x="77083" y="4972"/>
                  <a:pt x="76576" y="4941"/>
                </a:cubicBezTo>
                <a:cubicBezTo>
                  <a:pt x="76037" y="4972"/>
                  <a:pt x="75626" y="5352"/>
                  <a:pt x="75594" y="5891"/>
                </a:cubicBezTo>
                <a:cubicBezTo>
                  <a:pt x="75562" y="6397"/>
                  <a:pt x="75974" y="6841"/>
                  <a:pt x="76512" y="6872"/>
                </a:cubicBezTo>
                <a:close/>
                <a:moveTo>
                  <a:pt x="37370" y="24892"/>
                </a:moveTo>
                <a:cubicBezTo>
                  <a:pt x="37876" y="24924"/>
                  <a:pt x="38320" y="24512"/>
                  <a:pt x="38351" y="24005"/>
                </a:cubicBezTo>
                <a:cubicBezTo>
                  <a:pt x="38351" y="23467"/>
                  <a:pt x="37940" y="23024"/>
                  <a:pt x="37433" y="23024"/>
                </a:cubicBezTo>
                <a:cubicBezTo>
                  <a:pt x="36894" y="22992"/>
                  <a:pt x="36483" y="23404"/>
                  <a:pt x="36451" y="23942"/>
                </a:cubicBezTo>
                <a:cubicBezTo>
                  <a:pt x="36419" y="24449"/>
                  <a:pt x="36831" y="24892"/>
                  <a:pt x="37370" y="24892"/>
                </a:cubicBezTo>
                <a:close/>
                <a:moveTo>
                  <a:pt x="23720" y="25494"/>
                </a:moveTo>
                <a:cubicBezTo>
                  <a:pt x="23720" y="26000"/>
                  <a:pt x="24132" y="26444"/>
                  <a:pt x="24670" y="26444"/>
                </a:cubicBezTo>
                <a:cubicBezTo>
                  <a:pt x="25177" y="26412"/>
                  <a:pt x="25589" y="26000"/>
                  <a:pt x="25620" y="25462"/>
                </a:cubicBezTo>
                <a:cubicBezTo>
                  <a:pt x="25589" y="24955"/>
                  <a:pt x="25177" y="24512"/>
                  <a:pt x="24639" y="24544"/>
                </a:cubicBezTo>
                <a:cubicBezTo>
                  <a:pt x="24132" y="24512"/>
                  <a:pt x="23688" y="24955"/>
                  <a:pt x="23720" y="25494"/>
                </a:cubicBezTo>
                <a:close/>
                <a:moveTo>
                  <a:pt x="32587" y="24575"/>
                </a:moveTo>
                <a:cubicBezTo>
                  <a:pt x="32049" y="24607"/>
                  <a:pt x="31637" y="25050"/>
                  <a:pt x="31669" y="25557"/>
                </a:cubicBezTo>
                <a:cubicBezTo>
                  <a:pt x="31701" y="26064"/>
                  <a:pt x="32112" y="26444"/>
                  <a:pt x="32587" y="26444"/>
                </a:cubicBezTo>
                <a:cubicBezTo>
                  <a:pt x="33126" y="26444"/>
                  <a:pt x="33538" y="26032"/>
                  <a:pt x="33538" y="25494"/>
                </a:cubicBezTo>
                <a:cubicBezTo>
                  <a:pt x="33538" y="24987"/>
                  <a:pt x="33094" y="24575"/>
                  <a:pt x="32587" y="24575"/>
                </a:cubicBezTo>
                <a:close/>
                <a:moveTo>
                  <a:pt x="34994" y="23784"/>
                </a:moveTo>
                <a:cubicBezTo>
                  <a:pt x="34456" y="23784"/>
                  <a:pt x="34044" y="24195"/>
                  <a:pt x="34044" y="24702"/>
                </a:cubicBezTo>
                <a:cubicBezTo>
                  <a:pt x="34044" y="25240"/>
                  <a:pt x="34456" y="25652"/>
                  <a:pt x="34963" y="25684"/>
                </a:cubicBezTo>
                <a:cubicBezTo>
                  <a:pt x="35501" y="25652"/>
                  <a:pt x="35913" y="25240"/>
                  <a:pt x="35944" y="24734"/>
                </a:cubicBezTo>
                <a:cubicBezTo>
                  <a:pt x="35913" y="24195"/>
                  <a:pt x="35501" y="23784"/>
                  <a:pt x="34994" y="23784"/>
                </a:cubicBezTo>
                <a:close/>
                <a:moveTo>
                  <a:pt x="27014" y="23720"/>
                </a:moveTo>
                <a:cubicBezTo>
                  <a:pt x="26475" y="23720"/>
                  <a:pt x="26064" y="24164"/>
                  <a:pt x="26064" y="24702"/>
                </a:cubicBezTo>
                <a:cubicBezTo>
                  <a:pt x="26095" y="25209"/>
                  <a:pt x="26507" y="25652"/>
                  <a:pt x="27045" y="25652"/>
                </a:cubicBezTo>
                <a:cubicBezTo>
                  <a:pt x="27552" y="25620"/>
                  <a:pt x="27964" y="25177"/>
                  <a:pt x="27995" y="24670"/>
                </a:cubicBezTo>
                <a:cubicBezTo>
                  <a:pt x="27964" y="24132"/>
                  <a:pt x="27552" y="23720"/>
                  <a:pt x="27014" y="23720"/>
                </a:cubicBezTo>
                <a:close/>
                <a:moveTo>
                  <a:pt x="72522" y="10799"/>
                </a:moveTo>
                <a:cubicBezTo>
                  <a:pt x="73061" y="10831"/>
                  <a:pt x="73504" y="10388"/>
                  <a:pt x="73472" y="9849"/>
                </a:cubicBezTo>
                <a:cubicBezTo>
                  <a:pt x="73472" y="9343"/>
                  <a:pt x="73029" y="8931"/>
                  <a:pt x="72522" y="8931"/>
                </a:cubicBezTo>
                <a:cubicBezTo>
                  <a:pt x="72015" y="8963"/>
                  <a:pt x="71635" y="9343"/>
                  <a:pt x="71604" y="9849"/>
                </a:cubicBezTo>
                <a:cubicBezTo>
                  <a:pt x="71572" y="10356"/>
                  <a:pt x="72015" y="10799"/>
                  <a:pt x="72522" y="10799"/>
                </a:cubicBezTo>
                <a:close/>
                <a:moveTo>
                  <a:pt x="19888" y="27932"/>
                </a:moveTo>
                <a:cubicBezTo>
                  <a:pt x="20427" y="27932"/>
                  <a:pt x="20838" y="27489"/>
                  <a:pt x="20775" y="26951"/>
                </a:cubicBezTo>
                <a:cubicBezTo>
                  <a:pt x="20775" y="26444"/>
                  <a:pt x="20363" y="26064"/>
                  <a:pt x="19857" y="26064"/>
                </a:cubicBezTo>
                <a:cubicBezTo>
                  <a:pt x="19318" y="26095"/>
                  <a:pt x="18906" y="26507"/>
                  <a:pt x="18906" y="27046"/>
                </a:cubicBezTo>
                <a:cubicBezTo>
                  <a:pt x="18938" y="27552"/>
                  <a:pt x="19381" y="27964"/>
                  <a:pt x="19888" y="27932"/>
                </a:cubicBezTo>
                <a:close/>
                <a:moveTo>
                  <a:pt x="67613" y="13808"/>
                </a:moveTo>
                <a:cubicBezTo>
                  <a:pt x="67613" y="14315"/>
                  <a:pt x="68025" y="14758"/>
                  <a:pt x="68564" y="14758"/>
                </a:cubicBezTo>
                <a:cubicBezTo>
                  <a:pt x="69039" y="14758"/>
                  <a:pt x="69450" y="14378"/>
                  <a:pt x="69482" y="13871"/>
                </a:cubicBezTo>
                <a:cubicBezTo>
                  <a:pt x="69482" y="13333"/>
                  <a:pt x="69070" y="12921"/>
                  <a:pt x="68532" y="12890"/>
                </a:cubicBezTo>
                <a:cubicBezTo>
                  <a:pt x="68057" y="12921"/>
                  <a:pt x="67645" y="13301"/>
                  <a:pt x="67613" y="13808"/>
                </a:cubicBezTo>
                <a:close/>
                <a:moveTo>
                  <a:pt x="23150" y="26127"/>
                </a:moveTo>
                <a:cubicBezTo>
                  <a:pt x="23118" y="25620"/>
                  <a:pt x="22675" y="25240"/>
                  <a:pt x="22168" y="25272"/>
                </a:cubicBezTo>
                <a:cubicBezTo>
                  <a:pt x="21662" y="25304"/>
                  <a:pt x="21250" y="25779"/>
                  <a:pt x="21282" y="26286"/>
                </a:cubicBezTo>
                <a:cubicBezTo>
                  <a:pt x="21313" y="26824"/>
                  <a:pt x="21788" y="27204"/>
                  <a:pt x="22327" y="27141"/>
                </a:cubicBezTo>
                <a:cubicBezTo>
                  <a:pt x="22865" y="27109"/>
                  <a:pt x="23245" y="26634"/>
                  <a:pt x="23150" y="26127"/>
                </a:cubicBezTo>
                <a:close/>
                <a:moveTo>
                  <a:pt x="58271" y="20142"/>
                </a:moveTo>
                <a:cubicBezTo>
                  <a:pt x="58271" y="19635"/>
                  <a:pt x="57859" y="19192"/>
                  <a:pt x="57353" y="19192"/>
                </a:cubicBezTo>
                <a:cubicBezTo>
                  <a:pt x="56814" y="19192"/>
                  <a:pt x="56403" y="19635"/>
                  <a:pt x="56403" y="20142"/>
                </a:cubicBezTo>
                <a:cubicBezTo>
                  <a:pt x="56434" y="20648"/>
                  <a:pt x="56814" y="21028"/>
                  <a:pt x="57321" y="21060"/>
                </a:cubicBezTo>
                <a:cubicBezTo>
                  <a:pt x="57828" y="21092"/>
                  <a:pt x="58271" y="20680"/>
                  <a:pt x="58271" y="20142"/>
                </a:cubicBezTo>
                <a:close/>
                <a:moveTo>
                  <a:pt x="11718" y="29326"/>
                </a:moveTo>
                <a:cubicBezTo>
                  <a:pt x="11718" y="29864"/>
                  <a:pt x="12129" y="30276"/>
                  <a:pt x="12668" y="30276"/>
                </a:cubicBezTo>
                <a:cubicBezTo>
                  <a:pt x="13174" y="30276"/>
                  <a:pt x="13554" y="29864"/>
                  <a:pt x="13586" y="29389"/>
                </a:cubicBezTo>
                <a:cubicBezTo>
                  <a:pt x="13586" y="28851"/>
                  <a:pt x="13174" y="28439"/>
                  <a:pt x="12636" y="28407"/>
                </a:cubicBezTo>
                <a:cubicBezTo>
                  <a:pt x="12129" y="28439"/>
                  <a:pt x="11749" y="28819"/>
                  <a:pt x="11718" y="29326"/>
                </a:cubicBezTo>
                <a:close/>
                <a:moveTo>
                  <a:pt x="14093" y="28566"/>
                </a:moveTo>
                <a:cubicBezTo>
                  <a:pt x="14093" y="29072"/>
                  <a:pt x="14536" y="29484"/>
                  <a:pt x="15043" y="29484"/>
                </a:cubicBezTo>
                <a:cubicBezTo>
                  <a:pt x="15550" y="29484"/>
                  <a:pt x="15993" y="29041"/>
                  <a:pt x="15961" y="28534"/>
                </a:cubicBezTo>
                <a:cubicBezTo>
                  <a:pt x="15930" y="28027"/>
                  <a:pt x="15550" y="27647"/>
                  <a:pt x="15043" y="27616"/>
                </a:cubicBezTo>
                <a:cubicBezTo>
                  <a:pt x="14536" y="27616"/>
                  <a:pt x="14093" y="28027"/>
                  <a:pt x="14093" y="28566"/>
                </a:cubicBezTo>
                <a:close/>
                <a:moveTo>
                  <a:pt x="74866" y="10008"/>
                </a:moveTo>
                <a:cubicBezTo>
                  <a:pt x="75404" y="10039"/>
                  <a:pt x="75847" y="9596"/>
                  <a:pt x="75847" y="9089"/>
                </a:cubicBezTo>
                <a:cubicBezTo>
                  <a:pt x="75847" y="8583"/>
                  <a:pt x="75436" y="8171"/>
                  <a:pt x="74961" y="8139"/>
                </a:cubicBezTo>
                <a:cubicBezTo>
                  <a:pt x="74422" y="8139"/>
                  <a:pt x="74011" y="8551"/>
                  <a:pt x="73979" y="9089"/>
                </a:cubicBezTo>
                <a:cubicBezTo>
                  <a:pt x="73979" y="9564"/>
                  <a:pt x="74391" y="9976"/>
                  <a:pt x="74866" y="10008"/>
                </a:cubicBezTo>
                <a:close/>
                <a:moveTo>
                  <a:pt x="59760" y="18400"/>
                </a:moveTo>
                <a:cubicBezTo>
                  <a:pt x="59221" y="18400"/>
                  <a:pt x="58778" y="18812"/>
                  <a:pt x="58778" y="19350"/>
                </a:cubicBezTo>
                <a:cubicBezTo>
                  <a:pt x="58809" y="19825"/>
                  <a:pt x="59189" y="20237"/>
                  <a:pt x="59696" y="20268"/>
                </a:cubicBezTo>
                <a:cubicBezTo>
                  <a:pt x="60171" y="20268"/>
                  <a:pt x="60615" y="19888"/>
                  <a:pt x="60646" y="19413"/>
                </a:cubicBezTo>
                <a:cubicBezTo>
                  <a:pt x="60678" y="18875"/>
                  <a:pt x="60266" y="18432"/>
                  <a:pt x="59760" y="18400"/>
                </a:cubicBezTo>
                <a:close/>
                <a:moveTo>
                  <a:pt x="63718" y="14441"/>
                </a:moveTo>
                <a:cubicBezTo>
                  <a:pt x="63180" y="14441"/>
                  <a:pt x="62800" y="14916"/>
                  <a:pt x="62831" y="15423"/>
                </a:cubicBezTo>
                <a:cubicBezTo>
                  <a:pt x="62831" y="15930"/>
                  <a:pt x="63243" y="16310"/>
                  <a:pt x="63750" y="16341"/>
                </a:cubicBezTo>
                <a:cubicBezTo>
                  <a:pt x="64288" y="16310"/>
                  <a:pt x="64700" y="15898"/>
                  <a:pt x="64700" y="15360"/>
                </a:cubicBezTo>
                <a:cubicBezTo>
                  <a:pt x="64700" y="14821"/>
                  <a:pt x="64257" y="14410"/>
                  <a:pt x="63718" y="14441"/>
                </a:cubicBezTo>
                <a:close/>
                <a:moveTo>
                  <a:pt x="78033" y="5162"/>
                </a:moveTo>
                <a:cubicBezTo>
                  <a:pt x="78033" y="5669"/>
                  <a:pt x="78476" y="6112"/>
                  <a:pt x="79014" y="6049"/>
                </a:cubicBezTo>
                <a:cubicBezTo>
                  <a:pt x="79489" y="6049"/>
                  <a:pt x="79901" y="5637"/>
                  <a:pt x="79901" y="5131"/>
                </a:cubicBezTo>
                <a:cubicBezTo>
                  <a:pt x="79901" y="4624"/>
                  <a:pt x="79489" y="4181"/>
                  <a:pt x="78951" y="4181"/>
                </a:cubicBezTo>
                <a:cubicBezTo>
                  <a:pt x="78413" y="4181"/>
                  <a:pt x="78001" y="4624"/>
                  <a:pt x="78033" y="5162"/>
                </a:cubicBezTo>
                <a:close/>
                <a:moveTo>
                  <a:pt x="47725" y="22327"/>
                </a:moveTo>
                <a:cubicBezTo>
                  <a:pt x="47250" y="22327"/>
                  <a:pt x="46839" y="22739"/>
                  <a:pt x="46839" y="23245"/>
                </a:cubicBezTo>
                <a:cubicBezTo>
                  <a:pt x="46839" y="23784"/>
                  <a:pt x="47250" y="24195"/>
                  <a:pt x="47789" y="24195"/>
                </a:cubicBezTo>
                <a:cubicBezTo>
                  <a:pt x="48295" y="24164"/>
                  <a:pt x="48675" y="23752"/>
                  <a:pt x="48707" y="23277"/>
                </a:cubicBezTo>
                <a:cubicBezTo>
                  <a:pt x="48707" y="22739"/>
                  <a:pt x="48264" y="22295"/>
                  <a:pt x="47725" y="22327"/>
                </a:cubicBezTo>
                <a:close/>
                <a:moveTo>
                  <a:pt x="49214" y="22454"/>
                </a:moveTo>
                <a:cubicBezTo>
                  <a:pt x="49214" y="22960"/>
                  <a:pt x="49594" y="23372"/>
                  <a:pt x="50100" y="23404"/>
                </a:cubicBezTo>
                <a:cubicBezTo>
                  <a:pt x="50639" y="23404"/>
                  <a:pt x="51051" y="22992"/>
                  <a:pt x="51082" y="22454"/>
                </a:cubicBezTo>
                <a:cubicBezTo>
                  <a:pt x="51082" y="21947"/>
                  <a:pt x="50639" y="21504"/>
                  <a:pt x="50100" y="21535"/>
                </a:cubicBezTo>
                <a:cubicBezTo>
                  <a:pt x="49594" y="21567"/>
                  <a:pt x="49214" y="21979"/>
                  <a:pt x="49214" y="22454"/>
                </a:cubicBezTo>
                <a:close/>
                <a:moveTo>
                  <a:pt x="0" y="33886"/>
                </a:moveTo>
                <a:cubicBezTo>
                  <a:pt x="158" y="34044"/>
                  <a:pt x="380" y="34171"/>
                  <a:pt x="633" y="34171"/>
                </a:cubicBezTo>
                <a:cubicBezTo>
                  <a:pt x="1140" y="34171"/>
                  <a:pt x="1583" y="33759"/>
                  <a:pt x="1583" y="33253"/>
                </a:cubicBezTo>
                <a:cubicBezTo>
                  <a:pt x="1615" y="32714"/>
                  <a:pt x="1172" y="32303"/>
                  <a:pt x="665" y="32303"/>
                </a:cubicBezTo>
                <a:cubicBezTo>
                  <a:pt x="412" y="32303"/>
                  <a:pt x="190" y="32398"/>
                  <a:pt x="0" y="32556"/>
                </a:cubicBezTo>
                <a:close/>
                <a:moveTo>
                  <a:pt x="53996" y="20902"/>
                </a:moveTo>
                <a:cubicBezTo>
                  <a:pt x="54027" y="21409"/>
                  <a:pt x="54407" y="21820"/>
                  <a:pt x="54914" y="21820"/>
                </a:cubicBezTo>
                <a:cubicBezTo>
                  <a:pt x="55453" y="21820"/>
                  <a:pt x="55864" y="21377"/>
                  <a:pt x="55864" y="20870"/>
                </a:cubicBezTo>
                <a:cubicBezTo>
                  <a:pt x="55833" y="20332"/>
                  <a:pt x="55389" y="19920"/>
                  <a:pt x="54851" y="19952"/>
                </a:cubicBezTo>
                <a:cubicBezTo>
                  <a:pt x="54376" y="19983"/>
                  <a:pt x="53996" y="20395"/>
                  <a:pt x="53996" y="20902"/>
                </a:cubicBezTo>
                <a:close/>
                <a:moveTo>
                  <a:pt x="51621" y="21694"/>
                </a:moveTo>
                <a:cubicBezTo>
                  <a:pt x="51621" y="22169"/>
                  <a:pt x="52032" y="22580"/>
                  <a:pt x="52539" y="22612"/>
                </a:cubicBezTo>
                <a:cubicBezTo>
                  <a:pt x="53046" y="22612"/>
                  <a:pt x="53489" y="22200"/>
                  <a:pt x="53489" y="21662"/>
                </a:cubicBezTo>
                <a:cubicBezTo>
                  <a:pt x="53489" y="21123"/>
                  <a:pt x="53046" y="20712"/>
                  <a:pt x="52507" y="20743"/>
                </a:cubicBezTo>
                <a:cubicBezTo>
                  <a:pt x="52001" y="20775"/>
                  <a:pt x="51621" y="21187"/>
                  <a:pt x="51621" y="21694"/>
                </a:cubicBezTo>
                <a:close/>
                <a:moveTo>
                  <a:pt x="6365" y="31701"/>
                </a:moveTo>
                <a:cubicBezTo>
                  <a:pt x="6397" y="31163"/>
                  <a:pt x="5954" y="30751"/>
                  <a:pt x="5415" y="30751"/>
                </a:cubicBezTo>
                <a:cubicBezTo>
                  <a:pt x="4940" y="30782"/>
                  <a:pt x="4529" y="31163"/>
                  <a:pt x="4529" y="31669"/>
                </a:cubicBezTo>
                <a:cubicBezTo>
                  <a:pt x="4529" y="32208"/>
                  <a:pt x="4940" y="32619"/>
                  <a:pt x="5479" y="32619"/>
                </a:cubicBezTo>
                <a:cubicBezTo>
                  <a:pt x="5954" y="32588"/>
                  <a:pt x="6365" y="32208"/>
                  <a:pt x="6365" y="31701"/>
                </a:cubicBezTo>
                <a:close/>
                <a:moveTo>
                  <a:pt x="70907" y="13966"/>
                </a:moveTo>
                <a:cubicBezTo>
                  <a:pt x="71414" y="13966"/>
                  <a:pt x="71857" y="13555"/>
                  <a:pt x="71857" y="13016"/>
                </a:cubicBezTo>
                <a:cubicBezTo>
                  <a:pt x="71825" y="12541"/>
                  <a:pt x="71414" y="12130"/>
                  <a:pt x="70939" y="12130"/>
                </a:cubicBezTo>
                <a:cubicBezTo>
                  <a:pt x="70432" y="12130"/>
                  <a:pt x="70052" y="12510"/>
                  <a:pt x="69989" y="12985"/>
                </a:cubicBezTo>
                <a:cubicBezTo>
                  <a:pt x="69989" y="13523"/>
                  <a:pt x="70369" y="13935"/>
                  <a:pt x="70907" y="13966"/>
                </a:cubicBezTo>
                <a:close/>
                <a:moveTo>
                  <a:pt x="3104" y="31543"/>
                </a:moveTo>
                <a:cubicBezTo>
                  <a:pt x="2565" y="31543"/>
                  <a:pt x="2122" y="31954"/>
                  <a:pt x="2154" y="32493"/>
                </a:cubicBezTo>
                <a:cubicBezTo>
                  <a:pt x="2154" y="32999"/>
                  <a:pt x="2565" y="33379"/>
                  <a:pt x="3040" y="33411"/>
                </a:cubicBezTo>
                <a:cubicBezTo>
                  <a:pt x="3547" y="33411"/>
                  <a:pt x="3959" y="33031"/>
                  <a:pt x="3990" y="32524"/>
                </a:cubicBezTo>
                <a:cubicBezTo>
                  <a:pt x="4022" y="32018"/>
                  <a:pt x="3610" y="31543"/>
                  <a:pt x="3104" y="31543"/>
                </a:cubicBezTo>
                <a:close/>
                <a:moveTo>
                  <a:pt x="17450" y="28724"/>
                </a:moveTo>
                <a:cubicBezTo>
                  <a:pt x="17956" y="28756"/>
                  <a:pt x="18400" y="28312"/>
                  <a:pt x="18368" y="27774"/>
                </a:cubicBezTo>
                <a:cubicBezTo>
                  <a:pt x="18368" y="27267"/>
                  <a:pt x="17925" y="26856"/>
                  <a:pt x="17418" y="26887"/>
                </a:cubicBezTo>
                <a:cubicBezTo>
                  <a:pt x="16911" y="26887"/>
                  <a:pt x="16531" y="27299"/>
                  <a:pt x="16500" y="27774"/>
                </a:cubicBezTo>
                <a:cubicBezTo>
                  <a:pt x="16500" y="28312"/>
                  <a:pt x="16911" y="28724"/>
                  <a:pt x="17450" y="28724"/>
                </a:cubicBezTo>
                <a:close/>
                <a:moveTo>
                  <a:pt x="65207" y="14631"/>
                </a:moveTo>
                <a:cubicBezTo>
                  <a:pt x="65207" y="15138"/>
                  <a:pt x="65618" y="15581"/>
                  <a:pt x="66157" y="15550"/>
                </a:cubicBezTo>
                <a:cubicBezTo>
                  <a:pt x="66663" y="15550"/>
                  <a:pt x="67075" y="15106"/>
                  <a:pt x="67075" y="14600"/>
                </a:cubicBezTo>
                <a:cubicBezTo>
                  <a:pt x="67043" y="14093"/>
                  <a:pt x="66632" y="13713"/>
                  <a:pt x="66157" y="13681"/>
                </a:cubicBezTo>
                <a:cubicBezTo>
                  <a:pt x="65618" y="13681"/>
                  <a:pt x="65207" y="14093"/>
                  <a:pt x="65207" y="14631"/>
                </a:cubicBezTo>
                <a:close/>
                <a:moveTo>
                  <a:pt x="81326" y="3452"/>
                </a:moveTo>
                <a:cubicBezTo>
                  <a:pt x="80819" y="3421"/>
                  <a:pt x="80376" y="3864"/>
                  <a:pt x="80408" y="4402"/>
                </a:cubicBezTo>
                <a:cubicBezTo>
                  <a:pt x="80408" y="4877"/>
                  <a:pt x="80788" y="5289"/>
                  <a:pt x="81295" y="5289"/>
                </a:cubicBezTo>
                <a:cubicBezTo>
                  <a:pt x="81801" y="5321"/>
                  <a:pt x="82245" y="4909"/>
                  <a:pt x="82276" y="4402"/>
                </a:cubicBezTo>
                <a:cubicBezTo>
                  <a:pt x="82276" y="3864"/>
                  <a:pt x="81865" y="3452"/>
                  <a:pt x="81326" y="3452"/>
                </a:cubicBezTo>
                <a:close/>
                <a:moveTo>
                  <a:pt x="29262" y="26317"/>
                </a:moveTo>
                <a:cubicBezTo>
                  <a:pt x="29262" y="26824"/>
                  <a:pt x="29674" y="27204"/>
                  <a:pt x="30149" y="27236"/>
                </a:cubicBezTo>
                <a:cubicBezTo>
                  <a:pt x="30687" y="27236"/>
                  <a:pt x="31131" y="26824"/>
                  <a:pt x="31131" y="26286"/>
                </a:cubicBezTo>
                <a:cubicBezTo>
                  <a:pt x="31099" y="25810"/>
                  <a:pt x="30719" y="25399"/>
                  <a:pt x="30212" y="25367"/>
                </a:cubicBezTo>
                <a:cubicBezTo>
                  <a:pt x="29706" y="25367"/>
                  <a:pt x="29262" y="25779"/>
                  <a:pt x="29262" y="26317"/>
                </a:cubicBezTo>
                <a:close/>
                <a:moveTo>
                  <a:pt x="45318" y="24924"/>
                </a:moveTo>
                <a:cubicBezTo>
                  <a:pt x="45825" y="24955"/>
                  <a:pt x="46237" y="24575"/>
                  <a:pt x="46269" y="24069"/>
                </a:cubicBezTo>
                <a:cubicBezTo>
                  <a:pt x="46332" y="23530"/>
                  <a:pt x="45920" y="23087"/>
                  <a:pt x="45382" y="23087"/>
                </a:cubicBezTo>
                <a:cubicBezTo>
                  <a:pt x="44843" y="23055"/>
                  <a:pt x="44400" y="23499"/>
                  <a:pt x="44400" y="24005"/>
                </a:cubicBezTo>
                <a:cubicBezTo>
                  <a:pt x="44432" y="24512"/>
                  <a:pt x="44812" y="24924"/>
                  <a:pt x="45318" y="24924"/>
                </a:cubicBezTo>
                <a:close/>
                <a:moveTo>
                  <a:pt x="88578" y="2946"/>
                </a:moveTo>
                <a:cubicBezTo>
                  <a:pt x="89813" y="2914"/>
                  <a:pt x="89718" y="1014"/>
                  <a:pt x="88452" y="1140"/>
                </a:cubicBezTo>
                <a:cubicBezTo>
                  <a:pt x="87977" y="1172"/>
                  <a:pt x="87597" y="1584"/>
                  <a:pt x="87597" y="2090"/>
                </a:cubicBezTo>
                <a:cubicBezTo>
                  <a:pt x="87660" y="2597"/>
                  <a:pt x="88072" y="2977"/>
                  <a:pt x="88578" y="2946"/>
                </a:cubicBezTo>
                <a:close/>
                <a:moveTo>
                  <a:pt x="9342" y="30117"/>
                </a:moveTo>
                <a:cubicBezTo>
                  <a:pt x="9311" y="30624"/>
                  <a:pt x="9722" y="31068"/>
                  <a:pt x="10261" y="31068"/>
                </a:cubicBezTo>
                <a:cubicBezTo>
                  <a:pt x="10736" y="31068"/>
                  <a:pt x="11148" y="30656"/>
                  <a:pt x="11148" y="30181"/>
                </a:cubicBezTo>
                <a:cubicBezTo>
                  <a:pt x="11179" y="29642"/>
                  <a:pt x="10767" y="29231"/>
                  <a:pt x="10229" y="29199"/>
                </a:cubicBezTo>
                <a:cubicBezTo>
                  <a:pt x="9754" y="29231"/>
                  <a:pt x="9342" y="29611"/>
                  <a:pt x="9342" y="30117"/>
                </a:cubicBezTo>
                <a:close/>
                <a:moveTo>
                  <a:pt x="26919" y="27077"/>
                </a:moveTo>
                <a:cubicBezTo>
                  <a:pt x="26919" y="27552"/>
                  <a:pt x="27299" y="27964"/>
                  <a:pt x="27805" y="27964"/>
                </a:cubicBezTo>
                <a:cubicBezTo>
                  <a:pt x="28312" y="27996"/>
                  <a:pt x="28756" y="27552"/>
                  <a:pt x="28724" y="27046"/>
                </a:cubicBezTo>
                <a:cubicBezTo>
                  <a:pt x="28724" y="26507"/>
                  <a:pt x="28280" y="26095"/>
                  <a:pt x="27774" y="26127"/>
                </a:cubicBezTo>
                <a:cubicBezTo>
                  <a:pt x="27267" y="26159"/>
                  <a:pt x="26887" y="26571"/>
                  <a:pt x="26919" y="27077"/>
                </a:cubicBezTo>
                <a:close/>
                <a:moveTo>
                  <a:pt x="42975" y="23879"/>
                </a:moveTo>
                <a:cubicBezTo>
                  <a:pt x="42468" y="23879"/>
                  <a:pt x="42025" y="24290"/>
                  <a:pt x="42057" y="24829"/>
                </a:cubicBezTo>
                <a:cubicBezTo>
                  <a:pt x="42057" y="25335"/>
                  <a:pt x="42468" y="25715"/>
                  <a:pt x="42975" y="25715"/>
                </a:cubicBezTo>
                <a:cubicBezTo>
                  <a:pt x="44178" y="25715"/>
                  <a:pt x="44210" y="23910"/>
                  <a:pt x="42975" y="23879"/>
                </a:cubicBezTo>
                <a:close/>
                <a:moveTo>
                  <a:pt x="6967" y="30941"/>
                </a:moveTo>
                <a:cubicBezTo>
                  <a:pt x="6967" y="31416"/>
                  <a:pt x="7379" y="31828"/>
                  <a:pt x="7854" y="31828"/>
                </a:cubicBezTo>
                <a:cubicBezTo>
                  <a:pt x="8392" y="31828"/>
                  <a:pt x="8804" y="31384"/>
                  <a:pt x="8772" y="30846"/>
                </a:cubicBezTo>
                <a:cubicBezTo>
                  <a:pt x="8772" y="29611"/>
                  <a:pt x="6872" y="29674"/>
                  <a:pt x="6967" y="30941"/>
                </a:cubicBezTo>
                <a:close/>
                <a:moveTo>
                  <a:pt x="61216" y="18527"/>
                </a:moveTo>
                <a:cubicBezTo>
                  <a:pt x="61216" y="19033"/>
                  <a:pt x="61596" y="19445"/>
                  <a:pt x="62071" y="19477"/>
                </a:cubicBezTo>
                <a:cubicBezTo>
                  <a:pt x="62926" y="19540"/>
                  <a:pt x="63401" y="18527"/>
                  <a:pt x="62831" y="17925"/>
                </a:cubicBezTo>
                <a:cubicBezTo>
                  <a:pt x="62261" y="17292"/>
                  <a:pt x="61216" y="17703"/>
                  <a:pt x="61216" y="18527"/>
                </a:cubicBezTo>
                <a:close/>
                <a:moveTo>
                  <a:pt x="63591" y="17798"/>
                </a:moveTo>
                <a:cubicBezTo>
                  <a:pt x="63591" y="19002"/>
                  <a:pt x="65397" y="19033"/>
                  <a:pt x="65397" y="17830"/>
                </a:cubicBezTo>
                <a:cubicBezTo>
                  <a:pt x="65460" y="16563"/>
                  <a:pt x="63560" y="16563"/>
                  <a:pt x="63591" y="17798"/>
                </a:cubicBezTo>
                <a:close/>
                <a:moveTo>
                  <a:pt x="82815" y="3611"/>
                </a:moveTo>
                <a:cubicBezTo>
                  <a:pt x="82815" y="4149"/>
                  <a:pt x="83290" y="4561"/>
                  <a:pt x="83828" y="4497"/>
                </a:cubicBezTo>
                <a:cubicBezTo>
                  <a:pt x="84303" y="4466"/>
                  <a:pt x="84683" y="4054"/>
                  <a:pt x="84683" y="3547"/>
                </a:cubicBezTo>
                <a:cubicBezTo>
                  <a:pt x="84651" y="3072"/>
                  <a:pt x="84240" y="2661"/>
                  <a:pt x="83765" y="2661"/>
                </a:cubicBezTo>
                <a:cubicBezTo>
                  <a:pt x="83226" y="2661"/>
                  <a:pt x="82783" y="3072"/>
                  <a:pt x="82815" y="3611"/>
                </a:cubicBezTo>
                <a:close/>
                <a:moveTo>
                  <a:pt x="72427" y="12225"/>
                </a:moveTo>
                <a:cubicBezTo>
                  <a:pt x="72427" y="12731"/>
                  <a:pt x="72807" y="13111"/>
                  <a:pt x="73282" y="13175"/>
                </a:cubicBezTo>
                <a:cubicBezTo>
                  <a:pt x="74517" y="13175"/>
                  <a:pt x="74549" y="11369"/>
                  <a:pt x="73346" y="11338"/>
                </a:cubicBezTo>
                <a:cubicBezTo>
                  <a:pt x="72839" y="11338"/>
                  <a:pt x="72459" y="11749"/>
                  <a:pt x="72427" y="12225"/>
                </a:cubicBezTo>
                <a:close/>
                <a:moveTo>
                  <a:pt x="35723" y="26222"/>
                </a:moveTo>
                <a:cubicBezTo>
                  <a:pt x="34931" y="26254"/>
                  <a:pt x="34551" y="27267"/>
                  <a:pt x="35153" y="27806"/>
                </a:cubicBezTo>
                <a:cubicBezTo>
                  <a:pt x="35754" y="28376"/>
                  <a:pt x="36736" y="27901"/>
                  <a:pt x="36704" y="27077"/>
                </a:cubicBezTo>
                <a:cubicBezTo>
                  <a:pt x="36641" y="26602"/>
                  <a:pt x="36229" y="26222"/>
                  <a:pt x="35723" y="26222"/>
                </a:cubicBezTo>
                <a:close/>
                <a:moveTo>
                  <a:pt x="40473" y="24670"/>
                </a:moveTo>
                <a:cubicBezTo>
                  <a:pt x="39998" y="24734"/>
                  <a:pt x="39618" y="25145"/>
                  <a:pt x="39618" y="25620"/>
                </a:cubicBezTo>
                <a:cubicBezTo>
                  <a:pt x="39650" y="26159"/>
                  <a:pt x="40125" y="26539"/>
                  <a:pt x="40631" y="26507"/>
                </a:cubicBezTo>
                <a:cubicBezTo>
                  <a:pt x="41138" y="26476"/>
                  <a:pt x="41518" y="26032"/>
                  <a:pt x="41486" y="25557"/>
                </a:cubicBezTo>
                <a:cubicBezTo>
                  <a:pt x="41455" y="25019"/>
                  <a:pt x="41011" y="24639"/>
                  <a:pt x="40473" y="24670"/>
                </a:cubicBezTo>
                <a:close/>
                <a:moveTo>
                  <a:pt x="37275" y="26349"/>
                </a:moveTo>
                <a:cubicBezTo>
                  <a:pt x="37275" y="26856"/>
                  <a:pt x="37686" y="27236"/>
                  <a:pt x="38193" y="27267"/>
                </a:cubicBezTo>
                <a:cubicBezTo>
                  <a:pt x="38700" y="27267"/>
                  <a:pt x="39111" y="26824"/>
                  <a:pt x="39111" y="26286"/>
                </a:cubicBezTo>
                <a:cubicBezTo>
                  <a:pt x="39048" y="25779"/>
                  <a:pt x="38636" y="25399"/>
                  <a:pt x="38161" y="25430"/>
                </a:cubicBezTo>
                <a:cubicBezTo>
                  <a:pt x="37655" y="25462"/>
                  <a:pt x="37275" y="25874"/>
                  <a:pt x="37275" y="26349"/>
                </a:cubicBezTo>
                <a:close/>
                <a:moveTo>
                  <a:pt x="86140" y="3706"/>
                </a:moveTo>
                <a:cubicBezTo>
                  <a:pt x="86647" y="3674"/>
                  <a:pt x="87058" y="3294"/>
                  <a:pt x="87058" y="2787"/>
                </a:cubicBezTo>
                <a:cubicBezTo>
                  <a:pt x="87058" y="2280"/>
                  <a:pt x="86615" y="1869"/>
                  <a:pt x="86077" y="1869"/>
                </a:cubicBezTo>
                <a:cubicBezTo>
                  <a:pt x="85602" y="1869"/>
                  <a:pt x="85190" y="2280"/>
                  <a:pt x="85190" y="2787"/>
                </a:cubicBezTo>
                <a:cubicBezTo>
                  <a:pt x="85190" y="3294"/>
                  <a:pt x="85633" y="3737"/>
                  <a:pt x="86140" y="3706"/>
                </a:cubicBezTo>
                <a:close/>
                <a:moveTo>
                  <a:pt x="54819" y="23340"/>
                </a:moveTo>
                <a:cubicBezTo>
                  <a:pt x="54851" y="24132"/>
                  <a:pt x="55833" y="24512"/>
                  <a:pt x="56403" y="23910"/>
                </a:cubicBezTo>
                <a:cubicBezTo>
                  <a:pt x="56941" y="23309"/>
                  <a:pt x="56498" y="22359"/>
                  <a:pt x="55674" y="22390"/>
                </a:cubicBezTo>
                <a:cubicBezTo>
                  <a:pt x="55199" y="22422"/>
                  <a:pt x="54819" y="22834"/>
                  <a:pt x="54819" y="23340"/>
                </a:cubicBezTo>
                <a:close/>
                <a:moveTo>
                  <a:pt x="58081" y="21599"/>
                </a:moveTo>
                <a:cubicBezTo>
                  <a:pt x="57258" y="21599"/>
                  <a:pt x="56878" y="22612"/>
                  <a:pt x="57479" y="23150"/>
                </a:cubicBezTo>
                <a:cubicBezTo>
                  <a:pt x="58049" y="23720"/>
                  <a:pt x="59031" y="23277"/>
                  <a:pt x="58999" y="22485"/>
                </a:cubicBezTo>
                <a:cubicBezTo>
                  <a:pt x="58968" y="21979"/>
                  <a:pt x="58556" y="21599"/>
                  <a:pt x="58081" y="21599"/>
                </a:cubicBezTo>
                <a:close/>
                <a:moveTo>
                  <a:pt x="90954" y="2154"/>
                </a:moveTo>
                <a:cubicBezTo>
                  <a:pt x="91429" y="2122"/>
                  <a:pt x="91840" y="1710"/>
                  <a:pt x="91840" y="1235"/>
                </a:cubicBezTo>
                <a:cubicBezTo>
                  <a:pt x="91777" y="0"/>
                  <a:pt x="89940" y="64"/>
                  <a:pt x="90004" y="1299"/>
                </a:cubicBezTo>
                <a:cubicBezTo>
                  <a:pt x="90035" y="1805"/>
                  <a:pt x="90447" y="2154"/>
                  <a:pt x="90954" y="2154"/>
                </a:cubicBezTo>
                <a:close/>
                <a:moveTo>
                  <a:pt x="77336" y="7411"/>
                </a:moveTo>
                <a:cubicBezTo>
                  <a:pt x="76512" y="7411"/>
                  <a:pt x="76101" y="8393"/>
                  <a:pt x="76702" y="8963"/>
                </a:cubicBezTo>
                <a:cubicBezTo>
                  <a:pt x="77273" y="9533"/>
                  <a:pt x="78254" y="9121"/>
                  <a:pt x="78254" y="8329"/>
                </a:cubicBezTo>
                <a:cubicBezTo>
                  <a:pt x="78254" y="7823"/>
                  <a:pt x="77843" y="7411"/>
                  <a:pt x="77336" y="7411"/>
                </a:cubicBezTo>
                <a:close/>
                <a:moveTo>
                  <a:pt x="538" y="35660"/>
                </a:moveTo>
                <a:cubicBezTo>
                  <a:pt x="570" y="36135"/>
                  <a:pt x="982" y="36546"/>
                  <a:pt x="1457" y="36546"/>
                </a:cubicBezTo>
                <a:cubicBezTo>
                  <a:pt x="1963" y="36515"/>
                  <a:pt x="2344" y="36135"/>
                  <a:pt x="2375" y="35628"/>
                </a:cubicBezTo>
                <a:cubicBezTo>
                  <a:pt x="2344" y="35153"/>
                  <a:pt x="1932" y="34741"/>
                  <a:pt x="1457" y="34741"/>
                </a:cubicBezTo>
                <a:cubicBezTo>
                  <a:pt x="950" y="34741"/>
                  <a:pt x="570" y="35153"/>
                  <a:pt x="538" y="35660"/>
                </a:cubicBezTo>
                <a:close/>
                <a:moveTo>
                  <a:pt x="52412" y="24069"/>
                </a:moveTo>
                <a:cubicBezTo>
                  <a:pt x="52412" y="24860"/>
                  <a:pt x="53362" y="25272"/>
                  <a:pt x="53932" y="24702"/>
                </a:cubicBezTo>
                <a:cubicBezTo>
                  <a:pt x="54502" y="24132"/>
                  <a:pt x="54122" y="23182"/>
                  <a:pt x="53331" y="23182"/>
                </a:cubicBezTo>
                <a:cubicBezTo>
                  <a:pt x="52824" y="23182"/>
                  <a:pt x="52412" y="23562"/>
                  <a:pt x="52412" y="24069"/>
                </a:cubicBezTo>
                <a:close/>
                <a:moveTo>
                  <a:pt x="24512" y="27869"/>
                </a:moveTo>
                <a:cubicBezTo>
                  <a:pt x="24512" y="28692"/>
                  <a:pt x="25525" y="29041"/>
                  <a:pt x="26064" y="28471"/>
                </a:cubicBezTo>
                <a:cubicBezTo>
                  <a:pt x="26634" y="27869"/>
                  <a:pt x="26159" y="26887"/>
                  <a:pt x="25367" y="26951"/>
                </a:cubicBezTo>
                <a:cubicBezTo>
                  <a:pt x="24860" y="26951"/>
                  <a:pt x="24480" y="27362"/>
                  <a:pt x="24512" y="27869"/>
                </a:cubicBezTo>
                <a:close/>
                <a:moveTo>
                  <a:pt x="59601" y="21757"/>
                </a:moveTo>
                <a:cubicBezTo>
                  <a:pt x="59633" y="22264"/>
                  <a:pt x="60013" y="22644"/>
                  <a:pt x="60520" y="22644"/>
                </a:cubicBezTo>
                <a:cubicBezTo>
                  <a:pt x="61026" y="22644"/>
                  <a:pt x="61406" y="22232"/>
                  <a:pt x="61406" y="21757"/>
                </a:cubicBezTo>
                <a:cubicBezTo>
                  <a:pt x="61406" y="20553"/>
                  <a:pt x="59601" y="20553"/>
                  <a:pt x="59601" y="21757"/>
                </a:cubicBezTo>
                <a:close/>
                <a:moveTo>
                  <a:pt x="67803" y="17007"/>
                </a:moveTo>
                <a:cubicBezTo>
                  <a:pt x="67835" y="16500"/>
                  <a:pt x="67423" y="16088"/>
                  <a:pt x="66948" y="16088"/>
                </a:cubicBezTo>
                <a:cubicBezTo>
                  <a:pt x="66125" y="16056"/>
                  <a:pt x="65682" y="17038"/>
                  <a:pt x="66252" y="17640"/>
                </a:cubicBezTo>
                <a:cubicBezTo>
                  <a:pt x="66822" y="18210"/>
                  <a:pt x="67803" y="17830"/>
                  <a:pt x="67803" y="17007"/>
                </a:cubicBezTo>
                <a:close/>
                <a:moveTo>
                  <a:pt x="34234" y="27932"/>
                </a:moveTo>
                <a:cubicBezTo>
                  <a:pt x="34266" y="27426"/>
                  <a:pt x="33854" y="27014"/>
                  <a:pt x="33348" y="27014"/>
                </a:cubicBezTo>
                <a:cubicBezTo>
                  <a:pt x="32524" y="27014"/>
                  <a:pt x="32112" y="27996"/>
                  <a:pt x="32682" y="28566"/>
                </a:cubicBezTo>
                <a:cubicBezTo>
                  <a:pt x="33284" y="29136"/>
                  <a:pt x="34266" y="28724"/>
                  <a:pt x="34234" y="27932"/>
                </a:cubicBezTo>
                <a:close/>
                <a:moveTo>
                  <a:pt x="78793" y="7538"/>
                </a:moveTo>
                <a:cubicBezTo>
                  <a:pt x="78793" y="8361"/>
                  <a:pt x="79774" y="8741"/>
                  <a:pt x="80344" y="8171"/>
                </a:cubicBezTo>
                <a:cubicBezTo>
                  <a:pt x="80914" y="7601"/>
                  <a:pt x="80503" y="6651"/>
                  <a:pt x="79711" y="6651"/>
                </a:cubicBezTo>
                <a:cubicBezTo>
                  <a:pt x="79204" y="6619"/>
                  <a:pt x="78793" y="7031"/>
                  <a:pt x="78793" y="7538"/>
                </a:cubicBezTo>
                <a:close/>
                <a:moveTo>
                  <a:pt x="20648" y="28534"/>
                </a:moveTo>
                <a:cubicBezTo>
                  <a:pt x="20142" y="28502"/>
                  <a:pt x="19730" y="28914"/>
                  <a:pt x="19698" y="29389"/>
                </a:cubicBezTo>
                <a:cubicBezTo>
                  <a:pt x="19730" y="30529"/>
                  <a:pt x="21408" y="30592"/>
                  <a:pt x="21503" y="29452"/>
                </a:cubicBezTo>
                <a:cubicBezTo>
                  <a:pt x="21535" y="28977"/>
                  <a:pt x="21123" y="28566"/>
                  <a:pt x="20648" y="28534"/>
                </a:cubicBezTo>
                <a:close/>
                <a:moveTo>
                  <a:pt x="75689" y="10609"/>
                </a:moveTo>
                <a:cubicBezTo>
                  <a:pt x="75182" y="10609"/>
                  <a:pt x="74802" y="11021"/>
                  <a:pt x="74802" y="11528"/>
                </a:cubicBezTo>
                <a:cubicBezTo>
                  <a:pt x="74802" y="12320"/>
                  <a:pt x="75784" y="12731"/>
                  <a:pt x="76354" y="12161"/>
                </a:cubicBezTo>
                <a:cubicBezTo>
                  <a:pt x="76924" y="11559"/>
                  <a:pt x="76512" y="10609"/>
                  <a:pt x="75689" y="10609"/>
                </a:cubicBezTo>
                <a:close/>
                <a:moveTo>
                  <a:pt x="84556" y="6872"/>
                </a:moveTo>
                <a:cubicBezTo>
                  <a:pt x="85063" y="6872"/>
                  <a:pt x="85443" y="6461"/>
                  <a:pt x="85411" y="5954"/>
                </a:cubicBezTo>
                <a:cubicBezTo>
                  <a:pt x="85411" y="5479"/>
                  <a:pt x="85031" y="5099"/>
                  <a:pt x="84556" y="5099"/>
                </a:cubicBezTo>
                <a:cubicBezTo>
                  <a:pt x="84050" y="5099"/>
                  <a:pt x="83638" y="5511"/>
                  <a:pt x="83638" y="5986"/>
                </a:cubicBezTo>
                <a:cubicBezTo>
                  <a:pt x="83638" y="6492"/>
                  <a:pt x="84050" y="6904"/>
                  <a:pt x="84556" y="6872"/>
                </a:cubicBezTo>
                <a:close/>
                <a:moveTo>
                  <a:pt x="30086" y="28724"/>
                </a:moveTo>
                <a:cubicBezTo>
                  <a:pt x="30117" y="29199"/>
                  <a:pt x="30529" y="29611"/>
                  <a:pt x="31036" y="29579"/>
                </a:cubicBezTo>
                <a:cubicBezTo>
                  <a:pt x="31542" y="29547"/>
                  <a:pt x="31922" y="29104"/>
                  <a:pt x="31859" y="28597"/>
                </a:cubicBezTo>
                <a:cubicBezTo>
                  <a:pt x="31764" y="27457"/>
                  <a:pt x="30054" y="27552"/>
                  <a:pt x="30086" y="28724"/>
                </a:cubicBezTo>
                <a:close/>
                <a:moveTo>
                  <a:pt x="23023" y="29547"/>
                </a:moveTo>
                <a:cubicBezTo>
                  <a:pt x="23530" y="29547"/>
                  <a:pt x="23942" y="29136"/>
                  <a:pt x="23910" y="28661"/>
                </a:cubicBezTo>
                <a:cubicBezTo>
                  <a:pt x="23973" y="27426"/>
                  <a:pt x="22137" y="27394"/>
                  <a:pt x="22137" y="28629"/>
                </a:cubicBezTo>
                <a:cubicBezTo>
                  <a:pt x="22105" y="29136"/>
                  <a:pt x="22517" y="29547"/>
                  <a:pt x="23023" y="29547"/>
                </a:cubicBezTo>
                <a:close/>
                <a:moveTo>
                  <a:pt x="2977" y="34868"/>
                </a:moveTo>
                <a:cubicBezTo>
                  <a:pt x="3009" y="35374"/>
                  <a:pt x="3420" y="35755"/>
                  <a:pt x="3895" y="35755"/>
                </a:cubicBezTo>
                <a:cubicBezTo>
                  <a:pt x="4370" y="35723"/>
                  <a:pt x="4750" y="35343"/>
                  <a:pt x="4750" y="34868"/>
                </a:cubicBezTo>
                <a:cubicBezTo>
                  <a:pt x="4750" y="34361"/>
                  <a:pt x="4370" y="33949"/>
                  <a:pt x="3864" y="33949"/>
                </a:cubicBezTo>
                <a:cubicBezTo>
                  <a:pt x="3357" y="33949"/>
                  <a:pt x="2977" y="34361"/>
                  <a:pt x="2977" y="34868"/>
                </a:cubicBezTo>
                <a:close/>
                <a:moveTo>
                  <a:pt x="50956" y="23942"/>
                </a:moveTo>
                <a:cubicBezTo>
                  <a:pt x="50481" y="23910"/>
                  <a:pt x="50069" y="24290"/>
                  <a:pt x="50037" y="24797"/>
                </a:cubicBezTo>
                <a:cubicBezTo>
                  <a:pt x="50005" y="25304"/>
                  <a:pt x="50385" y="25715"/>
                  <a:pt x="50892" y="25715"/>
                </a:cubicBezTo>
                <a:cubicBezTo>
                  <a:pt x="51399" y="25747"/>
                  <a:pt x="51811" y="25367"/>
                  <a:pt x="51811" y="24860"/>
                </a:cubicBezTo>
                <a:cubicBezTo>
                  <a:pt x="51842" y="24385"/>
                  <a:pt x="51462" y="23942"/>
                  <a:pt x="50956" y="23942"/>
                </a:cubicBezTo>
                <a:close/>
                <a:moveTo>
                  <a:pt x="45255" y="26444"/>
                </a:moveTo>
                <a:cubicBezTo>
                  <a:pt x="45255" y="26951"/>
                  <a:pt x="45667" y="27331"/>
                  <a:pt x="46174" y="27299"/>
                </a:cubicBezTo>
                <a:cubicBezTo>
                  <a:pt x="46680" y="27299"/>
                  <a:pt x="47060" y="26887"/>
                  <a:pt x="47029" y="26381"/>
                </a:cubicBezTo>
                <a:cubicBezTo>
                  <a:pt x="47029" y="25905"/>
                  <a:pt x="46585" y="25494"/>
                  <a:pt x="46110" y="25525"/>
                </a:cubicBezTo>
                <a:cubicBezTo>
                  <a:pt x="45603" y="25557"/>
                  <a:pt x="45223" y="25969"/>
                  <a:pt x="45255" y="26444"/>
                </a:cubicBezTo>
                <a:close/>
                <a:moveTo>
                  <a:pt x="68405" y="16215"/>
                </a:moveTo>
                <a:cubicBezTo>
                  <a:pt x="68405" y="16722"/>
                  <a:pt x="68817" y="17102"/>
                  <a:pt x="69292" y="17102"/>
                </a:cubicBezTo>
                <a:cubicBezTo>
                  <a:pt x="69799" y="17102"/>
                  <a:pt x="70179" y="16690"/>
                  <a:pt x="70179" y="16215"/>
                </a:cubicBezTo>
                <a:cubicBezTo>
                  <a:pt x="70179" y="15708"/>
                  <a:pt x="69799" y="15296"/>
                  <a:pt x="69292" y="15328"/>
                </a:cubicBezTo>
                <a:cubicBezTo>
                  <a:pt x="68785" y="15328"/>
                  <a:pt x="68405" y="15708"/>
                  <a:pt x="68405" y="16215"/>
                </a:cubicBezTo>
                <a:close/>
                <a:moveTo>
                  <a:pt x="81231" y="6714"/>
                </a:moveTo>
                <a:cubicBezTo>
                  <a:pt x="81200" y="7221"/>
                  <a:pt x="81580" y="7633"/>
                  <a:pt x="82086" y="7633"/>
                </a:cubicBezTo>
                <a:cubicBezTo>
                  <a:pt x="82593" y="7664"/>
                  <a:pt x="83005" y="7284"/>
                  <a:pt x="83005" y="6777"/>
                </a:cubicBezTo>
                <a:cubicBezTo>
                  <a:pt x="83036" y="6271"/>
                  <a:pt x="82656" y="5859"/>
                  <a:pt x="82150" y="5859"/>
                </a:cubicBezTo>
                <a:cubicBezTo>
                  <a:pt x="81643" y="5827"/>
                  <a:pt x="81231" y="6207"/>
                  <a:pt x="81231" y="6714"/>
                </a:cubicBezTo>
                <a:close/>
                <a:moveTo>
                  <a:pt x="62863" y="20078"/>
                </a:moveTo>
                <a:cubicBezTo>
                  <a:pt x="62388" y="20078"/>
                  <a:pt x="61976" y="20490"/>
                  <a:pt x="61976" y="20997"/>
                </a:cubicBezTo>
                <a:cubicBezTo>
                  <a:pt x="62040" y="22169"/>
                  <a:pt x="63782" y="22137"/>
                  <a:pt x="63782" y="20965"/>
                </a:cubicBezTo>
                <a:cubicBezTo>
                  <a:pt x="63782" y="20458"/>
                  <a:pt x="63370" y="20078"/>
                  <a:pt x="62863" y="20078"/>
                </a:cubicBezTo>
                <a:close/>
                <a:moveTo>
                  <a:pt x="47630" y="25620"/>
                </a:moveTo>
                <a:cubicBezTo>
                  <a:pt x="47599" y="26127"/>
                  <a:pt x="48010" y="26539"/>
                  <a:pt x="48517" y="26507"/>
                </a:cubicBezTo>
                <a:cubicBezTo>
                  <a:pt x="49024" y="26539"/>
                  <a:pt x="49435" y="26127"/>
                  <a:pt x="49404" y="25620"/>
                </a:cubicBezTo>
                <a:cubicBezTo>
                  <a:pt x="49404" y="25114"/>
                  <a:pt x="49024" y="24734"/>
                  <a:pt x="48517" y="24734"/>
                </a:cubicBezTo>
                <a:cubicBezTo>
                  <a:pt x="48010" y="24734"/>
                  <a:pt x="47599" y="25145"/>
                  <a:pt x="47630" y="25620"/>
                </a:cubicBezTo>
                <a:close/>
                <a:moveTo>
                  <a:pt x="5352" y="34108"/>
                </a:moveTo>
                <a:cubicBezTo>
                  <a:pt x="5384" y="34614"/>
                  <a:pt x="5764" y="34994"/>
                  <a:pt x="6270" y="34994"/>
                </a:cubicBezTo>
                <a:cubicBezTo>
                  <a:pt x="6777" y="34963"/>
                  <a:pt x="7157" y="34551"/>
                  <a:pt x="7126" y="34044"/>
                </a:cubicBezTo>
                <a:cubicBezTo>
                  <a:pt x="7094" y="33601"/>
                  <a:pt x="6714" y="33221"/>
                  <a:pt x="6270" y="33221"/>
                </a:cubicBezTo>
                <a:cubicBezTo>
                  <a:pt x="5764" y="33189"/>
                  <a:pt x="5352" y="33601"/>
                  <a:pt x="5352" y="34108"/>
                </a:cubicBezTo>
                <a:close/>
                <a:moveTo>
                  <a:pt x="64415" y="20142"/>
                </a:moveTo>
                <a:cubicBezTo>
                  <a:pt x="64415" y="20617"/>
                  <a:pt x="64795" y="21060"/>
                  <a:pt x="65270" y="21060"/>
                </a:cubicBezTo>
                <a:cubicBezTo>
                  <a:pt x="65777" y="21060"/>
                  <a:pt x="66188" y="20680"/>
                  <a:pt x="66188" y="20173"/>
                </a:cubicBezTo>
                <a:cubicBezTo>
                  <a:pt x="66188" y="19698"/>
                  <a:pt x="65840" y="19318"/>
                  <a:pt x="65365" y="19287"/>
                </a:cubicBezTo>
                <a:cubicBezTo>
                  <a:pt x="64858" y="19255"/>
                  <a:pt x="64447" y="19635"/>
                  <a:pt x="64415" y="20142"/>
                </a:cubicBezTo>
                <a:close/>
                <a:moveTo>
                  <a:pt x="43703" y="28059"/>
                </a:moveTo>
                <a:cubicBezTo>
                  <a:pt x="44178" y="28091"/>
                  <a:pt x="44622" y="27679"/>
                  <a:pt x="44622" y="27172"/>
                </a:cubicBezTo>
                <a:cubicBezTo>
                  <a:pt x="44622" y="26697"/>
                  <a:pt x="44210" y="26286"/>
                  <a:pt x="43735" y="26286"/>
                </a:cubicBezTo>
                <a:cubicBezTo>
                  <a:pt x="43260" y="26286"/>
                  <a:pt x="42848" y="26634"/>
                  <a:pt x="42848" y="27109"/>
                </a:cubicBezTo>
                <a:cubicBezTo>
                  <a:pt x="42817" y="27616"/>
                  <a:pt x="43197" y="28027"/>
                  <a:pt x="43703" y="28059"/>
                </a:cubicBezTo>
                <a:close/>
                <a:moveTo>
                  <a:pt x="41391" y="28851"/>
                </a:moveTo>
                <a:cubicBezTo>
                  <a:pt x="42595" y="28819"/>
                  <a:pt x="42500" y="26982"/>
                  <a:pt x="41296" y="27077"/>
                </a:cubicBezTo>
                <a:cubicBezTo>
                  <a:pt x="40821" y="27109"/>
                  <a:pt x="40441" y="27521"/>
                  <a:pt x="40473" y="27964"/>
                </a:cubicBezTo>
                <a:cubicBezTo>
                  <a:pt x="40473" y="28471"/>
                  <a:pt x="40885" y="28851"/>
                  <a:pt x="41391" y="28851"/>
                </a:cubicBezTo>
                <a:close/>
                <a:moveTo>
                  <a:pt x="71730" y="16341"/>
                </a:moveTo>
                <a:cubicBezTo>
                  <a:pt x="72237" y="16310"/>
                  <a:pt x="72617" y="15898"/>
                  <a:pt x="72586" y="15391"/>
                </a:cubicBezTo>
                <a:cubicBezTo>
                  <a:pt x="72586" y="14948"/>
                  <a:pt x="72174" y="14568"/>
                  <a:pt x="71699" y="14568"/>
                </a:cubicBezTo>
                <a:cubicBezTo>
                  <a:pt x="71224" y="14568"/>
                  <a:pt x="70812" y="14980"/>
                  <a:pt x="70812" y="15486"/>
                </a:cubicBezTo>
                <a:cubicBezTo>
                  <a:pt x="70844" y="15961"/>
                  <a:pt x="71255" y="16341"/>
                  <a:pt x="71730" y="16341"/>
                </a:cubicBezTo>
                <a:close/>
                <a:moveTo>
                  <a:pt x="18210" y="31068"/>
                </a:moveTo>
                <a:cubicBezTo>
                  <a:pt x="19445" y="31099"/>
                  <a:pt x="19445" y="29231"/>
                  <a:pt x="18210" y="29294"/>
                </a:cubicBezTo>
                <a:cubicBezTo>
                  <a:pt x="17735" y="29294"/>
                  <a:pt x="17355" y="29674"/>
                  <a:pt x="17355" y="30149"/>
                </a:cubicBezTo>
                <a:cubicBezTo>
                  <a:pt x="17323" y="30656"/>
                  <a:pt x="17735" y="31068"/>
                  <a:pt x="18210" y="31068"/>
                </a:cubicBezTo>
                <a:close/>
                <a:moveTo>
                  <a:pt x="13459" y="32651"/>
                </a:moveTo>
                <a:cubicBezTo>
                  <a:pt x="13966" y="32651"/>
                  <a:pt x="14346" y="32239"/>
                  <a:pt x="14314" y="31733"/>
                </a:cubicBezTo>
                <a:cubicBezTo>
                  <a:pt x="14314" y="31258"/>
                  <a:pt x="13934" y="30909"/>
                  <a:pt x="13459" y="30877"/>
                </a:cubicBezTo>
                <a:cubicBezTo>
                  <a:pt x="12984" y="30877"/>
                  <a:pt x="12573" y="31258"/>
                  <a:pt x="12541" y="31764"/>
                </a:cubicBezTo>
                <a:cubicBezTo>
                  <a:pt x="12573" y="32239"/>
                  <a:pt x="12953" y="32651"/>
                  <a:pt x="13459" y="32651"/>
                </a:cubicBezTo>
                <a:close/>
                <a:moveTo>
                  <a:pt x="15835" y="30086"/>
                </a:moveTo>
                <a:cubicBezTo>
                  <a:pt x="15360" y="30086"/>
                  <a:pt x="14948" y="30466"/>
                  <a:pt x="14916" y="30973"/>
                </a:cubicBezTo>
                <a:cubicBezTo>
                  <a:pt x="14916" y="31479"/>
                  <a:pt x="15328" y="31859"/>
                  <a:pt x="15835" y="31859"/>
                </a:cubicBezTo>
                <a:cubicBezTo>
                  <a:pt x="16310" y="31859"/>
                  <a:pt x="16690" y="31479"/>
                  <a:pt x="16721" y="31036"/>
                </a:cubicBezTo>
                <a:cubicBezTo>
                  <a:pt x="16753" y="30529"/>
                  <a:pt x="16341" y="30086"/>
                  <a:pt x="15835" y="30086"/>
                </a:cubicBezTo>
                <a:close/>
                <a:moveTo>
                  <a:pt x="11908" y="32524"/>
                </a:moveTo>
                <a:cubicBezTo>
                  <a:pt x="11939" y="32049"/>
                  <a:pt x="11528" y="31638"/>
                  <a:pt x="11021" y="31638"/>
                </a:cubicBezTo>
                <a:cubicBezTo>
                  <a:pt x="10577" y="31638"/>
                  <a:pt x="10166" y="31986"/>
                  <a:pt x="10166" y="32461"/>
                </a:cubicBezTo>
                <a:cubicBezTo>
                  <a:pt x="10134" y="32968"/>
                  <a:pt x="10514" y="33379"/>
                  <a:pt x="10989" y="33411"/>
                </a:cubicBezTo>
                <a:cubicBezTo>
                  <a:pt x="11496" y="33411"/>
                  <a:pt x="11908" y="33031"/>
                  <a:pt x="11908" y="32524"/>
                </a:cubicBezTo>
                <a:close/>
                <a:moveTo>
                  <a:pt x="27710" y="29421"/>
                </a:moveTo>
                <a:cubicBezTo>
                  <a:pt x="27679" y="29927"/>
                  <a:pt x="28059" y="30339"/>
                  <a:pt x="28566" y="30339"/>
                </a:cubicBezTo>
                <a:cubicBezTo>
                  <a:pt x="29009" y="30371"/>
                  <a:pt x="29421" y="29991"/>
                  <a:pt x="29452" y="29547"/>
                </a:cubicBezTo>
                <a:cubicBezTo>
                  <a:pt x="29484" y="29041"/>
                  <a:pt x="29104" y="28629"/>
                  <a:pt x="28629" y="28566"/>
                </a:cubicBezTo>
                <a:cubicBezTo>
                  <a:pt x="28122" y="28566"/>
                  <a:pt x="27710" y="28946"/>
                  <a:pt x="27710" y="29421"/>
                </a:cubicBezTo>
                <a:close/>
                <a:moveTo>
                  <a:pt x="86900" y="6081"/>
                </a:moveTo>
                <a:cubicBezTo>
                  <a:pt x="87407" y="6081"/>
                  <a:pt x="87818" y="5701"/>
                  <a:pt x="87787" y="5194"/>
                </a:cubicBezTo>
                <a:cubicBezTo>
                  <a:pt x="87787" y="4719"/>
                  <a:pt x="87407" y="4339"/>
                  <a:pt x="86963" y="4307"/>
                </a:cubicBezTo>
                <a:cubicBezTo>
                  <a:pt x="86457" y="4307"/>
                  <a:pt x="86045" y="4687"/>
                  <a:pt x="86013" y="5194"/>
                </a:cubicBezTo>
                <a:cubicBezTo>
                  <a:pt x="86013" y="5669"/>
                  <a:pt x="86425" y="6081"/>
                  <a:pt x="86900" y="6081"/>
                </a:cubicBezTo>
                <a:close/>
                <a:moveTo>
                  <a:pt x="8614" y="32429"/>
                </a:moveTo>
                <a:cubicBezTo>
                  <a:pt x="8139" y="32461"/>
                  <a:pt x="7727" y="32873"/>
                  <a:pt x="7759" y="33379"/>
                </a:cubicBezTo>
                <a:cubicBezTo>
                  <a:pt x="7822" y="33823"/>
                  <a:pt x="8202" y="34171"/>
                  <a:pt x="8646" y="34203"/>
                </a:cubicBezTo>
                <a:cubicBezTo>
                  <a:pt x="9152" y="34203"/>
                  <a:pt x="9532" y="33791"/>
                  <a:pt x="9532" y="33284"/>
                </a:cubicBezTo>
                <a:cubicBezTo>
                  <a:pt x="9532" y="32809"/>
                  <a:pt x="9121" y="32398"/>
                  <a:pt x="8614" y="32429"/>
                </a:cubicBezTo>
                <a:close/>
                <a:moveTo>
                  <a:pt x="38953" y="27901"/>
                </a:moveTo>
                <a:cubicBezTo>
                  <a:pt x="38446" y="27869"/>
                  <a:pt x="38035" y="28281"/>
                  <a:pt x="38035" y="28787"/>
                </a:cubicBezTo>
                <a:cubicBezTo>
                  <a:pt x="38066" y="29262"/>
                  <a:pt x="38446" y="29611"/>
                  <a:pt x="38921" y="29642"/>
                </a:cubicBezTo>
                <a:cubicBezTo>
                  <a:pt x="39428" y="29642"/>
                  <a:pt x="39840" y="29231"/>
                  <a:pt x="39808" y="28724"/>
                </a:cubicBezTo>
                <a:cubicBezTo>
                  <a:pt x="39808" y="28249"/>
                  <a:pt x="39428" y="27869"/>
                  <a:pt x="38953" y="27901"/>
                </a:cubicBezTo>
                <a:close/>
                <a:moveTo>
                  <a:pt x="54059" y="27331"/>
                </a:moveTo>
                <a:cubicBezTo>
                  <a:pt x="54534" y="27362"/>
                  <a:pt x="54914" y="27014"/>
                  <a:pt x="54978" y="26539"/>
                </a:cubicBezTo>
                <a:cubicBezTo>
                  <a:pt x="55009" y="26032"/>
                  <a:pt x="54629" y="25620"/>
                  <a:pt x="54122" y="25589"/>
                </a:cubicBezTo>
                <a:cubicBezTo>
                  <a:pt x="53647" y="25557"/>
                  <a:pt x="53236" y="25969"/>
                  <a:pt x="53204" y="26476"/>
                </a:cubicBezTo>
                <a:cubicBezTo>
                  <a:pt x="53236" y="26919"/>
                  <a:pt x="53584" y="27299"/>
                  <a:pt x="54059" y="27331"/>
                </a:cubicBezTo>
                <a:close/>
                <a:moveTo>
                  <a:pt x="25335" y="30212"/>
                </a:moveTo>
                <a:cubicBezTo>
                  <a:pt x="25304" y="30687"/>
                  <a:pt x="25652" y="31099"/>
                  <a:pt x="26127" y="31131"/>
                </a:cubicBezTo>
                <a:cubicBezTo>
                  <a:pt x="26634" y="31163"/>
                  <a:pt x="27045" y="30782"/>
                  <a:pt x="27077" y="30276"/>
                </a:cubicBezTo>
                <a:cubicBezTo>
                  <a:pt x="27077" y="29801"/>
                  <a:pt x="26697" y="29389"/>
                  <a:pt x="26190" y="29389"/>
                </a:cubicBezTo>
                <a:cubicBezTo>
                  <a:pt x="25715" y="29389"/>
                  <a:pt x="25335" y="29769"/>
                  <a:pt x="25335" y="30212"/>
                </a:cubicBezTo>
                <a:close/>
                <a:moveTo>
                  <a:pt x="48454" y="28027"/>
                </a:moveTo>
                <a:cubicBezTo>
                  <a:pt x="48422" y="28502"/>
                  <a:pt x="48770" y="28882"/>
                  <a:pt x="49245" y="28914"/>
                </a:cubicBezTo>
                <a:cubicBezTo>
                  <a:pt x="49752" y="28946"/>
                  <a:pt x="50164" y="28566"/>
                  <a:pt x="50195" y="28059"/>
                </a:cubicBezTo>
                <a:cubicBezTo>
                  <a:pt x="50195" y="27552"/>
                  <a:pt x="49784" y="27172"/>
                  <a:pt x="49277" y="27172"/>
                </a:cubicBezTo>
                <a:cubicBezTo>
                  <a:pt x="48834" y="27172"/>
                  <a:pt x="48454" y="27552"/>
                  <a:pt x="48454" y="28027"/>
                </a:cubicBezTo>
                <a:close/>
                <a:moveTo>
                  <a:pt x="50829" y="27236"/>
                </a:moveTo>
                <a:cubicBezTo>
                  <a:pt x="50797" y="27711"/>
                  <a:pt x="51177" y="28091"/>
                  <a:pt x="51652" y="28122"/>
                </a:cubicBezTo>
                <a:cubicBezTo>
                  <a:pt x="52127" y="28154"/>
                  <a:pt x="52539" y="27742"/>
                  <a:pt x="52571" y="27267"/>
                </a:cubicBezTo>
                <a:cubicBezTo>
                  <a:pt x="52539" y="26761"/>
                  <a:pt x="52127" y="26381"/>
                  <a:pt x="51652" y="26381"/>
                </a:cubicBezTo>
                <a:cubicBezTo>
                  <a:pt x="51177" y="26412"/>
                  <a:pt x="50829" y="26792"/>
                  <a:pt x="50829" y="27236"/>
                </a:cubicBezTo>
                <a:close/>
                <a:moveTo>
                  <a:pt x="77241" y="10673"/>
                </a:moveTo>
                <a:cubicBezTo>
                  <a:pt x="77241" y="11179"/>
                  <a:pt x="77621" y="11591"/>
                  <a:pt x="78128" y="11591"/>
                </a:cubicBezTo>
                <a:cubicBezTo>
                  <a:pt x="78603" y="11591"/>
                  <a:pt x="79014" y="11179"/>
                  <a:pt x="79014" y="10704"/>
                </a:cubicBezTo>
                <a:cubicBezTo>
                  <a:pt x="79014" y="10229"/>
                  <a:pt x="78634" y="9849"/>
                  <a:pt x="78159" y="9849"/>
                </a:cubicBezTo>
                <a:cubicBezTo>
                  <a:pt x="77684" y="9786"/>
                  <a:pt x="77241" y="10198"/>
                  <a:pt x="77241" y="10673"/>
                </a:cubicBezTo>
                <a:close/>
                <a:moveTo>
                  <a:pt x="74961" y="14631"/>
                </a:moveTo>
                <a:cubicBezTo>
                  <a:pt x="74961" y="14156"/>
                  <a:pt x="74549" y="13808"/>
                  <a:pt x="74106" y="13808"/>
                </a:cubicBezTo>
                <a:cubicBezTo>
                  <a:pt x="73599" y="13808"/>
                  <a:pt x="73187" y="14188"/>
                  <a:pt x="73187" y="14695"/>
                </a:cubicBezTo>
                <a:cubicBezTo>
                  <a:pt x="73219" y="15201"/>
                  <a:pt x="73662" y="15581"/>
                  <a:pt x="74137" y="15550"/>
                </a:cubicBezTo>
                <a:cubicBezTo>
                  <a:pt x="74612" y="15518"/>
                  <a:pt x="74961" y="15106"/>
                  <a:pt x="74961" y="14631"/>
                </a:cubicBezTo>
                <a:close/>
                <a:moveTo>
                  <a:pt x="67645" y="18558"/>
                </a:moveTo>
                <a:cubicBezTo>
                  <a:pt x="67170" y="18558"/>
                  <a:pt x="66790" y="18938"/>
                  <a:pt x="66790" y="19413"/>
                </a:cubicBezTo>
                <a:cubicBezTo>
                  <a:pt x="66790" y="19920"/>
                  <a:pt x="67202" y="20300"/>
                  <a:pt x="67708" y="20300"/>
                </a:cubicBezTo>
                <a:cubicBezTo>
                  <a:pt x="68184" y="20268"/>
                  <a:pt x="68532" y="19888"/>
                  <a:pt x="68564" y="19413"/>
                </a:cubicBezTo>
                <a:cubicBezTo>
                  <a:pt x="68564" y="18938"/>
                  <a:pt x="68152" y="18527"/>
                  <a:pt x="67645" y="18558"/>
                </a:cubicBezTo>
                <a:close/>
                <a:moveTo>
                  <a:pt x="79648" y="9944"/>
                </a:moveTo>
                <a:cubicBezTo>
                  <a:pt x="79648" y="10419"/>
                  <a:pt x="80028" y="10799"/>
                  <a:pt x="80503" y="10799"/>
                </a:cubicBezTo>
                <a:cubicBezTo>
                  <a:pt x="80978" y="10799"/>
                  <a:pt x="81390" y="10388"/>
                  <a:pt x="81358" y="9881"/>
                </a:cubicBezTo>
                <a:cubicBezTo>
                  <a:pt x="81358" y="9374"/>
                  <a:pt x="80914" y="9026"/>
                  <a:pt x="80408" y="9058"/>
                </a:cubicBezTo>
                <a:cubicBezTo>
                  <a:pt x="79964" y="9089"/>
                  <a:pt x="79616" y="9501"/>
                  <a:pt x="79648" y="9944"/>
                </a:cubicBezTo>
                <a:close/>
                <a:moveTo>
                  <a:pt x="88452" y="4434"/>
                </a:moveTo>
                <a:cubicBezTo>
                  <a:pt x="88452" y="4909"/>
                  <a:pt x="88863" y="5289"/>
                  <a:pt x="89307" y="5289"/>
                </a:cubicBezTo>
                <a:cubicBezTo>
                  <a:pt x="89813" y="5289"/>
                  <a:pt x="90225" y="4877"/>
                  <a:pt x="90225" y="4371"/>
                </a:cubicBezTo>
                <a:cubicBezTo>
                  <a:pt x="90194" y="3927"/>
                  <a:pt x="89813" y="3547"/>
                  <a:pt x="89338" y="3547"/>
                </a:cubicBezTo>
                <a:cubicBezTo>
                  <a:pt x="88832" y="3547"/>
                  <a:pt x="88452" y="3959"/>
                  <a:pt x="88452" y="4434"/>
                </a:cubicBezTo>
                <a:close/>
                <a:moveTo>
                  <a:pt x="70052" y="17767"/>
                </a:moveTo>
                <a:cubicBezTo>
                  <a:pt x="69577" y="17767"/>
                  <a:pt x="69229" y="18147"/>
                  <a:pt x="69229" y="18622"/>
                </a:cubicBezTo>
                <a:cubicBezTo>
                  <a:pt x="69229" y="19128"/>
                  <a:pt x="69640" y="19508"/>
                  <a:pt x="70115" y="19508"/>
                </a:cubicBezTo>
                <a:cubicBezTo>
                  <a:pt x="70590" y="19477"/>
                  <a:pt x="70939" y="19097"/>
                  <a:pt x="70939" y="18622"/>
                </a:cubicBezTo>
                <a:cubicBezTo>
                  <a:pt x="70970" y="18147"/>
                  <a:pt x="70559" y="17735"/>
                  <a:pt x="70052" y="17767"/>
                </a:cubicBezTo>
                <a:close/>
                <a:moveTo>
                  <a:pt x="46902" y="29642"/>
                </a:moveTo>
                <a:cubicBezTo>
                  <a:pt x="47377" y="29642"/>
                  <a:pt x="47757" y="29294"/>
                  <a:pt x="47757" y="28819"/>
                </a:cubicBezTo>
                <a:cubicBezTo>
                  <a:pt x="47757" y="28312"/>
                  <a:pt x="47345" y="27932"/>
                  <a:pt x="46870" y="27932"/>
                </a:cubicBezTo>
                <a:cubicBezTo>
                  <a:pt x="46395" y="27964"/>
                  <a:pt x="46015" y="28344"/>
                  <a:pt x="46047" y="28819"/>
                </a:cubicBezTo>
                <a:cubicBezTo>
                  <a:pt x="46047" y="29294"/>
                  <a:pt x="46427" y="29674"/>
                  <a:pt x="46902" y="29642"/>
                </a:cubicBezTo>
                <a:close/>
                <a:moveTo>
                  <a:pt x="61311" y="23277"/>
                </a:moveTo>
                <a:cubicBezTo>
                  <a:pt x="60836" y="23245"/>
                  <a:pt x="60456" y="23594"/>
                  <a:pt x="60425" y="24069"/>
                </a:cubicBezTo>
                <a:cubicBezTo>
                  <a:pt x="60393" y="24575"/>
                  <a:pt x="60805" y="24987"/>
                  <a:pt x="61280" y="25019"/>
                </a:cubicBezTo>
                <a:cubicBezTo>
                  <a:pt x="61786" y="24987"/>
                  <a:pt x="62166" y="24607"/>
                  <a:pt x="62198" y="24100"/>
                </a:cubicBezTo>
                <a:cubicBezTo>
                  <a:pt x="62166" y="23625"/>
                  <a:pt x="61786" y="23277"/>
                  <a:pt x="61311" y="23277"/>
                </a:cubicBezTo>
                <a:close/>
                <a:moveTo>
                  <a:pt x="57384" y="25747"/>
                </a:moveTo>
                <a:cubicBezTo>
                  <a:pt x="57416" y="25272"/>
                  <a:pt x="57036" y="24860"/>
                  <a:pt x="56561" y="24860"/>
                </a:cubicBezTo>
                <a:cubicBezTo>
                  <a:pt x="56086" y="24829"/>
                  <a:pt x="55643" y="25209"/>
                  <a:pt x="55643" y="25684"/>
                </a:cubicBezTo>
                <a:cubicBezTo>
                  <a:pt x="55643" y="26191"/>
                  <a:pt x="56023" y="26571"/>
                  <a:pt x="56529" y="26602"/>
                </a:cubicBezTo>
                <a:cubicBezTo>
                  <a:pt x="57004" y="26571"/>
                  <a:pt x="57353" y="26191"/>
                  <a:pt x="57384" y="25747"/>
                </a:cubicBezTo>
                <a:close/>
                <a:moveTo>
                  <a:pt x="66062" y="21725"/>
                </a:moveTo>
                <a:cubicBezTo>
                  <a:pt x="65587" y="21725"/>
                  <a:pt x="65207" y="22137"/>
                  <a:pt x="65238" y="22612"/>
                </a:cubicBezTo>
                <a:cubicBezTo>
                  <a:pt x="65238" y="23055"/>
                  <a:pt x="65618" y="23435"/>
                  <a:pt x="66093" y="23467"/>
                </a:cubicBezTo>
                <a:cubicBezTo>
                  <a:pt x="66600" y="23435"/>
                  <a:pt x="66980" y="23024"/>
                  <a:pt x="66948" y="22517"/>
                </a:cubicBezTo>
                <a:cubicBezTo>
                  <a:pt x="66917" y="22074"/>
                  <a:pt x="66537" y="21694"/>
                  <a:pt x="66062" y="21725"/>
                </a:cubicBezTo>
                <a:close/>
                <a:moveTo>
                  <a:pt x="75657" y="13903"/>
                </a:moveTo>
                <a:cubicBezTo>
                  <a:pt x="75657" y="14378"/>
                  <a:pt x="76037" y="14758"/>
                  <a:pt x="76512" y="14758"/>
                </a:cubicBezTo>
                <a:cubicBezTo>
                  <a:pt x="76988" y="14726"/>
                  <a:pt x="77336" y="14346"/>
                  <a:pt x="77368" y="13903"/>
                </a:cubicBezTo>
                <a:cubicBezTo>
                  <a:pt x="77368" y="13396"/>
                  <a:pt x="76956" y="12985"/>
                  <a:pt x="76449" y="13016"/>
                </a:cubicBezTo>
                <a:cubicBezTo>
                  <a:pt x="76006" y="13048"/>
                  <a:pt x="75626" y="13428"/>
                  <a:pt x="75657" y="13903"/>
                </a:cubicBezTo>
                <a:close/>
                <a:moveTo>
                  <a:pt x="22928" y="31004"/>
                </a:moveTo>
                <a:cubicBezTo>
                  <a:pt x="22897" y="31479"/>
                  <a:pt x="23277" y="31859"/>
                  <a:pt x="23752" y="31859"/>
                </a:cubicBezTo>
                <a:cubicBezTo>
                  <a:pt x="24259" y="31891"/>
                  <a:pt x="24670" y="31479"/>
                  <a:pt x="24639" y="30973"/>
                </a:cubicBezTo>
                <a:cubicBezTo>
                  <a:pt x="24607" y="30529"/>
                  <a:pt x="24227" y="30149"/>
                  <a:pt x="23783" y="30149"/>
                </a:cubicBezTo>
                <a:cubicBezTo>
                  <a:pt x="23308" y="30149"/>
                  <a:pt x="22928" y="30529"/>
                  <a:pt x="22928" y="31004"/>
                </a:cubicBezTo>
                <a:close/>
                <a:moveTo>
                  <a:pt x="93265" y="2851"/>
                </a:moveTo>
                <a:cubicBezTo>
                  <a:pt x="93234" y="3326"/>
                  <a:pt x="93614" y="3706"/>
                  <a:pt x="94089" y="3737"/>
                </a:cubicBezTo>
                <a:cubicBezTo>
                  <a:pt x="94532" y="3737"/>
                  <a:pt x="94944" y="3389"/>
                  <a:pt x="94976" y="2946"/>
                </a:cubicBezTo>
                <a:cubicBezTo>
                  <a:pt x="95007" y="2439"/>
                  <a:pt x="94627" y="2027"/>
                  <a:pt x="94120" y="1995"/>
                </a:cubicBezTo>
                <a:cubicBezTo>
                  <a:pt x="93645" y="1995"/>
                  <a:pt x="93265" y="2375"/>
                  <a:pt x="93265" y="2851"/>
                </a:cubicBezTo>
                <a:close/>
                <a:moveTo>
                  <a:pt x="59760" y="24955"/>
                </a:moveTo>
                <a:cubicBezTo>
                  <a:pt x="59791" y="24480"/>
                  <a:pt x="59411" y="24069"/>
                  <a:pt x="58936" y="24069"/>
                </a:cubicBezTo>
                <a:cubicBezTo>
                  <a:pt x="58461" y="24005"/>
                  <a:pt x="58018" y="24385"/>
                  <a:pt x="58018" y="24892"/>
                </a:cubicBezTo>
                <a:cubicBezTo>
                  <a:pt x="58018" y="25399"/>
                  <a:pt x="58398" y="25779"/>
                  <a:pt x="58904" y="25810"/>
                </a:cubicBezTo>
                <a:cubicBezTo>
                  <a:pt x="59348" y="25779"/>
                  <a:pt x="59728" y="25399"/>
                  <a:pt x="59760" y="24955"/>
                </a:cubicBezTo>
                <a:close/>
                <a:moveTo>
                  <a:pt x="37433" y="29484"/>
                </a:moveTo>
                <a:cubicBezTo>
                  <a:pt x="37433" y="29009"/>
                  <a:pt x="37053" y="28629"/>
                  <a:pt x="36578" y="28661"/>
                </a:cubicBezTo>
                <a:cubicBezTo>
                  <a:pt x="36103" y="28661"/>
                  <a:pt x="35691" y="29009"/>
                  <a:pt x="35691" y="29484"/>
                </a:cubicBezTo>
                <a:cubicBezTo>
                  <a:pt x="35691" y="29991"/>
                  <a:pt x="36103" y="30371"/>
                  <a:pt x="36578" y="30371"/>
                </a:cubicBezTo>
                <a:cubicBezTo>
                  <a:pt x="37053" y="30371"/>
                  <a:pt x="37433" y="29959"/>
                  <a:pt x="37433" y="29484"/>
                </a:cubicBezTo>
                <a:close/>
                <a:moveTo>
                  <a:pt x="43672" y="29579"/>
                </a:moveTo>
                <a:cubicBezTo>
                  <a:pt x="43640" y="30054"/>
                  <a:pt x="44020" y="30434"/>
                  <a:pt x="44495" y="30434"/>
                </a:cubicBezTo>
                <a:cubicBezTo>
                  <a:pt x="44970" y="30466"/>
                  <a:pt x="45382" y="30054"/>
                  <a:pt x="45382" y="29547"/>
                </a:cubicBezTo>
                <a:cubicBezTo>
                  <a:pt x="45350" y="29104"/>
                  <a:pt x="44970" y="28724"/>
                  <a:pt x="44527" y="28724"/>
                </a:cubicBezTo>
                <a:cubicBezTo>
                  <a:pt x="44052" y="28724"/>
                  <a:pt x="43672" y="29104"/>
                  <a:pt x="43672" y="29579"/>
                </a:cubicBezTo>
                <a:close/>
                <a:moveTo>
                  <a:pt x="62831" y="23340"/>
                </a:moveTo>
                <a:cubicBezTo>
                  <a:pt x="62831" y="23815"/>
                  <a:pt x="63211" y="24195"/>
                  <a:pt x="63687" y="24227"/>
                </a:cubicBezTo>
                <a:cubicBezTo>
                  <a:pt x="64130" y="24195"/>
                  <a:pt x="64510" y="23815"/>
                  <a:pt x="64542" y="23372"/>
                </a:cubicBezTo>
                <a:cubicBezTo>
                  <a:pt x="64573" y="22865"/>
                  <a:pt x="64162" y="22454"/>
                  <a:pt x="63655" y="22485"/>
                </a:cubicBezTo>
                <a:cubicBezTo>
                  <a:pt x="63180" y="22485"/>
                  <a:pt x="62800" y="22865"/>
                  <a:pt x="62831" y="23340"/>
                </a:cubicBezTo>
                <a:close/>
                <a:moveTo>
                  <a:pt x="34994" y="30276"/>
                </a:moveTo>
                <a:cubicBezTo>
                  <a:pt x="34994" y="29801"/>
                  <a:pt x="34583" y="29421"/>
                  <a:pt x="34139" y="29452"/>
                </a:cubicBezTo>
                <a:cubicBezTo>
                  <a:pt x="33664" y="29452"/>
                  <a:pt x="33284" y="29832"/>
                  <a:pt x="33284" y="30307"/>
                </a:cubicBezTo>
                <a:cubicBezTo>
                  <a:pt x="33284" y="30782"/>
                  <a:pt x="33696" y="31194"/>
                  <a:pt x="34203" y="31163"/>
                </a:cubicBezTo>
                <a:cubicBezTo>
                  <a:pt x="34678" y="31131"/>
                  <a:pt x="35026" y="30719"/>
                  <a:pt x="34994" y="30276"/>
                </a:cubicBezTo>
                <a:close/>
                <a:moveTo>
                  <a:pt x="19001" y="33443"/>
                </a:moveTo>
                <a:cubicBezTo>
                  <a:pt x="19445" y="33443"/>
                  <a:pt x="19825" y="33063"/>
                  <a:pt x="19825" y="32588"/>
                </a:cubicBezTo>
                <a:cubicBezTo>
                  <a:pt x="19825" y="32113"/>
                  <a:pt x="19445" y="31733"/>
                  <a:pt x="19001" y="31733"/>
                </a:cubicBezTo>
                <a:cubicBezTo>
                  <a:pt x="18526" y="31764"/>
                  <a:pt x="18146" y="32113"/>
                  <a:pt x="18146" y="32588"/>
                </a:cubicBezTo>
                <a:cubicBezTo>
                  <a:pt x="18146" y="33063"/>
                  <a:pt x="18526" y="33443"/>
                  <a:pt x="19001" y="33443"/>
                </a:cubicBezTo>
                <a:close/>
                <a:moveTo>
                  <a:pt x="42152" y="31226"/>
                </a:moveTo>
                <a:cubicBezTo>
                  <a:pt x="42595" y="31226"/>
                  <a:pt x="42975" y="30814"/>
                  <a:pt x="42943" y="30339"/>
                </a:cubicBezTo>
                <a:cubicBezTo>
                  <a:pt x="42912" y="29864"/>
                  <a:pt x="42532" y="29516"/>
                  <a:pt x="42057" y="29516"/>
                </a:cubicBezTo>
                <a:cubicBezTo>
                  <a:pt x="41613" y="29547"/>
                  <a:pt x="41233" y="29959"/>
                  <a:pt x="41265" y="30402"/>
                </a:cubicBezTo>
                <a:cubicBezTo>
                  <a:pt x="41265" y="30877"/>
                  <a:pt x="41677" y="31258"/>
                  <a:pt x="42152" y="31226"/>
                </a:cubicBezTo>
                <a:close/>
                <a:moveTo>
                  <a:pt x="96464" y="2914"/>
                </a:moveTo>
                <a:cubicBezTo>
                  <a:pt x="96939" y="2946"/>
                  <a:pt x="97351" y="2566"/>
                  <a:pt x="97351" y="2090"/>
                </a:cubicBezTo>
                <a:cubicBezTo>
                  <a:pt x="97351" y="1615"/>
                  <a:pt x="96971" y="1235"/>
                  <a:pt x="96496" y="1235"/>
                </a:cubicBezTo>
                <a:cubicBezTo>
                  <a:pt x="96021" y="1204"/>
                  <a:pt x="95641" y="1584"/>
                  <a:pt x="95641" y="2059"/>
                </a:cubicBezTo>
                <a:cubicBezTo>
                  <a:pt x="95609" y="2534"/>
                  <a:pt x="95989" y="2914"/>
                  <a:pt x="96464" y="2914"/>
                </a:cubicBezTo>
                <a:close/>
                <a:moveTo>
                  <a:pt x="20553" y="31828"/>
                </a:moveTo>
                <a:cubicBezTo>
                  <a:pt x="20553" y="32303"/>
                  <a:pt x="20965" y="32683"/>
                  <a:pt x="21440" y="32651"/>
                </a:cubicBezTo>
                <a:cubicBezTo>
                  <a:pt x="21883" y="32651"/>
                  <a:pt x="22263" y="32271"/>
                  <a:pt x="22263" y="31796"/>
                </a:cubicBezTo>
                <a:cubicBezTo>
                  <a:pt x="22232" y="31321"/>
                  <a:pt x="21852" y="30941"/>
                  <a:pt x="21377" y="30941"/>
                </a:cubicBezTo>
                <a:cubicBezTo>
                  <a:pt x="20902" y="30973"/>
                  <a:pt x="20553" y="31353"/>
                  <a:pt x="20553" y="31828"/>
                </a:cubicBezTo>
                <a:close/>
                <a:moveTo>
                  <a:pt x="72459" y="16975"/>
                </a:moveTo>
                <a:cubicBezTo>
                  <a:pt x="71984" y="16975"/>
                  <a:pt x="71604" y="17355"/>
                  <a:pt x="71604" y="17830"/>
                </a:cubicBezTo>
                <a:cubicBezTo>
                  <a:pt x="71604" y="18305"/>
                  <a:pt x="72015" y="18717"/>
                  <a:pt x="72491" y="18685"/>
                </a:cubicBezTo>
                <a:cubicBezTo>
                  <a:pt x="72966" y="18653"/>
                  <a:pt x="73346" y="18273"/>
                  <a:pt x="73314" y="17798"/>
                </a:cubicBezTo>
                <a:cubicBezTo>
                  <a:pt x="73314" y="17355"/>
                  <a:pt x="72934" y="16975"/>
                  <a:pt x="72459" y="16975"/>
                </a:cubicBezTo>
                <a:close/>
                <a:moveTo>
                  <a:pt x="82941" y="10008"/>
                </a:moveTo>
                <a:cubicBezTo>
                  <a:pt x="83416" y="10008"/>
                  <a:pt x="83765" y="9628"/>
                  <a:pt x="83765" y="9153"/>
                </a:cubicBezTo>
                <a:cubicBezTo>
                  <a:pt x="83765" y="8678"/>
                  <a:pt x="83385" y="8298"/>
                  <a:pt x="82941" y="8298"/>
                </a:cubicBezTo>
                <a:cubicBezTo>
                  <a:pt x="82435" y="8298"/>
                  <a:pt x="82023" y="8709"/>
                  <a:pt x="82055" y="9216"/>
                </a:cubicBezTo>
                <a:cubicBezTo>
                  <a:pt x="82086" y="9659"/>
                  <a:pt x="82466" y="10039"/>
                  <a:pt x="82941" y="10008"/>
                </a:cubicBezTo>
                <a:close/>
                <a:moveTo>
                  <a:pt x="57226" y="27236"/>
                </a:moveTo>
                <a:cubicBezTo>
                  <a:pt x="56783" y="27267"/>
                  <a:pt x="56403" y="27647"/>
                  <a:pt x="56403" y="28122"/>
                </a:cubicBezTo>
                <a:cubicBezTo>
                  <a:pt x="56434" y="28566"/>
                  <a:pt x="56814" y="28946"/>
                  <a:pt x="57289" y="28946"/>
                </a:cubicBezTo>
                <a:cubicBezTo>
                  <a:pt x="57764" y="28914"/>
                  <a:pt x="58113" y="28534"/>
                  <a:pt x="58113" y="28059"/>
                </a:cubicBezTo>
                <a:cubicBezTo>
                  <a:pt x="58081" y="27584"/>
                  <a:pt x="57701" y="27236"/>
                  <a:pt x="57226" y="27236"/>
                </a:cubicBezTo>
                <a:close/>
                <a:moveTo>
                  <a:pt x="67613" y="21789"/>
                </a:moveTo>
                <a:cubicBezTo>
                  <a:pt x="67613" y="22264"/>
                  <a:pt x="67993" y="22644"/>
                  <a:pt x="68437" y="22644"/>
                </a:cubicBezTo>
                <a:cubicBezTo>
                  <a:pt x="68944" y="22644"/>
                  <a:pt x="69324" y="22232"/>
                  <a:pt x="69324" y="21757"/>
                </a:cubicBezTo>
                <a:cubicBezTo>
                  <a:pt x="69292" y="21282"/>
                  <a:pt x="68912" y="20933"/>
                  <a:pt x="68437" y="20933"/>
                </a:cubicBezTo>
                <a:cubicBezTo>
                  <a:pt x="67993" y="20933"/>
                  <a:pt x="67613" y="21313"/>
                  <a:pt x="67613" y="21789"/>
                </a:cubicBezTo>
                <a:close/>
                <a:moveTo>
                  <a:pt x="54851" y="28027"/>
                </a:moveTo>
                <a:cubicBezTo>
                  <a:pt x="54376" y="28059"/>
                  <a:pt x="54027" y="28439"/>
                  <a:pt x="54027" y="28914"/>
                </a:cubicBezTo>
                <a:cubicBezTo>
                  <a:pt x="54059" y="29389"/>
                  <a:pt x="54471" y="29737"/>
                  <a:pt x="54914" y="29737"/>
                </a:cubicBezTo>
                <a:cubicBezTo>
                  <a:pt x="55389" y="29706"/>
                  <a:pt x="55769" y="29294"/>
                  <a:pt x="55738" y="28851"/>
                </a:cubicBezTo>
                <a:cubicBezTo>
                  <a:pt x="55706" y="28376"/>
                  <a:pt x="55326" y="27996"/>
                  <a:pt x="54851" y="28027"/>
                </a:cubicBezTo>
                <a:close/>
                <a:moveTo>
                  <a:pt x="31732" y="30244"/>
                </a:moveTo>
                <a:cubicBezTo>
                  <a:pt x="31289" y="30276"/>
                  <a:pt x="30909" y="30656"/>
                  <a:pt x="30909" y="31131"/>
                </a:cubicBezTo>
                <a:cubicBezTo>
                  <a:pt x="30941" y="31574"/>
                  <a:pt x="31321" y="31954"/>
                  <a:pt x="31796" y="31954"/>
                </a:cubicBezTo>
                <a:cubicBezTo>
                  <a:pt x="32271" y="31923"/>
                  <a:pt x="32651" y="31543"/>
                  <a:pt x="32619" y="31068"/>
                </a:cubicBezTo>
                <a:cubicBezTo>
                  <a:pt x="32619" y="30592"/>
                  <a:pt x="32207" y="30212"/>
                  <a:pt x="31732" y="30244"/>
                </a:cubicBezTo>
                <a:close/>
                <a:moveTo>
                  <a:pt x="72396" y="20237"/>
                </a:moveTo>
                <a:cubicBezTo>
                  <a:pt x="72396" y="20712"/>
                  <a:pt x="72776" y="21092"/>
                  <a:pt x="73251" y="21092"/>
                </a:cubicBezTo>
                <a:cubicBezTo>
                  <a:pt x="74359" y="21060"/>
                  <a:pt x="74391" y="19445"/>
                  <a:pt x="73282" y="19413"/>
                </a:cubicBezTo>
                <a:cubicBezTo>
                  <a:pt x="72839" y="19413"/>
                  <a:pt x="72427" y="19762"/>
                  <a:pt x="72396" y="20237"/>
                </a:cubicBezTo>
                <a:close/>
                <a:moveTo>
                  <a:pt x="70020" y="20965"/>
                </a:moveTo>
                <a:cubicBezTo>
                  <a:pt x="70020" y="21440"/>
                  <a:pt x="70400" y="21820"/>
                  <a:pt x="70844" y="21852"/>
                </a:cubicBezTo>
                <a:cubicBezTo>
                  <a:pt x="71319" y="21852"/>
                  <a:pt x="71699" y="21472"/>
                  <a:pt x="71730" y="21028"/>
                </a:cubicBezTo>
                <a:cubicBezTo>
                  <a:pt x="71730" y="20553"/>
                  <a:pt x="71350" y="20173"/>
                  <a:pt x="70907" y="20142"/>
                </a:cubicBezTo>
                <a:cubicBezTo>
                  <a:pt x="70432" y="20142"/>
                  <a:pt x="70052" y="20522"/>
                  <a:pt x="70020" y="20965"/>
                </a:cubicBezTo>
                <a:close/>
                <a:moveTo>
                  <a:pt x="69229" y="23372"/>
                </a:moveTo>
                <a:cubicBezTo>
                  <a:pt x="68785" y="23372"/>
                  <a:pt x="68405" y="23784"/>
                  <a:pt x="68405" y="24227"/>
                </a:cubicBezTo>
                <a:cubicBezTo>
                  <a:pt x="68437" y="24702"/>
                  <a:pt x="68849" y="25082"/>
                  <a:pt x="69324" y="25050"/>
                </a:cubicBezTo>
                <a:cubicBezTo>
                  <a:pt x="69767" y="25019"/>
                  <a:pt x="70084" y="24639"/>
                  <a:pt x="70115" y="24195"/>
                </a:cubicBezTo>
                <a:cubicBezTo>
                  <a:pt x="70084" y="23752"/>
                  <a:pt x="69704" y="23372"/>
                  <a:pt x="69229" y="23372"/>
                </a:cubicBezTo>
                <a:close/>
                <a:moveTo>
                  <a:pt x="85285" y="7506"/>
                </a:moveTo>
                <a:cubicBezTo>
                  <a:pt x="84810" y="7538"/>
                  <a:pt x="84430" y="7918"/>
                  <a:pt x="84430" y="8393"/>
                </a:cubicBezTo>
                <a:cubicBezTo>
                  <a:pt x="84461" y="8836"/>
                  <a:pt x="84841" y="9216"/>
                  <a:pt x="85285" y="9216"/>
                </a:cubicBezTo>
                <a:cubicBezTo>
                  <a:pt x="85760" y="9216"/>
                  <a:pt x="86140" y="8836"/>
                  <a:pt x="86140" y="8361"/>
                </a:cubicBezTo>
                <a:cubicBezTo>
                  <a:pt x="86108" y="7886"/>
                  <a:pt x="85728" y="7506"/>
                  <a:pt x="85285" y="7506"/>
                </a:cubicBezTo>
                <a:close/>
                <a:moveTo>
                  <a:pt x="14156" y="34994"/>
                </a:moveTo>
                <a:cubicBezTo>
                  <a:pt x="14631" y="34994"/>
                  <a:pt x="15011" y="34646"/>
                  <a:pt x="15043" y="34171"/>
                </a:cubicBezTo>
                <a:cubicBezTo>
                  <a:pt x="15043" y="33696"/>
                  <a:pt x="14694" y="33316"/>
                  <a:pt x="14219" y="33284"/>
                </a:cubicBezTo>
                <a:cubicBezTo>
                  <a:pt x="13776" y="33284"/>
                  <a:pt x="13364" y="33633"/>
                  <a:pt x="13333" y="34108"/>
                </a:cubicBezTo>
                <a:cubicBezTo>
                  <a:pt x="13364" y="34583"/>
                  <a:pt x="13713" y="34963"/>
                  <a:pt x="14156" y="34994"/>
                </a:cubicBezTo>
                <a:close/>
                <a:moveTo>
                  <a:pt x="3769" y="37275"/>
                </a:moveTo>
                <a:cubicBezTo>
                  <a:pt x="3769" y="37718"/>
                  <a:pt x="4149" y="38130"/>
                  <a:pt x="4624" y="38130"/>
                </a:cubicBezTo>
                <a:cubicBezTo>
                  <a:pt x="5099" y="38130"/>
                  <a:pt x="5479" y="37750"/>
                  <a:pt x="5479" y="37275"/>
                </a:cubicBezTo>
                <a:cubicBezTo>
                  <a:pt x="5479" y="36800"/>
                  <a:pt x="5099" y="36420"/>
                  <a:pt x="4624" y="36420"/>
                </a:cubicBezTo>
                <a:cubicBezTo>
                  <a:pt x="4149" y="36420"/>
                  <a:pt x="3769" y="36800"/>
                  <a:pt x="3769" y="37275"/>
                </a:cubicBezTo>
                <a:close/>
                <a:moveTo>
                  <a:pt x="78033" y="13111"/>
                </a:moveTo>
                <a:cubicBezTo>
                  <a:pt x="78001" y="14220"/>
                  <a:pt x="79679" y="14251"/>
                  <a:pt x="79711" y="13143"/>
                </a:cubicBezTo>
                <a:cubicBezTo>
                  <a:pt x="79711" y="12668"/>
                  <a:pt x="79363" y="12288"/>
                  <a:pt x="78888" y="12256"/>
                </a:cubicBezTo>
                <a:cubicBezTo>
                  <a:pt x="78444" y="12256"/>
                  <a:pt x="78064" y="12636"/>
                  <a:pt x="78033" y="13111"/>
                </a:cubicBezTo>
                <a:close/>
                <a:moveTo>
                  <a:pt x="2249" y="37211"/>
                </a:moveTo>
                <a:cubicBezTo>
                  <a:pt x="1773" y="37180"/>
                  <a:pt x="1393" y="37591"/>
                  <a:pt x="1393" y="38066"/>
                </a:cubicBezTo>
                <a:cubicBezTo>
                  <a:pt x="1393" y="38541"/>
                  <a:pt x="1773" y="38921"/>
                  <a:pt x="2249" y="38921"/>
                </a:cubicBezTo>
                <a:cubicBezTo>
                  <a:pt x="2724" y="38921"/>
                  <a:pt x="3104" y="38541"/>
                  <a:pt x="3104" y="38066"/>
                </a:cubicBezTo>
                <a:cubicBezTo>
                  <a:pt x="3104" y="37591"/>
                  <a:pt x="2724" y="37211"/>
                  <a:pt x="2249" y="37211"/>
                </a:cubicBezTo>
                <a:close/>
                <a:moveTo>
                  <a:pt x="0" y="39650"/>
                </a:moveTo>
                <a:cubicBezTo>
                  <a:pt x="412" y="39586"/>
                  <a:pt x="697" y="39206"/>
                  <a:pt x="697" y="38795"/>
                </a:cubicBezTo>
                <a:cubicBezTo>
                  <a:pt x="697" y="38415"/>
                  <a:pt x="412" y="38035"/>
                  <a:pt x="0" y="37971"/>
                </a:cubicBezTo>
                <a:close/>
                <a:moveTo>
                  <a:pt x="40568" y="31004"/>
                </a:moveTo>
                <a:cubicBezTo>
                  <a:pt x="40441" y="29896"/>
                  <a:pt x="38763" y="30117"/>
                  <a:pt x="38890" y="31194"/>
                </a:cubicBezTo>
                <a:cubicBezTo>
                  <a:pt x="38985" y="32366"/>
                  <a:pt x="40726" y="32176"/>
                  <a:pt x="40568" y="31004"/>
                </a:cubicBezTo>
                <a:close/>
                <a:moveTo>
                  <a:pt x="90827" y="3642"/>
                </a:moveTo>
                <a:cubicBezTo>
                  <a:pt x="90827" y="4117"/>
                  <a:pt x="91207" y="4529"/>
                  <a:pt x="91682" y="4529"/>
                </a:cubicBezTo>
                <a:cubicBezTo>
                  <a:pt x="92125" y="4529"/>
                  <a:pt x="92537" y="4181"/>
                  <a:pt x="92569" y="3706"/>
                </a:cubicBezTo>
                <a:cubicBezTo>
                  <a:pt x="92600" y="3199"/>
                  <a:pt x="92189" y="2787"/>
                  <a:pt x="91682" y="2787"/>
                </a:cubicBezTo>
                <a:cubicBezTo>
                  <a:pt x="91239" y="2787"/>
                  <a:pt x="90859" y="3167"/>
                  <a:pt x="90827" y="3642"/>
                </a:cubicBezTo>
                <a:close/>
                <a:moveTo>
                  <a:pt x="11813" y="34076"/>
                </a:moveTo>
                <a:cubicBezTo>
                  <a:pt x="11053" y="34076"/>
                  <a:pt x="10704" y="34994"/>
                  <a:pt x="11211" y="35533"/>
                </a:cubicBezTo>
                <a:cubicBezTo>
                  <a:pt x="11749" y="36071"/>
                  <a:pt x="12668" y="35691"/>
                  <a:pt x="12668" y="34931"/>
                </a:cubicBezTo>
                <a:cubicBezTo>
                  <a:pt x="12668" y="34488"/>
                  <a:pt x="12288" y="34108"/>
                  <a:pt x="11813" y="34076"/>
                </a:cubicBezTo>
                <a:close/>
                <a:moveTo>
                  <a:pt x="59696" y="26444"/>
                </a:moveTo>
                <a:cubicBezTo>
                  <a:pt x="59221" y="26444"/>
                  <a:pt x="58841" y="26792"/>
                  <a:pt x="58841" y="27267"/>
                </a:cubicBezTo>
                <a:cubicBezTo>
                  <a:pt x="58809" y="27742"/>
                  <a:pt x="59189" y="28122"/>
                  <a:pt x="59665" y="28154"/>
                </a:cubicBezTo>
                <a:cubicBezTo>
                  <a:pt x="60108" y="28154"/>
                  <a:pt x="60520" y="27774"/>
                  <a:pt x="60520" y="27331"/>
                </a:cubicBezTo>
                <a:cubicBezTo>
                  <a:pt x="60551" y="26856"/>
                  <a:pt x="60171" y="26444"/>
                  <a:pt x="59696" y="26444"/>
                </a:cubicBezTo>
                <a:close/>
                <a:moveTo>
                  <a:pt x="75721" y="17038"/>
                </a:moveTo>
                <a:cubicBezTo>
                  <a:pt x="75689" y="15898"/>
                  <a:pt x="73979" y="15993"/>
                  <a:pt x="74042" y="17102"/>
                </a:cubicBezTo>
                <a:cubicBezTo>
                  <a:pt x="74042" y="17577"/>
                  <a:pt x="74454" y="17957"/>
                  <a:pt x="74897" y="17925"/>
                </a:cubicBezTo>
                <a:cubicBezTo>
                  <a:pt x="75372" y="17893"/>
                  <a:pt x="75752" y="17513"/>
                  <a:pt x="75721" y="17038"/>
                </a:cubicBezTo>
                <a:close/>
                <a:moveTo>
                  <a:pt x="62895" y="26539"/>
                </a:moveTo>
                <a:cubicBezTo>
                  <a:pt x="62895" y="26064"/>
                  <a:pt x="62515" y="25684"/>
                  <a:pt x="62040" y="25684"/>
                </a:cubicBezTo>
                <a:cubicBezTo>
                  <a:pt x="61596" y="25684"/>
                  <a:pt x="61216" y="26064"/>
                  <a:pt x="61216" y="26539"/>
                </a:cubicBezTo>
                <a:cubicBezTo>
                  <a:pt x="61216" y="27014"/>
                  <a:pt x="61596" y="27394"/>
                  <a:pt x="62040" y="27394"/>
                </a:cubicBezTo>
                <a:cubicBezTo>
                  <a:pt x="62515" y="27394"/>
                  <a:pt x="62895" y="27014"/>
                  <a:pt x="62895" y="26539"/>
                </a:cubicBezTo>
                <a:close/>
                <a:moveTo>
                  <a:pt x="63623" y="25779"/>
                </a:moveTo>
                <a:cubicBezTo>
                  <a:pt x="63655" y="26254"/>
                  <a:pt x="64035" y="26602"/>
                  <a:pt x="64510" y="26602"/>
                </a:cubicBezTo>
                <a:cubicBezTo>
                  <a:pt x="64953" y="26571"/>
                  <a:pt x="65333" y="26191"/>
                  <a:pt x="65302" y="25715"/>
                </a:cubicBezTo>
                <a:cubicBezTo>
                  <a:pt x="65270" y="24607"/>
                  <a:pt x="63591" y="24670"/>
                  <a:pt x="63623" y="25779"/>
                </a:cubicBezTo>
                <a:close/>
                <a:moveTo>
                  <a:pt x="65998" y="24955"/>
                </a:moveTo>
                <a:cubicBezTo>
                  <a:pt x="65998" y="26032"/>
                  <a:pt x="67645" y="26095"/>
                  <a:pt x="67677" y="24987"/>
                </a:cubicBezTo>
                <a:cubicBezTo>
                  <a:pt x="67740" y="23847"/>
                  <a:pt x="65998" y="23784"/>
                  <a:pt x="65998" y="24955"/>
                </a:cubicBezTo>
                <a:close/>
                <a:moveTo>
                  <a:pt x="17450" y="33379"/>
                </a:moveTo>
                <a:cubicBezTo>
                  <a:pt x="17481" y="32208"/>
                  <a:pt x="15740" y="32208"/>
                  <a:pt x="15771" y="33379"/>
                </a:cubicBezTo>
                <a:cubicBezTo>
                  <a:pt x="15771" y="34488"/>
                  <a:pt x="17450" y="34488"/>
                  <a:pt x="17450" y="33379"/>
                </a:cubicBezTo>
                <a:close/>
                <a:moveTo>
                  <a:pt x="80471" y="12351"/>
                </a:moveTo>
                <a:cubicBezTo>
                  <a:pt x="80471" y="12826"/>
                  <a:pt x="80883" y="13175"/>
                  <a:pt x="81358" y="13175"/>
                </a:cubicBezTo>
                <a:cubicBezTo>
                  <a:pt x="81801" y="13111"/>
                  <a:pt x="82118" y="12731"/>
                  <a:pt x="82118" y="12320"/>
                </a:cubicBezTo>
                <a:cubicBezTo>
                  <a:pt x="82086" y="11876"/>
                  <a:pt x="81738" y="11528"/>
                  <a:pt x="81295" y="11496"/>
                </a:cubicBezTo>
                <a:cubicBezTo>
                  <a:pt x="80819" y="11496"/>
                  <a:pt x="80439" y="11876"/>
                  <a:pt x="80471" y="12351"/>
                </a:cubicBezTo>
                <a:close/>
                <a:moveTo>
                  <a:pt x="7031" y="35628"/>
                </a:moveTo>
                <a:cubicBezTo>
                  <a:pt x="6556" y="35660"/>
                  <a:pt x="6175" y="36040"/>
                  <a:pt x="6175" y="36515"/>
                </a:cubicBezTo>
                <a:cubicBezTo>
                  <a:pt x="6207" y="36958"/>
                  <a:pt x="6556" y="37306"/>
                  <a:pt x="6999" y="37306"/>
                </a:cubicBezTo>
                <a:cubicBezTo>
                  <a:pt x="7474" y="37306"/>
                  <a:pt x="7886" y="36958"/>
                  <a:pt x="7886" y="36483"/>
                </a:cubicBezTo>
                <a:cubicBezTo>
                  <a:pt x="7886" y="36008"/>
                  <a:pt x="7474" y="35628"/>
                  <a:pt x="7031" y="35628"/>
                </a:cubicBezTo>
                <a:close/>
                <a:moveTo>
                  <a:pt x="9374" y="34836"/>
                </a:moveTo>
                <a:cubicBezTo>
                  <a:pt x="8899" y="34868"/>
                  <a:pt x="8551" y="35248"/>
                  <a:pt x="8551" y="35723"/>
                </a:cubicBezTo>
                <a:cubicBezTo>
                  <a:pt x="8582" y="36166"/>
                  <a:pt x="8962" y="36515"/>
                  <a:pt x="9406" y="36515"/>
                </a:cubicBezTo>
                <a:cubicBezTo>
                  <a:pt x="9849" y="36515"/>
                  <a:pt x="10261" y="36166"/>
                  <a:pt x="10261" y="35691"/>
                </a:cubicBezTo>
                <a:cubicBezTo>
                  <a:pt x="10261" y="35216"/>
                  <a:pt x="9849" y="34836"/>
                  <a:pt x="9374" y="34836"/>
                </a:cubicBezTo>
                <a:close/>
                <a:moveTo>
                  <a:pt x="37275" y="32746"/>
                </a:moveTo>
                <a:cubicBezTo>
                  <a:pt x="38035" y="32778"/>
                  <a:pt x="38446" y="31891"/>
                  <a:pt x="37908" y="31353"/>
                </a:cubicBezTo>
                <a:cubicBezTo>
                  <a:pt x="37370" y="30782"/>
                  <a:pt x="36483" y="31163"/>
                  <a:pt x="36483" y="31923"/>
                </a:cubicBezTo>
                <a:cubicBezTo>
                  <a:pt x="36514" y="32366"/>
                  <a:pt x="36831" y="32714"/>
                  <a:pt x="37275" y="32746"/>
                </a:cubicBezTo>
                <a:close/>
                <a:moveTo>
                  <a:pt x="29357" y="31068"/>
                </a:moveTo>
                <a:cubicBezTo>
                  <a:pt x="28249" y="31036"/>
                  <a:pt x="28217" y="32683"/>
                  <a:pt x="29326" y="32714"/>
                </a:cubicBezTo>
                <a:cubicBezTo>
                  <a:pt x="30434" y="32746"/>
                  <a:pt x="30466" y="31068"/>
                  <a:pt x="29357" y="31068"/>
                </a:cubicBezTo>
                <a:close/>
                <a:moveTo>
                  <a:pt x="71604" y="24259"/>
                </a:moveTo>
                <a:cubicBezTo>
                  <a:pt x="72079" y="24259"/>
                  <a:pt x="72459" y="23879"/>
                  <a:pt x="72459" y="23404"/>
                </a:cubicBezTo>
                <a:cubicBezTo>
                  <a:pt x="72459" y="22960"/>
                  <a:pt x="72110" y="22612"/>
                  <a:pt x="71667" y="22580"/>
                </a:cubicBezTo>
                <a:cubicBezTo>
                  <a:pt x="70559" y="22549"/>
                  <a:pt x="70495" y="24195"/>
                  <a:pt x="71604" y="24259"/>
                </a:cubicBezTo>
                <a:close/>
                <a:moveTo>
                  <a:pt x="59601" y="29737"/>
                </a:moveTo>
                <a:cubicBezTo>
                  <a:pt x="59633" y="30181"/>
                  <a:pt x="59981" y="30529"/>
                  <a:pt x="60425" y="30561"/>
                </a:cubicBezTo>
                <a:cubicBezTo>
                  <a:pt x="61185" y="30561"/>
                  <a:pt x="61565" y="29642"/>
                  <a:pt x="61026" y="29104"/>
                </a:cubicBezTo>
                <a:cubicBezTo>
                  <a:pt x="60456" y="28566"/>
                  <a:pt x="59570" y="28977"/>
                  <a:pt x="59601" y="29737"/>
                </a:cubicBezTo>
                <a:close/>
                <a:moveTo>
                  <a:pt x="58081" y="31321"/>
                </a:moveTo>
                <a:cubicBezTo>
                  <a:pt x="58556" y="31289"/>
                  <a:pt x="58904" y="30909"/>
                  <a:pt x="58873" y="30434"/>
                </a:cubicBezTo>
                <a:cubicBezTo>
                  <a:pt x="58841" y="29991"/>
                  <a:pt x="58461" y="29674"/>
                  <a:pt x="58018" y="29674"/>
                </a:cubicBezTo>
                <a:cubicBezTo>
                  <a:pt x="56909" y="29706"/>
                  <a:pt x="56973" y="31353"/>
                  <a:pt x="58081" y="31321"/>
                </a:cubicBezTo>
                <a:close/>
                <a:moveTo>
                  <a:pt x="98934" y="2122"/>
                </a:moveTo>
                <a:cubicBezTo>
                  <a:pt x="100106" y="2122"/>
                  <a:pt x="100011" y="317"/>
                  <a:pt x="98839" y="444"/>
                </a:cubicBezTo>
                <a:cubicBezTo>
                  <a:pt x="98396" y="507"/>
                  <a:pt x="98047" y="855"/>
                  <a:pt x="98047" y="1299"/>
                </a:cubicBezTo>
                <a:cubicBezTo>
                  <a:pt x="98079" y="1774"/>
                  <a:pt x="98459" y="2122"/>
                  <a:pt x="98934" y="2122"/>
                </a:cubicBezTo>
                <a:close/>
                <a:moveTo>
                  <a:pt x="52444" y="30466"/>
                </a:moveTo>
                <a:cubicBezTo>
                  <a:pt x="53616" y="30561"/>
                  <a:pt x="53711" y="28787"/>
                  <a:pt x="52539" y="28787"/>
                </a:cubicBezTo>
                <a:cubicBezTo>
                  <a:pt x="51367" y="28692"/>
                  <a:pt x="51272" y="30466"/>
                  <a:pt x="52444" y="30466"/>
                </a:cubicBezTo>
                <a:close/>
                <a:moveTo>
                  <a:pt x="86868" y="7601"/>
                </a:moveTo>
                <a:cubicBezTo>
                  <a:pt x="86900" y="8741"/>
                  <a:pt x="88642" y="8646"/>
                  <a:pt x="88515" y="7506"/>
                </a:cubicBezTo>
                <a:cubicBezTo>
                  <a:pt x="88452" y="6397"/>
                  <a:pt x="86805" y="6492"/>
                  <a:pt x="86868" y="7601"/>
                </a:cubicBezTo>
                <a:close/>
                <a:moveTo>
                  <a:pt x="34899" y="31891"/>
                </a:moveTo>
                <a:cubicBezTo>
                  <a:pt x="34171" y="31923"/>
                  <a:pt x="33854" y="32778"/>
                  <a:pt x="34361" y="33316"/>
                </a:cubicBezTo>
                <a:cubicBezTo>
                  <a:pt x="34868" y="33823"/>
                  <a:pt x="35754" y="33443"/>
                  <a:pt x="35754" y="32714"/>
                </a:cubicBezTo>
                <a:cubicBezTo>
                  <a:pt x="35754" y="32271"/>
                  <a:pt x="35374" y="31891"/>
                  <a:pt x="34899" y="31891"/>
                </a:cubicBezTo>
                <a:close/>
                <a:moveTo>
                  <a:pt x="50132" y="31258"/>
                </a:moveTo>
                <a:cubicBezTo>
                  <a:pt x="51241" y="31226"/>
                  <a:pt x="51209" y="29579"/>
                  <a:pt x="50100" y="29579"/>
                </a:cubicBezTo>
                <a:cubicBezTo>
                  <a:pt x="48960" y="29579"/>
                  <a:pt x="48992" y="31321"/>
                  <a:pt x="50132" y="31258"/>
                </a:cubicBezTo>
                <a:close/>
                <a:moveTo>
                  <a:pt x="47662" y="30402"/>
                </a:moveTo>
                <a:cubicBezTo>
                  <a:pt x="46934" y="30402"/>
                  <a:pt x="46585" y="31321"/>
                  <a:pt x="47155" y="31828"/>
                </a:cubicBezTo>
                <a:cubicBezTo>
                  <a:pt x="47694" y="32303"/>
                  <a:pt x="48549" y="31891"/>
                  <a:pt x="48517" y="31163"/>
                </a:cubicBezTo>
                <a:cubicBezTo>
                  <a:pt x="48485" y="30719"/>
                  <a:pt x="48105" y="30371"/>
                  <a:pt x="47662" y="30402"/>
                </a:cubicBezTo>
                <a:close/>
                <a:moveTo>
                  <a:pt x="89275" y="6809"/>
                </a:moveTo>
                <a:cubicBezTo>
                  <a:pt x="89243" y="7284"/>
                  <a:pt x="89623" y="7664"/>
                  <a:pt x="90099" y="7633"/>
                </a:cubicBezTo>
                <a:cubicBezTo>
                  <a:pt x="91175" y="7633"/>
                  <a:pt x="91144" y="5986"/>
                  <a:pt x="90067" y="6017"/>
                </a:cubicBezTo>
                <a:cubicBezTo>
                  <a:pt x="89623" y="6017"/>
                  <a:pt x="89275" y="6366"/>
                  <a:pt x="89275" y="6809"/>
                </a:cubicBezTo>
                <a:close/>
                <a:moveTo>
                  <a:pt x="27014" y="33443"/>
                </a:moveTo>
                <a:cubicBezTo>
                  <a:pt x="28122" y="33443"/>
                  <a:pt x="28059" y="31733"/>
                  <a:pt x="26950" y="31828"/>
                </a:cubicBezTo>
                <a:cubicBezTo>
                  <a:pt x="26507" y="31828"/>
                  <a:pt x="26159" y="32176"/>
                  <a:pt x="26159" y="32619"/>
                </a:cubicBezTo>
                <a:cubicBezTo>
                  <a:pt x="26159" y="33094"/>
                  <a:pt x="26539" y="33474"/>
                  <a:pt x="27014" y="33443"/>
                </a:cubicBezTo>
                <a:close/>
                <a:moveTo>
                  <a:pt x="64415" y="28122"/>
                </a:moveTo>
                <a:cubicBezTo>
                  <a:pt x="64383" y="28597"/>
                  <a:pt x="64763" y="29009"/>
                  <a:pt x="65238" y="29009"/>
                </a:cubicBezTo>
                <a:cubicBezTo>
                  <a:pt x="65967" y="29009"/>
                  <a:pt x="66347" y="28122"/>
                  <a:pt x="65840" y="27584"/>
                </a:cubicBezTo>
                <a:cubicBezTo>
                  <a:pt x="65333" y="27046"/>
                  <a:pt x="64447" y="27394"/>
                  <a:pt x="64415" y="28122"/>
                </a:cubicBezTo>
                <a:close/>
                <a:moveTo>
                  <a:pt x="62040" y="28946"/>
                </a:moveTo>
                <a:cubicBezTo>
                  <a:pt x="62071" y="30054"/>
                  <a:pt x="63718" y="29959"/>
                  <a:pt x="63655" y="28882"/>
                </a:cubicBezTo>
                <a:cubicBezTo>
                  <a:pt x="63655" y="28439"/>
                  <a:pt x="63275" y="28091"/>
                  <a:pt x="62863" y="28091"/>
                </a:cubicBezTo>
                <a:cubicBezTo>
                  <a:pt x="62388" y="28091"/>
                  <a:pt x="62008" y="28471"/>
                  <a:pt x="62040" y="28946"/>
                </a:cubicBezTo>
                <a:close/>
                <a:moveTo>
                  <a:pt x="76449" y="16246"/>
                </a:moveTo>
                <a:cubicBezTo>
                  <a:pt x="76417" y="16722"/>
                  <a:pt x="76798" y="17133"/>
                  <a:pt x="77273" y="17133"/>
                </a:cubicBezTo>
                <a:cubicBezTo>
                  <a:pt x="78001" y="17133"/>
                  <a:pt x="78381" y="16246"/>
                  <a:pt x="77874" y="15708"/>
                </a:cubicBezTo>
                <a:cubicBezTo>
                  <a:pt x="77368" y="15170"/>
                  <a:pt x="76481" y="15518"/>
                  <a:pt x="76449" y="16246"/>
                </a:cubicBezTo>
                <a:close/>
                <a:moveTo>
                  <a:pt x="92505" y="5226"/>
                </a:moveTo>
                <a:cubicBezTo>
                  <a:pt x="92062" y="5194"/>
                  <a:pt x="91682" y="5542"/>
                  <a:pt x="91682" y="5986"/>
                </a:cubicBezTo>
                <a:cubicBezTo>
                  <a:pt x="91650" y="6461"/>
                  <a:pt x="92030" y="6872"/>
                  <a:pt x="92505" y="6841"/>
                </a:cubicBezTo>
                <a:cubicBezTo>
                  <a:pt x="92949" y="6841"/>
                  <a:pt x="93297" y="6492"/>
                  <a:pt x="93297" y="6049"/>
                </a:cubicBezTo>
                <a:cubicBezTo>
                  <a:pt x="93329" y="5606"/>
                  <a:pt x="92949" y="5226"/>
                  <a:pt x="92505" y="5226"/>
                </a:cubicBezTo>
                <a:close/>
                <a:moveTo>
                  <a:pt x="0" y="41772"/>
                </a:moveTo>
                <a:cubicBezTo>
                  <a:pt x="158" y="41930"/>
                  <a:pt x="380" y="42057"/>
                  <a:pt x="633" y="42025"/>
                </a:cubicBezTo>
                <a:cubicBezTo>
                  <a:pt x="1108" y="42025"/>
                  <a:pt x="1488" y="41645"/>
                  <a:pt x="1425" y="41170"/>
                </a:cubicBezTo>
                <a:cubicBezTo>
                  <a:pt x="1425" y="40727"/>
                  <a:pt x="1045" y="40410"/>
                  <a:pt x="602" y="40410"/>
                </a:cubicBezTo>
                <a:cubicBezTo>
                  <a:pt x="380" y="40410"/>
                  <a:pt x="158" y="40505"/>
                  <a:pt x="0" y="40695"/>
                </a:cubicBezTo>
                <a:close/>
                <a:moveTo>
                  <a:pt x="69989" y="25779"/>
                </a:moveTo>
                <a:cubicBezTo>
                  <a:pt x="69545" y="25779"/>
                  <a:pt x="69197" y="26127"/>
                  <a:pt x="69197" y="26571"/>
                </a:cubicBezTo>
                <a:cubicBezTo>
                  <a:pt x="69197" y="27046"/>
                  <a:pt x="69577" y="27426"/>
                  <a:pt x="70052" y="27394"/>
                </a:cubicBezTo>
                <a:cubicBezTo>
                  <a:pt x="70495" y="27362"/>
                  <a:pt x="70844" y="26982"/>
                  <a:pt x="70812" y="26539"/>
                </a:cubicBezTo>
                <a:cubicBezTo>
                  <a:pt x="70812" y="26095"/>
                  <a:pt x="70432" y="25747"/>
                  <a:pt x="69989" y="25779"/>
                </a:cubicBezTo>
                <a:close/>
                <a:moveTo>
                  <a:pt x="68437" y="27394"/>
                </a:moveTo>
                <a:cubicBezTo>
                  <a:pt x="68469" y="26951"/>
                  <a:pt x="68120" y="26571"/>
                  <a:pt x="67677" y="26539"/>
                </a:cubicBezTo>
                <a:cubicBezTo>
                  <a:pt x="66537" y="26507"/>
                  <a:pt x="66505" y="28249"/>
                  <a:pt x="67677" y="28186"/>
                </a:cubicBezTo>
                <a:cubicBezTo>
                  <a:pt x="68089" y="28186"/>
                  <a:pt x="68437" y="27806"/>
                  <a:pt x="68437" y="27394"/>
                </a:cubicBezTo>
                <a:close/>
                <a:moveTo>
                  <a:pt x="74866" y="19445"/>
                </a:moveTo>
                <a:cubicBezTo>
                  <a:pt x="74866" y="19888"/>
                  <a:pt x="75214" y="20268"/>
                  <a:pt x="75657" y="20268"/>
                </a:cubicBezTo>
                <a:cubicBezTo>
                  <a:pt x="76132" y="20300"/>
                  <a:pt x="76512" y="19888"/>
                  <a:pt x="76481" y="19413"/>
                </a:cubicBezTo>
                <a:cubicBezTo>
                  <a:pt x="76449" y="18368"/>
                  <a:pt x="74866" y="18400"/>
                  <a:pt x="74866" y="19445"/>
                </a:cubicBezTo>
                <a:close/>
                <a:moveTo>
                  <a:pt x="53299" y="32841"/>
                </a:moveTo>
                <a:cubicBezTo>
                  <a:pt x="53742" y="32841"/>
                  <a:pt x="54091" y="32493"/>
                  <a:pt x="54091" y="32049"/>
                </a:cubicBezTo>
                <a:cubicBezTo>
                  <a:pt x="54091" y="31606"/>
                  <a:pt x="53711" y="31226"/>
                  <a:pt x="53299" y="31226"/>
                </a:cubicBezTo>
                <a:cubicBezTo>
                  <a:pt x="52824" y="31226"/>
                  <a:pt x="52444" y="31606"/>
                  <a:pt x="52444" y="32081"/>
                </a:cubicBezTo>
                <a:cubicBezTo>
                  <a:pt x="52476" y="32524"/>
                  <a:pt x="52856" y="32841"/>
                  <a:pt x="53299" y="32841"/>
                </a:cubicBezTo>
                <a:close/>
                <a:moveTo>
                  <a:pt x="46110" y="31986"/>
                </a:moveTo>
                <a:cubicBezTo>
                  <a:pt x="46142" y="31543"/>
                  <a:pt x="45793" y="31163"/>
                  <a:pt x="45350" y="31131"/>
                </a:cubicBezTo>
                <a:cubicBezTo>
                  <a:pt x="44210" y="31068"/>
                  <a:pt x="44178" y="32809"/>
                  <a:pt x="45350" y="32778"/>
                </a:cubicBezTo>
                <a:cubicBezTo>
                  <a:pt x="45762" y="32778"/>
                  <a:pt x="46110" y="32429"/>
                  <a:pt x="46110" y="31986"/>
                </a:cubicBezTo>
                <a:close/>
                <a:moveTo>
                  <a:pt x="55611" y="32049"/>
                </a:moveTo>
                <a:cubicBezTo>
                  <a:pt x="56086" y="32081"/>
                  <a:pt x="56466" y="31701"/>
                  <a:pt x="56466" y="31226"/>
                </a:cubicBezTo>
                <a:cubicBezTo>
                  <a:pt x="56403" y="30212"/>
                  <a:pt x="54851" y="30212"/>
                  <a:pt x="54819" y="31258"/>
                </a:cubicBezTo>
                <a:cubicBezTo>
                  <a:pt x="54819" y="31701"/>
                  <a:pt x="55168" y="32049"/>
                  <a:pt x="55611" y="32049"/>
                </a:cubicBezTo>
                <a:close/>
                <a:moveTo>
                  <a:pt x="24607" y="32619"/>
                </a:moveTo>
                <a:cubicBezTo>
                  <a:pt x="24164" y="32588"/>
                  <a:pt x="23783" y="32936"/>
                  <a:pt x="23752" y="33379"/>
                </a:cubicBezTo>
                <a:cubicBezTo>
                  <a:pt x="23720" y="33854"/>
                  <a:pt x="24100" y="34234"/>
                  <a:pt x="24575" y="34234"/>
                </a:cubicBezTo>
                <a:cubicBezTo>
                  <a:pt x="25019" y="34234"/>
                  <a:pt x="25367" y="33886"/>
                  <a:pt x="25367" y="33443"/>
                </a:cubicBezTo>
                <a:cubicBezTo>
                  <a:pt x="25399" y="32999"/>
                  <a:pt x="25050" y="32619"/>
                  <a:pt x="24607" y="32619"/>
                </a:cubicBezTo>
                <a:close/>
                <a:moveTo>
                  <a:pt x="61216" y="32904"/>
                </a:moveTo>
                <a:cubicBezTo>
                  <a:pt x="61660" y="32873"/>
                  <a:pt x="62008" y="32556"/>
                  <a:pt x="62040" y="32113"/>
                </a:cubicBezTo>
                <a:cubicBezTo>
                  <a:pt x="62040" y="31638"/>
                  <a:pt x="61660" y="31258"/>
                  <a:pt x="61185" y="31258"/>
                </a:cubicBezTo>
                <a:cubicBezTo>
                  <a:pt x="60741" y="31289"/>
                  <a:pt x="60425" y="31669"/>
                  <a:pt x="60425" y="32081"/>
                </a:cubicBezTo>
                <a:cubicBezTo>
                  <a:pt x="60425" y="32524"/>
                  <a:pt x="60773" y="32873"/>
                  <a:pt x="61216" y="32904"/>
                </a:cubicBezTo>
                <a:close/>
                <a:moveTo>
                  <a:pt x="22992" y="34203"/>
                </a:moveTo>
                <a:cubicBezTo>
                  <a:pt x="22992" y="33759"/>
                  <a:pt x="22612" y="33411"/>
                  <a:pt x="22168" y="33411"/>
                </a:cubicBezTo>
                <a:cubicBezTo>
                  <a:pt x="21757" y="33411"/>
                  <a:pt x="21377" y="33759"/>
                  <a:pt x="21377" y="34203"/>
                </a:cubicBezTo>
                <a:cubicBezTo>
                  <a:pt x="21377" y="34678"/>
                  <a:pt x="21788" y="35058"/>
                  <a:pt x="22232" y="35026"/>
                </a:cubicBezTo>
                <a:cubicBezTo>
                  <a:pt x="22675" y="34994"/>
                  <a:pt x="23023" y="34614"/>
                  <a:pt x="22992" y="34203"/>
                </a:cubicBezTo>
                <a:close/>
                <a:moveTo>
                  <a:pt x="2185" y="40442"/>
                </a:moveTo>
                <a:cubicBezTo>
                  <a:pt x="2185" y="40885"/>
                  <a:pt x="2534" y="41265"/>
                  <a:pt x="3009" y="41233"/>
                </a:cubicBezTo>
                <a:cubicBezTo>
                  <a:pt x="3420" y="41233"/>
                  <a:pt x="3800" y="40885"/>
                  <a:pt x="3800" y="40442"/>
                </a:cubicBezTo>
                <a:cubicBezTo>
                  <a:pt x="3832" y="39998"/>
                  <a:pt x="3420" y="39618"/>
                  <a:pt x="2977" y="39618"/>
                </a:cubicBezTo>
                <a:cubicBezTo>
                  <a:pt x="2534" y="39650"/>
                  <a:pt x="2185" y="39998"/>
                  <a:pt x="2185" y="40442"/>
                </a:cubicBezTo>
                <a:close/>
                <a:moveTo>
                  <a:pt x="94881" y="4434"/>
                </a:moveTo>
                <a:cubicBezTo>
                  <a:pt x="94437" y="4434"/>
                  <a:pt x="94057" y="4782"/>
                  <a:pt x="94057" y="5226"/>
                </a:cubicBezTo>
                <a:cubicBezTo>
                  <a:pt x="94025" y="5669"/>
                  <a:pt x="94406" y="6081"/>
                  <a:pt x="94881" y="6049"/>
                </a:cubicBezTo>
                <a:cubicBezTo>
                  <a:pt x="95324" y="6049"/>
                  <a:pt x="95672" y="5669"/>
                  <a:pt x="95672" y="5257"/>
                </a:cubicBezTo>
                <a:cubicBezTo>
                  <a:pt x="95672" y="4814"/>
                  <a:pt x="95324" y="4434"/>
                  <a:pt x="94881" y="4434"/>
                </a:cubicBezTo>
                <a:close/>
                <a:moveTo>
                  <a:pt x="73219" y="22612"/>
                </a:moveTo>
                <a:cubicBezTo>
                  <a:pt x="73219" y="23372"/>
                  <a:pt x="74106" y="23720"/>
                  <a:pt x="74644" y="23214"/>
                </a:cubicBezTo>
                <a:cubicBezTo>
                  <a:pt x="75151" y="22675"/>
                  <a:pt x="74771" y="21789"/>
                  <a:pt x="74042" y="21820"/>
                </a:cubicBezTo>
                <a:cubicBezTo>
                  <a:pt x="73599" y="21820"/>
                  <a:pt x="73251" y="22169"/>
                  <a:pt x="73219" y="22612"/>
                </a:cubicBezTo>
                <a:close/>
                <a:moveTo>
                  <a:pt x="82846" y="11528"/>
                </a:moveTo>
                <a:cubicBezTo>
                  <a:pt x="82846" y="11971"/>
                  <a:pt x="83195" y="12320"/>
                  <a:pt x="83638" y="12351"/>
                </a:cubicBezTo>
                <a:cubicBezTo>
                  <a:pt x="84113" y="12351"/>
                  <a:pt x="84493" y="11971"/>
                  <a:pt x="84493" y="11528"/>
                </a:cubicBezTo>
                <a:cubicBezTo>
                  <a:pt x="84461" y="11084"/>
                  <a:pt x="84113" y="10736"/>
                  <a:pt x="83670" y="10736"/>
                </a:cubicBezTo>
                <a:cubicBezTo>
                  <a:pt x="83226" y="10736"/>
                  <a:pt x="82846" y="11084"/>
                  <a:pt x="82846" y="11528"/>
                </a:cubicBezTo>
                <a:close/>
                <a:moveTo>
                  <a:pt x="42088" y="32778"/>
                </a:moveTo>
                <a:cubicBezTo>
                  <a:pt x="42120" y="33221"/>
                  <a:pt x="42468" y="33569"/>
                  <a:pt x="42912" y="33569"/>
                </a:cubicBezTo>
                <a:cubicBezTo>
                  <a:pt x="43355" y="33569"/>
                  <a:pt x="43703" y="33189"/>
                  <a:pt x="43703" y="32746"/>
                </a:cubicBezTo>
                <a:cubicBezTo>
                  <a:pt x="43703" y="32303"/>
                  <a:pt x="43323" y="31923"/>
                  <a:pt x="42848" y="31954"/>
                </a:cubicBezTo>
                <a:cubicBezTo>
                  <a:pt x="42405" y="31986"/>
                  <a:pt x="42057" y="32366"/>
                  <a:pt x="42088" y="32778"/>
                </a:cubicBezTo>
                <a:close/>
                <a:moveTo>
                  <a:pt x="79648" y="14695"/>
                </a:moveTo>
                <a:cubicBezTo>
                  <a:pt x="79204" y="14695"/>
                  <a:pt x="78856" y="15075"/>
                  <a:pt x="78856" y="15486"/>
                </a:cubicBezTo>
                <a:cubicBezTo>
                  <a:pt x="78856" y="15930"/>
                  <a:pt x="79204" y="16310"/>
                  <a:pt x="79648" y="16310"/>
                </a:cubicBezTo>
                <a:cubicBezTo>
                  <a:pt x="80123" y="16310"/>
                  <a:pt x="80503" y="15930"/>
                  <a:pt x="80471" y="15455"/>
                </a:cubicBezTo>
                <a:cubicBezTo>
                  <a:pt x="80471" y="15011"/>
                  <a:pt x="80091" y="14663"/>
                  <a:pt x="79648" y="14695"/>
                </a:cubicBezTo>
                <a:close/>
                <a:moveTo>
                  <a:pt x="50892" y="33633"/>
                </a:moveTo>
                <a:cubicBezTo>
                  <a:pt x="51336" y="33633"/>
                  <a:pt x="51684" y="33253"/>
                  <a:pt x="51652" y="32809"/>
                </a:cubicBezTo>
                <a:cubicBezTo>
                  <a:pt x="51652" y="32366"/>
                  <a:pt x="51304" y="32018"/>
                  <a:pt x="50861" y="32018"/>
                </a:cubicBezTo>
                <a:cubicBezTo>
                  <a:pt x="50385" y="32018"/>
                  <a:pt x="50005" y="32429"/>
                  <a:pt x="50037" y="32873"/>
                </a:cubicBezTo>
                <a:cubicBezTo>
                  <a:pt x="50069" y="33316"/>
                  <a:pt x="50449" y="33664"/>
                  <a:pt x="50892" y="33633"/>
                </a:cubicBezTo>
                <a:close/>
                <a:moveTo>
                  <a:pt x="65207" y="30497"/>
                </a:moveTo>
                <a:cubicBezTo>
                  <a:pt x="65207" y="30941"/>
                  <a:pt x="65523" y="31321"/>
                  <a:pt x="65967" y="31353"/>
                </a:cubicBezTo>
                <a:cubicBezTo>
                  <a:pt x="66442" y="31384"/>
                  <a:pt x="66822" y="31004"/>
                  <a:pt x="66822" y="30529"/>
                </a:cubicBezTo>
                <a:cubicBezTo>
                  <a:pt x="66822" y="30086"/>
                  <a:pt x="66473" y="29737"/>
                  <a:pt x="66030" y="29737"/>
                </a:cubicBezTo>
                <a:cubicBezTo>
                  <a:pt x="65587" y="29706"/>
                  <a:pt x="65207" y="30054"/>
                  <a:pt x="65207" y="30497"/>
                </a:cubicBezTo>
                <a:close/>
                <a:moveTo>
                  <a:pt x="70812" y="27869"/>
                </a:moveTo>
                <a:cubicBezTo>
                  <a:pt x="70369" y="27869"/>
                  <a:pt x="69989" y="28249"/>
                  <a:pt x="69989" y="28724"/>
                </a:cubicBezTo>
                <a:cubicBezTo>
                  <a:pt x="69957" y="29167"/>
                  <a:pt x="70305" y="29579"/>
                  <a:pt x="70780" y="29642"/>
                </a:cubicBezTo>
                <a:cubicBezTo>
                  <a:pt x="71825" y="29547"/>
                  <a:pt x="71889" y="28027"/>
                  <a:pt x="70812" y="27869"/>
                </a:cubicBezTo>
                <a:close/>
                <a:moveTo>
                  <a:pt x="62831" y="31353"/>
                </a:moveTo>
                <a:cubicBezTo>
                  <a:pt x="62831" y="31796"/>
                  <a:pt x="63211" y="32144"/>
                  <a:pt x="63655" y="32144"/>
                </a:cubicBezTo>
                <a:cubicBezTo>
                  <a:pt x="64098" y="32144"/>
                  <a:pt x="64478" y="31733"/>
                  <a:pt x="64447" y="31289"/>
                </a:cubicBezTo>
                <a:cubicBezTo>
                  <a:pt x="64415" y="30846"/>
                  <a:pt x="64035" y="30497"/>
                  <a:pt x="63591" y="30529"/>
                </a:cubicBezTo>
                <a:cubicBezTo>
                  <a:pt x="63148" y="30529"/>
                  <a:pt x="62831" y="30909"/>
                  <a:pt x="62831" y="31353"/>
                </a:cubicBezTo>
                <a:close/>
                <a:moveTo>
                  <a:pt x="71604" y="25779"/>
                </a:moveTo>
                <a:cubicBezTo>
                  <a:pt x="71604" y="26222"/>
                  <a:pt x="71952" y="26571"/>
                  <a:pt x="72396" y="26602"/>
                </a:cubicBezTo>
                <a:cubicBezTo>
                  <a:pt x="72839" y="26602"/>
                  <a:pt x="73251" y="26222"/>
                  <a:pt x="73251" y="25779"/>
                </a:cubicBezTo>
                <a:cubicBezTo>
                  <a:pt x="73219" y="25335"/>
                  <a:pt x="72871" y="24987"/>
                  <a:pt x="72427" y="24987"/>
                </a:cubicBezTo>
                <a:cubicBezTo>
                  <a:pt x="71984" y="24987"/>
                  <a:pt x="71635" y="25335"/>
                  <a:pt x="71604" y="25779"/>
                </a:cubicBezTo>
                <a:close/>
                <a:moveTo>
                  <a:pt x="58809" y="32049"/>
                </a:moveTo>
                <a:cubicBezTo>
                  <a:pt x="58366" y="32081"/>
                  <a:pt x="58049" y="32461"/>
                  <a:pt x="58049" y="32904"/>
                </a:cubicBezTo>
                <a:cubicBezTo>
                  <a:pt x="58049" y="33348"/>
                  <a:pt x="58429" y="33696"/>
                  <a:pt x="58873" y="33664"/>
                </a:cubicBezTo>
                <a:cubicBezTo>
                  <a:pt x="59316" y="33664"/>
                  <a:pt x="59665" y="33284"/>
                  <a:pt x="59665" y="32841"/>
                </a:cubicBezTo>
                <a:cubicBezTo>
                  <a:pt x="59633" y="32398"/>
                  <a:pt x="59253" y="32049"/>
                  <a:pt x="58809" y="32049"/>
                </a:cubicBezTo>
                <a:close/>
                <a:moveTo>
                  <a:pt x="69229" y="29737"/>
                </a:moveTo>
                <a:cubicBezTo>
                  <a:pt x="69229" y="29294"/>
                  <a:pt x="68849" y="28914"/>
                  <a:pt x="68405" y="28946"/>
                </a:cubicBezTo>
                <a:cubicBezTo>
                  <a:pt x="67962" y="28946"/>
                  <a:pt x="67613" y="29326"/>
                  <a:pt x="67613" y="29769"/>
                </a:cubicBezTo>
                <a:cubicBezTo>
                  <a:pt x="67645" y="30212"/>
                  <a:pt x="67993" y="30561"/>
                  <a:pt x="68437" y="30561"/>
                </a:cubicBezTo>
                <a:cubicBezTo>
                  <a:pt x="68880" y="30529"/>
                  <a:pt x="69229" y="30181"/>
                  <a:pt x="69229" y="29737"/>
                </a:cubicBezTo>
                <a:close/>
                <a:moveTo>
                  <a:pt x="19001" y="34963"/>
                </a:moveTo>
                <a:cubicBezTo>
                  <a:pt x="18970" y="35406"/>
                  <a:pt x="19318" y="35755"/>
                  <a:pt x="19762" y="35786"/>
                </a:cubicBezTo>
                <a:cubicBezTo>
                  <a:pt x="20205" y="35786"/>
                  <a:pt x="20553" y="35438"/>
                  <a:pt x="20585" y="34994"/>
                </a:cubicBezTo>
                <a:cubicBezTo>
                  <a:pt x="20585" y="34551"/>
                  <a:pt x="20237" y="34171"/>
                  <a:pt x="19793" y="34171"/>
                </a:cubicBezTo>
                <a:cubicBezTo>
                  <a:pt x="19350" y="34171"/>
                  <a:pt x="18970" y="34519"/>
                  <a:pt x="19001" y="34963"/>
                </a:cubicBezTo>
                <a:close/>
                <a:moveTo>
                  <a:pt x="97287" y="5289"/>
                </a:moveTo>
                <a:cubicBezTo>
                  <a:pt x="97731" y="5289"/>
                  <a:pt x="98079" y="4909"/>
                  <a:pt x="98079" y="4466"/>
                </a:cubicBezTo>
                <a:cubicBezTo>
                  <a:pt x="98079" y="4022"/>
                  <a:pt x="97699" y="3674"/>
                  <a:pt x="97256" y="3674"/>
                </a:cubicBezTo>
                <a:cubicBezTo>
                  <a:pt x="96812" y="3706"/>
                  <a:pt x="96464" y="4054"/>
                  <a:pt x="96464" y="4497"/>
                </a:cubicBezTo>
                <a:cubicBezTo>
                  <a:pt x="96496" y="4941"/>
                  <a:pt x="96844" y="5289"/>
                  <a:pt x="97287" y="5289"/>
                </a:cubicBezTo>
                <a:close/>
                <a:moveTo>
                  <a:pt x="39745" y="33506"/>
                </a:moveTo>
                <a:cubicBezTo>
                  <a:pt x="39713" y="33949"/>
                  <a:pt x="40061" y="34329"/>
                  <a:pt x="40505" y="34361"/>
                </a:cubicBezTo>
                <a:cubicBezTo>
                  <a:pt x="40916" y="34361"/>
                  <a:pt x="41296" y="34013"/>
                  <a:pt x="41328" y="33569"/>
                </a:cubicBezTo>
                <a:cubicBezTo>
                  <a:pt x="41328" y="33126"/>
                  <a:pt x="40980" y="32778"/>
                  <a:pt x="40536" y="32746"/>
                </a:cubicBezTo>
                <a:cubicBezTo>
                  <a:pt x="40125" y="32714"/>
                  <a:pt x="39745" y="33063"/>
                  <a:pt x="39745" y="33506"/>
                </a:cubicBezTo>
                <a:close/>
                <a:moveTo>
                  <a:pt x="78033" y="17862"/>
                </a:moveTo>
                <a:cubicBezTo>
                  <a:pt x="77589" y="17862"/>
                  <a:pt x="77241" y="18242"/>
                  <a:pt x="77273" y="18685"/>
                </a:cubicBezTo>
                <a:cubicBezTo>
                  <a:pt x="77273" y="19128"/>
                  <a:pt x="77621" y="19477"/>
                  <a:pt x="78064" y="19477"/>
                </a:cubicBezTo>
                <a:cubicBezTo>
                  <a:pt x="78508" y="19445"/>
                  <a:pt x="78856" y="19097"/>
                  <a:pt x="78856" y="18653"/>
                </a:cubicBezTo>
                <a:cubicBezTo>
                  <a:pt x="78856" y="18210"/>
                  <a:pt x="78476" y="17862"/>
                  <a:pt x="78033" y="17862"/>
                </a:cubicBezTo>
                <a:close/>
                <a:moveTo>
                  <a:pt x="5415" y="40442"/>
                </a:moveTo>
                <a:cubicBezTo>
                  <a:pt x="5859" y="40442"/>
                  <a:pt x="6239" y="40061"/>
                  <a:pt x="6207" y="39618"/>
                </a:cubicBezTo>
                <a:cubicBezTo>
                  <a:pt x="6207" y="39175"/>
                  <a:pt x="5827" y="38826"/>
                  <a:pt x="5384" y="38826"/>
                </a:cubicBezTo>
                <a:cubicBezTo>
                  <a:pt x="4972" y="38858"/>
                  <a:pt x="4592" y="39206"/>
                  <a:pt x="4592" y="39650"/>
                </a:cubicBezTo>
                <a:cubicBezTo>
                  <a:pt x="4624" y="40093"/>
                  <a:pt x="4972" y="40442"/>
                  <a:pt x="5415" y="40442"/>
                </a:cubicBezTo>
                <a:close/>
                <a:moveTo>
                  <a:pt x="49277" y="33601"/>
                </a:moveTo>
                <a:cubicBezTo>
                  <a:pt x="49277" y="33158"/>
                  <a:pt x="48929" y="32778"/>
                  <a:pt x="48485" y="32809"/>
                </a:cubicBezTo>
                <a:cubicBezTo>
                  <a:pt x="48042" y="32778"/>
                  <a:pt x="47694" y="33126"/>
                  <a:pt x="47662" y="33569"/>
                </a:cubicBezTo>
                <a:cubicBezTo>
                  <a:pt x="47662" y="34013"/>
                  <a:pt x="48010" y="34361"/>
                  <a:pt x="48454" y="34393"/>
                </a:cubicBezTo>
                <a:cubicBezTo>
                  <a:pt x="48897" y="34393"/>
                  <a:pt x="49277" y="34044"/>
                  <a:pt x="49277" y="33601"/>
                </a:cubicBezTo>
                <a:close/>
                <a:moveTo>
                  <a:pt x="32524" y="34266"/>
                </a:moveTo>
                <a:cubicBezTo>
                  <a:pt x="32968" y="34266"/>
                  <a:pt x="33316" y="33918"/>
                  <a:pt x="33316" y="33474"/>
                </a:cubicBezTo>
                <a:cubicBezTo>
                  <a:pt x="33316" y="33031"/>
                  <a:pt x="32968" y="32651"/>
                  <a:pt x="32524" y="32651"/>
                </a:cubicBezTo>
                <a:cubicBezTo>
                  <a:pt x="32081" y="32651"/>
                  <a:pt x="31732" y="32999"/>
                  <a:pt x="31701" y="33443"/>
                </a:cubicBezTo>
                <a:cubicBezTo>
                  <a:pt x="31701" y="33886"/>
                  <a:pt x="32081" y="34266"/>
                  <a:pt x="32524" y="34266"/>
                </a:cubicBezTo>
                <a:close/>
                <a:moveTo>
                  <a:pt x="56466" y="34456"/>
                </a:moveTo>
                <a:cubicBezTo>
                  <a:pt x="56909" y="34456"/>
                  <a:pt x="57258" y="34076"/>
                  <a:pt x="57226" y="33633"/>
                </a:cubicBezTo>
                <a:cubicBezTo>
                  <a:pt x="57194" y="33189"/>
                  <a:pt x="56846" y="32841"/>
                  <a:pt x="56403" y="32873"/>
                </a:cubicBezTo>
                <a:cubicBezTo>
                  <a:pt x="55959" y="32904"/>
                  <a:pt x="55611" y="33253"/>
                  <a:pt x="55643" y="33696"/>
                </a:cubicBezTo>
                <a:cubicBezTo>
                  <a:pt x="55674" y="34139"/>
                  <a:pt x="56023" y="34488"/>
                  <a:pt x="56466" y="34456"/>
                </a:cubicBezTo>
                <a:close/>
                <a:moveTo>
                  <a:pt x="74042" y="25050"/>
                </a:moveTo>
                <a:cubicBezTo>
                  <a:pt x="74074" y="25494"/>
                  <a:pt x="74422" y="25842"/>
                  <a:pt x="74866" y="25842"/>
                </a:cubicBezTo>
                <a:cubicBezTo>
                  <a:pt x="75277" y="25810"/>
                  <a:pt x="75626" y="25462"/>
                  <a:pt x="75626" y="25050"/>
                </a:cubicBezTo>
                <a:cubicBezTo>
                  <a:pt x="75657" y="24607"/>
                  <a:pt x="75277" y="24259"/>
                  <a:pt x="74834" y="24259"/>
                </a:cubicBezTo>
                <a:cubicBezTo>
                  <a:pt x="74391" y="24227"/>
                  <a:pt x="74042" y="24607"/>
                  <a:pt x="74042" y="25050"/>
                </a:cubicBezTo>
                <a:close/>
                <a:moveTo>
                  <a:pt x="69165" y="32968"/>
                </a:moveTo>
                <a:cubicBezTo>
                  <a:pt x="69609" y="32936"/>
                  <a:pt x="69957" y="32588"/>
                  <a:pt x="69989" y="32144"/>
                </a:cubicBezTo>
                <a:cubicBezTo>
                  <a:pt x="69957" y="31733"/>
                  <a:pt x="69640" y="31416"/>
                  <a:pt x="69229" y="31384"/>
                </a:cubicBezTo>
                <a:cubicBezTo>
                  <a:pt x="68785" y="31353"/>
                  <a:pt x="68405" y="31669"/>
                  <a:pt x="68405" y="32113"/>
                </a:cubicBezTo>
                <a:cubicBezTo>
                  <a:pt x="68374" y="32556"/>
                  <a:pt x="68722" y="32936"/>
                  <a:pt x="69165" y="32968"/>
                </a:cubicBezTo>
                <a:close/>
                <a:moveTo>
                  <a:pt x="66030" y="32936"/>
                </a:moveTo>
                <a:cubicBezTo>
                  <a:pt x="65998" y="33379"/>
                  <a:pt x="66347" y="33728"/>
                  <a:pt x="66790" y="33759"/>
                </a:cubicBezTo>
                <a:cubicBezTo>
                  <a:pt x="67233" y="33728"/>
                  <a:pt x="67582" y="33379"/>
                  <a:pt x="67613" y="32936"/>
                </a:cubicBezTo>
                <a:cubicBezTo>
                  <a:pt x="67582" y="32524"/>
                  <a:pt x="67265" y="32208"/>
                  <a:pt x="66853" y="32176"/>
                </a:cubicBezTo>
                <a:cubicBezTo>
                  <a:pt x="66410" y="32144"/>
                  <a:pt x="66030" y="32493"/>
                  <a:pt x="66030" y="32936"/>
                </a:cubicBezTo>
                <a:close/>
                <a:moveTo>
                  <a:pt x="76449" y="21092"/>
                </a:moveTo>
                <a:cubicBezTo>
                  <a:pt x="76006" y="21060"/>
                  <a:pt x="75626" y="21409"/>
                  <a:pt x="75626" y="21852"/>
                </a:cubicBezTo>
                <a:cubicBezTo>
                  <a:pt x="75626" y="22295"/>
                  <a:pt x="75974" y="22675"/>
                  <a:pt x="76417" y="22675"/>
                </a:cubicBezTo>
                <a:cubicBezTo>
                  <a:pt x="76861" y="22675"/>
                  <a:pt x="77209" y="22327"/>
                  <a:pt x="77241" y="21884"/>
                </a:cubicBezTo>
                <a:cubicBezTo>
                  <a:pt x="77241" y="21440"/>
                  <a:pt x="76861" y="21092"/>
                  <a:pt x="76449" y="21092"/>
                </a:cubicBezTo>
                <a:close/>
                <a:moveTo>
                  <a:pt x="86108" y="10008"/>
                </a:moveTo>
                <a:cubicBezTo>
                  <a:pt x="85665" y="9976"/>
                  <a:pt x="85285" y="10293"/>
                  <a:pt x="85285" y="10736"/>
                </a:cubicBezTo>
                <a:cubicBezTo>
                  <a:pt x="85253" y="11179"/>
                  <a:pt x="85602" y="11559"/>
                  <a:pt x="86045" y="11591"/>
                </a:cubicBezTo>
                <a:cubicBezTo>
                  <a:pt x="86488" y="11591"/>
                  <a:pt x="86837" y="11274"/>
                  <a:pt x="86900" y="10831"/>
                </a:cubicBezTo>
                <a:cubicBezTo>
                  <a:pt x="86900" y="10388"/>
                  <a:pt x="86552" y="10008"/>
                  <a:pt x="86108" y="10008"/>
                </a:cubicBezTo>
                <a:close/>
                <a:moveTo>
                  <a:pt x="74011" y="28154"/>
                </a:moveTo>
                <a:cubicBezTo>
                  <a:pt x="73979" y="27711"/>
                  <a:pt x="73567" y="27362"/>
                  <a:pt x="73124" y="27426"/>
                </a:cubicBezTo>
                <a:cubicBezTo>
                  <a:pt x="72712" y="27457"/>
                  <a:pt x="72396" y="27806"/>
                  <a:pt x="72427" y="28217"/>
                </a:cubicBezTo>
                <a:cubicBezTo>
                  <a:pt x="72427" y="28661"/>
                  <a:pt x="72807" y="29009"/>
                  <a:pt x="73251" y="29009"/>
                </a:cubicBezTo>
                <a:cubicBezTo>
                  <a:pt x="73694" y="28977"/>
                  <a:pt x="74042" y="28597"/>
                  <a:pt x="74011" y="28154"/>
                </a:cubicBezTo>
                <a:close/>
                <a:moveTo>
                  <a:pt x="17418" y="34994"/>
                </a:moveTo>
                <a:cubicBezTo>
                  <a:pt x="16943" y="34963"/>
                  <a:pt x="16595" y="35343"/>
                  <a:pt x="16626" y="35786"/>
                </a:cubicBezTo>
                <a:cubicBezTo>
                  <a:pt x="16626" y="36198"/>
                  <a:pt x="16975" y="36546"/>
                  <a:pt x="17386" y="36578"/>
                </a:cubicBezTo>
                <a:cubicBezTo>
                  <a:pt x="17830" y="36578"/>
                  <a:pt x="18178" y="36230"/>
                  <a:pt x="18210" y="35786"/>
                </a:cubicBezTo>
                <a:cubicBezTo>
                  <a:pt x="18210" y="35343"/>
                  <a:pt x="17861" y="34963"/>
                  <a:pt x="17418" y="34994"/>
                </a:cubicBezTo>
                <a:close/>
                <a:moveTo>
                  <a:pt x="70812" y="31384"/>
                </a:moveTo>
                <a:cubicBezTo>
                  <a:pt x="70844" y="31828"/>
                  <a:pt x="71192" y="32176"/>
                  <a:pt x="71635" y="32144"/>
                </a:cubicBezTo>
                <a:cubicBezTo>
                  <a:pt x="72079" y="32113"/>
                  <a:pt x="72396" y="31764"/>
                  <a:pt x="72364" y="31321"/>
                </a:cubicBezTo>
                <a:cubicBezTo>
                  <a:pt x="72332" y="30909"/>
                  <a:pt x="72015" y="30592"/>
                  <a:pt x="71604" y="30592"/>
                </a:cubicBezTo>
                <a:cubicBezTo>
                  <a:pt x="71160" y="30592"/>
                  <a:pt x="70812" y="30941"/>
                  <a:pt x="70812" y="31384"/>
                </a:cubicBezTo>
                <a:close/>
                <a:moveTo>
                  <a:pt x="6999" y="38890"/>
                </a:moveTo>
                <a:cubicBezTo>
                  <a:pt x="6999" y="39333"/>
                  <a:pt x="7379" y="39681"/>
                  <a:pt x="7822" y="39681"/>
                </a:cubicBezTo>
                <a:cubicBezTo>
                  <a:pt x="8234" y="39681"/>
                  <a:pt x="8551" y="39333"/>
                  <a:pt x="8582" y="38921"/>
                </a:cubicBezTo>
                <a:cubicBezTo>
                  <a:pt x="8582" y="38478"/>
                  <a:pt x="8234" y="38098"/>
                  <a:pt x="7791" y="38098"/>
                </a:cubicBezTo>
                <a:cubicBezTo>
                  <a:pt x="7347" y="38098"/>
                  <a:pt x="6999" y="38446"/>
                  <a:pt x="6999" y="38890"/>
                </a:cubicBezTo>
                <a:close/>
                <a:moveTo>
                  <a:pt x="14979" y="35786"/>
                </a:moveTo>
                <a:cubicBezTo>
                  <a:pt x="14536" y="35786"/>
                  <a:pt x="14188" y="36166"/>
                  <a:pt x="14219" y="36610"/>
                </a:cubicBezTo>
                <a:cubicBezTo>
                  <a:pt x="14251" y="37021"/>
                  <a:pt x="14568" y="37338"/>
                  <a:pt x="14979" y="37370"/>
                </a:cubicBezTo>
                <a:cubicBezTo>
                  <a:pt x="15423" y="37338"/>
                  <a:pt x="15771" y="36990"/>
                  <a:pt x="15771" y="36546"/>
                </a:cubicBezTo>
                <a:cubicBezTo>
                  <a:pt x="15771" y="36103"/>
                  <a:pt x="15391" y="35755"/>
                  <a:pt x="14979" y="35786"/>
                </a:cubicBezTo>
                <a:close/>
                <a:moveTo>
                  <a:pt x="99694" y="4497"/>
                </a:moveTo>
                <a:cubicBezTo>
                  <a:pt x="100138" y="4466"/>
                  <a:pt x="100486" y="4086"/>
                  <a:pt x="100423" y="3642"/>
                </a:cubicBezTo>
                <a:cubicBezTo>
                  <a:pt x="100423" y="3231"/>
                  <a:pt x="100074" y="2914"/>
                  <a:pt x="99663" y="2914"/>
                </a:cubicBezTo>
                <a:cubicBezTo>
                  <a:pt x="99219" y="2914"/>
                  <a:pt x="98871" y="3262"/>
                  <a:pt x="98839" y="3706"/>
                </a:cubicBezTo>
                <a:cubicBezTo>
                  <a:pt x="98871" y="4149"/>
                  <a:pt x="99251" y="4497"/>
                  <a:pt x="99694" y="4497"/>
                </a:cubicBezTo>
                <a:close/>
                <a:moveTo>
                  <a:pt x="45287" y="34393"/>
                </a:moveTo>
                <a:cubicBezTo>
                  <a:pt x="45287" y="34836"/>
                  <a:pt x="45667" y="35184"/>
                  <a:pt x="46110" y="35153"/>
                </a:cubicBezTo>
                <a:cubicBezTo>
                  <a:pt x="46490" y="35121"/>
                  <a:pt x="46839" y="34804"/>
                  <a:pt x="46839" y="34393"/>
                </a:cubicBezTo>
                <a:cubicBezTo>
                  <a:pt x="46870" y="33981"/>
                  <a:pt x="46522" y="33601"/>
                  <a:pt x="46079" y="33601"/>
                </a:cubicBezTo>
                <a:cubicBezTo>
                  <a:pt x="45635" y="33601"/>
                  <a:pt x="45287" y="33949"/>
                  <a:pt x="45287" y="34393"/>
                </a:cubicBezTo>
                <a:close/>
                <a:moveTo>
                  <a:pt x="38130" y="33569"/>
                </a:moveTo>
                <a:cubicBezTo>
                  <a:pt x="37686" y="33538"/>
                  <a:pt x="37306" y="33886"/>
                  <a:pt x="37338" y="34329"/>
                </a:cubicBezTo>
                <a:cubicBezTo>
                  <a:pt x="37338" y="34773"/>
                  <a:pt x="37686" y="35121"/>
                  <a:pt x="38130" y="35121"/>
                </a:cubicBezTo>
                <a:cubicBezTo>
                  <a:pt x="38541" y="35089"/>
                  <a:pt x="38858" y="34804"/>
                  <a:pt x="38890" y="34393"/>
                </a:cubicBezTo>
                <a:cubicBezTo>
                  <a:pt x="38921" y="33949"/>
                  <a:pt x="38573" y="33569"/>
                  <a:pt x="38130" y="33569"/>
                </a:cubicBezTo>
                <a:close/>
                <a:moveTo>
                  <a:pt x="1457" y="44368"/>
                </a:moveTo>
                <a:cubicBezTo>
                  <a:pt x="1868" y="44368"/>
                  <a:pt x="2185" y="44020"/>
                  <a:pt x="2217" y="43608"/>
                </a:cubicBezTo>
                <a:cubicBezTo>
                  <a:pt x="2185" y="43165"/>
                  <a:pt x="1837" y="42817"/>
                  <a:pt x="1393" y="42817"/>
                </a:cubicBezTo>
                <a:cubicBezTo>
                  <a:pt x="982" y="42848"/>
                  <a:pt x="633" y="43165"/>
                  <a:pt x="633" y="43577"/>
                </a:cubicBezTo>
                <a:cubicBezTo>
                  <a:pt x="633" y="44052"/>
                  <a:pt x="1013" y="44400"/>
                  <a:pt x="1457" y="44368"/>
                </a:cubicBezTo>
                <a:close/>
                <a:moveTo>
                  <a:pt x="61976" y="33728"/>
                </a:moveTo>
                <a:cubicBezTo>
                  <a:pt x="61533" y="33728"/>
                  <a:pt x="61185" y="34108"/>
                  <a:pt x="61248" y="34551"/>
                </a:cubicBezTo>
                <a:cubicBezTo>
                  <a:pt x="61248" y="34963"/>
                  <a:pt x="61596" y="35279"/>
                  <a:pt x="62008" y="35311"/>
                </a:cubicBezTo>
                <a:cubicBezTo>
                  <a:pt x="62451" y="35279"/>
                  <a:pt x="62800" y="34931"/>
                  <a:pt x="62800" y="34488"/>
                </a:cubicBezTo>
                <a:cubicBezTo>
                  <a:pt x="62800" y="34044"/>
                  <a:pt x="62420" y="33696"/>
                  <a:pt x="61976" y="33728"/>
                </a:cubicBezTo>
                <a:close/>
                <a:moveTo>
                  <a:pt x="26950" y="35089"/>
                </a:moveTo>
                <a:cubicBezTo>
                  <a:pt x="26982" y="35533"/>
                  <a:pt x="27362" y="35850"/>
                  <a:pt x="27805" y="35818"/>
                </a:cubicBezTo>
                <a:cubicBezTo>
                  <a:pt x="28217" y="35786"/>
                  <a:pt x="28534" y="35438"/>
                  <a:pt x="28502" y="35026"/>
                </a:cubicBezTo>
                <a:cubicBezTo>
                  <a:pt x="28502" y="34614"/>
                  <a:pt x="28154" y="34266"/>
                  <a:pt x="27742" y="34266"/>
                </a:cubicBezTo>
                <a:cubicBezTo>
                  <a:pt x="27299" y="34266"/>
                  <a:pt x="26950" y="34646"/>
                  <a:pt x="26950" y="35089"/>
                </a:cubicBezTo>
                <a:close/>
                <a:moveTo>
                  <a:pt x="30181" y="35058"/>
                </a:moveTo>
                <a:cubicBezTo>
                  <a:pt x="30624" y="35026"/>
                  <a:pt x="30972" y="34646"/>
                  <a:pt x="30941" y="34203"/>
                </a:cubicBezTo>
                <a:cubicBezTo>
                  <a:pt x="30909" y="33791"/>
                  <a:pt x="30592" y="33474"/>
                  <a:pt x="30181" y="33443"/>
                </a:cubicBezTo>
                <a:cubicBezTo>
                  <a:pt x="29737" y="33474"/>
                  <a:pt x="29357" y="33823"/>
                  <a:pt x="29357" y="34266"/>
                </a:cubicBezTo>
                <a:cubicBezTo>
                  <a:pt x="29357" y="34709"/>
                  <a:pt x="29737" y="35058"/>
                  <a:pt x="30181" y="35058"/>
                </a:cubicBezTo>
                <a:close/>
                <a:moveTo>
                  <a:pt x="50861" y="35248"/>
                </a:moveTo>
                <a:cubicBezTo>
                  <a:pt x="50892" y="35691"/>
                  <a:pt x="51272" y="36008"/>
                  <a:pt x="51716" y="35976"/>
                </a:cubicBezTo>
                <a:cubicBezTo>
                  <a:pt x="52127" y="35945"/>
                  <a:pt x="52444" y="35596"/>
                  <a:pt x="52412" y="35184"/>
                </a:cubicBezTo>
                <a:cubicBezTo>
                  <a:pt x="52381" y="34773"/>
                  <a:pt x="52064" y="34424"/>
                  <a:pt x="51652" y="34424"/>
                </a:cubicBezTo>
                <a:cubicBezTo>
                  <a:pt x="51209" y="34424"/>
                  <a:pt x="50861" y="34804"/>
                  <a:pt x="50861" y="35248"/>
                </a:cubicBezTo>
                <a:close/>
                <a:moveTo>
                  <a:pt x="60361" y="35279"/>
                </a:moveTo>
                <a:cubicBezTo>
                  <a:pt x="60361" y="34836"/>
                  <a:pt x="59981" y="34488"/>
                  <a:pt x="59538" y="34519"/>
                </a:cubicBezTo>
                <a:cubicBezTo>
                  <a:pt x="59158" y="34551"/>
                  <a:pt x="58809" y="34868"/>
                  <a:pt x="58809" y="35279"/>
                </a:cubicBezTo>
                <a:cubicBezTo>
                  <a:pt x="58809" y="35723"/>
                  <a:pt x="59158" y="36071"/>
                  <a:pt x="59601" y="36071"/>
                </a:cubicBezTo>
                <a:cubicBezTo>
                  <a:pt x="60045" y="36071"/>
                  <a:pt x="60393" y="35691"/>
                  <a:pt x="60361" y="35279"/>
                </a:cubicBezTo>
                <a:close/>
                <a:moveTo>
                  <a:pt x="82086" y="13935"/>
                </a:moveTo>
                <a:cubicBezTo>
                  <a:pt x="81643" y="13903"/>
                  <a:pt x="81295" y="14283"/>
                  <a:pt x="81295" y="14726"/>
                </a:cubicBezTo>
                <a:cubicBezTo>
                  <a:pt x="81295" y="15138"/>
                  <a:pt x="81675" y="15486"/>
                  <a:pt x="82118" y="15518"/>
                </a:cubicBezTo>
                <a:cubicBezTo>
                  <a:pt x="82530" y="15486"/>
                  <a:pt x="82846" y="15138"/>
                  <a:pt x="82846" y="14726"/>
                </a:cubicBezTo>
                <a:cubicBezTo>
                  <a:pt x="82878" y="14283"/>
                  <a:pt x="82530" y="13935"/>
                  <a:pt x="82086" y="13935"/>
                </a:cubicBezTo>
                <a:close/>
                <a:moveTo>
                  <a:pt x="63623" y="33791"/>
                </a:moveTo>
                <a:cubicBezTo>
                  <a:pt x="63655" y="34203"/>
                  <a:pt x="64003" y="34519"/>
                  <a:pt x="64415" y="34488"/>
                </a:cubicBezTo>
                <a:cubicBezTo>
                  <a:pt x="64858" y="34456"/>
                  <a:pt x="65207" y="34108"/>
                  <a:pt x="65175" y="33664"/>
                </a:cubicBezTo>
                <a:cubicBezTo>
                  <a:pt x="65143" y="33221"/>
                  <a:pt x="64763" y="32904"/>
                  <a:pt x="64320" y="32936"/>
                </a:cubicBezTo>
                <a:cubicBezTo>
                  <a:pt x="63877" y="32968"/>
                  <a:pt x="63560" y="33348"/>
                  <a:pt x="63623" y="33791"/>
                </a:cubicBezTo>
                <a:close/>
                <a:moveTo>
                  <a:pt x="76449" y="24195"/>
                </a:moveTo>
                <a:cubicBezTo>
                  <a:pt x="76417" y="24639"/>
                  <a:pt x="76766" y="25019"/>
                  <a:pt x="77209" y="25019"/>
                </a:cubicBezTo>
                <a:cubicBezTo>
                  <a:pt x="77621" y="25019"/>
                  <a:pt x="77938" y="24702"/>
                  <a:pt x="78001" y="24290"/>
                </a:cubicBezTo>
                <a:cubicBezTo>
                  <a:pt x="78033" y="23847"/>
                  <a:pt x="77684" y="23467"/>
                  <a:pt x="77241" y="23467"/>
                </a:cubicBezTo>
                <a:cubicBezTo>
                  <a:pt x="76829" y="23467"/>
                  <a:pt x="76481" y="23784"/>
                  <a:pt x="76449" y="24195"/>
                </a:cubicBezTo>
                <a:close/>
                <a:moveTo>
                  <a:pt x="87692" y="10008"/>
                </a:moveTo>
                <a:cubicBezTo>
                  <a:pt x="87692" y="10451"/>
                  <a:pt x="88040" y="10799"/>
                  <a:pt x="88483" y="10768"/>
                </a:cubicBezTo>
                <a:cubicBezTo>
                  <a:pt x="88895" y="10768"/>
                  <a:pt x="89212" y="10419"/>
                  <a:pt x="89243" y="10008"/>
                </a:cubicBezTo>
                <a:cubicBezTo>
                  <a:pt x="89243" y="9596"/>
                  <a:pt x="88895" y="9216"/>
                  <a:pt x="88452" y="9216"/>
                </a:cubicBezTo>
                <a:cubicBezTo>
                  <a:pt x="88008" y="9216"/>
                  <a:pt x="87660" y="9564"/>
                  <a:pt x="87692" y="10008"/>
                </a:cubicBezTo>
                <a:close/>
                <a:moveTo>
                  <a:pt x="80471" y="17133"/>
                </a:moveTo>
                <a:cubicBezTo>
                  <a:pt x="80028" y="17133"/>
                  <a:pt x="79679" y="17482"/>
                  <a:pt x="79679" y="17925"/>
                </a:cubicBezTo>
                <a:cubicBezTo>
                  <a:pt x="79711" y="18337"/>
                  <a:pt x="80028" y="18653"/>
                  <a:pt x="80439" y="18685"/>
                </a:cubicBezTo>
                <a:cubicBezTo>
                  <a:pt x="80851" y="18717"/>
                  <a:pt x="81200" y="18400"/>
                  <a:pt x="81231" y="17988"/>
                </a:cubicBezTo>
                <a:cubicBezTo>
                  <a:pt x="81263" y="17545"/>
                  <a:pt x="80914" y="17133"/>
                  <a:pt x="80471" y="17133"/>
                </a:cubicBezTo>
                <a:close/>
                <a:moveTo>
                  <a:pt x="76354" y="27426"/>
                </a:moveTo>
                <a:cubicBezTo>
                  <a:pt x="76386" y="26982"/>
                  <a:pt x="76006" y="26602"/>
                  <a:pt x="75562" y="26634"/>
                </a:cubicBezTo>
                <a:cubicBezTo>
                  <a:pt x="75151" y="26634"/>
                  <a:pt x="74834" y="26982"/>
                  <a:pt x="74802" y="27394"/>
                </a:cubicBezTo>
                <a:cubicBezTo>
                  <a:pt x="74802" y="27837"/>
                  <a:pt x="75182" y="28186"/>
                  <a:pt x="75594" y="28186"/>
                </a:cubicBezTo>
                <a:cubicBezTo>
                  <a:pt x="76037" y="28186"/>
                  <a:pt x="76354" y="27837"/>
                  <a:pt x="76354" y="27426"/>
                </a:cubicBezTo>
                <a:close/>
                <a:moveTo>
                  <a:pt x="54059" y="35184"/>
                </a:moveTo>
                <a:cubicBezTo>
                  <a:pt x="54502" y="35216"/>
                  <a:pt x="54851" y="34836"/>
                  <a:pt x="54819" y="34393"/>
                </a:cubicBezTo>
                <a:cubicBezTo>
                  <a:pt x="54819" y="33949"/>
                  <a:pt x="54471" y="33601"/>
                  <a:pt x="54027" y="33633"/>
                </a:cubicBezTo>
                <a:cubicBezTo>
                  <a:pt x="53616" y="33664"/>
                  <a:pt x="53299" y="33981"/>
                  <a:pt x="53267" y="34393"/>
                </a:cubicBezTo>
                <a:cubicBezTo>
                  <a:pt x="53267" y="34836"/>
                  <a:pt x="53616" y="35184"/>
                  <a:pt x="54059" y="35184"/>
                </a:cubicBezTo>
                <a:close/>
                <a:moveTo>
                  <a:pt x="10958" y="38003"/>
                </a:moveTo>
                <a:cubicBezTo>
                  <a:pt x="10926" y="37591"/>
                  <a:pt x="10577" y="37275"/>
                  <a:pt x="10166" y="37306"/>
                </a:cubicBezTo>
                <a:cubicBezTo>
                  <a:pt x="9722" y="37338"/>
                  <a:pt x="9406" y="37718"/>
                  <a:pt x="9406" y="38161"/>
                </a:cubicBezTo>
                <a:cubicBezTo>
                  <a:pt x="9437" y="38573"/>
                  <a:pt x="9817" y="38921"/>
                  <a:pt x="10261" y="38858"/>
                </a:cubicBezTo>
                <a:cubicBezTo>
                  <a:pt x="10704" y="38858"/>
                  <a:pt x="11053" y="38446"/>
                  <a:pt x="10958" y="38003"/>
                </a:cubicBezTo>
                <a:close/>
                <a:moveTo>
                  <a:pt x="12573" y="36515"/>
                </a:moveTo>
                <a:cubicBezTo>
                  <a:pt x="12129" y="36515"/>
                  <a:pt x="11781" y="36895"/>
                  <a:pt x="11781" y="37306"/>
                </a:cubicBezTo>
                <a:cubicBezTo>
                  <a:pt x="11781" y="37750"/>
                  <a:pt x="12161" y="38098"/>
                  <a:pt x="12604" y="38098"/>
                </a:cubicBezTo>
                <a:cubicBezTo>
                  <a:pt x="13016" y="38066"/>
                  <a:pt x="13364" y="37750"/>
                  <a:pt x="13364" y="37338"/>
                </a:cubicBezTo>
                <a:cubicBezTo>
                  <a:pt x="13364" y="36895"/>
                  <a:pt x="13016" y="36515"/>
                  <a:pt x="12573" y="36515"/>
                </a:cubicBezTo>
                <a:close/>
                <a:moveTo>
                  <a:pt x="101309" y="2946"/>
                </a:moveTo>
                <a:cubicBezTo>
                  <a:pt x="101309" y="3389"/>
                  <a:pt x="101689" y="3737"/>
                  <a:pt x="102133" y="3674"/>
                </a:cubicBezTo>
                <a:cubicBezTo>
                  <a:pt x="102544" y="3642"/>
                  <a:pt x="102861" y="3326"/>
                  <a:pt x="102861" y="2914"/>
                </a:cubicBezTo>
                <a:cubicBezTo>
                  <a:pt x="102861" y="2471"/>
                  <a:pt x="102513" y="2122"/>
                  <a:pt x="102069" y="2122"/>
                </a:cubicBezTo>
                <a:cubicBezTo>
                  <a:pt x="101626" y="2122"/>
                  <a:pt x="101278" y="2502"/>
                  <a:pt x="101309" y="2946"/>
                </a:cubicBezTo>
                <a:close/>
                <a:moveTo>
                  <a:pt x="43703" y="34393"/>
                </a:moveTo>
                <a:cubicBezTo>
                  <a:pt x="43260" y="34393"/>
                  <a:pt x="42912" y="34741"/>
                  <a:pt x="42912" y="35184"/>
                </a:cubicBezTo>
                <a:cubicBezTo>
                  <a:pt x="42943" y="35596"/>
                  <a:pt x="43260" y="35945"/>
                  <a:pt x="43672" y="35945"/>
                </a:cubicBezTo>
                <a:cubicBezTo>
                  <a:pt x="44115" y="35945"/>
                  <a:pt x="44463" y="35564"/>
                  <a:pt x="44463" y="35121"/>
                </a:cubicBezTo>
                <a:cubicBezTo>
                  <a:pt x="44432" y="34741"/>
                  <a:pt x="44115" y="34393"/>
                  <a:pt x="43703" y="34393"/>
                </a:cubicBezTo>
                <a:close/>
                <a:moveTo>
                  <a:pt x="66790" y="35343"/>
                </a:moveTo>
                <a:cubicBezTo>
                  <a:pt x="66790" y="35755"/>
                  <a:pt x="67138" y="36071"/>
                  <a:pt x="67518" y="36103"/>
                </a:cubicBezTo>
                <a:cubicBezTo>
                  <a:pt x="67962" y="36103"/>
                  <a:pt x="68310" y="35755"/>
                  <a:pt x="68310" y="35311"/>
                </a:cubicBezTo>
                <a:cubicBezTo>
                  <a:pt x="68310" y="34899"/>
                  <a:pt x="67993" y="34583"/>
                  <a:pt x="67582" y="34551"/>
                </a:cubicBezTo>
                <a:cubicBezTo>
                  <a:pt x="67138" y="34551"/>
                  <a:pt x="66790" y="34899"/>
                  <a:pt x="66790" y="35343"/>
                </a:cubicBezTo>
                <a:close/>
                <a:moveTo>
                  <a:pt x="78064" y="21092"/>
                </a:moveTo>
                <a:cubicBezTo>
                  <a:pt x="78064" y="21504"/>
                  <a:pt x="78413" y="21820"/>
                  <a:pt x="78824" y="21852"/>
                </a:cubicBezTo>
                <a:cubicBezTo>
                  <a:pt x="79268" y="21852"/>
                  <a:pt x="79616" y="21504"/>
                  <a:pt x="79616" y="21060"/>
                </a:cubicBezTo>
                <a:cubicBezTo>
                  <a:pt x="79584" y="20648"/>
                  <a:pt x="79268" y="20332"/>
                  <a:pt x="78856" y="20300"/>
                </a:cubicBezTo>
                <a:cubicBezTo>
                  <a:pt x="78413" y="20300"/>
                  <a:pt x="78064" y="20648"/>
                  <a:pt x="78064" y="21092"/>
                </a:cubicBezTo>
                <a:close/>
                <a:moveTo>
                  <a:pt x="64415" y="36135"/>
                </a:moveTo>
                <a:cubicBezTo>
                  <a:pt x="64415" y="36546"/>
                  <a:pt x="64763" y="36863"/>
                  <a:pt x="65175" y="36895"/>
                </a:cubicBezTo>
                <a:cubicBezTo>
                  <a:pt x="65587" y="36895"/>
                  <a:pt x="65935" y="36546"/>
                  <a:pt x="65935" y="36103"/>
                </a:cubicBezTo>
                <a:cubicBezTo>
                  <a:pt x="65935" y="35691"/>
                  <a:pt x="65618" y="35374"/>
                  <a:pt x="65207" y="35343"/>
                </a:cubicBezTo>
                <a:cubicBezTo>
                  <a:pt x="64763" y="35343"/>
                  <a:pt x="64415" y="35691"/>
                  <a:pt x="64415" y="36135"/>
                </a:cubicBezTo>
                <a:close/>
                <a:moveTo>
                  <a:pt x="85221" y="13903"/>
                </a:moveTo>
                <a:cubicBezTo>
                  <a:pt x="85190" y="13491"/>
                  <a:pt x="84841" y="13175"/>
                  <a:pt x="84430" y="13175"/>
                </a:cubicBezTo>
                <a:cubicBezTo>
                  <a:pt x="83986" y="13206"/>
                  <a:pt x="83670" y="13586"/>
                  <a:pt x="83701" y="13998"/>
                </a:cubicBezTo>
                <a:cubicBezTo>
                  <a:pt x="83733" y="14410"/>
                  <a:pt x="84050" y="14726"/>
                  <a:pt x="84461" y="14726"/>
                </a:cubicBezTo>
                <a:cubicBezTo>
                  <a:pt x="84905" y="14726"/>
                  <a:pt x="85253" y="14346"/>
                  <a:pt x="85221" y="13903"/>
                </a:cubicBezTo>
                <a:close/>
                <a:moveTo>
                  <a:pt x="90859" y="9976"/>
                </a:moveTo>
                <a:cubicBezTo>
                  <a:pt x="91302" y="9976"/>
                  <a:pt x="91650" y="9628"/>
                  <a:pt x="91650" y="9184"/>
                </a:cubicBezTo>
                <a:cubicBezTo>
                  <a:pt x="91619" y="8773"/>
                  <a:pt x="91302" y="8456"/>
                  <a:pt x="90890" y="8424"/>
                </a:cubicBezTo>
                <a:cubicBezTo>
                  <a:pt x="90479" y="8424"/>
                  <a:pt x="90130" y="8741"/>
                  <a:pt x="90099" y="9153"/>
                </a:cubicBezTo>
                <a:cubicBezTo>
                  <a:pt x="90067" y="9596"/>
                  <a:pt x="90415" y="9976"/>
                  <a:pt x="90859" y="9976"/>
                </a:cubicBezTo>
                <a:close/>
                <a:moveTo>
                  <a:pt x="73187" y="30561"/>
                </a:moveTo>
                <a:cubicBezTo>
                  <a:pt x="73187" y="31004"/>
                  <a:pt x="73536" y="31353"/>
                  <a:pt x="73979" y="31353"/>
                </a:cubicBezTo>
                <a:cubicBezTo>
                  <a:pt x="74391" y="31353"/>
                  <a:pt x="74707" y="31004"/>
                  <a:pt x="74739" y="30592"/>
                </a:cubicBezTo>
                <a:cubicBezTo>
                  <a:pt x="74739" y="30181"/>
                  <a:pt x="74454" y="29832"/>
                  <a:pt x="74042" y="29801"/>
                </a:cubicBezTo>
                <a:cubicBezTo>
                  <a:pt x="73599" y="29769"/>
                  <a:pt x="73219" y="30117"/>
                  <a:pt x="73187" y="30561"/>
                </a:cubicBezTo>
                <a:close/>
                <a:moveTo>
                  <a:pt x="24575" y="35850"/>
                </a:moveTo>
                <a:cubicBezTo>
                  <a:pt x="24607" y="36230"/>
                  <a:pt x="24955" y="36546"/>
                  <a:pt x="25367" y="36578"/>
                </a:cubicBezTo>
                <a:cubicBezTo>
                  <a:pt x="25779" y="36578"/>
                  <a:pt x="26127" y="36198"/>
                  <a:pt x="26127" y="35755"/>
                </a:cubicBezTo>
                <a:cubicBezTo>
                  <a:pt x="26095" y="35343"/>
                  <a:pt x="25715" y="34994"/>
                  <a:pt x="25272" y="35026"/>
                </a:cubicBezTo>
                <a:cubicBezTo>
                  <a:pt x="24892" y="35089"/>
                  <a:pt x="24575" y="35438"/>
                  <a:pt x="24575" y="35850"/>
                </a:cubicBezTo>
                <a:close/>
                <a:moveTo>
                  <a:pt x="69989" y="33759"/>
                </a:moveTo>
                <a:cubicBezTo>
                  <a:pt x="69545" y="33759"/>
                  <a:pt x="69197" y="34108"/>
                  <a:pt x="69197" y="34551"/>
                </a:cubicBezTo>
                <a:cubicBezTo>
                  <a:pt x="69229" y="34963"/>
                  <a:pt x="69545" y="35279"/>
                  <a:pt x="69957" y="35311"/>
                </a:cubicBezTo>
                <a:cubicBezTo>
                  <a:pt x="70369" y="35311"/>
                  <a:pt x="70749" y="34963"/>
                  <a:pt x="70749" y="34519"/>
                </a:cubicBezTo>
                <a:cubicBezTo>
                  <a:pt x="70717" y="34108"/>
                  <a:pt x="70400" y="33791"/>
                  <a:pt x="69989" y="33759"/>
                </a:cubicBezTo>
                <a:close/>
                <a:moveTo>
                  <a:pt x="106883" y="2122"/>
                </a:moveTo>
                <a:cubicBezTo>
                  <a:pt x="107295" y="2090"/>
                  <a:pt x="107612" y="1774"/>
                  <a:pt x="107643" y="1362"/>
                </a:cubicBezTo>
                <a:cubicBezTo>
                  <a:pt x="107612" y="950"/>
                  <a:pt x="107295" y="634"/>
                  <a:pt x="106883" y="634"/>
                </a:cubicBezTo>
                <a:cubicBezTo>
                  <a:pt x="105838" y="570"/>
                  <a:pt x="105838" y="2185"/>
                  <a:pt x="106883" y="2122"/>
                </a:cubicBezTo>
                <a:close/>
                <a:moveTo>
                  <a:pt x="3769" y="43608"/>
                </a:moveTo>
                <a:cubicBezTo>
                  <a:pt x="4434" y="43608"/>
                  <a:pt x="4782" y="42785"/>
                  <a:pt x="4307" y="42310"/>
                </a:cubicBezTo>
                <a:cubicBezTo>
                  <a:pt x="3832" y="41835"/>
                  <a:pt x="3009" y="42183"/>
                  <a:pt x="3009" y="42848"/>
                </a:cubicBezTo>
                <a:cubicBezTo>
                  <a:pt x="3009" y="43260"/>
                  <a:pt x="3357" y="43608"/>
                  <a:pt x="3769" y="43608"/>
                </a:cubicBezTo>
                <a:close/>
                <a:moveTo>
                  <a:pt x="54819" y="37591"/>
                </a:moveTo>
                <a:cubicBezTo>
                  <a:pt x="55801" y="37560"/>
                  <a:pt x="55801" y="36103"/>
                  <a:pt x="54819" y="36071"/>
                </a:cubicBezTo>
                <a:cubicBezTo>
                  <a:pt x="53774" y="36040"/>
                  <a:pt x="53774" y="37623"/>
                  <a:pt x="54819" y="37591"/>
                </a:cubicBezTo>
                <a:close/>
                <a:moveTo>
                  <a:pt x="48454" y="36040"/>
                </a:moveTo>
                <a:cubicBezTo>
                  <a:pt x="48485" y="36451"/>
                  <a:pt x="48834" y="36768"/>
                  <a:pt x="49245" y="36768"/>
                </a:cubicBezTo>
                <a:cubicBezTo>
                  <a:pt x="49657" y="36736"/>
                  <a:pt x="49974" y="36420"/>
                  <a:pt x="50005" y="36008"/>
                </a:cubicBezTo>
                <a:cubicBezTo>
                  <a:pt x="49974" y="35564"/>
                  <a:pt x="49625" y="35216"/>
                  <a:pt x="49182" y="35216"/>
                </a:cubicBezTo>
                <a:cubicBezTo>
                  <a:pt x="48770" y="35279"/>
                  <a:pt x="48454" y="35628"/>
                  <a:pt x="48454" y="36040"/>
                </a:cubicBezTo>
                <a:close/>
                <a:moveTo>
                  <a:pt x="23720" y="36578"/>
                </a:moveTo>
                <a:cubicBezTo>
                  <a:pt x="23688" y="36166"/>
                  <a:pt x="23372" y="35850"/>
                  <a:pt x="22960" y="35818"/>
                </a:cubicBezTo>
                <a:cubicBezTo>
                  <a:pt x="22517" y="35850"/>
                  <a:pt x="22168" y="36198"/>
                  <a:pt x="22200" y="36641"/>
                </a:cubicBezTo>
                <a:cubicBezTo>
                  <a:pt x="22232" y="37053"/>
                  <a:pt x="22580" y="37370"/>
                  <a:pt x="22960" y="37370"/>
                </a:cubicBezTo>
                <a:cubicBezTo>
                  <a:pt x="23372" y="37338"/>
                  <a:pt x="23688" y="36990"/>
                  <a:pt x="23720" y="36578"/>
                </a:cubicBezTo>
                <a:close/>
                <a:moveTo>
                  <a:pt x="72396" y="34551"/>
                </a:moveTo>
                <a:cubicBezTo>
                  <a:pt x="72807" y="34551"/>
                  <a:pt x="73124" y="34203"/>
                  <a:pt x="73156" y="33791"/>
                </a:cubicBezTo>
                <a:cubicBezTo>
                  <a:pt x="73156" y="33348"/>
                  <a:pt x="72776" y="32999"/>
                  <a:pt x="72332" y="32999"/>
                </a:cubicBezTo>
                <a:cubicBezTo>
                  <a:pt x="71920" y="33063"/>
                  <a:pt x="71635" y="33379"/>
                  <a:pt x="71604" y="33791"/>
                </a:cubicBezTo>
                <a:cubicBezTo>
                  <a:pt x="71635" y="34203"/>
                  <a:pt x="71984" y="34551"/>
                  <a:pt x="72396" y="34551"/>
                </a:cubicBezTo>
                <a:close/>
                <a:moveTo>
                  <a:pt x="76354" y="29072"/>
                </a:moveTo>
                <a:cubicBezTo>
                  <a:pt x="75942" y="29072"/>
                  <a:pt x="75626" y="29421"/>
                  <a:pt x="75626" y="29832"/>
                </a:cubicBezTo>
                <a:cubicBezTo>
                  <a:pt x="75626" y="30877"/>
                  <a:pt x="77209" y="30814"/>
                  <a:pt x="77114" y="29801"/>
                </a:cubicBezTo>
                <a:cubicBezTo>
                  <a:pt x="77114" y="29389"/>
                  <a:pt x="76766" y="29072"/>
                  <a:pt x="76354" y="29072"/>
                </a:cubicBezTo>
                <a:close/>
                <a:moveTo>
                  <a:pt x="77241" y="26634"/>
                </a:moveTo>
                <a:cubicBezTo>
                  <a:pt x="77241" y="27046"/>
                  <a:pt x="77558" y="27394"/>
                  <a:pt x="77969" y="27426"/>
                </a:cubicBezTo>
                <a:cubicBezTo>
                  <a:pt x="78381" y="27426"/>
                  <a:pt x="78729" y="27141"/>
                  <a:pt x="78761" y="26729"/>
                </a:cubicBezTo>
                <a:cubicBezTo>
                  <a:pt x="78888" y="25652"/>
                  <a:pt x="77209" y="25557"/>
                  <a:pt x="77241" y="26634"/>
                </a:cubicBezTo>
                <a:close/>
                <a:moveTo>
                  <a:pt x="82086" y="17102"/>
                </a:moveTo>
                <a:cubicBezTo>
                  <a:pt x="82086" y="17513"/>
                  <a:pt x="82403" y="17862"/>
                  <a:pt x="82815" y="17893"/>
                </a:cubicBezTo>
                <a:cubicBezTo>
                  <a:pt x="83480" y="17893"/>
                  <a:pt x="83860" y="17102"/>
                  <a:pt x="83385" y="16595"/>
                </a:cubicBezTo>
                <a:cubicBezTo>
                  <a:pt x="82910" y="16120"/>
                  <a:pt x="82086" y="16436"/>
                  <a:pt x="82086" y="17102"/>
                </a:cubicBezTo>
                <a:close/>
                <a:moveTo>
                  <a:pt x="5447" y="42088"/>
                </a:moveTo>
                <a:cubicBezTo>
                  <a:pt x="5479" y="42500"/>
                  <a:pt x="5827" y="42817"/>
                  <a:pt x="6239" y="42785"/>
                </a:cubicBezTo>
                <a:cubicBezTo>
                  <a:pt x="6872" y="42753"/>
                  <a:pt x="7157" y="41930"/>
                  <a:pt x="6682" y="41518"/>
                </a:cubicBezTo>
                <a:cubicBezTo>
                  <a:pt x="6207" y="41075"/>
                  <a:pt x="5415" y="41423"/>
                  <a:pt x="5447" y="42088"/>
                </a:cubicBezTo>
                <a:close/>
                <a:moveTo>
                  <a:pt x="78856" y="23435"/>
                </a:moveTo>
                <a:cubicBezTo>
                  <a:pt x="78856" y="23847"/>
                  <a:pt x="79173" y="24195"/>
                  <a:pt x="79584" y="24227"/>
                </a:cubicBezTo>
                <a:cubicBezTo>
                  <a:pt x="79996" y="24195"/>
                  <a:pt x="80344" y="23879"/>
                  <a:pt x="80376" y="23499"/>
                </a:cubicBezTo>
                <a:cubicBezTo>
                  <a:pt x="80376" y="23087"/>
                  <a:pt x="80059" y="22739"/>
                  <a:pt x="79648" y="22707"/>
                </a:cubicBezTo>
                <a:cubicBezTo>
                  <a:pt x="79236" y="22675"/>
                  <a:pt x="78888" y="22992"/>
                  <a:pt x="78856" y="23435"/>
                </a:cubicBezTo>
                <a:close/>
                <a:moveTo>
                  <a:pt x="57226" y="36800"/>
                </a:moveTo>
                <a:cubicBezTo>
                  <a:pt x="57638" y="36831"/>
                  <a:pt x="57986" y="36515"/>
                  <a:pt x="57986" y="36103"/>
                </a:cubicBezTo>
                <a:cubicBezTo>
                  <a:pt x="58018" y="35660"/>
                  <a:pt x="57669" y="35279"/>
                  <a:pt x="57226" y="35279"/>
                </a:cubicBezTo>
                <a:cubicBezTo>
                  <a:pt x="56783" y="35279"/>
                  <a:pt x="56434" y="35628"/>
                  <a:pt x="56434" y="36071"/>
                </a:cubicBezTo>
                <a:cubicBezTo>
                  <a:pt x="56466" y="36483"/>
                  <a:pt x="56814" y="36800"/>
                  <a:pt x="57226" y="36800"/>
                </a:cubicBezTo>
                <a:close/>
                <a:moveTo>
                  <a:pt x="35723" y="35850"/>
                </a:moveTo>
                <a:cubicBezTo>
                  <a:pt x="36166" y="35850"/>
                  <a:pt x="36514" y="35501"/>
                  <a:pt x="36514" y="35058"/>
                </a:cubicBezTo>
                <a:cubicBezTo>
                  <a:pt x="36483" y="34646"/>
                  <a:pt x="36134" y="34329"/>
                  <a:pt x="35723" y="34329"/>
                </a:cubicBezTo>
                <a:cubicBezTo>
                  <a:pt x="35279" y="34329"/>
                  <a:pt x="34931" y="34678"/>
                  <a:pt x="34963" y="35121"/>
                </a:cubicBezTo>
                <a:cubicBezTo>
                  <a:pt x="34994" y="35533"/>
                  <a:pt x="35311" y="35881"/>
                  <a:pt x="35723" y="35850"/>
                </a:cubicBezTo>
                <a:close/>
                <a:moveTo>
                  <a:pt x="93234" y="9216"/>
                </a:moveTo>
                <a:cubicBezTo>
                  <a:pt x="93614" y="9216"/>
                  <a:pt x="93962" y="8899"/>
                  <a:pt x="94025" y="8488"/>
                </a:cubicBezTo>
                <a:cubicBezTo>
                  <a:pt x="94025" y="8044"/>
                  <a:pt x="93677" y="7696"/>
                  <a:pt x="93234" y="7696"/>
                </a:cubicBezTo>
                <a:cubicBezTo>
                  <a:pt x="92822" y="7696"/>
                  <a:pt x="92505" y="8044"/>
                  <a:pt x="92474" y="8456"/>
                </a:cubicBezTo>
                <a:cubicBezTo>
                  <a:pt x="92474" y="8868"/>
                  <a:pt x="92822" y="9184"/>
                  <a:pt x="93234" y="9216"/>
                </a:cubicBezTo>
                <a:close/>
                <a:moveTo>
                  <a:pt x="74011" y="32999"/>
                </a:moveTo>
                <a:cubicBezTo>
                  <a:pt x="74011" y="33411"/>
                  <a:pt x="74359" y="33728"/>
                  <a:pt x="74771" y="33759"/>
                </a:cubicBezTo>
                <a:cubicBezTo>
                  <a:pt x="75752" y="33728"/>
                  <a:pt x="75752" y="32239"/>
                  <a:pt x="74771" y="32239"/>
                </a:cubicBezTo>
                <a:cubicBezTo>
                  <a:pt x="74359" y="32239"/>
                  <a:pt x="74011" y="32588"/>
                  <a:pt x="74011" y="32999"/>
                </a:cubicBezTo>
                <a:close/>
                <a:moveTo>
                  <a:pt x="104445" y="2914"/>
                </a:moveTo>
                <a:cubicBezTo>
                  <a:pt x="104888" y="2946"/>
                  <a:pt x="105236" y="2566"/>
                  <a:pt x="105236" y="2122"/>
                </a:cubicBezTo>
                <a:cubicBezTo>
                  <a:pt x="105205" y="1710"/>
                  <a:pt x="104888" y="1394"/>
                  <a:pt x="104476" y="1394"/>
                </a:cubicBezTo>
                <a:cubicBezTo>
                  <a:pt x="104033" y="1362"/>
                  <a:pt x="103653" y="1742"/>
                  <a:pt x="103685" y="2185"/>
                </a:cubicBezTo>
                <a:cubicBezTo>
                  <a:pt x="103685" y="2597"/>
                  <a:pt x="104033" y="2914"/>
                  <a:pt x="104445" y="2914"/>
                </a:cubicBezTo>
                <a:close/>
                <a:moveTo>
                  <a:pt x="20553" y="38130"/>
                </a:moveTo>
                <a:cubicBezTo>
                  <a:pt x="21250" y="38161"/>
                  <a:pt x="21598" y="37338"/>
                  <a:pt x="21123" y="36863"/>
                </a:cubicBezTo>
                <a:cubicBezTo>
                  <a:pt x="20648" y="36388"/>
                  <a:pt x="19825" y="36705"/>
                  <a:pt x="19825" y="37370"/>
                </a:cubicBezTo>
                <a:cubicBezTo>
                  <a:pt x="19825" y="37781"/>
                  <a:pt x="20142" y="38130"/>
                  <a:pt x="20553" y="38130"/>
                </a:cubicBezTo>
                <a:close/>
                <a:moveTo>
                  <a:pt x="62008" y="36895"/>
                </a:moveTo>
                <a:cubicBezTo>
                  <a:pt x="62040" y="37940"/>
                  <a:pt x="63623" y="37845"/>
                  <a:pt x="63528" y="36800"/>
                </a:cubicBezTo>
                <a:cubicBezTo>
                  <a:pt x="63496" y="36388"/>
                  <a:pt x="63116" y="36071"/>
                  <a:pt x="62705" y="36103"/>
                </a:cubicBezTo>
                <a:cubicBezTo>
                  <a:pt x="62293" y="36135"/>
                  <a:pt x="61976" y="36483"/>
                  <a:pt x="62008" y="36895"/>
                </a:cubicBezTo>
                <a:close/>
                <a:moveTo>
                  <a:pt x="51684" y="37623"/>
                </a:moveTo>
                <a:cubicBezTo>
                  <a:pt x="51684" y="38035"/>
                  <a:pt x="52032" y="38383"/>
                  <a:pt x="52476" y="38351"/>
                </a:cubicBezTo>
                <a:cubicBezTo>
                  <a:pt x="52887" y="38351"/>
                  <a:pt x="53204" y="38003"/>
                  <a:pt x="53172" y="37591"/>
                </a:cubicBezTo>
                <a:cubicBezTo>
                  <a:pt x="53077" y="36641"/>
                  <a:pt x="51716" y="36705"/>
                  <a:pt x="51684" y="37623"/>
                </a:cubicBezTo>
                <a:close/>
                <a:moveTo>
                  <a:pt x="8614" y="41993"/>
                </a:moveTo>
                <a:cubicBezTo>
                  <a:pt x="9247" y="41962"/>
                  <a:pt x="9532" y="41170"/>
                  <a:pt x="9057" y="40727"/>
                </a:cubicBezTo>
                <a:cubicBezTo>
                  <a:pt x="8582" y="40283"/>
                  <a:pt x="7822" y="40632"/>
                  <a:pt x="7822" y="41265"/>
                </a:cubicBezTo>
                <a:cubicBezTo>
                  <a:pt x="7854" y="41677"/>
                  <a:pt x="8202" y="42025"/>
                  <a:pt x="8614" y="41993"/>
                </a:cubicBezTo>
                <a:close/>
                <a:moveTo>
                  <a:pt x="86837" y="12415"/>
                </a:moveTo>
                <a:cubicBezTo>
                  <a:pt x="85855" y="12446"/>
                  <a:pt x="85918" y="13935"/>
                  <a:pt x="86900" y="13903"/>
                </a:cubicBezTo>
                <a:cubicBezTo>
                  <a:pt x="87312" y="13903"/>
                  <a:pt x="87628" y="13555"/>
                  <a:pt x="87597" y="13143"/>
                </a:cubicBezTo>
                <a:cubicBezTo>
                  <a:pt x="87597" y="12731"/>
                  <a:pt x="87248" y="12415"/>
                  <a:pt x="86837" y="12415"/>
                </a:cubicBezTo>
                <a:close/>
                <a:moveTo>
                  <a:pt x="46110" y="36768"/>
                </a:moveTo>
                <a:cubicBezTo>
                  <a:pt x="46110" y="37433"/>
                  <a:pt x="46934" y="37750"/>
                  <a:pt x="47409" y="37275"/>
                </a:cubicBezTo>
                <a:cubicBezTo>
                  <a:pt x="47852" y="36768"/>
                  <a:pt x="47504" y="35976"/>
                  <a:pt x="46839" y="36008"/>
                </a:cubicBezTo>
                <a:cubicBezTo>
                  <a:pt x="46427" y="36008"/>
                  <a:pt x="46110" y="36356"/>
                  <a:pt x="46110" y="36768"/>
                </a:cubicBezTo>
                <a:close/>
                <a:moveTo>
                  <a:pt x="98079" y="6112"/>
                </a:moveTo>
                <a:cubicBezTo>
                  <a:pt x="97066" y="6081"/>
                  <a:pt x="97002" y="7569"/>
                  <a:pt x="98016" y="7601"/>
                </a:cubicBezTo>
                <a:cubicBezTo>
                  <a:pt x="98396" y="7601"/>
                  <a:pt x="98744" y="7316"/>
                  <a:pt x="98776" y="6904"/>
                </a:cubicBezTo>
                <a:cubicBezTo>
                  <a:pt x="98776" y="6492"/>
                  <a:pt x="98459" y="6144"/>
                  <a:pt x="98079" y="6112"/>
                </a:cubicBezTo>
                <a:close/>
                <a:moveTo>
                  <a:pt x="70020" y="36958"/>
                </a:moveTo>
                <a:cubicBezTo>
                  <a:pt x="69989" y="37623"/>
                  <a:pt x="70812" y="37971"/>
                  <a:pt x="71287" y="37496"/>
                </a:cubicBezTo>
                <a:cubicBezTo>
                  <a:pt x="71762" y="37021"/>
                  <a:pt x="71445" y="36198"/>
                  <a:pt x="70780" y="36198"/>
                </a:cubicBezTo>
                <a:cubicBezTo>
                  <a:pt x="70369" y="36198"/>
                  <a:pt x="70020" y="36546"/>
                  <a:pt x="70020" y="36958"/>
                </a:cubicBezTo>
                <a:close/>
                <a:moveTo>
                  <a:pt x="30149" y="36673"/>
                </a:moveTo>
                <a:cubicBezTo>
                  <a:pt x="30149" y="37085"/>
                  <a:pt x="30497" y="37401"/>
                  <a:pt x="30909" y="37401"/>
                </a:cubicBezTo>
                <a:cubicBezTo>
                  <a:pt x="31542" y="37370"/>
                  <a:pt x="31859" y="36610"/>
                  <a:pt x="31384" y="36135"/>
                </a:cubicBezTo>
                <a:cubicBezTo>
                  <a:pt x="30941" y="35691"/>
                  <a:pt x="30149" y="36008"/>
                  <a:pt x="30149" y="36673"/>
                </a:cubicBezTo>
                <a:close/>
                <a:moveTo>
                  <a:pt x="81200" y="21028"/>
                </a:moveTo>
                <a:cubicBezTo>
                  <a:pt x="81865" y="21060"/>
                  <a:pt x="82213" y="20237"/>
                  <a:pt x="81770" y="19762"/>
                </a:cubicBezTo>
                <a:cubicBezTo>
                  <a:pt x="81295" y="19287"/>
                  <a:pt x="80471" y="19603"/>
                  <a:pt x="80471" y="20268"/>
                </a:cubicBezTo>
                <a:cubicBezTo>
                  <a:pt x="80471" y="20680"/>
                  <a:pt x="80788" y="21028"/>
                  <a:pt x="81200" y="21028"/>
                </a:cubicBezTo>
                <a:close/>
                <a:moveTo>
                  <a:pt x="73124" y="35406"/>
                </a:moveTo>
                <a:cubicBezTo>
                  <a:pt x="72712" y="35438"/>
                  <a:pt x="72396" y="35755"/>
                  <a:pt x="72396" y="36166"/>
                </a:cubicBezTo>
                <a:cubicBezTo>
                  <a:pt x="72396" y="37148"/>
                  <a:pt x="73852" y="37148"/>
                  <a:pt x="73884" y="36166"/>
                </a:cubicBezTo>
                <a:cubicBezTo>
                  <a:pt x="73884" y="35755"/>
                  <a:pt x="73536" y="35406"/>
                  <a:pt x="73124" y="35406"/>
                </a:cubicBezTo>
                <a:close/>
                <a:moveTo>
                  <a:pt x="94912" y="7664"/>
                </a:moveTo>
                <a:cubicBezTo>
                  <a:pt x="94912" y="8329"/>
                  <a:pt x="95736" y="8678"/>
                  <a:pt x="96179" y="8203"/>
                </a:cubicBezTo>
                <a:cubicBezTo>
                  <a:pt x="96654" y="7728"/>
                  <a:pt x="96337" y="6904"/>
                  <a:pt x="95641" y="6904"/>
                </a:cubicBezTo>
                <a:cubicBezTo>
                  <a:pt x="95229" y="6936"/>
                  <a:pt x="94912" y="7253"/>
                  <a:pt x="94912" y="7664"/>
                </a:cubicBezTo>
                <a:close/>
                <a:moveTo>
                  <a:pt x="65967" y="39238"/>
                </a:moveTo>
                <a:cubicBezTo>
                  <a:pt x="66917" y="39206"/>
                  <a:pt x="66948" y="37813"/>
                  <a:pt x="65998" y="37750"/>
                </a:cubicBezTo>
                <a:cubicBezTo>
                  <a:pt x="64953" y="37655"/>
                  <a:pt x="64922" y="39301"/>
                  <a:pt x="65967" y="39238"/>
                </a:cubicBezTo>
                <a:close/>
                <a:moveTo>
                  <a:pt x="40536" y="35945"/>
                </a:moveTo>
                <a:cubicBezTo>
                  <a:pt x="40568" y="36641"/>
                  <a:pt x="41391" y="36926"/>
                  <a:pt x="41835" y="36420"/>
                </a:cubicBezTo>
                <a:cubicBezTo>
                  <a:pt x="42278" y="35913"/>
                  <a:pt x="41898" y="35121"/>
                  <a:pt x="41233" y="35184"/>
                </a:cubicBezTo>
                <a:cubicBezTo>
                  <a:pt x="40821" y="35184"/>
                  <a:pt x="40473" y="35533"/>
                  <a:pt x="40536" y="35945"/>
                </a:cubicBezTo>
                <a:close/>
                <a:moveTo>
                  <a:pt x="67613" y="37750"/>
                </a:moveTo>
                <a:cubicBezTo>
                  <a:pt x="67613" y="38161"/>
                  <a:pt x="67962" y="38478"/>
                  <a:pt x="68374" y="38478"/>
                </a:cubicBezTo>
                <a:cubicBezTo>
                  <a:pt x="69355" y="38478"/>
                  <a:pt x="69355" y="36958"/>
                  <a:pt x="68342" y="36990"/>
                </a:cubicBezTo>
                <a:cubicBezTo>
                  <a:pt x="67930" y="36990"/>
                  <a:pt x="67613" y="37338"/>
                  <a:pt x="67613" y="37750"/>
                </a:cubicBezTo>
                <a:close/>
                <a:moveTo>
                  <a:pt x="0" y="47472"/>
                </a:moveTo>
                <a:cubicBezTo>
                  <a:pt x="317" y="47377"/>
                  <a:pt x="538" y="47060"/>
                  <a:pt x="507" y="46712"/>
                </a:cubicBezTo>
                <a:cubicBezTo>
                  <a:pt x="507" y="46427"/>
                  <a:pt x="317" y="46142"/>
                  <a:pt x="0" y="46047"/>
                </a:cubicBezTo>
                <a:close/>
                <a:moveTo>
                  <a:pt x="63528" y="40030"/>
                </a:moveTo>
                <a:cubicBezTo>
                  <a:pt x="63940" y="40030"/>
                  <a:pt x="64288" y="39713"/>
                  <a:pt x="64288" y="39301"/>
                </a:cubicBezTo>
                <a:cubicBezTo>
                  <a:pt x="64288" y="38890"/>
                  <a:pt x="63972" y="38541"/>
                  <a:pt x="63560" y="38541"/>
                </a:cubicBezTo>
                <a:cubicBezTo>
                  <a:pt x="63180" y="38541"/>
                  <a:pt x="62863" y="38858"/>
                  <a:pt x="62831" y="39238"/>
                </a:cubicBezTo>
                <a:cubicBezTo>
                  <a:pt x="62800" y="39650"/>
                  <a:pt x="63116" y="39998"/>
                  <a:pt x="63528" y="40030"/>
                </a:cubicBezTo>
                <a:close/>
                <a:moveTo>
                  <a:pt x="57954" y="37718"/>
                </a:moveTo>
                <a:cubicBezTo>
                  <a:pt x="57511" y="37750"/>
                  <a:pt x="57194" y="38098"/>
                  <a:pt x="57226" y="38510"/>
                </a:cubicBezTo>
                <a:cubicBezTo>
                  <a:pt x="57321" y="39460"/>
                  <a:pt x="58746" y="39396"/>
                  <a:pt x="58714" y="38446"/>
                </a:cubicBezTo>
                <a:cubicBezTo>
                  <a:pt x="58714" y="38003"/>
                  <a:pt x="58366" y="37686"/>
                  <a:pt x="57954" y="37718"/>
                </a:cubicBezTo>
                <a:close/>
                <a:moveTo>
                  <a:pt x="59665" y="37686"/>
                </a:moveTo>
                <a:cubicBezTo>
                  <a:pt x="59696" y="38351"/>
                  <a:pt x="60488" y="38636"/>
                  <a:pt x="60931" y="38161"/>
                </a:cubicBezTo>
                <a:cubicBezTo>
                  <a:pt x="61375" y="37655"/>
                  <a:pt x="61026" y="36895"/>
                  <a:pt x="60361" y="36926"/>
                </a:cubicBezTo>
                <a:cubicBezTo>
                  <a:pt x="59950" y="36926"/>
                  <a:pt x="59633" y="37275"/>
                  <a:pt x="59665" y="37686"/>
                </a:cubicBezTo>
                <a:close/>
                <a:moveTo>
                  <a:pt x="89243" y="13111"/>
                </a:moveTo>
                <a:cubicBezTo>
                  <a:pt x="89655" y="13111"/>
                  <a:pt x="90004" y="12763"/>
                  <a:pt x="89972" y="12351"/>
                </a:cubicBezTo>
                <a:cubicBezTo>
                  <a:pt x="89940" y="11940"/>
                  <a:pt x="89655" y="11654"/>
                  <a:pt x="89275" y="11623"/>
                </a:cubicBezTo>
                <a:cubicBezTo>
                  <a:pt x="88863" y="11623"/>
                  <a:pt x="88515" y="11940"/>
                  <a:pt x="88515" y="12351"/>
                </a:cubicBezTo>
                <a:cubicBezTo>
                  <a:pt x="88515" y="12763"/>
                  <a:pt x="88832" y="13111"/>
                  <a:pt x="89243" y="13111"/>
                </a:cubicBezTo>
                <a:close/>
                <a:moveTo>
                  <a:pt x="76449" y="32208"/>
                </a:moveTo>
                <a:cubicBezTo>
                  <a:pt x="76449" y="32619"/>
                  <a:pt x="76798" y="32968"/>
                  <a:pt x="77209" y="32936"/>
                </a:cubicBezTo>
                <a:cubicBezTo>
                  <a:pt x="77621" y="32904"/>
                  <a:pt x="77938" y="32556"/>
                  <a:pt x="77906" y="32144"/>
                </a:cubicBezTo>
                <a:cubicBezTo>
                  <a:pt x="77874" y="31764"/>
                  <a:pt x="77558" y="31479"/>
                  <a:pt x="77178" y="31479"/>
                </a:cubicBezTo>
                <a:cubicBezTo>
                  <a:pt x="76766" y="31448"/>
                  <a:pt x="76417" y="31796"/>
                  <a:pt x="76449" y="32208"/>
                </a:cubicBezTo>
                <a:close/>
                <a:moveTo>
                  <a:pt x="78033" y="29041"/>
                </a:moveTo>
                <a:cubicBezTo>
                  <a:pt x="78033" y="29452"/>
                  <a:pt x="78381" y="29801"/>
                  <a:pt x="78793" y="29769"/>
                </a:cubicBezTo>
                <a:cubicBezTo>
                  <a:pt x="79204" y="29769"/>
                  <a:pt x="79521" y="29389"/>
                  <a:pt x="79489" y="28977"/>
                </a:cubicBezTo>
                <a:cubicBezTo>
                  <a:pt x="79458" y="28597"/>
                  <a:pt x="79141" y="28312"/>
                  <a:pt x="78761" y="28312"/>
                </a:cubicBezTo>
                <a:cubicBezTo>
                  <a:pt x="78349" y="28281"/>
                  <a:pt x="78033" y="28629"/>
                  <a:pt x="78033" y="29041"/>
                </a:cubicBezTo>
                <a:close/>
                <a:moveTo>
                  <a:pt x="43703" y="37528"/>
                </a:moveTo>
                <a:cubicBezTo>
                  <a:pt x="43703" y="37940"/>
                  <a:pt x="44020" y="38256"/>
                  <a:pt x="44432" y="38288"/>
                </a:cubicBezTo>
                <a:cubicBezTo>
                  <a:pt x="44812" y="38288"/>
                  <a:pt x="45128" y="38003"/>
                  <a:pt x="45160" y="37623"/>
                </a:cubicBezTo>
                <a:cubicBezTo>
                  <a:pt x="45192" y="37211"/>
                  <a:pt x="44907" y="36831"/>
                  <a:pt x="44495" y="36800"/>
                </a:cubicBezTo>
                <a:cubicBezTo>
                  <a:pt x="44083" y="36800"/>
                  <a:pt x="43735" y="37116"/>
                  <a:pt x="43703" y="37496"/>
                </a:cubicBezTo>
                <a:close/>
                <a:moveTo>
                  <a:pt x="38161" y="36768"/>
                </a:moveTo>
                <a:cubicBezTo>
                  <a:pt x="38193" y="37180"/>
                  <a:pt x="38573" y="37496"/>
                  <a:pt x="38985" y="37433"/>
                </a:cubicBezTo>
                <a:cubicBezTo>
                  <a:pt x="39365" y="37401"/>
                  <a:pt x="39650" y="37085"/>
                  <a:pt x="39618" y="36673"/>
                </a:cubicBezTo>
                <a:cubicBezTo>
                  <a:pt x="39618" y="36261"/>
                  <a:pt x="39270" y="35945"/>
                  <a:pt x="38858" y="35976"/>
                </a:cubicBezTo>
                <a:cubicBezTo>
                  <a:pt x="38446" y="36008"/>
                  <a:pt x="38130" y="36356"/>
                  <a:pt x="38161" y="36768"/>
                </a:cubicBezTo>
                <a:close/>
                <a:moveTo>
                  <a:pt x="17418" y="38193"/>
                </a:moveTo>
                <a:cubicBezTo>
                  <a:pt x="17450" y="38605"/>
                  <a:pt x="17830" y="38921"/>
                  <a:pt x="18241" y="38858"/>
                </a:cubicBezTo>
                <a:cubicBezTo>
                  <a:pt x="18653" y="38826"/>
                  <a:pt x="18938" y="38446"/>
                  <a:pt x="18875" y="38035"/>
                </a:cubicBezTo>
                <a:cubicBezTo>
                  <a:pt x="18843" y="37655"/>
                  <a:pt x="18495" y="37370"/>
                  <a:pt x="18115" y="37401"/>
                </a:cubicBezTo>
                <a:cubicBezTo>
                  <a:pt x="17703" y="37433"/>
                  <a:pt x="17386" y="37781"/>
                  <a:pt x="17418" y="38193"/>
                </a:cubicBezTo>
                <a:close/>
                <a:moveTo>
                  <a:pt x="85285" y="15581"/>
                </a:moveTo>
                <a:cubicBezTo>
                  <a:pt x="84905" y="15581"/>
                  <a:pt x="84556" y="15866"/>
                  <a:pt x="84525" y="16246"/>
                </a:cubicBezTo>
                <a:cubicBezTo>
                  <a:pt x="84493" y="16658"/>
                  <a:pt x="84810" y="17038"/>
                  <a:pt x="85221" y="17070"/>
                </a:cubicBezTo>
                <a:cubicBezTo>
                  <a:pt x="85602" y="17070"/>
                  <a:pt x="85918" y="16785"/>
                  <a:pt x="85982" y="16405"/>
                </a:cubicBezTo>
                <a:cubicBezTo>
                  <a:pt x="86013" y="15993"/>
                  <a:pt x="85697" y="15613"/>
                  <a:pt x="85285" y="15581"/>
                </a:cubicBezTo>
                <a:close/>
                <a:moveTo>
                  <a:pt x="1425" y="46015"/>
                </a:moveTo>
                <a:cubicBezTo>
                  <a:pt x="1457" y="46427"/>
                  <a:pt x="1805" y="46744"/>
                  <a:pt x="2217" y="46744"/>
                </a:cubicBezTo>
                <a:cubicBezTo>
                  <a:pt x="2597" y="46712"/>
                  <a:pt x="2882" y="46395"/>
                  <a:pt x="2882" y="46015"/>
                </a:cubicBezTo>
                <a:cubicBezTo>
                  <a:pt x="2882" y="45635"/>
                  <a:pt x="2597" y="45319"/>
                  <a:pt x="2217" y="45287"/>
                </a:cubicBezTo>
                <a:cubicBezTo>
                  <a:pt x="1773" y="45287"/>
                  <a:pt x="1425" y="45604"/>
                  <a:pt x="1425" y="46015"/>
                </a:cubicBezTo>
                <a:close/>
                <a:moveTo>
                  <a:pt x="60456" y="40061"/>
                </a:moveTo>
                <a:cubicBezTo>
                  <a:pt x="60456" y="40473"/>
                  <a:pt x="60773" y="40790"/>
                  <a:pt x="61153" y="40790"/>
                </a:cubicBezTo>
                <a:cubicBezTo>
                  <a:pt x="61565" y="40822"/>
                  <a:pt x="61913" y="40505"/>
                  <a:pt x="61913" y="40061"/>
                </a:cubicBezTo>
                <a:cubicBezTo>
                  <a:pt x="61913" y="39681"/>
                  <a:pt x="61596" y="39365"/>
                  <a:pt x="61216" y="39333"/>
                </a:cubicBezTo>
                <a:cubicBezTo>
                  <a:pt x="60805" y="39333"/>
                  <a:pt x="60456" y="39650"/>
                  <a:pt x="60456" y="40061"/>
                </a:cubicBezTo>
                <a:close/>
                <a:moveTo>
                  <a:pt x="10989" y="39776"/>
                </a:moveTo>
                <a:cubicBezTo>
                  <a:pt x="10577" y="39776"/>
                  <a:pt x="10229" y="40125"/>
                  <a:pt x="10261" y="40537"/>
                </a:cubicBezTo>
                <a:cubicBezTo>
                  <a:pt x="10261" y="40917"/>
                  <a:pt x="10577" y="41233"/>
                  <a:pt x="10958" y="41233"/>
                </a:cubicBezTo>
                <a:cubicBezTo>
                  <a:pt x="11369" y="41265"/>
                  <a:pt x="11718" y="40917"/>
                  <a:pt x="11718" y="40505"/>
                </a:cubicBezTo>
                <a:cubicBezTo>
                  <a:pt x="11718" y="40093"/>
                  <a:pt x="11401" y="39776"/>
                  <a:pt x="10989" y="39776"/>
                </a:cubicBezTo>
                <a:close/>
                <a:moveTo>
                  <a:pt x="102133" y="5289"/>
                </a:moveTo>
                <a:cubicBezTo>
                  <a:pt x="102133" y="5701"/>
                  <a:pt x="102449" y="6049"/>
                  <a:pt x="102861" y="6049"/>
                </a:cubicBezTo>
                <a:cubicBezTo>
                  <a:pt x="103241" y="6049"/>
                  <a:pt x="103558" y="5732"/>
                  <a:pt x="103558" y="5352"/>
                </a:cubicBezTo>
                <a:cubicBezTo>
                  <a:pt x="103621" y="4972"/>
                  <a:pt x="103336" y="4656"/>
                  <a:pt x="102924" y="4624"/>
                </a:cubicBezTo>
                <a:cubicBezTo>
                  <a:pt x="102544" y="4561"/>
                  <a:pt x="102164" y="4877"/>
                  <a:pt x="102133" y="5289"/>
                </a:cubicBezTo>
                <a:close/>
                <a:moveTo>
                  <a:pt x="12636" y="39681"/>
                </a:moveTo>
                <a:cubicBezTo>
                  <a:pt x="12604" y="40093"/>
                  <a:pt x="12921" y="40410"/>
                  <a:pt x="13301" y="40442"/>
                </a:cubicBezTo>
                <a:cubicBezTo>
                  <a:pt x="13713" y="40473"/>
                  <a:pt x="14093" y="40156"/>
                  <a:pt x="14093" y="39745"/>
                </a:cubicBezTo>
                <a:cubicBezTo>
                  <a:pt x="14124" y="39333"/>
                  <a:pt x="13776" y="38985"/>
                  <a:pt x="13364" y="38985"/>
                </a:cubicBezTo>
                <a:cubicBezTo>
                  <a:pt x="12984" y="38985"/>
                  <a:pt x="12668" y="39301"/>
                  <a:pt x="12636" y="39681"/>
                </a:cubicBezTo>
                <a:close/>
                <a:moveTo>
                  <a:pt x="15803" y="38193"/>
                </a:moveTo>
                <a:cubicBezTo>
                  <a:pt x="15391" y="38193"/>
                  <a:pt x="15043" y="38510"/>
                  <a:pt x="15043" y="38921"/>
                </a:cubicBezTo>
                <a:cubicBezTo>
                  <a:pt x="15043" y="39333"/>
                  <a:pt x="15391" y="39681"/>
                  <a:pt x="15803" y="39650"/>
                </a:cubicBezTo>
                <a:cubicBezTo>
                  <a:pt x="16183" y="39650"/>
                  <a:pt x="16500" y="39365"/>
                  <a:pt x="16500" y="38953"/>
                </a:cubicBezTo>
                <a:cubicBezTo>
                  <a:pt x="16531" y="38541"/>
                  <a:pt x="16215" y="38193"/>
                  <a:pt x="15803" y="38193"/>
                </a:cubicBezTo>
                <a:close/>
                <a:moveTo>
                  <a:pt x="33348" y="36641"/>
                </a:moveTo>
                <a:cubicBezTo>
                  <a:pt x="34361" y="36578"/>
                  <a:pt x="34298" y="35058"/>
                  <a:pt x="33284" y="35153"/>
                </a:cubicBezTo>
                <a:cubicBezTo>
                  <a:pt x="32271" y="35184"/>
                  <a:pt x="32366" y="36705"/>
                  <a:pt x="33348" y="36641"/>
                </a:cubicBezTo>
                <a:close/>
                <a:moveTo>
                  <a:pt x="81263" y="22707"/>
                </a:moveTo>
                <a:cubicBezTo>
                  <a:pt x="81295" y="23119"/>
                  <a:pt x="81643" y="23435"/>
                  <a:pt x="82055" y="23435"/>
                </a:cubicBezTo>
                <a:cubicBezTo>
                  <a:pt x="82435" y="23404"/>
                  <a:pt x="82720" y="23087"/>
                  <a:pt x="82720" y="22707"/>
                </a:cubicBezTo>
                <a:cubicBezTo>
                  <a:pt x="82720" y="22264"/>
                  <a:pt x="82371" y="21947"/>
                  <a:pt x="81960" y="21979"/>
                </a:cubicBezTo>
                <a:cubicBezTo>
                  <a:pt x="81580" y="22010"/>
                  <a:pt x="81263" y="22327"/>
                  <a:pt x="81263" y="22707"/>
                </a:cubicBezTo>
                <a:close/>
                <a:moveTo>
                  <a:pt x="75562" y="36135"/>
                </a:moveTo>
                <a:cubicBezTo>
                  <a:pt x="75942" y="36135"/>
                  <a:pt x="76291" y="35786"/>
                  <a:pt x="76291" y="35406"/>
                </a:cubicBezTo>
                <a:cubicBezTo>
                  <a:pt x="76291" y="34994"/>
                  <a:pt x="75942" y="34678"/>
                  <a:pt x="75531" y="34678"/>
                </a:cubicBezTo>
                <a:cubicBezTo>
                  <a:pt x="75151" y="34709"/>
                  <a:pt x="74834" y="34994"/>
                  <a:pt x="74834" y="35374"/>
                </a:cubicBezTo>
                <a:cubicBezTo>
                  <a:pt x="74802" y="35786"/>
                  <a:pt x="75151" y="36135"/>
                  <a:pt x="75562" y="36135"/>
                </a:cubicBezTo>
                <a:close/>
                <a:moveTo>
                  <a:pt x="80376" y="26602"/>
                </a:moveTo>
                <a:cubicBezTo>
                  <a:pt x="80788" y="26602"/>
                  <a:pt x="81104" y="26286"/>
                  <a:pt x="81104" y="25874"/>
                </a:cubicBezTo>
                <a:cubicBezTo>
                  <a:pt x="81104" y="25494"/>
                  <a:pt x="80819" y="25145"/>
                  <a:pt x="80439" y="25145"/>
                </a:cubicBezTo>
                <a:cubicBezTo>
                  <a:pt x="80028" y="25114"/>
                  <a:pt x="79679" y="25430"/>
                  <a:pt x="79648" y="25842"/>
                </a:cubicBezTo>
                <a:cubicBezTo>
                  <a:pt x="79648" y="26254"/>
                  <a:pt x="79964" y="26602"/>
                  <a:pt x="80376" y="26602"/>
                </a:cubicBezTo>
                <a:close/>
                <a:moveTo>
                  <a:pt x="27805" y="37433"/>
                </a:moveTo>
                <a:cubicBezTo>
                  <a:pt x="27805" y="37845"/>
                  <a:pt x="28154" y="38161"/>
                  <a:pt x="28566" y="38161"/>
                </a:cubicBezTo>
                <a:cubicBezTo>
                  <a:pt x="28946" y="38130"/>
                  <a:pt x="29231" y="37813"/>
                  <a:pt x="29262" y="37433"/>
                </a:cubicBezTo>
                <a:cubicBezTo>
                  <a:pt x="29262" y="37021"/>
                  <a:pt x="28914" y="36705"/>
                  <a:pt x="28502" y="36705"/>
                </a:cubicBezTo>
                <a:cubicBezTo>
                  <a:pt x="28122" y="36705"/>
                  <a:pt x="27805" y="37021"/>
                  <a:pt x="27805" y="37433"/>
                </a:cubicBezTo>
                <a:close/>
                <a:moveTo>
                  <a:pt x="99726" y="6081"/>
                </a:moveTo>
                <a:cubicBezTo>
                  <a:pt x="99726" y="6492"/>
                  <a:pt x="100074" y="6841"/>
                  <a:pt x="100486" y="6809"/>
                </a:cubicBezTo>
                <a:cubicBezTo>
                  <a:pt x="100898" y="6777"/>
                  <a:pt x="101214" y="6429"/>
                  <a:pt x="101183" y="6017"/>
                </a:cubicBezTo>
                <a:cubicBezTo>
                  <a:pt x="101151" y="5637"/>
                  <a:pt x="100834" y="5352"/>
                  <a:pt x="100454" y="5352"/>
                </a:cubicBezTo>
                <a:cubicBezTo>
                  <a:pt x="100043" y="5352"/>
                  <a:pt x="99694" y="5669"/>
                  <a:pt x="99726" y="6081"/>
                </a:cubicBezTo>
                <a:close/>
                <a:moveTo>
                  <a:pt x="49277" y="38351"/>
                </a:moveTo>
                <a:cubicBezTo>
                  <a:pt x="49277" y="38763"/>
                  <a:pt x="49594" y="39080"/>
                  <a:pt x="50005" y="39111"/>
                </a:cubicBezTo>
                <a:cubicBezTo>
                  <a:pt x="50417" y="39111"/>
                  <a:pt x="50702" y="38795"/>
                  <a:pt x="50734" y="38415"/>
                </a:cubicBezTo>
                <a:cubicBezTo>
                  <a:pt x="50766" y="38035"/>
                  <a:pt x="50481" y="37686"/>
                  <a:pt x="50100" y="37655"/>
                </a:cubicBezTo>
                <a:cubicBezTo>
                  <a:pt x="49689" y="37623"/>
                  <a:pt x="49309" y="37940"/>
                  <a:pt x="49277" y="38351"/>
                </a:cubicBezTo>
                <a:close/>
                <a:moveTo>
                  <a:pt x="79584" y="30751"/>
                </a:moveTo>
                <a:cubicBezTo>
                  <a:pt x="79204" y="30719"/>
                  <a:pt x="78856" y="31004"/>
                  <a:pt x="78856" y="31384"/>
                </a:cubicBezTo>
                <a:cubicBezTo>
                  <a:pt x="78824" y="31828"/>
                  <a:pt x="79141" y="32176"/>
                  <a:pt x="79553" y="32176"/>
                </a:cubicBezTo>
                <a:cubicBezTo>
                  <a:pt x="79933" y="32144"/>
                  <a:pt x="80249" y="31859"/>
                  <a:pt x="80281" y="31448"/>
                </a:cubicBezTo>
                <a:cubicBezTo>
                  <a:pt x="80281" y="31068"/>
                  <a:pt x="79964" y="30751"/>
                  <a:pt x="79584" y="30751"/>
                </a:cubicBezTo>
                <a:close/>
                <a:moveTo>
                  <a:pt x="105205" y="5257"/>
                </a:moveTo>
                <a:cubicBezTo>
                  <a:pt x="105585" y="5257"/>
                  <a:pt x="105933" y="4972"/>
                  <a:pt x="105933" y="4592"/>
                </a:cubicBezTo>
                <a:cubicBezTo>
                  <a:pt x="105965" y="4181"/>
                  <a:pt x="105680" y="3864"/>
                  <a:pt x="105300" y="3832"/>
                </a:cubicBezTo>
                <a:cubicBezTo>
                  <a:pt x="104888" y="3801"/>
                  <a:pt x="104540" y="4117"/>
                  <a:pt x="104508" y="4529"/>
                </a:cubicBezTo>
                <a:cubicBezTo>
                  <a:pt x="104508" y="4909"/>
                  <a:pt x="104825" y="5226"/>
                  <a:pt x="105205" y="5257"/>
                </a:cubicBezTo>
                <a:close/>
                <a:moveTo>
                  <a:pt x="36514" y="38225"/>
                </a:moveTo>
                <a:cubicBezTo>
                  <a:pt x="36894" y="38225"/>
                  <a:pt x="37211" y="37908"/>
                  <a:pt x="37211" y="37528"/>
                </a:cubicBezTo>
                <a:cubicBezTo>
                  <a:pt x="37211" y="37116"/>
                  <a:pt x="36863" y="36768"/>
                  <a:pt x="36451" y="36768"/>
                </a:cubicBezTo>
                <a:cubicBezTo>
                  <a:pt x="36039" y="36800"/>
                  <a:pt x="35723" y="37148"/>
                  <a:pt x="35786" y="37560"/>
                </a:cubicBezTo>
                <a:cubicBezTo>
                  <a:pt x="35786" y="37940"/>
                  <a:pt x="36134" y="38225"/>
                  <a:pt x="36514" y="38225"/>
                </a:cubicBezTo>
                <a:close/>
                <a:moveTo>
                  <a:pt x="55579" y="38478"/>
                </a:moveTo>
                <a:cubicBezTo>
                  <a:pt x="55199" y="38510"/>
                  <a:pt x="54883" y="38795"/>
                  <a:pt x="54883" y="39175"/>
                </a:cubicBezTo>
                <a:cubicBezTo>
                  <a:pt x="54883" y="39618"/>
                  <a:pt x="55199" y="39935"/>
                  <a:pt x="55611" y="39935"/>
                </a:cubicBezTo>
                <a:cubicBezTo>
                  <a:pt x="56023" y="39903"/>
                  <a:pt x="56308" y="39618"/>
                  <a:pt x="56339" y="39238"/>
                </a:cubicBezTo>
                <a:cubicBezTo>
                  <a:pt x="56339" y="38795"/>
                  <a:pt x="55991" y="38478"/>
                  <a:pt x="55579" y="38478"/>
                </a:cubicBezTo>
                <a:close/>
                <a:moveTo>
                  <a:pt x="71540" y="38605"/>
                </a:moveTo>
                <a:cubicBezTo>
                  <a:pt x="71129" y="38605"/>
                  <a:pt x="70780" y="38921"/>
                  <a:pt x="70780" y="39333"/>
                </a:cubicBezTo>
                <a:cubicBezTo>
                  <a:pt x="70812" y="39713"/>
                  <a:pt x="71097" y="40030"/>
                  <a:pt x="71477" y="40061"/>
                </a:cubicBezTo>
                <a:cubicBezTo>
                  <a:pt x="71889" y="40061"/>
                  <a:pt x="72237" y="39745"/>
                  <a:pt x="72237" y="39333"/>
                </a:cubicBezTo>
                <a:cubicBezTo>
                  <a:pt x="72237" y="38953"/>
                  <a:pt x="71920" y="38636"/>
                  <a:pt x="71540" y="38605"/>
                </a:cubicBezTo>
                <a:close/>
                <a:moveTo>
                  <a:pt x="69165" y="40853"/>
                </a:moveTo>
                <a:cubicBezTo>
                  <a:pt x="69577" y="40822"/>
                  <a:pt x="69894" y="40473"/>
                  <a:pt x="69862" y="40061"/>
                </a:cubicBezTo>
                <a:cubicBezTo>
                  <a:pt x="69830" y="39681"/>
                  <a:pt x="69482" y="39396"/>
                  <a:pt x="69102" y="39396"/>
                </a:cubicBezTo>
                <a:cubicBezTo>
                  <a:pt x="68690" y="39428"/>
                  <a:pt x="68374" y="39776"/>
                  <a:pt x="68405" y="40188"/>
                </a:cubicBezTo>
                <a:cubicBezTo>
                  <a:pt x="68469" y="40568"/>
                  <a:pt x="68785" y="40853"/>
                  <a:pt x="69165" y="40853"/>
                </a:cubicBezTo>
                <a:close/>
                <a:moveTo>
                  <a:pt x="66758" y="40220"/>
                </a:moveTo>
                <a:cubicBezTo>
                  <a:pt x="66378" y="40188"/>
                  <a:pt x="66030" y="40473"/>
                  <a:pt x="66030" y="40853"/>
                </a:cubicBezTo>
                <a:cubicBezTo>
                  <a:pt x="65998" y="41297"/>
                  <a:pt x="66315" y="41645"/>
                  <a:pt x="66727" y="41645"/>
                </a:cubicBezTo>
                <a:cubicBezTo>
                  <a:pt x="67138" y="41613"/>
                  <a:pt x="67423" y="41297"/>
                  <a:pt x="67455" y="40917"/>
                </a:cubicBezTo>
                <a:cubicBezTo>
                  <a:pt x="67455" y="40537"/>
                  <a:pt x="67138" y="40220"/>
                  <a:pt x="66758" y="40220"/>
                </a:cubicBezTo>
                <a:close/>
                <a:moveTo>
                  <a:pt x="91682" y="10926"/>
                </a:moveTo>
                <a:cubicBezTo>
                  <a:pt x="91270" y="10894"/>
                  <a:pt x="90954" y="11211"/>
                  <a:pt x="90954" y="11591"/>
                </a:cubicBezTo>
                <a:cubicBezTo>
                  <a:pt x="90954" y="12003"/>
                  <a:pt x="91270" y="12351"/>
                  <a:pt x="91682" y="12351"/>
                </a:cubicBezTo>
                <a:cubicBezTo>
                  <a:pt x="92062" y="12320"/>
                  <a:pt x="92379" y="12003"/>
                  <a:pt x="92379" y="11623"/>
                </a:cubicBezTo>
                <a:cubicBezTo>
                  <a:pt x="92379" y="11211"/>
                  <a:pt x="92062" y="10894"/>
                  <a:pt x="91682" y="10926"/>
                </a:cubicBezTo>
                <a:close/>
                <a:moveTo>
                  <a:pt x="77906" y="33918"/>
                </a:moveTo>
                <a:cubicBezTo>
                  <a:pt x="77494" y="33918"/>
                  <a:pt x="77209" y="34234"/>
                  <a:pt x="77209" y="34646"/>
                </a:cubicBezTo>
                <a:cubicBezTo>
                  <a:pt x="77209" y="35026"/>
                  <a:pt x="77526" y="35343"/>
                  <a:pt x="77906" y="35343"/>
                </a:cubicBezTo>
                <a:cubicBezTo>
                  <a:pt x="78349" y="35311"/>
                  <a:pt x="78666" y="34994"/>
                  <a:pt x="78634" y="34551"/>
                </a:cubicBezTo>
                <a:cubicBezTo>
                  <a:pt x="78603" y="34171"/>
                  <a:pt x="78286" y="33886"/>
                  <a:pt x="77906" y="33918"/>
                </a:cubicBezTo>
                <a:close/>
                <a:moveTo>
                  <a:pt x="42057" y="39048"/>
                </a:moveTo>
                <a:cubicBezTo>
                  <a:pt x="42468" y="39048"/>
                  <a:pt x="42785" y="38731"/>
                  <a:pt x="42785" y="38351"/>
                </a:cubicBezTo>
                <a:cubicBezTo>
                  <a:pt x="42785" y="37971"/>
                  <a:pt x="42468" y="37623"/>
                  <a:pt x="42088" y="37623"/>
                </a:cubicBezTo>
                <a:cubicBezTo>
                  <a:pt x="41677" y="37623"/>
                  <a:pt x="41360" y="37940"/>
                  <a:pt x="41360" y="38351"/>
                </a:cubicBezTo>
                <a:cubicBezTo>
                  <a:pt x="41360" y="38731"/>
                  <a:pt x="41677" y="39048"/>
                  <a:pt x="42057" y="39048"/>
                </a:cubicBezTo>
                <a:close/>
                <a:moveTo>
                  <a:pt x="34108" y="37560"/>
                </a:moveTo>
                <a:cubicBezTo>
                  <a:pt x="33728" y="37560"/>
                  <a:pt x="33411" y="37876"/>
                  <a:pt x="33411" y="38256"/>
                </a:cubicBezTo>
                <a:cubicBezTo>
                  <a:pt x="33411" y="38636"/>
                  <a:pt x="33696" y="38953"/>
                  <a:pt x="34076" y="38953"/>
                </a:cubicBezTo>
                <a:cubicBezTo>
                  <a:pt x="34488" y="38953"/>
                  <a:pt x="34804" y="38636"/>
                  <a:pt x="34804" y="38225"/>
                </a:cubicBezTo>
                <a:cubicBezTo>
                  <a:pt x="34804" y="37845"/>
                  <a:pt x="34488" y="37560"/>
                  <a:pt x="34108" y="37560"/>
                </a:cubicBezTo>
                <a:close/>
                <a:moveTo>
                  <a:pt x="73947" y="37876"/>
                </a:moveTo>
                <a:cubicBezTo>
                  <a:pt x="73567" y="37845"/>
                  <a:pt x="73219" y="38161"/>
                  <a:pt x="73219" y="38541"/>
                </a:cubicBezTo>
                <a:cubicBezTo>
                  <a:pt x="73187" y="38953"/>
                  <a:pt x="73536" y="39301"/>
                  <a:pt x="73947" y="39301"/>
                </a:cubicBezTo>
                <a:cubicBezTo>
                  <a:pt x="74327" y="39270"/>
                  <a:pt x="74644" y="38953"/>
                  <a:pt x="74644" y="38573"/>
                </a:cubicBezTo>
                <a:cubicBezTo>
                  <a:pt x="74644" y="38193"/>
                  <a:pt x="74327" y="37876"/>
                  <a:pt x="73947" y="37876"/>
                </a:cubicBezTo>
                <a:close/>
                <a:moveTo>
                  <a:pt x="82910" y="19572"/>
                </a:moveTo>
                <a:cubicBezTo>
                  <a:pt x="82941" y="19952"/>
                  <a:pt x="83258" y="20268"/>
                  <a:pt x="83638" y="20268"/>
                </a:cubicBezTo>
                <a:cubicBezTo>
                  <a:pt x="84018" y="20237"/>
                  <a:pt x="84366" y="19920"/>
                  <a:pt x="84366" y="19508"/>
                </a:cubicBezTo>
                <a:cubicBezTo>
                  <a:pt x="84335" y="19097"/>
                  <a:pt x="83955" y="18780"/>
                  <a:pt x="83543" y="18812"/>
                </a:cubicBezTo>
                <a:cubicBezTo>
                  <a:pt x="83163" y="18843"/>
                  <a:pt x="82878" y="19192"/>
                  <a:pt x="82910" y="19572"/>
                </a:cubicBezTo>
                <a:close/>
                <a:moveTo>
                  <a:pt x="26127" y="38921"/>
                </a:moveTo>
                <a:cubicBezTo>
                  <a:pt x="26507" y="38921"/>
                  <a:pt x="26792" y="38605"/>
                  <a:pt x="26824" y="38225"/>
                </a:cubicBezTo>
                <a:cubicBezTo>
                  <a:pt x="26824" y="37845"/>
                  <a:pt x="26539" y="37528"/>
                  <a:pt x="26159" y="37528"/>
                </a:cubicBezTo>
                <a:cubicBezTo>
                  <a:pt x="25715" y="37496"/>
                  <a:pt x="25399" y="37813"/>
                  <a:pt x="25399" y="38256"/>
                </a:cubicBezTo>
                <a:cubicBezTo>
                  <a:pt x="25430" y="38605"/>
                  <a:pt x="25747" y="38921"/>
                  <a:pt x="26127" y="38921"/>
                </a:cubicBezTo>
                <a:close/>
                <a:moveTo>
                  <a:pt x="80471" y="28217"/>
                </a:moveTo>
                <a:cubicBezTo>
                  <a:pt x="80439" y="28597"/>
                  <a:pt x="80756" y="28914"/>
                  <a:pt x="81104" y="28946"/>
                </a:cubicBezTo>
                <a:cubicBezTo>
                  <a:pt x="81548" y="28977"/>
                  <a:pt x="81865" y="28661"/>
                  <a:pt x="81865" y="28249"/>
                </a:cubicBezTo>
                <a:cubicBezTo>
                  <a:pt x="81865" y="27837"/>
                  <a:pt x="81580" y="27552"/>
                  <a:pt x="81168" y="27552"/>
                </a:cubicBezTo>
                <a:cubicBezTo>
                  <a:pt x="80788" y="27521"/>
                  <a:pt x="80471" y="27837"/>
                  <a:pt x="80471" y="28217"/>
                </a:cubicBezTo>
                <a:close/>
                <a:moveTo>
                  <a:pt x="47630" y="38478"/>
                </a:moveTo>
                <a:cubicBezTo>
                  <a:pt x="47250" y="38478"/>
                  <a:pt x="46934" y="38763"/>
                  <a:pt x="46934" y="39175"/>
                </a:cubicBezTo>
                <a:cubicBezTo>
                  <a:pt x="46934" y="39586"/>
                  <a:pt x="47282" y="39903"/>
                  <a:pt x="47694" y="39871"/>
                </a:cubicBezTo>
                <a:cubicBezTo>
                  <a:pt x="48074" y="39840"/>
                  <a:pt x="48359" y="39523"/>
                  <a:pt x="48327" y="39143"/>
                </a:cubicBezTo>
                <a:cubicBezTo>
                  <a:pt x="48327" y="38763"/>
                  <a:pt x="48010" y="38446"/>
                  <a:pt x="47630" y="38478"/>
                </a:cubicBezTo>
                <a:close/>
                <a:moveTo>
                  <a:pt x="58081" y="40822"/>
                </a:moveTo>
                <a:cubicBezTo>
                  <a:pt x="58049" y="41202"/>
                  <a:pt x="58366" y="41518"/>
                  <a:pt x="58746" y="41518"/>
                </a:cubicBezTo>
                <a:cubicBezTo>
                  <a:pt x="59158" y="41550"/>
                  <a:pt x="59506" y="41202"/>
                  <a:pt x="59475" y="40790"/>
                </a:cubicBezTo>
                <a:cubicBezTo>
                  <a:pt x="59443" y="40410"/>
                  <a:pt x="59126" y="40125"/>
                  <a:pt x="58746" y="40125"/>
                </a:cubicBezTo>
                <a:cubicBezTo>
                  <a:pt x="58366" y="40125"/>
                  <a:pt x="58081" y="40442"/>
                  <a:pt x="58081" y="40822"/>
                </a:cubicBezTo>
                <a:close/>
                <a:moveTo>
                  <a:pt x="81960" y="31353"/>
                </a:moveTo>
                <a:cubicBezTo>
                  <a:pt x="82340" y="31353"/>
                  <a:pt x="82656" y="31036"/>
                  <a:pt x="82656" y="30656"/>
                </a:cubicBezTo>
                <a:cubicBezTo>
                  <a:pt x="82656" y="30307"/>
                  <a:pt x="82371" y="29991"/>
                  <a:pt x="82023" y="29959"/>
                </a:cubicBezTo>
                <a:cubicBezTo>
                  <a:pt x="81643" y="29959"/>
                  <a:pt x="81295" y="30244"/>
                  <a:pt x="81263" y="30624"/>
                </a:cubicBezTo>
                <a:cubicBezTo>
                  <a:pt x="81263" y="31004"/>
                  <a:pt x="81580" y="31321"/>
                  <a:pt x="81960" y="31353"/>
                </a:cubicBezTo>
                <a:close/>
                <a:moveTo>
                  <a:pt x="87660" y="14885"/>
                </a:moveTo>
                <a:cubicBezTo>
                  <a:pt x="87248" y="14853"/>
                  <a:pt x="86932" y="15170"/>
                  <a:pt x="86932" y="15550"/>
                </a:cubicBezTo>
                <a:cubicBezTo>
                  <a:pt x="86900" y="15930"/>
                  <a:pt x="87217" y="16278"/>
                  <a:pt x="87597" y="16278"/>
                </a:cubicBezTo>
                <a:cubicBezTo>
                  <a:pt x="87977" y="16278"/>
                  <a:pt x="88293" y="15993"/>
                  <a:pt x="88325" y="15613"/>
                </a:cubicBezTo>
                <a:cubicBezTo>
                  <a:pt x="88357" y="15201"/>
                  <a:pt x="88040" y="14885"/>
                  <a:pt x="87660" y="14885"/>
                </a:cubicBezTo>
                <a:close/>
                <a:moveTo>
                  <a:pt x="0" y="49625"/>
                </a:moveTo>
                <a:cubicBezTo>
                  <a:pt x="127" y="49784"/>
                  <a:pt x="317" y="49879"/>
                  <a:pt x="538" y="49879"/>
                </a:cubicBezTo>
                <a:cubicBezTo>
                  <a:pt x="918" y="49879"/>
                  <a:pt x="1235" y="49562"/>
                  <a:pt x="1235" y="49182"/>
                </a:cubicBezTo>
                <a:cubicBezTo>
                  <a:pt x="1235" y="48802"/>
                  <a:pt x="918" y="48485"/>
                  <a:pt x="538" y="48485"/>
                </a:cubicBezTo>
                <a:cubicBezTo>
                  <a:pt x="348" y="48485"/>
                  <a:pt x="127" y="48580"/>
                  <a:pt x="0" y="48739"/>
                </a:cubicBezTo>
                <a:close/>
                <a:moveTo>
                  <a:pt x="75594" y="37813"/>
                </a:moveTo>
                <a:cubicBezTo>
                  <a:pt x="75626" y="38193"/>
                  <a:pt x="75942" y="38478"/>
                  <a:pt x="76322" y="38478"/>
                </a:cubicBezTo>
                <a:cubicBezTo>
                  <a:pt x="76702" y="38478"/>
                  <a:pt x="77019" y="38161"/>
                  <a:pt x="76988" y="37750"/>
                </a:cubicBezTo>
                <a:cubicBezTo>
                  <a:pt x="76988" y="37370"/>
                  <a:pt x="76671" y="37053"/>
                  <a:pt x="76291" y="37085"/>
                </a:cubicBezTo>
                <a:cubicBezTo>
                  <a:pt x="75911" y="37085"/>
                  <a:pt x="75594" y="37401"/>
                  <a:pt x="75594" y="37813"/>
                </a:cubicBezTo>
                <a:close/>
                <a:moveTo>
                  <a:pt x="3864" y="45255"/>
                </a:moveTo>
                <a:cubicBezTo>
                  <a:pt x="3895" y="45635"/>
                  <a:pt x="4212" y="45920"/>
                  <a:pt x="4592" y="45920"/>
                </a:cubicBezTo>
                <a:cubicBezTo>
                  <a:pt x="5004" y="45920"/>
                  <a:pt x="5320" y="45572"/>
                  <a:pt x="5289" y="45160"/>
                </a:cubicBezTo>
                <a:cubicBezTo>
                  <a:pt x="5257" y="44780"/>
                  <a:pt x="4909" y="44495"/>
                  <a:pt x="4529" y="44527"/>
                </a:cubicBezTo>
                <a:cubicBezTo>
                  <a:pt x="4149" y="44558"/>
                  <a:pt x="3864" y="44875"/>
                  <a:pt x="3864" y="45255"/>
                </a:cubicBezTo>
                <a:close/>
                <a:moveTo>
                  <a:pt x="69925" y="43228"/>
                </a:moveTo>
                <a:cubicBezTo>
                  <a:pt x="70305" y="43228"/>
                  <a:pt x="70622" y="42912"/>
                  <a:pt x="70622" y="42532"/>
                </a:cubicBezTo>
                <a:cubicBezTo>
                  <a:pt x="70622" y="42152"/>
                  <a:pt x="70337" y="41867"/>
                  <a:pt x="69989" y="41835"/>
                </a:cubicBezTo>
                <a:cubicBezTo>
                  <a:pt x="69609" y="41835"/>
                  <a:pt x="69260" y="42120"/>
                  <a:pt x="69229" y="42500"/>
                </a:cubicBezTo>
                <a:cubicBezTo>
                  <a:pt x="69229" y="42880"/>
                  <a:pt x="69545" y="43197"/>
                  <a:pt x="69925" y="43228"/>
                </a:cubicBezTo>
                <a:close/>
                <a:moveTo>
                  <a:pt x="52476" y="39998"/>
                </a:moveTo>
                <a:cubicBezTo>
                  <a:pt x="52476" y="40378"/>
                  <a:pt x="52792" y="40695"/>
                  <a:pt x="53172" y="40727"/>
                </a:cubicBezTo>
                <a:cubicBezTo>
                  <a:pt x="53552" y="40727"/>
                  <a:pt x="53869" y="40410"/>
                  <a:pt x="53901" y="40030"/>
                </a:cubicBezTo>
                <a:cubicBezTo>
                  <a:pt x="53932" y="39618"/>
                  <a:pt x="53584" y="39270"/>
                  <a:pt x="53172" y="39301"/>
                </a:cubicBezTo>
                <a:cubicBezTo>
                  <a:pt x="52792" y="39301"/>
                  <a:pt x="52476" y="39618"/>
                  <a:pt x="52476" y="39998"/>
                </a:cubicBezTo>
                <a:close/>
                <a:moveTo>
                  <a:pt x="72332" y="42437"/>
                </a:moveTo>
                <a:cubicBezTo>
                  <a:pt x="72712" y="42405"/>
                  <a:pt x="72997" y="42088"/>
                  <a:pt x="72997" y="41708"/>
                </a:cubicBezTo>
                <a:cubicBezTo>
                  <a:pt x="72966" y="41297"/>
                  <a:pt x="72617" y="41012"/>
                  <a:pt x="72237" y="41043"/>
                </a:cubicBezTo>
                <a:cubicBezTo>
                  <a:pt x="71889" y="41107"/>
                  <a:pt x="71604" y="41392"/>
                  <a:pt x="71604" y="41740"/>
                </a:cubicBezTo>
                <a:cubicBezTo>
                  <a:pt x="71635" y="42120"/>
                  <a:pt x="71952" y="42437"/>
                  <a:pt x="72332" y="42437"/>
                </a:cubicBezTo>
                <a:close/>
                <a:moveTo>
                  <a:pt x="80376" y="34519"/>
                </a:moveTo>
                <a:cubicBezTo>
                  <a:pt x="80756" y="34488"/>
                  <a:pt x="81041" y="34171"/>
                  <a:pt x="81041" y="33791"/>
                </a:cubicBezTo>
                <a:cubicBezTo>
                  <a:pt x="81009" y="33411"/>
                  <a:pt x="80693" y="33126"/>
                  <a:pt x="80313" y="33126"/>
                </a:cubicBezTo>
                <a:cubicBezTo>
                  <a:pt x="79933" y="33158"/>
                  <a:pt x="79648" y="33474"/>
                  <a:pt x="79648" y="33854"/>
                </a:cubicBezTo>
                <a:cubicBezTo>
                  <a:pt x="79679" y="34234"/>
                  <a:pt x="79996" y="34519"/>
                  <a:pt x="80376" y="34519"/>
                </a:cubicBezTo>
                <a:close/>
                <a:moveTo>
                  <a:pt x="106946" y="3737"/>
                </a:moveTo>
                <a:cubicBezTo>
                  <a:pt x="106946" y="4117"/>
                  <a:pt x="107263" y="4434"/>
                  <a:pt x="107643" y="4466"/>
                </a:cubicBezTo>
                <a:cubicBezTo>
                  <a:pt x="108023" y="4434"/>
                  <a:pt x="108340" y="4117"/>
                  <a:pt x="108340" y="3737"/>
                </a:cubicBezTo>
                <a:cubicBezTo>
                  <a:pt x="108340" y="3357"/>
                  <a:pt x="108023" y="3041"/>
                  <a:pt x="107643" y="3041"/>
                </a:cubicBezTo>
                <a:cubicBezTo>
                  <a:pt x="107263" y="3041"/>
                  <a:pt x="106946" y="3357"/>
                  <a:pt x="106946" y="3737"/>
                </a:cubicBezTo>
                <a:close/>
                <a:moveTo>
                  <a:pt x="63655" y="41645"/>
                </a:moveTo>
                <a:cubicBezTo>
                  <a:pt x="63655" y="42057"/>
                  <a:pt x="63972" y="42373"/>
                  <a:pt x="64352" y="42342"/>
                </a:cubicBezTo>
                <a:cubicBezTo>
                  <a:pt x="64732" y="42342"/>
                  <a:pt x="65048" y="42057"/>
                  <a:pt x="65048" y="41677"/>
                </a:cubicBezTo>
                <a:cubicBezTo>
                  <a:pt x="65048" y="41265"/>
                  <a:pt x="64732" y="40980"/>
                  <a:pt x="64352" y="40948"/>
                </a:cubicBezTo>
                <a:cubicBezTo>
                  <a:pt x="63972" y="40948"/>
                  <a:pt x="63655" y="41265"/>
                  <a:pt x="63655" y="41645"/>
                </a:cubicBezTo>
                <a:close/>
                <a:moveTo>
                  <a:pt x="61976" y="41772"/>
                </a:moveTo>
                <a:cubicBezTo>
                  <a:pt x="61565" y="41740"/>
                  <a:pt x="61248" y="42057"/>
                  <a:pt x="61248" y="42437"/>
                </a:cubicBezTo>
                <a:cubicBezTo>
                  <a:pt x="61248" y="42817"/>
                  <a:pt x="61501" y="43102"/>
                  <a:pt x="61881" y="43133"/>
                </a:cubicBezTo>
                <a:cubicBezTo>
                  <a:pt x="62261" y="43165"/>
                  <a:pt x="62610" y="42880"/>
                  <a:pt x="62641" y="42500"/>
                </a:cubicBezTo>
                <a:cubicBezTo>
                  <a:pt x="62641" y="42120"/>
                  <a:pt x="62356" y="41772"/>
                  <a:pt x="61976" y="41772"/>
                </a:cubicBezTo>
                <a:close/>
                <a:moveTo>
                  <a:pt x="6967" y="45129"/>
                </a:moveTo>
                <a:cubicBezTo>
                  <a:pt x="7347" y="45129"/>
                  <a:pt x="7632" y="44812"/>
                  <a:pt x="7632" y="44432"/>
                </a:cubicBezTo>
                <a:cubicBezTo>
                  <a:pt x="7664" y="44052"/>
                  <a:pt x="7347" y="43735"/>
                  <a:pt x="6967" y="43735"/>
                </a:cubicBezTo>
                <a:cubicBezTo>
                  <a:pt x="6556" y="43735"/>
                  <a:pt x="6270" y="44052"/>
                  <a:pt x="6239" y="44432"/>
                </a:cubicBezTo>
                <a:cubicBezTo>
                  <a:pt x="6270" y="44812"/>
                  <a:pt x="6556" y="45129"/>
                  <a:pt x="6967" y="45129"/>
                </a:cubicBezTo>
                <a:close/>
                <a:moveTo>
                  <a:pt x="83733" y="21884"/>
                </a:moveTo>
                <a:cubicBezTo>
                  <a:pt x="83701" y="22264"/>
                  <a:pt x="84018" y="22612"/>
                  <a:pt x="84398" y="22612"/>
                </a:cubicBezTo>
                <a:cubicBezTo>
                  <a:pt x="84810" y="22612"/>
                  <a:pt x="85095" y="22295"/>
                  <a:pt x="85095" y="21884"/>
                </a:cubicBezTo>
                <a:cubicBezTo>
                  <a:pt x="85095" y="21535"/>
                  <a:pt x="84810" y="21250"/>
                  <a:pt x="84461" y="21218"/>
                </a:cubicBezTo>
                <a:cubicBezTo>
                  <a:pt x="84081" y="21187"/>
                  <a:pt x="83733" y="21504"/>
                  <a:pt x="83733" y="21884"/>
                </a:cubicBezTo>
                <a:close/>
                <a:moveTo>
                  <a:pt x="23720" y="39713"/>
                </a:moveTo>
                <a:cubicBezTo>
                  <a:pt x="24100" y="39713"/>
                  <a:pt x="24417" y="39428"/>
                  <a:pt x="24417" y="39048"/>
                </a:cubicBezTo>
                <a:cubicBezTo>
                  <a:pt x="24449" y="38668"/>
                  <a:pt x="24164" y="38320"/>
                  <a:pt x="23752" y="38320"/>
                </a:cubicBezTo>
                <a:cubicBezTo>
                  <a:pt x="23372" y="38288"/>
                  <a:pt x="23055" y="38605"/>
                  <a:pt x="23023" y="38985"/>
                </a:cubicBezTo>
                <a:cubicBezTo>
                  <a:pt x="23023" y="39365"/>
                  <a:pt x="23340" y="39681"/>
                  <a:pt x="23720" y="39713"/>
                </a:cubicBezTo>
                <a:close/>
                <a:moveTo>
                  <a:pt x="36609" y="39903"/>
                </a:moveTo>
                <a:cubicBezTo>
                  <a:pt x="36609" y="40283"/>
                  <a:pt x="36958" y="40600"/>
                  <a:pt x="37338" y="40568"/>
                </a:cubicBezTo>
                <a:cubicBezTo>
                  <a:pt x="37686" y="40505"/>
                  <a:pt x="37971" y="40220"/>
                  <a:pt x="37971" y="39840"/>
                </a:cubicBezTo>
                <a:cubicBezTo>
                  <a:pt x="37908" y="39491"/>
                  <a:pt x="37655" y="39206"/>
                  <a:pt x="37275" y="39206"/>
                </a:cubicBezTo>
                <a:cubicBezTo>
                  <a:pt x="36894" y="39206"/>
                  <a:pt x="36578" y="39523"/>
                  <a:pt x="36609" y="39903"/>
                </a:cubicBezTo>
                <a:close/>
                <a:moveTo>
                  <a:pt x="14188" y="41423"/>
                </a:moveTo>
                <a:cubicBezTo>
                  <a:pt x="13839" y="41423"/>
                  <a:pt x="13523" y="41677"/>
                  <a:pt x="13491" y="42025"/>
                </a:cubicBezTo>
                <a:cubicBezTo>
                  <a:pt x="13459" y="42405"/>
                  <a:pt x="13744" y="42753"/>
                  <a:pt x="14124" y="42785"/>
                </a:cubicBezTo>
                <a:cubicBezTo>
                  <a:pt x="14504" y="42785"/>
                  <a:pt x="14821" y="42468"/>
                  <a:pt x="14853" y="42088"/>
                </a:cubicBezTo>
                <a:cubicBezTo>
                  <a:pt x="14821" y="41740"/>
                  <a:pt x="14536" y="41455"/>
                  <a:pt x="14188" y="41423"/>
                </a:cubicBezTo>
                <a:close/>
                <a:moveTo>
                  <a:pt x="93329" y="10863"/>
                </a:moveTo>
                <a:cubicBezTo>
                  <a:pt x="93360" y="11243"/>
                  <a:pt x="93677" y="11528"/>
                  <a:pt x="94057" y="11528"/>
                </a:cubicBezTo>
                <a:cubicBezTo>
                  <a:pt x="94437" y="11496"/>
                  <a:pt x="94754" y="11179"/>
                  <a:pt x="94722" y="10799"/>
                </a:cubicBezTo>
                <a:cubicBezTo>
                  <a:pt x="94722" y="10419"/>
                  <a:pt x="94374" y="10103"/>
                  <a:pt x="93994" y="10134"/>
                </a:cubicBezTo>
                <a:cubicBezTo>
                  <a:pt x="93614" y="10166"/>
                  <a:pt x="93329" y="10483"/>
                  <a:pt x="93329" y="10863"/>
                </a:cubicBezTo>
                <a:close/>
                <a:moveTo>
                  <a:pt x="82086" y="25050"/>
                </a:moveTo>
                <a:cubicBezTo>
                  <a:pt x="82086" y="25430"/>
                  <a:pt x="82371" y="25747"/>
                  <a:pt x="82751" y="25779"/>
                </a:cubicBezTo>
                <a:cubicBezTo>
                  <a:pt x="83131" y="25810"/>
                  <a:pt x="83480" y="25494"/>
                  <a:pt x="83480" y="25114"/>
                </a:cubicBezTo>
                <a:cubicBezTo>
                  <a:pt x="83511" y="24734"/>
                  <a:pt x="83226" y="24385"/>
                  <a:pt x="82815" y="24385"/>
                </a:cubicBezTo>
                <a:cubicBezTo>
                  <a:pt x="82435" y="24354"/>
                  <a:pt x="82118" y="24670"/>
                  <a:pt x="82086" y="25050"/>
                </a:cubicBezTo>
                <a:close/>
                <a:moveTo>
                  <a:pt x="109322" y="2946"/>
                </a:moveTo>
                <a:cubicBezTo>
                  <a:pt x="109322" y="3357"/>
                  <a:pt x="109607" y="3674"/>
                  <a:pt x="110018" y="3674"/>
                </a:cubicBezTo>
                <a:cubicBezTo>
                  <a:pt x="110367" y="3706"/>
                  <a:pt x="110683" y="3421"/>
                  <a:pt x="110715" y="3072"/>
                </a:cubicBezTo>
                <a:cubicBezTo>
                  <a:pt x="110747" y="2661"/>
                  <a:pt x="110462" y="2312"/>
                  <a:pt x="110082" y="2280"/>
                </a:cubicBezTo>
                <a:cubicBezTo>
                  <a:pt x="109702" y="2280"/>
                  <a:pt x="109353" y="2566"/>
                  <a:pt x="109322" y="2946"/>
                </a:cubicBezTo>
                <a:close/>
                <a:moveTo>
                  <a:pt x="96432" y="9343"/>
                </a:moveTo>
                <a:cubicBezTo>
                  <a:pt x="96052" y="9343"/>
                  <a:pt x="95736" y="9691"/>
                  <a:pt x="95767" y="10071"/>
                </a:cubicBezTo>
                <a:cubicBezTo>
                  <a:pt x="95799" y="10419"/>
                  <a:pt x="96084" y="10704"/>
                  <a:pt x="96432" y="10736"/>
                </a:cubicBezTo>
                <a:cubicBezTo>
                  <a:pt x="96812" y="10736"/>
                  <a:pt x="97129" y="10419"/>
                  <a:pt x="97129" y="10039"/>
                </a:cubicBezTo>
                <a:cubicBezTo>
                  <a:pt x="97129" y="9659"/>
                  <a:pt x="96812" y="9343"/>
                  <a:pt x="96432" y="9343"/>
                </a:cubicBezTo>
                <a:close/>
                <a:moveTo>
                  <a:pt x="50797" y="40093"/>
                </a:moveTo>
                <a:cubicBezTo>
                  <a:pt x="50417" y="40125"/>
                  <a:pt x="50100" y="40442"/>
                  <a:pt x="50132" y="40822"/>
                </a:cubicBezTo>
                <a:cubicBezTo>
                  <a:pt x="50164" y="41202"/>
                  <a:pt x="50481" y="41487"/>
                  <a:pt x="50861" y="41487"/>
                </a:cubicBezTo>
                <a:cubicBezTo>
                  <a:pt x="51209" y="41455"/>
                  <a:pt x="51494" y="41138"/>
                  <a:pt x="51494" y="40790"/>
                </a:cubicBezTo>
                <a:cubicBezTo>
                  <a:pt x="51494" y="40410"/>
                  <a:pt x="51177" y="40093"/>
                  <a:pt x="50797" y="40093"/>
                </a:cubicBezTo>
                <a:close/>
                <a:moveTo>
                  <a:pt x="55706" y="41645"/>
                </a:moveTo>
                <a:cubicBezTo>
                  <a:pt x="55706" y="42025"/>
                  <a:pt x="56054" y="42342"/>
                  <a:pt x="56434" y="42310"/>
                </a:cubicBezTo>
                <a:cubicBezTo>
                  <a:pt x="56783" y="42278"/>
                  <a:pt x="57068" y="41993"/>
                  <a:pt x="57099" y="41645"/>
                </a:cubicBezTo>
                <a:cubicBezTo>
                  <a:pt x="57068" y="41233"/>
                  <a:pt x="56783" y="40917"/>
                  <a:pt x="56403" y="40917"/>
                </a:cubicBezTo>
                <a:cubicBezTo>
                  <a:pt x="55991" y="40917"/>
                  <a:pt x="55706" y="41265"/>
                  <a:pt x="55706" y="41645"/>
                </a:cubicBezTo>
                <a:close/>
                <a:moveTo>
                  <a:pt x="78033" y="36958"/>
                </a:moveTo>
                <a:cubicBezTo>
                  <a:pt x="78033" y="37370"/>
                  <a:pt x="78318" y="37686"/>
                  <a:pt x="78729" y="37686"/>
                </a:cubicBezTo>
                <a:cubicBezTo>
                  <a:pt x="79109" y="37655"/>
                  <a:pt x="79394" y="37338"/>
                  <a:pt x="79394" y="36958"/>
                </a:cubicBezTo>
                <a:cubicBezTo>
                  <a:pt x="79394" y="36610"/>
                  <a:pt x="79109" y="36325"/>
                  <a:pt x="78761" y="36293"/>
                </a:cubicBezTo>
                <a:cubicBezTo>
                  <a:pt x="78381" y="36293"/>
                  <a:pt x="78033" y="36578"/>
                  <a:pt x="78033" y="36958"/>
                </a:cubicBezTo>
                <a:close/>
                <a:moveTo>
                  <a:pt x="8709" y="43640"/>
                </a:moveTo>
                <a:cubicBezTo>
                  <a:pt x="8677" y="44052"/>
                  <a:pt x="8994" y="44368"/>
                  <a:pt x="9374" y="44368"/>
                </a:cubicBezTo>
                <a:cubicBezTo>
                  <a:pt x="9754" y="44368"/>
                  <a:pt x="10071" y="44052"/>
                  <a:pt x="10071" y="43672"/>
                </a:cubicBezTo>
                <a:cubicBezTo>
                  <a:pt x="10039" y="43323"/>
                  <a:pt x="9754" y="43038"/>
                  <a:pt x="9406" y="42975"/>
                </a:cubicBezTo>
                <a:cubicBezTo>
                  <a:pt x="9026" y="42975"/>
                  <a:pt x="8709" y="43260"/>
                  <a:pt x="8709" y="43640"/>
                </a:cubicBezTo>
                <a:close/>
                <a:moveTo>
                  <a:pt x="2914" y="47694"/>
                </a:moveTo>
                <a:cubicBezTo>
                  <a:pt x="2027" y="47757"/>
                  <a:pt x="2090" y="49119"/>
                  <a:pt x="2977" y="49087"/>
                </a:cubicBezTo>
                <a:cubicBezTo>
                  <a:pt x="3357" y="49055"/>
                  <a:pt x="3610" y="48770"/>
                  <a:pt x="3642" y="48390"/>
                </a:cubicBezTo>
                <a:cubicBezTo>
                  <a:pt x="3642" y="48010"/>
                  <a:pt x="3325" y="47694"/>
                  <a:pt x="2914" y="47694"/>
                </a:cubicBezTo>
                <a:close/>
                <a:moveTo>
                  <a:pt x="83511" y="26792"/>
                </a:moveTo>
                <a:cubicBezTo>
                  <a:pt x="82593" y="26856"/>
                  <a:pt x="82656" y="28217"/>
                  <a:pt x="83575" y="28186"/>
                </a:cubicBezTo>
                <a:cubicBezTo>
                  <a:pt x="83923" y="28154"/>
                  <a:pt x="84208" y="27837"/>
                  <a:pt x="84240" y="27489"/>
                </a:cubicBezTo>
                <a:cubicBezTo>
                  <a:pt x="84208" y="27109"/>
                  <a:pt x="83891" y="26792"/>
                  <a:pt x="83511" y="26792"/>
                </a:cubicBezTo>
                <a:close/>
                <a:moveTo>
                  <a:pt x="38953" y="39143"/>
                </a:moveTo>
                <a:cubicBezTo>
                  <a:pt x="38953" y="39523"/>
                  <a:pt x="39301" y="39840"/>
                  <a:pt x="39681" y="39808"/>
                </a:cubicBezTo>
                <a:cubicBezTo>
                  <a:pt x="40030" y="39808"/>
                  <a:pt x="40315" y="39523"/>
                  <a:pt x="40346" y="39143"/>
                </a:cubicBezTo>
                <a:cubicBezTo>
                  <a:pt x="40346" y="38763"/>
                  <a:pt x="40061" y="38446"/>
                  <a:pt x="39650" y="38446"/>
                </a:cubicBezTo>
                <a:cubicBezTo>
                  <a:pt x="39270" y="38415"/>
                  <a:pt x="38953" y="38731"/>
                  <a:pt x="38953" y="39143"/>
                </a:cubicBezTo>
                <a:close/>
                <a:moveTo>
                  <a:pt x="85982" y="19445"/>
                </a:moveTo>
                <a:cubicBezTo>
                  <a:pt x="86362" y="19445"/>
                  <a:pt x="86678" y="19128"/>
                  <a:pt x="86678" y="18748"/>
                </a:cubicBezTo>
                <a:cubicBezTo>
                  <a:pt x="86678" y="18368"/>
                  <a:pt x="86362" y="18052"/>
                  <a:pt x="85982" y="18052"/>
                </a:cubicBezTo>
                <a:cubicBezTo>
                  <a:pt x="85633" y="18052"/>
                  <a:pt x="85348" y="18337"/>
                  <a:pt x="85316" y="18717"/>
                </a:cubicBezTo>
                <a:cubicBezTo>
                  <a:pt x="85285" y="19097"/>
                  <a:pt x="85602" y="19413"/>
                  <a:pt x="85982" y="19445"/>
                </a:cubicBezTo>
                <a:close/>
                <a:moveTo>
                  <a:pt x="31669" y="39745"/>
                </a:moveTo>
                <a:cubicBezTo>
                  <a:pt x="32049" y="39745"/>
                  <a:pt x="32366" y="39428"/>
                  <a:pt x="32397" y="39048"/>
                </a:cubicBezTo>
                <a:cubicBezTo>
                  <a:pt x="32366" y="38668"/>
                  <a:pt x="32081" y="38351"/>
                  <a:pt x="31669" y="38351"/>
                </a:cubicBezTo>
                <a:cubicBezTo>
                  <a:pt x="31321" y="38351"/>
                  <a:pt x="31036" y="38636"/>
                  <a:pt x="31004" y="39016"/>
                </a:cubicBezTo>
                <a:cubicBezTo>
                  <a:pt x="31004" y="39396"/>
                  <a:pt x="31289" y="39713"/>
                  <a:pt x="31669" y="39745"/>
                </a:cubicBezTo>
                <a:close/>
                <a:moveTo>
                  <a:pt x="44527" y="39966"/>
                </a:moveTo>
                <a:cubicBezTo>
                  <a:pt x="44558" y="40378"/>
                  <a:pt x="44875" y="40663"/>
                  <a:pt x="45255" y="40632"/>
                </a:cubicBezTo>
                <a:cubicBezTo>
                  <a:pt x="45667" y="40632"/>
                  <a:pt x="45952" y="40283"/>
                  <a:pt x="45920" y="39903"/>
                </a:cubicBezTo>
                <a:cubicBezTo>
                  <a:pt x="45888" y="39555"/>
                  <a:pt x="45572" y="39270"/>
                  <a:pt x="45223" y="39270"/>
                </a:cubicBezTo>
                <a:cubicBezTo>
                  <a:pt x="44843" y="39270"/>
                  <a:pt x="44527" y="39586"/>
                  <a:pt x="44527" y="39966"/>
                </a:cubicBezTo>
                <a:close/>
                <a:moveTo>
                  <a:pt x="67518" y="42595"/>
                </a:moveTo>
                <a:cubicBezTo>
                  <a:pt x="67138" y="42595"/>
                  <a:pt x="66822" y="42912"/>
                  <a:pt x="66822" y="43292"/>
                </a:cubicBezTo>
                <a:cubicBezTo>
                  <a:pt x="66853" y="43672"/>
                  <a:pt x="67170" y="43988"/>
                  <a:pt x="67550" y="43957"/>
                </a:cubicBezTo>
                <a:cubicBezTo>
                  <a:pt x="67898" y="43925"/>
                  <a:pt x="68184" y="43672"/>
                  <a:pt x="68215" y="43323"/>
                </a:cubicBezTo>
                <a:cubicBezTo>
                  <a:pt x="68215" y="42912"/>
                  <a:pt x="67898" y="42627"/>
                  <a:pt x="67518" y="42595"/>
                </a:cubicBezTo>
                <a:close/>
                <a:moveTo>
                  <a:pt x="20617" y="39776"/>
                </a:moveTo>
                <a:cubicBezTo>
                  <a:pt x="20648" y="40156"/>
                  <a:pt x="20965" y="40442"/>
                  <a:pt x="21345" y="40442"/>
                </a:cubicBezTo>
                <a:cubicBezTo>
                  <a:pt x="21725" y="40410"/>
                  <a:pt x="22042" y="40093"/>
                  <a:pt x="22010" y="39713"/>
                </a:cubicBezTo>
                <a:cubicBezTo>
                  <a:pt x="21978" y="39365"/>
                  <a:pt x="21693" y="39080"/>
                  <a:pt x="21345" y="39080"/>
                </a:cubicBezTo>
                <a:cubicBezTo>
                  <a:pt x="20933" y="39080"/>
                  <a:pt x="20648" y="39396"/>
                  <a:pt x="20617" y="39776"/>
                </a:cubicBezTo>
                <a:close/>
                <a:moveTo>
                  <a:pt x="74042" y="40917"/>
                </a:moveTo>
                <a:cubicBezTo>
                  <a:pt x="74042" y="41297"/>
                  <a:pt x="74327" y="41613"/>
                  <a:pt x="74707" y="41645"/>
                </a:cubicBezTo>
                <a:cubicBezTo>
                  <a:pt x="75309" y="41645"/>
                  <a:pt x="75657" y="40948"/>
                  <a:pt x="75246" y="40473"/>
                </a:cubicBezTo>
                <a:cubicBezTo>
                  <a:pt x="74834" y="40030"/>
                  <a:pt x="74074" y="40315"/>
                  <a:pt x="74042" y="40917"/>
                </a:cubicBezTo>
                <a:close/>
                <a:moveTo>
                  <a:pt x="90004" y="14125"/>
                </a:moveTo>
                <a:cubicBezTo>
                  <a:pt x="89433" y="14156"/>
                  <a:pt x="89148" y="14853"/>
                  <a:pt x="89592" y="15265"/>
                </a:cubicBezTo>
                <a:cubicBezTo>
                  <a:pt x="90004" y="15676"/>
                  <a:pt x="90700" y="15391"/>
                  <a:pt x="90732" y="14790"/>
                </a:cubicBezTo>
                <a:cubicBezTo>
                  <a:pt x="90732" y="14410"/>
                  <a:pt x="90384" y="14093"/>
                  <a:pt x="90004" y="14125"/>
                </a:cubicBezTo>
                <a:close/>
                <a:moveTo>
                  <a:pt x="48390" y="42247"/>
                </a:moveTo>
                <a:cubicBezTo>
                  <a:pt x="48739" y="42247"/>
                  <a:pt x="49024" y="41962"/>
                  <a:pt x="49087" y="41613"/>
                </a:cubicBezTo>
                <a:cubicBezTo>
                  <a:pt x="49087" y="41233"/>
                  <a:pt x="48770" y="40917"/>
                  <a:pt x="48390" y="40917"/>
                </a:cubicBezTo>
                <a:cubicBezTo>
                  <a:pt x="48010" y="40917"/>
                  <a:pt x="47725" y="41233"/>
                  <a:pt x="47725" y="41613"/>
                </a:cubicBezTo>
                <a:cubicBezTo>
                  <a:pt x="47757" y="41962"/>
                  <a:pt x="48042" y="42247"/>
                  <a:pt x="48390" y="42247"/>
                </a:cubicBezTo>
                <a:close/>
                <a:moveTo>
                  <a:pt x="82751" y="33696"/>
                </a:moveTo>
                <a:cubicBezTo>
                  <a:pt x="83100" y="33664"/>
                  <a:pt x="83385" y="33379"/>
                  <a:pt x="83385" y="33031"/>
                </a:cubicBezTo>
                <a:cubicBezTo>
                  <a:pt x="83353" y="32683"/>
                  <a:pt x="83068" y="32398"/>
                  <a:pt x="82720" y="32366"/>
                </a:cubicBezTo>
                <a:cubicBezTo>
                  <a:pt x="81833" y="32366"/>
                  <a:pt x="81833" y="33696"/>
                  <a:pt x="82751" y="33696"/>
                </a:cubicBezTo>
                <a:close/>
                <a:moveTo>
                  <a:pt x="100581" y="8488"/>
                </a:moveTo>
                <a:cubicBezTo>
                  <a:pt x="100581" y="9089"/>
                  <a:pt x="101309" y="9406"/>
                  <a:pt x="101721" y="8963"/>
                </a:cubicBezTo>
                <a:cubicBezTo>
                  <a:pt x="102133" y="8519"/>
                  <a:pt x="101816" y="7791"/>
                  <a:pt x="101214" y="7823"/>
                </a:cubicBezTo>
                <a:cubicBezTo>
                  <a:pt x="100866" y="7854"/>
                  <a:pt x="100581" y="8139"/>
                  <a:pt x="100581" y="8488"/>
                </a:cubicBezTo>
                <a:close/>
                <a:moveTo>
                  <a:pt x="112457" y="2882"/>
                </a:moveTo>
                <a:cubicBezTo>
                  <a:pt x="112837" y="2851"/>
                  <a:pt x="113122" y="2534"/>
                  <a:pt x="113122" y="2154"/>
                </a:cubicBezTo>
                <a:cubicBezTo>
                  <a:pt x="113090" y="1805"/>
                  <a:pt x="112805" y="1520"/>
                  <a:pt x="112457" y="1520"/>
                </a:cubicBezTo>
                <a:cubicBezTo>
                  <a:pt x="112077" y="1489"/>
                  <a:pt x="111760" y="1805"/>
                  <a:pt x="111760" y="2185"/>
                </a:cubicBezTo>
                <a:cubicBezTo>
                  <a:pt x="111760" y="2566"/>
                  <a:pt x="112077" y="2882"/>
                  <a:pt x="112457" y="2882"/>
                </a:cubicBezTo>
                <a:close/>
                <a:moveTo>
                  <a:pt x="98174" y="9248"/>
                </a:moveTo>
                <a:cubicBezTo>
                  <a:pt x="98142" y="9628"/>
                  <a:pt x="98427" y="9944"/>
                  <a:pt x="98839" y="9976"/>
                </a:cubicBezTo>
                <a:cubicBezTo>
                  <a:pt x="99726" y="9976"/>
                  <a:pt x="99726" y="8583"/>
                  <a:pt x="98808" y="8614"/>
                </a:cubicBezTo>
                <a:cubicBezTo>
                  <a:pt x="98459" y="8614"/>
                  <a:pt x="98174" y="8899"/>
                  <a:pt x="98174" y="9248"/>
                </a:cubicBezTo>
                <a:close/>
                <a:moveTo>
                  <a:pt x="18970" y="41233"/>
                </a:moveTo>
                <a:cubicBezTo>
                  <a:pt x="19888" y="41202"/>
                  <a:pt x="19857" y="39840"/>
                  <a:pt x="18938" y="39871"/>
                </a:cubicBezTo>
                <a:cubicBezTo>
                  <a:pt x="18558" y="39903"/>
                  <a:pt x="18273" y="40188"/>
                  <a:pt x="18273" y="40537"/>
                </a:cubicBezTo>
                <a:cubicBezTo>
                  <a:pt x="18241" y="40917"/>
                  <a:pt x="18590" y="41233"/>
                  <a:pt x="18970" y="41233"/>
                </a:cubicBezTo>
                <a:close/>
                <a:moveTo>
                  <a:pt x="53964" y="41740"/>
                </a:moveTo>
                <a:cubicBezTo>
                  <a:pt x="53552" y="41740"/>
                  <a:pt x="53267" y="42088"/>
                  <a:pt x="53331" y="42468"/>
                </a:cubicBezTo>
                <a:cubicBezTo>
                  <a:pt x="53394" y="43387"/>
                  <a:pt x="54756" y="43228"/>
                  <a:pt x="54629" y="42342"/>
                </a:cubicBezTo>
                <a:cubicBezTo>
                  <a:pt x="54597" y="41993"/>
                  <a:pt x="54312" y="41708"/>
                  <a:pt x="53964" y="41740"/>
                </a:cubicBezTo>
                <a:close/>
                <a:moveTo>
                  <a:pt x="11084" y="42912"/>
                </a:moveTo>
                <a:cubicBezTo>
                  <a:pt x="11084" y="43830"/>
                  <a:pt x="12446" y="43798"/>
                  <a:pt x="12414" y="42880"/>
                </a:cubicBezTo>
                <a:cubicBezTo>
                  <a:pt x="12414" y="41962"/>
                  <a:pt x="11021" y="41993"/>
                  <a:pt x="11084" y="42912"/>
                </a:cubicBezTo>
                <a:close/>
                <a:moveTo>
                  <a:pt x="77114" y="40885"/>
                </a:moveTo>
                <a:cubicBezTo>
                  <a:pt x="78001" y="40853"/>
                  <a:pt x="77969" y="39523"/>
                  <a:pt x="77083" y="39523"/>
                </a:cubicBezTo>
                <a:cubicBezTo>
                  <a:pt x="76196" y="39555"/>
                  <a:pt x="76196" y="40885"/>
                  <a:pt x="77114" y="40885"/>
                </a:cubicBezTo>
                <a:close/>
                <a:moveTo>
                  <a:pt x="42880" y="40061"/>
                </a:moveTo>
                <a:cubicBezTo>
                  <a:pt x="42278" y="40030"/>
                  <a:pt x="41993" y="40758"/>
                  <a:pt x="42405" y="41170"/>
                </a:cubicBezTo>
                <a:cubicBezTo>
                  <a:pt x="42817" y="41613"/>
                  <a:pt x="43545" y="41297"/>
                  <a:pt x="43545" y="40695"/>
                </a:cubicBezTo>
                <a:cubicBezTo>
                  <a:pt x="43513" y="40346"/>
                  <a:pt x="43228" y="40061"/>
                  <a:pt x="42880" y="40061"/>
                </a:cubicBezTo>
                <a:close/>
                <a:moveTo>
                  <a:pt x="16531" y="40695"/>
                </a:moveTo>
                <a:cubicBezTo>
                  <a:pt x="15930" y="40695"/>
                  <a:pt x="15676" y="41392"/>
                  <a:pt x="16088" y="41803"/>
                </a:cubicBezTo>
                <a:cubicBezTo>
                  <a:pt x="16500" y="42215"/>
                  <a:pt x="17196" y="41962"/>
                  <a:pt x="17228" y="41360"/>
                </a:cubicBezTo>
                <a:cubicBezTo>
                  <a:pt x="17228" y="40980"/>
                  <a:pt x="16911" y="40663"/>
                  <a:pt x="16531" y="40695"/>
                </a:cubicBezTo>
                <a:close/>
                <a:moveTo>
                  <a:pt x="114167" y="1394"/>
                </a:moveTo>
                <a:cubicBezTo>
                  <a:pt x="114135" y="1742"/>
                  <a:pt x="114420" y="2059"/>
                  <a:pt x="114769" y="2059"/>
                </a:cubicBezTo>
                <a:cubicBezTo>
                  <a:pt x="115149" y="2090"/>
                  <a:pt x="115465" y="1774"/>
                  <a:pt x="115465" y="1394"/>
                </a:cubicBezTo>
                <a:cubicBezTo>
                  <a:pt x="115465" y="1014"/>
                  <a:pt x="115180" y="729"/>
                  <a:pt x="114800" y="729"/>
                </a:cubicBezTo>
                <a:cubicBezTo>
                  <a:pt x="114452" y="729"/>
                  <a:pt x="114167" y="1014"/>
                  <a:pt x="114167" y="1394"/>
                </a:cubicBezTo>
                <a:close/>
                <a:moveTo>
                  <a:pt x="81104" y="36895"/>
                </a:moveTo>
                <a:cubicBezTo>
                  <a:pt x="81485" y="36895"/>
                  <a:pt x="81738" y="36578"/>
                  <a:pt x="81738" y="36230"/>
                </a:cubicBezTo>
                <a:cubicBezTo>
                  <a:pt x="81738" y="35311"/>
                  <a:pt x="80344" y="35374"/>
                  <a:pt x="80439" y="36293"/>
                </a:cubicBezTo>
                <a:cubicBezTo>
                  <a:pt x="80471" y="36641"/>
                  <a:pt x="80756" y="36926"/>
                  <a:pt x="81104" y="36895"/>
                </a:cubicBezTo>
                <a:close/>
                <a:moveTo>
                  <a:pt x="29294" y="39175"/>
                </a:moveTo>
                <a:cubicBezTo>
                  <a:pt x="28661" y="39175"/>
                  <a:pt x="28375" y="39935"/>
                  <a:pt x="28851" y="40346"/>
                </a:cubicBezTo>
                <a:cubicBezTo>
                  <a:pt x="29326" y="40758"/>
                  <a:pt x="30022" y="40378"/>
                  <a:pt x="29959" y="39776"/>
                </a:cubicBezTo>
                <a:cubicBezTo>
                  <a:pt x="29927" y="39428"/>
                  <a:pt x="29642" y="39143"/>
                  <a:pt x="29294" y="39175"/>
                </a:cubicBezTo>
                <a:close/>
                <a:moveTo>
                  <a:pt x="85158" y="24987"/>
                </a:moveTo>
                <a:cubicBezTo>
                  <a:pt x="85506" y="24987"/>
                  <a:pt x="85823" y="24702"/>
                  <a:pt x="85823" y="24354"/>
                </a:cubicBezTo>
                <a:cubicBezTo>
                  <a:pt x="85887" y="23435"/>
                  <a:pt x="84493" y="23404"/>
                  <a:pt x="84525" y="24322"/>
                </a:cubicBezTo>
                <a:cubicBezTo>
                  <a:pt x="84525" y="24702"/>
                  <a:pt x="84810" y="24987"/>
                  <a:pt x="85158" y="24987"/>
                </a:cubicBezTo>
                <a:close/>
                <a:moveTo>
                  <a:pt x="103621" y="7031"/>
                </a:moveTo>
                <a:cubicBezTo>
                  <a:pt x="103241" y="7062"/>
                  <a:pt x="102988" y="7316"/>
                  <a:pt x="102956" y="7696"/>
                </a:cubicBezTo>
                <a:cubicBezTo>
                  <a:pt x="102956" y="8076"/>
                  <a:pt x="103273" y="8361"/>
                  <a:pt x="103653" y="8361"/>
                </a:cubicBezTo>
                <a:cubicBezTo>
                  <a:pt x="104001" y="8329"/>
                  <a:pt x="104286" y="8013"/>
                  <a:pt x="104286" y="7664"/>
                </a:cubicBezTo>
                <a:cubicBezTo>
                  <a:pt x="104255" y="7316"/>
                  <a:pt x="103970" y="7062"/>
                  <a:pt x="103621" y="7031"/>
                </a:cubicBezTo>
                <a:close/>
                <a:moveTo>
                  <a:pt x="59601" y="43893"/>
                </a:moveTo>
                <a:cubicBezTo>
                  <a:pt x="60171" y="43862"/>
                  <a:pt x="60425" y="43165"/>
                  <a:pt x="60013" y="42753"/>
                </a:cubicBezTo>
                <a:cubicBezTo>
                  <a:pt x="59601" y="42373"/>
                  <a:pt x="58904" y="42658"/>
                  <a:pt x="58904" y="43228"/>
                </a:cubicBezTo>
                <a:cubicBezTo>
                  <a:pt x="58873" y="43608"/>
                  <a:pt x="59189" y="43925"/>
                  <a:pt x="59601" y="43893"/>
                </a:cubicBezTo>
                <a:close/>
                <a:moveTo>
                  <a:pt x="50956" y="43165"/>
                </a:moveTo>
                <a:cubicBezTo>
                  <a:pt x="50956" y="43513"/>
                  <a:pt x="51241" y="43830"/>
                  <a:pt x="51589" y="43830"/>
                </a:cubicBezTo>
                <a:cubicBezTo>
                  <a:pt x="51969" y="43798"/>
                  <a:pt x="52254" y="43513"/>
                  <a:pt x="52254" y="43165"/>
                </a:cubicBezTo>
                <a:cubicBezTo>
                  <a:pt x="52254" y="42817"/>
                  <a:pt x="51969" y="42532"/>
                  <a:pt x="51621" y="42500"/>
                </a:cubicBezTo>
                <a:cubicBezTo>
                  <a:pt x="51241" y="42500"/>
                  <a:pt x="50956" y="42817"/>
                  <a:pt x="50956" y="43165"/>
                </a:cubicBezTo>
                <a:close/>
                <a:moveTo>
                  <a:pt x="87755" y="17957"/>
                </a:moveTo>
                <a:cubicBezTo>
                  <a:pt x="87755" y="18305"/>
                  <a:pt x="88040" y="18590"/>
                  <a:pt x="88388" y="18590"/>
                </a:cubicBezTo>
                <a:cubicBezTo>
                  <a:pt x="88768" y="18622"/>
                  <a:pt x="89053" y="18337"/>
                  <a:pt x="89085" y="17988"/>
                </a:cubicBezTo>
                <a:cubicBezTo>
                  <a:pt x="89085" y="17102"/>
                  <a:pt x="87755" y="17070"/>
                  <a:pt x="87755" y="17957"/>
                </a:cubicBezTo>
                <a:close/>
                <a:moveTo>
                  <a:pt x="34868" y="41328"/>
                </a:moveTo>
                <a:cubicBezTo>
                  <a:pt x="35248" y="41297"/>
                  <a:pt x="35501" y="41012"/>
                  <a:pt x="35501" y="40663"/>
                </a:cubicBezTo>
                <a:cubicBezTo>
                  <a:pt x="35501" y="40283"/>
                  <a:pt x="35184" y="39998"/>
                  <a:pt x="34836" y="40030"/>
                </a:cubicBezTo>
                <a:cubicBezTo>
                  <a:pt x="34488" y="40030"/>
                  <a:pt x="34203" y="40346"/>
                  <a:pt x="34203" y="40695"/>
                </a:cubicBezTo>
                <a:cubicBezTo>
                  <a:pt x="34234" y="41043"/>
                  <a:pt x="34519" y="41328"/>
                  <a:pt x="34868" y="41328"/>
                </a:cubicBezTo>
                <a:close/>
                <a:moveTo>
                  <a:pt x="91745" y="14030"/>
                </a:moveTo>
                <a:cubicBezTo>
                  <a:pt x="91777" y="14378"/>
                  <a:pt x="92094" y="14663"/>
                  <a:pt x="92442" y="14631"/>
                </a:cubicBezTo>
                <a:cubicBezTo>
                  <a:pt x="92822" y="14600"/>
                  <a:pt x="93075" y="14315"/>
                  <a:pt x="93075" y="13966"/>
                </a:cubicBezTo>
                <a:cubicBezTo>
                  <a:pt x="93044" y="13586"/>
                  <a:pt x="92727" y="13333"/>
                  <a:pt x="92379" y="13333"/>
                </a:cubicBezTo>
                <a:cubicBezTo>
                  <a:pt x="92030" y="13365"/>
                  <a:pt x="91745" y="13681"/>
                  <a:pt x="91745" y="14030"/>
                </a:cubicBezTo>
                <a:close/>
                <a:moveTo>
                  <a:pt x="78856" y="39396"/>
                </a:moveTo>
                <a:cubicBezTo>
                  <a:pt x="78856" y="39745"/>
                  <a:pt x="79141" y="40030"/>
                  <a:pt x="79489" y="40061"/>
                </a:cubicBezTo>
                <a:cubicBezTo>
                  <a:pt x="79838" y="40061"/>
                  <a:pt x="80154" y="39776"/>
                  <a:pt x="80154" y="39428"/>
                </a:cubicBezTo>
                <a:cubicBezTo>
                  <a:pt x="80186" y="39080"/>
                  <a:pt x="79901" y="38763"/>
                  <a:pt x="79521" y="38763"/>
                </a:cubicBezTo>
                <a:cubicBezTo>
                  <a:pt x="79173" y="38731"/>
                  <a:pt x="78856" y="39016"/>
                  <a:pt x="78856" y="39396"/>
                </a:cubicBezTo>
                <a:close/>
                <a:moveTo>
                  <a:pt x="64447" y="44052"/>
                </a:moveTo>
                <a:cubicBezTo>
                  <a:pt x="64415" y="44907"/>
                  <a:pt x="65682" y="44970"/>
                  <a:pt x="65745" y="44115"/>
                </a:cubicBezTo>
                <a:cubicBezTo>
                  <a:pt x="65840" y="43228"/>
                  <a:pt x="64447" y="43133"/>
                  <a:pt x="64447" y="44052"/>
                </a:cubicBezTo>
                <a:close/>
                <a:moveTo>
                  <a:pt x="84303" y="29199"/>
                </a:moveTo>
                <a:cubicBezTo>
                  <a:pt x="83955" y="29231"/>
                  <a:pt x="83701" y="29547"/>
                  <a:pt x="83670" y="29896"/>
                </a:cubicBezTo>
                <a:cubicBezTo>
                  <a:pt x="83701" y="30244"/>
                  <a:pt x="84018" y="30529"/>
                  <a:pt x="84366" y="30529"/>
                </a:cubicBezTo>
                <a:cubicBezTo>
                  <a:pt x="84715" y="30497"/>
                  <a:pt x="85000" y="30181"/>
                  <a:pt x="85000" y="29832"/>
                </a:cubicBezTo>
                <a:cubicBezTo>
                  <a:pt x="84968" y="29484"/>
                  <a:pt x="84651" y="29199"/>
                  <a:pt x="84303" y="29199"/>
                </a:cubicBezTo>
                <a:close/>
                <a:moveTo>
                  <a:pt x="39776" y="41487"/>
                </a:moveTo>
                <a:cubicBezTo>
                  <a:pt x="39776" y="41835"/>
                  <a:pt x="40061" y="42120"/>
                  <a:pt x="40441" y="42152"/>
                </a:cubicBezTo>
                <a:cubicBezTo>
                  <a:pt x="40790" y="42152"/>
                  <a:pt x="41075" y="41867"/>
                  <a:pt x="41075" y="41518"/>
                </a:cubicBezTo>
                <a:cubicBezTo>
                  <a:pt x="41106" y="41170"/>
                  <a:pt x="40821" y="40853"/>
                  <a:pt x="40441" y="40853"/>
                </a:cubicBezTo>
                <a:cubicBezTo>
                  <a:pt x="40093" y="40853"/>
                  <a:pt x="39808" y="41138"/>
                  <a:pt x="39776" y="41487"/>
                </a:cubicBezTo>
                <a:close/>
                <a:moveTo>
                  <a:pt x="70020" y="44938"/>
                </a:moveTo>
                <a:cubicBezTo>
                  <a:pt x="70052" y="45287"/>
                  <a:pt x="70337" y="45540"/>
                  <a:pt x="70717" y="45540"/>
                </a:cubicBezTo>
                <a:cubicBezTo>
                  <a:pt x="71065" y="45540"/>
                  <a:pt x="71350" y="45224"/>
                  <a:pt x="71319" y="44875"/>
                </a:cubicBezTo>
                <a:cubicBezTo>
                  <a:pt x="71287" y="44527"/>
                  <a:pt x="71002" y="44242"/>
                  <a:pt x="70654" y="44242"/>
                </a:cubicBezTo>
                <a:cubicBezTo>
                  <a:pt x="70305" y="44273"/>
                  <a:pt x="70052" y="44590"/>
                  <a:pt x="70020" y="44938"/>
                </a:cubicBezTo>
                <a:close/>
                <a:moveTo>
                  <a:pt x="62768" y="45509"/>
                </a:moveTo>
                <a:cubicBezTo>
                  <a:pt x="63116" y="45509"/>
                  <a:pt x="63401" y="45192"/>
                  <a:pt x="63370" y="44812"/>
                </a:cubicBezTo>
                <a:cubicBezTo>
                  <a:pt x="63338" y="44463"/>
                  <a:pt x="63053" y="44178"/>
                  <a:pt x="62673" y="44210"/>
                </a:cubicBezTo>
                <a:cubicBezTo>
                  <a:pt x="62325" y="44242"/>
                  <a:pt x="62071" y="44527"/>
                  <a:pt x="62071" y="44907"/>
                </a:cubicBezTo>
                <a:cubicBezTo>
                  <a:pt x="62103" y="45255"/>
                  <a:pt x="62388" y="45540"/>
                  <a:pt x="62768" y="45509"/>
                </a:cubicBezTo>
                <a:close/>
                <a:moveTo>
                  <a:pt x="26254" y="40568"/>
                </a:moveTo>
                <a:cubicBezTo>
                  <a:pt x="26222" y="40948"/>
                  <a:pt x="26539" y="41233"/>
                  <a:pt x="26887" y="41233"/>
                </a:cubicBezTo>
                <a:cubicBezTo>
                  <a:pt x="27267" y="41265"/>
                  <a:pt x="27552" y="40980"/>
                  <a:pt x="27552" y="40600"/>
                </a:cubicBezTo>
                <a:cubicBezTo>
                  <a:pt x="27552" y="40251"/>
                  <a:pt x="27299" y="39935"/>
                  <a:pt x="26919" y="39935"/>
                </a:cubicBezTo>
                <a:cubicBezTo>
                  <a:pt x="26570" y="39935"/>
                  <a:pt x="26254" y="40220"/>
                  <a:pt x="26254" y="40568"/>
                </a:cubicBezTo>
                <a:close/>
                <a:moveTo>
                  <a:pt x="4687" y="47630"/>
                </a:moveTo>
                <a:cubicBezTo>
                  <a:pt x="4687" y="47979"/>
                  <a:pt x="4940" y="48264"/>
                  <a:pt x="5320" y="48295"/>
                </a:cubicBezTo>
                <a:cubicBezTo>
                  <a:pt x="5669" y="48295"/>
                  <a:pt x="5954" y="48010"/>
                  <a:pt x="5985" y="47662"/>
                </a:cubicBezTo>
                <a:cubicBezTo>
                  <a:pt x="5985" y="47314"/>
                  <a:pt x="5732" y="46997"/>
                  <a:pt x="5352" y="46997"/>
                </a:cubicBezTo>
                <a:cubicBezTo>
                  <a:pt x="5004" y="46965"/>
                  <a:pt x="4687" y="47250"/>
                  <a:pt x="4687" y="47630"/>
                </a:cubicBezTo>
                <a:close/>
                <a:moveTo>
                  <a:pt x="86615" y="26729"/>
                </a:moveTo>
                <a:cubicBezTo>
                  <a:pt x="86615" y="26381"/>
                  <a:pt x="86330" y="26064"/>
                  <a:pt x="85982" y="26064"/>
                </a:cubicBezTo>
                <a:cubicBezTo>
                  <a:pt x="85633" y="26064"/>
                  <a:pt x="85380" y="26286"/>
                  <a:pt x="85348" y="26634"/>
                </a:cubicBezTo>
                <a:cubicBezTo>
                  <a:pt x="85285" y="26982"/>
                  <a:pt x="85538" y="27299"/>
                  <a:pt x="85918" y="27331"/>
                </a:cubicBezTo>
                <a:cubicBezTo>
                  <a:pt x="86267" y="27362"/>
                  <a:pt x="86583" y="27077"/>
                  <a:pt x="86615" y="26729"/>
                </a:cubicBezTo>
                <a:close/>
                <a:moveTo>
                  <a:pt x="24575" y="42025"/>
                </a:moveTo>
                <a:cubicBezTo>
                  <a:pt x="24924" y="41993"/>
                  <a:pt x="25209" y="41677"/>
                  <a:pt x="25177" y="41328"/>
                </a:cubicBezTo>
                <a:cubicBezTo>
                  <a:pt x="25145" y="41012"/>
                  <a:pt x="24860" y="40758"/>
                  <a:pt x="24544" y="40727"/>
                </a:cubicBezTo>
                <a:cubicBezTo>
                  <a:pt x="24195" y="40727"/>
                  <a:pt x="23878" y="41043"/>
                  <a:pt x="23910" y="41392"/>
                </a:cubicBezTo>
                <a:cubicBezTo>
                  <a:pt x="23878" y="41740"/>
                  <a:pt x="24195" y="42057"/>
                  <a:pt x="24575" y="41993"/>
                </a:cubicBezTo>
                <a:close/>
                <a:moveTo>
                  <a:pt x="86773" y="21757"/>
                </a:moveTo>
                <a:cubicBezTo>
                  <a:pt x="87153" y="21789"/>
                  <a:pt x="87438" y="21504"/>
                  <a:pt x="87438" y="21123"/>
                </a:cubicBezTo>
                <a:cubicBezTo>
                  <a:pt x="87438" y="20775"/>
                  <a:pt x="87153" y="20458"/>
                  <a:pt x="86805" y="20458"/>
                </a:cubicBezTo>
                <a:cubicBezTo>
                  <a:pt x="86457" y="20458"/>
                  <a:pt x="86140" y="20743"/>
                  <a:pt x="86140" y="21092"/>
                </a:cubicBezTo>
                <a:cubicBezTo>
                  <a:pt x="86108" y="21472"/>
                  <a:pt x="86425" y="21757"/>
                  <a:pt x="86773" y="21757"/>
                </a:cubicBezTo>
                <a:close/>
                <a:moveTo>
                  <a:pt x="56498" y="44020"/>
                </a:moveTo>
                <a:cubicBezTo>
                  <a:pt x="56466" y="44368"/>
                  <a:pt x="56751" y="44685"/>
                  <a:pt x="57131" y="44685"/>
                </a:cubicBezTo>
                <a:cubicBezTo>
                  <a:pt x="57479" y="44717"/>
                  <a:pt x="57796" y="44432"/>
                  <a:pt x="57796" y="44052"/>
                </a:cubicBezTo>
                <a:cubicBezTo>
                  <a:pt x="57828" y="43703"/>
                  <a:pt x="57543" y="43387"/>
                  <a:pt x="57163" y="43387"/>
                </a:cubicBezTo>
                <a:cubicBezTo>
                  <a:pt x="56814" y="43355"/>
                  <a:pt x="56498" y="43640"/>
                  <a:pt x="56498" y="44020"/>
                </a:cubicBezTo>
                <a:close/>
                <a:moveTo>
                  <a:pt x="73092" y="43450"/>
                </a:moveTo>
                <a:cubicBezTo>
                  <a:pt x="72712" y="43482"/>
                  <a:pt x="72459" y="43767"/>
                  <a:pt x="72459" y="44147"/>
                </a:cubicBezTo>
                <a:cubicBezTo>
                  <a:pt x="72459" y="44495"/>
                  <a:pt x="72776" y="44780"/>
                  <a:pt x="73124" y="44748"/>
                </a:cubicBezTo>
                <a:cubicBezTo>
                  <a:pt x="73472" y="44748"/>
                  <a:pt x="73757" y="44432"/>
                  <a:pt x="73757" y="44083"/>
                </a:cubicBezTo>
                <a:cubicBezTo>
                  <a:pt x="73726" y="43735"/>
                  <a:pt x="73441" y="43482"/>
                  <a:pt x="73092" y="43450"/>
                </a:cubicBezTo>
                <a:close/>
                <a:moveTo>
                  <a:pt x="1330" y="50892"/>
                </a:moveTo>
                <a:cubicBezTo>
                  <a:pt x="982" y="50924"/>
                  <a:pt x="697" y="51209"/>
                  <a:pt x="697" y="51589"/>
                </a:cubicBezTo>
                <a:cubicBezTo>
                  <a:pt x="728" y="51937"/>
                  <a:pt x="1013" y="52191"/>
                  <a:pt x="1362" y="52191"/>
                </a:cubicBezTo>
                <a:cubicBezTo>
                  <a:pt x="1710" y="52159"/>
                  <a:pt x="1963" y="51906"/>
                  <a:pt x="1963" y="51557"/>
                </a:cubicBezTo>
                <a:cubicBezTo>
                  <a:pt x="1963" y="51209"/>
                  <a:pt x="1678" y="50924"/>
                  <a:pt x="1330" y="50892"/>
                </a:cubicBezTo>
                <a:close/>
                <a:moveTo>
                  <a:pt x="54154" y="44812"/>
                </a:moveTo>
                <a:cubicBezTo>
                  <a:pt x="54154" y="45160"/>
                  <a:pt x="54439" y="45445"/>
                  <a:pt x="54819" y="45414"/>
                </a:cubicBezTo>
                <a:cubicBezTo>
                  <a:pt x="55168" y="45382"/>
                  <a:pt x="55421" y="45097"/>
                  <a:pt x="55421" y="44748"/>
                </a:cubicBezTo>
                <a:cubicBezTo>
                  <a:pt x="55389" y="44400"/>
                  <a:pt x="55104" y="44178"/>
                  <a:pt x="54787" y="44178"/>
                </a:cubicBezTo>
                <a:cubicBezTo>
                  <a:pt x="54407" y="44147"/>
                  <a:pt x="54122" y="44463"/>
                  <a:pt x="54154" y="44812"/>
                </a:cubicBezTo>
                <a:close/>
                <a:moveTo>
                  <a:pt x="45382" y="42342"/>
                </a:moveTo>
                <a:cubicBezTo>
                  <a:pt x="45382" y="42690"/>
                  <a:pt x="45698" y="43007"/>
                  <a:pt x="46047" y="42943"/>
                </a:cubicBezTo>
                <a:cubicBezTo>
                  <a:pt x="46395" y="42943"/>
                  <a:pt x="46649" y="42690"/>
                  <a:pt x="46680" y="42373"/>
                </a:cubicBezTo>
                <a:cubicBezTo>
                  <a:pt x="46680" y="41993"/>
                  <a:pt x="46395" y="41708"/>
                  <a:pt x="46047" y="41677"/>
                </a:cubicBezTo>
                <a:cubicBezTo>
                  <a:pt x="45667" y="41677"/>
                  <a:pt x="45382" y="41993"/>
                  <a:pt x="45382" y="42342"/>
                </a:cubicBezTo>
                <a:close/>
                <a:moveTo>
                  <a:pt x="77906" y="43197"/>
                </a:moveTo>
                <a:cubicBezTo>
                  <a:pt x="78254" y="43197"/>
                  <a:pt x="78508" y="42912"/>
                  <a:pt x="78539" y="42563"/>
                </a:cubicBezTo>
                <a:cubicBezTo>
                  <a:pt x="78508" y="42183"/>
                  <a:pt x="78191" y="41930"/>
                  <a:pt x="77843" y="41962"/>
                </a:cubicBezTo>
                <a:cubicBezTo>
                  <a:pt x="77526" y="41962"/>
                  <a:pt x="77273" y="42247"/>
                  <a:pt x="77273" y="42563"/>
                </a:cubicBezTo>
                <a:cubicBezTo>
                  <a:pt x="77241" y="42912"/>
                  <a:pt x="77526" y="43197"/>
                  <a:pt x="77906" y="43197"/>
                </a:cubicBezTo>
                <a:close/>
                <a:moveTo>
                  <a:pt x="68342" y="45065"/>
                </a:moveTo>
                <a:cubicBezTo>
                  <a:pt x="67993" y="45065"/>
                  <a:pt x="67708" y="45319"/>
                  <a:pt x="67645" y="45667"/>
                </a:cubicBezTo>
                <a:cubicBezTo>
                  <a:pt x="67677" y="46015"/>
                  <a:pt x="67898" y="46269"/>
                  <a:pt x="68215" y="46332"/>
                </a:cubicBezTo>
                <a:cubicBezTo>
                  <a:pt x="68595" y="46364"/>
                  <a:pt x="68912" y="46110"/>
                  <a:pt x="68944" y="45762"/>
                </a:cubicBezTo>
                <a:cubicBezTo>
                  <a:pt x="68975" y="45382"/>
                  <a:pt x="68690" y="45065"/>
                  <a:pt x="68342" y="45033"/>
                </a:cubicBezTo>
                <a:close/>
                <a:moveTo>
                  <a:pt x="31859" y="41518"/>
                </a:moveTo>
                <a:cubicBezTo>
                  <a:pt x="31891" y="41867"/>
                  <a:pt x="32207" y="42120"/>
                  <a:pt x="32556" y="42088"/>
                </a:cubicBezTo>
                <a:cubicBezTo>
                  <a:pt x="32904" y="42057"/>
                  <a:pt x="33158" y="41740"/>
                  <a:pt x="33094" y="41392"/>
                </a:cubicBezTo>
                <a:cubicBezTo>
                  <a:pt x="33063" y="41043"/>
                  <a:pt x="32777" y="40822"/>
                  <a:pt x="32461" y="40853"/>
                </a:cubicBezTo>
                <a:cubicBezTo>
                  <a:pt x="32112" y="40853"/>
                  <a:pt x="31827" y="41138"/>
                  <a:pt x="31859" y="41518"/>
                </a:cubicBezTo>
                <a:close/>
                <a:moveTo>
                  <a:pt x="7126" y="46870"/>
                </a:moveTo>
                <a:cubicBezTo>
                  <a:pt x="7157" y="47250"/>
                  <a:pt x="7442" y="47504"/>
                  <a:pt x="7791" y="47472"/>
                </a:cubicBezTo>
                <a:cubicBezTo>
                  <a:pt x="8139" y="47440"/>
                  <a:pt x="8361" y="47187"/>
                  <a:pt x="8392" y="46839"/>
                </a:cubicBezTo>
                <a:cubicBezTo>
                  <a:pt x="8392" y="46490"/>
                  <a:pt x="8076" y="46205"/>
                  <a:pt x="7727" y="46237"/>
                </a:cubicBezTo>
                <a:cubicBezTo>
                  <a:pt x="7379" y="46205"/>
                  <a:pt x="7094" y="46522"/>
                  <a:pt x="7126" y="46870"/>
                </a:cubicBezTo>
                <a:close/>
                <a:moveTo>
                  <a:pt x="106028" y="7601"/>
                </a:moveTo>
                <a:cubicBezTo>
                  <a:pt x="106376" y="7569"/>
                  <a:pt x="106661" y="7316"/>
                  <a:pt x="106693" y="6967"/>
                </a:cubicBezTo>
                <a:cubicBezTo>
                  <a:pt x="106661" y="6619"/>
                  <a:pt x="106376" y="6302"/>
                  <a:pt x="106028" y="6302"/>
                </a:cubicBezTo>
                <a:cubicBezTo>
                  <a:pt x="105680" y="6302"/>
                  <a:pt x="105395" y="6587"/>
                  <a:pt x="105395" y="6936"/>
                </a:cubicBezTo>
                <a:cubicBezTo>
                  <a:pt x="105395" y="7284"/>
                  <a:pt x="105680" y="7569"/>
                  <a:pt x="106028" y="7601"/>
                </a:cubicBezTo>
                <a:close/>
                <a:moveTo>
                  <a:pt x="108403" y="5542"/>
                </a:moveTo>
                <a:cubicBezTo>
                  <a:pt x="108023" y="5511"/>
                  <a:pt x="107738" y="5827"/>
                  <a:pt x="107770" y="6207"/>
                </a:cubicBezTo>
                <a:cubicBezTo>
                  <a:pt x="107802" y="6524"/>
                  <a:pt x="108055" y="6777"/>
                  <a:pt x="108372" y="6809"/>
                </a:cubicBezTo>
                <a:cubicBezTo>
                  <a:pt x="108752" y="6809"/>
                  <a:pt x="109037" y="6524"/>
                  <a:pt x="109037" y="6176"/>
                </a:cubicBezTo>
                <a:cubicBezTo>
                  <a:pt x="109037" y="5796"/>
                  <a:pt x="108752" y="5511"/>
                  <a:pt x="108403" y="5542"/>
                </a:cubicBezTo>
                <a:close/>
                <a:moveTo>
                  <a:pt x="113217" y="3991"/>
                </a:moveTo>
                <a:cubicBezTo>
                  <a:pt x="112869" y="3991"/>
                  <a:pt x="112584" y="4244"/>
                  <a:pt x="112584" y="4592"/>
                </a:cubicBezTo>
                <a:cubicBezTo>
                  <a:pt x="112584" y="4941"/>
                  <a:pt x="112869" y="5257"/>
                  <a:pt x="113217" y="5226"/>
                </a:cubicBezTo>
                <a:cubicBezTo>
                  <a:pt x="113565" y="5194"/>
                  <a:pt x="113819" y="4941"/>
                  <a:pt x="113819" y="4592"/>
                </a:cubicBezTo>
                <a:cubicBezTo>
                  <a:pt x="113787" y="4276"/>
                  <a:pt x="113534" y="4022"/>
                  <a:pt x="113217" y="3991"/>
                </a:cubicBezTo>
                <a:close/>
                <a:moveTo>
                  <a:pt x="94215" y="13270"/>
                </a:moveTo>
                <a:cubicBezTo>
                  <a:pt x="94215" y="13618"/>
                  <a:pt x="94532" y="13903"/>
                  <a:pt x="94881" y="13871"/>
                </a:cubicBezTo>
                <a:cubicBezTo>
                  <a:pt x="95197" y="13840"/>
                  <a:pt x="95451" y="13555"/>
                  <a:pt x="95451" y="13238"/>
                </a:cubicBezTo>
                <a:cubicBezTo>
                  <a:pt x="95451" y="12890"/>
                  <a:pt x="95166" y="12605"/>
                  <a:pt x="94817" y="12605"/>
                </a:cubicBezTo>
                <a:cubicBezTo>
                  <a:pt x="94437" y="12605"/>
                  <a:pt x="94184" y="12921"/>
                  <a:pt x="94215" y="13270"/>
                </a:cubicBezTo>
                <a:close/>
                <a:moveTo>
                  <a:pt x="59696" y="45604"/>
                </a:moveTo>
                <a:cubicBezTo>
                  <a:pt x="59665" y="45952"/>
                  <a:pt x="59950" y="46269"/>
                  <a:pt x="60330" y="46269"/>
                </a:cubicBezTo>
                <a:cubicBezTo>
                  <a:pt x="60678" y="46237"/>
                  <a:pt x="60963" y="45952"/>
                  <a:pt x="60963" y="45604"/>
                </a:cubicBezTo>
                <a:cubicBezTo>
                  <a:pt x="60931" y="45287"/>
                  <a:pt x="60678" y="45002"/>
                  <a:pt x="60361" y="45002"/>
                </a:cubicBezTo>
                <a:cubicBezTo>
                  <a:pt x="59981" y="44970"/>
                  <a:pt x="59696" y="45255"/>
                  <a:pt x="59696" y="45604"/>
                </a:cubicBezTo>
                <a:close/>
                <a:moveTo>
                  <a:pt x="12541" y="45920"/>
                </a:moveTo>
                <a:cubicBezTo>
                  <a:pt x="12889" y="45920"/>
                  <a:pt x="13143" y="45635"/>
                  <a:pt x="13143" y="45319"/>
                </a:cubicBezTo>
                <a:cubicBezTo>
                  <a:pt x="13143" y="44938"/>
                  <a:pt x="12858" y="44653"/>
                  <a:pt x="12478" y="44685"/>
                </a:cubicBezTo>
                <a:cubicBezTo>
                  <a:pt x="12161" y="44717"/>
                  <a:pt x="11908" y="45002"/>
                  <a:pt x="11908" y="45319"/>
                </a:cubicBezTo>
                <a:cubicBezTo>
                  <a:pt x="11939" y="45667"/>
                  <a:pt x="12224" y="45920"/>
                  <a:pt x="12541" y="45920"/>
                </a:cubicBezTo>
                <a:close/>
                <a:moveTo>
                  <a:pt x="82878" y="35469"/>
                </a:moveTo>
                <a:cubicBezTo>
                  <a:pt x="82910" y="35818"/>
                  <a:pt x="83195" y="36103"/>
                  <a:pt x="83543" y="36071"/>
                </a:cubicBezTo>
                <a:cubicBezTo>
                  <a:pt x="83891" y="36040"/>
                  <a:pt x="84145" y="35723"/>
                  <a:pt x="84113" y="35374"/>
                </a:cubicBezTo>
                <a:cubicBezTo>
                  <a:pt x="84113" y="35058"/>
                  <a:pt x="83828" y="34804"/>
                  <a:pt x="83480" y="34836"/>
                </a:cubicBezTo>
                <a:cubicBezTo>
                  <a:pt x="83131" y="34836"/>
                  <a:pt x="82846" y="35121"/>
                  <a:pt x="82878" y="35469"/>
                </a:cubicBezTo>
                <a:close/>
                <a:moveTo>
                  <a:pt x="74834" y="43387"/>
                </a:moveTo>
                <a:cubicBezTo>
                  <a:pt x="74866" y="43735"/>
                  <a:pt x="75151" y="44020"/>
                  <a:pt x="75531" y="44020"/>
                </a:cubicBezTo>
                <a:cubicBezTo>
                  <a:pt x="75879" y="43957"/>
                  <a:pt x="76132" y="43672"/>
                  <a:pt x="76101" y="43292"/>
                </a:cubicBezTo>
                <a:cubicBezTo>
                  <a:pt x="76069" y="42975"/>
                  <a:pt x="75784" y="42722"/>
                  <a:pt x="75467" y="42722"/>
                </a:cubicBezTo>
                <a:cubicBezTo>
                  <a:pt x="75119" y="42722"/>
                  <a:pt x="74802" y="43038"/>
                  <a:pt x="74834" y="43387"/>
                </a:cubicBezTo>
                <a:close/>
                <a:moveTo>
                  <a:pt x="81928" y="38003"/>
                </a:moveTo>
                <a:cubicBezTo>
                  <a:pt x="81548" y="37971"/>
                  <a:pt x="81263" y="38256"/>
                  <a:pt x="81263" y="38636"/>
                </a:cubicBezTo>
                <a:cubicBezTo>
                  <a:pt x="81263" y="38953"/>
                  <a:pt x="81516" y="39206"/>
                  <a:pt x="81865" y="39238"/>
                </a:cubicBezTo>
                <a:cubicBezTo>
                  <a:pt x="82213" y="39270"/>
                  <a:pt x="82498" y="38953"/>
                  <a:pt x="82498" y="38605"/>
                </a:cubicBezTo>
                <a:cubicBezTo>
                  <a:pt x="82498" y="38288"/>
                  <a:pt x="82245" y="38003"/>
                  <a:pt x="81928" y="38003"/>
                </a:cubicBezTo>
                <a:close/>
                <a:moveTo>
                  <a:pt x="85126" y="31669"/>
                </a:moveTo>
                <a:cubicBezTo>
                  <a:pt x="84810" y="31638"/>
                  <a:pt x="84525" y="31923"/>
                  <a:pt x="84525" y="32239"/>
                </a:cubicBezTo>
                <a:cubicBezTo>
                  <a:pt x="84493" y="32588"/>
                  <a:pt x="84778" y="32904"/>
                  <a:pt x="85126" y="32904"/>
                </a:cubicBezTo>
                <a:cubicBezTo>
                  <a:pt x="85475" y="32904"/>
                  <a:pt x="85760" y="32588"/>
                  <a:pt x="85760" y="32239"/>
                </a:cubicBezTo>
                <a:cubicBezTo>
                  <a:pt x="85728" y="31923"/>
                  <a:pt x="85475" y="31669"/>
                  <a:pt x="85126" y="31669"/>
                </a:cubicBezTo>
                <a:close/>
                <a:moveTo>
                  <a:pt x="65872" y="47092"/>
                </a:moveTo>
                <a:cubicBezTo>
                  <a:pt x="66220" y="47124"/>
                  <a:pt x="66505" y="46870"/>
                  <a:pt x="66505" y="46522"/>
                </a:cubicBezTo>
                <a:cubicBezTo>
                  <a:pt x="66537" y="46174"/>
                  <a:pt x="66252" y="45857"/>
                  <a:pt x="65903" y="45857"/>
                </a:cubicBezTo>
                <a:cubicBezTo>
                  <a:pt x="65555" y="45857"/>
                  <a:pt x="65270" y="46174"/>
                  <a:pt x="65270" y="46522"/>
                </a:cubicBezTo>
                <a:cubicBezTo>
                  <a:pt x="65302" y="46839"/>
                  <a:pt x="65555" y="47092"/>
                  <a:pt x="65872" y="47092"/>
                </a:cubicBezTo>
                <a:close/>
                <a:moveTo>
                  <a:pt x="43577" y="42500"/>
                </a:moveTo>
                <a:cubicBezTo>
                  <a:pt x="43260" y="42532"/>
                  <a:pt x="43007" y="42785"/>
                  <a:pt x="43007" y="43133"/>
                </a:cubicBezTo>
                <a:cubicBezTo>
                  <a:pt x="43007" y="43482"/>
                  <a:pt x="43292" y="43767"/>
                  <a:pt x="43672" y="43735"/>
                </a:cubicBezTo>
                <a:cubicBezTo>
                  <a:pt x="43988" y="43703"/>
                  <a:pt x="44242" y="43418"/>
                  <a:pt x="44210" y="43070"/>
                </a:cubicBezTo>
                <a:cubicBezTo>
                  <a:pt x="44178" y="42753"/>
                  <a:pt x="43925" y="42500"/>
                  <a:pt x="43577" y="42500"/>
                </a:cubicBezTo>
                <a:close/>
                <a:moveTo>
                  <a:pt x="21503" y="42183"/>
                </a:moveTo>
                <a:cubicBezTo>
                  <a:pt x="21503" y="42500"/>
                  <a:pt x="21757" y="42785"/>
                  <a:pt x="22073" y="42785"/>
                </a:cubicBezTo>
                <a:cubicBezTo>
                  <a:pt x="22453" y="42817"/>
                  <a:pt x="22738" y="42532"/>
                  <a:pt x="22738" y="42152"/>
                </a:cubicBezTo>
                <a:cubicBezTo>
                  <a:pt x="22738" y="41803"/>
                  <a:pt x="22422" y="41550"/>
                  <a:pt x="22073" y="41550"/>
                </a:cubicBezTo>
                <a:cubicBezTo>
                  <a:pt x="21757" y="41582"/>
                  <a:pt x="21503" y="41835"/>
                  <a:pt x="21503" y="42183"/>
                </a:cubicBezTo>
                <a:close/>
                <a:moveTo>
                  <a:pt x="110208" y="5352"/>
                </a:moveTo>
                <a:cubicBezTo>
                  <a:pt x="110177" y="5701"/>
                  <a:pt x="110462" y="5986"/>
                  <a:pt x="110842" y="5986"/>
                </a:cubicBezTo>
                <a:cubicBezTo>
                  <a:pt x="111158" y="5986"/>
                  <a:pt x="111412" y="5732"/>
                  <a:pt x="111443" y="5384"/>
                </a:cubicBezTo>
                <a:cubicBezTo>
                  <a:pt x="111475" y="5036"/>
                  <a:pt x="111158" y="4751"/>
                  <a:pt x="110810" y="4751"/>
                </a:cubicBezTo>
                <a:cubicBezTo>
                  <a:pt x="110462" y="4751"/>
                  <a:pt x="110208" y="5004"/>
                  <a:pt x="110208" y="5352"/>
                </a:cubicBezTo>
                <a:close/>
                <a:moveTo>
                  <a:pt x="86963" y="23562"/>
                </a:moveTo>
                <a:cubicBezTo>
                  <a:pt x="86963" y="23910"/>
                  <a:pt x="87280" y="24164"/>
                  <a:pt x="87660" y="24132"/>
                </a:cubicBezTo>
                <a:cubicBezTo>
                  <a:pt x="87977" y="24132"/>
                  <a:pt x="88230" y="23815"/>
                  <a:pt x="88198" y="23499"/>
                </a:cubicBezTo>
                <a:cubicBezTo>
                  <a:pt x="88198" y="23182"/>
                  <a:pt x="87913" y="22897"/>
                  <a:pt x="87597" y="22897"/>
                </a:cubicBezTo>
                <a:cubicBezTo>
                  <a:pt x="87248" y="22897"/>
                  <a:pt x="86963" y="23214"/>
                  <a:pt x="86963" y="23562"/>
                </a:cubicBezTo>
                <a:close/>
                <a:moveTo>
                  <a:pt x="97161" y="11844"/>
                </a:moveTo>
                <a:cubicBezTo>
                  <a:pt x="96812" y="11844"/>
                  <a:pt x="96559" y="12161"/>
                  <a:pt x="96591" y="12541"/>
                </a:cubicBezTo>
                <a:cubicBezTo>
                  <a:pt x="96622" y="12858"/>
                  <a:pt x="96907" y="13080"/>
                  <a:pt x="97256" y="13048"/>
                </a:cubicBezTo>
                <a:cubicBezTo>
                  <a:pt x="97572" y="13048"/>
                  <a:pt x="97826" y="12763"/>
                  <a:pt x="97826" y="12446"/>
                </a:cubicBezTo>
                <a:cubicBezTo>
                  <a:pt x="97826" y="12098"/>
                  <a:pt x="97509" y="11813"/>
                  <a:pt x="97161" y="11844"/>
                </a:cubicBezTo>
                <a:close/>
                <a:moveTo>
                  <a:pt x="90162" y="17133"/>
                </a:moveTo>
                <a:cubicBezTo>
                  <a:pt x="90130" y="17450"/>
                  <a:pt x="90384" y="17735"/>
                  <a:pt x="90700" y="17767"/>
                </a:cubicBezTo>
                <a:cubicBezTo>
                  <a:pt x="91080" y="17830"/>
                  <a:pt x="91397" y="17545"/>
                  <a:pt x="91397" y="17197"/>
                </a:cubicBezTo>
                <a:cubicBezTo>
                  <a:pt x="91429" y="16848"/>
                  <a:pt x="91175" y="16563"/>
                  <a:pt x="90859" y="16531"/>
                </a:cubicBezTo>
                <a:cubicBezTo>
                  <a:pt x="90510" y="16500"/>
                  <a:pt x="90194" y="16785"/>
                  <a:pt x="90162" y="17133"/>
                </a:cubicBezTo>
                <a:close/>
                <a:moveTo>
                  <a:pt x="58556" y="46395"/>
                </a:moveTo>
                <a:cubicBezTo>
                  <a:pt x="58524" y="46079"/>
                  <a:pt x="58271" y="45825"/>
                  <a:pt x="57954" y="45794"/>
                </a:cubicBezTo>
                <a:cubicBezTo>
                  <a:pt x="57606" y="45794"/>
                  <a:pt x="57321" y="46110"/>
                  <a:pt x="57321" y="46459"/>
                </a:cubicBezTo>
                <a:cubicBezTo>
                  <a:pt x="57353" y="46775"/>
                  <a:pt x="57638" y="47029"/>
                  <a:pt x="57954" y="47029"/>
                </a:cubicBezTo>
                <a:cubicBezTo>
                  <a:pt x="58271" y="46997"/>
                  <a:pt x="58524" y="46744"/>
                  <a:pt x="58556" y="46395"/>
                </a:cubicBezTo>
                <a:close/>
                <a:moveTo>
                  <a:pt x="37433" y="42310"/>
                </a:moveTo>
                <a:cubicBezTo>
                  <a:pt x="37465" y="42658"/>
                  <a:pt x="37750" y="42943"/>
                  <a:pt x="38130" y="42912"/>
                </a:cubicBezTo>
                <a:cubicBezTo>
                  <a:pt x="38446" y="42880"/>
                  <a:pt x="38700" y="42595"/>
                  <a:pt x="38668" y="42278"/>
                </a:cubicBezTo>
                <a:cubicBezTo>
                  <a:pt x="38668" y="41962"/>
                  <a:pt x="38415" y="41677"/>
                  <a:pt x="38098" y="41677"/>
                </a:cubicBezTo>
                <a:cubicBezTo>
                  <a:pt x="37718" y="41677"/>
                  <a:pt x="37433" y="41962"/>
                  <a:pt x="37433" y="42310"/>
                </a:cubicBezTo>
                <a:close/>
                <a:moveTo>
                  <a:pt x="16721" y="43767"/>
                </a:moveTo>
                <a:cubicBezTo>
                  <a:pt x="16753" y="44083"/>
                  <a:pt x="17006" y="44337"/>
                  <a:pt x="17355" y="44337"/>
                </a:cubicBezTo>
                <a:cubicBezTo>
                  <a:pt x="17703" y="44305"/>
                  <a:pt x="17956" y="43988"/>
                  <a:pt x="17925" y="43640"/>
                </a:cubicBezTo>
                <a:cubicBezTo>
                  <a:pt x="17893" y="43323"/>
                  <a:pt x="17608" y="43070"/>
                  <a:pt x="17260" y="43102"/>
                </a:cubicBezTo>
                <a:cubicBezTo>
                  <a:pt x="16943" y="43133"/>
                  <a:pt x="16690" y="43418"/>
                  <a:pt x="16721" y="43767"/>
                </a:cubicBezTo>
                <a:close/>
                <a:moveTo>
                  <a:pt x="14979" y="43893"/>
                </a:moveTo>
                <a:cubicBezTo>
                  <a:pt x="14663" y="43862"/>
                  <a:pt x="14378" y="44115"/>
                  <a:pt x="14346" y="44463"/>
                </a:cubicBezTo>
                <a:cubicBezTo>
                  <a:pt x="14314" y="44812"/>
                  <a:pt x="14599" y="45129"/>
                  <a:pt x="14948" y="45129"/>
                </a:cubicBezTo>
                <a:cubicBezTo>
                  <a:pt x="15264" y="45129"/>
                  <a:pt x="15550" y="44843"/>
                  <a:pt x="15550" y="44527"/>
                </a:cubicBezTo>
                <a:cubicBezTo>
                  <a:pt x="15581" y="44210"/>
                  <a:pt x="15328" y="43925"/>
                  <a:pt x="14979" y="43893"/>
                </a:cubicBezTo>
                <a:close/>
                <a:moveTo>
                  <a:pt x="19128" y="42912"/>
                </a:moveTo>
                <a:cubicBezTo>
                  <a:pt x="19128" y="43260"/>
                  <a:pt x="19381" y="43513"/>
                  <a:pt x="19698" y="43545"/>
                </a:cubicBezTo>
                <a:cubicBezTo>
                  <a:pt x="20047" y="43545"/>
                  <a:pt x="20363" y="43292"/>
                  <a:pt x="20363" y="42912"/>
                </a:cubicBezTo>
                <a:cubicBezTo>
                  <a:pt x="20363" y="42563"/>
                  <a:pt x="20047" y="42278"/>
                  <a:pt x="19698" y="42310"/>
                </a:cubicBezTo>
                <a:cubicBezTo>
                  <a:pt x="19381" y="42310"/>
                  <a:pt x="19128" y="42595"/>
                  <a:pt x="19128" y="42912"/>
                </a:cubicBezTo>
                <a:close/>
                <a:moveTo>
                  <a:pt x="9532" y="46079"/>
                </a:moveTo>
                <a:cubicBezTo>
                  <a:pt x="9564" y="46427"/>
                  <a:pt x="9881" y="46680"/>
                  <a:pt x="10229" y="46680"/>
                </a:cubicBezTo>
                <a:cubicBezTo>
                  <a:pt x="10546" y="46649"/>
                  <a:pt x="10799" y="46364"/>
                  <a:pt x="10767" y="46047"/>
                </a:cubicBezTo>
                <a:cubicBezTo>
                  <a:pt x="10767" y="45667"/>
                  <a:pt x="10451" y="45414"/>
                  <a:pt x="10102" y="45445"/>
                </a:cubicBezTo>
                <a:cubicBezTo>
                  <a:pt x="9786" y="45477"/>
                  <a:pt x="9532" y="45762"/>
                  <a:pt x="9532" y="46079"/>
                </a:cubicBezTo>
                <a:close/>
                <a:moveTo>
                  <a:pt x="114990" y="3864"/>
                </a:moveTo>
                <a:cubicBezTo>
                  <a:pt x="115022" y="4181"/>
                  <a:pt x="115307" y="4434"/>
                  <a:pt x="115624" y="4434"/>
                </a:cubicBezTo>
                <a:cubicBezTo>
                  <a:pt x="115972" y="4402"/>
                  <a:pt x="116225" y="4117"/>
                  <a:pt x="116225" y="3801"/>
                </a:cubicBezTo>
                <a:cubicBezTo>
                  <a:pt x="116194" y="3452"/>
                  <a:pt x="115909" y="3199"/>
                  <a:pt x="115592" y="3199"/>
                </a:cubicBezTo>
                <a:cubicBezTo>
                  <a:pt x="115244" y="3231"/>
                  <a:pt x="114990" y="3516"/>
                  <a:pt x="114990" y="3864"/>
                </a:cubicBezTo>
                <a:close/>
                <a:moveTo>
                  <a:pt x="86140" y="29104"/>
                </a:moveTo>
                <a:cubicBezTo>
                  <a:pt x="86140" y="29421"/>
                  <a:pt x="86393" y="29706"/>
                  <a:pt x="86710" y="29737"/>
                </a:cubicBezTo>
                <a:cubicBezTo>
                  <a:pt x="87090" y="29737"/>
                  <a:pt x="87375" y="29452"/>
                  <a:pt x="87375" y="29104"/>
                </a:cubicBezTo>
                <a:cubicBezTo>
                  <a:pt x="87343" y="28756"/>
                  <a:pt x="87090" y="28502"/>
                  <a:pt x="86742" y="28502"/>
                </a:cubicBezTo>
                <a:cubicBezTo>
                  <a:pt x="86425" y="28502"/>
                  <a:pt x="86140" y="28756"/>
                  <a:pt x="86140" y="29104"/>
                </a:cubicBezTo>
                <a:close/>
                <a:moveTo>
                  <a:pt x="0" y="55294"/>
                </a:moveTo>
                <a:cubicBezTo>
                  <a:pt x="190" y="55199"/>
                  <a:pt x="317" y="54978"/>
                  <a:pt x="317" y="54788"/>
                </a:cubicBezTo>
                <a:cubicBezTo>
                  <a:pt x="317" y="54566"/>
                  <a:pt x="190" y="54344"/>
                  <a:pt x="0" y="54249"/>
                </a:cubicBezTo>
                <a:close/>
                <a:moveTo>
                  <a:pt x="80281" y="42405"/>
                </a:moveTo>
                <a:cubicBezTo>
                  <a:pt x="80629" y="42373"/>
                  <a:pt x="80883" y="42088"/>
                  <a:pt x="80883" y="41772"/>
                </a:cubicBezTo>
                <a:cubicBezTo>
                  <a:pt x="80883" y="41423"/>
                  <a:pt x="80566" y="41138"/>
                  <a:pt x="80186" y="41170"/>
                </a:cubicBezTo>
                <a:cubicBezTo>
                  <a:pt x="79869" y="41202"/>
                  <a:pt x="79616" y="41487"/>
                  <a:pt x="79648" y="41835"/>
                </a:cubicBezTo>
                <a:cubicBezTo>
                  <a:pt x="79679" y="42152"/>
                  <a:pt x="79964" y="42405"/>
                  <a:pt x="80281" y="42405"/>
                </a:cubicBezTo>
                <a:close/>
                <a:moveTo>
                  <a:pt x="63560" y="47852"/>
                </a:moveTo>
                <a:cubicBezTo>
                  <a:pt x="63877" y="47820"/>
                  <a:pt x="64130" y="47567"/>
                  <a:pt x="64130" y="47219"/>
                </a:cubicBezTo>
                <a:cubicBezTo>
                  <a:pt x="64098" y="46902"/>
                  <a:pt x="63845" y="46649"/>
                  <a:pt x="63528" y="46617"/>
                </a:cubicBezTo>
                <a:cubicBezTo>
                  <a:pt x="63180" y="46649"/>
                  <a:pt x="62895" y="46934"/>
                  <a:pt x="62895" y="47282"/>
                </a:cubicBezTo>
                <a:cubicBezTo>
                  <a:pt x="62926" y="47630"/>
                  <a:pt x="63211" y="47852"/>
                  <a:pt x="63560" y="47852"/>
                </a:cubicBezTo>
                <a:close/>
                <a:moveTo>
                  <a:pt x="29452" y="42183"/>
                </a:moveTo>
                <a:cubicBezTo>
                  <a:pt x="29452" y="42500"/>
                  <a:pt x="29674" y="42785"/>
                  <a:pt x="30022" y="42817"/>
                </a:cubicBezTo>
                <a:cubicBezTo>
                  <a:pt x="30371" y="42848"/>
                  <a:pt x="30687" y="42563"/>
                  <a:pt x="30687" y="42215"/>
                </a:cubicBezTo>
                <a:cubicBezTo>
                  <a:pt x="30687" y="41867"/>
                  <a:pt x="30402" y="41613"/>
                  <a:pt x="30086" y="41613"/>
                </a:cubicBezTo>
                <a:cubicBezTo>
                  <a:pt x="29737" y="41582"/>
                  <a:pt x="29484" y="41835"/>
                  <a:pt x="29452" y="42183"/>
                </a:cubicBezTo>
                <a:close/>
                <a:moveTo>
                  <a:pt x="61058" y="47440"/>
                </a:moveTo>
                <a:cubicBezTo>
                  <a:pt x="60298" y="47504"/>
                  <a:pt x="60393" y="48675"/>
                  <a:pt x="61185" y="48612"/>
                </a:cubicBezTo>
                <a:cubicBezTo>
                  <a:pt x="61976" y="48549"/>
                  <a:pt x="61850" y="47377"/>
                  <a:pt x="61058" y="47440"/>
                </a:cubicBezTo>
                <a:close/>
                <a:moveTo>
                  <a:pt x="117999" y="2439"/>
                </a:moveTo>
                <a:cubicBezTo>
                  <a:pt x="117682" y="2439"/>
                  <a:pt x="117429" y="2661"/>
                  <a:pt x="117366" y="3009"/>
                </a:cubicBezTo>
                <a:cubicBezTo>
                  <a:pt x="117397" y="3326"/>
                  <a:pt x="117619" y="3579"/>
                  <a:pt x="117967" y="3642"/>
                </a:cubicBezTo>
                <a:cubicBezTo>
                  <a:pt x="118284" y="3642"/>
                  <a:pt x="118537" y="3389"/>
                  <a:pt x="118569" y="3072"/>
                </a:cubicBezTo>
                <a:cubicBezTo>
                  <a:pt x="118601" y="2724"/>
                  <a:pt x="118347" y="2471"/>
                  <a:pt x="117999" y="2439"/>
                </a:cubicBezTo>
                <a:close/>
                <a:moveTo>
                  <a:pt x="82720" y="41613"/>
                </a:moveTo>
                <a:cubicBezTo>
                  <a:pt x="83511" y="41582"/>
                  <a:pt x="83416" y="40346"/>
                  <a:pt x="82593" y="40442"/>
                </a:cubicBezTo>
                <a:cubicBezTo>
                  <a:pt x="82308" y="40473"/>
                  <a:pt x="82086" y="40727"/>
                  <a:pt x="82086" y="41043"/>
                </a:cubicBezTo>
                <a:cubicBezTo>
                  <a:pt x="82118" y="41360"/>
                  <a:pt x="82371" y="41613"/>
                  <a:pt x="82720" y="41613"/>
                </a:cubicBezTo>
                <a:close/>
                <a:moveTo>
                  <a:pt x="49214" y="43355"/>
                </a:moveTo>
                <a:cubicBezTo>
                  <a:pt x="48865" y="43323"/>
                  <a:pt x="48580" y="43577"/>
                  <a:pt x="48580" y="43925"/>
                </a:cubicBezTo>
                <a:cubicBezTo>
                  <a:pt x="48549" y="44242"/>
                  <a:pt x="48802" y="44558"/>
                  <a:pt x="49150" y="44558"/>
                </a:cubicBezTo>
                <a:cubicBezTo>
                  <a:pt x="49499" y="44590"/>
                  <a:pt x="49815" y="44305"/>
                  <a:pt x="49815" y="43957"/>
                </a:cubicBezTo>
                <a:cubicBezTo>
                  <a:pt x="49815" y="43608"/>
                  <a:pt x="49530" y="43355"/>
                  <a:pt x="49214" y="43355"/>
                </a:cubicBezTo>
                <a:close/>
                <a:moveTo>
                  <a:pt x="88578" y="20363"/>
                </a:moveTo>
                <a:cubicBezTo>
                  <a:pt x="88578" y="20743"/>
                  <a:pt x="88895" y="20997"/>
                  <a:pt x="89243" y="20965"/>
                </a:cubicBezTo>
                <a:cubicBezTo>
                  <a:pt x="89592" y="20965"/>
                  <a:pt x="89845" y="20680"/>
                  <a:pt x="89813" y="20363"/>
                </a:cubicBezTo>
                <a:cubicBezTo>
                  <a:pt x="89813" y="20015"/>
                  <a:pt x="89560" y="19762"/>
                  <a:pt x="89243" y="19730"/>
                </a:cubicBezTo>
                <a:cubicBezTo>
                  <a:pt x="88863" y="19730"/>
                  <a:pt x="88578" y="20015"/>
                  <a:pt x="88578" y="20363"/>
                </a:cubicBezTo>
                <a:close/>
                <a:moveTo>
                  <a:pt x="73251" y="46522"/>
                </a:moveTo>
                <a:cubicBezTo>
                  <a:pt x="73251" y="47314"/>
                  <a:pt x="74454" y="47314"/>
                  <a:pt x="74454" y="46522"/>
                </a:cubicBezTo>
                <a:cubicBezTo>
                  <a:pt x="74422" y="45730"/>
                  <a:pt x="73251" y="45730"/>
                  <a:pt x="73251" y="46522"/>
                </a:cubicBezTo>
                <a:close/>
                <a:moveTo>
                  <a:pt x="3167" y="50829"/>
                </a:moveTo>
                <a:cubicBezTo>
                  <a:pt x="3167" y="51177"/>
                  <a:pt x="3452" y="51431"/>
                  <a:pt x="3769" y="51399"/>
                </a:cubicBezTo>
                <a:cubicBezTo>
                  <a:pt x="4085" y="51399"/>
                  <a:pt x="4339" y="51146"/>
                  <a:pt x="4339" y="50797"/>
                </a:cubicBezTo>
                <a:cubicBezTo>
                  <a:pt x="4370" y="50449"/>
                  <a:pt x="4054" y="50164"/>
                  <a:pt x="3705" y="50196"/>
                </a:cubicBezTo>
                <a:cubicBezTo>
                  <a:pt x="3357" y="50227"/>
                  <a:pt x="3135" y="50512"/>
                  <a:pt x="3167" y="50829"/>
                </a:cubicBezTo>
                <a:close/>
                <a:moveTo>
                  <a:pt x="162051" y="1774"/>
                </a:moveTo>
                <a:cubicBezTo>
                  <a:pt x="162051" y="2090"/>
                  <a:pt x="162336" y="2344"/>
                  <a:pt x="162652" y="2344"/>
                </a:cubicBezTo>
                <a:cubicBezTo>
                  <a:pt x="162937" y="2312"/>
                  <a:pt x="163191" y="2090"/>
                  <a:pt x="163222" y="1805"/>
                </a:cubicBezTo>
                <a:cubicBezTo>
                  <a:pt x="163286" y="982"/>
                  <a:pt x="162051" y="950"/>
                  <a:pt x="162051" y="1774"/>
                </a:cubicBezTo>
                <a:close/>
                <a:moveTo>
                  <a:pt x="51747" y="45572"/>
                </a:moveTo>
                <a:cubicBezTo>
                  <a:pt x="51747" y="45920"/>
                  <a:pt x="52001" y="46174"/>
                  <a:pt x="52349" y="46205"/>
                </a:cubicBezTo>
                <a:cubicBezTo>
                  <a:pt x="52666" y="46205"/>
                  <a:pt x="52951" y="45952"/>
                  <a:pt x="52951" y="45604"/>
                </a:cubicBezTo>
                <a:cubicBezTo>
                  <a:pt x="52982" y="45255"/>
                  <a:pt x="52697" y="44970"/>
                  <a:pt x="52349" y="44970"/>
                </a:cubicBezTo>
                <a:cubicBezTo>
                  <a:pt x="52001" y="44970"/>
                  <a:pt x="51747" y="45255"/>
                  <a:pt x="51747" y="45572"/>
                </a:cubicBezTo>
                <a:close/>
                <a:moveTo>
                  <a:pt x="85887" y="35248"/>
                </a:moveTo>
                <a:cubicBezTo>
                  <a:pt x="86710" y="35248"/>
                  <a:pt x="86647" y="34013"/>
                  <a:pt x="85823" y="34076"/>
                </a:cubicBezTo>
                <a:cubicBezTo>
                  <a:pt x="85538" y="34076"/>
                  <a:pt x="85285" y="34329"/>
                  <a:pt x="85285" y="34646"/>
                </a:cubicBezTo>
                <a:cubicBezTo>
                  <a:pt x="85285" y="34963"/>
                  <a:pt x="85538" y="35248"/>
                  <a:pt x="85887" y="35248"/>
                </a:cubicBezTo>
                <a:close/>
                <a:moveTo>
                  <a:pt x="101404" y="10894"/>
                </a:moveTo>
                <a:cubicBezTo>
                  <a:pt x="101404" y="11243"/>
                  <a:pt x="101689" y="11496"/>
                  <a:pt x="102006" y="11496"/>
                </a:cubicBezTo>
                <a:cubicBezTo>
                  <a:pt x="102513" y="11464"/>
                  <a:pt x="102766" y="10831"/>
                  <a:pt x="102386" y="10483"/>
                </a:cubicBezTo>
                <a:cubicBezTo>
                  <a:pt x="102006" y="10134"/>
                  <a:pt x="101373" y="10388"/>
                  <a:pt x="101404" y="10894"/>
                </a:cubicBezTo>
                <a:close/>
                <a:moveTo>
                  <a:pt x="93234" y="15803"/>
                </a:moveTo>
                <a:cubicBezTo>
                  <a:pt x="92442" y="15771"/>
                  <a:pt x="92379" y="16975"/>
                  <a:pt x="93170" y="17007"/>
                </a:cubicBezTo>
                <a:cubicBezTo>
                  <a:pt x="93962" y="17038"/>
                  <a:pt x="94025" y="15835"/>
                  <a:pt x="93234" y="15803"/>
                </a:cubicBezTo>
                <a:close/>
                <a:moveTo>
                  <a:pt x="75689" y="45762"/>
                </a:moveTo>
                <a:cubicBezTo>
                  <a:pt x="75721" y="46269"/>
                  <a:pt x="76322" y="46490"/>
                  <a:pt x="76702" y="46142"/>
                </a:cubicBezTo>
                <a:cubicBezTo>
                  <a:pt x="77051" y="45762"/>
                  <a:pt x="76766" y="45129"/>
                  <a:pt x="76259" y="45160"/>
                </a:cubicBezTo>
                <a:cubicBezTo>
                  <a:pt x="75911" y="45160"/>
                  <a:pt x="75657" y="45414"/>
                  <a:pt x="75689" y="45762"/>
                </a:cubicBezTo>
                <a:close/>
                <a:moveTo>
                  <a:pt x="71509" y="46744"/>
                </a:moveTo>
                <a:cubicBezTo>
                  <a:pt x="71160" y="46712"/>
                  <a:pt x="70875" y="46965"/>
                  <a:pt x="70875" y="47314"/>
                </a:cubicBezTo>
                <a:cubicBezTo>
                  <a:pt x="70875" y="47630"/>
                  <a:pt x="71160" y="47915"/>
                  <a:pt x="71477" y="47915"/>
                </a:cubicBezTo>
                <a:cubicBezTo>
                  <a:pt x="71794" y="47915"/>
                  <a:pt x="72047" y="47662"/>
                  <a:pt x="72047" y="47377"/>
                </a:cubicBezTo>
                <a:cubicBezTo>
                  <a:pt x="72079" y="47029"/>
                  <a:pt x="71825" y="46744"/>
                  <a:pt x="71509" y="46744"/>
                </a:cubicBezTo>
                <a:close/>
                <a:moveTo>
                  <a:pt x="35659" y="43640"/>
                </a:moveTo>
                <a:cubicBezTo>
                  <a:pt x="36483" y="43640"/>
                  <a:pt x="36451" y="42405"/>
                  <a:pt x="35628" y="42468"/>
                </a:cubicBezTo>
                <a:cubicBezTo>
                  <a:pt x="35311" y="42468"/>
                  <a:pt x="35058" y="42722"/>
                  <a:pt x="35058" y="43070"/>
                </a:cubicBezTo>
                <a:cubicBezTo>
                  <a:pt x="35058" y="43387"/>
                  <a:pt x="35343" y="43640"/>
                  <a:pt x="35659" y="43640"/>
                </a:cubicBezTo>
                <a:close/>
                <a:moveTo>
                  <a:pt x="46205" y="44717"/>
                </a:moveTo>
                <a:cubicBezTo>
                  <a:pt x="46174" y="45540"/>
                  <a:pt x="47377" y="45540"/>
                  <a:pt x="47345" y="44717"/>
                </a:cubicBezTo>
                <a:cubicBezTo>
                  <a:pt x="47314" y="43988"/>
                  <a:pt x="46237" y="43988"/>
                  <a:pt x="46205" y="44717"/>
                </a:cubicBezTo>
                <a:close/>
                <a:moveTo>
                  <a:pt x="84335" y="38446"/>
                </a:moveTo>
                <a:cubicBezTo>
                  <a:pt x="85095" y="38383"/>
                  <a:pt x="85031" y="37243"/>
                  <a:pt x="84271" y="37275"/>
                </a:cubicBezTo>
                <a:cubicBezTo>
                  <a:pt x="83955" y="37275"/>
                  <a:pt x="83701" y="37560"/>
                  <a:pt x="83701" y="37908"/>
                </a:cubicBezTo>
                <a:cubicBezTo>
                  <a:pt x="83733" y="38225"/>
                  <a:pt x="84018" y="38478"/>
                  <a:pt x="84335" y="38446"/>
                </a:cubicBezTo>
                <a:close/>
                <a:moveTo>
                  <a:pt x="91619" y="19002"/>
                </a:moveTo>
                <a:cubicBezTo>
                  <a:pt x="91302" y="18970"/>
                  <a:pt x="91049" y="19192"/>
                  <a:pt x="91017" y="19508"/>
                </a:cubicBezTo>
                <a:cubicBezTo>
                  <a:pt x="90954" y="19857"/>
                  <a:pt x="91239" y="20142"/>
                  <a:pt x="91555" y="20142"/>
                </a:cubicBezTo>
                <a:cubicBezTo>
                  <a:pt x="91904" y="20173"/>
                  <a:pt x="92157" y="19888"/>
                  <a:pt x="92157" y="19572"/>
                </a:cubicBezTo>
                <a:cubicBezTo>
                  <a:pt x="92157" y="19255"/>
                  <a:pt x="91904" y="19002"/>
                  <a:pt x="91619" y="19002"/>
                </a:cubicBezTo>
                <a:close/>
                <a:moveTo>
                  <a:pt x="69102" y="47504"/>
                </a:moveTo>
                <a:cubicBezTo>
                  <a:pt x="68754" y="47472"/>
                  <a:pt x="68469" y="47725"/>
                  <a:pt x="68469" y="48074"/>
                </a:cubicBezTo>
                <a:cubicBezTo>
                  <a:pt x="68469" y="48359"/>
                  <a:pt x="68690" y="48612"/>
                  <a:pt x="68975" y="48644"/>
                </a:cubicBezTo>
                <a:cubicBezTo>
                  <a:pt x="69324" y="48675"/>
                  <a:pt x="69609" y="48454"/>
                  <a:pt x="69640" y="48137"/>
                </a:cubicBezTo>
                <a:cubicBezTo>
                  <a:pt x="69672" y="47789"/>
                  <a:pt x="69419" y="47504"/>
                  <a:pt x="69102" y="47504"/>
                </a:cubicBezTo>
                <a:close/>
                <a:moveTo>
                  <a:pt x="98998" y="11686"/>
                </a:moveTo>
                <a:cubicBezTo>
                  <a:pt x="99029" y="12003"/>
                  <a:pt x="99314" y="12256"/>
                  <a:pt x="99663" y="12256"/>
                </a:cubicBezTo>
                <a:cubicBezTo>
                  <a:pt x="100454" y="12225"/>
                  <a:pt x="100391" y="11021"/>
                  <a:pt x="99599" y="11053"/>
                </a:cubicBezTo>
                <a:cubicBezTo>
                  <a:pt x="99251" y="11084"/>
                  <a:pt x="98998" y="11369"/>
                  <a:pt x="98998" y="11686"/>
                </a:cubicBezTo>
                <a:close/>
                <a:moveTo>
                  <a:pt x="27679" y="42437"/>
                </a:moveTo>
                <a:cubicBezTo>
                  <a:pt x="26855" y="42437"/>
                  <a:pt x="26919" y="43672"/>
                  <a:pt x="27742" y="43577"/>
                </a:cubicBezTo>
                <a:cubicBezTo>
                  <a:pt x="28059" y="43577"/>
                  <a:pt x="28312" y="43292"/>
                  <a:pt x="28312" y="42975"/>
                </a:cubicBezTo>
                <a:cubicBezTo>
                  <a:pt x="28280" y="42658"/>
                  <a:pt x="27995" y="42405"/>
                  <a:pt x="27679" y="42437"/>
                </a:cubicBezTo>
                <a:close/>
                <a:moveTo>
                  <a:pt x="88325" y="25335"/>
                </a:moveTo>
                <a:cubicBezTo>
                  <a:pt x="87533" y="25335"/>
                  <a:pt x="87565" y="26539"/>
                  <a:pt x="88357" y="26476"/>
                </a:cubicBezTo>
                <a:cubicBezTo>
                  <a:pt x="89180" y="26507"/>
                  <a:pt x="89117" y="25272"/>
                  <a:pt x="88325" y="25335"/>
                </a:cubicBezTo>
                <a:close/>
                <a:moveTo>
                  <a:pt x="38256" y="44653"/>
                </a:moveTo>
                <a:cubicBezTo>
                  <a:pt x="38256" y="44970"/>
                  <a:pt x="38478" y="45224"/>
                  <a:pt x="38795" y="45224"/>
                </a:cubicBezTo>
                <a:cubicBezTo>
                  <a:pt x="39111" y="45255"/>
                  <a:pt x="39365" y="45002"/>
                  <a:pt x="39396" y="44685"/>
                </a:cubicBezTo>
                <a:cubicBezTo>
                  <a:pt x="39365" y="44368"/>
                  <a:pt x="39143" y="44147"/>
                  <a:pt x="38858" y="44083"/>
                </a:cubicBezTo>
                <a:cubicBezTo>
                  <a:pt x="38541" y="44083"/>
                  <a:pt x="38256" y="44337"/>
                  <a:pt x="38256" y="44653"/>
                </a:cubicBezTo>
                <a:close/>
                <a:moveTo>
                  <a:pt x="80471" y="44178"/>
                </a:moveTo>
                <a:cubicBezTo>
                  <a:pt x="80471" y="44463"/>
                  <a:pt x="80724" y="44717"/>
                  <a:pt x="81009" y="44748"/>
                </a:cubicBezTo>
                <a:cubicBezTo>
                  <a:pt x="81326" y="44780"/>
                  <a:pt x="81611" y="44527"/>
                  <a:pt x="81611" y="44210"/>
                </a:cubicBezTo>
                <a:cubicBezTo>
                  <a:pt x="81611" y="43893"/>
                  <a:pt x="81390" y="43672"/>
                  <a:pt x="81104" y="43608"/>
                </a:cubicBezTo>
                <a:cubicBezTo>
                  <a:pt x="80788" y="43608"/>
                  <a:pt x="80503" y="43862"/>
                  <a:pt x="80471" y="44178"/>
                </a:cubicBezTo>
                <a:close/>
                <a:moveTo>
                  <a:pt x="41265" y="43323"/>
                </a:moveTo>
                <a:cubicBezTo>
                  <a:pt x="40536" y="43355"/>
                  <a:pt x="40473" y="44368"/>
                  <a:pt x="41170" y="44495"/>
                </a:cubicBezTo>
                <a:cubicBezTo>
                  <a:pt x="41962" y="44590"/>
                  <a:pt x="42057" y="43387"/>
                  <a:pt x="41265" y="43323"/>
                </a:cubicBezTo>
                <a:close/>
                <a:moveTo>
                  <a:pt x="104413" y="10673"/>
                </a:moveTo>
                <a:cubicBezTo>
                  <a:pt x="104730" y="10673"/>
                  <a:pt x="104983" y="10451"/>
                  <a:pt x="104983" y="10134"/>
                </a:cubicBezTo>
                <a:cubicBezTo>
                  <a:pt x="105015" y="9818"/>
                  <a:pt x="104730" y="9533"/>
                  <a:pt x="104413" y="9533"/>
                </a:cubicBezTo>
                <a:cubicBezTo>
                  <a:pt x="104065" y="9533"/>
                  <a:pt x="103811" y="9818"/>
                  <a:pt x="103843" y="10166"/>
                </a:cubicBezTo>
                <a:cubicBezTo>
                  <a:pt x="103843" y="10451"/>
                  <a:pt x="104096" y="10704"/>
                  <a:pt x="104413" y="10673"/>
                </a:cubicBezTo>
                <a:close/>
                <a:moveTo>
                  <a:pt x="54946" y="47219"/>
                </a:moveTo>
                <a:cubicBezTo>
                  <a:pt x="54978" y="47947"/>
                  <a:pt x="56086" y="47947"/>
                  <a:pt x="56086" y="47219"/>
                </a:cubicBezTo>
                <a:cubicBezTo>
                  <a:pt x="56086" y="46902"/>
                  <a:pt x="55833" y="46617"/>
                  <a:pt x="55516" y="46617"/>
                </a:cubicBezTo>
                <a:cubicBezTo>
                  <a:pt x="55199" y="46617"/>
                  <a:pt x="54946" y="46902"/>
                  <a:pt x="54946" y="47219"/>
                </a:cubicBezTo>
                <a:close/>
                <a:moveTo>
                  <a:pt x="2154" y="53394"/>
                </a:moveTo>
                <a:cubicBezTo>
                  <a:pt x="1805" y="53394"/>
                  <a:pt x="1552" y="53647"/>
                  <a:pt x="1552" y="53996"/>
                </a:cubicBezTo>
                <a:cubicBezTo>
                  <a:pt x="1552" y="54281"/>
                  <a:pt x="1805" y="54534"/>
                  <a:pt x="2090" y="54534"/>
                </a:cubicBezTo>
                <a:cubicBezTo>
                  <a:pt x="2407" y="54534"/>
                  <a:pt x="2660" y="54312"/>
                  <a:pt x="2692" y="54027"/>
                </a:cubicBezTo>
                <a:cubicBezTo>
                  <a:pt x="2724" y="53711"/>
                  <a:pt x="2470" y="53426"/>
                  <a:pt x="2154" y="53394"/>
                </a:cubicBezTo>
                <a:close/>
                <a:moveTo>
                  <a:pt x="119836" y="2280"/>
                </a:moveTo>
                <a:cubicBezTo>
                  <a:pt x="119836" y="2597"/>
                  <a:pt x="120089" y="2882"/>
                  <a:pt x="120437" y="2851"/>
                </a:cubicBezTo>
                <a:cubicBezTo>
                  <a:pt x="120754" y="2851"/>
                  <a:pt x="120976" y="2566"/>
                  <a:pt x="120976" y="2249"/>
                </a:cubicBezTo>
                <a:cubicBezTo>
                  <a:pt x="120944" y="1932"/>
                  <a:pt x="120722" y="1710"/>
                  <a:pt x="120406" y="1679"/>
                </a:cubicBezTo>
                <a:cubicBezTo>
                  <a:pt x="120089" y="1679"/>
                  <a:pt x="119804" y="1964"/>
                  <a:pt x="119836" y="2280"/>
                </a:cubicBezTo>
                <a:close/>
                <a:moveTo>
                  <a:pt x="122749" y="2059"/>
                </a:moveTo>
                <a:cubicBezTo>
                  <a:pt x="123098" y="2059"/>
                  <a:pt x="123351" y="1774"/>
                  <a:pt x="123351" y="1457"/>
                </a:cubicBezTo>
                <a:cubicBezTo>
                  <a:pt x="123319" y="982"/>
                  <a:pt x="122718" y="760"/>
                  <a:pt x="122369" y="1109"/>
                </a:cubicBezTo>
                <a:cubicBezTo>
                  <a:pt x="122021" y="1457"/>
                  <a:pt x="122274" y="2059"/>
                  <a:pt x="122749" y="2059"/>
                </a:cubicBezTo>
                <a:close/>
                <a:moveTo>
                  <a:pt x="95577" y="15043"/>
                </a:moveTo>
                <a:cubicBezTo>
                  <a:pt x="95261" y="15043"/>
                  <a:pt x="95007" y="15296"/>
                  <a:pt x="95007" y="15581"/>
                </a:cubicBezTo>
                <a:cubicBezTo>
                  <a:pt x="95007" y="15930"/>
                  <a:pt x="95261" y="16183"/>
                  <a:pt x="95609" y="16183"/>
                </a:cubicBezTo>
                <a:cubicBezTo>
                  <a:pt x="95926" y="16183"/>
                  <a:pt x="96179" y="15898"/>
                  <a:pt x="96147" y="15550"/>
                </a:cubicBezTo>
                <a:cubicBezTo>
                  <a:pt x="96116" y="15265"/>
                  <a:pt x="95862" y="15043"/>
                  <a:pt x="95577" y="15043"/>
                </a:cubicBezTo>
                <a:close/>
                <a:moveTo>
                  <a:pt x="90004" y="22169"/>
                </a:moveTo>
                <a:cubicBezTo>
                  <a:pt x="89655" y="22169"/>
                  <a:pt x="89370" y="22390"/>
                  <a:pt x="89370" y="22739"/>
                </a:cubicBezTo>
                <a:cubicBezTo>
                  <a:pt x="89370" y="23467"/>
                  <a:pt x="90479" y="23530"/>
                  <a:pt x="90542" y="22802"/>
                </a:cubicBezTo>
                <a:cubicBezTo>
                  <a:pt x="90574" y="22454"/>
                  <a:pt x="90320" y="22200"/>
                  <a:pt x="90004" y="22169"/>
                </a:cubicBezTo>
                <a:close/>
                <a:moveTo>
                  <a:pt x="49404" y="46364"/>
                </a:moveTo>
                <a:cubicBezTo>
                  <a:pt x="49404" y="46649"/>
                  <a:pt x="49625" y="46902"/>
                  <a:pt x="49910" y="46934"/>
                </a:cubicBezTo>
                <a:cubicBezTo>
                  <a:pt x="50259" y="46965"/>
                  <a:pt x="50544" y="46712"/>
                  <a:pt x="50544" y="46395"/>
                </a:cubicBezTo>
                <a:cubicBezTo>
                  <a:pt x="50544" y="46079"/>
                  <a:pt x="50322" y="45825"/>
                  <a:pt x="50037" y="45794"/>
                </a:cubicBezTo>
                <a:cubicBezTo>
                  <a:pt x="49720" y="45762"/>
                  <a:pt x="49435" y="46015"/>
                  <a:pt x="49404" y="46364"/>
                </a:cubicBezTo>
                <a:close/>
                <a:moveTo>
                  <a:pt x="33253" y="43260"/>
                </a:moveTo>
                <a:cubicBezTo>
                  <a:pt x="32936" y="43292"/>
                  <a:pt x="32714" y="43513"/>
                  <a:pt x="32682" y="43830"/>
                </a:cubicBezTo>
                <a:cubicBezTo>
                  <a:pt x="32714" y="44147"/>
                  <a:pt x="32968" y="44432"/>
                  <a:pt x="33316" y="44400"/>
                </a:cubicBezTo>
                <a:cubicBezTo>
                  <a:pt x="33601" y="44368"/>
                  <a:pt x="33854" y="44147"/>
                  <a:pt x="33854" y="43830"/>
                </a:cubicBezTo>
                <a:cubicBezTo>
                  <a:pt x="33854" y="43513"/>
                  <a:pt x="33569" y="43260"/>
                  <a:pt x="33253" y="43260"/>
                </a:cubicBezTo>
                <a:close/>
                <a:moveTo>
                  <a:pt x="25304" y="43228"/>
                </a:moveTo>
                <a:cubicBezTo>
                  <a:pt x="24955" y="43228"/>
                  <a:pt x="24702" y="43482"/>
                  <a:pt x="24702" y="43830"/>
                </a:cubicBezTo>
                <a:cubicBezTo>
                  <a:pt x="24734" y="44115"/>
                  <a:pt x="24955" y="44368"/>
                  <a:pt x="25272" y="44368"/>
                </a:cubicBezTo>
                <a:cubicBezTo>
                  <a:pt x="25589" y="44368"/>
                  <a:pt x="25874" y="44115"/>
                  <a:pt x="25842" y="43767"/>
                </a:cubicBezTo>
                <a:cubicBezTo>
                  <a:pt x="25842" y="43482"/>
                  <a:pt x="25589" y="43228"/>
                  <a:pt x="25304" y="43228"/>
                </a:cubicBezTo>
                <a:close/>
                <a:moveTo>
                  <a:pt x="5542" y="50069"/>
                </a:moveTo>
                <a:cubicBezTo>
                  <a:pt x="5574" y="50417"/>
                  <a:pt x="5890" y="50639"/>
                  <a:pt x="6207" y="50576"/>
                </a:cubicBezTo>
                <a:cubicBezTo>
                  <a:pt x="6524" y="50544"/>
                  <a:pt x="6714" y="50291"/>
                  <a:pt x="6714" y="49974"/>
                </a:cubicBezTo>
                <a:cubicBezTo>
                  <a:pt x="6682" y="49657"/>
                  <a:pt x="6397" y="49404"/>
                  <a:pt x="6080" y="49435"/>
                </a:cubicBezTo>
                <a:cubicBezTo>
                  <a:pt x="5732" y="49467"/>
                  <a:pt x="5510" y="49752"/>
                  <a:pt x="5542" y="50069"/>
                </a:cubicBezTo>
                <a:close/>
                <a:moveTo>
                  <a:pt x="78666" y="45572"/>
                </a:moveTo>
                <a:cubicBezTo>
                  <a:pt x="78983" y="45540"/>
                  <a:pt x="79236" y="45287"/>
                  <a:pt x="79204" y="44938"/>
                </a:cubicBezTo>
                <a:cubicBezTo>
                  <a:pt x="79173" y="44178"/>
                  <a:pt x="78033" y="44242"/>
                  <a:pt x="78064" y="44970"/>
                </a:cubicBezTo>
                <a:cubicBezTo>
                  <a:pt x="78064" y="45319"/>
                  <a:pt x="78318" y="45572"/>
                  <a:pt x="78666" y="45572"/>
                </a:cubicBezTo>
                <a:close/>
                <a:moveTo>
                  <a:pt x="86932" y="31479"/>
                </a:moveTo>
                <a:cubicBezTo>
                  <a:pt x="86900" y="31828"/>
                  <a:pt x="87185" y="32081"/>
                  <a:pt x="87533" y="32049"/>
                </a:cubicBezTo>
                <a:cubicBezTo>
                  <a:pt x="87818" y="32081"/>
                  <a:pt x="88072" y="31828"/>
                  <a:pt x="88072" y="31543"/>
                </a:cubicBezTo>
                <a:cubicBezTo>
                  <a:pt x="88103" y="31194"/>
                  <a:pt x="87850" y="30909"/>
                  <a:pt x="87533" y="30909"/>
                </a:cubicBezTo>
                <a:cubicBezTo>
                  <a:pt x="87185" y="30877"/>
                  <a:pt x="86932" y="31163"/>
                  <a:pt x="86932" y="31479"/>
                </a:cubicBezTo>
                <a:close/>
                <a:moveTo>
                  <a:pt x="106218" y="9311"/>
                </a:moveTo>
                <a:cubicBezTo>
                  <a:pt x="106186" y="9596"/>
                  <a:pt x="106408" y="9849"/>
                  <a:pt x="106725" y="9881"/>
                </a:cubicBezTo>
                <a:cubicBezTo>
                  <a:pt x="107041" y="9913"/>
                  <a:pt x="107358" y="9691"/>
                  <a:pt x="107358" y="9343"/>
                </a:cubicBezTo>
                <a:cubicBezTo>
                  <a:pt x="107358" y="9026"/>
                  <a:pt x="107105" y="8741"/>
                  <a:pt x="106756" y="8741"/>
                </a:cubicBezTo>
                <a:cubicBezTo>
                  <a:pt x="106471" y="8741"/>
                  <a:pt x="106218" y="8994"/>
                  <a:pt x="106218" y="9311"/>
                </a:cubicBezTo>
                <a:close/>
                <a:moveTo>
                  <a:pt x="86678" y="36483"/>
                </a:moveTo>
                <a:cubicBezTo>
                  <a:pt x="86362" y="36515"/>
                  <a:pt x="86140" y="36736"/>
                  <a:pt x="86108" y="37053"/>
                </a:cubicBezTo>
                <a:cubicBezTo>
                  <a:pt x="86108" y="37338"/>
                  <a:pt x="86330" y="37623"/>
                  <a:pt x="86647" y="37623"/>
                </a:cubicBezTo>
                <a:cubicBezTo>
                  <a:pt x="86963" y="37655"/>
                  <a:pt x="87248" y="37370"/>
                  <a:pt x="87248" y="37053"/>
                </a:cubicBezTo>
                <a:cubicBezTo>
                  <a:pt x="87217" y="36736"/>
                  <a:pt x="86963" y="36515"/>
                  <a:pt x="86678" y="36483"/>
                </a:cubicBezTo>
                <a:close/>
                <a:moveTo>
                  <a:pt x="88547" y="28312"/>
                </a:moveTo>
                <a:cubicBezTo>
                  <a:pt x="88547" y="28629"/>
                  <a:pt x="88800" y="28851"/>
                  <a:pt x="89117" y="28882"/>
                </a:cubicBezTo>
                <a:cubicBezTo>
                  <a:pt x="89402" y="28882"/>
                  <a:pt x="89687" y="28661"/>
                  <a:pt x="89687" y="28376"/>
                </a:cubicBezTo>
                <a:cubicBezTo>
                  <a:pt x="89718" y="28027"/>
                  <a:pt x="89433" y="27742"/>
                  <a:pt x="89117" y="27742"/>
                </a:cubicBezTo>
                <a:cubicBezTo>
                  <a:pt x="88800" y="27774"/>
                  <a:pt x="88578" y="28027"/>
                  <a:pt x="88547" y="28312"/>
                </a:cubicBezTo>
                <a:close/>
                <a:moveTo>
                  <a:pt x="63687" y="49657"/>
                </a:moveTo>
                <a:cubicBezTo>
                  <a:pt x="63718" y="49942"/>
                  <a:pt x="63940" y="50196"/>
                  <a:pt x="64257" y="50227"/>
                </a:cubicBezTo>
                <a:cubicBezTo>
                  <a:pt x="64573" y="50227"/>
                  <a:pt x="64858" y="49942"/>
                  <a:pt x="64827" y="49625"/>
                </a:cubicBezTo>
                <a:cubicBezTo>
                  <a:pt x="64795" y="49309"/>
                  <a:pt x="64542" y="49087"/>
                  <a:pt x="64257" y="49119"/>
                </a:cubicBezTo>
                <a:cubicBezTo>
                  <a:pt x="63940" y="49119"/>
                  <a:pt x="63718" y="49372"/>
                  <a:pt x="63687" y="49657"/>
                </a:cubicBezTo>
                <a:close/>
                <a:moveTo>
                  <a:pt x="109163" y="7949"/>
                </a:moveTo>
                <a:cubicBezTo>
                  <a:pt x="108878" y="7981"/>
                  <a:pt x="108625" y="8234"/>
                  <a:pt x="108625" y="8519"/>
                </a:cubicBezTo>
                <a:cubicBezTo>
                  <a:pt x="108625" y="8868"/>
                  <a:pt x="108910" y="9121"/>
                  <a:pt x="109258" y="9089"/>
                </a:cubicBezTo>
                <a:cubicBezTo>
                  <a:pt x="109543" y="9058"/>
                  <a:pt x="109797" y="8804"/>
                  <a:pt x="109765" y="8488"/>
                </a:cubicBezTo>
                <a:cubicBezTo>
                  <a:pt x="109733" y="8171"/>
                  <a:pt x="109480" y="7949"/>
                  <a:pt x="109163" y="7949"/>
                </a:cubicBezTo>
                <a:close/>
                <a:moveTo>
                  <a:pt x="8519" y="49784"/>
                </a:moveTo>
                <a:cubicBezTo>
                  <a:pt x="8836" y="49784"/>
                  <a:pt x="9089" y="49562"/>
                  <a:pt x="9089" y="49245"/>
                </a:cubicBezTo>
                <a:cubicBezTo>
                  <a:pt x="9121" y="48960"/>
                  <a:pt x="8899" y="48675"/>
                  <a:pt x="8582" y="48644"/>
                </a:cubicBezTo>
                <a:cubicBezTo>
                  <a:pt x="8266" y="48644"/>
                  <a:pt x="7981" y="48897"/>
                  <a:pt x="7949" y="49214"/>
                </a:cubicBezTo>
                <a:cubicBezTo>
                  <a:pt x="7981" y="49530"/>
                  <a:pt x="8202" y="49752"/>
                  <a:pt x="8519" y="49784"/>
                </a:cubicBezTo>
                <a:close/>
                <a:moveTo>
                  <a:pt x="66125" y="48834"/>
                </a:moveTo>
                <a:cubicBezTo>
                  <a:pt x="66093" y="49119"/>
                  <a:pt x="66315" y="49404"/>
                  <a:pt x="66600" y="49435"/>
                </a:cubicBezTo>
                <a:cubicBezTo>
                  <a:pt x="66948" y="49467"/>
                  <a:pt x="67233" y="49245"/>
                  <a:pt x="67265" y="48897"/>
                </a:cubicBezTo>
                <a:cubicBezTo>
                  <a:pt x="67265" y="48612"/>
                  <a:pt x="67043" y="48359"/>
                  <a:pt x="66758" y="48295"/>
                </a:cubicBezTo>
                <a:cubicBezTo>
                  <a:pt x="66442" y="48264"/>
                  <a:pt x="66125" y="48485"/>
                  <a:pt x="66125" y="48834"/>
                </a:cubicBezTo>
                <a:close/>
                <a:moveTo>
                  <a:pt x="97952" y="14283"/>
                </a:moveTo>
                <a:cubicBezTo>
                  <a:pt x="97667" y="14283"/>
                  <a:pt x="97414" y="14536"/>
                  <a:pt x="97446" y="14853"/>
                </a:cubicBezTo>
                <a:cubicBezTo>
                  <a:pt x="97446" y="15138"/>
                  <a:pt x="97731" y="15391"/>
                  <a:pt x="98016" y="15391"/>
                </a:cubicBezTo>
                <a:cubicBezTo>
                  <a:pt x="98332" y="15360"/>
                  <a:pt x="98554" y="15106"/>
                  <a:pt x="98522" y="14790"/>
                </a:cubicBezTo>
                <a:cubicBezTo>
                  <a:pt x="98522" y="14505"/>
                  <a:pt x="98269" y="14251"/>
                  <a:pt x="97952" y="14283"/>
                </a:cubicBezTo>
                <a:close/>
                <a:moveTo>
                  <a:pt x="0" y="57353"/>
                </a:moveTo>
                <a:cubicBezTo>
                  <a:pt x="95" y="57574"/>
                  <a:pt x="348" y="57701"/>
                  <a:pt x="570" y="57669"/>
                </a:cubicBezTo>
                <a:cubicBezTo>
                  <a:pt x="887" y="57638"/>
                  <a:pt x="1077" y="57353"/>
                  <a:pt x="1045" y="57068"/>
                </a:cubicBezTo>
                <a:cubicBezTo>
                  <a:pt x="1013" y="56751"/>
                  <a:pt x="728" y="56561"/>
                  <a:pt x="443" y="56593"/>
                </a:cubicBezTo>
                <a:cubicBezTo>
                  <a:pt x="253" y="56593"/>
                  <a:pt x="63" y="56751"/>
                  <a:pt x="0" y="56909"/>
                </a:cubicBezTo>
                <a:close/>
                <a:moveTo>
                  <a:pt x="30877" y="45160"/>
                </a:moveTo>
                <a:cubicBezTo>
                  <a:pt x="31162" y="45192"/>
                  <a:pt x="31416" y="44938"/>
                  <a:pt x="31416" y="44622"/>
                </a:cubicBezTo>
                <a:cubicBezTo>
                  <a:pt x="31416" y="44337"/>
                  <a:pt x="31162" y="44083"/>
                  <a:pt x="30846" y="44083"/>
                </a:cubicBezTo>
                <a:cubicBezTo>
                  <a:pt x="30561" y="44083"/>
                  <a:pt x="30307" y="44337"/>
                  <a:pt x="30307" y="44622"/>
                </a:cubicBezTo>
                <a:cubicBezTo>
                  <a:pt x="30307" y="44938"/>
                  <a:pt x="30561" y="45160"/>
                  <a:pt x="30877" y="45160"/>
                </a:cubicBezTo>
                <a:close/>
                <a:moveTo>
                  <a:pt x="22928" y="45129"/>
                </a:moveTo>
                <a:cubicBezTo>
                  <a:pt x="23245" y="45097"/>
                  <a:pt x="23467" y="44843"/>
                  <a:pt x="23467" y="44558"/>
                </a:cubicBezTo>
                <a:cubicBezTo>
                  <a:pt x="23467" y="44210"/>
                  <a:pt x="23182" y="43957"/>
                  <a:pt x="22833" y="43988"/>
                </a:cubicBezTo>
                <a:cubicBezTo>
                  <a:pt x="22548" y="44020"/>
                  <a:pt x="22327" y="44305"/>
                  <a:pt x="22327" y="44590"/>
                </a:cubicBezTo>
                <a:cubicBezTo>
                  <a:pt x="22390" y="44907"/>
                  <a:pt x="22643" y="45129"/>
                  <a:pt x="22928" y="45129"/>
                </a:cubicBezTo>
                <a:close/>
                <a:moveTo>
                  <a:pt x="19952" y="45350"/>
                </a:moveTo>
                <a:cubicBezTo>
                  <a:pt x="19952" y="45635"/>
                  <a:pt x="20173" y="45889"/>
                  <a:pt x="20490" y="45889"/>
                </a:cubicBezTo>
                <a:cubicBezTo>
                  <a:pt x="20775" y="45889"/>
                  <a:pt x="21028" y="45635"/>
                  <a:pt x="21060" y="45350"/>
                </a:cubicBezTo>
                <a:cubicBezTo>
                  <a:pt x="21060" y="45033"/>
                  <a:pt x="20807" y="44812"/>
                  <a:pt x="20490" y="44812"/>
                </a:cubicBezTo>
                <a:cubicBezTo>
                  <a:pt x="20205" y="44780"/>
                  <a:pt x="19952" y="45033"/>
                  <a:pt x="19952" y="45350"/>
                </a:cubicBezTo>
                <a:close/>
                <a:moveTo>
                  <a:pt x="44400" y="44938"/>
                </a:moveTo>
                <a:cubicBezTo>
                  <a:pt x="44115" y="44938"/>
                  <a:pt x="43862" y="45192"/>
                  <a:pt x="43862" y="45477"/>
                </a:cubicBezTo>
                <a:cubicBezTo>
                  <a:pt x="43830" y="45794"/>
                  <a:pt x="44052" y="46047"/>
                  <a:pt x="44368" y="46079"/>
                </a:cubicBezTo>
                <a:cubicBezTo>
                  <a:pt x="44685" y="46079"/>
                  <a:pt x="44970" y="45825"/>
                  <a:pt x="44970" y="45477"/>
                </a:cubicBezTo>
                <a:cubicBezTo>
                  <a:pt x="44938" y="45192"/>
                  <a:pt x="44717" y="44938"/>
                  <a:pt x="44400" y="44938"/>
                </a:cubicBezTo>
                <a:close/>
                <a:moveTo>
                  <a:pt x="124618" y="665"/>
                </a:moveTo>
                <a:cubicBezTo>
                  <a:pt x="124618" y="950"/>
                  <a:pt x="124839" y="1204"/>
                  <a:pt x="125156" y="1235"/>
                </a:cubicBezTo>
                <a:cubicBezTo>
                  <a:pt x="125441" y="1267"/>
                  <a:pt x="125695" y="1045"/>
                  <a:pt x="125726" y="729"/>
                </a:cubicBezTo>
                <a:cubicBezTo>
                  <a:pt x="125758" y="444"/>
                  <a:pt x="125536" y="159"/>
                  <a:pt x="125220" y="159"/>
                </a:cubicBezTo>
                <a:cubicBezTo>
                  <a:pt x="124934" y="127"/>
                  <a:pt x="124649" y="349"/>
                  <a:pt x="124618" y="665"/>
                </a:cubicBezTo>
                <a:close/>
                <a:moveTo>
                  <a:pt x="58176" y="48865"/>
                </a:moveTo>
                <a:cubicBezTo>
                  <a:pt x="58208" y="49150"/>
                  <a:pt x="58429" y="49372"/>
                  <a:pt x="58714" y="49404"/>
                </a:cubicBezTo>
                <a:cubicBezTo>
                  <a:pt x="59063" y="49372"/>
                  <a:pt x="59316" y="49087"/>
                  <a:pt x="59285" y="48770"/>
                </a:cubicBezTo>
                <a:cubicBezTo>
                  <a:pt x="59253" y="48454"/>
                  <a:pt x="58968" y="48232"/>
                  <a:pt x="58683" y="48264"/>
                </a:cubicBezTo>
                <a:cubicBezTo>
                  <a:pt x="58398" y="48295"/>
                  <a:pt x="58144" y="48549"/>
                  <a:pt x="58176" y="48865"/>
                </a:cubicBezTo>
                <a:close/>
                <a:moveTo>
                  <a:pt x="17576" y="46142"/>
                </a:moveTo>
                <a:cubicBezTo>
                  <a:pt x="17576" y="46427"/>
                  <a:pt x="17830" y="46680"/>
                  <a:pt x="18115" y="46680"/>
                </a:cubicBezTo>
                <a:cubicBezTo>
                  <a:pt x="18431" y="46680"/>
                  <a:pt x="18653" y="46427"/>
                  <a:pt x="18685" y="46142"/>
                </a:cubicBezTo>
                <a:cubicBezTo>
                  <a:pt x="18653" y="45825"/>
                  <a:pt x="18400" y="45604"/>
                  <a:pt x="18115" y="45604"/>
                </a:cubicBezTo>
                <a:cubicBezTo>
                  <a:pt x="17798" y="45604"/>
                  <a:pt x="17576" y="45825"/>
                  <a:pt x="17576" y="46142"/>
                </a:cubicBezTo>
                <a:close/>
                <a:moveTo>
                  <a:pt x="53109" y="47409"/>
                </a:moveTo>
                <a:cubicBezTo>
                  <a:pt x="52824" y="47409"/>
                  <a:pt x="52602" y="47662"/>
                  <a:pt x="52602" y="47979"/>
                </a:cubicBezTo>
                <a:cubicBezTo>
                  <a:pt x="52602" y="48264"/>
                  <a:pt x="52856" y="48517"/>
                  <a:pt x="53172" y="48485"/>
                </a:cubicBezTo>
                <a:cubicBezTo>
                  <a:pt x="53489" y="48485"/>
                  <a:pt x="53711" y="48232"/>
                  <a:pt x="53679" y="47915"/>
                </a:cubicBezTo>
                <a:cubicBezTo>
                  <a:pt x="53679" y="47630"/>
                  <a:pt x="53426" y="47377"/>
                  <a:pt x="53109" y="47409"/>
                </a:cubicBezTo>
                <a:close/>
                <a:moveTo>
                  <a:pt x="10894" y="49024"/>
                </a:moveTo>
                <a:cubicBezTo>
                  <a:pt x="11211" y="49024"/>
                  <a:pt x="11464" y="48802"/>
                  <a:pt x="11464" y="48485"/>
                </a:cubicBezTo>
                <a:cubicBezTo>
                  <a:pt x="11464" y="48200"/>
                  <a:pt x="11243" y="47947"/>
                  <a:pt x="10958" y="47915"/>
                </a:cubicBezTo>
                <a:cubicBezTo>
                  <a:pt x="10641" y="47884"/>
                  <a:pt x="10356" y="48137"/>
                  <a:pt x="10356" y="48485"/>
                </a:cubicBezTo>
                <a:cubicBezTo>
                  <a:pt x="10356" y="48770"/>
                  <a:pt x="10609" y="49024"/>
                  <a:pt x="10894" y="49024"/>
                </a:cubicBezTo>
                <a:close/>
                <a:moveTo>
                  <a:pt x="87723" y="33886"/>
                </a:moveTo>
                <a:cubicBezTo>
                  <a:pt x="87755" y="34203"/>
                  <a:pt x="87977" y="34456"/>
                  <a:pt x="88293" y="34456"/>
                </a:cubicBezTo>
                <a:cubicBezTo>
                  <a:pt x="88578" y="34456"/>
                  <a:pt x="88832" y="34203"/>
                  <a:pt x="88832" y="33918"/>
                </a:cubicBezTo>
                <a:cubicBezTo>
                  <a:pt x="88832" y="33601"/>
                  <a:pt x="88610" y="33348"/>
                  <a:pt x="88293" y="33348"/>
                </a:cubicBezTo>
                <a:cubicBezTo>
                  <a:pt x="88008" y="33348"/>
                  <a:pt x="87755" y="33601"/>
                  <a:pt x="87723" y="33886"/>
                </a:cubicBezTo>
                <a:close/>
                <a:moveTo>
                  <a:pt x="85031" y="39681"/>
                </a:moveTo>
                <a:cubicBezTo>
                  <a:pt x="84746" y="39681"/>
                  <a:pt x="84493" y="39935"/>
                  <a:pt x="84493" y="40251"/>
                </a:cubicBezTo>
                <a:cubicBezTo>
                  <a:pt x="84493" y="40537"/>
                  <a:pt x="84746" y="40790"/>
                  <a:pt x="85031" y="40790"/>
                </a:cubicBezTo>
                <a:cubicBezTo>
                  <a:pt x="85380" y="40790"/>
                  <a:pt x="85633" y="40505"/>
                  <a:pt x="85633" y="40188"/>
                </a:cubicBezTo>
                <a:cubicBezTo>
                  <a:pt x="85570" y="39903"/>
                  <a:pt x="85316" y="39681"/>
                  <a:pt x="85031" y="39681"/>
                </a:cubicBezTo>
                <a:close/>
                <a:moveTo>
                  <a:pt x="111570" y="7221"/>
                </a:moveTo>
                <a:cubicBezTo>
                  <a:pt x="111253" y="7221"/>
                  <a:pt x="111032" y="7474"/>
                  <a:pt x="111000" y="7791"/>
                </a:cubicBezTo>
                <a:cubicBezTo>
                  <a:pt x="111032" y="8076"/>
                  <a:pt x="111285" y="8329"/>
                  <a:pt x="111570" y="8329"/>
                </a:cubicBezTo>
                <a:cubicBezTo>
                  <a:pt x="111887" y="8329"/>
                  <a:pt x="112140" y="8076"/>
                  <a:pt x="112109" y="7759"/>
                </a:cubicBezTo>
                <a:cubicBezTo>
                  <a:pt x="112109" y="7474"/>
                  <a:pt x="111855" y="7221"/>
                  <a:pt x="111570" y="7221"/>
                </a:cubicBezTo>
                <a:close/>
                <a:moveTo>
                  <a:pt x="74612" y="48359"/>
                </a:moveTo>
                <a:cubicBezTo>
                  <a:pt x="74327" y="48390"/>
                  <a:pt x="74074" y="48644"/>
                  <a:pt x="74106" y="48929"/>
                </a:cubicBezTo>
                <a:cubicBezTo>
                  <a:pt x="74106" y="49245"/>
                  <a:pt x="74359" y="49467"/>
                  <a:pt x="74676" y="49435"/>
                </a:cubicBezTo>
                <a:cubicBezTo>
                  <a:pt x="74961" y="49435"/>
                  <a:pt x="75214" y="49182"/>
                  <a:pt x="75182" y="48865"/>
                </a:cubicBezTo>
                <a:cubicBezTo>
                  <a:pt x="75151" y="48580"/>
                  <a:pt x="74897" y="48359"/>
                  <a:pt x="74612" y="48359"/>
                </a:cubicBezTo>
                <a:close/>
                <a:moveTo>
                  <a:pt x="90225" y="25177"/>
                </a:moveTo>
                <a:cubicBezTo>
                  <a:pt x="90225" y="25462"/>
                  <a:pt x="90479" y="25715"/>
                  <a:pt x="90764" y="25684"/>
                </a:cubicBezTo>
                <a:cubicBezTo>
                  <a:pt x="91049" y="25684"/>
                  <a:pt x="91302" y="25430"/>
                  <a:pt x="91302" y="25145"/>
                </a:cubicBezTo>
                <a:cubicBezTo>
                  <a:pt x="91270" y="24829"/>
                  <a:pt x="91049" y="24607"/>
                  <a:pt x="90732" y="24607"/>
                </a:cubicBezTo>
                <a:cubicBezTo>
                  <a:pt x="90447" y="24607"/>
                  <a:pt x="90225" y="24860"/>
                  <a:pt x="90225" y="25177"/>
                </a:cubicBezTo>
                <a:close/>
                <a:moveTo>
                  <a:pt x="71730" y="49752"/>
                </a:moveTo>
                <a:cubicBezTo>
                  <a:pt x="71762" y="50069"/>
                  <a:pt x="72047" y="50259"/>
                  <a:pt x="72332" y="50227"/>
                </a:cubicBezTo>
                <a:cubicBezTo>
                  <a:pt x="72649" y="50196"/>
                  <a:pt x="72839" y="49911"/>
                  <a:pt x="72807" y="49625"/>
                </a:cubicBezTo>
                <a:cubicBezTo>
                  <a:pt x="72776" y="49340"/>
                  <a:pt x="72491" y="49119"/>
                  <a:pt x="72205" y="49150"/>
                </a:cubicBezTo>
                <a:cubicBezTo>
                  <a:pt x="71889" y="49182"/>
                  <a:pt x="71699" y="49467"/>
                  <a:pt x="71730" y="49752"/>
                </a:cubicBezTo>
                <a:close/>
                <a:moveTo>
                  <a:pt x="3959" y="53204"/>
                </a:moveTo>
                <a:cubicBezTo>
                  <a:pt x="3959" y="53489"/>
                  <a:pt x="4212" y="53742"/>
                  <a:pt x="4529" y="53711"/>
                </a:cubicBezTo>
                <a:cubicBezTo>
                  <a:pt x="4814" y="53711"/>
                  <a:pt x="5067" y="53457"/>
                  <a:pt x="5067" y="53141"/>
                </a:cubicBezTo>
                <a:cubicBezTo>
                  <a:pt x="5035" y="52856"/>
                  <a:pt x="4782" y="52634"/>
                  <a:pt x="4465" y="52634"/>
                </a:cubicBezTo>
                <a:cubicBezTo>
                  <a:pt x="4180" y="52666"/>
                  <a:pt x="3959" y="52887"/>
                  <a:pt x="3959" y="53204"/>
                </a:cubicBezTo>
                <a:close/>
                <a:moveTo>
                  <a:pt x="157079" y="1457"/>
                </a:moveTo>
                <a:cubicBezTo>
                  <a:pt x="157395" y="1457"/>
                  <a:pt x="157617" y="1204"/>
                  <a:pt x="157585" y="887"/>
                </a:cubicBezTo>
                <a:cubicBezTo>
                  <a:pt x="157554" y="602"/>
                  <a:pt x="157300" y="380"/>
                  <a:pt x="157015" y="380"/>
                </a:cubicBezTo>
                <a:cubicBezTo>
                  <a:pt x="156730" y="412"/>
                  <a:pt x="156509" y="665"/>
                  <a:pt x="156509" y="950"/>
                </a:cubicBezTo>
                <a:cubicBezTo>
                  <a:pt x="156540" y="1267"/>
                  <a:pt x="156794" y="1489"/>
                  <a:pt x="157079" y="1457"/>
                </a:cubicBezTo>
                <a:close/>
                <a:moveTo>
                  <a:pt x="47029" y="47155"/>
                </a:moveTo>
                <a:cubicBezTo>
                  <a:pt x="47029" y="47440"/>
                  <a:pt x="47282" y="47694"/>
                  <a:pt x="47599" y="47662"/>
                </a:cubicBezTo>
                <a:cubicBezTo>
                  <a:pt x="47884" y="47662"/>
                  <a:pt x="48105" y="47409"/>
                  <a:pt x="48105" y="47092"/>
                </a:cubicBezTo>
                <a:cubicBezTo>
                  <a:pt x="48105" y="46807"/>
                  <a:pt x="47852" y="46585"/>
                  <a:pt x="47535" y="46585"/>
                </a:cubicBezTo>
                <a:cubicBezTo>
                  <a:pt x="47250" y="46585"/>
                  <a:pt x="46997" y="46839"/>
                  <a:pt x="47029" y="47155"/>
                </a:cubicBezTo>
                <a:close/>
                <a:moveTo>
                  <a:pt x="92379" y="22517"/>
                </a:moveTo>
                <a:cubicBezTo>
                  <a:pt x="92664" y="22517"/>
                  <a:pt x="92917" y="22264"/>
                  <a:pt x="92917" y="21979"/>
                </a:cubicBezTo>
                <a:cubicBezTo>
                  <a:pt x="92885" y="21662"/>
                  <a:pt x="92632" y="21440"/>
                  <a:pt x="92347" y="21440"/>
                </a:cubicBezTo>
                <a:cubicBezTo>
                  <a:pt x="92062" y="21472"/>
                  <a:pt x="91872" y="21694"/>
                  <a:pt x="91840" y="21979"/>
                </a:cubicBezTo>
                <a:cubicBezTo>
                  <a:pt x="91809" y="22264"/>
                  <a:pt x="92062" y="22517"/>
                  <a:pt x="92379" y="22517"/>
                </a:cubicBezTo>
                <a:close/>
                <a:moveTo>
                  <a:pt x="12794" y="47694"/>
                </a:moveTo>
                <a:cubicBezTo>
                  <a:pt x="12794" y="47979"/>
                  <a:pt x="13048" y="48232"/>
                  <a:pt x="13333" y="48232"/>
                </a:cubicBezTo>
                <a:cubicBezTo>
                  <a:pt x="13649" y="48200"/>
                  <a:pt x="13871" y="47979"/>
                  <a:pt x="13903" y="47662"/>
                </a:cubicBezTo>
                <a:cubicBezTo>
                  <a:pt x="13871" y="47377"/>
                  <a:pt x="13618" y="47124"/>
                  <a:pt x="13333" y="47124"/>
                </a:cubicBezTo>
                <a:cubicBezTo>
                  <a:pt x="13016" y="47124"/>
                  <a:pt x="12794" y="47377"/>
                  <a:pt x="12794" y="47694"/>
                </a:cubicBezTo>
                <a:close/>
                <a:moveTo>
                  <a:pt x="93455" y="18780"/>
                </a:moveTo>
                <a:cubicBezTo>
                  <a:pt x="93455" y="19097"/>
                  <a:pt x="93709" y="19318"/>
                  <a:pt x="93994" y="19318"/>
                </a:cubicBezTo>
                <a:cubicBezTo>
                  <a:pt x="94310" y="19318"/>
                  <a:pt x="94532" y="19065"/>
                  <a:pt x="94532" y="18780"/>
                </a:cubicBezTo>
                <a:cubicBezTo>
                  <a:pt x="94532" y="18463"/>
                  <a:pt x="94279" y="18242"/>
                  <a:pt x="93994" y="18242"/>
                </a:cubicBezTo>
                <a:cubicBezTo>
                  <a:pt x="93677" y="18242"/>
                  <a:pt x="93455" y="18495"/>
                  <a:pt x="93455" y="18780"/>
                </a:cubicBezTo>
                <a:close/>
                <a:moveTo>
                  <a:pt x="89940" y="31226"/>
                </a:moveTo>
                <a:cubicBezTo>
                  <a:pt x="90225" y="31226"/>
                  <a:pt x="90479" y="30973"/>
                  <a:pt x="90447" y="30656"/>
                </a:cubicBezTo>
                <a:cubicBezTo>
                  <a:pt x="90415" y="30402"/>
                  <a:pt x="90225" y="30181"/>
                  <a:pt x="89940" y="30149"/>
                </a:cubicBezTo>
                <a:cubicBezTo>
                  <a:pt x="89655" y="30149"/>
                  <a:pt x="89402" y="30402"/>
                  <a:pt x="89370" y="30687"/>
                </a:cubicBezTo>
                <a:cubicBezTo>
                  <a:pt x="89370" y="31004"/>
                  <a:pt x="89623" y="31226"/>
                  <a:pt x="89940" y="31226"/>
                </a:cubicBezTo>
                <a:close/>
                <a:moveTo>
                  <a:pt x="55769" y="49594"/>
                </a:moveTo>
                <a:cubicBezTo>
                  <a:pt x="55801" y="49911"/>
                  <a:pt x="56054" y="50132"/>
                  <a:pt x="56371" y="50101"/>
                </a:cubicBezTo>
                <a:cubicBezTo>
                  <a:pt x="56624" y="50069"/>
                  <a:pt x="56846" y="49847"/>
                  <a:pt x="56846" y="49594"/>
                </a:cubicBezTo>
                <a:cubicBezTo>
                  <a:pt x="56846" y="49277"/>
                  <a:pt x="56593" y="49055"/>
                  <a:pt x="56308" y="49055"/>
                </a:cubicBezTo>
                <a:cubicBezTo>
                  <a:pt x="56023" y="49055"/>
                  <a:pt x="55769" y="49309"/>
                  <a:pt x="55769" y="49594"/>
                </a:cubicBezTo>
                <a:close/>
                <a:moveTo>
                  <a:pt x="27964" y="45350"/>
                </a:moveTo>
                <a:cubicBezTo>
                  <a:pt x="27964" y="45635"/>
                  <a:pt x="28185" y="45889"/>
                  <a:pt x="28471" y="45920"/>
                </a:cubicBezTo>
                <a:cubicBezTo>
                  <a:pt x="28756" y="45920"/>
                  <a:pt x="28977" y="45730"/>
                  <a:pt x="29009" y="45445"/>
                </a:cubicBezTo>
                <a:cubicBezTo>
                  <a:pt x="29041" y="45160"/>
                  <a:pt x="28851" y="44875"/>
                  <a:pt x="28534" y="44843"/>
                </a:cubicBezTo>
                <a:cubicBezTo>
                  <a:pt x="28249" y="44812"/>
                  <a:pt x="27995" y="45033"/>
                  <a:pt x="27964" y="45350"/>
                </a:cubicBezTo>
                <a:close/>
                <a:moveTo>
                  <a:pt x="78888" y="47345"/>
                </a:moveTo>
                <a:cubicBezTo>
                  <a:pt x="78888" y="47630"/>
                  <a:pt x="79141" y="47884"/>
                  <a:pt x="79426" y="47884"/>
                </a:cubicBezTo>
                <a:cubicBezTo>
                  <a:pt x="79711" y="47884"/>
                  <a:pt x="79933" y="47694"/>
                  <a:pt x="79964" y="47409"/>
                </a:cubicBezTo>
                <a:cubicBezTo>
                  <a:pt x="79996" y="47124"/>
                  <a:pt x="79774" y="46839"/>
                  <a:pt x="79458" y="46839"/>
                </a:cubicBezTo>
                <a:cubicBezTo>
                  <a:pt x="79173" y="46807"/>
                  <a:pt x="78919" y="47060"/>
                  <a:pt x="78888" y="47345"/>
                </a:cubicBezTo>
                <a:close/>
                <a:moveTo>
                  <a:pt x="83416" y="42848"/>
                </a:moveTo>
                <a:cubicBezTo>
                  <a:pt x="83131" y="42880"/>
                  <a:pt x="82910" y="43102"/>
                  <a:pt x="82878" y="43387"/>
                </a:cubicBezTo>
                <a:cubicBezTo>
                  <a:pt x="82878" y="43703"/>
                  <a:pt x="83131" y="43925"/>
                  <a:pt x="83416" y="43925"/>
                </a:cubicBezTo>
                <a:cubicBezTo>
                  <a:pt x="83733" y="43957"/>
                  <a:pt x="83986" y="43703"/>
                  <a:pt x="83955" y="43387"/>
                </a:cubicBezTo>
                <a:cubicBezTo>
                  <a:pt x="83955" y="43102"/>
                  <a:pt x="83733" y="42848"/>
                  <a:pt x="83416" y="42848"/>
                </a:cubicBezTo>
                <a:close/>
                <a:moveTo>
                  <a:pt x="113439" y="6999"/>
                </a:moveTo>
                <a:cubicBezTo>
                  <a:pt x="113439" y="7316"/>
                  <a:pt x="113692" y="7538"/>
                  <a:pt x="114009" y="7506"/>
                </a:cubicBezTo>
                <a:cubicBezTo>
                  <a:pt x="114294" y="7506"/>
                  <a:pt x="114547" y="7253"/>
                  <a:pt x="114515" y="6967"/>
                </a:cubicBezTo>
                <a:cubicBezTo>
                  <a:pt x="114515" y="6682"/>
                  <a:pt x="114262" y="6429"/>
                  <a:pt x="113977" y="6429"/>
                </a:cubicBezTo>
                <a:cubicBezTo>
                  <a:pt x="113660" y="6461"/>
                  <a:pt x="113439" y="6714"/>
                  <a:pt x="113439" y="6999"/>
                </a:cubicBezTo>
                <a:close/>
                <a:moveTo>
                  <a:pt x="15169" y="46870"/>
                </a:moveTo>
                <a:cubicBezTo>
                  <a:pt x="15138" y="47155"/>
                  <a:pt x="15391" y="47409"/>
                  <a:pt x="15676" y="47409"/>
                </a:cubicBezTo>
                <a:cubicBezTo>
                  <a:pt x="15993" y="47440"/>
                  <a:pt x="16246" y="47187"/>
                  <a:pt x="16246" y="46902"/>
                </a:cubicBezTo>
                <a:cubicBezTo>
                  <a:pt x="16246" y="46617"/>
                  <a:pt x="16025" y="46364"/>
                  <a:pt x="15708" y="46332"/>
                </a:cubicBezTo>
                <a:cubicBezTo>
                  <a:pt x="15423" y="46332"/>
                  <a:pt x="15169" y="46554"/>
                  <a:pt x="15169" y="46870"/>
                </a:cubicBezTo>
                <a:close/>
                <a:moveTo>
                  <a:pt x="76512" y="48137"/>
                </a:moveTo>
                <a:cubicBezTo>
                  <a:pt x="76512" y="48422"/>
                  <a:pt x="76766" y="48675"/>
                  <a:pt x="77051" y="48675"/>
                </a:cubicBezTo>
                <a:cubicBezTo>
                  <a:pt x="77336" y="48675"/>
                  <a:pt x="77558" y="48485"/>
                  <a:pt x="77589" y="48200"/>
                </a:cubicBezTo>
                <a:cubicBezTo>
                  <a:pt x="77621" y="47915"/>
                  <a:pt x="77399" y="47630"/>
                  <a:pt x="77083" y="47630"/>
                </a:cubicBezTo>
                <a:cubicBezTo>
                  <a:pt x="76798" y="47599"/>
                  <a:pt x="76544" y="47820"/>
                  <a:pt x="76512" y="48137"/>
                </a:cubicBezTo>
                <a:close/>
                <a:moveTo>
                  <a:pt x="160182" y="2027"/>
                </a:moveTo>
                <a:cubicBezTo>
                  <a:pt x="159897" y="2027"/>
                  <a:pt x="159675" y="2312"/>
                  <a:pt x="159675" y="2597"/>
                </a:cubicBezTo>
                <a:cubicBezTo>
                  <a:pt x="159707" y="2914"/>
                  <a:pt x="159992" y="3104"/>
                  <a:pt x="160277" y="3072"/>
                </a:cubicBezTo>
                <a:cubicBezTo>
                  <a:pt x="160562" y="3041"/>
                  <a:pt x="160752" y="2819"/>
                  <a:pt x="160752" y="2534"/>
                </a:cubicBezTo>
                <a:cubicBezTo>
                  <a:pt x="160752" y="2249"/>
                  <a:pt x="160499" y="1995"/>
                  <a:pt x="160182" y="2027"/>
                </a:cubicBezTo>
                <a:close/>
                <a:moveTo>
                  <a:pt x="69830" y="51019"/>
                </a:moveTo>
                <a:cubicBezTo>
                  <a:pt x="70115" y="51019"/>
                  <a:pt x="70369" y="50797"/>
                  <a:pt x="70400" y="50481"/>
                </a:cubicBezTo>
                <a:cubicBezTo>
                  <a:pt x="70369" y="50196"/>
                  <a:pt x="70147" y="49942"/>
                  <a:pt x="69830" y="49942"/>
                </a:cubicBezTo>
                <a:cubicBezTo>
                  <a:pt x="69577" y="49974"/>
                  <a:pt x="69355" y="50164"/>
                  <a:pt x="69324" y="50449"/>
                </a:cubicBezTo>
                <a:cubicBezTo>
                  <a:pt x="69292" y="50734"/>
                  <a:pt x="69514" y="51019"/>
                  <a:pt x="69830" y="51019"/>
                </a:cubicBezTo>
                <a:close/>
                <a:moveTo>
                  <a:pt x="61913" y="49879"/>
                </a:moveTo>
                <a:cubicBezTo>
                  <a:pt x="61596" y="49879"/>
                  <a:pt x="61375" y="50101"/>
                  <a:pt x="61343" y="50417"/>
                </a:cubicBezTo>
                <a:cubicBezTo>
                  <a:pt x="61375" y="50702"/>
                  <a:pt x="61628" y="50956"/>
                  <a:pt x="61913" y="50956"/>
                </a:cubicBezTo>
                <a:cubicBezTo>
                  <a:pt x="62198" y="50924"/>
                  <a:pt x="62388" y="50734"/>
                  <a:pt x="62420" y="50449"/>
                </a:cubicBezTo>
                <a:cubicBezTo>
                  <a:pt x="62451" y="50132"/>
                  <a:pt x="62230" y="49879"/>
                  <a:pt x="61913" y="49879"/>
                </a:cubicBezTo>
                <a:close/>
                <a:moveTo>
                  <a:pt x="41993" y="46839"/>
                </a:moveTo>
                <a:cubicBezTo>
                  <a:pt x="42310" y="46807"/>
                  <a:pt x="42532" y="46554"/>
                  <a:pt x="42532" y="46269"/>
                </a:cubicBezTo>
                <a:cubicBezTo>
                  <a:pt x="42500" y="45952"/>
                  <a:pt x="42247" y="45730"/>
                  <a:pt x="41930" y="45762"/>
                </a:cubicBezTo>
                <a:cubicBezTo>
                  <a:pt x="41677" y="45762"/>
                  <a:pt x="41455" y="46015"/>
                  <a:pt x="41455" y="46269"/>
                </a:cubicBezTo>
                <a:cubicBezTo>
                  <a:pt x="41455" y="46585"/>
                  <a:pt x="41708" y="46839"/>
                  <a:pt x="41993" y="46839"/>
                </a:cubicBezTo>
                <a:close/>
                <a:moveTo>
                  <a:pt x="45160" y="48422"/>
                </a:moveTo>
                <a:cubicBezTo>
                  <a:pt x="45445" y="48422"/>
                  <a:pt x="45667" y="48232"/>
                  <a:pt x="45698" y="47979"/>
                </a:cubicBezTo>
                <a:cubicBezTo>
                  <a:pt x="45825" y="47250"/>
                  <a:pt x="44653" y="47155"/>
                  <a:pt x="44685" y="47915"/>
                </a:cubicBezTo>
                <a:cubicBezTo>
                  <a:pt x="44685" y="48200"/>
                  <a:pt x="44907" y="48422"/>
                  <a:pt x="45160" y="48422"/>
                </a:cubicBezTo>
                <a:close/>
                <a:moveTo>
                  <a:pt x="26064" y="46712"/>
                </a:moveTo>
                <a:cubicBezTo>
                  <a:pt x="26349" y="46680"/>
                  <a:pt x="26570" y="46490"/>
                  <a:pt x="26602" y="46205"/>
                </a:cubicBezTo>
                <a:cubicBezTo>
                  <a:pt x="26602" y="45920"/>
                  <a:pt x="26380" y="45667"/>
                  <a:pt x="26064" y="45635"/>
                </a:cubicBezTo>
                <a:cubicBezTo>
                  <a:pt x="25779" y="45667"/>
                  <a:pt x="25557" y="45920"/>
                  <a:pt x="25557" y="46205"/>
                </a:cubicBezTo>
                <a:cubicBezTo>
                  <a:pt x="25589" y="46459"/>
                  <a:pt x="25810" y="46680"/>
                  <a:pt x="26064" y="46712"/>
                </a:cubicBezTo>
                <a:close/>
                <a:moveTo>
                  <a:pt x="99884" y="14093"/>
                </a:moveTo>
                <a:cubicBezTo>
                  <a:pt x="99884" y="14378"/>
                  <a:pt x="100138" y="14631"/>
                  <a:pt x="100454" y="14600"/>
                </a:cubicBezTo>
                <a:cubicBezTo>
                  <a:pt x="100708" y="14568"/>
                  <a:pt x="100929" y="14378"/>
                  <a:pt x="100929" y="14093"/>
                </a:cubicBezTo>
                <a:cubicBezTo>
                  <a:pt x="100929" y="13808"/>
                  <a:pt x="100708" y="13555"/>
                  <a:pt x="100423" y="13523"/>
                </a:cubicBezTo>
                <a:cubicBezTo>
                  <a:pt x="100138" y="13555"/>
                  <a:pt x="99884" y="13776"/>
                  <a:pt x="99884" y="14093"/>
                </a:cubicBezTo>
                <a:close/>
                <a:moveTo>
                  <a:pt x="116384" y="6714"/>
                </a:moveTo>
                <a:cubicBezTo>
                  <a:pt x="116701" y="6714"/>
                  <a:pt x="116922" y="6429"/>
                  <a:pt x="116891" y="6144"/>
                </a:cubicBezTo>
                <a:cubicBezTo>
                  <a:pt x="116859" y="5859"/>
                  <a:pt x="116637" y="5669"/>
                  <a:pt x="116352" y="5669"/>
                </a:cubicBezTo>
                <a:cubicBezTo>
                  <a:pt x="116067" y="5669"/>
                  <a:pt x="115814" y="5922"/>
                  <a:pt x="115814" y="6207"/>
                </a:cubicBezTo>
                <a:cubicBezTo>
                  <a:pt x="115845" y="6524"/>
                  <a:pt x="116099" y="6746"/>
                  <a:pt x="116384" y="6714"/>
                </a:cubicBezTo>
                <a:close/>
                <a:moveTo>
                  <a:pt x="50195" y="48739"/>
                </a:moveTo>
                <a:cubicBezTo>
                  <a:pt x="50195" y="49055"/>
                  <a:pt x="50481" y="49277"/>
                  <a:pt x="50766" y="49277"/>
                </a:cubicBezTo>
                <a:cubicBezTo>
                  <a:pt x="51051" y="49245"/>
                  <a:pt x="51241" y="49024"/>
                  <a:pt x="51272" y="48739"/>
                </a:cubicBezTo>
                <a:cubicBezTo>
                  <a:pt x="51241" y="48454"/>
                  <a:pt x="50987" y="48200"/>
                  <a:pt x="50702" y="48200"/>
                </a:cubicBezTo>
                <a:cubicBezTo>
                  <a:pt x="50417" y="48232"/>
                  <a:pt x="50227" y="48454"/>
                  <a:pt x="50195" y="48739"/>
                </a:cubicBezTo>
                <a:close/>
                <a:moveTo>
                  <a:pt x="35913" y="45477"/>
                </a:moveTo>
                <a:cubicBezTo>
                  <a:pt x="35913" y="45762"/>
                  <a:pt x="36166" y="46015"/>
                  <a:pt x="36483" y="45984"/>
                </a:cubicBezTo>
                <a:cubicBezTo>
                  <a:pt x="36736" y="45984"/>
                  <a:pt x="36958" y="45762"/>
                  <a:pt x="36989" y="45477"/>
                </a:cubicBezTo>
                <a:cubicBezTo>
                  <a:pt x="36989" y="45192"/>
                  <a:pt x="36736" y="44938"/>
                  <a:pt x="36451" y="44938"/>
                </a:cubicBezTo>
                <a:cubicBezTo>
                  <a:pt x="36134" y="44907"/>
                  <a:pt x="35913" y="45160"/>
                  <a:pt x="35913" y="45477"/>
                </a:cubicBezTo>
                <a:close/>
                <a:moveTo>
                  <a:pt x="154672" y="2249"/>
                </a:moveTo>
                <a:cubicBezTo>
                  <a:pt x="154957" y="2217"/>
                  <a:pt x="155178" y="1964"/>
                  <a:pt x="155147" y="1647"/>
                </a:cubicBezTo>
                <a:cubicBezTo>
                  <a:pt x="155115" y="1394"/>
                  <a:pt x="154893" y="1204"/>
                  <a:pt x="154608" y="1204"/>
                </a:cubicBezTo>
                <a:cubicBezTo>
                  <a:pt x="154355" y="1235"/>
                  <a:pt x="154133" y="1457"/>
                  <a:pt x="154102" y="1710"/>
                </a:cubicBezTo>
                <a:cubicBezTo>
                  <a:pt x="154102" y="1995"/>
                  <a:pt x="154355" y="2249"/>
                  <a:pt x="154672" y="2249"/>
                </a:cubicBezTo>
                <a:close/>
                <a:moveTo>
                  <a:pt x="6936" y="51906"/>
                </a:moveTo>
                <a:cubicBezTo>
                  <a:pt x="6239" y="51842"/>
                  <a:pt x="6175" y="52919"/>
                  <a:pt x="6872" y="52951"/>
                </a:cubicBezTo>
                <a:cubicBezTo>
                  <a:pt x="7569" y="52982"/>
                  <a:pt x="7632" y="51937"/>
                  <a:pt x="6936" y="51906"/>
                </a:cubicBezTo>
                <a:close/>
                <a:moveTo>
                  <a:pt x="67455" y="51811"/>
                </a:moveTo>
                <a:cubicBezTo>
                  <a:pt x="67772" y="51811"/>
                  <a:pt x="68025" y="51557"/>
                  <a:pt x="67993" y="51272"/>
                </a:cubicBezTo>
                <a:cubicBezTo>
                  <a:pt x="67962" y="50987"/>
                  <a:pt x="67772" y="50766"/>
                  <a:pt x="67487" y="50734"/>
                </a:cubicBezTo>
                <a:cubicBezTo>
                  <a:pt x="67202" y="50766"/>
                  <a:pt x="66948" y="50987"/>
                  <a:pt x="66948" y="51304"/>
                </a:cubicBezTo>
                <a:cubicBezTo>
                  <a:pt x="66948" y="51557"/>
                  <a:pt x="67170" y="51811"/>
                  <a:pt x="67455" y="51811"/>
                </a:cubicBezTo>
                <a:close/>
                <a:moveTo>
                  <a:pt x="88578" y="36293"/>
                </a:moveTo>
                <a:cubicBezTo>
                  <a:pt x="88578" y="36546"/>
                  <a:pt x="88800" y="36768"/>
                  <a:pt x="89085" y="36768"/>
                </a:cubicBezTo>
                <a:cubicBezTo>
                  <a:pt x="89782" y="36831"/>
                  <a:pt x="89782" y="35723"/>
                  <a:pt x="89053" y="35786"/>
                </a:cubicBezTo>
                <a:cubicBezTo>
                  <a:pt x="88800" y="35786"/>
                  <a:pt x="88578" y="36008"/>
                  <a:pt x="88578" y="36293"/>
                </a:cubicBezTo>
                <a:close/>
                <a:moveTo>
                  <a:pt x="121166" y="4149"/>
                </a:moveTo>
                <a:cubicBezTo>
                  <a:pt x="120501" y="4149"/>
                  <a:pt x="120501" y="5162"/>
                  <a:pt x="121166" y="5162"/>
                </a:cubicBezTo>
                <a:cubicBezTo>
                  <a:pt x="121894" y="5194"/>
                  <a:pt x="121894" y="4086"/>
                  <a:pt x="121166" y="4149"/>
                </a:cubicBezTo>
                <a:close/>
                <a:moveTo>
                  <a:pt x="95831" y="18052"/>
                </a:moveTo>
                <a:cubicBezTo>
                  <a:pt x="95862" y="18305"/>
                  <a:pt x="96084" y="18527"/>
                  <a:pt x="96337" y="18558"/>
                </a:cubicBezTo>
                <a:cubicBezTo>
                  <a:pt x="96654" y="18558"/>
                  <a:pt x="96876" y="18305"/>
                  <a:pt x="96907" y="18020"/>
                </a:cubicBezTo>
                <a:cubicBezTo>
                  <a:pt x="96876" y="17767"/>
                  <a:pt x="96686" y="17545"/>
                  <a:pt x="96401" y="17513"/>
                </a:cubicBezTo>
                <a:cubicBezTo>
                  <a:pt x="96116" y="17513"/>
                  <a:pt x="95862" y="17735"/>
                  <a:pt x="95831" y="18052"/>
                </a:cubicBezTo>
                <a:close/>
                <a:moveTo>
                  <a:pt x="87438" y="38953"/>
                </a:moveTo>
                <a:cubicBezTo>
                  <a:pt x="86773" y="38921"/>
                  <a:pt x="86773" y="39935"/>
                  <a:pt x="87438" y="39935"/>
                </a:cubicBezTo>
                <a:cubicBezTo>
                  <a:pt x="88167" y="40030"/>
                  <a:pt x="88167" y="38890"/>
                  <a:pt x="87438" y="38953"/>
                </a:cubicBezTo>
                <a:close/>
                <a:moveTo>
                  <a:pt x="118252" y="5447"/>
                </a:moveTo>
                <a:cubicBezTo>
                  <a:pt x="118252" y="5732"/>
                  <a:pt x="118474" y="5954"/>
                  <a:pt x="118759" y="5954"/>
                </a:cubicBezTo>
                <a:cubicBezTo>
                  <a:pt x="119044" y="5986"/>
                  <a:pt x="119297" y="5732"/>
                  <a:pt x="119297" y="5416"/>
                </a:cubicBezTo>
                <a:cubicBezTo>
                  <a:pt x="119297" y="5162"/>
                  <a:pt x="119076" y="4941"/>
                  <a:pt x="118791" y="4941"/>
                </a:cubicBezTo>
                <a:cubicBezTo>
                  <a:pt x="118506" y="4909"/>
                  <a:pt x="118252" y="5162"/>
                  <a:pt x="118252" y="5447"/>
                </a:cubicBezTo>
                <a:close/>
                <a:moveTo>
                  <a:pt x="102259" y="13301"/>
                </a:moveTo>
                <a:cubicBezTo>
                  <a:pt x="102259" y="13586"/>
                  <a:pt x="102513" y="13808"/>
                  <a:pt x="102766" y="13808"/>
                </a:cubicBezTo>
                <a:cubicBezTo>
                  <a:pt x="103083" y="13808"/>
                  <a:pt x="103305" y="13555"/>
                  <a:pt x="103305" y="13238"/>
                </a:cubicBezTo>
                <a:cubicBezTo>
                  <a:pt x="103273" y="12985"/>
                  <a:pt x="103051" y="12763"/>
                  <a:pt x="102798" y="12731"/>
                </a:cubicBezTo>
                <a:cubicBezTo>
                  <a:pt x="102481" y="12763"/>
                  <a:pt x="102259" y="13016"/>
                  <a:pt x="102259" y="13301"/>
                </a:cubicBezTo>
                <a:close/>
                <a:moveTo>
                  <a:pt x="126011" y="2597"/>
                </a:moveTo>
                <a:cubicBezTo>
                  <a:pt x="125726" y="2597"/>
                  <a:pt x="125505" y="2787"/>
                  <a:pt x="125473" y="3072"/>
                </a:cubicBezTo>
                <a:cubicBezTo>
                  <a:pt x="125410" y="3737"/>
                  <a:pt x="126423" y="3801"/>
                  <a:pt x="126486" y="3136"/>
                </a:cubicBezTo>
                <a:cubicBezTo>
                  <a:pt x="126486" y="2882"/>
                  <a:pt x="126296" y="2629"/>
                  <a:pt x="126011" y="2597"/>
                </a:cubicBezTo>
                <a:close/>
                <a:moveTo>
                  <a:pt x="91555" y="27014"/>
                </a:moveTo>
                <a:cubicBezTo>
                  <a:pt x="91270" y="27014"/>
                  <a:pt x="91049" y="27236"/>
                  <a:pt x="91049" y="27489"/>
                </a:cubicBezTo>
                <a:cubicBezTo>
                  <a:pt x="91017" y="27806"/>
                  <a:pt x="91270" y="28059"/>
                  <a:pt x="91555" y="28059"/>
                </a:cubicBezTo>
                <a:cubicBezTo>
                  <a:pt x="91840" y="28027"/>
                  <a:pt x="92062" y="27806"/>
                  <a:pt x="92062" y="27521"/>
                </a:cubicBezTo>
                <a:cubicBezTo>
                  <a:pt x="92030" y="27236"/>
                  <a:pt x="91840" y="27014"/>
                  <a:pt x="91555" y="27014"/>
                </a:cubicBezTo>
                <a:close/>
                <a:moveTo>
                  <a:pt x="105205" y="11971"/>
                </a:moveTo>
                <a:cubicBezTo>
                  <a:pt x="104920" y="11971"/>
                  <a:pt x="104698" y="12193"/>
                  <a:pt x="104698" y="12478"/>
                </a:cubicBezTo>
                <a:cubicBezTo>
                  <a:pt x="104666" y="12763"/>
                  <a:pt x="104920" y="13016"/>
                  <a:pt x="105236" y="12985"/>
                </a:cubicBezTo>
                <a:cubicBezTo>
                  <a:pt x="105490" y="12953"/>
                  <a:pt x="105711" y="12731"/>
                  <a:pt x="105711" y="12478"/>
                </a:cubicBezTo>
                <a:cubicBezTo>
                  <a:pt x="105680" y="12193"/>
                  <a:pt x="105458" y="12003"/>
                  <a:pt x="105205" y="11971"/>
                </a:cubicBezTo>
                <a:close/>
                <a:moveTo>
                  <a:pt x="23657" y="46459"/>
                </a:moveTo>
                <a:cubicBezTo>
                  <a:pt x="22960" y="46459"/>
                  <a:pt x="22992" y="47472"/>
                  <a:pt x="23657" y="47472"/>
                </a:cubicBezTo>
                <a:cubicBezTo>
                  <a:pt x="23942" y="47440"/>
                  <a:pt x="24164" y="47219"/>
                  <a:pt x="24164" y="46965"/>
                </a:cubicBezTo>
                <a:cubicBezTo>
                  <a:pt x="24132" y="46680"/>
                  <a:pt x="23910" y="46459"/>
                  <a:pt x="23657" y="46459"/>
                </a:cubicBezTo>
                <a:close/>
                <a:moveTo>
                  <a:pt x="8804" y="51652"/>
                </a:moveTo>
                <a:cubicBezTo>
                  <a:pt x="8772" y="52096"/>
                  <a:pt x="9311" y="52317"/>
                  <a:pt x="9659" y="52001"/>
                </a:cubicBezTo>
                <a:cubicBezTo>
                  <a:pt x="9976" y="51684"/>
                  <a:pt x="9754" y="51146"/>
                  <a:pt x="9279" y="51146"/>
                </a:cubicBezTo>
                <a:cubicBezTo>
                  <a:pt x="9026" y="51146"/>
                  <a:pt x="8804" y="51367"/>
                  <a:pt x="8772" y="51652"/>
                </a:cubicBezTo>
                <a:close/>
                <a:moveTo>
                  <a:pt x="94247" y="21218"/>
                </a:moveTo>
                <a:cubicBezTo>
                  <a:pt x="94279" y="21504"/>
                  <a:pt x="94501" y="21694"/>
                  <a:pt x="94786" y="21694"/>
                </a:cubicBezTo>
                <a:cubicBezTo>
                  <a:pt x="95451" y="21662"/>
                  <a:pt x="95387" y="20648"/>
                  <a:pt x="94722" y="20712"/>
                </a:cubicBezTo>
                <a:cubicBezTo>
                  <a:pt x="94437" y="20712"/>
                  <a:pt x="94247" y="20965"/>
                  <a:pt x="94247" y="21218"/>
                </a:cubicBezTo>
                <a:close/>
                <a:moveTo>
                  <a:pt x="65555" y="52001"/>
                </a:moveTo>
                <a:cubicBezTo>
                  <a:pt x="65523" y="51716"/>
                  <a:pt x="65302" y="51526"/>
                  <a:pt x="65048" y="51526"/>
                </a:cubicBezTo>
                <a:cubicBezTo>
                  <a:pt x="64763" y="51557"/>
                  <a:pt x="64573" y="51779"/>
                  <a:pt x="64573" y="52064"/>
                </a:cubicBezTo>
                <a:cubicBezTo>
                  <a:pt x="64573" y="52317"/>
                  <a:pt x="64827" y="52539"/>
                  <a:pt x="65080" y="52539"/>
                </a:cubicBezTo>
                <a:cubicBezTo>
                  <a:pt x="65365" y="52507"/>
                  <a:pt x="65555" y="52286"/>
                  <a:pt x="65555" y="52001"/>
                </a:cubicBezTo>
                <a:close/>
                <a:moveTo>
                  <a:pt x="92664" y="24417"/>
                </a:moveTo>
                <a:cubicBezTo>
                  <a:pt x="92695" y="24702"/>
                  <a:pt x="92949" y="24892"/>
                  <a:pt x="93234" y="24860"/>
                </a:cubicBezTo>
                <a:cubicBezTo>
                  <a:pt x="93487" y="24829"/>
                  <a:pt x="93677" y="24575"/>
                  <a:pt x="93677" y="24290"/>
                </a:cubicBezTo>
                <a:cubicBezTo>
                  <a:pt x="93550" y="23657"/>
                  <a:pt x="92600" y="23784"/>
                  <a:pt x="92664" y="24417"/>
                </a:cubicBezTo>
                <a:close/>
                <a:moveTo>
                  <a:pt x="123066" y="3896"/>
                </a:moveTo>
                <a:cubicBezTo>
                  <a:pt x="123066" y="4149"/>
                  <a:pt x="123319" y="4371"/>
                  <a:pt x="123573" y="4371"/>
                </a:cubicBezTo>
                <a:cubicBezTo>
                  <a:pt x="123858" y="4339"/>
                  <a:pt x="124048" y="4149"/>
                  <a:pt x="124079" y="3864"/>
                </a:cubicBezTo>
                <a:cubicBezTo>
                  <a:pt x="124079" y="3579"/>
                  <a:pt x="123826" y="3326"/>
                  <a:pt x="123509" y="3357"/>
                </a:cubicBezTo>
                <a:cubicBezTo>
                  <a:pt x="123256" y="3389"/>
                  <a:pt x="123034" y="3611"/>
                  <a:pt x="123066" y="3896"/>
                </a:cubicBezTo>
                <a:close/>
                <a:moveTo>
                  <a:pt x="59981" y="51241"/>
                </a:moveTo>
                <a:cubicBezTo>
                  <a:pt x="60013" y="50956"/>
                  <a:pt x="59791" y="50734"/>
                  <a:pt x="59538" y="50702"/>
                </a:cubicBezTo>
                <a:cubicBezTo>
                  <a:pt x="59221" y="50671"/>
                  <a:pt x="58968" y="50892"/>
                  <a:pt x="58968" y="51209"/>
                </a:cubicBezTo>
                <a:cubicBezTo>
                  <a:pt x="58999" y="51462"/>
                  <a:pt x="59189" y="51684"/>
                  <a:pt x="59475" y="51684"/>
                </a:cubicBezTo>
                <a:cubicBezTo>
                  <a:pt x="59728" y="51716"/>
                  <a:pt x="59981" y="51494"/>
                  <a:pt x="59981" y="51241"/>
                </a:cubicBezTo>
                <a:close/>
                <a:moveTo>
                  <a:pt x="53426" y="50354"/>
                </a:moveTo>
                <a:cubicBezTo>
                  <a:pt x="53426" y="50987"/>
                  <a:pt x="54376" y="51051"/>
                  <a:pt x="54439" y="50386"/>
                </a:cubicBezTo>
                <a:cubicBezTo>
                  <a:pt x="54471" y="49752"/>
                  <a:pt x="53489" y="49689"/>
                  <a:pt x="53426" y="50354"/>
                </a:cubicBezTo>
                <a:close/>
                <a:moveTo>
                  <a:pt x="128386" y="1805"/>
                </a:moveTo>
                <a:cubicBezTo>
                  <a:pt x="128101" y="1805"/>
                  <a:pt x="127880" y="2027"/>
                  <a:pt x="127848" y="2280"/>
                </a:cubicBezTo>
                <a:cubicBezTo>
                  <a:pt x="127848" y="2566"/>
                  <a:pt x="128070" y="2787"/>
                  <a:pt x="128323" y="2819"/>
                </a:cubicBezTo>
                <a:cubicBezTo>
                  <a:pt x="128608" y="2819"/>
                  <a:pt x="128830" y="2597"/>
                  <a:pt x="128861" y="2344"/>
                </a:cubicBezTo>
                <a:cubicBezTo>
                  <a:pt x="128861" y="2059"/>
                  <a:pt x="128640" y="1837"/>
                  <a:pt x="128386" y="1805"/>
                </a:cubicBezTo>
                <a:close/>
                <a:moveTo>
                  <a:pt x="107612" y="12225"/>
                </a:moveTo>
                <a:cubicBezTo>
                  <a:pt x="107865" y="12193"/>
                  <a:pt x="108087" y="11971"/>
                  <a:pt x="108087" y="11718"/>
                </a:cubicBezTo>
                <a:cubicBezTo>
                  <a:pt x="108023" y="11053"/>
                  <a:pt x="107041" y="11116"/>
                  <a:pt x="107073" y="11781"/>
                </a:cubicBezTo>
                <a:cubicBezTo>
                  <a:pt x="107105" y="12035"/>
                  <a:pt x="107326" y="12256"/>
                  <a:pt x="107612" y="12225"/>
                </a:cubicBezTo>
                <a:close/>
                <a:moveTo>
                  <a:pt x="149098" y="1362"/>
                </a:moveTo>
                <a:cubicBezTo>
                  <a:pt x="149383" y="1362"/>
                  <a:pt x="149573" y="1140"/>
                  <a:pt x="149573" y="855"/>
                </a:cubicBezTo>
                <a:cubicBezTo>
                  <a:pt x="149541" y="602"/>
                  <a:pt x="149320" y="380"/>
                  <a:pt x="149035" y="412"/>
                </a:cubicBezTo>
                <a:cubicBezTo>
                  <a:pt x="148813" y="444"/>
                  <a:pt x="148623" y="634"/>
                  <a:pt x="148623" y="887"/>
                </a:cubicBezTo>
                <a:cubicBezTo>
                  <a:pt x="148623" y="1140"/>
                  <a:pt x="148845" y="1362"/>
                  <a:pt x="149098" y="1362"/>
                </a:cubicBezTo>
                <a:close/>
                <a:moveTo>
                  <a:pt x="47852" y="49594"/>
                </a:moveTo>
                <a:cubicBezTo>
                  <a:pt x="47915" y="49879"/>
                  <a:pt x="48169" y="50069"/>
                  <a:pt x="48422" y="50037"/>
                </a:cubicBezTo>
                <a:cubicBezTo>
                  <a:pt x="48675" y="49974"/>
                  <a:pt x="48865" y="49752"/>
                  <a:pt x="48834" y="49467"/>
                </a:cubicBezTo>
                <a:cubicBezTo>
                  <a:pt x="48802" y="49214"/>
                  <a:pt x="48549" y="49024"/>
                  <a:pt x="48295" y="49055"/>
                </a:cubicBezTo>
                <a:cubicBezTo>
                  <a:pt x="48010" y="49087"/>
                  <a:pt x="47820" y="49340"/>
                  <a:pt x="47852" y="49594"/>
                </a:cubicBezTo>
                <a:close/>
                <a:moveTo>
                  <a:pt x="110018" y="10451"/>
                </a:moveTo>
                <a:cubicBezTo>
                  <a:pt x="109765" y="10451"/>
                  <a:pt x="109512" y="10641"/>
                  <a:pt x="109480" y="10926"/>
                </a:cubicBezTo>
                <a:cubicBezTo>
                  <a:pt x="109480" y="11179"/>
                  <a:pt x="109702" y="11401"/>
                  <a:pt x="109955" y="11433"/>
                </a:cubicBezTo>
                <a:cubicBezTo>
                  <a:pt x="110240" y="11433"/>
                  <a:pt x="110462" y="11243"/>
                  <a:pt x="110493" y="10989"/>
                </a:cubicBezTo>
                <a:cubicBezTo>
                  <a:pt x="110493" y="10704"/>
                  <a:pt x="110303" y="10483"/>
                  <a:pt x="110018" y="10451"/>
                </a:cubicBezTo>
                <a:close/>
                <a:moveTo>
                  <a:pt x="20775" y="47725"/>
                </a:moveTo>
                <a:cubicBezTo>
                  <a:pt x="20807" y="48010"/>
                  <a:pt x="21028" y="48232"/>
                  <a:pt x="21282" y="48232"/>
                </a:cubicBezTo>
                <a:cubicBezTo>
                  <a:pt x="21535" y="48232"/>
                  <a:pt x="21725" y="48042"/>
                  <a:pt x="21757" y="47820"/>
                </a:cubicBezTo>
                <a:cubicBezTo>
                  <a:pt x="21788" y="47535"/>
                  <a:pt x="21598" y="47282"/>
                  <a:pt x="21313" y="47250"/>
                </a:cubicBezTo>
                <a:cubicBezTo>
                  <a:pt x="21060" y="47250"/>
                  <a:pt x="20807" y="47472"/>
                  <a:pt x="20775" y="47725"/>
                </a:cubicBezTo>
                <a:close/>
                <a:moveTo>
                  <a:pt x="130730" y="1014"/>
                </a:moveTo>
                <a:cubicBezTo>
                  <a:pt x="130477" y="1045"/>
                  <a:pt x="130287" y="1267"/>
                  <a:pt x="130287" y="1552"/>
                </a:cubicBezTo>
                <a:cubicBezTo>
                  <a:pt x="130287" y="1805"/>
                  <a:pt x="130540" y="2027"/>
                  <a:pt x="130793" y="2027"/>
                </a:cubicBezTo>
                <a:cubicBezTo>
                  <a:pt x="131078" y="1995"/>
                  <a:pt x="131268" y="1774"/>
                  <a:pt x="131268" y="1489"/>
                </a:cubicBezTo>
                <a:cubicBezTo>
                  <a:pt x="131237" y="1235"/>
                  <a:pt x="131015" y="1014"/>
                  <a:pt x="130730" y="1014"/>
                </a:cubicBezTo>
                <a:close/>
                <a:moveTo>
                  <a:pt x="11243" y="50861"/>
                </a:moveTo>
                <a:cubicBezTo>
                  <a:pt x="11243" y="51146"/>
                  <a:pt x="11464" y="51336"/>
                  <a:pt x="11749" y="51336"/>
                </a:cubicBezTo>
                <a:cubicBezTo>
                  <a:pt x="12003" y="51304"/>
                  <a:pt x="12161" y="51114"/>
                  <a:pt x="12193" y="50861"/>
                </a:cubicBezTo>
                <a:cubicBezTo>
                  <a:pt x="12193" y="50576"/>
                  <a:pt x="11971" y="50354"/>
                  <a:pt x="11718" y="50354"/>
                </a:cubicBezTo>
                <a:cubicBezTo>
                  <a:pt x="11433" y="50354"/>
                  <a:pt x="11211" y="50576"/>
                  <a:pt x="11243" y="50861"/>
                </a:cubicBezTo>
                <a:close/>
                <a:moveTo>
                  <a:pt x="91809" y="29927"/>
                </a:moveTo>
                <a:cubicBezTo>
                  <a:pt x="91809" y="30181"/>
                  <a:pt x="91999" y="30434"/>
                  <a:pt x="92284" y="30434"/>
                </a:cubicBezTo>
                <a:cubicBezTo>
                  <a:pt x="92569" y="30434"/>
                  <a:pt x="92790" y="30212"/>
                  <a:pt x="92790" y="29927"/>
                </a:cubicBezTo>
                <a:cubicBezTo>
                  <a:pt x="92759" y="29706"/>
                  <a:pt x="92569" y="29484"/>
                  <a:pt x="92347" y="29484"/>
                </a:cubicBezTo>
                <a:cubicBezTo>
                  <a:pt x="92062" y="29421"/>
                  <a:pt x="91840" y="29642"/>
                  <a:pt x="91809" y="29927"/>
                </a:cubicBezTo>
                <a:close/>
                <a:moveTo>
                  <a:pt x="792" y="59538"/>
                </a:moveTo>
                <a:cubicBezTo>
                  <a:pt x="792" y="59823"/>
                  <a:pt x="1013" y="60045"/>
                  <a:pt x="1298" y="60045"/>
                </a:cubicBezTo>
                <a:cubicBezTo>
                  <a:pt x="1932" y="60045"/>
                  <a:pt x="1932" y="59094"/>
                  <a:pt x="1330" y="59063"/>
                </a:cubicBezTo>
                <a:cubicBezTo>
                  <a:pt x="1045" y="59031"/>
                  <a:pt x="792" y="59253"/>
                  <a:pt x="792" y="59538"/>
                </a:cubicBezTo>
                <a:close/>
                <a:moveTo>
                  <a:pt x="42278" y="48675"/>
                </a:moveTo>
                <a:cubicBezTo>
                  <a:pt x="42278" y="48960"/>
                  <a:pt x="42500" y="49182"/>
                  <a:pt x="42753" y="49182"/>
                </a:cubicBezTo>
                <a:cubicBezTo>
                  <a:pt x="43007" y="49182"/>
                  <a:pt x="43228" y="49024"/>
                  <a:pt x="43260" y="48770"/>
                </a:cubicBezTo>
                <a:cubicBezTo>
                  <a:pt x="43292" y="48517"/>
                  <a:pt x="43102" y="48264"/>
                  <a:pt x="42817" y="48200"/>
                </a:cubicBezTo>
                <a:cubicBezTo>
                  <a:pt x="42563" y="48200"/>
                  <a:pt x="42342" y="48390"/>
                  <a:pt x="42278" y="48675"/>
                </a:cubicBezTo>
                <a:close/>
                <a:moveTo>
                  <a:pt x="18400" y="48517"/>
                </a:moveTo>
                <a:cubicBezTo>
                  <a:pt x="18400" y="48802"/>
                  <a:pt x="18653" y="48992"/>
                  <a:pt x="18906" y="48992"/>
                </a:cubicBezTo>
                <a:cubicBezTo>
                  <a:pt x="19160" y="48960"/>
                  <a:pt x="19350" y="48770"/>
                  <a:pt x="19350" y="48517"/>
                </a:cubicBezTo>
                <a:cubicBezTo>
                  <a:pt x="19350" y="48232"/>
                  <a:pt x="19128" y="48010"/>
                  <a:pt x="18875" y="48010"/>
                </a:cubicBezTo>
                <a:cubicBezTo>
                  <a:pt x="18590" y="48042"/>
                  <a:pt x="18368" y="48264"/>
                  <a:pt x="18400" y="48517"/>
                </a:cubicBezTo>
                <a:close/>
                <a:moveTo>
                  <a:pt x="84715" y="45857"/>
                </a:moveTo>
                <a:cubicBezTo>
                  <a:pt x="84715" y="45572"/>
                  <a:pt x="84525" y="45350"/>
                  <a:pt x="84240" y="45319"/>
                </a:cubicBezTo>
                <a:cubicBezTo>
                  <a:pt x="83955" y="45319"/>
                  <a:pt x="83733" y="45540"/>
                  <a:pt x="83733" y="45825"/>
                </a:cubicBezTo>
                <a:cubicBezTo>
                  <a:pt x="83733" y="46047"/>
                  <a:pt x="83923" y="46269"/>
                  <a:pt x="84176" y="46300"/>
                </a:cubicBezTo>
                <a:cubicBezTo>
                  <a:pt x="84430" y="46332"/>
                  <a:pt x="84683" y="46142"/>
                  <a:pt x="84715" y="45857"/>
                </a:cubicBezTo>
                <a:close/>
                <a:moveTo>
                  <a:pt x="2850" y="55896"/>
                </a:moveTo>
                <a:cubicBezTo>
                  <a:pt x="2597" y="55864"/>
                  <a:pt x="2375" y="56118"/>
                  <a:pt x="2375" y="56371"/>
                </a:cubicBezTo>
                <a:cubicBezTo>
                  <a:pt x="2375" y="56846"/>
                  <a:pt x="2914" y="57068"/>
                  <a:pt x="3230" y="56751"/>
                </a:cubicBezTo>
                <a:cubicBezTo>
                  <a:pt x="3547" y="56434"/>
                  <a:pt x="3325" y="55864"/>
                  <a:pt x="2850" y="55896"/>
                </a:cubicBezTo>
                <a:close/>
                <a:moveTo>
                  <a:pt x="36736" y="47789"/>
                </a:moveTo>
                <a:cubicBezTo>
                  <a:pt x="36704" y="48074"/>
                  <a:pt x="36894" y="48295"/>
                  <a:pt x="37179" y="48327"/>
                </a:cubicBezTo>
                <a:cubicBezTo>
                  <a:pt x="37465" y="48327"/>
                  <a:pt x="37686" y="48105"/>
                  <a:pt x="37686" y="47852"/>
                </a:cubicBezTo>
                <a:cubicBezTo>
                  <a:pt x="37686" y="47599"/>
                  <a:pt x="37496" y="47377"/>
                  <a:pt x="37243" y="47377"/>
                </a:cubicBezTo>
                <a:cubicBezTo>
                  <a:pt x="36989" y="47314"/>
                  <a:pt x="36736" y="47535"/>
                  <a:pt x="36736" y="47789"/>
                </a:cubicBezTo>
                <a:close/>
                <a:moveTo>
                  <a:pt x="157364" y="3357"/>
                </a:moveTo>
                <a:cubicBezTo>
                  <a:pt x="157364" y="3642"/>
                  <a:pt x="157585" y="3864"/>
                  <a:pt x="157870" y="3832"/>
                </a:cubicBezTo>
                <a:cubicBezTo>
                  <a:pt x="158535" y="3832"/>
                  <a:pt x="158504" y="2819"/>
                  <a:pt x="157839" y="2851"/>
                </a:cubicBezTo>
                <a:cubicBezTo>
                  <a:pt x="157554" y="2851"/>
                  <a:pt x="157332" y="3072"/>
                  <a:pt x="157364" y="3357"/>
                </a:cubicBezTo>
                <a:close/>
                <a:moveTo>
                  <a:pt x="90669" y="33601"/>
                </a:moveTo>
                <a:cubicBezTo>
                  <a:pt x="90954" y="33633"/>
                  <a:pt x="91175" y="33411"/>
                  <a:pt x="91207" y="33158"/>
                </a:cubicBezTo>
                <a:cubicBezTo>
                  <a:pt x="91239" y="32873"/>
                  <a:pt x="91017" y="32619"/>
                  <a:pt x="90732" y="32619"/>
                </a:cubicBezTo>
                <a:cubicBezTo>
                  <a:pt x="90479" y="32588"/>
                  <a:pt x="90225" y="32809"/>
                  <a:pt x="90225" y="33094"/>
                </a:cubicBezTo>
                <a:cubicBezTo>
                  <a:pt x="90194" y="33348"/>
                  <a:pt x="90415" y="33601"/>
                  <a:pt x="90669" y="33601"/>
                </a:cubicBezTo>
                <a:close/>
                <a:moveTo>
                  <a:pt x="34044" y="45762"/>
                </a:moveTo>
                <a:cubicBezTo>
                  <a:pt x="33601" y="45762"/>
                  <a:pt x="33379" y="46269"/>
                  <a:pt x="33664" y="46585"/>
                </a:cubicBezTo>
                <a:cubicBezTo>
                  <a:pt x="33981" y="46902"/>
                  <a:pt x="34519" y="46712"/>
                  <a:pt x="34519" y="46269"/>
                </a:cubicBezTo>
                <a:cubicBezTo>
                  <a:pt x="34551" y="45984"/>
                  <a:pt x="34329" y="45762"/>
                  <a:pt x="34044" y="45762"/>
                </a:cubicBezTo>
                <a:close/>
                <a:moveTo>
                  <a:pt x="81358" y="46585"/>
                </a:moveTo>
                <a:cubicBezTo>
                  <a:pt x="81358" y="46870"/>
                  <a:pt x="81580" y="47092"/>
                  <a:pt x="81833" y="47060"/>
                </a:cubicBezTo>
                <a:cubicBezTo>
                  <a:pt x="82561" y="47092"/>
                  <a:pt x="82530" y="45984"/>
                  <a:pt x="81801" y="46079"/>
                </a:cubicBezTo>
                <a:cubicBezTo>
                  <a:pt x="81548" y="46079"/>
                  <a:pt x="81326" y="46300"/>
                  <a:pt x="81358" y="46585"/>
                </a:cubicBezTo>
                <a:close/>
                <a:moveTo>
                  <a:pt x="31162" y="46997"/>
                </a:moveTo>
                <a:cubicBezTo>
                  <a:pt x="31162" y="47282"/>
                  <a:pt x="31384" y="47504"/>
                  <a:pt x="31669" y="47504"/>
                </a:cubicBezTo>
                <a:cubicBezTo>
                  <a:pt x="31954" y="47472"/>
                  <a:pt x="32144" y="47250"/>
                  <a:pt x="32144" y="46965"/>
                </a:cubicBezTo>
                <a:cubicBezTo>
                  <a:pt x="32144" y="46712"/>
                  <a:pt x="31922" y="46522"/>
                  <a:pt x="31669" y="46522"/>
                </a:cubicBezTo>
                <a:cubicBezTo>
                  <a:pt x="31416" y="46490"/>
                  <a:pt x="31162" y="46712"/>
                  <a:pt x="31162" y="46997"/>
                </a:cubicBezTo>
                <a:close/>
                <a:moveTo>
                  <a:pt x="39618" y="47567"/>
                </a:moveTo>
                <a:cubicBezTo>
                  <a:pt x="40283" y="47567"/>
                  <a:pt x="40283" y="46585"/>
                  <a:pt x="39618" y="46585"/>
                </a:cubicBezTo>
                <a:cubicBezTo>
                  <a:pt x="38953" y="46585"/>
                  <a:pt x="38953" y="47567"/>
                  <a:pt x="39618" y="47567"/>
                </a:cubicBezTo>
                <a:close/>
                <a:moveTo>
                  <a:pt x="85887" y="43133"/>
                </a:moveTo>
                <a:cubicBezTo>
                  <a:pt x="86520" y="43102"/>
                  <a:pt x="86488" y="42120"/>
                  <a:pt x="85823" y="42152"/>
                </a:cubicBezTo>
                <a:cubicBezTo>
                  <a:pt x="85538" y="42152"/>
                  <a:pt x="85316" y="42405"/>
                  <a:pt x="85348" y="42690"/>
                </a:cubicBezTo>
                <a:cubicBezTo>
                  <a:pt x="85348" y="42943"/>
                  <a:pt x="85602" y="43165"/>
                  <a:pt x="85887" y="43133"/>
                </a:cubicBezTo>
                <a:close/>
                <a:moveTo>
                  <a:pt x="72522" y="52127"/>
                </a:moveTo>
                <a:cubicBezTo>
                  <a:pt x="72554" y="52412"/>
                  <a:pt x="72776" y="52602"/>
                  <a:pt x="73061" y="52602"/>
                </a:cubicBezTo>
                <a:cubicBezTo>
                  <a:pt x="73314" y="52571"/>
                  <a:pt x="73536" y="52317"/>
                  <a:pt x="73504" y="52064"/>
                </a:cubicBezTo>
                <a:cubicBezTo>
                  <a:pt x="73472" y="51811"/>
                  <a:pt x="73251" y="51621"/>
                  <a:pt x="73029" y="51621"/>
                </a:cubicBezTo>
                <a:cubicBezTo>
                  <a:pt x="72744" y="51621"/>
                  <a:pt x="72522" y="51842"/>
                  <a:pt x="72522" y="52127"/>
                </a:cubicBezTo>
                <a:close/>
                <a:moveTo>
                  <a:pt x="151790" y="2471"/>
                </a:moveTo>
                <a:cubicBezTo>
                  <a:pt x="151790" y="2724"/>
                  <a:pt x="151980" y="2946"/>
                  <a:pt x="152233" y="2946"/>
                </a:cubicBezTo>
                <a:cubicBezTo>
                  <a:pt x="152518" y="2946"/>
                  <a:pt x="152740" y="2724"/>
                  <a:pt x="152740" y="2471"/>
                </a:cubicBezTo>
                <a:cubicBezTo>
                  <a:pt x="152708" y="2185"/>
                  <a:pt x="152487" y="1995"/>
                  <a:pt x="152202" y="1995"/>
                </a:cubicBezTo>
                <a:cubicBezTo>
                  <a:pt x="151980" y="2027"/>
                  <a:pt x="151790" y="2249"/>
                  <a:pt x="151790" y="2471"/>
                </a:cubicBezTo>
                <a:close/>
                <a:moveTo>
                  <a:pt x="29262" y="47345"/>
                </a:moveTo>
                <a:cubicBezTo>
                  <a:pt x="29009" y="47314"/>
                  <a:pt x="28787" y="47504"/>
                  <a:pt x="28787" y="47757"/>
                </a:cubicBezTo>
                <a:cubicBezTo>
                  <a:pt x="28756" y="48010"/>
                  <a:pt x="28946" y="48232"/>
                  <a:pt x="29199" y="48264"/>
                </a:cubicBezTo>
                <a:cubicBezTo>
                  <a:pt x="29484" y="48264"/>
                  <a:pt x="29706" y="48074"/>
                  <a:pt x="29706" y="47789"/>
                </a:cubicBezTo>
                <a:cubicBezTo>
                  <a:pt x="29706" y="47535"/>
                  <a:pt x="29516" y="47345"/>
                  <a:pt x="29262" y="47345"/>
                </a:cubicBezTo>
                <a:close/>
                <a:moveTo>
                  <a:pt x="62230" y="52824"/>
                </a:moveTo>
                <a:cubicBezTo>
                  <a:pt x="62230" y="53077"/>
                  <a:pt x="62420" y="53267"/>
                  <a:pt x="62673" y="53299"/>
                </a:cubicBezTo>
                <a:cubicBezTo>
                  <a:pt x="62926" y="53299"/>
                  <a:pt x="63180" y="53077"/>
                  <a:pt x="63180" y="52824"/>
                </a:cubicBezTo>
                <a:cubicBezTo>
                  <a:pt x="63148" y="52539"/>
                  <a:pt x="62926" y="52317"/>
                  <a:pt x="62641" y="52349"/>
                </a:cubicBezTo>
                <a:cubicBezTo>
                  <a:pt x="62388" y="52381"/>
                  <a:pt x="62230" y="52571"/>
                  <a:pt x="62230" y="52824"/>
                </a:cubicBezTo>
                <a:close/>
                <a:moveTo>
                  <a:pt x="114769" y="9849"/>
                </a:moveTo>
                <a:cubicBezTo>
                  <a:pt x="115022" y="9849"/>
                  <a:pt x="115212" y="9659"/>
                  <a:pt x="115244" y="9438"/>
                </a:cubicBezTo>
                <a:cubicBezTo>
                  <a:pt x="115244" y="9153"/>
                  <a:pt x="115054" y="8931"/>
                  <a:pt x="114769" y="8931"/>
                </a:cubicBezTo>
                <a:cubicBezTo>
                  <a:pt x="114515" y="8931"/>
                  <a:pt x="114294" y="9184"/>
                  <a:pt x="114325" y="9438"/>
                </a:cubicBezTo>
                <a:cubicBezTo>
                  <a:pt x="114325" y="9691"/>
                  <a:pt x="114547" y="9881"/>
                  <a:pt x="114769" y="9849"/>
                </a:cubicBezTo>
                <a:close/>
                <a:moveTo>
                  <a:pt x="98301" y="17260"/>
                </a:moveTo>
                <a:cubicBezTo>
                  <a:pt x="98332" y="17513"/>
                  <a:pt x="98554" y="17735"/>
                  <a:pt x="98808" y="17735"/>
                </a:cubicBezTo>
                <a:cubicBezTo>
                  <a:pt x="99093" y="17703"/>
                  <a:pt x="99283" y="17450"/>
                  <a:pt x="99283" y="17197"/>
                </a:cubicBezTo>
                <a:cubicBezTo>
                  <a:pt x="99251" y="16943"/>
                  <a:pt x="99029" y="16785"/>
                  <a:pt x="98808" y="16753"/>
                </a:cubicBezTo>
                <a:cubicBezTo>
                  <a:pt x="98522" y="16753"/>
                  <a:pt x="98301" y="16975"/>
                  <a:pt x="98301" y="17260"/>
                </a:cubicBezTo>
                <a:close/>
                <a:moveTo>
                  <a:pt x="75404" y="51811"/>
                </a:moveTo>
                <a:cubicBezTo>
                  <a:pt x="75689" y="51811"/>
                  <a:pt x="75911" y="51589"/>
                  <a:pt x="75911" y="51336"/>
                </a:cubicBezTo>
                <a:cubicBezTo>
                  <a:pt x="75911" y="51082"/>
                  <a:pt x="75752" y="50861"/>
                  <a:pt x="75499" y="50861"/>
                </a:cubicBezTo>
                <a:cubicBezTo>
                  <a:pt x="75214" y="50797"/>
                  <a:pt x="74992" y="50987"/>
                  <a:pt x="74929" y="51272"/>
                </a:cubicBezTo>
                <a:cubicBezTo>
                  <a:pt x="74929" y="51526"/>
                  <a:pt x="75119" y="51779"/>
                  <a:pt x="75404" y="51811"/>
                </a:cubicBezTo>
                <a:close/>
                <a:moveTo>
                  <a:pt x="138267" y="1647"/>
                </a:moveTo>
                <a:cubicBezTo>
                  <a:pt x="138299" y="1869"/>
                  <a:pt x="138489" y="2059"/>
                  <a:pt x="138742" y="2059"/>
                </a:cubicBezTo>
                <a:cubicBezTo>
                  <a:pt x="139027" y="2059"/>
                  <a:pt x="139217" y="1805"/>
                  <a:pt x="139186" y="1520"/>
                </a:cubicBezTo>
                <a:cubicBezTo>
                  <a:pt x="139122" y="1299"/>
                  <a:pt x="138901" y="1109"/>
                  <a:pt x="138679" y="1140"/>
                </a:cubicBezTo>
                <a:cubicBezTo>
                  <a:pt x="138426" y="1172"/>
                  <a:pt x="138235" y="1394"/>
                  <a:pt x="138267" y="1647"/>
                </a:cubicBezTo>
                <a:close/>
                <a:moveTo>
                  <a:pt x="132662" y="792"/>
                </a:moveTo>
                <a:cubicBezTo>
                  <a:pt x="132693" y="1077"/>
                  <a:pt x="132915" y="1267"/>
                  <a:pt x="133200" y="1267"/>
                </a:cubicBezTo>
                <a:cubicBezTo>
                  <a:pt x="133453" y="1235"/>
                  <a:pt x="133643" y="982"/>
                  <a:pt x="133612" y="697"/>
                </a:cubicBezTo>
                <a:cubicBezTo>
                  <a:pt x="133580" y="475"/>
                  <a:pt x="133390" y="285"/>
                  <a:pt x="133137" y="285"/>
                </a:cubicBezTo>
                <a:cubicBezTo>
                  <a:pt x="132852" y="285"/>
                  <a:pt x="132630" y="539"/>
                  <a:pt x="132662" y="792"/>
                </a:cubicBezTo>
                <a:close/>
                <a:moveTo>
                  <a:pt x="77843" y="50037"/>
                </a:moveTo>
                <a:cubicBezTo>
                  <a:pt x="77558" y="50037"/>
                  <a:pt x="77336" y="50259"/>
                  <a:pt x="77304" y="50512"/>
                </a:cubicBezTo>
                <a:cubicBezTo>
                  <a:pt x="77336" y="50797"/>
                  <a:pt x="77558" y="51019"/>
                  <a:pt x="77811" y="51019"/>
                </a:cubicBezTo>
                <a:cubicBezTo>
                  <a:pt x="78064" y="51019"/>
                  <a:pt x="78254" y="50829"/>
                  <a:pt x="78286" y="50576"/>
                </a:cubicBezTo>
                <a:cubicBezTo>
                  <a:pt x="78318" y="50291"/>
                  <a:pt x="78096" y="50069"/>
                  <a:pt x="77843" y="50037"/>
                </a:cubicBezTo>
                <a:close/>
                <a:moveTo>
                  <a:pt x="14124" y="49625"/>
                </a:moveTo>
                <a:cubicBezTo>
                  <a:pt x="13871" y="49594"/>
                  <a:pt x="13649" y="49784"/>
                  <a:pt x="13618" y="50006"/>
                </a:cubicBezTo>
                <a:cubicBezTo>
                  <a:pt x="13554" y="50291"/>
                  <a:pt x="13776" y="50544"/>
                  <a:pt x="14061" y="50544"/>
                </a:cubicBezTo>
                <a:cubicBezTo>
                  <a:pt x="14283" y="50576"/>
                  <a:pt x="14504" y="50386"/>
                  <a:pt x="14568" y="50164"/>
                </a:cubicBezTo>
                <a:cubicBezTo>
                  <a:pt x="14568" y="49879"/>
                  <a:pt x="14378" y="49625"/>
                  <a:pt x="14124" y="49625"/>
                </a:cubicBezTo>
                <a:close/>
                <a:moveTo>
                  <a:pt x="112362" y="9691"/>
                </a:moveTo>
                <a:cubicBezTo>
                  <a:pt x="112109" y="9659"/>
                  <a:pt x="111887" y="9881"/>
                  <a:pt x="111887" y="10166"/>
                </a:cubicBezTo>
                <a:cubicBezTo>
                  <a:pt x="111887" y="10419"/>
                  <a:pt x="112077" y="10609"/>
                  <a:pt x="112299" y="10641"/>
                </a:cubicBezTo>
                <a:cubicBezTo>
                  <a:pt x="112584" y="10641"/>
                  <a:pt x="112837" y="10451"/>
                  <a:pt x="112837" y="10198"/>
                </a:cubicBezTo>
                <a:cubicBezTo>
                  <a:pt x="112869" y="9913"/>
                  <a:pt x="112647" y="9691"/>
                  <a:pt x="112362" y="9691"/>
                </a:cubicBezTo>
                <a:close/>
                <a:moveTo>
                  <a:pt x="140642" y="792"/>
                </a:moveTo>
                <a:cubicBezTo>
                  <a:pt x="140611" y="1077"/>
                  <a:pt x="140832" y="1299"/>
                  <a:pt x="141117" y="1299"/>
                </a:cubicBezTo>
                <a:cubicBezTo>
                  <a:pt x="141371" y="1267"/>
                  <a:pt x="141561" y="1077"/>
                  <a:pt x="141561" y="824"/>
                </a:cubicBezTo>
                <a:cubicBezTo>
                  <a:pt x="141561" y="602"/>
                  <a:pt x="141402" y="380"/>
                  <a:pt x="141149" y="349"/>
                </a:cubicBezTo>
                <a:cubicBezTo>
                  <a:pt x="140896" y="317"/>
                  <a:pt x="140642" y="507"/>
                  <a:pt x="140642" y="792"/>
                </a:cubicBezTo>
                <a:close/>
                <a:moveTo>
                  <a:pt x="93899" y="27236"/>
                </a:moveTo>
                <a:cubicBezTo>
                  <a:pt x="94152" y="27236"/>
                  <a:pt x="94342" y="27077"/>
                  <a:pt x="94374" y="26824"/>
                </a:cubicBezTo>
                <a:cubicBezTo>
                  <a:pt x="94406" y="26539"/>
                  <a:pt x="94184" y="26317"/>
                  <a:pt x="93930" y="26317"/>
                </a:cubicBezTo>
                <a:cubicBezTo>
                  <a:pt x="93677" y="26317"/>
                  <a:pt x="93487" y="26476"/>
                  <a:pt x="93455" y="26729"/>
                </a:cubicBezTo>
                <a:cubicBezTo>
                  <a:pt x="93424" y="27014"/>
                  <a:pt x="93645" y="27236"/>
                  <a:pt x="93899" y="27236"/>
                </a:cubicBezTo>
                <a:close/>
                <a:moveTo>
                  <a:pt x="16500" y="49752"/>
                </a:moveTo>
                <a:cubicBezTo>
                  <a:pt x="16753" y="49784"/>
                  <a:pt x="16975" y="49562"/>
                  <a:pt x="16975" y="49309"/>
                </a:cubicBezTo>
                <a:cubicBezTo>
                  <a:pt x="16975" y="49055"/>
                  <a:pt x="16753" y="48802"/>
                  <a:pt x="16468" y="48834"/>
                </a:cubicBezTo>
                <a:cubicBezTo>
                  <a:pt x="16215" y="48834"/>
                  <a:pt x="15993" y="49087"/>
                  <a:pt x="16025" y="49340"/>
                </a:cubicBezTo>
                <a:cubicBezTo>
                  <a:pt x="16056" y="49594"/>
                  <a:pt x="16246" y="49784"/>
                  <a:pt x="16500" y="49752"/>
                </a:cubicBezTo>
                <a:close/>
                <a:moveTo>
                  <a:pt x="5257" y="56086"/>
                </a:moveTo>
                <a:cubicBezTo>
                  <a:pt x="5542" y="56086"/>
                  <a:pt x="5764" y="55864"/>
                  <a:pt x="5764" y="55611"/>
                </a:cubicBezTo>
                <a:cubicBezTo>
                  <a:pt x="5795" y="55358"/>
                  <a:pt x="5605" y="55136"/>
                  <a:pt x="5352" y="55136"/>
                </a:cubicBezTo>
                <a:cubicBezTo>
                  <a:pt x="5099" y="55073"/>
                  <a:pt x="4845" y="55263"/>
                  <a:pt x="4814" y="55548"/>
                </a:cubicBezTo>
                <a:cubicBezTo>
                  <a:pt x="4782" y="55801"/>
                  <a:pt x="5004" y="56054"/>
                  <a:pt x="5257" y="56086"/>
                </a:cubicBezTo>
                <a:close/>
                <a:moveTo>
                  <a:pt x="103590" y="16151"/>
                </a:moveTo>
                <a:cubicBezTo>
                  <a:pt x="103843" y="16120"/>
                  <a:pt x="104033" y="15930"/>
                  <a:pt x="104033" y="15676"/>
                </a:cubicBezTo>
                <a:cubicBezTo>
                  <a:pt x="104001" y="15423"/>
                  <a:pt x="103811" y="15233"/>
                  <a:pt x="103558" y="15233"/>
                </a:cubicBezTo>
                <a:cubicBezTo>
                  <a:pt x="103305" y="15265"/>
                  <a:pt x="103114" y="15455"/>
                  <a:pt x="103114" y="15708"/>
                </a:cubicBezTo>
                <a:cubicBezTo>
                  <a:pt x="103146" y="15961"/>
                  <a:pt x="103336" y="16151"/>
                  <a:pt x="103590" y="16151"/>
                </a:cubicBezTo>
                <a:close/>
                <a:moveTo>
                  <a:pt x="101183" y="15993"/>
                </a:moveTo>
                <a:cubicBezTo>
                  <a:pt x="100929" y="15993"/>
                  <a:pt x="100708" y="16151"/>
                  <a:pt x="100708" y="16405"/>
                </a:cubicBezTo>
                <a:cubicBezTo>
                  <a:pt x="100676" y="16690"/>
                  <a:pt x="100898" y="16912"/>
                  <a:pt x="101151" y="16912"/>
                </a:cubicBezTo>
                <a:cubicBezTo>
                  <a:pt x="101436" y="16912"/>
                  <a:pt x="101626" y="16690"/>
                  <a:pt x="101626" y="16405"/>
                </a:cubicBezTo>
                <a:cubicBezTo>
                  <a:pt x="101626" y="16183"/>
                  <a:pt x="101404" y="15993"/>
                  <a:pt x="101183" y="15993"/>
                </a:cubicBezTo>
                <a:close/>
                <a:moveTo>
                  <a:pt x="92632" y="32303"/>
                </a:moveTo>
                <a:cubicBezTo>
                  <a:pt x="92632" y="32556"/>
                  <a:pt x="92822" y="32746"/>
                  <a:pt x="93075" y="32778"/>
                </a:cubicBezTo>
                <a:cubicBezTo>
                  <a:pt x="93297" y="32778"/>
                  <a:pt x="93519" y="32588"/>
                  <a:pt x="93550" y="32334"/>
                </a:cubicBezTo>
                <a:cubicBezTo>
                  <a:pt x="93550" y="32113"/>
                  <a:pt x="93360" y="31891"/>
                  <a:pt x="93107" y="31859"/>
                </a:cubicBezTo>
                <a:cubicBezTo>
                  <a:pt x="92854" y="31859"/>
                  <a:pt x="92664" y="32049"/>
                  <a:pt x="92632" y="32303"/>
                </a:cubicBezTo>
                <a:close/>
                <a:moveTo>
                  <a:pt x="146691" y="2090"/>
                </a:moveTo>
                <a:cubicBezTo>
                  <a:pt x="146913" y="2122"/>
                  <a:pt x="147135" y="1932"/>
                  <a:pt x="147135" y="1679"/>
                </a:cubicBezTo>
                <a:cubicBezTo>
                  <a:pt x="147166" y="1394"/>
                  <a:pt x="146944" y="1172"/>
                  <a:pt x="146691" y="1172"/>
                </a:cubicBezTo>
                <a:cubicBezTo>
                  <a:pt x="146406" y="1172"/>
                  <a:pt x="146216" y="1425"/>
                  <a:pt x="146216" y="1679"/>
                </a:cubicBezTo>
                <a:cubicBezTo>
                  <a:pt x="146248" y="1932"/>
                  <a:pt x="146438" y="2090"/>
                  <a:pt x="146691" y="2090"/>
                </a:cubicBezTo>
                <a:close/>
                <a:moveTo>
                  <a:pt x="117176" y="9058"/>
                </a:moveTo>
                <a:cubicBezTo>
                  <a:pt x="117397" y="9058"/>
                  <a:pt x="117619" y="8868"/>
                  <a:pt x="117619" y="8614"/>
                </a:cubicBezTo>
                <a:cubicBezTo>
                  <a:pt x="117651" y="7949"/>
                  <a:pt x="116637" y="7981"/>
                  <a:pt x="116701" y="8646"/>
                </a:cubicBezTo>
                <a:cubicBezTo>
                  <a:pt x="116701" y="8899"/>
                  <a:pt x="116922" y="9089"/>
                  <a:pt x="117176" y="9058"/>
                </a:cubicBezTo>
                <a:close/>
                <a:moveTo>
                  <a:pt x="82150" y="49024"/>
                </a:moveTo>
                <a:cubicBezTo>
                  <a:pt x="82150" y="49245"/>
                  <a:pt x="82371" y="49467"/>
                  <a:pt x="82625" y="49435"/>
                </a:cubicBezTo>
                <a:cubicBezTo>
                  <a:pt x="82846" y="49435"/>
                  <a:pt x="83036" y="49214"/>
                  <a:pt x="83068" y="48992"/>
                </a:cubicBezTo>
                <a:cubicBezTo>
                  <a:pt x="83036" y="48707"/>
                  <a:pt x="82815" y="48517"/>
                  <a:pt x="82530" y="48517"/>
                </a:cubicBezTo>
                <a:cubicBezTo>
                  <a:pt x="82308" y="48549"/>
                  <a:pt x="82150" y="48770"/>
                  <a:pt x="82150" y="49024"/>
                </a:cubicBezTo>
                <a:close/>
                <a:moveTo>
                  <a:pt x="88293" y="41392"/>
                </a:moveTo>
                <a:cubicBezTo>
                  <a:pt x="88008" y="41360"/>
                  <a:pt x="87787" y="41582"/>
                  <a:pt x="87787" y="41867"/>
                </a:cubicBezTo>
                <a:cubicBezTo>
                  <a:pt x="87787" y="42088"/>
                  <a:pt x="87977" y="42310"/>
                  <a:pt x="88198" y="42310"/>
                </a:cubicBezTo>
                <a:cubicBezTo>
                  <a:pt x="88452" y="42342"/>
                  <a:pt x="88673" y="42183"/>
                  <a:pt x="88705" y="41930"/>
                </a:cubicBezTo>
                <a:cubicBezTo>
                  <a:pt x="88768" y="41677"/>
                  <a:pt x="88578" y="41423"/>
                  <a:pt x="88293" y="41392"/>
                </a:cubicBezTo>
                <a:close/>
                <a:moveTo>
                  <a:pt x="56656" y="51969"/>
                </a:moveTo>
                <a:cubicBezTo>
                  <a:pt x="56624" y="52191"/>
                  <a:pt x="56783" y="52412"/>
                  <a:pt x="57036" y="52444"/>
                </a:cubicBezTo>
                <a:cubicBezTo>
                  <a:pt x="57321" y="52476"/>
                  <a:pt x="57574" y="52286"/>
                  <a:pt x="57574" y="52032"/>
                </a:cubicBezTo>
                <a:cubicBezTo>
                  <a:pt x="57574" y="51747"/>
                  <a:pt x="57384" y="51526"/>
                  <a:pt x="57099" y="51526"/>
                </a:cubicBezTo>
                <a:cubicBezTo>
                  <a:pt x="56846" y="51526"/>
                  <a:pt x="56656" y="51716"/>
                  <a:pt x="56656" y="51969"/>
                </a:cubicBezTo>
                <a:close/>
                <a:moveTo>
                  <a:pt x="40378" y="49911"/>
                </a:moveTo>
                <a:cubicBezTo>
                  <a:pt x="40631" y="49911"/>
                  <a:pt x="40853" y="49720"/>
                  <a:pt x="40853" y="49467"/>
                </a:cubicBezTo>
                <a:cubicBezTo>
                  <a:pt x="40853" y="49245"/>
                  <a:pt x="40663" y="49024"/>
                  <a:pt x="40410" y="48992"/>
                </a:cubicBezTo>
                <a:cubicBezTo>
                  <a:pt x="40188" y="48992"/>
                  <a:pt x="39966" y="49182"/>
                  <a:pt x="39935" y="49435"/>
                </a:cubicBezTo>
                <a:cubicBezTo>
                  <a:pt x="39935" y="49689"/>
                  <a:pt x="40125" y="49879"/>
                  <a:pt x="40378" y="49911"/>
                </a:cubicBezTo>
                <a:close/>
                <a:moveTo>
                  <a:pt x="79774" y="49752"/>
                </a:moveTo>
                <a:cubicBezTo>
                  <a:pt x="79743" y="49974"/>
                  <a:pt x="79901" y="50196"/>
                  <a:pt x="80154" y="50227"/>
                </a:cubicBezTo>
                <a:cubicBezTo>
                  <a:pt x="80439" y="50259"/>
                  <a:pt x="80661" y="50069"/>
                  <a:pt x="80693" y="49815"/>
                </a:cubicBezTo>
                <a:cubicBezTo>
                  <a:pt x="80693" y="49530"/>
                  <a:pt x="80503" y="49309"/>
                  <a:pt x="80218" y="49309"/>
                </a:cubicBezTo>
                <a:cubicBezTo>
                  <a:pt x="79964" y="49309"/>
                  <a:pt x="79774" y="49499"/>
                  <a:pt x="79774" y="49752"/>
                </a:cubicBezTo>
                <a:close/>
                <a:moveTo>
                  <a:pt x="119582" y="8266"/>
                </a:moveTo>
                <a:cubicBezTo>
                  <a:pt x="119836" y="8266"/>
                  <a:pt x="120026" y="8044"/>
                  <a:pt x="120026" y="7791"/>
                </a:cubicBezTo>
                <a:cubicBezTo>
                  <a:pt x="119994" y="7538"/>
                  <a:pt x="119804" y="7348"/>
                  <a:pt x="119551" y="7348"/>
                </a:cubicBezTo>
                <a:cubicBezTo>
                  <a:pt x="119297" y="7379"/>
                  <a:pt x="119107" y="7601"/>
                  <a:pt x="119107" y="7823"/>
                </a:cubicBezTo>
                <a:cubicBezTo>
                  <a:pt x="119139" y="8076"/>
                  <a:pt x="119329" y="8266"/>
                  <a:pt x="119582" y="8266"/>
                </a:cubicBezTo>
                <a:close/>
                <a:moveTo>
                  <a:pt x="3199" y="58746"/>
                </a:moveTo>
                <a:cubicBezTo>
                  <a:pt x="3230" y="58999"/>
                  <a:pt x="3420" y="59189"/>
                  <a:pt x="3642" y="59221"/>
                </a:cubicBezTo>
                <a:cubicBezTo>
                  <a:pt x="3895" y="59221"/>
                  <a:pt x="4117" y="59031"/>
                  <a:pt x="4117" y="58778"/>
                </a:cubicBezTo>
                <a:cubicBezTo>
                  <a:pt x="4117" y="58524"/>
                  <a:pt x="3927" y="58303"/>
                  <a:pt x="3674" y="58303"/>
                </a:cubicBezTo>
                <a:cubicBezTo>
                  <a:pt x="3420" y="58303"/>
                  <a:pt x="3230" y="58493"/>
                  <a:pt x="3199" y="58746"/>
                </a:cubicBezTo>
                <a:close/>
                <a:moveTo>
                  <a:pt x="89370" y="38668"/>
                </a:moveTo>
                <a:cubicBezTo>
                  <a:pt x="89338" y="38921"/>
                  <a:pt x="89528" y="39143"/>
                  <a:pt x="89782" y="39143"/>
                </a:cubicBezTo>
                <a:cubicBezTo>
                  <a:pt x="90067" y="39206"/>
                  <a:pt x="90320" y="38985"/>
                  <a:pt x="90289" y="38700"/>
                </a:cubicBezTo>
                <a:cubicBezTo>
                  <a:pt x="90320" y="38446"/>
                  <a:pt x="90130" y="38256"/>
                  <a:pt x="89877" y="38225"/>
                </a:cubicBezTo>
                <a:cubicBezTo>
                  <a:pt x="89623" y="38193"/>
                  <a:pt x="89370" y="38415"/>
                  <a:pt x="89370" y="38668"/>
                </a:cubicBezTo>
                <a:close/>
                <a:moveTo>
                  <a:pt x="67772" y="53616"/>
                </a:moveTo>
                <a:cubicBezTo>
                  <a:pt x="67772" y="53869"/>
                  <a:pt x="67930" y="54059"/>
                  <a:pt x="68184" y="54122"/>
                </a:cubicBezTo>
                <a:cubicBezTo>
                  <a:pt x="68437" y="54122"/>
                  <a:pt x="68690" y="53932"/>
                  <a:pt x="68690" y="53647"/>
                </a:cubicBezTo>
                <a:cubicBezTo>
                  <a:pt x="68690" y="53077"/>
                  <a:pt x="67835" y="53046"/>
                  <a:pt x="67772" y="53616"/>
                </a:cubicBezTo>
                <a:close/>
                <a:moveTo>
                  <a:pt x="70685" y="52412"/>
                </a:moveTo>
                <a:cubicBezTo>
                  <a:pt x="70400" y="52381"/>
                  <a:pt x="70179" y="52602"/>
                  <a:pt x="70179" y="52856"/>
                </a:cubicBezTo>
                <a:cubicBezTo>
                  <a:pt x="70179" y="53109"/>
                  <a:pt x="70369" y="53299"/>
                  <a:pt x="70590" y="53331"/>
                </a:cubicBezTo>
                <a:cubicBezTo>
                  <a:pt x="70875" y="53362"/>
                  <a:pt x="71097" y="53141"/>
                  <a:pt x="71097" y="52856"/>
                </a:cubicBezTo>
                <a:cubicBezTo>
                  <a:pt x="71129" y="52602"/>
                  <a:pt x="70939" y="52412"/>
                  <a:pt x="70685" y="52412"/>
                </a:cubicBezTo>
                <a:close/>
                <a:moveTo>
                  <a:pt x="34804" y="48169"/>
                </a:moveTo>
                <a:cubicBezTo>
                  <a:pt x="34551" y="48200"/>
                  <a:pt x="34361" y="48390"/>
                  <a:pt x="34361" y="48644"/>
                </a:cubicBezTo>
                <a:cubicBezTo>
                  <a:pt x="34393" y="48897"/>
                  <a:pt x="34583" y="49087"/>
                  <a:pt x="34836" y="49087"/>
                </a:cubicBezTo>
                <a:cubicBezTo>
                  <a:pt x="35089" y="49055"/>
                  <a:pt x="35279" y="48865"/>
                  <a:pt x="35279" y="48612"/>
                </a:cubicBezTo>
                <a:cubicBezTo>
                  <a:pt x="35248" y="48359"/>
                  <a:pt x="35058" y="48169"/>
                  <a:pt x="34804" y="48169"/>
                </a:cubicBezTo>
                <a:close/>
                <a:moveTo>
                  <a:pt x="86172" y="45002"/>
                </a:moveTo>
                <a:cubicBezTo>
                  <a:pt x="86172" y="45255"/>
                  <a:pt x="86362" y="45477"/>
                  <a:pt x="86615" y="45477"/>
                </a:cubicBezTo>
                <a:cubicBezTo>
                  <a:pt x="86837" y="45509"/>
                  <a:pt x="87058" y="45319"/>
                  <a:pt x="87090" y="45065"/>
                </a:cubicBezTo>
                <a:cubicBezTo>
                  <a:pt x="87090" y="44780"/>
                  <a:pt x="86900" y="44558"/>
                  <a:pt x="86615" y="44558"/>
                </a:cubicBezTo>
                <a:cubicBezTo>
                  <a:pt x="86362" y="44590"/>
                  <a:pt x="86172" y="44780"/>
                  <a:pt x="86172" y="45002"/>
                </a:cubicBezTo>
                <a:close/>
                <a:moveTo>
                  <a:pt x="45477" y="50259"/>
                </a:moveTo>
                <a:cubicBezTo>
                  <a:pt x="45445" y="50829"/>
                  <a:pt x="46300" y="50924"/>
                  <a:pt x="46395" y="50354"/>
                </a:cubicBezTo>
                <a:cubicBezTo>
                  <a:pt x="46427" y="50101"/>
                  <a:pt x="46237" y="49847"/>
                  <a:pt x="45952" y="49847"/>
                </a:cubicBezTo>
                <a:cubicBezTo>
                  <a:pt x="45698" y="49815"/>
                  <a:pt x="45508" y="50006"/>
                  <a:pt x="45477" y="50259"/>
                </a:cubicBezTo>
                <a:close/>
                <a:moveTo>
                  <a:pt x="96717" y="20427"/>
                </a:moveTo>
                <a:cubicBezTo>
                  <a:pt x="96717" y="20648"/>
                  <a:pt x="96907" y="20870"/>
                  <a:pt x="97161" y="20870"/>
                </a:cubicBezTo>
                <a:cubicBezTo>
                  <a:pt x="97414" y="20870"/>
                  <a:pt x="97636" y="20617"/>
                  <a:pt x="97636" y="20363"/>
                </a:cubicBezTo>
                <a:cubicBezTo>
                  <a:pt x="97604" y="20110"/>
                  <a:pt x="97382" y="19952"/>
                  <a:pt x="97129" y="19952"/>
                </a:cubicBezTo>
                <a:cubicBezTo>
                  <a:pt x="96907" y="19952"/>
                  <a:pt x="96686" y="20173"/>
                  <a:pt x="96717" y="20427"/>
                </a:cubicBezTo>
                <a:close/>
                <a:moveTo>
                  <a:pt x="91017" y="35501"/>
                </a:moveTo>
                <a:cubicBezTo>
                  <a:pt x="91017" y="35723"/>
                  <a:pt x="91207" y="35945"/>
                  <a:pt x="91429" y="35945"/>
                </a:cubicBezTo>
                <a:cubicBezTo>
                  <a:pt x="91714" y="35945"/>
                  <a:pt x="91935" y="35755"/>
                  <a:pt x="91935" y="35469"/>
                </a:cubicBezTo>
                <a:cubicBezTo>
                  <a:pt x="91904" y="35216"/>
                  <a:pt x="91682" y="34994"/>
                  <a:pt x="91429" y="35026"/>
                </a:cubicBezTo>
                <a:cubicBezTo>
                  <a:pt x="91175" y="35058"/>
                  <a:pt x="90985" y="35248"/>
                  <a:pt x="91017" y="35501"/>
                </a:cubicBezTo>
                <a:close/>
                <a:moveTo>
                  <a:pt x="51051" y="51177"/>
                </a:moveTo>
                <a:cubicBezTo>
                  <a:pt x="51082" y="51462"/>
                  <a:pt x="51304" y="51652"/>
                  <a:pt x="51589" y="51621"/>
                </a:cubicBezTo>
                <a:cubicBezTo>
                  <a:pt x="51811" y="51589"/>
                  <a:pt x="52001" y="51367"/>
                  <a:pt x="51969" y="51146"/>
                </a:cubicBezTo>
                <a:cubicBezTo>
                  <a:pt x="51969" y="50861"/>
                  <a:pt x="51716" y="50671"/>
                  <a:pt x="51462" y="50702"/>
                </a:cubicBezTo>
                <a:cubicBezTo>
                  <a:pt x="51241" y="50734"/>
                  <a:pt x="51051" y="50956"/>
                  <a:pt x="51051" y="51177"/>
                </a:cubicBezTo>
                <a:close/>
                <a:moveTo>
                  <a:pt x="154988" y="4117"/>
                </a:moveTo>
                <a:cubicBezTo>
                  <a:pt x="154988" y="4371"/>
                  <a:pt x="155210" y="4561"/>
                  <a:pt x="155432" y="4561"/>
                </a:cubicBezTo>
                <a:cubicBezTo>
                  <a:pt x="155717" y="4529"/>
                  <a:pt x="155907" y="4307"/>
                  <a:pt x="155875" y="4022"/>
                </a:cubicBezTo>
                <a:cubicBezTo>
                  <a:pt x="155843" y="3801"/>
                  <a:pt x="155622" y="3642"/>
                  <a:pt x="155400" y="3642"/>
                </a:cubicBezTo>
                <a:cubicBezTo>
                  <a:pt x="155147" y="3674"/>
                  <a:pt x="154957" y="3896"/>
                  <a:pt x="154988" y="4117"/>
                </a:cubicBezTo>
                <a:close/>
                <a:moveTo>
                  <a:pt x="95071" y="23594"/>
                </a:moveTo>
                <a:cubicBezTo>
                  <a:pt x="95102" y="23847"/>
                  <a:pt x="95324" y="24037"/>
                  <a:pt x="95546" y="24037"/>
                </a:cubicBezTo>
                <a:cubicBezTo>
                  <a:pt x="95831" y="24005"/>
                  <a:pt x="96021" y="23784"/>
                  <a:pt x="95989" y="23499"/>
                </a:cubicBezTo>
                <a:cubicBezTo>
                  <a:pt x="95957" y="23245"/>
                  <a:pt x="95736" y="23087"/>
                  <a:pt x="95482" y="23119"/>
                </a:cubicBezTo>
                <a:cubicBezTo>
                  <a:pt x="95229" y="23150"/>
                  <a:pt x="95071" y="23372"/>
                  <a:pt x="95071" y="23594"/>
                </a:cubicBezTo>
                <a:close/>
                <a:moveTo>
                  <a:pt x="54249" y="52761"/>
                </a:moveTo>
                <a:cubicBezTo>
                  <a:pt x="54281" y="53014"/>
                  <a:pt x="54471" y="53204"/>
                  <a:pt x="54724" y="53204"/>
                </a:cubicBezTo>
                <a:cubicBezTo>
                  <a:pt x="54978" y="53172"/>
                  <a:pt x="55136" y="52951"/>
                  <a:pt x="55136" y="52729"/>
                </a:cubicBezTo>
                <a:cubicBezTo>
                  <a:pt x="55136" y="52476"/>
                  <a:pt x="54914" y="52286"/>
                  <a:pt x="54661" y="52286"/>
                </a:cubicBezTo>
                <a:cubicBezTo>
                  <a:pt x="54407" y="52317"/>
                  <a:pt x="54217" y="52539"/>
                  <a:pt x="54249" y="52761"/>
                </a:cubicBezTo>
                <a:close/>
                <a:moveTo>
                  <a:pt x="7252" y="54819"/>
                </a:moveTo>
                <a:cubicBezTo>
                  <a:pt x="7252" y="55073"/>
                  <a:pt x="7474" y="55263"/>
                  <a:pt x="7696" y="55263"/>
                </a:cubicBezTo>
                <a:cubicBezTo>
                  <a:pt x="8361" y="55263"/>
                  <a:pt x="8329" y="54281"/>
                  <a:pt x="7664" y="54344"/>
                </a:cubicBezTo>
                <a:cubicBezTo>
                  <a:pt x="7442" y="54376"/>
                  <a:pt x="7252" y="54566"/>
                  <a:pt x="7252" y="54819"/>
                </a:cubicBezTo>
                <a:close/>
                <a:moveTo>
                  <a:pt x="136335" y="2787"/>
                </a:moveTo>
                <a:cubicBezTo>
                  <a:pt x="136589" y="2787"/>
                  <a:pt x="136747" y="2566"/>
                  <a:pt x="136747" y="2344"/>
                </a:cubicBezTo>
                <a:cubicBezTo>
                  <a:pt x="136747" y="2090"/>
                  <a:pt x="136525" y="1900"/>
                  <a:pt x="136272" y="1932"/>
                </a:cubicBezTo>
                <a:cubicBezTo>
                  <a:pt x="136050" y="1932"/>
                  <a:pt x="135860" y="2122"/>
                  <a:pt x="135860" y="2375"/>
                </a:cubicBezTo>
                <a:cubicBezTo>
                  <a:pt x="135892" y="2629"/>
                  <a:pt x="136082" y="2819"/>
                  <a:pt x="136335" y="2787"/>
                </a:cubicBezTo>
                <a:close/>
                <a:moveTo>
                  <a:pt x="65397" y="54407"/>
                </a:moveTo>
                <a:cubicBezTo>
                  <a:pt x="65397" y="54661"/>
                  <a:pt x="65587" y="54851"/>
                  <a:pt x="65808" y="54883"/>
                </a:cubicBezTo>
                <a:cubicBezTo>
                  <a:pt x="66062" y="54883"/>
                  <a:pt x="66283" y="54724"/>
                  <a:pt x="66315" y="54471"/>
                </a:cubicBezTo>
                <a:cubicBezTo>
                  <a:pt x="66315" y="54249"/>
                  <a:pt x="66125" y="54027"/>
                  <a:pt x="65903" y="54027"/>
                </a:cubicBezTo>
                <a:cubicBezTo>
                  <a:pt x="65650" y="53996"/>
                  <a:pt x="65428" y="54154"/>
                  <a:pt x="65397" y="54407"/>
                </a:cubicBezTo>
                <a:close/>
                <a:moveTo>
                  <a:pt x="94279" y="29167"/>
                </a:moveTo>
                <a:cubicBezTo>
                  <a:pt x="94279" y="29389"/>
                  <a:pt x="94501" y="29579"/>
                  <a:pt x="94722" y="29579"/>
                </a:cubicBezTo>
                <a:cubicBezTo>
                  <a:pt x="94944" y="29579"/>
                  <a:pt x="95102" y="29389"/>
                  <a:pt x="95134" y="29199"/>
                </a:cubicBezTo>
                <a:cubicBezTo>
                  <a:pt x="95166" y="28946"/>
                  <a:pt x="94976" y="28724"/>
                  <a:pt x="94722" y="28724"/>
                </a:cubicBezTo>
                <a:cubicBezTo>
                  <a:pt x="94469" y="28724"/>
                  <a:pt x="94279" y="28914"/>
                  <a:pt x="94279" y="29167"/>
                </a:cubicBezTo>
                <a:close/>
                <a:moveTo>
                  <a:pt x="121958" y="6651"/>
                </a:moveTo>
                <a:cubicBezTo>
                  <a:pt x="121736" y="6619"/>
                  <a:pt x="121514" y="6809"/>
                  <a:pt x="121483" y="7062"/>
                </a:cubicBezTo>
                <a:cubicBezTo>
                  <a:pt x="121514" y="7284"/>
                  <a:pt x="121673" y="7443"/>
                  <a:pt x="121863" y="7506"/>
                </a:cubicBezTo>
                <a:cubicBezTo>
                  <a:pt x="122464" y="7601"/>
                  <a:pt x="122591" y="6682"/>
                  <a:pt x="121958" y="6651"/>
                </a:cubicBezTo>
                <a:close/>
                <a:moveTo>
                  <a:pt x="1615" y="61945"/>
                </a:moveTo>
                <a:cubicBezTo>
                  <a:pt x="1647" y="62198"/>
                  <a:pt x="1837" y="62388"/>
                  <a:pt x="2090" y="62356"/>
                </a:cubicBezTo>
                <a:cubicBezTo>
                  <a:pt x="2312" y="62325"/>
                  <a:pt x="2470" y="62166"/>
                  <a:pt x="2470" y="61945"/>
                </a:cubicBezTo>
                <a:cubicBezTo>
                  <a:pt x="2470" y="61691"/>
                  <a:pt x="2280" y="61501"/>
                  <a:pt x="2027" y="61501"/>
                </a:cubicBezTo>
                <a:cubicBezTo>
                  <a:pt x="1805" y="61501"/>
                  <a:pt x="1615" y="61691"/>
                  <a:pt x="1615" y="61945"/>
                </a:cubicBezTo>
                <a:close/>
                <a:moveTo>
                  <a:pt x="60266" y="53172"/>
                </a:moveTo>
                <a:cubicBezTo>
                  <a:pt x="60013" y="53172"/>
                  <a:pt x="59823" y="53362"/>
                  <a:pt x="59823" y="53616"/>
                </a:cubicBezTo>
                <a:cubicBezTo>
                  <a:pt x="59823" y="53869"/>
                  <a:pt x="60013" y="54059"/>
                  <a:pt x="60266" y="54059"/>
                </a:cubicBezTo>
                <a:cubicBezTo>
                  <a:pt x="60520" y="54059"/>
                  <a:pt x="60710" y="53869"/>
                  <a:pt x="60710" y="53616"/>
                </a:cubicBezTo>
                <a:cubicBezTo>
                  <a:pt x="60710" y="53362"/>
                  <a:pt x="60520" y="53172"/>
                  <a:pt x="60266" y="53172"/>
                </a:cubicBezTo>
                <a:close/>
                <a:moveTo>
                  <a:pt x="75752" y="53742"/>
                </a:moveTo>
                <a:cubicBezTo>
                  <a:pt x="75784" y="54312"/>
                  <a:pt x="76639" y="54281"/>
                  <a:pt x="76607" y="53711"/>
                </a:cubicBezTo>
                <a:cubicBezTo>
                  <a:pt x="76576" y="53457"/>
                  <a:pt x="76386" y="53299"/>
                  <a:pt x="76132" y="53299"/>
                </a:cubicBezTo>
                <a:cubicBezTo>
                  <a:pt x="75911" y="53362"/>
                  <a:pt x="75752" y="53521"/>
                  <a:pt x="75752" y="53742"/>
                </a:cubicBezTo>
                <a:close/>
                <a:moveTo>
                  <a:pt x="144316" y="2882"/>
                </a:moveTo>
                <a:cubicBezTo>
                  <a:pt x="144569" y="2882"/>
                  <a:pt x="144759" y="2661"/>
                  <a:pt x="144728" y="2407"/>
                </a:cubicBezTo>
                <a:cubicBezTo>
                  <a:pt x="144728" y="2185"/>
                  <a:pt x="144538" y="1995"/>
                  <a:pt x="144284" y="1995"/>
                </a:cubicBezTo>
                <a:cubicBezTo>
                  <a:pt x="144063" y="1995"/>
                  <a:pt x="143873" y="2217"/>
                  <a:pt x="143873" y="2439"/>
                </a:cubicBezTo>
                <a:cubicBezTo>
                  <a:pt x="143873" y="2692"/>
                  <a:pt x="144063" y="2882"/>
                  <a:pt x="144316" y="2882"/>
                </a:cubicBezTo>
                <a:close/>
                <a:moveTo>
                  <a:pt x="9659" y="54027"/>
                </a:moveTo>
                <a:cubicBezTo>
                  <a:pt x="9659" y="54249"/>
                  <a:pt x="9849" y="54439"/>
                  <a:pt x="10102" y="54439"/>
                </a:cubicBezTo>
                <a:cubicBezTo>
                  <a:pt x="10324" y="54439"/>
                  <a:pt x="10482" y="54249"/>
                  <a:pt x="10514" y="54027"/>
                </a:cubicBezTo>
                <a:cubicBezTo>
                  <a:pt x="10577" y="53426"/>
                  <a:pt x="9627" y="53394"/>
                  <a:pt x="9659" y="54027"/>
                </a:cubicBezTo>
                <a:close/>
                <a:moveTo>
                  <a:pt x="73789" y="54914"/>
                </a:moveTo>
                <a:cubicBezTo>
                  <a:pt x="74011" y="54914"/>
                  <a:pt x="74201" y="54756"/>
                  <a:pt x="74232" y="54534"/>
                </a:cubicBezTo>
                <a:cubicBezTo>
                  <a:pt x="74264" y="54281"/>
                  <a:pt x="74074" y="54091"/>
                  <a:pt x="73821" y="54059"/>
                </a:cubicBezTo>
                <a:cubicBezTo>
                  <a:pt x="73567" y="54059"/>
                  <a:pt x="73377" y="54249"/>
                  <a:pt x="73377" y="54502"/>
                </a:cubicBezTo>
                <a:cubicBezTo>
                  <a:pt x="73409" y="54724"/>
                  <a:pt x="73567" y="54883"/>
                  <a:pt x="73789" y="54914"/>
                </a:cubicBezTo>
                <a:close/>
                <a:moveTo>
                  <a:pt x="84588" y="48232"/>
                </a:moveTo>
                <a:cubicBezTo>
                  <a:pt x="84588" y="48454"/>
                  <a:pt x="84810" y="48644"/>
                  <a:pt x="85063" y="48612"/>
                </a:cubicBezTo>
                <a:cubicBezTo>
                  <a:pt x="85285" y="48580"/>
                  <a:pt x="85475" y="48359"/>
                  <a:pt x="85443" y="48137"/>
                </a:cubicBezTo>
                <a:cubicBezTo>
                  <a:pt x="85411" y="47915"/>
                  <a:pt x="85221" y="47757"/>
                  <a:pt x="85000" y="47757"/>
                </a:cubicBezTo>
                <a:cubicBezTo>
                  <a:pt x="84746" y="47757"/>
                  <a:pt x="84556" y="47979"/>
                  <a:pt x="84588" y="48232"/>
                </a:cubicBezTo>
                <a:close/>
                <a:moveTo>
                  <a:pt x="88578" y="44210"/>
                </a:moveTo>
                <a:cubicBezTo>
                  <a:pt x="88578" y="44463"/>
                  <a:pt x="88800" y="44653"/>
                  <a:pt x="89022" y="44653"/>
                </a:cubicBezTo>
                <a:cubicBezTo>
                  <a:pt x="89243" y="44622"/>
                  <a:pt x="89402" y="44463"/>
                  <a:pt x="89433" y="44242"/>
                </a:cubicBezTo>
                <a:cubicBezTo>
                  <a:pt x="89433" y="43988"/>
                  <a:pt x="89243" y="43798"/>
                  <a:pt x="88990" y="43798"/>
                </a:cubicBezTo>
                <a:cubicBezTo>
                  <a:pt x="88768" y="43830"/>
                  <a:pt x="88610" y="43988"/>
                  <a:pt x="88578" y="44210"/>
                </a:cubicBezTo>
                <a:close/>
                <a:moveTo>
                  <a:pt x="26444" y="48612"/>
                </a:moveTo>
                <a:cubicBezTo>
                  <a:pt x="26412" y="48834"/>
                  <a:pt x="26634" y="49055"/>
                  <a:pt x="26887" y="49024"/>
                </a:cubicBezTo>
                <a:cubicBezTo>
                  <a:pt x="27109" y="49024"/>
                  <a:pt x="27299" y="48834"/>
                  <a:pt x="27330" y="48580"/>
                </a:cubicBezTo>
                <a:cubicBezTo>
                  <a:pt x="27299" y="48327"/>
                  <a:pt x="27109" y="48137"/>
                  <a:pt x="26855" y="48137"/>
                </a:cubicBezTo>
                <a:cubicBezTo>
                  <a:pt x="26602" y="48137"/>
                  <a:pt x="26412" y="48359"/>
                  <a:pt x="26444" y="48612"/>
                </a:cubicBezTo>
                <a:close/>
                <a:moveTo>
                  <a:pt x="37971" y="49815"/>
                </a:moveTo>
                <a:cubicBezTo>
                  <a:pt x="37718" y="49847"/>
                  <a:pt x="37528" y="50069"/>
                  <a:pt x="37560" y="50322"/>
                </a:cubicBezTo>
                <a:cubicBezTo>
                  <a:pt x="37591" y="50512"/>
                  <a:pt x="37781" y="50671"/>
                  <a:pt x="38003" y="50671"/>
                </a:cubicBezTo>
                <a:cubicBezTo>
                  <a:pt x="38256" y="50671"/>
                  <a:pt x="38446" y="50449"/>
                  <a:pt x="38415" y="50196"/>
                </a:cubicBezTo>
                <a:cubicBezTo>
                  <a:pt x="38383" y="49974"/>
                  <a:pt x="38193" y="49815"/>
                  <a:pt x="37971" y="49815"/>
                </a:cubicBezTo>
                <a:close/>
                <a:moveTo>
                  <a:pt x="105933" y="15328"/>
                </a:moveTo>
                <a:cubicBezTo>
                  <a:pt x="106186" y="15328"/>
                  <a:pt x="106376" y="15138"/>
                  <a:pt x="106376" y="14885"/>
                </a:cubicBezTo>
                <a:cubicBezTo>
                  <a:pt x="106376" y="14505"/>
                  <a:pt x="105901" y="14315"/>
                  <a:pt x="105648" y="14600"/>
                </a:cubicBezTo>
                <a:cubicBezTo>
                  <a:pt x="105363" y="14885"/>
                  <a:pt x="105553" y="15328"/>
                  <a:pt x="105933" y="15328"/>
                </a:cubicBezTo>
                <a:close/>
                <a:moveTo>
                  <a:pt x="12921" y="53267"/>
                </a:moveTo>
                <a:cubicBezTo>
                  <a:pt x="12921" y="52697"/>
                  <a:pt x="12098" y="52697"/>
                  <a:pt x="12066" y="53236"/>
                </a:cubicBezTo>
                <a:cubicBezTo>
                  <a:pt x="12098" y="53457"/>
                  <a:pt x="12224" y="53647"/>
                  <a:pt x="12446" y="53679"/>
                </a:cubicBezTo>
                <a:cubicBezTo>
                  <a:pt x="12699" y="53679"/>
                  <a:pt x="12889" y="53521"/>
                  <a:pt x="12921" y="53267"/>
                </a:cubicBezTo>
                <a:close/>
                <a:moveTo>
                  <a:pt x="14853" y="52064"/>
                </a:moveTo>
                <a:cubicBezTo>
                  <a:pt x="14631" y="52064"/>
                  <a:pt x="14473" y="52222"/>
                  <a:pt x="14441" y="52444"/>
                </a:cubicBezTo>
                <a:cubicBezTo>
                  <a:pt x="14441" y="52697"/>
                  <a:pt x="14663" y="52887"/>
                  <a:pt x="14884" y="52887"/>
                </a:cubicBezTo>
                <a:cubicBezTo>
                  <a:pt x="15138" y="52856"/>
                  <a:pt x="15296" y="52666"/>
                  <a:pt x="15296" y="52412"/>
                </a:cubicBezTo>
                <a:cubicBezTo>
                  <a:pt x="15264" y="52191"/>
                  <a:pt x="15074" y="52064"/>
                  <a:pt x="14853" y="52064"/>
                </a:cubicBezTo>
                <a:close/>
                <a:moveTo>
                  <a:pt x="90637" y="40632"/>
                </a:moveTo>
                <a:cubicBezTo>
                  <a:pt x="90384" y="40632"/>
                  <a:pt x="90194" y="40853"/>
                  <a:pt x="90225" y="41075"/>
                </a:cubicBezTo>
                <a:cubicBezTo>
                  <a:pt x="90225" y="41645"/>
                  <a:pt x="91049" y="41645"/>
                  <a:pt x="91049" y="41075"/>
                </a:cubicBezTo>
                <a:cubicBezTo>
                  <a:pt x="91080" y="40853"/>
                  <a:pt x="90890" y="40632"/>
                  <a:pt x="90637" y="40632"/>
                </a:cubicBezTo>
                <a:close/>
                <a:moveTo>
                  <a:pt x="51906" y="53552"/>
                </a:moveTo>
                <a:cubicBezTo>
                  <a:pt x="51906" y="53774"/>
                  <a:pt x="52096" y="53932"/>
                  <a:pt x="52317" y="53964"/>
                </a:cubicBezTo>
                <a:cubicBezTo>
                  <a:pt x="52539" y="53932"/>
                  <a:pt x="52697" y="53774"/>
                  <a:pt x="52729" y="53552"/>
                </a:cubicBezTo>
                <a:cubicBezTo>
                  <a:pt x="52729" y="53299"/>
                  <a:pt x="52539" y="53109"/>
                  <a:pt x="52286" y="53109"/>
                </a:cubicBezTo>
                <a:cubicBezTo>
                  <a:pt x="52064" y="53141"/>
                  <a:pt x="51906" y="53331"/>
                  <a:pt x="51906" y="53552"/>
                </a:cubicBezTo>
                <a:close/>
                <a:moveTo>
                  <a:pt x="95926" y="26032"/>
                </a:moveTo>
                <a:cubicBezTo>
                  <a:pt x="95957" y="26602"/>
                  <a:pt x="96812" y="26507"/>
                  <a:pt x="96749" y="25937"/>
                </a:cubicBezTo>
                <a:cubicBezTo>
                  <a:pt x="96717" y="25747"/>
                  <a:pt x="96559" y="25557"/>
                  <a:pt x="96337" y="25557"/>
                </a:cubicBezTo>
                <a:cubicBezTo>
                  <a:pt x="96084" y="25557"/>
                  <a:pt x="95894" y="25779"/>
                  <a:pt x="95926" y="26032"/>
                </a:cubicBezTo>
                <a:close/>
                <a:moveTo>
                  <a:pt x="91840" y="37940"/>
                </a:moveTo>
                <a:cubicBezTo>
                  <a:pt x="91840" y="38161"/>
                  <a:pt x="92062" y="38351"/>
                  <a:pt x="92315" y="38320"/>
                </a:cubicBezTo>
                <a:cubicBezTo>
                  <a:pt x="92537" y="38288"/>
                  <a:pt x="92695" y="38066"/>
                  <a:pt x="92664" y="37845"/>
                </a:cubicBezTo>
                <a:cubicBezTo>
                  <a:pt x="92632" y="37623"/>
                  <a:pt x="92442" y="37465"/>
                  <a:pt x="92252" y="37465"/>
                </a:cubicBezTo>
                <a:cubicBezTo>
                  <a:pt x="91999" y="37465"/>
                  <a:pt x="91809" y="37686"/>
                  <a:pt x="91840" y="37940"/>
                </a:cubicBezTo>
                <a:close/>
                <a:moveTo>
                  <a:pt x="6049" y="57543"/>
                </a:moveTo>
                <a:cubicBezTo>
                  <a:pt x="5795" y="57574"/>
                  <a:pt x="5637" y="57796"/>
                  <a:pt x="5669" y="58049"/>
                </a:cubicBezTo>
                <a:cubicBezTo>
                  <a:pt x="5764" y="58556"/>
                  <a:pt x="6524" y="58493"/>
                  <a:pt x="6492" y="57954"/>
                </a:cubicBezTo>
                <a:cubicBezTo>
                  <a:pt x="6492" y="57701"/>
                  <a:pt x="6302" y="57511"/>
                  <a:pt x="6049" y="57543"/>
                </a:cubicBezTo>
                <a:close/>
                <a:moveTo>
                  <a:pt x="141466" y="3231"/>
                </a:moveTo>
                <a:cubicBezTo>
                  <a:pt x="141497" y="3452"/>
                  <a:pt x="141687" y="3642"/>
                  <a:pt x="141941" y="3642"/>
                </a:cubicBezTo>
                <a:cubicBezTo>
                  <a:pt x="142131" y="3611"/>
                  <a:pt x="142289" y="3452"/>
                  <a:pt x="142321" y="3231"/>
                </a:cubicBezTo>
                <a:cubicBezTo>
                  <a:pt x="142289" y="2977"/>
                  <a:pt x="142099" y="2819"/>
                  <a:pt x="141846" y="2819"/>
                </a:cubicBezTo>
                <a:cubicBezTo>
                  <a:pt x="141656" y="2851"/>
                  <a:pt x="141497" y="3009"/>
                  <a:pt x="141466" y="3231"/>
                </a:cubicBezTo>
                <a:close/>
                <a:moveTo>
                  <a:pt x="133897" y="2724"/>
                </a:moveTo>
                <a:cubicBezTo>
                  <a:pt x="133643" y="2756"/>
                  <a:pt x="133485" y="2977"/>
                  <a:pt x="133517" y="3231"/>
                </a:cubicBezTo>
                <a:cubicBezTo>
                  <a:pt x="133548" y="3421"/>
                  <a:pt x="133738" y="3579"/>
                  <a:pt x="133960" y="3547"/>
                </a:cubicBezTo>
                <a:cubicBezTo>
                  <a:pt x="134182" y="3547"/>
                  <a:pt x="134340" y="3357"/>
                  <a:pt x="134372" y="3136"/>
                </a:cubicBezTo>
                <a:cubicBezTo>
                  <a:pt x="134340" y="2914"/>
                  <a:pt x="134150" y="2724"/>
                  <a:pt x="133897" y="2724"/>
                </a:cubicBezTo>
                <a:close/>
                <a:moveTo>
                  <a:pt x="43133" y="51051"/>
                </a:moveTo>
                <a:cubicBezTo>
                  <a:pt x="43102" y="51589"/>
                  <a:pt x="43925" y="51684"/>
                  <a:pt x="43988" y="51114"/>
                </a:cubicBezTo>
                <a:cubicBezTo>
                  <a:pt x="44020" y="50576"/>
                  <a:pt x="43228" y="50512"/>
                  <a:pt x="43133" y="51051"/>
                </a:cubicBezTo>
                <a:close/>
                <a:moveTo>
                  <a:pt x="31986" y="49404"/>
                </a:moveTo>
                <a:cubicBezTo>
                  <a:pt x="31986" y="49625"/>
                  <a:pt x="32176" y="49847"/>
                  <a:pt x="32429" y="49847"/>
                </a:cubicBezTo>
                <a:cubicBezTo>
                  <a:pt x="32619" y="49815"/>
                  <a:pt x="32809" y="49657"/>
                  <a:pt x="32809" y="49435"/>
                </a:cubicBezTo>
                <a:cubicBezTo>
                  <a:pt x="32873" y="48897"/>
                  <a:pt x="32017" y="48834"/>
                  <a:pt x="31986" y="49404"/>
                </a:cubicBezTo>
                <a:close/>
                <a:moveTo>
                  <a:pt x="93455" y="34709"/>
                </a:moveTo>
                <a:cubicBezTo>
                  <a:pt x="93455" y="34963"/>
                  <a:pt x="93645" y="35153"/>
                  <a:pt x="93899" y="35153"/>
                </a:cubicBezTo>
                <a:cubicBezTo>
                  <a:pt x="94089" y="35153"/>
                  <a:pt x="94279" y="34963"/>
                  <a:pt x="94310" y="34773"/>
                </a:cubicBezTo>
                <a:cubicBezTo>
                  <a:pt x="94310" y="34203"/>
                  <a:pt x="93487" y="34171"/>
                  <a:pt x="93455" y="34709"/>
                </a:cubicBezTo>
                <a:close/>
                <a:moveTo>
                  <a:pt x="108403" y="14536"/>
                </a:moveTo>
                <a:cubicBezTo>
                  <a:pt x="108625" y="14505"/>
                  <a:pt x="108815" y="14283"/>
                  <a:pt x="108783" y="14030"/>
                </a:cubicBezTo>
                <a:cubicBezTo>
                  <a:pt x="108752" y="13840"/>
                  <a:pt x="108562" y="13681"/>
                  <a:pt x="108340" y="13681"/>
                </a:cubicBezTo>
                <a:cubicBezTo>
                  <a:pt x="107802" y="13745"/>
                  <a:pt x="107833" y="14568"/>
                  <a:pt x="108403" y="14536"/>
                </a:cubicBezTo>
                <a:close/>
                <a:moveTo>
                  <a:pt x="97541" y="22802"/>
                </a:moveTo>
                <a:cubicBezTo>
                  <a:pt x="97541" y="23024"/>
                  <a:pt x="97699" y="23214"/>
                  <a:pt x="97921" y="23245"/>
                </a:cubicBezTo>
                <a:cubicBezTo>
                  <a:pt x="98142" y="23245"/>
                  <a:pt x="98332" y="23087"/>
                  <a:pt x="98364" y="22865"/>
                </a:cubicBezTo>
                <a:cubicBezTo>
                  <a:pt x="98364" y="22612"/>
                  <a:pt x="98206" y="22390"/>
                  <a:pt x="97952" y="22390"/>
                </a:cubicBezTo>
                <a:cubicBezTo>
                  <a:pt x="97731" y="22422"/>
                  <a:pt x="97572" y="22580"/>
                  <a:pt x="97541" y="22802"/>
                </a:cubicBezTo>
                <a:close/>
                <a:moveTo>
                  <a:pt x="412" y="65523"/>
                </a:moveTo>
                <a:cubicBezTo>
                  <a:pt x="950" y="65492"/>
                  <a:pt x="982" y="64732"/>
                  <a:pt x="475" y="64668"/>
                </a:cubicBezTo>
                <a:cubicBezTo>
                  <a:pt x="222" y="64668"/>
                  <a:pt x="0" y="64858"/>
                  <a:pt x="0" y="65112"/>
                </a:cubicBezTo>
                <a:cubicBezTo>
                  <a:pt x="32" y="65333"/>
                  <a:pt x="222" y="65492"/>
                  <a:pt x="412" y="65523"/>
                </a:cubicBezTo>
                <a:close/>
                <a:moveTo>
                  <a:pt x="99568" y="19192"/>
                </a:moveTo>
                <a:cubicBezTo>
                  <a:pt x="99314" y="19160"/>
                  <a:pt x="99093" y="19350"/>
                  <a:pt x="99124" y="19603"/>
                </a:cubicBezTo>
                <a:cubicBezTo>
                  <a:pt x="99093" y="19825"/>
                  <a:pt x="99283" y="20015"/>
                  <a:pt x="99504" y="20047"/>
                </a:cubicBezTo>
                <a:cubicBezTo>
                  <a:pt x="100074" y="20078"/>
                  <a:pt x="100138" y="19223"/>
                  <a:pt x="99568" y="19192"/>
                </a:cubicBezTo>
                <a:close/>
                <a:moveTo>
                  <a:pt x="70970" y="55263"/>
                </a:moveTo>
                <a:cubicBezTo>
                  <a:pt x="71002" y="55484"/>
                  <a:pt x="71160" y="55674"/>
                  <a:pt x="71350" y="55706"/>
                </a:cubicBezTo>
                <a:cubicBezTo>
                  <a:pt x="71604" y="55706"/>
                  <a:pt x="71794" y="55516"/>
                  <a:pt x="71825" y="55263"/>
                </a:cubicBezTo>
                <a:cubicBezTo>
                  <a:pt x="71794" y="54724"/>
                  <a:pt x="70970" y="54724"/>
                  <a:pt x="70970" y="55263"/>
                </a:cubicBezTo>
                <a:close/>
                <a:moveTo>
                  <a:pt x="112742" y="12605"/>
                </a:moveTo>
                <a:cubicBezTo>
                  <a:pt x="112774" y="12795"/>
                  <a:pt x="112932" y="12985"/>
                  <a:pt x="113154" y="12985"/>
                </a:cubicBezTo>
                <a:cubicBezTo>
                  <a:pt x="113407" y="12985"/>
                  <a:pt x="113597" y="12763"/>
                  <a:pt x="113565" y="12510"/>
                </a:cubicBezTo>
                <a:cubicBezTo>
                  <a:pt x="113534" y="12288"/>
                  <a:pt x="113312" y="12130"/>
                  <a:pt x="113122" y="12161"/>
                </a:cubicBezTo>
                <a:cubicBezTo>
                  <a:pt x="112900" y="12193"/>
                  <a:pt x="112742" y="12383"/>
                  <a:pt x="112742" y="12605"/>
                </a:cubicBezTo>
                <a:close/>
                <a:moveTo>
                  <a:pt x="19255" y="50924"/>
                </a:moveTo>
                <a:cubicBezTo>
                  <a:pt x="19255" y="51146"/>
                  <a:pt x="19413" y="51304"/>
                  <a:pt x="19635" y="51336"/>
                </a:cubicBezTo>
                <a:cubicBezTo>
                  <a:pt x="19888" y="51336"/>
                  <a:pt x="20110" y="51146"/>
                  <a:pt x="20078" y="50892"/>
                </a:cubicBezTo>
                <a:cubicBezTo>
                  <a:pt x="20015" y="50386"/>
                  <a:pt x="19255" y="50417"/>
                  <a:pt x="19255" y="50924"/>
                </a:cubicBezTo>
                <a:close/>
                <a:moveTo>
                  <a:pt x="110335" y="13365"/>
                </a:moveTo>
                <a:cubicBezTo>
                  <a:pt x="110335" y="13586"/>
                  <a:pt x="110525" y="13776"/>
                  <a:pt x="110747" y="13776"/>
                </a:cubicBezTo>
                <a:cubicBezTo>
                  <a:pt x="111000" y="13776"/>
                  <a:pt x="111158" y="13555"/>
                  <a:pt x="111158" y="13301"/>
                </a:cubicBezTo>
                <a:cubicBezTo>
                  <a:pt x="111127" y="13080"/>
                  <a:pt x="110937" y="12921"/>
                  <a:pt x="110715" y="12953"/>
                </a:cubicBezTo>
                <a:cubicBezTo>
                  <a:pt x="110493" y="12953"/>
                  <a:pt x="110335" y="13143"/>
                  <a:pt x="110335" y="13365"/>
                </a:cubicBezTo>
                <a:close/>
                <a:moveTo>
                  <a:pt x="86963" y="47440"/>
                </a:moveTo>
                <a:cubicBezTo>
                  <a:pt x="86995" y="47662"/>
                  <a:pt x="87153" y="47820"/>
                  <a:pt x="87375" y="47852"/>
                </a:cubicBezTo>
                <a:cubicBezTo>
                  <a:pt x="87597" y="47852"/>
                  <a:pt x="87787" y="47662"/>
                  <a:pt x="87787" y="47409"/>
                </a:cubicBezTo>
                <a:cubicBezTo>
                  <a:pt x="87755" y="47187"/>
                  <a:pt x="87597" y="47029"/>
                  <a:pt x="87375" y="47060"/>
                </a:cubicBezTo>
                <a:cubicBezTo>
                  <a:pt x="87153" y="47060"/>
                  <a:pt x="86995" y="47219"/>
                  <a:pt x="86963" y="47440"/>
                </a:cubicBezTo>
                <a:close/>
                <a:moveTo>
                  <a:pt x="49150" y="51494"/>
                </a:moveTo>
                <a:cubicBezTo>
                  <a:pt x="48897" y="51494"/>
                  <a:pt x="48707" y="51716"/>
                  <a:pt x="48739" y="51969"/>
                </a:cubicBezTo>
                <a:cubicBezTo>
                  <a:pt x="48770" y="52317"/>
                  <a:pt x="49214" y="52444"/>
                  <a:pt x="49467" y="52191"/>
                </a:cubicBezTo>
                <a:cubicBezTo>
                  <a:pt x="49720" y="51906"/>
                  <a:pt x="49499" y="51494"/>
                  <a:pt x="49150" y="51494"/>
                </a:cubicBezTo>
                <a:close/>
                <a:moveTo>
                  <a:pt x="80598" y="52159"/>
                </a:moveTo>
                <a:cubicBezTo>
                  <a:pt x="80629" y="52381"/>
                  <a:pt x="80788" y="52571"/>
                  <a:pt x="81009" y="52571"/>
                </a:cubicBezTo>
                <a:cubicBezTo>
                  <a:pt x="81263" y="52571"/>
                  <a:pt x="81453" y="52349"/>
                  <a:pt x="81421" y="52096"/>
                </a:cubicBezTo>
                <a:cubicBezTo>
                  <a:pt x="81390" y="51874"/>
                  <a:pt x="81200" y="51716"/>
                  <a:pt x="80978" y="51747"/>
                </a:cubicBezTo>
                <a:cubicBezTo>
                  <a:pt x="80756" y="51747"/>
                  <a:pt x="80598" y="51937"/>
                  <a:pt x="80598" y="52159"/>
                </a:cubicBezTo>
                <a:close/>
                <a:moveTo>
                  <a:pt x="78634" y="53362"/>
                </a:moveTo>
                <a:cubicBezTo>
                  <a:pt x="78856" y="53331"/>
                  <a:pt x="79046" y="53109"/>
                  <a:pt x="79014" y="52887"/>
                </a:cubicBezTo>
                <a:cubicBezTo>
                  <a:pt x="78983" y="52666"/>
                  <a:pt x="78793" y="52507"/>
                  <a:pt x="78571" y="52507"/>
                </a:cubicBezTo>
                <a:cubicBezTo>
                  <a:pt x="78033" y="52571"/>
                  <a:pt x="78064" y="53394"/>
                  <a:pt x="78634" y="53362"/>
                </a:cubicBezTo>
                <a:close/>
                <a:moveTo>
                  <a:pt x="57448" y="54344"/>
                </a:moveTo>
                <a:cubicBezTo>
                  <a:pt x="57416" y="54566"/>
                  <a:pt x="57606" y="54788"/>
                  <a:pt x="57859" y="54788"/>
                </a:cubicBezTo>
                <a:cubicBezTo>
                  <a:pt x="58081" y="54788"/>
                  <a:pt x="58239" y="54629"/>
                  <a:pt x="58271" y="54407"/>
                </a:cubicBezTo>
                <a:cubicBezTo>
                  <a:pt x="58303" y="54154"/>
                  <a:pt x="58113" y="53964"/>
                  <a:pt x="57859" y="53932"/>
                </a:cubicBezTo>
                <a:cubicBezTo>
                  <a:pt x="57638" y="53964"/>
                  <a:pt x="57479" y="54122"/>
                  <a:pt x="57448" y="54344"/>
                </a:cubicBezTo>
                <a:close/>
                <a:moveTo>
                  <a:pt x="101943" y="19255"/>
                </a:moveTo>
                <a:cubicBezTo>
                  <a:pt x="102164" y="19255"/>
                  <a:pt x="102354" y="19097"/>
                  <a:pt x="102354" y="18875"/>
                </a:cubicBezTo>
                <a:cubicBezTo>
                  <a:pt x="102354" y="18653"/>
                  <a:pt x="102196" y="18463"/>
                  <a:pt x="101974" y="18463"/>
                </a:cubicBezTo>
                <a:cubicBezTo>
                  <a:pt x="101753" y="18432"/>
                  <a:pt x="101531" y="18653"/>
                  <a:pt x="101531" y="18875"/>
                </a:cubicBezTo>
                <a:cubicBezTo>
                  <a:pt x="101563" y="19097"/>
                  <a:pt x="101753" y="19255"/>
                  <a:pt x="101943" y="19255"/>
                </a:cubicBezTo>
                <a:close/>
                <a:moveTo>
                  <a:pt x="149858" y="2851"/>
                </a:moveTo>
                <a:cubicBezTo>
                  <a:pt x="149668" y="2819"/>
                  <a:pt x="149446" y="2977"/>
                  <a:pt x="149446" y="3199"/>
                </a:cubicBezTo>
                <a:cubicBezTo>
                  <a:pt x="149383" y="3579"/>
                  <a:pt x="149826" y="3832"/>
                  <a:pt x="150111" y="3579"/>
                </a:cubicBezTo>
                <a:cubicBezTo>
                  <a:pt x="150396" y="3357"/>
                  <a:pt x="150270" y="2882"/>
                  <a:pt x="149858" y="2851"/>
                </a:cubicBezTo>
                <a:close/>
                <a:moveTo>
                  <a:pt x="24480" y="48929"/>
                </a:moveTo>
                <a:cubicBezTo>
                  <a:pt x="24259" y="48897"/>
                  <a:pt x="24069" y="49055"/>
                  <a:pt x="24037" y="49277"/>
                </a:cubicBezTo>
                <a:cubicBezTo>
                  <a:pt x="23973" y="49657"/>
                  <a:pt x="24417" y="49911"/>
                  <a:pt x="24702" y="49657"/>
                </a:cubicBezTo>
                <a:cubicBezTo>
                  <a:pt x="25019" y="49435"/>
                  <a:pt x="24860" y="48929"/>
                  <a:pt x="24480" y="48929"/>
                </a:cubicBezTo>
                <a:close/>
                <a:moveTo>
                  <a:pt x="124364" y="5859"/>
                </a:moveTo>
                <a:cubicBezTo>
                  <a:pt x="124143" y="5827"/>
                  <a:pt x="123953" y="6017"/>
                  <a:pt x="123953" y="6207"/>
                </a:cubicBezTo>
                <a:cubicBezTo>
                  <a:pt x="123889" y="6461"/>
                  <a:pt x="124079" y="6682"/>
                  <a:pt x="124333" y="6682"/>
                </a:cubicBezTo>
                <a:cubicBezTo>
                  <a:pt x="124903" y="6714"/>
                  <a:pt x="124934" y="5891"/>
                  <a:pt x="124364" y="5859"/>
                </a:cubicBezTo>
                <a:close/>
                <a:moveTo>
                  <a:pt x="30022" y="49784"/>
                </a:moveTo>
                <a:cubicBezTo>
                  <a:pt x="29832" y="49815"/>
                  <a:pt x="29642" y="49974"/>
                  <a:pt x="29642" y="50196"/>
                </a:cubicBezTo>
                <a:cubicBezTo>
                  <a:pt x="29611" y="50417"/>
                  <a:pt x="29832" y="50639"/>
                  <a:pt x="30054" y="50607"/>
                </a:cubicBezTo>
                <a:cubicBezTo>
                  <a:pt x="30276" y="50607"/>
                  <a:pt x="30434" y="50417"/>
                  <a:pt x="30434" y="50196"/>
                </a:cubicBezTo>
                <a:cubicBezTo>
                  <a:pt x="30402" y="49974"/>
                  <a:pt x="30244" y="49815"/>
                  <a:pt x="30022" y="49784"/>
                </a:cubicBezTo>
                <a:close/>
                <a:moveTo>
                  <a:pt x="68975" y="55643"/>
                </a:moveTo>
                <a:cubicBezTo>
                  <a:pt x="68785" y="55674"/>
                  <a:pt x="68627" y="55864"/>
                  <a:pt x="68595" y="56086"/>
                </a:cubicBezTo>
                <a:cubicBezTo>
                  <a:pt x="68627" y="56308"/>
                  <a:pt x="68849" y="56498"/>
                  <a:pt x="69070" y="56466"/>
                </a:cubicBezTo>
                <a:cubicBezTo>
                  <a:pt x="69292" y="56434"/>
                  <a:pt x="69450" y="56244"/>
                  <a:pt x="69419" y="56023"/>
                </a:cubicBezTo>
                <a:cubicBezTo>
                  <a:pt x="69387" y="55801"/>
                  <a:pt x="69197" y="55643"/>
                  <a:pt x="69007" y="55643"/>
                </a:cubicBezTo>
                <a:close/>
                <a:moveTo>
                  <a:pt x="46744" y="52286"/>
                </a:moveTo>
                <a:cubicBezTo>
                  <a:pt x="46554" y="52286"/>
                  <a:pt x="46364" y="52444"/>
                  <a:pt x="46332" y="52666"/>
                </a:cubicBezTo>
                <a:cubicBezTo>
                  <a:pt x="46300" y="52887"/>
                  <a:pt x="46459" y="53077"/>
                  <a:pt x="46680" y="53077"/>
                </a:cubicBezTo>
                <a:cubicBezTo>
                  <a:pt x="46934" y="53109"/>
                  <a:pt x="47124" y="52951"/>
                  <a:pt x="47155" y="52697"/>
                </a:cubicBezTo>
                <a:cubicBezTo>
                  <a:pt x="47124" y="52476"/>
                  <a:pt x="46965" y="52317"/>
                  <a:pt x="46744" y="52286"/>
                </a:cubicBezTo>
                <a:close/>
                <a:moveTo>
                  <a:pt x="8487" y="57606"/>
                </a:moveTo>
                <a:cubicBezTo>
                  <a:pt x="8677" y="57606"/>
                  <a:pt x="8867" y="57416"/>
                  <a:pt x="8867" y="57194"/>
                </a:cubicBezTo>
                <a:cubicBezTo>
                  <a:pt x="8836" y="56973"/>
                  <a:pt x="8646" y="56814"/>
                  <a:pt x="8456" y="56846"/>
                </a:cubicBezTo>
                <a:cubicBezTo>
                  <a:pt x="8234" y="56846"/>
                  <a:pt x="8044" y="57036"/>
                  <a:pt x="8076" y="57226"/>
                </a:cubicBezTo>
                <a:cubicBezTo>
                  <a:pt x="8076" y="57448"/>
                  <a:pt x="8266" y="57606"/>
                  <a:pt x="8487" y="57606"/>
                </a:cubicBezTo>
                <a:close/>
                <a:moveTo>
                  <a:pt x="129146" y="4307"/>
                </a:moveTo>
                <a:cubicBezTo>
                  <a:pt x="128893" y="4307"/>
                  <a:pt x="128703" y="4529"/>
                  <a:pt x="128735" y="4782"/>
                </a:cubicBezTo>
                <a:cubicBezTo>
                  <a:pt x="128766" y="4972"/>
                  <a:pt x="128925" y="5162"/>
                  <a:pt x="129146" y="5131"/>
                </a:cubicBezTo>
                <a:cubicBezTo>
                  <a:pt x="129368" y="5131"/>
                  <a:pt x="129558" y="4972"/>
                  <a:pt x="129558" y="4751"/>
                </a:cubicBezTo>
                <a:cubicBezTo>
                  <a:pt x="129558" y="4497"/>
                  <a:pt x="129368" y="4307"/>
                  <a:pt x="129146" y="4307"/>
                </a:cubicBezTo>
                <a:close/>
                <a:moveTo>
                  <a:pt x="22105" y="49720"/>
                </a:moveTo>
                <a:cubicBezTo>
                  <a:pt x="21883" y="49720"/>
                  <a:pt x="21693" y="49879"/>
                  <a:pt x="21662" y="50101"/>
                </a:cubicBezTo>
                <a:cubicBezTo>
                  <a:pt x="21662" y="50322"/>
                  <a:pt x="21788" y="50512"/>
                  <a:pt x="22010" y="50544"/>
                </a:cubicBezTo>
                <a:cubicBezTo>
                  <a:pt x="22263" y="50576"/>
                  <a:pt x="22485" y="50386"/>
                  <a:pt x="22485" y="50132"/>
                </a:cubicBezTo>
                <a:cubicBezTo>
                  <a:pt x="22485" y="49911"/>
                  <a:pt x="22327" y="49752"/>
                  <a:pt x="22105" y="49720"/>
                </a:cubicBezTo>
                <a:close/>
                <a:moveTo>
                  <a:pt x="152613" y="4877"/>
                </a:moveTo>
                <a:cubicBezTo>
                  <a:pt x="152582" y="5099"/>
                  <a:pt x="152772" y="5289"/>
                  <a:pt x="152993" y="5289"/>
                </a:cubicBezTo>
                <a:cubicBezTo>
                  <a:pt x="153183" y="5321"/>
                  <a:pt x="153405" y="5162"/>
                  <a:pt x="153405" y="4941"/>
                </a:cubicBezTo>
                <a:cubicBezTo>
                  <a:pt x="153437" y="4687"/>
                  <a:pt x="153247" y="4466"/>
                  <a:pt x="153025" y="4466"/>
                </a:cubicBezTo>
                <a:cubicBezTo>
                  <a:pt x="152803" y="4466"/>
                  <a:pt x="152613" y="4656"/>
                  <a:pt x="152613" y="4877"/>
                </a:cubicBezTo>
                <a:close/>
                <a:moveTo>
                  <a:pt x="115529" y="11369"/>
                </a:moveTo>
                <a:cubicBezTo>
                  <a:pt x="115307" y="11369"/>
                  <a:pt x="115117" y="11559"/>
                  <a:pt x="115117" y="11781"/>
                </a:cubicBezTo>
                <a:cubicBezTo>
                  <a:pt x="115149" y="12003"/>
                  <a:pt x="115307" y="12161"/>
                  <a:pt x="115529" y="12193"/>
                </a:cubicBezTo>
                <a:cubicBezTo>
                  <a:pt x="115750" y="12161"/>
                  <a:pt x="115909" y="12003"/>
                  <a:pt x="115909" y="11781"/>
                </a:cubicBezTo>
                <a:cubicBezTo>
                  <a:pt x="115940" y="11559"/>
                  <a:pt x="115750" y="11369"/>
                  <a:pt x="115529" y="11369"/>
                </a:cubicBezTo>
                <a:close/>
                <a:moveTo>
                  <a:pt x="126708" y="5067"/>
                </a:moveTo>
                <a:cubicBezTo>
                  <a:pt x="126486" y="5099"/>
                  <a:pt x="126328" y="5257"/>
                  <a:pt x="126328" y="5479"/>
                </a:cubicBezTo>
                <a:cubicBezTo>
                  <a:pt x="126296" y="5859"/>
                  <a:pt x="126771" y="6049"/>
                  <a:pt x="127025" y="5764"/>
                </a:cubicBezTo>
                <a:cubicBezTo>
                  <a:pt x="127310" y="5479"/>
                  <a:pt x="127088" y="5036"/>
                  <a:pt x="126708" y="5067"/>
                </a:cubicBezTo>
                <a:close/>
                <a:moveTo>
                  <a:pt x="131522" y="3516"/>
                </a:moveTo>
                <a:cubicBezTo>
                  <a:pt x="131268" y="3516"/>
                  <a:pt x="131078" y="3737"/>
                  <a:pt x="131110" y="3991"/>
                </a:cubicBezTo>
                <a:cubicBezTo>
                  <a:pt x="131142" y="4181"/>
                  <a:pt x="131300" y="4371"/>
                  <a:pt x="131522" y="4339"/>
                </a:cubicBezTo>
                <a:cubicBezTo>
                  <a:pt x="131743" y="4339"/>
                  <a:pt x="131933" y="4181"/>
                  <a:pt x="131933" y="3959"/>
                </a:cubicBezTo>
                <a:cubicBezTo>
                  <a:pt x="131933" y="3706"/>
                  <a:pt x="131743" y="3516"/>
                  <a:pt x="131522" y="3516"/>
                </a:cubicBezTo>
                <a:close/>
                <a:moveTo>
                  <a:pt x="55104" y="55168"/>
                </a:moveTo>
                <a:cubicBezTo>
                  <a:pt x="55104" y="55389"/>
                  <a:pt x="55294" y="55548"/>
                  <a:pt x="55516" y="55548"/>
                </a:cubicBezTo>
                <a:cubicBezTo>
                  <a:pt x="55706" y="55548"/>
                  <a:pt x="55864" y="55358"/>
                  <a:pt x="55864" y="55136"/>
                </a:cubicBezTo>
                <a:cubicBezTo>
                  <a:pt x="55864" y="54914"/>
                  <a:pt x="55674" y="54756"/>
                  <a:pt x="55453" y="54788"/>
                </a:cubicBezTo>
                <a:cubicBezTo>
                  <a:pt x="55263" y="54788"/>
                  <a:pt x="55073" y="54978"/>
                  <a:pt x="55104" y="55168"/>
                </a:cubicBezTo>
                <a:close/>
                <a:moveTo>
                  <a:pt x="40758" y="51906"/>
                </a:moveTo>
                <a:cubicBezTo>
                  <a:pt x="40790" y="52096"/>
                  <a:pt x="40948" y="52254"/>
                  <a:pt x="41170" y="52254"/>
                </a:cubicBezTo>
                <a:cubicBezTo>
                  <a:pt x="41391" y="52254"/>
                  <a:pt x="41550" y="52064"/>
                  <a:pt x="41550" y="51842"/>
                </a:cubicBezTo>
                <a:cubicBezTo>
                  <a:pt x="41518" y="51621"/>
                  <a:pt x="41360" y="51462"/>
                  <a:pt x="41138" y="51494"/>
                </a:cubicBezTo>
                <a:cubicBezTo>
                  <a:pt x="40916" y="51494"/>
                  <a:pt x="40758" y="51684"/>
                  <a:pt x="40758" y="51906"/>
                </a:cubicBezTo>
                <a:close/>
                <a:moveTo>
                  <a:pt x="63845" y="55168"/>
                </a:moveTo>
                <a:cubicBezTo>
                  <a:pt x="63845" y="54946"/>
                  <a:pt x="63655" y="54788"/>
                  <a:pt x="63433" y="54788"/>
                </a:cubicBezTo>
                <a:cubicBezTo>
                  <a:pt x="63053" y="54788"/>
                  <a:pt x="62863" y="55231"/>
                  <a:pt x="63148" y="55516"/>
                </a:cubicBezTo>
                <a:cubicBezTo>
                  <a:pt x="63433" y="55769"/>
                  <a:pt x="63877" y="55548"/>
                  <a:pt x="63845" y="55168"/>
                </a:cubicBezTo>
                <a:close/>
                <a:moveTo>
                  <a:pt x="83416" y="51779"/>
                </a:moveTo>
                <a:cubicBezTo>
                  <a:pt x="83638" y="51747"/>
                  <a:pt x="83796" y="51557"/>
                  <a:pt x="83765" y="51336"/>
                </a:cubicBezTo>
                <a:cubicBezTo>
                  <a:pt x="83765" y="51114"/>
                  <a:pt x="83575" y="50956"/>
                  <a:pt x="83353" y="50956"/>
                </a:cubicBezTo>
                <a:cubicBezTo>
                  <a:pt x="83131" y="50987"/>
                  <a:pt x="82973" y="51177"/>
                  <a:pt x="82973" y="51367"/>
                </a:cubicBezTo>
                <a:cubicBezTo>
                  <a:pt x="83005" y="51589"/>
                  <a:pt x="83195" y="51779"/>
                  <a:pt x="83416" y="51779"/>
                </a:cubicBezTo>
                <a:close/>
                <a:moveTo>
                  <a:pt x="66632" y="57194"/>
                </a:moveTo>
                <a:cubicBezTo>
                  <a:pt x="66853" y="57194"/>
                  <a:pt x="67012" y="57004"/>
                  <a:pt x="66980" y="56783"/>
                </a:cubicBezTo>
                <a:cubicBezTo>
                  <a:pt x="66948" y="56593"/>
                  <a:pt x="66822" y="56434"/>
                  <a:pt x="66632" y="56434"/>
                </a:cubicBezTo>
                <a:cubicBezTo>
                  <a:pt x="66410" y="56434"/>
                  <a:pt x="66220" y="56593"/>
                  <a:pt x="66220" y="56814"/>
                </a:cubicBezTo>
                <a:cubicBezTo>
                  <a:pt x="66220" y="57036"/>
                  <a:pt x="66410" y="57194"/>
                  <a:pt x="66632" y="57194"/>
                </a:cubicBezTo>
                <a:close/>
                <a:moveTo>
                  <a:pt x="91049" y="43513"/>
                </a:moveTo>
                <a:cubicBezTo>
                  <a:pt x="91049" y="43735"/>
                  <a:pt x="91239" y="43893"/>
                  <a:pt x="91460" y="43862"/>
                </a:cubicBezTo>
                <a:cubicBezTo>
                  <a:pt x="91967" y="43798"/>
                  <a:pt x="91904" y="43070"/>
                  <a:pt x="91429" y="43102"/>
                </a:cubicBezTo>
                <a:cubicBezTo>
                  <a:pt x="91207" y="43102"/>
                  <a:pt x="91017" y="43292"/>
                  <a:pt x="91049" y="43513"/>
                </a:cubicBezTo>
                <a:close/>
                <a:moveTo>
                  <a:pt x="58651" y="56403"/>
                </a:moveTo>
                <a:cubicBezTo>
                  <a:pt x="58461" y="56434"/>
                  <a:pt x="58303" y="56561"/>
                  <a:pt x="58271" y="56751"/>
                </a:cubicBezTo>
                <a:cubicBezTo>
                  <a:pt x="58271" y="56973"/>
                  <a:pt x="58429" y="57131"/>
                  <a:pt x="58651" y="57163"/>
                </a:cubicBezTo>
                <a:cubicBezTo>
                  <a:pt x="58841" y="57131"/>
                  <a:pt x="58999" y="57004"/>
                  <a:pt x="59031" y="56814"/>
                </a:cubicBezTo>
                <a:cubicBezTo>
                  <a:pt x="59031" y="56593"/>
                  <a:pt x="58873" y="56434"/>
                  <a:pt x="58651" y="56403"/>
                </a:cubicBezTo>
                <a:close/>
                <a:moveTo>
                  <a:pt x="147071" y="4086"/>
                </a:moveTo>
                <a:cubicBezTo>
                  <a:pt x="147071" y="4307"/>
                  <a:pt x="147261" y="4466"/>
                  <a:pt x="147483" y="4466"/>
                </a:cubicBezTo>
                <a:cubicBezTo>
                  <a:pt x="147705" y="4434"/>
                  <a:pt x="147863" y="4276"/>
                  <a:pt x="147863" y="4054"/>
                </a:cubicBezTo>
                <a:cubicBezTo>
                  <a:pt x="147863" y="3832"/>
                  <a:pt x="147673" y="3642"/>
                  <a:pt x="147451" y="3674"/>
                </a:cubicBezTo>
                <a:cubicBezTo>
                  <a:pt x="147230" y="3674"/>
                  <a:pt x="147071" y="3864"/>
                  <a:pt x="147071" y="4086"/>
                </a:cubicBezTo>
                <a:close/>
                <a:moveTo>
                  <a:pt x="93075" y="40695"/>
                </a:moveTo>
                <a:cubicBezTo>
                  <a:pt x="93297" y="40695"/>
                  <a:pt x="93455" y="40505"/>
                  <a:pt x="93424" y="40283"/>
                </a:cubicBezTo>
                <a:cubicBezTo>
                  <a:pt x="93392" y="40093"/>
                  <a:pt x="93265" y="39935"/>
                  <a:pt x="93075" y="39935"/>
                </a:cubicBezTo>
                <a:cubicBezTo>
                  <a:pt x="92854" y="39935"/>
                  <a:pt x="92664" y="40093"/>
                  <a:pt x="92664" y="40315"/>
                </a:cubicBezTo>
                <a:cubicBezTo>
                  <a:pt x="92664" y="40537"/>
                  <a:pt x="92854" y="40695"/>
                  <a:pt x="93075" y="40695"/>
                </a:cubicBezTo>
                <a:close/>
                <a:moveTo>
                  <a:pt x="150586" y="6049"/>
                </a:moveTo>
                <a:cubicBezTo>
                  <a:pt x="150808" y="6081"/>
                  <a:pt x="150998" y="5891"/>
                  <a:pt x="151030" y="5669"/>
                </a:cubicBezTo>
                <a:cubicBezTo>
                  <a:pt x="150998" y="5479"/>
                  <a:pt x="150871" y="5352"/>
                  <a:pt x="150681" y="5289"/>
                </a:cubicBezTo>
                <a:cubicBezTo>
                  <a:pt x="150460" y="5289"/>
                  <a:pt x="150270" y="5447"/>
                  <a:pt x="150270" y="5669"/>
                </a:cubicBezTo>
                <a:cubicBezTo>
                  <a:pt x="150270" y="5859"/>
                  <a:pt x="150396" y="6017"/>
                  <a:pt x="150586" y="6049"/>
                </a:cubicBezTo>
                <a:close/>
                <a:moveTo>
                  <a:pt x="60678" y="56023"/>
                </a:moveTo>
                <a:cubicBezTo>
                  <a:pt x="60678" y="56213"/>
                  <a:pt x="60868" y="56371"/>
                  <a:pt x="61090" y="56371"/>
                </a:cubicBezTo>
                <a:cubicBezTo>
                  <a:pt x="61280" y="56371"/>
                  <a:pt x="61470" y="56181"/>
                  <a:pt x="61438" y="55959"/>
                </a:cubicBezTo>
                <a:cubicBezTo>
                  <a:pt x="61438" y="55738"/>
                  <a:pt x="61248" y="55579"/>
                  <a:pt x="61058" y="55611"/>
                </a:cubicBezTo>
                <a:cubicBezTo>
                  <a:pt x="60836" y="55611"/>
                  <a:pt x="60646" y="55801"/>
                  <a:pt x="60678" y="56023"/>
                </a:cubicBezTo>
                <a:close/>
                <a:moveTo>
                  <a:pt x="94247" y="37116"/>
                </a:moveTo>
                <a:cubicBezTo>
                  <a:pt x="94279" y="37338"/>
                  <a:pt x="94437" y="37496"/>
                  <a:pt x="94659" y="37496"/>
                </a:cubicBezTo>
                <a:cubicBezTo>
                  <a:pt x="94881" y="37465"/>
                  <a:pt x="95039" y="37275"/>
                  <a:pt x="95007" y="37053"/>
                </a:cubicBezTo>
                <a:cubicBezTo>
                  <a:pt x="94976" y="36863"/>
                  <a:pt x="94817" y="36736"/>
                  <a:pt x="94627" y="36736"/>
                </a:cubicBezTo>
                <a:cubicBezTo>
                  <a:pt x="94406" y="36736"/>
                  <a:pt x="94247" y="36895"/>
                  <a:pt x="94247" y="37116"/>
                </a:cubicBezTo>
                <a:close/>
                <a:moveTo>
                  <a:pt x="139122" y="4022"/>
                </a:moveTo>
                <a:cubicBezTo>
                  <a:pt x="139154" y="4212"/>
                  <a:pt x="139344" y="4402"/>
                  <a:pt x="139534" y="4371"/>
                </a:cubicBezTo>
                <a:cubicBezTo>
                  <a:pt x="139756" y="4339"/>
                  <a:pt x="139914" y="4149"/>
                  <a:pt x="139914" y="3959"/>
                </a:cubicBezTo>
                <a:cubicBezTo>
                  <a:pt x="139882" y="3737"/>
                  <a:pt x="139692" y="3579"/>
                  <a:pt x="139471" y="3579"/>
                </a:cubicBezTo>
                <a:cubicBezTo>
                  <a:pt x="139281" y="3611"/>
                  <a:pt x="139122" y="3801"/>
                  <a:pt x="139122" y="4022"/>
                </a:cubicBezTo>
                <a:close/>
                <a:moveTo>
                  <a:pt x="27235" y="50987"/>
                </a:moveTo>
                <a:cubicBezTo>
                  <a:pt x="27267" y="51209"/>
                  <a:pt x="27457" y="51367"/>
                  <a:pt x="27679" y="51336"/>
                </a:cubicBezTo>
                <a:cubicBezTo>
                  <a:pt x="27869" y="51304"/>
                  <a:pt x="27995" y="51146"/>
                  <a:pt x="27995" y="50956"/>
                </a:cubicBezTo>
                <a:cubicBezTo>
                  <a:pt x="27995" y="50766"/>
                  <a:pt x="27837" y="50576"/>
                  <a:pt x="27615" y="50576"/>
                </a:cubicBezTo>
                <a:cubicBezTo>
                  <a:pt x="27394" y="50576"/>
                  <a:pt x="27235" y="50766"/>
                  <a:pt x="27235" y="50987"/>
                </a:cubicBezTo>
                <a:close/>
                <a:moveTo>
                  <a:pt x="85411" y="50607"/>
                </a:moveTo>
                <a:cubicBezTo>
                  <a:pt x="85443" y="50829"/>
                  <a:pt x="85602" y="50987"/>
                  <a:pt x="85823" y="50987"/>
                </a:cubicBezTo>
                <a:cubicBezTo>
                  <a:pt x="86045" y="50987"/>
                  <a:pt x="86203" y="50797"/>
                  <a:pt x="86172" y="50576"/>
                </a:cubicBezTo>
                <a:cubicBezTo>
                  <a:pt x="86172" y="50386"/>
                  <a:pt x="86013" y="50227"/>
                  <a:pt x="85823" y="50227"/>
                </a:cubicBezTo>
                <a:cubicBezTo>
                  <a:pt x="85602" y="50227"/>
                  <a:pt x="85411" y="50386"/>
                  <a:pt x="85411" y="50607"/>
                </a:cubicBezTo>
                <a:close/>
                <a:moveTo>
                  <a:pt x="119931" y="10198"/>
                </a:moveTo>
                <a:cubicBezTo>
                  <a:pt x="119931" y="10419"/>
                  <a:pt x="120089" y="10609"/>
                  <a:pt x="120311" y="10609"/>
                </a:cubicBezTo>
                <a:cubicBezTo>
                  <a:pt x="120532" y="10609"/>
                  <a:pt x="120691" y="10451"/>
                  <a:pt x="120691" y="10229"/>
                </a:cubicBezTo>
                <a:cubicBezTo>
                  <a:pt x="120691" y="10039"/>
                  <a:pt x="120564" y="9881"/>
                  <a:pt x="120374" y="9849"/>
                </a:cubicBezTo>
                <a:cubicBezTo>
                  <a:pt x="120152" y="9818"/>
                  <a:pt x="119962" y="9976"/>
                  <a:pt x="119931" y="10198"/>
                </a:cubicBezTo>
                <a:close/>
                <a:moveTo>
                  <a:pt x="17291" y="52096"/>
                </a:moveTo>
                <a:cubicBezTo>
                  <a:pt x="17481" y="52064"/>
                  <a:pt x="17671" y="51906"/>
                  <a:pt x="17703" y="51716"/>
                </a:cubicBezTo>
                <a:cubicBezTo>
                  <a:pt x="17703" y="51462"/>
                  <a:pt x="17513" y="51272"/>
                  <a:pt x="17260" y="51272"/>
                </a:cubicBezTo>
                <a:cubicBezTo>
                  <a:pt x="17038" y="51304"/>
                  <a:pt x="16880" y="51462"/>
                  <a:pt x="16880" y="51684"/>
                </a:cubicBezTo>
                <a:cubicBezTo>
                  <a:pt x="16911" y="51906"/>
                  <a:pt x="17070" y="52064"/>
                  <a:pt x="17291" y="52096"/>
                </a:cubicBezTo>
                <a:close/>
                <a:moveTo>
                  <a:pt x="95102" y="31543"/>
                </a:moveTo>
                <a:cubicBezTo>
                  <a:pt x="95102" y="31764"/>
                  <a:pt x="95261" y="31954"/>
                  <a:pt x="95451" y="31986"/>
                </a:cubicBezTo>
                <a:cubicBezTo>
                  <a:pt x="95704" y="31986"/>
                  <a:pt x="95894" y="31796"/>
                  <a:pt x="95926" y="31574"/>
                </a:cubicBezTo>
                <a:cubicBezTo>
                  <a:pt x="95894" y="31353"/>
                  <a:pt x="95736" y="31194"/>
                  <a:pt x="95514" y="31163"/>
                </a:cubicBezTo>
                <a:cubicBezTo>
                  <a:pt x="95292" y="31163"/>
                  <a:pt x="95102" y="31321"/>
                  <a:pt x="95102" y="31543"/>
                </a:cubicBezTo>
                <a:close/>
                <a:moveTo>
                  <a:pt x="2470" y="64288"/>
                </a:moveTo>
                <a:cubicBezTo>
                  <a:pt x="2439" y="64510"/>
                  <a:pt x="2629" y="64700"/>
                  <a:pt x="2850" y="64732"/>
                </a:cubicBezTo>
                <a:cubicBezTo>
                  <a:pt x="3009" y="64700"/>
                  <a:pt x="3167" y="64573"/>
                  <a:pt x="3199" y="64383"/>
                </a:cubicBezTo>
                <a:cubicBezTo>
                  <a:pt x="3230" y="64193"/>
                  <a:pt x="3104" y="64003"/>
                  <a:pt x="2914" y="63971"/>
                </a:cubicBezTo>
                <a:cubicBezTo>
                  <a:pt x="2692" y="63940"/>
                  <a:pt x="2502" y="64066"/>
                  <a:pt x="2470" y="64288"/>
                </a:cubicBezTo>
                <a:close/>
                <a:moveTo>
                  <a:pt x="4085" y="61185"/>
                </a:moveTo>
                <a:cubicBezTo>
                  <a:pt x="4085" y="61406"/>
                  <a:pt x="4275" y="61565"/>
                  <a:pt x="4465" y="61565"/>
                </a:cubicBezTo>
                <a:cubicBezTo>
                  <a:pt x="4687" y="61565"/>
                  <a:pt x="4845" y="61375"/>
                  <a:pt x="4845" y="61153"/>
                </a:cubicBezTo>
                <a:cubicBezTo>
                  <a:pt x="4845" y="60963"/>
                  <a:pt x="4655" y="60773"/>
                  <a:pt x="4465" y="60805"/>
                </a:cubicBezTo>
                <a:cubicBezTo>
                  <a:pt x="4244" y="60805"/>
                  <a:pt x="4054" y="60963"/>
                  <a:pt x="4085" y="61185"/>
                </a:cubicBezTo>
                <a:close/>
                <a:moveTo>
                  <a:pt x="49530" y="54344"/>
                </a:moveTo>
                <a:cubicBezTo>
                  <a:pt x="49530" y="54566"/>
                  <a:pt x="49720" y="54724"/>
                  <a:pt x="49942" y="54693"/>
                </a:cubicBezTo>
                <a:cubicBezTo>
                  <a:pt x="50132" y="54693"/>
                  <a:pt x="50259" y="54534"/>
                  <a:pt x="50290" y="54344"/>
                </a:cubicBezTo>
                <a:cubicBezTo>
                  <a:pt x="50290" y="54122"/>
                  <a:pt x="50132" y="53964"/>
                  <a:pt x="49910" y="53932"/>
                </a:cubicBezTo>
                <a:cubicBezTo>
                  <a:pt x="49689" y="53932"/>
                  <a:pt x="49530" y="54122"/>
                  <a:pt x="49530" y="54344"/>
                </a:cubicBezTo>
                <a:close/>
                <a:moveTo>
                  <a:pt x="117556" y="10958"/>
                </a:moveTo>
                <a:cubicBezTo>
                  <a:pt x="117524" y="11148"/>
                  <a:pt x="117682" y="11338"/>
                  <a:pt x="117904" y="11369"/>
                </a:cubicBezTo>
                <a:cubicBezTo>
                  <a:pt x="118126" y="11401"/>
                  <a:pt x="118284" y="11243"/>
                  <a:pt x="118316" y="11021"/>
                </a:cubicBezTo>
                <a:cubicBezTo>
                  <a:pt x="118347" y="10799"/>
                  <a:pt x="118189" y="10609"/>
                  <a:pt x="117967" y="10609"/>
                </a:cubicBezTo>
                <a:cubicBezTo>
                  <a:pt x="117777" y="10578"/>
                  <a:pt x="117556" y="10736"/>
                  <a:pt x="117556" y="10958"/>
                </a:cubicBezTo>
                <a:close/>
                <a:moveTo>
                  <a:pt x="97097" y="27964"/>
                </a:moveTo>
                <a:cubicBezTo>
                  <a:pt x="96876" y="27964"/>
                  <a:pt x="96717" y="28154"/>
                  <a:pt x="96717" y="28376"/>
                </a:cubicBezTo>
                <a:cubicBezTo>
                  <a:pt x="96717" y="28566"/>
                  <a:pt x="96844" y="28724"/>
                  <a:pt x="97034" y="28724"/>
                </a:cubicBezTo>
                <a:cubicBezTo>
                  <a:pt x="97256" y="28756"/>
                  <a:pt x="97446" y="28597"/>
                  <a:pt x="97477" y="28376"/>
                </a:cubicBezTo>
                <a:cubicBezTo>
                  <a:pt x="97477" y="28186"/>
                  <a:pt x="97319" y="27996"/>
                  <a:pt x="97097" y="27964"/>
                </a:cubicBezTo>
                <a:close/>
                <a:moveTo>
                  <a:pt x="145076" y="5194"/>
                </a:moveTo>
                <a:cubicBezTo>
                  <a:pt x="145298" y="5162"/>
                  <a:pt x="145456" y="4972"/>
                  <a:pt x="145424" y="4751"/>
                </a:cubicBezTo>
                <a:cubicBezTo>
                  <a:pt x="145393" y="4592"/>
                  <a:pt x="145234" y="4434"/>
                  <a:pt x="145044" y="4434"/>
                </a:cubicBezTo>
                <a:cubicBezTo>
                  <a:pt x="144823" y="4434"/>
                  <a:pt x="144664" y="4624"/>
                  <a:pt x="144696" y="4846"/>
                </a:cubicBezTo>
                <a:cubicBezTo>
                  <a:pt x="144728" y="5036"/>
                  <a:pt x="144886" y="5194"/>
                  <a:pt x="145076" y="5194"/>
                </a:cubicBezTo>
                <a:close/>
                <a:moveTo>
                  <a:pt x="103938" y="18052"/>
                </a:moveTo>
                <a:cubicBezTo>
                  <a:pt x="103938" y="18273"/>
                  <a:pt x="104128" y="18432"/>
                  <a:pt x="104350" y="18432"/>
                </a:cubicBezTo>
                <a:cubicBezTo>
                  <a:pt x="104508" y="18463"/>
                  <a:pt x="104698" y="18305"/>
                  <a:pt x="104698" y="18115"/>
                </a:cubicBezTo>
                <a:cubicBezTo>
                  <a:pt x="104730" y="17893"/>
                  <a:pt x="104571" y="17703"/>
                  <a:pt x="104350" y="17703"/>
                </a:cubicBezTo>
                <a:cubicBezTo>
                  <a:pt x="104128" y="17672"/>
                  <a:pt x="103970" y="17830"/>
                  <a:pt x="103938" y="18052"/>
                </a:cubicBezTo>
                <a:close/>
                <a:moveTo>
                  <a:pt x="35659" y="51431"/>
                </a:moveTo>
                <a:cubicBezTo>
                  <a:pt x="35881" y="51399"/>
                  <a:pt x="36008" y="51209"/>
                  <a:pt x="35976" y="50987"/>
                </a:cubicBezTo>
                <a:cubicBezTo>
                  <a:pt x="35976" y="50766"/>
                  <a:pt x="35786" y="50639"/>
                  <a:pt x="35564" y="50671"/>
                </a:cubicBezTo>
                <a:cubicBezTo>
                  <a:pt x="35343" y="50671"/>
                  <a:pt x="35184" y="50892"/>
                  <a:pt x="35216" y="51082"/>
                </a:cubicBezTo>
                <a:cubicBezTo>
                  <a:pt x="35248" y="51304"/>
                  <a:pt x="35438" y="51462"/>
                  <a:pt x="35659" y="51431"/>
                </a:cubicBezTo>
                <a:close/>
                <a:moveTo>
                  <a:pt x="81421" y="54597"/>
                </a:moveTo>
                <a:cubicBezTo>
                  <a:pt x="81421" y="54756"/>
                  <a:pt x="81580" y="54914"/>
                  <a:pt x="81770" y="54914"/>
                </a:cubicBezTo>
                <a:cubicBezTo>
                  <a:pt x="81960" y="54914"/>
                  <a:pt x="82086" y="54756"/>
                  <a:pt x="82118" y="54566"/>
                </a:cubicBezTo>
                <a:cubicBezTo>
                  <a:pt x="82118" y="54376"/>
                  <a:pt x="81928" y="54186"/>
                  <a:pt x="81738" y="54217"/>
                </a:cubicBezTo>
                <a:cubicBezTo>
                  <a:pt x="81548" y="54249"/>
                  <a:pt x="81421" y="54407"/>
                  <a:pt x="81421" y="54597"/>
                </a:cubicBezTo>
                <a:close/>
                <a:moveTo>
                  <a:pt x="93455" y="42722"/>
                </a:moveTo>
                <a:cubicBezTo>
                  <a:pt x="93455" y="42912"/>
                  <a:pt x="93614" y="43038"/>
                  <a:pt x="93804" y="43038"/>
                </a:cubicBezTo>
                <a:cubicBezTo>
                  <a:pt x="93994" y="43007"/>
                  <a:pt x="94120" y="42880"/>
                  <a:pt x="94152" y="42690"/>
                </a:cubicBezTo>
                <a:cubicBezTo>
                  <a:pt x="94152" y="42468"/>
                  <a:pt x="93962" y="42310"/>
                  <a:pt x="93740" y="42342"/>
                </a:cubicBezTo>
                <a:cubicBezTo>
                  <a:pt x="93550" y="42373"/>
                  <a:pt x="93424" y="42532"/>
                  <a:pt x="93455" y="42722"/>
                </a:cubicBezTo>
                <a:close/>
                <a:moveTo>
                  <a:pt x="136715" y="4751"/>
                </a:moveTo>
                <a:cubicBezTo>
                  <a:pt x="136715" y="4941"/>
                  <a:pt x="136842" y="5099"/>
                  <a:pt x="137032" y="5131"/>
                </a:cubicBezTo>
                <a:cubicBezTo>
                  <a:pt x="137254" y="5162"/>
                  <a:pt x="137444" y="5004"/>
                  <a:pt x="137475" y="4782"/>
                </a:cubicBezTo>
                <a:cubicBezTo>
                  <a:pt x="137475" y="4592"/>
                  <a:pt x="137349" y="4434"/>
                  <a:pt x="137159" y="4402"/>
                </a:cubicBezTo>
                <a:cubicBezTo>
                  <a:pt x="136937" y="4371"/>
                  <a:pt x="136747" y="4529"/>
                  <a:pt x="136715" y="4751"/>
                </a:cubicBezTo>
                <a:close/>
                <a:moveTo>
                  <a:pt x="6492" y="60361"/>
                </a:moveTo>
                <a:cubicBezTo>
                  <a:pt x="6460" y="60551"/>
                  <a:pt x="6587" y="60710"/>
                  <a:pt x="6777" y="60741"/>
                </a:cubicBezTo>
                <a:cubicBezTo>
                  <a:pt x="6999" y="60773"/>
                  <a:pt x="7189" y="60583"/>
                  <a:pt x="7189" y="60361"/>
                </a:cubicBezTo>
                <a:cubicBezTo>
                  <a:pt x="7189" y="60171"/>
                  <a:pt x="7031" y="60045"/>
                  <a:pt x="6841" y="60013"/>
                </a:cubicBezTo>
                <a:cubicBezTo>
                  <a:pt x="6651" y="60013"/>
                  <a:pt x="6492" y="60171"/>
                  <a:pt x="6492" y="60361"/>
                </a:cubicBezTo>
                <a:close/>
                <a:moveTo>
                  <a:pt x="98332" y="25177"/>
                </a:moveTo>
                <a:cubicBezTo>
                  <a:pt x="98332" y="25367"/>
                  <a:pt x="98459" y="25525"/>
                  <a:pt x="98649" y="25557"/>
                </a:cubicBezTo>
                <a:cubicBezTo>
                  <a:pt x="98871" y="25589"/>
                  <a:pt x="99093" y="25430"/>
                  <a:pt x="99093" y="25209"/>
                </a:cubicBezTo>
                <a:cubicBezTo>
                  <a:pt x="99061" y="24987"/>
                  <a:pt x="98903" y="24797"/>
                  <a:pt x="98681" y="24829"/>
                </a:cubicBezTo>
                <a:cubicBezTo>
                  <a:pt x="98491" y="24829"/>
                  <a:pt x="98332" y="24987"/>
                  <a:pt x="98332" y="25177"/>
                </a:cubicBezTo>
                <a:close/>
                <a:moveTo>
                  <a:pt x="131965" y="6302"/>
                </a:moveTo>
                <a:cubicBezTo>
                  <a:pt x="131933" y="6461"/>
                  <a:pt x="132092" y="6619"/>
                  <a:pt x="132250" y="6651"/>
                </a:cubicBezTo>
                <a:cubicBezTo>
                  <a:pt x="132472" y="6682"/>
                  <a:pt x="132662" y="6524"/>
                  <a:pt x="132662" y="6302"/>
                </a:cubicBezTo>
                <a:cubicBezTo>
                  <a:pt x="132662" y="6112"/>
                  <a:pt x="132503" y="5986"/>
                  <a:pt x="132313" y="5954"/>
                </a:cubicBezTo>
                <a:cubicBezTo>
                  <a:pt x="132123" y="5954"/>
                  <a:pt x="131997" y="6112"/>
                  <a:pt x="131965" y="6302"/>
                </a:cubicBezTo>
                <a:close/>
                <a:moveTo>
                  <a:pt x="63845" y="57606"/>
                </a:moveTo>
                <a:cubicBezTo>
                  <a:pt x="63877" y="57796"/>
                  <a:pt x="64003" y="57954"/>
                  <a:pt x="64193" y="57986"/>
                </a:cubicBezTo>
                <a:cubicBezTo>
                  <a:pt x="64415" y="57986"/>
                  <a:pt x="64605" y="57828"/>
                  <a:pt x="64605" y="57606"/>
                </a:cubicBezTo>
                <a:cubicBezTo>
                  <a:pt x="64605" y="57131"/>
                  <a:pt x="63845" y="57131"/>
                  <a:pt x="63845" y="57606"/>
                </a:cubicBezTo>
                <a:close/>
                <a:moveTo>
                  <a:pt x="100359" y="21630"/>
                </a:moveTo>
                <a:cubicBezTo>
                  <a:pt x="100138" y="21630"/>
                  <a:pt x="99948" y="21820"/>
                  <a:pt x="99948" y="22010"/>
                </a:cubicBezTo>
                <a:cubicBezTo>
                  <a:pt x="99948" y="22232"/>
                  <a:pt x="100138" y="22390"/>
                  <a:pt x="100328" y="22390"/>
                </a:cubicBezTo>
                <a:cubicBezTo>
                  <a:pt x="100518" y="22390"/>
                  <a:pt x="100676" y="22264"/>
                  <a:pt x="100708" y="22074"/>
                </a:cubicBezTo>
                <a:cubicBezTo>
                  <a:pt x="100739" y="21852"/>
                  <a:pt x="100581" y="21662"/>
                  <a:pt x="100359" y="21662"/>
                </a:cubicBezTo>
                <a:close/>
                <a:moveTo>
                  <a:pt x="108752" y="16500"/>
                </a:moveTo>
                <a:cubicBezTo>
                  <a:pt x="108752" y="16690"/>
                  <a:pt x="108878" y="16848"/>
                  <a:pt x="109068" y="16880"/>
                </a:cubicBezTo>
                <a:cubicBezTo>
                  <a:pt x="109290" y="16912"/>
                  <a:pt x="109480" y="16722"/>
                  <a:pt x="109480" y="16500"/>
                </a:cubicBezTo>
                <a:cubicBezTo>
                  <a:pt x="109480" y="16310"/>
                  <a:pt x="109322" y="16183"/>
                  <a:pt x="109132" y="16183"/>
                </a:cubicBezTo>
                <a:cubicBezTo>
                  <a:pt x="108942" y="16151"/>
                  <a:pt x="108783" y="16310"/>
                  <a:pt x="108752" y="16500"/>
                </a:cubicBezTo>
                <a:close/>
                <a:moveTo>
                  <a:pt x="74581" y="57258"/>
                </a:moveTo>
                <a:cubicBezTo>
                  <a:pt x="74771" y="57258"/>
                  <a:pt x="74929" y="57131"/>
                  <a:pt x="74961" y="56941"/>
                </a:cubicBezTo>
                <a:cubicBezTo>
                  <a:pt x="74992" y="56719"/>
                  <a:pt x="74802" y="56529"/>
                  <a:pt x="74581" y="56529"/>
                </a:cubicBezTo>
                <a:cubicBezTo>
                  <a:pt x="74391" y="56529"/>
                  <a:pt x="74232" y="56688"/>
                  <a:pt x="74232" y="56909"/>
                </a:cubicBezTo>
                <a:cubicBezTo>
                  <a:pt x="74232" y="57099"/>
                  <a:pt x="74391" y="57258"/>
                  <a:pt x="74581" y="57258"/>
                </a:cubicBezTo>
                <a:close/>
                <a:moveTo>
                  <a:pt x="25272" y="51399"/>
                </a:moveTo>
                <a:cubicBezTo>
                  <a:pt x="25082" y="51367"/>
                  <a:pt x="24924" y="51494"/>
                  <a:pt x="24892" y="51684"/>
                </a:cubicBezTo>
                <a:cubicBezTo>
                  <a:pt x="24829" y="51906"/>
                  <a:pt x="24987" y="52096"/>
                  <a:pt x="25209" y="52127"/>
                </a:cubicBezTo>
                <a:cubicBezTo>
                  <a:pt x="25399" y="52127"/>
                  <a:pt x="25557" y="52001"/>
                  <a:pt x="25589" y="51842"/>
                </a:cubicBezTo>
                <a:cubicBezTo>
                  <a:pt x="25620" y="51621"/>
                  <a:pt x="25494" y="51431"/>
                  <a:pt x="25272" y="51399"/>
                </a:cubicBezTo>
                <a:close/>
                <a:moveTo>
                  <a:pt x="106376" y="17260"/>
                </a:moveTo>
                <a:cubicBezTo>
                  <a:pt x="106376" y="17450"/>
                  <a:pt x="106503" y="17640"/>
                  <a:pt x="106693" y="17640"/>
                </a:cubicBezTo>
                <a:cubicBezTo>
                  <a:pt x="106915" y="17672"/>
                  <a:pt x="107105" y="17482"/>
                  <a:pt x="107105" y="17292"/>
                </a:cubicBezTo>
                <a:cubicBezTo>
                  <a:pt x="107105" y="17070"/>
                  <a:pt x="106915" y="16880"/>
                  <a:pt x="106693" y="16912"/>
                </a:cubicBezTo>
                <a:cubicBezTo>
                  <a:pt x="106503" y="16912"/>
                  <a:pt x="106376" y="17070"/>
                  <a:pt x="106376" y="17260"/>
                </a:cubicBezTo>
                <a:close/>
                <a:moveTo>
                  <a:pt x="96242" y="33601"/>
                </a:moveTo>
                <a:cubicBezTo>
                  <a:pt x="96052" y="33601"/>
                  <a:pt x="95894" y="33759"/>
                  <a:pt x="95894" y="33949"/>
                </a:cubicBezTo>
                <a:cubicBezTo>
                  <a:pt x="95894" y="34139"/>
                  <a:pt x="96052" y="34298"/>
                  <a:pt x="96242" y="34298"/>
                </a:cubicBezTo>
                <a:cubicBezTo>
                  <a:pt x="96464" y="34298"/>
                  <a:pt x="96622" y="34108"/>
                  <a:pt x="96591" y="33918"/>
                </a:cubicBezTo>
                <a:cubicBezTo>
                  <a:pt x="96591" y="33728"/>
                  <a:pt x="96432" y="33569"/>
                  <a:pt x="96242" y="33601"/>
                </a:cubicBezTo>
                <a:close/>
                <a:moveTo>
                  <a:pt x="76988" y="55738"/>
                </a:moveTo>
                <a:cubicBezTo>
                  <a:pt x="76798" y="55738"/>
                  <a:pt x="76639" y="55896"/>
                  <a:pt x="76639" y="56086"/>
                </a:cubicBezTo>
                <a:cubicBezTo>
                  <a:pt x="76607" y="56308"/>
                  <a:pt x="76798" y="56498"/>
                  <a:pt x="77019" y="56466"/>
                </a:cubicBezTo>
                <a:cubicBezTo>
                  <a:pt x="77209" y="56434"/>
                  <a:pt x="77336" y="56276"/>
                  <a:pt x="77336" y="56086"/>
                </a:cubicBezTo>
                <a:cubicBezTo>
                  <a:pt x="77336" y="55896"/>
                  <a:pt x="77178" y="55738"/>
                  <a:pt x="76988" y="55738"/>
                </a:cubicBezTo>
                <a:close/>
                <a:moveTo>
                  <a:pt x="53109" y="55611"/>
                </a:moveTo>
                <a:cubicBezTo>
                  <a:pt x="52919" y="55579"/>
                  <a:pt x="52729" y="55706"/>
                  <a:pt x="52729" y="55896"/>
                </a:cubicBezTo>
                <a:cubicBezTo>
                  <a:pt x="52697" y="56118"/>
                  <a:pt x="52856" y="56308"/>
                  <a:pt x="53077" y="56308"/>
                </a:cubicBezTo>
                <a:cubicBezTo>
                  <a:pt x="53267" y="56308"/>
                  <a:pt x="53426" y="56149"/>
                  <a:pt x="53426" y="55959"/>
                </a:cubicBezTo>
                <a:cubicBezTo>
                  <a:pt x="53426" y="55769"/>
                  <a:pt x="53299" y="55611"/>
                  <a:pt x="53109" y="55611"/>
                </a:cubicBezTo>
                <a:close/>
                <a:moveTo>
                  <a:pt x="127151" y="7918"/>
                </a:moveTo>
                <a:cubicBezTo>
                  <a:pt x="127183" y="8108"/>
                  <a:pt x="127341" y="8266"/>
                  <a:pt x="127531" y="8266"/>
                </a:cubicBezTo>
                <a:cubicBezTo>
                  <a:pt x="127721" y="8266"/>
                  <a:pt x="127911" y="8076"/>
                  <a:pt x="127880" y="7854"/>
                </a:cubicBezTo>
                <a:cubicBezTo>
                  <a:pt x="127848" y="7664"/>
                  <a:pt x="127721" y="7538"/>
                  <a:pt x="127531" y="7506"/>
                </a:cubicBezTo>
                <a:cubicBezTo>
                  <a:pt x="127310" y="7538"/>
                  <a:pt x="127151" y="7728"/>
                  <a:pt x="127151" y="7918"/>
                </a:cubicBezTo>
                <a:close/>
                <a:moveTo>
                  <a:pt x="129907" y="6746"/>
                </a:moveTo>
                <a:cubicBezTo>
                  <a:pt x="129717" y="6746"/>
                  <a:pt x="129558" y="6904"/>
                  <a:pt x="129527" y="7094"/>
                </a:cubicBezTo>
                <a:cubicBezTo>
                  <a:pt x="129527" y="7253"/>
                  <a:pt x="129653" y="7443"/>
                  <a:pt x="129843" y="7443"/>
                </a:cubicBezTo>
                <a:cubicBezTo>
                  <a:pt x="130065" y="7474"/>
                  <a:pt x="130255" y="7316"/>
                  <a:pt x="130255" y="7094"/>
                </a:cubicBezTo>
                <a:cubicBezTo>
                  <a:pt x="130223" y="6904"/>
                  <a:pt x="130097" y="6777"/>
                  <a:pt x="129907" y="6746"/>
                </a:cubicBezTo>
                <a:close/>
                <a:moveTo>
                  <a:pt x="95071" y="39491"/>
                </a:moveTo>
                <a:cubicBezTo>
                  <a:pt x="95039" y="39966"/>
                  <a:pt x="95736" y="40030"/>
                  <a:pt x="95767" y="39555"/>
                </a:cubicBezTo>
                <a:cubicBezTo>
                  <a:pt x="95799" y="39080"/>
                  <a:pt x="95102" y="39016"/>
                  <a:pt x="95071" y="39491"/>
                </a:cubicBezTo>
                <a:close/>
                <a:moveTo>
                  <a:pt x="13238" y="55991"/>
                </a:moveTo>
                <a:cubicBezTo>
                  <a:pt x="13396" y="55991"/>
                  <a:pt x="13586" y="55864"/>
                  <a:pt x="13586" y="55674"/>
                </a:cubicBezTo>
                <a:cubicBezTo>
                  <a:pt x="13618" y="55484"/>
                  <a:pt x="13491" y="55326"/>
                  <a:pt x="13301" y="55294"/>
                </a:cubicBezTo>
                <a:cubicBezTo>
                  <a:pt x="13111" y="55263"/>
                  <a:pt x="12889" y="55421"/>
                  <a:pt x="12889" y="55611"/>
                </a:cubicBezTo>
                <a:cubicBezTo>
                  <a:pt x="12889" y="55801"/>
                  <a:pt x="13048" y="55959"/>
                  <a:pt x="13238" y="55991"/>
                </a:cubicBezTo>
                <a:close/>
                <a:moveTo>
                  <a:pt x="84145" y="53426"/>
                </a:moveTo>
                <a:cubicBezTo>
                  <a:pt x="83955" y="53457"/>
                  <a:pt x="83828" y="53616"/>
                  <a:pt x="83828" y="53806"/>
                </a:cubicBezTo>
                <a:cubicBezTo>
                  <a:pt x="83860" y="53996"/>
                  <a:pt x="84018" y="54122"/>
                  <a:pt x="84208" y="54122"/>
                </a:cubicBezTo>
                <a:cubicBezTo>
                  <a:pt x="84683" y="54059"/>
                  <a:pt x="84620" y="53394"/>
                  <a:pt x="84145" y="53426"/>
                </a:cubicBezTo>
                <a:close/>
                <a:moveTo>
                  <a:pt x="125125" y="9026"/>
                </a:moveTo>
                <a:cubicBezTo>
                  <a:pt x="125315" y="8994"/>
                  <a:pt x="125473" y="8836"/>
                  <a:pt x="125473" y="8646"/>
                </a:cubicBezTo>
                <a:cubicBezTo>
                  <a:pt x="125473" y="8424"/>
                  <a:pt x="125283" y="8266"/>
                  <a:pt x="125061" y="8298"/>
                </a:cubicBezTo>
                <a:cubicBezTo>
                  <a:pt x="124871" y="8329"/>
                  <a:pt x="124744" y="8488"/>
                  <a:pt x="124744" y="8678"/>
                </a:cubicBezTo>
                <a:cubicBezTo>
                  <a:pt x="124776" y="8868"/>
                  <a:pt x="124934" y="9026"/>
                  <a:pt x="125125" y="9026"/>
                </a:cubicBezTo>
                <a:close/>
                <a:moveTo>
                  <a:pt x="89750" y="46269"/>
                </a:moveTo>
                <a:cubicBezTo>
                  <a:pt x="89560" y="46300"/>
                  <a:pt x="89433" y="46459"/>
                  <a:pt x="89433" y="46649"/>
                </a:cubicBezTo>
                <a:cubicBezTo>
                  <a:pt x="89433" y="46870"/>
                  <a:pt x="89623" y="47029"/>
                  <a:pt x="89845" y="47029"/>
                </a:cubicBezTo>
                <a:cubicBezTo>
                  <a:pt x="90035" y="46997"/>
                  <a:pt x="90162" y="46839"/>
                  <a:pt x="90194" y="46649"/>
                </a:cubicBezTo>
                <a:cubicBezTo>
                  <a:pt x="90162" y="46427"/>
                  <a:pt x="89972" y="46269"/>
                  <a:pt x="89750" y="46269"/>
                </a:cubicBezTo>
                <a:close/>
                <a:moveTo>
                  <a:pt x="44020" y="53457"/>
                </a:moveTo>
                <a:cubicBezTo>
                  <a:pt x="43988" y="53647"/>
                  <a:pt x="44115" y="53837"/>
                  <a:pt x="44305" y="53869"/>
                </a:cubicBezTo>
                <a:cubicBezTo>
                  <a:pt x="44495" y="53869"/>
                  <a:pt x="44685" y="53742"/>
                  <a:pt x="44717" y="53552"/>
                </a:cubicBezTo>
                <a:cubicBezTo>
                  <a:pt x="44812" y="53046"/>
                  <a:pt x="44020" y="52951"/>
                  <a:pt x="44020" y="53457"/>
                </a:cubicBezTo>
                <a:close/>
                <a:moveTo>
                  <a:pt x="111507" y="16088"/>
                </a:moveTo>
                <a:cubicBezTo>
                  <a:pt x="111697" y="16088"/>
                  <a:pt x="111855" y="15961"/>
                  <a:pt x="111887" y="15771"/>
                </a:cubicBezTo>
                <a:cubicBezTo>
                  <a:pt x="111918" y="15296"/>
                  <a:pt x="111190" y="15265"/>
                  <a:pt x="111158" y="15740"/>
                </a:cubicBezTo>
                <a:cubicBezTo>
                  <a:pt x="111190" y="15930"/>
                  <a:pt x="111317" y="16056"/>
                  <a:pt x="111507" y="16088"/>
                </a:cubicBezTo>
                <a:close/>
                <a:moveTo>
                  <a:pt x="79014" y="55294"/>
                </a:moveTo>
                <a:cubicBezTo>
                  <a:pt x="79014" y="55484"/>
                  <a:pt x="79173" y="55643"/>
                  <a:pt x="79363" y="55674"/>
                </a:cubicBezTo>
                <a:cubicBezTo>
                  <a:pt x="79584" y="55706"/>
                  <a:pt x="79774" y="55516"/>
                  <a:pt x="79774" y="55294"/>
                </a:cubicBezTo>
                <a:cubicBezTo>
                  <a:pt x="79743" y="55104"/>
                  <a:pt x="79584" y="54978"/>
                  <a:pt x="79394" y="54946"/>
                </a:cubicBezTo>
                <a:cubicBezTo>
                  <a:pt x="79204" y="54946"/>
                  <a:pt x="79046" y="55104"/>
                  <a:pt x="79014" y="55294"/>
                </a:cubicBezTo>
                <a:close/>
                <a:moveTo>
                  <a:pt x="61786" y="58746"/>
                </a:moveTo>
                <a:cubicBezTo>
                  <a:pt x="62103" y="58778"/>
                  <a:pt x="62261" y="58429"/>
                  <a:pt x="62071" y="58176"/>
                </a:cubicBezTo>
                <a:cubicBezTo>
                  <a:pt x="61881" y="57954"/>
                  <a:pt x="61501" y="58081"/>
                  <a:pt x="61470" y="58366"/>
                </a:cubicBezTo>
                <a:cubicBezTo>
                  <a:pt x="61470" y="58556"/>
                  <a:pt x="61596" y="58714"/>
                  <a:pt x="61786" y="58746"/>
                </a:cubicBezTo>
                <a:close/>
                <a:moveTo>
                  <a:pt x="855" y="67487"/>
                </a:moveTo>
                <a:cubicBezTo>
                  <a:pt x="855" y="67677"/>
                  <a:pt x="982" y="67835"/>
                  <a:pt x="1172" y="67835"/>
                </a:cubicBezTo>
                <a:cubicBezTo>
                  <a:pt x="1678" y="67898"/>
                  <a:pt x="1710" y="67138"/>
                  <a:pt x="1203" y="67170"/>
                </a:cubicBezTo>
                <a:cubicBezTo>
                  <a:pt x="1013" y="67170"/>
                  <a:pt x="887" y="67297"/>
                  <a:pt x="855" y="67487"/>
                </a:cubicBezTo>
                <a:close/>
                <a:moveTo>
                  <a:pt x="38763" y="53046"/>
                </a:moveTo>
                <a:cubicBezTo>
                  <a:pt x="38953" y="53046"/>
                  <a:pt x="39111" y="52887"/>
                  <a:pt x="39143" y="52697"/>
                </a:cubicBezTo>
                <a:cubicBezTo>
                  <a:pt x="39143" y="52507"/>
                  <a:pt x="39016" y="52349"/>
                  <a:pt x="38826" y="52317"/>
                </a:cubicBezTo>
                <a:cubicBezTo>
                  <a:pt x="38605" y="52286"/>
                  <a:pt x="38415" y="52444"/>
                  <a:pt x="38415" y="52666"/>
                </a:cubicBezTo>
                <a:cubicBezTo>
                  <a:pt x="38415" y="52856"/>
                  <a:pt x="38573" y="53014"/>
                  <a:pt x="38763" y="53046"/>
                </a:cubicBezTo>
                <a:close/>
                <a:moveTo>
                  <a:pt x="10482" y="56403"/>
                </a:moveTo>
                <a:cubicBezTo>
                  <a:pt x="10419" y="56909"/>
                  <a:pt x="11211" y="56973"/>
                  <a:pt x="11243" y="56466"/>
                </a:cubicBezTo>
                <a:cubicBezTo>
                  <a:pt x="11274" y="56244"/>
                  <a:pt x="11084" y="56054"/>
                  <a:pt x="10862" y="56054"/>
                </a:cubicBezTo>
                <a:cubicBezTo>
                  <a:pt x="10672" y="56054"/>
                  <a:pt x="10514" y="56213"/>
                  <a:pt x="10482" y="56403"/>
                </a:cubicBezTo>
                <a:close/>
                <a:moveTo>
                  <a:pt x="122369" y="9469"/>
                </a:moveTo>
                <a:cubicBezTo>
                  <a:pt x="122401" y="9659"/>
                  <a:pt x="122528" y="9818"/>
                  <a:pt x="122718" y="9818"/>
                </a:cubicBezTo>
                <a:cubicBezTo>
                  <a:pt x="122939" y="9818"/>
                  <a:pt x="123129" y="9628"/>
                  <a:pt x="123098" y="9406"/>
                </a:cubicBezTo>
                <a:cubicBezTo>
                  <a:pt x="123098" y="9184"/>
                  <a:pt x="122876" y="9026"/>
                  <a:pt x="122654" y="9058"/>
                </a:cubicBezTo>
                <a:cubicBezTo>
                  <a:pt x="122496" y="9121"/>
                  <a:pt x="122338" y="9279"/>
                  <a:pt x="122369" y="9469"/>
                </a:cubicBezTo>
                <a:close/>
                <a:moveTo>
                  <a:pt x="32841" y="51779"/>
                </a:moveTo>
                <a:cubicBezTo>
                  <a:pt x="32841" y="51969"/>
                  <a:pt x="32999" y="52127"/>
                  <a:pt x="33189" y="52127"/>
                </a:cubicBezTo>
                <a:cubicBezTo>
                  <a:pt x="33379" y="52159"/>
                  <a:pt x="33569" y="51969"/>
                  <a:pt x="33569" y="51747"/>
                </a:cubicBezTo>
                <a:cubicBezTo>
                  <a:pt x="33538" y="51589"/>
                  <a:pt x="33379" y="51431"/>
                  <a:pt x="33189" y="51431"/>
                </a:cubicBezTo>
                <a:cubicBezTo>
                  <a:pt x="32999" y="51462"/>
                  <a:pt x="32841" y="51589"/>
                  <a:pt x="32841" y="51779"/>
                </a:cubicBezTo>
                <a:close/>
                <a:moveTo>
                  <a:pt x="47504" y="55421"/>
                </a:moveTo>
                <a:cubicBezTo>
                  <a:pt x="47694" y="55453"/>
                  <a:pt x="47852" y="55294"/>
                  <a:pt x="47852" y="55104"/>
                </a:cubicBezTo>
                <a:cubicBezTo>
                  <a:pt x="47884" y="54914"/>
                  <a:pt x="47725" y="54756"/>
                  <a:pt x="47567" y="54724"/>
                </a:cubicBezTo>
                <a:cubicBezTo>
                  <a:pt x="47377" y="54724"/>
                  <a:pt x="47187" y="54851"/>
                  <a:pt x="47187" y="55041"/>
                </a:cubicBezTo>
                <a:cubicBezTo>
                  <a:pt x="47155" y="55231"/>
                  <a:pt x="47314" y="55421"/>
                  <a:pt x="47504" y="55421"/>
                </a:cubicBezTo>
                <a:close/>
                <a:moveTo>
                  <a:pt x="135037" y="5574"/>
                </a:moveTo>
                <a:cubicBezTo>
                  <a:pt x="135069" y="5384"/>
                  <a:pt x="134910" y="5226"/>
                  <a:pt x="134720" y="5226"/>
                </a:cubicBezTo>
                <a:cubicBezTo>
                  <a:pt x="134530" y="5194"/>
                  <a:pt x="134372" y="5321"/>
                  <a:pt x="134309" y="5511"/>
                </a:cubicBezTo>
                <a:cubicBezTo>
                  <a:pt x="134309" y="5732"/>
                  <a:pt x="134467" y="5922"/>
                  <a:pt x="134689" y="5922"/>
                </a:cubicBezTo>
                <a:cubicBezTo>
                  <a:pt x="134879" y="5922"/>
                  <a:pt x="135037" y="5764"/>
                  <a:pt x="135037" y="5574"/>
                </a:cubicBezTo>
                <a:close/>
                <a:moveTo>
                  <a:pt x="22833" y="52887"/>
                </a:moveTo>
                <a:cubicBezTo>
                  <a:pt x="23023" y="52887"/>
                  <a:pt x="23182" y="52729"/>
                  <a:pt x="23182" y="52539"/>
                </a:cubicBezTo>
                <a:cubicBezTo>
                  <a:pt x="23150" y="52349"/>
                  <a:pt x="22992" y="52191"/>
                  <a:pt x="22802" y="52191"/>
                </a:cubicBezTo>
                <a:cubicBezTo>
                  <a:pt x="22612" y="52222"/>
                  <a:pt x="22485" y="52381"/>
                  <a:pt x="22485" y="52571"/>
                </a:cubicBezTo>
                <a:cubicBezTo>
                  <a:pt x="22485" y="52761"/>
                  <a:pt x="22643" y="52919"/>
                  <a:pt x="22833" y="52887"/>
                </a:cubicBezTo>
                <a:close/>
                <a:moveTo>
                  <a:pt x="86235" y="53014"/>
                </a:moveTo>
                <a:cubicBezTo>
                  <a:pt x="86235" y="53204"/>
                  <a:pt x="86425" y="53331"/>
                  <a:pt x="86615" y="53299"/>
                </a:cubicBezTo>
                <a:cubicBezTo>
                  <a:pt x="86773" y="53267"/>
                  <a:pt x="86868" y="53141"/>
                  <a:pt x="86900" y="52982"/>
                </a:cubicBezTo>
                <a:cubicBezTo>
                  <a:pt x="86868" y="52792"/>
                  <a:pt x="86742" y="52666"/>
                  <a:pt x="86552" y="52634"/>
                </a:cubicBezTo>
                <a:cubicBezTo>
                  <a:pt x="86362" y="52666"/>
                  <a:pt x="86235" y="52824"/>
                  <a:pt x="86235" y="53014"/>
                </a:cubicBezTo>
                <a:close/>
                <a:moveTo>
                  <a:pt x="30782" y="52919"/>
                </a:moveTo>
                <a:cubicBezTo>
                  <a:pt x="30972" y="52951"/>
                  <a:pt x="31162" y="52792"/>
                  <a:pt x="31162" y="52602"/>
                </a:cubicBezTo>
                <a:cubicBezTo>
                  <a:pt x="31162" y="52412"/>
                  <a:pt x="31004" y="52254"/>
                  <a:pt x="30814" y="52254"/>
                </a:cubicBezTo>
                <a:cubicBezTo>
                  <a:pt x="30656" y="52254"/>
                  <a:pt x="30529" y="52381"/>
                  <a:pt x="30466" y="52539"/>
                </a:cubicBezTo>
                <a:cubicBezTo>
                  <a:pt x="30466" y="52729"/>
                  <a:pt x="30592" y="52887"/>
                  <a:pt x="30782" y="52919"/>
                </a:cubicBezTo>
                <a:close/>
                <a:moveTo>
                  <a:pt x="15645" y="55231"/>
                </a:moveTo>
                <a:cubicBezTo>
                  <a:pt x="16120" y="55231"/>
                  <a:pt x="16120" y="54502"/>
                  <a:pt x="15645" y="54534"/>
                </a:cubicBezTo>
                <a:cubicBezTo>
                  <a:pt x="15233" y="54566"/>
                  <a:pt x="15233" y="55168"/>
                  <a:pt x="15645" y="55231"/>
                </a:cubicBezTo>
                <a:close/>
                <a:moveTo>
                  <a:pt x="147895" y="6461"/>
                </a:moveTo>
                <a:cubicBezTo>
                  <a:pt x="147926" y="6651"/>
                  <a:pt x="148085" y="6777"/>
                  <a:pt x="148275" y="6746"/>
                </a:cubicBezTo>
                <a:cubicBezTo>
                  <a:pt x="148433" y="6714"/>
                  <a:pt x="148528" y="6587"/>
                  <a:pt x="148560" y="6429"/>
                </a:cubicBezTo>
                <a:cubicBezTo>
                  <a:pt x="148560" y="5954"/>
                  <a:pt x="147831" y="5986"/>
                  <a:pt x="147895" y="6461"/>
                </a:cubicBezTo>
                <a:close/>
                <a:moveTo>
                  <a:pt x="17703" y="54091"/>
                </a:moveTo>
                <a:cubicBezTo>
                  <a:pt x="17703" y="54281"/>
                  <a:pt x="17861" y="54439"/>
                  <a:pt x="18051" y="54439"/>
                </a:cubicBezTo>
                <a:cubicBezTo>
                  <a:pt x="18210" y="54407"/>
                  <a:pt x="18368" y="54281"/>
                  <a:pt x="18368" y="54122"/>
                </a:cubicBezTo>
                <a:cubicBezTo>
                  <a:pt x="18431" y="53647"/>
                  <a:pt x="17703" y="53584"/>
                  <a:pt x="17703" y="54091"/>
                </a:cubicBezTo>
                <a:close/>
                <a:moveTo>
                  <a:pt x="41613" y="54281"/>
                </a:moveTo>
                <a:cubicBezTo>
                  <a:pt x="41645" y="54471"/>
                  <a:pt x="41803" y="54597"/>
                  <a:pt x="41993" y="54597"/>
                </a:cubicBezTo>
                <a:cubicBezTo>
                  <a:pt x="42152" y="54534"/>
                  <a:pt x="42278" y="54407"/>
                  <a:pt x="42278" y="54249"/>
                </a:cubicBezTo>
                <a:cubicBezTo>
                  <a:pt x="42278" y="54059"/>
                  <a:pt x="42120" y="53901"/>
                  <a:pt x="41930" y="53901"/>
                </a:cubicBezTo>
                <a:cubicBezTo>
                  <a:pt x="41740" y="53932"/>
                  <a:pt x="41613" y="54091"/>
                  <a:pt x="41613" y="54281"/>
                </a:cubicBezTo>
                <a:close/>
                <a:moveTo>
                  <a:pt x="55928" y="57543"/>
                </a:moveTo>
                <a:cubicBezTo>
                  <a:pt x="55959" y="57954"/>
                  <a:pt x="56593" y="57954"/>
                  <a:pt x="56624" y="57543"/>
                </a:cubicBezTo>
                <a:cubicBezTo>
                  <a:pt x="56624" y="57353"/>
                  <a:pt x="56466" y="57194"/>
                  <a:pt x="56276" y="57194"/>
                </a:cubicBezTo>
                <a:cubicBezTo>
                  <a:pt x="56086" y="57194"/>
                  <a:pt x="55928" y="57353"/>
                  <a:pt x="55928" y="57543"/>
                </a:cubicBezTo>
                <a:close/>
                <a:moveTo>
                  <a:pt x="100771" y="24385"/>
                </a:moveTo>
                <a:cubicBezTo>
                  <a:pt x="100771" y="24575"/>
                  <a:pt x="100929" y="24734"/>
                  <a:pt x="101119" y="24734"/>
                </a:cubicBezTo>
                <a:cubicBezTo>
                  <a:pt x="101309" y="24734"/>
                  <a:pt x="101468" y="24575"/>
                  <a:pt x="101468" y="24385"/>
                </a:cubicBezTo>
                <a:cubicBezTo>
                  <a:pt x="101436" y="23974"/>
                  <a:pt x="100834" y="23974"/>
                  <a:pt x="100771" y="24385"/>
                </a:cubicBezTo>
                <a:close/>
                <a:moveTo>
                  <a:pt x="72142" y="57321"/>
                </a:moveTo>
                <a:cubicBezTo>
                  <a:pt x="71857" y="57353"/>
                  <a:pt x="71730" y="57733"/>
                  <a:pt x="71984" y="57923"/>
                </a:cubicBezTo>
                <a:cubicBezTo>
                  <a:pt x="72205" y="58113"/>
                  <a:pt x="72554" y="57923"/>
                  <a:pt x="72522" y="57638"/>
                </a:cubicBezTo>
                <a:cubicBezTo>
                  <a:pt x="72522" y="57448"/>
                  <a:pt x="72332" y="57289"/>
                  <a:pt x="72142" y="57321"/>
                </a:cubicBezTo>
                <a:close/>
                <a:moveTo>
                  <a:pt x="20110" y="53299"/>
                </a:moveTo>
                <a:cubicBezTo>
                  <a:pt x="20110" y="53489"/>
                  <a:pt x="20268" y="53647"/>
                  <a:pt x="20458" y="53647"/>
                </a:cubicBezTo>
                <a:cubicBezTo>
                  <a:pt x="20870" y="53584"/>
                  <a:pt x="20870" y="52982"/>
                  <a:pt x="20458" y="52951"/>
                </a:cubicBezTo>
                <a:cubicBezTo>
                  <a:pt x="20268" y="52951"/>
                  <a:pt x="20110" y="53109"/>
                  <a:pt x="20110" y="53299"/>
                </a:cubicBezTo>
                <a:close/>
                <a:moveTo>
                  <a:pt x="102418" y="21218"/>
                </a:moveTo>
                <a:cubicBezTo>
                  <a:pt x="102386" y="21504"/>
                  <a:pt x="102734" y="21694"/>
                  <a:pt x="102956" y="21504"/>
                </a:cubicBezTo>
                <a:cubicBezTo>
                  <a:pt x="103210" y="21313"/>
                  <a:pt x="103083" y="20933"/>
                  <a:pt x="102766" y="20902"/>
                </a:cubicBezTo>
                <a:cubicBezTo>
                  <a:pt x="102576" y="20870"/>
                  <a:pt x="102418" y="21028"/>
                  <a:pt x="102418" y="21218"/>
                </a:cubicBezTo>
                <a:close/>
                <a:moveTo>
                  <a:pt x="118411" y="13396"/>
                </a:moveTo>
                <a:cubicBezTo>
                  <a:pt x="118411" y="13586"/>
                  <a:pt x="118569" y="13745"/>
                  <a:pt x="118759" y="13713"/>
                </a:cubicBezTo>
                <a:cubicBezTo>
                  <a:pt x="118917" y="13713"/>
                  <a:pt x="119044" y="13586"/>
                  <a:pt x="119076" y="13428"/>
                </a:cubicBezTo>
                <a:cubicBezTo>
                  <a:pt x="119139" y="12953"/>
                  <a:pt x="118411" y="12921"/>
                  <a:pt x="118411" y="13396"/>
                </a:cubicBezTo>
                <a:close/>
                <a:moveTo>
                  <a:pt x="92157" y="46205"/>
                </a:moveTo>
                <a:cubicBezTo>
                  <a:pt x="92347" y="46205"/>
                  <a:pt x="92505" y="46047"/>
                  <a:pt x="92505" y="45857"/>
                </a:cubicBezTo>
                <a:cubicBezTo>
                  <a:pt x="92505" y="45699"/>
                  <a:pt x="92379" y="45540"/>
                  <a:pt x="92220" y="45509"/>
                </a:cubicBezTo>
                <a:cubicBezTo>
                  <a:pt x="92030" y="45477"/>
                  <a:pt x="91872" y="45635"/>
                  <a:pt x="91840" y="45825"/>
                </a:cubicBezTo>
                <a:cubicBezTo>
                  <a:pt x="91809" y="46015"/>
                  <a:pt x="91967" y="46174"/>
                  <a:pt x="92157" y="46205"/>
                </a:cubicBezTo>
                <a:close/>
                <a:moveTo>
                  <a:pt x="116004" y="14156"/>
                </a:moveTo>
                <a:cubicBezTo>
                  <a:pt x="115940" y="14568"/>
                  <a:pt x="116574" y="14663"/>
                  <a:pt x="116637" y="14251"/>
                </a:cubicBezTo>
                <a:cubicBezTo>
                  <a:pt x="116669" y="14061"/>
                  <a:pt x="116542" y="13903"/>
                  <a:pt x="116384" y="13840"/>
                </a:cubicBezTo>
                <a:cubicBezTo>
                  <a:pt x="116194" y="13840"/>
                  <a:pt x="116004" y="13966"/>
                  <a:pt x="116004" y="14156"/>
                </a:cubicBezTo>
                <a:close/>
                <a:moveTo>
                  <a:pt x="97066" y="36008"/>
                </a:moveTo>
                <a:cubicBezTo>
                  <a:pt x="96876" y="36008"/>
                  <a:pt x="96717" y="36166"/>
                  <a:pt x="96717" y="36356"/>
                </a:cubicBezTo>
                <a:cubicBezTo>
                  <a:pt x="96717" y="36515"/>
                  <a:pt x="96844" y="36641"/>
                  <a:pt x="97002" y="36673"/>
                </a:cubicBezTo>
                <a:cubicBezTo>
                  <a:pt x="97161" y="36705"/>
                  <a:pt x="97351" y="36578"/>
                  <a:pt x="97382" y="36388"/>
                </a:cubicBezTo>
                <a:cubicBezTo>
                  <a:pt x="97382" y="36198"/>
                  <a:pt x="97256" y="36040"/>
                  <a:pt x="97066" y="36008"/>
                </a:cubicBezTo>
                <a:close/>
                <a:moveTo>
                  <a:pt x="113565" y="14948"/>
                </a:moveTo>
                <a:cubicBezTo>
                  <a:pt x="113597" y="15360"/>
                  <a:pt x="114199" y="15360"/>
                  <a:pt x="114262" y="14948"/>
                </a:cubicBezTo>
                <a:cubicBezTo>
                  <a:pt x="114262" y="14758"/>
                  <a:pt x="114104" y="14600"/>
                  <a:pt x="113914" y="14600"/>
                </a:cubicBezTo>
                <a:cubicBezTo>
                  <a:pt x="113724" y="14600"/>
                  <a:pt x="113565" y="14758"/>
                  <a:pt x="113565" y="14948"/>
                </a:cubicBezTo>
                <a:close/>
                <a:moveTo>
                  <a:pt x="70147" y="58398"/>
                </a:moveTo>
                <a:cubicBezTo>
                  <a:pt x="70115" y="58239"/>
                  <a:pt x="69957" y="58081"/>
                  <a:pt x="69767" y="58113"/>
                </a:cubicBezTo>
                <a:cubicBezTo>
                  <a:pt x="69355" y="58176"/>
                  <a:pt x="69419" y="58778"/>
                  <a:pt x="69830" y="58778"/>
                </a:cubicBezTo>
                <a:cubicBezTo>
                  <a:pt x="70020" y="58778"/>
                  <a:pt x="70179" y="58588"/>
                  <a:pt x="70147" y="58398"/>
                </a:cubicBezTo>
                <a:close/>
                <a:moveTo>
                  <a:pt x="67392" y="59570"/>
                </a:moveTo>
                <a:cubicBezTo>
                  <a:pt x="67582" y="59570"/>
                  <a:pt x="67740" y="59411"/>
                  <a:pt x="67740" y="59221"/>
                </a:cubicBezTo>
                <a:cubicBezTo>
                  <a:pt x="67708" y="59031"/>
                  <a:pt x="67550" y="58904"/>
                  <a:pt x="67360" y="58904"/>
                </a:cubicBezTo>
                <a:cubicBezTo>
                  <a:pt x="67202" y="58936"/>
                  <a:pt x="67075" y="59063"/>
                  <a:pt x="67075" y="59221"/>
                </a:cubicBezTo>
                <a:cubicBezTo>
                  <a:pt x="67075" y="59411"/>
                  <a:pt x="67202" y="59570"/>
                  <a:pt x="67392" y="59570"/>
                </a:cubicBezTo>
                <a:close/>
                <a:moveTo>
                  <a:pt x="87850" y="49784"/>
                </a:moveTo>
                <a:cubicBezTo>
                  <a:pt x="87755" y="50259"/>
                  <a:pt x="88483" y="50322"/>
                  <a:pt x="88515" y="49847"/>
                </a:cubicBezTo>
                <a:cubicBezTo>
                  <a:pt x="88547" y="49657"/>
                  <a:pt x="88420" y="49499"/>
                  <a:pt x="88230" y="49467"/>
                </a:cubicBezTo>
                <a:cubicBezTo>
                  <a:pt x="88040" y="49435"/>
                  <a:pt x="87850" y="49594"/>
                  <a:pt x="87850" y="49784"/>
                </a:cubicBezTo>
                <a:close/>
                <a:moveTo>
                  <a:pt x="90257" y="49055"/>
                </a:moveTo>
                <a:cubicBezTo>
                  <a:pt x="90289" y="49245"/>
                  <a:pt x="90447" y="49372"/>
                  <a:pt x="90637" y="49340"/>
                </a:cubicBezTo>
                <a:cubicBezTo>
                  <a:pt x="90795" y="49309"/>
                  <a:pt x="90890" y="49182"/>
                  <a:pt x="90922" y="49024"/>
                </a:cubicBezTo>
                <a:cubicBezTo>
                  <a:pt x="90922" y="48549"/>
                  <a:pt x="90194" y="48580"/>
                  <a:pt x="90257" y="49055"/>
                </a:cubicBezTo>
                <a:close/>
                <a:moveTo>
                  <a:pt x="99156" y="27616"/>
                </a:moveTo>
                <a:cubicBezTo>
                  <a:pt x="99156" y="27806"/>
                  <a:pt x="99346" y="27964"/>
                  <a:pt x="99536" y="27932"/>
                </a:cubicBezTo>
                <a:cubicBezTo>
                  <a:pt x="99694" y="27901"/>
                  <a:pt x="99821" y="27774"/>
                  <a:pt x="99853" y="27616"/>
                </a:cubicBezTo>
                <a:cubicBezTo>
                  <a:pt x="99853" y="27426"/>
                  <a:pt x="99694" y="27267"/>
                  <a:pt x="99504" y="27267"/>
                </a:cubicBezTo>
                <a:cubicBezTo>
                  <a:pt x="99314" y="27267"/>
                  <a:pt x="99156" y="27426"/>
                  <a:pt x="99156" y="27616"/>
                </a:cubicBezTo>
                <a:close/>
                <a:moveTo>
                  <a:pt x="97541" y="30814"/>
                </a:moveTo>
                <a:cubicBezTo>
                  <a:pt x="97572" y="31099"/>
                  <a:pt x="97952" y="31226"/>
                  <a:pt x="98142" y="31004"/>
                </a:cubicBezTo>
                <a:cubicBezTo>
                  <a:pt x="98332" y="30751"/>
                  <a:pt x="98142" y="30402"/>
                  <a:pt x="97857" y="30434"/>
                </a:cubicBezTo>
                <a:cubicBezTo>
                  <a:pt x="97667" y="30434"/>
                  <a:pt x="97509" y="30624"/>
                  <a:pt x="97541" y="30814"/>
                </a:cubicBezTo>
                <a:close/>
                <a:moveTo>
                  <a:pt x="50385" y="56688"/>
                </a:moveTo>
                <a:cubicBezTo>
                  <a:pt x="50354" y="56878"/>
                  <a:pt x="50512" y="57036"/>
                  <a:pt x="50702" y="57036"/>
                </a:cubicBezTo>
                <a:cubicBezTo>
                  <a:pt x="50861" y="57036"/>
                  <a:pt x="50987" y="56878"/>
                  <a:pt x="51019" y="56719"/>
                </a:cubicBezTo>
                <a:cubicBezTo>
                  <a:pt x="51019" y="56561"/>
                  <a:pt x="50924" y="56403"/>
                  <a:pt x="50766" y="56371"/>
                </a:cubicBezTo>
                <a:cubicBezTo>
                  <a:pt x="50576" y="56339"/>
                  <a:pt x="50385" y="56498"/>
                  <a:pt x="50385" y="56688"/>
                </a:cubicBezTo>
                <a:close/>
                <a:moveTo>
                  <a:pt x="4940" y="63528"/>
                </a:moveTo>
                <a:cubicBezTo>
                  <a:pt x="4909" y="63940"/>
                  <a:pt x="5510" y="63971"/>
                  <a:pt x="5574" y="63560"/>
                </a:cubicBezTo>
                <a:cubicBezTo>
                  <a:pt x="5605" y="63148"/>
                  <a:pt x="4940" y="63085"/>
                  <a:pt x="4940" y="63528"/>
                </a:cubicBezTo>
                <a:close/>
                <a:moveTo>
                  <a:pt x="9279" y="59918"/>
                </a:moveTo>
                <a:cubicBezTo>
                  <a:pt x="9469" y="59886"/>
                  <a:pt x="9596" y="59728"/>
                  <a:pt x="9564" y="59538"/>
                </a:cubicBezTo>
                <a:cubicBezTo>
                  <a:pt x="9564" y="59380"/>
                  <a:pt x="9406" y="59253"/>
                  <a:pt x="9247" y="59253"/>
                </a:cubicBezTo>
                <a:cubicBezTo>
                  <a:pt x="9057" y="59253"/>
                  <a:pt x="8931" y="59411"/>
                  <a:pt x="8931" y="59601"/>
                </a:cubicBezTo>
                <a:cubicBezTo>
                  <a:pt x="8931" y="59791"/>
                  <a:pt x="9089" y="59918"/>
                  <a:pt x="9279" y="59918"/>
                </a:cubicBezTo>
                <a:close/>
                <a:moveTo>
                  <a:pt x="104825" y="20585"/>
                </a:moveTo>
                <a:cubicBezTo>
                  <a:pt x="104920" y="20680"/>
                  <a:pt x="105015" y="20743"/>
                  <a:pt x="105141" y="20775"/>
                </a:cubicBezTo>
                <a:cubicBezTo>
                  <a:pt x="105331" y="20807"/>
                  <a:pt x="105490" y="20617"/>
                  <a:pt x="105458" y="20427"/>
                </a:cubicBezTo>
                <a:cubicBezTo>
                  <a:pt x="105426" y="20268"/>
                  <a:pt x="105268" y="20173"/>
                  <a:pt x="105110" y="20173"/>
                </a:cubicBezTo>
                <a:cubicBezTo>
                  <a:pt x="104920" y="20142"/>
                  <a:pt x="104793" y="20332"/>
                  <a:pt x="104825" y="20585"/>
                </a:cubicBezTo>
                <a:close/>
                <a:moveTo>
                  <a:pt x="59126" y="59158"/>
                </a:moveTo>
                <a:cubicBezTo>
                  <a:pt x="59126" y="59348"/>
                  <a:pt x="59316" y="59475"/>
                  <a:pt x="59475" y="59475"/>
                </a:cubicBezTo>
                <a:cubicBezTo>
                  <a:pt x="59633" y="59443"/>
                  <a:pt x="59760" y="59284"/>
                  <a:pt x="59760" y="59126"/>
                </a:cubicBezTo>
                <a:cubicBezTo>
                  <a:pt x="59728" y="58968"/>
                  <a:pt x="59633" y="58841"/>
                  <a:pt x="59475" y="58841"/>
                </a:cubicBezTo>
                <a:cubicBezTo>
                  <a:pt x="59285" y="58841"/>
                  <a:pt x="59126" y="58968"/>
                  <a:pt x="59126" y="59158"/>
                </a:cubicBezTo>
                <a:close/>
                <a:moveTo>
                  <a:pt x="36324" y="53077"/>
                </a:moveTo>
                <a:cubicBezTo>
                  <a:pt x="36134" y="53109"/>
                  <a:pt x="36008" y="53299"/>
                  <a:pt x="36039" y="53457"/>
                </a:cubicBezTo>
                <a:cubicBezTo>
                  <a:pt x="36071" y="53616"/>
                  <a:pt x="36198" y="53742"/>
                  <a:pt x="36356" y="53742"/>
                </a:cubicBezTo>
                <a:cubicBezTo>
                  <a:pt x="36546" y="53742"/>
                  <a:pt x="36704" y="53584"/>
                  <a:pt x="36704" y="53394"/>
                </a:cubicBezTo>
                <a:cubicBezTo>
                  <a:pt x="36673" y="53204"/>
                  <a:pt x="36514" y="53077"/>
                  <a:pt x="36324" y="53077"/>
                </a:cubicBezTo>
                <a:close/>
                <a:moveTo>
                  <a:pt x="140579" y="6397"/>
                </a:moveTo>
                <a:cubicBezTo>
                  <a:pt x="140611" y="6207"/>
                  <a:pt x="140452" y="6049"/>
                  <a:pt x="140262" y="6081"/>
                </a:cubicBezTo>
                <a:cubicBezTo>
                  <a:pt x="139882" y="6081"/>
                  <a:pt x="139851" y="6619"/>
                  <a:pt x="140199" y="6714"/>
                </a:cubicBezTo>
                <a:cubicBezTo>
                  <a:pt x="140389" y="6746"/>
                  <a:pt x="140579" y="6619"/>
                  <a:pt x="140579" y="6397"/>
                </a:cubicBezTo>
                <a:close/>
                <a:moveTo>
                  <a:pt x="120722" y="12605"/>
                </a:moveTo>
                <a:cubicBezTo>
                  <a:pt x="120881" y="12731"/>
                  <a:pt x="120976" y="12858"/>
                  <a:pt x="121071" y="12921"/>
                </a:cubicBezTo>
                <a:cubicBezTo>
                  <a:pt x="121261" y="12921"/>
                  <a:pt x="121451" y="12795"/>
                  <a:pt x="121419" y="12605"/>
                </a:cubicBezTo>
                <a:cubicBezTo>
                  <a:pt x="121419" y="12415"/>
                  <a:pt x="121229" y="12225"/>
                  <a:pt x="121071" y="12288"/>
                </a:cubicBezTo>
                <a:cubicBezTo>
                  <a:pt x="120944" y="12351"/>
                  <a:pt x="120849" y="12478"/>
                  <a:pt x="120722" y="12605"/>
                </a:cubicBezTo>
                <a:close/>
                <a:moveTo>
                  <a:pt x="142352" y="5637"/>
                </a:moveTo>
                <a:cubicBezTo>
                  <a:pt x="142352" y="5827"/>
                  <a:pt x="142542" y="5954"/>
                  <a:pt x="142733" y="5922"/>
                </a:cubicBezTo>
                <a:cubicBezTo>
                  <a:pt x="142891" y="5922"/>
                  <a:pt x="143018" y="5764"/>
                  <a:pt x="143018" y="5606"/>
                </a:cubicBezTo>
                <a:cubicBezTo>
                  <a:pt x="143018" y="5416"/>
                  <a:pt x="142859" y="5257"/>
                  <a:pt x="142669" y="5257"/>
                </a:cubicBezTo>
                <a:cubicBezTo>
                  <a:pt x="142479" y="5257"/>
                  <a:pt x="142321" y="5447"/>
                  <a:pt x="142352" y="5637"/>
                </a:cubicBezTo>
                <a:close/>
                <a:moveTo>
                  <a:pt x="2058" y="70179"/>
                </a:moveTo>
                <a:cubicBezTo>
                  <a:pt x="2122" y="70115"/>
                  <a:pt x="2249" y="70020"/>
                  <a:pt x="2312" y="69925"/>
                </a:cubicBezTo>
                <a:cubicBezTo>
                  <a:pt x="2375" y="69767"/>
                  <a:pt x="2185" y="69577"/>
                  <a:pt x="1995" y="69577"/>
                </a:cubicBezTo>
                <a:cubicBezTo>
                  <a:pt x="1837" y="69577"/>
                  <a:pt x="1710" y="69704"/>
                  <a:pt x="1710" y="69862"/>
                </a:cubicBezTo>
                <a:cubicBezTo>
                  <a:pt x="1710" y="70052"/>
                  <a:pt x="1837" y="70179"/>
                  <a:pt x="2058" y="70179"/>
                </a:cubicBezTo>
                <a:close/>
                <a:moveTo>
                  <a:pt x="145836" y="7506"/>
                </a:moveTo>
                <a:cubicBezTo>
                  <a:pt x="145994" y="7538"/>
                  <a:pt x="146121" y="7411"/>
                  <a:pt x="146153" y="7253"/>
                </a:cubicBezTo>
                <a:cubicBezTo>
                  <a:pt x="146153" y="7094"/>
                  <a:pt x="146026" y="6936"/>
                  <a:pt x="145868" y="6904"/>
                </a:cubicBezTo>
                <a:cubicBezTo>
                  <a:pt x="145709" y="6904"/>
                  <a:pt x="145551" y="7031"/>
                  <a:pt x="145551" y="7189"/>
                </a:cubicBezTo>
                <a:cubicBezTo>
                  <a:pt x="145519" y="7379"/>
                  <a:pt x="145646" y="7506"/>
                  <a:pt x="145836" y="7506"/>
                </a:cubicBezTo>
                <a:close/>
                <a:moveTo>
                  <a:pt x="135575" y="8234"/>
                </a:moveTo>
                <a:cubicBezTo>
                  <a:pt x="135639" y="8139"/>
                  <a:pt x="135702" y="8013"/>
                  <a:pt x="135765" y="7918"/>
                </a:cubicBezTo>
                <a:cubicBezTo>
                  <a:pt x="135797" y="7759"/>
                  <a:pt x="135607" y="7633"/>
                  <a:pt x="135449" y="7633"/>
                </a:cubicBezTo>
                <a:cubicBezTo>
                  <a:pt x="135290" y="7664"/>
                  <a:pt x="135195" y="7791"/>
                  <a:pt x="135195" y="7949"/>
                </a:cubicBezTo>
                <a:cubicBezTo>
                  <a:pt x="135227" y="8139"/>
                  <a:pt x="135385" y="8266"/>
                  <a:pt x="135575" y="8234"/>
                </a:cubicBezTo>
                <a:close/>
                <a:moveTo>
                  <a:pt x="77748" y="58809"/>
                </a:moveTo>
                <a:cubicBezTo>
                  <a:pt x="77906" y="58841"/>
                  <a:pt x="78064" y="58714"/>
                  <a:pt x="78064" y="58556"/>
                </a:cubicBezTo>
                <a:cubicBezTo>
                  <a:pt x="78064" y="58366"/>
                  <a:pt x="77938" y="58239"/>
                  <a:pt x="77779" y="58208"/>
                </a:cubicBezTo>
                <a:cubicBezTo>
                  <a:pt x="77621" y="58208"/>
                  <a:pt x="77494" y="58334"/>
                  <a:pt x="77463" y="58493"/>
                </a:cubicBezTo>
                <a:cubicBezTo>
                  <a:pt x="77463" y="58651"/>
                  <a:pt x="77589" y="58809"/>
                  <a:pt x="77748" y="58809"/>
                </a:cubicBezTo>
                <a:close/>
                <a:moveTo>
                  <a:pt x="123224" y="11940"/>
                </a:moveTo>
                <a:cubicBezTo>
                  <a:pt x="123319" y="12035"/>
                  <a:pt x="123414" y="12098"/>
                  <a:pt x="123541" y="12161"/>
                </a:cubicBezTo>
                <a:cubicBezTo>
                  <a:pt x="123699" y="12193"/>
                  <a:pt x="123858" y="11971"/>
                  <a:pt x="123826" y="11813"/>
                </a:cubicBezTo>
                <a:cubicBezTo>
                  <a:pt x="123794" y="11654"/>
                  <a:pt x="123636" y="11528"/>
                  <a:pt x="123478" y="11559"/>
                </a:cubicBezTo>
                <a:cubicBezTo>
                  <a:pt x="123288" y="11591"/>
                  <a:pt x="123193" y="11781"/>
                  <a:pt x="123224" y="11940"/>
                </a:cubicBezTo>
                <a:close/>
                <a:moveTo>
                  <a:pt x="88990" y="52634"/>
                </a:moveTo>
                <a:cubicBezTo>
                  <a:pt x="89117" y="52444"/>
                  <a:pt x="89243" y="52349"/>
                  <a:pt x="89275" y="52254"/>
                </a:cubicBezTo>
                <a:cubicBezTo>
                  <a:pt x="89307" y="52064"/>
                  <a:pt x="89117" y="51906"/>
                  <a:pt x="88927" y="51937"/>
                </a:cubicBezTo>
                <a:cubicBezTo>
                  <a:pt x="88768" y="51937"/>
                  <a:pt x="88642" y="52096"/>
                  <a:pt x="88673" y="52254"/>
                </a:cubicBezTo>
                <a:cubicBezTo>
                  <a:pt x="88768" y="52381"/>
                  <a:pt x="88863" y="52507"/>
                  <a:pt x="88990" y="52634"/>
                </a:cubicBezTo>
                <a:close/>
                <a:moveTo>
                  <a:pt x="3325" y="66727"/>
                </a:moveTo>
                <a:cubicBezTo>
                  <a:pt x="3325" y="66885"/>
                  <a:pt x="3452" y="67012"/>
                  <a:pt x="3610" y="67012"/>
                </a:cubicBezTo>
                <a:cubicBezTo>
                  <a:pt x="3769" y="67043"/>
                  <a:pt x="3927" y="66917"/>
                  <a:pt x="3959" y="66758"/>
                </a:cubicBezTo>
                <a:cubicBezTo>
                  <a:pt x="3959" y="66537"/>
                  <a:pt x="3800" y="66378"/>
                  <a:pt x="3610" y="66410"/>
                </a:cubicBezTo>
                <a:cubicBezTo>
                  <a:pt x="3452" y="66410"/>
                  <a:pt x="3325" y="66568"/>
                  <a:pt x="3325" y="66727"/>
                </a:cubicBezTo>
                <a:close/>
                <a:moveTo>
                  <a:pt x="103210" y="23594"/>
                </a:moveTo>
                <a:cubicBezTo>
                  <a:pt x="103210" y="23815"/>
                  <a:pt x="103336" y="23942"/>
                  <a:pt x="103495" y="23942"/>
                </a:cubicBezTo>
                <a:cubicBezTo>
                  <a:pt x="103653" y="23942"/>
                  <a:pt x="103780" y="23815"/>
                  <a:pt x="103811" y="23657"/>
                </a:cubicBezTo>
                <a:cubicBezTo>
                  <a:pt x="103811" y="23499"/>
                  <a:pt x="103621" y="23309"/>
                  <a:pt x="103463" y="23340"/>
                </a:cubicBezTo>
                <a:cubicBezTo>
                  <a:pt x="103336" y="23404"/>
                  <a:pt x="103273" y="23530"/>
                  <a:pt x="103210" y="23594"/>
                </a:cubicBezTo>
                <a:close/>
                <a:moveTo>
                  <a:pt x="45128" y="55579"/>
                </a:moveTo>
                <a:cubicBezTo>
                  <a:pt x="44938" y="55548"/>
                  <a:pt x="44812" y="55674"/>
                  <a:pt x="44812" y="55864"/>
                </a:cubicBezTo>
                <a:cubicBezTo>
                  <a:pt x="44812" y="56023"/>
                  <a:pt x="44907" y="56149"/>
                  <a:pt x="45065" y="56181"/>
                </a:cubicBezTo>
                <a:cubicBezTo>
                  <a:pt x="45255" y="56213"/>
                  <a:pt x="45413" y="56054"/>
                  <a:pt x="45413" y="55864"/>
                </a:cubicBezTo>
                <a:cubicBezTo>
                  <a:pt x="45413" y="55706"/>
                  <a:pt x="45287" y="55579"/>
                  <a:pt x="45128" y="55579"/>
                </a:cubicBezTo>
                <a:close/>
                <a:moveTo>
                  <a:pt x="98269" y="33189"/>
                </a:moveTo>
                <a:cubicBezTo>
                  <a:pt x="98396" y="33284"/>
                  <a:pt x="98522" y="33379"/>
                  <a:pt x="98681" y="33443"/>
                </a:cubicBezTo>
                <a:cubicBezTo>
                  <a:pt x="98839" y="33474"/>
                  <a:pt x="98998" y="33316"/>
                  <a:pt x="98966" y="33158"/>
                </a:cubicBezTo>
                <a:cubicBezTo>
                  <a:pt x="98966" y="32936"/>
                  <a:pt x="98776" y="32778"/>
                  <a:pt x="98617" y="32841"/>
                </a:cubicBezTo>
                <a:cubicBezTo>
                  <a:pt x="98491" y="32904"/>
                  <a:pt x="98396" y="33031"/>
                  <a:pt x="98269" y="33189"/>
                </a:cubicBezTo>
                <a:close/>
                <a:moveTo>
                  <a:pt x="33696" y="54122"/>
                </a:moveTo>
                <a:cubicBezTo>
                  <a:pt x="33696" y="54344"/>
                  <a:pt x="33791" y="54471"/>
                  <a:pt x="33949" y="54502"/>
                </a:cubicBezTo>
                <a:cubicBezTo>
                  <a:pt x="34108" y="54502"/>
                  <a:pt x="34234" y="54407"/>
                  <a:pt x="34298" y="54281"/>
                </a:cubicBezTo>
                <a:cubicBezTo>
                  <a:pt x="34329" y="54091"/>
                  <a:pt x="34171" y="53869"/>
                  <a:pt x="34013" y="53901"/>
                </a:cubicBezTo>
                <a:cubicBezTo>
                  <a:pt x="33886" y="53932"/>
                  <a:pt x="33791" y="54059"/>
                  <a:pt x="33696" y="54122"/>
                </a:cubicBezTo>
                <a:close/>
                <a:moveTo>
                  <a:pt x="27995" y="53426"/>
                </a:moveTo>
                <a:cubicBezTo>
                  <a:pt x="28122" y="53521"/>
                  <a:pt x="28280" y="53616"/>
                  <a:pt x="28407" y="53679"/>
                </a:cubicBezTo>
                <a:cubicBezTo>
                  <a:pt x="28597" y="53711"/>
                  <a:pt x="28756" y="53489"/>
                  <a:pt x="28692" y="53299"/>
                </a:cubicBezTo>
                <a:cubicBezTo>
                  <a:pt x="28692" y="53141"/>
                  <a:pt x="28502" y="53014"/>
                  <a:pt x="28344" y="53077"/>
                </a:cubicBezTo>
                <a:cubicBezTo>
                  <a:pt x="28217" y="53172"/>
                  <a:pt x="28090" y="53299"/>
                  <a:pt x="27995" y="53426"/>
                </a:cubicBezTo>
                <a:close/>
                <a:moveTo>
                  <a:pt x="133073" y="9121"/>
                </a:moveTo>
                <a:cubicBezTo>
                  <a:pt x="133200" y="9026"/>
                  <a:pt x="133295" y="8868"/>
                  <a:pt x="133390" y="8741"/>
                </a:cubicBezTo>
                <a:cubicBezTo>
                  <a:pt x="133422" y="8614"/>
                  <a:pt x="133263" y="8456"/>
                  <a:pt x="133137" y="8456"/>
                </a:cubicBezTo>
                <a:cubicBezTo>
                  <a:pt x="132947" y="8424"/>
                  <a:pt x="132820" y="8551"/>
                  <a:pt x="132820" y="8709"/>
                </a:cubicBezTo>
                <a:cubicBezTo>
                  <a:pt x="132883" y="8868"/>
                  <a:pt x="132978" y="8994"/>
                  <a:pt x="133073" y="9121"/>
                </a:cubicBezTo>
                <a:close/>
                <a:moveTo>
                  <a:pt x="79838" y="57764"/>
                </a:moveTo>
                <a:cubicBezTo>
                  <a:pt x="79838" y="57923"/>
                  <a:pt x="79996" y="58049"/>
                  <a:pt x="80154" y="58018"/>
                </a:cubicBezTo>
                <a:cubicBezTo>
                  <a:pt x="80313" y="58018"/>
                  <a:pt x="80471" y="57891"/>
                  <a:pt x="80439" y="57701"/>
                </a:cubicBezTo>
                <a:cubicBezTo>
                  <a:pt x="80408" y="57543"/>
                  <a:pt x="80281" y="57416"/>
                  <a:pt x="80123" y="57416"/>
                </a:cubicBezTo>
                <a:cubicBezTo>
                  <a:pt x="79964" y="57448"/>
                  <a:pt x="79838" y="57574"/>
                  <a:pt x="79838" y="57764"/>
                </a:cubicBezTo>
                <a:close/>
                <a:moveTo>
                  <a:pt x="97541" y="38731"/>
                </a:moveTo>
                <a:cubicBezTo>
                  <a:pt x="97541" y="38921"/>
                  <a:pt x="97699" y="39048"/>
                  <a:pt x="97857" y="39016"/>
                </a:cubicBezTo>
                <a:cubicBezTo>
                  <a:pt x="98016" y="38985"/>
                  <a:pt x="98111" y="38890"/>
                  <a:pt x="98142" y="38763"/>
                </a:cubicBezTo>
                <a:cubicBezTo>
                  <a:pt x="98142" y="38605"/>
                  <a:pt x="98016" y="38446"/>
                  <a:pt x="97857" y="38446"/>
                </a:cubicBezTo>
                <a:cubicBezTo>
                  <a:pt x="97667" y="38446"/>
                  <a:pt x="97541" y="38573"/>
                  <a:pt x="97541" y="38731"/>
                </a:cubicBezTo>
                <a:close/>
                <a:moveTo>
                  <a:pt x="92695" y="48359"/>
                </a:moveTo>
                <a:cubicBezTo>
                  <a:pt x="92759" y="48454"/>
                  <a:pt x="92885" y="48517"/>
                  <a:pt x="92980" y="48549"/>
                </a:cubicBezTo>
                <a:cubicBezTo>
                  <a:pt x="93139" y="48580"/>
                  <a:pt x="93265" y="48422"/>
                  <a:pt x="93265" y="48264"/>
                </a:cubicBezTo>
                <a:cubicBezTo>
                  <a:pt x="93234" y="48105"/>
                  <a:pt x="93107" y="47979"/>
                  <a:pt x="92949" y="47979"/>
                </a:cubicBezTo>
                <a:cubicBezTo>
                  <a:pt x="92759" y="48010"/>
                  <a:pt x="92632" y="48169"/>
                  <a:pt x="92695" y="48359"/>
                </a:cubicBezTo>
                <a:close/>
                <a:moveTo>
                  <a:pt x="100201" y="30276"/>
                </a:moveTo>
                <a:cubicBezTo>
                  <a:pt x="100423" y="30276"/>
                  <a:pt x="100549" y="30181"/>
                  <a:pt x="100581" y="29991"/>
                </a:cubicBezTo>
                <a:cubicBezTo>
                  <a:pt x="100581" y="29832"/>
                  <a:pt x="100454" y="29706"/>
                  <a:pt x="100296" y="29674"/>
                </a:cubicBezTo>
                <a:cubicBezTo>
                  <a:pt x="100169" y="29674"/>
                  <a:pt x="99979" y="29801"/>
                  <a:pt x="100011" y="29959"/>
                </a:cubicBezTo>
                <a:cubicBezTo>
                  <a:pt x="100043" y="30086"/>
                  <a:pt x="100106" y="30181"/>
                  <a:pt x="100201" y="30276"/>
                </a:cubicBezTo>
                <a:close/>
                <a:moveTo>
                  <a:pt x="7632" y="62356"/>
                </a:moveTo>
                <a:cubicBezTo>
                  <a:pt x="7506" y="62515"/>
                  <a:pt x="7379" y="62610"/>
                  <a:pt x="7347" y="62736"/>
                </a:cubicBezTo>
                <a:cubicBezTo>
                  <a:pt x="7284" y="62895"/>
                  <a:pt x="7474" y="63053"/>
                  <a:pt x="7664" y="63053"/>
                </a:cubicBezTo>
                <a:cubicBezTo>
                  <a:pt x="7822" y="63053"/>
                  <a:pt x="7981" y="62895"/>
                  <a:pt x="7917" y="62736"/>
                </a:cubicBezTo>
                <a:cubicBezTo>
                  <a:pt x="7854" y="62610"/>
                  <a:pt x="7727" y="62483"/>
                  <a:pt x="7632" y="62356"/>
                </a:cubicBezTo>
                <a:close/>
                <a:moveTo>
                  <a:pt x="72712" y="59981"/>
                </a:moveTo>
                <a:cubicBezTo>
                  <a:pt x="72681" y="60203"/>
                  <a:pt x="72807" y="60330"/>
                  <a:pt x="72966" y="60361"/>
                </a:cubicBezTo>
                <a:cubicBezTo>
                  <a:pt x="73124" y="60361"/>
                  <a:pt x="73251" y="60235"/>
                  <a:pt x="73282" y="60076"/>
                </a:cubicBezTo>
                <a:cubicBezTo>
                  <a:pt x="73282" y="59950"/>
                  <a:pt x="73124" y="59760"/>
                  <a:pt x="72997" y="59791"/>
                </a:cubicBezTo>
                <a:cubicBezTo>
                  <a:pt x="72902" y="59823"/>
                  <a:pt x="72776" y="59886"/>
                  <a:pt x="72712" y="59981"/>
                </a:cubicBezTo>
                <a:close/>
                <a:moveTo>
                  <a:pt x="64732" y="60045"/>
                </a:moveTo>
                <a:cubicBezTo>
                  <a:pt x="64795" y="60140"/>
                  <a:pt x="64890" y="60235"/>
                  <a:pt x="65017" y="60266"/>
                </a:cubicBezTo>
                <a:cubicBezTo>
                  <a:pt x="65143" y="60330"/>
                  <a:pt x="65302" y="60171"/>
                  <a:pt x="65333" y="60013"/>
                </a:cubicBezTo>
                <a:cubicBezTo>
                  <a:pt x="65333" y="59855"/>
                  <a:pt x="65207" y="59696"/>
                  <a:pt x="65048" y="59696"/>
                </a:cubicBezTo>
                <a:cubicBezTo>
                  <a:pt x="64858" y="59696"/>
                  <a:pt x="64732" y="59791"/>
                  <a:pt x="64732" y="60045"/>
                </a:cubicBezTo>
                <a:close/>
                <a:moveTo>
                  <a:pt x="94532" y="44812"/>
                </a:moveTo>
                <a:cubicBezTo>
                  <a:pt x="94437" y="44875"/>
                  <a:pt x="94342" y="44970"/>
                  <a:pt x="94279" y="45097"/>
                </a:cubicBezTo>
                <a:cubicBezTo>
                  <a:pt x="94247" y="45224"/>
                  <a:pt x="94406" y="45382"/>
                  <a:pt x="94564" y="45414"/>
                </a:cubicBezTo>
                <a:cubicBezTo>
                  <a:pt x="94722" y="45414"/>
                  <a:pt x="94849" y="45287"/>
                  <a:pt x="94881" y="45129"/>
                </a:cubicBezTo>
                <a:cubicBezTo>
                  <a:pt x="94881" y="44970"/>
                  <a:pt x="94786" y="44812"/>
                  <a:pt x="94532" y="44812"/>
                </a:cubicBezTo>
                <a:close/>
                <a:moveTo>
                  <a:pt x="137855" y="7569"/>
                </a:moveTo>
                <a:cubicBezTo>
                  <a:pt x="137982" y="7411"/>
                  <a:pt x="138140" y="7348"/>
                  <a:pt x="138204" y="7221"/>
                </a:cubicBezTo>
                <a:cubicBezTo>
                  <a:pt x="138267" y="7094"/>
                  <a:pt x="138077" y="6872"/>
                  <a:pt x="137887" y="6872"/>
                </a:cubicBezTo>
                <a:cubicBezTo>
                  <a:pt x="137729" y="6872"/>
                  <a:pt x="137602" y="6999"/>
                  <a:pt x="137602" y="7158"/>
                </a:cubicBezTo>
                <a:cubicBezTo>
                  <a:pt x="137665" y="7316"/>
                  <a:pt x="137729" y="7443"/>
                  <a:pt x="137855" y="7569"/>
                </a:cubicBezTo>
                <a:close/>
                <a:moveTo>
                  <a:pt x="53869" y="57923"/>
                </a:moveTo>
                <a:cubicBezTo>
                  <a:pt x="53742" y="58081"/>
                  <a:pt x="53616" y="58176"/>
                  <a:pt x="53552" y="58303"/>
                </a:cubicBezTo>
                <a:cubicBezTo>
                  <a:pt x="53521" y="58461"/>
                  <a:pt x="53711" y="58619"/>
                  <a:pt x="53901" y="58619"/>
                </a:cubicBezTo>
                <a:cubicBezTo>
                  <a:pt x="54059" y="58619"/>
                  <a:pt x="54186" y="58461"/>
                  <a:pt x="54154" y="58303"/>
                </a:cubicBezTo>
                <a:cubicBezTo>
                  <a:pt x="54059" y="58176"/>
                  <a:pt x="53964" y="58049"/>
                  <a:pt x="53869" y="57923"/>
                </a:cubicBezTo>
                <a:close/>
                <a:moveTo>
                  <a:pt x="109923" y="18495"/>
                </a:moveTo>
                <a:cubicBezTo>
                  <a:pt x="109797" y="18622"/>
                  <a:pt x="109702" y="18748"/>
                  <a:pt x="109607" y="18875"/>
                </a:cubicBezTo>
                <a:cubicBezTo>
                  <a:pt x="109575" y="19002"/>
                  <a:pt x="109733" y="19160"/>
                  <a:pt x="109892" y="19192"/>
                </a:cubicBezTo>
                <a:cubicBezTo>
                  <a:pt x="110050" y="19192"/>
                  <a:pt x="110208" y="19065"/>
                  <a:pt x="110177" y="18907"/>
                </a:cubicBezTo>
                <a:cubicBezTo>
                  <a:pt x="110113" y="18780"/>
                  <a:pt x="110018" y="18622"/>
                  <a:pt x="109923" y="18495"/>
                </a:cubicBezTo>
                <a:close/>
                <a:moveTo>
                  <a:pt x="48359" y="57194"/>
                </a:moveTo>
                <a:cubicBezTo>
                  <a:pt x="48137" y="57194"/>
                  <a:pt x="48010" y="57321"/>
                  <a:pt x="47979" y="57479"/>
                </a:cubicBezTo>
                <a:cubicBezTo>
                  <a:pt x="47979" y="57638"/>
                  <a:pt x="48105" y="57764"/>
                  <a:pt x="48264" y="57796"/>
                </a:cubicBezTo>
                <a:cubicBezTo>
                  <a:pt x="48422" y="57796"/>
                  <a:pt x="48580" y="57669"/>
                  <a:pt x="48549" y="57511"/>
                </a:cubicBezTo>
                <a:cubicBezTo>
                  <a:pt x="48517" y="57416"/>
                  <a:pt x="48454" y="57289"/>
                  <a:pt x="48359" y="57194"/>
                </a:cubicBezTo>
                <a:close/>
                <a:moveTo>
                  <a:pt x="107136" y="19698"/>
                </a:moveTo>
                <a:cubicBezTo>
                  <a:pt x="107263" y="19825"/>
                  <a:pt x="107390" y="19920"/>
                  <a:pt x="107548" y="19983"/>
                </a:cubicBezTo>
                <a:cubicBezTo>
                  <a:pt x="107675" y="20015"/>
                  <a:pt x="107833" y="19857"/>
                  <a:pt x="107833" y="19698"/>
                </a:cubicBezTo>
                <a:cubicBezTo>
                  <a:pt x="107833" y="19508"/>
                  <a:pt x="107675" y="19318"/>
                  <a:pt x="107485" y="19382"/>
                </a:cubicBezTo>
                <a:cubicBezTo>
                  <a:pt x="107390" y="19445"/>
                  <a:pt x="107295" y="19572"/>
                  <a:pt x="107136" y="19698"/>
                </a:cubicBezTo>
                <a:close/>
                <a:moveTo>
                  <a:pt x="125916" y="11433"/>
                </a:moveTo>
                <a:cubicBezTo>
                  <a:pt x="126043" y="11338"/>
                  <a:pt x="126106" y="11179"/>
                  <a:pt x="126170" y="11053"/>
                </a:cubicBezTo>
                <a:cubicBezTo>
                  <a:pt x="126201" y="10894"/>
                  <a:pt x="126043" y="10768"/>
                  <a:pt x="125885" y="10799"/>
                </a:cubicBezTo>
                <a:cubicBezTo>
                  <a:pt x="125726" y="10799"/>
                  <a:pt x="125568" y="10958"/>
                  <a:pt x="125600" y="11084"/>
                </a:cubicBezTo>
                <a:cubicBezTo>
                  <a:pt x="125695" y="11211"/>
                  <a:pt x="125821" y="11338"/>
                  <a:pt x="125916" y="11433"/>
                </a:cubicBezTo>
                <a:close/>
                <a:moveTo>
                  <a:pt x="75056" y="59189"/>
                </a:moveTo>
                <a:cubicBezTo>
                  <a:pt x="75056" y="59443"/>
                  <a:pt x="75182" y="59570"/>
                  <a:pt x="75341" y="59570"/>
                </a:cubicBezTo>
                <a:cubicBezTo>
                  <a:pt x="75499" y="59570"/>
                  <a:pt x="75626" y="59475"/>
                  <a:pt x="75657" y="59316"/>
                </a:cubicBezTo>
                <a:cubicBezTo>
                  <a:pt x="75689" y="59126"/>
                  <a:pt x="75499" y="58936"/>
                  <a:pt x="75341" y="58968"/>
                </a:cubicBezTo>
                <a:cubicBezTo>
                  <a:pt x="75214" y="58999"/>
                  <a:pt x="75119" y="59126"/>
                  <a:pt x="75056" y="59189"/>
                </a:cubicBezTo>
                <a:close/>
                <a:moveTo>
                  <a:pt x="101879" y="27109"/>
                </a:moveTo>
                <a:cubicBezTo>
                  <a:pt x="102038" y="27109"/>
                  <a:pt x="102164" y="26951"/>
                  <a:pt x="102164" y="26792"/>
                </a:cubicBezTo>
                <a:cubicBezTo>
                  <a:pt x="102133" y="26634"/>
                  <a:pt x="102006" y="26507"/>
                  <a:pt x="101848" y="26507"/>
                </a:cubicBezTo>
                <a:cubicBezTo>
                  <a:pt x="101689" y="26539"/>
                  <a:pt x="101594" y="26666"/>
                  <a:pt x="101594" y="26824"/>
                </a:cubicBezTo>
                <a:cubicBezTo>
                  <a:pt x="101594" y="26982"/>
                  <a:pt x="101721" y="27109"/>
                  <a:pt x="101879" y="27109"/>
                </a:cubicBezTo>
                <a:close/>
                <a:moveTo>
                  <a:pt x="31289" y="55073"/>
                </a:moveTo>
                <a:cubicBezTo>
                  <a:pt x="31352" y="55104"/>
                  <a:pt x="31416" y="55231"/>
                  <a:pt x="31511" y="55263"/>
                </a:cubicBezTo>
                <a:cubicBezTo>
                  <a:pt x="31669" y="55326"/>
                  <a:pt x="31859" y="55199"/>
                  <a:pt x="31859" y="55009"/>
                </a:cubicBezTo>
                <a:cubicBezTo>
                  <a:pt x="31859" y="54883"/>
                  <a:pt x="31764" y="54756"/>
                  <a:pt x="31637" y="54724"/>
                </a:cubicBezTo>
                <a:cubicBezTo>
                  <a:pt x="31479" y="54661"/>
                  <a:pt x="31321" y="54819"/>
                  <a:pt x="31289" y="55073"/>
                </a:cubicBezTo>
                <a:close/>
                <a:moveTo>
                  <a:pt x="42468" y="56656"/>
                </a:moveTo>
                <a:cubicBezTo>
                  <a:pt x="42468" y="56814"/>
                  <a:pt x="42595" y="56941"/>
                  <a:pt x="42753" y="56941"/>
                </a:cubicBezTo>
                <a:cubicBezTo>
                  <a:pt x="42912" y="56941"/>
                  <a:pt x="43038" y="56783"/>
                  <a:pt x="43007" y="56624"/>
                </a:cubicBezTo>
                <a:cubicBezTo>
                  <a:pt x="43007" y="56498"/>
                  <a:pt x="42880" y="56403"/>
                  <a:pt x="42753" y="56403"/>
                </a:cubicBezTo>
                <a:cubicBezTo>
                  <a:pt x="42595" y="56371"/>
                  <a:pt x="42468" y="56498"/>
                  <a:pt x="42468" y="56656"/>
                </a:cubicBezTo>
                <a:close/>
                <a:moveTo>
                  <a:pt x="23593" y="54629"/>
                </a:moveTo>
                <a:cubicBezTo>
                  <a:pt x="23530" y="54724"/>
                  <a:pt x="23403" y="54788"/>
                  <a:pt x="23340" y="54914"/>
                </a:cubicBezTo>
                <a:cubicBezTo>
                  <a:pt x="23308" y="55041"/>
                  <a:pt x="23467" y="55231"/>
                  <a:pt x="23625" y="55168"/>
                </a:cubicBezTo>
                <a:cubicBezTo>
                  <a:pt x="23720" y="55136"/>
                  <a:pt x="23815" y="55073"/>
                  <a:pt x="23878" y="54978"/>
                </a:cubicBezTo>
                <a:cubicBezTo>
                  <a:pt x="23942" y="54819"/>
                  <a:pt x="23815" y="54661"/>
                  <a:pt x="23593" y="54629"/>
                </a:cubicBezTo>
                <a:close/>
                <a:moveTo>
                  <a:pt x="21218" y="55453"/>
                </a:moveTo>
                <a:cubicBezTo>
                  <a:pt x="20870" y="55421"/>
                  <a:pt x="20838" y="55959"/>
                  <a:pt x="21155" y="55991"/>
                </a:cubicBezTo>
                <a:cubicBezTo>
                  <a:pt x="21313" y="55991"/>
                  <a:pt x="21472" y="55896"/>
                  <a:pt x="21472" y="55738"/>
                </a:cubicBezTo>
                <a:cubicBezTo>
                  <a:pt x="21472" y="55579"/>
                  <a:pt x="21345" y="55453"/>
                  <a:pt x="21218" y="55453"/>
                </a:cubicBezTo>
                <a:close/>
                <a:moveTo>
                  <a:pt x="105553" y="22897"/>
                </a:moveTo>
                <a:cubicBezTo>
                  <a:pt x="105743" y="22992"/>
                  <a:pt x="105838" y="23119"/>
                  <a:pt x="105965" y="23119"/>
                </a:cubicBezTo>
                <a:cubicBezTo>
                  <a:pt x="106028" y="23119"/>
                  <a:pt x="106155" y="22929"/>
                  <a:pt x="106155" y="22834"/>
                </a:cubicBezTo>
                <a:cubicBezTo>
                  <a:pt x="106155" y="22675"/>
                  <a:pt x="105996" y="22549"/>
                  <a:pt x="105838" y="22612"/>
                </a:cubicBezTo>
                <a:cubicBezTo>
                  <a:pt x="105743" y="22644"/>
                  <a:pt x="105680" y="22770"/>
                  <a:pt x="105553" y="22897"/>
                </a:cubicBezTo>
                <a:close/>
                <a:moveTo>
                  <a:pt x="51114" y="59126"/>
                </a:moveTo>
                <a:cubicBezTo>
                  <a:pt x="51304" y="59253"/>
                  <a:pt x="51399" y="59380"/>
                  <a:pt x="51526" y="59380"/>
                </a:cubicBezTo>
                <a:cubicBezTo>
                  <a:pt x="51652" y="59411"/>
                  <a:pt x="51747" y="59284"/>
                  <a:pt x="51747" y="59126"/>
                </a:cubicBezTo>
                <a:cubicBezTo>
                  <a:pt x="51779" y="58999"/>
                  <a:pt x="51621" y="58809"/>
                  <a:pt x="51494" y="58841"/>
                </a:cubicBezTo>
                <a:cubicBezTo>
                  <a:pt x="51367" y="58873"/>
                  <a:pt x="51272" y="58999"/>
                  <a:pt x="51114" y="59126"/>
                </a:cubicBezTo>
                <a:close/>
                <a:moveTo>
                  <a:pt x="91080" y="51462"/>
                </a:moveTo>
                <a:cubicBezTo>
                  <a:pt x="91112" y="51779"/>
                  <a:pt x="91587" y="51779"/>
                  <a:pt x="91619" y="51462"/>
                </a:cubicBezTo>
                <a:cubicBezTo>
                  <a:pt x="91619" y="51304"/>
                  <a:pt x="91492" y="51177"/>
                  <a:pt x="91334" y="51177"/>
                </a:cubicBezTo>
                <a:cubicBezTo>
                  <a:pt x="91175" y="51146"/>
                  <a:pt x="91049" y="51304"/>
                  <a:pt x="91080" y="51462"/>
                </a:cubicBezTo>
                <a:close/>
                <a:moveTo>
                  <a:pt x="70274" y="60836"/>
                </a:moveTo>
                <a:cubicBezTo>
                  <a:pt x="70305" y="61058"/>
                  <a:pt x="70464" y="61185"/>
                  <a:pt x="70622" y="61121"/>
                </a:cubicBezTo>
                <a:cubicBezTo>
                  <a:pt x="70717" y="61058"/>
                  <a:pt x="70780" y="60963"/>
                  <a:pt x="70812" y="60868"/>
                </a:cubicBezTo>
                <a:cubicBezTo>
                  <a:pt x="70844" y="60710"/>
                  <a:pt x="70685" y="60520"/>
                  <a:pt x="70559" y="60583"/>
                </a:cubicBezTo>
                <a:cubicBezTo>
                  <a:pt x="70432" y="60646"/>
                  <a:pt x="70337" y="60773"/>
                  <a:pt x="70274" y="60836"/>
                </a:cubicBezTo>
                <a:close/>
                <a:moveTo>
                  <a:pt x="45920" y="58651"/>
                </a:moveTo>
                <a:cubicBezTo>
                  <a:pt x="46015" y="58461"/>
                  <a:pt x="46142" y="58366"/>
                  <a:pt x="46174" y="58239"/>
                </a:cubicBezTo>
                <a:cubicBezTo>
                  <a:pt x="46142" y="58113"/>
                  <a:pt x="46047" y="58018"/>
                  <a:pt x="45920" y="58018"/>
                </a:cubicBezTo>
                <a:cubicBezTo>
                  <a:pt x="45762" y="58018"/>
                  <a:pt x="45603" y="58176"/>
                  <a:pt x="45635" y="58303"/>
                </a:cubicBezTo>
                <a:cubicBezTo>
                  <a:pt x="45667" y="58429"/>
                  <a:pt x="45793" y="58493"/>
                  <a:pt x="45920" y="58651"/>
                </a:cubicBezTo>
                <a:close/>
                <a:moveTo>
                  <a:pt x="141117" y="9026"/>
                </a:moveTo>
                <a:cubicBezTo>
                  <a:pt x="141212" y="8963"/>
                  <a:pt x="141276" y="8899"/>
                  <a:pt x="141307" y="8804"/>
                </a:cubicBezTo>
                <a:cubicBezTo>
                  <a:pt x="141371" y="8678"/>
                  <a:pt x="141212" y="8488"/>
                  <a:pt x="141054" y="8519"/>
                </a:cubicBezTo>
                <a:cubicBezTo>
                  <a:pt x="140959" y="8551"/>
                  <a:pt x="140864" y="8614"/>
                  <a:pt x="140801" y="8741"/>
                </a:cubicBezTo>
                <a:cubicBezTo>
                  <a:pt x="140737" y="8868"/>
                  <a:pt x="140896" y="9026"/>
                  <a:pt x="141117" y="9026"/>
                </a:cubicBezTo>
                <a:close/>
                <a:moveTo>
                  <a:pt x="62325" y="60805"/>
                </a:moveTo>
                <a:cubicBezTo>
                  <a:pt x="62356" y="60963"/>
                  <a:pt x="62483" y="61090"/>
                  <a:pt x="62673" y="61058"/>
                </a:cubicBezTo>
                <a:cubicBezTo>
                  <a:pt x="62800" y="61026"/>
                  <a:pt x="62895" y="60900"/>
                  <a:pt x="62863" y="60773"/>
                </a:cubicBezTo>
                <a:cubicBezTo>
                  <a:pt x="62863" y="60615"/>
                  <a:pt x="62768" y="60520"/>
                  <a:pt x="62641" y="60520"/>
                </a:cubicBezTo>
                <a:cubicBezTo>
                  <a:pt x="62451" y="60488"/>
                  <a:pt x="62325" y="60615"/>
                  <a:pt x="62325" y="60805"/>
                </a:cubicBezTo>
                <a:close/>
                <a:moveTo>
                  <a:pt x="25747" y="54154"/>
                </a:moveTo>
                <a:cubicBezTo>
                  <a:pt x="25779" y="54312"/>
                  <a:pt x="25905" y="54439"/>
                  <a:pt x="26064" y="54407"/>
                </a:cubicBezTo>
                <a:cubicBezTo>
                  <a:pt x="26222" y="54376"/>
                  <a:pt x="26349" y="54249"/>
                  <a:pt x="26317" y="54059"/>
                </a:cubicBezTo>
                <a:cubicBezTo>
                  <a:pt x="26285" y="53932"/>
                  <a:pt x="26159" y="53837"/>
                  <a:pt x="26032" y="53837"/>
                </a:cubicBezTo>
                <a:cubicBezTo>
                  <a:pt x="25874" y="53837"/>
                  <a:pt x="25747" y="53996"/>
                  <a:pt x="25747" y="54154"/>
                </a:cubicBezTo>
                <a:close/>
                <a:moveTo>
                  <a:pt x="11654" y="58429"/>
                </a:moveTo>
                <a:cubicBezTo>
                  <a:pt x="11496" y="58619"/>
                  <a:pt x="11369" y="58683"/>
                  <a:pt x="11338" y="58809"/>
                </a:cubicBezTo>
                <a:cubicBezTo>
                  <a:pt x="11274" y="58968"/>
                  <a:pt x="11433" y="59094"/>
                  <a:pt x="11591" y="59126"/>
                </a:cubicBezTo>
                <a:cubicBezTo>
                  <a:pt x="11781" y="59126"/>
                  <a:pt x="11939" y="59031"/>
                  <a:pt x="11908" y="58873"/>
                </a:cubicBezTo>
                <a:cubicBezTo>
                  <a:pt x="11844" y="58714"/>
                  <a:pt x="11749" y="58556"/>
                  <a:pt x="11654" y="58429"/>
                </a:cubicBezTo>
                <a:close/>
                <a:moveTo>
                  <a:pt x="148686" y="8899"/>
                </a:moveTo>
                <a:cubicBezTo>
                  <a:pt x="148781" y="8994"/>
                  <a:pt x="148908" y="9058"/>
                  <a:pt x="149035" y="9089"/>
                </a:cubicBezTo>
                <a:cubicBezTo>
                  <a:pt x="149193" y="9089"/>
                  <a:pt x="149288" y="8994"/>
                  <a:pt x="149288" y="8836"/>
                </a:cubicBezTo>
                <a:cubicBezTo>
                  <a:pt x="149288" y="8678"/>
                  <a:pt x="149098" y="8519"/>
                  <a:pt x="148971" y="8583"/>
                </a:cubicBezTo>
                <a:cubicBezTo>
                  <a:pt x="148876" y="8646"/>
                  <a:pt x="148813" y="8773"/>
                  <a:pt x="148686" y="8899"/>
                </a:cubicBezTo>
                <a:close/>
                <a:moveTo>
                  <a:pt x="5732" y="65935"/>
                </a:moveTo>
                <a:cubicBezTo>
                  <a:pt x="5732" y="66157"/>
                  <a:pt x="5922" y="66252"/>
                  <a:pt x="6080" y="66220"/>
                </a:cubicBezTo>
                <a:cubicBezTo>
                  <a:pt x="6207" y="66188"/>
                  <a:pt x="6302" y="66093"/>
                  <a:pt x="6270" y="65935"/>
                </a:cubicBezTo>
                <a:cubicBezTo>
                  <a:pt x="6270" y="65777"/>
                  <a:pt x="6112" y="65682"/>
                  <a:pt x="5954" y="65713"/>
                </a:cubicBezTo>
                <a:cubicBezTo>
                  <a:pt x="5859" y="65745"/>
                  <a:pt x="5764" y="65872"/>
                  <a:pt x="5732" y="65935"/>
                </a:cubicBezTo>
                <a:close/>
                <a:moveTo>
                  <a:pt x="143081" y="8044"/>
                </a:moveTo>
                <a:cubicBezTo>
                  <a:pt x="143208" y="8139"/>
                  <a:pt x="143303" y="8234"/>
                  <a:pt x="143398" y="8266"/>
                </a:cubicBezTo>
                <a:cubicBezTo>
                  <a:pt x="143588" y="8298"/>
                  <a:pt x="143714" y="8171"/>
                  <a:pt x="143714" y="8013"/>
                </a:cubicBezTo>
                <a:cubicBezTo>
                  <a:pt x="143683" y="7854"/>
                  <a:pt x="143556" y="7728"/>
                  <a:pt x="143398" y="7759"/>
                </a:cubicBezTo>
                <a:cubicBezTo>
                  <a:pt x="143271" y="7791"/>
                  <a:pt x="143208" y="7918"/>
                  <a:pt x="143081" y="8044"/>
                </a:cubicBezTo>
                <a:close/>
                <a:moveTo>
                  <a:pt x="56751" y="59981"/>
                </a:moveTo>
                <a:cubicBezTo>
                  <a:pt x="56783" y="60045"/>
                  <a:pt x="56878" y="60140"/>
                  <a:pt x="56973" y="60203"/>
                </a:cubicBezTo>
                <a:cubicBezTo>
                  <a:pt x="57131" y="60266"/>
                  <a:pt x="57289" y="60140"/>
                  <a:pt x="57289" y="59981"/>
                </a:cubicBezTo>
                <a:cubicBezTo>
                  <a:pt x="57321" y="59855"/>
                  <a:pt x="57226" y="59728"/>
                  <a:pt x="57099" y="59696"/>
                </a:cubicBezTo>
                <a:cubicBezTo>
                  <a:pt x="56909" y="59665"/>
                  <a:pt x="56751" y="59791"/>
                  <a:pt x="56751" y="59981"/>
                </a:cubicBezTo>
                <a:close/>
                <a:moveTo>
                  <a:pt x="82276" y="56941"/>
                </a:moveTo>
                <a:cubicBezTo>
                  <a:pt x="82276" y="57131"/>
                  <a:pt x="82435" y="57226"/>
                  <a:pt x="82593" y="57226"/>
                </a:cubicBezTo>
                <a:cubicBezTo>
                  <a:pt x="82720" y="57194"/>
                  <a:pt x="82846" y="57099"/>
                  <a:pt x="82846" y="56973"/>
                </a:cubicBezTo>
                <a:cubicBezTo>
                  <a:pt x="82846" y="56783"/>
                  <a:pt x="82720" y="56656"/>
                  <a:pt x="82561" y="56656"/>
                </a:cubicBezTo>
                <a:cubicBezTo>
                  <a:pt x="82403" y="56656"/>
                  <a:pt x="82276" y="56783"/>
                  <a:pt x="82276" y="56973"/>
                </a:cubicBezTo>
                <a:close/>
                <a:moveTo>
                  <a:pt x="18558" y="56498"/>
                </a:moveTo>
                <a:cubicBezTo>
                  <a:pt x="18590" y="56561"/>
                  <a:pt x="18685" y="56688"/>
                  <a:pt x="18780" y="56719"/>
                </a:cubicBezTo>
                <a:cubicBezTo>
                  <a:pt x="18938" y="56751"/>
                  <a:pt x="19096" y="56656"/>
                  <a:pt x="19096" y="56498"/>
                </a:cubicBezTo>
                <a:cubicBezTo>
                  <a:pt x="19128" y="56339"/>
                  <a:pt x="19033" y="56244"/>
                  <a:pt x="18875" y="56213"/>
                </a:cubicBezTo>
                <a:cubicBezTo>
                  <a:pt x="18716" y="56181"/>
                  <a:pt x="18558" y="56276"/>
                  <a:pt x="18558" y="56498"/>
                </a:cubicBezTo>
                <a:close/>
                <a:moveTo>
                  <a:pt x="128038" y="10356"/>
                </a:moveTo>
                <a:cubicBezTo>
                  <a:pt x="128133" y="10451"/>
                  <a:pt x="128228" y="10514"/>
                  <a:pt x="128355" y="10546"/>
                </a:cubicBezTo>
                <a:cubicBezTo>
                  <a:pt x="128481" y="10578"/>
                  <a:pt x="128608" y="10356"/>
                  <a:pt x="128576" y="10198"/>
                </a:cubicBezTo>
                <a:cubicBezTo>
                  <a:pt x="128576" y="10071"/>
                  <a:pt x="128450" y="9976"/>
                  <a:pt x="128291" y="10008"/>
                </a:cubicBezTo>
                <a:cubicBezTo>
                  <a:pt x="128133" y="10008"/>
                  <a:pt x="127975" y="10198"/>
                  <a:pt x="128038" y="10356"/>
                </a:cubicBezTo>
                <a:close/>
                <a:moveTo>
                  <a:pt x="99314" y="35818"/>
                </a:moveTo>
                <a:cubicBezTo>
                  <a:pt x="99568" y="35850"/>
                  <a:pt x="99726" y="35691"/>
                  <a:pt x="99694" y="35564"/>
                </a:cubicBezTo>
                <a:cubicBezTo>
                  <a:pt x="99694" y="35406"/>
                  <a:pt x="99568" y="35311"/>
                  <a:pt x="99441" y="35311"/>
                </a:cubicBezTo>
                <a:cubicBezTo>
                  <a:pt x="99283" y="35279"/>
                  <a:pt x="99093" y="35438"/>
                  <a:pt x="99156" y="35564"/>
                </a:cubicBezTo>
                <a:cubicBezTo>
                  <a:pt x="99188" y="35660"/>
                  <a:pt x="99251" y="35755"/>
                  <a:pt x="99314" y="35818"/>
                </a:cubicBezTo>
                <a:close/>
                <a:moveTo>
                  <a:pt x="84936" y="55833"/>
                </a:moveTo>
                <a:cubicBezTo>
                  <a:pt x="84810" y="55959"/>
                  <a:pt x="84715" y="56054"/>
                  <a:pt x="84683" y="56149"/>
                </a:cubicBezTo>
                <a:cubicBezTo>
                  <a:pt x="84651" y="56308"/>
                  <a:pt x="84778" y="56466"/>
                  <a:pt x="84936" y="56466"/>
                </a:cubicBezTo>
                <a:cubicBezTo>
                  <a:pt x="85095" y="56466"/>
                  <a:pt x="85221" y="56308"/>
                  <a:pt x="85190" y="56149"/>
                </a:cubicBezTo>
                <a:cubicBezTo>
                  <a:pt x="85158" y="56054"/>
                  <a:pt x="85031" y="55959"/>
                  <a:pt x="84936" y="55833"/>
                </a:cubicBezTo>
                <a:close/>
                <a:moveTo>
                  <a:pt x="14061" y="57764"/>
                </a:moveTo>
                <a:cubicBezTo>
                  <a:pt x="13903" y="57764"/>
                  <a:pt x="13776" y="57891"/>
                  <a:pt x="13776" y="58049"/>
                </a:cubicBezTo>
                <a:cubicBezTo>
                  <a:pt x="13744" y="58176"/>
                  <a:pt x="13839" y="58303"/>
                  <a:pt x="13966" y="58303"/>
                </a:cubicBezTo>
                <a:cubicBezTo>
                  <a:pt x="14124" y="58366"/>
                  <a:pt x="14283" y="58239"/>
                  <a:pt x="14314" y="58081"/>
                </a:cubicBezTo>
                <a:cubicBezTo>
                  <a:pt x="14346" y="57923"/>
                  <a:pt x="14219" y="57796"/>
                  <a:pt x="14061" y="57764"/>
                </a:cubicBezTo>
                <a:close/>
                <a:moveTo>
                  <a:pt x="130413" y="9438"/>
                </a:moveTo>
                <a:cubicBezTo>
                  <a:pt x="130413" y="9659"/>
                  <a:pt x="130572" y="9818"/>
                  <a:pt x="130698" y="9786"/>
                </a:cubicBezTo>
                <a:cubicBezTo>
                  <a:pt x="130857" y="9786"/>
                  <a:pt x="130952" y="9659"/>
                  <a:pt x="130952" y="9533"/>
                </a:cubicBezTo>
                <a:cubicBezTo>
                  <a:pt x="130952" y="9374"/>
                  <a:pt x="130825" y="9216"/>
                  <a:pt x="130667" y="9248"/>
                </a:cubicBezTo>
                <a:cubicBezTo>
                  <a:pt x="130572" y="9279"/>
                  <a:pt x="130508" y="9343"/>
                  <a:pt x="130413" y="9438"/>
                </a:cubicBezTo>
                <a:close/>
                <a:moveTo>
                  <a:pt x="39523" y="55326"/>
                </a:moveTo>
                <a:cubicBezTo>
                  <a:pt x="39681" y="55326"/>
                  <a:pt x="39808" y="55231"/>
                  <a:pt x="39840" y="55041"/>
                </a:cubicBezTo>
                <a:cubicBezTo>
                  <a:pt x="39840" y="54883"/>
                  <a:pt x="39713" y="54756"/>
                  <a:pt x="39555" y="54756"/>
                </a:cubicBezTo>
                <a:cubicBezTo>
                  <a:pt x="39396" y="54724"/>
                  <a:pt x="39238" y="54851"/>
                  <a:pt x="39238" y="55009"/>
                </a:cubicBezTo>
                <a:cubicBezTo>
                  <a:pt x="39206" y="55168"/>
                  <a:pt x="39365" y="55326"/>
                  <a:pt x="39523" y="55326"/>
                </a:cubicBezTo>
                <a:close/>
                <a:moveTo>
                  <a:pt x="68247" y="61945"/>
                </a:moveTo>
                <a:cubicBezTo>
                  <a:pt x="68310" y="61850"/>
                  <a:pt x="68374" y="61723"/>
                  <a:pt x="68437" y="61596"/>
                </a:cubicBezTo>
                <a:cubicBezTo>
                  <a:pt x="68437" y="61438"/>
                  <a:pt x="68342" y="61343"/>
                  <a:pt x="68184" y="61343"/>
                </a:cubicBezTo>
                <a:cubicBezTo>
                  <a:pt x="68025" y="61343"/>
                  <a:pt x="67867" y="61533"/>
                  <a:pt x="67930" y="61660"/>
                </a:cubicBezTo>
                <a:cubicBezTo>
                  <a:pt x="67993" y="61755"/>
                  <a:pt x="68120" y="61818"/>
                  <a:pt x="68247" y="61945"/>
                </a:cubicBezTo>
                <a:close/>
                <a:moveTo>
                  <a:pt x="96179" y="41487"/>
                </a:moveTo>
                <a:cubicBezTo>
                  <a:pt x="96084" y="41613"/>
                  <a:pt x="95989" y="41772"/>
                  <a:pt x="95926" y="41930"/>
                </a:cubicBezTo>
                <a:cubicBezTo>
                  <a:pt x="95894" y="42088"/>
                  <a:pt x="96052" y="42183"/>
                  <a:pt x="96242" y="42183"/>
                </a:cubicBezTo>
                <a:cubicBezTo>
                  <a:pt x="96401" y="42183"/>
                  <a:pt x="96559" y="42025"/>
                  <a:pt x="96496" y="41867"/>
                </a:cubicBezTo>
                <a:cubicBezTo>
                  <a:pt x="96432" y="41740"/>
                  <a:pt x="96306" y="41613"/>
                  <a:pt x="96179" y="41487"/>
                </a:cubicBezTo>
                <a:close/>
                <a:moveTo>
                  <a:pt x="16151" y="57258"/>
                </a:moveTo>
                <a:cubicBezTo>
                  <a:pt x="16215" y="57479"/>
                  <a:pt x="16373" y="57574"/>
                  <a:pt x="16531" y="57479"/>
                </a:cubicBezTo>
                <a:cubicBezTo>
                  <a:pt x="16658" y="57448"/>
                  <a:pt x="16721" y="57321"/>
                  <a:pt x="16658" y="57194"/>
                </a:cubicBezTo>
                <a:cubicBezTo>
                  <a:pt x="16626" y="57036"/>
                  <a:pt x="16436" y="56941"/>
                  <a:pt x="16310" y="57036"/>
                </a:cubicBezTo>
                <a:cubicBezTo>
                  <a:pt x="16215" y="57068"/>
                  <a:pt x="16183" y="57194"/>
                  <a:pt x="16151" y="57258"/>
                </a:cubicBezTo>
                <a:close/>
                <a:moveTo>
                  <a:pt x="48739" y="59886"/>
                </a:moveTo>
                <a:cubicBezTo>
                  <a:pt x="48865" y="60013"/>
                  <a:pt x="48929" y="60108"/>
                  <a:pt x="49024" y="60171"/>
                </a:cubicBezTo>
                <a:cubicBezTo>
                  <a:pt x="49150" y="60203"/>
                  <a:pt x="49340" y="60045"/>
                  <a:pt x="49309" y="59886"/>
                </a:cubicBezTo>
                <a:cubicBezTo>
                  <a:pt x="49309" y="59760"/>
                  <a:pt x="49214" y="59665"/>
                  <a:pt x="49055" y="59665"/>
                </a:cubicBezTo>
                <a:cubicBezTo>
                  <a:pt x="48960" y="59696"/>
                  <a:pt x="48865" y="59791"/>
                  <a:pt x="48739" y="59886"/>
                </a:cubicBezTo>
                <a:close/>
                <a:moveTo>
                  <a:pt x="36799" y="55801"/>
                </a:moveTo>
                <a:cubicBezTo>
                  <a:pt x="36926" y="55928"/>
                  <a:pt x="36989" y="56054"/>
                  <a:pt x="37084" y="56086"/>
                </a:cubicBezTo>
                <a:cubicBezTo>
                  <a:pt x="37243" y="56118"/>
                  <a:pt x="37401" y="56023"/>
                  <a:pt x="37433" y="55864"/>
                </a:cubicBezTo>
                <a:cubicBezTo>
                  <a:pt x="37433" y="55674"/>
                  <a:pt x="37306" y="55548"/>
                  <a:pt x="37148" y="55579"/>
                </a:cubicBezTo>
                <a:cubicBezTo>
                  <a:pt x="37053" y="55611"/>
                  <a:pt x="36958" y="55706"/>
                  <a:pt x="36799" y="55801"/>
                </a:cubicBezTo>
                <a:close/>
                <a:moveTo>
                  <a:pt x="127" y="73092"/>
                </a:moveTo>
                <a:cubicBezTo>
                  <a:pt x="127" y="73250"/>
                  <a:pt x="253" y="73377"/>
                  <a:pt x="412" y="73345"/>
                </a:cubicBezTo>
                <a:cubicBezTo>
                  <a:pt x="728" y="73314"/>
                  <a:pt x="728" y="72870"/>
                  <a:pt x="412" y="72839"/>
                </a:cubicBezTo>
                <a:cubicBezTo>
                  <a:pt x="253" y="72807"/>
                  <a:pt x="127" y="72934"/>
                  <a:pt x="127" y="73092"/>
                </a:cubicBezTo>
                <a:close/>
                <a:moveTo>
                  <a:pt x="108625" y="22074"/>
                </a:moveTo>
                <a:cubicBezTo>
                  <a:pt x="108467" y="21947"/>
                  <a:pt x="108403" y="21852"/>
                  <a:pt x="108277" y="21820"/>
                </a:cubicBezTo>
                <a:cubicBezTo>
                  <a:pt x="108150" y="21789"/>
                  <a:pt x="108055" y="21915"/>
                  <a:pt x="108023" y="22042"/>
                </a:cubicBezTo>
                <a:cubicBezTo>
                  <a:pt x="107992" y="22169"/>
                  <a:pt x="108182" y="22359"/>
                  <a:pt x="108308" y="22327"/>
                </a:cubicBezTo>
                <a:cubicBezTo>
                  <a:pt x="108403" y="22295"/>
                  <a:pt x="108467" y="22169"/>
                  <a:pt x="108625" y="22074"/>
                </a:cubicBezTo>
                <a:close/>
                <a:moveTo>
                  <a:pt x="112045" y="18115"/>
                </a:moveTo>
                <a:cubicBezTo>
                  <a:pt x="112045" y="18305"/>
                  <a:pt x="112172" y="18432"/>
                  <a:pt x="112330" y="18400"/>
                </a:cubicBezTo>
                <a:cubicBezTo>
                  <a:pt x="112489" y="18400"/>
                  <a:pt x="112584" y="18305"/>
                  <a:pt x="112584" y="18178"/>
                </a:cubicBezTo>
                <a:cubicBezTo>
                  <a:pt x="112615" y="18052"/>
                  <a:pt x="112520" y="17925"/>
                  <a:pt x="112394" y="17893"/>
                </a:cubicBezTo>
                <a:cubicBezTo>
                  <a:pt x="112235" y="17862"/>
                  <a:pt x="112077" y="17957"/>
                  <a:pt x="112045" y="18115"/>
                </a:cubicBezTo>
                <a:close/>
                <a:moveTo>
                  <a:pt x="101056" y="32746"/>
                </a:moveTo>
                <a:cubicBezTo>
                  <a:pt x="101183" y="32588"/>
                  <a:pt x="101278" y="32493"/>
                  <a:pt x="101309" y="32398"/>
                </a:cubicBezTo>
                <a:cubicBezTo>
                  <a:pt x="101309" y="32271"/>
                  <a:pt x="101214" y="32176"/>
                  <a:pt x="101056" y="32144"/>
                </a:cubicBezTo>
                <a:cubicBezTo>
                  <a:pt x="100898" y="32144"/>
                  <a:pt x="100739" y="32303"/>
                  <a:pt x="100803" y="32429"/>
                </a:cubicBezTo>
                <a:cubicBezTo>
                  <a:pt x="100834" y="32524"/>
                  <a:pt x="100961" y="32619"/>
                  <a:pt x="101056" y="32746"/>
                </a:cubicBezTo>
                <a:close/>
                <a:moveTo>
                  <a:pt x="114642" y="17038"/>
                </a:moveTo>
                <a:cubicBezTo>
                  <a:pt x="114579" y="17197"/>
                  <a:pt x="114484" y="17292"/>
                  <a:pt x="114452" y="17387"/>
                </a:cubicBezTo>
                <a:cubicBezTo>
                  <a:pt x="114452" y="17513"/>
                  <a:pt x="114579" y="17640"/>
                  <a:pt x="114737" y="17608"/>
                </a:cubicBezTo>
                <a:cubicBezTo>
                  <a:pt x="114864" y="17577"/>
                  <a:pt x="114990" y="17482"/>
                  <a:pt x="114927" y="17323"/>
                </a:cubicBezTo>
                <a:cubicBezTo>
                  <a:pt x="114895" y="17228"/>
                  <a:pt x="114800" y="17165"/>
                  <a:pt x="114642" y="17038"/>
                </a:cubicBezTo>
                <a:close/>
                <a:moveTo>
                  <a:pt x="124586" y="14283"/>
                </a:moveTo>
                <a:cubicBezTo>
                  <a:pt x="124459" y="14125"/>
                  <a:pt x="124364" y="14030"/>
                  <a:pt x="124269" y="13998"/>
                </a:cubicBezTo>
                <a:cubicBezTo>
                  <a:pt x="124174" y="13966"/>
                  <a:pt x="124016" y="14125"/>
                  <a:pt x="124048" y="14220"/>
                </a:cubicBezTo>
                <a:cubicBezTo>
                  <a:pt x="124079" y="14315"/>
                  <a:pt x="124143" y="14441"/>
                  <a:pt x="124238" y="14441"/>
                </a:cubicBezTo>
                <a:cubicBezTo>
                  <a:pt x="124333" y="14441"/>
                  <a:pt x="124428" y="14346"/>
                  <a:pt x="124586" y="14283"/>
                </a:cubicBezTo>
                <a:close/>
                <a:moveTo>
                  <a:pt x="29136" y="55389"/>
                </a:moveTo>
                <a:cubicBezTo>
                  <a:pt x="29072" y="55579"/>
                  <a:pt x="28977" y="55674"/>
                  <a:pt x="28977" y="55769"/>
                </a:cubicBezTo>
                <a:cubicBezTo>
                  <a:pt x="28977" y="55928"/>
                  <a:pt x="29104" y="56023"/>
                  <a:pt x="29231" y="55991"/>
                </a:cubicBezTo>
                <a:cubicBezTo>
                  <a:pt x="29389" y="55991"/>
                  <a:pt x="29484" y="55864"/>
                  <a:pt x="29421" y="55706"/>
                </a:cubicBezTo>
                <a:cubicBezTo>
                  <a:pt x="29389" y="55611"/>
                  <a:pt x="29294" y="55548"/>
                  <a:pt x="29136" y="55389"/>
                </a:cubicBezTo>
                <a:close/>
                <a:moveTo>
                  <a:pt x="98237" y="41107"/>
                </a:moveTo>
                <a:cubicBezTo>
                  <a:pt x="98396" y="41233"/>
                  <a:pt x="98459" y="41328"/>
                  <a:pt x="98554" y="41392"/>
                </a:cubicBezTo>
                <a:cubicBezTo>
                  <a:pt x="98712" y="41423"/>
                  <a:pt x="98839" y="41297"/>
                  <a:pt x="98839" y="41170"/>
                </a:cubicBezTo>
                <a:cubicBezTo>
                  <a:pt x="98839" y="41012"/>
                  <a:pt x="98776" y="40885"/>
                  <a:pt x="98617" y="40917"/>
                </a:cubicBezTo>
                <a:cubicBezTo>
                  <a:pt x="98522" y="40917"/>
                  <a:pt x="98427" y="41012"/>
                  <a:pt x="98237" y="41107"/>
                </a:cubicBezTo>
                <a:close/>
                <a:moveTo>
                  <a:pt x="86995" y="55358"/>
                </a:moveTo>
                <a:cubicBezTo>
                  <a:pt x="87153" y="55484"/>
                  <a:pt x="87217" y="55579"/>
                  <a:pt x="87312" y="55643"/>
                </a:cubicBezTo>
                <a:cubicBezTo>
                  <a:pt x="87470" y="55674"/>
                  <a:pt x="87597" y="55548"/>
                  <a:pt x="87597" y="55421"/>
                </a:cubicBezTo>
                <a:cubicBezTo>
                  <a:pt x="87597" y="55263"/>
                  <a:pt x="87533" y="55136"/>
                  <a:pt x="87375" y="55168"/>
                </a:cubicBezTo>
                <a:cubicBezTo>
                  <a:pt x="87280" y="55168"/>
                  <a:pt x="87185" y="55263"/>
                  <a:pt x="86995" y="55358"/>
                </a:cubicBezTo>
                <a:close/>
                <a:moveTo>
                  <a:pt x="146311" y="9691"/>
                </a:moveTo>
                <a:cubicBezTo>
                  <a:pt x="146438" y="9754"/>
                  <a:pt x="146564" y="9818"/>
                  <a:pt x="146691" y="9849"/>
                </a:cubicBezTo>
                <a:cubicBezTo>
                  <a:pt x="146818" y="9881"/>
                  <a:pt x="146913" y="9723"/>
                  <a:pt x="146881" y="9596"/>
                </a:cubicBezTo>
                <a:cubicBezTo>
                  <a:pt x="146849" y="9438"/>
                  <a:pt x="146754" y="9343"/>
                  <a:pt x="146596" y="9406"/>
                </a:cubicBezTo>
                <a:cubicBezTo>
                  <a:pt x="146501" y="9438"/>
                  <a:pt x="146438" y="9564"/>
                  <a:pt x="146311" y="9691"/>
                </a:cubicBezTo>
                <a:close/>
                <a:moveTo>
                  <a:pt x="99061" y="43545"/>
                </a:moveTo>
                <a:cubicBezTo>
                  <a:pt x="99219" y="43640"/>
                  <a:pt x="99314" y="43703"/>
                  <a:pt x="99409" y="43735"/>
                </a:cubicBezTo>
                <a:cubicBezTo>
                  <a:pt x="99473" y="43735"/>
                  <a:pt x="99568" y="43608"/>
                  <a:pt x="99599" y="43545"/>
                </a:cubicBezTo>
                <a:cubicBezTo>
                  <a:pt x="99631" y="43418"/>
                  <a:pt x="99504" y="43260"/>
                  <a:pt x="99378" y="43292"/>
                </a:cubicBezTo>
                <a:cubicBezTo>
                  <a:pt x="99283" y="43355"/>
                  <a:pt x="99156" y="43450"/>
                  <a:pt x="99061" y="43545"/>
                </a:cubicBezTo>
                <a:close/>
                <a:moveTo>
                  <a:pt x="855" y="75436"/>
                </a:moveTo>
                <a:cubicBezTo>
                  <a:pt x="1013" y="75562"/>
                  <a:pt x="1077" y="75689"/>
                  <a:pt x="1172" y="75689"/>
                </a:cubicBezTo>
                <a:cubicBezTo>
                  <a:pt x="1330" y="75689"/>
                  <a:pt x="1425" y="75562"/>
                  <a:pt x="1393" y="75436"/>
                </a:cubicBezTo>
                <a:cubicBezTo>
                  <a:pt x="1393" y="75372"/>
                  <a:pt x="1267" y="75246"/>
                  <a:pt x="1203" y="75246"/>
                </a:cubicBezTo>
                <a:cubicBezTo>
                  <a:pt x="1108" y="75277"/>
                  <a:pt x="1013" y="75341"/>
                  <a:pt x="855" y="75436"/>
                </a:cubicBezTo>
                <a:close/>
                <a:moveTo>
                  <a:pt x="121546" y="14980"/>
                </a:moveTo>
                <a:cubicBezTo>
                  <a:pt x="121704" y="15106"/>
                  <a:pt x="121768" y="15233"/>
                  <a:pt x="121863" y="15233"/>
                </a:cubicBezTo>
                <a:cubicBezTo>
                  <a:pt x="121989" y="15296"/>
                  <a:pt x="122148" y="15201"/>
                  <a:pt x="122148" y="15043"/>
                </a:cubicBezTo>
                <a:cubicBezTo>
                  <a:pt x="122148" y="14916"/>
                  <a:pt x="122084" y="14790"/>
                  <a:pt x="121926" y="14790"/>
                </a:cubicBezTo>
                <a:cubicBezTo>
                  <a:pt x="121831" y="14790"/>
                  <a:pt x="121736" y="14885"/>
                  <a:pt x="121546" y="14980"/>
                </a:cubicBezTo>
                <a:close/>
                <a:moveTo>
                  <a:pt x="26792" y="56878"/>
                </a:moveTo>
                <a:cubicBezTo>
                  <a:pt x="26887" y="56719"/>
                  <a:pt x="27014" y="56624"/>
                  <a:pt x="27014" y="56529"/>
                </a:cubicBezTo>
                <a:cubicBezTo>
                  <a:pt x="27014" y="56371"/>
                  <a:pt x="26887" y="56276"/>
                  <a:pt x="26760" y="56308"/>
                </a:cubicBezTo>
                <a:cubicBezTo>
                  <a:pt x="26697" y="56339"/>
                  <a:pt x="26570" y="56434"/>
                  <a:pt x="26570" y="56498"/>
                </a:cubicBezTo>
                <a:cubicBezTo>
                  <a:pt x="26602" y="56624"/>
                  <a:pt x="26665" y="56688"/>
                  <a:pt x="26792" y="56878"/>
                </a:cubicBezTo>
                <a:close/>
                <a:moveTo>
                  <a:pt x="102639" y="29547"/>
                </a:moveTo>
                <a:cubicBezTo>
                  <a:pt x="102766" y="29421"/>
                  <a:pt x="102861" y="29357"/>
                  <a:pt x="102893" y="29262"/>
                </a:cubicBezTo>
                <a:cubicBezTo>
                  <a:pt x="102924" y="29104"/>
                  <a:pt x="102829" y="29009"/>
                  <a:pt x="102703" y="29009"/>
                </a:cubicBezTo>
                <a:cubicBezTo>
                  <a:pt x="102544" y="28977"/>
                  <a:pt x="102449" y="29072"/>
                  <a:pt x="102449" y="29199"/>
                </a:cubicBezTo>
                <a:cubicBezTo>
                  <a:pt x="102449" y="29294"/>
                  <a:pt x="102544" y="29389"/>
                  <a:pt x="102639" y="29547"/>
                </a:cubicBezTo>
                <a:close/>
                <a:moveTo>
                  <a:pt x="34709" y="56244"/>
                </a:moveTo>
                <a:cubicBezTo>
                  <a:pt x="34614" y="56434"/>
                  <a:pt x="34519" y="56529"/>
                  <a:pt x="34519" y="56624"/>
                </a:cubicBezTo>
                <a:cubicBezTo>
                  <a:pt x="34519" y="56751"/>
                  <a:pt x="34646" y="56878"/>
                  <a:pt x="34773" y="56814"/>
                </a:cubicBezTo>
                <a:cubicBezTo>
                  <a:pt x="34899" y="56814"/>
                  <a:pt x="35026" y="56688"/>
                  <a:pt x="34963" y="56561"/>
                </a:cubicBezTo>
                <a:cubicBezTo>
                  <a:pt x="34963" y="56466"/>
                  <a:pt x="34836" y="56403"/>
                  <a:pt x="34709" y="56244"/>
                </a:cubicBezTo>
                <a:close/>
                <a:moveTo>
                  <a:pt x="100264" y="37623"/>
                </a:moveTo>
                <a:cubicBezTo>
                  <a:pt x="100106" y="37750"/>
                  <a:pt x="100011" y="37813"/>
                  <a:pt x="99979" y="37908"/>
                </a:cubicBezTo>
                <a:cubicBezTo>
                  <a:pt x="99916" y="38035"/>
                  <a:pt x="100043" y="38161"/>
                  <a:pt x="100169" y="38193"/>
                </a:cubicBezTo>
                <a:cubicBezTo>
                  <a:pt x="100296" y="38225"/>
                  <a:pt x="100454" y="38130"/>
                  <a:pt x="100454" y="37971"/>
                </a:cubicBezTo>
                <a:cubicBezTo>
                  <a:pt x="100454" y="37876"/>
                  <a:pt x="100328" y="37781"/>
                  <a:pt x="100264" y="37623"/>
                </a:cubicBezTo>
                <a:close/>
                <a:moveTo>
                  <a:pt x="95799" y="49911"/>
                </a:moveTo>
                <a:cubicBezTo>
                  <a:pt x="95989" y="50006"/>
                  <a:pt x="96084" y="50101"/>
                  <a:pt x="96179" y="50101"/>
                </a:cubicBezTo>
                <a:cubicBezTo>
                  <a:pt x="96242" y="50101"/>
                  <a:pt x="96337" y="49974"/>
                  <a:pt x="96369" y="49911"/>
                </a:cubicBezTo>
                <a:cubicBezTo>
                  <a:pt x="96401" y="49815"/>
                  <a:pt x="96242" y="49625"/>
                  <a:pt x="96147" y="49657"/>
                </a:cubicBezTo>
                <a:cubicBezTo>
                  <a:pt x="96021" y="49689"/>
                  <a:pt x="95957" y="49784"/>
                  <a:pt x="95799" y="49911"/>
                </a:cubicBezTo>
                <a:close/>
                <a:moveTo>
                  <a:pt x="93424" y="50639"/>
                </a:moveTo>
                <a:cubicBezTo>
                  <a:pt x="93582" y="50734"/>
                  <a:pt x="93645" y="50861"/>
                  <a:pt x="93772" y="50861"/>
                </a:cubicBezTo>
                <a:cubicBezTo>
                  <a:pt x="93899" y="50892"/>
                  <a:pt x="94025" y="50766"/>
                  <a:pt x="94025" y="50639"/>
                </a:cubicBezTo>
                <a:cubicBezTo>
                  <a:pt x="93994" y="50512"/>
                  <a:pt x="93930" y="50386"/>
                  <a:pt x="93772" y="50417"/>
                </a:cubicBezTo>
                <a:cubicBezTo>
                  <a:pt x="93677" y="50417"/>
                  <a:pt x="93582" y="50544"/>
                  <a:pt x="93424" y="50639"/>
                </a:cubicBezTo>
                <a:close/>
                <a:moveTo>
                  <a:pt x="119171" y="15771"/>
                </a:moveTo>
                <a:cubicBezTo>
                  <a:pt x="119297" y="15898"/>
                  <a:pt x="119361" y="15993"/>
                  <a:pt x="119456" y="16025"/>
                </a:cubicBezTo>
                <a:cubicBezTo>
                  <a:pt x="119582" y="16056"/>
                  <a:pt x="119709" y="15961"/>
                  <a:pt x="119709" y="15835"/>
                </a:cubicBezTo>
                <a:cubicBezTo>
                  <a:pt x="119709" y="15708"/>
                  <a:pt x="119646" y="15581"/>
                  <a:pt x="119519" y="15581"/>
                </a:cubicBezTo>
                <a:cubicBezTo>
                  <a:pt x="119424" y="15581"/>
                  <a:pt x="119329" y="15676"/>
                  <a:pt x="119171" y="15771"/>
                </a:cubicBezTo>
                <a:close/>
                <a:moveTo>
                  <a:pt x="106345" y="25240"/>
                </a:moveTo>
                <a:cubicBezTo>
                  <a:pt x="106471" y="25367"/>
                  <a:pt x="106566" y="25462"/>
                  <a:pt x="106661" y="25494"/>
                </a:cubicBezTo>
                <a:cubicBezTo>
                  <a:pt x="106756" y="25525"/>
                  <a:pt x="106915" y="25367"/>
                  <a:pt x="106883" y="25272"/>
                </a:cubicBezTo>
                <a:cubicBezTo>
                  <a:pt x="106851" y="25177"/>
                  <a:pt x="106756" y="25082"/>
                  <a:pt x="106693" y="25082"/>
                </a:cubicBezTo>
                <a:cubicBezTo>
                  <a:pt x="106598" y="25082"/>
                  <a:pt x="106503" y="25145"/>
                  <a:pt x="106345" y="25240"/>
                </a:cubicBezTo>
                <a:close/>
                <a:moveTo>
                  <a:pt x="128735" y="12668"/>
                </a:moveTo>
                <a:cubicBezTo>
                  <a:pt x="128893" y="12795"/>
                  <a:pt x="128988" y="12890"/>
                  <a:pt x="129083" y="12890"/>
                </a:cubicBezTo>
                <a:cubicBezTo>
                  <a:pt x="129146" y="12890"/>
                  <a:pt x="129241" y="12795"/>
                  <a:pt x="129305" y="12731"/>
                </a:cubicBezTo>
                <a:cubicBezTo>
                  <a:pt x="129336" y="12636"/>
                  <a:pt x="129210" y="12446"/>
                  <a:pt x="129083" y="12446"/>
                </a:cubicBezTo>
                <a:cubicBezTo>
                  <a:pt x="128988" y="12478"/>
                  <a:pt x="128893" y="12573"/>
                  <a:pt x="128735" y="12668"/>
                </a:cubicBezTo>
                <a:close/>
                <a:moveTo>
                  <a:pt x="104255" y="26381"/>
                </a:moveTo>
                <a:cubicBezTo>
                  <a:pt x="104381" y="26222"/>
                  <a:pt x="104476" y="26159"/>
                  <a:pt x="104508" y="26064"/>
                </a:cubicBezTo>
                <a:cubicBezTo>
                  <a:pt x="104540" y="25937"/>
                  <a:pt x="104445" y="25779"/>
                  <a:pt x="104318" y="25779"/>
                </a:cubicBezTo>
                <a:cubicBezTo>
                  <a:pt x="104160" y="25779"/>
                  <a:pt x="104033" y="25842"/>
                  <a:pt x="104065" y="26000"/>
                </a:cubicBezTo>
                <a:cubicBezTo>
                  <a:pt x="104065" y="26095"/>
                  <a:pt x="104160" y="26191"/>
                  <a:pt x="104255" y="26381"/>
                </a:cubicBezTo>
                <a:close/>
                <a:moveTo>
                  <a:pt x="97002" y="44052"/>
                </a:moveTo>
                <a:cubicBezTo>
                  <a:pt x="96781" y="44083"/>
                  <a:pt x="96717" y="44178"/>
                  <a:pt x="96717" y="44337"/>
                </a:cubicBezTo>
                <a:cubicBezTo>
                  <a:pt x="96749" y="44463"/>
                  <a:pt x="96844" y="44558"/>
                  <a:pt x="97002" y="44558"/>
                </a:cubicBezTo>
                <a:cubicBezTo>
                  <a:pt x="97129" y="44527"/>
                  <a:pt x="97256" y="44400"/>
                  <a:pt x="97192" y="44273"/>
                </a:cubicBezTo>
                <a:cubicBezTo>
                  <a:pt x="97161" y="44210"/>
                  <a:pt x="97066" y="44115"/>
                  <a:pt x="97002" y="44052"/>
                </a:cubicBezTo>
                <a:close/>
                <a:moveTo>
                  <a:pt x="126360" y="13428"/>
                </a:moveTo>
                <a:cubicBezTo>
                  <a:pt x="126518" y="13523"/>
                  <a:pt x="126613" y="13618"/>
                  <a:pt x="126708" y="13650"/>
                </a:cubicBezTo>
                <a:cubicBezTo>
                  <a:pt x="126771" y="13650"/>
                  <a:pt x="126898" y="13555"/>
                  <a:pt x="126898" y="13491"/>
                </a:cubicBezTo>
                <a:cubicBezTo>
                  <a:pt x="126961" y="13365"/>
                  <a:pt x="126866" y="13206"/>
                  <a:pt x="126740" y="13206"/>
                </a:cubicBezTo>
                <a:cubicBezTo>
                  <a:pt x="126645" y="13206"/>
                  <a:pt x="126550" y="13333"/>
                  <a:pt x="126360" y="13428"/>
                </a:cubicBezTo>
                <a:close/>
                <a:moveTo>
                  <a:pt x="97446" y="46775"/>
                </a:moveTo>
                <a:cubicBezTo>
                  <a:pt x="97572" y="46839"/>
                  <a:pt x="97699" y="46870"/>
                  <a:pt x="97857" y="46870"/>
                </a:cubicBezTo>
                <a:cubicBezTo>
                  <a:pt x="97921" y="46870"/>
                  <a:pt x="97984" y="46712"/>
                  <a:pt x="97984" y="46649"/>
                </a:cubicBezTo>
                <a:cubicBezTo>
                  <a:pt x="97984" y="46522"/>
                  <a:pt x="97826" y="46427"/>
                  <a:pt x="97699" y="46459"/>
                </a:cubicBezTo>
                <a:cubicBezTo>
                  <a:pt x="97636" y="46522"/>
                  <a:pt x="97572" y="46649"/>
                  <a:pt x="97446" y="46775"/>
                </a:cubicBezTo>
                <a:close/>
                <a:moveTo>
                  <a:pt x="138299" y="9533"/>
                </a:moveTo>
                <a:cubicBezTo>
                  <a:pt x="138457" y="9659"/>
                  <a:pt x="138521" y="9754"/>
                  <a:pt x="138616" y="9786"/>
                </a:cubicBezTo>
                <a:cubicBezTo>
                  <a:pt x="138742" y="9849"/>
                  <a:pt x="138869" y="9723"/>
                  <a:pt x="138869" y="9596"/>
                </a:cubicBezTo>
                <a:cubicBezTo>
                  <a:pt x="138901" y="9469"/>
                  <a:pt x="138837" y="9311"/>
                  <a:pt x="138679" y="9343"/>
                </a:cubicBezTo>
                <a:cubicBezTo>
                  <a:pt x="138584" y="9343"/>
                  <a:pt x="138489" y="9438"/>
                  <a:pt x="138299" y="9533"/>
                </a:cubicBezTo>
                <a:close/>
                <a:moveTo>
                  <a:pt x="89402" y="54566"/>
                </a:moveTo>
                <a:cubicBezTo>
                  <a:pt x="89528" y="54693"/>
                  <a:pt x="89592" y="54788"/>
                  <a:pt x="89687" y="54819"/>
                </a:cubicBezTo>
                <a:cubicBezTo>
                  <a:pt x="89813" y="54851"/>
                  <a:pt x="89972" y="54756"/>
                  <a:pt x="89940" y="54629"/>
                </a:cubicBezTo>
                <a:cubicBezTo>
                  <a:pt x="89972" y="54502"/>
                  <a:pt x="89877" y="54376"/>
                  <a:pt x="89750" y="54376"/>
                </a:cubicBezTo>
                <a:cubicBezTo>
                  <a:pt x="89655" y="54376"/>
                  <a:pt x="89560" y="54471"/>
                  <a:pt x="89402" y="54566"/>
                </a:cubicBezTo>
                <a:close/>
                <a:moveTo>
                  <a:pt x="95387" y="47124"/>
                </a:moveTo>
                <a:cubicBezTo>
                  <a:pt x="95292" y="47250"/>
                  <a:pt x="95197" y="47345"/>
                  <a:pt x="95134" y="47472"/>
                </a:cubicBezTo>
                <a:cubicBezTo>
                  <a:pt x="95102" y="47599"/>
                  <a:pt x="95261" y="47725"/>
                  <a:pt x="95387" y="47725"/>
                </a:cubicBezTo>
                <a:cubicBezTo>
                  <a:pt x="95514" y="47725"/>
                  <a:pt x="95672" y="47599"/>
                  <a:pt x="95641" y="47472"/>
                </a:cubicBezTo>
                <a:cubicBezTo>
                  <a:pt x="95546" y="47345"/>
                  <a:pt x="95482" y="47250"/>
                  <a:pt x="95387" y="47124"/>
                </a:cubicBezTo>
                <a:close/>
                <a:moveTo>
                  <a:pt x="92189" y="53457"/>
                </a:moveTo>
                <a:cubicBezTo>
                  <a:pt x="92062" y="53616"/>
                  <a:pt x="91935" y="53711"/>
                  <a:pt x="91904" y="53806"/>
                </a:cubicBezTo>
                <a:cubicBezTo>
                  <a:pt x="91872" y="53901"/>
                  <a:pt x="91999" y="54059"/>
                  <a:pt x="92125" y="54027"/>
                </a:cubicBezTo>
                <a:cubicBezTo>
                  <a:pt x="92220" y="53996"/>
                  <a:pt x="92347" y="53932"/>
                  <a:pt x="92347" y="53869"/>
                </a:cubicBezTo>
                <a:cubicBezTo>
                  <a:pt x="92347" y="53742"/>
                  <a:pt x="92252" y="53647"/>
                  <a:pt x="92189" y="53457"/>
                </a:cubicBezTo>
                <a:close/>
                <a:moveTo>
                  <a:pt x="10039" y="61691"/>
                </a:moveTo>
                <a:cubicBezTo>
                  <a:pt x="9944" y="61786"/>
                  <a:pt x="9881" y="61881"/>
                  <a:pt x="9786" y="62008"/>
                </a:cubicBezTo>
                <a:cubicBezTo>
                  <a:pt x="9754" y="62135"/>
                  <a:pt x="9912" y="62261"/>
                  <a:pt x="10039" y="62261"/>
                </a:cubicBezTo>
                <a:cubicBezTo>
                  <a:pt x="10197" y="62230"/>
                  <a:pt x="10324" y="62135"/>
                  <a:pt x="10292" y="62008"/>
                </a:cubicBezTo>
                <a:cubicBezTo>
                  <a:pt x="10261" y="61913"/>
                  <a:pt x="10166" y="61818"/>
                  <a:pt x="10039" y="61691"/>
                </a:cubicBezTo>
                <a:close/>
                <a:moveTo>
                  <a:pt x="14504" y="60393"/>
                </a:moveTo>
                <a:cubicBezTo>
                  <a:pt x="14599" y="60488"/>
                  <a:pt x="14726" y="60583"/>
                  <a:pt x="14853" y="60646"/>
                </a:cubicBezTo>
                <a:cubicBezTo>
                  <a:pt x="14948" y="60678"/>
                  <a:pt x="15074" y="60520"/>
                  <a:pt x="15043" y="60393"/>
                </a:cubicBezTo>
                <a:cubicBezTo>
                  <a:pt x="15011" y="60330"/>
                  <a:pt x="14916" y="60203"/>
                  <a:pt x="14853" y="60203"/>
                </a:cubicBezTo>
                <a:cubicBezTo>
                  <a:pt x="14758" y="60235"/>
                  <a:pt x="14663" y="60298"/>
                  <a:pt x="14504" y="60393"/>
                </a:cubicBezTo>
                <a:close/>
                <a:moveTo>
                  <a:pt x="85411" y="58524"/>
                </a:moveTo>
                <a:cubicBezTo>
                  <a:pt x="85570" y="58651"/>
                  <a:pt x="85633" y="58746"/>
                  <a:pt x="85728" y="58778"/>
                </a:cubicBezTo>
                <a:cubicBezTo>
                  <a:pt x="85792" y="58778"/>
                  <a:pt x="85918" y="58683"/>
                  <a:pt x="85950" y="58619"/>
                </a:cubicBezTo>
                <a:cubicBezTo>
                  <a:pt x="85982" y="58493"/>
                  <a:pt x="85918" y="58334"/>
                  <a:pt x="85760" y="58334"/>
                </a:cubicBezTo>
                <a:cubicBezTo>
                  <a:pt x="85665" y="58334"/>
                  <a:pt x="85570" y="58429"/>
                  <a:pt x="85411" y="58524"/>
                </a:cubicBezTo>
                <a:close/>
                <a:moveTo>
                  <a:pt x="65745" y="62040"/>
                </a:moveTo>
                <a:cubicBezTo>
                  <a:pt x="65650" y="62230"/>
                  <a:pt x="65555" y="62325"/>
                  <a:pt x="65555" y="62420"/>
                </a:cubicBezTo>
                <a:cubicBezTo>
                  <a:pt x="65523" y="62546"/>
                  <a:pt x="65650" y="62673"/>
                  <a:pt x="65808" y="62641"/>
                </a:cubicBezTo>
                <a:cubicBezTo>
                  <a:pt x="65935" y="62610"/>
                  <a:pt x="66062" y="62515"/>
                  <a:pt x="65998" y="62388"/>
                </a:cubicBezTo>
                <a:cubicBezTo>
                  <a:pt x="65967" y="62261"/>
                  <a:pt x="65872" y="62198"/>
                  <a:pt x="65745" y="62040"/>
                </a:cubicBezTo>
                <a:close/>
                <a:moveTo>
                  <a:pt x="57479" y="62388"/>
                </a:moveTo>
                <a:cubicBezTo>
                  <a:pt x="57669" y="62483"/>
                  <a:pt x="57764" y="62578"/>
                  <a:pt x="57859" y="62578"/>
                </a:cubicBezTo>
                <a:cubicBezTo>
                  <a:pt x="57923" y="62578"/>
                  <a:pt x="58049" y="62451"/>
                  <a:pt x="58049" y="62388"/>
                </a:cubicBezTo>
                <a:cubicBezTo>
                  <a:pt x="58081" y="62230"/>
                  <a:pt x="57954" y="62103"/>
                  <a:pt x="57828" y="62135"/>
                </a:cubicBezTo>
                <a:cubicBezTo>
                  <a:pt x="57733" y="62135"/>
                  <a:pt x="57638" y="62261"/>
                  <a:pt x="57511" y="62388"/>
                </a:cubicBezTo>
                <a:close/>
                <a:moveTo>
                  <a:pt x="54629" y="61058"/>
                </a:moveTo>
                <a:cubicBezTo>
                  <a:pt x="54756" y="60931"/>
                  <a:pt x="54883" y="60836"/>
                  <a:pt x="54883" y="60741"/>
                </a:cubicBezTo>
                <a:cubicBezTo>
                  <a:pt x="54914" y="60615"/>
                  <a:pt x="54819" y="60520"/>
                  <a:pt x="54661" y="60520"/>
                </a:cubicBezTo>
                <a:cubicBezTo>
                  <a:pt x="54534" y="60488"/>
                  <a:pt x="54407" y="60583"/>
                  <a:pt x="54407" y="60741"/>
                </a:cubicBezTo>
                <a:cubicBezTo>
                  <a:pt x="54407" y="60836"/>
                  <a:pt x="54534" y="60931"/>
                  <a:pt x="54661" y="61058"/>
                </a:cubicBezTo>
                <a:close/>
                <a:moveTo>
                  <a:pt x="4339" y="69482"/>
                </a:moveTo>
                <a:cubicBezTo>
                  <a:pt x="4465" y="69324"/>
                  <a:pt x="4592" y="69260"/>
                  <a:pt x="4624" y="69165"/>
                </a:cubicBezTo>
                <a:cubicBezTo>
                  <a:pt x="4655" y="69007"/>
                  <a:pt x="4560" y="68880"/>
                  <a:pt x="4402" y="68880"/>
                </a:cubicBezTo>
                <a:cubicBezTo>
                  <a:pt x="4244" y="68880"/>
                  <a:pt x="4117" y="68944"/>
                  <a:pt x="4149" y="69102"/>
                </a:cubicBezTo>
                <a:cubicBezTo>
                  <a:pt x="4149" y="69197"/>
                  <a:pt x="4244" y="69292"/>
                  <a:pt x="4339" y="69482"/>
                </a:cubicBezTo>
                <a:close/>
                <a:moveTo>
                  <a:pt x="37623" y="58239"/>
                </a:moveTo>
                <a:cubicBezTo>
                  <a:pt x="37718" y="58303"/>
                  <a:pt x="37845" y="58366"/>
                  <a:pt x="37971" y="58429"/>
                </a:cubicBezTo>
                <a:cubicBezTo>
                  <a:pt x="38130" y="58429"/>
                  <a:pt x="38193" y="58271"/>
                  <a:pt x="38161" y="58144"/>
                </a:cubicBezTo>
                <a:cubicBezTo>
                  <a:pt x="38130" y="58081"/>
                  <a:pt x="38003" y="57986"/>
                  <a:pt x="37940" y="57986"/>
                </a:cubicBezTo>
                <a:cubicBezTo>
                  <a:pt x="37845" y="58018"/>
                  <a:pt x="37781" y="58113"/>
                  <a:pt x="37623" y="58239"/>
                </a:cubicBezTo>
                <a:close/>
                <a:moveTo>
                  <a:pt x="12446" y="60900"/>
                </a:moveTo>
                <a:cubicBezTo>
                  <a:pt x="12319" y="61026"/>
                  <a:pt x="12224" y="61090"/>
                  <a:pt x="12193" y="61185"/>
                </a:cubicBezTo>
                <a:cubicBezTo>
                  <a:pt x="12161" y="61311"/>
                  <a:pt x="12256" y="61438"/>
                  <a:pt x="12383" y="61438"/>
                </a:cubicBezTo>
                <a:cubicBezTo>
                  <a:pt x="12541" y="61470"/>
                  <a:pt x="12668" y="61375"/>
                  <a:pt x="12636" y="61248"/>
                </a:cubicBezTo>
                <a:cubicBezTo>
                  <a:pt x="12636" y="61153"/>
                  <a:pt x="12541" y="61058"/>
                  <a:pt x="12446" y="60900"/>
                </a:cubicBezTo>
                <a:close/>
                <a:moveTo>
                  <a:pt x="117112" y="16246"/>
                </a:moveTo>
                <a:cubicBezTo>
                  <a:pt x="116986" y="16373"/>
                  <a:pt x="116891" y="16468"/>
                  <a:pt x="116859" y="16563"/>
                </a:cubicBezTo>
                <a:cubicBezTo>
                  <a:pt x="116859" y="16722"/>
                  <a:pt x="116954" y="16817"/>
                  <a:pt x="117112" y="16817"/>
                </a:cubicBezTo>
                <a:cubicBezTo>
                  <a:pt x="117239" y="16817"/>
                  <a:pt x="117397" y="16690"/>
                  <a:pt x="117366" y="16563"/>
                </a:cubicBezTo>
                <a:cubicBezTo>
                  <a:pt x="117302" y="16436"/>
                  <a:pt x="117207" y="16341"/>
                  <a:pt x="117112" y="16246"/>
                </a:cubicBezTo>
                <a:close/>
                <a:moveTo>
                  <a:pt x="8456" y="65492"/>
                </a:moveTo>
                <a:cubicBezTo>
                  <a:pt x="8551" y="65333"/>
                  <a:pt x="8646" y="65238"/>
                  <a:pt x="8677" y="65143"/>
                </a:cubicBezTo>
                <a:cubicBezTo>
                  <a:pt x="8677" y="65017"/>
                  <a:pt x="8551" y="64922"/>
                  <a:pt x="8392" y="64953"/>
                </a:cubicBezTo>
                <a:cubicBezTo>
                  <a:pt x="8234" y="64953"/>
                  <a:pt x="8139" y="65048"/>
                  <a:pt x="8171" y="65207"/>
                </a:cubicBezTo>
                <a:cubicBezTo>
                  <a:pt x="8202" y="65302"/>
                  <a:pt x="8329" y="65365"/>
                  <a:pt x="8456" y="65492"/>
                </a:cubicBezTo>
                <a:close/>
                <a:moveTo>
                  <a:pt x="60266" y="61311"/>
                </a:moveTo>
                <a:cubicBezTo>
                  <a:pt x="60045" y="61343"/>
                  <a:pt x="59981" y="61438"/>
                  <a:pt x="59981" y="61596"/>
                </a:cubicBezTo>
                <a:cubicBezTo>
                  <a:pt x="60013" y="61723"/>
                  <a:pt x="60140" y="61818"/>
                  <a:pt x="60266" y="61818"/>
                </a:cubicBezTo>
                <a:cubicBezTo>
                  <a:pt x="60393" y="61786"/>
                  <a:pt x="60520" y="61660"/>
                  <a:pt x="60488" y="61533"/>
                </a:cubicBezTo>
                <a:cubicBezTo>
                  <a:pt x="60425" y="61470"/>
                  <a:pt x="60361" y="61375"/>
                  <a:pt x="60266" y="61311"/>
                </a:cubicBezTo>
                <a:close/>
                <a:moveTo>
                  <a:pt x="83131" y="59316"/>
                </a:moveTo>
                <a:cubicBezTo>
                  <a:pt x="83131" y="59506"/>
                  <a:pt x="83258" y="59601"/>
                  <a:pt x="83385" y="59538"/>
                </a:cubicBezTo>
                <a:cubicBezTo>
                  <a:pt x="83480" y="59506"/>
                  <a:pt x="83543" y="59443"/>
                  <a:pt x="83575" y="59348"/>
                </a:cubicBezTo>
                <a:cubicBezTo>
                  <a:pt x="83606" y="59221"/>
                  <a:pt x="83480" y="59094"/>
                  <a:pt x="83353" y="59126"/>
                </a:cubicBezTo>
                <a:cubicBezTo>
                  <a:pt x="83258" y="59158"/>
                  <a:pt x="83163" y="59284"/>
                  <a:pt x="83131" y="59316"/>
                </a:cubicBezTo>
                <a:close/>
                <a:moveTo>
                  <a:pt x="43450" y="59253"/>
                </a:moveTo>
                <a:cubicBezTo>
                  <a:pt x="43640" y="59221"/>
                  <a:pt x="43735" y="59094"/>
                  <a:pt x="43703" y="58999"/>
                </a:cubicBezTo>
                <a:cubicBezTo>
                  <a:pt x="43640" y="58904"/>
                  <a:pt x="43577" y="58841"/>
                  <a:pt x="43482" y="58809"/>
                </a:cubicBezTo>
                <a:cubicBezTo>
                  <a:pt x="43355" y="58778"/>
                  <a:pt x="43228" y="58904"/>
                  <a:pt x="43260" y="59031"/>
                </a:cubicBezTo>
                <a:cubicBezTo>
                  <a:pt x="43292" y="59126"/>
                  <a:pt x="43418" y="59189"/>
                  <a:pt x="43450" y="59253"/>
                </a:cubicBezTo>
                <a:close/>
                <a:moveTo>
                  <a:pt x="76132" y="61375"/>
                </a:moveTo>
                <a:cubicBezTo>
                  <a:pt x="76037" y="61501"/>
                  <a:pt x="75911" y="61596"/>
                  <a:pt x="75911" y="61691"/>
                </a:cubicBezTo>
                <a:cubicBezTo>
                  <a:pt x="75911" y="62008"/>
                  <a:pt x="76386" y="62008"/>
                  <a:pt x="76386" y="61691"/>
                </a:cubicBezTo>
                <a:cubicBezTo>
                  <a:pt x="76386" y="61596"/>
                  <a:pt x="76259" y="61501"/>
                  <a:pt x="76132" y="61375"/>
                </a:cubicBezTo>
                <a:close/>
                <a:moveTo>
                  <a:pt x="80978" y="60425"/>
                </a:moveTo>
                <a:cubicBezTo>
                  <a:pt x="81073" y="60266"/>
                  <a:pt x="81168" y="60171"/>
                  <a:pt x="81168" y="60076"/>
                </a:cubicBezTo>
                <a:cubicBezTo>
                  <a:pt x="81168" y="59918"/>
                  <a:pt x="81041" y="59855"/>
                  <a:pt x="80914" y="59886"/>
                </a:cubicBezTo>
                <a:cubicBezTo>
                  <a:pt x="80756" y="59886"/>
                  <a:pt x="80661" y="60013"/>
                  <a:pt x="80693" y="60140"/>
                </a:cubicBezTo>
                <a:cubicBezTo>
                  <a:pt x="80724" y="60235"/>
                  <a:pt x="80851" y="60298"/>
                  <a:pt x="80978" y="60425"/>
                </a:cubicBezTo>
                <a:close/>
                <a:moveTo>
                  <a:pt x="78223" y="60900"/>
                </a:moveTo>
                <a:cubicBezTo>
                  <a:pt x="78381" y="60995"/>
                  <a:pt x="78444" y="61090"/>
                  <a:pt x="78571" y="61121"/>
                </a:cubicBezTo>
                <a:cubicBezTo>
                  <a:pt x="78698" y="61153"/>
                  <a:pt x="78793" y="61058"/>
                  <a:pt x="78824" y="60900"/>
                </a:cubicBezTo>
                <a:cubicBezTo>
                  <a:pt x="78824" y="60773"/>
                  <a:pt x="78698" y="60646"/>
                  <a:pt x="78571" y="60678"/>
                </a:cubicBezTo>
                <a:cubicBezTo>
                  <a:pt x="78476" y="60678"/>
                  <a:pt x="78381" y="60773"/>
                  <a:pt x="78223" y="60900"/>
                </a:cubicBezTo>
                <a:close/>
                <a:moveTo>
                  <a:pt x="87882" y="57733"/>
                </a:moveTo>
                <a:cubicBezTo>
                  <a:pt x="87945" y="57954"/>
                  <a:pt x="88072" y="58018"/>
                  <a:pt x="88198" y="57954"/>
                </a:cubicBezTo>
                <a:cubicBezTo>
                  <a:pt x="88262" y="57923"/>
                  <a:pt x="88325" y="57859"/>
                  <a:pt x="88357" y="57764"/>
                </a:cubicBezTo>
                <a:cubicBezTo>
                  <a:pt x="88388" y="57638"/>
                  <a:pt x="88230" y="57511"/>
                  <a:pt x="88135" y="57543"/>
                </a:cubicBezTo>
                <a:cubicBezTo>
                  <a:pt x="88040" y="57606"/>
                  <a:pt x="87945" y="57669"/>
                  <a:pt x="87882" y="57764"/>
                </a:cubicBezTo>
                <a:close/>
                <a:moveTo>
                  <a:pt x="39998" y="57479"/>
                </a:moveTo>
                <a:cubicBezTo>
                  <a:pt x="40156" y="57574"/>
                  <a:pt x="40251" y="57669"/>
                  <a:pt x="40346" y="57669"/>
                </a:cubicBezTo>
                <a:cubicBezTo>
                  <a:pt x="40505" y="57669"/>
                  <a:pt x="40568" y="57574"/>
                  <a:pt x="40536" y="57416"/>
                </a:cubicBezTo>
                <a:cubicBezTo>
                  <a:pt x="40536" y="57289"/>
                  <a:pt x="40441" y="57163"/>
                  <a:pt x="40315" y="57226"/>
                </a:cubicBezTo>
                <a:cubicBezTo>
                  <a:pt x="40220" y="57258"/>
                  <a:pt x="40125" y="57353"/>
                  <a:pt x="39998" y="57479"/>
                </a:cubicBezTo>
                <a:close/>
                <a:moveTo>
                  <a:pt x="2787" y="71984"/>
                </a:moveTo>
                <a:cubicBezTo>
                  <a:pt x="2692" y="72110"/>
                  <a:pt x="2565" y="72205"/>
                  <a:pt x="2565" y="72300"/>
                </a:cubicBezTo>
                <a:cubicBezTo>
                  <a:pt x="2565" y="72427"/>
                  <a:pt x="2660" y="72554"/>
                  <a:pt x="2787" y="72522"/>
                </a:cubicBezTo>
                <a:cubicBezTo>
                  <a:pt x="2945" y="72554"/>
                  <a:pt x="3040" y="72427"/>
                  <a:pt x="3040" y="72300"/>
                </a:cubicBezTo>
                <a:cubicBezTo>
                  <a:pt x="3009" y="72205"/>
                  <a:pt x="2914" y="72110"/>
                  <a:pt x="2787" y="71984"/>
                </a:cubicBezTo>
                <a:close/>
                <a:moveTo>
                  <a:pt x="24100" y="57321"/>
                </a:moveTo>
                <a:cubicBezTo>
                  <a:pt x="24259" y="57416"/>
                  <a:pt x="24322" y="57543"/>
                  <a:pt x="24417" y="57543"/>
                </a:cubicBezTo>
                <a:cubicBezTo>
                  <a:pt x="24480" y="57543"/>
                  <a:pt x="24607" y="57448"/>
                  <a:pt x="24639" y="57384"/>
                </a:cubicBezTo>
                <a:cubicBezTo>
                  <a:pt x="24702" y="57289"/>
                  <a:pt x="24544" y="57099"/>
                  <a:pt x="24449" y="57099"/>
                </a:cubicBezTo>
                <a:cubicBezTo>
                  <a:pt x="24354" y="57131"/>
                  <a:pt x="24259" y="57226"/>
                  <a:pt x="24100" y="57321"/>
                </a:cubicBezTo>
                <a:close/>
                <a:moveTo>
                  <a:pt x="131458" y="12225"/>
                </a:moveTo>
                <a:cubicBezTo>
                  <a:pt x="131585" y="12066"/>
                  <a:pt x="131680" y="11971"/>
                  <a:pt x="131712" y="11876"/>
                </a:cubicBezTo>
                <a:cubicBezTo>
                  <a:pt x="131712" y="11749"/>
                  <a:pt x="131585" y="11623"/>
                  <a:pt x="131458" y="11654"/>
                </a:cubicBezTo>
                <a:cubicBezTo>
                  <a:pt x="131363" y="11686"/>
                  <a:pt x="131268" y="11813"/>
                  <a:pt x="131268" y="11876"/>
                </a:cubicBezTo>
                <a:cubicBezTo>
                  <a:pt x="131268" y="11971"/>
                  <a:pt x="131363" y="12066"/>
                  <a:pt x="131458" y="12225"/>
                </a:cubicBezTo>
                <a:close/>
                <a:moveTo>
                  <a:pt x="136240" y="10578"/>
                </a:moveTo>
                <a:cubicBezTo>
                  <a:pt x="136430" y="10546"/>
                  <a:pt x="136525" y="10388"/>
                  <a:pt x="136462" y="10293"/>
                </a:cubicBezTo>
                <a:cubicBezTo>
                  <a:pt x="136430" y="10198"/>
                  <a:pt x="136335" y="10166"/>
                  <a:pt x="136240" y="10166"/>
                </a:cubicBezTo>
                <a:cubicBezTo>
                  <a:pt x="136145" y="10166"/>
                  <a:pt x="136050" y="10293"/>
                  <a:pt x="136050" y="10356"/>
                </a:cubicBezTo>
                <a:cubicBezTo>
                  <a:pt x="136114" y="10451"/>
                  <a:pt x="136177" y="10514"/>
                  <a:pt x="136240" y="10578"/>
                </a:cubicBezTo>
                <a:close/>
                <a:moveTo>
                  <a:pt x="52222" y="61216"/>
                </a:moveTo>
                <a:cubicBezTo>
                  <a:pt x="52127" y="61311"/>
                  <a:pt x="52032" y="61375"/>
                  <a:pt x="52032" y="61470"/>
                </a:cubicBezTo>
                <a:cubicBezTo>
                  <a:pt x="51969" y="61565"/>
                  <a:pt x="52127" y="61723"/>
                  <a:pt x="52222" y="61723"/>
                </a:cubicBezTo>
                <a:cubicBezTo>
                  <a:pt x="52381" y="61723"/>
                  <a:pt x="52476" y="61596"/>
                  <a:pt x="52444" y="61470"/>
                </a:cubicBezTo>
                <a:cubicBezTo>
                  <a:pt x="52412" y="61375"/>
                  <a:pt x="52317" y="61311"/>
                  <a:pt x="52222" y="61216"/>
                </a:cubicBezTo>
                <a:close/>
                <a:moveTo>
                  <a:pt x="113122" y="20870"/>
                </a:moveTo>
                <a:cubicBezTo>
                  <a:pt x="113185" y="20743"/>
                  <a:pt x="113249" y="20617"/>
                  <a:pt x="113312" y="20490"/>
                </a:cubicBezTo>
                <a:cubicBezTo>
                  <a:pt x="113280" y="20332"/>
                  <a:pt x="113154" y="20268"/>
                  <a:pt x="113027" y="20300"/>
                </a:cubicBezTo>
                <a:cubicBezTo>
                  <a:pt x="112932" y="20363"/>
                  <a:pt x="112837" y="20458"/>
                  <a:pt x="112869" y="20522"/>
                </a:cubicBezTo>
                <a:cubicBezTo>
                  <a:pt x="112869" y="20617"/>
                  <a:pt x="112995" y="20712"/>
                  <a:pt x="113122" y="20870"/>
                </a:cubicBezTo>
                <a:close/>
                <a:moveTo>
                  <a:pt x="17038" y="59791"/>
                </a:moveTo>
                <a:cubicBezTo>
                  <a:pt x="17101" y="59823"/>
                  <a:pt x="17228" y="59855"/>
                  <a:pt x="17323" y="59855"/>
                </a:cubicBezTo>
                <a:cubicBezTo>
                  <a:pt x="17355" y="59823"/>
                  <a:pt x="17418" y="59665"/>
                  <a:pt x="17386" y="59601"/>
                </a:cubicBezTo>
                <a:cubicBezTo>
                  <a:pt x="17355" y="59506"/>
                  <a:pt x="17260" y="59475"/>
                  <a:pt x="17165" y="59475"/>
                </a:cubicBezTo>
                <a:cubicBezTo>
                  <a:pt x="17038" y="59475"/>
                  <a:pt x="16975" y="59633"/>
                  <a:pt x="17038" y="59791"/>
                </a:cubicBezTo>
                <a:close/>
                <a:moveTo>
                  <a:pt x="41106" y="59506"/>
                </a:moveTo>
                <a:cubicBezTo>
                  <a:pt x="41011" y="59665"/>
                  <a:pt x="40916" y="59760"/>
                  <a:pt x="40916" y="59855"/>
                </a:cubicBezTo>
                <a:cubicBezTo>
                  <a:pt x="40916" y="59918"/>
                  <a:pt x="41043" y="60013"/>
                  <a:pt x="41106" y="60013"/>
                </a:cubicBezTo>
                <a:cubicBezTo>
                  <a:pt x="41170" y="60013"/>
                  <a:pt x="41296" y="59918"/>
                  <a:pt x="41296" y="59855"/>
                </a:cubicBezTo>
                <a:cubicBezTo>
                  <a:pt x="41296" y="59760"/>
                  <a:pt x="41201" y="59665"/>
                  <a:pt x="41106" y="59506"/>
                </a:cubicBezTo>
                <a:close/>
                <a:moveTo>
                  <a:pt x="110367" y="21345"/>
                </a:moveTo>
                <a:cubicBezTo>
                  <a:pt x="110493" y="21440"/>
                  <a:pt x="110620" y="21504"/>
                  <a:pt x="110747" y="21535"/>
                </a:cubicBezTo>
                <a:cubicBezTo>
                  <a:pt x="110873" y="21535"/>
                  <a:pt x="110968" y="21409"/>
                  <a:pt x="110937" y="21282"/>
                </a:cubicBezTo>
                <a:cubicBezTo>
                  <a:pt x="110873" y="21187"/>
                  <a:pt x="110778" y="21092"/>
                  <a:pt x="110715" y="21092"/>
                </a:cubicBezTo>
                <a:cubicBezTo>
                  <a:pt x="110620" y="21123"/>
                  <a:pt x="110525" y="21218"/>
                  <a:pt x="110367" y="21345"/>
                </a:cubicBezTo>
                <a:close/>
                <a:moveTo>
                  <a:pt x="105363" y="28407"/>
                </a:moveTo>
                <a:cubicBezTo>
                  <a:pt x="105268" y="28344"/>
                  <a:pt x="105173" y="28281"/>
                  <a:pt x="105078" y="28217"/>
                </a:cubicBezTo>
                <a:cubicBezTo>
                  <a:pt x="104951" y="28217"/>
                  <a:pt x="104825" y="28376"/>
                  <a:pt x="104888" y="28471"/>
                </a:cubicBezTo>
                <a:cubicBezTo>
                  <a:pt x="104920" y="28566"/>
                  <a:pt x="105015" y="28661"/>
                  <a:pt x="105078" y="28661"/>
                </a:cubicBezTo>
                <a:cubicBezTo>
                  <a:pt x="105173" y="28629"/>
                  <a:pt x="105236" y="28502"/>
                  <a:pt x="105363" y="28407"/>
                </a:cubicBezTo>
                <a:close/>
                <a:moveTo>
                  <a:pt x="6460" y="68278"/>
                </a:moveTo>
                <a:cubicBezTo>
                  <a:pt x="6619" y="68437"/>
                  <a:pt x="6682" y="68532"/>
                  <a:pt x="6777" y="68563"/>
                </a:cubicBezTo>
                <a:cubicBezTo>
                  <a:pt x="6904" y="68595"/>
                  <a:pt x="7062" y="68468"/>
                  <a:pt x="7031" y="68342"/>
                </a:cubicBezTo>
                <a:cubicBezTo>
                  <a:pt x="6999" y="68247"/>
                  <a:pt x="6904" y="68120"/>
                  <a:pt x="6841" y="68120"/>
                </a:cubicBezTo>
                <a:cubicBezTo>
                  <a:pt x="6746" y="68120"/>
                  <a:pt x="6651" y="68215"/>
                  <a:pt x="6460" y="68278"/>
                </a:cubicBezTo>
                <a:close/>
                <a:moveTo>
                  <a:pt x="71319" y="63465"/>
                </a:moveTo>
                <a:cubicBezTo>
                  <a:pt x="71509" y="63433"/>
                  <a:pt x="71635" y="63275"/>
                  <a:pt x="71540" y="63148"/>
                </a:cubicBezTo>
                <a:cubicBezTo>
                  <a:pt x="71509" y="63085"/>
                  <a:pt x="71414" y="63053"/>
                  <a:pt x="71319" y="63021"/>
                </a:cubicBezTo>
                <a:cubicBezTo>
                  <a:pt x="71255" y="63053"/>
                  <a:pt x="71129" y="63180"/>
                  <a:pt x="71129" y="63243"/>
                </a:cubicBezTo>
                <a:cubicBezTo>
                  <a:pt x="71192" y="63306"/>
                  <a:pt x="71255" y="63401"/>
                  <a:pt x="71319" y="63465"/>
                </a:cubicBezTo>
                <a:close/>
                <a:moveTo>
                  <a:pt x="101499" y="34741"/>
                </a:moveTo>
                <a:cubicBezTo>
                  <a:pt x="101658" y="34868"/>
                  <a:pt x="101721" y="34963"/>
                  <a:pt x="101816" y="34994"/>
                </a:cubicBezTo>
                <a:cubicBezTo>
                  <a:pt x="101943" y="35026"/>
                  <a:pt x="102101" y="34868"/>
                  <a:pt x="102069" y="34773"/>
                </a:cubicBezTo>
                <a:cubicBezTo>
                  <a:pt x="102038" y="34678"/>
                  <a:pt x="101943" y="34551"/>
                  <a:pt x="101879" y="34551"/>
                </a:cubicBezTo>
                <a:cubicBezTo>
                  <a:pt x="101784" y="34551"/>
                  <a:pt x="101689" y="34646"/>
                  <a:pt x="101499" y="34741"/>
                </a:cubicBezTo>
                <a:close/>
                <a:moveTo>
                  <a:pt x="115497" y="19445"/>
                </a:moveTo>
                <a:cubicBezTo>
                  <a:pt x="115402" y="19572"/>
                  <a:pt x="115307" y="19603"/>
                  <a:pt x="115275" y="19698"/>
                </a:cubicBezTo>
                <a:cubicBezTo>
                  <a:pt x="115275" y="19825"/>
                  <a:pt x="115370" y="19952"/>
                  <a:pt x="115497" y="19952"/>
                </a:cubicBezTo>
                <a:cubicBezTo>
                  <a:pt x="115624" y="19952"/>
                  <a:pt x="115750" y="19793"/>
                  <a:pt x="115687" y="19698"/>
                </a:cubicBezTo>
                <a:cubicBezTo>
                  <a:pt x="115655" y="19635"/>
                  <a:pt x="115592" y="19572"/>
                  <a:pt x="115497" y="19445"/>
                </a:cubicBezTo>
                <a:close/>
                <a:moveTo>
                  <a:pt x="29674" y="58144"/>
                </a:moveTo>
                <a:cubicBezTo>
                  <a:pt x="29801" y="58239"/>
                  <a:pt x="29832" y="58334"/>
                  <a:pt x="29927" y="58366"/>
                </a:cubicBezTo>
                <a:cubicBezTo>
                  <a:pt x="30022" y="58398"/>
                  <a:pt x="30181" y="58271"/>
                  <a:pt x="30149" y="58144"/>
                </a:cubicBezTo>
                <a:cubicBezTo>
                  <a:pt x="30117" y="58049"/>
                  <a:pt x="30054" y="57986"/>
                  <a:pt x="29959" y="57986"/>
                </a:cubicBezTo>
                <a:cubicBezTo>
                  <a:pt x="29896" y="57954"/>
                  <a:pt x="29801" y="58049"/>
                  <a:pt x="29674" y="58144"/>
                </a:cubicBezTo>
                <a:close/>
                <a:moveTo>
                  <a:pt x="5447" y="71477"/>
                </a:moveTo>
                <a:cubicBezTo>
                  <a:pt x="5384" y="71382"/>
                  <a:pt x="5289" y="71350"/>
                  <a:pt x="5162" y="71287"/>
                </a:cubicBezTo>
                <a:cubicBezTo>
                  <a:pt x="5035" y="71287"/>
                  <a:pt x="4909" y="71445"/>
                  <a:pt x="4972" y="71540"/>
                </a:cubicBezTo>
                <a:cubicBezTo>
                  <a:pt x="5004" y="71604"/>
                  <a:pt x="5130" y="71730"/>
                  <a:pt x="5162" y="71699"/>
                </a:cubicBezTo>
                <a:cubicBezTo>
                  <a:pt x="5257" y="71699"/>
                  <a:pt x="5320" y="71572"/>
                  <a:pt x="5479" y="71477"/>
                </a:cubicBezTo>
                <a:close/>
                <a:moveTo>
                  <a:pt x="32397" y="57606"/>
                </a:moveTo>
                <a:cubicBezTo>
                  <a:pt x="32461" y="57543"/>
                  <a:pt x="32524" y="57479"/>
                  <a:pt x="32587" y="57384"/>
                </a:cubicBezTo>
                <a:cubicBezTo>
                  <a:pt x="32587" y="57321"/>
                  <a:pt x="32492" y="57194"/>
                  <a:pt x="32397" y="57194"/>
                </a:cubicBezTo>
                <a:cubicBezTo>
                  <a:pt x="32302" y="57194"/>
                  <a:pt x="32207" y="57226"/>
                  <a:pt x="32176" y="57321"/>
                </a:cubicBezTo>
                <a:cubicBezTo>
                  <a:pt x="32112" y="57416"/>
                  <a:pt x="32207" y="57574"/>
                  <a:pt x="32397" y="57606"/>
                </a:cubicBezTo>
                <a:close/>
                <a:moveTo>
                  <a:pt x="133517" y="11116"/>
                </a:moveTo>
                <a:cubicBezTo>
                  <a:pt x="133707" y="11211"/>
                  <a:pt x="133802" y="11306"/>
                  <a:pt x="133897" y="11306"/>
                </a:cubicBezTo>
                <a:cubicBezTo>
                  <a:pt x="133960" y="11306"/>
                  <a:pt x="134055" y="11211"/>
                  <a:pt x="134087" y="11116"/>
                </a:cubicBezTo>
                <a:cubicBezTo>
                  <a:pt x="134119" y="11021"/>
                  <a:pt x="133960" y="10831"/>
                  <a:pt x="133865" y="10863"/>
                </a:cubicBezTo>
                <a:cubicBezTo>
                  <a:pt x="133770" y="10894"/>
                  <a:pt x="133675" y="10989"/>
                  <a:pt x="133517" y="11116"/>
                </a:cubicBezTo>
                <a:close/>
                <a:moveTo>
                  <a:pt x="63085" y="63180"/>
                </a:moveTo>
                <a:cubicBezTo>
                  <a:pt x="63243" y="63306"/>
                  <a:pt x="63338" y="63401"/>
                  <a:pt x="63433" y="63401"/>
                </a:cubicBezTo>
                <a:cubicBezTo>
                  <a:pt x="63496" y="63401"/>
                  <a:pt x="63591" y="63306"/>
                  <a:pt x="63623" y="63211"/>
                </a:cubicBezTo>
                <a:cubicBezTo>
                  <a:pt x="63687" y="63116"/>
                  <a:pt x="63528" y="62926"/>
                  <a:pt x="63433" y="62958"/>
                </a:cubicBezTo>
                <a:cubicBezTo>
                  <a:pt x="63306" y="62990"/>
                  <a:pt x="63243" y="63085"/>
                  <a:pt x="63085" y="63180"/>
                </a:cubicBezTo>
                <a:close/>
                <a:moveTo>
                  <a:pt x="73409" y="62451"/>
                </a:moveTo>
                <a:cubicBezTo>
                  <a:pt x="73567" y="62546"/>
                  <a:pt x="73662" y="62641"/>
                  <a:pt x="73757" y="62641"/>
                </a:cubicBezTo>
                <a:cubicBezTo>
                  <a:pt x="73821" y="62641"/>
                  <a:pt x="73916" y="62515"/>
                  <a:pt x="73947" y="62451"/>
                </a:cubicBezTo>
                <a:cubicBezTo>
                  <a:pt x="73979" y="62325"/>
                  <a:pt x="73821" y="62198"/>
                  <a:pt x="73694" y="62230"/>
                </a:cubicBezTo>
                <a:cubicBezTo>
                  <a:pt x="73599" y="62261"/>
                  <a:pt x="73536" y="62356"/>
                  <a:pt x="73409" y="62451"/>
                </a:cubicBezTo>
                <a:close/>
                <a:moveTo>
                  <a:pt x="103400" y="31321"/>
                </a:moveTo>
                <a:cubicBezTo>
                  <a:pt x="103336" y="31416"/>
                  <a:pt x="103305" y="31511"/>
                  <a:pt x="103241" y="31606"/>
                </a:cubicBezTo>
                <a:cubicBezTo>
                  <a:pt x="103241" y="31733"/>
                  <a:pt x="103400" y="31859"/>
                  <a:pt x="103495" y="31796"/>
                </a:cubicBezTo>
                <a:cubicBezTo>
                  <a:pt x="103558" y="31764"/>
                  <a:pt x="103685" y="31669"/>
                  <a:pt x="103653" y="31606"/>
                </a:cubicBezTo>
                <a:cubicBezTo>
                  <a:pt x="103653" y="31511"/>
                  <a:pt x="103526" y="31448"/>
                  <a:pt x="103400" y="31321"/>
                </a:cubicBezTo>
                <a:close/>
                <a:moveTo>
                  <a:pt x="98554" y="49372"/>
                </a:moveTo>
                <a:cubicBezTo>
                  <a:pt x="98649" y="49245"/>
                  <a:pt x="98744" y="49182"/>
                  <a:pt x="98776" y="49119"/>
                </a:cubicBezTo>
                <a:cubicBezTo>
                  <a:pt x="98776" y="48960"/>
                  <a:pt x="98649" y="48865"/>
                  <a:pt x="98491" y="48897"/>
                </a:cubicBezTo>
                <a:cubicBezTo>
                  <a:pt x="98427" y="48960"/>
                  <a:pt x="98364" y="49024"/>
                  <a:pt x="98364" y="49119"/>
                </a:cubicBezTo>
                <a:cubicBezTo>
                  <a:pt x="98364" y="49214"/>
                  <a:pt x="98459" y="49277"/>
                  <a:pt x="98554" y="49372"/>
                </a:cubicBezTo>
                <a:close/>
                <a:moveTo>
                  <a:pt x="86488" y="61248"/>
                </a:moveTo>
                <a:cubicBezTo>
                  <a:pt x="86583" y="61121"/>
                  <a:pt x="86710" y="61058"/>
                  <a:pt x="86710" y="60995"/>
                </a:cubicBezTo>
                <a:cubicBezTo>
                  <a:pt x="86678" y="60900"/>
                  <a:pt x="86615" y="60836"/>
                  <a:pt x="86552" y="60805"/>
                </a:cubicBezTo>
                <a:cubicBezTo>
                  <a:pt x="86457" y="60805"/>
                  <a:pt x="86362" y="60868"/>
                  <a:pt x="86330" y="60963"/>
                </a:cubicBezTo>
                <a:cubicBezTo>
                  <a:pt x="86330" y="61026"/>
                  <a:pt x="86393" y="61121"/>
                  <a:pt x="86488" y="61248"/>
                </a:cubicBezTo>
                <a:close/>
                <a:moveTo>
                  <a:pt x="68975" y="63750"/>
                </a:moveTo>
                <a:cubicBezTo>
                  <a:pt x="68849" y="63845"/>
                  <a:pt x="68754" y="63908"/>
                  <a:pt x="68754" y="64003"/>
                </a:cubicBezTo>
                <a:cubicBezTo>
                  <a:pt x="68754" y="64098"/>
                  <a:pt x="68817" y="64162"/>
                  <a:pt x="68880" y="64225"/>
                </a:cubicBezTo>
                <a:cubicBezTo>
                  <a:pt x="69007" y="64288"/>
                  <a:pt x="69165" y="64130"/>
                  <a:pt x="69165" y="64035"/>
                </a:cubicBezTo>
                <a:cubicBezTo>
                  <a:pt x="69134" y="63940"/>
                  <a:pt x="69039" y="63876"/>
                  <a:pt x="68975" y="63750"/>
                </a:cubicBezTo>
                <a:close/>
                <a:moveTo>
                  <a:pt x="107168" y="27616"/>
                </a:moveTo>
                <a:cubicBezTo>
                  <a:pt x="107295" y="27711"/>
                  <a:pt x="107358" y="27837"/>
                  <a:pt x="107421" y="27837"/>
                </a:cubicBezTo>
                <a:cubicBezTo>
                  <a:pt x="107675" y="27869"/>
                  <a:pt x="107707" y="27521"/>
                  <a:pt x="107485" y="27457"/>
                </a:cubicBezTo>
                <a:cubicBezTo>
                  <a:pt x="107421" y="27457"/>
                  <a:pt x="107326" y="27521"/>
                  <a:pt x="107168" y="27616"/>
                </a:cubicBezTo>
                <a:close/>
                <a:moveTo>
                  <a:pt x="55358" y="62831"/>
                </a:moveTo>
                <a:cubicBezTo>
                  <a:pt x="55294" y="62926"/>
                  <a:pt x="55231" y="63021"/>
                  <a:pt x="55199" y="63116"/>
                </a:cubicBezTo>
                <a:cubicBezTo>
                  <a:pt x="55168" y="63243"/>
                  <a:pt x="55358" y="63370"/>
                  <a:pt x="55453" y="63306"/>
                </a:cubicBezTo>
                <a:cubicBezTo>
                  <a:pt x="55548" y="63243"/>
                  <a:pt x="55579" y="63180"/>
                  <a:pt x="55579" y="63085"/>
                </a:cubicBezTo>
                <a:cubicBezTo>
                  <a:pt x="55579" y="62990"/>
                  <a:pt x="55484" y="62926"/>
                  <a:pt x="55358" y="62831"/>
                </a:cubicBezTo>
                <a:close/>
                <a:moveTo>
                  <a:pt x="79046" y="63433"/>
                </a:moveTo>
                <a:cubicBezTo>
                  <a:pt x="79204" y="63465"/>
                  <a:pt x="79331" y="63528"/>
                  <a:pt x="79394" y="63496"/>
                </a:cubicBezTo>
                <a:cubicBezTo>
                  <a:pt x="79458" y="63433"/>
                  <a:pt x="79489" y="63338"/>
                  <a:pt x="79458" y="63243"/>
                </a:cubicBezTo>
                <a:cubicBezTo>
                  <a:pt x="79458" y="63116"/>
                  <a:pt x="79331" y="63053"/>
                  <a:pt x="79236" y="63148"/>
                </a:cubicBezTo>
                <a:cubicBezTo>
                  <a:pt x="79173" y="63180"/>
                  <a:pt x="79141" y="63275"/>
                  <a:pt x="79046" y="63433"/>
                </a:cubicBezTo>
                <a:close/>
                <a:moveTo>
                  <a:pt x="119994" y="18210"/>
                </a:moveTo>
                <a:cubicBezTo>
                  <a:pt x="120121" y="18273"/>
                  <a:pt x="120216" y="18368"/>
                  <a:pt x="120279" y="18368"/>
                </a:cubicBezTo>
                <a:cubicBezTo>
                  <a:pt x="120342" y="18368"/>
                  <a:pt x="120469" y="18242"/>
                  <a:pt x="120469" y="18178"/>
                </a:cubicBezTo>
                <a:cubicBezTo>
                  <a:pt x="120437" y="18083"/>
                  <a:pt x="120374" y="18020"/>
                  <a:pt x="120279" y="17988"/>
                </a:cubicBezTo>
                <a:cubicBezTo>
                  <a:pt x="120216" y="17988"/>
                  <a:pt x="120121" y="18083"/>
                  <a:pt x="119994" y="18210"/>
                </a:cubicBezTo>
                <a:close/>
                <a:moveTo>
                  <a:pt x="104191" y="33728"/>
                </a:moveTo>
                <a:cubicBezTo>
                  <a:pt x="104128" y="33854"/>
                  <a:pt x="104033" y="33949"/>
                  <a:pt x="104033" y="34013"/>
                </a:cubicBezTo>
                <a:cubicBezTo>
                  <a:pt x="104033" y="34076"/>
                  <a:pt x="104128" y="34139"/>
                  <a:pt x="104191" y="34203"/>
                </a:cubicBezTo>
                <a:cubicBezTo>
                  <a:pt x="104255" y="34139"/>
                  <a:pt x="104381" y="34076"/>
                  <a:pt x="104381" y="34013"/>
                </a:cubicBezTo>
                <a:cubicBezTo>
                  <a:pt x="104381" y="33949"/>
                  <a:pt x="104286" y="33854"/>
                  <a:pt x="104191" y="33728"/>
                </a:cubicBezTo>
                <a:close/>
                <a:moveTo>
                  <a:pt x="81453" y="62483"/>
                </a:moveTo>
                <a:cubicBezTo>
                  <a:pt x="81580" y="62578"/>
                  <a:pt x="81643" y="62705"/>
                  <a:pt x="81706" y="62705"/>
                </a:cubicBezTo>
                <a:cubicBezTo>
                  <a:pt x="81801" y="62673"/>
                  <a:pt x="81865" y="62610"/>
                  <a:pt x="81896" y="62546"/>
                </a:cubicBezTo>
                <a:cubicBezTo>
                  <a:pt x="81896" y="62451"/>
                  <a:pt x="81833" y="62356"/>
                  <a:pt x="81738" y="62325"/>
                </a:cubicBezTo>
                <a:cubicBezTo>
                  <a:pt x="81675" y="62325"/>
                  <a:pt x="81580" y="62420"/>
                  <a:pt x="81453" y="62483"/>
                </a:cubicBezTo>
                <a:close/>
                <a:moveTo>
                  <a:pt x="102354" y="37243"/>
                </a:moveTo>
                <a:cubicBezTo>
                  <a:pt x="102481" y="37306"/>
                  <a:pt x="102576" y="37401"/>
                  <a:pt x="102639" y="37370"/>
                </a:cubicBezTo>
                <a:cubicBezTo>
                  <a:pt x="102734" y="37338"/>
                  <a:pt x="102798" y="37275"/>
                  <a:pt x="102829" y="37180"/>
                </a:cubicBezTo>
                <a:cubicBezTo>
                  <a:pt x="102861" y="37053"/>
                  <a:pt x="102671" y="36926"/>
                  <a:pt x="102576" y="36990"/>
                </a:cubicBezTo>
                <a:cubicBezTo>
                  <a:pt x="102481" y="37021"/>
                  <a:pt x="102449" y="37116"/>
                  <a:pt x="102354" y="37243"/>
                </a:cubicBezTo>
                <a:close/>
                <a:moveTo>
                  <a:pt x="12921" y="63591"/>
                </a:moveTo>
                <a:cubicBezTo>
                  <a:pt x="13048" y="63686"/>
                  <a:pt x="13111" y="63813"/>
                  <a:pt x="13174" y="63813"/>
                </a:cubicBezTo>
                <a:cubicBezTo>
                  <a:pt x="13269" y="63813"/>
                  <a:pt x="13333" y="63718"/>
                  <a:pt x="13396" y="63655"/>
                </a:cubicBezTo>
                <a:cubicBezTo>
                  <a:pt x="13364" y="63591"/>
                  <a:pt x="13301" y="63465"/>
                  <a:pt x="13238" y="63433"/>
                </a:cubicBezTo>
                <a:cubicBezTo>
                  <a:pt x="13174" y="63433"/>
                  <a:pt x="13079" y="63528"/>
                  <a:pt x="12921" y="63591"/>
                </a:cubicBezTo>
                <a:close/>
                <a:moveTo>
                  <a:pt x="99884" y="45984"/>
                </a:moveTo>
                <a:cubicBezTo>
                  <a:pt x="100011" y="46047"/>
                  <a:pt x="100106" y="46142"/>
                  <a:pt x="100169" y="46142"/>
                </a:cubicBezTo>
                <a:cubicBezTo>
                  <a:pt x="100264" y="46110"/>
                  <a:pt x="100328" y="46047"/>
                  <a:pt x="100359" y="45952"/>
                </a:cubicBezTo>
                <a:cubicBezTo>
                  <a:pt x="100391" y="45794"/>
                  <a:pt x="100264" y="45699"/>
                  <a:pt x="100138" y="45730"/>
                </a:cubicBezTo>
                <a:cubicBezTo>
                  <a:pt x="100043" y="45762"/>
                  <a:pt x="99979" y="45857"/>
                  <a:pt x="99884" y="45984"/>
                </a:cubicBezTo>
                <a:close/>
                <a:moveTo>
                  <a:pt x="76671" y="64066"/>
                </a:moveTo>
                <a:cubicBezTo>
                  <a:pt x="76798" y="64162"/>
                  <a:pt x="76861" y="64257"/>
                  <a:pt x="76924" y="64257"/>
                </a:cubicBezTo>
                <a:cubicBezTo>
                  <a:pt x="77019" y="64225"/>
                  <a:pt x="77083" y="64162"/>
                  <a:pt x="77114" y="64066"/>
                </a:cubicBezTo>
                <a:cubicBezTo>
                  <a:pt x="77083" y="63971"/>
                  <a:pt x="77019" y="63908"/>
                  <a:pt x="76924" y="63876"/>
                </a:cubicBezTo>
                <a:cubicBezTo>
                  <a:pt x="76861" y="63876"/>
                  <a:pt x="76798" y="63971"/>
                  <a:pt x="76671" y="64066"/>
                </a:cubicBezTo>
                <a:close/>
                <a:moveTo>
                  <a:pt x="44273" y="61723"/>
                </a:moveTo>
                <a:cubicBezTo>
                  <a:pt x="44368" y="61596"/>
                  <a:pt x="44463" y="61501"/>
                  <a:pt x="44463" y="61438"/>
                </a:cubicBezTo>
                <a:cubicBezTo>
                  <a:pt x="44432" y="61216"/>
                  <a:pt x="44115" y="61216"/>
                  <a:pt x="44083" y="61470"/>
                </a:cubicBezTo>
                <a:cubicBezTo>
                  <a:pt x="44083" y="61533"/>
                  <a:pt x="44178" y="61596"/>
                  <a:pt x="44273" y="61723"/>
                </a:cubicBezTo>
                <a:close/>
                <a:moveTo>
                  <a:pt x="101468" y="42722"/>
                </a:moveTo>
                <a:cubicBezTo>
                  <a:pt x="101594" y="42817"/>
                  <a:pt x="101689" y="42912"/>
                  <a:pt x="101753" y="42912"/>
                </a:cubicBezTo>
                <a:cubicBezTo>
                  <a:pt x="101816" y="42912"/>
                  <a:pt x="101943" y="42785"/>
                  <a:pt x="101943" y="42722"/>
                </a:cubicBezTo>
                <a:cubicBezTo>
                  <a:pt x="101911" y="42627"/>
                  <a:pt x="101848" y="42563"/>
                  <a:pt x="101753" y="42532"/>
                </a:cubicBezTo>
                <a:cubicBezTo>
                  <a:pt x="101689" y="42532"/>
                  <a:pt x="101594" y="42627"/>
                  <a:pt x="101468" y="42722"/>
                </a:cubicBezTo>
                <a:close/>
                <a:moveTo>
                  <a:pt x="83828" y="61691"/>
                </a:moveTo>
                <a:cubicBezTo>
                  <a:pt x="83955" y="61818"/>
                  <a:pt x="84018" y="61913"/>
                  <a:pt x="84081" y="61913"/>
                </a:cubicBezTo>
                <a:cubicBezTo>
                  <a:pt x="84176" y="61881"/>
                  <a:pt x="84240" y="61818"/>
                  <a:pt x="84271" y="61755"/>
                </a:cubicBezTo>
                <a:cubicBezTo>
                  <a:pt x="84271" y="61660"/>
                  <a:pt x="84208" y="61565"/>
                  <a:pt x="84113" y="61533"/>
                </a:cubicBezTo>
                <a:cubicBezTo>
                  <a:pt x="84050" y="61533"/>
                  <a:pt x="83955" y="61628"/>
                  <a:pt x="83828" y="61691"/>
                </a:cubicBezTo>
                <a:close/>
                <a:moveTo>
                  <a:pt x="100961" y="40632"/>
                </a:moveTo>
                <a:cubicBezTo>
                  <a:pt x="101056" y="40537"/>
                  <a:pt x="101183" y="40473"/>
                  <a:pt x="101183" y="40410"/>
                </a:cubicBezTo>
                <a:cubicBezTo>
                  <a:pt x="101183" y="40315"/>
                  <a:pt x="101151" y="40220"/>
                  <a:pt x="101056" y="40156"/>
                </a:cubicBezTo>
                <a:cubicBezTo>
                  <a:pt x="100961" y="40093"/>
                  <a:pt x="100771" y="40220"/>
                  <a:pt x="100803" y="40346"/>
                </a:cubicBezTo>
                <a:cubicBezTo>
                  <a:pt x="100803" y="40410"/>
                  <a:pt x="100866" y="40505"/>
                  <a:pt x="100961" y="40632"/>
                </a:cubicBezTo>
                <a:close/>
                <a:moveTo>
                  <a:pt x="60995" y="63655"/>
                </a:moveTo>
                <a:cubicBezTo>
                  <a:pt x="60900" y="63781"/>
                  <a:pt x="60805" y="63845"/>
                  <a:pt x="60805" y="63908"/>
                </a:cubicBezTo>
                <a:cubicBezTo>
                  <a:pt x="60805" y="64003"/>
                  <a:pt x="60868" y="64098"/>
                  <a:pt x="60931" y="64130"/>
                </a:cubicBezTo>
                <a:cubicBezTo>
                  <a:pt x="61058" y="64193"/>
                  <a:pt x="61216" y="64035"/>
                  <a:pt x="61185" y="63940"/>
                </a:cubicBezTo>
                <a:cubicBezTo>
                  <a:pt x="61153" y="63813"/>
                  <a:pt x="61058" y="63718"/>
                  <a:pt x="60995" y="63655"/>
                </a:cubicBezTo>
                <a:close/>
                <a:moveTo>
                  <a:pt x="108783" y="24449"/>
                </a:moveTo>
                <a:cubicBezTo>
                  <a:pt x="108910" y="24544"/>
                  <a:pt x="108942" y="24639"/>
                  <a:pt x="109037" y="24670"/>
                </a:cubicBezTo>
                <a:cubicBezTo>
                  <a:pt x="109132" y="24734"/>
                  <a:pt x="109227" y="24670"/>
                  <a:pt x="109258" y="24544"/>
                </a:cubicBezTo>
                <a:cubicBezTo>
                  <a:pt x="109322" y="24417"/>
                  <a:pt x="109227" y="24259"/>
                  <a:pt x="109100" y="24290"/>
                </a:cubicBezTo>
                <a:cubicBezTo>
                  <a:pt x="108973" y="24322"/>
                  <a:pt x="108878" y="24385"/>
                  <a:pt x="108783" y="24449"/>
                </a:cubicBezTo>
                <a:close/>
                <a:moveTo>
                  <a:pt x="9184" y="67835"/>
                </a:moveTo>
                <a:cubicBezTo>
                  <a:pt x="9279" y="67708"/>
                  <a:pt x="9374" y="67613"/>
                  <a:pt x="9342" y="67550"/>
                </a:cubicBezTo>
                <a:cubicBezTo>
                  <a:pt x="9342" y="67487"/>
                  <a:pt x="9247" y="67423"/>
                  <a:pt x="9184" y="67360"/>
                </a:cubicBezTo>
                <a:cubicBezTo>
                  <a:pt x="9121" y="67423"/>
                  <a:pt x="8994" y="67487"/>
                  <a:pt x="8994" y="67550"/>
                </a:cubicBezTo>
                <a:cubicBezTo>
                  <a:pt x="8994" y="67613"/>
                  <a:pt x="9089" y="67708"/>
                  <a:pt x="9184" y="67835"/>
                </a:cubicBezTo>
                <a:close/>
                <a:moveTo>
                  <a:pt x="111222" y="23720"/>
                </a:moveTo>
                <a:cubicBezTo>
                  <a:pt x="111348" y="23815"/>
                  <a:pt x="111443" y="23910"/>
                  <a:pt x="111507" y="23879"/>
                </a:cubicBezTo>
                <a:cubicBezTo>
                  <a:pt x="111602" y="23847"/>
                  <a:pt x="111665" y="23752"/>
                  <a:pt x="111665" y="23657"/>
                </a:cubicBezTo>
                <a:cubicBezTo>
                  <a:pt x="111633" y="23594"/>
                  <a:pt x="111538" y="23530"/>
                  <a:pt x="111475" y="23499"/>
                </a:cubicBezTo>
                <a:cubicBezTo>
                  <a:pt x="111412" y="23499"/>
                  <a:pt x="111348" y="23625"/>
                  <a:pt x="111222" y="23720"/>
                </a:cubicBezTo>
                <a:close/>
                <a:moveTo>
                  <a:pt x="19350" y="58904"/>
                </a:moveTo>
                <a:cubicBezTo>
                  <a:pt x="19476" y="58999"/>
                  <a:pt x="19540" y="59094"/>
                  <a:pt x="19635" y="59063"/>
                </a:cubicBezTo>
                <a:cubicBezTo>
                  <a:pt x="19730" y="59031"/>
                  <a:pt x="19793" y="58968"/>
                  <a:pt x="19825" y="58873"/>
                </a:cubicBezTo>
                <a:cubicBezTo>
                  <a:pt x="19857" y="58746"/>
                  <a:pt x="19698" y="58619"/>
                  <a:pt x="19571" y="58683"/>
                </a:cubicBezTo>
                <a:cubicBezTo>
                  <a:pt x="19508" y="58714"/>
                  <a:pt x="19445" y="58809"/>
                  <a:pt x="19350" y="58904"/>
                </a:cubicBezTo>
                <a:close/>
                <a:moveTo>
                  <a:pt x="3579" y="74422"/>
                </a:moveTo>
                <a:cubicBezTo>
                  <a:pt x="3484" y="74549"/>
                  <a:pt x="3389" y="74612"/>
                  <a:pt x="3357" y="74676"/>
                </a:cubicBezTo>
                <a:cubicBezTo>
                  <a:pt x="3325" y="74802"/>
                  <a:pt x="3420" y="74897"/>
                  <a:pt x="3515" y="74897"/>
                </a:cubicBezTo>
                <a:cubicBezTo>
                  <a:pt x="3610" y="74866"/>
                  <a:pt x="3705" y="74802"/>
                  <a:pt x="3737" y="74739"/>
                </a:cubicBezTo>
                <a:cubicBezTo>
                  <a:pt x="3737" y="74676"/>
                  <a:pt x="3674" y="74581"/>
                  <a:pt x="3579" y="74422"/>
                </a:cubicBezTo>
                <a:close/>
                <a:moveTo>
                  <a:pt x="143936" y="10419"/>
                </a:moveTo>
                <a:cubicBezTo>
                  <a:pt x="144063" y="10483"/>
                  <a:pt x="144126" y="10578"/>
                  <a:pt x="144221" y="10609"/>
                </a:cubicBezTo>
                <a:cubicBezTo>
                  <a:pt x="144348" y="10641"/>
                  <a:pt x="144443" y="10483"/>
                  <a:pt x="144411" y="10356"/>
                </a:cubicBezTo>
                <a:cubicBezTo>
                  <a:pt x="144411" y="10229"/>
                  <a:pt x="144316" y="10166"/>
                  <a:pt x="144189" y="10198"/>
                </a:cubicBezTo>
                <a:cubicBezTo>
                  <a:pt x="144126" y="10229"/>
                  <a:pt x="144063" y="10324"/>
                  <a:pt x="143936" y="10419"/>
                </a:cubicBezTo>
                <a:close/>
                <a:moveTo>
                  <a:pt x="90225" y="57068"/>
                </a:moveTo>
                <a:cubicBezTo>
                  <a:pt x="90352" y="57131"/>
                  <a:pt x="90447" y="57226"/>
                  <a:pt x="90510" y="57194"/>
                </a:cubicBezTo>
                <a:cubicBezTo>
                  <a:pt x="90605" y="57163"/>
                  <a:pt x="90669" y="57099"/>
                  <a:pt x="90700" y="57004"/>
                </a:cubicBezTo>
                <a:cubicBezTo>
                  <a:pt x="90732" y="56909"/>
                  <a:pt x="90574" y="56783"/>
                  <a:pt x="90447" y="56814"/>
                </a:cubicBezTo>
                <a:cubicBezTo>
                  <a:pt x="90384" y="56878"/>
                  <a:pt x="90320" y="56941"/>
                  <a:pt x="90225" y="57068"/>
                </a:cubicBezTo>
                <a:close/>
                <a:moveTo>
                  <a:pt x="92949" y="55959"/>
                </a:moveTo>
                <a:cubicBezTo>
                  <a:pt x="92854" y="56054"/>
                  <a:pt x="92759" y="56118"/>
                  <a:pt x="92727" y="56213"/>
                </a:cubicBezTo>
                <a:cubicBezTo>
                  <a:pt x="92695" y="56308"/>
                  <a:pt x="92822" y="56466"/>
                  <a:pt x="92949" y="56403"/>
                </a:cubicBezTo>
                <a:cubicBezTo>
                  <a:pt x="93044" y="56371"/>
                  <a:pt x="93107" y="56308"/>
                  <a:pt x="93107" y="56213"/>
                </a:cubicBezTo>
                <a:cubicBezTo>
                  <a:pt x="93107" y="56149"/>
                  <a:pt x="93012" y="56054"/>
                  <a:pt x="92949" y="55959"/>
                </a:cubicBezTo>
                <a:close/>
                <a:moveTo>
                  <a:pt x="139154" y="11971"/>
                </a:moveTo>
                <a:cubicBezTo>
                  <a:pt x="139281" y="12066"/>
                  <a:pt x="139376" y="12161"/>
                  <a:pt x="139439" y="12161"/>
                </a:cubicBezTo>
                <a:cubicBezTo>
                  <a:pt x="139534" y="12130"/>
                  <a:pt x="139597" y="12066"/>
                  <a:pt x="139629" y="11971"/>
                </a:cubicBezTo>
                <a:cubicBezTo>
                  <a:pt x="139629" y="11908"/>
                  <a:pt x="139502" y="11781"/>
                  <a:pt x="139439" y="11781"/>
                </a:cubicBezTo>
                <a:cubicBezTo>
                  <a:pt x="139376" y="11781"/>
                  <a:pt x="139281" y="11876"/>
                  <a:pt x="139154" y="11971"/>
                </a:cubicBezTo>
                <a:close/>
                <a:moveTo>
                  <a:pt x="21978" y="57796"/>
                </a:moveTo>
                <a:cubicBezTo>
                  <a:pt x="21883" y="57891"/>
                  <a:pt x="21820" y="57986"/>
                  <a:pt x="21788" y="58081"/>
                </a:cubicBezTo>
                <a:cubicBezTo>
                  <a:pt x="21757" y="58208"/>
                  <a:pt x="21947" y="58334"/>
                  <a:pt x="22073" y="58271"/>
                </a:cubicBezTo>
                <a:cubicBezTo>
                  <a:pt x="22168" y="58271"/>
                  <a:pt x="22232" y="58144"/>
                  <a:pt x="22168" y="58049"/>
                </a:cubicBezTo>
                <a:cubicBezTo>
                  <a:pt x="22168" y="57954"/>
                  <a:pt x="22073" y="57891"/>
                  <a:pt x="21978" y="57796"/>
                </a:cubicBezTo>
                <a:close/>
                <a:moveTo>
                  <a:pt x="96654" y="52254"/>
                </a:moveTo>
                <a:cubicBezTo>
                  <a:pt x="96749" y="52349"/>
                  <a:pt x="96844" y="52444"/>
                  <a:pt x="96907" y="52444"/>
                </a:cubicBezTo>
                <a:cubicBezTo>
                  <a:pt x="97002" y="52444"/>
                  <a:pt x="97066" y="52381"/>
                  <a:pt x="97129" y="52317"/>
                </a:cubicBezTo>
                <a:cubicBezTo>
                  <a:pt x="97192" y="52191"/>
                  <a:pt x="97034" y="52032"/>
                  <a:pt x="96907" y="52064"/>
                </a:cubicBezTo>
                <a:cubicBezTo>
                  <a:pt x="96844" y="52096"/>
                  <a:pt x="96781" y="52159"/>
                  <a:pt x="96654" y="52254"/>
                </a:cubicBezTo>
                <a:close/>
                <a:moveTo>
                  <a:pt x="74232" y="64827"/>
                </a:moveTo>
                <a:cubicBezTo>
                  <a:pt x="74359" y="64922"/>
                  <a:pt x="74422" y="65048"/>
                  <a:pt x="74486" y="65048"/>
                </a:cubicBezTo>
                <a:cubicBezTo>
                  <a:pt x="74739" y="65080"/>
                  <a:pt x="74802" y="64700"/>
                  <a:pt x="74549" y="64668"/>
                </a:cubicBezTo>
                <a:cubicBezTo>
                  <a:pt x="74486" y="64668"/>
                  <a:pt x="74391" y="64732"/>
                  <a:pt x="74232" y="64827"/>
                </a:cubicBezTo>
                <a:close/>
                <a:moveTo>
                  <a:pt x="99314" y="51209"/>
                </a:moveTo>
                <a:cubicBezTo>
                  <a:pt x="99219" y="51336"/>
                  <a:pt x="99156" y="51431"/>
                  <a:pt x="99156" y="51494"/>
                </a:cubicBezTo>
                <a:cubicBezTo>
                  <a:pt x="99188" y="51589"/>
                  <a:pt x="99283" y="51652"/>
                  <a:pt x="99378" y="51652"/>
                </a:cubicBezTo>
                <a:cubicBezTo>
                  <a:pt x="99473" y="51684"/>
                  <a:pt x="99568" y="51557"/>
                  <a:pt x="99536" y="51462"/>
                </a:cubicBezTo>
                <a:cubicBezTo>
                  <a:pt x="99504" y="51367"/>
                  <a:pt x="99409" y="51336"/>
                  <a:pt x="99314" y="51209"/>
                </a:cubicBezTo>
                <a:close/>
                <a:moveTo>
                  <a:pt x="88578" y="60235"/>
                </a:moveTo>
                <a:cubicBezTo>
                  <a:pt x="88705" y="60298"/>
                  <a:pt x="88800" y="60330"/>
                  <a:pt x="88927" y="60361"/>
                </a:cubicBezTo>
                <a:cubicBezTo>
                  <a:pt x="89022" y="60393"/>
                  <a:pt x="89117" y="60266"/>
                  <a:pt x="89085" y="60171"/>
                </a:cubicBezTo>
                <a:cubicBezTo>
                  <a:pt x="89053" y="60076"/>
                  <a:pt x="88958" y="60013"/>
                  <a:pt x="88863" y="60013"/>
                </a:cubicBezTo>
                <a:cubicBezTo>
                  <a:pt x="88800" y="60013"/>
                  <a:pt x="88737" y="60108"/>
                  <a:pt x="88578" y="60235"/>
                </a:cubicBezTo>
                <a:close/>
                <a:moveTo>
                  <a:pt x="58334" y="64732"/>
                </a:moveTo>
                <a:cubicBezTo>
                  <a:pt x="58461" y="64827"/>
                  <a:pt x="58556" y="64922"/>
                  <a:pt x="58619" y="64922"/>
                </a:cubicBezTo>
                <a:cubicBezTo>
                  <a:pt x="58683" y="64922"/>
                  <a:pt x="58778" y="64795"/>
                  <a:pt x="58778" y="64732"/>
                </a:cubicBezTo>
                <a:cubicBezTo>
                  <a:pt x="58778" y="64637"/>
                  <a:pt x="58683" y="64573"/>
                  <a:pt x="58588" y="64542"/>
                </a:cubicBezTo>
                <a:cubicBezTo>
                  <a:pt x="58524" y="64542"/>
                  <a:pt x="58461" y="64637"/>
                  <a:pt x="58334" y="64732"/>
                </a:cubicBezTo>
                <a:close/>
                <a:moveTo>
                  <a:pt x="46649" y="60393"/>
                </a:moveTo>
                <a:cubicBezTo>
                  <a:pt x="46585" y="60456"/>
                  <a:pt x="46522" y="60551"/>
                  <a:pt x="46490" y="60678"/>
                </a:cubicBezTo>
                <a:cubicBezTo>
                  <a:pt x="46459" y="60773"/>
                  <a:pt x="46617" y="60900"/>
                  <a:pt x="46744" y="60836"/>
                </a:cubicBezTo>
                <a:cubicBezTo>
                  <a:pt x="46870" y="60836"/>
                  <a:pt x="46934" y="60710"/>
                  <a:pt x="46870" y="60615"/>
                </a:cubicBezTo>
                <a:cubicBezTo>
                  <a:pt x="46839" y="60551"/>
                  <a:pt x="46775" y="60488"/>
                  <a:pt x="46649" y="60393"/>
                </a:cubicBezTo>
                <a:close/>
                <a:moveTo>
                  <a:pt x="66537" y="65048"/>
                </a:moveTo>
                <a:cubicBezTo>
                  <a:pt x="66632" y="64922"/>
                  <a:pt x="66758" y="64858"/>
                  <a:pt x="66758" y="64795"/>
                </a:cubicBezTo>
                <a:cubicBezTo>
                  <a:pt x="66727" y="64700"/>
                  <a:pt x="66663" y="64637"/>
                  <a:pt x="66600" y="64605"/>
                </a:cubicBezTo>
                <a:cubicBezTo>
                  <a:pt x="66505" y="64605"/>
                  <a:pt x="66410" y="64668"/>
                  <a:pt x="66378" y="64763"/>
                </a:cubicBezTo>
                <a:cubicBezTo>
                  <a:pt x="66378" y="64827"/>
                  <a:pt x="66442" y="64922"/>
                  <a:pt x="66537" y="65048"/>
                </a:cubicBezTo>
                <a:close/>
                <a:moveTo>
                  <a:pt x="10514" y="64383"/>
                </a:moveTo>
                <a:cubicBezTo>
                  <a:pt x="10641" y="64478"/>
                  <a:pt x="10704" y="64573"/>
                  <a:pt x="10767" y="64573"/>
                </a:cubicBezTo>
                <a:cubicBezTo>
                  <a:pt x="10894" y="64637"/>
                  <a:pt x="11053" y="64478"/>
                  <a:pt x="10989" y="64352"/>
                </a:cubicBezTo>
                <a:cubicBezTo>
                  <a:pt x="10958" y="64257"/>
                  <a:pt x="10862" y="64193"/>
                  <a:pt x="10767" y="64193"/>
                </a:cubicBezTo>
                <a:cubicBezTo>
                  <a:pt x="10704" y="64193"/>
                  <a:pt x="10641" y="64288"/>
                  <a:pt x="10514" y="64383"/>
                </a:cubicBezTo>
                <a:close/>
                <a:moveTo>
                  <a:pt x="35501" y="58714"/>
                </a:moveTo>
                <a:cubicBezTo>
                  <a:pt x="35406" y="58873"/>
                  <a:pt x="35343" y="58936"/>
                  <a:pt x="35343" y="59031"/>
                </a:cubicBezTo>
                <a:cubicBezTo>
                  <a:pt x="35374" y="59094"/>
                  <a:pt x="35469" y="59126"/>
                  <a:pt x="35564" y="59189"/>
                </a:cubicBezTo>
                <a:cubicBezTo>
                  <a:pt x="35628" y="59126"/>
                  <a:pt x="35723" y="59031"/>
                  <a:pt x="35723" y="58968"/>
                </a:cubicBezTo>
                <a:cubicBezTo>
                  <a:pt x="35723" y="58904"/>
                  <a:pt x="35596" y="58841"/>
                  <a:pt x="35501" y="58714"/>
                </a:cubicBezTo>
                <a:close/>
                <a:moveTo>
                  <a:pt x="94215" y="53109"/>
                </a:moveTo>
                <a:cubicBezTo>
                  <a:pt x="94374" y="53172"/>
                  <a:pt x="94469" y="53267"/>
                  <a:pt x="94532" y="53236"/>
                </a:cubicBezTo>
                <a:cubicBezTo>
                  <a:pt x="94627" y="53204"/>
                  <a:pt x="94691" y="53141"/>
                  <a:pt x="94691" y="53046"/>
                </a:cubicBezTo>
                <a:cubicBezTo>
                  <a:pt x="94722" y="52919"/>
                  <a:pt x="94596" y="52824"/>
                  <a:pt x="94469" y="52887"/>
                </a:cubicBezTo>
                <a:cubicBezTo>
                  <a:pt x="94374" y="52919"/>
                  <a:pt x="94342" y="53014"/>
                  <a:pt x="94215" y="53109"/>
                </a:cubicBezTo>
                <a:close/>
                <a:moveTo>
                  <a:pt x="117904" y="19255"/>
                </a:moveTo>
                <a:cubicBezTo>
                  <a:pt x="117967" y="19128"/>
                  <a:pt x="118062" y="19033"/>
                  <a:pt x="118062" y="18970"/>
                </a:cubicBezTo>
                <a:cubicBezTo>
                  <a:pt x="118031" y="18875"/>
                  <a:pt x="117904" y="18843"/>
                  <a:pt x="117841" y="18780"/>
                </a:cubicBezTo>
                <a:cubicBezTo>
                  <a:pt x="117777" y="18843"/>
                  <a:pt x="117682" y="18938"/>
                  <a:pt x="117682" y="19002"/>
                </a:cubicBezTo>
                <a:cubicBezTo>
                  <a:pt x="117682" y="19065"/>
                  <a:pt x="117809" y="19128"/>
                  <a:pt x="117904" y="19255"/>
                </a:cubicBezTo>
                <a:close/>
                <a:moveTo>
                  <a:pt x="141909" y="10894"/>
                </a:moveTo>
                <a:cubicBezTo>
                  <a:pt x="141782" y="11021"/>
                  <a:pt x="141687" y="11084"/>
                  <a:pt x="141687" y="11148"/>
                </a:cubicBezTo>
                <a:cubicBezTo>
                  <a:pt x="141687" y="11243"/>
                  <a:pt x="141751" y="11338"/>
                  <a:pt x="141846" y="11369"/>
                </a:cubicBezTo>
                <a:cubicBezTo>
                  <a:pt x="141941" y="11401"/>
                  <a:pt x="142036" y="11306"/>
                  <a:pt x="142036" y="11211"/>
                </a:cubicBezTo>
                <a:cubicBezTo>
                  <a:pt x="142004" y="11084"/>
                  <a:pt x="141941" y="10989"/>
                  <a:pt x="141909" y="10894"/>
                </a:cubicBezTo>
                <a:close/>
                <a:moveTo>
                  <a:pt x="122401" y="17450"/>
                </a:moveTo>
                <a:cubicBezTo>
                  <a:pt x="122496" y="17482"/>
                  <a:pt x="122591" y="17545"/>
                  <a:pt x="122686" y="17577"/>
                </a:cubicBezTo>
                <a:cubicBezTo>
                  <a:pt x="122749" y="17577"/>
                  <a:pt x="122844" y="17450"/>
                  <a:pt x="122813" y="17418"/>
                </a:cubicBezTo>
                <a:cubicBezTo>
                  <a:pt x="122781" y="17355"/>
                  <a:pt x="122718" y="17228"/>
                  <a:pt x="122654" y="17228"/>
                </a:cubicBezTo>
                <a:cubicBezTo>
                  <a:pt x="122591" y="17228"/>
                  <a:pt x="122528" y="17323"/>
                  <a:pt x="122401" y="17450"/>
                </a:cubicBezTo>
                <a:close/>
                <a:moveTo>
                  <a:pt x="38700" y="60361"/>
                </a:moveTo>
                <a:cubicBezTo>
                  <a:pt x="38636" y="60456"/>
                  <a:pt x="38573" y="60551"/>
                  <a:pt x="38541" y="60646"/>
                </a:cubicBezTo>
                <a:cubicBezTo>
                  <a:pt x="38510" y="60678"/>
                  <a:pt x="38636" y="60805"/>
                  <a:pt x="38668" y="60773"/>
                </a:cubicBezTo>
                <a:cubicBezTo>
                  <a:pt x="38731" y="60773"/>
                  <a:pt x="38858" y="60710"/>
                  <a:pt x="38858" y="60646"/>
                </a:cubicBezTo>
                <a:cubicBezTo>
                  <a:pt x="38890" y="60583"/>
                  <a:pt x="38795" y="60488"/>
                  <a:pt x="38700" y="60361"/>
                </a:cubicBezTo>
                <a:close/>
                <a:moveTo>
                  <a:pt x="94469" y="60805"/>
                </a:moveTo>
                <a:cubicBezTo>
                  <a:pt x="94406" y="60868"/>
                  <a:pt x="94342" y="60963"/>
                  <a:pt x="94310" y="61058"/>
                </a:cubicBezTo>
                <a:cubicBezTo>
                  <a:pt x="94310" y="61058"/>
                  <a:pt x="94406" y="61153"/>
                  <a:pt x="94469" y="61153"/>
                </a:cubicBezTo>
                <a:cubicBezTo>
                  <a:pt x="94564" y="61185"/>
                  <a:pt x="94691" y="61121"/>
                  <a:pt x="94627" y="60995"/>
                </a:cubicBezTo>
                <a:cubicBezTo>
                  <a:pt x="94627" y="60931"/>
                  <a:pt x="94564" y="60900"/>
                  <a:pt x="94469" y="60805"/>
                </a:cubicBezTo>
                <a:close/>
                <a:moveTo>
                  <a:pt x="18051" y="62325"/>
                </a:moveTo>
                <a:cubicBezTo>
                  <a:pt x="18115" y="62166"/>
                  <a:pt x="18178" y="62103"/>
                  <a:pt x="18178" y="62008"/>
                </a:cubicBezTo>
                <a:cubicBezTo>
                  <a:pt x="18178" y="61976"/>
                  <a:pt x="18051" y="61881"/>
                  <a:pt x="18020" y="61881"/>
                </a:cubicBezTo>
                <a:cubicBezTo>
                  <a:pt x="17956" y="61913"/>
                  <a:pt x="17830" y="61976"/>
                  <a:pt x="17830" y="62040"/>
                </a:cubicBezTo>
                <a:cubicBezTo>
                  <a:pt x="17830" y="62103"/>
                  <a:pt x="17925" y="62198"/>
                  <a:pt x="18051" y="62325"/>
                </a:cubicBezTo>
                <a:close/>
                <a:moveTo>
                  <a:pt x="49879" y="62008"/>
                </a:moveTo>
                <a:cubicBezTo>
                  <a:pt x="49784" y="62135"/>
                  <a:pt x="49689" y="62230"/>
                  <a:pt x="49689" y="62293"/>
                </a:cubicBezTo>
                <a:cubicBezTo>
                  <a:pt x="49689" y="62356"/>
                  <a:pt x="49815" y="62420"/>
                  <a:pt x="49879" y="62483"/>
                </a:cubicBezTo>
                <a:cubicBezTo>
                  <a:pt x="49942" y="62420"/>
                  <a:pt x="50037" y="62356"/>
                  <a:pt x="50037" y="62261"/>
                </a:cubicBezTo>
                <a:cubicBezTo>
                  <a:pt x="50037" y="62198"/>
                  <a:pt x="49942" y="62135"/>
                  <a:pt x="49879" y="62008"/>
                </a:cubicBezTo>
                <a:close/>
                <a:moveTo>
                  <a:pt x="15550" y="63116"/>
                </a:moveTo>
                <a:cubicBezTo>
                  <a:pt x="15645" y="62990"/>
                  <a:pt x="15771" y="62895"/>
                  <a:pt x="15740" y="62831"/>
                </a:cubicBezTo>
                <a:cubicBezTo>
                  <a:pt x="15740" y="62768"/>
                  <a:pt x="15645" y="62705"/>
                  <a:pt x="15550" y="62673"/>
                </a:cubicBezTo>
                <a:cubicBezTo>
                  <a:pt x="15518" y="62673"/>
                  <a:pt x="15423" y="62768"/>
                  <a:pt x="15423" y="62800"/>
                </a:cubicBezTo>
                <a:cubicBezTo>
                  <a:pt x="15423" y="62895"/>
                  <a:pt x="15486" y="62958"/>
                  <a:pt x="15550" y="63116"/>
                </a:cubicBezTo>
                <a:close/>
                <a:moveTo>
                  <a:pt x="47219" y="63021"/>
                </a:moveTo>
                <a:cubicBezTo>
                  <a:pt x="47314" y="63116"/>
                  <a:pt x="47345" y="63211"/>
                  <a:pt x="47409" y="63211"/>
                </a:cubicBezTo>
                <a:cubicBezTo>
                  <a:pt x="47504" y="63243"/>
                  <a:pt x="47630" y="63211"/>
                  <a:pt x="47630" y="63085"/>
                </a:cubicBezTo>
                <a:cubicBezTo>
                  <a:pt x="47630" y="63021"/>
                  <a:pt x="47535" y="62926"/>
                  <a:pt x="47504" y="62926"/>
                </a:cubicBezTo>
                <a:cubicBezTo>
                  <a:pt x="47377" y="62958"/>
                  <a:pt x="47282" y="62990"/>
                  <a:pt x="47219" y="63021"/>
                </a:cubicBezTo>
                <a:close/>
                <a:moveTo>
                  <a:pt x="52824" y="63971"/>
                </a:moveTo>
                <a:cubicBezTo>
                  <a:pt x="52951" y="64035"/>
                  <a:pt x="53046" y="64098"/>
                  <a:pt x="53046" y="64066"/>
                </a:cubicBezTo>
                <a:cubicBezTo>
                  <a:pt x="53109" y="64003"/>
                  <a:pt x="53141" y="63908"/>
                  <a:pt x="53172" y="63845"/>
                </a:cubicBezTo>
                <a:cubicBezTo>
                  <a:pt x="53172" y="63813"/>
                  <a:pt x="53014" y="63718"/>
                  <a:pt x="52982" y="63750"/>
                </a:cubicBezTo>
                <a:cubicBezTo>
                  <a:pt x="52919" y="63813"/>
                  <a:pt x="52856" y="63876"/>
                  <a:pt x="52824" y="63971"/>
                </a:cubicBezTo>
                <a:close/>
                <a:moveTo>
                  <a:pt x="72205" y="65365"/>
                </a:moveTo>
                <a:cubicBezTo>
                  <a:pt x="72079" y="65492"/>
                  <a:pt x="71984" y="65555"/>
                  <a:pt x="71984" y="65618"/>
                </a:cubicBezTo>
                <a:cubicBezTo>
                  <a:pt x="71984" y="65713"/>
                  <a:pt x="72079" y="65777"/>
                  <a:pt x="72142" y="65808"/>
                </a:cubicBezTo>
                <a:cubicBezTo>
                  <a:pt x="72174" y="65840"/>
                  <a:pt x="72300" y="65745"/>
                  <a:pt x="72300" y="65682"/>
                </a:cubicBezTo>
                <a:cubicBezTo>
                  <a:pt x="72300" y="65618"/>
                  <a:pt x="72269" y="65523"/>
                  <a:pt x="72205" y="65365"/>
                </a:cubicBezTo>
                <a:close/>
                <a:moveTo>
                  <a:pt x="69514" y="66473"/>
                </a:moveTo>
                <a:cubicBezTo>
                  <a:pt x="69577" y="66505"/>
                  <a:pt x="69704" y="66537"/>
                  <a:pt x="69799" y="66537"/>
                </a:cubicBezTo>
                <a:cubicBezTo>
                  <a:pt x="69830" y="66537"/>
                  <a:pt x="69894" y="66410"/>
                  <a:pt x="69894" y="66378"/>
                </a:cubicBezTo>
                <a:cubicBezTo>
                  <a:pt x="69894" y="66252"/>
                  <a:pt x="69767" y="66188"/>
                  <a:pt x="69672" y="66252"/>
                </a:cubicBezTo>
                <a:cubicBezTo>
                  <a:pt x="69609" y="66283"/>
                  <a:pt x="69577" y="66347"/>
                  <a:pt x="69514" y="66473"/>
                </a:cubicBezTo>
                <a:close/>
                <a:moveTo>
                  <a:pt x="6239" y="73884"/>
                </a:moveTo>
                <a:cubicBezTo>
                  <a:pt x="6080" y="73821"/>
                  <a:pt x="6017" y="73757"/>
                  <a:pt x="5922" y="73757"/>
                </a:cubicBezTo>
                <a:cubicBezTo>
                  <a:pt x="5890" y="73757"/>
                  <a:pt x="5795" y="73884"/>
                  <a:pt x="5795" y="73916"/>
                </a:cubicBezTo>
                <a:cubicBezTo>
                  <a:pt x="5827" y="73979"/>
                  <a:pt x="5890" y="74074"/>
                  <a:pt x="5954" y="74106"/>
                </a:cubicBezTo>
                <a:cubicBezTo>
                  <a:pt x="6017" y="74106"/>
                  <a:pt x="6112" y="74011"/>
                  <a:pt x="6239" y="73884"/>
                </a:cubicBezTo>
                <a:close/>
                <a:moveTo>
                  <a:pt x="105838" y="30529"/>
                </a:moveTo>
                <a:cubicBezTo>
                  <a:pt x="105743" y="30687"/>
                  <a:pt x="105680" y="30751"/>
                  <a:pt x="105648" y="30846"/>
                </a:cubicBezTo>
                <a:cubicBezTo>
                  <a:pt x="105648" y="30877"/>
                  <a:pt x="105775" y="30973"/>
                  <a:pt x="105806" y="30973"/>
                </a:cubicBezTo>
                <a:cubicBezTo>
                  <a:pt x="105870" y="30941"/>
                  <a:pt x="105996" y="30877"/>
                  <a:pt x="105996" y="30814"/>
                </a:cubicBezTo>
                <a:cubicBezTo>
                  <a:pt x="105996" y="30751"/>
                  <a:pt x="105933" y="30687"/>
                  <a:pt x="105838" y="30529"/>
                </a:cubicBezTo>
                <a:close/>
                <a:moveTo>
                  <a:pt x="134657" y="13238"/>
                </a:moveTo>
                <a:cubicBezTo>
                  <a:pt x="134594" y="13333"/>
                  <a:pt x="134530" y="13428"/>
                  <a:pt x="134467" y="13555"/>
                </a:cubicBezTo>
                <a:cubicBezTo>
                  <a:pt x="134467" y="13586"/>
                  <a:pt x="134562" y="13650"/>
                  <a:pt x="134625" y="13681"/>
                </a:cubicBezTo>
                <a:cubicBezTo>
                  <a:pt x="134689" y="13681"/>
                  <a:pt x="134815" y="13586"/>
                  <a:pt x="134815" y="13586"/>
                </a:cubicBezTo>
                <a:cubicBezTo>
                  <a:pt x="134784" y="13460"/>
                  <a:pt x="134720" y="13333"/>
                  <a:pt x="134657" y="13238"/>
                </a:cubicBezTo>
                <a:close/>
                <a:moveTo>
                  <a:pt x="102766" y="45065"/>
                </a:moveTo>
                <a:cubicBezTo>
                  <a:pt x="102671" y="45033"/>
                  <a:pt x="102576" y="45002"/>
                  <a:pt x="102481" y="45002"/>
                </a:cubicBezTo>
                <a:cubicBezTo>
                  <a:pt x="102449" y="45033"/>
                  <a:pt x="102418" y="45129"/>
                  <a:pt x="102386" y="45192"/>
                </a:cubicBezTo>
                <a:cubicBezTo>
                  <a:pt x="102449" y="45224"/>
                  <a:pt x="102544" y="45255"/>
                  <a:pt x="102608" y="45287"/>
                </a:cubicBezTo>
                <a:cubicBezTo>
                  <a:pt x="102671" y="45287"/>
                  <a:pt x="102703" y="45160"/>
                  <a:pt x="102766" y="45065"/>
                </a:cubicBezTo>
                <a:close/>
                <a:moveTo>
                  <a:pt x="100898" y="48517"/>
                </a:moveTo>
                <a:cubicBezTo>
                  <a:pt x="100993" y="48454"/>
                  <a:pt x="101024" y="48390"/>
                  <a:pt x="101088" y="48295"/>
                </a:cubicBezTo>
                <a:cubicBezTo>
                  <a:pt x="101088" y="48264"/>
                  <a:pt x="100993" y="48169"/>
                  <a:pt x="100961" y="48169"/>
                </a:cubicBezTo>
                <a:cubicBezTo>
                  <a:pt x="100834" y="48137"/>
                  <a:pt x="100739" y="48200"/>
                  <a:pt x="100739" y="48327"/>
                </a:cubicBezTo>
                <a:cubicBezTo>
                  <a:pt x="100771" y="48390"/>
                  <a:pt x="100834" y="48422"/>
                  <a:pt x="100898" y="48517"/>
                </a:cubicBezTo>
                <a:close/>
                <a:moveTo>
                  <a:pt x="137095" y="12890"/>
                </a:moveTo>
                <a:cubicBezTo>
                  <a:pt x="137127" y="12858"/>
                  <a:pt x="137222" y="12795"/>
                  <a:pt x="137222" y="12731"/>
                </a:cubicBezTo>
                <a:cubicBezTo>
                  <a:pt x="137254" y="12636"/>
                  <a:pt x="137159" y="12541"/>
                  <a:pt x="137064" y="12573"/>
                </a:cubicBezTo>
                <a:cubicBezTo>
                  <a:pt x="136969" y="12573"/>
                  <a:pt x="136937" y="12700"/>
                  <a:pt x="136874" y="12795"/>
                </a:cubicBezTo>
                <a:close/>
                <a:moveTo>
                  <a:pt x="97446" y="54724"/>
                </a:moveTo>
                <a:cubicBezTo>
                  <a:pt x="97572" y="54788"/>
                  <a:pt x="97667" y="54883"/>
                  <a:pt x="97731" y="54851"/>
                </a:cubicBezTo>
                <a:cubicBezTo>
                  <a:pt x="97794" y="54819"/>
                  <a:pt x="97857" y="54724"/>
                  <a:pt x="97889" y="54661"/>
                </a:cubicBezTo>
                <a:cubicBezTo>
                  <a:pt x="97826" y="54597"/>
                  <a:pt x="97762" y="54502"/>
                  <a:pt x="97699" y="54502"/>
                </a:cubicBezTo>
                <a:cubicBezTo>
                  <a:pt x="97636" y="54502"/>
                  <a:pt x="97572" y="54597"/>
                  <a:pt x="97446" y="54724"/>
                </a:cubicBezTo>
                <a:close/>
                <a:moveTo>
                  <a:pt x="96084" y="57574"/>
                </a:moveTo>
                <a:cubicBezTo>
                  <a:pt x="96021" y="57701"/>
                  <a:pt x="95894" y="57796"/>
                  <a:pt x="95926" y="57859"/>
                </a:cubicBezTo>
                <a:cubicBezTo>
                  <a:pt x="95926" y="57923"/>
                  <a:pt x="96021" y="57986"/>
                  <a:pt x="96116" y="58049"/>
                </a:cubicBezTo>
                <a:cubicBezTo>
                  <a:pt x="96147" y="57986"/>
                  <a:pt x="96274" y="57923"/>
                  <a:pt x="96274" y="57828"/>
                </a:cubicBezTo>
                <a:cubicBezTo>
                  <a:pt x="96274" y="57764"/>
                  <a:pt x="96179" y="57701"/>
                  <a:pt x="96084" y="57574"/>
                </a:cubicBezTo>
                <a:close/>
                <a:moveTo>
                  <a:pt x="93677" y="58398"/>
                </a:moveTo>
                <a:cubicBezTo>
                  <a:pt x="93582" y="58524"/>
                  <a:pt x="93519" y="58556"/>
                  <a:pt x="93519" y="58619"/>
                </a:cubicBezTo>
                <a:cubicBezTo>
                  <a:pt x="93487" y="58778"/>
                  <a:pt x="93614" y="58809"/>
                  <a:pt x="93709" y="58778"/>
                </a:cubicBezTo>
                <a:cubicBezTo>
                  <a:pt x="93772" y="58778"/>
                  <a:pt x="93867" y="58683"/>
                  <a:pt x="93835" y="58651"/>
                </a:cubicBezTo>
                <a:cubicBezTo>
                  <a:pt x="93804" y="58556"/>
                  <a:pt x="93740" y="58493"/>
                  <a:pt x="93677" y="58398"/>
                </a:cubicBezTo>
                <a:close/>
                <a:moveTo>
                  <a:pt x="91302" y="59601"/>
                </a:moveTo>
                <a:cubicBezTo>
                  <a:pt x="91365" y="59538"/>
                  <a:pt x="91429" y="59475"/>
                  <a:pt x="91460" y="59380"/>
                </a:cubicBezTo>
                <a:cubicBezTo>
                  <a:pt x="91492" y="59348"/>
                  <a:pt x="91397" y="59253"/>
                  <a:pt x="91334" y="59253"/>
                </a:cubicBezTo>
                <a:cubicBezTo>
                  <a:pt x="91239" y="59221"/>
                  <a:pt x="91112" y="59284"/>
                  <a:pt x="91144" y="59411"/>
                </a:cubicBezTo>
                <a:cubicBezTo>
                  <a:pt x="91144" y="59475"/>
                  <a:pt x="91207" y="59506"/>
                  <a:pt x="91302" y="59601"/>
                </a:cubicBezTo>
                <a:close/>
                <a:moveTo>
                  <a:pt x="32904" y="59728"/>
                </a:moveTo>
                <a:cubicBezTo>
                  <a:pt x="32999" y="59855"/>
                  <a:pt x="33094" y="59950"/>
                  <a:pt x="33126" y="59950"/>
                </a:cubicBezTo>
                <a:cubicBezTo>
                  <a:pt x="33221" y="59950"/>
                  <a:pt x="33284" y="59855"/>
                  <a:pt x="33348" y="59791"/>
                </a:cubicBezTo>
                <a:cubicBezTo>
                  <a:pt x="33348" y="59760"/>
                  <a:pt x="33253" y="59633"/>
                  <a:pt x="33221" y="59633"/>
                </a:cubicBezTo>
                <a:cubicBezTo>
                  <a:pt x="33126" y="59601"/>
                  <a:pt x="33031" y="59665"/>
                  <a:pt x="32904" y="59728"/>
                </a:cubicBezTo>
                <a:close/>
                <a:moveTo>
                  <a:pt x="92664" y="64193"/>
                </a:moveTo>
                <a:cubicBezTo>
                  <a:pt x="92727" y="64257"/>
                  <a:pt x="92790" y="64320"/>
                  <a:pt x="92854" y="64320"/>
                </a:cubicBezTo>
                <a:cubicBezTo>
                  <a:pt x="92949" y="64320"/>
                  <a:pt x="93044" y="64225"/>
                  <a:pt x="92980" y="64130"/>
                </a:cubicBezTo>
                <a:cubicBezTo>
                  <a:pt x="92949" y="64066"/>
                  <a:pt x="92854" y="64035"/>
                  <a:pt x="92790" y="64035"/>
                </a:cubicBezTo>
                <a:cubicBezTo>
                  <a:pt x="92759" y="64066"/>
                  <a:pt x="92727" y="64130"/>
                  <a:pt x="92664" y="64193"/>
                </a:cubicBezTo>
                <a:close/>
                <a:moveTo>
                  <a:pt x="50671" y="64510"/>
                </a:moveTo>
                <a:cubicBezTo>
                  <a:pt x="50576" y="64542"/>
                  <a:pt x="50512" y="64573"/>
                  <a:pt x="50481" y="64637"/>
                </a:cubicBezTo>
                <a:cubicBezTo>
                  <a:pt x="50481" y="64700"/>
                  <a:pt x="50512" y="64763"/>
                  <a:pt x="50544" y="64827"/>
                </a:cubicBezTo>
                <a:cubicBezTo>
                  <a:pt x="50639" y="64890"/>
                  <a:pt x="50797" y="64795"/>
                  <a:pt x="50766" y="64700"/>
                </a:cubicBezTo>
                <a:cubicBezTo>
                  <a:pt x="50766" y="64637"/>
                  <a:pt x="50702" y="64573"/>
                  <a:pt x="50671" y="64510"/>
                </a:cubicBezTo>
                <a:close/>
                <a:moveTo>
                  <a:pt x="103178" y="47599"/>
                </a:moveTo>
                <a:cubicBezTo>
                  <a:pt x="103210" y="47630"/>
                  <a:pt x="103305" y="47662"/>
                  <a:pt x="103368" y="47694"/>
                </a:cubicBezTo>
                <a:cubicBezTo>
                  <a:pt x="103463" y="47694"/>
                  <a:pt x="103526" y="47567"/>
                  <a:pt x="103463" y="47504"/>
                </a:cubicBezTo>
                <a:cubicBezTo>
                  <a:pt x="103431" y="47440"/>
                  <a:pt x="103368" y="47409"/>
                  <a:pt x="103305" y="47409"/>
                </a:cubicBezTo>
                <a:cubicBezTo>
                  <a:pt x="103241" y="47440"/>
                  <a:pt x="103210" y="47535"/>
                  <a:pt x="103146" y="47599"/>
                </a:cubicBezTo>
                <a:close/>
                <a:moveTo>
                  <a:pt x="11528" y="66568"/>
                </a:moveTo>
                <a:cubicBezTo>
                  <a:pt x="11464" y="66663"/>
                  <a:pt x="11464" y="66758"/>
                  <a:pt x="11433" y="66853"/>
                </a:cubicBezTo>
                <a:cubicBezTo>
                  <a:pt x="11464" y="66917"/>
                  <a:pt x="11559" y="66948"/>
                  <a:pt x="11623" y="66980"/>
                </a:cubicBezTo>
                <a:cubicBezTo>
                  <a:pt x="11654" y="66885"/>
                  <a:pt x="11686" y="66822"/>
                  <a:pt x="11718" y="66727"/>
                </a:cubicBezTo>
                <a:cubicBezTo>
                  <a:pt x="11718" y="66695"/>
                  <a:pt x="11623" y="66663"/>
                  <a:pt x="11528" y="66568"/>
                </a:cubicBezTo>
                <a:close/>
                <a:moveTo>
                  <a:pt x="67392" y="67012"/>
                </a:moveTo>
                <a:cubicBezTo>
                  <a:pt x="67297" y="67075"/>
                  <a:pt x="67233" y="67107"/>
                  <a:pt x="67202" y="67138"/>
                </a:cubicBezTo>
                <a:cubicBezTo>
                  <a:pt x="67170" y="67233"/>
                  <a:pt x="67265" y="67360"/>
                  <a:pt x="67360" y="67328"/>
                </a:cubicBezTo>
                <a:cubicBezTo>
                  <a:pt x="67423" y="67297"/>
                  <a:pt x="67487" y="67265"/>
                  <a:pt x="67487" y="67202"/>
                </a:cubicBezTo>
                <a:cubicBezTo>
                  <a:pt x="67487" y="67138"/>
                  <a:pt x="67423" y="67075"/>
                  <a:pt x="67392" y="67012"/>
                </a:cubicBezTo>
                <a:close/>
                <a:moveTo>
                  <a:pt x="27299" y="58904"/>
                </a:moveTo>
                <a:cubicBezTo>
                  <a:pt x="27425" y="58999"/>
                  <a:pt x="27520" y="59094"/>
                  <a:pt x="27584" y="59094"/>
                </a:cubicBezTo>
                <a:cubicBezTo>
                  <a:pt x="27647" y="59063"/>
                  <a:pt x="27710" y="58968"/>
                  <a:pt x="27742" y="58873"/>
                </a:cubicBezTo>
                <a:cubicBezTo>
                  <a:pt x="27742" y="58873"/>
                  <a:pt x="27647" y="58746"/>
                  <a:pt x="27615" y="58746"/>
                </a:cubicBezTo>
                <a:cubicBezTo>
                  <a:pt x="27520" y="58778"/>
                  <a:pt x="27457" y="58841"/>
                  <a:pt x="27299" y="58904"/>
                </a:cubicBezTo>
                <a:close/>
                <a:moveTo>
                  <a:pt x="20427" y="61090"/>
                </a:moveTo>
                <a:cubicBezTo>
                  <a:pt x="20332" y="61121"/>
                  <a:pt x="20268" y="61153"/>
                  <a:pt x="20237" y="61216"/>
                </a:cubicBezTo>
                <a:cubicBezTo>
                  <a:pt x="20173" y="61311"/>
                  <a:pt x="20300" y="61438"/>
                  <a:pt x="20395" y="61406"/>
                </a:cubicBezTo>
                <a:cubicBezTo>
                  <a:pt x="20458" y="61406"/>
                  <a:pt x="20490" y="61343"/>
                  <a:pt x="20522" y="61280"/>
                </a:cubicBezTo>
                <a:cubicBezTo>
                  <a:pt x="20522" y="61216"/>
                  <a:pt x="20458" y="61153"/>
                  <a:pt x="20427" y="61090"/>
                </a:cubicBezTo>
                <a:close/>
                <a:moveTo>
                  <a:pt x="95261" y="55168"/>
                </a:moveTo>
                <a:cubicBezTo>
                  <a:pt x="95197" y="55326"/>
                  <a:pt x="95102" y="55453"/>
                  <a:pt x="95134" y="55484"/>
                </a:cubicBezTo>
                <a:cubicBezTo>
                  <a:pt x="95197" y="55548"/>
                  <a:pt x="95292" y="55579"/>
                  <a:pt x="95387" y="55579"/>
                </a:cubicBezTo>
                <a:cubicBezTo>
                  <a:pt x="95419" y="55579"/>
                  <a:pt x="95482" y="55453"/>
                  <a:pt x="95482" y="55421"/>
                </a:cubicBezTo>
                <a:cubicBezTo>
                  <a:pt x="95451" y="55358"/>
                  <a:pt x="95356" y="55294"/>
                  <a:pt x="95261" y="55168"/>
                </a:cubicBezTo>
                <a:close/>
                <a:moveTo>
                  <a:pt x="36071" y="61406"/>
                </a:moveTo>
                <a:cubicBezTo>
                  <a:pt x="36134" y="61438"/>
                  <a:pt x="36229" y="61470"/>
                  <a:pt x="36293" y="61501"/>
                </a:cubicBezTo>
                <a:cubicBezTo>
                  <a:pt x="36388" y="61533"/>
                  <a:pt x="36483" y="61438"/>
                  <a:pt x="36483" y="61343"/>
                </a:cubicBezTo>
                <a:cubicBezTo>
                  <a:pt x="36451" y="61280"/>
                  <a:pt x="36388" y="61216"/>
                  <a:pt x="36324" y="61216"/>
                </a:cubicBezTo>
                <a:cubicBezTo>
                  <a:pt x="36261" y="61216"/>
                  <a:pt x="36198" y="61280"/>
                  <a:pt x="36071" y="61406"/>
                </a:cubicBezTo>
                <a:close/>
                <a:moveTo>
                  <a:pt x="91872" y="61786"/>
                </a:moveTo>
                <a:cubicBezTo>
                  <a:pt x="91935" y="61850"/>
                  <a:pt x="91967" y="61913"/>
                  <a:pt x="91999" y="61945"/>
                </a:cubicBezTo>
                <a:cubicBezTo>
                  <a:pt x="92062" y="61945"/>
                  <a:pt x="92125" y="61881"/>
                  <a:pt x="92189" y="61850"/>
                </a:cubicBezTo>
                <a:cubicBezTo>
                  <a:pt x="92157" y="61786"/>
                  <a:pt x="92094" y="61723"/>
                  <a:pt x="92062" y="61660"/>
                </a:cubicBezTo>
                <a:close/>
                <a:moveTo>
                  <a:pt x="42120" y="62261"/>
                </a:moveTo>
                <a:cubicBezTo>
                  <a:pt x="42025" y="62198"/>
                  <a:pt x="41962" y="62103"/>
                  <a:pt x="41898" y="62103"/>
                </a:cubicBezTo>
                <a:cubicBezTo>
                  <a:pt x="41867" y="62103"/>
                  <a:pt x="41772" y="62198"/>
                  <a:pt x="41772" y="62230"/>
                </a:cubicBezTo>
                <a:cubicBezTo>
                  <a:pt x="41803" y="62325"/>
                  <a:pt x="41835" y="62356"/>
                  <a:pt x="41898" y="62388"/>
                </a:cubicBezTo>
                <a:cubicBezTo>
                  <a:pt x="41962" y="62388"/>
                  <a:pt x="42025" y="62325"/>
                  <a:pt x="42120" y="62261"/>
                </a:cubicBezTo>
                <a:close/>
                <a:moveTo>
                  <a:pt x="89655" y="62736"/>
                </a:moveTo>
                <a:cubicBezTo>
                  <a:pt x="89718" y="62673"/>
                  <a:pt x="89782" y="62641"/>
                  <a:pt x="89813" y="62610"/>
                </a:cubicBezTo>
                <a:cubicBezTo>
                  <a:pt x="89845" y="62515"/>
                  <a:pt x="89750" y="62388"/>
                  <a:pt x="89655" y="62420"/>
                </a:cubicBezTo>
                <a:cubicBezTo>
                  <a:pt x="89592" y="62451"/>
                  <a:pt x="89560" y="62515"/>
                  <a:pt x="89528" y="62578"/>
                </a:cubicBezTo>
                <a:cubicBezTo>
                  <a:pt x="89528" y="62610"/>
                  <a:pt x="89592" y="62673"/>
                  <a:pt x="89655" y="62736"/>
                </a:cubicBezTo>
                <a:close/>
                <a:moveTo>
                  <a:pt x="109860" y="26666"/>
                </a:moveTo>
                <a:cubicBezTo>
                  <a:pt x="109797" y="26729"/>
                  <a:pt x="109733" y="26792"/>
                  <a:pt x="109733" y="26856"/>
                </a:cubicBezTo>
                <a:cubicBezTo>
                  <a:pt x="109733" y="26887"/>
                  <a:pt x="109828" y="26982"/>
                  <a:pt x="109860" y="26982"/>
                </a:cubicBezTo>
                <a:cubicBezTo>
                  <a:pt x="109923" y="26982"/>
                  <a:pt x="109987" y="26919"/>
                  <a:pt x="110018" y="26856"/>
                </a:cubicBezTo>
                <a:cubicBezTo>
                  <a:pt x="110018" y="26792"/>
                  <a:pt x="109923" y="26729"/>
                  <a:pt x="109860" y="26666"/>
                </a:cubicBezTo>
                <a:close/>
                <a:moveTo>
                  <a:pt x="113629" y="22960"/>
                </a:moveTo>
                <a:cubicBezTo>
                  <a:pt x="113755" y="23024"/>
                  <a:pt x="113787" y="23087"/>
                  <a:pt x="113850" y="23119"/>
                </a:cubicBezTo>
                <a:cubicBezTo>
                  <a:pt x="113977" y="23119"/>
                  <a:pt x="114040" y="23024"/>
                  <a:pt x="114009" y="22929"/>
                </a:cubicBezTo>
                <a:cubicBezTo>
                  <a:pt x="114009" y="22865"/>
                  <a:pt x="113914" y="22770"/>
                  <a:pt x="113882" y="22770"/>
                </a:cubicBezTo>
                <a:cubicBezTo>
                  <a:pt x="113787" y="22834"/>
                  <a:pt x="113724" y="22897"/>
                  <a:pt x="113629" y="22960"/>
                </a:cubicBezTo>
                <a:close/>
                <a:moveTo>
                  <a:pt x="116099" y="22137"/>
                </a:moveTo>
                <a:cubicBezTo>
                  <a:pt x="116162" y="22200"/>
                  <a:pt x="116194" y="22264"/>
                  <a:pt x="116257" y="22295"/>
                </a:cubicBezTo>
                <a:cubicBezTo>
                  <a:pt x="116320" y="22327"/>
                  <a:pt x="116447" y="22232"/>
                  <a:pt x="116416" y="22137"/>
                </a:cubicBezTo>
                <a:cubicBezTo>
                  <a:pt x="116384" y="22074"/>
                  <a:pt x="116352" y="22010"/>
                  <a:pt x="116257" y="22010"/>
                </a:cubicBezTo>
                <a:cubicBezTo>
                  <a:pt x="116225" y="22010"/>
                  <a:pt x="116162" y="22074"/>
                  <a:pt x="116099" y="22137"/>
                </a:cubicBezTo>
                <a:close/>
                <a:moveTo>
                  <a:pt x="7506" y="70970"/>
                </a:moveTo>
                <a:cubicBezTo>
                  <a:pt x="7632" y="70907"/>
                  <a:pt x="7696" y="70875"/>
                  <a:pt x="7727" y="70812"/>
                </a:cubicBezTo>
                <a:cubicBezTo>
                  <a:pt x="7791" y="70717"/>
                  <a:pt x="7727" y="70622"/>
                  <a:pt x="7632" y="70590"/>
                </a:cubicBezTo>
                <a:cubicBezTo>
                  <a:pt x="7569" y="70590"/>
                  <a:pt x="7474" y="70654"/>
                  <a:pt x="7442" y="70685"/>
                </a:cubicBezTo>
                <a:cubicBezTo>
                  <a:pt x="7474" y="70780"/>
                  <a:pt x="7474" y="70875"/>
                  <a:pt x="7506" y="70970"/>
                </a:cubicBezTo>
                <a:close/>
                <a:moveTo>
                  <a:pt x="4149" y="77082"/>
                </a:moveTo>
                <a:cubicBezTo>
                  <a:pt x="4212" y="77146"/>
                  <a:pt x="4244" y="77209"/>
                  <a:pt x="4307" y="77241"/>
                </a:cubicBezTo>
                <a:cubicBezTo>
                  <a:pt x="4402" y="77272"/>
                  <a:pt x="4529" y="77177"/>
                  <a:pt x="4497" y="77082"/>
                </a:cubicBezTo>
                <a:cubicBezTo>
                  <a:pt x="4465" y="77019"/>
                  <a:pt x="4402" y="76956"/>
                  <a:pt x="4339" y="76956"/>
                </a:cubicBezTo>
                <a:cubicBezTo>
                  <a:pt x="4275" y="76956"/>
                  <a:pt x="4212" y="77019"/>
                  <a:pt x="4149" y="77082"/>
                </a:cubicBezTo>
                <a:close/>
                <a:moveTo>
                  <a:pt x="1710" y="77874"/>
                </a:moveTo>
                <a:cubicBezTo>
                  <a:pt x="1805" y="77969"/>
                  <a:pt x="1837" y="78032"/>
                  <a:pt x="1900" y="78032"/>
                </a:cubicBezTo>
                <a:cubicBezTo>
                  <a:pt x="2027" y="78096"/>
                  <a:pt x="2090" y="77969"/>
                  <a:pt x="2090" y="77874"/>
                </a:cubicBezTo>
                <a:cubicBezTo>
                  <a:pt x="2090" y="77811"/>
                  <a:pt x="1995" y="77716"/>
                  <a:pt x="1963" y="77716"/>
                </a:cubicBezTo>
                <a:cubicBezTo>
                  <a:pt x="1868" y="77747"/>
                  <a:pt x="1773" y="77811"/>
                  <a:pt x="1710" y="77874"/>
                </a:cubicBezTo>
                <a:close/>
                <a:moveTo>
                  <a:pt x="103146" y="39491"/>
                </a:moveTo>
                <a:cubicBezTo>
                  <a:pt x="103241" y="39618"/>
                  <a:pt x="103273" y="39681"/>
                  <a:pt x="103336" y="39745"/>
                </a:cubicBezTo>
                <a:lnTo>
                  <a:pt x="103558" y="39586"/>
                </a:lnTo>
                <a:cubicBezTo>
                  <a:pt x="103495" y="39523"/>
                  <a:pt x="103431" y="39428"/>
                  <a:pt x="103336" y="39396"/>
                </a:cubicBezTo>
                <a:cubicBezTo>
                  <a:pt x="103305" y="39396"/>
                  <a:pt x="103241" y="39460"/>
                  <a:pt x="103146" y="39491"/>
                </a:cubicBezTo>
                <a:close/>
                <a:moveTo>
                  <a:pt x="106440" y="33189"/>
                </a:moveTo>
                <a:cubicBezTo>
                  <a:pt x="106471" y="33284"/>
                  <a:pt x="106503" y="33348"/>
                  <a:pt x="106566" y="33379"/>
                </a:cubicBezTo>
                <a:cubicBezTo>
                  <a:pt x="106661" y="33411"/>
                  <a:pt x="106788" y="33348"/>
                  <a:pt x="106756" y="33221"/>
                </a:cubicBezTo>
                <a:cubicBezTo>
                  <a:pt x="106756" y="33158"/>
                  <a:pt x="106693" y="33126"/>
                  <a:pt x="106630" y="33094"/>
                </a:cubicBezTo>
                <a:cubicBezTo>
                  <a:pt x="106566" y="33094"/>
                  <a:pt x="106503" y="33158"/>
                  <a:pt x="106440" y="33189"/>
                </a:cubicBezTo>
                <a:close/>
                <a:moveTo>
                  <a:pt x="64763" y="68025"/>
                </a:moveTo>
                <a:lnTo>
                  <a:pt x="64985" y="68088"/>
                </a:lnTo>
                <a:cubicBezTo>
                  <a:pt x="65017" y="68025"/>
                  <a:pt x="65017" y="67993"/>
                  <a:pt x="65048" y="67930"/>
                </a:cubicBezTo>
                <a:cubicBezTo>
                  <a:pt x="65048" y="67898"/>
                  <a:pt x="64953" y="67867"/>
                  <a:pt x="64922" y="67867"/>
                </a:cubicBezTo>
                <a:cubicBezTo>
                  <a:pt x="64890" y="67898"/>
                  <a:pt x="64827" y="67962"/>
                  <a:pt x="64763" y="68025"/>
                </a:cubicBezTo>
                <a:close/>
                <a:moveTo>
                  <a:pt x="83163" y="67328"/>
                </a:moveTo>
                <a:lnTo>
                  <a:pt x="83290" y="67392"/>
                </a:lnTo>
                <a:lnTo>
                  <a:pt x="83353" y="67233"/>
                </a:lnTo>
                <a:cubicBezTo>
                  <a:pt x="83290" y="67233"/>
                  <a:pt x="83258" y="67202"/>
                  <a:pt x="83226" y="67233"/>
                </a:cubicBezTo>
                <a:cubicBezTo>
                  <a:pt x="83195" y="67233"/>
                  <a:pt x="83195" y="67297"/>
                  <a:pt x="83163" y="67328"/>
                </a:cubicBezTo>
                <a:close/>
                <a:moveTo>
                  <a:pt x="30434" y="60520"/>
                </a:moveTo>
                <a:cubicBezTo>
                  <a:pt x="30656" y="60615"/>
                  <a:pt x="30719" y="60678"/>
                  <a:pt x="30751" y="60646"/>
                </a:cubicBezTo>
                <a:cubicBezTo>
                  <a:pt x="30814" y="60646"/>
                  <a:pt x="30846" y="60583"/>
                  <a:pt x="30877" y="60520"/>
                </a:cubicBezTo>
                <a:cubicBezTo>
                  <a:pt x="30846" y="60456"/>
                  <a:pt x="30782" y="60425"/>
                  <a:pt x="30719" y="60393"/>
                </a:cubicBezTo>
                <a:cubicBezTo>
                  <a:pt x="30656" y="60393"/>
                  <a:pt x="30592" y="60456"/>
                  <a:pt x="30434" y="60520"/>
                </a:cubicBezTo>
                <a:close/>
                <a:moveTo>
                  <a:pt x="22612" y="60520"/>
                </a:moveTo>
                <a:cubicBezTo>
                  <a:pt x="22707" y="60583"/>
                  <a:pt x="22770" y="60646"/>
                  <a:pt x="22802" y="60615"/>
                </a:cubicBezTo>
                <a:cubicBezTo>
                  <a:pt x="22865" y="60615"/>
                  <a:pt x="22897" y="60520"/>
                  <a:pt x="22928" y="60488"/>
                </a:cubicBezTo>
                <a:cubicBezTo>
                  <a:pt x="22865" y="60456"/>
                  <a:pt x="22833" y="60361"/>
                  <a:pt x="22770" y="60393"/>
                </a:cubicBezTo>
                <a:cubicBezTo>
                  <a:pt x="22738" y="60393"/>
                  <a:pt x="22675" y="60456"/>
                  <a:pt x="22612" y="60520"/>
                </a:cubicBezTo>
                <a:close/>
                <a:moveTo>
                  <a:pt x="59189" y="67107"/>
                </a:moveTo>
                <a:cubicBezTo>
                  <a:pt x="59253" y="67170"/>
                  <a:pt x="59285" y="67233"/>
                  <a:pt x="59348" y="67265"/>
                </a:cubicBezTo>
                <a:cubicBezTo>
                  <a:pt x="59380" y="67265"/>
                  <a:pt x="59475" y="67233"/>
                  <a:pt x="59475" y="67202"/>
                </a:cubicBezTo>
                <a:cubicBezTo>
                  <a:pt x="59475" y="67138"/>
                  <a:pt x="59443" y="67075"/>
                  <a:pt x="59411" y="67043"/>
                </a:cubicBezTo>
                <a:cubicBezTo>
                  <a:pt x="59380" y="67012"/>
                  <a:pt x="59285" y="67075"/>
                  <a:pt x="59189" y="67107"/>
                </a:cubicBezTo>
                <a:close/>
                <a:moveTo>
                  <a:pt x="56149" y="65365"/>
                </a:moveTo>
                <a:cubicBezTo>
                  <a:pt x="56118" y="65460"/>
                  <a:pt x="56054" y="65523"/>
                  <a:pt x="56086" y="65555"/>
                </a:cubicBezTo>
                <a:cubicBezTo>
                  <a:pt x="56086" y="65587"/>
                  <a:pt x="56181" y="65650"/>
                  <a:pt x="56213" y="65682"/>
                </a:cubicBezTo>
                <a:cubicBezTo>
                  <a:pt x="56244" y="65618"/>
                  <a:pt x="56339" y="65555"/>
                  <a:pt x="56308" y="65523"/>
                </a:cubicBezTo>
                <a:cubicBezTo>
                  <a:pt x="56308" y="65460"/>
                  <a:pt x="56244" y="65428"/>
                  <a:pt x="56149" y="65365"/>
                </a:cubicBezTo>
                <a:close/>
                <a:moveTo>
                  <a:pt x="64162" y="65745"/>
                </a:moveTo>
                <a:cubicBezTo>
                  <a:pt x="64225" y="65682"/>
                  <a:pt x="64288" y="65618"/>
                  <a:pt x="64288" y="65587"/>
                </a:cubicBezTo>
                <a:cubicBezTo>
                  <a:pt x="64320" y="65460"/>
                  <a:pt x="64193" y="65397"/>
                  <a:pt x="64098" y="65428"/>
                </a:cubicBezTo>
                <a:cubicBezTo>
                  <a:pt x="64035" y="65460"/>
                  <a:pt x="64003" y="65523"/>
                  <a:pt x="64003" y="65618"/>
                </a:cubicBezTo>
                <a:cubicBezTo>
                  <a:pt x="64003" y="65650"/>
                  <a:pt x="64098" y="65682"/>
                  <a:pt x="64162" y="65745"/>
                </a:cubicBezTo>
                <a:close/>
                <a:moveTo>
                  <a:pt x="28407" y="61153"/>
                </a:moveTo>
                <a:cubicBezTo>
                  <a:pt x="28344" y="61216"/>
                  <a:pt x="28312" y="61248"/>
                  <a:pt x="28249" y="61311"/>
                </a:cubicBezTo>
                <a:cubicBezTo>
                  <a:pt x="28249" y="61343"/>
                  <a:pt x="28280" y="61438"/>
                  <a:pt x="28312" y="61438"/>
                </a:cubicBezTo>
                <a:cubicBezTo>
                  <a:pt x="28375" y="61406"/>
                  <a:pt x="28439" y="61406"/>
                  <a:pt x="28502" y="61375"/>
                </a:cubicBezTo>
                <a:cubicBezTo>
                  <a:pt x="28471" y="61311"/>
                  <a:pt x="28439" y="61248"/>
                  <a:pt x="28407" y="61153"/>
                </a:cubicBezTo>
                <a:close/>
                <a:moveTo>
                  <a:pt x="80788" y="68088"/>
                </a:moveTo>
                <a:cubicBezTo>
                  <a:pt x="80819" y="68120"/>
                  <a:pt x="80851" y="68152"/>
                  <a:pt x="80883" y="68183"/>
                </a:cubicBezTo>
                <a:cubicBezTo>
                  <a:pt x="80914" y="68152"/>
                  <a:pt x="80946" y="68088"/>
                  <a:pt x="80978" y="68057"/>
                </a:cubicBezTo>
                <a:cubicBezTo>
                  <a:pt x="80946" y="68025"/>
                  <a:pt x="80914" y="67993"/>
                  <a:pt x="80851" y="67993"/>
                </a:cubicBezTo>
                <a:cubicBezTo>
                  <a:pt x="80851" y="68025"/>
                  <a:pt x="80819" y="68057"/>
                  <a:pt x="80788" y="68088"/>
                </a:cubicBezTo>
                <a:close/>
                <a:moveTo>
                  <a:pt x="82498" y="64732"/>
                </a:moveTo>
                <a:cubicBezTo>
                  <a:pt x="82435" y="64795"/>
                  <a:pt x="82371" y="64827"/>
                  <a:pt x="82371" y="64890"/>
                </a:cubicBezTo>
                <a:cubicBezTo>
                  <a:pt x="82371" y="64953"/>
                  <a:pt x="82435" y="64985"/>
                  <a:pt x="82466" y="65048"/>
                </a:cubicBezTo>
                <a:cubicBezTo>
                  <a:pt x="82498" y="65017"/>
                  <a:pt x="82593" y="64985"/>
                  <a:pt x="82593" y="64922"/>
                </a:cubicBezTo>
                <a:cubicBezTo>
                  <a:pt x="82625" y="64890"/>
                  <a:pt x="82561" y="64827"/>
                  <a:pt x="82498" y="64732"/>
                </a:cubicBezTo>
                <a:close/>
                <a:moveTo>
                  <a:pt x="85697" y="66410"/>
                </a:moveTo>
                <a:lnTo>
                  <a:pt x="85602" y="66505"/>
                </a:lnTo>
                <a:cubicBezTo>
                  <a:pt x="85633" y="66537"/>
                  <a:pt x="85697" y="66568"/>
                  <a:pt x="85728" y="66632"/>
                </a:cubicBezTo>
                <a:cubicBezTo>
                  <a:pt x="85760" y="66568"/>
                  <a:pt x="85792" y="66537"/>
                  <a:pt x="85792" y="66505"/>
                </a:cubicBezTo>
                <a:cubicBezTo>
                  <a:pt x="85760" y="66473"/>
                  <a:pt x="85728" y="66442"/>
                  <a:pt x="85697" y="66410"/>
                </a:cubicBezTo>
                <a:close/>
                <a:moveTo>
                  <a:pt x="62610" y="68848"/>
                </a:moveTo>
                <a:cubicBezTo>
                  <a:pt x="62610" y="68785"/>
                  <a:pt x="62641" y="68753"/>
                  <a:pt x="62673" y="68722"/>
                </a:cubicBezTo>
                <a:lnTo>
                  <a:pt x="62515" y="68658"/>
                </a:lnTo>
                <a:cubicBezTo>
                  <a:pt x="62515" y="68690"/>
                  <a:pt x="62483" y="68753"/>
                  <a:pt x="62483" y="68753"/>
                </a:cubicBezTo>
                <a:cubicBezTo>
                  <a:pt x="62515" y="68785"/>
                  <a:pt x="62546" y="68817"/>
                  <a:pt x="62610" y="68848"/>
                </a:cubicBezTo>
                <a:close/>
                <a:moveTo>
                  <a:pt x="23498" y="62895"/>
                </a:moveTo>
                <a:cubicBezTo>
                  <a:pt x="23530" y="62926"/>
                  <a:pt x="23530" y="62958"/>
                  <a:pt x="23562" y="62958"/>
                </a:cubicBezTo>
                <a:cubicBezTo>
                  <a:pt x="23593" y="62926"/>
                  <a:pt x="23625" y="62863"/>
                  <a:pt x="23688" y="62831"/>
                </a:cubicBezTo>
                <a:cubicBezTo>
                  <a:pt x="23625" y="62800"/>
                  <a:pt x="23593" y="62768"/>
                  <a:pt x="23530" y="62768"/>
                </a:cubicBezTo>
                <a:cubicBezTo>
                  <a:pt x="23530" y="62800"/>
                  <a:pt x="23498" y="62863"/>
                  <a:pt x="23498" y="62895"/>
                </a:cubicBezTo>
                <a:close/>
                <a:moveTo>
                  <a:pt x="61755" y="66537"/>
                </a:moveTo>
                <a:cubicBezTo>
                  <a:pt x="61818" y="66473"/>
                  <a:pt x="61913" y="66442"/>
                  <a:pt x="61913" y="66378"/>
                </a:cubicBezTo>
                <a:cubicBezTo>
                  <a:pt x="61913" y="66347"/>
                  <a:pt x="61850" y="66252"/>
                  <a:pt x="61786" y="66252"/>
                </a:cubicBezTo>
                <a:cubicBezTo>
                  <a:pt x="61723" y="66252"/>
                  <a:pt x="61660" y="66283"/>
                  <a:pt x="61660" y="66347"/>
                </a:cubicBezTo>
                <a:cubicBezTo>
                  <a:pt x="61628" y="66378"/>
                  <a:pt x="61691" y="66473"/>
                  <a:pt x="61755" y="66537"/>
                </a:cubicBezTo>
                <a:close/>
                <a:moveTo>
                  <a:pt x="87248" y="63528"/>
                </a:moveTo>
                <a:cubicBezTo>
                  <a:pt x="87312" y="63465"/>
                  <a:pt x="87375" y="63433"/>
                  <a:pt x="87375" y="63370"/>
                </a:cubicBezTo>
                <a:cubicBezTo>
                  <a:pt x="87375" y="63338"/>
                  <a:pt x="87312" y="63243"/>
                  <a:pt x="87280" y="63243"/>
                </a:cubicBezTo>
                <a:cubicBezTo>
                  <a:pt x="87217" y="63243"/>
                  <a:pt x="87153" y="63275"/>
                  <a:pt x="87122" y="63338"/>
                </a:cubicBezTo>
                <a:cubicBezTo>
                  <a:pt x="87122" y="63370"/>
                  <a:pt x="87185" y="63433"/>
                  <a:pt x="87248" y="63528"/>
                </a:cubicBezTo>
                <a:close/>
                <a:moveTo>
                  <a:pt x="13998" y="65872"/>
                </a:moveTo>
                <a:lnTo>
                  <a:pt x="13839" y="65935"/>
                </a:lnTo>
                <a:cubicBezTo>
                  <a:pt x="13871" y="65998"/>
                  <a:pt x="13903" y="66062"/>
                  <a:pt x="13934" y="66125"/>
                </a:cubicBezTo>
                <a:cubicBezTo>
                  <a:pt x="13966" y="66125"/>
                  <a:pt x="14061" y="66093"/>
                  <a:pt x="14061" y="66062"/>
                </a:cubicBezTo>
                <a:cubicBezTo>
                  <a:pt x="14061" y="65998"/>
                  <a:pt x="14029" y="65935"/>
                  <a:pt x="13998" y="65872"/>
                </a:cubicBezTo>
                <a:close/>
                <a:moveTo>
                  <a:pt x="14663" y="68437"/>
                </a:moveTo>
                <a:lnTo>
                  <a:pt x="14758" y="68500"/>
                </a:lnTo>
                <a:lnTo>
                  <a:pt x="14821" y="68342"/>
                </a:lnTo>
                <a:cubicBezTo>
                  <a:pt x="14789" y="68342"/>
                  <a:pt x="14726" y="68310"/>
                  <a:pt x="14726" y="68342"/>
                </a:cubicBezTo>
                <a:cubicBezTo>
                  <a:pt x="14694" y="68342"/>
                  <a:pt x="14663" y="68405"/>
                  <a:pt x="14663" y="68437"/>
                </a:cubicBezTo>
                <a:close/>
                <a:moveTo>
                  <a:pt x="44938" y="63781"/>
                </a:moveTo>
                <a:cubicBezTo>
                  <a:pt x="45002" y="63876"/>
                  <a:pt x="45002" y="63908"/>
                  <a:pt x="45033" y="63940"/>
                </a:cubicBezTo>
                <a:cubicBezTo>
                  <a:pt x="45097" y="63908"/>
                  <a:pt x="45128" y="63876"/>
                  <a:pt x="45192" y="63813"/>
                </a:cubicBezTo>
                <a:cubicBezTo>
                  <a:pt x="45192" y="63813"/>
                  <a:pt x="45128" y="63718"/>
                  <a:pt x="45128" y="63718"/>
                </a:cubicBezTo>
                <a:cubicBezTo>
                  <a:pt x="45065" y="63750"/>
                  <a:pt x="45002" y="63750"/>
                  <a:pt x="44938" y="63781"/>
                </a:cubicBezTo>
                <a:close/>
                <a:moveTo>
                  <a:pt x="79933" y="65682"/>
                </a:moveTo>
                <a:cubicBezTo>
                  <a:pt x="79996" y="65745"/>
                  <a:pt x="80028" y="65840"/>
                  <a:pt x="80091" y="65840"/>
                </a:cubicBezTo>
                <a:cubicBezTo>
                  <a:pt x="80154" y="65808"/>
                  <a:pt x="80218" y="65777"/>
                  <a:pt x="80218" y="65713"/>
                </a:cubicBezTo>
                <a:cubicBezTo>
                  <a:pt x="80249" y="65682"/>
                  <a:pt x="80154" y="65587"/>
                  <a:pt x="80123" y="65587"/>
                </a:cubicBezTo>
                <a:cubicBezTo>
                  <a:pt x="80059" y="65555"/>
                  <a:pt x="80028" y="65618"/>
                  <a:pt x="79933" y="65682"/>
                </a:cubicBezTo>
                <a:close/>
                <a:moveTo>
                  <a:pt x="9659" y="69925"/>
                </a:moveTo>
                <a:cubicBezTo>
                  <a:pt x="9881" y="70052"/>
                  <a:pt x="9944" y="70115"/>
                  <a:pt x="9976" y="70084"/>
                </a:cubicBezTo>
                <a:cubicBezTo>
                  <a:pt x="10039" y="70084"/>
                  <a:pt x="10071" y="69989"/>
                  <a:pt x="10102" y="69957"/>
                </a:cubicBezTo>
                <a:cubicBezTo>
                  <a:pt x="10039" y="69925"/>
                  <a:pt x="10007" y="69862"/>
                  <a:pt x="9944" y="69830"/>
                </a:cubicBezTo>
                <a:cubicBezTo>
                  <a:pt x="9849" y="69862"/>
                  <a:pt x="9754" y="69862"/>
                  <a:pt x="9659" y="69925"/>
                </a:cubicBezTo>
                <a:close/>
                <a:moveTo>
                  <a:pt x="60045" y="69545"/>
                </a:moveTo>
                <a:lnTo>
                  <a:pt x="60140" y="69609"/>
                </a:lnTo>
                <a:cubicBezTo>
                  <a:pt x="60171" y="69577"/>
                  <a:pt x="60203" y="69514"/>
                  <a:pt x="60235" y="69482"/>
                </a:cubicBezTo>
                <a:cubicBezTo>
                  <a:pt x="60203" y="69450"/>
                  <a:pt x="60140" y="69419"/>
                  <a:pt x="60108" y="69419"/>
                </a:cubicBezTo>
                <a:cubicBezTo>
                  <a:pt x="60076" y="69450"/>
                  <a:pt x="60076" y="69514"/>
                  <a:pt x="60045" y="69545"/>
                </a:cubicBezTo>
                <a:close/>
                <a:moveTo>
                  <a:pt x="84715" y="64162"/>
                </a:moveTo>
                <a:cubicBezTo>
                  <a:pt x="84810" y="64225"/>
                  <a:pt x="84873" y="64288"/>
                  <a:pt x="84905" y="64288"/>
                </a:cubicBezTo>
                <a:cubicBezTo>
                  <a:pt x="84968" y="64257"/>
                  <a:pt x="85000" y="64193"/>
                  <a:pt x="85000" y="64130"/>
                </a:cubicBezTo>
                <a:cubicBezTo>
                  <a:pt x="85000" y="64066"/>
                  <a:pt x="84936" y="64035"/>
                  <a:pt x="84873" y="64035"/>
                </a:cubicBezTo>
                <a:cubicBezTo>
                  <a:pt x="84810" y="64035"/>
                  <a:pt x="84778" y="64098"/>
                  <a:pt x="84715" y="64162"/>
                </a:cubicBezTo>
                <a:close/>
                <a:moveTo>
                  <a:pt x="104666" y="44400"/>
                </a:moveTo>
                <a:cubicBezTo>
                  <a:pt x="104825" y="44432"/>
                  <a:pt x="104888" y="44495"/>
                  <a:pt x="104951" y="44495"/>
                </a:cubicBezTo>
                <a:cubicBezTo>
                  <a:pt x="105015" y="44463"/>
                  <a:pt x="105046" y="44400"/>
                  <a:pt x="105110" y="44368"/>
                </a:cubicBezTo>
                <a:cubicBezTo>
                  <a:pt x="105078" y="44337"/>
                  <a:pt x="105015" y="44242"/>
                  <a:pt x="104983" y="44242"/>
                </a:cubicBezTo>
                <a:cubicBezTo>
                  <a:pt x="104920" y="44210"/>
                  <a:pt x="104856" y="44273"/>
                  <a:pt x="104666" y="44400"/>
                </a:cubicBezTo>
                <a:close/>
                <a:moveTo>
                  <a:pt x="104350" y="41993"/>
                </a:moveTo>
                <a:cubicBezTo>
                  <a:pt x="104286" y="41930"/>
                  <a:pt x="104255" y="41835"/>
                  <a:pt x="104191" y="41835"/>
                </a:cubicBezTo>
                <a:cubicBezTo>
                  <a:pt x="104128" y="41835"/>
                  <a:pt x="104065" y="41898"/>
                  <a:pt x="104033" y="41930"/>
                </a:cubicBezTo>
                <a:cubicBezTo>
                  <a:pt x="104001" y="42025"/>
                  <a:pt x="104065" y="42152"/>
                  <a:pt x="104191" y="42120"/>
                </a:cubicBezTo>
                <a:cubicBezTo>
                  <a:pt x="104255" y="42120"/>
                  <a:pt x="104286" y="42057"/>
                  <a:pt x="104350" y="41993"/>
                </a:cubicBezTo>
                <a:close/>
                <a:moveTo>
                  <a:pt x="106408" y="41202"/>
                </a:moveTo>
                <a:lnTo>
                  <a:pt x="106630" y="41297"/>
                </a:lnTo>
                <a:cubicBezTo>
                  <a:pt x="106661" y="41265"/>
                  <a:pt x="106661" y="41202"/>
                  <a:pt x="106693" y="41138"/>
                </a:cubicBezTo>
                <a:cubicBezTo>
                  <a:pt x="106661" y="41107"/>
                  <a:pt x="106630" y="41075"/>
                  <a:pt x="106566" y="41075"/>
                </a:cubicBezTo>
                <a:cubicBezTo>
                  <a:pt x="106503" y="41107"/>
                  <a:pt x="106471" y="41170"/>
                  <a:pt x="106408" y="41202"/>
                </a:cubicBezTo>
                <a:close/>
                <a:moveTo>
                  <a:pt x="105838" y="38636"/>
                </a:moveTo>
                <a:cubicBezTo>
                  <a:pt x="105775" y="38700"/>
                  <a:pt x="105711" y="38731"/>
                  <a:pt x="105680" y="38795"/>
                </a:cubicBezTo>
                <a:cubicBezTo>
                  <a:pt x="105648" y="38826"/>
                  <a:pt x="105711" y="38921"/>
                  <a:pt x="105743" y="38921"/>
                </a:cubicBezTo>
                <a:cubicBezTo>
                  <a:pt x="105806" y="38890"/>
                  <a:pt x="105838" y="38890"/>
                  <a:pt x="105901" y="38858"/>
                </a:cubicBezTo>
                <a:cubicBezTo>
                  <a:pt x="105870" y="38795"/>
                  <a:pt x="105870" y="38731"/>
                  <a:pt x="105838" y="38636"/>
                </a:cubicBezTo>
                <a:close/>
                <a:moveTo>
                  <a:pt x="108087" y="38003"/>
                </a:moveTo>
                <a:lnTo>
                  <a:pt x="108150" y="38098"/>
                </a:lnTo>
                <a:lnTo>
                  <a:pt x="108277" y="37971"/>
                </a:lnTo>
                <a:cubicBezTo>
                  <a:pt x="108213" y="37971"/>
                  <a:pt x="108182" y="37908"/>
                  <a:pt x="108150" y="37940"/>
                </a:cubicBezTo>
                <a:cubicBezTo>
                  <a:pt x="108118" y="37940"/>
                  <a:pt x="108087" y="37971"/>
                  <a:pt x="108087" y="38003"/>
                </a:cubicBezTo>
                <a:close/>
                <a:moveTo>
                  <a:pt x="104983" y="36578"/>
                </a:moveTo>
                <a:cubicBezTo>
                  <a:pt x="105046" y="36515"/>
                  <a:pt x="105110" y="36483"/>
                  <a:pt x="105110" y="36420"/>
                </a:cubicBezTo>
                <a:cubicBezTo>
                  <a:pt x="105110" y="36388"/>
                  <a:pt x="105046" y="36325"/>
                  <a:pt x="105015" y="36261"/>
                </a:cubicBezTo>
                <a:cubicBezTo>
                  <a:pt x="104951" y="36325"/>
                  <a:pt x="104888" y="36325"/>
                  <a:pt x="104856" y="36388"/>
                </a:cubicBezTo>
                <a:cubicBezTo>
                  <a:pt x="104856" y="36420"/>
                  <a:pt x="104920" y="36483"/>
                  <a:pt x="104983" y="36610"/>
                </a:cubicBezTo>
                <a:close/>
                <a:moveTo>
                  <a:pt x="112267" y="25969"/>
                </a:moveTo>
                <a:lnTo>
                  <a:pt x="112140" y="26064"/>
                </a:lnTo>
                <a:cubicBezTo>
                  <a:pt x="112172" y="26127"/>
                  <a:pt x="112204" y="26159"/>
                  <a:pt x="112235" y="26222"/>
                </a:cubicBezTo>
                <a:cubicBezTo>
                  <a:pt x="112267" y="26222"/>
                  <a:pt x="112362" y="26159"/>
                  <a:pt x="112362" y="26159"/>
                </a:cubicBezTo>
                <a:cubicBezTo>
                  <a:pt x="112330" y="26095"/>
                  <a:pt x="112299" y="26032"/>
                  <a:pt x="112267" y="25969"/>
                </a:cubicBezTo>
                <a:close/>
                <a:moveTo>
                  <a:pt x="121198" y="20648"/>
                </a:moveTo>
                <a:lnTo>
                  <a:pt x="121134" y="20490"/>
                </a:lnTo>
                <a:cubicBezTo>
                  <a:pt x="121071" y="20522"/>
                  <a:pt x="121008" y="20553"/>
                  <a:pt x="120976" y="20585"/>
                </a:cubicBezTo>
                <a:cubicBezTo>
                  <a:pt x="120944" y="20617"/>
                  <a:pt x="121008" y="20680"/>
                  <a:pt x="121008" y="20712"/>
                </a:cubicBezTo>
                <a:close/>
                <a:moveTo>
                  <a:pt x="125853" y="18907"/>
                </a:moveTo>
                <a:lnTo>
                  <a:pt x="125758" y="19002"/>
                </a:lnTo>
                <a:lnTo>
                  <a:pt x="125885" y="19128"/>
                </a:lnTo>
                <a:cubicBezTo>
                  <a:pt x="125916" y="19065"/>
                  <a:pt x="125948" y="19033"/>
                  <a:pt x="125948" y="19002"/>
                </a:cubicBezTo>
                <a:cubicBezTo>
                  <a:pt x="125948" y="18970"/>
                  <a:pt x="125885" y="18938"/>
                  <a:pt x="125853" y="18907"/>
                </a:cubicBezTo>
                <a:close/>
                <a:moveTo>
                  <a:pt x="128323" y="18210"/>
                </a:moveTo>
                <a:lnTo>
                  <a:pt x="128228" y="18115"/>
                </a:lnTo>
                <a:lnTo>
                  <a:pt x="128133" y="18273"/>
                </a:lnTo>
                <a:cubicBezTo>
                  <a:pt x="128196" y="18273"/>
                  <a:pt x="128228" y="18337"/>
                  <a:pt x="128260" y="18305"/>
                </a:cubicBezTo>
                <a:cubicBezTo>
                  <a:pt x="128291" y="18305"/>
                  <a:pt x="128291" y="18242"/>
                  <a:pt x="128323" y="18210"/>
                </a:cubicBezTo>
                <a:close/>
                <a:moveTo>
                  <a:pt x="125061" y="16468"/>
                </a:moveTo>
                <a:cubicBezTo>
                  <a:pt x="124998" y="16531"/>
                  <a:pt x="124934" y="16563"/>
                  <a:pt x="124934" y="16626"/>
                </a:cubicBezTo>
                <a:cubicBezTo>
                  <a:pt x="124934" y="16690"/>
                  <a:pt x="124966" y="16753"/>
                  <a:pt x="125029" y="16785"/>
                </a:cubicBezTo>
                <a:cubicBezTo>
                  <a:pt x="125125" y="16848"/>
                  <a:pt x="125251" y="16722"/>
                  <a:pt x="125220" y="16626"/>
                </a:cubicBezTo>
                <a:cubicBezTo>
                  <a:pt x="125188" y="16563"/>
                  <a:pt x="125125" y="16531"/>
                  <a:pt x="125061" y="16468"/>
                </a:cubicBezTo>
                <a:close/>
                <a:moveTo>
                  <a:pt x="127626" y="15866"/>
                </a:moveTo>
                <a:cubicBezTo>
                  <a:pt x="127563" y="15803"/>
                  <a:pt x="127531" y="15708"/>
                  <a:pt x="127468" y="15708"/>
                </a:cubicBezTo>
                <a:cubicBezTo>
                  <a:pt x="127405" y="15708"/>
                  <a:pt x="127341" y="15771"/>
                  <a:pt x="127310" y="15803"/>
                </a:cubicBezTo>
                <a:cubicBezTo>
                  <a:pt x="127278" y="15930"/>
                  <a:pt x="127341" y="16025"/>
                  <a:pt x="127468" y="15993"/>
                </a:cubicBezTo>
                <a:cubicBezTo>
                  <a:pt x="127531" y="15993"/>
                  <a:pt x="127563" y="15930"/>
                  <a:pt x="127626" y="15866"/>
                </a:cubicBezTo>
                <a:close/>
                <a:moveTo>
                  <a:pt x="129558" y="15011"/>
                </a:moveTo>
                <a:cubicBezTo>
                  <a:pt x="129748" y="15138"/>
                  <a:pt x="129780" y="15201"/>
                  <a:pt x="129843" y="15201"/>
                </a:cubicBezTo>
                <a:cubicBezTo>
                  <a:pt x="129938" y="15233"/>
                  <a:pt x="130065" y="15106"/>
                  <a:pt x="130002" y="15011"/>
                </a:cubicBezTo>
                <a:cubicBezTo>
                  <a:pt x="129970" y="14948"/>
                  <a:pt x="129875" y="14916"/>
                  <a:pt x="129812" y="14916"/>
                </a:cubicBezTo>
                <a:cubicBezTo>
                  <a:pt x="129748" y="14948"/>
                  <a:pt x="129653" y="14980"/>
                  <a:pt x="129558" y="15011"/>
                </a:cubicBezTo>
                <a:close/>
                <a:moveTo>
                  <a:pt x="132060" y="14251"/>
                </a:moveTo>
                <a:cubicBezTo>
                  <a:pt x="132092" y="14346"/>
                  <a:pt x="132123" y="14441"/>
                  <a:pt x="132187" y="14441"/>
                </a:cubicBezTo>
                <a:cubicBezTo>
                  <a:pt x="132250" y="14441"/>
                  <a:pt x="132313" y="14410"/>
                  <a:pt x="132377" y="14378"/>
                </a:cubicBezTo>
                <a:cubicBezTo>
                  <a:pt x="132440" y="14315"/>
                  <a:pt x="132345" y="14156"/>
                  <a:pt x="132250" y="14156"/>
                </a:cubicBezTo>
                <a:cubicBezTo>
                  <a:pt x="132187" y="14188"/>
                  <a:pt x="132092" y="14220"/>
                  <a:pt x="132060" y="14251"/>
                </a:cubicBezTo>
                <a:close/>
                <a:moveTo>
                  <a:pt x="25367" y="59728"/>
                </a:moveTo>
                <a:cubicBezTo>
                  <a:pt x="25272" y="59665"/>
                  <a:pt x="25240" y="59570"/>
                  <a:pt x="25177" y="59570"/>
                </a:cubicBezTo>
                <a:cubicBezTo>
                  <a:pt x="25114" y="59570"/>
                  <a:pt x="25050" y="59601"/>
                  <a:pt x="25019" y="59665"/>
                </a:cubicBezTo>
                <a:cubicBezTo>
                  <a:pt x="24987" y="59760"/>
                  <a:pt x="25082" y="59886"/>
                  <a:pt x="25177" y="59855"/>
                </a:cubicBezTo>
                <a:cubicBezTo>
                  <a:pt x="25240" y="59823"/>
                  <a:pt x="25272" y="59791"/>
                  <a:pt x="25367" y="59728"/>
                </a:cubicBezTo>
                <a:close/>
                <a:moveTo>
                  <a:pt x="3420" y="82688"/>
                </a:moveTo>
                <a:lnTo>
                  <a:pt x="3515" y="82751"/>
                </a:lnTo>
                <a:cubicBezTo>
                  <a:pt x="3547" y="82719"/>
                  <a:pt x="3579" y="82656"/>
                  <a:pt x="3610" y="82624"/>
                </a:cubicBezTo>
                <a:cubicBezTo>
                  <a:pt x="3547" y="82593"/>
                  <a:pt x="3515" y="82561"/>
                  <a:pt x="3484" y="82561"/>
                </a:cubicBezTo>
                <a:cubicBezTo>
                  <a:pt x="3452" y="82593"/>
                  <a:pt x="3452" y="82656"/>
                  <a:pt x="3420" y="82688"/>
                </a:cubicBezTo>
                <a:close/>
                <a:moveTo>
                  <a:pt x="158" y="81073"/>
                </a:moveTo>
                <a:cubicBezTo>
                  <a:pt x="253" y="81136"/>
                  <a:pt x="317" y="81199"/>
                  <a:pt x="348" y="81168"/>
                </a:cubicBezTo>
                <a:cubicBezTo>
                  <a:pt x="412" y="81168"/>
                  <a:pt x="443" y="81104"/>
                  <a:pt x="475" y="81041"/>
                </a:cubicBezTo>
                <a:cubicBezTo>
                  <a:pt x="475" y="81009"/>
                  <a:pt x="380" y="80914"/>
                  <a:pt x="317" y="80946"/>
                </a:cubicBezTo>
                <a:cubicBezTo>
                  <a:pt x="285" y="80946"/>
                  <a:pt x="222" y="81009"/>
                  <a:pt x="158" y="81073"/>
                </a:cubicBezTo>
                <a:close/>
                <a:moveTo>
                  <a:pt x="2597" y="80218"/>
                </a:moveTo>
                <a:cubicBezTo>
                  <a:pt x="2629" y="80281"/>
                  <a:pt x="2660" y="80344"/>
                  <a:pt x="2660" y="80344"/>
                </a:cubicBezTo>
                <a:cubicBezTo>
                  <a:pt x="2724" y="80344"/>
                  <a:pt x="2787" y="80313"/>
                  <a:pt x="2819" y="80249"/>
                </a:cubicBezTo>
                <a:cubicBezTo>
                  <a:pt x="2850" y="80249"/>
                  <a:pt x="2787" y="80154"/>
                  <a:pt x="2755" y="80154"/>
                </a:cubicBezTo>
                <a:cubicBezTo>
                  <a:pt x="2692" y="80154"/>
                  <a:pt x="2629" y="80186"/>
                  <a:pt x="2597" y="80218"/>
                </a:cubicBezTo>
                <a:close/>
                <a:moveTo>
                  <a:pt x="109132" y="32461"/>
                </a:moveTo>
                <a:cubicBezTo>
                  <a:pt x="109100" y="32429"/>
                  <a:pt x="109100" y="32366"/>
                  <a:pt x="109068" y="32366"/>
                </a:cubicBezTo>
                <a:cubicBezTo>
                  <a:pt x="109037" y="32334"/>
                  <a:pt x="108973" y="32366"/>
                  <a:pt x="108942" y="32398"/>
                </a:cubicBezTo>
                <a:cubicBezTo>
                  <a:pt x="108973" y="32429"/>
                  <a:pt x="108973" y="32461"/>
                  <a:pt x="109005" y="32524"/>
                </a:cubicBezTo>
                <a:close/>
                <a:moveTo>
                  <a:pt x="108277" y="29959"/>
                </a:moveTo>
                <a:lnTo>
                  <a:pt x="108150" y="30022"/>
                </a:lnTo>
                <a:cubicBezTo>
                  <a:pt x="108182" y="30086"/>
                  <a:pt x="108213" y="30117"/>
                  <a:pt x="108245" y="30181"/>
                </a:cubicBezTo>
                <a:cubicBezTo>
                  <a:pt x="108245" y="30181"/>
                  <a:pt x="108340" y="30117"/>
                  <a:pt x="108340" y="30117"/>
                </a:cubicBezTo>
                <a:cubicBezTo>
                  <a:pt x="108340" y="30054"/>
                  <a:pt x="108308" y="29991"/>
                  <a:pt x="108277" y="29959"/>
                </a:cubicBezTo>
                <a:close/>
                <a:moveTo>
                  <a:pt x="110525" y="29231"/>
                </a:moveTo>
                <a:lnTo>
                  <a:pt x="110588" y="29357"/>
                </a:lnTo>
                <a:cubicBezTo>
                  <a:pt x="110620" y="29326"/>
                  <a:pt x="110683" y="29326"/>
                  <a:pt x="110683" y="29294"/>
                </a:cubicBezTo>
                <a:cubicBezTo>
                  <a:pt x="110715" y="29262"/>
                  <a:pt x="110683" y="29199"/>
                  <a:pt x="110652" y="29199"/>
                </a:cubicBezTo>
                <a:cubicBezTo>
                  <a:pt x="110620" y="29167"/>
                  <a:pt x="110557" y="29199"/>
                  <a:pt x="110525" y="29231"/>
                </a:cubicBezTo>
                <a:close/>
                <a:moveTo>
                  <a:pt x="118696" y="21250"/>
                </a:moveTo>
                <a:lnTo>
                  <a:pt x="118537" y="21313"/>
                </a:lnTo>
                <a:cubicBezTo>
                  <a:pt x="118569" y="21345"/>
                  <a:pt x="118601" y="21409"/>
                  <a:pt x="118632" y="21472"/>
                </a:cubicBezTo>
                <a:cubicBezTo>
                  <a:pt x="118632" y="21472"/>
                  <a:pt x="118727" y="21440"/>
                  <a:pt x="118727" y="21409"/>
                </a:cubicBezTo>
                <a:cubicBezTo>
                  <a:pt x="118727" y="21345"/>
                  <a:pt x="118727" y="21282"/>
                  <a:pt x="118696" y="21218"/>
                </a:cubicBezTo>
                <a:close/>
                <a:moveTo>
                  <a:pt x="130540" y="17482"/>
                </a:moveTo>
                <a:cubicBezTo>
                  <a:pt x="130572" y="17513"/>
                  <a:pt x="130635" y="17577"/>
                  <a:pt x="130635" y="17577"/>
                </a:cubicBezTo>
                <a:cubicBezTo>
                  <a:pt x="130667" y="17545"/>
                  <a:pt x="130698" y="17482"/>
                  <a:pt x="130762" y="17450"/>
                </a:cubicBezTo>
                <a:cubicBezTo>
                  <a:pt x="130698" y="17418"/>
                  <a:pt x="130667" y="17387"/>
                  <a:pt x="130635" y="17387"/>
                </a:cubicBezTo>
                <a:cubicBezTo>
                  <a:pt x="130603" y="17418"/>
                  <a:pt x="130572" y="17450"/>
                  <a:pt x="130540" y="17482"/>
                </a:cubicBezTo>
                <a:close/>
                <a:moveTo>
                  <a:pt x="107390" y="35691"/>
                </a:moveTo>
                <a:cubicBezTo>
                  <a:pt x="107421" y="35660"/>
                  <a:pt x="107485" y="35660"/>
                  <a:pt x="107485" y="35628"/>
                </a:cubicBezTo>
                <a:cubicBezTo>
                  <a:pt x="107516" y="35596"/>
                  <a:pt x="107485" y="35533"/>
                  <a:pt x="107453" y="35533"/>
                </a:cubicBezTo>
                <a:cubicBezTo>
                  <a:pt x="107421" y="35501"/>
                  <a:pt x="107358" y="35533"/>
                  <a:pt x="107326" y="35564"/>
                </a:cubicBezTo>
                <a:cubicBezTo>
                  <a:pt x="107358" y="35596"/>
                  <a:pt x="107358" y="35628"/>
                  <a:pt x="107390" y="35691"/>
                </a:cubicBezTo>
                <a:close/>
                <a:moveTo>
                  <a:pt x="133042" y="16595"/>
                </a:moveTo>
                <a:lnTo>
                  <a:pt x="132915" y="16690"/>
                </a:lnTo>
                <a:cubicBezTo>
                  <a:pt x="132978" y="16722"/>
                  <a:pt x="133010" y="16753"/>
                  <a:pt x="133073" y="16785"/>
                </a:cubicBezTo>
                <a:cubicBezTo>
                  <a:pt x="133073" y="16753"/>
                  <a:pt x="133137" y="16722"/>
                  <a:pt x="133105" y="16690"/>
                </a:cubicBezTo>
                <a:cubicBezTo>
                  <a:pt x="133105" y="16658"/>
                  <a:pt x="133042" y="16626"/>
                  <a:pt x="133010" y="16595"/>
                </a:cubicBezTo>
                <a:close/>
                <a:moveTo>
                  <a:pt x="87945" y="65808"/>
                </a:moveTo>
                <a:cubicBezTo>
                  <a:pt x="88008" y="65808"/>
                  <a:pt x="88040" y="65872"/>
                  <a:pt x="88072" y="65872"/>
                </a:cubicBezTo>
                <a:cubicBezTo>
                  <a:pt x="88103" y="65808"/>
                  <a:pt x="88135" y="65777"/>
                  <a:pt x="88135" y="65713"/>
                </a:cubicBezTo>
                <a:cubicBezTo>
                  <a:pt x="88103" y="65713"/>
                  <a:pt x="88040" y="65682"/>
                  <a:pt x="88040" y="65682"/>
                </a:cubicBezTo>
                <a:cubicBezTo>
                  <a:pt x="88008" y="65713"/>
                  <a:pt x="87977" y="65777"/>
                  <a:pt x="87945" y="65808"/>
                </a:cubicBezTo>
                <a:close/>
                <a:moveTo>
                  <a:pt x="8392" y="73029"/>
                </a:moveTo>
                <a:cubicBezTo>
                  <a:pt x="8329" y="73029"/>
                  <a:pt x="8297" y="73060"/>
                  <a:pt x="8234" y="73060"/>
                </a:cubicBezTo>
                <a:cubicBezTo>
                  <a:pt x="8266" y="73124"/>
                  <a:pt x="8297" y="73187"/>
                  <a:pt x="8329" y="73250"/>
                </a:cubicBezTo>
                <a:cubicBezTo>
                  <a:pt x="8361" y="73219"/>
                  <a:pt x="8424" y="73219"/>
                  <a:pt x="8424" y="73187"/>
                </a:cubicBezTo>
                <a:cubicBezTo>
                  <a:pt x="8424" y="73124"/>
                  <a:pt x="8424" y="73060"/>
                  <a:pt x="8392" y="73029"/>
                </a:cubicBezTo>
                <a:close/>
                <a:moveTo>
                  <a:pt x="77558" y="66442"/>
                </a:moveTo>
                <a:cubicBezTo>
                  <a:pt x="77589" y="66505"/>
                  <a:pt x="77621" y="66568"/>
                  <a:pt x="77653" y="66600"/>
                </a:cubicBezTo>
                <a:cubicBezTo>
                  <a:pt x="77684" y="66568"/>
                  <a:pt x="77748" y="66537"/>
                  <a:pt x="77779" y="66473"/>
                </a:cubicBezTo>
                <a:cubicBezTo>
                  <a:pt x="77811" y="66473"/>
                  <a:pt x="77748" y="66378"/>
                  <a:pt x="77716" y="66378"/>
                </a:cubicBezTo>
                <a:cubicBezTo>
                  <a:pt x="77684" y="66410"/>
                  <a:pt x="77621" y="66410"/>
                  <a:pt x="77558" y="66442"/>
                </a:cubicBezTo>
                <a:close/>
                <a:moveTo>
                  <a:pt x="54597" y="68595"/>
                </a:moveTo>
                <a:lnTo>
                  <a:pt x="54471" y="68658"/>
                </a:lnTo>
                <a:cubicBezTo>
                  <a:pt x="54502" y="68690"/>
                  <a:pt x="54502" y="68722"/>
                  <a:pt x="54534" y="68785"/>
                </a:cubicBezTo>
                <a:cubicBezTo>
                  <a:pt x="54566" y="68753"/>
                  <a:pt x="54629" y="68753"/>
                  <a:pt x="54661" y="68722"/>
                </a:cubicBezTo>
                <a:cubicBezTo>
                  <a:pt x="54661" y="68690"/>
                  <a:pt x="54629" y="68627"/>
                  <a:pt x="54597" y="68595"/>
                </a:cubicBezTo>
                <a:close/>
                <a:moveTo>
                  <a:pt x="86457" y="69039"/>
                </a:moveTo>
                <a:lnTo>
                  <a:pt x="86520" y="68944"/>
                </a:lnTo>
                <a:lnTo>
                  <a:pt x="86362" y="68848"/>
                </a:lnTo>
                <a:cubicBezTo>
                  <a:pt x="86362" y="68912"/>
                  <a:pt x="86362" y="68944"/>
                  <a:pt x="86330" y="68975"/>
                </a:cubicBezTo>
                <a:close/>
                <a:moveTo>
                  <a:pt x="90510" y="64827"/>
                </a:moveTo>
                <a:cubicBezTo>
                  <a:pt x="90447" y="64858"/>
                  <a:pt x="90352" y="64922"/>
                  <a:pt x="90384" y="64922"/>
                </a:cubicBezTo>
                <a:cubicBezTo>
                  <a:pt x="90384" y="64985"/>
                  <a:pt x="90415" y="65048"/>
                  <a:pt x="90479" y="65080"/>
                </a:cubicBezTo>
                <a:cubicBezTo>
                  <a:pt x="90479" y="65080"/>
                  <a:pt x="90574" y="65017"/>
                  <a:pt x="90574" y="65017"/>
                </a:cubicBezTo>
                <a:cubicBezTo>
                  <a:pt x="90574" y="64953"/>
                  <a:pt x="90542" y="64890"/>
                  <a:pt x="90510" y="64827"/>
                </a:cubicBezTo>
                <a:close/>
                <a:moveTo>
                  <a:pt x="78571" y="68880"/>
                </a:moveTo>
                <a:cubicBezTo>
                  <a:pt x="78539" y="68848"/>
                  <a:pt x="78539" y="68785"/>
                  <a:pt x="78508" y="68753"/>
                </a:cubicBezTo>
                <a:cubicBezTo>
                  <a:pt x="78476" y="68753"/>
                  <a:pt x="78413" y="68785"/>
                  <a:pt x="78381" y="68817"/>
                </a:cubicBezTo>
                <a:cubicBezTo>
                  <a:pt x="78413" y="68848"/>
                  <a:pt x="78413" y="68880"/>
                  <a:pt x="78444" y="68944"/>
                </a:cubicBezTo>
                <a:close/>
                <a:moveTo>
                  <a:pt x="48264" y="65302"/>
                </a:moveTo>
                <a:cubicBezTo>
                  <a:pt x="48200" y="65365"/>
                  <a:pt x="48137" y="65397"/>
                  <a:pt x="48137" y="65397"/>
                </a:cubicBezTo>
                <a:cubicBezTo>
                  <a:pt x="48169" y="65460"/>
                  <a:pt x="48200" y="65523"/>
                  <a:pt x="48232" y="65555"/>
                </a:cubicBezTo>
                <a:cubicBezTo>
                  <a:pt x="48264" y="65555"/>
                  <a:pt x="48327" y="65523"/>
                  <a:pt x="48359" y="65492"/>
                </a:cubicBezTo>
                <a:cubicBezTo>
                  <a:pt x="48327" y="65428"/>
                  <a:pt x="48295" y="65365"/>
                  <a:pt x="48264" y="65302"/>
                </a:cubicBezTo>
                <a:close/>
                <a:moveTo>
                  <a:pt x="16246" y="65238"/>
                </a:moveTo>
                <a:cubicBezTo>
                  <a:pt x="16310" y="65270"/>
                  <a:pt x="16373" y="65302"/>
                  <a:pt x="16436" y="65333"/>
                </a:cubicBezTo>
                <a:cubicBezTo>
                  <a:pt x="16436" y="65302"/>
                  <a:pt x="16500" y="65238"/>
                  <a:pt x="16468" y="65207"/>
                </a:cubicBezTo>
                <a:cubicBezTo>
                  <a:pt x="16436" y="65175"/>
                  <a:pt x="16405" y="65143"/>
                  <a:pt x="16341" y="65112"/>
                </a:cubicBezTo>
                <a:cubicBezTo>
                  <a:pt x="16310" y="65143"/>
                  <a:pt x="16278" y="65175"/>
                  <a:pt x="16246" y="65238"/>
                </a:cubicBezTo>
                <a:close/>
                <a:moveTo>
                  <a:pt x="33949" y="62040"/>
                </a:moveTo>
                <a:cubicBezTo>
                  <a:pt x="33886" y="62071"/>
                  <a:pt x="33823" y="62103"/>
                  <a:pt x="33791" y="62103"/>
                </a:cubicBezTo>
                <a:cubicBezTo>
                  <a:pt x="33823" y="62166"/>
                  <a:pt x="33854" y="62230"/>
                  <a:pt x="33886" y="62261"/>
                </a:cubicBezTo>
                <a:cubicBezTo>
                  <a:pt x="33918" y="62261"/>
                  <a:pt x="34013" y="62230"/>
                  <a:pt x="34013" y="62198"/>
                </a:cubicBezTo>
                <a:cubicBezTo>
                  <a:pt x="34013" y="62166"/>
                  <a:pt x="33981" y="62103"/>
                  <a:pt x="33949" y="62040"/>
                </a:cubicBezTo>
                <a:close/>
                <a:moveTo>
                  <a:pt x="25937" y="62040"/>
                </a:moveTo>
                <a:lnTo>
                  <a:pt x="25842" y="62135"/>
                </a:lnTo>
                <a:cubicBezTo>
                  <a:pt x="25905" y="62166"/>
                  <a:pt x="25937" y="62198"/>
                  <a:pt x="26000" y="62230"/>
                </a:cubicBezTo>
                <a:cubicBezTo>
                  <a:pt x="26000" y="62198"/>
                  <a:pt x="26064" y="62135"/>
                  <a:pt x="26032" y="62135"/>
                </a:cubicBezTo>
                <a:cubicBezTo>
                  <a:pt x="26032" y="62071"/>
                  <a:pt x="25969" y="62071"/>
                  <a:pt x="25937" y="62040"/>
                </a:cubicBezTo>
                <a:close/>
                <a:moveTo>
                  <a:pt x="53679" y="66252"/>
                </a:moveTo>
                <a:lnTo>
                  <a:pt x="53774" y="66378"/>
                </a:lnTo>
                <a:lnTo>
                  <a:pt x="53932" y="66283"/>
                </a:lnTo>
                <a:cubicBezTo>
                  <a:pt x="53901" y="66252"/>
                  <a:pt x="53901" y="66188"/>
                  <a:pt x="53869" y="66188"/>
                </a:cubicBezTo>
                <a:cubicBezTo>
                  <a:pt x="53806" y="66188"/>
                  <a:pt x="53742" y="66220"/>
                  <a:pt x="53679" y="66252"/>
                </a:cubicBezTo>
                <a:close/>
                <a:moveTo>
                  <a:pt x="72902" y="67930"/>
                </a:moveTo>
                <a:lnTo>
                  <a:pt x="72776" y="67993"/>
                </a:lnTo>
                <a:lnTo>
                  <a:pt x="72934" y="68120"/>
                </a:lnTo>
                <a:cubicBezTo>
                  <a:pt x="72966" y="68088"/>
                  <a:pt x="72997" y="68025"/>
                  <a:pt x="72997" y="67993"/>
                </a:cubicBezTo>
                <a:cubicBezTo>
                  <a:pt x="72997" y="67962"/>
                  <a:pt x="72934" y="67930"/>
                  <a:pt x="72902" y="67898"/>
                </a:cubicBezTo>
                <a:close/>
                <a:moveTo>
                  <a:pt x="39555" y="63116"/>
                </a:moveTo>
                <a:cubicBezTo>
                  <a:pt x="39555" y="63053"/>
                  <a:pt x="39586" y="62990"/>
                  <a:pt x="39586" y="62926"/>
                </a:cubicBezTo>
                <a:cubicBezTo>
                  <a:pt x="39586" y="62926"/>
                  <a:pt x="39460" y="62895"/>
                  <a:pt x="39460" y="62895"/>
                </a:cubicBezTo>
                <a:cubicBezTo>
                  <a:pt x="39428" y="62958"/>
                  <a:pt x="39396" y="62990"/>
                  <a:pt x="39396" y="63053"/>
                </a:cubicBezTo>
                <a:cubicBezTo>
                  <a:pt x="39396" y="63053"/>
                  <a:pt x="39491" y="63085"/>
                  <a:pt x="39555" y="63116"/>
                </a:cubicBezTo>
                <a:close/>
                <a:moveTo>
                  <a:pt x="75214" y="67170"/>
                </a:moveTo>
                <a:lnTo>
                  <a:pt x="75246" y="67328"/>
                </a:lnTo>
                <a:lnTo>
                  <a:pt x="75436" y="67233"/>
                </a:lnTo>
                <a:cubicBezTo>
                  <a:pt x="75404" y="67202"/>
                  <a:pt x="75372" y="67138"/>
                  <a:pt x="75341" y="67138"/>
                </a:cubicBezTo>
                <a:cubicBezTo>
                  <a:pt x="75309" y="67107"/>
                  <a:pt x="75246" y="67170"/>
                  <a:pt x="75214" y="67170"/>
                </a:cubicBezTo>
                <a:close/>
                <a:moveTo>
                  <a:pt x="6682" y="76354"/>
                </a:moveTo>
                <a:cubicBezTo>
                  <a:pt x="6714" y="76354"/>
                  <a:pt x="6777" y="76354"/>
                  <a:pt x="6809" y="76322"/>
                </a:cubicBezTo>
                <a:cubicBezTo>
                  <a:pt x="6809" y="76291"/>
                  <a:pt x="6777" y="76196"/>
                  <a:pt x="6746" y="76196"/>
                </a:cubicBezTo>
                <a:cubicBezTo>
                  <a:pt x="6714" y="76196"/>
                  <a:pt x="6682" y="76227"/>
                  <a:pt x="6619" y="76259"/>
                </a:cubicBezTo>
                <a:cubicBezTo>
                  <a:pt x="6651" y="76291"/>
                  <a:pt x="6682" y="76322"/>
                  <a:pt x="6682" y="76354"/>
                </a:cubicBezTo>
                <a:close/>
                <a:moveTo>
                  <a:pt x="88863" y="68057"/>
                </a:moveTo>
                <a:lnTo>
                  <a:pt x="88768" y="68152"/>
                </a:lnTo>
                <a:cubicBezTo>
                  <a:pt x="88800" y="68183"/>
                  <a:pt x="88832" y="68215"/>
                  <a:pt x="88895" y="68247"/>
                </a:cubicBezTo>
                <a:cubicBezTo>
                  <a:pt x="88927" y="68215"/>
                  <a:pt x="88958" y="68152"/>
                  <a:pt x="88927" y="68120"/>
                </a:cubicBezTo>
                <a:cubicBezTo>
                  <a:pt x="88927" y="68088"/>
                  <a:pt x="88895" y="68088"/>
                  <a:pt x="88863" y="68057"/>
                </a:cubicBezTo>
                <a:close/>
                <a:moveTo>
                  <a:pt x="29009" y="63781"/>
                </a:moveTo>
                <a:cubicBezTo>
                  <a:pt x="29072" y="63781"/>
                  <a:pt x="29136" y="63781"/>
                  <a:pt x="29199" y="63781"/>
                </a:cubicBezTo>
                <a:cubicBezTo>
                  <a:pt x="29199" y="63781"/>
                  <a:pt x="29199" y="63686"/>
                  <a:pt x="29199" y="63655"/>
                </a:cubicBezTo>
                <a:cubicBezTo>
                  <a:pt x="29167" y="63655"/>
                  <a:pt x="29104" y="63623"/>
                  <a:pt x="29072" y="63623"/>
                </a:cubicBezTo>
                <a:cubicBezTo>
                  <a:pt x="29041" y="63623"/>
                  <a:pt x="29041" y="63686"/>
                  <a:pt x="29009" y="63781"/>
                </a:cubicBezTo>
                <a:close/>
                <a:moveTo>
                  <a:pt x="68152" y="69672"/>
                </a:moveTo>
                <a:lnTo>
                  <a:pt x="68184" y="69577"/>
                </a:lnTo>
                <a:cubicBezTo>
                  <a:pt x="68120" y="69577"/>
                  <a:pt x="68089" y="69577"/>
                  <a:pt x="68057" y="69577"/>
                </a:cubicBezTo>
                <a:cubicBezTo>
                  <a:pt x="68025" y="69577"/>
                  <a:pt x="68025" y="69609"/>
                  <a:pt x="68025" y="69640"/>
                </a:cubicBezTo>
                <a:close/>
                <a:moveTo>
                  <a:pt x="116954" y="24512"/>
                </a:moveTo>
                <a:cubicBezTo>
                  <a:pt x="116986" y="24512"/>
                  <a:pt x="117017" y="24575"/>
                  <a:pt x="117017" y="24575"/>
                </a:cubicBezTo>
                <a:cubicBezTo>
                  <a:pt x="117049" y="24575"/>
                  <a:pt x="117081" y="24544"/>
                  <a:pt x="117112" y="24512"/>
                </a:cubicBezTo>
                <a:cubicBezTo>
                  <a:pt x="117112" y="24480"/>
                  <a:pt x="117081" y="24449"/>
                  <a:pt x="117081" y="24449"/>
                </a:cubicBezTo>
                <a:cubicBezTo>
                  <a:pt x="117049" y="24449"/>
                  <a:pt x="116986" y="24480"/>
                  <a:pt x="116954" y="24512"/>
                </a:cubicBezTo>
                <a:close/>
                <a:moveTo>
                  <a:pt x="119392" y="23784"/>
                </a:moveTo>
                <a:lnTo>
                  <a:pt x="119487" y="23847"/>
                </a:lnTo>
                <a:cubicBezTo>
                  <a:pt x="119487" y="23815"/>
                  <a:pt x="119519" y="23752"/>
                  <a:pt x="119519" y="23720"/>
                </a:cubicBezTo>
                <a:cubicBezTo>
                  <a:pt x="119519" y="23689"/>
                  <a:pt x="119487" y="23689"/>
                  <a:pt x="119456" y="23657"/>
                </a:cubicBezTo>
                <a:cubicBezTo>
                  <a:pt x="119424" y="23720"/>
                  <a:pt x="119424" y="23752"/>
                  <a:pt x="119392" y="23784"/>
                </a:cubicBezTo>
                <a:close/>
                <a:moveTo>
                  <a:pt x="12383" y="69102"/>
                </a:moveTo>
                <a:cubicBezTo>
                  <a:pt x="12351" y="69134"/>
                  <a:pt x="12319" y="69134"/>
                  <a:pt x="12288" y="69165"/>
                </a:cubicBezTo>
                <a:cubicBezTo>
                  <a:pt x="12351" y="69197"/>
                  <a:pt x="12383" y="69197"/>
                  <a:pt x="12414" y="69229"/>
                </a:cubicBezTo>
                <a:cubicBezTo>
                  <a:pt x="12446" y="69229"/>
                  <a:pt x="12478" y="69165"/>
                  <a:pt x="12478" y="69165"/>
                </a:cubicBezTo>
                <a:cubicBezTo>
                  <a:pt x="12446" y="69134"/>
                  <a:pt x="12414" y="69102"/>
                  <a:pt x="12383" y="69102"/>
                </a:cubicBezTo>
                <a:close/>
                <a:moveTo>
                  <a:pt x="70590" y="68817"/>
                </a:moveTo>
                <a:lnTo>
                  <a:pt x="70527" y="68753"/>
                </a:lnTo>
                <a:cubicBezTo>
                  <a:pt x="70495" y="68785"/>
                  <a:pt x="70464" y="68817"/>
                  <a:pt x="70432" y="68848"/>
                </a:cubicBezTo>
                <a:cubicBezTo>
                  <a:pt x="70432" y="68848"/>
                  <a:pt x="70495" y="68880"/>
                  <a:pt x="70495" y="68880"/>
                </a:cubicBezTo>
                <a:cubicBezTo>
                  <a:pt x="70527" y="68880"/>
                  <a:pt x="70559" y="68848"/>
                  <a:pt x="70590" y="68817"/>
                </a:cubicBezTo>
                <a:close/>
                <a:moveTo>
                  <a:pt x="114579" y="25304"/>
                </a:moveTo>
                <a:cubicBezTo>
                  <a:pt x="114610" y="25304"/>
                  <a:pt x="114642" y="25367"/>
                  <a:pt x="114674" y="25367"/>
                </a:cubicBezTo>
                <a:cubicBezTo>
                  <a:pt x="114674" y="25367"/>
                  <a:pt x="114705" y="25304"/>
                  <a:pt x="114737" y="25272"/>
                </a:cubicBezTo>
                <a:cubicBezTo>
                  <a:pt x="114737" y="25272"/>
                  <a:pt x="114705" y="25240"/>
                  <a:pt x="114705" y="25240"/>
                </a:cubicBezTo>
                <a:cubicBezTo>
                  <a:pt x="114642" y="25240"/>
                  <a:pt x="114610" y="25272"/>
                  <a:pt x="114579" y="25304"/>
                </a:cubicBezTo>
                <a:close/>
                <a:moveTo>
                  <a:pt x="121799" y="22960"/>
                </a:moveTo>
                <a:cubicBezTo>
                  <a:pt x="121831" y="22992"/>
                  <a:pt x="121831" y="22992"/>
                  <a:pt x="121831" y="23024"/>
                </a:cubicBezTo>
                <a:cubicBezTo>
                  <a:pt x="121863" y="22992"/>
                  <a:pt x="121863" y="22992"/>
                  <a:pt x="121863" y="22960"/>
                </a:cubicBezTo>
                <a:cubicBezTo>
                  <a:pt x="121863" y="22929"/>
                  <a:pt x="121863" y="22929"/>
                  <a:pt x="121831" y="22897"/>
                </a:cubicBezTo>
                <a:cubicBezTo>
                  <a:pt x="121831" y="22929"/>
                  <a:pt x="121799" y="22960"/>
                  <a:pt x="121799" y="22960"/>
                </a:cubicBezTo>
                <a:close/>
                <a:moveTo>
                  <a:pt x="17165" y="67645"/>
                </a:moveTo>
                <a:lnTo>
                  <a:pt x="17196" y="67645"/>
                </a:lnTo>
                <a:cubicBezTo>
                  <a:pt x="17196" y="67613"/>
                  <a:pt x="17228" y="67613"/>
                  <a:pt x="17228" y="67582"/>
                </a:cubicBezTo>
                <a:close/>
                <a:moveTo>
                  <a:pt x="56973" y="67835"/>
                </a:moveTo>
                <a:cubicBezTo>
                  <a:pt x="56941" y="67867"/>
                  <a:pt x="56941" y="67867"/>
                  <a:pt x="56909" y="67898"/>
                </a:cubicBezTo>
                <a:cubicBezTo>
                  <a:pt x="56941" y="67930"/>
                  <a:pt x="56973" y="67930"/>
                  <a:pt x="57004" y="67962"/>
                </a:cubicBezTo>
                <a:cubicBezTo>
                  <a:pt x="57036" y="67962"/>
                  <a:pt x="57068" y="67930"/>
                  <a:pt x="57068" y="67898"/>
                </a:cubicBezTo>
                <a:cubicBezTo>
                  <a:pt x="57036" y="67867"/>
                  <a:pt x="57004" y="67867"/>
                  <a:pt x="56973" y="67835"/>
                </a:cubicBezTo>
                <a:close/>
                <a:moveTo>
                  <a:pt x="109797" y="34773"/>
                </a:moveTo>
                <a:cubicBezTo>
                  <a:pt x="109797" y="34804"/>
                  <a:pt x="109765" y="34804"/>
                  <a:pt x="109765" y="34836"/>
                </a:cubicBezTo>
                <a:cubicBezTo>
                  <a:pt x="109797" y="34899"/>
                  <a:pt x="109828" y="34899"/>
                  <a:pt x="109828" y="34836"/>
                </a:cubicBezTo>
                <a:cubicBezTo>
                  <a:pt x="109828" y="34804"/>
                  <a:pt x="109797" y="34804"/>
                  <a:pt x="109797" y="34773"/>
                </a:cubicBezTo>
                <a:close/>
                <a:moveTo>
                  <a:pt x="112172" y="33949"/>
                </a:moveTo>
                <a:cubicBezTo>
                  <a:pt x="112172" y="33981"/>
                  <a:pt x="112140" y="34013"/>
                  <a:pt x="112140" y="34044"/>
                </a:cubicBezTo>
                <a:cubicBezTo>
                  <a:pt x="112172" y="34044"/>
                  <a:pt x="112172" y="34076"/>
                  <a:pt x="112204" y="34076"/>
                </a:cubicBezTo>
                <a:close/>
                <a:moveTo>
                  <a:pt x="111348" y="31669"/>
                </a:moveTo>
                <a:lnTo>
                  <a:pt x="111412" y="31733"/>
                </a:lnTo>
                <a:cubicBezTo>
                  <a:pt x="111412" y="31701"/>
                  <a:pt x="111443" y="31669"/>
                  <a:pt x="111443" y="31669"/>
                </a:cubicBezTo>
                <a:cubicBezTo>
                  <a:pt x="111443" y="31638"/>
                  <a:pt x="111412" y="31638"/>
                  <a:pt x="111380" y="31606"/>
                </a:cubicBezTo>
                <a:close/>
                <a:moveTo>
                  <a:pt x="113059" y="28439"/>
                </a:moveTo>
                <a:lnTo>
                  <a:pt x="112995" y="28407"/>
                </a:lnTo>
                <a:lnTo>
                  <a:pt x="112995" y="28502"/>
                </a:lnTo>
                <a:cubicBezTo>
                  <a:pt x="112995" y="28502"/>
                  <a:pt x="113027" y="28502"/>
                  <a:pt x="113059" y="28502"/>
                </a:cubicBezTo>
                <a:cubicBezTo>
                  <a:pt x="113059" y="28471"/>
                  <a:pt x="113059" y="28471"/>
                  <a:pt x="113059" y="28439"/>
                </a:cubicBezTo>
                <a:close/>
                <a:moveTo>
                  <a:pt x="135480" y="15835"/>
                </a:moveTo>
                <a:cubicBezTo>
                  <a:pt x="135449" y="15835"/>
                  <a:pt x="135385" y="15866"/>
                  <a:pt x="135385" y="15898"/>
                </a:cubicBezTo>
                <a:cubicBezTo>
                  <a:pt x="135385" y="15930"/>
                  <a:pt x="135417" y="15961"/>
                  <a:pt x="135449" y="15993"/>
                </a:cubicBezTo>
                <a:cubicBezTo>
                  <a:pt x="135449" y="15993"/>
                  <a:pt x="135512" y="15961"/>
                  <a:pt x="135512" y="15961"/>
                </a:cubicBezTo>
                <a:cubicBezTo>
                  <a:pt x="135512" y="15898"/>
                  <a:pt x="135480" y="15866"/>
                  <a:pt x="135480" y="15835"/>
                </a:cubicBezTo>
                <a:close/>
                <a:moveTo>
                  <a:pt x="11464" y="74739"/>
                </a:moveTo>
                <a:cubicBezTo>
                  <a:pt x="11464" y="74739"/>
                  <a:pt x="11496" y="74771"/>
                  <a:pt x="11496" y="74802"/>
                </a:cubicBezTo>
                <a:cubicBezTo>
                  <a:pt x="11496" y="74771"/>
                  <a:pt x="11528" y="74739"/>
                  <a:pt x="11528" y="74739"/>
                </a:cubicBezTo>
                <a:cubicBezTo>
                  <a:pt x="11528" y="74707"/>
                  <a:pt x="11496" y="74676"/>
                  <a:pt x="11496" y="74676"/>
                </a:cubicBezTo>
                <a:cubicBezTo>
                  <a:pt x="11464" y="74676"/>
                  <a:pt x="11464" y="74707"/>
                  <a:pt x="11464" y="74739"/>
                </a:cubicBezTo>
                <a:close/>
                <a:moveTo>
                  <a:pt x="1013" y="83416"/>
                </a:moveTo>
                <a:cubicBezTo>
                  <a:pt x="1045" y="83416"/>
                  <a:pt x="1077" y="83480"/>
                  <a:pt x="1108" y="83480"/>
                </a:cubicBezTo>
                <a:cubicBezTo>
                  <a:pt x="1140" y="83480"/>
                  <a:pt x="1140" y="83416"/>
                  <a:pt x="1172" y="83385"/>
                </a:cubicBezTo>
                <a:cubicBezTo>
                  <a:pt x="1172" y="83385"/>
                  <a:pt x="1140" y="83353"/>
                  <a:pt x="1140" y="83353"/>
                </a:cubicBezTo>
                <a:cubicBezTo>
                  <a:pt x="1077" y="83353"/>
                  <a:pt x="1045" y="83385"/>
                  <a:pt x="1013" y="83416"/>
                </a:cubicBezTo>
                <a:close/>
                <a:moveTo>
                  <a:pt x="9912" y="77937"/>
                </a:moveTo>
                <a:cubicBezTo>
                  <a:pt x="9944" y="77906"/>
                  <a:pt x="9944" y="77906"/>
                  <a:pt x="9944" y="77874"/>
                </a:cubicBezTo>
                <a:cubicBezTo>
                  <a:pt x="9944" y="77874"/>
                  <a:pt x="9912" y="77874"/>
                  <a:pt x="9881" y="77842"/>
                </a:cubicBezTo>
                <a:cubicBezTo>
                  <a:pt x="9881" y="77874"/>
                  <a:pt x="9881" y="77906"/>
                  <a:pt x="9881" y="77906"/>
                </a:cubicBezTo>
                <a:cubicBezTo>
                  <a:pt x="9881" y="77937"/>
                  <a:pt x="9912" y="77937"/>
                  <a:pt x="9912" y="77937"/>
                </a:cubicBezTo>
                <a:close/>
                <a:moveTo>
                  <a:pt x="5162" y="79394"/>
                </a:moveTo>
                <a:cubicBezTo>
                  <a:pt x="5130" y="79426"/>
                  <a:pt x="5067" y="79458"/>
                  <a:pt x="5067" y="79489"/>
                </a:cubicBezTo>
                <a:cubicBezTo>
                  <a:pt x="5099" y="79521"/>
                  <a:pt x="5130" y="79553"/>
                  <a:pt x="5162" y="79584"/>
                </a:cubicBezTo>
                <a:cubicBezTo>
                  <a:pt x="5162" y="79584"/>
                  <a:pt x="5194" y="79553"/>
                  <a:pt x="5194" y="79553"/>
                </a:cubicBezTo>
                <a:cubicBezTo>
                  <a:pt x="5194" y="79489"/>
                  <a:pt x="5162" y="79458"/>
                  <a:pt x="5162" y="79394"/>
                </a:cubicBezTo>
                <a:close/>
                <a:moveTo>
                  <a:pt x="81611" y="70495"/>
                </a:moveTo>
                <a:lnTo>
                  <a:pt x="81643" y="70495"/>
                </a:lnTo>
                <a:lnTo>
                  <a:pt x="81675" y="70432"/>
                </a:lnTo>
                <a:close/>
                <a:moveTo>
                  <a:pt x="124206" y="22074"/>
                </a:moveTo>
                <a:cubicBezTo>
                  <a:pt x="124206" y="22105"/>
                  <a:pt x="124174" y="22137"/>
                  <a:pt x="124174" y="22169"/>
                </a:cubicBezTo>
                <a:cubicBezTo>
                  <a:pt x="124206" y="22169"/>
                  <a:pt x="124206" y="22200"/>
                  <a:pt x="124238" y="22200"/>
                </a:cubicBezTo>
                <a:cubicBezTo>
                  <a:pt x="124238" y="22169"/>
                  <a:pt x="124238" y="22137"/>
                  <a:pt x="124206" y="22074"/>
                </a:cubicBezTo>
                <a:close/>
                <a:moveTo>
                  <a:pt x="79236" y="71287"/>
                </a:moveTo>
                <a:lnTo>
                  <a:pt x="79268" y="71287"/>
                </a:lnTo>
                <a:cubicBezTo>
                  <a:pt x="79268" y="71255"/>
                  <a:pt x="79299" y="71255"/>
                  <a:pt x="79299" y="71224"/>
                </a:cubicBezTo>
                <a:close/>
                <a:moveTo>
                  <a:pt x="71287" y="71160"/>
                </a:moveTo>
                <a:lnTo>
                  <a:pt x="71224" y="71192"/>
                </a:lnTo>
                <a:lnTo>
                  <a:pt x="71319" y="71255"/>
                </a:lnTo>
                <a:cubicBezTo>
                  <a:pt x="71319" y="71224"/>
                  <a:pt x="71350" y="71192"/>
                  <a:pt x="71350" y="71192"/>
                </a:cubicBezTo>
                <a:cubicBezTo>
                  <a:pt x="71350" y="71192"/>
                  <a:pt x="71319" y="71160"/>
                  <a:pt x="71287" y="71160"/>
                </a:cubicBezTo>
                <a:close/>
                <a:moveTo>
                  <a:pt x="123446" y="19698"/>
                </a:moveTo>
                <a:cubicBezTo>
                  <a:pt x="123414" y="19730"/>
                  <a:pt x="123383" y="19762"/>
                  <a:pt x="123383" y="19793"/>
                </a:cubicBezTo>
                <a:cubicBezTo>
                  <a:pt x="123383" y="19825"/>
                  <a:pt x="123414" y="19857"/>
                  <a:pt x="123446" y="19888"/>
                </a:cubicBezTo>
                <a:cubicBezTo>
                  <a:pt x="123478" y="19888"/>
                  <a:pt x="123509" y="19857"/>
                  <a:pt x="123509" y="19857"/>
                </a:cubicBezTo>
                <a:cubicBezTo>
                  <a:pt x="123478" y="19793"/>
                  <a:pt x="123478" y="19762"/>
                  <a:pt x="123446" y="19698"/>
                </a:cubicBezTo>
                <a:close/>
                <a:moveTo>
                  <a:pt x="76829" y="72079"/>
                </a:moveTo>
                <a:lnTo>
                  <a:pt x="76893" y="72079"/>
                </a:lnTo>
                <a:cubicBezTo>
                  <a:pt x="76893" y="72047"/>
                  <a:pt x="76893" y="72047"/>
                  <a:pt x="76924" y="72015"/>
                </a:cubicBezTo>
                <a:close/>
                <a:moveTo>
                  <a:pt x="68880" y="72015"/>
                </a:moveTo>
                <a:lnTo>
                  <a:pt x="68912" y="72015"/>
                </a:lnTo>
                <a:cubicBezTo>
                  <a:pt x="68944" y="72015"/>
                  <a:pt x="68944" y="71984"/>
                  <a:pt x="68944" y="71952"/>
                </a:cubicBezTo>
                <a:cubicBezTo>
                  <a:pt x="68912" y="71952"/>
                  <a:pt x="68912" y="71952"/>
                  <a:pt x="68880" y="71952"/>
                </a:cubicBezTo>
                <a:cubicBezTo>
                  <a:pt x="68880" y="71952"/>
                  <a:pt x="68880" y="71984"/>
                  <a:pt x="68880" y="72015"/>
                </a:cubicBezTo>
                <a:close/>
                <a:moveTo>
                  <a:pt x="10831" y="72332"/>
                </a:moveTo>
                <a:cubicBezTo>
                  <a:pt x="10799" y="72300"/>
                  <a:pt x="10799" y="72269"/>
                  <a:pt x="10767" y="72269"/>
                </a:cubicBezTo>
                <a:cubicBezTo>
                  <a:pt x="10736" y="72269"/>
                  <a:pt x="10704" y="72300"/>
                  <a:pt x="10672" y="72332"/>
                </a:cubicBezTo>
                <a:cubicBezTo>
                  <a:pt x="10672" y="72332"/>
                  <a:pt x="10704" y="72395"/>
                  <a:pt x="10704" y="72395"/>
                </a:cubicBezTo>
                <a:cubicBezTo>
                  <a:pt x="10767" y="72364"/>
                  <a:pt x="10799" y="72364"/>
                  <a:pt x="10831" y="72332"/>
                </a:cubicBezTo>
                <a:close/>
                <a:moveTo>
                  <a:pt x="58493" y="72712"/>
                </a:moveTo>
                <a:cubicBezTo>
                  <a:pt x="58493" y="72712"/>
                  <a:pt x="58524" y="72712"/>
                  <a:pt x="58524" y="72712"/>
                </a:cubicBezTo>
                <a:lnTo>
                  <a:pt x="58556" y="72649"/>
                </a:lnTo>
                <a:close/>
                <a:moveTo>
                  <a:pt x="66410" y="72807"/>
                </a:moveTo>
                <a:lnTo>
                  <a:pt x="66473" y="72807"/>
                </a:lnTo>
                <a:lnTo>
                  <a:pt x="66473" y="72744"/>
                </a:lnTo>
                <a:cubicBezTo>
                  <a:pt x="66473" y="72744"/>
                  <a:pt x="66442" y="72744"/>
                  <a:pt x="66410" y="72744"/>
                </a:cubicBezTo>
                <a:cubicBezTo>
                  <a:pt x="66410" y="72775"/>
                  <a:pt x="66410" y="72775"/>
                  <a:pt x="66410" y="72807"/>
                </a:cubicBezTo>
                <a:close/>
                <a:moveTo>
                  <a:pt x="18685" y="64478"/>
                </a:moveTo>
                <a:lnTo>
                  <a:pt x="18811" y="64510"/>
                </a:lnTo>
                <a:cubicBezTo>
                  <a:pt x="18811" y="64478"/>
                  <a:pt x="18811" y="64447"/>
                  <a:pt x="18811" y="64383"/>
                </a:cubicBezTo>
                <a:cubicBezTo>
                  <a:pt x="18811" y="64383"/>
                  <a:pt x="18780" y="64383"/>
                  <a:pt x="18748" y="64352"/>
                </a:cubicBezTo>
                <a:cubicBezTo>
                  <a:pt x="18716" y="64415"/>
                  <a:pt x="18716" y="64447"/>
                  <a:pt x="18685" y="64478"/>
                </a:cubicBezTo>
                <a:close/>
                <a:moveTo>
                  <a:pt x="42595" y="64637"/>
                </a:moveTo>
                <a:lnTo>
                  <a:pt x="42690" y="64700"/>
                </a:lnTo>
                <a:cubicBezTo>
                  <a:pt x="42722" y="64637"/>
                  <a:pt x="42722" y="64605"/>
                  <a:pt x="42722" y="64573"/>
                </a:cubicBezTo>
                <a:cubicBezTo>
                  <a:pt x="42722" y="64542"/>
                  <a:pt x="42690" y="64542"/>
                  <a:pt x="42658" y="64510"/>
                </a:cubicBezTo>
                <a:close/>
                <a:moveTo>
                  <a:pt x="34678" y="64573"/>
                </a:moveTo>
                <a:lnTo>
                  <a:pt x="34709" y="64605"/>
                </a:lnTo>
                <a:cubicBezTo>
                  <a:pt x="34741" y="64573"/>
                  <a:pt x="34741" y="64542"/>
                  <a:pt x="34773" y="64510"/>
                </a:cubicBezTo>
                <a:cubicBezTo>
                  <a:pt x="34741" y="64510"/>
                  <a:pt x="34709" y="64510"/>
                  <a:pt x="34709" y="64510"/>
                </a:cubicBezTo>
                <a:cubicBezTo>
                  <a:pt x="34678" y="64542"/>
                  <a:pt x="34678" y="64542"/>
                  <a:pt x="34678" y="64573"/>
                </a:cubicBezTo>
                <a:close/>
                <a:moveTo>
                  <a:pt x="40220" y="65428"/>
                </a:moveTo>
                <a:lnTo>
                  <a:pt x="40315" y="65460"/>
                </a:lnTo>
                <a:cubicBezTo>
                  <a:pt x="40346" y="65428"/>
                  <a:pt x="40346" y="65397"/>
                  <a:pt x="40346" y="65333"/>
                </a:cubicBezTo>
                <a:cubicBezTo>
                  <a:pt x="40346" y="65333"/>
                  <a:pt x="40315" y="65333"/>
                  <a:pt x="40283" y="65302"/>
                </a:cubicBezTo>
                <a:cubicBezTo>
                  <a:pt x="40251" y="65365"/>
                  <a:pt x="40251" y="65397"/>
                  <a:pt x="40220" y="65428"/>
                </a:cubicBezTo>
                <a:close/>
                <a:moveTo>
                  <a:pt x="32239" y="65365"/>
                </a:moveTo>
                <a:lnTo>
                  <a:pt x="32302" y="65365"/>
                </a:lnTo>
                <a:cubicBezTo>
                  <a:pt x="32302" y="65333"/>
                  <a:pt x="32271" y="65302"/>
                  <a:pt x="32239" y="65302"/>
                </a:cubicBezTo>
                <a:cubicBezTo>
                  <a:pt x="32239" y="65302"/>
                  <a:pt x="32207" y="65333"/>
                  <a:pt x="32207" y="65333"/>
                </a:cubicBezTo>
                <a:close/>
                <a:moveTo>
                  <a:pt x="31447" y="62926"/>
                </a:moveTo>
                <a:cubicBezTo>
                  <a:pt x="31479" y="62958"/>
                  <a:pt x="31511" y="63021"/>
                  <a:pt x="31511" y="63021"/>
                </a:cubicBezTo>
                <a:cubicBezTo>
                  <a:pt x="31574" y="62990"/>
                  <a:pt x="31606" y="62990"/>
                  <a:pt x="31637" y="62958"/>
                </a:cubicBezTo>
                <a:cubicBezTo>
                  <a:pt x="31606" y="62926"/>
                  <a:pt x="31606" y="62895"/>
                  <a:pt x="31574" y="62895"/>
                </a:cubicBezTo>
                <a:cubicBezTo>
                  <a:pt x="31542" y="62895"/>
                  <a:pt x="31479" y="62926"/>
                  <a:pt x="31447" y="62926"/>
                </a:cubicBezTo>
                <a:close/>
                <a:moveTo>
                  <a:pt x="21187" y="63560"/>
                </a:moveTo>
                <a:cubicBezTo>
                  <a:pt x="21155" y="63591"/>
                  <a:pt x="21092" y="63623"/>
                  <a:pt x="21092" y="63655"/>
                </a:cubicBezTo>
                <a:cubicBezTo>
                  <a:pt x="21092" y="63686"/>
                  <a:pt x="21155" y="63718"/>
                  <a:pt x="21187" y="63750"/>
                </a:cubicBezTo>
                <a:cubicBezTo>
                  <a:pt x="21187" y="63750"/>
                  <a:pt x="21218" y="63718"/>
                  <a:pt x="21218" y="63686"/>
                </a:cubicBezTo>
                <a:cubicBezTo>
                  <a:pt x="21218" y="63655"/>
                  <a:pt x="21187" y="63623"/>
                  <a:pt x="21187" y="63560"/>
                </a:cubicBezTo>
                <a:close/>
                <a:moveTo>
                  <a:pt x="37116" y="63845"/>
                </a:moveTo>
                <a:lnTo>
                  <a:pt x="37148" y="63750"/>
                </a:lnTo>
                <a:cubicBezTo>
                  <a:pt x="37116" y="63718"/>
                  <a:pt x="37053" y="63718"/>
                  <a:pt x="37021" y="63750"/>
                </a:cubicBezTo>
                <a:cubicBezTo>
                  <a:pt x="37021" y="63750"/>
                  <a:pt x="37021" y="63781"/>
                  <a:pt x="36989" y="63781"/>
                </a:cubicBezTo>
                <a:close/>
                <a:moveTo>
                  <a:pt x="19540" y="66822"/>
                </a:moveTo>
                <a:lnTo>
                  <a:pt x="19571" y="66885"/>
                </a:lnTo>
                <a:cubicBezTo>
                  <a:pt x="19571" y="66853"/>
                  <a:pt x="19603" y="66853"/>
                  <a:pt x="19603" y="66822"/>
                </a:cubicBezTo>
                <a:cubicBezTo>
                  <a:pt x="19603" y="66790"/>
                  <a:pt x="19571" y="66790"/>
                  <a:pt x="19540" y="66758"/>
                </a:cubicBezTo>
                <a:close/>
                <a:moveTo>
                  <a:pt x="35469" y="66948"/>
                </a:moveTo>
                <a:lnTo>
                  <a:pt x="35533" y="66980"/>
                </a:lnTo>
                <a:cubicBezTo>
                  <a:pt x="35533" y="66948"/>
                  <a:pt x="35533" y="66917"/>
                  <a:pt x="35533" y="66885"/>
                </a:cubicBezTo>
                <a:cubicBezTo>
                  <a:pt x="35533" y="66885"/>
                  <a:pt x="35501" y="66885"/>
                  <a:pt x="35501" y="66917"/>
                </a:cubicBezTo>
                <a:cubicBezTo>
                  <a:pt x="35469" y="66917"/>
                  <a:pt x="35469" y="66948"/>
                  <a:pt x="35469" y="66948"/>
                </a:cubicBezTo>
                <a:close/>
                <a:moveTo>
                  <a:pt x="51336" y="67075"/>
                </a:moveTo>
                <a:cubicBezTo>
                  <a:pt x="51336" y="67107"/>
                  <a:pt x="51367" y="67107"/>
                  <a:pt x="51399" y="67138"/>
                </a:cubicBezTo>
                <a:cubicBezTo>
                  <a:pt x="51431" y="67107"/>
                  <a:pt x="51462" y="67075"/>
                  <a:pt x="51462" y="67043"/>
                </a:cubicBezTo>
                <a:cubicBezTo>
                  <a:pt x="51494" y="67043"/>
                  <a:pt x="51431" y="67012"/>
                  <a:pt x="51431" y="67012"/>
                </a:cubicBezTo>
                <a:cubicBezTo>
                  <a:pt x="51399" y="67012"/>
                  <a:pt x="51367" y="67043"/>
                  <a:pt x="51304" y="67075"/>
                </a:cubicBezTo>
                <a:close/>
                <a:moveTo>
                  <a:pt x="45762" y="66252"/>
                </a:moveTo>
                <a:lnTo>
                  <a:pt x="45857" y="66315"/>
                </a:lnTo>
                <a:cubicBezTo>
                  <a:pt x="45857" y="66283"/>
                  <a:pt x="45888" y="66252"/>
                  <a:pt x="45888" y="66220"/>
                </a:cubicBezTo>
                <a:cubicBezTo>
                  <a:pt x="45888" y="66188"/>
                  <a:pt x="45857" y="66188"/>
                  <a:pt x="45857" y="66157"/>
                </a:cubicBezTo>
                <a:close/>
                <a:moveTo>
                  <a:pt x="37940" y="66125"/>
                </a:moveTo>
                <a:lnTo>
                  <a:pt x="37876" y="66093"/>
                </a:lnTo>
                <a:cubicBezTo>
                  <a:pt x="37876" y="66125"/>
                  <a:pt x="37876" y="66157"/>
                  <a:pt x="37876" y="66188"/>
                </a:cubicBezTo>
                <a:cubicBezTo>
                  <a:pt x="37908" y="66188"/>
                  <a:pt x="37940" y="66188"/>
                  <a:pt x="37940" y="66157"/>
                </a:cubicBezTo>
                <a:cubicBezTo>
                  <a:pt x="37940" y="66157"/>
                  <a:pt x="37940" y="66125"/>
                  <a:pt x="37940" y="66125"/>
                </a:cubicBezTo>
                <a:close/>
                <a:moveTo>
                  <a:pt x="29959" y="66125"/>
                </a:moveTo>
                <a:lnTo>
                  <a:pt x="29896" y="66093"/>
                </a:lnTo>
                <a:lnTo>
                  <a:pt x="29864" y="66188"/>
                </a:lnTo>
                <a:cubicBezTo>
                  <a:pt x="29896" y="66157"/>
                  <a:pt x="29896" y="66157"/>
                  <a:pt x="29927" y="66157"/>
                </a:cubicBezTo>
                <a:cubicBezTo>
                  <a:pt x="29927" y="66157"/>
                  <a:pt x="29927" y="66125"/>
                  <a:pt x="29959" y="66125"/>
                </a:cubicBezTo>
                <a:close/>
              </a:path>
            </a:pathLst>
          </a:custGeom>
          <a:solidFill>
            <a:srgbClr val="FF99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6;p3">
            <a:extLst>
              <a:ext uri="{FF2B5EF4-FFF2-40B4-BE49-F238E27FC236}">
                <a16:creationId xmlns:a16="http://schemas.microsoft.com/office/drawing/2014/main" id="{2266E9E9-4CDC-4B59-B984-9C0AA38D6A59}"/>
              </a:ext>
            </a:extLst>
          </p:cNvPr>
          <p:cNvSpPr/>
          <p:nvPr/>
        </p:nvSpPr>
        <p:spPr>
          <a:xfrm flipH="1">
            <a:off x="9868328" y="0"/>
            <a:ext cx="2323672" cy="1326758"/>
          </a:xfrm>
          <a:custGeom>
            <a:avLst/>
            <a:gdLst/>
            <a:ahLst/>
            <a:cxnLst/>
            <a:rect l="l" t="t" r="r" b="b"/>
            <a:pathLst>
              <a:path w="163286" h="83480" extrusionOk="0">
                <a:moveTo>
                  <a:pt x="51779" y="32"/>
                </a:moveTo>
                <a:cubicBezTo>
                  <a:pt x="51906" y="190"/>
                  <a:pt x="52001" y="380"/>
                  <a:pt x="52096" y="570"/>
                </a:cubicBezTo>
                <a:cubicBezTo>
                  <a:pt x="52159" y="760"/>
                  <a:pt x="52191" y="950"/>
                  <a:pt x="52159" y="1172"/>
                </a:cubicBezTo>
                <a:cubicBezTo>
                  <a:pt x="52064" y="1805"/>
                  <a:pt x="51462" y="2185"/>
                  <a:pt x="50829" y="2059"/>
                </a:cubicBezTo>
                <a:cubicBezTo>
                  <a:pt x="50195" y="1900"/>
                  <a:pt x="49815" y="1204"/>
                  <a:pt x="50069" y="570"/>
                </a:cubicBezTo>
                <a:cubicBezTo>
                  <a:pt x="50132" y="380"/>
                  <a:pt x="50259" y="190"/>
                  <a:pt x="50354" y="32"/>
                </a:cubicBezTo>
                <a:close/>
                <a:moveTo>
                  <a:pt x="34361" y="32"/>
                </a:moveTo>
                <a:cubicBezTo>
                  <a:pt x="34234" y="222"/>
                  <a:pt x="34139" y="380"/>
                  <a:pt x="34076" y="602"/>
                </a:cubicBezTo>
                <a:cubicBezTo>
                  <a:pt x="33949" y="1014"/>
                  <a:pt x="34108" y="1457"/>
                  <a:pt x="34456" y="1710"/>
                </a:cubicBezTo>
                <a:cubicBezTo>
                  <a:pt x="34836" y="1995"/>
                  <a:pt x="35311" y="2059"/>
                  <a:pt x="35723" y="1837"/>
                </a:cubicBezTo>
                <a:cubicBezTo>
                  <a:pt x="36103" y="1647"/>
                  <a:pt x="36356" y="1235"/>
                  <a:pt x="36293" y="792"/>
                </a:cubicBezTo>
                <a:cubicBezTo>
                  <a:pt x="36261" y="539"/>
                  <a:pt x="36198" y="285"/>
                  <a:pt x="36103" y="32"/>
                </a:cubicBezTo>
                <a:close/>
                <a:moveTo>
                  <a:pt x="42278" y="32"/>
                </a:moveTo>
                <a:cubicBezTo>
                  <a:pt x="42215" y="190"/>
                  <a:pt x="42120" y="349"/>
                  <a:pt x="42088" y="539"/>
                </a:cubicBezTo>
                <a:cubicBezTo>
                  <a:pt x="41930" y="982"/>
                  <a:pt x="42057" y="1457"/>
                  <a:pt x="42405" y="1742"/>
                </a:cubicBezTo>
                <a:cubicBezTo>
                  <a:pt x="42785" y="2059"/>
                  <a:pt x="43323" y="2090"/>
                  <a:pt x="43735" y="1837"/>
                </a:cubicBezTo>
                <a:cubicBezTo>
                  <a:pt x="44115" y="1615"/>
                  <a:pt x="44305" y="1140"/>
                  <a:pt x="44242" y="697"/>
                </a:cubicBezTo>
                <a:cubicBezTo>
                  <a:pt x="44178" y="475"/>
                  <a:pt x="44115" y="254"/>
                  <a:pt x="44020" y="32"/>
                </a:cubicBezTo>
                <a:close/>
                <a:moveTo>
                  <a:pt x="58429" y="32"/>
                </a:moveTo>
                <a:cubicBezTo>
                  <a:pt x="58334" y="190"/>
                  <a:pt x="58208" y="317"/>
                  <a:pt x="58113" y="475"/>
                </a:cubicBezTo>
                <a:cubicBezTo>
                  <a:pt x="57859" y="919"/>
                  <a:pt x="57954" y="1489"/>
                  <a:pt x="58366" y="1837"/>
                </a:cubicBezTo>
                <a:cubicBezTo>
                  <a:pt x="58714" y="2154"/>
                  <a:pt x="59253" y="2185"/>
                  <a:pt x="59665" y="1900"/>
                </a:cubicBezTo>
                <a:cubicBezTo>
                  <a:pt x="60076" y="1584"/>
                  <a:pt x="60235" y="1014"/>
                  <a:pt x="60013" y="570"/>
                </a:cubicBezTo>
                <a:cubicBezTo>
                  <a:pt x="59918" y="380"/>
                  <a:pt x="59791" y="222"/>
                  <a:pt x="59696" y="32"/>
                </a:cubicBezTo>
                <a:close/>
                <a:moveTo>
                  <a:pt x="26285" y="32"/>
                </a:moveTo>
                <a:cubicBezTo>
                  <a:pt x="26222" y="159"/>
                  <a:pt x="26159" y="317"/>
                  <a:pt x="26095" y="475"/>
                </a:cubicBezTo>
                <a:cubicBezTo>
                  <a:pt x="25969" y="950"/>
                  <a:pt x="26159" y="1457"/>
                  <a:pt x="26570" y="1710"/>
                </a:cubicBezTo>
                <a:cubicBezTo>
                  <a:pt x="26950" y="1995"/>
                  <a:pt x="27520" y="1964"/>
                  <a:pt x="27900" y="1647"/>
                </a:cubicBezTo>
                <a:cubicBezTo>
                  <a:pt x="28280" y="1362"/>
                  <a:pt x="28407" y="824"/>
                  <a:pt x="28217" y="380"/>
                </a:cubicBezTo>
                <a:cubicBezTo>
                  <a:pt x="28185" y="254"/>
                  <a:pt x="28122" y="127"/>
                  <a:pt x="28027" y="32"/>
                </a:cubicBezTo>
                <a:close/>
                <a:moveTo>
                  <a:pt x="18210" y="32"/>
                </a:moveTo>
                <a:cubicBezTo>
                  <a:pt x="18178" y="222"/>
                  <a:pt x="18146" y="380"/>
                  <a:pt x="18115" y="570"/>
                </a:cubicBezTo>
                <a:cubicBezTo>
                  <a:pt x="18051" y="1014"/>
                  <a:pt x="18241" y="1457"/>
                  <a:pt x="18653" y="1679"/>
                </a:cubicBezTo>
                <a:cubicBezTo>
                  <a:pt x="19001" y="1932"/>
                  <a:pt x="19476" y="1900"/>
                  <a:pt x="19825" y="1679"/>
                </a:cubicBezTo>
                <a:cubicBezTo>
                  <a:pt x="20237" y="1457"/>
                  <a:pt x="20427" y="982"/>
                  <a:pt x="20332" y="539"/>
                </a:cubicBezTo>
                <a:cubicBezTo>
                  <a:pt x="20268" y="349"/>
                  <a:pt x="20205" y="190"/>
                  <a:pt x="20110" y="32"/>
                </a:cubicBezTo>
                <a:close/>
                <a:moveTo>
                  <a:pt x="66663" y="32"/>
                </a:moveTo>
                <a:cubicBezTo>
                  <a:pt x="66537" y="159"/>
                  <a:pt x="66378" y="254"/>
                  <a:pt x="66283" y="412"/>
                </a:cubicBezTo>
                <a:cubicBezTo>
                  <a:pt x="65903" y="824"/>
                  <a:pt x="65935" y="1425"/>
                  <a:pt x="66315" y="1837"/>
                </a:cubicBezTo>
                <a:cubicBezTo>
                  <a:pt x="66727" y="2217"/>
                  <a:pt x="67328" y="2217"/>
                  <a:pt x="67740" y="1837"/>
                </a:cubicBezTo>
                <a:cubicBezTo>
                  <a:pt x="68152" y="1457"/>
                  <a:pt x="68184" y="824"/>
                  <a:pt x="67835" y="412"/>
                </a:cubicBezTo>
                <a:cubicBezTo>
                  <a:pt x="67708" y="285"/>
                  <a:pt x="67582" y="159"/>
                  <a:pt x="67455" y="32"/>
                </a:cubicBezTo>
                <a:close/>
                <a:moveTo>
                  <a:pt x="10292" y="32"/>
                </a:moveTo>
                <a:cubicBezTo>
                  <a:pt x="10229" y="190"/>
                  <a:pt x="10197" y="380"/>
                  <a:pt x="10166" y="570"/>
                </a:cubicBezTo>
                <a:cubicBezTo>
                  <a:pt x="10102" y="1204"/>
                  <a:pt x="10609" y="1742"/>
                  <a:pt x="11243" y="1774"/>
                </a:cubicBezTo>
                <a:cubicBezTo>
                  <a:pt x="11876" y="1805"/>
                  <a:pt x="12383" y="1267"/>
                  <a:pt x="12351" y="634"/>
                </a:cubicBezTo>
                <a:cubicBezTo>
                  <a:pt x="12319" y="412"/>
                  <a:pt x="12288" y="222"/>
                  <a:pt x="12193" y="32"/>
                </a:cubicBezTo>
                <a:close/>
                <a:moveTo>
                  <a:pt x="2375" y="32"/>
                </a:moveTo>
                <a:cubicBezTo>
                  <a:pt x="2312" y="222"/>
                  <a:pt x="2249" y="412"/>
                  <a:pt x="2217" y="634"/>
                </a:cubicBezTo>
                <a:cubicBezTo>
                  <a:pt x="2217" y="1204"/>
                  <a:pt x="2692" y="1679"/>
                  <a:pt x="3262" y="1710"/>
                </a:cubicBezTo>
                <a:cubicBezTo>
                  <a:pt x="3864" y="1742"/>
                  <a:pt x="4402" y="1267"/>
                  <a:pt x="4402" y="634"/>
                </a:cubicBezTo>
                <a:cubicBezTo>
                  <a:pt x="4402" y="444"/>
                  <a:pt x="4339" y="222"/>
                  <a:pt x="4275" y="32"/>
                </a:cubicBezTo>
                <a:close/>
                <a:moveTo>
                  <a:pt x="68405" y="32"/>
                </a:moveTo>
                <a:cubicBezTo>
                  <a:pt x="68405" y="190"/>
                  <a:pt x="68405" y="349"/>
                  <a:pt x="68405" y="507"/>
                </a:cubicBezTo>
                <a:cubicBezTo>
                  <a:pt x="68627" y="1520"/>
                  <a:pt x="70020" y="1615"/>
                  <a:pt x="70369" y="634"/>
                </a:cubicBezTo>
                <a:cubicBezTo>
                  <a:pt x="70432" y="444"/>
                  <a:pt x="70464" y="254"/>
                  <a:pt x="70464" y="32"/>
                </a:cubicBezTo>
                <a:close/>
                <a:moveTo>
                  <a:pt x="52412" y="32"/>
                </a:moveTo>
                <a:cubicBezTo>
                  <a:pt x="52444" y="254"/>
                  <a:pt x="52476" y="475"/>
                  <a:pt x="52571" y="697"/>
                </a:cubicBezTo>
                <a:cubicBezTo>
                  <a:pt x="52729" y="1077"/>
                  <a:pt x="53109" y="1299"/>
                  <a:pt x="53521" y="1267"/>
                </a:cubicBezTo>
                <a:cubicBezTo>
                  <a:pt x="53932" y="1299"/>
                  <a:pt x="54344" y="1045"/>
                  <a:pt x="54502" y="634"/>
                </a:cubicBezTo>
                <a:cubicBezTo>
                  <a:pt x="54566" y="444"/>
                  <a:pt x="54597" y="222"/>
                  <a:pt x="54629" y="32"/>
                </a:cubicBezTo>
                <a:close/>
                <a:moveTo>
                  <a:pt x="76322" y="32"/>
                </a:moveTo>
                <a:cubicBezTo>
                  <a:pt x="76354" y="222"/>
                  <a:pt x="76386" y="444"/>
                  <a:pt x="76449" y="634"/>
                </a:cubicBezTo>
                <a:cubicBezTo>
                  <a:pt x="76544" y="1045"/>
                  <a:pt x="76924" y="1330"/>
                  <a:pt x="77368" y="1330"/>
                </a:cubicBezTo>
                <a:cubicBezTo>
                  <a:pt x="77843" y="1330"/>
                  <a:pt x="78223" y="1014"/>
                  <a:pt x="78349" y="570"/>
                </a:cubicBezTo>
                <a:cubicBezTo>
                  <a:pt x="78381" y="380"/>
                  <a:pt x="78381" y="222"/>
                  <a:pt x="78381" y="32"/>
                </a:cubicBezTo>
                <a:close/>
                <a:moveTo>
                  <a:pt x="60330" y="32"/>
                </a:moveTo>
                <a:cubicBezTo>
                  <a:pt x="60361" y="222"/>
                  <a:pt x="60393" y="380"/>
                  <a:pt x="60456" y="570"/>
                </a:cubicBezTo>
                <a:cubicBezTo>
                  <a:pt x="60583" y="982"/>
                  <a:pt x="60995" y="1299"/>
                  <a:pt x="61470" y="1299"/>
                </a:cubicBezTo>
                <a:cubicBezTo>
                  <a:pt x="61913" y="1299"/>
                  <a:pt x="62325" y="982"/>
                  <a:pt x="62451" y="570"/>
                </a:cubicBezTo>
                <a:cubicBezTo>
                  <a:pt x="62515" y="380"/>
                  <a:pt x="62546" y="222"/>
                  <a:pt x="62546" y="32"/>
                </a:cubicBezTo>
                <a:close/>
                <a:moveTo>
                  <a:pt x="84398" y="32"/>
                </a:moveTo>
                <a:cubicBezTo>
                  <a:pt x="84398" y="190"/>
                  <a:pt x="84398" y="349"/>
                  <a:pt x="84430" y="507"/>
                </a:cubicBezTo>
                <a:cubicBezTo>
                  <a:pt x="84461" y="982"/>
                  <a:pt x="84873" y="1362"/>
                  <a:pt x="85380" y="1362"/>
                </a:cubicBezTo>
                <a:cubicBezTo>
                  <a:pt x="85887" y="1362"/>
                  <a:pt x="86330" y="950"/>
                  <a:pt x="86298" y="412"/>
                </a:cubicBezTo>
                <a:cubicBezTo>
                  <a:pt x="86330" y="285"/>
                  <a:pt x="86298" y="159"/>
                  <a:pt x="86298" y="32"/>
                </a:cubicBezTo>
                <a:close/>
                <a:moveTo>
                  <a:pt x="36419" y="32"/>
                </a:moveTo>
                <a:cubicBezTo>
                  <a:pt x="36388" y="539"/>
                  <a:pt x="36736" y="1014"/>
                  <a:pt x="37243" y="1140"/>
                </a:cubicBezTo>
                <a:cubicBezTo>
                  <a:pt x="37560" y="1235"/>
                  <a:pt x="37940" y="1172"/>
                  <a:pt x="38225" y="982"/>
                </a:cubicBezTo>
                <a:cubicBezTo>
                  <a:pt x="38541" y="760"/>
                  <a:pt x="38700" y="412"/>
                  <a:pt x="38636" y="32"/>
                </a:cubicBezTo>
                <a:close/>
                <a:moveTo>
                  <a:pt x="44337" y="32"/>
                </a:moveTo>
                <a:cubicBezTo>
                  <a:pt x="44368" y="222"/>
                  <a:pt x="44432" y="380"/>
                  <a:pt x="44495" y="570"/>
                </a:cubicBezTo>
                <a:cubicBezTo>
                  <a:pt x="44653" y="982"/>
                  <a:pt x="45097" y="1235"/>
                  <a:pt x="45540" y="1204"/>
                </a:cubicBezTo>
                <a:cubicBezTo>
                  <a:pt x="45983" y="1204"/>
                  <a:pt x="46364" y="950"/>
                  <a:pt x="46522" y="539"/>
                </a:cubicBezTo>
                <a:cubicBezTo>
                  <a:pt x="46617" y="380"/>
                  <a:pt x="46649" y="190"/>
                  <a:pt x="46712" y="32"/>
                </a:cubicBezTo>
                <a:close/>
                <a:moveTo>
                  <a:pt x="28502" y="32"/>
                </a:moveTo>
                <a:cubicBezTo>
                  <a:pt x="28439" y="317"/>
                  <a:pt x="28566" y="634"/>
                  <a:pt x="28787" y="792"/>
                </a:cubicBezTo>
                <a:cubicBezTo>
                  <a:pt x="28977" y="950"/>
                  <a:pt x="29167" y="1077"/>
                  <a:pt x="29389" y="1109"/>
                </a:cubicBezTo>
                <a:cubicBezTo>
                  <a:pt x="29927" y="1235"/>
                  <a:pt x="30466" y="919"/>
                  <a:pt x="30656" y="412"/>
                </a:cubicBezTo>
                <a:cubicBezTo>
                  <a:pt x="30687" y="285"/>
                  <a:pt x="30719" y="159"/>
                  <a:pt x="30719" y="32"/>
                </a:cubicBezTo>
                <a:close/>
                <a:moveTo>
                  <a:pt x="92474" y="32"/>
                </a:moveTo>
                <a:cubicBezTo>
                  <a:pt x="92442" y="222"/>
                  <a:pt x="92442" y="380"/>
                  <a:pt x="92442" y="570"/>
                </a:cubicBezTo>
                <a:cubicBezTo>
                  <a:pt x="92474" y="1014"/>
                  <a:pt x="92854" y="1330"/>
                  <a:pt x="93297" y="1330"/>
                </a:cubicBezTo>
                <a:cubicBezTo>
                  <a:pt x="93740" y="1362"/>
                  <a:pt x="94152" y="1045"/>
                  <a:pt x="94215" y="570"/>
                </a:cubicBezTo>
                <a:cubicBezTo>
                  <a:pt x="94215" y="380"/>
                  <a:pt x="94215" y="222"/>
                  <a:pt x="94215" y="32"/>
                </a:cubicBezTo>
                <a:close/>
                <a:moveTo>
                  <a:pt x="100549" y="32"/>
                </a:moveTo>
                <a:cubicBezTo>
                  <a:pt x="100518" y="159"/>
                  <a:pt x="100486" y="285"/>
                  <a:pt x="100454" y="412"/>
                </a:cubicBezTo>
                <a:cubicBezTo>
                  <a:pt x="100359" y="1330"/>
                  <a:pt x="102228" y="1330"/>
                  <a:pt x="102101" y="412"/>
                </a:cubicBezTo>
                <a:cubicBezTo>
                  <a:pt x="102069" y="285"/>
                  <a:pt x="102038" y="159"/>
                  <a:pt x="101974" y="32"/>
                </a:cubicBezTo>
                <a:close/>
                <a:moveTo>
                  <a:pt x="20585" y="32"/>
                </a:moveTo>
                <a:cubicBezTo>
                  <a:pt x="20522" y="570"/>
                  <a:pt x="20870" y="855"/>
                  <a:pt x="21313" y="1014"/>
                </a:cubicBezTo>
                <a:cubicBezTo>
                  <a:pt x="21725" y="1172"/>
                  <a:pt x="22232" y="1014"/>
                  <a:pt x="22485" y="665"/>
                </a:cubicBezTo>
                <a:cubicBezTo>
                  <a:pt x="22612" y="444"/>
                  <a:pt x="22707" y="254"/>
                  <a:pt x="22802" y="32"/>
                </a:cubicBezTo>
                <a:close/>
                <a:moveTo>
                  <a:pt x="12509" y="32"/>
                </a:moveTo>
                <a:cubicBezTo>
                  <a:pt x="12573" y="190"/>
                  <a:pt x="12668" y="349"/>
                  <a:pt x="12763" y="507"/>
                </a:cubicBezTo>
                <a:cubicBezTo>
                  <a:pt x="13016" y="919"/>
                  <a:pt x="13523" y="1109"/>
                  <a:pt x="13966" y="982"/>
                </a:cubicBezTo>
                <a:cubicBezTo>
                  <a:pt x="14441" y="887"/>
                  <a:pt x="14758" y="507"/>
                  <a:pt x="14726" y="32"/>
                </a:cubicBezTo>
                <a:close/>
                <a:moveTo>
                  <a:pt x="108625" y="32"/>
                </a:moveTo>
                <a:cubicBezTo>
                  <a:pt x="108562" y="190"/>
                  <a:pt x="108530" y="317"/>
                  <a:pt x="108498" y="475"/>
                </a:cubicBezTo>
                <a:cubicBezTo>
                  <a:pt x="108372" y="1520"/>
                  <a:pt x="109987" y="1615"/>
                  <a:pt x="109987" y="570"/>
                </a:cubicBezTo>
                <a:cubicBezTo>
                  <a:pt x="109955" y="380"/>
                  <a:pt x="109923" y="222"/>
                  <a:pt x="109892" y="32"/>
                </a:cubicBezTo>
                <a:close/>
                <a:moveTo>
                  <a:pt x="4592" y="32"/>
                </a:moveTo>
                <a:cubicBezTo>
                  <a:pt x="4624" y="127"/>
                  <a:pt x="4655" y="222"/>
                  <a:pt x="4719" y="317"/>
                </a:cubicBezTo>
                <a:cubicBezTo>
                  <a:pt x="5130" y="1140"/>
                  <a:pt x="6270" y="1109"/>
                  <a:pt x="6682" y="317"/>
                </a:cubicBezTo>
                <a:cubicBezTo>
                  <a:pt x="6714" y="222"/>
                  <a:pt x="6777" y="127"/>
                  <a:pt x="6809" y="32"/>
                </a:cubicBezTo>
                <a:close/>
                <a:moveTo>
                  <a:pt x="116859" y="32"/>
                </a:moveTo>
                <a:cubicBezTo>
                  <a:pt x="116764" y="159"/>
                  <a:pt x="116701" y="285"/>
                  <a:pt x="116637" y="444"/>
                </a:cubicBezTo>
                <a:cubicBezTo>
                  <a:pt x="116511" y="697"/>
                  <a:pt x="116606" y="982"/>
                  <a:pt x="116827" y="1140"/>
                </a:cubicBezTo>
                <a:cubicBezTo>
                  <a:pt x="117017" y="1330"/>
                  <a:pt x="117334" y="1362"/>
                  <a:pt x="117556" y="1204"/>
                </a:cubicBezTo>
                <a:cubicBezTo>
                  <a:pt x="117809" y="1077"/>
                  <a:pt x="117904" y="792"/>
                  <a:pt x="117841" y="539"/>
                </a:cubicBezTo>
                <a:cubicBezTo>
                  <a:pt x="117809" y="349"/>
                  <a:pt x="117714" y="190"/>
                  <a:pt x="117651" y="32"/>
                </a:cubicBezTo>
                <a:close/>
                <a:moveTo>
                  <a:pt x="94849" y="32"/>
                </a:moveTo>
                <a:cubicBezTo>
                  <a:pt x="94976" y="190"/>
                  <a:pt x="95102" y="349"/>
                  <a:pt x="95261" y="475"/>
                </a:cubicBezTo>
                <a:cubicBezTo>
                  <a:pt x="95482" y="602"/>
                  <a:pt x="95767" y="634"/>
                  <a:pt x="96021" y="507"/>
                </a:cubicBezTo>
                <a:cubicBezTo>
                  <a:pt x="96242" y="412"/>
                  <a:pt x="96464" y="317"/>
                  <a:pt x="96432" y="32"/>
                </a:cubicBezTo>
                <a:close/>
                <a:moveTo>
                  <a:pt x="158820" y="32"/>
                </a:moveTo>
                <a:cubicBezTo>
                  <a:pt x="158820" y="95"/>
                  <a:pt x="158820" y="127"/>
                  <a:pt x="158852" y="190"/>
                </a:cubicBezTo>
                <a:cubicBezTo>
                  <a:pt x="158884" y="475"/>
                  <a:pt x="159137" y="697"/>
                  <a:pt x="159422" y="697"/>
                </a:cubicBezTo>
                <a:cubicBezTo>
                  <a:pt x="159707" y="697"/>
                  <a:pt x="159929" y="507"/>
                  <a:pt x="159992" y="254"/>
                </a:cubicBezTo>
                <a:cubicBezTo>
                  <a:pt x="160024" y="190"/>
                  <a:pt x="160055" y="95"/>
                  <a:pt x="160087" y="32"/>
                </a:cubicBezTo>
                <a:close/>
                <a:moveTo>
                  <a:pt x="70939" y="32"/>
                </a:moveTo>
                <a:cubicBezTo>
                  <a:pt x="71065" y="254"/>
                  <a:pt x="71287" y="412"/>
                  <a:pt x="71540" y="475"/>
                </a:cubicBezTo>
                <a:cubicBezTo>
                  <a:pt x="71984" y="634"/>
                  <a:pt x="72459" y="444"/>
                  <a:pt x="72681" y="32"/>
                </a:cubicBezTo>
                <a:close/>
                <a:moveTo>
                  <a:pt x="63021" y="32"/>
                </a:moveTo>
                <a:cubicBezTo>
                  <a:pt x="63148" y="349"/>
                  <a:pt x="63433" y="539"/>
                  <a:pt x="63750" y="507"/>
                </a:cubicBezTo>
                <a:cubicBezTo>
                  <a:pt x="64067" y="570"/>
                  <a:pt x="64383" y="444"/>
                  <a:pt x="64573" y="190"/>
                </a:cubicBezTo>
                <a:cubicBezTo>
                  <a:pt x="64605" y="159"/>
                  <a:pt x="64605" y="95"/>
                  <a:pt x="64605" y="32"/>
                </a:cubicBezTo>
                <a:close/>
                <a:moveTo>
                  <a:pt x="79014" y="32"/>
                </a:moveTo>
                <a:cubicBezTo>
                  <a:pt x="79046" y="127"/>
                  <a:pt x="79078" y="222"/>
                  <a:pt x="79109" y="317"/>
                </a:cubicBezTo>
                <a:cubicBezTo>
                  <a:pt x="79363" y="539"/>
                  <a:pt x="79679" y="602"/>
                  <a:pt x="79996" y="539"/>
                </a:cubicBezTo>
                <a:cubicBezTo>
                  <a:pt x="80281" y="507"/>
                  <a:pt x="80534" y="317"/>
                  <a:pt x="80598" y="32"/>
                </a:cubicBezTo>
                <a:close/>
                <a:moveTo>
                  <a:pt x="86932" y="32"/>
                </a:moveTo>
                <a:cubicBezTo>
                  <a:pt x="87027" y="317"/>
                  <a:pt x="87312" y="539"/>
                  <a:pt x="87628" y="539"/>
                </a:cubicBezTo>
                <a:cubicBezTo>
                  <a:pt x="87945" y="602"/>
                  <a:pt x="88230" y="475"/>
                  <a:pt x="88452" y="254"/>
                </a:cubicBezTo>
                <a:cubicBezTo>
                  <a:pt x="88483" y="190"/>
                  <a:pt x="88515" y="95"/>
                  <a:pt x="88515" y="32"/>
                </a:cubicBezTo>
                <a:close/>
                <a:moveTo>
                  <a:pt x="102924" y="32"/>
                </a:moveTo>
                <a:cubicBezTo>
                  <a:pt x="103083" y="444"/>
                  <a:pt x="103526" y="634"/>
                  <a:pt x="103938" y="507"/>
                </a:cubicBezTo>
                <a:cubicBezTo>
                  <a:pt x="104160" y="444"/>
                  <a:pt x="104381" y="349"/>
                  <a:pt x="104350" y="32"/>
                </a:cubicBezTo>
                <a:close/>
                <a:moveTo>
                  <a:pt x="47029" y="32"/>
                </a:moveTo>
                <a:cubicBezTo>
                  <a:pt x="47789" y="634"/>
                  <a:pt x="48105" y="634"/>
                  <a:pt x="48770" y="32"/>
                </a:cubicBezTo>
                <a:close/>
                <a:moveTo>
                  <a:pt x="150903" y="32"/>
                </a:moveTo>
                <a:cubicBezTo>
                  <a:pt x="150903" y="95"/>
                  <a:pt x="150935" y="127"/>
                  <a:pt x="150935" y="190"/>
                </a:cubicBezTo>
                <a:cubicBezTo>
                  <a:pt x="151030" y="444"/>
                  <a:pt x="151220" y="634"/>
                  <a:pt x="151505" y="602"/>
                </a:cubicBezTo>
                <a:cubicBezTo>
                  <a:pt x="151790" y="602"/>
                  <a:pt x="152043" y="317"/>
                  <a:pt x="152012" y="32"/>
                </a:cubicBezTo>
                <a:close/>
                <a:moveTo>
                  <a:pt x="55104" y="32"/>
                </a:moveTo>
                <a:cubicBezTo>
                  <a:pt x="55231" y="349"/>
                  <a:pt x="55579" y="539"/>
                  <a:pt x="55928" y="475"/>
                </a:cubicBezTo>
                <a:cubicBezTo>
                  <a:pt x="56244" y="507"/>
                  <a:pt x="56561" y="317"/>
                  <a:pt x="56688" y="32"/>
                </a:cubicBezTo>
                <a:close/>
                <a:moveTo>
                  <a:pt x="111000" y="32"/>
                </a:moveTo>
                <a:cubicBezTo>
                  <a:pt x="111032" y="285"/>
                  <a:pt x="111253" y="507"/>
                  <a:pt x="111538" y="507"/>
                </a:cubicBezTo>
                <a:cubicBezTo>
                  <a:pt x="111792" y="570"/>
                  <a:pt x="112045" y="475"/>
                  <a:pt x="112204" y="254"/>
                </a:cubicBezTo>
                <a:cubicBezTo>
                  <a:pt x="112235" y="190"/>
                  <a:pt x="112267" y="95"/>
                  <a:pt x="112267" y="32"/>
                </a:cubicBezTo>
                <a:close/>
                <a:moveTo>
                  <a:pt x="39270" y="32"/>
                </a:moveTo>
                <a:cubicBezTo>
                  <a:pt x="39270" y="64"/>
                  <a:pt x="39270" y="95"/>
                  <a:pt x="39301" y="95"/>
                </a:cubicBezTo>
                <a:cubicBezTo>
                  <a:pt x="39460" y="317"/>
                  <a:pt x="39713" y="444"/>
                  <a:pt x="39966" y="380"/>
                </a:cubicBezTo>
                <a:cubicBezTo>
                  <a:pt x="40251" y="380"/>
                  <a:pt x="40568" y="349"/>
                  <a:pt x="40695" y="32"/>
                </a:cubicBezTo>
                <a:close/>
                <a:moveTo>
                  <a:pt x="119076" y="32"/>
                </a:moveTo>
                <a:cubicBezTo>
                  <a:pt x="119234" y="444"/>
                  <a:pt x="119456" y="570"/>
                  <a:pt x="119804" y="475"/>
                </a:cubicBezTo>
                <a:cubicBezTo>
                  <a:pt x="119994" y="412"/>
                  <a:pt x="120152" y="254"/>
                  <a:pt x="120184" y="32"/>
                </a:cubicBezTo>
                <a:close/>
                <a:moveTo>
                  <a:pt x="31352" y="32"/>
                </a:moveTo>
                <a:cubicBezTo>
                  <a:pt x="31384" y="222"/>
                  <a:pt x="31542" y="285"/>
                  <a:pt x="31669" y="317"/>
                </a:cubicBezTo>
                <a:cubicBezTo>
                  <a:pt x="32081" y="444"/>
                  <a:pt x="32492" y="349"/>
                  <a:pt x="32777" y="32"/>
                </a:cubicBezTo>
                <a:close/>
                <a:moveTo>
                  <a:pt x="126993" y="32"/>
                </a:moveTo>
                <a:cubicBezTo>
                  <a:pt x="127025" y="64"/>
                  <a:pt x="127056" y="127"/>
                  <a:pt x="127088" y="159"/>
                </a:cubicBezTo>
                <a:cubicBezTo>
                  <a:pt x="127183" y="349"/>
                  <a:pt x="127373" y="444"/>
                  <a:pt x="127595" y="444"/>
                </a:cubicBezTo>
                <a:cubicBezTo>
                  <a:pt x="127816" y="444"/>
                  <a:pt x="128038" y="254"/>
                  <a:pt x="128101" y="32"/>
                </a:cubicBezTo>
                <a:close/>
                <a:moveTo>
                  <a:pt x="142986" y="32"/>
                </a:moveTo>
                <a:cubicBezTo>
                  <a:pt x="143049" y="159"/>
                  <a:pt x="143144" y="285"/>
                  <a:pt x="143239" y="412"/>
                </a:cubicBezTo>
                <a:cubicBezTo>
                  <a:pt x="143556" y="634"/>
                  <a:pt x="143841" y="475"/>
                  <a:pt x="143936" y="32"/>
                </a:cubicBezTo>
                <a:close/>
                <a:moveTo>
                  <a:pt x="135069" y="32"/>
                </a:moveTo>
                <a:cubicBezTo>
                  <a:pt x="135069" y="95"/>
                  <a:pt x="135100" y="190"/>
                  <a:pt x="135164" y="254"/>
                </a:cubicBezTo>
                <a:cubicBezTo>
                  <a:pt x="135512" y="602"/>
                  <a:pt x="135765" y="539"/>
                  <a:pt x="136019" y="32"/>
                </a:cubicBezTo>
                <a:close/>
                <a:moveTo>
                  <a:pt x="23435" y="32"/>
                </a:moveTo>
                <a:cubicBezTo>
                  <a:pt x="23910" y="380"/>
                  <a:pt x="24132" y="380"/>
                  <a:pt x="24544" y="32"/>
                </a:cubicBezTo>
                <a:close/>
                <a:moveTo>
                  <a:pt x="15518" y="32"/>
                </a:moveTo>
                <a:cubicBezTo>
                  <a:pt x="15835" y="285"/>
                  <a:pt x="16310" y="285"/>
                  <a:pt x="16626" y="32"/>
                </a:cubicBezTo>
                <a:close/>
                <a:moveTo>
                  <a:pt x="7759" y="32"/>
                </a:moveTo>
                <a:cubicBezTo>
                  <a:pt x="7949" y="190"/>
                  <a:pt x="8234" y="190"/>
                  <a:pt x="8392" y="32"/>
                </a:cubicBezTo>
                <a:close/>
                <a:moveTo>
                  <a:pt x="16468" y="3927"/>
                </a:moveTo>
                <a:cubicBezTo>
                  <a:pt x="16500" y="4529"/>
                  <a:pt x="16975" y="5004"/>
                  <a:pt x="17576" y="5036"/>
                </a:cubicBezTo>
                <a:cubicBezTo>
                  <a:pt x="18210" y="5036"/>
                  <a:pt x="18748" y="4497"/>
                  <a:pt x="18716" y="3864"/>
                </a:cubicBezTo>
                <a:cubicBezTo>
                  <a:pt x="18716" y="3262"/>
                  <a:pt x="18210" y="2787"/>
                  <a:pt x="17608" y="2756"/>
                </a:cubicBezTo>
                <a:cubicBezTo>
                  <a:pt x="16975" y="2756"/>
                  <a:pt x="16468" y="3294"/>
                  <a:pt x="16468" y="3927"/>
                </a:cubicBezTo>
                <a:close/>
                <a:moveTo>
                  <a:pt x="17260" y="6302"/>
                </a:moveTo>
                <a:cubicBezTo>
                  <a:pt x="17291" y="6936"/>
                  <a:pt x="17798" y="7411"/>
                  <a:pt x="18400" y="7379"/>
                </a:cubicBezTo>
                <a:cubicBezTo>
                  <a:pt x="19065" y="7379"/>
                  <a:pt x="19571" y="6841"/>
                  <a:pt x="19508" y="6176"/>
                </a:cubicBezTo>
                <a:cubicBezTo>
                  <a:pt x="19445" y="5574"/>
                  <a:pt x="18938" y="5131"/>
                  <a:pt x="18336" y="5131"/>
                </a:cubicBezTo>
                <a:cubicBezTo>
                  <a:pt x="17735" y="5194"/>
                  <a:pt x="17260" y="5701"/>
                  <a:pt x="17260" y="6302"/>
                </a:cubicBezTo>
                <a:close/>
                <a:moveTo>
                  <a:pt x="15993" y="8171"/>
                </a:moveTo>
                <a:cubicBezTo>
                  <a:pt x="16595" y="8203"/>
                  <a:pt x="17101" y="7728"/>
                  <a:pt x="17133" y="7126"/>
                </a:cubicBezTo>
                <a:cubicBezTo>
                  <a:pt x="17165" y="6461"/>
                  <a:pt x="16658" y="5922"/>
                  <a:pt x="15993" y="5922"/>
                </a:cubicBezTo>
                <a:cubicBezTo>
                  <a:pt x="15391" y="5954"/>
                  <a:pt x="14916" y="6461"/>
                  <a:pt x="14884" y="7062"/>
                </a:cubicBezTo>
                <a:cubicBezTo>
                  <a:pt x="14884" y="7664"/>
                  <a:pt x="15391" y="8171"/>
                  <a:pt x="15993" y="8171"/>
                </a:cubicBezTo>
                <a:close/>
                <a:moveTo>
                  <a:pt x="33538" y="5131"/>
                </a:moveTo>
                <a:cubicBezTo>
                  <a:pt x="34171" y="5162"/>
                  <a:pt x="34709" y="4656"/>
                  <a:pt x="34678" y="4022"/>
                </a:cubicBezTo>
                <a:cubicBezTo>
                  <a:pt x="34678" y="3389"/>
                  <a:pt x="34203" y="2914"/>
                  <a:pt x="33601" y="2882"/>
                </a:cubicBezTo>
                <a:cubicBezTo>
                  <a:pt x="32968" y="2882"/>
                  <a:pt x="32429" y="3389"/>
                  <a:pt x="32429" y="4022"/>
                </a:cubicBezTo>
                <a:cubicBezTo>
                  <a:pt x="32429" y="4624"/>
                  <a:pt x="32904" y="5131"/>
                  <a:pt x="33538" y="5131"/>
                </a:cubicBezTo>
                <a:close/>
                <a:moveTo>
                  <a:pt x="24480" y="3927"/>
                </a:moveTo>
                <a:cubicBezTo>
                  <a:pt x="24480" y="4561"/>
                  <a:pt x="24987" y="5067"/>
                  <a:pt x="25620" y="5067"/>
                </a:cubicBezTo>
                <a:cubicBezTo>
                  <a:pt x="26222" y="5036"/>
                  <a:pt x="26697" y="4561"/>
                  <a:pt x="26729" y="3959"/>
                </a:cubicBezTo>
                <a:cubicBezTo>
                  <a:pt x="26729" y="3326"/>
                  <a:pt x="26222" y="2819"/>
                  <a:pt x="25589" y="2819"/>
                </a:cubicBezTo>
                <a:cubicBezTo>
                  <a:pt x="24987" y="2819"/>
                  <a:pt x="24480" y="3326"/>
                  <a:pt x="24480" y="3927"/>
                </a:cubicBezTo>
                <a:close/>
                <a:moveTo>
                  <a:pt x="38003" y="4846"/>
                </a:moveTo>
                <a:cubicBezTo>
                  <a:pt x="38003" y="5447"/>
                  <a:pt x="38478" y="5954"/>
                  <a:pt x="39111" y="5954"/>
                </a:cubicBezTo>
                <a:cubicBezTo>
                  <a:pt x="39713" y="5986"/>
                  <a:pt x="40220" y="5511"/>
                  <a:pt x="40251" y="4909"/>
                </a:cubicBezTo>
                <a:cubicBezTo>
                  <a:pt x="40283" y="4244"/>
                  <a:pt x="39776" y="3737"/>
                  <a:pt x="39111" y="3706"/>
                </a:cubicBezTo>
                <a:cubicBezTo>
                  <a:pt x="38510" y="3737"/>
                  <a:pt x="38035" y="4244"/>
                  <a:pt x="38003" y="4846"/>
                </a:cubicBezTo>
                <a:close/>
                <a:moveTo>
                  <a:pt x="14093" y="4687"/>
                </a:moveTo>
                <a:cubicBezTo>
                  <a:pt x="14093" y="5289"/>
                  <a:pt x="14568" y="5796"/>
                  <a:pt x="15169" y="5827"/>
                </a:cubicBezTo>
                <a:cubicBezTo>
                  <a:pt x="15803" y="5859"/>
                  <a:pt x="16341" y="5352"/>
                  <a:pt x="16341" y="4687"/>
                </a:cubicBezTo>
                <a:cubicBezTo>
                  <a:pt x="16341" y="4054"/>
                  <a:pt x="15835" y="3547"/>
                  <a:pt x="15201" y="3547"/>
                </a:cubicBezTo>
                <a:cubicBezTo>
                  <a:pt x="14599" y="3579"/>
                  <a:pt x="14124" y="4086"/>
                  <a:pt x="14093" y="4687"/>
                </a:cubicBezTo>
                <a:close/>
                <a:moveTo>
                  <a:pt x="24797" y="444"/>
                </a:moveTo>
                <a:cubicBezTo>
                  <a:pt x="24195" y="444"/>
                  <a:pt x="23688" y="950"/>
                  <a:pt x="23688" y="1552"/>
                </a:cubicBezTo>
                <a:cubicBezTo>
                  <a:pt x="23688" y="2185"/>
                  <a:pt x="24195" y="2692"/>
                  <a:pt x="24829" y="2692"/>
                </a:cubicBezTo>
                <a:cubicBezTo>
                  <a:pt x="25430" y="2661"/>
                  <a:pt x="25905" y="2185"/>
                  <a:pt x="25937" y="1584"/>
                </a:cubicBezTo>
                <a:cubicBezTo>
                  <a:pt x="25937" y="950"/>
                  <a:pt x="25430" y="444"/>
                  <a:pt x="24797" y="444"/>
                </a:cubicBezTo>
                <a:close/>
                <a:moveTo>
                  <a:pt x="31637" y="1615"/>
                </a:moveTo>
                <a:cubicBezTo>
                  <a:pt x="31637" y="2217"/>
                  <a:pt x="32112" y="2724"/>
                  <a:pt x="32714" y="2724"/>
                </a:cubicBezTo>
                <a:cubicBezTo>
                  <a:pt x="33379" y="2756"/>
                  <a:pt x="33886" y="2249"/>
                  <a:pt x="33886" y="1615"/>
                </a:cubicBezTo>
                <a:cubicBezTo>
                  <a:pt x="33886" y="950"/>
                  <a:pt x="33348" y="444"/>
                  <a:pt x="32714" y="475"/>
                </a:cubicBezTo>
                <a:cubicBezTo>
                  <a:pt x="32112" y="507"/>
                  <a:pt x="31637" y="1014"/>
                  <a:pt x="31637" y="1615"/>
                </a:cubicBezTo>
                <a:close/>
                <a:moveTo>
                  <a:pt x="40695" y="2819"/>
                </a:moveTo>
                <a:cubicBezTo>
                  <a:pt x="41296" y="2819"/>
                  <a:pt x="41803" y="2375"/>
                  <a:pt x="41835" y="1774"/>
                </a:cubicBezTo>
                <a:cubicBezTo>
                  <a:pt x="41867" y="1109"/>
                  <a:pt x="41391" y="570"/>
                  <a:pt x="40758" y="539"/>
                </a:cubicBezTo>
                <a:cubicBezTo>
                  <a:pt x="40156" y="539"/>
                  <a:pt x="39650" y="1014"/>
                  <a:pt x="39586" y="1615"/>
                </a:cubicBezTo>
                <a:cubicBezTo>
                  <a:pt x="39555" y="2249"/>
                  <a:pt x="40030" y="2787"/>
                  <a:pt x="40695" y="2819"/>
                </a:cubicBezTo>
                <a:close/>
                <a:moveTo>
                  <a:pt x="37211" y="2471"/>
                </a:moveTo>
                <a:cubicBezTo>
                  <a:pt x="37211" y="3072"/>
                  <a:pt x="37686" y="3579"/>
                  <a:pt x="38288" y="3611"/>
                </a:cubicBezTo>
                <a:cubicBezTo>
                  <a:pt x="38953" y="3642"/>
                  <a:pt x="39460" y="3104"/>
                  <a:pt x="39460" y="2471"/>
                </a:cubicBezTo>
                <a:cubicBezTo>
                  <a:pt x="39460" y="1837"/>
                  <a:pt x="38953" y="1330"/>
                  <a:pt x="38320" y="1330"/>
                </a:cubicBezTo>
                <a:cubicBezTo>
                  <a:pt x="37686" y="1362"/>
                  <a:pt x="37211" y="1869"/>
                  <a:pt x="37211" y="2471"/>
                </a:cubicBezTo>
                <a:close/>
                <a:moveTo>
                  <a:pt x="29262" y="2375"/>
                </a:moveTo>
                <a:cubicBezTo>
                  <a:pt x="29231" y="3009"/>
                  <a:pt x="29769" y="3547"/>
                  <a:pt x="30402" y="3516"/>
                </a:cubicBezTo>
                <a:cubicBezTo>
                  <a:pt x="31004" y="3516"/>
                  <a:pt x="31511" y="3041"/>
                  <a:pt x="31511" y="2439"/>
                </a:cubicBezTo>
                <a:cubicBezTo>
                  <a:pt x="31542" y="1774"/>
                  <a:pt x="31004" y="1267"/>
                  <a:pt x="30371" y="1267"/>
                </a:cubicBezTo>
                <a:cubicBezTo>
                  <a:pt x="29769" y="1267"/>
                  <a:pt x="29262" y="1742"/>
                  <a:pt x="29262" y="2375"/>
                </a:cubicBezTo>
                <a:close/>
                <a:moveTo>
                  <a:pt x="22390" y="3484"/>
                </a:moveTo>
                <a:cubicBezTo>
                  <a:pt x="22992" y="3484"/>
                  <a:pt x="23498" y="3009"/>
                  <a:pt x="23530" y="2407"/>
                </a:cubicBezTo>
                <a:cubicBezTo>
                  <a:pt x="23530" y="1774"/>
                  <a:pt x="23023" y="1235"/>
                  <a:pt x="22390" y="1235"/>
                </a:cubicBezTo>
                <a:cubicBezTo>
                  <a:pt x="21788" y="1235"/>
                  <a:pt x="21282" y="1710"/>
                  <a:pt x="21250" y="2312"/>
                </a:cubicBezTo>
                <a:cubicBezTo>
                  <a:pt x="21250" y="2946"/>
                  <a:pt x="21757" y="3484"/>
                  <a:pt x="22390" y="3484"/>
                </a:cubicBezTo>
                <a:close/>
                <a:moveTo>
                  <a:pt x="34804" y="3199"/>
                </a:moveTo>
                <a:cubicBezTo>
                  <a:pt x="34773" y="3801"/>
                  <a:pt x="35248" y="4307"/>
                  <a:pt x="35849" y="4339"/>
                </a:cubicBezTo>
                <a:cubicBezTo>
                  <a:pt x="36483" y="4402"/>
                  <a:pt x="37053" y="3896"/>
                  <a:pt x="37053" y="3262"/>
                </a:cubicBezTo>
                <a:cubicBezTo>
                  <a:pt x="37053" y="2629"/>
                  <a:pt x="36546" y="2090"/>
                  <a:pt x="35913" y="2090"/>
                </a:cubicBezTo>
                <a:cubicBezTo>
                  <a:pt x="35311" y="2090"/>
                  <a:pt x="34836" y="2597"/>
                  <a:pt x="34804" y="3199"/>
                </a:cubicBezTo>
                <a:close/>
                <a:moveTo>
                  <a:pt x="26855" y="3231"/>
                </a:moveTo>
                <a:cubicBezTo>
                  <a:pt x="26855" y="3864"/>
                  <a:pt x="27394" y="4339"/>
                  <a:pt x="28027" y="4307"/>
                </a:cubicBezTo>
                <a:cubicBezTo>
                  <a:pt x="28661" y="4276"/>
                  <a:pt x="29104" y="3769"/>
                  <a:pt x="29104" y="3167"/>
                </a:cubicBezTo>
                <a:cubicBezTo>
                  <a:pt x="29072" y="2534"/>
                  <a:pt x="28534" y="2027"/>
                  <a:pt x="27900" y="2059"/>
                </a:cubicBezTo>
                <a:cubicBezTo>
                  <a:pt x="27299" y="2090"/>
                  <a:pt x="26824" y="2629"/>
                  <a:pt x="26855" y="3231"/>
                </a:cubicBezTo>
                <a:close/>
                <a:moveTo>
                  <a:pt x="10134" y="8646"/>
                </a:moveTo>
                <a:cubicBezTo>
                  <a:pt x="10102" y="9279"/>
                  <a:pt x="10609" y="9754"/>
                  <a:pt x="11211" y="9754"/>
                </a:cubicBezTo>
                <a:cubicBezTo>
                  <a:pt x="11813" y="9786"/>
                  <a:pt x="12319" y="9279"/>
                  <a:pt x="12351" y="8678"/>
                </a:cubicBezTo>
                <a:cubicBezTo>
                  <a:pt x="12351" y="8044"/>
                  <a:pt x="11844" y="7538"/>
                  <a:pt x="11211" y="7538"/>
                </a:cubicBezTo>
                <a:cubicBezTo>
                  <a:pt x="10609" y="7538"/>
                  <a:pt x="10134" y="8044"/>
                  <a:pt x="10134" y="8646"/>
                </a:cubicBezTo>
                <a:close/>
                <a:moveTo>
                  <a:pt x="35628" y="5606"/>
                </a:moveTo>
                <a:cubicBezTo>
                  <a:pt x="35596" y="6207"/>
                  <a:pt x="36071" y="6746"/>
                  <a:pt x="36673" y="6746"/>
                </a:cubicBezTo>
                <a:cubicBezTo>
                  <a:pt x="37306" y="6777"/>
                  <a:pt x="37845" y="6271"/>
                  <a:pt x="37845" y="5637"/>
                </a:cubicBezTo>
                <a:cubicBezTo>
                  <a:pt x="37813" y="5036"/>
                  <a:pt x="37338" y="4529"/>
                  <a:pt x="36736" y="4529"/>
                </a:cubicBezTo>
                <a:cubicBezTo>
                  <a:pt x="36134" y="4529"/>
                  <a:pt x="35628" y="5004"/>
                  <a:pt x="35628" y="5606"/>
                </a:cubicBezTo>
                <a:close/>
                <a:moveTo>
                  <a:pt x="31131" y="3674"/>
                </a:moveTo>
                <a:cubicBezTo>
                  <a:pt x="30497" y="3706"/>
                  <a:pt x="29991" y="4244"/>
                  <a:pt x="30022" y="4877"/>
                </a:cubicBezTo>
                <a:cubicBezTo>
                  <a:pt x="30054" y="5479"/>
                  <a:pt x="30561" y="5954"/>
                  <a:pt x="31162" y="5922"/>
                </a:cubicBezTo>
                <a:cubicBezTo>
                  <a:pt x="31764" y="5922"/>
                  <a:pt x="32271" y="5416"/>
                  <a:pt x="32271" y="4814"/>
                </a:cubicBezTo>
                <a:cubicBezTo>
                  <a:pt x="32271" y="4181"/>
                  <a:pt x="31764" y="3674"/>
                  <a:pt x="31131" y="3674"/>
                </a:cubicBezTo>
                <a:close/>
                <a:moveTo>
                  <a:pt x="12509" y="7854"/>
                </a:moveTo>
                <a:cubicBezTo>
                  <a:pt x="12478" y="8456"/>
                  <a:pt x="12984" y="8963"/>
                  <a:pt x="13586" y="8963"/>
                </a:cubicBezTo>
                <a:cubicBezTo>
                  <a:pt x="14188" y="8994"/>
                  <a:pt x="14694" y="8488"/>
                  <a:pt x="14726" y="7886"/>
                </a:cubicBezTo>
                <a:cubicBezTo>
                  <a:pt x="14726" y="7253"/>
                  <a:pt x="14219" y="6746"/>
                  <a:pt x="13586" y="6746"/>
                </a:cubicBezTo>
                <a:cubicBezTo>
                  <a:pt x="12984" y="6746"/>
                  <a:pt x="12509" y="7253"/>
                  <a:pt x="12509" y="7854"/>
                </a:cubicBezTo>
                <a:close/>
                <a:moveTo>
                  <a:pt x="41518" y="5162"/>
                </a:moveTo>
                <a:cubicBezTo>
                  <a:pt x="42120" y="5162"/>
                  <a:pt x="42627" y="4687"/>
                  <a:pt x="42627" y="4054"/>
                </a:cubicBezTo>
                <a:cubicBezTo>
                  <a:pt x="42627" y="3452"/>
                  <a:pt x="42152" y="2946"/>
                  <a:pt x="41550" y="2914"/>
                </a:cubicBezTo>
                <a:cubicBezTo>
                  <a:pt x="40885" y="2914"/>
                  <a:pt x="40378" y="3452"/>
                  <a:pt x="40378" y="4086"/>
                </a:cubicBezTo>
                <a:cubicBezTo>
                  <a:pt x="40410" y="4687"/>
                  <a:pt x="40916" y="5162"/>
                  <a:pt x="41518" y="5162"/>
                </a:cubicBezTo>
                <a:close/>
                <a:moveTo>
                  <a:pt x="20015" y="4244"/>
                </a:moveTo>
                <a:cubicBezTo>
                  <a:pt x="20648" y="4212"/>
                  <a:pt x="21123" y="3737"/>
                  <a:pt x="21155" y="3136"/>
                </a:cubicBezTo>
                <a:cubicBezTo>
                  <a:pt x="21187" y="1552"/>
                  <a:pt x="18811" y="1584"/>
                  <a:pt x="18875" y="3167"/>
                </a:cubicBezTo>
                <a:cubicBezTo>
                  <a:pt x="18906" y="3769"/>
                  <a:pt x="19413" y="4244"/>
                  <a:pt x="20015" y="4244"/>
                </a:cubicBezTo>
                <a:close/>
                <a:moveTo>
                  <a:pt x="12858" y="4307"/>
                </a:moveTo>
                <a:cubicBezTo>
                  <a:pt x="12256" y="4307"/>
                  <a:pt x="11749" y="4751"/>
                  <a:pt x="11718" y="5352"/>
                </a:cubicBezTo>
                <a:cubicBezTo>
                  <a:pt x="11654" y="6017"/>
                  <a:pt x="12129" y="6556"/>
                  <a:pt x="12794" y="6556"/>
                </a:cubicBezTo>
                <a:cubicBezTo>
                  <a:pt x="13396" y="6587"/>
                  <a:pt x="13903" y="6112"/>
                  <a:pt x="13934" y="5511"/>
                </a:cubicBezTo>
                <a:cubicBezTo>
                  <a:pt x="13966" y="4877"/>
                  <a:pt x="13491" y="4339"/>
                  <a:pt x="12858" y="4307"/>
                </a:cubicBezTo>
                <a:close/>
                <a:moveTo>
                  <a:pt x="19666" y="5511"/>
                </a:moveTo>
                <a:cubicBezTo>
                  <a:pt x="19698" y="6144"/>
                  <a:pt x="20205" y="6651"/>
                  <a:pt x="20838" y="6651"/>
                </a:cubicBezTo>
                <a:cubicBezTo>
                  <a:pt x="21440" y="6619"/>
                  <a:pt x="21915" y="6144"/>
                  <a:pt x="21915" y="5542"/>
                </a:cubicBezTo>
                <a:cubicBezTo>
                  <a:pt x="21947" y="4941"/>
                  <a:pt x="21472" y="4434"/>
                  <a:pt x="20870" y="4402"/>
                </a:cubicBezTo>
                <a:cubicBezTo>
                  <a:pt x="20237" y="4371"/>
                  <a:pt x="19698" y="4877"/>
                  <a:pt x="19666" y="5511"/>
                </a:cubicBezTo>
                <a:close/>
                <a:moveTo>
                  <a:pt x="22042" y="4719"/>
                </a:moveTo>
                <a:cubicBezTo>
                  <a:pt x="22073" y="5352"/>
                  <a:pt x="22580" y="5859"/>
                  <a:pt x="23213" y="5859"/>
                </a:cubicBezTo>
                <a:cubicBezTo>
                  <a:pt x="23815" y="5827"/>
                  <a:pt x="24290" y="5352"/>
                  <a:pt x="24322" y="4751"/>
                </a:cubicBezTo>
                <a:cubicBezTo>
                  <a:pt x="24322" y="4086"/>
                  <a:pt x="23783" y="3579"/>
                  <a:pt x="23150" y="3611"/>
                </a:cubicBezTo>
                <a:cubicBezTo>
                  <a:pt x="22548" y="3642"/>
                  <a:pt x="22073" y="4117"/>
                  <a:pt x="22042" y="4719"/>
                </a:cubicBezTo>
                <a:close/>
                <a:moveTo>
                  <a:pt x="8012" y="5891"/>
                </a:moveTo>
                <a:cubicBezTo>
                  <a:pt x="7411" y="5922"/>
                  <a:pt x="6904" y="6429"/>
                  <a:pt x="6904" y="7031"/>
                </a:cubicBezTo>
                <a:cubicBezTo>
                  <a:pt x="6904" y="7664"/>
                  <a:pt x="7442" y="8171"/>
                  <a:pt x="8076" y="8139"/>
                </a:cubicBezTo>
                <a:cubicBezTo>
                  <a:pt x="8677" y="8108"/>
                  <a:pt x="9152" y="7601"/>
                  <a:pt x="9152" y="6999"/>
                </a:cubicBezTo>
                <a:cubicBezTo>
                  <a:pt x="9121" y="6366"/>
                  <a:pt x="8614" y="5891"/>
                  <a:pt x="8012" y="5891"/>
                </a:cubicBezTo>
                <a:close/>
                <a:moveTo>
                  <a:pt x="26380" y="5257"/>
                </a:moveTo>
                <a:cubicBezTo>
                  <a:pt x="24860" y="5162"/>
                  <a:pt x="24829" y="7506"/>
                  <a:pt x="26349" y="7474"/>
                </a:cubicBezTo>
                <a:cubicBezTo>
                  <a:pt x="26982" y="7474"/>
                  <a:pt x="27457" y="6967"/>
                  <a:pt x="27457" y="6366"/>
                </a:cubicBezTo>
                <a:cubicBezTo>
                  <a:pt x="27489" y="5764"/>
                  <a:pt x="26982" y="5257"/>
                  <a:pt x="26380" y="5257"/>
                </a:cubicBezTo>
                <a:close/>
                <a:moveTo>
                  <a:pt x="16848" y="2597"/>
                </a:moveTo>
                <a:cubicBezTo>
                  <a:pt x="17450" y="2597"/>
                  <a:pt x="17956" y="2122"/>
                  <a:pt x="17956" y="1520"/>
                </a:cubicBezTo>
                <a:cubicBezTo>
                  <a:pt x="17988" y="855"/>
                  <a:pt x="17450" y="349"/>
                  <a:pt x="16816" y="349"/>
                </a:cubicBezTo>
                <a:cubicBezTo>
                  <a:pt x="16215" y="380"/>
                  <a:pt x="15740" y="887"/>
                  <a:pt x="15708" y="1489"/>
                </a:cubicBezTo>
                <a:cubicBezTo>
                  <a:pt x="15740" y="2090"/>
                  <a:pt x="16246" y="2597"/>
                  <a:pt x="16848" y="2597"/>
                </a:cubicBezTo>
                <a:close/>
                <a:moveTo>
                  <a:pt x="27647" y="5542"/>
                </a:moveTo>
                <a:cubicBezTo>
                  <a:pt x="27647" y="6144"/>
                  <a:pt x="28122" y="6651"/>
                  <a:pt x="28724" y="6682"/>
                </a:cubicBezTo>
                <a:cubicBezTo>
                  <a:pt x="29357" y="6682"/>
                  <a:pt x="29896" y="6176"/>
                  <a:pt x="29896" y="5542"/>
                </a:cubicBezTo>
                <a:cubicBezTo>
                  <a:pt x="29864" y="4941"/>
                  <a:pt x="29357" y="4434"/>
                  <a:pt x="28756" y="4434"/>
                </a:cubicBezTo>
                <a:cubicBezTo>
                  <a:pt x="28154" y="4434"/>
                  <a:pt x="27647" y="4941"/>
                  <a:pt x="27647" y="5542"/>
                </a:cubicBezTo>
                <a:close/>
                <a:moveTo>
                  <a:pt x="30814" y="7189"/>
                </a:moveTo>
                <a:cubicBezTo>
                  <a:pt x="30814" y="7791"/>
                  <a:pt x="31321" y="8298"/>
                  <a:pt x="31922" y="8298"/>
                </a:cubicBezTo>
                <a:cubicBezTo>
                  <a:pt x="32524" y="8298"/>
                  <a:pt x="33031" y="7823"/>
                  <a:pt x="33063" y="7221"/>
                </a:cubicBezTo>
                <a:cubicBezTo>
                  <a:pt x="33063" y="6587"/>
                  <a:pt x="32556" y="6081"/>
                  <a:pt x="31922" y="6049"/>
                </a:cubicBezTo>
                <a:cubicBezTo>
                  <a:pt x="31289" y="6081"/>
                  <a:pt x="30814" y="6587"/>
                  <a:pt x="30814" y="7189"/>
                </a:cubicBezTo>
                <a:close/>
                <a:moveTo>
                  <a:pt x="6429" y="9058"/>
                </a:moveTo>
                <a:cubicBezTo>
                  <a:pt x="5827" y="9058"/>
                  <a:pt x="5320" y="9533"/>
                  <a:pt x="5289" y="10134"/>
                </a:cubicBezTo>
                <a:cubicBezTo>
                  <a:pt x="5257" y="10736"/>
                  <a:pt x="5700" y="11243"/>
                  <a:pt x="6334" y="11306"/>
                </a:cubicBezTo>
                <a:cubicBezTo>
                  <a:pt x="6967" y="11369"/>
                  <a:pt x="7506" y="10863"/>
                  <a:pt x="7506" y="10198"/>
                </a:cubicBezTo>
                <a:cubicBezTo>
                  <a:pt x="7506" y="9596"/>
                  <a:pt x="7031" y="9089"/>
                  <a:pt x="6429" y="9058"/>
                </a:cubicBezTo>
                <a:close/>
                <a:moveTo>
                  <a:pt x="7727" y="9374"/>
                </a:moveTo>
                <a:cubicBezTo>
                  <a:pt x="7696" y="10008"/>
                  <a:pt x="8171" y="10514"/>
                  <a:pt x="8772" y="10514"/>
                </a:cubicBezTo>
                <a:cubicBezTo>
                  <a:pt x="9406" y="10514"/>
                  <a:pt x="9944" y="10008"/>
                  <a:pt x="9944" y="9374"/>
                </a:cubicBezTo>
                <a:cubicBezTo>
                  <a:pt x="9912" y="8773"/>
                  <a:pt x="9406" y="8298"/>
                  <a:pt x="8804" y="8266"/>
                </a:cubicBezTo>
                <a:cubicBezTo>
                  <a:pt x="8202" y="8298"/>
                  <a:pt x="7727" y="8773"/>
                  <a:pt x="7727" y="9374"/>
                </a:cubicBezTo>
                <a:close/>
                <a:moveTo>
                  <a:pt x="9311" y="6271"/>
                </a:moveTo>
                <a:cubicBezTo>
                  <a:pt x="9311" y="6872"/>
                  <a:pt x="9817" y="7348"/>
                  <a:pt x="10451" y="7348"/>
                </a:cubicBezTo>
                <a:cubicBezTo>
                  <a:pt x="11053" y="7348"/>
                  <a:pt x="11559" y="6872"/>
                  <a:pt x="11559" y="6239"/>
                </a:cubicBezTo>
                <a:cubicBezTo>
                  <a:pt x="11559" y="5606"/>
                  <a:pt x="11021" y="5099"/>
                  <a:pt x="10387" y="5099"/>
                </a:cubicBezTo>
                <a:cubicBezTo>
                  <a:pt x="9786" y="5131"/>
                  <a:pt x="9311" y="5637"/>
                  <a:pt x="9342" y="6271"/>
                </a:cubicBezTo>
                <a:close/>
                <a:moveTo>
                  <a:pt x="23942" y="6049"/>
                </a:moveTo>
                <a:cubicBezTo>
                  <a:pt x="23340" y="6049"/>
                  <a:pt x="22865" y="6556"/>
                  <a:pt x="22833" y="7158"/>
                </a:cubicBezTo>
                <a:cubicBezTo>
                  <a:pt x="22865" y="7791"/>
                  <a:pt x="23403" y="8298"/>
                  <a:pt x="24037" y="8266"/>
                </a:cubicBezTo>
                <a:cubicBezTo>
                  <a:pt x="24639" y="8234"/>
                  <a:pt x="25114" y="7696"/>
                  <a:pt x="25082" y="7094"/>
                </a:cubicBezTo>
                <a:cubicBezTo>
                  <a:pt x="25082" y="6492"/>
                  <a:pt x="24544" y="6017"/>
                  <a:pt x="23942" y="6049"/>
                </a:cubicBezTo>
                <a:close/>
                <a:moveTo>
                  <a:pt x="13301" y="2280"/>
                </a:moveTo>
                <a:cubicBezTo>
                  <a:pt x="13333" y="2914"/>
                  <a:pt x="13808" y="3389"/>
                  <a:pt x="14441" y="3389"/>
                </a:cubicBezTo>
                <a:cubicBezTo>
                  <a:pt x="15074" y="3389"/>
                  <a:pt x="15581" y="2851"/>
                  <a:pt x="15550" y="2217"/>
                </a:cubicBezTo>
                <a:cubicBezTo>
                  <a:pt x="15518" y="1615"/>
                  <a:pt x="15011" y="1140"/>
                  <a:pt x="14409" y="1140"/>
                </a:cubicBezTo>
                <a:cubicBezTo>
                  <a:pt x="13776" y="1172"/>
                  <a:pt x="13301" y="1679"/>
                  <a:pt x="13301" y="2280"/>
                </a:cubicBezTo>
                <a:close/>
                <a:moveTo>
                  <a:pt x="41201" y="6556"/>
                </a:moveTo>
                <a:cubicBezTo>
                  <a:pt x="41265" y="7158"/>
                  <a:pt x="41803" y="7633"/>
                  <a:pt x="42405" y="7569"/>
                </a:cubicBezTo>
                <a:cubicBezTo>
                  <a:pt x="43007" y="7538"/>
                  <a:pt x="43450" y="6999"/>
                  <a:pt x="43387" y="6366"/>
                </a:cubicBezTo>
                <a:cubicBezTo>
                  <a:pt x="43355" y="5764"/>
                  <a:pt x="42817" y="5321"/>
                  <a:pt x="42215" y="5384"/>
                </a:cubicBezTo>
                <a:cubicBezTo>
                  <a:pt x="41613" y="5416"/>
                  <a:pt x="41138" y="5954"/>
                  <a:pt x="41201" y="6556"/>
                </a:cubicBezTo>
                <a:close/>
                <a:moveTo>
                  <a:pt x="34298" y="5257"/>
                </a:moveTo>
                <a:cubicBezTo>
                  <a:pt x="33696" y="5289"/>
                  <a:pt x="33221" y="5796"/>
                  <a:pt x="33253" y="6397"/>
                </a:cubicBezTo>
                <a:cubicBezTo>
                  <a:pt x="33221" y="7062"/>
                  <a:pt x="33791" y="7569"/>
                  <a:pt x="34424" y="7506"/>
                </a:cubicBezTo>
                <a:cubicBezTo>
                  <a:pt x="35026" y="7474"/>
                  <a:pt x="35501" y="6936"/>
                  <a:pt x="35469" y="6334"/>
                </a:cubicBezTo>
                <a:cubicBezTo>
                  <a:pt x="35438" y="5732"/>
                  <a:pt x="34931" y="5257"/>
                  <a:pt x="34298" y="5257"/>
                </a:cubicBezTo>
                <a:close/>
                <a:moveTo>
                  <a:pt x="19160" y="7601"/>
                </a:moveTo>
                <a:cubicBezTo>
                  <a:pt x="18558" y="7601"/>
                  <a:pt x="18083" y="8076"/>
                  <a:pt x="18083" y="8678"/>
                </a:cubicBezTo>
                <a:cubicBezTo>
                  <a:pt x="18083" y="9279"/>
                  <a:pt x="18558" y="9786"/>
                  <a:pt x="19160" y="9818"/>
                </a:cubicBezTo>
                <a:cubicBezTo>
                  <a:pt x="19793" y="9818"/>
                  <a:pt x="20300" y="9279"/>
                  <a:pt x="20300" y="8646"/>
                </a:cubicBezTo>
                <a:cubicBezTo>
                  <a:pt x="20300" y="8044"/>
                  <a:pt x="19762" y="7569"/>
                  <a:pt x="19160" y="7601"/>
                </a:cubicBezTo>
                <a:close/>
                <a:moveTo>
                  <a:pt x="3199" y="9691"/>
                </a:moveTo>
                <a:cubicBezTo>
                  <a:pt x="3800" y="9691"/>
                  <a:pt x="4307" y="9216"/>
                  <a:pt x="4339" y="8614"/>
                </a:cubicBezTo>
                <a:cubicBezTo>
                  <a:pt x="4370" y="8013"/>
                  <a:pt x="3895" y="7474"/>
                  <a:pt x="3294" y="7474"/>
                </a:cubicBezTo>
                <a:cubicBezTo>
                  <a:pt x="2660" y="7443"/>
                  <a:pt x="2122" y="7918"/>
                  <a:pt x="2122" y="8551"/>
                </a:cubicBezTo>
                <a:cubicBezTo>
                  <a:pt x="2122" y="9153"/>
                  <a:pt x="2597" y="9659"/>
                  <a:pt x="3199" y="9691"/>
                </a:cubicBezTo>
                <a:close/>
                <a:moveTo>
                  <a:pt x="0" y="10071"/>
                </a:moveTo>
                <a:cubicBezTo>
                  <a:pt x="222" y="10324"/>
                  <a:pt x="507" y="10451"/>
                  <a:pt x="823" y="10483"/>
                </a:cubicBezTo>
                <a:cubicBezTo>
                  <a:pt x="1425" y="10483"/>
                  <a:pt x="1932" y="10008"/>
                  <a:pt x="1963" y="9406"/>
                </a:cubicBezTo>
                <a:cubicBezTo>
                  <a:pt x="1995" y="8804"/>
                  <a:pt x="1552" y="8298"/>
                  <a:pt x="918" y="8266"/>
                </a:cubicBezTo>
                <a:cubicBezTo>
                  <a:pt x="570" y="8234"/>
                  <a:pt x="222" y="8393"/>
                  <a:pt x="0" y="8646"/>
                </a:cubicBezTo>
                <a:close/>
                <a:moveTo>
                  <a:pt x="17893" y="9469"/>
                </a:moveTo>
                <a:cubicBezTo>
                  <a:pt x="17893" y="8868"/>
                  <a:pt x="17386" y="8393"/>
                  <a:pt x="16785" y="8393"/>
                </a:cubicBezTo>
                <a:cubicBezTo>
                  <a:pt x="16151" y="8361"/>
                  <a:pt x="15613" y="8899"/>
                  <a:pt x="15676" y="9533"/>
                </a:cubicBezTo>
                <a:cubicBezTo>
                  <a:pt x="15708" y="10134"/>
                  <a:pt x="16215" y="10609"/>
                  <a:pt x="16816" y="10609"/>
                </a:cubicBezTo>
                <a:cubicBezTo>
                  <a:pt x="17418" y="10578"/>
                  <a:pt x="17893" y="10071"/>
                  <a:pt x="17893" y="9469"/>
                </a:cubicBezTo>
                <a:close/>
                <a:moveTo>
                  <a:pt x="20458" y="7918"/>
                </a:moveTo>
                <a:cubicBezTo>
                  <a:pt x="20458" y="8519"/>
                  <a:pt x="20933" y="8994"/>
                  <a:pt x="21535" y="9026"/>
                </a:cubicBezTo>
                <a:cubicBezTo>
                  <a:pt x="22168" y="9026"/>
                  <a:pt x="22675" y="8488"/>
                  <a:pt x="22675" y="7854"/>
                </a:cubicBezTo>
                <a:cubicBezTo>
                  <a:pt x="22643" y="7253"/>
                  <a:pt x="22137" y="6777"/>
                  <a:pt x="21535" y="6809"/>
                </a:cubicBezTo>
                <a:cubicBezTo>
                  <a:pt x="20933" y="6809"/>
                  <a:pt x="20427" y="7284"/>
                  <a:pt x="20458" y="7918"/>
                </a:cubicBezTo>
                <a:close/>
                <a:moveTo>
                  <a:pt x="4560" y="7791"/>
                </a:moveTo>
                <a:cubicBezTo>
                  <a:pt x="4529" y="8393"/>
                  <a:pt x="5035" y="8899"/>
                  <a:pt x="5637" y="8899"/>
                </a:cubicBezTo>
                <a:cubicBezTo>
                  <a:pt x="6239" y="8899"/>
                  <a:pt x="6746" y="8424"/>
                  <a:pt x="6777" y="7823"/>
                </a:cubicBezTo>
                <a:cubicBezTo>
                  <a:pt x="6777" y="7189"/>
                  <a:pt x="6270" y="6651"/>
                  <a:pt x="5637" y="6682"/>
                </a:cubicBezTo>
                <a:cubicBezTo>
                  <a:pt x="5035" y="6682"/>
                  <a:pt x="4529" y="7158"/>
                  <a:pt x="4560" y="7791"/>
                </a:cubicBezTo>
                <a:close/>
                <a:moveTo>
                  <a:pt x="12066" y="4181"/>
                </a:moveTo>
                <a:cubicBezTo>
                  <a:pt x="12668" y="4181"/>
                  <a:pt x="13174" y="3706"/>
                  <a:pt x="13174" y="3072"/>
                </a:cubicBezTo>
                <a:cubicBezTo>
                  <a:pt x="13174" y="2471"/>
                  <a:pt x="12699" y="1964"/>
                  <a:pt x="12098" y="1932"/>
                </a:cubicBezTo>
                <a:cubicBezTo>
                  <a:pt x="11464" y="1932"/>
                  <a:pt x="10926" y="2439"/>
                  <a:pt x="10926" y="3104"/>
                </a:cubicBezTo>
                <a:cubicBezTo>
                  <a:pt x="10958" y="3706"/>
                  <a:pt x="11464" y="4181"/>
                  <a:pt x="12066" y="4181"/>
                </a:cubicBezTo>
                <a:close/>
                <a:moveTo>
                  <a:pt x="38795" y="7221"/>
                </a:moveTo>
                <a:cubicBezTo>
                  <a:pt x="38763" y="7823"/>
                  <a:pt x="39238" y="8361"/>
                  <a:pt x="39840" y="8393"/>
                </a:cubicBezTo>
                <a:cubicBezTo>
                  <a:pt x="40473" y="8393"/>
                  <a:pt x="40980" y="7918"/>
                  <a:pt x="41011" y="7316"/>
                </a:cubicBezTo>
                <a:cubicBezTo>
                  <a:pt x="41011" y="6682"/>
                  <a:pt x="40536" y="6176"/>
                  <a:pt x="39935" y="6176"/>
                </a:cubicBezTo>
                <a:cubicBezTo>
                  <a:pt x="39301" y="6144"/>
                  <a:pt x="38795" y="6619"/>
                  <a:pt x="38795" y="7221"/>
                </a:cubicBezTo>
                <a:close/>
                <a:moveTo>
                  <a:pt x="4814" y="4307"/>
                </a:moveTo>
                <a:cubicBezTo>
                  <a:pt x="4212" y="4307"/>
                  <a:pt x="3737" y="4814"/>
                  <a:pt x="3769" y="5416"/>
                </a:cubicBezTo>
                <a:cubicBezTo>
                  <a:pt x="3769" y="6017"/>
                  <a:pt x="4244" y="6524"/>
                  <a:pt x="4845" y="6524"/>
                </a:cubicBezTo>
                <a:cubicBezTo>
                  <a:pt x="5479" y="6492"/>
                  <a:pt x="5985" y="5986"/>
                  <a:pt x="5985" y="5352"/>
                </a:cubicBezTo>
                <a:cubicBezTo>
                  <a:pt x="5922" y="4751"/>
                  <a:pt x="5415" y="4276"/>
                  <a:pt x="4814" y="4307"/>
                </a:cubicBezTo>
                <a:close/>
                <a:moveTo>
                  <a:pt x="2502" y="7316"/>
                </a:moveTo>
                <a:cubicBezTo>
                  <a:pt x="3104" y="7284"/>
                  <a:pt x="3579" y="6809"/>
                  <a:pt x="3610" y="6207"/>
                </a:cubicBezTo>
                <a:cubicBezTo>
                  <a:pt x="3579" y="5574"/>
                  <a:pt x="3072" y="5067"/>
                  <a:pt x="2439" y="5099"/>
                </a:cubicBezTo>
                <a:cubicBezTo>
                  <a:pt x="1805" y="5131"/>
                  <a:pt x="1362" y="5637"/>
                  <a:pt x="1393" y="6239"/>
                </a:cubicBezTo>
                <a:cubicBezTo>
                  <a:pt x="1393" y="6841"/>
                  <a:pt x="1900" y="7316"/>
                  <a:pt x="2502" y="7316"/>
                </a:cubicBezTo>
                <a:close/>
                <a:moveTo>
                  <a:pt x="45762" y="5732"/>
                </a:moveTo>
                <a:cubicBezTo>
                  <a:pt x="45793" y="5099"/>
                  <a:pt x="45318" y="4592"/>
                  <a:pt x="44717" y="4592"/>
                </a:cubicBezTo>
                <a:cubicBezTo>
                  <a:pt x="44083" y="4561"/>
                  <a:pt x="43577" y="5036"/>
                  <a:pt x="43545" y="5637"/>
                </a:cubicBezTo>
                <a:cubicBezTo>
                  <a:pt x="43545" y="6271"/>
                  <a:pt x="44020" y="6777"/>
                  <a:pt x="44622" y="6809"/>
                </a:cubicBezTo>
                <a:cubicBezTo>
                  <a:pt x="45255" y="6809"/>
                  <a:pt x="45762" y="6334"/>
                  <a:pt x="45762" y="5732"/>
                </a:cubicBezTo>
                <a:close/>
                <a:moveTo>
                  <a:pt x="29579" y="6872"/>
                </a:moveTo>
                <a:cubicBezTo>
                  <a:pt x="28977" y="6841"/>
                  <a:pt x="28471" y="7316"/>
                  <a:pt x="28471" y="7918"/>
                </a:cubicBezTo>
                <a:cubicBezTo>
                  <a:pt x="28407" y="8519"/>
                  <a:pt x="28882" y="9058"/>
                  <a:pt x="29484" y="9058"/>
                </a:cubicBezTo>
                <a:cubicBezTo>
                  <a:pt x="30117" y="9121"/>
                  <a:pt x="30656" y="8614"/>
                  <a:pt x="30687" y="7981"/>
                </a:cubicBezTo>
                <a:cubicBezTo>
                  <a:pt x="30656" y="7379"/>
                  <a:pt x="30181" y="6872"/>
                  <a:pt x="29579" y="6872"/>
                </a:cubicBezTo>
                <a:close/>
                <a:moveTo>
                  <a:pt x="7157" y="13650"/>
                </a:moveTo>
                <a:cubicBezTo>
                  <a:pt x="7759" y="13713"/>
                  <a:pt x="8297" y="13206"/>
                  <a:pt x="8297" y="12605"/>
                </a:cubicBezTo>
                <a:cubicBezTo>
                  <a:pt x="8297" y="12003"/>
                  <a:pt x="7822" y="11464"/>
                  <a:pt x="7221" y="11464"/>
                </a:cubicBezTo>
                <a:cubicBezTo>
                  <a:pt x="6619" y="11464"/>
                  <a:pt x="6112" y="11908"/>
                  <a:pt x="6080" y="12541"/>
                </a:cubicBezTo>
                <a:cubicBezTo>
                  <a:pt x="6080" y="13143"/>
                  <a:pt x="6556" y="13650"/>
                  <a:pt x="7157" y="13650"/>
                </a:cubicBezTo>
                <a:close/>
                <a:moveTo>
                  <a:pt x="3990" y="12098"/>
                </a:moveTo>
                <a:cubicBezTo>
                  <a:pt x="4624" y="12098"/>
                  <a:pt x="5130" y="11623"/>
                  <a:pt x="5130" y="11021"/>
                </a:cubicBezTo>
                <a:cubicBezTo>
                  <a:pt x="5162" y="10388"/>
                  <a:pt x="4624" y="9849"/>
                  <a:pt x="3990" y="9881"/>
                </a:cubicBezTo>
                <a:cubicBezTo>
                  <a:pt x="3389" y="9881"/>
                  <a:pt x="2914" y="10388"/>
                  <a:pt x="2914" y="10989"/>
                </a:cubicBezTo>
                <a:cubicBezTo>
                  <a:pt x="2914" y="11591"/>
                  <a:pt x="3389" y="12066"/>
                  <a:pt x="3990" y="12098"/>
                </a:cubicBezTo>
                <a:close/>
                <a:moveTo>
                  <a:pt x="13301" y="10229"/>
                </a:moveTo>
                <a:cubicBezTo>
                  <a:pt x="13269" y="10831"/>
                  <a:pt x="13776" y="11338"/>
                  <a:pt x="14378" y="11338"/>
                </a:cubicBezTo>
                <a:cubicBezTo>
                  <a:pt x="14979" y="11338"/>
                  <a:pt x="15486" y="10894"/>
                  <a:pt x="15518" y="10293"/>
                </a:cubicBezTo>
                <a:cubicBezTo>
                  <a:pt x="15518" y="9659"/>
                  <a:pt x="15011" y="9121"/>
                  <a:pt x="14378" y="9121"/>
                </a:cubicBezTo>
                <a:cubicBezTo>
                  <a:pt x="13776" y="9121"/>
                  <a:pt x="13301" y="9628"/>
                  <a:pt x="13301" y="10229"/>
                </a:cubicBezTo>
                <a:close/>
                <a:moveTo>
                  <a:pt x="4782" y="12256"/>
                </a:moveTo>
                <a:cubicBezTo>
                  <a:pt x="4180" y="12288"/>
                  <a:pt x="3705" y="12763"/>
                  <a:pt x="3705" y="13396"/>
                </a:cubicBezTo>
                <a:cubicBezTo>
                  <a:pt x="3737" y="13998"/>
                  <a:pt x="4244" y="14473"/>
                  <a:pt x="4845" y="14441"/>
                </a:cubicBezTo>
                <a:cubicBezTo>
                  <a:pt x="5447" y="14473"/>
                  <a:pt x="5954" y="13935"/>
                  <a:pt x="5922" y="13333"/>
                </a:cubicBezTo>
                <a:cubicBezTo>
                  <a:pt x="5890" y="12731"/>
                  <a:pt x="5415" y="12225"/>
                  <a:pt x="4782" y="12256"/>
                </a:cubicBezTo>
                <a:close/>
                <a:moveTo>
                  <a:pt x="27109" y="7633"/>
                </a:moveTo>
                <a:cubicBezTo>
                  <a:pt x="26507" y="7633"/>
                  <a:pt x="26032" y="8139"/>
                  <a:pt x="26032" y="8741"/>
                </a:cubicBezTo>
                <a:cubicBezTo>
                  <a:pt x="26064" y="9343"/>
                  <a:pt x="26539" y="9849"/>
                  <a:pt x="27172" y="9849"/>
                </a:cubicBezTo>
                <a:cubicBezTo>
                  <a:pt x="27774" y="9818"/>
                  <a:pt x="28249" y="9311"/>
                  <a:pt x="28249" y="8709"/>
                </a:cubicBezTo>
                <a:cubicBezTo>
                  <a:pt x="28249" y="8108"/>
                  <a:pt x="27742" y="7601"/>
                  <a:pt x="27109" y="7633"/>
                </a:cubicBezTo>
                <a:close/>
                <a:moveTo>
                  <a:pt x="7347" y="5732"/>
                </a:moveTo>
                <a:cubicBezTo>
                  <a:pt x="7949" y="5669"/>
                  <a:pt x="8392" y="5162"/>
                  <a:pt x="8392" y="4561"/>
                </a:cubicBezTo>
                <a:cubicBezTo>
                  <a:pt x="8361" y="3927"/>
                  <a:pt x="7791" y="3452"/>
                  <a:pt x="7157" y="3516"/>
                </a:cubicBezTo>
                <a:cubicBezTo>
                  <a:pt x="6556" y="3547"/>
                  <a:pt x="6112" y="4086"/>
                  <a:pt x="6175" y="4719"/>
                </a:cubicBezTo>
                <a:cubicBezTo>
                  <a:pt x="6207" y="5321"/>
                  <a:pt x="6746" y="5764"/>
                  <a:pt x="7347" y="5732"/>
                </a:cubicBezTo>
                <a:close/>
                <a:moveTo>
                  <a:pt x="9659" y="4972"/>
                </a:moveTo>
                <a:cubicBezTo>
                  <a:pt x="10261" y="4972"/>
                  <a:pt x="10767" y="4466"/>
                  <a:pt x="10767" y="3864"/>
                </a:cubicBezTo>
                <a:cubicBezTo>
                  <a:pt x="10767" y="3262"/>
                  <a:pt x="10292" y="2756"/>
                  <a:pt x="9691" y="2724"/>
                </a:cubicBezTo>
                <a:cubicBezTo>
                  <a:pt x="9026" y="2724"/>
                  <a:pt x="8519" y="3262"/>
                  <a:pt x="8551" y="3896"/>
                </a:cubicBezTo>
                <a:cubicBezTo>
                  <a:pt x="8551" y="4497"/>
                  <a:pt x="9057" y="4972"/>
                  <a:pt x="9659" y="4972"/>
                </a:cubicBezTo>
                <a:close/>
                <a:moveTo>
                  <a:pt x="1615" y="10641"/>
                </a:moveTo>
                <a:cubicBezTo>
                  <a:pt x="1013" y="10641"/>
                  <a:pt x="507" y="11116"/>
                  <a:pt x="507" y="11718"/>
                </a:cubicBezTo>
                <a:cubicBezTo>
                  <a:pt x="507" y="12320"/>
                  <a:pt x="982" y="12826"/>
                  <a:pt x="1583" y="12858"/>
                </a:cubicBezTo>
                <a:cubicBezTo>
                  <a:pt x="2217" y="12858"/>
                  <a:pt x="2724" y="12351"/>
                  <a:pt x="2724" y="11718"/>
                </a:cubicBezTo>
                <a:cubicBezTo>
                  <a:pt x="2724" y="11116"/>
                  <a:pt x="2217" y="10609"/>
                  <a:pt x="1615" y="10641"/>
                </a:cubicBezTo>
                <a:close/>
                <a:moveTo>
                  <a:pt x="45033" y="3294"/>
                </a:moveTo>
                <a:cubicBezTo>
                  <a:pt x="45033" y="2661"/>
                  <a:pt x="44527" y="2185"/>
                  <a:pt x="43925" y="2185"/>
                </a:cubicBezTo>
                <a:cubicBezTo>
                  <a:pt x="43292" y="2217"/>
                  <a:pt x="42817" y="2692"/>
                  <a:pt x="42785" y="3294"/>
                </a:cubicBezTo>
                <a:cubicBezTo>
                  <a:pt x="42817" y="3927"/>
                  <a:pt x="43323" y="4434"/>
                  <a:pt x="43957" y="4434"/>
                </a:cubicBezTo>
                <a:cubicBezTo>
                  <a:pt x="44558" y="4402"/>
                  <a:pt x="45033" y="3896"/>
                  <a:pt x="45033" y="3294"/>
                </a:cubicBezTo>
                <a:close/>
                <a:moveTo>
                  <a:pt x="37560" y="9121"/>
                </a:moveTo>
                <a:cubicBezTo>
                  <a:pt x="38161" y="9089"/>
                  <a:pt x="38636" y="8583"/>
                  <a:pt x="38636" y="7981"/>
                </a:cubicBezTo>
                <a:cubicBezTo>
                  <a:pt x="38605" y="7379"/>
                  <a:pt x="38098" y="6904"/>
                  <a:pt x="37496" y="6904"/>
                </a:cubicBezTo>
                <a:cubicBezTo>
                  <a:pt x="36863" y="6936"/>
                  <a:pt x="36388" y="7443"/>
                  <a:pt x="36419" y="8044"/>
                </a:cubicBezTo>
                <a:cubicBezTo>
                  <a:pt x="36419" y="8646"/>
                  <a:pt x="36926" y="9121"/>
                  <a:pt x="37560" y="9121"/>
                </a:cubicBezTo>
                <a:close/>
                <a:moveTo>
                  <a:pt x="7759" y="1457"/>
                </a:moveTo>
                <a:cubicBezTo>
                  <a:pt x="7759" y="2059"/>
                  <a:pt x="8266" y="2566"/>
                  <a:pt x="8867" y="2566"/>
                </a:cubicBezTo>
                <a:cubicBezTo>
                  <a:pt x="9469" y="2566"/>
                  <a:pt x="9944" y="2059"/>
                  <a:pt x="9976" y="1457"/>
                </a:cubicBezTo>
                <a:cubicBezTo>
                  <a:pt x="9976" y="824"/>
                  <a:pt x="9469" y="317"/>
                  <a:pt x="8804" y="349"/>
                </a:cubicBezTo>
                <a:cubicBezTo>
                  <a:pt x="8202" y="349"/>
                  <a:pt x="7727" y="855"/>
                  <a:pt x="7759" y="1457"/>
                </a:cubicBezTo>
                <a:close/>
                <a:moveTo>
                  <a:pt x="0" y="13333"/>
                </a:moveTo>
                <a:cubicBezTo>
                  <a:pt x="222" y="13111"/>
                  <a:pt x="348" y="12826"/>
                  <a:pt x="348" y="12541"/>
                </a:cubicBezTo>
                <a:cubicBezTo>
                  <a:pt x="348" y="12225"/>
                  <a:pt x="222" y="11940"/>
                  <a:pt x="0" y="11718"/>
                </a:cubicBezTo>
                <a:close/>
                <a:moveTo>
                  <a:pt x="0" y="16025"/>
                </a:moveTo>
                <a:cubicBezTo>
                  <a:pt x="32" y="16025"/>
                  <a:pt x="32" y="16025"/>
                  <a:pt x="32" y="16025"/>
                </a:cubicBezTo>
                <a:cubicBezTo>
                  <a:pt x="633" y="15993"/>
                  <a:pt x="1140" y="15518"/>
                  <a:pt x="1140" y="14885"/>
                </a:cubicBezTo>
                <a:cubicBezTo>
                  <a:pt x="1140" y="14283"/>
                  <a:pt x="633" y="13776"/>
                  <a:pt x="32" y="13808"/>
                </a:cubicBezTo>
                <a:lnTo>
                  <a:pt x="0" y="13808"/>
                </a:lnTo>
                <a:close/>
                <a:moveTo>
                  <a:pt x="48739" y="634"/>
                </a:moveTo>
                <a:cubicBezTo>
                  <a:pt x="48105" y="602"/>
                  <a:pt x="47630" y="1077"/>
                  <a:pt x="47599" y="1710"/>
                </a:cubicBezTo>
                <a:cubicBezTo>
                  <a:pt x="47599" y="2344"/>
                  <a:pt x="48105" y="2851"/>
                  <a:pt x="48739" y="2851"/>
                </a:cubicBezTo>
                <a:cubicBezTo>
                  <a:pt x="49340" y="2819"/>
                  <a:pt x="49815" y="2312"/>
                  <a:pt x="49847" y="1710"/>
                </a:cubicBezTo>
                <a:cubicBezTo>
                  <a:pt x="49815" y="1109"/>
                  <a:pt x="49340" y="634"/>
                  <a:pt x="48739" y="634"/>
                </a:cubicBezTo>
                <a:close/>
                <a:moveTo>
                  <a:pt x="21250" y="10324"/>
                </a:moveTo>
                <a:cubicBezTo>
                  <a:pt x="21250" y="10926"/>
                  <a:pt x="21757" y="11433"/>
                  <a:pt x="22358" y="11433"/>
                </a:cubicBezTo>
                <a:cubicBezTo>
                  <a:pt x="22992" y="11401"/>
                  <a:pt x="23467" y="10894"/>
                  <a:pt x="23435" y="10293"/>
                </a:cubicBezTo>
                <a:cubicBezTo>
                  <a:pt x="23435" y="9691"/>
                  <a:pt x="22928" y="9184"/>
                  <a:pt x="22327" y="9216"/>
                </a:cubicBezTo>
                <a:cubicBezTo>
                  <a:pt x="21725" y="9216"/>
                  <a:pt x="21250" y="9723"/>
                  <a:pt x="21250" y="10324"/>
                </a:cubicBezTo>
                <a:close/>
                <a:moveTo>
                  <a:pt x="23625" y="9501"/>
                </a:moveTo>
                <a:cubicBezTo>
                  <a:pt x="23625" y="10103"/>
                  <a:pt x="24100" y="10609"/>
                  <a:pt x="24702" y="10641"/>
                </a:cubicBezTo>
                <a:cubicBezTo>
                  <a:pt x="25304" y="10641"/>
                  <a:pt x="25810" y="10166"/>
                  <a:pt x="25842" y="9564"/>
                </a:cubicBezTo>
                <a:cubicBezTo>
                  <a:pt x="25842" y="8931"/>
                  <a:pt x="25367" y="8424"/>
                  <a:pt x="24765" y="8424"/>
                </a:cubicBezTo>
                <a:cubicBezTo>
                  <a:pt x="24164" y="8393"/>
                  <a:pt x="23625" y="8868"/>
                  <a:pt x="23625" y="9501"/>
                </a:cubicBezTo>
                <a:close/>
                <a:moveTo>
                  <a:pt x="18843" y="11084"/>
                </a:moveTo>
                <a:cubicBezTo>
                  <a:pt x="18843" y="11686"/>
                  <a:pt x="19318" y="12193"/>
                  <a:pt x="19920" y="12225"/>
                </a:cubicBezTo>
                <a:cubicBezTo>
                  <a:pt x="20522" y="12225"/>
                  <a:pt x="21028" y="11718"/>
                  <a:pt x="21060" y="11116"/>
                </a:cubicBezTo>
                <a:cubicBezTo>
                  <a:pt x="21060" y="10514"/>
                  <a:pt x="20553" y="10008"/>
                  <a:pt x="19952" y="10008"/>
                </a:cubicBezTo>
                <a:cubicBezTo>
                  <a:pt x="19350" y="9976"/>
                  <a:pt x="18843" y="10483"/>
                  <a:pt x="18843" y="11084"/>
                </a:cubicBezTo>
                <a:close/>
                <a:moveTo>
                  <a:pt x="2407" y="13048"/>
                </a:moveTo>
                <a:cubicBezTo>
                  <a:pt x="1805" y="13048"/>
                  <a:pt x="1298" y="13523"/>
                  <a:pt x="1298" y="14125"/>
                </a:cubicBezTo>
                <a:cubicBezTo>
                  <a:pt x="1298" y="14758"/>
                  <a:pt x="1773" y="15233"/>
                  <a:pt x="2375" y="15233"/>
                </a:cubicBezTo>
                <a:cubicBezTo>
                  <a:pt x="3009" y="15265"/>
                  <a:pt x="3515" y="14758"/>
                  <a:pt x="3515" y="14156"/>
                </a:cubicBezTo>
                <a:cubicBezTo>
                  <a:pt x="3515" y="13555"/>
                  <a:pt x="3009" y="13048"/>
                  <a:pt x="2407" y="13048"/>
                </a:cubicBezTo>
                <a:close/>
                <a:moveTo>
                  <a:pt x="0" y="8076"/>
                </a:moveTo>
                <a:cubicBezTo>
                  <a:pt x="32" y="8076"/>
                  <a:pt x="63" y="8076"/>
                  <a:pt x="95" y="8076"/>
                </a:cubicBezTo>
                <a:cubicBezTo>
                  <a:pt x="697" y="8044"/>
                  <a:pt x="1172" y="7538"/>
                  <a:pt x="1172" y="6936"/>
                </a:cubicBezTo>
                <a:cubicBezTo>
                  <a:pt x="1172" y="6334"/>
                  <a:pt x="697" y="5827"/>
                  <a:pt x="63" y="5859"/>
                </a:cubicBezTo>
                <a:cubicBezTo>
                  <a:pt x="63" y="5859"/>
                  <a:pt x="32" y="5859"/>
                  <a:pt x="0" y="5859"/>
                </a:cubicBezTo>
                <a:close/>
                <a:moveTo>
                  <a:pt x="18685" y="11876"/>
                </a:moveTo>
                <a:cubicBezTo>
                  <a:pt x="18685" y="11274"/>
                  <a:pt x="18178" y="10768"/>
                  <a:pt x="17576" y="10768"/>
                </a:cubicBezTo>
                <a:cubicBezTo>
                  <a:pt x="16975" y="10736"/>
                  <a:pt x="16468" y="11211"/>
                  <a:pt x="16468" y="11844"/>
                </a:cubicBezTo>
                <a:cubicBezTo>
                  <a:pt x="16468" y="12446"/>
                  <a:pt x="16943" y="12953"/>
                  <a:pt x="17545" y="12953"/>
                </a:cubicBezTo>
                <a:cubicBezTo>
                  <a:pt x="18146" y="12953"/>
                  <a:pt x="18653" y="12478"/>
                  <a:pt x="18685" y="11876"/>
                </a:cubicBezTo>
                <a:close/>
                <a:moveTo>
                  <a:pt x="47409" y="2534"/>
                </a:moveTo>
                <a:cubicBezTo>
                  <a:pt x="47440" y="1932"/>
                  <a:pt x="46965" y="1425"/>
                  <a:pt x="46332" y="1425"/>
                </a:cubicBezTo>
                <a:cubicBezTo>
                  <a:pt x="45698" y="1394"/>
                  <a:pt x="45192" y="1900"/>
                  <a:pt x="45192" y="2534"/>
                </a:cubicBezTo>
                <a:cubicBezTo>
                  <a:pt x="45192" y="3136"/>
                  <a:pt x="45698" y="3611"/>
                  <a:pt x="46300" y="3642"/>
                </a:cubicBezTo>
                <a:cubicBezTo>
                  <a:pt x="46902" y="3642"/>
                  <a:pt x="47377" y="3136"/>
                  <a:pt x="47409" y="2534"/>
                </a:cubicBezTo>
                <a:close/>
                <a:moveTo>
                  <a:pt x="6460" y="3357"/>
                </a:moveTo>
                <a:cubicBezTo>
                  <a:pt x="7062" y="3357"/>
                  <a:pt x="7569" y="2882"/>
                  <a:pt x="7601" y="2280"/>
                </a:cubicBezTo>
                <a:cubicBezTo>
                  <a:pt x="7601" y="1647"/>
                  <a:pt x="7126" y="1140"/>
                  <a:pt x="6524" y="1140"/>
                </a:cubicBezTo>
                <a:cubicBezTo>
                  <a:pt x="5890" y="1109"/>
                  <a:pt x="5384" y="1584"/>
                  <a:pt x="5384" y="2185"/>
                </a:cubicBezTo>
                <a:cubicBezTo>
                  <a:pt x="5352" y="2819"/>
                  <a:pt x="5827" y="3326"/>
                  <a:pt x="6460" y="3357"/>
                </a:cubicBezTo>
                <a:close/>
                <a:moveTo>
                  <a:pt x="2090" y="16563"/>
                </a:moveTo>
                <a:cubicBezTo>
                  <a:pt x="2122" y="17165"/>
                  <a:pt x="2629" y="17640"/>
                  <a:pt x="3262" y="17608"/>
                </a:cubicBezTo>
                <a:cubicBezTo>
                  <a:pt x="3864" y="17577"/>
                  <a:pt x="4339" y="17070"/>
                  <a:pt x="4275" y="16436"/>
                </a:cubicBezTo>
                <a:cubicBezTo>
                  <a:pt x="4244" y="15866"/>
                  <a:pt x="3769" y="15423"/>
                  <a:pt x="3167" y="15423"/>
                </a:cubicBezTo>
                <a:cubicBezTo>
                  <a:pt x="2565" y="15455"/>
                  <a:pt x="2090" y="15961"/>
                  <a:pt x="2090" y="16563"/>
                </a:cubicBezTo>
                <a:close/>
                <a:moveTo>
                  <a:pt x="0" y="18083"/>
                </a:moveTo>
                <a:cubicBezTo>
                  <a:pt x="697" y="18780"/>
                  <a:pt x="1900" y="18273"/>
                  <a:pt x="1900" y="17292"/>
                </a:cubicBezTo>
                <a:cubicBezTo>
                  <a:pt x="1837" y="16690"/>
                  <a:pt x="1362" y="16215"/>
                  <a:pt x="760" y="16215"/>
                </a:cubicBezTo>
                <a:cubicBezTo>
                  <a:pt x="475" y="16215"/>
                  <a:pt x="190" y="16341"/>
                  <a:pt x="0" y="16531"/>
                </a:cubicBezTo>
                <a:close/>
                <a:moveTo>
                  <a:pt x="25557" y="13016"/>
                </a:moveTo>
                <a:cubicBezTo>
                  <a:pt x="26159" y="13016"/>
                  <a:pt x="26634" y="12510"/>
                  <a:pt x="26602" y="11876"/>
                </a:cubicBezTo>
                <a:cubicBezTo>
                  <a:pt x="26570" y="11306"/>
                  <a:pt x="26095" y="10863"/>
                  <a:pt x="25525" y="10831"/>
                </a:cubicBezTo>
                <a:cubicBezTo>
                  <a:pt x="24924" y="10831"/>
                  <a:pt x="24449" y="11338"/>
                  <a:pt x="24417" y="11940"/>
                </a:cubicBezTo>
                <a:cubicBezTo>
                  <a:pt x="24449" y="12541"/>
                  <a:pt x="24924" y="13016"/>
                  <a:pt x="25557" y="13016"/>
                </a:cubicBezTo>
                <a:close/>
                <a:moveTo>
                  <a:pt x="47092" y="3832"/>
                </a:moveTo>
                <a:cubicBezTo>
                  <a:pt x="46490" y="3832"/>
                  <a:pt x="45983" y="4307"/>
                  <a:pt x="45983" y="4941"/>
                </a:cubicBezTo>
                <a:cubicBezTo>
                  <a:pt x="45983" y="5542"/>
                  <a:pt x="46490" y="6017"/>
                  <a:pt x="47092" y="6049"/>
                </a:cubicBezTo>
                <a:cubicBezTo>
                  <a:pt x="47694" y="6049"/>
                  <a:pt x="48200" y="5542"/>
                  <a:pt x="48169" y="4941"/>
                </a:cubicBezTo>
                <a:cubicBezTo>
                  <a:pt x="48200" y="4307"/>
                  <a:pt x="47694" y="3832"/>
                  <a:pt x="47092" y="3832"/>
                </a:cubicBezTo>
                <a:close/>
                <a:moveTo>
                  <a:pt x="0" y="5384"/>
                </a:moveTo>
                <a:cubicBezTo>
                  <a:pt x="222" y="5194"/>
                  <a:pt x="348" y="4909"/>
                  <a:pt x="380" y="4624"/>
                </a:cubicBezTo>
                <a:cubicBezTo>
                  <a:pt x="380" y="4276"/>
                  <a:pt x="253" y="3959"/>
                  <a:pt x="0" y="3769"/>
                </a:cubicBezTo>
                <a:close/>
                <a:moveTo>
                  <a:pt x="48359" y="4212"/>
                </a:moveTo>
                <a:cubicBezTo>
                  <a:pt x="48422" y="4814"/>
                  <a:pt x="48929" y="5257"/>
                  <a:pt x="49530" y="5226"/>
                </a:cubicBezTo>
                <a:cubicBezTo>
                  <a:pt x="50132" y="5194"/>
                  <a:pt x="50607" y="4687"/>
                  <a:pt x="50544" y="4054"/>
                </a:cubicBezTo>
                <a:cubicBezTo>
                  <a:pt x="50512" y="3452"/>
                  <a:pt x="50005" y="3009"/>
                  <a:pt x="49404" y="3041"/>
                </a:cubicBezTo>
                <a:cubicBezTo>
                  <a:pt x="48802" y="3072"/>
                  <a:pt x="48327" y="3611"/>
                  <a:pt x="48359" y="4212"/>
                </a:cubicBezTo>
                <a:close/>
                <a:moveTo>
                  <a:pt x="602" y="3769"/>
                </a:moveTo>
                <a:cubicBezTo>
                  <a:pt x="602" y="4371"/>
                  <a:pt x="1077" y="4877"/>
                  <a:pt x="1678" y="4909"/>
                </a:cubicBezTo>
                <a:cubicBezTo>
                  <a:pt x="2280" y="4877"/>
                  <a:pt x="2787" y="4402"/>
                  <a:pt x="2787" y="3801"/>
                </a:cubicBezTo>
                <a:cubicBezTo>
                  <a:pt x="2819" y="3199"/>
                  <a:pt x="2312" y="2692"/>
                  <a:pt x="1710" y="2692"/>
                </a:cubicBezTo>
                <a:cubicBezTo>
                  <a:pt x="1108" y="2661"/>
                  <a:pt x="602" y="3167"/>
                  <a:pt x="602" y="3769"/>
                </a:cubicBezTo>
                <a:close/>
                <a:moveTo>
                  <a:pt x="51842" y="4434"/>
                </a:moveTo>
                <a:cubicBezTo>
                  <a:pt x="52444" y="4466"/>
                  <a:pt x="52951" y="3959"/>
                  <a:pt x="52982" y="3357"/>
                </a:cubicBezTo>
                <a:cubicBezTo>
                  <a:pt x="52982" y="2787"/>
                  <a:pt x="52539" y="2280"/>
                  <a:pt x="51937" y="2249"/>
                </a:cubicBezTo>
                <a:cubicBezTo>
                  <a:pt x="51336" y="2217"/>
                  <a:pt x="50829" y="2692"/>
                  <a:pt x="50797" y="3294"/>
                </a:cubicBezTo>
                <a:cubicBezTo>
                  <a:pt x="50766" y="3896"/>
                  <a:pt x="51241" y="4434"/>
                  <a:pt x="51842" y="4434"/>
                </a:cubicBezTo>
                <a:close/>
                <a:moveTo>
                  <a:pt x="2977" y="2977"/>
                </a:moveTo>
                <a:cubicBezTo>
                  <a:pt x="2977" y="3611"/>
                  <a:pt x="3452" y="4086"/>
                  <a:pt x="4054" y="4117"/>
                </a:cubicBezTo>
                <a:cubicBezTo>
                  <a:pt x="4687" y="4086"/>
                  <a:pt x="5162" y="3611"/>
                  <a:pt x="5194" y="2977"/>
                </a:cubicBezTo>
                <a:cubicBezTo>
                  <a:pt x="5162" y="2375"/>
                  <a:pt x="4687" y="1900"/>
                  <a:pt x="4054" y="1900"/>
                </a:cubicBezTo>
                <a:cubicBezTo>
                  <a:pt x="3452" y="1869"/>
                  <a:pt x="2945" y="2375"/>
                  <a:pt x="2977" y="2977"/>
                </a:cubicBezTo>
                <a:close/>
                <a:moveTo>
                  <a:pt x="30339" y="11433"/>
                </a:moveTo>
                <a:cubicBezTo>
                  <a:pt x="30941" y="11433"/>
                  <a:pt x="31416" y="10926"/>
                  <a:pt x="31384" y="10324"/>
                </a:cubicBezTo>
                <a:cubicBezTo>
                  <a:pt x="31384" y="9723"/>
                  <a:pt x="30909" y="9279"/>
                  <a:pt x="30339" y="9248"/>
                </a:cubicBezTo>
                <a:cubicBezTo>
                  <a:pt x="29737" y="9248"/>
                  <a:pt x="29231" y="9723"/>
                  <a:pt x="29199" y="10356"/>
                </a:cubicBezTo>
                <a:cubicBezTo>
                  <a:pt x="29199" y="10958"/>
                  <a:pt x="29706" y="11464"/>
                  <a:pt x="30339" y="11433"/>
                </a:cubicBezTo>
                <a:close/>
                <a:moveTo>
                  <a:pt x="47884" y="8393"/>
                </a:moveTo>
                <a:cubicBezTo>
                  <a:pt x="48485" y="8393"/>
                  <a:pt x="48992" y="7886"/>
                  <a:pt x="48960" y="7284"/>
                </a:cubicBezTo>
                <a:cubicBezTo>
                  <a:pt x="48960" y="6682"/>
                  <a:pt x="48454" y="6176"/>
                  <a:pt x="47852" y="6207"/>
                </a:cubicBezTo>
                <a:cubicBezTo>
                  <a:pt x="47250" y="6239"/>
                  <a:pt x="46807" y="6714"/>
                  <a:pt x="46807" y="7284"/>
                </a:cubicBezTo>
                <a:cubicBezTo>
                  <a:pt x="46807" y="7886"/>
                  <a:pt x="47282" y="8393"/>
                  <a:pt x="47884" y="8393"/>
                </a:cubicBezTo>
                <a:close/>
                <a:moveTo>
                  <a:pt x="53172" y="2534"/>
                </a:moveTo>
                <a:cubicBezTo>
                  <a:pt x="53172" y="3136"/>
                  <a:pt x="53647" y="3642"/>
                  <a:pt x="54281" y="3642"/>
                </a:cubicBezTo>
                <a:cubicBezTo>
                  <a:pt x="54851" y="3642"/>
                  <a:pt x="55294" y="3167"/>
                  <a:pt x="55358" y="2597"/>
                </a:cubicBezTo>
                <a:cubicBezTo>
                  <a:pt x="55358" y="1995"/>
                  <a:pt x="54883" y="1489"/>
                  <a:pt x="54281" y="1457"/>
                </a:cubicBezTo>
                <a:cubicBezTo>
                  <a:pt x="53679" y="1457"/>
                  <a:pt x="53172" y="1932"/>
                  <a:pt x="53172" y="2534"/>
                </a:cubicBezTo>
                <a:close/>
                <a:moveTo>
                  <a:pt x="5605" y="16848"/>
                </a:moveTo>
                <a:cubicBezTo>
                  <a:pt x="6207" y="16848"/>
                  <a:pt x="6682" y="16341"/>
                  <a:pt x="6651" y="15708"/>
                </a:cubicBezTo>
                <a:cubicBezTo>
                  <a:pt x="6619" y="15106"/>
                  <a:pt x="6112" y="14631"/>
                  <a:pt x="5510" y="14695"/>
                </a:cubicBezTo>
                <a:cubicBezTo>
                  <a:pt x="4909" y="14726"/>
                  <a:pt x="4465" y="15201"/>
                  <a:pt x="4465" y="15771"/>
                </a:cubicBezTo>
                <a:cubicBezTo>
                  <a:pt x="4465" y="16405"/>
                  <a:pt x="5004" y="16880"/>
                  <a:pt x="5605" y="16848"/>
                </a:cubicBezTo>
                <a:close/>
                <a:moveTo>
                  <a:pt x="9596" y="10704"/>
                </a:moveTo>
                <a:cubicBezTo>
                  <a:pt x="8994" y="10736"/>
                  <a:pt x="8487" y="11211"/>
                  <a:pt x="8519" y="11844"/>
                </a:cubicBezTo>
                <a:cubicBezTo>
                  <a:pt x="8519" y="12446"/>
                  <a:pt x="9026" y="12921"/>
                  <a:pt x="9627" y="12921"/>
                </a:cubicBezTo>
                <a:cubicBezTo>
                  <a:pt x="10229" y="12890"/>
                  <a:pt x="10736" y="12415"/>
                  <a:pt x="10736" y="11781"/>
                </a:cubicBezTo>
                <a:cubicBezTo>
                  <a:pt x="10704" y="11179"/>
                  <a:pt x="10197" y="10704"/>
                  <a:pt x="9596" y="10704"/>
                </a:cubicBezTo>
                <a:close/>
                <a:moveTo>
                  <a:pt x="49182" y="6556"/>
                </a:moveTo>
                <a:cubicBezTo>
                  <a:pt x="49214" y="7158"/>
                  <a:pt x="49689" y="7633"/>
                  <a:pt x="50322" y="7601"/>
                </a:cubicBezTo>
                <a:cubicBezTo>
                  <a:pt x="50924" y="7569"/>
                  <a:pt x="51367" y="7062"/>
                  <a:pt x="51336" y="6429"/>
                </a:cubicBezTo>
                <a:cubicBezTo>
                  <a:pt x="51304" y="5859"/>
                  <a:pt x="50829" y="5416"/>
                  <a:pt x="50259" y="5416"/>
                </a:cubicBezTo>
                <a:cubicBezTo>
                  <a:pt x="49625" y="5447"/>
                  <a:pt x="49150" y="5922"/>
                  <a:pt x="49182" y="6556"/>
                </a:cubicBezTo>
                <a:close/>
                <a:moveTo>
                  <a:pt x="26824" y="11179"/>
                </a:moveTo>
                <a:cubicBezTo>
                  <a:pt x="26855" y="11781"/>
                  <a:pt x="27362" y="12256"/>
                  <a:pt x="27995" y="12225"/>
                </a:cubicBezTo>
                <a:cubicBezTo>
                  <a:pt x="28597" y="12225"/>
                  <a:pt x="29072" y="11686"/>
                  <a:pt x="29009" y="11084"/>
                </a:cubicBezTo>
                <a:cubicBezTo>
                  <a:pt x="28977" y="10483"/>
                  <a:pt x="28502" y="10039"/>
                  <a:pt x="27932" y="10039"/>
                </a:cubicBezTo>
                <a:cubicBezTo>
                  <a:pt x="27330" y="10071"/>
                  <a:pt x="26824" y="10546"/>
                  <a:pt x="26824" y="11179"/>
                </a:cubicBezTo>
                <a:close/>
                <a:moveTo>
                  <a:pt x="11971" y="9913"/>
                </a:moveTo>
                <a:cubicBezTo>
                  <a:pt x="11369" y="9944"/>
                  <a:pt x="10862" y="10419"/>
                  <a:pt x="10894" y="11053"/>
                </a:cubicBezTo>
                <a:cubicBezTo>
                  <a:pt x="10894" y="11654"/>
                  <a:pt x="11401" y="12130"/>
                  <a:pt x="12003" y="12130"/>
                </a:cubicBezTo>
                <a:cubicBezTo>
                  <a:pt x="12604" y="12098"/>
                  <a:pt x="13111" y="11623"/>
                  <a:pt x="13111" y="10989"/>
                </a:cubicBezTo>
                <a:cubicBezTo>
                  <a:pt x="13079" y="10388"/>
                  <a:pt x="12573" y="9913"/>
                  <a:pt x="11971" y="9913"/>
                </a:cubicBezTo>
                <a:close/>
                <a:moveTo>
                  <a:pt x="14061" y="12605"/>
                </a:moveTo>
                <a:cubicBezTo>
                  <a:pt x="14029" y="13206"/>
                  <a:pt x="14504" y="13713"/>
                  <a:pt x="15106" y="13745"/>
                </a:cubicBezTo>
                <a:cubicBezTo>
                  <a:pt x="15708" y="13745"/>
                  <a:pt x="16215" y="13301"/>
                  <a:pt x="16246" y="12700"/>
                </a:cubicBezTo>
                <a:cubicBezTo>
                  <a:pt x="16278" y="12066"/>
                  <a:pt x="15803" y="11591"/>
                  <a:pt x="15201" y="11559"/>
                </a:cubicBezTo>
                <a:cubicBezTo>
                  <a:pt x="14568" y="11528"/>
                  <a:pt x="14061" y="12003"/>
                  <a:pt x="14061" y="12605"/>
                </a:cubicBezTo>
                <a:close/>
                <a:moveTo>
                  <a:pt x="35089" y="9913"/>
                </a:moveTo>
                <a:cubicBezTo>
                  <a:pt x="35691" y="9913"/>
                  <a:pt x="36198" y="9438"/>
                  <a:pt x="36198" y="8836"/>
                </a:cubicBezTo>
                <a:cubicBezTo>
                  <a:pt x="36198" y="8203"/>
                  <a:pt x="35723" y="7728"/>
                  <a:pt x="35121" y="7696"/>
                </a:cubicBezTo>
                <a:cubicBezTo>
                  <a:pt x="34519" y="7696"/>
                  <a:pt x="34013" y="8171"/>
                  <a:pt x="34013" y="8773"/>
                </a:cubicBezTo>
                <a:cubicBezTo>
                  <a:pt x="33981" y="9406"/>
                  <a:pt x="34488" y="9913"/>
                  <a:pt x="35089" y="9913"/>
                </a:cubicBezTo>
                <a:close/>
                <a:moveTo>
                  <a:pt x="17260" y="14283"/>
                </a:moveTo>
                <a:cubicBezTo>
                  <a:pt x="17291" y="14885"/>
                  <a:pt x="17766" y="15360"/>
                  <a:pt x="18400" y="15360"/>
                </a:cubicBezTo>
                <a:cubicBezTo>
                  <a:pt x="19825" y="15328"/>
                  <a:pt x="19793" y="13175"/>
                  <a:pt x="18368" y="13175"/>
                </a:cubicBezTo>
                <a:cubicBezTo>
                  <a:pt x="17766" y="13175"/>
                  <a:pt x="17260" y="13681"/>
                  <a:pt x="17260" y="14283"/>
                </a:cubicBezTo>
                <a:close/>
                <a:moveTo>
                  <a:pt x="43070" y="7759"/>
                </a:moveTo>
                <a:cubicBezTo>
                  <a:pt x="42468" y="7759"/>
                  <a:pt x="41962" y="8234"/>
                  <a:pt x="41962" y="8868"/>
                </a:cubicBezTo>
                <a:cubicBezTo>
                  <a:pt x="41962" y="9469"/>
                  <a:pt x="42468" y="9944"/>
                  <a:pt x="43070" y="9944"/>
                </a:cubicBezTo>
                <a:cubicBezTo>
                  <a:pt x="43672" y="9913"/>
                  <a:pt x="44115" y="9469"/>
                  <a:pt x="44147" y="8868"/>
                </a:cubicBezTo>
                <a:cubicBezTo>
                  <a:pt x="44147" y="8266"/>
                  <a:pt x="43672" y="7759"/>
                  <a:pt x="43070" y="7759"/>
                </a:cubicBezTo>
                <a:close/>
                <a:moveTo>
                  <a:pt x="12826" y="12351"/>
                </a:moveTo>
                <a:cubicBezTo>
                  <a:pt x="12193" y="12320"/>
                  <a:pt x="11686" y="12795"/>
                  <a:pt x="11686" y="13428"/>
                </a:cubicBezTo>
                <a:cubicBezTo>
                  <a:pt x="11686" y="14030"/>
                  <a:pt x="12161" y="14536"/>
                  <a:pt x="12763" y="14536"/>
                </a:cubicBezTo>
                <a:cubicBezTo>
                  <a:pt x="13364" y="14536"/>
                  <a:pt x="13839" y="14061"/>
                  <a:pt x="13871" y="13491"/>
                </a:cubicBezTo>
                <a:cubicBezTo>
                  <a:pt x="13903" y="12890"/>
                  <a:pt x="13428" y="12383"/>
                  <a:pt x="12826" y="12351"/>
                </a:cubicBezTo>
                <a:close/>
                <a:moveTo>
                  <a:pt x="19635" y="13491"/>
                </a:moveTo>
                <a:cubicBezTo>
                  <a:pt x="19666" y="14093"/>
                  <a:pt x="20173" y="14568"/>
                  <a:pt x="20775" y="14568"/>
                </a:cubicBezTo>
                <a:cubicBezTo>
                  <a:pt x="21345" y="14536"/>
                  <a:pt x="21788" y="14061"/>
                  <a:pt x="21820" y="13491"/>
                </a:cubicBezTo>
                <a:cubicBezTo>
                  <a:pt x="21820" y="12890"/>
                  <a:pt x="21345" y="12415"/>
                  <a:pt x="20743" y="12383"/>
                </a:cubicBezTo>
                <a:cubicBezTo>
                  <a:pt x="20110" y="12383"/>
                  <a:pt x="19635" y="12890"/>
                  <a:pt x="19635" y="13491"/>
                </a:cubicBezTo>
                <a:close/>
                <a:moveTo>
                  <a:pt x="55579" y="1837"/>
                </a:moveTo>
                <a:cubicBezTo>
                  <a:pt x="55611" y="2439"/>
                  <a:pt x="56118" y="2914"/>
                  <a:pt x="56751" y="2882"/>
                </a:cubicBezTo>
                <a:cubicBezTo>
                  <a:pt x="57321" y="2851"/>
                  <a:pt x="57764" y="2344"/>
                  <a:pt x="57764" y="1774"/>
                </a:cubicBezTo>
                <a:cubicBezTo>
                  <a:pt x="57733" y="1204"/>
                  <a:pt x="57258" y="729"/>
                  <a:pt x="56688" y="697"/>
                </a:cubicBezTo>
                <a:cubicBezTo>
                  <a:pt x="56086" y="729"/>
                  <a:pt x="55579" y="1204"/>
                  <a:pt x="55579" y="1837"/>
                </a:cubicBezTo>
                <a:close/>
                <a:moveTo>
                  <a:pt x="39586" y="9628"/>
                </a:moveTo>
                <a:cubicBezTo>
                  <a:pt x="39586" y="10229"/>
                  <a:pt x="40093" y="10736"/>
                  <a:pt x="40695" y="10736"/>
                </a:cubicBezTo>
                <a:cubicBezTo>
                  <a:pt x="41296" y="10704"/>
                  <a:pt x="41772" y="10198"/>
                  <a:pt x="41772" y="9596"/>
                </a:cubicBezTo>
                <a:cubicBezTo>
                  <a:pt x="41740" y="9026"/>
                  <a:pt x="41296" y="8583"/>
                  <a:pt x="40695" y="8551"/>
                </a:cubicBezTo>
                <a:cubicBezTo>
                  <a:pt x="40093" y="8519"/>
                  <a:pt x="39586" y="9026"/>
                  <a:pt x="39586" y="9628"/>
                </a:cubicBezTo>
                <a:close/>
                <a:moveTo>
                  <a:pt x="45445" y="9184"/>
                </a:moveTo>
                <a:cubicBezTo>
                  <a:pt x="46427" y="9184"/>
                  <a:pt x="46934" y="8044"/>
                  <a:pt x="46237" y="7348"/>
                </a:cubicBezTo>
                <a:cubicBezTo>
                  <a:pt x="45572" y="6651"/>
                  <a:pt x="44400" y="7094"/>
                  <a:pt x="44368" y="8076"/>
                </a:cubicBezTo>
                <a:cubicBezTo>
                  <a:pt x="44368" y="8678"/>
                  <a:pt x="44843" y="9184"/>
                  <a:pt x="45445" y="9184"/>
                </a:cubicBezTo>
                <a:close/>
                <a:moveTo>
                  <a:pt x="23118" y="11591"/>
                </a:moveTo>
                <a:cubicBezTo>
                  <a:pt x="22517" y="11623"/>
                  <a:pt x="22042" y="12130"/>
                  <a:pt x="22042" y="12731"/>
                </a:cubicBezTo>
                <a:cubicBezTo>
                  <a:pt x="22073" y="13301"/>
                  <a:pt x="22548" y="13745"/>
                  <a:pt x="23118" y="13776"/>
                </a:cubicBezTo>
                <a:cubicBezTo>
                  <a:pt x="23720" y="13776"/>
                  <a:pt x="24227" y="13301"/>
                  <a:pt x="24227" y="12700"/>
                </a:cubicBezTo>
                <a:cubicBezTo>
                  <a:pt x="24227" y="12066"/>
                  <a:pt x="23720" y="11591"/>
                  <a:pt x="23118" y="11591"/>
                </a:cubicBezTo>
                <a:close/>
                <a:moveTo>
                  <a:pt x="31637" y="9564"/>
                </a:moveTo>
                <a:cubicBezTo>
                  <a:pt x="31606" y="10166"/>
                  <a:pt x="32081" y="10673"/>
                  <a:pt x="32714" y="10673"/>
                </a:cubicBezTo>
                <a:cubicBezTo>
                  <a:pt x="33316" y="10704"/>
                  <a:pt x="33823" y="10229"/>
                  <a:pt x="33823" y="9628"/>
                </a:cubicBezTo>
                <a:cubicBezTo>
                  <a:pt x="33823" y="9026"/>
                  <a:pt x="33348" y="8519"/>
                  <a:pt x="32746" y="8488"/>
                </a:cubicBezTo>
                <a:cubicBezTo>
                  <a:pt x="32144" y="8488"/>
                  <a:pt x="31637" y="8963"/>
                  <a:pt x="31637" y="9564"/>
                </a:cubicBezTo>
                <a:close/>
                <a:moveTo>
                  <a:pt x="0" y="2027"/>
                </a:moveTo>
                <a:cubicBezTo>
                  <a:pt x="222" y="2312"/>
                  <a:pt x="538" y="2502"/>
                  <a:pt x="918" y="2502"/>
                </a:cubicBezTo>
                <a:cubicBezTo>
                  <a:pt x="1520" y="2471"/>
                  <a:pt x="1995" y="1995"/>
                  <a:pt x="1995" y="1362"/>
                </a:cubicBezTo>
                <a:cubicBezTo>
                  <a:pt x="1963" y="760"/>
                  <a:pt x="1457" y="285"/>
                  <a:pt x="855" y="317"/>
                </a:cubicBezTo>
                <a:cubicBezTo>
                  <a:pt x="507" y="349"/>
                  <a:pt x="190" y="507"/>
                  <a:pt x="0" y="792"/>
                </a:cubicBezTo>
                <a:close/>
                <a:moveTo>
                  <a:pt x="10356" y="15265"/>
                </a:moveTo>
                <a:cubicBezTo>
                  <a:pt x="10989" y="15296"/>
                  <a:pt x="11464" y="14790"/>
                  <a:pt x="11433" y="14156"/>
                </a:cubicBezTo>
                <a:cubicBezTo>
                  <a:pt x="11433" y="13586"/>
                  <a:pt x="10989" y="13111"/>
                  <a:pt x="10387" y="13111"/>
                </a:cubicBezTo>
                <a:cubicBezTo>
                  <a:pt x="9786" y="13080"/>
                  <a:pt x="9279" y="13555"/>
                  <a:pt x="9247" y="14188"/>
                </a:cubicBezTo>
                <a:cubicBezTo>
                  <a:pt x="9247" y="14790"/>
                  <a:pt x="9754" y="15265"/>
                  <a:pt x="10356" y="15265"/>
                </a:cubicBezTo>
                <a:close/>
                <a:moveTo>
                  <a:pt x="6904" y="14948"/>
                </a:moveTo>
                <a:cubicBezTo>
                  <a:pt x="6872" y="15550"/>
                  <a:pt x="7379" y="16056"/>
                  <a:pt x="7981" y="16056"/>
                </a:cubicBezTo>
                <a:cubicBezTo>
                  <a:pt x="8551" y="16088"/>
                  <a:pt x="9026" y="15613"/>
                  <a:pt x="9057" y="15043"/>
                </a:cubicBezTo>
                <a:cubicBezTo>
                  <a:pt x="9121" y="14441"/>
                  <a:pt x="8646" y="13903"/>
                  <a:pt x="8044" y="13903"/>
                </a:cubicBezTo>
                <a:cubicBezTo>
                  <a:pt x="7411" y="13871"/>
                  <a:pt x="6904" y="14346"/>
                  <a:pt x="6904" y="14948"/>
                </a:cubicBezTo>
                <a:close/>
                <a:moveTo>
                  <a:pt x="38288" y="11528"/>
                </a:moveTo>
                <a:cubicBezTo>
                  <a:pt x="38921" y="11496"/>
                  <a:pt x="39396" y="10958"/>
                  <a:pt x="39333" y="10356"/>
                </a:cubicBezTo>
                <a:cubicBezTo>
                  <a:pt x="39270" y="9406"/>
                  <a:pt x="38098" y="8994"/>
                  <a:pt x="37465" y="9723"/>
                </a:cubicBezTo>
                <a:cubicBezTo>
                  <a:pt x="36831" y="10419"/>
                  <a:pt x="37338" y="11528"/>
                  <a:pt x="38288" y="11528"/>
                </a:cubicBezTo>
                <a:close/>
                <a:moveTo>
                  <a:pt x="47345" y="10483"/>
                </a:moveTo>
                <a:cubicBezTo>
                  <a:pt x="47377" y="8994"/>
                  <a:pt x="45160" y="8994"/>
                  <a:pt x="45192" y="10483"/>
                </a:cubicBezTo>
                <a:cubicBezTo>
                  <a:pt x="45192" y="11053"/>
                  <a:pt x="45635" y="11528"/>
                  <a:pt x="46237" y="11559"/>
                </a:cubicBezTo>
                <a:cubicBezTo>
                  <a:pt x="46839" y="11559"/>
                  <a:pt x="47314" y="11084"/>
                  <a:pt x="47345" y="10483"/>
                </a:cubicBezTo>
                <a:close/>
                <a:moveTo>
                  <a:pt x="42785" y="11274"/>
                </a:moveTo>
                <a:cubicBezTo>
                  <a:pt x="42785" y="12225"/>
                  <a:pt x="43925" y="12700"/>
                  <a:pt x="44590" y="12035"/>
                </a:cubicBezTo>
                <a:cubicBezTo>
                  <a:pt x="45287" y="11369"/>
                  <a:pt x="44843" y="10229"/>
                  <a:pt x="43893" y="10198"/>
                </a:cubicBezTo>
                <a:cubicBezTo>
                  <a:pt x="43292" y="10166"/>
                  <a:pt x="42785" y="10641"/>
                  <a:pt x="42785" y="11274"/>
                </a:cubicBezTo>
                <a:close/>
                <a:moveTo>
                  <a:pt x="41455" y="10989"/>
                </a:moveTo>
                <a:cubicBezTo>
                  <a:pt x="40473" y="10989"/>
                  <a:pt x="40030" y="12161"/>
                  <a:pt x="40726" y="12826"/>
                </a:cubicBezTo>
                <a:cubicBezTo>
                  <a:pt x="41391" y="13491"/>
                  <a:pt x="42532" y="13016"/>
                  <a:pt x="42563" y="12066"/>
                </a:cubicBezTo>
                <a:cubicBezTo>
                  <a:pt x="42532" y="11464"/>
                  <a:pt x="42057" y="10958"/>
                  <a:pt x="41455" y="10989"/>
                </a:cubicBezTo>
                <a:close/>
                <a:moveTo>
                  <a:pt x="0" y="21155"/>
                </a:moveTo>
                <a:cubicBezTo>
                  <a:pt x="158" y="20933"/>
                  <a:pt x="222" y="20712"/>
                  <a:pt x="222" y="20458"/>
                </a:cubicBezTo>
                <a:cubicBezTo>
                  <a:pt x="222" y="20237"/>
                  <a:pt x="158" y="20015"/>
                  <a:pt x="0" y="19825"/>
                </a:cubicBezTo>
                <a:close/>
                <a:moveTo>
                  <a:pt x="56403" y="4181"/>
                </a:moveTo>
                <a:cubicBezTo>
                  <a:pt x="56403" y="5606"/>
                  <a:pt x="58556" y="5606"/>
                  <a:pt x="58556" y="4181"/>
                </a:cubicBezTo>
                <a:cubicBezTo>
                  <a:pt x="58524" y="3579"/>
                  <a:pt x="58081" y="3136"/>
                  <a:pt x="57479" y="3104"/>
                </a:cubicBezTo>
                <a:cubicBezTo>
                  <a:pt x="56878" y="3104"/>
                  <a:pt x="56403" y="3579"/>
                  <a:pt x="56403" y="4181"/>
                </a:cubicBezTo>
                <a:close/>
                <a:moveTo>
                  <a:pt x="26349" y="15391"/>
                </a:moveTo>
                <a:cubicBezTo>
                  <a:pt x="27774" y="15360"/>
                  <a:pt x="27710" y="13206"/>
                  <a:pt x="26285" y="13238"/>
                </a:cubicBezTo>
                <a:cubicBezTo>
                  <a:pt x="24860" y="13270"/>
                  <a:pt x="24892" y="15423"/>
                  <a:pt x="26349" y="15391"/>
                </a:cubicBezTo>
                <a:close/>
                <a:moveTo>
                  <a:pt x="48644" y="10799"/>
                </a:moveTo>
                <a:cubicBezTo>
                  <a:pt x="50132" y="10799"/>
                  <a:pt x="50069" y="8583"/>
                  <a:pt x="48612" y="8646"/>
                </a:cubicBezTo>
                <a:cubicBezTo>
                  <a:pt x="47155" y="8646"/>
                  <a:pt x="47187" y="10831"/>
                  <a:pt x="48644" y="10799"/>
                </a:cubicBezTo>
                <a:close/>
                <a:moveTo>
                  <a:pt x="20458" y="15866"/>
                </a:moveTo>
                <a:cubicBezTo>
                  <a:pt x="20427" y="16848"/>
                  <a:pt x="21598" y="17323"/>
                  <a:pt x="22295" y="16658"/>
                </a:cubicBezTo>
                <a:cubicBezTo>
                  <a:pt x="22960" y="15961"/>
                  <a:pt x="22485" y="14821"/>
                  <a:pt x="21503" y="14821"/>
                </a:cubicBezTo>
                <a:cubicBezTo>
                  <a:pt x="20933" y="14821"/>
                  <a:pt x="20458" y="15296"/>
                  <a:pt x="20458" y="15866"/>
                </a:cubicBezTo>
                <a:close/>
                <a:moveTo>
                  <a:pt x="22833" y="15106"/>
                </a:moveTo>
                <a:cubicBezTo>
                  <a:pt x="22865" y="16531"/>
                  <a:pt x="24987" y="16500"/>
                  <a:pt x="24987" y="15075"/>
                </a:cubicBezTo>
                <a:cubicBezTo>
                  <a:pt x="24955" y="14505"/>
                  <a:pt x="24480" y="14061"/>
                  <a:pt x="23910" y="14030"/>
                </a:cubicBezTo>
                <a:cubicBezTo>
                  <a:pt x="23308" y="14030"/>
                  <a:pt x="22833" y="14505"/>
                  <a:pt x="22833" y="15106"/>
                </a:cubicBezTo>
                <a:close/>
                <a:moveTo>
                  <a:pt x="12509" y="15803"/>
                </a:moveTo>
                <a:cubicBezTo>
                  <a:pt x="12446" y="17260"/>
                  <a:pt x="14631" y="17292"/>
                  <a:pt x="14631" y="15835"/>
                </a:cubicBezTo>
                <a:cubicBezTo>
                  <a:pt x="14631" y="14441"/>
                  <a:pt x="12541" y="14378"/>
                  <a:pt x="12509" y="15803"/>
                </a:cubicBezTo>
                <a:close/>
                <a:moveTo>
                  <a:pt x="5067" y="18812"/>
                </a:moveTo>
                <a:cubicBezTo>
                  <a:pt x="4909" y="17387"/>
                  <a:pt x="2755" y="17608"/>
                  <a:pt x="2914" y="19065"/>
                </a:cubicBezTo>
                <a:cubicBezTo>
                  <a:pt x="3072" y="20490"/>
                  <a:pt x="5225" y="20268"/>
                  <a:pt x="5067" y="18812"/>
                </a:cubicBezTo>
                <a:close/>
                <a:moveTo>
                  <a:pt x="475" y="19730"/>
                </a:moveTo>
                <a:cubicBezTo>
                  <a:pt x="475" y="20332"/>
                  <a:pt x="1013" y="20838"/>
                  <a:pt x="1615" y="20807"/>
                </a:cubicBezTo>
                <a:cubicBezTo>
                  <a:pt x="3040" y="20807"/>
                  <a:pt x="3040" y="18685"/>
                  <a:pt x="1615" y="18653"/>
                </a:cubicBezTo>
                <a:cubicBezTo>
                  <a:pt x="1013" y="18622"/>
                  <a:pt x="507" y="19128"/>
                  <a:pt x="475" y="19730"/>
                </a:cubicBezTo>
                <a:close/>
                <a:moveTo>
                  <a:pt x="6365" y="17102"/>
                </a:moveTo>
                <a:cubicBezTo>
                  <a:pt x="4940" y="17038"/>
                  <a:pt x="4909" y="19223"/>
                  <a:pt x="6334" y="19223"/>
                </a:cubicBezTo>
                <a:cubicBezTo>
                  <a:pt x="7791" y="19255"/>
                  <a:pt x="7822" y="17070"/>
                  <a:pt x="6365" y="17102"/>
                </a:cubicBezTo>
                <a:close/>
                <a:moveTo>
                  <a:pt x="14853" y="14980"/>
                </a:moveTo>
                <a:cubicBezTo>
                  <a:pt x="14789" y="16436"/>
                  <a:pt x="17006" y="16500"/>
                  <a:pt x="17006" y="15043"/>
                </a:cubicBezTo>
                <a:cubicBezTo>
                  <a:pt x="17038" y="13650"/>
                  <a:pt x="14948" y="13586"/>
                  <a:pt x="14853" y="14980"/>
                </a:cubicBezTo>
                <a:close/>
                <a:moveTo>
                  <a:pt x="50005" y="8931"/>
                </a:moveTo>
                <a:cubicBezTo>
                  <a:pt x="49974" y="9501"/>
                  <a:pt x="50449" y="9976"/>
                  <a:pt x="51019" y="10008"/>
                </a:cubicBezTo>
                <a:cubicBezTo>
                  <a:pt x="52001" y="10039"/>
                  <a:pt x="52507" y="8868"/>
                  <a:pt x="51842" y="8171"/>
                </a:cubicBezTo>
                <a:cubicBezTo>
                  <a:pt x="51177" y="7474"/>
                  <a:pt x="50005" y="7949"/>
                  <a:pt x="50005" y="8931"/>
                </a:cubicBezTo>
                <a:close/>
                <a:moveTo>
                  <a:pt x="28597" y="12510"/>
                </a:moveTo>
                <a:cubicBezTo>
                  <a:pt x="27172" y="12573"/>
                  <a:pt x="27330" y="14758"/>
                  <a:pt x="28756" y="14631"/>
                </a:cubicBezTo>
                <a:cubicBezTo>
                  <a:pt x="30212" y="14536"/>
                  <a:pt x="30054" y="12351"/>
                  <a:pt x="28597" y="12510"/>
                </a:cubicBezTo>
                <a:close/>
                <a:moveTo>
                  <a:pt x="51621" y="5764"/>
                </a:moveTo>
                <a:cubicBezTo>
                  <a:pt x="51621" y="7189"/>
                  <a:pt x="53774" y="7158"/>
                  <a:pt x="53742" y="5732"/>
                </a:cubicBezTo>
                <a:cubicBezTo>
                  <a:pt x="53711" y="4307"/>
                  <a:pt x="51589" y="4339"/>
                  <a:pt x="51621" y="5764"/>
                </a:cubicBezTo>
                <a:close/>
                <a:moveTo>
                  <a:pt x="34804" y="11211"/>
                </a:moveTo>
                <a:cubicBezTo>
                  <a:pt x="34804" y="11813"/>
                  <a:pt x="35343" y="12320"/>
                  <a:pt x="35944" y="12256"/>
                </a:cubicBezTo>
                <a:cubicBezTo>
                  <a:pt x="36546" y="12225"/>
                  <a:pt x="36989" y="11749"/>
                  <a:pt x="36958" y="11148"/>
                </a:cubicBezTo>
                <a:cubicBezTo>
                  <a:pt x="36958" y="10578"/>
                  <a:pt x="36483" y="10103"/>
                  <a:pt x="35913" y="10103"/>
                </a:cubicBezTo>
                <a:cubicBezTo>
                  <a:pt x="35279" y="10103"/>
                  <a:pt x="34773" y="10609"/>
                  <a:pt x="34804" y="11211"/>
                </a:cubicBezTo>
                <a:close/>
                <a:moveTo>
                  <a:pt x="55168" y="6049"/>
                </a:moveTo>
                <a:cubicBezTo>
                  <a:pt x="56561" y="5859"/>
                  <a:pt x="56339" y="3769"/>
                  <a:pt x="54946" y="3896"/>
                </a:cubicBezTo>
                <a:cubicBezTo>
                  <a:pt x="53552" y="4054"/>
                  <a:pt x="53742" y="6144"/>
                  <a:pt x="55168" y="6049"/>
                </a:cubicBezTo>
                <a:close/>
                <a:moveTo>
                  <a:pt x="32397" y="11971"/>
                </a:moveTo>
                <a:cubicBezTo>
                  <a:pt x="32397" y="12953"/>
                  <a:pt x="33569" y="13428"/>
                  <a:pt x="34234" y="12731"/>
                </a:cubicBezTo>
                <a:cubicBezTo>
                  <a:pt x="34931" y="12035"/>
                  <a:pt x="34393" y="10863"/>
                  <a:pt x="33443" y="10894"/>
                </a:cubicBezTo>
                <a:cubicBezTo>
                  <a:pt x="32841" y="10926"/>
                  <a:pt x="32397" y="11401"/>
                  <a:pt x="32397" y="11971"/>
                </a:cubicBezTo>
                <a:close/>
                <a:moveTo>
                  <a:pt x="53394" y="7062"/>
                </a:moveTo>
                <a:cubicBezTo>
                  <a:pt x="52064" y="7158"/>
                  <a:pt x="52064" y="9153"/>
                  <a:pt x="53426" y="9216"/>
                </a:cubicBezTo>
                <a:cubicBezTo>
                  <a:pt x="54914" y="9279"/>
                  <a:pt x="54914" y="6967"/>
                  <a:pt x="53394" y="7062"/>
                </a:cubicBezTo>
                <a:close/>
                <a:moveTo>
                  <a:pt x="58778" y="3421"/>
                </a:moveTo>
                <a:cubicBezTo>
                  <a:pt x="58746" y="4371"/>
                  <a:pt x="59918" y="4877"/>
                  <a:pt x="60583" y="4212"/>
                </a:cubicBezTo>
                <a:cubicBezTo>
                  <a:pt x="61280" y="3516"/>
                  <a:pt x="60773" y="2344"/>
                  <a:pt x="59823" y="2375"/>
                </a:cubicBezTo>
                <a:cubicBezTo>
                  <a:pt x="59253" y="2375"/>
                  <a:pt x="58778" y="2851"/>
                  <a:pt x="58778" y="3421"/>
                </a:cubicBezTo>
                <a:close/>
                <a:moveTo>
                  <a:pt x="31099" y="11686"/>
                </a:moveTo>
                <a:cubicBezTo>
                  <a:pt x="30149" y="11718"/>
                  <a:pt x="29674" y="12890"/>
                  <a:pt x="30371" y="13523"/>
                </a:cubicBezTo>
                <a:cubicBezTo>
                  <a:pt x="31067" y="14188"/>
                  <a:pt x="32207" y="13681"/>
                  <a:pt x="32176" y="12731"/>
                </a:cubicBezTo>
                <a:cubicBezTo>
                  <a:pt x="32144" y="12130"/>
                  <a:pt x="31669" y="11686"/>
                  <a:pt x="31099" y="11686"/>
                </a:cubicBezTo>
                <a:close/>
                <a:moveTo>
                  <a:pt x="8741" y="16278"/>
                </a:moveTo>
                <a:cubicBezTo>
                  <a:pt x="7791" y="16310"/>
                  <a:pt x="7347" y="17482"/>
                  <a:pt x="8044" y="18147"/>
                </a:cubicBezTo>
                <a:cubicBezTo>
                  <a:pt x="8772" y="18780"/>
                  <a:pt x="9912" y="18242"/>
                  <a:pt x="9849" y="17292"/>
                </a:cubicBezTo>
                <a:cubicBezTo>
                  <a:pt x="9817" y="16722"/>
                  <a:pt x="9311" y="16278"/>
                  <a:pt x="8741" y="16278"/>
                </a:cubicBezTo>
                <a:close/>
                <a:moveTo>
                  <a:pt x="44653" y="14695"/>
                </a:moveTo>
                <a:cubicBezTo>
                  <a:pt x="45223" y="14663"/>
                  <a:pt x="45698" y="14188"/>
                  <a:pt x="45698" y="13618"/>
                </a:cubicBezTo>
                <a:cubicBezTo>
                  <a:pt x="45667" y="13048"/>
                  <a:pt x="45192" y="12573"/>
                  <a:pt x="44622" y="12573"/>
                </a:cubicBezTo>
                <a:cubicBezTo>
                  <a:pt x="44052" y="12605"/>
                  <a:pt x="43577" y="13080"/>
                  <a:pt x="43577" y="13650"/>
                </a:cubicBezTo>
                <a:cubicBezTo>
                  <a:pt x="43608" y="14220"/>
                  <a:pt x="44083" y="14695"/>
                  <a:pt x="44653" y="14695"/>
                </a:cubicBezTo>
                <a:close/>
                <a:moveTo>
                  <a:pt x="10071" y="16595"/>
                </a:moveTo>
                <a:cubicBezTo>
                  <a:pt x="10039" y="18020"/>
                  <a:pt x="12193" y="18052"/>
                  <a:pt x="12224" y="16626"/>
                </a:cubicBezTo>
                <a:cubicBezTo>
                  <a:pt x="12256" y="15201"/>
                  <a:pt x="10102" y="15170"/>
                  <a:pt x="10071" y="16595"/>
                </a:cubicBezTo>
                <a:close/>
                <a:moveTo>
                  <a:pt x="62293" y="1584"/>
                </a:moveTo>
                <a:cubicBezTo>
                  <a:pt x="60868" y="1520"/>
                  <a:pt x="60805" y="3642"/>
                  <a:pt x="62230" y="3674"/>
                </a:cubicBezTo>
                <a:cubicBezTo>
                  <a:pt x="62800" y="3706"/>
                  <a:pt x="63275" y="3231"/>
                  <a:pt x="63306" y="2661"/>
                </a:cubicBezTo>
                <a:cubicBezTo>
                  <a:pt x="63338" y="2090"/>
                  <a:pt x="62863" y="1615"/>
                  <a:pt x="62293" y="1584"/>
                </a:cubicBezTo>
                <a:close/>
                <a:moveTo>
                  <a:pt x="2344" y="21060"/>
                </a:moveTo>
                <a:cubicBezTo>
                  <a:pt x="1742" y="21092"/>
                  <a:pt x="1298" y="21567"/>
                  <a:pt x="1298" y="22137"/>
                </a:cubicBezTo>
                <a:cubicBezTo>
                  <a:pt x="1330" y="22707"/>
                  <a:pt x="1805" y="23182"/>
                  <a:pt x="2407" y="23150"/>
                </a:cubicBezTo>
                <a:cubicBezTo>
                  <a:pt x="3800" y="23119"/>
                  <a:pt x="3737" y="21028"/>
                  <a:pt x="2344" y="21060"/>
                </a:cubicBezTo>
                <a:close/>
                <a:moveTo>
                  <a:pt x="4719" y="20268"/>
                </a:moveTo>
                <a:cubicBezTo>
                  <a:pt x="4117" y="20300"/>
                  <a:pt x="3674" y="20775"/>
                  <a:pt x="3674" y="21345"/>
                </a:cubicBezTo>
                <a:cubicBezTo>
                  <a:pt x="3705" y="21915"/>
                  <a:pt x="4180" y="22390"/>
                  <a:pt x="4782" y="22359"/>
                </a:cubicBezTo>
                <a:cubicBezTo>
                  <a:pt x="6175" y="22359"/>
                  <a:pt x="6112" y="20205"/>
                  <a:pt x="4719" y="20268"/>
                </a:cubicBezTo>
                <a:close/>
                <a:moveTo>
                  <a:pt x="18051" y="16658"/>
                </a:moveTo>
                <a:cubicBezTo>
                  <a:pt x="18051" y="17260"/>
                  <a:pt x="18526" y="17703"/>
                  <a:pt x="19096" y="17703"/>
                </a:cubicBezTo>
                <a:cubicBezTo>
                  <a:pt x="20522" y="17672"/>
                  <a:pt x="20458" y="15550"/>
                  <a:pt x="19065" y="15581"/>
                </a:cubicBezTo>
                <a:cubicBezTo>
                  <a:pt x="18495" y="15613"/>
                  <a:pt x="18051" y="16088"/>
                  <a:pt x="18051" y="16658"/>
                </a:cubicBezTo>
                <a:close/>
                <a:moveTo>
                  <a:pt x="38003" y="12826"/>
                </a:moveTo>
                <a:cubicBezTo>
                  <a:pt x="38003" y="13776"/>
                  <a:pt x="39175" y="14220"/>
                  <a:pt x="39808" y="13523"/>
                </a:cubicBezTo>
                <a:cubicBezTo>
                  <a:pt x="40473" y="12858"/>
                  <a:pt x="39966" y="11718"/>
                  <a:pt x="39016" y="11749"/>
                </a:cubicBezTo>
                <a:cubicBezTo>
                  <a:pt x="38446" y="11749"/>
                  <a:pt x="37971" y="12225"/>
                  <a:pt x="38003" y="12826"/>
                </a:cubicBezTo>
                <a:close/>
                <a:moveTo>
                  <a:pt x="15360" y="18242"/>
                </a:moveTo>
                <a:cubicBezTo>
                  <a:pt x="15360" y="17672"/>
                  <a:pt x="14916" y="17197"/>
                  <a:pt x="14346" y="17165"/>
                </a:cubicBezTo>
                <a:cubicBezTo>
                  <a:pt x="12921" y="17133"/>
                  <a:pt x="12889" y="19287"/>
                  <a:pt x="14314" y="19287"/>
                </a:cubicBezTo>
                <a:cubicBezTo>
                  <a:pt x="14916" y="19287"/>
                  <a:pt x="15360" y="18812"/>
                  <a:pt x="15360" y="18242"/>
                </a:cubicBezTo>
                <a:close/>
                <a:moveTo>
                  <a:pt x="36673" y="14663"/>
                </a:moveTo>
                <a:cubicBezTo>
                  <a:pt x="38035" y="14663"/>
                  <a:pt x="38098" y="12636"/>
                  <a:pt x="36736" y="12541"/>
                </a:cubicBezTo>
                <a:cubicBezTo>
                  <a:pt x="36134" y="12510"/>
                  <a:pt x="35628" y="12985"/>
                  <a:pt x="35628" y="13586"/>
                </a:cubicBezTo>
                <a:cubicBezTo>
                  <a:pt x="35628" y="14188"/>
                  <a:pt x="36071" y="14631"/>
                  <a:pt x="36673" y="14663"/>
                </a:cubicBezTo>
                <a:close/>
                <a:moveTo>
                  <a:pt x="55833" y="6334"/>
                </a:moveTo>
                <a:cubicBezTo>
                  <a:pt x="54883" y="6334"/>
                  <a:pt x="54439" y="7474"/>
                  <a:pt x="55104" y="8139"/>
                </a:cubicBezTo>
                <a:cubicBezTo>
                  <a:pt x="55769" y="8804"/>
                  <a:pt x="56878" y="8329"/>
                  <a:pt x="56878" y="7379"/>
                </a:cubicBezTo>
                <a:cubicBezTo>
                  <a:pt x="56909" y="6809"/>
                  <a:pt x="56434" y="6334"/>
                  <a:pt x="55833" y="6334"/>
                </a:cubicBezTo>
                <a:close/>
                <a:moveTo>
                  <a:pt x="0" y="23942"/>
                </a:moveTo>
                <a:cubicBezTo>
                  <a:pt x="570" y="23910"/>
                  <a:pt x="982" y="23467"/>
                  <a:pt x="982" y="22929"/>
                </a:cubicBezTo>
                <a:cubicBezTo>
                  <a:pt x="1013" y="22359"/>
                  <a:pt x="570" y="21884"/>
                  <a:pt x="0" y="21852"/>
                </a:cubicBezTo>
                <a:close/>
                <a:moveTo>
                  <a:pt x="15676" y="17450"/>
                </a:moveTo>
                <a:cubicBezTo>
                  <a:pt x="15676" y="18020"/>
                  <a:pt x="16151" y="18495"/>
                  <a:pt x="16721" y="18495"/>
                </a:cubicBezTo>
                <a:cubicBezTo>
                  <a:pt x="18115" y="18495"/>
                  <a:pt x="18115" y="16373"/>
                  <a:pt x="16721" y="16373"/>
                </a:cubicBezTo>
                <a:cubicBezTo>
                  <a:pt x="16120" y="16373"/>
                  <a:pt x="15676" y="16848"/>
                  <a:pt x="15676" y="17450"/>
                </a:cubicBezTo>
                <a:close/>
                <a:moveTo>
                  <a:pt x="33221" y="14378"/>
                </a:moveTo>
                <a:cubicBezTo>
                  <a:pt x="33189" y="15771"/>
                  <a:pt x="35311" y="15803"/>
                  <a:pt x="35311" y="14410"/>
                </a:cubicBezTo>
                <a:cubicBezTo>
                  <a:pt x="35343" y="13808"/>
                  <a:pt x="34868" y="13333"/>
                  <a:pt x="34298" y="13333"/>
                </a:cubicBezTo>
                <a:cubicBezTo>
                  <a:pt x="33696" y="13301"/>
                  <a:pt x="33221" y="13776"/>
                  <a:pt x="33221" y="14378"/>
                </a:cubicBezTo>
                <a:close/>
                <a:moveTo>
                  <a:pt x="30846" y="15170"/>
                </a:moveTo>
                <a:cubicBezTo>
                  <a:pt x="30846" y="15740"/>
                  <a:pt x="31321" y="16215"/>
                  <a:pt x="31922" y="16183"/>
                </a:cubicBezTo>
                <a:cubicBezTo>
                  <a:pt x="32492" y="16183"/>
                  <a:pt x="32968" y="15708"/>
                  <a:pt x="32936" y="15106"/>
                </a:cubicBezTo>
                <a:cubicBezTo>
                  <a:pt x="32936" y="14536"/>
                  <a:pt x="32461" y="14061"/>
                  <a:pt x="31891" y="14093"/>
                </a:cubicBezTo>
                <a:cubicBezTo>
                  <a:pt x="31289" y="14093"/>
                  <a:pt x="30814" y="14568"/>
                  <a:pt x="30846" y="15170"/>
                </a:cubicBezTo>
                <a:close/>
                <a:moveTo>
                  <a:pt x="6080" y="20585"/>
                </a:moveTo>
                <a:cubicBezTo>
                  <a:pt x="6112" y="21979"/>
                  <a:pt x="8234" y="21979"/>
                  <a:pt x="8234" y="20553"/>
                </a:cubicBezTo>
                <a:cubicBezTo>
                  <a:pt x="8202" y="19128"/>
                  <a:pt x="6080" y="19160"/>
                  <a:pt x="6080" y="20585"/>
                </a:cubicBezTo>
                <a:close/>
                <a:moveTo>
                  <a:pt x="9501" y="18717"/>
                </a:moveTo>
                <a:cubicBezTo>
                  <a:pt x="8931" y="18748"/>
                  <a:pt x="8456" y="19223"/>
                  <a:pt x="8456" y="19793"/>
                </a:cubicBezTo>
                <a:cubicBezTo>
                  <a:pt x="8519" y="21218"/>
                  <a:pt x="10641" y="21155"/>
                  <a:pt x="10609" y="19730"/>
                </a:cubicBezTo>
                <a:cubicBezTo>
                  <a:pt x="10577" y="19160"/>
                  <a:pt x="10071" y="18717"/>
                  <a:pt x="9501" y="18717"/>
                </a:cubicBezTo>
                <a:close/>
                <a:moveTo>
                  <a:pt x="11939" y="17925"/>
                </a:moveTo>
                <a:cubicBezTo>
                  <a:pt x="11369" y="17925"/>
                  <a:pt x="10894" y="18400"/>
                  <a:pt x="10894" y="18970"/>
                </a:cubicBezTo>
                <a:cubicBezTo>
                  <a:pt x="10894" y="20363"/>
                  <a:pt x="12984" y="20363"/>
                  <a:pt x="12984" y="18970"/>
                </a:cubicBezTo>
                <a:cubicBezTo>
                  <a:pt x="12984" y="18400"/>
                  <a:pt x="12509" y="17925"/>
                  <a:pt x="11939" y="17925"/>
                </a:cubicBezTo>
                <a:close/>
                <a:moveTo>
                  <a:pt x="57163" y="6619"/>
                </a:moveTo>
                <a:cubicBezTo>
                  <a:pt x="57163" y="7189"/>
                  <a:pt x="57638" y="7664"/>
                  <a:pt x="58239" y="7633"/>
                </a:cubicBezTo>
                <a:cubicBezTo>
                  <a:pt x="59158" y="7601"/>
                  <a:pt x="59601" y="6492"/>
                  <a:pt x="58936" y="5827"/>
                </a:cubicBezTo>
                <a:cubicBezTo>
                  <a:pt x="58271" y="5194"/>
                  <a:pt x="57163" y="5669"/>
                  <a:pt x="57163" y="6619"/>
                </a:cubicBezTo>
                <a:close/>
                <a:moveTo>
                  <a:pt x="28407" y="15898"/>
                </a:moveTo>
                <a:cubicBezTo>
                  <a:pt x="28407" y="16468"/>
                  <a:pt x="28851" y="16975"/>
                  <a:pt x="29452" y="16975"/>
                </a:cubicBezTo>
                <a:cubicBezTo>
                  <a:pt x="30022" y="17007"/>
                  <a:pt x="30497" y="16531"/>
                  <a:pt x="30529" y="15961"/>
                </a:cubicBezTo>
                <a:cubicBezTo>
                  <a:pt x="30561" y="15391"/>
                  <a:pt x="30086" y="14916"/>
                  <a:pt x="29516" y="14885"/>
                </a:cubicBezTo>
                <a:cubicBezTo>
                  <a:pt x="28946" y="14853"/>
                  <a:pt x="28439" y="15328"/>
                  <a:pt x="28439" y="15898"/>
                </a:cubicBezTo>
                <a:close/>
                <a:moveTo>
                  <a:pt x="49404" y="11053"/>
                </a:moveTo>
                <a:cubicBezTo>
                  <a:pt x="48834" y="11053"/>
                  <a:pt x="48359" y="11528"/>
                  <a:pt x="48390" y="12130"/>
                </a:cubicBezTo>
                <a:cubicBezTo>
                  <a:pt x="48390" y="12700"/>
                  <a:pt x="48865" y="13143"/>
                  <a:pt x="49467" y="13143"/>
                </a:cubicBezTo>
                <a:cubicBezTo>
                  <a:pt x="50037" y="13111"/>
                  <a:pt x="50481" y="12636"/>
                  <a:pt x="50481" y="12066"/>
                </a:cubicBezTo>
                <a:cubicBezTo>
                  <a:pt x="50449" y="11496"/>
                  <a:pt x="49974" y="11053"/>
                  <a:pt x="49404" y="11053"/>
                </a:cubicBezTo>
                <a:close/>
                <a:moveTo>
                  <a:pt x="48042" y="12858"/>
                </a:moveTo>
                <a:cubicBezTo>
                  <a:pt x="48042" y="12256"/>
                  <a:pt x="47535" y="11813"/>
                  <a:pt x="46965" y="11844"/>
                </a:cubicBezTo>
                <a:cubicBezTo>
                  <a:pt x="46395" y="11876"/>
                  <a:pt x="45952" y="12351"/>
                  <a:pt x="45952" y="12921"/>
                </a:cubicBezTo>
                <a:cubicBezTo>
                  <a:pt x="45983" y="13491"/>
                  <a:pt x="46490" y="13935"/>
                  <a:pt x="47060" y="13935"/>
                </a:cubicBezTo>
                <a:cubicBezTo>
                  <a:pt x="47630" y="13903"/>
                  <a:pt x="48074" y="13428"/>
                  <a:pt x="48042" y="12858"/>
                </a:cubicBezTo>
                <a:close/>
                <a:moveTo>
                  <a:pt x="25747" y="17513"/>
                </a:moveTo>
                <a:cubicBezTo>
                  <a:pt x="25747" y="16912"/>
                  <a:pt x="25304" y="16436"/>
                  <a:pt x="24702" y="16436"/>
                </a:cubicBezTo>
                <a:cubicBezTo>
                  <a:pt x="24132" y="16436"/>
                  <a:pt x="23657" y="16880"/>
                  <a:pt x="23625" y="17450"/>
                </a:cubicBezTo>
                <a:cubicBezTo>
                  <a:pt x="23625" y="18020"/>
                  <a:pt x="24100" y="18495"/>
                  <a:pt x="24670" y="18527"/>
                </a:cubicBezTo>
                <a:cubicBezTo>
                  <a:pt x="25240" y="18527"/>
                  <a:pt x="25715" y="18083"/>
                  <a:pt x="25747" y="17513"/>
                </a:cubicBezTo>
                <a:close/>
                <a:moveTo>
                  <a:pt x="22327" y="17228"/>
                </a:moveTo>
                <a:cubicBezTo>
                  <a:pt x="21725" y="17228"/>
                  <a:pt x="21250" y="17703"/>
                  <a:pt x="21250" y="18273"/>
                </a:cubicBezTo>
                <a:cubicBezTo>
                  <a:pt x="21282" y="18875"/>
                  <a:pt x="21757" y="19318"/>
                  <a:pt x="22358" y="19318"/>
                </a:cubicBezTo>
                <a:cubicBezTo>
                  <a:pt x="22897" y="19287"/>
                  <a:pt x="23340" y="18843"/>
                  <a:pt x="23340" y="18305"/>
                </a:cubicBezTo>
                <a:cubicBezTo>
                  <a:pt x="23372" y="17703"/>
                  <a:pt x="22897" y="17228"/>
                  <a:pt x="22327" y="17228"/>
                </a:cubicBezTo>
                <a:close/>
                <a:moveTo>
                  <a:pt x="27077" y="15676"/>
                </a:moveTo>
                <a:cubicBezTo>
                  <a:pt x="26475" y="15708"/>
                  <a:pt x="26032" y="16183"/>
                  <a:pt x="26064" y="16753"/>
                </a:cubicBezTo>
                <a:cubicBezTo>
                  <a:pt x="26095" y="17355"/>
                  <a:pt x="26570" y="17798"/>
                  <a:pt x="27140" y="17767"/>
                </a:cubicBezTo>
                <a:cubicBezTo>
                  <a:pt x="27710" y="17735"/>
                  <a:pt x="28154" y="17260"/>
                  <a:pt x="28154" y="16690"/>
                </a:cubicBezTo>
                <a:cubicBezTo>
                  <a:pt x="28122" y="16120"/>
                  <a:pt x="27647" y="15676"/>
                  <a:pt x="27077" y="15676"/>
                </a:cubicBezTo>
                <a:close/>
                <a:moveTo>
                  <a:pt x="41170" y="14410"/>
                </a:moveTo>
                <a:cubicBezTo>
                  <a:pt x="41170" y="15011"/>
                  <a:pt x="41645" y="15455"/>
                  <a:pt x="42215" y="15486"/>
                </a:cubicBezTo>
                <a:cubicBezTo>
                  <a:pt x="42785" y="15486"/>
                  <a:pt x="43260" y="15011"/>
                  <a:pt x="43260" y="14441"/>
                </a:cubicBezTo>
                <a:cubicBezTo>
                  <a:pt x="43260" y="13840"/>
                  <a:pt x="42817" y="13365"/>
                  <a:pt x="42215" y="13365"/>
                </a:cubicBezTo>
                <a:cubicBezTo>
                  <a:pt x="41645" y="13365"/>
                  <a:pt x="41201" y="13840"/>
                  <a:pt x="41170" y="14410"/>
                </a:cubicBezTo>
                <a:close/>
                <a:moveTo>
                  <a:pt x="54186" y="9533"/>
                </a:moveTo>
                <a:cubicBezTo>
                  <a:pt x="53616" y="9533"/>
                  <a:pt x="53141" y="10008"/>
                  <a:pt x="53172" y="10609"/>
                </a:cubicBezTo>
                <a:cubicBezTo>
                  <a:pt x="53204" y="11148"/>
                  <a:pt x="53647" y="11591"/>
                  <a:pt x="54217" y="11591"/>
                </a:cubicBezTo>
                <a:cubicBezTo>
                  <a:pt x="54787" y="11591"/>
                  <a:pt x="55263" y="11116"/>
                  <a:pt x="55263" y="10546"/>
                </a:cubicBezTo>
                <a:cubicBezTo>
                  <a:pt x="55263" y="9944"/>
                  <a:pt x="54756" y="9501"/>
                  <a:pt x="54186" y="9533"/>
                </a:cubicBezTo>
                <a:close/>
                <a:moveTo>
                  <a:pt x="56624" y="8741"/>
                </a:moveTo>
                <a:cubicBezTo>
                  <a:pt x="56023" y="8709"/>
                  <a:pt x="55548" y="9184"/>
                  <a:pt x="55548" y="9754"/>
                </a:cubicBezTo>
                <a:cubicBezTo>
                  <a:pt x="55548" y="10324"/>
                  <a:pt x="56023" y="10799"/>
                  <a:pt x="56624" y="10799"/>
                </a:cubicBezTo>
                <a:cubicBezTo>
                  <a:pt x="57163" y="10768"/>
                  <a:pt x="57606" y="10356"/>
                  <a:pt x="57638" y="9786"/>
                </a:cubicBezTo>
                <a:cubicBezTo>
                  <a:pt x="57638" y="9216"/>
                  <a:pt x="57194" y="8741"/>
                  <a:pt x="56624" y="8741"/>
                </a:cubicBezTo>
                <a:close/>
                <a:moveTo>
                  <a:pt x="51779" y="10261"/>
                </a:moveTo>
                <a:cubicBezTo>
                  <a:pt x="51177" y="10293"/>
                  <a:pt x="50734" y="10768"/>
                  <a:pt x="50766" y="11369"/>
                </a:cubicBezTo>
                <a:cubicBezTo>
                  <a:pt x="50797" y="11908"/>
                  <a:pt x="51241" y="12351"/>
                  <a:pt x="51811" y="12351"/>
                </a:cubicBezTo>
                <a:cubicBezTo>
                  <a:pt x="52381" y="12320"/>
                  <a:pt x="52856" y="11876"/>
                  <a:pt x="52856" y="11274"/>
                </a:cubicBezTo>
                <a:cubicBezTo>
                  <a:pt x="52824" y="10704"/>
                  <a:pt x="52349" y="10229"/>
                  <a:pt x="51779" y="10261"/>
                </a:cubicBezTo>
                <a:close/>
                <a:moveTo>
                  <a:pt x="38795" y="15233"/>
                </a:moveTo>
                <a:cubicBezTo>
                  <a:pt x="38826" y="15835"/>
                  <a:pt x="39301" y="16278"/>
                  <a:pt x="39903" y="16278"/>
                </a:cubicBezTo>
                <a:cubicBezTo>
                  <a:pt x="40473" y="16246"/>
                  <a:pt x="40916" y="15740"/>
                  <a:pt x="40885" y="15170"/>
                </a:cubicBezTo>
                <a:cubicBezTo>
                  <a:pt x="40853" y="14600"/>
                  <a:pt x="40378" y="14156"/>
                  <a:pt x="39840" y="14156"/>
                </a:cubicBezTo>
                <a:cubicBezTo>
                  <a:pt x="39270" y="14188"/>
                  <a:pt x="38795" y="14663"/>
                  <a:pt x="38795" y="15233"/>
                </a:cubicBezTo>
                <a:close/>
                <a:moveTo>
                  <a:pt x="0" y="26000"/>
                </a:moveTo>
                <a:cubicBezTo>
                  <a:pt x="222" y="26191"/>
                  <a:pt x="507" y="26317"/>
                  <a:pt x="792" y="26317"/>
                </a:cubicBezTo>
                <a:cubicBezTo>
                  <a:pt x="1362" y="26286"/>
                  <a:pt x="1805" y="25779"/>
                  <a:pt x="1773" y="25209"/>
                </a:cubicBezTo>
                <a:cubicBezTo>
                  <a:pt x="1742" y="24639"/>
                  <a:pt x="1267" y="24227"/>
                  <a:pt x="728" y="24259"/>
                </a:cubicBezTo>
                <a:cubicBezTo>
                  <a:pt x="443" y="24259"/>
                  <a:pt x="190" y="24354"/>
                  <a:pt x="0" y="24544"/>
                </a:cubicBezTo>
                <a:close/>
                <a:moveTo>
                  <a:pt x="34963" y="15740"/>
                </a:moveTo>
                <a:cubicBezTo>
                  <a:pt x="34361" y="15803"/>
                  <a:pt x="33981" y="16310"/>
                  <a:pt x="34044" y="16880"/>
                </a:cubicBezTo>
                <a:cubicBezTo>
                  <a:pt x="34108" y="17482"/>
                  <a:pt x="34646" y="17862"/>
                  <a:pt x="35216" y="17767"/>
                </a:cubicBezTo>
                <a:cubicBezTo>
                  <a:pt x="35754" y="17703"/>
                  <a:pt x="36134" y="17228"/>
                  <a:pt x="36103" y="16658"/>
                </a:cubicBezTo>
                <a:cubicBezTo>
                  <a:pt x="36039" y="16088"/>
                  <a:pt x="35533" y="15676"/>
                  <a:pt x="34963" y="15740"/>
                </a:cubicBezTo>
                <a:close/>
                <a:moveTo>
                  <a:pt x="3072" y="25525"/>
                </a:moveTo>
                <a:cubicBezTo>
                  <a:pt x="3642" y="25557"/>
                  <a:pt x="4117" y="25145"/>
                  <a:pt x="4149" y="24607"/>
                </a:cubicBezTo>
                <a:cubicBezTo>
                  <a:pt x="4180" y="24005"/>
                  <a:pt x="3737" y="23499"/>
                  <a:pt x="3135" y="23499"/>
                </a:cubicBezTo>
                <a:cubicBezTo>
                  <a:pt x="2565" y="23467"/>
                  <a:pt x="2090" y="23942"/>
                  <a:pt x="2090" y="24512"/>
                </a:cubicBezTo>
                <a:cubicBezTo>
                  <a:pt x="2090" y="25082"/>
                  <a:pt x="2534" y="25525"/>
                  <a:pt x="3072" y="25525"/>
                </a:cubicBezTo>
                <a:close/>
                <a:moveTo>
                  <a:pt x="64637" y="2882"/>
                </a:moveTo>
                <a:cubicBezTo>
                  <a:pt x="65207" y="2882"/>
                  <a:pt x="65682" y="2407"/>
                  <a:pt x="65682" y="1805"/>
                </a:cubicBezTo>
                <a:cubicBezTo>
                  <a:pt x="65650" y="1235"/>
                  <a:pt x="65175" y="792"/>
                  <a:pt x="64605" y="792"/>
                </a:cubicBezTo>
                <a:cubicBezTo>
                  <a:pt x="64035" y="824"/>
                  <a:pt x="63591" y="1267"/>
                  <a:pt x="63591" y="1837"/>
                </a:cubicBezTo>
                <a:cubicBezTo>
                  <a:pt x="63591" y="2407"/>
                  <a:pt x="64035" y="2882"/>
                  <a:pt x="64637" y="2882"/>
                </a:cubicBezTo>
                <a:close/>
                <a:moveTo>
                  <a:pt x="19888" y="18020"/>
                </a:moveTo>
                <a:cubicBezTo>
                  <a:pt x="19318" y="18020"/>
                  <a:pt x="18843" y="18495"/>
                  <a:pt x="18843" y="19097"/>
                </a:cubicBezTo>
                <a:cubicBezTo>
                  <a:pt x="18875" y="19667"/>
                  <a:pt x="19381" y="20110"/>
                  <a:pt x="19952" y="20110"/>
                </a:cubicBezTo>
                <a:cubicBezTo>
                  <a:pt x="20490" y="20078"/>
                  <a:pt x="20933" y="19635"/>
                  <a:pt x="20933" y="19065"/>
                </a:cubicBezTo>
                <a:cubicBezTo>
                  <a:pt x="20933" y="18495"/>
                  <a:pt x="20458" y="18020"/>
                  <a:pt x="19888" y="18020"/>
                </a:cubicBezTo>
                <a:close/>
                <a:moveTo>
                  <a:pt x="60646" y="6841"/>
                </a:moveTo>
                <a:cubicBezTo>
                  <a:pt x="61216" y="6841"/>
                  <a:pt x="61691" y="6334"/>
                  <a:pt x="61660" y="5764"/>
                </a:cubicBezTo>
                <a:cubicBezTo>
                  <a:pt x="61660" y="5194"/>
                  <a:pt x="61185" y="4751"/>
                  <a:pt x="60646" y="4751"/>
                </a:cubicBezTo>
                <a:cubicBezTo>
                  <a:pt x="60076" y="4751"/>
                  <a:pt x="59570" y="5226"/>
                  <a:pt x="59570" y="5796"/>
                </a:cubicBezTo>
                <a:cubicBezTo>
                  <a:pt x="59601" y="6366"/>
                  <a:pt x="60076" y="6841"/>
                  <a:pt x="60646" y="6841"/>
                </a:cubicBezTo>
                <a:close/>
                <a:moveTo>
                  <a:pt x="60361" y="8171"/>
                </a:moveTo>
                <a:cubicBezTo>
                  <a:pt x="60330" y="8741"/>
                  <a:pt x="60773" y="9184"/>
                  <a:pt x="61311" y="9216"/>
                </a:cubicBezTo>
                <a:cubicBezTo>
                  <a:pt x="61881" y="9279"/>
                  <a:pt x="62388" y="8836"/>
                  <a:pt x="62388" y="8234"/>
                </a:cubicBezTo>
                <a:cubicBezTo>
                  <a:pt x="62420" y="7664"/>
                  <a:pt x="61945" y="7189"/>
                  <a:pt x="61375" y="7189"/>
                </a:cubicBezTo>
                <a:cubicBezTo>
                  <a:pt x="60836" y="7189"/>
                  <a:pt x="60393" y="7633"/>
                  <a:pt x="60361" y="8171"/>
                </a:cubicBezTo>
                <a:close/>
                <a:moveTo>
                  <a:pt x="16468" y="19762"/>
                </a:moveTo>
                <a:cubicBezTo>
                  <a:pt x="16436" y="20363"/>
                  <a:pt x="16880" y="20838"/>
                  <a:pt x="17481" y="20838"/>
                </a:cubicBezTo>
                <a:cubicBezTo>
                  <a:pt x="18051" y="20838"/>
                  <a:pt x="18526" y="20395"/>
                  <a:pt x="18526" y="19793"/>
                </a:cubicBezTo>
                <a:cubicBezTo>
                  <a:pt x="18495" y="19255"/>
                  <a:pt x="18083" y="18812"/>
                  <a:pt x="17545" y="18780"/>
                </a:cubicBezTo>
                <a:cubicBezTo>
                  <a:pt x="16975" y="18748"/>
                  <a:pt x="16468" y="19192"/>
                  <a:pt x="16468" y="19762"/>
                </a:cubicBezTo>
                <a:close/>
                <a:moveTo>
                  <a:pt x="11686" y="21377"/>
                </a:moveTo>
                <a:cubicBezTo>
                  <a:pt x="11654" y="21947"/>
                  <a:pt x="12098" y="22422"/>
                  <a:pt x="12668" y="22422"/>
                </a:cubicBezTo>
                <a:cubicBezTo>
                  <a:pt x="13238" y="22422"/>
                  <a:pt x="13713" y="21979"/>
                  <a:pt x="13744" y="21377"/>
                </a:cubicBezTo>
                <a:cubicBezTo>
                  <a:pt x="13713" y="20807"/>
                  <a:pt x="13238" y="20332"/>
                  <a:pt x="12668" y="20363"/>
                </a:cubicBezTo>
                <a:cubicBezTo>
                  <a:pt x="12098" y="20395"/>
                  <a:pt x="11654" y="20838"/>
                  <a:pt x="11686" y="21377"/>
                </a:cubicBezTo>
                <a:close/>
                <a:moveTo>
                  <a:pt x="36419" y="16025"/>
                </a:moveTo>
                <a:cubicBezTo>
                  <a:pt x="36388" y="16595"/>
                  <a:pt x="36894" y="17070"/>
                  <a:pt x="37465" y="17038"/>
                </a:cubicBezTo>
                <a:cubicBezTo>
                  <a:pt x="38003" y="17038"/>
                  <a:pt x="38446" y="16595"/>
                  <a:pt x="38478" y="16056"/>
                </a:cubicBezTo>
                <a:cubicBezTo>
                  <a:pt x="38478" y="15455"/>
                  <a:pt x="38035" y="14980"/>
                  <a:pt x="37465" y="14948"/>
                </a:cubicBezTo>
                <a:cubicBezTo>
                  <a:pt x="36863" y="14948"/>
                  <a:pt x="36388" y="15423"/>
                  <a:pt x="36419" y="16025"/>
                </a:cubicBezTo>
                <a:close/>
                <a:moveTo>
                  <a:pt x="53996" y="12953"/>
                </a:moveTo>
                <a:cubicBezTo>
                  <a:pt x="54027" y="13523"/>
                  <a:pt x="54471" y="13935"/>
                  <a:pt x="55009" y="13935"/>
                </a:cubicBezTo>
                <a:cubicBezTo>
                  <a:pt x="55579" y="13935"/>
                  <a:pt x="56023" y="13491"/>
                  <a:pt x="56023" y="12921"/>
                </a:cubicBezTo>
                <a:cubicBezTo>
                  <a:pt x="56023" y="12351"/>
                  <a:pt x="55548" y="11876"/>
                  <a:pt x="54946" y="11908"/>
                </a:cubicBezTo>
                <a:cubicBezTo>
                  <a:pt x="54407" y="11940"/>
                  <a:pt x="53964" y="12415"/>
                  <a:pt x="53996" y="12953"/>
                </a:cubicBezTo>
                <a:close/>
                <a:moveTo>
                  <a:pt x="24069" y="20712"/>
                </a:moveTo>
                <a:cubicBezTo>
                  <a:pt x="24100" y="20173"/>
                  <a:pt x="23657" y="19698"/>
                  <a:pt x="23118" y="19667"/>
                </a:cubicBezTo>
                <a:cubicBezTo>
                  <a:pt x="22548" y="19635"/>
                  <a:pt x="22042" y="20110"/>
                  <a:pt x="22042" y="20680"/>
                </a:cubicBezTo>
                <a:cubicBezTo>
                  <a:pt x="22073" y="21250"/>
                  <a:pt x="22517" y="21694"/>
                  <a:pt x="23055" y="21694"/>
                </a:cubicBezTo>
                <a:cubicBezTo>
                  <a:pt x="23593" y="21694"/>
                  <a:pt x="24069" y="21282"/>
                  <a:pt x="24069" y="20712"/>
                </a:cubicBezTo>
                <a:close/>
                <a:moveTo>
                  <a:pt x="63021" y="6049"/>
                </a:moveTo>
                <a:cubicBezTo>
                  <a:pt x="63591" y="6017"/>
                  <a:pt x="64067" y="5542"/>
                  <a:pt x="64035" y="4972"/>
                </a:cubicBezTo>
                <a:cubicBezTo>
                  <a:pt x="64003" y="4371"/>
                  <a:pt x="63528" y="3927"/>
                  <a:pt x="62926" y="3991"/>
                </a:cubicBezTo>
                <a:cubicBezTo>
                  <a:pt x="62388" y="4022"/>
                  <a:pt x="61976" y="4466"/>
                  <a:pt x="61945" y="5004"/>
                </a:cubicBezTo>
                <a:cubicBezTo>
                  <a:pt x="61976" y="5574"/>
                  <a:pt x="62451" y="6049"/>
                  <a:pt x="63021" y="6049"/>
                </a:cubicBezTo>
                <a:close/>
                <a:moveTo>
                  <a:pt x="57954" y="8963"/>
                </a:moveTo>
                <a:cubicBezTo>
                  <a:pt x="57986" y="9564"/>
                  <a:pt x="58461" y="10008"/>
                  <a:pt x="59063" y="10008"/>
                </a:cubicBezTo>
                <a:cubicBezTo>
                  <a:pt x="59601" y="9976"/>
                  <a:pt x="60045" y="9501"/>
                  <a:pt x="60013" y="8963"/>
                </a:cubicBezTo>
                <a:cubicBezTo>
                  <a:pt x="60045" y="8361"/>
                  <a:pt x="59538" y="7918"/>
                  <a:pt x="58968" y="7949"/>
                </a:cubicBezTo>
                <a:cubicBezTo>
                  <a:pt x="58398" y="7981"/>
                  <a:pt x="57986" y="8424"/>
                  <a:pt x="57954" y="8963"/>
                </a:cubicBezTo>
                <a:close/>
                <a:moveTo>
                  <a:pt x="64415" y="4276"/>
                </a:moveTo>
                <a:cubicBezTo>
                  <a:pt x="64383" y="4814"/>
                  <a:pt x="64827" y="5257"/>
                  <a:pt x="65397" y="5289"/>
                </a:cubicBezTo>
                <a:cubicBezTo>
                  <a:pt x="65967" y="5289"/>
                  <a:pt x="66442" y="4814"/>
                  <a:pt x="66473" y="4244"/>
                </a:cubicBezTo>
                <a:cubicBezTo>
                  <a:pt x="66442" y="3674"/>
                  <a:pt x="65967" y="3199"/>
                  <a:pt x="65365" y="3231"/>
                </a:cubicBezTo>
                <a:cubicBezTo>
                  <a:pt x="64827" y="3262"/>
                  <a:pt x="64383" y="3706"/>
                  <a:pt x="64415" y="4276"/>
                </a:cubicBezTo>
                <a:close/>
                <a:moveTo>
                  <a:pt x="7886" y="23942"/>
                </a:moveTo>
                <a:cubicBezTo>
                  <a:pt x="8424" y="23974"/>
                  <a:pt x="8899" y="23562"/>
                  <a:pt x="8931" y="22992"/>
                </a:cubicBezTo>
                <a:cubicBezTo>
                  <a:pt x="8962" y="22422"/>
                  <a:pt x="8519" y="21915"/>
                  <a:pt x="7917" y="21915"/>
                </a:cubicBezTo>
                <a:cubicBezTo>
                  <a:pt x="7347" y="21915"/>
                  <a:pt x="6872" y="22359"/>
                  <a:pt x="6872" y="22960"/>
                </a:cubicBezTo>
                <a:cubicBezTo>
                  <a:pt x="6872" y="23499"/>
                  <a:pt x="7316" y="23942"/>
                  <a:pt x="7886" y="23942"/>
                </a:cubicBezTo>
                <a:close/>
                <a:moveTo>
                  <a:pt x="9311" y="22137"/>
                </a:moveTo>
                <a:cubicBezTo>
                  <a:pt x="9279" y="22707"/>
                  <a:pt x="9691" y="23182"/>
                  <a:pt x="10261" y="23214"/>
                </a:cubicBezTo>
                <a:cubicBezTo>
                  <a:pt x="10831" y="23245"/>
                  <a:pt x="11338" y="22802"/>
                  <a:pt x="11369" y="22232"/>
                </a:cubicBezTo>
                <a:cubicBezTo>
                  <a:pt x="11369" y="21630"/>
                  <a:pt x="10894" y="21155"/>
                  <a:pt x="10324" y="21155"/>
                </a:cubicBezTo>
                <a:cubicBezTo>
                  <a:pt x="9754" y="21155"/>
                  <a:pt x="9311" y="21599"/>
                  <a:pt x="9311" y="22137"/>
                </a:cubicBezTo>
                <a:close/>
                <a:moveTo>
                  <a:pt x="5542" y="24734"/>
                </a:moveTo>
                <a:cubicBezTo>
                  <a:pt x="6112" y="24734"/>
                  <a:pt x="6556" y="24290"/>
                  <a:pt x="6556" y="23752"/>
                </a:cubicBezTo>
                <a:cubicBezTo>
                  <a:pt x="6556" y="23150"/>
                  <a:pt x="6080" y="22675"/>
                  <a:pt x="5510" y="22707"/>
                </a:cubicBezTo>
                <a:cubicBezTo>
                  <a:pt x="4940" y="22739"/>
                  <a:pt x="4529" y="23182"/>
                  <a:pt x="4497" y="23720"/>
                </a:cubicBezTo>
                <a:cubicBezTo>
                  <a:pt x="4497" y="24290"/>
                  <a:pt x="4972" y="24765"/>
                  <a:pt x="5542" y="24734"/>
                </a:cubicBezTo>
                <a:close/>
                <a:moveTo>
                  <a:pt x="32651" y="16500"/>
                </a:moveTo>
                <a:cubicBezTo>
                  <a:pt x="32112" y="16500"/>
                  <a:pt x="31637" y="16943"/>
                  <a:pt x="31637" y="17513"/>
                </a:cubicBezTo>
                <a:cubicBezTo>
                  <a:pt x="31574" y="18083"/>
                  <a:pt x="32049" y="18590"/>
                  <a:pt x="32651" y="18558"/>
                </a:cubicBezTo>
                <a:cubicBezTo>
                  <a:pt x="33189" y="18590"/>
                  <a:pt x="33664" y="18147"/>
                  <a:pt x="33696" y="17608"/>
                </a:cubicBezTo>
                <a:cubicBezTo>
                  <a:pt x="33696" y="17007"/>
                  <a:pt x="33221" y="16531"/>
                  <a:pt x="32651" y="16500"/>
                </a:cubicBezTo>
                <a:close/>
                <a:moveTo>
                  <a:pt x="29262" y="18337"/>
                </a:moveTo>
                <a:cubicBezTo>
                  <a:pt x="29231" y="18875"/>
                  <a:pt x="29674" y="19350"/>
                  <a:pt x="30212" y="19350"/>
                </a:cubicBezTo>
                <a:cubicBezTo>
                  <a:pt x="30814" y="19382"/>
                  <a:pt x="31289" y="18938"/>
                  <a:pt x="31321" y="18368"/>
                </a:cubicBezTo>
                <a:cubicBezTo>
                  <a:pt x="31289" y="17767"/>
                  <a:pt x="30814" y="17323"/>
                  <a:pt x="30244" y="17323"/>
                </a:cubicBezTo>
                <a:cubicBezTo>
                  <a:pt x="29706" y="17323"/>
                  <a:pt x="29262" y="17767"/>
                  <a:pt x="29262" y="18337"/>
                </a:cubicBezTo>
                <a:close/>
                <a:moveTo>
                  <a:pt x="15074" y="21630"/>
                </a:moveTo>
                <a:cubicBezTo>
                  <a:pt x="15676" y="21630"/>
                  <a:pt x="16151" y="21187"/>
                  <a:pt x="16151" y="20585"/>
                </a:cubicBezTo>
                <a:cubicBezTo>
                  <a:pt x="16120" y="20047"/>
                  <a:pt x="15676" y="19603"/>
                  <a:pt x="15138" y="19572"/>
                </a:cubicBezTo>
                <a:cubicBezTo>
                  <a:pt x="14568" y="19540"/>
                  <a:pt x="14093" y="20015"/>
                  <a:pt x="14093" y="20617"/>
                </a:cubicBezTo>
                <a:cubicBezTo>
                  <a:pt x="14093" y="21155"/>
                  <a:pt x="14536" y="21630"/>
                  <a:pt x="15074" y="21630"/>
                </a:cubicBezTo>
                <a:close/>
                <a:moveTo>
                  <a:pt x="49214" y="14505"/>
                </a:moveTo>
                <a:cubicBezTo>
                  <a:pt x="49182" y="15043"/>
                  <a:pt x="49625" y="15518"/>
                  <a:pt x="50164" y="15550"/>
                </a:cubicBezTo>
                <a:cubicBezTo>
                  <a:pt x="50734" y="15550"/>
                  <a:pt x="51241" y="15106"/>
                  <a:pt x="51241" y="14505"/>
                </a:cubicBezTo>
                <a:cubicBezTo>
                  <a:pt x="51241" y="13935"/>
                  <a:pt x="50766" y="13491"/>
                  <a:pt x="50195" y="13491"/>
                </a:cubicBezTo>
                <a:cubicBezTo>
                  <a:pt x="49625" y="13491"/>
                  <a:pt x="49214" y="13966"/>
                  <a:pt x="49214" y="14505"/>
                </a:cubicBezTo>
                <a:close/>
                <a:moveTo>
                  <a:pt x="25462" y="20902"/>
                </a:moveTo>
                <a:cubicBezTo>
                  <a:pt x="26032" y="20933"/>
                  <a:pt x="26475" y="20490"/>
                  <a:pt x="26475" y="19920"/>
                </a:cubicBezTo>
                <a:cubicBezTo>
                  <a:pt x="26539" y="19350"/>
                  <a:pt x="26064" y="18875"/>
                  <a:pt x="25494" y="18875"/>
                </a:cubicBezTo>
                <a:cubicBezTo>
                  <a:pt x="24924" y="18875"/>
                  <a:pt x="24480" y="19287"/>
                  <a:pt x="24449" y="19857"/>
                </a:cubicBezTo>
                <a:cubicBezTo>
                  <a:pt x="24449" y="20427"/>
                  <a:pt x="24892" y="20902"/>
                  <a:pt x="25462" y="20902"/>
                </a:cubicBezTo>
                <a:close/>
                <a:moveTo>
                  <a:pt x="27869" y="20142"/>
                </a:moveTo>
                <a:cubicBezTo>
                  <a:pt x="28407" y="20110"/>
                  <a:pt x="28851" y="19667"/>
                  <a:pt x="28882" y="19128"/>
                </a:cubicBezTo>
                <a:cubicBezTo>
                  <a:pt x="28882" y="18558"/>
                  <a:pt x="28439" y="18052"/>
                  <a:pt x="27837" y="18083"/>
                </a:cubicBezTo>
                <a:cubicBezTo>
                  <a:pt x="27299" y="18083"/>
                  <a:pt x="26855" y="18527"/>
                  <a:pt x="26824" y="19065"/>
                </a:cubicBezTo>
                <a:cubicBezTo>
                  <a:pt x="26824" y="19635"/>
                  <a:pt x="27299" y="20110"/>
                  <a:pt x="27869" y="20142"/>
                </a:cubicBezTo>
                <a:close/>
                <a:moveTo>
                  <a:pt x="42975" y="15835"/>
                </a:moveTo>
                <a:cubicBezTo>
                  <a:pt x="42437" y="15835"/>
                  <a:pt x="41993" y="16278"/>
                  <a:pt x="41993" y="16817"/>
                </a:cubicBezTo>
                <a:cubicBezTo>
                  <a:pt x="41993" y="17418"/>
                  <a:pt x="42468" y="17862"/>
                  <a:pt x="43038" y="17862"/>
                </a:cubicBezTo>
                <a:cubicBezTo>
                  <a:pt x="43608" y="17862"/>
                  <a:pt x="44052" y="17355"/>
                  <a:pt x="44020" y="16785"/>
                </a:cubicBezTo>
                <a:cubicBezTo>
                  <a:pt x="43988" y="16246"/>
                  <a:pt x="43545" y="15803"/>
                  <a:pt x="42975" y="15835"/>
                </a:cubicBezTo>
                <a:close/>
                <a:moveTo>
                  <a:pt x="67772" y="4466"/>
                </a:moveTo>
                <a:cubicBezTo>
                  <a:pt x="68342" y="4497"/>
                  <a:pt x="68817" y="4022"/>
                  <a:pt x="68817" y="3452"/>
                </a:cubicBezTo>
                <a:cubicBezTo>
                  <a:pt x="68785" y="2882"/>
                  <a:pt x="68342" y="2471"/>
                  <a:pt x="67803" y="2439"/>
                </a:cubicBezTo>
                <a:cubicBezTo>
                  <a:pt x="67233" y="2439"/>
                  <a:pt x="66758" y="2914"/>
                  <a:pt x="66790" y="3484"/>
                </a:cubicBezTo>
                <a:cubicBezTo>
                  <a:pt x="66790" y="4022"/>
                  <a:pt x="67233" y="4466"/>
                  <a:pt x="67772" y="4466"/>
                </a:cubicBezTo>
                <a:close/>
                <a:moveTo>
                  <a:pt x="52602" y="12700"/>
                </a:moveTo>
                <a:cubicBezTo>
                  <a:pt x="52064" y="12700"/>
                  <a:pt x="51589" y="13111"/>
                  <a:pt x="51589" y="13681"/>
                </a:cubicBezTo>
                <a:cubicBezTo>
                  <a:pt x="51557" y="14220"/>
                  <a:pt x="52001" y="14695"/>
                  <a:pt x="52539" y="14726"/>
                </a:cubicBezTo>
                <a:cubicBezTo>
                  <a:pt x="53109" y="14758"/>
                  <a:pt x="53616" y="14283"/>
                  <a:pt x="53616" y="13713"/>
                </a:cubicBezTo>
                <a:cubicBezTo>
                  <a:pt x="53616" y="13175"/>
                  <a:pt x="53172" y="12700"/>
                  <a:pt x="52602" y="12700"/>
                </a:cubicBezTo>
                <a:close/>
                <a:moveTo>
                  <a:pt x="63782" y="8424"/>
                </a:moveTo>
                <a:cubicBezTo>
                  <a:pt x="64320" y="8456"/>
                  <a:pt x="64795" y="8013"/>
                  <a:pt x="64795" y="7474"/>
                </a:cubicBezTo>
                <a:cubicBezTo>
                  <a:pt x="64827" y="6872"/>
                  <a:pt x="64352" y="6397"/>
                  <a:pt x="63782" y="6397"/>
                </a:cubicBezTo>
                <a:cubicBezTo>
                  <a:pt x="63243" y="6429"/>
                  <a:pt x="62800" y="6872"/>
                  <a:pt x="62768" y="7411"/>
                </a:cubicBezTo>
                <a:cubicBezTo>
                  <a:pt x="62768" y="7981"/>
                  <a:pt x="63211" y="8424"/>
                  <a:pt x="63782" y="8424"/>
                </a:cubicBezTo>
                <a:close/>
                <a:moveTo>
                  <a:pt x="70179" y="3674"/>
                </a:moveTo>
                <a:cubicBezTo>
                  <a:pt x="70749" y="3674"/>
                  <a:pt x="71192" y="3262"/>
                  <a:pt x="71224" y="2692"/>
                </a:cubicBezTo>
                <a:cubicBezTo>
                  <a:pt x="71224" y="2122"/>
                  <a:pt x="70749" y="1647"/>
                  <a:pt x="70179" y="1647"/>
                </a:cubicBezTo>
                <a:cubicBezTo>
                  <a:pt x="69640" y="1679"/>
                  <a:pt x="69197" y="2122"/>
                  <a:pt x="69197" y="2692"/>
                </a:cubicBezTo>
                <a:cubicBezTo>
                  <a:pt x="69197" y="3231"/>
                  <a:pt x="69640" y="3674"/>
                  <a:pt x="70179" y="3674"/>
                </a:cubicBezTo>
                <a:close/>
                <a:moveTo>
                  <a:pt x="66220" y="7633"/>
                </a:moveTo>
                <a:cubicBezTo>
                  <a:pt x="66790" y="7633"/>
                  <a:pt x="67233" y="7189"/>
                  <a:pt x="67233" y="6619"/>
                </a:cubicBezTo>
                <a:cubicBezTo>
                  <a:pt x="67202" y="6081"/>
                  <a:pt x="66790" y="5637"/>
                  <a:pt x="66220" y="5606"/>
                </a:cubicBezTo>
                <a:cubicBezTo>
                  <a:pt x="65650" y="5606"/>
                  <a:pt x="65175" y="6081"/>
                  <a:pt x="65207" y="6682"/>
                </a:cubicBezTo>
                <a:cubicBezTo>
                  <a:pt x="65238" y="7221"/>
                  <a:pt x="65682" y="7664"/>
                  <a:pt x="66220" y="7633"/>
                </a:cubicBezTo>
                <a:close/>
                <a:moveTo>
                  <a:pt x="71572" y="1932"/>
                </a:moveTo>
                <a:cubicBezTo>
                  <a:pt x="71572" y="2471"/>
                  <a:pt x="72015" y="2914"/>
                  <a:pt x="72554" y="2914"/>
                </a:cubicBezTo>
                <a:cubicBezTo>
                  <a:pt x="73124" y="2946"/>
                  <a:pt x="73567" y="2502"/>
                  <a:pt x="73599" y="1964"/>
                </a:cubicBezTo>
                <a:cubicBezTo>
                  <a:pt x="73599" y="1394"/>
                  <a:pt x="73156" y="919"/>
                  <a:pt x="72554" y="919"/>
                </a:cubicBezTo>
                <a:cubicBezTo>
                  <a:pt x="72015" y="919"/>
                  <a:pt x="71572" y="1362"/>
                  <a:pt x="71572" y="1932"/>
                </a:cubicBezTo>
                <a:close/>
                <a:moveTo>
                  <a:pt x="38256" y="17387"/>
                </a:moveTo>
                <a:cubicBezTo>
                  <a:pt x="37686" y="17355"/>
                  <a:pt x="37243" y="17798"/>
                  <a:pt x="37211" y="18337"/>
                </a:cubicBezTo>
                <a:cubicBezTo>
                  <a:pt x="37179" y="18907"/>
                  <a:pt x="37623" y="19382"/>
                  <a:pt x="38161" y="19382"/>
                </a:cubicBezTo>
                <a:cubicBezTo>
                  <a:pt x="38763" y="19413"/>
                  <a:pt x="39238" y="18970"/>
                  <a:pt x="39238" y="18400"/>
                </a:cubicBezTo>
                <a:cubicBezTo>
                  <a:pt x="39238" y="17830"/>
                  <a:pt x="38795" y="17387"/>
                  <a:pt x="38256" y="17387"/>
                </a:cubicBezTo>
                <a:close/>
                <a:moveTo>
                  <a:pt x="56371" y="12130"/>
                </a:moveTo>
                <a:cubicBezTo>
                  <a:pt x="56371" y="12700"/>
                  <a:pt x="56783" y="13143"/>
                  <a:pt x="57321" y="13175"/>
                </a:cubicBezTo>
                <a:cubicBezTo>
                  <a:pt x="57923" y="13206"/>
                  <a:pt x="58398" y="12731"/>
                  <a:pt x="58398" y="12161"/>
                </a:cubicBezTo>
                <a:cubicBezTo>
                  <a:pt x="58366" y="11623"/>
                  <a:pt x="57954" y="11179"/>
                  <a:pt x="57384" y="11148"/>
                </a:cubicBezTo>
                <a:cubicBezTo>
                  <a:pt x="56846" y="11148"/>
                  <a:pt x="56403" y="11591"/>
                  <a:pt x="56371" y="12130"/>
                </a:cubicBezTo>
                <a:close/>
                <a:moveTo>
                  <a:pt x="48802" y="15233"/>
                </a:moveTo>
                <a:cubicBezTo>
                  <a:pt x="48834" y="14695"/>
                  <a:pt x="48359" y="14220"/>
                  <a:pt x="47820" y="14251"/>
                </a:cubicBezTo>
                <a:cubicBezTo>
                  <a:pt x="47250" y="14251"/>
                  <a:pt x="46807" y="14695"/>
                  <a:pt x="46775" y="15233"/>
                </a:cubicBezTo>
                <a:cubicBezTo>
                  <a:pt x="46775" y="15835"/>
                  <a:pt x="47250" y="16310"/>
                  <a:pt x="47852" y="16278"/>
                </a:cubicBezTo>
                <a:cubicBezTo>
                  <a:pt x="48390" y="16278"/>
                  <a:pt x="48834" y="15803"/>
                  <a:pt x="48802" y="15233"/>
                </a:cubicBezTo>
                <a:close/>
                <a:moveTo>
                  <a:pt x="39586" y="17672"/>
                </a:moveTo>
                <a:cubicBezTo>
                  <a:pt x="39618" y="18242"/>
                  <a:pt x="40093" y="18653"/>
                  <a:pt x="40663" y="18590"/>
                </a:cubicBezTo>
                <a:cubicBezTo>
                  <a:pt x="41201" y="18558"/>
                  <a:pt x="41645" y="18115"/>
                  <a:pt x="41613" y="17545"/>
                </a:cubicBezTo>
                <a:cubicBezTo>
                  <a:pt x="41581" y="16975"/>
                  <a:pt x="41075" y="16531"/>
                  <a:pt x="40505" y="16595"/>
                </a:cubicBezTo>
                <a:cubicBezTo>
                  <a:pt x="39966" y="16626"/>
                  <a:pt x="39555" y="17133"/>
                  <a:pt x="39586" y="17672"/>
                </a:cubicBezTo>
                <a:close/>
                <a:moveTo>
                  <a:pt x="21693" y="21409"/>
                </a:moveTo>
                <a:cubicBezTo>
                  <a:pt x="21693" y="20838"/>
                  <a:pt x="21218" y="20427"/>
                  <a:pt x="20680" y="20427"/>
                </a:cubicBezTo>
                <a:cubicBezTo>
                  <a:pt x="20142" y="20427"/>
                  <a:pt x="19666" y="20870"/>
                  <a:pt x="19666" y="21440"/>
                </a:cubicBezTo>
                <a:cubicBezTo>
                  <a:pt x="19666" y="22010"/>
                  <a:pt x="20173" y="22454"/>
                  <a:pt x="20743" y="22454"/>
                </a:cubicBezTo>
                <a:cubicBezTo>
                  <a:pt x="21282" y="22422"/>
                  <a:pt x="21725" y="21947"/>
                  <a:pt x="21693" y="21409"/>
                </a:cubicBezTo>
                <a:close/>
                <a:moveTo>
                  <a:pt x="46427" y="16056"/>
                </a:moveTo>
                <a:cubicBezTo>
                  <a:pt x="46459" y="15486"/>
                  <a:pt x="45983" y="15043"/>
                  <a:pt x="45445" y="15043"/>
                </a:cubicBezTo>
                <a:cubicBezTo>
                  <a:pt x="44875" y="15043"/>
                  <a:pt x="44432" y="15455"/>
                  <a:pt x="44400" y="16025"/>
                </a:cubicBezTo>
                <a:cubicBezTo>
                  <a:pt x="44400" y="16595"/>
                  <a:pt x="44875" y="17070"/>
                  <a:pt x="45445" y="17070"/>
                </a:cubicBezTo>
                <a:cubicBezTo>
                  <a:pt x="46015" y="17070"/>
                  <a:pt x="46459" y="16595"/>
                  <a:pt x="46427" y="16056"/>
                </a:cubicBezTo>
                <a:close/>
                <a:moveTo>
                  <a:pt x="17260" y="22264"/>
                </a:moveTo>
                <a:cubicBezTo>
                  <a:pt x="17291" y="22802"/>
                  <a:pt x="17735" y="23245"/>
                  <a:pt x="18273" y="23245"/>
                </a:cubicBezTo>
                <a:cubicBezTo>
                  <a:pt x="18843" y="23214"/>
                  <a:pt x="19286" y="22802"/>
                  <a:pt x="19286" y="22232"/>
                </a:cubicBezTo>
                <a:cubicBezTo>
                  <a:pt x="19286" y="21662"/>
                  <a:pt x="18811" y="21187"/>
                  <a:pt x="18241" y="21218"/>
                </a:cubicBezTo>
                <a:cubicBezTo>
                  <a:pt x="17671" y="21250"/>
                  <a:pt x="17260" y="21694"/>
                  <a:pt x="17260" y="22264"/>
                </a:cubicBezTo>
                <a:close/>
                <a:moveTo>
                  <a:pt x="15866" y="24037"/>
                </a:moveTo>
                <a:cubicBezTo>
                  <a:pt x="16436" y="24037"/>
                  <a:pt x="16880" y="23594"/>
                  <a:pt x="16911" y="23055"/>
                </a:cubicBezTo>
                <a:cubicBezTo>
                  <a:pt x="16911" y="22485"/>
                  <a:pt x="16468" y="22042"/>
                  <a:pt x="15930" y="22010"/>
                </a:cubicBezTo>
                <a:cubicBezTo>
                  <a:pt x="15360" y="22010"/>
                  <a:pt x="14916" y="22422"/>
                  <a:pt x="14884" y="22992"/>
                </a:cubicBezTo>
                <a:cubicBezTo>
                  <a:pt x="14884" y="23530"/>
                  <a:pt x="15328" y="24005"/>
                  <a:pt x="15866" y="24037"/>
                </a:cubicBezTo>
                <a:close/>
                <a:moveTo>
                  <a:pt x="0" y="28914"/>
                </a:moveTo>
                <a:cubicBezTo>
                  <a:pt x="95" y="28756"/>
                  <a:pt x="127" y="28629"/>
                  <a:pt x="127" y="28471"/>
                </a:cubicBezTo>
                <a:cubicBezTo>
                  <a:pt x="127" y="28312"/>
                  <a:pt x="95" y="28122"/>
                  <a:pt x="0" y="27964"/>
                </a:cubicBezTo>
                <a:close/>
                <a:moveTo>
                  <a:pt x="32429" y="19888"/>
                </a:moveTo>
                <a:cubicBezTo>
                  <a:pt x="32397" y="20458"/>
                  <a:pt x="32841" y="20933"/>
                  <a:pt x="33411" y="20933"/>
                </a:cubicBezTo>
                <a:cubicBezTo>
                  <a:pt x="33949" y="20965"/>
                  <a:pt x="34424" y="20522"/>
                  <a:pt x="34424" y="19952"/>
                </a:cubicBezTo>
                <a:cubicBezTo>
                  <a:pt x="34519" y="18590"/>
                  <a:pt x="32461" y="18527"/>
                  <a:pt x="32429" y="19888"/>
                </a:cubicBezTo>
                <a:close/>
                <a:moveTo>
                  <a:pt x="59823" y="12383"/>
                </a:moveTo>
                <a:cubicBezTo>
                  <a:pt x="60393" y="12351"/>
                  <a:pt x="60836" y="11908"/>
                  <a:pt x="60805" y="11338"/>
                </a:cubicBezTo>
                <a:cubicBezTo>
                  <a:pt x="60773" y="10799"/>
                  <a:pt x="60298" y="10356"/>
                  <a:pt x="59760" y="10356"/>
                </a:cubicBezTo>
                <a:cubicBezTo>
                  <a:pt x="59221" y="10419"/>
                  <a:pt x="58778" y="10863"/>
                  <a:pt x="58778" y="11433"/>
                </a:cubicBezTo>
                <a:cubicBezTo>
                  <a:pt x="58809" y="11971"/>
                  <a:pt x="59285" y="12383"/>
                  <a:pt x="59823" y="12383"/>
                </a:cubicBezTo>
                <a:close/>
                <a:moveTo>
                  <a:pt x="62166" y="11591"/>
                </a:moveTo>
                <a:cubicBezTo>
                  <a:pt x="62736" y="11591"/>
                  <a:pt x="63180" y="11148"/>
                  <a:pt x="63180" y="10578"/>
                </a:cubicBezTo>
                <a:cubicBezTo>
                  <a:pt x="63148" y="10039"/>
                  <a:pt x="62705" y="9596"/>
                  <a:pt x="62166" y="9564"/>
                </a:cubicBezTo>
                <a:cubicBezTo>
                  <a:pt x="61628" y="9596"/>
                  <a:pt x="61185" y="10039"/>
                  <a:pt x="61153" y="10609"/>
                </a:cubicBezTo>
                <a:cubicBezTo>
                  <a:pt x="61185" y="11148"/>
                  <a:pt x="61628" y="11591"/>
                  <a:pt x="62166" y="11591"/>
                </a:cubicBezTo>
                <a:close/>
                <a:moveTo>
                  <a:pt x="75024" y="2122"/>
                </a:moveTo>
                <a:cubicBezTo>
                  <a:pt x="75562" y="2122"/>
                  <a:pt x="76006" y="1647"/>
                  <a:pt x="76006" y="1109"/>
                </a:cubicBezTo>
                <a:cubicBezTo>
                  <a:pt x="76006" y="570"/>
                  <a:pt x="75531" y="127"/>
                  <a:pt x="74961" y="159"/>
                </a:cubicBezTo>
                <a:cubicBezTo>
                  <a:pt x="74422" y="159"/>
                  <a:pt x="73979" y="602"/>
                  <a:pt x="73979" y="1140"/>
                </a:cubicBezTo>
                <a:cubicBezTo>
                  <a:pt x="74011" y="1710"/>
                  <a:pt x="74454" y="2122"/>
                  <a:pt x="75024" y="2122"/>
                </a:cubicBezTo>
                <a:close/>
                <a:moveTo>
                  <a:pt x="30022" y="20712"/>
                </a:moveTo>
                <a:cubicBezTo>
                  <a:pt x="30022" y="21282"/>
                  <a:pt x="30466" y="21725"/>
                  <a:pt x="31036" y="21725"/>
                </a:cubicBezTo>
                <a:cubicBezTo>
                  <a:pt x="31574" y="21725"/>
                  <a:pt x="32017" y="21282"/>
                  <a:pt x="32017" y="20712"/>
                </a:cubicBezTo>
                <a:cubicBezTo>
                  <a:pt x="32017" y="19382"/>
                  <a:pt x="30022" y="19382"/>
                  <a:pt x="30022" y="20712"/>
                </a:cubicBezTo>
                <a:close/>
                <a:moveTo>
                  <a:pt x="1520" y="28692"/>
                </a:moveTo>
                <a:cubicBezTo>
                  <a:pt x="2058" y="28692"/>
                  <a:pt x="2534" y="28249"/>
                  <a:pt x="2534" y="27711"/>
                </a:cubicBezTo>
                <a:cubicBezTo>
                  <a:pt x="2534" y="27141"/>
                  <a:pt x="2090" y="26697"/>
                  <a:pt x="1552" y="26666"/>
                </a:cubicBezTo>
                <a:cubicBezTo>
                  <a:pt x="982" y="26697"/>
                  <a:pt x="538" y="27109"/>
                  <a:pt x="507" y="27679"/>
                </a:cubicBezTo>
                <a:cubicBezTo>
                  <a:pt x="538" y="28217"/>
                  <a:pt x="950" y="28661"/>
                  <a:pt x="1520" y="28692"/>
                </a:cubicBezTo>
                <a:close/>
                <a:moveTo>
                  <a:pt x="27235" y="22232"/>
                </a:moveTo>
                <a:cubicBezTo>
                  <a:pt x="27204" y="21662"/>
                  <a:pt x="26729" y="21250"/>
                  <a:pt x="26159" y="21282"/>
                </a:cubicBezTo>
                <a:cubicBezTo>
                  <a:pt x="24892" y="21345"/>
                  <a:pt x="24955" y="23277"/>
                  <a:pt x="26254" y="23277"/>
                </a:cubicBezTo>
                <a:cubicBezTo>
                  <a:pt x="26792" y="23245"/>
                  <a:pt x="27235" y="22770"/>
                  <a:pt x="27235" y="22232"/>
                </a:cubicBezTo>
                <a:close/>
                <a:moveTo>
                  <a:pt x="27647" y="21504"/>
                </a:moveTo>
                <a:cubicBezTo>
                  <a:pt x="27647" y="22042"/>
                  <a:pt x="28090" y="22485"/>
                  <a:pt x="28629" y="22517"/>
                </a:cubicBezTo>
                <a:cubicBezTo>
                  <a:pt x="29167" y="22517"/>
                  <a:pt x="29642" y="22074"/>
                  <a:pt x="29642" y="21535"/>
                </a:cubicBezTo>
                <a:cubicBezTo>
                  <a:pt x="29674" y="20205"/>
                  <a:pt x="27679" y="20173"/>
                  <a:pt x="27647" y="21504"/>
                </a:cubicBezTo>
                <a:close/>
                <a:moveTo>
                  <a:pt x="5320" y="26127"/>
                </a:moveTo>
                <a:cubicBezTo>
                  <a:pt x="5352" y="27426"/>
                  <a:pt x="7347" y="27394"/>
                  <a:pt x="7316" y="26095"/>
                </a:cubicBezTo>
                <a:cubicBezTo>
                  <a:pt x="7284" y="24765"/>
                  <a:pt x="5320" y="24797"/>
                  <a:pt x="5320" y="26127"/>
                </a:cubicBezTo>
                <a:close/>
                <a:moveTo>
                  <a:pt x="69989" y="5067"/>
                </a:moveTo>
                <a:cubicBezTo>
                  <a:pt x="69989" y="5637"/>
                  <a:pt x="70432" y="6081"/>
                  <a:pt x="71002" y="6081"/>
                </a:cubicBezTo>
                <a:cubicBezTo>
                  <a:pt x="71857" y="6049"/>
                  <a:pt x="72300" y="5004"/>
                  <a:pt x="71667" y="4402"/>
                </a:cubicBezTo>
                <a:cubicBezTo>
                  <a:pt x="71065" y="3769"/>
                  <a:pt x="70020" y="4212"/>
                  <a:pt x="69989" y="5067"/>
                </a:cubicBezTo>
                <a:close/>
                <a:moveTo>
                  <a:pt x="35849" y="18178"/>
                </a:moveTo>
                <a:cubicBezTo>
                  <a:pt x="35279" y="18147"/>
                  <a:pt x="34804" y="18590"/>
                  <a:pt x="34804" y="19160"/>
                </a:cubicBezTo>
                <a:cubicBezTo>
                  <a:pt x="34773" y="19698"/>
                  <a:pt x="35216" y="20173"/>
                  <a:pt x="35786" y="20173"/>
                </a:cubicBezTo>
                <a:cubicBezTo>
                  <a:pt x="36324" y="20205"/>
                  <a:pt x="36799" y="19762"/>
                  <a:pt x="36831" y="19192"/>
                </a:cubicBezTo>
                <a:cubicBezTo>
                  <a:pt x="36831" y="18653"/>
                  <a:pt x="36388" y="18178"/>
                  <a:pt x="35849" y="18178"/>
                </a:cubicBezTo>
                <a:close/>
                <a:moveTo>
                  <a:pt x="3927" y="27901"/>
                </a:moveTo>
                <a:cubicBezTo>
                  <a:pt x="4465" y="27869"/>
                  <a:pt x="4909" y="27426"/>
                  <a:pt x="4909" y="26887"/>
                </a:cubicBezTo>
                <a:cubicBezTo>
                  <a:pt x="4877" y="26317"/>
                  <a:pt x="4434" y="25905"/>
                  <a:pt x="3895" y="25874"/>
                </a:cubicBezTo>
                <a:cubicBezTo>
                  <a:pt x="3325" y="25905"/>
                  <a:pt x="2914" y="26381"/>
                  <a:pt x="2914" y="26919"/>
                </a:cubicBezTo>
                <a:cubicBezTo>
                  <a:pt x="2914" y="27457"/>
                  <a:pt x="3389" y="27901"/>
                  <a:pt x="3927" y="27901"/>
                </a:cubicBezTo>
                <a:close/>
                <a:moveTo>
                  <a:pt x="46205" y="19413"/>
                </a:moveTo>
                <a:cubicBezTo>
                  <a:pt x="47060" y="19382"/>
                  <a:pt x="47472" y="18337"/>
                  <a:pt x="46839" y="17703"/>
                </a:cubicBezTo>
                <a:cubicBezTo>
                  <a:pt x="46237" y="17102"/>
                  <a:pt x="45192" y="17545"/>
                  <a:pt x="45192" y="18432"/>
                </a:cubicBezTo>
                <a:cubicBezTo>
                  <a:pt x="45192" y="18970"/>
                  <a:pt x="45635" y="19413"/>
                  <a:pt x="46205" y="19413"/>
                </a:cubicBezTo>
                <a:close/>
                <a:moveTo>
                  <a:pt x="52412" y="16056"/>
                </a:moveTo>
                <a:cubicBezTo>
                  <a:pt x="52381" y="16595"/>
                  <a:pt x="52824" y="17070"/>
                  <a:pt x="53362" y="17102"/>
                </a:cubicBezTo>
                <a:cubicBezTo>
                  <a:pt x="54249" y="17133"/>
                  <a:pt x="54724" y="16056"/>
                  <a:pt x="54122" y="15423"/>
                </a:cubicBezTo>
                <a:cubicBezTo>
                  <a:pt x="53521" y="14758"/>
                  <a:pt x="52444" y="15170"/>
                  <a:pt x="52412" y="16056"/>
                </a:cubicBezTo>
                <a:close/>
                <a:moveTo>
                  <a:pt x="43798" y="20205"/>
                </a:moveTo>
                <a:cubicBezTo>
                  <a:pt x="44337" y="20205"/>
                  <a:pt x="44812" y="19762"/>
                  <a:pt x="44812" y="19223"/>
                </a:cubicBezTo>
                <a:cubicBezTo>
                  <a:pt x="44812" y="18685"/>
                  <a:pt x="44400" y="18242"/>
                  <a:pt x="43862" y="18242"/>
                </a:cubicBezTo>
                <a:cubicBezTo>
                  <a:pt x="42500" y="18147"/>
                  <a:pt x="42437" y="20205"/>
                  <a:pt x="43798" y="20205"/>
                </a:cubicBezTo>
                <a:close/>
                <a:moveTo>
                  <a:pt x="49594" y="17672"/>
                </a:moveTo>
                <a:cubicBezTo>
                  <a:pt x="49562" y="16817"/>
                  <a:pt x="48517" y="16373"/>
                  <a:pt x="47915" y="16975"/>
                </a:cubicBezTo>
                <a:cubicBezTo>
                  <a:pt x="47282" y="17608"/>
                  <a:pt x="47694" y="18653"/>
                  <a:pt x="48580" y="18685"/>
                </a:cubicBezTo>
                <a:cubicBezTo>
                  <a:pt x="49119" y="18685"/>
                  <a:pt x="49594" y="18242"/>
                  <a:pt x="49594" y="17672"/>
                </a:cubicBezTo>
                <a:close/>
                <a:moveTo>
                  <a:pt x="23847" y="22074"/>
                </a:moveTo>
                <a:cubicBezTo>
                  <a:pt x="22992" y="22042"/>
                  <a:pt x="22517" y="23119"/>
                  <a:pt x="23150" y="23752"/>
                </a:cubicBezTo>
                <a:cubicBezTo>
                  <a:pt x="23752" y="24385"/>
                  <a:pt x="24829" y="23974"/>
                  <a:pt x="24860" y="23087"/>
                </a:cubicBezTo>
                <a:cubicBezTo>
                  <a:pt x="24829" y="22517"/>
                  <a:pt x="24417" y="22074"/>
                  <a:pt x="23847" y="22074"/>
                </a:cubicBezTo>
                <a:close/>
                <a:moveTo>
                  <a:pt x="49974" y="16880"/>
                </a:moveTo>
                <a:cubicBezTo>
                  <a:pt x="50005" y="17767"/>
                  <a:pt x="51082" y="18178"/>
                  <a:pt x="51684" y="17545"/>
                </a:cubicBezTo>
                <a:cubicBezTo>
                  <a:pt x="52286" y="16943"/>
                  <a:pt x="51842" y="15898"/>
                  <a:pt x="50987" y="15866"/>
                </a:cubicBezTo>
                <a:cubicBezTo>
                  <a:pt x="50417" y="15898"/>
                  <a:pt x="49974" y="16341"/>
                  <a:pt x="49974" y="16912"/>
                </a:cubicBezTo>
                <a:close/>
                <a:moveTo>
                  <a:pt x="58176" y="15550"/>
                </a:moveTo>
                <a:cubicBezTo>
                  <a:pt x="59506" y="15518"/>
                  <a:pt x="59475" y="13555"/>
                  <a:pt x="58176" y="13555"/>
                </a:cubicBezTo>
                <a:cubicBezTo>
                  <a:pt x="57606" y="13586"/>
                  <a:pt x="57163" y="14030"/>
                  <a:pt x="57194" y="14600"/>
                </a:cubicBezTo>
                <a:cubicBezTo>
                  <a:pt x="57226" y="15106"/>
                  <a:pt x="57669" y="15518"/>
                  <a:pt x="58176" y="15550"/>
                </a:cubicBezTo>
                <a:close/>
                <a:moveTo>
                  <a:pt x="54787" y="15328"/>
                </a:moveTo>
                <a:cubicBezTo>
                  <a:pt x="54787" y="16183"/>
                  <a:pt x="55801" y="16626"/>
                  <a:pt x="56434" y="16025"/>
                </a:cubicBezTo>
                <a:cubicBezTo>
                  <a:pt x="57068" y="15423"/>
                  <a:pt x="56656" y="14378"/>
                  <a:pt x="55801" y="14346"/>
                </a:cubicBezTo>
                <a:cubicBezTo>
                  <a:pt x="55263" y="14315"/>
                  <a:pt x="54787" y="14758"/>
                  <a:pt x="54787" y="15328"/>
                </a:cubicBezTo>
                <a:close/>
                <a:moveTo>
                  <a:pt x="21440" y="22865"/>
                </a:moveTo>
                <a:cubicBezTo>
                  <a:pt x="20553" y="22865"/>
                  <a:pt x="20110" y="23942"/>
                  <a:pt x="20743" y="24544"/>
                </a:cubicBezTo>
                <a:cubicBezTo>
                  <a:pt x="21377" y="25177"/>
                  <a:pt x="22422" y="24734"/>
                  <a:pt x="22422" y="23847"/>
                </a:cubicBezTo>
                <a:cubicBezTo>
                  <a:pt x="22422" y="23309"/>
                  <a:pt x="21978" y="22865"/>
                  <a:pt x="21440" y="22865"/>
                </a:cubicBezTo>
                <a:close/>
                <a:moveTo>
                  <a:pt x="41423" y="20997"/>
                </a:moveTo>
                <a:cubicBezTo>
                  <a:pt x="42278" y="20965"/>
                  <a:pt x="42690" y="19888"/>
                  <a:pt x="42057" y="19287"/>
                </a:cubicBezTo>
                <a:cubicBezTo>
                  <a:pt x="41423" y="18685"/>
                  <a:pt x="40410" y="19128"/>
                  <a:pt x="40410" y="20015"/>
                </a:cubicBezTo>
                <a:cubicBezTo>
                  <a:pt x="40410" y="20553"/>
                  <a:pt x="40853" y="20997"/>
                  <a:pt x="41423" y="20997"/>
                </a:cubicBezTo>
                <a:close/>
                <a:moveTo>
                  <a:pt x="73409" y="3326"/>
                </a:moveTo>
                <a:cubicBezTo>
                  <a:pt x="72047" y="3262"/>
                  <a:pt x="72047" y="5289"/>
                  <a:pt x="73377" y="5257"/>
                </a:cubicBezTo>
                <a:cubicBezTo>
                  <a:pt x="74676" y="5257"/>
                  <a:pt x="74676" y="3357"/>
                  <a:pt x="73409" y="3326"/>
                </a:cubicBezTo>
                <a:close/>
                <a:moveTo>
                  <a:pt x="39048" y="19825"/>
                </a:moveTo>
                <a:cubicBezTo>
                  <a:pt x="38193" y="19793"/>
                  <a:pt x="37718" y="20838"/>
                  <a:pt x="38320" y="21472"/>
                </a:cubicBezTo>
                <a:cubicBezTo>
                  <a:pt x="38921" y="22105"/>
                  <a:pt x="39966" y="21725"/>
                  <a:pt x="39998" y="20838"/>
                </a:cubicBezTo>
                <a:cubicBezTo>
                  <a:pt x="40030" y="20300"/>
                  <a:pt x="39586" y="19857"/>
                  <a:pt x="39048" y="19825"/>
                </a:cubicBezTo>
                <a:close/>
                <a:moveTo>
                  <a:pt x="60520" y="12795"/>
                </a:moveTo>
                <a:cubicBezTo>
                  <a:pt x="60013" y="12795"/>
                  <a:pt x="59570" y="13206"/>
                  <a:pt x="59570" y="13745"/>
                </a:cubicBezTo>
                <a:cubicBezTo>
                  <a:pt x="59538" y="15043"/>
                  <a:pt x="61501" y="15075"/>
                  <a:pt x="61533" y="13776"/>
                </a:cubicBezTo>
                <a:cubicBezTo>
                  <a:pt x="61533" y="13206"/>
                  <a:pt x="61090" y="12763"/>
                  <a:pt x="60520" y="12795"/>
                </a:cubicBezTo>
                <a:close/>
                <a:moveTo>
                  <a:pt x="68595" y="4877"/>
                </a:moveTo>
                <a:cubicBezTo>
                  <a:pt x="67708" y="4877"/>
                  <a:pt x="67265" y="5954"/>
                  <a:pt x="67898" y="6587"/>
                </a:cubicBezTo>
                <a:cubicBezTo>
                  <a:pt x="68500" y="7189"/>
                  <a:pt x="69577" y="6746"/>
                  <a:pt x="69577" y="5891"/>
                </a:cubicBezTo>
                <a:cubicBezTo>
                  <a:pt x="69577" y="5321"/>
                  <a:pt x="69134" y="4877"/>
                  <a:pt x="68595" y="4877"/>
                </a:cubicBezTo>
                <a:close/>
                <a:moveTo>
                  <a:pt x="13491" y="24765"/>
                </a:moveTo>
                <a:cubicBezTo>
                  <a:pt x="14378" y="24734"/>
                  <a:pt x="14789" y="23689"/>
                  <a:pt x="14188" y="23055"/>
                </a:cubicBezTo>
                <a:cubicBezTo>
                  <a:pt x="13554" y="22454"/>
                  <a:pt x="12478" y="22897"/>
                  <a:pt x="12509" y="23784"/>
                </a:cubicBezTo>
                <a:cubicBezTo>
                  <a:pt x="12478" y="24322"/>
                  <a:pt x="12953" y="24765"/>
                  <a:pt x="13491" y="24765"/>
                </a:cubicBezTo>
                <a:close/>
                <a:moveTo>
                  <a:pt x="75752" y="4497"/>
                </a:moveTo>
                <a:cubicBezTo>
                  <a:pt x="76322" y="4529"/>
                  <a:pt x="76766" y="4086"/>
                  <a:pt x="76766" y="3547"/>
                </a:cubicBezTo>
                <a:cubicBezTo>
                  <a:pt x="76702" y="2280"/>
                  <a:pt x="74866" y="2280"/>
                  <a:pt x="74802" y="3547"/>
                </a:cubicBezTo>
                <a:cubicBezTo>
                  <a:pt x="74802" y="4086"/>
                  <a:pt x="75214" y="4497"/>
                  <a:pt x="75752" y="4497"/>
                </a:cubicBezTo>
                <a:close/>
                <a:moveTo>
                  <a:pt x="19033" y="25557"/>
                </a:moveTo>
                <a:cubicBezTo>
                  <a:pt x="19603" y="25589"/>
                  <a:pt x="20047" y="25145"/>
                  <a:pt x="20047" y="24607"/>
                </a:cubicBezTo>
                <a:cubicBezTo>
                  <a:pt x="20015" y="23309"/>
                  <a:pt x="18083" y="23309"/>
                  <a:pt x="18083" y="24607"/>
                </a:cubicBezTo>
                <a:cubicBezTo>
                  <a:pt x="18083" y="25145"/>
                  <a:pt x="18526" y="25557"/>
                  <a:pt x="19033" y="25557"/>
                </a:cubicBezTo>
                <a:close/>
                <a:moveTo>
                  <a:pt x="62958" y="13966"/>
                </a:moveTo>
                <a:cubicBezTo>
                  <a:pt x="63496" y="13966"/>
                  <a:pt x="63940" y="13523"/>
                  <a:pt x="63940" y="12985"/>
                </a:cubicBezTo>
                <a:cubicBezTo>
                  <a:pt x="63940" y="12478"/>
                  <a:pt x="63496" y="12035"/>
                  <a:pt x="62990" y="12035"/>
                </a:cubicBezTo>
                <a:cubicBezTo>
                  <a:pt x="62420" y="12035"/>
                  <a:pt x="61976" y="12478"/>
                  <a:pt x="61976" y="13016"/>
                </a:cubicBezTo>
                <a:cubicBezTo>
                  <a:pt x="62008" y="13555"/>
                  <a:pt x="62420" y="13966"/>
                  <a:pt x="62958" y="13966"/>
                </a:cubicBezTo>
                <a:close/>
                <a:moveTo>
                  <a:pt x="78159" y="3706"/>
                </a:moveTo>
                <a:cubicBezTo>
                  <a:pt x="78698" y="3706"/>
                  <a:pt x="79109" y="3294"/>
                  <a:pt x="79141" y="2787"/>
                </a:cubicBezTo>
                <a:cubicBezTo>
                  <a:pt x="79173" y="1425"/>
                  <a:pt x="77146" y="1457"/>
                  <a:pt x="77178" y="2787"/>
                </a:cubicBezTo>
                <a:cubicBezTo>
                  <a:pt x="77209" y="3326"/>
                  <a:pt x="77653" y="3737"/>
                  <a:pt x="78159" y="3706"/>
                </a:cubicBezTo>
                <a:close/>
                <a:moveTo>
                  <a:pt x="11084" y="23562"/>
                </a:moveTo>
                <a:cubicBezTo>
                  <a:pt x="10197" y="23594"/>
                  <a:pt x="9786" y="24670"/>
                  <a:pt x="10419" y="25272"/>
                </a:cubicBezTo>
                <a:cubicBezTo>
                  <a:pt x="11053" y="25874"/>
                  <a:pt x="12098" y="25430"/>
                  <a:pt x="12098" y="24544"/>
                </a:cubicBezTo>
                <a:cubicBezTo>
                  <a:pt x="12098" y="24005"/>
                  <a:pt x="11654" y="23562"/>
                  <a:pt x="11084" y="23562"/>
                </a:cubicBezTo>
                <a:close/>
                <a:moveTo>
                  <a:pt x="0" y="31828"/>
                </a:moveTo>
                <a:cubicBezTo>
                  <a:pt x="507" y="31764"/>
                  <a:pt x="887" y="31353"/>
                  <a:pt x="887" y="30846"/>
                </a:cubicBezTo>
                <a:cubicBezTo>
                  <a:pt x="855" y="30339"/>
                  <a:pt x="507" y="29927"/>
                  <a:pt x="0" y="29896"/>
                </a:cubicBezTo>
                <a:close/>
                <a:moveTo>
                  <a:pt x="9691" y="25304"/>
                </a:moveTo>
                <a:cubicBezTo>
                  <a:pt x="9627" y="24417"/>
                  <a:pt x="8551" y="24037"/>
                  <a:pt x="7981" y="24670"/>
                </a:cubicBezTo>
                <a:cubicBezTo>
                  <a:pt x="7379" y="25335"/>
                  <a:pt x="7854" y="26381"/>
                  <a:pt x="8741" y="26349"/>
                </a:cubicBezTo>
                <a:cubicBezTo>
                  <a:pt x="9279" y="26317"/>
                  <a:pt x="9722" y="25842"/>
                  <a:pt x="9691" y="25304"/>
                </a:cubicBezTo>
                <a:close/>
                <a:moveTo>
                  <a:pt x="34139" y="21377"/>
                </a:moveTo>
                <a:cubicBezTo>
                  <a:pt x="33284" y="21440"/>
                  <a:pt x="32936" y="22517"/>
                  <a:pt x="33569" y="23055"/>
                </a:cubicBezTo>
                <a:cubicBezTo>
                  <a:pt x="34203" y="23625"/>
                  <a:pt x="35216" y="23150"/>
                  <a:pt x="35184" y="22295"/>
                </a:cubicBezTo>
                <a:cubicBezTo>
                  <a:pt x="35184" y="21757"/>
                  <a:pt x="34709" y="21345"/>
                  <a:pt x="34139" y="21377"/>
                </a:cubicBezTo>
                <a:close/>
                <a:moveTo>
                  <a:pt x="63591" y="9818"/>
                </a:moveTo>
                <a:cubicBezTo>
                  <a:pt x="63560" y="10673"/>
                  <a:pt x="64605" y="11148"/>
                  <a:pt x="65238" y="10546"/>
                </a:cubicBezTo>
                <a:cubicBezTo>
                  <a:pt x="65903" y="9976"/>
                  <a:pt x="65523" y="8899"/>
                  <a:pt x="64637" y="8868"/>
                </a:cubicBezTo>
                <a:cubicBezTo>
                  <a:pt x="64098" y="8804"/>
                  <a:pt x="63623" y="9248"/>
                  <a:pt x="63591" y="9818"/>
                </a:cubicBezTo>
                <a:close/>
                <a:moveTo>
                  <a:pt x="66980" y="8076"/>
                </a:moveTo>
                <a:cubicBezTo>
                  <a:pt x="65713" y="8044"/>
                  <a:pt x="65650" y="9976"/>
                  <a:pt x="66917" y="10008"/>
                </a:cubicBezTo>
                <a:cubicBezTo>
                  <a:pt x="68247" y="10071"/>
                  <a:pt x="68310" y="8108"/>
                  <a:pt x="66980" y="8076"/>
                </a:cubicBezTo>
                <a:close/>
                <a:moveTo>
                  <a:pt x="35628" y="21567"/>
                </a:moveTo>
                <a:cubicBezTo>
                  <a:pt x="35628" y="22137"/>
                  <a:pt x="36103" y="22580"/>
                  <a:pt x="36673" y="22517"/>
                </a:cubicBezTo>
                <a:cubicBezTo>
                  <a:pt x="37528" y="22454"/>
                  <a:pt x="37876" y="21409"/>
                  <a:pt x="37243" y="20838"/>
                </a:cubicBezTo>
                <a:cubicBezTo>
                  <a:pt x="36609" y="20268"/>
                  <a:pt x="35596" y="20712"/>
                  <a:pt x="35628" y="21567"/>
                </a:cubicBezTo>
                <a:close/>
                <a:moveTo>
                  <a:pt x="68405" y="8266"/>
                </a:moveTo>
                <a:cubicBezTo>
                  <a:pt x="68405" y="8836"/>
                  <a:pt x="68880" y="9248"/>
                  <a:pt x="69450" y="9216"/>
                </a:cubicBezTo>
                <a:cubicBezTo>
                  <a:pt x="70274" y="9153"/>
                  <a:pt x="70654" y="8108"/>
                  <a:pt x="70020" y="7538"/>
                </a:cubicBezTo>
                <a:cubicBezTo>
                  <a:pt x="69387" y="6967"/>
                  <a:pt x="68374" y="7411"/>
                  <a:pt x="68405" y="8266"/>
                </a:cubicBezTo>
                <a:close/>
                <a:moveTo>
                  <a:pt x="3737" y="29294"/>
                </a:moveTo>
                <a:cubicBezTo>
                  <a:pt x="3737" y="29832"/>
                  <a:pt x="4149" y="30276"/>
                  <a:pt x="4687" y="30276"/>
                </a:cubicBezTo>
                <a:cubicBezTo>
                  <a:pt x="5194" y="30276"/>
                  <a:pt x="5637" y="29896"/>
                  <a:pt x="5669" y="29357"/>
                </a:cubicBezTo>
                <a:cubicBezTo>
                  <a:pt x="5700" y="28819"/>
                  <a:pt x="5257" y="28344"/>
                  <a:pt x="4687" y="28344"/>
                </a:cubicBezTo>
                <a:cubicBezTo>
                  <a:pt x="4180" y="28344"/>
                  <a:pt x="3737" y="28787"/>
                  <a:pt x="3737" y="29294"/>
                </a:cubicBezTo>
                <a:close/>
                <a:moveTo>
                  <a:pt x="65333" y="13175"/>
                </a:moveTo>
                <a:cubicBezTo>
                  <a:pt x="65872" y="13175"/>
                  <a:pt x="66283" y="12763"/>
                  <a:pt x="66315" y="12225"/>
                </a:cubicBezTo>
                <a:cubicBezTo>
                  <a:pt x="66315" y="11686"/>
                  <a:pt x="65840" y="11243"/>
                  <a:pt x="65302" y="11243"/>
                </a:cubicBezTo>
                <a:cubicBezTo>
                  <a:pt x="64763" y="11274"/>
                  <a:pt x="64352" y="11718"/>
                  <a:pt x="64383" y="12225"/>
                </a:cubicBezTo>
                <a:cubicBezTo>
                  <a:pt x="64383" y="12763"/>
                  <a:pt x="64827" y="13175"/>
                  <a:pt x="65333" y="13175"/>
                </a:cubicBezTo>
                <a:close/>
                <a:moveTo>
                  <a:pt x="81991" y="1204"/>
                </a:moveTo>
                <a:cubicBezTo>
                  <a:pt x="81991" y="1710"/>
                  <a:pt x="82403" y="2154"/>
                  <a:pt x="82910" y="2154"/>
                </a:cubicBezTo>
                <a:cubicBezTo>
                  <a:pt x="83448" y="2185"/>
                  <a:pt x="83891" y="1774"/>
                  <a:pt x="83923" y="1267"/>
                </a:cubicBezTo>
                <a:cubicBezTo>
                  <a:pt x="83923" y="697"/>
                  <a:pt x="83511" y="254"/>
                  <a:pt x="82941" y="222"/>
                </a:cubicBezTo>
                <a:cubicBezTo>
                  <a:pt x="82435" y="254"/>
                  <a:pt x="81991" y="665"/>
                  <a:pt x="81991" y="1204"/>
                </a:cubicBezTo>
                <a:close/>
                <a:moveTo>
                  <a:pt x="14283" y="25209"/>
                </a:moveTo>
                <a:cubicBezTo>
                  <a:pt x="13744" y="25209"/>
                  <a:pt x="13333" y="25652"/>
                  <a:pt x="13301" y="26159"/>
                </a:cubicBezTo>
                <a:cubicBezTo>
                  <a:pt x="13301" y="26729"/>
                  <a:pt x="13776" y="27172"/>
                  <a:pt x="14314" y="27141"/>
                </a:cubicBezTo>
                <a:cubicBezTo>
                  <a:pt x="14853" y="27141"/>
                  <a:pt x="15264" y="26697"/>
                  <a:pt x="15233" y="26159"/>
                </a:cubicBezTo>
                <a:cubicBezTo>
                  <a:pt x="15233" y="25620"/>
                  <a:pt x="14789" y="25209"/>
                  <a:pt x="14283" y="25209"/>
                </a:cubicBezTo>
                <a:close/>
                <a:moveTo>
                  <a:pt x="74201" y="7664"/>
                </a:moveTo>
                <a:cubicBezTo>
                  <a:pt x="74739" y="7633"/>
                  <a:pt x="75151" y="7221"/>
                  <a:pt x="75119" y="6682"/>
                </a:cubicBezTo>
                <a:cubicBezTo>
                  <a:pt x="75119" y="6176"/>
                  <a:pt x="74676" y="5732"/>
                  <a:pt x="74169" y="5732"/>
                </a:cubicBezTo>
                <a:cubicBezTo>
                  <a:pt x="73599" y="5764"/>
                  <a:pt x="73187" y="6207"/>
                  <a:pt x="73187" y="6777"/>
                </a:cubicBezTo>
                <a:cubicBezTo>
                  <a:pt x="73251" y="7284"/>
                  <a:pt x="73694" y="7696"/>
                  <a:pt x="74201" y="7664"/>
                </a:cubicBezTo>
                <a:close/>
                <a:moveTo>
                  <a:pt x="2280" y="29104"/>
                </a:moveTo>
                <a:cubicBezTo>
                  <a:pt x="1742" y="29104"/>
                  <a:pt x="1330" y="29547"/>
                  <a:pt x="1298" y="30054"/>
                </a:cubicBezTo>
                <a:cubicBezTo>
                  <a:pt x="1330" y="30592"/>
                  <a:pt x="1742" y="31004"/>
                  <a:pt x="2249" y="31036"/>
                </a:cubicBezTo>
                <a:cubicBezTo>
                  <a:pt x="2819" y="31036"/>
                  <a:pt x="3262" y="30592"/>
                  <a:pt x="3262" y="30022"/>
                </a:cubicBezTo>
                <a:cubicBezTo>
                  <a:pt x="3230" y="29484"/>
                  <a:pt x="2787" y="29072"/>
                  <a:pt x="2280" y="29104"/>
                </a:cubicBezTo>
                <a:close/>
                <a:moveTo>
                  <a:pt x="80566" y="982"/>
                </a:moveTo>
                <a:cubicBezTo>
                  <a:pt x="80028" y="982"/>
                  <a:pt x="79616" y="1425"/>
                  <a:pt x="79616" y="1964"/>
                </a:cubicBezTo>
                <a:cubicBezTo>
                  <a:pt x="79616" y="2502"/>
                  <a:pt x="80059" y="2946"/>
                  <a:pt x="80629" y="2914"/>
                </a:cubicBezTo>
                <a:cubicBezTo>
                  <a:pt x="81168" y="2882"/>
                  <a:pt x="81580" y="2439"/>
                  <a:pt x="81548" y="1932"/>
                </a:cubicBezTo>
                <a:cubicBezTo>
                  <a:pt x="81516" y="1394"/>
                  <a:pt x="81104" y="982"/>
                  <a:pt x="80566" y="982"/>
                </a:cubicBezTo>
                <a:close/>
                <a:moveTo>
                  <a:pt x="31827" y="22169"/>
                </a:moveTo>
                <a:cubicBezTo>
                  <a:pt x="31321" y="22137"/>
                  <a:pt x="30877" y="22549"/>
                  <a:pt x="30846" y="23087"/>
                </a:cubicBezTo>
                <a:cubicBezTo>
                  <a:pt x="30814" y="23657"/>
                  <a:pt x="31257" y="24100"/>
                  <a:pt x="31827" y="24100"/>
                </a:cubicBezTo>
                <a:cubicBezTo>
                  <a:pt x="32366" y="24100"/>
                  <a:pt x="32777" y="23657"/>
                  <a:pt x="32777" y="23150"/>
                </a:cubicBezTo>
                <a:cubicBezTo>
                  <a:pt x="32777" y="22612"/>
                  <a:pt x="32366" y="22200"/>
                  <a:pt x="31827" y="22169"/>
                </a:cubicBezTo>
                <a:close/>
                <a:moveTo>
                  <a:pt x="42183" y="23340"/>
                </a:moveTo>
                <a:cubicBezTo>
                  <a:pt x="42690" y="23340"/>
                  <a:pt x="43133" y="22929"/>
                  <a:pt x="43133" y="22422"/>
                </a:cubicBezTo>
                <a:cubicBezTo>
                  <a:pt x="43165" y="21884"/>
                  <a:pt x="42753" y="21440"/>
                  <a:pt x="42215" y="21409"/>
                </a:cubicBezTo>
                <a:cubicBezTo>
                  <a:pt x="41677" y="21409"/>
                  <a:pt x="41233" y="21852"/>
                  <a:pt x="41201" y="22390"/>
                </a:cubicBezTo>
                <a:cubicBezTo>
                  <a:pt x="41233" y="22929"/>
                  <a:pt x="41645" y="23340"/>
                  <a:pt x="42183" y="23340"/>
                </a:cubicBezTo>
                <a:close/>
                <a:moveTo>
                  <a:pt x="16690" y="26349"/>
                </a:moveTo>
                <a:cubicBezTo>
                  <a:pt x="17196" y="26349"/>
                  <a:pt x="17640" y="25905"/>
                  <a:pt x="17608" y="25399"/>
                </a:cubicBezTo>
                <a:cubicBezTo>
                  <a:pt x="17640" y="24860"/>
                  <a:pt x="17165" y="24385"/>
                  <a:pt x="16626" y="24417"/>
                </a:cubicBezTo>
                <a:cubicBezTo>
                  <a:pt x="16088" y="24449"/>
                  <a:pt x="15676" y="24860"/>
                  <a:pt x="15676" y="25367"/>
                </a:cubicBezTo>
                <a:cubicBezTo>
                  <a:pt x="15676" y="25937"/>
                  <a:pt x="16120" y="26381"/>
                  <a:pt x="16690" y="26349"/>
                </a:cubicBezTo>
                <a:close/>
                <a:moveTo>
                  <a:pt x="71794" y="8424"/>
                </a:moveTo>
                <a:cubicBezTo>
                  <a:pt x="73092" y="8361"/>
                  <a:pt x="72966" y="6397"/>
                  <a:pt x="71667" y="6492"/>
                </a:cubicBezTo>
                <a:cubicBezTo>
                  <a:pt x="70432" y="6587"/>
                  <a:pt x="70527" y="8488"/>
                  <a:pt x="71794" y="8424"/>
                </a:cubicBezTo>
                <a:close/>
                <a:moveTo>
                  <a:pt x="8551" y="27711"/>
                </a:moveTo>
                <a:cubicBezTo>
                  <a:pt x="8519" y="28217"/>
                  <a:pt x="8931" y="28661"/>
                  <a:pt x="9437" y="28692"/>
                </a:cubicBezTo>
                <a:cubicBezTo>
                  <a:pt x="9976" y="28724"/>
                  <a:pt x="10451" y="28281"/>
                  <a:pt x="10451" y="27711"/>
                </a:cubicBezTo>
                <a:cubicBezTo>
                  <a:pt x="10451" y="27204"/>
                  <a:pt x="10039" y="26761"/>
                  <a:pt x="9501" y="26761"/>
                </a:cubicBezTo>
                <a:cubicBezTo>
                  <a:pt x="8994" y="26761"/>
                  <a:pt x="8551" y="27172"/>
                  <a:pt x="8551" y="27711"/>
                </a:cubicBezTo>
                <a:close/>
                <a:moveTo>
                  <a:pt x="30402" y="23879"/>
                </a:moveTo>
                <a:cubicBezTo>
                  <a:pt x="30402" y="23340"/>
                  <a:pt x="29959" y="22929"/>
                  <a:pt x="29452" y="22929"/>
                </a:cubicBezTo>
                <a:cubicBezTo>
                  <a:pt x="28882" y="22929"/>
                  <a:pt x="28439" y="23404"/>
                  <a:pt x="28471" y="23942"/>
                </a:cubicBezTo>
                <a:cubicBezTo>
                  <a:pt x="28502" y="24480"/>
                  <a:pt x="28946" y="24860"/>
                  <a:pt x="29484" y="24860"/>
                </a:cubicBezTo>
                <a:cubicBezTo>
                  <a:pt x="29991" y="24829"/>
                  <a:pt x="30402" y="24385"/>
                  <a:pt x="30402" y="23879"/>
                </a:cubicBezTo>
                <a:close/>
                <a:moveTo>
                  <a:pt x="11813" y="26000"/>
                </a:moveTo>
                <a:cubicBezTo>
                  <a:pt x="11274" y="26032"/>
                  <a:pt x="10894" y="26476"/>
                  <a:pt x="10926" y="27014"/>
                </a:cubicBezTo>
                <a:cubicBezTo>
                  <a:pt x="10926" y="27552"/>
                  <a:pt x="11401" y="27996"/>
                  <a:pt x="11971" y="27932"/>
                </a:cubicBezTo>
                <a:cubicBezTo>
                  <a:pt x="12478" y="27869"/>
                  <a:pt x="12858" y="27426"/>
                  <a:pt x="12826" y="26887"/>
                </a:cubicBezTo>
                <a:cubicBezTo>
                  <a:pt x="12794" y="26381"/>
                  <a:pt x="12351" y="26000"/>
                  <a:pt x="11813" y="26000"/>
                </a:cubicBezTo>
                <a:close/>
                <a:moveTo>
                  <a:pt x="50797" y="19318"/>
                </a:moveTo>
                <a:cubicBezTo>
                  <a:pt x="50797" y="19825"/>
                  <a:pt x="51241" y="20268"/>
                  <a:pt x="51747" y="20268"/>
                </a:cubicBezTo>
                <a:cubicBezTo>
                  <a:pt x="52317" y="20268"/>
                  <a:pt x="52729" y="19793"/>
                  <a:pt x="52729" y="19255"/>
                </a:cubicBezTo>
                <a:cubicBezTo>
                  <a:pt x="52697" y="18717"/>
                  <a:pt x="52254" y="18337"/>
                  <a:pt x="51747" y="18337"/>
                </a:cubicBezTo>
                <a:cubicBezTo>
                  <a:pt x="51209" y="18337"/>
                  <a:pt x="50797" y="18780"/>
                  <a:pt x="50797" y="19318"/>
                </a:cubicBezTo>
                <a:close/>
                <a:moveTo>
                  <a:pt x="53172" y="18495"/>
                </a:moveTo>
                <a:cubicBezTo>
                  <a:pt x="53172" y="19002"/>
                  <a:pt x="53584" y="19445"/>
                  <a:pt x="54091" y="19477"/>
                </a:cubicBezTo>
                <a:cubicBezTo>
                  <a:pt x="54661" y="19477"/>
                  <a:pt x="55104" y="19033"/>
                  <a:pt x="55104" y="18495"/>
                </a:cubicBezTo>
                <a:cubicBezTo>
                  <a:pt x="55073" y="17957"/>
                  <a:pt x="54661" y="17545"/>
                  <a:pt x="54122" y="17545"/>
                </a:cubicBezTo>
                <a:cubicBezTo>
                  <a:pt x="53616" y="17545"/>
                  <a:pt x="53172" y="17957"/>
                  <a:pt x="53172" y="18495"/>
                </a:cubicBezTo>
                <a:close/>
                <a:moveTo>
                  <a:pt x="57511" y="17735"/>
                </a:moveTo>
                <a:cubicBezTo>
                  <a:pt x="57511" y="17197"/>
                  <a:pt x="57099" y="16753"/>
                  <a:pt x="56561" y="16753"/>
                </a:cubicBezTo>
                <a:cubicBezTo>
                  <a:pt x="56023" y="16753"/>
                  <a:pt x="55611" y="17165"/>
                  <a:pt x="55579" y="17703"/>
                </a:cubicBezTo>
                <a:cubicBezTo>
                  <a:pt x="55611" y="18242"/>
                  <a:pt x="56023" y="18653"/>
                  <a:pt x="56529" y="18685"/>
                </a:cubicBezTo>
                <a:cubicBezTo>
                  <a:pt x="57068" y="18685"/>
                  <a:pt x="57511" y="18242"/>
                  <a:pt x="57511" y="17735"/>
                </a:cubicBezTo>
                <a:close/>
                <a:moveTo>
                  <a:pt x="46015" y="20870"/>
                </a:moveTo>
                <a:cubicBezTo>
                  <a:pt x="46015" y="21409"/>
                  <a:pt x="46459" y="21820"/>
                  <a:pt x="46997" y="21820"/>
                </a:cubicBezTo>
                <a:cubicBezTo>
                  <a:pt x="47504" y="21789"/>
                  <a:pt x="47947" y="21377"/>
                  <a:pt x="47947" y="20838"/>
                </a:cubicBezTo>
                <a:cubicBezTo>
                  <a:pt x="47915" y="20300"/>
                  <a:pt x="47472" y="19857"/>
                  <a:pt x="46902" y="19857"/>
                </a:cubicBezTo>
                <a:cubicBezTo>
                  <a:pt x="46395" y="19920"/>
                  <a:pt x="45983" y="20363"/>
                  <a:pt x="46015" y="20870"/>
                </a:cubicBezTo>
                <a:close/>
                <a:moveTo>
                  <a:pt x="48390" y="20047"/>
                </a:moveTo>
                <a:cubicBezTo>
                  <a:pt x="48390" y="20553"/>
                  <a:pt x="48802" y="20997"/>
                  <a:pt x="49309" y="21028"/>
                </a:cubicBezTo>
                <a:cubicBezTo>
                  <a:pt x="49847" y="21028"/>
                  <a:pt x="50290" y="20617"/>
                  <a:pt x="50322" y="20078"/>
                </a:cubicBezTo>
                <a:cubicBezTo>
                  <a:pt x="50322" y="19540"/>
                  <a:pt x="49879" y="19097"/>
                  <a:pt x="49340" y="19065"/>
                </a:cubicBezTo>
                <a:cubicBezTo>
                  <a:pt x="48802" y="19097"/>
                  <a:pt x="48390" y="19508"/>
                  <a:pt x="48390" y="20047"/>
                </a:cubicBezTo>
                <a:close/>
                <a:moveTo>
                  <a:pt x="38795" y="23214"/>
                </a:moveTo>
                <a:cubicBezTo>
                  <a:pt x="38826" y="23720"/>
                  <a:pt x="39270" y="24132"/>
                  <a:pt x="39808" y="24132"/>
                </a:cubicBezTo>
                <a:cubicBezTo>
                  <a:pt x="40315" y="24132"/>
                  <a:pt x="40758" y="23657"/>
                  <a:pt x="40726" y="23150"/>
                </a:cubicBezTo>
                <a:cubicBezTo>
                  <a:pt x="40695" y="22612"/>
                  <a:pt x="40251" y="22200"/>
                  <a:pt x="39745" y="22200"/>
                </a:cubicBezTo>
                <a:cubicBezTo>
                  <a:pt x="39206" y="22232"/>
                  <a:pt x="38795" y="22675"/>
                  <a:pt x="38795" y="23214"/>
                </a:cubicBezTo>
                <a:close/>
                <a:moveTo>
                  <a:pt x="66822" y="11401"/>
                </a:moveTo>
                <a:cubicBezTo>
                  <a:pt x="66790" y="11940"/>
                  <a:pt x="67233" y="12383"/>
                  <a:pt x="67740" y="12383"/>
                </a:cubicBezTo>
                <a:cubicBezTo>
                  <a:pt x="68279" y="12383"/>
                  <a:pt x="68690" y="11940"/>
                  <a:pt x="68722" y="11433"/>
                </a:cubicBezTo>
                <a:cubicBezTo>
                  <a:pt x="68722" y="10894"/>
                  <a:pt x="68279" y="10483"/>
                  <a:pt x="67772" y="10483"/>
                </a:cubicBezTo>
                <a:cubicBezTo>
                  <a:pt x="67233" y="10451"/>
                  <a:pt x="66790" y="10894"/>
                  <a:pt x="66822" y="11401"/>
                </a:cubicBezTo>
                <a:close/>
                <a:moveTo>
                  <a:pt x="7062" y="27552"/>
                </a:moveTo>
                <a:cubicBezTo>
                  <a:pt x="6524" y="27584"/>
                  <a:pt x="6112" y="27996"/>
                  <a:pt x="6112" y="28534"/>
                </a:cubicBezTo>
                <a:cubicBezTo>
                  <a:pt x="6112" y="29041"/>
                  <a:pt x="6556" y="29484"/>
                  <a:pt x="7062" y="29484"/>
                </a:cubicBezTo>
                <a:cubicBezTo>
                  <a:pt x="7601" y="29484"/>
                  <a:pt x="8044" y="29009"/>
                  <a:pt x="8044" y="28471"/>
                </a:cubicBezTo>
                <a:cubicBezTo>
                  <a:pt x="8012" y="27964"/>
                  <a:pt x="7569" y="27552"/>
                  <a:pt x="7062" y="27552"/>
                </a:cubicBezTo>
                <a:close/>
                <a:moveTo>
                  <a:pt x="57954" y="16943"/>
                </a:moveTo>
                <a:cubicBezTo>
                  <a:pt x="57954" y="17482"/>
                  <a:pt x="58398" y="17925"/>
                  <a:pt x="58904" y="17925"/>
                </a:cubicBezTo>
                <a:cubicBezTo>
                  <a:pt x="59443" y="17925"/>
                  <a:pt x="59886" y="17482"/>
                  <a:pt x="59886" y="16975"/>
                </a:cubicBezTo>
                <a:cubicBezTo>
                  <a:pt x="59886" y="16436"/>
                  <a:pt x="59475" y="15993"/>
                  <a:pt x="58936" y="16025"/>
                </a:cubicBezTo>
                <a:cubicBezTo>
                  <a:pt x="58398" y="15993"/>
                  <a:pt x="57986" y="16436"/>
                  <a:pt x="57954" y="16943"/>
                </a:cubicBezTo>
                <a:close/>
                <a:moveTo>
                  <a:pt x="44558" y="22580"/>
                </a:moveTo>
                <a:cubicBezTo>
                  <a:pt x="45065" y="22612"/>
                  <a:pt x="45508" y="22169"/>
                  <a:pt x="45508" y="21662"/>
                </a:cubicBezTo>
                <a:cubicBezTo>
                  <a:pt x="45540" y="21123"/>
                  <a:pt x="45128" y="20712"/>
                  <a:pt x="44590" y="20648"/>
                </a:cubicBezTo>
                <a:cubicBezTo>
                  <a:pt x="44052" y="20648"/>
                  <a:pt x="43608" y="21092"/>
                  <a:pt x="43577" y="21630"/>
                </a:cubicBezTo>
                <a:cubicBezTo>
                  <a:pt x="43608" y="22169"/>
                  <a:pt x="44020" y="22580"/>
                  <a:pt x="44558" y="22580"/>
                </a:cubicBezTo>
                <a:close/>
                <a:moveTo>
                  <a:pt x="61311" y="17133"/>
                </a:moveTo>
                <a:cubicBezTo>
                  <a:pt x="61850" y="17133"/>
                  <a:pt x="62261" y="16722"/>
                  <a:pt x="62293" y="16183"/>
                </a:cubicBezTo>
                <a:cubicBezTo>
                  <a:pt x="62293" y="15676"/>
                  <a:pt x="61881" y="15233"/>
                  <a:pt x="61375" y="15233"/>
                </a:cubicBezTo>
                <a:cubicBezTo>
                  <a:pt x="60836" y="15201"/>
                  <a:pt x="60393" y="15613"/>
                  <a:pt x="60393" y="16151"/>
                </a:cubicBezTo>
                <a:cubicBezTo>
                  <a:pt x="60393" y="16658"/>
                  <a:pt x="60773" y="17102"/>
                  <a:pt x="61311" y="17133"/>
                </a:cubicBezTo>
                <a:close/>
                <a:moveTo>
                  <a:pt x="69197" y="10673"/>
                </a:moveTo>
                <a:cubicBezTo>
                  <a:pt x="69165" y="11179"/>
                  <a:pt x="69609" y="11623"/>
                  <a:pt x="70115" y="11591"/>
                </a:cubicBezTo>
                <a:cubicBezTo>
                  <a:pt x="70654" y="11623"/>
                  <a:pt x="71065" y="11179"/>
                  <a:pt x="71097" y="10673"/>
                </a:cubicBezTo>
                <a:cubicBezTo>
                  <a:pt x="71065" y="10134"/>
                  <a:pt x="70654" y="9723"/>
                  <a:pt x="70147" y="9723"/>
                </a:cubicBezTo>
                <a:cubicBezTo>
                  <a:pt x="69609" y="9723"/>
                  <a:pt x="69197" y="10134"/>
                  <a:pt x="69197" y="10673"/>
                </a:cubicBezTo>
                <a:close/>
                <a:moveTo>
                  <a:pt x="76512" y="6872"/>
                </a:moveTo>
                <a:cubicBezTo>
                  <a:pt x="77019" y="6904"/>
                  <a:pt x="77494" y="6461"/>
                  <a:pt x="77494" y="5954"/>
                </a:cubicBezTo>
                <a:cubicBezTo>
                  <a:pt x="77494" y="5416"/>
                  <a:pt x="77083" y="4972"/>
                  <a:pt x="76576" y="4941"/>
                </a:cubicBezTo>
                <a:cubicBezTo>
                  <a:pt x="76037" y="4972"/>
                  <a:pt x="75626" y="5352"/>
                  <a:pt x="75594" y="5891"/>
                </a:cubicBezTo>
                <a:cubicBezTo>
                  <a:pt x="75562" y="6397"/>
                  <a:pt x="75974" y="6841"/>
                  <a:pt x="76512" y="6872"/>
                </a:cubicBezTo>
                <a:close/>
                <a:moveTo>
                  <a:pt x="37370" y="24892"/>
                </a:moveTo>
                <a:cubicBezTo>
                  <a:pt x="37876" y="24924"/>
                  <a:pt x="38320" y="24512"/>
                  <a:pt x="38351" y="24005"/>
                </a:cubicBezTo>
                <a:cubicBezTo>
                  <a:pt x="38351" y="23467"/>
                  <a:pt x="37940" y="23024"/>
                  <a:pt x="37433" y="23024"/>
                </a:cubicBezTo>
                <a:cubicBezTo>
                  <a:pt x="36894" y="22992"/>
                  <a:pt x="36483" y="23404"/>
                  <a:pt x="36451" y="23942"/>
                </a:cubicBezTo>
                <a:cubicBezTo>
                  <a:pt x="36419" y="24449"/>
                  <a:pt x="36831" y="24892"/>
                  <a:pt x="37370" y="24892"/>
                </a:cubicBezTo>
                <a:close/>
                <a:moveTo>
                  <a:pt x="23720" y="25494"/>
                </a:moveTo>
                <a:cubicBezTo>
                  <a:pt x="23720" y="26000"/>
                  <a:pt x="24132" y="26444"/>
                  <a:pt x="24670" y="26444"/>
                </a:cubicBezTo>
                <a:cubicBezTo>
                  <a:pt x="25177" y="26412"/>
                  <a:pt x="25589" y="26000"/>
                  <a:pt x="25620" y="25462"/>
                </a:cubicBezTo>
                <a:cubicBezTo>
                  <a:pt x="25589" y="24955"/>
                  <a:pt x="25177" y="24512"/>
                  <a:pt x="24639" y="24544"/>
                </a:cubicBezTo>
                <a:cubicBezTo>
                  <a:pt x="24132" y="24512"/>
                  <a:pt x="23688" y="24955"/>
                  <a:pt x="23720" y="25494"/>
                </a:cubicBezTo>
                <a:close/>
                <a:moveTo>
                  <a:pt x="32587" y="24575"/>
                </a:moveTo>
                <a:cubicBezTo>
                  <a:pt x="32049" y="24607"/>
                  <a:pt x="31637" y="25050"/>
                  <a:pt x="31669" y="25557"/>
                </a:cubicBezTo>
                <a:cubicBezTo>
                  <a:pt x="31701" y="26064"/>
                  <a:pt x="32112" y="26444"/>
                  <a:pt x="32587" y="26444"/>
                </a:cubicBezTo>
                <a:cubicBezTo>
                  <a:pt x="33126" y="26444"/>
                  <a:pt x="33538" y="26032"/>
                  <a:pt x="33538" y="25494"/>
                </a:cubicBezTo>
                <a:cubicBezTo>
                  <a:pt x="33538" y="24987"/>
                  <a:pt x="33094" y="24575"/>
                  <a:pt x="32587" y="24575"/>
                </a:cubicBezTo>
                <a:close/>
                <a:moveTo>
                  <a:pt x="34994" y="23784"/>
                </a:moveTo>
                <a:cubicBezTo>
                  <a:pt x="34456" y="23784"/>
                  <a:pt x="34044" y="24195"/>
                  <a:pt x="34044" y="24702"/>
                </a:cubicBezTo>
                <a:cubicBezTo>
                  <a:pt x="34044" y="25240"/>
                  <a:pt x="34456" y="25652"/>
                  <a:pt x="34963" y="25684"/>
                </a:cubicBezTo>
                <a:cubicBezTo>
                  <a:pt x="35501" y="25652"/>
                  <a:pt x="35913" y="25240"/>
                  <a:pt x="35944" y="24734"/>
                </a:cubicBezTo>
                <a:cubicBezTo>
                  <a:pt x="35913" y="24195"/>
                  <a:pt x="35501" y="23784"/>
                  <a:pt x="34994" y="23784"/>
                </a:cubicBezTo>
                <a:close/>
                <a:moveTo>
                  <a:pt x="27014" y="23720"/>
                </a:moveTo>
                <a:cubicBezTo>
                  <a:pt x="26475" y="23720"/>
                  <a:pt x="26064" y="24164"/>
                  <a:pt x="26064" y="24702"/>
                </a:cubicBezTo>
                <a:cubicBezTo>
                  <a:pt x="26095" y="25209"/>
                  <a:pt x="26507" y="25652"/>
                  <a:pt x="27045" y="25652"/>
                </a:cubicBezTo>
                <a:cubicBezTo>
                  <a:pt x="27552" y="25620"/>
                  <a:pt x="27964" y="25177"/>
                  <a:pt x="27995" y="24670"/>
                </a:cubicBezTo>
                <a:cubicBezTo>
                  <a:pt x="27964" y="24132"/>
                  <a:pt x="27552" y="23720"/>
                  <a:pt x="27014" y="23720"/>
                </a:cubicBezTo>
                <a:close/>
                <a:moveTo>
                  <a:pt x="72522" y="10799"/>
                </a:moveTo>
                <a:cubicBezTo>
                  <a:pt x="73061" y="10831"/>
                  <a:pt x="73504" y="10388"/>
                  <a:pt x="73472" y="9849"/>
                </a:cubicBezTo>
                <a:cubicBezTo>
                  <a:pt x="73472" y="9343"/>
                  <a:pt x="73029" y="8931"/>
                  <a:pt x="72522" y="8931"/>
                </a:cubicBezTo>
                <a:cubicBezTo>
                  <a:pt x="72015" y="8963"/>
                  <a:pt x="71635" y="9343"/>
                  <a:pt x="71604" y="9849"/>
                </a:cubicBezTo>
                <a:cubicBezTo>
                  <a:pt x="71572" y="10356"/>
                  <a:pt x="72015" y="10799"/>
                  <a:pt x="72522" y="10799"/>
                </a:cubicBezTo>
                <a:close/>
                <a:moveTo>
                  <a:pt x="19888" y="27932"/>
                </a:moveTo>
                <a:cubicBezTo>
                  <a:pt x="20427" y="27932"/>
                  <a:pt x="20838" y="27489"/>
                  <a:pt x="20775" y="26951"/>
                </a:cubicBezTo>
                <a:cubicBezTo>
                  <a:pt x="20775" y="26444"/>
                  <a:pt x="20363" y="26064"/>
                  <a:pt x="19857" y="26064"/>
                </a:cubicBezTo>
                <a:cubicBezTo>
                  <a:pt x="19318" y="26095"/>
                  <a:pt x="18906" y="26507"/>
                  <a:pt x="18906" y="27046"/>
                </a:cubicBezTo>
                <a:cubicBezTo>
                  <a:pt x="18938" y="27552"/>
                  <a:pt x="19381" y="27964"/>
                  <a:pt x="19888" y="27932"/>
                </a:cubicBezTo>
                <a:close/>
                <a:moveTo>
                  <a:pt x="67613" y="13808"/>
                </a:moveTo>
                <a:cubicBezTo>
                  <a:pt x="67613" y="14315"/>
                  <a:pt x="68025" y="14758"/>
                  <a:pt x="68564" y="14758"/>
                </a:cubicBezTo>
                <a:cubicBezTo>
                  <a:pt x="69039" y="14758"/>
                  <a:pt x="69450" y="14378"/>
                  <a:pt x="69482" y="13871"/>
                </a:cubicBezTo>
                <a:cubicBezTo>
                  <a:pt x="69482" y="13333"/>
                  <a:pt x="69070" y="12921"/>
                  <a:pt x="68532" y="12890"/>
                </a:cubicBezTo>
                <a:cubicBezTo>
                  <a:pt x="68057" y="12921"/>
                  <a:pt x="67645" y="13301"/>
                  <a:pt x="67613" y="13808"/>
                </a:cubicBezTo>
                <a:close/>
                <a:moveTo>
                  <a:pt x="23150" y="26127"/>
                </a:moveTo>
                <a:cubicBezTo>
                  <a:pt x="23118" y="25620"/>
                  <a:pt x="22675" y="25240"/>
                  <a:pt x="22168" y="25272"/>
                </a:cubicBezTo>
                <a:cubicBezTo>
                  <a:pt x="21662" y="25304"/>
                  <a:pt x="21250" y="25779"/>
                  <a:pt x="21282" y="26286"/>
                </a:cubicBezTo>
                <a:cubicBezTo>
                  <a:pt x="21313" y="26824"/>
                  <a:pt x="21788" y="27204"/>
                  <a:pt x="22327" y="27141"/>
                </a:cubicBezTo>
                <a:cubicBezTo>
                  <a:pt x="22865" y="27109"/>
                  <a:pt x="23245" y="26634"/>
                  <a:pt x="23150" y="26127"/>
                </a:cubicBezTo>
                <a:close/>
                <a:moveTo>
                  <a:pt x="58271" y="20142"/>
                </a:moveTo>
                <a:cubicBezTo>
                  <a:pt x="58271" y="19635"/>
                  <a:pt x="57859" y="19192"/>
                  <a:pt x="57353" y="19192"/>
                </a:cubicBezTo>
                <a:cubicBezTo>
                  <a:pt x="56814" y="19192"/>
                  <a:pt x="56403" y="19635"/>
                  <a:pt x="56403" y="20142"/>
                </a:cubicBezTo>
                <a:cubicBezTo>
                  <a:pt x="56434" y="20648"/>
                  <a:pt x="56814" y="21028"/>
                  <a:pt x="57321" y="21060"/>
                </a:cubicBezTo>
                <a:cubicBezTo>
                  <a:pt x="57828" y="21092"/>
                  <a:pt x="58271" y="20680"/>
                  <a:pt x="58271" y="20142"/>
                </a:cubicBezTo>
                <a:close/>
                <a:moveTo>
                  <a:pt x="11718" y="29326"/>
                </a:moveTo>
                <a:cubicBezTo>
                  <a:pt x="11718" y="29864"/>
                  <a:pt x="12129" y="30276"/>
                  <a:pt x="12668" y="30276"/>
                </a:cubicBezTo>
                <a:cubicBezTo>
                  <a:pt x="13174" y="30276"/>
                  <a:pt x="13554" y="29864"/>
                  <a:pt x="13586" y="29389"/>
                </a:cubicBezTo>
                <a:cubicBezTo>
                  <a:pt x="13586" y="28851"/>
                  <a:pt x="13174" y="28439"/>
                  <a:pt x="12636" y="28407"/>
                </a:cubicBezTo>
                <a:cubicBezTo>
                  <a:pt x="12129" y="28439"/>
                  <a:pt x="11749" y="28819"/>
                  <a:pt x="11718" y="29326"/>
                </a:cubicBezTo>
                <a:close/>
                <a:moveTo>
                  <a:pt x="14093" y="28566"/>
                </a:moveTo>
                <a:cubicBezTo>
                  <a:pt x="14093" y="29072"/>
                  <a:pt x="14536" y="29484"/>
                  <a:pt x="15043" y="29484"/>
                </a:cubicBezTo>
                <a:cubicBezTo>
                  <a:pt x="15550" y="29484"/>
                  <a:pt x="15993" y="29041"/>
                  <a:pt x="15961" y="28534"/>
                </a:cubicBezTo>
                <a:cubicBezTo>
                  <a:pt x="15930" y="28027"/>
                  <a:pt x="15550" y="27647"/>
                  <a:pt x="15043" y="27616"/>
                </a:cubicBezTo>
                <a:cubicBezTo>
                  <a:pt x="14536" y="27616"/>
                  <a:pt x="14093" y="28027"/>
                  <a:pt x="14093" y="28566"/>
                </a:cubicBezTo>
                <a:close/>
                <a:moveTo>
                  <a:pt x="74866" y="10008"/>
                </a:moveTo>
                <a:cubicBezTo>
                  <a:pt x="75404" y="10039"/>
                  <a:pt x="75847" y="9596"/>
                  <a:pt x="75847" y="9089"/>
                </a:cubicBezTo>
                <a:cubicBezTo>
                  <a:pt x="75847" y="8583"/>
                  <a:pt x="75436" y="8171"/>
                  <a:pt x="74961" y="8139"/>
                </a:cubicBezTo>
                <a:cubicBezTo>
                  <a:pt x="74422" y="8139"/>
                  <a:pt x="74011" y="8551"/>
                  <a:pt x="73979" y="9089"/>
                </a:cubicBezTo>
                <a:cubicBezTo>
                  <a:pt x="73979" y="9564"/>
                  <a:pt x="74391" y="9976"/>
                  <a:pt x="74866" y="10008"/>
                </a:cubicBezTo>
                <a:close/>
                <a:moveTo>
                  <a:pt x="59760" y="18400"/>
                </a:moveTo>
                <a:cubicBezTo>
                  <a:pt x="59221" y="18400"/>
                  <a:pt x="58778" y="18812"/>
                  <a:pt x="58778" y="19350"/>
                </a:cubicBezTo>
                <a:cubicBezTo>
                  <a:pt x="58809" y="19825"/>
                  <a:pt x="59189" y="20237"/>
                  <a:pt x="59696" y="20268"/>
                </a:cubicBezTo>
                <a:cubicBezTo>
                  <a:pt x="60171" y="20268"/>
                  <a:pt x="60615" y="19888"/>
                  <a:pt x="60646" y="19413"/>
                </a:cubicBezTo>
                <a:cubicBezTo>
                  <a:pt x="60678" y="18875"/>
                  <a:pt x="60266" y="18432"/>
                  <a:pt x="59760" y="18400"/>
                </a:cubicBezTo>
                <a:close/>
                <a:moveTo>
                  <a:pt x="63718" y="14441"/>
                </a:moveTo>
                <a:cubicBezTo>
                  <a:pt x="63180" y="14441"/>
                  <a:pt x="62800" y="14916"/>
                  <a:pt x="62831" y="15423"/>
                </a:cubicBezTo>
                <a:cubicBezTo>
                  <a:pt x="62831" y="15930"/>
                  <a:pt x="63243" y="16310"/>
                  <a:pt x="63750" y="16341"/>
                </a:cubicBezTo>
                <a:cubicBezTo>
                  <a:pt x="64288" y="16310"/>
                  <a:pt x="64700" y="15898"/>
                  <a:pt x="64700" y="15360"/>
                </a:cubicBezTo>
                <a:cubicBezTo>
                  <a:pt x="64700" y="14821"/>
                  <a:pt x="64257" y="14410"/>
                  <a:pt x="63718" y="14441"/>
                </a:cubicBezTo>
                <a:close/>
                <a:moveTo>
                  <a:pt x="78033" y="5162"/>
                </a:moveTo>
                <a:cubicBezTo>
                  <a:pt x="78033" y="5669"/>
                  <a:pt x="78476" y="6112"/>
                  <a:pt x="79014" y="6049"/>
                </a:cubicBezTo>
                <a:cubicBezTo>
                  <a:pt x="79489" y="6049"/>
                  <a:pt x="79901" y="5637"/>
                  <a:pt x="79901" y="5131"/>
                </a:cubicBezTo>
                <a:cubicBezTo>
                  <a:pt x="79901" y="4624"/>
                  <a:pt x="79489" y="4181"/>
                  <a:pt x="78951" y="4181"/>
                </a:cubicBezTo>
                <a:cubicBezTo>
                  <a:pt x="78413" y="4181"/>
                  <a:pt x="78001" y="4624"/>
                  <a:pt x="78033" y="5162"/>
                </a:cubicBezTo>
                <a:close/>
                <a:moveTo>
                  <a:pt x="47725" y="22327"/>
                </a:moveTo>
                <a:cubicBezTo>
                  <a:pt x="47250" y="22327"/>
                  <a:pt x="46839" y="22739"/>
                  <a:pt x="46839" y="23245"/>
                </a:cubicBezTo>
                <a:cubicBezTo>
                  <a:pt x="46839" y="23784"/>
                  <a:pt x="47250" y="24195"/>
                  <a:pt x="47789" y="24195"/>
                </a:cubicBezTo>
                <a:cubicBezTo>
                  <a:pt x="48295" y="24164"/>
                  <a:pt x="48675" y="23752"/>
                  <a:pt x="48707" y="23277"/>
                </a:cubicBezTo>
                <a:cubicBezTo>
                  <a:pt x="48707" y="22739"/>
                  <a:pt x="48264" y="22295"/>
                  <a:pt x="47725" y="22327"/>
                </a:cubicBezTo>
                <a:close/>
                <a:moveTo>
                  <a:pt x="49214" y="22454"/>
                </a:moveTo>
                <a:cubicBezTo>
                  <a:pt x="49214" y="22960"/>
                  <a:pt x="49594" y="23372"/>
                  <a:pt x="50100" y="23404"/>
                </a:cubicBezTo>
                <a:cubicBezTo>
                  <a:pt x="50639" y="23404"/>
                  <a:pt x="51051" y="22992"/>
                  <a:pt x="51082" y="22454"/>
                </a:cubicBezTo>
                <a:cubicBezTo>
                  <a:pt x="51082" y="21947"/>
                  <a:pt x="50639" y="21504"/>
                  <a:pt x="50100" y="21535"/>
                </a:cubicBezTo>
                <a:cubicBezTo>
                  <a:pt x="49594" y="21567"/>
                  <a:pt x="49214" y="21979"/>
                  <a:pt x="49214" y="22454"/>
                </a:cubicBezTo>
                <a:close/>
                <a:moveTo>
                  <a:pt x="0" y="33886"/>
                </a:moveTo>
                <a:cubicBezTo>
                  <a:pt x="158" y="34044"/>
                  <a:pt x="380" y="34171"/>
                  <a:pt x="633" y="34171"/>
                </a:cubicBezTo>
                <a:cubicBezTo>
                  <a:pt x="1140" y="34171"/>
                  <a:pt x="1583" y="33759"/>
                  <a:pt x="1583" y="33253"/>
                </a:cubicBezTo>
                <a:cubicBezTo>
                  <a:pt x="1615" y="32714"/>
                  <a:pt x="1172" y="32303"/>
                  <a:pt x="665" y="32303"/>
                </a:cubicBezTo>
                <a:cubicBezTo>
                  <a:pt x="412" y="32303"/>
                  <a:pt x="190" y="32398"/>
                  <a:pt x="0" y="32556"/>
                </a:cubicBezTo>
                <a:close/>
                <a:moveTo>
                  <a:pt x="53996" y="20902"/>
                </a:moveTo>
                <a:cubicBezTo>
                  <a:pt x="54027" y="21409"/>
                  <a:pt x="54407" y="21820"/>
                  <a:pt x="54914" y="21820"/>
                </a:cubicBezTo>
                <a:cubicBezTo>
                  <a:pt x="55453" y="21820"/>
                  <a:pt x="55864" y="21377"/>
                  <a:pt x="55864" y="20870"/>
                </a:cubicBezTo>
                <a:cubicBezTo>
                  <a:pt x="55833" y="20332"/>
                  <a:pt x="55389" y="19920"/>
                  <a:pt x="54851" y="19952"/>
                </a:cubicBezTo>
                <a:cubicBezTo>
                  <a:pt x="54376" y="19983"/>
                  <a:pt x="53996" y="20395"/>
                  <a:pt x="53996" y="20902"/>
                </a:cubicBezTo>
                <a:close/>
                <a:moveTo>
                  <a:pt x="51621" y="21694"/>
                </a:moveTo>
                <a:cubicBezTo>
                  <a:pt x="51621" y="22169"/>
                  <a:pt x="52032" y="22580"/>
                  <a:pt x="52539" y="22612"/>
                </a:cubicBezTo>
                <a:cubicBezTo>
                  <a:pt x="53046" y="22612"/>
                  <a:pt x="53489" y="22200"/>
                  <a:pt x="53489" y="21662"/>
                </a:cubicBezTo>
                <a:cubicBezTo>
                  <a:pt x="53489" y="21123"/>
                  <a:pt x="53046" y="20712"/>
                  <a:pt x="52507" y="20743"/>
                </a:cubicBezTo>
                <a:cubicBezTo>
                  <a:pt x="52001" y="20775"/>
                  <a:pt x="51621" y="21187"/>
                  <a:pt x="51621" y="21694"/>
                </a:cubicBezTo>
                <a:close/>
                <a:moveTo>
                  <a:pt x="6365" y="31701"/>
                </a:moveTo>
                <a:cubicBezTo>
                  <a:pt x="6397" y="31163"/>
                  <a:pt x="5954" y="30751"/>
                  <a:pt x="5415" y="30751"/>
                </a:cubicBezTo>
                <a:cubicBezTo>
                  <a:pt x="4940" y="30782"/>
                  <a:pt x="4529" y="31163"/>
                  <a:pt x="4529" y="31669"/>
                </a:cubicBezTo>
                <a:cubicBezTo>
                  <a:pt x="4529" y="32208"/>
                  <a:pt x="4940" y="32619"/>
                  <a:pt x="5479" y="32619"/>
                </a:cubicBezTo>
                <a:cubicBezTo>
                  <a:pt x="5954" y="32588"/>
                  <a:pt x="6365" y="32208"/>
                  <a:pt x="6365" y="31701"/>
                </a:cubicBezTo>
                <a:close/>
                <a:moveTo>
                  <a:pt x="70907" y="13966"/>
                </a:moveTo>
                <a:cubicBezTo>
                  <a:pt x="71414" y="13966"/>
                  <a:pt x="71857" y="13555"/>
                  <a:pt x="71857" y="13016"/>
                </a:cubicBezTo>
                <a:cubicBezTo>
                  <a:pt x="71825" y="12541"/>
                  <a:pt x="71414" y="12130"/>
                  <a:pt x="70939" y="12130"/>
                </a:cubicBezTo>
                <a:cubicBezTo>
                  <a:pt x="70432" y="12130"/>
                  <a:pt x="70052" y="12510"/>
                  <a:pt x="69989" y="12985"/>
                </a:cubicBezTo>
                <a:cubicBezTo>
                  <a:pt x="69989" y="13523"/>
                  <a:pt x="70369" y="13935"/>
                  <a:pt x="70907" y="13966"/>
                </a:cubicBezTo>
                <a:close/>
                <a:moveTo>
                  <a:pt x="3104" y="31543"/>
                </a:moveTo>
                <a:cubicBezTo>
                  <a:pt x="2565" y="31543"/>
                  <a:pt x="2122" y="31954"/>
                  <a:pt x="2154" y="32493"/>
                </a:cubicBezTo>
                <a:cubicBezTo>
                  <a:pt x="2154" y="32999"/>
                  <a:pt x="2565" y="33379"/>
                  <a:pt x="3040" y="33411"/>
                </a:cubicBezTo>
                <a:cubicBezTo>
                  <a:pt x="3547" y="33411"/>
                  <a:pt x="3959" y="33031"/>
                  <a:pt x="3990" y="32524"/>
                </a:cubicBezTo>
                <a:cubicBezTo>
                  <a:pt x="4022" y="32018"/>
                  <a:pt x="3610" y="31543"/>
                  <a:pt x="3104" y="31543"/>
                </a:cubicBezTo>
                <a:close/>
                <a:moveTo>
                  <a:pt x="17450" y="28724"/>
                </a:moveTo>
                <a:cubicBezTo>
                  <a:pt x="17956" y="28756"/>
                  <a:pt x="18400" y="28312"/>
                  <a:pt x="18368" y="27774"/>
                </a:cubicBezTo>
                <a:cubicBezTo>
                  <a:pt x="18368" y="27267"/>
                  <a:pt x="17925" y="26856"/>
                  <a:pt x="17418" y="26887"/>
                </a:cubicBezTo>
                <a:cubicBezTo>
                  <a:pt x="16911" y="26887"/>
                  <a:pt x="16531" y="27299"/>
                  <a:pt x="16500" y="27774"/>
                </a:cubicBezTo>
                <a:cubicBezTo>
                  <a:pt x="16500" y="28312"/>
                  <a:pt x="16911" y="28724"/>
                  <a:pt x="17450" y="28724"/>
                </a:cubicBezTo>
                <a:close/>
                <a:moveTo>
                  <a:pt x="65207" y="14631"/>
                </a:moveTo>
                <a:cubicBezTo>
                  <a:pt x="65207" y="15138"/>
                  <a:pt x="65618" y="15581"/>
                  <a:pt x="66157" y="15550"/>
                </a:cubicBezTo>
                <a:cubicBezTo>
                  <a:pt x="66663" y="15550"/>
                  <a:pt x="67075" y="15106"/>
                  <a:pt x="67075" y="14600"/>
                </a:cubicBezTo>
                <a:cubicBezTo>
                  <a:pt x="67043" y="14093"/>
                  <a:pt x="66632" y="13713"/>
                  <a:pt x="66157" y="13681"/>
                </a:cubicBezTo>
                <a:cubicBezTo>
                  <a:pt x="65618" y="13681"/>
                  <a:pt x="65207" y="14093"/>
                  <a:pt x="65207" y="14631"/>
                </a:cubicBezTo>
                <a:close/>
                <a:moveTo>
                  <a:pt x="81326" y="3452"/>
                </a:moveTo>
                <a:cubicBezTo>
                  <a:pt x="80819" y="3421"/>
                  <a:pt x="80376" y="3864"/>
                  <a:pt x="80408" y="4402"/>
                </a:cubicBezTo>
                <a:cubicBezTo>
                  <a:pt x="80408" y="4877"/>
                  <a:pt x="80788" y="5289"/>
                  <a:pt x="81295" y="5289"/>
                </a:cubicBezTo>
                <a:cubicBezTo>
                  <a:pt x="81801" y="5321"/>
                  <a:pt x="82245" y="4909"/>
                  <a:pt x="82276" y="4402"/>
                </a:cubicBezTo>
                <a:cubicBezTo>
                  <a:pt x="82276" y="3864"/>
                  <a:pt x="81865" y="3452"/>
                  <a:pt x="81326" y="3452"/>
                </a:cubicBezTo>
                <a:close/>
                <a:moveTo>
                  <a:pt x="29262" y="26317"/>
                </a:moveTo>
                <a:cubicBezTo>
                  <a:pt x="29262" y="26824"/>
                  <a:pt x="29674" y="27204"/>
                  <a:pt x="30149" y="27236"/>
                </a:cubicBezTo>
                <a:cubicBezTo>
                  <a:pt x="30687" y="27236"/>
                  <a:pt x="31131" y="26824"/>
                  <a:pt x="31131" y="26286"/>
                </a:cubicBezTo>
                <a:cubicBezTo>
                  <a:pt x="31099" y="25810"/>
                  <a:pt x="30719" y="25399"/>
                  <a:pt x="30212" y="25367"/>
                </a:cubicBezTo>
                <a:cubicBezTo>
                  <a:pt x="29706" y="25367"/>
                  <a:pt x="29262" y="25779"/>
                  <a:pt x="29262" y="26317"/>
                </a:cubicBezTo>
                <a:close/>
                <a:moveTo>
                  <a:pt x="45318" y="24924"/>
                </a:moveTo>
                <a:cubicBezTo>
                  <a:pt x="45825" y="24955"/>
                  <a:pt x="46237" y="24575"/>
                  <a:pt x="46269" y="24069"/>
                </a:cubicBezTo>
                <a:cubicBezTo>
                  <a:pt x="46332" y="23530"/>
                  <a:pt x="45920" y="23087"/>
                  <a:pt x="45382" y="23087"/>
                </a:cubicBezTo>
                <a:cubicBezTo>
                  <a:pt x="44843" y="23055"/>
                  <a:pt x="44400" y="23499"/>
                  <a:pt x="44400" y="24005"/>
                </a:cubicBezTo>
                <a:cubicBezTo>
                  <a:pt x="44432" y="24512"/>
                  <a:pt x="44812" y="24924"/>
                  <a:pt x="45318" y="24924"/>
                </a:cubicBezTo>
                <a:close/>
                <a:moveTo>
                  <a:pt x="88578" y="2946"/>
                </a:moveTo>
                <a:cubicBezTo>
                  <a:pt x="89813" y="2914"/>
                  <a:pt x="89718" y="1014"/>
                  <a:pt x="88452" y="1140"/>
                </a:cubicBezTo>
                <a:cubicBezTo>
                  <a:pt x="87977" y="1172"/>
                  <a:pt x="87597" y="1584"/>
                  <a:pt x="87597" y="2090"/>
                </a:cubicBezTo>
                <a:cubicBezTo>
                  <a:pt x="87660" y="2597"/>
                  <a:pt x="88072" y="2977"/>
                  <a:pt x="88578" y="2946"/>
                </a:cubicBezTo>
                <a:close/>
                <a:moveTo>
                  <a:pt x="9342" y="30117"/>
                </a:moveTo>
                <a:cubicBezTo>
                  <a:pt x="9311" y="30624"/>
                  <a:pt x="9722" y="31068"/>
                  <a:pt x="10261" y="31068"/>
                </a:cubicBezTo>
                <a:cubicBezTo>
                  <a:pt x="10736" y="31068"/>
                  <a:pt x="11148" y="30656"/>
                  <a:pt x="11148" y="30181"/>
                </a:cubicBezTo>
                <a:cubicBezTo>
                  <a:pt x="11179" y="29642"/>
                  <a:pt x="10767" y="29231"/>
                  <a:pt x="10229" y="29199"/>
                </a:cubicBezTo>
                <a:cubicBezTo>
                  <a:pt x="9754" y="29231"/>
                  <a:pt x="9342" y="29611"/>
                  <a:pt x="9342" y="30117"/>
                </a:cubicBezTo>
                <a:close/>
                <a:moveTo>
                  <a:pt x="26919" y="27077"/>
                </a:moveTo>
                <a:cubicBezTo>
                  <a:pt x="26919" y="27552"/>
                  <a:pt x="27299" y="27964"/>
                  <a:pt x="27805" y="27964"/>
                </a:cubicBezTo>
                <a:cubicBezTo>
                  <a:pt x="28312" y="27996"/>
                  <a:pt x="28756" y="27552"/>
                  <a:pt x="28724" y="27046"/>
                </a:cubicBezTo>
                <a:cubicBezTo>
                  <a:pt x="28724" y="26507"/>
                  <a:pt x="28280" y="26095"/>
                  <a:pt x="27774" y="26127"/>
                </a:cubicBezTo>
                <a:cubicBezTo>
                  <a:pt x="27267" y="26159"/>
                  <a:pt x="26887" y="26571"/>
                  <a:pt x="26919" y="27077"/>
                </a:cubicBezTo>
                <a:close/>
                <a:moveTo>
                  <a:pt x="42975" y="23879"/>
                </a:moveTo>
                <a:cubicBezTo>
                  <a:pt x="42468" y="23879"/>
                  <a:pt x="42025" y="24290"/>
                  <a:pt x="42057" y="24829"/>
                </a:cubicBezTo>
                <a:cubicBezTo>
                  <a:pt x="42057" y="25335"/>
                  <a:pt x="42468" y="25715"/>
                  <a:pt x="42975" y="25715"/>
                </a:cubicBezTo>
                <a:cubicBezTo>
                  <a:pt x="44178" y="25715"/>
                  <a:pt x="44210" y="23910"/>
                  <a:pt x="42975" y="23879"/>
                </a:cubicBezTo>
                <a:close/>
                <a:moveTo>
                  <a:pt x="6967" y="30941"/>
                </a:moveTo>
                <a:cubicBezTo>
                  <a:pt x="6967" y="31416"/>
                  <a:pt x="7379" y="31828"/>
                  <a:pt x="7854" y="31828"/>
                </a:cubicBezTo>
                <a:cubicBezTo>
                  <a:pt x="8392" y="31828"/>
                  <a:pt x="8804" y="31384"/>
                  <a:pt x="8772" y="30846"/>
                </a:cubicBezTo>
                <a:cubicBezTo>
                  <a:pt x="8772" y="29611"/>
                  <a:pt x="6872" y="29674"/>
                  <a:pt x="6967" y="30941"/>
                </a:cubicBezTo>
                <a:close/>
                <a:moveTo>
                  <a:pt x="61216" y="18527"/>
                </a:moveTo>
                <a:cubicBezTo>
                  <a:pt x="61216" y="19033"/>
                  <a:pt x="61596" y="19445"/>
                  <a:pt x="62071" y="19477"/>
                </a:cubicBezTo>
                <a:cubicBezTo>
                  <a:pt x="62926" y="19540"/>
                  <a:pt x="63401" y="18527"/>
                  <a:pt x="62831" y="17925"/>
                </a:cubicBezTo>
                <a:cubicBezTo>
                  <a:pt x="62261" y="17292"/>
                  <a:pt x="61216" y="17703"/>
                  <a:pt x="61216" y="18527"/>
                </a:cubicBezTo>
                <a:close/>
                <a:moveTo>
                  <a:pt x="63591" y="17798"/>
                </a:moveTo>
                <a:cubicBezTo>
                  <a:pt x="63591" y="19002"/>
                  <a:pt x="65397" y="19033"/>
                  <a:pt x="65397" y="17830"/>
                </a:cubicBezTo>
                <a:cubicBezTo>
                  <a:pt x="65460" y="16563"/>
                  <a:pt x="63560" y="16563"/>
                  <a:pt x="63591" y="17798"/>
                </a:cubicBezTo>
                <a:close/>
                <a:moveTo>
                  <a:pt x="82815" y="3611"/>
                </a:moveTo>
                <a:cubicBezTo>
                  <a:pt x="82815" y="4149"/>
                  <a:pt x="83290" y="4561"/>
                  <a:pt x="83828" y="4497"/>
                </a:cubicBezTo>
                <a:cubicBezTo>
                  <a:pt x="84303" y="4466"/>
                  <a:pt x="84683" y="4054"/>
                  <a:pt x="84683" y="3547"/>
                </a:cubicBezTo>
                <a:cubicBezTo>
                  <a:pt x="84651" y="3072"/>
                  <a:pt x="84240" y="2661"/>
                  <a:pt x="83765" y="2661"/>
                </a:cubicBezTo>
                <a:cubicBezTo>
                  <a:pt x="83226" y="2661"/>
                  <a:pt x="82783" y="3072"/>
                  <a:pt x="82815" y="3611"/>
                </a:cubicBezTo>
                <a:close/>
                <a:moveTo>
                  <a:pt x="72427" y="12225"/>
                </a:moveTo>
                <a:cubicBezTo>
                  <a:pt x="72427" y="12731"/>
                  <a:pt x="72807" y="13111"/>
                  <a:pt x="73282" y="13175"/>
                </a:cubicBezTo>
                <a:cubicBezTo>
                  <a:pt x="74517" y="13175"/>
                  <a:pt x="74549" y="11369"/>
                  <a:pt x="73346" y="11338"/>
                </a:cubicBezTo>
                <a:cubicBezTo>
                  <a:pt x="72839" y="11338"/>
                  <a:pt x="72459" y="11749"/>
                  <a:pt x="72427" y="12225"/>
                </a:cubicBezTo>
                <a:close/>
                <a:moveTo>
                  <a:pt x="35723" y="26222"/>
                </a:moveTo>
                <a:cubicBezTo>
                  <a:pt x="34931" y="26254"/>
                  <a:pt x="34551" y="27267"/>
                  <a:pt x="35153" y="27806"/>
                </a:cubicBezTo>
                <a:cubicBezTo>
                  <a:pt x="35754" y="28376"/>
                  <a:pt x="36736" y="27901"/>
                  <a:pt x="36704" y="27077"/>
                </a:cubicBezTo>
                <a:cubicBezTo>
                  <a:pt x="36641" y="26602"/>
                  <a:pt x="36229" y="26222"/>
                  <a:pt x="35723" y="26222"/>
                </a:cubicBezTo>
                <a:close/>
                <a:moveTo>
                  <a:pt x="40473" y="24670"/>
                </a:moveTo>
                <a:cubicBezTo>
                  <a:pt x="39998" y="24734"/>
                  <a:pt x="39618" y="25145"/>
                  <a:pt x="39618" y="25620"/>
                </a:cubicBezTo>
                <a:cubicBezTo>
                  <a:pt x="39650" y="26159"/>
                  <a:pt x="40125" y="26539"/>
                  <a:pt x="40631" y="26507"/>
                </a:cubicBezTo>
                <a:cubicBezTo>
                  <a:pt x="41138" y="26476"/>
                  <a:pt x="41518" y="26032"/>
                  <a:pt x="41486" y="25557"/>
                </a:cubicBezTo>
                <a:cubicBezTo>
                  <a:pt x="41455" y="25019"/>
                  <a:pt x="41011" y="24639"/>
                  <a:pt x="40473" y="24670"/>
                </a:cubicBezTo>
                <a:close/>
                <a:moveTo>
                  <a:pt x="37275" y="26349"/>
                </a:moveTo>
                <a:cubicBezTo>
                  <a:pt x="37275" y="26856"/>
                  <a:pt x="37686" y="27236"/>
                  <a:pt x="38193" y="27267"/>
                </a:cubicBezTo>
                <a:cubicBezTo>
                  <a:pt x="38700" y="27267"/>
                  <a:pt x="39111" y="26824"/>
                  <a:pt x="39111" y="26286"/>
                </a:cubicBezTo>
                <a:cubicBezTo>
                  <a:pt x="39048" y="25779"/>
                  <a:pt x="38636" y="25399"/>
                  <a:pt x="38161" y="25430"/>
                </a:cubicBezTo>
                <a:cubicBezTo>
                  <a:pt x="37655" y="25462"/>
                  <a:pt x="37275" y="25874"/>
                  <a:pt x="37275" y="26349"/>
                </a:cubicBezTo>
                <a:close/>
                <a:moveTo>
                  <a:pt x="86140" y="3706"/>
                </a:moveTo>
                <a:cubicBezTo>
                  <a:pt x="86647" y="3674"/>
                  <a:pt x="87058" y="3294"/>
                  <a:pt x="87058" y="2787"/>
                </a:cubicBezTo>
                <a:cubicBezTo>
                  <a:pt x="87058" y="2280"/>
                  <a:pt x="86615" y="1869"/>
                  <a:pt x="86077" y="1869"/>
                </a:cubicBezTo>
                <a:cubicBezTo>
                  <a:pt x="85602" y="1869"/>
                  <a:pt x="85190" y="2280"/>
                  <a:pt x="85190" y="2787"/>
                </a:cubicBezTo>
                <a:cubicBezTo>
                  <a:pt x="85190" y="3294"/>
                  <a:pt x="85633" y="3737"/>
                  <a:pt x="86140" y="3706"/>
                </a:cubicBezTo>
                <a:close/>
                <a:moveTo>
                  <a:pt x="54819" y="23340"/>
                </a:moveTo>
                <a:cubicBezTo>
                  <a:pt x="54851" y="24132"/>
                  <a:pt x="55833" y="24512"/>
                  <a:pt x="56403" y="23910"/>
                </a:cubicBezTo>
                <a:cubicBezTo>
                  <a:pt x="56941" y="23309"/>
                  <a:pt x="56498" y="22359"/>
                  <a:pt x="55674" y="22390"/>
                </a:cubicBezTo>
                <a:cubicBezTo>
                  <a:pt x="55199" y="22422"/>
                  <a:pt x="54819" y="22834"/>
                  <a:pt x="54819" y="23340"/>
                </a:cubicBezTo>
                <a:close/>
                <a:moveTo>
                  <a:pt x="58081" y="21599"/>
                </a:moveTo>
                <a:cubicBezTo>
                  <a:pt x="57258" y="21599"/>
                  <a:pt x="56878" y="22612"/>
                  <a:pt x="57479" y="23150"/>
                </a:cubicBezTo>
                <a:cubicBezTo>
                  <a:pt x="58049" y="23720"/>
                  <a:pt x="59031" y="23277"/>
                  <a:pt x="58999" y="22485"/>
                </a:cubicBezTo>
                <a:cubicBezTo>
                  <a:pt x="58968" y="21979"/>
                  <a:pt x="58556" y="21599"/>
                  <a:pt x="58081" y="21599"/>
                </a:cubicBezTo>
                <a:close/>
                <a:moveTo>
                  <a:pt x="90954" y="2154"/>
                </a:moveTo>
                <a:cubicBezTo>
                  <a:pt x="91429" y="2122"/>
                  <a:pt x="91840" y="1710"/>
                  <a:pt x="91840" y="1235"/>
                </a:cubicBezTo>
                <a:cubicBezTo>
                  <a:pt x="91777" y="0"/>
                  <a:pt x="89940" y="64"/>
                  <a:pt x="90004" y="1299"/>
                </a:cubicBezTo>
                <a:cubicBezTo>
                  <a:pt x="90035" y="1805"/>
                  <a:pt x="90447" y="2154"/>
                  <a:pt x="90954" y="2154"/>
                </a:cubicBezTo>
                <a:close/>
                <a:moveTo>
                  <a:pt x="77336" y="7411"/>
                </a:moveTo>
                <a:cubicBezTo>
                  <a:pt x="76512" y="7411"/>
                  <a:pt x="76101" y="8393"/>
                  <a:pt x="76702" y="8963"/>
                </a:cubicBezTo>
                <a:cubicBezTo>
                  <a:pt x="77273" y="9533"/>
                  <a:pt x="78254" y="9121"/>
                  <a:pt x="78254" y="8329"/>
                </a:cubicBezTo>
                <a:cubicBezTo>
                  <a:pt x="78254" y="7823"/>
                  <a:pt x="77843" y="7411"/>
                  <a:pt x="77336" y="7411"/>
                </a:cubicBezTo>
                <a:close/>
                <a:moveTo>
                  <a:pt x="538" y="35660"/>
                </a:moveTo>
                <a:cubicBezTo>
                  <a:pt x="570" y="36135"/>
                  <a:pt x="982" y="36546"/>
                  <a:pt x="1457" y="36546"/>
                </a:cubicBezTo>
                <a:cubicBezTo>
                  <a:pt x="1963" y="36515"/>
                  <a:pt x="2344" y="36135"/>
                  <a:pt x="2375" y="35628"/>
                </a:cubicBezTo>
                <a:cubicBezTo>
                  <a:pt x="2344" y="35153"/>
                  <a:pt x="1932" y="34741"/>
                  <a:pt x="1457" y="34741"/>
                </a:cubicBezTo>
                <a:cubicBezTo>
                  <a:pt x="950" y="34741"/>
                  <a:pt x="570" y="35153"/>
                  <a:pt x="538" y="35660"/>
                </a:cubicBezTo>
                <a:close/>
                <a:moveTo>
                  <a:pt x="52412" y="24069"/>
                </a:moveTo>
                <a:cubicBezTo>
                  <a:pt x="52412" y="24860"/>
                  <a:pt x="53362" y="25272"/>
                  <a:pt x="53932" y="24702"/>
                </a:cubicBezTo>
                <a:cubicBezTo>
                  <a:pt x="54502" y="24132"/>
                  <a:pt x="54122" y="23182"/>
                  <a:pt x="53331" y="23182"/>
                </a:cubicBezTo>
                <a:cubicBezTo>
                  <a:pt x="52824" y="23182"/>
                  <a:pt x="52412" y="23562"/>
                  <a:pt x="52412" y="24069"/>
                </a:cubicBezTo>
                <a:close/>
                <a:moveTo>
                  <a:pt x="24512" y="27869"/>
                </a:moveTo>
                <a:cubicBezTo>
                  <a:pt x="24512" y="28692"/>
                  <a:pt x="25525" y="29041"/>
                  <a:pt x="26064" y="28471"/>
                </a:cubicBezTo>
                <a:cubicBezTo>
                  <a:pt x="26634" y="27869"/>
                  <a:pt x="26159" y="26887"/>
                  <a:pt x="25367" y="26951"/>
                </a:cubicBezTo>
                <a:cubicBezTo>
                  <a:pt x="24860" y="26951"/>
                  <a:pt x="24480" y="27362"/>
                  <a:pt x="24512" y="27869"/>
                </a:cubicBezTo>
                <a:close/>
                <a:moveTo>
                  <a:pt x="59601" y="21757"/>
                </a:moveTo>
                <a:cubicBezTo>
                  <a:pt x="59633" y="22264"/>
                  <a:pt x="60013" y="22644"/>
                  <a:pt x="60520" y="22644"/>
                </a:cubicBezTo>
                <a:cubicBezTo>
                  <a:pt x="61026" y="22644"/>
                  <a:pt x="61406" y="22232"/>
                  <a:pt x="61406" y="21757"/>
                </a:cubicBezTo>
                <a:cubicBezTo>
                  <a:pt x="61406" y="20553"/>
                  <a:pt x="59601" y="20553"/>
                  <a:pt x="59601" y="21757"/>
                </a:cubicBezTo>
                <a:close/>
                <a:moveTo>
                  <a:pt x="67803" y="17007"/>
                </a:moveTo>
                <a:cubicBezTo>
                  <a:pt x="67835" y="16500"/>
                  <a:pt x="67423" y="16088"/>
                  <a:pt x="66948" y="16088"/>
                </a:cubicBezTo>
                <a:cubicBezTo>
                  <a:pt x="66125" y="16056"/>
                  <a:pt x="65682" y="17038"/>
                  <a:pt x="66252" y="17640"/>
                </a:cubicBezTo>
                <a:cubicBezTo>
                  <a:pt x="66822" y="18210"/>
                  <a:pt x="67803" y="17830"/>
                  <a:pt x="67803" y="17007"/>
                </a:cubicBezTo>
                <a:close/>
                <a:moveTo>
                  <a:pt x="34234" y="27932"/>
                </a:moveTo>
                <a:cubicBezTo>
                  <a:pt x="34266" y="27426"/>
                  <a:pt x="33854" y="27014"/>
                  <a:pt x="33348" y="27014"/>
                </a:cubicBezTo>
                <a:cubicBezTo>
                  <a:pt x="32524" y="27014"/>
                  <a:pt x="32112" y="27996"/>
                  <a:pt x="32682" y="28566"/>
                </a:cubicBezTo>
                <a:cubicBezTo>
                  <a:pt x="33284" y="29136"/>
                  <a:pt x="34266" y="28724"/>
                  <a:pt x="34234" y="27932"/>
                </a:cubicBezTo>
                <a:close/>
                <a:moveTo>
                  <a:pt x="78793" y="7538"/>
                </a:moveTo>
                <a:cubicBezTo>
                  <a:pt x="78793" y="8361"/>
                  <a:pt x="79774" y="8741"/>
                  <a:pt x="80344" y="8171"/>
                </a:cubicBezTo>
                <a:cubicBezTo>
                  <a:pt x="80914" y="7601"/>
                  <a:pt x="80503" y="6651"/>
                  <a:pt x="79711" y="6651"/>
                </a:cubicBezTo>
                <a:cubicBezTo>
                  <a:pt x="79204" y="6619"/>
                  <a:pt x="78793" y="7031"/>
                  <a:pt x="78793" y="7538"/>
                </a:cubicBezTo>
                <a:close/>
                <a:moveTo>
                  <a:pt x="20648" y="28534"/>
                </a:moveTo>
                <a:cubicBezTo>
                  <a:pt x="20142" y="28502"/>
                  <a:pt x="19730" y="28914"/>
                  <a:pt x="19698" y="29389"/>
                </a:cubicBezTo>
                <a:cubicBezTo>
                  <a:pt x="19730" y="30529"/>
                  <a:pt x="21408" y="30592"/>
                  <a:pt x="21503" y="29452"/>
                </a:cubicBezTo>
                <a:cubicBezTo>
                  <a:pt x="21535" y="28977"/>
                  <a:pt x="21123" y="28566"/>
                  <a:pt x="20648" y="28534"/>
                </a:cubicBezTo>
                <a:close/>
                <a:moveTo>
                  <a:pt x="75689" y="10609"/>
                </a:moveTo>
                <a:cubicBezTo>
                  <a:pt x="75182" y="10609"/>
                  <a:pt x="74802" y="11021"/>
                  <a:pt x="74802" y="11528"/>
                </a:cubicBezTo>
                <a:cubicBezTo>
                  <a:pt x="74802" y="12320"/>
                  <a:pt x="75784" y="12731"/>
                  <a:pt x="76354" y="12161"/>
                </a:cubicBezTo>
                <a:cubicBezTo>
                  <a:pt x="76924" y="11559"/>
                  <a:pt x="76512" y="10609"/>
                  <a:pt x="75689" y="10609"/>
                </a:cubicBezTo>
                <a:close/>
                <a:moveTo>
                  <a:pt x="84556" y="6872"/>
                </a:moveTo>
                <a:cubicBezTo>
                  <a:pt x="85063" y="6872"/>
                  <a:pt x="85443" y="6461"/>
                  <a:pt x="85411" y="5954"/>
                </a:cubicBezTo>
                <a:cubicBezTo>
                  <a:pt x="85411" y="5479"/>
                  <a:pt x="85031" y="5099"/>
                  <a:pt x="84556" y="5099"/>
                </a:cubicBezTo>
                <a:cubicBezTo>
                  <a:pt x="84050" y="5099"/>
                  <a:pt x="83638" y="5511"/>
                  <a:pt x="83638" y="5986"/>
                </a:cubicBezTo>
                <a:cubicBezTo>
                  <a:pt x="83638" y="6492"/>
                  <a:pt x="84050" y="6904"/>
                  <a:pt x="84556" y="6872"/>
                </a:cubicBezTo>
                <a:close/>
                <a:moveTo>
                  <a:pt x="30086" y="28724"/>
                </a:moveTo>
                <a:cubicBezTo>
                  <a:pt x="30117" y="29199"/>
                  <a:pt x="30529" y="29611"/>
                  <a:pt x="31036" y="29579"/>
                </a:cubicBezTo>
                <a:cubicBezTo>
                  <a:pt x="31542" y="29547"/>
                  <a:pt x="31922" y="29104"/>
                  <a:pt x="31859" y="28597"/>
                </a:cubicBezTo>
                <a:cubicBezTo>
                  <a:pt x="31764" y="27457"/>
                  <a:pt x="30054" y="27552"/>
                  <a:pt x="30086" y="28724"/>
                </a:cubicBezTo>
                <a:close/>
                <a:moveTo>
                  <a:pt x="23023" y="29547"/>
                </a:moveTo>
                <a:cubicBezTo>
                  <a:pt x="23530" y="29547"/>
                  <a:pt x="23942" y="29136"/>
                  <a:pt x="23910" y="28661"/>
                </a:cubicBezTo>
                <a:cubicBezTo>
                  <a:pt x="23973" y="27426"/>
                  <a:pt x="22137" y="27394"/>
                  <a:pt x="22137" y="28629"/>
                </a:cubicBezTo>
                <a:cubicBezTo>
                  <a:pt x="22105" y="29136"/>
                  <a:pt x="22517" y="29547"/>
                  <a:pt x="23023" y="29547"/>
                </a:cubicBezTo>
                <a:close/>
                <a:moveTo>
                  <a:pt x="2977" y="34868"/>
                </a:moveTo>
                <a:cubicBezTo>
                  <a:pt x="3009" y="35374"/>
                  <a:pt x="3420" y="35755"/>
                  <a:pt x="3895" y="35755"/>
                </a:cubicBezTo>
                <a:cubicBezTo>
                  <a:pt x="4370" y="35723"/>
                  <a:pt x="4750" y="35343"/>
                  <a:pt x="4750" y="34868"/>
                </a:cubicBezTo>
                <a:cubicBezTo>
                  <a:pt x="4750" y="34361"/>
                  <a:pt x="4370" y="33949"/>
                  <a:pt x="3864" y="33949"/>
                </a:cubicBezTo>
                <a:cubicBezTo>
                  <a:pt x="3357" y="33949"/>
                  <a:pt x="2977" y="34361"/>
                  <a:pt x="2977" y="34868"/>
                </a:cubicBezTo>
                <a:close/>
                <a:moveTo>
                  <a:pt x="50956" y="23942"/>
                </a:moveTo>
                <a:cubicBezTo>
                  <a:pt x="50481" y="23910"/>
                  <a:pt x="50069" y="24290"/>
                  <a:pt x="50037" y="24797"/>
                </a:cubicBezTo>
                <a:cubicBezTo>
                  <a:pt x="50005" y="25304"/>
                  <a:pt x="50385" y="25715"/>
                  <a:pt x="50892" y="25715"/>
                </a:cubicBezTo>
                <a:cubicBezTo>
                  <a:pt x="51399" y="25747"/>
                  <a:pt x="51811" y="25367"/>
                  <a:pt x="51811" y="24860"/>
                </a:cubicBezTo>
                <a:cubicBezTo>
                  <a:pt x="51842" y="24385"/>
                  <a:pt x="51462" y="23942"/>
                  <a:pt x="50956" y="23942"/>
                </a:cubicBezTo>
                <a:close/>
                <a:moveTo>
                  <a:pt x="45255" y="26444"/>
                </a:moveTo>
                <a:cubicBezTo>
                  <a:pt x="45255" y="26951"/>
                  <a:pt x="45667" y="27331"/>
                  <a:pt x="46174" y="27299"/>
                </a:cubicBezTo>
                <a:cubicBezTo>
                  <a:pt x="46680" y="27299"/>
                  <a:pt x="47060" y="26887"/>
                  <a:pt x="47029" y="26381"/>
                </a:cubicBezTo>
                <a:cubicBezTo>
                  <a:pt x="47029" y="25905"/>
                  <a:pt x="46585" y="25494"/>
                  <a:pt x="46110" y="25525"/>
                </a:cubicBezTo>
                <a:cubicBezTo>
                  <a:pt x="45603" y="25557"/>
                  <a:pt x="45223" y="25969"/>
                  <a:pt x="45255" y="26444"/>
                </a:cubicBezTo>
                <a:close/>
                <a:moveTo>
                  <a:pt x="68405" y="16215"/>
                </a:moveTo>
                <a:cubicBezTo>
                  <a:pt x="68405" y="16722"/>
                  <a:pt x="68817" y="17102"/>
                  <a:pt x="69292" y="17102"/>
                </a:cubicBezTo>
                <a:cubicBezTo>
                  <a:pt x="69799" y="17102"/>
                  <a:pt x="70179" y="16690"/>
                  <a:pt x="70179" y="16215"/>
                </a:cubicBezTo>
                <a:cubicBezTo>
                  <a:pt x="70179" y="15708"/>
                  <a:pt x="69799" y="15296"/>
                  <a:pt x="69292" y="15328"/>
                </a:cubicBezTo>
                <a:cubicBezTo>
                  <a:pt x="68785" y="15328"/>
                  <a:pt x="68405" y="15708"/>
                  <a:pt x="68405" y="16215"/>
                </a:cubicBezTo>
                <a:close/>
                <a:moveTo>
                  <a:pt x="81231" y="6714"/>
                </a:moveTo>
                <a:cubicBezTo>
                  <a:pt x="81200" y="7221"/>
                  <a:pt x="81580" y="7633"/>
                  <a:pt x="82086" y="7633"/>
                </a:cubicBezTo>
                <a:cubicBezTo>
                  <a:pt x="82593" y="7664"/>
                  <a:pt x="83005" y="7284"/>
                  <a:pt x="83005" y="6777"/>
                </a:cubicBezTo>
                <a:cubicBezTo>
                  <a:pt x="83036" y="6271"/>
                  <a:pt x="82656" y="5859"/>
                  <a:pt x="82150" y="5859"/>
                </a:cubicBezTo>
                <a:cubicBezTo>
                  <a:pt x="81643" y="5827"/>
                  <a:pt x="81231" y="6207"/>
                  <a:pt x="81231" y="6714"/>
                </a:cubicBezTo>
                <a:close/>
                <a:moveTo>
                  <a:pt x="62863" y="20078"/>
                </a:moveTo>
                <a:cubicBezTo>
                  <a:pt x="62388" y="20078"/>
                  <a:pt x="61976" y="20490"/>
                  <a:pt x="61976" y="20997"/>
                </a:cubicBezTo>
                <a:cubicBezTo>
                  <a:pt x="62040" y="22169"/>
                  <a:pt x="63782" y="22137"/>
                  <a:pt x="63782" y="20965"/>
                </a:cubicBezTo>
                <a:cubicBezTo>
                  <a:pt x="63782" y="20458"/>
                  <a:pt x="63370" y="20078"/>
                  <a:pt x="62863" y="20078"/>
                </a:cubicBezTo>
                <a:close/>
                <a:moveTo>
                  <a:pt x="47630" y="25620"/>
                </a:moveTo>
                <a:cubicBezTo>
                  <a:pt x="47599" y="26127"/>
                  <a:pt x="48010" y="26539"/>
                  <a:pt x="48517" y="26507"/>
                </a:cubicBezTo>
                <a:cubicBezTo>
                  <a:pt x="49024" y="26539"/>
                  <a:pt x="49435" y="26127"/>
                  <a:pt x="49404" y="25620"/>
                </a:cubicBezTo>
                <a:cubicBezTo>
                  <a:pt x="49404" y="25114"/>
                  <a:pt x="49024" y="24734"/>
                  <a:pt x="48517" y="24734"/>
                </a:cubicBezTo>
                <a:cubicBezTo>
                  <a:pt x="48010" y="24734"/>
                  <a:pt x="47599" y="25145"/>
                  <a:pt x="47630" y="25620"/>
                </a:cubicBezTo>
                <a:close/>
                <a:moveTo>
                  <a:pt x="5352" y="34108"/>
                </a:moveTo>
                <a:cubicBezTo>
                  <a:pt x="5384" y="34614"/>
                  <a:pt x="5764" y="34994"/>
                  <a:pt x="6270" y="34994"/>
                </a:cubicBezTo>
                <a:cubicBezTo>
                  <a:pt x="6777" y="34963"/>
                  <a:pt x="7157" y="34551"/>
                  <a:pt x="7126" y="34044"/>
                </a:cubicBezTo>
                <a:cubicBezTo>
                  <a:pt x="7094" y="33601"/>
                  <a:pt x="6714" y="33221"/>
                  <a:pt x="6270" y="33221"/>
                </a:cubicBezTo>
                <a:cubicBezTo>
                  <a:pt x="5764" y="33189"/>
                  <a:pt x="5352" y="33601"/>
                  <a:pt x="5352" y="34108"/>
                </a:cubicBezTo>
                <a:close/>
                <a:moveTo>
                  <a:pt x="64415" y="20142"/>
                </a:moveTo>
                <a:cubicBezTo>
                  <a:pt x="64415" y="20617"/>
                  <a:pt x="64795" y="21060"/>
                  <a:pt x="65270" y="21060"/>
                </a:cubicBezTo>
                <a:cubicBezTo>
                  <a:pt x="65777" y="21060"/>
                  <a:pt x="66188" y="20680"/>
                  <a:pt x="66188" y="20173"/>
                </a:cubicBezTo>
                <a:cubicBezTo>
                  <a:pt x="66188" y="19698"/>
                  <a:pt x="65840" y="19318"/>
                  <a:pt x="65365" y="19287"/>
                </a:cubicBezTo>
                <a:cubicBezTo>
                  <a:pt x="64858" y="19255"/>
                  <a:pt x="64447" y="19635"/>
                  <a:pt x="64415" y="20142"/>
                </a:cubicBezTo>
                <a:close/>
                <a:moveTo>
                  <a:pt x="43703" y="28059"/>
                </a:moveTo>
                <a:cubicBezTo>
                  <a:pt x="44178" y="28091"/>
                  <a:pt x="44622" y="27679"/>
                  <a:pt x="44622" y="27172"/>
                </a:cubicBezTo>
                <a:cubicBezTo>
                  <a:pt x="44622" y="26697"/>
                  <a:pt x="44210" y="26286"/>
                  <a:pt x="43735" y="26286"/>
                </a:cubicBezTo>
                <a:cubicBezTo>
                  <a:pt x="43260" y="26286"/>
                  <a:pt x="42848" y="26634"/>
                  <a:pt x="42848" y="27109"/>
                </a:cubicBezTo>
                <a:cubicBezTo>
                  <a:pt x="42817" y="27616"/>
                  <a:pt x="43197" y="28027"/>
                  <a:pt x="43703" y="28059"/>
                </a:cubicBezTo>
                <a:close/>
                <a:moveTo>
                  <a:pt x="41391" y="28851"/>
                </a:moveTo>
                <a:cubicBezTo>
                  <a:pt x="42595" y="28819"/>
                  <a:pt x="42500" y="26982"/>
                  <a:pt x="41296" y="27077"/>
                </a:cubicBezTo>
                <a:cubicBezTo>
                  <a:pt x="40821" y="27109"/>
                  <a:pt x="40441" y="27521"/>
                  <a:pt x="40473" y="27964"/>
                </a:cubicBezTo>
                <a:cubicBezTo>
                  <a:pt x="40473" y="28471"/>
                  <a:pt x="40885" y="28851"/>
                  <a:pt x="41391" y="28851"/>
                </a:cubicBezTo>
                <a:close/>
                <a:moveTo>
                  <a:pt x="71730" y="16341"/>
                </a:moveTo>
                <a:cubicBezTo>
                  <a:pt x="72237" y="16310"/>
                  <a:pt x="72617" y="15898"/>
                  <a:pt x="72586" y="15391"/>
                </a:cubicBezTo>
                <a:cubicBezTo>
                  <a:pt x="72586" y="14948"/>
                  <a:pt x="72174" y="14568"/>
                  <a:pt x="71699" y="14568"/>
                </a:cubicBezTo>
                <a:cubicBezTo>
                  <a:pt x="71224" y="14568"/>
                  <a:pt x="70812" y="14980"/>
                  <a:pt x="70812" y="15486"/>
                </a:cubicBezTo>
                <a:cubicBezTo>
                  <a:pt x="70844" y="15961"/>
                  <a:pt x="71255" y="16341"/>
                  <a:pt x="71730" y="16341"/>
                </a:cubicBezTo>
                <a:close/>
                <a:moveTo>
                  <a:pt x="18210" y="31068"/>
                </a:moveTo>
                <a:cubicBezTo>
                  <a:pt x="19445" y="31099"/>
                  <a:pt x="19445" y="29231"/>
                  <a:pt x="18210" y="29294"/>
                </a:cubicBezTo>
                <a:cubicBezTo>
                  <a:pt x="17735" y="29294"/>
                  <a:pt x="17355" y="29674"/>
                  <a:pt x="17355" y="30149"/>
                </a:cubicBezTo>
                <a:cubicBezTo>
                  <a:pt x="17323" y="30656"/>
                  <a:pt x="17735" y="31068"/>
                  <a:pt x="18210" y="31068"/>
                </a:cubicBezTo>
                <a:close/>
                <a:moveTo>
                  <a:pt x="13459" y="32651"/>
                </a:moveTo>
                <a:cubicBezTo>
                  <a:pt x="13966" y="32651"/>
                  <a:pt x="14346" y="32239"/>
                  <a:pt x="14314" y="31733"/>
                </a:cubicBezTo>
                <a:cubicBezTo>
                  <a:pt x="14314" y="31258"/>
                  <a:pt x="13934" y="30909"/>
                  <a:pt x="13459" y="30877"/>
                </a:cubicBezTo>
                <a:cubicBezTo>
                  <a:pt x="12984" y="30877"/>
                  <a:pt x="12573" y="31258"/>
                  <a:pt x="12541" y="31764"/>
                </a:cubicBezTo>
                <a:cubicBezTo>
                  <a:pt x="12573" y="32239"/>
                  <a:pt x="12953" y="32651"/>
                  <a:pt x="13459" y="32651"/>
                </a:cubicBezTo>
                <a:close/>
                <a:moveTo>
                  <a:pt x="15835" y="30086"/>
                </a:moveTo>
                <a:cubicBezTo>
                  <a:pt x="15360" y="30086"/>
                  <a:pt x="14948" y="30466"/>
                  <a:pt x="14916" y="30973"/>
                </a:cubicBezTo>
                <a:cubicBezTo>
                  <a:pt x="14916" y="31479"/>
                  <a:pt x="15328" y="31859"/>
                  <a:pt x="15835" y="31859"/>
                </a:cubicBezTo>
                <a:cubicBezTo>
                  <a:pt x="16310" y="31859"/>
                  <a:pt x="16690" y="31479"/>
                  <a:pt x="16721" y="31036"/>
                </a:cubicBezTo>
                <a:cubicBezTo>
                  <a:pt x="16753" y="30529"/>
                  <a:pt x="16341" y="30086"/>
                  <a:pt x="15835" y="30086"/>
                </a:cubicBezTo>
                <a:close/>
                <a:moveTo>
                  <a:pt x="11908" y="32524"/>
                </a:moveTo>
                <a:cubicBezTo>
                  <a:pt x="11939" y="32049"/>
                  <a:pt x="11528" y="31638"/>
                  <a:pt x="11021" y="31638"/>
                </a:cubicBezTo>
                <a:cubicBezTo>
                  <a:pt x="10577" y="31638"/>
                  <a:pt x="10166" y="31986"/>
                  <a:pt x="10166" y="32461"/>
                </a:cubicBezTo>
                <a:cubicBezTo>
                  <a:pt x="10134" y="32968"/>
                  <a:pt x="10514" y="33379"/>
                  <a:pt x="10989" y="33411"/>
                </a:cubicBezTo>
                <a:cubicBezTo>
                  <a:pt x="11496" y="33411"/>
                  <a:pt x="11908" y="33031"/>
                  <a:pt x="11908" y="32524"/>
                </a:cubicBezTo>
                <a:close/>
                <a:moveTo>
                  <a:pt x="27710" y="29421"/>
                </a:moveTo>
                <a:cubicBezTo>
                  <a:pt x="27679" y="29927"/>
                  <a:pt x="28059" y="30339"/>
                  <a:pt x="28566" y="30339"/>
                </a:cubicBezTo>
                <a:cubicBezTo>
                  <a:pt x="29009" y="30371"/>
                  <a:pt x="29421" y="29991"/>
                  <a:pt x="29452" y="29547"/>
                </a:cubicBezTo>
                <a:cubicBezTo>
                  <a:pt x="29484" y="29041"/>
                  <a:pt x="29104" y="28629"/>
                  <a:pt x="28629" y="28566"/>
                </a:cubicBezTo>
                <a:cubicBezTo>
                  <a:pt x="28122" y="28566"/>
                  <a:pt x="27710" y="28946"/>
                  <a:pt x="27710" y="29421"/>
                </a:cubicBezTo>
                <a:close/>
                <a:moveTo>
                  <a:pt x="86900" y="6081"/>
                </a:moveTo>
                <a:cubicBezTo>
                  <a:pt x="87407" y="6081"/>
                  <a:pt x="87818" y="5701"/>
                  <a:pt x="87787" y="5194"/>
                </a:cubicBezTo>
                <a:cubicBezTo>
                  <a:pt x="87787" y="4719"/>
                  <a:pt x="87407" y="4339"/>
                  <a:pt x="86963" y="4307"/>
                </a:cubicBezTo>
                <a:cubicBezTo>
                  <a:pt x="86457" y="4307"/>
                  <a:pt x="86045" y="4687"/>
                  <a:pt x="86013" y="5194"/>
                </a:cubicBezTo>
                <a:cubicBezTo>
                  <a:pt x="86013" y="5669"/>
                  <a:pt x="86425" y="6081"/>
                  <a:pt x="86900" y="6081"/>
                </a:cubicBezTo>
                <a:close/>
                <a:moveTo>
                  <a:pt x="8614" y="32429"/>
                </a:moveTo>
                <a:cubicBezTo>
                  <a:pt x="8139" y="32461"/>
                  <a:pt x="7727" y="32873"/>
                  <a:pt x="7759" y="33379"/>
                </a:cubicBezTo>
                <a:cubicBezTo>
                  <a:pt x="7822" y="33823"/>
                  <a:pt x="8202" y="34171"/>
                  <a:pt x="8646" y="34203"/>
                </a:cubicBezTo>
                <a:cubicBezTo>
                  <a:pt x="9152" y="34203"/>
                  <a:pt x="9532" y="33791"/>
                  <a:pt x="9532" y="33284"/>
                </a:cubicBezTo>
                <a:cubicBezTo>
                  <a:pt x="9532" y="32809"/>
                  <a:pt x="9121" y="32398"/>
                  <a:pt x="8614" y="32429"/>
                </a:cubicBezTo>
                <a:close/>
                <a:moveTo>
                  <a:pt x="38953" y="27901"/>
                </a:moveTo>
                <a:cubicBezTo>
                  <a:pt x="38446" y="27869"/>
                  <a:pt x="38035" y="28281"/>
                  <a:pt x="38035" y="28787"/>
                </a:cubicBezTo>
                <a:cubicBezTo>
                  <a:pt x="38066" y="29262"/>
                  <a:pt x="38446" y="29611"/>
                  <a:pt x="38921" y="29642"/>
                </a:cubicBezTo>
                <a:cubicBezTo>
                  <a:pt x="39428" y="29642"/>
                  <a:pt x="39840" y="29231"/>
                  <a:pt x="39808" y="28724"/>
                </a:cubicBezTo>
                <a:cubicBezTo>
                  <a:pt x="39808" y="28249"/>
                  <a:pt x="39428" y="27869"/>
                  <a:pt x="38953" y="27901"/>
                </a:cubicBezTo>
                <a:close/>
                <a:moveTo>
                  <a:pt x="54059" y="27331"/>
                </a:moveTo>
                <a:cubicBezTo>
                  <a:pt x="54534" y="27362"/>
                  <a:pt x="54914" y="27014"/>
                  <a:pt x="54978" y="26539"/>
                </a:cubicBezTo>
                <a:cubicBezTo>
                  <a:pt x="55009" y="26032"/>
                  <a:pt x="54629" y="25620"/>
                  <a:pt x="54122" y="25589"/>
                </a:cubicBezTo>
                <a:cubicBezTo>
                  <a:pt x="53647" y="25557"/>
                  <a:pt x="53236" y="25969"/>
                  <a:pt x="53204" y="26476"/>
                </a:cubicBezTo>
                <a:cubicBezTo>
                  <a:pt x="53236" y="26919"/>
                  <a:pt x="53584" y="27299"/>
                  <a:pt x="54059" y="27331"/>
                </a:cubicBezTo>
                <a:close/>
                <a:moveTo>
                  <a:pt x="25335" y="30212"/>
                </a:moveTo>
                <a:cubicBezTo>
                  <a:pt x="25304" y="30687"/>
                  <a:pt x="25652" y="31099"/>
                  <a:pt x="26127" y="31131"/>
                </a:cubicBezTo>
                <a:cubicBezTo>
                  <a:pt x="26634" y="31163"/>
                  <a:pt x="27045" y="30782"/>
                  <a:pt x="27077" y="30276"/>
                </a:cubicBezTo>
                <a:cubicBezTo>
                  <a:pt x="27077" y="29801"/>
                  <a:pt x="26697" y="29389"/>
                  <a:pt x="26190" y="29389"/>
                </a:cubicBezTo>
                <a:cubicBezTo>
                  <a:pt x="25715" y="29389"/>
                  <a:pt x="25335" y="29769"/>
                  <a:pt x="25335" y="30212"/>
                </a:cubicBezTo>
                <a:close/>
                <a:moveTo>
                  <a:pt x="48454" y="28027"/>
                </a:moveTo>
                <a:cubicBezTo>
                  <a:pt x="48422" y="28502"/>
                  <a:pt x="48770" y="28882"/>
                  <a:pt x="49245" y="28914"/>
                </a:cubicBezTo>
                <a:cubicBezTo>
                  <a:pt x="49752" y="28946"/>
                  <a:pt x="50164" y="28566"/>
                  <a:pt x="50195" y="28059"/>
                </a:cubicBezTo>
                <a:cubicBezTo>
                  <a:pt x="50195" y="27552"/>
                  <a:pt x="49784" y="27172"/>
                  <a:pt x="49277" y="27172"/>
                </a:cubicBezTo>
                <a:cubicBezTo>
                  <a:pt x="48834" y="27172"/>
                  <a:pt x="48454" y="27552"/>
                  <a:pt x="48454" y="28027"/>
                </a:cubicBezTo>
                <a:close/>
                <a:moveTo>
                  <a:pt x="50829" y="27236"/>
                </a:moveTo>
                <a:cubicBezTo>
                  <a:pt x="50797" y="27711"/>
                  <a:pt x="51177" y="28091"/>
                  <a:pt x="51652" y="28122"/>
                </a:cubicBezTo>
                <a:cubicBezTo>
                  <a:pt x="52127" y="28154"/>
                  <a:pt x="52539" y="27742"/>
                  <a:pt x="52571" y="27267"/>
                </a:cubicBezTo>
                <a:cubicBezTo>
                  <a:pt x="52539" y="26761"/>
                  <a:pt x="52127" y="26381"/>
                  <a:pt x="51652" y="26381"/>
                </a:cubicBezTo>
                <a:cubicBezTo>
                  <a:pt x="51177" y="26412"/>
                  <a:pt x="50829" y="26792"/>
                  <a:pt x="50829" y="27236"/>
                </a:cubicBezTo>
                <a:close/>
                <a:moveTo>
                  <a:pt x="77241" y="10673"/>
                </a:moveTo>
                <a:cubicBezTo>
                  <a:pt x="77241" y="11179"/>
                  <a:pt x="77621" y="11591"/>
                  <a:pt x="78128" y="11591"/>
                </a:cubicBezTo>
                <a:cubicBezTo>
                  <a:pt x="78603" y="11591"/>
                  <a:pt x="79014" y="11179"/>
                  <a:pt x="79014" y="10704"/>
                </a:cubicBezTo>
                <a:cubicBezTo>
                  <a:pt x="79014" y="10229"/>
                  <a:pt x="78634" y="9849"/>
                  <a:pt x="78159" y="9849"/>
                </a:cubicBezTo>
                <a:cubicBezTo>
                  <a:pt x="77684" y="9786"/>
                  <a:pt x="77241" y="10198"/>
                  <a:pt x="77241" y="10673"/>
                </a:cubicBezTo>
                <a:close/>
                <a:moveTo>
                  <a:pt x="74961" y="14631"/>
                </a:moveTo>
                <a:cubicBezTo>
                  <a:pt x="74961" y="14156"/>
                  <a:pt x="74549" y="13808"/>
                  <a:pt x="74106" y="13808"/>
                </a:cubicBezTo>
                <a:cubicBezTo>
                  <a:pt x="73599" y="13808"/>
                  <a:pt x="73187" y="14188"/>
                  <a:pt x="73187" y="14695"/>
                </a:cubicBezTo>
                <a:cubicBezTo>
                  <a:pt x="73219" y="15201"/>
                  <a:pt x="73662" y="15581"/>
                  <a:pt x="74137" y="15550"/>
                </a:cubicBezTo>
                <a:cubicBezTo>
                  <a:pt x="74612" y="15518"/>
                  <a:pt x="74961" y="15106"/>
                  <a:pt x="74961" y="14631"/>
                </a:cubicBezTo>
                <a:close/>
                <a:moveTo>
                  <a:pt x="67645" y="18558"/>
                </a:moveTo>
                <a:cubicBezTo>
                  <a:pt x="67170" y="18558"/>
                  <a:pt x="66790" y="18938"/>
                  <a:pt x="66790" y="19413"/>
                </a:cubicBezTo>
                <a:cubicBezTo>
                  <a:pt x="66790" y="19920"/>
                  <a:pt x="67202" y="20300"/>
                  <a:pt x="67708" y="20300"/>
                </a:cubicBezTo>
                <a:cubicBezTo>
                  <a:pt x="68184" y="20268"/>
                  <a:pt x="68532" y="19888"/>
                  <a:pt x="68564" y="19413"/>
                </a:cubicBezTo>
                <a:cubicBezTo>
                  <a:pt x="68564" y="18938"/>
                  <a:pt x="68152" y="18527"/>
                  <a:pt x="67645" y="18558"/>
                </a:cubicBezTo>
                <a:close/>
                <a:moveTo>
                  <a:pt x="79648" y="9944"/>
                </a:moveTo>
                <a:cubicBezTo>
                  <a:pt x="79648" y="10419"/>
                  <a:pt x="80028" y="10799"/>
                  <a:pt x="80503" y="10799"/>
                </a:cubicBezTo>
                <a:cubicBezTo>
                  <a:pt x="80978" y="10799"/>
                  <a:pt x="81390" y="10388"/>
                  <a:pt x="81358" y="9881"/>
                </a:cubicBezTo>
                <a:cubicBezTo>
                  <a:pt x="81358" y="9374"/>
                  <a:pt x="80914" y="9026"/>
                  <a:pt x="80408" y="9058"/>
                </a:cubicBezTo>
                <a:cubicBezTo>
                  <a:pt x="79964" y="9089"/>
                  <a:pt x="79616" y="9501"/>
                  <a:pt x="79648" y="9944"/>
                </a:cubicBezTo>
                <a:close/>
                <a:moveTo>
                  <a:pt x="88452" y="4434"/>
                </a:moveTo>
                <a:cubicBezTo>
                  <a:pt x="88452" y="4909"/>
                  <a:pt x="88863" y="5289"/>
                  <a:pt x="89307" y="5289"/>
                </a:cubicBezTo>
                <a:cubicBezTo>
                  <a:pt x="89813" y="5289"/>
                  <a:pt x="90225" y="4877"/>
                  <a:pt x="90225" y="4371"/>
                </a:cubicBezTo>
                <a:cubicBezTo>
                  <a:pt x="90194" y="3927"/>
                  <a:pt x="89813" y="3547"/>
                  <a:pt x="89338" y="3547"/>
                </a:cubicBezTo>
                <a:cubicBezTo>
                  <a:pt x="88832" y="3547"/>
                  <a:pt x="88452" y="3959"/>
                  <a:pt x="88452" y="4434"/>
                </a:cubicBezTo>
                <a:close/>
                <a:moveTo>
                  <a:pt x="70052" y="17767"/>
                </a:moveTo>
                <a:cubicBezTo>
                  <a:pt x="69577" y="17767"/>
                  <a:pt x="69229" y="18147"/>
                  <a:pt x="69229" y="18622"/>
                </a:cubicBezTo>
                <a:cubicBezTo>
                  <a:pt x="69229" y="19128"/>
                  <a:pt x="69640" y="19508"/>
                  <a:pt x="70115" y="19508"/>
                </a:cubicBezTo>
                <a:cubicBezTo>
                  <a:pt x="70590" y="19477"/>
                  <a:pt x="70939" y="19097"/>
                  <a:pt x="70939" y="18622"/>
                </a:cubicBezTo>
                <a:cubicBezTo>
                  <a:pt x="70970" y="18147"/>
                  <a:pt x="70559" y="17735"/>
                  <a:pt x="70052" y="17767"/>
                </a:cubicBezTo>
                <a:close/>
                <a:moveTo>
                  <a:pt x="46902" y="29642"/>
                </a:moveTo>
                <a:cubicBezTo>
                  <a:pt x="47377" y="29642"/>
                  <a:pt x="47757" y="29294"/>
                  <a:pt x="47757" y="28819"/>
                </a:cubicBezTo>
                <a:cubicBezTo>
                  <a:pt x="47757" y="28312"/>
                  <a:pt x="47345" y="27932"/>
                  <a:pt x="46870" y="27932"/>
                </a:cubicBezTo>
                <a:cubicBezTo>
                  <a:pt x="46395" y="27964"/>
                  <a:pt x="46015" y="28344"/>
                  <a:pt x="46047" y="28819"/>
                </a:cubicBezTo>
                <a:cubicBezTo>
                  <a:pt x="46047" y="29294"/>
                  <a:pt x="46427" y="29674"/>
                  <a:pt x="46902" y="29642"/>
                </a:cubicBezTo>
                <a:close/>
                <a:moveTo>
                  <a:pt x="61311" y="23277"/>
                </a:moveTo>
                <a:cubicBezTo>
                  <a:pt x="60836" y="23245"/>
                  <a:pt x="60456" y="23594"/>
                  <a:pt x="60425" y="24069"/>
                </a:cubicBezTo>
                <a:cubicBezTo>
                  <a:pt x="60393" y="24575"/>
                  <a:pt x="60805" y="24987"/>
                  <a:pt x="61280" y="25019"/>
                </a:cubicBezTo>
                <a:cubicBezTo>
                  <a:pt x="61786" y="24987"/>
                  <a:pt x="62166" y="24607"/>
                  <a:pt x="62198" y="24100"/>
                </a:cubicBezTo>
                <a:cubicBezTo>
                  <a:pt x="62166" y="23625"/>
                  <a:pt x="61786" y="23277"/>
                  <a:pt x="61311" y="23277"/>
                </a:cubicBezTo>
                <a:close/>
                <a:moveTo>
                  <a:pt x="57384" y="25747"/>
                </a:moveTo>
                <a:cubicBezTo>
                  <a:pt x="57416" y="25272"/>
                  <a:pt x="57036" y="24860"/>
                  <a:pt x="56561" y="24860"/>
                </a:cubicBezTo>
                <a:cubicBezTo>
                  <a:pt x="56086" y="24829"/>
                  <a:pt x="55643" y="25209"/>
                  <a:pt x="55643" y="25684"/>
                </a:cubicBezTo>
                <a:cubicBezTo>
                  <a:pt x="55643" y="26191"/>
                  <a:pt x="56023" y="26571"/>
                  <a:pt x="56529" y="26602"/>
                </a:cubicBezTo>
                <a:cubicBezTo>
                  <a:pt x="57004" y="26571"/>
                  <a:pt x="57353" y="26191"/>
                  <a:pt x="57384" y="25747"/>
                </a:cubicBezTo>
                <a:close/>
                <a:moveTo>
                  <a:pt x="66062" y="21725"/>
                </a:moveTo>
                <a:cubicBezTo>
                  <a:pt x="65587" y="21725"/>
                  <a:pt x="65207" y="22137"/>
                  <a:pt x="65238" y="22612"/>
                </a:cubicBezTo>
                <a:cubicBezTo>
                  <a:pt x="65238" y="23055"/>
                  <a:pt x="65618" y="23435"/>
                  <a:pt x="66093" y="23467"/>
                </a:cubicBezTo>
                <a:cubicBezTo>
                  <a:pt x="66600" y="23435"/>
                  <a:pt x="66980" y="23024"/>
                  <a:pt x="66948" y="22517"/>
                </a:cubicBezTo>
                <a:cubicBezTo>
                  <a:pt x="66917" y="22074"/>
                  <a:pt x="66537" y="21694"/>
                  <a:pt x="66062" y="21725"/>
                </a:cubicBezTo>
                <a:close/>
                <a:moveTo>
                  <a:pt x="75657" y="13903"/>
                </a:moveTo>
                <a:cubicBezTo>
                  <a:pt x="75657" y="14378"/>
                  <a:pt x="76037" y="14758"/>
                  <a:pt x="76512" y="14758"/>
                </a:cubicBezTo>
                <a:cubicBezTo>
                  <a:pt x="76988" y="14726"/>
                  <a:pt x="77336" y="14346"/>
                  <a:pt x="77368" y="13903"/>
                </a:cubicBezTo>
                <a:cubicBezTo>
                  <a:pt x="77368" y="13396"/>
                  <a:pt x="76956" y="12985"/>
                  <a:pt x="76449" y="13016"/>
                </a:cubicBezTo>
                <a:cubicBezTo>
                  <a:pt x="76006" y="13048"/>
                  <a:pt x="75626" y="13428"/>
                  <a:pt x="75657" y="13903"/>
                </a:cubicBezTo>
                <a:close/>
                <a:moveTo>
                  <a:pt x="22928" y="31004"/>
                </a:moveTo>
                <a:cubicBezTo>
                  <a:pt x="22897" y="31479"/>
                  <a:pt x="23277" y="31859"/>
                  <a:pt x="23752" y="31859"/>
                </a:cubicBezTo>
                <a:cubicBezTo>
                  <a:pt x="24259" y="31891"/>
                  <a:pt x="24670" y="31479"/>
                  <a:pt x="24639" y="30973"/>
                </a:cubicBezTo>
                <a:cubicBezTo>
                  <a:pt x="24607" y="30529"/>
                  <a:pt x="24227" y="30149"/>
                  <a:pt x="23783" y="30149"/>
                </a:cubicBezTo>
                <a:cubicBezTo>
                  <a:pt x="23308" y="30149"/>
                  <a:pt x="22928" y="30529"/>
                  <a:pt x="22928" y="31004"/>
                </a:cubicBezTo>
                <a:close/>
                <a:moveTo>
                  <a:pt x="93265" y="2851"/>
                </a:moveTo>
                <a:cubicBezTo>
                  <a:pt x="93234" y="3326"/>
                  <a:pt x="93614" y="3706"/>
                  <a:pt x="94089" y="3737"/>
                </a:cubicBezTo>
                <a:cubicBezTo>
                  <a:pt x="94532" y="3737"/>
                  <a:pt x="94944" y="3389"/>
                  <a:pt x="94976" y="2946"/>
                </a:cubicBezTo>
                <a:cubicBezTo>
                  <a:pt x="95007" y="2439"/>
                  <a:pt x="94627" y="2027"/>
                  <a:pt x="94120" y="1995"/>
                </a:cubicBezTo>
                <a:cubicBezTo>
                  <a:pt x="93645" y="1995"/>
                  <a:pt x="93265" y="2375"/>
                  <a:pt x="93265" y="2851"/>
                </a:cubicBezTo>
                <a:close/>
                <a:moveTo>
                  <a:pt x="59760" y="24955"/>
                </a:moveTo>
                <a:cubicBezTo>
                  <a:pt x="59791" y="24480"/>
                  <a:pt x="59411" y="24069"/>
                  <a:pt x="58936" y="24069"/>
                </a:cubicBezTo>
                <a:cubicBezTo>
                  <a:pt x="58461" y="24005"/>
                  <a:pt x="58018" y="24385"/>
                  <a:pt x="58018" y="24892"/>
                </a:cubicBezTo>
                <a:cubicBezTo>
                  <a:pt x="58018" y="25399"/>
                  <a:pt x="58398" y="25779"/>
                  <a:pt x="58904" y="25810"/>
                </a:cubicBezTo>
                <a:cubicBezTo>
                  <a:pt x="59348" y="25779"/>
                  <a:pt x="59728" y="25399"/>
                  <a:pt x="59760" y="24955"/>
                </a:cubicBezTo>
                <a:close/>
                <a:moveTo>
                  <a:pt x="37433" y="29484"/>
                </a:moveTo>
                <a:cubicBezTo>
                  <a:pt x="37433" y="29009"/>
                  <a:pt x="37053" y="28629"/>
                  <a:pt x="36578" y="28661"/>
                </a:cubicBezTo>
                <a:cubicBezTo>
                  <a:pt x="36103" y="28661"/>
                  <a:pt x="35691" y="29009"/>
                  <a:pt x="35691" y="29484"/>
                </a:cubicBezTo>
                <a:cubicBezTo>
                  <a:pt x="35691" y="29991"/>
                  <a:pt x="36103" y="30371"/>
                  <a:pt x="36578" y="30371"/>
                </a:cubicBezTo>
                <a:cubicBezTo>
                  <a:pt x="37053" y="30371"/>
                  <a:pt x="37433" y="29959"/>
                  <a:pt x="37433" y="29484"/>
                </a:cubicBezTo>
                <a:close/>
                <a:moveTo>
                  <a:pt x="43672" y="29579"/>
                </a:moveTo>
                <a:cubicBezTo>
                  <a:pt x="43640" y="30054"/>
                  <a:pt x="44020" y="30434"/>
                  <a:pt x="44495" y="30434"/>
                </a:cubicBezTo>
                <a:cubicBezTo>
                  <a:pt x="44970" y="30466"/>
                  <a:pt x="45382" y="30054"/>
                  <a:pt x="45382" y="29547"/>
                </a:cubicBezTo>
                <a:cubicBezTo>
                  <a:pt x="45350" y="29104"/>
                  <a:pt x="44970" y="28724"/>
                  <a:pt x="44527" y="28724"/>
                </a:cubicBezTo>
                <a:cubicBezTo>
                  <a:pt x="44052" y="28724"/>
                  <a:pt x="43672" y="29104"/>
                  <a:pt x="43672" y="29579"/>
                </a:cubicBezTo>
                <a:close/>
                <a:moveTo>
                  <a:pt x="62831" y="23340"/>
                </a:moveTo>
                <a:cubicBezTo>
                  <a:pt x="62831" y="23815"/>
                  <a:pt x="63211" y="24195"/>
                  <a:pt x="63687" y="24227"/>
                </a:cubicBezTo>
                <a:cubicBezTo>
                  <a:pt x="64130" y="24195"/>
                  <a:pt x="64510" y="23815"/>
                  <a:pt x="64542" y="23372"/>
                </a:cubicBezTo>
                <a:cubicBezTo>
                  <a:pt x="64573" y="22865"/>
                  <a:pt x="64162" y="22454"/>
                  <a:pt x="63655" y="22485"/>
                </a:cubicBezTo>
                <a:cubicBezTo>
                  <a:pt x="63180" y="22485"/>
                  <a:pt x="62800" y="22865"/>
                  <a:pt x="62831" y="23340"/>
                </a:cubicBezTo>
                <a:close/>
                <a:moveTo>
                  <a:pt x="34994" y="30276"/>
                </a:moveTo>
                <a:cubicBezTo>
                  <a:pt x="34994" y="29801"/>
                  <a:pt x="34583" y="29421"/>
                  <a:pt x="34139" y="29452"/>
                </a:cubicBezTo>
                <a:cubicBezTo>
                  <a:pt x="33664" y="29452"/>
                  <a:pt x="33284" y="29832"/>
                  <a:pt x="33284" y="30307"/>
                </a:cubicBezTo>
                <a:cubicBezTo>
                  <a:pt x="33284" y="30782"/>
                  <a:pt x="33696" y="31194"/>
                  <a:pt x="34203" y="31163"/>
                </a:cubicBezTo>
                <a:cubicBezTo>
                  <a:pt x="34678" y="31131"/>
                  <a:pt x="35026" y="30719"/>
                  <a:pt x="34994" y="30276"/>
                </a:cubicBezTo>
                <a:close/>
                <a:moveTo>
                  <a:pt x="19001" y="33443"/>
                </a:moveTo>
                <a:cubicBezTo>
                  <a:pt x="19445" y="33443"/>
                  <a:pt x="19825" y="33063"/>
                  <a:pt x="19825" y="32588"/>
                </a:cubicBezTo>
                <a:cubicBezTo>
                  <a:pt x="19825" y="32113"/>
                  <a:pt x="19445" y="31733"/>
                  <a:pt x="19001" y="31733"/>
                </a:cubicBezTo>
                <a:cubicBezTo>
                  <a:pt x="18526" y="31764"/>
                  <a:pt x="18146" y="32113"/>
                  <a:pt x="18146" y="32588"/>
                </a:cubicBezTo>
                <a:cubicBezTo>
                  <a:pt x="18146" y="33063"/>
                  <a:pt x="18526" y="33443"/>
                  <a:pt x="19001" y="33443"/>
                </a:cubicBezTo>
                <a:close/>
                <a:moveTo>
                  <a:pt x="42152" y="31226"/>
                </a:moveTo>
                <a:cubicBezTo>
                  <a:pt x="42595" y="31226"/>
                  <a:pt x="42975" y="30814"/>
                  <a:pt x="42943" y="30339"/>
                </a:cubicBezTo>
                <a:cubicBezTo>
                  <a:pt x="42912" y="29864"/>
                  <a:pt x="42532" y="29516"/>
                  <a:pt x="42057" y="29516"/>
                </a:cubicBezTo>
                <a:cubicBezTo>
                  <a:pt x="41613" y="29547"/>
                  <a:pt x="41233" y="29959"/>
                  <a:pt x="41265" y="30402"/>
                </a:cubicBezTo>
                <a:cubicBezTo>
                  <a:pt x="41265" y="30877"/>
                  <a:pt x="41677" y="31258"/>
                  <a:pt x="42152" y="31226"/>
                </a:cubicBezTo>
                <a:close/>
                <a:moveTo>
                  <a:pt x="96464" y="2914"/>
                </a:moveTo>
                <a:cubicBezTo>
                  <a:pt x="96939" y="2946"/>
                  <a:pt x="97351" y="2566"/>
                  <a:pt x="97351" y="2090"/>
                </a:cubicBezTo>
                <a:cubicBezTo>
                  <a:pt x="97351" y="1615"/>
                  <a:pt x="96971" y="1235"/>
                  <a:pt x="96496" y="1235"/>
                </a:cubicBezTo>
                <a:cubicBezTo>
                  <a:pt x="96021" y="1204"/>
                  <a:pt x="95641" y="1584"/>
                  <a:pt x="95641" y="2059"/>
                </a:cubicBezTo>
                <a:cubicBezTo>
                  <a:pt x="95609" y="2534"/>
                  <a:pt x="95989" y="2914"/>
                  <a:pt x="96464" y="2914"/>
                </a:cubicBezTo>
                <a:close/>
                <a:moveTo>
                  <a:pt x="20553" y="31828"/>
                </a:moveTo>
                <a:cubicBezTo>
                  <a:pt x="20553" y="32303"/>
                  <a:pt x="20965" y="32683"/>
                  <a:pt x="21440" y="32651"/>
                </a:cubicBezTo>
                <a:cubicBezTo>
                  <a:pt x="21883" y="32651"/>
                  <a:pt x="22263" y="32271"/>
                  <a:pt x="22263" y="31796"/>
                </a:cubicBezTo>
                <a:cubicBezTo>
                  <a:pt x="22232" y="31321"/>
                  <a:pt x="21852" y="30941"/>
                  <a:pt x="21377" y="30941"/>
                </a:cubicBezTo>
                <a:cubicBezTo>
                  <a:pt x="20902" y="30973"/>
                  <a:pt x="20553" y="31353"/>
                  <a:pt x="20553" y="31828"/>
                </a:cubicBezTo>
                <a:close/>
                <a:moveTo>
                  <a:pt x="72459" y="16975"/>
                </a:moveTo>
                <a:cubicBezTo>
                  <a:pt x="71984" y="16975"/>
                  <a:pt x="71604" y="17355"/>
                  <a:pt x="71604" y="17830"/>
                </a:cubicBezTo>
                <a:cubicBezTo>
                  <a:pt x="71604" y="18305"/>
                  <a:pt x="72015" y="18717"/>
                  <a:pt x="72491" y="18685"/>
                </a:cubicBezTo>
                <a:cubicBezTo>
                  <a:pt x="72966" y="18653"/>
                  <a:pt x="73346" y="18273"/>
                  <a:pt x="73314" y="17798"/>
                </a:cubicBezTo>
                <a:cubicBezTo>
                  <a:pt x="73314" y="17355"/>
                  <a:pt x="72934" y="16975"/>
                  <a:pt x="72459" y="16975"/>
                </a:cubicBezTo>
                <a:close/>
                <a:moveTo>
                  <a:pt x="82941" y="10008"/>
                </a:moveTo>
                <a:cubicBezTo>
                  <a:pt x="83416" y="10008"/>
                  <a:pt x="83765" y="9628"/>
                  <a:pt x="83765" y="9153"/>
                </a:cubicBezTo>
                <a:cubicBezTo>
                  <a:pt x="83765" y="8678"/>
                  <a:pt x="83385" y="8298"/>
                  <a:pt x="82941" y="8298"/>
                </a:cubicBezTo>
                <a:cubicBezTo>
                  <a:pt x="82435" y="8298"/>
                  <a:pt x="82023" y="8709"/>
                  <a:pt x="82055" y="9216"/>
                </a:cubicBezTo>
                <a:cubicBezTo>
                  <a:pt x="82086" y="9659"/>
                  <a:pt x="82466" y="10039"/>
                  <a:pt x="82941" y="10008"/>
                </a:cubicBezTo>
                <a:close/>
                <a:moveTo>
                  <a:pt x="57226" y="27236"/>
                </a:moveTo>
                <a:cubicBezTo>
                  <a:pt x="56783" y="27267"/>
                  <a:pt x="56403" y="27647"/>
                  <a:pt x="56403" y="28122"/>
                </a:cubicBezTo>
                <a:cubicBezTo>
                  <a:pt x="56434" y="28566"/>
                  <a:pt x="56814" y="28946"/>
                  <a:pt x="57289" y="28946"/>
                </a:cubicBezTo>
                <a:cubicBezTo>
                  <a:pt x="57764" y="28914"/>
                  <a:pt x="58113" y="28534"/>
                  <a:pt x="58113" y="28059"/>
                </a:cubicBezTo>
                <a:cubicBezTo>
                  <a:pt x="58081" y="27584"/>
                  <a:pt x="57701" y="27236"/>
                  <a:pt x="57226" y="27236"/>
                </a:cubicBezTo>
                <a:close/>
                <a:moveTo>
                  <a:pt x="67613" y="21789"/>
                </a:moveTo>
                <a:cubicBezTo>
                  <a:pt x="67613" y="22264"/>
                  <a:pt x="67993" y="22644"/>
                  <a:pt x="68437" y="22644"/>
                </a:cubicBezTo>
                <a:cubicBezTo>
                  <a:pt x="68944" y="22644"/>
                  <a:pt x="69324" y="22232"/>
                  <a:pt x="69324" y="21757"/>
                </a:cubicBezTo>
                <a:cubicBezTo>
                  <a:pt x="69292" y="21282"/>
                  <a:pt x="68912" y="20933"/>
                  <a:pt x="68437" y="20933"/>
                </a:cubicBezTo>
                <a:cubicBezTo>
                  <a:pt x="67993" y="20933"/>
                  <a:pt x="67613" y="21313"/>
                  <a:pt x="67613" y="21789"/>
                </a:cubicBezTo>
                <a:close/>
                <a:moveTo>
                  <a:pt x="54851" y="28027"/>
                </a:moveTo>
                <a:cubicBezTo>
                  <a:pt x="54376" y="28059"/>
                  <a:pt x="54027" y="28439"/>
                  <a:pt x="54027" y="28914"/>
                </a:cubicBezTo>
                <a:cubicBezTo>
                  <a:pt x="54059" y="29389"/>
                  <a:pt x="54471" y="29737"/>
                  <a:pt x="54914" y="29737"/>
                </a:cubicBezTo>
                <a:cubicBezTo>
                  <a:pt x="55389" y="29706"/>
                  <a:pt x="55769" y="29294"/>
                  <a:pt x="55738" y="28851"/>
                </a:cubicBezTo>
                <a:cubicBezTo>
                  <a:pt x="55706" y="28376"/>
                  <a:pt x="55326" y="27996"/>
                  <a:pt x="54851" y="28027"/>
                </a:cubicBezTo>
                <a:close/>
                <a:moveTo>
                  <a:pt x="31732" y="30244"/>
                </a:moveTo>
                <a:cubicBezTo>
                  <a:pt x="31289" y="30276"/>
                  <a:pt x="30909" y="30656"/>
                  <a:pt x="30909" y="31131"/>
                </a:cubicBezTo>
                <a:cubicBezTo>
                  <a:pt x="30941" y="31574"/>
                  <a:pt x="31321" y="31954"/>
                  <a:pt x="31796" y="31954"/>
                </a:cubicBezTo>
                <a:cubicBezTo>
                  <a:pt x="32271" y="31923"/>
                  <a:pt x="32651" y="31543"/>
                  <a:pt x="32619" y="31068"/>
                </a:cubicBezTo>
                <a:cubicBezTo>
                  <a:pt x="32619" y="30592"/>
                  <a:pt x="32207" y="30212"/>
                  <a:pt x="31732" y="30244"/>
                </a:cubicBezTo>
                <a:close/>
                <a:moveTo>
                  <a:pt x="72396" y="20237"/>
                </a:moveTo>
                <a:cubicBezTo>
                  <a:pt x="72396" y="20712"/>
                  <a:pt x="72776" y="21092"/>
                  <a:pt x="73251" y="21092"/>
                </a:cubicBezTo>
                <a:cubicBezTo>
                  <a:pt x="74359" y="21060"/>
                  <a:pt x="74391" y="19445"/>
                  <a:pt x="73282" y="19413"/>
                </a:cubicBezTo>
                <a:cubicBezTo>
                  <a:pt x="72839" y="19413"/>
                  <a:pt x="72427" y="19762"/>
                  <a:pt x="72396" y="20237"/>
                </a:cubicBezTo>
                <a:close/>
                <a:moveTo>
                  <a:pt x="70020" y="20965"/>
                </a:moveTo>
                <a:cubicBezTo>
                  <a:pt x="70020" y="21440"/>
                  <a:pt x="70400" y="21820"/>
                  <a:pt x="70844" y="21852"/>
                </a:cubicBezTo>
                <a:cubicBezTo>
                  <a:pt x="71319" y="21852"/>
                  <a:pt x="71699" y="21472"/>
                  <a:pt x="71730" y="21028"/>
                </a:cubicBezTo>
                <a:cubicBezTo>
                  <a:pt x="71730" y="20553"/>
                  <a:pt x="71350" y="20173"/>
                  <a:pt x="70907" y="20142"/>
                </a:cubicBezTo>
                <a:cubicBezTo>
                  <a:pt x="70432" y="20142"/>
                  <a:pt x="70052" y="20522"/>
                  <a:pt x="70020" y="20965"/>
                </a:cubicBezTo>
                <a:close/>
                <a:moveTo>
                  <a:pt x="69229" y="23372"/>
                </a:moveTo>
                <a:cubicBezTo>
                  <a:pt x="68785" y="23372"/>
                  <a:pt x="68405" y="23784"/>
                  <a:pt x="68405" y="24227"/>
                </a:cubicBezTo>
                <a:cubicBezTo>
                  <a:pt x="68437" y="24702"/>
                  <a:pt x="68849" y="25082"/>
                  <a:pt x="69324" y="25050"/>
                </a:cubicBezTo>
                <a:cubicBezTo>
                  <a:pt x="69767" y="25019"/>
                  <a:pt x="70084" y="24639"/>
                  <a:pt x="70115" y="24195"/>
                </a:cubicBezTo>
                <a:cubicBezTo>
                  <a:pt x="70084" y="23752"/>
                  <a:pt x="69704" y="23372"/>
                  <a:pt x="69229" y="23372"/>
                </a:cubicBezTo>
                <a:close/>
                <a:moveTo>
                  <a:pt x="85285" y="7506"/>
                </a:moveTo>
                <a:cubicBezTo>
                  <a:pt x="84810" y="7538"/>
                  <a:pt x="84430" y="7918"/>
                  <a:pt x="84430" y="8393"/>
                </a:cubicBezTo>
                <a:cubicBezTo>
                  <a:pt x="84461" y="8836"/>
                  <a:pt x="84841" y="9216"/>
                  <a:pt x="85285" y="9216"/>
                </a:cubicBezTo>
                <a:cubicBezTo>
                  <a:pt x="85760" y="9216"/>
                  <a:pt x="86140" y="8836"/>
                  <a:pt x="86140" y="8361"/>
                </a:cubicBezTo>
                <a:cubicBezTo>
                  <a:pt x="86108" y="7886"/>
                  <a:pt x="85728" y="7506"/>
                  <a:pt x="85285" y="7506"/>
                </a:cubicBezTo>
                <a:close/>
                <a:moveTo>
                  <a:pt x="14156" y="34994"/>
                </a:moveTo>
                <a:cubicBezTo>
                  <a:pt x="14631" y="34994"/>
                  <a:pt x="15011" y="34646"/>
                  <a:pt x="15043" y="34171"/>
                </a:cubicBezTo>
                <a:cubicBezTo>
                  <a:pt x="15043" y="33696"/>
                  <a:pt x="14694" y="33316"/>
                  <a:pt x="14219" y="33284"/>
                </a:cubicBezTo>
                <a:cubicBezTo>
                  <a:pt x="13776" y="33284"/>
                  <a:pt x="13364" y="33633"/>
                  <a:pt x="13333" y="34108"/>
                </a:cubicBezTo>
                <a:cubicBezTo>
                  <a:pt x="13364" y="34583"/>
                  <a:pt x="13713" y="34963"/>
                  <a:pt x="14156" y="34994"/>
                </a:cubicBezTo>
                <a:close/>
                <a:moveTo>
                  <a:pt x="3769" y="37275"/>
                </a:moveTo>
                <a:cubicBezTo>
                  <a:pt x="3769" y="37718"/>
                  <a:pt x="4149" y="38130"/>
                  <a:pt x="4624" y="38130"/>
                </a:cubicBezTo>
                <a:cubicBezTo>
                  <a:pt x="5099" y="38130"/>
                  <a:pt x="5479" y="37750"/>
                  <a:pt x="5479" y="37275"/>
                </a:cubicBezTo>
                <a:cubicBezTo>
                  <a:pt x="5479" y="36800"/>
                  <a:pt x="5099" y="36420"/>
                  <a:pt x="4624" y="36420"/>
                </a:cubicBezTo>
                <a:cubicBezTo>
                  <a:pt x="4149" y="36420"/>
                  <a:pt x="3769" y="36800"/>
                  <a:pt x="3769" y="37275"/>
                </a:cubicBezTo>
                <a:close/>
                <a:moveTo>
                  <a:pt x="78033" y="13111"/>
                </a:moveTo>
                <a:cubicBezTo>
                  <a:pt x="78001" y="14220"/>
                  <a:pt x="79679" y="14251"/>
                  <a:pt x="79711" y="13143"/>
                </a:cubicBezTo>
                <a:cubicBezTo>
                  <a:pt x="79711" y="12668"/>
                  <a:pt x="79363" y="12288"/>
                  <a:pt x="78888" y="12256"/>
                </a:cubicBezTo>
                <a:cubicBezTo>
                  <a:pt x="78444" y="12256"/>
                  <a:pt x="78064" y="12636"/>
                  <a:pt x="78033" y="13111"/>
                </a:cubicBezTo>
                <a:close/>
                <a:moveTo>
                  <a:pt x="2249" y="37211"/>
                </a:moveTo>
                <a:cubicBezTo>
                  <a:pt x="1773" y="37180"/>
                  <a:pt x="1393" y="37591"/>
                  <a:pt x="1393" y="38066"/>
                </a:cubicBezTo>
                <a:cubicBezTo>
                  <a:pt x="1393" y="38541"/>
                  <a:pt x="1773" y="38921"/>
                  <a:pt x="2249" y="38921"/>
                </a:cubicBezTo>
                <a:cubicBezTo>
                  <a:pt x="2724" y="38921"/>
                  <a:pt x="3104" y="38541"/>
                  <a:pt x="3104" y="38066"/>
                </a:cubicBezTo>
                <a:cubicBezTo>
                  <a:pt x="3104" y="37591"/>
                  <a:pt x="2724" y="37211"/>
                  <a:pt x="2249" y="37211"/>
                </a:cubicBezTo>
                <a:close/>
                <a:moveTo>
                  <a:pt x="0" y="39650"/>
                </a:moveTo>
                <a:cubicBezTo>
                  <a:pt x="412" y="39586"/>
                  <a:pt x="697" y="39206"/>
                  <a:pt x="697" y="38795"/>
                </a:cubicBezTo>
                <a:cubicBezTo>
                  <a:pt x="697" y="38415"/>
                  <a:pt x="412" y="38035"/>
                  <a:pt x="0" y="37971"/>
                </a:cubicBezTo>
                <a:close/>
                <a:moveTo>
                  <a:pt x="40568" y="31004"/>
                </a:moveTo>
                <a:cubicBezTo>
                  <a:pt x="40441" y="29896"/>
                  <a:pt x="38763" y="30117"/>
                  <a:pt x="38890" y="31194"/>
                </a:cubicBezTo>
                <a:cubicBezTo>
                  <a:pt x="38985" y="32366"/>
                  <a:pt x="40726" y="32176"/>
                  <a:pt x="40568" y="31004"/>
                </a:cubicBezTo>
                <a:close/>
                <a:moveTo>
                  <a:pt x="90827" y="3642"/>
                </a:moveTo>
                <a:cubicBezTo>
                  <a:pt x="90827" y="4117"/>
                  <a:pt x="91207" y="4529"/>
                  <a:pt x="91682" y="4529"/>
                </a:cubicBezTo>
                <a:cubicBezTo>
                  <a:pt x="92125" y="4529"/>
                  <a:pt x="92537" y="4181"/>
                  <a:pt x="92569" y="3706"/>
                </a:cubicBezTo>
                <a:cubicBezTo>
                  <a:pt x="92600" y="3199"/>
                  <a:pt x="92189" y="2787"/>
                  <a:pt x="91682" y="2787"/>
                </a:cubicBezTo>
                <a:cubicBezTo>
                  <a:pt x="91239" y="2787"/>
                  <a:pt x="90859" y="3167"/>
                  <a:pt x="90827" y="3642"/>
                </a:cubicBezTo>
                <a:close/>
                <a:moveTo>
                  <a:pt x="11813" y="34076"/>
                </a:moveTo>
                <a:cubicBezTo>
                  <a:pt x="11053" y="34076"/>
                  <a:pt x="10704" y="34994"/>
                  <a:pt x="11211" y="35533"/>
                </a:cubicBezTo>
                <a:cubicBezTo>
                  <a:pt x="11749" y="36071"/>
                  <a:pt x="12668" y="35691"/>
                  <a:pt x="12668" y="34931"/>
                </a:cubicBezTo>
                <a:cubicBezTo>
                  <a:pt x="12668" y="34488"/>
                  <a:pt x="12288" y="34108"/>
                  <a:pt x="11813" y="34076"/>
                </a:cubicBezTo>
                <a:close/>
                <a:moveTo>
                  <a:pt x="59696" y="26444"/>
                </a:moveTo>
                <a:cubicBezTo>
                  <a:pt x="59221" y="26444"/>
                  <a:pt x="58841" y="26792"/>
                  <a:pt x="58841" y="27267"/>
                </a:cubicBezTo>
                <a:cubicBezTo>
                  <a:pt x="58809" y="27742"/>
                  <a:pt x="59189" y="28122"/>
                  <a:pt x="59665" y="28154"/>
                </a:cubicBezTo>
                <a:cubicBezTo>
                  <a:pt x="60108" y="28154"/>
                  <a:pt x="60520" y="27774"/>
                  <a:pt x="60520" y="27331"/>
                </a:cubicBezTo>
                <a:cubicBezTo>
                  <a:pt x="60551" y="26856"/>
                  <a:pt x="60171" y="26444"/>
                  <a:pt x="59696" y="26444"/>
                </a:cubicBezTo>
                <a:close/>
                <a:moveTo>
                  <a:pt x="75721" y="17038"/>
                </a:moveTo>
                <a:cubicBezTo>
                  <a:pt x="75689" y="15898"/>
                  <a:pt x="73979" y="15993"/>
                  <a:pt x="74042" y="17102"/>
                </a:cubicBezTo>
                <a:cubicBezTo>
                  <a:pt x="74042" y="17577"/>
                  <a:pt x="74454" y="17957"/>
                  <a:pt x="74897" y="17925"/>
                </a:cubicBezTo>
                <a:cubicBezTo>
                  <a:pt x="75372" y="17893"/>
                  <a:pt x="75752" y="17513"/>
                  <a:pt x="75721" y="17038"/>
                </a:cubicBezTo>
                <a:close/>
                <a:moveTo>
                  <a:pt x="62895" y="26539"/>
                </a:moveTo>
                <a:cubicBezTo>
                  <a:pt x="62895" y="26064"/>
                  <a:pt x="62515" y="25684"/>
                  <a:pt x="62040" y="25684"/>
                </a:cubicBezTo>
                <a:cubicBezTo>
                  <a:pt x="61596" y="25684"/>
                  <a:pt x="61216" y="26064"/>
                  <a:pt x="61216" y="26539"/>
                </a:cubicBezTo>
                <a:cubicBezTo>
                  <a:pt x="61216" y="27014"/>
                  <a:pt x="61596" y="27394"/>
                  <a:pt x="62040" y="27394"/>
                </a:cubicBezTo>
                <a:cubicBezTo>
                  <a:pt x="62515" y="27394"/>
                  <a:pt x="62895" y="27014"/>
                  <a:pt x="62895" y="26539"/>
                </a:cubicBezTo>
                <a:close/>
                <a:moveTo>
                  <a:pt x="63623" y="25779"/>
                </a:moveTo>
                <a:cubicBezTo>
                  <a:pt x="63655" y="26254"/>
                  <a:pt x="64035" y="26602"/>
                  <a:pt x="64510" y="26602"/>
                </a:cubicBezTo>
                <a:cubicBezTo>
                  <a:pt x="64953" y="26571"/>
                  <a:pt x="65333" y="26191"/>
                  <a:pt x="65302" y="25715"/>
                </a:cubicBezTo>
                <a:cubicBezTo>
                  <a:pt x="65270" y="24607"/>
                  <a:pt x="63591" y="24670"/>
                  <a:pt x="63623" y="25779"/>
                </a:cubicBezTo>
                <a:close/>
                <a:moveTo>
                  <a:pt x="65998" y="24955"/>
                </a:moveTo>
                <a:cubicBezTo>
                  <a:pt x="65998" y="26032"/>
                  <a:pt x="67645" y="26095"/>
                  <a:pt x="67677" y="24987"/>
                </a:cubicBezTo>
                <a:cubicBezTo>
                  <a:pt x="67740" y="23847"/>
                  <a:pt x="65998" y="23784"/>
                  <a:pt x="65998" y="24955"/>
                </a:cubicBezTo>
                <a:close/>
                <a:moveTo>
                  <a:pt x="17450" y="33379"/>
                </a:moveTo>
                <a:cubicBezTo>
                  <a:pt x="17481" y="32208"/>
                  <a:pt x="15740" y="32208"/>
                  <a:pt x="15771" y="33379"/>
                </a:cubicBezTo>
                <a:cubicBezTo>
                  <a:pt x="15771" y="34488"/>
                  <a:pt x="17450" y="34488"/>
                  <a:pt x="17450" y="33379"/>
                </a:cubicBezTo>
                <a:close/>
                <a:moveTo>
                  <a:pt x="80471" y="12351"/>
                </a:moveTo>
                <a:cubicBezTo>
                  <a:pt x="80471" y="12826"/>
                  <a:pt x="80883" y="13175"/>
                  <a:pt x="81358" y="13175"/>
                </a:cubicBezTo>
                <a:cubicBezTo>
                  <a:pt x="81801" y="13111"/>
                  <a:pt x="82118" y="12731"/>
                  <a:pt x="82118" y="12320"/>
                </a:cubicBezTo>
                <a:cubicBezTo>
                  <a:pt x="82086" y="11876"/>
                  <a:pt x="81738" y="11528"/>
                  <a:pt x="81295" y="11496"/>
                </a:cubicBezTo>
                <a:cubicBezTo>
                  <a:pt x="80819" y="11496"/>
                  <a:pt x="80439" y="11876"/>
                  <a:pt x="80471" y="12351"/>
                </a:cubicBezTo>
                <a:close/>
                <a:moveTo>
                  <a:pt x="7031" y="35628"/>
                </a:moveTo>
                <a:cubicBezTo>
                  <a:pt x="6556" y="35660"/>
                  <a:pt x="6175" y="36040"/>
                  <a:pt x="6175" y="36515"/>
                </a:cubicBezTo>
                <a:cubicBezTo>
                  <a:pt x="6207" y="36958"/>
                  <a:pt x="6556" y="37306"/>
                  <a:pt x="6999" y="37306"/>
                </a:cubicBezTo>
                <a:cubicBezTo>
                  <a:pt x="7474" y="37306"/>
                  <a:pt x="7886" y="36958"/>
                  <a:pt x="7886" y="36483"/>
                </a:cubicBezTo>
                <a:cubicBezTo>
                  <a:pt x="7886" y="36008"/>
                  <a:pt x="7474" y="35628"/>
                  <a:pt x="7031" y="35628"/>
                </a:cubicBezTo>
                <a:close/>
                <a:moveTo>
                  <a:pt x="9374" y="34836"/>
                </a:moveTo>
                <a:cubicBezTo>
                  <a:pt x="8899" y="34868"/>
                  <a:pt x="8551" y="35248"/>
                  <a:pt x="8551" y="35723"/>
                </a:cubicBezTo>
                <a:cubicBezTo>
                  <a:pt x="8582" y="36166"/>
                  <a:pt x="8962" y="36515"/>
                  <a:pt x="9406" y="36515"/>
                </a:cubicBezTo>
                <a:cubicBezTo>
                  <a:pt x="9849" y="36515"/>
                  <a:pt x="10261" y="36166"/>
                  <a:pt x="10261" y="35691"/>
                </a:cubicBezTo>
                <a:cubicBezTo>
                  <a:pt x="10261" y="35216"/>
                  <a:pt x="9849" y="34836"/>
                  <a:pt x="9374" y="34836"/>
                </a:cubicBezTo>
                <a:close/>
                <a:moveTo>
                  <a:pt x="37275" y="32746"/>
                </a:moveTo>
                <a:cubicBezTo>
                  <a:pt x="38035" y="32778"/>
                  <a:pt x="38446" y="31891"/>
                  <a:pt x="37908" y="31353"/>
                </a:cubicBezTo>
                <a:cubicBezTo>
                  <a:pt x="37370" y="30782"/>
                  <a:pt x="36483" y="31163"/>
                  <a:pt x="36483" y="31923"/>
                </a:cubicBezTo>
                <a:cubicBezTo>
                  <a:pt x="36514" y="32366"/>
                  <a:pt x="36831" y="32714"/>
                  <a:pt x="37275" y="32746"/>
                </a:cubicBezTo>
                <a:close/>
                <a:moveTo>
                  <a:pt x="29357" y="31068"/>
                </a:moveTo>
                <a:cubicBezTo>
                  <a:pt x="28249" y="31036"/>
                  <a:pt x="28217" y="32683"/>
                  <a:pt x="29326" y="32714"/>
                </a:cubicBezTo>
                <a:cubicBezTo>
                  <a:pt x="30434" y="32746"/>
                  <a:pt x="30466" y="31068"/>
                  <a:pt x="29357" y="31068"/>
                </a:cubicBezTo>
                <a:close/>
                <a:moveTo>
                  <a:pt x="71604" y="24259"/>
                </a:moveTo>
                <a:cubicBezTo>
                  <a:pt x="72079" y="24259"/>
                  <a:pt x="72459" y="23879"/>
                  <a:pt x="72459" y="23404"/>
                </a:cubicBezTo>
                <a:cubicBezTo>
                  <a:pt x="72459" y="22960"/>
                  <a:pt x="72110" y="22612"/>
                  <a:pt x="71667" y="22580"/>
                </a:cubicBezTo>
                <a:cubicBezTo>
                  <a:pt x="70559" y="22549"/>
                  <a:pt x="70495" y="24195"/>
                  <a:pt x="71604" y="24259"/>
                </a:cubicBezTo>
                <a:close/>
                <a:moveTo>
                  <a:pt x="59601" y="29737"/>
                </a:moveTo>
                <a:cubicBezTo>
                  <a:pt x="59633" y="30181"/>
                  <a:pt x="59981" y="30529"/>
                  <a:pt x="60425" y="30561"/>
                </a:cubicBezTo>
                <a:cubicBezTo>
                  <a:pt x="61185" y="30561"/>
                  <a:pt x="61565" y="29642"/>
                  <a:pt x="61026" y="29104"/>
                </a:cubicBezTo>
                <a:cubicBezTo>
                  <a:pt x="60456" y="28566"/>
                  <a:pt x="59570" y="28977"/>
                  <a:pt x="59601" y="29737"/>
                </a:cubicBezTo>
                <a:close/>
                <a:moveTo>
                  <a:pt x="58081" y="31321"/>
                </a:moveTo>
                <a:cubicBezTo>
                  <a:pt x="58556" y="31289"/>
                  <a:pt x="58904" y="30909"/>
                  <a:pt x="58873" y="30434"/>
                </a:cubicBezTo>
                <a:cubicBezTo>
                  <a:pt x="58841" y="29991"/>
                  <a:pt x="58461" y="29674"/>
                  <a:pt x="58018" y="29674"/>
                </a:cubicBezTo>
                <a:cubicBezTo>
                  <a:pt x="56909" y="29706"/>
                  <a:pt x="56973" y="31353"/>
                  <a:pt x="58081" y="31321"/>
                </a:cubicBezTo>
                <a:close/>
                <a:moveTo>
                  <a:pt x="98934" y="2122"/>
                </a:moveTo>
                <a:cubicBezTo>
                  <a:pt x="100106" y="2122"/>
                  <a:pt x="100011" y="317"/>
                  <a:pt x="98839" y="444"/>
                </a:cubicBezTo>
                <a:cubicBezTo>
                  <a:pt x="98396" y="507"/>
                  <a:pt x="98047" y="855"/>
                  <a:pt x="98047" y="1299"/>
                </a:cubicBezTo>
                <a:cubicBezTo>
                  <a:pt x="98079" y="1774"/>
                  <a:pt x="98459" y="2122"/>
                  <a:pt x="98934" y="2122"/>
                </a:cubicBezTo>
                <a:close/>
                <a:moveTo>
                  <a:pt x="52444" y="30466"/>
                </a:moveTo>
                <a:cubicBezTo>
                  <a:pt x="53616" y="30561"/>
                  <a:pt x="53711" y="28787"/>
                  <a:pt x="52539" y="28787"/>
                </a:cubicBezTo>
                <a:cubicBezTo>
                  <a:pt x="51367" y="28692"/>
                  <a:pt x="51272" y="30466"/>
                  <a:pt x="52444" y="30466"/>
                </a:cubicBezTo>
                <a:close/>
                <a:moveTo>
                  <a:pt x="86868" y="7601"/>
                </a:moveTo>
                <a:cubicBezTo>
                  <a:pt x="86900" y="8741"/>
                  <a:pt x="88642" y="8646"/>
                  <a:pt x="88515" y="7506"/>
                </a:cubicBezTo>
                <a:cubicBezTo>
                  <a:pt x="88452" y="6397"/>
                  <a:pt x="86805" y="6492"/>
                  <a:pt x="86868" y="7601"/>
                </a:cubicBezTo>
                <a:close/>
                <a:moveTo>
                  <a:pt x="34899" y="31891"/>
                </a:moveTo>
                <a:cubicBezTo>
                  <a:pt x="34171" y="31923"/>
                  <a:pt x="33854" y="32778"/>
                  <a:pt x="34361" y="33316"/>
                </a:cubicBezTo>
                <a:cubicBezTo>
                  <a:pt x="34868" y="33823"/>
                  <a:pt x="35754" y="33443"/>
                  <a:pt x="35754" y="32714"/>
                </a:cubicBezTo>
                <a:cubicBezTo>
                  <a:pt x="35754" y="32271"/>
                  <a:pt x="35374" y="31891"/>
                  <a:pt x="34899" y="31891"/>
                </a:cubicBezTo>
                <a:close/>
                <a:moveTo>
                  <a:pt x="50132" y="31258"/>
                </a:moveTo>
                <a:cubicBezTo>
                  <a:pt x="51241" y="31226"/>
                  <a:pt x="51209" y="29579"/>
                  <a:pt x="50100" y="29579"/>
                </a:cubicBezTo>
                <a:cubicBezTo>
                  <a:pt x="48960" y="29579"/>
                  <a:pt x="48992" y="31321"/>
                  <a:pt x="50132" y="31258"/>
                </a:cubicBezTo>
                <a:close/>
                <a:moveTo>
                  <a:pt x="47662" y="30402"/>
                </a:moveTo>
                <a:cubicBezTo>
                  <a:pt x="46934" y="30402"/>
                  <a:pt x="46585" y="31321"/>
                  <a:pt x="47155" y="31828"/>
                </a:cubicBezTo>
                <a:cubicBezTo>
                  <a:pt x="47694" y="32303"/>
                  <a:pt x="48549" y="31891"/>
                  <a:pt x="48517" y="31163"/>
                </a:cubicBezTo>
                <a:cubicBezTo>
                  <a:pt x="48485" y="30719"/>
                  <a:pt x="48105" y="30371"/>
                  <a:pt x="47662" y="30402"/>
                </a:cubicBezTo>
                <a:close/>
                <a:moveTo>
                  <a:pt x="89275" y="6809"/>
                </a:moveTo>
                <a:cubicBezTo>
                  <a:pt x="89243" y="7284"/>
                  <a:pt x="89623" y="7664"/>
                  <a:pt x="90099" y="7633"/>
                </a:cubicBezTo>
                <a:cubicBezTo>
                  <a:pt x="91175" y="7633"/>
                  <a:pt x="91144" y="5986"/>
                  <a:pt x="90067" y="6017"/>
                </a:cubicBezTo>
                <a:cubicBezTo>
                  <a:pt x="89623" y="6017"/>
                  <a:pt x="89275" y="6366"/>
                  <a:pt x="89275" y="6809"/>
                </a:cubicBezTo>
                <a:close/>
                <a:moveTo>
                  <a:pt x="27014" y="33443"/>
                </a:moveTo>
                <a:cubicBezTo>
                  <a:pt x="28122" y="33443"/>
                  <a:pt x="28059" y="31733"/>
                  <a:pt x="26950" y="31828"/>
                </a:cubicBezTo>
                <a:cubicBezTo>
                  <a:pt x="26507" y="31828"/>
                  <a:pt x="26159" y="32176"/>
                  <a:pt x="26159" y="32619"/>
                </a:cubicBezTo>
                <a:cubicBezTo>
                  <a:pt x="26159" y="33094"/>
                  <a:pt x="26539" y="33474"/>
                  <a:pt x="27014" y="33443"/>
                </a:cubicBezTo>
                <a:close/>
                <a:moveTo>
                  <a:pt x="64415" y="28122"/>
                </a:moveTo>
                <a:cubicBezTo>
                  <a:pt x="64383" y="28597"/>
                  <a:pt x="64763" y="29009"/>
                  <a:pt x="65238" y="29009"/>
                </a:cubicBezTo>
                <a:cubicBezTo>
                  <a:pt x="65967" y="29009"/>
                  <a:pt x="66347" y="28122"/>
                  <a:pt x="65840" y="27584"/>
                </a:cubicBezTo>
                <a:cubicBezTo>
                  <a:pt x="65333" y="27046"/>
                  <a:pt x="64447" y="27394"/>
                  <a:pt x="64415" y="28122"/>
                </a:cubicBezTo>
                <a:close/>
                <a:moveTo>
                  <a:pt x="62040" y="28946"/>
                </a:moveTo>
                <a:cubicBezTo>
                  <a:pt x="62071" y="30054"/>
                  <a:pt x="63718" y="29959"/>
                  <a:pt x="63655" y="28882"/>
                </a:cubicBezTo>
                <a:cubicBezTo>
                  <a:pt x="63655" y="28439"/>
                  <a:pt x="63275" y="28091"/>
                  <a:pt x="62863" y="28091"/>
                </a:cubicBezTo>
                <a:cubicBezTo>
                  <a:pt x="62388" y="28091"/>
                  <a:pt x="62008" y="28471"/>
                  <a:pt x="62040" y="28946"/>
                </a:cubicBezTo>
                <a:close/>
                <a:moveTo>
                  <a:pt x="76449" y="16246"/>
                </a:moveTo>
                <a:cubicBezTo>
                  <a:pt x="76417" y="16722"/>
                  <a:pt x="76798" y="17133"/>
                  <a:pt x="77273" y="17133"/>
                </a:cubicBezTo>
                <a:cubicBezTo>
                  <a:pt x="78001" y="17133"/>
                  <a:pt x="78381" y="16246"/>
                  <a:pt x="77874" y="15708"/>
                </a:cubicBezTo>
                <a:cubicBezTo>
                  <a:pt x="77368" y="15170"/>
                  <a:pt x="76481" y="15518"/>
                  <a:pt x="76449" y="16246"/>
                </a:cubicBezTo>
                <a:close/>
                <a:moveTo>
                  <a:pt x="92505" y="5226"/>
                </a:moveTo>
                <a:cubicBezTo>
                  <a:pt x="92062" y="5194"/>
                  <a:pt x="91682" y="5542"/>
                  <a:pt x="91682" y="5986"/>
                </a:cubicBezTo>
                <a:cubicBezTo>
                  <a:pt x="91650" y="6461"/>
                  <a:pt x="92030" y="6872"/>
                  <a:pt x="92505" y="6841"/>
                </a:cubicBezTo>
                <a:cubicBezTo>
                  <a:pt x="92949" y="6841"/>
                  <a:pt x="93297" y="6492"/>
                  <a:pt x="93297" y="6049"/>
                </a:cubicBezTo>
                <a:cubicBezTo>
                  <a:pt x="93329" y="5606"/>
                  <a:pt x="92949" y="5226"/>
                  <a:pt x="92505" y="5226"/>
                </a:cubicBezTo>
                <a:close/>
                <a:moveTo>
                  <a:pt x="0" y="41772"/>
                </a:moveTo>
                <a:cubicBezTo>
                  <a:pt x="158" y="41930"/>
                  <a:pt x="380" y="42057"/>
                  <a:pt x="633" y="42025"/>
                </a:cubicBezTo>
                <a:cubicBezTo>
                  <a:pt x="1108" y="42025"/>
                  <a:pt x="1488" y="41645"/>
                  <a:pt x="1425" y="41170"/>
                </a:cubicBezTo>
                <a:cubicBezTo>
                  <a:pt x="1425" y="40727"/>
                  <a:pt x="1045" y="40410"/>
                  <a:pt x="602" y="40410"/>
                </a:cubicBezTo>
                <a:cubicBezTo>
                  <a:pt x="380" y="40410"/>
                  <a:pt x="158" y="40505"/>
                  <a:pt x="0" y="40695"/>
                </a:cubicBezTo>
                <a:close/>
                <a:moveTo>
                  <a:pt x="69989" y="25779"/>
                </a:moveTo>
                <a:cubicBezTo>
                  <a:pt x="69545" y="25779"/>
                  <a:pt x="69197" y="26127"/>
                  <a:pt x="69197" y="26571"/>
                </a:cubicBezTo>
                <a:cubicBezTo>
                  <a:pt x="69197" y="27046"/>
                  <a:pt x="69577" y="27426"/>
                  <a:pt x="70052" y="27394"/>
                </a:cubicBezTo>
                <a:cubicBezTo>
                  <a:pt x="70495" y="27362"/>
                  <a:pt x="70844" y="26982"/>
                  <a:pt x="70812" y="26539"/>
                </a:cubicBezTo>
                <a:cubicBezTo>
                  <a:pt x="70812" y="26095"/>
                  <a:pt x="70432" y="25747"/>
                  <a:pt x="69989" y="25779"/>
                </a:cubicBezTo>
                <a:close/>
                <a:moveTo>
                  <a:pt x="68437" y="27394"/>
                </a:moveTo>
                <a:cubicBezTo>
                  <a:pt x="68469" y="26951"/>
                  <a:pt x="68120" y="26571"/>
                  <a:pt x="67677" y="26539"/>
                </a:cubicBezTo>
                <a:cubicBezTo>
                  <a:pt x="66537" y="26507"/>
                  <a:pt x="66505" y="28249"/>
                  <a:pt x="67677" y="28186"/>
                </a:cubicBezTo>
                <a:cubicBezTo>
                  <a:pt x="68089" y="28186"/>
                  <a:pt x="68437" y="27806"/>
                  <a:pt x="68437" y="27394"/>
                </a:cubicBezTo>
                <a:close/>
                <a:moveTo>
                  <a:pt x="74866" y="19445"/>
                </a:moveTo>
                <a:cubicBezTo>
                  <a:pt x="74866" y="19888"/>
                  <a:pt x="75214" y="20268"/>
                  <a:pt x="75657" y="20268"/>
                </a:cubicBezTo>
                <a:cubicBezTo>
                  <a:pt x="76132" y="20300"/>
                  <a:pt x="76512" y="19888"/>
                  <a:pt x="76481" y="19413"/>
                </a:cubicBezTo>
                <a:cubicBezTo>
                  <a:pt x="76449" y="18368"/>
                  <a:pt x="74866" y="18400"/>
                  <a:pt x="74866" y="19445"/>
                </a:cubicBezTo>
                <a:close/>
                <a:moveTo>
                  <a:pt x="53299" y="32841"/>
                </a:moveTo>
                <a:cubicBezTo>
                  <a:pt x="53742" y="32841"/>
                  <a:pt x="54091" y="32493"/>
                  <a:pt x="54091" y="32049"/>
                </a:cubicBezTo>
                <a:cubicBezTo>
                  <a:pt x="54091" y="31606"/>
                  <a:pt x="53711" y="31226"/>
                  <a:pt x="53299" y="31226"/>
                </a:cubicBezTo>
                <a:cubicBezTo>
                  <a:pt x="52824" y="31226"/>
                  <a:pt x="52444" y="31606"/>
                  <a:pt x="52444" y="32081"/>
                </a:cubicBezTo>
                <a:cubicBezTo>
                  <a:pt x="52476" y="32524"/>
                  <a:pt x="52856" y="32841"/>
                  <a:pt x="53299" y="32841"/>
                </a:cubicBezTo>
                <a:close/>
                <a:moveTo>
                  <a:pt x="46110" y="31986"/>
                </a:moveTo>
                <a:cubicBezTo>
                  <a:pt x="46142" y="31543"/>
                  <a:pt x="45793" y="31163"/>
                  <a:pt x="45350" y="31131"/>
                </a:cubicBezTo>
                <a:cubicBezTo>
                  <a:pt x="44210" y="31068"/>
                  <a:pt x="44178" y="32809"/>
                  <a:pt x="45350" y="32778"/>
                </a:cubicBezTo>
                <a:cubicBezTo>
                  <a:pt x="45762" y="32778"/>
                  <a:pt x="46110" y="32429"/>
                  <a:pt x="46110" y="31986"/>
                </a:cubicBezTo>
                <a:close/>
                <a:moveTo>
                  <a:pt x="55611" y="32049"/>
                </a:moveTo>
                <a:cubicBezTo>
                  <a:pt x="56086" y="32081"/>
                  <a:pt x="56466" y="31701"/>
                  <a:pt x="56466" y="31226"/>
                </a:cubicBezTo>
                <a:cubicBezTo>
                  <a:pt x="56403" y="30212"/>
                  <a:pt x="54851" y="30212"/>
                  <a:pt x="54819" y="31258"/>
                </a:cubicBezTo>
                <a:cubicBezTo>
                  <a:pt x="54819" y="31701"/>
                  <a:pt x="55168" y="32049"/>
                  <a:pt x="55611" y="32049"/>
                </a:cubicBezTo>
                <a:close/>
                <a:moveTo>
                  <a:pt x="24607" y="32619"/>
                </a:moveTo>
                <a:cubicBezTo>
                  <a:pt x="24164" y="32588"/>
                  <a:pt x="23783" y="32936"/>
                  <a:pt x="23752" y="33379"/>
                </a:cubicBezTo>
                <a:cubicBezTo>
                  <a:pt x="23720" y="33854"/>
                  <a:pt x="24100" y="34234"/>
                  <a:pt x="24575" y="34234"/>
                </a:cubicBezTo>
                <a:cubicBezTo>
                  <a:pt x="25019" y="34234"/>
                  <a:pt x="25367" y="33886"/>
                  <a:pt x="25367" y="33443"/>
                </a:cubicBezTo>
                <a:cubicBezTo>
                  <a:pt x="25399" y="32999"/>
                  <a:pt x="25050" y="32619"/>
                  <a:pt x="24607" y="32619"/>
                </a:cubicBezTo>
                <a:close/>
                <a:moveTo>
                  <a:pt x="61216" y="32904"/>
                </a:moveTo>
                <a:cubicBezTo>
                  <a:pt x="61660" y="32873"/>
                  <a:pt x="62008" y="32556"/>
                  <a:pt x="62040" y="32113"/>
                </a:cubicBezTo>
                <a:cubicBezTo>
                  <a:pt x="62040" y="31638"/>
                  <a:pt x="61660" y="31258"/>
                  <a:pt x="61185" y="31258"/>
                </a:cubicBezTo>
                <a:cubicBezTo>
                  <a:pt x="60741" y="31289"/>
                  <a:pt x="60425" y="31669"/>
                  <a:pt x="60425" y="32081"/>
                </a:cubicBezTo>
                <a:cubicBezTo>
                  <a:pt x="60425" y="32524"/>
                  <a:pt x="60773" y="32873"/>
                  <a:pt x="61216" y="32904"/>
                </a:cubicBezTo>
                <a:close/>
                <a:moveTo>
                  <a:pt x="22992" y="34203"/>
                </a:moveTo>
                <a:cubicBezTo>
                  <a:pt x="22992" y="33759"/>
                  <a:pt x="22612" y="33411"/>
                  <a:pt x="22168" y="33411"/>
                </a:cubicBezTo>
                <a:cubicBezTo>
                  <a:pt x="21757" y="33411"/>
                  <a:pt x="21377" y="33759"/>
                  <a:pt x="21377" y="34203"/>
                </a:cubicBezTo>
                <a:cubicBezTo>
                  <a:pt x="21377" y="34678"/>
                  <a:pt x="21788" y="35058"/>
                  <a:pt x="22232" y="35026"/>
                </a:cubicBezTo>
                <a:cubicBezTo>
                  <a:pt x="22675" y="34994"/>
                  <a:pt x="23023" y="34614"/>
                  <a:pt x="22992" y="34203"/>
                </a:cubicBezTo>
                <a:close/>
                <a:moveTo>
                  <a:pt x="2185" y="40442"/>
                </a:moveTo>
                <a:cubicBezTo>
                  <a:pt x="2185" y="40885"/>
                  <a:pt x="2534" y="41265"/>
                  <a:pt x="3009" y="41233"/>
                </a:cubicBezTo>
                <a:cubicBezTo>
                  <a:pt x="3420" y="41233"/>
                  <a:pt x="3800" y="40885"/>
                  <a:pt x="3800" y="40442"/>
                </a:cubicBezTo>
                <a:cubicBezTo>
                  <a:pt x="3832" y="39998"/>
                  <a:pt x="3420" y="39618"/>
                  <a:pt x="2977" y="39618"/>
                </a:cubicBezTo>
                <a:cubicBezTo>
                  <a:pt x="2534" y="39650"/>
                  <a:pt x="2185" y="39998"/>
                  <a:pt x="2185" y="40442"/>
                </a:cubicBezTo>
                <a:close/>
                <a:moveTo>
                  <a:pt x="94881" y="4434"/>
                </a:moveTo>
                <a:cubicBezTo>
                  <a:pt x="94437" y="4434"/>
                  <a:pt x="94057" y="4782"/>
                  <a:pt x="94057" y="5226"/>
                </a:cubicBezTo>
                <a:cubicBezTo>
                  <a:pt x="94025" y="5669"/>
                  <a:pt x="94406" y="6081"/>
                  <a:pt x="94881" y="6049"/>
                </a:cubicBezTo>
                <a:cubicBezTo>
                  <a:pt x="95324" y="6049"/>
                  <a:pt x="95672" y="5669"/>
                  <a:pt x="95672" y="5257"/>
                </a:cubicBezTo>
                <a:cubicBezTo>
                  <a:pt x="95672" y="4814"/>
                  <a:pt x="95324" y="4434"/>
                  <a:pt x="94881" y="4434"/>
                </a:cubicBezTo>
                <a:close/>
                <a:moveTo>
                  <a:pt x="73219" y="22612"/>
                </a:moveTo>
                <a:cubicBezTo>
                  <a:pt x="73219" y="23372"/>
                  <a:pt x="74106" y="23720"/>
                  <a:pt x="74644" y="23214"/>
                </a:cubicBezTo>
                <a:cubicBezTo>
                  <a:pt x="75151" y="22675"/>
                  <a:pt x="74771" y="21789"/>
                  <a:pt x="74042" y="21820"/>
                </a:cubicBezTo>
                <a:cubicBezTo>
                  <a:pt x="73599" y="21820"/>
                  <a:pt x="73251" y="22169"/>
                  <a:pt x="73219" y="22612"/>
                </a:cubicBezTo>
                <a:close/>
                <a:moveTo>
                  <a:pt x="82846" y="11528"/>
                </a:moveTo>
                <a:cubicBezTo>
                  <a:pt x="82846" y="11971"/>
                  <a:pt x="83195" y="12320"/>
                  <a:pt x="83638" y="12351"/>
                </a:cubicBezTo>
                <a:cubicBezTo>
                  <a:pt x="84113" y="12351"/>
                  <a:pt x="84493" y="11971"/>
                  <a:pt x="84493" y="11528"/>
                </a:cubicBezTo>
                <a:cubicBezTo>
                  <a:pt x="84461" y="11084"/>
                  <a:pt x="84113" y="10736"/>
                  <a:pt x="83670" y="10736"/>
                </a:cubicBezTo>
                <a:cubicBezTo>
                  <a:pt x="83226" y="10736"/>
                  <a:pt x="82846" y="11084"/>
                  <a:pt x="82846" y="11528"/>
                </a:cubicBezTo>
                <a:close/>
                <a:moveTo>
                  <a:pt x="42088" y="32778"/>
                </a:moveTo>
                <a:cubicBezTo>
                  <a:pt x="42120" y="33221"/>
                  <a:pt x="42468" y="33569"/>
                  <a:pt x="42912" y="33569"/>
                </a:cubicBezTo>
                <a:cubicBezTo>
                  <a:pt x="43355" y="33569"/>
                  <a:pt x="43703" y="33189"/>
                  <a:pt x="43703" y="32746"/>
                </a:cubicBezTo>
                <a:cubicBezTo>
                  <a:pt x="43703" y="32303"/>
                  <a:pt x="43323" y="31923"/>
                  <a:pt x="42848" y="31954"/>
                </a:cubicBezTo>
                <a:cubicBezTo>
                  <a:pt x="42405" y="31986"/>
                  <a:pt x="42057" y="32366"/>
                  <a:pt x="42088" y="32778"/>
                </a:cubicBezTo>
                <a:close/>
                <a:moveTo>
                  <a:pt x="79648" y="14695"/>
                </a:moveTo>
                <a:cubicBezTo>
                  <a:pt x="79204" y="14695"/>
                  <a:pt x="78856" y="15075"/>
                  <a:pt x="78856" y="15486"/>
                </a:cubicBezTo>
                <a:cubicBezTo>
                  <a:pt x="78856" y="15930"/>
                  <a:pt x="79204" y="16310"/>
                  <a:pt x="79648" y="16310"/>
                </a:cubicBezTo>
                <a:cubicBezTo>
                  <a:pt x="80123" y="16310"/>
                  <a:pt x="80503" y="15930"/>
                  <a:pt x="80471" y="15455"/>
                </a:cubicBezTo>
                <a:cubicBezTo>
                  <a:pt x="80471" y="15011"/>
                  <a:pt x="80091" y="14663"/>
                  <a:pt x="79648" y="14695"/>
                </a:cubicBezTo>
                <a:close/>
                <a:moveTo>
                  <a:pt x="50892" y="33633"/>
                </a:moveTo>
                <a:cubicBezTo>
                  <a:pt x="51336" y="33633"/>
                  <a:pt x="51684" y="33253"/>
                  <a:pt x="51652" y="32809"/>
                </a:cubicBezTo>
                <a:cubicBezTo>
                  <a:pt x="51652" y="32366"/>
                  <a:pt x="51304" y="32018"/>
                  <a:pt x="50861" y="32018"/>
                </a:cubicBezTo>
                <a:cubicBezTo>
                  <a:pt x="50385" y="32018"/>
                  <a:pt x="50005" y="32429"/>
                  <a:pt x="50037" y="32873"/>
                </a:cubicBezTo>
                <a:cubicBezTo>
                  <a:pt x="50069" y="33316"/>
                  <a:pt x="50449" y="33664"/>
                  <a:pt x="50892" y="33633"/>
                </a:cubicBezTo>
                <a:close/>
                <a:moveTo>
                  <a:pt x="65207" y="30497"/>
                </a:moveTo>
                <a:cubicBezTo>
                  <a:pt x="65207" y="30941"/>
                  <a:pt x="65523" y="31321"/>
                  <a:pt x="65967" y="31353"/>
                </a:cubicBezTo>
                <a:cubicBezTo>
                  <a:pt x="66442" y="31384"/>
                  <a:pt x="66822" y="31004"/>
                  <a:pt x="66822" y="30529"/>
                </a:cubicBezTo>
                <a:cubicBezTo>
                  <a:pt x="66822" y="30086"/>
                  <a:pt x="66473" y="29737"/>
                  <a:pt x="66030" y="29737"/>
                </a:cubicBezTo>
                <a:cubicBezTo>
                  <a:pt x="65587" y="29706"/>
                  <a:pt x="65207" y="30054"/>
                  <a:pt x="65207" y="30497"/>
                </a:cubicBezTo>
                <a:close/>
                <a:moveTo>
                  <a:pt x="70812" y="27869"/>
                </a:moveTo>
                <a:cubicBezTo>
                  <a:pt x="70369" y="27869"/>
                  <a:pt x="69989" y="28249"/>
                  <a:pt x="69989" y="28724"/>
                </a:cubicBezTo>
                <a:cubicBezTo>
                  <a:pt x="69957" y="29167"/>
                  <a:pt x="70305" y="29579"/>
                  <a:pt x="70780" y="29642"/>
                </a:cubicBezTo>
                <a:cubicBezTo>
                  <a:pt x="71825" y="29547"/>
                  <a:pt x="71889" y="28027"/>
                  <a:pt x="70812" y="27869"/>
                </a:cubicBezTo>
                <a:close/>
                <a:moveTo>
                  <a:pt x="62831" y="31353"/>
                </a:moveTo>
                <a:cubicBezTo>
                  <a:pt x="62831" y="31796"/>
                  <a:pt x="63211" y="32144"/>
                  <a:pt x="63655" y="32144"/>
                </a:cubicBezTo>
                <a:cubicBezTo>
                  <a:pt x="64098" y="32144"/>
                  <a:pt x="64478" y="31733"/>
                  <a:pt x="64447" y="31289"/>
                </a:cubicBezTo>
                <a:cubicBezTo>
                  <a:pt x="64415" y="30846"/>
                  <a:pt x="64035" y="30497"/>
                  <a:pt x="63591" y="30529"/>
                </a:cubicBezTo>
                <a:cubicBezTo>
                  <a:pt x="63148" y="30529"/>
                  <a:pt x="62831" y="30909"/>
                  <a:pt x="62831" y="31353"/>
                </a:cubicBezTo>
                <a:close/>
                <a:moveTo>
                  <a:pt x="71604" y="25779"/>
                </a:moveTo>
                <a:cubicBezTo>
                  <a:pt x="71604" y="26222"/>
                  <a:pt x="71952" y="26571"/>
                  <a:pt x="72396" y="26602"/>
                </a:cubicBezTo>
                <a:cubicBezTo>
                  <a:pt x="72839" y="26602"/>
                  <a:pt x="73251" y="26222"/>
                  <a:pt x="73251" y="25779"/>
                </a:cubicBezTo>
                <a:cubicBezTo>
                  <a:pt x="73219" y="25335"/>
                  <a:pt x="72871" y="24987"/>
                  <a:pt x="72427" y="24987"/>
                </a:cubicBezTo>
                <a:cubicBezTo>
                  <a:pt x="71984" y="24987"/>
                  <a:pt x="71635" y="25335"/>
                  <a:pt x="71604" y="25779"/>
                </a:cubicBezTo>
                <a:close/>
                <a:moveTo>
                  <a:pt x="58809" y="32049"/>
                </a:moveTo>
                <a:cubicBezTo>
                  <a:pt x="58366" y="32081"/>
                  <a:pt x="58049" y="32461"/>
                  <a:pt x="58049" y="32904"/>
                </a:cubicBezTo>
                <a:cubicBezTo>
                  <a:pt x="58049" y="33348"/>
                  <a:pt x="58429" y="33696"/>
                  <a:pt x="58873" y="33664"/>
                </a:cubicBezTo>
                <a:cubicBezTo>
                  <a:pt x="59316" y="33664"/>
                  <a:pt x="59665" y="33284"/>
                  <a:pt x="59665" y="32841"/>
                </a:cubicBezTo>
                <a:cubicBezTo>
                  <a:pt x="59633" y="32398"/>
                  <a:pt x="59253" y="32049"/>
                  <a:pt x="58809" y="32049"/>
                </a:cubicBezTo>
                <a:close/>
                <a:moveTo>
                  <a:pt x="69229" y="29737"/>
                </a:moveTo>
                <a:cubicBezTo>
                  <a:pt x="69229" y="29294"/>
                  <a:pt x="68849" y="28914"/>
                  <a:pt x="68405" y="28946"/>
                </a:cubicBezTo>
                <a:cubicBezTo>
                  <a:pt x="67962" y="28946"/>
                  <a:pt x="67613" y="29326"/>
                  <a:pt x="67613" y="29769"/>
                </a:cubicBezTo>
                <a:cubicBezTo>
                  <a:pt x="67645" y="30212"/>
                  <a:pt x="67993" y="30561"/>
                  <a:pt x="68437" y="30561"/>
                </a:cubicBezTo>
                <a:cubicBezTo>
                  <a:pt x="68880" y="30529"/>
                  <a:pt x="69229" y="30181"/>
                  <a:pt x="69229" y="29737"/>
                </a:cubicBezTo>
                <a:close/>
                <a:moveTo>
                  <a:pt x="19001" y="34963"/>
                </a:moveTo>
                <a:cubicBezTo>
                  <a:pt x="18970" y="35406"/>
                  <a:pt x="19318" y="35755"/>
                  <a:pt x="19762" y="35786"/>
                </a:cubicBezTo>
                <a:cubicBezTo>
                  <a:pt x="20205" y="35786"/>
                  <a:pt x="20553" y="35438"/>
                  <a:pt x="20585" y="34994"/>
                </a:cubicBezTo>
                <a:cubicBezTo>
                  <a:pt x="20585" y="34551"/>
                  <a:pt x="20237" y="34171"/>
                  <a:pt x="19793" y="34171"/>
                </a:cubicBezTo>
                <a:cubicBezTo>
                  <a:pt x="19350" y="34171"/>
                  <a:pt x="18970" y="34519"/>
                  <a:pt x="19001" y="34963"/>
                </a:cubicBezTo>
                <a:close/>
                <a:moveTo>
                  <a:pt x="97287" y="5289"/>
                </a:moveTo>
                <a:cubicBezTo>
                  <a:pt x="97731" y="5289"/>
                  <a:pt x="98079" y="4909"/>
                  <a:pt x="98079" y="4466"/>
                </a:cubicBezTo>
                <a:cubicBezTo>
                  <a:pt x="98079" y="4022"/>
                  <a:pt x="97699" y="3674"/>
                  <a:pt x="97256" y="3674"/>
                </a:cubicBezTo>
                <a:cubicBezTo>
                  <a:pt x="96812" y="3706"/>
                  <a:pt x="96464" y="4054"/>
                  <a:pt x="96464" y="4497"/>
                </a:cubicBezTo>
                <a:cubicBezTo>
                  <a:pt x="96496" y="4941"/>
                  <a:pt x="96844" y="5289"/>
                  <a:pt x="97287" y="5289"/>
                </a:cubicBezTo>
                <a:close/>
                <a:moveTo>
                  <a:pt x="39745" y="33506"/>
                </a:moveTo>
                <a:cubicBezTo>
                  <a:pt x="39713" y="33949"/>
                  <a:pt x="40061" y="34329"/>
                  <a:pt x="40505" y="34361"/>
                </a:cubicBezTo>
                <a:cubicBezTo>
                  <a:pt x="40916" y="34361"/>
                  <a:pt x="41296" y="34013"/>
                  <a:pt x="41328" y="33569"/>
                </a:cubicBezTo>
                <a:cubicBezTo>
                  <a:pt x="41328" y="33126"/>
                  <a:pt x="40980" y="32778"/>
                  <a:pt x="40536" y="32746"/>
                </a:cubicBezTo>
                <a:cubicBezTo>
                  <a:pt x="40125" y="32714"/>
                  <a:pt x="39745" y="33063"/>
                  <a:pt x="39745" y="33506"/>
                </a:cubicBezTo>
                <a:close/>
                <a:moveTo>
                  <a:pt x="78033" y="17862"/>
                </a:moveTo>
                <a:cubicBezTo>
                  <a:pt x="77589" y="17862"/>
                  <a:pt x="77241" y="18242"/>
                  <a:pt x="77273" y="18685"/>
                </a:cubicBezTo>
                <a:cubicBezTo>
                  <a:pt x="77273" y="19128"/>
                  <a:pt x="77621" y="19477"/>
                  <a:pt x="78064" y="19477"/>
                </a:cubicBezTo>
                <a:cubicBezTo>
                  <a:pt x="78508" y="19445"/>
                  <a:pt x="78856" y="19097"/>
                  <a:pt x="78856" y="18653"/>
                </a:cubicBezTo>
                <a:cubicBezTo>
                  <a:pt x="78856" y="18210"/>
                  <a:pt x="78476" y="17862"/>
                  <a:pt x="78033" y="17862"/>
                </a:cubicBezTo>
                <a:close/>
                <a:moveTo>
                  <a:pt x="5415" y="40442"/>
                </a:moveTo>
                <a:cubicBezTo>
                  <a:pt x="5859" y="40442"/>
                  <a:pt x="6239" y="40061"/>
                  <a:pt x="6207" y="39618"/>
                </a:cubicBezTo>
                <a:cubicBezTo>
                  <a:pt x="6207" y="39175"/>
                  <a:pt x="5827" y="38826"/>
                  <a:pt x="5384" y="38826"/>
                </a:cubicBezTo>
                <a:cubicBezTo>
                  <a:pt x="4972" y="38858"/>
                  <a:pt x="4592" y="39206"/>
                  <a:pt x="4592" y="39650"/>
                </a:cubicBezTo>
                <a:cubicBezTo>
                  <a:pt x="4624" y="40093"/>
                  <a:pt x="4972" y="40442"/>
                  <a:pt x="5415" y="40442"/>
                </a:cubicBezTo>
                <a:close/>
                <a:moveTo>
                  <a:pt x="49277" y="33601"/>
                </a:moveTo>
                <a:cubicBezTo>
                  <a:pt x="49277" y="33158"/>
                  <a:pt x="48929" y="32778"/>
                  <a:pt x="48485" y="32809"/>
                </a:cubicBezTo>
                <a:cubicBezTo>
                  <a:pt x="48042" y="32778"/>
                  <a:pt x="47694" y="33126"/>
                  <a:pt x="47662" y="33569"/>
                </a:cubicBezTo>
                <a:cubicBezTo>
                  <a:pt x="47662" y="34013"/>
                  <a:pt x="48010" y="34361"/>
                  <a:pt x="48454" y="34393"/>
                </a:cubicBezTo>
                <a:cubicBezTo>
                  <a:pt x="48897" y="34393"/>
                  <a:pt x="49277" y="34044"/>
                  <a:pt x="49277" y="33601"/>
                </a:cubicBezTo>
                <a:close/>
                <a:moveTo>
                  <a:pt x="32524" y="34266"/>
                </a:moveTo>
                <a:cubicBezTo>
                  <a:pt x="32968" y="34266"/>
                  <a:pt x="33316" y="33918"/>
                  <a:pt x="33316" y="33474"/>
                </a:cubicBezTo>
                <a:cubicBezTo>
                  <a:pt x="33316" y="33031"/>
                  <a:pt x="32968" y="32651"/>
                  <a:pt x="32524" y="32651"/>
                </a:cubicBezTo>
                <a:cubicBezTo>
                  <a:pt x="32081" y="32651"/>
                  <a:pt x="31732" y="32999"/>
                  <a:pt x="31701" y="33443"/>
                </a:cubicBezTo>
                <a:cubicBezTo>
                  <a:pt x="31701" y="33886"/>
                  <a:pt x="32081" y="34266"/>
                  <a:pt x="32524" y="34266"/>
                </a:cubicBezTo>
                <a:close/>
                <a:moveTo>
                  <a:pt x="56466" y="34456"/>
                </a:moveTo>
                <a:cubicBezTo>
                  <a:pt x="56909" y="34456"/>
                  <a:pt x="57258" y="34076"/>
                  <a:pt x="57226" y="33633"/>
                </a:cubicBezTo>
                <a:cubicBezTo>
                  <a:pt x="57194" y="33189"/>
                  <a:pt x="56846" y="32841"/>
                  <a:pt x="56403" y="32873"/>
                </a:cubicBezTo>
                <a:cubicBezTo>
                  <a:pt x="55959" y="32904"/>
                  <a:pt x="55611" y="33253"/>
                  <a:pt x="55643" y="33696"/>
                </a:cubicBezTo>
                <a:cubicBezTo>
                  <a:pt x="55674" y="34139"/>
                  <a:pt x="56023" y="34488"/>
                  <a:pt x="56466" y="34456"/>
                </a:cubicBezTo>
                <a:close/>
                <a:moveTo>
                  <a:pt x="74042" y="25050"/>
                </a:moveTo>
                <a:cubicBezTo>
                  <a:pt x="74074" y="25494"/>
                  <a:pt x="74422" y="25842"/>
                  <a:pt x="74866" y="25842"/>
                </a:cubicBezTo>
                <a:cubicBezTo>
                  <a:pt x="75277" y="25810"/>
                  <a:pt x="75626" y="25462"/>
                  <a:pt x="75626" y="25050"/>
                </a:cubicBezTo>
                <a:cubicBezTo>
                  <a:pt x="75657" y="24607"/>
                  <a:pt x="75277" y="24259"/>
                  <a:pt x="74834" y="24259"/>
                </a:cubicBezTo>
                <a:cubicBezTo>
                  <a:pt x="74391" y="24227"/>
                  <a:pt x="74042" y="24607"/>
                  <a:pt x="74042" y="25050"/>
                </a:cubicBezTo>
                <a:close/>
                <a:moveTo>
                  <a:pt x="69165" y="32968"/>
                </a:moveTo>
                <a:cubicBezTo>
                  <a:pt x="69609" y="32936"/>
                  <a:pt x="69957" y="32588"/>
                  <a:pt x="69989" y="32144"/>
                </a:cubicBezTo>
                <a:cubicBezTo>
                  <a:pt x="69957" y="31733"/>
                  <a:pt x="69640" y="31416"/>
                  <a:pt x="69229" y="31384"/>
                </a:cubicBezTo>
                <a:cubicBezTo>
                  <a:pt x="68785" y="31353"/>
                  <a:pt x="68405" y="31669"/>
                  <a:pt x="68405" y="32113"/>
                </a:cubicBezTo>
                <a:cubicBezTo>
                  <a:pt x="68374" y="32556"/>
                  <a:pt x="68722" y="32936"/>
                  <a:pt x="69165" y="32968"/>
                </a:cubicBezTo>
                <a:close/>
                <a:moveTo>
                  <a:pt x="66030" y="32936"/>
                </a:moveTo>
                <a:cubicBezTo>
                  <a:pt x="65998" y="33379"/>
                  <a:pt x="66347" y="33728"/>
                  <a:pt x="66790" y="33759"/>
                </a:cubicBezTo>
                <a:cubicBezTo>
                  <a:pt x="67233" y="33728"/>
                  <a:pt x="67582" y="33379"/>
                  <a:pt x="67613" y="32936"/>
                </a:cubicBezTo>
                <a:cubicBezTo>
                  <a:pt x="67582" y="32524"/>
                  <a:pt x="67265" y="32208"/>
                  <a:pt x="66853" y="32176"/>
                </a:cubicBezTo>
                <a:cubicBezTo>
                  <a:pt x="66410" y="32144"/>
                  <a:pt x="66030" y="32493"/>
                  <a:pt x="66030" y="32936"/>
                </a:cubicBezTo>
                <a:close/>
                <a:moveTo>
                  <a:pt x="76449" y="21092"/>
                </a:moveTo>
                <a:cubicBezTo>
                  <a:pt x="76006" y="21060"/>
                  <a:pt x="75626" y="21409"/>
                  <a:pt x="75626" y="21852"/>
                </a:cubicBezTo>
                <a:cubicBezTo>
                  <a:pt x="75626" y="22295"/>
                  <a:pt x="75974" y="22675"/>
                  <a:pt x="76417" y="22675"/>
                </a:cubicBezTo>
                <a:cubicBezTo>
                  <a:pt x="76861" y="22675"/>
                  <a:pt x="77209" y="22327"/>
                  <a:pt x="77241" y="21884"/>
                </a:cubicBezTo>
                <a:cubicBezTo>
                  <a:pt x="77241" y="21440"/>
                  <a:pt x="76861" y="21092"/>
                  <a:pt x="76449" y="21092"/>
                </a:cubicBezTo>
                <a:close/>
                <a:moveTo>
                  <a:pt x="86108" y="10008"/>
                </a:moveTo>
                <a:cubicBezTo>
                  <a:pt x="85665" y="9976"/>
                  <a:pt x="85285" y="10293"/>
                  <a:pt x="85285" y="10736"/>
                </a:cubicBezTo>
                <a:cubicBezTo>
                  <a:pt x="85253" y="11179"/>
                  <a:pt x="85602" y="11559"/>
                  <a:pt x="86045" y="11591"/>
                </a:cubicBezTo>
                <a:cubicBezTo>
                  <a:pt x="86488" y="11591"/>
                  <a:pt x="86837" y="11274"/>
                  <a:pt x="86900" y="10831"/>
                </a:cubicBezTo>
                <a:cubicBezTo>
                  <a:pt x="86900" y="10388"/>
                  <a:pt x="86552" y="10008"/>
                  <a:pt x="86108" y="10008"/>
                </a:cubicBezTo>
                <a:close/>
                <a:moveTo>
                  <a:pt x="74011" y="28154"/>
                </a:moveTo>
                <a:cubicBezTo>
                  <a:pt x="73979" y="27711"/>
                  <a:pt x="73567" y="27362"/>
                  <a:pt x="73124" y="27426"/>
                </a:cubicBezTo>
                <a:cubicBezTo>
                  <a:pt x="72712" y="27457"/>
                  <a:pt x="72396" y="27806"/>
                  <a:pt x="72427" y="28217"/>
                </a:cubicBezTo>
                <a:cubicBezTo>
                  <a:pt x="72427" y="28661"/>
                  <a:pt x="72807" y="29009"/>
                  <a:pt x="73251" y="29009"/>
                </a:cubicBezTo>
                <a:cubicBezTo>
                  <a:pt x="73694" y="28977"/>
                  <a:pt x="74042" y="28597"/>
                  <a:pt x="74011" y="28154"/>
                </a:cubicBezTo>
                <a:close/>
                <a:moveTo>
                  <a:pt x="17418" y="34994"/>
                </a:moveTo>
                <a:cubicBezTo>
                  <a:pt x="16943" y="34963"/>
                  <a:pt x="16595" y="35343"/>
                  <a:pt x="16626" y="35786"/>
                </a:cubicBezTo>
                <a:cubicBezTo>
                  <a:pt x="16626" y="36198"/>
                  <a:pt x="16975" y="36546"/>
                  <a:pt x="17386" y="36578"/>
                </a:cubicBezTo>
                <a:cubicBezTo>
                  <a:pt x="17830" y="36578"/>
                  <a:pt x="18178" y="36230"/>
                  <a:pt x="18210" y="35786"/>
                </a:cubicBezTo>
                <a:cubicBezTo>
                  <a:pt x="18210" y="35343"/>
                  <a:pt x="17861" y="34963"/>
                  <a:pt x="17418" y="34994"/>
                </a:cubicBezTo>
                <a:close/>
                <a:moveTo>
                  <a:pt x="70812" y="31384"/>
                </a:moveTo>
                <a:cubicBezTo>
                  <a:pt x="70844" y="31828"/>
                  <a:pt x="71192" y="32176"/>
                  <a:pt x="71635" y="32144"/>
                </a:cubicBezTo>
                <a:cubicBezTo>
                  <a:pt x="72079" y="32113"/>
                  <a:pt x="72396" y="31764"/>
                  <a:pt x="72364" y="31321"/>
                </a:cubicBezTo>
                <a:cubicBezTo>
                  <a:pt x="72332" y="30909"/>
                  <a:pt x="72015" y="30592"/>
                  <a:pt x="71604" y="30592"/>
                </a:cubicBezTo>
                <a:cubicBezTo>
                  <a:pt x="71160" y="30592"/>
                  <a:pt x="70812" y="30941"/>
                  <a:pt x="70812" y="31384"/>
                </a:cubicBezTo>
                <a:close/>
                <a:moveTo>
                  <a:pt x="6999" y="38890"/>
                </a:moveTo>
                <a:cubicBezTo>
                  <a:pt x="6999" y="39333"/>
                  <a:pt x="7379" y="39681"/>
                  <a:pt x="7822" y="39681"/>
                </a:cubicBezTo>
                <a:cubicBezTo>
                  <a:pt x="8234" y="39681"/>
                  <a:pt x="8551" y="39333"/>
                  <a:pt x="8582" y="38921"/>
                </a:cubicBezTo>
                <a:cubicBezTo>
                  <a:pt x="8582" y="38478"/>
                  <a:pt x="8234" y="38098"/>
                  <a:pt x="7791" y="38098"/>
                </a:cubicBezTo>
                <a:cubicBezTo>
                  <a:pt x="7347" y="38098"/>
                  <a:pt x="6999" y="38446"/>
                  <a:pt x="6999" y="38890"/>
                </a:cubicBezTo>
                <a:close/>
                <a:moveTo>
                  <a:pt x="14979" y="35786"/>
                </a:moveTo>
                <a:cubicBezTo>
                  <a:pt x="14536" y="35786"/>
                  <a:pt x="14188" y="36166"/>
                  <a:pt x="14219" y="36610"/>
                </a:cubicBezTo>
                <a:cubicBezTo>
                  <a:pt x="14251" y="37021"/>
                  <a:pt x="14568" y="37338"/>
                  <a:pt x="14979" y="37370"/>
                </a:cubicBezTo>
                <a:cubicBezTo>
                  <a:pt x="15423" y="37338"/>
                  <a:pt x="15771" y="36990"/>
                  <a:pt x="15771" y="36546"/>
                </a:cubicBezTo>
                <a:cubicBezTo>
                  <a:pt x="15771" y="36103"/>
                  <a:pt x="15391" y="35755"/>
                  <a:pt x="14979" y="35786"/>
                </a:cubicBezTo>
                <a:close/>
                <a:moveTo>
                  <a:pt x="99694" y="4497"/>
                </a:moveTo>
                <a:cubicBezTo>
                  <a:pt x="100138" y="4466"/>
                  <a:pt x="100486" y="4086"/>
                  <a:pt x="100423" y="3642"/>
                </a:cubicBezTo>
                <a:cubicBezTo>
                  <a:pt x="100423" y="3231"/>
                  <a:pt x="100074" y="2914"/>
                  <a:pt x="99663" y="2914"/>
                </a:cubicBezTo>
                <a:cubicBezTo>
                  <a:pt x="99219" y="2914"/>
                  <a:pt x="98871" y="3262"/>
                  <a:pt x="98839" y="3706"/>
                </a:cubicBezTo>
                <a:cubicBezTo>
                  <a:pt x="98871" y="4149"/>
                  <a:pt x="99251" y="4497"/>
                  <a:pt x="99694" y="4497"/>
                </a:cubicBezTo>
                <a:close/>
                <a:moveTo>
                  <a:pt x="45287" y="34393"/>
                </a:moveTo>
                <a:cubicBezTo>
                  <a:pt x="45287" y="34836"/>
                  <a:pt x="45667" y="35184"/>
                  <a:pt x="46110" y="35153"/>
                </a:cubicBezTo>
                <a:cubicBezTo>
                  <a:pt x="46490" y="35121"/>
                  <a:pt x="46839" y="34804"/>
                  <a:pt x="46839" y="34393"/>
                </a:cubicBezTo>
                <a:cubicBezTo>
                  <a:pt x="46870" y="33981"/>
                  <a:pt x="46522" y="33601"/>
                  <a:pt x="46079" y="33601"/>
                </a:cubicBezTo>
                <a:cubicBezTo>
                  <a:pt x="45635" y="33601"/>
                  <a:pt x="45287" y="33949"/>
                  <a:pt x="45287" y="34393"/>
                </a:cubicBezTo>
                <a:close/>
                <a:moveTo>
                  <a:pt x="38130" y="33569"/>
                </a:moveTo>
                <a:cubicBezTo>
                  <a:pt x="37686" y="33538"/>
                  <a:pt x="37306" y="33886"/>
                  <a:pt x="37338" y="34329"/>
                </a:cubicBezTo>
                <a:cubicBezTo>
                  <a:pt x="37338" y="34773"/>
                  <a:pt x="37686" y="35121"/>
                  <a:pt x="38130" y="35121"/>
                </a:cubicBezTo>
                <a:cubicBezTo>
                  <a:pt x="38541" y="35089"/>
                  <a:pt x="38858" y="34804"/>
                  <a:pt x="38890" y="34393"/>
                </a:cubicBezTo>
                <a:cubicBezTo>
                  <a:pt x="38921" y="33949"/>
                  <a:pt x="38573" y="33569"/>
                  <a:pt x="38130" y="33569"/>
                </a:cubicBezTo>
                <a:close/>
                <a:moveTo>
                  <a:pt x="1457" y="44368"/>
                </a:moveTo>
                <a:cubicBezTo>
                  <a:pt x="1868" y="44368"/>
                  <a:pt x="2185" y="44020"/>
                  <a:pt x="2217" y="43608"/>
                </a:cubicBezTo>
                <a:cubicBezTo>
                  <a:pt x="2185" y="43165"/>
                  <a:pt x="1837" y="42817"/>
                  <a:pt x="1393" y="42817"/>
                </a:cubicBezTo>
                <a:cubicBezTo>
                  <a:pt x="982" y="42848"/>
                  <a:pt x="633" y="43165"/>
                  <a:pt x="633" y="43577"/>
                </a:cubicBezTo>
                <a:cubicBezTo>
                  <a:pt x="633" y="44052"/>
                  <a:pt x="1013" y="44400"/>
                  <a:pt x="1457" y="44368"/>
                </a:cubicBezTo>
                <a:close/>
                <a:moveTo>
                  <a:pt x="61976" y="33728"/>
                </a:moveTo>
                <a:cubicBezTo>
                  <a:pt x="61533" y="33728"/>
                  <a:pt x="61185" y="34108"/>
                  <a:pt x="61248" y="34551"/>
                </a:cubicBezTo>
                <a:cubicBezTo>
                  <a:pt x="61248" y="34963"/>
                  <a:pt x="61596" y="35279"/>
                  <a:pt x="62008" y="35311"/>
                </a:cubicBezTo>
                <a:cubicBezTo>
                  <a:pt x="62451" y="35279"/>
                  <a:pt x="62800" y="34931"/>
                  <a:pt x="62800" y="34488"/>
                </a:cubicBezTo>
                <a:cubicBezTo>
                  <a:pt x="62800" y="34044"/>
                  <a:pt x="62420" y="33696"/>
                  <a:pt x="61976" y="33728"/>
                </a:cubicBezTo>
                <a:close/>
                <a:moveTo>
                  <a:pt x="26950" y="35089"/>
                </a:moveTo>
                <a:cubicBezTo>
                  <a:pt x="26982" y="35533"/>
                  <a:pt x="27362" y="35850"/>
                  <a:pt x="27805" y="35818"/>
                </a:cubicBezTo>
                <a:cubicBezTo>
                  <a:pt x="28217" y="35786"/>
                  <a:pt x="28534" y="35438"/>
                  <a:pt x="28502" y="35026"/>
                </a:cubicBezTo>
                <a:cubicBezTo>
                  <a:pt x="28502" y="34614"/>
                  <a:pt x="28154" y="34266"/>
                  <a:pt x="27742" y="34266"/>
                </a:cubicBezTo>
                <a:cubicBezTo>
                  <a:pt x="27299" y="34266"/>
                  <a:pt x="26950" y="34646"/>
                  <a:pt x="26950" y="35089"/>
                </a:cubicBezTo>
                <a:close/>
                <a:moveTo>
                  <a:pt x="30181" y="35058"/>
                </a:moveTo>
                <a:cubicBezTo>
                  <a:pt x="30624" y="35026"/>
                  <a:pt x="30972" y="34646"/>
                  <a:pt x="30941" y="34203"/>
                </a:cubicBezTo>
                <a:cubicBezTo>
                  <a:pt x="30909" y="33791"/>
                  <a:pt x="30592" y="33474"/>
                  <a:pt x="30181" y="33443"/>
                </a:cubicBezTo>
                <a:cubicBezTo>
                  <a:pt x="29737" y="33474"/>
                  <a:pt x="29357" y="33823"/>
                  <a:pt x="29357" y="34266"/>
                </a:cubicBezTo>
                <a:cubicBezTo>
                  <a:pt x="29357" y="34709"/>
                  <a:pt x="29737" y="35058"/>
                  <a:pt x="30181" y="35058"/>
                </a:cubicBezTo>
                <a:close/>
                <a:moveTo>
                  <a:pt x="50861" y="35248"/>
                </a:moveTo>
                <a:cubicBezTo>
                  <a:pt x="50892" y="35691"/>
                  <a:pt x="51272" y="36008"/>
                  <a:pt x="51716" y="35976"/>
                </a:cubicBezTo>
                <a:cubicBezTo>
                  <a:pt x="52127" y="35945"/>
                  <a:pt x="52444" y="35596"/>
                  <a:pt x="52412" y="35184"/>
                </a:cubicBezTo>
                <a:cubicBezTo>
                  <a:pt x="52381" y="34773"/>
                  <a:pt x="52064" y="34424"/>
                  <a:pt x="51652" y="34424"/>
                </a:cubicBezTo>
                <a:cubicBezTo>
                  <a:pt x="51209" y="34424"/>
                  <a:pt x="50861" y="34804"/>
                  <a:pt x="50861" y="35248"/>
                </a:cubicBezTo>
                <a:close/>
                <a:moveTo>
                  <a:pt x="60361" y="35279"/>
                </a:moveTo>
                <a:cubicBezTo>
                  <a:pt x="60361" y="34836"/>
                  <a:pt x="59981" y="34488"/>
                  <a:pt x="59538" y="34519"/>
                </a:cubicBezTo>
                <a:cubicBezTo>
                  <a:pt x="59158" y="34551"/>
                  <a:pt x="58809" y="34868"/>
                  <a:pt x="58809" y="35279"/>
                </a:cubicBezTo>
                <a:cubicBezTo>
                  <a:pt x="58809" y="35723"/>
                  <a:pt x="59158" y="36071"/>
                  <a:pt x="59601" y="36071"/>
                </a:cubicBezTo>
                <a:cubicBezTo>
                  <a:pt x="60045" y="36071"/>
                  <a:pt x="60393" y="35691"/>
                  <a:pt x="60361" y="35279"/>
                </a:cubicBezTo>
                <a:close/>
                <a:moveTo>
                  <a:pt x="82086" y="13935"/>
                </a:moveTo>
                <a:cubicBezTo>
                  <a:pt x="81643" y="13903"/>
                  <a:pt x="81295" y="14283"/>
                  <a:pt x="81295" y="14726"/>
                </a:cubicBezTo>
                <a:cubicBezTo>
                  <a:pt x="81295" y="15138"/>
                  <a:pt x="81675" y="15486"/>
                  <a:pt x="82118" y="15518"/>
                </a:cubicBezTo>
                <a:cubicBezTo>
                  <a:pt x="82530" y="15486"/>
                  <a:pt x="82846" y="15138"/>
                  <a:pt x="82846" y="14726"/>
                </a:cubicBezTo>
                <a:cubicBezTo>
                  <a:pt x="82878" y="14283"/>
                  <a:pt x="82530" y="13935"/>
                  <a:pt x="82086" y="13935"/>
                </a:cubicBezTo>
                <a:close/>
                <a:moveTo>
                  <a:pt x="63623" y="33791"/>
                </a:moveTo>
                <a:cubicBezTo>
                  <a:pt x="63655" y="34203"/>
                  <a:pt x="64003" y="34519"/>
                  <a:pt x="64415" y="34488"/>
                </a:cubicBezTo>
                <a:cubicBezTo>
                  <a:pt x="64858" y="34456"/>
                  <a:pt x="65207" y="34108"/>
                  <a:pt x="65175" y="33664"/>
                </a:cubicBezTo>
                <a:cubicBezTo>
                  <a:pt x="65143" y="33221"/>
                  <a:pt x="64763" y="32904"/>
                  <a:pt x="64320" y="32936"/>
                </a:cubicBezTo>
                <a:cubicBezTo>
                  <a:pt x="63877" y="32968"/>
                  <a:pt x="63560" y="33348"/>
                  <a:pt x="63623" y="33791"/>
                </a:cubicBezTo>
                <a:close/>
                <a:moveTo>
                  <a:pt x="76449" y="24195"/>
                </a:moveTo>
                <a:cubicBezTo>
                  <a:pt x="76417" y="24639"/>
                  <a:pt x="76766" y="25019"/>
                  <a:pt x="77209" y="25019"/>
                </a:cubicBezTo>
                <a:cubicBezTo>
                  <a:pt x="77621" y="25019"/>
                  <a:pt x="77938" y="24702"/>
                  <a:pt x="78001" y="24290"/>
                </a:cubicBezTo>
                <a:cubicBezTo>
                  <a:pt x="78033" y="23847"/>
                  <a:pt x="77684" y="23467"/>
                  <a:pt x="77241" y="23467"/>
                </a:cubicBezTo>
                <a:cubicBezTo>
                  <a:pt x="76829" y="23467"/>
                  <a:pt x="76481" y="23784"/>
                  <a:pt x="76449" y="24195"/>
                </a:cubicBezTo>
                <a:close/>
                <a:moveTo>
                  <a:pt x="87692" y="10008"/>
                </a:moveTo>
                <a:cubicBezTo>
                  <a:pt x="87692" y="10451"/>
                  <a:pt x="88040" y="10799"/>
                  <a:pt x="88483" y="10768"/>
                </a:cubicBezTo>
                <a:cubicBezTo>
                  <a:pt x="88895" y="10768"/>
                  <a:pt x="89212" y="10419"/>
                  <a:pt x="89243" y="10008"/>
                </a:cubicBezTo>
                <a:cubicBezTo>
                  <a:pt x="89243" y="9596"/>
                  <a:pt x="88895" y="9216"/>
                  <a:pt x="88452" y="9216"/>
                </a:cubicBezTo>
                <a:cubicBezTo>
                  <a:pt x="88008" y="9216"/>
                  <a:pt x="87660" y="9564"/>
                  <a:pt x="87692" y="10008"/>
                </a:cubicBezTo>
                <a:close/>
                <a:moveTo>
                  <a:pt x="80471" y="17133"/>
                </a:moveTo>
                <a:cubicBezTo>
                  <a:pt x="80028" y="17133"/>
                  <a:pt x="79679" y="17482"/>
                  <a:pt x="79679" y="17925"/>
                </a:cubicBezTo>
                <a:cubicBezTo>
                  <a:pt x="79711" y="18337"/>
                  <a:pt x="80028" y="18653"/>
                  <a:pt x="80439" y="18685"/>
                </a:cubicBezTo>
                <a:cubicBezTo>
                  <a:pt x="80851" y="18717"/>
                  <a:pt x="81200" y="18400"/>
                  <a:pt x="81231" y="17988"/>
                </a:cubicBezTo>
                <a:cubicBezTo>
                  <a:pt x="81263" y="17545"/>
                  <a:pt x="80914" y="17133"/>
                  <a:pt x="80471" y="17133"/>
                </a:cubicBezTo>
                <a:close/>
                <a:moveTo>
                  <a:pt x="76354" y="27426"/>
                </a:moveTo>
                <a:cubicBezTo>
                  <a:pt x="76386" y="26982"/>
                  <a:pt x="76006" y="26602"/>
                  <a:pt x="75562" y="26634"/>
                </a:cubicBezTo>
                <a:cubicBezTo>
                  <a:pt x="75151" y="26634"/>
                  <a:pt x="74834" y="26982"/>
                  <a:pt x="74802" y="27394"/>
                </a:cubicBezTo>
                <a:cubicBezTo>
                  <a:pt x="74802" y="27837"/>
                  <a:pt x="75182" y="28186"/>
                  <a:pt x="75594" y="28186"/>
                </a:cubicBezTo>
                <a:cubicBezTo>
                  <a:pt x="76037" y="28186"/>
                  <a:pt x="76354" y="27837"/>
                  <a:pt x="76354" y="27426"/>
                </a:cubicBezTo>
                <a:close/>
                <a:moveTo>
                  <a:pt x="54059" y="35184"/>
                </a:moveTo>
                <a:cubicBezTo>
                  <a:pt x="54502" y="35216"/>
                  <a:pt x="54851" y="34836"/>
                  <a:pt x="54819" y="34393"/>
                </a:cubicBezTo>
                <a:cubicBezTo>
                  <a:pt x="54819" y="33949"/>
                  <a:pt x="54471" y="33601"/>
                  <a:pt x="54027" y="33633"/>
                </a:cubicBezTo>
                <a:cubicBezTo>
                  <a:pt x="53616" y="33664"/>
                  <a:pt x="53299" y="33981"/>
                  <a:pt x="53267" y="34393"/>
                </a:cubicBezTo>
                <a:cubicBezTo>
                  <a:pt x="53267" y="34836"/>
                  <a:pt x="53616" y="35184"/>
                  <a:pt x="54059" y="35184"/>
                </a:cubicBezTo>
                <a:close/>
                <a:moveTo>
                  <a:pt x="10958" y="38003"/>
                </a:moveTo>
                <a:cubicBezTo>
                  <a:pt x="10926" y="37591"/>
                  <a:pt x="10577" y="37275"/>
                  <a:pt x="10166" y="37306"/>
                </a:cubicBezTo>
                <a:cubicBezTo>
                  <a:pt x="9722" y="37338"/>
                  <a:pt x="9406" y="37718"/>
                  <a:pt x="9406" y="38161"/>
                </a:cubicBezTo>
                <a:cubicBezTo>
                  <a:pt x="9437" y="38573"/>
                  <a:pt x="9817" y="38921"/>
                  <a:pt x="10261" y="38858"/>
                </a:cubicBezTo>
                <a:cubicBezTo>
                  <a:pt x="10704" y="38858"/>
                  <a:pt x="11053" y="38446"/>
                  <a:pt x="10958" y="38003"/>
                </a:cubicBezTo>
                <a:close/>
                <a:moveTo>
                  <a:pt x="12573" y="36515"/>
                </a:moveTo>
                <a:cubicBezTo>
                  <a:pt x="12129" y="36515"/>
                  <a:pt x="11781" y="36895"/>
                  <a:pt x="11781" y="37306"/>
                </a:cubicBezTo>
                <a:cubicBezTo>
                  <a:pt x="11781" y="37750"/>
                  <a:pt x="12161" y="38098"/>
                  <a:pt x="12604" y="38098"/>
                </a:cubicBezTo>
                <a:cubicBezTo>
                  <a:pt x="13016" y="38066"/>
                  <a:pt x="13364" y="37750"/>
                  <a:pt x="13364" y="37338"/>
                </a:cubicBezTo>
                <a:cubicBezTo>
                  <a:pt x="13364" y="36895"/>
                  <a:pt x="13016" y="36515"/>
                  <a:pt x="12573" y="36515"/>
                </a:cubicBezTo>
                <a:close/>
                <a:moveTo>
                  <a:pt x="101309" y="2946"/>
                </a:moveTo>
                <a:cubicBezTo>
                  <a:pt x="101309" y="3389"/>
                  <a:pt x="101689" y="3737"/>
                  <a:pt x="102133" y="3674"/>
                </a:cubicBezTo>
                <a:cubicBezTo>
                  <a:pt x="102544" y="3642"/>
                  <a:pt x="102861" y="3326"/>
                  <a:pt x="102861" y="2914"/>
                </a:cubicBezTo>
                <a:cubicBezTo>
                  <a:pt x="102861" y="2471"/>
                  <a:pt x="102513" y="2122"/>
                  <a:pt x="102069" y="2122"/>
                </a:cubicBezTo>
                <a:cubicBezTo>
                  <a:pt x="101626" y="2122"/>
                  <a:pt x="101278" y="2502"/>
                  <a:pt x="101309" y="2946"/>
                </a:cubicBezTo>
                <a:close/>
                <a:moveTo>
                  <a:pt x="43703" y="34393"/>
                </a:moveTo>
                <a:cubicBezTo>
                  <a:pt x="43260" y="34393"/>
                  <a:pt x="42912" y="34741"/>
                  <a:pt x="42912" y="35184"/>
                </a:cubicBezTo>
                <a:cubicBezTo>
                  <a:pt x="42943" y="35596"/>
                  <a:pt x="43260" y="35945"/>
                  <a:pt x="43672" y="35945"/>
                </a:cubicBezTo>
                <a:cubicBezTo>
                  <a:pt x="44115" y="35945"/>
                  <a:pt x="44463" y="35564"/>
                  <a:pt x="44463" y="35121"/>
                </a:cubicBezTo>
                <a:cubicBezTo>
                  <a:pt x="44432" y="34741"/>
                  <a:pt x="44115" y="34393"/>
                  <a:pt x="43703" y="34393"/>
                </a:cubicBezTo>
                <a:close/>
                <a:moveTo>
                  <a:pt x="66790" y="35343"/>
                </a:moveTo>
                <a:cubicBezTo>
                  <a:pt x="66790" y="35755"/>
                  <a:pt x="67138" y="36071"/>
                  <a:pt x="67518" y="36103"/>
                </a:cubicBezTo>
                <a:cubicBezTo>
                  <a:pt x="67962" y="36103"/>
                  <a:pt x="68310" y="35755"/>
                  <a:pt x="68310" y="35311"/>
                </a:cubicBezTo>
                <a:cubicBezTo>
                  <a:pt x="68310" y="34899"/>
                  <a:pt x="67993" y="34583"/>
                  <a:pt x="67582" y="34551"/>
                </a:cubicBezTo>
                <a:cubicBezTo>
                  <a:pt x="67138" y="34551"/>
                  <a:pt x="66790" y="34899"/>
                  <a:pt x="66790" y="35343"/>
                </a:cubicBezTo>
                <a:close/>
                <a:moveTo>
                  <a:pt x="78064" y="21092"/>
                </a:moveTo>
                <a:cubicBezTo>
                  <a:pt x="78064" y="21504"/>
                  <a:pt x="78413" y="21820"/>
                  <a:pt x="78824" y="21852"/>
                </a:cubicBezTo>
                <a:cubicBezTo>
                  <a:pt x="79268" y="21852"/>
                  <a:pt x="79616" y="21504"/>
                  <a:pt x="79616" y="21060"/>
                </a:cubicBezTo>
                <a:cubicBezTo>
                  <a:pt x="79584" y="20648"/>
                  <a:pt x="79268" y="20332"/>
                  <a:pt x="78856" y="20300"/>
                </a:cubicBezTo>
                <a:cubicBezTo>
                  <a:pt x="78413" y="20300"/>
                  <a:pt x="78064" y="20648"/>
                  <a:pt x="78064" y="21092"/>
                </a:cubicBezTo>
                <a:close/>
                <a:moveTo>
                  <a:pt x="64415" y="36135"/>
                </a:moveTo>
                <a:cubicBezTo>
                  <a:pt x="64415" y="36546"/>
                  <a:pt x="64763" y="36863"/>
                  <a:pt x="65175" y="36895"/>
                </a:cubicBezTo>
                <a:cubicBezTo>
                  <a:pt x="65587" y="36895"/>
                  <a:pt x="65935" y="36546"/>
                  <a:pt x="65935" y="36103"/>
                </a:cubicBezTo>
                <a:cubicBezTo>
                  <a:pt x="65935" y="35691"/>
                  <a:pt x="65618" y="35374"/>
                  <a:pt x="65207" y="35343"/>
                </a:cubicBezTo>
                <a:cubicBezTo>
                  <a:pt x="64763" y="35343"/>
                  <a:pt x="64415" y="35691"/>
                  <a:pt x="64415" y="36135"/>
                </a:cubicBezTo>
                <a:close/>
                <a:moveTo>
                  <a:pt x="85221" y="13903"/>
                </a:moveTo>
                <a:cubicBezTo>
                  <a:pt x="85190" y="13491"/>
                  <a:pt x="84841" y="13175"/>
                  <a:pt x="84430" y="13175"/>
                </a:cubicBezTo>
                <a:cubicBezTo>
                  <a:pt x="83986" y="13206"/>
                  <a:pt x="83670" y="13586"/>
                  <a:pt x="83701" y="13998"/>
                </a:cubicBezTo>
                <a:cubicBezTo>
                  <a:pt x="83733" y="14410"/>
                  <a:pt x="84050" y="14726"/>
                  <a:pt x="84461" y="14726"/>
                </a:cubicBezTo>
                <a:cubicBezTo>
                  <a:pt x="84905" y="14726"/>
                  <a:pt x="85253" y="14346"/>
                  <a:pt x="85221" y="13903"/>
                </a:cubicBezTo>
                <a:close/>
                <a:moveTo>
                  <a:pt x="90859" y="9976"/>
                </a:moveTo>
                <a:cubicBezTo>
                  <a:pt x="91302" y="9976"/>
                  <a:pt x="91650" y="9628"/>
                  <a:pt x="91650" y="9184"/>
                </a:cubicBezTo>
                <a:cubicBezTo>
                  <a:pt x="91619" y="8773"/>
                  <a:pt x="91302" y="8456"/>
                  <a:pt x="90890" y="8424"/>
                </a:cubicBezTo>
                <a:cubicBezTo>
                  <a:pt x="90479" y="8424"/>
                  <a:pt x="90130" y="8741"/>
                  <a:pt x="90099" y="9153"/>
                </a:cubicBezTo>
                <a:cubicBezTo>
                  <a:pt x="90067" y="9596"/>
                  <a:pt x="90415" y="9976"/>
                  <a:pt x="90859" y="9976"/>
                </a:cubicBezTo>
                <a:close/>
                <a:moveTo>
                  <a:pt x="73187" y="30561"/>
                </a:moveTo>
                <a:cubicBezTo>
                  <a:pt x="73187" y="31004"/>
                  <a:pt x="73536" y="31353"/>
                  <a:pt x="73979" y="31353"/>
                </a:cubicBezTo>
                <a:cubicBezTo>
                  <a:pt x="74391" y="31353"/>
                  <a:pt x="74707" y="31004"/>
                  <a:pt x="74739" y="30592"/>
                </a:cubicBezTo>
                <a:cubicBezTo>
                  <a:pt x="74739" y="30181"/>
                  <a:pt x="74454" y="29832"/>
                  <a:pt x="74042" y="29801"/>
                </a:cubicBezTo>
                <a:cubicBezTo>
                  <a:pt x="73599" y="29769"/>
                  <a:pt x="73219" y="30117"/>
                  <a:pt x="73187" y="30561"/>
                </a:cubicBezTo>
                <a:close/>
                <a:moveTo>
                  <a:pt x="24575" y="35850"/>
                </a:moveTo>
                <a:cubicBezTo>
                  <a:pt x="24607" y="36230"/>
                  <a:pt x="24955" y="36546"/>
                  <a:pt x="25367" y="36578"/>
                </a:cubicBezTo>
                <a:cubicBezTo>
                  <a:pt x="25779" y="36578"/>
                  <a:pt x="26127" y="36198"/>
                  <a:pt x="26127" y="35755"/>
                </a:cubicBezTo>
                <a:cubicBezTo>
                  <a:pt x="26095" y="35343"/>
                  <a:pt x="25715" y="34994"/>
                  <a:pt x="25272" y="35026"/>
                </a:cubicBezTo>
                <a:cubicBezTo>
                  <a:pt x="24892" y="35089"/>
                  <a:pt x="24575" y="35438"/>
                  <a:pt x="24575" y="35850"/>
                </a:cubicBezTo>
                <a:close/>
                <a:moveTo>
                  <a:pt x="69989" y="33759"/>
                </a:moveTo>
                <a:cubicBezTo>
                  <a:pt x="69545" y="33759"/>
                  <a:pt x="69197" y="34108"/>
                  <a:pt x="69197" y="34551"/>
                </a:cubicBezTo>
                <a:cubicBezTo>
                  <a:pt x="69229" y="34963"/>
                  <a:pt x="69545" y="35279"/>
                  <a:pt x="69957" y="35311"/>
                </a:cubicBezTo>
                <a:cubicBezTo>
                  <a:pt x="70369" y="35311"/>
                  <a:pt x="70749" y="34963"/>
                  <a:pt x="70749" y="34519"/>
                </a:cubicBezTo>
                <a:cubicBezTo>
                  <a:pt x="70717" y="34108"/>
                  <a:pt x="70400" y="33791"/>
                  <a:pt x="69989" y="33759"/>
                </a:cubicBezTo>
                <a:close/>
                <a:moveTo>
                  <a:pt x="106883" y="2122"/>
                </a:moveTo>
                <a:cubicBezTo>
                  <a:pt x="107295" y="2090"/>
                  <a:pt x="107612" y="1774"/>
                  <a:pt x="107643" y="1362"/>
                </a:cubicBezTo>
                <a:cubicBezTo>
                  <a:pt x="107612" y="950"/>
                  <a:pt x="107295" y="634"/>
                  <a:pt x="106883" y="634"/>
                </a:cubicBezTo>
                <a:cubicBezTo>
                  <a:pt x="105838" y="570"/>
                  <a:pt x="105838" y="2185"/>
                  <a:pt x="106883" y="2122"/>
                </a:cubicBezTo>
                <a:close/>
                <a:moveTo>
                  <a:pt x="3769" y="43608"/>
                </a:moveTo>
                <a:cubicBezTo>
                  <a:pt x="4434" y="43608"/>
                  <a:pt x="4782" y="42785"/>
                  <a:pt x="4307" y="42310"/>
                </a:cubicBezTo>
                <a:cubicBezTo>
                  <a:pt x="3832" y="41835"/>
                  <a:pt x="3009" y="42183"/>
                  <a:pt x="3009" y="42848"/>
                </a:cubicBezTo>
                <a:cubicBezTo>
                  <a:pt x="3009" y="43260"/>
                  <a:pt x="3357" y="43608"/>
                  <a:pt x="3769" y="43608"/>
                </a:cubicBezTo>
                <a:close/>
                <a:moveTo>
                  <a:pt x="54819" y="37591"/>
                </a:moveTo>
                <a:cubicBezTo>
                  <a:pt x="55801" y="37560"/>
                  <a:pt x="55801" y="36103"/>
                  <a:pt x="54819" y="36071"/>
                </a:cubicBezTo>
                <a:cubicBezTo>
                  <a:pt x="53774" y="36040"/>
                  <a:pt x="53774" y="37623"/>
                  <a:pt x="54819" y="37591"/>
                </a:cubicBezTo>
                <a:close/>
                <a:moveTo>
                  <a:pt x="48454" y="36040"/>
                </a:moveTo>
                <a:cubicBezTo>
                  <a:pt x="48485" y="36451"/>
                  <a:pt x="48834" y="36768"/>
                  <a:pt x="49245" y="36768"/>
                </a:cubicBezTo>
                <a:cubicBezTo>
                  <a:pt x="49657" y="36736"/>
                  <a:pt x="49974" y="36420"/>
                  <a:pt x="50005" y="36008"/>
                </a:cubicBezTo>
                <a:cubicBezTo>
                  <a:pt x="49974" y="35564"/>
                  <a:pt x="49625" y="35216"/>
                  <a:pt x="49182" y="35216"/>
                </a:cubicBezTo>
                <a:cubicBezTo>
                  <a:pt x="48770" y="35279"/>
                  <a:pt x="48454" y="35628"/>
                  <a:pt x="48454" y="36040"/>
                </a:cubicBezTo>
                <a:close/>
                <a:moveTo>
                  <a:pt x="23720" y="36578"/>
                </a:moveTo>
                <a:cubicBezTo>
                  <a:pt x="23688" y="36166"/>
                  <a:pt x="23372" y="35850"/>
                  <a:pt x="22960" y="35818"/>
                </a:cubicBezTo>
                <a:cubicBezTo>
                  <a:pt x="22517" y="35850"/>
                  <a:pt x="22168" y="36198"/>
                  <a:pt x="22200" y="36641"/>
                </a:cubicBezTo>
                <a:cubicBezTo>
                  <a:pt x="22232" y="37053"/>
                  <a:pt x="22580" y="37370"/>
                  <a:pt x="22960" y="37370"/>
                </a:cubicBezTo>
                <a:cubicBezTo>
                  <a:pt x="23372" y="37338"/>
                  <a:pt x="23688" y="36990"/>
                  <a:pt x="23720" y="36578"/>
                </a:cubicBezTo>
                <a:close/>
                <a:moveTo>
                  <a:pt x="72396" y="34551"/>
                </a:moveTo>
                <a:cubicBezTo>
                  <a:pt x="72807" y="34551"/>
                  <a:pt x="73124" y="34203"/>
                  <a:pt x="73156" y="33791"/>
                </a:cubicBezTo>
                <a:cubicBezTo>
                  <a:pt x="73156" y="33348"/>
                  <a:pt x="72776" y="32999"/>
                  <a:pt x="72332" y="32999"/>
                </a:cubicBezTo>
                <a:cubicBezTo>
                  <a:pt x="71920" y="33063"/>
                  <a:pt x="71635" y="33379"/>
                  <a:pt x="71604" y="33791"/>
                </a:cubicBezTo>
                <a:cubicBezTo>
                  <a:pt x="71635" y="34203"/>
                  <a:pt x="71984" y="34551"/>
                  <a:pt x="72396" y="34551"/>
                </a:cubicBezTo>
                <a:close/>
                <a:moveTo>
                  <a:pt x="76354" y="29072"/>
                </a:moveTo>
                <a:cubicBezTo>
                  <a:pt x="75942" y="29072"/>
                  <a:pt x="75626" y="29421"/>
                  <a:pt x="75626" y="29832"/>
                </a:cubicBezTo>
                <a:cubicBezTo>
                  <a:pt x="75626" y="30877"/>
                  <a:pt x="77209" y="30814"/>
                  <a:pt x="77114" y="29801"/>
                </a:cubicBezTo>
                <a:cubicBezTo>
                  <a:pt x="77114" y="29389"/>
                  <a:pt x="76766" y="29072"/>
                  <a:pt x="76354" y="29072"/>
                </a:cubicBezTo>
                <a:close/>
                <a:moveTo>
                  <a:pt x="77241" y="26634"/>
                </a:moveTo>
                <a:cubicBezTo>
                  <a:pt x="77241" y="27046"/>
                  <a:pt x="77558" y="27394"/>
                  <a:pt x="77969" y="27426"/>
                </a:cubicBezTo>
                <a:cubicBezTo>
                  <a:pt x="78381" y="27426"/>
                  <a:pt x="78729" y="27141"/>
                  <a:pt x="78761" y="26729"/>
                </a:cubicBezTo>
                <a:cubicBezTo>
                  <a:pt x="78888" y="25652"/>
                  <a:pt x="77209" y="25557"/>
                  <a:pt x="77241" y="26634"/>
                </a:cubicBezTo>
                <a:close/>
                <a:moveTo>
                  <a:pt x="82086" y="17102"/>
                </a:moveTo>
                <a:cubicBezTo>
                  <a:pt x="82086" y="17513"/>
                  <a:pt x="82403" y="17862"/>
                  <a:pt x="82815" y="17893"/>
                </a:cubicBezTo>
                <a:cubicBezTo>
                  <a:pt x="83480" y="17893"/>
                  <a:pt x="83860" y="17102"/>
                  <a:pt x="83385" y="16595"/>
                </a:cubicBezTo>
                <a:cubicBezTo>
                  <a:pt x="82910" y="16120"/>
                  <a:pt x="82086" y="16436"/>
                  <a:pt x="82086" y="17102"/>
                </a:cubicBezTo>
                <a:close/>
                <a:moveTo>
                  <a:pt x="5447" y="42088"/>
                </a:moveTo>
                <a:cubicBezTo>
                  <a:pt x="5479" y="42500"/>
                  <a:pt x="5827" y="42817"/>
                  <a:pt x="6239" y="42785"/>
                </a:cubicBezTo>
                <a:cubicBezTo>
                  <a:pt x="6872" y="42753"/>
                  <a:pt x="7157" y="41930"/>
                  <a:pt x="6682" y="41518"/>
                </a:cubicBezTo>
                <a:cubicBezTo>
                  <a:pt x="6207" y="41075"/>
                  <a:pt x="5415" y="41423"/>
                  <a:pt x="5447" y="42088"/>
                </a:cubicBezTo>
                <a:close/>
                <a:moveTo>
                  <a:pt x="78856" y="23435"/>
                </a:moveTo>
                <a:cubicBezTo>
                  <a:pt x="78856" y="23847"/>
                  <a:pt x="79173" y="24195"/>
                  <a:pt x="79584" y="24227"/>
                </a:cubicBezTo>
                <a:cubicBezTo>
                  <a:pt x="79996" y="24195"/>
                  <a:pt x="80344" y="23879"/>
                  <a:pt x="80376" y="23499"/>
                </a:cubicBezTo>
                <a:cubicBezTo>
                  <a:pt x="80376" y="23087"/>
                  <a:pt x="80059" y="22739"/>
                  <a:pt x="79648" y="22707"/>
                </a:cubicBezTo>
                <a:cubicBezTo>
                  <a:pt x="79236" y="22675"/>
                  <a:pt x="78888" y="22992"/>
                  <a:pt x="78856" y="23435"/>
                </a:cubicBezTo>
                <a:close/>
                <a:moveTo>
                  <a:pt x="57226" y="36800"/>
                </a:moveTo>
                <a:cubicBezTo>
                  <a:pt x="57638" y="36831"/>
                  <a:pt x="57986" y="36515"/>
                  <a:pt x="57986" y="36103"/>
                </a:cubicBezTo>
                <a:cubicBezTo>
                  <a:pt x="58018" y="35660"/>
                  <a:pt x="57669" y="35279"/>
                  <a:pt x="57226" y="35279"/>
                </a:cubicBezTo>
                <a:cubicBezTo>
                  <a:pt x="56783" y="35279"/>
                  <a:pt x="56434" y="35628"/>
                  <a:pt x="56434" y="36071"/>
                </a:cubicBezTo>
                <a:cubicBezTo>
                  <a:pt x="56466" y="36483"/>
                  <a:pt x="56814" y="36800"/>
                  <a:pt x="57226" y="36800"/>
                </a:cubicBezTo>
                <a:close/>
                <a:moveTo>
                  <a:pt x="35723" y="35850"/>
                </a:moveTo>
                <a:cubicBezTo>
                  <a:pt x="36166" y="35850"/>
                  <a:pt x="36514" y="35501"/>
                  <a:pt x="36514" y="35058"/>
                </a:cubicBezTo>
                <a:cubicBezTo>
                  <a:pt x="36483" y="34646"/>
                  <a:pt x="36134" y="34329"/>
                  <a:pt x="35723" y="34329"/>
                </a:cubicBezTo>
                <a:cubicBezTo>
                  <a:pt x="35279" y="34329"/>
                  <a:pt x="34931" y="34678"/>
                  <a:pt x="34963" y="35121"/>
                </a:cubicBezTo>
                <a:cubicBezTo>
                  <a:pt x="34994" y="35533"/>
                  <a:pt x="35311" y="35881"/>
                  <a:pt x="35723" y="35850"/>
                </a:cubicBezTo>
                <a:close/>
                <a:moveTo>
                  <a:pt x="93234" y="9216"/>
                </a:moveTo>
                <a:cubicBezTo>
                  <a:pt x="93614" y="9216"/>
                  <a:pt x="93962" y="8899"/>
                  <a:pt x="94025" y="8488"/>
                </a:cubicBezTo>
                <a:cubicBezTo>
                  <a:pt x="94025" y="8044"/>
                  <a:pt x="93677" y="7696"/>
                  <a:pt x="93234" y="7696"/>
                </a:cubicBezTo>
                <a:cubicBezTo>
                  <a:pt x="92822" y="7696"/>
                  <a:pt x="92505" y="8044"/>
                  <a:pt x="92474" y="8456"/>
                </a:cubicBezTo>
                <a:cubicBezTo>
                  <a:pt x="92474" y="8868"/>
                  <a:pt x="92822" y="9184"/>
                  <a:pt x="93234" y="9216"/>
                </a:cubicBezTo>
                <a:close/>
                <a:moveTo>
                  <a:pt x="74011" y="32999"/>
                </a:moveTo>
                <a:cubicBezTo>
                  <a:pt x="74011" y="33411"/>
                  <a:pt x="74359" y="33728"/>
                  <a:pt x="74771" y="33759"/>
                </a:cubicBezTo>
                <a:cubicBezTo>
                  <a:pt x="75752" y="33728"/>
                  <a:pt x="75752" y="32239"/>
                  <a:pt x="74771" y="32239"/>
                </a:cubicBezTo>
                <a:cubicBezTo>
                  <a:pt x="74359" y="32239"/>
                  <a:pt x="74011" y="32588"/>
                  <a:pt x="74011" y="32999"/>
                </a:cubicBezTo>
                <a:close/>
                <a:moveTo>
                  <a:pt x="104445" y="2914"/>
                </a:moveTo>
                <a:cubicBezTo>
                  <a:pt x="104888" y="2946"/>
                  <a:pt x="105236" y="2566"/>
                  <a:pt x="105236" y="2122"/>
                </a:cubicBezTo>
                <a:cubicBezTo>
                  <a:pt x="105205" y="1710"/>
                  <a:pt x="104888" y="1394"/>
                  <a:pt x="104476" y="1394"/>
                </a:cubicBezTo>
                <a:cubicBezTo>
                  <a:pt x="104033" y="1362"/>
                  <a:pt x="103653" y="1742"/>
                  <a:pt x="103685" y="2185"/>
                </a:cubicBezTo>
                <a:cubicBezTo>
                  <a:pt x="103685" y="2597"/>
                  <a:pt x="104033" y="2914"/>
                  <a:pt x="104445" y="2914"/>
                </a:cubicBezTo>
                <a:close/>
                <a:moveTo>
                  <a:pt x="20553" y="38130"/>
                </a:moveTo>
                <a:cubicBezTo>
                  <a:pt x="21250" y="38161"/>
                  <a:pt x="21598" y="37338"/>
                  <a:pt x="21123" y="36863"/>
                </a:cubicBezTo>
                <a:cubicBezTo>
                  <a:pt x="20648" y="36388"/>
                  <a:pt x="19825" y="36705"/>
                  <a:pt x="19825" y="37370"/>
                </a:cubicBezTo>
                <a:cubicBezTo>
                  <a:pt x="19825" y="37781"/>
                  <a:pt x="20142" y="38130"/>
                  <a:pt x="20553" y="38130"/>
                </a:cubicBezTo>
                <a:close/>
                <a:moveTo>
                  <a:pt x="62008" y="36895"/>
                </a:moveTo>
                <a:cubicBezTo>
                  <a:pt x="62040" y="37940"/>
                  <a:pt x="63623" y="37845"/>
                  <a:pt x="63528" y="36800"/>
                </a:cubicBezTo>
                <a:cubicBezTo>
                  <a:pt x="63496" y="36388"/>
                  <a:pt x="63116" y="36071"/>
                  <a:pt x="62705" y="36103"/>
                </a:cubicBezTo>
                <a:cubicBezTo>
                  <a:pt x="62293" y="36135"/>
                  <a:pt x="61976" y="36483"/>
                  <a:pt x="62008" y="36895"/>
                </a:cubicBezTo>
                <a:close/>
                <a:moveTo>
                  <a:pt x="51684" y="37623"/>
                </a:moveTo>
                <a:cubicBezTo>
                  <a:pt x="51684" y="38035"/>
                  <a:pt x="52032" y="38383"/>
                  <a:pt x="52476" y="38351"/>
                </a:cubicBezTo>
                <a:cubicBezTo>
                  <a:pt x="52887" y="38351"/>
                  <a:pt x="53204" y="38003"/>
                  <a:pt x="53172" y="37591"/>
                </a:cubicBezTo>
                <a:cubicBezTo>
                  <a:pt x="53077" y="36641"/>
                  <a:pt x="51716" y="36705"/>
                  <a:pt x="51684" y="37623"/>
                </a:cubicBezTo>
                <a:close/>
                <a:moveTo>
                  <a:pt x="8614" y="41993"/>
                </a:moveTo>
                <a:cubicBezTo>
                  <a:pt x="9247" y="41962"/>
                  <a:pt x="9532" y="41170"/>
                  <a:pt x="9057" y="40727"/>
                </a:cubicBezTo>
                <a:cubicBezTo>
                  <a:pt x="8582" y="40283"/>
                  <a:pt x="7822" y="40632"/>
                  <a:pt x="7822" y="41265"/>
                </a:cubicBezTo>
                <a:cubicBezTo>
                  <a:pt x="7854" y="41677"/>
                  <a:pt x="8202" y="42025"/>
                  <a:pt x="8614" y="41993"/>
                </a:cubicBezTo>
                <a:close/>
                <a:moveTo>
                  <a:pt x="86837" y="12415"/>
                </a:moveTo>
                <a:cubicBezTo>
                  <a:pt x="85855" y="12446"/>
                  <a:pt x="85918" y="13935"/>
                  <a:pt x="86900" y="13903"/>
                </a:cubicBezTo>
                <a:cubicBezTo>
                  <a:pt x="87312" y="13903"/>
                  <a:pt x="87628" y="13555"/>
                  <a:pt x="87597" y="13143"/>
                </a:cubicBezTo>
                <a:cubicBezTo>
                  <a:pt x="87597" y="12731"/>
                  <a:pt x="87248" y="12415"/>
                  <a:pt x="86837" y="12415"/>
                </a:cubicBezTo>
                <a:close/>
                <a:moveTo>
                  <a:pt x="46110" y="36768"/>
                </a:moveTo>
                <a:cubicBezTo>
                  <a:pt x="46110" y="37433"/>
                  <a:pt x="46934" y="37750"/>
                  <a:pt x="47409" y="37275"/>
                </a:cubicBezTo>
                <a:cubicBezTo>
                  <a:pt x="47852" y="36768"/>
                  <a:pt x="47504" y="35976"/>
                  <a:pt x="46839" y="36008"/>
                </a:cubicBezTo>
                <a:cubicBezTo>
                  <a:pt x="46427" y="36008"/>
                  <a:pt x="46110" y="36356"/>
                  <a:pt x="46110" y="36768"/>
                </a:cubicBezTo>
                <a:close/>
                <a:moveTo>
                  <a:pt x="98079" y="6112"/>
                </a:moveTo>
                <a:cubicBezTo>
                  <a:pt x="97066" y="6081"/>
                  <a:pt x="97002" y="7569"/>
                  <a:pt x="98016" y="7601"/>
                </a:cubicBezTo>
                <a:cubicBezTo>
                  <a:pt x="98396" y="7601"/>
                  <a:pt x="98744" y="7316"/>
                  <a:pt x="98776" y="6904"/>
                </a:cubicBezTo>
                <a:cubicBezTo>
                  <a:pt x="98776" y="6492"/>
                  <a:pt x="98459" y="6144"/>
                  <a:pt x="98079" y="6112"/>
                </a:cubicBezTo>
                <a:close/>
                <a:moveTo>
                  <a:pt x="70020" y="36958"/>
                </a:moveTo>
                <a:cubicBezTo>
                  <a:pt x="69989" y="37623"/>
                  <a:pt x="70812" y="37971"/>
                  <a:pt x="71287" y="37496"/>
                </a:cubicBezTo>
                <a:cubicBezTo>
                  <a:pt x="71762" y="37021"/>
                  <a:pt x="71445" y="36198"/>
                  <a:pt x="70780" y="36198"/>
                </a:cubicBezTo>
                <a:cubicBezTo>
                  <a:pt x="70369" y="36198"/>
                  <a:pt x="70020" y="36546"/>
                  <a:pt x="70020" y="36958"/>
                </a:cubicBezTo>
                <a:close/>
                <a:moveTo>
                  <a:pt x="30149" y="36673"/>
                </a:moveTo>
                <a:cubicBezTo>
                  <a:pt x="30149" y="37085"/>
                  <a:pt x="30497" y="37401"/>
                  <a:pt x="30909" y="37401"/>
                </a:cubicBezTo>
                <a:cubicBezTo>
                  <a:pt x="31542" y="37370"/>
                  <a:pt x="31859" y="36610"/>
                  <a:pt x="31384" y="36135"/>
                </a:cubicBezTo>
                <a:cubicBezTo>
                  <a:pt x="30941" y="35691"/>
                  <a:pt x="30149" y="36008"/>
                  <a:pt x="30149" y="36673"/>
                </a:cubicBezTo>
                <a:close/>
                <a:moveTo>
                  <a:pt x="81200" y="21028"/>
                </a:moveTo>
                <a:cubicBezTo>
                  <a:pt x="81865" y="21060"/>
                  <a:pt x="82213" y="20237"/>
                  <a:pt x="81770" y="19762"/>
                </a:cubicBezTo>
                <a:cubicBezTo>
                  <a:pt x="81295" y="19287"/>
                  <a:pt x="80471" y="19603"/>
                  <a:pt x="80471" y="20268"/>
                </a:cubicBezTo>
                <a:cubicBezTo>
                  <a:pt x="80471" y="20680"/>
                  <a:pt x="80788" y="21028"/>
                  <a:pt x="81200" y="21028"/>
                </a:cubicBezTo>
                <a:close/>
                <a:moveTo>
                  <a:pt x="73124" y="35406"/>
                </a:moveTo>
                <a:cubicBezTo>
                  <a:pt x="72712" y="35438"/>
                  <a:pt x="72396" y="35755"/>
                  <a:pt x="72396" y="36166"/>
                </a:cubicBezTo>
                <a:cubicBezTo>
                  <a:pt x="72396" y="37148"/>
                  <a:pt x="73852" y="37148"/>
                  <a:pt x="73884" y="36166"/>
                </a:cubicBezTo>
                <a:cubicBezTo>
                  <a:pt x="73884" y="35755"/>
                  <a:pt x="73536" y="35406"/>
                  <a:pt x="73124" y="35406"/>
                </a:cubicBezTo>
                <a:close/>
                <a:moveTo>
                  <a:pt x="94912" y="7664"/>
                </a:moveTo>
                <a:cubicBezTo>
                  <a:pt x="94912" y="8329"/>
                  <a:pt x="95736" y="8678"/>
                  <a:pt x="96179" y="8203"/>
                </a:cubicBezTo>
                <a:cubicBezTo>
                  <a:pt x="96654" y="7728"/>
                  <a:pt x="96337" y="6904"/>
                  <a:pt x="95641" y="6904"/>
                </a:cubicBezTo>
                <a:cubicBezTo>
                  <a:pt x="95229" y="6936"/>
                  <a:pt x="94912" y="7253"/>
                  <a:pt x="94912" y="7664"/>
                </a:cubicBezTo>
                <a:close/>
                <a:moveTo>
                  <a:pt x="65967" y="39238"/>
                </a:moveTo>
                <a:cubicBezTo>
                  <a:pt x="66917" y="39206"/>
                  <a:pt x="66948" y="37813"/>
                  <a:pt x="65998" y="37750"/>
                </a:cubicBezTo>
                <a:cubicBezTo>
                  <a:pt x="64953" y="37655"/>
                  <a:pt x="64922" y="39301"/>
                  <a:pt x="65967" y="39238"/>
                </a:cubicBezTo>
                <a:close/>
                <a:moveTo>
                  <a:pt x="40536" y="35945"/>
                </a:moveTo>
                <a:cubicBezTo>
                  <a:pt x="40568" y="36641"/>
                  <a:pt x="41391" y="36926"/>
                  <a:pt x="41835" y="36420"/>
                </a:cubicBezTo>
                <a:cubicBezTo>
                  <a:pt x="42278" y="35913"/>
                  <a:pt x="41898" y="35121"/>
                  <a:pt x="41233" y="35184"/>
                </a:cubicBezTo>
                <a:cubicBezTo>
                  <a:pt x="40821" y="35184"/>
                  <a:pt x="40473" y="35533"/>
                  <a:pt x="40536" y="35945"/>
                </a:cubicBezTo>
                <a:close/>
                <a:moveTo>
                  <a:pt x="67613" y="37750"/>
                </a:moveTo>
                <a:cubicBezTo>
                  <a:pt x="67613" y="38161"/>
                  <a:pt x="67962" y="38478"/>
                  <a:pt x="68374" y="38478"/>
                </a:cubicBezTo>
                <a:cubicBezTo>
                  <a:pt x="69355" y="38478"/>
                  <a:pt x="69355" y="36958"/>
                  <a:pt x="68342" y="36990"/>
                </a:cubicBezTo>
                <a:cubicBezTo>
                  <a:pt x="67930" y="36990"/>
                  <a:pt x="67613" y="37338"/>
                  <a:pt x="67613" y="37750"/>
                </a:cubicBezTo>
                <a:close/>
                <a:moveTo>
                  <a:pt x="0" y="47472"/>
                </a:moveTo>
                <a:cubicBezTo>
                  <a:pt x="317" y="47377"/>
                  <a:pt x="538" y="47060"/>
                  <a:pt x="507" y="46712"/>
                </a:cubicBezTo>
                <a:cubicBezTo>
                  <a:pt x="507" y="46427"/>
                  <a:pt x="317" y="46142"/>
                  <a:pt x="0" y="46047"/>
                </a:cubicBezTo>
                <a:close/>
                <a:moveTo>
                  <a:pt x="63528" y="40030"/>
                </a:moveTo>
                <a:cubicBezTo>
                  <a:pt x="63940" y="40030"/>
                  <a:pt x="64288" y="39713"/>
                  <a:pt x="64288" y="39301"/>
                </a:cubicBezTo>
                <a:cubicBezTo>
                  <a:pt x="64288" y="38890"/>
                  <a:pt x="63972" y="38541"/>
                  <a:pt x="63560" y="38541"/>
                </a:cubicBezTo>
                <a:cubicBezTo>
                  <a:pt x="63180" y="38541"/>
                  <a:pt x="62863" y="38858"/>
                  <a:pt x="62831" y="39238"/>
                </a:cubicBezTo>
                <a:cubicBezTo>
                  <a:pt x="62800" y="39650"/>
                  <a:pt x="63116" y="39998"/>
                  <a:pt x="63528" y="40030"/>
                </a:cubicBezTo>
                <a:close/>
                <a:moveTo>
                  <a:pt x="57954" y="37718"/>
                </a:moveTo>
                <a:cubicBezTo>
                  <a:pt x="57511" y="37750"/>
                  <a:pt x="57194" y="38098"/>
                  <a:pt x="57226" y="38510"/>
                </a:cubicBezTo>
                <a:cubicBezTo>
                  <a:pt x="57321" y="39460"/>
                  <a:pt x="58746" y="39396"/>
                  <a:pt x="58714" y="38446"/>
                </a:cubicBezTo>
                <a:cubicBezTo>
                  <a:pt x="58714" y="38003"/>
                  <a:pt x="58366" y="37686"/>
                  <a:pt x="57954" y="37718"/>
                </a:cubicBezTo>
                <a:close/>
                <a:moveTo>
                  <a:pt x="59665" y="37686"/>
                </a:moveTo>
                <a:cubicBezTo>
                  <a:pt x="59696" y="38351"/>
                  <a:pt x="60488" y="38636"/>
                  <a:pt x="60931" y="38161"/>
                </a:cubicBezTo>
                <a:cubicBezTo>
                  <a:pt x="61375" y="37655"/>
                  <a:pt x="61026" y="36895"/>
                  <a:pt x="60361" y="36926"/>
                </a:cubicBezTo>
                <a:cubicBezTo>
                  <a:pt x="59950" y="36926"/>
                  <a:pt x="59633" y="37275"/>
                  <a:pt x="59665" y="37686"/>
                </a:cubicBezTo>
                <a:close/>
                <a:moveTo>
                  <a:pt x="89243" y="13111"/>
                </a:moveTo>
                <a:cubicBezTo>
                  <a:pt x="89655" y="13111"/>
                  <a:pt x="90004" y="12763"/>
                  <a:pt x="89972" y="12351"/>
                </a:cubicBezTo>
                <a:cubicBezTo>
                  <a:pt x="89940" y="11940"/>
                  <a:pt x="89655" y="11654"/>
                  <a:pt x="89275" y="11623"/>
                </a:cubicBezTo>
                <a:cubicBezTo>
                  <a:pt x="88863" y="11623"/>
                  <a:pt x="88515" y="11940"/>
                  <a:pt x="88515" y="12351"/>
                </a:cubicBezTo>
                <a:cubicBezTo>
                  <a:pt x="88515" y="12763"/>
                  <a:pt x="88832" y="13111"/>
                  <a:pt x="89243" y="13111"/>
                </a:cubicBezTo>
                <a:close/>
                <a:moveTo>
                  <a:pt x="76449" y="32208"/>
                </a:moveTo>
                <a:cubicBezTo>
                  <a:pt x="76449" y="32619"/>
                  <a:pt x="76798" y="32968"/>
                  <a:pt x="77209" y="32936"/>
                </a:cubicBezTo>
                <a:cubicBezTo>
                  <a:pt x="77621" y="32904"/>
                  <a:pt x="77938" y="32556"/>
                  <a:pt x="77906" y="32144"/>
                </a:cubicBezTo>
                <a:cubicBezTo>
                  <a:pt x="77874" y="31764"/>
                  <a:pt x="77558" y="31479"/>
                  <a:pt x="77178" y="31479"/>
                </a:cubicBezTo>
                <a:cubicBezTo>
                  <a:pt x="76766" y="31448"/>
                  <a:pt x="76417" y="31796"/>
                  <a:pt x="76449" y="32208"/>
                </a:cubicBezTo>
                <a:close/>
                <a:moveTo>
                  <a:pt x="78033" y="29041"/>
                </a:moveTo>
                <a:cubicBezTo>
                  <a:pt x="78033" y="29452"/>
                  <a:pt x="78381" y="29801"/>
                  <a:pt x="78793" y="29769"/>
                </a:cubicBezTo>
                <a:cubicBezTo>
                  <a:pt x="79204" y="29769"/>
                  <a:pt x="79521" y="29389"/>
                  <a:pt x="79489" y="28977"/>
                </a:cubicBezTo>
                <a:cubicBezTo>
                  <a:pt x="79458" y="28597"/>
                  <a:pt x="79141" y="28312"/>
                  <a:pt x="78761" y="28312"/>
                </a:cubicBezTo>
                <a:cubicBezTo>
                  <a:pt x="78349" y="28281"/>
                  <a:pt x="78033" y="28629"/>
                  <a:pt x="78033" y="29041"/>
                </a:cubicBezTo>
                <a:close/>
                <a:moveTo>
                  <a:pt x="43703" y="37528"/>
                </a:moveTo>
                <a:cubicBezTo>
                  <a:pt x="43703" y="37940"/>
                  <a:pt x="44020" y="38256"/>
                  <a:pt x="44432" y="38288"/>
                </a:cubicBezTo>
                <a:cubicBezTo>
                  <a:pt x="44812" y="38288"/>
                  <a:pt x="45128" y="38003"/>
                  <a:pt x="45160" y="37623"/>
                </a:cubicBezTo>
                <a:cubicBezTo>
                  <a:pt x="45192" y="37211"/>
                  <a:pt x="44907" y="36831"/>
                  <a:pt x="44495" y="36800"/>
                </a:cubicBezTo>
                <a:cubicBezTo>
                  <a:pt x="44083" y="36800"/>
                  <a:pt x="43735" y="37116"/>
                  <a:pt x="43703" y="37496"/>
                </a:cubicBezTo>
                <a:close/>
                <a:moveTo>
                  <a:pt x="38161" y="36768"/>
                </a:moveTo>
                <a:cubicBezTo>
                  <a:pt x="38193" y="37180"/>
                  <a:pt x="38573" y="37496"/>
                  <a:pt x="38985" y="37433"/>
                </a:cubicBezTo>
                <a:cubicBezTo>
                  <a:pt x="39365" y="37401"/>
                  <a:pt x="39650" y="37085"/>
                  <a:pt x="39618" y="36673"/>
                </a:cubicBezTo>
                <a:cubicBezTo>
                  <a:pt x="39618" y="36261"/>
                  <a:pt x="39270" y="35945"/>
                  <a:pt x="38858" y="35976"/>
                </a:cubicBezTo>
                <a:cubicBezTo>
                  <a:pt x="38446" y="36008"/>
                  <a:pt x="38130" y="36356"/>
                  <a:pt x="38161" y="36768"/>
                </a:cubicBezTo>
                <a:close/>
                <a:moveTo>
                  <a:pt x="17418" y="38193"/>
                </a:moveTo>
                <a:cubicBezTo>
                  <a:pt x="17450" y="38605"/>
                  <a:pt x="17830" y="38921"/>
                  <a:pt x="18241" y="38858"/>
                </a:cubicBezTo>
                <a:cubicBezTo>
                  <a:pt x="18653" y="38826"/>
                  <a:pt x="18938" y="38446"/>
                  <a:pt x="18875" y="38035"/>
                </a:cubicBezTo>
                <a:cubicBezTo>
                  <a:pt x="18843" y="37655"/>
                  <a:pt x="18495" y="37370"/>
                  <a:pt x="18115" y="37401"/>
                </a:cubicBezTo>
                <a:cubicBezTo>
                  <a:pt x="17703" y="37433"/>
                  <a:pt x="17386" y="37781"/>
                  <a:pt x="17418" y="38193"/>
                </a:cubicBezTo>
                <a:close/>
                <a:moveTo>
                  <a:pt x="85285" y="15581"/>
                </a:moveTo>
                <a:cubicBezTo>
                  <a:pt x="84905" y="15581"/>
                  <a:pt x="84556" y="15866"/>
                  <a:pt x="84525" y="16246"/>
                </a:cubicBezTo>
                <a:cubicBezTo>
                  <a:pt x="84493" y="16658"/>
                  <a:pt x="84810" y="17038"/>
                  <a:pt x="85221" y="17070"/>
                </a:cubicBezTo>
                <a:cubicBezTo>
                  <a:pt x="85602" y="17070"/>
                  <a:pt x="85918" y="16785"/>
                  <a:pt x="85982" y="16405"/>
                </a:cubicBezTo>
                <a:cubicBezTo>
                  <a:pt x="86013" y="15993"/>
                  <a:pt x="85697" y="15613"/>
                  <a:pt x="85285" y="15581"/>
                </a:cubicBezTo>
                <a:close/>
                <a:moveTo>
                  <a:pt x="1425" y="46015"/>
                </a:moveTo>
                <a:cubicBezTo>
                  <a:pt x="1457" y="46427"/>
                  <a:pt x="1805" y="46744"/>
                  <a:pt x="2217" y="46744"/>
                </a:cubicBezTo>
                <a:cubicBezTo>
                  <a:pt x="2597" y="46712"/>
                  <a:pt x="2882" y="46395"/>
                  <a:pt x="2882" y="46015"/>
                </a:cubicBezTo>
                <a:cubicBezTo>
                  <a:pt x="2882" y="45635"/>
                  <a:pt x="2597" y="45319"/>
                  <a:pt x="2217" y="45287"/>
                </a:cubicBezTo>
                <a:cubicBezTo>
                  <a:pt x="1773" y="45287"/>
                  <a:pt x="1425" y="45604"/>
                  <a:pt x="1425" y="46015"/>
                </a:cubicBezTo>
                <a:close/>
                <a:moveTo>
                  <a:pt x="60456" y="40061"/>
                </a:moveTo>
                <a:cubicBezTo>
                  <a:pt x="60456" y="40473"/>
                  <a:pt x="60773" y="40790"/>
                  <a:pt x="61153" y="40790"/>
                </a:cubicBezTo>
                <a:cubicBezTo>
                  <a:pt x="61565" y="40822"/>
                  <a:pt x="61913" y="40505"/>
                  <a:pt x="61913" y="40061"/>
                </a:cubicBezTo>
                <a:cubicBezTo>
                  <a:pt x="61913" y="39681"/>
                  <a:pt x="61596" y="39365"/>
                  <a:pt x="61216" y="39333"/>
                </a:cubicBezTo>
                <a:cubicBezTo>
                  <a:pt x="60805" y="39333"/>
                  <a:pt x="60456" y="39650"/>
                  <a:pt x="60456" y="40061"/>
                </a:cubicBezTo>
                <a:close/>
                <a:moveTo>
                  <a:pt x="10989" y="39776"/>
                </a:moveTo>
                <a:cubicBezTo>
                  <a:pt x="10577" y="39776"/>
                  <a:pt x="10229" y="40125"/>
                  <a:pt x="10261" y="40537"/>
                </a:cubicBezTo>
                <a:cubicBezTo>
                  <a:pt x="10261" y="40917"/>
                  <a:pt x="10577" y="41233"/>
                  <a:pt x="10958" y="41233"/>
                </a:cubicBezTo>
                <a:cubicBezTo>
                  <a:pt x="11369" y="41265"/>
                  <a:pt x="11718" y="40917"/>
                  <a:pt x="11718" y="40505"/>
                </a:cubicBezTo>
                <a:cubicBezTo>
                  <a:pt x="11718" y="40093"/>
                  <a:pt x="11401" y="39776"/>
                  <a:pt x="10989" y="39776"/>
                </a:cubicBezTo>
                <a:close/>
                <a:moveTo>
                  <a:pt x="102133" y="5289"/>
                </a:moveTo>
                <a:cubicBezTo>
                  <a:pt x="102133" y="5701"/>
                  <a:pt x="102449" y="6049"/>
                  <a:pt x="102861" y="6049"/>
                </a:cubicBezTo>
                <a:cubicBezTo>
                  <a:pt x="103241" y="6049"/>
                  <a:pt x="103558" y="5732"/>
                  <a:pt x="103558" y="5352"/>
                </a:cubicBezTo>
                <a:cubicBezTo>
                  <a:pt x="103621" y="4972"/>
                  <a:pt x="103336" y="4656"/>
                  <a:pt x="102924" y="4624"/>
                </a:cubicBezTo>
                <a:cubicBezTo>
                  <a:pt x="102544" y="4561"/>
                  <a:pt x="102164" y="4877"/>
                  <a:pt x="102133" y="5289"/>
                </a:cubicBezTo>
                <a:close/>
                <a:moveTo>
                  <a:pt x="12636" y="39681"/>
                </a:moveTo>
                <a:cubicBezTo>
                  <a:pt x="12604" y="40093"/>
                  <a:pt x="12921" y="40410"/>
                  <a:pt x="13301" y="40442"/>
                </a:cubicBezTo>
                <a:cubicBezTo>
                  <a:pt x="13713" y="40473"/>
                  <a:pt x="14093" y="40156"/>
                  <a:pt x="14093" y="39745"/>
                </a:cubicBezTo>
                <a:cubicBezTo>
                  <a:pt x="14124" y="39333"/>
                  <a:pt x="13776" y="38985"/>
                  <a:pt x="13364" y="38985"/>
                </a:cubicBezTo>
                <a:cubicBezTo>
                  <a:pt x="12984" y="38985"/>
                  <a:pt x="12668" y="39301"/>
                  <a:pt x="12636" y="39681"/>
                </a:cubicBezTo>
                <a:close/>
                <a:moveTo>
                  <a:pt x="15803" y="38193"/>
                </a:moveTo>
                <a:cubicBezTo>
                  <a:pt x="15391" y="38193"/>
                  <a:pt x="15043" y="38510"/>
                  <a:pt x="15043" y="38921"/>
                </a:cubicBezTo>
                <a:cubicBezTo>
                  <a:pt x="15043" y="39333"/>
                  <a:pt x="15391" y="39681"/>
                  <a:pt x="15803" y="39650"/>
                </a:cubicBezTo>
                <a:cubicBezTo>
                  <a:pt x="16183" y="39650"/>
                  <a:pt x="16500" y="39365"/>
                  <a:pt x="16500" y="38953"/>
                </a:cubicBezTo>
                <a:cubicBezTo>
                  <a:pt x="16531" y="38541"/>
                  <a:pt x="16215" y="38193"/>
                  <a:pt x="15803" y="38193"/>
                </a:cubicBezTo>
                <a:close/>
                <a:moveTo>
                  <a:pt x="33348" y="36641"/>
                </a:moveTo>
                <a:cubicBezTo>
                  <a:pt x="34361" y="36578"/>
                  <a:pt x="34298" y="35058"/>
                  <a:pt x="33284" y="35153"/>
                </a:cubicBezTo>
                <a:cubicBezTo>
                  <a:pt x="32271" y="35184"/>
                  <a:pt x="32366" y="36705"/>
                  <a:pt x="33348" y="36641"/>
                </a:cubicBezTo>
                <a:close/>
                <a:moveTo>
                  <a:pt x="81263" y="22707"/>
                </a:moveTo>
                <a:cubicBezTo>
                  <a:pt x="81295" y="23119"/>
                  <a:pt x="81643" y="23435"/>
                  <a:pt x="82055" y="23435"/>
                </a:cubicBezTo>
                <a:cubicBezTo>
                  <a:pt x="82435" y="23404"/>
                  <a:pt x="82720" y="23087"/>
                  <a:pt x="82720" y="22707"/>
                </a:cubicBezTo>
                <a:cubicBezTo>
                  <a:pt x="82720" y="22264"/>
                  <a:pt x="82371" y="21947"/>
                  <a:pt x="81960" y="21979"/>
                </a:cubicBezTo>
                <a:cubicBezTo>
                  <a:pt x="81580" y="22010"/>
                  <a:pt x="81263" y="22327"/>
                  <a:pt x="81263" y="22707"/>
                </a:cubicBezTo>
                <a:close/>
                <a:moveTo>
                  <a:pt x="75562" y="36135"/>
                </a:moveTo>
                <a:cubicBezTo>
                  <a:pt x="75942" y="36135"/>
                  <a:pt x="76291" y="35786"/>
                  <a:pt x="76291" y="35406"/>
                </a:cubicBezTo>
                <a:cubicBezTo>
                  <a:pt x="76291" y="34994"/>
                  <a:pt x="75942" y="34678"/>
                  <a:pt x="75531" y="34678"/>
                </a:cubicBezTo>
                <a:cubicBezTo>
                  <a:pt x="75151" y="34709"/>
                  <a:pt x="74834" y="34994"/>
                  <a:pt x="74834" y="35374"/>
                </a:cubicBezTo>
                <a:cubicBezTo>
                  <a:pt x="74802" y="35786"/>
                  <a:pt x="75151" y="36135"/>
                  <a:pt x="75562" y="36135"/>
                </a:cubicBezTo>
                <a:close/>
                <a:moveTo>
                  <a:pt x="80376" y="26602"/>
                </a:moveTo>
                <a:cubicBezTo>
                  <a:pt x="80788" y="26602"/>
                  <a:pt x="81104" y="26286"/>
                  <a:pt x="81104" y="25874"/>
                </a:cubicBezTo>
                <a:cubicBezTo>
                  <a:pt x="81104" y="25494"/>
                  <a:pt x="80819" y="25145"/>
                  <a:pt x="80439" y="25145"/>
                </a:cubicBezTo>
                <a:cubicBezTo>
                  <a:pt x="80028" y="25114"/>
                  <a:pt x="79679" y="25430"/>
                  <a:pt x="79648" y="25842"/>
                </a:cubicBezTo>
                <a:cubicBezTo>
                  <a:pt x="79648" y="26254"/>
                  <a:pt x="79964" y="26602"/>
                  <a:pt x="80376" y="26602"/>
                </a:cubicBezTo>
                <a:close/>
                <a:moveTo>
                  <a:pt x="27805" y="37433"/>
                </a:moveTo>
                <a:cubicBezTo>
                  <a:pt x="27805" y="37845"/>
                  <a:pt x="28154" y="38161"/>
                  <a:pt x="28566" y="38161"/>
                </a:cubicBezTo>
                <a:cubicBezTo>
                  <a:pt x="28946" y="38130"/>
                  <a:pt x="29231" y="37813"/>
                  <a:pt x="29262" y="37433"/>
                </a:cubicBezTo>
                <a:cubicBezTo>
                  <a:pt x="29262" y="37021"/>
                  <a:pt x="28914" y="36705"/>
                  <a:pt x="28502" y="36705"/>
                </a:cubicBezTo>
                <a:cubicBezTo>
                  <a:pt x="28122" y="36705"/>
                  <a:pt x="27805" y="37021"/>
                  <a:pt x="27805" y="37433"/>
                </a:cubicBezTo>
                <a:close/>
                <a:moveTo>
                  <a:pt x="99726" y="6081"/>
                </a:moveTo>
                <a:cubicBezTo>
                  <a:pt x="99726" y="6492"/>
                  <a:pt x="100074" y="6841"/>
                  <a:pt x="100486" y="6809"/>
                </a:cubicBezTo>
                <a:cubicBezTo>
                  <a:pt x="100898" y="6777"/>
                  <a:pt x="101214" y="6429"/>
                  <a:pt x="101183" y="6017"/>
                </a:cubicBezTo>
                <a:cubicBezTo>
                  <a:pt x="101151" y="5637"/>
                  <a:pt x="100834" y="5352"/>
                  <a:pt x="100454" y="5352"/>
                </a:cubicBezTo>
                <a:cubicBezTo>
                  <a:pt x="100043" y="5352"/>
                  <a:pt x="99694" y="5669"/>
                  <a:pt x="99726" y="6081"/>
                </a:cubicBezTo>
                <a:close/>
                <a:moveTo>
                  <a:pt x="49277" y="38351"/>
                </a:moveTo>
                <a:cubicBezTo>
                  <a:pt x="49277" y="38763"/>
                  <a:pt x="49594" y="39080"/>
                  <a:pt x="50005" y="39111"/>
                </a:cubicBezTo>
                <a:cubicBezTo>
                  <a:pt x="50417" y="39111"/>
                  <a:pt x="50702" y="38795"/>
                  <a:pt x="50734" y="38415"/>
                </a:cubicBezTo>
                <a:cubicBezTo>
                  <a:pt x="50766" y="38035"/>
                  <a:pt x="50481" y="37686"/>
                  <a:pt x="50100" y="37655"/>
                </a:cubicBezTo>
                <a:cubicBezTo>
                  <a:pt x="49689" y="37623"/>
                  <a:pt x="49309" y="37940"/>
                  <a:pt x="49277" y="38351"/>
                </a:cubicBezTo>
                <a:close/>
                <a:moveTo>
                  <a:pt x="79584" y="30751"/>
                </a:moveTo>
                <a:cubicBezTo>
                  <a:pt x="79204" y="30719"/>
                  <a:pt x="78856" y="31004"/>
                  <a:pt x="78856" y="31384"/>
                </a:cubicBezTo>
                <a:cubicBezTo>
                  <a:pt x="78824" y="31828"/>
                  <a:pt x="79141" y="32176"/>
                  <a:pt x="79553" y="32176"/>
                </a:cubicBezTo>
                <a:cubicBezTo>
                  <a:pt x="79933" y="32144"/>
                  <a:pt x="80249" y="31859"/>
                  <a:pt x="80281" y="31448"/>
                </a:cubicBezTo>
                <a:cubicBezTo>
                  <a:pt x="80281" y="31068"/>
                  <a:pt x="79964" y="30751"/>
                  <a:pt x="79584" y="30751"/>
                </a:cubicBezTo>
                <a:close/>
                <a:moveTo>
                  <a:pt x="105205" y="5257"/>
                </a:moveTo>
                <a:cubicBezTo>
                  <a:pt x="105585" y="5257"/>
                  <a:pt x="105933" y="4972"/>
                  <a:pt x="105933" y="4592"/>
                </a:cubicBezTo>
                <a:cubicBezTo>
                  <a:pt x="105965" y="4181"/>
                  <a:pt x="105680" y="3864"/>
                  <a:pt x="105300" y="3832"/>
                </a:cubicBezTo>
                <a:cubicBezTo>
                  <a:pt x="104888" y="3801"/>
                  <a:pt x="104540" y="4117"/>
                  <a:pt x="104508" y="4529"/>
                </a:cubicBezTo>
                <a:cubicBezTo>
                  <a:pt x="104508" y="4909"/>
                  <a:pt x="104825" y="5226"/>
                  <a:pt x="105205" y="5257"/>
                </a:cubicBezTo>
                <a:close/>
                <a:moveTo>
                  <a:pt x="36514" y="38225"/>
                </a:moveTo>
                <a:cubicBezTo>
                  <a:pt x="36894" y="38225"/>
                  <a:pt x="37211" y="37908"/>
                  <a:pt x="37211" y="37528"/>
                </a:cubicBezTo>
                <a:cubicBezTo>
                  <a:pt x="37211" y="37116"/>
                  <a:pt x="36863" y="36768"/>
                  <a:pt x="36451" y="36768"/>
                </a:cubicBezTo>
                <a:cubicBezTo>
                  <a:pt x="36039" y="36800"/>
                  <a:pt x="35723" y="37148"/>
                  <a:pt x="35786" y="37560"/>
                </a:cubicBezTo>
                <a:cubicBezTo>
                  <a:pt x="35786" y="37940"/>
                  <a:pt x="36134" y="38225"/>
                  <a:pt x="36514" y="38225"/>
                </a:cubicBezTo>
                <a:close/>
                <a:moveTo>
                  <a:pt x="55579" y="38478"/>
                </a:moveTo>
                <a:cubicBezTo>
                  <a:pt x="55199" y="38510"/>
                  <a:pt x="54883" y="38795"/>
                  <a:pt x="54883" y="39175"/>
                </a:cubicBezTo>
                <a:cubicBezTo>
                  <a:pt x="54883" y="39618"/>
                  <a:pt x="55199" y="39935"/>
                  <a:pt x="55611" y="39935"/>
                </a:cubicBezTo>
                <a:cubicBezTo>
                  <a:pt x="56023" y="39903"/>
                  <a:pt x="56308" y="39618"/>
                  <a:pt x="56339" y="39238"/>
                </a:cubicBezTo>
                <a:cubicBezTo>
                  <a:pt x="56339" y="38795"/>
                  <a:pt x="55991" y="38478"/>
                  <a:pt x="55579" y="38478"/>
                </a:cubicBezTo>
                <a:close/>
                <a:moveTo>
                  <a:pt x="71540" y="38605"/>
                </a:moveTo>
                <a:cubicBezTo>
                  <a:pt x="71129" y="38605"/>
                  <a:pt x="70780" y="38921"/>
                  <a:pt x="70780" y="39333"/>
                </a:cubicBezTo>
                <a:cubicBezTo>
                  <a:pt x="70812" y="39713"/>
                  <a:pt x="71097" y="40030"/>
                  <a:pt x="71477" y="40061"/>
                </a:cubicBezTo>
                <a:cubicBezTo>
                  <a:pt x="71889" y="40061"/>
                  <a:pt x="72237" y="39745"/>
                  <a:pt x="72237" y="39333"/>
                </a:cubicBezTo>
                <a:cubicBezTo>
                  <a:pt x="72237" y="38953"/>
                  <a:pt x="71920" y="38636"/>
                  <a:pt x="71540" y="38605"/>
                </a:cubicBezTo>
                <a:close/>
                <a:moveTo>
                  <a:pt x="69165" y="40853"/>
                </a:moveTo>
                <a:cubicBezTo>
                  <a:pt x="69577" y="40822"/>
                  <a:pt x="69894" y="40473"/>
                  <a:pt x="69862" y="40061"/>
                </a:cubicBezTo>
                <a:cubicBezTo>
                  <a:pt x="69830" y="39681"/>
                  <a:pt x="69482" y="39396"/>
                  <a:pt x="69102" y="39396"/>
                </a:cubicBezTo>
                <a:cubicBezTo>
                  <a:pt x="68690" y="39428"/>
                  <a:pt x="68374" y="39776"/>
                  <a:pt x="68405" y="40188"/>
                </a:cubicBezTo>
                <a:cubicBezTo>
                  <a:pt x="68469" y="40568"/>
                  <a:pt x="68785" y="40853"/>
                  <a:pt x="69165" y="40853"/>
                </a:cubicBezTo>
                <a:close/>
                <a:moveTo>
                  <a:pt x="66758" y="40220"/>
                </a:moveTo>
                <a:cubicBezTo>
                  <a:pt x="66378" y="40188"/>
                  <a:pt x="66030" y="40473"/>
                  <a:pt x="66030" y="40853"/>
                </a:cubicBezTo>
                <a:cubicBezTo>
                  <a:pt x="65998" y="41297"/>
                  <a:pt x="66315" y="41645"/>
                  <a:pt x="66727" y="41645"/>
                </a:cubicBezTo>
                <a:cubicBezTo>
                  <a:pt x="67138" y="41613"/>
                  <a:pt x="67423" y="41297"/>
                  <a:pt x="67455" y="40917"/>
                </a:cubicBezTo>
                <a:cubicBezTo>
                  <a:pt x="67455" y="40537"/>
                  <a:pt x="67138" y="40220"/>
                  <a:pt x="66758" y="40220"/>
                </a:cubicBezTo>
                <a:close/>
                <a:moveTo>
                  <a:pt x="91682" y="10926"/>
                </a:moveTo>
                <a:cubicBezTo>
                  <a:pt x="91270" y="10894"/>
                  <a:pt x="90954" y="11211"/>
                  <a:pt x="90954" y="11591"/>
                </a:cubicBezTo>
                <a:cubicBezTo>
                  <a:pt x="90954" y="12003"/>
                  <a:pt x="91270" y="12351"/>
                  <a:pt x="91682" y="12351"/>
                </a:cubicBezTo>
                <a:cubicBezTo>
                  <a:pt x="92062" y="12320"/>
                  <a:pt x="92379" y="12003"/>
                  <a:pt x="92379" y="11623"/>
                </a:cubicBezTo>
                <a:cubicBezTo>
                  <a:pt x="92379" y="11211"/>
                  <a:pt x="92062" y="10894"/>
                  <a:pt x="91682" y="10926"/>
                </a:cubicBezTo>
                <a:close/>
                <a:moveTo>
                  <a:pt x="77906" y="33918"/>
                </a:moveTo>
                <a:cubicBezTo>
                  <a:pt x="77494" y="33918"/>
                  <a:pt x="77209" y="34234"/>
                  <a:pt x="77209" y="34646"/>
                </a:cubicBezTo>
                <a:cubicBezTo>
                  <a:pt x="77209" y="35026"/>
                  <a:pt x="77526" y="35343"/>
                  <a:pt x="77906" y="35343"/>
                </a:cubicBezTo>
                <a:cubicBezTo>
                  <a:pt x="78349" y="35311"/>
                  <a:pt x="78666" y="34994"/>
                  <a:pt x="78634" y="34551"/>
                </a:cubicBezTo>
                <a:cubicBezTo>
                  <a:pt x="78603" y="34171"/>
                  <a:pt x="78286" y="33886"/>
                  <a:pt x="77906" y="33918"/>
                </a:cubicBezTo>
                <a:close/>
                <a:moveTo>
                  <a:pt x="42057" y="39048"/>
                </a:moveTo>
                <a:cubicBezTo>
                  <a:pt x="42468" y="39048"/>
                  <a:pt x="42785" y="38731"/>
                  <a:pt x="42785" y="38351"/>
                </a:cubicBezTo>
                <a:cubicBezTo>
                  <a:pt x="42785" y="37971"/>
                  <a:pt x="42468" y="37623"/>
                  <a:pt x="42088" y="37623"/>
                </a:cubicBezTo>
                <a:cubicBezTo>
                  <a:pt x="41677" y="37623"/>
                  <a:pt x="41360" y="37940"/>
                  <a:pt x="41360" y="38351"/>
                </a:cubicBezTo>
                <a:cubicBezTo>
                  <a:pt x="41360" y="38731"/>
                  <a:pt x="41677" y="39048"/>
                  <a:pt x="42057" y="39048"/>
                </a:cubicBezTo>
                <a:close/>
                <a:moveTo>
                  <a:pt x="34108" y="37560"/>
                </a:moveTo>
                <a:cubicBezTo>
                  <a:pt x="33728" y="37560"/>
                  <a:pt x="33411" y="37876"/>
                  <a:pt x="33411" y="38256"/>
                </a:cubicBezTo>
                <a:cubicBezTo>
                  <a:pt x="33411" y="38636"/>
                  <a:pt x="33696" y="38953"/>
                  <a:pt x="34076" y="38953"/>
                </a:cubicBezTo>
                <a:cubicBezTo>
                  <a:pt x="34488" y="38953"/>
                  <a:pt x="34804" y="38636"/>
                  <a:pt x="34804" y="38225"/>
                </a:cubicBezTo>
                <a:cubicBezTo>
                  <a:pt x="34804" y="37845"/>
                  <a:pt x="34488" y="37560"/>
                  <a:pt x="34108" y="37560"/>
                </a:cubicBezTo>
                <a:close/>
                <a:moveTo>
                  <a:pt x="73947" y="37876"/>
                </a:moveTo>
                <a:cubicBezTo>
                  <a:pt x="73567" y="37845"/>
                  <a:pt x="73219" y="38161"/>
                  <a:pt x="73219" y="38541"/>
                </a:cubicBezTo>
                <a:cubicBezTo>
                  <a:pt x="73187" y="38953"/>
                  <a:pt x="73536" y="39301"/>
                  <a:pt x="73947" y="39301"/>
                </a:cubicBezTo>
                <a:cubicBezTo>
                  <a:pt x="74327" y="39270"/>
                  <a:pt x="74644" y="38953"/>
                  <a:pt x="74644" y="38573"/>
                </a:cubicBezTo>
                <a:cubicBezTo>
                  <a:pt x="74644" y="38193"/>
                  <a:pt x="74327" y="37876"/>
                  <a:pt x="73947" y="37876"/>
                </a:cubicBezTo>
                <a:close/>
                <a:moveTo>
                  <a:pt x="82910" y="19572"/>
                </a:moveTo>
                <a:cubicBezTo>
                  <a:pt x="82941" y="19952"/>
                  <a:pt x="83258" y="20268"/>
                  <a:pt x="83638" y="20268"/>
                </a:cubicBezTo>
                <a:cubicBezTo>
                  <a:pt x="84018" y="20237"/>
                  <a:pt x="84366" y="19920"/>
                  <a:pt x="84366" y="19508"/>
                </a:cubicBezTo>
                <a:cubicBezTo>
                  <a:pt x="84335" y="19097"/>
                  <a:pt x="83955" y="18780"/>
                  <a:pt x="83543" y="18812"/>
                </a:cubicBezTo>
                <a:cubicBezTo>
                  <a:pt x="83163" y="18843"/>
                  <a:pt x="82878" y="19192"/>
                  <a:pt x="82910" y="19572"/>
                </a:cubicBezTo>
                <a:close/>
                <a:moveTo>
                  <a:pt x="26127" y="38921"/>
                </a:moveTo>
                <a:cubicBezTo>
                  <a:pt x="26507" y="38921"/>
                  <a:pt x="26792" y="38605"/>
                  <a:pt x="26824" y="38225"/>
                </a:cubicBezTo>
                <a:cubicBezTo>
                  <a:pt x="26824" y="37845"/>
                  <a:pt x="26539" y="37528"/>
                  <a:pt x="26159" y="37528"/>
                </a:cubicBezTo>
                <a:cubicBezTo>
                  <a:pt x="25715" y="37496"/>
                  <a:pt x="25399" y="37813"/>
                  <a:pt x="25399" y="38256"/>
                </a:cubicBezTo>
                <a:cubicBezTo>
                  <a:pt x="25430" y="38605"/>
                  <a:pt x="25747" y="38921"/>
                  <a:pt x="26127" y="38921"/>
                </a:cubicBezTo>
                <a:close/>
                <a:moveTo>
                  <a:pt x="80471" y="28217"/>
                </a:moveTo>
                <a:cubicBezTo>
                  <a:pt x="80439" y="28597"/>
                  <a:pt x="80756" y="28914"/>
                  <a:pt x="81104" y="28946"/>
                </a:cubicBezTo>
                <a:cubicBezTo>
                  <a:pt x="81548" y="28977"/>
                  <a:pt x="81865" y="28661"/>
                  <a:pt x="81865" y="28249"/>
                </a:cubicBezTo>
                <a:cubicBezTo>
                  <a:pt x="81865" y="27837"/>
                  <a:pt x="81580" y="27552"/>
                  <a:pt x="81168" y="27552"/>
                </a:cubicBezTo>
                <a:cubicBezTo>
                  <a:pt x="80788" y="27521"/>
                  <a:pt x="80471" y="27837"/>
                  <a:pt x="80471" y="28217"/>
                </a:cubicBezTo>
                <a:close/>
                <a:moveTo>
                  <a:pt x="47630" y="38478"/>
                </a:moveTo>
                <a:cubicBezTo>
                  <a:pt x="47250" y="38478"/>
                  <a:pt x="46934" y="38763"/>
                  <a:pt x="46934" y="39175"/>
                </a:cubicBezTo>
                <a:cubicBezTo>
                  <a:pt x="46934" y="39586"/>
                  <a:pt x="47282" y="39903"/>
                  <a:pt x="47694" y="39871"/>
                </a:cubicBezTo>
                <a:cubicBezTo>
                  <a:pt x="48074" y="39840"/>
                  <a:pt x="48359" y="39523"/>
                  <a:pt x="48327" y="39143"/>
                </a:cubicBezTo>
                <a:cubicBezTo>
                  <a:pt x="48327" y="38763"/>
                  <a:pt x="48010" y="38446"/>
                  <a:pt x="47630" y="38478"/>
                </a:cubicBezTo>
                <a:close/>
                <a:moveTo>
                  <a:pt x="58081" y="40822"/>
                </a:moveTo>
                <a:cubicBezTo>
                  <a:pt x="58049" y="41202"/>
                  <a:pt x="58366" y="41518"/>
                  <a:pt x="58746" y="41518"/>
                </a:cubicBezTo>
                <a:cubicBezTo>
                  <a:pt x="59158" y="41550"/>
                  <a:pt x="59506" y="41202"/>
                  <a:pt x="59475" y="40790"/>
                </a:cubicBezTo>
                <a:cubicBezTo>
                  <a:pt x="59443" y="40410"/>
                  <a:pt x="59126" y="40125"/>
                  <a:pt x="58746" y="40125"/>
                </a:cubicBezTo>
                <a:cubicBezTo>
                  <a:pt x="58366" y="40125"/>
                  <a:pt x="58081" y="40442"/>
                  <a:pt x="58081" y="40822"/>
                </a:cubicBezTo>
                <a:close/>
                <a:moveTo>
                  <a:pt x="81960" y="31353"/>
                </a:moveTo>
                <a:cubicBezTo>
                  <a:pt x="82340" y="31353"/>
                  <a:pt x="82656" y="31036"/>
                  <a:pt x="82656" y="30656"/>
                </a:cubicBezTo>
                <a:cubicBezTo>
                  <a:pt x="82656" y="30307"/>
                  <a:pt x="82371" y="29991"/>
                  <a:pt x="82023" y="29959"/>
                </a:cubicBezTo>
                <a:cubicBezTo>
                  <a:pt x="81643" y="29959"/>
                  <a:pt x="81295" y="30244"/>
                  <a:pt x="81263" y="30624"/>
                </a:cubicBezTo>
                <a:cubicBezTo>
                  <a:pt x="81263" y="31004"/>
                  <a:pt x="81580" y="31321"/>
                  <a:pt x="81960" y="31353"/>
                </a:cubicBezTo>
                <a:close/>
                <a:moveTo>
                  <a:pt x="87660" y="14885"/>
                </a:moveTo>
                <a:cubicBezTo>
                  <a:pt x="87248" y="14853"/>
                  <a:pt x="86932" y="15170"/>
                  <a:pt x="86932" y="15550"/>
                </a:cubicBezTo>
                <a:cubicBezTo>
                  <a:pt x="86900" y="15930"/>
                  <a:pt x="87217" y="16278"/>
                  <a:pt x="87597" y="16278"/>
                </a:cubicBezTo>
                <a:cubicBezTo>
                  <a:pt x="87977" y="16278"/>
                  <a:pt x="88293" y="15993"/>
                  <a:pt x="88325" y="15613"/>
                </a:cubicBezTo>
                <a:cubicBezTo>
                  <a:pt x="88357" y="15201"/>
                  <a:pt x="88040" y="14885"/>
                  <a:pt x="87660" y="14885"/>
                </a:cubicBezTo>
                <a:close/>
                <a:moveTo>
                  <a:pt x="0" y="49625"/>
                </a:moveTo>
                <a:cubicBezTo>
                  <a:pt x="127" y="49784"/>
                  <a:pt x="317" y="49879"/>
                  <a:pt x="538" y="49879"/>
                </a:cubicBezTo>
                <a:cubicBezTo>
                  <a:pt x="918" y="49879"/>
                  <a:pt x="1235" y="49562"/>
                  <a:pt x="1235" y="49182"/>
                </a:cubicBezTo>
                <a:cubicBezTo>
                  <a:pt x="1235" y="48802"/>
                  <a:pt x="918" y="48485"/>
                  <a:pt x="538" y="48485"/>
                </a:cubicBezTo>
                <a:cubicBezTo>
                  <a:pt x="348" y="48485"/>
                  <a:pt x="127" y="48580"/>
                  <a:pt x="0" y="48739"/>
                </a:cubicBezTo>
                <a:close/>
                <a:moveTo>
                  <a:pt x="75594" y="37813"/>
                </a:moveTo>
                <a:cubicBezTo>
                  <a:pt x="75626" y="38193"/>
                  <a:pt x="75942" y="38478"/>
                  <a:pt x="76322" y="38478"/>
                </a:cubicBezTo>
                <a:cubicBezTo>
                  <a:pt x="76702" y="38478"/>
                  <a:pt x="77019" y="38161"/>
                  <a:pt x="76988" y="37750"/>
                </a:cubicBezTo>
                <a:cubicBezTo>
                  <a:pt x="76988" y="37370"/>
                  <a:pt x="76671" y="37053"/>
                  <a:pt x="76291" y="37085"/>
                </a:cubicBezTo>
                <a:cubicBezTo>
                  <a:pt x="75911" y="37085"/>
                  <a:pt x="75594" y="37401"/>
                  <a:pt x="75594" y="37813"/>
                </a:cubicBezTo>
                <a:close/>
                <a:moveTo>
                  <a:pt x="3864" y="45255"/>
                </a:moveTo>
                <a:cubicBezTo>
                  <a:pt x="3895" y="45635"/>
                  <a:pt x="4212" y="45920"/>
                  <a:pt x="4592" y="45920"/>
                </a:cubicBezTo>
                <a:cubicBezTo>
                  <a:pt x="5004" y="45920"/>
                  <a:pt x="5320" y="45572"/>
                  <a:pt x="5289" y="45160"/>
                </a:cubicBezTo>
                <a:cubicBezTo>
                  <a:pt x="5257" y="44780"/>
                  <a:pt x="4909" y="44495"/>
                  <a:pt x="4529" y="44527"/>
                </a:cubicBezTo>
                <a:cubicBezTo>
                  <a:pt x="4149" y="44558"/>
                  <a:pt x="3864" y="44875"/>
                  <a:pt x="3864" y="45255"/>
                </a:cubicBezTo>
                <a:close/>
                <a:moveTo>
                  <a:pt x="69925" y="43228"/>
                </a:moveTo>
                <a:cubicBezTo>
                  <a:pt x="70305" y="43228"/>
                  <a:pt x="70622" y="42912"/>
                  <a:pt x="70622" y="42532"/>
                </a:cubicBezTo>
                <a:cubicBezTo>
                  <a:pt x="70622" y="42152"/>
                  <a:pt x="70337" y="41867"/>
                  <a:pt x="69989" y="41835"/>
                </a:cubicBezTo>
                <a:cubicBezTo>
                  <a:pt x="69609" y="41835"/>
                  <a:pt x="69260" y="42120"/>
                  <a:pt x="69229" y="42500"/>
                </a:cubicBezTo>
                <a:cubicBezTo>
                  <a:pt x="69229" y="42880"/>
                  <a:pt x="69545" y="43197"/>
                  <a:pt x="69925" y="43228"/>
                </a:cubicBezTo>
                <a:close/>
                <a:moveTo>
                  <a:pt x="52476" y="39998"/>
                </a:moveTo>
                <a:cubicBezTo>
                  <a:pt x="52476" y="40378"/>
                  <a:pt x="52792" y="40695"/>
                  <a:pt x="53172" y="40727"/>
                </a:cubicBezTo>
                <a:cubicBezTo>
                  <a:pt x="53552" y="40727"/>
                  <a:pt x="53869" y="40410"/>
                  <a:pt x="53901" y="40030"/>
                </a:cubicBezTo>
                <a:cubicBezTo>
                  <a:pt x="53932" y="39618"/>
                  <a:pt x="53584" y="39270"/>
                  <a:pt x="53172" y="39301"/>
                </a:cubicBezTo>
                <a:cubicBezTo>
                  <a:pt x="52792" y="39301"/>
                  <a:pt x="52476" y="39618"/>
                  <a:pt x="52476" y="39998"/>
                </a:cubicBezTo>
                <a:close/>
                <a:moveTo>
                  <a:pt x="72332" y="42437"/>
                </a:moveTo>
                <a:cubicBezTo>
                  <a:pt x="72712" y="42405"/>
                  <a:pt x="72997" y="42088"/>
                  <a:pt x="72997" y="41708"/>
                </a:cubicBezTo>
                <a:cubicBezTo>
                  <a:pt x="72966" y="41297"/>
                  <a:pt x="72617" y="41012"/>
                  <a:pt x="72237" y="41043"/>
                </a:cubicBezTo>
                <a:cubicBezTo>
                  <a:pt x="71889" y="41107"/>
                  <a:pt x="71604" y="41392"/>
                  <a:pt x="71604" y="41740"/>
                </a:cubicBezTo>
                <a:cubicBezTo>
                  <a:pt x="71635" y="42120"/>
                  <a:pt x="71952" y="42437"/>
                  <a:pt x="72332" y="42437"/>
                </a:cubicBezTo>
                <a:close/>
                <a:moveTo>
                  <a:pt x="80376" y="34519"/>
                </a:moveTo>
                <a:cubicBezTo>
                  <a:pt x="80756" y="34488"/>
                  <a:pt x="81041" y="34171"/>
                  <a:pt x="81041" y="33791"/>
                </a:cubicBezTo>
                <a:cubicBezTo>
                  <a:pt x="81009" y="33411"/>
                  <a:pt x="80693" y="33126"/>
                  <a:pt x="80313" y="33126"/>
                </a:cubicBezTo>
                <a:cubicBezTo>
                  <a:pt x="79933" y="33158"/>
                  <a:pt x="79648" y="33474"/>
                  <a:pt x="79648" y="33854"/>
                </a:cubicBezTo>
                <a:cubicBezTo>
                  <a:pt x="79679" y="34234"/>
                  <a:pt x="79996" y="34519"/>
                  <a:pt x="80376" y="34519"/>
                </a:cubicBezTo>
                <a:close/>
                <a:moveTo>
                  <a:pt x="106946" y="3737"/>
                </a:moveTo>
                <a:cubicBezTo>
                  <a:pt x="106946" y="4117"/>
                  <a:pt x="107263" y="4434"/>
                  <a:pt x="107643" y="4466"/>
                </a:cubicBezTo>
                <a:cubicBezTo>
                  <a:pt x="108023" y="4434"/>
                  <a:pt x="108340" y="4117"/>
                  <a:pt x="108340" y="3737"/>
                </a:cubicBezTo>
                <a:cubicBezTo>
                  <a:pt x="108340" y="3357"/>
                  <a:pt x="108023" y="3041"/>
                  <a:pt x="107643" y="3041"/>
                </a:cubicBezTo>
                <a:cubicBezTo>
                  <a:pt x="107263" y="3041"/>
                  <a:pt x="106946" y="3357"/>
                  <a:pt x="106946" y="3737"/>
                </a:cubicBezTo>
                <a:close/>
                <a:moveTo>
                  <a:pt x="63655" y="41645"/>
                </a:moveTo>
                <a:cubicBezTo>
                  <a:pt x="63655" y="42057"/>
                  <a:pt x="63972" y="42373"/>
                  <a:pt x="64352" y="42342"/>
                </a:cubicBezTo>
                <a:cubicBezTo>
                  <a:pt x="64732" y="42342"/>
                  <a:pt x="65048" y="42057"/>
                  <a:pt x="65048" y="41677"/>
                </a:cubicBezTo>
                <a:cubicBezTo>
                  <a:pt x="65048" y="41265"/>
                  <a:pt x="64732" y="40980"/>
                  <a:pt x="64352" y="40948"/>
                </a:cubicBezTo>
                <a:cubicBezTo>
                  <a:pt x="63972" y="40948"/>
                  <a:pt x="63655" y="41265"/>
                  <a:pt x="63655" y="41645"/>
                </a:cubicBezTo>
                <a:close/>
                <a:moveTo>
                  <a:pt x="61976" y="41772"/>
                </a:moveTo>
                <a:cubicBezTo>
                  <a:pt x="61565" y="41740"/>
                  <a:pt x="61248" y="42057"/>
                  <a:pt x="61248" y="42437"/>
                </a:cubicBezTo>
                <a:cubicBezTo>
                  <a:pt x="61248" y="42817"/>
                  <a:pt x="61501" y="43102"/>
                  <a:pt x="61881" y="43133"/>
                </a:cubicBezTo>
                <a:cubicBezTo>
                  <a:pt x="62261" y="43165"/>
                  <a:pt x="62610" y="42880"/>
                  <a:pt x="62641" y="42500"/>
                </a:cubicBezTo>
                <a:cubicBezTo>
                  <a:pt x="62641" y="42120"/>
                  <a:pt x="62356" y="41772"/>
                  <a:pt x="61976" y="41772"/>
                </a:cubicBezTo>
                <a:close/>
                <a:moveTo>
                  <a:pt x="6967" y="45129"/>
                </a:moveTo>
                <a:cubicBezTo>
                  <a:pt x="7347" y="45129"/>
                  <a:pt x="7632" y="44812"/>
                  <a:pt x="7632" y="44432"/>
                </a:cubicBezTo>
                <a:cubicBezTo>
                  <a:pt x="7664" y="44052"/>
                  <a:pt x="7347" y="43735"/>
                  <a:pt x="6967" y="43735"/>
                </a:cubicBezTo>
                <a:cubicBezTo>
                  <a:pt x="6556" y="43735"/>
                  <a:pt x="6270" y="44052"/>
                  <a:pt x="6239" y="44432"/>
                </a:cubicBezTo>
                <a:cubicBezTo>
                  <a:pt x="6270" y="44812"/>
                  <a:pt x="6556" y="45129"/>
                  <a:pt x="6967" y="45129"/>
                </a:cubicBezTo>
                <a:close/>
                <a:moveTo>
                  <a:pt x="83733" y="21884"/>
                </a:moveTo>
                <a:cubicBezTo>
                  <a:pt x="83701" y="22264"/>
                  <a:pt x="84018" y="22612"/>
                  <a:pt x="84398" y="22612"/>
                </a:cubicBezTo>
                <a:cubicBezTo>
                  <a:pt x="84810" y="22612"/>
                  <a:pt x="85095" y="22295"/>
                  <a:pt x="85095" y="21884"/>
                </a:cubicBezTo>
                <a:cubicBezTo>
                  <a:pt x="85095" y="21535"/>
                  <a:pt x="84810" y="21250"/>
                  <a:pt x="84461" y="21218"/>
                </a:cubicBezTo>
                <a:cubicBezTo>
                  <a:pt x="84081" y="21187"/>
                  <a:pt x="83733" y="21504"/>
                  <a:pt x="83733" y="21884"/>
                </a:cubicBezTo>
                <a:close/>
                <a:moveTo>
                  <a:pt x="23720" y="39713"/>
                </a:moveTo>
                <a:cubicBezTo>
                  <a:pt x="24100" y="39713"/>
                  <a:pt x="24417" y="39428"/>
                  <a:pt x="24417" y="39048"/>
                </a:cubicBezTo>
                <a:cubicBezTo>
                  <a:pt x="24449" y="38668"/>
                  <a:pt x="24164" y="38320"/>
                  <a:pt x="23752" y="38320"/>
                </a:cubicBezTo>
                <a:cubicBezTo>
                  <a:pt x="23372" y="38288"/>
                  <a:pt x="23055" y="38605"/>
                  <a:pt x="23023" y="38985"/>
                </a:cubicBezTo>
                <a:cubicBezTo>
                  <a:pt x="23023" y="39365"/>
                  <a:pt x="23340" y="39681"/>
                  <a:pt x="23720" y="39713"/>
                </a:cubicBezTo>
                <a:close/>
                <a:moveTo>
                  <a:pt x="36609" y="39903"/>
                </a:moveTo>
                <a:cubicBezTo>
                  <a:pt x="36609" y="40283"/>
                  <a:pt x="36958" y="40600"/>
                  <a:pt x="37338" y="40568"/>
                </a:cubicBezTo>
                <a:cubicBezTo>
                  <a:pt x="37686" y="40505"/>
                  <a:pt x="37971" y="40220"/>
                  <a:pt x="37971" y="39840"/>
                </a:cubicBezTo>
                <a:cubicBezTo>
                  <a:pt x="37908" y="39491"/>
                  <a:pt x="37655" y="39206"/>
                  <a:pt x="37275" y="39206"/>
                </a:cubicBezTo>
                <a:cubicBezTo>
                  <a:pt x="36894" y="39206"/>
                  <a:pt x="36578" y="39523"/>
                  <a:pt x="36609" y="39903"/>
                </a:cubicBezTo>
                <a:close/>
                <a:moveTo>
                  <a:pt x="14188" y="41423"/>
                </a:moveTo>
                <a:cubicBezTo>
                  <a:pt x="13839" y="41423"/>
                  <a:pt x="13523" y="41677"/>
                  <a:pt x="13491" y="42025"/>
                </a:cubicBezTo>
                <a:cubicBezTo>
                  <a:pt x="13459" y="42405"/>
                  <a:pt x="13744" y="42753"/>
                  <a:pt x="14124" y="42785"/>
                </a:cubicBezTo>
                <a:cubicBezTo>
                  <a:pt x="14504" y="42785"/>
                  <a:pt x="14821" y="42468"/>
                  <a:pt x="14853" y="42088"/>
                </a:cubicBezTo>
                <a:cubicBezTo>
                  <a:pt x="14821" y="41740"/>
                  <a:pt x="14536" y="41455"/>
                  <a:pt x="14188" y="41423"/>
                </a:cubicBezTo>
                <a:close/>
                <a:moveTo>
                  <a:pt x="93329" y="10863"/>
                </a:moveTo>
                <a:cubicBezTo>
                  <a:pt x="93360" y="11243"/>
                  <a:pt x="93677" y="11528"/>
                  <a:pt x="94057" y="11528"/>
                </a:cubicBezTo>
                <a:cubicBezTo>
                  <a:pt x="94437" y="11496"/>
                  <a:pt x="94754" y="11179"/>
                  <a:pt x="94722" y="10799"/>
                </a:cubicBezTo>
                <a:cubicBezTo>
                  <a:pt x="94722" y="10419"/>
                  <a:pt x="94374" y="10103"/>
                  <a:pt x="93994" y="10134"/>
                </a:cubicBezTo>
                <a:cubicBezTo>
                  <a:pt x="93614" y="10166"/>
                  <a:pt x="93329" y="10483"/>
                  <a:pt x="93329" y="10863"/>
                </a:cubicBezTo>
                <a:close/>
                <a:moveTo>
                  <a:pt x="82086" y="25050"/>
                </a:moveTo>
                <a:cubicBezTo>
                  <a:pt x="82086" y="25430"/>
                  <a:pt x="82371" y="25747"/>
                  <a:pt x="82751" y="25779"/>
                </a:cubicBezTo>
                <a:cubicBezTo>
                  <a:pt x="83131" y="25810"/>
                  <a:pt x="83480" y="25494"/>
                  <a:pt x="83480" y="25114"/>
                </a:cubicBezTo>
                <a:cubicBezTo>
                  <a:pt x="83511" y="24734"/>
                  <a:pt x="83226" y="24385"/>
                  <a:pt x="82815" y="24385"/>
                </a:cubicBezTo>
                <a:cubicBezTo>
                  <a:pt x="82435" y="24354"/>
                  <a:pt x="82118" y="24670"/>
                  <a:pt x="82086" y="25050"/>
                </a:cubicBezTo>
                <a:close/>
                <a:moveTo>
                  <a:pt x="109322" y="2946"/>
                </a:moveTo>
                <a:cubicBezTo>
                  <a:pt x="109322" y="3357"/>
                  <a:pt x="109607" y="3674"/>
                  <a:pt x="110018" y="3674"/>
                </a:cubicBezTo>
                <a:cubicBezTo>
                  <a:pt x="110367" y="3706"/>
                  <a:pt x="110683" y="3421"/>
                  <a:pt x="110715" y="3072"/>
                </a:cubicBezTo>
                <a:cubicBezTo>
                  <a:pt x="110747" y="2661"/>
                  <a:pt x="110462" y="2312"/>
                  <a:pt x="110082" y="2280"/>
                </a:cubicBezTo>
                <a:cubicBezTo>
                  <a:pt x="109702" y="2280"/>
                  <a:pt x="109353" y="2566"/>
                  <a:pt x="109322" y="2946"/>
                </a:cubicBezTo>
                <a:close/>
                <a:moveTo>
                  <a:pt x="96432" y="9343"/>
                </a:moveTo>
                <a:cubicBezTo>
                  <a:pt x="96052" y="9343"/>
                  <a:pt x="95736" y="9691"/>
                  <a:pt x="95767" y="10071"/>
                </a:cubicBezTo>
                <a:cubicBezTo>
                  <a:pt x="95799" y="10419"/>
                  <a:pt x="96084" y="10704"/>
                  <a:pt x="96432" y="10736"/>
                </a:cubicBezTo>
                <a:cubicBezTo>
                  <a:pt x="96812" y="10736"/>
                  <a:pt x="97129" y="10419"/>
                  <a:pt x="97129" y="10039"/>
                </a:cubicBezTo>
                <a:cubicBezTo>
                  <a:pt x="97129" y="9659"/>
                  <a:pt x="96812" y="9343"/>
                  <a:pt x="96432" y="9343"/>
                </a:cubicBezTo>
                <a:close/>
                <a:moveTo>
                  <a:pt x="50797" y="40093"/>
                </a:moveTo>
                <a:cubicBezTo>
                  <a:pt x="50417" y="40125"/>
                  <a:pt x="50100" y="40442"/>
                  <a:pt x="50132" y="40822"/>
                </a:cubicBezTo>
                <a:cubicBezTo>
                  <a:pt x="50164" y="41202"/>
                  <a:pt x="50481" y="41487"/>
                  <a:pt x="50861" y="41487"/>
                </a:cubicBezTo>
                <a:cubicBezTo>
                  <a:pt x="51209" y="41455"/>
                  <a:pt x="51494" y="41138"/>
                  <a:pt x="51494" y="40790"/>
                </a:cubicBezTo>
                <a:cubicBezTo>
                  <a:pt x="51494" y="40410"/>
                  <a:pt x="51177" y="40093"/>
                  <a:pt x="50797" y="40093"/>
                </a:cubicBezTo>
                <a:close/>
                <a:moveTo>
                  <a:pt x="55706" y="41645"/>
                </a:moveTo>
                <a:cubicBezTo>
                  <a:pt x="55706" y="42025"/>
                  <a:pt x="56054" y="42342"/>
                  <a:pt x="56434" y="42310"/>
                </a:cubicBezTo>
                <a:cubicBezTo>
                  <a:pt x="56783" y="42278"/>
                  <a:pt x="57068" y="41993"/>
                  <a:pt x="57099" y="41645"/>
                </a:cubicBezTo>
                <a:cubicBezTo>
                  <a:pt x="57068" y="41233"/>
                  <a:pt x="56783" y="40917"/>
                  <a:pt x="56403" y="40917"/>
                </a:cubicBezTo>
                <a:cubicBezTo>
                  <a:pt x="55991" y="40917"/>
                  <a:pt x="55706" y="41265"/>
                  <a:pt x="55706" y="41645"/>
                </a:cubicBezTo>
                <a:close/>
                <a:moveTo>
                  <a:pt x="78033" y="36958"/>
                </a:moveTo>
                <a:cubicBezTo>
                  <a:pt x="78033" y="37370"/>
                  <a:pt x="78318" y="37686"/>
                  <a:pt x="78729" y="37686"/>
                </a:cubicBezTo>
                <a:cubicBezTo>
                  <a:pt x="79109" y="37655"/>
                  <a:pt x="79394" y="37338"/>
                  <a:pt x="79394" y="36958"/>
                </a:cubicBezTo>
                <a:cubicBezTo>
                  <a:pt x="79394" y="36610"/>
                  <a:pt x="79109" y="36325"/>
                  <a:pt x="78761" y="36293"/>
                </a:cubicBezTo>
                <a:cubicBezTo>
                  <a:pt x="78381" y="36293"/>
                  <a:pt x="78033" y="36578"/>
                  <a:pt x="78033" y="36958"/>
                </a:cubicBezTo>
                <a:close/>
                <a:moveTo>
                  <a:pt x="8709" y="43640"/>
                </a:moveTo>
                <a:cubicBezTo>
                  <a:pt x="8677" y="44052"/>
                  <a:pt x="8994" y="44368"/>
                  <a:pt x="9374" y="44368"/>
                </a:cubicBezTo>
                <a:cubicBezTo>
                  <a:pt x="9754" y="44368"/>
                  <a:pt x="10071" y="44052"/>
                  <a:pt x="10071" y="43672"/>
                </a:cubicBezTo>
                <a:cubicBezTo>
                  <a:pt x="10039" y="43323"/>
                  <a:pt x="9754" y="43038"/>
                  <a:pt x="9406" y="42975"/>
                </a:cubicBezTo>
                <a:cubicBezTo>
                  <a:pt x="9026" y="42975"/>
                  <a:pt x="8709" y="43260"/>
                  <a:pt x="8709" y="43640"/>
                </a:cubicBezTo>
                <a:close/>
                <a:moveTo>
                  <a:pt x="2914" y="47694"/>
                </a:moveTo>
                <a:cubicBezTo>
                  <a:pt x="2027" y="47757"/>
                  <a:pt x="2090" y="49119"/>
                  <a:pt x="2977" y="49087"/>
                </a:cubicBezTo>
                <a:cubicBezTo>
                  <a:pt x="3357" y="49055"/>
                  <a:pt x="3610" y="48770"/>
                  <a:pt x="3642" y="48390"/>
                </a:cubicBezTo>
                <a:cubicBezTo>
                  <a:pt x="3642" y="48010"/>
                  <a:pt x="3325" y="47694"/>
                  <a:pt x="2914" y="47694"/>
                </a:cubicBezTo>
                <a:close/>
                <a:moveTo>
                  <a:pt x="83511" y="26792"/>
                </a:moveTo>
                <a:cubicBezTo>
                  <a:pt x="82593" y="26856"/>
                  <a:pt x="82656" y="28217"/>
                  <a:pt x="83575" y="28186"/>
                </a:cubicBezTo>
                <a:cubicBezTo>
                  <a:pt x="83923" y="28154"/>
                  <a:pt x="84208" y="27837"/>
                  <a:pt x="84240" y="27489"/>
                </a:cubicBezTo>
                <a:cubicBezTo>
                  <a:pt x="84208" y="27109"/>
                  <a:pt x="83891" y="26792"/>
                  <a:pt x="83511" y="26792"/>
                </a:cubicBezTo>
                <a:close/>
                <a:moveTo>
                  <a:pt x="38953" y="39143"/>
                </a:moveTo>
                <a:cubicBezTo>
                  <a:pt x="38953" y="39523"/>
                  <a:pt x="39301" y="39840"/>
                  <a:pt x="39681" y="39808"/>
                </a:cubicBezTo>
                <a:cubicBezTo>
                  <a:pt x="40030" y="39808"/>
                  <a:pt x="40315" y="39523"/>
                  <a:pt x="40346" y="39143"/>
                </a:cubicBezTo>
                <a:cubicBezTo>
                  <a:pt x="40346" y="38763"/>
                  <a:pt x="40061" y="38446"/>
                  <a:pt x="39650" y="38446"/>
                </a:cubicBezTo>
                <a:cubicBezTo>
                  <a:pt x="39270" y="38415"/>
                  <a:pt x="38953" y="38731"/>
                  <a:pt x="38953" y="39143"/>
                </a:cubicBezTo>
                <a:close/>
                <a:moveTo>
                  <a:pt x="85982" y="19445"/>
                </a:moveTo>
                <a:cubicBezTo>
                  <a:pt x="86362" y="19445"/>
                  <a:pt x="86678" y="19128"/>
                  <a:pt x="86678" y="18748"/>
                </a:cubicBezTo>
                <a:cubicBezTo>
                  <a:pt x="86678" y="18368"/>
                  <a:pt x="86362" y="18052"/>
                  <a:pt x="85982" y="18052"/>
                </a:cubicBezTo>
                <a:cubicBezTo>
                  <a:pt x="85633" y="18052"/>
                  <a:pt x="85348" y="18337"/>
                  <a:pt x="85316" y="18717"/>
                </a:cubicBezTo>
                <a:cubicBezTo>
                  <a:pt x="85285" y="19097"/>
                  <a:pt x="85602" y="19413"/>
                  <a:pt x="85982" y="19445"/>
                </a:cubicBezTo>
                <a:close/>
                <a:moveTo>
                  <a:pt x="31669" y="39745"/>
                </a:moveTo>
                <a:cubicBezTo>
                  <a:pt x="32049" y="39745"/>
                  <a:pt x="32366" y="39428"/>
                  <a:pt x="32397" y="39048"/>
                </a:cubicBezTo>
                <a:cubicBezTo>
                  <a:pt x="32366" y="38668"/>
                  <a:pt x="32081" y="38351"/>
                  <a:pt x="31669" y="38351"/>
                </a:cubicBezTo>
                <a:cubicBezTo>
                  <a:pt x="31321" y="38351"/>
                  <a:pt x="31036" y="38636"/>
                  <a:pt x="31004" y="39016"/>
                </a:cubicBezTo>
                <a:cubicBezTo>
                  <a:pt x="31004" y="39396"/>
                  <a:pt x="31289" y="39713"/>
                  <a:pt x="31669" y="39745"/>
                </a:cubicBezTo>
                <a:close/>
                <a:moveTo>
                  <a:pt x="44527" y="39966"/>
                </a:moveTo>
                <a:cubicBezTo>
                  <a:pt x="44558" y="40378"/>
                  <a:pt x="44875" y="40663"/>
                  <a:pt x="45255" y="40632"/>
                </a:cubicBezTo>
                <a:cubicBezTo>
                  <a:pt x="45667" y="40632"/>
                  <a:pt x="45952" y="40283"/>
                  <a:pt x="45920" y="39903"/>
                </a:cubicBezTo>
                <a:cubicBezTo>
                  <a:pt x="45888" y="39555"/>
                  <a:pt x="45572" y="39270"/>
                  <a:pt x="45223" y="39270"/>
                </a:cubicBezTo>
                <a:cubicBezTo>
                  <a:pt x="44843" y="39270"/>
                  <a:pt x="44527" y="39586"/>
                  <a:pt x="44527" y="39966"/>
                </a:cubicBezTo>
                <a:close/>
                <a:moveTo>
                  <a:pt x="67518" y="42595"/>
                </a:moveTo>
                <a:cubicBezTo>
                  <a:pt x="67138" y="42595"/>
                  <a:pt x="66822" y="42912"/>
                  <a:pt x="66822" y="43292"/>
                </a:cubicBezTo>
                <a:cubicBezTo>
                  <a:pt x="66853" y="43672"/>
                  <a:pt x="67170" y="43988"/>
                  <a:pt x="67550" y="43957"/>
                </a:cubicBezTo>
                <a:cubicBezTo>
                  <a:pt x="67898" y="43925"/>
                  <a:pt x="68184" y="43672"/>
                  <a:pt x="68215" y="43323"/>
                </a:cubicBezTo>
                <a:cubicBezTo>
                  <a:pt x="68215" y="42912"/>
                  <a:pt x="67898" y="42627"/>
                  <a:pt x="67518" y="42595"/>
                </a:cubicBezTo>
                <a:close/>
                <a:moveTo>
                  <a:pt x="20617" y="39776"/>
                </a:moveTo>
                <a:cubicBezTo>
                  <a:pt x="20648" y="40156"/>
                  <a:pt x="20965" y="40442"/>
                  <a:pt x="21345" y="40442"/>
                </a:cubicBezTo>
                <a:cubicBezTo>
                  <a:pt x="21725" y="40410"/>
                  <a:pt x="22042" y="40093"/>
                  <a:pt x="22010" y="39713"/>
                </a:cubicBezTo>
                <a:cubicBezTo>
                  <a:pt x="21978" y="39365"/>
                  <a:pt x="21693" y="39080"/>
                  <a:pt x="21345" y="39080"/>
                </a:cubicBezTo>
                <a:cubicBezTo>
                  <a:pt x="20933" y="39080"/>
                  <a:pt x="20648" y="39396"/>
                  <a:pt x="20617" y="39776"/>
                </a:cubicBezTo>
                <a:close/>
                <a:moveTo>
                  <a:pt x="74042" y="40917"/>
                </a:moveTo>
                <a:cubicBezTo>
                  <a:pt x="74042" y="41297"/>
                  <a:pt x="74327" y="41613"/>
                  <a:pt x="74707" y="41645"/>
                </a:cubicBezTo>
                <a:cubicBezTo>
                  <a:pt x="75309" y="41645"/>
                  <a:pt x="75657" y="40948"/>
                  <a:pt x="75246" y="40473"/>
                </a:cubicBezTo>
                <a:cubicBezTo>
                  <a:pt x="74834" y="40030"/>
                  <a:pt x="74074" y="40315"/>
                  <a:pt x="74042" y="40917"/>
                </a:cubicBezTo>
                <a:close/>
                <a:moveTo>
                  <a:pt x="90004" y="14125"/>
                </a:moveTo>
                <a:cubicBezTo>
                  <a:pt x="89433" y="14156"/>
                  <a:pt x="89148" y="14853"/>
                  <a:pt x="89592" y="15265"/>
                </a:cubicBezTo>
                <a:cubicBezTo>
                  <a:pt x="90004" y="15676"/>
                  <a:pt x="90700" y="15391"/>
                  <a:pt x="90732" y="14790"/>
                </a:cubicBezTo>
                <a:cubicBezTo>
                  <a:pt x="90732" y="14410"/>
                  <a:pt x="90384" y="14093"/>
                  <a:pt x="90004" y="14125"/>
                </a:cubicBezTo>
                <a:close/>
                <a:moveTo>
                  <a:pt x="48390" y="42247"/>
                </a:moveTo>
                <a:cubicBezTo>
                  <a:pt x="48739" y="42247"/>
                  <a:pt x="49024" y="41962"/>
                  <a:pt x="49087" y="41613"/>
                </a:cubicBezTo>
                <a:cubicBezTo>
                  <a:pt x="49087" y="41233"/>
                  <a:pt x="48770" y="40917"/>
                  <a:pt x="48390" y="40917"/>
                </a:cubicBezTo>
                <a:cubicBezTo>
                  <a:pt x="48010" y="40917"/>
                  <a:pt x="47725" y="41233"/>
                  <a:pt x="47725" y="41613"/>
                </a:cubicBezTo>
                <a:cubicBezTo>
                  <a:pt x="47757" y="41962"/>
                  <a:pt x="48042" y="42247"/>
                  <a:pt x="48390" y="42247"/>
                </a:cubicBezTo>
                <a:close/>
                <a:moveTo>
                  <a:pt x="82751" y="33696"/>
                </a:moveTo>
                <a:cubicBezTo>
                  <a:pt x="83100" y="33664"/>
                  <a:pt x="83385" y="33379"/>
                  <a:pt x="83385" y="33031"/>
                </a:cubicBezTo>
                <a:cubicBezTo>
                  <a:pt x="83353" y="32683"/>
                  <a:pt x="83068" y="32398"/>
                  <a:pt x="82720" y="32366"/>
                </a:cubicBezTo>
                <a:cubicBezTo>
                  <a:pt x="81833" y="32366"/>
                  <a:pt x="81833" y="33696"/>
                  <a:pt x="82751" y="33696"/>
                </a:cubicBezTo>
                <a:close/>
                <a:moveTo>
                  <a:pt x="100581" y="8488"/>
                </a:moveTo>
                <a:cubicBezTo>
                  <a:pt x="100581" y="9089"/>
                  <a:pt x="101309" y="9406"/>
                  <a:pt x="101721" y="8963"/>
                </a:cubicBezTo>
                <a:cubicBezTo>
                  <a:pt x="102133" y="8519"/>
                  <a:pt x="101816" y="7791"/>
                  <a:pt x="101214" y="7823"/>
                </a:cubicBezTo>
                <a:cubicBezTo>
                  <a:pt x="100866" y="7854"/>
                  <a:pt x="100581" y="8139"/>
                  <a:pt x="100581" y="8488"/>
                </a:cubicBezTo>
                <a:close/>
                <a:moveTo>
                  <a:pt x="112457" y="2882"/>
                </a:moveTo>
                <a:cubicBezTo>
                  <a:pt x="112837" y="2851"/>
                  <a:pt x="113122" y="2534"/>
                  <a:pt x="113122" y="2154"/>
                </a:cubicBezTo>
                <a:cubicBezTo>
                  <a:pt x="113090" y="1805"/>
                  <a:pt x="112805" y="1520"/>
                  <a:pt x="112457" y="1520"/>
                </a:cubicBezTo>
                <a:cubicBezTo>
                  <a:pt x="112077" y="1489"/>
                  <a:pt x="111760" y="1805"/>
                  <a:pt x="111760" y="2185"/>
                </a:cubicBezTo>
                <a:cubicBezTo>
                  <a:pt x="111760" y="2566"/>
                  <a:pt x="112077" y="2882"/>
                  <a:pt x="112457" y="2882"/>
                </a:cubicBezTo>
                <a:close/>
                <a:moveTo>
                  <a:pt x="98174" y="9248"/>
                </a:moveTo>
                <a:cubicBezTo>
                  <a:pt x="98142" y="9628"/>
                  <a:pt x="98427" y="9944"/>
                  <a:pt x="98839" y="9976"/>
                </a:cubicBezTo>
                <a:cubicBezTo>
                  <a:pt x="99726" y="9976"/>
                  <a:pt x="99726" y="8583"/>
                  <a:pt x="98808" y="8614"/>
                </a:cubicBezTo>
                <a:cubicBezTo>
                  <a:pt x="98459" y="8614"/>
                  <a:pt x="98174" y="8899"/>
                  <a:pt x="98174" y="9248"/>
                </a:cubicBezTo>
                <a:close/>
                <a:moveTo>
                  <a:pt x="18970" y="41233"/>
                </a:moveTo>
                <a:cubicBezTo>
                  <a:pt x="19888" y="41202"/>
                  <a:pt x="19857" y="39840"/>
                  <a:pt x="18938" y="39871"/>
                </a:cubicBezTo>
                <a:cubicBezTo>
                  <a:pt x="18558" y="39903"/>
                  <a:pt x="18273" y="40188"/>
                  <a:pt x="18273" y="40537"/>
                </a:cubicBezTo>
                <a:cubicBezTo>
                  <a:pt x="18241" y="40917"/>
                  <a:pt x="18590" y="41233"/>
                  <a:pt x="18970" y="41233"/>
                </a:cubicBezTo>
                <a:close/>
                <a:moveTo>
                  <a:pt x="53964" y="41740"/>
                </a:moveTo>
                <a:cubicBezTo>
                  <a:pt x="53552" y="41740"/>
                  <a:pt x="53267" y="42088"/>
                  <a:pt x="53331" y="42468"/>
                </a:cubicBezTo>
                <a:cubicBezTo>
                  <a:pt x="53394" y="43387"/>
                  <a:pt x="54756" y="43228"/>
                  <a:pt x="54629" y="42342"/>
                </a:cubicBezTo>
                <a:cubicBezTo>
                  <a:pt x="54597" y="41993"/>
                  <a:pt x="54312" y="41708"/>
                  <a:pt x="53964" y="41740"/>
                </a:cubicBezTo>
                <a:close/>
                <a:moveTo>
                  <a:pt x="11084" y="42912"/>
                </a:moveTo>
                <a:cubicBezTo>
                  <a:pt x="11084" y="43830"/>
                  <a:pt x="12446" y="43798"/>
                  <a:pt x="12414" y="42880"/>
                </a:cubicBezTo>
                <a:cubicBezTo>
                  <a:pt x="12414" y="41962"/>
                  <a:pt x="11021" y="41993"/>
                  <a:pt x="11084" y="42912"/>
                </a:cubicBezTo>
                <a:close/>
                <a:moveTo>
                  <a:pt x="77114" y="40885"/>
                </a:moveTo>
                <a:cubicBezTo>
                  <a:pt x="78001" y="40853"/>
                  <a:pt x="77969" y="39523"/>
                  <a:pt x="77083" y="39523"/>
                </a:cubicBezTo>
                <a:cubicBezTo>
                  <a:pt x="76196" y="39555"/>
                  <a:pt x="76196" y="40885"/>
                  <a:pt x="77114" y="40885"/>
                </a:cubicBezTo>
                <a:close/>
                <a:moveTo>
                  <a:pt x="42880" y="40061"/>
                </a:moveTo>
                <a:cubicBezTo>
                  <a:pt x="42278" y="40030"/>
                  <a:pt x="41993" y="40758"/>
                  <a:pt x="42405" y="41170"/>
                </a:cubicBezTo>
                <a:cubicBezTo>
                  <a:pt x="42817" y="41613"/>
                  <a:pt x="43545" y="41297"/>
                  <a:pt x="43545" y="40695"/>
                </a:cubicBezTo>
                <a:cubicBezTo>
                  <a:pt x="43513" y="40346"/>
                  <a:pt x="43228" y="40061"/>
                  <a:pt x="42880" y="40061"/>
                </a:cubicBezTo>
                <a:close/>
                <a:moveTo>
                  <a:pt x="16531" y="40695"/>
                </a:moveTo>
                <a:cubicBezTo>
                  <a:pt x="15930" y="40695"/>
                  <a:pt x="15676" y="41392"/>
                  <a:pt x="16088" y="41803"/>
                </a:cubicBezTo>
                <a:cubicBezTo>
                  <a:pt x="16500" y="42215"/>
                  <a:pt x="17196" y="41962"/>
                  <a:pt x="17228" y="41360"/>
                </a:cubicBezTo>
                <a:cubicBezTo>
                  <a:pt x="17228" y="40980"/>
                  <a:pt x="16911" y="40663"/>
                  <a:pt x="16531" y="40695"/>
                </a:cubicBezTo>
                <a:close/>
                <a:moveTo>
                  <a:pt x="114167" y="1394"/>
                </a:moveTo>
                <a:cubicBezTo>
                  <a:pt x="114135" y="1742"/>
                  <a:pt x="114420" y="2059"/>
                  <a:pt x="114769" y="2059"/>
                </a:cubicBezTo>
                <a:cubicBezTo>
                  <a:pt x="115149" y="2090"/>
                  <a:pt x="115465" y="1774"/>
                  <a:pt x="115465" y="1394"/>
                </a:cubicBezTo>
                <a:cubicBezTo>
                  <a:pt x="115465" y="1014"/>
                  <a:pt x="115180" y="729"/>
                  <a:pt x="114800" y="729"/>
                </a:cubicBezTo>
                <a:cubicBezTo>
                  <a:pt x="114452" y="729"/>
                  <a:pt x="114167" y="1014"/>
                  <a:pt x="114167" y="1394"/>
                </a:cubicBezTo>
                <a:close/>
                <a:moveTo>
                  <a:pt x="81104" y="36895"/>
                </a:moveTo>
                <a:cubicBezTo>
                  <a:pt x="81485" y="36895"/>
                  <a:pt x="81738" y="36578"/>
                  <a:pt x="81738" y="36230"/>
                </a:cubicBezTo>
                <a:cubicBezTo>
                  <a:pt x="81738" y="35311"/>
                  <a:pt x="80344" y="35374"/>
                  <a:pt x="80439" y="36293"/>
                </a:cubicBezTo>
                <a:cubicBezTo>
                  <a:pt x="80471" y="36641"/>
                  <a:pt x="80756" y="36926"/>
                  <a:pt x="81104" y="36895"/>
                </a:cubicBezTo>
                <a:close/>
                <a:moveTo>
                  <a:pt x="29294" y="39175"/>
                </a:moveTo>
                <a:cubicBezTo>
                  <a:pt x="28661" y="39175"/>
                  <a:pt x="28375" y="39935"/>
                  <a:pt x="28851" y="40346"/>
                </a:cubicBezTo>
                <a:cubicBezTo>
                  <a:pt x="29326" y="40758"/>
                  <a:pt x="30022" y="40378"/>
                  <a:pt x="29959" y="39776"/>
                </a:cubicBezTo>
                <a:cubicBezTo>
                  <a:pt x="29927" y="39428"/>
                  <a:pt x="29642" y="39143"/>
                  <a:pt x="29294" y="39175"/>
                </a:cubicBezTo>
                <a:close/>
                <a:moveTo>
                  <a:pt x="85158" y="24987"/>
                </a:moveTo>
                <a:cubicBezTo>
                  <a:pt x="85506" y="24987"/>
                  <a:pt x="85823" y="24702"/>
                  <a:pt x="85823" y="24354"/>
                </a:cubicBezTo>
                <a:cubicBezTo>
                  <a:pt x="85887" y="23435"/>
                  <a:pt x="84493" y="23404"/>
                  <a:pt x="84525" y="24322"/>
                </a:cubicBezTo>
                <a:cubicBezTo>
                  <a:pt x="84525" y="24702"/>
                  <a:pt x="84810" y="24987"/>
                  <a:pt x="85158" y="24987"/>
                </a:cubicBezTo>
                <a:close/>
                <a:moveTo>
                  <a:pt x="103621" y="7031"/>
                </a:moveTo>
                <a:cubicBezTo>
                  <a:pt x="103241" y="7062"/>
                  <a:pt x="102988" y="7316"/>
                  <a:pt x="102956" y="7696"/>
                </a:cubicBezTo>
                <a:cubicBezTo>
                  <a:pt x="102956" y="8076"/>
                  <a:pt x="103273" y="8361"/>
                  <a:pt x="103653" y="8361"/>
                </a:cubicBezTo>
                <a:cubicBezTo>
                  <a:pt x="104001" y="8329"/>
                  <a:pt x="104286" y="8013"/>
                  <a:pt x="104286" y="7664"/>
                </a:cubicBezTo>
                <a:cubicBezTo>
                  <a:pt x="104255" y="7316"/>
                  <a:pt x="103970" y="7062"/>
                  <a:pt x="103621" y="7031"/>
                </a:cubicBezTo>
                <a:close/>
                <a:moveTo>
                  <a:pt x="59601" y="43893"/>
                </a:moveTo>
                <a:cubicBezTo>
                  <a:pt x="60171" y="43862"/>
                  <a:pt x="60425" y="43165"/>
                  <a:pt x="60013" y="42753"/>
                </a:cubicBezTo>
                <a:cubicBezTo>
                  <a:pt x="59601" y="42373"/>
                  <a:pt x="58904" y="42658"/>
                  <a:pt x="58904" y="43228"/>
                </a:cubicBezTo>
                <a:cubicBezTo>
                  <a:pt x="58873" y="43608"/>
                  <a:pt x="59189" y="43925"/>
                  <a:pt x="59601" y="43893"/>
                </a:cubicBezTo>
                <a:close/>
                <a:moveTo>
                  <a:pt x="50956" y="43165"/>
                </a:moveTo>
                <a:cubicBezTo>
                  <a:pt x="50956" y="43513"/>
                  <a:pt x="51241" y="43830"/>
                  <a:pt x="51589" y="43830"/>
                </a:cubicBezTo>
                <a:cubicBezTo>
                  <a:pt x="51969" y="43798"/>
                  <a:pt x="52254" y="43513"/>
                  <a:pt x="52254" y="43165"/>
                </a:cubicBezTo>
                <a:cubicBezTo>
                  <a:pt x="52254" y="42817"/>
                  <a:pt x="51969" y="42532"/>
                  <a:pt x="51621" y="42500"/>
                </a:cubicBezTo>
                <a:cubicBezTo>
                  <a:pt x="51241" y="42500"/>
                  <a:pt x="50956" y="42817"/>
                  <a:pt x="50956" y="43165"/>
                </a:cubicBezTo>
                <a:close/>
                <a:moveTo>
                  <a:pt x="87755" y="17957"/>
                </a:moveTo>
                <a:cubicBezTo>
                  <a:pt x="87755" y="18305"/>
                  <a:pt x="88040" y="18590"/>
                  <a:pt x="88388" y="18590"/>
                </a:cubicBezTo>
                <a:cubicBezTo>
                  <a:pt x="88768" y="18622"/>
                  <a:pt x="89053" y="18337"/>
                  <a:pt x="89085" y="17988"/>
                </a:cubicBezTo>
                <a:cubicBezTo>
                  <a:pt x="89085" y="17102"/>
                  <a:pt x="87755" y="17070"/>
                  <a:pt x="87755" y="17957"/>
                </a:cubicBezTo>
                <a:close/>
                <a:moveTo>
                  <a:pt x="34868" y="41328"/>
                </a:moveTo>
                <a:cubicBezTo>
                  <a:pt x="35248" y="41297"/>
                  <a:pt x="35501" y="41012"/>
                  <a:pt x="35501" y="40663"/>
                </a:cubicBezTo>
                <a:cubicBezTo>
                  <a:pt x="35501" y="40283"/>
                  <a:pt x="35184" y="39998"/>
                  <a:pt x="34836" y="40030"/>
                </a:cubicBezTo>
                <a:cubicBezTo>
                  <a:pt x="34488" y="40030"/>
                  <a:pt x="34203" y="40346"/>
                  <a:pt x="34203" y="40695"/>
                </a:cubicBezTo>
                <a:cubicBezTo>
                  <a:pt x="34234" y="41043"/>
                  <a:pt x="34519" y="41328"/>
                  <a:pt x="34868" y="41328"/>
                </a:cubicBezTo>
                <a:close/>
                <a:moveTo>
                  <a:pt x="91745" y="14030"/>
                </a:moveTo>
                <a:cubicBezTo>
                  <a:pt x="91777" y="14378"/>
                  <a:pt x="92094" y="14663"/>
                  <a:pt x="92442" y="14631"/>
                </a:cubicBezTo>
                <a:cubicBezTo>
                  <a:pt x="92822" y="14600"/>
                  <a:pt x="93075" y="14315"/>
                  <a:pt x="93075" y="13966"/>
                </a:cubicBezTo>
                <a:cubicBezTo>
                  <a:pt x="93044" y="13586"/>
                  <a:pt x="92727" y="13333"/>
                  <a:pt x="92379" y="13333"/>
                </a:cubicBezTo>
                <a:cubicBezTo>
                  <a:pt x="92030" y="13365"/>
                  <a:pt x="91745" y="13681"/>
                  <a:pt x="91745" y="14030"/>
                </a:cubicBezTo>
                <a:close/>
                <a:moveTo>
                  <a:pt x="78856" y="39396"/>
                </a:moveTo>
                <a:cubicBezTo>
                  <a:pt x="78856" y="39745"/>
                  <a:pt x="79141" y="40030"/>
                  <a:pt x="79489" y="40061"/>
                </a:cubicBezTo>
                <a:cubicBezTo>
                  <a:pt x="79838" y="40061"/>
                  <a:pt x="80154" y="39776"/>
                  <a:pt x="80154" y="39428"/>
                </a:cubicBezTo>
                <a:cubicBezTo>
                  <a:pt x="80186" y="39080"/>
                  <a:pt x="79901" y="38763"/>
                  <a:pt x="79521" y="38763"/>
                </a:cubicBezTo>
                <a:cubicBezTo>
                  <a:pt x="79173" y="38731"/>
                  <a:pt x="78856" y="39016"/>
                  <a:pt x="78856" y="39396"/>
                </a:cubicBezTo>
                <a:close/>
                <a:moveTo>
                  <a:pt x="64447" y="44052"/>
                </a:moveTo>
                <a:cubicBezTo>
                  <a:pt x="64415" y="44907"/>
                  <a:pt x="65682" y="44970"/>
                  <a:pt x="65745" y="44115"/>
                </a:cubicBezTo>
                <a:cubicBezTo>
                  <a:pt x="65840" y="43228"/>
                  <a:pt x="64447" y="43133"/>
                  <a:pt x="64447" y="44052"/>
                </a:cubicBezTo>
                <a:close/>
                <a:moveTo>
                  <a:pt x="84303" y="29199"/>
                </a:moveTo>
                <a:cubicBezTo>
                  <a:pt x="83955" y="29231"/>
                  <a:pt x="83701" y="29547"/>
                  <a:pt x="83670" y="29896"/>
                </a:cubicBezTo>
                <a:cubicBezTo>
                  <a:pt x="83701" y="30244"/>
                  <a:pt x="84018" y="30529"/>
                  <a:pt x="84366" y="30529"/>
                </a:cubicBezTo>
                <a:cubicBezTo>
                  <a:pt x="84715" y="30497"/>
                  <a:pt x="85000" y="30181"/>
                  <a:pt x="85000" y="29832"/>
                </a:cubicBezTo>
                <a:cubicBezTo>
                  <a:pt x="84968" y="29484"/>
                  <a:pt x="84651" y="29199"/>
                  <a:pt x="84303" y="29199"/>
                </a:cubicBezTo>
                <a:close/>
                <a:moveTo>
                  <a:pt x="39776" y="41487"/>
                </a:moveTo>
                <a:cubicBezTo>
                  <a:pt x="39776" y="41835"/>
                  <a:pt x="40061" y="42120"/>
                  <a:pt x="40441" y="42152"/>
                </a:cubicBezTo>
                <a:cubicBezTo>
                  <a:pt x="40790" y="42152"/>
                  <a:pt x="41075" y="41867"/>
                  <a:pt x="41075" y="41518"/>
                </a:cubicBezTo>
                <a:cubicBezTo>
                  <a:pt x="41106" y="41170"/>
                  <a:pt x="40821" y="40853"/>
                  <a:pt x="40441" y="40853"/>
                </a:cubicBezTo>
                <a:cubicBezTo>
                  <a:pt x="40093" y="40853"/>
                  <a:pt x="39808" y="41138"/>
                  <a:pt x="39776" y="41487"/>
                </a:cubicBezTo>
                <a:close/>
                <a:moveTo>
                  <a:pt x="70020" y="44938"/>
                </a:moveTo>
                <a:cubicBezTo>
                  <a:pt x="70052" y="45287"/>
                  <a:pt x="70337" y="45540"/>
                  <a:pt x="70717" y="45540"/>
                </a:cubicBezTo>
                <a:cubicBezTo>
                  <a:pt x="71065" y="45540"/>
                  <a:pt x="71350" y="45224"/>
                  <a:pt x="71319" y="44875"/>
                </a:cubicBezTo>
                <a:cubicBezTo>
                  <a:pt x="71287" y="44527"/>
                  <a:pt x="71002" y="44242"/>
                  <a:pt x="70654" y="44242"/>
                </a:cubicBezTo>
                <a:cubicBezTo>
                  <a:pt x="70305" y="44273"/>
                  <a:pt x="70052" y="44590"/>
                  <a:pt x="70020" y="44938"/>
                </a:cubicBezTo>
                <a:close/>
                <a:moveTo>
                  <a:pt x="62768" y="45509"/>
                </a:moveTo>
                <a:cubicBezTo>
                  <a:pt x="63116" y="45509"/>
                  <a:pt x="63401" y="45192"/>
                  <a:pt x="63370" y="44812"/>
                </a:cubicBezTo>
                <a:cubicBezTo>
                  <a:pt x="63338" y="44463"/>
                  <a:pt x="63053" y="44178"/>
                  <a:pt x="62673" y="44210"/>
                </a:cubicBezTo>
                <a:cubicBezTo>
                  <a:pt x="62325" y="44242"/>
                  <a:pt x="62071" y="44527"/>
                  <a:pt x="62071" y="44907"/>
                </a:cubicBezTo>
                <a:cubicBezTo>
                  <a:pt x="62103" y="45255"/>
                  <a:pt x="62388" y="45540"/>
                  <a:pt x="62768" y="45509"/>
                </a:cubicBezTo>
                <a:close/>
                <a:moveTo>
                  <a:pt x="26254" y="40568"/>
                </a:moveTo>
                <a:cubicBezTo>
                  <a:pt x="26222" y="40948"/>
                  <a:pt x="26539" y="41233"/>
                  <a:pt x="26887" y="41233"/>
                </a:cubicBezTo>
                <a:cubicBezTo>
                  <a:pt x="27267" y="41265"/>
                  <a:pt x="27552" y="40980"/>
                  <a:pt x="27552" y="40600"/>
                </a:cubicBezTo>
                <a:cubicBezTo>
                  <a:pt x="27552" y="40251"/>
                  <a:pt x="27299" y="39935"/>
                  <a:pt x="26919" y="39935"/>
                </a:cubicBezTo>
                <a:cubicBezTo>
                  <a:pt x="26570" y="39935"/>
                  <a:pt x="26254" y="40220"/>
                  <a:pt x="26254" y="40568"/>
                </a:cubicBezTo>
                <a:close/>
                <a:moveTo>
                  <a:pt x="4687" y="47630"/>
                </a:moveTo>
                <a:cubicBezTo>
                  <a:pt x="4687" y="47979"/>
                  <a:pt x="4940" y="48264"/>
                  <a:pt x="5320" y="48295"/>
                </a:cubicBezTo>
                <a:cubicBezTo>
                  <a:pt x="5669" y="48295"/>
                  <a:pt x="5954" y="48010"/>
                  <a:pt x="5985" y="47662"/>
                </a:cubicBezTo>
                <a:cubicBezTo>
                  <a:pt x="5985" y="47314"/>
                  <a:pt x="5732" y="46997"/>
                  <a:pt x="5352" y="46997"/>
                </a:cubicBezTo>
                <a:cubicBezTo>
                  <a:pt x="5004" y="46965"/>
                  <a:pt x="4687" y="47250"/>
                  <a:pt x="4687" y="47630"/>
                </a:cubicBezTo>
                <a:close/>
                <a:moveTo>
                  <a:pt x="86615" y="26729"/>
                </a:moveTo>
                <a:cubicBezTo>
                  <a:pt x="86615" y="26381"/>
                  <a:pt x="86330" y="26064"/>
                  <a:pt x="85982" y="26064"/>
                </a:cubicBezTo>
                <a:cubicBezTo>
                  <a:pt x="85633" y="26064"/>
                  <a:pt x="85380" y="26286"/>
                  <a:pt x="85348" y="26634"/>
                </a:cubicBezTo>
                <a:cubicBezTo>
                  <a:pt x="85285" y="26982"/>
                  <a:pt x="85538" y="27299"/>
                  <a:pt x="85918" y="27331"/>
                </a:cubicBezTo>
                <a:cubicBezTo>
                  <a:pt x="86267" y="27362"/>
                  <a:pt x="86583" y="27077"/>
                  <a:pt x="86615" y="26729"/>
                </a:cubicBezTo>
                <a:close/>
                <a:moveTo>
                  <a:pt x="24575" y="42025"/>
                </a:moveTo>
                <a:cubicBezTo>
                  <a:pt x="24924" y="41993"/>
                  <a:pt x="25209" y="41677"/>
                  <a:pt x="25177" y="41328"/>
                </a:cubicBezTo>
                <a:cubicBezTo>
                  <a:pt x="25145" y="41012"/>
                  <a:pt x="24860" y="40758"/>
                  <a:pt x="24544" y="40727"/>
                </a:cubicBezTo>
                <a:cubicBezTo>
                  <a:pt x="24195" y="40727"/>
                  <a:pt x="23878" y="41043"/>
                  <a:pt x="23910" y="41392"/>
                </a:cubicBezTo>
                <a:cubicBezTo>
                  <a:pt x="23878" y="41740"/>
                  <a:pt x="24195" y="42057"/>
                  <a:pt x="24575" y="41993"/>
                </a:cubicBezTo>
                <a:close/>
                <a:moveTo>
                  <a:pt x="86773" y="21757"/>
                </a:moveTo>
                <a:cubicBezTo>
                  <a:pt x="87153" y="21789"/>
                  <a:pt x="87438" y="21504"/>
                  <a:pt x="87438" y="21123"/>
                </a:cubicBezTo>
                <a:cubicBezTo>
                  <a:pt x="87438" y="20775"/>
                  <a:pt x="87153" y="20458"/>
                  <a:pt x="86805" y="20458"/>
                </a:cubicBezTo>
                <a:cubicBezTo>
                  <a:pt x="86457" y="20458"/>
                  <a:pt x="86140" y="20743"/>
                  <a:pt x="86140" y="21092"/>
                </a:cubicBezTo>
                <a:cubicBezTo>
                  <a:pt x="86108" y="21472"/>
                  <a:pt x="86425" y="21757"/>
                  <a:pt x="86773" y="21757"/>
                </a:cubicBezTo>
                <a:close/>
                <a:moveTo>
                  <a:pt x="56498" y="44020"/>
                </a:moveTo>
                <a:cubicBezTo>
                  <a:pt x="56466" y="44368"/>
                  <a:pt x="56751" y="44685"/>
                  <a:pt x="57131" y="44685"/>
                </a:cubicBezTo>
                <a:cubicBezTo>
                  <a:pt x="57479" y="44717"/>
                  <a:pt x="57796" y="44432"/>
                  <a:pt x="57796" y="44052"/>
                </a:cubicBezTo>
                <a:cubicBezTo>
                  <a:pt x="57828" y="43703"/>
                  <a:pt x="57543" y="43387"/>
                  <a:pt x="57163" y="43387"/>
                </a:cubicBezTo>
                <a:cubicBezTo>
                  <a:pt x="56814" y="43355"/>
                  <a:pt x="56498" y="43640"/>
                  <a:pt x="56498" y="44020"/>
                </a:cubicBezTo>
                <a:close/>
                <a:moveTo>
                  <a:pt x="73092" y="43450"/>
                </a:moveTo>
                <a:cubicBezTo>
                  <a:pt x="72712" y="43482"/>
                  <a:pt x="72459" y="43767"/>
                  <a:pt x="72459" y="44147"/>
                </a:cubicBezTo>
                <a:cubicBezTo>
                  <a:pt x="72459" y="44495"/>
                  <a:pt x="72776" y="44780"/>
                  <a:pt x="73124" y="44748"/>
                </a:cubicBezTo>
                <a:cubicBezTo>
                  <a:pt x="73472" y="44748"/>
                  <a:pt x="73757" y="44432"/>
                  <a:pt x="73757" y="44083"/>
                </a:cubicBezTo>
                <a:cubicBezTo>
                  <a:pt x="73726" y="43735"/>
                  <a:pt x="73441" y="43482"/>
                  <a:pt x="73092" y="43450"/>
                </a:cubicBezTo>
                <a:close/>
                <a:moveTo>
                  <a:pt x="1330" y="50892"/>
                </a:moveTo>
                <a:cubicBezTo>
                  <a:pt x="982" y="50924"/>
                  <a:pt x="697" y="51209"/>
                  <a:pt x="697" y="51589"/>
                </a:cubicBezTo>
                <a:cubicBezTo>
                  <a:pt x="728" y="51937"/>
                  <a:pt x="1013" y="52191"/>
                  <a:pt x="1362" y="52191"/>
                </a:cubicBezTo>
                <a:cubicBezTo>
                  <a:pt x="1710" y="52159"/>
                  <a:pt x="1963" y="51906"/>
                  <a:pt x="1963" y="51557"/>
                </a:cubicBezTo>
                <a:cubicBezTo>
                  <a:pt x="1963" y="51209"/>
                  <a:pt x="1678" y="50924"/>
                  <a:pt x="1330" y="50892"/>
                </a:cubicBezTo>
                <a:close/>
                <a:moveTo>
                  <a:pt x="54154" y="44812"/>
                </a:moveTo>
                <a:cubicBezTo>
                  <a:pt x="54154" y="45160"/>
                  <a:pt x="54439" y="45445"/>
                  <a:pt x="54819" y="45414"/>
                </a:cubicBezTo>
                <a:cubicBezTo>
                  <a:pt x="55168" y="45382"/>
                  <a:pt x="55421" y="45097"/>
                  <a:pt x="55421" y="44748"/>
                </a:cubicBezTo>
                <a:cubicBezTo>
                  <a:pt x="55389" y="44400"/>
                  <a:pt x="55104" y="44178"/>
                  <a:pt x="54787" y="44178"/>
                </a:cubicBezTo>
                <a:cubicBezTo>
                  <a:pt x="54407" y="44147"/>
                  <a:pt x="54122" y="44463"/>
                  <a:pt x="54154" y="44812"/>
                </a:cubicBezTo>
                <a:close/>
                <a:moveTo>
                  <a:pt x="45382" y="42342"/>
                </a:moveTo>
                <a:cubicBezTo>
                  <a:pt x="45382" y="42690"/>
                  <a:pt x="45698" y="43007"/>
                  <a:pt x="46047" y="42943"/>
                </a:cubicBezTo>
                <a:cubicBezTo>
                  <a:pt x="46395" y="42943"/>
                  <a:pt x="46649" y="42690"/>
                  <a:pt x="46680" y="42373"/>
                </a:cubicBezTo>
                <a:cubicBezTo>
                  <a:pt x="46680" y="41993"/>
                  <a:pt x="46395" y="41708"/>
                  <a:pt x="46047" y="41677"/>
                </a:cubicBezTo>
                <a:cubicBezTo>
                  <a:pt x="45667" y="41677"/>
                  <a:pt x="45382" y="41993"/>
                  <a:pt x="45382" y="42342"/>
                </a:cubicBezTo>
                <a:close/>
                <a:moveTo>
                  <a:pt x="77906" y="43197"/>
                </a:moveTo>
                <a:cubicBezTo>
                  <a:pt x="78254" y="43197"/>
                  <a:pt x="78508" y="42912"/>
                  <a:pt x="78539" y="42563"/>
                </a:cubicBezTo>
                <a:cubicBezTo>
                  <a:pt x="78508" y="42183"/>
                  <a:pt x="78191" y="41930"/>
                  <a:pt x="77843" y="41962"/>
                </a:cubicBezTo>
                <a:cubicBezTo>
                  <a:pt x="77526" y="41962"/>
                  <a:pt x="77273" y="42247"/>
                  <a:pt x="77273" y="42563"/>
                </a:cubicBezTo>
                <a:cubicBezTo>
                  <a:pt x="77241" y="42912"/>
                  <a:pt x="77526" y="43197"/>
                  <a:pt x="77906" y="43197"/>
                </a:cubicBezTo>
                <a:close/>
                <a:moveTo>
                  <a:pt x="68342" y="45065"/>
                </a:moveTo>
                <a:cubicBezTo>
                  <a:pt x="67993" y="45065"/>
                  <a:pt x="67708" y="45319"/>
                  <a:pt x="67645" y="45667"/>
                </a:cubicBezTo>
                <a:cubicBezTo>
                  <a:pt x="67677" y="46015"/>
                  <a:pt x="67898" y="46269"/>
                  <a:pt x="68215" y="46332"/>
                </a:cubicBezTo>
                <a:cubicBezTo>
                  <a:pt x="68595" y="46364"/>
                  <a:pt x="68912" y="46110"/>
                  <a:pt x="68944" y="45762"/>
                </a:cubicBezTo>
                <a:cubicBezTo>
                  <a:pt x="68975" y="45382"/>
                  <a:pt x="68690" y="45065"/>
                  <a:pt x="68342" y="45033"/>
                </a:cubicBezTo>
                <a:close/>
                <a:moveTo>
                  <a:pt x="31859" y="41518"/>
                </a:moveTo>
                <a:cubicBezTo>
                  <a:pt x="31891" y="41867"/>
                  <a:pt x="32207" y="42120"/>
                  <a:pt x="32556" y="42088"/>
                </a:cubicBezTo>
                <a:cubicBezTo>
                  <a:pt x="32904" y="42057"/>
                  <a:pt x="33158" y="41740"/>
                  <a:pt x="33094" y="41392"/>
                </a:cubicBezTo>
                <a:cubicBezTo>
                  <a:pt x="33063" y="41043"/>
                  <a:pt x="32777" y="40822"/>
                  <a:pt x="32461" y="40853"/>
                </a:cubicBezTo>
                <a:cubicBezTo>
                  <a:pt x="32112" y="40853"/>
                  <a:pt x="31827" y="41138"/>
                  <a:pt x="31859" y="41518"/>
                </a:cubicBezTo>
                <a:close/>
                <a:moveTo>
                  <a:pt x="7126" y="46870"/>
                </a:moveTo>
                <a:cubicBezTo>
                  <a:pt x="7157" y="47250"/>
                  <a:pt x="7442" y="47504"/>
                  <a:pt x="7791" y="47472"/>
                </a:cubicBezTo>
                <a:cubicBezTo>
                  <a:pt x="8139" y="47440"/>
                  <a:pt x="8361" y="47187"/>
                  <a:pt x="8392" y="46839"/>
                </a:cubicBezTo>
                <a:cubicBezTo>
                  <a:pt x="8392" y="46490"/>
                  <a:pt x="8076" y="46205"/>
                  <a:pt x="7727" y="46237"/>
                </a:cubicBezTo>
                <a:cubicBezTo>
                  <a:pt x="7379" y="46205"/>
                  <a:pt x="7094" y="46522"/>
                  <a:pt x="7126" y="46870"/>
                </a:cubicBezTo>
                <a:close/>
                <a:moveTo>
                  <a:pt x="106028" y="7601"/>
                </a:moveTo>
                <a:cubicBezTo>
                  <a:pt x="106376" y="7569"/>
                  <a:pt x="106661" y="7316"/>
                  <a:pt x="106693" y="6967"/>
                </a:cubicBezTo>
                <a:cubicBezTo>
                  <a:pt x="106661" y="6619"/>
                  <a:pt x="106376" y="6302"/>
                  <a:pt x="106028" y="6302"/>
                </a:cubicBezTo>
                <a:cubicBezTo>
                  <a:pt x="105680" y="6302"/>
                  <a:pt x="105395" y="6587"/>
                  <a:pt x="105395" y="6936"/>
                </a:cubicBezTo>
                <a:cubicBezTo>
                  <a:pt x="105395" y="7284"/>
                  <a:pt x="105680" y="7569"/>
                  <a:pt x="106028" y="7601"/>
                </a:cubicBezTo>
                <a:close/>
                <a:moveTo>
                  <a:pt x="108403" y="5542"/>
                </a:moveTo>
                <a:cubicBezTo>
                  <a:pt x="108023" y="5511"/>
                  <a:pt x="107738" y="5827"/>
                  <a:pt x="107770" y="6207"/>
                </a:cubicBezTo>
                <a:cubicBezTo>
                  <a:pt x="107802" y="6524"/>
                  <a:pt x="108055" y="6777"/>
                  <a:pt x="108372" y="6809"/>
                </a:cubicBezTo>
                <a:cubicBezTo>
                  <a:pt x="108752" y="6809"/>
                  <a:pt x="109037" y="6524"/>
                  <a:pt x="109037" y="6176"/>
                </a:cubicBezTo>
                <a:cubicBezTo>
                  <a:pt x="109037" y="5796"/>
                  <a:pt x="108752" y="5511"/>
                  <a:pt x="108403" y="5542"/>
                </a:cubicBezTo>
                <a:close/>
                <a:moveTo>
                  <a:pt x="113217" y="3991"/>
                </a:moveTo>
                <a:cubicBezTo>
                  <a:pt x="112869" y="3991"/>
                  <a:pt x="112584" y="4244"/>
                  <a:pt x="112584" y="4592"/>
                </a:cubicBezTo>
                <a:cubicBezTo>
                  <a:pt x="112584" y="4941"/>
                  <a:pt x="112869" y="5257"/>
                  <a:pt x="113217" y="5226"/>
                </a:cubicBezTo>
                <a:cubicBezTo>
                  <a:pt x="113565" y="5194"/>
                  <a:pt x="113819" y="4941"/>
                  <a:pt x="113819" y="4592"/>
                </a:cubicBezTo>
                <a:cubicBezTo>
                  <a:pt x="113787" y="4276"/>
                  <a:pt x="113534" y="4022"/>
                  <a:pt x="113217" y="3991"/>
                </a:cubicBezTo>
                <a:close/>
                <a:moveTo>
                  <a:pt x="94215" y="13270"/>
                </a:moveTo>
                <a:cubicBezTo>
                  <a:pt x="94215" y="13618"/>
                  <a:pt x="94532" y="13903"/>
                  <a:pt x="94881" y="13871"/>
                </a:cubicBezTo>
                <a:cubicBezTo>
                  <a:pt x="95197" y="13840"/>
                  <a:pt x="95451" y="13555"/>
                  <a:pt x="95451" y="13238"/>
                </a:cubicBezTo>
                <a:cubicBezTo>
                  <a:pt x="95451" y="12890"/>
                  <a:pt x="95166" y="12605"/>
                  <a:pt x="94817" y="12605"/>
                </a:cubicBezTo>
                <a:cubicBezTo>
                  <a:pt x="94437" y="12605"/>
                  <a:pt x="94184" y="12921"/>
                  <a:pt x="94215" y="13270"/>
                </a:cubicBezTo>
                <a:close/>
                <a:moveTo>
                  <a:pt x="59696" y="45604"/>
                </a:moveTo>
                <a:cubicBezTo>
                  <a:pt x="59665" y="45952"/>
                  <a:pt x="59950" y="46269"/>
                  <a:pt x="60330" y="46269"/>
                </a:cubicBezTo>
                <a:cubicBezTo>
                  <a:pt x="60678" y="46237"/>
                  <a:pt x="60963" y="45952"/>
                  <a:pt x="60963" y="45604"/>
                </a:cubicBezTo>
                <a:cubicBezTo>
                  <a:pt x="60931" y="45287"/>
                  <a:pt x="60678" y="45002"/>
                  <a:pt x="60361" y="45002"/>
                </a:cubicBezTo>
                <a:cubicBezTo>
                  <a:pt x="59981" y="44970"/>
                  <a:pt x="59696" y="45255"/>
                  <a:pt x="59696" y="45604"/>
                </a:cubicBezTo>
                <a:close/>
                <a:moveTo>
                  <a:pt x="12541" y="45920"/>
                </a:moveTo>
                <a:cubicBezTo>
                  <a:pt x="12889" y="45920"/>
                  <a:pt x="13143" y="45635"/>
                  <a:pt x="13143" y="45319"/>
                </a:cubicBezTo>
                <a:cubicBezTo>
                  <a:pt x="13143" y="44938"/>
                  <a:pt x="12858" y="44653"/>
                  <a:pt x="12478" y="44685"/>
                </a:cubicBezTo>
                <a:cubicBezTo>
                  <a:pt x="12161" y="44717"/>
                  <a:pt x="11908" y="45002"/>
                  <a:pt x="11908" y="45319"/>
                </a:cubicBezTo>
                <a:cubicBezTo>
                  <a:pt x="11939" y="45667"/>
                  <a:pt x="12224" y="45920"/>
                  <a:pt x="12541" y="45920"/>
                </a:cubicBezTo>
                <a:close/>
                <a:moveTo>
                  <a:pt x="82878" y="35469"/>
                </a:moveTo>
                <a:cubicBezTo>
                  <a:pt x="82910" y="35818"/>
                  <a:pt x="83195" y="36103"/>
                  <a:pt x="83543" y="36071"/>
                </a:cubicBezTo>
                <a:cubicBezTo>
                  <a:pt x="83891" y="36040"/>
                  <a:pt x="84145" y="35723"/>
                  <a:pt x="84113" y="35374"/>
                </a:cubicBezTo>
                <a:cubicBezTo>
                  <a:pt x="84113" y="35058"/>
                  <a:pt x="83828" y="34804"/>
                  <a:pt x="83480" y="34836"/>
                </a:cubicBezTo>
                <a:cubicBezTo>
                  <a:pt x="83131" y="34836"/>
                  <a:pt x="82846" y="35121"/>
                  <a:pt x="82878" y="35469"/>
                </a:cubicBezTo>
                <a:close/>
                <a:moveTo>
                  <a:pt x="74834" y="43387"/>
                </a:moveTo>
                <a:cubicBezTo>
                  <a:pt x="74866" y="43735"/>
                  <a:pt x="75151" y="44020"/>
                  <a:pt x="75531" y="44020"/>
                </a:cubicBezTo>
                <a:cubicBezTo>
                  <a:pt x="75879" y="43957"/>
                  <a:pt x="76132" y="43672"/>
                  <a:pt x="76101" y="43292"/>
                </a:cubicBezTo>
                <a:cubicBezTo>
                  <a:pt x="76069" y="42975"/>
                  <a:pt x="75784" y="42722"/>
                  <a:pt x="75467" y="42722"/>
                </a:cubicBezTo>
                <a:cubicBezTo>
                  <a:pt x="75119" y="42722"/>
                  <a:pt x="74802" y="43038"/>
                  <a:pt x="74834" y="43387"/>
                </a:cubicBezTo>
                <a:close/>
                <a:moveTo>
                  <a:pt x="81928" y="38003"/>
                </a:moveTo>
                <a:cubicBezTo>
                  <a:pt x="81548" y="37971"/>
                  <a:pt x="81263" y="38256"/>
                  <a:pt x="81263" y="38636"/>
                </a:cubicBezTo>
                <a:cubicBezTo>
                  <a:pt x="81263" y="38953"/>
                  <a:pt x="81516" y="39206"/>
                  <a:pt x="81865" y="39238"/>
                </a:cubicBezTo>
                <a:cubicBezTo>
                  <a:pt x="82213" y="39270"/>
                  <a:pt x="82498" y="38953"/>
                  <a:pt x="82498" y="38605"/>
                </a:cubicBezTo>
                <a:cubicBezTo>
                  <a:pt x="82498" y="38288"/>
                  <a:pt x="82245" y="38003"/>
                  <a:pt x="81928" y="38003"/>
                </a:cubicBezTo>
                <a:close/>
                <a:moveTo>
                  <a:pt x="85126" y="31669"/>
                </a:moveTo>
                <a:cubicBezTo>
                  <a:pt x="84810" y="31638"/>
                  <a:pt x="84525" y="31923"/>
                  <a:pt x="84525" y="32239"/>
                </a:cubicBezTo>
                <a:cubicBezTo>
                  <a:pt x="84493" y="32588"/>
                  <a:pt x="84778" y="32904"/>
                  <a:pt x="85126" y="32904"/>
                </a:cubicBezTo>
                <a:cubicBezTo>
                  <a:pt x="85475" y="32904"/>
                  <a:pt x="85760" y="32588"/>
                  <a:pt x="85760" y="32239"/>
                </a:cubicBezTo>
                <a:cubicBezTo>
                  <a:pt x="85728" y="31923"/>
                  <a:pt x="85475" y="31669"/>
                  <a:pt x="85126" y="31669"/>
                </a:cubicBezTo>
                <a:close/>
                <a:moveTo>
                  <a:pt x="65872" y="47092"/>
                </a:moveTo>
                <a:cubicBezTo>
                  <a:pt x="66220" y="47124"/>
                  <a:pt x="66505" y="46870"/>
                  <a:pt x="66505" y="46522"/>
                </a:cubicBezTo>
                <a:cubicBezTo>
                  <a:pt x="66537" y="46174"/>
                  <a:pt x="66252" y="45857"/>
                  <a:pt x="65903" y="45857"/>
                </a:cubicBezTo>
                <a:cubicBezTo>
                  <a:pt x="65555" y="45857"/>
                  <a:pt x="65270" y="46174"/>
                  <a:pt x="65270" y="46522"/>
                </a:cubicBezTo>
                <a:cubicBezTo>
                  <a:pt x="65302" y="46839"/>
                  <a:pt x="65555" y="47092"/>
                  <a:pt x="65872" y="47092"/>
                </a:cubicBezTo>
                <a:close/>
                <a:moveTo>
                  <a:pt x="43577" y="42500"/>
                </a:moveTo>
                <a:cubicBezTo>
                  <a:pt x="43260" y="42532"/>
                  <a:pt x="43007" y="42785"/>
                  <a:pt x="43007" y="43133"/>
                </a:cubicBezTo>
                <a:cubicBezTo>
                  <a:pt x="43007" y="43482"/>
                  <a:pt x="43292" y="43767"/>
                  <a:pt x="43672" y="43735"/>
                </a:cubicBezTo>
                <a:cubicBezTo>
                  <a:pt x="43988" y="43703"/>
                  <a:pt x="44242" y="43418"/>
                  <a:pt x="44210" y="43070"/>
                </a:cubicBezTo>
                <a:cubicBezTo>
                  <a:pt x="44178" y="42753"/>
                  <a:pt x="43925" y="42500"/>
                  <a:pt x="43577" y="42500"/>
                </a:cubicBezTo>
                <a:close/>
                <a:moveTo>
                  <a:pt x="21503" y="42183"/>
                </a:moveTo>
                <a:cubicBezTo>
                  <a:pt x="21503" y="42500"/>
                  <a:pt x="21757" y="42785"/>
                  <a:pt x="22073" y="42785"/>
                </a:cubicBezTo>
                <a:cubicBezTo>
                  <a:pt x="22453" y="42817"/>
                  <a:pt x="22738" y="42532"/>
                  <a:pt x="22738" y="42152"/>
                </a:cubicBezTo>
                <a:cubicBezTo>
                  <a:pt x="22738" y="41803"/>
                  <a:pt x="22422" y="41550"/>
                  <a:pt x="22073" y="41550"/>
                </a:cubicBezTo>
                <a:cubicBezTo>
                  <a:pt x="21757" y="41582"/>
                  <a:pt x="21503" y="41835"/>
                  <a:pt x="21503" y="42183"/>
                </a:cubicBezTo>
                <a:close/>
                <a:moveTo>
                  <a:pt x="110208" y="5352"/>
                </a:moveTo>
                <a:cubicBezTo>
                  <a:pt x="110177" y="5701"/>
                  <a:pt x="110462" y="5986"/>
                  <a:pt x="110842" y="5986"/>
                </a:cubicBezTo>
                <a:cubicBezTo>
                  <a:pt x="111158" y="5986"/>
                  <a:pt x="111412" y="5732"/>
                  <a:pt x="111443" y="5384"/>
                </a:cubicBezTo>
                <a:cubicBezTo>
                  <a:pt x="111475" y="5036"/>
                  <a:pt x="111158" y="4751"/>
                  <a:pt x="110810" y="4751"/>
                </a:cubicBezTo>
                <a:cubicBezTo>
                  <a:pt x="110462" y="4751"/>
                  <a:pt x="110208" y="5004"/>
                  <a:pt x="110208" y="5352"/>
                </a:cubicBezTo>
                <a:close/>
                <a:moveTo>
                  <a:pt x="86963" y="23562"/>
                </a:moveTo>
                <a:cubicBezTo>
                  <a:pt x="86963" y="23910"/>
                  <a:pt x="87280" y="24164"/>
                  <a:pt x="87660" y="24132"/>
                </a:cubicBezTo>
                <a:cubicBezTo>
                  <a:pt x="87977" y="24132"/>
                  <a:pt x="88230" y="23815"/>
                  <a:pt x="88198" y="23499"/>
                </a:cubicBezTo>
                <a:cubicBezTo>
                  <a:pt x="88198" y="23182"/>
                  <a:pt x="87913" y="22897"/>
                  <a:pt x="87597" y="22897"/>
                </a:cubicBezTo>
                <a:cubicBezTo>
                  <a:pt x="87248" y="22897"/>
                  <a:pt x="86963" y="23214"/>
                  <a:pt x="86963" y="23562"/>
                </a:cubicBezTo>
                <a:close/>
                <a:moveTo>
                  <a:pt x="97161" y="11844"/>
                </a:moveTo>
                <a:cubicBezTo>
                  <a:pt x="96812" y="11844"/>
                  <a:pt x="96559" y="12161"/>
                  <a:pt x="96591" y="12541"/>
                </a:cubicBezTo>
                <a:cubicBezTo>
                  <a:pt x="96622" y="12858"/>
                  <a:pt x="96907" y="13080"/>
                  <a:pt x="97256" y="13048"/>
                </a:cubicBezTo>
                <a:cubicBezTo>
                  <a:pt x="97572" y="13048"/>
                  <a:pt x="97826" y="12763"/>
                  <a:pt x="97826" y="12446"/>
                </a:cubicBezTo>
                <a:cubicBezTo>
                  <a:pt x="97826" y="12098"/>
                  <a:pt x="97509" y="11813"/>
                  <a:pt x="97161" y="11844"/>
                </a:cubicBezTo>
                <a:close/>
                <a:moveTo>
                  <a:pt x="90162" y="17133"/>
                </a:moveTo>
                <a:cubicBezTo>
                  <a:pt x="90130" y="17450"/>
                  <a:pt x="90384" y="17735"/>
                  <a:pt x="90700" y="17767"/>
                </a:cubicBezTo>
                <a:cubicBezTo>
                  <a:pt x="91080" y="17830"/>
                  <a:pt x="91397" y="17545"/>
                  <a:pt x="91397" y="17197"/>
                </a:cubicBezTo>
                <a:cubicBezTo>
                  <a:pt x="91429" y="16848"/>
                  <a:pt x="91175" y="16563"/>
                  <a:pt x="90859" y="16531"/>
                </a:cubicBezTo>
                <a:cubicBezTo>
                  <a:pt x="90510" y="16500"/>
                  <a:pt x="90194" y="16785"/>
                  <a:pt x="90162" y="17133"/>
                </a:cubicBezTo>
                <a:close/>
                <a:moveTo>
                  <a:pt x="58556" y="46395"/>
                </a:moveTo>
                <a:cubicBezTo>
                  <a:pt x="58524" y="46079"/>
                  <a:pt x="58271" y="45825"/>
                  <a:pt x="57954" y="45794"/>
                </a:cubicBezTo>
                <a:cubicBezTo>
                  <a:pt x="57606" y="45794"/>
                  <a:pt x="57321" y="46110"/>
                  <a:pt x="57321" y="46459"/>
                </a:cubicBezTo>
                <a:cubicBezTo>
                  <a:pt x="57353" y="46775"/>
                  <a:pt x="57638" y="47029"/>
                  <a:pt x="57954" y="47029"/>
                </a:cubicBezTo>
                <a:cubicBezTo>
                  <a:pt x="58271" y="46997"/>
                  <a:pt x="58524" y="46744"/>
                  <a:pt x="58556" y="46395"/>
                </a:cubicBezTo>
                <a:close/>
                <a:moveTo>
                  <a:pt x="37433" y="42310"/>
                </a:moveTo>
                <a:cubicBezTo>
                  <a:pt x="37465" y="42658"/>
                  <a:pt x="37750" y="42943"/>
                  <a:pt x="38130" y="42912"/>
                </a:cubicBezTo>
                <a:cubicBezTo>
                  <a:pt x="38446" y="42880"/>
                  <a:pt x="38700" y="42595"/>
                  <a:pt x="38668" y="42278"/>
                </a:cubicBezTo>
                <a:cubicBezTo>
                  <a:pt x="38668" y="41962"/>
                  <a:pt x="38415" y="41677"/>
                  <a:pt x="38098" y="41677"/>
                </a:cubicBezTo>
                <a:cubicBezTo>
                  <a:pt x="37718" y="41677"/>
                  <a:pt x="37433" y="41962"/>
                  <a:pt x="37433" y="42310"/>
                </a:cubicBezTo>
                <a:close/>
                <a:moveTo>
                  <a:pt x="16721" y="43767"/>
                </a:moveTo>
                <a:cubicBezTo>
                  <a:pt x="16753" y="44083"/>
                  <a:pt x="17006" y="44337"/>
                  <a:pt x="17355" y="44337"/>
                </a:cubicBezTo>
                <a:cubicBezTo>
                  <a:pt x="17703" y="44305"/>
                  <a:pt x="17956" y="43988"/>
                  <a:pt x="17925" y="43640"/>
                </a:cubicBezTo>
                <a:cubicBezTo>
                  <a:pt x="17893" y="43323"/>
                  <a:pt x="17608" y="43070"/>
                  <a:pt x="17260" y="43102"/>
                </a:cubicBezTo>
                <a:cubicBezTo>
                  <a:pt x="16943" y="43133"/>
                  <a:pt x="16690" y="43418"/>
                  <a:pt x="16721" y="43767"/>
                </a:cubicBezTo>
                <a:close/>
                <a:moveTo>
                  <a:pt x="14979" y="43893"/>
                </a:moveTo>
                <a:cubicBezTo>
                  <a:pt x="14663" y="43862"/>
                  <a:pt x="14378" y="44115"/>
                  <a:pt x="14346" y="44463"/>
                </a:cubicBezTo>
                <a:cubicBezTo>
                  <a:pt x="14314" y="44812"/>
                  <a:pt x="14599" y="45129"/>
                  <a:pt x="14948" y="45129"/>
                </a:cubicBezTo>
                <a:cubicBezTo>
                  <a:pt x="15264" y="45129"/>
                  <a:pt x="15550" y="44843"/>
                  <a:pt x="15550" y="44527"/>
                </a:cubicBezTo>
                <a:cubicBezTo>
                  <a:pt x="15581" y="44210"/>
                  <a:pt x="15328" y="43925"/>
                  <a:pt x="14979" y="43893"/>
                </a:cubicBezTo>
                <a:close/>
                <a:moveTo>
                  <a:pt x="19128" y="42912"/>
                </a:moveTo>
                <a:cubicBezTo>
                  <a:pt x="19128" y="43260"/>
                  <a:pt x="19381" y="43513"/>
                  <a:pt x="19698" y="43545"/>
                </a:cubicBezTo>
                <a:cubicBezTo>
                  <a:pt x="20047" y="43545"/>
                  <a:pt x="20363" y="43292"/>
                  <a:pt x="20363" y="42912"/>
                </a:cubicBezTo>
                <a:cubicBezTo>
                  <a:pt x="20363" y="42563"/>
                  <a:pt x="20047" y="42278"/>
                  <a:pt x="19698" y="42310"/>
                </a:cubicBezTo>
                <a:cubicBezTo>
                  <a:pt x="19381" y="42310"/>
                  <a:pt x="19128" y="42595"/>
                  <a:pt x="19128" y="42912"/>
                </a:cubicBezTo>
                <a:close/>
                <a:moveTo>
                  <a:pt x="9532" y="46079"/>
                </a:moveTo>
                <a:cubicBezTo>
                  <a:pt x="9564" y="46427"/>
                  <a:pt x="9881" y="46680"/>
                  <a:pt x="10229" y="46680"/>
                </a:cubicBezTo>
                <a:cubicBezTo>
                  <a:pt x="10546" y="46649"/>
                  <a:pt x="10799" y="46364"/>
                  <a:pt x="10767" y="46047"/>
                </a:cubicBezTo>
                <a:cubicBezTo>
                  <a:pt x="10767" y="45667"/>
                  <a:pt x="10451" y="45414"/>
                  <a:pt x="10102" y="45445"/>
                </a:cubicBezTo>
                <a:cubicBezTo>
                  <a:pt x="9786" y="45477"/>
                  <a:pt x="9532" y="45762"/>
                  <a:pt x="9532" y="46079"/>
                </a:cubicBezTo>
                <a:close/>
                <a:moveTo>
                  <a:pt x="114990" y="3864"/>
                </a:moveTo>
                <a:cubicBezTo>
                  <a:pt x="115022" y="4181"/>
                  <a:pt x="115307" y="4434"/>
                  <a:pt x="115624" y="4434"/>
                </a:cubicBezTo>
                <a:cubicBezTo>
                  <a:pt x="115972" y="4402"/>
                  <a:pt x="116225" y="4117"/>
                  <a:pt x="116225" y="3801"/>
                </a:cubicBezTo>
                <a:cubicBezTo>
                  <a:pt x="116194" y="3452"/>
                  <a:pt x="115909" y="3199"/>
                  <a:pt x="115592" y="3199"/>
                </a:cubicBezTo>
                <a:cubicBezTo>
                  <a:pt x="115244" y="3231"/>
                  <a:pt x="114990" y="3516"/>
                  <a:pt x="114990" y="3864"/>
                </a:cubicBezTo>
                <a:close/>
                <a:moveTo>
                  <a:pt x="86140" y="29104"/>
                </a:moveTo>
                <a:cubicBezTo>
                  <a:pt x="86140" y="29421"/>
                  <a:pt x="86393" y="29706"/>
                  <a:pt x="86710" y="29737"/>
                </a:cubicBezTo>
                <a:cubicBezTo>
                  <a:pt x="87090" y="29737"/>
                  <a:pt x="87375" y="29452"/>
                  <a:pt x="87375" y="29104"/>
                </a:cubicBezTo>
                <a:cubicBezTo>
                  <a:pt x="87343" y="28756"/>
                  <a:pt x="87090" y="28502"/>
                  <a:pt x="86742" y="28502"/>
                </a:cubicBezTo>
                <a:cubicBezTo>
                  <a:pt x="86425" y="28502"/>
                  <a:pt x="86140" y="28756"/>
                  <a:pt x="86140" y="29104"/>
                </a:cubicBezTo>
                <a:close/>
                <a:moveTo>
                  <a:pt x="0" y="55294"/>
                </a:moveTo>
                <a:cubicBezTo>
                  <a:pt x="190" y="55199"/>
                  <a:pt x="317" y="54978"/>
                  <a:pt x="317" y="54788"/>
                </a:cubicBezTo>
                <a:cubicBezTo>
                  <a:pt x="317" y="54566"/>
                  <a:pt x="190" y="54344"/>
                  <a:pt x="0" y="54249"/>
                </a:cubicBezTo>
                <a:close/>
                <a:moveTo>
                  <a:pt x="80281" y="42405"/>
                </a:moveTo>
                <a:cubicBezTo>
                  <a:pt x="80629" y="42373"/>
                  <a:pt x="80883" y="42088"/>
                  <a:pt x="80883" y="41772"/>
                </a:cubicBezTo>
                <a:cubicBezTo>
                  <a:pt x="80883" y="41423"/>
                  <a:pt x="80566" y="41138"/>
                  <a:pt x="80186" y="41170"/>
                </a:cubicBezTo>
                <a:cubicBezTo>
                  <a:pt x="79869" y="41202"/>
                  <a:pt x="79616" y="41487"/>
                  <a:pt x="79648" y="41835"/>
                </a:cubicBezTo>
                <a:cubicBezTo>
                  <a:pt x="79679" y="42152"/>
                  <a:pt x="79964" y="42405"/>
                  <a:pt x="80281" y="42405"/>
                </a:cubicBezTo>
                <a:close/>
                <a:moveTo>
                  <a:pt x="63560" y="47852"/>
                </a:moveTo>
                <a:cubicBezTo>
                  <a:pt x="63877" y="47820"/>
                  <a:pt x="64130" y="47567"/>
                  <a:pt x="64130" y="47219"/>
                </a:cubicBezTo>
                <a:cubicBezTo>
                  <a:pt x="64098" y="46902"/>
                  <a:pt x="63845" y="46649"/>
                  <a:pt x="63528" y="46617"/>
                </a:cubicBezTo>
                <a:cubicBezTo>
                  <a:pt x="63180" y="46649"/>
                  <a:pt x="62895" y="46934"/>
                  <a:pt x="62895" y="47282"/>
                </a:cubicBezTo>
                <a:cubicBezTo>
                  <a:pt x="62926" y="47630"/>
                  <a:pt x="63211" y="47852"/>
                  <a:pt x="63560" y="47852"/>
                </a:cubicBezTo>
                <a:close/>
                <a:moveTo>
                  <a:pt x="29452" y="42183"/>
                </a:moveTo>
                <a:cubicBezTo>
                  <a:pt x="29452" y="42500"/>
                  <a:pt x="29674" y="42785"/>
                  <a:pt x="30022" y="42817"/>
                </a:cubicBezTo>
                <a:cubicBezTo>
                  <a:pt x="30371" y="42848"/>
                  <a:pt x="30687" y="42563"/>
                  <a:pt x="30687" y="42215"/>
                </a:cubicBezTo>
                <a:cubicBezTo>
                  <a:pt x="30687" y="41867"/>
                  <a:pt x="30402" y="41613"/>
                  <a:pt x="30086" y="41613"/>
                </a:cubicBezTo>
                <a:cubicBezTo>
                  <a:pt x="29737" y="41582"/>
                  <a:pt x="29484" y="41835"/>
                  <a:pt x="29452" y="42183"/>
                </a:cubicBezTo>
                <a:close/>
                <a:moveTo>
                  <a:pt x="61058" y="47440"/>
                </a:moveTo>
                <a:cubicBezTo>
                  <a:pt x="60298" y="47504"/>
                  <a:pt x="60393" y="48675"/>
                  <a:pt x="61185" y="48612"/>
                </a:cubicBezTo>
                <a:cubicBezTo>
                  <a:pt x="61976" y="48549"/>
                  <a:pt x="61850" y="47377"/>
                  <a:pt x="61058" y="47440"/>
                </a:cubicBezTo>
                <a:close/>
                <a:moveTo>
                  <a:pt x="117999" y="2439"/>
                </a:moveTo>
                <a:cubicBezTo>
                  <a:pt x="117682" y="2439"/>
                  <a:pt x="117429" y="2661"/>
                  <a:pt x="117366" y="3009"/>
                </a:cubicBezTo>
                <a:cubicBezTo>
                  <a:pt x="117397" y="3326"/>
                  <a:pt x="117619" y="3579"/>
                  <a:pt x="117967" y="3642"/>
                </a:cubicBezTo>
                <a:cubicBezTo>
                  <a:pt x="118284" y="3642"/>
                  <a:pt x="118537" y="3389"/>
                  <a:pt x="118569" y="3072"/>
                </a:cubicBezTo>
                <a:cubicBezTo>
                  <a:pt x="118601" y="2724"/>
                  <a:pt x="118347" y="2471"/>
                  <a:pt x="117999" y="2439"/>
                </a:cubicBezTo>
                <a:close/>
                <a:moveTo>
                  <a:pt x="82720" y="41613"/>
                </a:moveTo>
                <a:cubicBezTo>
                  <a:pt x="83511" y="41582"/>
                  <a:pt x="83416" y="40346"/>
                  <a:pt x="82593" y="40442"/>
                </a:cubicBezTo>
                <a:cubicBezTo>
                  <a:pt x="82308" y="40473"/>
                  <a:pt x="82086" y="40727"/>
                  <a:pt x="82086" y="41043"/>
                </a:cubicBezTo>
                <a:cubicBezTo>
                  <a:pt x="82118" y="41360"/>
                  <a:pt x="82371" y="41613"/>
                  <a:pt x="82720" y="41613"/>
                </a:cubicBezTo>
                <a:close/>
                <a:moveTo>
                  <a:pt x="49214" y="43355"/>
                </a:moveTo>
                <a:cubicBezTo>
                  <a:pt x="48865" y="43323"/>
                  <a:pt x="48580" y="43577"/>
                  <a:pt x="48580" y="43925"/>
                </a:cubicBezTo>
                <a:cubicBezTo>
                  <a:pt x="48549" y="44242"/>
                  <a:pt x="48802" y="44558"/>
                  <a:pt x="49150" y="44558"/>
                </a:cubicBezTo>
                <a:cubicBezTo>
                  <a:pt x="49499" y="44590"/>
                  <a:pt x="49815" y="44305"/>
                  <a:pt x="49815" y="43957"/>
                </a:cubicBezTo>
                <a:cubicBezTo>
                  <a:pt x="49815" y="43608"/>
                  <a:pt x="49530" y="43355"/>
                  <a:pt x="49214" y="43355"/>
                </a:cubicBezTo>
                <a:close/>
                <a:moveTo>
                  <a:pt x="88578" y="20363"/>
                </a:moveTo>
                <a:cubicBezTo>
                  <a:pt x="88578" y="20743"/>
                  <a:pt x="88895" y="20997"/>
                  <a:pt x="89243" y="20965"/>
                </a:cubicBezTo>
                <a:cubicBezTo>
                  <a:pt x="89592" y="20965"/>
                  <a:pt x="89845" y="20680"/>
                  <a:pt x="89813" y="20363"/>
                </a:cubicBezTo>
                <a:cubicBezTo>
                  <a:pt x="89813" y="20015"/>
                  <a:pt x="89560" y="19762"/>
                  <a:pt x="89243" y="19730"/>
                </a:cubicBezTo>
                <a:cubicBezTo>
                  <a:pt x="88863" y="19730"/>
                  <a:pt x="88578" y="20015"/>
                  <a:pt x="88578" y="20363"/>
                </a:cubicBezTo>
                <a:close/>
                <a:moveTo>
                  <a:pt x="73251" y="46522"/>
                </a:moveTo>
                <a:cubicBezTo>
                  <a:pt x="73251" y="47314"/>
                  <a:pt x="74454" y="47314"/>
                  <a:pt x="74454" y="46522"/>
                </a:cubicBezTo>
                <a:cubicBezTo>
                  <a:pt x="74422" y="45730"/>
                  <a:pt x="73251" y="45730"/>
                  <a:pt x="73251" y="46522"/>
                </a:cubicBezTo>
                <a:close/>
                <a:moveTo>
                  <a:pt x="3167" y="50829"/>
                </a:moveTo>
                <a:cubicBezTo>
                  <a:pt x="3167" y="51177"/>
                  <a:pt x="3452" y="51431"/>
                  <a:pt x="3769" y="51399"/>
                </a:cubicBezTo>
                <a:cubicBezTo>
                  <a:pt x="4085" y="51399"/>
                  <a:pt x="4339" y="51146"/>
                  <a:pt x="4339" y="50797"/>
                </a:cubicBezTo>
                <a:cubicBezTo>
                  <a:pt x="4370" y="50449"/>
                  <a:pt x="4054" y="50164"/>
                  <a:pt x="3705" y="50196"/>
                </a:cubicBezTo>
                <a:cubicBezTo>
                  <a:pt x="3357" y="50227"/>
                  <a:pt x="3135" y="50512"/>
                  <a:pt x="3167" y="50829"/>
                </a:cubicBezTo>
                <a:close/>
                <a:moveTo>
                  <a:pt x="162051" y="1774"/>
                </a:moveTo>
                <a:cubicBezTo>
                  <a:pt x="162051" y="2090"/>
                  <a:pt x="162336" y="2344"/>
                  <a:pt x="162652" y="2344"/>
                </a:cubicBezTo>
                <a:cubicBezTo>
                  <a:pt x="162937" y="2312"/>
                  <a:pt x="163191" y="2090"/>
                  <a:pt x="163222" y="1805"/>
                </a:cubicBezTo>
                <a:cubicBezTo>
                  <a:pt x="163286" y="982"/>
                  <a:pt x="162051" y="950"/>
                  <a:pt x="162051" y="1774"/>
                </a:cubicBezTo>
                <a:close/>
                <a:moveTo>
                  <a:pt x="51747" y="45572"/>
                </a:moveTo>
                <a:cubicBezTo>
                  <a:pt x="51747" y="45920"/>
                  <a:pt x="52001" y="46174"/>
                  <a:pt x="52349" y="46205"/>
                </a:cubicBezTo>
                <a:cubicBezTo>
                  <a:pt x="52666" y="46205"/>
                  <a:pt x="52951" y="45952"/>
                  <a:pt x="52951" y="45604"/>
                </a:cubicBezTo>
                <a:cubicBezTo>
                  <a:pt x="52982" y="45255"/>
                  <a:pt x="52697" y="44970"/>
                  <a:pt x="52349" y="44970"/>
                </a:cubicBezTo>
                <a:cubicBezTo>
                  <a:pt x="52001" y="44970"/>
                  <a:pt x="51747" y="45255"/>
                  <a:pt x="51747" y="45572"/>
                </a:cubicBezTo>
                <a:close/>
                <a:moveTo>
                  <a:pt x="85887" y="35248"/>
                </a:moveTo>
                <a:cubicBezTo>
                  <a:pt x="86710" y="35248"/>
                  <a:pt x="86647" y="34013"/>
                  <a:pt x="85823" y="34076"/>
                </a:cubicBezTo>
                <a:cubicBezTo>
                  <a:pt x="85538" y="34076"/>
                  <a:pt x="85285" y="34329"/>
                  <a:pt x="85285" y="34646"/>
                </a:cubicBezTo>
                <a:cubicBezTo>
                  <a:pt x="85285" y="34963"/>
                  <a:pt x="85538" y="35248"/>
                  <a:pt x="85887" y="35248"/>
                </a:cubicBezTo>
                <a:close/>
                <a:moveTo>
                  <a:pt x="101404" y="10894"/>
                </a:moveTo>
                <a:cubicBezTo>
                  <a:pt x="101404" y="11243"/>
                  <a:pt x="101689" y="11496"/>
                  <a:pt x="102006" y="11496"/>
                </a:cubicBezTo>
                <a:cubicBezTo>
                  <a:pt x="102513" y="11464"/>
                  <a:pt x="102766" y="10831"/>
                  <a:pt x="102386" y="10483"/>
                </a:cubicBezTo>
                <a:cubicBezTo>
                  <a:pt x="102006" y="10134"/>
                  <a:pt x="101373" y="10388"/>
                  <a:pt x="101404" y="10894"/>
                </a:cubicBezTo>
                <a:close/>
                <a:moveTo>
                  <a:pt x="93234" y="15803"/>
                </a:moveTo>
                <a:cubicBezTo>
                  <a:pt x="92442" y="15771"/>
                  <a:pt x="92379" y="16975"/>
                  <a:pt x="93170" y="17007"/>
                </a:cubicBezTo>
                <a:cubicBezTo>
                  <a:pt x="93962" y="17038"/>
                  <a:pt x="94025" y="15835"/>
                  <a:pt x="93234" y="15803"/>
                </a:cubicBezTo>
                <a:close/>
                <a:moveTo>
                  <a:pt x="75689" y="45762"/>
                </a:moveTo>
                <a:cubicBezTo>
                  <a:pt x="75721" y="46269"/>
                  <a:pt x="76322" y="46490"/>
                  <a:pt x="76702" y="46142"/>
                </a:cubicBezTo>
                <a:cubicBezTo>
                  <a:pt x="77051" y="45762"/>
                  <a:pt x="76766" y="45129"/>
                  <a:pt x="76259" y="45160"/>
                </a:cubicBezTo>
                <a:cubicBezTo>
                  <a:pt x="75911" y="45160"/>
                  <a:pt x="75657" y="45414"/>
                  <a:pt x="75689" y="45762"/>
                </a:cubicBezTo>
                <a:close/>
                <a:moveTo>
                  <a:pt x="71509" y="46744"/>
                </a:moveTo>
                <a:cubicBezTo>
                  <a:pt x="71160" y="46712"/>
                  <a:pt x="70875" y="46965"/>
                  <a:pt x="70875" y="47314"/>
                </a:cubicBezTo>
                <a:cubicBezTo>
                  <a:pt x="70875" y="47630"/>
                  <a:pt x="71160" y="47915"/>
                  <a:pt x="71477" y="47915"/>
                </a:cubicBezTo>
                <a:cubicBezTo>
                  <a:pt x="71794" y="47915"/>
                  <a:pt x="72047" y="47662"/>
                  <a:pt x="72047" y="47377"/>
                </a:cubicBezTo>
                <a:cubicBezTo>
                  <a:pt x="72079" y="47029"/>
                  <a:pt x="71825" y="46744"/>
                  <a:pt x="71509" y="46744"/>
                </a:cubicBezTo>
                <a:close/>
                <a:moveTo>
                  <a:pt x="35659" y="43640"/>
                </a:moveTo>
                <a:cubicBezTo>
                  <a:pt x="36483" y="43640"/>
                  <a:pt x="36451" y="42405"/>
                  <a:pt x="35628" y="42468"/>
                </a:cubicBezTo>
                <a:cubicBezTo>
                  <a:pt x="35311" y="42468"/>
                  <a:pt x="35058" y="42722"/>
                  <a:pt x="35058" y="43070"/>
                </a:cubicBezTo>
                <a:cubicBezTo>
                  <a:pt x="35058" y="43387"/>
                  <a:pt x="35343" y="43640"/>
                  <a:pt x="35659" y="43640"/>
                </a:cubicBezTo>
                <a:close/>
                <a:moveTo>
                  <a:pt x="46205" y="44717"/>
                </a:moveTo>
                <a:cubicBezTo>
                  <a:pt x="46174" y="45540"/>
                  <a:pt x="47377" y="45540"/>
                  <a:pt x="47345" y="44717"/>
                </a:cubicBezTo>
                <a:cubicBezTo>
                  <a:pt x="47314" y="43988"/>
                  <a:pt x="46237" y="43988"/>
                  <a:pt x="46205" y="44717"/>
                </a:cubicBezTo>
                <a:close/>
                <a:moveTo>
                  <a:pt x="84335" y="38446"/>
                </a:moveTo>
                <a:cubicBezTo>
                  <a:pt x="85095" y="38383"/>
                  <a:pt x="85031" y="37243"/>
                  <a:pt x="84271" y="37275"/>
                </a:cubicBezTo>
                <a:cubicBezTo>
                  <a:pt x="83955" y="37275"/>
                  <a:pt x="83701" y="37560"/>
                  <a:pt x="83701" y="37908"/>
                </a:cubicBezTo>
                <a:cubicBezTo>
                  <a:pt x="83733" y="38225"/>
                  <a:pt x="84018" y="38478"/>
                  <a:pt x="84335" y="38446"/>
                </a:cubicBezTo>
                <a:close/>
                <a:moveTo>
                  <a:pt x="91619" y="19002"/>
                </a:moveTo>
                <a:cubicBezTo>
                  <a:pt x="91302" y="18970"/>
                  <a:pt x="91049" y="19192"/>
                  <a:pt x="91017" y="19508"/>
                </a:cubicBezTo>
                <a:cubicBezTo>
                  <a:pt x="90954" y="19857"/>
                  <a:pt x="91239" y="20142"/>
                  <a:pt x="91555" y="20142"/>
                </a:cubicBezTo>
                <a:cubicBezTo>
                  <a:pt x="91904" y="20173"/>
                  <a:pt x="92157" y="19888"/>
                  <a:pt x="92157" y="19572"/>
                </a:cubicBezTo>
                <a:cubicBezTo>
                  <a:pt x="92157" y="19255"/>
                  <a:pt x="91904" y="19002"/>
                  <a:pt x="91619" y="19002"/>
                </a:cubicBezTo>
                <a:close/>
                <a:moveTo>
                  <a:pt x="69102" y="47504"/>
                </a:moveTo>
                <a:cubicBezTo>
                  <a:pt x="68754" y="47472"/>
                  <a:pt x="68469" y="47725"/>
                  <a:pt x="68469" y="48074"/>
                </a:cubicBezTo>
                <a:cubicBezTo>
                  <a:pt x="68469" y="48359"/>
                  <a:pt x="68690" y="48612"/>
                  <a:pt x="68975" y="48644"/>
                </a:cubicBezTo>
                <a:cubicBezTo>
                  <a:pt x="69324" y="48675"/>
                  <a:pt x="69609" y="48454"/>
                  <a:pt x="69640" y="48137"/>
                </a:cubicBezTo>
                <a:cubicBezTo>
                  <a:pt x="69672" y="47789"/>
                  <a:pt x="69419" y="47504"/>
                  <a:pt x="69102" y="47504"/>
                </a:cubicBezTo>
                <a:close/>
                <a:moveTo>
                  <a:pt x="98998" y="11686"/>
                </a:moveTo>
                <a:cubicBezTo>
                  <a:pt x="99029" y="12003"/>
                  <a:pt x="99314" y="12256"/>
                  <a:pt x="99663" y="12256"/>
                </a:cubicBezTo>
                <a:cubicBezTo>
                  <a:pt x="100454" y="12225"/>
                  <a:pt x="100391" y="11021"/>
                  <a:pt x="99599" y="11053"/>
                </a:cubicBezTo>
                <a:cubicBezTo>
                  <a:pt x="99251" y="11084"/>
                  <a:pt x="98998" y="11369"/>
                  <a:pt x="98998" y="11686"/>
                </a:cubicBezTo>
                <a:close/>
                <a:moveTo>
                  <a:pt x="27679" y="42437"/>
                </a:moveTo>
                <a:cubicBezTo>
                  <a:pt x="26855" y="42437"/>
                  <a:pt x="26919" y="43672"/>
                  <a:pt x="27742" y="43577"/>
                </a:cubicBezTo>
                <a:cubicBezTo>
                  <a:pt x="28059" y="43577"/>
                  <a:pt x="28312" y="43292"/>
                  <a:pt x="28312" y="42975"/>
                </a:cubicBezTo>
                <a:cubicBezTo>
                  <a:pt x="28280" y="42658"/>
                  <a:pt x="27995" y="42405"/>
                  <a:pt x="27679" y="42437"/>
                </a:cubicBezTo>
                <a:close/>
                <a:moveTo>
                  <a:pt x="88325" y="25335"/>
                </a:moveTo>
                <a:cubicBezTo>
                  <a:pt x="87533" y="25335"/>
                  <a:pt x="87565" y="26539"/>
                  <a:pt x="88357" y="26476"/>
                </a:cubicBezTo>
                <a:cubicBezTo>
                  <a:pt x="89180" y="26507"/>
                  <a:pt x="89117" y="25272"/>
                  <a:pt x="88325" y="25335"/>
                </a:cubicBezTo>
                <a:close/>
                <a:moveTo>
                  <a:pt x="38256" y="44653"/>
                </a:moveTo>
                <a:cubicBezTo>
                  <a:pt x="38256" y="44970"/>
                  <a:pt x="38478" y="45224"/>
                  <a:pt x="38795" y="45224"/>
                </a:cubicBezTo>
                <a:cubicBezTo>
                  <a:pt x="39111" y="45255"/>
                  <a:pt x="39365" y="45002"/>
                  <a:pt x="39396" y="44685"/>
                </a:cubicBezTo>
                <a:cubicBezTo>
                  <a:pt x="39365" y="44368"/>
                  <a:pt x="39143" y="44147"/>
                  <a:pt x="38858" y="44083"/>
                </a:cubicBezTo>
                <a:cubicBezTo>
                  <a:pt x="38541" y="44083"/>
                  <a:pt x="38256" y="44337"/>
                  <a:pt x="38256" y="44653"/>
                </a:cubicBezTo>
                <a:close/>
                <a:moveTo>
                  <a:pt x="80471" y="44178"/>
                </a:moveTo>
                <a:cubicBezTo>
                  <a:pt x="80471" y="44463"/>
                  <a:pt x="80724" y="44717"/>
                  <a:pt x="81009" y="44748"/>
                </a:cubicBezTo>
                <a:cubicBezTo>
                  <a:pt x="81326" y="44780"/>
                  <a:pt x="81611" y="44527"/>
                  <a:pt x="81611" y="44210"/>
                </a:cubicBezTo>
                <a:cubicBezTo>
                  <a:pt x="81611" y="43893"/>
                  <a:pt x="81390" y="43672"/>
                  <a:pt x="81104" y="43608"/>
                </a:cubicBezTo>
                <a:cubicBezTo>
                  <a:pt x="80788" y="43608"/>
                  <a:pt x="80503" y="43862"/>
                  <a:pt x="80471" y="44178"/>
                </a:cubicBezTo>
                <a:close/>
                <a:moveTo>
                  <a:pt x="41265" y="43323"/>
                </a:moveTo>
                <a:cubicBezTo>
                  <a:pt x="40536" y="43355"/>
                  <a:pt x="40473" y="44368"/>
                  <a:pt x="41170" y="44495"/>
                </a:cubicBezTo>
                <a:cubicBezTo>
                  <a:pt x="41962" y="44590"/>
                  <a:pt x="42057" y="43387"/>
                  <a:pt x="41265" y="43323"/>
                </a:cubicBezTo>
                <a:close/>
                <a:moveTo>
                  <a:pt x="104413" y="10673"/>
                </a:moveTo>
                <a:cubicBezTo>
                  <a:pt x="104730" y="10673"/>
                  <a:pt x="104983" y="10451"/>
                  <a:pt x="104983" y="10134"/>
                </a:cubicBezTo>
                <a:cubicBezTo>
                  <a:pt x="105015" y="9818"/>
                  <a:pt x="104730" y="9533"/>
                  <a:pt x="104413" y="9533"/>
                </a:cubicBezTo>
                <a:cubicBezTo>
                  <a:pt x="104065" y="9533"/>
                  <a:pt x="103811" y="9818"/>
                  <a:pt x="103843" y="10166"/>
                </a:cubicBezTo>
                <a:cubicBezTo>
                  <a:pt x="103843" y="10451"/>
                  <a:pt x="104096" y="10704"/>
                  <a:pt x="104413" y="10673"/>
                </a:cubicBezTo>
                <a:close/>
                <a:moveTo>
                  <a:pt x="54946" y="47219"/>
                </a:moveTo>
                <a:cubicBezTo>
                  <a:pt x="54978" y="47947"/>
                  <a:pt x="56086" y="47947"/>
                  <a:pt x="56086" y="47219"/>
                </a:cubicBezTo>
                <a:cubicBezTo>
                  <a:pt x="56086" y="46902"/>
                  <a:pt x="55833" y="46617"/>
                  <a:pt x="55516" y="46617"/>
                </a:cubicBezTo>
                <a:cubicBezTo>
                  <a:pt x="55199" y="46617"/>
                  <a:pt x="54946" y="46902"/>
                  <a:pt x="54946" y="47219"/>
                </a:cubicBezTo>
                <a:close/>
                <a:moveTo>
                  <a:pt x="2154" y="53394"/>
                </a:moveTo>
                <a:cubicBezTo>
                  <a:pt x="1805" y="53394"/>
                  <a:pt x="1552" y="53647"/>
                  <a:pt x="1552" y="53996"/>
                </a:cubicBezTo>
                <a:cubicBezTo>
                  <a:pt x="1552" y="54281"/>
                  <a:pt x="1805" y="54534"/>
                  <a:pt x="2090" y="54534"/>
                </a:cubicBezTo>
                <a:cubicBezTo>
                  <a:pt x="2407" y="54534"/>
                  <a:pt x="2660" y="54312"/>
                  <a:pt x="2692" y="54027"/>
                </a:cubicBezTo>
                <a:cubicBezTo>
                  <a:pt x="2724" y="53711"/>
                  <a:pt x="2470" y="53426"/>
                  <a:pt x="2154" y="53394"/>
                </a:cubicBezTo>
                <a:close/>
                <a:moveTo>
                  <a:pt x="119836" y="2280"/>
                </a:moveTo>
                <a:cubicBezTo>
                  <a:pt x="119836" y="2597"/>
                  <a:pt x="120089" y="2882"/>
                  <a:pt x="120437" y="2851"/>
                </a:cubicBezTo>
                <a:cubicBezTo>
                  <a:pt x="120754" y="2851"/>
                  <a:pt x="120976" y="2566"/>
                  <a:pt x="120976" y="2249"/>
                </a:cubicBezTo>
                <a:cubicBezTo>
                  <a:pt x="120944" y="1932"/>
                  <a:pt x="120722" y="1710"/>
                  <a:pt x="120406" y="1679"/>
                </a:cubicBezTo>
                <a:cubicBezTo>
                  <a:pt x="120089" y="1679"/>
                  <a:pt x="119804" y="1964"/>
                  <a:pt x="119836" y="2280"/>
                </a:cubicBezTo>
                <a:close/>
                <a:moveTo>
                  <a:pt x="122749" y="2059"/>
                </a:moveTo>
                <a:cubicBezTo>
                  <a:pt x="123098" y="2059"/>
                  <a:pt x="123351" y="1774"/>
                  <a:pt x="123351" y="1457"/>
                </a:cubicBezTo>
                <a:cubicBezTo>
                  <a:pt x="123319" y="982"/>
                  <a:pt x="122718" y="760"/>
                  <a:pt x="122369" y="1109"/>
                </a:cubicBezTo>
                <a:cubicBezTo>
                  <a:pt x="122021" y="1457"/>
                  <a:pt x="122274" y="2059"/>
                  <a:pt x="122749" y="2059"/>
                </a:cubicBezTo>
                <a:close/>
                <a:moveTo>
                  <a:pt x="95577" y="15043"/>
                </a:moveTo>
                <a:cubicBezTo>
                  <a:pt x="95261" y="15043"/>
                  <a:pt x="95007" y="15296"/>
                  <a:pt x="95007" y="15581"/>
                </a:cubicBezTo>
                <a:cubicBezTo>
                  <a:pt x="95007" y="15930"/>
                  <a:pt x="95261" y="16183"/>
                  <a:pt x="95609" y="16183"/>
                </a:cubicBezTo>
                <a:cubicBezTo>
                  <a:pt x="95926" y="16183"/>
                  <a:pt x="96179" y="15898"/>
                  <a:pt x="96147" y="15550"/>
                </a:cubicBezTo>
                <a:cubicBezTo>
                  <a:pt x="96116" y="15265"/>
                  <a:pt x="95862" y="15043"/>
                  <a:pt x="95577" y="15043"/>
                </a:cubicBezTo>
                <a:close/>
                <a:moveTo>
                  <a:pt x="90004" y="22169"/>
                </a:moveTo>
                <a:cubicBezTo>
                  <a:pt x="89655" y="22169"/>
                  <a:pt x="89370" y="22390"/>
                  <a:pt x="89370" y="22739"/>
                </a:cubicBezTo>
                <a:cubicBezTo>
                  <a:pt x="89370" y="23467"/>
                  <a:pt x="90479" y="23530"/>
                  <a:pt x="90542" y="22802"/>
                </a:cubicBezTo>
                <a:cubicBezTo>
                  <a:pt x="90574" y="22454"/>
                  <a:pt x="90320" y="22200"/>
                  <a:pt x="90004" y="22169"/>
                </a:cubicBezTo>
                <a:close/>
                <a:moveTo>
                  <a:pt x="49404" y="46364"/>
                </a:moveTo>
                <a:cubicBezTo>
                  <a:pt x="49404" y="46649"/>
                  <a:pt x="49625" y="46902"/>
                  <a:pt x="49910" y="46934"/>
                </a:cubicBezTo>
                <a:cubicBezTo>
                  <a:pt x="50259" y="46965"/>
                  <a:pt x="50544" y="46712"/>
                  <a:pt x="50544" y="46395"/>
                </a:cubicBezTo>
                <a:cubicBezTo>
                  <a:pt x="50544" y="46079"/>
                  <a:pt x="50322" y="45825"/>
                  <a:pt x="50037" y="45794"/>
                </a:cubicBezTo>
                <a:cubicBezTo>
                  <a:pt x="49720" y="45762"/>
                  <a:pt x="49435" y="46015"/>
                  <a:pt x="49404" y="46364"/>
                </a:cubicBezTo>
                <a:close/>
                <a:moveTo>
                  <a:pt x="33253" y="43260"/>
                </a:moveTo>
                <a:cubicBezTo>
                  <a:pt x="32936" y="43292"/>
                  <a:pt x="32714" y="43513"/>
                  <a:pt x="32682" y="43830"/>
                </a:cubicBezTo>
                <a:cubicBezTo>
                  <a:pt x="32714" y="44147"/>
                  <a:pt x="32968" y="44432"/>
                  <a:pt x="33316" y="44400"/>
                </a:cubicBezTo>
                <a:cubicBezTo>
                  <a:pt x="33601" y="44368"/>
                  <a:pt x="33854" y="44147"/>
                  <a:pt x="33854" y="43830"/>
                </a:cubicBezTo>
                <a:cubicBezTo>
                  <a:pt x="33854" y="43513"/>
                  <a:pt x="33569" y="43260"/>
                  <a:pt x="33253" y="43260"/>
                </a:cubicBezTo>
                <a:close/>
                <a:moveTo>
                  <a:pt x="25304" y="43228"/>
                </a:moveTo>
                <a:cubicBezTo>
                  <a:pt x="24955" y="43228"/>
                  <a:pt x="24702" y="43482"/>
                  <a:pt x="24702" y="43830"/>
                </a:cubicBezTo>
                <a:cubicBezTo>
                  <a:pt x="24734" y="44115"/>
                  <a:pt x="24955" y="44368"/>
                  <a:pt x="25272" y="44368"/>
                </a:cubicBezTo>
                <a:cubicBezTo>
                  <a:pt x="25589" y="44368"/>
                  <a:pt x="25874" y="44115"/>
                  <a:pt x="25842" y="43767"/>
                </a:cubicBezTo>
                <a:cubicBezTo>
                  <a:pt x="25842" y="43482"/>
                  <a:pt x="25589" y="43228"/>
                  <a:pt x="25304" y="43228"/>
                </a:cubicBezTo>
                <a:close/>
                <a:moveTo>
                  <a:pt x="5542" y="50069"/>
                </a:moveTo>
                <a:cubicBezTo>
                  <a:pt x="5574" y="50417"/>
                  <a:pt x="5890" y="50639"/>
                  <a:pt x="6207" y="50576"/>
                </a:cubicBezTo>
                <a:cubicBezTo>
                  <a:pt x="6524" y="50544"/>
                  <a:pt x="6714" y="50291"/>
                  <a:pt x="6714" y="49974"/>
                </a:cubicBezTo>
                <a:cubicBezTo>
                  <a:pt x="6682" y="49657"/>
                  <a:pt x="6397" y="49404"/>
                  <a:pt x="6080" y="49435"/>
                </a:cubicBezTo>
                <a:cubicBezTo>
                  <a:pt x="5732" y="49467"/>
                  <a:pt x="5510" y="49752"/>
                  <a:pt x="5542" y="50069"/>
                </a:cubicBezTo>
                <a:close/>
                <a:moveTo>
                  <a:pt x="78666" y="45572"/>
                </a:moveTo>
                <a:cubicBezTo>
                  <a:pt x="78983" y="45540"/>
                  <a:pt x="79236" y="45287"/>
                  <a:pt x="79204" y="44938"/>
                </a:cubicBezTo>
                <a:cubicBezTo>
                  <a:pt x="79173" y="44178"/>
                  <a:pt x="78033" y="44242"/>
                  <a:pt x="78064" y="44970"/>
                </a:cubicBezTo>
                <a:cubicBezTo>
                  <a:pt x="78064" y="45319"/>
                  <a:pt x="78318" y="45572"/>
                  <a:pt x="78666" y="45572"/>
                </a:cubicBezTo>
                <a:close/>
                <a:moveTo>
                  <a:pt x="86932" y="31479"/>
                </a:moveTo>
                <a:cubicBezTo>
                  <a:pt x="86900" y="31828"/>
                  <a:pt x="87185" y="32081"/>
                  <a:pt x="87533" y="32049"/>
                </a:cubicBezTo>
                <a:cubicBezTo>
                  <a:pt x="87818" y="32081"/>
                  <a:pt x="88072" y="31828"/>
                  <a:pt x="88072" y="31543"/>
                </a:cubicBezTo>
                <a:cubicBezTo>
                  <a:pt x="88103" y="31194"/>
                  <a:pt x="87850" y="30909"/>
                  <a:pt x="87533" y="30909"/>
                </a:cubicBezTo>
                <a:cubicBezTo>
                  <a:pt x="87185" y="30877"/>
                  <a:pt x="86932" y="31163"/>
                  <a:pt x="86932" y="31479"/>
                </a:cubicBezTo>
                <a:close/>
                <a:moveTo>
                  <a:pt x="106218" y="9311"/>
                </a:moveTo>
                <a:cubicBezTo>
                  <a:pt x="106186" y="9596"/>
                  <a:pt x="106408" y="9849"/>
                  <a:pt x="106725" y="9881"/>
                </a:cubicBezTo>
                <a:cubicBezTo>
                  <a:pt x="107041" y="9913"/>
                  <a:pt x="107358" y="9691"/>
                  <a:pt x="107358" y="9343"/>
                </a:cubicBezTo>
                <a:cubicBezTo>
                  <a:pt x="107358" y="9026"/>
                  <a:pt x="107105" y="8741"/>
                  <a:pt x="106756" y="8741"/>
                </a:cubicBezTo>
                <a:cubicBezTo>
                  <a:pt x="106471" y="8741"/>
                  <a:pt x="106218" y="8994"/>
                  <a:pt x="106218" y="9311"/>
                </a:cubicBezTo>
                <a:close/>
                <a:moveTo>
                  <a:pt x="86678" y="36483"/>
                </a:moveTo>
                <a:cubicBezTo>
                  <a:pt x="86362" y="36515"/>
                  <a:pt x="86140" y="36736"/>
                  <a:pt x="86108" y="37053"/>
                </a:cubicBezTo>
                <a:cubicBezTo>
                  <a:pt x="86108" y="37338"/>
                  <a:pt x="86330" y="37623"/>
                  <a:pt x="86647" y="37623"/>
                </a:cubicBezTo>
                <a:cubicBezTo>
                  <a:pt x="86963" y="37655"/>
                  <a:pt x="87248" y="37370"/>
                  <a:pt x="87248" y="37053"/>
                </a:cubicBezTo>
                <a:cubicBezTo>
                  <a:pt x="87217" y="36736"/>
                  <a:pt x="86963" y="36515"/>
                  <a:pt x="86678" y="36483"/>
                </a:cubicBezTo>
                <a:close/>
                <a:moveTo>
                  <a:pt x="88547" y="28312"/>
                </a:moveTo>
                <a:cubicBezTo>
                  <a:pt x="88547" y="28629"/>
                  <a:pt x="88800" y="28851"/>
                  <a:pt x="89117" y="28882"/>
                </a:cubicBezTo>
                <a:cubicBezTo>
                  <a:pt x="89402" y="28882"/>
                  <a:pt x="89687" y="28661"/>
                  <a:pt x="89687" y="28376"/>
                </a:cubicBezTo>
                <a:cubicBezTo>
                  <a:pt x="89718" y="28027"/>
                  <a:pt x="89433" y="27742"/>
                  <a:pt x="89117" y="27742"/>
                </a:cubicBezTo>
                <a:cubicBezTo>
                  <a:pt x="88800" y="27774"/>
                  <a:pt x="88578" y="28027"/>
                  <a:pt x="88547" y="28312"/>
                </a:cubicBezTo>
                <a:close/>
                <a:moveTo>
                  <a:pt x="63687" y="49657"/>
                </a:moveTo>
                <a:cubicBezTo>
                  <a:pt x="63718" y="49942"/>
                  <a:pt x="63940" y="50196"/>
                  <a:pt x="64257" y="50227"/>
                </a:cubicBezTo>
                <a:cubicBezTo>
                  <a:pt x="64573" y="50227"/>
                  <a:pt x="64858" y="49942"/>
                  <a:pt x="64827" y="49625"/>
                </a:cubicBezTo>
                <a:cubicBezTo>
                  <a:pt x="64795" y="49309"/>
                  <a:pt x="64542" y="49087"/>
                  <a:pt x="64257" y="49119"/>
                </a:cubicBezTo>
                <a:cubicBezTo>
                  <a:pt x="63940" y="49119"/>
                  <a:pt x="63718" y="49372"/>
                  <a:pt x="63687" y="49657"/>
                </a:cubicBezTo>
                <a:close/>
                <a:moveTo>
                  <a:pt x="109163" y="7949"/>
                </a:moveTo>
                <a:cubicBezTo>
                  <a:pt x="108878" y="7981"/>
                  <a:pt x="108625" y="8234"/>
                  <a:pt x="108625" y="8519"/>
                </a:cubicBezTo>
                <a:cubicBezTo>
                  <a:pt x="108625" y="8868"/>
                  <a:pt x="108910" y="9121"/>
                  <a:pt x="109258" y="9089"/>
                </a:cubicBezTo>
                <a:cubicBezTo>
                  <a:pt x="109543" y="9058"/>
                  <a:pt x="109797" y="8804"/>
                  <a:pt x="109765" y="8488"/>
                </a:cubicBezTo>
                <a:cubicBezTo>
                  <a:pt x="109733" y="8171"/>
                  <a:pt x="109480" y="7949"/>
                  <a:pt x="109163" y="7949"/>
                </a:cubicBezTo>
                <a:close/>
                <a:moveTo>
                  <a:pt x="8519" y="49784"/>
                </a:moveTo>
                <a:cubicBezTo>
                  <a:pt x="8836" y="49784"/>
                  <a:pt x="9089" y="49562"/>
                  <a:pt x="9089" y="49245"/>
                </a:cubicBezTo>
                <a:cubicBezTo>
                  <a:pt x="9121" y="48960"/>
                  <a:pt x="8899" y="48675"/>
                  <a:pt x="8582" y="48644"/>
                </a:cubicBezTo>
                <a:cubicBezTo>
                  <a:pt x="8266" y="48644"/>
                  <a:pt x="7981" y="48897"/>
                  <a:pt x="7949" y="49214"/>
                </a:cubicBezTo>
                <a:cubicBezTo>
                  <a:pt x="7981" y="49530"/>
                  <a:pt x="8202" y="49752"/>
                  <a:pt x="8519" y="49784"/>
                </a:cubicBezTo>
                <a:close/>
                <a:moveTo>
                  <a:pt x="66125" y="48834"/>
                </a:moveTo>
                <a:cubicBezTo>
                  <a:pt x="66093" y="49119"/>
                  <a:pt x="66315" y="49404"/>
                  <a:pt x="66600" y="49435"/>
                </a:cubicBezTo>
                <a:cubicBezTo>
                  <a:pt x="66948" y="49467"/>
                  <a:pt x="67233" y="49245"/>
                  <a:pt x="67265" y="48897"/>
                </a:cubicBezTo>
                <a:cubicBezTo>
                  <a:pt x="67265" y="48612"/>
                  <a:pt x="67043" y="48359"/>
                  <a:pt x="66758" y="48295"/>
                </a:cubicBezTo>
                <a:cubicBezTo>
                  <a:pt x="66442" y="48264"/>
                  <a:pt x="66125" y="48485"/>
                  <a:pt x="66125" y="48834"/>
                </a:cubicBezTo>
                <a:close/>
                <a:moveTo>
                  <a:pt x="97952" y="14283"/>
                </a:moveTo>
                <a:cubicBezTo>
                  <a:pt x="97667" y="14283"/>
                  <a:pt x="97414" y="14536"/>
                  <a:pt x="97446" y="14853"/>
                </a:cubicBezTo>
                <a:cubicBezTo>
                  <a:pt x="97446" y="15138"/>
                  <a:pt x="97731" y="15391"/>
                  <a:pt x="98016" y="15391"/>
                </a:cubicBezTo>
                <a:cubicBezTo>
                  <a:pt x="98332" y="15360"/>
                  <a:pt x="98554" y="15106"/>
                  <a:pt x="98522" y="14790"/>
                </a:cubicBezTo>
                <a:cubicBezTo>
                  <a:pt x="98522" y="14505"/>
                  <a:pt x="98269" y="14251"/>
                  <a:pt x="97952" y="14283"/>
                </a:cubicBezTo>
                <a:close/>
                <a:moveTo>
                  <a:pt x="0" y="57353"/>
                </a:moveTo>
                <a:cubicBezTo>
                  <a:pt x="95" y="57574"/>
                  <a:pt x="348" y="57701"/>
                  <a:pt x="570" y="57669"/>
                </a:cubicBezTo>
                <a:cubicBezTo>
                  <a:pt x="887" y="57638"/>
                  <a:pt x="1077" y="57353"/>
                  <a:pt x="1045" y="57068"/>
                </a:cubicBezTo>
                <a:cubicBezTo>
                  <a:pt x="1013" y="56751"/>
                  <a:pt x="728" y="56561"/>
                  <a:pt x="443" y="56593"/>
                </a:cubicBezTo>
                <a:cubicBezTo>
                  <a:pt x="253" y="56593"/>
                  <a:pt x="63" y="56751"/>
                  <a:pt x="0" y="56909"/>
                </a:cubicBezTo>
                <a:close/>
                <a:moveTo>
                  <a:pt x="30877" y="45160"/>
                </a:moveTo>
                <a:cubicBezTo>
                  <a:pt x="31162" y="45192"/>
                  <a:pt x="31416" y="44938"/>
                  <a:pt x="31416" y="44622"/>
                </a:cubicBezTo>
                <a:cubicBezTo>
                  <a:pt x="31416" y="44337"/>
                  <a:pt x="31162" y="44083"/>
                  <a:pt x="30846" y="44083"/>
                </a:cubicBezTo>
                <a:cubicBezTo>
                  <a:pt x="30561" y="44083"/>
                  <a:pt x="30307" y="44337"/>
                  <a:pt x="30307" y="44622"/>
                </a:cubicBezTo>
                <a:cubicBezTo>
                  <a:pt x="30307" y="44938"/>
                  <a:pt x="30561" y="45160"/>
                  <a:pt x="30877" y="45160"/>
                </a:cubicBezTo>
                <a:close/>
                <a:moveTo>
                  <a:pt x="22928" y="45129"/>
                </a:moveTo>
                <a:cubicBezTo>
                  <a:pt x="23245" y="45097"/>
                  <a:pt x="23467" y="44843"/>
                  <a:pt x="23467" y="44558"/>
                </a:cubicBezTo>
                <a:cubicBezTo>
                  <a:pt x="23467" y="44210"/>
                  <a:pt x="23182" y="43957"/>
                  <a:pt x="22833" y="43988"/>
                </a:cubicBezTo>
                <a:cubicBezTo>
                  <a:pt x="22548" y="44020"/>
                  <a:pt x="22327" y="44305"/>
                  <a:pt x="22327" y="44590"/>
                </a:cubicBezTo>
                <a:cubicBezTo>
                  <a:pt x="22390" y="44907"/>
                  <a:pt x="22643" y="45129"/>
                  <a:pt x="22928" y="45129"/>
                </a:cubicBezTo>
                <a:close/>
                <a:moveTo>
                  <a:pt x="19952" y="45350"/>
                </a:moveTo>
                <a:cubicBezTo>
                  <a:pt x="19952" y="45635"/>
                  <a:pt x="20173" y="45889"/>
                  <a:pt x="20490" y="45889"/>
                </a:cubicBezTo>
                <a:cubicBezTo>
                  <a:pt x="20775" y="45889"/>
                  <a:pt x="21028" y="45635"/>
                  <a:pt x="21060" y="45350"/>
                </a:cubicBezTo>
                <a:cubicBezTo>
                  <a:pt x="21060" y="45033"/>
                  <a:pt x="20807" y="44812"/>
                  <a:pt x="20490" y="44812"/>
                </a:cubicBezTo>
                <a:cubicBezTo>
                  <a:pt x="20205" y="44780"/>
                  <a:pt x="19952" y="45033"/>
                  <a:pt x="19952" y="45350"/>
                </a:cubicBezTo>
                <a:close/>
                <a:moveTo>
                  <a:pt x="44400" y="44938"/>
                </a:moveTo>
                <a:cubicBezTo>
                  <a:pt x="44115" y="44938"/>
                  <a:pt x="43862" y="45192"/>
                  <a:pt x="43862" y="45477"/>
                </a:cubicBezTo>
                <a:cubicBezTo>
                  <a:pt x="43830" y="45794"/>
                  <a:pt x="44052" y="46047"/>
                  <a:pt x="44368" y="46079"/>
                </a:cubicBezTo>
                <a:cubicBezTo>
                  <a:pt x="44685" y="46079"/>
                  <a:pt x="44970" y="45825"/>
                  <a:pt x="44970" y="45477"/>
                </a:cubicBezTo>
                <a:cubicBezTo>
                  <a:pt x="44938" y="45192"/>
                  <a:pt x="44717" y="44938"/>
                  <a:pt x="44400" y="44938"/>
                </a:cubicBezTo>
                <a:close/>
                <a:moveTo>
                  <a:pt x="124618" y="665"/>
                </a:moveTo>
                <a:cubicBezTo>
                  <a:pt x="124618" y="950"/>
                  <a:pt x="124839" y="1204"/>
                  <a:pt x="125156" y="1235"/>
                </a:cubicBezTo>
                <a:cubicBezTo>
                  <a:pt x="125441" y="1267"/>
                  <a:pt x="125695" y="1045"/>
                  <a:pt x="125726" y="729"/>
                </a:cubicBezTo>
                <a:cubicBezTo>
                  <a:pt x="125758" y="444"/>
                  <a:pt x="125536" y="159"/>
                  <a:pt x="125220" y="159"/>
                </a:cubicBezTo>
                <a:cubicBezTo>
                  <a:pt x="124934" y="127"/>
                  <a:pt x="124649" y="349"/>
                  <a:pt x="124618" y="665"/>
                </a:cubicBezTo>
                <a:close/>
                <a:moveTo>
                  <a:pt x="58176" y="48865"/>
                </a:moveTo>
                <a:cubicBezTo>
                  <a:pt x="58208" y="49150"/>
                  <a:pt x="58429" y="49372"/>
                  <a:pt x="58714" y="49404"/>
                </a:cubicBezTo>
                <a:cubicBezTo>
                  <a:pt x="59063" y="49372"/>
                  <a:pt x="59316" y="49087"/>
                  <a:pt x="59285" y="48770"/>
                </a:cubicBezTo>
                <a:cubicBezTo>
                  <a:pt x="59253" y="48454"/>
                  <a:pt x="58968" y="48232"/>
                  <a:pt x="58683" y="48264"/>
                </a:cubicBezTo>
                <a:cubicBezTo>
                  <a:pt x="58398" y="48295"/>
                  <a:pt x="58144" y="48549"/>
                  <a:pt x="58176" y="48865"/>
                </a:cubicBezTo>
                <a:close/>
                <a:moveTo>
                  <a:pt x="17576" y="46142"/>
                </a:moveTo>
                <a:cubicBezTo>
                  <a:pt x="17576" y="46427"/>
                  <a:pt x="17830" y="46680"/>
                  <a:pt x="18115" y="46680"/>
                </a:cubicBezTo>
                <a:cubicBezTo>
                  <a:pt x="18431" y="46680"/>
                  <a:pt x="18653" y="46427"/>
                  <a:pt x="18685" y="46142"/>
                </a:cubicBezTo>
                <a:cubicBezTo>
                  <a:pt x="18653" y="45825"/>
                  <a:pt x="18400" y="45604"/>
                  <a:pt x="18115" y="45604"/>
                </a:cubicBezTo>
                <a:cubicBezTo>
                  <a:pt x="17798" y="45604"/>
                  <a:pt x="17576" y="45825"/>
                  <a:pt x="17576" y="46142"/>
                </a:cubicBezTo>
                <a:close/>
                <a:moveTo>
                  <a:pt x="53109" y="47409"/>
                </a:moveTo>
                <a:cubicBezTo>
                  <a:pt x="52824" y="47409"/>
                  <a:pt x="52602" y="47662"/>
                  <a:pt x="52602" y="47979"/>
                </a:cubicBezTo>
                <a:cubicBezTo>
                  <a:pt x="52602" y="48264"/>
                  <a:pt x="52856" y="48517"/>
                  <a:pt x="53172" y="48485"/>
                </a:cubicBezTo>
                <a:cubicBezTo>
                  <a:pt x="53489" y="48485"/>
                  <a:pt x="53711" y="48232"/>
                  <a:pt x="53679" y="47915"/>
                </a:cubicBezTo>
                <a:cubicBezTo>
                  <a:pt x="53679" y="47630"/>
                  <a:pt x="53426" y="47377"/>
                  <a:pt x="53109" y="47409"/>
                </a:cubicBezTo>
                <a:close/>
                <a:moveTo>
                  <a:pt x="10894" y="49024"/>
                </a:moveTo>
                <a:cubicBezTo>
                  <a:pt x="11211" y="49024"/>
                  <a:pt x="11464" y="48802"/>
                  <a:pt x="11464" y="48485"/>
                </a:cubicBezTo>
                <a:cubicBezTo>
                  <a:pt x="11464" y="48200"/>
                  <a:pt x="11243" y="47947"/>
                  <a:pt x="10958" y="47915"/>
                </a:cubicBezTo>
                <a:cubicBezTo>
                  <a:pt x="10641" y="47884"/>
                  <a:pt x="10356" y="48137"/>
                  <a:pt x="10356" y="48485"/>
                </a:cubicBezTo>
                <a:cubicBezTo>
                  <a:pt x="10356" y="48770"/>
                  <a:pt x="10609" y="49024"/>
                  <a:pt x="10894" y="49024"/>
                </a:cubicBezTo>
                <a:close/>
                <a:moveTo>
                  <a:pt x="87723" y="33886"/>
                </a:moveTo>
                <a:cubicBezTo>
                  <a:pt x="87755" y="34203"/>
                  <a:pt x="87977" y="34456"/>
                  <a:pt x="88293" y="34456"/>
                </a:cubicBezTo>
                <a:cubicBezTo>
                  <a:pt x="88578" y="34456"/>
                  <a:pt x="88832" y="34203"/>
                  <a:pt x="88832" y="33918"/>
                </a:cubicBezTo>
                <a:cubicBezTo>
                  <a:pt x="88832" y="33601"/>
                  <a:pt x="88610" y="33348"/>
                  <a:pt x="88293" y="33348"/>
                </a:cubicBezTo>
                <a:cubicBezTo>
                  <a:pt x="88008" y="33348"/>
                  <a:pt x="87755" y="33601"/>
                  <a:pt x="87723" y="33886"/>
                </a:cubicBezTo>
                <a:close/>
                <a:moveTo>
                  <a:pt x="85031" y="39681"/>
                </a:moveTo>
                <a:cubicBezTo>
                  <a:pt x="84746" y="39681"/>
                  <a:pt x="84493" y="39935"/>
                  <a:pt x="84493" y="40251"/>
                </a:cubicBezTo>
                <a:cubicBezTo>
                  <a:pt x="84493" y="40537"/>
                  <a:pt x="84746" y="40790"/>
                  <a:pt x="85031" y="40790"/>
                </a:cubicBezTo>
                <a:cubicBezTo>
                  <a:pt x="85380" y="40790"/>
                  <a:pt x="85633" y="40505"/>
                  <a:pt x="85633" y="40188"/>
                </a:cubicBezTo>
                <a:cubicBezTo>
                  <a:pt x="85570" y="39903"/>
                  <a:pt x="85316" y="39681"/>
                  <a:pt x="85031" y="39681"/>
                </a:cubicBezTo>
                <a:close/>
                <a:moveTo>
                  <a:pt x="111570" y="7221"/>
                </a:moveTo>
                <a:cubicBezTo>
                  <a:pt x="111253" y="7221"/>
                  <a:pt x="111032" y="7474"/>
                  <a:pt x="111000" y="7791"/>
                </a:cubicBezTo>
                <a:cubicBezTo>
                  <a:pt x="111032" y="8076"/>
                  <a:pt x="111285" y="8329"/>
                  <a:pt x="111570" y="8329"/>
                </a:cubicBezTo>
                <a:cubicBezTo>
                  <a:pt x="111887" y="8329"/>
                  <a:pt x="112140" y="8076"/>
                  <a:pt x="112109" y="7759"/>
                </a:cubicBezTo>
                <a:cubicBezTo>
                  <a:pt x="112109" y="7474"/>
                  <a:pt x="111855" y="7221"/>
                  <a:pt x="111570" y="7221"/>
                </a:cubicBezTo>
                <a:close/>
                <a:moveTo>
                  <a:pt x="74612" y="48359"/>
                </a:moveTo>
                <a:cubicBezTo>
                  <a:pt x="74327" y="48390"/>
                  <a:pt x="74074" y="48644"/>
                  <a:pt x="74106" y="48929"/>
                </a:cubicBezTo>
                <a:cubicBezTo>
                  <a:pt x="74106" y="49245"/>
                  <a:pt x="74359" y="49467"/>
                  <a:pt x="74676" y="49435"/>
                </a:cubicBezTo>
                <a:cubicBezTo>
                  <a:pt x="74961" y="49435"/>
                  <a:pt x="75214" y="49182"/>
                  <a:pt x="75182" y="48865"/>
                </a:cubicBezTo>
                <a:cubicBezTo>
                  <a:pt x="75151" y="48580"/>
                  <a:pt x="74897" y="48359"/>
                  <a:pt x="74612" y="48359"/>
                </a:cubicBezTo>
                <a:close/>
                <a:moveTo>
                  <a:pt x="90225" y="25177"/>
                </a:moveTo>
                <a:cubicBezTo>
                  <a:pt x="90225" y="25462"/>
                  <a:pt x="90479" y="25715"/>
                  <a:pt x="90764" y="25684"/>
                </a:cubicBezTo>
                <a:cubicBezTo>
                  <a:pt x="91049" y="25684"/>
                  <a:pt x="91302" y="25430"/>
                  <a:pt x="91302" y="25145"/>
                </a:cubicBezTo>
                <a:cubicBezTo>
                  <a:pt x="91270" y="24829"/>
                  <a:pt x="91049" y="24607"/>
                  <a:pt x="90732" y="24607"/>
                </a:cubicBezTo>
                <a:cubicBezTo>
                  <a:pt x="90447" y="24607"/>
                  <a:pt x="90225" y="24860"/>
                  <a:pt x="90225" y="25177"/>
                </a:cubicBezTo>
                <a:close/>
                <a:moveTo>
                  <a:pt x="71730" y="49752"/>
                </a:moveTo>
                <a:cubicBezTo>
                  <a:pt x="71762" y="50069"/>
                  <a:pt x="72047" y="50259"/>
                  <a:pt x="72332" y="50227"/>
                </a:cubicBezTo>
                <a:cubicBezTo>
                  <a:pt x="72649" y="50196"/>
                  <a:pt x="72839" y="49911"/>
                  <a:pt x="72807" y="49625"/>
                </a:cubicBezTo>
                <a:cubicBezTo>
                  <a:pt x="72776" y="49340"/>
                  <a:pt x="72491" y="49119"/>
                  <a:pt x="72205" y="49150"/>
                </a:cubicBezTo>
                <a:cubicBezTo>
                  <a:pt x="71889" y="49182"/>
                  <a:pt x="71699" y="49467"/>
                  <a:pt x="71730" y="49752"/>
                </a:cubicBezTo>
                <a:close/>
                <a:moveTo>
                  <a:pt x="3959" y="53204"/>
                </a:moveTo>
                <a:cubicBezTo>
                  <a:pt x="3959" y="53489"/>
                  <a:pt x="4212" y="53742"/>
                  <a:pt x="4529" y="53711"/>
                </a:cubicBezTo>
                <a:cubicBezTo>
                  <a:pt x="4814" y="53711"/>
                  <a:pt x="5067" y="53457"/>
                  <a:pt x="5067" y="53141"/>
                </a:cubicBezTo>
                <a:cubicBezTo>
                  <a:pt x="5035" y="52856"/>
                  <a:pt x="4782" y="52634"/>
                  <a:pt x="4465" y="52634"/>
                </a:cubicBezTo>
                <a:cubicBezTo>
                  <a:pt x="4180" y="52666"/>
                  <a:pt x="3959" y="52887"/>
                  <a:pt x="3959" y="53204"/>
                </a:cubicBezTo>
                <a:close/>
                <a:moveTo>
                  <a:pt x="157079" y="1457"/>
                </a:moveTo>
                <a:cubicBezTo>
                  <a:pt x="157395" y="1457"/>
                  <a:pt x="157617" y="1204"/>
                  <a:pt x="157585" y="887"/>
                </a:cubicBezTo>
                <a:cubicBezTo>
                  <a:pt x="157554" y="602"/>
                  <a:pt x="157300" y="380"/>
                  <a:pt x="157015" y="380"/>
                </a:cubicBezTo>
                <a:cubicBezTo>
                  <a:pt x="156730" y="412"/>
                  <a:pt x="156509" y="665"/>
                  <a:pt x="156509" y="950"/>
                </a:cubicBezTo>
                <a:cubicBezTo>
                  <a:pt x="156540" y="1267"/>
                  <a:pt x="156794" y="1489"/>
                  <a:pt x="157079" y="1457"/>
                </a:cubicBezTo>
                <a:close/>
                <a:moveTo>
                  <a:pt x="47029" y="47155"/>
                </a:moveTo>
                <a:cubicBezTo>
                  <a:pt x="47029" y="47440"/>
                  <a:pt x="47282" y="47694"/>
                  <a:pt x="47599" y="47662"/>
                </a:cubicBezTo>
                <a:cubicBezTo>
                  <a:pt x="47884" y="47662"/>
                  <a:pt x="48105" y="47409"/>
                  <a:pt x="48105" y="47092"/>
                </a:cubicBezTo>
                <a:cubicBezTo>
                  <a:pt x="48105" y="46807"/>
                  <a:pt x="47852" y="46585"/>
                  <a:pt x="47535" y="46585"/>
                </a:cubicBezTo>
                <a:cubicBezTo>
                  <a:pt x="47250" y="46585"/>
                  <a:pt x="46997" y="46839"/>
                  <a:pt x="47029" y="47155"/>
                </a:cubicBezTo>
                <a:close/>
                <a:moveTo>
                  <a:pt x="92379" y="22517"/>
                </a:moveTo>
                <a:cubicBezTo>
                  <a:pt x="92664" y="22517"/>
                  <a:pt x="92917" y="22264"/>
                  <a:pt x="92917" y="21979"/>
                </a:cubicBezTo>
                <a:cubicBezTo>
                  <a:pt x="92885" y="21662"/>
                  <a:pt x="92632" y="21440"/>
                  <a:pt x="92347" y="21440"/>
                </a:cubicBezTo>
                <a:cubicBezTo>
                  <a:pt x="92062" y="21472"/>
                  <a:pt x="91872" y="21694"/>
                  <a:pt x="91840" y="21979"/>
                </a:cubicBezTo>
                <a:cubicBezTo>
                  <a:pt x="91809" y="22264"/>
                  <a:pt x="92062" y="22517"/>
                  <a:pt x="92379" y="22517"/>
                </a:cubicBezTo>
                <a:close/>
                <a:moveTo>
                  <a:pt x="12794" y="47694"/>
                </a:moveTo>
                <a:cubicBezTo>
                  <a:pt x="12794" y="47979"/>
                  <a:pt x="13048" y="48232"/>
                  <a:pt x="13333" y="48232"/>
                </a:cubicBezTo>
                <a:cubicBezTo>
                  <a:pt x="13649" y="48200"/>
                  <a:pt x="13871" y="47979"/>
                  <a:pt x="13903" y="47662"/>
                </a:cubicBezTo>
                <a:cubicBezTo>
                  <a:pt x="13871" y="47377"/>
                  <a:pt x="13618" y="47124"/>
                  <a:pt x="13333" y="47124"/>
                </a:cubicBezTo>
                <a:cubicBezTo>
                  <a:pt x="13016" y="47124"/>
                  <a:pt x="12794" y="47377"/>
                  <a:pt x="12794" y="47694"/>
                </a:cubicBezTo>
                <a:close/>
                <a:moveTo>
                  <a:pt x="93455" y="18780"/>
                </a:moveTo>
                <a:cubicBezTo>
                  <a:pt x="93455" y="19097"/>
                  <a:pt x="93709" y="19318"/>
                  <a:pt x="93994" y="19318"/>
                </a:cubicBezTo>
                <a:cubicBezTo>
                  <a:pt x="94310" y="19318"/>
                  <a:pt x="94532" y="19065"/>
                  <a:pt x="94532" y="18780"/>
                </a:cubicBezTo>
                <a:cubicBezTo>
                  <a:pt x="94532" y="18463"/>
                  <a:pt x="94279" y="18242"/>
                  <a:pt x="93994" y="18242"/>
                </a:cubicBezTo>
                <a:cubicBezTo>
                  <a:pt x="93677" y="18242"/>
                  <a:pt x="93455" y="18495"/>
                  <a:pt x="93455" y="18780"/>
                </a:cubicBezTo>
                <a:close/>
                <a:moveTo>
                  <a:pt x="89940" y="31226"/>
                </a:moveTo>
                <a:cubicBezTo>
                  <a:pt x="90225" y="31226"/>
                  <a:pt x="90479" y="30973"/>
                  <a:pt x="90447" y="30656"/>
                </a:cubicBezTo>
                <a:cubicBezTo>
                  <a:pt x="90415" y="30402"/>
                  <a:pt x="90225" y="30181"/>
                  <a:pt x="89940" y="30149"/>
                </a:cubicBezTo>
                <a:cubicBezTo>
                  <a:pt x="89655" y="30149"/>
                  <a:pt x="89402" y="30402"/>
                  <a:pt x="89370" y="30687"/>
                </a:cubicBezTo>
                <a:cubicBezTo>
                  <a:pt x="89370" y="31004"/>
                  <a:pt x="89623" y="31226"/>
                  <a:pt x="89940" y="31226"/>
                </a:cubicBezTo>
                <a:close/>
                <a:moveTo>
                  <a:pt x="55769" y="49594"/>
                </a:moveTo>
                <a:cubicBezTo>
                  <a:pt x="55801" y="49911"/>
                  <a:pt x="56054" y="50132"/>
                  <a:pt x="56371" y="50101"/>
                </a:cubicBezTo>
                <a:cubicBezTo>
                  <a:pt x="56624" y="50069"/>
                  <a:pt x="56846" y="49847"/>
                  <a:pt x="56846" y="49594"/>
                </a:cubicBezTo>
                <a:cubicBezTo>
                  <a:pt x="56846" y="49277"/>
                  <a:pt x="56593" y="49055"/>
                  <a:pt x="56308" y="49055"/>
                </a:cubicBezTo>
                <a:cubicBezTo>
                  <a:pt x="56023" y="49055"/>
                  <a:pt x="55769" y="49309"/>
                  <a:pt x="55769" y="49594"/>
                </a:cubicBezTo>
                <a:close/>
                <a:moveTo>
                  <a:pt x="27964" y="45350"/>
                </a:moveTo>
                <a:cubicBezTo>
                  <a:pt x="27964" y="45635"/>
                  <a:pt x="28185" y="45889"/>
                  <a:pt x="28471" y="45920"/>
                </a:cubicBezTo>
                <a:cubicBezTo>
                  <a:pt x="28756" y="45920"/>
                  <a:pt x="28977" y="45730"/>
                  <a:pt x="29009" y="45445"/>
                </a:cubicBezTo>
                <a:cubicBezTo>
                  <a:pt x="29041" y="45160"/>
                  <a:pt x="28851" y="44875"/>
                  <a:pt x="28534" y="44843"/>
                </a:cubicBezTo>
                <a:cubicBezTo>
                  <a:pt x="28249" y="44812"/>
                  <a:pt x="27995" y="45033"/>
                  <a:pt x="27964" y="45350"/>
                </a:cubicBezTo>
                <a:close/>
                <a:moveTo>
                  <a:pt x="78888" y="47345"/>
                </a:moveTo>
                <a:cubicBezTo>
                  <a:pt x="78888" y="47630"/>
                  <a:pt x="79141" y="47884"/>
                  <a:pt x="79426" y="47884"/>
                </a:cubicBezTo>
                <a:cubicBezTo>
                  <a:pt x="79711" y="47884"/>
                  <a:pt x="79933" y="47694"/>
                  <a:pt x="79964" y="47409"/>
                </a:cubicBezTo>
                <a:cubicBezTo>
                  <a:pt x="79996" y="47124"/>
                  <a:pt x="79774" y="46839"/>
                  <a:pt x="79458" y="46839"/>
                </a:cubicBezTo>
                <a:cubicBezTo>
                  <a:pt x="79173" y="46807"/>
                  <a:pt x="78919" y="47060"/>
                  <a:pt x="78888" y="47345"/>
                </a:cubicBezTo>
                <a:close/>
                <a:moveTo>
                  <a:pt x="83416" y="42848"/>
                </a:moveTo>
                <a:cubicBezTo>
                  <a:pt x="83131" y="42880"/>
                  <a:pt x="82910" y="43102"/>
                  <a:pt x="82878" y="43387"/>
                </a:cubicBezTo>
                <a:cubicBezTo>
                  <a:pt x="82878" y="43703"/>
                  <a:pt x="83131" y="43925"/>
                  <a:pt x="83416" y="43925"/>
                </a:cubicBezTo>
                <a:cubicBezTo>
                  <a:pt x="83733" y="43957"/>
                  <a:pt x="83986" y="43703"/>
                  <a:pt x="83955" y="43387"/>
                </a:cubicBezTo>
                <a:cubicBezTo>
                  <a:pt x="83955" y="43102"/>
                  <a:pt x="83733" y="42848"/>
                  <a:pt x="83416" y="42848"/>
                </a:cubicBezTo>
                <a:close/>
                <a:moveTo>
                  <a:pt x="113439" y="6999"/>
                </a:moveTo>
                <a:cubicBezTo>
                  <a:pt x="113439" y="7316"/>
                  <a:pt x="113692" y="7538"/>
                  <a:pt x="114009" y="7506"/>
                </a:cubicBezTo>
                <a:cubicBezTo>
                  <a:pt x="114294" y="7506"/>
                  <a:pt x="114547" y="7253"/>
                  <a:pt x="114515" y="6967"/>
                </a:cubicBezTo>
                <a:cubicBezTo>
                  <a:pt x="114515" y="6682"/>
                  <a:pt x="114262" y="6429"/>
                  <a:pt x="113977" y="6429"/>
                </a:cubicBezTo>
                <a:cubicBezTo>
                  <a:pt x="113660" y="6461"/>
                  <a:pt x="113439" y="6714"/>
                  <a:pt x="113439" y="6999"/>
                </a:cubicBezTo>
                <a:close/>
                <a:moveTo>
                  <a:pt x="15169" y="46870"/>
                </a:moveTo>
                <a:cubicBezTo>
                  <a:pt x="15138" y="47155"/>
                  <a:pt x="15391" y="47409"/>
                  <a:pt x="15676" y="47409"/>
                </a:cubicBezTo>
                <a:cubicBezTo>
                  <a:pt x="15993" y="47440"/>
                  <a:pt x="16246" y="47187"/>
                  <a:pt x="16246" y="46902"/>
                </a:cubicBezTo>
                <a:cubicBezTo>
                  <a:pt x="16246" y="46617"/>
                  <a:pt x="16025" y="46364"/>
                  <a:pt x="15708" y="46332"/>
                </a:cubicBezTo>
                <a:cubicBezTo>
                  <a:pt x="15423" y="46332"/>
                  <a:pt x="15169" y="46554"/>
                  <a:pt x="15169" y="46870"/>
                </a:cubicBezTo>
                <a:close/>
                <a:moveTo>
                  <a:pt x="76512" y="48137"/>
                </a:moveTo>
                <a:cubicBezTo>
                  <a:pt x="76512" y="48422"/>
                  <a:pt x="76766" y="48675"/>
                  <a:pt x="77051" y="48675"/>
                </a:cubicBezTo>
                <a:cubicBezTo>
                  <a:pt x="77336" y="48675"/>
                  <a:pt x="77558" y="48485"/>
                  <a:pt x="77589" y="48200"/>
                </a:cubicBezTo>
                <a:cubicBezTo>
                  <a:pt x="77621" y="47915"/>
                  <a:pt x="77399" y="47630"/>
                  <a:pt x="77083" y="47630"/>
                </a:cubicBezTo>
                <a:cubicBezTo>
                  <a:pt x="76798" y="47599"/>
                  <a:pt x="76544" y="47820"/>
                  <a:pt x="76512" y="48137"/>
                </a:cubicBezTo>
                <a:close/>
                <a:moveTo>
                  <a:pt x="160182" y="2027"/>
                </a:moveTo>
                <a:cubicBezTo>
                  <a:pt x="159897" y="2027"/>
                  <a:pt x="159675" y="2312"/>
                  <a:pt x="159675" y="2597"/>
                </a:cubicBezTo>
                <a:cubicBezTo>
                  <a:pt x="159707" y="2914"/>
                  <a:pt x="159992" y="3104"/>
                  <a:pt x="160277" y="3072"/>
                </a:cubicBezTo>
                <a:cubicBezTo>
                  <a:pt x="160562" y="3041"/>
                  <a:pt x="160752" y="2819"/>
                  <a:pt x="160752" y="2534"/>
                </a:cubicBezTo>
                <a:cubicBezTo>
                  <a:pt x="160752" y="2249"/>
                  <a:pt x="160499" y="1995"/>
                  <a:pt x="160182" y="2027"/>
                </a:cubicBezTo>
                <a:close/>
                <a:moveTo>
                  <a:pt x="69830" y="51019"/>
                </a:moveTo>
                <a:cubicBezTo>
                  <a:pt x="70115" y="51019"/>
                  <a:pt x="70369" y="50797"/>
                  <a:pt x="70400" y="50481"/>
                </a:cubicBezTo>
                <a:cubicBezTo>
                  <a:pt x="70369" y="50196"/>
                  <a:pt x="70147" y="49942"/>
                  <a:pt x="69830" y="49942"/>
                </a:cubicBezTo>
                <a:cubicBezTo>
                  <a:pt x="69577" y="49974"/>
                  <a:pt x="69355" y="50164"/>
                  <a:pt x="69324" y="50449"/>
                </a:cubicBezTo>
                <a:cubicBezTo>
                  <a:pt x="69292" y="50734"/>
                  <a:pt x="69514" y="51019"/>
                  <a:pt x="69830" y="51019"/>
                </a:cubicBezTo>
                <a:close/>
                <a:moveTo>
                  <a:pt x="61913" y="49879"/>
                </a:moveTo>
                <a:cubicBezTo>
                  <a:pt x="61596" y="49879"/>
                  <a:pt x="61375" y="50101"/>
                  <a:pt x="61343" y="50417"/>
                </a:cubicBezTo>
                <a:cubicBezTo>
                  <a:pt x="61375" y="50702"/>
                  <a:pt x="61628" y="50956"/>
                  <a:pt x="61913" y="50956"/>
                </a:cubicBezTo>
                <a:cubicBezTo>
                  <a:pt x="62198" y="50924"/>
                  <a:pt x="62388" y="50734"/>
                  <a:pt x="62420" y="50449"/>
                </a:cubicBezTo>
                <a:cubicBezTo>
                  <a:pt x="62451" y="50132"/>
                  <a:pt x="62230" y="49879"/>
                  <a:pt x="61913" y="49879"/>
                </a:cubicBezTo>
                <a:close/>
                <a:moveTo>
                  <a:pt x="41993" y="46839"/>
                </a:moveTo>
                <a:cubicBezTo>
                  <a:pt x="42310" y="46807"/>
                  <a:pt x="42532" y="46554"/>
                  <a:pt x="42532" y="46269"/>
                </a:cubicBezTo>
                <a:cubicBezTo>
                  <a:pt x="42500" y="45952"/>
                  <a:pt x="42247" y="45730"/>
                  <a:pt x="41930" y="45762"/>
                </a:cubicBezTo>
                <a:cubicBezTo>
                  <a:pt x="41677" y="45762"/>
                  <a:pt x="41455" y="46015"/>
                  <a:pt x="41455" y="46269"/>
                </a:cubicBezTo>
                <a:cubicBezTo>
                  <a:pt x="41455" y="46585"/>
                  <a:pt x="41708" y="46839"/>
                  <a:pt x="41993" y="46839"/>
                </a:cubicBezTo>
                <a:close/>
                <a:moveTo>
                  <a:pt x="45160" y="48422"/>
                </a:moveTo>
                <a:cubicBezTo>
                  <a:pt x="45445" y="48422"/>
                  <a:pt x="45667" y="48232"/>
                  <a:pt x="45698" y="47979"/>
                </a:cubicBezTo>
                <a:cubicBezTo>
                  <a:pt x="45825" y="47250"/>
                  <a:pt x="44653" y="47155"/>
                  <a:pt x="44685" y="47915"/>
                </a:cubicBezTo>
                <a:cubicBezTo>
                  <a:pt x="44685" y="48200"/>
                  <a:pt x="44907" y="48422"/>
                  <a:pt x="45160" y="48422"/>
                </a:cubicBezTo>
                <a:close/>
                <a:moveTo>
                  <a:pt x="26064" y="46712"/>
                </a:moveTo>
                <a:cubicBezTo>
                  <a:pt x="26349" y="46680"/>
                  <a:pt x="26570" y="46490"/>
                  <a:pt x="26602" y="46205"/>
                </a:cubicBezTo>
                <a:cubicBezTo>
                  <a:pt x="26602" y="45920"/>
                  <a:pt x="26380" y="45667"/>
                  <a:pt x="26064" y="45635"/>
                </a:cubicBezTo>
                <a:cubicBezTo>
                  <a:pt x="25779" y="45667"/>
                  <a:pt x="25557" y="45920"/>
                  <a:pt x="25557" y="46205"/>
                </a:cubicBezTo>
                <a:cubicBezTo>
                  <a:pt x="25589" y="46459"/>
                  <a:pt x="25810" y="46680"/>
                  <a:pt x="26064" y="46712"/>
                </a:cubicBezTo>
                <a:close/>
                <a:moveTo>
                  <a:pt x="99884" y="14093"/>
                </a:moveTo>
                <a:cubicBezTo>
                  <a:pt x="99884" y="14378"/>
                  <a:pt x="100138" y="14631"/>
                  <a:pt x="100454" y="14600"/>
                </a:cubicBezTo>
                <a:cubicBezTo>
                  <a:pt x="100708" y="14568"/>
                  <a:pt x="100929" y="14378"/>
                  <a:pt x="100929" y="14093"/>
                </a:cubicBezTo>
                <a:cubicBezTo>
                  <a:pt x="100929" y="13808"/>
                  <a:pt x="100708" y="13555"/>
                  <a:pt x="100423" y="13523"/>
                </a:cubicBezTo>
                <a:cubicBezTo>
                  <a:pt x="100138" y="13555"/>
                  <a:pt x="99884" y="13776"/>
                  <a:pt x="99884" y="14093"/>
                </a:cubicBezTo>
                <a:close/>
                <a:moveTo>
                  <a:pt x="116384" y="6714"/>
                </a:moveTo>
                <a:cubicBezTo>
                  <a:pt x="116701" y="6714"/>
                  <a:pt x="116922" y="6429"/>
                  <a:pt x="116891" y="6144"/>
                </a:cubicBezTo>
                <a:cubicBezTo>
                  <a:pt x="116859" y="5859"/>
                  <a:pt x="116637" y="5669"/>
                  <a:pt x="116352" y="5669"/>
                </a:cubicBezTo>
                <a:cubicBezTo>
                  <a:pt x="116067" y="5669"/>
                  <a:pt x="115814" y="5922"/>
                  <a:pt x="115814" y="6207"/>
                </a:cubicBezTo>
                <a:cubicBezTo>
                  <a:pt x="115845" y="6524"/>
                  <a:pt x="116099" y="6746"/>
                  <a:pt x="116384" y="6714"/>
                </a:cubicBezTo>
                <a:close/>
                <a:moveTo>
                  <a:pt x="50195" y="48739"/>
                </a:moveTo>
                <a:cubicBezTo>
                  <a:pt x="50195" y="49055"/>
                  <a:pt x="50481" y="49277"/>
                  <a:pt x="50766" y="49277"/>
                </a:cubicBezTo>
                <a:cubicBezTo>
                  <a:pt x="51051" y="49245"/>
                  <a:pt x="51241" y="49024"/>
                  <a:pt x="51272" y="48739"/>
                </a:cubicBezTo>
                <a:cubicBezTo>
                  <a:pt x="51241" y="48454"/>
                  <a:pt x="50987" y="48200"/>
                  <a:pt x="50702" y="48200"/>
                </a:cubicBezTo>
                <a:cubicBezTo>
                  <a:pt x="50417" y="48232"/>
                  <a:pt x="50227" y="48454"/>
                  <a:pt x="50195" y="48739"/>
                </a:cubicBezTo>
                <a:close/>
                <a:moveTo>
                  <a:pt x="35913" y="45477"/>
                </a:moveTo>
                <a:cubicBezTo>
                  <a:pt x="35913" y="45762"/>
                  <a:pt x="36166" y="46015"/>
                  <a:pt x="36483" y="45984"/>
                </a:cubicBezTo>
                <a:cubicBezTo>
                  <a:pt x="36736" y="45984"/>
                  <a:pt x="36958" y="45762"/>
                  <a:pt x="36989" y="45477"/>
                </a:cubicBezTo>
                <a:cubicBezTo>
                  <a:pt x="36989" y="45192"/>
                  <a:pt x="36736" y="44938"/>
                  <a:pt x="36451" y="44938"/>
                </a:cubicBezTo>
                <a:cubicBezTo>
                  <a:pt x="36134" y="44907"/>
                  <a:pt x="35913" y="45160"/>
                  <a:pt x="35913" y="45477"/>
                </a:cubicBezTo>
                <a:close/>
                <a:moveTo>
                  <a:pt x="154672" y="2249"/>
                </a:moveTo>
                <a:cubicBezTo>
                  <a:pt x="154957" y="2217"/>
                  <a:pt x="155178" y="1964"/>
                  <a:pt x="155147" y="1647"/>
                </a:cubicBezTo>
                <a:cubicBezTo>
                  <a:pt x="155115" y="1394"/>
                  <a:pt x="154893" y="1204"/>
                  <a:pt x="154608" y="1204"/>
                </a:cubicBezTo>
                <a:cubicBezTo>
                  <a:pt x="154355" y="1235"/>
                  <a:pt x="154133" y="1457"/>
                  <a:pt x="154102" y="1710"/>
                </a:cubicBezTo>
                <a:cubicBezTo>
                  <a:pt x="154102" y="1995"/>
                  <a:pt x="154355" y="2249"/>
                  <a:pt x="154672" y="2249"/>
                </a:cubicBezTo>
                <a:close/>
                <a:moveTo>
                  <a:pt x="6936" y="51906"/>
                </a:moveTo>
                <a:cubicBezTo>
                  <a:pt x="6239" y="51842"/>
                  <a:pt x="6175" y="52919"/>
                  <a:pt x="6872" y="52951"/>
                </a:cubicBezTo>
                <a:cubicBezTo>
                  <a:pt x="7569" y="52982"/>
                  <a:pt x="7632" y="51937"/>
                  <a:pt x="6936" y="51906"/>
                </a:cubicBezTo>
                <a:close/>
                <a:moveTo>
                  <a:pt x="67455" y="51811"/>
                </a:moveTo>
                <a:cubicBezTo>
                  <a:pt x="67772" y="51811"/>
                  <a:pt x="68025" y="51557"/>
                  <a:pt x="67993" y="51272"/>
                </a:cubicBezTo>
                <a:cubicBezTo>
                  <a:pt x="67962" y="50987"/>
                  <a:pt x="67772" y="50766"/>
                  <a:pt x="67487" y="50734"/>
                </a:cubicBezTo>
                <a:cubicBezTo>
                  <a:pt x="67202" y="50766"/>
                  <a:pt x="66948" y="50987"/>
                  <a:pt x="66948" y="51304"/>
                </a:cubicBezTo>
                <a:cubicBezTo>
                  <a:pt x="66948" y="51557"/>
                  <a:pt x="67170" y="51811"/>
                  <a:pt x="67455" y="51811"/>
                </a:cubicBezTo>
                <a:close/>
                <a:moveTo>
                  <a:pt x="88578" y="36293"/>
                </a:moveTo>
                <a:cubicBezTo>
                  <a:pt x="88578" y="36546"/>
                  <a:pt x="88800" y="36768"/>
                  <a:pt x="89085" y="36768"/>
                </a:cubicBezTo>
                <a:cubicBezTo>
                  <a:pt x="89782" y="36831"/>
                  <a:pt x="89782" y="35723"/>
                  <a:pt x="89053" y="35786"/>
                </a:cubicBezTo>
                <a:cubicBezTo>
                  <a:pt x="88800" y="35786"/>
                  <a:pt x="88578" y="36008"/>
                  <a:pt x="88578" y="36293"/>
                </a:cubicBezTo>
                <a:close/>
                <a:moveTo>
                  <a:pt x="121166" y="4149"/>
                </a:moveTo>
                <a:cubicBezTo>
                  <a:pt x="120501" y="4149"/>
                  <a:pt x="120501" y="5162"/>
                  <a:pt x="121166" y="5162"/>
                </a:cubicBezTo>
                <a:cubicBezTo>
                  <a:pt x="121894" y="5194"/>
                  <a:pt x="121894" y="4086"/>
                  <a:pt x="121166" y="4149"/>
                </a:cubicBezTo>
                <a:close/>
                <a:moveTo>
                  <a:pt x="95831" y="18052"/>
                </a:moveTo>
                <a:cubicBezTo>
                  <a:pt x="95862" y="18305"/>
                  <a:pt x="96084" y="18527"/>
                  <a:pt x="96337" y="18558"/>
                </a:cubicBezTo>
                <a:cubicBezTo>
                  <a:pt x="96654" y="18558"/>
                  <a:pt x="96876" y="18305"/>
                  <a:pt x="96907" y="18020"/>
                </a:cubicBezTo>
                <a:cubicBezTo>
                  <a:pt x="96876" y="17767"/>
                  <a:pt x="96686" y="17545"/>
                  <a:pt x="96401" y="17513"/>
                </a:cubicBezTo>
                <a:cubicBezTo>
                  <a:pt x="96116" y="17513"/>
                  <a:pt x="95862" y="17735"/>
                  <a:pt x="95831" y="18052"/>
                </a:cubicBezTo>
                <a:close/>
                <a:moveTo>
                  <a:pt x="87438" y="38953"/>
                </a:moveTo>
                <a:cubicBezTo>
                  <a:pt x="86773" y="38921"/>
                  <a:pt x="86773" y="39935"/>
                  <a:pt x="87438" y="39935"/>
                </a:cubicBezTo>
                <a:cubicBezTo>
                  <a:pt x="88167" y="40030"/>
                  <a:pt x="88167" y="38890"/>
                  <a:pt x="87438" y="38953"/>
                </a:cubicBezTo>
                <a:close/>
                <a:moveTo>
                  <a:pt x="118252" y="5447"/>
                </a:moveTo>
                <a:cubicBezTo>
                  <a:pt x="118252" y="5732"/>
                  <a:pt x="118474" y="5954"/>
                  <a:pt x="118759" y="5954"/>
                </a:cubicBezTo>
                <a:cubicBezTo>
                  <a:pt x="119044" y="5986"/>
                  <a:pt x="119297" y="5732"/>
                  <a:pt x="119297" y="5416"/>
                </a:cubicBezTo>
                <a:cubicBezTo>
                  <a:pt x="119297" y="5162"/>
                  <a:pt x="119076" y="4941"/>
                  <a:pt x="118791" y="4941"/>
                </a:cubicBezTo>
                <a:cubicBezTo>
                  <a:pt x="118506" y="4909"/>
                  <a:pt x="118252" y="5162"/>
                  <a:pt x="118252" y="5447"/>
                </a:cubicBezTo>
                <a:close/>
                <a:moveTo>
                  <a:pt x="102259" y="13301"/>
                </a:moveTo>
                <a:cubicBezTo>
                  <a:pt x="102259" y="13586"/>
                  <a:pt x="102513" y="13808"/>
                  <a:pt x="102766" y="13808"/>
                </a:cubicBezTo>
                <a:cubicBezTo>
                  <a:pt x="103083" y="13808"/>
                  <a:pt x="103305" y="13555"/>
                  <a:pt x="103305" y="13238"/>
                </a:cubicBezTo>
                <a:cubicBezTo>
                  <a:pt x="103273" y="12985"/>
                  <a:pt x="103051" y="12763"/>
                  <a:pt x="102798" y="12731"/>
                </a:cubicBezTo>
                <a:cubicBezTo>
                  <a:pt x="102481" y="12763"/>
                  <a:pt x="102259" y="13016"/>
                  <a:pt x="102259" y="13301"/>
                </a:cubicBezTo>
                <a:close/>
                <a:moveTo>
                  <a:pt x="126011" y="2597"/>
                </a:moveTo>
                <a:cubicBezTo>
                  <a:pt x="125726" y="2597"/>
                  <a:pt x="125505" y="2787"/>
                  <a:pt x="125473" y="3072"/>
                </a:cubicBezTo>
                <a:cubicBezTo>
                  <a:pt x="125410" y="3737"/>
                  <a:pt x="126423" y="3801"/>
                  <a:pt x="126486" y="3136"/>
                </a:cubicBezTo>
                <a:cubicBezTo>
                  <a:pt x="126486" y="2882"/>
                  <a:pt x="126296" y="2629"/>
                  <a:pt x="126011" y="2597"/>
                </a:cubicBezTo>
                <a:close/>
                <a:moveTo>
                  <a:pt x="91555" y="27014"/>
                </a:moveTo>
                <a:cubicBezTo>
                  <a:pt x="91270" y="27014"/>
                  <a:pt x="91049" y="27236"/>
                  <a:pt x="91049" y="27489"/>
                </a:cubicBezTo>
                <a:cubicBezTo>
                  <a:pt x="91017" y="27806"/>
                  <a:pt x="91270" y="28059"/>
                  <a:pt x="91555" y="28059"/>
                </a:cubicBezTo>
                <a:cubicBezTo>
                  <a:pt x="91840" y="28027"/>
                  <a:pt x="92062" y="27806"/>
                  <a:pt x="92062" y="27521"/>
                </a:cubicBezTo>
                <a:cubicBezTo>
                  <a:pt x="92030" y="27236"/>
                  <a:pt x="91840" y="27014"/>
                  <a:pt x="91555" y="27014"/>
                </a:cubicBezTo>
                <a:close/>
                <a:moveTo>
                  <a:pt x="105205" y="11971"/>
                </a:moveTo>
                <a:cubicBezTo>
                  <a:pt x="104920" y="11971"/>
                  <a:pt x="104698" y="12193"/>
                  <a:pt x="104698" y="12478"/>
                </a:cubicBezTo>
                <a:cubicBezTo>
                  <a:pt x="104666" y="12763"/>
                  <a:pt x="104920" y="13016"/>
                  <a:pt x="105236" y="12985"/>
                </a:cubicBezTo>
                <a:cubicBezTo>
                  <a:pt x="105490" y="12953"/>
                  <a:pt x="105711" y="12731"/>
                  <a:pt x="105711" y="12478"/>
                </a:cubicBezTo>
                <a:cubicBezTo>
                  <a:pt x="105680" y="12193"/>
                  <a:pt x="105458" y="12003"/>
                  <a:pt x="105205" y="11971"/>
                </a:cubicBezTo>
                <a:close/>
                <a:moveTo>
                  <a:pt x="23657" y="46459"/>
                </a:moveTo>
                <a:cubicBezTo>
                  <a:pt x="22960" y="46459"/>
                  <a:pt x="22992" y="47472"/>
                  <a:pt x="23657" y="47472"/>
                </a:cubicBezTo>
                <a:cubicBezTo>
                  <a:pt x="23942" y="47440"/>
                  <a:pt x="24164" y="47219"/>
                  <a:pt x="24164" y="46965"/>
                </a:cubicBezTo>
                <a:cubicBezTo>
                  <a:pt x="24132" y="46680"/>
                  <a:pt x="23910" y="46459"/>
                  <a:pt x="23657" y="46459"/>
                </a:cubicBezTo>
                <a:close/>
                <a:moveTo>
                  <a:pt x="8804" y="51652"/>
                </a:moveTo>
                <a:cubicBezTo>
                  <a:pt x="8772" y="52096"/>
                  <a:pt x="9311" y="52317"/>
                  <a:pt x="9659" y="52001"/>
                </a:cubicBezTo>
                <a:cubicBezTo>
                  <a:pt x="9976" y="51684"/>
                  <a:pt x="9754" y="51146"/>
                  <a:pt x="9279" y="51146"/>
                </a:cubicBezTo>
                <a:cubicBezTo>
                  <a:pt x="9026" y="51146"/>
                  <a:pt x="8804" y="51367"/>
                  <a:pt x="8772" y="51652"/>
                </a:cubicBezTo>
                <a:close/>
                <a:moveTo>
                  <a:pt x="94247" y="21218"/>
                </a:moveTo>
                <a:cubicBezTo>
                  <a:pt x="94279" y="21504"/>
                  <a:pt x="94501" y="21694"/>
                  <a:pt x="94786" y="21694"/>
                </a:cubicBezTo>
                <a:cubicBezTo>
                  <a:pt x="95451" y="21662"/>
                  <a:pt x="95387" y="20648"/>
                  <a:pt x="94722" y="20712"/>
                </a:cubicBezTo>
                <a:cubicBezTo>
                  <a:pt x="94437" y="20712"/>
                  <a:pt x="94247" y="20965"/>
                  <a:pt x="94247" y="21218"/>
                </a:cubicBezTo>
                <a:close/>
                <a:moveTo>
                  <a:pt x="65555" y="52001"/>
                </a:moveTo>
                <a:cubicBezTo>
                  <a:pt x="65523" y="51716"/>
                  <a:pt x="65302" y="51526"/>
                  <a:pt x="65048" y="51526"/>
                </a:cubicBezTo>
                <a:cubicBezTo>
                  <a:pt x="64763" y="51557"/>
                  <a:pt x="64573" y="51779"/>
                  <a:pt x="64573" y="52064"/>
                </a:cubicBezTo>
                <a:cubicBezTo>
                  <a:pt x="64573" y="52317"/>
                  <a:pt x="64827" y="52539"/>
                  <a:pt x="65080" y="52539"/>
                </a:cubicBezTo>
                <a:cubicBezTo>
                  <a:pt x="65365" y="52507"/>
                  <a:pt x="65555" y="52286"/>
                  <a:pt x="65555" y="52001"/>
                </a:cubicBezTo>
                <a:close/>
                <a:moveTo>
                  <a:pt x="92664" y="24417"/>
                </a:moveTo>
                <a:cubicBezTo>
                  <a:pt x="92695" y="24702"/>
                  <a:pt x="92949" y="24892"/>
                  <a:pt x="93234" y="24860"/>
                </a:cubicBezTo>
                <a:cubicBezTo>
                  <a:pt x="93487" y="24829"/>
                  <a:pt x="93677" y="24575"/>
                  <a:pt x="93677" y="24290"/>
                </a:cubicBezTo>
                <a:cubicBezTo>
                  <a:pt x="93550" y="23657"/>
                  <a:pt x="92600" y="23784"/>
                  <a:pt x="92664" y="24417"/>
                </a:cubicBezTo>
                <a:close/>
                <a:moveTo>
                  <a:pt x="123066" y="3896"/>
                </a:moveTo>
                <a:cubicBezTo>
                  <a:pt x="123066" y="4149"/>
                  <a:pt x="123319" y="4371"/>
                  <a:pt x="123573" y="4371"/>
                </a:cubicBezTo>
                <a:cubicBezTo>
                  <a:pt x="123858" y="4339"/>
                  <a:pt x="124048" y="4149"/>
                  <a:pt x="124079" y="3864"/>
                </a:cubicBezTo>
                <a:cubicBezTo>
                  <a:pt x="124079" y="3579"/>
                  <a:pt x="123826" y="3326"/>
                  <a:pt x="123509" y="3357"/>
                </a:cubicBezTo>
                <a:cubicBezTo>
                  <a:pt x="123256" y="3389"/>
                  <a:pt x="123034" y="3611"/>
                  <a:pt x="123066" y="3896"/>
                </a:cubicBezTo>
                <a:close/>
                <a:moveTo>
                  <a:pt x="59981" y="51241"/>
                </a:moveTo>
                <a:cubicBezTo>
                  <a:pt x="60013" y="50956"/>
                  <a:pt x="59791" y="50734"/>
                  <a:pt x="59538" y="50702"/>
                </a:cubicBezTo>
                <a:cubicBezTo>
                  <a:pt x="59221" y="50671"/>
                  <a:pt x="58968" y="50892"/>
                  <a:pt x="58968" y="51209"/>
                </a:cubicBezTo>
                <a:cubicBezTo>
                  <a:pt x="58999" y="51462"/>
                  <a:pt x="59189" y="51684"/>
                  <a:pt x="59475" y="51684"/>
                </a:cubicBezTo>
                <a:cubicBezTo>
                  <a:pt x="59728" y="51716"/>
                  <a:pt x="59981" y="51494"/>
                  <a:pt x="59981" y="51241"/>
                </a:cubicBezTo>
                <a:close/>
                <a:moveTo>
                  <a:pt x="53426" y="50354"/>
                </a:moveTo>
                <a:cubicBezTo>
                  <a:pt x="53426" y="50987"/>
                  <a:pt x="54376" y="51051"/>
                  <a:pt x="54439" y="50386"/>
                </a:cubicBezTo>
                <a:cubicBezTo>
                  <a:pt x="54471" y="49752"/>
                  <a:pt x="53489" y="49689"/>
                  <a:pt x="53426" y="50354"/>
                </a:cubicBezTo>
                <a:close/>
                <a:moveTo>
                  <a:pt x="128386" y="1805"/>
                </a:moveTo>
                <a:cubicBezTo>
                  <a:pt x="128101" y="1805"/>
                  <a:pt x="127880" y="2027"/>
                  <a:pt x="127848" y="2280"/>
                </a:cubicBezTo>
                <a:cubicBezTo>
                  <a:pt x="127848" y="2566"/>
                  <a:pt x="128070" y="2787"/>
                  <a:pt x="128323" y="2819"/>
                </a:cubicBezTo>
                <a:cubicBezTo>
                  <a:pt x="128608" y="2819"/>
                  <a:pt x="128830" y="2597"/>
                  <a:pt x="128861" y="2344"/>
                </a:cubicBezTo>
                <a:cubicBezTo>
                  <a:pt x="128861" y="2059"/>
                  <a:pt x="128640" y="1837"/>
                  <a:pt x="128386" y="1805"/>
                </a:cubicBezTo>
                <a:close/>
                <a:moveTo>
                  <a:pt x="107612" y="12225"/>
                </a:moveTo>
                <a:cubicBezTo>
                  <a:pt x="107865" y="12193"/>
                  <a:pt x="108087" y="11971"/>
                  <a:pt x="108087" y="11718"/>
                </a:cubicBezTo>
                <a:cubicBezTo>
                  <a:pt x="108023" y="11053"/>
                  <a:pt x="107041" y="11116"/>
                  <a:pt x="107073" y="11781"/>
                </a:cubicBezTo>
                <a:cubicBezTo>
                  <a:pt x="107105" y="12035"/>
                  <a:pt x="107326" y="12256"/>
                  <a:pt x="107612" y="12225"/>
                </a:cubicBezTo>
                <a:close/>
                <a:moveTo>
                  <a:pt x="149098" y="1362"/>
                </a:moveTo>
                <a:cubicBezTo>
                  <a:pt x="149383" y="1362"/>
                  <a:pt x="149573" y="1140"/>
                  <a:pt x="149573" y="855"/>
                </a:cubicBezTo>
                <a:cubicBezTo>
                  <a:pt x="149541" y="602"/>
                  <a:pt x="149320" y="380"/>
                  <a:pt x="149035" y="412"/>
                </a:cubicBezTo>
                <a:cubicBezTo>
                  <a:pt x="148813" y="444"/>
                  <a:pt x="148623" y="634"/>
                  <a:pt x="148623" y="887"/>
                </a:cubicBezTo>
                <a:cubicBezTo>
                  <a:pt x="148623" y="1140"/>
                  <a:pt x="148845" y="1362"/>
                  <a:pt x="149098" y="1362"/>
                </a:cubicBezTo>
                <a:close/>
                <a:moveTo>
                  <a:pt x="47852" y="49594"/>
                </a:moveTo>
                <a:cubicBezTo>
                  <a:pt x="47915" y="49879"/>
                  <a:pt x="48169" y="50069"/>
                  <a:pt x="48422" y="50037"/>
                </a:cubicBezTo>
                <a:cubicBezTo>
                  <a:pt x="48675" y="49974"/>
                  <a:pt x="48865" y="49752"/>
                  <a:pt x="48834" y="49467"/>
                </a:cubicBezTo>
                <a:cubicBezTo>
                  <a:pt x="48802" y="49214"/>
                  <a:pt x="48549" y="49024"/>
                  <a:pt x="48295" y="49055"/>
                </a:cubicBezTo>
                <a:cubicBezTo>
                  <a:pt x="48010" y="49087"/>
                  <a:pt x="47820" y="49340"/>
                  <a:pt x="47852" y="49594"/>
                </a:cubicBezTo>
                <a:close/>
                <a:moveTo>
                  <a:pt x="110018" y="10451"/>
                </a:moveTo>
                <a:cubicBezTo>
                  <a:pt x="109765" y="10451"/>
                  <a:pt x="109512" y="10641"/>
                  <a:pt x="109480" y="10926"/>
                </a:cubicBezTo>
                <a:cubicBezTo>
                  <a:pt x="109480" y="11179"/>
                  <a:pt x="109702" y="11401"/>
                  <a:pt x="109955" y="11433"/>
                </a:cubicBezTo>
                <a:cubicBezTo>
                  <a:pt x="110240" y="11433"/>
                  <a:pt x="110462" y="11243"/>
                  <a:pt x="110493" y="10989"/>
                </a:cubicBezTo>
                <a:cubicBezTo>
                  <a:pt x="110493" y="10704"/>
                  <a:pt x="110303" y="10483"/>
                  <a:pt x="110018" y="10451"/>
                </a:cubicBezTo>
                <a:close/>
                <a:moveTo>
                  <a:pt x="20775" y="47725"/>
                </a:moveTo>
                <a:cubicBezTo>
                  <a:pt x="20807" y="48010"/>
                  <a:pt x="21028" y="48232"/>
                  <a:pt x="21282" y="48232"/>
                </a:cubicBezTo>
                <a:cubicBezTo>
                  <a:pt x="21535" y="48232"/>
                  <a:pt x="21725" y="48042"/>
                  <a:pt x="21757" y="47820"/>
                </a:cubicBezTo>
                <a:cubicBezTo>
                  <a:pt x="21788" y="47535"/>
                  <a:pt x="21598" y="47282"/>
                  <a:pt x="21313" y="47250"/>
                </a:cubicBezTo>
                <a:cubicBezTo>
                  <a:pt x="21060" y="47250"/>
                  <a:pt x="20807" y="47472"/>
                  <a:pt x="20775" y="47725"/>
                </a:cubicBezTo>
                <a:close/>
                <a:moveTo>
                  <a:pt x="130730" y="1014"/>
                </a:moveTo>
                <a:cubicBezTo>
                  <a:pt x="130477" y="1045"/>
                  <a:pt x="130287" y="1267"/>
                  <a:pt x="130287" y="1552"/>
                </a:cubicBezTo>
                <a:cubicBezTo>
                  <a:pt x="130287" y="1805"/>
                  <a:pt x="130540" y="2027"/>
                  <a:pt x="130793" y="2027"/>
                </a:cubicBezTo>
                <a:cubicBezTo>
                  <a:pt x="131078" y="1995"/>
                  <a:pt x="131268" y="1774"/>
                  <a:pt x="131268" y="1489"/>
                </a:cubicBezTo>
                <a:cubicBezTo>
                  <a:pt x="131237" y="1235"/>
                  <a:pt x="131015" y="1014"/>
                  <a:pt x="130730" y="1014"/>
                </a:cubicBezTo>
                <a:close/>
                <a:moveTo>
                  <a:pt x="11243" y="50861"/>
                </a:moveTo>
                <a:cubicBezTo>
                  <a:pt x="11243" y="51146"/>
                  <a:pt x="11464" y="51336"/>
                  <a:pt x="11749" y="51336"/>
                </a:cubicBezTo>
                <a:cubicBezTo>
                  <a:pt x="12003" y="51304"/>
                  <a:pt x="12161" y="51114"/>
                  <a:pt x="12193" y="50861"/>
                </a:cubicBezTo>
                <a:cubicBezTo>
                  <a:pt x="12193" y="50576"/>
                  <a:pt x="11971" y="50354"/>
                  <a:pt x="11718" y="50354"/>
                </a:cubicBezTo>
                <a:cubicBezTo>
                  <a:pt x="11433" y="50354"/>
                  <a:pt x="11211" y="50576"/>
                  <a:pt x="11243" y="50861"/>
                </a:cubicBezTo>
                <a:close/>
                <a:moveTo>
                  <a:pt x="91809" y="29927"/>
                </a:moveTo>
                <a:cubicBezTo>
                  <a:pt x="91809" y="30181"/>
                  <a:pt x="91999" y="30434"/>
                  <a:pt x="92284" y="30434"/>
                </a:cubicBezTo>
                <a:cubicBezTo>
                  <a:pt x="92569" y="30434"/>
                  <a:pt x="92790" y="30212"/>
                  <a:pt x="92790" y="29927"/>
                </a:cubicBezTo>
                <a:cubicBezTo>
                  <a:pt x="92759" y="29706"/>
                  <a:pt x="92569" y="29484"/>
                  <a:pt x="92347" y="29484"/>
                </a:cubicBezTo>
                <a:cubicBezTo>
                  <a:pt x="92062" y="29421"/>
                  <a:pt x="91840" y="29642"/>
                  <a:pt x="91809" y="29927"/>
                </a:cubicBezTo>
                <a:close/>
                <a:moveTo>
                  <a:pt x="792" y="59538"/>
                </a:moveTo>
                <a:cubicBezTo>
                  <a:pt x="792" y="59823"/>
                  <a:pt x="1013" y="60045"/>
                  <a:pt x="1298" y="60045"/>
                </a:cubicBezTo>
                <a:cubicBezTo>
                  <a:pt x="1932" y="60045"/>
                  <a:pt x="1932" y="59094"/>
                  <a:pt x="1330" y="59063"/>
                </a:cubicBezTo>
                <a:cubicBezTo>
                  <a:pt x="1045" y="59031"/>
                  <a:pt x="792" y="59253"/>
                  <a:pt x="792" y="59538"/>
                </a:cubicBezTo>
                <a:close/>
                <a:moveTo>
                  <a:pt x="42278" y="48675"/>
                </a:moveTo>
                <a:cubicBezTo>
                  <a:pt x="42278" y="48960"/>
                  <a:pt x="42500" y="49182"/>
                  <a:pt x="42753" y="49182"/>
                </a:cubicBezTo>
                <a:cubicBezTo>
                  <a:pt x="43007" y="49182"/>
                  <a:pt x="43228" y="49024"/>
                  <a:pt x="43260" y="48770"/>
                </a:cubicBezTo>
                <a:cubicBezTo>
                  <a:pt x="43292" y="48517"/>
                  <a:pt x="43102" y="48264"/>
                  <a:pt x="42817" y="48200"/>
                </a:cubicBezTo>
                <a:cubicBezTo>
                  <a:pt x="42563" y="48200"/>
                  <a:pt x="42342" y="48390"/>
                  <a:pt x="42278" y="48675"/>
                </a:cubicBezTo>
                <a:close/>
                <a:moveTo>
                  <a:pt x="18400" y="48517"/>
                </a:moveTo>
                <a:cubicBezTo>
                  <a:pt x="18400" y="48802"/>
                  <a:pt x="18653" y="48992"/>
                  <a:pt x="18906" y="48992"/>
                </a:cubicBezTo>
                <a:cubicBezTo>
                  <a:pt x="19160" y="48960"/>
                  <a:pt x="19350" y="48770"/>
                  <a:pt x="19350" y="48517"/>
                </a:cubicBezTo>
                <a:cubicBezTo>
                  <a:pt x="19350" y="48232"/>
                  <a:pt x="19128" y="48010"/>
                  <a:pt x="18875" y="48010"/>
                </a:cubicBezTo>
                <a:cubicBezTo>
                  <a:pt x="18590" y="48042"/>
                  <a:pt x="18368" y="48264"/>
                  <a:pt x="18400" y="48517"/>
                </a:cubicBezTo>
                <a:close/>
                <a:moveTo>
                  <a:pt x="84715" y="45857"/>
                </a:moveTo>
                <a:cubicBezTo>
                  <a:pt x="84715" y="45572"/>
                  <a:pt x="84525" y="45350"/>
                  <a:pt x="84240" y="45319"/>
                </a:cubicBezTo>
                <a:cubicBezTo>
                  <a:pt x="83955" y="45319"/>
                  <a:pt x="83733" y="45540"/>
                  <a:pt x="83733" y="45825"/>
                </a:cubicBezTo>
                <a:cubicBezTo>
                  <a:pt x="83733" y="46047"/>
                  <a:pt x="83923" y="46269"/>
                  <a:pt x="84176" y="46300"/>
                </a:cubicBezTo>
                <a:cubicBezTo>
                  <a:pt x="84430" y="46332"/>
                  <a:pt x="84683" y="46142"/>
                  <a:pt x="84715" y="45857"/>
                </a:cubicBezTo>
                <a:close/>
                <a:moveTo>
                  <a:pt x="2850" y="55896"/>
                </a:moveTo>
                <a:cubicBezTo>
                  <a:pt x="2597" y="55864"/>
                  <a:pt x="2375" y="56118"/>
                  <a:pt x="2375" y="56371"/>
                </a:cubicBezTo>
                <a:cubicBezTo>
                  <a:pt x="2375" y="56846"/>
                  <a:pt x="2914" y="57068"/>
                  <a:pt x="3230" y="56751"/>
                </a:cubicBezTo>
                <a:cubicBezTo>
                  <a:pt x="3547" y="56434"/>
                  <a:pt x="3325" y="55864"/>
                  <a:pt x="2850" y="55896"/>
                </a:cubicBezTo>
                <a:close/>
                <a:moveTo>
                  <a:pt x="36736" y="47789"/>
                </a:moveTo>
                <a:cubicBezTo>
                  <a:pt x="36704" y="48074"/>
                  <a:pt x="36894" y="48295"/>
                  <a:pt x="37179" y="48327"/>
                </a:cubicBezTo>
                <a:cubicBezTo>
                  <a:pt x="37465" y="48327"/>
                  <a:pt x="37686" y="48105"/>
                  <a:pt x="37686" y="47852"/>
                </a:cubicBezTo>
                <a:cubicBezTo>
                  <a:pt x="37686" y="47599"/>
                  <a:pt x="37496" y="47377"/>
                  <a:pt x="37243" y="47377"/>
                </a:cubicBezTo>
                <a:cubicBezTo>
                  <a:pt x="36989" y="47314"/>
                  <a:pt x="36736" y="47535"/>
                  <a:pt x="36736" y="47789"/>
                </a:cubicBezTo>
                <a:close/>
                <a:moveTo>
                  <a:pt x="157364" y="3357"/>
                </a:moveTo>
                <a:cubicBezTo>
                  <a:pt x="157364" y="3642"/>
                  <a:pt x="157585" y="3864"/>
                  <a:pt x="157870" y="3832"/>
                </a:cubicBezTo>
                <a:cubicBezTo>
                  <a:pt x="158535" y="3832"/>
                  <a:pt x="158504" y="2819"/>
                  <a:pt x="157839" y="2851"/>
                </a:cubicBezTo>
                <a:cubicBezTo>
                  <a:pt x="157554" y="2851"/>
                  <a:pt x="157332" y="3072"/>
                  <a:pt x="157364" y="3357"/>
                </a:cubicBezTo>
                <a:close/>
                <a:moveTo>
                  <a:pt x="90669" y="33601"/>
                </a:moveTo>
                <a:cubicBezTo>
                  <a:pt x="90954" y="33633"/>
                  <a:pt x="91175" y="33411"/>
                  <a:pt x="91207" y="33158"/>
                </a:cubicBezTo>
                <a:cubicBezTo>
                  <a:pt x="91239" y="32873"/>
                  <a:pt x="91017" y="32619"/>
                  <a:pt x="90732" y="32619"/>
                </a:cubicBezTo>
                <a:cubicBezTo>
                  <a:pt x="90479" y="32588"/>
                  <a:pt x="90225" y="32809"/>
                  <a:pt x="90225" y="33094"/>
                </a:cubicBezTo>
                <a:cubicBezTo>
                  <a:pt x="90194" y="33348"/>
                  <a:pt x="90415" y="33601"/>
                  <a:pt x="90669" y="33601"/>
                </a:cubicBezTo>
                <a:close/>
                <a:moveTo>
                  <a:pt x="34044" y="45762"/>
                </a:moveTo>
                <a:cubicBezTo>
                  <a:pt x="33601" y="45762"/>
                  <a:pt x="33379" y="46269"/>
                  <a:pt x="33664" y="46585"/>
                </a:cubicBezTo>
                <a:cubicBezTo>
                  <a:pt x="33981" y="46902"/>
                  <a:pt x="34519" y="46712"/>
                  <a:pt x="34519" y="46269"/>
                </a:cubicBezTo>
                <a:cubicBezTo>
                  <a:pt x="34551" y="45984"/>
                  <a:pt x="34329" y="45762"/>
                  <a:pt x="34044" y="45762"/>
                </a:cubicBezTo>
                <a:close/>
                <a:moveTo>
                  <a:pt x="81358" y="46585"/>
                </a:moveTo>
                <a:cubicBezTo>
                  <a:pt x="81358" y="46870"/>
                  <a:pt x="81580" y="47092"/>
                  <a:pt x="81833" y="47060"/>
                </a:cubicBezTo>
                <a:cubicBezTo>
                  <a:pt x="82561" y="47092"/>
                  <a:pt x="82530" y="45984"/>
                  <a:pt x="81801" y="46079"/>
                </a:cubicBezTo>
                <a:cubicBezTo>
                  <a:pt x="81548" y="46079"/>
                  <a:pt x="81326" y="46300"/>
                  <a:pt x="81358" y="46585"/>
                </a:cubicBezTo>
                <a:close/>
                <a:moveTo>
                  <a:pt x="31162" y="46997"/>
                </a:moveTo>
                <a:cubicBezTo>
                  <a:pt x="31162" y="47282"/>
                  <a:pt x="31384" y="47504"/>
                  <a:pt x="31669" y="47504"/>
                </a:cubicBezTo>
                <a:cubicBezTo>
                  <a:pt x="31954" y="47472"/>
                  <a:pt x="32144" y="47250"/>
                  <a:pt x="32144" y="46965"/>
                </a:cubicBezTo>
                <a:cubicBezTo>
                  <a:pt x="32144" y="46712"/>
                  <a:pt x="31922" y="46522"/>
                  <a:pt x="31669" y="46522"/>
                </a:cubicBezTo>
                <a:cubicBezTo>
                  <a:pt x="31416" y="46490"/>
                  <a:pt x="31162" y="46712"/>
                  <a:pt x="31162" y="46997"/>
                </a:cubicBezTo>
                <a:close/>
                <a:moveTo>
                  <a:pt x="39618" y="47567"/>
                </a:moveTo>
                <a:cubicBezTo>
                  <a:pt x="40283" y="47567"/>
                  <a:pt x="40283" y="46585"/>
                  <a:pt x="39618" y="46585"/>
                </a:cubicBezTo>
                <a:cubicBezTo>
                  <a:pt x="38953" y="46585"/>
                  <a:pt x="38953" y="47567"/>
                  <a:pt x="39618" y="47567"/>
                </a:cubicBezTo>
                <a:close/>
                <a:moveTo>
                  <a:pt x="85887" y="43133"/>
                </a:moveTo>
                <a:cubicBezTo>
                  <a:pt x="86520" y="43102"/>
                  <a:pt x="86488" y="42120"/>
                  <a:pt x="85823" y="42152"/>
                </a:cubicBezTo>
                <a:cubicBezTo>
                  <a:pt x="85538" y="42152"/>
                  <a:pt x="85316" y="42405"/>
                  <a:pt x="85348" y="42690"/>
                </a:cubicBezTo>
                <a:cubicBezTo>
                  <a:pt x="85348" y="42943"/>
                  <a:pt x="85602" y="43165"/>
                  <a:pt x="85887" y="43133"/>
                </a:cubicBezTo>
                <a:close/>
                <a:moveTo>
                  <a:pt x="72522" y="52127"/>
                </a:moveTo>
                <a:cubicBezTo>
                  <a:pt x="72554" y="52412"/>
                  <a:pt x="72776" y="52602"/>
                  <a:pt x="73061" y="52602"/>
                </a:cubicBezTo>
                <a:cubicBezTo>
                  <a:pt x="73314" y="52571"/>
                  <a:pt x="73536" y="52317"/>
                  <a:pt x="73504" y="52064"/>
                </a:cubicBezTo>
                <a:cubicBezTo>
                  <a:pt x="73472" y="51811"/>
                  <a:pt x="73251" y="51621"/>
                  <a:pt x="73029" y="51621"/>
                </a:cubicBezTo>
                <a:cubicBezTo>
                  <a:pt x="72744" y="51621"/>
                  <a:pt x="72522" y="51842"/>
                  <a:pt x="72522" y="52127"/>
                </a:cubicBezTo>
                <a:close/>
                <a:moveTo>
                  <a:pt x="151790" y="2471"/>
                </a:moveTo>
                <a:cubicBezTo>
                  <a:pt x="151790" y="2724"/>
                  <a:pt x="151980" y="2946"/>
                  <a:pt x="152233" y="2946"/>
                </a:cubicBezTo>
                <a:cubicBezTo>
                  <a:pt x="152518" y="2946"/>
                  <a:pt x="152740" y="2724"/>
                  <a:pt x="152740" y="2471"/>
                </a:cubicBezTo>
                <a:cubicBezTo>
                  <a:pt x="152708" y="2185"/>
                  <a:pt x="152487" y="1995"/>
                  <a:pt x="152202" y="1995"/>
                </a:cubicBezTo>
                <a:cubicBezTo>
                  <a:pt x="151980" y="2027"/>
                  <a:pt x="151790" y="2249"/>
                  <a:pt x="151790" y="2471"/>
                </a:cubicBezTo>
                <a:close/>
                <a:moveTo>
                  <a:pt x="29262" y="47345"/>
                </a:moveTo>
                <a:cubicBezTo>
                  <a:pt x="29009" y="47314"/>
                  <a:pt x="28787" y="47504"/>
                  <a:pt x="28787" y="47757"/>
                </a:cubicBezTo>
                <a:cubicBezTo>
                  <a:pt x="28756" y="48010"/>
                  <a:pt x="28946" y="48232"/>
                  <a:pt x="29199" y="48264"/>
                </a:cubicBezTo>
                <a:cubicBezTo>
                  <a:pt x="29484" y="48264"/>
                  <a:pt x="29706" y="48074"/>
                  <a:pt x="29706" y="47789"/>
                </a:cubicBezTo>
                <a:cubicBezTo>
                  <a:pt x="29706" y="47535"/>
                  <a:pt x="29516" y="47345"/>
                  <a:pt x="29262" y="47345"/>
                </a:cubicBezTo>
                <a:close/>
                <a:moveTo>
                  <a:pt x="62230" y="52824"/>
                </a:moveTo>
                <a:cubicBezTo>
                  <a:pt x="62230" y="53077"/>
                  <a:pt x="62420" y="53267"/>
                  <a:pt x="62673" y="53299"/>
                </a:cubicBezTo>
                <a:cubicBezTo>
                  <a:pt x="62926" y="53299"/>
                  <a:pt x="63180" y="53077"/>
                  <a:pt x="63180" y="52824"/>
                </a:cubicBezTo>
                <a:cubicBezTo>
                  <a:pt x="63148" y="52539"/>
                  <a:pt x="62926" y="52317"/>
                  <a:pt x="62641" y="52349"/>
                </a:cubicBezTo>
                <a:cubicBezTo>
                  <a:pt x="62388" y="52381"/>
                  <a:pt x="62230" y="52571"/>
                  <a:pt x="62230" y="52824"/>
                </a:cubicBezTo>
                <a:close/>
                <a:moveTo>
                  <a:pt x="114769" y="9849"/>
                </a:moveTo>
                <a:cubicBezTo>
                  <a:pt x="115022" y="9849"/>
                  <a:pt x="115212" y="9659"/>
                  <a:pt x="115244" y="9438"/>
                </a:cubicBezTo>
                <a:cubicBezTo>
                  <a:pt x="115244" y="9153"/>
                  <a:pt x="115054" y="8931"/>
                  <a:pt x="114769" y="8931"/>
                </a:cubicBezTo>
                <a:cubicBezTo>
                  <a:pt x="114515" y="8931"/>
                  <a:pt x="114294" y="9184"/>
                  <a:pt x="114325" y="9438"/>
                </a:cubicBezTo>
                <a:cubicBezTo>
                  <a:pt x="114325" y="9691"/>
                  <a:pt x="114547" y="9881"/>
                  <a:pt x="114769" y="9849"/>
                </a:cubicBezTo>
                <a:close/>
                <a:moveTo>
                  <a:pt x="98301" y="17260"/>
                </a:moveTo>
                <a:cubicBezTo>
                  <a:pt x="98332" y="17513"/>
                  <a:pt x="98554" y="17735"/>
                  <a:pt x="98808" y="17735"/>
                </a:cubicBezTo>
                <a:cubicBezTo>
                  <a:pt x="99093" y="17703"/>
                  <a:pt x="99283" y="17450"/>
                  <a:pt x="99283" y="17197"/>
                </a:cubicBezTo>
                <a:cubicBezTo>
                  <a:pt x="99251" y="16943"/>
                  <a:pt x="99029" y="16785"/>
                  <a:pt x="98808" y="16753"/>
                </a:cubicBezTo>
                <a:cubicBezTo>
                  <a:pt x="98522" y="16753"/>
                  <a:pt x="98301" y="16975"/>
                  <a:pt x="98301" y="17260"/>
                </a:cubicBezTo>
                <a:close/>
                <a:moveTo>
                  <a:pt x="75404" y="51811"/>
                </a:moveTo>
                <a:cubicBezTo>
                  <a:pt x="75689" y="51811"/>
                  <a:pt x="75911" y="51589"/>
                  <a:pt x="75911" y="51336"/>
                </a:cubicBezTo>
                <a:cubicBezTo>
                  <a:pt x="75911" y="51082"/>
                  <a:pt x="75752" y="50861"/>
                  <a:pt x="75499" y="50861"/>
                </a:cubicBezTo>
                <a:cubicBezTo>
                  <a:pt x="75214" y="50797"/>
                  <a:pt x="74992" y="50987"/>
                  <a:pt x="74929" y="51272"/>
                </a:cubicBezTo>
                <a:cubicBezTo>
                  <a:pt x="74929" y="51526"/>
                  <a:pt x="75119" y="51779"/>
                  <a:pt x="75404" y="51811"/>
                </a:cubicBezTo>
                <a:close/>
                <a:moveTo>
                  <a:pt x="138267" y="1647"/>
                </a:moveTo>
                <a:cubicBezTo>
                  <a:pt x="138299" y="1869"/>
                  <a:pt x="138489" y="2059"/>
                  <a:pt x="138742" y="2059"/>
                </a:cubicBezTo>
                <a:cubicBezTo>
                  <a:pt x="139027" y="2059"/>
                  <a:pt x="139217" y="1805"/>
                  <a:pt x="139186" y="1520"/>
                </a:cubicBezTo>
                <a:cubicBezTo>
                  <a:pt x="139122" y="1299"/>
                  <a:pt x="138901" y="1109"/>
                  <a:pt x="138679" y="1140"/>
                </a:cubicBezTo>
                <a:cubicBezTo>
                  <a:pt x="138426" y="1172"/>
                  <a:pt x="138235" y="1394"/>
                  <a:pt x="138267" y="1647"/>
                </a:cubicBezTo>
                <a:close/>
                <a:moveTo>
                  <a:pt x="132662" y="792"/>
                </a:moveTo>
                <a:cubicBezTo>
                  <a:pt x="132693" y="1077"/>
                  <a:pt x="132915" y="1267"/>
                  <a:pt x="133200" y="1267"/>
                </a:cubicBezTo>
                <a:cubicBezTo>
                  <a:pt x="133453" y="1235"/>
                  <a:pt x="133643" y="982"/>
                  <a:pt x="133612" y="697"/>
                </a:cubicBezTo>
                <a:cubicBezTo>
                  <a:pt x="133580" y="475"/>
                  <a:pt x="133390" y="285"/>
                  <a:pt x="133137" y="285"/>
                </a:cubicBezTo>
                <a:cubicBezTo>
                  <a:pt x="132852" y="285"/>
                  <a:pt x="132630" y="539"/>
                  <a:pt x="132662" y="792"/>
                </a:cubicBezTo>
                <a:close/>
                <a:moveTo>
                  <a:pt x="77843" y="50037"/>
                </a:moveTo>
                <a:cubicBezTo>
                  <a:pt x="77558" y="50037"/>
                  <a:pt x="77336" y="50259"/>
                  <a:pt x="77304" y="50512"/>
                </a:cubicBezTo>
                <a:cubicBezTo>
                  <a:pt x="77336" y="50797"/>
                  <a:pt x="77558" y="51019"/>
                  <a:pt x="77811" y="51019"/>
                </a:cubicBezTo>
                <a:cubicBezTo>
                  <a:pt x="78064" y="51019"/>
                  <a:pt x="78254" y="50829"/>
                  <a:pt x="78286" y="50576"/>
                </a:cubicBezTo>
                <a:cubicBezTo>
                  <a:pt x="78318" y="50291"/>
                  <a:pt x="78096" y="50069"/>
                  <a:pt x="77843" y="50037"/>
                </a:cubicBezTo>
                <a:close/>
                <a:moveTo>
                  <a:pt x="14124" y="49625"/>
                </a:moveTo>
                <a:cubicBezTo>
                  <a:pt x="13871" y="49594"/>
                  <a:pt x="13649" y="49784"/>
                  <a:pt x="13618" y="50006"/>
                </a:cubicBezTo>
                <a:cubicBezTo>
                  <a:pt x="13554" y="50291"/>
                  <a:pt x="13776" y="50544"/>
                  <a:pt x="14061" y="50544"/>
                </a:cubicBezTo>
                <a:cubicBezTo>
                  <a:pt x="14283" y="50576"/>
                  <a:pt x="14504" y="50386"/>
                  <a:pt x="14568" y="50164"/>
                </a:cubicBezTo>
                <a:cubicBezTo>
                  <a:pt x="14568" y="49879"/>
                  <a:pt x="14378" y="49625"/>
                  <a:pt x="14124" y="49625"/>
                </a:cubicBezTo>
                <a:close/>
                <a:moveTo>
                  <a:pt x="112362" y="9691"/>
                </a:moveTo>
                <a:cubicBezTo>
                  <a:pt x="112109" y="9659"/>
                  <a:pt x="111887" y="9881"/>
                  <a:pt x="111887" y="10166"/>
                </a:cubicBezTo>
                <a:cubicBezTo>
                  <a:pt x="111887" y="10419"/>
                  <a:pt x="112077" y="10609"/>
                  <a:pt x="112299" y="10641"/>
                </a:cubicBezTo>
                <a:cubicBezTo>
                  <a:pt x="112584" y="10641"/>
                  <a:pt x="112837" y="10451"/>
                  <a:pt x="112837" y="10198"/>
                </a:cubicBezTo>
                <a:cubicBezTo>
                  <a:pt x="112869" y="9913"/>
                  <a:pt x="112647" y="9691"/>
                  <a:pt x="112362" y="9691"/>
                </a:cubicBezTo>
                <a:close/>
                <a:moveTo>
                  <a:pt x="140642" y="792"/>
                </a:moveTo>
                <a:cubicBezTo>
                  <a:pt x="140611" y="1077"/>
                  <a:pt x="140832" y="1299"/>
                  <a:pt x="141117" y="1299"/>
                </a:cubicBezTo>
                <a:cubicBezTo>
                  <a:pt x="141371" y="1267"/>
                  <a:pt x="141561" y="1077"/>
                  <a:pt x="141561" y="824"/>
                </a:cubicBezTo>
                <a:cubicBezTo>
                  <a:pt x="141561" y="602"/>
                  <a:pt x="141402" y="380"/>
                  <a:pt x="141149" y="349"/>
                </a:cubicBezTo>
                <a:cubicBezTo>
                  <a:pt x="140896" y="317"/>
                  <a:pt x="140642" y="507"/>
                  <a:pt x="140642" y="792"/>
                </a:cubicBezTo>
                <a:close/>
                <a:moveTo>
                  <a:pt x="93899" y="27236"/>
                </a:moveTo>
                <a:cubicBezTo>
                  <a:pt x="94152" y="27236"/>
                  <a:pt x="94342" y="27077"/>
                  <a:pt x="94374" y="26824"/>
                </a:cubicBezTo>
                <a:cubicBezTo>
                  <a:pt x="94406" y="26539"/>
                  <a:pt x="94184" y="26317"/>
                  <a:pt x="93930" y="26317"/>
                </a:cubicBezTo>
                <a:cubicBezTo>
                  <a:pt x="93677" y="26317"/>
                  <a:pt x="93487" y="26476"/>
                  <a:pt x="93455" y="26729"/>
                </a:cubicBezTo>
                <a:cubicBezTo>
                  <a:pt x="93424" y="27014"/>
                  <a:pt x="93645" y="27236"/>
                  <a:pt x="93899" y="27236"/>
                </a:cubicBezTo>
                <a:close/>
                <a:moveTo>
                  <a:pt x="16500" y="49752"/>
                </a:moveTo>
                <a:cubicBezTo>
                  <a:pt x="16753" y="49784"/>
                  <a:pt x="16975" y="49562"/>
                  <a:pt x="16975" y="49309"/>
                </a:cubicBezTo>
                <a:cubicBezTo>
                  <a:pt x="16975" y="49055"/>
                  <a:pt x="16753" y="48802"/>
                  <a:pt x="16468" y="48834"/>
                </a:cubicBezTo>
                <a:cubicBezTo>
                  <a:pt x="16215" y="48834"/>
                  <a:pt x="15993" y="49087"/>
                  <a:pt x="16025" y="49340"/>
                </a:cubicBezTo>
                <a:cubicBezTo>
                  <a:pt x="16056" y="49594"/>
                  <a:pt x="16246" y="49784"/>
                  <a:pt x="16500" y="49752"/>
                </a:cubicBezTo>
                <a:close/>
                <a:moveTo>
                  <a:pt x="5257" y="56086"/>
                </a:moveTo>
                <a:cubicBezTo>
                  <a:pt x="5542" y="56086"/>
                  <a:pt x="5764" y="55864"/>
                  <a:pt x="5764" y="55611"/>
                </a:cubicBezTo>
                <a:cubicBezTo>
                  <a:pt x="5795" y="55358"/>
                  <a:pt x="5605" y="55136"/>
                  <a:pt x="5352" y="55136"/>
                </a:cubicBezTo>
                <a:cubicBezTo>
                  <a:pt x="5099" y="55073"/>
                  <a:pt x="4845" y="55263"/>
                  <a:pt x="4814" y="55548"/>
                </a:cubicBezTo>
                <a:cubicBezTo>
                  <a:pt x="4782" y="55801"/>
                  <a:pt x="5004" y="56054"/>
                  <a:pt x="5257" y="56086"/>
                </a:cubicBezTo>
                <a:close/>
                <a:moveTo>
                  <a:pt x="103590" y="16151"/>
                </a:moveTo>
                <a:cubicBezTo>
                  <a:pt x="103843" y="16120"/>
                  <a:pt x="104033" y="15930"/>
                  <a:pt x="104033" y="15676"/>
                </a:cubicBezTo>
                <a:cubicBezTo>
                  <a:pt x="104001" y="15423"/>
                  <a:pt x="103811" y="15233"/>
                  <a:pt x="103558" y="15233"/>
                </a:cubicBezTo>
                <a:cubicBezTo>
                  <a:pt x="103305" y="15265"/>
                  <a:pt x="103114" y="15455"/>
                  <a:pt x="103114" y="15708"/>
                </a:cubicBezTo>
                <a:cubicBezTo>
                  <a:pt x="103146" y="15961"/>
                  <a:pt x="103336" y="16151"/>
                  <a:pt x="103590" y="16151"/>
                </a:cubicBezTo>
                <a:close/>
                <a:moveTo>
                  <a:pt x="101183" y="15993"/>
                </a:moveTo>
                <a:cubicBezTo>
                  <a:pt x="100929" y="15993"/>
                  <a:pt x="100708" y="16151"/>
                  <a:pt x="100708" y="16405"/>
                </a:cubicBezTo>
                <a:cubicBezTo>
                  <a:pt x="100676" y="16690"/>
                  <a:pt x="100898" y="16912"/>
                  <a:pt x="101151" y="16912"/>
                </a:cubicBezTo>
                <a:cubicBezTo>
                  <a:pt x="101436" y="16912"/>
                  <a:pt x="101626" y="16690"/>
                  <a:pt x="101626" y="16405"/>
                </a:cubicBezTo>
                <a:cubicBezTo>
                  <a:pt x="101626" y="16183"/>
                  <a:pt x="101404" y="15993"/>
                  <a:pt x="101183" y="15993"/>
                </a:cubicBezTo>
                <a:close/>
                <a:moveTo>
                  <a:pt x="92632" y="32303"/>
                </a:moveTo>
                <a:cubicBezTo>
                  <a:pt x="92632" y="32556"/>
                  <a:pt x="92822" y="32746"/>
                  <a:pt x="93075" y="32778"/>
                </a:cubicBezTo>
                <a:cubicBezTo>
                  <a:pt x="93297" y="32778"/>
                  <a:pt x="93519" y="32588"/>
                  <a:pt x="93550" y="32334"/>
                </a:cubicBezTo>
                <a:cubicBezTo>
                  <a:pt x="93550" y="32113"/>
                  <a:pt x="93360" y="31891"/>
                  <a:pt x="93107" y="31859"/>
                </a:cubicBezTo>
                <a:cubicBezTo>
                  <a:pt x="92854" y="31859"/>
                  <a:pt x="92664" y="32049"/>
                  <a:pt x="92632" y="32303"/>
                </a:cubicBezTo>
                <a:close/>
                <a:moveTo>
                  <a:pt x="146691" y="2090"/>
                </a:moveTo>
                <a:cubicBezTo>
                  <a:pt x="146913" y="2122"/>
                  <a:pt x="147135" y="1932"/>
                  <a:pt x="147135" y="1679"/>
                </a:cubicBezTo>
                <a:cubicBezTo>
                  <a:pt x="147166" y="1394"/>
                  <a:pt x="146944" y="1172"/>
                  <a:pt x="146691" y="1172"/>
                </a:cubicBezTo>
                <a:cubicBezTo>
                  <a:pt x="146406" y="1172"/>
                  <a:pt x="146216" y="1425"/>
                  <a:pt x="146216" y="1679"/>
                </a:cubicBezTo>
                <a:cubicBezTo>
                  <a:pt x="146248" y="1932"/>
                  <a:pt x="146438" y="2090"/>
                  <a:pt x="146691" y="2090"/>
                </a:cubicBezTo>
                <a:close/>
                <a:moveTo>
                  <a:pt x="117176" y="9058"/>
                </a:moveTo>
                <a:cubicBezTo>
                  <a:pt x="117397" y="9058"/>
                  <a:pt x="117619" y="8868"/>
                  <a:pt x="117619" y="8614"/>
                </a:cubicBezTo>
                <a:cubicBezTo>
                  <a:pt x="117651" y="7949"/>
                  <a:pt x="116637" y="7981"/>
                  <a:pt x="116701" y="8646"/>
                </a:cubicBezTo>
                <a:cubicBezTo>
                  <a:pt x="116701" y="8899"/>
                  <a:pt x="116922" y="9089"/>
                  <a:pt x="117176" y="9058"/>
                </a:cubicBezTo>
                <a:close/>
                <a:moveTo>
                  <a:pt x="82150" y="49024"/>
                </a:moveTo>
                <a:cubicBezTo>
                  <a:pt x="82150" y="49245"/>
                  <a:pt x="82371" y="49467"/>
                  <a:pt x="82625" y="49435"/>
                </a:cubicBezTo>
                <a:cubicBezTo>
                  <a:pt x="82846" y="49435"/>
                  <a:pt x="83036" y="49214"/>
                  <a:pt x="83068" y="48992"/>
                </a:cubicBezTo>
                <a:cubicBezTo>
                  <a:pt x="83036" y="48707"/>
                  <a:pt x="82815" y="48517"/>
                  <a:pt x="82530" y="48517"/>
                </a:cubicBezTo>
                <a:cubicBezTo>
                  <a:pt x="82308" y="48549"/>
                  <a:pt x="82150" y="48770"/>
                  <a:pt x="82150" y="49024"/>
                </a:cubicBezTo>
                <a:close/>
                <a:moveTo>
                  <a:pt x="88293" y="41392"/>
                </a:moveTo>
                <a:cubicBezTo>
                  <a:pt x="88008" y="41360"/>
                  <a:pt x="87787" y="41582"/>
                  <a:pt x="87787" y="41867"/>
                </a:cubicBezTo>
                <a:cubicBezTo>
                  <a:pt x="87787" y="42088"/>
                  <a:pt x="87977" y="42310"/>
                  <a:pt x="88198" y="42310"/>
                </a:cubicBezTo>
                <a:cubicBezTo>
                  <a:pt x="88452" y="42342"/>
                  <a:pt x="88673" y="42183"/>
                  <a:pt x="88705" y="41930"/>
                </a:cubicBezTo>
                <a:cubicBezTo>
                  <a:pt x="88768" y="41677"/>
                  <a:pt x="88578" y="41423"/>
                  <a:pt x="88293" y="41392"/>
                </a:cubicBezTo>
                <a:close/>
                <a:moveTo>
                  <a:pt x="56656" y="51969"/>
                </a:moveTo>
                <a:cubicBezTo>
                  <a:pt x="56624" y="52191"/>
                  <a:pt x="56783" y="52412"/>
                  <a:pt x="57036" y="52444"/>
                </a:cubicBezTo>
                <a:cubicBezTo>
                  <a:pt x="57321" y="52476"/>
                  <a:pt x="57574" y="52286"/>
                  <a:pt x="57574" y="52032"/>
                </a:cubicBezTo>
                <a:cubicBezTo>
                  <a:pt x="57574" y="51747"/>
                  <a:pt x="57384" y="51526"/>
                  <a:pt x="57099" y="51526"/>
                </a:cubicBezTo>
                <a:cubicBezTo>
                  <a:pt x="56846" y="51526"/>
                  <a:pt x="56656" y="51716"/>
                  <a:pt x="56656" y="51969"/>
                </a:cubicBezTo>
                <a:close/>
                <a:moveTo>
                  <a:pt x="40378" y="49911"/>
                </a:moveTo>
                <a:cubicBezTo>
                  <a:pt x="40631" y="49911"/>
                  <a:pt x="40853" y="49720"/>
                  <a:pt x="40853" y="49467"/>
                </a:cubicBezTo>
                <a:cubicBezTo>
                  <a:pt x="40853" y="49245"/>
                  <a:pt x="40663" y="49024"/>
                  <a:pt x="40410" y="48992"/>
                </a:cubicBezTo>
                <a:cubicBezTo>
                  <a:pt x="40188" y="48992"/>
                  <a:pt x="39966" y="49182"/>
                  <a:pt x="39935" y="49435"/>
                </a:cubicBezTo>
                <a:cubicBezTo>
                  <a:pt x="39935" y="49689"/>
                  <a:pt x="40125" y="49879"/>
                  <a:pt x="40378" y="49911"/>
                </a:cubicBezTo>
                <a:close/>
                <a:moveTo>
                  <a:pt x="79774" y="49752"/>
                </a:moveTo>
                <a:cubicBezTo>
                  <a:pt x="79743" y="49974"/>
                  <a:pt x="79901" y="50196"/>
                  <a:pt x="80154" y="50227"/>
                </a:cubicBezTo>
                <a:cubicBezTo>
                  <a:pt x="80439" y="50259"/>
                  <a:pt x="80661" y="50069"/>
                  <a:pt x="80693" y="49815"/>
                </a:cubicBezTo>
                <a:cubicBezTo>
                  <a:pt x="80693" y="49530"/>
                  <a:pt x="80503" y="49309"/>
                  <a:pt x="80218" y="49309"/>
                </a:cubicBezTo>
                <a:cubicBezTo>
                  <a:pt x="79964" y="49309"/>
                  <a:pt x="79774" y="49499"/>
                  <a:pt x="79774" y="49752"/>
                </a:cubicBezTo>
                <a:close/>
                <a:moveTo>
                  <a:pt x="119582" y="8266"/>
                </a:moveTo>
                <a:cubicBezTo>
                  <a:pt x="119836" y="8266"/>
                  <a:pt x="120026" y="8044"/>
                  <a:pt x="120026" y="7791"/>
                </a:cubicBezTo>
                <a:cubicBezTo>
                  <a:pt x="119994" y="7538"/>
                  <a:pt x="119804" y="7348"/>
                  <a:pt x="119551" y="7348"/>
                </a:cubicBezTo>
                <a:cubicBezTo>
                  <a:pt x="119297" y="7379"/>
                  <a:pt x="119107" y="7601"/>
                  <a:pt x="119107" y="7823"/>
                </a:cubicBezTo>
                <a:cubicBezTo>
                  <a:pt x="119139" y="8076"/>
                  <a:pt x="119329" y="8266"/>
                  <a:pt x="119582" y="8266"/>
                </a:cubicBezTo>
                <a:close/>
                <a:moveTo>
                  <a:pt x="3199" y="58746"/>
                </a:moveTo>
                <a:cubicBezTo>
                  <a:pt x="3230" y="58999"/>
                  <a:pt x="3420" y="59189"/>
                  <a:pt x="3642" y="59221"/>
                </a:cubicBezTo>
                <a:cubicBezTo>
                  <a:pt x="3895" y="59221"/>
                  <a:pt x="4117" y="59031"/>
                  <a:pt x="4117" y="58778"/>
                </a:cubicBezTo>
                <a:cubicBezTo>
                  <a:pt x="4117" y="58524"/>
                  <a:pt x="3927" y="58303"/>
                  <a:pt x="3674" y="58303"/>
                </a:cubicBezTo>
                <a:cubicBezTo>
                  <a:pt x="3420" y="58303"/>
                  <a:pt x="3230" y="58493"/>
                  <a:pt x="3199" y="58746"/>
                </a:cubicBezTo>
                <a:close/>
                <a:moveTo>
                  <a:pt x="89370" y="38668"/>
                </a:moveTo>
                <a:cubicBezTo>
                  <a:pt x="89338" y="38921"/>
                  <a:pt x="89528" y="39143"/>
                  <a:pt x="89782" y="39143"/>
                </a:cubicBezTo>
                <a:cubicBezTo>
                  <a:pt x="90067" y="39206"/>
                  <a:pt x="90320" y="38985"/>
                  <a:pt x="90289" y="38700"/>
                </a:cubicBezTo>
                <a:cubicBezTo>
                  <a:pt x="90320" y="38446"/>
                  <a:pt x="90130" y="38256"/>
                  <a:pt x="89877" y="38225"/>
                </a:cubicBezTo>
                <a:cubicBezTo>
                  <a:pt x="89623" y="38193"/>
                  <a:pt x="89370" y="38415"/>
                  <a:pt x="89370" y="38668"/>
                </a:cubicBezTo>
                <a:close/>
                <a:moveTo>
                  <a:pt x="67772" y="53616"/>
                </a:moveTo>
                <a:cubicBezTo>
                  <a:pt x="67772" y="53869"/>
                  <a:pt x="67930" y="54059"/>
                  <a:pt x="68184" y="54122"/>
                </a:cubicBezTo>
                <a:cubicBezTo>
                  <a:pt x="68437" y="54122"/>
                  <a:pt x="68690" y="53932"/>
                  <a:pt x="68690" y="53647"/>
                </a:cubicBezTo>
                <a:cubicBezTo>
                  <a:pt x="68690" y="53077"/>
                  <a:pt x="67835" y="53046"/>
                  <a:pt x="67772" y="53616"/>
                </a:cubicBezTo>
                <a:close/>
                <a:moveTo>
                  <a:pt x="70685" y="52412"/>
                </a:moveTo>
                <a:cubicBezTo>
                  <a:pt x="70400" y="52381"/>
                  <a:pt x="70179" y="52602"/>
                  <a:pt x="70179" y="52856"/>
                </a:cubicBezTo>
                <a:cubicBezTo>
                  <a:pt x="70179" y="53109"/>
                  <a:pt x="70369" y="53299"/>
                  <a:pt x="70590" y="53331"/>
                </a:cubicBezTo>
                <a:cubicBezTo>
                  <a:pt x="70875" y="53362"/>
                  <a:pt x="71097" y="53141"/>
                  <a:pt x="71097" y="52856"/>
                </a:cubicBezTo>
                <a:cubicBezTo>
                  <a:pt x="71129" y="52602"/>
                  <a:pt x="70939" y="52412"/>
                  <a:pt x="70685" y="52412"/>
                </a:cubicBezTo>
                <a:close/>
                <a:moveTo>
                  <a:pt x="34804" y="48169"/>
                </a:moveTo>
                <a:cubicBezTo>
                  <a:pt x="34551" y="48200"/>
                  <a:pt x="34361" y="48390"/>
                  <a:pt x="34361" y="48644"/>
                </a:cubicBezTo>
                <a:cubicBezTo>
                  <a:pt x="34393" y="48897"/>
                  <a:pt x="34583" y="49087"/>
                  <a:pt x="34836" y="49087"/>
                </a:cubicBezTo>
                <a:cubicBezTo>
                  <a:pt x="35089" y="49055"/>
                  <a:pt x="35279" y="48865"/>
                  <a:pt x="35279" y="48612"/>
                </a:cubicBezTo>
                <a:cubicBezTo>
                  <a:pt x="35248" y="48359"/>
                  <a:pt x="35058" y="48169"/>
                  <a:pt x="34804" y="48169"/>
                </a:cubicBezTo>
                <a:close/>
                <a:moveTo>
                  <a:pt x="86172" y="45002"/>
                </a:moveTo>
                <a:cubicBezTo>
                  <a:pt x="86172" y="45255"/>
                  <a:pt x="86362" y="45477"/>
                  <a:pt x="86615" y="45477"/>
                </a:cubicBezTo>
                <a:cubicBezTo>
                  <a:pt x="86837" y="45509"/>
                  <a:pt x="87058" y="45319"/>
                  <a:pt x="87090" y="45065"/>
                </a:cubicBezTo>
                <a:cubicBezTo>
                  <a:pt x="87090" y="44780"/>
                  <a:pt x="86900" y="44558"/>
                  <a:pt x="86615" y="44558"/>
                </a:cubicBezTo>
                <a:cubicBezTo>
                  <a:pt x="86362" y="44590"/>
                  <a:pt x="86172" y="44780"/>
                  <a:pt x="86172" y="45002"/>
                </a:cubicBezTo>
                <a:close/>
                <a:moveTo>
                  <a:pt x="45477" y="50259"/>
                </a:moveTo>
                <a:cubicBezTo>
                  <a:pt x="45445" y="50829"/>
                  <a:pt x="46300" y="50924"/>
                  <a:pt x="46395" y="50354"/>
                </a:cubicBezTo>
                <a:cubicBezTo>
                  <a:pt x="46427" y="50101"/>
                  <a:pt x="46237" y="49847"/>
                  <a:pt x="45952" y="49847"/>
                </a:cubicBezTo>
                <a:cubicBezTo>
                  <a:pt x="45698" y="49815"/>
                  <a:pt x="45508" y="50006"/>
                  <a:pt x="45477" y="50259"/>
                </a:cubicBezTo>
                <a:close/>
                <a:moveTo>
                  <a:pt x="96717" y="20427"/>
                </a:moveTo>
                <a:cubicBezTo>
                  <a:pt x="96717" y="20648"/>
                  <a:pt x="96907" y="20870"/>
                  <a:pt x="97161" y="20870"/>
                </a:cubicBezTo>
                <a:cubicBezTo>
                  <a:pt x="97414" y="20870"/>
                  <a:pt x="97636" y="20617"/>
                  <a:pt x="97636" y="20363"/>
                </a:cubicBezTo>
                <a:cubicBezTo>
                  <a:pt x="97604" y="20110"/>
                  <a:pt x="97382" y="19952"/>
                  <a:pt x="97129" y="19952"/>
                </a:cubicBezTo>
                <a:cubicBezTo>
                  <a:pt x="96907" y="19952"/>
                  <a:pt x="96686" y="20173"/>
                  <a:pt x="96717" y="20427"/>
                </a:cubicBezTo>
                <a:close/>
                <a:moveTo>
                  <a:pt x="91017" y="35501"/>
                </a:moveTo>
                <a:cubicBezTo>
                  <a:pt x="91017" y="35723"/>
                  <a:pt x="91207" y="35945"/>
                  <a:pt x="91429" y="35945"/>
                </a:cubicBezTo>
                <a:cubicBezTo>
                  <a:pt x="91714" y="35945"/>
                  <a:pt x="91935" y="35755"/>
                  <a:pt x="91935" y="35469"/>
                </a:cubicBezTo>
                <a:cubicBezTo>
                  <a:pt x="91904" y="35216"/>
                  <a:pt x="91682" y="34994"/>
                  <a:pt x="91429" y="35026"/>
                </a:cubicBezTo>
                <a:cubicBezTo>
                  <a:pt x="91175" y="35058"/>
                  <a:pt x="90985" y="35248"/>
                  <a:pt x="91017" y="35501"/>
                </a:cubicBezTo>
                <a:close/>
                <a:moveTo>
                  <a:pt x="51051" y="51177"/>
                </a:moveTo>
                <a:cubicBezTo>
                  <a:pt x="51082" y="51462"/>
                  <a:pt x="51304" y="51652"/>
                  <a:pt x="51589" y="51621"/>
                </a:cubicBezTo>
                <a:cubicBezTo>
                  <a:pt x="51811" y="51589"/>
                  <a:pt x="52001" y="51367"/>
                  <a:pt x="51969" y="51146"/>
                </a:cubicBezTo>
                <a:cubicBezTo>
                  <a:pt x="51969" y="50861"/>
                  <a:pt x="51716" y="50671"/>
                  <a:pt x="51462" y="50702"/>
                </a:cubicBezTo>
                <a:cubicBezTo>
                  <a:pt x="51241" y="50734"/>
                  <a:pt x="51051" y="50956"/>
                  <a:pt x="51051" y="51177"/>
                </a:cubicBezTo>
                <a:close/>
                <a:moveTo>
                  <a:pt x="154988" y="4117"/>
                </a:moveTo>
                <a:cubicBezTo>
                  <a:pt x="154988" y="4371"/>
                  <a:pt x="155210" y="4561"/>
                  <a:pt x="155432" y="4561"/>
                </a:cubicBezTo>
                <a:cubicBezTo>
                  <a:pt x="155717" y="4529"/>
                  <a:pt x="155907" y="4307"/>
                  <a:pt x="155875" y="4022"/>
                </a:cubicBezTo>
                <a:cubicBezTo>
                  <a:pt x="155843" y="3801"/>
                  <a:pt x="155622" y="3642"/>
                  <a:pt x="155400" y="3642"/>
                </a:cubicBezTo>
                <a:cubicBezTo>
                  <a:pt x="155147" y="3674"/>
                  <a:pt x="154957" y="3896"/>
                  <a:pt x="154988" y="4117"/>
                </a:cubicBezTo>
                <a:close/>
                <a:moveTo>
                  <a:pt x="95071" y="23594"/>
                </a:moveTo>
                <a:cubicBezTo>
                  <a:pt x="95102" y="23847"/>
                  <a:pt x="95324" y="24037"/>
                  <a:pt x="95546" y="24037"/>
                </a:cubicBezTo>
                <a:cubicBezTo>
                  <a:pt x="95831" y="24005"/>
                  <a:pt x="96021" y="23784"/>
                  <a:pt x="95989" y="23499"/>
                </a:cubicBezTo>
                <a:cubicBezTo>
                  <a:pt x="95957" y="23245"/>
                  <a:pt x="95736" y="23087"/>
                  <a:pt x="95482" y="23119"/>
                </a:cubicBezTo>
                <a:cubicBezTo>
                  <a:pt x="95229" y="23150"/>
                  <a:pt x="95071" y="23372"/>
                  <a:pt x="95071" y="23594"/>
                </a:cubicBezTo>
                <a:close/>
                <a:moveTo>
                  <a:pt x="54249" y="52761"/>
                </a:moveTo>
                <a:cubicBezTo>
                  <a:pt x="54281" y="53014"/>
                  <a:pt x="54471" y="53204"/>
                  <a:pt x="54724" y="53204"/>
                </a:cubicBezTo>
                <a:cubicBezTo>
                  <a:pt x="54978" y="53172"/>
                  <a:pt x="55136" y="52951"/>
                  <a:pt x="55136" y="52729"/>
                </a:cubicBezTo>
                <a:cubicBezTo>
                  <a:pt x="55136" y="52476"/>
                  <a:pt x="54914" y="52286"/>
                  <a:pt x="54661" y="52286"/>
                </a:cubicBezTo>
                <a:cubicBezTo>
                  <a:pt x="54407" y="52317"/>
                  <a:pt x="54217" y="52539"/>
                  <a:pt x="54249" y="52761"/>
                </a:cubicBezTo>
                <a:close/>
                <a:moveTo>
                  <a:pt x="7252" y="54819"/>
                </a:moveTo>
                <a:cubicBezTo>
                  <a:pt x="7252" y="55073"/>
                  <a:pt x="7474" y="55263"/>
                  <a:pt x="7696" y="55263"/>
                </a:cubicBezTo>
                <a:cubicBezTo>
                  <a:pt x="8361" y="55263"/>
                  <a:pt x="8329" y="54281"/>
                  <a:pt x="7664" y="54344"/>
                </a:cubicBezTo>
                <a:cubicBezTo>
                  <a:pt x="7442" y="54376"/>
                  <a:pt x="7252" y="54566"/>
                  <a:pt x="7252" y="54819"/>
                </a:cubicBezTo>
                <a:close/>
                <a:moveTo>
                  <a:pt x="136335" y="2787"/>
                </a:moveTo>
                <a:cubicBezTo>
                  <a:pt x="136589" y="2787"/>
                  <a:pt x="136747" y="2566"/>
                  <a:pt x="136747" y="2344"/>
                </a:cubicBezTo>
                <a:cubicBezTo>
                  <a:pt x="136747" y="2090"/>
                  <a:pt x="136525" y="1900"/>
                  <a:pt x="136272" y="1932"/>
                </a:cubicBezTo>
                <a:cubicBezTo>
                  <a:pt x="136050" y="1932"/>
                  <a:pt x="135860" y="2122"/>
                  <a:pt x="135860" y="2375"/>
                </a:cubicBezTo>
                <a:cubicBezTo>
                  <a:pt x="135892" y="2629"/>
                  <a:pt x="136082" y="2819"/>
                  <a:pt x="136335" y="2787"/>
                </a:cubicBezTo>
                <a:close/>
                <a:moveTo>
                  <a:pt x="65397" y="54407"/>
                </a:moveTo>
                <a:cubicBezTo>
                  <a:pt x="65397" y="54661"/>
                  <a:pt x="65587" y="54851"/>
                  <a:pt x="65808" y="54883"/>
                </a:cubicBezTo>
                <a:cubicBezTo>
                  <a:pt x="66062" y="54883"/>
                  <a:pt x="66283" y="54724"/>
                  <a:pt x="66315" y="54471"/>
                </a:cubicBezTo>
                <a:cubicBezTo>
                  <a:pt x="66315" y="54249"/>
                  <a:pt x="66125" y="54027"/>
                  <a:pt x="65903" y="54027"/>
                </a:cubicBezTo>
                <a:cubicBezTo>
                  <a:pt x="65650" y="53996"/>
                  <a:pt x="65428" y="54154"/>
                  <a:pt x="65397" y="54407"/>
                </a:cubicBezTo>
                <a:close/>
                <a:moveTo>
                  <a:pt x="94279" y="29167"/>
                </a:moveTo>
                <a:cubicBezTo>
                  <a:pt x="94279" y="29389"/>
                  <a:pt x="94501" y="29579"/>
                  <a:pt x="94722" y="29579"/>
                </a:cubicBezTo>
                <a:cubicBezTo>
                  <a:pt x="94944" y="29579"/>
                  <a:pt x="95102" y="29389"/>
                  <a:pt x="95134" y="29199"/>
                </a:cubicBezTo>
                <a:cubicBezTo>
                  <a:pt x="95166" y="28946"/>
                  <a:pt x="94976" y="28724"/>
                  <a:pt x="94722" y="28724"/>
                </a:cubicBezTo>
                <a:cubicBezTo>
                  <a:pt x="94469" y="28724"/>
                  <a:pt x="94279" y="28914"/>
                  <a:pt x="94279" y="29167"/>
                </a:cubicBezTo>
                <a:close/>
                <a:moveTo>
                  <a:pt x="121958" y="6651"/>
                </a:moveTo>
                <a:cubicBezTo>
                  <a:pt x="121736" y="6619"/>
                  <a:pt x="121514" y="6809"/>
                  <a:pt x="121483" y="7062"/>
                </a:cubicBezTo>
                <a:cubicBezTo>
                  <a:pt x="121514" y="7284"/>
                  <a:pt x="121673" y="7443"/>
                  <a:pt x="121863" y="7506"/>
                </a:cubicBezTo>
                <a:cubicBezTo>
                  <a:pt x="122464" y="7601"/>
                  <a:pt x="122591" y="6682"/>
                  <a:pt x="121958" y="6651"/>
                </a:cubicBezTo>
                <a:close/>
                <a:moveTo>
                  <a:pt x="1615" y="61945"/>
                </a:moveTo>
                <a:cubicBezTo>
                  <a:pt x="1647" y="62198"/>
                  <a:pt x="1837" y="62388"/>
                  <a:pt x="2090" y="62356"/>
                </a:cubicBezTo>
                <a:cubicBezTo>
                  <a:pt x="2312" y="62325"/>
                  <a:pt x="2470" y="62166"/>
                  <a:pt x="2470" y="61945"/>
                </a:cubicBezTo>
                <a:cubicBezTo>
                  <a:pt x="2470" y="61691"/>
                  <a:pt x="2280" y="61501"/>
                  <a:pt x="2027" y="61501"/>
                </a:cubicBezTo>
                <a:cubicBezTo>
                  <a:pt x="1805" y="61501"/>
                  <a:pt x="1615" y="61691"/>
                  <a:pt x="1615" y="61945"/>
                </a:cubicBezTo>
                <a:close/>
                <a:moveTo>
                  <a:pt x="60266" y="53172"/>
                </a:moveTo>
                <a:cubicBezTo>
                  <a:pt x="60013" y="53172"/>
                  <a:pt x="59823" y="53362"/>
                  <a:pt x="59823" y="53616"/>
                </a:cubicBezTo>
                <a:cubicBezTo>
                  <a:pt x="59823" y="53869"/>
                  <a:pt x="60013" y="54059"/>
                  <a:pt x="60266" y="54059"/>
                </a:cubicBezTo>
                <a:cubicBezTo>
                  <a:pt x="60520" y="54059"/>
                  <a:pt x="60710" y="53869"/>
                  <a:pt x="60710" y="53616"/>
                </a:cubicBezTo>
                <a:cubicBezTo>
                  <a:pt x="60710" y="53362"/>
                  <a:pt x="60520" y="53172"/>
                  <a:pt x="60266" y="53172"/>
                </a:cubicBezTo>
                <a:close/>
                <a:moveTo>
                  <a:pt x="75752" y="53742"/>
                </a:moveTo>
                <a:cubicBezTo>
                  <a:pt x="75784" y="54312"/>
                  <a:pt x="76639" y="54281"/>
                  <a:pt x="76607" y="53711"/>
                </a:cubicBezTo>
                <a:cubicBezTo>
                  <a:pt x="76576" y="53457"/>
                  <a:pt x="76386" y="53299"/>
                  <a:pt x="76132" y="53299"/>
                </a:cubicBezTo>
                <a:cubicBezTo>
                  <a:pt x="75911" y="53362"/>
                  <a:pt x="75752" y="53521"/>
                  <a:pt x="75752" y="53742"/>
                </a:cubicBezTo>
                <a:close/>
                <a:moveTo>
                  <a:pt x="144316" y="2882"/>
                </a:moveTo>
                <a:cubicBezTo>
                  <a:pt x="144569" y="2882"/>
                  <a:pt x="144759" y="2661"/>
                  <a:pt x="144728" y="2407"/>
                </a:cubicBezTo>
                <a:cubicBezTo>
                  <a:pt x="144728" y="2185"/>
                  <a:pt x="144538" y="1995"/>
                  <a:pt x="144284" y="1995"/>
                </a:cubicBezTo>
                <a:cubicBezTo>
                  <a:pt x="144063" y="1995"/>
                  <a:pt x="143873" y="2217"/>
                  <a:pt x="143873" y="2439"/>
                </a:cubicBezTo>
                <a:cubicBezTo>
                  <a:pt x="143873" y="2692"/>
                  <a:pt x="144063" y="2882"/>
                  <a:pt x="144316" y="2882"/>
                </a:cubicBezTo>
                <a:close/>
                <a:moveTo>
                  <a:pt x="9659" y="54027"/>
                </a:moveTo>
                <a:cubicBezTo>
                  <a:pt x="9659" y="54249"/>
                  <a:pt x="9849" y="54439"/>
                  <a:pt x="10102" y="54439"/>
                </a:cubicBezTo>
                <a:cubicBezTo>
                  <a:pt x="10324" y="54439"/>
                  <a:pt x="10482" y="54249"/>
                  <a:pt x="10514" y="54027"/>
                </a:cubicBezTo>
                <a:cubicBezTo>
                  <a:pt x="10577" y="53426"/>
                  <a:pt x="9627" y="53394"/>
                  <a:pt x="9659" y="54027"/>
                </a:cubicBezTo>
                <a:close/>
                <a:moveTo>
                  <a:pt x="73789" y="54914"/>
                </a:moveTo>
                <a:cubicBezTo>
                  <a:pt x="74011" y="54914"/>
                  <a:pt x="74201" y="54756"/>
                  <a:pt x="74232" y="54534"/>
                </a:cubicBezTo>
                <a:cubicBezTo>
                  <a:pt x="74264" y="54281"/>
                  <a:pt x="74074" y="54091"/>
                  <a:pt x="73821" y="54059"/>
                </a:cubicBezTo>
                <a:cubicBezTo>
                  <a:pt x="73567" y="54059"/>
                  <a:pt x="73377" y="54249"/>
                  <a:pt x="73377" y="54502"/>
                </a:cubicBezTo>
                <a:cubicBezTo>
                  <a:pt x="73409" y="54724"/>
                  <a:pt x="73567" y="54883"/>
                  <a:pt x="73789" y="54914"/>
                </a:cubicBezTo>
                <a:close/>
                <a:moveTo>
                  <a:pt x="84588" y="48232"/>
                </a:moveTo>
                <a:cubicBezTo>
                  <a:pt x="84588" y="48454"/>
                  <a:pt x="84810" y="48644"/>
                  <a:pt x="85063" y="48612"/>
                </a:cubicBezTo>
                <a:cubicBezTo>
                  <a:pt x="85285" y="48580"/>
                  <a:pt x="85475" y="48359"/>
                  <a:pt x="85443" y="48137"/>
                </a:cubicBezTo>
                <a:cubicBezTo>
                  <a:pt x="85411" y="47915"/>
                  <a:pt x="85221" y="47757"/>
                  <a:pt x="85000" y="47757"/>
                </a:cubicBezTo>
                <a:cubicBezTo>
                  <a:pt x="84746" y="47757"/>
                  <a:pt x="84556" y="47979"/>
                  <a:pt x="84588" y="48232"/>
                </a:cubicBezTo>
                <a:close/>
                <a:moveTo>
                  <a:pt x="88578" y="44210"/>
                </a:moveTo>
                <a:cubicBezTo>
                  <a:pt x="88578" y="44463"/>
                  <a:pt x="88800" y="44653"/>
                  <a:pt x="89022" y="44653"/>
                </a:cubicBezTo>
                <a:cubicBezTo>
                  <a:pt x="89243" y="44622"/>
                  <a:pt x="89402" y="44463"/>
                  <a:pt x="89433" y="44242"/>
                </a:cubicBezTo>
                <a:cubicBezTo>
                  <a:pt x="89433" y="43988"/>
                  <a:pt x="89243" y="43798"/>
                  <a:pt x="88990" y="43798"/>
                </a:cubicBezTo>
                <a:cubicBezTo>
                  <a:pt x="88768" y="43830"/>
                  <a:pt x="88610" y="43988"/>
                  <a:pt x="88578" y="44210"/>
                </a:cubicBezTo>
                <a:close/>
                <a:moveTo>
                  <a:pt x="26444" y="48612"/>
                </a:moveTo>
                <a:cubicBezTo>
                  <a:pt x="26412" y="48834"/>
                  <a:pt x="26634" y="49055"/>
                  <a:pt x="26887" y="49024"/>
                </a:cubicBezTo>
                <a:cubicBezTo>
                  <a:pt x="27109" y="49024"/>
                  <a:pt x="27299" y="48834"/>
                  <a:pt x="27330" y="48580"/>
                </a:cubicBezTo>
                <a:cubicBezTo>
                  <a:pt x="27299" y="48327"/>
                  <a:pt x="27109" y="48137"/>
                  <a:pt x="26855" y="48137"/>
                </a:cubicBezTo>
                <a:cubicBezTo>
                  <a:pt x="26602" y="48137"/>
                  <a:pt x="26412" y="48359"/>
                  <a:pt x="26444" y="48612"/>
                </a:cubicBezTo>
                <a:close/>
                <a:moveTo>
                  <a:pt x="37971" y="49815"/>
                </a:moveTo>
                <a:cubicBezTo>
                  <a:pt x="37718" y="49847"/>
                  <a:pt x="37528" y="50069"/>
                  <a:pt x="37560" y="50322"/>
                </a:cubicBezTo>
                <a:cubicBezTo>
                  <a:pt x="37591" y="50512"/>
                  <a:pt x="37781" y="50671"/>
                  <a:pt x="38003" y="50671"/>
                </a:cubicBezTo>
                <a:cubicBezTo>
                  <a:pt x="38256" y="50671"/>
                  <a:pt x="38446" y="50449"/>
                  <a:pt x="38415" y="50196"/>
                </a:cubicBezTo>
                <a:cubicBezTo>
                  <a:pt x="38383" y="49974"/>
                  <a:pt x="38193" y="49815"/>
                  <a:pt x="37971" y="49815"/>
                </a:cubicBezTo>
                <a:close/>
                <a:moveTo>
                  <a:pt x="105933" y="15328"/>
                </a:moveTo>
                <a:cubicBezTo>
                  <a:pt x="106186" y="15328"/>
                  <a:pt x="106376" y="15138"/>
                  <a:pt x="106376" y="14885"/>
                </a:cubicBezTo>
                <a:cubicBezTo>
                  <a:pt x="106376" y="14505"/>
                  <a:pt x="105901" y="14315"/>
                  <a:pt x="105648" y="14600"/>
                </a:cubicBezTo>
                <a:cubicBezTo>
                  <a:pt x="105363" y="14885"/>
                  <a:pt x="105553" y="15328"/>
                  <a:pt x="105933" y="15328"/>
                </a:cubicBezTo>
                <a:close/>
                <a:moveTo>
                  <a:pt x="12921" y="53267"/>
                </a:moveTo>
                <a:cubicBezTo>
                  <a:pt x="12921" y="52697"/>
                  <a:pt x="12098" y="52697"/>
                  <a:pt x="12066" y="53236"/>
                </a:cubicBezTo>
                <a:cubicBezTo>
                  <a:pt x="12098" y="53457"/>
                  <a:pt x="12224" y="53647"/>
                  <a:pt x="12446" y="53679"/>
                </a:cubicBezTo>
                <a:cubicBezTo>
                  <a:pt x="12699" y="53679"/>
                  <a:pt x="12889" y="53521"/>
                  <a:pt x="12921" y="53267"/>
                </a:cubicBezTo>
                <a:close/>
                <a:moveTo>
                  <a:pt x="14853" y="52064"/>
                </a:moveTo>
                <a:cubicBezTo>
                  <a:pt x="14631" y="52064"/>
                  <a:pt x="14473" y="52222"/>
                  <a:pt x="14441" y="52444"/>
                </a:cubicBezTo>
                <a:cubicBezTo>
                  <a:pt x="14441" y="52697"/>
                  <a:pt x="14663" y="52887"/>
                  <a:pt x="14884" y="52887"/>
                </a:cubicBezTo>
                <a:cubicBezTo>
                  <a:pt x="15138" y="52856"/>
                  <a:pt x="15296" y="52666"/>
                  <a:pt x="15296" y="52412"/>
                </a:cubicBezTo>
                <a:cubicBezTo>
                  <a:pt x="15264" y="52191"/>
                  <a:pt x="15074" y="52064"/>
                  <a:pt x="14853" y="52064"/>
                </a:cubicBezTo>
                <a:close/>
                <a:moveTo>
                  <a:pt x="90637" y="40632"/>
                </a:moveTo>
                <a:cubicBezTo>
                  <a:pt x="90384" y="40632"/>
                  <a:pt x="90194" y="40853"/>
                  <a:pt x="90225" y="41075"/>
                </a:cubicBezTo>
                <a:cubicBezTo>
                  <a:pt x="90225" y="41645"/>
                  <a:pt x="91049" y="41645"/>
                  <a:pt x="91049" y="41075"/>
                </a:cubicBezTo>
                <a:cubicBezTo>
                  <a:pt x="91080" y="40853"/>
                  <a:pt x="90890" y="40632"/>
                  <a:pt x="90637" y="40632"/>
                </a:cubicBezTo>
                <a:close/>
                <a:moveTo>
                  <a:pt x="51906" y="53552"/>
                </a:moveTo>
                <a:cubicBezTo>
                  <a:pt x="51906" y="53774"/>
                  <a:pt x="52096" y="53932"/>
                  <a:pt x="52317" y="53964"/>
                </a:cubicBezTo>
                <a:cubicBezTo>
                  <a:pt x="52539" y="53932"/>
                  <a:pt x="52697" y="53774"/>
                  <a:pt x="52729" y="53552"/>
                </a:cubicBezTo>
                <a:cubicBezTo>
                  <a:pt x="52729" y="53299"/>
                  <a:pt x="52539" y="53109"/>
                  <a:pt x="52286" y="53109"/>
                </a:cubicBezTo>
                <a:cubicBezTo>
                  <a:pt x="52064" y="53141"/>
                  <a:pt x="51906" y="53331"/>
                  <a:pt x="51906" y="53552"/>
                </a:cubicBezTo>
                <a:close/>
                <a:moveTo>
                  <a:pt x="95926" y="26032"/>
                </a:moveTo>
                <a:cubicBezTo>
                  <a:pt x="95957" y="26602"/>
                  <a:pt x="96812" y="26507"/>
                  <a:pt x="96749" y="25937"/>
                </a:cubicBezTo>
                <a:cubicBezTo>
                  <a:pt x="96717" y="25747"/>
                  <a:pt x="96559" y="25557"/>
                  <a:pt x="96337" y="25557"/>
                </a:cubicBezTo>
                <a:cubicBezTo>
                  <a:pt x="96084" y="25557"/>
                  <a:pt x="95894" y="25779"/>
                  <a:pt x="95926" y="26032"/>
                </a:cubicBezTo>
                <a:close/>
                <a:moveTo>
                  <a:pt x="91840" y="37940"/>
                </a:moveTo>
                <a:cubicBezTo>
                  <a:pt x="91840" y="38161"/>
                  <a:pt x="92062" y="38351"/>
                  <a:pt x="92315" y="38320"/>
                </a:cubicBezTo>
                <a:cubicBezTo>
                  <a:pt x="92537" y="38288"/>
                  <a:pt x="92695" y="38066"/>
                  <a:pt x="92664" y="37845"/>
                </a:cubicBezTo>
                <a:cubicBezTo>
                  <a:pt x="92632" y="37623"/>
                  <a:pt x="92442" y="37465"/>
                  <a:pt x="92252" y="37465"/>
                </a:cubicBezTo>
                <a:cubicBezTo>
                  <a:pt x="91999" y="37465"/>
                  <a:pt x="91809" y="37686"/>
                  <a:pt x="91840" y="37940"/>
                </a:cubicBezTo>
                <a:close/>
                <a:moveTo>
                  <a:pt x="6049" y="57543"/>
                </a:moveTo>
                <a:cubicBezTo>
                  <a:pt x="5795" y="57574"/>
                  <a:pt x="5637" y="57796"/>
                  <a:pt x="5669" y="58049"/>
                </a:cubicBezTo>
                <a:cubicBezTo>
                  <a:pt x="5764" y="58556"/>
                  <a:pt x="6524" y="58493"/>
                  <a:pt x="6492" y="57954"/>
                </a:cubicBezTo>
                <a:cubicBezTo>
                  <a:pt x="6492" y="57701"/>
                  <a:pt x="6302" y="57511"/>
                  <a:pt x="6049" y="57543"/>
                </a:cubicBezTo>
                <a:close/>
                <a:moveTo>
                  <a:pt x="141466" y="3231"/>
                </a:moveTo>
                <a:cubicBezTo>
                  <a:pt x="141497" y="3452"/>
                  <a:pt x="141687" y="3642"/>
                  <a:pt x="141941" y="3642"/>
                </a:cubicBezTo>
                <a:cubicBezTo>
                  <a:pt x="142131" y="3611"/>
                  <a:pt x="142289" y="3452"/>
                  <a:pt x="142321" y="3231"/>
                </a:cubicBezTo>
                <a:cubicBezTo>
                  <a:pt x="142289" y="2977"/>
                  <a:pt x="142099" y="2819"/>
                  <a:pt x="141846" y="2819"/>
                </a:cubicBezTo>
                <a:cubicBezTo>
                  <a:pt x="141656" y="2851"/>
                  <a:pt x="141497" y="3009"/>
                  <a:pt x="141466" y="3231"/>
                </a:cubicBezTo>
                <a:close/>
                <a:moveTo>
                  <a:pt x="133897" y="2724"/>
                </a:moveTo>
                <a:cubicBezTo>
                  <a:pt x="133643" y="2756"/>
                  <a:pt x="133485" y="2977"/>
                  <a:pt x="133517" y="3231"/>
                </a:cubicBezTo>
                <a:cubicBezTo>
                  <a:pt x="133548" y="3421"/>
                  <a:pt x="133738" y="3579"/>
                  <a:pt x="133960" y="3547"/>
                </a:cubicBezTo>
                <a:cubicBezTo>
                  <a:pt x="134182" y="3547"/>
                  <a:pt x="134340" y="3357"/>
                  <a:pt x="134372" y="3136"/>
                </a:cubicBezTo>
                <a:cubicBezTo>
                  <a:pt x="134340" y="2914"/>
                  <a:pt x="134150" y="2724"/>
                  <a:pt x="133897" y="2724"/>
                </a:cubicBezTo>
                <a:close/>
                <a:moveTo>
                  <a:pt x="43133" y="51051"/>
                </a:moveTo>
                <a:cubicBezTo>
                  <a:pt x="43102" y="51589"/>
                  <a:pt x="43925" y="51684"/>
                  <a:pt x="43988" y="51114"/>
                </a:cubicBezTo>
                <a:cubicBezTo>
                  <a:pt x="44020" y="50576"/>
                  <a:pt x="43228" y="50512"/>
                  <a:pt x="43133" y="51051"/>
                </a:cubicBezTo>
                <a:close/>
                <a:moveTo>
                  <a:pt x="31986" y="49404"/>
                </a:moveTo>
                <a:cubicBezTo>
                  <a:pt x="31986" y="49625"/>
                  <a:pt x="32176" y="49847"/>
                  <a:pt x="32429" y="49847"/>
                </a:cubicBezTo>
                <a:cubicBezTo>
                  <a:pt x="32619" y="49815"/>
                  <a:pt x="32809" y="49657"/>
                  <a:pt x="32809" y="49435"/>
                </a:cubicBezTo>
                <a:cubicBezTo>
                  <a:pt x="32873" y="48897"/>
                  <a:pt x="32017" y="48834"/>
                  <a:pt x="31986" y="49404"/>
                </a:cubicBezTo>
                <a:close/>
                <a:moveTo>
                  <a:pt x="93455" y="34709"/>
                </a:moveTo>
                <a:cubicBezTo>
                  <a:pt x="93455" y="34963"/>
                  <a:pt x="93645" y="35153"/>
                  <a:pt x="93899" y="35153"/>
                </a:cubicBezTo>
                <a:cubicBezTo>
                  <a:pt x="94089" y="35153"/>
                  <a:pt x="94279" y="34963"/>
                  <a:pt x="94310" y="34773"/>
                </a:cubicBezTo>
                <a:cubicBezTo>
                  <a:pt x="94310" y="34203"/>
                  <a:pt x="93487" y="34171"/>
                  <a:pt x="93455" y="34709"/>
                </a:cubicBezTo>
                <a:close/>
                <a:moveTo>
                  <a:pt x="108403" y="14536"/>
                </a:moveTo>
                <a:cubicBezTo>
                  <a:pt x="108625" y="14505"/>
                  <a:pt x="108815" y="14283"/>
                  <a:pt x="108783" y="14030"/>
                </a:cubicBezTo>
                <a:cubicBezTo>
                  <a:pt x="108752" y="13840"/>
                  <a:pt x="108562" y="13681"/>
                  <a:pt x="108340" y="13681"/>
                </a:cubicBezTo>
                <a:cubicBezTo>
                  <a:pt x="107802" y="13745"/>
                  <a:pt x="107833" y="14568"/>
                  <a:pt x="108403" y="14536"/>
                </a:cubicBezTo>
                <a:close/>
                <a:moveTo>
                  <a:pt x="97541" y="22802"/>
                </a:moveTo>
                <a:cubicBezTo>
                  <a:pt x="97541" y="23024"/>
                  <a:pt x="97699" y="23214"/>
                  <a:pt x="97921" y="23245"/>
                </a:cubicBezTo>
                <a:cubicBezTo>
                  <a:pt x="98142" y="23245"/>
                  <a:pt x="98332" y="23087"/>
                  <a:pt x="98364" y="22865"/>
                </a:cubicBezTo>
                <a:cubicBezTo>
                  <a:pt x="98364" y="22612"/>
                  <a:pt x="98206" y="22390"/>
                  <a:pt x="97952" y="22390"/>
                </a:cubicBezTo>
                <a:cubicBezTo>
                  <a:pt x="97731" y="22422"/>
                  <a:pt x="97572" y="22580"/>
                  <a:pt x="97541" y="22802"/>
                </a:cubicBezTo>
                <a:close/>
                <a:moveTo>
                  <a:pt x="412" y="65523"/>
                </a:moveTo>
                <a:cubicBezTo>
                  <a:pt x="950" y="65492"/>
                  <a:pt x="982" y="64732"/>
                  <a:pt x="475" y="64668"/>
                </a:cubicBezTo>
                <a:cubicBezTo>
                  <a:pt x="222" y="64668"/>
                  <a:pt x="0" y="64858"/>
                  <a:pt x="0" y="65112"/>
                </a:cubicBezTo>
                <a:cubicBezTo>
                  <a:pt x="32" y="65333"/>
                  <a:pt x="222" y="65492"/>
                  <a:pt x="412" y="65523"/>
                </a:cubicBezTo>
                <a:close/>
                <a:moveTo>
                  <a:pt x="99568" y="19192"/>
                </a:moveTo>
                <a:cubicBezTo>
                  <a:pt x="99314" y="19160"/>
                  <a:pt x="99093" y="19350"/>
                  <a:pt x="99124" y="19603"/>
                </a:cubicBezTo>
                <a:cubicBezTo>
                  <a:pt x="99093" y="19825"/>
                  <a:pt x="99283" y="20015"/>
                  <a:pt x="99504" y="20047"/>
                </a:cubicBezTo>
                <a:cubicBezTo>
                  <a:pt x="100074" y="20078"/>
                  <a:pt x="100138" y="19223"/>
                  <a:pt x="99568" y="19192"/>
                </a:cubicBezTo>
                <a:close/>
                <a:moveTo>
                  <a:pt x="70970" y="55263"/>
                </a:moveTo>
                <a:cubicBezTo>
                  <a:pt x="71002" y="55484"/>
                  <a:pt x="71160" y="55674"/>
                  <a:pt x="71350" y="55706"/>
                </a:cubicBezTo>
                <a:cubicBezTo>
                  <a:pt x="71604" y="55706"/>
                  <a:pt x="71794" y="55516"/>
                  <a:pt x="71825" y="55263"/>
                </a:cubicBezTo>
                <a:cubicBezTo>
                  <a:pt x="71794" y="54724"/>
                  <a:pt x="70970" y="54724"/>
                  <a:pt x="70970" y="55263"/>
                </a:cubicBezTo>
                <a:close/>
                <a:moveTo>
                  <a:pt x="112742" y="12605"/>
                </a:moveTo>
                <a:cubicBezTo>
                  <a:pt x="112774" y="12795"/>
                  <a:pt x="112932" y="12985"/>
                  <a:pt x="113154" y="12985"/>
                </a:cubicBezTo>
                <a:cubicBezTo>
                  <a:pt x="113407" y="12985"/>
                  <a:pt x="113597" y="12763"/>
                  <a:pt x="113565" y="12510"/>
                </a:cubicBezTo>
                <a:cubicBezTo>
                  <a:pt x="113534" y="12288"/>
                  <a:pt x="113312" y="12130"/>
                  <a:pt x="113122" y="12161"/>
                </a:cubicBezTo>
                <a:cubicBezTo>
                  <a:pt x="112900" y="12193"/>
                  <a:pt x="112742" y="12383"/>
                  <a:pt x="112742" y="12605"/>
                </a:cubicBezTo>
                <a:close/>
                <a:moveTo>
                  <a:pt x="19255" y="50924"/>
                </a:moveTo>
                <a:cubicBezTo>
                  <a:pt x="19255" y="51146"/>
                  <a:pt x="19413" y="51304"/>
                  <a:pt x="19635" y="51336"/>
                </a:cubicBezTo>
                <a:cubicBezTo>
                  <a:pt x="19888" y="51336"/>
                  <a:pt x="20110" y="51146"/>
                  <a:pt x="20078" y="50892"/>
                </a:cubicBezTo>
                <a:cubicBezTo>
                  <a:pt x="20015" y="50386"/>
                  <a:pt x="19255" y="50417"/>
                  <a:pt x="19255" y="50924"/>
                </a:cubicBezTo>
                <a:close/>
                <a:moveTo>
                  <a:pt x="110335" y="13365"/>
                </a:moveTo>
                <a:cubicBezTo>
                  <a:pt x="110335" y="13586"/>
                  <a:pt x="110525" y="13776"/>
                  <a:pt x="110747" y="13776"/>
                </a:cubicBezTo>
                <a:cubicBezTo>
                  <a:pt x="111000" y="13776"/>
                  <a:pt x="111158" y="13555"/>
                  <a:pt x="111158" y="13301"/>
                </a:cubicBezTo>
                <a:cubicBezTo>
                  <a:pt x="111127" y="13080"/>
                  <a:pt x="110937" y="12921"/>
                  <a:pt x="110715" y="12953"/>
                </a:cubicBezTo>
                <a:cubicBezTo>
                  <a:pt x="110493" y="12953"/>
                  <a:pt x="110335" y="13143"/>
                  <a:pt x="110335" y="13365"/>
                </a:cubicBezTo>
                <a:close/>
                <a:moveTo>
                  <a:pt x="86963" y="47440"/>
                </a:moveTo>
                <a:cubicBezTo>
                  <a:pt x="86995" y="47662"/>
                  <a:pt x="87153" y="47820"/>
                  <a:pt x="87375" y="47852"/>
                </a:cubicBezTo>
                <a:cubicBezTo>
                  <a:pt x="87597" y="47852"/>
                  <a:pt x="87787" y="47662"/>
                  <a:pt x="87787" y="47409"/>
                </a:cubicBezTo>
                <a:cubicBezTo>
                  <a:pt x="87755" y="47187"/>
                  <a:pt x="87597" y="47029"/>
                  <a:pt x="87375" y="47060"/>
                </a:cubicBezTo>
                <a:cubicBezTo>
                  <a:pt x="87153" y="47060"/>
                  <a:pt x="86995" y="47219"/>
                  <a:pt x="86963" y="47440"/>
                </a:cubicBezTo>
                <a:close/>
                <a:moveTo>
                  <a:pt x="49150" y="51494"/>
                </a:moveTo>
                <a:cubicBezTo>
                  <a:pt x="48897" y="51494"/>
                  <a:pt x="48707" y="51716"/>
                  <a:pt x="48739" y="51969"/>
                </a:cubicBezTo>
                <a:cubicBezTo>
                  <a:pt x="48770" y="52317"/>
                  <a:pt x="49214" y="52444"/>
                  <a:pt x="49467" y="52191"/>
                </a:cubicBezTo>
                <a:cubicBezTo>
                  <a:pt x="49720" y="51906"/>
                  <a:pt x="49499" y="51494"/>
                  <a:pt x="49150" y="51494"/>
                </a:cubicBezTo>
                <a:close/>
                <a:moveTo>
                  <a:pt x="80598" y="52159"/>
                </a:moveTo>
                <a:cubicBezTo>
                  <a:pt x="80629" y="52381"/>
                  <a:pt x="80788" y="52571"/>
                  <a:pt x="81009" y="52571"/>
                </a:cubicBezTo>
                <a:cubicBezTo>
                  <a:pt x="81263" y="52571"/>
                  <a:pt x="81453" y="52349"/>
                  <a:pt x="81421" y="52096"/>
                </a:cubicBezTo>
                <a:cubicBezTo>
                  <a:pt x="81390" y="51874"/>
                  <a:pt x="81200" y="51716"/>
                  <a:pt x="80978" y="51747"/>
                </a:cubicBezTo>
                <a:cubicBezTo>
                  <a:pt x="80756" y="51747"/>
                  <a:pt x="80598" y="51937"/>
                  <a:pt x="80598" y="52159"/>
                </a:cubicBezTo>
                <a:close/>
                <a:moveTo>
                  <a:pt x="78634" y="53362"/>
                </a:moveTo>
                <a:cubicBezTo>
                  <a:pt x="78856" y="53331"/>
                  <a:pt x="79046" y="53109"/>
                  <a:pt x="79014" y="52887"/>
                </a:cubicBezTo>
                <a:cubicBezTo>
                  <a:pt x="78983" y="52666"/>
                  <a:pt x="78793" y="52507"/>
                  <a:pt x="78571" y="52507"/>
                </a:cubicBezTo>
                <a:cubicBezTo>
                  <a:pt x="78033" y="52571"/>
                  <a:pt x="78064" y="53394"/>
                  <a:pt x="78634" y="53362"/>
                </a:cubicBezTo>
                <a:close/>
                <a:moveTo>
                  <a:pt x="57448" y="54344"/>
                </a:moveTo>
                <a:cubicBezTo>
                  <a:pt x="57416" y="54566"/>
                  <a:pt x="57606" y="54788"/>
                  <a:pt x="57859" y="54788"/>
                </a:cubicBezTo>
                <a:cubicBezTo>
                  <a:pt x="58081" y="54788"/>
                  <a:pt x="58239" y="54629"/>
                  <a:pt x="58271" y="54407"/>
                </a:cubicBezTo>
                <a:cubicBezTo>
                  <a:pt x="58303" y="54154"/>
                  <a:pt x="58113" y="53964"/>
                  <a:pt x="57859" y="53932"/>
                </a:cubicBezTo>
                <a:cubicBezTo>
                  <a:pt x="57638" y="53964"/>
                  <a:pt x="57479" y="54122"/>
                  <a:pt x="57448" y="54344"/>
                </a:cubicBezTo>
                <a:close/>
                <a:moveTo>
                  <a:pt x="101943" y="19255"/>
                </a:moveTo>
                <a:cubicBezTo>
                  <a:pt x="102164" y="19255"/>
                  <a:pt x="102354" y="19097"/>
                  <a:pt x="102354" y="18875"/>
                </a:cubicBezTo>
                <a:cubicBezTo>
                  <a:pt x="102354" y="18653"/>
                  <a:pt x="102196" y="18463"/>
                  <a:pt x="101974" y="18463"/>
                </a:cubicBezTo>
                <a:cubicBezTo>
                  <a:pt x="101753" y="18432"/>
                  <a:pt x="101531" y="18653"/>
                  <a:pt x="101531" y="18875"/>
                </a:cubicBezTo>
                <a:cubicBezTo>
                  <a:pt x="101563" y="19097"/>
                  <a:pt x="101753" y="19255"/>
                  <a:pt x="101943" y="19255"/>
                </a:cubicBezTo>
                <a:close/>
                <a:moveTo>
                  <a:pt x="149858" y="2851"/>
                </a:moveTo>
                <a:cubicBezTo>
                  <a:pt x="149668" y="2819"/>
                  <a:pt x="149446" y="2977"/>
                  <a:pt x="149446" y="3199"/>
                </a:cubicBezTo>
                <a:cubicBezTo>
                  <a:pt x="149383" y="3579"/>
                  <a:pt x="149826" y="3832"/>
                  <a:pt x="150111" y="3579"/>
                </a:cubicBezTo>
                <a:cubicBezTo>
                  <a:pt x="150396" y="3357"/>
                  <a:pt x="150270" y="2882"/>
                  <a:pt x="149858" y="2851"/>
                </a:cubicBezTo>
                <a:close/>
                <a:moveTo>
                  <a:pt x="24480" y="48929"/>
                </a:moveTo>
                <a:cubicBezTo>
                  <a:pt x="24259" y="48897"/>
                  <a:pt x="24069" y="49055"/>
                  <a:pt x="24037" y="49277"/>
                </a:cubicBezTo>
                <a:cubicBezTo>
                  <a:pt x="23973" y="49657"/>
                  <a:pt x="24417" y="49911"/>
                  <a:pt x="24702" y="49657"/>
                </a:cubicBezTo>
                <a:cubicBezTo>
                  <a:pt x="25019" y="49435"/>
                  <a:pt x="24860" y="48929"/>
                  <a:pt x="24480" y="48929"/>
                </a:cubicBezTo>
                <a:close/>
                <a:moveTo>
                  <a:pt x="124364" y="5859"/>
                </a:moveTo>
                <a:cubicBezTo>
                  <a:pt x="124143" y="5827"/>
                  <a:pt x="123953" y="6017"/>
                  <a:pt x="123953" y="6207"/>
                </a:cubicBezTo>
                <a:cubicBezTo>
                  <a:pt x="123889" y="6461"/>
                  <a:pt x="124079" y="6682"/>
                  <a:pt x="124333" y="6682"/>
                </a:cubicBezTo>
                <a:cubicBezTo>
                  <a:pt x="124903" y="6714"/>
                  <a:pt x="124934" y="5891"/>
                  <a:pt x="124364" y="5859"/>
                </a:cubicBezTo>
                <a:close/>
                <a:moveTo>
                  <a:pt x="30022" y="49784"/>
                </a:moveTo>
                <a:cubicBezTo>
                  <a:pt x="29832" y="49815"/>
                  <a:pt x="29642" y="49974"/>
                  <a:pt x="29642" y="50196"/>
                </a:cubicBezTo>
                <a:cubicBezTo>
                  <a:pt x="29611" y="50417"/>
                  <a:pt x="29832" y="50639"/>
                  <a:pt x="30054" y="50607"/>
                </a:cubicBezTo>
                <a:cubicBezTo>
                  <a:pt x="30276" y="50607"/>
                  <a:pt x="30434" y="50417"/>
                  <a:pt x="30434" y="50196"/>
                </a:cubicBezTo>
                <a:cubicBezTo>
                  <a:pt x="30402" y="49974"/>
                  <a:pt x="30244" y="49815"/>
                  <a:pt x="30022" y="49784"/>
                </a:cubicBezTo>
                <a:close/>
                <a:moveTo>
                  <a:pt x="68975" y="55643"/>
                </a:moveTo>
                <a:cubicBezTo>
                  <a:pt x="68785" y="55674"/>
                  <a:pt x="68627" y="55864"/>
                  <a:pt x="68595" y="56086"/>
                </a:cubicBezTo>
                <a:cubicBezTo>
                  <a:pt x="68627" y="56308"/>
                  <a:pt x="68849" y="56498"/>
                  <a:pt x="69070" y="56466"/>
                </a:cubicBezTo>
                <a:cubicBezTo>
                  <a:pt x="69292" y="56434"/>
                  <a:pt x="69450" y="56244"/>
                  <a:pt x="69419" y="56023"/>
                </a:cubicBezTo>
                <a:cubicBezTo>
                  <a:pt x="69387" y="55801"/>
                  <a:pt x="69197" y="55643"/>
                  <a:pt x="69007" y="55643"/>
                </a:cubicBezTo>
                <a:close/>
                <a:moveTo>
                  <a:pt x="46744" y="52286"/>
                </a:moveTo>
                <a:cubicBezTo>
                  <a:pt x="46554" y="52286"/>
                  <a:pt x="46364" y="52444"/>
                  <a:pt x="46332" y="52666"/>
                </a:cubicBezTo>
                <a:cubicBezTo>
                  <a:pt x="46300" y="52887"/>
                  <a:pt x="46459" y="53077"/>
                  <a:pt x="46680" y="53077"/>
                </a:cubicBezTo>
                <a:cubicBezTo>
                  <a:pt x="46934" y="53109"/>
                  <a:pt x="47124" y="52951"/>
                  <a:pt x="47155" y="52697"/>
                </a:cubicBezTo>
                <a:cubicBezTo>
                  <a:pt x="47124" y="52476"/>
                  <a:pt x="46965" y="52317"/>
                  <a:pt x="46744" y="52286"/>
                </a:cubicBezTo>
                <a:close/>
                <a:moveTo>
                  <a:pt x="8487" y="57606"/>
                </a:moveTo>
                <a:cubicBezTo>
                  <a:pt x="8677" y="57606"/>
                  <a:pt x="8867" y="57416"/>
                  <a:pt x="8867" y="57194"/>
                </a:cubicBezTo>
                <a:cubicBezTo>
                  <a:pt x="8836" y="56973"/>
                  <a:pt x="8646" y="56814"/>
                  <a:pt x="8456" y="56846"/>
                </a:cubicBezTo>
                <a:cubicBezTo>
                  <a:pt x="8234" y="56846"/>
                  <a:pt x="8044" y="57036"/>
                  <a:pt x="8076" y="57226"/>
                </a:cubicBezTo>
                <a:cubicBezTo>
                  <a:pt x="8076" y="57448"/>
                  <a:pt x="8266" y="57606"/>
                  <a:pt x="8487" y="57606"/>
                </a:cubicBezTo>
                <a:close/>
                <a:moveTo>
                  <a:pt x="129146" y="4307"/>
                </a:moveTo>
                <a:cubicBezTo>
                  <a:pt x="128893" y="4307"/>
                  <a:pt x="128703" y="4529"/>
                  <a:pt x="128735" y="4782"/>
                </a:cubicBezTo>
                <a:cubicBezTo>
                  <a:pt x="128766" y="4972"/>
                  <a:pt x="128925" y="5162"/>
                  <a:pt x="129146" y="5131"/>
                </a:cubicBezTo>
                <a:cubicBezTo>
                  <a:pt x="129368" y="5131"/>
                  <a:pt x="129558" y="4972"/>
                  <a:pt x="129558" y="4751"/>
                </a:cubicBezTo>
                <a:cubicBezTo>
                  <a:pt x="129558" y="4497"/>
                  <a:pt x="129368" y="4307"/>
                  <a:pt x="129146" y="4307"/>
                </a:cubicBezTo>
                <a:close/>
                <a:moveTo>
                  <a:pt x="22105" y="49720"/>
                </a:moveTo>
                <a:cubicBezTo>
                  <a:pt x="21883" y="49720"/>
                  <a:pt x="21693" y="49879"/>
                  <a:pt x="21662" y="50101"/>
                </a:cubicBezTo>
                <a:cubicBezTo>
                  <a:pt x="21662" y="50322"/>
                  <a:pt x="21788" y="50512"/>
                  <a:pt x="22010" y="50544"/>
                </a:cubicBezTo>
                <a:cubicBezTo>
                  <a:pt x="22263" y="50576"/>
                  <a:pt x="22485" y="50386"/>
                  <a:pt x="22485" y="50132"/>
                </a:cubicBezTo>
                <a:cubicBezTo>
                  <a:pt x="22485" y="49911"/>
                  <a:pt x="22327" y="49752"/>
                  <a:pt x="22105" y="49720"/>
                </a:cubicBezTo>
                <a:close/>
                <a:moveTo>
                  <a:pt x="152613" y="4877"/>
                </a:moveTo>
                <a:cubicBezTo>
                  <a:pt x="152582" y="5099"/>
                  <a:pt x="152772" y="5289"/>
                  <a:pt x="152993" y="5289"/>
                </a:cubicBezTo>
                <a:cubicBezTo>
                  <a:pt x="153183" y="5321"/>
                  <a:pt x="153405" y="5162"/>
                  <a:pt x="153405" y="4941"/>
                </a:cubicBezTo>
                <a:cubicBezTo>
                  <a:pt x="153437" y="4687"/>
                  <a:pt x="153247" y="4466"/>
                  <a:pt x="153025" y="4466"/>
                </a:cubicBezTo>
                <a:cubicBezTo>
                  <a:pt x="152803" y="4466"/>
                  <a:pt x="152613" y="4656"/>
                  <a:pt x="152613" y="4877"/>
                </a:cubicBezTo>
                <a:close/>
                <a:moveTo>
                  <a:pt x="115529" y="11369"/>
                </a:moveTo>
                <a:cubicBezTo>
                  <a:pt x="115307" y="11369"/>
                  <a:pt x="115117" y="11559"/>
                  <a:pt x="115117" y="11781"/>
                </a:cubicBezTo>
                <a:cubicBezTo>
                  <a:pt x="115149" y="12003"/>
                  <a:pt x="115307" y="12161"/>
                  <a:pt x="115529" y="12193"/>
                </a:cubicBezTo>
                <a:cubicBezTo>
                  <a:pt x="115750" y="12161"/>
                  <a:pt x="115909" y="12003"/>
                  <a:pt x="115909" y="11781"/>
                </a:cubicBezTo>
                <a:cubicBezTo>
                  <a:pt x="115940" y="11559"/>
                  <a:pt x="115750" y="11369"/>
                  <a:pt x="115529" y="11369"/>
                </a:cubicBezTo>
                <a:close/>
                <a:moveTo>
                  <a:pt x="126708" y="5067"/>
                </a:moveTo>
                <a:cubicBezTo>
                  <a:pt x="126486" y="5099"/>
                  <a:pt x="126328" y="5257"/>
                  <a:pt x="126328" y="5479"/>
                </a:cubicBezTo>
                <a:cubicBezTo>
                  <a:pt x="126296" y="5859"/>
                  <a:pt x="126771" y="6049"/>
                  <a:pt x="127025" y="5764"/>
                </a:cubicBezTo>
                <a:cubicBezTo>
                  <a:pt x="127310" y="5479"/>
                  <a:pt x="127088" y="5036"/>
                  <a:pt x="126708" y="5067"/>
                </a:cubicBezTo>
                <a:close/>
                <a:moveTo>
                  <a:pt x="131522" y="3516"/>
                </a:moveTo>
                <a:cubicBezTo>
                  <a:pt x="131268" y="3516"/>
                  <a:pt x="131078" y="3737"/>
                  <a:pt x="131110" y="3991"/>
                </a:cubicBezTo>
                <a:cubicBezTo>
                  <a:pt x="131142" y="4181"/>
                  <a:pt x="131300" y="4371"/>
                  <a:pt x="131522" y="4339"/>
                </a:cubicBezTo>
                <a:cubicBezTo>
                  <a:pt x="131743" y="4339"/>
                  <a:pt x="131933" y="4181"/>
                  <a:pt x="131933" y="3959"/>
                </a:cubicBezTo>
                <a:cubicBezTo>
                  <a:pt x="131933" y="3706"/>
                  <a:pt x="131743" y="3516"/>
                  <a:pt x="131522" y="3516"/>
                </a:cubicBezTo>
                <a:close/>
                <a:moveTo>
                  <a:pt x="55104" y="55168"/>
                </a:moveTo>
                <a:cubicBezTo>
                  <a:pt x="55104" y="55389"/>
                  <a:pt x="55294" y="55548"/>
                  <a:pt x="55516" y="55548"/>
                </a:cubicBezTo>
                <a:cubicBezTo>
                  <a:pt x="55706" y="55548"/>
                  <a:pt x="55864" y="55358"/>
                  <a:pt x="55864" y="55136"/>
                </a:cubicBezTo>
                <a:cubicBezTo>
                  <a:pt x="55864" y="54914"/>
                  <a:pt x="55674" y="54756"/>
                  <a:pt x="55453" y="54788"/>
                </a:cubicBezTo>
                <a:cubicBezTo>
                  <a:pt x="55263" y="54788"/>
                  <a:pt x="55073" y="54978"/>
                  <a:pt x="55104" y="55168"/>
                </a:cubicBezTo>
                <a:close/>
                <a:moveTo>
                  <a:pt x="40758" y="51906"/>
                </a:moveTo>
                <a:cubicBezTo>
                  <a:pt x="40790" y="52096"/>
                  <a:pt x="40948" y="52254"/>
                  <a:pt x="41170" y="52254"/>
                </a:cubicBezTo>
                <a:cubicBezTo>
                  <a:pt x="41391" y="52254"/>
                  <a:pt x="41550" y="52064"/>
                  <a:pt x="41550" y="51842"/>
                </a:cubicBezTo>
                <a:cubicBezTo>
                  <a:pt x="41518" y="51621"/>
                  <a:pt x="41360" y="51462"/>
                  <a:pt x="41138" y="51494"/>
                </a:cubicBezTo>
                <a:cubicBezTo>
                  <a:pt x="40916" y="51494"/>
                  <a:pt x="40758" y="51684"/>
                  <a:pt x="40758" y="51906"/>
                </a:cubicBezTo>
                <a:close/>
                <a:moveTo>
                  <a:pt x="63845" y="55168"/>
                </a:moveTo>
                <a:cubicBezTo>
                  <a:pt x="63845" y="54946"/>
                  <a:pt x="63655" y="54788"/>
                  <a:pt x="63433" y="54788"/>
                </a:cubicBezTo>
                <a:cubicBezTo>
                  <a:pt x="63053" y="54788"/>
                  <a:pt x="62863" y="55231"/>
                  <a:pt x="63148" y="55516"/>
                </a:cubicBezTo>
                <a:cubicBezTo>
                  <a:pt x="63433" y="55769"/>
                  <a:pt x="63877" y="55548"/>
                  <a:pt x="63845" y="55168"/>
                </a:cubicBezTo>
                <a:close/>
                <a:moveTo>
                  <a:pt x="83416" y="51779"/>
                </a:moveTo>
                <a:cubicBezTo>
                  <a:pt x="83638" y="51747"/>
                  <a:pt x="83796" y="51557"/>
                  <a:pt x="83765" y="51336"/>
                </a:cubicBezTo>
                <a:cubicBezTo>
                  <a:pt x="83765" y="51114"/>
                  <a:pt x="83575" y="50956"/>
                  <a:pt x="83353" y="50956"/>
                </a:cubicBezTo>
                <a:cubicBezTo>
                  <a:pt x="83131" y="50987"/>
                  <a:pt x="82973" y="51177"/>
                  <a:pt x="82973" y="51367"/>
                </a:cubicBezTo>
                <a:cubicBezTo>
                  <a:pt x="83005" y="51589"/>
                  <a:pt x="83195" y="51779"/>
                  <a:pt x="83416" y="51779"/>
                </a:cubicBezTo>
                <a:close/>
                <a:moveTo>
                  <a:pt x="66632" y="57194"/>
                </a:moveTo>
                <a:cubicBezTo>
                  <a:pt x="66853" y="57194"/>
                  <a:pt x="67012" y="57004"/>
                  <a:pt x="66980" y="56783"/>
                </a:cubicBezTo>
                <a:cubicBezTo>
                  <a:pt x="66948" y="56593"/>
                  <a:pt x="66822" y="56434"/>
                  <a:pt x="66632" y="56434"/>
                </a:cubicBezTo>
                <a:cubicBezTo>
                  <a:pt x="66410" y="56434"/>
                  <a:pt x="66220" y="56593"/>
                  <a:pt x="66220" y="56814"/>
                </a:cubicBezTo>
                <a:cubicBezTo>
                  <a:pt x="66220" y="57036"/>
                  <a:pt x="66410" y="57194"/>
                  <a:pt x="66632" y="57194"/>
                </a:cubicBezTo>
                <a:close/>
                <a:moveTo>
                  <a:pt x="91049" y="43513"/>
                </a:moveTo>
                <a:cubicBezTo>
                  <a:pt x="91049" y="43735"/>
                  <a:pt x="91239" y="43893"/>
                  <a:pt x="91460" y="43862"/>
                </a:cubicBezTo>
                <a:cubicBezTo>
                  <a:pt x="91967" y="43798"/>
                  <a:pt x="91904" y="43070"/>
                  <a:pt x="91429" y="43102"/>
                </a:cubicBezTo>
                <a:cubicBezTo>
                  <a:pt x="91207" y="43102"/>
                  <a:pt x="91017" y="43292"/>
                  <a:pt x="91049" y="43513"/>
                </a:cubicBezTo>
                <a:close/>
                <a:moveTo>
                  <a:pt x="58651" y="56403"/>
                </a:moveTo>
                <a:cubicBezTo>
                  <a:pt x="58461" y="56434"/>
                  <a:pt x="58303" y="56561"/>
                  <a:pt x="58271" y="56751"/>
                </a:cubicBezTo>
                <a:cubicBezTo>
                  <a:pt x="58271" y="56973"/>
                  <a:pt x="58429" y="57131"/>
                  <a:pt x="58651" y="57163"/>
                </a:cubicBezTo>
                <a:cubicBezTo>
                  <a:pt x="58841" y="57131"/>
                  <a:pt x="58999" y="57004"/>
                  <a:pt x="59031" y="56814"/>
                </a:cubicBezTo>
                <a:cubicBezTo>
                  <a:pt x="59031" y="56593"/>
                  <a:pt x="58873" y="56434"/>
                  <a:pt x="58651" y="56403"/>
                </a:cubicBezTo>
                <a:close/>
                <a:moveTo>
                  <a:pt x="147071" y="4086"/>
                </a:moveTo>
                <a:cubicBezTo>
                  <a:pt x="147071" y="4307"/>
                  <a:pt x="147261" y="4466"/>
                  <a:pt x="147483" y="4466"/>
                </a:cubicBezTo>
                <a:cubicBezTo>
                  <a:pt x="147705" y="4434"/>
                  <a:pt x="147863" y="4276"/>
                  <a:pt x="147863" y="4054"/>
                </a:cubicBezTo>
                <a:cubicBezTo>
                  <a:pt x="147863" y="3832"/>
                  <a:pt x="147673" y="3642"/>
                  <a:pt x="147451" y="3674"/>
                </a:cubicBezTo>
                <a:cubicBezTo>
                  <a:pt x="147230" y="3674"/>
                  <a:pt x="147071" y="3864"/>
                  <a:pt x="147071" y="4086"/>
                </a:cubicBezTo>
                <a:close/>
                <a:moveTo>
                  <a:pt x="93075" y="40695"/>
                </a:moveTo>
                <a:cubicBezTo>
                  <a:pt x="93297" y="40695"/>
                  <a:pt x="93455" y="40505"/>
                  <a:pt x="93424" y="40283"/>
                </a:cubicBezTo>
                <a:cubicBezTo>
                  <a:pt x="93392" y="40093"/>
                  <a:pt x="93265" y="39935"/>
                  <a:pt x="93075" y="39935"/>
                </a:cubicBezTo>
                <a:cubicBezTo>
                  <a:pt x="92854" y="39935"/>
                  <a:pt x="92664" y="40093"/>
                  <a:pt x="92664" y="40315"/>
                </a:cubicBezTo>
                <a:cubicBezTo>
                  <a:pt x="92664" y="40537"/>
                  <a:pt x="92854" y="40695"/>
                  <a:pt x="93075" y="40695"/>
                </a:cubicBezTo>
                <a:close/>
                <a:moveTo>
                  <a:pt x="150586" y="6049"/>
                </a:moveTo>
                <a:cubicBezTo>
                  <a:pt x="150808" y="6081"/>
                  <a:pt x="150998" y="5891"/>
                  <a:pt x="151030" y="5669"/>
                </a:cubicBezTo>
                <a:cubicBezTo>
                  <a:pt x="150998" y="5479"/>
                  <a:pt x="150871" y="5352"/>
                  <a:pt x="150681" y="5289"/>
                </a:cubicBezTo>
                <a:cubicBezTo>
                  <a:pt x="150460" y="5289"/>
                  <a:pt x="150270" y="5447"/>
                  <a:pt x="150270" y="5669"/>
                </a:cubicBezTo>
                <a:cubicBezTo>
                  <a:pt x="150270" y="5859"/>
                  <a:pt x="150396" y="6017"/>
                  <a:pt x="150586" y="6049"/>
                </a:cubicBezTo>
                <a:close/>
                <a:moveTo>
                  <a:pt x="60678" y="56023"/>
                </a:moveTo>
                <a:cubicBezTo>
                  <a:pt x="60678" y="56213"/>
                  <a:pt x="60868" y="56371"/>
                  <a:pt x="61090" y="56371"/>
                </a:cubicBezTo>
                <a:cubicBezTo>
                  <a:pt x="61280" y="56371"/>
                  <a:pt x="61470" y="56181"/>
                  <a:pt x="61438" y="55959"/>
                </a:cubicBezTo>
                <a:cubicBezTo>
                  <a:pt x="61438" y="55738"/>
                  <a:pt x="61248" y="55579"/>
                  <a:pt x="61058" y="55611"/>
                </a:cubicBezTo>
                <a:cubicBezTo>
                  <a:pt x="60836" y="55611"/>
                  <a:pt x="60646" y="55801"/>
                  <a:pt x="60678" y="56023"/>
                </a:cubicBezTo>
                <a:close/>
                <a:moveTo>
                  <a:pt x="94247" y="37116"/>
                </a:moveTo>
                <a:cubicBezTo>
                  <a:pt x="94279" y="37338"/>
                  <a:pt x="94437" y="37496"/>
                  <a:pt x="94659" y="37496"/>
                </a:cubicBezTo>
                <a:cubicBezTo>
                  <a:pt x="94881" y="37465"/>
                  <a:pt x="95039" y="37275"/>
                  <a:pt x="95007" y="37053"/>
                </a:cubicBezTo>
                <a:cubicBezTo>
                  <a:pt x="94976" y="36863"/>
                  <a:pt x="94817" y="36736"/>
                  <a:pt x="94627" y="36736"/>
                </a:cubicBezTo>
                <a:cubicBezTo>
                  <a:pt x="94406" y="36736"/>
                  <a:pt x="94247" y="36895"/>
                  <a:pt x="94247" y="37116"/>
                </a:cubicBezTo>
                <a:close/>
                <a:moveTo>
                  <a:pt x="139122" y="4022"/>
                </a:moveTo>
                <a:cubicBezTo>
                  <a:pt x="139154" y="4212"/>
                  <a:pt x="139344" y="4402"/>
                  <a:pt x="139534" y="4371"/>
                </a:cubicBezTo>
                <a:cubicBezTo>
                  <a:pt x="139756" y="4339"/>
                  <a:pt x="139914" y="4149"/>
                  <a:pt x="139914" y="3959"/>
                </a:cubicBezTo>
                <a:cubicBezTo>
                  <a:pt x="139882" y="3737"/>
                  <a:pt x="139692" y="3579"/>
                  <a:pt x="139471" y="3579"/>
                </a:cubicBezTo>
                <a:cubicBezTo>
                  <a:pt x="139281" y="3611"/>
                  <a:pt x="139122" y="3801"/>
                  <a:pt x="139122" y="4022"/>
                </a:cubicBezTo>
                <a:close/>
                <a:moveTo>
                  <a:pt x="27235" y="50987"/>
                </a:moveTo>
                <a:cubicBezTo>
                  <a:pt x="27267" y="51209"/>
                  <a:pt x="27457" y="51367"/>
                  <a:pt x="27679" y="51336"/>
                </a:cubicBezTo>
                <a:cubicBezTo>
                  <a:pt x="27869" y="51304"/>
                  <a:pt x="27995" y="51146"/>
                  <a:pt x="27995" y="50956"/>
                </a:cubicBezTo>
                <a:cubicBezTo>
                  <a:pt x="27995" y="50766"/>
                  <a:pt x="27837" y="50576"/>
                  <a:pt x="27615" y="50576"/>
                </a:cubicBezTo>
                <a:cubicBezTo>
                  <a:pt x="27394" y="50576"/>
                  <a:pt x="27235" y="50766"/>
                  <a:pt x="27235" y="50987"/>
                </a:cubicBezTo>
                <a:close/>
                <a:moveTo>
                  <a:pt x="85411" y="50607"/>
                </a:moveTo>
                <a:cubicBezTo>
                  <a:pt x="85443" y="50829"/>
                  <a:pt x="85602" y="50987"/>
                  <a:pt x="85823" y="50987"/>
                </a:cubicBezTo>
                <a:cubicBezTo>
                  <a:pt x="86045" y="50987"/>
                  <a:pt x="86203" y="50797"/>
                  <a:pt x="86172" y="50576"/>
                </a:cubicBezTo>
                <a:cubicBezTo>
                  <a:pt x="86172" y="50386"/>
                  <a:pt x="86013" y="50227"/>
                  <a:pt x="85823" y="50227"/>
                </a:cubicBezTo>
                <a:cubicBezTo>
                  <a:pt x="85602" y="50227"/>
                  <a:pt x="85411" y="50386"/>
                  <a:pt x="85411" y="50607"/>
                </a:cubicBezTo>
                <a:close/>
                <a:moveTo>
                  <a:pt x="119931" y="10198"/>
                </a:moveTo>
                <a:cubicBezTo>
                  <a:pt x="119931" y="10419"/>
                  <a:pt x="120089" y="10609"/>
                  <a:pt x="120311" y="10609"/>
                </a:cubicBezTo>
                <a:cubicBezTo>
                  <a:pt x="120532" y="10609"/>
                  <a:pt x="120691" y="10451"/>
                  <a:pt x="120691" y="10229"/>
                </a:cubicBezTo>
                <a:cubicBezTo>
                  <a:pt x="120691" y="10039"/>
                  <a:pt x="120564" y="9881"/>
                  <a:pt x="120374" y="9849"/>
                </a:cubicBezTo>
                <a:cubicBezTo>
                  <a:pt x="120152" y="9818"/>
                  <a:pt x="119962" y="9976"/>
                  <a:pt x="119931" y="10198"/>
                </a:cubicBezTo>
                <a:close/>
                <a:moveTo>
                  <a:pt x="17291" y="52096"/>
                </a:moveTo>
                <a:cubicBezTo>
                  <a:pt x="17481" y="52064"/>
                  <a:pt x="17671" y="51906"/>
                  <a:pt x="17703" y="51716"/>
                </a:cubicBezTo>
                <a:cubicBezTo>
                  <a:pt x="17703" y="51462"/>
                  <a:pt x="17513" y="51272"/>
                  <a:pt x="17260" y="51272"/>
                </a:cubicBezTo>
                <a:cubicBezTo>
                  <a:pt x="17038" y="51304"/>
                  <a:pt x="16880" y="51462"/>
                  <a:pt x="16880" y="51684"/>
                </a:cubicBezTo>
                <a:cubicBezTo>
                  <a:pt x="16911" y="51906"/>
                  <a:pt x="17070" y="52064"/>
                  <a:pt x="17291" y="52096"/>
                </a:cubicBezTo>
                <a:close/>
                <a:moveTo>
                  <a:pt x="95102" y="31543"/>
                </a:moveTo>
                <a:cubicBezTo>
                  <a:pt x="95102" y="31764"/>
                  <a:pt x="95261" y="31954"/>
                  <a:pt x="95451" y="31986"/>
                </a:cubicBezTo>
                <a:cubicBezTo>
                  <a:pt x="95704" y="31986"/>
                  <a:pt x="95894" y="31796"/>
                  <a:pt x="95926" y="31574"/>
                </a:cubicBezTo>
                <a:cubicBezTo>
                  <a:pt x="95894" y="31353"/>
                  <a:pt x="95736" y="31194"/>
                  <a:pt x="95514" y="31163"/>
                </a:cubicBezTo>
                <a:cubicBezTo>
                  <a:pt x="95292" y="31163"/>
                  <a:pt x="95102" y="31321"/>
                  <a:pt x="95102" y="31543"/>
                </a:cubicBezTo>
                <a:close/>
                <a:moveTo>
                  <a:pt x="2470" y="64288"/>
                </a:moveTo>
                <a:cubicBezTo>
                  <a:pt x="2439" y="64510"/>
                  <a:pt x="2629" y="64700"/>
                  <a:pt x="2850" y="64732"/>
                </a:cubicBezTo>
                <a:cubicBezTo>
                  <a:pt x="3009" y="64700"/>
                  <a:pt x="3167" y="64573"/>
                  <a:pt x="3199" y="64383"/>
                </a:cubicBezTo>
                <a:cubicBezTo>
                  <a:pt x="3230" y="64193"/>
                  <a:pt x="3104" y="64003"/>
                  <a:pt x="2914" y="63971"/>
                </a:cubicBezTo>
                <a:cubicBezTo>
                  <a:pt x="2692" y="63940"/>
                  <a:pt x="2502" y="64066"/>
                  <a:pt x="2470" y="64288"/>
                </a:cubicBezTo>
                <a:close/>
                <a:moveTo>
                  <a:pt x="4085" y="61185"/>
                </a:moveTo>
                <a:cubicBezTo>
                  <a:pt x="4085" y="61406"/>
                  <a:pt x="4275" y="61565"/>
                  <a:pt x="4465" y="61565"/>
                </a:cubicBezTo>
                <a:cubicBezTo>
                  <a:pt x="4687" y="61565"/>
                  <a:pt x="4845" y="61375"/>
                  <a:pt x="4845" y="61153"/>
                </a:cubicBezTo>
                <a:cubicBezTo>
                  <a:pt x="4845" y="60963"/>
                  <a:pt x="4655" y="60773"/>
                  <a:pt x="4465" y="60805"/>
                </a:cubicBezTo>
                <a:cubicBezTo>
                  <a:pt x="4244" y="60805"/>
                  <a:pt x="4054" y="60963"/>
                  <a:pt x="4085" y="61185"/>
                </a:cubicBezTo>
                <a:close/>
                <a:moveTo>
                  <a:pt x="49530" y="54344"/>
                </a:moveTo>
                <a:cubicBezTo>
                  <a:pt x="49530" y="54566"/>
                  <a:pt x="49720" y="54724"/>
                  <a:pt x="49942" y="54693"/>
                </a:cubicBezTo>
                <a:cubicBezTo>
                  <a:pt x="50132" y="54693"/>
                  <a:pt x="50259" y="54534"/>
                  <a:pt x="50290" y="54344"/>
                </a:cubicBezTo>
                <a:cubicBezTo>
                  <a:pt x="50290" y="54122"/>
                  <a:pt x="50132" y="53964"/>
                  <a:pt x="49910" y="53932"/>
                </a:cubicBezTo>
                <a:cubicBezTo>
                  <a:pt x="49689" y="53932"/>
                  <a:pt x="49530" y="54122"/>
                  <a:pt x="49530" y="54344"/>
                </a:cubicBezTo>
                <a:close/>
                <a:moveTo>
                  <a:pt x="117556" y="10958"/>
                </a:moveTo>
                <a:cubicBezTo>
                  <a:pt x="117524" y="11148"/>
                  <a:pt x="117682" y="11338"/>
                  <a:pt x="117904" y="11369"/>
                </a:cubicBezTo>
                <a:cubicBezTo>
                  <a:pt x="118126" y="11401"/>
                  <a:pt x="118284" y="11243"/>
                  <a:pt x="118316" y="11021"/>
                </a:cubicBezTo>
                <a:cubicBezTo>
                  <a:pt x="118347" y="10799"/>
                  <a:pt x="118189" y="10609"/>
                  <a:pt x="117967" y="10609"/>
                </a:cubicBezTo>
                <a:cubicBezTo>
                  <a:pt x="117777" y="10578"/>
                  <a:pt x="117556" y="10736"/>
                  <a:pt x="117556" y="10958"/>
                </a:cubicBezTo>
                <a:close/>
                <a:moveTo>
                  <a:pt x="97097" y="27964"/>
                </a:moveTo>
                <a:cubicBezTo>
                  <a:pt x="96876" y="27964"/>
                  <a:pt x="96717" y="28154"/>
                  <a:pt x="96717" y="28376"/>
                </a:cubicBezTo>
                <a:cubicBezTo>
                  <a:pt x="96717" y="28566"/>
                  <a:pt x="96844" y="28724"/>
                  <a:pt x="97034" y="28724"/>
                </a:cubicBezTo>
                <a:cubicBezTo>
                  <a:pt x="97256" y="28756"/>
                  <a:pt x="97446" y="28597"/>
                  <a:pt x="97477" y="28376"/>
                </a:cubicBezTo>
                <a:cubicBezTo>
                  <a:pt x="97477" y="28186"/>
                  <a:pt x="97319" y="27996"/>
                  <a:pt x="97097" y="27964"/>
                </a:cubicBezTo>
                <a:close/>
                <a:moveTo>
                  <a:pt x="145076" y="5194"/>
                </a:moveTo>
                <a:cubicBezTo>
                  <a:pt x="145298" y="5162"/>
                  <a:pt x="145456" y="4972"/>
                  <a:pt x="145424" y="4751"/>
                </a:cubicBezTo>
                <a:cubicBezTo>
                  <a:pt x="145393" y="4592"/>
                  <a:pt x="145234" y="4434"/>
                  <a:pt x="145044" y="4434"/>
                </a:cubicBezTo>
                <a:cubicBezTo>
                  <a:pt x="144823" y="4434"/>
                  <a:pt x="144664" y="4624"/>
                  <a:pt x="144696" y="4846"/>
                </a:cubicBezTo>
                <a:cubicBezTo>
                  <a:pt x="144728" y="5036"/>
                  <a:pt x="144886" y="5194"/>
                  <a:pt x="145076" y="5194"/>
                </a:cubicBezTo>
                <a:close/>
                <a:moveTo>
                  <a:pt x="103938" y="18052"/>
                </a:moveTo>
                <a:cubicBezTo>
                  <a:pt x="103938" y="18273"/>
                  <a:pt x="104128" y="18432"/>
                  <a:pt x="104350" y="18432"/>
                </a:cubicBezTo>
                <a:cubicBezTo>
                  <a:pt x="104508" y="18463"/>
                  <a:pt x="104698" y="18305"/>
                  <a:pt x="104698" y="18115"/>
                </a:cubicBezTo>
                <a:cubicBezTo>
                  <a:pt x="104730" y="17893"/>
                  <a:pt x="104571" y="17703"/>
                  <a:pt x="104350" y="17703"/>
                </a:cubicBezTo>
                <a:cubicBezTo>
                  <a:pt x="104128" y="17672"/>
                  <a:pt x="103970" y="17830"/>
                  <a:pt x="103938" y="18052"/>
                </a:cubicBezTo>
                <a:close/>
                <a:moveTo>
                  <a:pt x="35659" y="51431"/>
                </a:moveTo>
                <a:cubicBezTo>
                  <a:pt x="35881" y="51399"/>
                  <a:pt x="36008" y="51209"/>
                  <a:pt x="35976" y="50987"/>
                </a:cubicBezTo>
                <a:cubicBezTo>
                  <a:pt x="35976" y="50766"/>
                  <a:pt x="35786" y="50639"/>
                  <a:pt x="35564" y="50671"/>
                </a:cubicBezTo>
                <a:cubicBezTo>
                  <a:pt x="35343" y="50671"/>
                  <a:pt x="35184" y="50892"/>
                  <a:pt x="35216" y="51082"/>
                </a:cubicBezTo>
                <a:cubicBezTo>
                  <a:pt x="35248" y="51304"/>
                  <a:pt x="35438" y="51462"/>
                  <a:pt x="35659" y="51431"/>
                </a:cubicBezTo>
                <a:close/>
                <a:moveTo>
                  <a:pt x="81421" y="54597"/>
                </a:moveTo>
                <a:cubicBezTo>
                  <a:pt x="81421" y="54756"/>
                  <a:pt x="81580" y="54914"/>
                  <a:pt x="81770" y="54914"/>
                </a:cubicBezTo>
                <a:cubicBezTo>
                  <a:pt x="81960" y="54914"/>
                  <a:pt x="82086" y="54756"/>
                  <a:pt x="82118" y="54566"/>
                </a:cubicBezTo>
                <a:cubicBezTo>
                  <a:pt x="82118" y="54376"/>
                  <a:pt x="81928" y="54186"/>
                  <a:pt x="81738" y="54217"/>
                </a:cubicBezTo>
                <a:cubicBezTo>
                  <a:pt x="81548" y="54249"/>
                  <a:pt x="81421" y="54407"/>
                  <a:pt x="81421" y="54597"/>
                </a:cubicBezTo>
                <a:close/>
                <a:moveTo>
                  <a:pt x="93455" y="42722"/>
                </a:moveTo>
                <a:cubicBezTo>
                  <a:pt x="93455" y="42912"/>
                  <a:pt x="93614" y="43038"/>
                  <a:pt x="93804" y="43038"/>
                </a:cubicBezTo>
                <a:cubicBezTo>
                  <a:pt x="93994" y="43007"/>
                  <a:pt x="94120" y="42880"/>
                  <a:pt x="94152" y="42690"/>
                </a:cubicBezTo>
                <a:cubicBezTo>
                  <a:pt x="94152" y="42468"/>
                  <a:pt x="93962" y="42310"/>
                  <a:pt x="93740" y="42342"/>
                </a:cubicBezTo>
                <a:cubicBezTo>
                  <a:pt x="93550" y="42373"/>
                  <a:pt x="93424" y="42532"/>
                  <a:pt x="93455" y="42722"/>
                </a:cubicBezTo>
                <a:close/>
                <a:moveTo>
                  <a:pt x="136715" y="4751"/>
                </a:moveTo>
                <a:cubicBezTo>
                  <a:pt x="136715" y="4941"/>
                  <a:pt x="136842" y="5099"/>
                  <a:pt x="137032" y="5131"/>
                </a:cubicBezTo>
                <a:cubicBezTo>
                  <a:pt x="137254" y="5162"/>
                  <a:pt x="137444" y="5004"/>
                  <a:pt x="137475" y="4782"/>
                </a:cubicBezTo>
                <a:cubicBezTo>
                  <a:pt x="137475" y="4592"/>
                  <a:pt x="137349" y="4434"/>
                  <a:pt x="137159" y="4402"/>
                </a:cubicBezTo>
                <a:cubicBezTo>
                  <a:pt x="136937" y="4371"/>
                  <a:pt x="136747" y="4529"/>
                  <a:pt x="136715" y="4751"/>
                </a:cubicBezTo>
                <a:close/>
                <a:moveTo>
                  <a:pt x="6492" y="60361"/>
                </a:moveTo>
                <a:cubicBezTo>
                  <a:pt x="6460" y="60551"/>
                  <a:pt x="6587" y="60710"/>
                  <a:pt x="6777" y="60741"/>
                </a:cubicBezTo>
                <a:cubicBezTo>
                  <a:pt x="6999" y="60773"/>
                  <a:pt x="7189" y="60583"/>
                  <a:pt x="7189" y="60361"/>
                </a:cubicBezTo>
                <a:cubicBezTo>
                  <a:pt x="7189" y="60171"/>
                  <a:pt x="7031" y="60045"/>
                  <a:pt x="6841" y="60013"/>
                </a:cubicBezTo>
                <a:cubicBezTo>
                  <a:pt x="6651" y="60013"/>
                  <a:pt x="6492" y="60171"/>
                  <a:pt x="6492" y="60361"/>
                </a:cubicBezTo>
                <a:close/>
                <a:moveTo>
                  <a:pt x="98332" y="25177"/>
                </a:moveTo>
                <a:cubicBezTo>
                  <a:pt x="98332" y="25367"/>
                  <a:pt x="98459" y="25525"/>
                  <a:pt x="98649" y="25557"/>
                </a:cubicBezTo>
                <a:cubicBezTo>
                  <a:pt x="98871" y="25589"/>
                  <a:pt x="99093" y="25430"/>
                  <a:pt x="99093" y="25209"/>
                </a:cubicBezTo>
                <a:cubicBezTo>
                  <a:pt x="99061" y="24987"/>
                  <a:pt x="98903" y="24797"/>
                  <a:pt x="98681" y="24829"/>
                </a:cubicBezTo>
                <a:cubicBezTo>
                  <a:pt x="98491" y="24829"/>
                  <a:pt x="98332" y="24987"/>
                  <a:pt x="98332" y="25177"/>
                </a:cubicBezTo>
                <a:close/>
                <a:moveTo>
                  <a:pt x="131965" y="6302"/>
                </a:moveTo>
                <a:cubicBezTo>
                  <a:pt x="131933" y="6461"/>
                  <a:pt x="132092" y="6619"/>
                  <a:pt x="132250" y="6651"/>
                </a:cubicBezTo>
                <a:cubicBezTo>
                  <a:pt x="132472" y="6682"/>
                  <a:pt x="132662" y="6524"/>
                  <a:pt x="132662" y="6302"/>
                </a:cubicBezTo>
                <a:cubicBezTo>
                  <a:pt x="132662" y="6112"/>
                  <a:pt x="132503" y="5986"/>
                  <a:pt x="132313" y="5954"/>
                </a:cubicBezTo>
                <a:cubicBezTo>
                  <a:pt x="132123" y="5954"/>
                  <a:pt x="131997" y="6112"/>
                  <a:pt x="131965" y="6302"/>
                </a:cubicBezTo>
                <a:close/>
                <a:moveTo>
                  <a:pt x="63845" y="57606"/>
                </a:moveTo>
                <a:cubicBezTo>
                  <a:pt x="63877" y="57796"/>
                  <a:pt x="64003" y="57954"/>
                  <a:pt x="64193" y="57986"/>
                </a:cubicBezTo>
                <a:cubicBezTo>
                  <a:pt x="64415" y="57986"/>
                  <a:pt x="64605" y="57828"/>
                  <a:pt x="64605" y="57606"/>
                </a:cubicBezTo>
                <a:cubicBezTo>
                  <a:pt x="64605" y="57131"/>
                  <a:pt x="63845" y="57131"/>
                  <a:pt x="63845" y="57606"/>
                </a:cubicBezTo>
                <a:close/>
                <a:moveTo>
                  <a:pt x="100359" y="21630"/>
                </a:moveTo>
                <a:cubicBezTo>
                  <a:pt x="100138" y="21630"/>
                  <a:pt x="99948" y="21820"/>
                  <a:pt x="99948" y="22010"/>
                </a:cubicBezTo>
                <a:cubicBezTo>
                  <a:pt x="99948" y="22232"/>
                  <a:pt x="100138" y="22390"/>
                  <a:pt x="100328" y="22390"/>
                </a:cubicBezTo>
                <a:cubicBezTo>
                  <a:pt x="100518" y="22390"/>
                  <a:pt x="100676" y="22264"/>
                  <a:pt x="100708" y="22074"/>
                </a:cubicBezTo>
                <a:cubicBezTo>
                  <a:pt x="100739" y="21852"/>
                  <a:pt x="100581" y="21662"/>
                  <a:pt x="100359" y="21662"/>
                </a:cubicBezTo>
                <a:close/>
                <a:moveTo>
                  <a:pt x="108752" y="16500"/>
                </a:moveTo>
                <a:cubicBezTo>
                  <a:pt x="108752" y="16690"/>
                  <a:pt x="108878" y="16848"/>
                  <a:pt x="109068" y="16880"/>
                </a:cubicBezTo>
                <a:cubicBezTo>
                  <a:pt x="109290" y="16912"/>
                  <a:pt x="109480" y="16722"/>
                  <a:pt x="109480" y="16500"/>
                </a:cubicBezTo>
                <a:cubicBezTo>
                  <a:pt x="109480" y="16310"/>
                  <a:pt x="109322" y="16183"/>
                  <a:pt x="109132" y="16183"/>
                </a:cubicBezTo>
                <a:cubicBezTo>
                  <a:pt x="108942" y="16151"/>
                  <a:pt x="108783" y="16310"/>
                  <a:pt x="108752" y="16500"/>
                </a:cubicBezTo>
                <a:close/>
                <a:moveTo>
                  <a:pt x="74581" y="57258"/>
                </a:moveTo>
                <a:cubicBezTo>
                  <a:pt x="74771" y="57258"/>
                  <a:pt x="74929" y="57131"/>
                  <a:pt x="74961" y="56941"/>
                </a:cubicBezTo>
                <a:cubicBezTo>
                  <a:pt x="74992" y="56719"/>
                  <a:pt x="74802" y="56529"/>
                  <a:pt x="74581" y="56529"/>
                </a:cubicBezTo>
                <a:cubicBezTo>
                  <a:pt x="74391" y="56529"/>
                  <a:pt x="74232" y="56688"/>
                  <a:pt x="74232" y="56909"/>
                </a:cubicBezTo>
                <a:cubicBezTo>
                  <a:pt x="74232" y="57099"/>
                  <a:pt x="74391" y="57258"/>
                  <a:pt x="74581" y="57258"/>
                </a:cubicBezTo>
                <a:close/>
                <a:moveTo>
                  <a:pt x="25272" y="51399"/>
                </a:moveTo>
                <a:cubicBezTo>
                  <a:pt x="25082" y="51367"/>
                  <a:pt x="24924" y="51494"/>
                  <a:pt x="24892" y="51684"/>
                </a:cubicBezTo>
                <a:cubicBezTo>
                  <a:pt x="24829" y="51906"/>
                  <a:pt x="24987" y="52096"/>
                  <a:pt x="25209" y="52127"/>
                </a:cubicBezTo>
                <a:cubicBezTo>
                  <a:pt x="25399" y="52127"/>
                  <a:pt x="25557" y="52001"/>
                  <a:pt x="25589" y="51842"/>
                </a:cubicBezTo>
                <a:cubicBezTo>
                  <a:pt x="25620" y="51621"/>
                  <a:pt x="25494" y="51431"/>
                  <a:pt x="25272" y="51399"/>
                </a:cubicBezTo>
                <a:close/>
                <a:moveTo>
                  <a:pt x="106376" y="17260"/>
                </a:moveTo>
                <a:cubicBezTo>
                  <a:pt x="106376" y="17450"/>
                  <a:pt x="106503" y="17640"/>
                  <a:pt x="106693" y="17640"/>
                </a:cubicBezTo>
                <a:cubicBezTo>
                  <a:pt x="106915" y="17672"/>
                  <a:pt x="107105" y="17482"/>
                  <a:pt x="107105" y="17292"/>
                </a:cubicBezTo>
                <a:cubicBezTo>
                  <a:pt x="107105" y="17070"/>
                  <a:pt x="106915" y="16880"/>
                  <a:pt x="106693" y="16912"/>
                </a:cubicBezTo>
                <a:cubicBezTo>
                  <a:pt x="106503" y="16912"/>
                  <a:pt x="106376" y="17070"/>
                  <a:pt x="106376" y="17260"/>
                </a:cubicBezTo>
                <a:close/>
                <a:moveTo>
                  <a:pt x="96242" y="33601"/>
                </a:moveTo>
                <a:cubicBezTo>
                  <a:pt x="96052" y="33601"/>
                  <a:pt x="95894" y="33759"/>
                  <a:pt x="95894" y="33949"/>
                </a:cubicBezTo>
                <a:cubicBezTo>
                  <a:pt x="95894" y="34139"/>
                  <a:pt x="96052" y="34298"/>
                  <a:pt x="96242" y="34298"/>
                </a:cubicBezTo>
                <a:cubicBezTo>
                  <a:pt x="96464" y="34298"/>
                  <a:pt x="96622" y="34108"/>
                  <a:pt x="96591" y="33918"/>
                </a:cubicBezTo>
                <a:cubicBezTo>
                  <a:pt x="96591" y="33728"/>
                  <a:pt x="96432" y="33569"/>
                  <a:pt x="96242" y="33601"/>
                </a:cubicBezTo>
                <a:close/>
                <a:moveTo>
                  <a:pt x="76988" y="55738"/>
                </a:moveTo>
                <a:cubicBezTo>
                  <a:pt x="76798" y="55738"/>
                  <a:pt x="76639" y="55896"/>
                  <a:pt x="76639" y="56086"/>
                </a:cubicBezTo>
                <a:cubicBezTo>
                  <a:pt x="76607" y="56308"/>
                  <a:pt x="76798" y="56498"/>
                  <a:pt x="77019" y="56466"/>
                </a:cubicBezTo>
                <a:cubicBezTo>
                  <a:pt x="77209" y="56434"/>
                  <a:pt x="77336" y="56276"/>
                  <a:pt x="77336" y="56086"/>
                </a:cubicBezTo>
                <a:cubicBezTo>
                  <a:pt x="77336" y="55896"/>
                  <a:pt x="77178" y="55738"/>
                  <a:pt x="76988" y="55738"/>
                </a:cubicBezTo>
                <a:close/>
                <a:moveTo>
                  <a:pt x="53109" y="55611"/>
                </a:moveTo>
                <a:cubicBezTo>
                  <a:pt x="52919" y="55579"/>
                  <a:pt x="52729" y="55706"/>
                  <a:pt x="52729" y="55896"/>
                </a:cubicBezTo>
                <a:cubicBezTo>
                  <a:pt x="52697" y="56118"/>
                  <a:pt x="52856" y="56308"/>
                  <a:pt x="53077" y="56308"/>
                </a:cubicBezTo>
                <a:cubicBezTo>
                  <a:pt x="53267" y="56308"/>
                  <a:pt x="53426" y="56149"/>
                  <a:pt x="53426" y="55959"/>
                </a:cubicBezTo>
                <a:cubicBezTo>
                  <a:pt x="53426" y="55769"/>
                  <a:pt x="53299" y="55611"/>
                  <a:pt x="53109" y="55611"/>
                </a:cubicBezTo>
                <a:close/>
                <a:moveTo>
                  <a:pt x="127151" y="7918"/>
                </a:moveTo>
                <a:cubicBezTo>
                  <a:pt x="127183" y="8108"/>
                  <a:pt x="127341" y="8266"/>
                  <a:pt x="127531" y="8266"/>
                </a:cubicBezTo>
                <a:cubicBezTo>
                  <a:pt x="127721" y="8266"/>
                  <a:pt x="127911" y="8076"/>
                  <a:pt x="127880" y="7854"/>
                </a:cubicBezTo>
                <a:cubicBezTo>
                  <a:pt x="127848" y="7664"/>
                  <a:pt x="127721" y="7538"/>
                  <a:pt x="127531" y="7506"/>
                </a:cubicBezTo>
                <a:cubicBezTo>
                  <a:pt x="127310" y="7538"/>
                  <a:pt x="127151" y="7728"/>
                  <a:pt x="127151" y="7918"/>
                </a:cubicBezTo>
                <a:close/>
                <a:moveTo>
                  <a:pt x="129907" y="6746"/>
                </a:moveTo>
                <a:cubicBezTo>
                  <a:pt x="129717" y="6746"/>
                  <a:pt x="129558" y="6904"/>
                  <a:pt x="129527" y="7094"/>
                </a:cubicBezTo>
                <a:cubicBezTo>
                  <a:pt x="129527" y="7253"/>
                  <a:pt x="129653" y="7443"/>
                  <a:pt x="129843" y="7443"/>
                </a:cubicBezTo>
                <a:cubicBezTo>
                  <a:pt x="130065" y="7474"/>
                  <a:pt x="130255" y="7316"/>
                  <a:pt x="130255" y="7094"/>
                </a:cubicBezTo>
                <a:cubicBezTo>
                  <a:pt x="130223" y="6904"/>
                  <a:pt x="130097" y="6777"/>
                  <a:pt x="129907" y="6746"/>
                </a:cubicBezTo>
                <a:close/>
                <a:moveTo>
                  <a:pt x="95071" y="39491"/>
                </a:moveTo>
                <a:cubicBezTo>
                  <a:pt x="95039" y="39966"/>
                  <a:pt x="95736" y="40030"/>
                  <a:pt x="95767" y="39555"/>
                </a:cubicBezTo>
                <a:cubicBezTo>
                  <a:pt x="95799" y="39080"/>
                  <a:pt x="95102" y="39016"/>
                  <a:pt x="95071" y="39491"/>
                </a:cubicBezTo>
                <a:close/>
                <a:moveTo>
                  <a:pt x="13238" y="55991"/>
                </a:moveTo>
                <a:cubicBezTo>
                  <a:pt x="13396" y="55991"/>
                  <a:pt x="13586" y="55864"/>
                  <a:pt x="13586" y="55674"/>
                </a:cubicBezTo>
                <a:cubicBezTo>
                  <a:pt x="13618" y="55484"/>
                  <a:pt x="13491" y="55326"/>
                  <a:pt x="13301" y="55294"/>
                </a:cubicBezTo>
                <a:cubicBezTo>
                  <a:pt x="13111" y="55263"/>
                  <a:pt x="12889" y="55421"/>
                  <a:pt x="12889" y="55611"/>
                </a:cubicBezTo>
                <a:cubicBezTo>
                  <a:pt x="12889" y="55801"/>
                  <a:pt x="13048" y="55959"/>
                  <a:pt x="13238" y="55991"/>
                </a:cubicBezTo>
                <a:close/>
                <a:moveTo>
                  <a:pt x="84145" y="53426"/>
                </a:moveTo>
                <a:cubicBezTo>
                  <a:pt x="83955" y="53457"/>
                  <a:pt x="83828" y="53616"/>
                  <a:pt x="83828" y="53806"/>
                </a:cubicBezTo>
                <a:cubicBezTo>
                  <a:pt x="83860" y="53996"/>
                  <a:pt x="84018" y="54122"/>
                  <a:pt x="84208" y="54122"/>
                </a:cubicBezTo>
                <a:cubicBezTo>
                  <a:pt x="84683" y="54059"/>
                  <a:pt x="84620" y="53394"/>
                  <a:pt x="84145" y="53426"/>
                </a:cubicBezTo>
                <a:close/>
                <a:moveTo>
                  <a:pt x="125125" y="9026"/>
                </a:moveTo>
                <a:cubicBezTo>
                  <a:pt x="125315" y="8994"/>
                  <a:pt x="125473" y="8836"/>
                  <a:pt x="125473" y="8646"/>
                </a:cubicBezTo>
                <a:cubicBezTo>
                  <a:pt x="125473" y="8424"/>
                  <a:pt x="125283" y="8266"/>
                  <a:pt x="125061" y="8298"/>
                </a:cubicBezTo>
                <a:cubicBezTo>
                  <a:pt x="124871" y="8329"/>
                  <a:pt x="124744" y="8488"/>
                  <a:pt x="124744" y="8678"/>
                </a:cubicBezTo>
                <a:cubicBezTo>
                  <a:pt x="124776" y="8868"/>
                  <a:pt x="124934" y="9026"/>
                  <a:pt x="125125" y="9026"/>
                </a:cubicBezTo>
                <a:close/>
                <a:moveTo>
                  <a:pt x="89750" y="46269"/>
                </a:moveTo>
                <a:cubicBezTo>
                  <a:pt x="89560" y="46300"/>
                  <a:pt x="89433" y="46459"/>
                  <a:pt x="89433" y="46649"/>
                </a:cubicBezTo>
                <a:cubicBezTo>
                  <a:pt x="89433" y="46870"/>
                  <a:pt x="89623" y="47029"/>
                  <a:pt x="89845" y="47029"/>
                </a:cubicBezTo>
                <a:cubicBezTo>
                  <a:pt x="90035" y="46997"/>
                  <a:pt x="90162" y="46839"/>
                  <a:pt x="90194" y="46649"/>
                </a:cubicBezTo>
                <a:cubicBezTo>
                  <a:pt x="90162" y="46427"/>
                  <a:pt x="89972" y="46269"/>
                  <a:pt x="89750" y="46269"/>
                </a:cubicBezTo>
                <a:close/>
                <a:moveTo>
                  <a:pt x="44020" y="53457"/>
                </a:moveTo>
                <a:cubicBezTo>
                  <a:pt x="43988" y="53647"/>
                  <a:pt x="44115" y="53837"/>
                  <a:pt x="44305" y="53869"/>
                </a:cubicBezTo>
                <a:cubicBezTo>
                  <a:pt x="44495" y="53869"/>
                  <a:pt x="44685" y="53742"/>
                  <a:pt x="44717" y="53552"/>
                </a:cubicBezTo>
                <a:cubicBezTo>
                  <a:pt x="44812" y="53046"/>
                  <a:pt x="44020" y="52951"/>
                  <a:pt x="44020" y="53457"/>
                </a:cubicBezTo>
                <a:close/>
                <a:moveTo>
                  <a:pt x="111507" y="16088"/>
                </a:moveTo>
                <a:cubicBezTo>
                  <a:pt x="111697" y="16088"/>
                  <a:pt x="111855" y="15961"/>
                  <a:pt x="111887" y="15771"/>
                </a:cubicBezTo>
                <a:cubicBezTo>
                  <a:pt x="111918" y="15296"/>
                  <a:pt x="111190" y="15265"/>
                  <a:pt x="111158" y="15740"/>
                </a:cubicBezTo>
                <a:cubicBezTo>
                  <a:pt x="111190" y="15930"/>
                  <a:pt x="111317" y="16056"/>
                  <a:pt x="111507" y="16088"/>
                </a:cubicBezTo>
                <a:close/>
                <a:moveTo>
                  <a:pt x="79014" y="55294"/>
                </a:moveTo>
                <a:cubicBezTo>
                  <a:pt x="79014" y="55484"/>
                  <a:pt x="79173" y="55643"/>
                  <a:pt x="79363" y="55674"/>
                </a:cubicBezTo>
                <a:cubicBezTo>
                  <a:pt x="79584" y="55706"/>
                  <a:pt x="79774" y="55516"/>
                  <a:pt x="79774" y="55294"/>
                </a:cubicBezTo>
                <a:cubicBezTo>
                  <a:pt x="79743" y="55104"/>
                  <a:pt x="79584" y="54978"/>
                  <a:pt x="79394" y="54946"/>
                </a:cubicBezTo>
                <a:cubicBezTo>
                  <a:pt x="79204" y="54946"/>
                  <a:pt x="79046" y="55104"/>
                  <a:pt x="79014" y="55294"/>
                </a:cubicBezTo>
                <a:close/>
                <a:moveTo>
                  <a:pt x="61786" y="58746"/>
                </a:moveTo>
                <a:cubicBezTo>
                  <a:pt x="62103" y="58778"/>
                  <a:pt x="62261" y="58429"/>
                  <a:pt x="62071" y="58176"/>
                </a:cubicBezTo>
                <a:cubicBezTo>
                  <a:pt x="61881" y="57954"/>
                  <a:pt x="61501" y="58081"/>
                  <a:pt x="61470" y="58366"/>
                </a:cubicBezTo>
                <a:cubicBezTo>
                  <a:pt x="61470" y="58556"/>
                  <a:pt x="61596" y="58714"/>
                  <a:pt x="61786" y="58746"/>
                </a:cubicBezTo>
                <a:close/>
                <a:moveTo>
                  <a:pt x="855" y="67487"/>
                </a:moveTo>
                <a:cubicBezTo>
                  <a:pt x="855" y="67677"/>
                  <a:pt x="982" y="67835"/>
                  <a:pt x="1172" y="67835"/>
                </a:cubicBezTo>
                <a:cubicBezTo>
                  <a:pt x="1678" y="67898"/>
                  <a:pt x="1710" y="67138"/>
                  <a:pt x="1203" y="67170"/>
                </a:cubicBezTo>
                <a:cubicBezTo>
                  <a:pt x="1013" y="67170"/>
                  <a:pt x="887" y="67297"/>
                  <a:pt x="855" y="67487"/>
                </a:cubicBezTo>
                <a:close/>
                <a:moveTo>
                  <a:pt x="38763" y="53046"/>
                </a:moveTo>
                <a:cubicBezTo>
                  <a:pt x="38953" y="53046"/>
                  <a:pt x="39111" y="52887"/>
                  <a:pt x="39143" y="52697"/>
                </a:cubicBezTo>
                <a:cubicBezTo>
                  <a:pt x="39143" y="52507"/>
                  <a:pt x="39016" y="52349"/>
                  <a:pt x="38826" y="52317"/>
                </a:cubicBezTo>
                <a:cubicBezTo>
                  <a:pt x="38605" y="52286"/>
                  <a:pt x="38415" y="52444"/>
                  <a:pt x="38415" y="52666"/>
                </a:cubicBezTo>
                <a:cubicBezTo>
                  <a:pt x="38415" y="52856"/>
                  <a:pt x="38573" y="53014"/>
                  <a:pt x="38763" y="53046"/>
                </a:cubicBezTo>
                <a:close/>
                <a:moveTo>
                  <a:pt x="10482" y="56403"/>
                </a:moveTo>
                <a:cubicBezTo>
                  <a:pt x="10419" y="56909"/>
                  <a:pt x="11211" y="56973"/>
                  <a:pt x="11243" y="56466"/>
                </a:cubicBezTo>
                <a:cubicBezTo>
                  <a:pt x="11274" y="56244"/>
                  <a:pt x="11084" y="56054"/>
                  <a:pt x="10862" y="56054"/>
                </a:cubicBezTo>
                <a:cubicBezTo>
                  <a:pt x="10672" y="56054"/>
                  <a:pt x="10514" y="56213"/>
                  <a:pt x="10482" y="56403"/>
                </a:cubicBezTo>
                <a:close/>
                <a:moveTo>
                  <a:pt x="122369" y="9469"/>
                </a:moveTo>
                <a:cubicBezTo>
                  <a:pt x="122401" y="9659"/>
                  <a:pt x="122528" y="9818"/>
                  <a:pt x="122718" y="9818"/>
                </a:cubicBezTo>
                <a:cubicBezTo>
                  <a:pt x="122939" y="9818"/>
                  <a:pt x="123129" y="9628"/>
                  <a:pt x="123098" y="9406"/>
                </a:cubicBezTo>
                <a:cubicBezTo>
                  <a:pt x="123098" y="9184"/>
                  <a:pt x="122876" y="9026"/>
                  <a:pt x="122654" y="9058"/>
                </a:cubicBezTo>
                <a:cubicBezTo>
                  <a:pt x="122496" y="9121"/>
                  <a:pt x="122338" y="9279"/>
                  <a:pt x="122369" y="9469"/>
                </a:cubicBezTo>
                <a:close/>
                <a:moveTo>
                  <a:pt x="32841" y="51779"/>
                </a:moveTo>
                <a:cubicBezTo>
                  <a:pt x="32841" y="51969"/>
                  <a:pt x="32999" y="52127"/>
                  <a:pt x="33189" y="52127"/>
                </a:cubicBezTo>
                <a:cubicBezTo>
                  <a:pt x="33379" y="52159"/>
                  <a:pt x="33569" y="51969"/>
                  <a:pt x="33569" y="51747"/>
                </a:cubicBezTo>
                <a:cubicBezTo>
                  <a:pt x="33538" y="51589"/>
                  <a:pt x="33379" y="51431"/>
                  <a:pt x="33189" y="51431"/>
                </a:cubicBezTo>
                <a:cubicBezTo>
                  <a:pt x="32999" y="51462"/>
                  <a:pt x="32841" y="51589"/>
                  <a:pt x="32841" y="51779"/>
                </a:cubicBezTo>
                <a:close/>
                <a:moveTo>
                  <a:pt x="47504" y="55421"/>
                </a:moveTo>
                <a:cubicBezTo>
                  <a:pt x="47694" y="55453"/>
                  <a:pt x="47852" y="55294"/>
                  <a:pt x="47852" y="55104"/>
                </a:cubicBezTo>
                <a:cubicBezTo>
                  <a:pt x="47884" y="54914"/>
                  <a:pt x="47725" y="54756"/>
                  <a:pt x="47567" y="54724"/>
                </a:cubicBezTo>
                <a:cubicBezTo>
                  <a:pt x="47377" y="54724"/>
                  <a:pt x="47187" y="54851"/>
                  <a:pt x="47187" y="55041"/>
                </a:cubicBezTo>
                <a:cubicBezTo>
                  <a:pt x="47155" y="55231"/>
                  <a:pt x="47314" y="55421"/>
                  <a:pt x="47504" y="55421"/>
                </a:cubicBezTo>
                <a:close/>
                <a:moveTo>
                  <a:pt x="135037" y="5574"/>
                </a:moveTo>
                <a:cubicBezTo>
                  <a:pt x="135069" y="5384"/>
                  <a:pt x="134910" y="5226"/>
                  <a:pt x="134720" y="5226"/>
                </a:cubicBezTo>
                <a:cubicBezTo>
                  <a:pt x="134530" y="5194"/>
                  <a:pt x="134372" y="5321"/>
                  <a:pt x="134309" y="5511"/>
                </a:cubicBezTo>
                <a:cubicBezTo>
                  <a:pt x="134309" y="5732"/>
                  <a:pt x="134467" y="5922"/>
                  <a:pt x="134689" y="5922"/>
                </a:cubicBezTo>
                <a:cubicBezTo>
                  <a:pt x="134879" y="5922"/>
                  <a:pt x="135037" y="5764"/>
                  <a:pt x="135037" y="5574"/>
                </a:cubicBezTo>
                <a:close/>
                <a:moveTo>
                  <a:pt x="22833" y="52887"/>
                </a:moveTo>
                <a:cubicBezTo>
                  <a:pt x="23023" y="52887"/>
                  <a:pt x="23182" y="52729"/>
                  <a:pt x="23182" y="52539"/>
                </a:cubicBezTo>
                <a:cubicBezTo>
                  <a:pt x="23150" y="52349"/>
                  <a:pt x="22992" y="52191"/>
                  <a:pt x="22802" y="52191"/>
                </a:cubicBezTo>
                <a:cubicBezTo>
                  <a:pt x="22612" y="52222"/>
                  <a:pt x="22485" y="52381"/>
                  <a:pt x="22485" y="52571"/>
                </a:cubicBezTo>
                <a:cubicBezTo>
                  <a:pt x="22485" y="52761"/>
                  <a:pt x="22643" y="52919"/>
                  <a:pt x="22833" y="52887"/>
                </a:cubicBezTo>
                <a:close/>
                <a:moveTo>
                  <a:pt x="86235" y="53014"/>
                </a:moveTo>
                <a:cubicBezTo>
                  <a:pt x="86235" y="53204"/>
                  <a:pt x="86425" y="53331"/>
                  <a:pt x="86615" y="53299"/>
                </a:cubicBezTo>
                <a:cubicBezTo>
                  <a:pt x="86773" y="53267"/>
                  <a:pt x="86868" y="53141"/>
                  <a:pt x="86900" y="52982"/>
                </a:cubicBezTo>
                <a:cubicBezTo>
                  <a:pt x="86868" y="52792"/>
                  <a:pt x="86742" y="52666"/>
                  <a:pt x="86552" y="52634"/>
                </a:cubicBezTo>
                <a:cubicBezTo>
                  <a:pt x="86362" y="52666"/>
                  <a:pt x="86235" y="52824"/>
                  <a:pt x="86235" y="53014"/>
                </a:cubicBezTo>
                <a:close/>
                <a:moveTo>
                  <a:pt x="30782" y="52919"/>
                </a:moveTo>
                <a:cubicBezTo>
                  <a:pt x="30972" y="52951"/>
                  <a:pt x="31162" y="52792"/>
                  <a:pt x="31162" y="52602"/>
                </a:cubicBezTo>
                <a:cubicBezTo>
                  <a:pt x="31162" y="52412"/>
                  <a:pt x="31004" y="52254"/>
                  <a:pt x="30814" y="52254"/>
                </a:cubicBezTo>
                <a:cubicBezTo>
                  <a:pt x="30656" y="52254"/>
                  <a:pt x="30529" y="52381"/>
                  <a:pt x="30466" y="52539"/>
                </a:cubicBezTo>
                <a:cubicBezTo>
                  <a:pt x="30466" y="52729"/>
                  <a:pt x="30592" y="52887"/>
                  <a:pt x="30782" y="52919"/>
                </a:cubicBezTo>
                <a:close/>
                <a:moveTo>
                  <a:pt x="15645" y="55231"/>
                </a:moveTo>
                <a:cubicBezTo>
                  <a:pt x="16120" y="55231"/>
                  <a:pt x="16120" y="54502"/>
                  <a:pt x="15645" y="54534"/>
                </a:cubicBezTo>
                <a:cubicBezTo>
                  <a:pt x="15233" y="54566"/>
                  <a:pt x="15233" y="55168"/>
                  <a:pt x="15645" y="55231"/>
                </a:cubicBezTo>
                <a:close/>
                <a:moveTo>
                  <a:pt x="147895" y="6461"/>
                </a:moveTo>
                <a:cubicBezTo>
                  <a:pt x="147926" y="6651"/>
                  <a:pt x="148085" y="6777"/>
                  <a:pt x="148275" y="6746"/>
                </a:cubicBezTo>
                <a:cubicBezTo>
                  <a:pt x="148433" y="6714"/>
                  <a:pt x="148528" y="6587"/>
                  <a:pt x="148560" y="6429"/>
                </a:cubicBezTo>
                <a:cubicBezTo>
                  <a:pt x="148560" y="5954"/>
                  <a:pt x="147831" y="5986"/>
                  <a:pt x="147895" y="6461"/>
                </a:cubicBezTo>
                <a:close/>
                <a:moveTo>
                  <a:pt x="17703" y="54091"/>
                </a:moveTo>
                <a:cubicBezTo>
                  <a:pt x="17703" y="54281"/>
                  <a:pt x="17861" y="54439"/>
                  <a:pt x="18051" y="54439"/>
                </a:cubicBezTo>
                <a:cubicBezTo>
                  <a:pt x="18210" y="54407"/>
                  <a:pt x="18368" y="54281"/>
                  <a:pt x="18368" y="54122"/>
                </a:cubicBezTo>
                <a:cubicBezTo>
                  <a:pt x="18431" y="53647"/>
                  <a:pt x="17703" y="53584"/>
                  <a:pt x="17703" y="54091"/>
                </a:cubicBezTo>
                <a:close/>
                <a:moveTo>
                  <a:pt x="41613" y="54281"/>
                </a:moveTo>
                <a:cubicBezTo>
                  <a:pt x="41645" y="54471"/>
                  <a:pt x="41803" y="54597"/>
                  <a:pt x="41993" y="54597"/>
                </a:cubicBezTo>
                <a:cubicBezTo>
                  <a:pt x="42152" y="54534"/>
                  <a:pt x="42278" y="54407"/>
                  <a:pt x="42278" y="54249"/>
                </a:cubicBezTo>
                <a:cubicBezTo>
                  <a:pt x="42278" y="54059"/>
                  <a:pt x="42120" y="53901"/>
                  <a:pt x="41930" y="53901"/>
                </a:cubicBezTo>
                <a:cubicBezTo>
                  <a:pt x="41740" y="53932"/>
                  <a:pt x="41613" y="54091"/>
                  <a:pt x="41613" y="54281"/>
                </a:cubicBezTo>
                <a:close/>
                <a:moveTo>
                  <a:pt x="55928" y="57543"/>
                </a:moveTo>
                <a:cubicBezTo>
                  <a:pt x="55959" y="57954"/>
                  <a:pt x="56593" y="57954"/>
                  <a:pt x="56624" y="57543"/>
                </a:cubicBezTo>
                <a:cubicBezTo>
                  <a:pt x="56624" y="57353"/>
                  <a:pt x="56466" y="57194"/>
                  <a:pt x="56276" y="57194"/>
                </a:cubicBezTo>
                <a:cubicBezTo>
                  <a:pt x="56086" y="57194"/>
                  <a:pt x="55928" y="57353"/>
                  <a:pt x="55928" y="57543"/>
                </a:cubicBezTo>
                <a:close/>
                <a:moveTo>
                  <a:pt x="100771" y="24385"/>
                </a:moveTo>
                <a:cubicBezTo>
                  <a:pt x="100771" y="24575"/>
                  <a:pt x="100929" y="24734"/>
                  <a:pt x="101119" y="24734"/>
                </a:cubicBezTo>
                <a:cubicBezTo>
                  <a:pt x="101309" y="24734"/>
                  <a:pt x="101468" y="24575"/>
                  <a:pt x="101468" y="24385"/>
                </a:cubicBezTo>
                <a:cubicBezTo>
                  <a:pt x="101436" y="23974"/>
                  <a:pt x="100834" y="23974"/>
                  <a:pt x="100771" y="24385"/>
                </a:cubicBezTo>
                <a:close/>
                <a:moveTo>
                  <a:pt x="72142" y="57321"/>
                </a:moveTo>
                <a:cubicBezTo>
                  <a:pt x="71857" y="57353"/>
                  <a:pt x="71730" y="57733"/>
                  <a:pt x="71984" y="57923"/>
                </a:cubicBezTo>
                <a:cubicBezTo>
                  <a:pt x="72205" y="58113"/>
                  <a:pt x="72554" y="57923"/>
                  <a:pt x="72522" y="57638"/>
                </a:cubicBezTo>
                <a:cubicBezTo>
                  <a:pt x="72522" y="57448"/>
                  <a:pt x="72332" y="57289"/>
                  <a:pt x="72142" y="57321"/>
                </a:cubicBezTo>
                <a:close/>
                <a:moveTo>
                  <a:pt x="20110" y="53299"/>
                </a:moveTo>
                <a:cubicBezTo>
                  <a:pt x="20110" y="53489"/>
                  <a:pt x="20268" y="53647"/>
                  <a:pt x="20458" y="53647"/>
                </a:cubicBezTo>
                <a:cubicBezTo>
                  <a:pt x="20870" y="53584"/>
                  <a:pt x="20870" y="52982"/>
                  <a:pt x="20458" y="52951"/>
                </a:cubicBezTo>
                <a:cubicBezTo>
                  <a:pt x="20268" y="52951"/>
                  <a:pt x="20110" y="53109"/>
                  <a:pt x="20110" y="53299"/>
                </a:cubicBezTo>
                <a:close/>
                <a:moveTo>
                  <a:pt x="102418" y="21218"/>
                </a:moveTo>
                <a:cubicBezTo>
                  <a:pt x="102386" y="21504"/>
                  <a:pt x="102734" y="21694"/>
                  <a:pt x="102956" y="21504"/>
                </a:cubicBezTo>
                <a:cubicBezTo>
                  <a:pt x="103210" y="21313"/>
                  <a:pt x="103083" y="20933"/>
                  <a:pt x="102766" y="20902"/>
                </a:cubicBezTo>
                <a:cubicBezTo>
                  <a:pt x="102576" y="20870"/>
                  <a:pt x="102418" y="21028"/>
                  <a:pt x="102418" y="21218"/>
                </a:cubicBezTo>
                <a:close/>
                <a:moveTo>
                  <a:pt x="118411" y="13396"/>
                </a:moveTo>
                <a:cubicBezTo>
                  <a:pt x="118411" y="13586"/>
                  <a:pt x="118569" y="13745"/>
                  <a:pt x="118759" y="13713"/>
                </a:cubicBezTo>
                <a:cubicBezTo>
                  <a:pt x="118917" y="13713"/>
                  <a:pt x="119044" y="13586"/>
                  <a:pt x="119076" y="13428"/>
                </a:cubicBezTo>
                <a:cubicBezTo>
                  <a:pt x="119139" y="12953"/>
                  <a:pt x="118411" y="12921"/>
                  <a:pt x="118411" y="13396"/>
                </a:cubicBezTo>
                <a:close/>
                <a:moveTo>
                  <a:pt x="92157" y="46205"/>
                </a:moveTo>
                <a:cubicBezTo>
                  <a:pt x="92347" y="46205"/>
                  <a:pt x="92505" y="46047"/>
                  <a:pt x="92505" y="45857"/>
                </a:cubicBezTo>
                <a:cubicBezTo>
                  <a:pt x="92505" y="45699"/>
                  <a:pt x="92379" y="45540"/>
                  <a:pt x="92220" y="45509"/>
                </a:cubicBezTo>
                <a:cubicBezTo>
                  <a:pt x="92030" y="45477"/>
                  <a:pt x="91872" y="45635"/>
                  <a:pt x="91840" y="45825"/>
                </a:cubicBezTo>
                <a:cubicBezTo>
                  <a:pt x="91809" y="46015"/>
                  <a:pt x="91967" y="46174"/>
                  <a:pt x="92157" y="46205"/>
                </a:cubicBezTo>
                <a:close/>
                <a:moveTo>
                  <a:pt x="116004" y="14156"/>
                </a:moveTo>
                <a:cubicBezTo>
                  <a:pt x="115940" y="14568"/>
                  <a:pt x="116574" y="14663"/>
                  <a:pt x="116637" y="14251"/>
                </a:cubicBezTo>
                <a:cubicBezTo>
                  <a:pt x="116669" y="14061"/>
                  <a:pt x="116542" y="13903"/>
                  <a:pt x="116384" y="13840"/>
                </a:cubicBezTo>
                <a:cubicBezTo>
                  <a:pt x="116194" y="13840"/>
                  <a:pt x="116004" y="13966"/>
                  <a:pt x="116004" y="14156"/>
                </a:cubicBezTo>
                <a:close/>
                <a:moveTo>
                  <a:pt x="97066" y="36008"/>
                </a:moveTo>
                <a:cubicBezTo>
                  <a:pt x="96876" y="36008"/>
                  <a:pt x="96717" y="36166"/>
                  <a:pt x="96717" y="36356"/>
                </a:cubicBezTo>
                <a:cubicBezTo>
                  <a:pt x="96717" y="36515"/>
                  <a:pt x="96844" y="36641"/>
                  <a:pt x="97002" y="36673"/>
                </a:cubicBezTo>
                <a:cubicBezTo>
                  <a:pt x="97161" y="36705"/>
                  <a:pt x="97351" y="36578"/>
                  <a:pt x="97382" y="36388"/>
                </a:cubicBezTo>
                <a:cubicBezTo>
                  <a:pt x="97382" y="36198"/>
                  <a:pt x="97256" y="36040"/>
                  <a:pt x="97066" y="36008"/>
                </a:cubicBezTo>
                <a:close/>
                <a:moveTo>
                  <a:pt x="113565" y="14948"/>
                </a:moveTo>
                <a:cubicBezTo>
                  <a:pt x="113597" y="15360"/>
                  <a:pt x="114199" y="15360"/>
                  <a:pt x="114262" y="14948"/>
                </a:cubicBezTo>
                <a:cubicBezTo>
                  <a:pt x="114262" y="14758"/>
                  <a:pt x="114104" y="14600"/>
                  <a:pt x="113914" y="14600"/>
                </a:cubicBezTo>
                <a:cubicBezTo>
                  <a:pt x="113724" y="14600"/>
                  <a:pt x="113565" y="14758"/>
                  <a:pt x="113565" y="14948"/>
                </a:cubicBezTo>
                <a:close/>
                <a:moveTo>
                  <a:pt x="70147" y="58398"/>
                </a:moveTo>
                <a:cubicBezTo>
                  <a:pt x="70115" y="58239"/>
                  <a:pt x="69957" y="58081"/>
                  <a:pt x="69767" y="58113"/>
                </a:cubicBezTo>
                <a:cubicBezTo>
                  <a:pt x="69355" y="58176"/>
                  <a:pt x="69419" y="58778"/>
                  <a:pt x="69830" y="58778"/>
                </a:cubicBezTo>
                <a:cubicBezTo>
                  <a:pt x="70020" y="58778"/>
                  <a:pt x="70179" y="58588"/>
                  <a:pt x="70147" y="58398"/>
                </a:cubicBezTo>
                <a:close/>
                <a:moveTo>
                  <a:pt x="67392" y="59570"/>
                </a:moveTo>
                <a:cubicBezTo>
                  <a:pt x="67582" y="59570"/>
                  <a:pt x="67740" y="59411"/>
                  <a:pt x="67740" y="59221"/>
                </a:cubicBezTo>
                <a:cubicBezTo>
                  <a:pt x="67708" y="59031"/>
                  <a:pt x="67550" y="58904"/>
                  <a:pt x="67360" y="58904"/>
                </a:cubicBezTo>
                <a:cubicBezTo>
                  <a:pt x="67202" y="58936"/>
                  <a:pt x="67075" y="59063"/>
                  <a:pt x="67075" y="59221"/>
                </a:cubicBezTo>
                <a:cubicBezTo>
                  <a:pt x="67075" y="59411"/>
                  <a:pt x="67202" y="59570"/>
                  <a:pt x="67392" y="59570"/>
                </a:cubicBezTo>
                <a:close/>
                <a:moveTo>
                  <a:pt x="87850" y="49784"/>
                </a:moveTo>
                <a:cubicBezTo>
                  <a:pt x="87755" y="50259"/>
                  <a:pt x="88483" y="50322"/>
                  <a:pt x="88515" y="49847"/>
                </a:cubicBezTo>
                <a:cubicBezTo>
                  <a:pt x="88547" y="49657"/>
                  <a:pt x="88420" y="49499"/>
                  <a:pt x="88230" y="49467"/>
                </a:cubicBezTo>
                <a:cubicBezTo>
                  <a:pt x="88040" y="49435"/>
                  <a:pt x="87850" y="49594"/>
                  <a:pt x="87850" y="49784"/>
                </a:cubicBezTo>
                <a:close/>
                <a:moveTo>
                  <a:pt x="90257" y="49055"/>
                </a:moveTo>
                <a:cubicBezTo>
                  <a:pt x="90289" y="49245"/>
                  <a:pt x="90447" y="49372"/>
                  <a:pt x="90637" y="49340"/>
                </a:cubicBezTo>
                <a:cubicBezTo>
                  <a:pt x="90795" y="49309"/>
                  <a:pt x="90890" y="49182"/>
                  <a:pt x="90922" y="49024"/>
                </a:cubicBezTo>
                <a:cubicBezTo>
                  <a:pt x="90922" y="48549"/>
                  <a:pt x="90194" y="48580"/>
                  <a:pt x="90257" y="49055"/>
                </a:cubicBezTo>
                <a:close/>
                <a:moveTo>
                  <a:pt x="99156" y="27616"/>
                </a:moveTo>
                <a:cubicBezTo>
                  <a:pt x="99156" y="27806"/>
                  <a:pt x="99346" y="27964"/>
                  <a:pt x="99536" y="27932"/>
                </a:cubicBezTo>
                <a:cubicBezTo>
                  <a:pt x="99694" y="27901"/>
                  <a:pt x="99821" y="27774"/>
                  <a:pt x="99853" y="27616"/>
                </a:cubicBezTo>
                <a:cubicBezTo>
                  <a:pt x="99853" y="27426"/>
                  <a:pt x="99694" y="27267"/>
                  <a:pt x="99504" y="27267"/>
                </a:cubicBezTo>
                <a:cubicBezTo>
                  <a:pt x="99314" y="27267"/>
                  <a:pt x="99156" y="27426"/>
                  <a:pt x="99156" y="27616"/>
                </a:cubicBezTo>
                <a:close/>
                <a:moveTo>
                  <a:pt x="97541" y="30814"/>
                </a:moveTo>
                <a:cubicBezTo>
                  <a:pt x="97572" y="31099"/>
                  <a:pt x="97952" y="31226"/>
                  <a:pt x="98142" y="31004"/>
                </a:cubicBezTo>
                <a:cubicBezTo>
                  <a:pt x="98332" y="30751"/>
                  <a:pt x="98142" y="30402"/>
                  <a:pt x="97857" y="30434"/>
                </a:cubicBezTo>
                <a:cubicBezTo>
                  <a:pt x="97667" y="30434"/>
                  <a:pt x="97509" y="30624"/>
                  <a:pt x="97541" y="30814"/>
                </a:cubicBezTo>
                <a:close/>
                <a:moveTo>
                  <a:pt x="50385" y="56688"/>
                </a:moveTo>
                <a:cubicBezTo>
                  <a:pt x="50354" y="56878"/>
                  <a:pt x="50512" y="57036"/>
                  <a:pt x="50702" y="57036"/>
                </a:cubicBezTo>
                <a:cubicBezTo>
                  <a:pt x="50861" y="57036"/>
                  <a:pt x="50987" y="56878"/>
                  <a:pt x="51019" y="56719"/>
                </a:cubicBezTo>
                <a:cubicBezTo>
                  <a:pt x="51019" y="56561"/>
                  <a:pt x="50924" y="56403"/>
                  <a:pt x="50766" y="56371"/>
                </a:cubicBezTo>
                <a:cubicBezTo>
                  <a:pt x="50576" y="56339"/>
                  <a:pt x="50385" y="56498"/>
                  <a:pt x="50385" y="56688"/>
                </a:cubicBezTo>
                <a:close/>
                <a:moveTo>
                  <a:pt x="4940" y="63528"/>
                </a:moveTo>
                <a:cubicBezTo>
                  <a:pt x="4909" y="63940"/>
                  <a:pt x="5510" y="63971"/>
                  <a:pt x="5574" y="63560"/>
                </a:cubicBezTo>
                <a:cubicBezTo>
                  <a:pt x="5605" y="63148"/>
                  <a:pt x="4940" y="63085"/>
                  <a:pt x="4940" y="63528"/>
                </a:cubicBezTo>
                <a:close/>
                <a:moveTo>
                  <a:pt x="9279" y="59918"/>
                </a:moveTo>
                <a:cubicBezTo>
                  <a:pt x="9469" y="59886"/>
                  <a:pt x="9596" y="59728"/>
                  <a:pt x="9564" y="59538"/>
                </a:cubicBezTo>
                <a:cubicBezTo>
                  <a:pt x="9564" y="59380"/>
                  <a:pt x="9406" y="59253"/>
                  <a:pt x="9247" y="59253"/>
                </a:cubicBezTo>
                <a:cubicBezTo>
                  <a:pt x="9057" y="59253"/>
                  <a:pt x="8931" y="59411"/>
                  <a:pt x="8931" y="59601"/>
                </a:cubicBezTo>
                <a:cubicBezTo>
                  <a:pt x="8931" y="59791"/>
                  <a:pt x="9089" y="59918"/>
                  <a:pt x="9279" y="59918"/>
                </a:cubicBezTo>
                <a:close/>
                <a:moveTo>
                  <a:pt x="104825" y="20585"/>
                </a:moveTo>
                <a:cubicBezTo>
                  <a:pt x="104920" y="20680"/>
                  <a:pt x="105015" y="20743"/>
                  <a:pt x="105141" y="20775"/>
                </a:cubicBezTo>
                <a:cubicBezTo>
                  <a:pt x="105331" y="20807"/>
                  <a:pt x="105490" y="20617"/>
                  <a:pt x="105458" y="20427"/>
                </a:cubicBezTo>
                <a:cubicBezTo>
                  <a:pt x="105426" y="20268"/>
                  <a:pt x="105268" y="20173"/>
                  <a:pt x="105110" y="20173"/>
                </a:cubicBezTo>
                <a:cubicBezTo>
                  <a:pt x="104920" y="20142"/>
                  <a:pt x="104793" y="20332"/>
                  <a:pt x="104825" y="20585"/>
                </a:cubicBezTo>
                <a:close/>
                <a:moveTo>
                  <a:pt x="59126" y="59158"/>
                </a:moveTo>
                <a:cubicBezTo>
                  <a:pt x="59126" y="59348"/>
                  <a:pt x="59316" y="59475"/>
                  <a:pt x="59475" y="59475"/>
                </a:cubicBezTo>
                <a:cubicBezTo>
                  <a:pt x="59633" y="59443"/>
                  <a:pt x="59760" y="59284"/>
                  <a:pt x="59760" y="59126"/>
                </a:cubicBezTo>
                <a:cubicBezTo>
                  <a:pt x="59728" y="58968"/>
                  <a:pt x="59633" y="58841"/>
                  <a:pt x="59475" y="58841"/>
                </a:cubicBezTo>
                <a:cubicBezTo>
                  <a:pt x="59285" y="58841"/>
                  <a:pt x="59126" y="58968"/>
                  <a:pt x="59126" y="59158"/>
                </a:cubicBezTo>
                <a:close/>
                <a:moveTo>
                  <a:pt x="36324" y="53077"/>
                </a:moveTo>
                <a:cubicBezTo>
                  <a:pt x="36134" y="53109"/>
                  <a:pt x="36008" y="53299"/>
                  <a:pt x="36039" y="53457"/>
                </a:cubicBezTo>
                <a:cubicBezTo>
                  <a:pt x="36071" y="53616"/>
                  <a:pt x="36198" y="53742"/>
                  <a:pt x="36356" y="53742"/>
                </a:cubicBezTo>
                <a:cubicBezTo>
                  <a:pt x="36546" y="53742"/>
                  <a:pt x="36704" y="53584"/>
                  <a:pt x="36704" y="53394"/>
                </a:cubicBezTo>
                <a:cubicBezTo>
                  <a:pt x="36673" y="53204"/>
                  <a:pt x="36514" y="53077"/>
                  <a:pt x="36324" y="53077"/>
                </a:cubicBezTo>
                <a:close/>
                <a:moveTo>
                  <a:pt x="140579" y="6397"/>
                </a:moveTo>
                <a:cubicBezTo>
                  <a:pt x="140611" y="6207"/>
                  <a:pt x="140452" y="6049"/>
                  <a:pt x="140262" y="6081"/>
                </a:cubicBezTo>
                <a:cubicBezTo>
                  <a:pt x="139882" y="6081"/>
                  <a:pt x="139851" y="6619"/>
                  <a:pt x="140199" y="6714"/>
                </a:cubicBezTo>
                <a:cubicBezTo>
                  <a:pt x="140389" y="6746"/>
                  <a:pt x="140579" y="6619"/>
                  <a:pt x="140579" y="6397"/>
                </a:cubicBezTo>
                <a:close/>
                <a:moveTo>
                  <a:pt x="120722" y="12605"/>
                </a:moveTo>
                <a:cubicBezTo>
                  <a:pt x="120881" y="12731"/>
                  <a:pt x="120976" y="12858"/>
                  <a:pt x="121071" y="12921"/>
                </a:cubicBezTo>
                <a:cubicBezTo>
                  <a:pt x="121261" y="12921"/>
                  <a:pt x="121451" y="12795"/>
                  <a:pt x="121419" y="12605"/>
                </a:cubicBezTo>
                <a:cubicBezTo>
                  <a:pt x="121419" y="12415"/>
                  <a:pt x="121229" y="12225"/>
                  <a:pt x="121071" y="12288"/>
                </a:cubicBezTo>
                <a:cubicBezTo>
                  <a:pt x="120944" y="12351"/>
                  <a:pt x="120849" y="12478"/>
                  <a:pt x="120722" y="12605"/>
                </a:cubicBezTo>
                <a:close/>
                <a:moveTo>
                  <a:pt x="142352" y="5637"/>
                </a:moveTo>
                <a:cubicBezTo>
                  <a:pt x="142352" y="5827"/>
                  <a:pt x="142542" y="5954"/>
                  <a:pt x="142733" y="5922"/>
                </a:cubicBezTo>
                <a:cubicBezTo>
                  <a:pt x="142891" y="5922"/>
                  <a:pt x="143018" y="5764"/>
                  <a:pt x="143018" y="5606"/>
                </a:cubicBezTo>
                <a:cubicBezTo>
                  <a:pt x="143018" y="5416"/>
                  <a:pt x="142859" y="5257"/>
                  <a:pt x="142669" y="5257"/>
                </a:cubicBezTo>
                <a:cubicBezTo>
                  <a:pt x="142479" y="5257"/>
                  <a:pt x="142321" y="5447"/>
                  <a:pt x="142352" y="5637"/>
                </a:cubicBezTo>
                <a:close/>
                <a:moveTo>
                  <a:pt x="2058" y="70179"/>
                </a:moveTo>
                <a:cubicBezTo>
                  <a:pt x="2122" y="70115"/>
                  <a:pt x="2249" y="70020"/>
                  <a:pt x="2312" y="69925"/>
                </a:cubicBezTo>
                <a:cubicBezTo>
                  <a:pt x="2375" y="69767"/>
                  <a:pt x="2185" y="69577"/>
                  <a:pt x="1995" y="69577"/>
                </a:cubicBezTo>
                <a:cubicBezTo>
                  <a:pt x="1837" y="69577"/>
                  <a:pt x="1710" y="69704"/>
                  <a:pt x="1710" y="69862"/>
                </a:cubicBezTo>
                <a:cubicBezTo>
                  <a:pt x="1710" y="70052"/>
                  <a:pt x="1837" y="70179"/>
                  <a:pt x="2058" y="70179"/>
                </a:cubicBezTo>
                <a:close/>
                <a:moveTo>
                  <a:pt x="145836" y="7506"/>
                </a:moveTo>
                <a:cubicBezTo>
                  <a:pt x="145994" y="7538"/>
                  <a:pt x="146121" y="7411"/>
                  <a:pt x="146153" y="7253"/>
                </a:cubicBezTo>
                <a:cubicBezTo>
                  <a:pt x="146153" y="7094"/>
                  <a:pt x="146026" y="6936"/>
                  <a:pt x="145868" y="6904"/>
                </a:cubicBezTo>
                <a:cubicBezTo>
                  <a:pt x="145709" y="6904"/>
                  <a:pt x="145551" y="7031"/>
                  <a:pt x="145551" y="7189"/>
                </a:cubicBezTo>
                <a:cubicBezTo>
                  <a:pt x="145519" y="7379"/>
                  <a:pt x="145646" y="7506"/>
                  <a:pt x="145836" y="7506"/>
                </a:cubicBezTo>
                <a:close/>
                <a:moveTo>
                  <a:pt x="135575" y="8234"/>
                </a:moveTo>
                <a:cubicBezTo>
                  <a:pt x="135639" y="8139"/>
                  <a:pt x="135702" y="8013"/>
                  <a:pt x="135765" y="7918"/>
                </a:cubicBezTo>
                <a:cubicBezTo>
                  <a:pt x="135797" y="7759"/>
                  <a:pt x="135607" y="7633"/>
                  <a:pt x="135449" y="7633"/>
                </a:cubicBezTo>
                <a:cubicBezTo>
                  <a:pt x="135290" y="7664"/>
                  <a:pt x="135195" y="7791"/>
                  <a:pt x="135195" y="7949"/>
                </a:cubicBezTo>
                <a:cubicBezTo>
                  <a:pt x="135227" y="8139"/>
                  <a:pt x="135385" y="8266"/>
                  <a:pt x="135575" y="8234"/>
                </a:cubicBezTo>
                <a:close/>
                <a:moveTo>
                  <a:pt x="77748" y="58809"/>
                </a:moveTo>
                <a:cubicBezTo>
                  <a:pt x="77906" y="58841"/>
                  <a:pt x="78064" y="58714"/>
                  <a:pt x="78064" y="58556"/>
                </a:cubicBezTo>
                <a:cubicBezTo>
                  <a:pt x="78064" y="58366"/>
                  <a:pt x="77938" y="58239"/>
                  <a:pt x="77779" y="58208"/>
                </a:cubicBezTo>
                <a:cubicBezTo>
                  <a:pt x="77621" y="58208"/>
                  <a:pt x="77494" y="58334"/>
                  <a:pt x="77463" y="58493"/>
                </a:cubicBezTo>
                <a:cubicBezTo>
                  <a:pt x="77463" y="58651"/>
                  <a:pt x="77589" y="58809"/>
                  <a:pt x="77748" y="58809"/>
                </a:cubicBezTo>
                <a:close/>
                <a:moveTo>
                  <a:pt x="123224" y="11940"/>
                </a:moveTo>
                <a:cubicBezTo>
                  <a:pt x="123319" y="12035"/>
                  <a:pt x="123414" y="12098"/>
                  <a:pt x="123541" y="12161"/>
                </a:cubicBezTo>
                <a:cubicBezTo>
                  <a:pt x="123699" y="12193"/>
                  <a:pt x="123858" y="11971"/>
                  <a:pt x="123826" y="11813"/>
                </a:cubicBezTo>
                <a:cubicBezTo>
                  <a:pt x="123794" y="11654"/>
                  <a:pt x="123636" y="11528"/>
                  <a:pt x="123478" y="11559"/>
                </a:cubicBezTo>
                <a:cubicBezTo>
                  <a:pt x="123288" y="11591"/>
                  <a:pt x="123193" y="11781"/>
                  <a:pt x="123224" y="11940"/>
                </a:cubicBezTo>
                <a:close/>
                <a:moveTo>
                  <a:pt x="88990" y="52634"/>
                </a:moveTo>
                <a:cubicBezTo>
                  <a:pt x="89117" y="52444"/>
                  <a:pt x="89243" y="52349"/>
                  <a:pt x="89275" y="52254"/>
                </a:cubicBezTo>
                <a:cubicBezTo>
                  <a:pt x="89307" y="52064"/>
                  <a:pt x="89117" y="51906"/>
                  <a:pt x="88927" y="51937"/>
                </a:cubicBezTo>
                <a:cubicBezTo>
                  <a:pt x="88768" y="51937"/>
                  <a:pt x="88642" y="52096"/>
                  <a:pt x="88673" y="52254"/>
                </a:cubicBezTo>
                <a:cubicBezTo>
                  <a:pt x="88768" y="52381"/>
                  <a:pt x="88863" y="52507"/>
                  <a:pt x="88990" y="52634"/>
                </a:cubicBezTo>
                <a:close/>
                <a:moveTo>
                  <a:pt x="3325" y="66727"/>
                </a:moveTo>
                <a:cubicBezTo>
                  <a:pt x="3325" y="66885"/>
                  <a:pt x="3452" y="67012"/>
                  <a:pt x="3610" y="67012"/>
                </a:cubicBezTo>
                <a:cubicBezTo>
                  <a:pt x="3769" y="67043"/>
                  <a:pt x="3927" y="66917"/>
                  <a:pt x="3959" y="66758"/>
                </a:cubicBezTo>
                <a:cubicBezTo>
                  <a:pt x="3959" y="66537"/>
                  <a:pt x="3800" y="66378"/>
                  <a:pt x="3610" y="66410"/>
                </a:cubicBezTo>
                <a:cubicBezTo>
                  <a:pt x="3452" y="66410"/>
                  <a:pt x="3325" y="66568"/>
                  <a:pt x="3325" y="66727"/>
                </a:cubicBezTo>
                <a:close/>
                <a:moveTo>
                  <a:pt x="103210" y="23594"/>
                </a:moveTo>
                <a:cubicBezTo>
                  <a:pt x="103210" y="23815"/>
                  <a:pt x="103336" y="23942"/>
                  <a:pt x="103495" y="23942"/>
                </a:cubicBezTo>
                <a:cubicBezTo>
                  <a:pt x="103653" y="23942"/>
                  <a:pt x="103780" y="23815"/>
                  <a:pt x="103811" y="23657"/>
                </a:cubicBezTo>
                <a:cubicBezTo>
                  <a:pt x="103811" y="23499"/>
                  <a:pt x="103621" y="23309"/>
                  <a:pt x="103463" y="23340"/>
                </a:cubicBezTo>
                <a:cubicBezTo>
                  <a:pt x="103336" y="23404"/>
                  <a:pt x="103273" y="23530"/>
                  <a:pt x="103210" y="23594"/>
                </a:cubicBezTo>
                <a:close/>
                <a:moveTo>
                  <a:pt x="45128" y="55579"/>
                </a:moveTo>
                <a:cubicBezTo>
                  <a:pt x="44938" y="55548"/>
                  <a:pt x="44812" y="55674"/>
                  <a:pt x="44812" y="55864"/>
                </a:cubicBezTo>
                <a:cubicBezTo>
                  <a:pt x="44812" y="56023"/>
                  <a:pt x="44907" y="56149"/>
                  <a:pt x="45065" y="56181"/>
                </a:cubicBezTo>
                <a:cubicBezTo>
                  <a:pt x="45255" y="56213"/>
                  <a:pt x="45413" y="56054"/>
                  <a:pt x="45413" y="55864"/>
                </a:cubicBezTo>
                <a:cubicBezTo>
                  <a:pt x="45413" y="55706"/>
                  <a:pt x="45287" y="55579"/>
                  <a:pt x="45128" y="55579"/>
                </a:cubicBezTo>
                <a:close/>
                <a:moveTo>
                  <a:pt x="98269" y="33189"/>
                </a:moveTo>
                <a:cubicBezTo>
                  <a:pt x="98396" y="33284"/>
                  <a:pt x="98522" y="33379"/>
                  <a:pt x="98681" y="33443"/>
                </a:cubicBezTo>
                <a:cubicBezTo>
                  <a:pt x="98839" y="33474"/>
                  <a:pt x="98998" y="33316"/>
                  <a:pt x="98966" y="33158"/>
                </a:cubicBezTo>
                <a:cubicBezTo>
                  <a:pt x="98966" y="32936"/>
                  <a:pt x="98776" y="32778"/>
                  <a:pt x="98617" y="32841"/>
                </a:cubicBezTo>
                <a:cubicBezTo>
                  <a:pt x="98491" y="32904"/>
                  <a:pt x="98396" y="33031"/>
                  <a:pt x="98269" y="33189"/>
                </a:cubicBezTo>
                <a:close/>
                <a:moveTo>
                  <a:pt x="33696" y="54122"/>
                </a:moveTo>
                <a:cubicBezTo>
                  <a:pt x="33696" y="54344"/>
                  <a:pt x="33791" y="54471"/>
                  <a:pt x="33949" y="54502"/>
                </a:cubicBezTo>
                <a:cubicBezTo>
                  <a:pt x="34108" y="54502"/>
                  <a:pt x="34234" y="54407"/>
                  <a:pt x="34298" y="54281"/>
                </a:cubicBezTo>
                <a:cubicBezTo>
                  <a:pt x="34329" y="54091"/>
                  <a:pt x="34171" y="53869"/>
                  <a:pt x="34013" y="53901"/>
                </a:cubicBezTo>
                <a:cubicBezTo>
                  <a:pt x="33886" y="53932"/>
                  <a:pt x="33791" y="54059"/>
                  <a:pt x="33696" y="54122"/>
                </a:cubicBezTo>
                <a:close/>
                <a:moveTo>
                  <a:pt x="27995" y="53426"/>
                </a:moveTo>
                <a:cubicBezTo>
                  <a:pt x="28122" y="53521"/>
                  <a:pt x="28280" y="53616"/>
                  <a:pt x="28407" y="53679"/>
                </a:cubicBezTo>
                <a:cubicBezTo>
                  <a:pt x="28597" y="53711"/>
                  <a:pt x="28756" y="53489"/>
                  <a:pt x="28692" y="53299"/>
                </a:cubicBezTo>
                <a:cubicBezTo>
                  <a:pt x="28692" y="53141"/>
                  <a:pt x="28502" y="53014"/>
                  <a:pt x="28344" y="53077"/>
                </a:cubicBezTo>
                <a:cubicBezTo>
                  <a:pt x="28217" y="53172"/>
                  <a:pt x="28090" y="53299"/>
                  <a:pt x="27995" y="53426"/>
                </a:cubicBezTo>
                <a:close/>
                <a:moveTo>
                  <a:pt x="133073" y="9121"/>
                </a:moveTo>
                <a:cubicBezTo>
                  <a:pt x="133200" y="9026"/>
                  <a:pt x="133295" y="8868"/>
                  <a:pt x="133390" y="8741"/>
                </a:cubicBezTo>
                <a:cubicBezTo>
                  <a:pt x="133422" y="8614"/>
                  <a:pt x="133263" y="8456"/>
                  <a:pt x="133137" y="8456"/>
                </a:cubicBezTo>
                <a:cubicBezTo>
                  <a:pt x="132947" y="8424"/>
                  <a:pt x="132820" y="8551"/>
                  <a:pt x="132820" y="8709"/>
                </a:cubicBezTo>
                <a:cubicBezTo>
                  <a:pt x="132883" y="8868"/>
                  <a:pt x="132978" y="8994"/>
                  <a:pt x="133073" y="9121"/>
                </a:cubicBezTo>
                <a:close/>
                <a:moveTo>
                  <a:pt x="79838" y="57764"/>
                </a:moveTo>
                <a:cubicBezTo>
                  <a:pt x="79838" y="57923"/>
                  <a:pt x="79996" y="58049"/>
                  <a:pt x="80154" y="58018"/>
                </a:cubicBezTo>
                <a:cubicBezTo>
                  <a:pt x="80313" y="58018"/>
                  <a:pt x="80471" y="57891"/>
                  <a:pt x="80439" y="57701"/>
                </a:cubicBezTo>
                <a:cubicBezTo>
                  <a:pt x="80408" y="57543"/>
                  <a:pt x="80281" y="57416"/>
                  <a:pt x="80123" y="57416"/>
                </a:cubicBezTo>
                <a:cubicBezTo>
                  <a:pt x="79964" y="57448"/>
                  <a:pt x="79838" y="57574"/>
                  <a:pt x="79838" y="57764"/>
                </a:cubicBezTo>
                <a:close/>
                <a:moveTo>
                  <a:pt x="97541" y="38731"/>
                </a:moveTo>
                <a:cubicBezTo>
                  <a:pt x="97541" y="38921"/>
                  <a:pt x="97699" y="39048"/>
                  <a:pt x="97857" y="39016"/>
                </a:cubicBezTo>
                <a:cubicBezTo>
                  <a:pt x="98016" y="38985"/>
                  <a:pt x="98111" y="38890"/>
                  <a:pt x="98142" y="38763"/>
                </a:cubicBezTo>
                <a:cubicBezTo>
                  <a:pt x="98142" y="38605"/>
                  <a:pt x="98016" y="38446"/>
                  <a:pt x="97857" y="38446"/>
                </a:cubicBezTo>
                <a:cubicBezTo>
                  <a:pt x="97667" y="38446"/>
                  <a:pt x="97541" y="38573"/>
                  <a:pt x="97541" y="38731"/>
                </a:cubicBezTo>
                <a:close/>
                <a:moveTo>
                  <a:pt x="92695" y="48359"/>
                </a:moveTo>
                <a:cubicBezTo>
                  <a:pt x="92759" y="48454"/>
                  <a:pt x="92885" y="48517"/>
                  <a:pt x="92980" y="48549"/>
                </a:cubicBezTo>
                <a:cubicBezTo>
                  <a:pt x="93139" y="48580"/>
                  <a:pt x="93265" y="48422"/>
                  <a:pt x="93265" y="48264"/>
                </a:cubicBezTo>
                <a:cubicBezTo>
                  <a:pt x="93234" y="48105"/>
                  <a:pt x="93107" y="47979"/>
                  <a:pt x="92949" y="47979"/>
                </a:cubicBezTo>
                <a:cubicBezTo>
                  <a:pt x="92759" y="48010"/>
                  <a:pt x="92632" y="48169"/>
                  <a:pt x="92695" y="48359"/>
                </a:cubicBezTo>
                <a:close/>
                <a:moveTo>
                  <a:pt x="100201" y="30276"/>
                </a:moveTo>
                <a:cubicBezTo>
                  <a:pt x="100423" y="30276"/>
                  <a:pt x="100549" y="30181"/>
                  <a:pt x="100581" y="29991"/>
                </a:cubicBezTo>
                <a:cubicBezTo>
                  <a:pt x="100581" y="29832"/>
                  <a:pt x="100454" y="29706"/>
                  <a:pt x="100296" y="29674"/>
                </a:cubicBezTo>
                <a:cubicBezTo>
                  <a:pt x="100169" y="29674"/>
                  <a:pt x="99979" y="29801"/>
                  <a:pt x="100011" y="29959"/>
                </a:cubicBezTo>
                <a:cubicBezTo>
                  <a:pt x="100043" y="30086"/>
                  <a:pt x="100106" y="30181"/>
                  <a:pt x="100201" y="30276"/>
                </a:cubicBezTo>
                <a:close/>
                <a:moveTo>
                  <a:pt x="7632" y="62356"/>
                </a:moveTo>
                <a:cubicBezTo>
                  <a:pt x="7506" y="62515"/>
                  <a:pt x="7379" y="62610"/>
                  <a:pt x="7347" y="62736"/>
                </a:cubicBezTo>
                <a:cubicBezTo>
                  <a:pt x="7284" y="62895"/>
                  <a:pt x="7474" y="63053"/>
                  <a:pt x="7664" y="63053"/>
                </a:cubicBezTo>
                <a:cubicBezTo>
                  <a:pt x="7822" y="63053"/>
                  <a:pt x="7981" y="62895"/>
                  <a:pt x="7917" y="62736"/>
                </a:cubicBezTo>
                <a:cubicBezTo>
                  <a:pt x="7854" y="62610"/>
                  <a:pt x="7727" y="62483"/>
                  <a:pt x="7632" y="62356"/>
                </a:cubicBezTo>
                <a:close/>
                <a:moveTo>
                  <a:pt x="72712" y="59981"/>
                </a:moveTo>
                <a:cubicBezTo>
                  <a:pt x="72681" y="60203"/>
                  <a:pt x="72807" y="60330"/>
                  <a:pt x="72966" y="60361"/>
                </a:cubicBezTo>
                <a:cubicBezTo>
                  <a:pt x="73124" y="60361"/>
                  <a:pt x="73251" y="60235"/>
                  <a:pt x="73282" y="60076"/>
                </a:cubicBezTo>
                <a:cubicBezTo>
                  <a:pt x="73282" y="59950"/>
                  <a:pt x="73124" y="59760"/>
                  <a:pt x="72997" y="59791"/>
                </a:cubicBezTo>
                <a:cubicBezTo>
                  <a:pt x="72902" y="59823"/>
                  <a:pt x="72776" y="59886"/>
                  <a:pt x="72712" y="59981"/>
                </a:cubicBezTo>
                <a:close/>
                <a:moveTo>
                  <a:pt x="64732" y="60045"/>
                </a:moveTo>
                <a:cubicBezTo>
                  <a:pt x="64795" y="60140"/>
                  <a:pt x="64890" y="60235"/>
                  <a:pt x="65017" y="60266"/>
                </a:cubicBezTo>
                <a:cubicBezTo>
                  <a:pt x="65143" y="60330"/>
                  <a:pt x="65302" y="60171"/>
                  <a:pt x="65333" y="60013"/>
                </a:cubicBezTo>
                <a:cubicBezTo>
                  <a:pt x="65333" y="59855"/>
                  <a:pt x="65207" y="59696"/>
                  <a:pt x="65048" y="59696"/>
                </a:cubicBezTo>
                <a:cubicBezTo>
                  <a:pt x="64858" y="59696"/>
                  <a:pt x="64732" y="59791"/>
                  <a:pt x="64732" y="60045"/>
                </a:cubicBezTo>
                <a:close/>
                <a:moveTo>
                  <a:pt x="94532" y="44812"/>
                </a:moveTo>
                <a:cubicBezTo>
                  <a:pt x="94437" y="44875"/>
                  <a:pt x="94342" y="44970"/>
                  <a:pt x="94279" y="45097"/>
                </a:cubicBezTo>
                <a:cubicBezTo>
                  <a:pt x="94247" y="45224"/>
                  <a:pt x="94406" y="45382"/>
                  <a:pt x="94564" y="45414"/>
                </a:cubicBezTo>
                <a:cubicBezTo>
                  <a:pt x="94722" y="45414"/>
                  <a:pt x="94849" y="45287"/>
                  <a:pt x="94881" y="45129"/>
                </a:cubicBezTo>
                <a:cubicBezTo>
                  <a:pt x="94881" y="44970"/>
                  <a:pt x="94786" y="44812"/>
                  <a:pt x="94532" y="44812"/>
                </a:cubicBezTo>
                <a:close/>
                <a:moveTo>
                  <a:pt x="137855" y="7569"/>
                </a:moveTo>
                <a:cubicBezTo>
                  <a:pt x="137982" y="7411"/>
                  <a:pt x="138140" y="7348"/>
                  <a:pt x="138204" y="7221"/>
                </a:cubicBezTo>
                <a:cubicBezTo>
                  <a:pt x="138267" y="7094"/>
                  <a:pt x="138077" y="6872"/>
                  <a:pt x="137887" y="6872"/>
                </a:cubicBezTo>
                <a:cubicBezTo>
                  <a:pt x="137729" y="6872"/>
                  <a:pt x="137602" y="6999"/>
                  <a:pt x="137602" y="7158"/>
                </a:cubicBezTo>
                <a:cubicBezTo>
                  <a:pt x="137665" y="7316"/>
                  <a:pt x="137729" y="7443"/>
                  <a:pt x="137855" y="7569"/>
                </a:cubicBezTo>
                <a:close/>
                <a:moveTo>
                  <a:pt x="53869" y="57923"/>
                </a:moveTo>
                <a:cubicBezTo>
                  <a:pt x="53742" y="58081"/>
                  <a:pt x="53616" y="58176"/>
                  <a:pt x="53552" y="58303"/>
                </a:cubicBezTo>
                <a:cubicBezTo>
                  <a:pt x="53521" y="58461"/>
                  <a:pt x="53711" y="58619"/>
                  <a:pt x="53901" y="58619"/>
                </a:cubicBezTo>
                <a:cubicBezTo>
                  <a:pt x="54059" y="58619"/>
                  <a:pt x="54186" y="58461"/>
                  <a:pt x="54154" y="58303"/>
                </a:cubicBezTo>
                <a:cubicBezTo>
                  <a:pt x="54059" y="58176"/>
                  <a:pt x="53964" y="58049"/>
                  <a:pt x="53869" y="57923"/>
                </a:cubicBezTo>
                <a:close/>
                <a:moveTo>
                  <a:pt x="109923" y="18495"/>
                </a:moveTo>
                <a:cubicBezTo>
                  <a:pt x="109797" y="18622"/>
                  <a:pt x="109702" y="18748"/>
                  <a:pt x="109607" y="18875"/>
                </a:cubicBezTo>
                <a:cubicBezTo>
                  <a:pt x="109575" y="19002"/>
                  <a:pt x="109733" y="19160"/>
                  <a:pt x="109892" y="19192"/>
                </a:cubicBezTo>
                <a:cubicBezTo>
                  <a:pt x="110050" y="19192"/>
                  <a:pt x="110208" y="19065"/>
                  <a:pt x="110177" y="18907"/>
                </a:cubicBezTo>
                <a:cubicBezTo>
                  <a:pt x="110113" y="18780"/>
                  <a:pt x="110018" y="18622"/>
                  <a:pt x="109923" y="18495"/>
                </a:cubicBezTo>
                <a:close/>
                <a:moveTo>
                  <a:pt x="48359" y="57194"/>
                </a:moveTo>
                <a:cubicBezTo>
                  <a:pt x="48137" y="57194"/>
                  <a:pt x="48010" y="57321"/>
                  <a:pt x="47979" y="57479"/>
                </a:cubicBezTo>
                <a:cubicBezTo>
                  <a:pt x="47979" y="57638"/>
                  <a:pt x="48105" y="57764"/>
                  <a:pt x="48264" y="57796"/>
                </a:cubicBezTo>
                <a:cubicBezTo>
                  <a:pt x="48422" y="57796"/>
                  <a:pt x="48580" y="57669"/>
                  <a:pt x="48549" y="57511"/>
                </a:cubicBezTo>
                <a:cubicBezTo>
                  <a:pt x="48517" y="57416"/>
                  <a:pt x="48454" y="57289"/>
                  <a:pt x="48359" y="57194"/>
                </a:cubicBezTo>
                <a:close/>
                <a:moveTo>
                  <a:pt x="107136" y="19698"/>
                </a:moveTo>
                <a:cubicBezTo>
                  <a:pt x="107263" y="19825"/>
                  <a:pt x="107390" y="19920"/>
                  <a:pt x="107548" y="19983"/>
                </a:cubicBezTo>
                <a:cubicBezTo>
                  <a:pt x="107675" y="20015"/>
                  <a:pt x="107833" y="19857"/>
                  <a:pt x="107833" y="19698"/>
                </a:cubicBezTo>
                <a:cubicBezTo>
                  <a:pt x="107833" y="19508"/>
                  <a:pt x="107675" y="19318"/>
                  <a:pt x="107485" y="19382"/>
                </a:cubicBezTo>
                <a:cubicBezTo>
                  <a:pt x="107390" y="19445"/>
                  <a:pt x="107295" y="19572"/>
                  <a:pt x="107136" y="19698"/>
                </a:cubicBezTo>
                <a:close/>
                <a:moveTo>
                  <a:pt x="125916" y="11433"/>
                </a:moveTo>
                <a:cubicBezTo>
                  <a:pt x="126043" y="11338"/>
                  <a:pt x="126106" y="11179"/>
                  <a:pt x="126170" y="11053"/>
                </a:cubicBezTo>
                <a:cubicBezTo>
                  <a:pt x="126201" y="10894"/>
                  <a:pt x="126043" y="10768"/>
                  <a:pt x="125885" y="10799"/>
                </a:cubicBezTo>
                <a:cubicBezTo>
                  <a:pt x="125726" y="10799"/>
                  <a:pt x="125568" y="10958"/>
                  <a:pt x="125600" y="11084"/>
                </a:cubicBezTo>
                <a:cubicBezTo>
                  <a:pt x="125695" y="11211"/>
                  <a:pt x="125821" y="11338"/>
                  <a:pt x="125916" y="11433"/>
                </a:cubicBezTo>
                <a:close/>
                <a:moveTo>
                  <a:pt x="75056" y="59189"/>
                </a:moveTo>
                <a:cubicBezTo>
                  <a:pt x="75056" y="59443"/>
                  <a:pt x="75182" y="59570"/>
                  <a:pt x="75341" y="59570"/>
                </a:cubicBezTo>
                <a:cubicBezTo>
                  <a:pt x="75499" y="59570"/>
                  <a:pt x="75626" y="59475"/>
                  <a:pt x="75657" y="59316"/>
                </a:cubicBezTo>
                <a:cubicBezTo>
                  <a:pt x="75689" y="59126"/>
                  <a:pt x="75499" y="58936"/>
                  <a:pt x="75341" y="58968"/>
                </a:cubicBezTo>
                <a:cubicBezTo>
                  <a:pt x="75214" y="58999"/>
                  <a:pt x="75119" y="59126"/>
                  <a:pt x="75056" y="59189"/>
                </a:cubicBezTo>
                <a:close/>
                <a:moveTo>
                  <a:pt x="101879" y="27109"/>
                </a:moveTo>
                <a:cubicBezTo>
                  <a:pt x="102038" y="27109"/>
                  <a:pt x="102164" y="26951"/>
                  <a:pt x="102164" y="26792"/>
                </a:cubicBezTo>
                <a:cubicBezTo>
                  <a:pt x="102133" y="26634"/>
                  <a:pt x="102006" y="26507"/>
                  <a:pt x="101848" y="26507"/>
                </a:cubicBezTo>
                <a:cubicBezTo>
                  <a:pt x="101689" y="26539"/>
                  <a:pt x="101594" y="26666"/>
                  <a:pt x="101594" y="26824"/>
                </a:cubicBezTo>
                <a:cubicBezTo>
                  <a:pt x="101594" y="26982"/>
                  <a:pt x="101721" y="27109"/>
                  <a:pt x="101879" y="27109"/>
                </a:cubicBezTo>
                <a:close/>
                <a:moveTo>
                  <a:pt x="31289" y="55073"/>
                </a:moveTo>
                <a:cubicBezTo>
                  <a:pt x="31352" y="55104"/>
                  <a:pt x="31416" y="55231"/>
                  <a:pt x="31511" y="55263"/>
                </a:cubicBezTo>
                <a:cubicBezTo>
                  <a:pt x="31669" y="55326"/>
                  <a:pt x="31859" y="55199"/>
                  <a:pt x="31859" y="55009"/>
                </a:cubicBezTo>
                <a:cubicBezTo>
                  <a:pt x="31859" y="54883"/>
                  <a:pt x="31764" y="54756"/>
                  <a:pt x="31637" y="54724"/>
                </a:cubicBezTo>
                <a:cubicBezTo>
                  <a:pt x="31479" y="54661"/>
                  <a:pt x="31321" y="54819"/>
                  <a:pt x="31289" y="55073"/>
                </a:cubicBezTo>
                <a:close/>
                <a:moveTo>
                  <a:pt x="42468" y="56656"/>
                </a:moveTo>
                <a:cubicBezTo>
                  <a:pt x="42468" y="56814"/>
                  <a:pt x="42595" y="56941"/>
                  <a:pt x="42753" y="56941"/>
                </a:cubicBezTo>
                <a:cubicBezTo>
                  <a:pt x="42912" y="56941"/>
                  <a:pt x="43038" y="56783"/>
                  <a:pt x="43007" y="56624"/>
                </a:cubicBezTo>
                <a:cubicBezTo>
                  <a:pt x="43007" y="56498"/>
                  <a:pt x="42880" y="56403"/>
                  <a:pt x="42753" y="56403"/>
                </a:cubicBezTo>
                <a:cubicBezTo>
                  <a:pt x="42595" y="56371"/>
                  <a:pt x="42468" y="56498"/>
                  <a:pt x="42468" y="56656"/>
                </a:cubicBezTo>
                <a:close/>
                <a:moveTo>
                  <a:pt x="23593" y="54629"/>
                </a:moveTo>
                <a:cubicBezTo>
                  <a:pt x="23530" y="54724"/>
                  <a:pt x="23403" y="54788"/>
                  <a:pt x="23340" y="54914"/>
                </a:cubicBezTo>
                <a:cubicBezTo>
                  <a:pt x="23308" y="55041"/>
                  <a:pt x="23467" y="55231"/>
                  <a:pt x="23625" y="55168"/>
                </a:cubicBezTo>
                <a:cubicBezTo>
                  <a:pt x="23720" y="55136"/>
                  <a:pt x="23815" y="55073"/>
                  <a:pt x="23878" y="54978"/>
                </a:cubicBezTo>
                <a:cubicBezTo>
                  <a:pt x="23942" y="54819"/>
                  <a:pt x="23815" y="54661"/>
                  <a:pt x="23593" y="54629"/>
                </a:cubicBezTo>
                <a:close/>
                <a:moveTo>
                  <a:pt x="21218" y="55453"/>
                </a:moveTo>
                <a:cubicBezTo>
                  <a:pt x="20870" y="55421"/>
                  <a:pt x="20838" y="55959"/>
                  <a:pt x="21155" y="55991"/>
                </a:cubicBezTo>
                <a:cubicBezTo>
                  <a:pt x="21313" y="55991"/>
                  <a:pt x="21472" y="55896"/>
                  <a:pt x="21472" y="55738"/>
                </a:cubicBezTo>
                <a:cubicBezTo>
                  <a:pt x="21472" y="55579"/>
                  <a:pt x="21345" y="55453"/>
                  <a:pt x="21218" y="55453"/>
                </a:cubicBezTo>
                <a:close/>
                <a:moveTo>
                  <a:pt x="105553" y="22897"/>
                </a:moveTo>
                <a:cubicBezTo>
                  <a:pt x="105743" y="22992"/>
                  <a:pt x="105838" y="23119"/>
                  <a:pt x="105965" y="23119"/>
                </a:cubicBezTo>
                <a:cubicBezTo>
                  <a:pt x="106028" y="23119"/>
                  <a:pt x="106155" y="22929"/>
                  <a:pt x="106155" y="22834"/>
                </a:cubicBezTo>
                <a:cubicBezTo>
                  <a:pt x="106155" y="22675"/>
                  <a:pt x="105996" y="22549"/>
                  <a:pt x="105838" y="22612"/>
                </a:cubicBezTo>
                <a:cubicBezTo>
                  <a:pt x="105743" y="22644"/>
                  <a:pt x="105680" y="22770"/>
                  <a:pt x="105553" y="22897"/>
                </a:cubicBezTo>
                <a:close/>
                <a:moveTo>
                  <a:pt x="51114" y="59126"/>
                </a:moveTo>
                <a:cubicBezTo>
                  <a:pt x="51304" y="59253"/>
                  <a:pt x="51399" y="59380"/>
                  <a:pt x="51526" y="59380"/>
                </a:cubicBezTo>
                <a:cubicBezTo>
                  <a:pt x="51652" y="59411"/>
                  <a:pt x="51747" y="59284"/>
                  <a:pt x="51747" y="59126"/>
                </a:cubicBezTo>
                <a:cubicBezTo>
                  <a:pt x="51779" y="58999"/>
                  <a:pt x="51621" y="58809"/>
                  <a:pt x="51494" y="58841"/>
                </a:cubicBezTo>
                <a:cubicBezTo>
                  <a:pt x="51367" y="58873"/>
                  <a:pt x="51272" y="58999"/>
                  <a:pt x="51114" y="59126"/>
                </a:cubicBezTo>
                <a:close/>
                <a:moveTo>
                  <a:pt x="91080" y="51462"/>
                </a:moveTo>
                <a:cubicBezTo>
                  <a:pt x="91112" y="51779"/>
                  <a:pt x="91587" y="51779"/>
                  <a:pt x="91619" y="51462"/>
                </a:cubicBezTo>
                <a:cubicBezTo>
                  <a:pt x="91619" y="51304"/>
                  <a:pt x="91492" y="51177"/>
                  <a:pt x="91334" y="51177"/>
                </a:cubicBezTo>
                <a:cubicBezTo>
                  <a:pt x="91175" y="51146"/>
                  <a:pt x="91049" y="51304"/>
                  <a:pt x="91080" y="51462"/>
                </a:cubicBezTo>
                <a:close/>
                <a:moveTo>
                  <a:pt x="70274" y="60836"/>
                </a:moveTo>
                <a:cubicBezTo>
                  <a:pt x="70305" y="61058"/>
                  <a:pt x="70464" y="61185"/>
                  <a:pt x="70622" y="61121"/>
                </a:cubicBezTo>
                <a:cubicBezTo>
                  <a:pt x="70717" y="61058"/>
                  <a:pt x="70780" y="60963"/>
                  <a:pt x="70812" y="60868"/>
                </a:cubicBezTo>
                <a:cubicBezTo>
                  <a:pt x="70844" y="60710"/>
                  <a:pt x="70685" y="60520"/>
                  <a:pt x="70559" y="60583"/>
                </a:cubicBezTo>
                <a:cubicBezTo>
                  <a:pt x="70432" y="60646"/>
                  <a:pt x="70337" y="60773"/>
                  <a:pt x="70274" y="60836"/>
                </a:cubicBezTo>
                <a:close/>
                <a:moveTo>
                  <a:pt x="45920" y="58651"/>
                </a:moveTo>
                <a:cubicBezTo>
                  <a:pt x="46015" y="58461"/>
                  <a:pt x="46142" y="58366"/>
                  <a:pt x="46174" y="58239"/>
                </a:cubicBezTo>
                <a:cubicBezTo>
                  <a:pt x="46142" y="58113"/>
                  <a:pt x="46047" y="58018"/>
                  <a:pt x="45920" y="58018"/>
                </a:cubicBezTo>
                <a:cubicBezTo>
                  <a:pt x="45762" y="58018"/>
                  <a:pt x="45603" y="58176"/>
                  <a:pt x="45635" y="58303"/>
                </a:cubicBezTo>
                <a:cubicBezTo>
                  <a:pt x="45667" y="58429"/>
                  <a:pt x="45793" y="58493"/>
                  <a:pt x="45920" y="58651"/>
                </a:cubicBezTo>
                <a:close/>
                <a:moveTo>
                  <a:pt x="141117" y="9026"/>
                </a:moveTo>
                <a:cubicBezTo>
                  <a:pt x="141212" y="8963"/>
                  <a:pt x="141276" y="8899"/>
                  <a:pt x="141307" y="8804"/>
                </a:cubicBezTo>
                <a:cubicBezTo>
                  <a:pt x="141371" y="8678"/>
                  <a:pt x="141212" y="8488"/>
                  <a:pt x="141054" y="8519"/>
                </a:cubicBezTo>
                <a:cubicBezTo>
                  <a:pt x="140959" y="8551"/>
                  <a:pt x="140864" y="8614"/>
                  <a:pt x="140801" y="8741"/>
                </a:cubicBezTo>
                <a:cubicBezTo>
                  <a:pt x="140737" y="8868"/>
                  <a:pt x="140896" y="9026"/>
                  <a:pt x="141117" y="9026"/>
                </a:cubicBezTo>
                <a:close/>
                <a:moveTo>
                  <a:pt x="62325" y="60805"/>
                </a:moveTo>
                <a:cubicBezTo>
                  <a:pt x="62356" y="60963"/>
                  <a:pt x="62483" y="61090"/>
                  <a:pt x="62673" y="61058"/>
                </a:cubicBezTo>
                <a:cubicBezTo>
                  <a:pt x="62800" y="61026"/>
                  <a:pt x="62895" y="60900"/>
                  <a:pt x="62863" y="60773"/>
                </a:cubicBezTo>
                <a:cubicBezTo>
                  <a:pt x="62863" y="60615"/>
                  <a:pt x="62768" y="60520"/>
                  <a:pt x="62641" y="60520"/>
                </a:cubicBezTo>
                <a:cubicBezTo>
                  <a:pt x="62451" y="60488"/>
                  <a:pt x="62325" y="60615"/>
                  <a:pt x="62325" y="60805"/>
                </a:cubicBezTo>
                <a:close/>
                <a:moveTo>
                  <a:pt x="25747" y="54154"/>
                </a:moveTo>
                <a:cubicBezTo>
                  <a:pt x="25779" y="54312"/>
                  <a:pt x="25905" y="54439"/>
                  <a:pt x="26064" y="54407"/>
                </a:cubicBezTo>
                <a:cubicBezTo>
                  <a:pt x="26222" y="54376"/>
                  <a:pt x="26349" y="54249"/>
                  <a:pt x="26317" y="54059"/>
                </a:cubicBezTo>
                <a:cubicBezTo>
                  <a:pt x="26285" y="53932"/>
                  <a:pt x="26159" y="53837"/>
                  <a:pt x="26032" y="53837"/>
                </a:cubicBezTo>
                <a:cubicBezTo>
                  <a:pt x="25874" y="53837"/>
                  <a:pt x="25747" y="53996"/>
                  <a:pt x="25747" y="54154"/>
                </a:cubicBezTo>
                <a:close/>
                <a:moveTo>
                  <a:pt x="11654" y="58429"/>
                </a:moveTo>
                <a:cubicBezTo>
                  <a:pt x="11496" y="58619"/>
                  <a:pt x="11369" y="58683"/>
                  <a:pt x="11338" y="58809"/>
                </a:cubicBezTo>
                <a:cubicBezTo>
                  <a:pt x="11274" y="58968"/>
                  <a:pt x="11433" y="59094"/>
                  <a:pt x="11591" y="59126"/>
                </a:cubicBezTo>
                <a:cubicBezTo>
                  <a:pt x="11781" y="59126"/>
                  <a:pt x="11939" y="59031"/>
                  <a:pt x="11908" y="58873"/>
                </a:cubicBezTo>
                <a:cubicBezTo>
                  <a:pt x="11844" y="58714"/>
                  <a:pt x="11749" y="58556"/>
                  <a:pt x="11654" y="58429"/>
                </a:cubicBezTo>
                <a:close/>
                <a:moveTo>
                  <a:pt x="148686" y="8899"/>
                </a:moveTo>
                <a:cubicBezTo>
                  <a:pt x="148781" y="8994"/>
                  <a:pt x="148908" y="9058"/>
                  <a:pt x="149035" y="9089"/>
                </a:cubicBezTo>
                <a:cubicBezTo>
                  <a:pt x="149193" y="9089"/>
                  <a:pt x="149288" y="8994"/>
                  <a:pt x="149288" y="8836"/>
                </a:cubicBezTo>
                <a:cubicBezTo>
                  <a:pt x="149288" y="8678"/>
                  <a:pt x="149098" y="8519"/>
                  <a:pt x="148971" y="8583"/>
                </a:cubicBezTo>
                <a:cubicBezTo>
                  <a:pt x="148876" y="8646"/>
                  <a:pt x="148813" y="8773"/>
                  <a:pt x="148686" y="8899"/>
                </a:cubicBezTo>
                <a:close/>
                <a:moveTo>
                  <a:pt x="5732" y="65935"/>
                </a:moveTo>
                <a:cubicBezTo>
                  <a:pt x="5732" y="66157"/>
                  <a:pt x="5922" y="66252"/>
                  <a:pt x="6080" y="66220"/>
                </a:cubicBezTo>
                <a:cubicBezTo>
                  <a:pt x="6207" y="66188"/>
                  <a:pt x="6302" y="66093"/>
                  <a:pt x="6270" y="65935"/>
                </a:cubicBezTo>
                <a:cubicBezTo>
                  <a:pt x="6270" y="65777"/>
                  <a:pt x="6112" y="65682"/>
                  <a:pt x="5954" y="65713"/>
                </a:cubicBezTo>
                <a:cubicBezTo>
                  <a:pt x="5859" y="65745"/>
                  <a:pt x="5764" y="65872"/>
                  <a:pt x="5732" y="65935"/>
                </a:cubicBezTo>
                <a:close/>
                <a:moveTo>
                  <a:pt x="143081" y="8044"/>
                </a:moveTo>
                <a:cubicBezTo>
                  <a:pt x="143208" y="8139"/>
                  <a:pt x="143303" y="8234"/>
                  <a:pt x="143398" y="8266"/>
                </a:cubicBezTo>
                <a:cubicBezTo>
                  <a:pt x="143588" y="8298"/>
                  <a:pt x="143714" y="8171"/>
                  <a:pt x="143714" y="8013"/>
                </a:cubicBezTo>
                <a:cubicBezTo>
                  <a:pt x="143683" y="7854"/>
                  <a:pt x="143556" y="7728"/>
                  <a:pt x="143398" y="7759"/>
                </a:cubicBezTo>
                <a:cubicBezTo>
                  <a:pt x="143271" y="7791"/>
                  <a:pt x="143208" y="7918"/>
                  <a:pt x="143081" y="8044"/>
                </a:cubicBezTo>
                <a:close/>
                <a:moveTo>
                  <a:pt x="56751" y="59981"/>
                </a:moveTo>
                <a:cubicBezTo>
                  <a:pt x="56783" y="60045"/>
                  <a:pt x="56878" y="60140"/>
                  <a:pt x="56973" y="60203"/>
                </a:cubicBezTo>
                <a:cubicBezTo>
                  <a:pt x="57131" y="60266"/>
                  <a:pt x="57289" y="60140"/>
                  <a:pt x="57289" y="59981"/>
                </a:cubicBezTo>
                <a:cubicBezTo>
                  <a:pt x="57321" y="59855"/>
                  <a:pt x="57226" y="59728"/>
                  <a:pt x="57099" y="59696"/>
                </a:cubicBezTo>
                <a:cubicBezTo>
                  <a:pt x="56909" y="59665"/>
                  <a:pt x="56751" y="59791"/>
                  <a:pt x="56751" y="59981"/>
                </a:cubicBezTo>
                <a:close/>
                <a:moveTo>
                  <a:pt x="82276" y="56941"/>
                </a:moveTo>
                <a:cubicBezTo>
                  <a:pt x="82276" y="57131"/>
                  <a:pt x="82435" y="57226"/>
                  <a:pt x="82593" y="57226"/>
                </a:cubicBezTo>
                <a:cubicBezTo>
                  <a:pt x="82720" y="57194"/>
                  <a:pt x="82846" y="57099"/>
                  <a:pt x="82846" y="56973"/>
                </a:cubicBezTo>
                <a:cubicBezTo>
                  <a:pt x="82846" y="56783"/>
                  <a:pt x="82720" y="56656"/>
                  <a:pt x="82561" y="56656"/>
                </a:cubicBezTo>
                <a:cubicBezTo>
                  <a:pt x="82403" y="56656"/>
                  <a:pt x="82276" y="56783"/>
                  <a:pt x="82276" y="56973"/>
                </a:cubicBezTo>
                <a:close/>
                <a:moveTo>
                  <a:pt x="18558" y="56498"/>
                </a:moveTo>
                <a:cubicBezTo>
                  <a:pt x="18590" y="56561"/>
                  <a:pt x="18685" y="56688"/>
                  <a:pt x="18780" y="56719"/>
                </a:cubicBezTo>
                <a:cubicBezTo>
                  <a:pt x="18938" y="56751"/>
                  <a:pt x="19096" y="56656"/>
                  <a:pt x="19096" y="56498"/>
                </a:cubicBezTo>
                <a:cubicBezTo>
                  <a:pt x="19128" y="56339"/>
                  <a:pt x="19033" y="56244"/>
                  <a:pt x="18875" y="56213"/>
                </a:cubicBezTo>
                <a:cubicBezTo>
                  <a:pt x="18716" y="56181"/>
                  <a:pt x="18558" y="56276"/>
                  <a:pt x="18558" y="56498"/>
                </a:cubicBezTo>
                <a:close/>
                <a:moveTo>
                  <a:pt x="128038" y="10356"/>
                </a:moveTo>
                <a:cubicBezTo>
                  <a:pt x="128133" y="10451"/>
                  <a:pt x="128228" y="10514"/>
                  <a:pt x="128355" y="10546"/>
                </a:cubicBezTo>
                <a:cubicBezTo>
                  <a:pt x="128481" y="10578"/>
                  <a:pt x="128608" y="10356"/>
                  <a:pt x="128576" y="10198"/>
                </a:cubicBezTo>
                <a:cubicBezTo>
                  <a:pt x="128576" y="10071"/>
                  <a:pt x="128450" y="9976"/>
                  <a:pt x="128291" y="10008"/>
                </a:cubicBezTo>
                <a:cubicBezTo>
                  <a:pt x="128133" y="10008"/>
                  <a:pt x="127975" y="10198"/>
                  <a:pt x="128038" y="10356"/>
                </a:cubicBezTo>
                <a:close/>
                <a:moveTo>
                  <a:pt x="99314" y="35818"/>
                </a:moveTo>
                <a:cubicBezTo>
                  <a:pt x="99568" y="35850"/>
                  <a:pt x="99726" y="35691"/>
                  <a:pt x="99694" y="35564"/>
                </a:cubicBezTo>
                <a:cubicBezTo>
                  <a:pt x="99694" y="35406"/>
                  <a:pt x="99568" y="35311"/>
                  <a:pt x="99441" y="35311"/>
                </a:cubicBezTo>
                <a:cubicBezTo>
                  <a:pt x="99283" y="35279"/>
                  <a:pt x="99093" y="35438"/>
                  <a:pt x="99156" y="35564"/>
                </a:cubicBezTo>
                <a:cubicBezTo>
                  <a:pt x="99188" y="35660"/>
                  <a:pt x="99251" y="35755"/>
                  <a:pt x="99314" y="35818"/>
                </a:cubicBezTo>
                <a:close/>
                <a:moveTo>
                  <a:pt x="84936" y="55833"/>
                </a:moveTo>
                <a:cubicBezTo>
                  <a:pt x="84810" y="55959"/>
                  <a:pt x="84715" y="56054"/>
                  <a:pt x="84683" y="56149"/>
                </a:cubicBezTo>
                <a:cubicBezTo>
                  <a:pt x="84651" y="56308"/>
                  <a:pt x="84778" y="56466"/>
                  <a:pt x="84936" y="56466"/>
                </a:cubicBezTo>
                <a:cubicBezTo>
                  <a:pt x="85095" y="56466"/>
                  <a:pt x="85221" y="56308"/>
                  <a:pt x="85190" y="56149"/>
                </a:cubicBezTo>
                <a:cubicBezTo>
                  <a:pt x="85158" y="56054"/>
                  <a:pt x="85031" y="55959"/>
                  <a:pt x="84936" y="55833"/>
                </a:cubicBezTo>
                <a:close/>
                <a:moveTo>
                  <a:pt x="14061" y="57764"/>
                </a:moveTo>
                <a:cubicBezTo>
                  <a:pt x="13903" y="57764"/>
                  <a:pt x="13776" y="57891"/>
                  <a:pt x="13776" y="58049"/>
                </a:cubicBezTo>
                <a:cubicBezTo>
                  <a:pt x="13744" y="58176"/>
                  <a:pt x="13839" y="58303"/>
                  <a:pt x="13966" y="58303"/>
                </a:cubicBezTo>
                <a:cubicBezTo>
                  <a:pt x="14124" y="58366"/>
                  <a:pt x="14283" y="58239"/>
                  <a:pt x="14314" y="58081"/>
                </a:cubicBezTo>
                <a:cubicBezTo>
                  <a:pt x="14346" y="57923"/>
                  <a:pt x="14219" y="57796"/>
                  <a:pt x="14061" y="57764"/>
                </a:cubicBezTo>
                <a:close/>
                <a:moveTo>
                  <a:pt x="130413" y="9438"/>
                </a:moveTo>
                <a:cubicBezTo>
                  <a:pt x="130413" y="9659"/>
                  <a:pt x="130572" y="9818"/>
                  <a:pt x="130698" y="9786"/>
                </a:cubicBezTo>
                <a:cubicBezTo>
                  <a:pt x="130857" y="9786"/>
                  <a:pt x="130952" y="9659"/>
                  <a:pt x="130952" y="9533"/>
                </a:cubicBezTo>
                <a:cubicBezTo>
                  <a:pt x="130952" y="9374"/>
                  <a:pt x="130825" y="9216"/>
                  <a:pt x="130667" y="9248"/>
                </a:cubicBezTo>
                <a:cubicBezTo>
                  <a:pt x="130572" y="9279"/>
                  <a:pt x="130508" y="9343"/>
                  <a:pt x="130413" y="9438"/>
                </a:cubicBezTo>
                <a:close/>
                <a:moveTo>
                  <a:pt x="39523" y="55326"/>
                </a:moveTo>
                <a:cubicBezTo>
                  <a:pt x="39681" y="55326"/>
                  <a:pt x="39808" y="55231"/>
                  <a:pt x="39840" y="55041"/>
                </a:cubicBezTo>
                <a:cubicBezTo>
                  <a:pt x="39840" y="54883"/>
                  <a:pt x="39713" y="54756"/>
                  <a:pt x="39555" y="54756"/>
                </a:cubicBezTo>
                <a:cubicBezTo>
                  <a:pt x="39396" y="54724"/>
                  <a:pt x="39238" y="54851"/>
                  <a:pt x="39238" y="55009"/>
                </a:cubicBezTo>
                <a:cubicBezTo>
                  <a:pt x="39206" y="55168"/>
                  <a:pt x="39365" y="55326"/>
                  <a:pt x="39523" y="55326"/>
                </a:cubicBezTo>
                <a:close/>
                <a:moveTo>
                  <a:pt x="68247" y="61945"/>
                </a:moveTo>
                <a:cubicBezTo>
                  <a:pt x="68310" y="61850"/>
                  <a:pt x="68374" y="61723"/>
                  <a:pt x="68437" y="61596"/>
                </a:cubicBezTo>
                <a:cubicBezTo>
                  <a:pt x="68437" y="61438"/>
                  <a:pt x="68342" y="61343"/>
                  <a:pt x="68184" y="61343"/>
                </a:cubicBezTo>
                <a:cubicBezTo>
                  <a:pt x="68025" y="61343"/>
                  <a:pt x="67867" y="61533"/>
                  <a:pt x="67930" y="61660"/>
                </a:cubicBezTo>
                <a:cubicBezTo>
                  <a:pt x="67993" y="61755"/>
                  <a:pt x="68120" y="61818"/>
                  <a:pt x="68247" y="61945"/>
                </a:cubicBezTo>
                <a:close/>
                <a:moveTo>
                  <a:pt x="96179" y="41487"/>
                </a:moveTo>
                <a:cubicBezTo>
                  <a:pt x="96084" y="41613"/>
                  <a:pt x="95989" y="41772"/>
                  <a:pt x="95926" y="41930"/>
                </a:cubicBezTo>
                <a:cubicBezTo>
                  <a:pt x="95894" y="42088"/>
                  <a:pt x="96052" y="42183"/>
                  <a:pt x="96242" y="42183"/>
                </a:cubicBezTo>
                <a:cubicBezTo>
                  <a:pt x="96401" y="42183"/>
                  <a:pt x="96559" y="42025"/>
                  <a:pt x="96496" y="41867"/>
                </a:cubicBezTo>
                <a:cubicBezTo>
                  <a:pt x="96432" y="41740"/>
                  <a:pt x="96306" y="41613"/>
                  <a:pt x="96179" y="41487"/>
                </a:cubicBezTo>
                <a:close/>
                <a:moveTo>
                  <a:pt x="16151" y="57258"/>
                </a:moveTo>
                <a:cubicBezTo>
                  <a:pt x="16215" y="57479"/>
                  <a:pt x="16373" y="57574"/>
                  <a:pt x="16531" y="57479"/>
                </a:cubicBezTo>
                <a:cubicBezTo>
                  <a:pt x="16658" y="57448"/>
                  <a:pt x="16721" y="57321"/>
                  <a:pt x="16658" y="57194"/>
                </a:cubicBezTo>
                <a:cubicBezTo>
                  <a:pt x="16626" y="57036"/>
                  <a:pt x="16436" y="56941"/>
                  <a:pt x="16310" y="57036"/>
                </a:cubicBezTo>
                <a:cubicBezTo>
                  <a:pt x="16215" y="57068"/>
                  <a:pt x="16183" y="57194"/>
                  <a:pt x="16151" y="57258"/>
                </a:cubicBezTo>
                <a:close/>
                <a:moveTo>
                  <a:pt x="48739" y="59886"/>
                </a:moveTo>
                <a:cubicBezTo>
                  <a:pt x="48865" y="60013"/>
                  <a:pt x="48929" y="60108"/>
                  <a:pt x="49024" y="60171"/>
                </a:cubicBezTo>
                <a:cubicBezTo>
                  <a:pt x="49150" y="60203"/>
                  <a:pt x="49340" y="60045"/>
                  <a:pt x="49309" y="59886"/>
                </a:cubicBezTo>
                <a:cubicBezTo>
                  <a:pt x="49309" y="59760"/>
                  <a:pt x="49214" y="59665"/>
                  <a:pt x="49055" y="59665"/>
                </a:cubicBezTo>
                <a:cubicBezTo>
                  <a:pt x="48960" y="59696"/>
                  <a:pt x="48865" y="59791"/>
                  <a:pt x="48739" y="59886"/>
                </a:cubicBezTo>
                <a:close/>
                <a:moveTo>
                  <a:pt x="36799" y="55801"/>
                </a:moveTo>
                <a:cubicBezTo>
                  <a:pt x="36926" y="55928"/>
                  <a:pt x="36989" y="56054"/>
                  <a:pt x="37084" y="56086"/>
                </a:cubicBezTo>
                <a:cubicBezTo>
                  <a:pt x="37243" y="56118"/>
                  <a:pt x="37401" y="56023"/>
                  <a:pt x="37433" y="55864"/>
                </a:cubicBezTo>
                <a:cubicBezTo>
                  <a:pt x="37433" y="55674"/>
                  <a:pt x="37306" y="55548"/>
                  <a:pt x="37148" y="55579"/>
                </a:cubicBezTo>
                <a:cubicBezTo>
                  <a:pt x="37053" y="55611"/>
                  <a:pt x="36958" y="55706"/>
                  <a:pt x="36799" y="55801"/>
                </a:cubicBezTo>
                <a:close/>
                <a:moveTo>
                  <a:pt x="127" y="73092"/>
                </a:moveTo>
                <a:cubicBezTo>
                  <a:pt x="127" y="73250"/>
                  <a:pt x="253" y="73377"/>
                  <a:pt x="412" y="73345"/>
                </a:cubicBezTo>
                <a:cubicBezTo>
                  <a:pt x="728" y="73314"/>
                  <a:pt x="728" y="72870"/>
                  <a:pt x="412" y="72839"/>
                </a:cubicBezTo>
                <a:cubicBezTo>
                  <a:pt x="253" y="72807"/>
                  <a:pt x="127" y="72934"/>
                  <a:pt x="127" y="73092"/>
                </a:cubicBezTo>
                <a:close/>
                <a:moveTo>
                  <a:pt x="108625" y="22074"/>
                </a:moveTo>
                <a:cubicBezTo>
                  <a:pt x="108467" y="21947"/>
                  <a:pt x="108403" y="21852"/>
                  <a:pt x="108277" y="21820"/>
                </a:cubicBezTo>
                <a:cubicBezTo>
                  <a:pt x="108150" y="21789"/>
                  <a:pt x="108055" y="21915"/>
                  <a:pt x="108023" y="22042"/>
                </a:cubicBezTo>
                <a:cubicBezTo>
                  <a:pt x="107992" y="22169"/>
                  <a:pt x="108182" y="22359"/>
                  <a:pt x="108308" y="22327"/>
                </a:cubicBezTo>
                <a:cubicBezTo>
                  <a:pt x="108403" y="22295"/>
                  <a:pt x="108467" y="22169"/>
                  <a:pt x="108625" y="22074"/>
                </a:cubicBezTo>
                <a:close/>
                <a:moveTo>
                  <a:pt x="112045" y="18115"/>
                </a:moveTo>
                <a:cubicBezTo>
                  <a:pt x="112045" y="18305"/>
                  <a:pt x="112172" y="18432"/>
                  <a:pt x="112330" y="18400"/>
                </a:cubicBezTo>
                <a:cubicBezTo>
                  <a:pt x="112489" y="18400"/>
                  <a:pt x="112584" y="18305"/>
                  <a:pt x="112584" y="18178"/>
                </a:cubicBezTo>
                <a:cubicBezTo>
                  <a:pt x="112615" y="18052"/>
                  <a:pt x="112520" y="17925"/>
                  <a:pt x="112394" y="17893"/>
                </a:cubicBezTo>
                <a:cubicBezTo>
                  <a:pt x="112235" y="17862"/>
                  <a:pt x="112077" y="17957"/>
                  <a:pt x="112045" y="18115"/>
                </a:cubicBezTo>
                <a:close/>
                <a:moveTo>
                  <a:pt x="101056" y="32746"/>
                </a:moveTo>
                <a:cubicBezTo>
                  <a:pt x="101183" y="32588"/>
                  <a:pt x="101278" y="32493"/>
                  <a:pt x="101309" y="32398"/>
                </a:cubicBezTo>
                <a:cubicBezTo>
                  <a:pt x="101309" y="32271"/>
                  <a:pt x="101214" y="32176"/>
                  <a:pt x="101056" y="32144"/>
                </a:cubicBezTo>
                <a:cubicBezTo>
                  <a:pt x="100898" y="32144"/>
                  <a:pt x="100739" y="32303"/>
                  <a:pt x="100803" y="32429"/>
                </a:cubicBezTo>
                <a:cubicBezTo>
                  <a:pt x="100834" y="32524"/>
                  <a:pt x="100961" y="32619"/>
                  <a:pt x="101056" y="32746"/>
                </a:cubicBezTo>
                <a:close/>
                <a:moveTo>
                  <a:pt x="114642" y="17038"/>
                </a:moveTo>
                <a:cubicBezTo>
                  <a:pt x="114579" y="17197"/>
                  <a:pt x="114484" y="17292"/>
                  <a:pt x="114452" y="17387"/>
                </a:cubicBezTo>
                <a:cubicBezTo>
                  <a:pt x="114452" y="17513"/>
                  <a:pt x="114579" y="17640"/>
                  <a:pt x="114737" y="17608"/>
                </a:cubicBezTo>
                <a:cubicBezTo>
                  <a:pt x="114864" y="17577"/>
                  <a:pt x="114990" y="17482"/>
                  <a:pt x="114927" y="17323"/>
                </a:cubicBezTo>
                <a:cubicBezTo>
                  <a:pt x="114895" y="17228"/>
                  <a:pt x="114800" y="17165"/>
                  <a:pt x="114642" y="17038"/>
                </a:cubicBezTo>
                <a:close/>
                <a:moveTo>
                  <a:pt x="124586" y="14283"/>
                </a:moveTo>
                <a:cubicBezTo>
                  <a:pt x="124459" y="14125"/>
                  <a:pt x="124364" y="14030"/>
                  <a:pt x="124269" y="13998"/>
                </a:cubicBezTo>
                <a:cubicBezTo>
                  <a:pt x="124174" y="13966"/>
                  <a:pt x="124016" y="14125"/>
                  <a:pt x="124048" y="14220"/>
                </a:cubicBezTo>
                <a:cubicBezTo>
                  <a:pt x="124079" y="14315"/>
                  <a:pt x="124143" y="14441"/>
                  <a:pt x="124238" y="14441"/>
                </a:cubicBezTo>
                <a:cubicBezTo>
                  <a:pt x="124333" y="14441"/>
                  <a:pt x="124428" y="14346"/>
                  <a:pt x="124586" y="14283"/>
                </a:cubicBezTo>
                <a:close/>
                <a:moveTo>
                  <a:pt x="29136" y="55389"/>
                </a:moveTo>
                <a:cubicBezTo>
                  <a:pt x="29072" y="55579"/>
                  <a:pt x="28977" y="55674"/>
                  <a:pt x="28977" y="55769"/>
                </a:cubicBezTo>
                <a:cubicBezTo>
                  <a:pt x="28977" y="55928"/>
                  <a:pt x="29104" y="56023"/>
                  <a:pt x="29231" y="55991"/>
                </a:cubicBezTo>
                <a:cubicBezTo>
                  <a:pt x="29389" y="55991"/>
                  <a:pt x="29484" y="55864"/>
                  <a:pt x="29421" y="55706"/>
                </a:cubicBezTo>
                <a:cubicBezTo>
                  <a:pt x="29389" y="55611"/>
                  <a:pt x="29294" y="55548"/>
                  <a:pt x="29136" y="55389"/>
                </a:cubicBezTo>
                <a:close/>
                <a:moveTo>
                  <a:pt x="98237" y="41107"/>
                </a:moveTo>
                <a:cubicBezTo>
                  <a:pt x="98396" y="41233"/>
                  <a:pt x="98459" y="41328"/>
                  <a:pt x="98554" y="41392"/>
                </a:cubicBezTo>
                <a:cubicBezTo>
                  <a:pt x="98712" y="41423"/>
                  <a:pt x="98839" y="41297"/>
                  <a:pt x="98839" y="41170"/>
                </a:cubicBezTo>
                <a:cubicBezTo>
                  <a:pt x="98839" y="41012"/>
                  <a:pt x="98776" y="40885"/>
                  <a:pt x="98617" y="40917"/>
                </a:cubicBezTo>
                <a:cubicBezTo>
                  <a:pt x="98522" y="40917"/>
                  <a:pt x="98427" y="41012"/>
                  <a:pt x="98237" y="41107"/>
                </a:cubicBezTo>
                <a:close/>
                <a:moveTo>
                  <a:pt x="86995" y="55358"/>
                </a:moveTo>
                <a:cubicBezTo>
                  <a:pt x="87153" y="55484"/>
                  <a:pt x="87217" y="55579"/>
                  <a:pt x="87312" y="55643"/>
                </a:cubicBezTo>
                <a:cubicBezTo>
                  <a:pt x="87470" y="55674"/>
                  <a:pt x="87597" y="55548"/>
                  <a:pt x="87597" y="55421"/>
                </a:cubicBezTo>
                <a:cubicBezTo>
                  <a:pt x="87597" y="55263"/>
                  <a:pt x="87533" y="55136"/>
                  <a:pt x="87375" y="55168"/>
                </a:cubicBezTo>
                <a:cubicBezTo>
                  <a:pt x="87280" y="55168"/>
                  <a:pt x="87185" y="55263"/>
                  <a:pt x="86995" y="55358"/>
                </a:cubicBezTo>
                <a:close/>
                <a:moveTo>
                  <a:pt x="146311" y="9691"/>
                </a:moveTo>
                <a:cubicBezTo>
                  <a:pt x="146438" y="9754"/>
                  <a:pt x="146564" y="9818"/>
                  <a:pt x="146691" y="9849"/>
                </a:cubicBezTo>
                <a:cubicBezTo>
                  <a:pt x="146818" y="9881"/>
                  <a:pt x="146913" y="9723"/>
                  <a:pt x="146881" y="9596"/>
                </a:cubicBezTo>
                <a:cubicBezTo>
                  <a:pt x="146849" y="9438"/>
                  <a:pt x="146754" y="9343"/>
                  <a:pt x="146596" y="9406"/>
                </a:cubicBezTo>
                <a:cubicBezTo>
                  <a:pt x="146501" y="9438"/>
                  <a:pt x="146438" y="9564"/>
                  <a:pt x="146311" y="9691"/>
                </a:cubicBezTo>
                <a:close/>
                <a:moveTo>
                  <a:pt x="99061" y="43545"/>
                </a:moveTo>
                <a:cubicBezTo>
                  <a:pt x="99219" y="43640"/>
                  <a:pt x="99314" y="43703"/>
                  <a:pt x="99409" y="43735"/>
                </a:cubicBezTo>
                <a:cubicBezTo>
                  <a:pt x="99473" y="43735"/>
                  <a:pt x="99568" y="43608"/>
                  <a:pt x="99599" y="43545"/>
                </a:cubicBezTo>
                <a:cubicBezTo>
                  <a:pt x="99631" y="43418"/>
                  <a:pt x="99504" y="43260"/>
                  <a:pt x="99378" y="43292"/>
                </a:cubicBezTo>
                <a:cubicBezTo>
                  <a:pt x="99283" y="43355"/>
                  <a:pt x="99156" y="43450"/>
                  <a:pt x="99061" y="43545"/>
                </a:cubicBezTo>
                <a:close/>
                <a:moveTo>
                  <a:pt x="855" y="75436"/>
                </a:moveTo>
                <a:cubicBezTo>
                  <a:pt x="1013" y="75562"/>
                  <a:pt x="1077" y="75689"/>
                  <a:pt x="1172" y="75689"/>
                </a:cubicBezTo>
                <a:cubicBezTo>
                  <a:pt x="1330" y="75689"/>
                  <a:pt x="1425" y="75562"/>
                  <a:pt x="1393" y="75436"/>
                </a:cubicBezTo>
                <a:cubicBezTo>
                  <a:pt x="1393" y="75372"/>
                  <a:pt x="1267" y="75246"/>
                  <a:pt x="1203" y="75246"/>
                </a:cubicBezTo>
                <a:cubicBezTo>
                  <a:pt x="1108" y="75277"/>
                  <a:pt x="1013" y="75341"/>
                  <a:pt x="855" y="75436"/>
                </a:cubicBezTo>
                <a:close/>
                <a:moveTo>
                  <a:pt x="121546" y="14980"/>
                </a:moveTo>
                <a:cubicBezTo>
                  <a:pt x="121704" y="15106"/>
                  <a:pt x="121768" y="15233"/>
                  <a:pt x="121863" y="15233"/>
                </a:cubicBezTo>
                <a:cubicBezTo>
                  <a:pt x="121989" y="15296"/>
                  <a:pt x="122148" y="15201"/>
                  <a:pt x="122148" y="15043"/>
                </a:cubicBezTo>
                <a:cubicBezTo>
                  <a:pt x="122148" y="14916"/>
                  <a:pt x="122084" y="14790"/>
                  <a:pt x="121926" y="14790"/>
                </a:cubicBezTo>
                <a:cubicBezTo>
                  <a:pt x="121831" y="14790"/>
                  <a:pt x="121736" y="14885"/>
                  <a:pt x="121546" y="14980"/>
                </a:cubicBezTo>
                <a:close/>
                <a:moveTo>
                  <a:pt x="26792" y="56878"/>
                </a:moveTo>
                <a:cubicBezTo>
                  <a:pt x="26887" y="56719"/>
                  <a:pt x="27014" y="56624"/>
                  <a:pt x="27014" y="56529"/>
                </a:cubicBezTo>
                <a:cubicBezTo>
                  <a:pt x="27014" y="56371"/>
                  <a:pt x="26887" y="56276"/>
                  <a:pt x="26760" y="56308"/>
                </a:cubicBezTo>
                <a:cubicBezTo>
                  <a:pt x="26697" y="56339"/>
                  <a:pt x="26570" y="56434"/>
                  <a:pt x="26570" y="56498"/>
                </a:cubicBezTo>
                <a:cubicBezTo>
                  <a:pt x="26602" y="56624"/>
                  <a:pt x="26665" y="56688"/>
                  <a:pt x="26792" y="56878"/>
                </a:cubicBezTo>
                <a:close/>
                <a:moveTo>
                  <a:pt x="102639" y="29547"/>
                </a:moveTo>
                <a:cubicBezTo>
                  <a:pt x="102766" y="29421"/>
                  <a:pt x="102861" y="29357"/>
                  <a:pt x="102893" y="29262"/>
                </a:cubicBezTo>
                <a:cubicBezTo>
                  <a:pt x="102924" y="29104"/>
                  <a:pt x="102829" y="29009"/>
                  <a:pt x="102703" y="29009"/>
                </a:cubicBezTo>
                <a:cubicBezTo>
                  <a:pt x="102544" y="28977"/>
                  <a:pt x="102449" y="29072"/>
                  <a:pt x="102449" y="29199"/>
                </a:cubicBezTo>
                <a:cubicBezTo>
                  <a:pt x="102449" y="29294"/>
                  <a:pt x="102544" y="29389"/>
                  <a:pt x="102639" y="29547"/>
                </a:cubicBezTo>
                <a:close/>
                <a:moveTo>
                  <a:pt x="34709" y="56244"/>
                </a:moveTo>
                <a:cubicBezTo>
                  <a:pt x="34614" y="56434"/>
                  <a:pt x="34519" y="56529"/>
                  <a:pt x="34519" y="56624"/>
                </a:cubicBezTo>
                <a:cubicBezTo>
                  <a:pt x="34519" y="56751"/>
                  <a:pt x="34646" y="56878"/>
                  <a:pt x="34773" y="56814"/>
                </a:cubicBezTo>
                <a:cubicBezTo>
                  <a:pt x="34899" y="56814"/>
                  <a:pt x="35026" y="56688"/>
                  <a:pt x="34963" y="56561"/>
                </a:cubicBezTo>
                <a:cubicBezTo>
                  <a:pt x="34963" y="56466"/>
                  <a:pt x="34836" y="56403"/>
                  <a:pt x="34709" y="56244"/>
                </a:cubicBezTo>
                <a:close/>
                <a:moveTo>
                  <a:pt x="100264" y="37623"/>
                </a:moveTo>
                <a:cubicBezTo>
                  <a:pt x="100106" y="37750"/>
                  <a:pt x="100011" y="37813"/>
                  <a:pt x="99979" y="37908"/>
                </a:cubicBezTo>
                <a:cubicBezTo>
                  <a:pt x="99916" y="38035"/>
                  <a:pt x="100043" y="38161"/>
                  <a:pt x="100169" y="38193"/>
                </a:cubicBezTo>
                <a:cubicBezTo>
                  <a:pt x="100296" y="38225"/>
                  <a:pt x="100454" y="38130"/>
                  <a:pt x="100454" y="37971"/>
                </a:cubicBezTo>
                <a:cubicBezTo>
                  <a:pt x="100454" y="37876"/>
                  <a:pt x="100328" y="37781"/>
                  <a:pt x="100264" y="37623"/>
                </a:cubicBezTo>
                <a:close/>
                <a:moveTo>
                  <a:pt x="95799" y="49911"/>
                </a:moveTo>
                <a:cubicBezTo>
                  <a:pt x="95989" y="50006"/>
                  <a:pt x="96084" y="50101"/>
                  <a:pt x="96179" y="50101"/>
                </a:cubicBezTo>
                <a:cubicBezTo>
                  <a:pt x="96242" y="50101"/>
                  <a:pt x="96337" y="49974"/>
                  <a:pt x="96369" y="49911"/>
                </a:cubicBezTo>
                <a:cubicBezTo>
                  <a:pt x="96401" y="49815"/>
                  <a:pt x="96242" y="49625"/>
                  <a:pt x="96147" y="49657"/>
                </a:cubicBezTo>
                <a:cubicBezTo>
                  <a:pt x="96021" y="49689"/>
                  <a:pt x="95957" y="49784"/>
                  <a:pt x="95799" y="49911"/>
                </a:cubicBezTo>
                <a:close/>
                <a:moveTo>
                  <a:pt x="93424" y="50639"/>
                </a:moveTo>
                <a:cubicBezTo>
                  <a:pt x="93582" y="50734"/>
                  <a:pt x="93645" y="50861"/>
                  <a:pt x="93772" y="50861"/>
                </a:cubicBezTo>
                <a:cubicBezTo>
                  <a:pt x="93899" y="50892"/>
                  <a:pt x="94025" y="50766"/>
                  <a:pt x="94025" y="50639"/>
                </a:cubicBezTo>
                <a:cubicBezTo>
                  <a:pt x="93994" y="50512"/>
                  <a:pt x="93930" y="50386"/>
                  <a:pt x="93772" y="50417"/>
                </a:cubicBezTo>
                <a:cubicBezTo>
                  <a:pt x="93677" y="50417"/>
                  <a:pt x="93582" y="50544"/>
                  <a:pt x="93424" y="50639"/>
                </a:cubicBezTo>
                <a:close/>
                <a:moveTo>
                  <a:pt x="119171" y="15771"/>
                </a:moveTo>
                <a:cubicBezTo>
                  <a:pt x="119297" y="15898"/>
                  <a:pt x="119361" y="15993"/>
                  <a:pt x="119456" y="16025"/>
                </a:cubicBezTo>
                <a:cubicBezTo>
                  <a:pt x="119582" y="16056"/>
                  <a:pt x="119709" y="15961"/>
                  <a:pt x="119709" y="15835"/>
                </a:cubicBezTo>
                <a:cubicBezTo>
                  <a:pt x="119709" y="15708"/>
                  <a:pt x="119646" y="15581"/>
                  <a:pt x="119519" y="15581"/>
                </a:cubicBezTo>
                <a:cubicBezTo>
                  <a:pt x="119424" y="15581"/>
                  <a:pt x="119329" y="15676"/>
                  <a:pt x="119171" y="15771"/>
                </a:cubicBezTo>
                <a:close/>
                <a:moveTo>
                  <a:pt x="106345" y="25240"/>
                </a:moveTo>
                <a:cubicBezTo>
                  <a:pt x="106471" y="25367"/>
                  <a:pt x="106566" y="25462"/>
                  <a:pt x="106661" y="25494"/>
                </a:cubicBezTo>
                <a:cubicBezTo>
                  <a:pt x="106756" y="25525"/>
                  <a:pt x="106915" y="25367"/>
                  <a:pt x="106883" y="25272"/>
                </a:cubicBezTo>
                <a:cubicBezTo>
                  <a:pt x="106851" y="25177"/>
                  <a:pt x="106756" y="25082"/>
                  <a:pt x="106693" y="25082"/>
                </a:cubicBezTo>
                <a:cubicBezTo>
                  <a:pt x="106598" y="25082"/>
                  <a:pt x="106503" y="25145"/>
                  <a:pt x="106345" y="25240"/>
                </a:cubicBezTo>
                <a:close/>
                <a:moveTo>
                  <a:pt x="128735" y="12668"/>
                </a:moveTo>
                <a:cubicBezTo>
                  <a:pt x="128893" y="12795"/>
                  <a:pt x="128988" y="12890"/>
                  <a:pt x="129083" y="12890"/>
                </a:cubicBezTo>
                <a:cubicBezTo>
                  <a:pt x="129146" y="12890"/>
                  <a:pt x="129241" y="12795"/>
                  <a:pt x="129305" y="12731"/>
                </a:cubicBezTo>
                <a:cubicBezTo>
                  <a:pt x="129336" y="12636"/>
                  <a:pt x="129210" y="12446"/>
                  <a:pt x="129083" y="12446"/>
                </a:cubicBezTo>
                <a:cubicBezTo>
                  <a:pt x="128988" y="12478"/>
                  <a:pt x="128893" y="12573"/>
                  <a:pt x="128735" y="12668"/>
                </a:cubicBezTo>
                <a:close/>
                <a:moveTo>
                  <a:pt x="104255" y="26381"/>
                </a:moveTo>
                <a:cubicBezTo>
                  <a:pt x="104381" y="26222"/>
                  <a:pt x="104476" y="26159"/>
                  <a:pt x="104508" y="26064"/>
                </a:cubicBezTo>
                <a:cubicBezTo>
                  <a:pt x="104540" y="25937"/>
                  <a:pt x="104445" y="25779"/>
                  <a:pt x="104318" y="25779"/>
                </a:cubicBezTo>
                <a:cubicBezTo>
                  <a:pt x="104160" y="25779"/>
                  <a:pt x="104033" y="25842"/>
                  <a:pt x="104065" y="26000"/>
                </a:cubicBezTo>
                <a:cubicBezTo>
                  <a:pt x="104065" y="26095"/>
                  <a:pt x="104160" y="26191"/>
                  <a:pt x="104255" y="26381"/>
                </a:cubicBezTo>
                <a:close/>
                <a:moveTo>
                  <a:pt x="97002" y="44052"/>
                </a:moveTo>
                <a:cubicBezTo>
                  <a:pt x="96781" y="44083"/>
                  <a:pt x="96717" y="44178"/>
                  <a:pt x="96717" y="44337"/>
                </a:cubicBezTo>
                <a:cubicBezTo>
                  <a:pt x="96749" y="44463"/>
                  <a:pt x="96844" y="44558"/>
                  <a:pt x="97002" y="44558"/>
                </a:cubicBezTo>
                <a:cubicBezTo>
                  <a:pt x="97129" y="44527"/>
                  <a:pt x="97256" y="44400"/>
                  <a:pt x="97192" y="44273"/>
                </a:cubicBezTo>
                <a:cubicBezTo>
                  <a:pt x="97161" y="44210"/>
                  <a:pt x="97066" y="44115"/>
                  <a:pt x="97002" y="44052"/>
                </a:cubicBezTo>
                <a:close/>
                <a:moveTo>
                  <a:pt x="126360" y="13428"/>
                </a:moveTo>
                <a:cubicBezTo>
                  <a:pt x="126518" y="13523"/>
                  <a:pt x="126613" y="13618"/>
                  <a:pt x="126708" y="13650"/>
                </a:cubicBezTo>
                <a:cubicBezTo>
                  <a:pt x="126771" y="13650"/>
                  <a:pt x="126898" y="13555"/>
                  <a:pt x="126898" y="13491"/>
                </a:cubicBezTo>
                <a:cubicBezTo>
                  <a:pt x="126961" y="13365"/>
                  <a:pt x="126866" y="13206"/>
                  <a:pt x="126740" y="13206"/>
                </a:cubicBezTo>
                <a:cubicBezTo>
                  <a:pt x="126645" y="13206"/>
                  <a:pt x="126550" y="13333"/>
                  <a:pt x="126360" y="13428"/>
                </a:cubicBezTo>
                <a:close/>
                <a:moveTo>
                  <a:pt x="97446" y="46775"/>
                </a:moveTo>
                <a:cubicBezTo>
                  <a:pt x="97572" y="46839"/>
                  <a:pt x="97699" y="46870"/>
                  <a:pt x="97857" y="46870"/>
                </a:cubicBezTo>
                <a:cubicBezTo>
                  <a:pt x="97921" y="46870"/>
                  <a:pt x="97984" y="46712"/>
                  <a:pt x="97984" y="46649"/>
                </a:cubicBezTo>
                <a:cubicBezTo>
                  <a:pt x="97984" y="46522"/>
                  <a:pt x="97826" y="46427"/>
                  <a:pt x="97699" y="46459"/>
                </a:cubicBezTo>
                <a:cubicBezTo>
                  <a:pt x="97636" y="46522"/>
                  <a:pt x="97572" y="46649"/>
                  <a:pt x="97446" y="46775"/>
                </a:cubicBezTo>
                <a:close/>
                <a:moveTo>
                  <a:pt x="138299" y="9533"/>
                </a:moveTo>
                <a:cubicBezTo>
                  <a:pt x="138457" y="9659"/>
                  <a:pt x="138521" y="9754"/>
                  <a:pt x="138616" y="9786"/>
                </a:cubicBezTo>
                <a:cubicBezTo>
                  <a:pt x="138742" y="9849"/>
                  <a:pt x="138869" y="9723"/>
                  <a:pt x="138869" y="9596"/>
                </a:cubicBezTo>
                <a:cubicBezTo>
                  <a:pt x="138901" y="9469"/>
                  <a:pt x="138837" y="9311"/>
                  <a:pt x="138679" y="9343"/>
                </a:cubicBezTo>
                <a:cubicBezTo>
                  <a:pt x="138584" y="9343"/>
                  <a:pt x="138489" y="9438"/>
                  <a:pt x="138299" y="9533"/>
                </a:cubicBezTo>
                <a:close/>
                <a:moveTo>
                  <a:pt x="89402" y="54566"/>
                </a:moveTo>
                <a:cubicBezTo>
                  <a:pt x="89528" y="54693"/>
                  <a:pt x="89592" y="54788"/>
                  <a:pt x="89687" y="54819"/>
                </a:cubicBezTo>
                <a:cubicBezTo>
                  <a:pt x="89813" y="54851"/>
                  <a:pt x="89972" y="54756"/>
                  <a:pt x="89940" y="54629"/>
                </a:cubicBezTo>
                <a:cubicBezTo>
                  <a:pt x="89972" y="54502"/>
                  <a:pt x="89877" y="54376"/>
                  <a:pt x="89750" y="54376"/>
                </a:cubicBezTo>
                <a:cubicBezTo>
                  <a:pt x="89655" y="54376"/>
                  <a:pt x="89560" y="54471"/>
                  <a:pt x="89402" y="54566"/>
                </a:cubicBezTo>
                <a:close/>
                <a:moveTo>
                  <a:pt x="95387" y="47124"/>
                </a:moveTo>
                <a:cubicBezTo>
                  <a:pt x="95292" y="47250"/>
                  <a:pt x="95197" y="47345"/>
                  <a:pt x="95134" y="47472"/>
                </a:cubicBezTo>
                <a:cubicBezTo>
                  <a:pt x="95102" y="47599"/>
                  <a:pt x="95261" y="47725"/>
                  <a:pt x="95387" y="47725"/>
                </a:cubicBezTo>
                <a:cubicBezTo>
                  <a:pt x="95514" y="47725"/>
                  <a:pt x="95672" y="47599"/>
                  <a:pt x="95641" y="47472"/>
                </a:cubicBezTo>
                <a:cubicBezTo>
                  <a:pt x="95546" y="47345"/>
                  <a:pt x="95482" y="47250"/>
                  <a:pt x="95387" y="47124"/>
                </a:cubicBezTo>
                <a:close/>
                <a:moveTo>
                  <a:pt x="92189" y="53457"/>
                </a:moveTo>
                <a:cubicBezTo>
                  <a:pt x="92062" y="53616"/>
                  <a:pt x="91935" y="53711"/>
                  <a:pt x="91904" y="53806"/>
                </a:cubicBezTo>
                <a:cubicBezTo>
                  <a:pt x="91872" y="53901"/>
                  <a:pt x="91999" y="54059"/>
                  <a:pt x="92125" y="54027"/>
                </a:cubicBezTo>
                <a:cubicBezTo>
                  <a:pt x="92220" y="53996"/>
                  <a:pt x="92347" y="53932"/>
                  <a:pt x="92347" y="53869"/>
                </a:cubicBezTo>
                <a:cubicBezTo>
                  <a:pt x="92347" y="53742"/>
                  <a:pt x="92252" y="53647"/>
                  <a:pt x="92189" y="53457"/>
                </a:cubicBezTo>
                <a:close/>
                <a:moveTo>
                  <a:pt x="10039" y="61691"/>
                </a:moveTo>
                <a:cubicBezTo>
                  <a:pt x="9944" y="61786"/>
                  <a:pt x="9881" y="61881"/>
                  <a:pt x="9786" y="62008"/>
                </a:cubicBezTo>
                <a:cubicBezTo>
                  <a:pt x="9754" y="62135"/>
                  <a:pt x="9912" y="62261"/>
                  <a:pt x="10039" y="62261"/>
                </a:cubicBezTo>
                <a:cubicBezTo>
                  <a:pt x="10197" y="62230"/>
                  <a:pt x="10324" y="62135"/>
                  <a:pt x="10292" y="62008"/>
                </a:cubicBezTo>
                <a:cubicBezTo>
                  <a:pt x="10261" y="61913"/>
                  <a:pt x="10166" y="61818"/>
                  <a:pt x="10039" y="61691"/>
                </a:cubicBezTo>
                <a:close/>
                <a:moveTo>
                  <a:pt x="14504" y="60393"/>
                </a:moveTo>
                <a:cubicBezTo>
                  <a:pt x="14599" y="60488"/>
                  <a:pt x="14726" y="60583"/>
                  <a:pt x="14853" y="60646"/>
                </a:cubicBezTo>
                <a:cubicBezTo>
                  <a:pt x="14948" y="60678"/>
                  <a:pt x="15074" y="60520"/>
                  <a:pt x="15043" y="60393"/>
                </a:cubicBezTo>
                <a:cubicBezTo>
                  <a:pt x="15011" y="60330"/>
                  <a:pt x="14916" y="60203"/>
                  <a:pt x="14853" y="60203"/>
                </a:cubicBezTo>
                <a:cubicBezTo>
                  <a:pt x="14758" y="60235"/>
                  <a:pt x="14663" y="60298"/>
                  <a:pt x="14504" y="60393"/>
                </a:cubicBezTo>
                <a:close/>
                <a:moveTo>
                  <a:pt x="85411" y="58524"/>
                </a:moveTo>
                <a:cubicBezTo>
                  <a:pt x="85570" y="58651"/>
                  <a:pt x="85633" y="58746"/>
                  <a:pt x="85728" y="58778"/>
                </a:cubicBezTo>
                <a:cubicBezTo>
                  <a:pt x="85792" y="58778"/>
                  <a:pt x="85918" y="58683"/>
                  <a:pt x="85950" y="58619"/>
                </a:cubicBezTo>
                <a:cubicBezTo>
                  <a:pt x="85982" y="58493"/>
                  <a:pt x="85918" y="58334"/>
                  <a:pt x="85760" y="58334"/>
                </a:cubicBezTo>
                <a:cubicBezTo>
                  <a:pt x="85665" y="58334"/>
                  <a:pt x="85570" y="58429"/>
                  <a:pt x="85411" y="58524"/>
                </a:cubicBezTo>
                <a:close/>
                <a:moveTo>
                  <a:pt x="65745" y="62040"/>
                </a:moveTo>
                <a:cubicBezTo>
                  <a:pt x="65650" y="62230"/>
                  <a:pt x="65555" y="62325"/>
                  <a:pt x="65555" y="62420"/>
                </a:cubicBezTo>
                <a:cubicBezTo>
                  <a:pt x="65523" y="62546"/>
                  <a:pt x="65650" y="62673"/>
                  <a:pt x="65808" y="62641"/>
                </a:cubicBezTo>
                <a:cubicBezTo>
                  <a:pt x="65935" y="62610"/>
                  <a:pt x="66062" y="62515"/>
                  <a:pt x="65998" y="62388"/>
                </a:cubicBezTo>
                <a:cubicBezTo>
                  <a:pt x="65967" y="62261"/>
                  <a:pt x="65872" y="62198"/>
                  <a:pt x="65745" y="62040"/>
                </a:cubicBezTo>
                <a:close/>
                <a:moveTo>
                  <a:pt x="57479" y="62388"/>
                </a:moveTo>
                <a:cubicBezTo>
                  <a:pt x="57669" y="62483"/>
                  <a:pt x="57764" y="62578"/>
                  <a:pt x="57859" y="62578"/>
                </a:cubicBezTo>
                <a:cubicBezTo>
                  <a:pt x="57923" y="62578"/>
                  <a:pt x="58049" y="62451"/>
                  <a:pt x="58049" y="62388"/>
                </a:cubicBezTo>
                <a:cubicBezTo>
                  <a:pt x="58081" y="62230"/>
                  <a:pt x="57954" y="62103"/>
                  <a:pt x="57828" y="62135"/>
                </a:cubicBezTo>
                <a:cubicBezTo>
                  <a:pt x="57733" y="62135"/>
                  <a:pt x="57638" y="62261"/>
                  <a:pt x="57511" y="62388"/>
                </a:cubicBezTo>
                <a:close/>
                <a:moveTo>
                  <a:pt x="54629" y="61058"/>
                </a:moveTo>
                <a:cubicBezTo>
                  <a:pt x="54756" y="60931"/>
                  <a:pt x="54883" y="60836"/>
                  <a:pt x="54883" y="60741"/>
                </a:cubicBezTo>
                <a:cubicBezTo>
                  <a:pt x="54914" y="60615"/>
                  <a:pt x="54819" y="60520"/>
                  <a:pt x="54661" y="60520"/>
                </a:cubicBezTo>
                <a:cubicBezTo>
                  <a:pt x="54534" y="60488"/>
                  <a:pt x="54407" y="60583"/>
                  <a:pt x="54407" y="60741"/>
                </a:cubicBezTo>
                <a:cubicBezTo>
                  <a:pt x="54407" y="60836"/>
                  <a:pt x="54534" y="60931"/>
                  <a:pt x="54661" y="61058"/>
                </a:cubicBezTo>
                <a:close/>
                <a:moveTo>
                  <a:pt x="4339" y="69482"/>
                </a:moveTo>
                <a:cubicBezTo>
                  <a:pt x="4465" y="69324"/>
                  <a:pt x="4592" y="69260"/>
                  <a:pt x="4624" y="69165"/>
                </a:cubicBezTo>
                <a:cubicBezTo>
                  <a:pt x="4655" y="69007"/>
                  <a:pt x="4560" y="68880"/>
                  <a:pt x="4402" y="68880"/>
                </a:cubicBezTo>
                <a:cubicBezTo>
                  <a:pt x="4244" y="68880"/>
                  <a:pt x="4117" y="68944"/>
                  <a:pt x="4149" y="69102"/>
                </a:cubicBezTo>
                <a:cubicBezTo>
                  <a:pt x="4149" y="69197"/>
                  <a:pt x="4244" y="69292"/>
                  <a:pt x="4339" y="69482"/>
                </a:cubicBezTo>
                <a:close/>
                <a:moveTo>
                  <a:pt x="37623" y="58239"/>
                </a:moveTo>
                <a:cubicBezTo>
                  <a:pt x="37718" y="58303"/>
                  <a:pt x="37845" y="58366"/>
                  <a:pt x="37971" y="58429"/>
                </a:cubicBezTo>
                <a:cubicBezTo>
                  <a:pt x="38130" y="58429"/>
                  <a:pt x="38193" y="58271"/>
                  <a:pt x="38161" y="58144"/>
                </a:cubicBezTo>
                <a:cubicBezTo>
                  <a:pt x="38130" y="58081"/>
                  <a:pt x="38003" y="57986"/>
                  <a:pt x="37940" y="57986"/>
                </a:cubicBezTo>
                <a:cubicBezTo>
                  <a:pt x="37845" y="58018"/>
                  <a:pt x="37781" y="58113"/>
                  <a:pt x="37623" y="58239"/>
                </a:cubicBezTo>
                <a:close/>
                <a:moveTo>
                  <a:pt x="12446" y="60900"/>
                </a:moveTo>
                <a:cubicBezTo>
                  <a:pt x="12319" y="61026"/>
                  <a:pt x="12224" y="61090"/>
                  <a:pt x="12193" y="61185"/>
                </a:cubicBezTo>
                <a:cubicBezTo>
                  <a:pt x="12161" y="61311"/>
                  <a:pt x="12256" y="61438"/>
                  <a:pt x="12383" y="61438"/>
                </a:cubicBezTo>
                <a:cubicBezTo>
                  <a:pt x="12541" y="61470"/>
                  <a:pt x="12668" y="61375"/>
                  <a:pt x="12636" y="61248"/>
                </a:cubicBezTo>
                <a:cubicBezTo>
                  <a:pt x="12636" y="61153"/>
                  <a:pt x="12541" y="61058"/>
                  <a:pt x="12446" y="60900"/>
                </a:cubicBezTo>
                <a:close/>
                <a:moveTo>
                  <a:pt x="117112" y="16246"/>
                </a:moveTo>
                <a:cubicBezTo>
                  <a:pt x="116986" y="16373"/>
                  <a:pt x="116891" y="16468"/>
                  <a:pt x="116859" y="16563"/>
                </a:cubicBezTo>
                <a:cubicBezTo>
                  <a:pt x="116859" y="16722"/>
                  <a:pt x="116954" y="16817"/>
                  <a:pt x="117112" y="16817"/>
                </a:cubicBezTo>
                <a:cubicBezTo>
                  <a:pt x="117239" y="16817"/>
                  <a:pt x="117397" y="16690"/>
                  <a:pt x="117366" y="16563"/>
                </a:cubicBezTo>
                <a:cubicBezTo>
                  <a:pt x="117302" y="16436"/>
                  <a:pt x="117207" y="16341"/>
                  <a:pt x="117112" y="16246"/>
                </a:cubicBezTo>
                <a:close/>
                <a:moveTo>
                  <a:pt x="8456" y="65492"/>
                </a:moveTo>
                <a:cubicBezTo>
                  <a:pt x="8551" y="65333"/>
                  <a:pt x="8646" y="65238"/>
                  <a:pt x="8677" y="65143"/>
                </a:cubicBezTo>
                <a:cubicBezTo>
                  <a:pt x="8677" y="65017"/>
                  <a:pt x="8551" y="64922"/>
                  <a:pt x="8392" y="64953"/>
                </a:cubicBezTo>
                <a:cubicBezTo>
                  <a:pt x="8234" y="64953"/>
                  <a:pt x="8139" y="65048"/>
                  <a:pt x="8171" y="65207"/>
                </a:cubicBezTo>
                <a:cubicBezTo>
                  <a:pt x="8202" y="65302"/>
                  <a:pt x="8329" y="65365"/>
                  <a:pt x="8456" y="65492"/>
                </a:cubicBezTo>
                <a:close/>
                <a:moveTo>
                  <a:pt x="60266" y="61311"/>
                </a:moveTo>
                <a:cubicBezTo>
                  <a:pt x="60045" y="61343"/>
                  <a:pt x="59981" y="61438"/>
                  <a:pt x="59981" y="61596"/>
                </a:cubicBezTo>
                <a:cubicBezTo>
                  <a:pt x="60013" y="61723"/>
                  <a:pt x="60140" y="61818"/>
                  <a:pt x="60266" y="61818"/>
                </a:cubicBezTo>
                <a:cubicBezTo>
                  <a:pt x="60393" y="61786"/>
                  <a:pt x="60520" y="61660"/>
                  <a:pt x="60488" y="61533"/>
                </a:cubicBezTo>
                <a:cubicBezTo>
                  <a:pt x="60425" y="61470"/>
                  <a:pt x="60361" y="61375"/>
                  <a:pt x="60266" y="61311"/>
                </a:cubicBezTo>
                <a:close/>
                <a:moveTo>
                  <a:pt x="83131" y="59316"/>
                </a:moveTo>
                <a:cubicBezTo>
                  <a:pt x="83131" y="59506"/>
                  <a:pt x="83258" y="59601"/>
                  <a:pt x="83385" y="59538"/>
                </a:cubicBezTo>
                <a:cubicBezTo>
                  <a:pt x="83480" y="59506"/>
                  <a:pt x="83543" y="59443"/>
                  <a:pt x="83575" y="59348"/>
                </a:cubicBezTo>
                <a:cubicBezTo>
                  <a:pt x="83606" y="59221"/>
                  <a:pt x="83480" y="59094"/>
                  <a:pt x="83353" y="59126"/>
                </a:cubicBezTo>
                <a:cubicBezTo>
                  <a:pt x="83258" y="59158"/>
                  <a:pt x="83163" y="59284"/>
                  <a:pt x="83131" y="59316"/>
                </a:cubicBezTo>
                <a:close/>
                <a:moveTo>
                  <a:pt x="43450" y="59253"/>
                </a:moveTo>
                <a:cubicBezTo>
                  <a:pt x="43640" y="59221"/>
                  <a:pt x="43735" y="59094"/>
                  <a:pt x="43703" y="58999"/>
                </a:cubicBezTo>
                <a:cubicBezTo>
                  <a:pt x="43640" y="58904"/>
                  <a:pt x="43577" y="58841"/>
                  <a:pt x="43482" y="58809"/>
                </a:cubicBezTo>
                <a:cubicBezTo>
                  <a:pt x="43355" y="58778"/>
                  <a:pt x="43228" y="58904"/>
                  <a:pt x="43260" y="59031"/>
                </a:cubicBezTo>
                <a:cubicBezTo>
                  <a:pt x="43292" y="59126"/>
                  <a:pt x="43418" y="59189"/>
                  <a:pt x="43450" y="59253"/>
                </a:cubicBezTo>
                <a:close/>
                <a:moveTo>
                  <a:pt x="76132" y="61375"/>
                </a:moveTo>
                <a:cubicBezTo>
                  <a:pt x="76037" y="61501"/>
                  <a:pt x="75911" y="61596"/>
                  <a:pt x="75911" y="61691"/>
                </a:cubicBezTo>
                <a:cubicBezTo>
                  <a:pt x="75911" y="62008"/>
                  <a:pt x="76386" y="62008"/>
                  <a:pt x="76386" y="61691"/>
                </a:cubicBezTo>
                <a:cubicBezTo>
                  <a:pt x="76386" y="61596"/>
                  <a:pt x="76259" y="61501"/>
                  <a:pt x="76132" y="61375"/>
                </a:cubicBezTo>
                <a:close/>
                <a:moveTo>
                  <a:pt x="80978" y="60425"/>
                </a:moveTo>
                <a:cubicBezTo>
                  <a:pt x="81073" y="60266"/>
                  <a:pt x="81168" y="60171"/>
                  <a:pt x="81168" y="60076"/>
                </a:cubicBezTo>
                <a:cubicBezTo>
                  <a:pt x="81168" y="59918"/>
                  <a:pt x="81041" y="59855"/>
                  <a:pt x="80914" y="59886"/>
                </a:cubicBezTo>
                <a:cubicBezTo>
                  <a:pt x="80756" y="59886"/>
                  <a:pt x="80661" y="60013"/>
                  <a:pt x="80693" y="60140"/>
                </a:cubicBezTo>
                <a:cubicBezTo>
                  <a:pt x="80724" y="60235"/>
                  <a:pt x="80851" y="60298"/>
                  <a:pt x="80978" y="60425"/>
                </a:cubicBezTo>
                <a:close/>
                <a:moveTo>
                  <a:pt x="78223" y="60900"/>
                </a:moveTo>
                <a:cubicBezTo>
                  <a:pt x="78381" y="60995"/>
                  <a:pt x="78444" y="61090"/>
                  <a:pt x="78571" y="61121"/>
                </a:cubicBezTo>
                <a:cubicBezTo>
                  <a:pt x="78698" y="61153"/>
                  <a:pt x="78793" y="61058"/>
                  <a:pt x="78824" y="60900"/>
                </a:cubicBezTo>
                <a:cubicBezTo>
                  <a:pt x="78824" y="60773"/>
                  <a:pt x="78698" y="60646"/>
                  <a:pt x="78571" y="60678"/>
                </a:cubicBezTo>
                <a:cubicBezTo>
                  <a:pt x="78476" y="60678"/>
                  <a:pt x="78381" y="60773"/>
                  <a:pt x="78223" y="60900"/>
                </a:cubicBezTo>
                <a:close/>
                <a:moveTo>
                  <a:pt x="87882" y="57733"/>
                </a:moveTo>
                <a:cubicBezTo>
                  <a:pt x="87945" y="57954"/>
                  <a:pt x="88072" y="58018"/>
                  <a:pt x="88198" y="57954"/>
                </a:cubicBezTo>
                <a:cubicBezTo>
                  <a:pt x="88262" y="57923"/>
                  <a:pt x="88325" y="57859"/>
                  <a:pt x="88357" y="57764"/>
                </a:cubicBezTo>
                <a:cubicBezTo>
                  <a:pt x="88388" y="57638"/>
                  <a:pt x="88230" y="57511"/>
                  <a:pt x="88135" y="57543"/>
                </a:cubicBezTo>
                <a:cubicBezTo>
                  <a:pt x="88040" y="57606"/>
                  <a:pt x="87945" y="57669"/>
                  <a:pt x="87882" y="57764"/>
                </a:cubicBezTo>
                <a:close/>
                <a:moveTo>
                  <a:pt x="39998" y="57479"/>
                </a:moveTo>
                <a:cubicBezTo>
                  <a:pt x="40156" y="57574"/>
                  <a:pt x="40251" y="57669"/>
                  <a:pt x="40346" y="57669"/>
                </a:cubicBezTo>
                <a:cubicBezTo>
                  <a:pt x="40505" y="57669"/>
                  <a:pt x="40568" y="57574"/>
                  <a:pt x="40536" y="57416"/>
                </a:cubicBezTo>
                <a:cubicBezTo>
                  <a:pt x="40536" y="57289"/>
                  <a:pt x="40441" y="57163"/>
                  <a:pt x="40315" y="57226"/>
                </a:cubicBezTo>
                <a:cubicBezTo>
                  <a:pt x="40220" y="57258"/>
                  <a:pt x="40125" y="57353"/>
                  <a:pt x="39998" y="57479"/>
                </a:cubicBezTo>
                <a:close/>
                <a:moveTo>
                  <a:pt x="2787" y="71984"/>
                </a:moveTo>
                <a:cubicBezTo>
                  <a:pt x="2692" y="72110"/>
                  <a:pt x="2565" y="72205"/>
                  <a:pt x="2565" y="72300"/>
                </a:cubicBezTo>
                <a:cubicBezTo>
                  <a:pt x="2565" y="72427"/>
                  <a:pt x="2660" y="72554"/>
                  <a:pt x="2787" y="72522"/>
                </a:cubicBezTo>
                <a:cubicBezTo>
                  <a:pt x="2945" y="72554"/>
                  <a:pt x="3040" y="72427"/>
                  <a:pt x="3040" y="72300"/>
                </a:cubicBezTo>
                <a:cubicBezTo>
                  <a:pt x="3009" y="72205"/>
                  <a:pt x="2914" y="72110"/>
                  <a:pt x="2787" y="71984"/>
                </a:cubicBezTo>
                <a:close/>
                <a:moveTo>
                  <a:pt x="24100" y="57321"/>
                </a:moveTo>
                <a:cubicBezTo>
                  <a:pt x="24259" y="57416"/>
                  <a:pt x="24322" y="57543"/>
                  <a:pt x="24417" y="57543"/>
                </a:cubicBezTo>
                <a:cubicBezTo>
                  <a:pt x="24480" y="57543"/>
                  <a:pt x="24607" y="57448"/>
                  <a:pt x="24639" y="57384"/>
                </a:cubicBezTo>
                <a:cubicBezTo>
                  <a:pt x="24702" y="57289"/>
                  <a:pt x="24544" y="57099"/>
                  <a:pt x="24449" y="57099"/>
                </a:cubicBezTo>
                <a:cubicBezTo>
                  <a:pt x="24354" y="57131"/>
                  <a:pt x="24259" y="57226"/>
                  <a:pt x="24100" y="57321"/>
                </a:cubicBezTo>
                <a:close/>
                <a:moveTo>
                  <a:pt x="131458" y="12225"/>
                </a:moveTo>
                <a:cubicBezTo>
                  <a:pt x="131585" y="12066"/>
                  <a:pt x="131680" y="11971"/>
                  <a:pt x="131712" y="11876"/>
                </a:cubicBezTo>
                <a:cubicBezTo>
                  <a:pt x="131712" y="11749"/>
                  <a:pt x="131585" y="11623"/>
                  <a:pt x="131458" y="11654"/>
                </a:cubicBezTo>
                <a:cubicBezTo>
                  <a:pt x="131363" y="11686"/>
                  <a:pt x="131268" y="11813"/>
                  <a:pt x="131268" y="11876"/>
                </a:cubicBezTo>
                <a:cubicBezTo>
                  <a:pt x="131268" y="11971"/>
                  <a:pt x="131363" y="12066"/>
                  <a:pt x="131458" y="12225"/>
                </a:cubicBezTo>
                <a:close/>
                <a:moveTo>
                  <a:pt x="136240" y="10578"/>
                </a:moveTo>
                <a:cubicBezTo>
                  <a:pt x="136430" y="10546"/>
                  <a:pt x="136525" y="10388"/>
                  <a:pt x="136462" y="10293"/>
                </a:cubicBezTo>
                <a:cubicBezTo>
                  <a:pt x="136430" y="10198"/>
                  <a:pt x="136335" y="10166"/>
                  <a:pt x="136240" y="10166"/>
                </a:cubicBezTo>
                <a:cubicBezTo>
                  <a:pt x="136145" y="10166"/>
                  <a:pt x="136050" y="10293"/>
                  <a:pt x="136050" y="10356"/>
                </a:cubicBezTo>
                <a:cubicBezTo>
                  <a:pt x="136114" y="10451"/>
                  <a:pt x="136177" y="10514"/>
                  <a:pt x="136240" y="10578"/>
                </a:cubicBezTo>
                <a:close/>
                <a:moveTo>
                  <a:pt x="52222" y="61216"/>
                </a:moveTo>
                <a:cubicBezTo>
                  <a:pt x="52127" y="61311"/>
                  <a:pt x="52032" y="61375"/>
                  <a:pt x="52032" y="61470"/>
                </a:cubicBezTo>
                <a:cubicBezTo>
                  <a:pt x="51969" y="61565"/>
                  <a:pt x="52127" y="61723"/>
                  <a:pt x="52222" y="61723"/>
                </a:cubicBezTo>
                <a:cubicBezTo>
                  <a:pt x="52381" y="61723"/>
                  <a:pt x="52476" y="61596"/>
                  <a:pt x="52444" y="61470"/>
                </a:cubicBezTo>
                <a:cubicBezTo>
                  <a:pt x="52412" y="61375"/>
                  <a:pt x="52317" y="61311"/>
                  <a:pt x="52222" y="61216"/>
                </a:cubicBezTo>
                <a:close/>
                <a:moveTo>
                  <a:pt x="113122" y="20870"/>
                </a:moveTo>
                <a:cubicBezTo>
                  <a:pt x="113185" y="20743"/>
                  <a:pt x="113249" y="20617"/>
                  <a:pt x="113312" y="20490"/>
                </a:cubicBezTo>
                <a:cubicBezTo>
                  <a:pt x="113280" y="20332"/>
                  <a:pt x="113154" y="20268"/>
                  <a:pt x="113027" y="20300"/>
                </a:cubicBezTo>
                <a:cubicBezTo>
                  <a:pt x="112932" y="20363"/>
                  <a:pt x="112837" y="20458"/>
                  <a:pt x="112869" y="20522"/>
                </a:cubicBezTo>
                <a:cubicBezTo>
                  <a:pt x="112869" y="20617"/>
                  <a:pt x="112995" y="20712"/>
                  <a:pt x="113122" y="20870"/>
                </a:cubicBezTo>
                <a:close/>
                <a:moveTo>
                  <a:pt x="17038" y="59791"/>
                </a:moveTo>
                <a:cubicBezTo>
                  <a:pt x="17101" y="59823"/>
                  <a:pt x="17228" y="59855"/>
                  <a:pt x="17323" y="59855"/>
                </a:cubicBezTo>
                <a:cubicBezTo>
                  <a:pt x="17355" y="59823"/>
                  <a:pt x="17418" y="59665"/>
                  <a:pt x="17386" y="59601"/>
                </a:cubicBezTo>
                <a:cubicBezTo>
                  <a:pt x="17355" y="59506"/>
                  <a:pt x="17260" y="59475"/>
                  <a:pt x="17165" y="59475"/>
                </a:cubicBezTo>
                <a:cubicBezTo>
                  <a:pt x="17038" y="59475"/>
                  <a:pt x="16975" y="59633"/>
                  <a:pt x="17038" y="59791"/>
                </a:cubicBezTo>
                <a:close/>
                <a:moveTo>
                  <a:pt x="41106" y="59506"/>
                </a:moveTo>
                <a:cubicBezTo>
                  <a:pt x="41011" y="59665"/>
                  <a:pt x="40916" y="59760"/>
                  <a:pt x="40916" y="59855"/>
                </a:cubicBezTo>
                <a:cubicBezTo>
                  <a:pt x="40916" y="59918"/>
                  <a:pt x="41043" y="60013"/>
                  <a:pt x="41106" y="60013"/>
                </a:cubicBezTo>
                <a:cubicBezTo>
                  <a:pt x="41170" y="60013"/>
                  <a:pt x="41296" y="59918"/>
                  <a:pt x="41296" y="59855"/>
                </a:cubicBezTo>
                <a:cubicBezTo>
                  <a:pt x="41296" y="59760"/>
                  <a:pt x="41201" y="59665"/>
                  <a:pt x="41106" y="59506"/>
                </a:cubicBezTo>
                <a:close/>
                <a:moveTo>
                  <a:pt x="110367" y="21345"/>
                </a:moveTo>
                <a:cubicBezTo>
                  <a:pt x="110493" y="21440"/>
                  <a:pt x="110620" y="21504"/>
                  <a:pt x="110747" y="21535"/>
                </a:cubicBezTo>
                <a:cubicBezTo>
                  <a:pt x="110873" y="21535"/>
                  <a:pt x="110968" y="21409"/>
                  <a:pt x="110937" y="21282"/>
                </a:cubicBezTo>
                <a:cubicBezTo>
                  <a:pt x="110873" y="21187"/>
                  <a:pt x="110778" y="21092"/>
                  <a:pt x="110715" y="21092"/>
                </a:cubicBezTo>
                <a:cubicBezTo>
                  <a:pt x="110620" y="21123"/>
                  <a:pt x="110525" y="21218"/>
                  <a:pt x="110367" y="21345"/>
                </a:cubicBezTo>
                <a:close/>
                <a:moveTo>
                  <a:pt x="105363" y="28407"/>
                </a:moveTo>
                <a:cubicBezTo>
                  <a:pt x="105268" y="28344"/>
                  <a:pt x="105173" y="28281"/>
                  <a:pt x="105078" y="28217"/>
                </a:cubicBezTo>
                <a:cubicBezTo>
                  <a:pt x="104951" y="28217"/>
                  <a:pt x="104825" y="28376"/>
                  <a:pt x="104888" y="28471"/>
                </a:cubicBezTo>
                <a:cubicBezTo>
                  <a:pt x="104920" y="28566"/>
                  <a:pt x="105015" y="28661"/>
                  <a:pt x="105078" y="28661"/>
                </a:cubicBezTo>
                <a:cubicBezTo>
                  <a:pt x="105173" y="28629"/>
                  <a:pt x="105236" y="28502"/>
                  <a:pt x="105363" y="28407"/>
                </a:cubicBezTo>
                <a:close/>
                <a:moveTo>
                  <a:pt x="6460" y="68278"/>
                </a:moveTo>
                <a:cubicBezTo>
                  <a:pt x="6619" y="68437"/>
                  <a:pt x="6682" y="68532"/>
                  <a:pt x="6777" y="68563"/>
                </a:cubicBezTo>
                <a:cubicBezTo>
                  <a:pt x="6904" y="68595"/>
                  <a:pt x="7062" y="68468"/>
                  <a:pt x="7031" y="68342"/>
                </a:cubicBezTo>
                <a:cubicBezTo>
                  <a:pt x="6999" y="68247"/>
                  <a:pt x="6904" y="68120"/>
                  <a:pt x="6841" y="68120"/>
                </a:cubicBezTo>
                <a:cubicBezTo>
                  <a:pt x="6746" y="68120"/>
                  <a:pt x="6651" y="68215"/>
                  <a:pt x="6460" y="68278"/>
                </a:cubicBezTo>
                <a:close/>
                <a:moveTo>
                  <a:pt x="71319" y="63465"/>
                </a:moveTo>
                <a:cubicBezTo>
                  <a:pt x="71509" y="63433"/>
                  <a:pt x="71635" y="63275"/>
                  <a:pt x="71540" y="63148"/>
                </a:cubicBezTo>
                <a:cubicBezTo>
                  <a:pt x="71509" y="63085"/>
                  <a:pt x="71414" y="63053"/>
                  <a:pt x="71319" y="63021"/>
                </a:cubicBezTo>
                <a:cubicBezTo>
                  <a:pt x="71255" y="63053"/>
                  <a:pt x="71129" y="63180"/>
                  <a:pt x="71129" y="63243"/>
                </a:cubicBezTo>
                <a:cubicBezTo>
                  <a:pt x="71192" y="63306"/>
                  <a:pt x="71255" y="63401"/>
                  <a:pt x="71319" y="63465"/>
                </a:cubicBezTo>
                <a:close/>
                <a:moveTo>
                  <a:pt x="101499" y="34741"/>
                </a:moveTo>
                <a:cubicBezTo>
                  <a:pt x="101658" y="34868"/>
                  <a:pt x="101721" y="34963"/>
                  <a:pt x="101816" y="34994"/>
                </a:cubicBezTo>
                <a:cubicBezTo>
                  <a:pt x="101943" y="35026"/>
                  <a:pt x="102101" y="34868"/>
                  <a:pt x="102069" y="34773"/>
                </a:cubicBezTo>
                <a:cubicBezTo>
                  <a:pt x="102038" y="34678"/>
                  <a:pt x="101943" y="34551"/>
                  <a:pt x="101879" y="34551"/>
                </a:cubicBezTo>
                <a:cubicBezTo>
                  <a:pt x="101784" y="34551"/>
                  <a:pt x="101689" y="34646"/>
                  <a:pt x="101499" y="34741"/>
                </a:cubicBezTo>
                <a:close/>
                <a:moveTo>
                  <a:pt x="115497" y="19445"/>
                </a:moveTo>
                <a:cubicBezTo>
                  <a:pt x="115402" y="19572"/>
                  <a:pt x="115307" y="19603"/>
                  <a:pt x="115275" y="19698"/>
                </a:cubicBezTo>
                <a:cubicBezTo>
                  <a:pt x="115275" y="19825"/>
                  <a:pt x="115370" y="19952"/>
                  <a:pt x="115497" y="19952"/>
                </a:cubicBezTo>
                <a:cubicBezTo>
                  <a:pt x="115624" y="19952"/>
                  <a:pt x="115750" y="19793"/>
                  <a:pt x="115687" y="19698"/>
                </a:cubicBezTo>
                <a:cubicBezTo>
                  <a:pt x="115655" y="19635"/>
                  <a:pt x="115592" y="19572"/>
                  <a:pt x="115497" y="19445"/>
                </a:cubicBezTo>
                <a:close/>
                <a:moveTo>
                  <a:pt x="29674" y="58144"/>
                </a:moveTo>
                <a:cubicBezTo>
                  <a:pt x="29801" y="58239"/>
                  <a:pt x="29832" y="58334"/>
                  <a:pt x="29927" y="58366"/>
                </a:cubicBezTo>
                <a:cubicBezTo>
                  <a:pt x="30022" y="58398"/>
                  <a:pt x="30181" y="58271"/>
                  <a:pt x="30149" y="58144"/>
                </a:cubicBezTo>
                <a:cubicBezTo>
                  <a:pt x="30117" y="58049"/>
                  <a:pt x="30054" y="57986"/>
                  <a:pt x="29959" y="57986"/>
                </a:cubicBezTo>
                <a:cubicBezTo>
                  <a:pt x="29896" y="57954"/>
                  <a:pt x="29801" y="58049"/>
                  <a:pt x="29674" y="58144"/>
                </a:cubicBezTo>
                <a:close/>
                <a:moveTo>
                  <a:pt x="5447" y="71477"/>
                </a:moveTo>
                <a:cubicBezTo>
                  <a:pt x="5384" y="71382"/>
                  <a:pt x="5289" y="71350"/>
                  <a:pt x="5162" y="71287"/>
                </a:cubicBezTo>
                <a:cubicBezTo>
                  <a:pt x="5035" y="71287"/>
                  <a:pt x="4909" y="71445"/>
                  <a:pt x="4972" y="71540"/>
                </a:cubicBezTo>
                <a:cubicBezTo>
                  <a:pt x="5004" y="71604"/>
                  <a:pt x="5130" y="71730"/>
                  <a:pt x="5162" y="71699"/>
                </a:cubicBezTo>
                <a:cubicBezTo>
                  <a:pt x="5257" y="71699"/>
                  <a:pt x="5320" y="71572"/>
                  <a:pt x="5479" y="71477"/>
                </a:cubicBezTo>
                <a:close/>
                <a:moveTo>
                  <a:pt x="32397" y="57606"/>
                </a:moveTo>
                <a:cubicBezTo>
                  <a:pt x="32461" y="57543"/>
                  <a:pt x="32524" y="57479"/>
                  <a:pt x="32587" y="57384"/>
                </a:cubicBezTo>
                <a:cubicBezTo>
                  <a:pt x="32587" y="57321"/>
                  <a:pt x="32492" y="57194"/>
                  <a:pt x="32397" y="57194"/>
                </a:cubicBezTo>
                <a:cubicBezTo>
                  <a:pt x="32302" y="57194"/>
                  <a:pt x="32207" y="57226"/>
                  <a:pt x="32176" y="57321"/>
                </a:cubicBezTo>
                <a:cubicBezTo>
                  <a:pt x="32112" y="57416"/>
                  <a:pt x="32207" y="57574"/>
                  <a:pt x="32397" y="57606"/>
                </a:cubicBezTo>
                <a:close/>
                <a:moveTo>
                  <a:pt x="133517" y="11116"/>
                </a:moveTo>
                <a:cubicBezTo>
                  <a:pt x="133707" y="11211"/>
                  <a:pt x="133802" y="11306"/>
                  <a:pt x="133897" y="11306"/>
                </a:cubicBezTo>
                <a:cubicBezTo>
                  <a:pt x="133960" y="11306"/>
                  <a:pt x="134055" y="11211"/>
                  <a:pt x="134087" y="11116"/>
                </a:cubicBezTo>
                <a:cubicBezTo>
                  <a:pt x="134119" y="11021"/>
                  <a:pt x="133960" y="10831"/>
                  <a:pt x="133865" y="10863"/>
                </a:cubicBezTo>
                <a:cubicBezTo>
                  <a:pt x="133770" y="10894"/>
                  <a:pt x="133675" y="10989"/>
                  <a:pt x="133517" y="11116"/>
                </a:cubicBezTo>
                <a:close/>
                <a:moveTo>
                  <a:pt x="63085" y="63180"/>
                </a:moveTo>
                <a:cubicBezTo>
                  <a:pt x="63243" y="63306"/>
                  <a:pt x="63338" y="63401"/>
                  <a:pt x="63433" y="63401"/>
                </a:cubicBezTo>
                <a:cubicBezTo>
                  <a:pt x="63496" y="63401"/>
                  <a:pt x="63591" y="63306"/>
                  <a:pt x="63623" y="63211"/>
                </a:cubicBezTo>
                <a:cubicBezTo>
                  <a:pt x="63687" y="63116"/>
                  <a:pt x="63528" y="62926"/>
                  <a:pt x="63433" y="62958"/>
                </a:cubicBezTo>
                <a:cubicBezTo>
                  <a:pt x="63306" y="62990"/>
                  <a:pt x="63243" y="63085"/>
                  <a:pt x="63085" y="63180"/>
                </a:cubicBezTo>
                <a:close/>
                <a:moveTo>
                  <a:pt x="73409" y="62451"/>
                </a:moveTo>
                <a:cubicBezTo>
                  <a:pt x="73567" y="62546"/>
                  <a:pt x="73662" y="62641"/>
                  <a:pt x="73757" y="62641"/>
                </a:cubicBezTo>
                <a:cubicBezTo>
                  <a:pt x="73821" y="62641"/>
                  <a:pt x="73916" y="62515"/>
                  <a:pt x="73947" y="62451"/>
                </a:cubicBezTo>
                <a:cubicBezTo>
                  <a:pt x="73979" y="62325"/>
                  <a:pt x="73821" y="62198"/>
                  <a:pt x="73694" y="62230"/>
                </a:cubicBezTo>
                <a:cubicBezTo>
                  <a:pt x="73599" y="62261"/>
                  <a:pt x="73536" y="62356"/>
                  <a:pt x="73409" y="62451"/>
                </a:cubicBezTo>
                <a:close/>
                <a:moveTo>
                  <a:pt x="103400" y="31321"/>
                </a:moveTo>
                <a:cubicBezTo>
                  <a:pt x="103336" y="31416"/>
                  <a:pt x="103305" y="31511"/>
                  <a:pt x="103241" y="31606"/>
                </a:cubicBezTo>
                <a:cubicBezTo>
                  <a:pt x="103241" y="31733"/>
                  <a:pt x="103400" y="31859"/>
                  <a:pt x="103495" y="31796"/>
                </a:cubicBezTo>
                <a:cubicBezTo>
                  <a:pt x="103558" y="31764"/>
                  <a:pt x="103685" y="31669"/>
                  <a:pt x="103653" y="31606"/>
                </a:cubicBezTo>
                <a:cubicBezTo>
                  <a:pt x="103653" y="31511"/>
                  <a:pt x="103526" y="31448"/>
                  <a:pt x="103400" y="31321"/>
                </a:cubicBezTo>
                <a:close/>
                <a:moveTo>
                  <a:pt x="98554" y="49372"/>
                </a:moveTo>
                <a:cubicBezTo>
                  <a:pt x="98649" y="49245"/>
                  <a:pt x="98744" y="49182"/>
                  <a:pt x="98776" y="49119"/>
                </a:cubicBezTo>
                <a:cubicBezTo>
                  <a:pt x="98776" y="48960"/>
                  <a:pt x="98649" y="48865"/>
                  <a:pt x="98491" y="48897"/>
                </a:cubicBezTo>
                <a:cubicBezTo>
                  <a:pt x="98427" y="48960"/>
                  <a:pt x="98364" y="49024"/>
                  <a:pt x="98364" y="49119"/>
                </a:cubicBezTo>
                <a:cubicBezTo>
                  <a:pt x="98364" y="49214"/>
                  <a:pt x="98459" y="49277"/>
                  <a:pt x="98554" y="49372"/>
                </a:cubicBezTo>
                <a:close/>
                <a:moveTo>
                  <a:pt x="86488" y="61248"/>
                </a:moveTo>
                <a:cubicBezTo>
                  <a:pt x="86583" y="61121"/>
                  <a:pt x="86710" y="61058"/>
                  <a:pt x="86710" y="60995"/>
                </a:cubicBezTo>
                <a:cubicBezTo>
                  <a:pt x="86678" y="60900"/>
                  <a:pt x="86615" y="60836"/>
                  <a:pt x="86552" y="60805"/>
                </a:cubicBezTo>
                <a:cubicBezTo>
                  <a:pt x="86457" y="60805"/>
                  <a:pt x="86362" y="60868"/>
                  <a:pt x="86330" y="60963"/>
                </a:cubicBezTo>
                <a:cubicBezTo>
                  <a:pt x="86330" y="61026"/>
                  <a:pt x="86393" y="61121"/>
                  <a:pt x="86488" y="61248"/>
                </a:cubicBezTo>
                <a:close/>
                <a:moveTo>
                  <a:pt x="68975" y="63750"/>
                </a:moveTo>
                <a:cubicBezTo>
                  <a:pt x="68849" y="63845"/>
                  <a:pt x="68754" y="63908"/>
                  <a:pt x="68754" y="64003"/>
                </a:cubicBezTo>
                <a:cubicBezTo>
                  <a:pt x="68754" y="64098"/>
                  <a:pt x="68817" y="64162"/>
                  <a:pt x="68880" y="64225"/>
                </a:cubicBezTo>
                <a:cubicBezTo>
                  <a:pt x="69007" y="64288"/>
                  <a:pt x="69165" y="64130"/>
                  <a:pt x="69165" y="64035"/>
                </a:cubicBezTo>
                <a:cubicBezTo>
                  <a:pt x="69134" y="63940"/>
                  <a:pt x="69039" y="63876"/>
                  <a:pt x="68975" y="63750"/>
                </a:cubicBezTo>
                <a:close/>
                <a:moveTo>
                  <a:pt x="107168" y="27616"/>
                </a:moveTo>
                <a:cubicBezTo>
                  <a:pt x="107295" y="27711"/>
                  <a:pt x="107358" y="27837"/>
                  <a:pt x="107421" y="27837"/>
                </a:cubicBezTo>
                <a:cubicBezTo>
                  <a:pt x="107675" y="27869"/>
                  <a:pt x="107707" y="27521"/>
                  <a:pt x="107485" y="27457"/>
                </a:cubicBezTo>
                <a:cubicBezTo>
                  <a:pt x="107421" y="27457"/>
                  <a:pt x="107326" y="27521"/>
                  <a:pt x="107168" y="27616"/>
                </a:cubicBezTo>
                <a:close/>
                <a:moveTo>
                  <a:pt x="55358" y="62831"/>
                </a:moveTo>
                <a:cubicBezTo>
                  <a:pt x="55294" y="62926"/>
                  <a:pt x="55231" y="63021"/>
                  <a:pt x="55199" y="63116"/>
                </a:cubicBezTo>
                <a:cubicBezTo>
                  <a:pt x="55168" y="63243"/>
                  <a:pt x="55358" y="63370"/>
                  <a:pt x="55453" y="63306"/>
                </a:cubicBezTo>
                <a:cubicBezTo>
                  <a:pt x="55548" y="63243"/>
                  <a:pt x="55579" y="63180"/>
                  <a:pt x="55579" y="63085"/>
                </a:cubicBezTo>
                <a:cubicBezTo>
                  <a:pt x="55579" y="62990"/>
                  <a:pt x="55484" y="62926"/>
                  <a:pt x="55358" y="62831"/>
                </a:cubicBezTo>
                <a:close/>
                <a:moveTo>
                  <a:pt x="79046" y="63433"/>
                </a:moveTo>
                <a:cubicBezTo>
                  <a:pt x="79204" y="63465"/>
                  <a:pt x="79331" y="63528"/>
                  <a:pt x="79394" y="63496"/>
                </a:cubicBezTo>
                <a:cubicBezTo>
                  <a:pt x="79458" y="63433"/>
                  <a:pt x="79489" y="63338"/>
                  <a:pt x="79458" y="63243"/>
                </a:cubicBezTo>
                <a:cubicBezTo>
                  <a:pt x="79458" y="63116"/>
                  <a:pt x="79331" y="63053"/>
                  <a:pt x="79236" y="63148"/>
                </a:cubicBezTo>
                <a:cubicBezTo>
                  <a:pt x="79173" y="63180"/>
                  <a:pt x="79141" y="63275"/>
                  <a:pt x="79046" y="63433"/>
                </a:cubicBezTo>
                <a:close/>
                <a:moveTo>
                  <a:pt x="119994" y="18210"/>
                </a:moveTo>
                <a:cubicBezTo>
                  <a:pt x="120121" y="18273"/>
                  <a:pt x="120216" y="18368"/>
                  <a:pt x="120279" y="18368"/>
                </a:cubicBezTo>
                <a:cubicBezTo>
                  <a:pt x="120342" y="18368"/>
                  <a:pt x="120469" y="18242"/>
                  <a:pt x="120469" y="18178"/>
                </a:cubicBezTo>
                <a:cubicBezTo>
                  <a:pt x="120437" y="18083"/>
                  <a:pt x="120374" y="18020"/>
                  <a:pt x="120279" y="17988"/>
                </a:cubicBezTo>
                <a:cubicBezTo>
                  <a:pt x="120216" y="17988"/>
                  <a:pt x="120121" y="18083"/>
                  <a:pt x="119994" y="18210"/>
                </a:cubicBezTo>
                <a:close/>
                <a:moveTo>
                  <a:pt x="104191" y="33728"/>
                </a:moveTo>
                <a:cubicBezTo>
                  <a:pt x="104128" y="33854"/>
                  <a:pt x="104033" y="33949"/>
                  <a:pt x="104033" y="34013"/>
                </a:cubicBezTo>
                <a:cubicBezTo>
                  <a:pt x="104033" y="34076"/>
                  <a:pt x="104128" y="34139"/>
                  <a:pt x="104191" y="34203"/>
                </a:cubicBezTo>
                <a:cubicBezTo>
                  <a:pt x="104255" y="34139"/>
                  <a:pt x="104381" y="34076"/>
                  <a:pt x="104381" y="34013"/>
                </a:cubicBezTo>
                <a:cubicBezTo>
                  <a:pt x="104381" y="33949"/>
                  <a:pt x="104286" y="33854"/>
                  <a:pt x="104191" y="33728"/>
                </a:cubicBezTo>
                <a:close/>
                <a:moveTo>
                  <a:pt x="81453" y="62483"/>
                </a:moveTo>
                <a:cubicBezTo>
                  <a:pt x="81580" y="62578"/>
                  <a:pt x="81643" y="62705"/>
                  <a:pt x="81706" y="62705"/>
                </a:cubicBezTo>
                <a:cubicBezTo>
                  <a:pt x="81801" y="62673"/>
                  <a:pt x="81865" y="62610"/>
                  <a:pt x="81896" y="62546"/>
                </a:cubicBezTo>
                <a:cubicBezTo>
                  <a:pt x="81896" y="62451"/>
                  <a:pt x="81833" y="62356"/>
                  <a:pt x="81738" y="62325"/>
                </a:cubicBezTo>
                <a:cubicBezTo>
                  <a:pt x="81675" y="62325"/>
                  <a:pt x="81580" y="62420"/>
                  <a:pt x="81453" y="62483"/>
                </a:cubicBezTo>
                <a:close/>
                <a:moveTo>
                  <a:pt x="102354" y="37243"/>
                </a:moveTo>
                <a:cubicBezTo>
                  <a:pt x="102481" y="37306"/>
                  <a:pt x="102576" y="37401"/>
                  <a:pt x="102639" y="37370"/>
                </a:cubicBezTo>
                <a:cubicBezTo>
                  <a:pt x="102734" y="37338"/>
                  <a:pt x="102798" y="37275"/>
                  <a:pt x="102829" y="37180"/>
                </a:cubicBezTo>
                <a:cubicBezTo>
                  <a:pt x="102861" y="37053"/>
                  <a:pt x="102671" y="36926"/>
                  <a:pt x="102576" y="36990"/>
                </a:cubicBezTo>
                <a:cubicBezTo>
                  <a:pt x="102481" y="37021"/>
                  <a:pt x="102449" y="37116"/>
                  <a:pt x="102354" y="37243"/>
                </a:cubicBezTo>
                <a:close/>
                <a:moveTo>
                  <a:pt x="12921" y="63591"/>
                </a:moveTo>
                <a:cubicBezTo>
                  <a:pt x="13048" y="63686"/>
                  <a:pt x="13111" y="63813"/>
                  <a:pt x="13174" y="63813"/>
                </a:cubicBezTo>
                <a:cubicBezTo>
                  <a:pt x="13269" y="63813"/>
                  <a:pt x="13333" y="63718"/>
                  <a:pt x="13396" y="63655"/>
                </a:cubicBezTo>
                <a:cubicBezTo>
                  <a:pt x="13364" y="63591"/>
                  <a:pt x="13301" y="63465"/>
                  <a:pt x="13238" y="63433"/>
                </a:cubicBezTo>
                <a:cubicBezTo>
                  <a:pt x="13174" y="63433"/>
                  <a:pt x="13079" y="63528"/>
                  <a:pt x="12921" y="63591"/>
                </a:cubicBezTo>
                <a:close/>
                <a:moveTo>
                  <a:pt x="99884" y="45984"/>
                </a:moveTo>
                <a:cubicBezTo>
                  <a:pt x="100011" y="46047"/>
                  <a:pt x="100106" y="46142"/>
                  <a:pt x="100169" y="46142"/>
                </a:cubicBezTo>
                <a:cubicBezTo>
                  <a:pt x="100264" y="46110"/>
                  <a:pt x="100328" y="46047"/>
                  <a:pt x="100359" y="45952"/>
                </a:cubicBezTo>
                <a:cubicBezTo>
                  <a:pt x="100391" y="45794"/>
                  <a:pt x="100264" y="45699"/>
                  <a:pt x="100138" y="45730"/>
                </a:cubicBezTo>
                <a:cubicBezTo>
                  <a:pt x="100043" y="45762"/>
                  <a:pt x="99979" y="45857"/>
                  <a:pt x="99884" y="45984"/>
                </a:cubicBezTo>
                <a:close/>
                <a:moveTo>
                  <a:pt x="76671" y="64066"/>
                </a:moveTo>
                <a:cubicBezTo>
                  <a:pt x="76798" y="64162"/>
                  <a:pt x="76861" y="64257"/>
                  <a:pt x="76924" y="64257"/>
                </a:cubicBezTo>
                <a:cubicBezTo>
                  <a:pt x="77019" y="64225"/>
                  <a:pt x="77083" y="64162"/>
                  <a:pt x="77114" y="64066"/>
                </a:cubicBezTo>
                <a:cubicBezTo>
                  <a:pt x="77083" y="63971"/>
                  <a:pt x="77019" y="63908"/>
                  <a:pt x="76924" y="63876"/>
                </a:cubicBezTo>
                <a:cubicBezTo>
                  <a:pt x="76861" y="63876"/>
                  <a:pt x="76798" y="63971"/>
                  <a:pt x="76671" y="64066"/>
                </a:cubicBezTo>
                <a:close/>
                <a:moveTo>
                  <a:pt x="44273" y="61723"/>
                </a:moveTo>
                <a:cubicBezTo>
                  <a:pt x="44368" y="61596"/>
                  <a:pt x="44463" y="61501"/>
                  <a:pt x="44463" y="61438"/>
                </a:cubicBezTo>
                <a:cubicBezTo>
                  <a:pt x="44432" y="61216"/>
                  <a:pt x="44115" y="61216"/>
                  <a:pt x="44083" y="61470"/>
                </a:cubicBezTo>
                <a:cubicBezTo>
                  <a:pt x="44083" y="61533"/>
                  <a:pt x="44178" y="61596"/>
                  <a:pt x="44273" y="61723"/>
                </a:cubicBezTo>
                <a:close/>
                <a:moveTo>
                  <a:pt x="101468" y="42722"/>
                </a:moveTo>
                <a:cubicBezTo>
                  <a:pt x="101594" y="42817"/>
                  <a:pt x="101689" y="42912"/>
                  <a:pt x="101753" y="42912"/>
                </a:cubicBezTo>
                <a:cubicBezTo>
                  <a:pt x="101816" y="42912"/>
                  <a:pt x="101943" y="42785"/>
                  <a:pt x="101943" y="42722"/>
                </a:cubicBezTo>
                <a:cubicBezTo>
                  <a:pt x="101911" y="42627"/>
                  <a:pt x="101848" y="42563"/>
                  <a:pt x="101753" y="42532"/>
                </a:cubicBezTo>
                <a:cubicBezTo>
                  <a:pt x="101689" y="42532"/>
                  <a:pt x="101594" y="42627"/>
                  <a:pt x="101468" y="42722"/>
                </a:cubicBezTo>
                <a:close/>
                <a:moveTo>
                  <a:pt x="83828" y="61691"/>
                </a:moveTo>
                <a:cubicBezTo>
                  <a:pt x="83955" y="61818"/>
                  <a:pt x="84018" y="61913"/>
                  <a:pt x="84081" y="61913"/>
                </a:cubicBezTo>
                <a:cubicBezTo>
                  <a:pt x="84176" y="61881"/>
                  <a:pt x="84240" y="61818"/>
                  <a:pt x="84271" y="61755"/>
                </a:cubicBezTo>
                <a:cubicBezTo>
                  <a:pt x="84271" y="61660"/>
                  <a:pt x="84208" y="61565"/>
                  <a:pt x="84113" y="61533"/>
                </a:cubicBezTo>
                <a:cubicBezTo>
                  <a:pt x="84050" y="61533"/>
                  <a:pt x="83955" y="61628"/>
                  <a:pt x="83828" y="61691"/>
                </a:cubicBezTo>
                <a:close/>
                <a:moveTo>
                  <a:pt x="100961" y="40632"/>
                </a:moveTo>
                <a:cubicBezTo>
                  <a:pt x="101056" y="40537"/>
                  <a:pt x="101183" y="40473"/>
                  <a:pt x="101183" y="40410"/>
                </a:cubicBezTo>
                <a:cubicBezTo>
                  <a:pt x="101183" y="40315"/>
                  <a:pt x="101151" y="40220"/>
                  <a:pt x="101056" y="40156"/>
                </a:cubicBezTo>
                <a:cubicBezTo>
                  <a:pt x="100961" y="40093"/>
                  <a:pt x="100771" y="40220"/>
                  <a:pt x="100803" y="40346"/>
                </a:cubicBezTo>
                <a:cubicBezTo>
                  <a:pt x="100803" y="40410"/>
                  <a:pt x="100866" y="40505"/>
                  <a:pt x="100961" y="40632"/>
                </a:cubicBezTo>
                <a:close/>
                <a:moveTo>
                  <a:pt x="60995" y="63655"/>
                </a:moveTo>
                <a:cubicBezTo>
                  <a:pt x="60900" y="63781"/>
                  <a:pt x="60805" y="63845"/>
                  <a:pt x="60805" y="63908"/>
                </a:cubicBezTo>
                <a:cubicBezTo>
                  <a:pt x="60805" y="64003"/>
                  <a:pt x="60868" y="64098"/>
                  <a:pt x="60931" y="64130"/>
                </a:cubicBezTo>
                <a:cubicBezTo>
                  <a:pt x="61058" y="64193"/>
                  <a:pt x="61216" y="64035"/>
                  <a:pt x="61185" y="63940"/>
                </a:cubicBezTo>
                <a:cubicBezTo>
                  <a:pt x="61153" y="63813"/>
                  <a:pt x="61058" y="63718"/>
                  <a:pt x="60995" y="63655"/>
                </a:cubicBezTo>
                <a:close/>
                <a:moveTo>
                  <a:pt x="108783" y="24449"/>
                </a:moveTo>
                <a:cubicBezTo>
                  <a:pt x="108910" y="24544"/>
                  <a:pt x="108942" y="24639"/>
                  <a:pt x="109037" y="24670"/>
                </a:cubicBezTo>
                <a:cubicBezTo>
                  <a:pt x="109132" y="24734"/>
                  <a:pt x="109227" y="24670"/>
                  <a:pt x="109258" y="24544"/>
                </a:cubicBezTo>
                <a:cubicBezTo>
                  <a:pt x="109322" y="24417"/>
                  <a:pt x="109227" y="24259"/>
                  <a:pt x="109100" y="24290"/>
                </a:cubicBezTo>
                <a:cubicBezTo>
                  <a:pt x="108973" y="24322"/>
                  <a:pt x="108878" y="24385"/>
                  <a:pt x="108783" y="24449"/>
                </a:cubicBezTo>
                <a:close/>
                <a:moveTo>
                  <a:pt x="9184" y="67835"/>
                </a:moveTo>
                <a:cubicBezTo>
                  <a:pt x="9279" y="67708"/>
                  <a:pt x="9374" y="67613"/>
                  <a:pt x="9342" y="67550"/>
                </a:cubicBezTo>
                <a:cubicBezTo>
                  <a:pt x="9342" y="67487"/>
                  <a:pt x="9247" y="67423"/>
                  <a:pt x="9184" y="67360"/>
                </a:cubicBezTo>
                <a:cubicBezTo>
                  <a:pt x="9121" y="67423"/>
                  <a:pt x="8994" y="67487"/>
                  <a:pt x="8994" y="67550"/>
                </a:cubicBezTo>
                <a:cubicBezTo>
                  <a:pt x="8994" y="67613"/>
                  <a:pt x="9089" y="67708"/>
                  <a:pt x="9184" y="67835"/>
                </a:cubicBezTo>
                <a:close/>
                <a:moveTo>
                  <a:pt x="111222" y="23720"/>
                </a:moveTo>
                <a:cubicBezTo>
                  <a:pt x="111348" y="23815"/>
                  <a:pt x="111443" y="23910"/>
                  <a:pt x="111507" y="23879"/>
                </a:cubicBezTo>
                <a:cubicBezTo>
                  <a:pt x="111602" y="23847"/>
                  <a:pt x="111665" y="23752"/>
                  <a:pt x="111665" y="23657"/>
                </a:cubicBezTo>
                <a:cubicBezTo>
                  <a:pt x="111633" y="23594"/>
                  <a:pt x="111538" y="23530"/>
                  <a:pt x="111475" y="23499"/>
                </a:cubicBezTo>
                <a:cubicBezTo>
                  <a:pt x="111412" y="23499"/>
                  <a:pt x="111348" y="23625"/>
                  <a:pt x="111222" y="23720"/>
                </a:cubicBezTo>
                <a:close/>
                <a:moveTo>
                  <a:pt x="19350" y="58904"/>
                </a:moveTo>
                <a:cubicBezTo>
                  <a:pt x="19476" y="58999"/>
                  <a:pt x="19540" y="59094"/>
                  <a:pt x="19635" y="59063"/>
                </a:cubicBezTo>
                <a:cubicBezTo>
                  <a:pt x="19730" y="59031"/>
                  <a:pt x="19793" y="58968"/>
                  <a:pt x="19825" y="58873"/>
                </a:cubicBezTo>
                <a:cubicBezTo>
                  <a:pt x="19857" y="58746"/>
                  <a:pt x="19698" y="58619"/>
                  <a:pt x="19571" y="58683"/>
                </a:cubicBezTo>
                <a:cubicBezTo>
                  <a:pt x="19508" y="58714"/>
                  <a:pt x="19445" y="58809"/>
                  <a:pt x="19350" y="58904"/>
                </a:cubicBezTo>
                <a:close/>
                <a:moveTo>
                  <a:pt x="3579" y="74422"/>
                </a:moveTo>
                <a:cubicBezTo>
                  <a:pt x="3484" y="74549"/>
                  <a:pt x="3389" y="74612"/>
                  <a:pt x="3357" y="74676"/>
                </a:cubicBezTo>
                <a:cubicBezTo>
                  <a:pt x="3325" y="74802"/>
                  <a:pt x="3420" y="74897"/>
                  <a:pt x="3515" y="74897"/>
                </a:cubicBezTo>
                <a:cubicBezTo>
                  <a:pt x="3610" y="74866"/>
                  <a:pt x="3705" y="74802"/>
                  <a:pt x="3737" y="74739"/>
                </a:cubicBezTo>
                <a:cubicBezTo>
                  <a:pt x="3737" y="74676"/>
                  <a:pt x="3674" y="74581"/>
                  <a:pt x="3579" y="74422"/>
                </a:cubicBezTo>
                <a:close/>
                <a:moveTo>
                  <a:pt x="143936" y="10419"/>
                </a:moveTo>
                <a:cubicBezTo>
                  <a:pt x="144063" y="10483"/>
                  <a:pt x="144126" y="10578"/>
                  <a:pt x="144221" y="10609"/>
                </a:cubicBezTo>
                <a:cubicBezTo>
                  <a:pt x="144348" y="10641"/>
                  <a:pt x="144443" y="10483"/>
                  <a:pt x="144411" y="10356"/>
                </a:cubicBezTo>
                <a:cubicBezTo>
                  <a:pt x="144411" y="10229"/>
                  <a:pt x="144316" y="10166"/>
                  <a:pt x="144189" y="10198"/>
                </a:cubicBezTo>
                <a:cubicBezTo>
                  <a:pt x="144126" y="10229"/>
                  <a:pt x="144063" y="10324"/>
                  <a:pt x="143936" y="10419"/>
                </a:cubicBezTo>
                <a:close/>
                <a:moveTo>
                  <a:pt x="90225" y="57068"/>
                </a:moveTo>
                <a:cubicBezTo>
                  <a:pt x="90352" y="57131"/>
                  <a:pt x="90447" y="57226"/>
                  <a:pt x="90510" y="57194"/>
                </a:cubicBezTo>
                <a:cubicBezTo>
                  <a:pt x="90605" y="57163"/>
                  <a:pt x="90669" y="57099"/>
                  <a:pt x="90700" y="57004"/>
                </a:cubicBezTo>
                <a:cubicBezTo>
                  <a:pt x="90732" y="56909"/>
                  <a:pt x="90574" y="56783"/>
                  <a:pt x="90447" y="56814"/>
                </a:cubicBezTo>
                <a:cubicBezTo>
                  <a:pt x="90384" y="56878"/>
                  <a:pt x="90320" y="56941"/>
                  <a:pt x="90225" y="57068"/>
                </a:cubicBezTo>
                <a:close/>
                <a:moveTo>
                  <a:pt x="92949" y="55959"/>
                </a:moveTo>
                <a:cubicBezTo>
                  <a:pt x="92854" y="56054"/>
                  <a:pt x="92759" y="56118"/>
                  <a:pt x="92727" y="56213"/>
                </a:cubicBezTo>
                <a:cubicBezTo>
                  <a:pt x="92695" y="56308"/>
                  <a:pt x="92822" y="56466"/>
                  <a:pt x="92949" y="56403"/>
                </a:cubicBezTo>
                <a:cubicBezTo>
                  <a:pt x="93044" y="56371"/>
                  <a:pt x="93107" y="56308"/>
                  <a:pt x="93107" y="56213"/>
                </a:cubicBezTo>
                <a:cubicBezTo>
                  <a:pt x="93107" y="56149"/>
                  <a:pt x="93012" y="56054"/>
                  <a:pt x="92949" y="55959"/>
                </a:cubicBezTo>
                <a:close/>
                <a:moveTo>
                  <a:pt x="139154" y="11971"/>
                </a:moveTo>
                <a:cubicBezTo>
                  <a:pt x="139281" y="12066"/>
                  <a:pt x="139376" y="12161"/>
                  <a:pt x="139439" y="12161"/>
                </a:cubicBezTo>
                <a:cubicBezTo>
                  <a:pt x="139534" y="12130"/>
                  <a:pt x="139597" y="12066"/>
                  <a:pt x="139629" y="11971"/>
                </a:cubicBezTo>
                <a:cubicBezTo>
                  <a:pt x="139629" y="11908"/>
                  <a:pt x="139502" y="11781"/>
                  <a:pt x="139439" y="11781"/>
                </a:cubicBezTo>
                <a:cubicBezTo>
                  <a:pt x="139376" y="11781"/>
                  <a:pt x="139281" y="11876"/>
                  <a:pt x="139154" y="11971"/>
                </a:cubicBezTo>
                <a:close/>
                <a:moveTo>
                  <a:pt x="21978" y="57796"/>
                </a:moveTo>
                <a:cubicBezTo>
                  <a:pt x="21883" y="57891"/>
                  <a:pt x="21820" y="57986"/>
                  <a:pt x="21788" y="58081"/>
                </a:cubicBezTo>
                <a:cubicBezTo>
                  <a:pt x="21757" y="58208"/>
                  <a:pt x="21947" y="58334"/>
                  <a:pt x="22073" y="58271"/>
                </a:cubicBezTo>
                <a:cubicBezTo>
                  <a:pt x="22168" y="58271"/>
                  <a:pt x="22232" y="58144"/>
                  <a:pt x="22168" y="58049"/>
                </a:cubicBezTo>
                <a:cubicBezTo>
                  <a:pt x="22168" y="57954"/>
                  <a:pt x="22073" y="57891"/>
                  <a:pt x="21978" y="57796"/>
                </a:cubicBezTo>
                <a:close/>
                <a:moveTo>
                  <a:pt x="96654" y="52254"/>
                </a:moveTo>
                <a:cubicBezTo>
                  <a:pt x="96749" y="52349"/>
                  <a:pt x="96844" y="52444"/>
                  <a:pt x="96907" y="52444"/>
                </a:cubicBezTo>
                <a:cubicBezTo>
                  <a:pt x="97002" y="52444"/>
                  <a:pt x="97066" y="52381"/>
                  <a:pt x="97129" y="52317"/>
                </a:cubicBezTo>
                <a:cubicBezTo>
                  <a:pt x="97192" y="52191"/>
                  <a:pt x="97034" y="52032"/>
                  <a:pt x="96907" y="52064"/>
                </a:cubicBezTo>
                <a:cubicBezTo>
                  <a:pt x="96844" y="52096"/>
                  <a:pt x="96781" y="52159"/>
                  <a:pt x="96654" y="52254"/>
                </a:cubicBezTo>
                <a:close/>
                <a:moveTo>
                  <a:pt x="74232" y="64827"/>
                </a:moveTo>
                <a:cubicBezTo>
                  <a:pt x="74359" y="64922"/>
                  <a:pt x="74422" y="65048"/>
                  <a:pt x="74486" y="65048"/>
                </a:cubicBezTo>
                <a:cubicBezTo>
                  <a:pt x="74739" y="65080"/>
                  <a:pt x="74802" y="64700"/>
                  <a:pt x="74549" y="64668"/>
                </a:cubicBezTo>
                <a:cubicBezTo>
                  <a:pt x="74486" y="64668"/>
                  <a:pt x="74391" y="64732"/>
                  <a:pt x="74232" y="64827"/>
                </a:cubicBezTo>
                <a:close/>
                <a:moveTo>
                  <a:pt x="99314" y="51209"/>
                </a:moveTo>
                <a:cubicBezTo>
                  <a:pt x="99219" y="51336"/>
                  <a:pt x="99156" y="51431"/>
                  <a:pt x="99156" y="51494"/>
                </a:cubicBezTo>
                <a:cubicBezTo>
                  <a:pt x="99188" y="51589"/>
                  <a:pt x="99283" y="51652"/>
                  <a:pt x="99378" y="51652"/>
                </a:cubicBezTo>
                <a:cubicBezTo>
                  <a:pt x="99473" y="51684"/>
                  <a:pt x="99568" y="51557"/>
                  <a:pt x="99536" y="51462"/>
                </a:cubicBezTo>
                <a:cubicBezTo>
                  <a:pt x="99504" y="51367"/>
                  <a:pt x="99409" y="51336"/>
                  <a:pt x="99314" y="51209"/>
                </a:cubicBezTo>
                <a:close/>
                <a:moveTo>
                  <a:pt x="88578" y="60235"/>
                </a:moveTo>
                <a:cubicBezTo>
                  <a:pt x="88705" y="60298"/>
                  <a:pt x="88800" y="60330"/>
                  <a:pt x="88927" y="60361"/>
                </a:cubicBezTo>
                <a:cubicBezTo>
                  <a:pt x="89022" y="60393"/>
                  <a:pt x="89117" y="60266"/>
                  <a:pt x="89085" y="60171"/>
                </a:cubicBezTo>
                <a:cubicBezTo>
                  <a:pt x="89053" y="60076"/>
                  <a:pt x="88958" y="60013"/>
                  <a:pt x="88863" y="60013"/>
                </a:cubicBezTo>
                <a:cubicBezTo>
                  <a:pt x="88800" y="60013"/>
                  <a:pt x="88737" y="60108"/>
                  <a:pt x="88578" y="60235"/>
                </a:cubicBezTo>
                <a:close/>
                <a:moveTo>
                  <a:pt x="58334" y="64732"/>
                </a:moveTo>
                <a:cubicBezTo>
                  <a:pt x="58461" y="64827"/>
                  <a:pt x="58556" y="64922"/>
                  <a:pt x="58619" y="64922"/>
                </a:cubicBezTo>
                <a:cubicBezTo>
                  <a:pt x="58683" y="64922"/>
                  <a:pt x="58778" y="64795"/>
                  <a:pt x="58778" y="64732"/>
                </a:cubicBezTo>
                <a:cubicBezTo>
                  <a:pt x="58778" y="64637"/>
                  <a:pt x="58683" y="64573"/>
                  <a:pt x="58588" y="64542"/>
                </a:cubicBezTo>
                <a:cubicBezTo>
                  <a:pt x="58524" y="64542"/>
                  <a:pt x="58461" y="64637"/>
                  <a:pt x="58334" y="64732"/>
                </a:cubicBezTo>
                <a:close/>
                <a:moveTo>
                  <a:pt x="46649" y="60393"/>
                </a:moveTo>
                <a:cubicBezTo>
                  <a:pt x="46585" y="60456"/>
                  <a:pt x="46522" y="60551"/>
                  <a:pt x="46490" y="60678"/>
                </a:cubicBezTo>
                <a:cubicBezTo>
                  <a:pt x="46459" y="60773"/>
                  <a:pt x="46617" y="60900"/>
                  <a:pt x="46744" y="60836"/>
                </a:cubicBezTo>
                <a:cubicBezTo>
                  <a:pt x="46870" y="60836"/>
                  <a:pt x="46934" y="60710"/>
                  <a:pt x="46870" y="60615"/>
                </a:cubicBezTo>
                <a:cubicBezTo>
                  <a:pt x="46839" y="60551"/>
                  <a:pt x="46775" y="60488"/>
                  <a:pt x="46649" y="60393"/>
                </a:cubicBezTo>
                <a:close/>
                <a:moveTo>
                  <a:pt x="66537" y="65048"/>
                </a:moveTo>
                <a:cubicBezTo>
                  <a:pt x="66632" y="64922"/>
                  <a:pt x="66758" y="64858"/>
                  <a:pt x="66758" y="64795"/>
                </a:cubicBezTo>
                <a:cubicBezTo>
                  <a:pt x="66727" y="64700"/>
                  <a:pt x="66663" y="64637"/>
                  <a:pt x="66600" y="64605"/>
                </a:cubicBezTo>
                <a:cubicBezTo>
                  <a:pt x="66505" y="64605"/>
                  <a:pt x="66410" y="64668"/>
                  <a:pt x="66378" y="64763"/>
                </a:cubicBezTo>
                <a:cubicBezTo>
                  <a:pt x="66378" y="64827"/>
                  <a:pt x="66442" y="64922"/>
                  <a:pt x="66537" y="65048"/>
                </a:cubicBezTo>
                <a:close/>
                <a:moveTo>
                  <a:pt x="10514" y="64383"/>
                </a:moveTo>
                <a:cubicBezTo>
                  <a:pt x="10641" y="64478"/>
                  <a:pt x="10704" y="64573"/>
                  <a:pt x="10767" y="64573"/>
                </a:cubicBezTo>
                <a:cubicBezTo>
                  <a:pt x="10894" y="64637"/>
                  <a:pt x="11053" y="64478"/>
                  <a:pt x="10989" y="64352"/>
                </a:cubicBezTo>
                <a:cubicBezTo>
                  <a:pt x="10958" y="64257"/>
                  <a:pt x="10862" y="64193"/>
                  <a:pt x="10767" y="64193"/>
                </a:cubicBezTo>
                <a:cubicBezTo>
                  <a:pt x="10704" y="64193"/>
                  <a:pt x="10641" y="64288"/>
                  <a:pt x="10514" y="64383"/>
                </a:cubicBezTo>
                <a:close/>
                <a:moveTo>
                  <a:pt x="35501" y="58714"/>
                </a:moveTo>
                <a:cubicBezTo>
                  <a:pt x="35406" y="58873"/>
                  <a:pt x="35343" y="58936"/>
                  <a:pt x="35343" y="59031"/>
                </a:cubicBezTo>
                <a:cubicBezTo>
                  <a:pt x="35374" y="59094"/>
                  <a:pt x="35469" y="59126"/>
                  <a:pt x="35564" y="59189"/>
                </a:cubicBezTo>
                <a:cubicBezTo>
                  <a:pt x="35628" y="59126"/>
                  <a:pt x="35723" y="59031"/>
                  <a:pt x="35723" y="58968"/>
                </a:cubicBezTo>
                <a:cubicBezTo>
                  <a:pt x="35723" y="58904"/>
                  <a:pt x="35596" y="58841"/>
                  <a:pt x="35501" y="58714"/>
                </a:cubicBezTo>
                <a:close/>
                <a:moveTo>
                  <a:pt x="94215" y="53109"/>
                </a:moveTo>
                <a:cubicBezTo>
                  <a:pt x="94374" y="53172"/>
                  <a:pt x="94469" y="53267"/>
                  <a:pt x="94532" y="53236"/>
                </a:cubicBezTo>
                <a:cubicBezTo>
                  <a:pt x="94627" y="53204"/>
                  <a:pt x="94691" y="53141"/>
                  <a:pt x="94691" y="53046"/>
                </a:cubicBezTo>
                <a:cubicBezTo>
                  <a:pt x="94722" y="52919"/>
                  <a:pt x="94596" y="52824"/>
                  <a:pt x="94469" y="52887"/>
                </a:cubicBezTo>
                <a:cubicBezTo>
                  <a:pt x="94374" y="52919"/>
                  <a:pt x="94342" y="53014"/>
                  <a:pt x="94215" y="53109"/>
                </a:cubicBezTo>
                <a:close/>
                <a:moveTo>
                  <a:pt x="117904" y="19255"/>
                </a:moveTo>
                <a:cubicBezTo>
                  <a:pt x="117967" y="19128"/>
                  <a:pt x="118062" y="19033"/>
                  <a:pt x="118062" y="18970"/>
                </a:cubicBezTo>
                <a:cubicBezTo>
                  <a:pt x="118031" y="18875"/>
                  <a:pt x="117904" y="18843"/>
                  <a:pt x="117841" y="18780"/>
                </a:cubicBezTo>
                <a:cubicBezTo>
                  <a:pt x="117777" y="18843"/>
                  <a:pt x="117682" y="18938"/>
                  <a:pt x="117682" y="19002"/>
                </a:cubicBezTo>
                <a:cubicBezTo>
                  <a:pt x="117682" y="19065"/>
                  <a:pt x="117809" y="19128"/>
                  <a:pt x="117904" y="19255"/>
                </a:cubicBezTo>
                <a:close/>
                <a:moveTo>
                  <a:pt x="141909" y="10894"/>
                </a:moveTo>
                <a:cubicBezTo>
                  <a:pt x="141782" y="11021"/>
                  <a:pt x="141687" y="11084"/>
                  <a:pt x="141687" y="11148"/>
                </a:cubicBezTo>
                <a:cubicBezTo>
                  <a:pt x="141687" y="11243"/>
                  <a:pt x="141751" y="11338"/>
                  <a:pt x="141846" y="11369"/>
                </a:cubicBezTo>
                <a:cubicBezTo>
                  <a:pt x="141941" y="11401"/>
                  <a:pt x="142036" y="11306"/>
                  <a:pt x="142036" y="11211"/>
                </a:cubicBezTo>
                <a:cubicBezTo>
                  <a:pt x="142004" y="11084"/>
                  <a:pt x="141941" y="10989"/>
                  <a:pt x="141909" y="10894"/>
                </a:cubicBezTo>
                <a:close/>
                <a:moveTo>
                  <a:pt x="122401" y="17450"/>
                </a:moveTo>
                <a:cubicBezTo>
                  <a:pt x="122496" y="17482"/>
                  <a:pt x="122591" y="17545"/>
                  <a:pt x="122686" y="17577"/>
                </a:cubicBezTo>
                <a:cubicBezTo>
                  <a:pt x="122749" y="17577"/>
                  <a:pt x="122844" y="17450"/>
                  <a:pt x="122813" y="17418"/>
                </a:cubicBezTo>
                <a:cubicBezTo>
                  <a:pt x="122781" y="17355"/>
                  <a:pt x="122718" y="17228"/>
                  <a:pt x="122654" y="17228"/>
                </a:cubicBezTo>
                <a:cubicBezTo>
                  <a:pt x="122591" y="17228"/>
                  <a:pt x="122528" y="17323"/>
                  <a:pt x="122401" y="17450"/>
                </a:cubicBezTo>
                <a:close/>
                <a:moveTo>
                  <a:pt x="38700" y="60361"/>
                </a:moveTo>
                <a:cubicBezTo>
                  <a:pt x="38636" y="60456"/>
                  <a:pt x="38573" y="60551"/>
                  <a:pt x="38541" y="60646"/>
                </a:cubicBezTo>
                <a:cubicBezTo>
                  <a:pt x="38510" y="60678"/>
                  <a:pt x="38636" y="60805"/>
                  <a:pt x="38668" y="60773"/>
                </a:cubicBezTo>
                <a:cubicBezTo>
                  <a:pt x="38731" y="60773"/>
                  <a:pt x="38858" y="60710"/>
                  <a:pt x="38858" y="60646"/>
                </a:cubicBezTo>
                <a:cubicBezTo>
                  <a:pt x="38890" y="60583"/>
                  <a:pt x="38795" y="60488"/>
                  <a:pt x="38700" y="60361"/>
                </a:cubicBezTo>
                <a:close/>
                <a:moveTo>
                  <a:pt x="94469" y="60805"/>
                </a:moveTo>
                <a:cubicBezTo>
                  <a:pt x="94406" y="60868"/>
                  <a:pt x="94342" y="60963"/>
                  <a:pt x="94310" y="61058"/>
                </a:cubicBezTo>
                <a:cubicBezTo>
                  <a:pt x="94310" y="61058"/>
                  <a:pt x="94406" y="61153"/>
                  <a:pt x="94469" y="61153"/>
                </a:cubicBezTo>
                <a:cubicBezTo>
                  <a:pt x="94564" y="61185"/>
                  <a:pt x="94691" y="61121"/>
                  <a:pt x="94627" y="60995"/>
                </a:cubicBezTo>
                <a:cubicBezTo>
                  <a:pt x="94627" y="60931"/>
                  <a:pt x="94564" y="60900"/>
                  <a:pt x="94469" y="60805"/>
                </a:cubicBezTo>
                <a:close/>
                <a:moveTo>
                  <a:pt x="18051" y="62325"/>
                </a:moveTo>
                <a:cubicBezTo>
                  <a:pt x="18115" y="62166"/>
                  <a:pt x="18178" y="62103"/>
                  <a:pt x="18178" y="62008"/>
                </a:cubicBezTo>
                <a:cubicBezTo>
                  <a:pt x="18178" y="61976"/>
                  <a:pt x="18051" y="61881"/>
                  <a:pt x="18020" y="61881"/>
                </a:cubicBezTo>
                <a:cubicBezTo>
                  <a:pt x="17956" y="61913"/>
                  <a:pt x="17830" y="61976"/>
                  <a:pt x="17830" y="62040"/>
                </a:cubicBezTo>
                <a:cubicBezTo>
                  <a:pt x="17830" y="62103"/>
                  <a:pt x="17925" y="62198"/>
                  <a:pt x="18051" y="62325"/>
                </a:cubicBezTo>
                <a:close/>
                <a:moveTo>
                  <a:pt x="49879" y="62008"/>
                </a:moveTo>
                <a:cubicBezTo>
                  <a:pt x="49784" y="62135"/>
                  <a:pt x="49689" y="62230"/>
                  <a:pt x="49689" y="62293"/>
                </a:cubicBezTo>
                <a:cubicBezTo>
                  <a:pt x="49689" y="62356"/>
                  <a:pt x="49815" y="62420"/>
                  <a:pt x="49879" y="62483"/>
                </a:cubicBezTo>
                <a:cubicBezTo>
                  <a:pt x="49942" y="62420"/>
                  <a:pt x="50037" y="62356"/>
                  <a:pt x="50037" y="62261"/>
                </a:cubicBezTo>
                <a:cubicBezTo>
                  <a:pt x="50037" y="62198"/>
                  <a:pt x="49942" y="62135"/>
                  <a:pt x="49879" y="62008"/>
                </a:cubicBezTo>
                <a:close/>
                <a:moveTo>
                  <a:pt x="15550" y="63116"/>
                </a:moveTo>
                <a:cubicBezTo>
                  <a:pt x="15645" y="62990"/>
                  <a:pt x="15771" y="62895"/>
                  <a:pt x="15740" y="62831"/>
                </a:cubicBezTo>
                <a:cubicBezTo>
                  <a:pt x="15740" y="62768"/>
                  <a:pt x="15645" y="62705"/>
                  <a:pt x="15550" y="62673"/>
                </a:cubicBezTo>
                <a:cubicBezTo>
                  <a:pt x="15518" y="62673"/>
                  <a:pt x="15423" y="62768"/>
                  <a:pt x="15423" y="62800"/>
                </a:cubicBezTo>
                <a:cubicBezTo>
                  <a:pt x="15423" y="62895"/>
                  <a:pt x="15486" y="62958"/>
                  <a:pt x="15550" y="63116"/>
                </a:cubicBezTo>
                <a:close/>
                <a:moveTo>
                  <a:pt x="47219" y="63021"/>
                </a:moveTo>
                <a:cubicBezTo>
                  <a:pt x="47314" y="63116"/>
                  <a:pt x="47345" y="63211"/>
                  <a:pt x="47409" y="63211"/>
                </a:cubicBezTo>
                <a:cubicBezTo>
                  <a:pt x="47504" y="63243"/>
                  <a:pt x="47630" y="63211"/>
                  <a:pt x="47630" y="63085"/>
                </a:cubicBezTo>
                <a:cubicBezTo>
                  <a:pt x="47630" y="63021"/>
                  <a:pt x="47535" y="62926"/>
                  <a:pt x="47504" y="62926"/>
                </a:cubicBezTo>
                <a:cubicBezTo>
                  <a:pt x="47377" y="62958"/>
                  <a:pt x="47282" y="62990"/>
                  <a:pt x="47219" y="63021"/>
                </a:cubicBezTo>
                <a:close/>
                <a:moveTo>
                  <a:pt x="52824" y="63971"/>
                </a:moveTo>
                <a:cubicBezTo>
                  <a:pt x="52951" y="64035"/>
                  <a:pt x="53046" y="64098"/>
                  <a:pt x="53046" y="64066"/>
                </a:cubicBezTo>
                <a:cubicBezTo>
                  <a:pt x="53109" y="64003"/>
                  <a:pt x="53141" y="63908"/>
                  <a:pt x="53172" y="63845"/>
                </a:cubicBezTo>
                <a:cubicBezTo>
                  <a:pt x="53172" y="63813"/>
                  <a:pt x="53014" y="63718"/>
                  <a:pt x="52982" y="63750"/>
                </a:cubicBezTo>
                <a:cubicBezTo>
                  <a:pt x="52919" y="63813"/>
                  <a:pt x="52856" y="63876"/>
                  <a:pt x="52824" y="63971"/>
                </a:cubicBezTo>
                <a:close/>
                <a:moveTo>
                  <a:pt x="72205" y="65365"/>
                </a:moveTo>
                <a:cubicBezTo>
                  <a:pt x="72079" y="65492"/>
                  <a:pt x="71984" y="65555"/>
                  <a:pt x="71984" y="65618"/>
                </a:cubicBezTo>
                <a:cubicBezTo>
                  <a:pt x="71984" y="65713"/>
                  <a:pt x="72079" y="65777"/>
                  <a:pt x="72142" y="65808"/>
                </a:cubicBezTo>
                <a:cubicBezTo>
                  <a:pt x="72174" y="65840"/>
                  <a:pt x="72300" y="65745"/>
                  <a:pt x="72300" y="65682"/>
                </a:cubicBezTo>
                <a:cubicBezTo>
                  <a:pt x="72300" y="65618"/>
                  <a:pt x="72269" y="65523"/>
                  <a:pt x="72205" y="65365"/>
                </a:cubicBezTo>
                <a:close/>
                <a:moveTo>
                  <a:pt x="69514" y="66473"/>
                </a:moveTo>
                <a:cubicBezTo>
                  <a:pt x="69577" y="66505"/>
                  <a:pt x="69704" y="66537"/>
                  <a:pt x="69799" y="66537"/>
                </a:cubicBezTo>
                <a:cubicBezTo>
                  <a:pt x="69830" y="66537"/>
                  <a:pt x="69894" y="66410"/>
                  <a:pt x="69894" y="66378"/>
                </a:cubicBezTo>
                <a:cubicBezTo>
                  <a:pt x="69894" y="66252"/>
                  <a:pt x="69767" y="66188"/>
                  <a:pt x="69672" y="66252"/>
                </a:cubicBezTo>
                <a:cubicBezTo>
                  <a:pt x="69609" y="66283"/>
                  <a:pt x="69577" y="66347"/>
                  <a:pt x="69514" y="66473"/>
                </a:cubicBezTo>
                <a:close/>
                <a:moveTo>
                  <a:pt x="6239" y="73884"/>
                </a:moveTo>
                <a:cubicBezTo>
                  <a:pt x="6080" y="73821"/>
                  <a:pt x="6017" y="73757"/>
                  <a:pt x="5922" y="73757"/>
                </a:cubicBezTo>
                <a:cubicBezTo>
                  <a:pt x="5890" y="73757"/>
                  <a:pt x="5795" y="73884"/>
                  <a:pt x="5795" y="73916"/>
                </a:cubicBezTo>
                <a:cubicBezTo>
                  <a:pt x="5827" y="73979"/>
                  <a:pt x="5890" y="74074"/>
                  <a:pt x="5954" y="74106"/>
                </a:cubicBezTo>
                <a:cubicBezTo>
                  <a:pt x="6017" y="74106"/>
                  <a:pt x="6112" y="74011"/>
                  <a:pt x="6239" y="73884"/>
                </a:cubicBezTo>
                <a:close/>
                <a:moveTo>
                  <a:pt x="105838" y="30529"/>
                </a:moveTo>
                <a:cubicBezTo>
                  <a:pt x="105743" y="30687"/>
                  <a:pt x="105680" y="30751"/>
                  <a:pt x="105648" y="30846"/>
                </a:cubicBezTo>
                <a:cubicBezTo>
                  <a:pt x="105648" y="30877"/>
                  <a:pt x="105775" y="30973"/>
                  <a:pt x="105806" y="30973"/>
                </a:cubicBezTo>
                <a:cubicBezTo>
                  <a:pt x="105870" y="30941"/>
                  <a:pt x="105996" y="30877"/>
                  <a:pt x="105996" y="30814"/>
                </a:cubicBezTo>
                <a:cubicBezTo>
                  <a:pt x="105996" y="30751"/>
                  <a:pt x="105933" y="30687"/>
                  <a:pt x="105838" y="30529"/>
                </a:cubicBezTo>
                <a:close/>
                <a:moveTo>
                  <a:pt x="134657" y="13238"/>
                </a:moveTo>
                <a:cubicBezTo>
                  <a:pt x="134594" y="13333"/>
                  <a:pt x="134530" y="13428"/>
                  <a:pt x="134467" y="13555"/>
                </a:cubicBezTo>
                <a:cubicBezTo>
                  <a:pt x="134467" y="13586"/>
                  <a:pt x="134562" y="13650"/>
                  <a:pt x="134625" y="13681"/>
                </a:cubicBezTo>
                <a:cubicBezTo>
                  <a:pt x="134689" y="13681"/>
                  <a:pt x="134815" y="13586"/>
                  <a:pt x="134815" y="13586"/>
                </a:cubicBezTo>
                <a:cubicBezTo>
                  <a:pt x="134784" y="13460"/>
                  <a:pt x="134720" y="13333"/>
                  <a:pt x="134657" y="13238"/>
                </a:cubicBezTo>
                <a:close/>
                <a:moveTo>
                  <a:pt x="102766" y="45065"/>
                </a:moveTo>
                <a:cubicBezTo>
                  <a:pt x="102671" y="45033"/>
                  <a:pt x="102576" y="45002"/>
                  <a:pt x="102481" y="45002"/>
                </a:cubicBezTo>
                <a:cubicBezTo>
                  <a:pt x="102449" y="45033"/>
                  <a:pt x="102418" y="45129"/>
                  <a:pt x="102386" y="45192"/>
                </a:cubicBezTo>
                <a:cubicBezTo>
                  <a:pt x="102449" y="45224"/>
                  <a:pt x="102544" y="45255"/>
                  <a:pt x="102608" y="45287"/>
                </a:cubicBezTo>
                <a:cubicBezTo>
                  <a:pt x="102671" y="45287"/>
                  <a:pt x="102703" y="45160"/>
                  <a:pt x="102766" y="45065"/>
                </a:cubicBezTo>
                <a:close/>
                <a:moveTo>
                  <a:pt x="100898" y="48517"/>
                </a:moveTo>
                <a:cubicBezTo>
                  <a:pt x="100993" y="48454"/>
                  <a:pt x="101024" y="48390"/>
                  <a:pt x="101088" y="48295"/>
                </a:cubicBezTo>
                <a:cubicBezTo>
                  <a:pt x="101088" y="48264"/>
                  <a:pt x="100993" y="48169"/>
                  <a:pt x="100961" y="48169"/>
                </a:cubicBezTo>
                <a:cubicBezTo>
                  <a:pt x="100834" y="48137"/>
                  <a:pt x="100739" y="48200"/>
                  <a:pt x="100739" y="48327"/>
                </a:cubicBezTo>
                <a:cubicBezTo>
                  <a:pt x="100771" y="48390"/>
                  <a:pt x="100834" y="48422"/>
                  <a:pt x="100898" y="48517"/>
                </a:cubicBezTo>
                <a:close/>
                <a:moveTo>
                  <a:pt x="137095" y="12890"/>
                </a:moveTo>
                <a:cubicBezTo>
                  <a:pt x="137127" y="12858"/>
                  <a:pt x="137222" y="12795"/>
                  <a:pt x="137222" y="12731"/>
                </a:cubicBezTo>
                <a:cubicBezTo>
                  <a:pt x="137254" y="12636"/>
                  <a:pt x="137159" y="12541"/>
                  <a:pt x="137064" y="12573"/>
                </a:cubicBezTo>
                <a:cubicBezTo>
                  <a:pt x="136969" y="12573"/>
                  <a:pt x="136937" y="12700"/>
                  <a:pt x="136874" y="12795"/>
                </a:cubicBezTo>
                <a:close/>
                <a:moveTo>
                  <a:pt x="97446" y="54724"/>
                </a:moveTo>
                <a:cubicBezTo>
                  <a:pt x="97572" y="54788"/>
                  <a:pt x="97667" y="54883"/>
                  <a:pt x="97731" y="54851"/>
                </a:cubicBezTo>
                <a:cubicBezTo>
                  <a:pt x="97794" y="54819"/>
                  <a:pt x="97857" y="54724"/>
                  <a:pt x="97889" y="54661"/>
                </a:cubicBezTo>
                <a:cubicBezTo>
                  <a:pt x="97826" y="54597"/>
                  <a:pt x="97762" y="54502"/>
                  <a:pt x="97699" y="54502"/>
                </a:cubicBezTo>
                <a:cubicBezTo>
                  <a:pt x="97636" y="54502"/>
                  <a:pt x="97572" y="54597"/>
                  <a:pt x="97446" y="54724"/>
                </a:cubicBezTo>
                <a:close/>
                <a:moveTo>
                  <a:pt x="96084" y="57574"/>
                </a:moveTo>
                <a:cubicBezTo>
                  <a:pt x="96021" y="57701"/>
                  <a:pt x="95894" y="57796"/>
                  <a:pt x="95926" y="57859"/>
                </a:cubicBezTo>
                <a:cubicBezTo>
                  <a:pt x="95926" y="57923"/>
                  <a:pt x="96021" y="57986"/>
                  <a:pt x="96116" y="58049"/>
                </a:cubicBezTo>
                <a:cubicBezTo>
                  <a:pt x="96147" y="57986"/>
                  <a:pt x="96274" y="57923"/>
                  <a:pt x="96274" y="57828"/>
                </a:cubicBezTo>
                <a:cubicBezTo>
                  <a:pt x="96274" y="57764"/>
                  <a:pt x="96179" y="57701"/>
                  <a:pt x="96084" y="57574"/>
                </a:cubicBezTo>
                <a:close/>
                <a:moveTo>
                  <a:pt x="93677" y="58398"/>
                </a:moveTo>
                <a:cubicBezTo>
                  <a:pt x="93582" y="58524"/>
                  <a:pt x="93519" y="58556"/>
                  <a:pt x="93519" y="58619"/>
                </a:cubicBezTo>
                <a:cubicBezTo>
                  <a:pt x="93487" y="58778"/>
                  <a:pt x="93614" y="58809"/>
                  <a:pt x="93709" y="58778"/>
                </a:cubicBezTo>
                <a:cubicBezTo>
                  <a:pt x="93772" y="58778"/>
                  <a:pt x="93867" y="58683"/>
                  <a:pt x="93835" y="58651"/>
                </a:cubicBezTo>
                <a:cubicBezTo>
                  <a:pt x="93804" y="58556"/>
                  <a:pt x="93740" y="58493"/>
                  <a:pt x="93677" y="58398"/>
                </a:cubicBezTo>
                <a:close/>
                <a:moveTo>
                  <a:pt x="91302" y="59601"/>
                </a:moveTo>
                <a:cubicBezTo>
                  <a:pt x="91365" y="59538"/>
                  <a:pt x="91429" y="59475"/>
                  <a:pt x="91460" y="59380"/>
                </a:cubicBezTo>
                <a:cubicBezTo>
                  <a:pt x="91492" y="59348"/>
                  <a:pt x="91397" y="59253"/>
                  <a:pt x="91334" y="59253"/>
                </a:cubicBezTo>
                <a:cubicBezTo>
                  <a:pt x="91239" y="59221"/>
                  <a:pt x="91112" y="59284"/>
                  <a:pt x="91144" y="59411"/>
                </a:cubicBezTo>
                <a:cubicBezTo>
                  <a:pt x="91144" y="59475"/>
                  <a:pt x="91207" y="59506"/>
                  <a:pt x="91302" y="59601"/>
                </a:cubicBezTo>
                <a:close/>
                <a:moveTo>
                  <a:pt x="32904" y="59728"/>
                </a:moveTo>
                <a:cubicBezTo>
                  <a:pt x="32999" y="59855"/>
                  <a:pt x="33094" y="59950"/>
                  <a:pt x="33126" y="59950"/>
                </a:cubicBezTo>
                <a:cubicBezTo>
                  <a:pt x="33221" y="59950"/>
                  <a:pt x="33284" y="59855"/>
                  <a:pt x="33348" y="59791"/>
                </a:cubicBezTo>
                <a:cubicBezTo>
                  <a:pt x="33348" y="59760"/>
                  <a:pt x="33253" y="59633"/>
                  <a:pt x="33221" y="59633"/>
                </a:cubicBezTo>
                <a:cubicBezTo>
                  <a:pt x="33126" y="59601"/>
                  <a:pt x="33031" y="59665"/>
                  <a:pt x="32904" y="59728"/>
                </a:cubicBezTo>
                <a:close/>
                <a:moveTo>
                  <a:pt x="92664" y="64193"/>
                </a:moveTo>
                <a:cubicBezTo>
                  <a:pt x="92727" y="64257"/>
                  <a:pt x="92790" y="64320"/>
                  <a:pt x="92854" y="64320"/>
                </a:cubicBezTo>
                <a:cubicBezTo>
                  <a:pt x="92949" y="64320"/>
                  <a:pt x="93044" y="64225"/>
                  <a:pt x="92980" y="64130"/>
                </a:cubicBezTo>
                <a:cubicBezTo>
                  <a:pt x="92949" y="64066"/>
                  <a:pt x="92854" y="64035"/>
                  <a:pt x="92790" y="64035"/>
                </a:cubicBezTo>
                <a:cubicBezTo>
                  <a:pt x="92759" y="64066"/>
                  <a:pt x="92727" y="64130"/>
                  <a:pt x="92664" y="64193"/>
                </a:cubicBezTo>
                <a:close/>
                <a:moveTo>
                  <a:pt x="50671" y="64510"/>
                </a:moveTo>
                <a:cubicBezTo>
                  <a:pt x="50576" y="64542"/>
                  <a:pt x="50512" y="64573"/>
                  <a:pt x="50481" y="64637"/>
                </a:cubicBezTo>
                <a:cubicBezTo>
                  <a:pt x="50481" y="64700"/>
                  <a:pt x="50512" y="64763"/>
                  <a:pt x="50544" y="64827"/>
                </a:cubicBezTo>
                <a:cubicBezTo>
                  <a:pt x="50639" y="64890"/>
                  <a:pt x="50797" y="64795"/>
                  <a:pt x="50766" y="64700"/>
                </a:cubicBezTo>
                <a:cubicBezTo>
                  <a:pt x="50766" y="64637"/>
                  <a:pt x="50702" y="64573"/>
                  <a:pt x="50671" y="64510"/>
                </a:cubicBezTo>
                <a:close/>
                <a:moveTo>
                  <a:pt x="103178" y="47599"/>
                </a:moveTo>
                <a:cubicBezTo>
                  <a:pt x="103210" y="47630"/>
                  <a:pt x="103305" y="47662"/>
                  <a:pt x="103368" y="47694"/>
                </a:cubicBezTo>
                <a:cubicBezTo>
                  <a:pt x="103463" y="47694"/>
                  <a:pt x="103526" y="47567"/>
                  <a:pt x="103463" y="47504"/>
                </a:cubicBezTo>
                <a:cubicBezTo>
                  <a:pt x="103431" y="47440"/>
                  <a:pt x="103368" y="47409"/>
                  <a:pt x="103305" y="47409"/>
                </a:cubicBezTo>
                <a:cubicBezTo>
                  <a:pt x="103241" y="47440"/>
                  <a:pt x="103210" y="47535"/>
                  <a:pt x="103146" y="47599"/>
                </a:cubicBezTo>
                <a:close/>
                <a:moveTo>
                  <a:pt x="11528" y="66568"/>
                </a:moveTo>
                <a:cubicBezTo>
                  <a:pt x="11464" y="66663"/>
                  <a:pt x="11464" y="66758"/>
                  <a:pt x="11433" y="66853"/>
                </a:cubicBezTo>
                <a:cubicBezTo>
                  <a:pt x="11464" y="66917"/>
                  <a:pt x="11559" y="66948"/>
                  <a:pt x="11623" y="66980"/>
                </a:cubicBezTo>
                <a:cubicBezTo>
                  <a:pt x="11654" y="66885"/>
                  <a:pt x="11686" y="66822"/>
                  <a:pt x="11718" y="66727"/>
                </a:cubicBezTo>
                <a:cubicBezTo>
                  <a:pt x="11718" y="66695"/>
                  <a:pt x="11623" y="66663"/>
                  <a:pt x="11528" y="66568"/>
                </a:cubicBezTo>
                <a:close/>
                <a:moveTo>
                  <a:pt x="67392" y="67012"/>
                </a:moveTo>
                <a:cubicBezTo>
                  <a:pt x="67297" y="67075"/>
                  <a:pt x="67233" y="67107"/>
                  <a:pt x="67202" y="67138"/>
                </a:cubicBezTo>
                <a:cubicBezTo>
                  <a:pt x="67170" y="67233"/>
                  <a:pt x="67265" y="67360"/>
                  <a:pt x="67360" y="67328"/>
                </a:cubicBezTo>
                <a:cubicBezTo>
                  <a:pt x="67423" y="67297"/>
                  <a:pt x="67487" y="67265"/>
                  <a:pt x="67487" y="67202"/>
                </a:cubicBezTo>
                <a:cubicBezTo>
                  <a:pt x="67487" y="67138"/>
                  <a:pt x="67423" y="67075"/>
                  <a:pt x="67392" y="67012"/>
                </a:cubicBezTo>
                <a:close/>
                <a:moveTo>
                  <a:pt x="27299" y="58904"/>
                </a:moveTo>
                <a:cubicBezTo>
                  <a:pt x="27425" y="58999"/>
                  <a:pt x="27520" y="59094"/>
                  <a:pt x="27584" y="59094"/>
                </a:cubicBezTo>
                <a:cubicBezTo>
                  <a:pt x="27647" y="59063"/>
                  <a:pt x="27710" y="58968"/>
                  <a:pt x="27742" y="58873"/>
                </a:cubicBezTo>
                <a:cubicBezTo>
                  <a:pt x="27742" y="58873"/>
                  <a:pt x="27647" y="58746"/>
                  <a:pt x="27615" y="58746"/>
                </a:cubicBezTo>
                <a:cubicBezTo>
                  <a:pt x="27520" y="58778"/>
                  <a:pt x="27457" y="58841"/>
                  <a:pt x="27299" y="58904"/>
                </a:cubicBezTo>
                <a:close/>
                <a:moveTo>
                  <a:pt x="20427" y="61090"/>
                </a:moveTo>
                <a:cubicBezTo>
                  <a:pt x="20332" y="61121"/>
                  <a:pt x="20268" y="61153"/>
                  <a:pt x="20237" y="61216"/>
                </a:cubicBezTo>
                <a:cubicBezTo>
                  <a:pt x="20173" y="61311"/>
                  <a:pt x="20300" y="61438"/>
                  <a:pt x="20395" y="61406"/>
                </a:cubicBezTo>
                <a:cubicBezTo>
                  <a:pt x="20458" y="61406"/>
                  <a:pt x="20490" y="61343"/>
                  <a:pt x="20522" y="61280"/>
                </a:cubicBezTo>
                <a:cubicBezTo>
                  <a:pt x="20522" y="61216"/>
                  <a:pt x="20458" y="61153"/>
                  <a:pt x="20427" y="61090"/>
                </a:cubicBezTo>
                <a:close/>
                <a:moveTo>
                  <a:pt x="95261" y="55168"/>
                </a:moveTo>
                <a:cubicBezTo>
                  <a:pt x="95197" y="55326"/>
                  <a:pt x="95102" y="55453"/>
                  <a:pt x="95134" y="55484"/>
                </a:cubicBezTo>
                <a:cubicBezTo>
                  <a:pt x="95197" y="55548"/>
                  <a:pt x="95292" y="55579"/>
                  <a:pt x="95387" y="55579"/>
                </a:cubicBezTo>
                <a:cubicBezTo>
                  <a:pt x="95419" y="55579"/>
                  <a:pt x="95482" y="55453"/>
                  <a:pt x="95482" y="55421"/>
                </a:cubicBezTo>
                <a:cubicBezTo>
                  <a:pt x="95451" y="55358"/>
                  <a:pt x="95356" y="55294"/>
                  <a:pt x="95261" y="55168"/>
                </a:cubicBezTo>
                <a:close/>
                <a:moveTo>
                  <a:pt x="36071" y="61406"/>
                </a:moveTo>
                <a:cubicBezTo>
                  <a:pt x="36134" y="61438"/>
                  <a:pt x="36229" y="61470"/>
                  <a:pt x="36293" y="61501"/>
                </a:cubicBezTo>
                <a:cubicBezTo>
                  <a:pt x="36388" y="61533"/>
                  <a:pt x="36483" y="61438"/>
                  <a:pt x="36483" y="61343"/>
                </a:cubicBezTo>
                <a:cubicBezTo>
                  <a:pt x="36451" y="61280"/>
                  <a:pt x="36388" y="61216"/>
                  <a:pt x="36324" y="61216"/>
                </a:cubicBezTo>
                <a:cubicBezTo>
                  <a:pt x="36261" y="61216"/>
                  <a:pt x="36198" y="61280"/>
                  <a:pt x="36071" y="61406"/>
                </a:cubicBezTo>
                <a:close/>
                <a:moveTo>
                  <a:pt x="91872" y="61786"/>
                </a:moveTo>
                <a:cubicBezTo>
                  <a:pt x="91935" y="61850"/>
                  <a:pt x="91967" y="61913"/>
                  <a:pt x="91999" y="61945"/>
                </a:cubicBezTo>
                <a:cubicBezTo>
                  <a:pt x="92062" y="61945"/>
                  <a:pt x="92125" y="61881"/>
                  <a:pt x="92189" y="61850"/>
                </a:cubicBezTo>
                <a:cubicBezTo>
                  <a:pt x="92157" y="61786"/>
                  <a:pt x="92094" y="61723"/>
                  <a:pt x="92062" y="61660"/>
                </a:cubicBezTo>
                <a:close/>
                <a:moveTo>
                  <a:pt x="42120" y="62261"/>
                </a:moveTo>
                <a:cubicBezTo>
                  <a:pt x="42025" y="62198"/>
                  <a:pt x="41962" y="62103"/>
                  <a:pt x="41898" y="62103"/>
                </a:cubicBezTo>
                <a:cubicBezTo>
                  <a:pt x="41867" y="62103"/>
                  <a:pt x="41772" y="62198"/>
                  <a:pt x="41772" y="62230"/>
                </a:cubicBezTo>
                <a:cubicBezTo>
                  <a:pt x="41803" y="62325"/>
                  <a:pt x="41835" y="62356"/>
                  <a:pt x="41898" y="62388"/>
                </a:cubicBezTo>
                <a:cubicBezTo>
                  <a:pt x="41962" y="62388"/>
                  <a:pt x="42025" y="62325"/>
                  <a:pt x="42120" y="62261"/>
                </a:cubicBezTo>
                <a:close/>
                <a:moveTo>
                  <a:pt x="89655" y="62736"/>
                </a:moveTo>
                <a:cubicBezTo>
                  <a:pt x="89718" y="62673"/>
                  <a:pt x="89782" y="62641"/>
                  <a:pt x="89813" y="62610"/>
                </a:cubicBezTo>
                <a:cubicBezTo>
                  <a:pt x="89845" y="62515"/>
                  <a:pt x="89750" y="62388"/>
                  <a:pt x="89655" y="62420"/>
                </a:cubicBezTo>
                <a:cubicBezTo>
                  <a:pt x="89592" y="62451"/>
                  <a:pt x="89560" y="62515"/>
                  <a:pt x="89528" y="62578"/>
                </a:cubicBezTo>
                <a:cubicBezTo>
                  <a:pt x="89528" y="62610"/>
                  <a:pt x="89592" y="62673"/>
                  <a:pt x="89655" y="62736"/>
                </a:cubicBezTo>
                <a:close/>
                <a:moveTo>
                  <a:pt x="109860" y="26666"/>
                </a:moveTo>
                <a:cubicBezTo>
                  <a:pt x="109797" y="26729"/>
                  <a:pt x="109733" y="26792"/>
                  <a:pt x="109733" y="26856"/>
                </a:cubicBezTo>
                <a:cubicBezTo>
                  <a:pt x="109733" y="26887"/>
                  <a:pt x="109828" y="26982"/>
                  <a:pt x="109860" y="26982"/>
                </a:cubicBezTo>
                <a:cubicBezTo>
                  <a:pt x="109923" y="26982"/>
                  <a:pt x="109987" y="26919"/>
                  <a:pt x="110018" y="26856"/>
                </a:cubicBezTo>
                <a:cubicBezTo>
                  <a:pt x="110018" y="26792"/>
                  <a:pt x="109923" y="26729"/>
                  <a:pt x="109860" y="26666"/>
                </a:cubicBezTo>
                <a:close/>
                <a:moveTo>
                  <a:pt x="113629" y="22960"/>
                </a:moveTo>
                <a:cubicBezTo>
                  <a:pt x="113755" y="23024"/>
                  <a:pt x="113787" y="23087"/>
                  <a:pt x="113850" y="23119"/>
                </a:cubicBezTo>
                <a:cubicBezTo>
                  <a:pt x="113977" y="23119"/>
                  <a:pt x="114040" y="23024"/>
                  <a:pt x="114009" y="22929"/>
                </a:cubicBezTo>
                <a:cubicBezTo>
                  <a:pt x="114009" y="22865"/>
                  <a:pt x="113914" y="22770"/>
                  <a:pt x="113882" y="22770"/>
                </a:cubicBezTo>
                <a:cubicBezTo>
                  <a:pt x="113787" y="22834"/>
                  <a:pt x="113724" y="22897"/>
                  <a:pt x="113629" y="22960"/>
                </a:cubicBezTo>
                <a:close/>
                <a:moveTo>
                  <a:pt x="116099" y="22137"/>
                </a:moveTo>
                <a:cubicBezTo>
                  <a:pt x="116162" y="22200"/>
                  <a:pt x="116194" y="22264"/>
                  <a:pt x="116257" y="22295"/>
                </a:cubicBezTo>
                <a:cubicBezTo>
                  <a:pt x="116320" y="22327"/>
                  <a:pt x="116447" y="22232"/>
                  <a:pt x="116416" y="22137"/>
                </a:cubicBezTo>
                <a:cubicBezTo>
                  <a:pt x="116384" y="22074"/>
                  <a:pt x="116352" y="22010"/>
                  <a:pt x="116257" y="22010"/>
                </a:cubicBezTo>
                <a:cubicBezTo>
                  <a:pt x="116225" y="22010"/>
                  <a:pt x="116162" y="22074"/>
                  <a:pt x="116099" y="22137"/>
                </a:cubicBezTo>
                <a:close/>
                <a:moveTo>
                  <a:pt x="7506" y="70970"/>
                </a:moveTo>
                <a:cubicBezTo>
                  <a:pt x="7632" y="70907"/>
                  <a:pt x="7696" y="70875"/>
                  <a:pt x="7727" y="70812"/>
                </a:cubicBezTo>
                <a:cubicBezTo>
                  <a:pt x="7791" y="70717"/>
                  <a:pt x="7727" y="70622"/>
                  <a:pt x="7632" y="70590"/>
                </a:cubicBezTo>
                <a:cubicBezTo>
                  <a:pt x="7569" y="70590"/>
                  <a:pt x="7474" y="70654"/>
                  <a:pt x="7442" y="70685"/>
                </a:cubicBezTo>
                <a:cubicBezTo>
                  <a:pt x="7474" y="70780"/>
                  <a:pt x="7474" y="70875"/>
                  <a:pt x="7506" y="70970"/>
                </a:cubicBezTo>
                <a:close/>
                <a:moveTo>
                  <a:pt x="4149" y="77082"/>
                </a:moveTo>
                <a:cubicBezTo>
                  <a:pt x="4212" y="77146"/>
                  <a:pt x="4244" y="77209"/>
                  <a:pt x="4307" y="77241"/>
                </a:cubicBezTo>
                <a:cubicBezTo>
                  <a:pt x="4402" y="77272"/>
                  <a:pt x="4529" y="77177"/>
                  <a:pt x="4497" y="77082"/>
                </a:cubicBezTo>
                <a:cubicBezTo>
                  <a:pt x="4465" y="77019"/>
                  <a:pt x="4402" y="76956"/>
                  <a:pt x="4339" y="76956"/>
                </a:cubicBezTo>
                <a:cubicBezTo>
                  <a:pt x="4275" y="76956"/>
                  <a:pt x="4212" y="77019"/>
                  <a:pt x="4149" y="77082"/>
                </a:cubicBezTo>
                <a:close/>
                <a:moveTo>
                  <a:pt x="1710" y="77874"/>
                </a:moveTo>
                <a:cubicBezTo>
                  <a:pt x="1805" y="77969"/>
                  <a:pt x="1837" y="78032"/>
                  <a:pt x="1900" y="78032"/>
                </a:cubicBezTo>
                <a:cubicBezTo>
                  <a:pt x="2027" y="78096"/>
                  <a:pt x="2090" y="77969"/>
                  <a:pt x="2090" y="77874"/>
                </a:cubicBezTo>
                <a:cubicBezTo>
                  <a:pt x="2090" y="77811"/>
                  <a:pt x="1995" y="77716"/>
                  <a:pt x="1963" y="77716"/>
                </a:cubicBezTo>
                <a:cubicBezTo>
                  <a:pt x="1868" y="77747"/>
                  <a:pt x="1773" y="77811"/>
                  <a:pt x="1710" y="77874"/>
                </a:cubicBezTo>
                <a:close/>
                <a:moveTo>
                  <a:pt x="103146" y="39491"/>
                </a:moveTo>
                <a:cubicBezTo>
                  <a:pt x="103241" y="39618"/>
                  <a:pt x="103273" y="39681"/>
                  <a:pt x="103336" y="39745"/>
                </a:cubicBezTo>
                <a:lnTo>
                  <a:pt x="103558" y="39586"/>
                </a:lnTo>
                <a:cubicBezTo>
                  <a:pt x="103495" y="39523"/>
                  <a:pt x="103431" y="39428"/>
                  <a:pt x="103336" y="39396"/>
                </a:cubicBezTo>
                <a:cubicBezTo>
                  <a:pt x="103305" y="39396"/>
                  <a:pt x="103241" y="39460"/>
                  <a:pt x="103146" y="39491"/>
                </a:cubicBezTo>
                <a:close/>
                <a:moveTo>
                  <a:pt x="106440" y="33189"/>
                </a:moveTo>
                <a:cubicBezTo>
                  <a:pt x="106471" y="33284"/>
                  <a:pt x="106503" y="33348"/>
                  <a:pt x="106566" y="33379"/>
                </a:cubicBezTo>
                <a:cubicBezTo>
                  <a:pt x="106661" y="33411"/>
                  <a:pt x="106788" y="33348"/>
                  <a:pt x="106756" y="33221"/>
                </a:cubicBezTo>
                <a:cubicBezTo>
                  <a:pt x="106756" y="33158"/>
                  <a:pt x="106693" y="33126"/>
                  <a:pt x="106630" y="33094"/>
                </a:cubicBezTo>
                <a:cubicBezTo>
                  <a:pt x="106566" y="33094"/>
                  <a:pt x="106503" y="33158"/>
                  <a:pt x="106440" y="33189"/>
                </a:cubicBezTo>
                <a:close/>
                <a:moveTo>
                  <a:pt x="64763" y="68025"/>
                </a:moveTo>
                <a:lnTo>
                  <a:pt x="64985" y="68088"/>
                </a:lnTo>
                <a:cubicBezTo>
                  <a:pt x="65017" y="68025"/>
                  <a:pt x="65017" y="67993"/>
                  <a:pt x="65048" y="67930"/>
                </a:cubicBezTo>
                <a:cubicBezTo>
                  <a:pt x="65048" y="67898"/>
                  <a:pt x="64953" y="67867"/>
                  <a:pt x="64922" y="67867"/>
                </a:cubicBezTo>
                <a:cubicBezTo>
                  <a:pt x="64890" y="67898"/>
                  <a:pt x="64827" y="67962"/>
                  <a:pt x="64763" y="68025"/>
                </a:cubicBezTo>
                <a:close/>
                <a:moveTo>
                  <a:pt x="83163" y="67328"/>
                </a:moveTo>
                <a:lnTo>
                  <a:pt x="83290" y="67392"/>
                </a:lnTo>
                <a:lnTo>
                  <a:pt x="83353" y="67233"/>
                </a:lnTo>
                <a:cubicBezTo>
                  <a:pt x="83290" y="67233"/>
                  <a:pt x="83258" y="67202"/>
                  <a:pt x="83226" y="67233"/>
                </a:cubicBezTo>
                <a:cubicBezTo>
                  <a:pt x="83195" y="67233"/>
                  <a:pt x="83195" y="67297"/>
                  <a:pt x="83163" y="67328"/>
                </a:cubicBezTo>
                <a:close/>
                <a:moveTo>
                  <a:pt x="30434" y="60520"/>
                </a:moveTo>
                <a:cubicBezTo>
                  <a:pt x="30656" y="60615"/>
                  <a:pt x="30719" y="60678"/>
                  <a:pt x="30751" y="60646"/>
                </a:cubicBezTo>
                <a:cubicBezTo>
                  <a:pt x="30814" y="60646"/>
                  <a:pt x="30846" y="60583"/>
                  <a:pt x="30877" y="60520"/>
                </a:cubicBezTo>
                <a:cubicBezTo>
                  <a:pt x="30846" y="60456"/>
                  <a:pt x="30782" y="60425"/>
                  <a:pt x="30719" y="60393"/>
                </a:cubicBezTo>
                <a:cubicBezTo>
                  <a:pt x="30656" y="60393"/>
                  <a:pt x="30592" y="60456"/>
                  <a:pt x="30434" y="60520"/>
                </a:cubicBezTo>
                <a:close/>
                <a:moveTo>
                  <a:pt x="22612" y="60520"/>
                </a:moveTo>
                <a:cubicBezTo>
                  <a:pt x="22707" y="60583"/>
                  <a:pt x="22770" y="60646"/>
                  <a:pt x="22802" y="60615"/>
                </a:cubicBezTo>
                <a:cubicBezTo>
                  <a:pt x="22865" y="60615"/>
                  <a:pt x="22897" y="60520"/>
                  <a:pt x="22928" y="60488"/>
                </a:cubicBezTo>
                <a:cubicBezTo>
                  <a:pt x="22865" y="60456"/>
                  <a:pt x="22833" y="60361"/>
                  <a:pt x="22770" y="60393"/>
                </a:cubicBezTo>
                <a:cubicBezTo>
                  <a:pt x="22738" y="60393"/>
                  <a:pt x="22675" y="60456"/>
                  <a:pt x="22612" y="60520"/>
                </a:cubicBezTo>
                <a:close/>
                <a:moveTo>
                  <a:pt x="59189" y="67107"/>
                </a:moveTo>
                <a:cubicBezTo>
                  <a:pt x="59253" y="67170"/>
                  <a:pt x="59285" y="67233"/>
                  <a:pt x="59348" y="67265"/>
                </a:cubicBezTo>
                <a:cubicBezTo>
                  <a:pt x="59380" y="67265"/>
                  <a:pt x="59475" y="67233"/>
                  <a:pt x="59475" y="67202"/>
                </a:cubicBezTo>
                <a:cubicBezTo>
                  <a:pt x="59475" y="67138"/>
                  <a:pt x="59443" y="67075"/>
                  <a:pt x="59411" y="67043"/>
                </a:cubicBezTo>
                <a:cubicBezTo>
                  <a:pt x="59380" y="67012"/>
                  <a:pt x="59285" y="67075"/>
                  <a:pt x="59189" y="67107"/>
                </a:cubicBezTo>
                <a:close/>
                <a:moveTo>
                  <a:pt x="56149" y="65365"/>
                </a:moveTo>
                <a:cubicBezTo>
                  <a:pt x="56118" y="65460"/>
                  <a:pt x="56054" y="65523"/>
                  <a:pt x="56086" y="65555"/>
                </a:cubicBezTo>
                <a:cubicBezTo>
                  <a:pt x="56086" y="65587"/>
                  <a:pt x="56181" y="65650"/>
                  <a:pt x="56213" y="65682"/>
                </a:cubicBezTo>
                <a:cubicBezTo>
                  <a:pt x="56244" y="65618"/>
                  <a:pt x="56339" y="65555"/>
                  <a:pt x="56308" y="65523"/>
                </a:cubicBezTo>
                <a:cubicBezTo>
                  <a:pt x="56308" y="65460"/>
                  <a:pt x="56244" y="65428"/>
                  <a:pt x="56149" y="65365"/>
                </a:cubicBezTo>
                <a:close/>
                <a:moveTo>
                  <a:pt x="64162" y="65745"/>
                </a:moveTo>
                <a:cubicBezTo>
                  <a:pt x="64225" y="65682"/>
                  <a:pt x="64288" y="65618"/>
                  <a:pt x="64288" y="65587"/>
                </a:cubicBezTo>
                <a:cubicBezTo>
                  <a:pt x="64320" y="65460"/>
                  <a:pt x="64193" y="65397"/>
                  <a:pt x="64098" y="65428"/>
                </a:cubicBezTo>
                <a:cubicBezTo>
                  <a:pt x="64035" y="65460"/>
                  <a:pt x="64003" y="65523"/>
                  <a:pt x="64003" y="65618"/>
                </a:cubicBezTo>
                <a:cubicBezTo>
                  <a:pt x="64003" y="65650"/>
                  <a:pt x="64098" y="65682"/>
                  <a:pt x="64162" y="65745"/>
                </a:cubicBezTo>
                <a:close/>
                <a:moveTo>
                  <a:pt x="28407" y="61153"/>
                </a:moveTo>
                <a:cubicBezTo>
                  <a:pt x="28344" y="61216"/>
                  <a:pt x="28312" y="61248"/>
                  <a:pt x="28249" y="61311"/>
                </a:cubicBezTo>
                <a:cubicBezTo>
                  <a:pt x="28249" y="61343"/>
                  <a:pt x="28280" y="61438"/>
                  <a:pt x="28312" y="61438"/>
                </a:cubicBezTo>
                <a:cubicBezTo>
                  <a:pt x="28375" y="61406"/>
                  <a:pt x="28439" y="61406"/>
                  <a:pt x="28502" y="61375"/>
                </a:cubicBezTo>
                <a:cubicBezTo>
                  <a:pt x="28471" y="61311"/>
                  <a:pt x="28439" y="61248"/>
                  <a:pt x="28407" y="61153"/>
                </a:cubicBezTo>
                <a:close/>
                <a:moveTo>
                  <a:pt x="80788" y="68088"/>
                </a:moveTo>
                <a:cubicBezTo>
                  <a:pt x="80819" y="68120"/>
                  <a:pt x="80851" y="68152"/>
                  <a:pt x="80883" y="68183"/>
                </a:cubicBezTo>
                <a:cubicBezTo>
                  <a:pt x="80914" y="68152"/>
                  <a:pt x="80946" y="68088"/>
                  <a:pt x="80978" y="68057"/>
                </a:cubicBezTo>
                <a:cubicBezTo>
                  <a:pt x="80946" y="68025"/>
                  <a:pt x="80914" y="67993"/>
                  <a:pt x="80851" y="67993"/>
                </a:cubicBezTo>
                <a:cubicBezTo>
                  <a:pt x="80851" y="68025"/>
                  <a:pt x="80819" y="68057"/>
                  <a:pt x="80788" y="68088"/>
                </a:cubicBezTo>
                <a:close/>
                <a:moveTo>
                  <a:pt x="82498" y="64732"/>
                </a:moveTo>
                <a:cubicBezTo>
                  <a:pt x="82435" y="64795"/>
                  <a:pt x="82371" y="64827"/>
                  <a:pt x="82371" y="64890"/>
                </a:cubicBezTo>
                <a:cubicBezTo>
                  <a:pt x="82371" y="64953"/>
                  <a:pt x="82435" y="64985"/>
                  <a:pt x="82466" y="65048"/>
                </a:cubicBezTo>
                <a:cubicBezTo>
                  <a:pt x="82498" y="65017"/>
                  <a:pt x="82593" y="64985"/>
                  <a:pt x="82593" y="64922"/>
                </a:cubicBezTo>
                <a:cubicBezTo>
                  <a:pt x="82625" y="64890"/>
                  <a:pt x="82561" y="64827"/>
                  <a:pt x="82498" y="64732"/>
                </a:cubicBezTo>
                <a:close/>
                <a:moveTo>
                  <a:pt x="85697" y="66410"/>
                </a:moveTo>
                <a:lnTo>
                  <a:pt x="85602" y="66505"/>
                </a:lnTo>
                <a:cubicBezTo>
                  <a:pt x="85633" y="66537"/>
                  <a:pt x="85697" y="66568"/>
                  <a:pt x="85728" y="66632"/>
                </a:cubicBezTo>
                <a:cubicBezTo>
                  <a:pt x="85760" y="66568"/>
                  <a:pt x="85792" y="66537"/>
                  <a:pt x="85792" y="66505"/>
                </a:cubicBezTo>
                <a:cubicBezTo>
                  <a:pt x="85760" y="66473"/>
                  <a:pt x="85728" y="66442"/>
                  <a:pt x="85697" y="66410"/>
                </a:cubicBezTo>
                <a:close/>
                <a:moveTo>
                  <a:pt x="62610" y="68848"/>
                </a:moveTo>
                <a:cubicBezTo>
                  <a:pt x="62610" y="68785"/>
                  <a:pt x="62641" y="68753"/>
                  <a:pt x="62673" y="68722"/>
                </a:cubicBezTo>
                <a:lnTo>
                  <a:pt x="62515" y="68658"/>
                </a:lnTo>
                <a:cubicBezTo>
                  <a:pt x="62515" y="68690"/>
                  <a:pt x="62483" y="68753"/>
                  <a:pt x="62483" y="68753"/>
                </a:cubicBezTo>
                <a:cubicBezTo>
                  <a:pt x="62515" y="68785"/>
                  <a:pt x="62546" y="68817"/>
                  <a:pt x="62610" y="68848"/>
                </a:cubicBezTo>
                <a:close/>
                <a:moveTo>
                  <a:pt x="23498" y="62895"/>
                </a:moveTo>
                <a:cubicBezTo>
                  <a:pt x="23530" y="62926"/>
                  <a:pt x="23530" y="62958"/>
                  <a:pt x="23562" y="62958"/>
                </a:cubicBezTo>
                <a:cubicBezTo>
                  <a:pt x="23593" y="62926"/>
                  <a:pt x="23625" y="62863"/>
                  <a:pt x="23688" y="62831"/>
                </a:cubicBezTo>
                <a:cubicBezTo>
                  <a:pt x="23625" y="62800"/>
                  <a:pt x="23593" y="62768"/>
                  <a:pt x="23530" y="62768"/>
                </a:cubicBezTo>
                <a:cubicBezTo>
                  <a:pt x="23530" y="62800"/>
                  <a:pt x="23498" y="62863"/>
                  <a:pt x="23498" y="62895"/>
                </a:cubicBezTo>
                <a:close/>
                <a:moveTo>
                  <a:pt x="61755" y="66537"/>
                </a:moveTo>
                <a:cubicBezTo>
                  <a:pt x="61818" y="66473"/>
                  <a:pt x="61913" y="66442"/>
                  <a:pt x="61913" y="66378"/>
                </a:cubicBezTo>
                <a:cubicBezTo>
                  <a:pt x="61913" y="66347"/>
                  <a:pt x="61850" y="66252"/>
                  <a:pt x="61786" y="66252"/>
                </a:cubicBezTo>
                <a:cubicBezTo>
                  <a:pt x="61723" y="66252"/>
                  <a:pt x="61660" y="66283"/>
                  <a:pt x="61660" y="66347"/>
                </a:cubicBezTo>
                <a:cubicBezTo>
                  <a:pt x="61628" y="66378"/>
                  <a:pt x="61691" y="66473"/>
                  <a:pt x="61755" y="66537"/>
                </a:cubicBezTo>
                <a:close/>
                <a:moveTo>
                  <a:pt x="87248" y="63528"/>
                </a:moveTo>
                <a:cubicBezTo>
                  <a:pt x="87312" y="63465"/>
                  <a:pt x="87375" y="63433"/>
                  <a:pt x="87375" y="63370"/>
                </a:cubicBezTo>
                <a:cubicBezTo>
                  <a:pt x="87375" y="63338"/>
                  <a:pt x="87312" y="63243"/>
                  <a:pt x="87280" y="63243"/>
                </a:cubicBezTo>
                <a:cubicBezTo>
                  <a:pt x="87217" y="63243"/>
                  <a:pt x="87153" y="63275"/>
                  <a:pt x="87122" y="63338"/>
                </a:cubicBezTo>
                <a:cubicBezTo>
                  <a:pt x="87122" y="63370"/>
                  <a:pt x="87185" y="63433"/>
                  <a:pt x="87248" y="63528"/>
                </a:cubicBezTo>
                <a:close/>
                <a:moveTo>
                  <a:pt x="13998" y="65872"/>
                </a:moveTo>
                <a:lnTo>
                  <a:pt x="13839" y="65935"/>
                </a:lnTo>
                <a:cubicBezTo>
                  <a:pt x="13871" y="65998"/>
                  <a:pt x="13903" y="66062"/>
                  <a:pt x="13934" y="66125"/>
                </a:cubicBezTo>
                <a:cubicBezTo>
                  <a:pt x="13966" y="66125"/>
                  <a:pt x="14061" y="66093"/>
                  <a:pt x="14061" y="66062"/>
                </a:cubicBezTo>
                <a:cubicBezTo>
                  <a:pt x="14061" y="65998"/>
                  <a:pt x="14029" y="65935"/>
                  <a:pt x="13998" y="65872"/>
                </a:cubicBezTo>
                <a:close/>
                <a:moveTo>
                  <a:pt x="14663" y="68437"/>
                </a:moveTo>
                <a:lnTo>
                  <a:pt x="14758" y="68500"/>
                </a:lnTo>
                <a:lnTo>
                  <a:pt x="14821" y="68342"/>
                </a:lnTo>
                <a:cubicBezTo>
                  <a:pt x="14789" y="68342"/>
                  <a:pt x="14726" y="68310"/>
                  <a:pt x="14726" y="68342"/>
                </a:cubicBezTo>
                <a:cubicBezTo>
                  <a:pt x="14694" y="68342"/>
                  <a:pt x="14663" y="68405"/>
                  <a:pt x="14663" y="68437"/>
                </a:cubicBezTo>
                <a:close/>
                <a:moveTo>
                  <a:pt x="44938" y="63781"/>
                </a:moveTo>
                <a:cubicBezTo>
                  <a:pt x="45002" y="63876"/>
                  <a:pt x="45002" y="63908"/>
                  <a:pt x="45033" y="63940"/>
                </a:cubicBezTo>
                <a:cubicBezTo>
                  <a:pt x="45097" y="63908"/>
                  <a:pt x="45128" y="63876"/>
                  <a:pt x="45192" y="63813"/>
                </a:cubicBezTo>
                <a:cubicBezTo>
                  <a:pt x="45192" y="63813"/>
                  <a:pt x="45128" y="63718"/>
                  <a:pt x="45128" y="63718"/>
                </a:cubicBezTo>
                <a:cubicBezTo>
                  <a:pt x="45065" y="63750"/>
                  <a:pt x="45002" y="63750"/>
                  <a:pt x="44938" y="63781"/>
                </a:cubicBezTo>
                <a:close/>
                <a:moveTo>
                  <a:pt x="79933" y="65682"/>
                </a:moveTo>
                <a:cubicBezTo>
                  <a:pt x="79996" y="65745"/>
                  <a:pt x="80028" y="65840"/>
                  <a:pt x="80091" y="65840"/>
                </a:cubicBezTo>
                <a:cubicBezTo>
                  <a:pt x="80154" y="65808"/>
                  <a:pt x="80218" y="65777"/>
                  <a:pt x="80218" y="65713"/>
                </a:cubicBezTo>
                <a:cubicBezTo>
                  <a:pt x="80249" y="65682"/>
                  <a:pt x="80154" y="65587"/>
                  <a:pt x="80123" y="65587"/>
                </a:cubicBezTo>
                <a:cubicBezTo>
                  <a:pt x="80059" y="65555"/>
                  <a:pt x="80028" y="65618"/>
                  <a:pt x="79933" y="65682"/>
                </a:cubicBezTo>
                <a:close/>
                <a:moveTo>
                  <a:pt x="9659" y="69925"/>
                </a:moveTo>
                <a:cubicBezTo>
                  <a:pt x="9881" y="70052"/>
                  <a:pt x="9944" y="70115"/>
                  <a:pt x="9976" y="70084"/>
                </a:cubicBezTo>
                <a:cubicBezTo>
                  <a:pt x="10039" y="70084"/>
                  <a:pt x="10071" y="69989"/>
                  <a:pt x="10102" y="69957"/>
                </a:cubicBezTo>
                <a:cubicBezTo>
                  <a:pt x="10039" y="69925"/>
                  <a:pt x="10007" y="69862"/>
                  <a:pt x="9944" y="69830"/>
                </a:cubicBezTo>
                <a:cubicBezTo>
                  <a:pt x="9849" y="69862"/>
                  <a:pt x="9754" y="69862"/>
                  <a:pt x="9659" y="69925"/>
                </a:cubicBezTo>
                <a:close/>
                <a:moveTo>
                  <a:pt x="60045" y="69545"/>
                </a:moveTo>
                <a:lnTo>
                  <a:pt x="60140" y="69609"/>
                </a:lnTo>
                <a:cubicBezTo>
                  <a:pt x="60171" y="69577"/>
                  <a:pt x="60203" y="69514"/>
                  <a:pt x="60235" y="69482"/>
                </a:cubicBezTo>
                <a:cubicBezTo>
                  <a:pt x="60203" y="69450"/>
                  <a:pt x="60140" y="69419"/>
                  <a:pt x="60108" y="69419"/>
                </a:cubicBezTo>
                <a:cubicBezTo>
                  <a:pt x="60076" y="69450"/>
                  <a:pt x="60076" y="69514"/>
                  <a:pt x="60045" y="69545"/>
                </a:cubicBezTo>
                <a:close/>
                <a:moveTo>
                  <a:pt x="84715" y="64162"/>
                </a:moveTo>
                <a:cubicBezTo>
                  <a:pt x="84810" y="64225"/>
                  <a:pt x="84873" y="64288"/>
                  <a:pt x="84905" y="64288"/>
                </a:cubicBezTo>
                <a:cubicBezTo>
                  <a:pt x="84968" y="64257"/>
                  <a:pt x="85000" y="64193"/>
                  <a:pt x="85000" y="64130"/>
                </a:cubicBezTo>
                <a:cubicBezTo>
                  <a:pt x="85000" y="64066"/>
                  <a:pt x="84936" y="64035"/>
                  <a:pt x="84873" y="64035"/>
                </a:cubicBezTo>
                <a:cubicBezTo>
                  <a:pt x="84810" y="64035"/>
                  <a:pt x="84778" y="64098"/>
                  <a:pt x="84715" y="64162"/>
                </a:cubicBezTo>
                <a:close/>
                <a:moveTo>
                  <a:pt x="104666" y="44400"/>
                </a:moveTo>
                <a:cubicBezTo>
                  <a:pt x="104825" y="44432"/>
                  <a:pt x="104888" y="44495"/>
                  <a:pt x="104951" y="44495"/>
                </a:cubicBezTo>
                <a:cubicBezTo>
                  <a:pt x="105015" y="44463"/>
                  <a:pt x="105046" y="44400"/>
                  <a:pt x="105110" y="44368"/>
                </a:cubicBezTo>
                <a:cubicBezTo>
                  <a:pt x="105078" y="44337"/>
                  <a:pt x="105015" y="44242"/>
                  <a:pt x="104983" y="44242"/>
                </a:cubicBezTo>
                <a:cubicBezTo>
                  <a:pt x="104920" y="44210"/>
                  <a:pt x="104856" y="44273"/>
                  <a:pt x="104666" y="44400"/>
                </a:cubicBezTo>
                <a:close/>
                <a:moveTo>
                  <a:pt x="104350" y="41993"/>
                </a:moveTo>
                <a:cubicBezTo>
                  <a:pt x="104286" y="41930"/>
                  <a:pt x="104255" y="41835"/>
                  <a:pt x="104191" y="41835"/>
                </a:cubicBezTo>
                <a:cubicBezTo>
                  <a:pt x="104128" y="41835"/>
                  <a:pt x="104065" y="41898"/>
                  <a:pt x="104033" y="41930"/>
                </a:cubicBezTo>
                <a:cubicBezTo>
                  <a:pt x="104001" y="42025"/>
                  <a:pt x="104065" y="42152"/>
                  <a:pt x="104191" y="42120"/>
                </a:cubicBezTo>
                <a:cubicBezTo>
                  <a:pt x="104255" y="42120"/>
                  <a:pt x="104286" y="42057"/>
                  <a:pt x="104350" y="41993"/>
                </a:cubicBezTo>
                <a:close/>
                <a:moveTo>
                  <a:pt x="106408" y="41202"/>
                </a:moveTo>
                <a:lnTo>
                  <a:pt x="106630" y="41297"/>
                </a:lnTo>
                <a:cubicBezTo>
                  <a:pt x="106661" y="41265"/>
                  <a:pt x="106661" y="41202"/>
                  <a:pt x="106693" y="41138"/>
                </a:cubicBezTo>
                <a:cubicBezTo>
                  <a:pt x="106661" y="41107"/>
                  <a:pt x="106630" y="41075"/>
                  <a:pt x="106566" y="41075"/>
                </a:cubicBezTo>
                <a:cubicBezTo>
                  <a:pt x="106503" y="41107"/>
                  <a:pt x="106471" y="41170"/>
                  <a:pt x="106408" y="41202"/>
                </a:cubicBezTo>
                <a:close/>
                <a:moveTo>
                  <a:pt x="105838" y="38636"/>
                </a:moveTo>
                <a:cubicBezTo>
                  <a:pt x="105775" y="38700"/>
                  <a:pt x="105711" y="38731"/>
                  <a:pt x="105680" y="38795"/>
                </a:cubicBezTo>
                <a:cubicBezTo>
                  <a:pt x="105648" y="38826"/>
                  <a:pt x="105711" y="38921"/>
                  <a:pt x="105743" y="38921"/>
                </a:cubicBezTo>
                <a:cubicBezTo>
                  <a:pt x="105806" y="38890"/>
                  <a:pt x="105838" y="38890"/>
                  <a:pt x="105901" y="38858"/>
                </a:cubicBezTo>
                <a:cubicBezTo>
                  <a:pt x="105870" y="38795"/>
                  <a:pt x="105870" y="38731"/>
                  <a:pt x="105838" y="38636"/>
                </a:cubicBezTo>
                <a:close/>
                <a:moveTo>
                  <a:pt x="108087" y="38003"/>
                </a:moveTo>
                <a:lnTo>
                  <a:pt x="108150" y="38098"/>
                </a:lnTo>
                <a:lnTo>
                  <a:pt x="108277" y="37971"/>
                </a:lnTo>
                <a:cubicBezTo>
                  <a:pt x="108213" y="37971"/>
                  <a:pt x="108182" y="37908"/>
                  <a:pt x="108150" y="37940"/>
                </a:cubicBezTo>
                <a:cubicBezTo>
                  <a:pt x="108118" y="37940"/>
                  <a:pt x="108087" y="37971"/>
                  <a:pt x="108087" y="38003"/>
                </a:cubicBezTo>
                <a:close/>
                <a:moveTo>
                  <a:pt x="104983" y="36578"/>
                </a:moveTo>
                <a:cubicBezTo>
                  <a:pt x="105046" y="36515"/>
                  <a:pt x="105110" y="36483"/>
                  <a:pt x="105110" y="36420"/>
                </a:cubicBezTo>
                <a:cubicBezTo>
                  <a:pt x="105110" y="36388"/>
                  <a:pt x="105046" y="36325"/>
                  <a:pt x="105015" y="36261"/>
                </a:cubicBezTo>
                <a:cubicBezTo>
                  <a:pt x="104951" y="36325"/>
                  <a:pt x="104888" y="36325"/>
                  <a:pt x="104856" y="36388"/>
                </a:cubicBezTo>
                <a:cubicBezTo>
                  <a:pt x="104856" y="36420"/>
                  <a:pt x="104920" y="36483"/>
                  <a:pt x="104983" y="36610"/>
                </a:cubicBezTo>
                <a:close/>
                <a:moveTo>
                  <a:pt x="112267" y="25969"/>
                </a:moveTo>
                <a:lnTo>
                  <a:pt x="112140" y="26064"/>
                </a:lnTo>
                <a:cubicBezTo>
                  <a:pt x="112172" y="26127"/>
                  <a:pt x="112204" y="26159"/>
                  <a:pt x="112235" y="26222"/>
                </a:cubicBezTo>
                <a:cubicBezTo>
                  <a:pt x="112267" y="26222"/>
                  <a:pt x="112362" y="26159"/>
                  <a:pt x="112362" y="26159"/>
                </a:cubicBezTo>
                <a:cubicBezTo>
                  <a:pt x="112330" y="26095"/>
                  <a:pt x="112299" y="26032"/>
                  <a:pt x="112267" y="25969"/>
                </a:cubicBezTo>
                <a:close/>
                <a:moveTo>
                  <a:pt x="121198" y="20648"/>
                </a:moveTo>
                <a:lnTo>
                  <a:pt x="121134" y="20490"/>
                </a:lnTo>
                <a:cubicBezTo>
                  <a:pt x="121071" y="20522"/>
                  <a:pt x="121008" y="20553"/>
                  <a:pt x="120976" y="20585"/>
                </a:cubicBezTo>
                <a:cubicBezTo>
                  <a:pt x="120944" y="20617"/>
                  <a:pt x="121008" y="20680"/>
                  <a:pt x="121008" y="20712"/>
                </a:cubicBezTo>
                <a:close/>
                <a:moveTo>
                  <a:pt x="125853" y="18907"/>
                </a:moveTo>
                <a:lnTo>
                  <a:pt x="125758" y="19002"/>
                </a:lnTo>
                <a:lnTo>
                  <a:pt x="125885" y="19128"/>
                </a:lnTo>
                <a:cubicBezTo>
                  <a:pt x="125916" y="19065"/>
                  <a:pt x="125948" y="19033"/>
                  <a:pt x="125948" y="19002"/>
                </a:cubicBezTo>
                <a:cubicBezTo>
                  <a:pt x="125948" y="18970"/>
                  <a:pt x="125885" y="18938"/>
                  <a:pt x="125853" y="18907"/>
                </a:cubicBezTo>
                <a:close/>
                <a:moveTo>
                  <a:pt x="128323" y="18210"/>
                </a:moveTo>
                <a:lnTo>
                  <a:pt x="128228" y="18115"/>
                </a:lnTo>
                <a:lnTo>
                  <a:pt x="128133" y="18273"/>
                </a:lnTo>
                <a:cubicBezTo>
                  <a:pt x="128196" y="18273"/>
                  <a:pt x="128228" y="18337"/>
                  <a:pt x="128260" y="18305"/>
                </a:cubicBezTo>
                <a:cubicBezTo>
                  <a:pt x="128291" y="18305"/>
                  <a:pt x="128291" y="18242"/>
                  <a:pt x="128323" y="18210"/>
                </a:cubicBezTo>
                <a:close/>
                <a:moveTo>
                  <a:pt x="125061" y="16468"/>
                </a:moveTo>
                <a:cubicBezTo>
                  <a:pt x="124998" y="16531"/>
                  <a:pt x="124934" y="16563"/>
                  <a:pt x="124934" y="16626"/>
                </a:cubicBezTo>
                <a:cubicBezTo>
                  <a:pt x="124934" y="16690"/>
                  <a:pt x="124966" y="16753"/>
                  <a:pt x="125029" y="16785"/>
                </a:cubicBezTo>
                <a:cubicBezTo>
                  <a:pt x="125125" y="16848"/>
                  <a:pt x="125251" y="16722"/>
                  <a:pt x="125220" y="16626"/>
                </a:cubicBezTo>
                <a:cubicBezTo>
                  <a:pt x="125188" y="16563"/>
                  <a:pt x="125125" y="16531"/>
                  <a:pt x="125061" y="16468"/>
                </a:cubicBezTo>
                <a:close/>
                <a:moveTo>
                  <a:pt x="127626" y="15866"/>
                </a:moveTo>
                <a:cubicBezTo>
                  <a:pt x="127563" y="15803"/>
                  <a:pt x="127531" y="15708"/>
                  <a:pt x="127468" y="15708"/>
                </a:cubicBezTo>
                <a:cubicBezTo>
                  <a:pt x="127405" y="15708"/>
                  <a:pt x="127341" y="15771"/>
                  <a:pt x="127310" y="15803"/>
                </a:cubicBezTo>
                <a:cubicBezTo>
                  <a:pt x="127278" y="15930"/>
                  <a:pt x="127341" y="16025"/>
                  <a:pt x="127468" y="15993"/>
                </a:cubicBezTo>
                <a:cubicBezTo>
                  <a:pt x="127531" y="15993"/>
                  <a:pt x="127563" y="15930"/>
                  <a:pt x="127626" y="15866"/>
                </a:cubicBezTo>
                <a:close/>
                <a:moveTo>
                  <a:pt x="129558" y="15011"/>
                </a:moveTo>
                <a:cubicBezTo>
                  <a:pt x="129748" y="15138"/>
                  <a:pt x="129780" y="15201"/>
                  <a:pt x="129843" y="15201"/>
                </a:cubicBezTo>
                <a:cubicBezTo>
                  <a:pt x="129938" y="15233"/>
                  <a:pt x="130065" y="15106"/>
                  <a:pt x="130002" y="15011"/>
                </a:cubicBezTo>
                <a:cubicBezTo>
                  <a:pt x="129970" y="14948"/>
                  <a:pt x="129875" y="14916"/>
                  <a:pt x="129812" y="14916"/>
                </a:cubicBezTo>
                <a:cubicBezTo>
                  <a:pt x="129748" y="14948"/>
                  <a:pt x="129653" y="14980"/>
                  <a:pt x="129558" y="15011"/>
                </a:cubicBezTo>
                <a:close/>
                <a:moveTo>
                  <a:pt x="132060" y="14251"/>
                </a:moveTo>
                <a:cubicBezTo>
                  <a:pt x="132092" y="14346"/>
                  <a:pt x="132123" y="14441"/>
                  <a:pt x="132187" y="14441"/>
                </a:cubicBezTo>
                <a:cubicBezTo>
                  <a:pt x="132250" y="14441"/>
                  <a:pt x="132313" y="14410"/>
                  <a:pt x="132377" y="14378"/>
                </a:cubicBezTo>
                <a:cubicBezTo>
                  <a:pt x="132440" y="14315"/>
                  <a:pt x="132345" y="14156"/>
                  <a:pt x="132250" y="14156"/>
                </a:cubicBezTo>
                <a:cubicBezTo>
                  <a:pt x="132187" y="14188"/>
                  <a:pt x="132092" y="14220"/>
                  <a:pt x="132060" y="14251"/>
                </a:cubicBezTo>
                <a:close/>
                <a:moveTo>
                  <a:pt x="25367" y="59728"/>
                </a:moveTo>
                <a:cubicBezTo>
                  <a:pt x="25272" y="59665"/>
                  <a:pt x="25240" y="59570"/>
                  <a:pt x="25177" y="59570"/>
                </a:cubicBezTo>
                <a:cubicBezTo>
                  <a:pt x="25114" y="59570"/>
                  <a:pt x="25050" y="59601"/>
                  <a:pt x="25019" y="59665"/>
                </a:cubicBezTo>
                <a:cubicBezTo>
                  <a:pt x="24987" y="59760"/>
                  <a:pt x="25082" y="59886"/>
                  <a:pt x="25177" y="59855"/>
                </a:cubicBezTo>
                <a:cubicBezTo>
                  <a:pt x="25240" y="59823"/>
                  <a:pt x="25272" y="59791"/>
                  <a:pt x="25367" y="59728"/>
                </a:cubicBezTo>
                <a:close/>
                <a:moveTo>
                  <a:pt x="3420" y="82688"/>
                </a:moveTo>
                <a:lnTo>
                  <a:pt x="3515" y="82751"/>
                </a:lnTo>
                <a:cubicBezTo>
                  <a:pt x="3547" y="82719"/>
                  <a:pt x="3579" y="82656"/>
                  <a:pt x="3610" y="82624"/>
                </a:cubicBezTo>
                <a:cubicBezTo>
                  <a:pt x="3547" y="82593"/>
                  <a:pt x="3515" y="82561"/>
                  <a:pt x="3484" y="82561"/>
                </a:cubicBezTo>
                <a:cubicBezTo>
                  <a:pt x="3452" y="82593"/>
                  <a:pt x="3452" y="82656"/>
                  <a:pt x="3420" y="82688"/>
                </a:cubicBezTo>
                <a:close/>
                <a:moveTo>
                  <a:pt x="158" y="81073"/>
                </a:moveTo>
                <a:cubicBezTo>
                  <a:pt x="253" y="81136"/>
                  <a:pt x="317" y="81199"/>
                  <a:pt x="348" y="81168"/>
                </a:cubicBezTo>
                <a:cubicBezTo>
                  <a:pt x="412" y="81168"/>
                  <a:pt x="443" y="81104"/>
                  <a:pt x="475" y="81041"/>
                </a:cubicBezTo>
                <a:cubicBezTo>
                  <a:pt x="475" y="81009"/>
                  <a:pt x="380" y="80914"/>
                  <a:pt x="317" y="80946"/>
                </a:cubicBezTo>
                <a:cubicBezTo>
                  <a:pt x="285" y="80946"/>
                  <a:pt x="222" y="81009"/>
                  <a:pt x="158" y="81073"/>
                </a:cubicBezTo>
                <a:close/>
                <a:moveTo>
                  <a:pt x="2597" y="80218"/>
                </a:moveTo>
                <a:cubicBezTo>
                  <a:pt x="2629" y="80281"/>
                  <a:pt x="2660" y="80344"/>
                  <a:pt x="2660" y="80344"/>
                </a:cubicBezTo>
                <a:cubicBezTo>
                  <a:pt x="2724" y="80344"/>
                  <a:pt x="2787" y="80313"/>
                  <a:pt x="2819" y="80249"/>
                </a:cubicBezTo>
                <a:cubicBezTo>
                  <a:pt x="2850" y="80249"/>
                  <a:pt x="2787" y="80154"/>
                  <a:pt x="2755" y="80154"/>
                </a:cubicBezTo>
                <a:cubicBezTo>
                  <a:pt x="2692" y="80154"/>
                  <a:pt x="2629" y="80186"/>
                  <a:pt x="2597" y="80218"/>
                </a:cubicBezTo>
                <a:close/>
                <a:moveTo>
                  <a:pt x="109132" y="32461"/>
                </a:moveTo>
                <a:cubicBezTo>
                  <a:pt x="109100" y="32429"/>
                  <a:pt x="109100" y="32366"/>
                  <a:pt x="109068" y="32366"/>
                </a:cubicBezTo>
                <a:cubicBezTo>
                  <a:pt x="109037" y="32334"/>
                  <a:pt x="108973" y="32366"/>
                  <a:pt x="108942" y="32398"/>
                </a:cubicBezTo>
                <a:cubicBezTo>
                  <a:pt x="108973" y="32429"/>
                  <a:pt x="108973" y="32461"/>
                  <a:pt x="109005" y="32524"/>
                </a:cubicBezTo>
                <a:close/>
                <a:moveTo>
                  <a:pt x="108277" y="29959"/>
                </a:moveTo>
                <a:lnTo>
                  <a:pt x="108150" y="30022"/>
                </a:lnTo>
                <a:cubicBezTo>
                  <a:pt x="108182" y="30086"/>
                  <a:pt x="108213" y="30117"/>
                  <a:pt x="108245" y="30181"/>
                </a:cubicBezTo>
                <a:cubicBezTo>
                  <a:pt x="108245" y="30181"/>
                  <a:pt x="108340" y="30117"/>
                  <a:pt x="108340" y="30117"/>
                </a:cubicBezTo>
                <a:cubicBezTo>
                  <a:pt x="108340" y="30054"/>
                  <a:pt x="108308" y="29991"/>
                  <a:pt x="108277" y="29959"/>
                </a:cubicBezTo>
                <a:close/>
                <a:moveTo>
                  <a:pt x="110525" y="29231"/>
                </a:moveTo>
                <a:lnTo>
                  <a:pt x="110588" y="29357"/>
                </a:lnTo>
                <a:cubicBezTo>
                  <a:pt x="110620" y="29326"/>
                  <a:pt x="110683" y="29326"/>
                  <a:pt x="110683" y="29294"/>
                </a:cubicBezTo>
                <a:cubicBezTo>
                  <a:pt x="110715" y="29262"/>
                  <a:pt x="110683" y="29199"/>
                  <a:pt x="110652" y="29199"/>
                </a:cubicBezTo>
                <a:cubicBezTo>
                  <a:pt x="110620" y="29167"/>
                  <a:pt x="110557" y="29199"/>
                  <a:pt x="110525" y="29231"/>
                </a:cubicBezTo>
                <a:close/>
                <a:moveTo>
                  <a:pt x="118696" y="21250"/>
                </a:moveTo>
                <a:lnTo>
                  <a:pt x="118537" y="21313"/>
                </a:lnTo>
                <a:cubicBezTo>
                  <a:pt x="118569" y="21345"/>
                  <a:pt x="118601" y="21409"/>
                  <a:pt x="118632" y="21472"/>
                </a:cubicBezTo>
                <a:cubicBezTo>
                  <a:pt x="118632" y="21472"/>
                  <a:pt x="118727" y="21440"/>
                  <a:pt x="118727" y="21409"/>
                </a:cubicBezTo>
                <a:cubicBezTo>
                  <a:pt x="118727" y="21345"/>
                  <a:pt x="118727" y="21282"/>
                  <a:pt x="118696" y="21218"/>
                </a:cubicBezTo>
                <a:close/>
                <a:moveTo>
                  <a:pt x="130540" y="17482"/>
                </a:moveTo>
                <a:cubicBezTo>
                  <a:pt x="130572" y="17513"/>
                  <a:pt x="130635" y="17577"/>
                  <a:pt x="130635" y="17577"/>
                </a:cubicBezTo>
                <a:cubicBezTo>
                  <a:pt x="130667" y="17545"/>
                  <a:pt x="130698" y="17482"/>
                  <a:pt x="130762" y="17450"/>
                </a:cubicBezTo>
                <a:cubicBezTo>
                  <a:pt x="130698" y="17418"/>
                  <a:pt x="130667" y="17387"/>
                  <a:pt x="130635" y="17387"/>
                </a:cubicBezTo>
                <a:cubicBezTo>
                  <a:pt x="130603" y="17418"/>
                  <a:pt x="130572" y="17450"/>
                  <a:pt x="130540" y="17482"/>
                </a:cubicBezTo>
                <a:close/>
                <a:moveTo>
                  <a:pt x="107390" y="35691"/>
                </a:moveTo>
                <a:cubicBezTo>
                  <a:pt x="107421" y="35660"/>
                  <a:pt x="107485" y="35660"/>
                  <a:pt x="107485" y="35628"/>
                </a:cubicBezTo>
                <a:cubicBezTo>
                  <a:pt x="107516" y="35596"/>
                  <a:pt x="107485" y="35533"/>
                  <a:pt x="107453" y="35533"/>
                </a:cubicBezTo>
                <a:cubicBezTo>
                  <a:pt x="107421" y="35501"/>
                  <a:pt x="107358" y="35533"/>
                  <a:pt x="107326" y="35564"/>
                </a:cubicBezTo>
                <a:cubicBezTo>
                  <a:pt x="107358" y="35596"/>
                  <a:pt x="107358" y="35628"/>
                  <a:pt x="107390" y="35691"/>
                </a:cubicBezTo>
                <a:close/>
                <a:moveTo>
                  <a:pt x="133042" y="16595"/>
                </a:moveTo>
                <a:lnTo>
                  <a:pt x="132915" y="16690"/>
                </a:lnTo>
                <a:cubicBezTo>
                  <a:pt x="132978" y="16722"/>
                  <a:pt x="133010" y="16753"/>
                  <a:pt x="133073" y="16785"/>
                </a:cubicBezTo>
                <a:cubicBezTo>
                  <a:pt x="133073" y="16753"/>
                  <a:pt x="133137" y="16722"/>
                  <a:pt x="133105" y="16690"/>
                </a:cubicBezTo>
                <a:cubicBezTo>
                  <a:pt x="133105" y="16658"/>
                  <a:pt x="133042" y="16626"/>
                  <a:pt x="133010" y="16595"/>
                </a:cubicBezTo>
                <a:close/>
                <a:moveTo>
                  <a:pt x="87945" y="65808"/>
                </a:moveTo>
                <a:cubicBezTo>
                  <a:pt x="88008" y="65808"/>
                  <a:pt x="88040" y="65872"/>
                  <a:pt x="88072" y="65872"/>
                </a:cubicBezTo>
                <a:cubicBezTo>
                  <a:pt x="88103" y="65808"/>
                  <a:pt x="88135" y="65777"/>
                  <a:pt x="88135" y="65713"/>
                </a:cubicBezTo>
                <a:cubicBezTo>
                  <a:pt x="88103" y="65713"/>
                  <a:pt x="88040" y="65682"/>
                  <a:pt x="88040" y="65682"/>
                </a:cubicBezTo>
                <a:cubicBezTo>
                  <a:pt x="88008" y="65713"/>
                  <a:pt x="87977" y="65777"/>
                  <a:pt x="87945" y="65808"/>
                </a:cubicBezTo>
                <a:close/>
                <a:moveTo>
                  <a:pt x="8392" y="73029"/>
                </a:moveTo>
                <a:cubicBezTo>
                  <a:pt x="8329" y="73029"/>
                  <a:pt x="8297" y="73060"/>
                  <a:pt x="8234" y="73060"/>
                </a:cubicBezTo>
                <a:cubicBezTo>
                  <a:pt x="8266" y="73124"/>
                  <a:pt x="8297" y="73187"/>
                  <a:pt x="8329" y="73250"/>
                </a:cubicBezTo>
                <a:cubicBezTo>
                  <a:pt x="8361" y="73219"/>
                  <a:pt x="8424" y="73219"/>
                  <a:pt x="8424" y="73187"/>
                </a:cubicBezTo>
                <a:cubicBezTo>
                  <a:pt x="8424" y="73124"/>
                  <a:pt x="8424" y="73060"/>
                  <a:pt x="8392" y="73029"/>
                </a:cubicBezTo>
                <a:close/>
                <a:moveTo>
                  <a:pt x="77558" y="66442"/>
                </a:moveTo>
                <a:cubicBezTo>
                  <a:pt x="77589" y="66505"/>
                  <a:pt x="77621" y="66568"/>
                  <a:pt x="77653" y="66600"/>
                </a:cubicBezTo>
                <a:cubicBezTo>
                  <a:pt x="77684" y="66568"/>
                  <a:pt x="77748" y="66537"/>
                  <a:pt x="77779" y="66473"/>
                </a:cubicBezTo>
                <a:cubicBezTo>
                  <a:pt x="77811" y="66473"/>
                  <a:pt x="77748" y="66378"/>
                  <a:pt x="77716" y="66378"/>
                </a:cubicBezTo>
                <a:cubicBezTo>
                  <a:pt x="77684" y="66410"/>
                  <a:pt x="77621" y="66410"/>
                  <a:pt x="77558" y="66442"/>
                </a:cubicBezTo>
                <a:close/>
                <a:moveTo>
                  <a:pt x="54597" y="68595"/>
                </a:moveTo>
                <a:lnTo>
                  <a:pt x="54471" y="68658"/>
                </a:lnTo>
                <a:cubicBezTo>
                  <a:pt x="54502" y="68690"/>
                  <a:pt x="54502" y="68722"/>
                  <a:pt x="54534" y="68785"/>
                </a:cubicBezTo>
                <a:cubicBezTo>
                  <a:pt x="54566" y="68753"/>
                  <a:pt x="54629" y="68753"/>
                  <a:pt x="54661" y="68722"/>
                </a:cubicBezTo>
                <a:cubicBezTo>
                  <a:pt x="54661" y="68690"/>
                  <a:pt x="54629" y="68627"/>
                  <a:pt x="54597" y="68595"/>
                </a:cubicBezTo>
                <a:close/>
                <a:moveTo>
                  <a:pt x="86457" y="69039"/>
                </a:moveTo>
                <a:lnTo>
                  <a:pt x="86520" y="68944"/>
                </a:lnTo>
                <a:lnTo>
                  <a:pt x="86362" y="68848"/>
                </a:lnTo>
                <a:cubicBezTo>
                  <a:pt x="86362" y="68912"/>
                  <a:pt x="86362" y="68944"/>
                  <a:pt x="86330" y="68975"/>
                </a:cubicBezTo>
                <a:close/>
                <a:moveTo>
                  <a:pt x="90510" y="64827"/>
                </a:moveTo>
                <a:cubicBezTo>
                  <a:pt x="90447" y="64858"/>
                  <a:pt x="90352" y="64922"/>
                  <a:pt x="90384" y="64922"/>
                </a:cubicBezTo>
                <a:cubicBezTo>
                  <a:pt x="90384" y="64985"/>
                  <a:pt x="90415" y="65048"/>
                  <a:pt x="90479" y="65080"/>
                </a:cubicBezTo>
                <a:cubicBezTo>
                  <a:pt x="90479" y="65080"/>
                  <a:pt x="90574" y="65017"/>
                  <a:pt x="90574" y="65017"/>
                </a:cubicBezTo>
                <a:cubicBezTo>
                  <a:pt x="90574" y="64953"/>
                  <a:pt x="90542" y="64890"/>
                  <a:pt x="90510" y="64827"/>
                </a:cubicBezTo>
                <a:close/>
                <a:moveTo>
                  <a:pt x="78571" y="68880"/>
                </a:moveTo>
                <a:cubicBezTo>
                  <a:pt x="78539" y="68848"/>
                  <a:pt x="78539" y="68785"/>
                  <a:pt x="78508" y="68753"/>
                </a:cubicBezTo>
                <a:cubicBezTo>
                  <a:pt x="78476" y="68753"/>
                  <a:pt x="78413" y="68785"/>
                  <a:pt x="78381" y="68817"/>
                </a:cubicBezTo>
                <a:cubicBezTo>
                  <a:pt x="78413" y="68848"/>
                  <a:pt x="78413" y="68880"/>
                  <a:pt x="78444" y="68944"/>
                </a:cubicBezTo>
                <a:close/>
                <a:moveTo>
                  <a:pt x="48264" y="65302"/>
                </a:moveTo>
                <a:cubicBezTo>
                  <a:pt x="48200" y="65365"/>
                  <a:pt x="48137" y="65397"/>
                  <a:pt x="48137" y="65397"/>
                </a:cubicBezTo>
                <a:cubicBezTo>
                  <a:pt x="48169" y="65460"/>
                  <a:pt x="48200" y="65523"/>
                  <a:pt x="48232" y="65555"/>
                </a:cubicBezTo>
                <a:cubicBezTo>
                  <a:pt x="48264" y="65555"/>
                  <a:pt x="48327" y="65523"/>
                  <a:pt x="48359" y="65492"/>
                </a:cubicBezTo>
                <a:cubicBezTo>
                  <a:pt x="48327" y="65428"/>
                  <a:pt x="48295" y="65365"/>
                  <a:pt x="48264" y="65302"/>
                </a:cubicBezTo>
                <a:close/>
                <a:moveTo>
                  <a:pt x="16246" y="65238"/>
                </a:moveTo>
                <a:cubicBezTo>
                  <a:pt x="16310" y="65270"/>
                  <a:pt x="16373" y="65302"/>
                  <a:pt x="16436" y="65333"/>
                </a:cubicBezTo>
                <a:cubicBezTo>
                  <a:pt x="16436" y="65302"/>
                  <a:pt x="16500" y="65238"/>
                  <a:pt x="16468" y="65207"/>
                </a:cubicBezTo>
                <a:cubicBezTo>
                  <a:pt x="16436" y="65175"/>
                  <a:pt x="16405" y="65143"/>
                  <a:pt x="16341" y="65112"/>
                </a:cubicBezTo>
                <a:cubicBezTo>
                  <a:pt x="16310" y="65143"/>
                  <a:pt x="16278" y="65175"/>
                  <a:pt x="16246" y="65238"/>
                </a:cubicBezTo>
                <a:close/>
                <a:moveTo>
                  <a:pt x="33949" y="62040"/>
                </a:moveTo>
                <a:cubicBezTo>
                  <a:pt x="33886" y="62071"/>
                  <a:pt x="33823" y="62103"/>
                  <a:pt x="33791" y="62103"/>
                </a:cubicBezTo>
                <a:cubicBezTo>
                  <a:pt x="33823" y="62166"/>
                  <a:pt x="33854" y="62230"/>
                  <a:pt x="33886" y="62261"/>
                </a:cubicBezTo>
                <a:cubicBezTo>
                  <a:pt x="33918" y="62261"/>
                  <a:pt x="34013" y="62230"/>
                  <a:pt x="34013" y="62198"/>
                </a:cubicBezTo>
                <a:cubicBezTo>
                  <a:pt x="34013" y="62166"/>
                  <a:pt x="33981" y="62103"/>
                  <a:pt x="33949" y="62040"/>
                </a:cubicBezTo>
                <a:close/>
                <a:moveTo>
                  <a:pt x="25937" y="62040"/>
                </a:moveTo>
                <a:lnTo>
                  <a:pt x="25842" y="62135"/>
                </a:lnTo>
                <a:cubicBezTo>
                  <a:pt x="25905" y="62166"/>
                  <a:pt x="25937" y="62198"/>
                  <a:pt x="26000" y="62230"/>
                </a:cubicBezTo>
                <a:cubicBezTo>
                  <a:pt x="26000" y="62198"/>
                  <a:pt x="26064" y="62135"/>
                  <a:pt x="26032" y="62135"/>
                </a:cubicBezTo>
                <a:cubicBezTo>
                  <a:pt x="26032" y="62071"/>
                  <a:pt x="25969" y="62071"/>
                  <a:pt x="25937" y="62040"/>
                </a:cubicBezTo>
                <a:close/>
                <a:moveTo>
                  <a:pt x="53679" y="66252"/>
                </a:moveTo>
                <a:lnTo>
                  <a:pt x="53774" y="66378"/>
                </a:lnTo>
                <a:lnTo>
                  <a:pt x="53932" y="66283"/>
                </a:lnTo>
                <a:cubicBezTo>
                  <a:pt x="53901" y="66252"/>
                  <a:pt x="53901" y="66188"/>
                  <a:pt x="53869" y="66188"/>
                </a:cubicBezTo>
                <a:cubicBezTo>
                  <a:pt x="53806" y="66188"/>
                  <a:pt x="53742" y="66220"/>
                  <a:pt x="53679" y="66252"/>
                </a:cubicBezTo>
                <a:close/>
                <a:moveTo>
                  <a:pt x="72902" y="67930"/>
                </a:moveTo>
                <a:lnTo>
                  <a:pt x="72776" y="67993"/>
                </a:lnTo>
                <a:lnTo>
                  <a:pt x="72934" y="68120"/>
                </a:lnTo>
                <a:cubicBezTo>
                  <a:pt x="72966" y="68088"/>
                  <a:pt x="72997" y="68025"/>
                  <a:pt x="72997" y="67993"/>
                </a:cubicBezTo>
                <a:cubicBezTo>
                  <a:pt x="72997" y="67962"/>
                  <a:pt x="72934" y="67930"/>
                  <a:pt x="72902" y="67898"/>
                </a:cubicBezTo>
                <a:close/>
                <a:moveTo>
                  <a:pt x="39555" y="63116"/>
                </a:moveTo>
                <a:cubicBezTo>
                  <a:pt x="39555" y="63053"/>
                  <a:pt x="39586" y="62990"/>
                  <a:pt x="39586" y="62926"/>
                </a:cubicBezTo>
                <a:cubicBezTo>
                  <a:pt x="39586" y="62926"/>
                  <a:pt x="39460" y="62895"/>
                  <a:pt x="39460" y="62895"/>
                </a:cubicBezTo>
                <a:cubicBezTo>
                  <a:pt x="39428" y="62958"/>
                  <a:pt x="39396" y="62990"/>
                  <a:pt x="39396" y="63053"/>
                </a:cubicBezTo>
                <a:cubicBezTo>
                  <a:pt x="39396" y="63053"/>
                  <a:pt x="39491" y="63085"/>
                  <a:pt x="39555" y="63116"/>
                </a:cubicBezTo>
                <a:close/>
                <a:moveTo>
                  <a:pt x="75214" y="67170"/>
                </a:moveTo>
                <a:lnTo>
                  <a:pt x="75246" y="67328"/>
                </a:lnTo>
                <a:lnTo>
                  <a:pt x="75436" y="67233"/>
                </a:lnTo>
                <a:cubicBezTo>
                  <a:pt x="75404" y="67202"/>
                  <a:pt x="75372" y="67138"/>
                  <a:pt x="75341" y="67138"/>
                </a:cubicBezTo>
                <a:cubicBezTo>
                  <a:pt x="75309" y="67107"/>
                  <a:pt x="75246" y="67170"/>
                  <a:pt x="75214" y="67170"/>
                </a:cubicBezTo>
                <a:close/>
                <a:moveTo>
                  <a:pt x="6682" y="76354"/>
                </a:moveTo>
                <a:cubicBezTo>
                  <a:pt x="6714" y="76354"/>
                  <a:pt x="6777" y="76354"/>
                  <a:pt x="6809" y="76322"/>
                </a:cubicBezTo>
                <a:cubicBezTo>
                  <a:pt x="6809" y="76291"/>
                  <a:pt x="6777" y="76196"/>
                  <a:pt x="6746" y="76196"/>
                </a:cubicBezTo>
                <a:cubicBezTo>
                  <a:pt x="6714" y="76196"/>
                  <a:pt x="6682" y="76227"/>
                  <a:pt x="6619" y="76259"/>
                </a:cubicBezTo>
                <a:cubicBezTo>
                  <a:pt x="6651" y="76291"/>
                  <a:pt x="6682" y="76322"/>
                  <a:pt x="6682" y="76354"/>
                </a:cubicBezTo>
                <a:close/>
                <a:moveTo>
                  <a:pt x="88863" y="68057"/>
                </a:moveTo>
                <a:lnTo>
                  <a:pt x="88768" y="68152"/>
                </a:lnTo>
                <a:cubicBezTo>
                  <a:pt x="88800" y="68183"/>
                  <a:pt x="88832" y="68215"/>
                  <a:pt x="88895" y="68247"/>
                </a:cubicBezTo>
                <a:cubicBezTo>
                  <a:pt x="88927" y="68215"/>
                  <a:pt x="88958" y="68152"/>
                  <a:pt x="88927" y="68120"/>
                </a:cubicBezTo>
                <a:cubicBezTo>
                  <a:pt x="88927" y="68088"/>
                  <a:pt x="88895" y="68088"/>
                  <a:pt x="88863" y="68057"/>
                </a:cubicBezTo>
                <a:close/>
                <a:moveTo>
                  <a:pt x="29009" y="63781"/>
                </a:moveTo>
                <a:cubicBezTo>
                  <a:pt x="29072" y="63781"/>
                  <a:pt x="29136" y="63781"/>
                  <a:pt x="29199" y="63781"/>
                </a:cubicBezTo>
                <a:cubicBezTo>
                  <a:pt x="29199" y="63781"/>
                  <a:pt x="29199" y="63686"/>
                  <a:pt x="29199" y="63655"/>
                </a:cubicBezTo>
                <a:cubicBezTo>
                  <a:pt x="29167" y="63655"/>
                  <a:pt x="29104" y="63623"/>
                  <a:pt x="29072" y="63623"/>
                </a:cubicBezTo>
                <a:cubicBezTo>
                  <a:pt x="29041" y="63623"/>
                  <a:pt x="29041" y="63686"/>
                  <a:pt x="29009" y="63781"/>
                </a:cubicBezTo>
                <a:close/>
                <a:moveTo>
                  <a:pt x="68152" y="69672"/>
                </a:moveTo>
                <a:lnTo>
                  <a:pt x="68184" y="69577"/>
                </a:lnTo>
                <a:cubicBezTo>
                  <a:pt x="68120" y="69577"/>
                  <a:pt x="68089" y="69577"/>
                  <a:pt x="68057" y="69577"/>
                </a:cubicBezTo>
                <a:cubicBezTo>
                  <a:pt x="68025" y="69577"/>
                  <a:pt x="68025" y="69609"/>
                  <a:pt x="68025" y="69640"/>
                </a:cubicBezTo>
                <a:close/>
                <a:moveTo>
                  <a:pt x="116954" y="24512"/>
                </a:moveTo>
                <a:cubicBezTo>
                  <a:pt x="116986" y="24512"/>
                  <a:pt x="117017" y="24575"/>
                  <a:pt x="117017" y="24575"/>
                </a:cubicBezTo>
                <a:cubicBezTo>
                  <a:pt x="117049" y="24575"/>
                  <a:pt x="117081" y="24544"/>
                  <a:pt x="117112" y="24512"/>
                </a:cubicBezTo>
                <a:cubicBezTo>
                  <a:pt x="117112" y="24480"/>
                  <a:pt x="117081" y="24449"/>
                  <a:pt x="117081" y="24449"/>
                </a:cubicBezTo>
                <a:cubicBezTo>
                  <a:pt x="117049" y="24449"/>
                  <a:pt x="116986" y="24480"/>
                  <a:pt x="116954" y="24512"/>
                </a:cubicBezTo>
                <a:close/>
                <a:moveTo>
                  <a:pt x="119392" y="23784"/>
                </a:moveTo>
                <a:lnTo>
                  <a:pt x="119487" y="23847"/>
                </a:lnTo>
                <a:cubicBezTo>
                  <a:pt x="119487" y="23815"/>
                  <a:pt x="119519" y="23752"/>
                  <a:pt x="119519" y="23720"/>
                </a:cubicBezTo>
                <a:cubicBezTo>
                  <a:pt x="119519" y="23689"/>
                  <a:pt x="119487" y="23689"/>
                  <a:pt x="119456" y="23657"/>
                </a:cubicBezTo>
                <a:cubicBezTo>
                  <a:pt x="119424" y="23720"/>
                  <a:pt x="119424" y="23752"/>
                  <a:pt x="119392" y="23784"/>
                </a:cubicBezTo>
                <a:close/>
                <a:moveTo>
                  <a:pt x="12383" y="69102"/>
                </a:moveTo>
                <a:cubicBezTo>
                  <a:pt x="12351" y="69134"/>
                  <a:pt x="12319" y="69134"/>
                  <a:pt x="12288" y="69165"/>
                </a:cubicBezTo>
                <a:cubicBezTo>
                  <a:pt x="12351" y="69197"/>
                  <a:pt x="12383" y="69197"/>
                  <a:pt x="12414" y="69229"/>
                </a:cubicBezTo>
                <a:cubicBezTo>
                  <a:pt x="12446" y="69229"/>
                  <a:pt x="12478" y="69165"/>
                  <a:pt x="12478" y="69165"/>
                </a:cubicBezTo>
                <a:cubicBezTo>
                  <a:pt x="12446" y="69134"/>
                  <a:pt x="12414" y="69102"/>
                  <a:pt x="12383" y="69102"/>
                </a:cubicBezTo>
                <a:close/>
                <a:moveTo>
                  <a:pt x="70590" y="68817"/>
                </a:moveTo>
                <a:lnTo>
                  <a:pt x="70527" y="68753"/>
                </a:lnTo>
                <a:cubicBezTo>
                  <a:pt x="70495" y="68785"/>
                  <a:pt x="70464" y="68817"/>
                  <a:pt x="70432" y="68848"/>
                </a:cubicBezTo>
                <a:cubicBezTo>
                  <a:pt x="70432" y="68848"/>
                  <a:pt x="70495" y="68880"/>
                  <a:pt x="70495" y="68880"/>
                </a:cubicBezTo>
                <a:cubicBezTo>
                  <a:pt x="70527" y="68880"/>
                  <a:pt x="70559" y="68848"/>
                  <a:pt x="70590" y="68817"/>
                </a:cubicBezTo>
                <a:close/>
                <a:moveTo>
                  <a:pt x="114579" y="25304"/>
                </a:moveTo>
                <a:cubicBezTo>
                  <a:pt x="114610" y="25304"/>
                  <a:pt x="114642" y="25367"/>
                  <a:pt x="114674" y="25367"/>
                </a:cubicBezTo>
                <a:cubicBezTo>
                  <a:pt x="114674" y="25367"/>
                  <a:pt x="114705" y="25304"/>
                  <a:pt x="114737" y="25272"/>
                </a:cubicBezTo>
                <a:cubicBezTo>
                  <a:pt x="114737" y="25272"/>
                  <a:pt x="114705" y="25240"/>
                  <a:pt x="114705" y="25240"/>
                </a:cubicBezTo>
                <a:cubicBezTo>
                  <a:pt x="114642" y="25240"/>
                  <a:pt x="114610" y="25272"/>
                  <a:pt x="114579" y="25304"/>
                </a:cubicBezTo>
                <a:close/>
                <a:moveTo>
                  <a:pt x="121799" y="22960"/>
                </a:moveTo>
                <a:cubicBezTo>
                  <a:pt x="121831" y="22992"/>
                  <a:pt x="121831" y="22992"/>
                  <a:pt x="121831" y="23024"/>
                </a:cubicBezTo>
                <a:cubicBezTo>
                  <a:pt x="121863" y="22992"/>
                  <a:pt x="121863" y="22992"/>
                  <a:pt x="121863" y="22960"/>
                </a:cubicBezTo>
                <a:cubicBezTo>
                  <a:pt x="121863" y="22929"/>
                  <a:pt x="121863" y="22929"/>
                  <a:pt x="121831" y="22897"/>
                </a:cubicBezTo>
                <a:cubicBezTo>
                  <a:pt x="121831" y="22929"/>
                  <a:pt x="121799" y="22960"/>
                  <a:pt x="121799" y="22960"/>
                </a:cubicBezTo>
                <a:close/>
                <a:moveTo>
                  <a:pt x="17165" y="67645"/>
                </a:moveTo>
                <a:lnTo>
                  <a:pt x="17196" y="67645"/>
                </a:lnTo>
                <a:cubicBezTo>
                  <a:pt x="17196" y="67613"/>
                  <a:pt x="17228" y="67613"/>
                  <a:pt x="17228" y="67582"/>
                </a:cubicBezTo>
                <a:close/>
                <a:moveTo>
                  <a:pt x="56973" y="67835"/>
                </a:moveTo>
                <a:cubicBezTo>
                  <a:pt x="56941" y="67867"/>
                  <a:pt x="56941" y="67867"/>
                  <a:pt x="56909" y="67898"/>
                </a:cubicBezTo>
                <a:cubicBezTo>
                  <a:pt x="56941" y="67930"/>
                  <a:pt x="56973" y="67930"/>
                  <a:pt x="57004" y="67962"/>
                </a:cubicBezTo>
                <a:cubicBezTo>
                  <a:pt x="57036" y="67962"/>
                  <a:pt x="57068" y="67930"/>
                  <a:pt x="57068" y="67898"/>
                </a:cubicBezTo>
                <a:cubicBezTo>
                  <a:pt x="57036" y="67867"/>
                  <a:pt x="57004" y="67867"/>
                  <a:pt x="56973" y="67835"/>
                </a:cubicBezTo>
                <a:close/>
                <a:moveTo>
                  <a:pt x="109797" y="34773"/>
                </a:moveTo>
                <a:cubicBezTo>
                  <a:pt x="109797" y="34804"/>
                  <a:pt x="109765" y="34804"/>
                  <a:pt x="109765" y="34836"/>
                </a:cubicBezTo>
                <a:cubicBezTo>
                  <a:pt x="109797" y="34899"/>
                  <a:pt x="109828" y="34899"/>
                  <a:pt x="109828" y="34836"/>
                </a:cubicBezTo>
                <a:cubicBezTo>
                  <a:pt x="109828" y="34804"/>
                  <a:pt x="109797" y="34804"/>
                  <a:pt x="109797" y="34773"/>
                </a:cubicBezTo>
                <a:close/>
                <a:moveTo>
                  <a:pt x="112172" y="33949"/>
                </a:moveTo>
                <a:cubicBezTo>
                  <a:pt x="112172" y="33981"/>
                  <a:pt x="112140" y="34013"/>
                  <a:pt x="112140" y="34044"/>
                </a:cubicBezTo>
                <a:cubicBezTo>
                  <a:pt x="112172" y="34044"/>
                  <a:pt x="112172" y="34076"/>
                  <a:pt x="112204" y="34076"/>
                </a:cubicBezTo>
                <a:close/>
                <a:moveTo>
                  <a:pt x="111348" y="31669"/>
                </a:moveTo>
                <a:lnTo>
                  <a:pt x="111412" y="31733"/>
                </a:lnTo>
                <a:cubicBezTo>
                  <a:pt x="111412" y="31701"/>
                  <a:pt x="111443" y="31669"/>
                  <a:pt x="111443" y="31669"/>
                </a:cubicBezTo>
                <a:cubicBezTo>
                  <a:pt x="111443" y="31638"/>
                  <a:pt x="111412" y="31638"/>
                  <a:pt x="111380" y="31606"/>
                </a:cubicBezTo>
                <a:close/>
                <a:moveTo>
                  <a:pt x="113059" y="28439"/>
                </a:moveTo>
                <a:lnTo>
                  <a:pt x="112995" y="28407"/>
                </a:lnTo>
                <a:lnTo>
                  <a:pt x="112995" y="28502"/>
                </a:lnTo>
                <a:cubicBezTo>
                  <a:pt x="112995" y="28502"/>
                  <a:pt x="113027" y="28502"/>
                  <a:pt x="113059" y="28502"/>
                </a:cubicBezTo>
                <a:cubicBezTo>
                  <a:pt x="113059" y="28471"/>
                  <a:pt x="113059" y="28471"/>
                  <a:pt x="113059" y="28439"/>
                </a:cubicBezTo>
                <a:close/>
                <a:moveTo>
                  <a:pt x="135480" y="15835"/>
                </a:moveTo>
                <a:cubicBezTo>
                  <a:pt x="135449" y="15835"/>
                  <a:pt x="135385" y="15866"/>
                  <a:pt x="135385" y="15898"/>
                </a:cubicBezTo>
                <a:cubicBezTo>
                  <a:pt x="135385" y="15930"/>
                  <a:pt x="135417" y="15961"/>
                  <a:pt x="135449" y="15993"/>
                </a:cubicBezTo>
                <a:cubicBezTo>
                  <a:pt x="135449" y="15993"/>
                  <a:pt x="135512" y="15961"/>
                  <a:pt x="135512" y="15961"/>
                </a:cubicBezTo>
                <a:cubicBezTo>
                  <a:pt x="135512" y="15898"/>
                  <a:pt x="135480" y="15866"/>
                  <a:pt x="135480" y="15835"/>
                </a:cubicBezTo>
                <a:close/>
                <a:moveTo>
                  <a:pt x="11464" y="74739"/>
                </a:moveTo>
                <a:cubicBezTo>
                  <a:pt x="11464" y="74739"/>
                  <a:pt x="11496" y="74771"/>
                  <a:pt x="11496" y="74802"/>
                </a:cubicBezTo>
                <a:cubicBezTo>
                  <a:pt x="11496" y="74771"/>
                  <a:pt x="11528" y="74739"/>
                  <a:pt x="11528" y="74739"/>
                </a:cubicBezTo>
                <a:cubicBezTo>
                  <a:pt x="11528" y="74707"/>
                  <a:pt x="11496" y="74676"/>
                  <a:pt x="11496" y="74676"/>
                </a:cubicBezTo>
                <a:cubicBezTo>
                  <a:pt x="11464" y="74676"/>
                  <a:pt x="11464" y="74707"/>
                  <a:pt x="11464" y="74739"/>
                </a:cubicBezTo>
                <a:close/>
                <a:moveTo>
                  <a:pt x="1013" y="83416"/>
                </a:moveTo>
                <a:cubicBezTo>
                  <a:pt x="1045" y="83416"/>
                  <a:pt x="1077" y="83480"/>
                  <a:pt x="1108" y="83480"/>
                </a:cubicBezTo>
                <a:cubicBezTo>
                  <a:pt x="1140" y="83480"/>
                  <a:pt x="1140" y="83416"/>
                  <a:pt x="1172" y="83385"/>
                </a:cubicBezTo>
                <a:cubicBezTo>
                  <a:pt x="1172" y="83385"/>
                  <a:pt x="1140" y="83353"/>
                  <a:pt x="1140" y="83353"/>
                </a:cubicBezTo>
                <a:cubicBezTo>
                  <a:pt x="1077" y="83353"/>
                  <a:pt x="1045" y="83385"/>
                  <a:pt x="1013" y="83416"/>
                </a:cubicBezTo>
                <a:close/>
                <a:moveTo>
                  <a:pt x="9912" y="77937"/>
                </a:moveTo>
                <a:cubicBezTo>
                  <a:pt x="9944" y="77906"/>
                  <a:pt x="9944" y="77906"/>
                  <a:pt x="9944" y="77874"/>
                </a:cubicBezTo>
                <a:cubicBezTo>
                  <a:pt x="9944" y="77874"/>
                  <a:pt x="9912" y="77874"/>
                  <a:pt x="9881" y="77842"/>
                </a:cubicBezTo>
                <a:cubicBezTo>
                  <a:pt x="9881" y="77874"/>
                  <a:pt x="9881" y="77906"/>
                  <a:pt x="9881" y="77906"/>
                </a:cubicBezTo>
                <a:cubicBezTo>
                  <a:pt x="9881" y="77937"/>
                  <a:pt x="9912" y="77937"/>
                  <a:pt x="9912" y="77937"/>
                </a:cubicBezTo>
                <a:close/>
                <a:moveTo>
                  <a:pt x="5162" y="79394"/>
                </a:moveTo>
                <a:cubicBezTo>
                  <a:pt x="5130" y="79426"/>
                  <a:pt x="5067" y="79458"/>
                  <a:pt x="5067" y="79489"/>
                </a:cubicBezTo>
                <a:cubicBezTo>
                  <a:pt x="5099" y="79521"/>
                  <a:pt x="5130" y="79553"/>
                  <a:pt x="5162" y="79584"/>
                </a:cubicBezTo>
                <a:cubicBezTo>
                  <a:pt x="5162" y="79584"/>
                  <a:pt x="5194" y="79553"/>
                  <a:pt x="5194" y="79553"/>
                </a:cubicBezTo>
                <a:cubicBezTo>
                  <a:pt x="5194" y="79489"/>
                  <a:pt x="5162" y="79458"/>
                  <a:pt x="5162" y="79394"/>
                </a:cubicBezTo>
                <a:close/>
                <a:moveTo>
                  <a:pt x="81611" y="70495"/>
                </a:moveTo>
                <a:lnTo>
                  <a:pt x="81643" y="70495"/>
                </a:lnTo>
                <a:lnTo>
                  <a:pt x="81675" y="70432"/>
                </a:lnTo>
                <a:close/>
                <a:moveTo>
                  <a:pt x="124206" y="22074"/>
                </a:moveTo>
                <a:cubicBezTo>
                  <a:pt x="124206" y="22105"/>
                  <a:pt x="124174" y="22137"/>
                  <a:pt x="124174" y="22169"/>
                </a:cubicBezTo>
                <a:cubicBezTo>
                  <a:pt x="124206" y="22169"/>
                  <a:pt x="124206" y="22200"/>
                  <a:pt x="124238" y="22200"/>
                </a:cubicBezTo>
                <a:cubicBezTo>
                  <a:pt x="124238" y="22169"/>
                  <a:pt x="124238" y="22137"/>
                  <a:pt x="124206" y="22074"/>
                </a:cubicBezTo>
                <a:close/>
                <a:moveTo>
                  <a:pt x="79236" y="71287"/>
                </a:moveTo>
                <a:lnTo>
                  <a:pt x="79268" y="71287"/>
                </a:lnTo>
                <a:cubicBezTo>
                  <a:pt x="79268" y="71255"/>
                  <a:pt x="79299" y="71255"/>
                  <a:pt x="79299" y="71224"/>
                </a:cubicBezTo>
                <a:close/>
                <a:moveTo>
                  <a:pt x="71287" y="71160"/>
                </a:moveTo>
                <a:lnTo>
                  <a:pt x="71224" y="71192"/>
                </a:lnTo>
                <a:lnTo>
                  <a:pt x="71319" y="71255"/>
                </a:lnTo>
                <a:cubicBezTo>
                  <a:pt x="71319" y="71224"/>
                  <a:pt x="71350" y="71192"/>
                  <a:pt x="71350" y="71192"/>
                </a:cubicBezTo>
                <a:cubicBezTo>
                  <a:pt x="71350" y="71192"/>
                  <a:pt x="71319" y="71160"/>
                  <a:pt x="71287" y="71160"/>
                </a:cubicBezTo>
                <a:close/>
                <a:moveTo>
                  <a:pt x="123446" y="19698"/>
                </a:moveTo>
                <a:cubicBezTo>
                  <a:pt x="123414" y="19730"/>
                  <a:pt x="123383" y="19762"/>
                  <a:pt x="123383" y="19793"/>
                </a:cubicBezTo>
                <a:cubicBezTo>
                  <a:pt x="123383" y="19825"/>
                  <a:pt x="123414" y="19857"/>
                  <a:pt x="123446" y="19888"/>
                </a:cubicBezTo>
                <a:cubicBezTo>
                  <a:pt x="123478" y="19888"/>
                  <a:pt x="123509" y="19857"/>
                  <a:pt x="123509" y="19857"/>
                </a:cubicBezTo>
                <a:cubicBezTo>
                  <a:pt x="123478" y="19793"/>
                  <a:pt x="123478" y="19762"/>
                  <a:pt x="123446" y="19698"/>
                </a:cubicBezTo>
                <a:close/>
                <a:moveTo>
                  <a:pt x="76829" y="72079"/>
                </a:moveTo>
                <a:lnTo>
                  <a:pt x="76893" y="72079"/>
                </a:lnTo>
                <a:cubicBezTo>
                  <a:pt x="76893" y="72047"/>
                  <a:pt x="76893" y="72047"/>
                  <a:pt x="76924" y="72015"/>
                </a:cubicBezTo>
                <a:close/>
                <a:moveTo>
                  <a:pt x="68880" y="72015"/>
                </a:moveTo>
                <a:lnTo>
                  <a:pt x="68912" y="72015"/>
                </a:lnTo>
                <a:cubicBezTo>
                  <a:pt x="68944" y="72015"/>
                  <a:pt x="68944" y="71984"/>
                  <a:pt x="68944" y="71952"/>
                </a:cubicBezTo>
                <a:cubicBezTo>
                  <a:pt x="68912" y="71952"/>
                  <a:pt x="68912" y="71952"/>
                  <a:pt x="68880" y="71952"/>
                </a:cubicBezTo>
                <a:cubicBezTo>
                  <a:pt x="68880" y="71952"/>
                  <a:pt x="68880" y="71984"/>
                  <a:pt x="68880" y="72015"/>
                </a:cubicBezTo>
                <a:close/>
                <a:moveTo>
                  <a:pt x="10831" y="72332"/>
                </a:moveTo>
                <a:cubicBezTo>
                  <a:pt x="10799" y="72300"/>
                  <a:pt x="10799" y="72269"/>
                  <a:pt x="10767" y="72269"/>
                </a:cubicBezTo>
                <a:cubicBezTo>
                  <a:pt x="10736" y="72269"/>
                  <a:pt x="10704" y="72300"/>
                  <a:pt x="10672" y="72332"/>
                </a:cubicBezTo>
                <a:cubicBezTo>
                  <a:pt x="10672" y="72332"/>
                  <a:pt x="10704" y="72395"/>
                  <a:pt x="10704" y="72395"/>
                </a:cubicBezTo>
                <a:cubicBezTo>
                  <a:pt x="10767" y="72364"/>
                  <a:pt x="10799" y="72364"/>
                  <a:pt x="10831" y="72332"/>
                </a:cubicBezTo>
                <a:close/>
                <a:moveTo>
                  <a:pt x="58493" y="72712"/>
                </a:moveTo>
                <a:cubicBezTo>
                  <a:pt x="58493" y="72712"/>
                  <a:pt x="58524" y="72712"/>
                  <a:pt x="58524" y="72712"/>
                </a:cubicBezTo>
                <a:lnTo>
                  <a:pt x="58556" y="72649"/>
                </a:lnTo>
                <a:close/>
                <a:moveTo>
                  <a:pt x="66410" y="72807"/>
                </a:moveTo>
                <a:lnTo>
                  <a:pt x="66473" y="72807"/>
                </a:lnTo>
                <a:lnTo>
                  <a:pt x="66473" y="72744"/>
                </a:lnTo>
                <a:cubicBezTo>
                  <a:pt x="66473" y="72744"/>
                  <a:pt x="66442" y="72744"/>
                  <a:pt x="66410" y="72744"/>
                </a:cubicBezTo>
                <a:cubicBezTo>
                  <a:pt x="66410" y="72775"/>
                  <a:pt x="66410" y="72775"/>
                  <a:pt x="66410" y="72807"/>
                </a:cubicBezTo>
                <a:close/>
                <a:moveTo>
                  <a:pt x="18685" y="64478"/>
                </a:moveTo>
                <a:lnTo>
                  <a:pt x="18811" y="64510"/>
                </a:lnTo>
                <a:cubicBezTo>
                  <a:pt x="18811" y="64478"/>
                  <a:pt x="18811" y="64447"/>
                  <a:pt x="18811" y="64383"/>
                </a:cubicBezTo>
                <a:cubicBezTo>
                  <a:pt x="18811" y="64383"/>
                  <a:pt x="18780" y="64383"/>
                  <a:pt x="18748" y="64352"/>
                </a:cubicBezTo>
                <a:cubicBezTo>
                  <a:pt x="18716" y="64415"/>
                  <a:pt x="18716" y="64447"/>
                  <a:pt x="18685" y="64478"/>
                </a:cubicBezTo>
                <a:close/>
                <a:moveTo>
                  <a:pt x="42595" y="64637"/>
                </a:moveTo>
                <a:lnTo>
                  <a:pt x="42690" y="64700"/>
                </a:lnTo>
                <a:cubicBezTo>
                  <a:pt x="42722" y="64637"/>
                  <a:pt x="42722" y="64605"/>
                  <a:pt x="42722" y="64573"/>
                </a:cubicBezTo>
                <a:cubicBezTo>
                  <a:pt x="42722" y="64542"/>
                  <a:pt x="42690" y="64542"/>
                  <a:pt x="42658" y="64510"/>
                </a:cubicBezTo>
                <a:close/>
                <a:moveTo>
                  <a:pt x="34678" y="64573"/>
                </a:moveTo>
                <a:lnTo>
                  <a:pt x="34709" y="64605"/>
                </a:lnTo>
                <a:cubicBezTo>
                  <a:pt x="34741" y="64573"/>
                  <a:pt x="34741" y="64542"/>
                  <a:pt x="34773" y="64510"/>
                </a:cubicBezTo>
                <a:cubicBezTo>
                  <a:pt x="34741" y="64510"/>
                  <a:pt x="34709" y="64510"/>
                  <a:pt x="34709" y="64510"/>
                </a:cubicBezTo>
                <a:cubicBezTo>
                  <a:pt x="34678" y="64542"/>
                  <a:pt x="34678" y="64542"/>
                  <a:pt x="34678" y="64573"/>
                </a:cubicBezTo>
                <a:close/>
                <a:moveTo>
                  <a:pt x="40220" y="65428"/>
                </a:moveTo>
                <a:lnTo>
                  <a:pt x="40315" y="65460"/>
                </a:lnTo>
                <a:cubicBezTo>
                  <a:pt x="40346" y="65428"/>
                  <a:pt x="40346" y="65397"/>
                  <a:pt x="40346" y="65333"/>
                </a:cubicBezTo>
                <a:cubicBezTo>
                  <a:pt x="40346" y="65333"/>
                  <a:pt x="40315" y="65333"/>
                  <a:pt x="40283" y="65302"/>
                </a:cubicBezTo>
                <a:cubicBezTo>
                  <a:pt x="40251" y="65365"/>
                  <a:pt x="40251" y="65397"/>
                  <a:pt x="40220" y="65428"/>
                </a:cubicBezTo>
                <a:close/>
                <a:moveTo>
                  <a:pt x="32239" y="65365"/>
                </a:moveTo>
                <a:lnTo>
                  <a:pt x="32302" y="65365"/>
                </a:lnTo>
                <a:cubicBezTo>
                  <a:pt x="32302" y="65333"/>
                  <a:pt x="32271" y="65302"/>
                  <a:pt x="32239" y="65302"/>
                </a:cubicBezTo>
                <a:cubicBezTo>
                  <a:pt x="32239" y="65302"/>
                  <a:pt x="32207" y="65333"/>
                  <a:pt x="32207" y="65333"/>
                </a:cubicBezTo>
                <a:close/>
                <a:moveTo>
                  <a:pt x="31447" y="62926"/>
                </a:moveTo>
                <a:cubicBezTo>
                  <a:pt x="31479" y="62958"/>
                  <a:pt x="31511" y="63021"/>
                  <a:pt x="31511" y="63021"/>
                </a:cubicBezTo>
                <a:cubicBezTo>
                  <a:pt x="31574" y="62990"/>
                  <a:pt x="31606" y="62990"/>
                  <a:pt x="31637" y="62958"/>
                </a:cubicBezTo>
                <a:cubicBezTo>
                  <a:pt x="31606" y="62926"/>
                  <a:pt x="31606" y="62895"/>
                  <a:pt x="31574" y="62895"/>
                </a:cubicBezTo>
                <a:cubicBezTo>
                  <a:pt x="31542" y="62895"/>
                  <a:pt x="31479" y="62926"/>
                  <a:pt x="31447" y="62926"/>
                </a:cubicBezTo>
                <a:close/>
                <a:moveTo>
                  <a:pt x="21187" y="63560"/>
                </a:moveTo>
                <a:cubicBezTo>
                  <a:pt x="21155" y="63591"/>
                  <a:pt x="21092" y="63623"/>
                  <a:pt x="21092" y="63655"/>
                </a:cubicBezTo>
                <a:cubicBezTo>
                  <a:pt x="21092" y="63686"/>
                  <a:pt x="21155" y="63718"/>
                  <a:pt x="21187" y="63750"/>
                </a:cubicBezTo>
                <a:cubicBezTo>
                  <a:pt x="21187" y="63750"/>
                  <a:pt x="21218" y="63718"/>
                  <a:pt x="21218" y="63686"/>
                </a:cubicBezTo>
                <a:cubicBezTo>
                  <a:pt x="21218" y="63655"/>
                  <a:pt x="21187" y="63623"/>
                  <a:pt x="21187" y="63560"/>
                </a:cubicBezTo>
                <a:close/>
                <a:moveTo>
                  <a:pt x="37116" y="63845"/>
                </a:moveTo>
                <a:lnTo>
                  <a:pt x="37148" y="63750"/>
                </a:lnTo>
                <a:cubicBezTo>
                  <a:pt x="37116" y="63718"/>
                  <a:pt x="37053" y="63718"/>
                  <a:pt x="37021" y="63750"/>
                </a:cubicBezTo>
                <a:cubicBezTo>
                  <a:pt x="37021" y="63750"/>
                  <a:pt x="37021" y="63781"/>
                  <a:pt x="36989" y="63781"/>
                </a:cubicBezTo>
                <a:close/>
                <a:moveTo>
                  <a:pt x="19540" y="66822"/>
                </a:moveTo>
                <a:lnTo>
                  <a:pt x="19571" y="66885"/>
                </a:lnTo>
                <a:cubicBezTo>
                  <a:pt x="19571" y="66853"/>
                  <a:pt x="19603" y="66853"/>
                  <a:pt x="19603" y="66822"/>
                </a:cubicBezTo>
                <a:cubicBezTo>
                  <a:pt x="19603" y="66790"/>
                  <a:pt x="19571" y="66790"/>
                  <a:pt x="19540" y="66758"/>
                </a:cubicBezTo>
                <a:close/>
                <a:moveTo>
                  <a:pt x="35469" y="66948"/>
                </a:moveTo>
                <a:lnTo>
                  <a:pt x="35533" y="66980"/>
                </a:lnTo>
                <a:cubicBezTo>
                  <a:pt x="35533" y="66948"/>
                  <a:pt x="35533" y="66917"/>
                  <a:pt x="35533" y="66885"/>
                </a:cubicBezTo>
                <a:cubicBezTo>
                  <a:pt x="35533" y="66885"/>
                  <a:pt x="35501" y="66885"/>
                  <a:pt x="35501" y="66917"/>
                </a:cubicBezTo>
                <a:cubicBezTo>
                  <a:pt x="35469" y="66917"/>
                  <a:pt x="35469" y="66948"/>
                  <a:pt x="35469" y="66948"/>
                </a:cubicBezTo>
                <a:close/>
                <a:moveTo>
                  <a:pt x="51336" y="67075"/>
                </a:moveTo>
                <a:cubicBezTo>
                  <a:pt x="51336" y="67107"/>
                  <a:pt x="51367" y="67107"/>
                  <a:pt x="51399" y="67138"/>
                </a:cubicBezTo>
                <a:cubicBezTo>
                  <a:pt x="51431" y="67107"/>
                  <a:pt x="51462" y="67075"/>
                  <a:pt x="51462" y="67043"/>
                </a:cubicBezTo>
                <a:cubicBezTo>
                  <a:pt x="51494" y="67043"/>
                  <a:pt x="51431" y="67012"/>
                  <a:pt x="51431" y="67012"/>
                </a:cubicBezTo>
                <a:cubicBezTo>
                  <a:pt x="51399" y="67012"/>
                  <a:pt x="51367" y="67043"/>
                  <a:pt x="51304" y="67075"/>
                </a:cubicBezTo>
                <a:close/>
                <a:moveTo>
                  <a:pt x="45762" y="66252"/>
                </a:moveTo>
                <a:lnTo>
                  <a:pt x="45857" y="66315"/>
                </a:lnTo>
                <a:cubicBezTo>
                  <a:pt x="45857" y="66283"/>
                  <a:pt x="45888" y="66252"/>
                  <a:pt x="45888" y="66220"/>
                </a:cubicBezTo>
                <a:cubicBezTo>
                  <a:pt x="45888" y="66188"/>
                  <a:pt x="45857" y="66188"/>
                  <a:pt x="45857" y="66157"/>
                </a:cubicBezTo>
                <a:close/>
                <a:moveTo>
                  <a:pt x="37940" y="66125"/>
                </a:moveTo>
                <a:lnTo>
                  <a:pt x="37876" y="66093"/>
                </a:lnTo>
                <a:cubicBezTo>
                  <a:pt x="37876" y="66125"/>
                  <a:pt x="37876" y="66157"/>
                  <a:pt x="37876" y="66188"/>
                </a:cubicBezTo>
                <a:cubicBezTo>
                  <a:pt x="37908" y="66188"/>
                  <a:pt x="37940" y="66188"/>
                  <a:pt x="37940" y="66157"/>
                </a:cubicBezTo>
                <a:cubicBezTo>
                  <a:pt x="37940" y="66157"/>
                  <a:pt x="37940" y="66125"/>
                  <a:pt x="37940" y="66125"/>
                </a:cubicBezTo>
                <a:close/>
                <a:moveTo>
                  <a:pt x="29959" y="66125"/>
                </a:moveTo>
                <a:lnTo>
                  <a:pt x="29896" y="66093"/>
                </a:lnTo>
                <a:lnTo>
                  <a:pt x="29864" y="66188"/>
                </a:lnTo>
                <a:cubicBezTo>
                  <a:pt x="29896" y="66157"/>
                  <a:pt x="29896" y="66157"/>
                  <a:pt x="29927" y="66157"/>
                </a:cubicBezTo>
                <a:cubicBezTo>
                  <a:pt x="29927" y="66157"/>
                  <a:pt x="29927" y="66125"/>
                  <a:pt x="29959" y="66125"/>
                </a:cubicBezTo>
                <a:close/>
              </a:path>
            </a:pathLst>
          </a:custGeom>
          <a:solidFill>
            <a:srgbClr val="FF99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F1E096C1-F545-4523-849B-BAC5F269B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9" name="Google Shape;152;p28">
            <a:extLst>
              <a:ext uri="{FF2B5EF4-FFF2-40B4-BE49-F238E27FC236}">
                <a16:creationId xmlns:a16="http://schemas.microsoft.com/office/drawing/2014/main" id="{923031BB-B724-493D-9227-253894A9547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2795240" y="2044878"/>
            <a:ext cx="6806800" cy="303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 sz="7733" dirty="0">
                <a:solidFill>
                  <a:schemeClr val="bg1"/>
                </a:solidFill>
              </a:rPr>
              <a:t>Section </a:t>
            </a:r>
            <a:r>
              <a:rPr lang="en" sz="11733" b="1" dirty="0">
                <a:solidFill>
                  <a:srgbClr val="FF9933"/>
                </a:solidFill>
              </a:rPr>
              <a:t>SHARE</a:t>
            </a:r>
            <a:endParaRPr sz="11733" b="1" dirty="0">
              <a:solidFill>
                <a:srgbClr val="FF9933"/>
              </a:solidFill>
            </a:endParaRPr>
          </a:p>
        </p:txBody>
      </p:sp>
      <p:sp>
        <p:nvSpPr>
          <p:cNvPr id="10" name="Google Shape;153;p28">
            <a:extLst>
              <a:ext uri="{FF2B5EF4-FFF2-40B4-BE49-F238E27FC236}">
                <a16:creationId xmlns:a16="http://schemas.microsoft.com/office/drawing/2014/main" id="{9CC30E2E-9682-4C56-8533-7D323FB5E12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892021" y="4577646"/>
            <a:ext cx="6613237" cy="95359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400" dirty="0">
                <a:solidFill>
                  <a:schemeClr val="bg1"/>
                </a:solidFill>
              </a:rPr>
              <a:t>A digital currency enthusiast </a:t>
            </a:r>
            <a:r>
              <a:rPr lang="en-US" sz="2400" dirty="0" err="1">
                <a:solidFill>
                  <a:schemeClr val="bg1"/>
                </a:solidFill>
              </a:rPr>
              <a:t>wanna</a:t>
            </a:r>
            <a:r>
              <a:rPr lang="en-US" sz="2400" dirty="0">
                <a:solidFill>
                  <a:schemeClr val="bg1"/>
                </a:solidFill>
              </a:rPr>
              <a:t> share some insights on different kinds of payment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9D6B4C-4238-4535-B2E2-E04202348A76}"/>
              </a:ext>
            </a:extLst>
          </p:cNvPr>
          <p:cNvSpPr txBox="1"/>
          <p:nvPr/>
        </p:nvSpPr>
        <p:spPr>
          <a:xfrm rot="872643">
            <a:off x="7175445" y="1881973"/>
            <a:ext cx="13857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</a:t>
            </a:r>
            <a:r>
              <a:rPr 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sz="1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@Roylic</a:t>
            </a:r>
          </a:p>
        </p:txBody>
      </p:sp>
    </p:spTree>
    <p:extLst>
      <p:ext uri="{BB962C8B-B14F-4D97-AF65-F5344CB8AC3E}">
        <p14:creationId xmlns:p14="http://schemas.microsoft.com/office/powerpoint/2010/main" val="2462480350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F71C295-DEEF-4991-9051-7BF0843D0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31" name="Google Shape;233;p32">
            <a:extLst>
              <a:ext uri="{FF2B5EF4-FFF2-40B4-BE49-F238E27FC236}">
                <a16:creationId xmlns:a16="http://schemas.microsoft.com/office/drawing/2014/main" id="{EDF990AD-ADFF-4175-836B-7066B547BD27}"/>
              </a:ext>
            </a:extLst>
          </p:cNvPr>
          <p:cNvSpPr txBox="1">
            <a:spLocks/>
          </p:cNvSpPr>
          <p:nvPr/>
        </p:nvSpPr>
        <p:spPr>
          <a:xfrm>
            <a:off x="295005" y="74962"/>
            <a:ext cx="5344103" cy="64467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FF9933"/>
                </a:solidFill>
              </a:rPr>
              <a:t>Traditional Transaction</a:t>
            </a:r>
          </a:p>
        </p:txBody>
      </p:sp>
      <p:sp>
        <p:nvSpPr>
          <p:cNvPr id="60" name="Google Shape;929;p65">
            <a:extLst>
              <a:ext uri="{FF2B5EF4-FFF2-40B4-BE49-F238E27FC236}">
                <a16:creationId xmlns:a16="http://schemas.microsoft.com/office/drawing/2014/main" id="{14E253CB-5447-4BCA-9D9B-05A51B64C577}"/>
              </a:ext>
            </a:extLst>
          </p:cNvPr>
          <p:cNvSpPr/>
          <p:nvPr/>
        </p:nvSpPr>
        <p:spPr>
          <a:xfrm flipV="1">
            <a:off x="439239" y="3959789"/>
            <a:ext cx="11442770" cy="160968"/>
          </a:xfrm>
          <a:custGeom>
            <a:avLst/>
            <a:gdLst/>
            <a:ahLst/>
            <a:cxnLst/>
            <a:rect l="l" t="t" r="r" b="b"/>
            <a:pathLst>
              <a:path w="115237" h="13525" extrusionOk="0">
                <a:moveTo>
                  <a:pt x="4853" y="68"/>
                </a:moveTo>
                <a:lnTo>
                  <a:pt x="4826" y="95"/>
                </a:lnTo>
                <a:cubicBezTo>
                  <a:pt x="4853" y="136"/>
                  <a:pt x="4881" y="190"/>
                  <a:pt x="4908" y="190"/>
                </a:cubicBezTo>
                <a:cubicBezTo>
                  <a:pt x="4935" y="190"/>
                  <a:pt x="4989" y="136"/>
                  <a:pt x="5030" y="109"/>
                </a:cubicBezTo>
                <a:lnTo>
                  <a:pt x="5003" y="68"/>
                </a:lnTo>
                <a:close/>
                <a:moveTo>
                  <a:pt x="16584" y="68"/>
                </a:moveTo>
                <a:lnTo>
                  <a:pt x="16570" y="95"/>
                </a:lnTo>
                <a:cubicBezTo>
                  <a:pt x="16611" y="136"/>
                  <a:pt x="16651" y="190"/>
                  <a:pt x="16692" y="190"/>
                </a:cubicBezTo>
                <a:cubicBezTo>
                  <a:pt x="16733" y="190"/>
                  <a:pt x="16787" y="136"/>
                  <a:pt x="16828" y="109"/>
                </a:cubicBezTo>
                <a:lnTo>
                  <a:pt x="16815" y="68"/>
                </a:lnTo>
                <a:close/>
                <a:moveTo>
                  <a:pt x="49164" y="68"/>
                </a:moveTo>
                <a:lnTo>
                  <a:pt x="49137" y="122"/>
                </a:lnTo>
                <a:cubicBezTo>
                  <a:pt x="49178" y="150"/>
                  <a:pt x="49232" y="190"/>
                  <a:pt x="49273" y="190"/>
                </a:cubicBezTo>
                <a:cubicBezTo>
                  <a:pt x="49327" y="190"/>
                  <a:pt x="49354" y="136"/>
                  <a:pt x="49395" y="109"/>
                </a:cubicBezTo>
                <a:lnTo>
                  <a:pt x="49368" y="68"/>
                </a:lnTo>
                <a:close/>
                <a:moveTo>
                  <a:pt x="81690" y="82"/>
                </a:moveTo>
                <a:lnTo>
                  <a:pt x="81677" y="122"/>
                </a:lnTo>
                <a:cubicBezTo>
                  <a:pt x="81731" y="150"/>
                  <a:pt x="81772" y="190"/>
                  <a:pt x="81813" y="190"/>
                </a:cubicBezTo>
                <a:cubicBezTo>
                  <a:pt x="81867" y="190"/>
                  <a:pt x="81894" y="136"/>
                  <a:pt x="81935" y="109"/>
                </a:cubicBezTo>
                <a:lnTo>
                  <a:pt x="81922" y="82"/>
                </a:lnTo>
                <a:close/>
                <a:moveTo>
                  <a:pt x="93475" y="82"/>
                </a:moveTo>
                <a:lnTo>
                  <a:pt x="93448" y="122"/>
                </a:lnTo>
                <a:cubicBezTo>
                  <a:pt x="93502" y="150"/>
                  <a:pt x="93543" y="190"/>
                  <a:pt x="93597" y="190"/>
                </a:cubicBezTo>
                <a:cubicBezTo>
                  <a:pt x="93638" y="190"/>
                  <a:pt x="93665" y="136"/>
                  <a:pt x="93706" y="109"/>
                </a:cubicBezTo>
                <a:lnTo>
                  <a:pt x="93692" y="82"/>
                </a:lnTo>
                <a:close/>
                <a:moveTo>
                  <a:pt x="60881" y="82"/>
                </a:moveTo>
                <a:cubicBezTo>
                  <a:pt x="60929" y="158"/>
                  <a:pt x="60967" y="199"/>
                  <a:pt x="61009" y="199"/>
                </a:cubicBezTo>
                <a:cubicBezTo>
                  <a:pt x="61049" y="199"/>
                  <a:pt x="61093" y="161"/>
                  <a:pt x="61153" y="82"/>
                </a:cubicBezTo>
                <a:close/>
                <a:moveTo>
                  <a:pt x="102500" y="68"/>
                </a:moveTo>
                <a:lnTo>
                  <a:pt x="102473" y="122"/>
                </a:lnTo>
                <a:cubicBezTo>
                  <a:pt x="102514" y="150"/>
                  <a:pt x="102568" y="217"/>
                  <a:pt x="102609" y="217"/>
                </a:cubicBezTo>
                <a:cubicBezTo>
                  <a:pt x="102663" y="217"/>
                  <a:pt x="102690" y="150"/>
                  <a:pt x="102731" y="109"/>
                </a:cubicBezTo>
                <a:lnTo>
                  <a:pt x="102704" y="68"/>
                </a:lnTo>
                <a:close/>
                <a:moveTo>
                  <a:pt x="37380" y="68"/>
                </a:moveTo>
                <a:lnTo>
                  <a:pt x="37352" y="109"/>
                </a:lnTo>
                <a:cubicBezTo>
                  <a:pt x="37393" y="150"/>
                  <a:pt x="37434" y="217"/>
                  <a:pt x="37475" y="217"/>
                </a:cubicBezTo>
                <a:cubicBezTo>
                  <a:pt x="37489" y="222"/>
                  <a:pt x="37502" y="223"/>
                  <a:pt x="37514" y="223"/>
                </a:cubicBezTo>
                <a:cubicBezTo>
                  <a:pt x="37581" y="223"/>
                  <a:pt x="37611" y="160"/>
                  <a:pt x="37611" y="68"/>
                </a:cubicBezTo>
                <a:close/>
                <a:moveTo>
                  <a:pt x="69947" y="68"/>
                </a:moveTo>
                <a:cubicBezTo>
                  <a:pt x="69920" y="177"/>
                  <a:pt x="69974" y="217"/>
                  <a:pt x="70055" y="231"/>
                </a:cubicBezTo>
                <a:cubicBezTo>
                  <a:pt x="70151" y="231"/>
                  <a:pt x="70191" y="177"/>
                  <a:pt x="70178" y="68"/>
                </a:cubicBezTo>
                <a:close/>
                <a:moveTo>
                  <a:pt x="90960" y="54"/>
                </a:moveTo>
                <a:lnTo>
                  <a:pt x="90743" y="95"/>
                </a:lnTo>
                <a:cubicBezTo>
                  <a:pt x="90743" y="136"/>
                  <a:pt x="90743" y="204"/>
                  <a:pt x="90770" y="217"/>
                </a:cubicBezTo>
                <a:cubicBezTo>
                  <a:pt x="90792" y="228"/>
                  <a:pt x="90850" y="248"/>
                  <a:pt x="90892" y="248"/>
                </a:cubicBezTo>
                <a:cubicBezTo>
                  <a:pt x="90903" y="248"/>
                  <a:pt x="90912" y="247"/>
                  <a:pt x="90920" y="245"/>
                </a:cubicBezTo>
                <a:cubicBezTo>
                  <a:pt x="90947" y="217"/>
                  <a:pt x="90974" y="150"/>
                  <a:pt x="91001" y="95"/>
                </a:cubicBezTo>
                <a:lnTo>
                  <a:pt x="90960" y="54"/>
                </a:lnTo>
                <a:close/>
                <a:moveTo>
                  <a:pt x="46609" y="54"/>
                </a:moveTo>
                <a:cubicBezTo>
                  <a:pt x="46541" y="68"/>
                  <a:pt x="46473" y="82"/>
                  <a:pt x="46391" y="95"/>
                </a:cubicBezTo>
                <a:cubicBezTo>
                  <a:pt x="46391" y="95"/>
                  <a:pt x="46391" y="204"/>
                  <a:pt x="46419" y="217"/>
                </a:cubicBezTo>
                <a:cubicBezTo>
                  <a:pt x="46448" y="237"/>
                  <a:pt x="46486" y="250"/>
                  <a:pt x="46525" y="250"/>
                </a:cubicBezTo>
                <a:cubicBezTo>
                  <a:pt x="46539" y="250"/>
                  <a:pt x="46553" y="248"/>
                  <a:pt x="46568" y="245"/>
                </a:cubicBezTo>
                <a:cubicBezTo>
                  <a:pt x="46609" y="217"/>
                  <a:pt x="46622" y="150"/>
                  <a:pt x="46650" y="95"/>
                </a:cubicBezTo>
                <a:lnTo>
                  <a:pt x="46609" y="54"/>
                </a:lnTo>
                <a:close/>
                <a:moveTo>
                  <a:pt x="58135" y="68"/>
                </a:moveTo>
                <a:cubicBezTo>
                  <a:pt x="58162" y="136"/>
                  <a:pt x="58189" y="190"/>
                  <a:pt x="58230" y="245"/>
                </a:cubicBezTo>
                <a:cubicBezTo>
                  <a:pt x="58244" y="251"/>
                  <a:pt x="58264" y="255"/>
                  <a:pt x="58286" y="255"/>
                </a:cubicBezTo>
                <a:cubicBezTo>
                  <a:pt x="58308" y="255"/>
                  <a:pt x="58332" y="251"/>
                  <a:pt x="58353" y="245"/>
                </a:cubicBezTo>
                <a:cubicBezTo>
                  <a:pt x="58393" y="190"/>
                  <a:pt x="58420" y="136"/>
                  <a:pt x="58434" y="68"/>
                </a:cubicBezTo>
                <a:close/>
                <a:moveTo>
                  <a:pt x="13960" y="14"/>
                </a:moveTo>
                <a:lnTo>
                  <a:pt x="13811" y="136"/>
                </a:lnTo>
                <a:cubicBezTo>
                  <a:pt x="13851" y="177"/>
                  <a:pt x="13892" y="245"/>
                  <a:pt x="13947" y="258"/>
                </a:cubicBezTo>
                <a:cubicBezTo>
                  <a:pt x="13951" y="259"/>
                  <a:pt x="13955" y="260"/>
                  <a:pt x="13959" y="260"/>
                </a:cubicBezTo>
                <a:cubicBezTo>
                  <a:pt x="14007" y="260"/>
                  <a:pt x="14044" y="187"/>
                  <a:pt x="14069" y="150"/>
                </a:cubicBezTo>
                <a:cubicBezTo>
                  <a:pt x="14069" y="136"/>
                  <a:pt x="14015" y="68"/>
                  <a:pt x="13960" y="14"/>
                </a:cubicBezTo>
                <a:close/>
                <a:moveTo>
                  <a:pt x="25568" y="68"/>
                </a:moveTo>
                <a:cubicBezTo>
                  <a:pt x="25582" y="136"/>
                  <a:pt x="25622" y="190"/>
                  <a:pt x="25650" y="245"/>
                </a:cubicBezTo>
                <a:cubicBezTo>
                  <a:pt x="25670" y="258"/>
                  <a:pt x="25694" y="265"/>
                  <a:pt x="25718" y="265"/>
                </a:cubicBezTo>
                <a:cubicBezTo>
                  <a:pt x="25741" y="265"/>
                  <a:pt x="25765" y="258"/>
                  <a:pt x="25785" y="245"/>
                </a:cubicBezTo>
                <a:cubicBezTo>
                  <a:pt x="25813" y="190"/>
                  <a:pt x="25840" y="136"/>
                  <a:pt x="25867" y="68"/>
                </a:cubicBezTo>
                <a:close/>
                <a:moveTo>
                  <a:pt x="79094" y="68"/>
                </a:moveTo>
                <a:cubicBezTo>
                  <a:pt x="79054" y="68"/>
                  <a:pt x="78999" y="122"/>
                  <a:pt x="78958" y="163"/>
                </a:cubicBezTo>
                <a:cubicBezTo>
                  <a:pt x="78999" y="204"/>
                  <a:pt x="79040" y="272"/>
                  <a:pt x="79081" y="285"/>
                </a:cubicBezTo>
                <a:cubicBezTo>
                  <a:pt x="79086" y="287"/>
                  <a:pt x="79090" y="287"/>
                  <a:pt x="79095" y="287"/>
                </a:cubicBezTo>
                <a:cubicBezTo>
                  <a:pt x="79142" y="287"/>
                  <a:pt x="79181" y="229"/>
                  <a:pt x="79230" y="204"/>
                </a:cubicBezTo>
                <a:lnTo>
                  <a:pt x="79230" y="150"/>
                </a:lnTo>
                <a:cubicBezTo>
                  <a:pt x="79189" y="122"/>
                  <a:pt x="79135" y="68"/>
                  <a:pt x="79094" y="68"/>
                </a:cubicBezTo>
                <a:close/>
                <a:moveTo>
                  <a:pt x="34729" y="14"/>
                </a:moveTo>
                <a:cubicBezTo>
                  <a:pt x="34675" y="82"/>
                  <a:pt x="34607" y="136"/>
                  <a:pt x="34620" y="177"/>
                </a:cubicBezTo>
                <a:cubicBezTo>
                  <a:pt x="34634" y="217"/>
                  <a:pt x="34702" y="258"/>
                  <a:pt x="34743" y="299"/>
                </a:cubicBezTo>
                <a:cubicBezTo>
                  <a:pt x="34784" y="258"/>
                  <a:pt x="34852" y="217"/>
                  <a:pt x="34865" y="163"/>
                </a:cubicBezTo>
                <a:cubicBezTo>
                  <a:pt x="34879" y="109"/>
                  <a:pt x="34797" y="82"/>
                  <a:pt x="34729" y="14"/>
                </a:cubicBezTo>
                <a:close/>
                <a:moveTo>
                  <a:pt x="67310" y="14"/>
                </a:moveTo>
                <a:cubicBezTo>
                  <a:pt x="67242" y="82"/>
                  <a:pt x="67174" y="136"/>
                  <a:pt x="67188" y="177"/>
                </a:cubicBezTo>
                <a:cubicBezTo>
                  <a:pt x="67201" y="217"/>
                  <a:pt x="67269" y="258"/>
                  <a:pt x="67310" y="299"/>
                </a:cubicBezTo>
                <a:cubicBezTo>
                  <a:pt x="67351" y="258"/>
                  <a:pt x="67419" y="217"/>
                  <a:pt x="67432" y="163"/>
                </a:cubicBezTo>
                <a:cubicBezTo>
                  <a:pt x="67446" y="109"/>
                  <a:pt x="67364" y="82"/>
                  <a:pt x="67310" y="14"/>
                </a:cubicBezTo>
                <a:close/>
                <a:moveTo>
                  <a:pt x="97988" y="313"/>
                </a:moveTo>
                <a:cubicBezTo>
                  <a:pt x="97990" y="313"/>
                  <a:pt x="97992" y="313"/>
                  <a:pt x="97994" y="313"/>
                </a:cubicBezTo>
                <a:lnTo>
                  <a:pt x="97994" y="313"/>
                </a:lnTo>
                <a:cubicBezTo>
                  <a:pt x="97997" y="313"/>
                  <a:pt x="97999" y="313"/>
                  <a:pt x="98001" y="313"/>
                </a:cubicBezTo>
                <a:close/>
                <a:moveTo>
                  <a:pt x="11215" y="0"/>
                </a:moveTo>
                <a:cubicBezTo>
                  <a:pt x="11147" y="95"/>
                  <a:pt x="11079" y="163"/>
                  <a:pt x="11079" y="190"/>
                </a:cubicBezTo>
                <a:cubicBezTo>
                  <a:pt x="11106" y="258"/>
                  <a:pt x="11160" y="313"/>
                  <a:pt x="11228" y="326"/>
                </a:cubicBezTo>
                <a:cubicBezTo>
                  <a:pt x="11269" y="326"/>
                  <a:pt x="11351" y="245"/>
                  <a:pt x="11351" y="204"/>
                </a:cubicBezTo>
                <a:cubicBezTo>
                  <a:pt x="11351" y="150"/>
                  <a:pt x="11283" y="95"/>
                  <a:pt x="11215" y="0"/>
                </a:cubicBezTo>
                <a:close/>
                <a:moveTo>
                  <a:pt x="108912" y="134"/>
                </a:moveTo>
                <a:cubicBezTo>
                  <a:pt x="108908" y="134"/>
                  <a:pt x="108905" y="134"/>
                  <a:pt x="108902" y="136"/>
                </a:cubicBezTo>
                <a:cubicBezTo>
                  <a:pt x="108861" y="150"/>
                  <a:pt x="108834" y="204"/>
                  <a:pt x="108807" y="231"/>
                </a:cubicBezTo>
                <a:cubicBezTo>
                  <a:pt x="108834" y="272"/>
                  <a:pt x="108875" y="326"/>
                  <a:pt x="108902" y="326"/>
                </a:cubicBezTo>
                <a:cubicBezTo>
                  <a:pt x="108929" y="326"/>
                  <a:pt x="108984" y="272"/>
                  <a:pt x="109052" y="231"/>
                </a:cubicBezTo>
                <a:cubicBezTo>
                  <a:pt x="108991" y="182"/>
                  <a:pt x="108941" y="134"/>
                  <a:pt x="108912" y="134"/>
                </a:cubicBezTo>
                <a:close/>
                <a:moveTo>
                  <a:pt x="88117" y="80"/>
                </a:moveTo>
                <a:cubicBezTo>
                  <a:pt x="88113" y="80"/>
                  <a:pt x="88110" y="80"/>
                  <a:pt x="88106" y="82"/>
                </a:cubicBezTo>
                <a:cubicBezTo>
                  <a:pt x="88052" y="82"/>
                  <a:pt x="88011" y="150"/>
                  <a:pt x="87970" y="204"/>
                </a:cubicBezTo>
                <a:cubicBezTo>
                  <a:pt x="88011" y="245"/>
                  <a:pt x="88065" y="313"/>
                  <a:pt x="88120" y="326"/>
                </a:cubicBezTo>
                <a:cubicBezTo>
                  <a:pt x="88124" y="327"/>
                  <a:pt x="88128" y="328"/>
                  <a:pt x="88131" y="328"/>
                </a:cubicBezTo>
                <a:cubicBezTo>
                  <a:pt x="88180" y="328"/>
                  <a:pt x="88222" y="252"/>
                  <a:pt x="88310" y="177"/>
                </a:cubicBezTo>
                <a:cubicBezTo>
                  <a:pt x="88223" y="140"/>
                  <a:pt x="88159" y="80"/>
                  <a:pt x="88117" y="80"/>
                </a:cubicBezTo>
                <a:close/>
                <a:moveTo>
                  <a:pt x="55553" y="80"/>
                </a:moveTo>
                <a:cubicBezTo>
                  <a:pt x="55548" y="80"/>
                  <a:pt x="55544" y="80"/>
                  <a:pt x="55539" y="82"/>
                </a:cubicBezTo>
                <a:cubicBezTo>
                  <a:pt x="55485" y="82"/>
                  <a:pt x="55444" y="150"/>
                  <a:pt x="55403" y="190"/>
                </a:cubicBezTo>
                <a:cubicBezTo>
                  <a:pt x="55444" y="231"/>
                  <a:pt x="55485" y="313"/>
                  <a:pt x="55539" y="326"/>
                </a:cubicBezTo>
                <a:cubicBezTo>
                  <a:pt x="55543" y="327"/>
                  <a:pt x="55547" y="328"/>
                  <a:pt x="55551" y="328"/>
                </a:cubicBezTo>
                <a:cubicBezTo>
                  <a:pt x="55600" y="328"/>
                  <a:pt x="55641" y="253"/>
                  <a:pt x="55729" y="190"/>
                </a:cubicBezTo>
                <a:cubicBezTo>
                  <a:pt x="55655" y="141"/>
                  <a:pt x="55603" y="80"/>
                  <a:pt x="55553" y="80"/>
                </a:cubicBezTo>
                <a:close/>
                <a:moveTo>
                  <a:pt x="22999" y="14"/>
                </a:moveTo>
                <a:cubicBezTo>
                  <a:pt x="22931" y="95"/>
                  <a:pt x="22850" y="150"/>
                  <a:pt x="22863" y="177"/>
                </a:cubicBezTo>
                <a:cubicBezTo>
                  <a:pt x="22877" y="245"/>
                  <a:pt x="22945" y="285"/>
                  <a:pt x="22985" y="340"/>
                </a:cubicBezTo>
                <a:cubicBezTo>
                  <a:pt x="23040" y="285"/>
                  <a:pt x="23108" y="258"/>
                  <a:pt x="23121" y="190"/>
                </a:cubicBezTo>
                <a:cubicBezTo>
                  <a:pt x="23149" y="136"/>
                  <a:pt x="23067" y="95"/>
                  <a:pt x="22999" y="14"/>
                </a:cubicBezTo>
                <a:close/>
                <a:moveTo>
                  <a:pt x="99890" y="14"/>
                </a:moveTo>
                <a:cubicBezTo>
                  <a:pt x="99823" y="95"/>
                  <a:pt x="99741" y="150"/>
                  <a:pt x="99755" y="190"/>
                </a:cubicBezTo>
                <a:cubicBezTo>
                  <a:pt x="99768" y="245"/>
                  <a:pt x="99836" y="285"/>
                  <a:pt x="99877" y="340"/>
                </a:cubicBezTo>
                <a:cubicBezTo>
                  <a:pt x="99931" y="285"/>
                  <a:pt x="99999" y="245"/>
                  <a:pt x="100013" y="204"/>
                </a:cubicBezTo>
                <a:cubicBezTo>
                  <a:pt x="100013" y="150"/>
                  <a:pt x="99945" y="95"/>
                  <a:pt x="99890" y="14"/>
                </a:cubicBezTo>
                <a:close/>
                <a:moveTo>
                  <a:pt x="32023" y="94"/>
                </a:moveTo>
                <a:cubicBezTo>
                  <a:pt x="32019" y="94"/>
                  <a:pt x="32015" y="94"/>
                  <a:pt x="32011" y="95"/>
                </a:cubicBezTo>
                <a:cubicBezTo>
                  <a:pt x="31956" y="95"/>
                  <a:pt x="31916" y="177"/>
                  <a:pt x="31861" y="231"/>
                </a:cubicBezTo>
                <a:cubicBezTo>
                  <a:pt x="31916" y="272"/>
                  <a:pt x="31956" y="353"/>
                  <a:pt x="32011" y="367"/>
                </a:cubicBezTo>
                <a:cubicBezTo>
                  <a:pt x="32065" y="367"/>
                  <a:pt x="32119" y="299"/>
                  <a:pt x="32228" y="217"/>
                </a:cubicBezTo>
                <a:cubicBezTo>
                  <a:pt x="32128" y="167"/>
                  <a:pt x="32074" y="94"/>
                  <a:pt x="32023" y="94"/>
                </a:cubicBezTo>
                <a:close/>
                <a:moveTo>
                  <a:pt x="76346" y="94"/>
                </a:moveTo>
                <a:cubicBezTo>
                  <a:pt x="76342" y="94"/>
                  <a:pt x="76339" y="94"/>
                  <a:pt x="76335" y="95"/>
                </a:cubicBezTo>
                <a:cubicBezTo>
                  <a:pt x="76281" y="95"/>
                  <a:pt x="76226" y="177"/>
                  <a:pt x="76172" y="217"/>
                </a:cubicBezTo>
                <a:cubicBezTo>
                  <a:pt x="76226" y="272"/>
                  <a:pt x="76267" y="353"/>
                  <a:pt x="76321" y="367"/>
                </a:cubicBezTo>
                <a:cubicBezTo>
                  <a:pt x="76376" y="367"/>
                  <a:pt x="76430" y="299"/>
                  <a:pt x="76539" y="231"/>
                </a:cubicBezTo>
                <a:cubicBezTo>
                  <a:pt x="76450" y="180"/>
                  <a:pt x="76397" y="94"/>
                  <a:pt x="76346" y="94"/>
                </a:cubicBezTo>
                <a:close/>
                <a:moveTo>
                  <a:pt x="64604" y="121"/>
                </a:moveTo>
                <a:cubicBezTo>
                  <a:pt x="64600" y="121"/>
                  <a:pt x="64595" y="121"/>
                  <a:pt x="64591" y="122"/>
                </a:cubicBezTo>
                <a:cubicBezTo>
                  <a:pt x="64551" y="122"/>
                  <a:pt x="64455" y="204"/>
                  <a:pt x="64455" y="245"/>
                </a:cubicBezTo>
                <a:cubicBezTo>
                  <a:pt x="64469" y="313"/>
                  <a:pt x="64523" y="381"/>
                  <a:pt x="64591" y="394"/>
                </a:cubicBezTo>
                <a:cubicBezTo>
                  <a:pt x="64596" y="395"/>
                  <a:pt x="64601" y="396"/>
                  <a:pt x="64606" y="396"/>
                </a:cubicBezTo>
                <a:cubicBezTo>
                  <a:pt x="64658" y="396"/>
                  <a:pt x="64719" y="336"/>
                  <a:pt x="64768" y="299"/>
                </a:cubicBezTo>
                <a:lnTo>
                  <a:pt x="64768" y="231"/>
                </a:lnTo>
                <a:cubicBezTo>
                  <a:pt x="64718" y="193"/>
                  <a:pt x="64656" y="121"/>
                  <a:pt x="64604" y="121"/>
                </a:cubicBezTo>
                <a:close/>
                <a:moveTo>
                  <a:pt x="85374" y="54"/>
                </a:moveTo>
                <a:cubicBezTo>
                  <a:pt x="85320" y="150"/>
                  <a:pt x="85238" y="204"/>
                  <a:pt x="85238" y="258"/>
                </a:cubicBezTo>
                <a:cubicBezTo>
                  <a:pt x="85238" y="313"/>
                  <a:pt x="85320" y="367"/>
                  <a:pt x="85374" y="408"/>
                </a:cubicBezTo>
                <a:cubicBezTo>
                  <a:pt x="85428" y="367"/>
                  <a:pt x="85510" y="313"/>
                  <a:pt x="85523" y="258"/>
                </a:cubicBezTo>
                <a:cubicBezTo>
                  <a:pt x="85537" y="204"/>
                  <a:pt x="85442" y="150"/>
                  <a:pt x="85374" y="54"/>
                </a:cubicBezTo>
                <a:close/>
                <a:moveTo>
                  <a:pt x="106184" y="163"/>
                </a:moveTo>
                <a:cubicBezTo>
                  <a:pt x="106143" y="163"/>
                  <a:pt x="106048" y="245"/>
                  <a:pt x="106061" y="285"/>
                </a:cubicBezTo>
                <a:cubicBezTo>
                  <a:pt x="106075" y="340"/>
                  <a:pt x="106116" y="394"/>
                  <a:pt x="106184" y="408"/>
                </a:cubicBezTo>
                <a:cubicBezTo>
                  <a:pt x="106224" y="408"/>
                  <a:pt x="106279" y="353"/>
                  <a:pt x="106374" y="299"/>
                </a:cubicBezTo>
                <a:cubicBezTo>
                  <a:pt x="106279" y="231"/>
                  <a:pt x="106224" y="177"/>
                  <a:pt x="106184" y="177"/>
                </a:cubicBezTo>
                <a:lnTo>
                  <a:pt x="106184" y="163"/>
                </a:lnTo>
                <a:close/>
                <a:moveTo>
                  <a:pt x="97143" y="121"/>
                </a:moveTo>
                <a:cubicBezTo>
                  <a:pt x="97139" y="121"/>
                  <a:pt x="97135" y="121"/>
                  <a:pt x="97131" y="122"/>
                </a:cubicBezTo>
                <a:cubicBezTo>
                  <a:pt x="97077" y="122"/>
                  <a:pt x="97036" y="204"/>
                  <a:pt x="96982" y="258"/>
                </a:cubicBezTo>
                <a:cubicBezTo>
                  <a:pt x="97036" y="313"/>
                  <a:pt x="97077" y="394"/>
                  <a:pt x="97131" y="408"/>
                </a:cubicBezTo>
                <a:cubicBezTo>
                  <a:pt x="97136" y="409"/>
                  <a:pt x="97141" y="409"/>
                  <a:pt x="97146" y="409"/>
                </a:cubicBezTo>
                <a:cubicBezTo>
                  <a:pt x="97206" y="409"/>
                  <a:pt x="97247" y="335"/>
                  <a:pt x="97335" y="272"/>
                </a:cubicBezTo>
                <a:cubicBezTo>
                  <a:pt x="97247" y="196"/>
                  <a:pt x="97194" y="121"/>
                  <a:pt x="97143" y="121"/>
                </a:cubicBezTo>
                <a:close/>
                <a:moveTo>
                  <a:pt x="104240" y="421"/>
                </a:moveTo>
                <a:cubicBezTo>
                  <a:pt x="104242" y="421"/>
                  <a:pt x="104245" y="421"/>
                  <a:pt x="104247" y="421"/>
                </a:cubicBezTo>
                <a:lnTo>
                  <a:pt x="104247" y="421"/>
                </a:lnTo>
                <a:cubicBezTo>
                  <a:pt x="104249" y="421"/>
                  <a:pt x="104252" y="421"/>
                  <a:pt x="104254" y="421"/>
                </a:cubicBezTo>
                <a:close/>
                <a:moveTo>
                  <a:pt x="8496" y="82"/>
                </a:moveTo>
                <a:cubicBezTo>
                  <a:pt x="8428" y="177"/>
                  <a:pt x="8360" y="231"/>
                  <a:pt x="8360" y="285"/>
                </a:cubicBezTo>
                <a:lnTo>
                  <a:pt x="8347" y="285"/>
                </a:lnTo>
                <a:cubicBezTo>
                  <a:pt x="8347" y="340"/>
                  <a:pt x="8442" y="381"/>
                  <a:pt x="8483" y="435"/>
                </a:cubicBezTo>
                <a:cubicBezTo>
                  <a:pt x="8537" y="381"/>
                  <a:pt x="8618" y="340"/>
                  <a:pt x="8632" y="285"/>
                </a:cubicBezTo>
                <a:cubicBezTo>
                  <a:pt x="8646" y="217"/>
                  <a:pt x="8564" y="177"/>
                  <a:pt x="8496" y="82"/>
                </a:cubicBezTo>
                <a:close/>
                <a:moveTo>
                  <a:pt x="20253" y="109"/>
                </a:moveTo>
                <a:cubicBezTo>
                  <a:pt x="20199" y="163"/>
                  <a:pt x="20118" y="204"/>
                  <a:pt x="20104" y="258"/>
                </a:cubicBezTo>
                <a:cubicBezTo>
                  <a:pt x="20104" y="313"/>
                  <a:pt x="20172" y="381"/>
                  <a:pt x="20213" y="435"/>
                </a:cubicBezTo>
                <a:lnTo>
                  <a:pt x="20281" y="435"/>
                </a:lnTo>
                <a:cubicBezTo>
                  <a:pt x="20321" y="381"/>
                  <a:pt x="20403" y="313"/>
                  <a:pt x="20389" y="272"/>
                </a:cubicBezTo>
                <a:cubicBezTo>
                  <a:pt x="20389" y="217"/>
                  <a:pt x="20308" y="163"/>
                  <a:pt x="20253" y="109"/>
                </a:cubicBezTo>
                <a:close/>
                <a:moveTo>
                  <a:pt x="43782" y="82"/>
                </a:moveTo>
                <a:cubicBezTo>
                  <a:pt x="43727" y="136"/>
                  <a:pt x="43646" y="177"/>
                  <a:pt x="43646" y="231"/>
                </a:cubicBezTo>
                <a:cubicBezTo>
                  <a:pt x="43646" y="285"/>
                  <a:pt x="43714" y="340"/>
                  <a:pt x="43795" y="435"/>
                </a:cubicBezTo>
                <a:cubicBezTo>
                  <a:pt x="43863" y="340"/>
                  <a:pt x="43931" y="272"/>
                  <a:pt x="43931" y="231"/>
                </a:cubicBezTo>
                <a:lnTo>
                  <a:pt x="43918" y="231"/>
                </a:lnTo>
                <a:cubicBezTo>
                  <a:pt x="43918" y="177"/>
                  <a:pt x="43836" y="122"/>
                  <a:pt x="43782" y="82"/>
                </a:cubicBezTo>
                <a:close/>
                <a:moveTo>
                  <a:pt x="73629" y="148"/>
                </a:moveTo>
                <a:cubicBezTo>
                  <a:pt x="73625" y="148"/>
                  <a:pt x="73621" y="148"/>
                  <a:pt x="73617" y="150"/>
                </a:cubicBezTo>
                <a:cubicBezTo>
                  <a:pt x="73549" y="163"/>
                  <a:pt x="73494" y="217"/>
                  <a:pt x="73467" y="285"/>
                </a:cubicBezTo>
                <a:cubicBezTo>
                  <a:pt x="73481" y="353"/>
                  <a:pt x="73535" y="408"/>
                  <a:pt x="73603" y="435"/>
                </a:cubicBezTo>
                <a:cubicBezTo>
                  <a:pt x="73607" y="436"/>
                  <a:pt x="73611" y="436"/>
                  <a:pt x="73616" y="436"/>
                </a:cubicBezTo>
                <a:cubicBezTo>
                  <a:pt x="73668" y="436"/>
                  <a:pt x="73731" y="364"/>
                  <a:pt x="73793" y="326"/>
                </a:cubicBezTo>
                <a:lnTo>
                  <a:pt x="73793" y="258"/>
                </a:lnTo>
                <a:cubicBezTo>
                  <a:pt x="73731" y="221"/>
                  <a:pt x="73679" y="148"/>
                  <a:pt x="73629" y="148"/>
                </a:cubicBezTo>
                <a:close/>
                <a:moveTo>
                  <a:pt x="41061" y="148"/>
                </a:moveTo>
                <a:cubicBezTo>
                  <a:pt x="41057" y="148"/>
                  <a:pt x="41053" y="148"/>
                  <a:pt x="41050" y="150"/>
                </a:cubicBezTo>
                <a:cubicBezTo>
                  <a:pt x="40982" y="163"/>
                  <a:pt x="40927" y="217"/>
                  <a:pt x="40900" y="285"/>
                </a:cubicBezTo>
                <a:cubicBezTo>
                  <a:pt x="40877" y="368"/>
                  <a:pt x="40935" y="440"/>
                  <a:pt x="41013" y="440"/>
                </a:cubicBezTo>
                <a:cubicBezTo>
                  <a:pt x="41025" y="440"/>
                  <a:pt x="41037" y="439"/>
                  <a:pt x="41050" y="435"/>
                </a:cubicBezTo>
                <a:cubicBezTo>
                  <a:pt x="41118" y="421"/>
                  <a:pt x="41172" y="367"/>
                  <a:pt x="41226" y="326"/>
                </a:cubicBezTo>
                <a:lnTo>
                  <a:pt x="41213" y="245"/>
                </a:lnTo>
                <a:cubicBezTo>
                  <a:pt x="41163" y="207"/>
                  <a:pt x="41102" y="148"/>
                  <a:pt x="41061" y="148"/>
                </a:cubicBezTo>
                <a:close/>
                <a:moveTo>
                  <a:pt x="5762" y="229"/>
                </a:moveTo>
                <a:cubicBezTo>
                  <a:pt x="5758" y="229"/>
                  <a:pt x="5754" y="230"/>
                  <a:pt x="5751" y="231"/>
                </a:cubicBezTo>
                <a:cubicBezTo>
                  <a:pt x="5696" y="245"/>
                  <a:pt x="5655" y="313"/>
                  <a:pt x="5615" y="353"/>
                </a:cubicBezTo>
                <a:cubicBezTo>
                  <a:pt x="5655" y="394"/>
                  <a:pt x="5710" y="462"/>
                  <a:pt x="5751" y="476"/>
                </a:cubicBezTo>
                <a:cubicBezTo>
                  <a:pt x="5791" y="476"/>
                  <a:pt x="5846" y="408"/>
                  <a:pt x="5941" y="340"/>
                </a:cubicBezTo>
                <a:cubicBezTo>
                  <a:pt x="5854" y="290"/>
                  <a:pt x="5801" y="229"/>
                  <a:pt x="5762" y="229"/>
                </a:cubicBezTo>
                <a:close/>
                <a:moveTo>
                  <a:pt x="52820" y="109"/>
                </a:moveTo>
                <a:cubicBezTo>
                  <a:pt x="52766" y="163"/>
                  <a:pt x="52685" y="217"/>
                  <a:pt x="52685" y="285"/>
                </a:cubicBezTo>
                <a:cubicBezTo>
                  <a:pt x="52671" y="353"/>
                  <a:pt x="52753" y="394"/>
                  <a:pt x="52834" y="476"/>
                </a:cubicBezTo>
                <a:cubicBezTo>
                  <a:pt x="52888" y="367"/>
                  <a:pt x="52956" y="313"/>
                  <a:pt x="52956" y="258"/>
                </a:cubicBezTo>
                <a:cubicBezTo>
                  <a:pt x="52956" y="204"/>
                  <a:pt x="52875" y="163"/>
                  <a:pt x="52820" y="109"/>
                </a:cubicBezTo>
                <a:close/>
                <a:moveTo>
                  <a:pt x="61795" y="171"/>
                </a:moveTo>
                <a:cubicBezTo>
                  <a:pt x="61717" y="171"/>
                  <a:pt x="61659" y="244"/>
                  <a:pt x="61683" y="326"/>
                </a:cubicBezTo>
                <a:cubicBezTo>
                  <a:pt x="61710" y="394"/>
                  <a:pt x="61764" y="449"/>
                  <a:pt x="61832" y="476"/>
                </a:cubicBezTo>
                <a:cubicBezTo>
                  <a:pt x="61887" y="476"/>
                  <a:pt x="61954" y="394"/>
                  <a:pt x="62022" y="353"/>
                </a:cubicBezTo>
                <a:lnTo>
                  <a:pt x="62009" y="285"/>
                </a:lnTo>
                <a:cubicBezTo>
                  <a:pt x="61954" y="245"/>
                  <a:pt x="61900" y="177"/>
                  <a:pt x="61832" y="177"/>
                </a:cubicBezTo>
                <a:cubicBezTo>
                  <a:pt x="61820" y="173"/>
                  <a:pt x="61807" y="171"/>
                  <a:pt x="61795" y="171"/>
                </a:cubicBezTo>
                <a:close/>
                <a:moveTo>
                  <a:pt x="94358" y="150"/>
                </a:moveTo>
                <a:cubicBezTo>
                  <a:pt x="94318" y="204"/>
                  <a:pt x="94250" y="272"/>
                  <a:pt x="94263" y="326"/>
                </a:cubicBezTo>
                <a:cubicBezTo>
                  <a:pt x="94277" y="394"/>
                  <a:pt x="94331" y="449"/>
                  <a:pt x="94399" y="476"/>
                </a:cubicBezTo>
                <a:cubicBezTo>
                  <a:pt x="94406" y="477"/>
                  <a:pt x="94413" y="477"/>
                  <a:pt x="94420" y="477"/>
                </a:cubicBezTo>
                <a:cubicBezTo>
                  <a:pt x="94506" y="477"/>
                  <a:pt x="94574" y="401"/>
                  <a:pt x="94549" y="313"/>
                </a:cubicBezTo>
                <a:cubicBezTo>
                  <a:pt x="94535" y="258"/>
                  <a:pt x="94481" y="204"/>
                  <a:pt x="94426" y="150"/>
                </a:cubicBezTo>
                <a:close/>
                <a:moveTo>
                  <a:pt x="50061" y="171"/>
                </a:moveTo>
                <a:cubicBezTo>
                  <a:pt x="49988" y="171"/>
                  <a:pt x="49939" y="234"/>
                  <a:pt x="49939" y="326"/>
                </a:cubicBezTo>
                <a:cubicBezTo>
                  <a:pt x="49939" y="413"/>
                  <a:pt x="49984" y="477"/>
                  <a:pt x="50065" y="477"/>
                </a:cubicBezTo>
                <a:cubicBezTo>
                  <a:pt x="50072" y="477"/>
                  <a:pt x="50080" y="477"/>
                  <a:pt x="50088" y="476"/>
                </a:cubicBezTo>
                <a:cubicBezTo>
                  <a:pt x="50156" y="462"/>
                  <a:pt x="50211" y="408"/>
                  <a:pt x="50265" y="367"/>
                </a:cubicBezTo>
                <a:lnTo>
                  <a:pt x="50279" y="285"/>
                </a:lnTo>
                <a:cubicBezTo>
                  <a:pt x="50211" y="245"/>
                  <a:pt x="50156" y="190"/>
                  <a:pt x="50102" y="177"/>
                </a:cubicBezTo>
                <a:cubicBezTo>
                  <a:pt x="50088" y="173"/>
                  <a:pt x="50074" y="171"/>
                  <a:pt x="50061" y="171"/>
                </a:cubicBezTo>
                <a:close/>
                <a:moveTo>
                  <a:pt x="17521" y="163"/>
                </a:moveTo>
                <a:cubicBezTo>
                  <a:pt x="17413" y="163"/>
                  <a:pt x="17345" y="217"/>
                  <a:pt x="17358" y="313"/>
                </a:cubicBezTo>
                <a:cubicBezTo>
                  <a:pt x="17372" y="394"/>
                  <a:pt x="17440" y="449"/>
                  <a:pt x="17481" y="517"/>
                </a:cubicBezTo>
                <a:lnTo>
                  <a:pt x="17549" y="517"/>
                </a:lnTo>
                <a:cubicBezTo>
                  <a:pt x="17603" y="449"/>
                  <a:pt x="17671" y="394"/>
                  <a:pt x="17685" y="326"/>
                </a:cubicBezTo>
                <a:cubicBezTo>
                  <a:pt x="17698" y="217"/>
                  <a:pt x="17630" y="163"/>
                  <a:pt x="17521" y="163"/>
                </a:cubicBezTo>
                <a:close/>
                <a:moveTo>
                  <a:pt x="29269" y="171"/>
                </a:moveTo>
                <a:cubicBezTo>
                  <a:pt x="29191" y="171"/>
                  <a:pt x="29133" y="244"/>
                  <a:pt x="29156" y="326"/>
                </a:cubicBezTo>
                <a:cubicBezTo>
                  <a:pt x="29156" y="394"/>
                  <a:pt x="29224" y="449"/>
                  <a:pt x="29265" y="503"/>
                </a:cubicBezTo>
                <a:lnTo>
                  <a:pt x="29333" y="517"/>
                </a:lnTo>
                <a:cubicBezTo>
                  <a:pt x="29374" y="449"/>
                  <a:pt x="29442" y="381"/>
                  <a:pt x="29442" y="313"/>
                </a:cubicBezTo>
                <a:cubicBezTo>
                  <a:pt x="29428" y="245"/>
                  <a:pt x="29374" y="190"/>
                  <a:pt x="29306" y="177"/>
                </a:cubicBezTo>
                <a:cubicBezTo>
                  <a:pt x="29293" y="173"/>
                  <a:pt x="29281" y="171"/>
                  <a:pt x="29269" y="171"/>
                </a:cubicBezTo>
                <a:close/>
                <a:moveTo>
                  <a:pt x="38290" y="177"/>
                </a:moveTo>
                <a:cubicBezTo>
                  <a:pt x="38250" y="231"/>
                  <a:pt x="38168" y="285"/>
                  <a:pt x="38154" y="353"/>
                </a:cubicBezTo>
                <a:cubicBezTo>
                  <a:pt x="38141" y="449"/>
                  <a:pt x="38209" y="517"/>
                  <a:pt x="38304" y="517"/>
                </a:cubicBezTo>
                <a:cubicBezTo>
                  <a:pt x="38413" y="517"/>
                  <a:pt x="38481" y="476"/>
                  <a:pt x="38481" y="367"/>
                </a:cubicBezTo>
                <a:cubicBezTo>
                  <a:pt x="38481" y="299"/>
                  <a:pt x="38413" y="245"/>
                  <a:pt x="38372" y="177"/>
                </a:cubicBezTo>
                <a:close/>
                <a:moveTo>
                  <a:pt x="70925" y="163"/>
                </a:moveTo>
                <a:lnTo>
                  <a:pt x="70844" y="177"/>
                </a:lnTo>
                <a:cubicBezTo>
                  <a:pt x="70803" y="231"/>
                  <a:pt x="70735" y="299"/>
                  <a:pt x="70735" y="367"/>
                </a:cubicBezTo>
                <a:cubicBezTo>
                  <a:pt x="70721" y="462"/>
                  <a:pt x="70789" y="517"/>
                  <a:pt x="70898" y="517"/>
                </a:cubicBezTo>
                <a:cubicBezTo>
                  <a:pt x="71007" y="517"/>
                  <a:pt x="71075" y="449"/>
                  <a:pt x="71048" y="353"/>
                </a:cubicBezTo>
                <a:cubicBezTo>
                  <a:pt x="71034" y="285"/>
                  <a:pt x="70966" y="217"/>
                  <a:pt x="70925" y="163"/>
                </a:cubicBezTo>
                <a:close/>
                <a:moveTo>
                  <a:pt x="82628" y="190"/>
                </a:moveTo>
                <a:cubicBezTo>
                  <a:pt x="82560" y="217"/>
                  <a:pt x="82506" y="272"/>
                  <a:pt x="82479" y="340"/>
                </a:cubicBezTo>
                <a:cubicBezTo>
                  <a:pt x="82441" y="429"/>
                  <a:pt x="82510" y="518"/>
                  <a:pt x="82608" y="518"/>
                </a:cubicBezTo>
                <a:cubicBezTo>
                  <a:pt x="82614" y="518"/>
                  <a:pt x="82621" y="517"/>
                  <a:pt x="82628" y="517"/>
                </a:cubicBezTo>
                <a:cubicBezTo>
                  <a:pt x="82696" y="503"/>
                  <a:pt x="82751" y="435"/>
                  <a:pt x="82819" y="394"/>
                </a:cubicBezTo>
                <a:lnTo>
                  <a:pt x="82819" y="313"/>
                </a:lnTo>
                <a:cubicBezTo>
                  <a:pt x="82751" y="272"/>
                  <a:pt x="82683" y="190"/>
                  <a:pt x="82628" y="190"/>
                </a:cubicBezTo>
                <a:close/>
                <a:moveTo>
                  <a:pt x="91658" y="212"/>
                </a:moveTo>
                <a:cubicBezTo>
                  <a:pt x="91582" y="212"/>
                  <a:pt x="91529" y="284"/>
                  <a:pt x="91518" y="367"/>
                </a:cubicBezTo>
                <a:cubicBezTo>
                  <a:pt x="91504" y="476"/>
                  <a:pt x="91572" y="544"/>
                  <a:pt x="91667" y="544"/>
                </a:cubicBezTo>
                <a:cubicBezTo>
                  <a:pt x="91762" y="544"/>
                  <a:pt x="91803" y="462"/>
                  <a:pt x="91871" y="421"/>
                </a:cubicBezTo>
                <a:lnTo>
                  <a:pt x="91871" y="353"/>
                </a:lnTo>
                <a:cubicBezTo>
                  <a:pt x="91817" y="313"/>
                  <a:pt x="91762" y="231"/>
                  <a:pt x="91694" y="217"/>
                </a:cubicBezTo>
                <a:cubicBezTo>
                  <a:pt x="91682" y="214"/>
                  <a:pt x="91670" y="212"/>
                  <a:pt x="91658" y="212"/>
                </a:cubicBezTo>
                <a:close/>
                <a:moveTo>
                  <a:pt x="103438" y="245"/>
                </a:moveTo>
                <a:cubicBezTo>
                  <a:pt x="103370" y="258"/>
                  <a:pt x="103316" y="299"/>
                  <a:pt x="103289" y="367"/>
                </a:cubicBezTo>
                <a:cubicBezTo>
                  <a:pt x="103250" y="456"/>
                  <a:pt x="103319" y="545"/>
                  <a:pt x="103395" y="545"/>
                </a:cubicBezTo>
                <a:cubicBezTo>
                  <a:pt x="103400" y="545"/>
                  <a:pt x="103406" y="545"/>
                  <a:pt x="103411" y="544"/>
                </a:cubicBezTo>
                <a:cubicBezTo>
                  <a:pt x="103492" y="544"/>
                  <a:pt x="103547" y="476"/>
                  <a:pt x="103615" y="435"/>
                </a:cubicBezTo>
                <a:lnTo>
                  <a:pt x="103615" y="367"/>
                </a:lnTo>
                <a:cubicBezTo>
                  <a:pt x="103560" y="326"/>
                  <a:pt x="103492" y="245"/>
                  <a:pt x="103438" y="245"/>
                </a:cubicBezTo>
                <a:close/>
                <a:moveTo>
                  <a:pt x="14749" y="177"/>
                </a:moveTo>
                <a:cubicBezTo>
                  <a:pt x="14708" y="245"/>
                  <a:pt x="14640" y="313"/>
                  <a:pt x="14626" y="381"/>
                </a:cubicBezTo>
                <a:cubicBezTo>
                  <a:pt x="14614" y="481"/>
                  <a:pt x="14683" y="559"/>
                  <a:pt x="14769" y="559"/>
                </a:cubicBezTo>
                <a:cubicBezTo>
                  <a:pt x="14775" y="559"/>
                  <a:pt x="14782" y="558"/>
                  <a:pt x="14789" y="557"/>
                </a:cubicBezTo>
                <a:cubicBezTo>
                  <a:pt x="14797" y="558"/>
                  <a:pt x="14805" y="559"/>
                  <a:pt x="14813" y="559"/>
                </a:cubicBezTo>
                <a:cubicBezTo>
                  <a:pt x="14910" y="559"/>
                  <a:pt x="14979" y="481"/>
                  <a:pt x="14966" y="381"/>
                </a:cubicBezTo>
                <a:cubicBezTo>
                  <a:pt x="14952" y="313"/>
                  <a:pt x="14871" y="245"/>
                  <a:pt x="14830" y="190"/>
                </a:cubicBezTo>
                <a:lnTo>
                  <a:pt x="14749" y="177"/>
                </a:lnTo>
                <a:close/>
                <a:moveTo>
                  <a:pt x="26515" y="216"/>
                </a:moveTo>
                <a:cubicBezTo>
                  <a:pt x="26428" y="216"/>
                  <a:pt x="26357" y="305"/>
                  <a:pt x="26370" y="394"/>
                </a:cubicBezTo>
                <a:cubicBezTo>
                  <a:pt x="26357" y="482"/>
                  <a:pt x="26426" y="559"/>
                  <a:pt x="26512" y="559"/>
                </a:cubicBezTo>
                <a:cubicBezTo>
                  <a:pt x="26519" y="559"/>
                  <a:pt x="26526" y="558"/>
                  <a:pt x="26533" y="557"/>
                </a:cubicBezTo>
                <a:cubicBezTo>
                  <a:pt x="26601" y="544"/>
                  <a:pt x="26669" y="476"/>
                  <a:pt x="26737" y="421"/>
                </a:cubicBezTo>
                <a:lnTo>
                  <a:pt x="26737" y="353"/>
                </a:lnTo>
                <a:cubicBezTo>
                  <a:pt x="26669" y="299"/>
                  <a:pt x="26601" y="231"/>
                  <a:pt x="26533" y="217"/>
                </a:cubicBezTo>
                <a:cubicBezTo>
                  <a:pt x="26527" y="217"/>
                  <a:pt x="26521" y="216"/>
                  <a:pt x="26515" y="216"/>
                </a:cubicBezTo>
                <a:close/>
                <a:moveTo>
                  <a:pt x="59090" y="213"/>
                </a:moveTo>
                <a:cubicBezTo>
                  <a:pt x="58998" y="213"/>
                  <a:pt x="58927" y="297"/>
                  <a:pt x="58951" y="381"/>
                </a:cubicBezTo>
                <a:cubicBezTo>
                  <a:pt x="58964" y="462"/>
                  <a:pt x="59032" y="517"/>
                  <a:pt x="59087" y="584"/>
                </a:cubicBezTo>
                <a:lnTo>
                  <a:pt x="59154" y="584"/>
                </a:lnTo>
                <a:cubicBezTo>
                  <a:pt x="59195" y="517"/>
                  <a:pt x="59277" y="449"/>
                  <a:pt x="59277" y="381"/>
                </a:cubicBezTo>
                <a:cubicBezTo>
                  <a:pt x="59277" y="326"/>
                  <a:pt x="59182" y="245"/>
                  <a:pt x="59127" y="217"/>
                </a:cubicBezTo>
                <a:cubicBezTo>
                  <a:pt x="59114" y="214"/>
                  <a:pt x="59102" y="213"/>
                  <a:pt x="59090" y="213"/>
                </a:cubicBezTo>
                <a:close/>
                <a:moveTo>
                  <a:pt x="47306" y="239"/>
                </a:moveTo>
                <a:cubicBezTo>
                  <a:pt x="47231" y="239"/>
                  <a:pt x="47178" y="312"/>
                  <a:pt x="47166" y="394"/>
                </a:cubicBezTo>
                <a:cubicBezTo>
                  <a:pt x="47154" y="491"/>
                  <a:pt x="47229" y="589"/>
                  <a:pt x="47303" y="589"/>
                </a:cubicBezTo>
                <a:cubicBezTo>
                  <a:pt x="47312" y="589"/>
                  <a:pt x="47321" y="587"/>
                  <a:pt x="47329" y="584"/>
                </a:cubicBezTo>
                <a:cubicBezTo>
                  <a:pt x="47411" y="557"/>
                  <a:pt x="47479" y="503"/>
                  <a:pt x="47533" y="449"/>
                </a:cubicBezTo>
                <a:lnTo>
                  <a:pt x="47547" y="381"/>
                </a:lnTo>
                <a:cubicBezTo>
                  <a:pt x="47479" y="326"/>
                  <a:pt x="47424" y="258"/>
                  <a:pt x="47343" y="245"/>
                </a:cubicBezTo>
                <a:cubicBezTo>
                  <a:pt x="47330" y="241"/>
                  <a:pt x="47318" y="239"/>
                  <a:pt x="47306" y="239"/>
                </a:cubicBezTo>
                <a:close/>
                <a:moveTo>
                  <a:pt x="109731" y="353"/>
                </a:moveTo>
                <a:cubicBezTo>
                  <a:pt x="109677" y="353"/>
                  <a:pt x="109650" y="435"/>
                  <a:pt x="109609" y="476"/>
                </a:cubicBezTo>
                <a:cubicBezTo>
                  <a:pt x="109650" y="517"/>
                  <a:pt x="109690" y="584"/>
                  <a:pt x="109745" y="598"/>
                </a:cubicBezTo>
                <a:cubicBezTo>
                  <a:pt x="109786" y="598"/>
                  <a:pt x="109826" y="530"/>
                  <a:pt x="109908" y="462"/>
                </a:cubicBezTo>
                <a:cubicBezTo>
                  <a:pt x="109826" y="408"/>
                  <a:pt x="109772" y="353"/>
                  <a:pt x="109731" y="353"/>
                </a:cubicBezTo>
                <a:close/>
                <a:moveTo>
                  <a:pt x="35572" y="243"/>
                </a:moveTo>
                <a:cubicBezTo>
                  <a:pt x="35479" y="243"/>
                  <a:pt x="35422" y="309"/>
                  <a:pt x="35422" y="421"/>
                </a:cubicBezTo>
                <a:cubicBezTo>
                  <a:pt x="35410" y="517"/>
                  <a:pt x="35483" y="603"/>
                  <a:pt x="35566" y="603"/>
                </a:cubicBezTo>
                <a:cubicBezTo>
                  <a:pt x="35577" y="603"/>
                  <a:pt x="35588" y="601"/>
                  <a:pt x="35599" y="598"/>
                </a:cubicBezTo>
                <a:cubicBezTo>
                  <a:pt x="35667" y="557"/>
                  <a:pt x="35735" y="517"/>
                  <a:pt x="35803" y="462"/>
                </a:cubicBezTo>
                <a:lnTo>
                  <a:pt x="35803" y="381"/>
                </a:lnTo>
                <a:cubicBezTo>
                  <a:pt x="35735" y="340"/>
                  <a:pt x="35667" y="258"/>
                  <a:pt x="35599" y="245"/>
                </a:cubicBezTo>
                <a:cubicBezTo>
                  <a:pt x="35590" y="244"/>
                  <a:pt x="35581" y="243"/>
                  <a:pt x="35572" y="243"/>
                </a:cubicBezTo>
                <a:close/>
                <a:moveTo>
                  <a:pt x="79910" y="231"/>
                </a:moveTo>
                <a:cubicBezTo>
                  <a:pt x="79815" y="231"/>
                  <a:pt x="79720" y="313"/>
                  <a:pt x="79733" y="408"/>
                </a:cubicBezTo>
                <a:cubicBezTo>
                  <a:pt x="79747" y="476"/>
                  <a:pt x="79828" y="544"/>
                  <a:pt x="79883" y="612"/>
                </a:cubicBezTo>
                <a:lnTo>
                  <a:pt x="79951" y="612"/>
                </a:lnTo>
                <a:cubicBezTo>
                  <a:pt x="79991" y="544"/>
                  <a:pt x="80073" y="476"/>
                  <a:pt x="80073" y="408"/>
                </a:cubicBezTo>
                <a:cubicBezTo>
                  <a:pt x="80087" y="313"/>
                  <a:pt x="80005" y="231"/>
                  <a:pt x="79910" y="231"/>
                </a:cubicBezTo>
                <a:close/>
                <a:moveTo>
                  <a:pt x="56385" y="270"/>
                </a:moveTo>
                <a:cubicBezTo>
                  <a:pt x="56289" y="270"/>
                  <a:pt x="56219" y="347"/>
                  <a:pt x="56219" y="435"/>
                </a:cubicBezTo>
                <a:cubicBezTo>
                  <a:pt x="56219" y="557"/>
                  <a:pt x="56287" y="612"/>
                  <a:pt x="56395" y="625"/>
                </a:cubicBezTo>
                <a:cubicBezTo>
                  <a:pt x="56504" y="625"/>
                  <a:pt x="56572" y="530"/>
                  <a:pt x="56572" y="435"/>
                </a:cubicBezTo>
                <a:cubicBezTo>
                  <a:pt x="56572" y="340"/>
                  <a:pt x="56490" y="272"/>
                  <a:pt x="56409" y="272"/>
                </a:cubicBezTo>
                <a:cubicBezTo>
                  <a:pt x="56401" y="271"/>
                  <a:pt x="56393" y="270"/>
                  <a:pt x="56385" y="270"/>
                </a:cubicBezTo>
                <a:close/>
                <a:moveTo>
                  <a:pt x="68129" y="270"/>
                </a:moveTo>
                <a:cubicBezTo>
                  <a:pt x="68030" y="270"/>
                  <a:pt x="67950" y="347"/>
                  <a:pt x="67962" y="435"/>
                </a:cubicBezTo>
                <a:cubicBezTo>
                  <a:pt x="67962" y="557"/>
                  <a:pt x="68030" y="612"/>
                  <a:pt x="68125" y="625"/>
                </a:cubicBezTo>
                <a:cubicBezTo>
                  <a:pt x="68248" y="612"/>
                  <a:pt x="68316" y="557"/>
                  <a:pt x="68316" y="435"/>
                </a:cubicBezTo>
                <a:cubicBezTo>
                  <a:pt x="68316" y="340"/>
                  <a:pt x="68234" y="272"/>
                  <a:pt x="68153" y="272"/>
                </a:cubicBezTo>
                <a:cubicBezTo>
                  <a:pt x="68145" y="271"/>
                  <a:pt x="68137" y="270"/>
                  <a:pt x="68129" y="270"/>
                </a:cubicBezTo>
                <a:close/>
                <a:moveTo>
                  <a:pt x="88922" y="258"/>
                </a:moveTo>
                <a:cubicBezTo>
                  <a:pt x="88826" y="258"/>
                  <a:pt x="88758" y="340"/>
                  <a:pt x="88758" y="421"/>
                </a:cubicBezTo>
                <a:cubicBezTo>
                  <a:pt x="88758" y="544"/>
                  <a:pt x="88826" y="598"/>
                  <a:pt x="88989" y="625"/>
                </a:cubicBezTo>
                <a:cubicBezTo>
                  <a:pt x="89017" y="584"/>
                  <a:pt x="89098" y="517"/>
                  <a:pt x="89112" y="449"/>
                </a:cubicBezTo>
                <a:lnTo>
                  <a:pt x="89112" y="435"/>
                </a:lnTo>
                <a:cubicBezTo>
                  <a:pt x="89125" y="326"/>
                  <a:pt x="89044" y="258"/>
                  <a:pt x="88922" y="258"/>
                </a:cubicBezTo>
                <a:close/>
                <a:moveTo>
                  <a:pt x="100678" y="267"/>
                </a:moveTo>
                <a:cubicBezTo>
                  <a:pt x="100588" y="267"/>
                  <a:pt x="100518" y="341"/>
                  <a:pt x="100529" y="435"/>
                </a:cubicBezTo>
                <a:cubicBezTo>
                  <a:pt x="100516" y="544"/>
                  <a:pt x="100597" y="625"/>
                  <a:pt x="100692" y="625"/>
                </a:cubicBezTo>
                <a:cubicBezTo>
                  <a:pt x="100815" y="625"/>
                  <a:pt x="100869" y="557"/>
                  <a:pt x="100896" y="408"/>
                </a:cubicBezTo>
                <a:cubicBezTo>
                  <a:pt x="100842" y="367"/>
                  <a:pt x="100788" y="285"/>
                  <a:pt x="100720" y="272"/>
                </a:cubicBezTo>
                <a:cubicBezTo>
                  <a:pt x="100705" y="268"/>
                  <a:pt x="100691" y="267"/>
                  <a:pt x="100678" y="267"/>
                </a:cubicBezTo>
                <a:close/>
                <a:moveTo>
                  <a:pt x="23847" y="257"/>
                </a:moveTo>
                <a:cubicBezTo>
                  <a:pt x="23840" y="257"/>
                  <a:pt x="23834" y="257"/>
                  <a:pt x="23828" y="258"/>
                </a:cubicBezTo>
                <a:lnTo>
                  <a:pt x="23815" y="258"/>
                </a:lnTo>
                <a:cubicBezTo>
                  <a:pt x="23719" y="258"/>
                  <a:pt x="23638" y="340"/>
                  <a:pt x="23638" y="449"/>
                </a:cubicBezTo>
                <a:cubicBezTo>
                  <a:pt x="23625" y="538"/>
                  <a:pt x="23708" y="627"/>
                  <a:pt x="23796" y="627"/>
                </a:cubicBezTo>
                <a:cubicBezTo>
                  <a:pt x="23802" y="627"/>
                  <a:pt x="23808" y="626"/>
                  <a:pt x="23815" y="625"/>
                </a:cubicBezTo>
                <a:cubicBezTo>
                  <a:pt x="23937" y="625"/>
                  <a:pt x="23991" y="557"/>
                  <a:pt x="24005" y="449"/>
                </a:cubicBezTo>
                <a:cubicBezTo>
                  <a:pt x="24018" y="347"/>
                  <a:pt x="23935" y="257"/>
                  <a:pt x="23847" y="257"/>
                </a:cubicBezTo>
                <a:close/>
                <a:moveTo>
                  <a:pt x="44611" y="285"/>
                </a:moveTo>
                <a:cubicBezTo>
                  <a:pt x="44516" y="285"/>
                  <a:pt x="44420" y="367"/>
                  <a:pt x="44434" y="476"/>
                </a:cubicBezTo>
                <a:cubicBezTo>
                  <a:pt x="44434" y="576"/>
                  <a:pt x="44504" y="654"/>
                  <a:pt x="44601" y="654"/>
                </a:cubicBezTo>
                <a:cubicBezTo>
                  <a:pt x="44609" y="654"/>
                  <a:pt x="44616" y="653"/>
                  <a:pt x="44624" y="652"/>
                </a:cubicBezTo>
                <a:cubicBezTo>
                  <a:pt x="44733" y="652"/>
                  <a:pt x="44801" y="571"/>
                  <a:pt x="44801" y="462"/>
                </a:cubicBezTo>
                <a:cubicBezTo>
                  <a:pt x="44801" y="367"/>
                  <a:pt x="44720" y="285"/>
                  <a:pt x="44611" y="285"/>
                </a:cubicBezTo>
                <a:close/>
                <a:moveTo>
                  <a:pt x="12065" y="284"/>
                </a:moveTo>
                <a:cubicBezTo>
                  <a:pt x="12058" y="284"/>
                  <a:pt x="12051" y="285"/>
                  <a:pt x="12044" y="285"/>
                </a:cubicBezTo>
                <a:cubicBezTo>
                  <a:pt x="11935" y="285"/>
                  <a:pt x="11853" y="367"/>
                  <a:pt x="11853" y="476"/>
                </a:cubicBezTo>
                <a:cubicBezTo>
                  <a:pt x="11840" y="571"/>
                  <a:pt x="11935" y="666"/>
                  <a:pt x="12044" y="666"/>
                </a:cubicBezTo>
                <a:cubicBezTo>
                  <a:pt x="12166" y="666"/>
                  <a:pt x="12220" y="598"/>
                  <a:pt x="12234" y="476"/>
                </a:cubicBezTo>
                <a:cubicBezTo>
                  <a:pt x="12247" y="374"/>
                  <a:pt x="12164" y="284"/>
                  <a:pt x="12065" y="284"/>
                </a:cubicBezTo>
                <a:close/>
                <a:moveTo>
                  <a:pt x="77181" y="298"/>
                </a:moveTo>
                <a:cubicBezTo>
                  <a:pt x="77083" y="298"/>
                  <a:pt x="77001" y="375"/>
                  <a:pt x="77001" y="476"/>
                </a:cubicBezTo>
                <a:cubicBezTo>
                  <a:pt x="76988" y="571"/>
                  <a:pt x="77069" y="666"/>
                  <a:pt x="77178" y="666"/>
                </a:cubicBezTo>
                <a:cubicBezTo>
                  <a:pt x="77186" y="667"/>
                  <a:pt x="77194" y="668"/>
                  <a:pt x="77201" y="668"/>
                </a:cubicBezTo>
                <a:cubicBezTo>
                  <a:pt x="77300" y="668"/>
                  <a:pt x="77381" y="590"/>
                  <a:pt x="77368" y="489"/>
                </a:cubicBezTo>
                <a:cubicBezTo>
                  <a:pt x="77382" y="394"/>
                  <a:pt x="77300" y="299"/>
                  <a:pt x="77205" y="299"/>
                </a:cubicBezTo>
                <a:cubicBezTo>
                  <a:pt x="77197" y="298"/>
                  <a:pt x="77189" y="298"/>
                  <a:pt x="77181" y="298"/>
                </a:cubicBezTo>
                <a:close/>
                <a:moveTo>
                  <a:pt x="97994" y="313"/>
                </a:moveTo>
                <a:lnTo>
                  <a:pt x="97994" y="313"/>
                </a:lnTo>
                <a:cubicBezTo>
                  <a:pt x="97888" y="316"/>
                  <a:pt x="97798" y="396"/>
                  <a:pt x="97811" y="503"/>
                </a:cubicBezTo>
                <a:cubicBezTo>
                  <a:pt x="97797" y="598"/>
                  <a:pt x="97879" y="693"/>
                  <a:pt x="97974" y="693"/>
                </a:cubicBezTo>
                <a:cubicBezTo>
                  <a:pt x="98083" y="693"/>
                  <a:pt x="98178" y="598"/>
                  <a:pt x="98164" y="489"/>
                </a:cubicBezTo>
                <a:cubicBezTo>
                  <a:pt x="98164" y="383"/>
                  <a:pt x="98086" y="316"/>
                  <a:pt x="97994" y="313"/>
                </a:cubicBezTo>
                <a:close/>
                <a:moveTo>
                  <a:pt x="21048" y="311"/>
                </a:moveTo>
                <a:cubicBezTo>
                  <a:pt x="20948" y="311"/>
                  <a:pt x="20866" y="401"/>
                  <a:pt x="20879" y="503"/>
                </a:cubicBezTo>
                <a:cubicBezTo>
                  <a:pt x="20866" y="605"/>
                  <a:pt x="20948" y="695"/>
                  <a:pt x="21059" y="695"/>
                </a:cubicBezTo>
                <a:cubicBezTo>
                  <a:pt x="21067" y="695"/>
                  <a:pt x="21075" y="694"/>
                  <a:pt x="21083" y="693"/>
                </a:cubicBezTo>
                <a:cubicBezTo>
                  <a:pt x="21178" y="693"/>
                  <a:pt x="21259" y="612"/>
                  <a:pt x="21259" y="517"/>
                </a:cubicBezTo>
                <a:cubicBezTo>
                  <a:pt x="21273" y="408"/>
                  <a:pt x="21178" y="313"/>
                  <a:pt x="21069" y="313"/>
                </a:cubicBezTo>
                <a:cubicBezTo>
                  <a:pt x="21062" y="312"/>
                  <a:pt x="21055" y="311"/>
                  <a:pt x="21048" y="311"/>
                </a:cubicBezTo>
                <a:close/>
                <a:moveTo>
                  <a:pt x="32826" y="313"/>
                </a:moveTo>
                <a:cubicBezTo>
                  <a:pt x="32718" y="313"/>
                  <a:pt x="32636" y="408"/>
                  <a:pt x="32650" y="517"/>
                </a:cubicBezTo>
                <a:cubicBezTo>
                  <a:pt x="32637" y="617"/>
                  <a:pt x="32729" y="695"/>
                  <a:pt x="32830" y="695"/>
                </a:cubicBezTo>
                <a:cubicBezTo>
                  <a:pt x="32838" y="695"/>
                  <a:pt x="32845" y="694"/>
                  <a:pt x="32853" y="693"/>
                </a:cubicBezTo>
                <a:cubicBezTo>
                  <a:pt x="32860" y="694"/>
                  <a:pt x="32867" y="695"/>
                  <a:pt x="32874" y="695"/>
                </a:cubicBezTo>
                <a:cubicBezTo>
                  <a:pt x="32972" y="695"/>
                  <a:pt x="33043" y="605"/>
                  <a:pt x="33030" y="503"/>
                </a:cubicBezTo>
                <a:cubicBezTo>
                  <a:pt x="33030" y="381"/>
                  <a:pt x="32949" y="313"/>
                  <a:pt x="32826" y="313"/>
                </a:cubicBezTo>
                <a:close/>
                <a:moveTo>
                  <a:pt x="53636" y="313"/>
                </a:moveTo>
                <a:lnTo>
                  <a:pt x="53636" y="326"/>
                </a:lnTo>
                <a:cubicBezTo>
                  <a:pt x="53629" y="325"/>
                  <a:pt x="53622" y="325"/>
                  <a:pt x="53615" y="325"/>
                </a:cubicBezTo>
                <a:cubicBezTo>
                  <a:pt x="53527" y="325"/>
                  <a:pt x="53446" y="401"/>
                  <a:pt x="53446" y="489"/>
                </a:cubicBezTo>
                <a:cubicBezTo>
                  <a:pt x="53432" y="598"/>
                  <a:pt x="53514" y="693"/>
                  <a:pt x="53622" y="693"/>
                </a:cubicBezTo>
                <a:cubicBezTo>
                  <a:pt x="53630" y="694"/>
                  <a:pt x="53638" y="695"/>
                  <a:pt x="53646" y="695"/>
                </a:cubicBezTo>
                <a:cubicBezTo>
                  <a:pt x="53745" y="695"/>
                  <a:pt x="53826" y="617"/>
                  <a:pt x="53826" y="517"/>
                </a:cubicBezTo>
                <a:cubicBezTo>
                  <a:pt x="53826" y="394"/>
                  <a:pt x="53772" y="313"/>
                  <a:pt x="53636" y="313"/>
                </a:cubicBezTo>
                <a:close/>
                <a:moveTo>
                  <a:pt x="65407" y="313"/>
                </a:moveTo>
                <a:cubicBezTo>
                  <a:pt x="65298" y="326"/>
                  <a:pt x="65230" y="381"/>
                  <a:pt x="65230" y="517"/>
                </a:cubicBezTo>
                <a:cubicBezTo>
                  <a:pt x="65217" y="612"/>
                  <a:pt x="65298" y="693"/>
                  <a:pt x="65393" y="693"/>
                </a:cubicBezTo>
                <a:cubicBezTo>
                  <a:pt x="65406" y="696"/>
                  <a:pt x="65419" y="698"/>
                  <a:pt x="65431" y="698"/>
                </a:cubicBezTo>
                <a:cubicBezTo>
                  <a:pt x="65523" y="698"/>
                  <a:pt x="65597" y="612"/>
                  <a:pt x="65597" y="517"/>
                </a:cubicBezTo>
                <a:cubicBezTo>
                  <a:pt x="65611" y="408"/>
                  <a:pt x="65516" y="313"/>
                  <a:pt x="65407" y="313"/>
                </a:cubicBezTo>
                <a:close/>
                <a:moveTo>
                  <a:pt x="78850" y="720"/>
                </a:moveTo>
                <a:cubicBezTo>
                  <a:pt x="78850" y="720"/>
                  <a:pt x="78851" y="721"/>
                  <a:pt x="78852" y="721"/>
                </a:cubicBezTo>
                <a:lnTo>
                  <a:pt x="78852" y="721"/>
                </a:lnTo>
                <a:cubicBezTo>
                  <a:pt x="78856" y="720"/>
                  <a:pt x="78860" y="720"/>
                  <a:pt x="78863" y="720"/>
                </a:cubicBezTo>
                <a:close/>
                <a:moveTo>
                  <a:pt x="86224" y="339"/>
                </a:moveTo>
                <a:cubicBezTo>
                  <a:pt x="86217" y="339"/>
                  <a:pt x="86210" y="339"/>
                  <a:pt x="86203" y="340"/>
                </a:cubicBezTo>
                <a:cubicBezTo>
                  <a:pt x="86094" y="340"/>
                  <a:pt x="86013" y="421"/>
                  <a:pt x="86026" y="530"/>
                </a:cubicBezTo>
                <a:cubicBezTo>
                  <a:pt x="86014" y="644"/>
                  <a:pt x="86095" y="722"/>
                  <a:pt x="86193" y="722"/>
                </a:cubicBezTo>
                <a:cubicBezTo>
                  <a:pt x="86201" y="722"/>
                  <a:pt x="86209" y="721"/>
                  <a:pt x="86217" y="720"/>
                </a:cubicBezTo>
                <a:cubicBezTo>
                  <a:pt x="86224" y="721"/>
                  <a:pt x="86231" y="722"/>
                  <a:pt x="86237" y="722"/>
                </a:cubicBezTo>
                <a:cubicBezTo>
                  <a:pt x="86335" y="722"/>
                  <a:pt x="86406" y="632"/>
                  <a:pt x="86393" y="530"/>
                </a:cubicBezTo>
                <a:cubicBezTo>
                  <a:pt x="86406" y="428"/>
                  <a:pt x="86324" y="339"/>
                  <a:pt x="86224" y="339"/>
                </a:cubicBezTo>
                <a:close/>
                <a:moveTo>
                  <a:pt x="9304" y="339"/>
                </a:moveTo>
                <a:cubicBezTo>
                  <a:pt x="9205" y="339"/>
                  <a:pt x="9122" y="428"/>
                  <a:pt x="9135" y="530"/>
                </a:cubicBezTo>
                <a:cubicBezTo>
                  <a:pt x="9135" y="652"/>
                  <a:pt x="9203" y="720"/>
                  <a:pt x="9325" y="734"/>
                </a:cubicBezTo>
                <a:cubicBezTo>
                  <a:pt x="9434" y="734"/>
                  <a:pt x="9516" y="639"/>
                  <a:pt x="9516" y="530"/>
                </a:cubicBezTo>
                <a:cubicBezTo>
                  <a:pt x="9528" y="428"/>
                  <a:pt x="9446" y="339"/>
                  <a:pt x="9346" y="339"/>
                </a:cubicBezTo>
                <a:cubicBezTo>
                  <a:pt x="9339" y="339"/>
                  <a:pt x="9332" y="339"/>
                  <a:pt x="9325" y="340"/>
                </a:cubicBezTo>
                <a:cubicBezTo>
                  <a:pt x="9318" y="339"/>
                  <a:pt x="9311" y="339"/>
                  <a:pt x="9304" y="339"/>
                </a:cubicBezTo>
                <a:close/>
                <a:moveTo>
                  <a:pt x="74432" y="340"/>
                </a:moveTo>
                <a:cubicBezTo>
                  <a:pt x="74323" y="340"/>
                  <a:pt x="74228" y="435"/>
                  <a:pt x="74242" y="544"/>
                </a:cubicBezTo>
                <a:cubicBezTo>
                  <a:pt x="74242" y="652"/>
                  <a:pt x="74337" y="734"/>
                  <a:pt x="74446" y="734"/>
                </a:cubicBezTo>
                <a:cubicBezTo>
                  <a:pt x="74555" y="734"/>
                  <a:pt x="74636" y="639"/>
                  <a:pt x="74622" y="530"/>
                </a:cubicBezTo>
                <a:cubicBezTo>
                  <a:pt x="74636" y="421"/>
                  <a:pt x="74541" y="340"/>
                  <a:pt x="74432" y="340"/>
                </a:cubicBezTo>
                <a:close/>
                <a:moveTo>
                  <a:pt x="41858" y="339"/>
                </a:moveTo>
                <a:cubicBezTo>
                  <a:pt x="41757" y="339"/>
                  <a:pt x="41662" y="428"/>
                  <a:pt x="41675" y="530"/>
                </a:cubicBezTo>
                <a:cubicBezTo>
                  <a:pt x="41661" y="639"/>
                  <a:pt x="41743" y="734"/>
                  <a:pt x="41852" y="734"/>
                </a:cubicBezTo>
                <a:cubicBezTo>
                  <a:pt x="41859" y="735"/>
                  <a:pt x="41867" y="735"/>
                  <a:pt x="41875" y="735"/>
                </a:cubicBezTo>
                <a:cubicBezTo>
                  <a:pt x="41986" y="735"/>
                  <a:pt x="42069" y="645"/>
                  <a:pt x="42069" y="530"/>
                </a:cubicBezTo>
                <a:cubicBezTo>
                  <a:pt x="42069" y="435"/>
                  <a:pt x="41987" y="340"/>
                  <a:pt x="41879" y="340"/>
                </a:cubicBezTo>
                <a:cubicBezTo>
                  <a:pt x="41872" y="339"/>
                  <a:pt x="41865" y="339"/>
                  <a:pt x="41858" y="339"/>
                </a:cubicBezTo>
                <a:close/>
                <a:moveTo>
                  <a:pt x="106972" y="381"/>
                </a:moveTo>
                <a:cubicBezTo>
                  <a:pt x="106931" y="449"/>
                  <a:pt x="106850" y="517"/>
                  <a:pt x="106850" y="571"/>
                </a:cubicBezTo>
                <a:cubicBezTo>
                  <a:pt x="106863" y="652"/>
                  <a:pt x="106918" y="720"/>
                  <a:pt x="106999" y="748"/>
                </a:cubicBezTo>
                <a:cubicBezTo>
                  <a:pt x="107006" y="749"/>
                  <a:pt x="107013" y="749"/>
                  <a:pt x="107020" y="749"/>
                </a:cubicBezTo>
                <a:cubicBezTo>
                  <a:pt x="107108" y="749"/>
                  <a:pt x="107189" y="673"/>
                  <a:pt x="107176" y="584"/>
                </a:cubicBezTo>
                <a:cubicBezTo>
                  <a:pt x="107176" y="517"/>
                  <a:pt x="107094" y="449"/>
                  <a:pt x="107040" y="381"/>
                </a:cubicBezTo>
                <a:close/>
                <a:moveTo>
                  <a:pt x="95228" y="367"/>
                </a:moveTo>
                <a:cubicBezTo>
                  <a:pt x="95120" y="367"/>
                  <a:pt x="95024" y="449"/>
                  <a:pt x="95024" y="571"/>
                </a:cubicBezTo>
                <a:cubicBezTo>
                  <a:pt x="95024" y="673"/>
                  <a:pt x="95108" y="762"/>
                  <a:pt x="95219" y="762"/>
                </a:cubicBezTo>
                <a:cubicBezTo>
                  <a:pt x="95226" y="762"/>
                  <a:pt x="95234" y="762"/>
                  <a:pt x="95242" y="761"/>
                </a:cubicBezTo>
                <a:cubicBezTo>
                  <a:pt x="95337" y="761"/>
                  <a:pt x="95432" y="666"/>
                  <a:pt x="95419" y="557"/>
                </a:cubicBezTo>
                <a:cubicBezTo>
                  <a:pt x="95419" y="449"/>
                  <a:pt x="95337" y="367"/>
                  <a:pt x="95228" y="367"/>
                </a:cubicBezTo>
                <a:close/>
                <a:moveTo>
                  <a:pt x="3861" y="462"/>
                </a:moveTo>
                <a:cubicBezTo>
                  <a:pt x="3793" y="557"/>
                  <a:pt x="3725" y="612"/>
                  <a:pt x="3725" y="652"/>
                </a:cubicBezTo>
                <a:cubicBezTo>
                  <a:pt x="3752" y="720"/>
                  <a:pt x="3793" y="761"/>
                  <a:pt x="3861" y="775"/>
                </a:cubicBezTo>
                <a:cubicBezTo>
                  <a:pt x="3888" y="775"/>
                  <a:pt x="3970" y="707"/>
                  <a:pt x="3970" y="666"/>
                </a:cubicBezTo>
                <a:cubicBezTo>
                  <a:pt x="3984" y="625"/>
                  <a:pt x="3916" y="557"/>
                  <a:pt x="3861" y="462"/>
                </a:cubicBezTo>
                <a:close/>
                <a:moveTo>
                  <a:pt x="18351" y="353"/>
                </a:moveTo>
                <a:cubicBezTo>
                  <a:pt x="18228" y="353"/>
                  <a:pt x="18133" y="462"/>
                  <a:pt x="18133" y="571"/>
                </a:cubicBezTo>
                <a:cubicBezTo>
                  <a:pt x="18147" y="680"/>
                  <a:pt x="18242" y="775"/>
                  <a:pt x="18351" y="775"/>
                </a:cubicBezTo>
                <a:cubicBezTo>
                  <a:pt x="18459" y="761"/>
                  <a:pt x="18554" y="680"/>
                  <a:pt x="18554" y="557"/>
                </a:cubicBezTo>
                <a:cubicBezTo>
                  <a:pt x="18554" y="449"/>
                  <a:pt x="18459" y="367"/>
                  <a:pt x="18351" y="353"/>
                </a:cubicBezTo>
                <a:close/>
                <a:moveTo>
                  <a:pt x="30108" y="353"/>
                </a:moveTo>
                <a:cubicBezTo>
                  <a:pt x="29999" y="367"/>
                  <a:pt x="29904" y="462"/>
                  <a:pt x="29904" y="571"/>
                </a:cubicBezTo>
                <a:cubicBezTo>
                  <a:pt x="29918" y="680"/>
                  <a:pt x="29999" y="775"/>
                  <a:pt x="30121" y="775"/>
                </a:cubicBezTo>
                <a:cubicBezTo>
                  <a:pt x="30230" y="775"/>
                  <a:pt x="30325" y="680"/>
                  <a:pt x="30325" y="557"/>
                </a:cubicBezTo>
                <a:cubicBezTo>
                  <a:pt x="30325" y="449"/>
                  <a:pt x="30230" y="353"/>
                  <a:pt x="30121" y="353"/>
                </a:cubicBezTo>
                <a:close/>
                <a:moveTo>
                  <a:pt x="62648" y="353"/>
                </a:moveTo>
                <a:cubicBezTo>
                  <a:pt x="62539" y="367"/>
                  <a:pt x="62457" y="462"/>
                  <a:pt x="62457" y="571"/>
                </a:cubicBezTo>
                <a:lnTo>
                  <a:pt x="62444" y="571"/>
                </a:lnTo>
                <a:cubicBezTo>
                  <a:pt x="62457" y="680"/>
                  <a:pt x="62539" y="775"/>
                  <a:pt x="62661" y="775"/>
                </a:cubicBezTo>
                <a:cubicBezTo>
                  <a:pt x="62770" y="761"/>
                  <a:pt x="62852" y="680"/>
                  <a:pt x="62852" y="557"/>
                </a:cubicBezTo>
                <a:cubicBezTo>
                  <a:pt x="62852" y="449"/>
                  <a:pt x="62756" y="353"/>
                  <a:pt x="62648" y="353"/>
                </a:cubicBezTo>
                <a:close/>
                <a:moveTo>
                  <a:pt x="6580" y="421"/>
                </a:moveTo>
                <a:cubicBezTo>
                  <a:pt x="6471" y="421"/>
                  <a:pt x="6376" y="517"/>
                  <a:pt x="6403" y="612"/>
                </a:cubicBezTo>
                <a:cubicBezTo>
                  <a:pt x="6444" y="680"/>
                  <a:pt x="6498" y="748"/>
                  <a:pt x="6552" y="802"/>
                </a:cubicBezTo>
                <a:lnTo>
                  <a:pt x="6620" y="802"/>
                </a:lnTo>
                <a:cubicBezTo>
                  <a:pt x="6661" y="734"/>
                  <a:pt x="6729" y="666"/>
                  <a:pt x="6743" y="598"/>
                </a:cubicBezTo>
                <a:cubicBezTo>
                  <a:pt x="6756" y="489"/>
                  <a:pt x="6675" y="421"/>
                  <a:pt x="6580" y="421"/>
                </a:cubicBezTo>
                <a:close/>
                <a:moveTo>
                  <a:pt x="50931" y="381"/>
                </a:moveTo>
                <a:cubicBezTo>
                  <a:pt x="50822" y="381"/>
                  <a:pt x="50727" y="476"/>
                  <a:pt x="50714" y="584"/>
                </a:cubicBezTo>
                <a:cubicBezTo>
                  <a:pt x="50714" y="693"/>
                  <a:pt x="50795" y="802"/>
                  <a:pt x="50918" y="802"/>
                </a:cubicBezTo>
                <a:cubicBezTo>
                  <a:pt x="51026" y="802"/>
                  <a:pt x="51121" y="720"/>
                  <a:pt x="51135" y="612"/>
                </a:cubicBezTo>
                <a:cubicBezTo>
                  <a:pt x="51135" y="489"/>
                  <a:pt x="51053" y="394"/>
                  <a:pt x="50931" y="381"/>
                </a:cubicBezTo>
                <a:close/>
                <a:moveTo>
                  <a:pt x="83423" y="393"/>
                </a:moveTo>
                <a:cubicBezTo>
                  <a:pt x="83323" y="393"/>
                  <a:pt x="83240" y="483"/>
                  <a:pt x="83240" y="584"/>
                </a:cubicBezTo>
                <a:cubicBezTo>
                  <a:pt x="83226" y="707"/>
                  <a:pt x="83322" y="802"/>
                  <a:pt x="83444" y="802"/>
                </a:cubicBezTo>
                <a:cubicBezTo>
                  <a:pt x="83553" y="802"/>
                  <a:pt x="83648" y="707"/>
                  <a:pt x="83648" y="598"/>
                </a:cubicBezTo>
                <a:cubicBezTo>
                  <a:pt x="83648" y="489"/>
                  <a:pt x="83566" y="408"/>
                  <a:pt x="83471" y="394"/>
                </a:cubicBezTo>
                <a:lnTo>
                  <a:pt x="83444" y="394"/>
                </a:lnTo>
                <a:cubicBezTo>
                  <a:pt x="83437" y="393"/>
                  <a:pt x="83430" y="393"/>
                  <a:pt x="83423" y="393"/>
                </a:cubicBezTo>
                <a:close/>
                <a:moveTo>
                  <a:pt x="39133" y="381"/>
                </a:moveTo>
                <a:cubicBezTo>
                  <a:pt x="39024" y="381"/>
                  <a:pt x="38929" y="462"/>
                  <a:pt x="38916" y="571"/>
                </a:cubicBezTo>
                <a:cubicBezTo>
                  <a:pt x="38916" y="693"/>
                  <a:pt x="38997" y="802"/>
                  <a:pt x="39119" y="802"/>
                </a:cubicBezTo>
                <a:cubicBezTo>
                  <a:pt x="39127" y="803"/>
                  <a:pt x="39135" y="803"/>
                  <a:pt x="39143" y="803"/>
                </a:cubicBezTo>
                <a:cubicBezTo>
                  <a:pt x="39244" y="803"/>
                  <a:pt x="39338" y="725"/>
                  <a:pt x="39351" y="612"/>
                </a:cubicBezTo>
                <a:lnTo>
                  <a:pt x="39337" y="612"/>
                </a:lnTo>
                <a:cubicBezTo>
                  <a:pt x="39337" y="503"/>
                  <a:pt x="39255" y="394"/>
                  <a:pt x="39133" y="381"/>
                </a:cubicBezTo>
                <a:close/>
                <a:moveTo>
                  <a:pt x="71700" y="408"/>
                </a:moveTo>
                <a:cubicBezTo>
                  <a:pt x="71591" y="408"/>
                  <a:pt x="71496" y="503"/>
                  <a:pt x="71496" y="625"/>
                </a:cubicBezTo>
                <a:cubicBezTo>
                  <a:pt x="71496" y="734"/>
                  <a:pt x="71591" y="829"/>
                  <a:pt x="71714" y="829"/>
                </a:cubicBezTo>
                <a:cubicBezTo>
                  <a:pt x="71822" y="829"/>
                  <a:pt x="71918" y="734"/>
                  <a:pt x="71918" y="612"/>
                </a:cubicBezTo>
                <a:cubicBezTo>
                  <a:pt x="71918" y="503"/>
                  <a:pt x="71822" y="408"/>
                  <a:pt x="71700" y="408"/>
                </a:cubicBezTo>
                <a:close/>
                <a:moveTo>
                  <a:pt x="104247" y="421"/>
                </a:moveTo>
                <a:cubicBezTo>
                  <a:pt x="104141" y="425"/>
                  <a:pt x="104050" y="519"/>
                  <a:pt x="104050" y="625"/>
                </a:cubicBezTo>
                <a:cubicBezTo>
                  <a:pt x="104050" y="734"/>
                  <a:pt x="104145" y="829"/>
                  <a:pt x="104254" y="829"/>
                </a:cubicBezTo>
                <a:cubicBezTo>
                  <a:pt x="104362" y="829"/>
                  <a:pt x="104457" y="734"/>
                  <a:pt x="104457" y="625"/>
                </a:cubicBezTo>
                <a:cubicBezTo>
                  <a:pt x="104457" y="505"/>
                  <a:pt x="104366" y="425"/>
                  <a:pt x="104247" y="421"/>
                </a:cubicBezTo>
                <a:close/>
                <a:moveTo>
                  <a:pt x="27376" y="408"/>
                </a:moveTo>
                <a:cubicBezTo>
                  <a:pt x="27253" y="408"/>
                  <a:pt x="27158" y="503"/>
                  <a:pt x="27158" y="612"/>
                </a:cubicBezTo>
                <a:cubicBezTo>
                  <a:pt x="27145" y="734"/>
                  <a:pt x="27240" y="829"/>
                  <a:pt x="27349" y="843"/>
                </a:cubicBezTo>
                <a:cubicBezTo>
                  <a:pt x="27471" y="843"/>
                  <a:pt x="27580" y="748"/>
                  <a:pt x="27580" y="625"/>
                </a:cubicBezTo>
                <a:cubicBezTo>
                  <a:pt x="27580" y="517"/>
                  <a:pt x="27485" y="421"/>
                  <a:pt x="27376" y="408"/>
                </a:cubicBezTo>
                <a:close/>
                <a:moveTo>
                  <a:pt x="59943" y="408"/>
                </a:moveTo>
                <a:cubicBezTo>
                  <a:pt x="59820" y="408"/>
                  <a:pt x="59725" y="503"/>
                  <a:pt x="59725" y="625"/>
                </a:cubicBezTo>
                <a:cubicBezTo>
                  <a:pt x="59712" y="734"/>
                  <a:pt x="59807" y="829"/>
                  <a:pt x="59929" y="843"/>
                </a:cubicBezTo>
                <a:cubicBezTo>
                  <a:pt x="60038" y="843"/>
                  <a:pt x="60133" y="748"/>
                  <a:pt x="60147" y="625"/>
                </a:cubicBezTo>
                <a:cubicBezTo>
                  <a:pt x="60147" y="517"/>
                  <a:pt x="60052" y="421"/>
                  <a:pt x="59943" y="408"/>
                </a:cubicBezTo>
                <a:close/>
                <a:moveTo>
                  <a:pt x="92510" y="435"/>
                </a:moveTo>
                <a:cubicBezTo>
                  <a:pt x="92388" y="435"/>
                  <a:pt x="92292" y="530"/>
                  <a:pt x="92292" y="652"/>
                </a:cubicBezTo>
                <a:cubicBezTo>
                  <a:pt x="92292" y="775"/>
                  <a:pt x="92388" y="870"/>
                  <a:pt x="92510" y="870"/>
                </a:cubicBezTo>
                <a:lnTo>
                  <a:pt x="92510" y="856"/>
                </a:lnTo>
                <a:cubicBezTo>
                  <a:pt x="92517" y="857"/>
                  <a:pt x="92524" y="858"/>
                  <a:pt x="92531" y="858"/>
                </a:cubicBezTo>
                <a:cubicBezTo>
                  <a:pt x="92630" y="858"/>
                  <a:pt x="92715" y="767"/>
                  <a:pt x="92727" y="652"/>
                </a:cubicBezTo>
                <a:cubicBezTo>
                  <a:pt x="92727" y="530"/>
                  <a:pt x="92632" y="435"/>
                  <a:pt x="92510" y="435"/>
                </a:cubicBezTo>
                <a:close/>
                <a:moveTo>
                  <a:pt x="15609" y="434"/>
                </a:moveTo>
                <a:cubicBezTo>
                  <a:pt x="15486" y="434"/>
                  <a:pt x="15401" y="537"/>
                  <a:pt x="15401" y="652"/>
                </a:cubicBezTo>
                <a:lnTo>
                  <a:pt x="15415" y="652"/>
                </a:lnTo>
                <a:cubicBezTo>
                  <a:pt x="15401" y="775"/>
                  <a:pt x="15496" y="870"/>
                  <a:pt x="15618" y="870"/>
                </a:cubicBezTo>
                <a:cubicBezTo>
                  <a:pt x="15625" y="871"/>
                  <a:pt x="15632" y="871"/>
                  <a:pt x="15639" y="871"/>
                </a:cubicBezTo>
                <a:cubicBezTo>
                  <a:pt x="15753" y="871"/>
                  <a:pt x="15850" y="768"/>
                  <a:pt x="15850" y="652"/>
                </a:cubicBezTo>
                <a:cubicBezTo>
                  <a:pt x="15850" y="530"/>
                  <a:pt x="15754" y="435"/>
                  <a:pt x="15632" y="435"/>
                </a:cubicBezTo>
                <a:cubicBezTo>
                  <a:pt x="15624" y="434"/>
                  <a:pt x="15617" y="434"/>
                  <a:pt x="15609" y="434"/>
                </a:cubicBezTo>
                <a:close/>
                <a:moveTo>
                  <a:pt x="48172" y="435"/>
                </a:moveTo>
                <a:cubicBezTo>
                  <a:pt x="48050" y="435"/>
                  <a:pt x="47941" y="544"/>
                  <a:pt x="47954" y="666"/>
                </a:cubicBezTo>
                <a:cubicBezTo>
                  <a:pt x="47954" y="781"/>
                  <a:pt x="48038" y="871"/>
                  <a:pt x="48149" y="871"/>
                </a:cubicBezTo>
                <a:cubicBezTo>
                  <a:pt x="48156" y="871"/>
                  <a:pt x="48164" y="871"/>
                  <a:pt x="48172" y="870"/>
                </a:cubicBezTo>
                <a:cubicBezTo>
                  <a:pt x="48294" y="870"/>
                  <a:pt x="48376" y="775"/>
                  <a:pt x="48376" y="652"/>
                </a:cubicBezTo>
                <a:cubicBezTo>
                  <a:pt x="48376" y="530"/>
                  <a:pt x="48281" y="435"/>
                  <a:pt x="48172" y="435"/>
                </a:cubicBezTo>
                <a:close/>
                <a:moveTo>
                  <a:pt x="80739" y="449"/>
                </a:moveTo>
                <a:cubicBezTo>
                  <a:pt x="80617" y="449"/>
                  <a:pt x="80522" y="544"/>
                  <a:pt x="80522" y="652"/>
                </a:cubicBezTo>
                <a:cubicBezTo>
                  <a:pt x="80508" y="775"/>
                  <a:pt x="80603" y="883"/>
                  <a:pt x="80725" y="883"/>
                </a:cubicBezTo>
                <a:cubicBezTo>
                  <a:pt x="80732" y="884"/>
                  <a:pt x="80739" y="885"/>
                  <a:pt x="80746" y="885"/>
                </a:cubicBezTo>
                <a:cubicBezTo>
                  <a:pt x="80860" y="885"/>
                  <a:pt x="80956" y="781"/>
                  <a:pt x="80956" y="666"/>
                </a:cubicBezTo>
                <a:lnTo>
                  <a:pt x="80956" y="666"/>
                </a:lnTo>
                <a:lnTo>
                  <a:pt x="80943" y="680"/>
                </a:lnTo>
                <a:cubicBezTo>
                  <a:pt x="80956" y="557"/>
                  <a:pt x="80861" y="449"/>
                  <a:pt x="80739" y="449"/>
                </a:cubicBezTo>
                <a:close/>
                <a:moveTo>
                  <a:pt x="110560" y="544"/>
                </a:moveTo>
                <a:cubicBezTo>
                  <a:pt x="110492" y="639"/>
                  <a:pt x="110411" y="693"/>
                  <a:pt x="110411" y="748"/>
                </a:cubicBezTo>
                <a:lnTo>
                  <a:pt x="110424" y="748"/>
                </a:lnTo>
                <a:cubicBezTo>
                  <a:pt x="110424" y="802"/>
                  <a:pt x="110506" y="843"/>
                  <a:pt x="110560" y="897"/>
                </a:cubicBezTo>
                <a:cubicBezTo>
                  <a:pt x="110601" y="856"/>
                  <a:pt x="110683" y="802"/>
                  <a:pt x="110696" y="748"/>
                </a:cubicBezTo>
                <a:cubicBezTo>
                  <a:pt x="110696" y="707"/>
                  <a:pt x="110628" y="639"/>
                  <a:pt x="110560" y="544"/>
                </a:cubicBezTo>
                <a:close/>
                <a:moveTo>
                  <a:pt x="68968" y="462"/>
                </a:moveTo>
                <a:cubicBezTo>
                  <a:pt x="68846" y="462"/>
                  <a:pt x="68737" y="557"/>
                  <a:pt x="68737" y="680"/>
                </a:cubicBezTo>
                <a:cubicBezTo>
                  <a:pt x="68737" y="802"/>
                  <a:pt x="68832" y="911"/>
                  <a:pt x="68954" y="911"/>
                </a:cubicBezTo>
                <a:cubicBezTo>
                  <a:pt x="69077" y="911"/>
                  <a:pt x="69186" y="816"/>
                  <a:pt x="69186" y="693"/>
                </a:cubicBezTo>
                <a:cubicBezTo>
                  <a:pt x="69186" y="571"/>
                  <a:pt x="69090" y="462"/>
                  <a:pt x="68968" y="462"/>
                </a:cubicBezTo>
                <a:close/>
                <a:moveTo>
                  <a:pt x="24665" y="461"/>
                </a:moveTo>
                <a:cubicBezTo>
                  <a:pt x="24658" y="461"/>
                  <a:pt x="24651" y="461"/>
                  <a:pt x="24644" y="462"/>
                </a:cubicBezTo>
                <a:lnTo>
                  <a:pt x="24657" y="462"/>
                </a:lnTo>
                <a:cubicBezTo>
                  <a:pt x="24535" y="462"/>
                  <a:pt x="24426" y="571"/>
                  <a:pt x="24426" y="693"/>
                </a:cubicBezTo>
                <a:cubicBezTo>
                  <a:pt x="24426" y="809"/>
                  <a:pt x="24523" y="912"/>
                  <a:pt x="24637" y="912"/>
                </a:cubicBezTo>
                <a:cubicBezTo>
                  <a:pt x="24643" y="912"/>
                  <a:pt x="24650" y="911"/>
                  <a:pt x="24657" y="911"/>
                </a:cubicBezTo>
                <a:cubicBezTo>
                  <a:pt x="24793" y="911"/>
                  <a:pt x="24888" y="802"/>
                  <a:pt x="24875" y="680"/>
                </a:cubicBezTo>
                <a:cubicBezTo>
                  <a:pt x="24875" y="564"/>
                  <a:pt x="24778" y="461"/>
                  <a:pt x="24665" y="461"/>
                </a:cubicBezTo>
                <a:close/>
                <a:moveTo>
                  <a:pt x="36415" y="462"/>
                </a:moveTo>
                <a:cubicBezTo>
                  <a:pt x="36306" y="462"/>
                  <a:pt x="36197" y="557"/>
                  <a:pt x="36197" y="680"/>
                </a:cubicBezTo>
                <a:lnTo>
                  <a:pt x="36197" y="693"/>
                </a:lnTo>
                <a:cubicBezTo>
                  <a:pt x="36197" y="816"/>
                  <a:pt x="36292" y="911"/>
                  <a:pt x="36415" y="911"/>
                </a:cubicBezTo>
                <a:cubicBezTo>
                  <a:pt x="36422" y="911"/>
                  <a:pt x="36429" y="912"/>
                  <a:pt x="36435" y="912"/>
                </a:cubicBezTo>
                <a:cubicBezTo>
                  <a:pt x="36549" y="912"/>
                  <a:pt x="36646" y="809"/>
                  <a:pt x="36646" y="693"/>
                </a:cubicBezTo>
                <a:cubicBezTo>
                  <a:pt x="36646" y="557"/>
                  <a:pt x="36537" y="462"/>
                  <a:pt x="36415" y="462"/>
                </a:cubicBezTo>
                <a:close/>
                <a:moveTo>
                  <a:pt x="101535" y="476"/>
                </a:moveTo>
                <a:cubicBezTo>
                  <a:pt x="101413" y="476"/>
                  <a:pt x="101304" y="571"/>
                  <a:pt x="101304" y="693"/>
                </a:cubicBezTo>
                <a:cubicBezTo>
                  <a:pt x="101304" y="816"/>
                  <a:pt x="101399" y="911"/>
                  <a:pt x="101508" y="911"/>
                </a:cubicBezTo>
                <a:cubicBezTo>
                  <a:pt x="101516" y="912"/>
                  <a:pt x="101524" y="912"/>
                  <a:pt x="101531" y="912"/>
                </a:cubicBezTo>
                <a:cubicBezTo>
                  <a:pt x="101644" y="912"/>
                  <a:pt x="101739" y="821"/>
                  <a:pt x="101739" y="707"/>
                </a:cubicBezTo>
                <a:cubicBezTo>
                  <a:pt x="101753" y="584"/>
                  <a:pt x="101657" y="476"/>
                  <a:pt x="101549" y="476"/>
                </a:cubicBezTo>
                <a:close/>
                <a:moveTo>
                  <a:pt x="57201" y="488"/>
                </a:moveTo>
                <a:cubicBezTo>
                  <a:pt x="57089" y="488"/>
                  <a:pt x="56992" y="580"/>
                  <a:pt x="56980" y="707"/>
                </a:cubicBezTo>
                <a:cubicBezTo>
                  <a:pt x="56980" y="829"/>
                  <a:pt x="57075" y="938"/>
                  <a:pt x="57211" y="938"/>
                </a:cubicBezTo>
                <a:cubicBezTo>
                  <a:pt x="57218" y="939"/>
                  <a:pt x="57225" y="939"/>
                  <a:pt x="57232" y="939"/>
                </a:cubicBezTo>
                <a:cubicBezTo>
                  <a:pt x="57345" y="939"/>
                  <a:pt x="57442" y="836"/>
                  <a:pt x="57442" y="720"/>
                </a:cubicBezTo>
                <a:cubicBezTo>
                  <a:pt x="57442" y="598"/>
                  <a:pt x="57347" y="489"/>
                  <a:pt x="57224" y="489"/>
                </a:cubicBezTo>
                <a:cubicBezTo>
                  <a:pt x="57217" y="488"/>
                  <a:pt x="57209" y="488"/>
                  <a:pt x="57201" y="488"/>
                </a:cubicBezTo>
                <a:close/>
                <a:moveTo>
                  <a:pt x="89785" y="502"/>
                </a:moveTo>
                <a:cubicBezTo>
                  <a:pt x="89778" y="502"/>
                  <a:pt x="89771" y="502"/>
                  <a:pt x="89764" y="503"/>
                </a:cubicBezTo>
                <a:cubicBezTo>
                  <a:pt x="89757" y="502"/>
                  <a:pt x="89749" y="502"/>
                  <a:pt x="89741" y="502"/>
                </a:cubicBezTo>
                <a:cubicBezTo>
                  <a:pt x="89616" y="502"/>
                  <a:pt x="89520" y="606"/>
                  <a:pt x="89533" y="734"/>
                </a:cubicBezTo>
                <a:cubicBezTo>
                  <a:pt x="89533" y="848"/>
                  <a:pt x="89628" y="939"/>
                  <a:pt x="89741" y="939"/>
                </a:cubicBezTo>
                <a:cubicBezTo>
                  <a:pt x="89749" y="939"/>
                  <a:pt x="89756" y="939"/>
                  <a:pt x="89764" y="938"/>
                </a:cubicBezTo>
                <a:cubicBezTo>
                  <a:pt x="89887" y="938"/>
                  <a:pt x="89982" y="843"/>
                  <a:pt x="89982" y="720"/>
                </a:cubicBezTo>
                <a:cubicBezTo>
                  <a:pt x="89982" y="605"/>
                  <a:pt x="89897" y="502"/>
                  <a:pt x="89785" y="502"/>
                </a:cubicBezTo>
                <a:close/>
                <a:moveTo>
                  <a:pt x="12886" y="476"/>
                </a:moveTo>
                <a:cubicBezTo>
                  <a:pt x="12751" y="476"/>
                  <a:pt x="12642" y="584"/>
                  <a:pt x="12642" y="720"/>
                </a:cubicBezTo>
                <a:cubicBezTo>
                  <a:pt x="12642" y="843"/>
                  <a:pt x="12751" y="951"/>
                  <a:pt x="12873" y="951"/>
                </a:cubicBezTo>
                <a:cubicBezTo>
                  <a:pt x="12995" y="951"/>
                  <a:pt x="13104" y="843"/>
                  <a:pt x="13104" y="720"/>
                </a:cubicBezTo>
                <a:cubicBezTo>
                  <a:pt x="13104" y="598"/>
                  <a:pt x="13009" y="489"/>
                  <a:pt x="12886" y="476"/>
                </a:cubicBezTo>
                <a:close/>
                <a:moveTo>
                  <a:pt x="45453" y="489"/>
                </a:moveTo>
                <a:cubicBezTo>
                  <a:pt x="45318" y="489"/>
                  <a:pt x="45209" y="584"/>
                  <a:pt x="45209" y="720"/>
                </a:cubicBezTo>
                <a:cubicBezTo>
                  <a:pt x="45209" y="843"/>
                  <a:pt x="45318" y="951"/>
                  <a:pt x="45440" y="951"/>
                </a:cubicBezTo>
                <a:cubicBezTo>
                  <a:pt x="45576" y="951"/>
                  <a:pt x="45671" y="843"/>
                  <a:pt x="45671" y="707"/>
                </a:cubicBezTo>
                <a:cubicBezTo>
                  <a:pt x="45671" y="584"/>
                  <a:pt x="45562" y="489"/>
                  <a:pt x="45453" y="489"/>
                </a:cubicBezTo>
                <a:close/>
                <a:moveTo>
                  <a:pt x="78021" y="489"/>
                </a:moveTo>
                <a:cubicBezTo>
                  <a:pt x="77885" y="489"/>
                  <a:pt x="77789" y="598"/>
                  <a:pt x="77789" y="720"/>
                </a:cubicBezTo>
                <a:cubicBezTo>
                  <a:pt x="77789" y="856"/>
                  <a:pt x="77898" y="951"/>
                  <a:pt x="78021" y="951"/>
                </a:cubicBezTo>
                <a:cubicBezTo>
                  <a:pt x="78143" y="938"/>
                  <a:pt x="78238" y="843"/>
                  <a:pt x="78238" y="720"/>
                </a:cubicBezTo>
                <a:cubicBezTo>
                  <a:pt x="78238" y="598"/>
                  <a:pt x="78143" y="489"/>
                  <a:pt x="78021" y="489"/>
                </a:cubicBezTo>
                <a:close/>
                <a:moveTo>
                  <a:pt x="33683" y="517"/>
                </a:moveTo>
                <a:cubicBezTo>
                  <a:pt x="33547" y="517"/>
                  <a:pt x="33438" y="612"/>
                  <a:pt x="33438" y="734"/>
                </a:cubicBezTo>
                <a:cubicBezTo>
                  <a:pt x="33424" y="870"/>
                  <a:pt x="33533" y="979"/>
                  <a:pt x="33669" y="979"/>
                </a:cubicBezTo>
                <a:cubicBezTo>
                  <a:pt x="33791" y="979"/>
                  <a:pt x="33900" y="883"/>
                  <a:pt x="33900" y="748"/>
                </a:cubicBezTo>
                <a:cubicBezTo>
                  <a:pt x="33900" y="625"/>
                  <a:pt x="33805" y="517"/>
                  <a:pt x="33683" y="517"/>
                </a:cubicBezTo>
                <a:close/>
                <a:moveTo>
                  <a:pt x="66236" y="517"/>
                </a:moveTo>
                <a:cubicBezTo>
                  <a:pt x="66114" y="517"/>
                  <a:pt x="66005" y="612"/>
                  <a:pt x="66005" y="748"/>
                </a:cubicBezTo>
                <a:cubicBezTo>
                  <a:pt x="66005" y="870"/>
                  <a:pt x="66100" y="979"/>
                  <a:pt x="66236" y="979"/>
                </a:cubicBezTo>
                <a:cubicBezTo>
                  <a:pt x="66358" y="979"/>
                  <a:pt x="66467" y="883"/>
                  <a:pt x="66467" y="748"/>
                </a:cubicBezTo>
                <a:cubicBezTo>
                  <a:pt x="66467" y="625"/>
                  <a:pt x="66372" y="517"/>
                  <a:pt x="66236" y="517"/>
                </a:cubicBezTo>
                <a:close/>
                <a:moveTo>
                  <a:pt x="98817" y="517"/>
                </a:moveTo>
                <a:cubicBezTo>
                  <a:pt x="98694" y="517"/>
                  <a:pt x="98586" y="612"/>
                  <a:pt x="98586" y="734"/>
                </a:cubicBezTo>
                <a:cubicBezTo>
                  <a:pt x="98572" y="870"/>
                  <a:pt x="98681" y="979"/>
                  <a:pt x="98803" y="979"/>
                </a:cubicBezTo>
                <a:cubicBezTo>
                  <a:pt x="98925" y="979"/>
                  <a:pt x="99034" y="883"/>
                  <a:pt x="99034" y="748"/>
                </a:cubicBezTo>
                <a:cubicBezTo>
                  <a:pt x="99034" y="625"/>
                  <a:pt x="98939" y="530"/>
                  <a:pt x="98817" y="517"/>
                </a:cubicBezTo>
                <a:close/>
                <a:moveTo>
                  <a:pt x="107832" y="610"/>
                </a:moveTo>
                <a:cubicBezTo>
                  <a:pt x="107721" y="610"/>
                  <a:pt x="107638" y="700"/>
                  <a:pt x="107638" y="802"/>
                </a:cubicBezTo>
                <a:cubicBezTo>
                  <a:pt x="107624" y="911"/>
                  <a:pt x="107706" y="1006"/>
                  <a:pt x="107815" y="1006"/>
                </a:cubicBezTo>
                <a:cubicBezTo>
                  <a:pt x="107822" y="1007"/>
                  <a:pt x="107829" y="1007"/>
                  <a:pt x="107836" y="1007"/>
                </a:cubicBezTo>
                <a:cubicBezTo>
                  <a:pt x="107935" y="1007"/>
                  <a:pt x="108019" y="917"/>
                  <a:pt x="108019" y="816"/>
                </a:cubicBezTo>
                <a:cubicBezTo>
                  <a:pt x="108019" y="707"/>
                  <a:pt x="107951" y="625"/>
                  <a:pt x="107856" y="612"/>
                </a:cubicBezTo>
                <a:cubicBezTo>
                  <a:pt x="107848" y="611"/>
                  <a:pt x="107840" y="610"/>
                  <a:pt x="107832" y="610"/>
                </a:cubicBezTo>
                <a:close/>
                <a:moveTo>
                  <a:pt x="10154" y="530"/>
                </a:moveTo>
                <a:cubicBezTo>
                  <a:pt x="10018" y="544"/>
                  <a:pt x="9910" y="652"/>
                  <a:pt x="9910" y="775"/>
                </a:cubicBezTo>
                <a:cubicBezTo>
                  <a:pt x="9910" y="911"/>
                  <a:pt x="10018" y="1006"/>
                  <a:pt x="10141" y="1019"/>
                </a:cubicBezTo>
                <a:cubicBezTo>
                  <a:pt x="10277" y="1019"/>
                  <a:pt x="10385" y="911"/>
                  <a:pt x="10385" y="788"/>
                </a:cubicBezTo>
                <a:cubicBezTo>
                  <a:pt x="10385" y="652"/>
                  <a:pt x="10290" y="544"/>
                  <a:pt x="10154" y="530"/>
                </a:cubicBezTo>
                <a:close/>
                <a:moveTo>
                  <a:pt x="21898" y="530"/>
                </a:moveTo>
                <a:cubicBezTo>
                  <a:pt x="21762" y="530"/>
                  <a:pt x="21653" y="639"/>
                  <a:pt x="21653" y="775"/>
                </a:cubicBezTo>
                <a:cubicBezTo>
                  <a:pt x="21653" y="911"/>
                  <a:pt x="21749" y="1019"/>
                  <a:pt x="21885" y="1019"/>
                </a:cubicBezTo>
                <a:cubicBezTo>
                  <a:pt x="22020" y="1019"/>
                  <a:pt x="22129" y="911"/>
                  <a:pt x="22143" y="788"/>
                </a:cubicBezTo>
                <a:cubicBezTo>
                  <a:pt x="22143" y="652"/>
                  <a:pt x="22034" y="544"/>
                  <a:pt x="21898" y="530"/>
                </a:cubicBezTo>
                <a:close/>
                <a:moveTo>
                  <a:pt x="42694" y="530"/>
                </a:moveTo>
                <a:cubicBezTo>
                  <a:pt x="42558" y="544"/>
                  <a:pt x="42463" y="639"/>
                  <a:pt x="42450" y="775"/>
                </a:cubicBezTo>
                <a:cubicBezTo>
                  <a:pt x="42450" y="897"/>
                  <a:pt x="42545" y="1006"/>
                  <a:pt x="42681" y="1019"/>
                </a:cubicBezTo>
                <a:cubicBezTo>
                  <a:pt x="42817" y="1019"/>
                  <a:pt x="42925" y="911"/>
                  <a:pt x="42925" y="775"/>
                </a:cubicBezTo>
                <a:cubicBezTo>
                  <a:pt x="42925" y="652"/>
                  <a:pt x="42817" y="544"/>
                  <a:pt x="42694" y="530"/>
                </a:cubicBezTo>
                <a:close/>
                <a:moveTo>
                  <a:pt x="54465" y="544"/>
                </a:moveTo>
                <a:cubicBezTo>
                  <a:pt x="54343" y="544"/>
                  <a:pt x="54234" y="639"/>
                  <a:pt x="54220" y="775"/>
                </a:cubicBezTo>
                <a:cubicBezTo>
                  <a:pt x="54220" y="897"/>
                  <a:pt x="54329" y="1006"/>
                  <a:pt x="54465" y="1019"/>
                </a:cubicBezTo>
                <a:cubicBezTo>
                  <a:pt x="54587" y="1019"/>
                  <a:pt x="54696" y="911"/>
                  <a:pt x="54710" y="788"/>
                </a:cubicBezTo>
                <a:cubicBezTo>
                  <a:pt x="54710" y="652"/>
                  <a:pt x="54601" y="544"/>
                  <a:pt x="54465" y="544"/>
                </a:cubicBezTo>
                <a:close/>
                <a:moveTo>
                  <a:pt x="87046" y="544"/>
                </a:moveTo>
                <a:cubicBezTo>
                  <a:pt x="86910" y="544"/>
                  <a:pt x="86815" y="652"/>
                  <a:pt x="86801" y="775"/>
                </a:cubicBezTo>
                <a:cubicBezTo>
                  <a:pt x="86801" y="911"/>
                  <a:pt x="86910" y="1019"/>
                  <a:pt x="87046" y="1019"/>
                </a:cubicBezTo>
                <a:cubicBezTo>
                  <a:pt x="87168" y="1019"/>
                  <a:pt x="87263" y="911"/>
                  <a:pt x="87277" y="775"/>
                </a:cubicBezTo>
                <a:cubicBezTo>
                  <a:pt x="87263" y="652"/>
                  <a:pt x="87168" y="544"/>
                  <a:pt x="87046" y="544"/>
                </a:cubicBezTo>
                <a:close/>
                <a:moveTo>
                  <a:pt x="63490" y="571"/>
                </a:moveTo>
                <a:cubicBezTo>
                  <a:pt x="63354" y="571"/>
                  <a:pt x="63246" y="680"/>
                  <a:pt x="63246" y="802"/>
                </a:cubicBezTo>
                <a:cubicBezTo>
                  <a:pt x="63246" y="938"/>
                  <a:pt x="63354" y="1047"/>
                  <a:pt x="63490" y="1047"/>
                </a:cubicBezTo>
                <a:cubicBezTo>
                  <a:pt x="63613" y="1047"/>
                  <a:pt x="63721" y="938"/>
                  <a:pt x="63735" y="816"/>
                </a:cubicBezTo>
                <a:cubicBezTo>
                  <a:pt x="63721" y="680"/>
                  <a:pt x="63626" y="571"/>
                  <a:pt x="63490" y="571"/>
                </a:cubicBezTo>
                <a:close/>
                <a:moveTo>
                  <a:pt x="75261" y="571"/>
                </a:moveTo>
                <a:cubicBezTo>
                  <a:pt x="75125" y="571"/>
                  <a:pt x="75017" y="680"/>
                  <a:pt x="75017" y="816"/>
                </a:cubicBezTo>
                <a:cubicBezTo>
                  <a:pt x="75017" y="938"/>
                  <a:pt x="75125" y="1047"/>
                  <a:pt x="75261" y="1047"/>
                </a:cubicBezTo>
                <a:cubicBezTo>
                  <a:pt x="75397" y="1047"/>
                  <a:pt x="75506" y="938"/>
                  <a:pt x="75506" y="816"/>
                </a:cubicBezTo>
                <a:cubicBezTo>
                  <a:pt x="75506" y="680"/>
                  <a:pt x="75397" y="571"/>
                  <a:pt x="75261" y="571"/>
                </a:cubicBezTo>
                <a:close/>
                <a:moveTo>
                  <a:pt x="30951" y="557"/>
                </a:moveTo>
                <a:cubicBezTo>
                  <a:pt x="30815" y="557"/>
                  <a:pt x="30706" y="666"/>
                  <a:pt x="30706" y="802"/>
                </a:cubicBezTo>
                <a:cubicBezTo>
                  <a:pt x="30693" y="931"/>
                  <a:pt x="30802" y="1048"/>
                  <a:pt x="30930" y="1048"/>
                </a:cubicBezTo>
                <a:cubicBezTo>
                  <a:pt x="30937" y="1048"/>
                  <a:pt x="30944" y="1047"/>
                  <a:pt x="30951" y="1047"/>
                </a:cubicBezTo>
                <a:cubicBezTo>
                  <a:pt x="31086" y="1047"/>
                  <a:pt x="31195" y="938"/>
                  <a:pt x="31195" y="816"/>
                </a:cubicBezTo>
                <a:cubicBezTo>
                  <a:pt x="31195" y="680"/>
                  <a:pt x="31086" y="571"/>
                  <a:pt x="30951" y="557"/>
                </a:cubicBezTo>
                <a:close/>
                <a:moveTo>
                  <a:pt x="7395" y="612"/>
                </a:moveTo>
                <a:lnTo>
                  <a:pt x="7395" y="625"/>
                </a:lnTo>
                <a:cubicBezTo>
                  <a:pt x="7387" y="624"/>
                  <a:pt x="7380" y="624"/>
                  <a:pt x="7372" y="624"/>
                </a:cubicBezTo>
                <a:cubicBezTo>
                  <a:pt x="7261" y="624"/>
                  <a:pt x="7178" y="715"/>
                  <a:pt x="7178" y="843"/>
                </a:cubicBezTo>
                <a:cubicBezTo>
                  <a:pt x="7165" y="958"/>
                  <a:pt x="7261" y="1061"/>
                  <a:pt x="7386" y="1061"/>
                </a:cubicBezTo>
                <a:cubicBezTo>
                  <a:pt x="7393" y="1061"/>
                  <a:pt x="7401" y="1061"/>
                  <a:pt x="7409" y="1060"/>
                </a:cubicBezTo>
                <a:cubicBezTo>
                  <a:pt x="7416" y="1061"/>
                  <a:pt x="7423" y="1061"/>
                  <a:pt x="7429" y="1061"/>
                </a:cubicBezTo>
                <a:cubicBezTo>
                  <a:pt x="7542" y="1061"/>
                  <a:pt x="7625" y="958"/>
                  <a:pt x="7613" y="843"/>
                </a:cubicBezTo>
                <a:cubicBezTo>
                  <a:pt x="7626" y="720"/>
                  <a:pt x="7531" y="612"/>
                  <a:pt x="7395" y="612"/>
                </a:cubicBezTo>
                <a:close/>
                <a:moveTo>
                  <a:pt x="96037" y="597"/>
                </a:moveTo>
                <a:cubicBezTo>
                  <a:pt x="95911" y="597"/>
                  <a:pt x="95813" y="714"/>
                  <a:pt x="95813" y="843"/>
                </a:cubicBezTo>
                <a:cubicBezTo>
                  <a:pt x="95813" y="971"/>
                  <a:pt x="95910" y="1075"/>
                  <a:pt x="96035" y="1075"/>
                </a:cubicBezTo>
                <a:cubicBezTo>
                  <a:pt x="96042" y="1075"/>
                  <a:pt x="96050" y="1075"/>
                  <a:pt x="96057" y="1074"/>
                </a:cubicBezTo>
                <a:cubicBezTo>
                  <a:pt x="96193" y="1074"/>
                  <a:pt x="96302" y="965"/>
                  <a:pt x="96302" y="843"/>
                </a:cubicBezTo>
                <a:lnTo>
                  <a:pt x="96302" y="829"/>
                </a:lnTo>
                <a:cubicBezTo>
                  <a:pt x="96302" y="707"/>
                  <a:pt x="96193" y="598"/>
                  <a:pt x="96057" y="598"/>
                </a:cubicBezTo>
                <a:cubicBezTo>
                  <a:pt x="96051" y="597"/>
                  <a:pt x="96044" y="597"/>
                  <a:pt x="96037" y="597"/>
                </a:cubicBezTo>
                <a:close/>
                <a:moveTo>
                  <a:pt x="19166" y="584"/>
                </a:moveTo>
                <a:cubicBezTo>
                  <a:pt x="19030" y="598"/>
                  <a:pt x="18921" y="707"/>
                  <a:pt x="18921" y="843"/>
                </a:cubicBezTo>
                <a:cubicBezTo>
                  <a:pt x="18921" y="979"/>
                  <a:pt x="19030" y="1087"/>
                  <a:pt x="19180" y="1087"/>
                </a:cubicBezTo>
                <a:cubicBezTo>
                  <a:pt x="19316" y="1087"/>
                  <a:pt x="19424" y="979"/>
                  <a:pt x="19424" y="829"/>
                </a:cubicBezTo>
                <a:cubicBezTo>
                  <a:pt x="19424" y="693"/>
                  <a:pt x="19302" y="584"/>
                  <a:pt x="19166" y="584"/>
                </a:cubicBezTo>
                <a:close/>
                <a:moveTo>
                  <a:pt x="51747" y="584"/>
                </a:moveTo>
                <a:cubicBezTo>
                  <a:pt x="51611" y="584"/>
                  <a:pt x="51488" y="707"/>
                  <a:pt x="51502" y="843"/>
                </a:cubicBezTo>
                <a:cubicBezTo>
                  <a:pt x="51502" y="979"/>
                  <a:pt x="51611" y="1087"/>
                  <a:pt x="51747" y="1087"/>
                </a:cubicBezTo>
                <a:cubicBezTo>
                  <a:pt x="51883" y="1074"/>
                  <a:pt x="51991" y="965"/>
                  <a:pt x="51991" y="829"/>
                </a:cubicBezTo>
                <a:cubicBezTo>
                  <a:pt x="51991" y="707"/>
                  <a:pt x="51883" y="598"/>
                  <a:pt x="51747" y="598"/>
                </a:cubicBezTo>
                <a:lnTo>
                  <a:pt x="51747" y="584"/>
                </a:lnTo>
                <a:close/>
                <a:moveTo>
                  <a:pt x="84287" y="584"/>
                </a:moveTo>
                <a:cubicBezTo>
                  <a:pt x="84151" y="584"/>
                  <a:pt x="84042" y="693"/>
                  <a:pt x="84042" y="829"/>
                </a:cubicBezTo>
                <a:cubicBezTo>
                  <a:pt x="84028" y="965"/>
                  <a:pt x="84151" y="1087"/>
                  <a:pt x="84287" y="1087"/>
                </a:cubicBezTo>
                <a:cubicBezTo>
                  <a:pt x="84422" y="1074"/>
                  <a:pt x="84531" y="965"/>
                  <a:pt x="84531" y="843"/>
                </a:cubicBezTo>
                <a:cubicBezTo>
                  <a:pt x="84531" y="707"/>
                  <a:pt x="84422" y="598"/>
                  <a:pt x="84287" y="598"/>
                </a:cubicBezTo>
                <a:lnTo>
                  <a:pt x="84287" y="584"/>
                </a:lnTo>
                <a:close/>
                <a:moveTo>
                  <a:pt x="105069" y="639"/>
                </a:moveTo>
                <a:cubicBezTo>
                  <a:pt x="104947" y="639"/>
                  <a:pt x="104852" y="748"/>
                  <a:pt x="104852" y="870"/>
                </a:cubicBezTo>
                <a:cubicBezTo>
                  <a:pt x="104852" y="1006"/>
                  <a:pt x="104960" y="1101"/>
                  <a:pt x="105083" y="1101"/>
                </a:cubicBezTo>
                <a:cubicBezTo>
                  <a:pt x="105205" y="1101"/>
                  <a:pt x="105314" y="992"/>
                  <a:pt x="105314" y="870"/>
                </a:cubicBezTo>
                <a:cubicBezTo>
                  <a:pt x="105300" y="734"/>
                  <a:pt x="105205" y="639"/>
                  <a:pt x="105069" y="639"/>
                </a:cubicBezTo>
                <a:close/>
                <a:moveTo>
                  <a:pt x="72531" y="624"/>
                </a:moveTo>
                <a:cubicBezTo>
                  <a:pt x="72395" y="624"/>
                  <a:pt x="72297" y="728"/>
                  <a:pt x="72285" y="856"/>
                </a:cubicBezTo>
                <a:cubicBezTo>
                  <a:pt x="72285" y="1006"/>
                  <a:pt x="72393" y="1115"/>
                  <a:pt x="72529" y="1115"/>
                </a:cubicBezTo>
                <a:cubicBezTo>
                  <a:pt x="72537" y="1115"/>
                  <a:pt x="72544" y="1116"/>
                  <a:pt x="72552" y="1116"/>
                </a:cubicBezTo>
                <a:cubicBezTo>
                  <a:pt x="72690" y="1116"/>
                  <a:pt x="72788" y="999"/>
                  <a:pt x="72788" y="870"/>
                </a:cubicBezTo>
                <a:cubicBezTo>
                  <a:pt x="72788" y="734"/>
                  <a:pt x="72679" y="625"/>
                  <a:pt x="72556" y="625"/>
                </a:cubicBezTo>
                <a:cubicBezTo>
                  <a:pt x="72548" y="624"/>
                  <a:pt x="72540" y="624"/>
                  <a:pt x="72531" y="624"/>
                </a:cubicBezTo>
                <a:close/>
                <a:moveTo>
                  <a:pt x="28182" y="624"/>
                </a:moveTo>
                <a:cubicBezTo>
                  <a:pt x="28055" y="624"/>
                  <a:pt x="27947" y="728"/>
                  <a:pt x="27947" y="856"/>
                </a:cubicBezTo>
                <a:cubicBezTo>
                  <a:pt x="27933" y="1006"/>
                  <a:pt x="28055" y="1115"/>
                  <a:pt x="28191" y="1115"/>
                </a:cubicBezTo>
                <a:cubicBezTo>
                  <a:pt x="28199" y="1115"/>
                  <a:pt x="28207" y="1116"/>
                  <a:pt x="28214" y="1116"/>
                </a:cubicBezTo>
                <a:cubicBezTo>
                  <a:pt x="28341" y="1116"/>
                  <a:pt x="28450" y="1011"/>
                  <a:pt x="28450" y="870"/>
                </a:cubicBezTo>
                <a:cubicBezTo>
                  <a:pt x="28450" y="734"/>
                  <a:pt x="28341" y="625"/>
                  <a:pt x="28205" y="625"/>
                </a:cubicBezTo>
                <a:cubicBezTo>
                  <a:pt x="28197" y="624"/>
                  <a:pt x="28190" y="624"/>
                  <a:pt x="28182" y="624"/>
                </a:cubicBezTo>
                <a:close/>
                <a:moveTo>
                  <a:pt x="39985" y="624"/>
                </a:moveTo>
                <a:cubicBezTo>
                  <a:pt x="39978" y="624"/>
                  <a:pt x="39970" y="624"/>
                  <a:pt x="39962" y="625"/>
                </a:cubicBezTo>
                <a:cubicBezTo>
                  <a:pt x="39826" y="625"/>
                  <a:pt x="39718" y="734"/>
                  <a:pt x="39718" y="870"/>
                </a:cubicBezTo>
                <a:cubicBezTo>
                  <a:pt x="39718" y="1011"/>
                  <a:pt x="39826" y="1116"/>
                  <a:pt x="39953" y="1116"/>
                </a:cubicBezTo>
                <a:cubicBezTo>
                  <a:pt x="39960" y="1116"/>
                  <a:pt x="39968" y="1115"/>
                  <a:pt x="39976" y="1115"/>
                </a:cubicBezTo>
                <a:cubicBezTo>
                  <a:pt x="40112" y="1115"/>
                  <a:pt x="40234" y="1006"/>
                  <a:pt x="40220" y="856"/>
                </a:cubicBezTo>
                <a:cubicBezTo>
                  <a:pt x="40220" y="728"/>
                  <a:pt x="40112" y="624"/>
                  <a:pt x="39985" y="624"/>
                </a:cubicBezTo>
                <a:close/>
                <a:moveTo>
                  <a:pt x="4667" y="746"/>
                </a:moveTo>
                <a:cubicBezTo>
                  <a:pt x="4568" y="746"/>
                  <a:pt x="4486" y="824"/>
                  <a:pt x="4486" y="924"/>
                </a:cubicBezTo>
                <a:cubicBezTo>
                  <a:pt x="4474" y="1026"/>
                  <a:pt x="4556" y="1116"/>
                  <a:pt x="4656" y="1116"/>
                </a:cubicBezTo>
                <a:cubicBezTo>
                  <a:pt x="4663" y="1116"/>
                  <a:pt x="4670" y="1115"/>
                  <a:pt x="4677" y="1115"/>
                </a:cubicBezTo>
                <a:cubicBezTo>
                  <a:pt x="4772" y="1115"/>
                  <a:pt x="4853" y="1047"/>
                  <a:pt x="4867" y="951"/>
                </a:cubicBezTo>
                <a:cubicBezTo>
                  <a:pt x="4881" y="843"/>
                  <a:pt x="4799" y="748"/>
                  <a:pt x="4690" y="748"/>
                </a:cubicBezTo>
                <a:cubicBezTo>
                  <a:pt x="4682" y="747"/>
                  <a:pt x="4674" y="746"/>
                  <a:pt x="4667" y="746"/>
                </a:cubicBezTo>
                <a:close/>
                <a:moveTo>
                  <a:pt x="81568" y="639"/>
                </a:moveTo>
                <a:cubicBezTo>
                  <a:pt x="81432" y="639"/>
                  <a:pt x="81310" y="748"/>
                  <a:pt x="81310" y="883"/>
                </a:cubicBezTo>
                <a:cubicBezTo>
                  <a:pt x="81296" y="1019"/>
                  <a:pt x="81419" y="1142"/>
                  <a:pt x="81555" y="1142"/>
                </a:cubicBezTo>
                <a:cubicBezTo>
                  <a:pt x="81704" y="1142"/>
                  <a:pt x="81813" y="1033"/>
                  <a:pt x="81813" y="897"/>
                </a:cubicBezTo>
                <a:cubicBezTo>
                  <a:pt x="81813" y="761"/>
                  <a:pt x="81704" y="652"/>
                  <a:pt x="81568" y="652"/>
                </a:cubicBezTo>
                <a:lnTo>
                  <a:pt x="81568" y="639"/>
                </a:lnTo>
                <a:close/>
                <a:moveTo>
                  <a:pt x="111335" y="816"/>
                </a:moveTo>
                <a:cubicBezTo>
                  <a:pt x="111308" y="870"/>
                  <a:pt x="111226" y="938"/>
                  <a:pt x="111240" y="979"/>
                </a:cubicBezTo>
                <a:cubicBezTo>
                  <a:pt x="111240" y="1033"/>
                  <a:pt x="111335" y="1087"/>
                  <a:pt x="111376" y="1142"/>
                </a:cubicBezTo>
                <a:cubicBezTo>
                  <a:pt x="111430" y="1087"/>
                  <a:pt x="111512" y="1033"/>
                  <a:pt x="111525" y="979"/>
                </a:cubicBezTo>
                <a:cubicBezTo>
                  <a:pt x="111525" y="924"/>
                  <a:pt x="111444" y="870"/>
                  <a:pt x="111403" y="816"/>
                </a:cubicBezTo>
                <a:close/>
                <a:moveTo>
                  <a:pt x="48965" y="651"/>
                </a:moveTo>
                <a:cubicBezTo>
                  <a:pt x="48839" y="651"/>
                  <a:pt x="48742" y="755"/>
                  <a:pt x="48729" y="883"/>
                </a:cubicBezTo>
                <a:cubicBezTo>
                  <a:pt x="48729" y="1033"/>
                  <a:pt x="48838" y="1155"/>
                  <a:pt x="48987" y="1155"/>
                </a:cubicBezTo>
                <a:cubicBezTo>
                  <a:pt x="49123" y="1155"/>
                  <a:pt x="49246" y="1047"/>
                  <a:pt x="49246" y="911"/>
                </a:cubicBezTo>
                <a:cubicBezTo>
                  <a:pt x="49246" y="775"/>
                  <a:pt x="49137" y="652"/>
                  <a:pt x="48987" y="652"/>
                </a:cubicBezTo>
                <a:cubicBezTo>
                  <a:pt x="48980" y="652"/>
                  <a:pt x="48972" y="651"/>
                  <a:pt x="48965" y="651"/>
                </a:cubicBezTo>
                <a:close/>
                <a:moveTo>
                  <a:pt x="60749" y="651"/>
                </a:moveTo>
                <a:cubicBezTo>
                  <a:pt x="60610" y="651"/>
                  <a:pt x="60501" y="768"/>
                  <a:pt x="60514" y="897"/>
                </a:cubicBezTo>
                <a:cubicBezTo>
                  <a:pt x="60514" y="1047"/>
                  <a:pt x="60622" y="1155"/>
                  <a:pt x="60758" y="1155"/>
                </a:cubicBezTo>
                <a:cubicBezTo>
                  <a:pt x="60908" y="1155"/>
                  <a:pt x="61017" y="1047"/>
                  <a:pt x="61017" y="897"/>
                </a:cubicBezTo>
                <a:cubicBezTo>
                  <a:pt x="61017" y="761"/>
                  <a:pt x="60908" y="652"/>
                  <a:pt x="60772" y="652"/>
                </a:cubicBezTo>
                <a:cubicBezTo>
                  <a:pt x="60764" y="652"/>
                  <a:pt x="60757" y="651"/>
                  <a:pt x="60749" y="651"/>
                </a:cubicBezTo>
                <a:close/>
                <a:moveTo>
                  <a:pt x="93330" y="651"/>
                </a:moveTo>
                <a:cubicBezTo>
                  <a:pt x="93192" y="651"/>
                  <a:pt x="93094" y="768"/>
                  <a:pt x="93094" y="897"/>
                </a:cubicBezTo>
                <a:cubicBezTo>
                  <a:pt x="93081" y="1033"/>
                  <a:pt x="93189" y="1155"/>
                  <a:pt x="93339" y="1155"/>
                </a:cubicBezTo>
                <a:cubicBezTo>
                  <a:pt x="93475" y="1155"/>
                  <a:pt x="93584" y="1047"/>
                  <a:pt x="93584" y="911"/>
                </a:cubicBezTo>
                <a:lnTo>
                  <a:pt x="93597" y="911"/>
                </a:lnTo>
                <a:cubicBezTo>
                  <a:pt x="93597" y="761"/>
                  <a:pt x="93489" y="652"/>
                  <a:pt x="93353" y="652"/>
                </a:cubicBezTo>
                <a:cubicBezTo>
                  <a:pt x="93345" y="652"/>
                  <a:pt x="93337" y="651"/>
                  <a:pt x="93330" y="651"/>
                </a:cubicBezTo>
                <a:close/>
                <a:moveTo>
                  <a:pt x="16448" y="639"/>
                </a:moveTo>
                <a:cubicBezTo>
                  <a:pt x="16312" y="639"/>
                  <a:pt x="16203" y="748"/>
                  <a:pt x="16189" y="883"/>
                </a:cubicBezTo>
                <a:cubicBezTo>
                  <a:pt x="16189" y="1033"/>
                  <a:pt x="16298" y="1155"/>
                  <a:pt x="16434" y="1155"/>
                </a:cubicBezTo>
                <a:cubicBezTo>
                  <a:pt x="16442" y="1156"/>
                  <a:pt x="16451" y="1156"/>
                  <a:pt x="16459" y="1156"/>
                </a:cubicBezTo>
                <a:cubicBezTo>
                  <a:pt x="16597" y="1156"/>
                  <a:pt x="16706" y="1052"/>
                  <a:pt x="16706" y="911"/>
                </a:cubicBezTo>
                <a:cubicBezTo>
                  <a:pt x="16719" y="761"/>
                  <a:pt x="16597" y="639"/>
                  <a:pt x="16448" y="639"/>
                </a:cubicBezTo>
                <a:close/>
                <a:moveTo>
                  <a:pt x="69772" y="678"/>
                </a:moveTo>
                <a:cubicBezTo>
                  <a:pt x="69634" y="678"/>
                  <a:pt x="69525" y="783"/>
                  <a:pt x="69525" y="924"/>
                </a:cubicBezTo>
                <a:cubicBezTo>
                  <a:pt x="69525" y="1060"/>
                  <a:pt x="69634" y="1183"/>
                  <a:pt x="69770" y="1183"/>
                </a:cubicBezTo>
                <a:cubicBezTo>
                  <a:pt x="69778" y="1183"/>
                  <a:pt x="69787" y="1184"/>
                  <a:pt x="69795" y="1184"/>
                </a:cubicBezTo>
                <a:cubicBezTo>
                  <a:pt x="69933" y="1184"/>
                  <a:pt x="70042" y="1079"/>
                  <a:pt x="70042" y="938"/>
                </a:cubicBezTo>
                <a:cubicBezTo>
                  <a:pt x="70042" y="802"/>
                  <a:pt x="69933" y="680"/>
                  <a:pt x="69797" y="680"/>
                </a:cubicBezTo>
                <a:cubicBezTo>
                  <a:pt x="69789" y="679"/>
                  <a:pt x="69780" y="678"/>
                  <a:pt x="69772" y="678"/>
                </a:cubicBezTo>
                <a:close/>
                <a:moveTo>
                  <a:pt x="37244" y="666"/>
                </a:moveTo>
                <a:cubicBezTo>
                  <a:pt x="37108" y="666"/>
                  <a:pt x="36986" y="788"/>
                  <a:pt x="36986" y="924"/>
                </a:cubicBezTo>
                <a:cubicBezTo>
                  <a:pt x="36986" y="1074"/>
                  <a:pt x="37094" y="1196"/>
                  <a:pt x="37244" y="1196"/>
                </a:cubicBezTo>
                <a:cubicBezTo>
                  <a:pt x="37380" y="1196"/>
                  <a:pt x="37502" y="1074"/>
                  <a:pt x="37516" y="938"/>
                </a:cubicBezTo>
                <a:lnTo>
                  <a:pt x="37502" y="938"/>
                </a:lnTo>
                <a:cubicBezTo>
                  <a:pt x="37502" y="788"/>
                  <a:pt x="37393" y="680"/>
                  <a:pt x="37244" y="666"/>
                </a:cubicBezTo>
                <a:close/>
                <a:moveTo>
                  <a:pt x="102364" y="680"/>
                </a:moveTo>
                <a:cubicBezTo>
                  <a:pt x="102215" y="680"/>
                  <a:pt x="102106" y="788"/>
                  <a:pt x="102106" y="938"/>
                </a:cubicBezTo>
                <a:cubicBezTo>
                  <a:pt x="102106" y="1074"/>
                  <a:pt x="102215" y="1196"/>
                  <a:pt x="102364" y="1196"/>
                </a:cubicBezTo>
                <a:cubicBezTo>
                  <a:pt x="102500" y="1183"/>
                  <a:pt x="102609" y="1074"/>
                  <a:pt x="102609" y="938"/>
                </a:cubicBezTo>
                <a:cubicBezTo>
                  <a:pt x="102609" y="802"/>
                  <a:pt x="102500" y="680"/>
                  <a:pt x="102364" y="680"/>
                </a:cubicBezTo>
                <a:close/>
                <a:moveTo>
                  <a:pt x="46269" y="693"/>
                </a:moveTo>
                <a:cubicBezTo>
                  <a:pt x="46120" y="693"/>
                  <a:pt x="45997" y="816"/>
                  <a:pt x="45997" y="965"/>
                </a:cubicBezTo>
                <a:lnTo>
                  <a:pt x="46011" y="951"/>
                </a:lnTo>
                <a:cubicBezTo>
                  <a:pt x="46011" y="1101"/>
                  <a:pt x="46120" y="1210"/>
                  <a:pt x="46269" y="1223"/>
                </a:cubicBezTo>
                <a:cubicBezTo>
                  <a:pt x="46419" y="1223"/>
                  <a:pt x="46541" y="1101"/>
                  <a:pt x="46527" y="951"/>
                </a:cubicBezTo>
                <a:cubicBezTo>
                  <a:pt x="46527" y="802"/>
                  <a:pt x="46405" y="693"/>
                  <a:pt x="46269" y="693"/>
                </a:cubicBezTo>
                <a:close/>
                <a:moveTo>
                  <a:pt x="58054" y="693"/>
                </a:moveTo>
                <a:cubicBezTo>
                  <a:pt x="57904" y="693"/>
                  <a:pt x="57782" y="816"/>
                  <a:pt x="57782" y="965"/>
                </a:cubicBezTo>
                <a:cubicBezTo>
                  <a:pt x="57782" y="1115"/>
                  <a:pt x="57904" y="1223"/>
                  <a:pt x="58054" y="1223"/>
                </a:cubicBezTo>
                <a:cubicBezTo>
                  <a:pt x="58189" y="1210"/>
                  <a:pt x="58298" y="1101"/>
                  <a:pt x="58312" y="965"/>
                </a:cubicBezTo>
                <a:lnTo>
                  <a:pt x="58312" y="951"/>
                </a:lnTo>
                <a:cubicBezTo>
                  <a:pt x="58298" y="816"/>
                  <a:pt x="58189" y="693"/>
                  <a:pt x="58054" y="693"/>
                </a:cubicBezTo>
                <a:close/>
                <a:moveTo>
                  <a:pt x="90580" y="693"/>
                </a:moveTo>
                <a:cubicBezTo>
                  <a:pt x="90430" y="707"/>
                  <a:pt x="90322" y="816"/>
                  <a:pt x="90322" y="965"/>
                </a:cubicBezTo>
                <a:cubicBezTo>
                  <a:pt x="90322" y="1115"/>
                  <a:pt x="90444" y="1223"/>
                  <a:pt x="90593" y="1223"/>
                </a:cubicBezTo>
                <a:cubicBezTo>
                  <a:pt x="90729" y="1223"/>
                  <a:pt x="90838" y="1101"/>
                  <a:pt x="90852" y="965"/>
                </a:cubicBezTo>
                <a:cubicBezTo>
                  <a:pt x="90838" y="816"/>
                  <a:pt x="90729" y="693"/>
                  <a:pt x="90580" y="693"/>
                </a:cubicBezTo>
                <a:close/>
                <a:moveTo>
                  <a:pt x="13702" y="693"/>
                </a:moveTo>
                <a:cubicBezTo>
                  <a:pt x="13552" y="693"/>
                  <a:pt x="13430" y="816"/>
                  <a:pt x="13430" y="965"/>
                </a:cubicBezTo>
                <a:cubicBezTo>
                  <a:pt x="13430" y="1115"/>
                  <a:pt x="13552" y="1237"/>
                  <a:pt x="13702" y="1237"/>
                </a:cubicBezTo>
                <a:cubicBezTo>
                  <a:pt x="13851" y="1223"/>
                  <a:pt x="13974" y="1101"/>
                  <a:pt x="13974" y="951"/>
                </a:cubicBezTo>
                <a:cubicBezTo>
                  <a:pt x="13960" y="816"/>
                  <a:pt x="13838" y="693"/>
                  <a:pt x="13702" y="693"/>
                </a:cubicBezTo>
                <a:close/>
                <a:moveTo>
                  <a:pt x="25473" y="693"/>
                </a:moveTo>
                <a:cubicBezTo>
                  <a:pt x="25323" y="693"/>
                  <a:pt x="25201" y="816"/>
                  <a:pt x="25201" y="965"/>
                </a:cubicBezTo>
                <a:cubicBezTo>
                  <a:pt x="25215" y="1115"/>
                  <a:pt x="25323" y="1223"/>
                  <a:pt x="25459" y="1237"/>
                </a:cubicBezTo>
                <a:cubicBezTo>
                  <a:pt x="25609" y="1223"/>
                  <a:pt x="25731" y="1115"/>
                  <a:pt x="25745" y="965"/>
                </a:cubicBezTo>
                <a:cubicBezTo>
                  <a:pt x="25731" y="816"/>
                  <a:pt x="25622" y="693"/>
                  <a:pt x="25473" y="693"/>
                </a:cubicBezTo>
                <a:close/>
                <a:moveTo>
                  <a:pt x="34498" y="720"/>
                </a:moveTo>
                <a:cubicBezTo>
                  <a:pt x="34349" y="720"/>
                  <a:pt x="34240" y="829"/>
                  <a:pt x="34226" y="979"/>
                </a:cubicBezTo>
                <a:cubicBezTo>
                  <a:pt x="34213" y="1128"/>
                  <a:pt x="34335" y="1250"/>
                  <a:pt x="34485" y="1264"/>
                </a:cubicBezTo>
                <a:cubicBezTo>
                  <a:pt x="34634" y="1264"/>
                  <a:pt x="34756" y="1142"/>
                  <a:pt x="34770" y="1006"/>
                </a:cubicBezTo>
                <a:cubicBezTo>
                  <a:pt x="34770" y="843"/>
                  <a:pt x="34648" y="720"/>
                  <a:pt x="34498" y="720"/>
                </a:cubicBezTo>
                <a:close/>
                <a:moveTo>
                  <a:pt x="67065" y="720"/>
                </a:moveTo>
                <a:cubicBezTo>
                  <a:pt x="66916" y="720"/>
                  <a:pt x="66793" y="843"/>
                  <a:pt x="66793" y="992"/>
                </a:cubicBezTo>
                <a:cubicBezTo>
                  <a:pt x="66807" y="1142"/>
                  <a:pt x="66916" y="1264"/>
                  <a:pt x="67065" y="1264"/>
                </a:cubicBezTo>
                <a:cubicBezTo>
                  <a:pt x="67215" y="1250"/>
                  <a:pt x="67337" y="1128"/>
                  <a:pt x="67337" y="979"/>
                </a:cubicBezTo>
                <a:cubicBezTo>
                  <a:pt x="67323" y="843"/>
                  <a:pt x="67201" y="734"/>
                  <a:pt x="67065" y="720"/>
                </a:cubicBezTo>
                <a:close/>
                <a:moveTo>
                  <a:pt x="78852" y="721"/>
                </a:moveTo>
                <a:cubicBezTo>
                  <a:pt x="78707" y="727"/>
                  <a:pt x="78578" y="846"/>
                  <a:pt x="78578" y="992"/>
                </a:cubicBezTo>
                <a:cubicBezTo>
                  <a:pt x="78578" y="1128"/>
                  <a:pt x="78687" y="1250"/>
                  <a:pt x="78836" y="1264"/>
                </a:cubicBezTo>
                <a:cubicBezTo>
                  <a:pt x="78986" y="1264"/>
                  <a:pt x="79108" y="1142"/>
                  <a:pt x="79108" y="992"/>
                </a:cubicBezTo>
                <a:cubicBezTo>
                  <a:pt x="79108" y="857"/>
                  <a:pt x="79000" y="735"/>
                  <a:pt x="78852" y="721"/>
                </a:cubicBezTo>
                <a:close/>
                <a:moveTo>
                  <a:pt x="108671" y="829"/>
                </a:moveTo>
                <a:cubicBezTo>
                  <a:pt x="108549" y="829"/>
                  <a:pt x="108454" y="924"/>
                  <a:pt x="108440" y="1047"/>
                </a:cubicBezTo>
                <a:cubicBezTo>
                  <a:pt x="108440" y="1155"/>
                  <a:pt x="108535" y="1250"/>
                  <a:pt x="108657" y="1264"/>
                </a:cubicBezTo>
                <a:cubicBezTo>
                  <a:pt x="108766" y="1264"/>
                  <a:pt x="108861" y="1169"/>
                  <a:pt x="108875" y="1060"/>
                </a:cubicBezTo>
                <a:lnTo>
                  <a:pt x="108875" y="1047"/>
                </a:lnTo>
                <a:cubicBezTo>
                  <a:pt x="108875" y="938"/>
                  <a:pt x="108780" y="843"/>
                  <a:pt x="108671" y="829"/>
                </a:cubicBezTo>
                <a:close/>
                <a:moveTo>
                  <a:pt x="55294" y="748"/>
                </a:moveTo>
                <a:cubicBezTo>
                  <a:pt x="55145" y="748"/>
                  <a:pt x="55022" y="870"/>
                  <a:pt x="55022" y="1019"/>
                </a:cubicBezTo>
                <a:cubicBezTo>
                  <a:pt x="55022" y="1169"/>
                  <a:pt x="55145" y="1291"/>
                  <a:pt x="55294" y="1291"/>
                </a:cubicBezTo>
                <a:cubicBezTo>
                  <a:pt x="55444" y="1291"/>
                  <a:pt x="55566" y="1169"/>
                  <a:pt x="55566" y="1019"/>
                </a:cubicBezTo>
                <a:cubicBezTo>
                  <a:pt x="55553" y="870"/>
                  <a:pt x="55444" y="748"/>
                  <a:pt x="55294" y="748"/>
                </a:cubicBezTo>
                <a:close/>
                <a:moveTo>
                  <a:pt x="87861" y="748"/>
                </a:moveTo>
                <a:cubicBezTo>
                  <a:pt x="87712" y="748"/>
                  <a:pt x="87589" y="870"/>
                  <a:pt x="87589" y="1019"/>
                </a:cubicBezTo>
                <a:cubicBezTo>
                  <a:pt x="87589" y="1169"/>
                  <a:pt x="87698" y="1278"/>
                  <a:pt x="87834" y="1291"/>
                </a:cubicBezTo>
                <a:cubicBezTo>
                  <a:pt x="87984" y="1291"/>
                  <a:pt x="88120" y="1183"/>
                  <a:pt x="88120" y="1033"/>
                </a:cubicBezTo>
                <a:cubicBezTo>
                  <a:pt x="88133" y="883"/>
                  <a:pt x="88011" y="761"/>
                  <a:pt x="87861" y="748"/>
                </a:cubicBezTo>
                <a:close/>
                <a:moveTo>
                  <a:pt x="99646" y="748"/>
                </a:moveTo>
                <a:cubicBezTo>
                  <a:pt x="99496" y="748"/>
                  <a:pt x="99360" y="856"/>
                  <a:pt x="99360" y="1006"/>
                </a:cubicBezTo>
                <a:cubicBezTo>
                  <a:pt x="99360" y="1155"/>
                  <a:pt x="99469" y="1278"/>
                  <a:pt x="99619" y="1291"/>
                </a:cubicBezTo>
                <a:cubicBezTo>
                  <a:pt x="99768" y="1291"/>
                  <a:pt x="99904" y="1169"/>
                  <a:pt x="99904" y="1019"/>
                </a:cubicBezTo>
                <a:cubicBezTo>
                  <a:pt x="99904" y="870"/>
                  <a:pt x="99782" y="761"/>
                  <a:pt x="99646" y="748"/>
                </a:cubicBezTo>
                <a:close/>
                <a:moveTo>
                  <a:pt x="10984" y="748"/>
                </a:moveTo>
                <a:cubicBezTo>
                  <a:pt x="10834" y="748"/>
                  <a:pt x="10698" y="870"/>
                  <a:pt x="10698" y="1033"/>
                </a:cubicBezTo>
                <a:cubicBezTo>
                  <a:pt x="10698" y="1169"/>
                  <a:pt x="10820" y="1291"/>
                  <a:pt x="10970" y="1305"/>
                </a:cubicBezTo>
                <a:cubicBezTo>
                  <a:pt x="11119" y="1305"/>
                  <a:pt x="11255" y="1183"/>
                  <a:pt x="11255" y="1033"/>
                </a:cubicBezTo>
                <a:cubicBezTo>
                  <a:pt x="11255" y="870"/>
                  <a:pt x="11133" y="748"/>
                  <a:pt x="10984" y="748"/>
                </a:cubicBezTo>
                <a:close/>
                <a:moveTo>
                  <a:pt x="22768" y="748"/>
                </a:moveTo>
                <a:cubicBezTo>
                  <a:pt x="22618" y="748"/>
                  <a:pt x="22483" y="856"/>
                  <a:pt x="22483" y="1006"/>
                </a:cubicBezTo>
                <a:cubicBezTo>
                  <a:pt x="22469" y="1169"/>
                  <a:pt x="22591" y="1291"/>
                  <a:pt x="22741" y="1305"/>
                </a:cubicBezTo>
                <a:cubicBezTo>
                  <a:pt x="22890" y="1305"/>
                  <a:pt x="23026" y="1183"/>
                  <a:pt x="23026" y="1033"/>
                </a:cubicBezTo>
                <a:cubicBezTo>
                  <a:pt x="23026" y="883"/>
                  <a:pt x="22918" y="761"/>
                  <a:pt x="22768" y="748"/>
                </a:cubicBezTo>
                <a:close/>
                <a:moveTo>
                  <a:pt x="43551" y="775"/>
                </a:moveTo>
                <a:cubicBezTo>
                  <a:pt x="43402" y="775"/>
                  <a:pt x="43280" y="882"/>
                  <a:pt x="43265" y="1044"/>
                </a:cubicBezTo>
                <a:lnTo>
                  <a:pt x="43265" y="1044"/>
                </a:lnTo>
                <a:cubicBezTo>
                  <a:pt x="43265" y="1041"/>
                  <a:pt x="43265" y="1037"/>
                  <a:pt x="43265" y="1033"/>
                </a:cubicBezTo>
                <a:lnTo>
                  <a:pt x="43265" y="1047"/>
                </a:lnTo>
                <a:cubicBezTo>
                  <a:pt x="43265" y="1046"/>
                  <a:pt x="43265" y="1045"/>
                  <a:pt x="43265" y="1044"/>
                </a:cubicBezTo>
                <a:lnTo>
                  <a:pt x="43265" y="1044"/>
                </a:lnTo>
                <a:cubicBezTo>
                  <a:pt x="43271" y="1202"/>
                  <a:pt x="43391" y="1319"/>
                  <a:pt x="43537" y="1332"/>
                </a:cubicBezTo>
                <a:cubicBezTo>
                  <a:pt x="43686" y="1332"/>
                  <a:pt x="43809" y="1210"/>
                  <a:pt x="43822" y="1074"/>
                </a:cubicBezTo>
                <a:cubicBezTo>
                  <a:pt x="43836" y="911"/>
                  <a:pt x="43714" y="775"/>
                  <a:pt x="43551" y="775"/>
                </a:cubicBezTo>
                <a:close/>
                <a:moveTo>
                  <a:pt x="76090" y="775"/>
                </a:moveTo>
                <a:cubicBezTo>
                  <a:pt x="75941" y="775"/>
                  <a:pt x="75819" y="897"/>
                  <a:pt x="75819" y="1047"/>
                </a:cubicBezTo>
                <a:cubicBezTo>
                  <a:pt x="75819" y="1210"/>
                  <a:pt x="75941" y="1332"/>
                  <a:pt x="76104" y="1332"/>
                </a:cubicBezTo>
                <a:cubicBezTo>
                  <a:pt x="76254" y="1318"/>
                  <a:pt x="76362" y="1196"/>
                  <a:pt x="76362" y="1047"/>
                </a:cubicBezTo>
                <a:cubicBezTo>
                  <a:pt x="76362" y="897"/>
                  <a:pt x="76240" y="775"/>
                  <a:pt x="76090" y="775"/>
                </a:cubicBezTo>
                <a:close/>
                <a:moveTo>
                  <a:pt x="31780" y="775"/>
                </a:moveTo>
                <a:lnTo>
                  <a:pt x="31780" y="788"/>
                </a:lnTo>
                <a:cubicBezTo>
                  <a:pt x="31772" y="788"/>
                  <a:pt x="31764" y="787"/>
                  <a:pt x="31757" y="787"/>
                </a:cubicBezTo>
                <a:cubicBezTo>
                  <a:pt x="31618" y="787"/>
                  <a:pt x="31507" y="905"/>
                  <a:pt x="31494" y="1047"/>
                </a:cubicBezTo>
                <a:cubicBezTo>
                  <a:pt x="31481" y="1196"/>
                  <a:pt x="31603" y="1332"/>
                  <a:pt x="31766" y="1332"/>
                </a:cubicBezTo>
                <a:cubicBezTo>
                  <a:pt x="31774" y="1333"/>
                  <a:pt x="31781" y="1333"/>
                  <a:pt x="31789" y="1333"/>
                </a:cubicBezTo>
                <a:cubicBezTo>
                  <a:pt x="31928" y="1333"/>
                  <a:pt x="32039" y="1215"/>
                  <a:pt x="32052" y="1060"/>
                </a:cubicBezTo>
                <a:cubicBezTo>
                  <a:pt x="32052" y="911"/>
                  <a:pt x="31929" y="775"/>
                  <a:pt x="31780" y="775"/>
                </a:cubicBezTo>
                <a:close/>
                <a:moveTo>
                  <a:pt x="52562" y="802"/>
                </a:moveTo>
                <a:cubicBezTo>
                  <a:pt x="52413" y="802"/>
                  <a:pt x="52290" y="938"/>
                  <a:pt x="52290" y="1087"/>
                </a:cubicBezTo>
                <a:cubicBezTo>
                  <a:pt x="52290" y="1237"/>
                  <a:pt x="52413" y="1359"/>
                  <a:pt x="52562" y="1359"/>
                </a:cubicBezTo>
                <a:cubicBezTo>
                  <a:pt x="52725" y="1359"/>
                  <a:pt x="52848" y="1237"/>
                  <a:pt x="52848" y="1087"/>
                </a:cubicBezTo>
                <a:cubicBezTo>
                  <a:pt x="52848" y="924"/>
                  <a:pt x="52712" y="802"/>
                  <a:pt x="52562" y="802"/>
                </a:cubicBezTo>
                <a:close/>
                <a:moveTo>
                  <a:pt x="64347" y="802"/>
                </a:moveTo>
                <a:cubicBezTo>
                  <a:pt x="64197" y="802"/>
                  <a:pt x="64075" y="924"/>
                  <a:pt x="64061" y="1074"/>
                </a:cubicBezTo>
                <a:cubicBezTo>
                  <a:pt x="64061" y="1237"/>
                  <a:pt x="64184" y="1359"/>
                  <a:pt x="64347" y="1359"/>
                </a:cubicBezTo>
                <a:cubicBezTo>
                  <a:pt x="64496" y="1359"/>
                  <a:pt x="64619" y="1237"/>
                  <a:pt x="64619" y="1087"/>
                </a:cubicBezTo>
                <a:cubicBezTo>
                  <a:pt x="64619" y="924"/>
                  <a:pt x="64496" y="802"/>
                  <a:pt x="64347" y="802"/>
                </a:cubicBezTo>
                <a:close/>
                <a:moveTo>
                  <a:pt x="85120" y="815"/>
                </a:moveTo>
                <a:cubicBezTo>
                  <a:pt x="84969" y="815"/>
                  <a:pt x="84858" y="945"/>
                  <a:pt x="84871" y="1087"/>
                </a:cubicBezTo>
                <a:cubicBezTo>
                  <a:pt x="84871" y="1237"/>
                  <a:pt x="84993" y="1359"/>
                  <a:pt x="85129" y="1359"/>
                </a:cubicBezTo>
                <a:cubicBezTo>
                  <a:pt x="85292" y="1359"/>
                  <a:pt x="85415" y="1237"/>
                  <a:pt x="85415" y="1087"/>
                </a:cubicBezTo>
                <a:cubicBezTo>
                  <a:pt x="85415" y="945"/>
                  <a:pt x="85303" y="815"/>
                  <a:pt x="85164" y="815"/>
                </a:cubicBezTo>
                <a:cubicBezTo>
                  <a:pt x="85157" y="815"/>
                  <a:pt x="85150" y="815"/>
                  <a:pt x="85143" y="816"/>
                </a:cubicBezTo>
                <a:cubicBezTo>
                  <a:pt x="85135" y="815"/>
                  <a:pt x="85128" y="815"/>
                  <a:pt x="85120" y="815"/>
                </a:cubicBezTo>
                <a:close/>
                <a:moveTo>
                  <a:pt x="96887" y="802"/>
                </a:moveTo>
                <a:cubicBezTo>
                  <a:pt x="96737" y="802"/>
                  <a:pt x="96601" y="924"/>
                  <a:pt x="96601" y="1087"/>
                </a:cubicBezTo>
                <a:cubicBezTo>
                  <a:pt x="96615" y="1237"/>
                  <a:pt x="96737" y="1359"/>
                  <a:pt x="96887" y="1359"/>
                </a:cubicBezTo>
                <a:cubicBezTo>
                  <a:pt x="97036" y="1346"/>
                  <a:pt x="97158" y="1223"/>
                  <a:pt x="97158" y="1074"/>
                </a:cubicBezTo>
                <a:cubicBezTo>
                  <a:pt x="97158" y="924"/>
                  <a:pt x="97036" y="816"/>
                  <a:pt x="96887" y="816"/>
                </a:cubicBezTo>
                <a:lnTo>
                  <a:pt x="96887" y="802"/>
                </a:lnTo>
                <a:close/>
                <a:moveTo>
                  <a:pt x="19995" y="802"/>
                </a:moveTo>
                <a:cubicBezTo>
                  <a:pt x="19832" y="802"/>
                  <a:pt x="19710" y="938"/>
                  <a:pt x="19723" y="1087"/>
                </a:cubicBezTo>
                <a:cubicBezTo>
                  <a:pt x="19723" y="1242"/>
                  <a:pt x="19834" y="1360"/>
                  <a:pt x="19984" y="1360"/>
                </a:cubicBezTo>
                <a:cubicBezTo>
                  <a:pt x="19992" y="1360"/>
                  <a:pt x="20000" y="1360"/>
                  <a:pt x="20009" y="1359"/>
                </a:cubicBezTo>
                <a:cubicBezTo>
                  <a:pt x="20158" y="1359"/>
                  <a:pt x="20281" y="1237"/>
                  <a:pt x="20281" y="1074"/>
                </a:cubicBezTo>
                <a:cubicBezTo>
                  <a:pt x="20281" y="924"/>
                  <a:pt x="20145" y="802"/>
                  <a:pt x="19995" y="802"/>
                </a:cubicBezTo>
                <a:close/>
                <a:moveTo>
                  <a:pt x="105912" y="856"/>
                </a:moveTo>
                <a:lnTo>
                  <a:pt x="105912" y="870"/>
                </a:lnTo>
                <a:cubicBezTo>
                  <a:pt x="105904" y="869"/>
                  <a:pt x="105896" y="869"/>
                  <a:pt x="105889" y="869"/>
                </a:cubicBezTo>
                <a:cubicBezTo>
                  <a:pt x="105764" y="869"/>
                  <a:pt x="105666" y="973"/>
                  <a:pt x="105654" y="1101"/>
                </a:cubicBezTo>
                <a:cubicBezTo>
                  <a:pt x="105654" y="1250"/>
                  <a:pt x="105762" y="1373"/>
                  <a:pt x="105912" y="1373"/>
                </a:cubicBezTo>
                <a:cubicBezTo>
                  <a:pt x="106048" y="1373"/>
                  <a:pt x="106170" y="1250"/>
                  <a:pt x="106170" y="1115"/>
                </a:cubicBezTo>
                <a:cubicBezTo>
                  <a:pt x="106170" y="979"/>
                  <a:pt x="106048" y="856"/>
                  <a:pt x="105912" y="856"/>
                </a:cubicBezTo>
                <a:close/>
                <a:moveTo>
                  <a:pt x="112217" y="1099"/>
                </a:moveTo>
                <a:cubicBezTo>
                  <a:pt x="112213" y="1099"/>
                  <a:pt x="112209" y="1100"/>
                  <a:pt x="112205" y="1101"/>
                </a:cubicBezTo>
                <a:cubicBezTo>
                  <a:pt x="112151" y="1101"/>
                  <a:pt x="112110" y="1183"/>
                  <a:pt x="112056" y="1237"/>
                </a:cubicBezTo>
                <a:cubicBezTo>
                  <a:pt x="112110" y="1278"/>
                  <a:pt x="112151" y="1359"/>
                  <a:pt x="112205" y="1373"/>
                </a:cubicBezTo>
                <a:cubicBezTo>
                  <a:pt x="112210" y="1374"/>
                  <a:pt x="112215" y="1374"/>
                  <a:pt x="112220" y="1374"/>
                </a:cubicBezTo>
                <a:cubicBezTo>
                  <a:pt x="112279" y="1374"/>
                  <a:pt x="112322" y="1300"/>
                  <a:pt x="112423" y="1237"/>
                </a:cubicBezTo>
                <a:cubicBezTo>
                  <a:pt x="112322" y="1174"/>
                  <a:pt x="112268" y="1099"/>
                  <a:pt x="112217" y="1099"/>
                </a:cubicBezTo>
                <a:close/>
                <a:moveTo>
                  <a:pt x="2747" y="1060"/>
                </a:moveTo>
                <a:cubicBezTo>
                  <a:pt x="2706" y="1115"/>
                  <a:pt x="2624" y="1183"/>
                  <a:pt x="2638" y="1223"/>
                </a:cubicBezTo>
                <a:cubicBezTo>
                  <a:pt x="2651" y="1291"/>
                  <a:pt x="2706" y="1359"/>
                  <a:pt x="2774" y="1373"/>
                </a:cubicBezTo>
                <a:cubicBezTo>
                  <a:pt x="2786" y="1376"/>
                  <a:pt x="2799" y="1378"/>
                  <a:pt x="2811" y="1378"/>
                </a:cubicBezTo>
                <a:cubicBezTo>
                  <a:pt x="2889" y="1378"/>
                  <a:pt x="2947" y="1306"/>
                  <a:pt x="2923" y="1223"/>
                </a:cubicBezTo>
                <a:cubicBezTo>
                  <a:pt x="2923" y="1169"/>
                  <a:pt x="2855" y="1115"/>
                  <a:pt x="2815" y="1060"/>
                </a:cubicBezTo>
                <a:close/>
                <a:moveTo>
                  <a:pt x="8224" y="856"/>
                </a:moveTo>
                <a:cubicBezTo>
                  <a:pt x="8088" y="856"/>
                  <a:pt x="7966" y="965"/>
                  <a:pt x="7952" y="1101"/>
                </a:cubicBezTo>
                <a:cubicBezTo>
                  <a:pt x="7952" y="1250"/>
                  <a:pt x="8061" y="1386"/>
                  <a:pt x="8211" y="1386"/>
                </a:cubicBezTo>
                <a:cubicBezTo>
                  <a:pt x="8360" y="1386"/>
                  <a:pt x="8483" y="1278"/>
                  <a:pt x="8496" y="1128"/>
                </a:cubicBezTo>
                <a:cubicBezTo>
                  <a:pt x="8496" y="979"/>
                  <a:pt x="8374" y="856"/>
                  <a:pt x="8224" y="856"/>
                </a:cubicBezTo>
                <a:close/>
                <a:moveTo>
                  <a:pt x="40805" y="829"/>
                </a:moveTo>
                <a:cubicBezTo>
                  <a:pt x="40642" y="829"/>
                  <a:pt x="40519" y="951"/>
                  <a:pt x="40519" y="1101"/>
                </a:cubicBezTo>
                <a:cubicBezTo>
                  <a:pt x="40506" y="1264"/>
                  <a:pt x="40642" y="1400"/>
                  <a:pt x="40805" y="1400"/>
                </a:cubicBezTo>
                <a:cubicBezTo>
                  <a:pt x="40954" y="1400"/>
                  <a:pt x="41090" y="1278"/>
                  <a:pt x="41077" y="1115"/>
                </a:cubicBezTo>
                <a:cubicBezTo>
                  <a:pt x="41090" y="965"/>
                  <a:pt x="40954" y="829"/>
                  <a:pt x="40805" y="829"/>
                </a:cubicBezTo>
                <a:close/>
                <a:moveTo>
                  <a:pt x="73338" y="842"/>
                </a:moveTo>
                <a:cubicBezTo>
                  <a:pt x="73198" y="842"/>
                  <a:pt x="73087" y="972"/>
                  <a:pt x="73087" y="1115"/>
                </a:cubicBezTo>
                <a:cubicBezTo>
                  <a:pt x="73087" y="1278"/>
                  <a:pt x="73209" y="1400"/>
                  <a:pt x="73358" y="1400"/>
                </a:cubicBezTo>
                <a:cubicBezTo>
                  <a:pt x="73521" y="1400"/>
                  <a:pt x="73644" y="1278"/>
                  <a:pt x="73644" y="1115"/>
                </a:cubicBezTo>
                <a:cubicBezTo>
                  <a:pt x="73644" y="972"/>
                  <a:pt x="73533" y="842"/>
                  <a:pt x="73381" y="842"/>
                </a:cubicBezTo>
                <a:cubicBezTo>
                  <a:pt x="73373" y="842"/>
                  <a:pt x="73366" y="842"/>
                  <a:pt x="73358" y="843"/>
                </a:cubicBezTo>
                <a:cubicBezTo>
                  <a:pt x="73351" y="842"/>
                  <a:pt x="73345" y="842"/>
                  <a:pt x="73338" y="842"/>
                </a:cubicBezTo>
                <a:close/>
                <a:moveTo>
                  <a:pt x="5506" y="938"/>
                </a:moveTo>
                <a:cubicBezTo>
                  <a:pt x="5384" y="938"/>
                  <a:pt x="5275" y="1047"/>
                  <a:pt x="5275" y="1169"/>
                </a:cubicBezTo>
                <a:cubicBezTo>
                  <a:pt x="5275" y="1305"/>
                  <a:pt x="5370" y="1400"/>
                  <a:pt x="5492" y="1414"/>
                </a:cubicBezTo>
                <a:cubicBezTo>
                  <a:pt x="5628" y="1414"/>
                  <a:pt x="5723" y="1305"/>
                  <a:pt x="5737" y="1183"/>
                </a:cubicBezTo>
                <a:cubicBezTo>
                  <a:pt x="5737" y="1047"/>
                  <a:pt x="5628" y="951"/>
                  <a:pt x="5506" y="938"/>
                </a:cubicBezTo>
                <a:close/>
                <a:moveTo>
                  <a:pt x="49794" y="855"/>
                </a:moveTo>
                <a:cubicBezTo>
                  <a:pt x="49642" y="855"/>
                  <a:pt x="49531" y="986"/>
                  <a:pt x="49531" y="1142"/>
                </a:cubicBezTo>
                <a:cubicBezTo>
                  <a:pt x="49531" y="1291"/>
                  <a:pt x="49667" y="1414"/>
                  <a:pt x="49817" y="1414"/>
                </a:cubicBezTo>
                <a:cubicBezTo>
                  <a:pt x="49980" y="1414"/>
                  <a:pt x="50102" y="1291"/>
                  <a:pt x="50102" y="1128"/>
                </a:cubicBezTo>
                <a:cubicBezTo>
                  <a:pt x="50088" y="979"/>
                  <a:pt x="49966" y="856"/>
                  <a:pt x="49817" y="856"/>
                </a:cubicBezTo>
                <a:cubicBezTo>
                  <a:pt x="49809" y="856"/>
                  <a:pt x="49802" y="855"/>
                  <a:pt x="49794" y="855"/>
                </a:cubicBezTo>
                <a:close/>
                <a:moveTo>
                  <a:pt x="61567" y="855"/>
                </a:moveTo>
                <a:cubicBezTo>
                  <a:pt x="61427" y="855"/>
                  <a:pt x="61316" y="986"/>
                  <a:pt x="61316" y="1128"/>
                </a:cubicBezTo>
                <a:cubicBezTo>
                  <a:pt x="61316" y="1284"/>
                  <a:pt x="61427" y="1415"/>
                  <a:pt x="61579" y="1415"/>
                </a:cubicBezTo>
                <a:cubicBezTo>
                  <a:pt x="61586" y="1415"/>
                  <a:pt x="61594" y="1414"/>
                  <a:pt x="61601" y="1414"/>
                </a:cubicBezTo>
                <a:cubicBezTo>
                  <a:pt x="61751" y="1414"/>
                  <a:pt x="61873" y="1291"/>
                  <a:pt x="61873" y="1142"/>
                </a:cubicBezTo>
                <a:lnTo>
                  <a:pt x="61887" y="1128"/>
                </a:lnTo>
                <a:cubicBezTo>
                  <a:pt x="61887" y="986"/>
                  <a:pt x="61763" y="855"/>
                  <a:pt x="61610" y="855"/>
                </a:cubicBezTo>
                <a:cubicBezTo>
                  <a:pt x="61603" y="855"/>
                  <a:pt x="61595" y="856"/>
                  <a:pt x="61587" y="856"/>
                </a:cubicBezTo>
                <a:cubicBezTo>
                  <a:pt x="61581" y="856"/>
                  <a:pt x="61574" y="855"/>
                  <a:pt x="61567" y="855"/>
                </a:cubicBezTo>
                <a:close/>
                <a:moveTo>
                  <a:pt x="17297" y="855"/>
                </a:moveTo>
                <a:cubicBezTo>
                  <a:pt x="17291" y="855"/>
                  <a:pt x="17284" y="856"/>
                  <a:pt x="17277" y="856"/>
                </a:cubicBezTo>
                <a:cubicBezTo>
                  <a:pt x="17114" y="856"/>
                  <a:pt x="16978" y="979"/>
                  <a:pt x="16991" y="1142"/>
                </a:cubicBezTo>
                <a:cubicBezTo>
                  <a:pt x="16991" y="1305"/>
                  <a:pt x="17114" y="1427"/>
                  <a:pt x="17277" y="1427"/>
                </a:cubicBezTo>
                <a:cubicBezTo>
                  <a:pt x="17440" y="1427"/>
                  <a:pt x="17562" y="1291"/>
                  <a:pt x="17562" y="1142"/>
                </a:cubicBezTo>
                <a:cubicBezTo>
                  <a:pt x="17562" y="986"/>
                  <a:pt x="17439" y="855"/>
                  <a:pt x="17297" y="855"/>
                </a:cubicBezTo>
                <a:close/>
                <a:moveTo>
                  <a:pt x="29007" y="856"/>
                </a:moveTo>
                <a:cubicBezTo>
                  <a:pt x="28857" y="856"/>
                  <a:pt x="28735" y="992"/>
                  <a:pt x="28735" y="1142"/>
                </a:cubicBezTo>
                <a:cubicBezTo>
                  <a:pt x="28735" y="1297"/>
                  <a:pt x="28846" y="1428"/>
                  <a:pt x="28998" y="1428"/>
                </a:cubicBezTo>
                <a:cubicBezTo>
                  <a:pt x="29005" y="1428"/>
                  <a:pt x="29013" y="1428"/>
                  <a:pt x="29020" y="1427"/>
                </a:cubicBezTo>
                <a:cubicBezTo>
                  <a:pt x="29028" y="1428"/>
                  <a:pt x="29036" y="1428"/>
                  <a:pt x="29043" y="1428"/>
                </a:cubicBezTo>
                <a:cubicBezTo>
                  <a:pt x="29196" y="1428"/>
                  <a:pt x="29319" y="1297"/>
                  <a:pt x="29306" y="1142"/>
                </a:cubicBezTo>
                <a:cubicBezTo>
                  <a:pt x="29306" y="979"/>
                  <a:pt x="29170" y="856"/>
                  <a:pt x="29007" y="856"/>
                </a:cubicBezTo>
                <a:close/>
                <a:moveTo>
                  <a:pt x="94155" y="869"/>
                </a:moveTo>
                <a:cubicBezTo>
                  <a:pt x="94005" y="869"/>
                  <a:pt x="93896" y="974"/>
                  <a:pt x="93883" y="1128"/>
                </a:cubicBezTo>
                <a:cubicBezTo>
                  <a:pt x="93869" y="1291"/>
                  <a:pt x="93991" y="1427"/>
                  <a:pt x="94155" y="1427"/>
                </a:cubicBezTo>
                <a:cubicBezTo>
                  <a:pt x="94162" y="1428"/>
                  <a:pt x="94170" y="1428"/>
                  <a:pt x="94177" y="1428"/>
                </a:cubicBezTo>
                <a:cubicBezTo>
                  <a:pt x="94318" y="1428"/>
                  <a:pt x="94440" y="1310"/>
                  <a:pt x="94440" y="1155"/>
                </a:cubicBezTo>
                <a:cubicBezTo>
                  <a:pt x="94454" y="1006"/>
                  <a:pt x="94331" y="870"/>
                  <a:pt x="94182" y="870"/>
                </a:cubicBezTo>
                <a:cubicBezTo>
                  <a:pt x="94173" y="869"/>
                  <a:pt x="94163" y="869"/>
                  <a:pt x="94155" y="869"/>
                </a:cubicBezTo>
                <a:close/>
                <a:moveTo>
                  <a:pt x="38073" y="883"/>
                </a:moveTo>
                <a:cubicBezTo>
                  <a:pt x="37910" y="883"/>
                  <a:pt x="37774" y="1019"/>
                  <a:pt x="37787" y="1183"/>
                </a:cubicBezTo>
                <a:cubicBezTo>
                  <a:pt x="37787" y="1346"/>
                  <a:pt x="37910" y="1468"/>
                  <a:pt x="38073" y="1468"/>
                </a:cubicBezTo>
                <a:cubicBezTo>
                  <a:pt x="38236" y="1468"/>
                  <a:pt x="38372" y="1332"/>
                  <a:pt x="38358" y="1169"/>
                </a:cubicBezTo>
                <a:cubicBezTo>
                  <a:pt x="38358" y="1006"/>
                  <a:pt x="38222" y="883"/>
                  <a:pt x="38073" y="883"/>
                </a:cubicBezTo>
                <a:close/>
                <a:moveTo>
                  <a:pt x="70592" y="896"/>
                </a:moveTo>
                <a:cubicBezTo>
                  <a:pt x="70451" y="896"/>
                  <a:pt x="70327" y="1027"/>
                  <a:pt x="70327" y="1183"/>
                </a:cubicBezTo>
                <a:cubicBezTo>
                  <a:pt x="70327" y="1332"/>
                  <a:pt x="70450" y="1454"/>
                  <a:pt x="70599" y="1468"/>
                </a:cubicBezTo>
                <a:cubicBezTo>
                  <a:pt x="70762" y="1468"/>
                  <a:pt x="70898" y="1346"/>
                  <a:pt x="70898" y="1196"/>
                </a:cubicBezTo>
                <a:cubicBezTo>
                  <a:pt x="70912" y="1033"/>
                  <a:pt x="70776" y="897"/>
                  <a:pt x="70613" y="897"/>
                </a:cubicBezTo>
                <a:cubicBezTo>
                  <a:pt x="70606" y="896"/>
                  <a:pt x="70599" y="896"/>
                  <a:pt x="70592" y="896"/>
                </a:cubicBezTo>
                <a:close/>
                <a:moveTo>
                  <a:pt x="82363" y="896"/>
                </a:moveTo>
                <a:cubicBezTo>
                  <a:pt x="82222" y="896"/>
                  <a:pt x="82098" y="1026"/>
                  <a:pt x="82098" y="1169"/>
                </a:cubicBezTo>
                <a:cubicBezTo>
                  <a:pt x="82098" y="1332"/>
                  <a:pt x="82221" y="1468"/>
                  <a:pt x="82384" y="1468"/>
                </a:cubicBezTo>
                <a:cubicBezTo>
                  <a:pt x="82547" y="1468"/>
                  <a:pt x="82669" y="1346"/>
                  <a:pt x="82669" y="1183"/>
                </a:cubicBezTo>
                <a:cubicBezTo>
                  <a:pt x="82682" y="1027"/>
                  <a:pt x="82559" y="896"/>
                  <a:pt x="82406" y="896"/>
                </a:cubicBezTo>
                <a:cubicBezTo>
                  <a:pt x="82399" y="896"/>
                  <a:pt x="82391" y="896"/>
                  <a:pt x="82384" y="897"/>
                </a:cubicBezTo>
                <a:cubicBezTo>
                  <a:pt x="82377" y="896"/>
                  <a:pt x="82370" y="896"/>
                  <a:pt x="82363" y="896"/>
                </a:cubicBezTo>
                <a:close/>
                <a:moveTo>
                  <a:pt x="91409" y="911"/>
                </a:moveTo>
                <a:cubicBezTo>
                  <a:pt x="91246" y="924"/>
                  <a:pt x="91110" y="1047"/>
                  <a:pt x="91123" y="1210"/>
                </a:cubicBezTo>
                <a:cubicBezTo>
                  <a:pt x="91123" y="1373"/>
                  <a:pt x="91246" y="1495"/>
                  <a:pt x="91409" y="1495"/>
                </a:cubicBezTo>
                <a:cubicBezTo>
                  <a:pt x="91572" y="1495"/>
                  <a:pt x="91694" y="1359"/>
                  <a:pt x="91694" y="1196"/>
                </a:cubicBezTo>
                <a:cubicBezTo>
                  <a:pt x="91694" y="1047"/>
                  <a:pt x="91558" y="911"/>
                  <a:pt x="91409" y="911"/>
                </a:cubicBezTo>
                <a:close/>
                <a:moveTo>
                  <a:pt x="103171" y="923"/>
                </a:moveTo>
                <a:cubicBezTo>
                  <a:pt x="103018" y="923"/>
                  <a:pt x="102894" y="1054"/>
                  <a:pt x="102894" y="1196"/>
                </a:cubicBezTo>
                <a:cubicBezTo>
                  <a:pt x="102894" y="1359"/>
                  <a:pt x="103017" y="1482"/>
                  <a:pt x="103166" y="1495"/>
                </a:cubicBezTo>
                <a:cubicBezTo>
                  <a:pt x="103174" y="1496"/>
                  <a:pt x="103181" y="1496"/>
                  <a:pt x="103189" y="1496"/>
                </a:cubicBezTo>
                <a:cubicBezTo>
                  <a:pt x="103342" y="1496"/>
                  <a:pt x="103465" y="1365"/>
                  <a:pt x="103465" y="1210"/>
                </a:cubicBezTo>
                <a:cubicBezTo>
                  <a:pt x="103479" y="1060"/>
                  <a:pt x="103357" y="924"/>
                  <a:pt x="103193" y="924"/>
                </a:cubicBezTo>
                <a:cubicBezTo>
                  <a:pt x="103186" y="924"/>
                  <a:pt x="103178" y="923"/>
                  <a:pt x="103171" y="923"/>
                </a:cubicBezTo>
                <a:close/>
                <a:moveTo>
                  <a:pt x="26288" y="911"/>
                </a:moveTo>
                <a:cubicBezTo>
                  <a:pt x="26125" y="911"/>
                  <a:pt x="26003" y="1047"/>
                  <a:pt x="25989" y="1210"/>
                </a:cubicBezTo>
                <a:cubicBezTo>
                  <a:pt x="26003" y="1373"/>
                  <a:pt x="26125" y="1509"/>
                  <a:pt x="26302" y="1509"/>
                </a:cubicBezTo>
                <a:cubicBezTo>
                  <a:pt x="26452" y="1495"/>
                  <a:pt x="26587" y="1373"/>
                  <a:pt x="26587" y="1210"/>
                </a:cubicBezTo>
                <a:cubicBezTo>
                  <a:pt x="26587" y="1047"/>
                  <a:pt x="26452" y="911"/>
                  <a:pt x="26288" y="911"/>
                </a:cubicBezTo>
                <a:close/>
                <a:moveTo>
                  <a:pt x="58869" y="911"/>
                </a:moveTo>
                <a:cubicBezTo>
                  <a:pt x="58706" y="911"/>
                  <a:pt x="58584" y="1047"/>
                  <a:pt x="58584" y="1210"/>
                </a:cubicBezTo>
                <a:cubicBezTo>
                  <a:pt x="58584" y="1373"/>
                  <a:pt x="58720" y="1509"/>
                  <a:pt x="58883" y="1509"/>
                </a:cubicBezTo>
                <a:cubicBezTo>
                  <a:pt x="59046" y="1495"/>
                  <a:pt x="59168" y="1359"/>
                  <a:pt x="59168" y="1196"/>
                </a:cubicBezTo>
                <a:cubicBezTo>
                  <a:pt x="59154" y="1033"/>
                  <a:pt x="59032" y="911"/>
                  <a:pt x="58869" y="911"/>
                </a:cubicBezTo>
                <a:close/>
                <a:moveTo>
                  <a:pt x="109487" y="1074"/>
                </a:moveTo>
                <a:cubicBezTo>
                  <a:pt x="109364" y="1074"/>
                  <a:pt x="109256" y="1169"/>
                  <a:pt x="109269" y="1291"/>
                </a:cubicBezTo>
                <a:lnTo>
                  <a:pt x="109256" y="1291"/>
                </a:lnTo>
                <a:cubicBezTo>
                  <a:pt x="109256" y="1407"/>
                  <a:pt x="109340" y="1510"/>
                  <a:pt x="109452" y="1510"/>
                </a:cubicBezTo>
                <a:cubicBezTo>
                  <a:pt x="109459" y="1510"/>
                  <a:pt x="109466" y="1510"/>
                  <a:pt x="109473" y="1509"/>
                </a:cubicBezTo>
                <a:cubicBezTo>
                  <a:pt x="109480" y="1510"/>
                  <a:pt x="109487" y="1510"/>
                  <a:pt x="109494" y="1510"/>
                </a:cubicBezTo>
                <a:cubicBezTo>
                  <a:pt x="109607" y="1510"/>
                  <a:pt x="109704" y="1407"/>
                  <a:pt x="109704" y="1291"/>
                </a:cubicBezTo>
                <a:cubicBezTo>
                  <a:pt x="109704" y="1169"/>
                  <a:pt x="109609" y="1074"/>
                  <a:pt x="109487" y="1074"/>
                </a:cubicBezTo>
                <a:close/>
                <a:moveTo>
                  <a:pt x="14531" y="938"/>
                </a:moveTo>
                <a:cubicBezTo>
                  <a:pt x="14354" y="938"/>
                  <a:pt x="14218" y="1074"/>
                  <a:pt x="14218" y="1237"/>
                </a:cubicBezTo>
                <a:cubicBezTo>
                  <a:pt x="14232" y="1400"/>
                  <a:pt x="14354" y="1536"/>
                  <a:pt x="14531" y="1536"/>
                </a:cubicBezTo>
                <a:cubicBezTo>
                  <a:pt x="14694" y="1536"/>
                  <a:pt x="14830" y="1400"/>
                  <a:pt x="14830" y="1237"/>
                </a:cubicBezTo>
                <a:cubicBezTo>
                  <a:pt x="14817" y="1074"/>
                  <a:pt x="14694" y="938"/>
                  <a:pt x="14531" y="938"/>
                </a:cubicBezTo>
                <a:close/>
                <a:moveTo>
                  <a:pt x="79665" y="938"/>
                </a:moveTo>
                <a:cubicBezTo>
                  <a:pt x="79502" y="951"/>
                  <a:pt x="79366" y="1074"/>
                  <a:pt x="79366" y="1237"/>
                </a:cubicBezTo>
                <a:cubicBezTo>
                  <a:pt x="79366" y="1400"/>
                  <a:pt x="79488" y="1522"/>
                  <a:pt x="79652" y="1536"/>
                </a:cubicBezTo>
                <a:cubicBezTo>
                  <a:pt x="79815" y="1536"/>
                  <a:pt x="79951" y="1400"/>
                  <a:pt x="79951" y="1237"/>
                </a:cubicBezTo>
                <a:cubicBezTo>
                  <a:pt x="79951" y="1074"/>
                  <a:pt x="79815" y="938"/>
                  <a:pt x="79665" y="938"/>
                </a:cubicBezTo>
                <a:close/>
                <a:moveTo>
                  <a:pt x="35300" y="938"/>
                </a:moveTo>
                <a:cubicBezTo>
                  <a:pt x="35137" y="951"/>
                  <a:pt x="35015" y="1074"/>
                  <a:pt x="35015" y="1237"/>
                </a:cubicBezTo>
                <a:cubicBezTo>
                  <a:pt x="35015" y="1400"/>
                  <a:pt x="35151" y="1536"/>
                  <a:pt x="35314" y="1550"/>
                </a:cubicBezTo>
                <a:cubicBezTo>
                  <a:pt x="35477" y="1536"/>
                  <a:pt x="35613" y="1400"/>
                  <a:pt x="35613" y="1237"/>
                </a:cubicBezTo>
                <a:cubicBezTo>
                  <a:pt x="35613" y="1074"/>
                  <a:pt x="35477" y="938"/>
                  <a:pt x="35314" y="938"/>
                </a:cubicBezTo>
                <a:close/>
                <a:moveTo>
                  <a:pt x="47098" y="951"/>
                </a:moveTo>
                <a:cubicBezTo>
                  <a:pt x="46921" y="951"/>
                  <a:pt x="46799" y="1074"/>
                  <a:pt x="46786" y="1250"/>
                </a:cubicBezTo>
                <a:cubicBezTo>
                  <a:pt x="46799" y="1414"/>
                  <a:pt x="46935" y="1536"/>
                  <a:pt x="47098" y="1550"/>
                </a:cubicBezTo>
                <a:cubicBezTo>
                  <a:pt x="47261" y="1536"/>
                  <a:pt x="47397" y="1400"/>
                  <a:pt x="47397" y="1223"/>
                </a:cubicBezTo>
                <a:lnTo>
                  <a:pt x="47397" y="1223"/>
                </a:lnTo>
                <a:lnTo>
                  <a:pt x="47384" y="1237"/>
                </a:lnTo>
                <a:cubicBezTo>
                  <a:pt x="47384" y="1074"/>
                  <a:pt x="47248" y="951"/>
                  <a:pt x="47098" y="951"/>
                </a:cubicBezTo>
                <a:close/>
                <a:moveTo>
                  <a:pt x="52331" y="1550"/>
                </a:moveTo>
                <a:cubicBezTo>
                  <a:pt x="52332" y="1550"/>
                  <a:pt x="52333" y="1550"/>
                  <a:pt x="52334" y="1550"/>
                </a:cubicBezTo>
                <a:lnTo>
                  <a:pt x="52334" y="1550"/>
                </a:lnTo>
                <a:cubicBezTo>
                  <a:pt x="52337" y="1550"/>
                  <a:pt x="52341" y="1550"/>
                  <a:pt x="52345" y="1550"/>
                </a:cubicBezTo>
                <a:close/>
                <a:moveTo>
                  <a:pt x="56123" y="965"/>
                </a:moveTo>
                <a:cubicBezTo>
                  <a:pt x="55960" y="965"/>
                  <a:pt x="55824" y="1101"/>
                  <a:pt x="55811" y="1264"/>
                </a:cubicBezTo>
                <a:cubicBezTo>
                  <a:pt x="55811" y="1427"/>
                  <a:pt x="55947" y="1563"/>
                  <a:pt x="56110" y="1563"/>
                </a:cubicBezTo>
                <a:cubicBezTo>
                  <a:pt x="56273" y="1563"/>
                  <a:pt x="56409" y="1427"/>
                  <a:pt x="56422" y="1264"/>
                </a:cubicBezTo>
                <a:lnTo>
                  <a:pt x="56409" y="1264"/>
                </a:lnTo>
                <a:cubicBezTo>
                  <a:pt x="56409" y="1101"/>
                  <a:pt x="56287" y="979"/>
                  <a:pt x="56123" y="965"/>
                </a:cubicBezTo>
                <a:close/>
                <a:moveTo>
                  <a:pt x="100448" y="965"/>
                </a:moveTo>
                <a:cubicBezTo>
                  <a:pt x="100285" y="979"/>
                  <a:pt x="100162" y="1101"/>
                  <a:pt x="100162" y="1264"/>
                </a:cubicBezTo>
                <a:cubicBezTo>
                  <a:pt x="100162" y="1427"/>
                  <a:pt x="100298" y="1563"/>
                  <a:pt x="100461" y="1563"/>
                </a:cubicBezTo>
                <a:cubicBezTo>
                  <a:pt x="100624" y="1563"/>
                  <a:pt x="100747" y="1427"/>
                  <a:pt x="100760" y="1264"/>
                </a:cubicBezTo>
                <a:cubicBezTo>
                  <a:pt x="100747" y="1101"/>
                  <a:pt x="100611" y="965"/>
                  <a:pt x="100448" y="965"/>
                </a:cubicBezTo>
                <a:close/>
                <a:moveTo>
                  <a:pt x="23584" y="965"/>
                </a:moveTo>
                <a:cubicBezTo>
                  <a:pt x="23420" y="965"/>
                  <a:pt x="23285" y="1087"/>
                  <a:pt x="23271" y="1250"/>
                </a:cubicBezTo>
                <a:cubicBezTo>
                  <a:pt x="23271" y="1427"/>
                  <a:pt x="23407" y="1563"/>
                  <a:pt x="23570" y="1577"/>
                </a:cubicBezTo>
                <a:cubicBezTo>
                  <a:pt x="23733" y="1577"/>
                  <a:pt x="23869" y="1441"/>
                  <a:pt x="23883" y="1278"/>
                </a:cubicBezTo>
                <a:cubicBezTo>
                  <a:pt x="23883" y="1115"/>
                  <a:pt x="23747" y="979"/>
                  <a:pt x="23584" y="965"/>
                </a:cubicBezTo>
                <a:close/>
                <a:moveTo>
                  <a:pt x="67894" y="979"/>
                </a:moveTo>
                <a:cubicBezTo>
                  <a:pt x="67731" y="979"/>
                  <a:pt x="67595" y="1101"/>
                  <a:pt x="67595" y="1264"/>
                </a:cubicBezTo>
                <a:lnTo>
                  <a:pt x="67582" y="1278"/>
                </a:lnTo>
                <a:cubicBezTo>
                  <a:pt x="67595" y="1427"/>
                  <a:pt x="67718" y="1563"/>
                  <a:pt x="67867" y="1577"/>
                </a:cubicBezTo>
                <a:cubicBezTo>
                  <a:pt x="68044" y="1577"/>
                  <a:pt x="68180" y="1454"/>
                  <a:pt x="68180" y="1291"/>
                </a:cubicBezTo>
                <a:cubicBezTo>
                  <a:pt x="68193" y="1115"/>
                  <a:pt x="68057" y="979"/>
                  <a:pt x="67894" y="979"/>
                </a:cubicBezTo>
                <a:close/>
                <a:moveTo>
                  <a:pt x="11799" y="992"/>
                </a:moveTo>
                <a:cubicBezTo>
                  <a:pt x="11636" y="992"/>
                  <a:pt x="11500" y="1115"/>
                  <a:pt x="11500" y="1278"/>
                </a:cubicBezTo>
                <a:cubicBezTo>
                  <a:pt x="11486" y="1454"/>
                  <a:pt x="11622" y="1604"/>
                  <a:pt x="11799" y="1604"/>
                </a:cubicBezTo>
                <a:cubicBezTo>
                  <a:pt x="11962" y="1604"/>
                  <a:pt x="12098" y="1468"/>
                  <a:pt x="12112" y="1305"/>
                </a:cubicBezTo>
                <a:cubicBezTo>
                  <a:pt x="12112" y="1128"/>
                  <a:pt x="11976" y="992"/>
                  <a:pt x="11799" y="992"/>
                </a:cubicBezTo>
                <a:close/>
                <a:moveTo>
                  <a:pt x="44380" y="992"/>
                </a:moveTo>
                <a:cubicBezTo>
                  <a:pt x="44203" y="992"/>
                  <a:pt x="44067" y="1128"/>
                  <a:pt x="44067" y="1291"/>
                </a:cubicBezTo>
                <a:cubicBezTo>
                  <a:pt x="44067" y="1454"/>
                  <a:pt x="44203" y="1604"/>
                  <a:pt x="44380" y="1604"/>
                </a:cubicBezTo>
                <a:cubicBezTo>
                  <a:pt x="44543" y="1590"/>
                  <a:pt x="44679" y="1454"/>
                  <a:pt x="44679" y="1291"/>
                </a:cubicBezTo>
                <a:cubicBezTo>
                  <a:pt x="44665" y="1128"/>
                  <a:pt x="44543" y="992"/>
                  <a:pt x="44380" y="992"/>
                </a:cubicBezTo>
                <a:close/>
                <a:moveTo>
                  <a:pt x="76920" y="992"/>
                </a:moveTo>
                <a:cubicBezTo>
                  <a:pt x="76756" y="992"/>
                  <a:pt x="76621" y="1115"/>
                  <a:pt x="76607" y="1291"/>
                </a:cubicBezTo>
                <a:cubicBezTo>
                  <a:pt x="76607" y="1454"/>
                  <a:pt x="76743" y="1590"/>
                  <a:pt x="76906" y="1604"/>
                </a:cubicBezTo>
                <a:cubicBezTo>
                  <a:pt x="77083" y="1604"/>
                  <a:pt x="77205" y="1468"/>
                  <a:pt x="77219" y="1305"/>
                </a:cubicBezTo>
                <a:cubicBezTo>
                  <a:pt x="77219" y="1142"/>
                  <a:pt x="77083" y="1006"/>
                  <a:pt x="76920" y="992"/>
                </a:cubicBezTo>
                <a:close/>
                <a:moveTo>
                  <a:pt x="88690" y="992"/>
                </a:moveTo>
                <a:cubicBezTo>
                  <a:pt x="88527" y="992"/>
                  <a:pt x="88391" y="1128"/>
                  <a:pt x="88391" y="1291"/>
                </a:cubicBezTo>
                <a:cubicBezTo>
                  <a:pt x="88391" y="1454"/>
                  <a:pt x="88514" y="1590"/>
                  <a:pt x="88677" y="1604"/>
                </a:cubicBezTo>
                <a:cubicBezTo>
                  <a:pt x="88854" y="1604"/>
                  <a:pt x="88989" y="1468"/>
                  <a:pt x="88989" y="1305"/>
                </a:cubicBezTo>
                <a:cubicBezTo>
                  <a:pt x="88989" y="1142"/>
                  <a:pt x="88854" y="1006"/>
                  <a:pt x="88690" y="992"/>
                </a:cubicBezTo>
                <a:close/>
                <a:moveTo>
                  <a:pt x="113034" y="1291"/>
                </a:moveTo>
                <a:cubicBezTo>
                  <a:pt x="112966" y="1386"/>
                  <a:pt x="112898" y="1441"/>
                  <a:pt x="112912" y="1495"/>
                </a:cubicBezTo>
                <a:cubicBezTo>
                  <a:pt x="112912" y="1533"/>
                  <a:pt x="112982" y="1605"/>
                  <a:pt x="113014" y="1605"/>
                </a:cubicBezTo>
                <a:cubicBezTo>
                  <a:pt x="113016" y="1605"/>
                  <a:pt x="113019" y="1605"/>
                  <a:pt x="113021" y="1604"/>
                </a:cubicBezTo>
                <a:cubicBezTo>
                  <a:pt x="113089" y="1590"/>
                  <a:pt x="113129" y="1536"/>
                  <a:pt x="113157" y="1482"/>
                </a:cubicBezTo>
                <a:cubicBezTo>
                  <a:pt x="113157" y="1441"/>
                  <a:pt x="113089" y="1386"/>
                  <a:pt x="113034" y="1291"/>
                </a:cubicBezTo>
                <a:close/>
                <a:moveTo>
                  <a:pt x="20814" y="1018"/>
                </a:moveTo>
                <a:cubicBezTo>
                  <a:pt x="20649" y="1018"/>
                  <a:pt x="20525" y="1150"/>
                  <a:pt x="20512" y="1318"/>
                </a:cubicBezTo>
                <a:cubicBezTo>
                  <a:pt x="20512" y="1482"/>
                  <a:pt x="20634" y="1631"/>
                  <a:pt x="20811" y="1631"/>
                </a:cubicBezTo>
                <a:cubicBezTo>
                  <a:pt x="20819" y="1632"/>
                  <a:pt x="20827" y="1632"/>
                  <a:pt x="20835" y="1632"/>
                </a:cubicBezTo>
                <a:cubicBezTo>
                  <a:pt x="21000" y="1632"/>
                  <a:pt x="21124" y="1501"/>
                  <a:pt x="21137" y="1332"/>
                </a:cubicBezTo>
                <a:cubicBezTo>
                  <a:pt x="21137" y="1169"/>
                  <a:pt x="21001" y="1019"/>
                  <a:pt x="20838" y="1019"/>
                </a:cubicBezTo>
                <a:cubicBezTo>
                  <a:pt x="20830" y="1019"/>
                  <a:pt x="20822" y="1018"/>
                  <a:pt x="20814" y="1018"/>
                </a:cubicBezTo>
                <a:close/>
                <a:moveTo>
                  <a:pt x="97702" y="1019"/>
                </a:moveTo>
                <a:lnTo>
                  <a:pt x="97702" y="1033"/>
                </a:lnTo>
                <a:cubicBezTo>
                  <a:pt x="97539" y="1033"/>
                  <a:pt x="97403" y="1169"/>
                  <a:pt x="97403" y="1332"/>
                </a:cubicBezTo>
                <a:cubicBezTo>
                  <a:pt x="97403" y="1509"/>
                  <a:pt x="97539" y="1645"/>
                  <a:pt x="97716" y="1645"/>
                </a:cubicBezTo>
                <a:cubicBezTo>
                  <a:pt x="97879" y="1645"/>
                  <a:pt x="98015" y="1495"/>
                  <a:pt x="98015" y="1332"/>
                </a:cubicBezTo>
                <a:cubicBezTo>
                  <a:pt x="98015" y="1169"/>
                  <a:pt x="97879" y="1019"/>
                  <a:pt x="97702" y="1019"/>
                </a:cubicBezTo>
                <a:close/>
                <a:moveTo>
                  <a:pt x="32595" y="1033"/>
                </a:moveTo>
                <a:cubicBezTo>
                  <a:pt x="32432" y="1033"/>
                  <a:pt x="32283" y="1169"/>
                  <a:pt x="32296" y="1346"/>
                </a:cubicBezTo>
                <a:cubicBezTo>
                  <a:pt x="32296" y="1502"/>
                  <a:pt x="32421" y="1646"/>
                  <a:pt x="32587" y="1646"/>
                </a:cubicBezTo>
                <a:cubicBezTo>
                  <a:pt x="32594" y="1646"/>
                  <a:pt x="32601" y="1645"/>
                  <a:pt x="32609" y="1645"/>
                </a:cubicBezTo>
                <a:cubicBezTo>
                  <a:pt x="32786" y="1645"/>
                  <a:pt x="32921" y="1495"/>
                  <a:pt x="32908" y="1318"/>
                </a:cubicBezTo>
                <a:lnTo>
                  <a:pt x="32908" y="1318"/>
                </a:lnTo>
                <a:lnTo>
                  <a:pt x="32908" y="1332"/>
                </a:lnTo>
                <a:cubicBezTo>
                  <a:pt x="32894" y="1169"/>
                  <a:pt x="32758" y="1033"/>
                  <a:pt x="32595" y="1033"/>
                </a:cubicBezTo>
                <a:close/>
                <a:moveTo>
                  <a:pt x="65189" y="1019"/>
                </a:moveTo>
                <a:lnTo>
                  <a:pt x="65189" y="1033"/>
                </a:lnTo>
                <a:cubicBezTo>
                  <a:pt x="65013" y="1033"/>
                  <a:pt x="64863" y="1155"/>
                  <a:pt x="64863" y="1332"/>
                </a:cubicBezTo>
                <a:cubicBezTo>
                  <a:pt x="64863" y="1495"/>
                  <a:pt x="64986" y="1631"/>
                  <a:pt x="65149" y="1645"/>
                </a:cubicBezTo>
                <a:cubicBezTo>
                  <a:pt x="65156" y="1645"/>
                  <a:pt x="65164" y="1646"/>
                  <a:pt x="65171" y="1646"/>
                </a:cubicBezTo>
                <a:cubicBezTo>
                  <a:pt x="65325" y="1646"/>
                  <a:pt x="65462" y="1514"/>
                  <a:pt x="65475" y="1346"/>
                </a:cubicBezTo>
                <a:cubicBezTo>
                  <a:pt x="65488" y="1183"/>
                  <a:pt x="65353" y="1033"/>
                  <a:pt x="65189" y="1019"/>
                </a:cubicBezTo>
                <a:close/>
                <a:moveTo>
                  <a:pt x="9053" y="1060"/>
                </a:moveTo>
                <a:cubicBezTo>
                  <a:pt x="8890" y="1074"/>
                  <a:pt x="8754" y="1196"/>
                  <a:pt x="8754" y="1359"/>
                </a:cubicBezTo>
                <a:cubicBezTo>
                  <a:pt x="8754" y="1522"/>
                  <a:pt x="8890" y="1658"/>
                  <a:pt x="9053" y="1658"/>
                </a:cubicBezTo>
                <a:cubicBezTo>
                  <a:pt x="9217" y="1658"/>
                  <a:pt x="9352" y="1522"/>
                  <a:pt x="9352" y="1346"/>
                </a:cubicBezTo>
                <a:cubicBezTo>
                  <a:pt x="9352" y="1183"/>
                  <a:pt x="9217" y="1060"/>
                  <a:pt x="9053" y="1060"/>
                </a:cubicBezTo>
                <a:close/>
                <a:moveTo>
                  <a:pt x="85958" y="1047"/>
                </a:moveTo>
                <a:cubicBezTo>
                  <a:pt x="85795" y="1047"/>
                  <a:pt x="85659" y="1183"/>
                  <a:pt x="85659" y="1359"/>
                </a:cubicBezTo>
                <a:cubicBezTo>
                  <a:pt x="85659" y="1522"/>
                  <a:pt x="85795" y="1658"/>
                  <a:pt x="85972" y="1658"/>
                </a:cubicBezTo>
                <a:cubicBezTo>
                  <a:pt x="86135" y="1658"/>
                  <a:pt x="86271" y="1522"/>
                  <a:pt x="86271" y="1359"/>
                </a:cubicBezTo>
                <a:cubicBezTo>
                  <a:pt x="86271" y="1183"/>
                  <a:pt x="86135" y="1047"/>
                  <a:pt x="85958" y="1047"/>
                </a:cubicBezTo>
                <a:close/>
                <a:moveTo>
                  <a:pt x="106759" y="1114"/>
                </a:moveTo>
                <a:cubicBezTo>
                  <a:pt x="106619" y="1114"/>
                  <a:pt x="106496" y="1232"/>
                  <a:pt x="106496" y="1386"/>
                </a:cubicBezTo>
                <a:cubicBezTo>
                  <a:pt x="106483" y="1536"/>
                  <a:pt x="106605" y="1658"/>
                  <a:pt x="106755" y="1658"/>
                </a:cubicBezTo>
                <a:cubicBezTo>
                  <a:pt x="106762" y="1659"/>
                  <a:pt x="106770" y="1659"/>
                  <a:pt x="106777" y="1659"/>
                </a:cubicBezTo>
                <a:cubicBezTo>
                  <a:pt x="106918" y="1659"/>
                  <a:pt x="107040" y="1542"/>
                  <a:pt x="107040" y="1400"/>
                </a:cubicBezTo>
                <a:cubicBezTo>
                  <a:pt x="107040" y="1250"/>
                  <a:pt x="106931" y="1128"/>
                  <a:pt x="106782" y="1115"/>
                </a:cubicBezTo>
                <a:cubicBezTo>
                  <a:pt x="106774" y="1114"/>
                  <a:pt x="106767" y="1114"/>
                  <a:pt x="106759" y="1114"/>
                </a:cubicBezTo>
                <a:close/>
                <a:moveTo>
                  <a:pt x="41634" y="1047"/>
                </a:moveTo>
                <a:cubicBezTo>
                  <a:pt x="41457" y="1047"/>
                  <a:pt x="41321" y="1183"/>
                  <a:pt x="41308" y="1346"/>
                </a:cubicBezTo>
                <a:cubicBezTo>
                  <a:pt x="41308" y="1522"/>
                  <a:pt x="41444" y="1658"/>
                  <a:pt x="41607" y="1672"/>
                </a:cubicBezTo>
                <a:cubicBezTo>
                  <a:pt x="41784" y="1672"/>
                  <a:pt x="41919" y="1536"/>
                  <a:pt x="41933" y="1373"/>
                </a:cubicBezTo>
                <a:cubicBezTo>
                  <a:pt x="41933" y="1196"/>
                  <a:pt x="41797" y="1060"/>
                  <a:pt x="41634" y="1047"/>
                </a:cubicBezTo>
                <a:close/>
                <a:moveTo>
                  <a:pt x="53382" y="1073"/>
                </a:moveTo>
                <a:cubicBezTo>
                  <a:pt x="53230" y="1073"/>
                  <a:pt x="53105" y="1204"/>
                  <a:pt x="53092" y="1359"/>
                </a:cubicBezTo>
                <a:cubicBezTo>
                  <a:pt x="53092" y="1536"/>
                  <a:pt x="53228" y="1672"/>
                  <a:pt x="53391" y="1672"/>
                </a:cubicBezTo>
                <a:cubicBezTo>
                  <a:pt x="53566" y="1672"/>
                  <a:pt x="53700" y="1540"/>
                  <a:pt x="53704" y="1366"/>
                </a:cubicBezTo>
                <a:lnTo>
                  <a:pt x="53704" y="1366"/>
                </a:lnTo>
                <a:cubicBezTo>
                  <a:pt x="53704" y="1368"/>
                  <a:pt x="53704" y="1371"/>
                  <a:pt x="53704" y="1373"/>
                </a:cubicBezTo>
                <a:lnTo>
                  <a:pt x="53704" y="1359"/>
                </a:lnTo>
                <a:cubicBezTo>
                  <a:pt x="53704" y="1362"/>
                  <a:pt x="53704" y="1364"/>
                  <a:pt x="53704" y="1366"/>
                </a:cubicBezTo>
                <a:lnTo>
                  <a:pt x="53704" y="1366"/>
                </a:lnTo>
                <a:cubicBezTo>
                  <a:pt x="53700" y="1206"/>
                  <a:pt x="53566" y="1074"/>
                  <a:pt x="53405" y="1074"/>
                </a:cubicBezTo>
                <a:cubicBezTo>
                  <a:pt x="53397" y="1073"/>
                  <a:pt x="53390" y="1073"/>
                  <a:pt x="53382" y="1073"/>
                </a:cubicBezTo>
                <a:close/>
                <a:moveTo>
                  <a:pt x="74179" y="1059"/>
                </a:moveTo>
                <a:cubicBezTo>
                  <a:pt x="74024" y="1059"/>
                  <a:pt x="73888" y="1190"/>
                  <a:pt x="73888" y="1346"/>
                </a:cubicBezTo>
                <a:cubicBezTo>
                  <a:pt x="73875" y="1522"/>
                  <a:pt x="74011" y="1658"/>
                  <a:pt x="74188" y="1672"/>
                </a:cubicBezTo>
                <a:cubicBezTo>
                  <a:pt x="74351" y="1672"/>
                  <a:pt x="74487" y="1550"/>
                  <a:pt x="74500" y="1386"/>
                </a:cubicBezTo>
                <a:cubicBezTo>
                  <a:pt x="74514" y="1210"/>
                  <a:pt x="74378" y="1060"/>
                  <a:pt x="74201" y="1060"/>
                </a:cubicBezTo>
                <a:cubicBezTo>
                  <a:pt x="74194" y="1060"/>
                  <a:pt x="74186" y="1059"/>
                  <a:pt x="74179" y="1059"/>
                </a:cubicBezTo>
                <a:close/>
                <a:moveTo>
                  <a:pt x="6321" y="1142"/>
                </a:moveTo>
                <a:lnTo>
                  <a:pt x="6321" y="1155"/>
                </a:lnTo>
                <a:cubicBezTo>
                  <a:pt x="6172" y="1155"/>
                  <a:pt x="6050" y="1278"/>
                  <a:pt x="6050" y="1427"/>
                </a:cubicBezTo>
                <a:cubicBezTo>
                  <a:pt x="6050" y="1577"/>
                  <a:pt x="6185" y="1699"/>
                  <a:pt x="6335" y="1699"/>
                </a:cubicBezTo>
                <a:cubicBezTo>
                  <a:pt x="6484" y="1685"/>
                  <a:pt x="6607" y="1563"/>
                  <a:pt x="6607" y="1414"/>
                </a:cubicBezTo>
                <a:cubicBezTo>
                  <a:pt x="6593" y="1264"/>
                  <a:pt x="6471" y="1142"/>
                  <a:pt x="6321" y="1142"/>
                </a:cubicBezTo>
                <a:close/>
                <a:moveTo>
                  <a:pt x="62394" y="1086"/>
                </a:moveTo>
                <a:cubicBezTo>
                  <a:pt x="62240" y="1086"/>
                  <a:pt x="62104" y="1218"/>
                  <a:pt x="62104" y="1386"/>
                </a:cubicBezTo>
                <a:cubicBezTo>
                  <a:pt x="62104" y="1556"/>
                  <a:pt x="62241" y="1700"/>
                  <a:pt x="62408" y="1700"/>
                </a:cubicBezTo>
                <a:cubicBezTo>
                  <a:pt x="62415" y="1700"/>
                  <a:pt x="62423" y="1700"/>
                  <a:pt x="62430" y="1699"/>
                </a:cubicBezTo>
                <a:cubicBezTo>
                  <a:pt x="62593" y="1699"/>
                  <a:pt x="62729" y="1563"/>
                  <a:pt x="62729" y="1386"/>
                </a:cubicBezTo>
                <a:cubicBezTo>
                  <a:pt x="62729" y="1218"/>
                  <a:pt x="62606" y="1086"/>
                  <a:pt x="62441" y="1086"/>
                </a:cubicBezTo>
                <a:cubicBezTo>
                  <a:pt x="62433" y="1086"/>
                  <a:pt x="62425" y="1087"/>
                  <a:pt x="62417" y="1087"/>
                </a:cubicBezTo>
                <a:cubicBezTo>
                  <a:pt x="62409" y="1087"/>
                  <a:pt x="62402" y="1086"/>
                  <a:pt x="62394" y="1086"/>
                </a:cubicBezTo>
                <a:close/>
                <a:moveTo>
                  <a:pt x="94975" y="1086"/>
                </a:moveTo>
                <a:cubicBezTo>
                  <a:pt x="94821" y="1086"/>
                  <a:pt x="94685" y="1217"/>
                  <a:pt x="94685" y="1373"/>
                </a:cubicBezTo>
                <a:cubicBezTo>
                  <a:pt x="94671" y="1550"/>
                  <a:pt x="94807" y="1699"/>
                  <a:pt x="94970" y="1699"/>
                </a:cubicBezTo>
                <a:cubicBezTo>
                  <a:pt x="94978" y="1700"/>
                  <a:pt x="94986" y="1700"/>
                  <a:pt x="94994" y="1700"/>
                </a:cubicBezTo>
                <a:cubicBezTo>
                  <a:pt x="95159" y="1700"/>
                  <a:pt x="95283" y="1569"/>
                  <a:pt x="95296" y="1400"/>
                </a:cubicBezTo>
                <a:cubicBezTo>
                  <a:pt x="95310" y="1237"/>
                  <a:pt x="95174" y="1087"/>
                  <a:pt x="94997" y="1087"/>
                </a:cubicBezTo>
                <a:cubicBezTo>
                  <a:pt x="94990" y="1087"/>
                  <a:pt x="94982" y="1086"/>
                  <a:pt x="94975" y="1086"/>
                </a:cubicBezTo>
                <a:close/>
                <a:moveTo>
                  <a:pt x="3596" y="1276"/>
                </a:moveTo>
                <a:cubicBezTo>
                  <a:pt x="3494" y="1276"/>
                  <a:pt x="3399" y="1366"/>
                  <a:pt x="3399" y="1468"/>
                </a:cubicBezTo>
                <a:cubicBezTo>
                  <a:pt x="3385" y="1590"/>
                  <a:pt x="3467" y="1685"/>
                  <a:pt x="3589" y="1699"/>
                </a:cubicBezTo>
                <a:cubicBezTo>
                  <a:pt x="3597" y="1700"/>
                  <a:pt x="3605" y="1700"/>
                  <a:pt x="3613" y="1700"/>
                </a:cubicBezTo>
                <a:cubicBezTo>
                  <a:pt x="3725" y="1700"/>
                  <a:pt x="3820" y="1610"/>
                  <a:pt x="3820" y="1495"/>
                </a:cubicBezTo>
                <a:cubicBezTo>
                  <a:pt x="3820" y="1386"/>
                  <a:pt x="3739" y="1278"/>
                  <a:pt x="3617" y="1278"/>
                </a:cubicBezTo>
                <a:cubicBezTo>
                  <a:pt x="3610" y="1277"/>
                  <a:pt x="3603" y="1276"/>
                  <a:pt x="3596" y="1276"/>
                </a:cubicBezTo>
                <a:close/>
                <a:moveTo>
                  <a:pt x="29852" y="1073"/>
                </a:moveTo>
                <a:cubicBezTo>
                  <a:pt x="29685" y="1073"/>
                  <a:pt x="29537" y="1204"/>
                  <a:pt x="29537" y="1373"/>
                </a:cubicBezTo>
                <a:cubicBezTo>
                  <a:pt x="29523" y="1550"/>
                  <a:pt x="29659" y="1699"/>
                  <a:pt x="29822" y="1699"/>
                </a:cubicBezTo>
                <a:cubicBezTo>
                  <a:pt x="29838" y="1701"/>
                  <a:pt x="29852" y="1702"/>
                  <a:pt x="29867" y="1702"/>
                </a:cubicBezTo>
                <a:cubicBezTo>
                  <a:pt x="30036" y="1702"/>
                  <a:pt x="30162" y="1563"/>
                  <a:pt x="30162" y="1400"/>
                </a:cubicBezTo>
                <a:cubicBezTo>
                  <a:pt x="30176" y="1223"/>
                  <a:pt x="30040" y="1087"/>
                  <a:pt x="29877" y="1074"/>
                </a:cubicBezTo>
                <a:cubicBezTo>
                  <a:pt x="29869" y="1073"/>
                  <a:pt x="29860" y="1073"/>
                  <a:pt x="29852" y="1073"/>
                </a:cubicBezTo>
                <a:close/>
                <a:moveTo>
                  <a:pt x="38902" y="1101"/>
                </a:moveTo>
                <a:cubicBezTo>
                  <a:pt x="38725" y="1101"/>
                  <a:pt x="38576" y="1250"/>
                  <a:pt x="38589" y="1427"/>
                </a:cubicBezTo>
                <a:cubicBezTo>
                  <a:pt x="38589" y="1596"/>
                  <a:pt x="38713" y="1727"/>
                  <a:pt x="38890" y="1727"/>
                </a:cubicBezTo>
                <a:cubicBezTo>
                  <a:pt x="38898" y="1727"/>
                  <a:pt x="38907" y="1727"/>
                  <a:pt x="38916" y="1726"/>
                </a:cubicBezTo>
                <a:cubicBezTo>
                  <a:pt x="39079" y="1726"/>
                  <a:pt x="39215" y="1590"/>
                  <a:pt x="39215" y="1414"/>
                </a:cubicBezTo>
                <a:cubicBezTo>
                  <a:pt x="39215" y="1250"/>
                  <a:pt x="39079" y="1101"/>
                  <a:pt x="38902" y="1101"/>
                </a:cubicBezTo>
                <a:close/>
                <a:moveTo>
                  <a:pt x="50659" y="1101"/>
                </a:moveTo>
                <a:cubicBezTo>
                  <a:pt x="50469" y="1101"/>
                  <a:pt x="50333" y="1237"/>
                  <a:pt x="50333" y="1414"/>
                </a:cubicBezTo>
                <a:cubicBezTo>
                  <a:pt x="50320" y="1590"/>
                  <a:pt x="50455" y="1726"/>
                  <a:pt x="50632" y="1726"/>
                </a:cubicBezTo>
                <a:cubicBezTo>
                  <a:pt x="50640" y="1727"/>
                  <a:pt x="50648" y="1727"/>
                  <a:pt x="50656" y="1727"/>
                </a:cubicBezTo>
                <a:cubicBezTo>
                  <a:pt x="50822" y="1727"/>
                  <a:pt x="50958" y="1596"/>
                  <a:pt x="50958" y="1427"/>
                </a:cubicBezTo>
                <a:cubicBezTo>
                  <a:pt x="50958" y="1250"/>
                  <a:pt x="50822" y="1115"/>
                  <a:pt x="50659" y="1101"/>
                </a:cubicBezTo>
                <a:close/>
                <a:moveTo>
                  <a:pt x="83204" y="1114"/>
                </a:moveTo>
                <a:cubicBezTo>
                  <a:pt x="83037" y="1114"/>
                  <a:pt x="82900" y="1258"/>
                  <a:pt x="82900" y="1427"/>
                </a:cubicBezTo>
                <a:cubicBezTo>
                  <a:pt x="82900" y="1590"/>
                  <a:pt x="83036" y="1726"/>
                  <a:pt x="83213" y="1726"/>
                </a:cubicBezTo>
                <a:cubicBezTo>
                  <a:pt x="83220" y="1727"/>
                  <a:pt x="83228" y="1727"/>
                  <a:pt x="83235" y="1727"/>
                </a:cubicBezTo>
                <a:cubicBezTo>
                  <a:pt x="83389" y="1727"/>
                  <a:pt x="83525" y="1596"/>
                  <a:pt x="83525" y="1427"/>
                </a:cubicBezTo>
                <a:cubicBezTo>
                  <a:pt x="83525" y="1250"/>
                  <a:pt x="83389" y="1115"/>
                  <a:pt x="83226" y="1115"/>
                </a:cubicBezTo>
                <a:cubicBezTo>
                  <a:pt x="83219" y="1114"/>
                  <a:pt x="83211" y="1114"/>
                  <a:pt x="83204" y="1114"/>
                </a:cubicBezTo>
                <a:close/>
                <a:moveTo>
                  <a:pt x="18095" y="1100"/>
                </a:moveTo>
                <a:cubicBezTo>
                  <a:pt x="17928" y="1100"/>
                  <a:pt x="17780" y="1231"/>
                  <a:pt x="17780" y="1400"/>
                </a:cubicBezTo>
                <a:cubicBezTo>
                  <a:pt x="17766" y="1590"/>
                  <a:pt x="17916" y="1740"/>
                  <a:pt x="18092" y="1740"/>
                </a:cubicBezTo>
                <a:cubicBezTo>
                  <a:pt x="18269" y="1740"/>
                  <a:pt x="18405" y="1617"/>
                  <a:pt x="18418" y="1441"/>
                </a:cubicBezTo>
                <a:cubicBezTo>
                  <a:pt x="18432" y="1264"/>
                  <a:pt x="18296" y="1115"/>
                  <a:pt x="18119" y="1101"/>
                </a:cubicBezTo>
                <a:cubicBezTo>
                  <a:pt x="18111" y="1100"/>
                  <a:pt x="18103" y="1100"/>
                  <a:pt x="18095" y="1100"/>
                </a:cubicBezTo>
                <a:close/>
                <a:moveTo>
                  <a:pt x="27131" y="1128"/>
                </a:moveTo>
                <a:cubicBezTo>
                  <a:pt x="26954" y="1128"/>
                  <a:pt x="26805" y="1264"/>
                  <a:pt x="26805" y="1441"/>
                </a:cubicBezTo>
                <a:cubicBezTo>
                  <a:pt x="26805" y="1617"/>
                  <a:pt x="26941" y="1767"/>
                  <a:pt x="27118" y="1767"/>
                </a:cubicBezTo>
                <a:cubicBezTo>
                  <a:pt x="27125" y="1768"/>
                  <a:pt x="27132" y="1768"/>
                  <a:pt x="27140" y="1768"/>
                </a:cubicBezTo>
                <a:cubicBezTo>
                  <a:pt x="27307" y="1768"/>
                  <a:pt x="27444" y="1624"/>
                  <a:pt x="27444" y="1454"/>
                </a:cubicBezTo>
                <a:cubicBezTo>
                  <a:pt x="27444" y="1278"/>
                  <a:pt x="27308" y="1142"/>
                  <a:pt x="27131" y="1128"/>
                </a:cubicBezTo>
                <a:close/>
                <a:moveTo>
                  <a:pt x="71420" y="1141"/>
                </a:moveTo>
                <a:cubicBezTo>
                  <a:pt x="71253" y="1141"/>
                  <a:pt x="71116" y="1285"/>
                  <a:pt x="71116" y="1454"/>
                </a:cubicBezTo>
                <a:cubicBezTo>
                  <a:pt x="71116" y="1617"/>
                  <a:pt x="71252" y="1767"/>
                  <a:pt x="71428" y="1767"/>
                </a:cubicBezTo>
                <a:cubicBezTo>
                  <a:pt x="71436" y="1768"/>
                  <a:pt x="71443" y="1768"/>
                  <a:pt x="71451" y="1768"/>
                </a:cubicBezTo>
                <a:cubicBezTo>
                  <a:pt x="71617" y="1768"/>
                  <a:pt x="71754" y="1624"/>
                  <a:pt x="71741" y="1454"/>
                </a:cubicBezTo>
                <a:cubicBezTo>
                  <a:pt x="71754" y="1278"/>
                  <a:pt x="71619" y="1142"/>
                  <a:pt x="71442" y="1142"/>
                </a:cubicBezTo>
                <a:cubicBezTo>
                  <a:pt x="71434" y="1141"/>
                  <a:pt x="71427" y="1141"/>
                  <a:pt x="71420" y="1141"/>
                </a:cubicBezTo>
                <a:close/>
                <a:moveTo>
                  <a:pt x="104009" y="1155"/>
                </a:moveTo>
                <a:cubicBezTo>
                  <a:pt x="103846" y="1155"/>
                  <a:pt x="103710" y="1291"/>
                  <a:pt x="103696" y="1454"/>
                </a:cubicBezTo>
                <a:cubicBezTo>
                  <a:pt x="103696" y="1617"/>
                  <a:pt x="103832" y="1767"/>
                  <a:pt x="103995" y="1767"/>
                </a:cubicBezTo>
                <a:cubicBezTo>
                  <a:pt x="104003" y="1768"/>
                  <a:pt x="104010" y="1768"/>
                  <a:pt x="104018" y="1768"/>
                </a:cubicBezTo>
                <a:cubicBezTo>
                  <a:pt x="104182" y="1768"/>
                  <a:pt x="104317" y="1628"/>
                  <a:pt x="104308" y="1475"/>
                </a:cubicBezTo>
                <a:lnTo>
                  <a:pt x="104308" y="1475"/>
                </a:lnTo>
                <a:cubicBezTo>
                  <a:pt x="104318" y="1301"/>
                  <a:pt x="104183" y="1155"/>
                  <a:pt x="104009" y="1155"/>
                </a:cubicBezTo>
                <a:close/>
                <a:moveTo>
                  <a:pt x="59698" y="1128"/>
                </a:moveTo>
                <a:cubicBezTo>
                  <a:pt x="59521" y="1128"/>
                  <a:pt x="59372" y="1264"/>
                  <a:pt x="59386" y="1441"/>
                </a:cubicBezTo>
                <a:cubicBezTo>
                  <a:pt x="59372" y="1617"/>
                  <a:pt x="59508" y="1767"/>
                  <a:pt x="59685" y="1767"/>
                </a:cubicBezTo>
                <a:cubicBezTo>
                  <a:pt x="59693" y="1768"/>
                  <a:pt x="59701" y="1768"/>
                  <a:pt x="59709" y="1768"/>
                </a:cubicBezTo>
                <a:cubicBezTo>
                  <a:pt x="59875" y="1768"/>
                  <a:pt x="60011" y="1636"/>
                  <a:pt x="60011" y="1454"/>
                </a:cubicBezTo>
                <a:cubicBezTo>
                  <a:pt x="60024" y="1278"/>
                  <a:pt x="59875" y="1142"/>
                  <a:pt x="59698" y="1128"/>
                </a:cubicBezTo>
                <a:close/>
                <a:moveTo>
                  <a:pt x="80472" y="1168"/>
                </a:moveTo>
                <a:cubicBezTo>
                  <a:pt x="80318" y="1168"/>
                  <a:pt x="80182" y="1299"/>
                  <a:pt x="80182" y="1454"/>
                </a:cubicBezTo>
                <a:cubicBezTo>
                  <a:pt x="80155" y="1645"/>
                  <a:pt x="80290" y="1794"/>
                  <a:pt x="80481" y="1794"/>
                </a:cubicBezTo>
                <a:cubicBezTo>
                  <a:pt x="80488" y="1795"/>
                  <a:pt x="80496" y="1795"/>
                  <a:pt x="80503" y="1795"/>
                </a:cubicBezTo>
                <a:cubicBezTo>
                  <a:pt x="80659" y="1795"/>
                  <a:pt x="80807" y="1664"/>
                  <a:pt x="80807" y="1495"/>
                </a:cubicBezTo>
                <a:cubicBezTo>
                  <a:pt x="80821" y="1318"/>
                  <a:pt x="80671" y="1169"/>
                  <a:pt x="80494" y="1169"/>
                </a:cubicBezTo>
                <a:cubicBezTo>
                  <a:pt x="80487" y="1168"/>
                  <a:pt x="80479" y="1168"/>
                  <a:pt x="80472" y="1168"/>
                </a:cubicBezTo>
                <a:close/>
                <a:moveTo>
                  <a:pt x="92254" y="1168"/>
                </a:moveTo>
                <a:cubicBezTo>
                  <a:pt x="92087" y="1168"/>
                  <a:pt x="91939" y="1299"/>
                  <a:pt x="91939" y="1468"/>
                </a:cubicBezTo>
                <a:cubicBezTo>
                  <a:pt x="91925" y="1631"/>
                  <a:pt x="92048" y="1781"/>
                  <a:pt x="92211" y="1794"/>
                </a:cubicBezTo>
                <a:lnTo>
                  <a:pt x="92224" y="1794"/>
                </a:lnTo>
                <a:cubicBezTo>
                  <a:pt x="92233" y="1795"/>
                  <a:pt x="92242" y="1795"/>
                  <a:pt x="92251" y="1795"/>
                </a:cubicBezTo>
                <a:cubicBezTo>
                  <a:pt x="92416" y="1795"/>
                  <a:pt x="92551" y="1676"/>
                  <a:pt x="92564" y="1509"/>
                </a:cubicBezTo>
                <a:cubicBezTo>
                  <a:pt x="92578" y="1332"/>
                  <a:pt x="92456" y="1183"/>
                  <a:pt x="92279" y="1169"/>
                </a:cubicBezTo>
                <a:cubicBezTo>
                  <a:pt x="92271" y="1168"/>
                  <a:pt x="92263" y="1168"/>
                  <a:pt x="92254" y="1168"/>
                </a:cubicBezTo>
                <a:close/>
                <a:moveTo>
                  <a:pt x="110302" y="1346"/>
                </a:moveTo>
                <a:cubicBezTo>
                  <a:pt x="110180" y="1346"/>
                  <a:pt x="110085" y="1441"/>
                  <a:pt x="110085" y="1563"/>
                </a:cubicBezTo>
                <a:cubicBezTo>
                  <a:pt x="110071" y="1699"/>
                  <a:pt x="110180" y="1794"/>
                  <a:pt x="110302" y="1794"/>
                </a:cubicBezTo>
                <a:cubicBezTo>
                  <a:pt x="110310" y="1795"/>
                  <a:pt x="110317" y="1795"/>
                  <a:pt x="110325" y="1795"/>
                </a:cubicBezTo>
                <a:cubicBezTo>
                  <a:pt x="110449" y="1795"/>
                  <a:pt x="110533" y="1691"/>
                  <a:pt x="110533" y="1563"/>
                </a:cubicBezTo>
                <a:cubicBezTo>
                  <a:pt x="110533" y="1441"/>
                  <a:pt x="110424" y="1346"/>
                  <a:pt x="110302" y="1346"/>
                </a:cubicBezTo>
                <a:close/>
                <a:moveTo>
                  <a:pt x="15360" y="1155"/>
                </a:moveTo>
                <a:cubicBezTo>
                  <a:pt x="15170" y="1155"/>
                  <a:pt x="15020" y="1305"/>
                  <a:pt x="15020" y="1482"/>
                </a:cubicBezTo>
                <a:cubicBezTo>
                  <a:pt x="15020" y="1658"/>
                  <a:pt x="15156" y="1794"/>
                  <a:pt x="15333" y="1808"/>
                </a:cubicBezTo>
                <a:cubicBezTo>
                  <a:pt x="15523" y="1808"/>
                  <a:pt x="15673" y="1658"/>
                  <a:pt x="15673" y="1482"/>
                </a:cubicBezTo>
                <a:cubicBezTo>
                  <a:pt x="15673" y="1305"/>
                  <a:pt x="15523" y="1169"/>
                  <a:pt x="15360" y="1155"/>
                </a:cubicBezTo>
                <a:close/>
                <a:moveTo>
                  <a:pt x="47927" y="1155"/>
                </a:moveTo>
                <a:lnTo>
                  <a:pt x="47927" y="1169"/>
                </a:lnTo>
                <a:cubicBezTo>
                  <a:pt x="47920" y="1168"/>
                  <a:pt x="47912" y="1168"/>
                  <a:pt x="47905" y="1168"/>
                </a:cubicBezTo>
                <a:cubicBezTo>
                  <a:pt x="47738" y="1168"/>
                  <a:pt x="47601" y="1312"/>
                  <a:pt x="47601" y="1482"/>
                </a:cubicBezTo>
                <a:cubicBezTo>
                  <a:pt x="47601" y="1658"/>
                  <a:pt x="47737" y="1808"/>
                  <a:pt x="47914" y="1808"/>
                </a:cubicBezTo>
                <a:cubicBezTo>
                  <a:pt x="48090" y="1808"/>
                  <a:pt x="48240" y="1658"/>
                  <a:pt x="48240" y="1495"/>
                </a:cubicBezTo>
                <a:cubicBezTo>
                  <a:pt x="48240" y="1305"/>
                  <a:pt x="48104" y="1169"/>
                  <a:pt x="47927" y="1155"/>
                </a:cubicBezTo>
                <a:close/>
                <a:moveTo>
                  <a:pt x="36130" y="1195"/>
                </a:moveTo>
                <a:cubicBezTo>
                  <a:pt x="35953" y="1195"/>
                  <a:pt x="35817" y="1327"/>
                  <a:pt x="35817" y="1495"/>
                </a:cubicBezTo>
                <a:cubicBezTo>
                  <a:pt x="35817" y="1685"/>
                  <a:pt x="35952" y="1835"/>
                  <a:pt x="36129" y="1835"/>
                </a:cubicBezTo>
                <a:cubicBezTo>
                  <a:pt x="36306" y="1835"/>
                  <a:pt x="36455" y="1699"/>
                  <a:pt x="36469" y="1536"/>
                </a:cubicBezTo>
                <a:cubicBezTo>
                  <a:pt x="36469" y="1346"/>
                  <a:pt x="36333" y="1196"/>
                  <a:pt x="36156" y="1196"/>
                </a:cubicBezTo>
                <a:cubicBezTo>
                  <a:pt x="36148" y="1195"/>
                  <a:pt x="36139" y="1195"/>
                  <a:pt x="36130" y="1195"/>
                </a:cubicBezTo>
                <a:close/>
                <a:moveTo>
                  <a:pt x="68701" y="1195"/>
                </a:moveTo>
                <a:cubicBezTo>
                  <a:pt x="68534" y="1195"/>
                  <a:pt x="68397" y="1340"/>
                  <a:pt x="68397" y="1509"/>
                </a:cubicBezTo>
                <a:cubicBezTo>
                  <a:pt x="68397" y="1685"/>
                  <a:pt x="68547" y="1835"/>
                  <a:pt x="68723" y="1835"/>
                </a:cubicBezTo>
                <a:cubicBezTo>
                  <a:pt x="68900" y="1835"/>
                  <a:pt x="69036" y="1685"/>
                  <a:pt x="69050" y="1509"/>
                </a:cubicBezTo>
                <a:cubicBezTo>
                  <a:pt x="69036" y="1332"/>
                  <a:pt x="68900" y="1196"/>
                  <a:pt x="68723" y="1196"/>
                </a:cubicBezTo>
                <a:cubicBezTo>
                  <a:pt x="68716" y="1196"/>
                  <a:pt x="68708" y="1195"/>
                  <a:pt x="68701" y="1195"/>
                </a:cubicBezTo>
                <a:close/>
                <a:moveTo>
                  <a:pt x="101313" y="1195"/>
                </a:moveTo>
                <a:cubicBezTo>
                  <a:pt x="101305" y="1195"/>
                  <a:pt x="101298" y="1196"/>
                  <a:pt x="101290" y="1196"/>
                </a:cubicBezTo>
                <a:cubicBezTo>
                  <a:pt x="101114" y="1196"/>
                  <a:pt x="100964" y="1332"/>
                  <a:pt x="100964" y="1509"/>
                </a:cubicBezTo>
                <a:cubicBezTo>
                  <a:pt x="100964" y="1685"/>
                  <a:pt x="101114" y="1835"/>
                  <a:pt x="101290" y="1835"/>
                </a:cubicBezTo>
                <a:cubicBezTo>
                  <a:pt x="101467" y="1835"/>
                  <a:pt x="101603" y="1699"/>
                  <a:pt x="101603" y="1522"/>
                </a:cubicBezTo>
                <a:cubicBezTo>
                  <a:pt x="101616" y="1340"/>
                  <a:pt x="101480" y="1195"/>
                  <a:pt x="101313" y="1195"/>
                </a:cubicBezTo>
                <a:close/>
                <a:moveTo>
                  <a:pt x="24389" y="1195"/>
                </a:moveTo>
                <a:cubicBezTo>
                  <a:pt x="24210" y="1195"/>
                  <a:pt x="24073" y="1340"/>
                  <a:pt x="24073" y="1522"/>
                </a:cubicBezTo>
                <a:cubicBezTo>
                  <a:pt x="24073" y="1699"/>
                  <a:pt x="24209" y="1835"/>
                  <a:pt x="24385" y="1849"/>
                </a:cubicBezTo>
                <a:cubicBezTo>
                  <a:pt x="24576" y="1849"/>
                  <a:pt x="24725" y="1699"/>
                  <a:pt x="24725" y="1522"/>
                </a:cubicBezTo>
                <a:cubicBezTo>
                  <a:pt x="24725" y="1346"/>
                  <a:pt x="24589" y="1196"/>
                  <a:pt x="24413" y="1196"/>
                </a:cubicBezTo>
                <a:cubicBezTo>
                  <a:pt x="24405" y="1196"/>
                  <a:pt x="24397" y="1195"/>
                  <a:pt x="24389" y="1195"/>
                </a:cubicBezTo>
                <a:close/>
                <a:moveTo>
                  <a:pt x="113863" y="1658"/>
                </a:moveTo>
                <a:lnTo>
                  <a:pt x="113863" y="1672"/>
                </a:lnTo>
                <a:cubicBezTo>
                  <a:pt x="113823" y="1685"/>
                  <a:pt x="113782" y="1713"/>
                  <a:pt x="113768" y="1767"/>
                </a:cubicBezTo>
                <a:cubicBezTo>
                  <a:pt x="113768" y="1781"/>
                  <a:pt x="113823" y="1849"/>
                  <a:pt x="113850" y="1849"/>
                </a:cubicBezTo>
                <a:cubicBezTo>
                  <a:pt x="113877" y="1849"/>
                  <a:pt x="113931" y="1808"/>
                  <a:pt x="113999" y="1767"/>
                </a:cubicBezTo>
                <a:cubicBezTo>
                  <a:pt x="113931" y="1713"/>
                  <a:pt x="113891" y="1658"/>
                  <a:pt x="113863" y="1658"/>
                </a:cubicBezTo>
                <a:close/>
                <a:moveTo>
                  <a:pt x="89520" y="1210"/>
                </a:moveTo>
                <a:cubicBezTo>
                  <a:pt x="89329" y="1210"/>
                  <a:pt x="89180" y="1359"/>
                  <a:pt x="89180" y="1536"/>
                </a:cubicBezTo>
                <a:cubicBezTo>
                  <a:pt x="89180" y="1713"/>
                  <a:pt x="89329" y="1862"/>
                  <a:pt x="89506" y="1862"/>
                </a:cubicBezTo>
                <a:cubicBezTo>
                  <a:pt x="89683" y="1862"/>
                  <a:pt x="89832" y="1726"/>
                  <a:pt x="89846" y="1536"/>
                </a:cubicBezTo>
                <a:cubicBezTo>
                  <a:pt x="89832" y="1359"/>
                  <a:pt x="89696" y="1223"/>
                  <a:pt x="89520" y="1223"/>
                </a:cubicBezTo>
                <a:lnTo>
                  <a:pt x="89520" y="1210"/>
                </a:lnTo>
                <a:close/>
                <a:moveTo>
                  <a:pt x="12628" y="1210"/>
                </a:moveTo>
                <a:cubicBezTo>
                  <a:pt x="12438" y="1223"/>
                  <a:pt x="12288" y="1373"/>
                  <a:pt x="12288" y="1550"/>
                </a:cubicBezTo>
                <a:cubicBezTo>
                  <a:pt x="12302" y="1740"/>
                  <a:pt x="12451" y="1876"/>
                  <a:pt x="12628" y="1876"/>
                </a:cubicBezTo>
                <a:cubicBezTo>
                  <a:pt x="12818" y="1876"/>
                  <a:pt x="12968" y="1726"/>
                  <a:pt x="12968" y="1536"/>
                </a:cubicBezTo>
                <a:cubicBezTo>
                  <a:pt x="12954" y="1359"/>
                  <a:pt x="12805" y="1210"/>
                  <a:pt x="12628" y="1210"/>
                </a:cubicBezTo>
                <a:close/>
                <a:moveTo>
                  <a:pt x="45195" y="1210"/>
                </a:moveTo>
                <a:cubicBezTo>
                  <a:pt x="45019" y="1223"/>
                  <a:pt x="44883" y="1359"/>
                  <a:pt x="44869" y="1536"/>
                </a:cubicBezTo>
                <a:cubicBezTo>
                  <a:pt x="44869" y="1713"/>
                  <a:pt x="45005" y="1862"/>
                  <a:pt x="45195" y="1876"/>
                </a:cubicBezTo>
                <a:cubicBezTo>
                  <a:pt x="45372" y="1876"/>
                  <a:pt x="45521" y="1726"/>
                  <a:pt x="45535" y="1536"/>
                </a:cubicBezTo>
                <a:cubicBezTo>
                  <a:pt x="45521" y="1359"/>
                  <a:pt x="45372" y="1210"/>
                  <a:pt x="45195" y="1210"/>
                </a:cubicBezTo>
                <a:close/>
                <a:moveTo>
                  <a:pt x="56925" y="1210"/>
                </a:moveTo>
                <a:cubicBezTo>
                  <a:pt x="56749" y="1223"/>
                  <a:pt x="56613" y="1359"/>
                  <a:pt x="56599" y="1536"/>
                </a:cubicBezTo>
                <a:cubicBezTo>
                  <a:pt x="56599" y="1713"/>
                  <a:pt x="56749" y="1862"/>
                  <a:pt x="56925" y="1876"/>
                </a:cubicBezTo>
                <a:cubicBezTo>
                  <a:pt x="57102" y="1876"/>
                  <a:pt x="57252" y="1726"/>
                  <a:pt x="57265" y="1550"/>
                </a:cubicBezTo>
                <a:cubicBezTo>
                  <a:pt x="57252" y="1373"/>
                  <a:pt x="57116" y="1223"/>
                  <a:pt x="56939" y="1210"/>
                </a:cubicBezTo>
                <a:close/>
                <a:moveTo>
                  <a:pt x="77749" y="1210"/>
                </a:moveTo>
                <a:cubicBezTo>
                  <a:pt x="77558" y="1210"/>
                  <a:pt x="77422" y="1359"/>
                  <a:pt x="77409" y="1536"/>
                </a:cubicBezTo>
                <a:cubicBezTo>
                  <a:pt x="77422" y="1713"/>
                  <a:pt x="77558" y="1862"/>
                  <a:pt x="77735" y="1876"/>
                </a:cubicBezTo>
                <a:cubicBezTo>
                  <a:pt x="77912" y="1876"/>
                  <a:pt x="78061" y="1726"/>
                  <a:pt x="78075" y="1536"/>
                </a:cubicBezTo>
                <a:cubicBezTo>
                  <a:pt x="78061" y="1359"/>
                  <a:pt x="77925" y="1223"/>
                  <a:pt x="77749" y="1223"/>
                </a:cubicBezTo>
                <a:lnTo>
                  <a:pt x="77749" y="1210"/>
                </a:lnTo>
                <a:close/>
                <a:moveTo>
                  <a:pt x="98545" y="1250"/>
                </a:moveTo>
                <a:cubicBezTo>
                  <a:pt x="98368" y="1250"/>
                  <a:pt x="98219" y="1386"/>
                  <a:pt x="98205" y="1563"/>
                </a:cubicBezTo>
                <a:cubicBezTo>
                  <a:pt x="98205" y="1740"/>
                  <a:pt x="98341" y="1889"/>
                  <a:pt x="98518" y="1903"/>
                </a:cubicBezTo>
                <a:cubicBezTo>
                  <a:pt x="98708" y="1903"/>
                  <a:pt x="98857" y="1767"/>
                  <a:pt x="98857" y="1590"/>
                </a:cubicBezTo>
                <a:cubicBezTo>
                  <a:pt x="98857" y="1414"/>
                  <a:pt x="98722" y="1264"/>
                  <a:pt x="98545" y="1250"/>
                </a:cubicBezTo>
                <a:close/>
                <a:moveTo>
                  <a:pt x="33411" y="1237"/>
                </a:moveTo>
                <a:cubicBezTo>
                  <a:pt x="33234" y="1237"/>
                  <a:pt x="33071" y="1400"/>
                  <a:pt x="33071" y="1577"/>
                </a:cubicBezTo>
                <a:cubicBezTo>
                  <a:pt x="33085" y="1767"/>
                  <a:pt x="33234" y="1917"/>
                  <a:pt x="33411" y="1917"/>
                </a:cubicBezTo>
                <a:cubicBezTo>
                  <a:pt x="33601" y="1917"/>
                  <a:pt x="33751" y="1753"/>
                  <a:pt x="33751" y="1577"/>
                </a:cubicBezTo>
                <a:cubicBezTo>
                  <a:pt x="33751" y="1386"/>
                  <a:pt x="33601" y="1237"/>
                  <a:pt x="33411" y="1237"/>
                </a:cubicBezTo>
                <a:close/>
                <a:moveTo>
                  <a:pt x="65991" y="1237"/>
                </a:moveTo>
                <a:cubicBezTo>
                  <a:pt x="65801" y="1250"/>
                  <a:pt x="65652" y="1400"/>
                  <a:pt x="65652" y="1577"/>
                </a:cubicBezTo>
                <a:cubicBezTo>
                  <a:pt x="65665" y="1767"/>
                  <a:pt x="65815" y="1917"/>
                  <a:pt x="65991" y="1917"/>
                </a:cubicBezTo>
                <a:cubicBezTo>
                  <a:pt x="66182" y="1903"/>
                  <a:pt x="66331" y="1753"/>
                  <a:pt x="66331" y="1577"/>
                </a:cubicBezTo>
                <a:cubicBezTo>
                  <a:pt x="66318" y="1386"/>
                  <a:pt x="66168" y="1237"/>
                  <a:pt x="65991" y="1237"/>
                </a:cubicBezTo>
                <a:close/>
                <a:moveTo>
                  <a:pt x="107563" y="1358"/>
                </a:moveTo>
                <a:cubicBezTo>
                  <a:pt x="107422" y="1358"/>
                  <a:pt x="107299" y="1488"/>
                  <a:pt x="107312" y="1631"/>
                </a:cubicBezTo>
                <a:lnTo>
                  <a:pt x="107298" y="1631"/>
                </a:lnTo>
                <a:cubicBezTo>
                  <a:pt x="107298" y="1794"/>
                  <a:pt x="107421" y="1917"/>
                  <a:pt x="107584" y="1917"/>
                </a:cubicBezTo>
                <a:cubicBezTo>
                  <a:pt x="107591" y="1917"/>
                  <a:pt x="107598" y="1917"/>
                  <a:pt x="107604" y="1917"/>
                </a:cubicBezTo>
                <a:cubicBezTo>
                  <a:pt x="107746" y="1917"/>
                  <a:pt x="107869" y="1787"/>
                  <a:pt x="107869" y="1631"/>
                </a:cubicBezTo>
                <a:cubicBezTo>
                  <a:pt x="107869" y="1482"/>
                  <a:pt x="107747" y="1359"/>
                  <a:pt x="107584" y="1359"/>
                </a:cubicBezTo>
                <a:cubicBezTo>
                  <a:pt x="107577" y="1359"/>
                  <a:pt x="107570" y="1358"/>
                  <a:pt x="107563" y="1358"/>
                </a:cubicBezTo>
                <a:close/>
                <a:moveTo>
                  <a:pt x="9869" y="1250"/>
                </a:moveTo>
                <a:cubicBezTo>
                  <a:pt x="9692" y="1264"/>
                  <a:pt x="9543" y="1414"/>
                  <a:pt x="9543" y="1590"/>
                </a:cubicBezTo>
                <a:cubicBezTo>
                  <a:pt x="9543" y="1767"/>
                  <a:pt x="9679" y="1917"/>
                  <a:pt x="9855" y="1930"/>
                </a:cubicBezTo>
                <a:cubicBezTo>
                  <a:pt x="10046" y="1930"/>
                  <a:pt x="10195" y="1781"/>
                  <a:pt x="10195" y="1590"/>
                </a:cubicBezTo>
                <a:cubicBezTo>
                  <a:pt x="10195" y="1414"/>
                  <a:pt x="10059" y="1264"/>
                  <a:pt x="9869" y="1250"/>
                </a:cubicBezTo>
                <a:close/>
                <a:moveTo>
                  <a:pt x="86810" y="1277"/>
                </a:moveTo>
                <a:cubicBezTo>
                  <a:pt x="86802" y="1277"/>
                  <a:pt x="86795" y="1277"/>
                  <a:pt x="86788" y="1278"/>
                </a:cubicBezTo>
                <a:cubicBezTo>
                  <a:pt x="86597" y="1278"/>
                  <a:pt x="86461" y="1427"/>
                  <a:pt x="86461" y="1617"/>
                </a:cubicBezTo>
                <a:cubicBezTo>
                  <a:pt x="86461" y="1794"/>
                  <a:pt x="86611" y="1930"/>
                  <a:pt x="86801" y="1930"/>
                </a:cubicBezTo>
                <a:cubicBezTo>
                  <a:pt x="86978" y="1930"/>
                  <a:pt x="87127" y="1781"/>
                  <a:pt x="87127" y="1590"/>
                </a:cubicBezTo>
                <a:cubicBezTo>
                  <a:pt x="87114" y="1421"/>
                  <a:pt x="86977" y="1277"/>
                  <a:pt x="86810" y="1277"/>
                </a:cubicBezTo>
                <a:close/>
                <a:moveTo>
                  <a:pt x="21640" y="1264"/>
                </a:moveTo>
                <a:cubicBezTo>
                  <a:pt x="21463" y="1278"/>
                  <a:pt x="21314" y="1427"/>
                  <a:pt x="21314" y="1604"/>
                </a:cubicBezTo>
                <a:cubicBezTo>
                  <a:pt x="21314" y="1794"/>
                  <a:pt x="21463" y="1944"/>
                  <a:pt x="21653" y="1944"/>
                </a:cubicBezTo>
                <a:cubicBezTo>
                  <a:pt x="21844" y="1944"/>
                  <a:pt x="21980" y="1794"/>
                  <a:pt x="21980" y="1604"/>
                </a:cubicBezTo>
                <a:cubicBezTo>
                  <a:pt x="21980" y="1414"/>
                  <a:pt x="21830" y="1264"/>
                  <a:pt x="21640" y="1264"/>
                </a:cubicBezTo>
                <a:close/>
                <a:moveTo>
                  <a:pt x="42450" y="1264"/>
                </a:moveTo>
                <a:cubicBezTo>
                  <a:pt x="42259" y="1264"/>
                  <a:pt x="42110" y="1427"/>
                  <a:pt x="42110" y="1604"/>
                </a:cubicBezTo>
                <a:cubicBezTo>
                  <a:pt x="42110" y="1794"/>
                  <a:pt x="42259" y="1944"/>
                  <a:pt x="42450" y="1944"/>
                </a:cubicBezTo>
                <a:cubicBezTo>
                  <a:pt x="42626" y="1944"/>
                  <a:pt x="42776" y="1794"/>
                  <a:pt x="42776" y="1604"/>
                </a:cubicBezTo>
                <a:cubicBezTo>
                  <a:pt x="42776" y="1427"/>
                  <a:pt x="42626" y="1278"/>
                  <a:pt x="42450" y="1278"/>
                </a:cubicBezTo>
                <a:lnTo>
                  <a:pt x="42450" y="1264"/>
                </a:lnTo>
                <a:close/>
                <a:moveTo>
                  <a:pt x="54220" y="1264"/>
                </a:moveTo>
                <a:cubicBezTo>
                  <a:pt x="54044" y="1278"/>
                  <a:pt x="53894" y="1414"/>
                  <a:pt x="53881" y="1604"/>
                </a:cubicBezTo>
                <a:lnTo>
                  <a:pt x="53894" y="1604"/>
                </a:lnTo>
                <a:cubicBezTo>
                  <a:pt x="53894" y="1781"/>
                  <a:pt x="54030" y="1930"/>
                  <a:pt x="54220" y="1944"/>
                </a:cubicBezTo>
                <a:cubicBezTo>
                  <a:pt x="54411" y="1944"/>
                  <a:pt x="54560" y="1781"/>
                  <a:pt x="54560" y="1604"/>
                </a:cubicBezTo>
                <a:cubicBezTo>
                  <a:pt x="54547" y="1414"/>
                  <a:pt x="54397" y="1264"/>
                  <a:pt x="54220" y="1264"/>
                </a:cubicBezTo>
                <a:close/>
                <a:moveTo>
                  <a:pt x="1673" y="1685"/>
                </a:moveTo>
                <a:cubicBezTo>
                  <a:pt x="1618" y="1685"/>
                  <a:pt x="1537" y="1781"/>
                  <a:pt x="1550" y="1821"/>
                </a:cubicBezTo>
                <a:cubicBezTo>
                  <a:pt x="1564" y="1876"/>
                  <a:pt x="1618" y="1930"/>
                  <a:pt x="1686" y="1957"/>
                </a:cubicBezTo>
                <a:cubicBezTo>
                  <a:pt x="1741" y="1957"/>
                  <a:pt x="1795" y="1876"/>
                  <a:pt x="1863" y="1835"/>
                </a:cubicBezTo>
                <a:lnTo>
                  <a:pt x="1836" y="1781"/>
                </a:lnTo>
                <a:cubicBezTo>
                  <a:pt x="1782" y="1740"/>
                  <a:pt x="1727" y="1685"/>
                  <a:pt x="1673" y="1685"/>
                </a:cubicBezTo>
                <a:close/>
                <a:moveTo>
                  <a:pt x="30679" y="1291"/>
                </a:moveTo>
                <a:cubicBezTo>
                  <a:pt x="30502" y="1291"/>
                  <a:pt x="30352" y="1441"/>
                  <a:pt x="30339" y="1617"/>
                </a:cubicBezTo>
                <a:cubicBezTo>
                  <a:pt x="30339" y="1808"/>
                  <a:pt x="30488" y="1957"/>
                  <a:pt x="30679" y="1957"/>
                </a:cubicBezTo>
                <a:cubicBezTo>
                  <a:pt x="30855" y="1957"/>
                  <a:pt x="30991" y="1821"/>
                  <a:pt x="31005" y="1631"/>
                </a:cubicBezTo>
                <a:cubicBezTo>
                  <a:pt x="31005" y="1454"/>
                  <a:pt x="30869" y="1305"/>
                  <a:pt x="30679" y="1291"/>
                </a:cubicBezTo>
                <a:close/>
                <a:moveTo>
                  <a:pt x="75017" y="1291"/>
                </a:moveTo>
                <a:cubicBezTo>
                  <a:pt x="74826" y="1291"/>
                  <a:pt x="74677" y="1441"/>
                  <a:pt x="74677" y="1631"/>
                </a:cubicBezTo>
                <a:cubicBezTo>
                  <a:pt x="74677" y="1821"/>
                  <a:pt x="74826" y="1957"/>
                  <a:pt x="75017" y="1957"/>
                </a:cubicBezTo>
                <a:cubicBezTo>
                  <a:pt x="75193" y="1957"/>
                  <a:pt x="75343" y="1821"/>
                  <a:pt x="75356" y="1631"/>
                </a:cubicBezTo>
                <a:cubicBezTo>
                  <a:pt x="75356" y="1441"/>
                  <a:pt x="75193" y="1291"/>
                  <a:pt x="75017" y="1291"/>
                </a:cubicBezTo>
                <a:close/>
                <a:moveTo>
                  <a:pt x="7151" y="1359"/>
                </a:moveTo>
                <a:cubicBezTo>
                  <a:pt x="6987" y="1359"/>
                  <a:pt x="6838" y="1495"/>
                  <a:pt x="6851" y="1672"/>
                </a:cubicBezTo>
                <a:cubicBezTo>
                  <a:pt x="6838" y="1835"/>
                  <a:pt x="6987" y="1971"/>
                  <a:pt x="7151" y="1971"/>
                </a:cubicBezTo>
                <a:cubicBezTo>
                  <a:pt x="7327" y="1971"/>
                  <a:pt x="7463" y="1835"/>
                  <a:pt x="7463" y="1672"/>
                </a:cubicBezTo>
                <a:cubicBezTo>
                  <a:pt x="7463" y="1495"/>
                  <a:pt x="7327" y="1359"/>
                  <a:pt x="7151" y="1359"/>
                </a:cubicBezTo>
                <a:close/>
                <a:moveTo>
                  <a:pt x="63246" y="1305"/>
                </a:moveTo>
                <a:cubicBezTo>
                  <a:pt x="63055" y="1305"/>
                  <a:pt x="62906" y="1454"/>
                  <a:pt x="62906" y="1645"/>
                </a:cubicBezTo>
                <a:cubicBezTo>
                  <a:pt x="62906" y="1821"/>
                  <a:pt x="63055" y="1971"/>
                  <a:pt x="63232" y="1984"/>
                </a:cubicBezTo>
                <a:cubicBezTo>
                  <a:pt x="63422" y="1984"/>
                  <a:pt x="63572" y="1821"/>
                  <a:pt x="63572" y="1645"/>
                </a:cubicBezTo>
                <a:cubicBezTo>
                  <a:pt x="63572" y="1454"/>
                  <a:pt x="63436" y="1305"/>
                  <a:pt x="63246" y="1305"/>
                </a:cubicBezTo>
                <a:close/>
                <a:moveTo>
                  <a:pt x="51461" y="1318"/>
                </a:moveTo>
                <a:cubicBezTo>
                  <a:pt x="51271" y="1318"/>
                  <a:pt x="51121" y="1468"/>
                  <a:pt x="51121" y="1658"/>
                </a:cubicBezTo>
                <a:cubicBezTo>
                  <a:pt x="51121" y="1849"/>
                  <a:pt x="51271" y="1998"/>
                  <a:pt x="51461" y="1998"/>
                </a:cubicBezTo>
                <a:cubicBezTo>
                  <a:pt x="51652" y="1998"/>
                  <a:pt x="51801" y="1849"/>
                  <a:pt x="51801" y="1658"/>
                </a:cubicBezTo>
                <a:lnTo>
                  <a:pt x="51801" y="1645"/>
                </a:lnTo>
                <a:cubicBezTo>
                  <a:pt x="51801" y="1468"/>
                  <a:pt x="51652" y="1318"/>
                  <a:pt x="51461" y="1318"/>
                </a:cubicBezTo>
                <a:close/>
                <a:moveTo>
                  <a:pt x="4432" y="1495"/>
                </a:moveTo>
                <a:cubicBezTo>
                  <a:pt x="4296" y="1495"/>
                  <a:pt x="4174" y="1604"/>
                  <a:pt x="4174" y="1740"/>
                </a:cubicBezTo>
                <a:cubicBezTo>
                  <a:pt x="4160" y="1889"/>
                  <a:pt x="4283" y="2012"/>
                  <a:pt x="4432" y="2012"/>
                </a:cubicBezTo>
                <a:cubicBezTo>
                  <a:pt x="4568" y="2012"/>
                  <a:pt x="4677" y="1903"/>
                  <a:pt x="4690" y="1767"/>
                </a:cubicBezTo>
                <a:cubicBezTo>
                  <a:pt x="4690" y="1617"/>
                  <a:pt x="4582" y="1495"/>
                  <a:pt x="4432" y="1495"/>
                </a:cubicBezTo>
                <a:close/>
                <a:moveTo>
                  <a:pt x="18921" y="1332"/>
                </a:moveTo>
                <a:cubicBezTo>
                  <a:pt x="18731" y="1332"/>
                  <a:pt x="18582" y="1482"/>
                  <a:pt x="18582" y="1672"/>
                </a:cubicBezTo>
                <a:cubicBezTo>
                  <a:pt x="18582" y="1849"/>
                  <a:pt x="18731" y="2012"/>
                  <a:pt x="18921" y="2012"/>
                </a:cubicBezTo>
                <a:cubicBezTo>
                  <a:pt x="19098" y="2012"/>
                  <a:pt x="19261" y="1849"/>
                  <a:pt x="19261" y="1672"/>
                </a:cubicBezTo>
                <a:cubicBezTo>
                  <a:pt x="19261" y="1482"/>
                  <a:pt x="19112" y="1332"/>
                  <a:pt x="18921" y="1332"/>
                </a:cubicBezTo>
                <a:close/>
                <a:moveTo>
                  <a:pt x="84042" y="1332"/>
                </a:moveTo>
                <a:cubicBezTo>
                  <a:pt x="83865" y="1332"/>
                  <a:pt x="83702" y="1482"/>
                  <a:pt x="83702" y="1672"/>
                </a:cubicBezTo>
                <a:cubicBezTo>
                  <a:pt x="83702" y="1849"/>
                  <a:pt x="83852" y="1998"/>
                  <a:pt x="84028" y="2012"/>
                </a:cubicBezTo>
                <a:cubicBezTo>
                  <a:pt x="84219" y="2012"/>
                  <a:pt x="84368" y="1862"/>
                  <a:pt x="84368" y="1672"/>
                </a:cubicBezTo>
                <a:cubicBezTo>
                  <a:pt x="84368" y="1482"/>
                  <a:pt x="84232" y="1332"/>
                  <a:pt x="84042" y="1332"/>
                </a:cubicBezTo>
                <a:close/>
                <a:moveTo>
                  <a:pt x="95826" y="1332"/>
                </a:moveTo>
                <a:cubicBezTo>
                  <a:pt x="95636" y="1332"/>
                  <a:pt x="95487" y="1482"/>
                  <a:pt x="95487" y="1672"/>
                </a:cubicBezTo>
                <a:cubicBezTo>
                  <a:pt x="95487" y="1849"/>
                  <a:pt x="95623" y="1998"/>
                  <a:pt x="95813" y="2012"/>
                </a:cubicBezTo>
                <a:cubicBezTo>
                  <a:pt x="95989" y="2012"/>
                  <a:pt x="96153" y="1862"/>
                  <a:pt x="96153" y="1672"/>
                </a:cubicBezTo>
                <a:cubicBezTo>
                  <a:pt x="96153" y="1482"/>
                  <a:pt x="96003" y="1332"/>
                  <a:pt x="95826" y="1332"/>
                </a:cubicBezTo>
                <a:close/>
                <a:moveTo>
                  <a:pt x="104838" y="1386"/>
                </a:moveTo>
                <a:cubicBezTo>
                  <a:pt x="104661" y="1386"/>
                  <a:pt x="104512" y="1522"/>
                  <a:pt x="104512" y="1699"/>
                </a:cubicBezTo>
                <a:cubicBezTo>
                  <a:pt x="104512" y="1876"/>
                  <a:pt x="104648" y="2025"/>
                  <a:pt x="104824" y="2025"/>
                </a:cubicBezTo>
                <a:cubicBezTo>
                  <a:pt x="105001" y="2025"/>
                  <a:pt x="105151" y="1889"/>
                  <a:pt x="105151" y="1699"/>
                </a:cubicBezTo>
                <a:cubicBezTo>
                  <a:pt x="105151" y="1536"/>
                  <a:pt x="105015" y="1386"/>
                  <a:pt x="104838" y="1386"/>
                </a:cubicBezTo>
                <a:close/>
                <a:moveTo>
                  <a:pt x="27960" y="1359"/>
                </a:moveTo>
                <a:cubicBezTo>
                  <a:pt x="27770" y="1359"/>
                  <a:pt x="27620" y="1509"/>
                  <a:pt x="27620" y="1685"/>
                </a:cubicBezTo>
                <a:cubicBezTo>
                  <a:pt x="27607" y="1876"/>
                  <a:pt x="27770" y="2039"/>
                  <a:pt x="27960" y="2039"/>
                </a:cubicBezTo>
                <a:cubicBezTo>
                  <a:pt x="28137" y="2039"/>
                  <a:pt x="28300" y="1889"/>
                  <a:pt x="28300" y="1699"/>
                </a:cubicBezTo>
                <a:cubicBezTo>
                  <a:pt x="28300" y="1509"/>
                  <a:pt x="28137" y="1359"/>
                  <a:pt x="27960" y="1359"/>
                </a:cubicBezTo>
                <a:close/>
                <a:moveTo>
                  <a:pt x="39731" y="1359"/>
                </a:moveTo>
                <a:cubicBezTo>
                  <a:pt x="39541" y="1359"/>
                  <a:pt x="39391" y="1509"/>
                  <a:pt x="39391" y="1699"/>
                </a:cubicBezTo>
                <a:cubicBezTo>
                  <a:pt x="39391" y="1889"/>
                  <a:pt x="39541" y="2039"/>
                  <a:pt x="39731" y="2039"/>
                </a:cubicBezTo>
                <a:cubicBezTo>
                  <a:pt x="39908" y="2039"/>
                  <a:pt x="40071" y="1889"/>
                  <a:pt x="40071" y="1699"/>
                </a:cubicBezTo>
                <a:cubicBezTo>
                  <a:pt x="40071" y="1509"/>
                  <a:pt x="39908" y="1359"/>
                  <a:pt x="39731" y="1359"/>
                </a:cubicBezTo>
                <a:close/>
                <a:moveTo>
                  <a:pt x="72271" y="1359"/>
                </a:moveTo>
                <a:cubicBezTo>
                  <a:pt x="72081" y="1359"/>
                  <a:pt x="71931" y="1509"/>
                  <a:pt x="71931" y="1699"/>
                </a:cubicBezTo>
                <a:cubicBezTo>
                  <a:pt x="71931" y="1889"/>
                  <a:pt x="72081" y="2039"/>
                  <a:pt x="72271" y="2039"/>
                </a:cubicBezTo>
                <a:cubicBezTo>
                  <a:pt x="72461" y="2039"/>
                  <a:pt x="72611" y="1889"/>
                  <a:pt x="72611" y="1699"/>
                </a:cubicBezTo>
                <a:cubicBezTo>
                  <a:pt x="72611" y="1509"/>
                  <a:pt x="72461" y="1359"/>
                  <a:pt x="72271" y="1359"/>
                </a:cubicBezTo>
                <a:close/>
                <a:moveTo>
                  <a:pt x="111145" y="1590"/>
                </a:moveTo>
                <a:lnTo>
                  <a:pt x="111145" y="1604"/>
                </a:lnTo>
                <a:cubicBezTo>
                  <a:pt x="111137" y="1603"/>
                  <a:pt x="111129" y="1603"/>
                  <a:pt x="111122" y="1603"/>
                </a:cubicBezTo>
                <a:cubicBezTo>
                  <a:pt x="111011" y="1603"/>
                  <a:pt x="110927" y="1693"/>
                  <a:pt x="110914" y="1808"/>
                </a:cubicBezTo>
                <a:cubicBezTo>
                  <a:pt x="110914" y="1936"/>
                  <a:pt x="110998" y="2040"/>
                  <a:pt x="111122" y="2040"/>
                </a:cubicBezTo>
                <a:cubicBezTo>
                  <a:pt x="111130" y="2040"/>
                  <a:pt x="111137" y="2040"/>
                  <a:pt x="111145" y="2039"/>
                </a:cubicBezTo>
                <a:cubicBezTo>
                  <a:pt x="111152" y="2040"/>
                  <a:pt x="111159" y="2040"/>
                  <a:pt x="111166" y="2040"/>
                </a:cubicBezTo>
                <a:cubicBezTo>
                  <a:pt x="111278" y="2040"/>
                  <a:pt x="111362" y="1937"/>
                  <a:pt x="111362" y="1821"/>
                </a:cubicBezTo>
                <a:cubicBezTo>
                  <a:pt x="111376" y="1699"/>
                  <a:pt x="111267" y="1590"/>
                  <a:pt x="111145" y="1590"/>
                </a:cubicBezTo>
                <a:close/>
                <a:moveTo>
                  <a:pt x="93067" y="1386"/>
                </a:moveTo>
                <a:cubicBezTo>
                  <a:pt x="92877" y="1386"/>
                  <a:pt x="92727" y="1536"/>
                  <a:pt x="92727" y="1726"/>
                </a:cubicBezTo>
                <a:cubicBezTo>
                  <a:pt x="92727" y="1917"/>
                  <a:pt x="92877" y="2066"/>
                  <a:pt x="93067" y="2066"/>
                </a:cubicBezTo>
                <a:cubicBezTo>
                  <a:pt x="93244" y="2066"/>
                  <a:pt x="93407" y="1917"/>
                  <a:pt x="93407" y="1726"/>
                </a:cubicBezTo>
                <a:cubicBezTo>
                  <a:pt x="93407" y="1536"/>
                  <a:pt x="93244" y="1386"/>
                  <a:pt x="93067" y="1386"/>
                </a:cubicBezTo>
                <a:close/>
                <a:moveTo>
                  <a:pt x="16176" y="1400"/>
                </a:moveTo>
                <a:cubicBezTo>
                  <a:pt x="15985" y="1400"/>
                  <a:pt x="15836" y="1536"/>
                  <a:pt x="15836" y="1726"/>
                </a:cubicBezTo>
                <a:lnTo>
                  <a:pt x="15836" y="1740"/>
                </a:lnTo>
                <a:cubicBezTo>
                  <a:pt x="15836" y="1930"/>
                  <a:pt x="15985" y="2080"/>
                  <a:pt x="16176" y="2080"/>
                </a:cubicBezTo>
                <a:cubicBezTo>
                  <a:pt x="16366" y="2080"/>
                  <a:pt x="16516" y="1930"/>
                  <a:pt x="16516" y="1740"/>
                </a:cubicBezTo>
                <a:cubicBezTo>
                  <a:pt x="16516" y="1550"/>
                  <a:pt x="16366" y="1400"/>
                  <a:pt x="16176" y="1400"/>
                </a:cubicBezTo>
                <a:close/>
                <a:moveTo>
                  <a:pt x="48743" y="1400"/>
                </a:moveTo>
                <a:cubicBezTo>
                  <a:pt x="48553" y="1400"/>
                  <a:pt x="48403" y="1550"/>
                  <a:pt x="48403" y="1740"/>
                </a:cubicBezTo>
                <a:cubicBezTo>
                  <a:pt x="48403" y="1930"/>
                  <a:pt x="48553" y="2080"/>
                  <a:pt x="48743" y="2080"/>
                </a:cubicBezTo>
                <a:cubicBezTo>
                  <a:pt x="48931" y="2080"/>
                  <a:pt x="49079" y="1920"/>
                  <a:pt x="49083" y="1733"/>
                </a:cubicBezTo>
                <a:lnTo>
                  <a:pt x="49083" y="1733"/>
                </a:lnTo>
                <a:cubicBezTo>
                  <a:pt x="49083" y="1735"/>
                  <a:pt x="49083" y="1738"/>
                  <a:pt x="49083" y="1740"/>
                </a:cubicBezTo>
                <a:lnTo>
                  <a:pt x="49083" y="1726"/>
                </a:lnTo>
                <a:cubicBezTo>
                  <a:pt x="49083" y="1728"/>
                  <a:pt x="49083" y="1731"/>
                  <a:pt x="49083" y="1733"/>
                </a:cubicBezTo>
                <a:lnTo>
                  <a:pt x="49083" y="1733"/>
                </a:lnTo>
                <a:cubicBezTo>
                  <a:pt x="49079" y="1546"/>
                  <a:pt x="48931" y="1400"/>
                  <a:pt x="48743" y="1400"/>
                </a:cubicBezTo>
                <a:close/>
                <a:moveTo>
                  <a:pt x="60505" y="1399"/>
                </a:moveTo>
                <a:cubicBezTo>
                  <a:pt x="60325" y="1399"/>
                  <a:pt x="60174" y="1557"/>
                  <a:pt x="60187" y="1740"/>
                </a:cubicBezTo>
                <a:cubicBezTo>
                  <a:pt x="60187" y="1930"/>
                  <a:pt x="60337" y="2080"/>
                  <a:pt x="60527" y="2080"/>
                </a:cubicBezTo>
                <a:cubicBezTo>
                  <a:pt x="60704" y="2080"/>
                  <a:pt x="60854" y="1917"/>
                  <a:pt x="60854" y="1740"/>
                </a:cubicBezTo>
                <a:cubicBezTo>
                  <a:pt x="60854" y="1550"/>
                  <a:pt x="60718" y="1400"/>
                  <a:pt x="60527" y="1400"/>
                </a:cubicBezTo>
                <a:cubicBezTo>
                  <a:pt x="60520" y="1399"/>
                  <a:pt x="60512" y="1399"/>
                  <a:pt x="60505" y="1399"/>
                </a:cubicBezTo>
                <a:close/>
                <a:moveTo>
                  <a:pt x="69539" y="1414"/>
                </a:moveTo>
                <a:cubicBezTo>
                  <a:pt x="69349" y="1414"/>
                  <a:pt x="69199" y="1563"/>
                  <a:pt x="69199" y="1753"/>
                </a:cubicBezTo>
                <a:cubicBezTo>
                  <a:pt x="69199" y="1944"/>
                  <a:pt x="69349" y="2093"/>
                  <a:pt x="69539" y="2093"/>
                </a:cubicBezTo>
                <a:cubicBezTo>
                  <a:pt x="69729" y="2093"/>
                  <a:pt x="69879" y="1944"/>
                  <a:pt x="69879" y="1753"/>
                </a:cubicBezTo>
                <a:cubicBezTo>
                  <a:pt x="69879" y="1563"/>
                  <a:pt x="69729" y="1414"/>
                  <a:pt x="69539" y="1414"/>
                </a:cubicBezTo>
                <a:close/>
                <a:moveTo>
                  <a:pt x="102120" y="1414"/>
                </a:moveTo>
                <a:cubicBezTo>
                  <a:pt x="101929" y="1414"/>
                  <a:pt x="101780" y="1563"/>
                  <a:pt x="101780" y="1753"/>
                </a:cubicBezTo>
                <a:cubicBezTo>
                  <a:pt x="101780" y="1944"/>
                  <a:pt x="101929" y="2093"/>
                  <a:pt x="102120" y="2093"/>
                </a:cubicBezTo>
                <a:cubicBezTo>
                  <a:pt x="102296" y="2093"/>
                  <a:pt x="102459" y="1944"/>
                  <a:pt x="102459" y="1753"/>
                </a:cubicBezTo>
                <a:cubicBezTo>
                  <a:pt x="102459" y="1563"/>
                  <a:pt x="102296" y="1414"/>
                  <a:pt x="102120" y="1414"/>
                </a:cubicBezTo>
                <a:close/>
                <a:moveTo>
                  <a:pt x="36986" y="1414"/>
                </a:moveTo>
                <a:cubicBezTo>
                  <a:pt x="36782" y="1414"/>
                  <a:pt x="36632" y="1563"/>
                  <a:pt x="36632" y="1753"/>
                </a:cubicBezTo>
                <a:cubicBezTo>
                  <a:pt x="36632" y="1944"/>
                  <a:pt x="36782" y="2093"/>
                  <a:pt x="36972" y="2093"/>
                </a:cubicBezTo>
                <a:cubicBezTo>
                  <a:pt x="36979" y="2094"/>
                  <a:pt x="36987" y="2094"/>
                  <a:pt x="36994" y="2094"/>
                </a:cubicBezTo>
                <a:cubicBezTo>
                  <a:pt x="37175" y="2094"/>
                  <a:pt x="37325" y="1936"/>
                  <a:pt x="37325" y="1753"/>
                </a:cubicBezTo>
                <a:cubicBezTo>
                  <a:pt x="37325" y="1563"/>
                  <a:pt x="37162" y="1414"/>
                  <a:pt x="36986" y="1414"/>
                </a:cubicBezTo>
                <a:close/>
                <a:moveTo>
                  <a:pt x="81310" y="1414"/>
                </a:moveTo>
                <a:cubicBezTo>
                  <a:pt x="81133" y="1414"/>
                  <a:pt x="80984" y="1563"/>
                  <a:pt x="80970" y="1753"/>
                </a:cubicBezTo>
                <a:cubicBezTo>
                  <a:pt x="80970" y="1944"/>
                  <a:pt x="81120" y="2093"/>
                  <a:pt x="81310" y="2093"/>
                </a:cubicBezTo>
                <a:cubicBezTo>
                  <a:pt x="81317" y="2094"/>
                  <a:pt x="81325" y="2094"/>
                  <a:pt x="81332" y="2094"/>
                </a:cubicBezTo>
                <a:cubicBezTo>
                  <a:pt x="81512" y="2094"/>
                  <a:pt x="81650" y="1936"/>
                  <a:pt x="81650" y="1753"/>
                </a:cubicBezTo>
                <a:cubicBezTo>
                  <a:pt x="81650" y="1563"/>
                  <a:pt x="81500" y="1414"/>
                  <a:pt x="81310" y="1414"/>
                </a:cubicBezTo>
                <a:close/>
                <a:moveTo>
                  <a:pt x="13457" y="1441"/>
                </a:moveTo>
                <a:cubicBezTo>
                  <a:pt x="13267" y="1441"/>
                  <a:pt x="13118" y="1590"/>
                  <a:pt x="13118" y="1781"/>
                </a:cubicBezTo>
                <a:cubicBezTo>
                  <a:pt x="13118" y="1971"/>
                  <a:pt x="13267" y="2120"/>
                  <a:pt x="13457" y="2120"/>
                </a:cubicBezTo>
                <a:cubicBezTo>
                  <a:pt x="13648" y="2120"/>
                  <a:pt x="13797" y="1971"/>
                  <a:pt x="13797" y="1781"/>
                </a:cubicBezTo>
                <a:cubicBezTo>
                  <a:pt x="13797" y="1590"/>
                  <a:pt x="13648" y="1441"/>
                  <a:pt x="13457" y="1441"/>
                </a:cubicBezTo>
                <a:close/>
                <a:moveTo>
                  <a:pt x="25228" y="1441"/>
                </a:moveTo>
                <a:cubicBezTo>
                  <a:pt x="25038" y="1441"/>
                  <a:pt x="24888" y="1590"/>
                  <a:pt x="24888" y="1781"/>
                </a:cubicBezTo>
                <a:cubicBezTo>
                  <a:pt x="24888" y="1971"/>
                  <a:pt x="25038" y="2120"/>
                  <a:pt x="25228" y="2120"/>
                </a:cubicBezTo>
                <a:cubicBezTo>
                  <a:pt x="25418" y="2120"/>
                  <a:pt x="25568" y="1971"/>
                  <a:pt x="25568" y="1781"/>
                </a:cubicBezTo>
                <a:cubicBezTo>
                  <a:pt x="25568" y="1590"/>
                  <a:pt x="25418" y="1441"/>
                  <a:pt x="25228" y="1441"/>
                </a:cubicBezTo>
                <a:close/>
                <a:moveTo>
                  <a:pt x="57768" y="1427"/>
                </a:moveTo>
                <a:cubicBezTo>
                  <a:pt x="57578" y="1427"/>
                  <a:pt x="57415" y="1590"/>
                  <a:pt x="57428" y="1781"/>
                </a:cubicBezTo>
                <a:cubicBezTo>
                  <a:pt x="57428" y="1971"/>
                  <a:pt x="57564" y="2120"/>
                  <a:pt x="57754" y="2120"/>
                </a:cubicBezTo>
                <a:cubicBezTo>
                  <a:pt x="57762" y="2121"/>
                  <a:pt x="57769" y="2121"/>
                  <a:pt x="57777" y="2121"/>
                </a:cubicBezTo>
                <a:cubicBezTo>
                  <a:pt x="57957" y="2121"/>
                  <a:pt x="58108" y="1963"/>
                  <a:pt x="58108" y="1781"/>
                </a:cubicBezTo>
                <a:cubicBezTo>
                  <a:pt x="58121" y="1590"/>
                  <a:pt x="57972" y="1427"/>
                  <a:pt x="57768" y="1427"/>
                </a:cubicBezTo>
                <a:close/>
                <a:moveTo>
                  <a:pt x="90335" y="1441"/>
                </a:moveTo>
                <a:lnTo>
                  <a:pt x="90335" y="1454"/>
                </a:lnTo>
                <a:cubicBezTo>
                  <a:pt x="90158" y="1454"/>
                  <a:pt x="89995" y="1604"/>
                  <a:pt x="89995" y="1794"/>
                </a:cubicBezTo>
                <a:cubicBezTo>
                  <a:pt x="89995" y="1984"/>
                  <a:pt x="90158" y="2134"/>
                  <a:pt x="90335" y="2134"/>
                </a:cubicBezTo>
                <a:cubicBezTo>
                  <a:pt x="90525" y="2134"/>
                  <a:pt x="90675" y="1984"/>
                  <a:pt x="90675" y="1794"/>
                </a:cubicBezTo>
                <a:cubicBezTo>
                  <a:pt x="90689" y="1604"/>
                  <a:pt x="90525" y="1441"/>
                  <a:pt x="90335" y="1441"/>
                </a:cubicBezTo>
                <a:close/>
                <a:moveTo>
                  <a:pt x="46011" y="1468"/>
                </a:moveTo>
                <a:cubicBezTo>
                  <a:pt x="45820" y="1468"/>
                  <a:pt x="45671" y="1631"/>
                  <a:pt x="45671" y="1808"/>
                </a:cubicBezTo>
                <a:cubicBezTo>
                  <a:pt x="45671" y="1998"/>
                  <a:pt x="45820" y="2148"/>
                  <a:pt x="46011" y="2148"/>
                </a:cubicBezTo>
                <a:cubicBezTo>
                  <a:pt x="46201" y="2148"/>
                  <a:pt x="46351" y="1998"/>
                  <a:pt x="46351" y="1808"/>
                </a:cubicBezTo>
                <a:cubicBezTo>
                  <a:pt x="46351" y="1631"/>
                  <a:pt x="46201" y="1482"/>
                  <a:pt x="46011" y="1468"/>
                </a:cubicBezTo>
                <a:close/>
                <a:moveTo>
                  <a:pt x="66807" y="1468"/>
                </a:moveTo>
                <a:cubicBezTo>
                  <a:pt x="66617" y="1468"/>
                  <a:pt x="66467" y="1631"/>
                  <a:pt x="66467" y="1808"/>
                </a:cubicBezTo>
                <a:cubicBezTo>
                  <a:pt x="66467" y="1998"/>
                  <a:pt x="66617" y="2148"/>
                  <a:pt x="66807" y="2148"/>
                </a:cubicBezTo>
                <a:cubicBezTo>
                  <a:pt x="66997" y="2148"/>
                  <a:pt x="67147" y="1998"/>
                  <a:pt x="67147" y="1808"/>
                </a:cubicBezTo>
                <a:cubicBezTo>
                  <a:pt x="67147" y="1617"/>
                  <a:pt x="66997" y="1482"/>
                  <a:pt x="66807" y="1468"/>
                </a:cubicBezTo>
                <a:close/>
                <a:moveTo>
                  <a:pt x="78564" y="1468"/>
                </a:moveTo>
                <a:cubicBezTo>
                  <a:pt x="78374" y="1468"/>
                  <a:pt x="78211" y="1617"/>
                  <a:pt x="78211" y="1808"/>
                </a:cubicBezTo>
                <a:cubicBezTo>
                  <a:pt x="78211" y="1998"/>
                  <a:pt x="78360" y="2148"/>
                  <a:pt x="78551" y="2148"/>
                </a:cubicBezTo>
                <a:cubicBezTo>
                  <a:pt x="78559" y="2148"/>
                  <a:pt x="78567" y="2148"/>
                  <a:pt x="78575" y="2148"/>
                </a:cubicBezTo>
                <a:cubicBezTo>
                  <a:pt x="78754" y="2148"/>
                  <a:pt x="78904" y="2004"/>
                  <a:pt x="78904" y="1821"/>
                </a:cubicBezTo>
                <a:lnTo>
                  <a:pt x="78904" y="1808"/>
                </a:lnTo>
                <a:cubicBezTo>
                  <a:pt x="78904" y="1631"/>
                  <a:pt x="78755" y="1468"/>
                  <a:pt x="78564" y="1468"/>
                </a:cubicBezTo>
                <a:close/>
                <a:moveTo>
                  <a:pt x="108413" y="1577"/>
                </a:moveTo>
                <a:cubicBezTo>
                  <a:pt x="108250" y="1577"/>
                  <a:pt x="108127" y="1713"/>
                  <a:pt x="108127" y="1876"/>
                </a:cubicBezTo>
                <a:cubicBezTo>
                  <a:pt x="108114" y="2025"/>
                  <a:pt x="108250" y="2161"/>
                  <a:pt x="108413" y="2161"/>
                </a:cubicBezTo>
                <a:cubicBezTo>
                  <a:pt x="108562" y="2161"/>
                  <a:pt x="108698" y="2039"/>
                  <a:pt x="108698" y="1876"/>
                </a:cubicBezTo>
                <a:cubicBezTo>
                  <a:pt x="108698" y="1713"/>
                  <a:pt x="108576" y="1590"/>
                  <a:pt x="108413" y="1577"/>
                </a:cubicBezTo>
                <a:close/>
                <a:moveTo>
                  <a:pt x="34253" y="1468"/>
                </a:moveTo>
                <a:cubicBezTo>
                  <a:pt x="34063" y="1468"/>
                  <a:pt x="33900" y="1617"/>
                  <a:pt x="33900" y="1808"/>
                </a:cubicBezTo>
                <a:cubicBezTo>
                  <a:pt x="33900" y="1998"/>
                  <a:pt x="34050" y="2161"/>
                  <a:pt x="34240" y="2161"/>
                </a:cubicBezTo>
                <a:cubicBezTo>
                  <a:pt x="34247" y="2162"/>
                  <a:pt x="34255" y="2162"/>
                  <a:pt x="34262" y="2162"/>
                </a:cubicBezTo>
                <a:cubicBezTo>
                  <a:pt x="34443" y="2162"/>
                  <a:pt x="34593" y="2004"/>
                  <a:pt x="34593" y="1821"/>
                </a:cubicBezTo>
                <a:cubicBezTo>
                  <a:pt x="34607" y="1631"/>
                  <a:pt x="34444" y="1468"/>
                  <a:pt x="34253" y="1468"/>
                </a:cubicBezTo>
                <a:close/>
                <a:moveTo>
                  <a:pt x="87617" y="1509"/>
                </a:moveTo>
                <a:cubicBezTo>
                  <a:pt x="87426" y="1509"/>
                  <a:pt x="87277" y="1658"/>
                  <a:pt x="87277" y="1849"/>
                </a:cubicBezTo>
                <a:cubicBezTo>
                  <a:pt x="87277" y="2025"/>
                  <a:pt x="87426" y="2188"/>
                  <a:pt x="87617" y="2188"/>
                </a:cubicBezTo>
                <a:cubicBezTo>
                  <a:pt x="87807" y="2188"/>
                  <a:pt x="87956" y="2025"/>
                  <a:pt x="87956" y="1849"/>
                </a:cubicBezTo>
                <a:cubicBezTo>
                  <a:pt x="87956" y="1658"/>
                  <a:pt x="87807" y="1509"/>
                  <a:pt x="87617" y="1509"/>
                </a:cubicBezTo>
                <a:close/>
                <a:moveTo>
                  <a:pt x="55026" y="1508"/>
                </a:moveTo>
                <a:cubicBezTo>
                  <a:pt x="54846" y="1508"/>
                  <a:pt x="54696" y="1653"/>
                  <a:pt x="54696" y="1849"/>
                </a:cubicBezTo>
                <a:cubicBezTo>
                  <a:pt x="54696" y="2039"/>
                  <a:pt x="54846" y="2188"/>
                  <a:pt x="55036" y="2188"/>
                </a:cubicBezTo>
                <a:cubicBezTo>
                  <a:pt x="55043" y="2189"/>
                  <a:pt x="55051" y="2189"/>
                  <a:pt x="55058" y="2189"/>
                </a:cubicBezTo>
                <a:cubicBezTo>
                  <a:pt x="55239" y="2189"/>
                  <a:pt x="55389" y="2031"/>
                  <a:pt x="55389" y="1849"/>
                </a:cubicBezTo>
                <a:cubicBezTo>
                  <a:pt x="55402" y="1666"/>
                  <a:pt x="55252" y="1508"/>
                  <a:pt x="55072" y="1508"/>
                </a:cubicBezTo>
                <a:cubicBezTo>
                  <a:pt x="55064" y="1508"/>
                  <a:pt x="55057" y="1508"/>
                  <a:pt x="55050" y="1509"/>
                </a:cubicBezTo>
                <a:cubicBezTo>
                  <a:pt x="55042" y="1508"/>
                  <a:pt x="55034" y="1508"/>
                  <a:pt x="55026" y="1508"/>
                </a:cubicBezTo>
                <a:close/>
                <a:moveTo>
                  <a:pt x="99336" y="1508"/>
                </a:moveTo>
                <a:cubicBezTo>
                  <a:pt x="99157" y="1508"/>
                  <a:pt x="99007" y="1653"/>
                  <a:pt x="99007" y="1849"/>
                </a:cubicBezTo>
                <a:cubicBezTo>
                  <a:pt x="99007" y="2039"/>
                  <a:pt x="99156" y="2188"/>
                  <a:pt x="99347" y="2188"/>
                </a:cubicBezTo>
                <a:cubicBezTo>
                  <a:pt x="99355" y="2189"/>
                  <a:pt x="99363" y="2189"/>
                  <a:pt x="99371" y="2189"/>
                </a:cubicBezTo>
                <a:cubicBezTo>
                  <a:pt x="99563" y="2189"/>
                  <a:pt x="99713" y="2031"/>
                  <a:pt x="99700" y="1849"/>
                </a:cubicBezTo>
                <a:cubicBezTo>
                  <a:pt x="99700" y="1658"/>
                  <a:pt x="99551" y="1509"/>
                  <a:pt x="99360" y="1509"/>
                </a:cubicBezTo>
                <a:cubicBezTo>
                  <a:pt x="99352" y="1508"/>
                  <a:pt x="99344" y="1508"/>
                  <a:pt x="99336" y="1508"/>
                </a:cubicBezTo>
                <a:close/>
                <a:moveTo>
                  <a:pt x="22479" y="1508"/>
                </a:moveTo>
                <a:cubicBezTo>
                  <a:pt x="22471" y="1508"/>
                  <a:pt x="22463" y="1508"/>
                  <a:pt x="22455" y="1509"/>
                </a:cubicBezTo>
                <a:cubicBezTo>
                  <a:pt x="22265" y="1509"/>
                  <a:pt x="22116" y="1672"/>
                  <a:pt x="22116" y="1862"/>
                </a:cubicBezTo>
                <a:cubicBezTo>
                  <a:pt x="22116" y="2066"/>
                  <a:pt x="22279" y="2216"/>
                  <a:pt x="22483" y="2216"/>
                </a:cubicBezTo>
                <a:cubicBezTo>
                  <a:pt x="22673" y="2202"/>
                  <a:pt x="22822" y="2052"/>
                  <a:pt x="22822" y="1862"/>
                </a:cubicBezTo>
                <a:cubicBezTo>
                  <a:pt x="22822" y="1666"/>
                  <a:pt x="22672" y="1508"/>
                  <a:pt x="22479" y="1508"/>
                </a:cubicBezTo>
                <a:close/>
                <a:moveTo>
                  <a:pt x="10752" y="1522"/>
                </a:moveTo>
                <a:cubicBezTo>
                  <a:pt x="10549" y="1522"/>
                  <a:pt x="10385" y="1685"/>
                  <a:pt x="10399" y="1889"/>
                </a:cubicBezTo>
                <a:cubicBezTo>
                  <a:pt x="10399" y="2066"/>
                  <a:pt x="10562" y="2216"/>
                  <a:pt x="10752" y="2229"/>
                </a:cubicBezTo>
                <a:cubicBezTo>
                  <a:pt x="10943" y="2216"/>
                  <a:pt x="11106" y="2052"/>
                  <a:pt x="11106" y="1862"/>
                </a:cubicBezTo>
                <a:cubicBezTo>
                  <a:pt x="11093" y="1680"/>
                  <a:pt x="10943" y="1535"/>
                  <a:pt x="10751" y="1535"/>
                </a:cubicBezTo>
                <a:cubicBezTo>
                  <a:pt x="10742" y="1535"/>
                  <a:pt x="10734" y="1535"/>
                  <a:pt x="10725" y="1536"/>
                </a:cubicBezTo>
                <a:lnTo>
                  <a:pt x="10752" y="1522"/>
                </a:lnTo>
                <a:close/>
                <a:moveTo>
                  <a:pt x="31511" y="1535"/>
                </a:moveTo>
                <a:cubicBezTo>
                  <a:pt x="31319" y="1535"/>
                  <a:pt x="31168" y="1693"/>
                  <a:pt x="31168" y="1889"/>
                </a:cubicBezTo>
                <a:cubicBezTo>
                  <a:pt x="31182" y="2080"/>
                  <a:pt x="31331" y="2229"/>
                  <a:pt x="31521" y="2229"/>
                </a:cubicBezTo>
                <a:cubicBezTo>
                  <a:pt x="31725" y="2229"/>
                  <a:pt x="31888" y="2066"/>
                  <a:pt x="31875" y="1876"/>
                </a:cubicBezTo>
                <a:cubicBezTo>
                  <a:pt x="31875" y="1685"/>
                  <a:pt x="31712" y="1536"/>
                  <a:pt x="31535" y="1536"/>
                </a:cubicBezTo>
                <a:cubicBezTo>
                  <a:pt x="31527" y="1535"/>
                  <a:pt x="31519" y="1535"/>
                  <a:pt x="31511" y="1535"/>
                </a:cubicBezTo>
                <a:close/>
                <a:moveTo>
                  <a:pt x="43255" y="1535"/>
                </a:moveTo>
                <a:cubicBezTo>
                  <a:pt x="43075" y="1535"/>
                  <a:pt x="42925" y="1680"/>
                  <a:pt x="42912" y="1876"/>
                </a:cubicBezTo>
                <a:cubicBezTo>
                  <a:pt x="42912" y="2066"/>
                  <a:pt x="43061" y="2216"/>
                  <a:pt x="43252" y="2229"/>
                </a:cubicBezTo>
                <a:cubicBezTo>
                  <a:pt x="43455" y="2229"/>
                  <a:pt x="43619" y="2080"/>
                  <a:pt x="43619" y="1889"/>
                </a:cubicBezTo>
                <a:cubicBezTo>
                  <a:pt x="43619" y="1699"/>
                  <a:pt x="43469" y="1536"/>
                  <a:pt x="43279" y="1536"/>
                </a:cubicBezTo>
                <a:cubicBezTo>
                  <a:pt x="43271" y="1535"/>
                  <a:pt x="43263" y="1535"/>
                  <a:pt x="43255" y="1535"/>
                </a:cubicBezTo>
                <a:close/>
                <a:moveTo>
                  <a:pt x="75815" y="1533"/>
                </a:moveTo>
                <a:cubicBezTo>
                  <a:pt x="75644" y="1533"/>
                  <a:pt x="75505" y="1673"/>
                  <a:pt x="75492" y="1849"/>
                </a:cubicBezTo>
                <a:cubicBezTo>
                  <a:pt x="75465" y="2052"/>
                  <a:pt x="75615" y="2216"/>
                  <a:pt x="75819" y="2229"/>
                </a:cubicBezTo>
                <a:cubicBezTo>
                  <a:pt x="75827" y="2230"/>
                  <a:pt x="75835" y="2230"/>
                  <a:pt x="75843" y="2230"/>
                </a:cubicBezTo>
                <a:cubicBezTo>
                  <a:pt x="76024" y="2230"/>
                  <a:pt x="76186" y="2085"/>
                  <a:pt x="76199" y="1889"/>
                </a:cubicBezTo>
                <a:cubicBezTo>
                  <a:pt x="76199" y="1699"/>
                  <a:pt x="76050" y="1536"/>
                  <a:pt x="75859" y="1536"/>
                </a:cubicBezTo>
                <a:cubicBezTo>
                  <a:pt x="75844" y="1534"/>
                  <a:pt x="75829" y="1533"/>
                  <a:pt x="75815" y="1533"/>
                </a:cubicBezTo>
                <a:close/>
                <a:moveTo>
                  <a:pt x="96642" y="1550"/>
                </a:moveTo>
                <a:cubicBezTo>
                  <a:pt x="96452" y="1550"/>
                  <a:pt x="96289" y="1713"/>
                  <a:pt x="96289" y="1903"/>
                </a:cubicBezTo>
                <a:cubicBezTo>
                  <a:pt x="96289" y="2093"/>
                  <a:pt x="96438" y="2256"/>
                  <a:pt x="96628" y="2256"/>
                </a:cubicBezTo>
                <a:cubicBezTo>
                  <a:pt x="96636" y="2257"/>
                  <a:pt x="96643" y="2257"/>
                  <a:pt x="96650" y="2257"/>
                </a:cubicBezTo>
                <a:cubicBezTo>
                  <a:pt x="96831" y="2257"/>
                  <a:pt x="96982" y="2099"/>
                  <a:pt x="96982" y="1903"/>
                </a:cubicBezTo>
                <a:cubicBezTo>
                  <a:pt x="96982" y="1726"/>
                  <a:pt x="96832" y="1563"/>
                  <a:pt x="96642" y="1550"/>
                </a:cubicBezTo>
                <a:close/>
                <a:moveTo>
                  <a:pt x="2502" y="1849"/>
                </a:moveTo>
                <a:cubicBezTo>
                  <a:pt x="2380" y="1849"/>
                  <a:pt x="2284" y="1944"/>
                  <a:pt x="2298" y="2066"/>
                </a:cubicBezTo>
                <a:cubicBezTo>
                  <a:pt x="2284" y="2175"/>
                  <a:pt x="2380" y="2270"/>
                  <a:pt x="2502" y="2270"/>
                </a:cubicBezTo>
                <a:cubicBezTo>
                  <a:pt x="2624" y="2270"/>
                  <a:pt x="2719" y="2175"/>
                  <a:pt x="2719" y="2052"/>
                </a:cubicBezTo>
                <a:cubicBezTo>
                  <a:pt x="2706" y="1944"/>
                  <a:pt x="2611" y="1849"/>
                  <a:pt x="2502" y="1849"/>
                </a:cubicBezTo>
                <a:close/>
                <a:moveTo>
                  <a:pt x="19764" y="1550"/>
                </a:moveTo>
                <a:cubicBezTo>
                  <a:pt x="19560" y="1550"/>
                  <a:pt x="19397" y="1713"/>
                  <a:pt x="19397" y="1903"/>
                </a:cubicBezTo>
                <a:lnTo>
                  <a:pt x="19411" y="1917"/>
                </a:lnTo>
                <a:cubicBezTo>
                  <a:pt x="19411" y="2093"/>
                  <a:pt x="19560" y="2256"/>
                  <a:pt x="19751" y="2270"/>
                </a:cubicBezTo>
                <a:cubicBezTo>
                  <a:pt x="19954" y="2270"/>
                  <a:pt x="20118" y="2120"/>
                  <a:pt x="20118" y="1917"/>
                </a:cubicBezTo>
                <a:cubicBezTo>
                  <a:pt x="20118" y="1713"/>
                  <a:pt x="19968" y="1563"/>
                  <a:pt x="19764" y="1550"/>
                </a:cubicBezTo>
                <a:close/>
                <a:moveTo>
                  <a:pt x="52334" y="1550"/>
                </a:moveTo>
                <a:cubicBezTo>
                  <a:pt x="52148" y="1556"/>
                  <a:pt x="51991" y="1717"/>
                  <a:pt x="51991" y="1917"/>
                </a:cubicBezTo>
                <a:cubicBezTo>
                  <a:pt x="51991" y="2093"/>
                  <a:pt x="52141" y="2256"/>
                  <a:pt x="52331" y="2270"/>
                </a:cubicBezTo>
                <a:cubicBezTo>
                  <a:pt x="52521" y="2270"/>
                  <a:pt x="52685" y="2107"/>
                  <a:pt x="52685" y="1917"/>
                </a:cubicBezTo>
                <a:cubicBezTo>
                  <a:pt x="52685" y="1714"/>
                  <a:pt x="52523" y="1564"/>
                  <a:pt x="52334" y="1550"/>
                </a:cubicBezTo>
                <a:close/>
                <a:moveTo>
                  <a:pt x="64061" y="1563"/>
                </a:moveTo>
                <a:cubicBezTo>
                  <a:pt x="63871" y="1563"/>
                  <a:pt x="63721" y="1713"/>
                  <a:pt x="63708" y="1903"/>
                </a:cubicBezTo>
                <a:cubicBezTo>
                  <a:pt x="63708" y="2107"/>
                  <a:pt x="63871" y="2270"/>
                  <a:pt x="64075" y="2270"/>
                </a:cubicBezTo>
                <a:cubicBezTo>
                  <a:pt x="64252" y="2256"/>
                  <a:pt x="64415" y="2120"/>
                  <a:pt x="64428" y="1930"/>
                </a:cubicBezTo>
                <a:cubicBezTo>
                  <a:pt x="64428" y="1726"/>
                  <a:pt x="64265" y="1563"/>
                  <a:pt x="64061" y="1563"/>
                </a:cubicBezTo>
                <a:close/>
                <a:moveTo>
                  <a:pt x="111940" y="1847"/>
                </a:moveTo>
                <a:cubicBezTo>
                  <a:pt x="111828" y="1847"/>
                  <a:pt x="111743" y="1951"/>
                  <a:pt x="111743" y="2066"/>
                </a:cubicBezTo>
                <a:cubicBezTo>
                  <a:pt x="111743" y="2181"/>
                  <a:pt x="111838" y="2271"/>
                  <a:pt x="111951" y="2271"/>
                </a:cubicBezTo>
                <a:cubicBezTo>
                  <a:pt x="111958" y="2271"/>
                  <a:pt x="111966" y="2271"/>
                  <a:pt x="111974" y="2270"/>
                </a:cubicBezTo>
                <a:cubicBezTo>
                  <a:pt x="112083" y="2270"/>
                  <a:pt x="112178" y="2175"/>
                  <a:pt x="112178" y="2052"/>
                </a:cubicBezTo>
                <a:cubicBezTo>
                  <a:pt x="112164" y="1944"/>
                  <a:pt x="112083" y="1849"/>
                  <a:pt x="111960" y="1849"/>
                </a:cubicBezTo>
                <a:cubicBezTo>
                  <a:pt x="111953" y="1848"/>
                  <a:pt x="111947" y="1847"/>
                  <a:pt x="111940" y="1847"/>
                </a:cubicBezTo>
                <a:close/>
                <a:moveTo>
                  <a:pt x="105654" y="1604"/>
                </a:moveTo>
                <a:cubicBezTo>
                  <a:pt x="105463" y="1604"/>
                  <a:pt x="105314" y="1753"/>
                  <a:pt x="105314" y="1944"/>
                </a:cubicBezTo>
                <a:cubicBezTo>
                  <a:pt x="105314" y="2134"/>
                  <a:pt x="105463" y="2283"/>
                  <a:pt x="105654" y="2283"/>
                </a:cubicBezTo>
                <a:cubicBezTo>
                  <a:pt x="105844" y="2283"/>
                  <a:pt x="105980" y="2134"/>
                  <a:pt x="105980" y="1944"/>
                </a:cubicBezTo>
                <a:cubicBezTo>
                  <a:pt x="105980" y="1767"/>
                  <a:pt x="105844" y="1617"/>
                  <a:pt x="105654" y="1604"/>
                </a:cubicBezTo>
                <a:close/>
                <a:moveTo>
                  <a:pt x="7980" y="1604"/>
                </a:moveTo>
                <a:cubicBezTo>
                  <a:pt x="7789" y="1604"/>
                  <a:pt x="7640" y="1767"/>
                  <a:pt x="7640" y="1944"/>
                </a:cubicBezTo>
                <a:cubicBezTo>
                  <a:pt x="7640" y="2127"/>
                  <a:pt x="7778" y="2284"/>
                  <a:pt x="7958" y="2284"/>
                </a:cubicBezTo>
                <a:cubicBezTo>
                  <a:pt x="7965" y="2284"/>
                  <a:pt x="7972" y="2284"/>
                  <a:pt x="7980" y="2283"/>
                </a:cubicBezTo>
                <a:cubicBezTo>
                  <a:pt x="8170" y="2283"/>
                  <a:pt x="8319" y="2134"/>
                  <a:pt x="8319" y="1944"/>
                </a:cubicBezTo>
                <a:cubicBezTo>
                  <a:pt x="8319" y="1753"/>
                  <a:pt x="8170" y="1604"/>
                  <a:pt x="7980" y="1604"/>
                </a:cubicBezTo>
                <a:close/>
                <a:moveTo>
                  <a:pt x="5248" y="1699"/>
                </a:moveTo>
                <a:cubicBezTo>
                  <a:pt x="5084" y="1713"/>
                  <a:pt x="4962" y="1849"/>
                  <a:pt x="4962" y="2012"/>
                </a:cubicBezTo>
                <a:cubicBezTo>
                  <a:pt x="4962" y="2175"/>
                  <a:pt x="5098" y="2297"/>
                  <a:pt x="5261" y="2297"/>
                </a:cubicBezTo>
                <a:cubicBezTo>
                  <a:pt x="5424" y="2297"/>
                  <a:pt x="5547" y="2161"/>
                  <a:pt x="5560" y="1998"/>
                </a:cubicBezTo>
                <a:cubicBezTo>
                  <a:pt x="5547" y="1835"/>
                  <a:pt x="5411" y="1699"/>
                  <a:pt x="5248" y="1699"/>
                </a:cubicBezTo>
                <a:close/>
                <a:moveTo>
                  <a:pt x="40547" y="1590"/>
                </a:moveTo>
                <a:cubicBezTo>
                  <a:pt x="40356" y="1590"/>
                  <a:pt x="40193" y="1753"/>
                  <a:pt x="40193" y="1944"/>
                </a:cubicBezTo>
                <a:cubicBezTo>
                  <a:pt x="40193" y="2134"/>
                  <a:pt x="40343" y="2297"/>
                  <a:pt x="40533" y="2311"/>
                </a:cubicBezTo>
                <a:cubicBezTo>
                  <a:pt x="40723" y="2311"/>
                  <a:pt x="40886" y="2148"/>
                  <a:pt x="40900" y="1957"/>
                </a:cubicBezTo>
                <a:cubicBezTo>
                  <a:pt x="40900" y="1753"/>
                  <a:pt x="40737" y="1590"/>
                  <a:pt x="40547" y="1590"/>
                </a:cubicBezTo>
                <a:close/>
                <a:moveTo>
                  <a:pt x="73141" y="1590"/>
                </a:moveTo>
                <a:cubicBezTo>
                  <a:pt x="72937" y="1590"/>
                  <a:pt x="72774" y="1740"/>
                  <a:pt x="72774" y="1944"/>
                </a:cubicBezTo>
                <a:cubicBezTo>
                  <a:pt x="72774" y="2134"/>
                  <a:pt x="72923" y="2283"/>
                  <a:pt x="73114" y="2297"/>
                </a:cubicBezTo>
                <a:lnTo>
                  <a:pt x="73114" y="2311"/>
                </a:lnTo>
                <a:cubicBezTo>
                  <a:pt x="73304" y="2311"/>
                  <a:pt x="73467" y="2161"/>
                  <a:pt x="73481" y="1971"/>
                </a:cubicBezTo>
                <a:cubicBezTo>
                  <a:pt x="73481" y="1767"/>
                  <a:pt x="73331" y="1604"/>
                  <a:pt x="73141" y="1590"/>
                </a:cubicBezTo>
                <a:close/>
                <a:moveTo>
                  <a:pt x="84857" y="1577"/>
                </a:moveTo>
                <a:lnTo>
                  <a:pt x="84857" y="1590"/>
                </a:lnTo>
                <a:cubicBezTo>
                  <a:pt x="84667" y="1604"/>
                  <a:pt x="84518" y="1753"/>
                  <a:pt x="84518" y="1944"/>
                </a:cubicBezTo>
                <a:cubicBezTo>
                  <a:pt x="84518" y="2148"/>
                  <a:pt x="84681" y="2297"/>
                  <a:pt x="84871" y="2311"/>
                </a:cubicBezTo>
                <a:cubicBezTo>
                  <a:pt x="85075" y="2297"/>
                  <a:pt x="85224" y="2134"/>
                  <a:pt x="85224" y="1944"/>
                </a:cubicBezTo>
                <a:cubicBezTo>
                  <a:pt x="85224" y="1740"/>
                  <a:pt x="85061" y="1577"/>
                  <a:pt x="84857" y="1577"/>
                </a:cubicBezTo>
                <a:close/>
                <a:moveTo>
                  <a:pt x="93913" y="1617"/>
                </a:moveTo>
                <a:cubicBezTo>
                  <a:pt x="93721" y="1617"/>
                  <a:pt x="93570" y="1775"/>
                  <a:pt x="93570" y="1971"/>
                </a:cubicBezTo>
                <a:cubicBezTo>
                  <a:pt x="93570" y="2161"/>
                  <a:pt x="93720" y="2324"/>
                  <a:pt x="93923" y="2324"/>
                </a:cubicBezTo>
                <a:cubicBezTo>
                  <a:pt x="94114" y="2324"/>
                  <a:pt x="94277" y="2161"/>
                  <a:pt x="94277" y="1971"/>
                </a:cubicBezTo>
                <a:lnTo>
                  <a:pt x="94290" y="1971"/>
                </a:lnTo>
                <a:cubicBezTo>
                  <a:pt x="94277" y="1781"/>
                  <a:pt x="94127" y="1617"/>
                  <a:pt x="93937" y="1617"/>
                </a:cubicBezTo>
                <a:cubicBezTo>
                  <a:pt x="93929" y="1617"/>
                  <a:pt x="93921" y="1617"/>
                  <a:pt x="93913" y="1617"/>
                </a:cubicBezTo>
                <a:close/>
                <a:moveTo>
                  <a:pt x="17018" y="1604"/>
                </a:moveTo>
                <a:cubicBezTo>
                  <a:pt x="16815" y="1604"/>
                  <a:pt x="16638" y="1767"/>
                  <a:pt x="16638" y="1971"/>
                </a:cubicBezTo>
                <a:cubicBezTo>
                  <a:pt x="16638" y="2161"/>
                  <a:pt x="16801" y="2324"/>
                  <a:pt x="16991" y="2338"/>
                </a:cubicBezTo>
                <a:cubicBezTo>
                  <a:pt x="17195" y="2338"/>
                  <a:pt x="17358" y="2175"/>
                  <a:pt x="17358" y="1984"/>
                </a:cubicBezTo>
                <a:cubicBezTo>
                  <a:pt x="17372" y="1781"/>
                  <a:pt x="17209" y="1617"/>
                  <a:pt x="17018" y="1604"/>
                </a:cubicBezTo>
                <a:close/>
                <a:moveTo>
                  <a:pt x="28776" y="1604"/>
                </a:moveTo>
                <a:cubicBezTo>
                  <a:pt x="28572" y="1617"/>
                  <a:pt x="28422" y="1781"/>
                  <a:pt x="28409" y="1971"/>
                </a:cubicBezTo>
                <a:cubicBezTo>
                  <a:pt x="28422" y="2175"/>
                  <a:pt x="28585" y="2324"/>
                  <a:pt x="28776" y="2338"/>
                </a:cubicBezTo>
                <a:cubicBezTo>
                  <a:pt x="28980" y="2324"/>
                  <a:pt x="29143" y="2161"/>
                  <a:pt x="29143" y="1971"/>
                </a:cubicBezTo>
                <a:cubicBezTo>
                  <a:pt x="29129" y="1767"/>
                  <a:pt x="28966" y="1604"/>
                  <a:pt x="28776" y="1604"/>
                </a:cubicBezTo>
                <a:close/>
                <a:moveTo>
                  <a:pt x="61333" y="1617"/>
                </a:moveTo>
                <a:cubicBezTo>
                  <a:pt x="61140" y="1617"/>
                  <a:pt x="60989" y="1775"/>
                  <a:pt x="60989" y="1971"/>
                </a:cubicBezTo>
                <a:cubicBezTo>
                  <a:pt x="60989" y="2161"/>
                  <a:pt x="61153" y="2324"/>
                  <a:pt x="61356" y="2338"/>
                </a:cubicBezTo>
                <a:cubicBezTo>
                  <a:pt x="61547" y="2324"/>
                  <a:pt x="61710" y="2175"/>
                  <a:pt x="61710" y="1971"/>
                </a:cubicBezTo>
                <a:cubicBezTo>
                  <a:pt x="61710" y="1781"/>
                  <a:pt x="61547" y="1617"/>
                  <a:pt x="61356" y="1617"/>
                </a:cubicBezTo>
                <a:cubicBezTo>
                  <a:pt x="61348" y="1617"/>
                  <a:pt x="61341" y="1617"/>
                  <a:pt x="61333" y="1617"/>
                </a:cubicBezTo>
                <a:close/>
                <a:moveTo>
                  <a:pt x="37801" y="1645"/>
                </a:moveTo>
                <a:cubicBezTo>
                  <a:pt x="37597" y="1645"/>
                  <a:pt x="37434" y="1808"/>
                  <a:pt x="37434" y="2012"/>
                </a:cubicBezTo>
                <a:cubicBezTo>
                  <a:pt x="37448" y="2202"/>
                  <a:pt x="37597" y="2365"/>
                  <a:pt x="37801" y="2365"/>
                </a:cubicBezTo>
                <a:cubicBezTo>
                  <a:pt x="38005" y="2365"/>
                  <a:pt x="38154" y="2202"/>
                  <a:pt x="38154" y="1998"/>
                </a:cubicBezTo>
                <a:cubicBezTo>
                  <a:pt x="38154" y="1808"/>
                  <a:pt x="37991" y="1645"/>
                  <a:pt x="37801" y="1645"/>
                </a:cubicBezTo>
                <a:close/>
                <a:moveTo>
                  <a:pt x="49572" y="1645"/>
                </a:moveTo>
                <a:cubicBezTo>
                  <a:pt x="49368" y="1645"/>
                  <a:pt x="49219" y="1794"/>
                  <a:pt x="49205" y="1998"/>
                </a:cubicBezTo>
                <a:cubicBezTo>
                  <a:pt x="49205" y="2188"/>
                  <a:pt x="49354" y="2351"/>
                  <a:pt x="49545" y="2365"/>
                </a:cubicBezTo>
                <a:cubicBezTo>
                  <a:pt x="49749" y="2365"/>
                  <a:pt x="49925" y="2202"/>
                  <a:pt x="49925" y="1998"/>
                </a:cubicBezTo>
                <a:cubicBezTo>
                  <a:pt x="49925" y="1808"/>
                  <a:pt x="49762" y="1645"/>
                  <a:pt x="49572" y="1645"/>
                </a:cubicBezTo>
                <a:close/>
                <a:moveTo>
                  <a:pt x="70368" y="1645"/>
                </a:moveTo>
                <a:cubicBezTo>
                  <a:pt x="70178" y="1645"/>
                  <a:pt x="70015" y="1794"/>
                  <a:pt x="70015" y="1998"/>
                </a:cubicBezTo>
                <a:cubicBezTo>
                  <a:pt x="70015" y="2202"/>
                  <a:pt x="70178" y="2351"/>
                  <a:pt x="70368" y="2365"/>
                </a:cubicBezTo>
                <a:cubicBezTo>
                  <a:pt x="70572" y="2365"/>
                  <a:pt x="70721" y="2202"/>
                  <a:pt x="70735" y="2012"/>
                </a:cubicBezTo>
                <a:cubicBezTo>
                  <a:pt x="70735" y="1808"/>
                  <a:pt x="70572" y="1645"/>
                  <a:pt x="70368" y="1645"/>
                </a:cubicBezTo>
                <a:close/>
                <a:moveTo>
                  <a:pt x="82153" y="1645"/>
                </a:moveTo>
                <a:cubicBezTo>
                  <a:pt x="81949" y="1645"/>
                  <a:pt x="81786" y="1808"/>
                  <a:pt x="81786" y="1998"/>
                </a:cubicBezTo>
                <a:cubicBezTo>
                  <a:pt x="81786" y="2202"/>
                  <a:pt x="81949" y="2365"/>
                  <a:pt x="82153" y="2365"/>
                </a:cubicBezTo>
                <a:cubicBezTo>
                  <a:pt x="82343" y="2365"/>
                  <a:pt x="82506" y="2202"/>
                  <a:pt x="82506" y="1998"/>
                </a:cubicBezTo>
                <a:cubicBezTo>
                  <a:pt x="82506" y="1808"/>
                  <a:pt x="82343" y="1645"/>
                  <a:pt x="82153" y="1645"/>
                </a:cubicBezTo>
                <a:close/>
                <a:moveTo>
                  <a:pt x="26067" y="1671"/>
                </a:moveTo>
                <a:cubicBezTo>
                  <a:pt x="26060" y="1671"/>
                  <a:pt x="26052" y="1671"/>
                  <a:pt x="26044" y="1672"/>
                </a:cubicBezTo>
                <a:lnTo>
                  <a:pt x="26057" y="1672"/>
                </a:lnTo>
                <a:cubicBezTo>
                  <a:pt x="25853" y="1672"/>
                  <a:pt x="25704" y="1835"/>
                  <a:pt x="25690" y="2025"/>
                </a:cubicBezTo>
                <a:cubicBezTo>
                  <a:pt x="25690" y="2229"/>
                  <a:pt x="25853" y="2392"/>
                  <a:pt x="26057" y="2392"/>
                </a:cubicBezTo>
                <a:cubicBezTo>
                  <a:pt x="26261" y="2392"/>
                  <a:pt x="26424" y="2229"/>
                  <a:pt x="26424" y="2025"/>
                </a:cubicBezTo>
                <a:cubicBezTo>
                  <a:pt x="26424" y="1829"/>
                  <a:pt x="26261" y="1671"/>
                  <a:pt x="26067" y="1671"/>
                </a:cubicBezTo>
                <a:close/>
                <a:moveTo>
                  <a:pt x="58597" y="1672"/>
                </a:moveTo>
                <a:cubicBezTo>
                  <a:pt x="58393" y="1672"/>
                  <a:pt x="58230" y="1835"/>
                  <a:pt x="58230" y="2025"/>
                </a:cubicBezTo>
                <a:cubicBezTo>
                  <a:pt x="58230" y="2229"/>
                  <a:pt x="58393" y="2392"/>
                  <a:pt x="58584" y="2392"/>
                </a:cubicBezTo>
                <a:cubicBezTo>
                  <a:pt x="58787" y="2392"/>
                  <a:pt x="58951" y="2243"/>
                  <a:pt x="58951" y="2039"/>
                </a:cubicBezTo>
                <a:cubicBezTo>
                  <a:pt x="58951" y="1835"/>
                  <a:pt x="58801" y="1672"/>
                  <a:pt x="58597" y="1672"/>
                </a:cubicBezTo>
                <a:close/>
                <a:moveTo>
                  <a:pt x="102939" y="1685"/>
                </a:moveTo>
                <a:cubicBezTo>
                  <a:pt x="102745" y="1685"/>
                  <a:pt x="102582" y="1842"/>
                  <a:pt x="102582" y="2025"/>
                </a:cubicBezTo>
                <a:lnTo>
                  <a:pt x="102595" y="2025"/>
                </a:lnTo>
                <a:cubicBezTo>
                  <a:pt x="102595" y="2216"/>
                  <a:pt x="102745" y="2379"/>
                  <a:pt x="102935" y="2392"/>
                </a:cubicBezTo>
                <a:cubicBezTo>
                  <a:pt x="103125" y="2392"/>
                  <a:pt x="103302" y="2243"/>
                  <a:pt x="103316" y="2052"/>
                </a:cubicBezTo>
                <a:cubicBezTo>
                  <a:pt x="103316" y="1849"/>
                  <a:pt x="103153" y="1685"/>
                  <a:pt x="102962" y="1685"/>
                </a:cubicBezTo>
                <a:cubicBezTo>
                  <a:pt x="102954" y="1685"/>
                  <a:pt x="102946" y="1685"/>
                  <a:pt x="102939" y="1685"/>
                </a:cubicBezTo>
                <a:close/>
                <a:moveTo>
                  <a:pt x="91164" y="1672"/>
                </a:moveTo>
                <a:cubicBezTo>
                  <a:pt x="90960" y="1672"/>
                  <a:pt x="90797" y="1835"/>
                  <a:pt x="90797" y="2039"/>
                </a:cubicBezTo>
                <a:cubicBezTo>
                  <a:pt x="90811" y="2243"/>
                  <a:pt x="90974" y="2392"/>
                  <a:pt x="91164" y="2406"/>
                </a:cubicBezTo>
                <a:cubicBezTo>
                  <a:pt x="91368" y="2392"/>
                  <a:pt x="91518" y="2243"/>
                  <a:pt x="91531" y="2039"/>
                </a:cubicBezTo>
                <a:cubicBezTo>
                  <a:pt x="91518" y="1849"/>
                  <a:pt x="91368" y="1685"/>
                  <a:pt x="91164" y="1672"/>
                </a:cubicBezTo>
                <a:close/>
                <a:moveTo>
                  <a:pt x="109242" y="1821"/>
                </a:moveTo>
                <a:cubicBezTo>
                  <a:pt x="109092" y="1821"/>
                  <a:pt x="108957" y="1944"/>
                  <a:pt x="108943" y="2107"/>
                </a:cubicBezTo>
                <a:cubicBezTo>
                  <a:pt x="108943" y="2270"/>
                  <a:pt x="109065" y="2406"/>
                  <a:pt x="109242" y="2419"/>
                </a:cubicBezTo>
                <a:cubicBezTo>
                  <a:pt x="109391" y="2406"/>
                  <a:pt x="109527" y="2283"/>
                  <a:pt x="109527" y="2120"/>
                </a:cubicBezTo>
                <a:cubicBezTo>
                  <a:pt x="109527" y="1971"/>
                  <a:pt x="109405" y="1835"/>
                  <a:pt x="109242" y="1835"/>
                </a:cubicBezTo>
                <a:lnTo>
                  <a:pt x="109242" y="1821"/>
                </a:lnTo>
                <a:close/>
                <a:moveTo>
                  <a:pt x="14273" y="1699"/>
                </a:moveTo>
                <a:cubicBezTo>
                  <a:pt x="14069" y="1699"/>
                  <a:pt x="13906" y="1862"/>
                  <a:pt x="13906" y="2066"/>
                </a:cubicBezTo>
                <a:cubicBezTo>
                  <a:pt x="13919" y="2270"/>
                  <a:pt x="14083" y="2433"/>
                  <a:pt x="14286" y="2433"/>
                </a:cubicBezTo>
                <a:cubicBezTo>
                  <a:pt x="14490" y="2433"/>
                  <a:pt x="14653" y="2270"/>
                  <a:pt x="14640" y="2066"/>
                </a:cubicBezTo>
                <a:cubicBezTo>
                  <a:pt x="14640" y="1862"/>
                  <a:pt x="14477" y="1699"/>
                  <a:pt x="14273" y="1699"/>
                </a:cubicBezTo>
                <a:close/>
                <a:moveTo>
                  <a:pt x="35083" y="1699"/>
                </a:moveTo>
                <a:cubicBezTo>
                  <a:pt x="34879" y="1699"/>
                  <a:pt x="34716" y="1862"/>
                  <a:pt x="34716" y="2066"/>
                </a:cubicBezTo>
                <a:cubicBezTo>
                  <a:pt x="34716" y="2270"/>
                  <a:pt x="34865" y="2419"/>
                  <a:pt x="35069" y="2433"/>
                </a:cubicBezTo>
                <a:cubicBezTo>
                  <a:pt x="35273" y="2433"/>
                  <a:pt x="35436" y="2270"/>
                  <a:pt x="35436" y="2066"/>
                </a:cubicBezTo>
                <a:cubicBezTo>
                  <a:pt x="35436" y="1862"/>
                  <a:pt x="35286" y="1699"/>
                  <a:pt x="35083" y="1699"/>
                </a:cubicBezTo>
                <a:close/>
                <a:moveTo>
                  <a:pt x="46853" y="1699"/>
                </a:moveTo>
                <a:cubicBezTo>
                  <a:pt x="46650" y="1699"/>
                  <a:pt x="46486" y="1862"/>
                  <a:pt x="46486" y="2066"/>
                </a:cubicBezTo>
                <a:cubicBezTo>
                  <a:pt x="46486" y="2270"/>
                  <a:pt x="46636" y="2419"/>
                  <a:pt x="46840" y="2433"/>
                </a:cubicBezTo>
                <a:cubicBezTo>
                  <a:pt x="47044" y="2433"/>
                  <a:pt x="47207" y="2283"/>
                  <a:pt x="47220" y="2080"/>
                </a:cubicBezTo>
                <a:cubicBezTo>
                  <a:pt x="47220" y="1876"/>
                  <a:pt x="47057" y="1713"/>
                  <a:pt x="46853" y="1699"/>
                </a:cubicBezTo>
                <a:close/>
                <a:moveTo>
                  <a:pt x="79380" y="1699"/>
                </a:moveTo>
                <a:cubicBezTo>
                  <a:pt x="79189" y="1699"/>
                  <a:pt x="79026" y="1862"/>
                  <a:pt x="79026" y="2052"/>
                </a:cubicBezTo>
                <a:cubicBezTo>
                  <a:pt x="79026" y="2256"/>
                  <a:pt x="79189" y="2433"/>
                  <a:pt x="79393" y="2433"/>
                </a:cubicBezTo>
                <a:cubicBezTo>
                  <a:pt x="79597" y="2419"/>
                  <a:pt x="79747" y="2270"/>
                  <a:pt x="79747" y="2066"/>
                </a:cubicBezTo>
                <a:cubicBezTo>
                  <a:pt x="79747" y="1862"/>
                  <a:pt x="79584" y="1699"/>
                  <a:pt x="79380" y="1699"/>
                </a:cubicBezTo>
                <a:close/>
                <a:moveTo>
                  <a:pt x="23322" y="1725"/>
                </a:moveTo>
                <a:cubicBezTo>
                  <a:pt x="23314" y="1725"/>
                  <a:pt x="23306" y="1726"/>
                  <a:pt x="23298" y="1726"/>
                </a:cubicBezTo>
                <a:cubicBezTo>
                  <a:pt x="23094" y="1726"/>
                  <a:pt x="22931" y="1889"/>
                  <a:pt x="22931" y="2093"/>
                </a:cubicBezTo>
                <a:cubicBezTo>
                  <a:pt x="22931" y="2297"/>
                  <a:pt x="23108" y="2460"/>
                  <a:pt x="23298" y="2460"/>
                </a:cubicBezTo>
                <a:cubicBezTo>
                  <a:pt x="23502" y="2460"/>
                  <a:pt x="23665" y="2283"/>
                  <a:pt x="23665" y="2093"/>
                </a:cubicBezTo>
                <a:lnTo>
                  <a:pt x="23665" y="2080"/>
                </a:lnTo>
                <a:cubicBezTo>
                  <a:pt x="23665" y="1884"/>
                  <a:pt x="23514" y="1725"/>
                  <a:pt x="23322" y="1725"/>
                </a:cubicBezTo>
                <a:close/>
                <a:moveTo>
                  <a:pt x="55865" y="1726"/>
                </a:moveTo>
                <a:cubicBezTo>
                  <a:pt x="55661" y="1726"/>
                  <a:pt x="55512" y="1889"/>
                  <a:pt x="55512" y="2093"/>
                </a:cubicBezTo>
                <a:cubicBezTo>
                  <a:pt x="55498" y="2297"/>
                  <a:pt x="55661" y="2460"/>
                  <a:pt x="55865" y="2460"/>
                </a:cubicBezTo>
                <a:cubicBezTo>
                  <a:pt x="56069" y="2460"/>
                  <a:pt x="56232" y="2297"/>
                  <a:pt x="56232" y="2093"/>
                </a:cubicBezTo>
                <a:cubicBezTo>
                  <a:pt x="56232" y="1889"/>
                  <a:pt x="56069" y="1726"/>
                  <a:pt x="55865" y="1726"/>
                </a:cubicBezTo>
                <a:close/>
                <a:moveTo>
                  <a:pt x="67636" y="1726"/>
                </a:moveTo>
                <a:cubicBezTo>
                  <a:pt x="67446" y="1726"/>
                  <a:pt x="67283" y="1889"/>
                  <a:pt x="67283" y="2093"/>
                </a:cubicBezTo>
                <a:cubicBezTo>
                  <a:pt x="67283" y="2297"/>
                  <a:pt x="67446" y="2460"/>
                  <a:pt x="67650" y="2460"/>
                </a:cubicBezTo>
                <a:cubicBezTo>
                  <a:pt x="67840" y="2460"/>
                  <a:pt x="68017" y="2297"/>
                  <a:pt x="68017" y="2093"/>
                </a:cubicBezTo>
                <a:cubicBezTo>
                  <a:pt x="68003" y="1889"/>
                  <a:pt x="67840" y="1726"/>
                  <a:pt x="67636" y="1726"/>
                </a:cubicBezTo>
                <a:close/>
                <a:moveTo>
                  <a:pt x="100190" y="1726"/>
                </a:moveTo>
                <a:cubicBezTo>
                  <a:pt x="99986" y="1726"/>
                  <a:pt x="99823" y="1889"/>
                  <a:pt x="99823" y="2080"/>
                </a:cubicBezTo>
                <a:cubicBezTo>
                  <a:pt x="99809" y="2283"/>
                  <a:pt x="99972" y="2447"/>
                  <a:pt x="100176" y="2460"/>
                </a:cubicBezTo>
                <a:cubicBezTo>
                  <a:pt x="100380" y="2460"/>
                  <a:pt x="100543" y="2297"/>
                  <a:pt x="100556" y="2093"/>
                </a:cubicBezTo>
                <a:cubicBezTo>
                  <a:pt x="100556" y="1889"/>
                  <a:pt x="100393" y="1726"/>
                  <a:pt x="100190" y="1726"/>
                </a:cubicBezTo>
                <a:close/>
                <a:moveTo>
                  <a:pt x="599" y="2311"/>
                </a:moveTo>
                <a:cubicBezTo>
                  <a:pt x="572" y="2311"/>
                  <a:pt x="545" y="2351"/>
                  <a:pt x="490" y="2392"/>
                </a:cubicBezTo>
                <a:cubicBezTo>
                  <a:pt x="545" y="2447"/>
                  <a:pt x="572" y="2487"/>
                  <a:pt x="599" y="2487"/>
                </a:cubicBezTo>
                <a:cubicBezTo>
                  <a:pt x="640" y="2487"/>
                  <a:pt x="667" y="2433"/>
                  <a:pt x="694" y="2406"/>
                </a:cubicBezTo>
                <a:cubicBezTo>
                  <a:pt x="667" y="2379"/>
                  <a:pt x="640" y="2324"/>
                  <a:pt x="599" y="2311"/>
                </a:cubicBezTo>
                <a:close/>
                <a:moveTo>
                  <a:pt x="44108" y="1753"/>
                </a:moveTo>
                <a:cubicBezTo>
                  <a:pt x="43893" y="1753"/>
                  <a:pt x="43731" y="1913"/>
                  <a:pt x="43727" y="2114"/>
                </a:cubicBezTo>
                <a:lnTo>
                  <a:pt x="43727" y="2114"/>
                </a:lnTo>
                <a:cubicBezTo>
                  <a:pt x="43727" y="2111"/>
                  <a:pt x="43727" y="2109"/>
                  <a:pt x="43727" y="2107"/>
                </a:cubicBezTo>
                <a:lnTo>
                  <a:pt x="43727" y="2120"/>
                </a:lnTo>
                <a:cubicBezTo>
                  <a:pt x="43727" y="2118"/>
                  <a:pt x="43727" y="2116"/>
                  <a:pt x="43727" y="2114"/>
                </a:cubicBezTo>
                <a:lnTo>
                  <a:pt x="43727" y="2114"/>
                </a:lnTo>
                <a:cubicBezTo>
                  <a:pt x="43731" y="2315"/>
                  <a:pt x="43893" y="2487"/>
                  <a:pt x="44094" y="2487"/>
                </a:cubicBezTo>
                <a:cubicBezTo>
                  <a:pt x="44298" y="2487"/>
                  <a:pt x="44461" y="2324"/>
                  <a:pt x="44461" y="2120"/>
                </a:cubicBezTo>
                <a:cubicBezTo>
                  <a:pt x="44475" y="1917"/>
                  <a:pt x="44312" y="1753"/>
                  <a:pt x="44108" y="1753"/>
                </a:cubicBezTo>
                <a:close/>
                <a:moveTo>
                  <a:pt x="76675" y="1753"/>
                </a:moveTo>
                <a:cubicBezTo>
                  <a:pt x="76471" y="1753"/>
                  <a:pt x="76308" y="1917"/>
                  <a:pt x="76294" y="2120"/>
                </a:cubicBezTo>
                <a:cubicBezTo>
                  <a:pt x="76294" y="2324"/>
                  <a:pt x="76457" y="2487"/>
                  <a:pt x="76661" y="2487"/>
                </a:cubicBezTo>
                <a:cubicBezTo>
                  <a:pt x="76865" y="2487"/>
                  <a:pt x="77028" y="2324"/>
                  <a:pt x="77028" y="2120"/>
                </a:cubicBezTo>
                <a:cubicBezTo>
                  <a:pt x="77028" y="1917"/>
                  <a:pt x="76865" y="1753"/>
                  <a:pt x="76675" y="1753"/>
                </a:cubicBezTo>
                <a:close/>
                <a:moveTo>
                  <a:pt x="88446" y="1753"/>
                </a:moveTo>
                <a:cubicBezTo>
                  <a:pt x="88242" y="1753"/>
                  <a:pt x="88079" y="1917"/>
                  <a:pt x="88079" y="2120"/>
                </a:cubicBezTo>
                <a:cubicBezTo>
                  <a:pt x="88079" y="2324"/>
                  <a:pt x="88242" y="2487"/>
                  <a:pt x="88446" y="2487"/>
                </a:cubicBezTo>
                <a:cubicBezTo>
                  <a:pt x="88636" y="2487"/>
                  <a:pt x="88813" y="2324"/>
                  <a:pt x="88813" y="2120"/>
                </a:cubicBezTo>
                <a:cubicBezTo>
                  <a:pt x="88799" y="1917"/>
                  <a:pt x="88650" y="1753"/>
                  <a:pt x="88446" y="1753"/>
                </a:cubicBezTo>
                <a:close/>
                <a:moveTo>
                  <a:pt x="11582" y="1753"/>
                </a:moveTo>
                <a:cubicBezTo>
                  <a:pt x="11364" y="1753"/>
                  <a:pt x="11187" y="1917"/>
                  <a:pt x="11187" y="2120"/>
                </a:cubicBezTo>
                <a:cubicBezTo>
                  <a:pt x="11187" y="2324"/>
                  <a:pt x="11351" y="2501"/>
                  <a:pt x="11554" y="2501"/>
                </a:cubicBezTo>
                <a:cubicBezTo>
                  <a:pt x="11758" y="2501"/>
                  <a:pt x="11921" y="2338"/>
                  <a:pt x="11921" y="2134"/>
                </a:cubicBezTo>
                <a:lnTo>
                  <a:pt x="11935" y="2134"/>
                </a:lnTo>
                <a:cubicBezTo>
                  <a:pt x="11935" y="1930"/>
                  <a:pt x="11772" y="1767"/>
                  <a:pt x="11582" y="1753"/>
                </a:cubicBezTo>
                <a:close/>
                <a:moveTo>
                  <a:pt x="97471" y="1781"/>
                </a:moveTo>
                <a:cubicBezTo>
                  <a:pt x="97267" y="1781"/>
                  <a:pt x="97090" y="1944"/>
                  <a:pt x="97090" y="2148"/>
                </a:cubicBezTo>
                <a:cubicBezTo>
                  <a:pt x="97090" y="2351"/>
                  <a:pt x="97254" y="2515"/>
                  <a:pt x="97457" y="2515"/>
                </a:cubicBezTo>
                <a:cubicBezTo>
                  <a:pt x="97661" y="2515"/>
                  <a:pt x="97824" y="2351"/>
                  <a:pt x="97838" y="2148"/>
                </a:cubicBezTo>
                <a:cubicBezTo>
                  <a:pt x="97824" y="1944"/>
                  <a:pt x="97661" y="1781"/>
                  <a:pt x="97471" y="1781"/>
                </a:cubicBezTo>
                <a:close/>
                <a:moveTo>
                  <a:pt x="32341" y="1793"/>
                </a:moveTo>
                <a:cubicBezTo>
                  <a:pt x="32135" y="1793"/>
                  <a:pt x="31984" y="1965"/>
                  <a:pt x="31984" y="2161"/>
                </a:cubicBezTo>
                <a:cubicBezTo>
                  <a:pt x="31997" y="2365"/>
                  <a:pt x="32160" y="2528"/>
                  <a:pt x="32364" y="2528"/>
                </a:cubicBezTo>
                <a:cubicBezTo>
                  <a:pt x="32568" y="2528"/>
                  <a:pt x="32731" y="2351"/>
                  <a:pt x="32718" y="2161"/>
                </a:cubicBezTo>
                <a:lnTo>
                  <a:pt x="32731" y="2161"/>
                </a:lnTo>
                <a:cubicBezTo>
                  <a:pt x="32731" y="1957"/>
                  <a:pt x="32568" y="1794"/>
                  <a:pt x="32364" y="1794"/>
                </a:cubicBezTo>
                <a:cubicBezTo>
                  <a:pt x="32356" y="1794"/>
                  <a:pt x="32348" y="1793"/>
                  <a:pt x="32341" y="1793"/>
                </a:cubicBezTo>
                <a:close/>
                <a:moveTo>
                  <a:pt x="64890" y="1781"/>
                </a:moveTo>
                <a:lnTo>
                  <a:pt x="64890" y="1794"/>
                </a:lnTo>
                <a:cubicBezTo>
                  <a:pt x="64687" y="1794"/>
                  <a:pt x="64523" y="1957"/>
                  <a:pt x="64523" y="2161"/>
                </a:cubicBezTo>
                <a:cubicBezTo>
                  <a:pt x="64523" y="2365"/>
                  <a:pt x="64700" y="2528"/>
                  <a:pt x="64904" y="2528"/>
                </a:cubicBezTo>
                <a:cubicBezTo>
                  <a:pt x="65108" y="2528"/>
                  <a:pt x="65271" y="2351"/>
                  <a:pt x="65271" y="2148"/>
                </a:cubicBezTo>
                <a:cubicBezTo>
                  <a:pt x="65271" y="1944"/>
                  <a:pt x="65094" y="1781"/>
                  <a:pt x="64890" y="1781"/>
                </a:cubicBezTo>
                <a:close/>
                <a:moveTo>
                  <a:pt x="20556" y="1793"/>
                </a:moveTo>
                <a:cubicBezTo>
                  <a:pt x="20363" y="1793"/>
                  <a:pt x="20213" y="1952"/>
                  <a:pt x="20213" y="2148"/>
                </a:cubicBezTo>
                <a:lnTo>
                  <a:pt x="20213" y="2161"/>
                </a:lnTo>
                <a:cubicBezTo>
                  <a:pt x="20213" y="2358"/>
                  <a:pt x="20364" y="2529"/>
                  <a:pt x="20570" y="2529"/>
                </a:cubicBezTo>
                <a:cubicBezTo>
                  <a:pt x="20578" y="2529"/>
                  <a:pt x="20585" y="2529"/>
                  <a:pt x="20593" y="2528"/>
                </a:cubicBezTo>
                <a:cubicBezTo>
                  <a:pt x="20797" y="2528"/>
                  <a:pt x="20960" y="2365"/>
                  <a:pt x="20960" y="2161"/>
                </a:cubicBezTo>
                <a:cubicBezTo>
                  <a:pt x="20960" y="1965"/>
                  <a:pt x="20796" y="1793"/>
                  <a:pt x="20602" y="1793"/>
                </a:cubicBezTo>
                <a:cubicBezTo>
                  <a:pt x="20594" y="1793"/>
                  <a:pt x="20587" y="1794"/>
                  <a:pt x="20580" y="1794"/>
                </a:cubicBezTo>
                <a:cubicBezTo>
                  <a:pt x="20572" y="1794"/>
                  <a:pt x="20564" y="1793"/>
                  <a:pt x="20556" y="1793"/>
                </a:cubicBezTo>
                <a:close/>
                <a:moveTo>
                  <a:pt x="112790" y="2120"/>
                </a:moveTo>
                <a:lnTo>
                  <a:pt x="112790" y="2120"/>
                </a:lnTo>
                <a:cubicBezTo>
                  <a:pt x="112667" y="2134"/>
                  <a:pt x="112586" y="2229"/>
                  <a:pt x="112586" y="2338"/>
                </a:cubicBezTo>
                <a:cubicBezTo>
                  <a:pt x="112586" y="2447"/>
                  <a:pt x="112681" y="2542"/>
                  <a:pt x="112790" y="2542"/>
                </a:cubicBezTo>
                <a:cubicBezTo>
                  <a:pt x="112898" y="2528"/>
                  <a:pt x="112993" y="2447"/>
                  <a:pt x="112993" y="2324"/>
                </a:cubicBezTo>
                <a:cubicBezTo>
                  <a:pt x="112980" y="2216"/>
                  <a:pt x="112898" y="2134"/>
                  <a:pt x="112776" y="2134"/>
                </a:cubicBezTo>
                <a:lnTo>
                  <a:pt x="112790" y="2120"/>
                </a:lnTo>
                <a:close/>
                <a:moveTo>
                  <a:pt x="8809" y="1821"/>
                </a:moveTo>
                <a:cubicBezTo>
                  <a:pt x="8605" y="1821"/>
                  <a:pt x="8442" y="1971"/>
                  <a:pt x="8442" y="2188"/>
                </a:cubicBezTo>
                <a:cubicBezTo>
                  <a:pt x="8442" y="2379"/>
                  <a:pt x="8591" y="2542"/>
                  <a:pt x="8795" y="2555"/>
                </a:cubicBezTo>
                <a:cubicBezTo>
                  <a:pt x="8999" y="2555"/>
                  <a:pt x="9162" y="2392"/>
                  <a:pt x="9176" y="2202"/>
                </a:cubicBezTo>
                <a:cubicBezTo>
                  <a:pt x="9176" y="1998"/>
                  <a:pt x="9013" y="1821"/>
                  <a:pt x="8809" y="1821"/>
                </a:cubicBezTo>
                <a:close/>
                <a:moveTo>
                  <a:pt x="41398" y="1821"/>
                </a:moveTo>
                <a:cubicBezTo>
                  <a:pt x="41391" y="1821"/>
                  <a:pt x="41383" y="1821"/>
                  <a:pt x="41376" y="1821"/>
                </a:cubicBezTo>
                <a:cubicBezTo>
                  <a:pt x="41172" y="1821"/>
                  <a:pt x="41009" y="1984"/>
                  <a:pt x="41009" y="2202"/>
                </a:cubicBezTo>
                <a:cubicBezTo>
                  <a:pt x="41022" y="2392"/>
                  <a:pt x="41172" y="2542"/>
                  <a:pt x="41376" y="2555"/>
                </a:cubicBezTo>
                <a:cubicBezTo>
                  <a:pt x="41580" y="2555"/>
                  <a:pt x="41743" y="2379"/>
                  <a:pt x="41743" y="2175"/>
                </a:cubicBezTo>
                <a:cubicBezTo>
                  <a:pt x="41730" y="1979"/>
                  <a:pt x="41579" y="1821"/>
                  <a:pt x="41398" y="1821"/>
                </a:cubicBezTo>
                <a:close/>
                <a:moveTo>
                  <a:pt x="73921" y="1821"/>
                </a:moveTo>
                <a:cubicBezTo>
                  <a:pt x="73739" y="1821"/>
                  <a:pt x="73576" y="1979"/>
                  <a:pt x="73576" y="2175"/>
                </a:cubicBezTo>
                <a:cubicBezTo>
                  <a:pt x="73562" y="2379"/>
                  <a:pt x="73739" y="2555"/>
                  <a:pt x="73943" y="2555"/>
                </a:cubicBezTo>
                <a:cubicBezTo>
                  <a:pt x="74147" y="2555"/>
                  <a:pt x="74310" y="2392"/>
                  <a:pt x="74310" y="2188"/>
                </a:cubicBezTo>
                <a:cubicBezTo>
                  <a:pt x="74323" y="1984"/>
                  <a:pt x="74160" y="1821"/>
                  <a:pt x="73956" y="1821"/>
                </a:cubicBezTo>
                <a:lnTo>
                  <a:pt x="73943" y="1821"/>
                </a:lnTo>
                <a:cubicBezTo>
                  <a:pt x="73935" y="1821"/>
                  <a:pt x="73928" y="1821"/>
                  <a:pt x="73921" y="1821"/>
                </a:cubicBezTo>
                <a:close/>
                <a:moveTo>
                  <a:pt x="85710" y="1821"/>
                </a:moveTo>
                <a:cubicBezTo>
                  <a:pt x="85702" y="1821"/>
                  <a:pt x="85695" y="1821"/>
                  <a:pt x="85687" y="1821"/>
                </a:cubicBezTo>
                <a:cubicBezTo>
                  <a:pt x="85679" y="1821"/>
                  <a:pt x="85672" y="1821"/>
                  <a:pt x="85665" y="1821"/>
                </a:cubicBezTo>
                <a:cubicBezTo>
                  <a:pt x="85471" y="1821"/>
                  <a:pt x="85320" y="1992"/>
                  <a:pt x="85320" y="2188"/>
                </a:cubicBezTo>
                <a:cubicBezTo>
                  <a:pt x="85320" y="2392"/>
                  <a:pt x="85483" y="2555"/>
                  <a:pt x="85700" y="2555"/>
                </a:cubicBezTo>
                <a:cubicBezTo>
                  <a:pt x="85904" y="2542"/>
                  <a:pt x="86067" y="2379"/>
                  <a:pt x="86054" y="2175"/>
                </a:cubicBezTo>
                <a:cubicBezTo>
                  <a:pt x="86054" y="1979"/>
                  <a:pt x="85903" y="1821"/>
                  <a:pt x="85710" y="1821"/>
                </a:cubicBezTo>
                <a:close/>
                <a:moveTo>
                  <a:pt x="106483" y="1876"/>
                </a:moveTo>
                <a:cubicBezTo>
                  <a:pt x="106292" y="1876"/>
                  <a:pt x="106143" y="2025"/>
                  <a:pt x="106143" y="2216"/>
                </a:cubicBezTo>
                <a:cubicBezTo>
                  <a:pt x="106143" y="2392"/>
                  <a:pt x="106292" y="2555"/>
                  <a:pt x="106483" y="2555"/>
                </a:cubicBezTo>
                <a:cubicBezTo>
                  <a:pt x="106673" y="2555"/>
                  <a:pt x="106823" y="2392"/>
                  <a:pt x="106823" y="2216"/>
                </a:cubicBezTo>
                <a:cubicBezTo>
                  <a:pt x="106823" y="2025"/>
                  <a:pt x="106673" y="1876"/>
                  <a:pt x="106483" y="1876"/>
                </a:cubicBezTo>
                <a:close/>
                <a:moveTo>
                  <a:pt x="53124" y="1821"/>
                </a:moveTo>
                <a:cubicBezTo>
                  <a:pt x="52943" y="1821"/>
                  <a:pt x="52780" y="1979"/>
                  <a:pt x="52780" y="2175"/>
                </a:cubicBezTo>
                <a:cubicBezTo>
                  <a:pt x="52766" y="2379"/>
                  <a:pt x="52929" y="2555"/>
                  <a:pt x="53147" y="2555"/>
                </a:cubicBezTo>
                <a:cubicBezTo>
                  <a:pt x="53154" y="2556"/>
                  <a:pt x="53162" y="2556"/>
                  <a:pt x="53169" y="2556"/>
                </a:cubicBezTo>
                <a:cubicBezTo>
                  <a:pt x="53351" y="2556"/>
                  <a:pt x="53514" y="2398"/>
                  <a:pt x="53514" y="2202"/>
                </a:cubicBezTo>
                <a:cubicBezTo>
                  <a:pt x="53527" y="1984"/>
                  <a:pt x="53364" y="1821"/>
                  <a:pt x="53147" y="1821"/>
                </a:cubicBezTo>
                <a:cubicBezTo>
                  <a:pt x="53139" y="1821"/>
                  <a:pt x="53132" y="1821"/>
                  <a:pt x="53124" y="1821"/>
                </a:cubicBezTo>
                <a:close/>
                <a:moveTo>
                  <a:pt x="3320" y="2051"/>
                </a:moveTo>
                <a:cubicBezTo>
                  <a:pt x="3182" y="2051"/>
                  <a:pt x="3073" y="2156"/>
                  <a:pt x="3073" y="2297"/>
                </a:cubicBezTo>
                <a:cubicBezTo>
                  <a:pt x="3059" y="2447"/>
                  <a:pt x="3182" y="2569"/>
                  <a:pt x="3317" y="2569"/>
                </a:cubicBezTo>
                <a:cubicBezTo>
                  <a:pt x="3467" y="2569"/>
                  <a:pt x="3589" y="2460"/>
                  <a:pt x="3589" y="2311"/>
                </a:cubicBezTo>
                <a:cubicBezTo>
                  <a:pt x="3589" y="2175"/>
                  <a:pt x="3481" y="2052"/>
                  <a:pt x="3345" y="2052"/>
                </a:cubicBezTo>
                <a:cubicBezTo>
                  <a:pt x="3336" y="2052"/>
                  <a:pt x="3328" y="2051"/>
                  <a:pt x="3320" y="2051"/>
                </a:cubicBezTo>
                <a:close/>
                <a:moveTo>
                  <a:pt x="6090" y="1917"/>
                </a:moveTo>
                <a:cubicBezTo>
                  <a:pt x="5900" y="1917"/>
                  <a:pt x="5751" y="2066"/>
                  <a:pt x="5751" y="2256"/>
                </a:cubicBezTo>
                <a:cubicBezTo>
                  <a:pt x="5751" y="2433"/>
                  <a:pt x="5914" y="2583"/>
                  <a:pt x="6090" y="2583"/>
                </a:cubicBezTo>
                <a:cubicBezTo>
                  <a:pt x="6267" y="2569"/>
                  <a:pt x="6403" y="2433"/>
                  <a:pt x="6417" y="2256"/>
                </a:cubicBezTo>
                <a:cubicBezTo>
                  <a:pt x="6417" y="2066"/>
                  <a:pt x="6267" y="1917"/>
                  <a:pt x="6090" y="1917"/>
                </a:cubicBezTo>
                <a:close/>
                <a:moveTo>
                  <a:pt x="94739" y="1849"/>
                </a:moveTo>
                <a:cubicBezTo>
                  <a:pt x="94535" y="1849"/>
                  <a:pt x="94386" y="2012"/>
                  <a:pt x="94386" y="2216"/>
                </a:cubicBezTo>
                <a:cubicBezTo>
                  <a:pt x="94373" y="2412"/>
                  <a:pt x="94524" y="2583"/>
                  <a:pt x="94729" y="2583"/>
                </a:cubicBezTo>
                <a:cubicBezTo>
                  <a:pt x="94737" y="2583"/>
                  <a:pt x="94745" y="2583"/>
                  <a:pt x="94753" y="2583"/>
                </a:cubicBezTo>
                <a:cubicBezTo>
                  <a:pt x="94943" y="2583"/>
                  <a:pt x="95106" y="2419"/>
                  <a:pt x="95106" y="2216"/>
                </a:cubicBezTo>
                <a:lnTo>
                  <a:pt x="95106" y="2229"/>
                </a:lnTo>
                <a:cubicBezTo>
                  <a:pt x="95120" y="2012"/>
                  <a:pt x="94943" y="1849"/>
                  <a:pt x="94739" y="1849"/>
                </a:cubicBezTo>
                <a:close/>
                <a:moveTo>
                  <a:pt x="29627" y="1848"/>
                </a:moveTo>
                <a:cubicBezTo>
                  <a:pt x="29620" y="1848"/>
                  <a:pt x="29612" y="1848"/>
                  <a:pt x="29605" y="1849"/>
                </a:cubicBezTo>
                <a:cubicBezTo>
                  <a:pt x="29597" y="1848"/>
                  <a:pt x="29589" y="1848"/>
                  <a:pt x="29581" y="1848"/>
                </a:cubicBezTo>
                <a:cubicBezTo>
                  <a:pt x="29376" y="1848"/>
                  <a:pt x="29224" y="2020"/>
                  <a:pt x="29224" y="2229"/>
                </a:cubicBezTo>
                <a:lnTo>
                  <a:pt x="29238" y="2229"/>
                </a:lnTo>
                <a:cubicBezTo>
                  <a:pt x="29238" y="2425"/>
                  <a:pt x="29389" y="2583"/>
                  <a:pt x="29581" y="2583"/>
                </a:cubicBezTo>
                <a:cubicBezTo>
                  <a:pt x="29589" y="2583"/>
                  <a:pt x="29597" y="2583"/>
                  <a:pt x="29605" y="2583"/>
                </a:cubicBezTo>
                <a:cubicBezTo>
                  <a:pt x="29612" y="2583"/>
                  <a:pt x="29620" y="2583"/>
                  <a:pt x="29627" y="2583"/>
                </a:cubicBezTo>
                <a:cubicBezTo>
                  <a:pt x="29821" y="2583"/>
                  <a:pt x="29985" y="2412"/>
                  <a:pt x="29972" y="2216"/>
                </a:cubicBezTo>
                <a:cubicBezTo>
                  <a:pt x="29985" y="2019"/>
                  <a:pt x="29821" y="1848"/>
                  <a:pt x="29627" y="1848"/>
                </a:cubicBezTo>
                <a:close/>
                <a:moveTo>
                  <a:pt x="62172" y="1849"/>
                </a:moveTo>
                <a:cubicBezTo>
                  <a:pt x="61968" y="1849"/>
                  <a:pt x="61805" y="1998"/>
                  <a:pt x="61805" y="2216"/>
                </a:cubicBezTo>
                <a:cubicBezTo>
                  <a:pt x="61791" y="2419"/>
                  <a:pt x="61954" y="2596"/>
                  <a:pt x="62172" y="2596"/>
                </a:cubicBezTo>
                <a:cubicBezTo>
                  <a:pt x="62376" y="2596"/>
                  <a:pt x="62539" y="2433"/>
                  <a:pt x="62539" y="2229"/>
                </a:cubicBezTo>
                <a:cubicBezTo>
                  <a:pt x="62553" y="2025"/>
                  <a:pt x="62389" y="1849"/>
                  <a:pt x="62172" y="1849"/>
                </a:cubicBezTo>
                <a:close/>
                <a:moveTo>
                  <a:pt x="38640" y="1875"/>
                </a:moveTo>
                <a:cubicBezTo>
                  <a:pt x="38632" y="1875"/>
                  <a:pt x="38625" y="1875"/>
                  <a:pt x="38617" y="1876"/>
                </a:cubicBezTo>
                <a:cubicBezTo>
                  <a:pt x="38413" y="1876"/>
                  <a:pt x="38250" y="2039"/>
                  <a:pt x="38250" y="2243"/>
                </a:cubicBezTo>
                <a:cubicBezTo>
                  <a:pt x="38250" y="2439"/>
                  <a:pt x="38401" y="2610"/>
                  <a:pt x="38607" y="2610"/>
                </a:cubicBezTo>
                <a:cubicBezTo>
                  <a:pt x="38614" y="2610"/>
                  <a:pt x="38622" y="2610"/>
                  <a:pt x="38630" y="2610"/>
                </a:cubicBezTo>
                <a:cubicBezTo>
                  <a:pt x="38638" y="2610"/>
                  <a:pt x="38645" y="2610"/>
                  <a:pt x="38652" y="2610"/>
                </a:cubicBezTo>
                <a:cubicBezTo>
                  <a:pt x="38846" y="2610"/>
                  <a:pt x="38997" y="2439"/>
                  <a:pt x="38997" y="2243"/>
                </a:cubicBezTo>
                <a:cubicBezTo>
                  <a:pt x="38997" y="2034"/>
                  <a:pt x="38834" y="1875"/>
                  <a:pt x="38640" y="1875"/>
                </a:cubicBezTo>
                <a:close/>
                <a:moveTo>
                  <a:pt x="50365" y="1875"/>
                </a:moveTo>
                <a:cubicBezTo>
                  <a:pt x="50172" y="1875"/>
                  <a:pt x="50020" y="2046"/>
                  <a:pt x="50020" y="2229"/>
                </a:cubicBezTo>
                <a:cubicBezTo>
                  <a:pt x="50020" y="2439"/>
                  <a:pt x="50172" y="2610"/>
                  <a:pt x="50365" y="2610"/>
                </a:cubicBezTo>
                <a:cubicBezTo>
                  <a:pt x="50373" y="2610"/>
                  <a:pt x="50380" y="2610"/>
                  <a:pt x="50387" y="2610"/>
                </a:cubicBezTo>
                <a:cubicBezTo>
                  <a:pt x="50395" y="2610"/>
                  <a:pt x="50403" y="2610"/>
                  <a:pt x="50411" y="2610"/>
                </a:cubicBezTo>
                <a:cubicBezTo>
                  <a:pt x="50617" y="2610"/>
                  <a:pt x="50768" y="2439"/>
                  <a:pt x="50768" y="2243"/>
                </a:cubicBezTo>
                <a:cubicBezTo>
                  <a:pt x="50768" y="2046"/>
                  <a:pt x="50617" y="1875"/>
                  <a:pt x="50411" y="1875"/>
                </a:cubicBezTo>
                <a:cubicBezTo>
                  <a:pt x="50403" y="1875"/>
                  <a:pt x="50395" y="1875"/>
                  <a:pt x="50387" y="1876"/>
                </a:cubicBezTo>
                <a:cubicBezTo>
                  <a:pt x="50380" y="1875"/>
                  <a:pt x="50373" y="1875"/>
                  <a:pt x="50365" y="1875"/>
                </a:cubicBezTo>
                <a:close/>
                <a:moveTo>
                  <a:pt x="82992" y="1875"/>
                </a:moveTo>
                <a:cubicBezTo>
                  <a:pt x="82984" y="1875"/>
                  <a:pt x="82976" y="1875"/>
                  <a:pt x="82968" y="1876"/>
                </a:cubicBezTo>
                <a:cubicBezTo>
                  <a:pt x="82960" y="1875"/>
                  <a:pt x="82952" y="1875"/>
                  <a:pt x="82945" y="1875"/>
                </a:cubicBezTo>
                <a:cubicBezTo>
                  <a:pt x="82739" y="1875"/>
                  <a:pt x="82588" y="2047"/>
                  <a:pt x="82601" y="2256"/>
                </a:cubicBezTo>
                <a:cubicBezTo>
                  <a:pt x="82588" y="2452"/>
                  <a:pt x="82751" y="2611"/>
                  <a:pt x="82944" y="2611"/>
                </a:cubicBezTo>
                <a:cubicBezTo>
                  <a:pt x="82952" y="2611"/>
                  <a:pt x="82960" y="2610"/>
                  <a:pt x="82968" y="2610"/>
                </a:cubicBezTo>
                <a:cubicBezTo>
                  <a:pt x="82976" y="2610"/>
                  <a:pt x="82983" y="2610"/>
                  <a:pt x="82990" y="2610"/>
                </a:cubicBezTo>
                <a:cubicBezTo>
                  <a:pt x="83185" y="2610"/>
                  <a:pt x="83348" y="2439"/>
                  <a:pt x="83335" y="2243"/>
                </a:cubicBezTo>
                <a:cubicBezTo>
                  <a:pt x="83348" y="2034"/>
                  <a:pt x="83185" y="1875"/>
                  <a:pt x="82992" y="1875"/>
                </a:cubicBezTo>
                <a:close/>
                <a:moveTo>
                  <a:pt x="17809" y="1875"/>
                </a:moveTo>
                <a:cubicBezTo>
                  <a:pt x="17604" y="1875"/>
                  <a:pt x="17453" y="2033"/>
                  <a:pt x="17453" y="2229"/>
                </a:cubicBezTo>
                <a:cubicBezTo>
                  <a:pt x="17440" y="2447"/>
                  <a:pt x="17603" y="2623"/>
                  <a:pt x="17820" y="2623"/>
                </a:cubicBezTo>
                <a:cubicBezTo>
                  <a:pt x="18024" y="2623"/>
                  <a:pt x="18201" y="2460"/>
                  <a:pt x="18201" y="2243"/>
                </a:cubicBezTo>
                <a:cubicBezTo>
                  <a:pt x="18214" y="2046"/>
                  <a:pt x="18050" y="1875"/>
                  <a:pt x="17856" y="1875"/>
                </a:cubicBezTo>
                <a:cubicBezTo>
                  <a:pt x="17849" y="1875"/>
                  <a:pt x="17841" y="1875"/>
                  <a:pt x="17834" y="1876"/>
                </a:cubicBezTo>
                <a:cubicBezTo>
                  <a:pt x="17826" y="1875"/>
                  <a:pt x="17817" y="1875"/>
                  <a:pt x="17809" y="1875"/>
                </a:cubicBezTo>
                <a:close/>
                <a:moveTo>
                  <a:pt x="103751" y="1903"/>
                </a:moveTo>
                <a:cubicBezTo>
                  <a:pt x="103547" y="1903"/>
                  <a:pt x="103384" y="2066"/>
                  <a:pt x="103384" y="2270"/>
                </a:cubicBezTo>
                <a:cubicBezTo>
                  <a:pt x="103384" y="2466"/>
                  <a:pt x="103548" y="2638"/>
                  <a:pt x="103742" y="2638"/>
                </a:cubicBezTo>
                <a:cubicBezTo>
                  <a:pt x="103750" y="2638"/>
                  <a:pt x="103757" y="2637"/>
                  <a:pt x="103764" y="2637"/>
                </a:cubicBezTo>
                <a:cubicBezTo>
                  <a:pt x="103968" y="2637"/>
                  <a:pt x="104131" y="2474"/>
                  <a:pt x="104118" y="2270"/>
                </a:cubicBezTo>
                <a:cubicBezTo>
                  <a:pt x="104118" y="2066"/>
                  <a:pt x="103955" y="1903"/>
                  <a:pt x="103764" y="1903"/>
                </a:cubicBezTo>
                <a:close/>
                <a:moveTo>
                  <a:pt x="26897" y="1902"/>
                </a:moveTo>
                <a:cubicBezTo>
                  <a:pt x="26889" y="1902"/>
                  <a:pt x="26881" y="1902"/>
                  <a:pt x="26873" y="1903"/>
                </a:cubicBezTo>
                <a:cubicBezTo>
                  <a:pt x="26655" y="1903"/>
                  <a:pt x="26492" y="2066"/>
                  <a:pt x="26506" y="2283"/>
                </a:cubicBezTo>
                <a:cubicBezTo>
                  <a:pt x="26506" y="2487"/>
                  <a:pt x="26683" y="2650"/>
                  <a:pt x="26886" y="2650"/>
                </a:cubicBezTo>
                <a:cubicBezTo>
                  <a:pt x="27090" y="2650"/>
                  <a:pt x="27253" y="2474"/>
                  <a:pt x="27253" y="2270"/>
                </a:cubicBezTo>
                <a:cubicBezTo>
                  <a:pt x="27253" y="2061"/>
                  <a:pt x="27090" y="1902"/>
                  <a:pt x="26897" y="1902"/>
                </a:cubicBezTo>
                <a:close/>
                <a:moveTo>
                  <a:pt x="59403" y="1902"/>
                </a:moveTo>
                <a:cubicBezTo>
                  <a:pt x="59197" y="1902"/>
                  <a:pt x="59046" y="2073"/>
                  <a:pt x="59046" y="2270"/>
                </a:cubicBezTo>
                <a:cubicBezTo>
                  <a:pt x="59046" y="2474"/>
                  <a:pt x="59209" y="2650"/>
                  <a:pt x="59426" y="2650"/>
                </a:cubicBezTo>
                <a:cubicBezTo>
                  <a:pt x="59630" y="2650"/>
                  <a:pt x="59793" y="2474"/>
                  <a:pt x="59793" y="2270"/>
                </a:cubicBezTo>
                <a:cubicBezTo>
                  <a:pt x="59793" y="2066"/>
                  <a:pt x="59630" y="1903"/>
                  <a:pt x="59426" y="1903"/>
                </a:cubicBezTo>
                <a:cubicBezTo>
                  <a:pt x="59418" y="1902"/>
                  <a:pt x="59411" y="1902"/>
                  <a:pt x="59403" y="1902"/>
                </a:cubicBezTo>
                <a:close/>
                <a:moveTo>
                  <a:pt x="71206" y="1902"/>
                </a:moveTo>
                <a:cubicBezTo>
                  <a:pt x="71198" y="1902"/>
                  <a:pt x="71191" y="1902"/>
                  <a:pt x="71184" y="1903"/>
                </a:cubicBezTo>
                <a:cubicBezTo>
                  <a:pt x="70980" y="1903"/>
                  <a:pt x="70817" y="2066"/>
                  <a:pt x="70817" y="2270"/>
                </a:cubicBezTo>
                <a:cubicBezTo>
                  <a:pt x="70817" y="2474"/>
                  <a:pt x="70980" y="2650"/>
                  <a:pt x="71197" y="2650"/>
                </a:cubicBezTo>
                <a:cubicBezTo>
                  <a:pt x="71401" y="2650"/>
                  <a:pt x="71578" y="2474"/>
                  <a:pt x="71564" y="2270"/>
                </a:cubicBezTo>
                <a:cubicBezTo>
                  <a:pt x="71564" y="2073"/>
                  <a:pt x="71400" y="1902"/>
                  <a:pt x="71206" y="1902"/>
                </a:cubicBezTo>
                <a:close/>
                <a:moveTo>
                  <a:pt x="15124" y="1929"/>
                </a:moveTo>
                <a:cubicBezTo>
                  <a:pt x="15117" y="1929"/>
                  <a:pt x="15109" y="1930"/>
                  <a:pt x="15102" y="1930"/>
                </a:cubicBezTo>
                <a:cubicBezTo>
                  <a:pt x="15094" y="1930"/>
                  <a:pt x="15086" y="1929"/>
                  <a:pt x="15079" y="1929"/>
                </a:cubicBezTo>
                <a:cubicBezTo>
                  <a:pt x="14875" y="1929"/>
                  <a:pt x="14725" y="2097"/>
                  <a:pt x="14721" y="2304"/>
                </a:cubicBezTo>
                <a:lnTo>
                  <a:pt x="14721" y="2304"/>
                </a:lnTo>
                <a:cubicBezTo>
                  <a:pt x="14721" y="2302"/>
                  <a:pt x="14721" y="2299"/>
                  <a:pt x="14721" y="2297"/>
                </a:cubicBezTo>
                <a:lnTo>
                  <a:pt x="14721" y="2311"/>
                </a:lnTo>
                <a:cubicBezTo>
                  <a:pt x="14721" y="2308"/>
                  <a:pt x="14721" y="2306"/>
                  <a:pt x="14721" y="2304"/>
                </a:cubicBezTo>
                <a:lnTo>
                  <a:pt x="14721" y="2304"/>
                </a:lnTo>
                <a:cubicBezTo>
                  <a:pt x="14725" y="2518"/>
                  <a:pt x="14887" y="2678"/>
                  <a:pt x="15102" y="2678"/>
                </a:cubicBezTo>
                <a:cubicBezTo>
                  <a:pt x="15110" y="2678"/>
                  <a:pt x="15118" y="2678"/>
                  <a:pt x="15125" y="2678"/>
                </a:cubicBezTo>
                <a:cubicBezTo>
                  <a:pt x="15332" y="2678"/>
                  <a:pt x="15496" y="2507"/>
                  <a:pt x="15483" y="2297"/>
                </a:cubicBezTo>
                <a:cubicBezTo>
                  <a:pt x="15483" y="2101"/>
                  <a:pt x="15318" y="1929"/>
                  <a:pt x="15124" y="1929"/>
                </a:cubicBezTo>
                <a:close/>
                <a:moveTo>
                  <a:pt x="91980" y="1930"/>
                </a:moveTo>
                <a:cubicBezTo>
                  <a:pt x="91776" y="1930"/>
                  <a:pt x="91613" y="2093"/>
                  <a:pt x="91613" y="2311"/>
                </a:cubicBezTo>
                <a:cubicBezTo>
                  <a:pt x="91613" y="2507"/>
                  <a:pt x="91764" y="2678"/>
                  <a:pt x="91970" y="2678"/>
                </a:cubicBezTo>
                <a:cubicBezTo>
                  <a:pt x="91978" y="2678"/>
                  <a:pt x="91985" y="2678"/>
                  <a:pt x="91993" y="2678"/>
                </a:cubicBezTo>
                <a:cubicBezTo>
                  <a:pt x="92001" y="2678"/>
                  <a:pt x="92008" y="2678"/>
                  <a:pt x="92015" y="2678"/>
                </a:cubicBezTo>
                <a:cubicBezTo>
                  <a:pt x="92210" y="2678"/>
                  <a:pt x="92373" y="2507"/>
                  <a:pt x="92360" y="2311"/>
                </a:cubicBezTo>
                <a:cubicBezTo>
                  <a:pt x="92374" y="2093"/>
                  <a:pt x="92197" y="1930"/>
                  <a:pt x="91980" y="1930"/>
                </a:cubicBezTo>
                <a:close/>
                <a:moveTo>
                  <a:pt x="47692" y="1929"/>
                </a:moveTo>
                <a:cubicBezTo>
                  <a:pt x="47685" y="1929"/>
                  <a:pt x="47677" y="1930"/>
                  <a:pt x="47669" y="1930"/>
                </a:cubicBezTo>
                <a:lnTo>
                  <a:pt x="47683" y="1930"/>
                </a:lnTo>
                <a:cubicBezTo>
                  <a:pt x="47479" y="1930"/>
                  <a:pt x="47302" y="2107"/>
                  <a:pt x="47302" y="2311"/>
                </a:cubicBezTo>
                <a:cubicBezTo>
                  <a:pt x="47302" y="2515"/>
                  <a:pt x="47465" y="2691"/>
                  <a:pt x="47683" y="2691"/>
                </a:cubicBezTo>
                <a:cubicBezTo>
                  <a:pt x="47886" y="2691"/>
                  <a:pt x="48063" y="2528"/>
                  <a:pt x="48063" y="2311"/>
                </a:cubicBezTo>
                <a:cubicBezTo>
                  <a:pt x="48063" y="2101"/>
                  <a:pt x="47899" y="1929"/>
                  <a:pt x="47692" y="1929"/>
                </a:cubicBezTo>
                <a:close/>
                <a:moveTo>
                  <a:pt x="80222" y="1930"/>
                </a:moveTo>
                <a:cubicBezTo>
                  <a:pt x="80005" y="1930"/>
                  <a:pt x="79842" y="2107"/>
                  <a:pt x="79842" y="2311"/>
                </a:cubicBezTo>
                <a:cubicBezTo>
                  <a:pt x="79828" y="2515"/>
                  <a:pt x="80005" y="2691"/>
                  <a:pt x="80209" y="2691"/>
                </a:cubicBezTo>
                <a:cubicBezTo>
                  <a:pt x="80426" y="2691"/>
                  <a:pt x="80589" y="2515"/>
                  <a:pt x="80589" y="2311"/>
                </a:cubicBezTo>
                <a:cubicBezTo>
                  <a:pt x="80603" y="2107"/>
                  <a:pt x="80426" y="1930"/>
                  <a:pt x="80222" y="1930"/>
                </a:cubicBezTo>
                <a:close/>
                <a:moveTo>
                  <a:pt x="110057" y="2107"/>
                </a:moveTo>
                <a:lnTo>
                  <a:pt x="110057" y="2120"/>
                </a:lnTo>
                <a:cubicBezTo>
                  <a:pt x="109908" y="2120"/>
                  <a:pt x="109786" y="2243"/>
                  <a:pt x="109772" y="2392"/>
                </a:cubicBezTo>
                <a:cubicBezTo>
                  <a:pt x="109772" y="2555"/>
                  <a:pt x="109894" y="2691"/>
                  <a:pt x="110057" y="2691"/>
                </a:cubicBezTo>
                <a:cubicBezTo>
                  <a:pt x="110221" y="2691"/>
                  <a:pt x="110357" y="2569"/>
                  <a:pt x="110357" y="2406"/>
                </a:cubicBezTo>
                <a:cubicBezTo>
                  <a:pt x="110357" y="2243"/>
                  <a:pt x="110221" y="2107"/>
                  <a:pt x="110057" y="2107"/>
                </a:cubicBezTo>
                <a:close/>
                <a:moveTo>
                  <a:pt x="24127" y="1957"/>
                </a:moveTo>
                <a:cubicBezTo>
                  <a:pt x="23923" y="1957"/>
                  <a:pt x="23747" y="2120"/>
                  <a:pt x="23747" y="2338"/>
                </a:cubicBezTo>
                <a:cubicBezTo>
                  <a:pt x="23747" y="2555"/>
                  <a:pt x="23923" y="2718"/>
                  <a:pt x="24141" y="2718"/>
                </a:cubicBezTo>
                <a:cubicBezTo>
                  <a:pt x="24345" y="2718"/>
                  <a:pt x="24521" y="2542"/>
                  <a:pt x="24508" y="2338"/>
                </a:cubicBezTo>
                <a:cubicBezTo>
                  <a:pt x="24508" y="2120"/>
                  <a:pt x="24331" y="1957"/>
                  <a:pt x="24127" y="1957"/>
                </a:cubicBezTo>
                <a:close/>
                <a:moveTo>
                  <a:pt x="100983" y="1970"/>
                </a:moveTo>
                <a:cubicBezTo>
                  <a:pt x="100790" y="1970"/>
                  <a:pt x="100638" y="2141"/>
                  <a:pt x="100638" y="2338"/>
                </a:cubicBezTo>
                <a:cubicBezTo>
                  <a:pt x="100638" y="2542"/>
                  <a:pt x="100801" y="2718"/>
                  <a:pt x="101005" y="2718"/>
                </a:cubicBezTo>
                <a:cubicBezTo>
                  <a:pt x="101209" y="2718"/>
                  <a:pt x="101386" y="2555"/>
                  <a:pt x="101386" y="2338"/>
                </a:cubicBezTo>
                <a:cubicBezTo>
                  <a:pt x="101386" y="2141"/>
                  <a:pt x="101234" y="1970"/>
                  <a:pt x="101028" y="1970"/>
                </a:cubicBezTo>
                <a:cubicBezTo>
                  <a:pt x="101021" y="1970"/>
                  <a:pt x="101013" y="1970"/>
                  <a:pt x="101005" y="1971"/>
                </a:cubicBezTo>
                <a:cubicBezTo>
                  <a:pt x="100998" y="1970"/>
                  <a:pt x="100990" y="1970"/>
                  <a:pt x="100983" y="1970"/>
                </a:cubicBezTo>
                <a:close/>
                <a:moveTo>
                  <a:pt x="35876" y="1970"/>
                </a:moveTo>
                <a:cubicBezTo>
                  <a:pt x="35682" y="1970"/>
                  <a:pt x="35518" y="2142"/>
                  <a:pt x="35518" y="2351"/>
                </a:cubicBezTo>
                <a:cubicBezTo>
                  <a:pt x="35518" y="2548"/>
                  <a:pt x="35682" y="2719"/>
                  <a:pt x="35876" y="2719"/>
                </a:cubicBezTo>
                <a:cubicBezTo>
                  <a:pt x="35883" y="2719"/>
                  <a:pt x="35891" y="2719"/>
                  <a:pt x="35898" y="2718"/>
                </a:cubicBezTo>
                <a:cubicBezTo>
                  <a:pt x="35906" y="2719"/>
                  <a:pt x="35914" y="2719"/>
                  <a:pt x="35922" y="2719"/>
                </a:cubicBezTo>
                <a:cubicBezTo>
                  <a:pt x="36125" y="2719"/>
                  <a:pt x="36275" y="2551"/>
                  <a:pt x="36279" y="2345"/>
                </a:cubicBezTo>
                <a:lnTo>
                  <a:pt x="36279" y="2345"/>
                </a:lnTo>
                <a:cubicBezTo>
                  <a:pt x="36279" y="2347"/>
                  <a:pt x="36279" y="2349"/>
                  <a:pt x="36279" y="2351"/>
                </a:cubicBezTo>
                <a:lnTo>
                  <a:pt x="36279" y="2338"/>
                </a:lnTo>
                <a:cubicBezTo>
                  <a:pt x="36279" y="2340"/>
                  <a:pt x="36279" y="2342"/>
                  <a:pt x="36279" y="2345"/>
                </a:cubicBezTo>
                <a:lnTo>
                  <a:pt x="36279" y="2345"/>
                </a:lnTo>
                <a:cubicBezTo>
                  <a:pt x="36275" y="2131"/>
                  <a:pt x="36113" y="1971"/>
                  <a:pt x="35898" y="1971"/>
                </a:cubicBezTo>
                <a:cubicBezTo>
                  <a:pt x="35891" y="1970"/>
                  <a:pt x="35883" y="1970"/>
                  <a:pt x="35876" y="1970"/>
                </a:cubicBezTo>
                <a:close/>
                <a:moveTo>
                  <a:pt x="68501" y="1970"/>
                </a:moveTo>
                <a:cubicBezTo>
                  <a:pt x="68494" y="1970"/>
                  <a:pt x="68486" y="1970"/>
                  <a:pt x="68479" y="1971"/>
                </a:cubicBezTo>
                <a:cubicBezTo>
                  <a:pt x="68471" y="1970"/>
                  <a:pt x="68463" y="1970"/>
                  <a:pt x="68455" y="1970"/>
                </a:cubicBezTo>
                <a:cubicBezTo>
                  <a:pt x="68250" y="1970"/>
                  <a:pt x="68098" y="2142"/>
                  <a:pt x="68098" y="2351"/>
                </a:cubicBezTo>
                <a:cubicBezTo>
                  <a:pt x="68098" y="2548"/>
                  <a:pt x="68262" y="2719"/>
                  <a:pt x="68457" y="2719"/>
                </a:cubicBezTo>
                <a:cubicBezTo>
                  <a:pt x="68464" y="2719"/>
                  <a:pt x="68471" y="2719"/>
                  <a:pt x="68479" y="2718"/>
                </a:cubicBezTo>
                <a:cubicBezTo>
                  <a:pt x="68683" y="2718"/>
                  <a:pt x="68859" y="2542"/>
                  <a:pt x="68846" y="2338"/>
                </a:cubicBezTo>
                <a:lnTo>
                  <a:pt x="68859" y="2338"/>
                </a:lnTo>
                <a:cubicBezTo>
                  <a:pt x="68859" y="2141"/>
                  <a:pt x="68695" y="1970"/>
                  <a:pt x="68501" y="1970"/>
                </a:cubicBezTo>
                <a:close/>
                <a:moveTo>
                  <a:pt x="89265" y="1997"/>
                </a:moveTo>
                <a:cubicBezTo>
                  <a:pt x="89058" y="1997"/>
                  <a:pt x="88894" y="2169"/>
                  <a:pt x="88894" y="2365"/>
                </a:cubicBezTo>
                <a:cubicBezTo>
                  <a:pt x="88881" y="2583"/>
                  <a:pt x="89057" y="2746"/>
                  <a:pt x="89261" y="2746"/>
                </a:cubicBezTo>
                <a:cubicBezTo>
                  <a:pt x="89269" y="2746"/>
                  <a:pt x="89277" y="2746"/>
                  <a:pt x="89285" y="2746"/>
                </a:cubicBezTo>
                <a:cubicBezTo>
                  <a:pt x="89490" y="2746"/>
                  <a:pt x="89642" y="2575"/>
                  <a:pt x="89642" y="2379"/>
                </a:cubicBezTo>
                <a:lnTo>
                  <a:pt x="89656" y="2379"/>
                </a:lnTo>
                <a:cubicBezTo>
                  <a:pt x="89656" y="2175"/>
                  <a:pt x="89492" y="1998"/>
                  <a:pt x="89289" y="1998"/>
                </a:cubicBezTo>
                <a:cubicBezTo>
                  <a:pt x="89281" y="1998"/>
                  <a:pt x="89273" y="1997"/>
                  <a:pt x="89265" y="1997"/>
                </a:cubicBezTo>
                <a:close/>
                <a:moveTo>
                  <a:pt x="12370" y="1984"/>
                </a:moveTo>
                <a:cubicBezTo>
                  <a:pt x="12166" y="1984"/>
                  <a:pt x="12003" y="2161"/>
                  <a:pt x="11989" y="2365"/>
                </a:cubicBezTo>
                <a:cubicBezTo>
                  <a:pt x="12003" y="2583"/>
                  <a:pt x="12180" y="2759"/>
                  <a:pt x="12384" y="2759"/>
                </a:cubicBezTo>
                <a:cubicBezTo>
                  <a:pt x="12601" y="2746"/>
                  <a:pt x="12764" y="2569"/>
                  <a:pt x="12764" y="2365"/>
                </a:cubicBezTo>
                <a:cubicBezTo>
                  <a:pt x="12764" y="2148"/>
                  <a:pt x="12587" y="1984"/>
                  <a:pt x="12370" y="1984"/>
                </a:cubicBezTo>
                <a:close/>
                <a:moveTo>
                  <a:pt x="44923" y="1984"/>
                </a:moveTo>
                <a:lnTo>
                  <a:pt x="44923" y="1998"/>
                </a:lnTo>
                <a:cubicBezTo>
                  <a:pt x="44706" y="1998"/>
                  <a:pt x="44543" y="2161"/>
                  <a:pt x="44543" y="2365"/>
                </a:cubicBezTo>
                <a:cubicBezTo>
                  <a:pt x="44543" y="2583"/>
                  <a:pt x="44720" y="2759"/>
                  <a:pt x="44937" y="2759"/>
                </a:cubicBezTo>
                <a:cubicBezTo>
                  <a:pt x="45141" y="2746"/>
                  <a:pt x="45304" y="2583"/>
                  <a:pt x="45304" y="2365"/>
                </a:cubicBezTo>
                <a:cubicBezTo>
                  <a:pt x="45304" y="2161"/>
                  <a:pt x="45127" y="1984"/>
                  <a:pt x="44923" y="1984"/>
                </a:cubicBezTo>
                <a:close/>
                <a:moveTo>
                  <a:pt x="56684" y="1997"/>
                </a:moveTo>
                <a:cubicBezTo>
                  <a:pt x="56478" y="1997"/>
                  <a:pt x="56314" y="2169"/>
                  <a:pt x="56327" y="2379"/>
                </a:cubicBezTo>
                <a:cubicBezTo>
                  <a:pt x="56314" y="2583"/>
                  <a:pt x="56490" y="2759"/>
                  <a:pt x="56694" y="2759"/>
                </a:cubicBezTo>
                <a:cubicBezTo>
                  <a:pt x="56912" y="2759"/>
                  <a:pt x="57075" y="2583"/>
                  <a:pt x="57075" y="2379"/>
                </a:cubicBezTo>
                <a:cubicBezTo>
                  <a:pt x="57075" y="2175"/>
                  <a:pt x="56912" y="1998"/>
                  <a:pt x="56708" y="1998"/>
                </a:cubicBezTo>
                <a:cubicBezTo>
                  <a:pt x="56700" y="1998"/>
                  <a:pt x="56692" y="1997"/>
                  <a:pt x="56684" y="1997"/>
                </a:cubicBezTo>
                <a:close/>
                <a:moveTo>
                  <a:pt x="113584" y="2418"/>
                </a:moveTo>
                <a:cubicBezTo>
                  <a:pt x="113498" y="2418"/>
                  <a:pt x="113429" y="2494"/>
                  <a:pt x="113442" y="2583"/>
                </a:cubicBezTo>
                <a:cubicBezTo>
                  <a:pt x="113429" y="2683"/>
                  <a:pt x="113498" y="2761"/>
                  <a:pt x="113584" y="2761"/>
                </a:cubicBezTo>
                <a:cubicBezTo>
                  <a:pt x="113591" y="2761"/>
                  <a:pt x="113598" y="2760"/>
                  <a:pt x="113605" y="2759"/>
                </a:cubicBezTo>
                <a:cubicBezTo>
                  <a:pt x="113673" y="2746"/>
                  <a:pt x="113741" y="2664"/>
                  <a:pt x="113809" y="2623"/>
                </a:cubicBezTo>
                <a:lnTo>
                  <a:pt x="113809" y="2555"/>
                </a:lnTo>
                <a:cubicBezTo>
                  <a:pt x="113741" y="2501"/>
                  <a:pt x="113687" y="2433"/>
                  <a:pt x="113605" y="2419"/>
                </a:cubicBezTo>
                <a:cubicBezTo>
                  <a:pt x="113598" y="2418"/>
                  <a:pt x="113591" y="2418"/>
                  <a:pt x="113584" y="2418"/>
                </a:cubicBezTo>
                <a:close/>
                <a:moveTo>
                  <a:pt x="33180" y="2012"/>
                </a:moveTo>
                <a:cubicBezTo>
                  <a:pt x="32962" y="2012"/>
                  <a:pt x="32799" y="2188"/>
                  <a:pt x="32799" y="2392"/>
                </a:cubicBezTo>
                <a:cubicBezTo>
                  <a:pt x="32786" y="2610"/>
                  <a:pt x="32962" y="2773"/>
                  <a:pt x="33180" y="2786"/>
                </a:cubicBezTo>
                <a:cubicBezTo>
                  <a:pt x="33384" y="2786"/>
                  <a:pt x="33560" y="2610"/>
                  <a:pt x="33560" y="2406"/>
                </a:cubicBezTo>
                <a:cubicBezTo>
                  <a:pt x="33560" y="2188"/>
                  <a:pt x="33384" y="2012"/>
                  <a:pt x="33180" y="2012"/>
                </a:cubicBezTo>
                <a:close/>
                <a:moveTo>
                  <a:pt x="65720" y="2012"/>
                </a:moveTo>
                <a:lnTo>
                  <a:pt x="65720" y="2025"/>
                </a:lnTo>
                <a:cubicBezTo>
                  <a:pt x="65516" y="2025"/>
                  <a:pt x="65339" y="2202"/>
                  <a:pt x="65339" y="2419"/>
                </a:cubicBezTo>
                <a:cubicBezTo>
                  <a:pt x="65353" y="2623"/>
                  <a:pt x="65516" y="2786"/>
                  <a:pt x="65720" y="2786"/>
                </a:cubicBezTo>
                <a:cubicBezTo>
                  <a:pt x="65937" y="2786"/>
                  <a:pt x="66114" y="2610"/>
                  <a:pt x="66114" y="2406"/>
                </a:cubicBezTo>
                <a:cubicBezTo>
                  <a:pt x="66114" y="2188"/>
                  <a:pt x="65937" y="2012"/>
                  <a:pt x="65720" y="2012"/>
                </a:cubicBezTo>
                <a:close/>
                <a:moveTo>
                  <a:pt x="77504" y="2025"/>
                </a:moveTo>
                <a:cubicBezTo>
                  <a:pt x="77287" y="2025"/>
                  <a:pt x="77123" y="2202"/>
                  <a:pt x="77110" y="2406"/>
                </a:cubicBezTo>
                <a:cubicBezTo>
                  <a:pt x="77123" y="2610"/>
                  <a:pt x="77287" y="2773"/>
                  <a:pt x="77490" y="2786"/>
                </a:cubicBezTo>
                <a:cubicBezTo>
                  <a:pt x="77708" y="2786"/>
                  <a:pt x="77885" y="2623"/>
                  <a:pt x="77885" y="2406"/>
                </a:cubicBezTo>
                <a:cubicBezTo>
                  <a:pt x="77885" y="2202"/>
                  <a:pt x="77708" y="2025"/>
                  <a:pt x="77504" y="2025"/>
                </a:cubicBezTo>
                <a:close/>
                <a:moveTo>
                  <a:pt x="98300" y="2012"/>
                </a:moveTo>
                <a:lnTo>
                  <a:pt x="98300" y="2025"/>
                </a:lnTo>
                <a:cubicBezTo>
                  <a:pt x="98096" y="2025"/>
                  <a:pt x="97920" y="2188"/>
                  <a:pt x="97920" y="2392"/>
                </a:cubicBezTo>
                <a:cubicBezTo>
                  <a:pt x="97906" y="2610"/>
                  <a:pt x="98083" y="2786"/>
                  <a:pt x="98300" y="2786"/>
                </a:cubicBezTo>
                <a:cubicBezTo>
                  <a:pt x="98504" y="2786"/>
                  <a:pt x="98681" y="2623"/>
                  <a:pt x="98681" y="2419"/>
                </a:cubicBezTo>
                <a:cubicBezTo>
                  <a:pt x="98681" y="2202"/>
                  <a:pt x="98518" y="2012"/>
                  <a:pt x="98300" y="2012"/>
                </a:cubicBezTo>
                <a:close/>
                <a:moveTo>
                  <a:pt x="9624" y="2039"/>
                </a:moveTo>
                <a:cubicBezTo>
                  <a:pt x="9420" y="2039"/>
                  <a:pt x="9257" y="2202"/>
                  <a:pt x="9244" y="2419"/>
                </a:cubicBezTo>
                <a:cubicBezTo>
                  <a:pt x="9244" y="2623"/>
                  <a:pt x="9407" y="2800"/>
                  <a:pt x="9624" y="2814"/>
                </a:cubicBezTo>
                <a:cubicBezTo>
                  <a:pt x="9842" y="2814"/>
                  <a:pt x="10018" y="2637"/>
                  <a:pt x="10018" y="2419"/>
                </a:cubicBezTo>
                <a:cubicBezTo>
                  <a:pt x="10018" y="2216"/>
                  <a:pt x="9842" y="2039"/>
                  <a:pt x="9624" y="2039"/>
                </a:cubicBezTo>
                <a:close/>
                <a:moveTo>
                  <a:pt x="21409" y="2039"/>
                </a:moveTo>
                <a:cubicBezTo>
                  <a:pt x="21191" y="2039"/>
                  <a:pt x="21015" y="2216"/>
                  <a:pt x="21015" y="2419"/>
                </a:cubicBezTo>
                <a:cubicBezTo>
                  <a:pt x="21015" y="2637"/>
                  <a:pt x="21191" y="2814"/>
                  <a:pt x="21409" y="2814"/>
                </a:cubicBezTo>
                <a:cubicBezTo>
                  <a:pt x="21613" y="2814"/>
                  <a:pt x="21789" y="2637"/>
                  <a:pt x="21789" y="2433"/>
                </a:cubicBezTo>
                <a:cubicBezTo>
                  <a:pt x="21789" y="2216"/>
                  <a:pt x="21613" y="2039"/>
                  <a:pt x="21409" y="2039"/>
                </a:cubicBezTo>
                <a:close/>
                <a:moveTo>
                  <a:pt x="53976" y="2039"/>
                </a:moveTo>
                <a:cubicBezTo>
                  <a:pt x="53758" y="2039"/>
                  <a:pt x="53582" y="2216"/>
                  <a:pt x="53595" y="2433"/>
                </a:cubicBezTo>
                <a:cubicBezTo>
                  <a:pt x="53595" y="2637"/>
                  <a:pt x="53758" y="2800"/>
                  <a:pt x="53962" y="2814"/>
                </a:cubicBezTo>
                <a:cubicBezTo>
                  <a:pt x="54180" y="2814"/>
                  <a:pt x="54356" y="2637"/>
                  <a:pt x="54356" y="2433"/>
                </a:cubicBezTo>
                <a:cubicBezTo>
                  <a:pt x="54356" y="2216"/>
                  <a:pt x="54193" y="2039"/>
                  <a:pt x="53976" y="2039"/>
                </a:cubicBezTo>
                <a:close/>
                <a:moveTo>
                  <a:pt x="86516" y="2039"/>
                </a:moveTo>
                <a:cubicBezTo>
                  <a:pt x="86298" y="2039"/>
                  <a:pt x="86135" y="2202"/>
                  <a:pt x="86122" y="2406"/>
                </a:cubicBezTo>
                <a:cubicBezTo>
                  <a:pt x="86122" y="2623"/>
                  <a:pt x="86285" y="2800"/>
                  <a:pt x="86502" y="2814"/>
                </a:cubicBezTo>
                <a:cubicBezTo>
                  <a:pt x="86706" y="2814"/>
                  <a:pt x="86883" y="2650"/>
                  <a:pt x="86896" y="2433"/>
                </a:cubicBezTo>
                <a:cubicBezTo>
                  <a:pt x="86896" y="2216"/>
                  <a:pt x="86733" y="2052"/>
                  <a:pt x="86516" y="2039"/>
                </a:cubicBezTo>
                <a:close/>
                <a:moveTo>
                  <a:pt x="107312" y="2120"/>
                </a:moveTo>
                <a:cubicBezTo>
                  <a:pt x="107122" y="2120"/>
                  <a:pt x="106972" y="2270"/>
                  <a:pt x="106972" y="2447"/>
                </a:cubicBezTo>
                <a:lnTo>
                  <a:pt x="106972" y="2460"/>
                </a:lnTo>
                <a:cubicBezTo>
                  <a:pt x="106958" y="2650"/>
                  <a:pt x="107108" y="2814"/>
                  <a:pt x="107312" y="2814"/>
                </a:cubicBezTo>
                <a:cubicBezTo>
                  <a:pt x="107502" y="2814"/>
                  <a:pt x="107652" y="2650"/>
                  <a:pt x="107652" y="2474"/>
                </a:cubicBezTo>
                <a:cubicBezTo>
                  <a:pt x="107652" y="2270"/>
                  <a:pt x="107502" y="2120"/>
                  <a:pt x="107312" y="2120"/>
                </a:cubicBezTo>
                <a:close/>
                <a:moveTo>
                  <a:pt x="1418" y="2459"/>
                </a:moveTo>
                <a:cubicBezTo>
                  <a:pt x="1321" y="2459"/>
                  <a:pt x="1251" y="2536"/>
                  <a:pt x="1251" y="2637"/>
                </a:cubicBezTo>
                <a:cubicBezTo>
                  <a:pt x="1251" y="2746"/>
                  <a:pt x="1319" y="2800"/>
                  <a:pt x="1415" y="2827"/>
                </a:cubicBezTo>
                <a:cubicBezTo>
                  <a:pt x="1537" y="2814"/>
                  <a:pt x="1618" y="2759"/>
                  <a:pt x="1618" y="2650"/>
                </a:cubicBezTo>
                <a:cubicBezTo>
                  <a:pt x="1618" y="2542"/>
                  <a:pt x="1537" y="2460"/>
                  <a:pt x="1442" y="2460"/>
                </a:cubicBezTo>
                <a:cubicBezTo>
                  <a:pt x="1434" y="2459"/>
                  <a:pt x="1426" y="2459"/>
                  <a:pt x="1418" y="2459"/>
                </a:cubicBezTo>
                <a:close/>
                <a:moveTo>
                  <a:pt x="42205" y="2066"/>
                </a:moveTo>
                <a:cubicBezTo>
                  <a:pt x="41990" y="2066"/>
                  <a:pt x="41814" y="2239"/>
                  <a:pt x="41811" y="2453"/>
                </a:cubicBezTo>
                <a:lnTo>
                  <a:pt x="41811" y="2453"/>
                </a:lnTo>
                <a:cubicBezTo>
                  <a:pt x="41811" y="2451"/>
                  <a:pt x="41811" y="2449"/>
                  <a:pt x="41811" y="2447"/>
                </a:cubicBezTo>
                <a:lnTo>
                  <a:pt x="41811" y="2460"/>
                </a:lnTo>
                <a:cubicBezTo>
                  <a:pt x="41811" y="2458"/>
                  <a:pt x="41811" y="2456"/>
                  <a:pt x="41811" y="2453"/>
                </a:cubicBezTo>
                <a:lnTo>
                  <a:pt x="41811" y="2453"/>
                </a:lnTo>
                <a:cubicBezTo>
                  <a:pt x="41814" y="2668"/>
                  <a:pt x="41990" y="2841"/>
                  <a:pt x="42191" y="2841"/>
                </a:cubicBezTo>
                <a:cubicBezTo>
                  <a:pt x="42409" y="2841"/>
                  <a:pt x="42586" y="2678"/>
                  <a:pt x="42586" y="2460"/>
                </a:cubicBezTo>
                <a:cubicBezTo>
                  <a:pt x="42586" y="2243"/>
                  <a:pt x="42422" y="2066"/>
                  <a:pt x="42205" y="2066"/>
                </a:cubicBezTo>
                <a:close/>
                <a:moveTo>
                  <a:pt x="74772" y="2066"/>
                </a:moveTo>
                <a:cubicBezTo>
                  <a:pt x="74555" y="2080"/>
                  <a:pt x="74391" y="2243"/>
                  <a:pt x="74378" y="2460"/>
                </a:cubicBezTo>
                <a:lnTo>
                  <a:pt x="74391" y="2460"/>
                </a:lnTo>
                <a:cubicBezTo>
                  <a:pt x="74391" y="2664"/>
                  <a:pt x="74555" y="2841"/>
                  <a:pt x="74772" y="2841"/>
                </a:cubicBezTo>
                <a:cubicBezTo>
                  <a:pt x="74779" y="2841"/>
                  <a:pt x="74787" y="2842"/>
                  <a:pt x="74794" y="2842"/>
                </a:cubicBezTo>
                <a:cubicBezTo>
                  <a:pt x="74988" y="2842"/>
                  <a:pt x="75153" y="2670"/>
                  <a:pt x="75166" y="2460"/>
                </a:cubicBezTo>
                <a:cubicBezTo>
                  <a:pt x="75166" y="2256"/>
                  <a:pt x="74989" y="2080"/>
                  <a:pt x="74772" y="2066"/>
                </a:cubicBezTo>
                <a:close/>
                <a:moveTo>
                  <a:pt x="30420" y="2066"/>
                </a:moveTo>
                <a:cubicBezTo>
                  <a:pt x="30217" y="2080"/>
                  <a:pt x="30040" y="2243"/>
                  <a:pt x="30040" y="2460"/>
                </a:cubicBezTo>
                <a:cubicBezTo>
                  <a:pt x="30040" y="2678"/>
                  <a:pt x="30217" y="2841"/>
                  <a:pt x="30420" y="2854"/>
                </a:cubicBezTo>
                <a:cubicBezTo>
                  <a:pt x="30638" y="2841"/>
                  <a:pt x="30815" y="2678"/>
                  <a:pt x="30815" y="2460"/>
                </a:cubicBezTo>
                <a:cubicBezTo>
                  <a:pt x="30815" y="2243"/>
                  <a:pt x="30638" y="2080"/>
                  <a:pt x="30420" y="2066"/>
                </a:cubicBezTo>
                <a:close/>
                <a:moveTo>
                  <a:pt x="63001" y="2066"/>
                </a:moveTo>
                <a:cubicBezTo>
                  <a:pt x="62784" y="2066"/>
                  <a:pt x="62607" y="2229"/>
                  <a:pt x="62607" y="2447"/>
                </a:cubicBezTo>
                <a:cubicBezTo>
                  <a:pt x="62593" y="2664"/>
                  <a:pt x="62770" y="2841"/>
                  <a:pt x="62974" y="2854"/>
                </a:cubicBezTo>
                <a:cubicBezTo>
                  <a:pt x="63191" y="2854"/>
                  <a:pt x="63368" y="2691"/>
                  <a:pt x="63382" y="2474"/>
                </a:cubicBezTo>
                <a:cubicBezTo>
                  <a:pt x="63382" y="2256"/>
                  <a:pt x="63219" y="2080"/>
                  <a:pt x="63015" y="2066"/>
                </a:cubicBezTo>
                <a:close/>
                <a:moveTo>
                  <a:pt x="6919" y="2161"/>
                </a:moveTo>
                <a:cubicBezTo>
                  <a:pt x="6716" y="2161"/>
                  <a:pt x="6552" y="2324"/>
                  <a:pt x="6539" y="2528"/>
                </a:cubicBezTo>
                <a:cubicBezTo>
                  <a:pt x="6552" y="2718"/>
                  <a:pt x="6702" y="2882"/>
                  <a:pt x="6906" y="2882"/>
                </a:cubicBezTo>
                <a:cubicBezTo>
                  <a:pt x="7110" y="2882"/>
                  <a:pt x="7273" y="2718"/>
                  <a:pt x="7273" y="2515"/>
                </a:cubicBezTo>
                <a:cubicBezTo>
                  <a:pt x="7273" y="2324"/>
                  <a:pt x="7110" y="2161"/>
                  <a:pt x="6919" y="2161"/>
                </a:cubicBezTo>
                <a:close/>
                <a:moveTo>
                  <a:pt x="18680" y="2106"/>
                </a:moveTo>
                <a:cubicBezTo>
                  <a:pt x="18473" y="2106"/>
                  <a:pt x="18296" y="2278"/>
                  <a:pt x="18296" y="2487"/>
                </a:cubicBezTo>
                <a:cubicBezTo>
                  <a:pt x="18296" y="2705"/>
                  <a:pt x="18473" y="2882"/>
                  <a:pt x="18677" y="2882"/>
                </a:cubicBezTo>
                <a:cubicBezTo>
                  <a:pt x="18894" y="2882"/>
                  <a:pt x="19071" y="2705"/>
                  <a:pt x="19071" y="2501"/>
                </a:cubicBezTo>
                <a:lnTo>
                  <a:pt x="19085" y="2501"/>
                </a:lnTo>
                <a:cubicBezTo>
                  <a:pt x="19085" y="2283"/>
                  <a:pt x="18908" y="2107"/>
                  <a:pt x="18704" y="2107"/>
                </a:cubicBezTo>
                <a:cubicBezTo>
                  <a:pt x="18696" y="2106"/>
                  <a:pt x="18688" y="2106"/>
                  <a:pt x="18680" y="2106"/>
                </a:cubicBezTo>
                <a:close/>
                <a:moveTo>
                  <a:pt x="83797" y="2107"/>
                </a:moveTo>
                <a:cubicBezTo>
                  <a:pt x="83580" y="2107"/>
                  <a:pt x="83417" y="2283"/>
                  <a:pt x="83417" y="2501"/>
                </a:cubicBezTo>
                <a:cubicBezTo>
                  <a:pt x="83417" y="2705"/>
                  <a:pt x="83593" y="2882"/>
                  <a:pt x="83797" y="2882"/>
                </a:cubicBezTo>
                <a:cubicBezTo>
                  <a:pt x="84015" y="2882"/>
                  <a:pt x="84191" y="2705"/>
                  <a:pt x="84191" y="2487"/>
                </a:cubicBezTo>
                <a:cubicBezTo>
                  <a:pt x="84178" y="2283"/>
                  <a:pt x="84015" y="2107"/>
                  <a:pt x="83797" y="2107"/>
                </a:cubicBezTo>
                <a:close/>
                <a:moveTo>
                  <a:pt x="4160" y="2283"/>
                </a:moveTo>
                <a:cubicBezTo>
                  <a:pt x="3997" y="2283"/>
                  <a:pt x="3861" y="2406"/>
                  <a:pt x="3848" y="2569"/>
                </a:cubicBezTo>
                <a:cubicBezTo>
                  <a:pt x="3848" y="2746"/>
                  <a:pt x="3984" y="2895"/>
                  <a:pt x="4160" y="2895"/>
                </a:cubicBezTo>
                <a:cubicBezTo>
                  <a:pt x="4323" y="2882"/>
                  <a:pt x="4459" y="2759"/>
                  <a:pt x="4473" y="2583"/>
                </a:cubicBezTo>
                <a:cubicBezTo>
                  <a:pt x="4473" y="2419"/>
                  <a:pt x="4323" y="2283"/>
                  <a:pt x="4160" y="2283"/>
                </a:cubicBezTo>
                <a:close/>
                <a:moveTo>
                  <a:pt x="51230" y="2093"/>
                </a:moveTo>
                <a:cubicBezTo>
                  <a:pt x="51013" y="2107"/>
                  <a:pt x="50850" y="2270"/>
                  <a:pt x="50836" y="2487"/>
                </a:cubicBezTo>
                <a:cubicBezTo>
                  <a:pt x="50836" y="2705"/>
                  <a:pt x="51013" y="2882"/>
                  <a:pt x="51230" y="2895"/>
                </a:cubicBezTo>
                <a:cubicBezTo>
                  <a:pt x="51434" y="2882"/>
                  <a:pt x="51611" y="2705"/>
                  <a:pt x="51611" y="2487"/>
                </a:cubicBezTo>
                <a:lnTo>
                  <a:pt x="51624" y="2487"/>
                </a:lnTo>
                <a:cubicBezTo>
                  <a:pt x="51611" y="2283"/>
                  <a:pt x="51448" y="2107"/>
                  <a:pt x="51230" y="2093"/>
                </a:cubicBezTo>
                <a:close/>
                <a:moveTo>
                  <a:pt x="95568" y="2107"/>
                </a:moveTo>
                <a:cubicBezTo>
                  <a:pt x="95364" y="2107"/>
                  <a:pt x="95188" y="2283"/>
                  <a:pt x="95174" y="2487"/>
                </a:cubicBezTo>
                <a:cubicBezTo>
                  <a:pt x="95174" y="2705"/>
                  <a:pt x="95351" y="2882"/>
                  <a:pt x="95568" y="2895"/>
                </a:cubicBezTo>
                <a:cubicBezTo>
                  <a:pt x="95786" y="2882"/>
                  <a:pt x="95949" y="2718"/>
                  <a:pt x="95962" y="2501"/>
                </a:cubicBezTo>
                <a:cubicBezTo>
                  <a:pt x="95962" y="2283"/>
                  <a:pt x="95786" y="2107"/>
                  <a:pt x="95568" y="2107"/>
                </a:cubicBezTo>
                <a:close/>
                <a:moveTo>
                  <a:pt x="104603" y="2147"/>
                </a:moveTo>
                <a:cubicBezTo>
                  <a:pt x="104596" y="2147"/>
                  <a:pt x="104588" y="2147"/>
                  <a:pt x="104580" y="2148"/>
                </a:cubicBezTo>
                <a:cubicBezTo>
                  <a:pt x="104376" y="2148"/>
                  <a:pt x="104213" y="2324"/>
                  <a:pt x="104213" y="2528"/>
                </a:cubicBezTo>
                <a:cubicBezTo>
                  <a:pt x="104213" y="2725"/>
                  <a:pt x="104377" y="2896"/>
                  <a:pt x="104571" y="2896"/>
                </a:cubicBezTo>
                <a:cubicBezTo>
                  <a:pt x="104579" y="2896"/>
                  <a:pt x="104586" y="2896"/>
                  <a:pt x="104593" y="2895"/>
                </a:cubicBezTo>
                <a:cubicBezTo>
                  <a:pt x="104811" y="2895"/>
                  <a:pt x="104974" y="2718"/>
                  <a:pt x="104974" y="2515"/>
                </a:cubicBezTo>
                <a:cubicBezTo>
                  <a:pt x="104961" y="2318"/>
                  <a:pt x="104809" y="2147"/>
                  <a:pt x="104603" y="2147"/>
                </a:cubicBezTo>
                <a:close/>
                <a:moveTo>
                  <a:pt x="27716" y="2134"/>
                </a:moveTo>
                <a:cubicBezTo>
                  <a:pt x="27498" y="2134"/>
                  <a:pt x="27321" y="2297"/>
                  <a:pt x="27308" y="2515"/>
                </a:cubicBezTo>
                <a:cubicBezTo>
                  <a:pt x="27308" y="2732"/>
                  <a:pt x="27485" y="2909"/>
                  <a:pt x="27702" y="2909"/>
                </a:cubicBezTo>
                <a:cubicBezTo>
                  <a:pt x="27919" y="2909"/>
                  <a:pt x="28083" y="2746"/>
                  <a:pt x="28096" y="2528"/>
                </a:cubicBezTo>
                <a:cubicBezTo>
                  <a:pt x="28096" y="2311"/>
                  <a:pt x="27933" y="2134"/>
                  <a:pt x="27716" y="2134"/>
                </a:cubicBezTo>
                <a:close/>
                <a:moveTo>
                  <a:pt x="39486" y="2134"/>
                </a:moveTo>
                <a:cubicBezTo>
                  <a:pt x="39269" y="2134"/>
                  <a:pt x="39092" y="2311"/>
                  <a:pt x="39092" y="2515"/>
                </a:cubicBezTo>
                <a:cubicBezTo>
                  <a:pt x="39092" y="2732"/>
                  <a:pt x="39269" y="2909"/>
                  <a:pt x="39486" y="2909"/>
                </a:cubicBezTo>
                <a:cubicBezTo>
                  <a:pt x="39704" y="2909"/>
                  <a:pt x="39867" y="2732"/>
                  <a:pt x="39867" y="2515"/>
                </a:cubicBezTo>
                <a:cubicBezTo>
                  <a:pt x="39867" y="2311"/>
                  <a:pt x="39690" y="2134"/>
                  <a:pt x="39486" y="2134"/>
                </a:cubicBezTo>
                <a:close/>
                <a:moveTo>
                  <a:pt x="72026" y="2134"/>
                </a:moveTo>
                <a:cubicBezTo>
                  <a:pt x="71795" y="2134"/>
                  <a:pt x="71632" y="2311"/>
                  <a:pt x="71632" y="2528"/>
                </a:cubicBezTo>
                <a:cubicBezTo>
                  <a:pt x="71632" y="2746"/>
                  <a:pt x="71809" y="2909"/>
                  <a:pt x="72026" y="2909"/>
                </a:cubicBezTo>
                <a:cubicBezTo>
                  <a:pt x="72244" y="2909"/>
                  <a:pt x="72407" y="2732"/>
                  <a:pt x="72407" y="2515"/>
                </a:cubicBezTo>
                <a:cubicBezTo>
                  <a:pt x="72407" y="2311"/>
                  <a:pt x="72230" y="2134"/>
                  <a:pt x="72026" y="2134"/>
                </a:cubicBezTo>
                <a:close/>
                <a:moveTo>
                  <a:pt x="110887" y="2365"/>
                </a:moveTo>
                <a:cubicBezTo>
                  <a:pt x="110737" y="2365"/>
                  <a:pt x="110601" y="2487"/>
                  <a:pt x="110615" y="2650"/>
                </a:cubicBezTo>
                <a:cubicBezTo>
                  <a:pt x="110615" y="2800"/>
                  <a:pt x="110737" y="2922"/>
                  <a:pt x="110887" y="2922"/>
                </a:cubicBezTo>
                <a:cubicBezTo>
                  <a:pt x="111050" y="2922"/>
                  <a:pt x="111172" y="2800"/>
                  <a:pt x="111172" y="2650"/>
                </a:cubicBezTo>
                <a:cubicBezTo>
                  <a:pt x="111172" y="2487"/>
                  <a:pt x="111050" y="2365"/>
                  <a:pt x="110887" y="2365"/>
                </a:cubicBezTo>
                <a:close/>
                <a:moveTo>
                  <a:pt x="15931" y="2161"/>
                </a:moveTo>
                <a:cubicBezTo>
                  <a:pt x="15714" y="2161"/>
                  <a:pt x="15551" y="2338"/>
                  <a:pt x="15551" y="2555"/>
                </a:cubicBezTo>
                <a:cubicBezTo>
                  <a:pt x="15537" y="2773"/>
                  <a:pt x="15714" y="2950"/>
                  <a:pt x="15945" y="2950"/>
                </a:cubicBezTo>
                <a:cubicBezTo>
                  <a:pt x="16149" y="2936"/>
                  <a:pt x="16325" y="2773"/>
                  <a:pt x="16325" y="2555"/>
                </a:cubicBezTo>
                <a:cubicBezTo>
                  <a:pt x="16325" y="2338"/>
                  <a:pt x="16149" y="2161"/>
                  <a:pt x="15931" y="2161"/>
                </a:cubicBezTo>
                <a:close/>
                <a:moveTo>
                  <a:pt x="48512" y="2161"/>
                </a:moveTo>
                <a:cubicBezTo>
                  <a:pt x="48294" y="2161"/>
                  <a:pt x="48118" y="2338"/>
                  <a:pt x="48104" y="2555"/>
                </a:cubicBezTo>
                <a:cubicBezTo>
                  <a:pt x="48104" y="2773"/>
                  <a:pt x="48281" y="2950"/>
                  <a:pt x="48498" y="2950"/>
                </a:cubicBezTo>
                <a:cubicBezTo>
                  <a:pt x="48716" y="2950"/>
                  <a:pt x="48892" y="2773"/>
                  <a:pt x="48892" y="2555"/>
                </a:cubicBezTo>
                <a:cubicBezTo>
                  <a:pt x="48892" y="2338"/>
                  <a:pt x="48716" y="2161"/>
                  <a:pt x="48512" y="2161"/>
                </a:cubicBezTo>
                <a:close/>
                <a:moveTo>
                  <a:pt x="92809" y="2161"/>
                </a:moveTo>
                <a:cubicBezTo>
                  <a:pt x="92605" y="2161"/>
                  <a:pt x="92428" y="2338"/>
                  <a:pt x="92428" y="2555"/>
                </a:cubicBezTo>
                <a:cubicBezTo>
                  <a:pt x="92428" y="2773"/>
                  <a:pt x="92605" y="2950"/>
                  <a:pt x="92823" y="2950"/>
                </a:cubicBezTo>
                <a:cubicBezTo>
                  <a:pt x="93040" y="2936"/>
                  <a:pt x="93203" y="2759"/>
                  <a:pt x="93203" y="2542"/>
                </a:cubicBezTo>
                <a:cubicBezTo>
                  <a:pt x="93203" y="2338"/>
                  <a:pt x="93026" y="2161"/>
                  <a:pt x="92809" y="2161"/>
                </a:cubicBezTo>
                <a:close/>
                <a:moveTo>
                  <a:pt x="60296" y="2161"/>
                </a:moveTo>
                <a:cubicBezTo>
                  <a:pt x="60079" y="2161"/>
                  <a:pt x="59888" y="2324"/>
                  <a:pt x="59888" y="2555"/>
                </a:cubicBezTo>
                <a:cubicBezTo>
                  <a:pt x="59888" y="2759"/>
                  <a:pt x="60052" y="2936"/>
                  <a:pt x="60269" y="2950"/>
                </a:cubicBezTo>
                <a:cubicBezTo>
                  <a:pt x="60277" y="2950"/>
                  <a:pt x="60285" y="2950"/>
                  <a:pt x="60293" y="2950"/>
                </a:cubicBezTo>
                <a:cubicBezTo>
                  <a:pt x="60499" y="2950"/>
                  <a:pt x="60664" y="2779"/>
                  <a:pt x="60677" y="2569"/>
                </a:cubicBezTo>
                <a:cubicBezTo>
                  <a:pt x="60677" y="2351"/>
                  <a:pt x="60514" y="2175"/>
                  <a:pt x="60296" y="2161"/>
                </a:cubicBezTo>
                <a:close/>
                <a:moveTo>
                  <a:pt x="114447" y="2716"/>
                </a:moveTo>
                <a:cubicBezTo>
                  <a:pt x="114443" y="2716"/>
                  <a:pt x="114438" y="2717"/>
                  <a:pt x="114434" y="2718"/>
                </a:cubicBezTo>
                <a:cubicBezTo>
                  <a:pt x="114393" y="2718"/>
                  <a:pt x="114353" y="2786"/>
                  <a:pt x="114312" y="2841"/>
                </a:cubicBezTo>
                <a:cubicBezTo>
                  <a:pt x="114353" y="2882"/>
                  <a:pt x="114393" y="2950"/>
                  <a:pt x="114448" y="2950"/>
                </a:cubicBezTo>
                <a:cubicBezTo>
                  <a:pt x="114453" y="2951"/>
                  <a:pt x="114457" y="2951"/>
                  <a:pt x="114462" y="2951"/>
                </a:cubicBezTo>
                <a:cubicBezTo>
                  <a:pt x="114510" y="2951"/>
                  <a:pt x="114550" y="2889"/>
                  <a:pt x="114624" y="2827"/>
                </a:cubicBezTo>
                <a:cubicBezTo>
                  <a:pt x="114539" y="2766"/>
                  <a:pt x="114487" y="2716"/>
                  <a:pt x="114447" y="2716"/>
                </a:cubicBezTo>
                <a:close/>
                <a:moveTo>
                  <a:pt x="69294" y="2188"/>
                </a:moveTo>
                <a:cubicBezTo>
                  <a:pt x="69077" y="2202"/>
                  <a:pt x="68914" y="2365"/>
                  <a:pt x="68900" y="2569"/>
                </a:cubicBezTo>
                <a:cubicBezTo>
                  <a:pt x="68887" y="2800"/>
                  <a:pt x="69063" y="2977"/>
                  <a:pt x="69281" y="2977"/>
                </a:cubicBezTo>
                <a:cubicBezTo>
                  <a:pt x="69498" y="2977"/>
                  <a:pt x="69675" y="2814"/>
                  <a:pt x="69688" y="2596"/>
                </a:cubicBezTo>
                <a:cubicBezTo>
                  <a:pt x="69688" y="2379"/>
                  <a:pt x="69512" y="2188"/>
                  <a:pt x="69294" y="2188"/>
                </a:cubicBezTo>
                <a:close/>
                <a:moveTo>
                  <a:pt x="81024" y="2188"/>
                </a:moveTo>
                <a:cubicBezTo>
                  <a:pt x="80821" y="2202"/>
                  <a:pt x="80659" y="2364"/>
                  <a:pt x="80644" y="2580"/>
                </a:cubicBezTo>
                <a:lnTo>
                  <a:pt x="80644" y="2580"/>
                </a:lnTo>
                <a:cubicBezTo>
                  <a:pt x="80644" y="2577"/>
                  <a:pt x="80644" y="2573"/>
                  <a:pt x="80644" y="2569"/>
                </a:cubicBezTo>
                <a:lnTo>
                  <a:pt x="80644" y="2583"/>
                </a:lnTo>
                <a:cubicBezTo>
                  <a:pt x="80644" y="2582"/>
                  <a:pt x="80644" y="2581"/>
                  <a:pt x="80644" y="2580"/>
                </a:cubicBezTo>
                <a:lnTo>
                  <a:pt x="80644" y="2580"/>
                </a:lnTo>
                <a:cubicBezTo>
                  <a:pt x="80650" y="2806"/>
                  <a:pt x="80824" y="2977"/>
                  <a:pt x="81038" y="2977"/>
                </a:cubicBezTo>
                <a:cubicBezTo>
                  <a:pt x="81242" y="2977"/>
                  <a:pt x="81419" y="2800"/>
                  <a:pt x="81432" y="2583"/>
                </a:cubicBezTo>
                <a:cubicBezTo>
                  <a:pt x="81432" y="2365"/>
                  <a:pt x="81255" y="2188"/>
                  <a:pt x="81024" y="2188"/>
                </a:cubicBezTo>
                <a:close/>
                <a:moveTo>
                  <a:pt x="101834" y="2188"/>
                </a:moveTo>
                <a:cubicBezTo>
                  <a:pt x="101617" y="2188"/>
                  <a:pt x="101454" y="2365"/>
                  <a:pt x="101440" y="2569"/>
                </a:cubicBezTo>
                <a:cubicBezTo>
                  <a:pt x="101440" y="2786"/>
                  <a:pt x="101617" y="2977"/>
                  <a:pt x="101834" y="2977"/>
                </a:cubicBezTo>
                <a:cubicBezTo>
                  <a:pt x="102052" y="2977"/>
                  <a:pt x="102228" y="2800"/>
                  <a:pt x="102228" y="2583"/>
                </a:cubicBezTo>
                <a:cubicBezTo>
                  <a:pt x="102228" y="2365"/>
                  <a:pt x="102052" y="2188"/>
                  <a:pt x="101834" y="2188"/>
                </a:cubicBezTo>
                <a:close/>
                <a:moveTo>
                  <a:pt x="36717" y="2188"/>
                </a:moveTo>
                <a:cubicBezTo>
                  <a:pt x="36510" y="2188"/>
                  <a:pt x="36333" y="2359"/>
                  <a:pt x="36319" y="2569"/>
                </a:cubicBezTo>
                <a:cubicBezTo>
                  <a:pt x="36319" y="2773"/>
                  <a:pt x="36483" y="2963"/>
                  <a:pt x="36686" y="2977"/>
                </a:cubicBezTo>
                <a:cubicBezTo>
                  <a:pt x="36695" y="2977"/>
                  <a:pt x="36703" y="2977"/>
                  <a:pt x="36712" y="2977"/>
                </a:cubicBezTo>
                <a:cubicBezTo>
                  <a:pt x="36919" y="2977"/>
                  <a:pt x="37095" y="2819"/>
                  <a:pt x="37108" y="2610"/>
                </a:cubicBezTo>
                <a:cubicBezTo>
                  <a:pt x="37121" y="2392"/>
                  <a:pt x="36958" y="2216"/>
                  <a:pt x="36754" y="2188"/>
                </a:cubicBezTo>
                <a:lnTo>
                  <a:pt x="36741" y="2188"/>
                </a:lnTo>
                <a:cubicBezTo>
                  <a:pt x="36733" y="2188"/>
                  <a:pt x="36725" y="2188"/>
                  <a:pt x="36717" y="2188"/>
                </a:cubicBezTo>
                <a:close/>
                <a:moveTo>
                  <a:pt x="13199" y="2216"/>
                </a:moveTo>
                <a:cubicBezTo>
                  <a:pt x="12995" y="2216"/>
                  <a:pt x="12818" y="2392"/>
                  <a:pt x="12818" y="2610"/>
                </a:cubicBezTo>
                <a:cubicBezTo>
                  <a:pt x="12805" y="2827"/>
                  <a:pt x="12982" y="3004"/>
                  <a:pt x="13213" y="3004"/>
                </a:cubicBezTo>
                <a:cubicBezTo>
                  <a:pt x="13430" y="3004"/>
                  <a:pt x="13607" y="2827"/>
                  <a:pt x="13607" y="2610"/>
                </a:cubicBezTo>
                <a:cubicBezTo>
                  <a:pt x="13607" y="2392"/>
                  <a:pt x="13417" y="2216"/>
                  <a:pt x="13199" y="2216"/>
                </a:cubicBezTo>
                <a:close/>
                <a:moveTo>
                  <a:pt x="57523" y="2216"/>
                </a:moveTo>
                <a:cubicBezTo>
                  <a:pt x="57306" y="2216"/>
                  <a:pt x="57129" y="2392"/>
                  <a:pt x="57129" y="2610"/>
                </a:cubicBezTo>
                <a:cubicBezTo>
                  <a:pt x="57129" y="2827"/>
                  <a:pt x="57306" y="3004"/>
                  <a:pt x="57523" y="3004"/>
                </a:cubicBezTo>
                <a:cubicBezTo>
                  <a:pt x="57741" y="3004"/>
                  <a:pt x="57918" y="2827"/>
                  <a:pt x="57918" y="2610"/>
                </a:cubicBezTo>
                <a:cubicBezTo>
                  <a:pt x="57904" y="2392"/>
                  <a:pt x="57741" y="2216"/>
                  <a:pt x="57523" y="2216"/>
                </a:cubicBezTo>
                <a:close/>
                <a:moveTo>
                  <a:pt x="24943" y="2216"/>
                </a:moveTo>
                <a:cubicBezTo>
                  <a:pt x="24725" y="2216"/>
                  <a:pt x="24549" y="2392"/>
                  <a:pt x="24549" y="2623"/>
                </a:cubicBezTo>
                <a:cubicBezTo>
                  <a:pt x="24549" y="2827"/>
                  <a:pt x="24725" y="3004"/>
                  <a:pt x="24943" y="3004"/>
                </a:cubicBezTo>
                <a:cubicBezTo>
                  <a:pt x="24951" y="3004"/>
                  <a:pt x="24958" y="3005"/>
                  <a:pt x="24966" y="3005"/>
                </a:cubicBezTo>
                <a:cubicBezTo>
                  <a:pt x="25173" y="3005"/>
                  <a:pt x="25337" y="2833"/>
                  <a:pt x="25337" y="2623"/>
                </a:cubicBezTo>
                <a:cubicBezTo>
                  <a:pt x="25337" y="2392"/>
                  <a:pt x="25160" y="2216"/>
                  <a:pt x="24943" y="2216"/>
                </a:cubicBezTo>
                <a:close/>
                <a:moveTo>
                  <a:pt x="90094" y="2215"/>
                </a:moveTo>
                <a:cubicBezTo>
                  <a:pt x="89887" y="2215"/>
                  <a:pt x="89709" y="2387"/>
                  <a:pt x="89696" y="2596"/>
                </a:cubicBezTo>
                <a:cubicBezTo>
                  <a:pt x="89696" y="2814"/>
                  <a:pt x="89859" y="2990"/>
                  <a:pt x="90063" y="3004"/>
                </a:cubicBezTo>
                <a:cubicBezTo>
                  <a:pt x="90072" y="3004"/>
                  <a:pt x="90081" y="3005"/>
                  <a:pt x="90090" y="3005"/>
                </a:cubicBezTo>
                <a:cubicBezTo>
                  <a:pt x="90308" y="3005"/>
                  <a:pt x="90472" y="2845"/>
                  <a:pt x="90485" y="2623"/>
                </a:cubicBezTo>
                <a:cubicBezTo>
                  <a:pt x="90498" y="2419"/>
                  <a:pt x="90335" y="2243"/>
                  <a:pt x="90118" y="2216"/>
                </a:cubicBezTo>
                <a:cubicBezTo>
                  <a:pt x="90110" y="2215"/>
                  <a:pt x="90102" y="2215"/>
                  <a:pt x="90094" y="2215"/>
                </a:cubicBezTo>
                <a:close/>
                <a:moveTo>
                  <a:pt x="34009" y="2243"/>
                </a:moveTo>
                <a:cubicBezTo>
                  <a:pt x="33778" y="2243"/>
                  <a:pt x="33601" y="2419"/>
                  <a:pt x="33615" y="2637"/>
                </a:cubicBezTo>
                <a:cubicBezTo>
                  <a:pt x="33615" y="2854"/>
                  <a:pt x="33791" y="3031"/>
                  <a:pt x="34009" y="3031"/>
                </a:cubicBezTo>
                <a:cubicBezTo>
                  <a:pt x="34226" y="3031"/>
                  <a:pt x="34403" y="2854"/>
                  <a:pt x="34403" y="2637"/>
                </a:cubicBezTo>
                <a:cubicBezTo>
                  <a:pt x="34389" y="2419"/>
                  <a:pt x="34226" y="2243"/>
                  <a:pt x="34009" y="2243"/>
                </a:cubicBezTo>
                <a:close/>
                <a:moveTo>
                  <a:pt x="45766" y="2243"/>
                </a:moveTo>
                <a:cubicBezTo>
                  <a:pt x="45535" y="2243"/>
                  <a:pt x="45358" y="2419"/>
                  <a:pt x="45358" y="2637"/>
                </a:cubicBezTo>
                <a:cubicBezTo>
                  <a:pt x="45358" y="2854"/>
                  <a:pt x="45535" y="3031"/>
                  <a:pt x="45753" y="3031"/>
                </a:cubicBezTo>
                <a:cubicBezTo>
                  <a:pt x="45970" y="3031"/>
                  <a:pt x="46147" y="2854"/>
                  <a:pt x="46147" y="2637"/>
                </a:cubicBezTo>
                <a:cubicBezTo>
                  <a:pt x="46147" y="2419"/>
                  <a:pt x="45970" y="2243"/>
                  <a:pt x="45766" y="2243"/>
                </a:cubicBezTo>
                <a:close/>
                <a:moveTo>
                  <a:pt x="66535" y="2243"/>
                </a:moveTo>
                <a:cubicBezTo>
                  <a:pt x="66331" y="2256"/>
                  <a:pt x="66154" y="2433"/>
                  <a:pt x="66154" y="2650"/>
                </a:cubicBezTo>
                <a:cubicBezTo>
                  <a:pt x="66154" y="2868"/>
                  <a:pt x="66331" y="3045"/>
                  <a:pt x="66549" y="3045"/>
                </a:cubicBezTo>
                <a:cubicBezTo>
                  <a:pt x="66766" y="3031"/>
                  <a:pt x="66943" y="2854"/>
                  <a:pt x="66943" y="2637"/>
                </a:cubicBezTo>
                <a:cubicBezTo>
                  <a:pt x="66943" y="2419"/>
                  <a:pt x="66753" y="2243"/>
                  <a:pt x="66535" y="2243"/>
                </a:cubicBezTo>
                <a:close/>
                <a:moveTo>
                  <a:pt x="78320" y="2243"/>
                </a:moveTo>
                <a:cubicBezTo>
                  <a:pt x="78102" y="2243"/>
                  <a:pt x="77925" y="2419"/>
                  <a:pt x="77925" y="2637"/>
                </a:cubicBezTo>
                <a:cubicBezTo>
                  <a:pt x="77925" y="2854"/>
                  <a:pt x="78088" y="3031"/>
                  <a:pt x="78306" y="3045"/>
                </a:cubicBezTo>
                <a:cubicBezTo>
                  <a:pt x="78523" y="3045"/>
                  <a:pt x="78714" y="2868"/>
                  <a:pt x="78714" y="2650"/>
                </a:cubicBezTo>
                <a:cubicBezTo>
                  <a:pt x="78714" y="2433"/>
                  <a:pt x="78551" y="2256"/>
                  <a:pt x="78320" y="2243"/>
                </a:cubicBezTo>
                <a:close/>
                <a:moveTo>
                  <a:pt x="108141" y="2379"/>
                </a:moveTo>
                <a:cubicBezTo>
                  <a:pt x="107951" y="2379"/>
                  <a:pt x="107801" y="2528"/>
                  <a:pt x="107801" y="2718"/>
                </a:cubicBezTo>
                <a:cubicBezTo>
                  <a:pt x="107801" y="2909"/>
                  <a:pt x="107951" y="3045"/>
                  <a:pt x="108141" y="3045"/>
                </a:cubicBezTo>
                <a:lnTo>
                  <a:pt x="108141" y="3058"/>
                </a:lnTo>
                <a:cubicBezTo>
                  <a:pt x="108318" y="3058"/>
                  <a:pt x="108481" y="2909"/>
                  <a:pt x="108481" y="2718"/>
                </a:cubicBezTo>
                <a:cubicBezTo>
                  <a:pt x="108481" y="2528"/>
                  <a:pt x="108318" y="2379"/>
                  <a:pt x="108141" y="2379"/>
                </a:cubicBezTo>
                <a:close/>
                <a:moveTo>
                  <a:pt x="22214" y="2283"/>
                </a:moveTo>
                <a:cubicBezTo>
                  <a:pt x="22008" y="2283"/>
                  <a:pt x="21844" y="2455"/>
                  <a:pt x="21844" y="2678"/>
                </a:cubicBezTo>
                <a:cubicBezTo>
                  <a:pt x="21844" y="2895"/>
                  <a:pt x="22020" y="3072"/>
                  <a:pt x="22238" y="3072"/>
                </a:cubicBezTo>
                <a:cubicBezTo>
                  <a:pt x="22455" y="3072"/>
                  <a:pt x="22632" y="2895"/>
                  <a:pt x="22632" y="2678"/>
                </a:cubicBezTo>
                <a:cubicBezTo>
                  <a:pt x="22632" y="2468"/>
                  <a:pt x="22467" y="2283"/>
                  <a:pt x="22260" y="2283"/>
                </a:cubicBezTo>
                <a:cubicBezTo>
                  <a:pt x="22253" y="2283"/>
                  <a:pt x="22245" y="2283"/>
                  <a:pt x="22238" y="2283"/>
                </a:cubicBezTo>
                <a:cubicBezTo>
                  <a:pt x="22230" y="2283"/>
                  <a:pt x="22222" y="2283"/>
                  <a:pt x="22214" y="2283"/>
                </a:cubicBezTo>
                <a:close/>
                <a:moveTo>
                  <a:pt x="54828" y="2283"/>
                </a:moveTo>
                <a:cubicBezTo>
                  <a:pt x="54821" y="2283"/>
                  <a:pt x="54813" y="2283"/>
                  <a:pt x="54805" y="2283"/>
                </a:cubicBezTo>
                <a:cubicBezTo>
                  <a:pt x="54587" y="2283"/>
                  <a:pt x="54411" y="2460"/>
                  <a:pt x="54411" y="2678"/>
                </a:cubicBezTo>
                <a:cubicBezTo>
                  <a:pt x="54411" y="2895"/>
                  <a:pt x="54587" y="3072"/>
                  <a:pt x="54805" y="3072"/>
                </a:cubicBezTo>
                <a:cubicBezTo>
                  <a:pt x="55022" y="3072"/>
                  <a:pt x="55199" y="2895"/>
                  <a:pt x="55199" y="2678"/>
                </a:cubicBezTo>
                <a:cubicBezTo>
                  <a:pt x="55199" y="2455"/>
                  <a:pt x="55035" y="2283"/>
                  <a:pt x="54828" y="2283"/>
                </a:cubicBezTo>
                <a:close/>
                <a:moveTo>
                  <a:pt x="87321" y="2283"/>
                </a:moveTo>
                <a:cubicBezTo>
                  <a:pt x="87115" y="2283"/>
                  <a:pt x="86951" y="2455"/>
                  <a:pt x="86951" y="2678"/>
                </a:cubicBezTo>
                <a:cubicBezTo>
                  <a:pt x="86951" y="2895"/>
                  <a:pt x="87127" y="3072"/>
                  <a:pt x="87345" y="3072"/>
                </a:cubicBezTo>
                <a:cubicBezTo>
                  <a:pt x="87562" y="3072"/>
                  <a:pt x="87739" y="2895"/>
                  <a:pt x="87739" y="2678"/>
                </a:cubicBezTo>
                <a:cubicBezTo>
                  <a:pt x="87752" y="2468"/>
                  <a:pt x="87575" y="2283"/>
                  <a:pt x="87367" y="2283"/>
                </a:cubicBezTo>
                <a:cubicBezTo>
                  <a:pt x="87360" y="2283"/>
                  <a:pt x="87352" y="2283"/>
                  <a:pt x="87345" y="2283"/>
                </a:cubicBezTo>
                <a:cubicBezTo>
                  <a:pt x="87337" y="2283"/>
                  <a:pt x="87329" y="2283"/>
                  <a:pt x="87321" y="2283"/>
                </a:cubicBezTo>
                <a:close/>
                <a:moveTo>
                  <a:pt x="99106" y="2283"/>
                </a:moveTo>
                <a:cubicBezTo>
                  <a:pt x="98898" y="2283"/>
                  <a:pt x="98722" y="2455"/>
                  <a:pt x="98722" y="2678"/>
                </a:cubicBezTo>
                <a:lnTo>
                  <a:pt x="98735" y="2678"/>
                </a:lnTo>
                <a:cubicBezTo>
                  <a:pt x="98735" y="2895"/>
                  <a:pt x="98912" y="3072"/>
                  <a:pt x="99129" y="3072"/>
                </a:cubicBezTo>
                <a:cubicBezTo>
                  <a:pt x="99347" y="3072"/>
                  <a:pt x="99523" y="2895"/>
                  <a:pt x="99523" y="2678"/>
                </a:cubicBezTo>
                <a:cubicBezTo>
                  <a:pt x="99523" y="2460"/>
                  <a:pt x="99347" y="2283"/>
                  <a:pt x="99129" y="2283"/>
                </a:cubicBezTo>
                <a:cubicBezTo>
                  <a:pt x="99121" y="2283"/>
                  <a:pt x="99114" y="2283"/>
                  <a:pt x="99106" y="2283"/>
                </a:cubicBezTo>
                <a:close/>
                <a:moveTo>
                  <a:pt x="43034" y="2311"/>
                </a:moveTo>
                <a:cubicBezTo>
                  <a:pt x="42817" y="2311"/>
                  <a:pt x="42626" y="2487"/>
                  <a:pt x="42626" y="2705"/>
                </a:cubicBezTo>
                <a:cubicBezTo>
                  <a:pt x="42626" y="2922"/>
                  <a:pt x="42803" y="3099"/>
                  <a:pt x="43020" y="3099"/>
                </a:cubicBezTo>
                <a:cubicBezTo>
                  <a:pt x="43238" y="3099"/>
                  <a:pt x="43428" y="2922"/>
                  <a:pt x="43428" y="2705"/>
                </a:cubicBezTo>
                <a:cubicBezTo>
                  <a:pt x="43428" y="2487"/>
                  <a:pt x="43252" y="2311"/>
                  <a:pt x="43034" y="2311"/>
                </a:cubicBezTo>
                <a:close/>
                <a:moveTo>
                  <a:pt x="75601" y="2311"/>
                </a:moveTo>
                <a:cubicBezTo>
                  <a:pt x="75384" y="2311"/>
                  <a:pt x="75193" y="2487"/>
                  <a:pt x="75193" y="2705"/>
                </a:cubicBezTo>
                <a:cubicBezTo>
                  <a:pt x="75193" y="2922"/>
                  <a:pt x="75370" y="3099"/>
                  <a:pt x="75601" y="3099"/>
                </a:cubicBezTo>
                <a:cubicBezTo>
                  <a:pt x="75819" y="3099"/>
                  <a:pt x="75995" y="2922"/>
                  <a:pt x="75995" y="2705"/>
                </a:cubicBezTo>
                <a:cubicBezTo>
                  <a:pt x="75995" y="2487"/>
                  <a:pt x="75819" y="2311"/>
                  <a:pt x="75601" y="2311"/>
                </a:cubicBezTo>
                <a:close/>
                <a:moveTo>
                  <a:pt x="10453" y="2311"/>
                </a:moveTo>
                <a:cubicBezTo>
                  <a:pt x="10236" y="2324"/>
                  <a:pt x="10059" y="2501"/>
                  <a:pt x="10059" y="2718"/>
                </a:cubicBezTo>
                <a:cubicBezTo>
                  <a:pt x="10059" y="2936"/>
                  <a:pt x="10236" y="3113"/>
                  <a:pt x="10453" y="3113"/>
                </a:cubicBezTo>
                <a:cubicBezTo>
                  <a:pt x="10671" y="3113"/>
                  <a:pt x="10848" y="2936"/>
                  <a:pt x="10861" y="2718"/>
                </a:cubicBezTo>
                <a:cubicBezTo>
                  <a:pt x="10861" y="2487"/>
                  <a:pt x="10671" y="2311"/>
                  <a:pt x="10453" y="2311"/>
                </a:cubicBezTo>
                <a:close/>
                <a:moveTo>
                  <a:pt x="31263" y="2311"/>
                </a:moveTo>
                <a:cubicBezTo>
                  <a:pt x="31046" y="2311"/>
                  <a:pt x="30855" y="2487"/>
                  <a:pt x="30855" y="2705"/>
                </a:cubicBezTo>
                <a:cubicBezTo>
                  <a:pt x="30842" y="2922"/>
                  <a:pt x="31032" y="3113"/>
                  <a:pt x="31250" y="3113"/>
                </a:cubicBezTo>
                <a:cubicBezTo>
                  <a:pt x="31467" y="3113"/>
                  <a:pt x="31644" y="2936"/>
                  <a:pt x="31657" y="2718"/>
                </a:cubicBezTo>
                <a:cubicBezTo>
                  <a:pt x="31657" y="2501"/>
                  <a:pt x="31481" y="2311"/>
                  <a:pt x="31263" y="2311"/>
                </a:cubicBezTo>
                <a:close/>
                <a:moveTo>
                  <a:pt x="63807" y="2337"/>
                </a:moveTo>
                <a:cubicBezTo>
                  <a:pt x="63599" y="2337"/>
                  <a:pt x="63422" y="2509"/>
                  <a:pt x="63422" y="2718"/>
                </a:cubicBezTo>
                <a:cubicBezTo>
                  <a:pt x="63422" y="2936"/>
                  <a:pt x="63586" y="3126"/>
                  <a:pt x="63803" y="3126"/>
                </a:cubicBezTo>
                <a:cubicBezTo>
                  <a:pt x="63811" y="3127"/>
                  <a:pt x="63820" y="3127"/>
                  <a:pt x="63828" y="3127"/>
                </a:cubicBezTo>
                <a:cubicBezTo>
                  <a:pt x="64048" y="3127"/>
                  <a:pt x="64224" y="2955"/>
                  <a:pt x="64224" y="2732"/>
                </a:cubicBezTo>
                <a:cubicBezTo>
                  <a:pt x="64224" y="2515"/>
                  <a:pt x="64048" y="2338"/>
                  <a:pt x="63830" y="2338"/>
                </a:cubicBezTo>
                <a:cubicBezTo>
                  <a:pt x="63822" y="2337"/>
                  <a:pt x="63814" y="2337"/>
                  <a:pt x="63807" y="2337"/>
                </a:cubicBezTo>
                <a:close/>
                <a:moveTo>
                  <a:pt x="96374" y="2337"/>
                </a:moveTo>
                <a:cubicBezTo>
                  <a:pt x="96167" y="2337"/>
                  <a:pt x="96003" y="2509"/>
                  <a:pt x="95989" y="2718"/>
                </a:cubicBezTo>
                <a:cubicBezTo>
                  <a:pt x="95989" y="2936"/>
                  <a:pt x="96166" y="3126"/>
                  <a:pt x="96384" y="3126"/>
                </a:cubicBezTo>
                <a:cubicBezTo>
                  <a:pt x="96392" y="3127"/>
                  <a:pt x="96399" y="3127"/>
                  <a:pt x="96407" y="3127"/>
                </a:cubicBezTo>
                <a:cubicBezTo>
                  <a:pt x="96615" y="3127"/>
                  <a:pt x="96791" y="2955"/>
                  <a:pt x="96791" y="2732"/>
                </a:cubicBezTo>
                <a:cubicBezTo>
                  <a:pt x="96791" y="2515"/>
                  <a:pt x="96615" y="2338"/>
                  <a:pt x="96397" y="2338"/>
                </a:cubicBezTo>
                <a:cubicBezTo>
                  <a:pt x="96389" y="2337"/>
                  <a:pt x="96382" y="2337"/>
                  <a:pt x="96374" y="2337"/>
                </a:cubicBezTo>
                <a:close/>
                <a:moveTo>
                  <a:pt x="2257" y="2650"/>
                </a:moveTo>
                <a:cubicBezTo>
                  <a:pt x="2121" y="2650"/>
                  <a:pt x="2013" y="2759"/>
                  <a:pt x="2013" y="2895"/>
                </a:cubicBezTo>
                <a:cubicBezTo>
                  <a:pt x="2026" y="3031"/>
                  <a:pt x="2135" y="3140"/>
                  <a:pt x="2271" y="3140"/>
                </a:cubicBezTo>
                <a:cubicBezTo>
                  <a:pt x="2393" y="3126"/>
                  <a:pt x="2502" y="3017"/>
                  <a:pt x="2502" y="2895"/>
                </a:cubicBezTo>
                <a:cubicBezTo>
                  <a:pt x="2502" y="2759"/>
                  <a:pt x="2393" y="2650"/>
                  <a:pt x="2257" y="2650"/>
                </a:cubicBezTo>
                <a:close/>
                <a:moveTo>
                  <a:pt x="19519" y="2338"/>
                </a:moveTo>
                <a:cubicBezTo>
                  <a:pt x="19288" y="2338"/>
                  <a:pt x="19112" y="2501"/>
                  <a:pt x="19112" y="2732"/>
                </a:cubicBezTo>
                <a:cubicBezTo>
                  <a:pt x="19098" y="2950"/>
                  <a:pt x="19288" y="3140"/>
                  <a:pt x="19506" y="3140"/>
                </a:cubicBezTo>
                <a:cubicBezTo>
                  <a:pt x="19737" y="3140"/>
                  <a:pt x="19914" y="2950"/>
                  <a:pt x="19914" y="2732"/>
                </a:cubicBezTo>
                <a:cubicBezTo>
                  <a:pt x="19914" y="2515"/>
                  <a:pt x="19737" y="2338"/>
                  <a:pt x="19519" y="2338"/>
                </a:cubicBezTo>
                <a:close/>
                <a:moveTo>
                  <a:pt x="52059" y="2338"/>
                </a:moveTo>
                <a:cubicBezTo>
                  <a:pt x="51828" y="2338"/>
                  <a:pt x="51652" y="2501"/>
                  <a:pt x="51652" y="2732"/>
                </a:cubicBezTo>
                <a:cubicBezTo>
                  <a:pt x="51638" y="2950"/>
                  <a:pt x="51828" y="3140"/>
                  <a:pt x="52046" y="3140"/>
                </a:cubicBezTo>
                <a:cubicBezTo>
                  <a:pt x="52263" y="3126"/>
                  <a:pt x="52440" y="2950"/>
                  <a:pt x="52453" y="2732"/>
                </a:cubicBezTo>
                <a:cubicBezTo>
                  <a:pt x="52453" y="2515"/>
                  <a:pt x="52277" y="2338"/>
                  <a:pt x="52059" y="2338"/>
                </a:cubicBezTo>
                <a:close/>
                <a:moveTo>
                  <a:pt x="105423" y="2379"/>
                </a:moveTo>
                <a:cubicBezTo>
                  <a:pt x="105219" y="2379"/>
                  <a:pt x="105042" y="2542"/>
                  <a:pt x="105028" y="2746"/>
                </a:cubicBezTo>
                <a:cubicBezTo>
                  <a:pt x="105028" y="2963"/>
                  <a:pt x="105191" y="3140"/>
                  <a:pt x="105409" y="3140"/>
                </a:cubicBezTo>
                <a:cubicBezTo>
                  <a:pt x="105626" y="3140"/>
                  <a:pt x="105790" y="2977"/>
                  <a:pt x="105790" y="2773"/>
                </a:cubicBezTo>
                <a:cubicBezTo>
                  <a:pt x="105803" y="2555"/>
                  <a:pt x="105626" y="2379"/>
                  <a:pt x="105423" y="2379"/>
                </a:cubicBezTo>
                <a:close/>
                <a:moveTo>
                  <a:pt x="7749" y="2379"/>
                </a:moveTo>
                <a:cubicBezTo>
                  <a:pt x="7531" y="2379"/>
                  <a:pt x="7354" y="2542"/>
                  <a:pt x="7341" y="2759"/>
                </a:cubicBezTo>
                <a:cubicBezTo>
                  <a:pt x="7341" y="2977"/>
                  <a:pt x="7517" y="3153"/>
                  <a:pt x="7735" y="3153"/>
                </a:cubicBezTo>
                <a:cubicBezTo>
                  <a:pt x="7939" y="3153"/>
                  <a:pt x="8102" y="2990"/>
                  <a:pt x="8116" y="2786"/>
                </a:cubicBezTo>
                <a:cubicBezTo>
                  <a:pt x="8129" y="2569"/>
                  <a:pt x="7952" y="2392"/>
                  <a:pt x="7749" y="2379"/>
                </a:cubicBezTo>
                <a:close/>
                <a:moveTo>
                  <a:pt x="111716" y="2623"/>
                </a:moveTo>
                <a:cubicBezTo>
                  <a:pt x="111566" y="2623"/>
                  <a:pt x="111444" y="2732"/>
                  <a:pt x="111444" y="2882"/>
                </a:cubicBezTo>
                <a:cubicBezTo>
                  <a:pt x="111444" y="3031"/>
                  <a:pt x="111566" y="3153"/>
                  <a:pt x="111716" y="3153"/>
                </a:cubicBezTo>
                <a:cubicBezTo>
                  <a:pt x="111865" y="3153"/>
                  <a:pt x="111974" y="3045"/>
                  <a:pt x="111988" y="2895"/>
                </a:cubicBezTo>
                <a:cubicBezTo>
                  <a:pt x="111974" y="2746"/>
                  <a:pt x="111852" y="2623"/>
                  <a:pt x="111716" y="2623"/>
                </a:cubicBezTo>
                <a:close/>
                <a:moveTo>
                  <a:pt x="72831" y="2364"/>
                </a:moveTo>
                <a:cubicBezTo>
                  <a:pt x="72612" y="2364"/>
                  <a:pt x="72448" y="2536"/>
                  <a:pt x="72448" y="2746"/>
                </a:cubicBezTo>
                <a:cubicBezTo>
                  <a:pt x="72435" y="2969"/>
                  <a:pt x="72612" y="3154"/>
                  <a:pt x="72820" y="3154"/>
                </a:cubicBezTo>
                <a:cubicBezTo>
                  <a:pt x="72827" y="3154"/>
                  <a:pt x="72835" y="3154"/>
                  <a:pt x="72842" y="3153"/>
                </a:cubicBezTo>
                <a:cubicBezTo>
                  <a:pt x="73073" y="3153"/>
                  <a:pt x="73250" y="2977"/>
                  <a:pt x="73250" y="2759"/>
                </a:cubicBezTo>
                <a:cubicBezTo>
                  <a:pt x="73236" y="2542"/>
                  <a:pt x="73059" y="2365"/>
                  <a:pt x="72855" y="2365"/>
                </a:cubicBezTo>
                <a:cubicBezTo>
                  <a:pt x="72847" y="2365"/>
                  <a:pt x="72839" y="2364"/>
                  <a:pt x="72831" y="2364"/>
                </a:cubicBezTo>
                <a:close/>
                <a:moveTo>
                  <a:pt x="40279" y="2364"/>
                </a:moveTo>
                <a:cubicBezTo>
                  <a:pt x="40072" y="2364"/>
                  <a:pt x="39908" y="2537"/>
                  <a:pt x="39908" y="2759"/>
                </a:cubicBezTo>
                <a:lnTo>
                  <a:pt x="39908" y="2746"/>
                </a:lnTo>
                <a:lnTo>
                  <a:pt x="39908" y="2746"/>
                </a:lnTo>
                <a:cubicBezTo>
                  <a:pt x="39894" y="2977"/>
                  <a:pt x="40085" y="3153"/>
                  <a:pt x="40302" y="3153"/>
                </a:cubicBezTo>
                <a:cubicBezTo>
                  <a:pt x="40310" y="3154"/>
                  <a:pt x="40318" y="3154"/>
                  <a:pt x="40325" y="3154"/>
                </a:cubicBezTo>
                <a:cubicBezTo>
                  <a:pt x="40532" y="3154"/>
                  <a:pt x="40697" y="2982"/>
                  <a:pt x="40710" y="2773"/>
                </a:cubicBezTo>
                <a:cubicBezTo>
                  <a:pt x="40710" y="2550"/>
                  <a:pt x="40545" y="2364"/>
                  <a:pt x="40325" y="2364"/>
                </a:cubicBezTo>
                <a:cubicBezTo>
                  <a:pt x="40318" y="2364"/>
                  <a:pt x="40310" y="2365"/>
                  <a:pt x="40302" y="2365"/>
                </a:cubicBezTo>
                <a:cubicBezTo>
                  <a:pt x="40294" y="2365"/>
                  <a:pt x="40286" y="2364"/>
                  <a:pt x="40279" y="2364"/>
                </a:cubicBezTo>
                <a:close/>
                <a:moveTo>
                  <a:pt x="4976" y="2487"/>
                </a:moveTo>
                <a:cubicBezTo>
                  <a:pt x="4785" y="2487"/>
                  <a:pt x="4636" y="2637"/>
                  <a:pt x="4636" y="2827"/>
                </a:cubicBezTo>
                <a:cubicBezTo>
                  <a:pt x="4636" y="3017"/>
                  <a:pt x="4799" y="3167"/>
                  <a:pt x="4989" y="3167"/>
                </a:cubicBezTo>
                <a:lnTo>
                  <a:pt x="4989" y="3153"/>
                </a:lnTo>
                <a:cubicBezTo>
                  <a:pt x="5166" y="3153"/>
                  <a:pt x="5316" y="3004"/>
                  <a:pt x="5316" y="2827"/>
                </a:cubicBezTo>
                <a:cubicBezTo>
                  <a:pt x="5316" y="2637"/>
                  <a:pt x="5166" y="2487"/>
                  <a:pt x="4976" y="2487"/>
                </a:cubicBezTo>
                <a:close/>
                <a:moveTo>
                  <a:pt x="84613" y="2365"/>
                </a:moveTo>
                <a:lnTo>
                  <a:pt x="84613" y="2379"/>
                </a:lnTo>
                <a:cubicBezTo>
                  <a:pt x="84382" y="2379"/>
                  <a:pt x="84205" y="2555"/>
                  <a:pt x="84219" y="2773"/>
                </a:cubicBezTo>
                <a:cubicBezTo>
                  <a:pt x="84205" y="2996"/>
                  <a:pt x="84382" y="3168"/>
                  <a:pt x="84601" y="3168"/>
                </a:cubicBezTo>
                <a:cubicBezTo>
                  <a:pt x="84610" y="3168"/>
                  <a:pt x="84618" y="3167"/>
                  <a:pt x="84626" y="3167"/>
                </a:cubicBezTo>
                <a:cubicBezTo>
                  <a:pt x="84844" y="3167"/>
                  <a:pt x="85021" y="2990"/>
                  <a:pt x="85007" y="2759"/>
                </a:cubicBezTo>
                <a:cubicBezTo>
                  <a:pt x="85007" y="2542"/>
                  <a:pt x="84830" y="2365"/>
                  <a:pt x="84613" y="2365"/>
                </a:cubicBezTo>
                <a:close/>
                <a:moveTo>
                  <a:pt x="61098" y="2392"/>
                </a:moveTo>
                <a:cubicBezTo>
                  <a:pt x="60881" y="2392"/>
                  <a:pt x="60690" y="2583"/>
                  <a:pt x="60704" y="2800"/>
                </a:cubicBezTo>
                <a:cubicBezTo>
                  <a:pt x="60704" y="3017"/>
                  <a:pt x="60881" y="3194"/>
                  <a:pt x="61098" y="3194"/>
                </a:cubicBezTo>
                <a:cubicBezTo>
                  <a:pt x="61106" y="3195"/>
                  <a:pt x="61114" y="3195"/>
                  <a:pt x="61121" y="3195"/>
                </a:cubicBezTo>
                <a:cubicBezTo>
                  <a:pt x="61341" y="3195"/>
                  <a:pt x="61506" y="3010"/>
                  <a:pt x="61506" y="2786"/>
                </a:cubicBezTo>
                <a:cubicBezTo>
                  <a:pt x="61506" y="2569"/>
                  <a:pt x="61329" y="2392"/>
                  <a:pt x="61098" y="2392"/>
                </a:cubicBezTo>
                <a:close/>
                <a:moveTo>
                  <a:pt x="16784" y="2392"/>
                </a:moveTo>
                <a:cubicBezTo>
                  <a:pt x="16776" y="2392"/>
                  <a:pt x="16768" y="2392"/>
                  <a:pt x="16760" y="2392"/>
                </a:cubicBezTo>
                <a:cubicBezTo>
                  <a:pt x="16529" y="2406"/>
                  <a:pt x="16352" y="2596"/>
                  <a:pt x="16366" y="2814"/>
                </a:cubicBezTo>
                <a:cubicBezTo>
                  <a:pt x="16366" y="3017"/>
                  <a:pt x="16516" y="3113"/>
                  <a:pt x="16665" y="3208"/>
                </a:cubicBezTo>
                <a:lnTo>
                  <a:pt x="16665" y="3194"/>
                </a:lnTo>
                <a:lnTo>
                  <a:pt x="16787" y="3194"/>
                </a:lnTo>
                <a:cubicBezTo>
                  <a:pt x="17005" y="3194"/>
                  <a:pt x="17182" y="3004"/>
                  <a:pt x="17168" y="2773"/>
                </a:cubicBezTo>
                <a:cubicBezTo>
                  <a:pt x="17155" y="2563"/>
                  <a:pt x="16990" y="2392"/>
                  <a:pt x="16784" y="2392"/>
                </a:cubicBezTo>
                <a:close/>
                <a:moveTo>
                  <a:pt x="28542" y="2405"/>
                </a:moveTo>
                <a:cubicBezTo>
                  <a:pt x="28534" y="2405"/>
                  <a:pt x="28526" y="2405"/>
                  <a:pt x="28518" y="2406"/>
                </a:cubicBezTo>
                <a:cubicBezTo>
                  <a:pt x="28300" y="2406"/>
                  <a:pt x="28123" y="2596"/>
                  <a:pt x="28137" y="2827"/>
                </a:cubicBezTo>
                <a:cubicBezTo>
                  <a:pt x="28137" y="3017"/>
                  <a:pt x="28273" y="3126"/>
                  <a:pt x="28436" y="3208"/>
                </a:cubicBezTo>
                <a:lnTo>
                  <a:pt x="28545" y="3208"/>
                </a:lnTo>
                <a:cubicBezTo>
                  <a:pt x="28776" y="3194"/>
                  <a:pt x="28952" y="3004"/>
                  <a:pt x="28939" y="2786"/>
                </a:cubicBezTo>
                <a:cubicBezTo>
                  <a:pt x="28926" y="2577"/>
                  <a:pt x="28761" y="2405"/>
                  <a:pt x="28542" y="2405"/>
                </a:cubicBezTo>
                <a:close/>
                <a:moveTo>
                  <a:pt x="37568" y="2432"/>
                </a:moveTo>
                <a:cubicBezTo>
                  <a:pt x="37560" y="2432"/>
                  <a:pt x="37551" y="2432"/>
                  <a:pt x="37543" y="2433"/>
                </a:cubicBezTo>
                <a:cubicBezTo>
                  <a:pt x="37312" y="2433"/>
                  <a:pt x="37135" y="2623"/>
                  <a:pt x="37149" y="2854"/>
                </a:cubicBezTo>
                <a:cubicBezTo>
                  <a:pt x="37162" y="3031"/>
                  <a:pt x="37285" y="3181"/>
                  <a:pt x="37448" y="3235"/>
                </a:cubicBezTo>
                <a:lnTo>
                  <a:pt x="37570" y="3235"/>
                </a:lnTo>
                <a:cubicBezTo>
                  <a:pt x="37787" y="3221"/>
                  <a:pt x="37964" y="3031"/>
                  <a:pt x="37951" y="2800"/>
                </a:cubicBezTo>
                <a:cubicBezTo>
                  <a:pt x="37951" y="2591"/>
                  <a:pt x="37775" y="2432"/>
                  <a:pt x="37568" y="2432"/>
                </a:cubicBezTo>
                <a:close/>
                <a:moveTo>
                  <a:pt x="49339" y="2432"/>
                </a:moveTo>
                <a:cubicBezTo>
                  <a:pt x="49331" y="2432"/>
                  <a:pt x="49322" y="2432"/>
                  <a:pt x="49314" y="2433"/>
                </a:cubicBezTo>
                <a:cubicBezTo>
                  <a:pt x="49083" y="2433"/>
                  <a:pt x="48906" y="2623"/>
                  <a:pt x="48920" y="2854"/>
                </a:cubicBezTo>
                <a:cubicBezTo>
                  <a:pt x="48933" y="3031"/>
                  <a:pt x="49055" y="3181"/>
                  <a:pt x="49232" y="3235"/>
                </a:cubicBezTo>
                <a:lnTo>
                  <a:pt x="49341" y="3235"/>
                </a:lnTo>
                <a:cubicBezTo>
                  <a:pt x="49572" y="3221"/>
                  <a:pt x="49749" y="3031"/>
                  <a:pt x="49721" y="2800"/>
                </a:cubicBezTo>
                <a:cubicBezTo>
                  <a:pt x="49721" y="2591"/>
                  <a:pt x="49546" y="2432"/>
                  <a:pt x="49339" y="2432"/>
                </a:cubicBezTo>
                <a:close/>
                <a:moveTo>
                  <a:pt x="70100" y="2432"/>
                </a:moveTo>
                <a:cubicBezTo>
                  <a:pt x="69893" y="2432"/>
                  <a:pt x="69729" y="2604"/>
                  <a:pt x="69716" y="2814"/>
                </a:cubicBezTo>
                <a:cubicBezTo>
                  <a:pt x="69702" y="3045"/>
                  <a:pt x="69892" y="3235"/>
                  <a:pt x="70123" y="3235"/>
                </a:cubicBezTo>
                <a:cubicBezTo>
                  <a:pt x="70341" y="3235"/>
                  <a:pt x="70518" y="3058"/>
                  <a:pt x="70518" y="2841"/>
                </a:cubicBezTo>
                <a:cubicBezTo>
                  <a:pt x="70531" y="2610"/>
                  <a:pt x="70354" y="2433"/>
                  <a:pt x="70123" y="2433"/>
                </a:cubicBezTo>
                <a:cubicBezTo>
                  <a:pt x="70116" y="2433"/>
                  <a:pt x="70108" y="2432"/>
                  <a:pt x="70100" y="2432"/>
                </a:cubicBezTo>
                <a:close/>
                <a:moveTo>
                  <a:pt x="81884" y="2432"/>
                </a:moveTo>
                <a:cubicBezTo>
                  <a:pt x="81677" y="2432"/>
                  <a:pt x="81500" y="2604"/>
                  <a:pt x="81500" y="2814"/>
                </a:cubicBezTo>
                <a:cubicBezTo>
                  <a:pt x="81487" y="3045"/>
                  <a:pt x="81663" y="3235"/>
                  <a:pt x="81894" y="3235"/>
                </a:cubicBezTo>
                <a:cubicBezTo>
                  <a:pt x="82112" y="3235"/>
                  <a:pt x="82288" y="3058"/>
                  <a:pt x="82302" y="2841"/>
                </a:cubicBezTo>
                <a:cubicBezTo>
                  <a:pt x="82302" y="2610"/>
                  <a:pt x="82125" y="2433"/>
                  <a:pt x="81908" y="2433"/>
                </a:cubicBezTo>
                <a:cubicBezTo>
                  <a:pt x="81900" y="2433"/>
                  <a:pt x="81892" y="2432"/>
                  <a:pt x="81884" y="2432"/>
                </a:cubicBezTo>
                <a:close/>
                <a:moveTo>
                  <a:pt x="25795" y="2459"/>
                </a:moveTo>
                <a:cubicBezTo>
                  <a:pt x="25788" y="2459"/>
                  <a:pt x="25780" y="2460"/>
                  <a:pt x="25772" y="2460"/>
                </a:cubicBezTo>
                <a:cubicBezTo>
                  <a:pt x="25764" y="2460"/>
                  <a:pt x="25756" y="2460"/>
                  <a:pt x="25749" y="2460"/>
                </a:cubicBezTo>
                <a:cubicBezTo>
                  <a:pt x="25529" y="2460"/>
                  <a:pt x="25365" y="2645"/>
                  <a:pt x="25378" y="2868"/>
                </a:cubicBezTo>
                <a:cubicBezTo>
                  <a:pt x="25378" y="3045"/>
                  <a:pt x="25500" y="3208"/>
                  <a:pt x="25677" y="3262"/>
                </a:cubicBezTo>
                <a:lnTo>
                  <a:pt x="25799" y="3262"/>
                </a:lnTo>
                <a:cubicBezTo>
                  <a:pt x="26017" y="3249"/>
                  <a:pt x="26193" y="3058"/>
                  <a:pt x="26180" y="2841"/>
                </a:cubicBezTo>
                <a:cubicBezTo>
                  <a:pt x="26180" y="2631"/>
                  <a:pt x="26003" y="2459"/>
                  <a:pt x="25795" y="2459"/>
                </a:cubicBezTo>
                <a:close/>
                <a:moveTo>
                  <a:pt x="58362" y="2459"/>
                </a:moveTo>
                <a:cubicBezTo>
                  <a:pt x="58355" y="2459"/>
                  <a:pt x="58347" y="2460"/>
                  <a:pt x="58339" y="2460"/>
                </a:cubicBezTo>
                <a:cubicBezTo>
                  <a:pt x="58332" y="2460"/>
                  <a:pt x="58324" y="2460"/>
                  <a:pt x="58317" y="2460"/>
                </a:cubicBezTo>
                <a:cubicBezTo>
                  <a:pt x="58109" y="2460"/>
                  <a:pt x="57932" y="2645"/>
                  <a:pt x="57945" y="2868"/>
                </a:cubicBezTo>
                <a:cubicBezTo>
                  <a:pt x="57958" y="3045"/>
                  <a:pt x="58067" y="3208"/>
                  <a:pt x="58244" y="3262"/>
                </a:cubicBezTo>
                <a:lnTo>
                  <a:pt x="58366" y="3262"/>
                </a:lnTo>
                <a:cubicBezTo>
                  <a:pt x="58584" y="3249"/>
                  <a:pt x="58760" y="3058"/>
                  <a:pt x="58747" y="2841"/>
                </a:cubicBezTo>
                <a:cubicBezTo>
                  <a:pt x="58747" y="2631"/>
                  <a:pt x="58570" y="2459"/>
                  <a:pt x="58362" y="2459"/>
                </a:cubicBezTo>
                <a:close/>
                <a:moveTo>
                  <a:pt x="90930" y="2459"/>
                </a:moveTo>
                <a:cubicBezTo>
                  <a:pt x="90922" y="2459"/>
                  <a:pt x="90914" y="2460"/>
                  <a:pt x="90906" y="2460"/>
                </a:cubicBezTo>
                <a:cubicBezTo>
                  <a:pt x="90689" y="2460"/>
                  <a:pt x="90512" y="2650"/>
                  <a:pt x="90525" y="2882"/>
                </a:cubicBezTo>
                <a:cubicBezTo>
                  <a:pt x="90539" y="3058"/>
                  <a:pt x="90648" y="3208"/>
                  <a:pt x="90824" y="3262"/>
                </a:cubicBezTo>
                <a:lnTo>
                  <a:pt x="90933" y="3262"/>
                </a:lnTo>
                <a:cubicBezTo>
                  <a:pt x="91164" y="3262"/>
                  <a:pt x="91341" y="3058"/>
                  <a:pt x="91327" y="2841"/>
                </a:cubicBezTo>
                <a:cubicBezTo>
                  <a:pt x="91314" y="2631"/>
                  <a:pt x="91137" y="2459"/>
                  <a:pt x="90930" y="2459"/>
                </a:cubicBezTo>
                <a:close/>
                <a:moveTo>
                  <a:pt x="102681" y="2460"/>
                </a:moveTo>
                <a:cubicBezTo>
                  <a:pt x="102461" y="2460"/>
                  <a:pt x="102296" y="2644"/>
                  <a:pt x="102296" y="2854"/>
                </a:cubicBezTo>
                <a:cubicBezTo>
                  <a:pt x="102296" y="3072"/>
                  <a:pt x="102473" y="3262"/>
                  <a:pt x="102690" y="3262"/>
                </a:cubicBezTo>
                <a:cubicBezTo>
                  <a:pt x="102922" y="3262"/>
                  <a:pt x="103098" y="3085"/>
                  <a:pt x="103098" y="2854"/>
                </a:cubicBezTo>
                <a:cubicBezTo>
                  <a:pt x="103098" y="2637"/>
                  <a:pt x="102922" y="2460"/>
                  <a:pt x="102704" y="2460"/>
                </a:cubicBezTo>
                <a:cubicBezTo>
                  <a:pt x="102696" y="2460"/>
                  <a:pt x="102689" y="2460"/>
                  <a:pt x="102681" y="2460"/>
                </a:cubicBezTo>
                <a:close/>
                <a:moveTo>
                  <a:pt x="14041" y="2477"/>
                </a:moveTo>
                <a:cubicBezTo>
                  <a:pt x="13896" y="2477"/>
                  <a:pt x="13758" y="2557"/>
                  <a:pt x="13675" y="2691"/>
                </a:cubicBezTo>
                <a:cubicBezTo>
                  <a:pt x="13580" y="2854"/>
                  <a:pt x="13620" y="3072"/>
                  <a:pt x="13770" y="3194"/>
                </a:cubicBezTo>
                <a:lnTo>
                  <a:pt x="13892" y="3289"/>
                </a:lnTo>
                <a:lnTo>
                  <a:pt x="14028" y="3289"/>
                </a:lnTo>
                <a:cubicBezTo>
                  <a:pt x="14232" y="3289"/>
                  <a:pt x="14395" y="3153"/>
                  <a:pt x="14436" y="2963"/>
                </a:cubicBezTo>
                <a:cubicBezTo>
                  <a:pt x="14463" y="2773"/>
                  <a:pt x="14354" y="2583"/>
                  <a:pt x="14178" y="2501"/>
                </a:cubicBezTo>
                <a:cubicBezTo>
                  <a:pt x="14133" y="2485"/>
                  <a:pt x="14087" y="2477"/>
                  <a:pt x="14041" y="2477"/>
                </a:cubicBezTo>
                <a:close/>
                <a:moveTo>
                  <a:pt x="79149" y="2487"/>
                </a:moveTo>
                <a:cubicBezTo>
                  <a:pt x="78918" y="2487"/>
                  <a:pt x="78741" y="2664"/>
                  <a:pt x="78755" y="2895"/>
                </a:cubicBezTo>
                <a:cubicBezTo>
                  <a:pt x="78755" y="3072"/>
                  <a:pt x="78877" y="3235"/>
                  <a:pt x="79054" y="3289"/>
                </a:cubicBezTo>
                <a:lnTo>
                  <a:pt x="79162" y="3289"/>
                </a:lnTo>
                <a:cubicBezTo>
                  <a:pt x="79380" y="3289"/>
                  <a:pt x="79556" y="3099"/>
                  <a:pt x="79543" y="2868"/>
                </a:cubicBezTo>
                <a:cubicBezTo>
                  <a:pt x="79543" y="2650"/>
                  <a:pt x="79366" y="2487"/>
                  <a:pt x="79149" y="2487"/>
                </a:cubicBezTo>
                <a:close/>
                <a:moveTo>
                  <a:pt x="34813" y="2487"/>
                </a:moveTo>
                <a:cubicBezTo>
                  <a:pt x="34594" y="2487"/>
                  <a:pt x="34430" y="2659"/>
                  <a:pt x="34430" y="2882"/>
                </a:cubicBezTo>
                <a:cubicBezTo>
                  <a:pt x="34417" y="3099"/>
                  <a:pt x="34593" y="3289"/>
                  <a:pt x="34824" y="3289"/>
                </a:cubicBezTo>
                <a:cubicBezTo>
                  <a:pt x="34832" y="3290"/>
                  <a:pt x="34840" y="3290"/>
                  <a:pt x="34848" y="3290"/>
                </a:cubicBezTo>
                <a:cubicBezTo>
                  <a:pt x="35055" y="3290"/>
                  <a:pt x="35232" y="3118"/>
                  <a:pt x="35232" y="2895"/>
                </a:cubicBezTo>
                <a:cubicBezTo>
                  <a:pt x="35246" y="2664"/>
                  <a:pt x="35055" y="2487"/>
                  <a:pt x="34838" y="2487"/>
                </a:cubicBezTo>
                <a:cubicBezTo>
                  <a:pt x="34830" y="2487"/>
                  <a:pt x="34821" y="2487"/>
                  <a:pt x="34813" y="2487"/>
                </a:cubicBezTo>
                <a:close/>
                <a:moveTo>
                  <a:pt x="108970" y="2637"/>
                </a:moveTo>
                <a:cubicBezTo>
                  <a:pt x="108780" y="2637"/>
                  <a:pt x="108630" y="2786"/>
                  <a:pt x="108630" y="2963"/>
                </a:cubicBezTo>
                <a:cubicBezTo>
                  <a:pt x="108617" y="3153"/>
                  <a:pt x="108780" y="3317"/>
                  <a:pt x="108970" y="3317"/>
                </a:cubicBezTo>
                <a:cubicBezTo>
                  <a:pt x="109147" y="3317"/>
                  <a:pt x="109310" y="3167"/>
                  <a:pt x="109310" y="2977"/>
                </a:cubicBezTo>
                <a:cubicBezTo>
                  <a:pt x="109296" y="2800"/>
                  <a:pt x="109147" y="2650"/>
                  <a:pt x="108970" y="2637"/>
                </a:cubicBezTo>
                <a:close/>
                <a:moveTo>
                  <a:pt x="55621" y="2516"/>
                </a:moveTo>
                <a:cubicBezTo>
                  <a:pt x="55476" y="2516"/>
                  <a:pt x="55338" y="2587"/>
                  <a:pt x="55267" y="2718"/>
                </a:cubicBezTo>
                <a:cubicBezTo>
                  <a:pt x="55172" y="2895"/>
                  <a:pt x="55213" y="3099"/>
                  <a:pt x="55362" y="3235"/>
                </a:cubicBezTo>
                <a:lnTo>
                  <a:pt x="55471" y="3330"/>
                </a:lnTo>
                <a:lnTo>
                  <a:pt x="55471" y="3317"/>
                </a:lnTo>
                <a:lnTo>
                  <a:pt x="55620" y="3317"/>
                </a:lnTo>
                <a:cubicBezTo>
                  <a:pt x="55824" y="3317"/>
                  <a:pt x="55987" y="3181"/>
                  <a:pt x="56028" y="2990"/>
                </a:cubicBezTo>
                <a:cubicBezTo>
                  <a:pt x="56055" y="2800"/>
                  <a:pt x="55947" y="2610"/>
                  <a:pt x="55770" y="2542"/>
                </a:cubicBezTo>
                <a:cubicBezTo>
                  <a:pt x="55721" y="2524"/>
                  <a:pt x="55671" y="2516"/>
                  <a:pt x="55621" y="2516"/>
                </a:cubicBezTo>
                <a:close/>
                <a:moveTo>
                  <a:pt x="368" y="3126"/>
                </a:moveTo>
                <a:cubicBezTo>
                  <a:pt x="327" y="3126"/>
                  <a:pt x="300" y="3181"/>
                  <a:pt x="259" y="3221"/>
                </a:cubicBezTo>
                <a:cubicBezTo>
                  <a:pt x="286" y="3249"/>
                  <a:pt x="327" y="3317"/>
                  <a:pt x="368" y="3330"/>
                </a:cubicBezTo>
                <a:cubicBezTo>
                  <a:pt x="372" y="3331"/>
                  <a:pt x="375" y="3332"/>
                  <a:pt x="379" y="3332"/>
                </a:cubicBezTo>
                <a:cubicBezTo>
                  <a:pt x="416" y="3332"/>
                  <a:pt x="456" y="3272"/>
                  <a:pt x="517" y="3235"/>
                </a:cubicBezTo>
                <a:cubicBezTo>
                  <a:pt x="450" y="3181"/>
                  <a:pt x="409" y="3126"/>
                  <a:pt x="368" y="3126"/>
                </a:cubicBezTo>
                <a:close/>
                <a:moveTo>
                  <a:pt x="76393" y="2555"/>
                </a:moveTo>
                <a:cubicBezTo>
                  <a:pt x="76187" y="2555"/>
                  <a:pt x="76022" y="2726"/>
                  <a:pt x="76022" y="2936"/>
                </a:cubicBezTo>
                <a:cubicBezTo>
                  <a:pt x="76022" y="3113"/>
                  <a:pt x="76118" y="3276"/>
                  <a:pt x="76281" y="3357"/>
                </a:cubicBezTo>
                <a:lnTo>
                  <a:pt x="76267" y="3344"/>
                </a:lnTo>
                <a:lnTo>
                  <a:pt x="76444" y="3344"/>
                </a:lnTo>
                <a:cubicBezTo>
                  <a:pt x="76661" y="3344"/>
                  <a:pt x="76838" y="3153"/>
                  <a:pt x="76824" y="2936"/>
                </a:cubicBezTo>
                <a:cubicBezTo>
                  <a:pt x="76824" y="2726"/>
                  <a:pt x="76660" y="2555"/>
                  <a:pt x="76442" y="2555"/>
                </a:cubicBezTo>
                <a:cubicBezTo>
                  <a:pt x="76433" y="2555"/>
                  <a:pt x="76425" y="2555"/>
                  <a:pt x="76417" y="2555"/>
                </a:cubicBezTo>
                <a:cubicBezTo>
                  <a:pt x="76409" y="2555"/>
                  <a:pt x="76401" y="2555"/>
                  <a:pt x="76393" y="2555"/>
                </a:cubicBezTo>
                <a:close/>
                <a:moveTo>
                  <a:pt x="97213" y="2569"/>
                </a:moveTo>
                <a:cubicBezTo>
                  <a:pt x="96995" y="2569"/>
                  <a:pt x="96819" y="2746"/>
                  <a:pt x="96819" y="2963"/>
                </a:cubicBezTo>
                <a:cubicBezTo>
                  <a:pt x="96819" y="3140"/>
                  <a:pt x="96914" y="3289"/>
                  <a:pt x="97077" y="3371"/>
                </a:cubicBezTo>
                <a:lnTo>
                  <a:pt x="97063" y="3371"/>
                </a:lnTo>
                <a:cubicBezTo>
                  <a:pt x="97100" y="3371"/>
                  <a:pt x="97142" y="3377"/>
                  <a:pt x="97182" y="3377"/>
                </a:cubicBezTo>
                <a:cubicBezTo>
                  <a:pt x="97202" y="3377"/>
                  <a:pt x="97222" y="3375"/>
                  <a:pt x="97240" y="3371"/>
                </a:cubicBezTo>
                <a:cubicBezTo>
                  <a:pt x="97457" y="3371"/>
                  <a:pt x="97634" y="3194"/>
                  <a:pt x="97621" y="2977"/>
                </a:cubicBezTo>
                <a:cubicBezTo>
                  <a:pt x="97634" y="2746"/>
                  <a:pt x="97444" y="2569"/>
                  <a:pt x="97213" y="2569"/>
                </a:cubicBezTo>
                <a:close/>
                <a:moveTo>
                  <a:pt x="20343" y="2560"/>
                </a:moveTo>
                <a:cubicBezTo>
                  <a:pt x="20191" y="2560"/>
                  <a:pt x="20042" y="2649"/>
                  <a:pt x="19968" y="2786"/>
                </a:cubicBezTo>
                <a:cubicBezTo>
                  <a:pt x="19873" y="2963"/>
                  <a:pt x="19927" y="3181"/>
                  <a:pt x="20090" y="3303"/>
                </a:cubicBezTo>
                <a:lnTo>
                  <a:pt x="20185" y="3371"/>
                </a:lnTo>
                <a:lnTo>
                  <a:pt x="20185" y="3384"/>
                </a:lnTo>
                <a:lnTo>
                  <a:pt x="20321" y="3384"/>
                </a:lnTo>
                <a:cubicBezTo>
                  <a:pt x="20525" y="3384"/>
                  <a:pt x="20702" y="3249"/>
                  <a:pt x="20729" y="3045"/>
                </a:cubicBezTo>
                <a:cubicBezTo>
                  <a:pt x="20770" y="2854"/>
                  <a:pt x="20661" y="2664"/>
                  <a:pt x="20471" y="2583"/>
                </a:cubicBezTo>
                <a:cubicBezTo>
                  <a:pt x="20429" y="2568"/>
                  <a:pt x="20386" y="2560"/>
                  <a:pt x="20343" y="2560"/>
                </a:cubicBezTo>
                <a:close/>
                <a:moveTo>
                  <a:pt x="112545" y="2922"/>
                </a:moveTo>
                <a:cubicBezTo>
                  <a:pt x="112409" y="2922"/>
                  <a:pt x="112287" y="3031"/>
                  <a:pt x="112300" y="3167"/>
                </a:cubicBezTo>
                <a:cubicBezTo>
                  <a:pt x="112287" y="3303"/>
                  <a:pt x="112395" y="3412"/>
                  <a:pt x="112531" y="3412"/>
                </a:cubicBezTo>
                <a:cubicBezTo>
                  <a:pt x="112539" y="3412"/>
                  <a:pt x="112547" y="3413"/>
                  <a:pt x="112554" y="3413"/>
                </a:cubicBezTo>
                <a:cubicBezTo>
                  <a:pt x="112681" y="3413"/>
                  <a:pt x="112790" y="3308"/>
                  <a:pt x="112790" y="3167"/>
                </a:cubicBezTo>
                <a:cubicBezTo>
                  <a:pt x="112790" y="3031"/>
                  <a:pt x="112681" y="2922"/>
                  <a:pt x="112545" y="2922"/>
                </a:cubicBezTo>
                <a:close/>
                <a:moveTo>
                  <a:pt x="77677" y="3300"/>
                </a:moveTo>
                <a:lnTo>
                  <a:pt x="77654" y="3371"/>
                </a:lnTo>
                <a:cubicBezTo>
                  <a:pt x="77645" y="3389"/>
                  <a:pt x="77636" y="3407"/>
                  <a:pt x="77625" y="3424"/>
                </a:cubicBezTo>
                <a:lnTo>
                  <a:pt x="77625" y="3424"/>
                </a:lnTo>
                <a:cubicBezTo>
                  <a:pt x="77625" y="3415"/>
                  <a:pt x="77626" y="3407"/>
                  <a:pt x="77626" y="3398"/>
                </a:cubicBezTo>
                <a:lnTo>
                  <a:pt x="77654" y="3330"/>
                </a:lnTo>
                <a:cubicBezTo>
                  <a:pt x="77661" y="3320"/>
                  <a:pt x="77669" y="3310"/>
                  <a:pt x="77677" y="3300"/>
                </a:cubicBezTo>
                <a:close/>
                <a:moveTo>
                  <a:pt x="8572" y="2623"/>
                </a:moveTo>
                <a:cubicBezTo>
                  <a:pt x="8565" y="2623"/>
                  <a:pt x="8558" y="2623"/>
                  <a:pt x="8551" y="2623"/>
                </a:cubicBezTo>
                <a:cubicBezTo>
                  <a:pt x="8333" y="2623"/>
                  <a:pt x="8156" y="2800"/>
                  <a:pt x="8156" y="3004"/>
                </a:cubicBezTo>
                <a:lnTo>
                  <a:pt x="8156" y="3017"/>
                </a:lnTo>
                <a:cubicBezTo>
                  <a:pt x="8143" y="3249"/>
                  <a:pt x="8333" y="3425"/>
                  <a:pt x="8564" y="3425"/>
                </a:cubicBezTo>
                <a:cubicBezTo>
                  <a:pt x="8782" y="3425"/>
                  <a:pt x="8958" y="3249"/>
                  <a:pt x="8958" y="3017"/>
                </a:cubicBezTo>
                <a:cubicBezTo>
                  <a:pt x="8958" y="2807"/>
                  <a:pt x="8781" y="2623"/>
                  <a:pt x="8572" y="2623"/>
                </a:cubicBezTo>
                <a:close/>
                <a:moveTo>
                  <a:pt x="41131" y="2599"/>
                </a:moveTo>
                <a:cubicBezTo>
                  <a:pt x="40985" y="2599"/>
                  <a:pt x="40847" y="2679"/>
                  <a:pt x="40764" y="2814"/>
                </a:cubicBezTo>
                <a:cubicBezTo>
                  <a:pt x="40669" y="2990"/>
                  <a:pt x="40723" y="3221"/>
                  <a:pt x="40886" y="3344"/>
                </a:cubicBezTo>
                <a:lnTo>
                  <a:pt x="40982" y="3412"/>
                </a:lnTo>
                <a:cubicBezTo>
                  <a:pt x="41022" y="3412"/>
                  <a:pt x="41077" y="3425"/>
                  <a:pt x="41118" y="3425"/>
                </a:cubicBezTo>
                <a:cubicBezTo>
                  <a:pt x="41321" y="3425"/>
                  <a:pt x="41498" y="3289"/>
                  <a:pt x="41525" y="3085"/>
                </a:cubicBezTo>
                <a:cubicBezTo>
                  <a:pt x="41566" y="2895"/>
                  <a:pt x="41457" y="2691"/>
                  <a:pt x="41267" y="2623"/>
                </a:cubicBezTo>
                <a:cubicBezTo>
                  <a:pt x="41222" y="2607"/>
                  <a:pt x="41176" y="2599"/>
                  <a:pt x="41131" y="2599"/>
                </a:cubicBezTo>
                <a:close/>
                <a:moveTo>
                  <a:pt x="106238" y="2650"/>
                </a:moveTo>
                <a:cubicBezTo>
                  <a:pt x="106021" y="2664"/>
                  <a:pt x="105857" y="2827"/>
                  <a:pt x="105857" y="3031"/>
                </a:cubicBezTo>
                <a:cubicBezTo>
                  <a:pt x="105844" y="3249"/>
                  <a:pt x="106021" y="3425"/>
                  <a:pt x="106238" y="3425"/>
                </a:cubicBezTo>
                <a:cubicBezTo>
                  <a:pt x="106456" y="3425"/>
                  <a:pt x="106619" y="3249"/>
                  <a:pt x="106632" y="3045"/>
                </a:cubicBezTo>
                <a:cubicBezTo>
                  <a:pt x="106619" y="2827"/>
                  <a:pt x="106442" y="2650"/>
                  <a:pt x="106238" y="2650"/>
                </a:cubicBezTo>
                <a:close/>
                <a:moveTo>
                  <a:pt x="5818" y="2705"/>
                </a:moveTo>
                <a:cubicBezTo>
                  <a:pt x="5615" y="2705"/>
                  <a:pt x="5451" y="2854"/>
                  <a:pt x="5438" y="3058"/>
                </a:cubicBezTo>
                <a:cubicBezTo>
                  <a:pt x="5438" y="3262"/>
                  <a:pt x="5601" y="3425"/>
                  <a:pt x="5805" y="3439"/>
                </a:cubicBezTo>
                <a:cubicBezTo>
                  <a:pt x="6009" y="3439"/>
                  <a:pt x="6172" y="3276"/>
                  <a:pt x="6172" y="3072"/>
                </a:cubicBezTo>
                <a:cubicBezTo>
                  <a:pt x="6172" y="2882"/>
                  <a:pt x="6022" y="2718"/>
                  <a:pt x="5818" y="2705"/>
                </a:cubicBezTo>
                <a:close/>
                <a:moveTo>
                  <a:pt x="3086" y="2868"/>
                </a:moveTo>
                <a:cubicBezTo>
                  <a:pt x="2923" y="2882"/>
                  <a:pt x="2801" y="3004"/>
                  <a:pt x="2801" y="3167"/>
                </a:cubicBezTo>
                <a:cubicBezTo>
                  <a:pt x="2801" y="3330"/>
                  <a:pt x="2937" y="3452"/>
                  <a:pt x="3100" y="3452"/>
                </a:cubicBezTo>
                <a:cubicBezTo>
                  <a:pt x="3250" y="3452"/>
                  <a:pt x="3385" y="3317"/>
                  <a:pt x="3385" y="3153"/>
                </a:cubicBezTo>
                <a:cubicBezTo>
                  <a:pt x="3385" y="3004"/>
                  <a:pt x="3250" y="2868"/>
                  <a:pt x="3086" y="2868"/>
                </a:cubicBezTo>
                <a:close/>
                <a:moveTo>
                  <a:pt x="61934" y="2634"/>
                </a:moveTo>
                <a:cubicBezTo>
                  <a:pt x="61918" y="2634"/>
                  <a:pt x="61902" y="2635"/>
                  <a:pt x="61887" y="2637"/>
                </a:cubicBezTo>
                <a:cubicBezTo>
                  <a:pt x="61655" y="2650"/>
                  <a:pt x="61479" y="2868"/>
                  <a:pt x="61520" y="3113"/>
                </a:cubicBezTo>
                <a:cubicBezTo>
                  <a:pt x="61547" y="3249"/>
                  <a:pt x="61642" y="3371"/>
                  <a:pt x="61778" y="3452"/>
                </a:cubicBezTo>
                <a:lnTo>
                  <a:pt x="61778" y="3439"/>
                </a:lnTo>
                <a:cubicBezTo>
                  <a:pt x="61819" y="3439"/>
                  <a:pt x="61873" y="3452"/>
                  <a:pt x="61914" y="3452"/>
                </a:cubicBezTo>
                <a:cubicBezTo>
                  <a:pt x="61921" y="3453"/>
                  <a:pt x="61928" y="3453"/>
                  <a:pt x="61936" y="3453"/>
                </a:cubicBezTo>
                <a:cubicBezTo>
                  <a:pt x="62157" y="3453"/>
                  <a:pt x="62348" y="3255"/>
                  <a:pt x="62335" y="3031"/>
                </a:cubicBezTo>
                <a:cubicBezTo>
                  <a:pt x="62335" y="2803"/>
                  <a:pt x="62146" y="2634"/>
                  <a:pt x="61934" y="2634"/>
                </a:cubicBezTo>
                <a:close/>
                <a:moveTo>
                  <a:pt x="82733" y="2650"/>
                </a:moveTo>
                <a:cubicBezTo>
                  <a:pt x="82725" y="2650"/>
                  <a:pt x="82718" y="2650"/>
                  <a:pt x="82710" y="2650"/>
                </a:cubicBezTo>
                <a:cubicBezTo>
                  <a:pt x="82465" y="2664"/>
                  <a:pt x="82288" y="2868"/>
                  <a:pt x="82316" y="3113"/>
                </a:cubicBezTo>
                <a:cubicBezTo>
                  <a:pt x="82343" y="3262"/>
                  <a:pt x="82438" y="3384"/>
                  <a:pt x="82574" y="3466"/>
                </a:cubicBezTo>
                <a:cubicBezTo>
                  <a:pt x="82615" y="3476"/>
                  <a:pt x="82656" y="3481"/>
                  <a:pt x="82696" y="3481"/>
                </a:cubicBezTo>
                <a:cubicBezTo>
                  <a:pt x="82873" y="3481"/>
                  <a:pt x="83040" y="3387"/>
                  <a:pt x="83118" y="3221"/>
                </a:cubicBezTo>
                <a:cubicBezTo>
                  <a:pt x="83131" y="3167"/>
                  <a:pt x="83131" y="3113"/>
                  <a:pt x="83131" y="3072"/>
                </a:cubicBezTo>
                <a:cubicBezTo>
                  <a:pt x="83144" y="2835"/>
                  <a:pt x="82954" y="2650"/>
                  <a:pt x="82733" y="2650"/>
                </a:cubicBezTo>
                <a:close/>
                <a:moveTo>
                  <a:pt x="103520" y="2678"/>
                </a:moveTo>
                <a:cubicBezTo>
                  <a:pt x="103289" y="2691"/>
                  <a:pt x="103112" y="2868"/>
                  <a:pt x="103112" y="3099"/>
                </a:cubicBezTo>
                <a:cubicBezTo>
                  <a:pt x="103125" y="3262"/>
                  <a:pt x="103234" y="3412"/>
                  <a:pt x="103384" y="3493"/>
                </a:cubicBezTo>
                <a:lnTo>
                  <a:pt x="103520" y="3493"/>
                </a:lnTo>
                <a:cubicBezTo>
                  <a:pt x="103751" y="3493"/>
                  <a:pt x="103941" y="3317"/>
                  <a:pt x="103927" y="3085"/>
                </a:cubicBezTo>
                <a:cubicBezTo>
                  <a:pt x="103927" y="2868"/>
                  <a:pt x="103751" y="2678"/>
                  <a:pt x="103520" y="2678"/>
                </a:cubicBezTo>
                <a:close/>
                <a:moveTo>
                  <a:pt x="109810" y="2894"/>
                </a:moveTo>
                <a:cubicBezTo>
                  <a:pt x="109802" y="2894"/>
                  <a:pt x="109794" y="2895"/>
                  <a:pt x="109786" y="2895"/>
                </a:cubicBezTo>
                <a:cubicBezTo>
                  <a:pt x="109609" y="2895"/>
                  <a:pt x="109446" y="3045"/>
                  <a:pt x="109446" y="3235"/>
                </a:cubicBezTo>
                <a:cubicBezTo>
                  <a:pt x="109459" y="3412"/>
                  <a:pt x="109609" y="3561"/>
                  <a:pt x="109786" y="3561"/>
                </a:cubicBezTo>
                <a:cubicBezTo>
                  <a:pt x="109976" y="3561"/>
                  <a:pt x="110125" y="3412"/>
                  <a:pt x="110125" y="3221"/>
                </a:cubicBezTo>
                <a:cubicBezTo>
                  <a:pt x="110125" y="3039"/>
                  <a:pt x="109988" y="2894"/>
                  <a:pt x="109810" y="2894"/>
                </a:cubicBezTo>
                <a:close/>
                <a:moveTo>
                  <a:pt x="56468" y="2766"/>
                </a:moveTo>
                <a:cubicBezTo>
                  <a:pt x="56444" y="2766"/>
                  <a:pt x="56420" y="2768"/>
                  <a:pt x="56395" y="2773"/>
                </a:cubicBezTo>
                <a:cubicBezTo>
                  <a:pt x="56219" y="2800"/>
                  <a:pt x="56083" y="2936"/>
                  <a:pt x="56055" y="3113"/>
                </a:cubicBezTo>
                <a:cubicBezTo>
                  <a:pt x="56028" y="3317"/>
                  <a:pt x="56123" y="3493"/>
                  <a:pt x="56300" y="3575"/>
                </a:cubicBezTo>
                <a:lnTo>
                  <a:pt x="56395" y="3588"/>
                </a:lnTo>
                <a:cubicBezTo>
                  <a:pt x="56418" y="3591"/>
                  <a:pt x="56441" y="3593"/>
                  <a:pt x="56463" y="3593"/>
                </a:cubicBezTo>
                <a:cubicBezTo>
                  <a:pt x="56638" y="3593"/>
                  <a:pt x="56785" y="3499"/>
                  <a:pt x="56857" y="3330"/>
                </a:cubicBezTo>
                <a:lnTo>
                  <a:pt x="56885" y="3262"/>
                </a:lnTo>
                <a:cubicBezTo>
                  <a:pt x="56885" y="3208"/>
                  <a:pt x="56871" y="3140"/>
                  <a:pt x="56844" y="3085"/>
                </a:cubicBezTo>
                <a:lnTo>
                  <a:pt x="56857" y="3072"/>
                </a:lnTo>
                <a:cubicBezTo>
                  <a:pt x="56810" y="2892"/>
                  <a:pt x="56646" y="2766"/>
                  <a:pt x="56468" y="2766"/>
                </a:cubicBezTo>
                <a:close/>
                <a:moveTo>
                  <a:pt x="113340" y="3193"/>
                </a:moveTo>
                <a:cubicBezTo>
                  <a:pt x="113240" y="3193"/>
                  <a:pt x="113156" y="3284"/>
                  <a:pt x="113143" y="3398"/>
                </a:cubicBezTo>
                <a:cubicBezTo>
                  <a:pt x="113143" y="3520"/>
                  <a:pt x="113238" y="3629"/>
                  <a:pt x="113360" y="3629"/>
                </a:cubicBezTo>
                <a:cubicBezTo>
                  <a:pt x="113483" y="3629"/>
                  <a:pt x="113591" y="3534"/>
                  <a:pt x="113591" y="3412"/>
                </a:cubicBezTo>
                <a:cubicBezTo>
                  <a:pt x="113591" y="3296"/>
                  <a:pt x="113495" y="3193"/>
                  <a:pt x="113381" y="3193"/>
                </a:cubicBezTo>
                <a:cubicBezTo>
                  <a:pt x="113374" y="3193"/>
                  <a:pt x="113367" y="3193"/>
                  <a:pt x="113360" y="3194"/>
                </a:cubicBezTo>
                <a:cubicBezTo>
                  <a:pt x="113353" y="3193"/>
                  <a:pt x="113347" y="3193"/>
                  <a:pt x="113340" y="3193"/>
                </a:cubicBezTo>
                <a:close/>
                <a:moveTo>
                  <a:pt x="98042" y="2814"/>
                </a:moveTo>
                <a:cubicBezTo>
                  <a:pt x="97811" y="2827"/>
                  <a:pt x="97634" y="3004"/>
                  <a:pt x="97621" y="3235"/>
                </a:cubicBezTo>
                <a:cubicBezTo>
                  <a:pt x="97634" y="3452"/>
                  <a:pt x="97824" y="3643"/>
                  <a:pt x="98042" y="3643"/>
                </a:cubicBezTo>
                <a:cubicBezTo>
                  <a:pt x="98273" y="3643"/>
                  <a:pt x="98450" y="3452"/>
                  <a:pt x="98463" y="3235"/>
                </a:cubicBezTo>
                <a:cubicBezTo>
                  <a:pt x="98450" y="3004"/>
                  <a:pt x="98259" y="2814"/>
                  <a:pt x="98042" y="2814"/>
                </a:cubicBezTo>
                <a:close/>
                <a:moveTo>
                  <a:pt x="1174" y="3274"/>
                </a:moveTo>
                <a:cubicBezTo>
                  <a:pt x="1063" y="3274"/>
                  <a:pt x="980" y="3365"/>
                  <a:pt x="993" y="3480"/>
                </a:cubicBezTo>
                <a:cubicBezTo>
                  <a:pt x="993" y="3588"/>
                  <a:pt x="1075" y="3670"/>
                  <a:pt x="1184" y="3670"/>
                </a:cubicBezTo>
                <a:cubicBezTo>
                  <a:pt x="1306" y="3670"/>
                  <a:pt x="1387" y="3575"/>
                  <a:pt x="1387" y="3466"/>
                </a:cubicBezTo>
                <a:cubicBezTo>
                  <a:pt x="1387" y="3357"/>
                  <a:pt x="1292" y="3276"/>
                  <a:pt x="1197" y="3276"/>
                </a:cubicBezTo>
                <a:cubicBezTo>
                  <a:pt x="1189" y="3275"/>
                  <a:pt x="1182" y="3274"/>
                  <a:pt x="1174" y="3274"/>
                </a:cubicBezTo>
                <a:close/>
                <a:moveTo>
                  <a:pt x="107067" y="2895"/>
                </a:moveTo>
                <a:lnTo>
                  <a:pt x="107067" y="2909"/>
                </a:lnTo>
                <a:cubicBezTo>
                  <a:pt x="106863" y="2909"/>
                  <a:pt x="106687" y="3072"/>
                  <a:pt x="106687" y="3276"/>
                </a:cubicBezTo>
                <a:cubicBezTo>
                  <a:pt x="106687" y="3493"/>
                  <a:pt x="106850" y="3670"/>
                  <a:pt x="107067" y="3670"/>
                </a:cubicBezTo>
                <a:cubicBezTo>
                  <a:pt x="107271" y="3670"/>
                  <a:pt x="107448" y="3507"/>
                  <a:pt x="107461" y="3289"/>
                </a:cubicBezTo>
                <a:cubicBezTo>
                  <a:pt x="107448" y="3072"/>
                  <a:pt x="107285" y="2895"/>
                  <a:pt x="107067" y="2895"/>
                </a:cubicBezTo>
                <a:close/>
                <a:moveTo>
                  <a:pt x="62757" y="2861"/>
                </a:moveTo>
                <a:cubicBezTo>
                  <a:pt x="62560" y="2861"/>
                  <a:pt x="62397" y="2989"/>
                  <a:pt x="62349" y="3181"/>
                </a:cubicBezTo>
                <a:cubicBezTo>
                  <a:pt x="62308" y="3398"/>
                  <a:pt x="62430" y="3616"/>
                  <a:pt x="62634" y="3670"/>
                </a:cubicBezTo>
                <a:cubicBezTo>
                  <a:pt x="62685" y="3688"/>
                  <a:pt x="62731" y="3696"/>
                  <a:pt x="62775" y="3696"/>
                </a:cubicBezTo>
                <a:cubicBezTo>
                  <a:pt x="62930" y="3696"/>
                  <a:pt x="63044" y="3593"/>
                  <a:pt x="63151" y="3466"/>
                </a:cubicBezTo>
                <a:cubicBezTo>
                  <a:pt x="63151" y="3425"/>
                  <a:pt x="63164" y="3384"/>
                  <a:pt x="63178" y="3330"/>
                </a:cubicBezTo>
                <a:cubicBezTo>
                  <a:pt x="63205" y="3113"/>
                  <a:pt x="63055" y="2909"/>
                  <a:pt x="62838" y="2868"/>
                </a:cubicBezTo>
                <a:cubicBezTo>
                  <a:pt x="62810" y="2863"/>
                  <a:pt x="62783" y="2861"/>
                  <a:pt x="62757" y="2861"/>
                </a:cubicBezTo>
                <a:close/>
                <a:moveTo>
                  <a:pt x="3916" y="3072"/>
                </a:moveTo>
                <a:cubicBezTo>
                  <a:pt x="3725" y="3085"/>
                  <a:pt x="3589" y="3221"/>
                  <a:pt x="3589" y="3412"/>
                </a:cubicBezTo>
                <a:lnTo>
                  <a:pt x="3576" y="3412"/>
                </a:lnTo>
                <a:cubicBezTo>
                  <a:pt x="3576" y="3588"/>
                  <a:pt x="3725" y="3724"/>
                  <a:pt x="3902" y="3738"/>
                </a:cubicBezTo>
                <a:cubicBezTo>
                  <a:pt x="4079" y="3738"/>
                  <a:pt x="4228" y="3602"/>
                  <a:pt x="4242" y="3412"/>
                </a:cubicBezTo>
                <a:cubicBezTo>
                  <a:pt x="4242" y="3235"/>
                  <a:pt x="4092" y="3085"/>
                  <a:pt x="3916" y="3072"/>
                </a:cubicBezTo>
                <a:close/>
                <a:moveTo>
                  <a:pt x="6675" y="2950"/>
                </a:moveTo>
                <a:cubicBezTo>
                  <a:pt x="6457" y="2950"/>
                  <a:pt x="6281" y="3126"/>
                  <a:pt x="6267" y="3344"/>
                </a:cubicBezTo>
                <a:cubicBezTo>
                  <a:pt x="6267" y="3561"/>
                  <a:pt x="6444" y="3738"/>
                  <a:pt x="6661" y="3738"/>
                </a:cubicBezTo>
                <a:cubicBezTo>
                  <a:pt x="6879" y="3738"/>
                  <a:pt x="7055" y="3561"/>
                  <a:pt x="7055" y="3357"/>
                </a:cubicBezTo>
                <a:cubicBezTo>
                  <a:pt x="7055" y="3140"/>
                  <a:pt x="6879" y="2963"/>
                  <a:pt x="6675" y="2950"/>
                </a:cubicBezTo>
                <a:close/>
                <a:moveTo>
                  <a:pt x="104349" y="2927"/>
                </a:moveTo>
                <a:cubicBezTo>
                  <a:pt x="104274" y="2927"/>
                  <a:pt x="104199" y="2947"/>
                  <a:pt x="104131" y="2990"/>
                </a:cubicBezTo>
                <a:cubicBezTo>
                  <a:pt x="103968" y="3072"/>
                  <a:pt x="103900" y="3262"/>
                  <a:pt x="103955" y="3439"/>
                </a:cubicBezTo>
                <a:cubicBezTo>
                  <a:pt x="104023" y="3548"/>
                  <a:pt x="104118" y="3656"/>
                  <a:pt x="104213" y="3738"/>
                </a:cubicBezTo>
                <a:lnTo>
                  <a:pt x="104199" y="3751"/>
                </a:lnTo>
                <a:lnTo>
                  <a:pt x="104322" y="3751"/>
                </a:lnTo>
                <a:cubicBezTo>
                  <a:pt x="104331" y="3752"/>
                  <a:pt x="104341" y="3753"/>
                  <a:pt x="104351" y="3753"/>
                </a:cubicBezTo>
                <a:cubicBezTo>
                  <a:pt x="104516" y="3753"/>
                  <a:pt x="104665" y="3646"/>
                  <a:pt x="104729" y="3480"/>
                </a:cubicBezTo>
                <a:cubicBezTo>
                  <a:pt x="104797" y="3317"/>
                  <a:pt x="104743" y="3126"/>
                  <a:pt x="104607" y="3017"/>
                </a:cubicBezTo>
                <a:cubicBezTo>
                  <a:pt x="104532" y="2958"/>
                  <a:pt x="104441" y="2927"/>
                  <a:pt x="104349" y="2927"/>
                </a:cubicBezTo>
                <a:close/>
                <a:moveTo>
                  <a:pt x="110656" y="3153"/>
                </a:moveTo>
                <a:cubicBezTo>
                  <a:pt x="110465" y="3153"/>
                  <a:pt x="110329" y="3289"/>
                  <a:pt x="110329" y="3466"/>
                </a:cubicBezTo>
                <a:cubicBezTo>
                  <a:pt x="110329" y="3643"/>
                  <a:pt x="110465" y="3792"/>
                  <a:pt x="110642" y="3792"/>
                </a:cubicBezTo>
                <a:cubicBezTo>
                  <a:pt x="110819" y="3792"/>
                  <a:pt x="110968" y="3643"/>
                  <a:pt x="110968" y="3466"/>
                </a:cubicBezTo>
                <a:cubicBezTo>
                  <a:pt x="110968" y="3303"/>
                  <a:pt x="110819" y="3153"/>
                  <a:pt x="110656" y="3153"/>
                </a:cubicBezTo>
                <a:close/>
                <a:moveTo>
                  <a:pt x="114135" y="3466"/>
                </a:moveTo>
                <a:cubicBezTo>
                  <a:pt x="114108" y="3520"/>
                  <a:pt x="114026" y="3575"/>
                  <a:pt x="114013" y="3656"/>
                </a:cubicBezTo>
                <a:cubicBezTo>
                  <a:pt x="114000" y="3745"/>
                  <a:pt x="114071" y="3834"/>
                  <a:pt x="114169" y="3834"/>
                </a:cubicBezTo>
                <a:cubicBezTo>
                  <a:pt x="114176" y="3834"/>
                  <a:pt x="114183" y="3834"/>
                  <a:pt x="114190" y="3833"/>
                </a:cubicBezTo>
                <a:cubicBezTo>
                  <a:pt x="114285" y="3833"/>
                  <a:pt x="114353" y="3765"/>
                  <a:pt x="114353" y="3670"/>
                </a:cubicBezTo>
                <a:cubicBezTo>
                  <a:pt x="114353" y="3548"/>
                  <a:pt x="114285" y="3493"/>
                  <a:pt x="114135" y="3466"/>
                </a:cubicBezTo>
                <a:close/>
                <a:moveTo>
                  <a:pt x="38759" y="3279"/>
                </a:moveTo>
                <a:cubicBezTo>
                  <a:pt x="38767" y="3324"/>
                  <a:pt x="38771" y="3370"/>
                  <a:pt x="38793" y="3425"/>
                </a:cubicBezTo>
                <a:cubicBezTo>
                  <a:pt x="38848" y="3534"/>
                  <a:pt x="38916" y="3643"/>
                  <a:pt x="38956" y="3724"/>
                </a:cubicBezTo>
                <a:lnTo>
                  <a:pt x="38603" y="3901"/>
                </a:lnTo>
                <a:lnTo>
                  <a:pt x="38386" y="3534"/>
                </a:lnTo>
                <a:cubicBezTo>
                  <a:pt x="38528" y="3495"/>
                  <a:pt x="38707" y="3469"/>
                  <a:pt x="38759" y="3279"/>
                </a:cubicBezTo>
                <a:close/>
                <a:moveTo>
                  <a:pt x="107896" y="3153"/>
                </a:moveTo>
                <a:lnTo>
                  <a:pt x="107896" y="3167"/>
                </a:lnTo>
                <a:cubicBezTo>
                  <a:pt x="107889" y="3167"/>
                  <a:pt x="107882" y="3166"/>
                  <a:pt x="107874" y="3166"/>
                </a:cubicBezTo>
                <a:cubicBezTo>
                  <a:pt x="107680" y="3166"/>
                  <a:pt x="107516" y="3337"/>
                  <a:pt x="107516" y="3534"/>
                </a:cubicBezTo>
                <a:cubicBezTo>
                  <a:pt x="107516" y="3751"/>
                  <a:pt x="107679" y="3915"/>
                  <a:pt x="107883" y="3915"/>
                </a:cubicBezTo>
                <a:cubicBezTo>
                  <a:pt x="107891" y="3915"/>
                  <a:pt x="107898" y="3915"/>
                  <a:pt x="107906" y="3915"/>
                </a:cubicBezTo>
                <a:cubicBezTo>
                  <a:pt x="108112" y="3915"/>
                  <a:pt x="108263" y="3744"/>
                  <a:pt x="108263" y="3548"/>
                </a:cubicBezTo>
                <a:cubicBezTo>
                  <a:pt x="108277" y="3330"/>
                  <a:pt x="108114" y="3153"/>
                  <a:pt x="107896" y="3153"/>
                </a:cubicBezTo>
                <a:close/>
                <a:moveTo>
                  <a:pt x="15238" y="3371"/>
                </a:moveTo>
                <a:lnTo>
                  <a:pt x="15428" y="3765"/>
                </a:lnTo>
                <a:lnTo>
                  <a:pt x="15075" y="3928"/>
                </a:lnTo>
                <a:lnTo>
                  <a:pt x="14871" y="3588"/>
                </a:lnTo>
                <a:lnTo>
                  <a:pt x="15238" y="3371"/>
                </a:lnTo>
                <a:close/>
                <a:moveTo>
                  <a:pt x="36034" y="3398"/>
                </a:moveTo>
                <a:lnTo>
                  <a:pt x="36224" y="3779"/>
                </a:lnTo>
                <a:lnTo>
                  <a:pt x="35871" y="3955"/>
                </a:lnTo>
                <a:lnTo>
                  <a:pt x="35667" y="3602"/>
                </a:lnTo>
                <a:lnTo>
                  <a:pt x="36034" y="3398"/>
                </a:lnTo>
                <a:close/>
                <a:moveTo>
                  <a:pt x="2013" y="3452"/>
                </a:moveTo>
                <a:cubicBezTo>
                  <a:pt x="1877" y="3452"/>
                  <a:pt x="1768" y="3561"/>
                  <a:pt x="1754" y="3711"/>
                </a:cubicBezTo>
                <a:cubicBezTo>
                  <a:pt x="1754" y="3847"/>
                  <a:pt x="1863" y="3969"/>
                  <a:pt x="2013" y="3969"/>
                </a:cubicBezTo>
                <a:cubicBezTo>
                  <a:pt x="2149" y="3969"/>
                  <a:pt x="2271" y="3860"/>
                  <a:pt x="2271" y="3724"/>
                </a:cubicBezTo>
                <a:cubicBezTo>
                  <a:pt x="2284" y="3575"/>
                  <a:pt x="2162" y="3452"/>
                  <a:pt x="2013" y="3452"/>
                </a:cubicBezTo>
                <a:close/>
                <a:moveTo>
                  <a:pt x="12492" y="3439"/>
                </a:moveTo>
                <a:lnTo>
                  <a:pt x="12683" y="3806"/>
                </a:lnTo>
                <a:lnTo>
                  <a:pt x="12329" y="3983"/>
                </a:lnTo>
                <a:lnTo>
                  <a:pt x="12125" y="3643"/>
                </a:lnTo>
                <a:lnTo>
                  <a:pt x="12492" y="3439"/>
                </a:lnTo>
                <a:close/>
                <a:moveTo>
                  <a:pt x="7477" y="3181"/>
                </a:moveTo>
                <a:cubicBezTo>
                  <a:pt x="7246" y="3181"/>
                  <a:pt x="7069" y="3371"/>
                  <a:pt x="7083" y="3602"/>
                </a:cubicBezTo>
                <a:cubicBezTo>
                  <a:pt x="7083" y="3825"/>
                  <a:pt x="7259" y="3997"/>
                  <a:pt x="7479" y="3997"/>
                </a:cubicBezTo>
                <a:cubicBezTo>
                  <a:pt x="7487" y="3997"/>
                  <a:pt x="7496" y="3997"/>
                  <a:pt x="7504" y="3996"/>
                </a:cubicBezTo>
                <a:cubicBezTo>
                  <a:pt x="7694" y="3996"/>
                  <a:pt x="7789" y="3860"/>
                  <a:pt x="7884" y="3738"/>
                </a:cubicBezTo>
                <a:lnTo>
                  <a:pt x="7884" y="3588"/>
                </a:lnTo>
                <a:cubicBezTo>
                  <a:pt x="7898" y="3357"/>
                  <a:pt x="7708" y="3181"/>
                  <a:pt x="7477" y="3181"/>
                </a:cubicBezTo>
                <a:close/>
                <a:moveTo>
                  <a:pt x="4745" y="3289"/>
                </a:moveTo>
                <a:cubicBezTo>
                  <a:pt x="4541" y="3289"/>
                  <a:pt x="4378" y="3452"/>
                  <a:pt x="4378" y="3643"/>
                </a:cubicBezTo>
                <a:cubicBezTo>
                  <a:pt x="4378" y="3847"/>
                  <a:pt x="4541" y="4010"/>
                  <a:pt x="4731" y="4010"/>
                </a:cubicBezTo>
                <a:cubicBezTo>
                  <a:pt x="4935" y="4010"/>
                  <a:pt x="5084" y="3860"/>
                  <a:pt x="5098" y="3656"/>
                </a:cubicBezTo>
                <a:cubicBezTo>
                  <a:pt x="5098" y="3466"/>
                  <a:pt x="4935" y="3303"/>
                  <a:pt x="4745" y="3289"/>
                </a:cubicBezTo>
                <a:close/>
                <a:moveTo>
                  <a:pt x="101155" y="3384"/>
                </a:moveTo>
                <a:cubicBezTo>
                  <a:pt x="101155" y="3587"/>
                  <a:pt x="101284" y="3754"/>
                  <a:pt x="101455" y="3831"/>
                </a:cubicBezTo>
                <a:lnTo>
                  <a:pt x="101455" y="3831"/>
                </a:lnTo>
                <a:cubicBezTo>
                  <a:pt x="101433" y="3830"/>
                  <a:pt x="101411" y="3829"/>
                  <a:pt x="101389" y="3829"/>
                </a:cubicBezTo>
                <a:cubicBezTo>
                  <a:pt x="101227" y="3829"/>
                  <a:pt x="101081" y="3864"/>
                  <a:pt x="100991" y="4010"/>
                </a:cubicBezTo>
                <a:lnTo>
                  <a:pt x="100774" y="3616"/>
                </a:lnTo>
                <a:lnTo>
                  <a:pt x="101155" y="3384"/>
                </a:lnTo>
                <a:close/>
                <a:moveTo>
                  <a:pt x="115005" y="3751"/>
                </a:moveTo>
                <a:cubicBezTo>
                  <a:pt x="114964" y="3819"/>
                  <a:pt x="114910" y="3874"/>
                  <a:pt x="114924" y="3901"/>
                </a:cubicBezTo>
                <a:cubicBezTo>
                  <a:pt x="114937" y="3942"/>
                  <a:pt x="114991" y="3969"/>
                  <a:pt x="115032" y="4010"/>
                </a:cubicBezTo>
                <a:cubicBezTo>
                  <a:pt x="115059" y="3969"/>
                  <a:pt x="115114" y="3928"/>
                  <a:pt x="115114" y="3887"/>
                </a:cubicBezTo>
                <a:cubicBezTo>
                  <a:pt x="115127" y="3847"/>
                  <a:pt x="115059" y="3806"/>
                  <a:pt x="115005" y="3751"/>
                </a:cubicBezTo>
                <a:close/>
                <a:moveTo>
                  <a:pt x="111471" y="3412"/>
                </a:moveTo>
                <a:cubicBezTo>
                  <a:pt x="111308" y="3412"/>
                  <a:pt x="111172" y="3548"/>
                  <a:pt x="111172" y="3711"/>
                </a:cubicBezTo>
                <a:cubicBezTo>
                  <a:pt x="111172" y="3887"/>
                  <a:pt x="111308" y="4023"/>
                  <a:pt x="111485" y="4023"/>
                </a:cubicBezTo>
                <a:cubicBezTo>
                  <a:pt x="111648" y="4010"/>
                  <a:pt x="111770" y="3874"/>
                  <a:pt x="111770" y="3711"/>
                </a:cubicBezTo>
                <a:cubicBezTo>
                  <a:pt x="111770" y="3548"/>
                  <a:pt x="111634" y="3412"/>
                  <a:pt x="111471" y="3412"/>
                </a:cubicBezTo>
                <a:close/>
                <a:moveTo>
                  <a:pt x="105183" y="3206"/>
                </a:moveTo>
                <a:cubicBezTo>
                  <a:pt x="105101" y="3206"/>
                  <a:pt x="105019" y="3230"/>
                  <a:pt x="104947" y="3276"/>
                </a:cubicBezTo>
                <a:cubicBezTo>
                  <a:pt x="104784" y="3357"/>
                  <a:pt x="104716" y="3548"/>
                  <a:pt x="104770" y="3724"/>
                </a:cubicBezTo>
                <a:cubicBezTo>
                  <a:pt x="104852" y="3833"/>
                  <a:pt x="104933" y="3928"/>
                  <a:pt x="105028" y="4023"/>
                </a:cubicBezTo>
                <a:lnTo>
                  <a:pt x="105151" y="4023"/>
                </a:lnTo>
                <a:cubicBezTo>
                  <a:pt x="105161" y="4024"/>
                  <a:pt x="105171" y="4024"/>
                  <a:pt x="105180" y="4024"/>
                </a:cubicBezTo>
                <a:cubicBezTo>
                  <a:pt x="105345" y="4024"/>
                  <a:pt x="105494" y="3919"/>
                  <a:pt x="105558" y="3765"/>
                </a:cubicBezTo>
                <a:cubicBezTo>
                  <a:pt x="105613" y="3602"/>
                  <a:pt x="105572" y="3412"/>
                  <a:pt x="105436" y="3289"/>
                </a:cubicBezTo>
                <a:cubicBezTo>
                  <a:pt x="105359" y="3233"/>
                  <a:pt x="105271" y="3206"/>
                  <a:pt x="105183" y="3206"/>
                </a:cubicBezTo>
                <a:close/>
                <a:moveTo>
                  <a:pt x="33288" y="3466"/>
                </a:moveTo>
                <a:lnTo>
                  <a:pt x="33479" y="3847"/>
                </a:lnTo>
                <a:cubicBezTo>
                  <a:pt x="33411" y="3860"/>
                  <a:pt x="33343" y="3887"/>
                  <a:pt x="33288" y="3915"/>
                </a:cubicBezTo>
                <a:cubicBezTo>
                  <a:pt x="33234" y="3942"/>
                  <a:pt x="33180" y="3983"/>
                  <a:pt x="33125" y="4037"/>
                </a:cubicBezTo>
                <a:lnTo>
                  <a:pt x="32921" y="3670"/>
                </a:lnTo>
                <a:lnTo>
                  <a:pt x="33288" y="3466"/>
                </a:lnTo>
                <a:close/>
                <a:moveTo>
                  <a:pt x="54071" y="3493"/>
                </a:moveTo>
                <a:lnTo>
                  <a:pt x="54261" y="3874"/>
                </a:lnTo>
                <a:lnTo>
                  <a:pt x="53908" y="4037"/>
                </a:lnTo>
                <a:cubicBezTo>
                  <a:pt x="53853" y="3942"/>
                  <a:pt x="53772" y="3819"/>
                  <a:pt x="53718" y="3697"/>
                </a:cubicBezTo>
                <a:lnTo>
                  <a:pt x="54071" y="3493"/>
                </a:lnTo>
                <a:close/>
                <a:moveTo>
                  <a:pt x="86652" y="3493"/>
                </a:moveTo>
                <a:lnTo>
                  <a:pt x="86828" y="3874"/>
                </a:lnTo>
                <a:lnTo>
                  <a:pt x="86475" y="4037"/>
                </a:lnTo>
                <a:lnTo>
                  <a:pt x="86285" y="3697"/>
                </a:lnTo>
                <a:lnTo>
                  <a:pt x="86652" y="3493"/>
                </a:lnTo>
                <a:close/>
                <a:moveTo>
                  <a:pt x="21545" y="3507"/>
                </a:moveTo>
                <a:lnTo>
                  <a:pt x="21721" y="3874"/>
                </a:lnTo>
                <a:lnTo>
                  <a:pt x="21341" y="4050"/>
                </a:lnTo>
                <a:lnTo>
                  <a:pt x="21151" y="3711"/>
                </a:lnTo>
                <a:lnTo>
                  <a:pt x="21545" y="3507"/>
                </a:lnTo>
                <a:close/>
                <a:moveTo>
                  <a:pt x="42327" y="3534"/>
                </a:moveTo>
                <a:lnTo>
                  <a:pt x="42518" y="3915"/>
                </a:lnTo>
                <a:lnTo>
                  <a:pt x="42137" y="4078"/>
                </a:lnTo>
                <a:cubicBezTo>
                  <a:pt x="42069" y="3969"/>
                  <a:pt x="42001" y="3833"/>
                  <a:pt x="41947" y="3738"/>
                </a:cubicBezTo>
                <a:lnTo>
                  <a:pt x="42327" y="3534"/>
                </a:lnTo>
                <a:close/>
                <a:moveTo>
                  <a:pt x="74867" y="3534"/>
                </a:moveTo>
                <a:lnTo>
                  <a:pt x="75057" y="3915"/>
                </a:lnTo>
                <a:lnTo>
                  <a:pt x="74704" y="4078"/>
                </a:lnTo>
                <a:lnTo>
                  <a:pt x="74514" y="3738"/>
                </a:lnTo>
                <a:lnTo>
                  <a:pt x="74867" y="3534"/>
                </a:lnTo>
                <a:close/>
                <a:moveTo>
                  <a:pt x="30584" y="3466"/>
                </a:moveTo>
                <a:lnTo>
                  <a:pt x="30584" y="3466"/>
                </a:lnTo>
                <a:cubicBezTo>
                  <a:pt x="30556" y="3629"/>
                  <a:pt x="30624" y="3806"/>
                  <a:pt x="30760" y="3915"/>
                </a:cubicBezTo>
                <a:lnTo>
                  <a:pt x="30393" y="4091"/>
                </a:lnTo>
                <a:cubicBezTo>
                  <a:pt x="30339" y="3983"/>
                  <a:pt x="30271" y="3847"/>
                  <a:pt x="30203" y="3738"/>
                </a:cubicBezTo>
                <a:lnTo>
                  <a:pt x="30584" y="3466"/>
                </a:lnTo>
                <a:close/>
                <a:moveTo>
                  <a:pt x="18785" y="3575"/>
                </a:moveTo>
                <a:lnTo>
                  <a:pt x="18962" y="3928"/>
                </a:lnTo>
                <a:lnTo>
                  <a:pt x="18622" y="4105"/>
                </a:lnTo>
                <a:lnTo>
                  <a:pt x="18432" y="3765"/>
                </a:lnTo>
                <a:lnTo>
                  <a:pt x="18785" y="3575"/>
                </a:lnTo>
                <a:close/>
                <a:moveTo>
                  <a:pt x="51353" y="3575"/>
                </a:moveTo>
                <a:lnTo>
                  <a:pt x="51529" y="3942"/>
                </a:lnTo>
                <a:cubicBezTo>
                  <a:pt x="51434" y="3983"/>
                  <a:pt x="51312" y="4050"/>
                  <a:pt x="51189" y="4105"/>
                </a:cubicBezTo>
                <a:lnTo>
                  <a:pt x="50999" y="3779"/>
                </a:lnTo>
                <a:lnTo>
                  <a:pt x="51353" y="3575"/>
                </a:lnTo>
                <a:close/>
                <a:moveTo>
                  <a:pt x="95663" y="3575"/>
                </a:moveTo>
                <a:lnTo>
                  <a:pt x="95854" y="3942"/>
                </a:lnTo>
                <a:lnTo>
                  <a:pt x="95500" y="4118"/>
                </a:lnTo>
                <a:lnTo>
                  <a:pt x="95310" y="3779"/>
                </a:lnTo>
                <a:lnTo>
                  <a:pt x="95663" y="3575"/>
                </a:lnTo>
                <a:close/>
                <a:moveTo>
                  <a:pt x="39568" y="3602"/>
                </a:moveTo>
                <a:lnTo>
                  <a:pt x="39758" y="3969"/>
                </a:lnTo>
                <a:lnTo>
                  <a:pt x="39419" y="4132"/>
                </a:lnTo>
                <a:cubicBezTo>
                  <a:pt x="39351" y="4037"/>
                  <a:pt x="39283" y="3901"/>
                  <a:pt x="39215" y="3792"/>
                </a:cubicBezTo>
                <a:lnTo>
                  <a:pt x="39568" y="3602"/>
                </a:lnTo>
                <a:close/>
                <a:moveTo>
                  <a:pt x="83933" y="3575"/>
                </a:moveTo>
                <a:cubicBezTo>
                  <a:pt x="83974" y="3683"/>
                  <a:pt x="84042" y="3833"/>
                  <a:pt x="84096" y="3969"/>
                </a:cubicBezTo>
                <a:lnTo>
                  <a:pt x="83743" y="4132"/>
                </a:lnTo>
                <a:lnTo>
                  <a:pt x="83553" y="3779"/>
                </a:lnTo>
                <a:lnTo>
                  <a:pt x="83933" y="3575"/>
                </a:lnTo>
                <a:close/>
                <a:moveTo>
                  <a:pt x="96" y="3955"/>
                </a:moveTo>
                <a:cubicBezTo>
                  <a:pt x="55" y="3955"/>
                  <a:pt x="28" y="4010"/>
                  <a:pt x="1" y="4050"/>
                </a:cubicBezTo>
                <a:cubicBezTo>
                  <a:pt x="28" y="4078"/>
                  <a:pt x="55" y="4132"/>
                  <a:pt x="96" y="4146"/>
                </a:cubicBezTo>
                <a:cubicBezTo>
                  <a:pt x="123" y="4146"/>
                  <a:pt x="164" y="4105"/>
                  <a:pt x="232" y="4050"/>
                </a:cubicBezTo>
                <a:cubicBezTo>
                  <a:pt x="164" y="4010"/>
                  <a:pt x="123" y="3955"/>
                  <a:pt x="96" y="3955"/>
                </a:cubicBezTo>
                <a:close/>
                <a:moveTo>
                  <a:pt x="72135" y="3602"/>
                </a:moveTo>
                <a:lnTo>
                  <a:pt x="72325" y="3969"/>
                </a:lnTo>
                <a:lnTo>
                  <a:pt x="71986" y="4146"/>
                </a:lnTo>
                <a:cubicBezTo>
                  <a:pt x="71918" y="4023"/>
                  <a:pt x="71850" y="3915"/>
                  <a:pt x="71782" y="3806"/>
                </a:cubicBezTo>
                <a:lnTo>
                  <a:pt x="72135" y="3602"/>
                </a:lnTo>
                <a:close/>
                <a:moveTo>
                  <a:pt x="60364" y="3629"/>
                </a:moveTo>
                <a:cubicBezTo>
                  <a:pt x="60419" y="3738"/>
                  <a:pt x="60487" y="3874"/>
                  <a:pt x="60554" y="3996"/>
                </a:cubicBezTo>
                <a:lnTo>
                  <a:pt x="60215" y="4159"/>
                </a:lnTo>
                <a:cubicBezTo>
                  <a:pt x="60147" y="4064"/>
                  <a:pt x="60079" y="3928"/>
                  <a:pt x="60024" y="3819"/>
                </a:cubicBezTo>
                <a:lnTo>
                  <a:pt x="60364" y="3629"/>
                </a:lnTo>
                <a:close/>
                <a:moveTo>
                  <a:pt x="92945" y="3629"/>
                </a:moveTo>
                <a:lnTo>
                  <a:pt x="93135" y="3996"/>
                </a:lnTo>
                <a:lnTo>
                  <a:pt x="92782" y="4159"/>
                </a:lnTo>
                <a:lnTo>
                  <a:pt x="92591" y="3819"/>
                </a:lnTo>
                <a:lnTo>
                  <a:pt x="92945" y="3629"/>
                </a:lnTo>
                <a:close/>
                <a:moveTo>
                  <a:pt x="16053" y="3629"/>
                </a:moveTo>
                <a:lnTo>
                  <a:pt x="16244" y="3996"/>
                </a:lnTo>
                <a:lnTo>
                  <a:pt x="15890" y="4173"/>
                </a:lnTo>
                <a:lnTo>
                  <a:pt x="15700" y="3833"/>
                </a:lnTo>
                <a:lnTo>
                  <a:pt x="16053" y="3629"/>
                </a:lnTo>
                <a:close/>
                <a:moveTo>
                  <a:pt x="108712" y="3439"/>
                </a:moveTo>
                <a:cubicBezTo>
                  <a:pt x="108508" y="3439"/>
                  <a:pt x="108345" y="3602"/>
                  <a:pt x="108345" y="3806"/>
                </a:cubicBezTo>
                <a:cubicBezTo>
                  <a:pt x="108345" y="4002"/>
                  <a:pt x="108509" y="4174"/>
                  <a:pt x="108703" y="4174"/>
                </a:cubicBezTo>
                <a:cubicBezTo>
                  <a:pt x="108711" y="4174"/>
                  <a:pt x="108718" y="4173"/>
                  <a:pt x="108725" y="4173"/>
                </a:cubicBezTo>
                <a:cubicBezTo>
                  <a:pt x="108929" y="4173"/>
                  <a:pt x="109092" y="3996"/>
                  <a:pt x="109092" y="3806"/>
                </a:cubicBezTo>
                <a:cubicBezTo>
                  <a:pt x="109079" y="3602"/>
                  <a:pt x="108916" y="3439"/>
                  <a:pt x="108712" y="3439"/>
                </a:cubicBezTo>
                <a:close/>
                <a:moveTo>
                  <a:pt x="36863" y="3656"/>
                </a:moveTo>
                <a:lnTo>
                  <a:pt x="37040" y="4023"/>
                </a:lnTo>
                <a:lnTo>
                  <a:pt x="36700" y="4200"/>
                </a:lnTo>
                <a:lnTo>
                  <a:pt x="36510" y="3860"/>
                </a:lnTo>
                <a:lnTo>
                  <a:pt x="36863" y="3656"/>
                </a:lnTo>
                <a:close/>
                <a:moveTo>
                  <a:pt x="48620" y="3629"/>
                </a:moveTo>
                <a:lnTo>
                  <a:pt x="48811" y="4023"/>
                </a:lnTo>
                <a:lnTo>
                  <a:pt x="48430" y="4200"/>
                </a:lnTo>
                <a:lnTo>
                  <a:pt x="48253" y="3833"/>
                </a:lnTo>
                <a:lnTo>
                  <a:pt x="48620" y="3629"/>
                </a:lnTo>
                <a:close/>
                <a:moveTo>
                  <a:pt x="81174" y="3656"/>
                </a:moveTo>
                <a:lnTo>
                  <a:pt x="81351" y="4023"/>
                </a:lnTo>
                <a:lnTo>
                  <a:pt x="81011" y="4200"/>
                </a:lnTo>
                <a:cubicBezTo>
                  <a:pt x="80956" y="4091"/>
                  <a:pt x="80888" y="3969"/>
                  <a:pt x="80821" y="3860"/>
                </a:cubicBezTo>
                <a:lnTo>
                  <a:pt x="81174" y="3656"/>
                </a:lnTo>
                <a:close/>
                <a:moveTo>
                  <a:pt x="25079" y="3683"/>
                </a:moveTo>
                <a:lnTo>
                  <a:pt x="25255" y="4050"/>
                </a:lnTo>
                <a:lnTo>
                  <a:pt x="24916" y="4227"/>
                </a:lnTo>
                <a:lnTo>
                  <a:pt x="24725" y="3887"/>
                </a:lnTo>
                <a:lnTo>
                  <a:pt x="25079" y="3683"/>
                </a:lnTo>
                <a:close/>
                <a:moveTo>
                  <a:pt x="57659" y="3683"/>
                </a:moveTo>
                <a:lnTo>
                  <a:pt x="57836" y="4050"/>
                </a:lnTo>
                <a:lnTo>
                  <a:pt x="57496" y="4227"/>
                </a:lnTo>
                <a:lnTo>
                  <a:pt x="57306" y="3887"/>
                </a:lnTo>
                <a:lnTo>
                  <a:pt x="57659" y="3683"/>
                </a:lnTo>
                <a:close/>
                <a:moveTo>
                  <a:pt x="69417" y="3656"/>
                </a:moveTo>
                <a:cubicBezTo>
                  <a:pt x="69471" y="3779"/>
                  <a:pt x="69539" y="3928"/>
                  <a:pt x="69607" y="4050"/>
                </a:cubicBezTo>
                <a:lnTo>
                  <a:pt x="69240" y="4227"/>
                </a:lnTo>
                <a:lnTo>
                  <a:pt x="69050" y="3860"/>
                </a:lnTo>
                <a:lnTo>
                  <a:pt x="69417" y="3656"/>
                </a:lnTo>
                <a:close/>
                <a:moveTo>
                  <a:pt x="90226" y="3697"/>
                </a:moveTo>
                <a:lnTo>
                  <a:pt x="90417" y="4050"/>
                </a:lnTo>
                <a:lnTo>
                  <a:pt x="90036" y="4227"/>
                </a:lnTo>
                <a:lnTo>
                  <a:pt x="89846" y="3901"/>
                </a:lnTo>
                <a:lnTo>
                  <a:pt x="90226" y="3697"/>
                </a:lnTo>
                <a:close/>
                <a:moveTo>
                  <a:pt x="101956" y="3629"/>
                </a:moveTo>
                <a:lnTo>
                  <a:pt x="102147" y="4050"/>
                </a:lnTo>
                <a:lnTo>
                  <a:pt x="101780" y="4241"/>
                </a:lnTo>
                <a:cubicBezTo>
                  <a:pt x="101767" y="4074"/>
                  <a:pt x="101670" y="3932"/>
                  <a:pt x="101522" y="3848"/>
                </a:cubicBezTo>
                <a:lnTo>
                  <a:pt x="101522" y="3848"/>
                </a:lnTo>
                <a:cubicBezTo>
                  <a:pt x="101526" y="3848"/>
                  <a:pt x="101529" y="3848"/>
                  <a:pt x="101533" y="3848"/>
                </a:cubicBezTo>
                <a:cubicBezTo>
                  <a:pt x="101696" y="3848"/>
                  <a:pt x="101856" y="3768"/>
                  <a:pt x="101956" y="3629"/>
                </a:cubicBezTo>
                <a:close/>
                <a:moveTo>
                  <a:pt x="13308" y="3697"/>
                </a:moveTo>
                <a:lnTo>
                  <a:pt x="13498" y="4091"/>
                </a:lnTo>
                <a:lnTo>
                  <a:pt x="13158" y="4254"/>
                </a:lnTo>
                <a:lnTo>
                  <a:pt x="12968" y="3887"/>
                </a:lnTo>
                <a:lnTo>
                  <a:pt x="13308" y="3697"/>
                </a:lnTo>
                <a:close/>
                <a:moveTo>
                  <a:pt x="45875" y="3724"/>
                </a:moveTo>
                <a:lnTo>
                  <a:pt x="46052" y="4091"/>
                </a:lnTo>
                <a:lnTo>
                  <a:pt x="45712" y="4254"/>
                </a:lnTo>
                <a:lnTo>
                  <a:pt x="45521" y="3915"/>
                </a:lnTo>
                <a:lnTo>
                  <a:pt x="45875" y="3724"/>
                </a:lnTo>
                <a:close/>
                <a:moveTo>
                  <a:pt x="78442" y="3724"/>
                </a:moveTo>
                <a:lnTo>
                  <a:pt x="78632" y="4091"/>
                </a:lnTo>
                <a:lnTo>
                  <a:pt x="78292" y="4254"/>
                </a:lnTo>
                <a:lnTo>
                  <a:pt x="78102" y="3928"/>
                </a:lnTo>
                <a:lnTo>
                  <a:pt x="78442" y="3724"/>
                </a:lnTo>
                <a:close/>
                <a:moveTo>
                  <a:pt x="106007" y="3452"/>
                </a:moveTo>
                <a:cubicBezTo>
                  <a:pt x="105790" y="3452"/>
                  <a:pt x="105599" y="3629"/>
                  <a:pt x="105599" y="3847"/>
                </a:cubicBezTo>
                <a:cubicBezTo>
                  <a:pt x="105586" y="4078"/>
                  <a:pt x="105762" y="4268"/>
                  <a:pt x="105993" y="4268"/>
                </a:cubicBezTo>
                <a:cubicBezTo>
                  <a:pt x="106224" y="4268"/>
                  <a:pt x="106401" y="4091"/>
                  <a:pt x="106415" y="3874"/>
                </a:cubicBezTo>
                <a:cubicBezTo>
                  <a:pt x="106415" y="3643"/>
                  <a:pt x="106224" y="3466"/>
                  <a:pt x="106007" y="3466"/>
                </a:cubicBezTo>
                <a:lnTo>
                  <a:pt x="106007" y="3452"/>
                </a:lnTo>
                <a:close/>
                <a:moveTo>
                  <a:pt x="112314" y="3711"/>
                </a:moveTo>
                <a:cubicBezTo>
                  <a:pt x="112151" y="3711"/>
                  <a:pt x="112028" y="3833"/>
                  <a:pt x="112028" y="3983"/>
                </a:cubicBezTo>
                <a:cubicBezTo>
                  <a:pt x="112028" y="4146"/>
                  <a:pt x="112151" y="4268"/>
                  <a:pt x="112300" y="4268"/>
                </a:cubicBezTo>
                <a:cubicBezTo>
                  <a:pt x="112450" y="4268"/>
                  <a:pt x="112572" y="4132"/>
                  <a:pt x="112572" y="3983"/>
                </a:cubicBezTo>
                <a:lnTo>
                  <a:pt x="112586" y="3983"/>
                </a:lnTo>
                <a:cubicBezTo>
                  <a:pt x="112572" y="3833"/>
                  <a:pt x="112463" y="3711"/>
                  <a:pt x="112314" y="3711"/>
                </a:cubicBezTo>
                <a:close/>
                <a:moveTo>
                  <a:pt x="5574" y="3520"/>
                </a:moveTo>
                <a:cubicBezTo>
                  <a:pt x="5356" y="3520"/>
                  <a:pt x="5193" y="3683"/>
                  <a:pt x="5180" y="3887"/>
                </a:cubicBezTo>
                <a:cubicBezTo>
                  <a:pt x="5180" y="4105"/>
                  <a:pt x="5343" y="4268"/>
                  <a:pt x="5547" y="4282"/>
                </a:cubicBezTo>
                <a:cubicBezTo>
                  <a:pt x="5764" y="4282"/>
                  <a:pt x="5941" y="4118"/>
                  <a:pt x="5941" y="3915"/>
                </a:cubicBezTo>
                <a:cubicBezTo>
                  <a:pt x="5941" y="3697"/>
                  <a:pt x="5778" y="3534"/>
                  <a:pt x="5574" y="3520"/>
                </a:cubicBezTo>
                <a:close/>
                <a:moveTo>
                  <a:pt x="22374" y="3765"/>
                </a:moveTo>
                <a:lnTo>
                  <a:pt x="22551" y="4118"/>
                </a:lnTo>
                <a:lnTo>
                  <a:pt x="22170" y="4282"/>
                </a:lnTo>
                <a:lnTo>
                  <a:pt x="21993" y="3955"/>
                </a:lnTo>
                <a:lnTo>
                  <a:pt x="22374" y="3765"/>
                </a:lnTo>
                <a:close/>
                <a:moveTo>
                  <a:pt x="2842" y="3683"/>
                </a:moveTo>
                <a:cubicBezTo>
                  <a:pt x="2679" y="3697"/>
                  <a:pt x="2543" y="3819"/>
                  <a:pt x="2543" y="3996"/>
                </a:cubicBezTo>
                <a:cubicBezTo>
                  <a:pt x="2543" y="4159"/>
                  <a:pt x="2679" y="4282"/>
                  <a:pt x="2842" y="4295"/>
                </a:cubicBezTo>
                <a:cubicBezTo>
                  <a:pt x="3005" y="4282"/>
                  <a:pt x="3141" y="4159"/>
                  <a:pt x="3141" y="3996"/>
                </a:cubicBezTo>
                <a:cubicBezTo>
                  <a:pt x="3141" y="3819"/>
                  <a:pt x="3005" y="3697"/>
                  <a:pt x="2842" y="3683"/>
                </a:cubicBezTo>
                <a:close/>
                <a:moveTo>
                  <a:pt x="34104" y="3724"/>
                </a:moveTo>
                <a:lnTo>
                  <a:pt x="34294" y="4118"/>
                </a:lnTo>
                <a:lnTo>
                  <a:pt x="33954" y="4295"/>
                </a:lnTo>
                <a:cubicBezTo>
                  <a:pt x="33900" y="4173"/>
                  <a:pt x="33832" y="4037"/>
                  <a:pt x="33764" y="3915"/>
                </a:cubicBezTo>
                <a:lnTo>
                  <a:pt x="34104" y="3724"/>
                </a:lnTo>
                <a:close/>
                <a:moveTo>
                  <a:pt x="54914" y="3765"/>
                </a:moveTo>
                <a:lnTo>
                  <a:pt x="55077" y="4118"/>
                </a:lnTo>
                <a:lnTo>
                  <a:pt x="54737" y="4295"/>
                </a:lnTo>
                <a:lnTo>
                  <a:pt x="54560" y="3955"/>
                </a:lnTo>
                <a:lnTo>
                  <a:pt x="54914" y="3765"/>
                </a:lnTo>
                <a:close/>
                <a:moveTo>
                  <a:pt x="66671" y="3751"/>
                </a:moveTo>
                <a:lnTo>
                  <a:pt x="66861" y="4118"/>
                </a:lnTo>
                <a:lnTo>
                  <a:pt x="66521" y="4295"/>
                </a:lnTo>
                <a:lnTo>
                  <a:pt x="66318" y="3955"/>
                </a:lnTo>
                <a:lnTo>
                  <a:pt x="66671" y="3751"/>
                </a:lnTo>
                <a:close/>
                <a:moveTo>
                  <a:pt x="99265" y="3751"/>
                </a:moveTo>
                <a:lnTo>
                  <a:pt x="99428" y="4118"/>
                </a:lnTo>
                <a:lnTo>
                  <a:pt x="99102" y="4295"/>
                </a:lnTo>
                <a:cubicBezTo>
                  <a:pt x="99034" y="4186"/>
                  <a:pt x="98966" y="4064"/>
                  <a:pt x="98912" y="3955"/>
                </a:cubicBezTo>
                <a:lnTo>
                  <a:pt x="99265" y="3751"/>
                </a:lnTo>
                <a:close/>
                <a:moveTo>
                  <a:pt x="10589" y="3779"/>
                </a:moveTo>
                <a:lnTo>
                  <a:pt x="10766" y="4146"/>
                </a:lnTo>
                <a:lnTo>
                  <a:pt x="10426" y="4322"/>
                </a:lnTo>
                <a:lnTo>
                  <a:pt x="10236" y="3983"/>
                </a:lnTo>
                <a:lnTo>
                  <a:pt x="10589" y="3779"/>
                </a:lnTo>
                <a:close/>
                <a:moveTo>
                  <a:pt x="43156" y="3792"/>
                </a:moveTo>
                <a:lnTo>
                  <a:pt x="43333" y="4132"/>
                </a:lnTo>
                <a:lnTo>
                  <a:pt x="42966" y="4322"/>
                </a:lnTo>
                <a:lnTo>
                  <a:pt x="42776" y="3996"/>
                </a:lnTo>
                <a:lnTo>
                  <a:pt x="43156" y="3792"/>
                </a:lnTo>
                <a:close/>
                <a:moveTo>
                  <a:pt x="75710" y="3792"/>
                </a:moveTo>
                <a:lnTo>
                  <a:pt x="75887" y="4159"/>
                </a:lnTo>
                <a:lnTo>
                  <a:pt x="75547" y="4322"/>
                </a:lnTo>
                <a:lnTo>
                  <a:pt x="75356" y="3983"/>
                </a:lnTo>
                <a:lnTo>
                  <a:pt x="75710" y="3792"/>
                </a:lnTo>
                <a:close/>
                <a:moveTo>
                  <a:pt x="87467" y="3751"/>
                </a:moveTo>
                <a:cubicBezTo>
                  <a:pt x="87522" y="3874"/>
                  <a:pt x="87589" y="4010"/>
                  <a:pt x="87644" y="4146"/>
                </a:cubicBezTo>
                <a:lnTo>
                  <a:pt x="87318" y="4322"/>
                </a:lnTo>
                <a:lnTo>
                  <a:pt x="87127" y="3942"/>
                </a:lnTo>
                <a:lnTo>
                  <a:pt x="87467" y="3751"/>
                </a:lnTo>
                <a:close/>
                <a:moveTo>
                  <a:pt x="31399" y="3819"/>
                </a:moveTo>
                <a:lnTo>
                  <a:pt x="31562" y="4173"/>
                </a:lnTo>
                <a:lnTo>
                  <a:pt x="31222" y="4350"/>
                </a:lnTo>
                <a:cubicBezTo>
                  <a:pt x="31154" y="4254"/>
                  <a:pt x="31086" y="4118"/>
                  <a:pt x="31059" y="4023"/>
                </a:cubicBezTo>
                <a:lnTo>
                  <a:pt x="31399" y="3819"/>
                </a:lnTo>
                <a:close/>
                <a:moveTo>
                  <a:pt x="63966" y="3833"/>
                </a:moveTo>
                <a:lnTo>
                  <a:pt x="64129" y="4173"/>
                </a:lnTo>
                <a:lnTo>
                  <a:pt x="63762" y="4350"/>
                </a:lnTo>
                <a:lnTo>
                  <a:pt x="63586" y="4023"/>
                </a:lnTo>
                <a:lnTo>
                  <a:pt x="63966" y="3833"/>
                </a:lnTo>
                <a:close/>
                <a:moveTo>
                  <a:pt x="19628" y="3806"/>
                </a:moveTo>
                <a:cubicBezTo>
                  <a:pt x="19628" y="3969"/>
                  <a:pt x="19723" y="4118"/>
                  <a:pt x="19873" y="4200"/>
                </a:cubicBezTo>
                <a:lnTo>
                  <a:pt x="19451" y="4363"/>
                </a:lnTo>
                <a:lnTo>
                  <a:pt x="19261" y="4010"/>
                </a:lnTo>
                <a:lnTo>
                  <a:pt x="19628" y="3806"/>
                </a:lnTo>
                <a:close/>
                <a:moveTo>
                  <a:pt x="96506" y="3833"/>
                </a:moveTo>
                <a:cubicBezTo>
                  <a:pt x="96547" y="3928"/>
                  <a:pt x="96615" y="4064"/>
                  <a:pt x="96669" y="4186"/>
                </a:cubicBezTo>
                <a:lnTo>
                  <a:pt x="96329" y="4363"/>
                </a:lnTo>
                <a:lnTo>
                  <a:pt x="96153" y="4023"/>
                </a:lnTo>
                <a:lnTo>
                  <a:pt x="96506" y="3833"/>
                </a:lnTo>
                <a:close/>
                <a:moveTo>
                  <a:pt x="52182" y="3819"/>
                </a:moveTo>
                <a:cubicBezTo>
                  <a:pt x="52222" y="3928"/>
                  <a:pt x="52290" y="4078"/>
                  <a:pt x="52345" y="4214"/>
                </a:cubicBezTo>
                <a:lnTo>
                  <a:pt x="52019" y="4377"/>
                </a:lnTo>
                <a:lnTo>
                  <a:pt x="51828" y="4010"/>
                </a:lnTo>
                <a:lnTo>
                  <a:pt x="52182" y="3819"/>
                </a:lnTo>
                <a:close/>
                <a:moveTo>
                  <a:pt x="84749" y="3847"/>
                </a:moveTo>
                <a:lnTo>
                  <a:pt x="84925" y="4200"/>
                </a:lnTo>
                <a:lnTo>
                  <a:pt x="84558" y="4377"/>
                </a:lnTo>
                <a:cubicBezTo>
                  <a:pt x="84504" y="4282"/>
                  <a:pt x="84422" y="4159"/>
                  <a:pt x="84368" y="4050"/>
                </a:cubicBezTo>
                <a:lnTo>
                  <a:pt x="84749" y="3847"/>
                </a:lnTo>
                <a:close/>
                <a:moveTo>
                  <a:pt x="40411" y="3860"/>
                </a:moveTo>
                <a:lnTo>
                  <a:pt x="40587" y="4227"/>
                </a:lnTo>
                <a:lnTo>
                  <a:pt x="40248" y="4390"/>
                </a:lnTo>
                <a:lnTo>
                  <a:pt x="40057" y="4050"/>
                </a:lnTo>
                <a:lnTo>
                  <a:pt x="40411" y="3860"/>
                </a:lnTo>
                <a:close/>
                <a:moveTo>
                  <a:pt x="28667" y="3887"/>
                </a:moveTo>
                <a:lnTo>
                  <a:pt x="28830" y="4241"/>
                </a:lnTo>
                <a:lnTo>
                  <a:pt x="28463" y="4404"/>
                </a:lnTo>
                <a:lnTo>
                  <a:pt x="28286" y="4078"/>
                </a:lnTo>
                <a:lnTo>
                  <a:pt x="28667" y="3887"/>
                </a:lnTo>
                <a:close/>
                <a:moveTo>
                  <a:pt x="72978" y="3847"/>
                </a:moveTo>
                <a:cubicBezTo>
                  <a:pt x="73019" y="3969"/>
                  <a:pt x="73087" y="4105"/>
                  <a:pt x="73155" y="4241"/>
                </a:cubicBezTo>
                <a:lnTo>
                  <a:pt x="72815" y="4404"/>
                </a:lnTo>
                <a:lnTo>
                  <a:pt x="72638" y="4037"/>
                </a:lnTo>
                <a:lnTo>
                  <a:pt x="72978" y="3847"/>
                </a:lnTo>
                <a:close/>
                <a:moveTo>
                  <a:pt x="109555" y="3683"/>
                </a:moveTo>
                <a:cubicBezTo>
                  <a:pt x="109351" y="3683"/>
                  <a:pt x="109188" y="3847"/>
                  <a:pt x="109188" y="4037"/>
                </a:cubicBezTo>
                <a:cubicBezTo>
                  <a:pt x="109188" y="4241"/>
                  <a:pt x="109337" y="4404"/>
                  <a:pt x="109541" y="4404"/>
                </a:cubicBezTo>
                <a:cubicBezTo>
                  <a:pt x="109731" y="4404"/>
                  <a:pt x="109894" y="4254"/>
                  <a:pt x="109908" y="4050"/>
                </a:cubicBezTo>
                <a:cubicBezTo>
                  <a:pt x="109894" y="3860"/>
                  <a:pt x="109745" y="3697"/>
                  <a:pt x="109555" y="3697"/>
                </a:cubicBezTo>
                <a:lnTo>
                  <a:pt x="109555" y="3683"/>
                </a:lnTo>
                <a:close/>
                <a:moveTo>
                  <a:pt x="61207" y="3887"/>
                </a:moveTo>
                <a:cubicBezTo>
                  <a:pt x="61261" y="3996"/>
                  <a:pt x="61316" y="4132"/>
                  <a:pt x="61384" y="4254"/>
                </a:cubicBezTo>
                <a:lnTo>
                  <a:pt x="61044" y="4417"/>
                </a:lnTo>
                <a:cubicBezTo>
                  <a:pt x="60976" y="4309"/>
                  <a:pt x="60908" y="4186"/>
                  <a:pt x="60854" y="4078"/>
                </a:cubicBezTo>
                <a:lnTo>
                  <a:pt x="61207" y="3887"/>
                </a:lnTo>
                <a:close/>
                <a:moveTo>
                  <a:pt x="49463" y="3928"/>
                </a:moveTo>
                <a:lnTo>
                  <a:pt x="49626" y="4268"/>
                </a:lnTo>
                <a:lnTo>
                  <a:pt x="49259" y="4431"/>
                </a:lnTo>
                <a:lnTo>
                  <a:pt x="49083" y="4118"/>
                </a:lnTo>
                <a:lnTo>
                  <a:pt x="49463" y="3928"/>
                </a:lnTo>
                <a:close/>
                <a:moveTo>
                  <a:pt x="93788" y="3874"/>
                </a:moveTo>
                <a:cubicBezTo>
                  <a:pt x="93788" y="4037"/>
                  <a:pt x="93883" y="4186"/>
                  <a:pt x="94032" y="4254"/>
                </a:cubicBezTo>
                <a:lnTo>
                  <a:pt x="93597" y="4431"/>
                </a:lnTo>
                <a:cubicBezTo>
                  <a:pt x="93584" y="4363"/>
                  <a:pt x="93556" y="4309"/>
                  <a:pt x="93543" y="4254"/>
                </a:cubicBezTo>
                <a:cubicBezTo>
                  <a:pt x="93502" y="4186"/>
                  <a:pt x="93461" y="4132"/>
                  <a:pt x="93407" y="4078"/>
                </a:cubicBezTo>
                <a:lnTo>
                  <a:pt x="93788" y="3874"/>
                </a:lnTo>
                <a:close/>
                <a:moveTo>
                  <a:pt x="16883" y="3887"/>
                </a:moveTo>
                <a:lnTo>
                  <a:pt x="17059" y="4268"/>
                </a:lnTo>
                <a:lnTo>
                  <a:pt x="16719" y="4445"/>
                </a:lnTo>
                <a:lnTo>
                  <a:pt x="16543" y="4078"/>
                </a:lnTo>
                <a:lnTo>
                  <a:pt x="16883" y="3887"/>
                </a:lnTo>
                <a:close/>
                <a:moveTo>
                  <a:pt x="81989" y="3915"/>
                </a:moveTo>
                <a:lnTo>
                  <a:pt x="82180" y="4268"/>
                </a:lnTo>
                <a:lnTo>
                  <a:pt x="81840" y="4445"/>
                </a:lnTo>
                <a:lnTo>
                  <a:pt x="81650" y="4105"/>
                </a:lnTo>
                <a:lnTo>
                  <a:pt x="81989" y="3915"/>
                </a:lnTo>
                <a:close/>
                <a:moveTo>
                  <a:pt x="25921" y="3942"/>
                </a:moveTo>
                <a:lnTo>
                  <a:pt x="26098" y="4295"/>
                </a:lnTo>
                <a:lnTo>
                  <a:pt x="25758" y="4472"/>
                </a:lnTo>
                <a:lnTo>
                  <a:pt x="25582" y="4132"/>
                </a:lnTo>
                <a:lnTo>
                  <a:pt x="25921" y="3942"/>
                </a:lnTo>
                <a:close/>
                <a:moveTo>
                  <a:pt x="37679" y="3915"/>
                </a:moveTo>
                <a:lnTo>
                  <a:pt x="37855" y="4295"/>
                </a:lnTo>
                <a:lnTo>
                  <a:pt x="37529" y="4472"/>
                </a:lnTo>
                <a:lnTo>
                  <a:pt x="37339" y="4105"/>
                </a:lnTo>
                <a:lnTo>
                  <a:pt x="37679" y="3915"/>
                </a:lnTo>
                <a:close/>
                <a:moveTo>
                  <a:pt x="70259" y="3955"/>
                </a:moveTo>
                <a:lnTo>
                  <a:pt x="70422" y="4295"/>
                </a:lnTo>
                <a:lnTo>
                  <a:pt x="70055" y="4472"/>
                </a:lnTo>
                <a:cubicBezTo>
                  <a:pt x="70001" y="4363"/>
                  <a:pt x="69933" y="4241"/>
                  <a:pt x="69879" y="4146"/>
                </a:cubicBezTo>
                <a:lnTo>
                  <a:pt x="70259" y="3955"/>
                </a:lnTo>
                <a:close/>
                <a:moveTo>
                  <a:pt x="102799" y="3942"/>
                </a:moveTo>
                <a:lnTo>
                  <a:pt x="102976" y="4309"/>
                </a:lnTo>
                <a:lnTo>
                  <a:pt x="102636" y="4472"/>
                </a:lnTo>
                <a:cubicBezTo>
                  <a:pt x="102582" y="4377"/>
                  <a:pt x="102514" y="4254"/>
                  <a:pt x="102446" y="4132"/>
                </a:cubicBezTo>
                <a:cubicBezTo>
                  <a:pt x="102555" y="4078"/>
                  <a:pt x="102677" y="3996"/>
                  <a:pt x="102799" y="3942"/>
                </a:cubicBezTo>
                <a:close/>
                <a:moveTo>
                  <a:pt x="58488" y="3928"/>
                </a:moveTo>
                <a:cubicBezTo>
                  <a:pt x="58502" y="4105"/>
                  <a:pt x="58584" y="4241"/>
                  <a:pt x="58733" y="4322"/>
                </a:cubicBezTo>
                <a:lnTo>
                  <a:pt x="58312" y="4485"/>
                </a:lnTo>
                <a:lnTo>
                  <a:pt x="58135" y="4132"/>
                </a:lnTo>
                <a:lnTo>
                  <a:pt x="58488" y="3928"/>
                </a:lnTo>
                <a:close/>
                <a:moveTo>
                  <a:pt x="113129" y="3983"/>
                </a:moveTo>
                <a:cubicBezTo>
                  <a:pt x="112980" y="3983"/>
                  <a:pt x="112871" y="4105"/>
                  <a:pt x="112871" y="4241"/>
                </a:cubicBezTo>
                <a:cubicBezTo>
                  <a:pt x="112871" y="4377"/>
                  <a:pt x="112993" y="4485"/>
                  <a:pt x="113129" y="4485"/>
                </a:cubicBezTo>
                <a:cubicBezTo>
                  <a:pt x="113265" y="4472"/>
                  <a:pt x="113374" y="4363"/>
                  <a:pt x="113374" y="4227"/>
                </a:cubicBezTo>
                <a:cubicBezTo>
                  <a:pt x="113374" y="4091"/>
                  <a:pt x="113265" y="3983"/>
                  <a:pt x="113129" y="3983"/>
                </a:cubicBezTo>
                <a:close/>
                <a:moveTo>
                  <a:pt x="930" y="4104"/>
                </a:moveTo>
                <a:cubicBezTo>
                  <a:pt x="924" y="4104"/>
                  <a:pt x="918" y="4104"/>
                  <a:pt x="912" y="4105"/>
                </a:cubicBezTo>
                <a:cubicBezTo>
                  <a:pt x="905" y="4104"/>
                  <a:pt x="898" y="4104"/>
                  <a:pt x="891" y="4104"/>
                </a:cubicBezTo>
                <a:cubicBezTo>
                  <a:pt x="791" y="4104"/>
                  <a:pt x="709" y="4193"/>
                  <a:pt x="721" y="4295"/>
                </a:cubicBezTo>
                <a:cubicBezTo>
                  <a:pt x="709" y="4409"/>
                  <a:pt x="801" y="4487"/>
                  <a:pt x="902" y="4487"/>
                </a:cubicBezTo>
                <a:cubicBezTo>
                  <a:pt x="909" y="4487"/>
                  <a:pt x="917" y="4486"/>
                  <a:pt x="925" y="4485"/>
                </a:cubicBezTo>
                <a:cubicBezTo>
                  <a:pt x="1020" y="4485"/>
                  <a:pt x="1116" y="4390"/>
                  <a:pt x="1102" y="4282"/>
                </a:cubicBezTo>
                <a:cubicBezTo>
                  <a:pt x="1102" y="4193"/>
                  <a:pt x="1019" y="4104"/>
                  <a:pt x="930" y="4104"/>
                </a:cubicBezTo>
                <a:close/>
                <a:moveTo>
                  <a:pt x="46704" y="3969"/>
                </a:moveTo>
                <a:lnTo>
                  <a:pt x="46881" y="4322"/>
                </a:lnTo>
                <a:lnTo>
                  <a:pt x="46554" y="4513"/>
                </a:lnTo>
                <a:lnTo>
                  <a:pt x="46364" y="4173"/>
                </a:lnTo>
                <a:lnTo>
                  <a:pt x="46704" y="3969"/>
                </a:lnTo>
                <a:close/>
                <a:moveTo>
                  <a:pt x="79285" y="3983"/>
                </a:moveTo>
                <a:lnTo>
                  <a:pt x="79461" y="4336"/>
                </a:lnTo>
                <a:lnTo>
                  <a:pt x="79122" y="4513"/>
                </a:lnTo>
                <a:cubicBezTo>
                  <a:pt x="79067" y="4404"/>
                  <a:pt x="78999" y="4282"/>
                  <a:pt x="78931" y="4173"/>
                </a:cubicBezTo>
                <a:lnTo>
                  <a:pt x="79285" y="3983"/>
                </a:lnTo>
                <a:close/>
                <a:moveTo>
                  <a:pt x="91042" y="3955"/>
                </a:moveTo>
                <a:cubicBezTo>
                  <a:pt x="91096" y="4064"/>
                  <a:pt x="91164" y="4200"/>
                  <a:pt x="91219" y="4350"/>
                </a:cubicBezTo>
                <a:cubicBezTo>
                  <a:pt x="91164" y="4350"/>
                  <a:pt x="91096" y="4377"/>
                  <a:pt x="91042" y="4390"/>
                </a:cubicBezTo>
                <a:cubicBezTo>
                  <a:pt x="90974" y="4431"/>
                  <a:pt x="90920" y="4472"/>
                  <a:pt x="90865" y="4513"/>
                </a:cubicBezTo>
                <a:cubicBezTo>
                  <a:pt x="90797" y="4390"/>
                  <a:pt x="90729" y="4254"/>
                  <a:pt x="90675" y="4146"/>
                </a:cubicBezTo>
                <a:lnTo>
                  <a:pt x="91042" y="3955"/>
                </a:lnTo>
                <a:close/>
                <a:moveTo>
                  <a:pt x="106801" y="3710"/>
                </a:moveTo>
                <a:cubicBezTo>
                  <a:pt x="106592" y="3710"/>
                  <a:pt x="106415" y="3895"/>
                  <a:pt x="106415" y="4118"/>
                </a:cubicBezTo>
                <a:cubicBezTo>
                  <a:pt x="106415" y="4336"/>
                  <a:pt x="106591" y="4513"/>
                  <a:pt x="106809" y="4513"/>
                </a:cubicBezTo>
                <a:cubicBezTo>
                  <a:pt x="106817" y="4513"/>
                  <a:pt x="106826" y="4513"/>
                  <a:pt x="106834" y="4513"/>
                </a:cubicBezTo>
                <a:cubicBezTo>
                  <a:pt x="107053" y="4513"/>
                  <a:pt x="107217" y="4341"/>
                  <a:pt x="107230" y="4118"/>
                </a:cubicBezTo>
                <a:cubicBezTo>
                  <a:pt x="107230" y="3901"/>
                  <a:pt x="107054" y="3711"/>
                  <a:pt x="106823" y="3711"/>
                </a:cubicBezTo>
                <a:cubicBezTo>
                  <a:pt x="106815" y="3710"/>
                  <a:pt x="106808" y="3710"/>
                  <a:pt x="106801" y="3710"/>
                </a:cubicBezTo>
                <a:close/>
                <a:moveTo>
                  <a:pt x="67514" y="4010"/>
                </a:moveTo>
                <a:cubicBezTo>
                  <a:pt x="67554" y="4118"/>
                  <a:pt x="67622" y="4254"/>
                  <a:pt x="67677" y="4377"/>
                </a:cubicBezTo>
                <a:lnTo>
                  <a:pt x="67337" y="4540"/>
                </a:lnTo>
                <a:lnTo>
                  <a:pt x="67147" y="4200"/>
                </a:lnTo>
                <a:lnTo>
                  <a:pt x="67514" y="4010"/>
                </a:lnTo>
                <a:close/>
                <a:moveTo>
                  <a:pt x="100081" y="4010"/>
                </a:moveTo>
                <a:lnTo>
                  <a:pt x="100257" y="4363"/>
                </a:lnTo>
                <a:lnTo>
                  <a:pt x="99918" y="4540"/>
                </a:lnTo>
                <a:cubicBezTo>
                  <a:pt x="99850" y="4417"/>
                  <a:pt x="99782" y="4295"/>
                  <a:pt x="99727" y="4200"/>
                </a:cubicBezTo>
                <a:lnTo>
                  <a:pt x="100081" y="4010"/>
                </a:lnTo>
                <a:close/>
                <a:moveTo>
                  <a:pt x="55716" y="3996"/>
                </a:moveTo>
                <a:lnTo>
                  <a:pt x="55892" y="4390"/>
                </a:lnTo>
                <a:lnTo>
                  <a:pt x="55566" y="4553"/>
                </a:lnTo>
                <a:lnTo>
                  <a:pt x="55376" y="4186"/>
                </a:lnTo>
                <a:lnTo>
                  <a:pt x="55716" y="3996"/>
                </a:lnTo>
                <a:close/>
                <a:moveTo>
                  <a:pt x="11418" y="4064"/>
                </a:moveTo>
                <a:lnTo>
                  <a:pt x="11595" y="4404"/>
                </a:lnTo>
                <a:lnTo>
                  <a:pt x="11255" y="4567"/>
                </a:lnTo>
                <a:lnTo>
                  <a:pt x="11065" y="4227"/>
                </a:lnTo>
                <a:lnTo>
                  <a:pt x="11418" y="4064"/>
                </a:lnTo>
                <a:close/>
                <a:moveTo>
                  <a:pt x="88310" y="4037"/>
                </a:moveTo>
                <a:lnTo>
                  <a:pt x="88487" y="4390"/>
                </a:lnTo>
                <a:lnTo>
                  <a:pt x="88147" y="4567"/>
                </a:lnTo>
                <a:lnTo>
                  <a:pt x="87970" y="4241"/>
                </a:lnTo>
                <a:lnTo>
                  <a:pt x="88310" y="4037"/>
                </a:lnTo>
                <a:close/>
                <a:moveTo>
                  <a:pt x="6411" y="3778"/>
                </a:moveTo>
                <a:cubicBezTo>
                  <a:pt x="6404" y="3778"/>
                  <a:pt x="6397" y="3778"/>
                  <a:pt x="6389" y="3779"/>
                </a:cubicBezTo>
                <a:cubicBezTo>
                  <a:pt x="6172" y="3779"/>
                  <a:pt x="5995" y="3955"/>
                  <a:pt x="5995" y="4173"/>
                </a:cubicBezTo>
                <a:cubicBezTo>
                  <a:pt x="5982" y="4383"/>
                  <a:pt x="6159" y="4568"/>
                  <a:pt x="6367" y="4568"/>
                </a:cubicBezTo>
                <a:cubicBezTo>
                  <a:pt x="6375" y="4568"/>
                  <a:pt x="6382" y="4567"/>
                  <a:pt x="6389" y="4567"/>
                </a:cubicBezTo>
                <a:cubicBezTo>
                  <a:pt x="6607" y="4567"/>
                  <a:pt x="6784" y="4390"/>
                  <a:pt x="6784" y="4173"/>
                </a:cubicBezTo>
                <a:cubicBezTo>
                  <a:pt x="6797" y="3963"/>
                  <a:pt x="6619" y="3778"/>
                  <a:pt x="6411" y="3778"/>
                </a:cubicBezTo>
                <a:close/>
                <a:moveTo>
                  <a:pt x="7639" y="4474"/>
                </a:moveTo>
                <a:cubicBezTo>
                  <a:pt x="7640" y="4483"/>
                  <a:pt x="7640" y="4491"/>
                  <a:pt x="7640" y="4499"/>
                </a:cubicBezTo>
                <a:lnTo>
                  <a:pt x="7613" y="4567"/>
                </a:lnTo>
                <a:cubicBezTo>
                  <a:pt x="7612" y="4568"/>
                  <a:pt x="7612" y="4569"/>
                  <a:pt x="7611" y="4570"/>
                </a:cubicBezTo>
                <a:lnTo>
                  <a:pt x="7611" y="4570"/>
                </a:lnTo>
                <a:cubicBezTo>
                  <a:pt x="7612" y="4560"/>
                  <a:pt x="7612" y="4550"/>
                  <a:pt x="7613" y="4540"/>
                </a:cubicBezTo>
                <a:lnTo>
                  <a:pt x="7639" y="4474"/>
                </a:lnTo>
                <a:close/>
                <a:moveTo>
                  <a:pt x="3693" y="3914"/>
                </a:moveTo>
                <a:cubicBezTo>
                  <a:pt x="3686" y="3914"/>
                  <a:pt x="3678" y="3914"/>
                  <a:pt x="3671" y="3915"/>
                </a:cubicBezTo>
                <a:cubicBezTo>
                  <a:pt x="3481" y="3915"/>
                  <a:pt x="3331" y="4064"/>
                  <a:pt x="3331" y="4254"/>
                </a:cubicBezTo>
                <a:cubicBezTo>
                  <a:pt x="3331" y="4431"/>
                  <a:pt x="3481" y="4581"/>
                  <a:pt x="3671" y="4581"/>
                </a:cubicBezTo>
                <a:cubicBezTo>
                  <a:pt x="3861" y="4581"/>
                  <a:pt x="4011" y="4417"/>
                  <a:pt x="4011" y="4241"/>
                </a:cubicBezTo>
                <a:cubicBezTo>
                  <a:pt x="3998" y="4059"/>
                  <a:pt x="3860" y="3914"/>
                  <a:pt x="3693" y="3914"/>
                </a:cubicBezTo>
                <a:close/>
                <a:moveTo>
                  <a:pt x="32215" y="4078"/>
                </a:moveTo>
                <a:cubicBezTo>
                  <a:pt x="32255" y="4186"/>
                  <a:pt x="32323" y="4309"/>
                  <a:pt x="32378" y="4431"/>
                </a:cubicBezTo>
                <a:lnTo>
                  <a:pt x="32038" y="4594"/>
                </a:lnTo>
                <a:lnTo>
                  <a:pt x="31861" y="4254"/>
                </a:lnTo>
                <a:lnTo>
                  <a:pt x="32215" y="4078"/>
                </a:lnTo>
                <a:close/>
                <a:moveTo>
                  <a:pt x="76512" y="4037"/>
                </a:moveTo>
                <a:lnTo>
                  <a:pt x="76688" y="4417"/>
                </a:lnTo>
                <a:lnTo>
                  <a:pt x="76362" y="4594"/>
                </a:lnTo>
                <a:cubicBezTo>
                  <a:pt x="76308" y="4472"/>
                  <a:pt x="76240" y="4336"/>
                  <a:pt x="76172" y="4227"/>
                </a:cubicBezTo>
                <a:lnTo>
                  <a:pt x="76512" y="4037"/>
                </a:lnTo>
                <a:close/>
                <a:moveTo>
                  <a:pt x="43986" y="4037"/>
                </a:moveTo>
                <a:lnTo>
                  <a:pt x="44162" y="4377"/>
                </a:lnTo>
                <a:lnTo>
                  <a:pt x="43795" y="4608"/>
                </a:lnTo>
                <a:lnTo>
                  <a:pt x="43619" y="4227"/>
                </a:lnTo>
                <a:lnTo>
                  <a:pt x="43986" y="4037"/>
                </a:lnTo>
                <a:close/>
                <a:moveTo>
                  <a:pt x="20430" y="4078"/>
                </a:moveTo>
                <a:lnTo>
                  <a:pt x="20607" y="4458"/>
                </a:lnTo>
                <a:lnTo>
                  <a:pt x="20281" y="4621"/>
                </a:lnTo>
                <a:lnTo>
                  <a:pt x="20050" y="4268"/>
                </a:lnTo>
                <a:lnTo>
                  <a:pt x="20430" y="4078"/>
                </a:lnTo>
                <a:close/>
                <a:moveTo>
                  <a:pt x="52997" y="4091"/>
                </a:moveTo>
                <a:lnTo>
                  <a:pt x="53187" y="4458"/>
                </a:lnTo>
                <a:lnTo>
                  <a:pt x="52848" y="4621"/>
                </a:lnTo>
                <a:cubicBezTo>
                  <a:pt x="52780" y="4513"/>
                  <a:pt x="52725" y="4390"/>
                  <a:pt x="52657" y="4282"/>
                </a:cubicBezTo>
                <a:lnTo>
                  <a:pt x="52997" y="4091"/>
                </a:lnTo>
                <a:close/>
                <a:moveTo>
                  <a:pt x="97322" y="4064"/>
                </a:moveTo>
                <a:cubicBezTo>
                  <a:pt x="97362" y="4173"/>
                  <a:pt x="97430" y="4322"/>
                  <a:pt x="97485" y="4445"/>
                </a:cubicBezTo>
                <a:lnTo>
                  <a:pt x="97158" y="4621"/>
                </a:lnTo>
                <a:lnTo>
                  <a:pt x="96982" y="4254"/>
                </a:lnTo>
                <a:lnTo>
                  <a:pt x="97322" y="4064"/>
                </a:lnTo>
                <a:close/>
                <a:moveTo>
                  <a:pt x="8686" y="4091"/>
                </a:moveTo>
                <a:lnTo>
                  <a:pt x="8877" y="4445"/>
                </a:lnTo>
                <a:lnTo>
                  <a:pt x="8483" y="4635"/>
                </a:lnTo>
                <a:lnTo>
                  <a:pt x="8292" y="4282"/>
                </a:lnTo>
                <a:lnTo>
                  <a:pt x="8686" y="4091"/>
                </a:lnTo>
                <a:close/>
                <a:moveTo>
                  <a:pt x="29483" y="4132"/>
                </a:moveTo>
                <a:lnTo>
                  <a:pt x="29659" y="4472"/>
                </a:lnTo>
                <a:lnTo>
                  <a:pt x="29292" y="4649"/>
                </a:lnTo>
                <a:lnTo>
                  <a:pt x="29116" y="4322"/>
                </a:lnTo>
                <a:lnTo>
                  <a:pt x="29483" y="4132"/>
                </a:lnTo>
                <a:close/>
                <a:moveTo>
                  <a:pt x="41240" y="4091"/>
                </a:moveTo>
                <a:lnTo>
                  <a:pt x="41403" y="4472"/>
                </a:lnTo>
                <a:lnTo>
                  <a:pt x="41077" y="4649"/>
                </a:lnTo>
                <a:cubicBezTo>
                  <a:pt x="41022" y="4526"/>
                  <a:pt x="40954" y="4390"/>
                  <a:pt x="40900" y="4282"/>
                </a:cubicBezTo>
                <a:lnTo>
                  <a:pt x="41240" y="4091"/>
                </a:lnTo>
                <a:close/>
                <a:moveTo>
                  <a:pt x="64782" y="4078"/>
                </a:moveTo>
                <a:cubicBezTo>
                  <a:pt x="64822" y="4186"/>
                  <a:pt x="64890" y="4309"/>
                  <a:pt x="64945" y="4417"/>
                </a:cubicBezTo>
                <a:lnTo>
                  <a:pt x="64578" y="4649"/>
                </a:lnTo>
                <a:lnTo>
                  <a:pt x="64415" y="4268"/>
                </a:lnTo>
                <a:lnTo>
                  <a:pt x="64782" y="4078"/>
                </a:lnTo>
                <a:close/>
                <a:moveTo>
                  <a:pt x="110370" y="3955"/>
                </a:moveTo>
                <a:lnTo>
                  <a:pt x="110370" y="3969"/>
                </a:lnTo>
                <a:cubicBezTo>
                  <a:pt x="110193" y="3969"/>
                  <a:pt x="110030" y="4118"/>
                  <a:pt x="110030" y="4309"/>
                </a:cubicBezTo>
                <a:cubicBezTo>
                  <a:pt x="110030" y="4485"/>
                  <a:pt x="110193" y="4649"/>
                  <a:pt x="110370" y="4649"/>
                </a:cubicBezTo>
                <a:cubicBezTo>
                  <a:pt x="110560" y="4649"/>
                  <a:pt x="110710" y="4485"/>
                  <a:pt x="110710" y="4309"/>
                </a:cubicBezTo>
                <a:cubicBezTo>
                  <a:pt x="110724" y="4118"/>
                  <a:pt x="110560" y="3955"/>
                  <a:pt x="110370" y="3955"/>
                </a:cubicBezTo>
                <a:close/>
                <a:moveTo>
                  <a:pt x="73793" y="4159"/>
                </a:moveTo>
                <a:lnTo>
                  <a:pt x="73984" y="4499"/>
                </a:lnTo>
                <a:lnTo>
                  <a:pt x="73644" y="4662"/>
                </a:lnTo>
                <a:lnTo>
                  <a:pt x="73454" y="4322"/>
                </a:lnTo>
                <a:lnTo>
                  <a:pt x="73793" y="4159"/>
                </a:lnTo>
                <a:close/>
                <a:moveTo>
                  <a:pt x="85578" y="4105"/>
                </a:moveTo>
                <a:cubicBezTo>
                  <a:pt x="85632" y="4214"/>
                  <a:pt x="85687" y="4336"/>
                  <a:pt x="85741" y="4431"/>
                </a:cubicBezTo>
                <a:lnTo>
                  <a:pt x="85388" y="4662"/>
                </a:lnTo>
                <a:cubicBezTo>
                  <a:pt x="85333" y="4553"/>
                  <a:pt x="85279" y="4404"/>
                  <a:pt x="85211" y="4282"/>
                </a:cubicBezTo>
                <a:lnTo>
                  <a:pt x="85578" y="4105"/>
                </a:lnTo>
                <a:close/>
                <a:moveTo>
                  <a:pt x="50279" y="4173"/>
                </a:moveTo>
                <a:lnTo>
                  <a:pt x="50442" y="4513"/>
                </a:lnTo>
                <a:lnTo>
                  <a:pt x="50075" y="4676"/>
                </a:lnTo>
                <a:lnTo>
                  <a:pt x="49912" y="4363"/>
                </a:lnTo>
                <a:lnTo>
                  <a:pt x="50279" y="4173"/>
                </a:lnTo>
                <a:close/>
                <a:moveTo>
                  <a:pt x="94589" y="4146"/>
                </a:moveTo>
                <a:cubicBezTo>
                  <a:pt x="94644" y="4254"/>
                  <a:pt x="94712" y="4390"/>
                  <a:pt x="94766" y="4513"/>
                </a:cubicBezTo>
                <a:lnTo>
                  <a:pt x="94440" y="4676"/>
                </a:lnTo>
                <a:lnTo>
                  <a:pt x="94209" y="4322"/>
                </a:lnTo>
                <a:lnTo>
                  <a:pt x="94589" y="4146"/>
                </a:lnTo>
                <a:close/>
                <a:moveTo>
                  <a:pt x="17712" y="4159"/>
                </a:moveTo>
                <a:lnTo>
                  <a:pt x="17888" y="4526"/>
                </a:lnTo>
                <a:lnTo>
                  <a:pt x="17549" y="4689"/>
                </a:lnTo>
                <a:lnTo>
                  <a:pt x="17372" y="4350"/>
                </a:lnTo>
                <a:lnTo>
                  <a:pt x="17712" y="4159"/>
                </a:lnTo>
                <a:close/>
                <a:moveTo>
                  <a:pt x="62022" y="4132"/>
                </a:moveTo>
                <a:cubicBezTo>
                  <a:pt x="62077" y="4254"/>
                  <a:pt x="62145" y="4390"/>
                  <a:pt x="62199" y="4513"/>
                </a:cubicBezTo>
                <a:lnTo>
                  <a:pt x="61873" y="4689"/>
                </a:lnTo>
                <a:lnTo>
                  <a:pt x="61683" y="4322"/>
                </a:lnTo>
                <a:lnTo>
                  <a:pt x="62022" y="4132"/>
                </a:lnTo>
                <a:close/>
                <a:moveTo>
                  <a:pt x="82819" y="4159"/>
                </a:moveTo>
                <a:lnTo>
                  <a:pt x="82995" y="4513"/>
                </a:lnTo>
                <a:lnTo>
                  <a:pt x="82655" y="4689"/>
                </a:lnTo>
                <a:lnTo>
                  <a:pt x="82479" y="4350"/>
                </a:lnTo>
                <a:lnTo>
                  <a:pt x="82819" y="4159"/>
                </a:lnTo>
                <a:close/>
                <a:moveTo>
                  <a:pt x="113958" y="4268"/>
                </a:moveTo>
                <a:cubicBezTo>
                  <a:pt x="113836" y="4268"/>
                  <a:pt x="113741" y="4363"/>
                  <a:pt x="113741" y="4472"/>
                </a:cubicBezTo>
                <a:cubicBezTo>
                  <a:pt x="113741" y="4581"/>
                  <a:pt x="113836" y="4676"/>
                  <a:pt x="113945" y="4689"/>
                </a:cubicBezTo>
                <a:cubicBezTo>
                  <a:pt x="114067" y="4676"/>
                  <a:pt x="114162" y="4594"/>
                  <a:pt x="114162" y="4472"/>
                </a:cubicBezTo>
                <a:cubicBezTo>
                  <a:pt x="114149" y="4363"/>
                  <a:pt x="114067" y="4268"/>
                  <a:pt x="113958" y="4268"/>
                </a:cubicBezTo>
                <a:close/>
                <a:moveTo>
                  <a:pt x="23203" y="3996"/>
                </a:moveTo>
                <a:cubicBezTo>
                  <a:pt x="23217" y="4173"/>
                  <a:pt x="23312" y="4336"/>
                  <a:pt x="23475" y="4404"/>
                </a:cubicBezTo>
                <a:cubicBezTo>
                  <a:pt x="23455" y="4401"/>
                  <a:pt x="23435" y="4400"/>
                  <a:pt x="23415" y="4400"/>
                </a:cubicBezTo>
                <a:cubicBezTo>
                  <a:pt x="23220" y="4400"/>
                  <a:pt x="23045" y="4518"/>
                  <a:pt x="22958" y="4703"/>
                </a:cubicBezTo>
                <a:cubicBezTo>
                  <a:pt x="22999" y="4513"/>
                  <a:pt x="22931" y="4336"/>
                  <a:pt x="22795" y="4214"/>
                </a:cubicBezTo>
                <a:lnTo>
                  <a:pt x="23203" y="3996"/>
                </a:lnTo>
                <a:close/>
                <a:moveTo>
                  <a:pt x="71088" y="4200"/>
                </a:moveTo>
                <a:lnTo>
                  <a:pt x="71252" y="4540"/>
                </a:lnTo>
                <a:lnTo>
                  <a:pt x="70885" y="4703"/>
                </a:lnTo>
                <a:lnTo>
                  <a:pt x="70708" y="4377"/>
                </a:lnTo>
                <a:lnTo>
                  <a:pt x="71088" y="4200"/>
                </a:lnTo>
                <a:close/>
                <a:moveTo>
                  <a:pt x="38508" y="4214"/>
                </a:moveTo>
                <a:cubicBezTo>
                  <a:pt x="38562" y="4322"/>
                  <a:pt x="38630" y="4445"/>
                  <a:pt x="38685" y="4553"/>
                </a:cubicBezTo>
                <a:lnTo>
                  <a:pt x="38345" y="4717"/>
                </a:lnTo>
                <a:lnTo>
                  <a:pt x="38154" y="4377"/>
                </a:lnTo>
                <a:lnTo>
                  <a:pt x="38508" y="4214"/>
                </a:lnTo>
                <a:close/>
                <a:moveTo>
                  <a:pt x="103615" y="4186"/>
                </a:moveTo>
                <a:lnTo>
                  <a:pt x="103805" y="4553"/>
                </a:lnTo>
                <a:lnTo>
                  <a:pt x="103465" y="4717"/>
                </a:lnTo>
                <a:lnTo>
                  <a:pt x="103275" y="4377"/>
                </a:lnTo>
                <a:lnTo>
                  <a:pt x="103615" y="4186"/>
                </a:lnTo>
                <a:close/>
                <a:moveTo>
                  <a:pt x="14993" y="4241"/>
                </a:moveTo>
                <a:lnTo>
                  <a:pt x="15156" y="4581"/>
                </a:lnTo>
                <a:lnTo>
                  <a:pt x="14789" y="4744"/>
                </a:lnTo>
                <a:lnTo>
                  <a:pt x="14626" y="4417"/>
                </a:lnTo>
                <a:lnTo>
                  <a:pt x="14993" y="4241"/>
                </a:lnTo>
                <a:close/>
                <a:moveTo>
                  <a:pt x="47533" y="4241"/>
                </a:moveTo>
                <a:lnTo>
                  <a:pt x="47710" y="4581"/>
                </a:lnTo>
                <a:lnTo>
                  <a:pt x="47370" y="4744"/>
                </a:lnTo>
                <a:lnTo>
                  <a:pt x="47193" y="4417"/>
                </a:lnTo>
                <a:lnTo>
                  <a:pt x="47533" y="4241"/>
                </a:lnTo>
                <a:close/>
                <a:moveTo>
                  <a:pt x="59304" y="4214"/>
                </a:moveTo>
                <a:lnTo>
                  <a:pt x="59467" y="4567"/>
                </a:lnTo>
                <a:lnTo>
                  <a:pt x="59154" y="4744"/>
                </a:lnTo>
                <a:lnTo>
                  <a:pt x="58910" y="4377"/>
                </a:lnTo>
                <a:lnTo>
                  <a:pt x="59304" y="4214"/>
                </a:lnTo>
                <a:close/>
                <a:moveTo>
                  <a:pt x="91871" y="4241"/>
                </a:moveTo>
                <a:lnTo>
                  <a:pt x="92034" y="4581"/>
                </a:lnTo>
                <a:lnTo>
                  <a:pt x="91667" y="4744"/>
                </a:lnTo>
                <a:cubicBezTo>
                  <a:pt x="91626" y="4649"/>
                  <a:pt x="91558" y="4513"/>
                  <a:pt x="91504" y="4417"/>
                </a:cubicBezTo>
                <a:lnTo>
                  <a:pt x="91871" y="4241"/>
                </a:lnTo>
                <a:close/>
                <a:moveTo>
                  <a:pt x="107638" y="3955"/>
                </a:moveTo>
                <a:cubicBezTo>
                  <a:pt x="107421" y="3955"/>
                  <a:pt x="107244" y="4146"/>
                  <a:pt x="107257" y="4363"/>
                </a:cubicBezTo>
                <a:lnTo>
                  <a:pt x="107244" y="4363"/>
                </a:lnTo>
                <a:cubicBezTo>
                  <a:pt x="107257" y="4567"/>
                  <a:pt x="107434" y="4744"/>
                  <a:pt x="107652" y="4744"/>
                </a:cubicBezTo>
                <a:cubicBezTo>
                  <a:pt x="107869" y="4744"/>
                  <a:pt x="108046" y="4567"/>
                  <a:pt x="108046" y="4350"/>
                </a:cubicBezTo>
                <a:cubicBezTo>
                  <a:pt x="108046" y="4132"/>
                  <a:pt x="107856" y="3955"/>
                  <a:pt x="107638" y="3955"/>
                </a:cubicBezTo>
                <a:close/>
                <a:moveTo>
                  <a:pt x="26751" y="4200"/>
                </a:moveTo>
                <a:lnTo>
                  <a:pt x="26914" y="4581"/>
                </a:lnTo>
                <a:lnTo>
                  <a:pt x="26587" y="4757"/>
                </a:lnTo>
                <a:lnTo>
                  <a:pt x="26411" y="4390"/>
                </a:lnTo>
                <a:lnTo>
                  <a:pt x="26751" y="4200"/>
                </a:lnTo>
                <a:close/>
                <a:moveTo>
                  <a:pt x="35776" y="4268"/>
                </a:moveTo>
                <a:lnTo>
                  <a:pt x="35952" y="4594"/>
                </a:lnTo>
                <a:lnTo>
                  <a:pt x="35586" y="4771"/>
                </a:lnTo>
                <a:lnTo>
                  <a:pt x="35409" y="4431"/>
                </a:lnTo>
                <a:lnTo>
                  <a:pt x="35776" y="4268"/>
                </a:lnTo>
                <a:close/>
                <a:moveTo>
                  <a:pt x="68329" y="4268"/>
                </a:moveTo>
                <a:lnTo>
                  <a:pt x="68506" y="4608"/>
                </a:lnTo>
                <a:lnTo>
                  <a:pt x="68166" y="4784"/>
                </a:lnTo>
                <a:lnTo>
                  <a:pt x="67989" y="4458"/>
                </a:lnTo>
                <a:lnTo>
                  <a:pt x="68329" y="4268"/>
                </a:lnTo>
                <a:close/>
                <a:moveTo>
                  <a:pt x="80100" y="4227"/>
                </a:moveTo>
                <a:cubicBezTo>
                  <a:pt x="80141" y="4350"/>
                  <a:pt x="80209" y="4485"/>
                  <a:pt x="80263" y="4608"/>
                </a:cubicBezTo>
                <a:lnTo>
                  <a:pt x="79951" y="4784"/>
                </a:lnTo>
                <a:cubicBezTo>
                  <a:pt x="79896" y="4662"/>
                  <a:pt x="79828" y="4526"/>
                  <a:pt x="79774" y="4417"/>
                </a:cubicBezTo>
                <a:lnTo>
                  <a:pt x="80100" y="4227"/>
                </a:lnTo>
                <a:close/>
                <a:moveTo>
                  <a:pt x="1754" y="4282"/>
                </a:moveTo>
                <a:cubicBezTo>
                  <a:pt x="1605" y="4282"/>
                  <a:pt x="1483" y="4404"/>
                  <a:pt x="1483" y="4540"/>
                </a:cubicBezTo>
                <a:cubicBezTo>
                  <a:pt x="1483" y="4669"/>
                  <a:pt x="1593" y="4786"/>
                  <a:pt x="1720" y="4786"/>
                </a:cubicBezTo>
                <a:cubicBezTo>
                  <a:pt x="1727" y="4786"/>
                  <a:pt x="1734" y="4785"/>
                  <a:pt x="1741" y="4784"/>
                </a:cubicBezTo>
                <a:cubicBezTo>
                  <a:pt x="1748" y="4785"/>
                  <a:pt x="1756" y="4786"/>
                  <a:pt x="1764" y="4786"/>
                </a:cubicBezTo>
                <a:cubicBezTo>
                  <a:pt x="1890" y="4786"/>
                  <a:pt x="1999" y="4681"/>
                  <a:pt x="1999" y="4540"/>
                </a:cubicBezTo>
                <a:cubicBezTo>
                  <a:pt x="1999" y="4404"/>
                  <a:pt x="1890" y="4295"/>
                  <a:pt x="1754" y="4282"/>
                </a:cubicBezTo>
                <a:close/>
                <a:moveTo>
                  <a:pt x="12248" y="4309"/>
                </a:moveTo>
                <a:lnTo>
                  <a:pt x="12411" y="4649"/>
                </a:lnTo>
                <a:lnTo>
                  <a:pt x="12071" y="4812"/>
                </a:lnTo>
                <a:lnTo>
                  <a:pt x="11894" y="4472"/>
                </a:lnTo>
                <a:lnTo>
                  <a:pt x="12248" y="4309"/>
                </a:lnTo>
                <a:close/>
                <a:moveTo>
                  <a:pt x="24005" y="4282"/>
                </a:moveTo>
                <a:lnTo>
                  <a:pt x="24182" y="4635"/>
                </a:lnTo>
                <a:lnTo>
                  <a:pt x="23855" y="4812"/>
                </a:lnTo>
                <a:lnTo>
                  <a:pt x="23624" y="4445"/>
                </a:lnTo>
                <a:lnTo>
                  <a:pt x="24005" y="4282"/>
                </a:lnTo>
                <a:close/>
                <a:moveTo>
                  <a:pt x="56572" y="4241"/>
                </a:moveTo>
                <a:lnTo>
                  <a:pt x="56749" y="4635"/>
                </a:lnTo>
                <a:lnTo>
                  <a:pt x="56382" y="4812"/>
                </a:lnTo>
                <a:lnTo>
                  <a:pt x="56219" y="4485"/>
                </a:lnTo>
                <a:lnTo>
                  <a:pt x="56572" y="4241"/>
                </a:lnTo>
                <a:close/>
                <a:moveTo>
                  <a:pt x="89139" y="4295"/>
                </a:moveTo>
                <a:lnTo>
                  <a:pt x="89302" y="4635"/>
                </a:lnTo>
                <a:lnTo>
                  <a:pt x="88962" y="4812"/>
                </a:lnTo>
                <a:lnTo>
                  <a:pt x="88799" y="4485"/>
                </a:lnTo>
                <a:lnTo>
                  <a:pt x="89139" y="4295"/>
                </a:lnTo>
                <a:close/>
                <a:moveTo>
                  <a:pt x="100896" y="4254"/>
                </a:moveTo>
                <a:lnTo>
                  <a:pt x="101073" y="4635"/>
                </a:lnTo>
                <a:lnTo>
                  <a:pt x="100747" y="4812"/>
                </a:lnTo>
                <a:lnTo>
                  <a:pt x="100556" y="4445"/>
                </a:lnTo>
                <a:lnTo>
                  <a:pt x="100896" y="4254"/>
                </a:lnTo>
                <a:close/>
                <a:moveTo>
                  <a:pt x="4500" y="4118"/>
                </a:moveTo>
                <a:cubicBezTo>
                  <a:pt x="4296" y="4118"/>
                  <a:pt x="4133" y="4282"/>
                  <a:pt x="4133" y="4472"/>
                </a:cubicBezTo>
                <a:cubicBezTo>
                  <a:pt x="4133" y="4676"/>
                  <a:pt x="4283" y="4839"/>
                  <a:pt x="4486" y="4839"/>
                </a:cubicBezTo>
                <a:cubicBezTo>
                  <a:pt x="4690" y="4839"/>
                  <a:pt x="4853" y="4676"/>
                  <a:pt x="4853" y="4472"/>
                </a:cubicBezTo>
                <a:cubicBezTo>
                  <a:pt x="4853" y="4282"/>
                  <a:pt x="4690" y="4118"/>
                  <a:pt x="4500" y="4118"/>
                </a:cubicBezTo>
                <a:close/>
                <a:moveTo>
                  <a:pt x="33044" y="4322"/>
                </a:moveTo>
                <a:lnTo>
                  <a:pt x="33220" y="4662"/>
                </a:lnTo>
                <a:lnTo>
                  <a:pt x="32881" y="4839"/>
                </a:lnTo>
                <a:lnTo>
                  <a:pt x="32704" y="4513"/>
                </a:lnTo>
                <a:lnTo>
                  <a:pt x="33044" y="4322"/>
                </a:lnTo>
                <a:close/>
                <a:moveTo>
                  <a:pt x="44801" y="4295"/>
                </a:moveTo>
                <a:lnTo>
                  <a:pt x="44978" y="4662"/>
                </a:lnTo>
                <a:lnTo>
                  <a:pt x="44652" y="4839"/>
                </a:lnTo>
                <a:lnTo>
                  <a:pt x="44475" y="4472"/>
                </a:lnTo>
                <a:lnTo>
                  <a:pt x="44801" y="4295"/>
                </a:lnTo>
                <a:close/>
                <a:moveTo>
                  <a:pt x="77382" y="4268"/>
                </a:moveTo>
                <a:lnTo>
                  <a:pt x="77545" y="4662"/>
                </a:lnTo>
                <a:lnTo>
                  <a:pt x="77191" y="4839"/>
                </a:lnTo>
                <a:lnTo>
                  <a:pt x="77015" y="4513"/>
                </a:lnTo>
                <a:lnTo>
                  <a:pt x="77382" y="4268"/>
                </a:lnTo>
                <a:close/>
                <a:moveTo>
                  <a:pt x="111208" y="4226"/>
                </a:moveTo>
                <a:cubicBezTo>
                  <a:pt x="111201" y="4226"/>
                  <a:pt x="111193" y="4227"/>
                  <a:pt x="111186" y="4227"/>
                </a:cubicBezTo>
                <a:cubicBezTo>
                  <a:pt x="111009" y="4227"/>
                  <a:pt x="110873" y="4377"/>
                  <a:pt x="110873" y="4553"/>
                </a:cubicBezTo>
                <a:cubicBezTo>
                  <a:pt x="110887" y="4717"/>
                  <a:pt x="111023" y="4852"/>
                  <a:pt x="111186" y="4852"/>
                </a:cubicBezTo>
                <a:cubicBezTo>
                  <a:pt x="111194" y="4853"/>
                  <a:pt x="111202" y="4853"/>
                  <a:pt x="111210" y="4853"/>
                </a:cubicBezTo>
                <a:cubicBezTo>
                  <a:pt x="111387" y="4853"/>
                  <a:pt x="111512" y="4709"/>
                  <a:pt x="111512" y="4540"/>
                </a:cubicBezTo>
                <a:cubicBezTo>
                  <a:pt x="111512" y="4371"/>
                  <a:pt x="111375" y="4226"/>
                  <a:pt x="111208" y="4226"/>
                </a:cubicBezTo>
                <a:close/>
                <a:moveTo>
                  <a:pt x="114774" y="4581"/>
                </a:moveTo>
                <a:cubicBezTo>
                  <a:pt x="114720" y="4581"/>
                  <a:pt x="114665" y="4662"/>
                  <a:pt x="114597" y="4703"/>
                </a:cubicBezTo>
                <a:lnTo>
                  <a:pt x="114611" y="4757"/>
                </a:lnTo>
                <a:cubicBezTo>
                  <a:pt x="114660" y="4794"/>
                  <a:pt x="114721" y="4854"/>
                  <a:pt x="114773" y="4854"/>
                </a:cubicBezTo>
                <a:cubicBezTo>
                  <a:pt x="114778" y="4854"/>
                  <a:pt x="114783" y="4854"/>
                  <a:pt x="114788" y="4852"/>
                </a:cubicBezTo>
                <a:cubicBezTo>
                  <a:pt x="114842" y="4825"/>
                  <a:pt x="114896" y="4771"/>
                  <a:pt x="114910" y="4703"/>
                </a:cubicBezTo>
                <a:cubicBezTo>
                  <a:pt x="114910" y="4662"/>
                  <a:pt x="114815" y="4581"/>
                  <a:pt x="114774" y="4581"/>
                </a:cubicBezTo>
                <a:close/>
                <a:moveTo>
                  <a:pt x="21273" y="4363"/>
                </a:moveTo>
                <a:lnTo>
                  <a:pt x="21436" y="4703"/>
                </a:lnTo>
                <a:lnTo>
                  <a:pt x="21096" y="4866"/>
                </a:lnTo>
                <a:lnTo>
                  <a:pt x="20933" y="4540"/>
                </a:lnTo>
                <a:lnTo>
                  <a:pt x="21273" y="4363"/>
                </a:lnTo>
                <a:close/>
                <a:moveTo>
                  <a:pt x="53840" y="4363"/>
                </a:moveTo>
                <a:lnTo>
                  <a:pt x="54003" y="4703"/>
                </a:lnTo>
                <a:lnTo>
                  <a:pt x="53663" y="4866"/>
                </a:lnTo>
                <a:lnTo>
                  <a:pt x="53487" y="4540"/>
                </a:lnTo>
                <a:lnTo>
                  <a:pt x="53840" y="4363"/>
                </a:lnTo>
                <a:close/>
                <a:moveTo>
                  <a:pt x="65597" y="4322"/>
                </a:moveTo>
                <a:cubicBezTo>
                  <a:pt x="65652" y="4445"/>
                  <a:pt x="65720" y="4581"/>
                  <a:pt x="65774" y="4703"/>
                </a:cubicBezTo>
                <a:lnTo>
                  <a:pt x="65448" y="4866"/>
                </a:lnTo>
                <a:lnTo>
                  <a:pt x="65271" y="4499"/>
                </a:lnTo>
                <a:lnTo>
                  <a:pt x="65597" y="4322"/>
                </a:lnTo>
                <a:close/>
                <a:moveTo>
                  <a:pt x="86393" y="4350"/>
                </a:moveTo>
                <a:lnTo>
                  <a:pt x="86570" y="4703"/>
                </a:lnTo>
                <a:lnTo>
                  <a:pt x="86244" y="4880"/>
                </a:lnTo>
                <a:lnTo>
                  <a:pt x="86054" y="4540"/>
                </a:lnTo>
                <a:lnTo>
                  <a:pt x="86393" y="4350"/>
                </a:lnTo>
                <a:close/>
                <a:moveTo>
                  <a:pt x="98178" y="4309"/>
                </a:moveTo>
                <a:cubicBezTo>
                  <a:pt x="98219" y="4417"/>
                  <a:pt x="98273" y="4567"/>
                  <a:pt x="98327" y="4717"/>
                </a:cubicBezTo>
                <a:lnTo>
                  <a:pt x="97974" y="4880"/>
                </a:lnTo>
                <a:cubicBezTo>
                  <a:pt x="97933" y="4784"/>
                  <a:pt x="97865" y="4662"/>
                  <a:pt x="97811" y="4553"/>
                </a:cubicBezTo>
                <a:lnTo>
                  <a:pt x="98178" y="4309"/>
                </a:lnTo>
                <a:close/>
                <a:moveTo>
                  <a:pt x="9516" y="4350"/>
                </a:moveTo>
                <a:lnTo>
                  <a:pt x="9679" y="4730"/>
                </a:lnTo>
                <a:lnTo>
                  <a:pt x="9325" y="4907"/>
                </a:lnTo>
                <a:lnTo>
                  <a:pt x="9135" y="4540"/>
                </a:lnTo>
                <a:lnTo>
                  <a:pt x="9516" y="4350"/>
                </a:lnTo>
                <a:close/>
                <a:moveTo>
                  <a:pt x="42055" y="4390"/>
                </a:moveTo>
                <a:lnTo>
                  <a:pt x="42219" y="4730"/>
                </a:lnTo>
                <a:lnTo>
                  <a:pt x="41892" y="4907"/>
                </a:lnTo>
                <a:lnTo>
                  <a:pt x="41716" y="4567"/>
                </a:lnTo>
                <a:lnTo>
                  <a:pt x="42055" y="4390"/>
                </a:lnTo>
                <a:close/>
                <a:moveTo>
                  <a:pt x="74622" y="4390"/>
                </a:moveTo>
                <a:lnTo>
                  <a:pt x="74799" y="4730"/>
                </a:lnTo>
                <a:lnTo>
                  <a:pt x="74473" y="4907"/>
                </a:lnTo>
                <a:lnTo>
                  <a:pt x="74283" y="4567"/>
                </a:lnTo>
                <a:lnTo>
                  <a:pt x="74622" y="4390"/>
                </a:lnTo>
                <a:close/>
                <a:moveTo>
                  <a:pt x="30298" y="4390"/>
                </a:moveTo>
                <a:lnTo>
                  <a:pt x="30461" y="4757"/>
                </a:lnTo>
                <a:lnTo>
                  <a:pt x="30121" y="4920"/>
                </a:lnTo>
                <a:lnTo>
                  <a:pt x="29945" y="4567"/>
                </a:lnTo>
                <a:lnTo>
                  <a:pt x="30298" y="4390"/>
                </a:lnTo>
                <a:close/>
                <a:moveTo>
                  <a:pt x="95419" y="4417"/>
                </a:moveTo>
                <a:cubicBezTo>
                  <a:pt x="95473" y="4526"/>
                  <a:pt x="95527" y="4649"/>
                  <a:pt x="95595" y="4757"/>
                </a:cubicBezTo>
                <a:cubicBezTo>
                  <a:pt x="95490" y="4810"/>
                  <a:pt x="95372" y="4875"/>
                  <a:pt x="95266" y="4929"/>
                </a:cubicBezTo>
                <a:lnTo>
                  <a:pt x="95266" y="4929"/>
                </a:lnTo>
                <a:cubicBezTo>
                  <a:pt x="95199" y="4821"/>
                  <a:pt x="95132" y="4701"/>
                  <a:pt x="95079" y="4594"/>
                </a:cubicBezTo>
                <a:lnTo>
                  <a:pt x="95419" y="4417"/>
                </a:lnTo>
                <a:close/>
                <a:moveTo>
                  <a:pt x="18527" y="4417"/>
                </a:moveTo>
                <a:lnTo>
                  <a:pt x="18704" y="4757"/>
                </a:lnTo>
                <a:lnTo>
                  <a:pt x="18364" y="4934"/>
                </a:lnTo>
                <a:lnTo>
                  <a:pt x="18187" y="4594"/>
                </a:lnTo>
                <a:lnTo>
                  <a:pt x="18527" y="4417"/>
                </a:lnTo>
                <a:close/>
                <a:moveTo>
                  <a:pt x="62865" y="4404"/>
                </a:moveTo>
                <a:lnTo>
                  <a:pt x="63028" y="4744"/>
                </a:lnTo>
                <a:lnTo>
                  <a:pt x="62688" y="4934"/>
                </a:lnTo>
                <a:cubicBezTo>
                  <a:pt x="62634" y="4825"/>
                  <a:pt x="62566" y="4703"/>
                  <a:pt x="62525" y="4594"/>
                </a:cubicBezTo>
                <a:lnTo>
                  <a:pt x="62865" y="4404"/>
                </a:lnTo>
                <a:close/>
                <a:moveTo>
                  <a:pt x="39337" y="4445"/>
                </a:moveTo>
                <a:lnTo>
                  <a:pt x="39500" y="4784"/>
                </a:lnTo>
                <a:lnTo>
                  <a:pt x="39174" y="4961"/>
                </a:lnTo>
                <a:lnTo>
                  <a:pt x="38997" y="4621"/>
                </a:lnTo>
                <a:lnTo>
                  <a:pt x="39337" y="4445"/>
                </a:lnTo>
                <a:close/>
                <a:moveTo>
                  <a:pt x="51108" y="4445"/>
                </a:moveTo>
                <a:cubicBezTo>
                  <a:pt x="51176" y="4553"/>
                  <a:pt x="51257" y="4689"/>
                  <a:pt x="51325" y="4798"/>
                </a:cubicBezTo>
                <a:lnTo>
                  <a:pt x="50918" y="4961"/>
                </a:lnTo>
                <a:lnTo>
                  <a:pt x="50918" y="4948"/>
                </a:lnTo>
                <a:cubicBezTo>
                  <a:pt x="50863" y="4839"/>
                  <a:pt x="50795" y="4717"/>
                  <a:pt x="50741" y="4608"/>
                </a:cubicBezTo>
                <a:lnTo>
                  <a:pt x="51108" y="4445"/>
                </a:lnTo>
                <a:close/>
                <a:moveTo>
                  <a:pt x="71904" y="4458"/>
                </a:moveTo>
                <a:lnTo>
                  <a:pt x="72067" y="4798"/>
                </a:lnTo>
                <a:lnTo>
                  <a:pt x="71700" y="4961"/>
                </a:lnTo>
                <a:lnTo>
                  <a:pt x="71537" y="4635"/>
                </a:lnTo>
                <a:lnTo>
                  <a:pt x="71904" y="4458"/>
                </a:lnTo>
                <a:close/>
                <a:moveTo>
                  <a:pt x="83648" y="4417"/>
                </a:moveTo>
                <a:cubicBezTo>
                  <a:pt x="83688" y="4540"/>
                  <a:pt x="83756" y="4676"/>
                  <a:pt x="83811" y="4784"/>
                </a:cubicBezTo>
                <a:lnTo>
                  <a:pt x="83485" y="4961"/>
                </a:lnTo>
                <a:lnTo>
                  <a:pt x="83322" y="4594"/>
                </a:lnTo>
                <a:lnTo>
                  <a:pt x="83648" y="4417"/>
                </a:lnTo>
                <a:close/>
                <a:moveTo>
                  <a:pt x="27566" y="4485"/>
                </a:moveTo>
                <a:lnTo>
                  <a:pt x="27743" y="4825"/>
                </a:lnTo>
                <a:lnTo>
                  <a:pt x="27403" y="4988"/>
                </a:lnTo>
                <a:lnTo>
                  <a:pt x="27226" y="4649"/>
                </a:lnTo>
                <a:lnTo>
                  <a:pt x="27566" y="4485"/>
                </a:lnTo>
                <a:close/>
                <a:moveTo>
                  <a:pt x="92687" y="4485"/>
                </a:moveTo>
                <a:lnTo>
                  <a:pt x="92863" y="4812"/>
                </a:lnTo>
                <a:lnTo>
                  <a:pt x="92496" y="4988"/>
                </a:lnTo>
                <a:lnTo>
                  <a:pt x="92333" y="4662"/>
                </a:lnTo>
                <a:lnTo>
                  <a:pt x="92687" y="4485"/>
                </a:lnTo>
                <a:close/>
                <a:moveTo>
                  <a:pt x="15795" y="4485"/>
                </a:moveTo>
                <a:lnTo>
                  <a:pt x="16026" y="4839"/>
                </a:lnTo>
                <a:lnTo>
                  <a:pt x="15618" y="5002"/>
                </a:lnTo>
                <a:lnTo>
                  <a:pt x="15455" y="4662"/>
                </a:lnTo>
                <a:lnTo>
                  <a:pt x="15795" y="4485"/>
                </a:lnTo>
                <a:close/>
                <a:moveTo>
                  <a:pt x="60133" y="4485"/>
                </a:moveTo>
                <a:lnTo>
                  <a:pt x="60310" y="4825"/>
                </a:lnTo>
                <a:lnTo>
                  <a:pt x="59970" y="5002"/>
                </a:lnTo>
                <a:lnTo>
                  <a:pt x="59793" y="4662"/>
                </a:lnTo>
                <a:lnTo>
                  <a:pt x="60133" y="4485"/>
                </a:lnTo>
                <a:close/>
                <a:moveTo>
                  <a:pt x="36619" y="4526"/>
                </a:moveTo>
                <a:lnTo>
                  <a:pt x="36782" y="4852"/>
                </a:lnTo>
                <a:lnTo>
                  <a:pt x="36428" y="5016"/>
                </a:lnTo>
                <a:lnTo>
                  <a:pt x="36415" y="5016"/>
                </a:lnTo>
                <a:cubicBezTo>
                  <a:pt x="36360" y="4920"/>
                  <a:pt x="36306" y="4798"/>
                  <a:pt x="36252" y="4689"/>
                </a:cubicBezTo>
                <a:lnTo>
                  <a:pt x="36619" y="4526"/>
                </a:lnTo>
                <a:close/>
                <a:moveTo>
                  <a:pt x="48349" y="4472"/>
                </a:moveTo>
                <a:lnTo>
                  <a:pt x="48512" y="4852"/>
                </a:lnTo>
                <a:lnTo>
                  <a:pt x="48186" y="5016"/>
                </a:lnTo>
                <a:lnTo>
                  <a:pt x="48022" y="4662"/>
                </a:lnTo>
                <a:lnTo>
                  <a:pt x="48349" y="4472"/>
                </a:lnTo>
                <a:close/>
                <a:moveTo>
                  <a:pt x="80916" y="4513"/>
                </a:moveTo>
                <a:lnTo>
                  <a:pt x="81079" y="4852"/>
                </a:lnTo>
                <a:lnTo>
                  <a:pt x="80739" y="5016"/>
                </a:lnTo>
                <a:lnTo>
                  <a:pt x="80576" y="4676"/>
                </a:lnTo>
                <a:lnTo>
                  <a:pt x="80916" y="4513"/>
                </a:lnTo>
                <a:close/>
                <a:moveTo>
                  <a:pt x="104444" y="4445"/>
                </a:moveTo>
                <a:lnTo>
                  <a:pt x="104634" y="4825"/>
                </a:lnTo>
                <a:lnTo>
                  <a:pt x="104281" y="5016"/>
                </a:lnTo>
                <a:lnTo>
                  <a:pt x="104281" y="5002"/>
                </a:lnTo>
                <a:cubicBezTo>
                  <a:pt x="104240" y="4893"/>
                  <a:pt x="104158" y="4757"/>
                  <a:pt x="104104" y="4635"/>
                </a:cubicBezTo>
                <a:lnTo>
                  <a:pt x="104444" y="4445"/>
                </a:lnTo>
                <a:close/>
                <a:moveTo>
                  <a:pt x="108467" y="4254"/>
                </a:moveTo>
                <a:cubicBezTo>
                  <a:pt x="108263" y="4268"/>
                  <a:pt x="108100" y="4431"/>
                  <a:pt x="108100" y="4635"/>
                </a:cubicBezTo>
                <a:cubicBezTo>
                  <a:pt x="108100" y="4852"/>
                  <a:pt x="108277" y="5029"/>
                  <a:pt x="108494" y="5029"/>
                </a:cubicBezTo>
                <a:cubicBezTo>
                  <a:pt x="108698" y="5016"/>
                  <a:pt x="108861" y="4839"/>
                  <a:pt x="108861" y="4635"/>
                </a:cubicBezTo>
                <a:cubicBezTo>
                  <a:pt x="108861" y="4431"/>
                  <a:pt x="108685" y="4254"/>
                  <a:pt x="108467" y="4254"/>
                </a:cubicBezTo>
                <a:close/>
                <a:moveTo>
                  <a:pt x="57415" y="4553"/>
                </a:moveTo>
                <a:lnTo>
                  <a:pt x="57578" y="4880"/>
                </a:lnTo>
                <a:lnTo>
                  <a:pt x="57211" y="5043"/>
                </a:lnTo>
                <a:lnTo>
                  <a:pt x="57048" y="4717"/>
                </a:lnTo>
                <a:lnTo>
                  <a:pt x="57415" y="4553"/>
                </a:lnTo>
                <a:close/>
                <a:moveTo>
                  <a:pt x="69145" y="4513"/>
                </a:moveTo>
                <a:cubicBezTo>
                  <a:pt x="69199" y="4621"/>
                  <a:pt x="69254" y="4744"/>
                  <a:pt x="69321" y="4880"/>
                </a:cubicBezTo>
                <a:lnTo>
                  <a:pt x="68995" y="5043"/>
                </a:lnTo>
                <a:cubicBezTo>
                  <a:pt x="68941" y="4934"/>
                  <a:pt x="68873" y="4798"/>
                  <a:pt x="68819" y="4676"/>
                </a:cubicBezTo>
                <a:lnTo>
                  <a:pt x="69145" y="4513"/>
                </a:lnTo>
                <a:close/>
                <a:moveTo>
                  <a:pt x="24848" y="4540"/>
                </a:moveTo>
                <a:lnTo>
                  <a:pt x="25011" y="4880"/>
                </a:lnTo>
                <a:lnTo>
                  <a:pt x="24671" y="5056"/>
                </a:lnTo>
                <a:lnTo>
                  <a:pt x="24508" y="4717"/>
                </a:lnTo>
                <a:lnTo>
                  <a:pt x="24848" y="4540"/>
                </a:lnTo>
                <a:close/>
                <a:moveTo>
                  <a:pt x="78197" y="4581"/>
                </a:moveTo>
                <a:lnTo>
                  <a:pt x="78374" y="4907"/>
                </a:lnTo>
                <a:lnTo>
                  <a:pt x="78007" y="5070"/>
                </a:lnTo>
                <a:cubicBezTo>
                  <a:pt x="77953" y="4961"/>
                  <a:pt x="77885" y="4852"/>
                  <a:pt x="77830" y="4744"/>
                </a:cubicBezTo>
                <a:lnTo>
                  <a:pt x="78197" y="4581"/>
                </a:lnTo>
                <a:close/>
                <a:moveTo>
                  <a:pt x="89927" y="4540"/>
                </a:moveTo>
                <a:lnTo>
                  <a:pt x="90158" y="4907"/>
                </a:lnTo>
                <a:lnTo>
                  <a:pt x="89778" y="5070"/>
                </a:lnTo>
                <a:lnTo>
                  <a:pt x="89615" y="4717"/>
                </a:lnTo>
                <a:lnTo>
                  <a:pt x="89927" y="4540"/>
                </a:lnTo>
                <a:close/>
                <a:moveTo>
                  <a:pt x="101712" y="4540"/>
                </a:moveTo>
                <a:lnTo>
                  <a:pt x="101889" y="4880"/>
                </a:lnTo>
                <a:lnTo>
                  <a:pt x="101562" y="5070"/>
                </a:lnTo>
                <a:lnTo>
                  <a:pt x="101372" y="4730"/>
                </a:lnTo>
                <a:lnTo>
                  <a:pt x="101712" y="4540"/>
                </a:lnTo>
                <a:close/>
                <a:moveTo>
                  <a:pt x="13063" y="4540"/>
                </a:moveTo>
                <a:lnTo>
                  <a:pt x="13240" y="4907"/>
                </a:lnTo>
                <a:lnTo>
                  <a:pt x="12914" y="5083"/>
                </a:lnTo>
                <a:lnTo>
                  <a:pt x="12737" y="4717"/>
                </a:lnTo>
                <a:lnTo>
                  <a:pt x="13063" y="4540"/>
                </a:lnTo>
                <a:close/>
                <a:moveTo>
                  <a:pt x="45630" y="4594"/>
                </a:moveTo>
                <a:lnTo>
                  <a:pt x="45807" y="4934"/>
                </a:lnTo>
                <a:lnTo>
                  <a:pt x="45467" y="5097"/>
                </a:lnTo>
                <a:lnTo>
                  <a:pt x="45290" y="4757"/>
                </a:lnTo>
                <a:lnTo>
                  <a:pt x="45630" y="4594"/>
                </a:lnTo>
                <a:close/>
                <a:moveTo>
                  <a:pt x="5296" y="4347"/>
                </a:moveTo>
                <a:cubicBezTo>
                  <a:pt x="5100" y="4347"/>
                  <a:pt x="4948" y="4501"/>
                  <a:pt x="4935" y="4703"/>
                </a:cubicBezTo>
                <a:cubicBezTo>
                  <a:pt x="4935" y="4920"/>
                  <a:pt x="5098" y="5083"/>
                  <a:pt x="5302" y="5097"/>
                </a:cubicBezTo>
                <a:cubicBezTo>
                  <a:pt x="5310" y="5098"/>
                  <a:pt x="5318" y="5098"/>
                  <a:pt x="5326" y="5098"/>
                </a:cubicBezTo>
                <a:cubicBezTo>
                  <a:pt x="5519" y="5098"/>
                  <a:pt x="5683" y="4940"/>
                  <a:pt x="5696" y="4744"/>
                </a:cubicBezTo>
                <a:cubicBezTo>
                  <a:pt x="5710" y="4540"/>
                  <a:pt x="5560" y="4363"/>
                  <a:pt x="5343" y="4350"/>
                </a:cubicBezTo>
                <a:cubicBezTo>
                  <a:pt x="5327" y="4348"/>
                  <a:pt x="5311" y="4347"/>
                  <a:pt x="5296" y="4347"/>
                </a:cubicBezTo>
                <a:close/>
                <a:moveTo>
                  <a:pt x="2597" y="4513"/>
                </a:moveTo>
                <a:cubicBezTo>
                  <a:pt x="2434" y="4513"/>
                  <a:pt x="2298" y="4649"/>
                  <a:pt x="2298" y="4825"/>
                </a:cubicBezTo>
                <a:cubicBezTo>
                  <a:pt x="2298" y="4975"/>
                  <a:pt x="2420" y="5111"/>
                  <a:pt x="2584" y="5111"/>
                </a:cubicBezTo>
                <a:cubicBezTo>
                  <a:pt x="2747" y="5111"/>
                  <a:pt x="2883" y="4975"/>
                  <a:pt x="2883" y="4812"/>
                </a:cubicBezTo>
                <a:cubicBezTo>
                  <a:pt x="2883" y="4649"/>
                  <a:pt x="2760" y="4526"/>
                  <a:pt x="2597" y="4513"/>
                </a:cubicBezTo>
                <a:close/>
                <a:moveTo>
                  <a:pt x="22088" y="4608"/>
                </a:moveTo>
                <a:lnTo>
                  <a:pt x="22265" y="4948"/>
                </a:lnTo>
                <a:lnTo>
                  <a:pt x="21925" y="5111"/>
                </a:lnTo>
                <a:lnTo>
                  <a:pt x="21749" y="4771"/>
                </a:lnTo>
                <a:lnTo>
                  <a:pt x="22088" y="4608"/>
                </a:lnTo>
                <a:close/>
                <a:moveTo>
                  <a:pt x="33859" y="4567"/>
                </a:moveTo>
                <a:lnTo>
                  <a:pt x="34036" y="4934"/>
                </a:lnTo>
                <a:lnTo>
                  <a:pt x="33710" y="5111"/>
                </a:lnTo>
                <a:lnTo>
                  <a:pt x="33533" y="4744"/>
                </a:lnTo>
                <a:lnTo>
                  <a:pt x="33859" y="4567"/>
                </a:lnTo>
                <a:close/>
                <a:moveTo>
                  <a:pt x="98993" y="4608"/>
                </a:moveTo>
                <a:lnTo>
                  <a:pt x="99156" y="4948"/>
                </a:lnTo>
                <a:lnTo>
                  <a:pt x="98803" y="5111"/>
                </a:lnTo>
                <a:lnTo>
                  <a:pt x="98626" y="4784"/>
                </a:lnTo>
                <a:lnTo>
                  <a:pt x="98993" y="4608"/>
                </a:lnTo>
                <a:close/>
                <a:moveTo>
                  <a:pt x="112028" y="4513"/>
                </a:moveTo>
                <a:cubicBezTo>
                  <a:pt x="111865" y="4526"/>
                  <a:pt x="111729" y="4649"/>
                  <a:pt x="111729" y="4812"/>
                </a:cubicBezTo>
                <a:cubicBezTo>
                  <a:pt x="111729" y="4975"/>
                  <a:pt x="111865" y="5111"/>
                  <a:pt x="112028" y="5111"/>
                </a:cubicBezTo>
                <a:cubicBezTo>
                  <a:pt x="112191" y="5097"/>
                  <a:pt x="112314" y="4975"/>
                  <a:pt x="112314" y="4812"/>
                </a:cubicBezTo>
                <a:cubicBezTo>
                  <a:pt x="112314" y="4649"/>
                  <a:pt x="112178" y="4526"/>
                  <a:pt x="112028" y="4513"/>
                </a:cubicBezTo>
                <a:close/>
                <a:moveTo>
                  <a:pt x="66440" y="4608"/>
                </a:moveTo>
                <a:lnTo>
                  <a:pt x="66603" y="4948"/>
                </a:lnTo>
                <a:lnTo>
                  <a:pt x="66277" y="5124"/>
                </a:lnTo>
                <a:lnTo>
                  <a:pt x="66100" y="4784"/>
                </a:lnTo>
                <a:lnTo>
                  <a:pt x="66440" y="4608"/>
                </a:lnTo>
                <a:close/>
                <a:moveTo>
                  <a:pt x="87222" y="4608"/>
                </a:moveTo>
                <a:cubicBezTo>
                  <a:pt x="87277" y="4730"/>
                  <a:pt x="87331" y="4852"/>
                  <a:pt x="87386" y="4975"/>
                </a:cubicBezTo>
                <a:lnTo>
                  <a:pt x="87073" y="5138"/>
                </a:lnTo>
                <a:cubicBezTo>
                  <a:pt x="87019" y="5029"/>
                  <a:pt x="86951" y="4893"/>
                  <a:pt x="86883" y="4771"/>
                </a:cubicBezTo>
                <a:lnTo>
                  <a:pt x="87222" y="4608"/>
                </a:lnTo>
                <a:close/>
                <a:moveTo>
                  <a:pt x="42871" y="4635"/>
                </a:moveTo>
                <a:lnTo>
                  <a:pt x="43048" y="4975"/>
                </a:lnTo>
                <a:lnTo>
                  <a:pt x="42721" y="5151"/>
                </a:lnTo>
                <a:lnTo>
                  <a:pt x="42531" y="4812"/>
                </a:lnTo>
                <a:lnTo>
                  <a:pt x="42871" y="4635"/>
                </a:lnTo>
                <a:close/>
                <a:moveTo>
                  <a:pt x="54628" y="4608"/>
                </a:moveTo>
                <a:lnTo>
                  <a:pt x="54873" y="4988"/>
                </a:lnTo>
                <a:cubicBezTo>
                  <a:pt x="54805" y="4988"/>
                  <a:pt x="54737" y="5002"/>
                  <a:pt x="54669" y="5029"/>
                </a:cubicBezTo>
                <a:cubicBezTo>
                  <a:pt x="54615" y="5070"/>
                  <a:pt x="54560" y="5111"/>
                  <a:pt x="54506" y="5151"/>
                </a:cubicBezTo>
                <a:cubicBezTo>
                  <a:pt x="54438" y="5029"/>
                  <a:pt x="54370" y="4893"/>
                  <a:pt x="54316" y="4784"/>
                </a:cubicBezTo>
                <a:lnTo>
                  <a:pt x="54628" y="4608"/>
                </a:lnTo>
                <a:close/>
                <a:moveTo>
                  <a:pt x="75452" y="4635"/>
                </a:moveTo>
                <a:lnTo>
                  <a:pt x="75615" y="4961"/>
                </a:lnTo>
                <a:lnTo>
                  <a:pt x="75288" y="5151"/>
                </a:lnTo>
                <a:lnTo>
                  <a:pt x="75112" y="4812"/>
                </a:lnTo>
                <a:lnTo>
                  <a:pt x="75452" y="4635"/>
                </a:lnTo>
                <a:close/>
                <a:moveTo>
                  <a:pt x="10331" y="4635"/>
                </a:moveTo>
                <a:lnTo>
                  <a:pt x="10508" y="4961"/>
                </a:lnTo>
                <a:lnTo>
                  <a:pt x="10141" y="5179"/>
                </a:lnTo>
                <a:lnTo>
                  <a:pt x="9978" y="4812"/>
                </a:lnTo>
                <a:lnTo>
                  <a:pt x="10331" y="4635"/>
                </a:lnTo>
                <a:close/>
                <a:moveTo>
                  <a:pt x="63681" y="4662"/>
                </a:moveTo>
                <a:lnTo>
                  <a:pt x="63857" y="5002"/>
                </a:lnTo>
                <a:lnTo>
                  <a:pt x="63531" y="5179"/>
                </a:lnTo>
                <a:lnTo>
                  <a:pt x="63341" y="4839"/>
                </a:lnTo>
                <a:lnTo>
                  <a:pt x="63681" y="4662"/>
                </a:lnTo>
                <a:close/>
                <a:moveTo>
                  <a:pt x="96234" y="4662"/>
                </a:moveTo>
                <a:lnTo>
                  <a:pt x="96411" y="5002"/>
                </a:lnTo>
                <a:lnTo>
                  <a:pt x="96085" y="5179"/>
                </a:lnTo>
                <a:lnTo>
                  <a:pt x="95908" y="4852"/>
                </a:lnTo>
                <a:lnTo>
                  <a:pt x="96234" y="4662"/>
                </a:lnTo>
                <a:close/>
                <a:moveTo>
                  <a:pt x="19370" y="4676"/>
                </a:moveTo>
                <a:lnTo>
                  <a:pt x="19533" y="5029"/>
                </a:lnTo>
                <a:lnTo>
                  <a:pt x="19207" y="5206"/>
                </a:lnTo>
                <a:lnTo>
                  <a:pt x="19044" y="4839"/>
                </a:lnTo>
                <a:lnTo>
                  <a:pt x="19370" y="4676"/>
                </a:lnTo>
                <a:close/>
                <a:moveTo>
                  <a:pt x="40153" y="4689"/>
                </a:moveTo>
                <a:lnTo>
                  <a:pt x="40316" y="5029"/>
                </a:lnTo>
                <a:lnTo>
                  <a:pt x="39976" y="5206"/>
                </a:lnTo>
                <a:lnTo>
                  <a:pt x="39813" y="4866"/>
                </a:lnTo>
                <a:lnTo>
                  <a:pt x="40153" y="4689"/>
                </a:lnTo>
                <a:close/>
                <a:moveTo>
                  <a:pt x="31141" y="4676"/>
                </a:moveTo>
                <a:lnTo>
                  <a:pt x="31304" y="4988"/>
                </a:lnTo>
                <a:lnTo>
                  <a:pt x="30951" y="5219"/>
                </a:lnTo>
                <a:lnTo>
                  <a:pt x="30787" y="4839"/>
                </a:lnTo>
                <a:lnTo>
                  <a:pt x="31141" y="4676"/>
                </a:lnTo>
                <a:close/>
                <a:moveTo>
                  <a:pt x="51923" y="4689"/>
                </a:moveTo>
                <a:lnTo>
                  <a:pt x="52087" y="5029"/>
                </a:lnTo>
                <a:lnTo>
                  <a:pt x="51747" y="5219"/>
                </a:lnTo>
                <a:cubicBezTo>
                  <a:pt x="51665" y="5097"/>
                  <a:pt x="51584" y="4961"/>
                  <a:pt x="51516" y="4866"/>
                </a:cubicBezTo>
                <a:lnTo>
                  <a:pt x="51923" y="4689"/>
                </a:lnTo>
                <a:close/>
                <a:moveTo>
                  <a:pt x="72720" y="4689"/>
                </a:moveTo>
                <a:cubicBezTo>
                  <a:pt x="72774" y="4798"/>
                  <a:pt x="72842" y="4934"/>
                  <a:pt x="72896" y="5056"/>
                </a:cubicBezTo>
                <a:lnTo>
                  <a:pt x="72543" y="5219"/>
                </a:lnTo>
                <a:lnTo>
                  <a:pt x="72366" y="4866"/>
                </a:lnTo>
                <a:lnTo>
                  <a:pt x="72720" y="4689"/>
                </a:lnTo>
                <a:close/>
                <a:moveTo>
                  <a:pt x="84477" y="4703"/>
                </a:moveTo>
                <a:lnTo>
                  <a:pt x="84640" y="5043"/>
                </a:lnTo>
                <a:lnTo>
                  <a:pt x="84314" y="5219"/>
                </a:lnTo>
                <a:lnTo>
                  <a:pt x="84137" y="4880"/>
                </a:lnTo>
                <a:lnTo>
                  <a:pt x="84477" y="4703"/>
                </a:lnTo>
                <a:close/>
                <a:moveTo>
                  <a:pt x="28382" y="4717"/>
                </a:moveTo>
                <a:lnTo>
                  <a:pt x="28558" y="5056"/>
                </a:lnTo>
                <a:lnTo>
                  <a:pt x="28219" y="5233"/>
                </a:lnTo>
                <a:lnTo>
                  <a:pt x="28042" y="4893"/>
                </a:lnTo>
                <a:lnTo>
                  <a:pt x="28382" y="4717"/>
                </a:lnTo>
                <a:close/>
                <a:moveTo>
                  <a:pt x="60949" y="4730"/>
                </a:moveTo>
                <a:lnTo>
                  <a:pt x="61125" y="5070"/>
                </a:lnTo>
                <a:lnTo>
                  <a:pt x="60786" y="5247"/>
                </a:lnTo>
                <a:lnTo>
                  <a:pt x="60609" y="4907"/>
                </a:lnTo>
                <a:lnTo>
                  <a:pt x="60949" y="4730"/>
                </a:lnTo>
                <a:close/>
                <a:moveTo>
                  <a:pt x="109318" y="4512"/>
                </a:moveTo>
                <a:cubicBezTo>
                  <a:pt x="109311" y="4512"/>
                  <a:pt x="109304" y="4512"/>
                  <a:pt x="109296" y="4513"/>
                </a:cubicBezTo>
                <a:cubicBezTo>
                  <a:pt x="109092" y="4513"/>
                  <a:pt x="108929" y="4676"/>
                  <a:pt x="108929" y="4880"/>
                </a:cubicBezTo>
                <a:cubicBezTo>
                  <a:pt x="108929" y="5083"/>
                  <a:pt x="109106" y="5247"/>
                  <a:pt x="109310" y="5247"/>
                </a:cubicBezTo>
                <a:cubicBezTo>
                  <a:pt x="109514" y="5247"/>
                  <a:pt x="109677" y="5083"/>
                  <a:pt x="109677" y="4880"/>
                </a:cubicBezTo>
                <a:cubicBezTo>
                  <a:pt x="109664" y="4683"/>
                  <a:pt x="109512" y="4512"/>
                  <a:pt x="109318" y="4512"/>
                </a:cubicBezTo>
                <a:close/>
                <a:moveTo>
                  <a:pt x="93516" y="4730"/>
                </a:moveTo>
                <a:lnTo>
                  <a:pt x="93679" y="5083"/>
                </a:lnTo>
                <a:lnTo>
                  <a:pt x="93339" y="5260"/>
                </a:lnTo>
                <a:lnTo>
                  <a:pt x="93162" y="4893"/>
                </a:lnTo>
                <a:lnTo>
                  <a:pt x="93516" y="4730"/>
                </a:lnTo>
                <a:close/>
                <a:moveTo>
                  <a:pt x="16638" y="4744"/>
                </a:moveTo>
                <a:lnTo>
                  <a:pt x="16787" y="5097"/>
                </a:lnTo>
                <a:lnTo>
                  <a:pt x="16448" y="5274"/>
                </a:lnTo>
                <a:lnTo>
                  <a:pt x="16217" y="4920"/>
                </a:lnTo>
                <a:lnTo>
                  <a:pt x="16638" y="4744"/>
                </a:lnTo>
                <a:close/>
                <a:moveTo>
                  <a:pt x="49178" y="4757"/>
                </a:moveTo>
                <a:lnTo>
                  <a:pt x="49341" y="5097"/>
                </a:lnTo>
                <a:lnTo>
                  <a:pt x="49015" y="5274"/>
                </a:lnTo>
                <a:lnTo>
                  <a:pt x="48838" y="4934"/>
                </a:lnTo>
                <a:lnTo>
                  <a:pt x="49178" y="4757"/>
                </a:lnTo>
                <a:close/>
                <a:moveTo>
                  <a:pt x="81745" y="4757"/>
                </a:moveTo>
                <a:lnTo>
                  <a:pt x="81922" y="5097"/>
                </a:lnTo>
                <a:lnTo>
                  <a:pt x="81582" y="5274"/>
                </a:lnTo>
                <a:lnTo>
                  <a:pt x="81405" y="4934"/>
                </a:lnTo>
                <a:lnTo>
                  <a:pt x="81745" y="4757"/>
                </a:lnTo>
                <a:close/>
                <a:moveTo>
                  <a:pt x="105273" y="4717"/>
                </a:moveTo>
                <a:lnTo>
                  <a:pt x="105477" y="5070"/>
                </a:lnTo>
                <a:lnTo>
                  <a:pt x="105110" y="5274"/>
                </a:lnTo>
                <a:lnTo>
                  <a:pt x="104920" y="4907"/>
                </a:lnTo>
                <a:lnTo>
                  <a:pt x="105273" y="4717"/>
                </a:lnTo>
                <a:close/>
                <a:moveTo>
                  <a:pt x="37434" y="4771"/>
                </a:moveTo>
                <a:lnTo>
                  <a:pt x="37597" y="5124"/>
                </a:lnTo>
                <a:lnTo>
                  <a:pt x="37244" y="5287"/>
                </a:lnTo>
                <a:lnTo>
                  <a:pt x="37081" y="4934"/>
                </a:lnTo>
                <a:lnTo>
                  <a:pt x="37434" y="4771"/>
                </a:lnTo>
                <a:close/>
                <a:moveTo>
                  <a:pt x="708" y="4920"/>
                </a:moveTo>
                <a:lnTo>
                  <a:pt x="640" y="4934"/>
                </a:lnTo>
                <a:cubicBezTo>
                  <a:pt x="585" y="4988"/>
                  <a:pt x="517" y="5056"/>
                  <a:pt x="504" y="5124"/>
                </a:cubicBezTo>
                <a:cubicBezTo>
                  <a:pt x="490" y="5219"/>
                  <a:pt x="572" y="5301"/>
                  <a:pt x="667" y="5301"/>
                </a:cubicBezTo>
                <a:cubicBezTo>
                  <a:pt x="762" y="5301"/>
                  <a:pt x="857" y="5219"/>
                  <a:pt x="844" y="5124"/>
                </a:cubicBezTo>
                <a:cubicBezTo>
                  <a:pt x="830" y="5056"/>
                  <a:pt x="762" y="4988"/>
                  <a:pt x="708" y="4920"/>
                </a:cubicBezTo>
                <a:close/>
                <a:moveTo>
                  <a:pt x="25650" y="4798"/>
                </a:moveTo>
                <a:lnTo>
                  <a:pt x="25826" y="5138"/>
                </a:lnTo>
                <a:lnTo>
                  <a:pt x="25500" y="5301"/>
                </a:lnTo>
                <a:lnTo>
                  <a:pt x="25323" y="4975"/>
                </a:lnTo>
                <a:lnTo>
                  <a:pt x="25650" y="4798"/>
                </a:lnTo>
                <a:close/>
                <a:moveTo>
                  <a:pt x="69988" y="4784"/>
                </a:moveTo>
                <a:cubicBezTo>
                  <a:pt x="70028" y="4893"/>
                  <a:pt x="70096" y="5016"/>
                  <a:pt x="70151" y="5124"/>
                </a:cubicBezTo>
                <a:lnTo>
                  <a:pt x="69811" y="5301"/>
                </a:lnTo>
                <a:lnTo>
                  <a:pt x="69648" y="4961"/>
                </a:lnTo>
                <a:lnTo>
                  <a:pt x="69988" y="4784"/>
                </a:lnTo>
                <a:close/>
                <a:moveTo>
                  <a:pt x="102555" y="4798"/>
                </a:moveTo>
                <a:cubicBezTo>
                  <a:pt x="102609" y="4907"/>
                  <a:pt x="102663" y="5029"/>
                  <a:pt x="102731" y="5138"/>
                </a:cubicBezTo>
                <a:lnTo>
                  <a:pt x="102391" y="5301"/>
                </a:lnTo>
                <a:lnTo>
                  <a:pt x="102215" y="4961"/>
                </a:lnTo>
                <a:lnTo>
                  <a:pt x="102555" y="4798"/>
                </a:lnTo>
                <a:close/>
                <a:moveTo>
                  <a:pt x="58230" y="4798"/>
                </a:moveTo>
                <a:lnTo>
                  <a:pt x="58407" y="5151"/>
                </a:lnTo>
                <a:lnTo>
                  <a:pt x="58040" y="5315"/>
                </a:lnTo>
                <a:lnTo>
                  <a:pt x="57877" y="4961"/>
                </a:lnTo>
                <a:lnTo>
                  <a:pt x="58230" y="4798"/>
                </a:lnTo>
                <a:close/>
                <a:moveTo>
                  <a:pt x="79026" y="4825"/>
                </a:moveTo>
                <a:lnTo>
                  <a:pt x="79189" y="5151"/>
                </a:lnTo>
                <a:lnTo>
                  <a:pt x="78836" y="5315"/>
                </a:lnTo>
                <a:cubicBezTo>
                  <a:pt x="78782" y="5219"/>
                  <a:pt x="78714" y="5111"/>
                  <a:pt x="78659" y="4988"/>
                </a:cubicBezTo>
                <a:lnTo>
                  <a:pt x="79026" y="4825"/>
                </a:lnTo>
                <a:close/>
                <a:moveTo>
                  <a:pt x="112857" y="4784"/>
                </a:moveTo>
                <a:cubicBezTo>
                  <a:pt x="112708" y="4784"/>
                  <a:pt x="112586" y="4907"/>
                  <a:pt x="112586" y="5056"/>
                </a:cubicBezTo>
                <a:cubicBezTo>
                  <a:pt x="112586" y="5206"/>
                  <a:pt x="112708" y="5315"/>
                  <a:pt x="112844" y="5315"/>
                </a:cubicBezTo>
                <a:cubicBezTo>
                  <a:pt x="112993" y="5315"/>
                  <a:pt x="113102" y="5206"/>
                  <a:pt x="113116" y="5070"/>
                </a:cubicBezTo>
                <a:lnTo>
                  <a:pt x="113116" y="5056"/>
                </a:lnTo>
                <a:cubicBezTo>
                  <a:pt x="113116" y="4920"/>
                  <a:pt x="112993" y="4798"/>
                  <a:pt x="112857" y="4784"/>
                </a:cubicBezTo>
                <a:close/>
                <a:moveTo>
                  <a:pt x="13879" y="4812"/>
                </a:moveTo>
                <a:lnTo>
                  <a:pt x="14055" y="5151"/>
                </a:lnTo>
                <a:lnTo>
                  <a:pt x="13729" y="5328"/>
                </a:lnTo>
                <a:lnTo>
                  <a:pt x="13539" y="4988"/>
                </a:lnTo>
                <a:lnTo>
                  <a:pt x="13879" y="4812"/>
                </a:lnTo>
                <a:close/>
                <a:moveTo>
                  <a:pt x="90770" y="4798"/>
                </a:moveTo>
                <a:lnTo>
                  <a:pt x="90933" y="5151"/>
                </a:lnTo>
                <a:lnTo>
                  <a:pt x="90621" y="5328"/>
                </a:lnTo>
                <a:lnTo>
                  <a:pt x="90389" y="4975"/>
                </a:lnTo>
                <a:lnTo>
                  <a:pt x="90770" y="4798"/>
                </a:lnTo>
                <a:close/>
                <a:moveTo>
                  <a:pt x="46459" y="4825"/>
                </a:moveTo>
                <a:lnTo>
                  <a:pt x="46636" y="5165"/>
                </a:lnTo>
                <a:lnTo>
                  <a:pt x="46296" y="5342"/>
                </a:lnTo>
                <a:cubicBezTo>
                  <a:pt x="46242" y="5233"/>
                  <a:pt x="46187" y="5111"/>
                  <a:pt x="46133" y="5002"/>
                </a:cubicBezTo>
                <a:lnTo>
                  <a:pt x="46459" y="4825"/>
                </a:lnTo>
                <a:close/>
                <a:moveTo>
                  <a:pt x="106568" y="4526"/>
                </a:moveTo>
                <a:cubicBezTo>
                  <a:pt x="106348" y="4526"/>
                  <a:pt x="106170" y="4711"/>
                  <a:pt x="106170" y="4934"/>
                </a:cubicBezTo>
                <a:cubicBezTo>
                  <a:pt x="106170" y="5151"/>
                  <a:pt x="106347" y="5342"/>
                  <a:pt x="106564" y="5342"/>
                </a:cubicBezTo>
                <a:cubicBezTo>
                  <a:pt x="106795" y="5342"/>
                  <a:pt x="106986" y="5165"/>
                  <a:pt x="106986" y="4934"/>
                </a:cubicBezTo>
                <a:cubicBezTo>
                  <a:pt x="106986" y="4717"/>
                  <a:pt x="106809" y="4526"/>
                  <a:pt x="106591" y="4526"/>
                </a:cubicBezTo>
                <a:cubicBezTo>
                  <a:pt x="106584" y="4526"/>
                  <a:pt x="106576" y="4526"/>
                  <a:pt x="106568" y="4526"/>
                </a:cubicBezTo>
                <a:close/>
                <a:moveTo>
                  <a:pt x="34688" y="4852"/>
                </a:moveTo>
                <a:lnTo>
                  <a:pt x="34865" y="5192"/>
                </a:lnTo>
                <a:lnTo>
                  <a:pt x="34525" y="5355"/>
                </a:lnTo>
                <a:lnTo>
                  <a:pt x="34349" y="5016"/>
                </a:lnTo>
                <a:lnTo>
                  <a:pt x="34688" y="4852"/>
                </a:lnTo>
                <a:close/>
                <a:moveTo>
                  <a:pt x="67255" y="4852"/>
                </a:moveTo>
                <a:lnTo>
                  <a:pt x="67419" y="5192"/>
                </a:lnTo>
                <a:lnTo>
                  <a:pt x="67092" y="5355"/>
                </a:lnTo>
                <a:lnTo>
                  <a:pt x="66916" y="5029"/>
                </a:lnTo>
                <a:lnTo>
                  <a:pt x="67255" y="4852"/>
                </a:lnTo>
                <a:close/>
                <a:moveTo>
                  <a:pt x="99809" y="4866"/>
                </a:moveTo>
                <a:lnTo>
                  <a:pt x="99986" y="5192"/>
                </a:lnTo>
                <a:lnTo>
                  <a:pt x="99632" y="5355"/>
                </a:lnTo>
                <a:lnTo>
                  <a:pt x="99456" y="5043"/>
                </a:lnTo>
                <a:lnTo>
                  <a:pt x="99809" y="4866"/>
                </a:lnTo>
                <a:close/>
                <a:moveTo>
                  <a:pt x="22918" y="4798"/>
                </a:moveTo>
                <a:lnTo>
                  <a:pt x="23081" y="5206"/>
                </a:lnTo>
                <a:lnTo>
                  <a:pt x="22741" y="5383"/>
                </a:lnTo>
                <a:lnTo>
                  <a:pt x="22578" y="5043"/>
                </a:lnTo>
                <a:lnTo>
                  <a:pt x="22918" y="4798"/>
                </a:lnTo>
                <a:close/>
                <a:moveTo>
                  <a:pt x="43727" y="4839"/>
                </a:moveTo>
                <a:lnTo>
                  <a:pt x="43890" y="5219"/>
                </a:lnTo>
                <a:lnTo>
                  <a:pt x="43551" y="5383"/>
                </a:lnTo>
                <a:cubicBezTo>
                  <a:pt x="43483" y="5287"/>
                  <a:pt x="43428" y="5165"/>
                  <a:pt x="43374" y="5070"/>
                </a:cubicBezTo>
                <a:lnTo>
                  <a:pt x="43727" y="4839"/>
                </a:lnTo>
                <a:close/>
                <a:moveTo>
                  <a:pt x="55471" y="4866"/>
                </a:moveTo>
                <a:lnTo>
                  <a:pt x="55648" y="5219"/>
                </a:lnTo>
                <a:lnTo>
                  <a:pt x="55321" y="5383"/>
                </a:lnTo>
                <a:lnTo>
                  <a:pt x="55090" y="5029"/>
                </a:lnTo>
                <a:lnTo>
                  <a:pt x="55471" y="4866"/>
                </a:lnTo>
                <a:close/>
                <a:moveTo>
                  <a:pt x="3426" y="4730"/>
                </a:moveTo>
                <a:cubicBezTo>
                  <a:pt x="3250" y="4730"/>
                  <a:pt x="3100" y="4880"/>
                  <a:pt x="3086" y="5056"/>
                </a:cubicBezTo>
                <a:cubicBezTo>
                  <a:pt x="3086" y="5247"/>
                  <a:pt x="3236" y="5396"/>
                  <a:pt x="3413" y="5396"/>
                </a:cubicBezTo>
                <a:cubicBezTo>
                  <a:pt x="3603" y="5396"/>
                  <a:pt x="3752" y="5247"/>
                  <a:pt x="3752" y="5056"/>
                </a:cubicBezTo>
                <a:cubicBezTo>
                  <a:pt x="3752" y="4880"/>
                  <a:pt x="3603" y="4730"/>
                  <a:pt x="3426" y="4730"/>
                </a:cubicBezTo>
                <a:close/>
                <a:moveTo>
                  <a:pt x="6133" y="4607"/>
                </a:moveTo>
                <a:cubicBezTo>
                  <a:pt x="5914" y="4607"/>
                  <a:pt x="5737" y="4779"/>
                  <a:pt x="5737" y="4988"/>
                </a:cubicBezTo>
                <a:cubicBezTo>
                  <a:pt x="5737" y="5219"/>
                  <a:pt x="5914" y="5396"/>
                  <a:pt x="6131" y="5396"/>
                </a:cubicBezTo>
                <a:cubicBezTo>
                  <a:pt x="6349" y="5396"/>
                  <a:pt x="6539" y="5233"/>
                  <a:pt x="6539" y="5016"/>
                </a:cubicBezTo>
                <a:cubicBezTo>
                  <a:pt x="6539" y="4798"/>
                  <a:pt x="6376" y="4608"/>
                  <a:pt x="6158" y="4608"/>
                </a:cubicBezTo>
                <a:cubicBezTo>
                  <a:pt x="6150" y="4607"/>
                  <a:pt x="6142" y="4607"/>
                  <a:pt x="6133" y="4607"/>
                </a:cubicBezTo>
                <a:close/>
                <a:moveTo>
                  <a:pt x="11174" y="4880"/>
                </a:moveTo>
                <a:lnTo>
                  <a:pt x="11337" y="5219"/>
                </a:lnTo>
                <a:lnTo>
                  <a:pt x="11011" y="5396"/>
                </a:lnTo>
                <a:lnTo>
                  <a:pt x="10834" y="5056"/>
                </a:lnTo>
                <a:lnTo>
                  <a:pt x="11174" y="4880"/>
                </a:lnTo>
                <a:close/>
                <a:moveTo>
                  <a:pt x="88052" y="4880"/>
                </a:moveTo>
                <a:lnTo>
                  <a:pt x="88228" y="5206"/>
                </a:lnTo>
                <a:lnTo>
                  <a:pt x="87889" y="5396"/>
                </a:lnTo>
                <a:lnTo>
                  <a:pt x="87725" y="5056"/>
                </a:lnTo>
                <a:cubicBezTo>
                  <a:pt x="87834" y="5002"/>
                  <a:pt x="87943" y="4934"/>
                  <a:pt x="88052" y="4880"/>
                </a:cubicBezTo>
                <a:close/>
                <a:moveTo>
                  <a:pt x="64523" y="4866"/>
                </a:moveTo>
                <a:lnTo>
                  <a:pt x="64700" y="5247"/>
                </a:lnTo>
                <a:lnTo>
                  <a:pt x="64333" y="5423"/>
                </a:lnTo>
                <a:cubicBezTo>
                  <a:pt x="64292" y="5315"/>
                  <a:pt x="64224" y="5192"/>
                  <a:pt x="64170" y="5097"/>
                </a:cubicBezTo>
                <a:lnTo>
                  <a:pt x="64523" y="4866"/>
                </a:lnTo>
                <a:close/>
                <a:moveTo>
                  <a:pt x="20185" y="4934"/>
                </a:moveTo>
                <a:lnTo>
                  <a:pt x="20362" y="5274"/>
                </a:lnTo>
                <a:lnTo>
                  <a:pt x="20022" y="5437"/>
                </a:lnTo>
                <a:lnTo>
                  <a:pt x="19859" y="5097"/>
                </a:lnTo>
                <a:lnTo>
                  <a:pt x="20185" y="4934"/>
                </a:lnTo>
                <a:close/>
                <a:moveTo>
                  <a:pt x="31970" y="4934"/>
                </a:moveTo>
                <a:lnTo>
                  <a:pt x="32133" y="5274"/>
                </a:lnTo>
                <a:lnTo>
                  <a:pt x="31793" y="5437"/>
                </a:lnTo>
                <a:lnTo>
                  <a:pt x="31630" y="5097"/>
                </a:lnTo>
                <a:lnTo>
                  <a:pt x="31970" y="4934"/>
                </a:lnTo>
                <a:close/>
                <a:moveTo>
                  <a:pt x="76254" y="4893"/>
                </a:moveTo>
                <a:cubicBezTo>
                  <a:pt x="76308" y="5002"/>
                  <a:pt x="76362" y="5138"/>
                  <a:pt x="76430" y="5260"/>
                </a:cubicBezTo>
                <a:lnTo>
                  <a:pt x="76104" y="5437"/>
                </a:lnTo>
                <a:lnTo>
                  <a:pt x="75927" y="5070"/>
                </a:lnTo>
                <a:lnTo>
                  <a:pt x="76254" y="4893"/>
                </a:lnTo>
                <a:close/>
                <a:moveTo>
                  <a:pt x="85320" y="4907"/>
                </a:moveTo>
                <a:cubicBezTo>
                  <a:pt x="85374" y="5016"/>
                  <a:pt x="85442" y="5151"/>
                  <a:pt x="85496" y="5274"/>
                </a:cubicBezTo>
                <a:lnTo>
                  <a:pt x="85143" y="5450"/>
                </a:lnTo>
                <a:lnTo>
                  <a:pt x="84966" y="5124"/>
                </a:lnTo>
                <a:lnTo>
                  <a:pt x="85320" y="4907"/>
                </a:lnTo>
                <a:close/>
                <a:moveTo>
                  <a:pt x="97063" y="4920"/>
                </a:moveTo>
                <a:lnTo>
                  <a:pt x="97226" y="5274"/>
                </a:lnTo>
                <a:lnTo>
                  <a:pt x="96900" y="5450"/>
                </a:lnTo>
                <a:cubicBezTo>
                  <a:pt x="96859" y="5342"/>
                  <a:pt x="96791" y="5206"/>
                  <a:pt x="96737" y="5083"/>
                </a:cubicBezTo>
                <a:lnTo>
                  <a:pt x="97063" y="4920"/>
                </a:lnTo>
                <a:close/>
                <a:moveTo>
                  <a:pt x="29211" y="4961"/>
                </a:moveTo>
                <a:lnTo>
                  <a:pt x="29387" y="5301"/>
                </a:lnTo>
                <a:lnTo>
                  <a:pt x="29048" y="5464"/>
                </a:lnTo>
                <a:lnTo>
                  <a:pt x="28871" y="5124"/>
                </a:lnTo>
                <a:lnTo>
                  <a:pt x="29211" y="4961"/>
                </a:lnTo>
                <a:close/>
                <a:moveTo>
                  <a:pt x="110125" y="4771"/>
                </a:moveTo>
                <a:cubicBezTo>
                  <a:pt x="109935" y="4771"/>
                  <a:pt x="109772" y="4934"/>
                  <a:pt x="109786" y="5124"/>
                </a:cubicBezTo>
                <a:cubicBezTo>
                  <a:pt x="109786" y="5315"/>
                  <a:pt x="109935" y="5464"/>
                  <a:pt x="110139" y="5464"/>
                </a:cubicBezTo>
                <a:cubicBezTo>
                  <a:pt x="110329" y="5464"/>
                  <a:pt x="110479" y="5301"/>
                  <a:pt x="110479" y="5111"/>
                </a:cubicBezTo>
                <a:cubicBezTo>
                  <a:pt x="110479" y="4920"/>
                  <a:pt x="110316" y="4771"/>
                  <a:pt x="110125" y="4771"/>
                </a:cubicBezTo>
                <a:close/>
                <a:moveTo>
                  <a:pt x="8415" y="4934"/>
                </a:moveTo>
                <a:lnTo>
                  <a:pt x="8578" y="5287"/>
                </a:lnTo>
                <a:lnTo>
                  <a:pt x="8238" y="5478"/>
                </a:lnTo>
                <a:lnTo>
                  <a:pt x="8048" y="5124"/>
                </a:lnTo>
                <a:lnTo>
                  <a:pt x="8415" y="4934"/>
                </a:lnTo>
                <a:close/>
                <a:moveTo>
                  <a:pt x="40982" y="4948"/>
                </a:moveTo>
                <a:lnTo>
                  <a:pt x="41145" y="5301"/>
                </a:lnTo>
                <a:lnTo>
                  <a:pt x="40819" y="5478"/>
                </a:lnTo>
                <a:lnTo>
                  <a:pt x="40655" y="5111"/>
                </a:lnTo>
                <a:lnTo>
                  <a:pt x="40982" y="4948"/>
                </a:lnTo>
                <a:close/>
                <a:moveTo>
                  <a:pt x="52753" y="4948"/>
                </a:moveTo>
                <a:lnTo>
                  <a:pt x="52929" y="5274"/>
                </a:lnTo>
                <a:lnTo>
                  <a:pt x="52576" y="5491"/>
                </a:lnTo>
                <a:lnTo>
                  <a:pt x="52399" y="5124"/>
                </a:lnTo>
                <a:lnTo>
                  <a:pt x="52753" y="4948"/>
                </a:lnTo>
                <a:close/>
                <a:moveTo>
                  <a:pt x="17467" y="5002"/>
                </a:moveTo>
                <a:lnTo>
                  <a:pt x="17630" y="5328"/>
                </a:lnTo>
                <a:lnTo>
                  <a:pt x="17277" y="5505"/>
                </a:lnTo>
                <a:lnTo>
                  <a:pt x="17100" y="5179"/>
                </a:lnTo>
                <a:lnTo>
                  <a:pt x="17467" y="5002"/>
                </a:lnTo>
                <a:close/>
                <a:moveTo>
                  <a:pt x="61778" y="4975"/>
                </a:moveTo>
                <a:cubicBezTo>
                  <a:pt x="61832" y="5097"/>
                  <a:pt x="61887" y="5219"/>
                  <a:pt x="61954" y="5342"/>
                </a:cubicBezTo>
                <a:lnTo>
                  <a:pt x="61628" y="5505"/>
                </a:lnTo>
                <a:lnTo>
                  <a:pt x="61452" y="5151"/>
                </a:lnTo>
                <a:lnTo>
                  <a:pt x="61778" y="4975"/>
                </a:lnTo>
                <a:close/>
                <a:moveTo>
                  <a:pt x="50007" y="5002"/>
                </a:moveTo>
                <a:lnTo>
                  <a:pt x="50184" y="5342"/>
                </a:lnTo>
                <a:lnTo>
                  <a:pt x="49844" y="5518"/>
                </a:lnTo>
                <a:lnTo>
                  <a:pt x="49667" y="5179"/>
                </a:lnTo>
                <a:lnTo>
                  <a:pt x="50007" y="5002"/>
                </a:lnTo>
                <a:close/>
                <a:moveTo>
                  <a:pt x="73562" y="4975"/>
                </a:moveTo>
                <a:lnTo>
                  <a:pt x="73725" y="5301"/>
                </a:lnTo>
                <a:lnTo>
                  <a:pt x="73372" y="5518"/>
                </a:lnTo>
                <a:lnTo>
                  <a:pt x="73209" y="5151"/>
                </a:lnTo>
                <a:lnTo>
                  <a:pt x="73562" y="4975"/>
                </a:lnTo>
                <a:close/>
                <a:moveTo>
                  <a:pt x="38263" y="5043"/>
                </a:moveTo>
                <a:lnTo>
                  <a:pt x="38426" y="5369"/>
                </a:lnTo>
                <a:lnTo>
                  <a:pt x="38073" y="5532"/>
                </a:lnTo>
                <a:lnTo>
                  <a:pt x="37896" y="5206"/>
                </a:lnTo>
                <a:lnTo>
                  <a:pt x="38263" y="5043"/>
                </a:lnTo>
                <a:close/>
                <a:moveTo>
                  <a:pt x="82560" y="5016"/>
                </a:moveTo>
                <a:lnTo>
                  <a:pt x="82791" y="5369"/>
                </a:lnTo>
                <a:lnTo>
                  <a:pt x="82411" y="5532"/>
                </a:lnTo>
                <a:lnTo>
                  <a:pt x="82248" y="5179"/>
                </a:lnTo>
                <a:lnTo>
                  <a:pt x="82560" y="5016"/>
                </a:lnTo>
                <a:close/>
                <a:moveTo>
                  <a:pt x="113677" y="5082"/>
                </a:moveTo>
                <a:cubicBezTo>
                  <a:pt x="113552" y="5082"/>
                  <a:pt x="113456" y="5186"/>
                  <a:pt x="113456" y="5301"/>
                </a:cubicBezTo>
                <a:cubicBezTo>
                  <a:pt x="113456" y="5423"/>
                  <a:pt x="113551" y="5532"/>
                  <a:pt x="113673" y="5532"/>
                </a:cubicBezTo>
                <a:cubicBezTo>
                  <a:pt x="113680" y="5533"/>
                  <a:pt x="113687" y="5533"/>
                  <a:pt x="113694" y="5533"/>
                </a:cubicBezTo>
                <a:cubicBezTo>
                  <a:pt x="113807" y="5533"/>
                  <a:pt x="113904" y="5430"/>
                  <a:pt x="113904" y="5315"/>
                </a:cubicBezTo>
                <a:cubicBezTo>
                  <a:pt x="113918" y="5192"/>
                  <a:pt x="113823" y="5083"/>
                  <a:pt x="113687" y="5083"/>
                </a:cubicBezTo>
                <a:lnTo>
                  <a:pt x="113700" y="5083"/>
                </a:lnTo>
                <a:cubicBezTo>
                  <a:pt x="113692" y="5083"/>
                  <a:pt x="113685" y="5082"/>
                  <a:pt x="113677" y="5082"/>
                </a:cubicBezTo>
                <a:close/>
                <a:moveTo>
                  <a:pt x="70803" y="5043"/>
                </a:moveTo>
                <a:cubicBezTo>
                  <a:pt x="70857" y="5138"/>
                  <a:pt x="70925" y="5260"/>
                  <a:pt x="70980" y="5369"/>
                </a:cubicBezTo>
                <a:lnTo>
                  <a:pt x="70640" y="5546"/>
                </a:lnTo>
                <a:cubicBezTo>
                  <a:pt x="70599" y="5437"/>
                  <a:pt x="70531" y="5315"/>
                  <a:pt x="70463" y="5206"/>
                </a:cubicBezTo>
                <a:lnTo>
                  <a:pt x="70803" y="5043"/>
                </a:lnTo>
                <a:close/>
                <a:moveTo>
                  <a:pt x="103384" y="5029"/>
                </a:moveTo>
                <a:lnTo>
                  <a:pt x="103560" y="5369"/>
                </a:lnTo>
                <a:lnTo>
                  <a:pt x="103221" y="5546"/>
                </a:lnTo>
                <a:lnTo>
                  <a:pt x="103044" y="5206"/>
                </a:lnTo>
                <a:lnTo>
                  <a:pt x="103384" y="5029"/>
                </a:lnTo>
                <a:close/>
                <a:moveTo>
                  <a:pt x="14708" y="5056"/>
                </a:moveTo>
                <a:lnTo>
                  <a:pt x="14884" y="5396"/>
                </a:lnTo>
                <a:lnTo>
                  <a:pt x="14558" y="5559"/>
                </a:lnTo>
                <a:lnTo>
                  <a:pt x="14368" y="5219"/>
                </a:lnTo>
                <a:lnTo>
                  <a:pt x="14708" y="5056"/>
                </a:lnTo>
                <a:close/>
                <a:moveTo>
                  <a:pt x="94358" y="5002"/>
                </a:moveTo>
                <a:lnTo>
                  <a:pt x="94522" y="5328"/>
                </a:lnTo>
                <a:lnTo>
                  <a:pt x="94168" y="5546"/>
                </a:lnTo>
                <a:lnTo>
                  <a:pt x="94168" y="5559"/>
                </a:lnTo>
                <a:cubicBezTo>
                  <a:pt x="94114" y="5437"/>
                  <a:pt x="94046" y="5301"/>
                  <a:pt x="94005" y="5179"/>
                </a:cubicBezTo>
                <a:lnTo>
                  <a:pt x="94358" y="5002"/>
                </a:lnTo>
                <a:close/>
                <a:moveTo>
                  <a:pt x="26479" y="5043"/>
                </a:moveTo>
                <a:lnTo>
                  <a:pt x="26655" y="5396"/>
                </a:lnTo>
                <a:lnTo>
                  <a:pt x="26329" y="5573"/>
                </a:lnTo>
                <a:lnTo>
                  <a:pt x="26166" y="5206"/>
                </a:lnTo>
                <a:lnTo>
                  <a:pt x="26479" y="5043"/>
                </a:lnTo>
                <a:close/>
                <a:moveTo>
                  <a:pt x="59059" y="5070"/>
                </a:moveTo>
                <a:lnTo>
                  <a:pt x="59236" y="5396"/>
                </a:lnTo>
                <a:lnTo>
                  <a:pt x="58869" y="5573"/>
                </a:lnTo>
                <a:lnTo>
                  <a:pt x="58692" y="5247"/>
                </a:lnTo>
                <a:lnTo>
                  <a:pt x="59059" y="5070"/>
                </a:lnTo>
                <a:close/>
                <a:moveTo>
                  <a:pt x="91586" y="5056"/>
                </a:moveTo>
                <a:lnTo>
                  <a:pt x="91776" y="5396"/>
                </a:lnTo>
                <a:lnTo>
                  <a:pt x="91436" y="5573"/>
                </a:lnTo>
                <a:lnTo>
                  <a:pt x="91259" y="5233"/>
                </a:lnTo>
                <a:lnTo>
                  <a:pt x="91586" y="5056"/>
                </a:lnTo>
                <a:close/>
                <a:moveTo>
                  <a:pt x="107383" y="4784"/>
                </a:moveTo>
                <a:cubicBezTo>
                  <a:pt x="107176" y="4784"/>
                  <a:pt x="106999" y="4955"/>
                  <a:pt x="106999" y="5165"/>
                </a:cubicBezTo>
                <a:cubicBezTo>
                  <a:pt x="106986" y="5396"/>
                  <a:pt x="107176" y="5586"/>
                  <a:pt x="107393" y="5586"/>
                </a:cubicBezTo>
                <a:cubicBezTo>
                  <a:pt x="107611" y="5586"/>
                  <a:pt x="107801" y="5410"/>
                  <a:pt x="107801" y="5192"/>
                </a:cubicBezTo>
                <a:cubicBezTo>
                  <a:pt x="107815" y="4975"/>
                  <a:pt x="107638" y="4784"/>
                  <a:pt x="107407" y="4784"/>
                </a:cubicBezTo>
                <a:cubicBezTo>
                  <a:pt x="107399" y="4784"/>
                  <a:pt x="107391" y="4784"/>
                  <a:pt x="107383" y="4784"/>
                </a:cubicBezTo>
                <a:close/>
                <a:moveTo>
                  <a:pt x="47275" y="5070"/>
                </a:moveTo>
                <a:lnTo>
                  <a:pt x="47492" y="5423"/>
                </a:lnTo>
                <a:lnTo>
                  <a:pt x="47125" y="5600"/>
                </a:lnTo>
                <a:cubicBezTo>
                  <a:pt x="47071" y="5491"/>
                  <a:pt x="47003" y="5355"/>
                  <a:pt x="46949" y="5247"/>
                </a:cubicBezTo>
                <a:lnTo>
                  <a:pt x="47275" y="5070"/>
                </a:lnTo>
                <a:close/>
                <a:moveTo>
                  <a:pt x="1496" y="5124"/>
                </a:moveTo>
                <a:cubicBezTo>
                  <a:pt x="1360" y="5124"/>
                  <a:pt x="1251" y="5233"/>
                  <a:pt x="1251" y="5355"/>
                </a:cubicBezTo>
                <a:cubicBezTo>
                  <a:pt x="1251" y="5491"/>
                  <a:pt x="1360" y="5600"/>
                  <a:pt x="1496" y="5614"/>
                </a:cubicBezTo>
                <a:cubicBezTo>
                  <a:pt x="1618" y="5614"/>
                  <a:pt x="1727" y="5505"/>
                  <a:pt x="1741" y="5369"/>
                </a:cubicBezTo>
                <a:cubicBezTo>
                  <a:pt x="1741" y="5233"/>
                  <a:pt x="1632" y="5124"/>
                  <a:pt x="1496" y="5124"/>
                </a:cubicBezTo>
                <a:close/>
                <a:moveTo>
                  <a:pt x="35504" y="5097"/>
                </a:moveTo>
                <a:lnTo>
                  <a:pt x="35681" y="5437"/>
                </a:lnTo>
                <a:lnTo>
                  <a:pt x="35341" y="5614"/>
                </a:lnTo>
                <a:lnTo>
                  <a:pt x="35164" y="5274"/>
                </a:lnTo>
                <a:lnTo>
                  <a:pt x="35504" y="5097"/>
                </a:lnTo>
                <a:close/>
                <a:moveTo>
                  <a:pt x="68085" y="5097"/>
                </a:moveTo>
                <a:lnTo>
                  <a:pt x="68261" y="5437"/>
                </a:lnTo>
                <a:lnTo>
                  <a:pt x="67921" y="5614"/>
                </a:lnTo>
                <a:cubicBezTo>
                  <a:pt x="67867" y="5505"/>
                  <a:pt x="67813" y="5383"/>
                  <a:pt x="67745" y="5274"/>
                </a:cubicBezTo>
                <a:lnTo>
                  <a:pt x="68085" y="5097"/>
                </a:lnTo>
                <a:close/>
                <a:moveTo>
                  <a:pt x="79855" y="5083"/>
                </a:moveTo>
                <a:lnTo>
                  <a:pt x="80019" y="5437"/>
                </a:lnTo>
                <a:lnTo>
                  <a:pt x="79665" y="5614"/>
                </a:lnTo>
                <a:lnTo>
                  <a:pt x="79502" y="5260"/>
                </a:lnTo>
                <a:lnTo>
                  <a:pt x="79855" y="5083"/>
                </a:lnTo>
                <a:close/>
                <a:moveTo>
                  <a:pt x="100638" y="5097"/>
                </a:moveTo>
                <a:cubicBezTo>
                  <a:pt x="100692" y="5206"/>
                  <a:pt x="100760" y="5342"/>
                  <a:pt x="100815" y="5450"/>
                </a:cubicBezTo>
                <a:lnTo>
                  <a:pt x="100461" y="5614"/>
                </a:lnTo>
                <a:cubicBezTo>
                  <a:pt x="100407" y="5518"/>
                  <a:pt x="100353" y="5383"/>
                  <a:pt x="100285" y="5260"/>
                </a:cubicBezTo>
                <a:lnTo>
                  <a:pt x="100638" y="5097"/>
                </a:lnTo>
                <a:close/>
                <a:moveTo>
                  <a:pt x="88867" y="5124"/>
                </a:moveTo>
                <a:lnTo>
                  <a:pt x="89044" y="5464"/>
                </a:lnTo>
                <a:lnTo>
                  <a:pt x="88715" y="5622"/>
                </a:lnTo>
                <a:lnTo>
                  <a:pt x="88715" y="5622"/>
                </a:lnTo>
                <a:cubicBezTo>
                  <a:pt x="88661" y="5528"/>
                  <a:pt x="88607" y="5408"/>
                  <a:pt x="88527" y="5287"/>
                </a:cubicBezTo>
                <a:lnTo>
                  <a:pt x="88867" y="5124"/>
                </a:lnTo>
                <a:close/>
                <a:moveTo>
                  <a:pt x="23760" y="5138"/>
                </a:moveTo>
                <a:lnTo>
                  <a:pt x="23923" y="5464"/>
                </a:lnTo>
                <a:lnTo>
                  <a:pt x="23570" y="5627"/>
                </a:lnTo>
                <a:lnTo>
                  <a:pt x="23393" y="5301"/>
                </a:lnTo>
                <a:lnTo>
                  <a:pt x="23760" y="5138"/>
                </a:lnTo>
                <a:close/>
                <a:moveTo>
                  <a:pt x="56300" y="5124"/>
                </a:moveTo>
                <a:cubicBezTo>
                  <a:pt x="56354" y="5233"/>
                  <a:pt x="56422" y="5355"/>
                  <a:pt x="56477" y="5464"/>
                </a:cubicBezTo>
                <a:lnTo>
                  <a:pt x="56137" y="5641"/>
                </a:lnTo>
                <a:lnTo>
                  <a:pt x="55974" y="5301"/>
                </a:lnTo>
                <a:lnTo>
                  <a:pt x="56300" y="5124"/>
                </a:lnTo>
                <a:close/>
                <a:moveTo>
                  <a:pt x="44543" y="5138"/>
                </a:moveTo>
                <a:lnTo>
                  <a:pt x="44720" y="5491"/>
                </a:lnTo>
                <a:lnTo>
                  <a:pt x="44377" y="5649"/>
                </a:lnTo>
                <a:lnTo>
                  <a:pt x="44377" y="5649"/>
                </a:lnTo>
                <a:cubicBezTo>
                  <a:pt x="44310" y="5542"/>
                  <a:pt x="44256" y="5408"/>
                  <a:pt x="44189" y="5301"/>
                </a:cubicBezTo>
                <a:lnTo>
                  <a:pt x="44543" y="5138"/>
                </a:lnTo>
                <a:close/>
                <a:moveTo>
                  <a:pt x="11976" y="5138"/>
                </a:moveTo>
                <a:lnTo>
                  <a:pt x="12207" y="5491"/>
                </a:lnTo>
                <a:lnTo>
                  <a:pt x="11826" y="5654"/>
                </a:lnTo>
                <a:lnTo>
                  <a:pt x="11650" y="5301"/>
                </a:lnTo>
                <a:lnTo>
                  <a:pt x="11976" y="5138"/>
                </a:lnTo>
                <a:close/>
                <a:moveTo>
                  <a:pt x="32786" y="5151"/>
                </a:moveTo>
                <a:lnTo>
                  <a:pt x="32949" y="5491"/>
                </a:lnTo>
                <a:lnTo>
                  <a:pt x="32622" y="5654"/>
                </a:lnTo>
                <a:lnTo>
                  <a:pt x="32446" y="5315"/>
                </a:lnTo>
                <a:lnTo>
                  <a:pt x="32786" y="5151"/>
                </a:lnTo>
                <a:close/>
                <a:moveTo>
                  <a:pt x="4242" y="4948"/>
                </a:moveTo>
                <a:cubicBezTo>
                  <a:pt x="4051" y="4961"/>
                  <a:pt x="3888" y="5111"/>
                  <a:pt x="3888" y="5301"/>
                </a:cubicBezTo>
                <a:cubicBezTo>
                  <a:pt x="3888" y="5497"/>
                  <a:pt x="4039" y="5655"/>
                  <a:pt x="4232" y="5655"/>
                </a:cubicBezTo>
                <a:cubicBezTo>
                  <a:pt x="4239" y="5655"/>
                  <a:pt x="4247" y="5655"/>
                  <a:pt x="4255" y="5654"/>
                </a:cubicBezTo>
                <a:cubicBezTo>
                  <a:pt x="4446" y="5654"/>
                  <a:pt x="4595" y="5491"/>
                  <a:pt x="4609" y="5301"/>
                </a:cubicBezTo>
                <a:cubicBezTo>
                  <a:pt x="4595" y="5111"/>
                  <a:pt x="4432" y="4948"/>
                  <a:pt x="4242" y="4948"/>
                </a:cubicBezTo>
                <a:close/>
                <a:moveTo>
                  <a:pt x="77110" y="5151"/>
                </a:moveTo>
                <a:cubicBezTo>
                  <a:pt x="77151" y="5260"/>
                  <a:pt x="77219" y="5383"/>
                  <a:pt x="77273" y="5491"/>
                </a:cubicBezTo>
                <a:lnTo>
                  <a:pt x="76947" y="5668"/>
                </a:lnTo>
                <a:cubicBezTo>
                  <a:pt x="76892" y="5559"/>
                  <a:pt x="76824" y="5437"/>
                  <a:pt x="76770" y="5342"/>
                </a:cubicBezTo>
                <a:lnTo>
                  <a:pt x="77110" y="5151"/>
                </a:lnTo>
                <a:close/>
                <a:moveTo>
                  <a:pt x="65353" y="5151"/>
                </a:moveTo>
                <a:cubicBezTo>
                  <a:pt x="65407" y="5274"/>
                  <a:pt x="65461" y="5396"/>
                  <a:pt x="65516" y="5518"/>
                </a:cubicBezTo>
                <a:lnTo>
                  <a:pt x="65162" y="5682"/>
                </a:lnTo>
                <a:cubicBezTo>
                  <a:pt x="65121" y="5573"/>
                  <a:pt x="65054" y="5437"/>
                  <a:pt x="64999" y="5328"/>
                </a:cubicBezTo>
                <a:lnTo>
                  <a:pt x="65353" y="5151"/>
                </a:lnTo>
                <a:close/>
                <a:moveTo>
                  <a:pt x="110955" y="5029"/>
                </a:moveTo>
                <a:cubicBezTo>
                  <a:pt x="110778" y="5029"/>
                  <a:pt x="110628" y="5179"/>
                  <a:pt x="110615" y="5355"/>
                </a:cubicBezTo>
                <a:cubicBezTo>
                  <a:pt x="110615" y="5546"/>
                  <a:pt x="110764" y="5695"/>
                  <a:pt x="110941" y="5695"/>
                </a:cubicBezTo>
                <a:cubicBezTo>
                  <a:pt x="111131" y="5695"/>
                  <a:pt x="111281" y="5546"/>
                  <a:pt x="111281" y="5369"/>
                </a:cubicBezTo>
                <a:cubicBezTo>
                  <a:pt x="111267" y="5192"/>
                  <a:pt x="111131" y="5043"/>
                  <a:pt x="110955" y="5029"/>
                </a:cubicBezTo>
                <a:close/>
                <a:moveTo>
                  <a:pt x="21015" y="5219"/>
                </a:moveTo>
                <a:lnTo>
                  <a:pt x="21178" y="5546"/>
                </a:lnTo>
                <a:lnTo>
                  <a:pt x="20851" y="5709"/>
                </a:lnTo>
                <a:lnTo>
                  <a:pt x="20688" y="5383"/>
                </a:lnTo>
                <a:lnTo>
                  <a:pt x="21015" y="5219"/>
                </a:lnTo>
                <a:close/>
                <a:moveTo>
                  <a:pt x="53582" y="5192"/>
                </a:moveTo>
                <a:lnTo>
                  <a:pt x="53758" y="5532"/>
                </a:lnTo>
                <a:lnTo>
                  <a:pt x="53419" y="5709"/>
                </a:lnTo>
                <a:lnTo>
                  <a:pt x="53242" y="5369"/>
                </a:lnTo>
                <a:lnTo>
                  <a:pt x="53582" y="5192"/>
                </a:lnTo>
                <a:close/>
                <a:moveTo>
                  <a:pt x="86149" y="5192"/>
                </a:moveTo>
                <a:lnTo>
                  <a:pt x="86366" y="5532"/>
                </a:lnTo>
                <a:lnTo>
                  <a:pt x="85958" y="5709"/>
                </a:lnTo>
                <a:cubicBezTo>
                  <a:pt x="85918" y="5614"/>
                  <a:pt x="85850" y="5478"/>
                  <a:pt x="85795" y="5369"/>
                </a:cubicBezTo>
                <a:lnTo>
                  <a:pt x="86149" y="5192"/>
                </a:lnTo>
                <a:close/>
                <a:moveTo>
                  <a:pt x="97892" y="5192"/>
                </a:moveTo>
                <a:cubicBezTo>
                  <a:pt x="97947" y="5301"/>
                  <a:pt x="98015" y="5410"/>
                  <a:pt x="98069" y="5532"/>
                </a:cubicBezTo>
                <a:lnTo>
                  <a:pt x="97729" y="5709"/>
                </a:lnTo>
                <a:lnTo>
                  <a:pt x="97553" y="5369"/>
                </a:lnTo>
                <a:lnTo>
                  <a:pt x="97892" y="5192"/>
                </a:lnTo>
                <a:close/>
                <a:moveTo>
                  <a:pt x="41811" y="5219"/>
                </a:moveTo>
                <a:lnTo>
                  <a:pt x="41974" y="5559"/>
                </a:lnTo>
                <a:lnTo>
                  <a:pt x="41634" y="5722"/>
                </a:lnTo>
                <a:lnTo>
                  <a:pt x="41471" y="5383"/>
                </a:lnTo>
                <a:lnTo>
                  <a:pt x="41811" y="5219"/>
                </a:lnTo>
                <a:close/>
                <a:moveTo>
                  <a:pt x="74378" y="5219"/>
                </a:moveTo>
                <a:cubicBezTo>
                  <a:pt x="74432" y="5328"/>
                  <a:pt x="74500" y="5450"/>
                  <a:pt x="74541" y="5546"/>
                </a:cubicBezTo>
                <a:lnTo>
                  <a:pt x="74215" y="5722"/>
                </a:lnTo>
                <a:lnTo>
                  <a:pt x="74038" y="5396"/>
                </a:lnTo>
                <a:lnTo>
                  <a:pt x="74378" y="5219"/>
                </a:lnTo>
                <a:close/>
                <a:moveTo>
                  <a:pt x="114470" y="5390"/>
                </a:moveTo>
                <a:cubicBezTo>
                  <a:pt x="114388" y="5390"/>
                  <a:pt x="114339" y="5453"/>
                  <a:pt x="114339" y="5546"/>
                </a:cubicBezTo>
                <a:cubicBezTo>
                  <a:pt x="114325" y="5654"/>
                  <a:pt x="114393" y="5722"/>
                  <a:pt x="114489" y="5722"/>
                </a:cubicBezTo>
                <a:cubicBezTo>
                  <a:pt x="114584" y="5722"/>
                  <a:pt x="114624" y="5641"/>
                  <a:pt x="114692" y="5600"/>
                </a:cubicBezTo>
                <a:lnTo>
                  <a:pt x="114692" y="5532"/>
                </a:lnTo>
                <a:cubicBezTo>
                  <a:pt x="114638" y="5478"/>
                  <a:pt x="114584" y="5410"/>
                  <a:pt x="114516" y="5396"/>
                </a:cubicBezTo>
                <a:cubicBezTo>
                  <a:pt x="114500" y="5392"/>
                  <a:pt x="114484" y="5390"/>
                  <a:pt x="114470" y="5390"/>
                </a:cubicBezTo>
                <a:close/>
                <a:moveTo>
                  <a:pt x="9244" y="5179"/>
                </a:moveTo>
                <a:lnTo>
                  <a:pt x="9434" y="5559"/>
                </a:lnTo>
                <a:lnTo>
                  <a:pt x="9094" y="5736"/>
                </a:lnTo>
                <a:lnTo>
                  <a:pt x="8904" y="5355"/>
                </a:lnTo>
                <a:lnTo>
                  <a:pt x="9244" y="5179"/>
                </a:lnTo>
                <a:close/>
                <a:moveTo>
                  <a:pt x="18283" y="5260"/>
                </a:moveTo>
                <a:lnTo>
                  <a:pt x="18446" y="5586"/>
                </a:lnTo>
                <a:lnTo>
                  <a:pt x="18092" y="5750"/>
                </a:lnTo>
                <a:lnTo>
                  <a:pt x="17929" y="5437"/>
                </a:lnTo>
                <a:lnTo>
                  <a:pt x="18283" y="5260"/>
                </a:lnTo>
                <a:close/>
                <a:moveTo>
                  <a:pt x="30026" y="5219"/>
                </a:moveTo>
                <a:lnTo>
                  <a:pt x="30203" y="5586"/>
                </a:lnTo>
                <a:lnTo>
                  <a:pt x="29877" y="5750"/>
                </a:lnTo>
                <a:cubicBezTo>
                  <a:pt x="29822" y="5641"/>
                  <a:pt x="29754" y="5505"/>
                  <a:pt x="29700" y="5396"/>
                </a:cubicBezTo>
                <a:lnTo>
                  <a:pt x="30026" y="5219"/>
                </a:lnTo>
                <a:close/>
                <a:moveTo>
                  <a:pt x="62607" y="5247"/>
                </a:moveTo>
                <a:cubicBezTo>
                  <a:pt x="62661" y="5355"/>
                  <a:pt x="62729" y="5478"/>
                  <a:pt x="62784" y="5586"/>
                </a:cubicBezTo>
                <a:lnTo>
                  <a:pt x="62444" y="5750"/>
                </a:lnTo>
                <a:cubicBezTo>
                  <a:pt x="62403" y="5641"/>
                  <a:pt x="62335" y="5518"/>
                  <a:pt x="62281" y="5410"/>
                </a:cubicBezTo>
                <a:lnTo>
                  <a:pt x="62607" y="5247"/>
                </a:lnTo>
                <a:close/>
                <a:moveTo>
                  <a:pt x="95174" y="5247"/>
                </a:moveTo>
                <a:lnTo>
                  <a:pt x="95351" y="5586"/>
                </a:lnTo>
                <a:lnTo>
                  <a:pt x="95011" y="5763"/>
                </a:lnTo>
                <a:cubicBezTo>
                  <a:pt x="94956" y="5654"/>
                  <a:pt x="94902" y="5532"/>
                  <a:pt x="94834" y="5423"/>
                </a:cubicBezTo>
                <a:lnTo>
                  <a:pt x="95174" y="5247"/>
                </a:lnTo>
                <a:close/>
                <a:moveTo>
                  <a:pt x="39092" y="5287"/>
                </a:moveTo>
                <a:lnTo>
                  <a:pt x="39269" y="5614"/>
                </a:lnTo>
                <a:lnTo>
                  <a:pt x="38902" y="5777"/>
                </a:lnTo>
                <a:lnTo>
                  <a:pt x="38739" y="5464"/>
                </a:lnTo>
                <a:lnTo>
                  <a:pt x="39092" y="5287"/>
                </a:lnTo>
                <a:close/>
                <a:moveTo>
                  <a:pt x="50836" y="5247"/>
                </a:moveTo>
                <a:lnTo>
                  <a:pt x="51013" y="5614"/>
                </a:lnTo>
                <a:lnTo>
                  <a:pt x="50687" y="5777"/>
                </a:lnTo>
                <a:cubicBezTo>
                  <a:pt x="50632" y="5668"/>
                  <a:pt x="50564" y="5546"/>
                  <a:pt x="50510" y="5423"/>
                </a:cubicBezTo>
                <a:lnTo>
                  <a:pt x="50836" y="5247"/>
                </a:lnTo>
                <a:close/>
                <a:moveTo>
                  <a:pt x="71632" y="5274"/>
                </a:moveTo>
                <a:lnTo>
                  <a:pt x="71795" y="5614"/>
                </a:lnTo>
                <a:lnTo>
                  <a:pt x="71455" y="5777"/>
                </a:lnTo>
                <a:lnTo>
                  <a:pt x="71292" y="5437"/>
                </a:lnTo>
                <a:lnTo>
                  <a:pt x="71632" y="5274"/>
                </a:lnTo>
                <a:close/>
                <a:moveTo>
                  <a:pt x="83403" y="5274"/>
                </a:moveTo>
                <a:lnTo>
                  <a:pt x="83566" y="5627"/>
                </a:lnTo>
                <a:lnTo>
                  <a:pt x="83240" y="5790"/>
                </a:lnTo>
                <a:lnTo>
                  <a:pt x="83022" y="5437"/>
                </a:lnTo>
                <a:lnTo>
                  <a:pt x="83403" y="5274"/>
                </a:lnTo>
                <a:close/>
                <a:moveTo>
                  <a:pt x="27321" y="5315"/>
                </a:moveTo>
                <a:lnTo>
                  <a:pt x="27485" y="5641"/>
                </a:lnTo>
                <a:lnTo>
                  <a:pt x="27145" y="5817"/>
                </a:lnTo>
                <a:lnTo>
                  <a:pt x="26982" y="5491"/>
                </a:lnTo>
                <a:lnTo>
                  <a:pt x="27321" y="5315"/>
                </a:lnTo>
                <a:close/>
                <a:moveTo>
                  <a:pt x="59888" y="5328"/>
                </a:moveTo>
                <a:cubicBezTo>
                  <a:pt x="59929" y="5423"/>
                  <a:pt x="59997" y="5546"/>
                  <a:pt x="60052" y="5641"/>
                </a:cubicBezTo>
                <a:lnTo>
                  <a:pt x="59685" y="5817"/>
                </a:lnTo>
                <a:lnTo>
                  <a:pt x="59521" y="5491"/>
                </a:lnTo>
                <a:lnTo>
                  <a:pt x="59888" y="5328"/>
                </a:lnTo>
                <a:close/>
                <a:moveTo>
                  <a:pt x="92428" y="5315"/>
                </a:moveTo>
                <a:lnTo>
                  <a:pt x="92591" y="5641"/>
                </a:lnTo>
                <a:lnTo>
                  <a:pt x="92252" y="5817"/>
                </a:lnTo>
                <a:lnTo>
                  <a:pt x="92089" y="5478"/>
                </a:lnTo>
                <a:lnTo>
                  <a:pt x="92428" y="5315"/>
                </a:lnTo>
                <a:close/>
                <a:moveTo>
                  <a:pt x="104186" y="5274"/>
                </a:moveTo>
                <a:lnTo>
                  <a:pt x="104390" y="5654"/>
                </a:lnTo>
                <a:lnTo>
                  <a:pt x="104036" y="5831"/>
                </a:lnTo>
                <a:lnTo>
                  <a:pt x="103859" y="5464"/>
                </a:lnTo>
                <a:lnTo>
                  <a:pt x="104186" y="5274"/>
                </a:lnTo>
                <a:close/>
                <a:moveTo>
                  <a:pt x="15551" y="5315"/>
                </a:moveTo>
                <a:lnTo>
                  <a:pt x="15714" y="5668"/>
                </a:lnTo>
                <a:lnTo>
                  <a:pt x="15387" y="5845"/>
                </a:lnTo>
                <a:lnTo>
                  <a:pt x="15224" y="5478"/>
                </a:lnTo>
                <a:lnTo>
                  <a:pt x="15551" y="5315"/>
                </a:lnTo>
                <a:close/>
                <a:moveTo>
                  <a:pt x="48104" y="5315"/>
                </a:moveTo>
                <a:lnTo>
                  <a:pt x="48281" y="5668"/>
                </a:lnTo>
                <a:lnTo>
                  <a:pt x="47954" y="5845"/>
                </a:lnTo>
                <a:lnTo>
                  <a:pt x="47737" y="5491"/>
                </a:lnTo>
                <a:lnTo>
                  <a:pt x="48104" y="5315"/>
                </a:lnTo>
                <a:close/>
                <a:moveTo>
                  <a:pt x="36333" y="5342"/>
                </a:moveTo>
                <a:lnTo>
                  <a:pt x="36510" y="5682"/>
                </a:lnTo>
                <a:lnTo>
                  <a:pt x="36170" y="5858"/>
                </a:lnTo>
                <a:lnTo>
                  <a:pt x="36007" y="5518"/>
                </a:lnTo>
                <a:lnTo>
                  <a:pt x="36333" y="5342"/>
                </a:lnTo>
                <a:close/>
                <a:moveTo>
                  <a:pt x="80685" y="5355"/>
                </a:moveTo>
                <a:cubicBezTo>
                  <a:pt x="80725" y="5464"/>
                  <a:pt x="80793" y="5586"/>
                  <a:pt x="80848" y="5682"/>
                </a:cubicBezTo>
                <a:lnTo>
                  <a:pt x="80481" y="5858"/>
                </a:lnTo>
                <a:lnTo>
                  <a:pt x="80318" y="5532"/>
                </a:lnTo>
                <a:lnTo>
                  <a:pt x="80685" y="5355"/>
                </a:lnTo>
                <a:close/>
                <a:moveTo>
                  <a:pt x="108236" y="5070"/>
                </a:moveTo>
                <a:cubicBezTo>
                  <a:pt x="108019" y="5070"/>
                  <a:pt x="107842" y="5247"/>
                  <a:pt x="107842" y="5464"/>
                </a:cubicBezTo>
                <a:cubicBezTo>
                  <a:pt x="107842" y="5682"/>
                  <a:pt x="108019" y="5845"/>
                  <a:pt x="108236" y="5858"/>
                </a:cubicBezTo>
                <a:cubicBezTo>
                  <a:pt x="108440" y="5845"/>
                  <a:pt x="108617" y="5682"/>
                  <a:pt x="108617" y="5464"/>
                </a:cubicBezTo>
                <a:cubicBezTo>
                  <a:pt x="108617" y="5260"/>
                  <a:pt x="108454" y="5083"/>
                  <a:pt x="108236" y="5070"/>
                </a:cubicBezTo>
                <a:close/>
                <a:moveTo>
                  <a:pt x="24589" y="5383"/>
                </a:moveTo>
                <a:lnTo>
                  <a:pt x="24752" y="5709"/>
                </a:lnTo>
                <a:lnTo>
                  <a:pt x="24399" y="5885"/>
                </a:lnTo>
                <a:lnTo>
                  <a:pt x="24222" y="5559"/>
                </a:lnTo>
                <a:lnTo>
                  <a:pt x="24589" y="5383"/>
                </a:lnTo>
                <a:close/>
                <a:moveTo>
                  <a:pt x="45386" y="5396"/>
                </a:moveTo>
                <a:lnTo>
                  <a:pt x="45549" y="5722"/>
                </a:lnTo>
                <a:lnTo>
                  <a:pt x="45195" y="5885"/>
                </a:lnTo>
                <a:lnTo>
                  <a:pt x="45019" y="5573"/>
                </a:lnTo>
                <a:lnTo>
                  <a:pt x="45386" y="5396"/>
                </a:lnTo>
                <a:close/>
                <a:moveTo>
                  <a:pt x="57129" y="5369"/>
                </a:moveTo>
                <a:lnTo>
                  <a:pt x="57306" y="5709"/>
                </a:lnTo>
                <a:lnTo>
                  <a:pt x="56966" y="5885"/>
                </a:lnTo>
                <a:lnTo>
                  <a:pt x="56789" y="5546"/>
                </a:lnTo>
                <a:lnTo>
                  <a:pt x="57129" y="5369"/>
                </a:lnTo>
                <a:close/>
                <a:moveTo>
                  <a:pt x="68900" y="5355"/>
                </a:moveTo>
                <a:lnTo>
                  <a:pt x="69077" y="5709"/>
                </a:lnTo>
                <a:lnTo>
                  <a:pt x="68751" y="5885"/>
                </a:lnTo>
                <a:lnTo>
                  <a:pt x="68574" y="5518"/>
                </a:lnTo>
                <a:lnTo>
                  <a:pt x="68900" y="5355"/>
                </a:lnTo>
                <a:close/>
                <a:moveTo>
                  <a:pt x="101467" y="5396"/>
                </a:moveTo>
                <a:lnTo>
                  <a:pt x="101644" y="5709"/>
                </a:lnTo>
                <a:lnTo>
                  <a:pt x="101277" y="5885"/>
                </a:lnTo>
                <a:cubicBezTo>
                  <a:pt x="101236" y="5777"/>
                  <a:pt x="101168" y="5654"/>
                  <a:pt x="101114" y="5559"/>
                </a:cubicBezTo>
                <a:lnTo>
                  <a:pt x="101467" y="5396"/>
                </a:lnTo>
                <a:close/>
                <a:moveTo>
                  <a:pt x="12805" y="5383"/>
                </a:moveTo>
                <a:lnTo>
                  <a:pt x="12982" y="5750"/>
                </a:lnTo>
                <a:lnTo>
                  <a:pt x="12669" y="5913"/>
                </a:lnTo>
                <a:lnTo>
                  <a:pt x="12438" y="5559"/>
                </a:lnTo>
                <a:lnTo>
                  <a:pt x="12805" y="5383"/>
                </a:lnTo>
                <a:close/>
                <a:moveTo>
                  <a:pt x="77925" y="5396"/>
                </a:moveTo>
                <a:lnTo>
                  <a:pt x="78102" y="5736"/>
                </a:lnTo>
                <a:lnTo>
                  <a:pt x="77762" y="5913"/>
                </a:lnTo>
                <a:lnTo>
                  <a:pt x="77586" y="5573"/>
                </a:lnTo>
                <a:lnTo>
                  <a:pt x="77925" y="5396"/>
                </a:lnTo>
                <a:close/>
                <a:moveTo>
                  <a:pt x="2339" y="5355"/>
                </a:moveTo>
                <a:cubicBezTo>
                  <a:pt x="2176" y="5355"/>
                  <a:pt x="2040" y="5478"/>
                  <a:pt x="2040" y="5641"/>
                </a:cubicBezTo>
                <a:cubicBezTo>
                  <a:pt x="2040" y="5790"/>
                  <a:pt x="2162" y="5926"/>
                  <a:pt x="2312" y="5926"/>
                </a:cubicBezTo>
                <a:cubicBezTo>
                  <a:pt x="2475" y="5926"/>
                  <a:pt x="2597" y="5804"/>
                  <a:pt x="2597" y="5654"/>
                </a:cubicBezTo>
                <a:cubicBezTo>
                  <a:pt x="2611" y="5491"/>
                  <a:pt x="2488" y="5369"/>
                  <a:pt x="2339" y="5355"/>
                </a:cubicBezTo>
                <a:close/>
                <a:moveTo>
                  <a:pt x="66182" y="5423"/>
                </a:moveTo>
                <a:cubicBezTo>
                  <a:pt x="66236" y="5532"/>
                  <a:pt x="66304" y="5654"/>
                  <a:pt x="66358" y="5750"/>
                </a:cubicBezTo>
                <a:lnTo>
                  <a:pt x="65991" y="5926"/>
                </a:lnTo>
                <a:lnTo>
                  <a:pt x="65815" y="5614"/>
                </a:lnTo>
                <a:lnTo>
                  <a:pt x="66182" y="5423"/>
                </a:lnTo>
                <a:close/>
                <a:moveTo>
                  <a:pt x="89696" y="5396"/>
                </a:moveTo>
                <a:lnTo>
                  <a:pt x="89859" y="5750"/>
                </a:lnTo>
                <a:lnTo>
                  <a:pt x="89533" y="5926"/>
                </a:lnTo>
                <a:lnTo>
                  <a:pt x="89370" y="5559"/>
                </a:lnTo>
                <a:lnTo>
                  <a:pt x="89696" y="5396"/>
                </a:lnTo>
                <a:close/>
                <a:moveTo>
                  <a:pt x="5061" y="5178"/>
                </a:moveTo>
                <a:cubicBezTo>
                  <a:pt x="4854" y="5178"/>
                  <a:pt x="4690" y="5349"/>
                  <a:pt x="4690" y="5546"/>
                </a:cubicBezTo>
                <a:cubicBezTo>
                  <a:pt x="4690" y="5750"/>
                  <a:pt x="4853" y="5926"/>
                  <a:pt x="5071" y="5926"/>
                </a:cubicBezTo>
                <a:cubicBezTo>
                  <a:pt x="5078" y="5927"/>
                  <a:pt x="5086" y="5927"/>
                  <a:pt x="5093" y="5927"/>
                </a:cubicBezTo>
                <a:cubicBezTo>
                  <a:pt x="5285" y="5927"/>
                  <a:pt x="5448" y="5759"/>
                  <a:pt x="5451" y="5552"/>
                </a:cubicBezTo>
                <a:lnTo>
                  <a:pt x="5451" y="5552"/>
                </a:lnTo>
                <a:cubicBezTo>
                  <a:pt x="5451" y="5555"/>
                  <a:pt x="5451" y="5557"/>
                  <a:pt x="5451" y="5559"/>
                </a:cubicBezTo>
                <a:lnTo>
                  <a:pt x="5451" y="5546"/>
                </a:lnTo>
                <a:cubicBezTo>
                  <a:pt x="5451" y="5548"/>
                  <a:pt x="5451" y="5550"/>
                  <a:pt x="5451" y="5552"/>
                </a:cubicBezTo>
                <a:lnTo>
                  <a:pt x="5451" y="5552"/>
                </a:lnTo>
                <a:cubicBezTo>
                  <a:pt x="5448" y="5338"/>
                  <a:pt x="5286" y="5179"/>
                  <a:pt x="5084" y="5179"/>
                </a:cubicBezTo>
                <a:cubicBezTo>
                  <a:pt x="5077" y="5178"/>
                  <a:pt x="5069" y="5178"/>
                  <a:pt x="5061" y="5178"/>
                </a:cubicBezTo>
                <a:close/>
                <a:moveTo>
                  <a:pt x="21844" y="5423"/>
                </a:moveTo>
                <a:lnTo>
                  <a:pt x="22007" y="5763"/>
                </a:lnTo>
                <a:lnTo>
                  <a:pt x="21667" y="5940"/>
                </a:lnTo>
                <a:lnTo>
                  <a:pt x="21504" y="5600"/>
                </a:lnTo>
                <a:lnTo>
                  <a:pt x="21844" y="5423"/>
                </a:lnTo>
                <a:close/>
                <a:moveTo>
                  <a:pt x="111770" y="5342"/>
                </a:moveTo>
                <a:cubicBezTo>
                  <a:pt x="111607" y="5342"/>
                  <a:pt x="111485" y="5478"/>
                  <a:pt x="111471" y="5641"/>
                </a:cubicBezTo>
                <a:cubicBezTo>
                  <a:pt x="111471" y="5804"/>
                  <a:pt x="111607" y="5940"/>
                  <a:pt x="111770" y="5940"/>
                </a:cubicBezTo>
                <a:cubicBezTo>
                  <a:pt x="111933" y="5940"/>
                  <a:pt x="112069" y="5804"/>
                  <a:pt x="112083" y="5641"/>
                </a:cubicBezTo>
                <a:cubicBezTo>
                  <a:pt x="112069" y="5478"/>
                  <a:pt x="111933" y="5342"/>
                  <a:pt x="111770" y="5342"/>
                </a:cubicBezTo>
                <a:close/>
                <a:moveTo>
                  <a:pt x="33601" y="5423"/>
                </a:moveTo>
                <a:lnTo>
                  <a:pt x="33764" y="5777"/>
                </a:lnTo>
                <a:lnTo>
                  <a:pt x="33452" y="5953"/>
                </a:lnTo>
                <a:lnTo>
                  <a:pt x="33275" y="5586"/>
                </a:lnTo>
                <a:lnTo>
                  <a:pt x="33601" y="5423"/>
                </a:lnTo>
                <a:close/>
                <a:moveTo>
                  <a:pt x="86964" y="5450"/>
                </a:moveTo>
                <a:cubicBezTo>
                  <a:pt x="87019" y="5546"/>
                  <a:pt x="87087" y="5682"/>
                  <a:pt x="87141" y="5790"/>
                </a:cubicBezTo>
                <a:lnTo>
                  <a:pt x="86801" y="5953"/>
                </a:lnTo>
                <a:lnTo>
                  <a:pt x="86570" y="5614"/>
                </a:lnTo>
                <a:lnTo>
                  <a:pt x="86964" y="5450"/>
                </a:lnTo>
                <a:close/>
                <a:moveTo>
                  <a:pt x="98722" y="5437"/>
                </a:moveTo>
                <a:cubicBezTo>
                  <a:pt x="98776" y="5532"/>
                  <a:pt x="98830" y="5654"/>
                  <a:pt x="98898" y="5777"/>
                </a:cubicBezTo>
                <a:lnTo>
                  <a:pt x="98558" y="5953"/>
                </a:lnTo>
                <a:lnTo>
                  <a:pt x="98395" y="5614"/>
                </a:lnTo>
                <a:lnTo>
                  <a:pt x="98722" y="5437"/>
                </a:lnTo>
                <a:close/>
                <a:moveTo>
                  <a:pt x="10086" y="5410"/>
                </a:moveTo>
                <a:lnTo>
                  <a:pt x="10250" y="5790"/>
                </a:lnTo>
                <a:lnTo>
                  <a:pt x="9883" y="5967"/>
                </a:lnTo>
                <a:lnTo>
                  <a:pt x="9719" y="5654"/>
                </a:lnTo>
                <a:lnTo>
                  <a:pt x="10086" y="5410"/>
                </a:lnTo>
                <a:close/>
                <a:moveTo>
                  <a:pt x="42626" y="5464"/>
                </a:moveTo>
                <a:lnTo>
                  <a:pt x="42803" y="5790"/>
                </a:lnTo>
                <a:lnTo>
                  <a:pt x="42463" y="5967"/>
                </a:lnTo>
                <a:lnTo>
                  <a:pt x="42286" y="5627"/>
                </a:lnTo>
                <a:lnTo>
                  <a:pt x="42626" y="5464"/>
                </a:lnTo>
                <a:close/>
                <a:moveTo>
                  <a:pt x="54411" y="5437"/>
                </a:moveTo>
                <a:cubicBezTo>
                  <a:pt x="54465" y="5546"/>
                  <a:pt x="54520" y="5682"/>
                  <a:pt x="54587" y="5804"/>
                </a:cubicBezTo>
                <a:lnTo>
                  <a:pt x="54261" y="5967"/>
                </a:lnTo>
                <a:lnTo>
                  <a:pt x="54085" y="5614"/>
                </a:lnTo>
                <a:lnTo>
                  <a:pt x="54411" y="5437"/>
                </a:lnTo>
                <a:close/>
                <a:moveTo>
                  <a:pt x="75193" y="5464"/>
                </a:moveTo>
                <a:lnTo>
                  <a:pt x="75370" y="5804"/>
                </a:lnTo>
                <a:lnTo>
                  <a:pt x="75030" y="5967"/>
                </a:lnTo>
                <a:lnTo>
                  <a:pt x="74867" y="5627"/>
                </a:lnTo>
                <a:lnTo>
                  <a:pt x="75193" y="5464"/>
                </a:lnTo>
                <a:close/>
                <a:moveTo>
                  <a:pt x="30896" y="5437"/>
                </a:moveTo>
                <a:lnTo>
                  <a:pt x="31059" y="5831"/>
                </a:lnTo>
                <a:lnTo>
                  <a:pt x="30706" y="5994"/>
                </a:lnTo>
                <a:lnTo>
                  <a:pt x="30529" y="5654"/>
                </a:lnTo>
                <a:cubicBezTo>
                  <a:pt x="30611" y="5641"/>
                  <a:pt x="30679" y="5614"/>
                  <a:pt x="30733" y="5573"/>
                </a:cubicBezTo>
                <a:cubicBezTo>
                  <a:pt x="30787" y="5532"/>
                  <a:pt x="30842" y="5491"/>
                  <a:pt x="30896" y="5437"/>
                </a:cubicBezTo>
                <a:close/>
                <a:moveTo>
                  <a:pt x="63422" y="5491"/>
                </a:moveTo>
                <a:cubicBezTo>
                  <a:pt x="63477" y="5614"/>
                  <a:pt x="63545" y="5722"/>
                  <a:pt x="63613" y="5845"/>
                </a:cubicBezTo>
                <a:lnTo>
                  <a:pt x="63273" y="6008"/>
                </a:lnTo>
                <a:lnTo>
                  <a:pt x="63096" y="5668"/>
                </a:lnTo>
                <a:lnTo>
                  <a:pt x="63422" y="5505"/>
                </a:lnTo>
                <a:lnTo>
                  <a:pt x="63422" y="5491"/>
                </a:lnTo>
                <a:close/>
                <a:moveTo>
                  <a:pt x="95989" y="5491"/>
                </a:moveTo>
                <a:lnTo>
                  <a:pt x="96166" y="5817"/>
                </a:lnTo>
                <a:lnTo>
                  <a:pt x="95840" y="5994"/>
                </a:lnTo>
                <a:lnTo>
                  <a:pt x="95840" y="6008"/>
                </a:lnTo>
                <a:cubicBezTo>
                  <a:pt x="95786" y="5899"/>
                  <a:pt x="95718" y="5777"/>
                  <a:pt x="95663" y="5668"/>
                </a:cubicBezTo>
                <a:lnTo>
                  <a:pt x="95989" y="5491"/>
                </a:lnTo>
                <a:close/>
                <a:moveTo>
                  <a:pt x="51652" y="5518"/>
                </a:moveTo>
                <a:cubicBezTo>
                  <a:pt x="51692" y="5627"/>
                  <a:pt x="51760" y="5750"/>
                  <a:pt x="51815" y="5858"/>
                </a:cubicBezTo>
                <a:lnTo>
                  <a:pt x="51475" y="6021"/>
                </a:lnTo>
                <a:lnTo>
                  <a:pt x="51312" y="5682"/>
                </a:lnTo>
                <a:lnTo>
                  <a:pt x="51652" y="5518"/>
                </a:lnTo>
                <a:close/>
                <a:moveTo>
                  <a:pt x="84219" y="5532"/>
                </a:moveTo>
                <a:cubicBezTo>
                  <a:pt x="84273" y="5641"/>
                  <a:pt x="84341" y="5750"/>
                  <a:pt x="84395" y="5872"/>
                </a:cubicBezTo>
                <a:lnTo>
                  <a:pt x="84055" y="6035"/>
                </a:lnTo>
                <a:cubicBezTo>
                  <a:pt x="84001" y="5926"/>
                  <a:pt x="83947" y="5804"/>
                  <a:pt x="83879" y="5695"/>
                </a:cubicBezTo>
                <a:lnTo>
                  <a:pt x="84219" y="5532"/>
                </a:lnTo>
                <a:close/>
                <a:moveTo>
                  <a:pt x="28123" y="5559"/>
                </a:moveTo>
                <a:lnTo>
                  <a:pt x="28300" y="5899"/>
                </a:lnTo>
                <a:lnTo>
                  <a:pt x="27960" y="6062"/>
                </a:lnTo>
                <a:lnTo>
                  <a:pt x="27797" y="5722"/>
                </a:lnTo>
                <a:lnTo>
                  <a:pt x="28123" y="5559"/>
                </a:lnTo>
                <a:close/>
                <a:moveTo>
                  <a:pt x="72448" y="5532"/>
                </a:moveTo>
                <a:lnTo>
                  <a:pt x="72611" y="5885"/>
                </a:lnTo>
                <a:lnTo>
                  <a:pt x="72298" y="6062"/>
                </a:lnTo>
                <a:lnTo>
                  <a:pt x="72121" y="5695"/>
                </a:lnTo>
                <a:lnTo>
                  <a:pt x="72448" y="5532"/>
                </a:lnTo>
                <a:close/>
                <a:moveTo>
                  <a:pt x="19112" y="5491"/>
                </a:moveTo>
                <a:lnTo>
                  <a:pt x="19288" y="5845"/>
                </a:lnTo>
                <a:lnTo>
                  <a:pt x="18949" y="6076"/>
                </a:lnTo>
                <a:lnTo>
                  <a:pt x="18772" y="5668"/>
                </a:lnTo>
                <a:lnTo>
                  <a:pt x="19112" y="5491"/>
                </a:lnTo>
                <a:close/>
                <a:moveTo>
                  <a:pt x="39908" y="5532"/>
                </a:moveTo>
                <a:lnTo>
                  <a:pt x="40085" y="5845"/>
                </a:lnTo>
                <a:lnTo>
                  <a:pt x="39731" y="6076"/>
                </a:lnTo>
                <a:lnTo>
                  <a:pt x="39554" y="5695"/>
                </a:lnTo>
                <a:lnTo>
                  <a:pt x="39908" y="5532"/>
                </a:lnTo>
                <a:close/>
                <a:moveTo>
                  <a:pt x="109042" y="5327"/>
                </a:moveTo>
                <a:cubicBezTo>
                  <a:pt x="108835" y="5327"/>
                  <a:pt x="108672" y="5499"/>
                  <a:pt x="108685" y="5695"/>
                </a:cubicBezTo>
                <a:cubicBezTo>
                  <a:pt x="108671" y="5899"/>
                  <a:pt x="108834" y="6062"/>
                  <a:pt x="109038" y="6076"/>
                </a:cubicBezTo>
                <a:cubicBezTo>
                  <a:pt x="109242" y="6076"/>
                  <a:pt x="109419" y="5913"/>
                  <a:pt x="109419" y="5709"/>
                </a:cubicBezTo>
                <a:cubicBezTo>
                  <a:pt x="109432" y="5505"/>
                  <a:pt x="109269" y="5328"/>
                  <a:pt x="109065" y="5328"/>
                </a:cubicBezTo>
                <a:cubicBezTo>
                  <a:pt x="109057" y="5328"/>
                  <a:pt x="109050" y="5327"/>
                  <a:pt x="109042" y="5327"/>
                </a:cubicBezTo>
                <a:close/>
                <a:moveTo>
                  <a:pt x="422" y="5804"/>
                </a:moveTo>
                <a:cubicBezTo>
                  <a:pt x="368" y="5804"/>
                  <a:pt x="327" y="5899"/>
                  <a:pt x="273" y="5940"/>
                </a:cubicBezTo>
                <a:cubicBezTo>
                  <a:pt x="314" y="5994"/>
                  <a:pt x="368" y="6076"/>
                  <a:pt x="422" y="6089"/>
                </a:cubicBezTo>
                <a:cubicBezTo>
                  <a:pt x="477" y="6089"/>
                  <a:pt x="531" y="6021"/>
                  <a:pt x="626" y="5953"/>
                </a:cubicBezTo>
                <a:cubicBezTo>
                  <a:pt x="545" y="5885"/>
                  <a:pt x="477" y="5804"/>
                  <a:pt x="422" y="5804"/>
                </a:cubicBezTo>
                <a:close/>
                <a:moveTo>
                  <a:pt x="16352" y="5573"/>
                </a:moveTo>
                <a:lnTo>
                  <a:pt x="16529" y="5913"/>
                </a:lnTo>
                <a:lnTo>
                  <a:pt x="16189" y="6089"/>
                </a:lnTo>
                <a:lnTo>
                  <a:pt x="16013" y="5750"/>
                </a:lnTo>
                <a:lnTo>
                  <a:pt x="16352" y="5573"/>
                </a:lnTo>
                <a:close/>
                <a:moveTo>
                  <a:pt x="48933" y="5573"/>
                </a:moveTo>
                <a:lnTo>
                  <a:pt x="49096" y="5913"/>
                </a:lnTo>
                <a:lnTo>
                  <a:pt x="48756" y="6089"/>
                </a:lnTo>
                <a:lnTo>
                  <a:pt x="48593" y="5750"/>
                </a:lnTo>
                <a:lnTo>
                  <a:pt x="48933" y="5573"/>
                </a:lnTo>
                <a:close/>
                <a:moveTo>
                  <a:pt x="93244" y="5559"/>
                </a:moveTo>
                <a:cubicBezTo>
                  <a:pt x="93298" y="5682"/>
                  <a:pt x="93353" y="5804"/>
                  <a:pt x="93407" y="5926"/>
                </a:cubicBezTo>
                <a:lnTo>
                  <a:pt x="93094" y="6089"/>
                </a:lnTo>
                <a:lnTo>
                  <a:pt x="92918" y="5736"/>
                </a:lnTo>
                <a:lnTo>
                  <a:pt x="93244" y="5559"/>
                </a:lnTo>
                <a:close/>
                <a:moveTo>
                  <a:pt x="105015" y="5532"/>
                </a:moveTo>
                <a:lnTo>
                  <a:pt x="105219" y="5899"/>
                </a:lnTo>
                <a:lnTo>
                  <a:pt x="104852" y="6089"/>
                </a:lnTo>
                <a:lnTo>
                  <a:pt x="104661" y="5736"/>
                </a:lnTo>
                <a:lnTo>
                  <a:pt x="105015" y="5532"/>
                </a:lnTo>
                <a:close/>
                <a:moveTo>
                  <a:pt x="60704" y="5559"/>
                </a:moveTo>
                <a:lnTo>
                  <a:pt x="60881" y="5872"/>
                </a:lnTo>
                <a:lnTo>
                  <a:pt x="60527" y="6103"/>
                </a:lnTo>
                <a:cubicBezTo>
                  <a:pt x="60473" y="5994"/>
                  <a:pt x="60405" y="5858"/>
                  <a:pt x="60351" y="5722"/>
                </a:cubicBezTo>
                <a:lnTo>
                  <a:pt x="60704" y="5559"/>
                </a:lnTo>
                <a:close/>
                <a:moveTo>
                  <a:pt x="25418" y="5627"/>
                </a:moveTo>
                <a:lnTo>
                  <a:pt x="25582" y="5940"/>
                </a:lnTo>
                <a:lnTo>
                  <a:pt x="25228" y="6117"/>
                </a:lnTo>
                <a:lnTo>
                  <a:pt x="25052" y="5790"/>
                </a:lnTo>
                <a:lnTo>
                  <a:pt x="25418" y="5627"/>
                </a:lnTo>
                <a:close/>
                <a:moveTo>
                  <a:pt x="37149" y="5586"/>
                </a:moveTo>
                <a:lnTo>
                  <a:pt x="37325" y="5953"/>
                </a:lnTo>
                <a:lnTo>
                  <a:pt x="36999" y="6117"/>
                </a:lnTo>
                <a:lnTo>
                  <a:pt x="36836" y="5763"/>
                </a:lnTo>
                <a:lnTo>
                  <a:pt x="37149" y="5586"/>
                </a:lnTo>
                <a:close/>
                <a:moveTo>
                  <a:pt x="69729" y="5614"/>
                </a:moveTo>
                <a:lnTo>
                  <a:pt x="69892" y="5940"/>
                </a:lnTo>
                <a:lnTo>
                  <a:pt x="69553" y="6130"/>
                </a:lnTo>
                <a:lnTo>
                  <a:pt x="69389" y="5790"/>
                </a:lnTo>
                <a:lnTo>
                  <a:pt x="69729" y="5614"/>
                </a:lnTo>
                <a:close/>
                <a:moveTo>
                  <a:pt x="81500" y="5586"/>
                </a:moveTo>
                <a:lnTo>
                  <a:pt x="81677" y="5899"/>
                </a:lnTo>
                <a:lnTo>
                  <a:pt x="81323" y="6130"/>
                </a:lnTo>
                <a:lnTo>
                  <a:pt x="81147" y="5763"/>
                </a:lnTo>
                <a:lnTo>
                  <a:pt x="81500" y="5586"/>
                </a:lnTo>
                <a:close/>
                <a:moveTo>
                  <a:pt x="46215" y="5654"/>
                </a:moveTo>
                <a:lnTo>
                  <a:pt x="46391" y="5981"/>
                </a:lnTo>
                <a:lnTo>
                  <a:pt x="46024" y="6144"/>
                </a:lnTo>
                <a:lnTo>
                  <a:pt x="45848" y="5817"/>
                </a:lnTo>
                <a:lnTo>
                  <a:pt x="46215" y="5654"/>
                </a:lnTo>
                <a:close/>
                <a:moveTo>
                  <a:pt x="90512" y="5641"/>
                </a:moveTo>
                <a:lnTo>
                  <a:pt x="90689" y="5981"/>
                </a:lnTo>
                <a:lnTo>
                  <a:pt x="90362" y="6144"/>
                </a:lnTo>
                <a:cubicBezTo>
                  <a:pt x="90308" y="6049"/>
                  <a:pt x="90240" y="5926"/>
                  <a:pt x="90186" y="5817"/>
                </a:cubicBezTo>
                <a:lnTo>
                  <a:pt x="90512" y="5641"/>
                </a:lnTo>
                <a:close/>
                <a:moveTo>
                  <a:pt x="13648" y="5654"/>
                </a:moveTo>
                <a:lnTo>
                  <a:pt x="13811" y="5994"/>
                </a:lnTo>
                <a:lnTo>
                  <a:pt x="13471" y="6157"/>
                </a:lnTo>
                <a:lnTo>
                  <a:pt x="13308" y="5817"/>
                </a:lnTo>
                <a:lnTo>
                  <a:pt x="13648" y="5654"/>
                </a:lnTo>
                <a:close/>
                <a:moveTo>
                  <a:pt x="57958" y="5614"/>
                </a:moveTo>
                <a:cubicBezTo>
                  <a:pt x="57999" y="5722"/>
                  <a:pt x="58067" y="5858"/>
                  <a:pt x="58121" y="5981"/>
                </a:cubicBezTo>
                <a:lnTo>
                  <a:pt x="57809" y="6157"/>
                </a:lnTo>
                <a:lnTo>
                  <a:pt x="57632" y="5790"/>
                </a:lnTo>
                <a:lnTo>
                  <a:pt x="57958" y="5614"/>
                </a:lnTo>
                <a:close/>
                <a:moveTo>
                  <a:pt x="112599" y="5614"/>
                </a:moveTo>
                <a:cubicBezTo>
                  <a:pt x="112450" y="5614"/>
                  <a:pt x="112327" y="5722"/>
                  <a:pt x="112327" y="5872"/>
                </a:cubicBezTo>
                <a:cubicBezTo>
                  <a:pt x="112327" y="6035"/>
                  <a:pt x="112450" y="6157"/>
                  <a:pt x="112613" y="6157"/>
                </a:cubicBezTo>
                <a:cubicBezTo>
                  <a:pt x="112749" y="6144"/>
                  <a:pt x="112871" y="6021"/>
                  <a:pt x="112871" y="5872"/>
                </a:cubicBezTo>
                <a:cubicBezTo>
                  <a:pt x="112871" y="5736"/>
                  <a:pt x="112749" y="5614"/>
                  <a:pt x="112599" y="5614"/>
                </a:cubicBezTo>
                <a:close/>
                <a:moveTo>
                  <a:pt x="67011" y="5682"/>
                </a:moveTo>
                <a:lnTo>
                  <a:pt x="67188" y="6008"/>
                </a:lnTo>
                <a:lnTo>
                  <a:pt x="66821" y="6171"/>
                </a:lnTo>
                <a:lnTo>
                  <a:pt x="66657" y="5858"/>
                </a:lnTo>
                <a:lnTo>
                  <a:pt x="67011" y="5682"/>
                </a:lnTo>
                <a:close/>
                <a:moveTo>
                  <a:pt x="78755" y="5654"/>
                </a:moveTo>
                <a:lnTo>
                  <a:pt x="78972" y="6008"/>
                </a:lnTo>
                <a:lnTo>
                  <a:pt x="78605" y="6171"/>
                </a:lnTo>
                <a:lnTo>
                  <a:pt x="78428" y="5817"/>
                </a:lnTo>
                <a:lnTo>
                  <a:pt x="78755" y="5654"/>
                </a:lnTo>
                <a:close/>
                <a:moveTo>
                  <a:pt x="102310" y="5627"/>
                </a:moveTo>
                <a:lnTo>
                  <a:pt x="102487" y="5940"/>
                </a:lnTo>
                <a:lnTo>
                  <a:pt x="102120" y="6171"/>
                </a:lnTo>
                <a:lnTo>
                  <a:pt x="101956" y="5790"/>
                </a:lnTo>
                <a:lnTo>
                  <a:pt x="102310" y="5627"/>
                </a:lnTo>
                <a:close/>
                <a:moveTo>
                  <a:pt x="34444" y="5668"/>
                </a:moveTo>
                <a:lnTo>
                  <a:pt x="34607" y="6008"/>
                </a:lnTo>
                <a:lnTo>
                  <a:pt x="34267" y="6184"/>
                </a:lnTo>
                <a:cubicBezTo>
                  <a:pt x="34226" y="6076"/>
                  <a:pt x="34158" y="5953"/>
                  <a:pt x="34104" y="5845"/>
                </a:cubicBezTo>
                <a:lnTo>
                  <a:pt x="34444" y="5668"/>
                </a:lnTo>
                <a:close/>
                <a:moveTo>
                  <a:pt x="99551" y="5682"/>
                </a:moveTo>
                <a:lnTo>
                  <a:pt x="99714" y="6008"/>
                </a:lnTo>
                <a:lnTo>
                  <a:pt x="99388" y="6184"/>
                </a:lnTo>
                <a:cubicBezTo>
                  <a:pt x="99333" y="6076"/>
                  <a:pt x="99265" y="5953"/>
                  <a:pt x="99224" y="5858"/>
                </a:cubicBezTo>
                <a:lnTo>
                  <a:pt x="99551" y="5682"/>
                </a:lnTo>
                <a:close/>
                <a:moveTo>
                  <a:pt x="10929" y="5709"/>
                </a:moveTo>
                <a:lnTo>
                  <a:pt x="11092" y="6021"/>
                </a:lnTo>
                <a:lnTo>
                  <a:pt x="10739" y="6198"/>
                </a:lnTo>
                <a:lnTo>
                  <a:pt x="10562" y="5872"/>
                </a:lnTo>
                <a:lnTo>
                  <a:pt x="10929" y="5709"/>
                </a:lnTo>
                <a:close/>
                <a:moveTo>
                  <a:pt x="3141" y="5572"/>
                </a:moveTo>
                <a:cubicBezTo>
                  <a:pt x="2976" y="5572"/>
                  <a:pt x="2841" y="5691"/>
                  <a:pt x="2828" y="5858"/>
                </a:cubicBezTo>
                <a:cubicBezTo>
                  <a:pt x="2815" y="6035"/>
                  <a:pt x="2950" y="6184"/>
                  <a:pt x="3114" y="6198"/>
                </a:cubicBezTo>
                <a:cubicBezTo>
                  <a:pt x="3122" y="6199"/>
                  <a:pt x="3130" y="6199"/>
                  <a:pt x="3138" y="6199"/>
                </a:cubicBezTo>
                <a:cubicBezTo>
                  <a:pt x="3305" y="6199"/>
                  <a:pt x="3453" y="6068"/>
                  <a:pt x="3453" y="5899"/>
                </a:cubicBezTo>
                <a:cubicBezTo>
                  <a:pt x="3467" y="5736"/>
                  <a:pt x="3331" y="5586"/>
                  <a:pt x="3168" y="5573"/>
                </a:cubicBezTo>
                <a:cubicBezTo>
                  <a:pt x="3159" y="5572"/>
                  <a:pt x="3150" y="5572"/>
                  <a:pt x="3141" y="5572"/>
                </a:cubicBezTo>
                <a:close/>
                <a:moveTo>
                  <a:pt x="5914" y="5423"/>
                </a:moveTo>
                <a:cubicBezTo>
                  <a:pt x="5683" y="5423"/>
                  <a:pt x="5506" y="5600"/>
                  <a:pt x="5506" y="5817"/>
                </a:cubicBezTo>
                <a:cubicBezTo>
                  <a:pt x="5506" y="6035"/>
                  <a:pt x="5683" y="6198"/>
                  <a:pt x="5886" y="6212"/>
                </a:cubicBezTo>
                <a:cubicBezTo>
                  <a:pt x="6104" y="6212"/>
                  <a:pt x="6294" y="6049"/>
                  <a:pt x="6294" y="5831"/>
                </a:cubicBezTo>
                <a:cubicBezTo>
                  <a:pt x="6308" y="5614"/>
                  <a:pt x="6131" y="5423"/>
                  <a:pt x="5914" y="5423"/>
                </a:cubicBezTo>
                <a:close/>
                <a:moveTo>
                  <a:pt x="22673" y="5682"/>
                </a:moveTo>
                <a:lnTo>
                  <a:pt x="22836" y="6035"/>
                </a:lnTo>
                <a:lnTo>
                  <a:pt x="22510" y="6212"/>
                </a:lnTo>
                <a:lnTo>
                  <a:pt x="22347" y="5845"/>
                </a:lnTo>
                <a:lnTo>
                  <a:pt x="22673" y="5682"/>
                </a:lnTo>
                <a:close/>
                <a:moveTo>
                  <a:pt x="55226" y="5709"/>
                </a:moveTo>
                <a:lnTo>
                  <a:pt x="55403" y="6049"/>
                </a:lnTo>
                <a:lnTo>
                  <a:pt x="55063" y="6212"/>
                </a:lnTo>
                <a:lnTo>
                  <a:pt x="54900" y="5872"/>
                </a:lnTo>
                <a:lnTo>
                  <a:pt x="55226" y="5709"/>
                </a:lnTo>
                <a:close/>
                <a:moveTo>
                  <a:pt x="87807" y="5722"/>
                </a:moveTo>
                <a:lnTo>
                  <a:pt x="87970" y="6035"/>
                </a:lnTo>
                <a:lnTo>
                  <a:pt x="87617" y="6212"/>
                </a:lnTo>
                <a:lnTo>
                  <a:pt x="87440" y="5885"/>
                </a:lnTo>
                <a:lnTo>
                  <a:pt x="87807" y="5722"/>
                </a:lnTo>
                <a:close/>
                <a:moveTo>
                  <a:pt x="31712" y="5750"/>
                </a:moveTo>
                <a:lnTo>
                  <a:pt x="31888" y="6076"/>
                </a:lnTo>
                <a:lnTo>
                  <a:pt x="31521" y="6239"/>
                </a:lnTo>
                <a:lnTo>
                  <a:pt x="31358" y="5913"/>
                </a:lnTo>
                <a:lnTo>
                  <a:pt x="31712" y="5750"/>
                </a:lnTo>
                <a:close/>
                <a:moveTo>
                  <a:pt x="43455" y="5722"/>
                </a:moveTo>
                <a:cubicBezTo>
                  <a:pt x="43523" y="5831"/>
                  <a:pt x="43619" y="5967"/>
                  <a:pt x="43686" y="6076"/>
                </a:cubicBezTo>
                <a:lnTo>
                  <a:pt x="43306" y="6239"/>
                </a:lnTo>
                <a:lnTo>
                  <a:pt x="43129" y="5885"/>
                </a:lnTo>
                <a:lnTo>
                  <a:pt x="43455" y="5722"/>
                </a:lnTo>
                <a:close/>
                <a:moveTo>
                  <a:pt x="76036" y="5709"/>
                </a:moveTo>
                <a:cubicBezTo>
                  <a:pt x="76077" y="5831"/>
                  <a:pt x="76145" y="5953"/>
                  <a:pt x="76199" y="6076"/>
                </a:cubicBezTo>
                <a:lnTo>
                  <a:pt x="75873" y="6239"/>
                </a:lnTo>
                <a:cubicBezTo>
                  <a:pt x="75832" y="6117"/>
                  <a:pt x="75764" y="5994"/>
                  <a:pt x="75710" y="5872"/>
                </a:cubicBezTo>
                <a:lnTo>
                  <a:pt x="76036" y="5709"/>
                </a:lnTo>
                <a:close/>
                <a:moveTo>
                  <a:pt x="64252" y="5750"/>
                </a:moveTo>
                <a:cubicBezTo>
                  <a:pt x="64306" y="5858"/>
                  <a:pt x="64374" y="5967"/>
                  <a:pt x="64428" y="6076"/>
                </a:cubicBezTo>
                <a:lnTo>
                  <a:pt x="64102" y="6252"/>
                </a:lnTo>
                <a:lnTo>
                  <a:pt x="63925" y="5913"/>
                </a:lnTo>
                <a:lnTo>
                  <a:pt x="64252" y="5750"/>
                </a:lnTo>
                <a:close/>
                <a:moveTo>
                  <a:pt x="19941" y="5763"/>
                </a:moveTo>
                <a:lnTo>
                  <a:pt x="20118" y="6103"/>
                </a:lnTo>
                <a:lnTo>
                  <a:pt x="19778" y="6266"/>
                </a:lnTo>
                <a:lnTo>
                  <a:pt x="19601" y="5926"/>
                </a:lnTo>
                <a:lnTo>
                  <a:pt x="19941" y="5763"/>
                </a:lnTo>
                <a:close/>
                <a:moveTo>
                  <a:pt x="85048" y="5763"/>
                </a:moveTo>
                <a:lnTo>
                  <a:pt x="85224" y="6103"/>
                </a:lnTo>
                <a:lnTo>
                  <a:pt x="84885" y="6266"/>
                </a:lnTo>
                <a:lnTo>
                  <a:pt x="84708" y="5926"/>
                </a:lnTo>
                <a:lnTo>
                  <a:pt x="85048" y="5763"/>
                </a:lnTo>
                <a:close/>
                <a:moveTo>
                  <a:pt x="52508" y="5736"/>
                </a:moveTo>
                <a:lnTo>
                  <a:pt x="52685" y="6117"/>
                </a:lnTo>
                <a:lnTo>
                  <a:pt x="52331" y="6280"/>
                </a:lnTo>
                <a:lnTo>
                  <a:pt x="52154" y="5953"/>
                </a:lnTo>
                <a:lnTo>
                  <a:pt x="52508" y="5736"/>
                </a:lnTo>
                <a:close/>
                <a:moveTo>
                  <a:pt x="96819" y="5750"/>
                </a:moveTo>
                <a:lnTo>
                  <a:pt x="96982" y="6103"/>
                </a:lnTo>
                <a:lnTo>
                  <a:pt x="96669" y="6280"/>
                </a:lnTo>
                <a:cubicBezTo>
                  <a:pt x="96615" y="6157"/>
                  <a:pt x="96547" y="6021"/>
                  <a:pt x="96492" y="5913"/>
                </a:cubicBezTo>
                <a:lnTo>
                  <a:pt x="96819" y="5750"/>
                </a:lnTo>
                <a:close/>
                <a:moveTo>
                  <a:pt x="109881" y="5586"/>
                </a:moveTo>
                <a:cubicBezTo>
                  <a:pt x="109690" y="5586"/>
                  <a:pt x="109527" y="5736"/>
                  <a:pt x="109527" y="5926"/>
                </a:cubicBezTo>
                <a:cubicBezTo>
                  <a:pt x="109514" y="6130"/>
                  <a:pt x="109677" y="6293"/>
                  <a:pt x="109867" y="6293"/>
                </a:cubicBezTo>
                <a:cubicBezTo>
                  <a:pt x="110071" y="6293"/>
                  <a:pt x="110234" y="6144"/>
                  <a:pt x="110234" y="5940"/>
                </a:cubicBezTo>
                <a:cubicBezTo>
                  <a:pt x="110234" y="5750"/>
                  <a:pt x="110071" y="5586"/>
                  <a:pt x="109881" y="5586"/>
                </a:cubicBezTo>
                <a:close/>
                <a:moveTo>
                  <a:pt x="28966" y="5804"/>
                </a:moveTo>
                <a:lnTo>
                  <a:pt x="29143" y="6130"/>
                </a:lnTo>
                <a:lnTo>
                  <a:pt x="28803" y="6307"/>
                </a:lnTo>
                <a:lnTo>
                  <a:pt x="28626" y="5967"/>
                </a:lnTo>
                <a:lnTo>
                  <a:pt x="28966" y="5804"/>
                </a:lnTo>
                <a:close/>
                <a:moveTo>
                  <a:pt x="40723" y="5777"/>
                </a:moveTo>
                <a:lnTo>
                  <a:pt x="40900" y="6130"/>
                </a:lnTo>
                <a:lnTo>
                  <a:pt x="40574" y="6307"/>
                </a:lnTo>
                <a:lnTo>
                  <a:pt x="40411" y="5953"/>
                </a:lnTo>
                <a:lnTo>
                  <a:pt x="40723" y="5777"/>
                </a:lnTo>
                <a:close/>
                <a:moveTo>
                  <a:pt x="73304" y="5763"/>
                </a:moveTo>
                <a:lnTo>
                  <a:pt x="73467" y="6144"/>
                </a:lnTo>
                <a:lnTo>
                  <a:pt x="73114" y="6307"/>
                </a:lnTo>
                <a:lnTo>
                  <a:pt x="72951" y="5994"/>
                </a:lnTo>
                <a:lnTo>
                  <a:pt x="73304" y="5763"/>
                </a:lnTo>
                <a:close/>
                <a:moveTo>
                  <a:pt x="49762" y="5817"/>
                </a:moveTo>
                <a:lnTo>
                  <a:pt x="49925" y="6157"/>
                </a:lnTo>
                <a:lnTo>
                  <a:pt x="49586" y="6320"/>
                </a:lnTo>
                <a:lnTo>
                  <a:pt x="49422" y="5994"/>
                </a:lnTo>
                <a:lnTo>
                  <a:pt x="49762" y="5817"/>
                </a:lnTo>
                <a:close/>
                <a:moveTo>
                  <a:pt x="17182" y="5831"/>
                </a:moveTo>
                <a:lnTo>
                  <a:pt x="17358" y="6157"/>
                </a:lnTo>
                <a:lnTo>
                  <a:pt x="17032" y="6334"/>
                </a:lnTo>
                <a:lnTo>
                  <a:pt x="16855" y="6008"/>
                </a:lnTo>
                <a:lnTo>
                  <a:pt x="17182" y="5831"/>
                </a:lnTo>
                <a:close/>
                <a:moveTo>
                  <a:pt x="61533" y="5804"/>
                </a:moveTo>
                <a:cubicBezTo>
                  <a:pt x="61587" y="5913"/>
                  <a:pt x="61642" y="6049"/>
                  <a:pt x="61696" y="6171"/>
                </a:cubicBezTo>
                <a:lnTo>
                  <a:pt x="61370" y="6334"/>
                </a:lnTo>
                <a:lnTo>
                  <a:pt x="61207" y="5967"/>
                </a:lnTo>
                <a:lnTo>
                  <a:pt x="61533" y="5804"/>
                </a:lnTo>
                <a:close/>
                <a:moveTo>
                  <a:pt x="94100" y="5790"/>
                </a:moveTo>
                <a:cubicBezTo>
                  <a:pt x="94155" y="5899"/>
                  <a:pt x="94209" y="6035"/>
                  <a:pt x="94263" y="6171"/>
                </a:cubicBezTo>
                <a:lnTo>
                  <a:pt x="93910" y="6348"/>
                </a:lnTo>
                <a:lnTo>
                  <a:pt x="93747" y="6021"/>
                </a:lnTo>
                <a:cubicBezTo>
                  <a:pt x="93856" y="5953"/>
                  <a:pt x="93991" y="5872"/>
                  <a:pt x="94100" y="5804"/>
                </a:cubicBezTo>
                <a:lnTo>
                  <a:pt x="94100" y="5790"/>
                </a:lnTo>
                <a:close/>
                <a:moveTo>
                  <a:pt x="8184" y="5736"/>
                </a:moveTo>
                <a:cubicBezTo>
                  <a:pt x="8170" y="5936"/>
                  <a:pt x="8314" y="6058"/>
                  <a:pt x="8474" y="6165"/>
                </a:cubicBezTo>
                <a:lnTo>
                  <a:pt x="8474" y="6165"/>
                </a:lnTo>
                <a:cubicBezTo>
                  <a:pt x="8442" y="6158"/>
                  <a:pt x="8409" y="6154"/>
                  <a:pt x="8378" y="6154"/>
                </a:cubicBezTo>
                <a:cubicBezTo>
                  <a:pt x="8231" y="6154"/>
                  <a:pt x="8096" y="6232"/>
                  <a:pt x="8020" y="6361"/>
                </a:cubicBezTo>
                <a:lnTo>
                  <a:pt x="7803" y="5940"/>
                </a:lnTo>
                <a:lnTo>
                  <a:pt x="8184" y="5736"/>
                </a:lnTo>
                <a:close/>
                <a:moveTo>
                  <a:pt x="37978" y="5858"/>
                </a:moveTo>
                <a:cubicBezTo>
                  <a:pt x="38032" y="5967"/>
                  <a:pt x="38100" y="6076"/>
                  <a:pt x="38154" y="6184"/>
                </a:cubicBezTo>
                <a:lnTo>
                  <a:pt x="37828" y="6361"/>
                </a:lnTo>
                <a:lnTo>
                  <a:pt x="37652" y="6021"/>
                </a:lnTo>
                <a:lnTo>
                  <a:pt x="37978" y="5858"/>
                </a:lnTo>
                <a:close/>
                <a:moveTo>
                  <a:pt x="70545" y="5858"/>
                </a:moveTo>
                <a:lnTo>
                  <a:pt x="70721" y="6184"/>
                </a:lnTo>
                <a:lnTo>
                  <a:pt x="70382" y="6361"/>
                </a:lnTo>
                <a:lnTo>
                  <a:pt x="70205" y="6021"/>
                </a:lnTo>
                <a:lnTo>
                  <a:pt x="70545" y="5858"/>
                </a:lnTo>
                <a:close/>
                <a:moveTo>
                  <a:pt x="82316" y="5831"/>
                </a:moveTo>
                <a:cubicBezTo>
                  <a:pt x="82384" y="5953"/>
                  <a:pt x="82438" y="6076"/>
                  <a:pt x="82492" y="6198"/>
                </a:cubicBezTo>
                <a:lnTo>
                  <a:pt x="82166" y="6361"/>
                </a:lnTo>
                <a:cubicBezTo>
                  <a:pt x="82112" y="6239"/>
                  <a:pt x="82044" y="6117"/>
                  <a:pt x="81989" y="5994"/>
                </a:cubicBezTo>
                <a:lnTo>
                  <a:pt x="82316" y="5831"/>
                </a:lnTo>
                <a:close/>
                <a:moveTo>
                  <a:pt x="105871" y="5682"/>
                </a:moveTo>
                <a:lnTo>
                  <a:pt x="105871" y="5682"/>
                </a:lnTo>
                <a:cubicBezTo>
                  <a:pt x="105857" y="5885"/>
                  <a:pt x="105966" y="6076"/>
                  <a:pt x="106143" y="6157"/>
                </a:cubicBezTo>
                <a:cubicBezTo>
                  <a:pt x="106130" y="6156"/>
                  <a:pt x="106117" y="6156"/>
                  <a:pt x="106105" y="6156"/>
                </a:cubicBezTo>
                <a:cubicBezTo>
                  <a:pt x="105943" y="6156"/>
                  <a:pt x="105795" y="6235"/>
                  <a:pt x="105694" y="6361"/>
                </a:cubicBezTo>
                <a:cubicBezTo>
                  <a:pt x="105626" y="6225"/>
                  <a:pt x="105545" y="6089"/>
                  <a:pt x="105477" y="5953"/>
                </a:cubicBezTo>
                <a:cubicBezTo>
                  <a:pt x="105640" y="5940"/>
                  <a:pt x="105803" y="5845"/>
                  <a:pt x="105871" y="5682"/>
                </a:cubicBezTo>
                <a:close/>
                <a:moveTo>
                  <a:pt x="113428" y="5885"/>
                </a:moveTo>
                <a:cubicBezTo>
                  <a:pt x="113306" y="5899"/>
                  <a:pt x="113197" y="5994"/>
                  <a:pt x="113184" y="6117"/>
                </a:cubicBezTo>
                <a:cubicBezTo>
                  <a:pt x="113184" y="6252"/>
                  <a:pt x="113292" y="6361"/>
                  <a:pt x="113428" y="6361"/>
                </a:cubicBezTo>
                <a:cubicBezTo>
                  <a:pt x="113551" y="6361"/>
                  <a:pt x="113659" y="6266"/>
                  <a:pt x="113673" y="6130"/>
                </a:cubicBezTo>
                <a:cubicBezTo>
                  <a:pt x="113673" y="6008"/>
                  <a:pt x="113564" y="5899"/>
                  <a:pt x="113428" y="5885"/>
                </a:cubicBezTo>
                <a:close/>
                <a:moveTo>
                  <a:pt x="103125" y="5872"/>
                </a:moveTo>
                <a:lnTo>
                  <a:pt x="103302" y="6212"/>
                </a:lnTo>
                <a:lnTo>
                  <a:pt x="102962" y="6375"/>
                </a:lnTo>
                <a:cubicBezTo>
                  <a:pt x="102908" y="6266"/>
                  <a:pt x="102854" y="6144"/>
                  <a:pt x="102786" y="6049"/>
                </a:cubicBezTo>
                <a:lnTo>
                  <a:pt x="103125" y="5872"/>
                </a:lnTo>
                <a:close/>
                <a:moveTo>
                  <a:pt x="26234" y="5872"/>
                </a:moveTo>
                <a:lnTo>
                  <a:pt x="26397" y="6225"/>
                </a:lnTo>
                <a:lnTo>
                  <a:pt x="26044" y="6388"/>
                </a:lnTo>
                <a:lnTo>
                  <a:pt x="25881" y="6035"/>
                </a:lnTo>
                <a:lnTo>
                  <a:pt x="26234" y="5872"/>
                </a:lnTo>
                <a:close/>
                <a:moveTo>
                  <a:pt x="14463" y="5885"/>
                </a:moveTo>
                <a:lnTo>
                  <a:pt x="14640" y="6225"/>
                </a:lnTo>
                <a:lnTo>
                  <a:pt x="14300" y="6402"/>
                </a:lnTo>
                <a:lnTo>
                  <a:pt x="14123" y="6062"/>
                </a:lnTo>
                <a:lnTo>
                  <a:pt x="14463" y="5885"/>
                </a:lnTo>
                <a:close/>
                <a:moveTo>
                  <a:pt x="58787" y="5885"/>
                </a:moveTo>
                <a:lnTo>
                  <a:pt x="58964" y="6225"/>
                </a:lnTo>
                <a:lnTo>
                  <a:pt x="58624" y="6402"/>
                </a:lnTo>
                <a:lnTo>
                  <a:pt x="58448" y="6062"/>
                </a:lnTo>
                <a:lnTo>
                  <a:pt x="58787" y="5885"/>
                </a:lnTo>
                <a:close/>
                <a:moveTo>
                  <a:pt x="91355" y="5885"/>
                </a:moveTo>
                <a:lnTo>
                  <a:pt x="91531" y="6225"/>
                </a:lnTo>
                <a:lnTo>
                  <a:pt x="91191" y="6402"/>
                </a:lnTo>
                <a:lnTo>
                  <a:pt x="91015" y="6062"/>
                </a:lnTo>
                <a:lnTo>
                  <a:pt x="91355" y="5885"/>
                </a:lnTo>
                <a:close/>
                <a:moveTo>
                  <a:pt x="1251" y="5967"/>
                </a:moveTo>
                <a:cubicBezTo>
                  <a:pt x="1129" y="5967"/>
                  <a:pt x="1020" y="6062"/>
                  <a:pt x="1034" y="6184"/>
                </a:cubicBezTo>
                <a:cubicBezTo>
                  <a:pt x="1020" y="6307"/>
                  <a:pt x="1129" y="6416"/>
                  <a:pt x="1251" y="6416"/>
                </a:cubicBezTo>
                <a:cubicBezTo>
                  <a:pt x="1374" y="6416"/>
                  <a:pt x="1469" y="6320"/>
                  <a:pt x="1469" y="6198"/>
                </a:cubicBezTo>
                <a:cubicBezTo>
                  <a:pt x="1469" y="6076"/>
                  <a:pt x="1374" y="5967"/>
                  <a:pt x="1251" y="5967"/>
                </a:cubicBezTo>
                <a:close/>
                <a:moveTo>
                  <a:pt x="35259" y="5926"/>
                </a:moveTo>
                <a:lnTo>
                  <a:pt x="35436" y="6239"/>
                </a:lnTo>
                <a:lnTo>
                  <a:pt x="35096" y="6416"/>
                </a:lnTo>
                <a:lnTo>
                  <a:pt x="34919" y="6089"/>
                </a:lnTo>
                <a:lnTo>
                  <a:pt x="35259" y="5926"/>
                </a:lnTo>
                <a:close/>
                <a:moveTo>
                  <a:pt x="47030" y="5885"/>
                </a:moveTo>
                <a:lnTo>
                  <a:pt x="47193" y="6252"/>
                </a:lnTo>
                <a:lnTo>
                  <a:pt x="46853" y="6416"/>
                </a:lnTo>
                <a:lnTo>
                  <a:pt x="46677" y="6062"/>
                </a:lnTo>
                <a:lnTo>
                  <a:pt x="47030" y="5885"/>
                </a:lnTo>
                <a:close/>
                <a:moveTo>
                  <a:pt x="67840" y="5926"/>
                </a:moveTo>
                <a:lnTo>
                  <a:pt x="68017" y="6252"/>
                </a:lnTo>
                <a:lnTo>
                  <a:pt x="67650" y="6416"/>
                </a:lnTo>
                <a:cubicBezTo>
                  <a:pt x="67595" y="6320"/>
                  <a:pt x="67541" y="6198"/>
                  <a:pt x="67487" y="6089"/>
                </a:cubicBezTo>
                <a:lnTo>
                  <a:pt x="67840" y="5926"/>
                </a:lnTo>
                <a:close/>
                <a:moveTo>
                  <a:pt x="107146" y="5613"/>
                </a:moveTo>
                <a:cubicBezTo>
                  <a:pt x="107138" y="5613"/>
                  <a:pt x="107130" y="5613"/>
                  <a:pt x="107122" y="5614"/>
                </a:cubicBezTo>
                <a:cubicBezTo>
                  <a:pt x="106904" y="5614"/>
                  <a:pt x="106727" y="5790"/>
                  <a:pt x="106727" y="6008"/>
                </a:cubicBezTo>
                <a:cubicBezTo>
                  <a:pt x="106727" y="6239"/>
                  <a:pt x="106904" y="6416"/>
                  <a:pt x="107135" y="6416"/>
                </a:cubicBezTo>
                <a:cubicBezTo>
                  <a:pt x="107353" y="6416"/>
                  <a:pt x="107543" y="6225"/>
                  <a:pt x="107529" y="6008"/>
                </a:cubicBezTo>
                <a:cubicBezTo>
                  <a:pt x="107529" y="5785"/>
                  <a:pt x="107365" y="5613"/>
                  <a:pt x="107146" y="5613"/>
                </a:cubicBezTo>
                <a:close/>
                <a:moveTo>
                  <a:pt x="79584" y="5899"/>
                </a:moveTo>
                <a:lnTo>
                  <a:pt x="79760" y="6266"/>
                </a:lnTo>
                <a:lnTo>
                  <a:pt x="79434" y="6429"/>
                </a:lnTo>
                <a:lnTo>
                  <a:pt x="79217" y="6076"/>
                </a:lnTo>
                <a:lnTo>
                  <a:pt x="79584" y="5899"/>
                </a:lnTo>
                <a:close/>
                <a:moveTo>
                  <a:pt x="56055" y="5953"/>
                </a:moveTo>
                <a:lnTo>
                  <a:pt x="56219" y="6266"/>
                </a:lnTo>
                <a:lnTo>
                  <a:pt x="55892" y="6443"/>
                </a:lnTo>
                <a:lnTo>
                  <a:pt x="55729" y="6117"/>
                </a:lnTo>
                <a:lnTo>
                  <a:pt x="56055" y="5953"/>
                </a:lnTo>
                <a:close/>
                <a:moveTo>
                  <a:pt x="88622" y="5953"/>
                </a:moveTo>
                <a:lnTo>
                  <a:pt x="88622" y="5967"/>
                </a:lnTo>
                <a:cubicBezTo>
                  <a:pt x="88677" y="6062"/>
                  <a:pt x="88745" y="6184"/>
                  <a:pt x="88799" y="6280"/>
                </a:cubicBezTo>
                <a:lnTo>
                  <a:pt x="88432" y="6443"/>
                </a:lnTo>
                <a:cubicBezTo>
                  <a:pt x="88391" y="6348"/>
                  <a:pt x="88323" y="6225"/>
                  <a:pt x="88269" y="6130"/>
                </a:cubicBezTo>
                <a:lnTo>
                  <a:pt x="88622" y="5953"/>
                </a:lnTo>
                <a:close/>
                <a:moveTo>
                  <a:pt x="100380" y="5926"/>
                </a:moveTo>
                <a:lnTo>
                  <a:pt x="100556" y="6280"/>
                </a:lnTo>
                <a:lnTo>
                  <a:pt x="100230" y="6456"/>
                </a:lnTo>
                <a:lnTo>
                  <a:pt x="100054" y="6089"/>
                </a:lnTo>
                <a:lnTo>
                  <a:pt x="100380" y="5926"/>
                </a:lnTo>
                <a:close/>
                <a:moveTo>
                  <a:pt x="11731" y="5953"/>
                </a:moveTo>
                <a:lnTo>
                  <a:pt x="11908" y="6307"/>
                </a:lnTo>
                <a:lnTo>
                  <a:pt x="11554" y="6470"/>
                </a:lnTo>
                <a:lnTo>
                  <a:pt x="11378" y="6117"/>
                </a:lnTo>
                <a:lnTo>
                  <a:pt x="11731" y="5953"/>
                </a:lnTo>
                <a:close/>
                <a:moveTo>
                  <a:pt x="23488" y="5953"/>
                </a:moveTo>
                <a:lnTo>
                  <a:pt x="23665" y="6293"/>
                </a:lnTo>
                <a:lnTo>
                  <a:pt x="23325" y="6470"/>
                </a:lnTo>
                <a:lnTo>
                  <a:pt x="23149" y="6130"/>
                </a:lnTo>
                <a:lnTo>
                  <a:pt x="23488" y="5953"/>
                </a:lnTo>
                <a:close/>
                <a:moveTo>
                  <a:pt x="3970" y="5790"/>
                </a:moveTo>
                <a:cubicBezTo>
                  <a:pt x="3780" y="5790"/>
                  <a:pt x="3630" y="5940"/>
                  <a:pt x="3630" y="6130"/>
                </a:cubicBezTo>
                <a:cubicBezTo>
                  <a:pt x="3617" y="6320"/>
                  <a:pt x="3780" y="6483"/>
                  <a:pt x="3970" y="6483"/>
                </a:cubicBezTo>
                <a:cubicBezTo>
                  <a:pt x="4160" y="6483"/>
                  <a:pt x="4310" y="6320"/>
                  <a:pt x="4310" y="6144"/>
                </a:cubicBezTo>
                <a:cubicBezTo>
                  <a:pt x="4310" y="5940"/>
                  <a:pt x="4160" y="5790"/>
                  <a:pt x="3970" y="5790"/>
                </a:cubicBezTo>
                <a:close/>
                <a:moveTo>
                  <a:pt x="32541" y="5981"/>
                </a:moveTo>
                <a:lnTo>
                  <a:pt x="32718" y="6307"/>
                </a:lnTo>
                <a:lnTo>
                  <a:pt x="32351" y="6483"/>
                </a:lnTo>
                <a:lnTo>
                  <a:pt x="32187" y="6157"/>
                </a:lnTo>
                <a:lnTo>
                  <a:pt x="32541" y="5981"/>
                </a:lnTo>
                <a:close/>
                <a:moveTo>
                  <a:pt x="44285" y="5967"/>
                </a:moveTo>
                <a:lnTo>
                  <a:pt x="44461" y="6320"/>
                </a:lnTo>
                <a:lnTo>
                  <a:pt x="44149" y="6497"/>
                </a:lnTo>
                <a:lnTo>
                  <a:pt x="43918" y="6130"/>
                </a:lnTo>
                <a:lnTo>
                  <a:pt x="44285" y="5967"/>
                </a:lnTo>
                <a:close/>
                <a:moveTo>
                  <a:pt x="76852" y="5994"/>
                </a:moveTo>
                <a:lnTo>
                  <a:pt x="77028" y="6320"/>
                </a:lnTo>
                <a:lnTo>
                  <a:pt x="76688" y="6497"/>
                </a:lnTo>
                <a:lnTo>
                  <a:pt x="76525" y="6157"/>
                </a:lnTo>
                <a:lnTo>
                  <a:pt x="76852" y="5994"/>
                </a:lnTo>
                <a:close/>
                <a:moveTo>
                  <a:pt x="65067" y="5981"/>
                </a:moveTo>
                <a:cubicBezTo>
                  <a:pt x="65135" y="6117"/>
                  <a:pt x="65189" y="6239"/>
                  <a:pt x="65257" y="6348"/>
                </a:cubicBezTo>
                <a:lnTo>
                  <a:pt x="64931" y="6511"/>
                </a:lnTo>
                <a:lnTo>
                  <a:pt x="64754" y="6157"/>
                </a:lnTo>
                <a:lnTo>
                  <a:pt x="65067" y="5981"/>
                </a:lnTo>
                <a:close/>
                <a:moveTo>
                  <a:pt x="53337" y="6021"/>
                </a:moveTo>
                <a:cubicBezTo>
                  <a:pt x="53391" y="6130"/>
                  <a:pt x="53459" y="6252"/>
                  <a:pt x="53514" y="6348"/>
                </a:cubicBezTo>
                <a:lnTo>
                  <a:pt x="53147" y="6524"/>
                </a:lnTo>
                <a:lnTo>
                  <a:pt x="52970" y="6198"/>
                </a:lnTo>
                <a:lnTo>
                  <a:pt x="53337" y="6021"/>
                </a:lnTo>
                <a:close/>
                <a:moveTo>
                  <a:pt x="110696" y="5858"/>
                </a:moveTo>
                <a:cubicBezTo>
                  <a:pt x="110506" y="5858"/>
                  <a:pt x="110357" y="5994"/>
                  <a:pt x="110357" y="6184"/>
                </a:cubicBezTo>
                <a:cubicBezTo>
                  <a:pt x="110357" y="6375"/>
                  <a:pt x="110506" y="6524"/>
                  <a:pt x="110696" y="6524"/>
                </a:cubicBezTo>
                <a:cubicBezTo>
                  <a:pt x="110873" y="6524"/>
                  <a:pt x="111036" y="6375"/>
                  <a:pt x="111036" y="6184"/>
                </a:cubicBezTo>
                <a:cubicBezTo>
                  <a:pt x="111023" y="6008"/>
                  <a:pt x="110887" y="5858"/>
                  <a:pt x="110696" y="5858"/>
                </a:cubicBezTo>
                <a:close/>
                <a:moveTo>
                  <a:pt x="20770" y="6021"/>
                </a:moveTo>
                <a:lnTo>
                  <a:pt x="20933" y="6348"/>
                </a:lnTo>
                <a:lnTo>
                  <a:pt x="20593" y="6538"/>
                </a:lnTo>
                <a:lnTo>
                  <a:pt x="20430" y="6198"/>
                </a:lnTo>
                <a:lnTo>
                  <a:pt x="20770" y="6021"/>
                </a:lnTo>
                <a:close/>
                <a:moveTo>
                  <a:pt x="97648" y="6021"/>
                </a:moveTo>
                <a:lnTo>
                  <a:pt x="97824" y="6361"/>
                </a:lnTo>
                <a:lnTo>
                  <a:pt x="97485" y="6538"/>
                </a:lnTo>
                <a:lnTo>
                  <a:pt x="97308" y="6198"/>
                </a:lnTo>
                <a:lnTo>
                  <a:pt x="97648" y="6021"/>
                </a:lnTo>
                <a:close/>
                <a:moveTo>
                  <a:pt x="74133" y="6062"/>
                </a:moveTo>
                <a:lnTo>
                  <a:pt x="74310" y="6388"/>
                </a:lnTo>
                <a:lnTo>
                  <a:pt x="73943" y="6551"/>
                </a:lnTo>
                <a:lnTo>
                  <a:pt x="73780" y="6239"/>
                </a:lnTo>
                <a:lnTo>
                  <a:pt x="74133" y="6062"/>
                </a:lnTo>
                <a:close/>
                <a:moveTo>
                  <a:pt x="85877" y="6021"/>
                </a:moveTo>
                <a:lnTo>
                  <a:pt x="86040" y="6375"/>
                </a:lnTo>
                <a:lnTo>
                  <a:pt x="85727" y="6551"/>
                </a:lnTo>
                <a:lnTo>
                  <a:pt x="85551" y="6184"/>
                </a:lnTo>
                <a:lnTo>
                  <a:pt x="85877" y="6021"/>
                </a:lnTo>
                <a:close/>
                <a:moveTo>
                  <a:pt x="41580" y="6062"/>
                </a:moveTo>
                <a:lnTo>
                  <a:pt x="41743" y="6402"/>
                </a:lnTo>
                <a:lnTo>
                  <a:pt x="41403" y="6565"/>
                </a:lnTo>
                <a:lnTo>
                  <a:pt x="41240" y="6225"/>
                </a:lnTo>
                <a:lnTo>
                  <a:pt x="41580" y="6062"/>
                </a:lnTo>
                <a:close/>
                <a:moveTo>
                  <a:pt x="8972" y="5981"/>
                </a:moveTo>
                <a:lnTo>
                  <a:pt x="9162" y="6388"/>
                </a:lnTo>
                <a:lnTo>
                  <a:pt x="8809" y="6579"/>
                </a:lnTo>
                <a:cubicBezTo>
                  <a:pt x="8795" y="6388"/>
                  <a:pt x="8673" y="6225"/>
                  <a:pt x="8496" y="6171"/>
                </a:cubicBezTo>
                <a:cubicBezTo>
                  <a:pt x="8496" y="6171"/>
                  <a:pt x="8496" y="6171"/>
                  <a:pt x="8496" y="6171"/>
                </a:cubicBezTo>
                <a:lnTo>
                  <a:pt x="8496" y="6171"/>
                </a:lnTo>
                <a:cubicBezTo>
                  <a:pt x="8682" y="6170"/>
                  <a:pt x="8866" y="6153"/>
                  <a:pt x="8972" y="5981"/>
                </a:cubicBezTo>
                <a:close/>
                <a:moveTo>
                  <a:pt x="29782" y="6049"/>
                </a:moveTo>
                <a:lnTo>
                  <a:pt x="29958" y="6416"/>
                </a:lnTo>
                <a:lnTo>
                  <a:pt x="29632" y="6579"/>
                </a:lnTo>
                <a:lnTo>
                  <a:pt x="29455" y="6225"/>
                </a:lnTo>
                <a:lnTo>
                  <a:pt x="29782" y="6049"/>
                </a:lnTo>
                <a:close/>
                <a:moveTo>
                  <a:pt x="18024" y="6076"/>
                </a:moveTo>
                <a:lnTo>
                  <a:pt x="18201" y="6416"/>
                </a:lnTo>
                <a:lnTo>
                  <a:pt x="17861" y="6592"/>
                </a:lnTo>
                <a:lnTo>
                  <a:pt x="17685" y="6252"/>
                </a:lnTo>
                <a:lnTo>
                  <a:pt x="18024" y="6076"/>
                </a:lnTo>
                <a:close/>
                <a:moveTo>
                  <a:pt x="62362" y="6103"/>
                </a:moveTo>
                <a:cubicBezTo>
                  <a:pt x="62417" y="6198"/>
                  <a:pt x="62471" y="6320"/>
                  <a:pt x="62525" y="6429"/>
                </a:cubicBezTo>
                <a:lnTo>
                  <a:pt x="62199" y="6592"/>
                </a:lnTo>
                <a:lnTo>
                  <a:pt x="62199" y="6579"/>
                </a:lnTo>
                <a:cubicBezTo>
                  <a:pt x="62145" y="6470"/>
                  <a:pt x="62077" y="6361"/>
                  <a:pt x="62022" y="6266"/>
                </a:cubicBezTo>
                <a:lnTo>
                  <a:pt x="62362" y="6103"/>
                </a:lnTo>
                <a:close/>
                <a:moveTo>
                  <a:pt x="94929" y="6089"/>
                </a:moveTo>
                <a:lnTo>
                  <a:pt x="95106" y="6416"/>
                </a:lnTo>
                <a:lnTo>
                  <a:pt x="94739" y="6592"/>
                </a:lnTo>
                <a:lnTo>
                  <a:pt x="94562" y="6266"/>
                </a:lnTo>
                <a:lnTo>
                  <a:pt x="94929" y="6089"/>
                </a:lnTo>
                <a:close/>
                <a:moveTo>
                  <a:pt x="114278" y="6224"/>
                </a:moveTo>
                <a:cubicBezTo>
                  <a:pt x="114271" y="6224"/>
                  <a:pt x="114264" y="6224"/>
                  <a:pt x="114257" y="6225"/>
                </a:cubicBezTo>
                <a:cubicBezTo>
                  <a:pt x="114149" y="6225"/>
                  <a:pt x="114067" y="6307"/>
                  <a:pt x="114067" y="6416"/>
                </a:cubicBezTo>
                <a:cubicBezTo>
                  <a:pt x="114067" y="6511"/>
                  <a:pt x="114162" y="6592"/>
                  <a:pt x="114257" y="6592"/>
                </a:cubicBezTo>
                <a:cubicBezTo>
                  <a:pt x="114353" y="6592"/>
                  <a:pt x="114448" y="6524"/>
                  <a:pt x="114448" y="6416"/>
                </a:cubicBezTo>
                <a:cubicBezTo>
                  <a:pt x="114461" y="6314"/>
                  <a:pt x="114378" y="6224"/>
                  <a:pt x="114278" y="6224"/>
                </a:cubicBezTo>
                <a:close/>
                <a:moveTo>
                  <a:pt x="83172" y="6103"/>
                </a:moveTo>
                <a:lnTo>
                  <a:pt x="83335" y="6443"/>
                </a:lnTo>
                <a:lnTo>
                  <a:pt x="82995" y="6606"/>
                </a:lnTo>
                <a:cubicBezTo>
                  <a:pt x="82941" y="6511"/>
                  <a:pt x="82887" y="6388"/>
                  <a:pt x="82832" y="6280"/>
                </a:cubicBezTo>
                <a:lnTo>
                  <a:pt x="83172" y="6103"/>
                </a:lnTo>
                <a:close/>
                <a:moveTo>
                  <a:pt x="38807" y="6117"/>
                </a:moveTo>
                <a:cubicBezTo>
                  <a:pt x="38861" y="6212"/>
                  <a:pt x="38929" y="6334"/>
                  <a:pt x="38984" y="6443"/>
                </a:cubicBezTo>
                <a:lnTo>
                  <a:pt x="38657" y="6606"/>
                </a:lnTo>
                <a:lnTo>
                  <a:pt x="38657" y="6619"/>
                </a:lnTo>
                <a:cubicBezTo>
                  <a:pt x="38589" y="6497"/>
                  <a:pt x="38535" y="6388"/>
                  <a:pt x="38467" y="6280"/>
                </a:cubicBezTo>
                <a:lnTo>
                  <a:pt x="38807" y="6117"/>
                </a:lnTo>
                <a:close/>
                <a:moveTo>
                  <a:pt x="50578" y="6089"/>
                </a:moveTo>
                <a:lnTo>
                  <a:pt x="50754" y="6443"/>
                </a:lnTo>
                <a:lnTo>
                  <a:pt x="50428" y="6619"/>
                </a:lnTo>
                <a:cubicBezTo>
                  <a:pt x="50374" y="6511"/>
                  <a:pt x="50320" y="6375"/>
                  <a:pt x="50252" y="6252"/>
                </a:cubicBezTo>
                <a:lnTo>
                  <a:pt x="50578" y="6089"/>
                </a:lnTo>
                <a:close/>
                <a:moveTo>
                  <a:pt x="71374" y="6103"/>
                </a:moveTo>
                <a:cubicBezTo>
                  <a:pt x="71442" y="6212"/>
                  <a:pt x="71496" y="6334"/>
                  <a:pt x="71551" y="6429"/>
                </a:cubicBezTo>
                <a:lnTo>
                  <a:pt x="71211" y="6619"/>
                </a:lnTo>
                <a:lnTo>
                  <a:pt x="71048" y="6293"/>
                </a:lnTo>
                <a:lnTo>
                  <a:pt x="71374" y="6103"/>
                </a:lnTo>
                <a:close/>
                <a:moveTo>
                  <a:pt x="27063" y="6157"/>
                </a:moveTo>
                <a:lnTo>
                  <a:pt x="27240" y="6483"/>
                </a:lnTo>
                <a:lnTo>
                  <a:pt x="26873" y="6647"/>
                </a:lnTo>
                <a:lnTo>
                  <a:pt x="26710" y="6320"/>
                </a:lnTo>
                <a:lnTo>
                  <a:pt x="27063" y="6157"/>
                </a:lnTo>
                <a:close/>
                <a:moveTo>
                  <a:pt x="59603" y="6144"/>
                </a:moveTo>
                <a:cubicBezTo>
                  <a:pt x="59657" y="6239"/>
                  <a:pt x="59725" y="6361"/>
                  <a:pt x="59766" y="6483"/>
                </a:cubicBezTo>
                <a:lnTo>
                  <a:pt x="59440" y="6647"/>
                </a:lnTo>
                <a:lnTo>
                  <a:pt x="59263" y="6307"/>
                </a:lnTo>
                <a:lnTo>
                  <a:pt x="59603" y="6144"/>
                </a:lnTo>
                <a:close/>
                <a:moveTo>
                  <a:pt x="80413" y="6144"/>
                </a:moveTo>
                <a:lnTo>
                  <a:pt x="80576" y="6483"/>
                </a:lnTo>
                <a:lnTo>
                  <a:pt x="80236" y="6647"/>
                </a:lnTo>
                <a:lnTo>
                  <a:pt x="80073" y="6307"/>
                </a:lnTo>
                <a:lnTo>
                  <a:pt x="80413" y="6144"/>
                </a:lnTo>
                <a:close/>
                <a:moveTo>
                  <a:pt x="92184" y="6130"/>
                </a:moveTo>
                <a:cubicBezTo>
                  <a:pt x="92238" y="6239"/>
                  <a:pt x="92292" y="6348"/>
                  <a:pt x="92347" y="6456"/>
                </a:cubicBezTo>
                <a:lnTo>
                  <a:pt x="92021" y="6633"/>
                </a:lnTo>
                <a:lnTo>
                  <a:pt x="92021" y="6647"/>
                </a:lnTo>
                <a:cubicBezTo>
                  <a:pt x="91966" y="6538"/>
                  <a:pt x="91898" y="6416"/>
                  <a:pt x="91844" y="6293"/>
                </a:cubicBezTo>
                <a:lnTo>
                  <a:pt x="92184" y="6130"/>
                </a:lnTo>
                <a:close/>
                <a:moveTo>
                  <a:pt x="103955" y="6103"/>
                </a:moveTo>
                <a:lnTo>
                  <a:pt x="104145" y="6483"/>
                </a:lnTo>
                <a:lnTo>
                  <a:pt x="103805" y="6647"/>
                </a:lnTo>
                <a:lnTo>
                  <a:pt x="103615" y="6280"/>
                </a:lnTo>
                <a:lnTo>
                  <a:pt x="103955" y="6103"/>
                </a:lnTo>
                <a:close/>
                <a:moveTo>
                  <a:pt x="47859" y="6171"/>
                </a:moveTo>
                <a:lnTo>
                  <a:pt x="48036" y="6497"/>
                </a:lnTo>
                <a:lnTo>
                  <a:pt x="47669" y="6660"/>
                </a:lnTo>
                <a:lnTo>
                  <a:pt x="47506" y="6348"/>
                </a:lnTo>
                <a:lnTo>
                  <a:pt x="47859" y="6171"/>
                </a:lnTo>
                <a:close/>
                <a:moveTo>
                  <a:pt x="15292" y="6144"/>
                </a:moveTo>
                <a:lnTo>
                  <a:pt x="15455" y="6511"/>
                </a:lnTo>
                <a:lnTo>
                  <a:pt x="15129" y="6674"/>
                </a:lnTo>
                <a:lnTo>
                  <a:pt x="14966" y="6320"/>
                </a:lnTo>
                <a:lnTo>
                  <a:pt x="15292" y="6144"/>
                </a:lnTo>
                <a:close/>
                <a:moveTo>
                  <a:pt x="36075" y="6157"/>
                </a:moveTo>
                <a:cubicBezTo>
                  <a:pt x="36143" y="6280"/>
                  <a:pt x="36224" y="6402"/>
                  <a:pt x="36306" y="6524"/>
                </a:cubicBezTo>
                <a:lnTo>
                  <a:pt x="35925" y="6687"/>
                </a:lnTo>
                <a:lnTo>
                  <a:pt x="35762" y="6334"/>
                </a:lnTo>
                <a:lnTo>
                  <a:pt x="36075" y="6157"/>
                </a:lnTo>
                <a:close/>
                <a:moveTo>
                  <a:pt x="56885" y="6198"/>
                </a:moveTo>
                <a:lnTo>
                  <a:pt x="57061" y="6524"/>
                </a:lnTo>
                <a:lnTo>
                  <a:pt x="56721" y="6687"/>
                </a:lnTo>
                <a:lnTo>
                  <a:pt x="56558" y="6361"/>
                </a:lnTo>
                <a:lnTo>
                  <a:pt x="56885" y="6198"/>
                </a:lnTo>
                <a:close/>
                <a:moveTo>
                  <a:pt x="107941" y="5898"/>
                </a:moveTo>
                <a:cubicBezTo>
                  <a:pt x="107733" y="5898"/>
                  <a:pt x="107557" y="6071"/>
                  <a:pt x="107557" y="6293"/>
                </a:cubicBezTo>
                <a:cubicBezTo>
                  <a:pt x="107557" y="6497"/>
                  <a:pt x="107720" y="6674"/>
                  <a:pt x="107937" y="6687"/>
                </a:cubicBezTo>
                <a:cubicBezTo>
                  <a:pt x="108155" y="6687"/>
                  <a:pt x="108345" y="6524"/>
                  <a:pt x="108345" y="6307"/>
                </a:cubicBezTo>
                <a:cubicBezTo>
                  <a:pt x="108358" y="6076"/>
                  <a:pt x="108182" y="5899"/>
                  <a:pt x="107964" y="5899"/>
                </a:cubicBezTo>
                <a:cubicBezTo>
                  <a:pt x="107956" y="5899"/>
                  <a:pt x="107949" y="5898"/>
                  <a:pt x="107941" y="5898"/>
                </a:cubicBezTo>
                <a:close/>
                <a:moveTo>
                  <a:pt x="24318" y="6184"/>
                </a:moveTo>
                <a:lnTo>
                  <a:pt x="24494" y="6511"/>
                </a:lnTo>
                <a:lnTo>
                  <a:pt x="24154" y="6701"/>
                </a:lnTo>
                <a:lnTo>
                  <a:pt x="23978" y="6361"/>
                </a:lnTo>
                <a:lnTo>
                  <a:pt x="24318" y="6184"/>
                </a:lnTo>
                <a:close/>
                <a:moveTo>
                  <a:pt x="68642" y="6171"/>
                </a:moveTo>
                <a:cubicBezTo>
                  <a:pt x="68696" y="6280"/>
                  <a:pt x="68764" y="6402"/>
                  <a:pt x="68819" y="6524"/>
                </a:cubicBezTo>
                <a:lnTo>
                  <a:pt x="68465" y="6701"/>
                </a:lnTo>
                <a:lnTo>
                  <a:pt x="68288" y="6348"/>
                </a:lnTo>
                <a:lnTo>
                  <a:pt x="68642" y="6171"/>
                </a:lnTo>
                <a:close/>
                <a:moveTo>
                  <a:pt x="101209" y="6184"/>
                </a:moveTo>
                <a:lnTo>
                  <a:pt x="101386" y="6524"/>
                </a:lnTo>
                <a:lnTo>
                  <a:pt x="101046" y="6701"/>
                </a:lnTo>
                <a:lnTo>
                  <a:pt x="100869" y="6361"/>
                </a:lnTo>
                <a:lnTo>
                  <a:pt x="101209" y="6184"/>
                </a:lnTo>
                <a:close/>
                <a:moveTo>
                  <a:pt x="12574" y="6239"/>
                </a:moveTo>
                <a:lnTo>
                  <a:pt x="12737" y="6551"/>
                </a:lnTo>
                <a:lnTo>
                  <a:pt x="12384" y="6728"/>
                </a:lnTo>
                <a:lnTo>
                  <a:pt x="12207" y="6402"/>
                </a:lnTo>
                <a:lnTo>
                  <a:pt x="12574" y="6239"/>
                </a:lnTo>
                <a:close/>
                <a:moveTo>
                  <a:pt x="45114" y="6212"/>
                </a:moveTo>
                <a:lnTo>
                  <a:pt x="45277" y="6551"/>
                </a:lnTo>
                <a:lnTo>
                  <a:pt x="44951" y="6728"/>
                </a:lnTo>
                <a:cubicBezTo>
                  <a:pt x="44896" y="6619"/>
                  <a:pt x="44828" y="6497"/>
                  <a:pt x="44787" y="6388"/>
                </a:cubicBezTo>
                <a:lnTo>
                  <a:pt x="45114" y="6212"/>
                </a:lnTo>
                <a:close/>
                <a:moveTo>
                  <a:pt x="77681" y="6225"/>
                </a:moveTo>
                <a:lnTo>
                  <a:pt x="77857" y="6565"/>
                </a:lnTo>
                <a:lnTo>
                  <a:pt x="77518" y="6728"/>
                </a:lnTo>
                <a:lnTo>
                  <a:pt x="77355" y="6388"/>
                </a:lnTo>
                <a:lnTo>
                  <a:pt x="77681" y="6225"/>
                </a:lnTo>
                <a:close/>
                <a:moveTo>
                  <a:pt x="89452" y="6212"/>
                </a:moveTo>
                <a:lnTo>
                  <a:pt x="89628" y="6565"/>
                </a:lnTo>
                <a:lnTo>
                  <a:pt x="89275" y="6728"/>
                </a:lnTo>
                <a:lnTo>
                  <a:pt x="89098" y="6375"/>
                </a:lnTo>
                <a:lnTo>
                  <a:pt x="89452" y="6212"/>
                </a:lnTo>
                <a:close/>
                <a:moveTo>
                  <a:pt x="2070" y="6197"/>
                </a:moveTo>
                <a:cubicBezTo>
                  <a:pt x="1919" y="6197"/>
                  <a:pt x="1809" y="6315"/>
                  <a:pt x="1809" y="6470"/>
                </a:cubicBezTo>
                <a:cubicBezTo>
                  <a:pt x="1809" y="6619"/>
                  <a:pt x="1917" y="6728"/>
                  <a:pt x="2067" y="6742"/>
                </a:cubicBezTo>
                <a:cubicBezTo>
                  <a:pt x="2217" y="6742"/>
                  <a:pt x="2339" y="6619"/>
                  <a:pt x="2352" y="6470"/>
                </a:cubicBezTo>
                <a:cubicBezTo>
                  <a:pt x="2352" y="6320"/>
                  <a:pt x="2244" y="6198"/>
                  <a:pt x="2094" y="6198"/>
                </a:cubicBezTo>
                <a:cubicBezTo>
                  <a:pt x="2086" y="6197"/>
                  <a:pt x="2078" y="6197"/>
                  <a:pt x="2070" y="6197"/>
                </a:cubicBezTo>
                <a:close/>
                <a:moveTo>
                  <a:pt x="21599" y="6252"/>
                </a:moveTo>
                <a:lnTo>
                  <a:pt x="21776" y="6579"/>
                </a:lnTo>
                <a:lnTo>
                  <a:pt x="21436" y="6755"/>
                </a:lnTo>
                <a:lnTo>
                  <a:pt x="21273" y="6416"/>
                </a:lnTo>
                <a:lnTo>
                  <a:pt x="21599" y="6252"/>
                </a:lnTo>
                <a:close/>
                <a:moveTo>
                  <a:pt x="33370" y="6239"/>
                </a:moveTo>
                <a:lnTo>
                  <a:pt x="33533" y="6592"/>
                </a:lnTo>
                <a:lnTo>
                  <a:pt x="33180" y="6755"/>
                </a:lnTo>
                <a:lnTo>
                  <a:pt x="33017" y="6402"/>
                </a:lnTo>
                <a:lnTo>
                  <a:pt x="33370" y="6239"/>
                </a:lnTo>
                <a:close/>
                <a:moveTo>
                  <a:pt x="65910" y="6252"/>
                </a:moveTo>
                <a:lnTo>
                  <a:pt x="66087" y="6579"/>
                </a:lnTo>
                <a:lnTo>
                  <a:pt x="65747" y="6769"/>
                </a:lnTo>
                <a:cubicBezTo>
                  <a:pt x="65692" y="6660"/>
                  <a:pt x="65638" y="6538"/>
                  <a:pt x="65584" y="6429"/>
                </a:cubicBezTo>
                <a:lnTo>
                  <a:pt x="65910" y="6252"/>
                </a:lnTo>
                <a:close/>
                <a:moveTo>
                  <a:pt x="98463" y="6252"/>
                </a:moveTo>
                <a:cubicBezTo>
                  <a:pt x="98531" y="6361"/>
                  <a:pt x="98599" y="6483"/>
                  <a:pt x="98654" y="6579"/>
                </a:cubicBezTo>
                <a:lnTo>
                  <a:pt x="98314" y="6769"/>
                </a:lnTo>
                <a:cubicBezTo>
                  <a:pt x="98273" y="6660"/>
                  <a:pt x="98205" y="6538"/>
                  <a:pt x="98151" y="6429"/>
                </a:cubicBezTo>
                <a:lnTo>
                  <a:pt x="98463" y="6252"/>
                </a:lnTo>
                <a:close/>
                <a:moveTo>
                  <a:pt x="4813" y="6035"/>
                </a:moveTo>
                <a:cubicBezTo>
                  <a:pt x="4609" y="6035"/>
                  <a:pt x="4432" y="6184"/>
                  <a:pt x="4432" y="6388"/>
                </a:cubicBezTo>
                <a:cubicBezTo>
                  <a:pt x="4419" y="6598"/>
                  <a:pt x="4583" y="6770"/>
                  <a:pt x="4777" y="6770"/>
                </a:cubicBezTo>
                <a:cubicBezTo>
                  <a:pt x="4784" y="6770"/>
                  <a:pt x="4792" y="6769"/>
                  <a:pt x="4799" y="6769"/>
                </a:cubicBezTo>
                <a:cubicBezTo>
                  <a:pt x="4807" y="6769"/>
                  <a:pt x="4815" y="6770"/>
                  <a:pt x="4823" y="6770"/>
                </a:cubicBezTo>
                <a:cubicBezTo>
                  <a:pt x="5016" y="6770"/>
                  <a:pt x="5179" y="6611"/>
                  <a:pt x="5166" y="6416"/>
                </a:cubicBezTo>
                <a:cubicBezTo>
                  <a:pt x="5180" y="6212"/>
                  <a:pt x="5017" y="6035"/>
                  <a:pt x="4813" y="6035"/>
                </a:cubicBezTo>
                <a:close/>
                <a:moveTo>
                  <a:pt x="42395" y="6293"/>
                </a:moveTo>
                <a:lnTo>
                  <a:pt x="42572" y="6619"/>
                </a:lnTo>
                <a:lnTo>
                  <a:pt x="42232" y="6783"/>
                </a:lnTo>
                <a:lnTo>
                  <a:pt x="42055" y="6456"/>
                </a:lnTo>
                <a:lnTo>
                  <a:pt x="42395" y="6293"/>
                </a:lnTo>
                <a:close/>
                <a:moveTo>
                  <a:pt x="111539" y="6157"/>
                </a:moveTo>
                <a:cubicBezTo>
                  <a:pt x="111362" y="6157"/>
                  <a:pt x="111226" y="6293"/>
                  <a:pt x="111226" y="6470"/>
                </a:cubicBezTo>
                <a:cubicBezTo>
                  <a:pt x="111213" y="6633"/>
                  <a:pt x="111362" y="6783"/>
                  <a:pt x="111525" y="6783"/>
                </a:cubicBezTo>
                <a:cubicBezTo>
                  <a:pt x="111702" y="6783"/>
                  <a:pt x="111838" y="6647"/>
                  <a:pt x="111838" y="6470"/>
                </a:cubicBezTo>
                <a:cubicBezTo>
                  <a:pt x="111838" y="6293"/>
                  <a:pt x="111702" y="6157"/>
                  <a:pt x="111539" y="6157"/>
                </a:cubicBezTo>
                <a:close/>
                <a:moveTo>
                  <a:pt x="9815" y="6293"/>
                </a:moveTo>
                <a:lnTo>
                  <a:pt x="9991" y="6619"/>
                </a:lnTo>
                <a:lnTo>
                  <a:pt x="9651" y="6796"/>
                </a:lnTo>
                <a:lnTo>
                  <a:pt x="9475" y="6456"/>
                </a:lnTo>
                <a:lnTo>
                  <a:pt x="9815" y="6293"/>
                </a:lnTo>
                <a:close/>
                <a:moveTo>
                  <a:pt x="54166" y="6266"/>
                </a:moveTo>
                <a:lnTo>
                  <a:pt x="54329" y="6633"/>
                </a:lnTo>
                <a:lnTo>
                  <a:pt x="53976" y="6796"/>
                </a:lnTo>
                <a:lnTo>
                  <a:pt x="53813" y="6443"/>
                </a:lnTo>
                <a:lnTo>
                  <a:pt x="54166" y="6266"/>
                </a:lnTo>
                <a:close/>
                <a:moveTo>
                  <a:pt x="86706" y="6293"/>
                </a:moveTo>
                <a:lnTo>
                  <a:pt x="86883" y="6633"/>
                </a:lnTo>
                <a:lnTo>
                  <a:pt x="86543" y="6796"/>
                </a:lnTo>
                <a:lnTo>
                  <a:pt x="86380" y="6470"/>
                </a:lnTo>
                <a:lnTo>
                  <a:pt x="86706" y="6293"/>
                </a:lnTo>
                <a:close/>
                <a:moveTo>
                  <a:pt x="74949" y="6293"/>
                </a:moveTo>
                <a:lnTo>
                  <a:pt x="75180" y="6647"/>
                </a:lnTo>
                <a:lnTo>
                  <a:pt x="74772" y="6810"/>
                </a:lnTo>
                <a:lnTo>
                  <a:pt x="74609" y="6470"/>
                </a:lnTo>
                <a:lnTo>
                  <a:pt x="74949" y="6293"/>
                </a:lnTo>
                <a:close/>
                <a:moveTo>
                  <a:pt x="115087" y="6538"/>
                </a:moveTo>
                <a:cubicBezTo>
                  <a:pt x="115046" y="6579"/>
                  <a:pt x="114991" y="6606"/>
                  <a:pt x="114978" y="6647"/>
                </a:cubicBezTo>
                <a:cubicBezTo>
                  <a:pt x="114964" y="6701"/>
                  <a:pt x="115032" y="6728"/>
                  <a:pt x="115073" y="6810"/>
                </a:cubicBezTo>
                <a:cubicBezTo>
                  <a:pt x="115127" y="6742"/>
                  <a:pt x="115182" y="6701"/>
                  <a:pt x="115182" y="6660"/>
                </a:cubicBezTo>
                <a:cubicBezTo>
                  <a:pt x="115182" y="6619"/>
                  <a:pt x="115127" y="6579"/>
                  <a:pt x="115087" y="6538"/>
                </a:cubicBezTo>
                <a:close/>
                <a:moveTo>
                  <a:pt x="30624" y="6320"/>
                </a:moveTo>
                <a:lnTo>
                  <a:pt x="30787" y="6647"/>
                </a:lnTo>
                <a:lnTo>
                  <a:pt x="30448" y="6823"/>
                </a:lnTo>
                <a:lnTo>
                  <a:pt x="30285" y="6497"/>
                </a:lnTo>
                <a:lnTo>
                  <a:pt x="30624" y="6320"/>
                </a:lnTo>
                <a:close/>
                <a:moveTo>
                  <a:pt x="95758" y="6320"/>
                </a:moveTo>
                <a:lnTo>
                  <a:pt x="95935" y="6647"/>
                </a:lnTo>
                <a:lnTo>
                  <a:pt x="95568" y="6823"/>
                </a:lnTo>
                <a:lnTo>
                  <a:pt x="95405" y="6497"/>
                </a:lnTo>
                <a:lnTo>
                  <a:pt x="95758" y="6320"/>
                </a:lnTo>
                <a:close/>
                <a:moveTo>
                  <a:pt x="63178" y="6320"/>
                </a:moveTo>
                <a:cubicBezTo>
                  <a:pt x="63232" y="6429"/>
                  <a:pt x="63300" y="6538"/>
                  <a:pt x="63368" y="6660"/>
                </a:cubicBezTo>
                <a:cubicBezTo>
                  <a:pt x="63259" y="6715"/>
                  <a:pt x="63137" y="6769"/>
                  <a:pt x="63028" y="6837"/>
                </a:cubicBezTo>
                <a:lnTo>
                  <a:pt x="62852" y="6497"/>
                </a:lnTo>
                <a:lnTo>
                  <a:pt x="63178" y="6320"/>
                </a:lnTo>
                <a:close/>
                <a:moveTo>
                  <a:pt x="18867" y="6280"/>
                </a:moveTo>
                <a:lnTo>
                  <a:pt x="19030" y="6687"/>
                </a:lnTo>
                <a:lnTo>
                  <a:pt x="18690" y="6850"/>
                </a:lnTo>
                <a:lnTo>
                  <a:pt x="18514" y="6497"/>
                </a:lnTo>
                <a:lnTo>
                  <a:pt x="18867" y="6280"/>
                </a:lnTo>
                <a:close/>
                <a:moveTo>
                  <a:pt x="51420" y="6361"/>
                </a:moveTo>
                <a:lnTo>
                  <a:pt x="51584" y="6687"/>
                </a:lnTo>
                <a:lnTo>
                  <a:pt x="51257" y="6864"/>
                </a:lnTo>
                <a:lnTo>
                  <a:pt x="51081" y="6524"/>
                </a:lnTo>
                <a:lnTo>
                  <a:pt x="51420" y="6361"/>
                </a:lnTo>
                <a:close/>
                <a:moveTo>
                  <a:pt x="83974" y="6348"/>
                </a:moveTo>
                <a:lnTo>
                  <a:pt x="84151" y="6674"/>
                </a:lnTo>
                <a:lnTo>
                  <a:pt x="83824" y="6864"/>
                </a:lnTo>
                <a:lnTo>
                  <a:pt x="83648" y="6524"/>
                </a:lnTo>
                <a:lnTo>
                  <a:pt x="83974" y="6348"/>
                </a:lnTo>
                <a:close/>
                <a:moveTo>
                  <a:pt x="178" y="6660"/>
                </a:moveTo>
                <a:cubicBezTo>
                  <a:pt x="137" y="6660"/>
                  <a:pt x="69" y="6728"/>
                  <a:pt x="69" y="6755"/>
                </a:cubicBezTo>
                <a:cubicBezTo>
                  <a:pt x="83" y="6810"/>
                  <a:pt x="123" y="6850"/>
                  <a:pt x="178" y="6878"/>
                </a:cubicBezTo>
                <a:cubicBezTo>
                  <a:pt x="181" y="6879"/>
                  <a:pt x="185" y="6879"/>
                  <a:pt x="188" y="6879"/>
                </a:cubicBezTo>
                <a:cubicBezTo>
                  <a:pt x="226" y="6879"/>
                  <a:pt x="266" y="6819"/>
                  <a:pt x="341" y="6769"/>
                </a:cubicBezTo>
                <a:cubicBezTo>
                  <a:pt x="273" y="6728"/>
                  <a:pt x="218" y="6674"/>
                  <a:pt x="178" y="6660"/>
                </a:cubicBezTo>
                <a:close/>
                <a:moveTo>
                  <a:pt x="39690" y="6293"/>
                </a:moveTo>
                <a:cubicBezTo>
                  <a:pt x="39677" y="6470"/>
                  <a:pt x="39772" y="6647"/>
                  <a:pt x="39935" y="6715"/>
                </a:cubicBezTo>
                <a:cubicBezTo>
                  <a:pt x="39840" y="6728"/>
                  <a:pt x="39758" y="6742"/>
                  <a:pt x="39677" y="6769"/>
                </a:cubicBezTo>
                <a:cubicBezTo>
                  <a:pt x="39609" y="6810"/>
                  <a:pt x="39541" y="6850"/>
                  <a:pt x="39473" y="6891"/>
                </a:cubicBezTo>
                <a:lnTo>
                  <a:pt x="39310" y="6538"/>
                </a:lnTo>
                <a:lnTo>
                  <a:pt x="39690" y="6293"/>
                </a:lnTo>
                <a:close/>
                <a:moveTo>
                  <a:pt x="60459" y="6348"/>
                </a:moveTo>
                <a:cubicBezTo>
                  <a:pt x="60514" y="6456"/>
                  <a:pt x="60568" y="6592"/>
                  <a:pt x="60622" y="6715"/>
                </a:cubicBezTo>
                <a:lnTo>
                  <a:pt x="60269" y="6891"/>
                </a:lnTo>
                <a:lnTo>
                  <a:pt x="60092" y="6579"/>
                </a:lnTo>
                <a:cubicBezTo>
                  <a:pt x="60215" y="6497"/>
                  <a:pt x="60337" y="6416"/>
                  <a:pt x="60459" y="6348"/>
                </a:cubicBezTo>
                <a:close/>
                <a:moveTo>
                  <a:pt x="72203" y="6361"/>
                </a:moveTo>
                <a:lnTo>
                  <a:pt x="72380" y="6715"/>
                </a:lnTo>
                <a:lnTo>
                  <a:pt x="72054" y="6891"/>
                </a:lnTo>
                <a:cubicBezTo>
                  <a:pt x="71999" y="6769"/>
                  <a:pt x="71931" y="6647"/>
                  <a:pt x="71890" y="6524"/>
                </a:cubicBezTo>
                <a:lnTo>
                  <a:pt x="72203" y="6361"/>
                </a:lnTo>
                <a:close/>
                <a:moveTo>
                  <a:pt x="104784" y="6361"/>
                </a:moveTo>
                <a:lnTo>
                  <a:pt x="104974" y="6715"/>
                </a:lnTo>
                <a:lnTo>
                  <a:pt x="104621" y="6891"/>
                </a:lnTo>
                <a:cubicBezTo>
                  <a:pt x="104566" y="6796"/>
                  <a:pt x="104498" y="6674"/>
                  <a:pt x="104444" y="6551"/>
                </a:cubicBezTo>
                <a:lnTo>
                  <a:pt x="104784" y="6361"/>
                </a:lnTo>
                <a:close/>
                <a:moveTo>
                  <a:pt x="108793" y="6144"/>
                </a:moveTo>
                <a:cubicBezTo>
                  <a:pt x="108576" y="6144"/>
                  <a:pt x="108399" y="6320"/>
                  <a:pt x="108399" y="6524"/>
                </a:cubicBezTo>
                <a:cubicBezTo>
                  <a:pt x="108399" y="6742"/>
                  <a:pt x="108576" y="6905"/>
                  <a:pt x="108780" y="6905"/>
                </a:cubicBezTo>
                <a:cubicBezTo>
                  <a:pt x="108984" y="6905"/>
                  <a:pt x="109160" y="6742"/>
                  <a:pt x="109160" y="6538"/>
                </a:cubicBezTo>
                <a:cubicBezTo>
                  <a:pt x="109160" y="6320"/>
                  <a:pt x="108997" y="6157"/>
                  <a:pt x="108793" y="6144"/>
                </a:cubicBezTo>
                <a:close/>
                <a:moveTo>
                  <a:pt x="16108" y="6416"/>
                </a:moveTo>
                <a:lnTo>
                  <a:pt x="16285" y="6742"/>
                </a:lnTo>
                <a:lnTo>
                  <a:pt x="15958" y="6918"/>
                </a:lnTo>
                <a:lnTo>
                  <a:pt x="15782" y="6579"/>
                </a:lnTo>
                <a:lnTo>
                  <a:pt x="16108" y="6416"/>
                </a:lnTo>
                <a:close/>
                <a:moveTo>
                  <a:pt x="81255" y="6375"/>
                </a:moveTo>
                <a:lnTo>
                  <a:pt x="81419" y="6742"/>
                </a:lnTo>
                <a:lnTo>
                  <a:pt x="81065" y="6918"/>
                </a:lnTo>
                <a:lnTo>
                  <a:pt x="80902" y="6592"/>
                </a:lnTo>
                <a:lnTo>
                  <a:pt x="81255" y="6375"/>
                </a:lnTo>
                <a:close/>
                <a:moveTo>
                  <a:pt x="93013" y="6388"/>
                </a:moveTo>
                <a:cubicBezTo>
                  <a:pt x="93054" y="6497"/>
                  <a:pt x="93122" y="6619"/>
                  <a:pt x="93176" y="6742"/>
                </a:cubicBezTo>
                <a:lnTo>
                  <a:pt x="92850" y="6918"/>
                </a:lnTo>
                <a:lnTo>
                  <a:pt x="92687" y="6551"/>
                </a:lnTo>
                <a:lnTo>
                  <a:pt x="93013" y="6388"/>
                </a:lnTo>
                <a:close/>
                <a:moveTo>
                  <a:pt x="27892" y="6388"/>
                </a:moveTo>
                <a:lnTo>
                  <a:pt x="28055" y="6701"/>
                </a:lnTo>
                <a:lnTo>
                  <a:pt x="27702" y="6932"/>
                </a:lnTo>
                <a:lnTo>
                  <a:pt x="27539" y="6551"/>
                </a:lnTo>
                <a:lnTo>
                  <a:pt x="27892" y="6388"/>
                </a:lnTo>
                <a:close/>
                <a:moveTo>
                  <a:pt x="25147" y="6443"/>
                </a:moveTo>
                <a:lnTo>
                  <a:pt x="25310" y="6769"/>
                </a:lnTo>
                <a:lnTo>
                  <a:pt x="24970" y="6946"/>
                </a:lnTo>
                <a:lnTo>
                  <a:pt x="24807" y="6619"/>
                </a:lnTo>
                <a:lnTo>
                  <a:pt x="25147" y="6443"/>
                </a:lnTo>
                <a:close/>
                <a:moveTo>
                  <a:pt x="36918" y="6416"/>
                </a:moveTo>
                <a:lnTo>
                  <a:pt x="37081" y="6769"/>
                </a:lnTo>
                <a:lnTo>
                  <a:pt x="36768" y="6946"/>
                </a:lnTo>
                <a:lnTo>
                  <a:pt x="36537" y="6592"/>
                </a:lnTo>
                <a:lnTo>
                  <a:pt x="36918" y="6416"/>
                </a:lnTo>
                <a:close/>
                <a:moveTo>
                  <a:pt x="102052" y="6402"/>
                </a:moveTo>
                <a:cubicBezTo>
                  <a:pt x="102106" y="6511"/>
                  <a:pt x="102160" y="6647"/>
                  <a:pt x="102215" y="6783"/>
                </a:cubicBezTo>
                <a:lnTo>
                  <a:pt x="101861" y="6946"/>
                </a:lnTo>
                <a:lnTo>
                  <a:pt x="101698" y="6633"/>
                </a:lnTo>
                <a:lnTo>
                  <a:pt x="102052" y="6402"/>
                </a:lnTo>
                <a:close/>
                <a:moveTo>
                  <a:pt x="13403" y="6470"/>
                </a:moveTo>
                <a:lnTo>
                  <a:pt x="13566" y="6796"/>
                </a:lnTo>
                <a:lnTo>
                  <a:pt x="13213" y="6959"/>
                </a:lnTo>
                <a:lnTo>
                  <a:pt x="13036" y="6647"/>
                </a:lnTo>
                <a:lnTo>
                  <a:pt x="13403" y="6470"/>
                </a:lnTo>
                <a:close/>
                <a:moveTo>
                  <a:pt x="48688" y="6416"/>
                </a:moveTo>
                <a:lnTo>
                  <a:pt x="48865" y="6728"/>
                </a:lnTo>
                <a:lnTo>
                  <a:pt x="48498" y="6959"/>
                </a:lnTo>
                <a:lnTo>
                  <a:pt x="48335" y="6592"/>
                </a:lnTo>
                <a:lnTo>
                  <a:pt x="48688" y="6416"/>
                </a:lnTo>
                <a:close/>
                <a:moveTo>
                  <a:pt x="45943" y="6470"/>
                </a:moveTo>
                <a:lnTo>
                  <a:pt x="46106" y="6810"/>
                </a:lnTo>
                <a:lnTo>
                  <a:pt x="45766" y="6973"/>
                </a:lnTo>
                <a:lnTo>
                  <a:pt x="45603" y="6647"/>
                </a:lnTo>
                <a:lnTo>
                  <a:pt x="45943" y="6470"/>
                </a:lnTo>
                <a:close/>
                <a:moveTo>
                  <a:pt x="57714" y="6443"/>
                </a:moveTo>
                <a:lnTo>
                  <a:pt x="57890" y="6796"/>
                </a:lnTo>
                <a:lnTo>
                  <a:pt x="57564" y="6973"/>
                </a:lnTo>
                <a:cubicBezTo>
                  <a:pt x="57510" y="6864"/>
                  <a:pt x="57455" y="6742"/>
                  <a:pt x="57387" y="6606"/>
                </a:cubicBezTo>
                <a:lnTo>
                  <a:pt x="57714" y="6443"/>
                </a:lnTo>
                <a:close/>
                <a:moveTo>
                  <a:pt x="69485" y="6443"/>
                </a:moveTo>
                <a:lnTo>
                  <a:pt x="69648" y="6769"/>
                </a:lnTo>
                <a:lnTo>
                  <a:pt x="69308" y="6986"/>
                </a:lnTo>
                <a:lnTo>
                  <a:pt x="69131" y="6619"/>
                </a:lnTo>
                <a:lnTo>
                  <a:pt x="69485" y="6443"/>
                </a:lnTo>
                <a:close/>
                <a:moveTo>
                  <a:pt x="112346" y="6428"/>
                </a:moveTo>
                <a:cubicBezTo>
                  <a:pt x="112193" y="6428"/>
                  <a:pt x="112070" y="6558"/>
                  <a:pt x="112083" y="6701"/>
                </a:cubicBezTo>
                <a:cubicBezTo>
                  <a:pt x="112069" y="6850"/>
                  <a:pt x="112205" y="6986"/>
                  <a:pt x="112355" y="6986"/>
                </a:cubicBezTo>
                <a:cubicBezTo>
                  <a:pt x="112504" y="6986"/>
                  <a:pt x="112640" y="6864"/>
                  <a:pt x="112640" y="6715"/>
                </a:cubicBezTo>
                <a:cubicBezTo>
                  <a:pt x="112640" y="6551"/>
                  <a:pt x="112518" y="6429"/>
                  <a:pt x="112368" y="6429"/>
                </a:cubicBezTo>
                <a:cubicBezTo>
                  <a:pt x="112361" y="6428"/>
                  <a:pt x="112353" y="6428"/>
                  <a:pt x="112346" y="6428"/>
                </a:cubicBezTo>
                <a:close/>
                <a:moveTo>
                  <a:pt x="34186" y="6497"/>
                </a:moveTo>
                <a:lnTo>
                  <a:pt x="34362" y="6823"/>
                </a:lnTo>
                <a:lnTo>
                  <a:pt x="33995" y="7000"/>
                </a:lnTo>
                <a:lnTo>
                  <a:pt x="33832" y="6674"/>
                </a:lnTo>
                <a:lnTo>
                  <a:pt x="34186" y="6497"/>
                </a:lnTo>
                <a:close/>
                <a:moveTo>
                  <a:pt x="78496" y="6470"/>
                </a:moveTo>
                <a:lnTo>
                  <a:pt x="78659" y="6837"/>
                </a:lnTo>
                <a:lnTo>
                  <a:pt x="78333" y="7000"/>
                </a:lnTo>
                <a:cubicBezTo>
                  <a:pt x="78292" y="6891"/>
                  <a:pt x="78224" y="6769"/>
                  <a:pt x="78170" y="6647"/>
                </a:cubicBezTo>
                <a:lnTo>
                  <a:pt x="78496" y="6470"/>
                </a:lnTo>
                <a:close/>
                <a:moveTo>
                  <a:pt x="66739" y="6511"/>
                </a:moveTo>
                <a:cubicBezTo>
                  <a:pt x="66780" y="6606"/>
                  <a:pt x="66848" y="6728"/>
                  <a:pt x="66902" y="6837"/>
                </a:cubicBezTo>
                <a:lnTo>
                  <a:pt x="66576" y="7014"/>
                </a:lnTo>
                <a:lnTo>
                  <a:pt x="66413" y="6674"/>
                </a:lnTo>
                <a:lnTo>
                  <a:pt x="66739" y="6511"/>
                </a:lnTo>
                <a:close/>
                <a:moveTo>
                  <a:pt x="99306" y="6497"/>
                </a:moveTo>
                <a:cubicBezTo>
                  <a:pt x="99360" y="6606"/>
                  <a:pt x="99415" y="6728"/>
                  <a:pt x="99483" y="6837"/>
                </a:cubicBezTo>
                <a:lnTo>
                  <a:pt x="99143" y="7014"/>
                </a:lnTo>
                <a:cubicBezTo>
                  <a:pt x="99089" y="6905"/>
                  <a:pt x="99034" y="6796"/>
                  <a:pt x="98966" y="6674"/>
                </a:cubicBezTo>
                <a:lnTo>
                  <a:pt x="99306" y="6497"/>
                </a:lnTo>
                <a:close/>
                <a:moveTo>
                  <a:pt x="2910" y="6402"/>
                </a:moveTo>
                <a:cubicBezTo>
                  <a:pt x="2733" y="6402"/>
                  <a:pt x="2597" y="6538"/>
                  <a:pt x="2597" y="6715"/>
                </a:cubicBezTo>
                <a:cubicBezTo>
                  <a:pt x="2597" y="6871"/>
                  <a:pt x="2722" y="7014"/>
                  <a:pt x="2875" y="7014"/>
                </a:cubicBezTo>
                <a:cubicBezTo>
                  <a:pt x="2882" y="7014"/>
                  <a:pt x="2889" y="7014"/>
                  <a:pt x="2896" y="7014"/>
                </a:cubicBezTo>
                <a:cubicBezTo>
                  <a:pt x="2904" y="7014"/>
                  <a:pt x="2911" y="7014"/>
                  <a:pt x="2918" y="7014"/>
                </a:cubicBezTo>
                <a:cubicBezTo>
                  <a:pt x="3084" y="7014"/>
                  <a:pt x="3209" y="6871"/>
                  <a:pt x="3209" y="6715"/>
                </a:cubicBezTo>
                <a:cubicBezTo>
                  <a:pt x="3209" y="6538"/>
                  <a:pt x="3073" y="6402"/>
                  <a:pt x="2910" y="6402"/>
                </a:cubicBezTo>
                <a:close/>
                <a:moveTo>
                  <a:pt x="54982" y="6524"/>
                </a:moveTo>
                <a:lnTo>
                  <a:pt x="55158" y="6850"/>
                </a:lnTo>
                <a:lnTo>
                  <a:pt x="54791" y="7027"/>
                </a:lnTo>
                <a:lnTo>
                  <a:pt x="54628" y="6701"/>
                </a:lnTo>
                <a:lnTo>
                  <a:pt x="54982" y="6524"/>
                </a:lnTo>
                <a:close/>
                <a:moveTo>
                  <a:pt x="90281" y="6470"/>
                </a:moveTo>
                <a:lnTo>
                  <a:pt x="90457" y="6796"/>
                </a:lnTo>
                <a:lnTo>
                  <a:pt x="90104" y="7027"/>
                </a:lnTo>
                <a:lnTo>
                  <a:pt x="90090" y="7027"/>
                </a:lnTo>
                <a:cubicBezTo>
                  <a:pt x="90036" y="6905"/>
                  <a:pt x="89982" y="6769"/>
                  <a:pt x="89927" y="6647"/>
                </a:cubicBezTo>
                <a:lnTo>
                  <a:pt x="90281" y="6470"/>
                </a:lnTo>
                <a:close/>
                <a:moveTo>
                  <a:pt x="5628" y="6266"/>
                </a:moveTo>
                <a:cubicBezTo>
                  <a:pt x="5411" y="6266"/>
                  <a:pt x="5234" y="6429"/>
                  <a:pt x="5234" y="6647"/>
                </a:cubicBezTo>
                <a:cubicBezTo>
                  <a:pt x="5234" y="6864"/>
                  <a:pt x="5411" y="7041"/>
                  <a:pt x="5628" y="7041"/>
                </a:cubicBezTo>
                <a:cubicBezTo>
                  <a:pt x="5846" y="7027"/>
                  <a:pt x="6009" y="6864"/>
                  <a:pt x="6022" y="6647"/>
                </a:cubicBezTo>
                <a:cubicBezTo>
                  <a:pt x="6009" y="6429"/>
                  <a:pt x="5832" y="6266"/>
                  <a:pt x="5628" y="6266"/>
                </a:cubicBezTo>
                <a:close/>
                <a:moveTo>
                  <a:pt x="22401" y="6497"/>
                </a:moveTo>
                <a:lnTo>
                  <a:pt x="22578" y="6864"/>
                </a:lnTo>
                <a:lnTo>
                  <a:pt x="22252" y="7041"/>
                </a:lnTo>
                <a:lnTo>
                  <a:pt x="22088" y="6674"/>
                </a:lnTo>
                <a:lnTo>
                  <a:pt x="22401" y="6497"/>
                </a:lnTo>
                <a:close/>
                <a:moveTo>
                  <a:pt x="87522" y="6538"/>
                </a:moveTo>
                <a:cubicBezTo>
                  <a:pt x="87589" y="6647"/>
                  <a:pt x="87644" y="6755"/>
                  <a:pt x="87698" y="6864"/>
                </a:cubicBezTo>
                <a:lnTo>
                  <a:pt x="87358" y="7041"/>
                </a:lnTo>
                <a:lnTo>
                  <a:pt x="87182" y="6701"/>
                </a:lnTo>
                <a:lnTo>
                  <a:pt x="87522" y="6538"/>
                </a:lnTo>
                <a:close/>
                <a:moveTo>
                  <a:pt x="10644" y="6538"/>
                </a:moveTo>
                <a:lnTo>
                  <a:pt x="10820" y="6878"/>
                </a:lnTo>
                <a:lnTo>
                  <a:pt x="10481" y="7054"/>
                </a:lnTo>
                <a:lnTo>
                  <a:pt x="10304" y="6715"/>
                </a:lnTo>
                <a:lnTo>
                  <a:pt x="10644" y="6538"/>
                </a:lnTo>
                <a:close/>
                <a:moveTo>
                  <a:pt x="43211" y="6524"/>
                </a:moveTo>
                <a:lnTo>
                  <a:pt x="43387" y="6891"/>
                </a:lnTo>
                <a:lnTo>
                  <a:pt x="43061" y="7054"/>
                </a:lnTo>
                <a:lnTo>
                  <a:pt x="42885" y="6701"/>
                </a:lnTo>
                <a:lnTo>
                  <a:pt x="43211" y="6524"/>
                </a:lnTo>
                <a:close/>
                <a:moveTo>
                  <a:pt x="64021" y="6565"/>
                </a:moveTo>
                <a:lnTo>
                  <a:pt x="64184" y="6905"/>
                </a:lnTo>
                <a:lnTo>
                  <a:pt x="63844" y="7068"/>
                </a:lnTo>
                <a:lnTo>
                  <a:pt x="63681" y="6728"/>
                </a:lnTo>
                <a:lnTo>
                  <a:pt x="64021" y="6565"/>
                </a:lnTo>
                <a:close/>
                <a:moveTo>
                  <a:pt x="75778" y="6551"/>
                </a:moveTo>
                <a:cubicBezTo>
                  <a:pt x="75832" y="6647"/>
                  <a:pt x="75900" y="6783"/>
                  <a:pt x="75955" y="6891"/>
                </a:cubicBezTo>
                <a:lnTo>
                  <a:pt x="75601" y="7068"/>
                </a:lnTo>
                <a:lnTo>
                  <a:pt x="75384" y="6715"/>
                </a:lnTo>
                <a:lnTo>
                  <a:pt x="75778" y="6551"/>
                </a:lnTo>
                <a:close/>
                <a:moveTo>
                  <a:pt x="19696" y="6592"/>
                </a:moveTo>
                <a:lnTo>
                  <a:pt x="19873" y="6918"/>
                </a:lnTo>
                <a:lnTo>
                  <a:pt x="19506" y="7082"/>
                </a:lnTo>
                <a:lnTo>
                  <a:pt x="19329" y="6755"/>
                </a:lnTo>
                <a:lnTo>
                  <a:pt x="19696" y="6592"/>
                </a:lnTo>
                <a:close/>
                <a:moveTo>
                  <a:pt x="31440" y="6565"/>
                </a:moveTo>
                <a:lnTo>
                  <a:pt x="31603" y="6905"/>
                </a:lnTo>
                <a:lnTo>
                  <a:pt x="31263" y="7082"/>
                </a:lnTo>
                <a:lnTo>
                  <a:pt x="31100" y="6742"/>
                </a:lnTo>
                <a:lnTo>
                  <a:pt x="31440" y="6565"/>
                </a:lnTo>
                <a:close/>
                <a:moveTo>
                  <a:pt x="52250" y="6592"/>
                </a:moveTo>
                <a:lnTo>
                  <a:pt x="52413" y="6932"/>
                </a:lnTo>
                <a:lnTo>
                  <a:pt x="52073" y="7095"/>
                </a:lnTo>
                <a:lnTo>
                  <a:pt x="51910" y="6755"/>
                </a:lnTo>
                <a:lnTo>
                  <a:pt x="52250" y="6592"/>
                </a:lnTo>
                <a:close/>
                <a:moveTo>
                  <a:pt x="96574" y="6565"/>
                </a:moveTo>
                <a:lnTo>
                  <a:pt x="96751" y="6918"/>
                </a:lnTo>
                <a:lnTo>
                  <a:pt x="96397" y="7095"/>
                </a:lnTo>
                <a:lnTo>
                  <a:pt x="96221" y="6742"/>
                </a:lnTo>
                <a:lnTo>
                  <a:pt x="96574" y="6565"/>
                </a:lnTo>
                <a:close/>
                <a:moveTo>
                  <a:pt x="84817" y="6606"/>
                </a:moveTo>
                <a:lnTo>
                  <a:pt x="84980" y="6946"/>
                </a:lnTo>
                <a:lnTo>
                  <a:pt x="84640" y="7109"/>
                </a:lnTo>
                <a:lnTo>
                  <a:pt x="84477" y="6783"/>
                </a:lnTo>
                <a:lnTo>
                  <a:pt x="84817" y="6606"/>
                </a:lnTo>
                <a:close/>
                <a:moveTo>
                  <a:pt x="28721" y="6619"/>
                </a:moveTo>
                <a:lnTo>
                  <a:pt x="28898" y="6959"/>
                </a:lnTo>
                <a:lnTo>
                  <a:pt x="28558" y="7122"/>
                </a:lnTo>
                <a:lnTo>
                  <a:pt x="28382" y="6796"/>
                </a:lnTo>
                <a:lnTo>
                  <a:pt x="28721" y="6619"/>
                </a:lnTo>
                <a:close/>
                <a:moveTo>
                  <a:pt x="40479" y="6619"/>
                </a:moveTo>
                <a:cubicBezTo>
                  <a:pt x="40533" y="6715"/>
                  <a:pt x="40587" y="6837"/>
                  <a:pt x="40655" y="6959"/>
                </a:cubicBezTo>
                <a:lnTo>
                  <a:pt x="40316" y="7122"/>
                </a:lnTo>
                <a:lnTo>
                  <a:pt x="40085" y="6769"/>
                </a:lnTo>
                <a:lnTo>
                  <a:pt x="40479" y="6619"/>
                </a:lnTo>
                <a:close/>
                <a:moveTo>
                  <a:pt x="73032" y="6633"/>
                </a:moveTo>
                <a:lnTo>
                  <a:pt x="73209" y="6973"/>
                </a:lnTo>
                <a:lnTo>
                  <a:pt x="72869" y="7136"/>
                </a:lnTo>
                <a:lnTo>
                  <a:pt x="72706" y="6796"/>
                </a:lnTo>
                <a:lnTo>
                  <a:pt x="73032" y="6633"/>
                </a:lnTo>
                <a:close/>
                <a:moveTo>
                  <a:pt x="109623" y="6402"/>
                </a:moveTo>
                <a:cubicBezTo>
                  <a:pt x="109419" y="6402"/>
                  <a:pt x="109242" y="6565"/>
                  <a:pt x="109242" y="6769"/>
                </a:cubicBezTo>
                <a:cubicBezTo>
                  <a:pt x="109242" y="6973"/>
                  <a:pt x="109405" y="7136"/>
                  <a:pt x="109609" y="7136"/>
                </a:cubicBezTo>
                <a:cubicBezTo>
                  <a:pt x="109799" y="7136"/>
                  <a:pt x="109962" y="6986"/>
                  <a:pt x="109976" y="6783"/>
                </a:cubicBezTo>
                <a:cubicBezTo>
                  <a:pt x="109976" y="6579"/>
                  <a:pt x="109813" y="6416"/>
                  <a:pt x="109623" y="6402"/>
                </a:cubicBezTo>
                <a:close/>
                <a:moveTo>
                  <a:pt x="61288" y="6633"/>
                </a:moveTo>
                <a:lnTo>
                  <a:pt x="61452" y="6986"/>
                </a:lnTo>
                <a:lnTo>
                  <a:pt x="61098" y="7150"/>
                </a:lnTo>
                <a:lnTo>
                  <a:pt x="60935" y="6796"/>
                </a:lnTo>
                <a:lnTo>
                  <a:pt x="61288" y="6633"/>
                </a:lnTo>
                <a:close/>
                <a:moveTo>
                  <a:pt x="49518" y="6647"/>
                </a:moveTo>
                <a:cubicBezTo>
                  <a:pt x="49572" y="6755"/>
                  <a:pt x="49626" y="6878"/>
                  <a:pt x="49681" y="6986"/>
                </a:cubicBezTo>
                <a:lnTo>
                  <a:pt x="49341" y="7163"/>
                </a:lnTo>
                <a:lnTo>
                  <a:pt x="49178" y="6823"/>
                </a:lnTo>
                <a:lnTo>
                  <a:pt x="49518" y="6647"/>
                </a:lnTo>
                <a:close/>
                <a:moveTo>
                  <a:pt x="93842" y="6647"/>
                </a:moveTo>
                <a:cubicBezTo>
                  <a:pt x="93883" y="6755"/>
                  <a:pt x="93951" y="6878"/>
                  <a:pt x="94005" y="6986"/>
                </a:cubicBezTo>
                <a:lnTo>
                  <a:pt x="93665" y="7163"/>
                </a:lnTo>
                <a:lnTo>
                  <a:pt x="93502" y="6823"/>
                </a:lnTo>
                <a:lnTo>
                  <a:pt x="93842" y="6647"/>
                </a:lnTo>
                <a:close/>
                <a:moveTo>
                  <a:pt x="105613" y="6606"/>
                </a:moveTo>
                <a:lnTo>
                  <a:pt x="105817" y="6973"/>
                </a:lnTo>
                <a:lnTo>
                  <a:pt x="105450" y="7163"/>
                </a:lnTo>
                <a:lnTo>
                  <a:pt x="105259" y="6796"/>
                </a:lnTo>
                <a:lnTo>
                  <a:pt x="105613" y="6606"/>
                </a:lnTo>
                <a:close/>
                <a:moveTo>
                  <a:pt x="16951" y="6660"/>
                </a:moveTo>
                <a:lnTo>
                  <a:pt x="17114" y="6986"/>
                </a:lnTo>
                <a:lnTo>
                  <a:pt x="16787" y="7177"/>
                </a:lnTo>
                <a:lnTo>
                  <a:pt x="16624" y="6837"/>
                </a:lnTo>
                <a:lnTo>
                  <a:pt x="16951" y="6660"/>
                </a:lnTo>
                <a:close/>
                <a:moveTo>
                  <a:pt x="37747" y="6687"/>
                </a:moveTo>
                <a:lnTo>
                  <a:pt x="37923" y="7027"/>
                </a:lnTo>
                <a:lnTo>
                  <a:pt x="37584" y="7190"/>
                </a:lnTo>
                <a:cubicBezTo>
                  <a:pt x="37529" y="7095"/>
                  <a:pt x="37461" y="6973"/>
                  <a:pt x="37407" y="6850"/>
                </a:cubicBezTo>
                <a:lnTo>
                  <a:pt x="37747" y="6687"/>
                </a:lnTo>
                <a:close/>
                <a:moveTo>
                  <a:pt x="70314" y="6687"/>
                </a:moveTo>
                <a:lnTo>
                  <a:pt x="70490" y="7027"/>
                </a:lnTo>
                <a:lnTo>
                  <a:pt x="70151" y="7190"/>
                </a:lnTo>
                <a:lnTo>
                  <a:pt x="69974" y="6850"/>
                </a:lnTo>
                <a:lnTo>
                  <a:pt x="70314" y="6687"/>
                </a:lnTo>
                <a:close/>
                <a:moveTo>
                  <a:pt x="82085" y="6660"/>
                </a:moveTo>
                <a:lnTo>
                  <a:pt x="82248" y="7014"/>
                </a:lnTo>
                <a:lnTo>
                  <a:pt x="81894" y="7190"/>
                </a:lnTo>
                <a:lnTo>
                  <a:pt x="81731" y="6837"/>
                </a:lnTo>
                <a:lnTo>
                  <a:pt x="82085" y="6660"/>
                </a:lnTo>
                <a:close/>
                <a:moveTo>
                  <a:pt x="102881" y="6701"/>
                </a:moveTo>
                <a:cubicBezTo>
                  <a:pt x="102935" y="6796"/>
                  <a:pt x="103003" y="6918"/>
                  <a:pt x="103057" y="7027"/>
                </a:cubicBezTo>
                <a:lnTo>
                  <a:pt x="102690" y="7190"/>
                </a:lnTo>
                <a:lnTo>
                  <a:pt x="102514" y="6878"/>
                </a:lnTo>
                <a:lnTo>
                  <a:pt x="102881" y="6701"/>
                </a:lnTo>
                <a:close/>
                <a:moveTo>
                  <a:pt x="113170" y="6715"/>
                </a:moveTo>
                <a:cubicBezTo>
                  <a:pt x="113048" y="6715"/>
                  <a:pt x="112939" y="6810"/>
                  <a:pt x="112925" y="6946"/>
                </a:cubicBezTo>
                <a:cubicBezTo>
                  <a:pt x="112925" y="7082"/>
                  <a:pt x="113034" y="7204"/>
                  <a:pt x="113170" y="7204"/>
                </a:cubicBezTo>
                <a:cubicBezTo>
                  <a:pt x="113177" y="7205"/>
                  <a:pt x="113184" y="7205"/>
                  <a:pt x="113191" y="7205"/>
                </a:cubicBezTo>
                <a:cubicBezTo>
                  <a:pt x="113318" y="7205"/>
                  <a:pt x="113428" y="7088"/>
                  <a:pt x="113428" y="6959"/>
                </a:cubicBezTo>
                <a:cubicBezTo>
                  <a:pt x="113428" y="6823"/>
                  <a:pt x="113320" y="6715"/>
                  <a:pt x="113184" y="6715"/>
                </a:cubicBezTo>
                <a:close/>
                <a:moveTo>
                  <a:pt x="14218" y="6715"/>
                </a:moveTo>
                <a:lnTo>
                  <a:pt x="14395" y="7041"/>
                </a:lnTo>
                <a:lnTo>
                  <a:pt x="14028" y="7217"/>
                </a:lnTo>
                <a:lnTo>
                  <a:pt x="13865" y="6891"/>
                </a:lnTo>
                <a:lnTo>
                  <a:pt x="14218" y="6715"/>
                </a:lnTo>
                <a:close/>
                <a:moveTo>
                  <a:pt x="25962" y="6687"/>
                </a:moveTo>
                <a:lnTo>
                  <a:pt x="26125" y="7041"/>
                </a:lnTo>
                <a:lnTo>
                  <a:pt x="25799" y="7217"/>
                </a:lnTo>
                <a:lnTo>
                  <a:pt x="25636" y="6850"/>
                </a:lnTo>
                <a:lnTo>
                  <a:pt x="25962" y="6687"/>
                </a:lnTo>
                <a:close/>
                <a:moveTo>
                  <a:pt x="58543" y="6715"/>
                </a:moveTo>
                <a:lnTo>
                  <a:pt x="58720" y="7054"/>
                </a:lnTo>
                <a:lnTo>
                  <a:pt x="58380" y="7217"/>
                </a:lnTo>
                <a:cubicBezTo>
                  <a:pt x="58325" y="7109"/>
                  <a:pt x="58257" y="6986"/>
                  <a:pt x="58203" y="6878"/>
                </a:cubicBezTo>
                <a:lnTo>
                  <a:pt x="58543" y="6715"/>
                </a:lnTo>
                <a:close/>
                <a:moveTo>
                  <a:pt x="91110" y="6715"/>
                </a:moveTo>
                <a:lnTo>
                  <a:pt x="91287" y="7041"/>
                </a:lnTo>
                <a:lnTo>
                  <a:pt x="90947" y="7217"/>
                </a:lnTo>
                <a:lnTo>
                  <a:pt x="90770" y="6878"/>
                </a:lnTo>
                <a:lnTo>
                  <a:pt x="91110" y="6715"/>
                </a:lnTo>
                <a:close/>
                <a:moveTo>
                  <a:pt x="106893" y="6423"/>
                </a:moveTo>
                <a:cubicBezTo>
                  <a:pt x="106764" y="6423"/>
                  <a:pt x="106637" y="6483"/>
                  <a:pt x="106564" y="6592"/>
                </a:cubicBezTo>
                <a:lnTo>
                  <a:pt x="106483" y="6687"/>
                </a:lnTo>
                <a:lnTo>
                  <a:pt x="106483" y="6823"/>
                </a:lnTo>
                <a:cubicBezTo>
                  <a:pt x="106469" y="7027"/>
                  <a:pt x="106619" y="7204"/>
                  <a:pt x="106809" y="7231"/>
                </a:cubicBezTo>
                <a:cubicBezTo>
                  <a:pt x="106838" y="7237"/>
                  <a:pt x="106866" y="7240"/>
                  <a:pt x="106894" y="7240"/>
                </a:cubicBezTo>
                <a:cubicBezTo>
                  <a:pt x="107064" y="7240"/>
                  <a:pt x="107213" y="7136"/>
                  <a:pt x="107271" y="6973"/>
                </a:cubicBezTo>
                <a:cubicBezTo>
                  <a:pt x="107339" y="6783"/>
                  <a:pt x="107257" y="6579"/>
                  <a:pt x="107081" y="6470"/>
                </a:cubicBezTo>
                <a:cubicBezTo>
                  <a:pt x="107022" y="6438"/>
                  <a:pt x="106957" y="6423"/>
                  <a:pt x="106893" y="6423"/>
                </a:cubicBezTo>
                <a:close/>
                <a:moveTo>
                  <a:pt x="35015" y="6755"/>
                </a:moveTo>
                <a:lnTo>
                  <a:pt x="35178" y="7068"/>
                </a:lnTo>
                <a:lnTo>
                  <a:pt x="34824" y="7245"/>
                </a:lnTo>
                <a:lnTo>
                  <a:pt x="34661" y="6918"/>
                </a:lnTo>
                <a:lnTo>
                  <a:pt x="35015" y="6755"/>
                </a:lnTo>
                <a:close/>
                <a:moveTo>
                  <a:pt x="1016" y="6849"/>
                </a:moveTo>
                <a:cubicBezTo>
                  <a:pt x="1009" y="6849"/>
                  <a:pt x="1001" y="6850"/>
                  <a:pt x="993" y="6850"/>
                </a:cubicBezTo>
                <a:cubicBezTo>
                  <a:pt x="884" y="6850"/>
                  <a:pt x="803" y="6932"/>
                  <a:pt x="803" y="7041"/>
                </a:cubicBezTo>
                <a:cubicBezTo>
                  <a:pt x="803" y="7155"/>
                  <a:pt x="886" y="7246"/>
                  <a:pt x="986" y="7246"/>
                </a:cubicBezTo>
                <a:cubicBezTo>
                  <a:pt x="993" y="7246"/>
                  <a:pt x="1000" y="7246"/>
                  <a:pt x="1007" y="7245"/>
                </a:cubicBezTo>
                <a:cubicBezTo>
                  <a:pt x="1116" y="7245"/>
                  <a:pt x="1211" y="7150"/>
                  <a:pt x="1211" y="7041"/>
                </a:cubicBezTo>
                <a:cubicBezTo>
                  <a:pt x="1211" y="6939"/>
                  <a:pt x="1127" y="6849"/>
                  <a:pt x="1016" y="6849"/>
                </a:cubicBezTo>
                <a:close/>
                <a:moveTo>
                  <a:pt x="7912" y="6565"/>
                </a:moveTo>
                <a:lnTo>
                  <a:pt x="8116" y="6986"/>
                </a:lnTo>
                <a:cubicBezTo>
                  <a:pt x="7939" y="7000"/>
                  <a:pt x="7789" y="7095"/>
                  <a:pt x="7721" y="7258"/>
                </a:cubicBezTo>
                <a:cubicBezTo>
                  <a:pt x="7762" y="7068"/>
                  <a:pt x="7681" y="6878"/>
                  <a:pt x="7517" y="6769"/>
                </a:cubicBezTo>
                <a:lnTo>
                  <a:pt x="7912" y="6565"/>
                </a:lnTo>
                <a:close/>
                <a:moveTo>
                  <a:pt x="46758" y="6728"/>
                </a:moveTo>
                <a:lnTo>
                  <a:pt x="46921" y="7082"/>
                </a:lnTo>
                <a:lnTo>
                  <a:pt x="46595" y="7258"/>
                </a:lnTo>
                <a:lnTo>
                  <a:pt x="46432" y="6891"/>
                </a:lnTo>
                <a:lnTo>
                  <a:pt x="46758" y="6728"/>
                </a:lnTo>
                <a:close/>
                <a:moveTo>
                  <a:pt x="79339" y="6742"/>
                </a:moveTo>
                <a:cubicBezTo>
                  <a:pt x="79393" y="6850"/>
                  <a:pt x="79448" y="6973"/>
                  <a:pt x="79516" y="7082"/>
                </a:cubicBezTo>
                <a:lnTo>
                  <a:pt x="79176" y="7258"/>
                </a:lnTo>
                <a:cubicBezTo>
                  <a:pt x="79122" y="7150"/>
                  <a:pt x="79054" y="7027"/>
                  <a:pt x="78999" y="6918"/>
                </a:cubicBezTo>
                <a:lnTo>
                  <a:pt x="79339" y="6742"/>
                </a:lnTo>
                <a:close/>
                <a:moveTo>
                  <a:pt x="67541" y="6755"/>
                </a:moveTo>
                <a:lnTo>
                  <a:pt x="67772" y="7109"/>
                </a:lnTo>
                <a:lnTo>
                  <a:pt x="67405" y="7272"/>
                </a:lnTo>
                <a:cubicBezTo>
                  <a:pt x="67351" y="7163"/>
                  <a:pt x="67283" y="7027"/>
                  <a:pt x="67228" y="6918"/>
                </a:cubicBezTo>
                <a:lnTo>
                  <a:pt x="67541" y="6755"/>
                </a:lnTo>
                <a:close/>
                <a:moveTo>
                  <a:pt x="23244" y="6769"/>
                </a:moveTo>
                <a:lnTo>
                  <a:pt x="23407" y="7109"/>
                </a:lnTo>
                <a:lnTo>
                  <a:pt x="23081" y="7285"/>
                </a:lnTo>
                <a:lnTo>
                  <a:pt x="22904" y="6946"/>
                </a:lnTo>
                <a:lnTo>
                  <a:pt x="23244" y="6769"/>
                </a:lnTo>
                <a:close/>
                <a:moveTo>
                  <a:pt x="55811" y="6796"/>
                </a:moveTo>
                <a:lnTo>
                  <a:pt x="55987" y="7122"/>
                </a:lnTo>
                <a:lnTo>
                  <a:pt x="55620" y="7285"/>
                </a:lnTo>
                <a:lnTo>
                  <a:pt x="55457" y="6959"/>
                </a:lnTo>
                <a:lnTo>
                  <a:pt x="55811" y="6796"/>
                </a:lnTo>
                <a:close/>
                <a:moveTo>
                  <a:pt x="88351" y="6769"/>
                </a:moveTo>
                <a:lnTo>
                  <a:pt x="88527" y="7109"/>
                </a:lnTo>
                <a:lnTo>
                  <a:pt x="88201" y="7285"/>
                </a:lnTo>
                <a:lnTo>
                  <a:pt x="88011" y="6946"/>
                </a:lnTo>
                <a:lnTo>
                  <a:pt x="88351" y="6769"/>
                </a:lnTo>
                <a:close/>
                <a:moveTo>
                  <a:pt x="100135" y="6755"/>
                </a:moveTo>
                <a:lnTo>
                  <a:pt x="100298" y="7122"/>
                </a:lnTo>
                <a:lnTo>
                  <a:pt x="99972" y="7285"/>
                </a:lnTo>
                <a:lnTo>
                  <a:pt x="99809" y="6932"/>
                </a:lnTo>
                <a:lnTo>
                  <a:pt x="100135" y="6755"/>
                </a:lnTo>
                <a:close/>
                <a:moveTo>
                  <a:pt x="6461" y="6496"/>
                </a:moveTo>
                <a:cubicBezTo>
                  <a:pt x="6253" y="6496"/>
                  <a:pt x="6077" y="6669"/>
                  <a:pt x="6077" y="6891"/>
                </a:cubicBezTo>
                <a:cubicBezTo>
                  <a:pt x="6063" y="7109"/>
                  <a:pt x="6240" y="7299"/>
                  <a:pt x="6471" y="7299"/>
                </a:cubicBezTo>
                <a:cubicBezTo>
                  <a:pt x="6688" y="7299"/>
                  <a:pt x="6879" y="7122"/>
                  <a:pt x="6879" y="6905"/>
                </a:cubicBezTo>
                <a:cubicBezTo>
                  <a:pt x="6879" y="6674"/>
                  <a:pt x="6716" y="6497"/>
                  <a:pt x="6484" y="6497"/>
                </a:cubicBezTo>
                <a:cubicBezTo>
                  <a:pt x="6477" y="6497"/>
                  <a:pt x="6469" y="6496"/>
                  <a:pt x="6461" y="6496"/>
                </a:cubicBezTo>
                <a:close/>
                <a:moveTo>
                  <a:pt x="3749" y="6632"/>
                </a:moveTo>
                <a:cubicBezTo>
                  <a:pt x="3741" y="6632"/>
                  <a:pt x="3733" y="6632"/>
                  <a:pt x="3725" y="6633"/>
                </a:cubicBezTo>
                <a:cubicBezTo>
                  <a:pt x="3535" y="6633"/>
                  <a:pt x="3385" y="6783"/>
                  <a:pt x="3385" y="6973"/>
                </a:cubicBezTo>
                <a:cubicBezTo>
                  <a:pt x="3385" y="7150"/>
                  <a:pt x="3535" y="7313"/>
                  <a:pt x="3725" y="7313"/>
                </a:cubicBezTo>
                <a:cubicBezTo>
                  <a:pt x="3916" y="7313"/>
                  <a:pt x="4065" y="7150"/>
                  <a:pt x="4065" y="6973"/>
                </a:cubicBezTo>
                <a:cubicBezTo>
                  <a:pt x="4065" y="6778"/>
                  <a:pt x="3928" y="6632"/>
                  <a:pt x="3749" y="6632"/>
                </a:cubicBezTo>
                <a:close/>
                <a:moveTo>
                  <a:pt x="44040" y="6810"/>
                </a:moveTo>
                <a:lnTo>
                  <a:pt x="44217" y="7136"/>
                </a:lnTo>
                <a:lnTo>
                  <a:pt x="43890" y="7313"/>
                </a:lnTo>
                <a:lnTo>
                  <a:pt x="43714" y="6973"/>
                </a:lnTo>
                <a:lnTo>
                  <a:pt x="44040" y="6810"/>
                </a:lnTo>
                <a:close/>
                <a:moveTo>
                  <a:pt x="76607" y="6823"/>
                </a:moveTo>
                <a:lnTo>
                  <a:pt x="76784" y="7150"/>
                </a:lnTo>
                <a:lnTo>
                  <a:pt x="76417" y="7313"/>
                </a:lnTo>
                <a:lnTo>
                  <a:pt x="76254" y="6986"/>
                </a:lnTo>
                <a:lnTo>
                  <a:pt x="76607" y="6823"/>
                </a:lnTo>
                <a:close/>
                <a:moveTo>
                  <a:pt x="11473" y="6783"/>
                </a:moveTo>
                <a:lnTo>
                  <a:pt x="11636" y="7150"/>
                </a:lnTo>
                <a:lnTo>
                  <a:pt x="11310" y="7326"/>
                </a:lnTo>
                <a:lnTo>
                  <a:pt x="11147" y="6959"/>
                </a:lnTo>
                <a:lnTo>
                  <a:pt x="11473" y="6783"/>
                </a:lnTo>
                <a:close/>
                <a:moveTo>
                  <a:pt x="20525" y="6850"/>
                </a:moveTo>
                <a:lnTo>
                  <a:pt x="20702" y="7163"/>
                </a:lnTo>
                <a:lnTo>
                  <a:pt x="20335" y="7340"/>
                </a:lnTo>
                <a:lnTo>
                  <a:pt x="20158" y="7014"/>
                </a:lnTo>
                <a:lnTo>
                  <a:pt x="20525" y="6850"/>
                </a:lnTo>
                <a:close/>
                <a:moveTo>
                  <a:pt x="32255" y="6810"/>
                </a:moveTo>
                <a:cubicBezTo>
                  <a:pt x="32323" y="6932"/>
                  <a:pt x="32405" y="7054"/>
                  <a:pt x="32486" y="7177"/>
                </a:cubicBezTo>
                <a:lnTo>
                  <a:pt x="32106" y="7340"/>
                </a:lnTo>
                <a:lnTo>
                  <a:pt x="31943" y="6986"/>
                </a:lnTo>
                <a:lnTo>
                  <a:pt x="32255" y="6810"/>
                </a:lnTo>
                <a:close/>
                <a:moveTo>
                  <a:pt x="97417" y="6850"/>
                </a:moveTo>
                <a:lnTo>
                  <a:pt x="97580" y="7177"/>
                </a:lnTo>
                <a:lnTo>
                  <a:pt x="97226" y="7340"/>
                </a:lnTo>
                <a:lnTo>
                  <a:pt x="97050" y="7027"/>
                </a:lnTo>
                <a:lnTo>
                  <a:pt x="97417" y="6850"/>
                </a:lnTo>
                <a:close/>
                <a:moveTo>
                  <a:pt x="53065" y="6850"/>
                </a:moveTo>
                <a:cubicBezTo>
                  <a:pt x="53106" y="6946"/>
                  <a:pt x="53174" y="7068"/>
                  <a:pt x="53228" y="7177"/>
                </a:cubicBezTo>
                <a:lnTo>
                  <a:pt x="52888" y="7353"/>
                </a:lnTo>
                <a:lnTo>
                  <a:pt x="52725" y="7014"/>
                </a:lnTo>
                <a:lnTo>
                  <a:pt x="53065" y="6850"/>
                </a:lnTo>
                <a:close/>
                <a:moveTo>
                  <a:pt x="64836" y="6823"/>
                </a:moveTo>
                <a:lnTo>
                  <a:pt x="64999" y="7177"/>
                </a:lnTo>
                <a:lnTo>
                  <a:pt x="64673" y="7353"/>
                </a:lnTo>
                <a:lnTo>
                  <a:pt x="64510" y="6986"/>
                </a:lnTo>
                <a:lnTo>
                  <a:pt x="64836" y="6823"/>
                </a:lnTo>
                <a:close/>
                <a:moveTo>
                  <a:pt x="41321" y="6878"/>
                </a:moveTo>
                <a:lnTo>
                  <a:pt x="41485" y="7204"/>
                </a:lnTo>
                <a:lnTo>
                  <a:pt x="41131" y="7367"/>
                </a:lnTo>
                <a:lnTo>
                  <a:pt x="40954" y="7041"/>
                </a:lnTo>
                <a:lnTo>
                  <a:pt x="41321" y="6878"/>
                </a:lnTo>
                <a:close/>
                <a:moveTo>
                  <a:pt x="8754" y="6850"/>
                </a:moveTo>
                <a:lnTo>
                  <a:pt x="8931" y="7190"/>
                </a:lnTo>
                <a:lnTo>
                  <a:pt x="8591" y="7381"/>
                </a:lnTo>
                <a:lnTo>
                  <a:pt x="8387" y="7041"/>
                </a:lnTo>
                <a:lnTo>
                  <a:pt x="8754" y="6850"/>
                </a:lnTo>
                <a:close/>
                <a:moveTo>
                  <a:pt x="73861" y="6878"/>
                </a:moveTo>
                <a:lnTo>
                  <a:pt x="74038" y="7217"/>
                </a:lnTo>
                <a:lnTo>
                  <a:pt x="73698" y="7381"/>
                </a:lnTo>
                <a:lnTo>
                  <a:pt x="73535" y="7054"/>
                </a:lnTo>
                <a:lnTo>
                  <a:pt x="73861" y="6878"/>
                </a:lnTo>
                <a:close/>
                <a:moveTo>
                  <a:pt x="85632" y="6850"/>
                </a:moveTo>
                <a:lnTo>
                  <a:pt x="85795" y="7204"/>
                </a:lnTo>
                <a:lnTo>
                  <a:pt x="85469" y="7381"/>
                </a:lnTo>
                <a:cubicBezTo>
                  <a:pt x="85428" y="7272"/>
                  <a:pt x="85360" y="7136"/>
                  <a:pt x="85306" y="7014"/>
                </a:cubicBezTo>
                <a:lnTo>
                  <a:pt x="85632" y="6850"/>
                </a:lnTo>
                <a:close/>
                <a:moveTo>
                  <a:pt x="17766" y="6891"/>
                </a:moveTo>
                <a:lnTo>
                  <a:pt x="17943" y="7231"/>
                </a:lnTo>
                <a:lnTo>
                  <a:pt x="17603" y="7394"/>
                </a:lnTo>
                <a:lnTo>
                  <a:pt x="17426" y="7054"/>
                </a:lnTo>
                <a:lnTo>
                  <a:pt x="17766" y="6891"/>
                </a:lnTo>
                <a:close/>
                <a:moveTo>
                  <a:pt x="110438" y="6701"/>
                </a:moveTo>
                <a:cubicBezTo>
                  <a:pt x="110261" y="6701"/>
                  <a:pt x="110098" y="6837"/>
                  <a:pt x="110085" y="7027"/>
                </a:cubicBezTo>
                <a:cubicBezTo>
                  <a:pt x="110071" y="7217"/>
                  <a:pt x="110221" y="7381"/>
                  <a:pt x="110424" y="7394"/>
                </a:cubicBezTo>
                <a:cubicBezTo>
                  <a:pt x="110601" y="7394"/>
                  <a:pt x="110764" y="7258"/>
                  <a:pt x="110764" y="7068"/>
                </a:cubicBezTo>
                <a:cubicBezTo>
                  <a:pt x="110778" y="6878"/>
                  <a:pt x="110628" y="6715"/>
                  <a:pt x="110438" y="6701"/>
                </a:cubicBezTo>
                <a:close/>
                <a:moveTo>
                  <a:pt x="29537" y="6878"/>
                </a:moveTo>
                <a:lnTo>
                  <a:pt x="29714" y="7231"/>
                </a:lnTo>
                <a:lnTo>
                  <a:pt x="29387" y="7408"/>
                </a:lnTo>
                <a:lnTo>
                  <a:pt x="29224" y="7041"/>
                </a:lnTo>
                <a:lnTo>
                  <a:pt x="29537" y="6878"/>
                </a:lnTo>
                <a:close/>
                <a:moveTo>
                  <a:pt x="62118" y="6905"/>
                </a:moveTo>
                <a:lnTo>
                  <a:pt x="62294" y="7231"/>
                </a:lnTo>
                <a:lnTo>
                  <a:pt x="61927" y="7408"/>
                </a:lnTo>
                <a:lnTo>
                  <a:pt x="61764" y="7082"/>
                </a:lnTo>
                <a:lnTo>
                  <a:pt x="62118" y="6905"/>
                </a:lnTo>
                <a:close/>
                <a:moveTo>
                  <a:pt x="94644" y="6891"/>
                </a:moveTo>
                <a:lnTo>
                  <a:pt x="94834" y="7231"/>
                </a:lnTo>
                <a:lnTo>
                  <a:pt x="94494" y="7408"/>
                </a:lnTo>
                <a:cubicBezTo>
                  <a:pt x="94440" y="7299"/>
                  <a:pt x="94372" y="7177"/>
                  <a:pt x="94318" y="7082"/>
                </a:cubicBezTo>
                <a:lnTo>
                  <a:pt x="94644" y="6891"/>
                </a:lnTo>
                <a:close/>
                <a:moveTo>
                  <a:pt x="38576" y="6918"/>
                </a:moveTo>
                <a:lnTo>
                  <a:pt x="38739" y="7258"/>
                </a:lnTo>
                <a:lnTo>
                  <a:pt x="38399" y="7435"/>
                </a:lnTo>
                <a:lnTo>
                  <a:pt x="38236" y="7109"/>
                </a:lnTo>
                <a:lnTo>
                  <a:pt x="38576" y="6918"/>
                </a:lnTo>
                <a:close/>
                <a:moveTo>
                  <a:pt x="50347" y="6905"/>
                </a:moveTo>
                <a:lnTo>
                  <a:pt x="50510" y="7272"/>
                </a:lnTo>
                <a:lnTo>
                  <a:pt x="50184" y="7435"/>
                </a:lnTo>
                <a:lnTo>
                  <a:pt x="50020" y="7082"/>
                </a:lnTo>
                <a:lnTo>
                  <a:pt x="50347" y="6905"/>
                </a:lnTo>
                <a:close/>
                <a:moveTo>
                  <a:pt x="82914" y="6946"/>
                </a:moveTo>
                <a:cubicBezTo>
                  <a:pt x="82968" y="7041"/>
                  <a:pt x="83036" y="7163"/>
                  <a:pt x="83090" y="7258"/>
                </a:cubicBezTo>
                <a:lnTo>
                  <a:pt x="82723" y="7435"/>
                </a:lnTo>
                <a:lnTo>
                  <a:pt x="82560" y="7109"/>
                </a:lnTo>
                <a:lnTo>
                  <a:pt x="82914" y="6946"/>
                </a:lnTo>
                <a:close/>
                <a:moveTo>
                  <a:pt x="91939" y="6946"/>
                </a:moveTo>
                <a:lnTo>
                  <a:pt x="92116" y="7285"/>
                </a:lnTo>
                <a:lnTo>
                  <a:pt x="91776" y="7449"/>
                </a:lnTo>
                <a:cubicBezTo>
                  <a:pt x="91722" y="7353"/>
                  <a:pt x="91667" y="7231"/>
                  <a:pt x="91599" y="7122"/>
                </a:cubicBezTo>
                <a:lnTo>
                  <a:pt x="91939" y="6946"/>
                </a:lnTo>
                <a:close/>
                <a:moveTo>
                  <a:pt x="114013" y="7027"/>
                </a:moveTo>
                <a:cubicBezTo>
                  <a:pt x="113904" y="7027"/>
                  <a:pt x="113809" y="7122"/>
                  <a:pt x="113809" y="7231"/>
                </a:cubicBezTo>
                <a:cubicBezTo>
                  <a:pt x="113809" y="7340"/>
                  <a:pt x="113891" y="7435"/>
                  <a:pt x="113999" y="7449"/>
                </a:cubicBezTo>
                <a:cubicBezTo>
                  <a:pt x="114122" y="7435"/>
                  <a:pt x="114203" y="7353"/>
                  <a:pt x="114217" y="7245"/>
                </a:cubicBezTo>
                <a:cubicBezTo>
                  <a:pt x="114217" y="7122"/>
                  <a:pt x="114122" y="7027"/>
                  <a:pt x="114013" y="7027"/>
                </a:cubicBezTo>
                <a:close/>
                <a:moveTo>
                  <a:pt x="26791" y="6959"/>
                </a:moveTo>
                <a:lnTo>
                  <a:pt x="26968" y="7299"/>
                </a:lnTo>
                <a:lnTo>
                  <a:pt x="26628" y="7462"/>
                </a:lnTo>
                <a:lnTo>
                  <a:pt x="26452" y="7136"/>
                </a:lnTo>
                <a:lnTo>
                  <a:pt x="26791" y="6959"/>
                </a:lnTo>
                <a:close/>
                <a:moveTo>
                  <a:pt x="71116" y="6932"/>
                </a:moveTo>
                <a:lnTo>
                  <a:pt x="71347" y="7285"/>
                </a:lnTo>
                <a:lnTo>
                  <a:pt x="70980" y="7462"/>
                </a:lnTo>
                <a:cubicBezTo>
                  <a:pt x="70925" y="7353"/>
                  <a:pt x="70857" y="7217"/>
                  <a:pt x="70803" y="7109"/>
                </a:cubicBezTo>
                <a:lnTo>
                  <a:pt x="71116" y="6932"/>
                </a:lnTo>
                <a:close/>
                <a:moveTo>
                  <a:pt x="47601" y="6973"/>
                </a:moveTo>
                <a:lnTo>
                  <a:pt x="47764" y="7313"/>
                </a:lnTo>
                <a:lnTo>
                  <a:pt x="47424" y="7476"/>
                </a:lnTo>
                <a:cubicBezTo>
                  <a:pt x="47384" y="7381"/>
                  <a:pt x="47316" y="7258"/>
                  <a:pt x="47261" y="7150"/>
                </a:cubicBezTo>
                <a:lnTo>
                  <a:pt x="47601" y="6973"/>
                </a:lnTo>
                <a:close/>
                <a:moveTo>
                  <a:pt x="59372" y="6973"/>
                </a:moveTo>
                <a:lnTo>
                  <a:pt x="59535" y="7313"/>
                </a:lnTo>
                <a:lnTo>
                  <a:pt x="59209" y="7476"/>
                </a:lnTo>
                <a:lnTo>
                  <a:pt x="59032" y="7136"/>
                </a:lnTo>
                <a:lnTo>
                  <a:pt x="59372" y="6973"/>
                </a:lnTo>
                <a:close/>
                <a:moveTo>
                  <a:pt x="103710" y="6932"/>
                </a:moveTo>
                <a:lnTo>
                  <a:pt x="103887" y="7299"/>
                </a:lnTo>
                <a:lnTo>
                  <a:pt x="103520" y="7476"/>
                </a:lnTo>
                <a:cubicBezTo>
                  <a:pt x="103479" y="7353"/>
                  <a:pt x="103411" y="7217"/>
                  <a:pt x="103357" y="7109"/>
                </a:cubicBezTo>
                <a:lnTo>
                  <a:pt x="103710" y="6932"/>
                </a:lnTo>
                <a:close/>
                <a:moveTo>
                  <a:pt x="80155" y="6986"/>
                </a:moveTo>
                <a:lnTo>
                  <a:pt x="80331" y="7326"/>
                </a:lnTo>
                <a:lnTo>
                  <a:pt x="79991" y="7489"/>
                </a:lnTo>
                <a:cubicBezTo>
                  <a:pt x="79937" y="7381"/>
                  <a:pt x="79869" y="7258"/>
                  <a:pt x="79815" y="7150"/>
                </a:cubicBezTo>
                <a:lnTo>
                  <a:pt x="80155" y="6986"/>
                </a:lnTo>
                <a:close/>
                <a:moveTo>
                  <a:pt x="107684" y="6714"/>
                </a:moveTo>
                <a:cubicBezTo>
                  <a:pt x="107476" y="6714"/>
                  <a:pt x="107299" y="6899"/>
                  <a:pt x="107312" y="7109"/>
                </a:cubicBezTo>
                <a:cubicBezTo>
                  <a:pt x="107312" y="7326"/>
                  <a:pt x="107489" y="7503"/>
                  <a:pt x="107706" y="7503"/>
                </a:cubicBezTo>
                <a:cubicBezTo>
                  <a:pt x="107713" y="7503"/>
                  <a:pt x="107721" y="7504"/>
                  <a:pt x="107728" y="7504"/>
                </a:cubicBezTo>
                <a:cubicBezTo>
                  <a:pt x="107935" y="7504"/>
                  <a:pt x="108101" y="7319"/>
                  <a:pt x="108114" y="7109"/>
                </a:cubicBezTo>
                <a:lnTo>
                  <a:pt x="108100" y="7109"/>
                </a:lnTo>
                <a:cubicBezTo>
                  <a:pt x="108100" y="6891"/>
                  <a:pt x="107937" y="6715"/>
                  <a:pt x="107706" y="6715"/>
                </a:cubicBezTo>
                <a:cubicBezTo>
                  <a:pt x="107699" y="6714"/>
                  <a:pt x="107691" y="6714"/>
                  <a:pt x="107684" y="6714"/>
                </a:cubicBezTo>
                <a:close/>
                <a:moveTo>
                  <a:pt x="24073" y="7014"/>
                </a:moveTo>
                <a:lnTo>
                  <a:pt x="24250" y="7353"/>
                </a:lnTo>
                <a:lnTo>
                  <a:pt x="23910" y="7530"/>
                </a:lnTo>
                <a:lnTo>
                  <a:pt x="23733" y="7190"/>
                </a:lnTo>
                <a:lnTo>
                  <a:pt x="24073" y="7014"/>
                </a:lnTo>
                <a:close/>
                <a:moveTo>
                  <a:pt x="68384" y="7000"/>
                </a:moveTo>
                <a:lnTo>
                  <a:pt x="68547" y="7353"/>
                </a:lnTo>
                <a:lnTo>
                  <a:pt x="68234" y="7530"/>
                </a:lnTo>
                <a:lnTo>
                  <a:pt x="68003" y="7177"/>
                </a:lnTo>
                <a:lnTo>
                  <a:pt x="68384" y="7000"/>
                </a:lnTo>
                <a:close/>
                <a:moveTo>
                  <a:pt x="100951" y="7014"/>
                </a:moveTo>
                <a:lnTo>
                  <a:pt x="100951" y="7027"/>
                </a:lnTo>
                <a:cubicBezTo>
                  <a:pt x="101005" y="7136"/>
                  <a:pt x="101073" y="7245"/>
                  <a:pt x="101127" y="7340"/>
                </a:cubicBezTo>
                <a:lnTo>
                  <a:pt x="100788" y="7530"/>
                </a:lnTo>
                <a:lnTo>
                  <a:pt x="100624" y="7204"/>
                </a:lnTo>
                <a:lnTo>
                  <a:pt x="100951" y="7014"/>
                </a:lnTo>
                <a:close/>
                <a:moveTo>
                  <a:pt x="15034" y="6973"/>
                </a:moveTo>
                <a:lnTo>
                  <a:pt x="15211" y="7313"/>
                </a:lnTo>
                <a:lnTo>
                  <a:pt x="14871" y="7544"/>
                </a:lnTo>
                <a:lnTo>
                  <a:pt x="14694" y="7136"/>
                </a:lnTo>
                <a:lnTo>
                  <a:pt x="15034" y="6973"/>
                </a:lnTo>
                <a:close/>
                <a:moveTo>
                  <a:pt x="1857" y="7040"/>
                </a:moveTo>
                <a:cubicBezTo>
                  <a:pt x="1852" y="7040"/>
                  <a:pt x="1847" y="7040"/>
                  <a:pt x="1842" y="7040"/>
                </a:cubicBezTo>
                <a:lnTo>
                  <a:pt x="1842" y="7040"/>
                </a:lnTo>
                <a:cubicBezTo>
                  <a:pt x="1837" y="7040"/>
                  <a:pt x="1832" y="7040"/>
                  <a:pt x="1827" y="7040"/>
                </a:cubicBezTo>
                <a:cubicBezTo>
                  <a:pt x="1688" y="7040"/>
                  <a:pt x="1578" y="7157"/>
                  <a:pt x="1578" y="7299"/>
                </a:cubicBezTo>
                <a:cubicBezTo>
                  <a:pt x="1578" y="7428"/>
                  <a:pt x="1688" y="7545"/>
                  <a:pt x="1827" y="7545"/>
                </a:cubicBezTo>
                <a:cubicBezTo>
                  <a:pt x="1834" y="7545"/>
                  <a:pt x="1842" y="7544"/>
                  <a:pt x="1850" y="7544"/>
                </a:cubicBezTo>
                <a:cubicBezTo>
                  <a:pt x="1985" y="7544"/>
                  <a:pt x="2094" y="7421"/>
                  <a:pt x="2094" y="7285"/>
                </a:cubicBezTo>
                <a:cubicBezTo>
                  <a:pt x="2094" y="7156"/>
                  <a:pt x="1984" y="7040"/>
                  <a:pt x="1857" y="7040"/>
                </a:cubicBezTo>
                <a:close/>
                <a:moveTo>
                  <a:pt x="12302" y="7054"/>
                </a:moveTo>
                <a:lnTo>
                  <a:pt x="12479" y="7381"/>
                </a:lnTo>
                <a:lnTo>
                  <a:pt x="12139" y="7557"/>
                </a:lnTo>
                <a:lnTo>
                  <a:pt x="11962" y="7217"/>
                </a:lnTo>
                <a:lnTo>
                  <a:pt x="12302" y="7054"/>
                </a:lnTo>
                <a:close/>
                <a:moveTo>
                  <a:pt x="44869" y="7054"/>
                </a:moveTo>
                <a:cubicBezTo>
                  <a:pt x="44923" y="7163"/>
                  <a:pt x="44991" y="7285"/>
                  <a:pt x="45046" y="7381"/>
                </a:cubicBezTo>
                <a:lnTo>
                  <a:pt x="44706" y="7557"/>
                </a:lnTo>
                <a:lnTo>
                  <a:pt x="44543" y="7231"/>
                </a:lnTo>
                <a:lnTo>
                  <a:pt x="44869" y="7054"/>
                </a:lnTo>
                <a:close/>
                <a:moveTo>
                  <a:pt x="89180" y="7027"/>
                </a:moveTo>
                <a:lnTo>
                  <a:pt x="89356" y="7381"/>
                </a:lnTo>
                <a:lnTo>
                  <a:pt x="89030" y="7557"/>
                </a:lnTo>
                <a:cubicBezTo>
                  <a:pt x="88989" y="7449"/>
                  <a:pt x="88922" y="7313"/>
                  <a:pt x="88867" y="7190"/>
                </a:cubicBezTo>
                <a:lnTo>
                  <a:pt x="89180" y="7027"/>
                </a:lnTo>
                <a:close/>
                <a:moveTo>
                  <a:pt x="35844" y="7000"/>
                </a:moveTo>
                <a:cubicBezTo>
                  <a:pt x="35898" y="7109"/>
                  <a:pt x="35952" y="7231"/>
                  <a:pt x="36007" y="7353"/>
                </a:cubicBezTo>
                <a:lnTo>
                  <a:pt x="35653" y="7571"/>
                </a:lnTo>
                <a:lnTo>
                  <a:pt x="35504" y="7163"/>
                </a:lnTo>
                <a:lnTo>
                  <a:pt x="35844" y="7000"/>
                </a:lnTo>
                <a:close/>
                <a:moveTo>
                  <a:pt x="56640" y="7027"/>
                </a:moveTo>
                <a:lnTo>
                  <a:pt x="56803" y="7340"/>
                </a:lnTo>
                <a:lnTo>
                  <a:pt x="56450" y="7571"/>
                </a:lnTo>
                <a:cubicBezTo>
                  <a:pt x="56409" y="7462"/>
                  <a:pt x="56341" y="7326"/>
                  <a:pt x="56287" y="7190"/>
                </a:cubicBezTo>
                <a:lnTo>
                  <a:pt x="56640" y="7027"/>
                </a:lnTo>
                <a:close/>
                <a:moveTo>
                  <a:pt x="21354" y="7082"/>
                </a:moveTo>
                <a:lnTo>
                  <a:pt x="21518" y="7408"/>
                </a:lnTo>
                <a:lnTo>
                  <a:pt x="21164" y="7584"/>
                </a:lnTo>
                <a:lnTo>
                  <a:pt x="20987" y="7258"/>
                </a:lnTo>
                <a:lnTo>
                  <a:pt x="21354" y="7082"/>
                </a:lnTo>
                <a:close/>
                <a:moveTo>
                  <a:pt x="4568" y="6864"/>
                </a:moveTo>
                <a:cubicBezTo>
                  <a:pt x="4364" y="6864"/>
                  <a:pt x="4187" y="7027"/>
                  <a:pt x="4187" y="7231"/>
                </a:cubicBezTo>
                <a:lnTo>
                  <a:pt x="4201" y="7231"/>
                </a:lnTo>
                <a:cubicBezTo>
                  <a:pt x="4201" y="7421"/>
                  <a:pt x="4351" y="7584"/>
                  <a:pt x="4541" y="7598"/>
                </a:cubicBezTo>
                <a:cubicBezTo>
                  <a:pt x="4745" y="7598"/>
                  <a:pt x="4921" y="7449"/>
                  <a:pt x="4921" y="7245"/>
                </a:cubicBezTo>
                <a:cubicBezTo>
                  <a:pt x="4935" y="7041"/>
                  <a:pt x="4772" y="6878"/>
                  <a:pt x="4568" y="6864"/>
                </a:cubicBezTo>
                <a:close/>
                <a:moveTo>
                  <a:pt x="33098" y="7068"/>
                </a:moveTo>
                <a:lnTo>
                  <a:pt x="33261" y="7421"/>
                </a:lnTo>
                <a:lnTo>
                  <a:pt x="32935" y="7598"/>
                </a:lnTo>
                <a:lnTo>
                  <a:pt x="32718" y="7231"/>
                </a:lnTo>
                <a:lnTo>
                  <a:pt x="33098" y="7068"/>
                </a:lnTo>
                <a:close/>
                <a:moveTo>
                  <a:pt x="65665" y="7082"/>
                </a:moveTo>
                <a:lnTo>
                  <a:pt x="65842" y="7421"/>
                </a:lnTo>
                <a:lnTo>
                  <a:pt x="65502" y="7598"/>
                </a:lnTo>
                <a:lnTo>
                  <a:pt x="65325" y="7258"/>
                </a:lnTo>
                <a:lnTo>
                  <a:pt x="65665" y="7082"/>
                </a:lnTo>
                <a:close/>
                <a:moveTo>
                  <a:pt x="114856" y="7353"/>
                </a:moveTo>
                <a:cubicBezTo>
                  <a:pt x="114801" y="7353"/>
                  <a:pt x="114760" y="7435"/>
                  <a:pt x="114720" y="7462"/>
                </a:cubicBezTo>
                <a:cubicBezTo>
                  <a:pt x="114760" y="7517"/>
                  <a:pt x="114788" y="7584"/>
                  <a:pt x="114842" y="7598"/>
                </a:cubicBezTo>
                <a:cubicBezTo>
                  <a:pt x="114847" y="7599"/>
                  <a:pt x="114851" y="7600"/>
                  <a:pt x="114856" y="7600"/>
                </a:cubicBezTo>
                <a:cubicBezTo>
                  <a:pt x="114904" y="7600"/>
                  <a:pt x="114944" y="7539"/>
                  <a:pt x="115019" y="7489"/>
                </a:cubicBezTo>
                <a:cubicBezTo>
                  <a:pt x="114937" y="7421"/>
                  <a:pt x="114896" y="7353"/>
                  <a:pt x="114856" y="7353"/>
                </a:cubicBezTo>
                <a:close/>
                <a:moveTo>
                  <a:pt x="42151" y="7122"/>
                </a:moveTo>
                <a:lnTo>
                  <a:pt x="42314" y="7435"/>
                </a:lnTo>
                <a:lnTo>
                  <a:pt x="41960" y="7612"/>
                </a:lnTo>
                <a:lnTo>
                  <a:pt x="41784" y="7285"/>
                </a:lnTo>
                <a:lnTo>
                  <a:pt x="42151" y="7122"/>
                </a:lnTo>
                <a:close/>
                <a:moveTo>
                  <a:pt x="77450" y="7054"/>
                </a:moveTo>
                <a:cubicBezTo>
                  <a:pt x="77504" y="7163"/>
                  <a:pt x="77558" y="7285"/>
                  <a:pt x="77613" y="7381"/>
                </a:cubicBezTo>
                <a:lnTo>
                  <a:pt x="77259" y="7612"/>
                </a:lnTo>
                <a:cubicBezTo>
                  <a:pt x="77205" y="7503"/>
                  <a:pt x="77137" y="7353"/>
                  <a:pt x="77083" y="7231"/>
                </a:cubicBezTo>
                <a:lnTo>
                  <a:pt x="77450" y="7054"/>
                </a:lnTo>
                <a:close/>
                <a:moveTo>
                  <a:pt x="86448" y="7095"/>
                </a:moveTo>
                <a:lnTo>
                  <a:pt x="86624" y="7435"/>
                </a:lnTo>
                <a:lnTo>
                  <a:pt x="86285" y="7612"/>
                </a:lnTo>
                <a:lnTo>
                  <a:pt x="86122" y="7285"/>
                </a:lnTo>
                <a:lnTo>
                  <a:pt x="86448" y="7095"/>
                </a:lnTo>
                <a:close/>
                <a:moveTo>
                  <a:pt x="111281" y="6973"/>
                </a:moveTo>
                <a:cubicBezTo>
                  <a:pt x="111104" y="6973"/>
                  <a:pt x="110968" y="7109"/>
                  <a:pt x="110968" y="7285"/>
                </a:cubicBezTo>
                <a:cubicBezTo>
                  <a:pt x="110955" y="7462"/>
                  <a:pt x="111104" y="7612"/>
                  <a:pt x="111281" y="7612"/>
                </a:cubicBezTo>
                <a:cubicBezTo>
                  <a:pt x="111457" y="7612"/>
                  <a:pt x="111607" y="7476"/>
                  <a:pt x="111593" y="7299"/>
                </a:cubicBezTo>
                <a:cubicBezTo>
                  <a:pt x="111607" y="7122"/>
                  <a:pt x="111457" y="6973"/>
                  <a:pt x="111281" y="6973"/>
                </a:cubicBezTo>
                <a:close/>
                <a:moveTo>
                  <a:pt x="9570" y="7109"/>
                </a:moveTo>
                <a:lnTo>
                  <a:pt x="9760" y="7449"/>
                </a:lnTo>
                <a:lnTo>
                  <a:pt x="9420" y="7625"/>
                </a:lnTo>
                <a:lnTo>
                  <a:pt x="9230" y="7285"/>
                </a:lnTo>
                <a:lnTo>
                  <a:pt x="9570" y="7109"/>
                </a:lnTo>
                <a:close/>
                <a:moveTo>
                  <a:pt x="53894" y="7082"/>
                </a:moveTo>
                <a:lnTo>
                  <a:pt x="54057" y="7449"/>
                </a:lnTo>
                <a:lnTo>
                  <a:pt x="53731" y="7625"/>
                </a:lnTo>
                <a:lnTo>
                  <a:pt x="53568" y="7258"/>
                </a:lnTo>
                <a:lnTo>
                  <a:pt x="53894" y="7082"/>
                </a:lnTo>
                <a:close/>
                <a:moveTo>
                  <a:pt x="30380" y="7136"/>
                </a:moveTo>
                <a:cubicBezTo>
                  <a:pt x="30434" y="7245"/>
                  <a:pt x="30488" y="7353"/>
                  <a:pt x="30556" y="7462"/>
                </a:cubicBezTo>
                <a:lnTo>
                  <a:pt x="30217" y="7639"/>
                </a:lnTo>
                <a:lnTo>
                  <a:pt x="30040" y="7313"/>
                </a:lnTo>
                <a:lnTo>
                  <a:pt x="30380" y="7136"/>
                </a:lnTo>
                <a:close/>
                <a:moveTo>
                  <a:pt x="98232" y="7095"/>
                </a:moveTo>
                <a:lnTo>
                  <a:pt x="98409" y="7408"/>
                </a:lnTo>
                <a:lnTo>
                  <a:pt x="98056" y="7639"/>
                </a:lnTo>
                <a:cubicBezTo>
                  <a:pt x="98001" y="7517"/>
                  <a:pt x="97933" y="7381"/>
                  <a:pt x="97879" y="7258"/>
                </a:cubicBezTo>
                <a:lnTo>
                  <a:pt x="98232" y="7095"/>
                </a:lnTo>
                <a:close/>
                <a:moveTo>
                  <a:pt x="62947" y="7150"/>
                </a:moveTo>
                <a:lnTo>
                  <a:pt x="63123" y="7476"/>
                </a:lnTo>
                <a:lnTo>
                  <a:pt x="62756" y="7652"/>
                </a:lnTo>
                <a:cubicBezTo>
                  <a:pt x="62702" y="7544"/>
                  <a:pt x="62648" y="7435"/>
                  <a:pt x="62593" y="7326"/>
                </a:cubicBezTo>
                <a:lnTo>
                  <a:pt x="62947" y="7150"/>
                </a:lnTo>
                <a:close/>
                <a:moveTo>
                  <a:pt x="74690" y="7122"/>
                </a:moveTo>
                <a:cubicBezTo>
                  <a:pt x="74745" y="7231"/>
                  <a:pt x="74799" y="7353"/>
                  <a:pt x="74867" y="7476"/>
                </a:cubicBezTo>
                <a:lnTo>
                  <a:pt x="74541" y="7652"/>
                </a:lnTo>
                <a:lnTo>
                  <a:pt x="74364" y="7285"/>
                </a:lnTo>
                <a:lnTo>
                  <a:pt x="74690" y="7122"/>
                </a:lnTo>
                <a:close/>
                <a:moveTo>
                  <a:pt x="95487" y="7136"/>
                </a:moveTo>
                <a:lnTo>
                  <a:pt x="95663" y="7476"/>
                </a:lnTo>
                <a:cubicBezTo>
                  <a:pt x="95555" y="7530"/>
                  <a:pt x="95432" y="7584"/>
                  <a:pt x="95323" y="7652"/>
                </a:cubicBezTo>
                <a:lnTo>
                  <a:pt x="95147" y="7313"/>
                </a:lnTo>
                <a:lnTo>
                  <a:pt x="95487" y="7136"/>
                </a:lnTo>
                <a:close/>
                <a:moveTo>
                  <a:pt x="18595" y="7150"/>
                </a:moveTo>
                <a:cubicBezTo>
                  <a:pt x="18650" y="7272"/>
                  <a:pt x="18704" y="7394"/>
                  <a:pt x="18758" y="7517"/>
                </a:cubicBezTo>
                <a:lnTo>
                  <a:pt x="18446" y="7680"/>
                </a:lnTo>
                <a:lnTo>
                  <a:pt x="18269" y="7326"/>
                </a:lnTo>
                <a:lnTo>
                  <a:pt x="18595" y="7150"/>
                </a:lnTo>
                <a:close/>
                <a:moveTo>
                  <a:pt x="51162" y="7163"/>
                </a:moveTo>
                <a:lnTo>
                  <a:pt x="51339" y="7489"/>
                </a:lnTo>
                <a:lnTo>
                  <a:pt x="51013" y="7680"/>
                </a:lnTo>
                <a:cubicBezTo>
                  <a:pt x="50958" y="7571"/>
                  <a:pt x="50890" y="7449"/>
                  <a:pt x="50836" y="7340"/>
                </a:cubicBezTo>
                <a:lnTo>
                  <a:pt x="51162" y="7163"/>
                </a:lnTo>
                <a:close/>
                <a:moveTo>
                  <a:pt x="83729" y="7177"/>
                </a:moveTo>
                <a:lnTo>
                  <a:pt x="83906" y="7503"/>
                </a:lnTo>
                <a:lnTo>
                  <a:pt x="83539" y="7680"/>
                </a:lnTo>
                <a:lnTo>
                  <a:pt x="83376" y="7353"/>
                </a:lnTo>
                <a:lnTo>
                  <a:pt x="83729" y="7177"/>
                </a:lnTo>
                <a:close/>
                <a:moveTo>
                  <a:pt x="27648" y="7163"/>
                </a:moveTo>
                <a:lnTo>
                  <a:pt x="27811" y="7544"/>
                </a:lnTo>
                <a:lnTo>
                  <a:pt x="27457" y="7707"/>
                </a:lnTo>
                <a:lnTo>
                  <a:pt x="27281" y="7394"/>
                </a:lnTo>
                <a:lnTo>
                  <a:pt x="27648" y="7163"/>
                </a:lnTo>
                <a:close/>
                <a:moveTo>
                  <a:pt x="39391" y="7177"/>
                </a:moveTo>
                <a:lnTo>
                  <a:pt x="39554" y="7544"/>
                </a:lnTo>
                <a:lnTo>
                  <a:pt x="39242" y="7707"/>
                </a:lnTo>
                <a:lnTo>
                  <a:pt x="39065" y="7353"/>
                </a:lnTo>
                <a:lnTo>
                  <a:pt x="39391" y="7177"/>
                </a:lnTo>
                <a:close/>
                <a:moveTo>
                  <a:pt x="60201" y="7190"/>
                </a:moveTo>
                <a:lnTo>
                  <a:pt x="60378" y="7530"/>
                </a:lnTo>
                <a:lnTo>
                  <a:pt x="60038" y="7707"/>
                </a:lnTo>
                <a:lnTo>
                  <a:pt x="59861" y="7367"/>
                </a:lnTo>
                <a:lnTo>
                  <a:pt x="60201" y="7190"/>
                </a:lnTo>
                <a:close/>
                <a:moveTo>
                  <a:pt x="71958" y="7190"/>
                </a:moveTo>
                <a:lnTo>
                  <a:pt x="72135" y="7544"/>
                </a:lnTo>
                <a:lnTo>
                  <a:pt x="71809" y="7720"/>
                </a:lnTo>
                <a:cubicBezTo>
                  <a:pt x="71741" y="7598"/>
                  <a:pt x="71659" y="7462"/>
                  <a:pt x="71591" y="7353"/>
                </a:cubicBezTo>
                <a:lnTo>
                  <a:pt x="71958" y="7190"/>
                </a:lnTo>
                <a:close/>
                <a:moveTo>
                  <a:pt x="104539" y="7217"/>
                </a:moveTo>
                <a:lnTo>
                  <a:pt x="104729" y="7557"/>
                </a:lnTo>
                <a:lnTo>
                  <a:pt x="104349" y="7720"/>
                </a:lnTo>
                <a:lnTo>
                  <a:pt x="104172" y="7394"/>
                </a:lnTo>
                <a:lnTo>
                  <a:pt x="104539" y="7217"/>
                </a:lnTo>
                <a:close/>
                <a:moveTo>
                  <a:pt x="15877" y="7231"/>
                </a:moveTo>
                <a:lnTo>
                  <a:pt x="16053" y="7571"/>
                </a:lnTo>
                <a:lnTo>
                  <a:pt x="15714" y="7734"/>
                </a:lnTo>
                <a:lnTo>
                  <a:pt x="15551" y="7394"/>
                </a:lnTo>
                <a:lnTo>
                  <a:pt x="15877" y="7231"/>
                </a:lnTo>
                <a:close/>
                <a:moveTo>
                  <a:pt x="80984" y="7231"/>
                </a:moveTo>
                <a:lnTo>
                  <a:pt x="81160" y="7557"/>
                </a:lnTo>
                <a:lnTo>
                  <a:pt x="80821" y="7734"/>
                </a:lnTo>
                <a:cubicBezTo>
                  <a:pt x="80780" y="7625"/>
                  <a:pt x="80712" y="7517"/>
                  <a:pt x="80657" y="7408"/>
                </a:cubicBezTo>
                <a:lnTo>
                  <a:pt x="80984" y="7231"/>
                </a:lnTo>
                <a:close/>
                <a:moveTo>
                  <a:pt x="48430" y="7204"/>
                </a:moveTo>
                <a:lnTo>
                  <a:pt x="48607" y="7571"/>
                </a:lnTo>
                <a:lnTo>
                  <a:pt x="48253" y="7748"/>
                </a:lnTo>
                <a:lnTo>
                  <a:pt x="48077" y="7421"/>
                </a:lnTo>
                <a:lnTo>
                  <a:pt x="48430" y="7204"/>
                </a:lnTo>
                <a:close/>
                <a:moveTo>
                  <a:pt x="92741" y="7217"/>
                </a:moveTo>
                <a:lnTo>
                  <a:pt x="92918" y="7584"/>
                </a:lnTo>
                <a:lnTo>
                  <a:pt x="92591" y="7748"/>
                </a:lnTo>
                <a:lnTo>
                  <a:pt x="92428" y="7394"/>
                </a:lnTo>
                <a:lnTo>
                  <a:pt x="92741" y="7217"/>
                </a:lnTo>
                <a:close/>
                <a:moveTo>
                  <a:pt x="108535" y="6973"/>
                </a:moveTo>
                <a:cubicBezTo>
                  <a:pt x="108318" y="6973"/>
                  <a:pt x="108141" y="7136"/>
                  <a:pt x="108141" y="7353"/>
                </a:cubicBezTo>
                <a:cubicBezTo>
                  <a:pt x="108155" y="7571"/>
                  <a:pt x="108318" y="7734"/>
                  <a:pt x="108522" y="7748"/>
                </a:cubicBezTo>
                <a:cubicBezTo>
                  <a:pt x="108739" y="7748"/>
                  <a:pt x="108916" y="7571"/>
                  <a:pt x="108929" y="7367"/>
                </a:cubicBezTo>
                <a:cubicBezTo>
                  <a:pt x="108916" y="7150"/>
                  <a:pt x="108753" y="6973"/>
                  <a:pt x="108535" y="6973"/>
                </a:cubicBezTo>
                <a:close/>
                <a:moveTo>
                  <a:pt x="69226" y="7231"/>
                </a:moveTo>
                <a:cubicBezTo>
                  <a:pt x="69281" y="7340"/>
                  <a:pt x="69349" y="7476"/>
                  <a:pt x="69403" y="7598"/>
                </a:cubicBezTo>
                <a:lnTo>
                  <a:pt x="69036" y="7775"/>
                </a:lnTo>
                <a:lnTo>
                  <a:pt x="68873" y="7449"/>
                </a:lnTo>
                <a:lnTo>
                  <a:pt x="69226" y="7231"/>
                </a:lnTo>
                <a:close/>
                <a:moveTo>
                  <a:pt x="24902" y="7272"/>
                </a:moveTo>
                <a:lnTo>
                  <a:pt x="25079" y="7612"/>
                </a:lnTo>
                <a:lnTo>
                  <a:pt x="24739" y="7788"/>
                </a:lnTo>
                <a:lnTo>
                  <a:pt x="24562" y="7449"/>
                </a:lnTo>
                <a:lnTo>
                  <a:pt x="24902" y="7272"/>
                </a:lnTo>
                <a:close/>
                <a:moveTo>
                  <a:pt x="36659" y="7285"/>
                </a:moveTo>
                <a:lnTo>
                  <a:pt x="36850" y="7612"/>
                </a:lnTo>
                <a:lnTo>
                  <a:pt x="36510" y="7788"/>
                </a:lnTo>
                <a:lnTo>
                  <a:pt x="36333" y="7449"/>
                </a:lnTo>
                <a:lnTo>
                  <a:pt x="36659" y="7285"/>
                </a:lnTo>
                <a:close/>
                <a:moveTo>
                  <a:pt x="101780" y="7285"/>
                </a:moveTo>
                <a:lnTo>
                  <a:pt x="101956" y="7612"/>
                </a:lnTo>
                <a:lnTo>
                  <a:pt x="101617" y="7788"/>
                </a:lnTo>
                <a:lnTo>
                  <a:pt x="101440" y="7449"/>
                </a:lnTo>
                <a:lnTo>
                  <a:pt x="101780" y="7285"/>
                </a:lnTo>
                <a:close/>
                <a:moveTo>
                  <a:pt x="57455" y="7272"/>
                </a:moveTo>
                <a:lnTo>
                  <a:pt x="57619" y="7639"/>
                </a:lnTo>
                <a:lnTo>
                  <a:pt x="57292" y="7802"/>
                </a:lnTo>
                <a:lnTo>
                  <a:pt x="57129" y="7449"/>
                </a:lnTo>
                <a:lnTo>
                  <a:pt x="57455" y="7272"/>
                </a:lnTo>
                <a:close/>
                <a:moveTo>
                  <a:pt x="90022" y="7258"/>
                </a:moveTo>
                <a:lnTo>
                  <a:pt x="90199" y="7625"/>
                </a:lnTo>
                <a:lnTo>
                  <a:pt x="89846" y="7802"/>
                </a:lnTo>
                <a:lnTo>
                  <a:pt x="89683" y="7489"/>
                </a:lnTo>
                <a:lnTo>
                  <a:pt x="90022" y="7258"/>
                </a:lnTo>
                <a:close/>
                <a:moveTo>
                  <a:pt x="13118" y="7313"/>
                </a:moveTo>
                <a:lnTo>
                  <a:pt x="13294" y="7639"/>
                </a:lnTo>
                <a:lnTo>
                  <a:pt x="12954" y="7816"/>
                </a:lnTo>
                <a:lnTo>
                  <a:pt x="12791" y="7476"/>
                </a:lnTo>
                <a:lnTo>
                  <a:pt x="13118" y="7313"/>
                </a:lnTo>
                <a:close/>
                <a:moveTo>
                  <a:pt x="45698" y="7313"/>
                </a:moveTo>
                <a:lnTo>
                  <a:pt x="45861" y="7639"/>
                </a:lnTo>
                <a:lnTo>
                  <a:pt x="45521" y="7816"/>
                </a:lnTo>
                <a:cubicBezTo>
                  <a:pt x="45467" y="7707"/>
                  <a:pt x="45413" y="7598"/>
                  <a:pt x="45358" y="7476"/>
                </a:cubicBezTo>
                <a:lnTo>
                  <a:pt x="45698" y="7313"/>
                </a:lnTo>
                <a:close/>
                <a:moveTo>
                  <a:pt x="112124" y="7245"/>
                </a:moveTo>
                <a:cubicBezTo>
                  <a:pt x="111960" y="7245"/>
                  <a:pt x="111824" y="7367"/>
                  <a:pt x="111824" y="7530"/>
                </a:cubicBezTo>
                <a:cubicBezTo>
                  <a:pt x="111811" y="7693"/>
                  <a:pt x="111947" y="7829"/>
                  <a:pt x="112110" y="7829"/>
                </a:cubicBezTo>
                <a:cubicBezTo>
                  <a:pt x="112273" y="7816"/>
                  <a:pt x="112395" y="7693"/>
                  <a:pt x="112409" y="7530"/>
                </a:cubicBezTo>
                <a:cubicBezTo>
                  <a:pt x="112395" y="7381"/>
                  <a:pt x="112273" y="7245"/>
                  <a:pt x="112124" y="7245"/>
                </a:cubicBezTo>
                <a:close/>
                <a:moveTo>
                  <a:pt x="2665" y="7231"/>
                </a:moveTo>
                <a:cubicBezTo>
                  <a:pt x="2488" y="7245"/>
                  <a:pt x="2366" y="7381"/>
                  <a:pt x="2352" y="7544"/>
                </a:cubicBezTo>
                <a:cubicBezTo>
                  <a:pt x="2366" y="7707"/>
                  <a:pt x="2502" y="7843"/>
                  <a:pt x="2665" y="7843"/>
                </a:cubicBezTo>
                <a:cubicBezTo>
                  <a:pt x="2828" y="7829"/>
                  <a:pt x="2964" y="7693"/>
                  <a:pt x="2964" y="7530"/>
                </a:cubicBezTo>
                <a:cubicBezTo>
                  <a:pt x="2950" y="7367"/>
                  <a:pt x="2815" y="7245"/>
                  <a:pt x="2665" y="7231"/>
                </a:cubicBezTo>
                <a:close/>
                <a:moveTo>
                  <a:pt x="33927" y="7313"/>
                </a:moveTo>
                <a:lnTo>
                  <a:pt x="34090" y="7652"/>
                </a:lnTo>
                <a:lnTo>
                  <a:pt x="33764" y="7829"/>
                </a:lnTo>
                <a:lnTo>
                  <a:pt x="33764" y="7843"/>
                </a:lnTo>
                <a:cubicBezTo>
                  <a:pt x="33696" y="7734"/>
                  <a:pt x="33642" y="7612"/>
                  <a:pt x="33587" y="7489"/>
                </a:cubicBezTo>
                <a:lnTo>
                  <a:pt x="33927" y="7313"/>
                </a:lnTo>
                <a:close/>
                <a:moveTo>
                  <a:pt x="66494" y="7326"/>
                </a:moveTo>
                <a:lnTo>
                  <a:pt x="66671" y="7652"/>
                </a:lnTo>
                <a:lnTo>
                  <a:pt x="66331" y="7843"/>
                </a:lnTo>
                <a:lnTo>
                  <a:pt x="66154" y="7503"/>
                </a:lnTo>
                <a:lnTo>
                  <a:pt x="66494" y="7326"/>
                </a:lnTo>
                <a:close/>
                <a:moveTo>
                  <a:pt x="78238" y="7313"/>
                </a:moveTo>
                <a:lnTo>
                  <a:pt x="78415" y="7666"/>
                </a:lnTo>
                <a:lnTo>
                  <a:pt x="78088" y="7843"/>
                </a:lnTo>
                <a:lnTo>
                  <a:pt x="77912" y="7476"/>
                </a:lnTo>
                <a:lnTo>
                  <a:pt x="78238" y="7313"/>
                </a:lnTo>
                <a:close/>
                <a:moveTo>
                  <a:pt x="22170" y="7340"/>
                </a:moveTo>
                <a:lnTo>
                  <a:pt x="22333" y="7693"/>
                </a:lnTo>
                <a:lnTo>
                  <a:pt x="21993" y="7856"/>
                </a:lnTo>
                <a:lnTo>
                  <a:pt x="21817" y="7503"/>
                </a:lnTo>
                <a:lnTo>
                  <a:pt x="22170" y="7340"/>
                </a:lnTo>
                <a:close/>
                <a:moveTo>
                  <a:pt x="54710" y="7353"/>
                </a:moveTo>
                <a:lnTo>
                  <a:pt x="54887" y="7693"/>
                </a:lnTo>
                <a:lnTo>
                  <a:pt x="54547" y="7856"/>
                </a:lnTo>
                <a:lnTo>
                  <a:pt x="54370" y="7530"/>
                </a:lnTo>
                <a:lnTo>
                  <a:pt x="54710" y="7353"/>
                </a:lnTo>
                <a:close/>
                <a:moveTo>
                  <a:pt x="99048" y="7340"/>
                </a:moveTo>
                <a:lnTo>
                  <a:pt x="99279" y="7707"/>
                </a:lnTo>
                <a:lnTo>
                  <a:pt x="98912" y="7856"/>
                </a:lnTo>
                <a:lnTo>
                  <a:pt x="98735" y="7517"/>
                </a:lnTo>
                <a:lnTo>
                  <a:pt x="99048" y="7340"/>
                </a:lnTo>
                <a:close/>
                <a:moveTo>
                  <a:pt x="5384" y="7095"/>
                </a:moveTo>
                <a:cubicBezTo>
                  <a:pt x="5166" y="7095"/>
                  <a:pt x="5003" y="7258"/>
                  <a:pt x="4989" y="7476"/>
                </a:cubicBezTo>
                <a:cubicBezTo>
                  <a:pt x="4989" y="7680"/>
                  <a:pt x="5152" y="7856"/>
                  <a:pt x="5370" y="7870"/>
                </a:cubicBezTo>
                <a:cubicBezTo>
                  <a:pt x="5574" y="7870"/>
                  <a:pt x="5751" y="7707"/>
                  <a:pt x="5764" y="7489"/>
                </a:cubicBezTo>
                <a:cubicBezTo>
                  <a:pt x="5764" y="7272"/>
                  <a:pt x="5601" y="7095"/>
                  <a:pt x="5384" y="7095"/>
                </a:cubicBezTo>
                <a:close/>
                <a:moveTo>
                  <a:pt x="10399" y="7367"/>
                </a:moveTo>
                <a:lnTo>
                  <a:pt x="10562" y="7707"/>
                </a:lnTo>
                <a:lnTo>
                  <a:pt x="10222" y="7870"/>
                </a:lnTo>
                <a:lnTo>
                  <a:pt x="10059" y="7530"/>
                </a:lnTo>
                <a:lnTo>
                  <a:pt x="10399" y="7367"/>
                </a:lnTo>
                <a:close/>
                <a:moveTo>
                  <a:pt x="87290" y="7353"/>
                </a:moveTo>
                <a:lnTo>
                  <a:pt x="87467" y="7693"/>
                </a:lnTo>
                <a:lnTo>
                  <a:pt x="87127" y="7870"/>
                </a:lnTo>
                <a:lnTo>
                  <a:pt x="86964" y="7544"/>
                </a:lnTo>
                <a:lnTo>
                  <a:pt x="87290" y="7353"/>
                </a:lnTo>
                <a:close/>
                <a:moveTo>
                  <a:pt x="31209" y="7394"/>
                </a:moveTo>
                <a:lnTo>
                  <a:pt x="31385" y="7734"/>
                </a:lnTo>
                <a:lnTo>
                  <a:pt x="31046" y="7897"/>
                </a:lnTo>
                <a:lnTo>
                  <a:pt x="30869" y="7557"/>
                </a:lnTo>
                <a:lnTo>
                  <a:pt x="31209" y="7394"/>
                </a:lnTo>
                <a:close/>
                <a:moveTo>
                  <a:pt x="42966" y="7367"/>
                </a:moveTo>
                <a:lnTo>
                  <a:pt x="43129" y="7720"/>
                </a:lnTo>
                <a:lnTo>
                  <a:pt x="42776" y="7897"/>
                </a:lnTo>
                <a:lnTo>
                  <a:pt x="42613" y="7544"/>
                </a:lnTo>
                <a:lnTo>
                  <a:pt x="42966" y="7367"/>
                </a:lnTo>
                <a:close/>
                <a:moveTo>
                  <a:pt x="75520" y="7394"/>
                </a:moveTo>
                <a:lnTo>
                  <a:pt x="75696" y="7734"/>
                </a:lnTo>
                <a:lnTo>
                  <a:pt x="75356" y="7897"/>
                </a:lnTo>
                <a:lnTo>
                  <a:pt x="75180" y="7571"/>
                </a:lnTo>
                <a:lnTo>
                  <a:pt x="75520" y="7394"/>
                </a:lnTo>
                <a:close/>
                <a:moveTo>
                  <a:pt x="63762" y="7394"/>
                </a:moveTo>
                <a:lnTo>
                  <a:pt x="63993" y="7734"/>
                </a:lnTo>
                <a:lnTo>
                  <a:pt x="63586" y="7911"/>
                </a:lnTo>
                <a:lnTo>
                  <a:pt x="63422" y="7571"/>
                </a:lnTo>
                <a:lnTo>
                  <a:pt x="63762" y="7394"/>
                </a:lnTo>
                <a:close/>
                <a:moveTo>
                  <a:pt x="19424" y="7435"/>
                </a:moveTo>
                <a:lnTo>
                  <a:pt x="19587" y="7761"/>
                </a:lnTo>
                <a:lnTo>
                  <a:pt x="19248" y="7938"/>
                </a:lnTo>
                <a:lnTo>
                  <a:pt x="19085" y="7598"/>
                </a:lnTo>
                <a:lnTo>
                  <a:pt x="19424" y="7435"/>
                </a:lnTo>
                <a:close/>
                <a:moveTo>
                  <a:pt x="52005" y="7421"/>
                </a:moveTo>
                <a:lnTo>
                  <a:pt x="52168" y="7761"/>
                </a:lnTo>
                <a:lnTo>
                  <a:pt x="51828" y="7938"/>
                </a:lnTo>
                <a:lnTo>
                  <a:pt x="51665" y="7612"/>
                </a:lnTo>
                <a:lnTo>
                  <a:pt x="52005" y="7421"/>
                </a:lnTo>
                <a:close/>
                <a:moveTo>
                  <a:pt x="84558" y="7435"/>
                </a:moveTo>
                <a:cubicBezTo>
                  <a:pt x="84613" y="7544"/>
                  <a:pt x="84667" y="7652"/>
                  <a:pt x="84722" y="7761"/>
                </a:cubicBezTo>
                <a:lnTo>
                  <a:pt x="84368" y="7938"/>
                </a:lnTo>
                <a:cubicBezTo>
                  <a:pt x="84314" y="7829"/>
                  <a:pt x="84246" y="7707"/>
                  <a:pt x="84191" y="7612"/>
                </a:cubicBezTo>
                <a:lnTo>
                  <a:pt x="84558" y="7435"/>
                </a:lnTo>
                <a:close/>
                <a:moveTo>
                  <a:pt x="96289" y="7408"/>
                </a:moveTo>
                <a:lnTo>
                  <a:pt x="96465" y="7775"/>
                </a:lnTo>
                <a:lnTo>
                  <a:pt x="96139" y="7938"/>
                </a:lnTo>
                <a:lnTo>
                  <a:pt x="95976" y="7584"/>
                </a:lnTo>
                <a:lnTo>
                  <a:pt x="96289" y="7408"/>
                </a:lnTo>
                <a:close/>
                <a:moveTo>
                  <a:pt x="72788" y="7462"/>
                </a:moveTo>
                <a:lnTo>
                  <a:pt x="72951" y="7775"/>
                </a:lnTo>
                <a:lnTo>
                  <a:pt x="72624" y="7951"/>
                </a:lnTo>
                <a:lnTo>
                  <a:pt x="72448" y="7625"/>
                </a:lnTo>
                <a:lnTo>
                  <a:pt x="72788" y="7462"/>
                </a:lnTo>
                <a:close/>
                <a:moveTo>
                  <a:pt x="28463" y="7462"/>
                </a:moveTo>
                <a:lnTo>
                  <a:pt x="28694" y="7802"/>
                </a:lnTo>
                <a:lnTo>
                  <a:pt x="28286" y="7965"/>
                </a:lnTo>
                <a:lnTo>
                  <a:pt x="28123" y="7625"/>
                </a:lnTo>
                <a:lnTo>
                  <a:pt x="28463" y="7462"/>
                </a:lnTo>
                <a:close/>
                <a:moveTo>
                  <a:pt x="40207" y="7462"/>
                </a:moveTo>
                <a:lnTo>
                  <a:pt x="40397" y="7802"/>
                </a:lnTo>
                <a:lnTo>
                  <a:pt x="40057" y="7965"/>
                </a:lnTo>
                <a:lnTo>
                  <a:pt x="39881" y="7625"/>
                </a:lnTo>
                <a:lnTo>
                  <a:pt x="40207" y="7462"/>
                </a:lnTo>
                <a:close/>
                <a:moveTo>
                  <a:pt x="109351" y="7231"/>
                </a:moveTo>
                <a:cubicBezTo>
                  <a:pt x="109147" y="7231"/>
                  <a:pt x="108984" y="7394"/>
                  <a:pt x="108997" y="7598"/>
                </a:cubicBezTo>
                <a:cubicBezTo>
                  <a:pt x="108997" y="7802"/>
                  <a:pt x="109160" y="7965"/>
                  <a:pt x="109364" y="7965"/>
                </a:cubicBezTo>
                <a:cubicBezTo>
                  <a:pt x="109568" y="7965"/>
                  <a:pt x="109731" y="7802"/>
                  <a:pt x="109731" y="7584"/>
                </a:cubicBezTo>
                <a:cubicBezTo>
                  <a:pt x="109731" y="7381"/>
                  <a:pt x="109555" y="7231"/>
                  <a:pt x="109351" y="7231"/>
                </a:cubicBezTo>
                <a:close/>
                <a:moveTo>
                  <a:pt x="105368" y="7435"/>
                </a:moveTo>
                <a:lnTo>
                  <a:pt x="105572" y="7788"/>
                </a:lnTo>
                <a:lnTo>
                  <a:pt x="105164" y="7979"/>
                </a:lnTo>
                <a:lnTo>
                  <a:pt x="104988" y="7625"/>
                </a:lnTo>
                <a:lnTo>
                  <a:pt x="105368" y="7435"/>
                </a:lnTo>
                <a:close/>
                <a:moveTo>
                  <a:pt x="16706" y="7489"/>
                </a:moveTo>
                <a:lnTo>
                  <a:pt x="16883" y="7829"/>
                </a:lnTo>
                <a:lnTo>
                  <a:pt x="16543" y="7992"/>
                </a:lnTo>
                <a:lnTo>
                  <a:pt x="16366" y="7666"/>
                </a:lnTo>
                <a:lnTo>
                  <a:pt x="16706" y="7489"/>
                </a:lnTo>
                <a:close/>
                <a:moveTo>
                  <a:pt x="49259" y="7503"/>
                </a:moveTo>
                <a:lnTo>
                  <a:pt x="49436" y="7829"/>
                </a:lnTo>
                <a:lnTo>
                  <a:pt x="49069" y="7992"/>
                </a:lnTo>
                <a:lnTo>
                  <a:pt x="48906" y="7666"/>
                </a:lnTo>
                <a:lnTo>
                  <a:pt x="49259" y="7503"/>
                </a:lnTo>
                <a:close/>
                <a:moveTo>
                  <a:pt x="93584" y="7476"/>
                </a:moveTo>
                <a:lnTo>
                  <a:pt x="93760" y="7816"/>
                </a:lnTo>
                <a:lnTo>
                  <a:pt x="93434" y="7992"/>
                </a:lnTo>
                <a:cubicBezTo>
                  <a:pt x="93380" y="7884"/>
                  <a:pt x="93312" y="7761"/>
                  <a:pt x="93257" y="7666"/>
                </a:cubicBezTo>
                <a:lnTo>
                  <a:pt x="93584" y="7476"/>
                </a:lnTo>
                <a:close/>
                <a:moveTo>
                  <a:pt x="61003" y="7462"/>
                </a:moveTo>
                <a:lnTo>
                  <a:pt x="61166" y="7829"/>
                </a:lnTo>
                <a:lnTo>
                  <a:pt x="60854" y="8006"/>
                </a:lnTo>
                <a:lnTo>
                  <a:pt x="60677" y="7639"/>
                </a:lnTo>
                <a:lnTo>
                  <a:pt x="61003" y="7462"/>
                </a:lnTo>
                <a:close/>
                <a:moveTo>
                  <a:pt x="37502" y="7517"/>
                </a:moveTo>
                <a:cubicBezTo>
                  <a:pt x="37556" y="7625"/>
                  <a:pt x="37611" y="7748"/>
                  <a:pt x="37679" y="7856"/>
                </a:cubicBezTo>
                <a:lnTo>
                  <a:pt x="37339" y="8019"/>
                </a:lnTo>
                <a:cubicBezTo>
                  <a:pt x="37285" y="7911"/>
                  <a:pt x="37217" y="7788"/>
                  <a:pt x="37162" y="7693"/>
                </a:cubicBezTo>
                <a:lnTo>
                  <a:pt x="37502" y="7517"/>
                </a:lnTo>
                <a:close/>
                <a:moveTo>
                  <a:pt x="70055" y="7530"/>
                </a:moveTo>
                <a:lnTo>
                  <a:pt x="70232" y="7856"/>
                </a:lnTo>
                <a:lnTo>
                  <a:pt x="69865" y="8019"/>
                </a:lnTo>
                <a:lnTo>
                  <a:pt x="69702" y="7707"/>
                </a:lnTo>
                <a:lnTo>
                  <a:pt x="70055" y="7530"/>
                </a:lnTo>
                <a:close/>
                <a:moveTo>
                  <a:pt x="81786" y="7503"/>
                </a:moveTo>
                <a:lnTo>
                  <a:pt x="81962" y="7856"/>
                </a:lnTo>
                <a:lnTo>
                  <a:pt x="81636" y="8033"/>
                </a:lnTo>
                <a:lnTo>
                  <a:pt x="81473" y="7666"/>
                </a:lnTo>
                <a:lnTo>
                  <a:pt x="81786" y="7503"/>
                </a:lnTo>
                <a:close/>
                <a:moveTo>
                  <a:pt x="58298" y="7544"/>
                </a:moveTo>
                <a:lnTo>
                  <a:pt x="58475" y="7884"/>
                </a:lnTo>
                <a:lnTo>
                  <a:pt x="58135" y="8047"/>
                </a:lnTo>
                <a:lnTo>
                  <a:pt x="57972" y="7720"/>
                </a:lnTo>
                <a:lnTo>
                  <a:pt x="58298" y="7544"/>
                </a:lnTo>
                <a:close/>
                <a:moveTo>
                  <a:pt x="90852" y="7557"/>
                </a:moveTo>
                <a:lnTo>
                  <a:pt x="91028" y="7884"/>
                </a:lnTo>
                <a:lnTo>
                  <a:pt x="90661" y="8047"/>
                </a:lnTo>
                <a:lnTo>
                  <a:pt x="90498" y="7720"/>
                </a:lnTo>
                <a:lnTo>
                  <a:pt x="90852" y="7557"/>
                </a:lnTo>
                <a:close/>
                <a:moveTo>
                  <a:pt x="112939" y="7517"/>
                </a:moveTo>
                <a:cubicBezTo>
                  <a:pt x="112803" y="7517"/>
                  <a:pt x="112681" y="7639"/>
                  <a:pt x="112681" y="7788"/>
                </a:cubicBezTo>
                <a:cubicBezTo>
                  <a:pt x="112681" y="7924"/>
                  <a:pt x="112803" y="8047"/>
                  <a:pt x="112939" y="8047"/>
                </a:cubicBezTo>
                <a:cubicBezTo>
                  <a:pt x="113089" y="8033"/>
                  <a:pt x="113197" y="7924"/>
                  <a:pt x="113197" y="7775"/>
                </a:cubicBezTo>
                <a:cubicBezTo>
                  <a:pt x="113197" y="7639"/>
                  <a:pt x="113075" y="7530"/>
                  <a:pt x="112939" y="7517"/>
                </a:cubicBezTo>
                <a:close/>
                <a:moveTo>
                  <a:pt x="13947" y="7544"/>
                </a:moveTo>
                <a:lnTo>
                  <a:pt x="14123" y="7884"/>
                </a:lnTo>
                <a:lnTo>
                  <a:pt x="13784" y="8060"/>
                </a:lnTo>
                <a:lnTo>
                  <a:pt x="13607" y="7720"/>
                </a:lnTo>
                <a:lnTo>
                  <a:pt x="13947" y="7544"/>
                </a:lnTo>
                <a:close/>
                <a:moveTo>
                  <a:pt x="25704" y="7530"/>
                </a:moveTo>
                <a:lnTo>
                  <a:pt x="25881" y="7897"/>
                </a:lnTo>
                <a:lnTo>
                  <a:pt x="25554" y="8060"/>
                </a:lnTo>
                <a:lnTo>
                  <a:pt x="25378" y="7707"/>
                </a:lnTo>
                <a:lnTo>
                  <a:pt x="25704" y="7530"/>
                </a:lnTo>
                <a:close/>
                <a:moveTo>
                  <a:pt x="102595" y="7517"/>
                </a:moveTo>
                <a:cubicBezTo>
                  <a:pt x="102663" y="7639"/>
                  <a:pt x="102745" y="7761"/>
                  <a:pt x="102826" y="7897"/>
                </a:cubicBezTo>
                <a:cubicBezTo>
                  <a:pt x="102758" y="7897"/>
                  <a:pt x="102704" y="7911"/>
                  <a:pt x="102636" y="7938"/>
                </a:cubicBezTo>
                <a:cubicBezTo>
                  <a:pt x="102568" y="7965"/>
                  <a:pt x="102514" y="8019"/>
                  <a:pt x="102459" y="8060"/>
                </a:cubicBezTo>
                <a:cubicBezTo>
                  <a:pt x="102391" y="7938"/>
                  <a:pt x="102337" y="7802"/>
                  <a:pt x="102269" y="7693"/>
                </a:cubicBezTo>
                <a:lnTo>
                  <a:pt x="102595" y="7517"/>
                </a:lnTo>
                <a:close/>
                <a:moveTo>
                  <a:pt x="701" y="7705"/>
                </a:moveTo>
                <a:cubicBezTo>
                  <a:pt x="615" y="7705"/>
                  <a:pt x="546" y="7782"/>
                  <a:pt x="558" y="7870"/>
                </a:cubicBezTo>
                <a:cubicBezTo>
                  <a:pt x="572" y="7938"/>
                  <a:pt x="640" y="8006"/>
                  <a:pt x="694" y="8074"/>
                </a:cubicBezTo>
                <a:lnTo>
                  <a:pt x="762" y="8074"/>
                </a:lnTo>
                <a:cubicBezTo>
                  <a:pt x="803" y="8006"/>
                  <a:pt x="884" y="7938"/>
                  <a:pt x="898" y="7870"/>
                </a:cubicBezTo>
                <a:cubicBezTo>
                  <a:pt x="898" y="7782"/>
                  <a:pt x="828" y="7705"/>
                  <a:pt x="742" y="7705"/>
                </a:cubicBezTo>
                <a:cubicBezTo>
                  <a:pt x="735" y="7705"/>
                  <a:pt x="728" y="7706"/>
                  <a:pt x="721" y="7707"/>
                </a:cubicBezTo>
                <a:cubicBezTo>
                  <a:pt x="714" y="7706"/>
                  <a:pt x="707" y="7705"/>
                  <a:pt x="701" y="7705"/>
                </a:cubicBezTo>
                <a:close/>
                <a:moveTo>
                  <a:pt x="34756" y="7571"/>
                </a:moveTo>
                <a:lnTo>
                  <a:pt x="34919" y="7911"/>
                </a:lnTo>
                <a:lnTo>
                  <a:pt x="34593" y="8074"/>
                </a:lnTo>
                <a:lnTo>
                  <a:pt x="34417" y="7748"/>
                </a:lnTo>
                <a:lnTo>
                  <a:pt x="34756" y="7571"/>
                </a:lnTo>
                <a:close/>
                <a:moveTo>
                  <a:pt x="46514" y="7557"/>
                </a:moveTo>
                <a:lnTo>
                  <a:pt x="46677" y="7911"/>
                </a:lnTo>
                <a:lnTo>
                  <a:pt x="46351" y="8087"/>
                </a:lnTo>
                <a:cubicBezTo>
                  <a:pt x="46296" y="7979"/>
                  <a:pt x="46242" y="7843"/>
                  <a:pt x="46174" y="7720"/>
                </a:cubicBezTo>
                <a:lnTo>
                  <a:pt x="46514" y="7557"/>
                </a:lnTo>
                <a:close/>
                <a:moveTo>
                  <a:pt x="79094" y="7584"/>
                </a:moveTo>
                <a:lnTo>
                  <a:pt x="79257" y="7911"/>
                </a:lnTo>
                <a:lnTo>
                  <a:pt x="78931" y="8087"/>
                </a:lnTo>
                <a:lnTo>
                  <a:pt x="78755" y="7761"/>
                </a:lnTo>
                <a:cubicBezTo>
                  <a:pt x="78863" y="7707"/>
                  <a:pt x="78986" y="7639"/>
                  <a:pt x="79094" y="7584"/>
                </a:cubicBezTo>
                <a:close/>
                <a:moveTo>
                  <a:pt x="3494" y="7449"/>
                </a:moveTo>
                <a:cubicBezTo>
                  <a:pt x="3317" y="7449"/>
                  <a:pt x="3168" y="7584"/>
                  <a:pt x="3154" y="7761"/>
                </a:cubicBezTo>
                <a:cubicBezTo>
                  <a:pt x="3154" y="7951"/>
                  <a:pt x="3304" y="8101"/>
                  <a:pt x="3494" y="8101"/>
                </a:cubicBezTo>
                <a:cubicBezTo>
                  <a:pt x="3671" y="8101"/>
                  <a:pt x="3820" y="7965"/>
                  <a:pt x="3834" y="7775"/>
                </a:cubicBezTo>
                <a:cubicBezTo>
                  <a:pt x="3834" y="7598"/>
                  <a:pt x="3671" y="7449"/>
                  <a:pt x="3494" y="7449"/>
                </a:cubicBezTo>
                <a:close/>
                <a:moveTo>
                  <a:pt x="106632" y="7272"/>
                </a:moveTo>
                <a:cubicBezTo>
                  <a:pt x="106401" y="7285"/>
                  <a:pt x="106224" y="7462"/>
                  <a:pt x="106224" y="7680"/>
                </a:cubicBezTo>
                <a:cubicBezTo>
                  <a:pt x="106224" y="7911"/>
                  <a:pt x="106401" y="8101"/>
                  <a:pt x="106632" y="8101"/>
                </a:cubicBezTo>
                <a:cubicBezTo>
                  <a:pt x="106863" y="8101"/>
                  <a:pt x="107054" y="7911"/>
                  <a:pt x="107054" y="7693"/>
                </a:cubicBezTo>
                <a:cubicBezTo>
                  <a:pt x="107054" y="7462"/>
                  <a:pt x="106863" y="7272"/>
                  <a:pt x="106632" y="7272"/>
                </a:cubicBezTo>
                <a:close/>
                <a:moveTo>
                  <a:pt x="22999" y="7625"/>
                </a:moveTo>
                <a:lnTo>
                  <a:pt x="23162" y="7951"/>
                </a:lnTo>
                <a:lnTo>
                  <a:pt x="22809" y="8115"/>
                </a:lnTo>
                <a:lnTo>
                  <a:pt x="22632" y="7788"/>
                </a:lnTo>
                <a:lnTo>
                  <a:pt x="22999" y="7625"/>
                </a:lnTo>
                <a:close/>
                <a:moveTo>
                  <a:pt x="67296" y="7584"/>
                </a:moveTo>
                <a:lnTo>
                  <a:pt x="67473" y="7951"/>
                </a:lnTo>
                <a:lnTo>
                  <a:pt x="67147" y="8115"/>
                </a:lnTo>
                <a:cubicBezTo>
                  <a:pt x="67092" y="8006"/>
                  <a:pt x="67038" y="7870"/>
                  <a:pt x="66970" y="7761"/>
                </a:cubicBezTo>
                <a:lnTo>
                  <a:pt x="67296" y="7584"/>
                </a:lnTo>
                <a:close/>
                <a:moveTo>
                  <a:pt x="88106" y="7612"/>
                </a:moveTo>
                <a:cubicBezTo>
                  <a:pt x="88160" y="7720"/>
                  <a:pt x="88228" y="7843"/>
                  <a:pt x="88283" y="7951"/>
                </a:cubicBezTo>
                <a:lnTo>
                  <a:pt x="87943" y="8115"/>
                </a:lnTo>
                <a:lnTo>
                  <a:pt x="87766" y="7775"/>
                </a:lnTo>
                <a:lnTo>
                  <a:pt x="88106" y="7612"/>
                </a:lnTo>
                <a:close/>
                <a:moveTo>
                  <a:pt x="99890" y="7584"/>
                </a:moveTo>
                <a:lnTo>
                  <a:pt x="100067" y="7938"/>
                </a:lnTo>
                <a:cubicBezTo>
                  <a:pt x="99958" y="7992"/>
                  <a:pt x="99836" y="8060"/>
                  <a:pt x="99741" y="8115"/>
                </a:cubicBezTo>
                <a:cubicBezTo>
                  <a:pt x="99659" y="7992"/>
                  <a:pt x="99578" y="7856"/>
                  <a:pt x="99523" y="7761"/>
                </a:cubicBezTo>
                <a:lnTo>
                  <a:pt x="99890" y="7584"/>
                </a:lnTo>
                <a:close/>
                <a:moveTo>
                  <a:pt x="6188" y="7325"/>
                </a:moveTo>
                <a:cubicBezTo>
                  <a:pt x="5969" y="7325"/>
                  <a:pt x="5805" y="7498"/>
                  <a:pt x="5805" y="7720"/>
                </a:cubicBezTo>
                <a:cubicBezTo>
                  <a:pt x="5791" y="7938"/>
                  <a:pt x="5968" y="8115"/>
                  <a:pt x="6185" y="8115"/>
                </a:cubicBezTo>
                <a:cubicBezTo>
                  <a:pt x="6194" y="8115"/>
                  <a:pt x="6202" y="8115"/>
                  <a:pt x="6210" y="8115"/>
                </a:cubicBezTo>
                <a:cubicBezTo>
                  <a:pt x="6430" y="8115"/>
                  <a:pt x="6607" y="7943"/>
                  <a:pt x="6607" y="7720"/>
                </a:cubicBezTo>
                <a:cubicBezTo>
                  <a:pt x="6607" y="7503"/>
                  <a:pt x="6430" y="7326"/>
                  <a:pt x="6213" y="7326"/>
                </a:cubicBezTo>
                <a:cubicBezTo>
                  <a:pt x="6204" y="7326"/>
                  <a:pt x="6196" y="7325"/>
                  <a:pt x="6188" y="7325"/>
                </a:cubicBezTo>
                <a:close/>
                <a:moveTo>
                  <a:pt x="55539" y="7625"/>
                </a:moveTo>
                <a:lnTo>
                  <a:pt x="55716" y="7965"/>
                </a:lnTo>
                <a:lnTo>
                  <a:pt x="55376" y="8128"/>
                </a:lnTo>
                <a:lnTo>
                  <a:pt x="55199" y="7788"/>
                </a:lnTo>
                <a:lnTo>
                  <a:pt x="55539" y="7625"/>
                </a:lnTo>
                <a:close/>
                <a:moveTo>
                  <a:pt x="11215" y="7612"/>
                </a:moveTo>
                <a:lnTo>
                  <a:pt x="11391" y="7979"/>
                </a:lnTo>
                <a:lnTo>
                  <a:pt x="11051" y="8142"/>
                </a:lnTo>
                <a:lnTo>
                  <a:pt x="10888" y="7788"/>
                </a:lnTo>
                <a:lnTo>
                  <a:pt x="11215" y="7612"/>
                </a:lnTo>
                <a:close/>
                <a:moveTo>
                  <a:pt x="43795" y="7652"/>
                </a:moveTo>
                <a:lnTo>
                  <a:pt x="43972" y="7979"/>
                </a:lnTo>
                <a:lnTo>
                  <a:pt x="43605" y="8142"/>
                </a:lnTo>
                <a:lnTo>
                  <a:pt x="43442" y="7816"/>
                </a:lnTo>
                <a:lnTo>
                  <a:pt x="43795" y="7652"/>
                </a:lnTo>
                <a:close/>
                <a:moveTo>
                  <a:pt x="76335" y="7652"/>
                </a:moveTo>
                <a:lnTo>
                  <a:pt x="76512" y="7979"/>
                </a:lnTo>
                <a:lnTo>
                  <a:pt x="76172" y="8142"/>
                </a:lnTo>
                <a:lnTo>
                  <a:pt x="76009" y="7816"/>
                </a:lnTo>
                <a:lnTo>
                  <a:pt x="76335" y="7652"/>
                </a:lnTo>
                <a:close/>
                <a:moveTo>
                  <a:pt x="97131" y="7666"/>
                </a:moveTo>
                <a:lnTo>
                  <a:pt x="97308" y="8006"/>
                </a:lnTo>
                <a:lnTo>
                  <a:pt x="96979" y="8164"/>
                </a:lnTo>
                <a:lnTo>
                  <a:pt x="96979" y="8164"/>
                </a:lnTo>
                <a:cubicBezTo>
                  <a:pt x="96912" y="8057"/>
                  <a:pt x="96845" y="7950"/>
                  <a:pt x="96791" y="7843"/>
                </a:cubicBezTo>
                <a:lnTo>
                  <a:pt x="97131" y="7666"/>
                </a:lnTo>
                <a:close/>
                <a:moveTo>
                  <a:pt x="64591" y="7652"/>
                </a:moveTo>
                <a:cubicBezTo>
                  <a:pt x="64646" y="7748"/>
                  <a:pt x="64700" y="7884"/>
                  <a:pt x="64754" y="7992"/>
                </a:cubicBezTo>
                <a:lnTo>
                  <a:pt x="64415" y="8169"/>
                </a:lnTo>
                <a:lnTo>
                  <a:pt x="64184" y="7829"/>
                </a:lnTo>
                <a:lnTo>
                  <a:pt x="64591" y="7652"/>
                </a:lnTo>
                <a:close/>
                <a:moveTo>
                  <a:pt x="20240" y="7666"/>
                </a:moveTo>
                <a:lnTo>
                  <a:pt x="20403" y="8006"/>
                </a:lnTo>
                <a:lnTo>
                  <a:pt x="20077" y="8183"/>
                </a:lnTo>
                <a:lnTo>
                  <a:pt x="19914" y="7856"/>
                </a:lnTo>
                <a:lnTo>
                  <a:pt x="20240" y="7666"/>
                </a:lnTo>
                <a:close/>
                <a:moveTo>
                  <a:pt x="32011" y="7639"/>
                </a:moveTo>
                <a:lnTo>
                  <a:pt x="32187" y="8006"/>
                </a:lnTo>
                <a:lnTo>
                  <a:pt x="31861" y="8183"/>
                </a:lnTo>
                <a:lnTo>
                  <a:pt x="31685" y="7816"/>
                </a:lnTo>
                <a:lnTo>
                  <a:pt x="32011" y="7639"/>
                </a:lnTo>
                <a:close/>
                <a:moveTo>
                  <a:pt x="52807" y="7680"/>
                </a:moveTo>
                <a:lnTo>
                  <a:pt x="52984" y="8006"/>
                </a:lnTo>
                <a:lnTo>
                  <a:pt x="52644" y="8183"/>
                </a:lnTo>
                <a:lnTo>
                  <a:pt x="52481" y="7843"/>
                </a:lnTo>
                <a:lnTo>
                  <a:pt x="52807" y="7680"/>
                </a:lnTo>
                <a:close/>
                <a:moveTo>
                  <a:pt x="85388" y="7666"/>
                </a:moveTo>
                <a:lnTo>
                  <a:pt x="85551" y="8006"/>
                </a:lnTo>
                <a:lnTo>
                  <a:pt x="85197" y="8183"/>
                </a:lnTo>
                <a:lnTo>
                  <a:pt x="85034" y="7829"/>
                </a:lnTo>
                <a:lnTo>
                  <a:pt x="85388" y="7666"/>
                </a:lnTo>
                <a:close/>
                <a:moveTo>
                  <a:pt x="41036" y="7693"/>
                </a:moveTo>
                <a:lnTo>
                  <a:pt x="41213" y="8019"/>
                </a:lnTo>
                <a:lnTo>
                  <a:pt x="40886" y="8210"/>
                </a:lnTo>
                <a:lnTo>
                  <a:pt x="40710" y="7870"/>
                </a:lnTo>
                <a:lnTo>
                  <a:pt x="41036" y="7693"/>
                </a:lnTo>
                <a:close/>
                <a:moveTo>
                  <a:pt x="73603" y="7693"/>
                </a:moveTo>
                <a:cubicBezTo>
                  <a:pt x="73671" y="7802"/>
                  <a:pt x="73725" y="7924"/>
                  <a:pt x="73780" y="8019"/>
                </a:cubicBezTo>
                <a:lnTo>
                  <a:pt x="73440" y="8210"/>
                </a:lnTo>
                <a:lnTo>
                  <a:pt x="73277" y="7870"/>
                </a:lnTo>
                <a:lnTo>
                  <a:pt x="73603" y="7693"/>
                </a:lnTo>
                <a:close/>
                <a:moveTo>
                  <a:pt x="110204" y="7529"/>
                </a:moveTo>
                <a:cubicBezTo>
                  <a:pt x="110196" y="7529"/>
                  <a:pt x="110188" y="7530"/>
                  <a:pt x="110180" y="7530"/>
                </a:cubicBezTo>
                <a:cubicBezTo>
                  <a:pt x="109990" y="7530"/>
                  <a:pt x="109840" y="7680"/>
                  <a:pt x="109840" y="7870"/>
                </a:cubicBezTo>
                <a:cubicBezTo>
                  <a:pt x="109840" y="8065"/>
                  <a:pt x="109990" y="8211"/>
                  <a:pt x="110169" y="8211"/>
                </a:cubicBezTo>
                <a:cubicBezTo>
                  <a:pt x="110177" y="8211"/>
                  <a:pt x="110185" y="8210"/>
                  <a:pt x="110193" y="8210"/>
                </a:cubicBezTo>
                <a:cubicBezTo>
                  <a:pt x="110201" y="8210"/>
                  <a:pt x="110208" y="8211"/>
                  <a:pt x="110216" y="8211"/>
                </a:cubicBezTo>
                <a:cubicBezTo>
                  <a:pt x="110395" y="8211"/>
                  <a:pt x="110533" y="8053"/>
                  <a:pt x="110533" y="7870"/>
                </a:cubicBezTo>
                <a:cubicBezTo>
                  <a:pt x="110533" y="7675"/>
                  <a:pt x="110384" y="7529"/>
                  <a:pt x="110204" y="7529"/>
                </a:cubicBezTo>
                <a:close/>
                <a:moveTo>
                  <a:pt x="8510" y="7693"/>
                </a:moveTo>
                <a:lnTo>
                  <a:pt x="8686" y="8033"/>
                </a:lnTo>
                <a:lnTo>
                  <a:pt x="8306" y="8223"/>
                </a:lnTo>
                <a:lnTo>
                  <a:pt x="8116" y="7870"/>
                </a:lnTo>
                <a:lnTo>
                  <a:pt x="8510" y="7693"/>
                </a:lnTo>
                <a:close/>
                <a:moveTo>
                  <a:pt x="17535" y="7720"/>
                </a:moveTo>
                <a:lnTo>
                  <a:pt x="17712" y="8060"/>
                </a:lnTo>
                <a:lnTo>
                  <a:pt x="17372" y="8237"/>
                </a:lnTo>
                <a:lnTo>
                  <a:pt x="17195" y="7897"/>
                </a:lnTo>
                <a:lnTo>
                  <a:pt x="17535" y="7720"/>
                </a:lnTo>
                <a:close/>
                <a:moveTo>
                  <a:pt x="29292" y="7720"/>
                </a:moveTo>
                <a:lnTo>
                  <a:pt x="29469" y="8060"/>
                </a:lnTo>
                <a:lnTo>
                  <a:pt x="29116" y="8237"/>
                </a:lnTo>
                <a:lnTo>
                  <a:pt x="28885" y="7884"/>
                </a:lnTo>
                <a:lnTo>
                  <a:pt x="29292" y="7720"/>
                </a:lnTo>
                <a:close/>
                <a:moveTo>
                  <a:pt x="61846" y="7734"/>
                </a:moveTo>
                <a:cubicBezTo>
                  <a:pt x="61887" y="7843"/>
                  <a:pt x="61954" y="7951"/>
                  <a:pt x="62009" y="8060"/>
                </a:cubicBezTo>
                <a:lnTo>
                  <a:pt x="61683" y="8237"/>
                </a:lnTo>
                <a:cubicBezTo>
                  <a:pt x="61628" y="8128"/>
                  <a:pt x="61560" y="8006"/>
                  <a:pt x="61506" y="7897"/>
                </a:cubicBezTo>
                <a:lnTo>
                  <a:pt x="61846" y="7734"/>
                </a:lnTo>
                <a:close/>
                <a:moveTo>
                  <a:pt x="94399" y="7720"/>
                </a:moveTo>
                <a:lnTo>
                  <a:pt x="94576" y="8060"/>
                </a:lnTo>
                <a:lnTo>
                  <a:pt x="94250" y="8237"/>
                </a:lnTo>
                <a:lnTo>
                  <a:pt x="94073" y="7911"/>
                </a:lnTo>
                <a:lnTo>
                  <a:pt x="94399" y="7720"/>
                </a:lnTo>
                <a:close/>
                <a:moveTo>
                  <a:pt x="50088" y="7734"/>
                </a:moveTo>
                <a:lnTo>
                  <a:pt x="50265" y="8087"/>
                </a:lnTo>
                <a:lnTo>
                  <a:pt x="49912" y="8250"/>
                </a:lnTo>
                <a:lnTo>
                  <a:pt x="49735" y="7911"/>
                </a:lnTo>
                <a:lnTo>
                  <a:pt x="50088" y="7734"/>
                </a:lnTo>
                <a:close/>
                <a:moveTo>
                  <a:pt x="38318" y="7761"/>
                </a:moveTo>
                <a:lnTo>
                  <a:pt x="38494" y="8101"/>
                </a:lnTo>
                <a:lnTo>
                  <a:pt x="38168" y="8264"/>
                </a:lnTo>
                <a:lnTo>
                  <a:pt x="37978" y="7924"/>
                </a:lnTo>
                <a:lnTo>
                  <a:pt x="38318" y="7761"/>
                </a:lnTo>
                <a:close/>
                <a:moveTo>
                  <a:pt x="82642" y="7775"/>
                </a:moveTo>
                <a:lnTo>
                  <a:pt x="82819" y="8101"/>
                </a:lnTo>
                <a:lnTo>
                  <a:pt x="82479" y="8264"/>
                </a:lnTo>
                <a:cubicBezTo>
                  <a:pt x="82424" y="8155"/>
                  <a:pt x="82356" y="8047"/>
                  <a:pt x="82302" y="7938"/>
                </a:cubicBezTo>
                <a:lnTo>
                  <a:pt x="82642" y="7775"/>
                </a:lnTo>
                <a:close/>
                <a:moveTo>
                  <a:pt x="113768" y="7856"/>
                </a:moveTo>
                <a:cubicBezTo>
                  <a:pt x="113659" y="7856"/>
                  <a:pt x="113564" y="7938"/>
                  <a:pt x="113551" y="8047"/>
                </a:cubicBezTo>
                <a:cubicBezTo>
                  <a:pt x="113537" y="8169"/>
                  <a:pt x="113632" y="8278"/>
                  <a:pt x="113755" y="8278"/>
                </a:cubicBezTo>
                <a:cubicBezTo>
                  <a:pt x="113762" y="8279"/>
                  <a:pt x="113769" y="8279"/>
                  <a:pt x="113776" y="8279"/>
                </a:cubicBezTo>
                <a:cubicBezTo>
                  <a:pt x="113877" y="8279"/>
                  <a:pt x="113972" y="8189"/>
                  <a:pt x="113972" y="8087"/>
                </a:cubicBezTo>
                <a:cubicBezTo>
                  <a:pt x="113986" y="7965"/>
                  <a:pt x="113891" y="7856"/>
                  <a:pt x="113768" y="7856"/>
                </a:cubicBezTo>
                <a:close/>
                <a:moveTo>
                  <a:pt x="70885" y="7761"/>
                </a:moveTo>
                <a:lnTo>
                  <a:pt x="71061" y="8115"/>
                </a:lnTo>
                <a:lnTo>
                  <a:pt x="70708" y="8291"/>
                </a:lnTo>
                <a:cubicBezTo>
                  <a:pt x="70654" y="8183"/>
                  <a:pt x="70586" y="8047"/>
                  <a:pt x="70531" y="7938"/>
                </a:cubicBezTo>
                <a:lnTo>
                  <a:pt x="70885" y="7761"/>
                </a:lnTo>
                <a:close/>
                <a:moveTo>
                  <a:pt x="91681" y="7802"/>
                </a:moveTo>
                <a:lnTo>
                  <a:pt x="91844" y="8128"/>
                </a:lnTo>
                <a:lnTo>
                  <a:pt x="91490" y="8291"/>
                </a:lnTo>
                <a:cubicBezTo>
                  <a:pt x="91450" y="8196"/>
                  <a:pt x="91382" y="8074"/>
                  <a:pt x="91314" y="7965"/>
                </a:cubicBezTo>
                <a:lnTo>
                  <a:pt x="91681" y="7802"/>
                </a:lnTo>
                <a:close/>
                <a:moveTo>
                  <a:pt x="103438" y="7761"/>
                </a:moveTo>
                <a:cubicBezTo>
                  <a:pt x="103492" y="7870"/>
                  <a:pt x="103560" y="8006"/>
                  <a:pt x="103615" y="8128"/>
                </a:cubicBezTo>
                <a:lnTo>
                  <a:pt x="103289" y="8291"/>
                </a:lnTo>
                <a:lnTo>
                  <a:pt x="103057" y="7938"/>
                </a:lnTo>
                <a:lnTo>
                  <a:pt x="103438" y="7761"/>
                </a:lnTo>
                <a:close/>
                <a:moveTo>
                  <a:pt x="26547" y="7802"/>
                </a:moveTo>
                <a:lnTo>
                  <a:pt x="26723" y="8128"/>
                </a:lnTo>
                <a:lnTo>
                  <a:pt x="26384" y="8305"/>
                </a:lnTo>
                <a:lnTo>
                  <a:pt x="26207" y="7979"/>
                </a:lnTo>
                <a:lnTo>
                  <a:pt x="26547" y="7802"/>
                </a:lnTo>
                <a:close/>
                <a:moveTo>
                  <a:pt x="59127" y="7802"/>
                </a:moveTo>
                <a:lnTo>
                  <a:pt x="59290" y="8128"/>
                </a:lnTo>
                <a:lnTo>
                  <a:pt x="58964" y="8305"/>
                </a:lnTo>
                <a:lnTo>
                  <a:pt x="58964" y="8291"/>
                </a:lnTo>
                <a:cubicBezTo>
                  <a:pt x="58896" y="8183"/>
                  <a:pt x="58842" y="8074"/>
                  <a:pt x="58787" y="7979"/>
                </a:cubicBezTo>
                <a:lnTo>
                  <a:pt x="59127" y="7802"/>
                </a:lnTo>
                <a:close/>
                <a:moveTo>
                  <a:pt x="14789" y="7734"/>
                </a:moveTo>
                <a:lnTo>
                  <a:pt x="14952" y="8142"/>
                </a:lnTo>
                <a:lnTo>
                  <a:pt x="14613" y="8318"/>
                </a:lnTo>
                <a:lnTo>
                  <a:pt x="14450" y="7979"/>
                </a:lnTo>
                <a:lnTo>
                  <a:pt x="14789" y="7734"/>
                </a:lnTo>
                <a:close/>
                <a:moveTo>
                  <a:pt x="47343" y="7829"/>
                </a:moveTo>
                <a:lnTo>
                  <a:pt x="47520" y="8155"/>
                </a:lnTo>
                <a:lnTo>
                  <a:pt x="47193" y="8332"/>
                </a:lnTo>
                <a:lnTo>
                  <a:pt x="47017" y="7992"/>
                </a:lnTo>
                <a:lnTo>
                  <a:pt x="47343" y="7829"/>
                </a:lnTo>
                <a:close/>
                <a:moveTo>
                  <a:pt x="79910" y="7816"/>
                </a:moveTo>
                <a:lnTo>
                  <a:pt x="80073" y="8142"/>
                </a:lnTo>
                <a:lnTo>
                  <a:pt x="79747" y="8332"/>
                </a:lnTo>
                <a:cubicBezTo>
                  <a:pt x="79706" y="8223"/>
                  <a:pt x="79638" y="8101"/>
                  <a:pt x="79584" y="7992"/>
                </a:cubicBezTo>
                <a:lnTo>
                  <a:pt x="79910" y="7816"/>
                </a:lnTo>
                <a:close/>
                <a:moveTo>
                  <a:pt x="107475" y="7530"/>
                </a:moveTo>
                <a:cubicBezTo>
                  <a:pt x="107244" y="7530"/>
                  <a:pt x="107067" y="7707"/>
                  <a:pt x="107067" y="7924"/>
                </a:cubicBezTo>
                <a:cubicBezTo>
                  <a:pt x="107054" y="8142"/>
                  <a:pt x="107230" y="8332"/>
                  <a:pt x="107461" y="8332"/>
                </a:cubicBezTo>
                <a:cubicBezTo>
                  <a:pt x="107469" y="8333"/>
                  <a:pt x="107477" y="8333"/>
                  <a:pt x="107485" y="8333"/>
                </a:cubicBezTo>
                <a:cubicBezTo>
                  <a:pt x="107691" y="8333"/>
                  <a:pt x="107856" y="8161"/>
                  <a:pt x="107869" y="7951"/>
                </a:cubicBezTo>
                <a:cubicBezTo>
                  <a:pt x="107883" y="7720"/>
                  <a:pt x="107692" y="7530"/>
                  <a:pt x="107475" y="7530"/>
                </a:cubicBezTo>
                <a:close/>
                <a:moveTo>
                  <a:pt x="68125" y="7843"/>
                </a:moveTo>
                <a:lnTo>
                  <a:pt x="68316" y="8169"/>
                </a:lnTo>
                <a:lnTo>
                  <a:pt x="67980" y="8344"/>
                </a:lnTo>
                <a:lnTo>
                  <a:pt x="67980" y="8344"/>
                </a:lnTo>
                <a:cubicBezTo>
                  <a:pt x="67915" y="8239"/>
                  <a:pt x="67851" y="8123"/>
                  <a:pt x="67799" y="8019"/>
                </a:cubicBezTo>
                <a:lnTo>
                  <a:pt x="68125" y="7843"/>
                </a:lnTo>
                <a:close/>
                <a:moveTo>
                  <a:pt x="35599" y="7775"/>
                </a:moveTo>
                <a:cubicBezTo>
                  <a:pt x="35653" y="7897"/>
                  <a:pt x="35708" y="8047"/>
                  <a:pt x="35762" y="8183"/>
                </a:cubicBezTo>
                <a:lnTo>
                  <a:pt x="35409" y="8346"/>
                </a:lnTo>
                <a:lnTo>
                  <a:pt x="35246" y="8006"/>
                </a:lnTo>
                <a:lnTo>
                  <a:pt x="35599" y="7775"/>
                </a:lnTo>
                <a:close/>
                <a:moveTo>
                  <a:pt x="100706" y="7843"/>
                </a:moveTo>
                <a:lnTo>
                  <a:pt x="100883" y="8169"/>
                </a:lnTo>
                <a:lnTo>
                  <a:pt x="100556" y="8346"/>
                </a:lnTo>
                <a:lnTo>
                  <a:pt x="100380" y="8019"/>
                </a:lnTo>
                <a:cubicBezTo>
                  <a:pt x="100489" y="7965"/>
                  <a:pt x="100611" y="7897"/>
                  <a:pt x="100706" y="7843"/>
                </a:cubicBezTo>
                <a:close/>
                <a:moveTo>
                  <a:pt x="1564" y="7870"/>
                </a:moveTo>
                <a:cubicBezTo>
                  <a:pt x="1428" y="7870"/>
                  <a:pt x="1319" y="7979"/>
                  <a:pt x="1319" y="8115"/>
                </a:cubicBezTo>
                <a:cubicBezTo>
                  <a:pt x="1319" y="8250"/>
                  <a:pt x="1415" y="8359"/>
                  <a:pt x="1550" y="8359"/>
                </a:cubicBezTo>
                <a:cubicBezTo>
                  <a:pt x="1686" y="8359"/>
                  <a:pt x="1795" y="8250"/>
                  <a:pt x="1795" y="8128"/>
                </a:cubicBezTo>
                <a:cubicBezTo>
                  <a:pt x="1795" y="7992"/>
                  <a:pt x="1686" y="7884"/>
                  <a:pt x="1564" y="7870"/>
                </a:cubicBezTo>
                <a:close/>
                <a:moveTo>
                  <a:pt x="56395" y="7816"/>
                </a:moveTo>
                <a:lnTo>
                  <a:pt x="56558" y="8183"/>
                </a:lnTo>
                <a:lnTo>
                  <a:pt x="56205" y="8359"/>
                </a:lnTo>
                <a:cubicBezTo>
                  <a:pt x="56151" y="8250"/>
                  <a:pt x="56083" y="8142"/>
                  <a:pt x="56028" y="8047"/>
                </a:cubicBezTo>
                <a:lnTo>
                  <a:pt x="56395" y="7816"/>
                </a:lnTo>
                <a:close/>
                <a:moveTo>
                  <a:pt x="7039" y="7557"/>
                </a:moveTo>
                <a:cubicBezTo>
                  <a:pt x="7031" y="7557"/>
                  <a:pt x="7023" y="7557"/>
                  <a:pt x="7015" y="7557"/>
                </a:cubicBezTo>
                <a:cubicBezTo>
                  <a:pt x="6797" y="7557"/>
                  <a:pt x="6620" y="7748"/>
                  <a:pt x="6620" y="7965"/>
                </a:cubicBezTo>
                <a:cubicBezTo>
                  <a:pt x="6620" y="8196"/>
                  <a:pt x="6811" y="8386"/>
                  <a:pt x="7042" y="8386"/>
                </a:cubicBezTo>
                <a:cubicBezTo>
                  <a:pt x="7259" y="8373"/>
                  <a:pt x="7450" y="8183"/>
                  <a:pt x="7450" y="7951"/>
                </a:cubicBezTo>
                <a:cubicBezTo>
                  <a:pt x="7436" y="7729"/>
                  <a:pt x="7259" y="7557"/>
                  <a:pt x="7039" y="7557"/>
                </a:cubicBezTo>
                <a:close/>
                <a:moveTo>
                  <a:pt x="12057" y="7884"/>
                </a:moveTo>
                <a:lnTo>
                  <a:pt x="12234" y="8223"/>
                </a:lnTo>
                <a:lnTo>
                  <a:pt x="11894" y="8386"/>
                </a:lnTo>
                <a:lnTo>
                  <a:pt x="11718" y="8047"/>
                </a:lnTo>
                <a:lnTo>
                  <a:pt x="12057" y="7884"/>
                </a:lnTo>
                <a:close/>
                <a:moveTo>
                  <a:pt x="77191" y="7843"/>
                </a:moveTo>
                <a:cubicBezTo>
                  <a:pt x="77246" y="7951"/>
                  <a:pt x="77300" y="8087"/>
                  <a:pt x="77355" y="8210"/>
                </a:cubicBezTo>
                <a:lnTo>
                  <a:pt x="77001" y="8386"/>
                </a:lnTo>
                <a:lnTo>
                  <a:pt x="76824" y="8060"/>
                </a:lnTo>
                <a:lnTo>
                  <a:pt x="77191" y="7843"/>
                </a:lnTo>
                <a:close/>
                <a:moveTo>
                  <a:pt x="88949" y="7856"/>
                </a:moveTo>
                <a:lnTo>
                  <a:pt x="89112" y="8210"/>
                </a:lnTo>
                <a:lnTo>
                  <a:pt x="88786" y="8386"/>
                </a:lnTo>
                <a:lnTo>
                  <a:pt x="88622" y="8019"/>
                </a:lnTo>
                <a:lnTo>
                  <a:pt x="88949" y="7856"/>
                </a:lnTo>
                <a:close/>
                <a:moveTo>
                  <a:pt x="23828" y="7856"/>
                </a:moveTo>
                <a:lnTo>
                  <a:pt x="23991" y="8169"/>
                </a:lnTo>
                <a:lnTo>
                  <a:pt x="23638" y="8400"/>
                </a:lnTo>
                <a:lnTo>
                  <a:pt x="23461" y="8019"/>
                </a:lnTo>
                <a:lnTo>
                  <a:pt x="23828" y="7856"/>
                </a:lnTo>
                <a:close/>
                <a:moveTo>
                  <a:pt x="4310" y="7693"/>
                </a:moveTo>
                <a:cubicBezTo>
                  <a:pt x="4106" y="7707"/>
                  <a:pt x="3943" y="7870"/>
                  <a:pt x="3943" y="8060"/>
                </a:cubicBezTo>
                <a:cubicBezTo>
                  <a:pt x="3956" y="8264"/>
                  <a:pt x="4119" y="8414"/>
                  <a:pt x="4310" y="8414"/>
                </a:cubicBezTo>
                <a:cubicBezTo>
                  <a:pt x="4514" y="8414"/>
                  <a:pt x="4663" y="8250"/>
                  <a:pt x="4677" y="8047"/>
                </a:cubicBezTo>
                <a:cubicBezTo>
                  <a:pt x="4663" y="7856"/>
                  <a:pt x="4500" y="7693"/>
                  <a:pt x="4310" y="7693"/>
                </a:cubicBezTo>
                <a:close/>
                <a:moveTo>
                  <a:pt x="32867" y="7897"/>
                </a:moveTo>
                <a:lnTo>
                  <a:pt x="33030" y="8237"/>
                </a:lnTo>
                <a:lnTo>
                  <a:pt x="32690" y="8414"/>
                </a:lnTo>
                <a:lnTo>
                  <a:pt x="32527" y="8074"/>
                </a:lnTo>
                <a:lnTo>
                  <a:pt x="32867" y="7897"/>
                </a:lnTo>
                <a:close/>
                <a:moveTo>
                  <a:pt x="97988" y="7870"/>
                </a:moveTo>
                <a:cubicBezTo>
                  <a:pt x="98028" y="7992"/>
                  <a:pt x="98096" y="8115"/>
                  <a:pt x="98151" y="8250"/>
                </a:cubicBezTo>
                <a:lnTo>
                  <a:pt x="97797" y="8414"/>
                </a:lnTo>
                <a:lnTo>
                  <a:pt x="97634" y="8101"/>
                </a:lnTo>
                <a:lnTo>
                  <a:pt x="97988" y="7870"/>
                </a:lnTo>
                <a:close/>
                <a:moveTo>
                  <a:pt x="21069" y="7911"/>
                </a:moveTo>
                <a:lnTo>
                  <a:pt x="21286" y="8278"/>
                </a:lnTo>
                <a:lnTo>
                  <a:pt x="20906" y="8441"/>
                </a:lnTo>
                <a:lnTo>
                  <a:pt x="20743" y="8087"/>
                </a:lnTo>
                <a:lnTo>
                  <a:pt x="21069" y="7911"/>
                </a:lnTo>
                <a:close/>
                <a:moveTo>
                  <a:pt x="41865" y="7938"/>
                </a:moveTo>
                <a:lnTo>
                  <a:pt x="42042" y="8278"/>
                </a:lnTo>
                <a:lnTo>
                  <a:pt x="41702" y="8441"/>
                </a:lnTo>
                <a:lnTo>
                  <a:pt x="41539" y="8101"/>
                </a:lnTo>
                <a:lnTo>
                  <a:pt x="41865" y="7938"/>
                </a:lnTo>
                <a:close/>
                <a:moveTo>
                  <a:pt x="44624" y="7897"/>
                </a:moveTo>
                <a:lnTo>
                  <a:pt x="44787" y="8210"/>
                </a:lnTo>
                <a:lnTo>
                  <a:pt x="44434" y="8441"/>
                </a:lnTo>
                <a:cubicBezTo>
                  <a:pt x="44380" y="8318"/>
                  <a:pt x="44325" y="8183"/>
                  <a:pt x="44271" y="8060"/>
                </a:cubicBezTo>
                <a:lnTo>
                  <a:pt x="44624" y="7897"/>
                </a:lnTo>
                <a:close/>
                <a:moveTo>
                  <a:pt x="53636" y="7911"/>
                </a:moveTo>
                <a:lnTo>
                  <a:pt x="53813" y="8278"/>
                </a:lnTo>
                <a:lnTo>
                  <a:pt x="53487" y="8441"/>
                </a:lnTo>
                <a:lnTo>
                  <a:pt x="53310" y="8087"/>
                </a:lnTo>
                <a:lnTo>
                  <a:pt x="53636" y="7911"/>
                </a:lnTo>
                <a:close/>
                <a:moveTo>
                  <a:pt x="9339" y="7938"/>
                </a:moveTo>
                <a:lnTo>
                  <a:pt x="9516" y="8264"/>
                </a:lnTo>
                <a:lnTo>
                  <a:pt x="9149" y="8454"/>
                </a:lnTo>
                <a:lnTo>
                  <a:pt x="8958" y="8115"/>
                </a:lnTo>
                <a:lnTo>
                  <a:pt x="9339" y="7938"/>
                </a:lnTo>
                <a:close/>
                <a:moveTo>
                  <a:pt x="111009" y="7788"/>
                </a:moveTo>
                <a:cubicBezTo>
                  <a:pt x="110832" y="7802"/>
                  <a:pt x="110683" y="7938"/>
                  <a:pt x="110683" y="8115"/>
                </a:cubicBezTo>
                <a:cubicBezTo>
                  <a:pt x="110683" y="8305"/>
                  <a:pt x="110832" y="8454"/>
                  <a:pt x="111023" y="8454"/>
                </a:cubicBezTo>
                <a:cubicBezTo>
                  <a:pt x="111199" y="8441"/>
                  <a:pt x="111349" y="8291"/>
                  <a:pt x="111349" y="8115"/>
                </a:cubicBezTo>
                <a:cubicBezTo>
                  <a:pt x="111335" y="7924"/>
                  <a:pt x="111186" y="7788"/>
                  <a:pt x="111009" y="7788"/>
                </a:cubicBezTo>
                <a:close/>
                <a:moveTo>
                  <a:pt x="114560" y="8150"/>
                </a:moveTo>
                <a:cubicBezTo>
                  <a:pt x="114482" y="8150"/>
                  <a:pt x="114424" y="8222"/>
                  <a:pt x="114448" y="8305"/>
                </a:cubicBezTo>
                <a:cubicBezTo>
                  <a:pt x="114461" y="8373"/>
                  <a:pt x="114516" y="8427"/>
                  <a:pt x="114597" y="8454"/>
                </a:cubicBezTo>
                <a:cubicBezTo>
                  <a:pt x="114638" y="8454"/>
                  <a:pt x="114706" y="8386"/>
                  <a:pt x="114760" y="8346"/>
                </a:cubicBezTo>
                <a:lnTo>
                  <a:pt x="114774" y="8278"/>
                </a:lnTo>
                <a:cubicBezTo>
                  <a:pt x="114706" y="8237"/>
                  <a:pt x="114652" y="8169"/>
                  <a:pt x="114597" y="8155"/>
                </a:cubicBezTo>
                <a:cubicBezTo>
                  <a:pt x="114585" y="8152"/>
                  <a:pt x="114572" y="8150"/>
                  <a:pt x="114560" y="8150"/>
                </a:cubicBezTo>
                <a:close/>
                <a:moveTo>
                  <a:pt x="65421" y="7924"/>
                </a:moveTo>
                <a:lnTo>
                  <a:pt x="65597" y="8237"/>
                </a:lnTo>
                <a:lnTo>
                  <a:pt x="65244" y="8468"/>
                </a:lnTo>
                <a:cubicBezTo>
                  <a:pt x="65189" y="8359"/>
                  <a:pt x="65135" y="8223"/>
                  <a:pt x="65067" y="8087"/>
                </a:cubicBezTo>
                <a:lnTo>
                  <a:pt x="65421" y="7924"/>
                </a:lnTo>
                <a:close/>
                <a:moveTo>
                  <a:pt x="30121" y="7979"/>
                </a:moveTo>
                <a:lnTo>
                  <a:pt x="30298" y="8305"/>
                </a:lnTo>
                <a:lnTo>
                  <a:pt x="29931" y="8482"/>
                </a:lnTo>
                <a:lnTo>
                  <a:pt x="29768" y="8155"/>
                </a:lnTo>
                <a:lnTo>
                  <a:pt x="30121" y="7979"/>
                </a:lnTo>
                <a:close/>
                <a:moveTo>
                  <a:pt x="62661" y="7965"/>
                </a:moveTo>
                <a:lnTo>
                  <a:pt x="62838" y="8305"/>
                </a:lnTo>
                <a:lnTo>
                  <a:pt x="62512" y="8468"/>
                </a:lnTo>
                <a:lnTo>
                  <a:pt x="62512" y="8482"/>
                </a:lnTo>
                <a:cubicBezTo>
                  <a:pt x="62457" y="8373"/>
                  <a:pt x="62389" y="8250"/>
                  <a:pt x="62321" y="8128"/>
                </a:cubicBezTo>
                <a:cubicBezTo>
                  <a:pt x="62430" y="8087"/>
                  <a:pt x="62553" y="8019"/>
                  <a:pt x="62661" y="7965"/>
                </a:cubicBezTo>
                <a:close/>
                <a:moveTo>
                  <a:pt x="74432" y="7951"/>
                </a:moveTo>
                <a:lnTo>
                  <a:pt x="74609" y="8305"/>
                </a:lnTo>
                <a:lnTo>
                  <a:pt x="74283" y="8482"/>
                </a:lnTo>
                <a:lnTo>
                  <a:pt x="74106" y="8115"/>
                </a:lnTo>
                <a:lnTo>
                  <a:pt x="74432" y="7951"/>
                </a:lnTo>
                <a:close/>
                <a:moveTo>
                  <a:pt x="86230" y="7951"/>
                </a:moveTo>
                <a:lnTo>
                  <a:pt x="86393" y="8264"/>
                </a:lnTo>
                <a:lnTo>
                  <a:pt x="86040" y="8495"/>
                </a:lnTo>
                <a:lnTo>
                  <a:pt x="85863" y="8128"/>
                </a:lnTo>
                <a:lnTo>
                  <a:pt x="86230" y="7951"/>
                </a:lnTo>
                <a:close/>
                <a:moveTo>
                  <a:pt x="95228" y="7979"/>
                </a:moveTo>
                <a:cubicBezTo>
                  <a:pt x="95296" y="8101"/>
                  <a:pt x="95378" y="8223"/>
                  <a:pt x="95459" y="8332"/>
                </a:cubicBezTo>
                <a:lnTo>
                  <a:pt x="95079" y="8495"/>
                </a:lnTo>
                <a:cubicBezTo>
                  <a:pt x="95038" y="8386"/>
                  <a:pt x="94970" y="8264"/>
                  <a:pt x="94916" y="8142"/>
                </a:cubicBezTo>
                <a:lnTo>
                  <a:pt x="95228" y="7979"/>
                </a:lnTo>
                <a:close/>
                <a:moveTo>
                  <a:pt x="18351" y="7979"/>
                </a:moveTo>
                <a:lnTo>
                  <a:pt x="18514" y="8332"/>
                </a:lnTo>
                <a:lnTo>
                  <a:pt x="18187" y="8509"/>
                </a:lnTo>
                <a:lnTo>
                  <a:pt x="18024" y="8142"/>
                </a:lnTo>
                <a:lnTo>
                  <a:pt x="18351" y="7979"/>
                </a:lnTo>
                <a:close/>
                <a:moveTo>
                  <a:pt x="50918" y="8019"/>
                </a:moveTo>
                <a:lnTo>
                  <a:pt x="51094" y="8332"/>
                </a:lnTo>
                <a:lnTo>
                  <a:pt x="50727" y="8509"/>
                </a:lnTo>
                <a:lnTo>
                  <a:pt x="50564" y="8183"/>
                </a:lnTo>
                <a:lnTo>
                  <a:pt x="50918" y="8019"/>
                </a:lnTo>
                <a:close/>
                <a:moveTo>
                  <a:pt x="83471" y="7992"/>
                </a:moveTo>
                <a:lnTo>
                  <a:pt x="83634" y="8332"/>
                </a:lnTo>
                <a:lnTo>
                  <a:pt x="83294" y="8509"/>
                </a:lnTo>
                <a:lnTo>
                  <a:pt x="83131" y="8169"/>
                </a:lnTo>
                <a:lnTo>
                  <a:pt x="83471" y="7992"/>
                </a:lnTo>
                <a:close/>
                <a:moveTo>
                  <a:pt x="39133" y="8006"/>
                </a:moveTo>
                <a:lnTo>
                  <a:pt x="39310" y="8373"/>
                </a:lnTo>
                <a:lnTo>
                  <a:pt x="38984" y="8536"/>
                </a:lnTo>
                <a:lnTo>
                  <a:pt x="38820" y="8183"/>
                </a:lnTo>
                <a:lnTo>
                  <a:pt x="39133" y="8006"/>
                </a:lnTo>
                <a:close/>
                <a:moveTo>
                  <a:pt x="71714" y="8047"/>
                </a:moveTo>
                <a:lnTo>
                  <a:pt x="71890" y="8373"/>
                </a:lnTo>
                <a:lnTo>
                  <a:pt x="71523" y="8536"/>
                </a:lnTo>
                <a:lnTo>
                  <a:pt x="71360" y="8210"/>
                </a:lnTo>
                <a:lnTo>
                  <a:pt x="71714" y="8047"/>
                </a:lnTo>
                <a:close/>
                <a:moveTo>
                  <a:pt x="27362" y="8047"/>
                </a:moveTo>
                <a:lnTo>
                  <a:pt x="27539" y="8373"/>
                </a:lnTo>
                <a:lnTo>
                  <a:pt x="27213" y="8550"/>
                </a:lnTo>
                <a:lnTo>
                  <a:pt x="27036" y="8210"/>
                </a:lnTo>
                <a:lnTo>
                  <a:pt x="27362" y="8047"/>
                </a:lnTo>
                <a:close/>
                <a:moveTo>
                  <a:pt x="104254" y="8019"/>
                </a:moveTo>
                <a:lnTo>
                  <a:pt x="104444" y="8373"/>
                </a:lnTo>
                <a:lnTo>
                  <a:pt x="104104" y="8550"/>
                </a:lnTo>
                <a:lnTo>
                  <a:pt x="103914" y="8210"/>
                </a:lnTo>
                <a:lnTo>
                  <a:pt x="104254" y="8019"/>
                </a:lnTo>
                <a:close/>
                <a:moveTo>
                  <a:pt x="15632" y="8074"/>
                </a:moveTo>
                <a:lnTo>
                  <a:pt x="15795" y="8400"/>
                </a:lnTo>
                <a:lnTo>
                  <a:pt x="15442" y="8563"/>
                </a:lnTo>
                <a:lnTo>
                  <a:pt x="15265" y="8237"/>
                </a:lnTo>
                <a:lnTo>
                  <a:pt x="15632" y="8074"/>
                </a:lnTo>
                <a:close/>
                <a:moveTo>
                  <a:pt x="59929" y="8033"/>
                </a:moveTo>
                <a:lnTo>
                  <a:pt x="60160" y="8400"/>
                </a:lnTo>
                <a:lnTo>
                  <a:pt x="59780" y="8563"/>
                </a:lnTo>
                <a:cubicBezTo>
                  <a:pt x="59739" y="8454"/>
                  <a:pt x="59671" y="8332"/>
                  <a:pt x="59617" y="8210"/>
                </a:cubicBezTo>
                <a:lnTo>
                  <a:pt x="59929" y="8033"/>
                </a:lnTo>
                <a:close/>
                <a:moveTo>
                  <a:pt x="48172" y="8074"/>
                </a:moveTo>
                <a:lnTo>
                  <a:pt x="48349" y="8414"/>
                </a:lnTo>
                <a:lnTo>
                  <a:pt x="48009" y="8577"/>
                </a:lnTo>
                <a:lnTo>
                  <a:pt x="47832" y="8237"/>
                </a:lnTo>
                <a:lnTo>
                  <a:pt x="48172" y="8074"/>
                </a:lnTo>
                <a:close/>
                <a:moveTo>
                  <a:pt x="80753" y="8074"/>
                </a:moveTo>
                <a:lnTo>
                  <a:pt x="80916" y="8414"/>
                </a:lnTo>
                <a:lnTo>
                  <a:pt x="80576" y="8577"/>
                </a:lnTo>
                <a:cubicBezTo>
                  <a:pt x="80522" y="8482"/>
                  <a:pt x="80467" y="8359"/>
                  <a:pt x="80413" y="8250"/>
                </a:cubicBezTo>
                <a:lnTo>
                  <a:pt x="80753" y="8074"/>
                </a:lnTo>
                <a:close/>
                <a:moveTo>
                  <a:pt x="92510" y="8047"/>
                </a:moveTo>
                <a:lnTo>
                  <a:pt x="92687" y="8400"/>
                </a:lnTo>
                <a:lnTo>
                  <a:pt x="92320" y="8577"/>
                </a:lnTo>
                <a:lnTo>
                  <a:pt x="92156" y="8223"/>
                </a:lnTo>
                <a:lnTo>
                  <a:pt x="92510" y="8047"/>
                </a:lnTo>
                <a:close/>
                <a:moveTo>
                  <a:pt x="108290" y="7788"/>
                </a:moveTo>
                <a:cubicBezTo>
                  <a:pt x="108073" y="7788"/>
                  <a:pt x="107896" y="7965"/>
                  <a:pt x="107896" y="8183"/>
                </a:cubicBezTo>
                <a:cubicBezTo>
                  <a:pt x="107896" y="8400"/>
                  <a:pt x="108073" y="8577"/>
                  <a:pt x="108304" y="8577"/>
                </a:cubicBezTo>
                <a:cubicBezTo>
                  <a:pt x="108508" y="8563"/>
                  <a:pt x="108685" y="8386"/>
                  <a:pt x="108685" y="8183"/>
                </a:cubicBezTo>
                <a:cubicBezTo>
                  <a:pt x="108671" y="7965"/>
                  <a:pt x="108508" y="7788"/>
                  <a:pt x="108290" y="7788"/>
                </a:cubicBezTo>
                <a:close/>
                <a:moveTo>
                  <a:pt x="36428" y="8101"/>
                </a:moveTo>
                <a:lnTo>
                  <a:pt x="36591" y="8427"/>
                </a:lnTo>
                <a:lnTo>
                  <a:pt x="36238" y="8590"/>
                </a:lnTo>
                <a:lnTo>
                  <a:pt x="36061" y="8264"/>
                </a:lnTo>
                <a:lnTo>
                  <a:pt x="36428" y="8101"/>
                </a:lnTo>
                <a:close/>
                <a:moveTo>
                  <a:pt x="24644" y="8101"/>
                </a:moveTo>
                <a:lnTo>
                  <a:pt x="24861" y="8441"/>
                </a:lnTo>
                <a:lnTo>
                  <a:pt x="24494" y="8617"/>
                </a:lnTo>
                <a:lnTo>
                  <a:pt x="24318" y="8264"/>
                </a:lnTo>
                <a:lnTo>
                  <a:pt x="24644" y="8101"/>
                </a:lnTo>
                <a:close/>
                <a:moveTo>
                  <a:pt x="68968" y="8101"/>
                </a:moveTo>
                <a:lnTo>
                  <a:pt x="69131" y="8441"/>
                </a:lnTo>
                <a:lnTo>
                  <a:pt x="68805" y="8617"/>
                </a:lnTo>
                <a:lnTo>
                  <a:pt x="68642" y="8278"/>
                </a:lnTo>
                <a:lnTo>
                  <a:pt x="68968" y="8101"/>
                </a:lnTo>
                <a:close/>
                <a:moveTo>
                  <a:pt x="101535" y="8101"/>
                </a:moveTo>
                <a:lnTo>
                  <a:pt x="101712" y="8441"/>
                </a:lnTo>
                <a:lnTo>
                  <a:pt x="101372" y="8617"/>
                </a:lnTo>
                <a:lnTo>
                  <a:pt x="101195" y="8291"/>
                </a:lnTo>
                <a:lnTo>
                  <a:pt x="101535" y="8101"/>
                </a:lnTo>
                <a:close/>
                <a:moveTo>
                  <a:pt x="57211" y="8101"/>
                </a:moveTo>
                <a:lnTo>
                  <a:pt x="57374" y="8454"/>
                </a:lnTo>
                <a:lnTo>
                  <a:pt x="57020" y="8631"/>
                </a:lnTo>
                <a:lnTo>
                  <a:pt x="56857" y="8278"/>
                </a:lnTo>
                <a:lnTo>
                  <a:pt x="57211" y="8101"/>
                </a:lnTo>
                <a:close/>
                <a:moveTo>
                  <a:pt x="12886" y="8128"/>
                </a:moveTo>
                <a:lnTo>
                  <a:pt x="13050" y="8468"/>
                </a:lnTo>
                <a:lnTo>
                  <a:pt x="12710" y="8645"/>
                </a:lnTo>
                <a:lnTo>
                  <a:pt x="12547" y="8318"/>
                </a:lnTo>
                <a:lnTo>
                  <a:pt x="12886" y="8128"/>
                </a:lnTo>
                <a:close/>
                <a:moveTo>
                  <a:pt x="89764" y="8128"/>
                </a:moveTo>
                <a:lnTo>
                  <a:pt x="89941" y="8468"/>
                </a:lnTo>
                <a:lnTo>
                  <a:pt x="89601" y="8645"/>
                </a:lnTo>
                <a:cubicBezTo>
                  <a:pt x="89547" y="8536"/>
                  <a:pt x="89479" y="8414"/>
                  <a:pt x="89424" y="8318"/>
                </a:cubicBezTo>
                <a:lnTo>
                  <a:pt x="89764" y="8128"/>
                </a:lnTo>
                <a:close/>
                <a:moveTo>
                  <a:pt x="2369" y="8086"/>
                </a:moveTo>
                <a:cubicBezTo>
                  <a:pt x="2217" y="8086"/>
                  <a:pt x="2094" y="8204"/>
                  <a:pt x="2094" y="8359"/>
                </a:cubicBezTo>
                <a:cubicBezTo>
                  <a:pt x="2094" y="8509"/>
                  <a:pt x="2217" y="8645"/>
                  <a:pt x="2366" y="8645"/>
                </a:cubicBezTo>
                <a:cubicBezTo>
                  <a:pt x="2374" y="8645"/>
                  <a:pt x="2383" y="8646"/>
                  <a:pt x="2391" y="8646"/>
                </a:cubicBezTo>
                <a:cubicBezTo>
                  <a:pt x="2543" y="8646"/>
                  <a:pt x="2665" y="8528"/>
                  <a:pt x="2665" y="8373"/>
                </a:cubicBezTo>
                <a:cubicBezTo>
                  <a:pt x="2679" y="8210"/>
                  <a:pt x="2556" y="8087"/>
                  <a:pt x="2393" y="8087"/>
                </a:cubicBezTo>
                <a:cubicBezTo>
                  <a:pt x="2385" y="8087"/>
                  <a:pt x="2377" y="8086"/>
                  <a:pt x="2369" y="8086"/>
                </a:cubicBezTo>
                <a:close/>
                <a:moveTo>
                  <a:pt x="33669" y="8155"/>
                </a:moveTo>
                <a:cubicBezTo>
                  <a:pt x="33723" y="8264"/>
                  <a:pt x="33791" y="8386"/>
                  <a:pt x="33846" y="8495"/>
                </a:cubicBezTo>
                <a:lnTo>
                  <a:pt x="33506" y="8658"/>
                </a:lnTo>
                <a:lnTo>
                  <a:pt x="33329" y="8332"/>
                </a:lnTo>
                <a:lnTo>
                  <a:pt x="33669" y="8155"/>
                </a:lnTo>
                <a:close/>
                <a:moveTo>
                  <a:pt x="45440" y="8142"/>
                </a:moveTo>
                <a:lnTo>
                  <a:pt x="45630" y="8482"/>
                </a:lnTo>
                <a:lnTo>
                  <a:pt x="45290" y="8658"/>
                </a:lnTo>
                <a:lnTo>
                  <a:pt x="45114" y="8318"/>
                </a:lnTo>
                <a:lnTo>
                  <a:pt x="45440" y="8142"/>
                </a:lnTo>
                <a:close/>
                <a:moveTo>
                  <a:pt x="78007" y="8142"/>
                </a:moveTo>
                <a:lnTo>
                  <a:pt x="78184" y="8495"/>
                </a:lnTo>
                <a:lnTo>
                  <a:pt x="77830" y="8658"/>
                </a:lnTo>
                <a:cubicBezTo>
                  <a:pt x="77776" y="8563"/>
                  <a:pt x="77721" y="8427"/>
                  <a:pt x="77654" y="8305"/>
                </a:cubicBezTo>
                <a:lnTo>
                  <a:pt x="78007" y="8142"/>
                </a:lnTo>
                <a:close/>
                <a:moveTo>
                  <a:pt x="66250" y="8169"/>
                </a:moveTo>
                <a:lnTo>
                  <a:pt x="66413" y="8495"/>
                </a:lnTo>
                <a:lnTo>
                  <a:pt x="66073" y="8672"/>
                </a:lnTo>
                <a:lnTo>
                  <a:pt x="65910" y="8332"/>
                </a:lnTo>
                <a:lnTo>
                  <a:pt x="66250" y="8169"/>
                </a:lnTo>
                <a:close/>
                <a:moveTo>
                  <a:pt x="98817" y="8155"/>
                </a:moveTo>
                <a:lnTo>
                  <a:pt x="98980" y="8509"/>
                </a:lnTo>
                <a:lnTo>
                  <a:pt x="98626" y="8672"/>
                </a:lnTo>
                <a:cubicBezTo>
                  <a:pt x="98572" y="8577"/>
                  <a:pt x="98518" y="8441"/>
                  <a:pt x="98463" y="8332"/>
                </a:cubicBezTo>
                <a:lnTo>
                  <a:pt x="98817" y="8155"/>
                </a:lnTo>
                <a:close/>
                <a:moveTo>
                  <a:pt x="111852" y="8060"/>
                </a:moveTo>
                <a:cubicBezTo>
                  <a:pt x="111675" y="8060"/>
                  <a:pt x="111539" y="8196"/>
                  <a:pt x="111539" y="8359"/>
                </a:cubicBezTo>
                <a:cubicBezTo>
                  <a:pt x="111539" y="8536"/>
                  <a:pt x="111675" y="8658"/>
                  <a:pt x="111838" y="8672"/>
                </a:cubicBezTo>
                <a:cubicBezTo>
                  <a:pt x="112001" y="8658"/>
                  <a:pt x="112137" y="8536"/>
                  <a:pt x="112137" y="8373"/>
                </a:cubicBezTo>
                <a:cubicBezTo>
                  <a:pt x="112137" y="8196"/>
                  <a:pt x="112015" y="8074"/>
                  <a:pt x="111852" y="8060"/>
                </a:cubicBezTo>
                <a:close/>
                <a:moveTo>
                  <a:pt x="5139" y="7924"/>
                </a:moveTo>
                <a:lnTo>
                  <a:pt x="5139" y="7938"/>
                </a:lnTo>
                <a:cubicBezTo>
                  <a:pt x="5131" y="7937"/>
                  <a:pt x="5123" y="7937"/>
                  <a:pt x="5115" y="7937"/>
                </a:cubicBezTo>
                <a:cubicBezTo>
                  <a:pt x="4910" y="7937"/>
                  <a:pt x="4758" y="8108"/>
                  <a:pt x="4758" y="8305"/>
                </a:cubicBezTo>
                <a:cubicBezTo>
                  <a:pt x="4745" y="8509"/>
                  <a:pt x="4921" y="8685"/>
                  <a:pt x="5125" y="8685"/>
                </a:cubicBezTo>
                <a:cubicBezTo>
                  <a:pt x="5343" y="8685"/>
                  <a:pt x="5506" y="8522"/>
                  <a:pt x="5506" y="8318"/>
                </a:cubicBezTo>
                <a:cubicBezTo>
                  <a:pt x="5519" y="8101"/>
                  <a:pt x="5343" y="7924"/>
                  <a:pt x="5139" y="7924"/>
                </a:cubicBezTo>
                <a:close/>
                <a:moveTo>
                  <a:pt x="10168" y="8196"/>
                </a:moveTo>
                <a:lnTo>
                  <a:pt x="10331" y="8522"/>
                </a:lnTo>
                <a:lnTo>
                  <a:pt x="9978" y="8685"/>
                </a:lnTo>
                <a:lnTo>
                  <a:pt x="9801" y="8359"/>
                </a:lnTo>
                <a:lnTo>
                  <a:pt x="10168" y="8196"/>
                </a:lnTo>
                <a:close/>
                <a:moveTo>
                  <a:pt x="21898" y="8169"/>
                </a:moveTo>
                <a:lnTo>
                  <a:pt x="22061" y="8522"/>
                </a:lnTo>
                <a:lnTo>
                  <a:pt x="21749" y="8685"/>
                </a:lnTo>
                <a:lnTo>
                  <a:pt x="21518" y="8332"/>
                </a:lnTo>
                <a:lnTo>
                  <a:pt x="21898" y="8169"/>
                </a:lnTo>
                <a:close/>
                <a:moveTo>
                  <a:pt x="54465" y="8183"/>
                </a:moveTo>
                <a:lnTo>
                  <a:pt x="54642" y="8509"/>
                </a:lnTo>
                <a:lnTo>
                  <a:pt x="54316" y="8699"/>
                </a:lnTo>
                <a:cubicBezTo>
                  <a:pt x="54261" y="8590"/>
                  <a:pt x="54193" y="8468"/>
                  <a:pt x="54139" y="8359"/>
                </a:cubicBezTo>
                <a:lnTo>
                  <a:pt x="54465" y="8183"/>
                </a:lnTo>
                <a:close/>
                <a:moveTo>
                  <a:pt x="87046" y="8183"/>
                </a:moveTo>
                <a:lnTo>
                  <a:pt x="87222" y="8522"/>
                </a:lnTo>
                <a:lnTo>
                  <a:pt x="86883" y="8699"/>
                </a:lnTo>
                <a:cubicBezTo>
                  <a:pt x="86828" y="8590"/>
                  <a:pt x="86774" y="8468"/>
                  <a:pt x="86706" y="8359"/>
                </a:cubicBezTo>
                <a:lnTo>
                  <a:pt x="87046" y="8183"/>
                </a:lnTo>
                <a:close/>
                <a:moveTo>
                  <a:pt x="30951" y="8223"/>
                </a:moveTo>
                <a:lnTo>
                  <a:pt x="31114" y="8550"/>
                </a:lnTo>
                <a:lnTo>
                  <a:pt x="30760" y="8726"/>
                </a:lnTo>
                <a:lnTo>
                  <a:pt x="30584" y="8400"/>
                </a:lnTo>
                <a:lnTo>
                  <a:pt x="30951" y="8223"/>
                </a:lnTo>
                <a:close/>
                <a:moveTo>
                  <a:pt x="42694" y="8196"/>
                </a:moveTo>
                <a:lnTo>
                  <a:pt x="42857" y="8550"/>
                </a:lnTo>
                <a:lnTo>
                  <a:pt x="42545" y="8726"/>
                </a:lnTo>
                <a:cubicBezTo>
                  <a:pt x="42490" y="8617"/>
                  <a:pt x="42422" y="8482"/>
                  <a:pt x="42368" y="8359"/>
                </a:cubicBezTo>
                <a:lnTo>
                  <a:pt x="42694" y="8196"/>
                </a:lnTo>
                <a:close/>
                <a:moveTo>
                  <a:pt x="75288" y="8210"/>
                </a:moveTo>
                <a:lnTo>
                  <a:pt x="75452" y="8550"/>
                </a:lnTo>
                <a:lnTo>
                  <a:pt x="75112" y="8726"/>
                </a:lnTo>
                <a:lnTo>
                  <a:pt x="74949" y="8386"/>
                </a:lnTo>
                <a:lnTo>
                  <a:pt x="75288" y="8210"/>
                </a:lnTo>
                <a:close/>
                <a:moveTo>
                  <a:pt x="63490" y="8210"/>
                </a:moveTo>
                <a:lnTo>
                  <a:pt x="63490" y="8223"/>
                </a:lnTo>
                <a:cubicBezTo>
                  <a:pt x="63545" y="8332"/>
                  <a:pt x="63599" y="8454"/>
                  <a:pt x="63654" y="8563"/>
                </a:cubicBezTo>
                <a:lnTo>
                  <a:pt x="63327" y="8740"/>
                </a:lnTo>
                <a:lnTo>
                  <a:pt x="63164" y="8386"/>
                </a:lnTo>
                <a:lnTo>
                  <a:pt x="63490" y="8210"/>
                </a:lnTo>
                <a:close/>
                <a:moveTo>
                  <a:pt x="19193" y="8250"/>
                </a:moveTo>
                <a:lnTo>
                  <a:pt x="19356" y="8590"/>
                </a:lnTo>
                <a:lnTo>
                  <a:pt x="19030" y="8753"/>
                </a:lnTo>
                <a:lnTo>
                  <a:pt x="18853" y="8414"/>
                </a:lnTo>
                <a:lnTo>
                  <a:pt x="19193" y="8250"/>
                </a:lnTo>
                <a:close/>
                <a:moveTo>
                  <a:pt x="51760" y="8264"/>
                </a:moveTo>
                <a:lnTo>
                  <a:pt x="51923" y="8577"/>
                </a:lnTo>
                <a:lnTo>
                  <a:pt x="51570" y="8753"/>
                </a:lnTo>
                <a:lnTo>
                  <a:pt x="51393" y="8427"/>
                </a:lnTo>
                <a:lnTo>
                  <a:pt x="51760" y="8264"/>
                </a:lnTo>
                <a:close/>
                <a:moveTo>
                  <a:pt x="84287" y="8250"/>
                </a:moveTo>
                <a:lnTo>
                  <a:pt x="84463" y="8577"/>
                </a:lnTo>
                <a:lnTo>
                  <a:pt x="84137" y="8753"/>
                </a:lnTo>
                <a:lnTo>
                  <a:pt x="83960" y="8427"/>
                </a:lnTo>
                <a:lnTo>
                  <a:pt x="84287" y="8250"/>
                </a:lnTo>
                <a:close/>
                <a:moveTo>
                  <a:pt x="96057" y="8223"/>
                </a:moveTo>
                <a:lnTo>
                  <a:pt x="96234" y="8577"/>
                </a:lnTo>
                <a:lnTo>
                  <a:pt x="95908" y="8753"/>
                </a:lnTo>
                <a:lnTo>
                  <a:pt x="95690" y="8386"/>
                </a:lnTo>
                <a:lnTo>
                  <a:pt x="96057" y="8223"/>
                </a:lnTo>
                <a:close/>
                <a:moveTo>
                  <a:pt x="39989" y="8278"/>
                </a:moveTo>
                <a:lnTo>
                  <a:pt x="40166" y="8617"/>
                </a:lnTo>
                <a:lnTo>
                  <a:pt x="39826" y="8794"/>
                </a:lnTo>
                <a:lnTo>
                  <a:pt x="39650" y="8454"/>
                </a:lnTo>
                <a:lnTo>
                  <a:pt x="39989" y="8278"/>
                </a:lnTo>
                <a:close/>
                <a:moveTo>
                  <a:pt x="72556" y="8291"/>
                </a:moveTo>
                <a:lnTo>
                  <a:pt x="72720" y="8617"/>
                </a:lnTo>
                <a:lnTo>
                  <a:pt x="72366" y="8794"/>
                </a:lnTo>
                <a:lnTo>
                  <a:pt x="72189" y="8468"/>
                </a:lnTo>
                <a:lnTo>
                  <a:pt x="72556" y="8291"/>
                </a:lnTo>
                <a:close/>
                <a:moveTo>
                  <a:pt x="109120" y="8047"/>
                </a:moveTo>
                <a:cubicBezTo>
                  <a:pt x="108916" y="8047"/>
                  <a:pt x="108739" y="8210"/>
                  <a:pt x="108739" y="8414"/>
                </a:cubicBezTo>
                <a:cubicBezTo>
                  <a:pt x="108725" y="8617"/>
                  <a:pt x="108902" y="8794"/>
                  <a:pt x="109106" y="8794"/>
                </a:cubicBezTo>
                <a:cubicBezTo>
                  <a:pt x="109114" y="8795"/>
                  <a:pt x="109122" y="8795"/>
                  <a:pt x="109130" y="8795"/>
                </a:cubicBezTo>
                <a:cubicBezTo>
                  <a:pt x="109323" y="8795"/>
                  <a:pt x="109487" y="8636"/>
                  <a:pt x="109487" y="8427"/>
                </a:cubicBezTo>
                <a:cubicBezTo>
                  <a:pt x="109500" y="8223"/>
                  <a:pt x="109324" y="8047"/>
                  <a:pt x="109120" y="8047"/>
                </a:cubicBezTo>
                <a:close/>
                <a:moveTo>
                  <a:pt x="28205" y="8278"/>
                </a:moveTo>
                <a:lnTo>
                  <a:pt x="28368" y="8645"/>
                </a:lnTo>
                <a:lnTo>
                  <a:pt x="28042" y="8808"/>
                </a:lnTo>
                <a:lnTo>
                  <a:pt x="27879" y="8454"/>
                </a:lnTo>
                <a:lnTo>
                  <a:pt x="28205" y="8278"/>
                </a:lnTo>
                <a:close/>
                <a:moveTo>
                  <a:pt x="60772" y="8291"/>
                </a:moveTo>
                <a:lnTo>
                  <a:pt x="60935" y="8645"/>
                </a:lnTo>
                <a:lnTo>
                  <a:pt x="60622" y="8808"/>
                </a:lnTo>
                <a:cubicBezTo>
                  <a:pt x="60541" y="8685"/>
                  <a:pt x="60459" y="8563"/>
                  <a:pt x="60391" y="8454"/>
                </a:cubicBezTo>
                <a:lnTo>
                  <a:pt x="60772" y="8291"/>
                </a:lnTo>
                <a:close/>
                <a:moveTo>
                  <a:pt x="93339" y="8318"/>
                </a:moveTo>
                <a:cubicBezTo>
                  <a:pt x="93393" y="8414"/>
                  <a:pt x="93461" y="8536"/>
                  <a:pt x="93516" y="8645"/>
                </a:cubicBezTo>
                <a:lnTo>
                  <a:pt x="93149" y="8808"/>
                </a:lnTo>
                <a:cubicBezTo>
                  <a:pt x="93094" y="8713"/>
                  <a:pt x="93040" y="8590"/>
                  <a:pt x="92986" y="8482"/>
                </a:cubicBezTo>
                <a:lnTo>
                  <a:pt x="93339" y="8318"/>
                </a:lnTo>
                <a:close/>
                <a:moveTo>
                  <a:pt x="105083" y="8250"/>
                </a:moveTo>
                <a:lnTo>
                  <a:pt x="105287" y="8617"/>
                </a:lnTo>
                <a:lnTo>
                  <a:pt x="104933" y="8808"/>
                </a:lnTo>
                <a:lnTo>
                  <a:pt x="104743" y="8454"/>
                </a:lnTo>
                <a:lnTo>
                  <a:pt x="105083" y="8250"/>
                </a:lnTo>
                <a:close/>
                <a:moveTo>
                  <a:pt x="16448" y="8332"/>
                </a:moveTo>
                <a:lnTo>
                  <a:pt x="16624" y="8645"/>
                </a:lnTo>
                <a:lnTo>
                  <a:pt x="16257" y="8821"/>
                </a:lnTo>
                <a:lnTo>
                  <a:pt x="16094" y="8495"/>
                </a:lnTo>
                <a:lnTo>
                  <a:pt x="16448" y="8332"/>
                </a:lnTo>
                <a:close/>
                <a:moveTo>
                  <a:pt x="49001" y="8305"/>
                </a:moveTo>
                <a:lnTo>
                  <a:pt x="49178" y="8645"/>
                </a:lnTo>
                <a:lnTo>
                  <a:pt x="48852" y="8821"/>
                </a:lnTo>
                <a:lnTo>
                  <a:pt x="48661" y="8482"/>
                </a:lnTo>
                <a:lnTo>
                  <a:pt x="49001" y="8305"/>
                </a:lnTo>
                <a:close/>
                <a:moveTo>
                  <a:pt x="37244" y="8346"/>
                </a:moveTo>
                <a:lnTo>
                  <a:pt x="37420" y="8672"/>
                </a:lnTo>
                <a:lnTo>
                  <a:pt x="37053" y="8835"/>
                </a:lnTo>
                <a:lnTo>
                  <a:pt x="36890" y="8509"/>
                </a:lnTo>
                <a:lnTo>
                  <a:pt x="37244" y="8346"/>
                </a:lnTo>
                <a:close/>
                <a:moveTo>
                  <a:pt x="490" y="8563"/>
                </a:moveTo>
                <a:cubicBezTo>
                  <a:pt x="436" y="8563"/>
                  <a:pt x="395" y="8645"/>
                  <a:pt x="341" y="8685"/>
                </a:cubicBezTo>
                <a:cubicBezTo>
                  <a:pt x="382" y="8740"/>
                  <a:pt x="436" y="8821"/>
                  <a:pt x="490" y="8835"/>
                </a:cubicBezTo>
                <a:cubicBezTo>
                  <a:pt x="494" y="8836"/>
                  <a:pt x="498" y="8836"/>
                  <a:pt x="502" y="8836"/>
                </a:cubicBezTo>
                <a:cubicBezTo>
                  <a:pt x="553" y="8836"/>
                  <a:pt x="606" y="8762"/>
                  <a:pt x="694" y="8699"/>
                </a:cubicBezTo>
                <a:cubicBezTo>
                  <a:pt x="599" y="8631"/>
                  <a:pt x="545" y="8563"/>
                  <a:pt x="490" y="8563"/>
                </a:cubicBezTo>
                <a:close/>
                <a:moveTo>
                  <a:pt x="81555" y="8318"/>
                </a:moveTo>
                <a:lnTo>
                  <a:pt x="81731" y="8672"/>
                </a:lnTo>
                <a:lnTo>
                  <a:pt x="81405" y="8849"/>
                </a:lnTo>
                <a:lnTo>
                  <a:pt x="81228" y="8482"/>
                </a:lnTo>
                <a:lnTo>
                  <a:pt x="81555" y="8318"/>
                </a:lnTo>
                <a:close/>
                <a:moveTo>
                  <a:pt x="69797" y="8346"/>
                </a:moveTo>
                <a:cubicBezTo>
                  <a:pt x="69852" y="8454"/>
                  <a:pt x="69906" y="8577"/>
                  <a:pt x="69974" y="8685"/>
                </a:cubicBezTo>
                <a:lnTo>
                  <a:pt x="69634" y="8862"/>
                </a:lnTo>
                <a:lnTo>
                  <a:pt x="69457" y="8522"/>
                </a:lnTo>
                <a:lnTo>
                  <a:pt x="69797" y="8346"/>
                </a:lnTo>
                <a:close/>
                <a:moveTo>
                  <a:pt x="13702" y="8373"/>
                </a:moveTo>
                <a:lnTo>
                  <a:pt x="13879" y="8699"/>
                </a:lnTo>
                <a:lnTo>
                  <a:pt x="13539" y="8876"/>
                </a:lnTo>
                <a:lnTo>
                  <a:pt x="13362" y="8536"/>
                </a:lnTo>
                <a:lnTo>
                  <a:pt x="13702" y="8373"/>
                </a:lnTo>
                <a:close/>
                <a:moveTo>
                  <a:pt x="58040" y="8386"/>
                </a:moveTo>
                <a:lnTo>
                  <a:pt x="58217" y="8699"/>
                </a:lnTo>
                <a:lnTo>
                  <a:pt x="57850" y="8876"/>
                </a:lnTo>
                <a:lnTo>
                  <a:pt x="57687" y="8550"/>
                </a:lnTo>
                <a:lnTo>
                  <a:pt x="58040" y="8386"/>
                </a:lnTo>
                <a:close/>
                <a:moveTo>
                  <a:pt x="90580" y="8373"/>
                </a:moveTo>
                <a:cubicBezTo>
                  <a:pt x="90648" y="8482"/>
                  <a:pt x="90702" y="8590"/>
                  <a:pt x="90770" y="8713"/>
                </a:cubicBezTo>
                <a:lnTo>
                  <a:pt x="90430" y="8876"/>
                </a:lnTo>
                <a:lnTo>
                  <a:pt x="90254" y="8536"/>
                </a:lnTo>
                <a:lnTo>
                  <a:pt x="90580" y="8373"/>
                </a:lnTo>
                <a:close/>
                <a:moveTo>
                  <a:pt x="102351" y="8346"/>
                </a:moveTo>
                <a:lnTo>
                  <a:pt x="102514" y="8713"/>
                </a:lnTo>
                <a:lnTo>
                  <a:pt x="102201" y="8876"/>
                </a:lnTo>
                <a:lnTo>
                  <a:pt x="102024" y="8509"/>
                </a:lnTo>
                <a:lnTo>
                  <a:pt x="102351" y="8346"/>
                </a:lnTo>
                <a:close/>
                <a:moveTo>
                  <a:pt x="112667" y="8332"/>
                </a:moveTo>
                <a:cubicBezTo>
                  <a:pt x="112518" y="8332"/>
                  <a:pt x="112395" y="8468"/>
                  <a:pt x="112395" y="8617"/>
                </a:cubicBezTo>
                <a:cubicBezTo>
                  <a:pt x="112409" y="8767"/>
                  <a:pt x="112531" y="8876"/>
                  <a:pt x="112681" y="8876"/>
                </a:cubicBezTo>
                <a:cubicBezTo>
                  <a:pt x="112817" y="8876"/>
                  <a:pt x="112939" y="8753"/>
                  <a:pt x="112939" y="8604"/>
                </a:cubicBezTo>
                <a:cubicBezTo>
                  <a:pt x="112939" y="8454"/>
                  <a:pt x="112817" y="8332"/>
                  <a:pt x="112667" y="8332"/>
                </a:cubicBezTo>
                <a:close/>
                <a:moveTo>
                  <a:pt x="25486" y="8346"/>
                </a:moveTo>
                <a:lnTo>
                  <a:pt x="25650" y="8699"/>
                </a:lnTo>
                <a:lnTo>
                  <a:pt x="25337" y="8889"/>
                </a:lnTo>
                <a:lnTo>
                  <a:pt x="25106" y="8522"/>
                </a:lnTo>
                <a:lnTo>
                  <a:pt x="25486" y="8346"/>
                </a:lnTo>
                <a:close/>
                <a:moveTo>
                  <a:pt x="106364" y="8081"/>
                </a:moveTo>
                <a:cubicBezTo>
                  <a:pt x="106243" y="8081"/>
                  <a:pt x="106124" y="8135"/>
                  <a:pt x="106048" y="8237"/>
                </a:cubicBezTo>
                <a:cubicBezTo>
                  <a:pt x="106021" y="8264"/>
                  <a:pt x="105993" y="8291"/>
                  <a:pt x="105966" y="8318"/>
                </a:cubicBezTo>
                <a:cubicBezTo>
                  <a:pt x="105885" y="8536"/>
                  <a:pt x="105993" y="8794"/>
                  <a:pt x="106197" y="8903"/>
                </a:cubicBezTo>
                <a:lnTo>
                  <a:pt x="106292" y="8903"/>
                </a:lnTo>
                <a:cubicBezTo>
                  <a:pt x="106322" y="8909"/>
                  <a:pt x="106351" y="8912"/>
                  <a:pt x="106380" y="8912"/>
                </a:cubicBezTo>
                <a:cubicBezTo>
                  <a:pt x="106539" y="8912"/>
                  <a:pt x="106686" y="8821"/>
                  <a:pt x="106755" y="8672"/>
                </a:cubicBezTo>
                <a:lnTo>
                  <a:pt x="106755" y="8645"/>
                </a:lnTo>
                <a:cubicBezTo>
                  <a:pt x="106836" y="8454"/>
                  <a:pt x="106755" y="8237"/>
                  <a:pt x="106578" y="8142"/>
                </a:cubicBezTo>
                <a:cubicBezTo>
                  <a:pt x="106511" y="8101"/>
                  <a:pt x="106437" y="8081"/>
                  <a:pt x="106364" y="8081"/>
                </a:cubicBezTo>
                <a:close/>
                <a:moveTo>
                  <a:pt x="34512" y="8400"/>
                </a:moveTo>
                <a:lnTo>
                  <a:pt x="34675" y="8740"/>
                </a:lnTo>
                <a:lnTo>
                  <a:pt x="34335" y="8917"/>
                </a:lnTo>
                <a:lnTo>
                  <a:pt x="34172" y="8577"/>
                </a:lnTo>
                <a:lnTo>
                  <a:pt x="34512" y="8400"/>
                </a:lnTo>
                <a:close/>
                <a:moveTo>
                  <a:pt x="46269" y="8373"/>
                </a:moveTo>
                <a:cubicBezTo>
                  <a:pt x="46310" y="8495"/>
                  <a:pt x="46378" y="8631"/>
                  <a:pt x="46432" y="8740"/>
                </a:cubicBezTo>
                <a:lnTo>
                  <a:pt x="46106" y="8917"/>
                </a:lnTo>
                <a:lnTo>
                  <a:pt x="45943" y="8550"/>
                </a:lnTo>
                <a:lnTo>
                  <a:pt x="46269" y="8373"/>
                </a:lnTo>
                <a:close/>
                <a:moveTo>
                  <a:pt x="78836" y="8414"/>
                </a:moveTo>
                <a:lnTo>
                  <a:pt x="79013" y="8740"/>
                </a:lnTo>
                <a:lnTo>
                  <a:pt x="78646" y="8917"/>
                </a:lnTo>
                <a:lnTo>
                  <a:pt x="78469" y="8590"/>
                </a:lnTo>
                <a:lnTo>
                  <a:pt x="78836" y="8414"/>
                </a:lnTo>
                <a:close/>
                <a:moveTo>
                  <a:pt x="3225" y="8290"/>
                </a:moveTo>
                <a:cubicBezTo>
                  <a:pt x="3058" y="8290"/>
                  <a:pt x="2910" y="8422"/>
                  <a:pt x="2910" y="8590"/>
                </a:cubicBezTo>
                <a:cubicBezTo>
                  <a:pt x="2896" y="8781"/>
                  <a:pt x="3046" y="8930"/>
                  <a:pt x="3236" y="8930"/>
                </a:cubicBezTo>
                <a:cubicBezTo>
                  <a:pt x="3399" y="8930"/>
                  <a:pt x="3549" y="8794"/>
                  <a:pt x="3549" y="8617"/>
                </a:cubicBezTo>
                <a:cubicBezTo>
                  <a:pt x="3562" y="8441"/>
                  <a:pt x="3426" y="8291"/>
                  <a:pt x="3250" y="8291"/>
                </a:cubicBezTo>
                <a:cubicBezTo>
                  <a:pt x="3241" y="8291"/>
                  <a:pt x="3233" y="8290"/>
                  <a:pt x="3225" y="8290"/>
                </a:cubicBezTo>
                <a:close/>
                <a:moveTo>
                  <a:pt x="99646" y="8441"/>
                </a:moveTo>
                <a:lnTo>
                  <a:pt x="99823" y="8753"/>
                </a:lnTo>
                <a:lnTo>
                  <a:pt x="99456" y="8930"/>
                </a:lnTo>
                <a:lnTo>
                  <a:pt x="99292" y="8604"/>
                </a:lnTo>
                <a:lnTo>
                  <a:pt x="99646" y="8441"/>
                </a:lnTo>
                <a:close/>
                <a:moveTo>
                  <a:pt x="22727" y="8427"/>
                </a:moveTo>
                <a:lnTo>
                  <a:pt x="22904" y="8767"/>
                </a:lnTo>
                <a:lnTo>
                  <a:pt x="22564" y="8944"/>
                </a:lnTo>
                <a:lnTo>
                  <a:pt x="22401" y="8604"/>
                </a:lnTo>
                <a:lnTo>
                  <a:pt x="22727" y="8427"/>
                </a:lnTo>
                <a:close/>
                <a:moveTo>
                  <a:pt x="55294" y="8427"/>
                </a:moveTo>
                <a:lnTo>
                  <a:pt x="55471" y="8767"/>
                </a:lnTo>
                <a:lnTo>
                  <a:pt x="55131" y="8944"/>
                </a:lnTo>
                <a:lnTo>
                  <a:pt x="54968" y="8604"/>
                </a:lnTo>
                <a:lnTo>
                  <a:pt x="55294" y="8427"/>
                </a:lnTo>
                <a:close/>
                <a:moveTo>
                  <a:pt x="87861" y="8427"/>
                </a:moveTo>
                <a:cubicBezTo>
                  <a:pt x="87929" y="8536"/>
                  <a:pt x="87984" y="8672"/>
                  <a:pt x="88038" y="8767"/>
                </a:cubicBezTo>
                <a:lnTo>
                  <a:pt x="87698" y="8944"/>
                </a:lnTo>
                <a:lnTo>
                  <a:pt x="87535" y="8604"/>
                </a:lnTo>
                <a:lnTo>
                  <a:pt x="87861" y="8427"/>
                </a:lnTo>
                <a:close/>
                <a:moveTo>
                  <a:pt x="5968" y="8155"/>
                </a:moveTo>
                <a:cubicBezTo>
                  <a:pt x="5751" y="8155"/>
                  <a:pt x="5574" y="8332"/>
                  <a:pt x="5560" y="8550"/>
                </a:cubicBezTo>
                <a:cubicBezTo>
                  <a:pt x="5560" y="8767"/>
                  <a:pt x="5737" y="8944"/>
                  <a:pt x="5954" y="8957"/>
                </a:cubicBezTo>
                <a:cubicBezTo>
                  <a:pt x="6172" y="8957"/>
                  <a:pt x="6349" y="8781"/>
                  <a:pt x="6362" y="8563"/>
                </a:cubicBezTo>
                <a:cubicBezTo>
                  <a:pt x="6362" y="8332"/>
                  <a:pt x="6185" y="8155"/>
                  <a:pt x="5968" y="8155"/>
                </a:cubicBezTo>
                <a:close/>
                <a:moveTo>
                  <a:pt x="67052" y="8414"/>
                </a:moveTo>
                <a:cubicBezTo>
                  <a:pt x="67106" y="8536"/>
                  <a:pt x="67174" y="8672"/>
                  <a:pt x="67228" y="8781"/>
                </a:cubicBezTo>
                <a:lnTo>
                  <a:pt x="66902" y="8957"/>
                </a:lnTo>
                <a:cubicBezTo>
                  <a:pt x="66848" y="8835"/>
                  <a:pt x="66793" y="8699"/>
                  <a:pt x="66725" y="8590"/>
                </a:cubicBezTo>
                <a:lnTo>
                  <a:pt x="67052" y="8414"/>
                </a:lnTo>
                <a:close/>
                <a:moveTo>
                  <a:pt x="43523" y="8454"/>
                </a:moveTo>
                <a:lnTo>
                  <a:pt x="43686" y="8794"/>
                </a:lnTo>
                <a:lnTo>
                  <a:pt x="43347" y="8971"/>
                </a:lnTo>
                <a:lnTo>
                  <a:pt x="43184" y="8631"/>
                </a:lnTo>
                <a:lnTo>
                  <a:pt x="43523" y="8454"/>
                </a:lnTo>
                <a:close/>
                <a:moveTo>
                  <a:pt x="76090" y="8468"/>
                </a:moveTo>
                <a:cubicBezTo>
                  <a:pt x="76145" y="8563"/>
                  <a:pt x="76199" y="8685"/>
                  <a:pt x="76267" y="8808"/>
                </a:cubicBezTo>
                <a:lnTo>
                  <a:pt x="75927" y="8971"/>
                </a:lnTo>
                <a:lnTo>
                  <a:pt x="75751" y="8631"/>
                </a:lnTo>
                <a:lnTo>
                  <a:pt x="76077" y="8468"/>
                </a:lnTo>
                <a:close/>
                <a:moveTo>
                  <a:pt x="19995" y="8495"/>
                </a:moveTo>
                <a:lnTo>
                  <a:pt x="20158" y="8821"/>
                </a:lnTo>
                <a:lnTo>
                  <a:pt x="19832" y="8998"/>
                </a:lnTo>
                <a:lnTo>
                  <a:pt x="19655" y="8672"/>
                </a:lnTo>
                <a:lnTo>
                  <a:pt x="19995" y="8495"/>
                </a:lnTo>
                <a:close/>
                <a:moveTo>
                  <a:pt x="64306" y="8495"/>
                </a:moveTo>
                <a:lnTo>
                  <a:pt x="64483" y="8835"/>
                </a:lnTo>
                <a:lnTo>
                  <a:pt x="64143" y="9012"/>
                </a:lnTo>
                <a:lnTo>
                  <a:pt x="63980" y="8672"/>
                </a:lnTo>
                <a:lnTo>
                  <a:pt x="64306" y="8495"/>
                </a:lnTo>
                <a:close/>
                <a:moveTo>
                  <a:pt x="96887" y="8495"/>
                </a:moveTo>
                <a:cubicBezTo>
                  <a:pt x="96941" y="8604"/>
                  <a:pt x="97009" y="8713"/>
                  <a:pt x="97063" y="8835"/>
                </a:cubicBezTo>
                <a:lnTo>
                  <a:pt x="96723" y="9012"/>
                </a:lnTo>
                <a:lnTo>
                  <a:pt x="96560" y="8672"/>
                </a:lnTo>
                <a:lnTo>
                  <a:pt x="96887" y="8495"/>
                </a:lnTo>
                <a:close/>
                <a:moveTo>
                  <a:pt x="10970" y="8441"/>
                </a:moveTo>
                <a:lnTo>
                  <a:pt x="11133" y="8781"/>
                </a:lnTo>
                <a:lnTo>
                  <a:pt x="10793" y="9025"/>
                </a:lnTo>
                <a:lnTo>
                  <a:pt x="10630" y="8617"/>
                </a:lnTo>
                <a:lnTo>
                  <a:pt x="10970" y="8441"/>
                </a:lnTo>
                <a:close/>
                <a:moveTo>
                  <a:pt x="40791" y="8509"/>
                </a:moveTo>
                <a:cubicBezTo>
                  <a:pt x="40846" y="8617"/>
                  <a:pt x="40914" y="8740"/>
                  <a:pt x="40968" y="8849"/>
                </a:cubicBezTo>
                <a:lnTo>
                  <a:pt x="40642" y="9025"/>
                </a:lnTo>
                <a:lnTo>
                  <a:pt x="40452" y="8685"/>
                </a:lnTo>
                <a:lnTo>
                  <a:pt x="40791" y="8509"/>
                </a:lnTo>
                <a:close/>
                <a:moveTo>
                  <a:pt x="85102" y="8495"/>
                </a:moveTo>
                <a:lnTo>
                  <a:pt x="85279" y="8862"/>
                </a:lnTo>
                <a:lnTo>
                  <a:pt x="84953" y="9025"/>
                </a:lnTo>
                <a:cubicBezTo>
                  <a:pt x="84912" y="8917"/>
                  <a:pt x="84844" y="8794"/>
                  <a:pt x="84776" y="8672"/>
                </a:cubicBezTo>
                <a:lnTo>
                  <a:pt x="85102" y="8495"/>
                </a:lnTo>
                <a:close/>
                <a:moveTo>
                  <a:pt x="8224" y="8495"/>
                </a:moveTo>
                <a:lnTo>
                  <a:pt x="8428" y="8862"/>
                </a:lnTo>
                <a:lnTo>
                  <a:pt x="8075" y="9052"/>
                </a:lnTo>
                <a:lnTo>
                  <a:pt x="7857" y="8685"/>
                </a:lnTo>
                <a:lnTo>
                  <a:pt x="8224" y="8495"/>
                </a:lnTo>
                <a:close/>
                <a:moveTo>
                  <a:pt x="29020" y="8550"/>
                </a:moveTo>
                <a:lnTo>
                  <a:pt x="29197" y="8889"/>
                </a:lnTo>
                <a:lnTo>
                  <a:pt x="28871" y="9052"/>
                </a:lnTo>
                <a:lnTo>
                  <a:pt x="28694" y="8713"/>
                </a:lnTo>
                <a:lnTo>
                  <a:pt x="29020" y="8550"/>
                </a:lnTo>
                <a:close/>
                <a:moveTo>
                  <a:pt x="31766" y="8482"/>
                </a:moveTo>
                <a:lnTo>
                  <a:pt x="31943" y="8821"/>
                </a:lnTo>
                <a:lnTo>
                  <a:pt x="31589" y="9052"/>
                </a:lnTo>
                <a:lnTo>
                  <a:pt x="31426" y="8645"/>
                </a:lnTo>
                <a:lnTo>
                  <a:pt x="31766" y="8482"/>
                </a:lnTo>
                <a:close/>
                <a:moveTo>
                  <a:pt x="94155" y="8563"/>
                </a:moveTo>
                <a:lnTo>
                  <a:pt x="94331" y="8889"/>
                </a:lnTo>
                <a:lnTo>
                  <a:pt x="93964" y="9052"/>
                </a:lnTo>
                <a:lnTo>
                  <a:pt x="93788" y="8726"/>
                </a:lnTo>
                <a:lnTo>
                  <a:pt x="94155" y="8563"/>
                </a:lnTo>
                <a:close/>
                <a:moveTo>
                  <a:pt x="61615" y="8550"/>
                </a:moveTo>
                <a:lnTo>
                  <a:pt x="61791" y="8889"/>
                </a:lnTo>
                <a:lnTo>
                  <a:pt x="61452" y="9066"/>
                </a:lnTo>
                <a:lnTo>
                  <a:pt x="61438" y="9066"/>
                </a:lnTo>
                <a:cubicBezTo>
                  <a:pt x="61384" y="8957"/>
                  <a:pt x="61316" y="8835"/>
                  <a:pt x="61275" y="8726"/>
                </a:cubicBezTo>
                <a:lnTo>
                  <a:pt x="61615" y="8550"/>
                </a:lnTo>
                <a:close/>
                <a:moveTo>
                  <a:pt x="109959" y="8345"/>
                </a:moveTo>
                <a:cubicBezTo>
                  <a:pt x="109951" y="8345"/>
                  <a:pt x="109943" y="8345"/>
                  <a:pt x="109935" y="8346"/>
                </a:cubicBezTo>
                <a:lnTo>
                  <a:pt x="109949" y="8346"/>
                </a:lnTo>
                <a:cubicBezTo>
                  <a:pt x="109745" y="8346"/>
                  <a:pt x="109595" y="8509"/>
                  <a:pt x="109595" y="8699"/>
                </a:cubicBezTo>
                <a:cubicBezTo>
                  <a:pt x="109595" y="8903"/>
                  <a:pt x="109758" y="9052"/>
                  <a:pt x="109949" y="9066"/>
                </a:cubicBezTo>
                <a:cubicBezTo>
                  <a:pt x="110153" y="9052"/>
                  <a:pt x="110302" y="8889"/>
                  <a:pt x="110316" y="8699"/>
                </a:cubicBezTo>
                <a:cubicBezTo>
                  <a:pt x="110303" y="8503"/>
                  <a:pt x="110152" y="8345"/>
                  <a:pt x="109959" y="8345"/>
                </a:cubicBezTo>
                <a:close/>
                <a:moveTo>
                  <a:pt x="17263" y="8563"/>
                </a:moveTo>
                <a:lnTo>
                  <a:pt x="17494" y="8917"/>
                </a:lnTo>
                <a:lnTo>
                  <a:pt x="17086" y="9080"/>
                </a:lnTo>
                <a:lnTo>
                  <a:pt x="16923" y="8726"/>
                </a:lnTo>
                <a:lnTo>
                  <a:pt x="17263" y="8563"/>
                </a:lnTo>
                <a:close/>
                <a:moveTo>
                  <a:pt x="49817" y="8550"/>
                </a:moveTo>
                <a:cubicBezTo>
                  <a:pt x="49871" y="8672"/>
                  <a:pt x="49939" y="8794"/>
                  <a:pt x="49993" y="8917"/>
                </a:cubicBezTo>
                <a:lnTo>
                  <a:pt x="49667" y="9080"/>
                </a:lnTo>
                <a:lnTo>
                  <a:pt x="49490" y="8713"/>
                </a:lnTo>
                <a:lnTo>
                  <a:pt x="49817" y="8550"/>
                </a:lnTo>
                <a:close/>
                <a:moveTo>
                  <a:pt x="73372" y="8536"/>
                </a:moveTo>
                <a:lnTo>
                  <a:pt x="73535" y="8849"/>
                </a:lnTo>
                <a:lnTo>
                  <a:pt x="73182" y="9080"/>
                </a:lnTo>
                <a:cubicBezTo>
                  <a:pt x="73141" y="8957"/>
                  <a:pt x="73073" y="8821"/>
                  <a:pt x="73019" y="8699"/>
                </a:cubicBezTo>
                <a:lnTo>
                  <a:pt x="73372" y="8536"/>
                </a:lnTo>
                <a:close/>
                <a:moveTo>
                  <a:pt x="38073" y="8590"/>
                </a:moveTo>
                <a:lnTo>
                  <a:pt x="38236" y="8917"/>
                </a:lnTo>
                <a:lnTo>
                  <a:pt x="37869" y="9093"/>
                </a:lnTo>
                <a:lnTo>
                  <a:pt x="37706" y="8767"/>
                </a:lnTo>
                <a:lnTo>
                  <a:pt x="38073" y="8590"/>
                </a:lnTo>
                <a:close/>
                <a:moveTo>
                  <a:pt x="82384" y="8590"/>
                </a:moveTo>
                <a:cubicBezTo>
                  <a:pt x="82438" y="8685"/>
                  <a:pt x="82506" y="8808"/>
                  <a:pt x="82560" y="8917"/>
                </a:cubicBezTo>
                <a:lnTo>
                  <a:pt x="82221" y="9093"/>
                </a:lnTo>
                <a:lnTo>
                  <a:pt x="82044" y="8753"/>
                </a:lnTo>
                <a:lnTo>
                  <a:pt x="82384" y="8590"/>
                </a:lnTo>
                <a:close/>
                <a:moveTo>
                  <a:pt x="52562" y="8495"/>
                </a:moveTo>
                <a:lnTo>
                  <a:pt x="52793" y="8876"/>
                </a:lnTo>
                <a:cubicBezTo>
                  <a:pt x="52783" y="8875"/>
                  <a:pt x="52773" y="8874"/>
                  <a:pt x="52762" y="8874"/>
                </a:cubicBezTo>
                <a:cubicBezTo>
                  <a:pt x="52610" y="8874"/>
                  <a:pt x="52462" y="8967"/>
                  <a:pt x="52386" y="9107"/>
                </a:cubicBezTo>
                <a:lnTo>
                  <a:pt x="52222" y="8672"/>
                </a:lnTo>
                <a:lnTo>
                  <a:pt x="52562" y="8495"/>
                </a:lnTo>
                <a:close/>
                <a:moveTo>
                  <a:pt x="103193" y="8590"/>
                </a:moveTo>
                <a:cubicBezTo>
                  <a:pt x="103248" y="8699"/>
                  <a:pt x="103302" y="8821"/>
                  <a:pt x="103370" y="8930"/>
                </a:cubicBezTo>
                <a:lnTo>
                  <a:pt x="103017" y="9107"/>
                </a:lnTo>
                <a:lnTo>
                  <a:pt x="102854" y="8767"/>
                </a:lnTo>
                <a:lnTo>
                  <a:pt x="103193" y="8590"/>
                </a:lnTo>
                <a:close/>
                <a:moveTo>
                  <a:pt x="113483" y="8645"/>
                </a:moveTo>
                <a:cubicBezTo>
                  <a:pt x="113360" y="8645"/>
                  <a:pt x="113252" y="8753"/>
                  <a:pt x="113252" y="8876"/>
                </a:cubicBezTo>
                <a:cubicBezTo>
                  <a:pt x="113252" y="8998"/>
                  <a:pt x="113347" y="9107"/>
                  <a:pt x="113483" y="9107"/>
                </a:cubicBezTo>
                <a:cubicBezTo>
                  <a:pt x="113605" y="9107"/>
                  <a:pt x="113714" y="9012"/>
                  <a:pt x="113714" y="8876"/>
                </a:cubicBezTo>
                <a:cubicBezTo>
                  <a:pt x="113714" y="8753"/>
                  <a:pt x="113619" y="8645"/>
                  <a:pt x="113483" y="8645"/>
                </a:cubicBezTo>
                <a:close/>
                <a:moveTo>
                  <a:pt x="58869" y="8617"/>
                </a:moveTo>
                <a:lnTo>
                  <a:pt x="59046" y="8944"/>
                </a:lnTo>
                <a:lnTo>
                  <a:pt x="58679" y="9120"/>
                </a:lnTo>
                <a:lnTo>
                  <a:pt x="58516" y="8794"/>
                </a:lnTo>
                <a:lnTo>
                  <a:pt x="58869" y="8617"/>
                </a:lnTo>
                <a:close/>
                <a:moveTo>
                  <a:pt x="70613" y="8590"/>
                </a:moveTo>
                <a:cubicBezTo>
                  <a:pt x="70667" y="8713"/>
                  <a:pt x="70735" y="8835"/>
                  <a:pt x="70789" y="8957"/>
                </a:cubicBezTo>
                <a:lnTo>
                  <a:pt x="70450" y="9120"/>
                </a:lnTo>
                <a:lnTo>
                  <a:pt x="70287" y="8753"/>
                </a:lnTo>
                <a:lnTo>
                  <a:pt x="70613" y="8590"/>
                </a:lnTo>
                <a:close/>
                <a:moveTo>
                  <a:pt x="26302" y="8617"/>
                </a:moveTo>
                <a:lnTo>
                  <a:pt x="26479" y="8957"/>
                </a:lnTo>
                <a:lnTo>
                  <a:pt x="26139" y="9134"/>
                </a:lnTo>
                <a:lnTo>
                  <a:pt x="25962" y="8794"/>
                </a:lnTo>
                <a:lnTo>
                  <a:pt x="26302" y="8617"/>
                </a:lnTo>
                <a:close/>
                <a:moveTo>
                  <a:pt x="14531" y="8617"/>
                </a:moveTo>
                <a:lnTo>
                  <a:pt x="14694" y="8984"/>
                </a:lnTo>
                <a:lnTo>
                  <a:pt x="14368" y="9148"/>
                </a:lnTo>
                <a:lnTo>
                  <a:pt x="14205" y="8781"/>
                </a:lnTo>
                <a:lnTo>
                  <a:pt x="14531" y="8617"/>
                </a:lnTo>
                <a:close/>
                <a:moveTo>
                  <a:pt x="79665" y="8645"/>
                </a:moveTo>
                <a:lnTo>
                  <a:pt x="79828" y="8971"/>
                </a:lnTo>
                <a:lnTo>
                  <a:pt x="79475" y="9148"/>
                </a:lnTo>
                <a:cubicBezTo>
                  <a:pt x="79421" y="9052"/>
                  <a:pt x="79366" y="8930"/>
                  <a:pt x="79298" y="8821"/>
                </a:cubicBezTo>
                <a:lnTo>
                  <a:pt x="79665" y="8645"/>
                </a:lnTo>
                <a:close/>
                <a:moveTo>
                  <a:pt x="91399" y="8623"/>
                </a:moveTo>
                <a:lnTo>
                  <a:pt x="91399" y="8623"/>
                </a:lnTo>
                <a:cubicBezTo>
                  <a:pt x="91479" y="8744"/>
                  <a:pt x="91560" y="8877"/>
                  <a:pt x="91640" y="8971"/>
                </a:cubicBezTo>
                <a:lnTo>
                  <a:pt x="91259" y="9148"/>
                </a:lnTo>
                <a:cubicBezTo>
                  <a:pt x="91205" y="9039"/>
                  <a:pt x="91151" y="8903"/>
                  <a:pt x="91096" y="8794"/>
                </a:cubicBezTo>
                <a:lnTo>
                  <a:pt x="91399" y="8623"/>
                </a:lnTo>
                <a:close/>
                <a:moveTo>
                  <a:pt x="1306" y="8713"/>
                </a:moveTo>
                <a:cubicBezTo>
                  <a:pt x="1184" y="8713"/>
                  <a:pt x="1088" y="8821"/>
                  <a:pt x="1088" y="8944"/>
                </a:cubicBezTo>
                <a:cubicBezTo>
                  <a:pt x="1088" y="9066"/>
                  <a:pt x="1197" y="9161"/>
                  <a:pt x="1319" y="9161"/>
                </a:cubicBezTo>
                <a:cubicBezTo>
                  <a:pt x="1442" y="9161"/>
                  <a:pt x="1537" y="9052"/>
                  <a:pt x="1537" y="8930"/>
                </a:cubicBezTo>
                <a:cubicBezTo>
                  <a:pt x="1524" y="8816"/>
                  <a:pt x="1440" y="8725"/>
                  <a:pt x="1329" y="8725"/>
                </a:cubicBezTo>
                <a:cubicBezTo>
                  <a:pt x="1321" y="8725"/>
                  <a:pt x="1314" y="8725"/>
                  <a:pt x="1306" y="8726"/>
                </a:cubicBezTo>
                <a:lnTo>
                  <a:pt x="1306" y="8713"/>
                </a:lnTo>
                <a:close/>
                <a:moveTo>
                  <a:pt x="47112" y="8645"/>
                </a:moveTo>
                <a:lnTo>
                  <a:pt x="47288" y="8984"/>
                </a:lnTo>
                <a:lnTo>
                  <a:pt x="46949" y="9161"/>
                </a:lnTo>
                <a:lnTo>
                  <a:pt x="46772" y="8821"/>
                </a:lnTo>
                <a:lnTo>
                  <a:pt x="47112" y="8645"/>
                </a:lnTo>
                <a:close/>
                <a:moveTo>
                  <a:pt x="107217" y="8346"/>
                </a:moveTo>
                <a:cubicBezTo>
                  <a:pt x="106999" y="8346"/>
                  <a:pt x="106809" y="8536"/>
                  <a:pt x="106809" y="8767"/>
                </a:cubicBezTo>
                <a:lnTo>
                  <a:pt x="106823" y="8753"/>
                </a:lnTo>
                <a:cubicBezTo>
                  <a:pt x="106823" y="8984"/>
                  <a:pt x="106999" y="9161"/>
                  <a:pt x="107230" y="9161"/>
                </a:cubicBezTo>
                <a:cubicBezTo>
                  <a:pt x="107448" y="9161"/>
                  <a:pt x="107638" y="8984"/>
                  <a:pt x="107624" y="8753"/>
                </a:cubicBezTo>
                <a:cubicBezTo>
                  <a:pt x="107624" y="8522"/>
                  <a:pt x="107448" y="8346"/>
                  <a:pt x="107217" y="8346"/>
                </a:cubicBezTo>
                <a:close/>
                <a:moveTo>
                  <a:pt x="23570" y="8631"/>
                </a:moveTo>
                <a:lnTo>
                  <a:pt x="23747" y="9012"/>
                </a:lnTo>
                <a:lnTo>
                  <a:pt x="23380" y="9175"/>
                </a:lnTo>
                <a:lnTo>
                  <a:pt x="23217" y="8862"/>
                </a:lnTo>
                <a:lnTo>
                  <a:pt x="23570" y="8631"/>
                </a:lnTo>
                <a:close/>
                <a:moveTo>
                  <a:pt x="35314" y="8645"/>
                </a:moveTo>
                <a:lnTo>
                  <a:pt x="35490" y="9012"/>
                </a:lnTo>
                <a:lnTo>
                  <a:pt x="35164" y="9188"/>
                </a:lnTo>
                <a:lnTo>
                  <a:pt x="34987" y="8821"/>
                </a:lnTo>
                <a:lnTo>
                  <a:pt x="35314" y="8645"/>
                </a:lnTo>
                <a:close/>
                <a:moveTo>
                  <a:pt x="67894" y="8672"/>
                </a:moveTo>
                <a:lnTo>
                  <a:pt x="68071" y="8998"/>
                </a:lnTo>
                <a:lnTo>
                  <a:pt x="67731" y="9188"/>
                </a:lnTo>
                <a:cubicBezTo>
                  <a:pt x="67677" y="9080"/>
                  <a:pt x="67622" y="8957"/>
                  <a:pt x="67554" y="8849"/>
                </a:cubicBezTo>
                <a:lnTo>
                  <a:pt x="67894" y="8672"/>
                </a:lnTo>
                <a:close/>
                <a:moveTo>
                  <a:pt x="100475" y="8685"/>
                </a:moveTo>
                <a:lnTo>
                  <a:pt x="100638" y="9012"/>
                </a:lnTo>
                <a:lnTo>
                  <a:pt x="100271" y="9188"/>
                </a:lnTo>
                <a:lnTo>
                  <a:pt x="100108" y="8849"/>
                </a:lnTo>
                <a:lnTo>
                  <a:pt x="100475" y="8685"/>
                </a:lnTo>
                <a:close/>
                <a:moveTo>
                  <a:pt x="6774" y="8386"/>
                </a:moveTo>
                <a:cubicBezTo>
                  <a:pt x="6553" y="8386"/>
                  <a:pt x="6376" y="8571"/>
                  <a:pt x="6376" y="8794"/>
                </a:cubicBezTo>
                <a:cubicBezTo>
                  <a:pt x="6376" y="9025"/>
                  <a:pt x="6566" y="9202"/>
                  <a:pt x="6784" y="9202"/>
                </a:cubicBezTo>
                <a:cubicBezTo>
                  <a:pt x="7015" y="9202"/>
                  <a:pt x="7191" y="9025"/>
                  <a:pt x="7191" y="8794"/>
                </a:cubicBezTo>
                <a:cubicBezTo>
                  <a:pt x="7205" y="8563"/>
                  <a:pt x="7015" y="8386"/>
                  <a:pt x="6797" y="8386"/>
                </a:cubicBezTo>
                <a:cubicBezTo>
                  <a:pt x="6789" y="8386"/>
                  <a:pt x="6782" y="8386"/>
                  <a:pt x="6774" y="8386"/>
                </a:cubicBezTo>
                <a:close/>
                <a:moveTo>
                  <a:pt x="56096" y="8672"/>
                </a:moveTo>
                <a:lnTo>
                  <a:pt x="56341" y="9039"/>
                </a:lnTo>
                <a:lnTo>
                  <a:pt x="55960" y="9202"/>
                </a:lnTo>
                <a:lnTo>
                  <a:pt x="55784" y="8849"/>
                </a:lnTo>
                <a:lnTo>
                  <a:pt x="56096" y="8672"/>
                </a:lnTo>
                <a:close/>
                <a:moveTo>
                  <a:pt x="11813" y="8699"/>
                </a:moveTo>
                <a:lnTo>
                  <a:pt x="11976" y="9039"/>
                </a:lnTo>
                <a:lnTo>
                  <a:pt x="11636" y="9216"/>
                </a:lnTo>
                <a:lnTo>
                  <a:pt x="11473" y="8876"/>
                </a:lnTo>
                <a:lnTo>
                  <a:pt x="11813" y="8699"/>
                </a:lnTo>
                <a:close/>
                <a:moveTo>
                  <a:pt x="44366" y="8658"/>
                </a:moveTo>
                <a:lnTo>
                  <a:pt x="44543" y="9039"/>
                </a:lnTo>
                <a:lnTo>
                  <a:pt x="44189" y="9216"/>
                </a:lnTo>
                <a:lnTo>
                  <a:pt x="44013" y="8889"/>
                </a:lnTo>
                <a:lnTo>
                  <a:pt x="44366" y="8658"/>
                </a:lnTo>
                <a:close/>
                <a:moveTo>
                  <a:pt x="76933" y="8713"/>
                </a:moveTo>
                <a:cubicBezTo>
                  <a:pt x="76988" y="8821"/>
                  <a:pt x="77055" y="8944"/>
                  <a:pt x="77110" y="9052"/>
                </a:cubicBezTo>
                <a:lnTo>
                  <a:pt x="76770" y="9216"/>
                </a:lnTo>
                <a:lnTo>
                  <a:pt x="76593" y="8876"/>
                </a:lnTo>
                <a:lnTo>
                  <a:pt x="76933" y="8713"/>
                </a:lnTo>
                <a:close/>
                <a:moveTo>
                  <a:pt x="88677" y="8672"/>
                </a:moveTo>
                <a:cubicBezTo>
                  <a:pt x="88745" y="8794"/>
                  <a:pt x="88813" y="8930"/>
                  <a:pt x="88867" y="9039"/>
                </a:cubicBezTo>
                <a:lnTo>
                  <a:pt x="88527" y="9216"/>
                </a:lnTo>
                <a:cubicBezTo>
                  <a:pt x="88473" y="9093"/>
                  <a:pt x="88419" y="8957"/>
                  <a:pt x="88364" y="8849"/>
                </a:cubicBezTo>
                <a:lnTo>
                  <a:pt x="88677" y="8672"/>
                </a:lnTo>
                <a:close/>
                <a:moveTo>
                  <a:pt x="4043" y="8535"/>
                </a:moveTo>
                <a:cubicBezTo>
                  <a:pt x="3862" y="8535"/>
                  <a:pt x="3712" y="8693"/>
                  <a:pt x="3712" y="8876"/>
                </a:cubicBezTo>
                <a:cubicBezTo>
                  <a:pt x="3712" y="9066"/>
                  <a:pt x="3861" y="9229"/>
                  <a:pt x="4051" y="9229"/>
                </a:cubicBezTo>
                <a:cubicBezTo>
                  <a:pt x="4242" y="9229"/>
                  <a:pt x="4405" y="9080"/>
                  <a:pt x="4405" y="8889"/>
                </a:cubicBezTo>
                <a:cubicBezTo>
                  <a:pt x="4418" y="8699"/>
                  <a:pt x="4255" y="8536"/>
                  <a:pt x="4065" y="8536"/>
                </a:cubicBezTo>
                <a:cubicBezTo>
                  <a:pt x="4058" y="8535"/>
                  <a:pt x="4050" y="8535"/>
                  <a:pt x="4043" y="8535"/>
                </a:cubicBezTo>
                <a:close/>
                <a:moveTo>
                  <a:pt x="32595" y="8740"/>
                </a:moveTo>
                <a:cubicBezTo>
                  <a:pt x="32663" y="8849"/>
                  <a:pt x="32718" y="8971"/>
                  <a:pt x="32772" y="9080"/>
                </a:cubicBezTo>
                <a:lnTo>
                  <a:pt x="32432" y="9243"/>
                </a:lnTo>
                <a:cubicBezTo>
                  <a:pt x="32391" y="9134"/>
                  <a:pt x="32323" y="9012"/>
                  <a:pt x="32269" y="8903"/>
                </a:cubicBezTo>
                <a:lnTo>
                  <a:pt x="32595" y="8740"/>
                </a:lnTo>
                <a:close/>
                <a:moveTo>
                  <a:pt x="65162" y="8699"/>
                </a:moveTo>
                <a:lnTo>
                  <a:pt x="65339" y="9080"/>
                </a:lnTo>
                <a:lnTo>
                  <a:pt x="64986" y="9243"/>
                </a:lnTo>
                <a:lnTo>
                  <a:pt x="64809" y="8917"/>
                </a:lnTo>
                <a:cubicBezTo>
                  <a:pt x="64931" y="8849"/>
                  <a:pt x="65067" y="8767"/>
                  <a:pt x="65162" y="8699"/>
                </a:cubicBezTo>
                <a:close/>
                <a:moveTo>
                  <a:pt x="97716" y="8740"/>
                </a:moveTo>
                <a:lnTo>
                  <a:pt x="97892" y="9080"/>
                </a:lnTo>
                <a:lnTo>
                  <a:pt x="97553" y="9243"/>
                </a:lnTo>
                <a:lnTo>
                  <a:pt x="97376" y="8903"/>
                </a:lnTo>
                <a:lnTo>
                  <a:pt x="97716" y="8740"/>
                </a:lnTo>
                <a:close/>
                <a:moveTo>
                  <a:pt x="20824" y="8740"/>
                </a:moveTo>
                <a:lnTo>
                  <a:pt x="21001" y="9107"/>
                </a:lnTo>
                <a:lnTo>
                  <a:pt x="20661" y="9270"/>
                </a:lnTo>
                <a:cubicBezTo>
                  <a:pt x="20620" y="9161"/>
                  <a:pt x="20552" y="9025"/>
                  <a:pt x="20498" y="8903"/>
                </a:cubicBezTo>
                <a:lnTo>
                  <a:pt x="20824" y="8740"/>
                </a:lnTo>
                <a:close/>
                <a:moveTo>
                  <a:pt x="41620" y="8767"/>
                </a:moveTo>
                <a:lnTo>
                  <a:pt x="41784" y="9093"/>
                </a:lnTo>
                <a:lnTo>
                  <a:pt x="41444" y="9284"/>
                </a:lnTo>
                <a:cubicBezTo>
                  <a:pt x="41403" y="9175"/>
                  <a:pt x="41335" y="9052"/>
                  <a:pt x="41281" y="8944"/>
                </a:cubicBezTo>
                <a:lnTo>
                  <a:pt x="41620" y="8767"/>
                </a:lnTo>
                <a:close/>
                <a:moveTo>
                  <a:pt x="53405" y="8753"/>
                </a:moveTo>
                <a:cubicBezTo>
                  <a:pt x="53446" y="8862"/>
                  <a:pt x="53514" y="8998"/>
                  <a:pt x="53568" y="9107"/>
                </a:cubicBezTo>
                <a:lnTo>
                  <a:pt x="53242" y="9284"/>
                </a:lnTo>
                <a:lnTo>
                  <a:pt x="53024" y="8917"/>
                </a:lnTo>
                <a:lnTo>
                  <a:pt x="53405" y="8753"/>
                </a:lnTo>
                <a:close/>
                <a:moveTo>
                  <a:pt x="85972" y="8740"/>
                </a:moveTo>
                <a:lnTo>
                  <a:pt x="86135" y="9107"/>
                </a:lnTo>
                <a:lnTo>
                  <a:pt x="85782" y="9284"/>
                </a:lnTo>
                <a:lnTo>
                  <a:pt x="85619" y="8957"/>
                </a:lnTo>
                <a:lnTo>
                  <a:pt x="85972" y="8740"/>
                </a:lnTo>
                <a:close/>
                <a:moveTo>
                  <a:pt x="110751" y="8604"/>
                </a:moveTo>
                <a:cubicBezTo>
                  <a:pt x="110560" y="8604"/>
                  <a:pt x="110411" y="8753"/>
                  <a:pt x="110411" y="8944"/>
                </a:cubicBezTo>
                <a:cubicBezTo>
                  <a:pt x="110411" y="9120"/>
                  <a:pt x="110560" y="9284"/>
                  <a:pt x="110751" y="9284"/>
                </a:cubicBezTo>
                <a:cubicBezTo>
                  <a:pt x="110941" y="9284"/>
                  <a:pt x="111090" y="9120"/>
                  <a:pt x="111090" y="8944"/>
                </a:cubicBezTo>
                <a:cubicBezTo>
                  <a:pt x="111090" y="8753"/>
                  <a:pt x="110941" y="8617"/>
                  <a:pt x="110764" y="8604"/>
                </a:cubicBezTo>
                <a:close/>
                <a:moveTo>
                  <a:pt x="9067" y="8753"/>
                </a:moveTo>
                <a:cubicBezTo>
                  <a:pt x="9094" y="8821"/>
                  <a:pt x="9108" y="8876"/>
                  <a:pt x="9135" y="8944"/>
                </a:cubicBezTo>
                <a:cubicBezTo>
                  <a:pt x="9176" y="8998"/>
                  <a:pt x="9217" y="9039"/>
                  <a:pt x="9257" y="9093"/>
                </a:cubicBezTo>
                <a:lnTo>
                  <a:pt x="8904" y="9297"/>
                </a:lnTo>
                <a:lnTo>
                  <a:pt x="8700" y="8944"/>
                </a:lnTo>
                <a:lnTo>
                  <a:pt x="9067" y="8753"/>
                </a:lnTo>
                <a:close/>
                <a:moveTo>
                  <a:pt x="62430" y="8781"/>
                </a:moveTo>
                <a:lnTo>
                  <a:pt x="62593" y="9120"/>
                </a:lnTo>
                <a:lnTo>
                  <a:pt x="62254" y="9297"/>
                </a:lnTo>
                <a:lnTo>
                  <a:pt x="62090" y="8957"/>
                </a:lnTo>
                <a:lnTo>
                  <a:pt x="62430" y="8781"/>
                </a:lnTo>
                <a:close/>
                <a:moveTo>
                  <a:pt x="29850" y="8808"/>
                </a:moveTo>
                <a:lnTo>
                  <a:pt x="30013" y="9148"/>
                </a:lnTo>
                <a:lnTo>
                  <a:pt x="29673" y="9311"/>
                </a:lnTo>
                <a:lnTo>
                  <a:pt x="29510" y="8971"/>
                </a:lnTo>
                <a:lnTo>
                  <a:pt x="29850" y="8808"/>
                </a:lnTo>
                <a:close/>
                <a:moveTo>
                  <a:pt x="74188" y="8767"/>
                </a:moveTo>
                <a:lnTo>
                  <a:pt x="74364" y="9134"/>
                </a:lnTo>
                <a:lnTo>
                  <a:pt x="74038" y="9311"/>
                </a:lnTo>
                <a:cubicBezTo>
                  <a:pt x="73984" y="9188"/>
                  <a:pt x="73916" y="9052"/>
                  <a:pt x="73861" y="8944"/>
                </a:cubicBezTo>
                <a:lnTo>
                  <a:pt x="74188" y="8767"/>
                </a:lnTo>
                <a:close/>
                <a:moveTo>
                  <a:pt x="114285" y="8956"/>
                </a:moveTo>
                <a:cubicBezTo>
                  <a:pt x="114192" y="8956"/>
                  <a:pt x="114135" y="9021"/>
                  <a:pt x="114135" y="9120"/>
                </a:cubicBezTo>
                <a:cubicBezTo>
                  <a:pt x="114135" y="9228"/>
                  <a:pt x="114209" y="9315"/>
                  <a:pt x="114292" y="9315"/>
                </a:cubicBezTo>
                <a:cubicBezTo>
                  <a:pt x="114303" y="9315"/>
                  <a:pt x="114314" y="9314"/>
                  <a:pt x="114325" y="9311"/>
                </a:cubicBezTo>
                <a:cubicBezTo>
                  <a:pt x="114393" y="9270"/>
                  <a:pt x="114461" y="9229"/>
                  <a:pt x="114516" y="9161"/>
                </a:cubicBezTo>
                <a:lnTo>
                  <a:pt x="114516" y="9093"/>
                </a:lnTo>
                <a:cubicBezTo>
                  <a:pt x="114448" y="9039"/>
                  <a:pt x="114380" y="8971"/>
                  <a:pt x="114312" y="8957"/>
                </a:cubicBezTo>
                <a:cubicBezTo>
                  <a:pt x="114303" y="8956"/>
                  <a:pt x="114294" y="8956"/>
                  <a:pt x="114285" y="8956"/>
                </a:cubicBezTo>
                <a:close/>
                <a:moveTo>
                  <a:pt x="18106" y="8821"/>
                </a:moveTo>
                <a:lnTo>
                  <a:pt x="18283" y="9161"/>
                </a:lnTo>
                <a:lnTo>
                  <a:pt x="17929" y="9338"/>
                </a:lnTo>
                <a:lnTo>
                  <a:pt x="17698" y="8971"/>
                </a:lnTo>
                <a:lnTo>
                  <a:pt x="18106" y="8821"/>
                </a:lnTo>
                <a:close/>
                <a:moveTo>
                  <a:pt x="50646" y="8821"/>
                </a:moveTo>
                <a:cubicBezTo>
                  <a:pt x="50700" y="8930"/>
                  <a:pt x="50754" y="9052"/>
                  <a:pt x="50822" y="9161"/>
                </a:cubicBezTo>
                <a:lnTo>
                  <a:pt x="50483" y="9351"/>
                </a:lnTo>
                <a:lnTo>
                  <a:pt x="50306" y="9012"/>
                </a:lnTo>
                <a:lnTo>
                  <a:pt x="50646" y="8821"/>
                </a:lnTo>
                <a:close/>
                <a:moveTo>
                  <a:pt x="83213" y="8835"/>
                </a:moveTo>
                <a:lnTo>
                  <a:pt x="83376" y="9161"/>
                </a:lnTo>
                <a:lnTo>
                  <a:pt x="83036" y="9351"/>
                </a:lnTo>
                <a:lnTo>
                  <a:pt x="82873" y="9012"/>
                </a:lnTo>
                <a:lnTo>
                  <a:pt x="83213" y="8835"/>
                </a:lnTo>
                <a:close/>
                <a:moveTo>
                  <a:pt x="38902" y="8835"/>
                </a:moveTo>
                <a:lnTo>
                  <a:pt x="39065" y="9202"/>
                </a:lnTo>
                <a:lnTo>
                  <a:pt x="38712" y="9365"/>
                </a:lnTo>
                <a:lnTo>
                  <a:pt x="38535" y="9012"/>
                </a:lnTo>
                <a:lnTo>
                  <a:pt x="38902" y="8835"/>
                </a:lnTo>
                <a:close/>
                <a:moveTo>
                  <a:pt x="27131" y="8862"/>
                </a:moveTo>
                <a:lnTo>
                  <a:pt x="27294" y="9188"/>
                </a:lnTo>
                <a:lnTo>
                  <a:pt x="26954" y="9379"/>
                </a:lnTo>
                <a:lnTo>
                  <a:pt x="26791" y="9039"/>
                </a:lnTo>
                <a:lnTo>
                  <a:pt x="27131" y="8862"/>
                </a:lnTo>
                <a:close/>
                <a:moveTo>
                  <a:pt x="71455" y="8862"/>
                </a:moveTo>
                <a:cubicBezTo>
                  <a:pt x="71510" y="8971"/>
                  <a:pt x="71564" y="9080"/>
                  <a:pt x="71632" y="9202"/>
                </a:cubicBezTo>
                <a:lnTo>
                  <a:pt x="71292" y="9379"/>
                </a:lnTo>
                <a:lnTo>
                  <a:pt x="71116" y="9025"/>
                </a:lnTo>
                <a:lnTo>
                  <a:pt x="71455" y="8862"/>
                </a:lnTo>
                <a:close/>
                <a:moveTo>
                  <a:pt x="103995" y="8849"/>
                </a:moveTo>
                <a:lnTo>
                  <a:pt x="104199" y="9188"/>
                </a:lnTo>
                <a:lnTo>
                  <a:pt x="103846" y="9379"/>
                </a:lnTo>
                <a:cubicBezTo>
                  <a:pt x="103791" y="9284"/>
                  <a:pt x="103723" y="9148"/>
                  <a:pt x="103669" y="9025"/>
                </a:cubicBezTo>
                <a:lnTo>
                  <a:pt x="103995" y="8849"/>
                </a:lnTo>
                <a:close/>
                <a:moveTo>
                  <a:pt x="108046" y="8604"/>
                </a:moveTo>
                <a:cubicBezTo>
                  <a:pt x="107828" y="8604"/>
                  <a:pt x="107665" y="8781"/>
                  <a:pt x="107652" y="8984"/>
                </a:cubicBezTo>
                <a:cubicBezTo>
                  <a:pt x="107638" y="9202"/>
                  <a:pt x="107815" y="9392"/>
                  <a:pt x="108032" y="9392"/>
                </a:cubicBezTo>
                <a:cubicBezTo>
                  <a:pt x="108040" y="9393"/>
                  <a:pt x="108048" y="9393"/>
                  <a:pt x="108056" y="9393"/>
                </a:cubicBezTo>
                <a:cubicBezTo>
                  <a:pt x="108263" y="9393"/>
                  <a:pt x="108440" y="9221"/>
                  <a:pt x="108440" y="9012"/>
                </a:cubicBezTo>
                <a:cubicBezTo>
                  <a:pt x="108440" y="8794"/>
                  <a:pt x="108263" y="8617"/>
                  <a:pt x="108046" y="8604"/>
                </a:cubicBezTo>
                <a:close/>
                <a:moveTo>
                  <a:pt x="15347" y="8889"/>
                </a:moveTo>
                <a:lnTo>
                  <a:pt x="15537" y="9229"/>
                </a:lnTo>
                <a:lnTo>
                  <a:pt x="15197" y="9406"/>
                </a:lnTo>
                <a:lnTo>
                  <a:pt x="15020" y="9066"/>
                </a:lnTo>
                <a:lnTo>
                  <a:pt x="15347" y="8889"/>
                </a:lnTo>
                <a:close/>
                <a:moveTo>
                  <a:pt x="47927" y="8889"/>
                </a:moveTo>
                <a:lnTo>
                  <a:pt x="48118" y="9229"/>
                </a:lnTo>
                <a:lnTo>
                  <a:pt x="47778" y="9406"/>
                </a:lnTo>
                <a:lnTo>
                  <a:pt x="47601" y="9052"/>
                </a:lnTo>
                <a:lnTo>
                  <a:pt x="47927" y="8889"/>
                </a:lnTo>
                <a:close/>
                <a:moveTo>
                  <a:pt x="59698" y="8862"/>
                </a:moveTo>
                <a:lnTo>
                  <a:pt x="59875" y="9216"/>
                </a:lnTo>
                <a:lnTo>
                  <a:pt x="59508" y="9406"/>
                </a:lnTo>
                <a:lnTo>
                  <a:pt x="59345" y="9039"/>
                </a:lnTo>
                <a:lnTo>
                  <a:pt x="59698" y="8862"/>
                </a:lnTo>
                <a:close/>
                <a:moveTo>
                  <a:pt x="80494" y="8903"/>
                </a:moveTo>
                <a:cubicBezTo>
                  <a:pt x="80549" y="8998"/>
                  <a:pt x="80617" y="9134"/>
                  <a:pt x="80671" y="9229"/>
                </a:cubicBezTo>
                <a:lnTo>
                  <a:pt x="80304" y="9406"/>
                </a:lnTo>
                <a:lnTo>
                  <a:pt x="80127" y="9066"/>
                </a:lnTo>
                <a:lnTo>
                  <a:pt x="80494" y="8903"/>
                </a:lnTo>
                <a:close/>
                <a:moveTo>
                  <a:pt x="92238" y="8876"/>
                </a:moveTo>
                <a:lnTo>
                  <a:pt x="92415" y="9229"/>
                </a:lnTo>
                <a:lnTo>
                  <a:pt x="92089" y="9406"/>
                </a:lnTo>
                <a:lnTo>
                  <a:pt x="91857" y="9039"/>
                </a:lnTo>
                <a:lnTo>
                  <a:pt x="92238" y="8876"/>
                </a:lnTo>
                <a:close/>
                <a:moveTo>
                  <a:pt x="36143" y="8917"/>
                </a:moveTo>
                <a:lnTo>
                  <a:pt x="36333" y="9256"/>
                </a:lnTo>
                <a:lnTo>
                  <a:pt x="35993" y="9433"/>
                </a:lnTo>
                <a:lnTo>
                  <a:pt x="35817" y="9093"/>
                </a:lnTo>
                <a:lnTo>
                  <a:pt x="36143" y="8917"/>
                </a:lnTo>
                <a:close/>
                <a:moveTo>
                  <a:pt x="68723" y="8917"/>
                </a:moveTo>
                <a:lnTo>
                  <a:pt x="68914" y="9256"/>
                </a:lnTo>
                <a:lnTo>
                  <a:pt x="68574" y="9433"/>
                </a:lnTo>
                <a:lnTo>
                  <a:pt x="68560" y="9433"/>
                </a:lnTo>
                <a:cubicBezTo>
                  <a:pt x="68506" y="9324"/>
                  <a:pt x="68438" y="9202"/>
                  <a:pt x="68384" y="9093"/>
                </a:cubicBezTo>
                <a:lnTo>
                  <a:pt x="68723" y="8917"/>
                </a:lnTo>
                <a:close/>
                <a:moveTo>
                  <a:pt x="101290" y="8930"/>
                </a:moveTo>
                <a:lnTo>
                  <a:pt x="101467" y="9256"/>
                </a:lnTo>
                <a:lnTo>
                  <a:pt x="101087" y="9447"/>
                </a:lnTo>
                <a:cubicBezTo>
                  <a:pt x="101046" y="9338"/>
                  <a:pt x="100978" y="9216"/>
                  <a:pt x="100923" y="9107"/>
                </a:cubicBezTo>
                <a:lnTo>
                  <a:pt x="101290" y="8930"/>
                </a:lnTo>
                <a:close/>
                <a:moveTo>
                  <a:pt x="2149" y="8917"/>
                </a:moveTo>
                <a:cubicBezTo>
                  <a:pt x="1999" y="8917"/>
                  <a:pt x="1877" y="9025"/>
                  <a:pt x="1863" y="9175"/>
                </a:cubicBezTo>
                <a:cubicBezTo>
                  <a:pt x="1863" y="9324"/>
                  <a:pt x="1985" y="9460"/>
                  <a:pt x="2135" y="9460"/>
                </a:cubicBezTo>
                <a:cubicBezTo>
                  <a:pt x="2284" y="9460"/>
                  <a:pt x="2407" y="9351"/>
                  <a:pt x="2407" y="9202"/>
                </a:cubicBezTo>
                <a:cubicBezTo>
                  <a:pt x="2420" y="9039"/>
                  <a:pt x="2298" y="8917"/>
                  <a:pt x="2149" y="8917"/>
                </a:cubicBezTo>
                <a:close/>
                <a:moveTo>
                  <a:pt x="12628" y="8944"/>
                </a:moveTo>
                <a:lnTo>
                  <a:pt x="12805" y="9284"/>
                </a:lnTo>
                <a:lnTo>
                  <a:pt x="12465" y="9460"/>
                </a:lnTo>
                <a:lnTo>
                  <a:pt x="12302" y="9120"/>
                </a:lnTo>
                <a:lnTo>
                  <a:pt x="12628" y="8944"/>
                </a:lnTo>
                <a:close/>
                <a:moveTo>
                  <a:pt x="45209" y="8957"/>
                </a:moveTo>
                <a:lnTo>
                  <a:pt x="45372" y="9284"/>
                </a:lnTo>
                <a:lnTo>
                  <a:pt x="45019" y="9460"/>
                </a:lnTo>
                <a:lnTo>
                  <a:pt x="44842" y="9120"/>
                </a:lnTo>
                <a:lnTo>
                  <a:pt x="45209" y="8957"/>
                </a:lnTo>
                <a:close/>
                <a:moveTo>
                  <a:pt x="89506" y="8957"/>
                </a:moveTo>
                <a:cubicBezTo>
                  <a:pt x="89574" y="9066"/>
                  <a:pt x="89642" y="9188"/>
                  <a:pt x="89696" y="9270"/>
                </a:cubicBezTo>
                <a:lnTo>
                  <a:pt x="89356" y="9460"/>
                </a:lnTo>
                <a:lnTo>
                  <a:pt x="89166" y="9120"/>
                </a:lnTo>
                <a:lnTo>
                  <a:pt x="89506" y="8957"/>
                </a:lnTo>
                <a:close/>
                <a:moveTo>
                  <a:pt x="115141" y="9243"/>
                </a:moveTo>
                <a:cubicBezTo>
                  <a:pt x="115087" y="9311"/>
                  <a:pt x="115046" y="9351"/>
                  <a:pt x="115059" y="9379"/>
                </a:cubicBezTo>
                <a:cubicBezTo>
                  <a:pt x="115059" y="9406"/>
                  <a:pt x="115114" y="9460"/>
                  <a:pt x="115141" y="9460"/>
                </a:cubicBezTo>
                <a:cubicBezTo>
                  <a:pt x="115182" y="9447"/>
                  <a:pt x="115223" y="9406"/>
                  <a:pt x="115236" y="9365"/>
                </a:cubicBezTo>
                <a:cubicBezTo>
                  <a:pt x="115236" y="9338"/>
                  <a:pt x="115182" y="9297"/>
                  <a:pt x="115141" y="9243"/>
                </a:cubicBezTo>
                <a:close/>
                <a:moveTo>
                  <a:pt x="24399" y="8944"/>
                </a:moveTo>
                <a:lnTo>
                  <a:pt x="24576" y="9297"/>
                </a:lnTo>
                <a:lnTo>
                  <a:pt x="24222" y="9474"/>
                </a:lnTo>
                <a:lnTo>
                  <a:pt x="24046" y="9107"/>
                </a:lnTo>
                <a:lnTo>
                  <a:pt x="24399" y="8944"/>
                </a:lnTo>
                <a:close/>
                <a:moveTo>
                  <a:pt x="56953" y="8930"/>
                </a:moveTo>
                <a:lnTo>
                  <a:pt x="57129" y="9297"/>
                </a:lnTo>
                <a:lnTo>
                  <a:pt x="56803" y="9474"/>
                </a:lnTo>
                <a:lnTo>
                  <a:pt x="56558" y="9107"/>
                </a:lnTo>
                <a:lnTo>
                  <a:pt x="56953" y="8930"/>
                </a:lnTo>
                <a:close/>
                <a:moveTo>
                  <a:pt x="66005" y="8984"/>
                </a:moveTo>
                <a:lnTo>
                  <a:pt x="66168" y="9311"/>
                </a:lnTo>
                <a:lnTo>
                  <a:pt x="65801" y="9487"/>
                </a:lnTo>
                <a:lnTo>
                  <a:pt x="65624" y="9148"/>
                </a:lnTo>
                <a:lnTo>
                  <a:pt x="66005" y="8984"/>
                </a:lnTo>
                <a:close/>
                <a:moveTo>
                  <a:pt x="111607" y="8876"/>
                </a:moveTo>
                <a:cubicBezTo>
                  <a:pt x="111430" y="8876"/>
                  <a:pt x="111294" y="9012"/>
                  <a:pt x="111281" y="9175"/>
                </a:cubicBezTo>
                <a:cubicBezTo>
                  <a:pt x="111281" y="9351"/>
                  <a:pt x="111417" y="9487"/>
                  <a:pt x="111580" y="9487"/>
                </a:cubicBezTo>
                <a:cubicBezTo>
                  <a:pt x="111588" y="9488"/>
                  <a:pt x="111596" y="9488"/>
                  <a:pt x="111604" y="9488"/>
                </a:cubicBezTo>
                <a:cubicBezTo>
                  <a:pt x="111769" y="9488"/>
                  <a:pt x="111893" y="9357"/>
                  <a:pt x="111906" y="9202"/>
                </a:cubicBezTo>
                <a:cubicBezTo>
                  <a:pt x="111906" y="9025"/>
                  <a:pt x="111770" y="8889"/>
                  <a:pt x="111607" y="8876"/>
                </a:cubicBezTo>
                <a:close/>
                <a:moveTo>
                  <a:pt x="94984" y="8794"/>
                </a:moveTo>
                <a:lnTo>
                  <a:pt x="95174" y="9175"/>
                </a:lnTo>
                <a:cubicBezTo>
                  <a:pt x="94992" y="9175"/>
                  <a:pt x="94835" y="9311"/>
                  <a:pt x="94798" y="9489"/>
                </a:cubicBezTo>
                <a:lnTo>
                  <a:pt x="94798" y="9489"/>
                </a:lnTo>
                <a:cubicBezTo>
                  <a:pt x="94803" y="9443"/>
                  <a:pt x="94791" y="9397"/>
                  <a:pt x="94780" y="9351"/>
                </a:cubicBezTo>
                <a:cubicBezTo>
                  <a:pt x="94739" y="9216"/>
                  <a:pt x="94685" y="9080"/>
                  <a:pt x="94644" y="8971"/>
                </a:cubicBezTo>
                <a:lnTo>
                  <a:pt x="94984" y="8794"/>
                </a:lnTo>
                <a:close/>
                <a:moveTo>
                  <a:pt x="4894" y="8753"/>
                </a:moveTo>
                <a:cubicBezTo>
                  <a:pt x="4690" y="8753"/>
                  <a:pt x="4514" y="8917"/>
                  <a:pt x="4514" y="9120"/>
                </a:cubicBezTo>
                <a:cubicBezTo>
                  <a:pt x="4514" y="9324"/>
                  <a:pt x="4677" y="9501"/>
                  <a:pt x="4881" y="9501"/>
                </a:cubicBezTo>
                <a:cubicBezTo>
                  <a:pt x="5084" y="9501"/>
                  <a:pt x="5261" y="9338"/>
                  <a:pt x="5261" y="9134"/>
                </a:cubicBezTo>
                <a:cubicBezTo>
                  <a:pt x="5261" y="8930"/>
                  <a:pt x="5098" y="8753"/>
                  <a:pt x="4894" y="8753"/>
                </a:cubicBezTo>
                <a:close/>
                <a:moveTo>
                  <a:pt x="33424" y="8984"/>
                </a:moveTo>
                <a:lnTo>
                  <a:pt x="33615" y="9324"/>
                </a:lnTo>
                <a:lnTo>
                  <a:pt x="33275" y="9501"/>
                </a:lnTo>
                <a:lnTo>
                  <a:pt x="33085" y="9148"/>
                </a:lnTo>
                <a:lnTo>
                  <a:pt x="33424" y="8984"/>
                </a:lnTo>
                <a:close/>
                <a:moveTo>
                  <a:pt x="77735" y="8944"/>
                </a:moveTo>
                <a:lnTo>
                  <a:pt x="77925" y="9311"/>
                </a:lnTo>
                <a:lnTo>
                  <a:pt x="77586" y="9501"/>
                </a:lnTo>
                <a:cubicBezTo>
                  <a:pt x="77531" y="9379"/>
                  <a:pt x="77463" y="9243"/>
                  <a:pt x="77409" y="9120"/>
                </a:cubicBezTo>
                <a:lnTo>
                  <a:pt x="77735" y="8944"/>
                </a:lnTo>
                <a:close/>
                <a:moveTo>
                  <a:pt x="86788" y="9012"/>
                </a:moveTo>
                <a:cubicBezTo>
                  <a:pt x="86842" y="9107"/>
                  <a:pt x="86910" y="9243"/>
                  <a:pt x="86964" y="9338"/>
                </a:cubicBezTo>
                <a:lnTo>
                  <a:pt x="86601" y="9513"/>
                </a:lnTo>
                <a:lnTo>
                  <a:pt x="86601" y="9513"/>
                </a:lnTo>
                <a:cubicBezTo>
                  <a:pt x="86538" y="9408"/>
                  <a:pt x="86485" y="9291"/>
                  <a:pt x="86421" y="9175"/>
                </a:cubicBezTo>
                <a:lnTo>
                  <a:pt x="86788" y="9012"/>
                </a:lnTo>
                <a:close/>
                <a:moveTo>
                  <a:pt x="21640" y="9012"/>
                </a:moveTo>
                <a:lnTo>
                  <a:pt x="21830" y="9351"/>
                </a:lnTo>
                <a:lnTo>
                  <a:pt x="21490" y="9515"/>
                </a:lnTo>
                <a:lnTo>
                  <a:pt x="21314" y="9175"/>
                </a:lnTo>
                <a:lnTo>
                  <a:pt x="21640" y="9012"/>
                </a:lnTo>
                <a:close/>
                <a:moveTo>
                  <a:pt x="54220" y="9012"/>
                </a:moveTo>
                <a:lnTo>
                  <a:pt x="54411" y="9351"/>
                </a:lnTo>
                <a:lnTo>
                  <a:pt x="54071" y="9528"/>
                </a:lnTo>
                <a:lnTo>
                  <a:pt x="53881" y="9188"/>
                </a:lnTo>
                <a:lnTo>
                  <a:pt x="54220" y="9012"/>
                </a:lnTo>
                <a:close/>
                <a:moveTo>
                  <a:pt x="75017" y="9025"/>
                </a:moveTo>
                <a:lnTo>
                  <a:pt x="75207" y="9365"/>
                </a:lnTo>
                <a:lnTo>
                  <a:pt x="74854" y="9528"/>
                </a:lnTo>
                <a:cubicBezTo>
                  <a:pt x="74799" y="9433"/>
                  <a:pt x="74731" y="9311"/>
                  <a:pt x="74677" y="9188"/>
                </a:cubicBezTo>
                <a:lnTo>
                  <a:pt x="75017" y="9025"/>
                </a:lnTo>
                <a:close/>
                <a:moveTo>
                  <a:pt x="98531" y="8984"/>
                </a:moveTo>
                <a:lnTo>
                  <a:pt x="98708" y="9351"/>
                </a:lnTo>
                <a:lnTo>
                  <a:pt x="98368" y="9528"/>
                </a:lnTo>
                <a:lnTo>
                  <a:pt x="98205" y="9148"/>
                </a:lnTo>
                <a:lnTo>
                  <a:pt x="98531" y="8984"/>
                </a:lnTo>
                <a:close/>
                <a:moveTo>
                  <a:pt x="9869" y="9012"/>
                </a:moveTo>
                <a:lnTo>
                  <a:pt x="10059" y="9351"/>
                </a:lnTo>
                <a:lnTo>
                  <a:pt x="9719" y="9542"/>
                </a:lnTo>
                <a:lnTo>
                  <a:pt x="9529" y="9175"/>
                </a:lnTo>
                <a:lnTo>
                  <a:pt x="9869" y="9012"/>
                </a:lnTo>
                <a:close/>
                <a:moveTo>
                  <a:pt x="30665" y="9039"/>
                </a:moveTo>
                <a:lnTo>
                  <a:pt x="30855" y="9379"/>
                </a:lnTo>
                <a:lnTo>
                  <a:pt x="30516" y="9555"/>
                </a:lnTo>
                <a:cubicBezTo>
                  <a:pt x="30461" y="9460"/>
                  <a:pt x="30393" y="9338"/>
                  <a:pt x="30339" y="9216"/>
                </a:cubicBezTo>
                <a:lnTo>
                  <a:pt x="30665" y="9039"/>
                </a:lnTo>
                <a:close/>
                <a:moveTo>
                  <a:pt x="42436" y="9012"/>
                </a:moveTo>
                <a:lnTo>
                  <a:pt x="42613" y="9379"/>
                </a:lnTo>
                <a:lnTo>
                  <a:pt x="42273" y="9555"/>
                </a:lnTo>
                <a:lnTo>
                  <a:pt x="42110" y="9175"/>
                </a:lnTo>
                <a:lnTo>
                  <a:pt x="42436" y="9012"/>
                </a:lnTo>
                <a:close/>
                <a:moveTo>
                  <a:pt x="51461" y="9066"/>
                </a:moveTo>
                <a:lnTo>
                  <a:pt x="51638" y="9392"/>
                </a:lnTo>
                <a:lnTo>
                  <a:pt x="51298" y="9583"/>
                </a:lnTo>
                <a:lnTo>
                  <a:pt x="51121" y="9229"/>
                </a:lnTo>
                <a:lnTo>
                  <a:pt x="51461" y="9066"/>
                </a:lnTo>
                <a:close/>
                <a:moveTo>
                  <a:pt x="95826" y="9066"/>
                </a:moveTo>
                <a:lnTo>
                  <a:pt x="96017" y="9406"/>
                </a:lnTo>
                <a:lnTo>
                  <a:pt x="95650" y="9583"/>
                </a:lnTo>
                <a:cubicBezTo>
                  <a:pt x="95609" y="9487"/>
                  <a:pt x="95541" y="9351"/>
                  <a:pt x="95487" y="9243"/>
                </a:cubicBezTo>
                <a:lnTo>
                  <a:pt x="95826" y="9066"/>
                </a:lnTo>
                <a:close/>
                <a:moveTo>
                  <a:pt x="18935" y="9080"/>
                </a:moveTo>
                <a:lnTo>
                  <a:pt x="19098" y="9406"/>
                </a:lnTo>
                <a:lnTo>
                  <a:pt x="18731" y="9596"/>
                </a:lnTo>
                <a:lnTo>
                  <a:pt x="18568" y="9256"/>
                </a:lnTo>
                <a:lnTo>
                  <a:pt x="18935" y="9080"/>
                </a:lnTo>
                <a:close/>
                <a:moveTo>
                  <a:pt x="63246" y="9039"/>
                </a:moveTo>
                <a:lnTo>
                  <a:pt x="63422" y="9406"/>
                </a:lnTo>
                <a:lnTo>
                  <a:pt x="63096" y="9596"/>
                </a:lnTo>
                <a:lnTo>
                  <a:pt x="62920" y="9216"/>
                </a:lnTo>
                <a:lnTo>
                  <a:pt x="63246" y="9039"/>
                </a:lnTo>
                <a:close/>
                <a:moveTo>
                  <a:pt x="72257" y="9093"/>
                </a:moveTo>
                <a:lnTo>
                  <a:pt x="72448" y="9433"/>
                </a:lnTo>
                <a:lnTo>
                  <a:pt x="72094" y="9610"/>
                </a:lnTo>
                <a:cubicBezTo>
                  <a:pt x="72040" y="9501"/>
                  <a:pt x="71972" y="9379"/>
                  <a:pt x="71918" y="9270"/>
                </a:cubicBezTo>
                <a:lnTo>
                  <a:pt x="72257" y="9093"/>
                </a:lnTo>
                <a:close/>
                <a:moveTo>
                  <a:pt x="232" y="9419"/>
                </a:moveTo>
                <a:cubicBezTo>
                  <a:pt x="205" y="9419"/>
                  <a:pt x="137" y="9487"/>
                  <a:pt x="137" y="9515"/>
                </a:cubicBezTo>
                <a:cubicBezTo>
                  <a:pt x="150" y="9569"/>
                  <a:pt x="191" y="9610"/>
                  <a:pt x="246" y="9623"/>
                </a:cubicBezTo>
                <a:cubicBezTo>
                  <a:pt x="286" y="9623"/>
                  <a:pt x="327" y="9583"/>
                  <a:pt x="409" y="9528"/>
                </a:cubicBezTo>
                <a:cubicBezTo>
                  <a:pt x="327" y="9474"/>
                  <a:pt x="286" y="9419"/>
                  <a:pt x="232" y="9419"/>
                </a:cubicBezTo>
                <a:close/>
                <a:moveTo>
                  <a:pt x="39731" y="9107"/>
                </a:moveTo>
                <a:lnTo>
                  <a:pt x="39908" y="9433"/>
                </a:lnTo>
                <a:lnTo>
                  <a:pt x="39527" y="9623"/>
                </a:lnTo>
                <a:lnTo>
                  <a:pt x="39364" y="9284"/>
                </a:lnTo>
                <a:lnTo>
                  <a:pt x="39731" y="9107"/>
                </a:lnTo>
                <a:close/>
                <a:moveTo>
                  <a:pt x="84028" y="9080"/>
                </a:moveTo>
                <a:lnTo>
                  <a:pt x="84273" y="9433"/>
                </a:lnTo>
                <a:lnTo>
                  <a:pt x="83879" y="9623"/>
                </a:lnTo>
                <a:lnTo>
                  <a:pt x="83702" y="9256"/>
                </a:lnTo>
                <a:lnTo>
                  <a:pt x="84028" y="9080"/>
                </a:lnTo>
                <a:close/>
                <a:moveTo>
                  <a:pt x="108875" y="8876"/>
                </a:moveTo>
                <a:cubicBezTo>
                  <a:pt x="108657" y="8876"/>
                  <a:pt x="108494" y="9039"/>
                  <a:pt x="108494" y="9243"/>
                </a:cubicBezTo>
                <a:lnTo>
                  <a:pt x="108494" y="9256"/>
                </a:lnTo>
                <a:cubicBezTo>
                  <a:pt x="108481" y="9460"/>
                  <a:pt x="108657" y="9637"/>
                  <a:pt x="108861" y="9637"/>
                </a:cubicBezTo>
                <a:cubicBezTo>
                  <a:pt x="109079" y="9637"/>
                  <a:pt x="109242" y="9474"/>
                  <a:pt x="109242" y="9256"/>
                </a:cubicBezTo>
                <a:cubicBezTo>
                  <a:pt x="109256" y="9052"/>
                  <a:pt x="109079" y="8876"/>
                  <a:pt x="108875" y="8876"/>
                </a:cubicBezTo>
                <a:close/>
                <a:moveTo>
                  <a:pt x="16176" y="9134"/>
                </a:moveTo>
                <a:lnTo>
                  <a:pt x="16366" y="9474"/>
                </a:lnTo>
                <a:lnTo>
                  <a:pt x="16026" y="9650"/>
                </a:lnTo>
                <a:lnTo>
                  <a:pt x="15836" y="9311"/>
                </a:lnTo>
                <a:lnTo>
                  <a:pt x="16176" y="9134"/>
                </a:lnTo>
                <a:close/>
                <a:moveTo>
                  <a:pt x="60527" y="9134"/>
                </a:moveTo>
                <a:lnTo>
                  <a:pt x="60704" y="9460"/>
                </a:lnTo>
                <a:lnTo>
                  <a:pt x="60337" y="9650"/>
                </a:lnTo>
                <a:lnTo>
                  <a:pt x="60323" y="9650"/>
                </a:lnTo>
                <a:cubicBezTo>
                  <a:pt x="60283" y="9555"/>
                  <a:pt x="60215" y="9419"/>
                  <a:pt x="60160" y="9297"/>
                </a:cubicBezTo>
                <a:lnTo>
                  <a:pt x="60527" y="9134"/>
                </a:lnTo>
                <a:close/>
                <a:moveTo>
                  <a:pt x="104852" y="9093"/>
                </a:moveTo>
                <a:lnTo>
                  <a:pt x="105056" y="9447"/>
                </a:lnTo>
                <a:lnTo>
                  <a:pt x="104675" y="9650"/>
                </a:lnTo>
                <a:lnTo>
                  <a:pt x="104498" y="9284"/>
                </a:lnTo>
                <a:lnTo>
                  <a:pt x="104852" y="9093"/>
                </a:lnTo>
                <a:close/>
                <a:moveTo>
                  <a:pt x="27947" y="9107"/>
                </a:moveTo>
                <a:lnTo>
                  <a:pt x="28137" y="9474"/>
                </a:lnTo>
                <a:lnTo>
                  <a:pt x="27797" y="9664"/>
                </a:lnTo>
                <a:lnTo>
                  <a:pt x="27620" y="9284"/>
                </a:lnTo>
                <a:lnTo>
                  <a:pt x="27947" y="9107"/>
                </a:lnTo>
                <a:close/>
                <a:moveTo>
                  <a:pt x="93054" y="9134"/>
                </a:moveTo>
                <a:lnTo>
                  <a:pt x="93244" y="9474"/>
                </a:lnTo>
                <a:lnTo>
                  <a:pt x="92904" y="9664"/>
                </a:lnTo>
                <a:cubicBezTo>
                  <a:pt x="92850" y="9555"/>
                  <a:pt x="92782" y="9433"/>
                  <a:pt x="92714" y="9297"/>
                </a:cubicBezTo>
                <a:lnTo>
                  <a:pt x="93054" y="9134"/>
                </a:lnTo>
                <a:close/>
                <a:moveTo>
                  <a:pt x="48729" y="9134"/>
                </a:moveTo>
                <a:lnTo>
                  <a:pt x="48974" y="9501"/>
                </a:lnTo>
                <a:lnTo>
                  <a:pt x="48580" y="9678"/>
                </a:lnTo>
                <a:cubicBezTo>
                  <a:pt x="48539" y="9583"/>
                  <a:pt x="48471" y="9433"/>
                  <a:pt x="48417" y="9311"/>
                </a:cubicBezTo>
                <a:lnTo>
                  <a:pt x="48729" y="9134"/>
                </a:lnTo>
                <a:close/>
                <a:moveTo>
                  <a:pt x="69539" y="9161"/>
                </a:moveTo>
                <a:lnTo>
                  <a:pt x="69729" y="9501"/>
                </a:lnTo>
                <a:lnTo>
                  <a:pt x="69376" y="9678"/>
                </a:lnTo>
                <a:lnTo>
                  <a:pt x="69199" y="9324"/>
                </a:lnTo>
                <a:lnTo>
                  <a:pt x="69539" y="9161"/>
                </a:lnTo>
                <a:close/>
                <a:moveTo>
                  <a:pt x="36958" y="9161"/>
                </a:moveTo>
                <a:lnTo>
                  <a:pt x="37149" y="9501"/>
                </a:lnTo>
                <a:lnTo>
                  <a:pt x="36809" y="9691"/>
                </a:lnTo>
                <a:lnTo>
                  <a:pt x="36632" y="9351"/>
                </a:lnTo>
                <a:lnTo>
                  <a:pt x="36958" y="9161"/>
                </a:lnTo>
                <a:close/>
                <a:moveTo>
                  <a:pt x="81323" y="9148"/>
                </a:moveTo>
                <a:lnTo>
                  <a:pt x="81500" y="9515"/>
                </a:lnTo>
                <a:lnTo>
                  <a:pt x="81133" y="9705"/>
                </a:lnTo>
                <a:lnTo>
                  <a:pt x="80956" y="9324"/>
                </a:lnTo>
                <a:lnTo>
                  <a:pt x="81323" y="9148"/>
                </a:lnTo>
                <a:close/>
                <a:moveTo>
                  <a:pt x="112411" y="9160"/>
                </a:moveTo>
                <a:cubicBezTo>
                  <a:pt x="112260" y="9160"/>
                  <a:pt x="112137" y="9278"/>
                  <a:pt x="112137" y="9433"/>
                </a:cubicBezTo>
                <a:lnTo>
                  <a:pt x="112151" y="9433"/>
                </a:lnTo>
                <a:cubicBezTo>
                  <a:pt x="112151" y="9583"/>
                  <a:pt x="112259" y="9705"/>
                  <a:pt x="112409" y="9705"/>
                </a:cubicBezTo>
                <a:cubicBezTo>
                  <a:pt x="112417" y="9706"/>
                  <a:pt x="112425" y="9706"/>
                  <a:pt x="112434" y="9706"/>
                </a:cubicBezTo>
                <a:cubicBezTo>
                  <a:pt x="112584" y="9706"/>
                  <a:pt x="112695" y="9588"/>
                  <a:pt x="112708" y="9447"/>
                </a:cubicBezTo>
                <a:cubicBezTo>
                  <a:pt x="112708" y="9284"/>
                  <a:pt x="112586" y="9161"/>
                  <a:pt x="112436" y="9161"/>
                </a:cubicBezTo>
                <a:cubicBezTo>
                  <a:pt x="112428" y="9160"/>
                  <a:pt x="112420" y="9160"/>
                  <a:pt x="112411" y="9160"/>
                </a:cubicBezTo>
                <a:close/>
                <a:moveTo>
                  <a:pt x="25228" y="9202"/>
                </a:moveTo>
                <a:lnTo>
                  <a:pt x="25418" y="9528"/>
                </a:lnTo>
                <a:lnTo>
                  <a:pt x="25038" y="9718"/>
                </a:lnTo>
                <a:lnTo>
                  <a:pt x="24861" y="9365"/>
                </a:lnTo>
                <a:lnTo>
                  <a:pt x="25228" y="9202"/>
                </a:lnTo>
                <a:close/>
                <a:moveTo>
                  <a:pt x="57768" y="9202"/>
                </a:moveTo>
                <a:lnTo>
                  <a:pt x="57945" y="9528"/>
                </a:lnTo>
                <a:lnTo>
                  <a:pt x="57591" y="9718"/>
                </a:lnTo>
                <a:lnTo>
                  <a:pt x="57428" y="9365"/>
                </a:lnTo>
                <a:lnTo>
                  <a:pt x="57768" y="9202"/>
                </a:lnTo>
                <a:close/>
                <a:moveTo>
                  <a:pt x="90335" y="9188"/>
                </a:moveTo>
                <a:lnTo>
                  <a:pt x="90512" y="9528"/>
                </a:lnTo>
                <a:lnTo>
                  <a:pt x="90172" y="9718"/>
                </a:lnTo>
                <a:lnTo>
                  <a:pt x="90009" y="9379"/>
                </a:lnTo>
                <a:lnTo>
                  <a:pt x="90335" y="9188"/>
                </a:lnTo>
                <a:close/>
                <a:moveTo>
                  <a:pt x="102106" y="9175"/>
                </a:moveTo>
                <a:lnTo>
                  <a:pt x="102296" y="9528"/>
                </a:lnTo>
                <a:lnTo>
                  <a:pt x="101929" y="9718"/>
                </a:lnTo>
                <a:lnTo>
                  <a:pt x="101753" y="9351"/>
                </a:lnTo>
                <a:lnTo>
                  <a:pt x="102106" y="9175"/>
                </a:lnTo>
                <a:close/>
                <a:moveTo>
                  <a:pt x="2978" y="9120"/>
                </a:moveTo>
                <a:cubicBezTo>
                  <a:pt x="2801" y="9120"/>
                  <a:pt x="2651" y="9256"/>
                  <a:pt x="2665" y="9433"/>
                </a:cubicBezTo>
                <a:cubicBezTo>
                  <a:pt x="2651" y="9596"/>
                  <a:pt x="2787" y="9746"/>
                  <a:pt x="2964" y="9746"/>
                </a:cubicBezTo>
                <a:cubicBezTo>
                  <a:pt x="3127" y="9746"/>
                  <a:pt x="3277" y="9610"/>
                  <a:pt x="3277" y="9433"/>
                </a:cubicBezTo>
                <a:cubicBezTo>
                  <a:pt x="3277" y="9270"/>
                  <a:pt x="3141" y="9120"/>
                  <a:pt x="2978" y="9120"/>
                </a:cubicBezTo>
                <a:close/>
                <a:moveTo>
                  <a:pt x="13444" y="9202"/>
                </a:moveTo>
                <a:lnTo>
                  <a:pt x="13688" y="9569"/>
                </a:lnTo>
                <a:lnTo>
                  <a:pt x="13294" y="9746"/>
                </a:lnTo>
                <a:lnTo>
                  <a:pt x="13118" y="9379"/>
                </a:lnTo>
                <a:lnTo>
                  <a:pt x="13444" y="9202"/>
                </a:lnTo>
                <a:close/>
                <a:moveTo>
                  <a:pt x="34253" y="9229"/>
                </a:moveTo>
                <a:lnTo>
                  <a:pt x="34444" y="9569"/>
                </a:lnTo>
                <a:lnTo>
                  <a:pt x="34077" y="9746"/>
                </a:lnTo>
                <a:lnTo>
                  <a:pt x="33914" y="9392"/>
                </a:lnTo>
                <a:lnTo>
                  <a:pt x="34253" y="9229"/>
                </a:lnTo>
                <a:close/>
                <a:moveTo>
                  <a:pt x="46024" y="9202"/>
                </a:moveTo>
                <a:cubicBezTo>
                  <a:pt x="46079" y="9324"/>
                  <a:pt x="46147" y="9447"/>
                  <a:pt x="46201" y="9555"/>
                </a:cubicBezTo>
                <a:lnTo>
                  <a:pt x="45834" y="9746"/>
                </a:lnTo>
                <a:lnTo>
                  <a:pt x="45671" y="9379"/>
                </a:lnTo>
                <a:lnTo>
                  <a:pt x="46024" y="9202"/>
                </a:lnTo>
                <a:close/>
                <a:moveTo>
                  <a:pt x="106197" y="8903"/>
                </a:moveTo>
                <a:cubicBezTo>
                  <a:pt x="106007" y="8903"/>
                  <a:pt x="105830" y="8998"/>
                  <a:pt x="105722" y="9148"/>
                </a:cubicBezTo>
                <a:cubicBezTo>
                  <a:pt x="105722" y="9188"/>
                  <a:pt x="105708" y="9229"/>
                  <a:pt x="105708" y="9270"/>
                </a:cubicBezTo>
                <a:cubicBezTo>
                  <a:pt x="105681" y="9474"/>
                  <a:pt x="105790" y="9664"/>
                  <a:pt x="105980" y="9732"/>
                </a:cubicBezTo>
                <a:cubicBezTo>
                  <a:pt x="106029" y="9749"/>
                  <a:pt x="106079" y="9758"/>
                  <a:pt x="106129" y="9758"/>
                </a:cubicBezTo>
                <a:cubicBezTo>
                  <a:pt x="106274" y="9758"/>
                  <a:pt x="106412" y="9687"/>
                  <a:pt x="106483" y="9555"/>
                </a:cubicBezTo>
                <a:cubicBezTo>
                  <a:pt x="106591" y="9365"/>
                  <a:pt x="106551" y="9148"/>
                  <a:pt x="106388" y="9012"/>
                </a:cubicBezTo>
                <a:cubicBezTo>
                  <a:pt x="106360" y="8984"/>
                  <a:pt x="106320" y="8944"/>
                  <a:pt x="106292" y="8917"/>
                </a:cubicBezTo>
                <a:lnTo>
                  <a:pt x="106197" y="8903"/>
                </a:lnTo>
                <a:close/>
                <a:moveTo>
                  <a:pt x="5723" y="8984"/>
                </a:moveTo>
                <a:cubicBezTo>
                  <a:pt x="5506" y="8984"/>
                  <a:pt x="5329" y="9148"/>
                  <a:pt x="5329" y="9365"/>
                </a:cubicBezTo>
                <a:cubicBezTo>
                  <a:pt x="5316" y="9583"/>
                  <a:pt x="5492" y="9759"/>
                  <a:pt x="5723" y="9759"/>
                </a:cubicBezTo>
                <a:cubicBezTo>
                  <a:pt x="5927" y="9759"/>
                  <a:pt x="6104" y="9583"/>
                  <a:pt x="6104" y="9379"/>
                </a:cubicBezTo>
                <a:cubicBezTo>
                  <a:pt x="6104" y="9161"/>
                  <a:pt x="5941" y="8984"/>
                  <a:pt x="5723" y="8984"/>
                </a:cubicBezTo>
                <a:close/>
                <a:moveTo>
                  <a:pt x="78564" y="9229"/>
                </a:moveTo>
                <a:lnTo>
                  <a:pt x="78755" y="9569"/>
                </a:lnTo>
                <a:lnTo>
                  <a:pt x="78415" y="9759"/>
                </a:lnTo>
                <a:cubicBezTo>
                  <a:pt x="78347" y="9650"/>
                  <a:pt x="78292" y="9515"/>
                  <a:pt x="78224" y="9392"/>
                </a:cubicBezTo>
                <a:lnTo>
                  <a:pt x="78564" y="9229"/>
                </a:lnTo>
                <a:close/>
                <a:moveTo>
                  <a:pt x="22483" y="9256"/>
                </a:moveTo>
                <a:lnTo>
                  <a:pt x="22659" y="9596"/>
                </a:lnTo>
                <a:lnTo>
                  <a:pt x="22319" y="9786"/>
                </a:lnTo>
                <a:lnTo>
                  <a:pt x="22143" y="9419"/>
                </a:lnTo>
                <a:lnTo>
                  <a:pt x="22483" y="9256"/>
                </a:lnTo>
                <a:close/>
                <a:moveTo>
                  <a:pt x="55050" y="9256"/>
                </a:moveTo>
                <a:lnTo>
                  <a:pt x="55240" y="9596"/>
                </a:lnTo>
                <a:lnTo>
                  <a:pt x="54873" y="9786"/>
                </a:lnTo>
                <a:lnTo>
                  <a:pt x="54710" y="9419"/>
                </a:lnTo>
                <a:lnTo>
                  <a:pt x="55050" y="9256"/>
                </a:lnTo>
                <a:close/>
                <a:moveTo>
                  <a:pt x="66821" y="9229"/>
                </a:moveTo>
                <a:lnTo>
                  <a:pt x="66997" y="9596"/>
                </a:lnTo>
                <a:lnTo>
                  <a:pt x="66630" y="9786"/>
                </a:lnTo>
                <a:cubicBezTo>
                  <a:pt x="66576" y="9664"/>
                  <a:pt x="66521" y="9528"/>
                  <a:pt x="66454" y="9406"/>
                </a:cubicBezTo>
                <a:lnTo>
                  <a:pt x="66821" y="9229"/>
                </a:lnTo>
                <a:close/>
                <a:moveTo>
                  <a:pt x="99360" y="9256"/>
                </a:moveTo>
                <a:lnTo>
                  <a:pt x="99551" y="9596"/>
                </a:lnTo>
                <a:lnTo>
                  <a:pt x="99197" y="9786"/>
                </a:lnTo>
                <a:cubicBezTo>
                  <a:pt x="99143" y="9678"/>
                  <a:pt x="99075" y="9542"/>
                  <a:pt x="99021" y="9419"/>
                </a:cubicBezTo>
                <a:lnTo>
                  <a:pt x="99360" y="9256"/>
                </a:lnTo>
                <a:close/>
                <a:moveTo>
                  <a:pt x="10752" y="9202"/>
                </a:moveTo>
                <a:lnTo>
                  <a:pt x="10752" y="9202"/>
                </a:lnTo>
                <a:cubicBezTo>
                  <a:pt x="10739" y="9351"/>
                  <a:pt x="10807" y="9515"/>
                  <a:pt x="10929" y="9610"/>
                </a:cubicBezTo>
                <a:lnTo>
                  <a:pt x="10549" y="9814"/>
                </a:lnTo>
                <a:lnTo>
                  <a:pt x="10372" y="9433"/>
                </a:lnTo>
                <a:lnTo>
                  <a:pt x="10752" y="9202"/>
                </a:lnTo>
                <a:close/>
                <a:moveTo>
                  <a:pt x="43252" y="9284"/>
                </a:moveTo>
                <a:lnTo>
                  <a:pt x="43442" y="9623"/>
                </a:lnTo>
                <a:lnTo>
                  <a:pt x="43102" y="9814"/>
                </a:lnTo>
                <a:lnTo>
                  <a:pt x="42939" y="9460"/>
                </a:lnTo>
                <a:lnTo>
                  <a:pt x="43252" y="9284"/>
                </a:lnTo>
                <a:close/>
                <a:moveTo>
                  <a:pt x="75846" y="9297"/>
                </a:moveTo>
                <a:lnTo>
                  <a:pt x="76022" y="9623"/>
                </a:lnTo>
                <a:lnTo>
                  <a:pt x="75683" y="9827"/>
                </a:lnTo>
                <a:lnTo>
                  <a:pt x="75506" y="9474"/>
                </a:lnTo>
                <a:lnTo>
                  <a:pt x="75846" y="9297"/>
                </a:lnTo>
                <a:close/>
                <a:moveTo>
                  <a:pt x="31549" y="9229"/>
                </a:moveTo>
                <a:lnTo>
                  <a:pt x="31549" y="9229"/>
                </a:lnTo>
                <a:cubicBezTo>
                  <a:pt x="31535" y="9392"/>
                  <a:pt x="31603" y="9542"/>
                  <a:pt x="31739" y="9637"/>
                </a:cubicBezTo>
                <a:lnTo>
                  <a:pt x="31345" y="9841"/>
                </a:lnTo>
                <a:lnTo>
                  <a:pt x="31182" y="9474"/>
                </a:lnTo>
                <a:lnTo>
                  <a:pt x="31549" y="9229"/>
                </a:lnTo>
                <a:close/>
                <a:moveTo>
                  <a:pt x="64061" y="9324"/>
                </a:moveTo>
                <a:lnTo>
                  <a:pt x="64252" y="9664"/>
                </a:lnTo>
                <a:lnTo>
                  <a:pt x="63912" y="9854"/>
                </a:lnTo>
                <a:lnTo>
                  <a:pt x="63721" y="9487"/>
                </a:lnTo>
                <a:lnTo>
                  <a:pt x="64061" y="9324"/>
                </a:lnTo>
                <a:close/>
                <a:moveTo>
                  <a:pt x="96642" y="9311"/>
                </a:moveTo>
                <a:cubicBezTo>
                  <a:pt x="96696" y="9419"/>
                  <a:pt x="96764" y="9542"/>
                  <a:pt x="96832" y="9650"/>
                </a:cubicBezTo>
                <a:lnTo>
                  <a:pt x="96492" y="9854"/>
                </a:lnTo>
                <a:lnTo>
                  <a:pt x="96302" y="9487"/>
                </a:lnTo>
                <a:lnTo>
                  <a:pt x="96642" y="9311"/>
                </a:lnTo>
                <a:close/>
                <a:moveTo>
                  <a:pt x="52345" y="9256"/>
                </a:moveTo>
                <a:cubicBezTo>
                  <a:pt x="52331" y="9419"/>
                  <a:pt x="52399" y="9569"/>
                  <a:pt x="52521" y="9664"/>
                </a:cubicBezTo>
                <a:lnTo>
                  <a:pt x="52127" y="9882"/>
                </a:lnTo>
                <a:lnTo>
                  <a:pt x="51964" y="9501"/>
                </a:lnTo>
                <a:lnTo>
                  <a:pt x="52345" y="9256"/>
                </a:lnTo>
                <a:close/>
                <a:moveTo>
                  <a:pt x="73127" y="9311"/>
                </a:moveTo>
                <a:lnTo>
                  <a:pt x="73304" y="9691"/>
                </a:lnTo>
                <a:lnTo>
                  <a:pt x="72937" y="9882"/>
                </a:lnTo>
                <a:lnTo>
                  <a:pt x="72760" y="9542"/>
                </a:lnTo>
                <a:lnTo>
                  <a:pt x="73127" y="9311"/>
                </a:lnTo>
                <a:close/>
                <a:moveTo>
                  <a:pt x="109704" y="9161"/>
                </a:moveTo>
                <a:lnTo>
                  <a:pt x="109704" y="9175"/>
                </a:lnTo>
                <a:cubicBezTo>
                  <a:pt x="109514" y="9175"/>
                  <a:pt x="109351" y="9324"/>
                  <a:pt x="109337" y="9515"/>
                </a:cubicBezTo>
                <a:cubicBezTo>
                  <a:pt x="109324" y="9718"/>
                  <a:pt x="109487" y="9882"/>
                  <a:pt x="109690" y="9882"/>
                </a:cubicBezTo>
                <a:cubicBezTo>
                  <a:pt x="109894" y="9882"/>
                  <a:pt x="110057" y="9718"/>
                  <a:pt x="110057" y="9528"/>
                </a:cubicBezTo>
                <a:cubicBezTo>
                  <a:pt x="110057" y="9324"/>
                  <a:pt x="109894" y="9175"/>
                  <a:pt x="109704" y="9161"/>
                </a:cubicBezTo>
                <a:close/>
                <a:moveTo>
                  <a:pt x="84857" y="9311"/>
                </a:moveTo>
                <a:lnTo>
                  <a:pt x="85048" y="9691"/>
                </a:lnTo>
                <a:lnTo>
                  <a:pt x="84694" y="9895"/>
                </a:lnTo>
                <a:cubicBezTo>
                  <a:pt x="84694" y="9705"/>
                  <a:pt x="84586" y="9542"/>
                  <a:pt x="84409" y="9487"/>
                </a:cubicBezTo>
                <a:cubicBezTo>
                  <a:pt x="84504" y="9474"/>
                  <a:pt x="84586" y="9460"/>
                  <a:pt x="84667" y="9433"/>
                </a:cubicBezTo>
                <a:cubicBezTo>
                  <a:pt x="84735" y="9392"/>
                  <a:pt x="84803" y="9351"/>
                  <a:pt x="84857" y="9311"/>
                </a:cubicBezTo>
                <a:close/>
                <a:moveTo>
                  <a:pt x="28776" y="9379"/>
                </a:moveTo>
                <a:lnTo>
                  <a:pt x="28952" y="9718"/>
                </a:lnTo>
                <a:lnTo>
                  <a:pt x="28599" y="9909"/>
                </a:lnTo>
                <a:lnTo>
                  <a:pt x="28436" y="9555"/>
                </a:lnTo>
                <a:lnTo>
                  <a:pt x="28776" y="9379"/>
                </a:lnTo>
                <a:close/>
                <a:moveTo>
                  <a:pt x="93883" y="9379"/>
                </a:moveTo>
                <a:cubicBezTo>
                  <a:pt x="93937" y="9487"/>
                  <a:pt x="94005" y="9610"/>
                  <a:pt x="94073" y="9718"/>
                </a:cubicBezTo>
                <a:lnTo>
                  <a:pt x="93720" y="9922"/>
                </a:lnTo>
                <a:lnTo>
                  <a:pt x="93543" y="9555"/>
                </a:lnTo>
                <a:lnTo>
                  <a:pt x="93883" y="9379"/>
                </a:lnTo>
                <a:close/>
                <a:moveTo>
                  <a:pt x="37801" y="9406"/>
                </a:moveTo>
                <a:cubicBezTo>
                  <a:pt x="37855" y="9515"/>
                  <a:pt x="37937" y="9650"/>
                  <a:pt x="37991" y="9746"/>
                </a:cubicBezTo>
                <a:lnTo>
                  <a:pt x="37638" y="9936"/>
                </a:lnTo>
                <a:cubicBezTo>
                  <a:pt x="37584" y="9827"/>
                  <a:pt x="37516" y="9705"/>
                  <a:pt x="37461" y="9583"/>
                </a:cubicBezTo>
                <a:lnTo>
                  <a:pt x="37801" y="9406"/>
                </a:lnTo>
                <a:close/>
                <a:moveTo>
                  <a:pt x="16991" y="9379"/>
                </a:moveTo>
                <a:lnTo>
                  <a:pt x="17182" y="9746"/>
                </a:lnTo>
                <a:lnTo>
                  <a:pt x="16842" y="9950"/>
                </a:lnTo>
                <a:lnTo>
                  <a:pt x="16665" y="9555"/>
                </a:lnTo>
                <a:lnTo>
                  <a:pt x="16991" y="9379"/>
                </a:lnTo>
                <a:close/>
                <a:moveTo>
                  <a:pt x="49586" y="9379"/>
                </a:moveTo>
                <a:lnTo>
                  <a:pt x="49776" y="9746"/>
                </a:lnTo>
                <a:lnTo>
                  <a:pt x="49409" y="9950"/>
                </a:lnTo>
                <a:cubicBezTo>
                  <a:pt x="49395" y="9786"/>
                  <a:pt x="49314" y="9637"/>
                  <a:pt x="49164" y="9555"/>
                </a:cubicBezTo>
                <a:lnTo>
                  <a:pt x="49586" y="9379"/>
                </a:lnTo>
                <a:close/>
                <a:moveTo>
                  <a:pt x="113252" y="9474"/>
                </a:moveTo>
                <a:cubicBezTo>
                  <a:pt x="113116" y="9474"/>
                  <a:pt x="113007" y="9583"/>
                  <a:pt x="113007" y="9718"/>
                </a:cubicBezTo>
                <a:cubicBezTo>
                  <a:pt x="113007" y="9841"/>
                  <a:pt x="113116" y="9950"/>
                  <a:pt x="113252" y="9950"/>
                </a:cubicBezTo>
                <a:cubicBezTo>
                  <a:pt x="113388" y="9936"/>
                  <a:pt x="113483" y="9827"/>
                  <a:pt x="113483" y="9705"/>
                </a:cubicBezTo>
                <a:cubicBezTo>
                  <a:pt x="113483" y="9583"/>
                  <a:pt x="113374" y="9474"/>
                  <a:pt x="113252" y="9474"/>
                </a:cubicBezTo>
                <a:close/>
                <a:moveTo>
                  <a:pt x="1085" y="9581"/>
                </a:moveTo>
                <a:cubicBezTo>
                  <a:pt x="1077" y="9581"/>
                  <a:pt x="1069" y="9582"/>
                  <a:pt x="1061" y="9583"/>
                </a:cubicBezTo>
                <a:cubicBezTo>
                  <a:pt x="1054" y="9582"/>
                  <a:pt x="1047" y="9581"/>
                  <a:pt x="1041" y="9581"/>
                </a:cubicBezTo>
                <a:cubicBezTo>
                  <a:pt x="942" y="9581"/>
                  <a:pt x="872" y="9671"/>
                  <a:pt x="884" y="9773"/>
                </a:cubicBezTo>
                <a:cubicBezTo>
                  <a:pt x="872" y="9875"/>
                  <a:pt x="954" y="9964"/>
                  <a:pt x="1054" y="9964"/>
                </a:cubicBezTo>
                <a:cubicBezTo>
                  <a:pt x="1061" y="9964"/>
                  <a:pt x="1068" y="9964"/>
                  <a:pt x="1075" y="9963"/>
                </a:cubicBezTo>
                <a:cubicBezTo>
                  <a:pt x="1184" y="9963"/>
                  <a:pt x="1279" y="9868"/>
                  <a:pt x="1251" y="9759"/>
                </a:cubicBezTo>
                <a:cubicBezTo>
                  <a:pt x="1264" y="9658"/>
                  <a:pt x="1183" y="9581"/>
                  <a:pt x="1085" y="9581"/>
                </a:cubicBezTo>
                <a:close/>
                <a:moveTo>
                  <a:pt x="58597" y="9433"/>
                </a:moveTo>
                <a:lnTo>
                  <a:pt x="58787" y="9773"/>
                </a:lnTo>
                <a:lnTo>
                  <a:pt x="58434" y="9977"/>
                </a:lnTo>
                <a:lnTo>
                  <a:pt x="58257" y="9610"/>
                </a:lnTo>
                <a:lnTo>
                  <a:pt x="58597" y="9433"/>
                </a:lnTo>
                <a:close/>
                <a:moveTo>
                  <a:pt x="70354" y="9406"/>
                </a:moveTo>
                <a:lnTo>
                  <a:pt x="70545" y="9786"/>
                </a:lnTo>
                <a:lnTo>
                  <a:pt x="70205" y="9977"/>
                </a:lnTo>
                <a:lnTo>
                  <a:pt x="70042" y="9583"/>
                </a:lnTo>
                <a:lnTo>
                  <a:pt x="70354" y="9406"/>
                </a:lnTo>
                <a:close/>
                <a:moveTo>
                  <a:pt x="26057" y="9447"/>
                </a:moveTo>
                <a:lnTo>
                  <a:pt x="26234" y="9786"/>
                </a:lnTo>
                <a:lnTo>
                  <a:pt x="25840" y="9990"/>
                </a:lnTo>
                <a:cubicBezTo>
                  <a:pt x="25826" y="9922"/>
                  <a:pt x="25813" y="9854"/>
                  <a:pt x="25785" y="9800"/>
                </a:cubicBezTo>
                <a:cubicBezTo>
                  <a:pt x="25745" y="9746"/>
                  <a:pt x="25704" y="9678"/>
                  <a:pt x="25663" y="9637"/>
                </a:cubicBezTo>
                <a:lnTo>
                  <a:pt x="26057" y="9447"/>
                </a:lnTo>
                <a:close/>
                <a:moveTo>
                  <a:pt x="106958" y="9175"/>
                </a:moveTo>
                <a:cubicBezTo>
                  <a:pt x="106730" y="9175"/>
                  <a:pt x="106541" y="9348"/>
                  <a:pt x="106537" y="9576"/>
                </a:cubicBezTo>
                <a:lnTo>
                  <a:pt x="106537" y="9576"/>
                </a:lnTo>
                <a:cubicBezTo>
                  <a:pt x="106537" y="9574"/>
                  <a:pt x="106537" y="9571"/>
                  <a:pt x="106537" y="9569"/>
                </a:cubicBezTo>
                <a:lnTo>
                  <a:pt x="106537" y="9583"/>
                </a:lnTo>
                <a:cubicBezTo>
                  <a:pt x="106537" y="9580"/>
                  <a:pt x="106537" y="9578"/>
                  <a:pt x="106537" y="9576"/>
                </a:cubicBezTo>
                <a:lnTo>
                  <a:pt x="106537" y="9576"/>
                </a:lnTo>
                <a:cubicBezTo>
                  <a:pt x="106540" y="9804"/>
                  <a:pt x="106702" y="9977"/>
                  <a:pt x="106918" y="9990"/>
                </a:cubicBezTo>
                <a:cubicBezTo>
                  <a:pt x="106926" y="9991"/>
                  <a:pt x="106934" y="9991"/>
                  <a:pt x="106943" y="9991"/>
                </a:cubicBezTo>
                <a:cubicBezTo>
                  <a:pt x="107162" y="9991"/>
                  <a:pt x="107340" y="9819"/>
                  <a:pt x="107353" y="9596"/>
                </a:cubicBezTo>
                <a:cubicBezTo>
                  <a:pt x="107366" y="9379"/>
                  <a:pt x="107176" y="9188"/>
                  <a:pt x="106958" y="9175"/>
                </a:cubicBezTo>
                <a:close/>
                <a:moveTo>
                  <a:pt x="46853" y="9474"/>
                </a:moveTo>
                <a:lnTo>
                  <a:pt x="47030" y="9814"/>
                </a:lnTo>
                <a:lnTo>
                  <a:pt x="46650" y="10004"/>
                </a:lnTo>
                <a:lnTo>
                  <a:pt x="46486" y="9650"/>
                </a:lnTo>
                <a:lnTo>
                  <a:pt x="46853" y="9474"/>
                </a:lnTo>
                <a:close/>
                <a:moveTo>
                  <a:pt x="79393" y="9474"/>
                </a:moveTo>
                <a:lnTo>
                  <a:pt x="79584" y="9814"/>
                </a:lnTo>
                <a:lnTo>
                  <a:pt x="79230" y="10004"/>
                </a:lnTo>
                <a:cubicBezTo>
                  <a:pt x="79176" y="9895"/>
                  <a:pt x="79108" y="9759"/>
                  <a:pt x="79054" y="9637"/>
                </a:cubicBezTo>
                <a:lnTo>
                  <a:pt x="79393" y="9474"/>
                </a:lnTo>
                <a:close/>
                <a:moveTo>
                  <a:pt x="91164" y="9447"/>
                </a:moveTo>
                <a:lnTo>
                  <a:pt x="91355" y="9814"/>
                </a:lnTo>
                <a:lnTo>
                  <a:pt x="91015" y="10004"/>
                </a:lnTo>
                <a:cubicBezTo>
                  <a:pt x="90947" y="9882"/>
                  <a:pt x="90879" y="9746"/>
                  <a:pt x="90824" y="9610"/>
                </a:cubicBezTo>
                <a:lnTo>
                  <a:pt x="91164" y="9447"/>
                </a:lnTo>
                <a:close/>
                <a:moveTo>
                  <a:pt x="6541" y="9215"/>
                </a:moveTo>
                <a:cubicBezTo>
                  <a:pt x="6321" y="9215"/>
                  <a:pt x="6145" y="9387"/>
                  <a:pt x="6145" y="9610"/>
                </a:cubicBezTo>
                <a:cubicBezTo>
                  <a:pt x="6145" y="9827"/>
                  <a:pt x="6308" y="10017"/>
                  <a:pt x="6539" y="10017"/>
                </a:cubicBezTo>
                <a:cubicBezTo>
                  <a:pt x="6547" y="10018"/>
                  <a:pt x="6555" y="10018"/>
                  <a:pt x="6562" y="10018"/>
                </a:cubicBezTo>
                <a:cubicBezTo>
                  <a:pt x="6770" y="10018"/>
                  <a:pt x="6947" y="9846"/>
                  <a:pt x="6947" y="9623"/>
                </a:cubicBezTo>
                <a:cubicBezTo>
                  <a:pt x="6960" y="9406"/>
                  <a:pt x="6784" y="9216"/>
                  <a:pt x="6552" y="9216"/>
                </a:cubicBezTo>
                <a:lnTo>
                  <a:pt x="6566" y="9216"/>
                </a:lnTo>
                <a:cubicBezTo>
                  <a:pt x="6558" y="9215"/>
                  <a:pt x="6549" y="9215"/>
                  <a:pt x="6541" y="9215"/>
                </a:cubicBezTo>
                <a:close/>
                <a:moveTo>
                  <a:pt x="14286" y="9460"/>
                </a:moveTo>
                <a:lnTo>
                  <a:pt x="14463" y="9814"/>
                </a:lnTo>
                <a:lnTo>
                  <a:pt x="14096" y="10031"/>
                </a:lnTo>
                <a:cubicBezTo>
                  <a:pt x="14096" y="9854"/>
                  <a:pt x="14001" y="9705"/>
                  <a:pt x="13851" y="9623"/>
                </a:cubicBezTo>
                <a:lnTo>
                  <a:pt x="14286" y="9460"/>
                </a:lnTo>
                <a:close/>
                <a:moveTo>
                  <a:pt x="23312" y="9501"/>
                </a:moveTo>
                <a:lnTo>
                  <a:pt x="23502" y="9841"/>
                </a:lnTo>
                <a:lnTo>
                  <a:pt x="23149" y="10045"/>
                </a:lnTo>
                <a:lnTo>
                  <a:pt x="22972" y="9678"/>
                </a:lnTo>
                <a:lnTo>
                  <a:pt x="23312" y="9501"/>
                </a:lnTo>
                <a:close/>
                <a:moveTo>
                  <a:pt x="35069" y="9474"/>
                </a:moveTo>
                <a:lnTo>
                  <a:pt x="35273" y="9841"/>
                </a:lnTo>
                <a:lnTo>
                  <a:pt x="34933" y="10045"/>
                </a:lnTo>
                <a:lnTo>
                  <a:pt x="34919" y="10045"/>
                </a:lnTo>
                <a:cubicBezTo>
                  <a:pt x="34865" y="9909"/>
                  <a:pt x="34797" y="9773"/>
                  <a:pt x="34729" y="9637"/>
                </a:cubicBezTo>
                <a:lnTo>
                  <a:pt x="35069" y="9474"/>
                </a:lnTo>
                <a:close/>
                <a:moveTo>
                  <a:pt x="67650" y="9515"/>
                </a:moveTo>
                <a:lnTo>
                  <a:pt x="67840" y="9841"/>
                </a:lnTo>
                <a:lnTo>
                  <a:pt x="67459" y="10045"/>
                </a:lnTo>
                <a:cubicBezTo>
                  <a:pt x="67405" y="9936"/>
                  <a:pt x="67337" y="9800"/>
                  <a:pt x="67269" y="9691"/>
                </a:cubicBezTo>
                <a:lnTo>
                  <a:pt x="67650" y="9515"/>
                </a:lnTo>
                <a:close/>
                <a:moveTo>
                  <a:pt x="100190" y="9501"/>
                </a:moveTo>
                <a:lnTo>
                  <a:pt x="100393" y="9841"/>
                </a:lnTo>
                <a:lnTo>
                  <a:pt x="100040" y="10045"/>
                </a:lnTo>
                <a:cubicBezTo>
                  <a:pt x="99986" y="9922"/>
                  <a:pt x="99918" y="9800"/>
                  <a:pt x="99850" y="9664"/>
                </a:cubicBezTo>
                <a:lnTo>
                  <a:pt x="100190" y="9501"/>
                </a:lnTo>
                <a:close/>
                <a:moveTo>
                  <a:pt x="3816" y="9378"/>
                </a:moveTo>
                <a:cubicBezTo>
                  <a:pt x="3808" y="9378"/>
                  <a:pt x="3801" y="9378"/>
                  <a:pt x="3793" y="9379"/>
                </a:cubicBezTo>
                <a:cubicBezTo>
                  <a:pt x="3603" y="9379"/>
                  <a:pt x="3453" y="9528"/>
                  <a:pt x="3453" y="9718"/>
                </a:cubicBezTo>
                <a:cubicBezTo>
                  <a:pt x="3453" y="9895"/>
                  <a:pt x="3603" y="10058"/>
                  <a:pt x="3793" y="10058"/>
                </a:cubicBezTo>
                <a:cubicBezTo>
                  <a:pt x="3984" y="10045"/>
                  <a:pt x="4133" y="9895"/>
                  <a:pt x="4133" y="9705"/>
                </a:cubicBezTo>
                <a:cubicBezTo>
                  <a:pt x="4120" y="9523"/>
                  <a:pt x="3982" y="9378"/>
                  <a:pt x="3816" y="9378"/>
                </a:cubicBezTo>
                <a:close/>
                <a:moveTo>
                  <a:pt x="11554" y="9542"/>
                </a:moveTo>
                <a:lnTo>
                  <a:pt x="11745" y="9868"/>
                </a:lnTo>
                <a:lnTo>
                  <a:pt x="11364" y="10072"/>
                </a:lnTo>
                <a:lnTo>
                  <a:pt x="11174" y="9705"/>
                </a:lnTo>
                <a:lnTo>
                  <a:pt x="11554" y="9542"/>
                </a:lnTo>
                <a:close/>
                <a:moveTo>
                  <a:pt x="44094" y="9528"/>
                </a:moveTo>
                <a:lnTo>
                  <a:pt x="44285" y="9868"/>
                </a:lnTo>
                <a:lnTo>
                  <a:pt x="43931" y="10072"/>
                </a:lnTo>
                <a:lnTo>
                  <a:pt x="43754" y="9705"/>
                </a:lnTo>
                <a:lnTo>
                  <a:pt x="44094" y="9528"/>
                </a:lnTo>
                <a:close/>
                <a:moveTo>
                  <a:pt x="55865" y="9501"/>
                </a:moveTo>
                <a:lnTo>
                  <a:pt x="56055" y="9882"/>
                </a:lnTo>
                <a:lnTo>
                  <a:pt x="55716" y="10072"/>
                </a:lnTo>
                <a:lnTo>
                  <a:pt x="55525" y="9678"/>
                </a:lnTo>
                <a:lnTo>
                  <a:pt x="55865" y="9501"/>
                </a:lnTo>
                <a:close/>
                <a:moveTo>
                  <a:pt x="76675" y="9528"/>
                </a:moveTo>
                <a:lnTo>
                  <a:pt x="76865" y="9868"/>
                </a:lnTo>
                <a:lnTo>
                  <a:pt x="76512" y="10072"/>
                </a:lnTo>
                <a:lnTo>
                  <a:pt x="76335" y="9705"/>
                </a:lnTo>
                <a:lnTo>
                  <a:pt x="76675" y="9528"/>
                </a:lnTo>
                <a:close/>
                <a:moveTo>
                  <a:pt x="87630" y="9256"/>
                </a:moveTo>
                <a:cubicBezTo>
                  <a:pt x="87644" y="9447"/>
                  <a:pt x="87780" y="9596"/>
                  <a:pt x="87956" y="9637"/>
                </a:cubicBezTo>
                <a:cubicBezTo>
                  <a:pt x="88001" y="9651"/>
                  <a:pt x="88047" y="9658"/>
                  <a:pt x="88092" y="9658"/>
                </a:cubicBezTo>
                <a:cubicBezTo>
                  <a:pt x="88225" y="9658"/>
                  <a:pt x="88351" y="9599"/>
                  <a:pt x="88432" y="9487"/>
                </a:cubicBezTo>
                <a:lnTo>
                  <a:pt x="88636" y="9868"/>
                </a:lnTo>
                <a:lnTo>
                  <a:pt x="88228" y="10085"/>
                </a:lnTo>
                <a:cubicBezTo>
                  <a:pt x="88228" y="9895"/>
                  <a:pt x="88092" y="9718"/>
                  <a:pt x="87902" y="9664"/>
                </a:cubicBezTo>
                <a:cubicBezTo>
                  <a:pt x="87868" y="9656"/>
                  <a:pt x="87834" y="9652"/>
                  <a:pt x="87800" y="9652"/>
                </a:cubicBezTo>
                <a:cubicBezTo>
                  <a:pt x="87656" y="9652"/>
                  <a:pt x="87517" y="9720"/>
                  <a:pt x="87440" y="9841"/>
                </a:cubicBezTo>
                <a:lnTo>
                  <a:pt x="87263" y="9433"/>
                </a:lnTo>
                <a:lnTo>
                  <a:pt x="87630" y="9256"/>
                </a:lnTo>
                <a:close/>
                <a:moveTo>
                  <a:pt x="32351" y="9555"/>
                </a:moveTo>
                <a:lnTo>
                  <a:pt x="32541" y="9895"/>
                </a:lnTo>
                <a:lnTo>
                  <a:pt x="32160" y="10099"/>
                </a:lnTo>
                <a:lnTo>
                  <a:pt x="31970" y="9746"/>
                </a:lnTo>
                <a:lnTo>
                  <a:pt x="32351" y="9555"/>
                </a:lnTo>
                <a:close/>
                <a:moveTo>
                  <a:pt x="64890" y="9569"/>
                </a:moveTo>
                <a:lnTo>
                  <a:pt x="65094" y="9909"/>
                </a:lnTo>
                <a:lnTo>
                  <a:pt x="64727" y="10099"/>
                </a:lnTo>
                <a:lnTo>
                  <a:pt x="64551" y="9732"/>
                </a:lnTo>
                <a:lnTo>
                  <a:pt x="64890" y="9569"/>
                </a:lnTo>
                <a:close/>
                <a:moveTo>
                  <a:pt x="97471" y="9569"/>
                </a:moveTo>
                <a:cubicBezTo>
                  <a:pt x="97525" y="9664"/>
                  <a:pt x="97607" y="9800"/>
                  <a:pt x="97661" y="9909"/>
                </a:cubicBezTo>
                <a:lnTo>
                  <a:pt x="97308" y="10113"/>
                </a:lnTo>
                <a:lnTo>
                  <a:pt x="97131" y="9732"/>
                </a:lnTo>
                <a:lnTo>
                  <a:pt x="97471" y="9569"/>
                </a:lnTo>
                <a:close/>
                <a:moveTo>
                  <a:pt x="110497" y="9432"/>
                </a:moveTo>
                <a:cubicBezTo>
                  <a:pt x="110318" y="9432"/>
                  <a:pt x="110180" y="9590"/>
                  <a:pt x="110180" y="9773"/>
                </a:cubicBezTo>
                <a:cubicBezTo>
                  <a:pt x="110180" y="9963"/>
                  <a:pt x="110329" y="10113"/>
                  <a:pt x="110520" y="10113"/>
                </a:cubicBezTo>
                <a:cubicBezTo>
                  <a:pt x="110710" y="10113"/>
                  <a:pt x="110859" y="9950"/>
                  <a:pt x="110859" y="9773"/>
                </a:cubicBezTo>
                <a:cubicBezTo>
                  <a:pt x="110859" y="9583"/>
                  <a:pt x="110710" y="9433"/>
                  <a:pt x="110520" y="9433"/>
                </a:cubicBezTo>
                <a:cubicBezTo>
                  <a:pt x="110512" y="9432"/>
                  <a:pt x="110505" y="9432"/>
                  <a:pt x="110497" y="9432"/>
                </a:cubicBezTo>
                <a:close/>
                <a:moveTo>
                  <a:pt x="20566" y="9569"/>
                </a:moveTo>
                <a:lnTo>
                  <a:pt x="20770" y="9936"/>
                </a:lnTo>
                <a:lnTo>
                  <a:pt x="20417" y="10140"/>
                </a:lnTo>
                <a:lnTo>
                  <a:pt x="20226" y="9732"/>
                </a:lnTo>
                <a:lnTo>
                  <a:pt x="20566" y="9569"/>
                </a:lnTo>
                <a:close/>
                <a:moveTo>
                  <a:pt x="41389" y="9596"/>
                </a:moveTo>
                <a:lnTo>
                  <a:pt x="41580" y="9936"/>
                </a:lnTo>
                <a:lnTo>
                  <a:pt x="41226" y="10140"/>
                </a:lnTo>
                <a:lnTo>
                  <a:pt x="41050" y="9759"/>
                </a:lnTo>
                <a:lnTo>
                  <a:pt x="41389" y="9596"/>
                </a:lnTo>
                <a:close/>
                <a:moveTo>
                  <a:pt x="53160" y="9596"/>
                </a:moveTo>
                <a:cubicBezTo>
                  <a:pt x="53215" y="9705"/>
                  <a:pt x="53283" y="9841"/>
                  <a:pt x="53337" y="9936"/>
                </a:cubicBezTo>
                <a:lnTo>
                  <a:pt x="52943" y="10140"/>
                </a:lnTo>
                <a:cubicBezTo>
                  <a:pt x="52929" y="10072"/>
                  <a:pt x="52916" y="10004"/>
                  <a:pt x="52888" y="9950"/>
                </a:cubicBezTo>
                <a:cubicBezTo>
                  <a:pt x="52848" y="9882"/>
                  <a:pt x="52807" y="9827"/>
                  <a:pt x="52753" y="9773"/>
                </a:cubicBezTo>
                <a:lnTo>
                  <a:pt x="53160" y="9596"/>
                </a:lnTo>
                <a:close/>
                <a:moveTo>
                  <a:pt x="85687" y="9596"/>
                </a:moveTo>
                <a:lnTo>
                  <a:pt x="85904" y="9922"/>
                </a:lnTo>
                <a:lnTo>
                  <a:pt x="85537" y="10140"/>
                </a:lnTo>
                <a:cubicBezTo>
                  <a:pt x="85483" y="10017"/>
                  <a:pt x="85415" y="9882"/>
                  <a:pt x="85347" y="9759"/>
                </a:cubicBezTo>
                <a:lnTo>
                  <a:pt x="85687" y="9596"/>
                </a:lnTo>
                <a:close/>
                <a:moveTo>
                  <a:pt x="114057" y="9771"/>
                </a:moveTo>
                <a:cubicBezTo>
                  <a:pt x="113961" y="9771"/>
                  <a:pt x="113891" y="9849"/>
                  <a:pt x="113891" y="9950"/>
                </a:cubicBezTo>
                <a:cubicBezTo>
                  <a:pt x="113877" y="10045"/>
                  <a:pt x="113958" y="10140"/>
                  <a:pt x="114054" y="10140"/>
                </a:cubicBezTo>
                <a:cubicBezTo>
                  <a:pt x="114162" y="10140"/>
                  <a:pt x="114244" y="10072"/>
                  <a:pt x="114257" y="9963"/>
                </a:cubicBezTo>
                <a:cubicBezTo>
                  <a:pt x="114244" y="9854"/>
                  <a:pt x="114190" y="9773"/>
                  <a:pt x="114081" y="9773"/>
                </a:cubicBezTo>
                <a:cubicBezTo>
                  <a:pt x="114073" y="9772"/>
                  <a:pt x="114065" y="9771"/>
                  <a:pt x="114057" y="9771"/>
                </a:cubicBezTo>
                <a:close/>
                <a:moveTo>
                  <a:pt x="29605" y="9623"/>
                </a:moveTo>
                <a:lnTo>
                  <a:pt x="29795" y="9963"/>
                </a:lnTo>
                <a:lnTo>
                  <a:pt x="29442" y="10167"/>
                </a:lnTo>
                <a:lnTo>
                  <a:pt x="29265" y="9800"/>
                </a:lnTo>
                <a:lnTo>
                  <a:pt x="29605" y="9623"/>
                </a:lnTo>
                <a:close/>
                <a:moveTo>
                  <a:pt x="62172" y="9623"/>
                </a:moveTo>
                <a:lnTo>
                  <a:pt x="62376" y="9963"/>
                </a:lnTo>
                <a:lnTo>
                  <a:pt x="62009" y="10167"/>
                </a:lnTo>
                <a:cubicBezTo>
                  <a:pt x="61954" y="10058"/>
                  <a:pt x="61887" y="9922"/>
                  <a:pt x="61832" y="9800"/>
                </a:cubicBezTo>
                <a:lnTo>
                  <a:pt x="62172" y="9623"/>
                </a:lnTo>
                <a:close/>
                <a:moveTo>
                  <a:pt x="17834" y="9650"/>
                </a:moveTo>
                <a:lnTo>
                  <a:pt x="18024" y="9990"/>
                </a:lnTo>
                <a:lnTo>
                  <a:pt x="17671" y="10194"/>
                </a:lnTo>
                <a:lnTo>
                  <a:pt x="17481" y="9827"/>
                </a:lnTo>
                <a:lnTo>
                  <a:pt x="17834" y="9650"/>
                </a:lnTo>
                <a:close/>
                <a:moveTo>
                  <a:pt x="50401" y="9650"/>
                </a:moveTo>
                <a:lnTo>
                  <a:pt x="50591" y="9990"/>
                </a:lnTo>
                <a:lnTo>
                  <a:pt x="50238" y="10194"/>
                </a:lnTo>
                <a:lnTo>
                  <a:pt x="50048" y="9827"/>
                </a:lnTo>
                <a:lnTo>
                  <a:pt x="50401" y="9650"/>
                </a:lnTo>
                <a:close/>
                <a:moveTo>
                  <a:pt x="82968" y="9650"/>
                </a:moveTo>
                <a:cubicBezTo>
                  <a:pt x="83036" y="9759"/>
                  <a:pt x="83104" y="9882"/>
                  <a:pt x="83158" y="9990"/>
                </a:cubicBezTo>
                <a:lnTo>
                  <a:pt x="82805" y="10208"/>
                </a:lnTo>
                <a:lnTo>
                  <a:pt x="82615" y="9827"/>
                </a:lnTo>
                <a:lnTo>
                  <a:pt x="82968" y="9650"/>
                </a:lnTo>
                <a:close/>
                <a:moveTo>
                  <a:pt x="73943" y="9596"/>
                </a:moveTo>
                <a:lnTo>
                  <a:pt x="74147" y="9977"/>
                </a:lnTo>
                <a:cubicBezTo>
                  <a:pt x="73970" y="9990"/>
                  <a:pt x="73821" y="10072"/>
                  <a:pt x="73725" y="10221"/>
                </a:cubicBezTo>
                <a:cubicBezTo>
                  <a:pt x="73753" y="10045"/>
                  <a:pt x="73671" y="9882"/>
                  <a:pt x="73535" y="9773"/>
                </a:cubicBezTo>
                <a:lnTo>
                  <a:pt x="73943" y="9596"/>
                </a:lnTo>
                <a:close/>
                <a:moveTo>
                  <a:pt x="107774" y="9433"/>
                </a:moveTo>
                <a:cubicBezTo>
                  <a:pt x="107557" y="9433"/>
                  <a:pt x="107380" y="9610"/>
                  <a:pt x="107380" y="9827"/>
                </a:cubicBezTo>
                <a:cubicBezTo>
                  <a:pt x="107380" y="10045"/>
                  <a:pt x="107557" y="10221"/>
                  <a:pt x="107774" y="10221"/>
                </a:cubicBezTo>
                <a:cubicBezTo>
                  <a:pt x="107978" y="10221"/>
                  <a:pt x="108155" y="10045"/>
                  <a:pt x="108168" y="9841"/>
                </a:cubicBezTo>
                <a:cubicBezTo>
                  <a:pt x="108168" y="9623"/>
                  <a:pt x="107991" y="9433"/>
                  <a:pt x="107774" y="9433"/>
                </a:cubicBezTo>
                <a:close/>
                <a:moveTo>
                  <a:pt x="71197" y="9691"/>
                </a:moveTo>
                <a:lnTo>
                  <a:pt x="71388" y="10031"/>
                </a:lnTo>
                <a:lnTo>
                  <a:pt x="71034" y="10235"/>
                </a:lnTo>
                <a:lnTo>
                  <a:pt x="70844" y="9854"/>
                </a:lnTo>
                <a:lnTo>
                  <a:pt x="71197" y="9691"/>
                </a:lnTo>
                <a:close/>
                <a:moveTo>
                  <a:pt x="15102" y="9718"/>
                </a:moveTo>
                <a:lnTo>
                  <a:pt x="15306" y="10058"/>
                </a:lnTo>
                <a:lnTo>
                  <a:pt x="14939" y="10262"/>
                </a:lnTo>
                <a:lnTo>
                  <a:pt x="14749" y="9882"/>
                </a:lnTo>
                <a:lnTo>
                  <a:pt x="15102" y="9718"/>
                </a:lnTo>
                <a:close/>
                <a:moveTo>
                  <a:pt x="1890" y="9773"/>
                </a:moveTo>
                <a:cubicBezTo>
                  <a:pt x="1754" y="9773"/>
                  <a:pt x="1646" y="9882"/>
                  <a:pt x="1646" y="10031"/>
                </a:cubicBezTo>
                <a:cubicBezTo>
                  <a:pt x="1646" y="10153"/>
                  <a:pt x="1754" y="10262"/>
                  <a:pt x="1890" y="10262"/>
                </a:cubicBezTo>
                <a:cubicBezTo>
                  <a:pt x="1898" y="10263"/>
                  <a:pt x="1906" y="10263"/>
                  <a:pt x="1913" y="10263"/>
                </a:cubicBezTo>
                <a:cubicBezTo>
                  <a:pt x="2038" y="10263"/>
                  <a:pt x="2135" y="10159"/>
                  <a:pt x="2135" y="10017"/>
                </a:cubicBezTo>
                <a:cubicBezTo>
                  <a:pt x="2149" y="9882"/>
                  <a:pt x="2026" y="9773"/>
                  <a:pt x="1890" y="9773"/>
                </a:cubicBezTo>
                <a:close/>
                <a:moveTo>
                  <a:pt x="26914" y="9705"/>
                </a:moveTo>
                <a:cubicBezTo>
                  <a:pt x="26938" y="9838"/>
                  <a:pt x="27005" y="9961"/>
                  <a:pt x="27116" y="10044"/>
                </a:cubicBezTo>
                <a:lnTo>
                  <a:pt x="27116" y="10044"/>
                </a:lnTo>
                <a:cubicBezTo>
                  <a:pt x="27126" y="10044"/>
                  <a:pt x="27135" y="10044"/>
                  <a:pt x="27145" y="10045"/>
                </a:cubicBezTo>
                <a:lnTo>
                  <a:pt x="27213" y="10085"/>
                </a:lnTo>
                <a:cubicBezTo>
                  <a:pt x="27224" y="10090"/>
                  <a:pt x="27236" y="10095"/>
                  <a:pt x="27247" y="10101"/>
                </a:cubicBezTo>
                <a:lnTo>
                  <a:pt x="27247" y="10101"/>
                </a:lnTo>
                <a:cubicBezTo>
                  <a:pt x="27245" y="10100"/>
                  <a:pt x="27242" y="10100"/>
                  <a:pt x="27240" y="10099"/>
                </a:cubicBezTo>
                <a:lnTo>
                  <a:pt x="27158" y="10072"/>
                </a:lnTo>
                <a:cubicBezTo>
                  <a:pt x="27144" y="10063"/>
                  <a:pt x="27130" y="10054"/>
                  <a:pt x="27116" y="10044"/>
                </a:cubicBezTo>
                <a:lnTo>
                  <a:pt x="27116" y="10044"/>
                </a:lnTo>
                <a:cubicBezTo>
                  <a:pt x="27114" y="10044"/>
                  <a:pt x="27112" y="10044"/>
                  <a:pt x="27111" y="10044"/>
                </a:cubicBezTo>
                <a:cubicBezTo>
                  <a:pt x="26934" y="10044"/>
                  <a:pt x="26772" y="10135"/>
                  <a:pt x="26688" y="10291"/>
                </a:cubicBezTo>
                <a:lnTo>
                  <a:pt x="26688" y="10291"/>
                </a:lnTo>
                <a:cubicBezTo>
                  <a:pt x="26692" y="10144"/>
                  <a:pt x="26614" y="9992"/>
                  <a:pt x="26492" y="9895"/>
                </a:cubicBezTo>
                <a:lnTo>
                  <a:pt x="26914" y="9705"/>
                </a:lnTo>
                <a:close/>
                <a:moveTo>
                  <a:pt x="35898" y="9718"/>
                </a:moveTo>
                <a:lnTo>
                  <a:pt x="36102" y="10085"/>
                </a:lnTo>
                <a:lnTo>
                  <a:pt x="35749" y="10303"/>
                </a:lnTo>
                <a:lnTo>
                  <a:pt x="35735" y="10303"/>
                </a:lnTo>
                <a:cubicBezTo>
                  <a:pt x="35681" y="10194"/>
                  <a:pt x="35613" y="10045"/>
                  <a:pt x="35545" y="9909"/>
                </a:cubicBezTo>
                <a:cubicBezTo>
                  <a:pt x="35613" y="9895"/>
                  <a:pt x="35667" y="9868"/>
                  <a:pt x="35735" y="9841"/>
                </a:cubicBezTo>
                <a:cubicBezTo>
                  <a:pt x="35789" y="9814"/>
                  <a:pt x="35844" y="9773"/>
                  <a:pt x="35898" y="9718"/>
                </a:cubicBezTo>
                <a:close/>
                <a:moveTo>
                  <a:pt x="7372" y="9487"/>
                </a:moveTo>
                <a:cubicBezTo>
                  <a:pt x="7138" y="9487"/>
                  <a:pt x="6947" y="9685"/>
                  <a:pt x="6960" y="9922"/>
                </a:cubicBezTo>
                <a:cubicBezTo>
                  <a:pt x="6960" y="10132"/>
                  <a:pt x="7140" y="10308"/>
                  <a:pt x="7356" y="10308"/>
                </a:cubicBezTo>
                <a:cubicBezTo>
                  <a:pt x="7378" y="10308"/>
                  <a:pt x="7400" y="10307"/>
                  <a:pt x="7422" y="10303"/>
                </a:cubicBezTo>
                <a:cubicBezTo>
                  <a:pt x="7681" y="10289"/>
                  <a:pt x="7844" y="10031"/>
                  <a:pt x="7762" y="9800"/>
                </a:cubicBezTo>
                <a:cubicBezTo>
                  <a:pt x="7722" y="9678"/>
                  <a:pt x="7601" y="9597"/>
                  <a:pt x="7519" y="9489"/>
                </a:cubicBezTo>
                <a:lnTo>
                  <a:pt x="7519" y="9489"/>
                </a:lnTo>
                <a:cubicBezTo>
                  <a:pt x="7514" y="9489"/>
                  <a:pt x="7509" y="9488"/>
                  <a:pt x="7504" y="9487"/>
                </a:cubicBezTo>
                <a:lnTo>
                  <a:pt x="7395" y="9487"/>
                </a:lnTo>
                <a:cubicBezTo>
                  <a:pt x="7387" y="9487"/>
                  <a:pt x="7380" y="9487"/>
                  <a:pt x="7372" y="9487"/>
                </a:cubicBezTo>
                <a:close/>
                <a:moveTo>
                  <a:pt x="4622" y="9596"/>
                </a:moveTo>
                <a:cubicBezTo>
                  <a:pt x="4432" y="9596"/>
                  <a:pt x="4269" y="9759"/>
                  <a:pt x="4255" y="9950"/>
                </a:cubicBezTo>
                <a:cubicBezTo>
                  <a:pt x="4255" y="10153"/>
                  <a:pt x="4418" y="10317"/>
                  <a:pt x="4609" y="10317"/>
                </a:cubicBezTo>
                <a:cubicBezTo>
                  <a:pt x="4813" y="10317"/>
                  <a:pt x="4976" y="10153"/>
                  <a:pt x="4976" y="9963"/>
                </a:cubicBezTo>
                <a:cubicBezTo>
                  <a:pt x="4976" y="9773"/>
                  <a:pt x="4826" y="9610"/>
                  <a:pt x="4622" y="9596"/>
                </a:cubicBezTo>
                <a:close/>
                <a:moveTo>
                  <a:pt x="111362" y="9718"/>
                </a:moveTo>
                <a:cubicBezTo>
                  <a:pt x="111186" y="9718"/>
                  <a:pt x="111036" y="9854"/>
                  <a:pt x="111036" y="10017"/>
                </a:cubicBezTo>
                <a:cubicBezTo>
                  <a:pt x="111036" y="10194"/>
                  <a:pt x="111172" y="10317"/>
                  <a:pt x="111349" y="10317"/>
                </a:cubicBezTo>
                <a:lnTo>
                  <a:pt x="111349" y="10330"/>
                </a:lnTo>
                <a:cubicBezTo>
                  <a:pt x="111512" y="10330"/>
                  <a:pt x="111648" y="10208"/>
                  <a:pt x="111648" y="10045"/>
                </a:cubicBezTo>
                <a:cubicBezTo>
                  <a:pt x="111661" y="9868"/>
                  <a:pt x="111525" y="9732"/>
                  <a:pt x="111362" y="9718"/>
                </a:cubicBezTo>
                <a:close/>
                <a:moveTo>
                  <a:pt x="114896" y="10099"/>
                </a:moveTo>
                <a:cubicBezTo>
                  <a:pt x="114869" y="10099"/>
                  <a:pt x="114801" y="10153"/>
                  <a:pt x="114801" y="10194"/>
                </a:cubicBezTo>
                <a:cubicBezTo>
                  <a:pt x="114801" y="10221"/>
                  <a:pt x="114856" y="10276"/>
                  <a:pt x="114896" y="10344"/>
                </a:cubicBezTo>
                <a:cubicBezTo>
                  <a:pt x="114937" y="10276"/>
                  <a:pt x="114991" y="10235"/>
                  <a:pt x="114991" y="10208"/>
                </a:cubicBezTo>
                <a:cubicBezTo>
                  <a:pt x="114978" y="10153"/>
                  <a:pt x="114937" y="10126"/>
                  <a:pt x="114896" y="10099"/>
                </a:cubicBezTo>
                <a:close/>
                <a:moveTo>
                  <a:pt x="101005" y="9746"/>
                </a:moveTo>
                <a:lnTo>
                  <a:pt x="101223" y="10113"/>
                </a:lnTo>
                <a:cubicBezTo>
                  <a:pt x="101073" y="10140"/>
                  <a:pt x="100883" y="10181"/>
                  <a:pt x="100842" y="10398"/>
                </a:cubicBezTo>
                <a:cubicBezTo>
                  <a:pt x="100788" y="10221"/>
                  <a:pt x="100801" y="10017"/>
                  <a:pt x="100624" y="9936"/>
                </a:cubicBezTo>
                <a:lnTo>
                  <a:pt x="101005" y="9746"/>
                </a:lnTo>
                <a:close/>
                <a:moveTo>
                  <a:pt x="56694" y="9773"/>
                </a:moveTo>
                <a:lnTo>
                  <a:pt x="56898" y="10140"/>
                </a:lnTo>
                <a:cubicBezTo>
                  <a:pt x="56768" y="10179"/>
                  <a:pt x="56587" y="10206"/>
                  <a:pt x="56537" y="10411"/>
                </a:cubicBezTo>
                <a:lnTo>
                  <a:pt x="56537" y="10411"/>
                </a:lnTo>
                <a:cubicBezTo>
                  <a:pt x="56491" y="10242"/>
                  <a:pt x="56495" y="10053"/>
                  <a:pt x="56327" y="9963"/>
                </a:cubicBezTo>
                <a:lnTo>
                  <a:pt x="56694" y="9773"/>
                </a:lnTo>
                <a:close/>
                <a:moveTo>
                  <a:pt x="26688" y="10291"/>
                </a:moveTo>
                <a:lnTo>
                  <a:pt x="26688" y="10291"/>
                </a:lnTo>
                <a:cubicBezTo>
                  <a:pt x="26687" y="10309"/>
                  <a:pt x="26685" y="10326"/>
                  <a:pt x="26683" y="10344"/>
                </a:cubicBezTo>
                <a:lnTo>
                  <a:pt x="26655" y="10412"/>
                </a:lnTo>
                <a:cubicBezTo>
                  <a:pt x="26651" y="10418"/>
                  <a:pt x="26646" y="10424"/>
                  <a:pt x="26642" y="10430"/>
                </a:cubicBezTo>
                <a:lnTo>
                  <a:pt x="26642" y="10430"/>
                </a:lnTo>
                <a:cubicBezTo>
                  <a:pt x="26642" y="10419"/>
                  <a:pt x="26642" y="10408"/>
                  <a:pt x="26642" y="10398"/>
                </a:cubicBezTo>
                <a:lnTo>
                  <a:pt x="26669" y="10330"/>
                </a:lnTo>
                <a:cubicBezTo>
                  <a:pt x="26675" y="10317"/>
                  <a:pt x="26681" y="10304"/>
                  <a:pt x="26688" y="10291"/>
                </a:cubicBezTo>
                <a:close/>
                <a:moveTo>
                  <a:pt x="65706" y="9800"/>
                </a:moveTo>
                <a:lnTo>
                  <a:pt x="65964" y="10181"/>
                </a:lnTo>
                <a:cubicBezTo>
                  <a:pt x="65946" y="10178"/>
                  <a:pt x="65929" y="10177"/>
                  <a:pt x="65911" y="10177"/>
                </a:cubicBezTo>
                <a:cubicBezTo>
                  <a:pt x="65742" y="10177"/>
                  <a:pt x="65593" y="10292"/>
                  <a:pt x="65556" y="10452"/>
                </a:cubicBezTo>
                <a:cubicBezTo>
                  <a:pt x="65556" y="10398"/>
                  <a:pt x="65543" y="10357"/>
                  <a:pt x="65529" y="10303"/>
                </a:cubicBezTo>
                <a:cubicBezTo>
                  <a:pt x="65475" y="10194"/>
                  <a:pt x="65407" y="10072"/>
                  <a:pt x="65366" y="9963"/>
                </a:cubicBezTo>
                <a:lnTo>
                  <a:pt x="65706" y="9800"/>
                </a:lnTo>
                <a:close/>
                <a:moveTo>
                  <a:pt x="108590" y="9705"/>
                </a:moveTo>
                <a:cubicBezTo>
                  <a:pt x="108386" y="9705"/>
                  <a:pt x="108223" y="9868"/>
                  <a:pt x="108223" y="10072"/>
                </a:cubicBezTo>
                <a:cubicBezTo>
                  <a:pt x="108223" y="10276"/>
                  <a:pt x="108386" y="10452"/>
                  <a:pt x="108603" y="10452"/>
                </a:cubicBezTo>
                <a:cubicBezTo>
                  <a:pt x="108807" y="10452"/>
                  <a:pt x="108970" y="10276"/>
                  <a:pt x="108970" y="10085"/>
                </a:cubicBezTo>
                <a:cubicBezTo>
                  <a:pt x="108970" y="9868"/>
                  <a:pt x="108793" y="9705"/>
                  <a:pt x="108590" y="9705"/>
                </a:cubicBezTo>
                <a:close/>
                <a:moveTo>
                  <a:pt x="33220" y="9814"/>
                </a:moveTo>
                <a:cubicBezTo>
                  <a:pt x="33232" y="9967"/>
                  <a:pt x="33326" y="10111"/>
                  <a:pt x="33467" y="10181"/>
                </a:cubicBezTo>
                <a:lnTo>
                  <a:pt x="33467" y="10181"/>
                </a:lnTo>
                <a:cubicBezTo>
                  <a:pt x="33485" y="10184"/>
                  <a:pt x="33502" y="10189"/>
                  <a:pt x="33519" y="10194"/>
                </a:cubicBezTo>
                <a:lnTo>
                  <a:pt x="33513" y="10201"/>
                </a:lnTo>
                <a:lnTo>
                  <a:pt x="33513" y="10201"/>
                </a:lnTo>
                <a:cubicBezTo>
                  <a:pt x="33497" y="10195"/>
                  <a:pt x="33482" y="10189"/>
                  <a:pt x="33467" y="10181"/>
                </a:cubicBezTo>
                <a:lnTo>
                  <a:pt x="33467" y="10181"/>
                </a:lnTo>
                <a:cubicBezTo>
                  <a:pt x="33440" y="10176"/>
                  <a:pt x="33413" y="10174"/>
                  <a:pt x="33386" y="10174"/>
                </a:cubicBezTo>
                <a:cubicBezTo>
                  <a:pt x="33222" y="10174"/>
                  <a:pt x="33064" y="10262"/>
                  <a:pt x="32981" y="10404"/>
                </a:cubicBezTo>
                <a:lnTo>
                  <a:pt x="32981" y="10404"/>
                </a:lnTo>
                <a:cubicBezTo>
                  <a:pt x="32980" y="10420"/>
                  <a:pt x="32978" y="10436"/>
                  <a:pt x="32976" y="10452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9" y="10476"/>
                  <a:pt x="32962" y="10459"/>
                  <a:pt x="32962" y="10439"/>
                </a:cubicBezTo>
                <a:cubicBezTo>
                  <a:pt x="32968" y="10427"/>
                  <a:pt x="32974" y="10415"/>
                  <a:pt x="32981" y="10404"/>
                </a:cubicBezTo>
                <a:lnTo>
                  <a:pt x="32981" y="10404"/>
                </a:lnTo>
                <a:cubicBezTo>
                  <a:pt x="32988" y="10244"/>
                  <a:pt x="32909" y="10090"/>
                  <a:pt x="32786" y="10004"/>
                </a:cubicBezTo>
                <a:lnTo>
                  <a:pt x="33220" y="9814"/>
                </a:lnTo>
                <a:close/>
                <a:moveTo>
                  <a:pt x="2728" y="9976"/>
                </a:moveTo>
                <a:cubicBezTo>
                  <a:pt x="2721" y="9976"/>
                  <a:pt x="2713" y="9976"/>
                  <a:pt x="2706" y="9977"/>
                </a:cubicBezTo>
                <a:cubicBezTo>
                  <a:pt x="2556" y="9977"/>
                  <a:pt x="2434" y="10099"/>
                  <a:pt x="2434" y="10262"/>
                </a:cubicBezTo>
                <a:cubicBezTo>
                  <a:pt x="2434" y="10425"/>
                  <a:pt x="2570" y="10548"/>
                  <a:pt x="2733" y="10548"/>
                </a:cubicBezTo>
                <a:cubicBezTo>
                  <a:pt x="2883" y="10548"/>
                  <a:pt x="3005" y="10412"/>
                  <a:pt x="3005" y="10262"/>
                </a:cubicBezTo>
                <a:cubicBezTo>
                  <a:pt x="3005" y="10107"/>
                  <a:pt x="2881" y="9976"/>
                  <a:pt x="2728" y="9976"/>
                </a:cubicBezTo>
                <a:close/>
                <a:moveTo>
                  <a:pt x="112178" y="9990"/>
                </a:moveTo>
                <a:cubicBezTo>
                  <a:pt x="112015" y="9990"/>
                  <a:pt x="111892" y="10113"/>
                  <a:pt x="111906" y="10276"/>
                </a:cubicBezTo>
                <a:cubicBezTo>
                  <a:pt x="111906" y="10425"/>
                  <a:pt x="112028" y="10548"/>
                  <a:pt x="112178" y="10548"/>
                </a:cubicBezTo>
                <a:cubicBezTo>
                  <a:pt x="112327" y="10534"/>
                  <a:pt x="112450" y="10412"/>
                  <a:pt x="112450" y="10262"/>
                </a:cubicBezTo>
                <a:cubicBezTo>
                  <a:pt x="112450" y="10113"/>
                  <a:pt x="112327" y="9990"/>
                  <a:pt x="112178" y="9990"/>
                </a:cubicBezTo>
                <a:close/>
                <a:moveTo>
                  <a:pt x="84830" y="10561"/>
                </a:moveTo>
                <a:cubicBezTo>
                  <a:pt x="84833" y="10561"/>
                  <a:pt x="84835" y="10561"/>
                  <a:pt x="84837" y="10561"/>
                </a:cubicBezTo>
                <a:lnTo>
                  <a:pt x="84837" y="10561"/>
                </a:lnTo>
                <a:cubicBezTo>
                  <a:pt x="84839" y="10561"/>
                  <a:pt x="84842" y="10561"/>
                  <a:pt x="84844" y="10561"/>
                </a:cubicBezTo>
                <a:close/>
                <a:moveTo>
                  <a:pt x="105857" y="9759"/>
                </a:moveTo>
                <a:cubicBezTo>
                  <a:pt x="105640" y="9773"/>
                  <a:pt x="105463" y="9950"/>
                  <a:pt x="105463" y="10181"/>
                </a:cubicBezTo>
                <a:lnTo>
                  <a:pt x="105477" y="10167"/>
                </a:lnTo>
                <a:cubicBezTo>
                  <a:pt x="105477" y="10390"/>
                  <a:pt x="105641" y="10562"/>
                  <a:pt x="105860" y="10562"/>
                </a:cubicBezTo>
                <a:cubicBezTo>
                  <a:pt x="105868" y="10562"/>
                  <a:pt x="105876" y="10562"/>
                  <a:pt x="105885" y="10561"/>
                </a:cubicBezTo>
                <a:cubicBezTo>
                  <a:pt x="106102" y="10561"/>
                  <a:pt x="106279" y="10384"/>
                  <a:pt x="106279" y="10167"/>
                </a:cubicBezTo>
                <a:cubicBezTo>
                  <a:pt x="106279" y="9936"/>
                  <a:pt x="106089" y="9759"/>
                  <a:pt x="105857" y="9759"/>
                </a:cubicBezTo>
                <a:close/>
                <a:moveTo>
                  <a:pt x="5460" y="9826"/>
                </a:moveTo>
                <a:cubicBezTo>
                  <a:pt x="5453" y="9826"/>
                  <a:pt x="5445" y="9827"/>
                  <a:pt x="5438" y="9827"/>
                </a:cubicBezTo>
                <a:cubicBezTo>
                  <a:pt x="5234" y="9827"/>
                  <a:pt x="5071" y="9990"/>
                  <a:pt x="5071" y="10194"/>
                </a:cubicBezTo>
                <a:cubicBezTo>
                  <a:pt x="5057" y="10398"/>
                  <a:pt x="5234" y="10575"/>
                  <a:pt x="5451" y="10575"/>
                </a:cubicBezTo>
                <a:cubicBezTo>
                  <a:pt x="5642" y="10575"/>
                  <a:pt x="5818" y="10398"/>
                  <a:pt x="5818" y="10208"/>
                </a:cubicBezTo>
                <a:cubicBezTo>
                  <a:pt x="5818" y="9998"/>
                  <a:pt x="5654" y="9826"/>
                  <a:pt x="5460" y="9826"/>
                </a:cubicBezTo>
                <a:close/>
                <a:moveTo>
                  <a:pt x="109409" y="10003"/>
                </a:moveTo>
                <a:cubicBezTo>
                  <a:pt x="109217" y="10003"/>
                  <a:pt x="109079" y="10161"/>
                  <a:pt x="109079" y="10344"/>
                </a:cubicBezTo>
                <a:cubicBezTo>
                  <a:pt x="109065" y="10534"/>
                  <a:pt x="109215" y="10697"/>
                  <a:pt x="109419" y="10697"/>
                </a:cubicBezTo>
                <a:cubicBezTo>
                  <a:pt x="109426" y="10698"/>
                  <a:pt x="109433" y="10698"/>
                  <a:pt x="109441" y="10698"/>
                </a:cubicBezTo>
                <a:cubicBezTo>
                  <a:pt x="109621" y="10698"/>
                  <a:pt x="109772" y="10540"/>
                  <a:pt x="109772" y="10357"/>
                </a:cubicBezTo>
                <a:cubicBezTo>
                  <a:pt x="109772" y="10167"/>
                  <a:pt x="109623" y="10004"/>
                  <a:pt x="109432" y="10004"/>
                </a:cubicBezTo>
                <a:cubicBezTo>
                  <a:pt x="109424" y="10003"/>
                  <a:pt x="109416" y="10003"/>
                  <a:pt x="109409" y="10003"/>
                </a:cubicBezTo>
                <a:close/>
                <a:moveTo>
                  <a:pt x="789" y="10439"/>
                </a:moveTo>
                <a:cubicBezTo>
                  <a:pt x="749" y="10493"/>
                  <a:pt x="681" y="10548"/>
                  <a:pt x="694" y="10616"/>
                </a:cubicBezTo>
                <a:cubicBezTo>
                  <a:pt x="694" y="10666"/>
                  <a:pt x="764" y="10739"/>
                  <a:pt x="796" y="10739"/>
                </a:cubicBezTo>
                <a:cubicBezTo>
                  <a:pt x="799" y="10739"/>
                  <a:pt x="801" y="10739"/>
                  <a:pt x="803" y="10738"/>
                </a:cubicBezTo>
                <a:cubicBezTo>
                  <a:pt x="871" y="10724"/>
                  <a:pt x="925" y="10684"/>
                  <a:pt x="952" y="10616"/>
                </a:cubicBezTo>
                <a:cubicBezTo>
                  <a:pt x="966" y="10561"/>
                  <a:pt x="898" y="10507"/>
                  <a:pt x="857" y="10452"/>
                </a:cubicBezTo>
                <a:lnTo>
                  <a:pt x="789" y="10439"/>
                </a:lnTo>
                <a:close/>
                <a:moveTo>
                  <a:pt x="112993" y="10303"/>
                </a:moveTo>
                <a:cubicBezTo>
                  <a:pt x="112871" y="10317"/>
                  <a:pt x="112776" y="10412"/>
                  <a:pt x="112776" y="10534"/>
                </a:cubicBezTo>
                <a:cubicBezTo>
                  <a:pt x="112762" y="10656"/>
                  <a:pt x="112871" y="10765"/>
                  <a:pt x="113007" y="10765"/>
                </a:cubicBezTo>
                <a:cubicBezTo>
                  <a:pt x="113129" y="10765"/>
                  <a:pt x="113238" y="10656"/>
                  <a:pt x="113224" y="10534"/>
                </a:cubicBezTo>
                <a:cubicBezTo>
                  <a:pt x="113224" y="10398"/>
                  <a:pt x="113116" y="10303"/>
                  <a:pt x="112993" y="10303"/>
                </a:cubicBezTo>
                <a:close/>
                <a:moveTo>
                  <a:pt x="64863" y="10792"/>
                </a:moveTo>
                <a:cubicBezTo>
                  <a:pt x="64866" y="10792"/>
                  <a:pt x="64868" y="10792"/>
                  <a:pt x="64870" y="10792"/>
                </a:cubicBezTo>
                <a:lnTo>
                  <a:pt x="64870" y="10792"/>
                </a:lnTo>
                <a:cubicBezTo>
                  <a:pt x="64872" y="10792"/>
                  <a:pt x="64875" y="10792"/>
                  <a:pt x="64877" y="10792"/>
                </a:cubicBezTo>
                <a:close/>
                <a:moveTo>
                  <a:pt x="76607" y="10792"/>
                </a:moveTo>
                <a:cubicBezTo>
                  <a:pt x="76609" y="10792"/>
                  <a:pt x="76611" y="10792"/>
                  <a:pt x="76614" y="10792"/>
                </a:cubicBezTo>
                <a:lnTo>
                  <a:pt x="76614" y="10792"/>
                </a:lnTo>
                <a:cubicBezTo>
                  <a:pt x="76616" y="10792"/>
                  <a:pt x="76618" y="10792"/>
                  <a:pt x="76621" y="10792"/>
                </a:cubicBezTo>
                <a:close/>
                <a:moveTo>
                  <a:pt x="106689" y="10030"/>
                </a:moveTo>
                <a:cubicBezTo>
                  <a:pt x="106470" y="10030"/>
                  <a:pt x="106306" y="10203"/>
                  <a:pt x="106306" y="10425"/>
                </a:cubicBezTo>
                <a:cubicBezTo>
                  <a:pt x="106306" y="10629"/>
                  <a:pt x="106483" y="10806"/>
                  <a:pt x="106687" y="10819"/>
                </a:cubicBezTo>
                <a:cubicBezTo>
                  <a:pt x="106904" y="10819"/>
                  <a:pt x="107094" y="10643"/>
                  <a:pt x="107094" y="10425"/>
                </a:cubicBezTo>
                <a:cubicBezTo>
                  <a:pt x="107094" y="10208"/>
                  <a:pt x="106918" y="10031"/>
                  <a:pt x="106714" y="10031"/>
                </a:cubicBezTo>
                <a:cubicBezTo>
                  <a:pt x="106705" y="10031"/>
                  <a:pt x="106697" y="10030"/>
                  <a:pt x="106689" y="10030"/>
                </a:cubicBezTo>
                <a:close/>
                <a:moveTo>
                  <a:pt x="3535" y="10221"/>
                </a:moveTo>
                <a:cubicBezTo>
                  <a:pt x="3372" y="10221"/>
                  <a:pt x="3236" y="10371"/>
                  <a:pt x="3236" y="10534"/>
                </a:cubicBezTo>
                <a:cubicBezTo>
                  <a:pt x="3236" y="10703"/>
                  <a:pt x="3360" y="10834"/>
                  <a:pt x="3524" y="10834"/>
                </a:cubicBezTo>
                <a:cubicBezTo>
                  <a:pt x="3532" y="10834"/>
                  <a:pt x="3540" y="10834"/>
                  <a:pt x="3549" y="10833"/>
                </a:cubicBezTo>
                <a:cubicBezTo>
                  <a:pt x="3712" y="10833"/>
                  <a:pt x="3848" y="10697"/>
                  <a:pt x="3848" y="10534"/>
                </a:cubicBezTo>
                <a:cubicBezTo>
                  <a:pt x="3861" y="10357"/>
                  <a:pt x="3712" y="10221"/>
                  <a:pt x="3535" y="10221"/>
                </a:cubicBezTo>
                <a:close/>
                <a:moveTo>
                  <a:pt x="6267" y="10099"/>
                </a:moveTo>
                <a:cubicBezTo>
                  <a:pt x="6063" y="10099"/>
                  <a:pt x="5886" y="10262"/>
                  <a:pt x="5886" y="10466"/>
                </a:cubicBezTo>
                <a:cubicBezTo>
                  <a:pt x="5873" y="10684"/>
                  <a:pt x="6050" y="10860"/>
                  <a:pt x="6267" y="10860"/>
                </a:cubicBezTo>
                <a:cubicBezTo>
                  <a:pt x="6471" y="10860"/>
                  <a:pt x="6634" y="10697"/>
                  <a:pt x="6648" y="10493"/>
                </a:cubicBezTo>
                <a:cubicBezTo>
                  <a:pt x="6648" y="10276"/>
                  <a:pt x="6484" y="10099"/>
                  <a:pt x="6281" y="10099"/>
                </a:cubicBezTo>
                <a:close/>
                <a:moveTo>
                  <a:pt x="94997" y="10017"/>
                </a:moveTo>
                <a:cubicBezTo>
                  <a:pt x="94956" y="10031"/>
                  <a:pt x="94902" y="10031"/>
                  <a:pt x="94848" y="10045"/>
                </a:cubicBezTo>
                <a:cubicBezTo>
                  <a:pt x="94644" y="10072"/>
                  <a:pt x="94494" y="10262"/>
                  <a:pt x="94508" y="10466"/>
                </a:cubicBezTo>
                <a:cubicBezTo>
                  <a:pt x="94522" y="10684"/>
                  <a:pt x="94685" y="10847"/>
                  <a:pt x="94902" y="10860"/>
                </a:cubicBezTo>
                <a:cubicBezTo>
                  <a:pt x="94911" y="10861"/>
                  <a:pt x="94919" y="10861"/>
                  <a:pt x="94928" y="10861"/>
                </a:cubicBezTo>
                <a:cubicBezTo>
                  <a:pt x="95122" y="10861"/>
                  <a:pt x="95297" y="10715"/>
                  <a:pt x="95323" y="10507"/>
                </a:cubicBezTo>
                <a:cubicBezTo>
                  <a:pt x="95364" y="10317"/>
                  <a:pt x="95256" y="10126"/>
                  <a:pt x="95079" y="10045"/>
                </a:cubicBezTo>
                <a:lnTo>
                  <a:pt x="94997" y="10017"/>
                </a:lnTo>
                <a:close/>
                <a:moveTo>
                  <a:pt x="110248" y="10276"/>
                </a:moveTo>
                <a:cubicBezTo>
                  <a:pt x="110071" y="10276"/>
                  <a:pt x="109935" y="10412"/>
                  <a:pt x="109935" y="10588"/>
                </a:cubicBezTo>
                <a:cubicBezTo>
                  <a:pt x="109922" y="10765"/>
                  <a:pt x="110071" y="10915"/>
                  <a:pt x="110248" y="10915"/>
                </a:cubicBezTo>
                <a:cubicBezTo>
                  <a:pt x="110424" y="10915"/>
                  <a:pt x="110560" y="10779"/>
                  <a:pt x="110560" y="10602"/>
                </a:cubicBezTo>
                <a:cubicBezTo>
                  <a:pt x="110574" y="10425"/>
                  <a:pt x="110424" y="10276"/>
                  <a:pt x="110248" y="10276"/>
                </a:cubicBezTo>
                <a:close/>
                <a:moveTo>
                  <a:pt x="114652" y="10942"/>
                </a:moveTo>
                <a:cubicBezTo>
                  <a:pt x="114654" y="10942"/>
                  <a:pt x="114656" y="10942"/>
                  <a:pt x="114658" y="10942"/>
                </a:cubicBezTo>
                <a:lnTo>
                  <a:pt x="114658" y="10942"/>
                </a:lnTo>
                <a:cubicBezTo>
                  <a:pt x="114661" y="10942"/>
                  <a:pt x="114663" y="10942"/>
                  <a:pt x="114665" y="10942"/>
                </a:cubicBezTo>
                <a:close/>
                <a:moveTo>
                  <a:pt x="80450" y="10126"/>
                </a:moveTo>
                <a:cubicBezTo>
                  <a:pt x="80442" y="10126"/>
                  <a:pt x="80434" y="10126"/>
                  <a:pt x="80426" y="10126"/>
                </a:cubicBezTo>
                <a:cubicBezTo>
                  <a:pt x="80195" y="10126"/>
                  <a:pt x="80019" y="10303"/>
                  <a:pt x="80019" y="10534"/>
                </a:cubicBezTo>
                <a:cubicBezTo>
                  <a:pt x="80005" y="10751"/>
                  <a:pt x="80195" y="10942"/>
                  <a:pt x="80426" y="10955"/>
                </a:cubicBezTo>
                <a:cubicBezTo>
                  <a:pt x="80657" y="10955"/>
                  <a:pt x="80848" y="10765"/>
                  <a:pt x="80848" y="10534"/>
                </a:cubicBezTo>
                <a:cubicBezTo>
                  <a:pt x="80848" y="10311"/>
                  <a:pt x="80670" y="10126"/>
                  <a:pt x="80450" y="10126"/>
                </a:cubicBezTo>
                <a:close/>
                <a:moveTo>
                  <a:pt x="113823" y="10616"/>
                </a:moveTo>
                <a:cubicBezTo>
                  <a:pt x="113741" y="10643"/>
                  <a:pt x="113687" y="10711"/>
                  <a:pt x="113659" y="10779"/>
                </a:cubicBezTo>
                <a:cubicBezTo>
                  <a:pt x="113647" y="10879"/>
                  <a:pt x="113716" y="10957"/>
                  <a:pt x="113813" y="10957"/>
                </a:cubicBezTo>
                <a:cubicBezTo>
                  <a:pt x="113820" y="10957"/>
                  <a:pt x="113828" y="10956"/>
                  <a:pt x="113836" y="10955"/>
                </a:cubicBezTo>
                <a:cubicBezTo>
                  <a:pt x="113904" y="10942"/>
                  <a:pt x="113972" y="10860"/>
                  <a:pt x="114026" y="10819"/>
                </a:cubicBezTo>
                <a:lnTo>
                  <a:pt x="114026" y="10738"/>
                </a:lnTo>
                <a:cubicBezTo>
                  <a:pt x="113958" y="10697"/>
                  <a:pt x="113891" y="10616"/>
                  <a:pt x="113823" y="10616"/>
                </a:cubicBezTo>
                <a:close/>
                <a:moveTo>
                  <a:pt x="45131" y="10180"/>
                </a:moveTo>
                <a:cubicBezTo>
                  <a:pt x="44923" y="10180"/>
                  <a:pt x="44746" y="10352"/>
                  <a:pt x="44733" y="10561"/>
                </a:cubicBezTo>
                <a:cubicBezTo>
                  <a:pt x="44706" y="10792"/>
                  <a:pt x="44883" y="10996"/>
                  <a:pt x="45114" y="10996"/>
                </a:cubicBezTo>
                <a:cubicBezTo>
                  <a:pt x="45123" y="10997"/>
                  <a:pt x="45132" y="10997"/>
                  <a:pt x="45141" y="10997"/>
                </a:cubicBezTo>
                <a:cubicBezTo>
                  <a:pt x="45359" y="10997"/>
                  <a:pt x="45536" y="10838"/>
                  <a:pt x="45549" y="10629"/>
                </a:cubicBezTo>
                <a:lnTo>
                  <a:pt x="45549" y="10616"/>
                </a:lnTo>
                <a:cubicBezTo>
                  <a:pt x="45562" y="10384"/>
                  <a:pt x="45386" y="10194"/>
                  <a:pt x="45154" y="10181"/>
                </a:cubicBezTo>
                <a:cubicBezTo>
                  <a:pt x="45147" y="10180"/>
                  <a:pt x="45139" y="10180"/>
                  <a:pt x="45131" y="10180"/>
                </a:cubicBezTo>
                <a:close/>
                <a:moveTo>
                  <a:pt x="107506" y="10289"/>
                </a:moveTo>
                <a:cubicBezTo>
                  <a:pt x="107312" y="10289"/>
                  <a:pt x="107149" y="10447"/>
                  <a:pt x="107149" y="10656"/>
                </a:cubicBezTo>
                <a:cubicBezTo>
                  <a:pt x="107149" y="10847"/>
                  <a:pt x="107298" y="11023"/>
                  <a:pt x="107502" y="11023"/>
                </a:cubicBezTo>
                <a:cubicBezTo>
                  <a:pt x="107510" y="11024"/>
                  <a:pt x="107518" y="11024"/>
                  <a:pt x="107526" y="11024"/>
                </a:cubicBezTo>
                <a:cubicBezTo>
                  <a:pt x="107731" y="11024"/>
                  <a:pt x="107883" y="10853"/>
                  <a:pt x="107883" y="10656"/>
                </a:cubicBezTo>
                <a:cubicBezTo>
                  <a:pt x="107896" y="10452"/>
                  <a:pt x="107733" y="10289"/>
                  <a:pt x="107543" y="10289"/>
                </a:cubicBezTo>
                <a:lnTo>
                  <a:pt x="107529" y="10289"/>
                </a:lnTo>
                <a:cubicBezTo>
                  <a:pt x="107521" y="10289"/>
                  <a:pt x="107513" y="10289"/>
                  <a:pt x="107506" y="10289"/>
                </a:cubicBezTo>
                <a:close/>
                <a:moveTo>
                  <a:pt x="54155" y="10221"/>
                </a:moveTo>
                <a:cubicBezTo>
                  <a:pt x="53922" y="10221"/>
                  <a:pt x="53745" y="10406"/>
                  <a:pt x="53745" y="10643"/>
                </a:cubicBezTo>
                <a:cubicBezTo>
                  <a:pt x="53758" y="10865"/>
                  <a:pt x="53948" y="11038"/>
                  <a:pt x="54168" y="11038"/>
                </a:cubicBezTo>
                <a:cubicBezTo>
                  <a:pt x="54177" y="11038"/>
                  <a:pt x="54185" y="11037"/>
                  <a:pt x="54193" y="11037"/>
                </a:cubicBezTo>
                <a:cubicBezTo>
                  <a:pt x="54438" y="11010"/>
                  <a:pt x="54601" y="10792"/>
                  <a:pt x="54560" y="10561"/>
                </a:cubicBezTo>
                <a:cubicBezTo>
                  <a:pt x="54533" y="10412"/>
                  <a:pt x="54438" y="10289"/>
                  <a:pt x="54302" y="10221"/>
                </a:cubicBezTo>
                <a:lnTo>
                  <a:pt x="54302" y="10221"/>
                </a:lnTo>
                <a:lnTo>
                  <a:pt x="54316" y="10235"/>
                </a:lnTo>
                <a:cubicBezTo>
                  <a:pt x="54261" y="10235"/>
                  <a:pt x="54220" y="10221"/>
                  <a:pt x="54180" y="10221"/>
                </a:cubicBezTo>
                <a:cubicBezTo>
                  <a:pt x="54171" y="10221"/>
                  <a:pt x="54163" y="10221"/>
                  <a:pt x="54155" y="10221"/>
                </a:cubicBezTo>
                <a:close/>
                <a:moveTo>
                  <a:pt x="1646" y="10643"/>
                </a:moveTo>
                <a:cubicBezTo>
                  <a:pt x="1537" y="10643"/>
                  <a:pt x="1442" y="10724"/>
                  <a:pt x="1442" y="10833"/>
                </a:cubicBezTo>
                <a:cubicBezTo>
                  <a:pt x="1428" y="10942"/>
                  <a:pt x="1523" y="11037"/>
                  <a:pt x="1646" y="11050"/>
                </a:cubicBezTo>
                <a:cubicBezTo>
                  <a:pt x="1754" y="11050"/>
                  <a:pt x="1850" y="10955"/>
                  <a:pt x="1850" y="10847"/>
                </a:cubicBezTo>
                <a:cubicBezTo>
                  <a:pt x="1850" y="10738"/>
                  <a:pt x="1754" y="10643"/>
                  <a:pt x="1646" y="10643"/>
                </a:cubicBezTo>
                <a:close/>
                <a:moveTo>
                  <a:pt x="74948" y="10248"/>
                </a:moveTo>
                <a:cubicBezTo>
                  <a:pt x="74756" y="10248"/>
                  <a:pt x="74593" y="10380"/>
                  <a:pt x="74555" y="10575"/>
                </a:cubicBezTo>
                <a:cubicBezTo>
                  <a:pt x="74514" y="10779"/>
                  <a:pt x="74622" y="10969"/>
                  <a:pt x="74813" y="11037"/>
                </a:cubicBezTo>
                <a:cubicBezTo>
                  <a:pt x="74861" y="11053"/>
                  <a:pt x="74909" y="11061"/>
                  <a:pt x="74957" y="11061"/>
                </a:cubicBezTo>
                <a:cubicBezTo>
                  <a:pt x="75112" y="11061"/>
                  <a:pt x="75256" y="10979"/>
                  <a:pt x="75329" y="10833"/>
                </a:cubicBezTo>
                <a:cubicBezTo>
                  <a:pt x="75411" y="10656"/>
                  <a:pt x="75356" y="10439"/>
                  <a:pt x="75193" y="10330"/>
                </a:cubicBezTo>
                <a:lnTo>
                  <a:pt x="75112" y="10262"/>
                </a:lnTo>
                <a:cubicBezTo>
                  <a:pt x="75057" y="10262"/>
                  <a:pt x="75017" y="10249"/>
                  <a:pt x="74976" y="10249"/>
                </a:cubicBezTo>
                <a:cubicBezTo>
                  <a:pt x="74966" y="10248"/>
                  <a:pt x="74957" y="10248"/>
                  <a:pt x="74948" y="10248"/>
                </a:cubicBezTo>
                <a:close/>
                <a:moveTo>
                  <a:pt x="9842" y="10249"/>
                </a:moveTo>
                <a:cubicBezTo>
                  <a:pt x="9626" y="10249"/>
                  <a:pt x="9438" y="10422"/>
                  <a:pt x="9434" y="10650"/>
                </a:cubicBezTo>
                <a:lnTo>
                  <a:pt x="9434" y="10650"/>
                </a:lnTo>
                <a:cubicBezTo>
                  <a:pt x="9434" y="10647"/>
                  <a:pt x="9434" y="10645"/>
                  <a:pt x="9434" y="10643"/>
                </a:cubicBezTo>
                <a:lnTo>
                  <a:pt x="9434" y="10656"/>
                </a:lnTo>
                <a:cubicBezTo>
                  <a:pt x="9434" y="10654"/>
                  <a:pt x="9434" y="10652"/>
                  <a:pt x="9434" y="10650"/>
                </a:cubicBezTo>
                <a:lnTo>
                  <a:pt x="9434" y="10650"/>
                </a:lnTo>
                <a:cubicBezTo>
                  <a:pt x="9438" y="10878"/>
                  <a:pt x="9613" y="11064"/>
                  <a:pt x="9828" y="11064"/>
                </a:cubicBezTo>
                <a:cubicBezTo>
                  <a:pt x="10059" y="11064"/>
                  <a:pt x="10250" y="10887"/>
                  <a:pt x="10250" y="10656"/>
                </a:cubicBezTo>
                <a:cubicBezTo>
                  <a:pt x="10250" y="10425"/>
                  <a:pt x="10073" y="10249"/>
                  <a:pt x="9842" y="10249"/>
                </a:cubicBezTo>
                <a:close/>
                <a:moveTo>
                  <a:pt x="95799" y="10283"/>
                </a:moveTo>
                <a:cubicBezTo>
                  <a:pt x="95781" y="10283"/>
                  <a:pt x="95763" y="10285"/>
                  <a:pt x="95745" y="10289"/>
                </a:cubicBezTo>
                <a:cubicBezTo>
                  <a:pt x="95514" y="10289"/>
                  <a:pt x="95337" y="10466"/>
                  <a:pt x="95351" y="10697"/>
                </a:cubicBezTo>
                <a:cubicBezTo>
                  <a:pt x="95351" y="10907"/>
                  <a:pt x="95516" y="11092"/>
                  <a:pt x="95735" y="11092"/>
                </a:cubicBezTo>
                <a:cubicBezTo>
                  <a:pt x="95743" y="11092"/>
                  <a:pt x="95751" y="11092"/>
                  <a:pt x="95758" y="11091"/>
                </a:cubicBezTo>
                <a:cubicBezTo>
                  <a:pt x="95976" y="11091"/>
                  <a:pt x="96153" y="10928"/>
                  <a:pt x="96166" y="10697"/>
                </a:cubicBezTo>
                <a:cubicBezTo>
                  <a:pt x="96153" y="10520"/>
                  <a:pt x="96057" y="10371"/>
                  <a:pt x="95908" y="10289"/>
                </a:cubicBezTo>
                <a:cubicBezTo>
                  <a:pt x="95872" y="10289"/>
                  <a:pt x="95835" y="10283"/>
                  <a:pt x="95799" y="10283"/>
                </a:cubicBezTo>
                <a:close/>
                <a:moveTo>
                  <a:pt x="4364" y="10439"/>
                </a:moveTo>
                <a:cubicBezTo>
                  <a:pt x="4174" y="10452"/>
                  <a:pt x="4038" y="10602"/>
                  <a:pt x="4038" y="10792"/>
                </a:cubicBezTo>
                <a:cubicBezTo>
                  <a:pt x="4051" y="10969"/>
                  <a:pt x="4187" y="11105"/>
                  <a:pt x="4364" y="11105"/>
                </a:cubicBezTo>
                <a:cubicBezTo>
                  <a:pt x="4554" y="11105"/>
                  <a:pt x="4704" y="10955"/>
                  <a:pt x="4704" y="10765"/>
                </a:cubicBezTo>
                <a:cubicBezTo>
                  <a:pt x="4690" y="10588"/>
                  <a:pt x="4541" y="10439"/>
                  <a:pt x="4364" y="10439"/>
                </a:cubicBezTo>
                <a:close/>
                <a:moveTo>
                  <a:pt x="7123" y="10330"/>
                </a:moveTo>
                <a:cubicBezTo>
                  <a:pt x="6906" y="10330"/>
                  <a:pt x="6743" y="10507"/>
                  <a:pt x="6729" y="10711"/>
                </a:cubicBezTo>
                <a:cubicBezTo>
                  <a:pt x="6729" y="10928"/>
                  <a:pt x="6906" y="11105"/>
                  <a:pt x="7123" y="11105"/>
                </a:cubicBezTo>
                <a:cubicBezTo>
                  <a:pt x="7327" y="11105"/>
                  <a:pt x="7504" y="10928"/>
                  <a:pt x="7517" y="10724"/>
                </a:cubicBezTo>
                <a:cubicBezTo>
                  <a:pt x="7504" y="10507"/>
                  <a:pt x="7341" y="10330"/>
                  <a:pt x="7123" y="10330"/>
                </a:cubicBezTo>
                <a:close/>
                <a:moveTo>
                  <a:pt x="114658" y="10942"/>
                </a:moveTo>
                <a:lnTo>
                  <a:pt x="114658" y="10942"/>
                </a:lnTo>
                <a:cubicBezTo>
                  <a:pt x="114621" y="10946"/>
                  <a:pt x="114596" y="10984"/>
                  <a:pt x="114570" y="11010"/>
                </a:cubicBezTo>
                <a:cubicBezTo>
                  <a:pt x="114597" y="11050"/>
                  <a:pt x="114624" y="11091"/>
                  <a:pt x="114665" y="11105"/>
                </a:cubicBezTo>
                <a:cubicBezTo>
                  <a:pt x="114668" y="11106"/>
                  <a:pt x="114671" y="11107"/>
                  <a:pt x="114674" y="11107"/>
                </a:cubicBezTo>
                <a:cubicBezTo>
                  <a:pt x="114699" y="11107"/>
                  <a:pt x="114725" y="11060"/>
                  <a:pt x="114774" y="11023"/>
                </a:cubicBezTo>
                <a:cubicBezTo>
                  <a:pt x="114723" y="10985"/>
                  <a:pt x="114696" y="10946"/>
                  <a:pt x="114658" y="10942"/>
                </a:cubicBezTo>
                <a:close/>
                <a:moveTo>
                  <a:pt x="104811" y="10317"/>
                </a:moveTo>
                <a:cubicBezTo>
                  <a:pt x="104580" y="10317"/>
                  <a:pt x="104403" y="10493"/>
                  <a:pt x="104403" y="10711"/>
                </a:cubicBezTo>
                <a:cubicBezTo>
                  <a:pt x="104403" y="10942"/>
                  <a:pt x="104580" y="11118"/>
                  <a:pt x="104797" y="11118"/>
                </a:cubicBezTo>
                <a:cubicBezTo>
                  <a:pt x="105028" y="11118"/>
                  <a:pt x="105205" y="10942"/>
                  <a:pt x="105205" y="10724"/>
                </a:cubicBezTo>
                <a:cubicBezTo>
                  <a:pt x="105205" y="10493"/>
                  <a:pt x="105028" y="10317"/>
                  <a:pt x="104811" y="10317"/>
                </a:cubicBezTo>
                <a:close/>
                <a:moveTo>
                  <a:pt x="111088" y="10560"/>
                </a:moveTo>
                <a:cubicBezTo>
                  <a:pt x="111080" y="10560"/>
                  <a:pt x="111072" y="10560"/>
                  <a:pt x="111063" y="10561"/>
                </a:cubicBezTo>
                <a:cubicBezTo>
                  <a:pt x="111056" y="10561"/>
                  <a:pt x="111049" y="10560"/>
                  <a:pt x="111043" y="10560"/>
                </a:cubicBezTo>
                <a:cubicBezTo>
                  <a:pt x="110903" y="10560"/>
                  <a:pt x="110791" y="10690"/>
                  <a:pt x="110791" y="10833"/>
                </a:cubicBezTo>
                <a:cubicBezTo>
                  <a:pt x="110778" y="10996"/>
                  <a:pt x="110914" y="11132"/>
                  <a:pt x="111077" y="11132"/>
                </a:cubicBezTo>
                <a:cubicBezTo>
                  <a:pt x="111240" y="11132"/>
                  <a:pt x="111362" y="10996"/>
                  <a:pt x="111362" y="10833"/>
                </a:cubicBezTo>
                <a:cubicBezTo>
                  <a:pt x="111349" y="10678"/>
                  <a:pt x="111239" y="10560"/>
                  <a:pt x="111088" y="10560"/>
                </a:cubicBezTo>
                <a:close/>
                <a:moveTo>
                  <a:pt x="102038" y="10398"/>
                </a:moveTo>
                <a:cubicBezTo>
                  <a:pt x="101807" y="10412"/>
                  <a:pt x="101630" y="10602"/>
                  <a:pt x="101644" y="10833"/>
                </a:cubicBezTo>
                <a:cubicBezTo>
                  <a:pt x="101657" y="11042"/>
                  <a:pt x="101833" y="11201"/>
                  <a:pt x="102040" y="11201"/>
                </a:cubicBezTo>
                <a:cubicBezTo>
                  <a:pt x="102048" y="11201"/>
                  <a:pt x="102057" y="11201"/>
                  <a:pt x="102065" y="11200"/>
                </a:cubicBezTo>
                <a:cubicBezTo>
                  <a:pt x="102283" y="11200"/>
                  <a:pt x="102459" y="11010"/>
                  <a:pt x="102459" y="10792"/>
                </a:cubicBezTo>
                <a:cubicBezTo>
                  <a:pt x="102432" y="10602"/>
                  <a:pt x="102323" y="10452"/>
                  <a:pt x="102147" y="10398"/>
                </a:cubicBezTo>
                <a:close/>
                <a:moveTo>
                  <a:pt x="90261" y="10409"/>
                </a:moveTo>
                <a:cubicBezTo>
                  <a:pt x="90050" y="10409"/>
                  <a:pt x="89873" y="10577"/>
                  <a:pt x="89873" y="10792"/>
                </a:cubicBezTo>
                <a:lnTo>
                  <a:pt x="89887" y="10792"/>
                </a:lnTo>
                <a:cubicBezTo>
                  <a:pt x="89873" y="11010"/>
                  <a:pt x="90036" y="11200"/>
                  <a:pt x="90267" y="11214"/>
                </a:cubicBezTo>
                <a:cubicBezTo>
                  <a:pt x="90275" y="11214"/>
                  <a:pt x="90283" y="11214"/>
                  <a:pt x="90291" y="11214"/>
                </a:cubicBezTo>
                <a:cubicBezTo>
                  <a:pt x="90498" y="11214"/>
                  <a:pt x="90675" y="11042"/>
                  <a:pt x="90689" y="10819"/>
                </a:cubicBezTo>
                <a:cubicBezTo>
                  <a:pt x="90689" y="10602"/>
                  <a:pt x="90525" y="10412"/>
                  <a:pt x="90308" y="10412"/>
                </a:cubicBezTo>
                <a:cubicBezTo>
                  <a:pt x="90292" y="10410"/>
                  <a:pt x="90276" y="10409"/>
                  <a:pt x="90261" y="10409"/>
                </a:cubicBezTo>
                <a:close/>
                <a:moveTo>
                  <a:pt x="34176" y="10438"/>
                </a:moveTo>
                <a:cubicBezTo>
                  <a:pt x="33955" y="10438"/>
                  <a:pt x="33778" y="10623"/>
                  <a:pt x="33791" y="10847"/>
                </a:cubicBezTo>
                <a:cubicBezTo>
                  <a:pt x="33778" y="11064"/>
                  <a:pt x="33954" y="11241"/>
                  <a:pt x="34186" y="11241"/>
                </a:cubicBezTo>
                <a:cubicBezTo>
                  <a:pt x="34403" y="11241"/>
                  <a:pt x="34593" y="11064"/>
                  <a:pt x="34593" y="10847"/>
                </a:cubicBezTo>
                <a:cubicBezTo>
                  <a:pt x="34593" y="10616"/>
                  <a:pt x="34417" y="10439"/>
                  <a:pt x="34199" y="10439"/>
                </a:cubicBezTo>
                <a:cubicBezTo>
                  <a:pt x="34191" y="10438"/>
                  <a:pt x="34184" y="10438"/>
                  <a:pt x="34176" y="10438"/>
                </a:cubicBezTo>
                <a:close/>
                <a:moveTo>
                  <a:pt x="78632" y="10425"/>
                </a:moveTo>
                <a:lnTo>
                  <a:pt x="78646" y="10439"/>
                </a:lnTo>
                <a:lnTo>
                  <a:pt x="78523" y="10439"/>
                </a:lnTo>
                <a:cubicBezTo>
                  <a:pt x="78292" y="10439"/>
                  <a:pt x="78116" y="10629"/>
                  <a:pt x="78129" y="10860"/>
                </a:cubicBezTo>
                <a:cubicBezTo>
                  <a:pt x="78143" y="11078"/>
                  <a:pt x="78320" y="11241"/>
                  <a:pt x="78551" y="11241"/>
                </a:cubicBezTo>
                <a:cubicBezTo>
                  <a:pt x="78768" y="11227"/>
                  <a:pt x="78945" y="11037"/>
                  <a:pt x="78931" y="10819"/>
                </a:cubicBezTo>
                <a:cubicBezTo>
                  <a:pt x="78931" y="10616"/>
                  <a:pt x="78795" y="10520"/>
                  <a:pt x="78632" y="10425"/>
                </a:cubicBezTo>
                <a:close/>
                <a:moveTo>
                  <a:pt x="13389" y="10439"/>
                </a:moveTo>
                <a:cubicBezTo>
                  <a:pt x="13172" y="10439"/>
                  <a:pt x="12982" y="10616"/>
                  <a:pt x="12995" y="10847"/>
                </a:cubicBezTo>
                <a:cubicBezTo>
                  <a:pt x="12982" y="11057"/>
                  <a:pt x="13159" y="11241"/>
                  <a:pt x="13380" y="11241"/>
                </a:cubicBezTo>
                <a:cubicBezTo>
                  <a:pt x="13387" y="11241"/>
                  <a:pt x="13395" y="11241"/>
                  <a:pt x="13403" y="11241"/>
                </a:cubicBezTo>
                <a:cubicBezTo>
                  <a:pt x="13620" y="11241"/>
                  <a:pt x="13797" y="11050"/>
                  <a:pt x="13797" y="10833"/>
                </a:cubicBezTo>
                <a:cubicBezTo>
                  <a:pt x="13797" y="10616"/>
                  <a:pt x="13620" y="10439"/>
                  <a:pt x="13389" y="10439"/>
                </a:cubicBezTo>
                <a:close/>
                <a:moveTo>
                  <a:pt x="46065" y="10425"/>
                </a:moveTo>
                <a:lnTo>
                  <a:pt x="46065" y="10439"/>
                </a:lnTo>
                <a:lnTo>
                  <a:pt x="45943" y="10439"/>
                </a:lnTo>
                <a:cubicBezTo>
                  <a:pt x="45725" y="10439"/>
                  <a:pt x="45549" y="10629"/>
                  <a:pt x="45562" y="10860"/>
                </a:cubicBezTo>
                <a:cubicBezTo>
                  <a:pt x="45575" y="11070"/>
                  <a:pt x="45740" y="11242"/>
                  <a:pt x="45947" y="11242"/>
                </a:cubicBezTo>
                <a:cubicBezTo>
                  <a:pt x="45954" y="11242"/>
                  <a:pt x="45962" y="11241"/>
                  <a:pt x="45970" y="11241"/>
                </a:cubicBezTo>
                <a:cubicBezTo>
                  <a:pt x="46201" y="11227"/>
                  <a:pt x="46378" y="11037"/>
                  <a:pt x="46364" y="10819"/>
                </a:cubicBezTo>
                <a:cubicBezTo>
                  <a:pt x="46351" y="10643"/>
                  <a:pt x="46228" y="10493"/>
                  <a:pt x="46065" y="10425"/>
                </a:cubicBezTo>
                <a:close/>
                <a:moveTo>
                  <a:pt x="108358" y="10548"/>
                </a:moveTo>
                <a:cubicBezTo>
                  <a:pt x="108168" y="10548"/>
                  <a:pt x="108005" y="10711"/>
                  <a:pt x="108005" y="10901"/>
                </a:cubicBezTo>
                <a:cubicBezTo>
                  <a:pt x="108005" y="11091"/>
                  <a:pt x="108155" y="11241"/>
                  <a:pt x="108345" y="11241"/>
                </a:cubicBezTo>
                <a:cubicBezTo>
                  <a:pt x="108352" y="11241"/>
                  <a:pt x="108360" y="11242"/>
                  <a:pt x="108367" y="11242"/>
                </a:cubicBezTo>
                <a:cubicBezTo>
                  <a:pt x="108548" y="11242"/>
                  <a:pt x="108698" y="11084"/>
                  <a:pt x="108698" y="10901"/>
                </a:cubicBezTo>
                <a:cubicBezTo>
                  <a:pt x="108698" y="10711"/>
                  <a:pt x="108549" y="10548"/>
                  <a:pt x="108358" y="10548"/>
                </a:cubicBezTo>
                <a:close/>
                <a:moveTo>
                  <a:pt x="54972" y="10479"/>
                </a:moveTo>
                <a:cubicBezTo>
                  <a:pt x="54764" y="10479"/>
                  <a:pt x="54587" y="10651"/>
                  <a:pt x="54587" y="10860"/>
                </a:cubicBezTo>
                <a:cubicBezTo>
                  <a:pt x="54574" y="11091"/>
                  <a:pt x="54751" y="11282"/>
                  <a:pt x="54982" y="11282"/>
                </a:cubicBezTo>
                <a:cubicBezTo>
                  <a:pt x="55199" y="11282"/>
                  <a:pt x="55376" y="11105"/>
                  <a:pt x="55389" y="10887"/>
                </a:cubicBezTo>
                <a:cubicBezTo>
                  <a:pt x="55389" y="10670"/>
                  <a:pt x="55213" y="10480"/>
                  <a:pt x="54995" y="10480"/>
                </a:cubicBezTo>
                <a:cubicBezTo>
                  <a:pt x="54987" y="10479"/>
                  <a:pt x="54980" y="10479"/>
                  <a:pt x="54972" y="10479"/>
                </a:cubicBezTo>
                <a:close/>
                <a:moveTo>
                  <a:pt x="93639" y="2404"/>
                </a:moveTo>
                <a:cubicBezTo>
                  <a:pt x="93488" y="2404"/>
                  <a:pt x="93348" y="2494"/>
                  <a:pt x="93271" y="2637"/>
                </a:cubicBezTo>
                <a:cubicBezTo>
                  <a:pt x="93189" y="2814"/>
                  <a:pt x="93257" y="3031"/>
                  <a:pt x="93421" y="3140"/>
                </a:cubicBezTo>
                <a:lnTo>
                  <a:pt x="93503" y="3202"/>
                </a:lnTo>
                <a:lnTo>
                  <a:pt x="93503" y="3202"/>
                </a:lnTo>
                <a:cubicBezTo>
                  <a:pt x="93480" y="3199"/>
                  <a:pt x="93457" y="3198"/>
                  <a:pt x="93434" y="3198"/>
                </a:cubicBezTo>
                <a:cubicBezTo>
                  <a:pt x="93255" y="3198"/>
                  <a:pt x="93090" y="3281"/>
                  <a:pt x="92999" y="3439"/>
                </a:cubicBezTo>
                <a:cubicBezTo>
                  <a:pt x="92999" y="3398"/>
                  <a:pt x="92999" y="3371"/>
                  <a:pt x="92999" y="3357"/>
                </a:cubicBezTo>
                <a:cubicBezTo>
                  <a:pt x="92972" y="3153"/>
                  <a:pt x="92836" y="3004"/>
                  <a:pt x="92646" y="2963"/>
                </a:cubicBezTo>
                <a:cubicBezTo>
                  <a:pt x="92624" y="2960"/>
                  <a:pt x="92603" y="2959"/>
                  <a:pt x="92581" y="2959"/>
                </a:cubicBezTo>
                <a:cubicBezTo>
                  <a:pt x="92414" y="2959"/>
                  <a:pt x="92256" y="3051"/>
                  <a:pt x="92184" y="3208"/>
                </a:cubicBezTo>
                <a:cubicBezTo>
                  <a:pt x="92170" y="3235"/>
                  <a:pt x="92143" y="3249"/>
                  <a:pt x="92116" y="3262"/>
                </a:cubicBezTo>
                <a:cubicBezTo>
                  <a:pt x="92170" y="3452"/>
                  <a:pt x="92170" y="3643"/>
                  <a:pt x="92347" y="3738"/>
                </a:cubicBezTo>
                <a:lnTo>
                  <a:pt x="91939" y="3942"/>
                </a:lnTo>
                <a:lnTo>
                  <a:pt x="91722" y="3575"/>
                </a:lnTo>
                <a:cubicBezTo>
                  <a:pt x="91871" y="3548"/>
                  <a:pt x="92061" y="3507"/>
                  <a:pt x="92102" y="3289"/>
                </a:cubicBezTo>
                <a:cubicBezTo>
                  <a:pt x="92184" y="3099"/>
                  <a:pt x="92116" y="2895"/>
                  <a:pt x="91939" y="2800"/>
                </a:cubicBezTo>
                <a:cubicBezTo>
                  <a:pt x="91874" y="2757"/>
                  <a:pt x="91798" y="2735"/>
                  <a:pt x="91722" y="2735"/>
                </a:cubicBezTo>
                <a:cubicBezTo>
                  <a:pt x="91608" y="2735"/>
                  <a:pt x="91496" y="2784"/>
                  <a:pt x="91423" y="2882"/>
                </a:cubicBezTo>
                <a:cubicBezTo>
                  <a:pt x="91355" y="2990"/>
                  <a:pt x="91327" y="3113"/>
                  <a:pt x="91327" y="3235"/>
                </a:cubicBezTo>
                <a:cubicBezTo>
                  <a:pt x="91368" y="3330"/>
                  <a:pt x="91423" y="3439"/>
                  <a:pt x="91490" y="3520"/>
                </a:cubicBezTo>
                <a:lnTo>
                  <a:pt x="91083" y="3724"/>
                </a:lnTo>
                <a:cubicBezTo>
                  <a:pt x="91083" y="3534"/>
                  <a:pt x="90974" y="3357"/>
                  <a:pt x="90797" y="3289"/>
                </a:cubicBezTo>
                <a:cubicBezTo>
                  <a:pt x="90756" y="3278"/>
                  <a:pt x="90713" y="3273"/>
                  <a:pt x="90672" y="3273"/>
                </a:cubicBezTo>
                <a:cubicBezTo>
                  <a:pt x="90509" y="3273"/>
                  <a:pt x="90354" y="3355"/>
                  <a:pt x="90267" y="3507"/>
                </a:cubicBezTo>
                <a:cubicBezTo>
                  <a:pt x="90213" y="3208"/>
                  <a:pt x="90104" y="3072"/>
                  <a:pt x="89887" y="3045"/>
                </a:cubicBezTo>
                <a:cubicBezTo>
                  <a:pt x="89864" y="3041"/>
                  <a:pt x="89842" y="3040"/>
                  <a:pt x="89819" y="3040"/>
                </a:cubicBezTo>
                <a:cubicBezTo>
                  <a:pt x="89667" y="3040"/>
                  <a:pt x="89523" y="3120"/>
                  <a:pt x="89452" y="3262"/>
                </a:cubicBezTo>
                <a:cubicBezTo>
                  <a:pt x="89356" y="3452"/>
                  <a:pt x="89397" y="3616"/>
                  <a:pt x="89588" y="3819"/>
                </a:cubicBezTo>
                <a:lnTo>
                  <a:pt x="89180" y="3996"/>
                </a:lnTo>
                <a:lnTo>
                  <a:pt x="88962" y="3643"/>
                </a:lnTo>
                <a:cubicBezTo>
                  <a:pt x="89248" y="3561"/>
                  <a:pt x="89384" y="3439"/>
                  <a:pt x="89384" y="3221"/>
                </a:cubicBezTo>
                <a:cubicBezTo>
                  <a:pt x="89384" y="3045"/>
                  <a:pt x="89275" y="2868"/>
                  <a:pt x="89098" y="2814"/>
                </a:cubicBezTo>
                <a:cubicBezTo>
                  <a:pt x="89056" y="2797"/>
                  <a:pt x="89012" y="2790"/>
                  <a:pt x="88968" y="2790"/>
                </a:cubicBezTo>
                <a:cubicBezTo>
                  <a:pt x="88830" y="2790"/>
                  <a:pt x="88695" y="2866"/>
                  <a:pt x="88622" y="2990"/>
                </a:cubicBezTo>
                <a:cubicBezTo>
                  <a:pt x="88568" y="3085"/>
                  <a:pt x="88555" y="3208"/>
                  <a:pt x="88582" y="3330"/>
                </a:cubicBezTo>
                <a:cubicBezTo>
                  <a:pt x="88609" y="3412"/>
                  <a:pt x="88663" y="3507"/>
                  <a:pt x="88731" y="3575"/>
                </a:cubicBezTo>
                <a:lnTo>
                  <a:pt x="88364" y="3765"/>
                </a:lnTo>
                <a:cubicBezTo>
                  <a:pt x="88269" y="3629"/>
                  <a:pt x="88188" y="3493"/>
                  <a:pt x="88092" y="3371"/>
                </a:cubicBezTo>
                <a:lnTo>
                  <a:pt x="88092" y="3371"/>
                </a:lnTo>
                <a:cubicBezTo>
                  <a:pt x="88110" y="3373"/>
                  <a:pt x="88127" y="3374"/>
                  <a:pt x="88144" y="3374"/>
                </a:cubicBezTo>
                <a:cubicBezTo>
                  <a:pt x="88328" y="3374"/>
                  <a:pt x="88491" y="3246"/>
                  <a:pt x="88541" y="3072"/>
                </a:cubicBezTo>
                <a:cubicBezTo>
                  <a:pt x="88582" y="2882"/>
                  <a:pt x="88487" y="2678"/>
                  <a:pt x="88310" y="2596"/>
                </a:cubicBezTo>
                <a:cubicBezTo>
                  <a:pt x="88256" y="2569"/>
                  <a:pt x="88195" y="2555"/>
                  <a:pt x="88135" y="2555"/>
                </a:cubicBezTo>
                <a:cubicBezTo>
                  <a:pt x="88014" y="2555"/>
                  <a:pt x="87893" y="2610"/>
                  <a:pt x="87821" y="2718"/>
                </a:cubicBezTo>
                <a:cubicBezTo>
                  <a:pt x="87766" y="2827"/>
                  <a:pt x="87739" y="2936"/>
                  <a:pt x="87753" y="3058"/>
                </a:cubicBezTo>
                <a:cubicBezTo>
                  <a:pt x="87793" y="3153"/>
                  <a:pt x="87848" y="3249"/>
                  <a:pt x="87929" y="3330"/>
                </a:cubicBezTo>
                <a:lnTo>
                  <a:pt x="87508" y="3534"/>
                </a:lnTo>
                <a:cubicBezTo>
                  <a:pt x="87522" y="3344"/>
                  <a:pt x="87399" y="3167"/>
                  <a:pt x="87209" y="3113"/>
                </a:cubicBezTo>
                <a:cubicBezTo>
                  <a:pt x="87158" y="3098"/>
                  <a:pt x="87112" y="3091"/>
                  <a:pt x="87068" y="3091"/>
                </a:cubicBezTo>
                <a:cubicBezTo>
                  <a:pt x="86913" y="3091"/>
                  <a:pt x="86796" y="3181"/>
                  <a:pt x="86679" y="3330"/>
                </a:cubicBezTo>
                <a:cubicBezTo>
                  <a:pt x="86665" y="3072"/>
                  <a:pt x="86556" y="2895"/>
                  <a:pt x="86312" y="2854"/>
                </a:cubicBezTo>
                <a:cubicBezTo>
                  <a:pt x="86291" y="2851"/>
                  <a:pt x="86270" y="2849"/>
                  <a:pt x="86249" y="2849"/>
                </a:cubicBezTo>
                <a:cubicBezTo>
                  <a:pt x="86108" y="2849"/>
                  <a:pt x="85973" y="2928"/>
                  <a:pt x="85890" y="3058"/>
                </a:cubicBezTo>
                <a:cubicBezTo>
                  <a:pt x="85782" y="3249"/>
                  <a:pt x="85836" y="3507"/>
                  <a:pt x="86026" y="3629"/>
                </a:cubicBezTo>
                <a:lnTo>
                  <a:pt x="85646" y="3819"/>
                </a:lnTo>
                <a:cubicBezTo>
                  <a:pt x="85564" y="3697"/>
                  <a:pt x="85469" y="3561"/>
                  <a:pt x="85388" y="3439"/>
                </a:cubicBezTo>
                <a:lnTo>
                  <a:pt x="85388" y="3439"/>
                </a:lnTo>
                <a:cubicBezTo>
                  <a:pt x="85397" y="3439"/>
                  <a:pt x="85406" y="3440"/>
                  <a:pt x="85416" y="3440"/>
                </a:cubicBezTo>
                <a:cubicBezTo>
                  <a:pt x="85609" y="3440"/>
                  <a:pt x="85784" y="3307"/>
                  <a:pt x="85822" y="3113"/>
                </a:cubicBezTo>
                <a:cubicBezTo>
                  <a:pt x="85877" y="2922"/>
                  <a:pt x="85768" y="2718"/>
                  <a:pt x="85578" y="2650"/>
                </a:cubicBezTo>
                <a:cubicBezTo>
                  <a:pt x="85528" y="2627"/>
                  <a:pt x="85474" y="2616"/>
                  <a:pt x="85421" y="2616"/>
                </a:cubicBezTo>
                <a:cubicBezTo>
                  <a:pt x="85288" y="2616"/>
                  <a:pt x="85157" y="2687"/>
                  <a:pt x="85089" y="2814"/>
                </a:cubicBezTo>
                <a:cubicBezTo>
                  <a:pt x="85034" y="2922"/>
                  <a:pt x="85021" y="3045"/>
                  <a:pt x="85048" y="3153"/>
                </a:cubicBezTo>
                <a:cubicBezTo>
                  <a:pt x="85089" y="3249"/>
                  <a:pt x="85143" y="3330"/>
                  <a:pt x="85211" y="3398"/>
                </a:cubicBezTo>
                <a:lnTo>
                  <a:pt x="84789" y="3616"/>
                </a:lnTo>
                <a:cubicBezTo>
                  <a:pt x="84789" y="3425"/>
                  <a:pt x="84667" y="3262"/>
                  <a:pt x="84477" y="3208"/>
                </a:cubicBezTo>
                <a:cubicBezTo>
                  <a:pt x="84438" y="3198"/>
                  <a:pt x="84402" y="3194"/>
                  <a:pt x="84367" y="3194"/>
                </a:cubicBezTo>
                <a:cubicBezTo>
                  <a:pt x="84207" y="3194"/>
                  <a:pt x="84086" y="3291"/>
                  <a:pt x="83974" y="3425"/>
                </a:cubicBezTo>
                <a:cubicBezTo>
                  <a:pt x="83960" y="3371"/>
                  <a:pt x="83960" y="3344"/>
                  <a:pt x="83960" y="3303"/>
                </a:cubicBezTo>
                <a:cubicBezTo>
                  <a:pt x="83933" y="3113"/>
                  <a:pt x="83784" y="2950"/>
                  <a:pt x="83593" y="2922"/>
                </a:cubicBezTo>
                <a:cubicBezTo>
                  <a:pt x="83574" y="2920"/>
                  <a:pt x="83554" y="2918"/>
                  <a:pt x="83535" y="2918"/>
                </a:cubicBezTo>
                <a:cubicBezTo>
                  <a:pt x="83368" y="2918"/>
                  <a:pt x="83218" y="3022"/>
                  <a:pt x="83145" y="3181"/>
                </a:cubicBezTo>
                <a:cubicBezTo>
                  <a:pt x="83131" y="3208"/>
                  <a:pt x="83118" y="3221"/>
                  <a:pt x="83104" y="3249"/>
                </a:cubicBezTo>
                <a:cubicBezTo>
                  <a:pt x="83090" y="3425"/>
                  <a:pt x="83158" y="3602"/>
                  <a:pt x="83308" y="3711"/>
                </a:cubicBezTo>
                <a:lnTo>
                  <a:pt x="82873" y="3901"/>
                </a:lnTo>
                <a:cubicBezTo>
                  <a:pt x="82846" y="3724"/>
                  <a:pt x="82723" y="3561"/>
                  <a:pt x="82547" y="3493"/>
                </a:cubicBezTo>
                <a:cubicBezTo>
                  <a:pt x="82523" y="3490"/>
                  <a:pt x="82499" y="3488"/>
                  <a:pt x="82474" y="3488"/>
                </a:cubicBezTo>
                <a:cubicBezTo>
                  <a:pt x="82307" y="3488"/>
                  <a:pt x="82139" y="3570"/>
                  <a:pt x="82044" y="3724"/>
                </a:cubicBezTo>
                <a:cubicBezTo>
                  <a:pt x="82057" y="3520"/>
                  <a:pt x="81922" y="3330"/>
                  <a:pt x="81731" y="3276"/>
                </a:cubicBezTo>
                <a:cubicBezTo>
                  <a:pt x="81689" y="3265"/>
                  <a:pt x="81647" y="3259"/>
                  <a:pt x="81606" y="3259"/>
                </a:cubicBezTo>
                <a:cubicBezTo>
                  <a:pt x="81447" y="3259"/>
                  <a:pt x="81301" y="3339"/>
                  <a:pt x="81215" y="3480"/>
                </a:cubicBezTo>
                <a:cubicBezTo>
                  <a:pt x="81228" y="3249"/>
                  <a:pt x="81065" y="3058"/>
                  <a:pt x="80834" y="3017"/>
                </a:cubicBezTo>
                <a:cubicBezTo>
                  <a:pt x="80813" y="3014"/>
                  <a:pt x="80792" y="3012"/>
                  <a:pt x="80772" y="3012"/>
                </a:cubicBezTo>
                <a:cubicBezTo>
                  <a:pt x="80631" y="3012"/>
                  <a:pt x="80497" y="3091"/>
                  <a:pt x="80426" y="3221"/>
                </a:cubicBezTo>
                <a:cubicBezTo>
                  <a:pt x="80304" y="3412"/>
                  <a:pt x="80358" y="3656"/>
                  <a:pt x="80535" y="3792"/>
                </a:cubicBezTo>
                <a:lnTo>
                  <a:pt x="80182" y="3983"/>
                </a:lnTo>
                <a:cubicBezTo>
                  <a:pt x="80100" y="3860"/>
                  <a:pt x="80032" y="3724"/>
                  <a:pt x="79964" y="3588"/>
                </a:cubicBezTo>
                <a:cubicBezTo>
                  <a:pt x="80250" y="3493"/>
                  <a:pt x="80372" y="3371"/>
                  <a:pt x="80372" y="3153"/>
                </a:cubicBezTo>
                <a:cubicBezTo>
                  <a:pt x="80372" y="2963"/>
                  <a:pt x="80236" y="2800"/>
                  <a:pt x="80046" y="2759"/>
                </a:cubicBezTo>
                <a:cubicBezTo>
                  <a:pt x="80015" y="2752"/>
                  <a:pt x="79985" y="2749"/>
                  <a:pt x="79954" y="2749"/>
                </a:cubicBezTo>
                <a:cubicBezTo>
                  <a:pt x="79807" y="2749"/>
                  <a:pt x="79665" y="2828"/>
                  <a:pt x="79597" y="2963"/>
                </a:cubicBezTo>
                <a:cubicBezTo>
                  <a:pt x="79488" y="3153"/>
                  <a:pt x="79543" y="3357"/>
                  <a:pt x="79733" y="3520"/>
                </a:cubicBezTo>
                <a:lnTo>
                  <a:pt x="79325" y="3724"/>
                </a:lnTo>
                <a:cubicBezTo>
                  <a:pt x="79298" y="3548"/>
                  <a:pt x="79189" y="3384"/>
                  <a:pt x="79026" y="3317"/>
                </a:cubicBezTo>
                <a:cubicBezTo>
                  <a:pt x="78990" y="3310"/>
                  <a:pt x="78953" y="3306"/>
                  <a:pt x="78917" y="3306"/>
                </a:cubicBezTo>
                <a:cubicBezTo>
                  <a:pt x="78739" y="3306"/>
                  <a:pt x="78573" y="3389"/>
                  <a:pt x="78483" y="3548"/>
                </a:cubicBezTo>
                <a:cubicBezTo>
                  <a:pt x="78496" y="3357"/>
                  <a:pt x="78388" y="3167"/>
                  <a:pt x="78211" y="3099"/>
                </a:cubicBezTo>
                <a:cubicBezTo>
                  <a:pt x="78156" y="3078"/>
                  <a:pt x="78104" y="3068"/>
                  <a:pt x="78055" y="3068"/>
                </a:cubicBezTo>
                <a:cubicBezTo>
                  <a:pt x="77919" y="3068"/>
                  <a:pt x="77801" y="3147"/>
                  <a:pt x="77677" y="3300"/>
                </a:cubicBezTo>
                <a:lnTo>
                  <a:pt x="77677" y="3300"/>
                </a:lnTo>
                <a:lnTo>
                  <a:pt x="77681" y="3289"/>
                </a:lnTo>
                <a:cubicBezTo>
                  <a:pt x="77681" y="3235"/>
                  <a:pt x="77667" y="3167"/>
                  <a:pt x="77654" y="3113"/>
                </a:cubicBezTo>
                <a:lnTo>
                  <a:pt x="77654" y="3099"/>
                </a:lnTo>
                <a:cubicBezTo>
                  <a:pt x="77606" y="2921"/>
                  <a:pt x="77445" y="2806"/>
                  <a:pt x="77270" y="2806"/>
                </a:cubicBezTo>
                <a:cubicBezTo>
                  <a:pt x="77244" y="2806"/>
                  <a:pt x="77218" y="2808"/>
                  <a:pt x="77191" y="2814"/>
                </a:cubicBezTo>
                <a:cubicBezTo>
                  <a:pt x="77015" y="2841"/>
                  <a:pt x="76879" y="2977"/>
                  <a:pt x="76852" y="3153"/>
                </a:cubicBezTo>
                <a:cubicBezTo>
                  <a:pt x="76824" y="3344"/>
                  <a:pt x="76920" y="3534"/>
                  <a:pt x="77096" y="3602"/>
                </a:cubicBezTo>
                <a:lnTo>
                  <a:pt x="77191" y="3629"/>
                </a:lnTo>
                <a:cubicBezTo>
                  <a:pt x="77212" y="3632"/>
                  <a:pt x="77233" y="3633"/>
                  <a:pt x="77253" y="3633"/>
                </a:cubicBezTo>
                <a:cubicBezTo>
                  <a:pt x="77410" y="3633"/>
                  <a:pt x="77545" y="3552"/>
                  <a:pt x="77625" y="3424"/>
                </a:cubicBezTo>
                <a:lnTo>
                  <a:pt x="77625" y="3424"/>
                </a:lnTo>
                <a:cubicBezTo>
                  <a:pt x="77620" y="3605"/>
                  <a:pt x="77702" y="3783"/>
                  <a:pt x="77857" y="3874"/>
                </a:cubicBezTo>
                <a:cubicBezTo>
                  <a:pt x="77667" y="3874"/>
                  <a:pt x="77490" y="3969"/>
                  <a:pt x="77395" y="4146"/>
                </a:cubicBezTo>
                <a:cubicBezTo>
                  <a:pt x="77422" y="3928"/>
                  <a:pt x="77287" y="3806"/>
                  <a:pt x="77164" y="3656"/>
                </a:cubicBezTo>
                <a:lnTo>
                  <a:pt x="77069" y="3643"/>
                </a:lnTo>
                <a:cubicBezTo>
                  <a:pt x="77045" y="3639"/>
                  <a:pt x="77020" y="3638"/>
                  <a:pt x="76996" y="3638"/>
                </a:cubicBezTo>
                <a:cubicBezTo>
                  <a:pt x="76828" y="3638"/>
                  <a:pt x="76661" y="3716"/>
                  <a:pt x="76566" y="3847"/>
                </a:cubicBezTo>
                <a:cubicBezTo>
                  <a:pt x="76566" y="3643"/>
                  <a:pt x="76444" y="3452"/>
                  <a:pt x="76254" y="3371"/>
                </a:cubicBezTo>
                <a:cubicBezTo>
                  <a:pt x="76222" y="3365"/>
                  <a:pt x="76190" y="3362"/>
                  <a:pt x="76158" y="3362"/>
                </a:cubicBezTo>
                <a:cubicBezTo>
                  <a:pt x="75985" y="3362"/>
                  <a:pt x="75815" y="3453"/>
                  <a:pt x="75723" y="3602"/>
                </a:cubicBezTo>
                <a:cubicBezTo>
                  <a:pt x="75737" y="3398"/>
                  <a:pt x="75628" y="3221"/>
                  <a:pt x="75438" y="3153"/>
                </a:cubicBezTo>
                <a:cubicBezTo>
                  <a:pt x="75385" y="3133"/>
                  <a:pt x="75334" y="3124"/>
                  <a:pt x="75286" y="3124"/>
                </a:cubicBezTo>
                <a:cubicBezTo>
                  <a:pt x="75137" y="3124"/>
                  <a:pt x="75011" y="3214"/>
                  <a:pt x="74908" y="3357"/>
                </a:cubicBezTo>
                <a:cubicBezTo>
                  <a:pt x="74854" y="3058"/>
                  <a:pt x="74731" y="2922"/>
                  <a:pt x="74514" y="2895"/>
                </a:cubicBezTo>
                <a:cubicBezTo>
                  <a:pt x="74495" y="2892"/>
                  <a:pt x="74476" y="2891"/>
                  <a:pt x="74457" y="2891"/>
                </a:cubicBezTo>
                <a:cubicBezTo>
                  <a:pt x="74311" y="2891"/>
                  <a:pt x="74166" y="2980"/>
                  <a:pt x="74106" y="3113"/>
                </a:cubicBezTo>
                <a:cubicBezTo>
                  <a:pt x="73997" y="3303"/>
                  <a:pt x="74038" y="3466"/>
                  <a:pt x="74228" y="3670"/>
                </a:cubicBezTo>
                <a:lnTo>
                  <a:pt x="73834" y="3874"/>
                </a:lnTo>
                <a:cubicBezTo>
                  <a:pt x="73821" y="3792"/>
                  <a:pt x="73793" y="3724"/>
                  <a:pt x="73753" y="3643"/>
                </a:cubicBezTo>
                <a:cubicBezTo>
                  <a:pt x="73712" y="3588"/>
                  <a:pt x="73671" y="3534"/>
                  <a:pt x="73630" y="3480"/>
                </a:cubicBezTo>
                <a:lnTo>
                  <a:pt x="73630" y="3480"/>
                </a:lnTo>
                <a:cubicBezTo>
                  <a:pt x="73640" y="3480"/>
                  <a:pt x="73649" y="3481"/>
                  <a:pt x="73658" y="3481"/>
                </a:cubicBezTo>
                <a:cubicBezTo>
                  <a:pt x="73850" y="3481"/>
                  <a:pt x="74012" y="3348"/>
                  <a:pt x="74038" y="3153"/>
                </a:cubicBezTo>
                <a:cubicBezTo>
                  <a:pt x="74079" y="2963"/>
                  <a:pt x="73984" y="2773"/>
                  <a:pt x="73807" y="2691"/>
                </a:cubicBezTo>
                <a:cubicBezTo>
                  <a:pt x="73756" y="2668"/>
                  <a:pt x="73702" y="2657"/>
                  <a:pt x="73648" y="2657"/>
                </a:cubicBezTo>
                <a:cubicBezTo>
                  <a:pt x="73515" y="2657"/>
                  <a:pt x="73385" y="2725"/>
                  <a:pt x="73318" y="2841"/>
                </a:cubicBezTo>
                <a:cubicBezTo>
                  <a:pt x="73263" y="2936"/>
                  <a:pt x="73236" y="3058"/>
                  <a:pt x="73250" y="3167"/>
                </a:cubicBezTo>
                <a:cubicBezTo>
                  <a:pt x="73290" y="3262"/>
                  <a:pt x="73358" y="3357"/>
                  <a:pt x="73426" y="3439"/>
                </a:cubicBezTo>
                <a:lnTo>
                  <a:pt x="73005" y="3643"/>
                </a:lnTo>
                <a:cubicBezTo>
                  <a:pt x="73019" y="3452"/>
                  <a:pt x="72896" y="3276"/>
                  <a:pt x="72720" y="3221"/>
                </a:cubicBezTo>
                <a:cubicBezTo>
                  <a:pt x="72669" y="3202"/>
                  <a:pt x="72621" y="3194"/>
                  <a:pt x="72575" y="3194"/>
                </a:cubicBezTo>
                <a:cubicBezTo>
                  <a:pt x="72422" y="3194"/>
                  <a:pt x="72294" y="3289"/>
                  <a:pt x="72189" y="3425"/>
                </a:cubicBezTo>
                <a:cubicBezTo>
                  <a:pt x="72176" y="3384"/>
                  <a:pt x="72176" y="3371"/>
                  <a:pt x="72176" y="3344"/>
                </a:cubicBezTo>
                <a:cubicBezTo>
                  <a:pt x="72162" y="3153"/>
                  <a:pt x="72013" y="2990"/>
                  <a:pt x="71822" y="2963"/>
                </a:cubicBezTo>
                <a:cubicBezTo>
                  <a:pt x="71801" y="2960"/>
                  <a:pt x="71780" y="2959"/>
                  <a:pt x="71758" y="2959"/>
                </a:cubicBezTo>
                <a:cubicBezTo>
                  <a:pt x="71593" y="2959"/>
                  <a:pt x="71446" y="3051"/>
                  <a:pt x="71374" y="3208"/>
                </a:cubicBezTo>
                <a:cubicBezTo>
                  <a:pt x="71347" y="3221"/>
                  <a:pt x="71320" y="3249"/>
                  <a:pt x="71306" y="3262"/>
                </a:cubicBezTo>
                <a:cubicBezTo>
                  <a:pt x="71306" y="3317"/>
                  <a:pt x="71320" y="3371"/>
                  <a:pt x="71347" y="3439"/>
                </a:cubicBezTo>
                <a:cubicBezTo>
                  <a:pt x="71401" y="3548"/>
                  <a:pt x="71469" y="3656"/>
                  <a:pt x="71510" y="3738"/>
                </a:cubicBezTo>
                <a:lnTo>
                  <a:pt x="71143" y="3915"/>
                </a:lnTo>
                <a:lnTo>
                  <a:pt x="70939" y="3548"/>
                </a:lnTo>
                <a:cubicBezTo>
                  <a:pt x="71088" y="3507"/>
                  <a:pt x="71265" y="3480"/>
                  <a:pt x="71306" y="3262"/>
                </a:cubicBezTo>
                <a:cubicBezTo>
                  <a:pt x="71388" y="3072"/>
                  <a:pt x="71320" y="2868"/>
                  <a:pt x="71143" y="2773"/>
                </a:cubicBezTo>
                <a:cubicBezTo>
                  <a:pt x="71080" y="2734"/>
                  <a:pt x="71011" y="2716"/>
                  <a:pt x="70942" y="2716"/>
                </a:cubicBezTo>
                <a:cubicBezTo>
                  <a:pt x="70816" y="2716"/>
                  <a:pt x="70692" y="2776"/>
                  <a:pt x="70613" y="2882"/>
                </a:cubicBezTo>
                <a:cubicBezTo>
                  <a:pt x="70558" y="2963"/>
                  <a:pt x="70531" y="3058"/>
                  <a:pt x="70531" y="3153"/>
                </a:cubicBezTo>
                <a:cubicBezTo>
                  <a:pt x="70572" y="3276"/>
                  <a:pt x="70640" y="3384"/>
                  <a:pt x="70708" y="3493"/>
                </a:cubicBezTo>
                <a:lnTo>
                  <a:pt x="70314" y="3683"/>
                </a:lnTo>
                <a:cubicBezTo>
                  <a:pt x="70300" y="3493"/>
                  <a:pt x="70164" y="3330"/>
                  <a:pt x="69988" y="3289"/>
                </a:cubicBezTo>
                <a:cubicBezTo>
                  <a:pt x="69945" y="3278"/>
                  <a:pt x="69903" y="3273"/>
                  <a:pt x="69862" y="3273"/>
                </a:cubicBezTo>
                <a:cubicBezTo>
                  <a:pt x="69704" y="3273"/>
                  <a:pt x="69557" y="3353"/>
                  <a:pt x="69471" y="3493"/>
                </a:cubicBezTo>
                <a:cubicBezTo>
                  <a:pt x="69444" y="3208"/>
                  <a:pt x="69335" y="3058"/>
                  <a:pt x="69118" y="3017"/>
                </a:cubicBezTo>
                <a:cubicBezTo>
                  <a:pt x="69087" y="3010"/>
                  <a:pt x="69057" y="3007"/>
                  <a:pt x="69027" y="3007"/>
                </a:cubicBezTo>
                <a:cubicBezTo>
                  <a:pt x="68883" y="3007"/>
                  <a:pt x="68748" y="3086"/>
                  <a:pt x="68669" y="3221"/>
                </a:cubicBezTo>
                <a:cubicBezTo>
                  <a:pt x="68560" y="3412"/>
                  <a:pt x="68601" y="3575"/>
                  <a:pt x="68805" y="3792"/>
                </a:cubicBezTo>
                <a:lnTo>
                  <a:pt x="68397" y="3969"/>
                </a:lnTo>
                <a:cubicBezTo>
                  <a:pt x="68329" y="3860"/>
                  <a:pt x="68261" y="3738"/>
                  <a:pt x="68180" y="3616"/>
                </a:cubicBezTo>
                <a:cubicBezTo>
                  <a:pt x="68479" y="3534"/>
                  <a:pt x="68601" y="3398"/>
                  <a:pt x="68601" y="3167"/>
                </a:cubicBezTo>
                <a:cubicBezTo>
                  <a:pt x="68601" y="2977"/>
                  <a:pt x="68465" y="2814"/>
                  <a:pt x="68275" y="2773"/>
                </a:cubicBezTo>
                <a:cubicBezTo>
                  <a:pt x="68245" y="2766"/>
                  <a:pt x="68215" y="2763"/>
                  <a:pt x="68186" y="2763"/>
                </a:cubicBezTo>
                <a:cubicBezTo>
                  <a:pt x="68028" y="2763"/>
                  <a:pt x="67882" y="2853"/>
                  <a:pt x="67813" y="2990"/>
                </a:cubicBezTo>
                <a:cubicBezTo>
                  <a:pt x="67718" y="3194"/>
                  <a:pt x="67772" y="3371"/>
                  <a:pt x="67962" y="3548"/>
                </a:cubicBezTo>
                <a:lnTo>
                  <a:pt x="67582" y="3738"/>
                </a:lnTo>
                <a:cubicBezTo>
                  <a:pt x="67487" y="3616"/>
                  <a:pt x="67405" y="3466"/>
                  <a:pt x="67310" y="3344"/>
                </a:cubicBezTo>
                <a:lnTo>
                  <a:pt x="67310" y="3344"/>
                </a:lnTo>
                <a:cubicBezTo>
                  <a:pt x="67326" y="3346"/>
                  <a:pt x="67342" y="3347"/>
                  <a:pt x="67358" y="3347"/>
                </a:cubicBezTo>
                <a:cubicBezTo>
                  <a:pt x="67545" y="3347"/>
                  <a:pt x="67721" y="3205"/>
                  <a:pt x="67758" y="3017"/>
                </a:cubicBezTo>
                <a:cubicBezTo>
                  <a:pt x="67799" y="2827"/>
                  <a:pt x="67690" y="2623"/>
                  <a:pt x="67500" y="2555"/>
                </a:cubicBezTo>
                <a:cubicBezTo>
                  <a:pt x="67454" y="2538"/>
                  <a:pt x="67406" y="2529"/>
                  <a:pt x="67359" y="2529"/>
                </a:cubicBezTo>
                <a:cubicBezTo>
                  <a:pt x="67224" y="2529"/>
                  <a:pt x="67091" y="2598"/>
                  <a:pt x="67011" y="2718"/>
                </a:cubicBezTo>
                <a:cubicBezTo>
                  <a:pt x="66888" y="2922"/>
                  <a:pt x="66943" y="3113"/>
                  <a:pt x="67174" y="3330"/>
                </a:cubicBezTo>
                <a:cubicBezTo>
                  <a:pt x="67092" y="3330"/>
                  <a:pt x="67011" y="3357"/>
                  <a:pt x="66929" y="3384"/>
                </a:cubicBezTo>
                <a:cubicBezTo>
                  <a:pt x="66861" y="3439"/>
                  <a:pt x="66780" y="3493"/>
                  <a:pt x="66725" y="3561"/>
                </a:cubicBezTo>
                <a:cubicBezTo>
                  <a:pt x="66685" y="3289"/>
                  <a:pt x="66562" y="3153"/>
                  <a:pt x="66358" y="3113"/>
                </a:cubicBezTo>
                <a:cubicBezTo>
                  <a:pt x="66336" y="3109"/>
                  <a:pt x="66313" y="3107"/>
                  <a:pt x="66291" y="3107"/>
                </a:cubicBezTo>
                <a:cubicBezTo>
                  <a:pt x="66138" y="3107"/>
                  <a:pt x="65995" y="3186"/>
                  <a:pt x="65923" y="3317"/>
                </a:cubicBezTo>
                <a:cubicBezTo>
                  <a:pt x="65815" y="3507"/>
                  <a:pt x="65842" y="3670"/>
                  <a:pt x="66046" y="3887"/>
                </a:cubicBezTo>
                <a:lnTo>
                  <a:pt x="65679" y="4078"/>
                </a:lnTo>
                <a:lnTo>
                  <a:pt x="65475" y="3683"/>
                </a:lnTo>
                <a:cubicBezTo>
                  <a:pt x="65747" y="3602"/>
                  <a:pt x="65883" y="3466"/>
                  <a:pt x="65883" y="3249"/>
                </a:cubicBezTo>
                <a:cubicBezTo>
                  <a:pt x="65869" y="3058"/>
                  <a:pt x="65733" y="2895"/>
                  <a:pt x="65556" y="2854"/>
                </a:cubicBezTo>
                <a:cubicBezTo>
                  <a:pt x="65524" y="2847"/>
                  <a:pt x="65492" y="2844"/>
                  <a:pt x="65460" y="2844"/>
                </a:cubicBezTo>
                <a:cubicBezTo>
                  <a:pt x="65305" y="2844"/>
                  <a:pt x="65162" y="2925"/>
                  <a:pt x="65094" y="3072"/>
                </a:cubicBezTo>
                <a:cubicBezTo>
                  <a:pt x="64999" y="3262"/>
                  <a:pt x="65054" y="3452"/>
                  <a:pt x="65244" y="3616"/>
                </a:cubicBezTo>
                <a:lnTo>
                  <a:pt x="64836" y="3819"/>
                </a:lnTo>
                <a:cubicBezTo>
                  <a:pt x="64809" y="3751"/>
                  <a:pt x="64782" y="3670"/>
                  <a:pt x="64754" y="3602"/>
                </a:cubicBezTo>
                <a:cubicBezTo>
                  <a:pt x="64712" y="3538"/>
                  <a:pt x="64678" y="3482"/>
                  <a:pt x="64639" y="3422"/>
                </a:cubicBezTo>
                <a:lnTo>
                  <a:pt x="64639" y="3422"/>
                </a:lnTo>
                <a:cubicBezTo>
                  <a:pt x="64854" y="3403"/>
                  <a:pt x="64990" y="3296"/>
                  <a:pt x="65026" y="3113"/>
                </a:cubicBezTo>
                <a:cubicBezTo>
                  <a:pt x="65081" y="2922"/>
                  <a:pt x="64986" y="2732"/>
                  <a:pt x="64809" y="2650"/>
                </a:cubicBezTo>
                <a:cubicBezTo>
                  <a:pt x="64750" y="2619"/>
                  <a:pt x="64688" y="2604"/>
                  <a:pt x="64628" y="2604"/>
                </a:cubicBezTo>
                <a:cubicBezTo>
                  <a:pt x="64507" y="2604"/>
                  <a:pt x="64392" y="2664"/>
                  <a:pt x="64320" y="2773"/>
                </a:cubicBezTo>
                <a:cubicBezTo>
                  <a:pt x="64265" y="2868"/>
                  <a:pt x="64238" y="2990"/>
                  <a:pt x="64252" y="3113"/>
                </a:cubicBezTo>
                <a:cubicBezTo>
                  <a:pt x="64292" y="3208"/>
                  <a:pt x="64347" y="3289"/>
                  <a:pt x="64415" y="3371"/>
                </a:cubicBezTo>
                <a:lnTo>
                  <a:pt x="64007" y="3588"/>
                </a:lnTo>
                <a:cubicBezTo>
                  <a:pt x="63993" y="3371"/>
                  <a:pt x="63844" y="3208"/>
                  <a:pt x="63640" y="3167"/>
                </a:cubicBezTo>
                <a:cubicBezTo>
                  <a:pt x="63619" y="3164"/>
                  <a:pt x="63599" y="3163"/>
                  <a:pt x="63580" y="3163"/>
                </a:cubicBezTo>
                <a:cubicBezTo>
                  <a:pt x="63404" y="3163"/>
                  <a:pt x="63261" y="3272"/>
                  <a:pt x="63151" y="3480"/>
                </a:cubicBezTo>
                <a:cubicBezTo>
                  <a:pt x="63151" y="3493"/>
                  <a:pt x="63137" y="3507"/>
                  <a:pt x="63137" y="3507"/>
                </a:cubicBezTo>
                <a:cubicBezTo>
                  <a:pt x="63123" y="3683"/>
                  <a:pt x="63191" y="3847"/>
                  <a:pt x="63327" y="3955"/>
                </a:cubicBezTo>
                <a:lnTo>
                  <a:pt x="62906" y="4146"/>
                </a:lnTo>
                <a:cubicBezTo>
                  <a:pt x="62892" y="3969"/>
                  <a:pt x="62770" y="3806"/>
                  <a:pt x="62593" y="3765"/>
                </a:cubicBezTo>
                <a:cubicBezTo>
                  <a:pt x="62551" y="3754"/>
                  <a:pt x="62509" y="3748"/>
                  <a:pt x="62468" y="3748"/>
                </a:cubicBezTo>
                <a:cubicBezTo>
                  <a:pt x="62309" y="3748"/>
                  <a:pt x="62163" y="3829"/>
                  <a:pt x="62077" y="3969"/>
                </a:cubicBezTo>
                <a:cubicBezTo>
                  <a:pt x="62090" y="3751"/>
                  <a:pt x="61968" y="3548"/>
                  <a:pt x="61778" y="3480"/>
                </a:cubicBezTo>
                <a:cubicBezTo>
                  <a:pt x="61743" y="3473"/>
                  <a:pt x="61709" y="3469"/>
                  <a:pt x="61674" y="3469"/>
                </a:cubicBezTo>
                <a:cubicBezTo>
                  <a:pt x="61507" y="3469"/>
                  <a:pt x="61352" y="3550"/>
                  <a:pt x="61261" y="3697"/>
                </a:cubicBezTo>
                <a:cubicBezTo>
                  <a:pt x="61275" y="3493"/>
                  <a:pt x="61139" y="3303"/>
                  <a:pt x="60935" y="3249"/>
                </a:cubicBezTo>
                <a:cubicBezTo>
                  <a:pt x="60896" y="3237"/>
                  <a:pt x="60856" y="3232"/>
                  <a:pt x="60816" y="3232"/>
                </a:cubicBezTo>
                <a:cubicBezTo>
                  <a:pt x="60665" y="3232"/>
                  <a:pt x="60518" y="3312"/>
                  <a:pt x="60432" y="3452"/>
                </a:cubicBezTo>
                <a:cubicBezTo>
                  <a:pt x="60391" y="3167"/>
                  <a:pt x="60283" y="3031"/>
                  <a:pt x="60065" y="2990"/>
                </a:cubicBezTo>
                <a:cubicBezTo>
                  <a:pt x="60045" y="2987"/>
                  <a:pt x="60025" y="2986"/>
                  <a:pt x="60004" y="2986"/>
                </a:cubicBezTo>
                <a:cubicBezTo>
                  <a:pt x="59849" y="2986"/>
                  <a:pt x="59702" y="3075"/>
                  <a:pt x="59630" y="3208"/>
                </a:cubicBezTo>
                <a:cubicBezTo>
                  <a:pt x="59535" y="3412"/>
                  <a:pt x="59576" y="3561"/>
                  <a:pt x="59766" y="3765"/>
                </a:cubicBezTo>
                <a:lnTo>
                  <a:pt x="59399" y="3955"/>
                </a:lnTo>
                <a:lnTo>
                  <a:pt x="59182" y="3561"/>
                </a:lnTo>
                <a:cubicBezTo>
                  <a:pt x="59481" y="3452"/>
                  <a:pt x="59603" y="3344"/>
                  <a:pt x="59589" y="3113"/>
                </a:cubicBezTo>
                <a:cubicBezTo>
                  <a:pt x="59576" y="2922"/>
                  <a:pt x="59440" y="2773"/>
                  <a:pt x="59263" y="2732"/>
                </a:cubicBezTo>
                <a:cubicBezTo>
                  <a:pt x="59233" y="2725"/>
                  <a:pt x="59202" y="2722"/>
                  <a:pt x="59172" y="2722"/>
                </a:cubicBezTo>
                <a:cubicBezTo>
                  <a:pt x="59024" y="2722"/>
                  <a:pt x="58882" y="2801"/>
                  <a:pt x="58815" y="2936"/>
                </a:cubicBezTo>
                <a:cubicBezTo>
                  <a:pt x="58706" y="3126"/>
                  <a:pt x="58760" y="3317"/>
                  <a:pt x="58951" y="3493"/>
                </a:cubicBezTo>
                <a:lnTo>
                  <a:pt x="58529" y="3697"/>
                </a:lnTo>
                <a:cubicBezTo>
                  <a:pt x="58516" y="3520"/>
                  <a:pt x="58407" y="3371"/>
                  <a:pt x="58244" y="3289"/>
                </a:cubicBezTo>
                <a:cubicBezTo>
                  <a:pt x="58208" y="3282"/>
                  <a:pt x="58171" y="3278"/>
                  <a:pt x="58135" y="3278"/>
                </a:cubicBezTo>
                <a:cubicBezTo>
                  <a:pt x="57980" y="3278"/>
                  <a:pt x="57829" y="3347"/>
                  <a:pt x="57741" y="3480"/>
                </a:cubicBezTo>
                <a:cubicBezTo>
                  <a:pt x="57687" y="3371"/>
                  <a:pt x="57632" y="3262"/>
                  <a:pt x="57564" y="3167"/>
                </a:cubicBezTo>
                <a:cubicBezTo>
                  <a:pt x="57483" y="3080"/>
                  <a:pt x="57388" y="3039"/>
                  <a:pt x="57291" y="3039"/>
                </a:cubicBezTo>
                <a:cubicBezTo>
                  <a:pt x="57145" y="3039"/>
                  <a:pt x="56993" y="3132"/>
                  <a:pt x="56871" y="3303"/>
                </a:cubicBezTo>
                <a:lnTo>
                  <a:pt x="56844" y="3384"/>
                </a:lnTo>
                <a:cubicBezTo>
                  <a:pt x="56817" y="3548"/>
                  <a:pt x="56885" y="3711"/>
                  <a:pt x="57020" y="3819"/>
                </a:cubicBezTo>
                <a:lnTo>
                  <a:pt x="56599" y="4078"/>
                </a:lnTo>
                <a:cubicBezTo>
                  <a:pt x="56640" y="3901"/>
                  <a:pt x="56490" y="3779"/>
                  <a:pt x="56382" y="3629"/>
                </a:cubicBezTo>
                <a:lnTo>
                  <a:pt x="56287" y="3616"/>
                </a:lnTo>
                <a:cubicBezTo>
                  <a:pt x="56263" y="3612"/>
                  <a:pt x="56240" y="3611"/>
                  <a:pt x="56217" y="3611"/>
                </a:cubicBezTo>
                <a:cubicBezTo>
                  <a:pt x="56038" y="3611"/>
                  <a:pt x="55868" y="3704"/>
                  <a:pt x="55784" y="3860"/>
                </a:cubicBezTo>
                <a:cubicBezTo>
                  <a:pt x="55797" y="3643"/>
                  <a:pt x="55675" y="3425"/>
                  <a:pt x="55471" y="3344"/>
                </a:cubicBezTo>
                <a:cubicBezTo>
                  <a:pt x="55439" y="3337"/>
                  <a:pt x="55408" y="3334"/>
                  <a:pt x="55377" y="3334"/>
                </a:cubicBezTo>
                <a:cubicBezTo>
                  <a:pt x="55206" y="3334"/>
                  <a:pt x="55046" y="3425"/>
                  <a:pt x="54954" y="3575"/>
                </a:cubicBezTo>
                <a:cubicBezTo>
                  <a:pt x="54968" y="3371"/>
                  <a:pt x="54846" y="3194"/>
                  <a:pt x="54655" y="3126"/>
                </a:cubicBezTo>
                <a:cubicBezTo>
                  <a:pt x="54602" y="3107"/>
                  <a:pt x="54552" y="3099"/>
                  <a:pt x="54505" y="3099"/>
                </a:cubicBezTo>
                <a:cubicBezTo>
                  <a:pt x="54350" y="3099"/>
                  <a:pt x="54230" y="3194"/>
                  <a:pt x="54125" y="3330"/>
                </a:cubicBezTo>
                <a:cubicBezTo>
                  <a:pt x="54071" y="3031"/>
                  <a:pt x="53962" y="2895"/>
                  <a:pt x="53745" y="2868"/>
                </a:cubicBezTo>
                <a:cubicBezTo>
                  <a:pt x="53724" y="2865"/>
                  <a:pt x="53704" y="2863"/>
                  <a:pt x="53685" y="2863"/>
                </a:cubicBezTo>
                <a:cubicBezTo>
                  <a:pt x="53532" y="2863"/>
                  <a:pt x="53396" y="2953"/>
                  <a:pt x="53323" y="3085"/>
                </a:cubicBezTo>
                <a:cubicBezTo>
                  <a:pt x="53228" y="3276"/>
                  <a:pt x="53269" y="3439"/>
                  <a:pt x="53459" y="3643"/>
                </a:cubicBezTo>
                <a:lnTo>
                  <a:pt x="53079" y="3833"/>
                </a:lnTo>
                <a:cubicBezTo>
                  <a:pt x="52997" y="3711"/>
                  <a:pt x="52916" y="3561"/>
                  <a:pt x="52834" y="3439"/>
                </a:cubicBezTo>
                <a:lnTo>
                  <a:pt x="52834" y="3439"/>
                </a:lnTo>
                <a:cubicBezTo>
                  <a:pt x="52850" y="3441"/>
                  <a:pt x="52867" y="3442"/>
                  <a:pt x="52883" y="3442"/>
                </a:cubicBezTo>
                <a:cubicBezTo>
                  <a:pt x="53056" y="3442"/>
                  <a:pt x="53219" y="3314"/>
                  <a:pt x="53269" y="3140"/>
                </a:cubicBezTo>
                <a:cubicBezTo>
                  <a:pt x="53310" y="2936"/>
                  <a:pt x="53215" y="2732"/>
                  <a:pt x="53024" y="2664"/>
                </a:cubicBezTo>
                <a:cubicBezTo>
                  <a:pt x="52970" y="2639"/>
                  <a:pt x="52912" y="2627"/>
                  <a:pt x="52856" y="2627"/>
                </a:cubicBezTo>
                <a:cubicBezTo>
                  <a:pt x="52732" y="2627"/>
                  <a:pt x="52614" y="2687"/>
                  <a:pt x="52549" y="2800"/>
                </a:cubicBezTo>
                <a:cubicBezTo>
                  <a:pt x="52481" y="2895"/>
                  <a:pt x="52467" y="3017"/>
                  <a:pt x="52481" y="3140"/>
                </a:cubicBezTo>
                <a:cubicBezTo>
                  <a:pt x="52521" y="3235"/>
                  <a:pt x="52576" y="3317"/>
                  <a:pt x="52657" y="3398"/>
                </a:cubicBezTo>
                <a:lnTo>
                  <a:pt x="52236" y="3602"/>
                </a:lnTo>
                <a:cubicBezTo>
                  <a:pt x="52250" y="3425"/>
                  <a:pt x="52127" y="3249"/>
                  <a:pt x="51964" y="3181"/>
                </a:cubicBezTo>
                <a:cubicBezTo>
                  <a:pt x="51908" y="3161"/>
                  <a:pt x="51854" y="3151"/>
                  <a:pt x="51804" y="3151"/>
                </a:cubicBezTo>
                <a:cubicBezTo>
                  <a:pt x="51648" y="3151"/>
                  <a:pt x="51520" y="3241"/>
                  <a:pt x="51407" y="3384"/>
                </a:cubicBezTo>
                <a:cubicBezTo>
                  <a:pt x="51393" y="3344"/>
                  <a:pt x="51393" y="3330"/>
                  <a:pt x="51393" y="3303"/>
                </a:cubicBezTo>
                <a:cubicBezTo>
                  <a:pt x="51380" y="3113"/>
                  <a:pt x="51244" y="2950"/>
                  <a:pt x="51040" y="2922"/>
                </a:cubicBezTo>
                <a:cubicBezTo>
                  <a:pt x="51020" y="2919"/>
                  <a:pt x="51000" y="2918"/>
                  <a:pt x="50980" y="2918"/>
                </a:cubicBezTo>
                <a:cubicBezTo>
                  <a:pt x="50821" y="2918"/>
                  <a:pt x="50664" y="3010"/>
                  <a:pt x="50591" y="3167"/>
                </a:cubicBezTo>
                <a:cubicBezTo>
                  <a:pt x="50578" y="3181"/>
                  <a:pt x="50551" y="3208"/>
                  <a:pt x="50523" y="3221"/>
                </a:cubicBezTo>
                <a:cubicBezTo>
                  <a:pt x="50537" y="3276"/>
                  <a:pt x="50537" y="3317"/>
                  <a:pt x="50564" y="3371"/>
                </a:cubicBezTo>
                <a:cubicBezTo>
                  <a:pt x="50619" y="3480"/>
                  <a:pt x="50673" y="3602"/>
                  <a:pt x="50714" y="3711"/>
                </a:cubicBezTo>
                <a:lnTo>
                  <a:pt x="50374" y="3874"/>
                </a:lnTo>
                <a:lnTo>
                  <a:pt x="50129" y="3493"/>
                </a:lnTo>
                <a:lnTo>
                  <a:pt x="50129" y="3493"/>
                </a:lnTo>
                <a:cubicBezTo>
                  <a:pt x="50146" y="3496"/>
                  <a:pt x="50162" y="3497"/>
                  <a:pt x="50179" y="3497"/>
                </a:cubicBezTo>
                <a:cubicBezTo>
                  <a:pt x="50338" y="3497"/>
                  <a:pt x="50486" y="3382"/>
                  <a:pt x="50523" y="3221"/>
                </a:cubicBezTo>
                <a:cubicBezTo>
                  <a:pt x="50605" y="3031"/>
                  <a:pt x="50537" y="2814"/>
                  <a:pt x="50360" y="2718"/>
                </a:cubicBezTo>
                <a:cubicBezTo>
                  <a:pt x="50297" y="2685"/>
                  <a:pt x="50227" y="2668"/>
                  <a:pt x="50159" y="2668"/>
                </a:cubicBezTo>
                <a:cubicBezTo>
                  <a:pt x="50034" y="2668"/>
                  <a:pt x="49914" y="2722"/>
                  <a:pt x="49844" y="2827"/>
                </a:cubicBezTo>
                <a:cubicBezTo>
                  <a:pt x="49776" y="2936"/>
                  <a:pt x="49749" y="3058"/>
                  <a:pt x="49762" y="3167"/>
                </a:cubicBezTo>
                <a:cubicBezTo>
                  <a:pt x="49803" y="3276"/>
                  <a:pt x="49857" y="3371"/>
                  <a:pt x="49925" y="3452"/>
                </a:cubicBezTo>
                <a:lnTo>
                  <a:pt x="49518" y="3656"/>
                </a:lnTo>
                <a:cubicBezTo>
                  <a:pt x="49504" y="3466"/>
                  <a:pt x="49382" y="3317"/>
                  <a:pt x="49219" y="3249"/>
                </a:cubicBezTo>
                <a:cubicBezTo>
                  <a:pt x="49180" y="3238"/>
                  <a:pt x="49141" y="3233"/>
                  <a:pt x="49102" y="3233"/>
                </a:cubicBezTo>
                <a:cubicBezTo>
                  <a:pt x="48936" y="3233"/>
                  <a:pt x="48777" y="3323"/>
                  <a:pt x="48688" y="3466"/>
                </a:cubicBezTo>
                <a:cubicBezTo>
                  <a:pt x="48648" y="3167"/>
                  <a:pt x="48553" y="3031"/>
                  <a:pt x="48349" y="2977"/>
                </a:cubicBezTo>
                <a:cubicBezTo>
                  <a:pt x="48317" y="2969"/>
                  <a:pt x="48285" y="2965"/>
                  <a:pt x="48253" y="2965"/>
                </a:cubicBezTo>
                <a:cubicBezTo>
                  <a:pt x="48116" y="2965"/>
                  <a:pt x="47980" y="3033"/>
                  <a:pt x="47914" y="3153"/>
                </a:cubicBezTo>
                <a:cubicBezTo>
                  <a:pt x="47764" y="3344"/>
                  <a:pt x="47819" y="3602"/>
                  <a:pt x="48009" y="3738"/>
                </a:cubicBezTo>
                <a:lnTo>
                  <a:pt x="47615" y="3928"/>
                </a:lnTo>
                <a:cubicBezTo>
                  <a:pt x="47547" y="3819"/>
                  <a:pt x="47465" y="3697"/>
                  <a:pt x="47397" y="3561"/>
                </a:cubicBezTo>
                <a:cubicBezTo>
                  <a:pt x="47669" y="3493"/>
                  <a:pt x="47805" y="3371"/>
                  <a:pt x="47805" y="3153"/>
                </a:cubicBezTo>
                <a:cubicBezTo>
                  <a:pt x="47819" y="2963"/>
                  <a:pt x="47696" y="2800"/>
                  <a:pt x="47520" y="2746"/>
                </a:cubicBezTo>
                <a:cubicBezTo>
                  <a:pt x="47477" y="2729"/>
                  <a:pt x="47434" y="2722"/>
                  <a:pt x="47391" y="2722"/>
                </a:cubicBezTo>
                <a:cubicBezTo>
                  <a:pt x="47257" y="2722"/>
                  <a:pt x="47130" y="2798"/>
                  <a:pt x="47057" y="2922"/>
                </a:cubicBezTo>
                <a:cubicBezTo>
                  <a:pt x="47003" y="3017"/>
                  <a:pt x="46989" y="3140"/>
                  <a:pt x="47003" y="3262"/>
                </a:cubicBezTo>
                <a:cubicBezTo>
                  <a:pt x="47044" y="3344"/>
                  <a:pt x="47098" y="3439"/>
                  <a:pt x="47166" y="3507"/>
                </a:cubicBezTo>
                <a:lnTo>
                  <a:pt x="46772" y="3711"/>
                </a:lnTo>
                <a:cubicBezTo>
                  <a:pt x="46745" y="3643"/>
                  <a:pt x="46718" y="3561"/>
                  <a:pt x="46677" y="3493"/>
                </a:cubicBezTo>
                <a:cubicBezTo>
                  <a:pt x="46622" y="3425"/>
                  <a:pt x="46554" y="3371"/>
                  <a:pt x="46486" y="3317"/>
                </a:cubicBezTo>
                <a:cubicBezTo>
                  <a:pt x="46758" y="3303"/>
                  <a:pt x="46921" y="3194"/>
                  <a:pt x="46962" y="3004"/>
                </a:cubicBezTo>
                <a:cubicBezTo>
                  <a:pt x="47003" y="2814"/>
                  <a:pt x="46908" y="2610"/>
                  <a:pt x="46731" y="2528"/>
                </a:cubicBezTo>
                <a:cubicBezTo>
                  <a:pt x="46680" y="2505"/>
                  <a:pt x="46627" y="2494"/>
                  <a:pt x="46575" y="2494"/>
                </a:cubicBezTo>
                <a:cubicBezTo>
                  <a:pt x="46445" y="2494"/>
                  <a:pt x="46319" y="2562"/>
                  <a:pt x="46242" y="2678"/>
                </a:cubicBezTo>
                <a:cubicBezTo>
                  <a:pt x="46187" y="2773"/>
                  <a:pt x="46174" y="2895"/>
                  <a:pt x="46187" y="3017"/>
                </a:cubicBezTo>
                <a:cubicBezTo>
                  <a:pt x="46228" y="3113"/>
                  <a:pt x="46283" y="3194"/>
                  <a:pt x="46364" y="3262"/>
                </a:cubicBezTo>
                <a:lnTo>
                  <a:pt x="45943" y="3480"/>
                </a:lnTo>
                <a:cubicBezTo>
                  <a:pt x="45888" y="3235"/>
                  <a:pt x="45780" y="3099"/>
                  <a:pt x="45576" y="3058"/>
                </a:cubicBezTo>
                <a:cubicBezTo>
                  <a:pt x="45553" y="3055"/>
                  <a:pt x="45531" y="3053"/>
                  <a:pt x="45509" y="3053"/>
                </a:cubicBezTo>
                <a:cubicBezTo>
                  <a:pt x="45358" y="3053"/>
                  <a:pt x="45224" y="3132"/>
                  <a:pt x="45141" y="3262"/>
                </a:cubicBezTo>
                <a:cubicBezTo>
                  <a:pt x="45019" y="3452"/>
                  <a:pt x="45073" y="3711"/>
                  <a:pt x="45263" y="3847"/>
                </a:cubicBezTo>
                <a:lnTo>
                  <a:pt x="44896" y="4023"/>
                </a:lnTo>
                <a:cubicBezTo>
                  <a:pt x="44828" y="3901"/>
                  <a:pt x="44760" y="3765"/>
                  <a:pt x="44692" y="3629"/>
                </a:cubicBezTo>
                <a:cubicBezTo>
                  <a:pt x="44951" y="3561"/>
                  <a:pt x="45100" y="3439"/>
                  <a:pt x="45100" y="3221"/>
                </a:cubicBezTo>
                <a:cubicBezTo>
                  <a:pt x="45100" y="3031"/>
                  <a:pt x="44978" y="2854"/>
                  <a:pt x="44801" y="2814"/>
                </a:cubicBezTo>
                <a:cubicBezTo>
                  <a:pt x="44756" y="2797"/>
                  <a:pt x="44711" y="2790"/>
                  <a:pt x="44667" y="2790"/>
                </a:cubicBezTo>
                <a:cubicBezTo>
                  <a:pt x="44526" y="2790"/>
                  <a:pt x="44398" y="2869"/>
                  <a:pt x="44325" y="3004"/>
                </a:cubicBezTo>
                <a:cubicBezTo>
                  <a:pt x="44285" y="3099"/>
                  <a:pt x="44271" y="3208"/>
                  <a:pt x="44285" y="3317"/>
                </a:cubicBezTo>
                <a:cubicBezTo>
                  <a:pt x="44325" y="3412"/>
                  <a:pt x="44380" y="3493"/>
                  <a:pt x="44448" y="3575"/>
                </a:cubicBezTo>
                <a:lnTo>
                  <a:pt x="44081" y="3751"/>
                </a:lnTo>
                <a:lnTo>
                  <a:pt x="43822" y="3371"/>
                </a:lnTo>
                <a:cubicBezTo>
                  <a:pt x="44067" y="3357"/>
                  <a:pt x="44230" y="3249"/>
                  <a:pt x="44257" y="3031"/>
                </a:cubicBezTo>
                <a:cubicBezTo>
                  <a:pt x="44285" y="2841"/>
                  <a:pt x="44176" y="2650"/>
                  <a:pt x="43999" y="2583"/>
                </a:cubicBezTo>
                <a:cubicBezTo>
                  <a:pt x="43950" y="2565"/>
                  <a:pt x="43901" y="2557"/>
                  <a:pt x="43852" y="2557"/>
                </a:cubicBezTo>
                <a:cubicBezTo>
                  <a:pt x="43711" y="2557"/>
                  <a:pt x="43581" y="2628"/>
                  <a:pt x="43510" y="2759"/>
                </a:cubicBezTo>
                <a:cubicBezTo>
                  <a:pt x="43455" y="2868"/>
                  <a:pt x="43442" y="2977"/>
                  <a:pt x="43469" y="3085"/>
                </a:cubicBezTo>
                <a:cubicBezTo>
                  <a:pt x="43510" y="3181"/>
                  <a:pt x="43564" y="3262"/>
                  <a:pt x="43646" y="3330"/>
                </a:cubicBezTo>
                <a:lnTo>
                  <a:pt x="43224" y="3534"/>
                </a:lnTo>
                <a:cubicBezTo>
                  <a:pt x="43211" y="3344"/>
                  <a:pt x="43075" y="3181"/>
                  <a:pt x="42898" y="3140"/>
                </a:cubicBezTo>
                <a:cubicBezTo>
                  <a:pt x="42864" y="3133"/>
                  <a:pt x="42829" y="3129"/>
                  <a:pt x="42796" y="3129"/>
                </a:cubicBezTo>
                <a:cubicBezTo>
                  <a:pt x="42632" y="3129"/>
                  <a:pt x="42485" y="3211"/>
                  <a:pt x="42395" y="3357"/>
                </a:cubicBezTo>
                <a:cubicBezTo>
                  <a:pt x="42341" y="3058"/>
                  <a:pt x="42232" y="2922"/>
                  <a:pt x="42028" y="2895"/>
                </a:cubicBezTo>
                <a:cubicBezTo>
                  <a:pt x="42001" y="2889"/>
                  <a:pt x="41973" y="2886"/>
                  <a:pt x="41946" y="2886"/>
                </a:cubicBezTo>
                <a:cubicBezTo>
                  <a:pt x="41799" y="2886"/>
                  <a:pt x="41662" y="2975"/>
                  <a:pt x="41593" y="3113"/>
                </a:cubicBezTo>
                <a:cubicBezTo>
                  <a:pt x="41553" y="3208"/>
                  <a:pt x="41553" y="3317"/>
                  <a:pt x="41566" y="3425"/>
                </a:cubicBezTo>
                <a:cubicBezTo>
                  <a:pt x="41607" y="3507"/>
                  <a:pt x="41661" y="3588"/>
                  <a:pt x="41716" y="3670"/>
                </a:cubicBezTo>
                <a:lnTo>
                  <a:pt x="41294" y="3860"/>
                </a:lnTo>
                <a:cubicBezTo>
                  <a:pt x="41294" y="3670"/>
                  <a:pt x="41172" y="3493"/>
                  <a:pt x="40995" y="3425"/>
                </a:cubicBezTo>
                <a:cubicBezTo>
                  <a:pt x="40962" y="3419"/>
                  <a:pt x="40928" y="3416"/>
                  <a:pt x="40896" y="3416"/>
                </a:cubicBezTo>
                <a:cubicBezTo>
                  <a:pt x="40717" y="3416"/>
                  <a:pt x="40557" y="3507"/>
                  <a:pt x="40465" y="3656"/>
                </a:cubicBezTo>
                <a:cubicBezTo>
                  <a:pt x="40479" y="3452"/>
                  <a:pt x="40356" y="3276"/>
                  <a:pt x="40166" y="3208"/>
                </a:cubicBezTo>
                <a:cubicBezTo>
                  <a:pt x="40113" y="3188"/>
                  <a:pt x="40063" y="3178"/>
                  <a:pt x="40016" y="3178"/>
                </a:cubicBezTo>
                <a:cubicBezTo>
                  <a:pt x="39870" y="3178"/>
                  <a:pt x="39749" y="3268"/>
                  <a:pt x="39636" y="3412"/>
                </a:cubicBezTo>
                <a:cubicBezTo>
                  <a:pt x="39622" y="3371"/>
                  <a:pt x="39622" y="3357"/>
                  <a:pt x="39622" y="3330"/>
                </a:cubicBezTo>
                <a:cubicBezTo>
                  <a:pt x="39609" y="3140"/>
                  <a:pt x="39459" y="2977"/>
                  <a:pt x="39269" y="2950"/>
                </a:cubicBezTo>
                <a:cubicBezTo>
                  <a:pt x="39247" y="2946"/>
                  <a:pt x="39226" y="2945"/>
                  <a:pt x="39205" y="2945"/>
                </a:cubicBezTo>
                <a:cubicBezTo>
                  <a:pt x="39040" y="2945"/>
                  <a:pt x="38893" y="3037"/>
                  <a:pt x="38820" y="3194"/>
                </a:cubicBezTo>
                <a:cubicBezTo>
                  <a:pt x="38810" y="3205"/>
                  <a:pt x="38791" y="3223"/>
                  <a:pt x="38771" y="3238"/>
                </a:cubicBezTo>
                <a:lnTo>
                  <a:pt x="38771" y="3238"/>
                </a:lnTo>
                <a:cubicBezTo>
                  <a:pt x="38845" y="3051"/>
                  <a:pt x="38763" y="2853"/>
                  <a:pt x="38589" y="2759"/>
                </a:cubicBezTo>
                <a:cubicBezTo>
                  <a:pt x="38523" y="2721"/>
                  <a:pt x="38452" y="2703"/>
                  <a:pt x="38382" y="2703"/>
                </a:cubicBezTo>
                <a:cubicBezTo>
                  <a:pt x="38251" y="2703"/>
                  <a:pt x="38125" y="2766"/>
                  <a:pt x="38046" y="2882"/>
                </a:cubicBezTo>
                <a:cubicBezTo>
                  <a:pt x="37910" y="3072"/>
                  <a:pt x="37964" y="3276"/>
                  <a:pt x="38168" y="3480"/>
                </a:cubicBezTo>
                <a:lnTo>
                  <a:pt x="37747" y="3683"/>
                </a:lnTo>
                <a:cubicBezTo>
                  <a:pt x="37747" y="3493"/>
                  <a:pt x="37624" y="3317"/>
                  <a:pt x="37461" y="3249"/>
                </a:cubicBezTo>
                <a:cubicBezTo>
                  <a:pt x="37420" y="3238"/>
                  <a:pt x="37379" y="3233"/>
                  <a:pt x="37338" y="3233"/>
                </a:cubicBezTo>
                <a:cubicBezTo>
                  <a:pt x="37165" y="3233"/>
                  <a:pt x="37006" y="3323"/>
                  <a:pt x="36918" y="3466"/>
                </a:cubicBezTo>
                <a:cubicBezTo>
                  <a:pt x="36931" y="3262"/>
                  <a:pt x="36795" y="3072"/>
                  <a:pt x="36591" y="3017"/>
                </a:cubicBezTo>
                <a:cubicBezTo>
                  <a:pt x="36546" y="3003"/>
                  <a:pt x="36504" y="2997"/>
                  <a:pt x="36464" y="2997"/>
                </a:cubicBezTo>
                <a:cubicBezTo>
                  <a:pt x="36312" y="2997"/>
                  <a:pt x="36196" y="3092"/>
                  <a:pt x="36088" y="3221"/>
                </a:cubicBezTo>
                <a:cubicBezTo>
                  <a:pt x="36034" y="2922"/>
                  <a:pt x="35925" y="2800"/>
                  <a:pt x="35721" y="2759"/>
                </a:cubicBezTo>
                <a:cubicBezTo>
                  <a:pt x="35694" y="2753"/>
                  <a:pt x="35666" y="2750"/>
                  <a:pt x="35639" y="2750"/>
                </a:cubicBezTo>
                <a:cubicBezTo>
                  <a:pt x="35492" y="2750"/>
                  <a:pt x="35355" y="2839"/>
                  <a:pt x="35286" y="2977"/>
                </a:cubicBezTo>
                <a:cubicBezTo>
                  <a:pt x="35246" y="3085"/>
                  <a:pt x="35246" y="3194"/>
                  <a:pt x="35273" y="3303"/>
                </a:cubicBezTo>
                <a:cubicBezTo>
                  <a:pt x="35314" y="3398"/>
                  <a:pt x="35368" y="3493"/>
                  <a:pt x="35450" y="3575"/>
                </a:cubicBezTo>
                <a:cubicBezTo>
                  <a:pt x="35425" y="3570"/>
                  <a:pt x="35402" y="3568"/>
                  <a:pt x="35380" y="3568"/>
                </a:cubicBezTo>
                <a:cubicBezTo>
                  <a:pt x="35190" y="3568"/>
                  <a:pt x="35071" y="3714"/>
                  <a:pt x="34974" y="3860"/>
                </a:cubicBezTo>
                <a:cubicBezTo>
                  <a:pt x="34974" y="4064"/>
                  <a:pt x="34987" y="4241"/>
                  <a:pt x="35151" y="4350"/>
                </a:cubicBezTo>
                <a:lnTo>
                  <a:pt x="34756" y="4540"/>
                </a:lnTo>
                <a:lnTo>
                  <a:pt x="34566" y="4186"/>
                </a:lnTo>
                <a:cubicBezTo>
                  <a:pt x="34756" y="4173"/>
                  <a:pt x="34919" y="4050"/>
                  <a:pt x="34974" y="3874"/>
                </a:cubicBezTo>
                <a:lnTo>
                  <a:pt x="34974" y="3765"/>
                </a:lnTo>
                <a:cubicBezTo>
                  <a:pt x="34987" y="3588"/>
                  <a:pt x="34879" y="3425"/>
                  <a:pt x="34716" y="3357"/>
                </a:cubicBezTo>
                <a:cubicBezTo>
                  <a:pt x="34659" y="3336"/>
                  <a:pt x="34602" y="3325"/>
                  <a:pt x="34546" y="3325"/>
                </a:cubicBezTo>
                <a:cubicBezTo>
                  <a:pt x="34426" y="3325"/>
                  <a:pt x="34314" y="3373"/>
                  <a:pt x="34240" y="3466"/>
                </a:cubicBezTo>
                <a:lnTo>
                  <a:pt x="34158" y="3548"/>
                </a:lnTo>
                <a:cubicBezTo>
                  <a:pt x="34145" y="3317"/>
                  <a:pt x="34077" y="3153"/>
                  <a:pt x="33846" y="3072"/>
                </a:cubicBezTo>
                <a:cubicBezTo>
                  <a:pt x="33806" y="3061"/>
                  <a:pt x="33766" y="3055"/>
                  <a:pt x="33726" y="3055"/>
                </a:cubicBezTo>
                <a:cubicBezTo>
                  <a:pt x="33571" y="3055"/>
                  <a:pt x="33418" y="3136"/>
                  <a:pt x="33343" y="3276"/>
                </a:cubicBezTo>
                <a:cubicBezTo>
                  <a:pt x="33275" y="2963"/>
                  <a:pt x="33166" y="2841"/>
                  <a:pt x="32949" y="2814"/>
                </a:cubicBezTo>
                <a:cubicBezTo>
                  <a:pt x="32937" y="2813"/>
                  <a:pt x="32925" y="2812"/>
                  <a:pt x="32913" y="2812"/>
                </a:cubicBezTo>
                <a:cubicBezTo>
                  <a:pt x="32762" y="2812"/>
                  <a:pt x="32617" y="2892"/>
                  <a:pt x="32541" y="3031"/>
                </a:cubicBezTo>
                <a:cubicBezTo>
                  <a:pt x="32432" y="3221"/>
                  <a:pt x="32486" y="3466"/>
                  <a:pt x="32677" y="3588"/>
                </a:cubicBezTo>
                <a:lnTo>
                  <a:pt x="32296" y="3779"/>
                </a:lnTo>
                <a:lnTo>
                  <a:pt x="32038" y="3398"/>
                </a:lnTo>
                <a:lnTo>
                  <a:pt x="32038" y="3398"/>
                </a:lnTo>
                <a:cubicBezTo>
                  <a:pt x="32047" y="3399"/>
                  <a:pt x="32056" y="3399"/>
                  <a:pt x="32065" y="3399"/>
                </a:cubicBezTo>
                <a:cubicBezTo>
                  <a:pt x="32271" y="3399"/>
                  <a:pt x="32447" y="3254"/>
                  <a:pt x="32473" y="3058"/>
                </a:cubicBezTo>
                <a:cubicBezTo>
                  <a:pt x="32514" y="2868"/>
                  <a:pt x="32405" y="2664"/>
                  <a:pt x="32215" y="2596"/>
                </a:cubicBezTo>
                <a:cubicBezTo>
                  <a:pt x="32169" y="2578"/>
                  <a:pt x="32121" y="2570"/>
                  <a:pt x="32073" y="2570"/>
                </a:cubicBezTo>
                <a:cubicBezTo>
                  <a:pt x="31938" y="2570"/>
                  <a:pt x="31806" y="2639"/>
                  <a:pt x="31725" y="2759"/>
                </a:cubicBezTo>
                <a:cubicBezTo>
                  <a:pt x="31617" y="2950"/>
                  <a:pt x="31671" y="3153"/>
                  <a:pt x="31861" y="3330"/>
                </a:cubicBezTo>
                <a:lnTo>
                  <a:pt x="31440" y="3548"/>
                </a:lnTo>
                <a:cubicBezTo>
                  <a:pt x="31396" y="3295"/>
                  <a:pt x="31228" y="3123"/>
                  <a:pt x="31015" y="3123"/>
                </a:cubicBezTo>
                <a:cubicBezTo>
                  <a:pt x="30964" y="3123"/>
                  <a:pt x="30910" y="3132"/>
                  <a:pt x="30855" y="3153"/>
                </a:cubicBezTo>
                <a:cubicBezTo>
                  <a:pt x="30722" y="3220"/>
                  <a:pt x="30628" y="3325"/>
                  <a:pt x="30586" y="3457"/>
                </a:cubicBezTo>
                <a:lnTo>
                  <a:pt x="30586" y="3457"/>
                </a:lnTo>
                <a:cubicBezTo>
                  <a:pt x="30597" y="3419"/>
                  <a:pt x="30597" y="3382"/>
                  <a:pt x="30597" y="3344"/>
                </a:cubicBezTo>
                <a:cubicBezTo>
                  <a:pt x="30624" y="3113"/>
                  <a:pt x="30461" y="2895"/>
                  <a:pt x="30230" y="2868"/>
                </a:cubicBezTo>
                <a:cubicBezTo>
                  <a:pt x="30212" y="2866"/>
                  <a:pt x="30194" y="2865"/>
                  <a:pt x="30176" y="2865"/>
                </a:cubicBezTo>
                <a:cubicBezTo>
                  <a:pt x="29968" y="2865"/>
                  <a:pt x="29793" y="3008"/>
                  <a:pt x="29768" y="3221"/>
                </a:cubicBezTo>
                <a:cubicBezTo>
                  <a:pt x="29741" y="3384"/>
                  <a:pt x="29809" y="3548"/>
                  <a:pt x="29945" y="3629"/>
                </a:cubicBezTo>
                <a:lnTo>
                  <a:pt x="29578" y="3833"/>
                </a:lnTo>
                <a:lnTo>
                  <a:pt x="29319" y="3439"/>
                </a:lnTo>
                <a:lnTo>
                  <a:pt x="29319" y="3439"/>
                </a:lnTo>
                <a:cubicBezTo>
                  <a:pt x="29337" y="3441"/>
                  <a:pt x="29354" y="3442"/>
                  <a:pt x="29371" y="3442"/>
                </a:cubicBezTo>
                <a:cubicBezTo>
                  <a:pt x="29555" y="3442"/>
                  <a:pt x="29717" y="3313"/>
                  <a:pt x="29754" y="3126"/>
                </a:cubicBezTo>
                <a:cubicBezTo>
                  <a:pt x="29795" y="2936"/>
                  <a:pt x="29700" y="2732"/>
                  <a:pt x="29510" y="2650"/>
                </a:cubicBezTo>
                <a:cubicBezTo>
                  <a:pt x="29459" y="2627"/>
                  <a:pt x="29405" y="2616"/>
                  <a:pt x="29351" y="2616"/>
                </a:cubicBezTo>
                <a:cubicBezTo>
                  <a:pt x="29218" y="2616"/>
                  <a:pt x="29088" y="2684"/>
                  <a:pt x="29020" y="2800"/>
                </a:cubicBezTo>
                <a:cubicBezTo>
                  <a:pt x="28966" y="2909"/>
                  <a:pt x="28952" y="3017"/>
                  <a:pt x="28966" y="3140"/>
                </a:cubicBezTo>
                <a:cubicBezTo>
                  <a:pt x="29007" y="3235"/>
                  <a:pt x="29061" y="3317"/>
                  <a:pt x="29143" y="3398"/>
                </a:cubicBezTo>
                <a:lnTo>
                  <a:pt x="28735" y="3629"/>
                </a:lnTo>
                <a:cubicBezTo>
                  <a:pt x="28721" y="3452"/>
                  <a:pt x="28613" y="3303"/>
                  <a:pt x="28436" y="3221"/>
                </a:cubicBezTo>
                <a:cubicBezTo>
                  <a:pt x="28402" y="3215"/>
                  <a:pt x="28367" y="3211"/>
                  <a:pt x="28333" y="3211"/>
                </a:cubicBezTo>
                <a:cubicBezTo>
                  <a:pt x="28162" y="3211"/>
                  <a:pt x="27996" y="3294"/>
                  <a:pt x="27906" y="3452"/>
                </a:cubicBezTo>
                <a:cubicBezTo>
                  <a:pt x="27865" y="3126"/>
                  <a:pt x="27756" y="2977"/>
                  <a:pt x="27525" y="2950"/>
                </a:cubicBezTo>
                <a:cubicBezTo>
                  <a:pt x="27506" y="2947"/>
                  <a:pt x="27486" y="2945"/>
                  <a:pt x="27467" y="2945"/>
                </a:cubicBezTo>
                <a:cubicBezTo>
                  <a:pt x="27300" y="2945"/>
                  <a:pt x="27151" y="3049"/>
                  <a:pt x="27090" y="3208"/>
                </a:cubicBezTo>
                <a:cubicBezTo>
                  <a:pt x="27009" y="3384"/>
                  <a:pt x="27063" y="3588"/>
                  <a:pt x="27226" y="3697"/>
                </a:cubicBezTo>
                <a:cubicBezTo>
                  <a:pt x="27305" y="3742"/>
                  <a:pt x="27403" y="3769"/>
                  <a:pt x="27503" y="3769"/>
                </a:cubicBezTo>
                <a:cubicBezTo>
                  <a:pt x="27524" y="3769"/>
                  <a:pt x="27545" y="3767"/>
                  <a:pt x="27566" y="3765"/>
                </a:cubicBezTo>
                <a:cubicBezTo>
                  <a:pt x="27661" y="3738"/>
                  <a:pt x="27756" y="3683"/>
                  <a:pt x="27838" y="3616"/>
                </a:cubicBezTo>
                <a:lnTo>
                  <a:pt x="28028" y="4010"/>
                </a:lnTo>
                <a:lnTo>
                  <a:pt x="27634" y="4200"/>
                </a:lnTo>
                <a:cubicBezTo>
                  <a:pt x="27620" y="4010"/>
                  <a:pt x="27485" y="3847"/>
                  <a:pt x="27308" y="3806"/>
                </a:cubicBezTo>
                <a:cubicBezTo>
                  <a:pt x="27266" y="3793"/>
                  <a:pt x="27225" y="3787"/>
                  <a:pt x="27184" y="3787"/>
                </a:cubicBezTo>
                <a:cubicBezTo>
                  <a:pt x="27052" y="3787"/>
                  <a:pt x="26929" y="3851"/>
                  <a:pt x="26846" y="3955"/>
                </a:cubicBezTo>
                <a:lnTo>
                  <a:pt x="26615" y="3548"/>
                </a:lnTo>
                <a:cubicBezTo>
                  <a:pt x="26927" y="3439"/>
                  <a:pt x="27036" y="3330"/>
                  <a:pt x="27022" y="3099"/>
                </a:cubicBezTo>
                <a:cubicBezTo>
                  <a:pt x="27022" y="2922"/>
                  <a:pt x="26886" y="2759"/>
                  <a:pt x="26710" y="2718"/>
                </a:cubicBezTo>
                <a:cubicBezTo>
                  <a:pt x="26680" y="2712"/>
                  <a:pt x="26650" y="2709"/>
                  <a:pt x="26621" y="2709"/>
                </a:cubicBezTo>
                <a:cubicBezTo>
                  <a:pt x="26463" y="2709"/>
                  <a:pt x="26316" y="2798"/>
                  <a:pt x="26248" y="2936"/>
                </a:cubicBezTo>
                <a:cubicBezTo>
                  <a:pt x="26152" y="3126"/>
                  <a:pt x="26207" y="3317"/>
                  <a:pt x="26397" y="3480"/>
                </a:cubicBezTo>
                <a:lnTo>
                  <a:pt x="25976" y="3683"/>
                </a:lnTo>
                <a:cubicBezTo>
                  <a:pt x="25962" y="3507"/>
                  <a:pt x="25853" y="3357"/>
                  <a:pt x="25690" y="3276"/>
                </a:cubicBezTo>
                <a:cubicBezTo>
                  <a:pt x="25654" y="3269"/>
                  <a:pt x="25618" y="3265"/>
                  <a:pt x="25582" y="3265"/>
                </a:cubicBezTo>
                <a:cubicBezTo>
                  <a:pt x="25407" y="3265"/>
                  <a:pt x="25248" y="3349"/>
                  <a:pt x="25147" y="3507"/>
                </a:cubicBezTo>
                <a:cubicBezTo>
                  <a:pt x="25106" y="3208"/>
                  <a:pt x="24984" y="3072"/>
                  <a:pt x="24780" y="3031"/>
                </a:cubicBezTo>
                <a:cubicBezTo>
                  <a:pt x="24757" y="3028"/>
                  <a:pt x="24735" y="3026"/>
                  <a:pt x="24713" y="3026"/>
                </a:cubicBezTo>
                <a:cubicBezTo>
                  <a:pt x="24563" y="3026"/>
                  <a:pt x="24429" y="3106"/>
                  <a:pt x="24358" y="3249"/>
                </a:cubicBezTo>
                <a:cubicBezTo>
                  <a:pt x="24304" y="3344"/>
                  <a:pt x="24290" y="3452"/>
                  <a:pt x="24318" y="3561"/>
                </a:cubicBezTo>
                <a:cubicBezTo>
                  <a:pt x="24345" y="3656"/>
                  <a:pt x="24399" y="3738"/>
                  <a:pt x="24467" y="3819"/>
                </a:cubicBezTo>
                <a:lnTo>
                  <a:pt x="24100" y="4010"/>
                </a:lnTo>
                <a:lnTo>
                  <a:pt x="23896" y="3602"/>
                </a:lnTo>
                <a:cubicBezTo>
                  <a:pt x="24182" y="3520"/>
                  <a:pt x="24304" y="3398"/>
                  <a:pt x="24304" y="3181"/>
                </a:cubicBezTo>
                <a:cubicBezTo>
                  <a:pt x="24304" y="2990"/>
                  <a:pt x="24182" y="2841"/>
                  <a:pt x="24018" y="2786"/>
                </a:cubicBezTo>
                <a:cubicBezTo>
                  <a:pt x="23973" y="2769"/>
                  <a:pt x="23925" y="2760"/>
                  <a:pt x="23878" y="2760"/>
                </a:cubicBezTo>
                <a:cubicBezTo>
                  <a:pt x="23744" y="2760"/>
                  <a:pt x="23617" y="2829"/>
                  <a:pt x="23556" y="2950"/>
                </a:cubicBezTo>
                <a:cubicBezTo>
                  <a:pt x="23502" y="3058"/>
                  <a:pt x="23475" y="3167"/>
                  <a:pt x="23502" y="3289"/>
                </a:cubicBezTo>
                <a:cubicBezTo>
                  <a:pt x="23529" y="3384"/>
                  <a:pt x="23584" y="3466"/>
                  <a:pt x="23652" y="3548"/>
                </a:cubicBezTo>
                <a:lnTo>
                  <a:pt x="23285" y="3724"/>
                </a:lnTo>
                <a:lnTo>
                  <a:pt x="23013" y="3344"/>
                </a:lnTo>
                <a:lnTo>
                  <a:pt x="23013" y="3344"/>
                </a:lnTo>
                <a:cubicBezTo>
                  <a:pt x="23023" y="3344"/>
                  <a:pt x="23033" y="3345"/>
                  <a:pt x="23044" y="3345"/>
                </a:cubicBezTo>
                <a:cubicBezTo>
                  <a:pt x="23235" y="3345"/>
                  <a:pt x="23410" y="3225"/>
                  <a:pt x="23461" y="3045"/>
                </a:cubicBezTo>
                <a:cubicBezTo>
                  <a:pt x="23502" y="2854"/>
                  <a:pt x="23407" y="2650"/>
                  <a:pt x="23230" y="2569"/>
                </a:cubicBezTo>
                <a:cubicBezTo>
                  <a:pt x="23176" y="2537"/>
                  <a:pt x="23115" y="2522"/>
                  <a:pt x="23055" y="2522"/>
                </a:cubicBezTo>
                <a:cubicBezTo>
                  <a:pt x="22934" y="2522"/>
                  <a:pt x="22813" y="2583"/>
                  <a:pt x="22741" y="2691"/>
                </a:cubicBezTo>
                <a:cubicBezTo>
                  <a:pt x="22686" y="2800"/>
                  <a:pt x="22659" y="2909"/>
                  <a:pt x="22673" y="3031"/>
                </a:cubicBezTo>
                <a:cubicBezTo>
                  <a:pt x="22714" y="3126"/>
                  <a:pt x="22768" y="3221"/>
                  <a:pt x="22850" y="3289"/>
                </a:cubicBezTo>
                <a:lnTo>
                  <a:pt x="22428" y="3507"/>
                </a:lnTo>
                <a:cubicBezTo>
                  <a:pt x="22428" y="3330"/>
                  <a:pt x="22306" y="3167"/>
                  <a:pt x="22129" y="3113"/>
                </a:cubicBezTo>
                <a:cubicBezTo>
                  <a:pt x="22087" y="3101"/>
                  <a:pt x="22045" y="3096"/>
                  <a:pt x="22004" y="3096"/>
                </a:cubicBezTo>
                <a:cubicBezTo>
                  <a:pt x="21845" y="3096"/>
                  <a:pt x="21699" y="3176"/>
                  <a:pt x="21613" y="3317"/>
                </a:cubicBezTo>
                <a:cubicBezTo>
                  <a:pt x="21558" y="3017"/>
                  <a:pt x="21450" y="2882"/>
                  <a:pt x="21232" y="2854"/>
                </a:cubicBezTo>
                <a:cubicBezTo>
                  <a:pt x="21211" y="2851"/>
                  <a:pt x="21190" y="2849"/>
                  <a:pt x="21170" y="2849"/>
                </a:cubicBezTo>
                <a:cubicBezTo>
                  <a:pt x="21029" y="2849"/>
                  <a:pt x="20895" y="2928"/>
                  <a:pt x="20824" y="3058"/>
                </a:cubicBezTo>
                <a:cubicBezTo>
                  <a:pt x="20702" y="3249"/>
                  <a:pt x="20756" y="3507"/>
                  <a:pt x="20947" y="3629"/>
                </a:cubicBezTo>
                <a:lnTo>
                  <a:pt x="20512" y="3833"/>
                </a:lnTo>
                <a:cubicBezTo>
                  <a:pt x="20512" y="3629"/>
                  <a:pt x="20389" y="3466"/>
                  <a:pt x="20199" y="3398"/>
                </a:cubicBezTo>
                <a:cubicBezTo>
                  <a:pt x="20161" y="3388"/>
                  <a:pt x="20122" y="3383"/>
                  <a:pt x="20083" y="3383"/>
                </a:cubicBezTo>
                <a:cubicBezTo>
                  <a:pt x="19918" y="3383"/>
                  <a:pt x="19760" y="3475"/>
                  <a:pt x="19683" y="3629"/>
                </a:cubicBezTo>
                <a:cubicBezTo>
                  <a:pt x="19696" y="3425"/>
                  <a:pt x="19574" y="3235"/>
                  <a:pt x="19384" y="3167"/>
                </a:cubicBezTo>
                <a:cubicBezTo>
                  <a:pt x="19330" y="3148"/>
                  <a:pt x="19280" y="3139"/>
                  <a:pt x="19233" y="3139"/>
                </a:cubicBezTo>
                <a:cubicBezTo>
                  <a:pt x="19078" y="3139"/>
                  <a:pt x="18958" y="3235"/>
                  <a:pt x="18853" y="3371"/>
                </a:cubicBezTo>
                <a:cubicBezTo>
                  <a:pt x="18840" y="3344"/>
                  <a:pt x="18840" y="3317"/>
                  <a:pt x="18840" y="3303"/>
                </a:cubicBezTo>
                <a:cubicBezTo>
                  <a:pt x="18826" y="3099"/>
                  <a:pt x="18677" y="2950"/>
                  <a:pt x="18486" y="2909"/>
                </a:cubicBezTo>
                <a:cubicBezTo>
                  <a:pt x="18465" y="2906"/>
                  <a:pt x="18444" y="2904"/>
                  <a:pt x="18422" y="2904"/>
                </a:cubicBezTo>
                <a:cubicBezTo>
                  <a:pt x="18257" y="2904"/>
                  <a:pt x="18110" y="2997"/>
                  <a:pt x="18038" y="3153"/>
                </a:cubicBezTo>
                <a:cubicBezTo>
                  <a:pt x="18024" y="3181"/>
                  <a:pt x="17984" y="3194"/>
                  <a:pt x="17970" y="3208"/>
                </a:cubicBezTo>
                <a:cubicBezTo>
                  <a:pt x="17970" y="3276"/>
                  <a:pt x="17984" y="3330"/>
                  <a:pt x="18011" y="3384"/>
                </a:cubicBezTo>
                <a:cubicBezTo>
                  <a:pt x="18051" y="3493"/>
                  <a:pt x="18119" y="3602"/>
                  <a:pt x="18174" y="3711"/>
                </a:cubicBezTo>
                <a:cubicBezTo>
                  <a:pt x="18106" y="3724"/>
                  <a:pt x="18038" y="3738"/>
                  <a:pt x="17984" y="3765"/>
                </a:cubicBezTo>
                <a:cubicBezTo>
                  <a:pt x="17916" y="3806"/>
                  <a:pt x="17861" y="3847"/>
                  <a:pt x="17807" y="3887"/>
                </a:cubicBezTo>
                <a:lnTo>
                  <a:pt x="17589" y="3507"/>
                </a:lnTo>
                <a:cubicBezTo>
                  <a:pt x="17739" y="3466"/>
                  <a:pt x="17929" y="3425"/>
                  <a:pt x="17970" y="3208"/>
                </a:cubicBezTo>
                <a:cubicBezTo>
                  <a:pt x="18051" y="3031"/>
                  <a:pt x="17970" y="2814"/>
                  <a:pt x="17793" y="2718"/>
                </a:cubicBezTo>
                <a:cubicBezTo>
                  <a:pt x="17730" y="2685"/>
                  <a:pt x="17660" y="2668"/>
                  <a:pt x="17591" y="2668"/>
                </a:cubicBezTo>
                <a:cubicBezTo>
                  <a:pt x="17466" y="2668"/>
                  <a:pt x="17342" y="2722"/>
                  <a:pt x="17263" y="2827"/>
                </a:cubicBezTo>
                <a:cubicBezTo>
                  <a:pt x="17114" y="3031"/>
                  <a:pt x="17168" y="3235"/>
                  <a:pt x="17372" y="3439"/>
                </a:cubicBezTo>
                <a:lnTo>
                  <a:pt x="16951" y="3643"/>
                </a:lnTo>
                <a:cubicBezTo>
                  <a:pt x="16951" y="3452"/>
                  <a:pt x="16828" y="3289"/>
                  <a:pt x="16665" y="3208"/>
                </a:cubicBezTo>
                <a:cubicBezTo>
                  <a:pt x="16624" y="3198"/>
                  <a:pt x="16583" y="3193"/>
                  <a:pt x="16543" y="3193"/>
                </a:cubicBezTo>
                <a:cubicBezTo>
                  <a:pt x="16370" y="3193"/>
                  <a:pt x="16210" y="3284"/>
                  <a:pt x="16121" y="3439"/>
                </a:cubicBezTo>
                <a:cubicBezTo>
                  <a:pt x="16108" y="3194"/>
                  <a:pt x="16026" y="3045"/>
                  <a:pt x="15795" y="2977"/>
                </a:cubicBezTo>
                <a:cubicBezTo>
                  <a:pt x="15751" y="2963"/>
                  <a:pt x="15709" y="2956"/>
                  <a:pt x="15669" y="2956"/>
                </a:cubicBezTo>
                <a:cubicBezTo>
                  <a:pt x="15517" y="2956"/>
                  <a:pt x="15400" y="3054"/>
                  <a:pt x="15292" y="3194"/>
                </a:cubicBezTo>
                <a:cubicBezTo>
                  <a:pt x="15238" y="2895"/>
                  <a:pt x="15129" y="2759"/>
                  <a:pt x="14912" y="2718"/>
                </a:cubicBezTo>
                <a:cubicBezTo>
                  <a:pt x="14892" y="2715"/>
                  <a:pt x="14872" y="2714"/>
                  <a:pt x="14852" y="2714"/>
                </a:cubicBezTo>
                <a:cubicBezTo>
                  <a:pt x="14699" y="2714"/>
                  <a:pt x="14563" y="2805"/>
                  <a:pt x="14490" y="2950"/>
                </a:cubicBezTo>
                <a:cubicBezTo>
                  <a:pt x="14463" y="3045"/>
                  <a:pt x="14450" y="3167"/>
                  <a:pt x="14477" y="3262"/>
                </a:cubicBezTo>
                <a:cubicBezTo>
                  <a:pt x="14518" y="3371"/>
                  <a:pt x="14585" y="3452"/>
                  <a:pt x="14653" y="3534"/>
                </a:cubicBezTo>
                <a:cubicBezTo>
                  <a:pt x="14635" y="3532"/>
                  <a:pt x="14617" y="3531"/>
                  <a:pt x="14600" y="3531"/>
                </a:cubicBezTo>
                <a:cubicBezTo>
                  <a:pt x="14401" y="3531"/>
                  <a:pt x="14278" y="3670"/>
                  <a:pt x="14178" y="3833"/>
                </a:cubicBezTo>
                <a:cubicBezTo>
                  <a:pt x="14178" y="4023"/>
                  <a:pt x="14191" y="4200"/>
                  <a:pt x="14354" y="4309"/>
                </a:cubicBezTo>
                <a:lnTo>
                  <a:pt x="13974" y="4499"/>
                </a:lnTo>
                <a:lnTo>
                  <a:pt x="13770" y="4146"/>
                </a:lnTo>
                <a:cubicBezTo>
                  <a:pt x="13960" y="4132"/>
                  <a:pt x="14123" y="4010"/>
                  <a:pt x="14178" y="3833"/>
                </a:cubicBezTo>
                <a:cubicBezTo>
                  <a:pt x="14232" y="3602"/>
                  <a:pt x="14096" y="3371"/>
                  <a:pt x="13879" y="3289"/>
                </a:cubicBezTo>
                <a:cubicBezTo>
                  <a:pt x="13847" y="3283"/>
                  <a:pt x="13815" y="3280"/>
                  <a:pt x="13783" y="3280"/>
                </a:cubicBezTo>
                <a:cubicBezTo>
                  <a:pt x="13610" y="3280"/>
                  <a:pt x="13440" y="3371"/>
                  <a:pt x="13349" y="3520"/>
                </a:cubicBezTo>
                <a:cubicBezTo>
                  <a:pt x="13349" y="3276"/>
                  <a:pt x="13294" y="3113"/>
                  <a:pt x="13063" y="3045"/>
                </a:cubicBezTo>
                <a:cubicBezTo>
                  <a:pt x="13013" y="3026"/>
                  <a:pt x="12965" y="3017"/>
                  <a:pt x="12919" y="3017"/>
                </a:cubicBezTo>
                <a:cubicBezTo>
                  <a:pt x="12766" y="3017"/>
                  <a:pt x="12637" y="3113"/>
                  <a:pt x="12533" y="3249"/>
                </a:cubicBezTo>
                <a:cubicBezTo>
                  <a:pt x="12465" y="2936"/>
                  <a:pt x="12356" y="2800"/>
                  <a:pt x="12139" y="2773"/>
                </a:cubicBezTo>
                <a:cubicBezTo>
                  <a:pt x="12129" y="2772"/>
                  <a:pt x="12118" y="2772"/>
                  <a:pt x="12108" y="2772"/>
                </a:cubicBezTo>
                <a:cubicBezTo>
                  <a:pt x="11954" y="2772"/>
                  <a:pt x="11795" y="2865"/>
                  <a:pt x="11731" y="3017"/>
                </a:cubicBezTo>
                <a:cubicBezTo>
                  <a:pt x="11704" y="3113"/>
                  <a:pt x="11690" y="3221"/>
                  <a:pt x="11718" y="3317"/>
                </a:cubicBezTo>
                <a:cubicBezTo>
                  <a:pt x="11745" y="3412"/>
                  <a:pt x="11799" y="3480"/>
                  <a:pt x="11867" y="3561"/>
                </a:cubicBezTo>
                <a:lnTo>
                  <a:pt x="11500" y="3738"/>
                </a:lnTo>
                <a:lnTo>
                  <a:pt x="11242" y="3357"/>
                </a:lnTo>
                <a:cubicBezTo>
                  <a:pt x="11486" y="3344"/>
                  <a:pt x="11650" y="3235"/>
                  <a:pt x="11677" y="3017"/>
                </a:cubicBezTo>
                <a:cubicBezTo>
                  <a:pt x="11704" y="2827"/>
                  <a:pt x="11595" y="2637"/>
                  <a:pt x="11418" y="2569"/>
                </a:cubicBezTo>
                <a:cubicBezTo>
                  <a:pt x="11370" y="2551"/>
                  <a:pt x="11320" y="2543"/>
                  <a:pt x="11271" y="2543"/>
                </a:cubicBezTo>
                <a:cubicBezTo>
                  <a:pt x="11131" y="2543"/>
                  <a:pt x="11000" y="2614"/>
                  <a:pt x="10929" y="2746"/>
                </a:cubicBezTo>
                <a:cubicBezTo>
                  <a:pt x="10807" y="2922"/>
                  <a:pt x="10861" y="3126"/>
                  <a:pt x="11065" y="3303"/>
                </a:cubicBezTo>
                <a:lnTo>
                  <a:pt x="10630" y="3520"/>
                </a:lnTo>
                <a:cubicBezTo>
                  <a:pt x="10630" y="3317"/>
                  <a:pt x="10481" y="3140"/>
                  <a:pt x="10277" y="3113"/>
                </a:cubicBezTo>
                <a:cubicBezTo>
                  <a:pt x="10246" y="3106"/>
                  <a:pt x="10216" y="3102"/>
                  <a:pt x="10186" y="3102"/>
                </a:cubicBezTo>
                <a:cubicBezTo>
                  <a:pt x="10042" y="3102"/>
                  <a:pt x="9909" y="3181"/>
                  <a:pt x="9842" y="3317"/>
                </a:cubicBezTo>
                <a:cubicBezTo>
                  <a:pt x="9801" y="3425"/>
                  <a:pt x="9787" y="3534"/>
                  <a:pt x="9801" y="3643"/>
                </a:cubicBezTo>
                <a:cubicBezTo>
                  <a:pt x="9842" y="3724"/>
                  <a:pt x="9896" y="3819"/>
                  <a:pt x="9951" y="3887"/>
                </a:cubicBezTo>
                <a:lnTo>
                  <a:pt x="9597" y="4078"/>
                </a:lnTo>
                <a:lnTo>
                  <a:pt x="9393" y="3683"/>
                </a:lnTo>
                <a:cubicBezTo>
                  <a:pt x="9692" y="3588"/>
                  <a:pt x="9815" y="3466"/>
                  <a:pt x="9815" y="3235"/>
                </a:cubicBezTo>
                <a:cubicBezTo>
                  <a:pt x="9801" y="3045"/>
                  <a:pt x="9665" y="2882"/>
                  <a:pt x="9488" y="2841"/>
                </a:cubicBezTo>
                <a:cubicBezTo>
                  <a:pt x="9459" y="2834"/>
                  <a:pt x="9429" y="2831"/>
                  <a:pt x="9400" y="2831"/>
                </a:cubicBezTo>
                <a:cubicBezTo>
                  <a:pt x="9242" y="2831"/>
                  <a:pt x="9095" y="2923"/>
                  <a:pt x="9026" y="3072"/>
                </a:cubicBezTo>
                <a:cubicBezTo>
                  <a:pt x="8931" y="3262"/>
                  <a:pt x="8985" y="3439"/>
                  <a:pt x="9176" y="3616"/>
                </a:cubicBezTo>
                <a:lnTo>
                  <a:pt x="8754" y="3819"/>
                </a:lnTo>
                <a:cubicBezTo>
                  <a:pt x="8714" y="3602"/>
                  <a:pt x="8632" y="3493"/>
                  <a:pt x="8469" y="3439"/>
                </a:cubicBezTo>
                <a:cubicBezTo>
                  <a:pt x="8416" y="3420"/>
                  <a:pt x="8365" y="3411"/>
                  <a:pt x="8317" y="3411"/>
                </a:cubicBezTo>
                <a:cubicBezTo>
                  <a:pt x="8153" y="3411"/>
                  <a:pt x="8013" y="3518"/>
                  <a:pt x="7898" y="3738"/>
                </a:cubicBezTo>
                <a:cubicBezTo>
                  <a:pt x="7884" y="3928"/>
                  <a:pt x="7980" y="4105"/>
                  <a:pt x="8156" y="4200"/>
                </a:cubicBezTo>
                <a:cubicBezTo>
                  <a:pt x="8134" y="4197"/>
                  <a:pt x="8112" y="4196"/>
                  <a:pt x="8090" y="4196"/>
                </a:cubicBezTo>
                <a:cubicBezTo>
                  <a:pt x="7898" y="4196"/>
                  <a:pt x="7725" y="4301"/>
                  <a:pt x="7640" y="4472"/>
                </a:cubicBezTo>
                <a:lnTo>
                  <a:pt x="7639" y="4474"/>
                </a:lnTo>
                <a:lnTo>
                  <a:pt x="7639" y="4474"/>
                </a:lnTo>
                <a:cubicBezTo>
                  <a:pt x="7636" y="4425"/>
                  <a:pt x="7624" y="4369"/>
                  <a:pt x="7613" y="4322"/>
                </a:cubicBezTo>
                <a:cubicBezTo>
                  <a:pt x="7575" y="4136"/>
                  <a:pt x="7413" y="4006"/>
                  <a:pt x="7240" y="4006"/>
                </a:cubicBezTo>
                <a:cubicBezTo>
                  <a:pt x="7224" y="4006"/>
                  <a:pt x="7208" y="4007"/>
                  <a:pt x="7191" y="4010"/>
                </a:cubicBezTo>
                <a:cubicBezTo>
                  <a:pt x="6974" y="4023"/>
                  <a:pt x="6811" y="4186"/>
                  <a:pt x="6797" y="4404"/>
                </a:cubicBezTo>
                <a:cubicBezTo>
                  <a:pt x="6797" y="4608"/>
                  <a:pt x="6933" y="4784"/>
                  <a:pt x="7123" y="4825"/>
                </a:cubicBezTo>
                <a:cubicBezTo>
                  <a:pt x="7152" y="4831"/>
                  <a:pt x="7181" y="4834"/>
                  <a:pt x="7209" y="4834"/>
                </a:cubicBezTo>
                <a:cubicBezTo>
                  <a:pt x="7381" y="4834"/>
                  <a:pt x="7541" y="4732"/>
                  <a:pt x="7611" y="4570"/>
                </a:cubicBezTo>
                <a:lnTo>
                  <a:pt x="7611" y="4570"/>
                </a:lnTo>
                <a:cubicBezTo>
                  <a:pt x="7609" y="4751"/>
                  <a:pt x="7703" y="4939"/>
                  <a:pt x="7871" y="5029"/>
                </a:cubicBezTo>
                <a:cubicBezTo>
                  <a:pt x="7860" y="5029"/>
                  <a:pt x="7850" y="5028"/>
                  <a:pt x="7839" y="5028"/>
                </a:cubicBezTo>
                <a:cubicBezTo>
                  <a:pt x="7623" y="5028"/>
                  <a:pt x="7435" y="5160"/>
                  <a:pt x="7369" y="5365"/>
                </a:cubicBezTo>
                <a:lnTo>
                  <a:pt x="7369" y="5365"/>
                </a:lnTo>
                <a:cubicBezTo>
                  <a:pt x="7368" y="5375"/>
                  <a:pt x="7368" y="5386"/>
                  <a:pt x="7368" y="5396"/>
                </a:cubicBezTo>
                <a:cubicBezTo>
                  <a:pt x="7367" y="5397"/>
                  <a:pt x="7366" y="5398"/>
                  <a:pt x="7365" y="5399"/>
                </a:cubicBezTo>
                <a:lnTo>
                  <a:pt x="7365" y="5399"/>
                </a:lnTo>
                <a:cubicBezTo>
                  <a:pt x="7366" y="5389"/>
                  <a:pt x="7367" y="5379"/>
                  <a:pt x="7368" y="5369"/>
                </a:cubicBezTo>
                <a:cubicBezTo>
                  <a:pt x="7368" y="5368"/>
                  <a:pt x="7369" y="5366"/>
                  <a:pt x="7369" y="5365"/>
                </a:cubicBezTo>
                <a:lnTo>
                  <a:pt x="7369" y="5365"/>
                </a:lnTo>
                <a:cubicBezTo>
                  <a:pt x="7373" y="5321"/>
                  <a:pt x="7382" y="5280"/>
                  <a:pt x="7382" y="5247"/>
                </a:cubicBezTo>
                <a:cubicBezTo>
                  <a:pt x="7382" y="5043"/>
                  <a:pt x="7246" y="4866"/>
                  <a:pt x="7042" y="4839"/>
                </a:cubicBezTo>
                <a:cubicBezTo>
                  <a:pt x="7015" y="4834"/>
                  <a:pt x="6989" y="4831"/>
                  <a:pt x="6963" y="4831"/>
                </a:cubicBezTo>
                <a:cubicBezTo>
                  <a:pt x="6791" y="4831"/>
                  <a:pt x="6639" y="4945"/>
                  <a:pt x="6580" y="5111"/>
                </a:cubicBezTo>
                <a:cubicBezTo>
                  <a:pt x="6525" y="5301"/>
                  <a:pt x="6593" y="5505"/>
                  <a:pt x="6770" y="5600"/>
                </a:cubicBezTo>
                <a:cubicBezTo>
                  <a:pt x="6834" y="5635"/>
                  <a:pt x="6904" y="5651"/>
                  <a:pt x="6973" y="5651"/>
                </a:cubicBezTo>
                <a:cubicBezTo>
                  <a:pt x="7094" y="5651"/>
                  <a:pt x="7213" y="5600"/>
                  <a:pt x="7300" y="5505"/>
                </a:cubicBezTo>
                <a:cubicBezTo>
                  <a:pt x="7326" y="5466"/>
                  <a:pt x="7340" y="5426"/>
                  <a:pt x="7365" y="5399"/>
                </a:cubicBezTo>
                <a:lnTo>
                  <a:pt x="7365" y="5399"/>
                </a:lnTo>
                <a:cubicBezTo>
                  <a:pt x="7352" y="5593"/>
                  <a:pt x="7458" y="5781"/>
                  <a:pt x="7626" y="5872"/>
                </a:cubicBezTo>
                <a:cubicBezTo>
                  <a:pt x="7608" y="5870"/>
                  <a:pt x="7590" y="5869"/>
                  <a:pt x="7572" y="5869"/>
                </a:cubicBezTo>
                <a:cubicBezTo>
                  <a:pt x="7364" y="5869"/>
                  <a:pt x="7186" y="6011"/>
                  <a:pt x="7123" y="6212"/>
                </a:cubicBezTo>
                <a:lnTo>
                  <a:pt x="7123" y="6076"/>
                </a:lnTo>
                <a:cubicBezTo>
                  <a:pt x="7137" y="5872"/>
                  <a:pt x="7001" y="5695"/>
                  <a:pt x="6797" y="5668"/>
                </a:cubicBezTo>
                <a:cubicBezTo>
                  <a:pt x="6770" y="5662"/>
                  <a:pt x="6743" y="5659"/>
                  <a:pt x="6716" y="5659"/>
                </a:cubicBezTo>
                <a:cubicBezTo>
                  <a:pt x="6552" y="5659"/>
                  <a:pt x="6393" y="5763"/>
                  <a:pt x="6335" y="5926"/>
                </a:cubicBezTo>
                <a:cubicBezTo>
                  <a:pt x="6267" y="6117"/>
                  <a:pt x="6349" y="6320"/>
                  <a:pt x="6525" y="6416"/>
                </a:cubicBezTo>
                <a:cubicBezTo>
                  <a:pt x="6588" y="6454"/>
                  <a:pt x="6657" y="6472"/>
                  <a:pt x="6726" y="6472"/>
                </a:cubicBezTo>
                <a:cubicBezTo>
                  <a:pt x="6852" y="6472"/>
                  <a:pt x="6976" y="6412"/>
                  <a:pt x="7055" y="6307"/>
                </a:cubicBezTo>
                <a:lnTo>
                  <a:pt x="7123" y="6212"/>
                </a:lnTo>
                <a:lnTo>
                  <a:pt x="7123" y="6212"/>
                </a:lnTo>
                <a:cubicBezTo>
                  <a:pt x="7096" y="6402"/>
                  <a:pt x="7191" y="6606"/>
                  <a:pt x="7368" y="6701"/>
                </a:cubicBezTo>
                <a:cubicBezTo>
                  <a:pt x="7055" y="6742"/>
                  <a:pt x="6933" y="6850"/>
                  <a:pt x="6892" y="7068"/>
                </a:cubicBezTo>
                <a:cubicBezTo>
                  <a:pt x="6851" y="7245"/>
                  <a:pt x="6933" y="7421"/>
                  <a:pt x="7110" y="7489"/>
                </a:cubicBezTo>
                <a:cubicBezTo>
                  <a:pt x="7171" y="7516"/>
                  <a:pt x="7238" y="7531"/>
                  <a:pt x="7307" y="7531"/>
                </a:cubicBezTo>
                <a:cubicBezTo>
                  <a:pt x="7345" y="7531"/>
                  <a:pt x="7384" y="7526"/>
                  <a:pt x="7422" y="7517"/>
                </a:cubicBezTo>
                <a:cubicBezTo>
                  <a:pt x="7517" y="7476"/>
                  <a:pt x="7613" y="7421"/>
                  <a:pt x="7694" y="7353"/>
                </a:cubicBezTo>
                <a:lnTo>
                  <a:pt x="7694" y="7353"/>
                </a:lnTo>
                <a:cubicBezTo>
                  <a:pt x="7681" y="7544"/>
                  <a:pt x="7776" y="7720"/>
                  <a:pt x="7939" y="7816"/>
                </a:cubicBezTo>
                <a:cubicBezTo>
                  <a:pt x="7921" y="7815"/>
                  <a:pt x="7905" y="7814"/>
                  <a:pt x="7888" y="7814"/>
                </a:cubicBezTo>
                <a:cubicBezTo>
                  <a:pt x="7673" y="7814"/>
                  <a:pt x="7539" y="7897"/>
                  <a:pt x="7463" y="8074"/>
                </a:cubicBezTo>
                <a:cubicBezTo>
                  <a:pt x="7354" y="8305"/>
                  <a:pt x="7463" y="8482"/>
                  <a:pt x="7653" y="8631"/>
                </a:cubicBezTo>
                <a:cubicBezTo>
                  <a:pt x="7643" y="8630"/>
                  <a:pt x="7633" y="8630"/>
                  <a:pt x="7623" y="8630"/>
                </a:cubicBezTo>
                <a:cubicBezTo>
                  <a:pt x="7432" y="8630"/>
                  <a:pt x="7269" y="8750"/>
                  <a:pt x="7205" y="8944"/>
                </a:cubicBezTo>
                <a:cubicBezTo>
                  <a:pt x="7123" y="9161"/>
                  <a:pt x="7232" y="9338"/>
                  <a:pt x="7504" y="9487"/>
                </a:cubicBezTo>
                <a:lnTo>
                  <a:pt x="7517" y="9487"/>
                </a:lnTo>
                <a:cubicBezTo>
                  <a:pt x="7518" y="9488"/>
                  <a:pt x="7519" y="9489"/>
                  <a:pt x="7519" y="9489"/>
                </a:cubicBezTo>
                <a:lnTo>
                  <a:pt x="7519" y="9489"/>
                </a:lnTo>
                <a:cubicBezTo>
                  <a:pt x="7540" y="9492"/>
                  <a:pt x="7560" y="9493"/>
                  <a:pt x="7580" y="9493"/>
                </a:cubicBezTo>
                <a:cubicBezTo>
                  <a:pt x="7730" y="9493"/>
                  <a:pt x="7873" y="9425"/>
                  <a:pt x="7966" y="9297"/>
                </a:cubicBezTo>
                <a:lnTo>
                  <a:pt x="8197" y="9705"/>
                </a:lnTo>
                <a:cubicBezTo>
                  <a:pt x="7912" y="9786"/>
                  <a:pt x="7776" y="9909"/>
                  <a:pt x="7776" y="10126"/>
                </a:cubicBezTo>
                <a:cubicBezTo>
                  <a:pt x="7776" y="10317"/>
                  <a:pt x="7898" y="10480"/>
                  <a:pt x="8075" y="10534"/>
                </a:cubicBezTo>
                <a:cubicBezTo>
                  <a:pt x="8125" y="10557"/>
                  <a:pt x="8177" y="10568"/>
                  <a:pt x="8229" y="10568"/>
                </a:cubicBezTo>
                <a:cubicBezTo>
                  <a:pt x="8360" y="10568"/>
                  <a:pt x="8486" y="10497"/>
                  <a:pt x="8564" y="10371"/>
                </a:cubicBezTo>
                <a:cubicBezTo>
                  <a:pt x="8605" y="10262"/>
                  <a:pt x="8618" y="10140"/>
                  <a:pt x="8605" y="10031"/>
                </a:cubicBezTo>
                <a:cubicBezTo>
                  <a:pt x="8564" y="9936"/>
                  <a:pt x="8496" y="9854"/>
                  <a:pt x="8428" y="9786"/>
                </a:cubicBezTo>
                <a:lnTo>
                  <a:pt x="8822" y="9583"/>
                </a:lnTo>
                <a:lnTo>
                  <a:pt x="9026" y="9963"/>
                </a:lnTo>
                <a:cubicBezTo>
                  <a:pt x="8741" y="10045"/>
                  <a:pt x="8605" y="10181"/>
                  <a:pt x="8605" y="10398"/>
                </a:cubicBezTo>
                <a:cubicBezTo>
                  <a:pt x="8618" y="10588"/>
                  <a:pt x="8741" y="10751"/>
                  <a:pt x="8917" y="10792"/>
                </a:cubicBezTo>
                <a:cubicBezTo>
                  <a:pt x="8958" y="10805"/>
                  <a:pt x="8999" y="10811"/>
                  <a:pt x="9039" y="10811"/>
                </a:cubicBezTo>
                <a:cubicBezTo>
                  <a:pt x="9176" y="10811"/>
                  <a:pt x="9306" y="10741"/>
                  <a:pt x="9380" y="10616"/>
                </a:cubicBezTo>
                <a:cubicBezTo>
                  <a:pt x="9420" y="10507"/>
                  <a:pt x="9434" y="10384"/>
                  <a:pt x="9420" y="10276"/>
                </a:cubicBezTo>
                <a:cubicBezTo>
                  <a:pt x="9380" y="10181"/>
                  <a:pt x="9325" y="10099"/>
                  <a:pt x="9257" y="10031"/>
                </a:cubicBezTo>
                <a:lnTo>
                  <a:pt x="9651" y="9814"/>
                </a:lnTo>
                <a:cubicBezTo>
                  <a:pt x="9651" y="10004"/>
                  <a:pt x="9787" y="10167"/>
                  <a:pt x="9964" y="10221"/>
                </a:cubicBezTo>
                <a:cubicBezTo>
                  <a:pt x="10003" y="10232"/>
                  <a:pt x="10040" y="10237"/>
                  <a:pt x="10076" y="10237"/>
                </a:cubicBezTo>
                <a:cubicBezTo>
                  <a:pt x="10229" y="10237"/>
                  <a:pt x="10360" y="10147"/>
                  <a:pt x="10481" y="10004"/>
                </a:cubicBezTo>
                <a:lnTo>
                  <a:pt x="10481" y="10004"/>
                </a:lnTo>
                <a:cubicBezTo>
                  <a:pt x="10467" y="10221"/>
                  <a:pt x="10576" y="10412"/>
                  <a:pt x="10766" y="10493"/>
                </a:cubicBezTo>
                <a:lnTo>
                  <a:pt x="10793" y="10493"/>
                </a:lnTo>
                <a:lnTo>
                  <a:pt x="10780" y="10480"/>
                </a:lnTo>
                <a:lnTo>
                  <a:pt x="10780" y="10480"/>
                </a:lnTo>
                <a:cubicBezTo>
                  <a:pt x="10794" y="10488"/>
                  <a:pt x="10808" y="10496"/>
                  <a:pt x="10821" y="10504"/>
                </a:cubicBezTo>
                <a:lnTo>
                  <a:pt x="10821" y="10504"/>
                </a:lnTo>
                <a:cubicBezTo>
                  <a:pt x="10803" y="10502"/>
                  <a:pt x="10784" y="10498"/>
                  <a:pt x="10766" y="10493"/>
                </a:cubicBezTo>
                <a:lnTo>
                  <a:pt x="10671" y="10493"/>
                </a:lnTo>
                <a:cubicBezTo>
                  <a:pt x="10440" y="10493"/>
                  <a:pt x="10277" y="10684"/>
                  <a:pt x="10277" y="10915"/>
                </a:cubicBezTo>
                <a:cubicBezTo>
                  <a:pt x="10290" y="11132"/>
                  <a:pt x="10481" y="11295"/>
                  <a:pt x="10698" y="11295"/>
                </a:cubicBezTo>
                <a:cubicBezTo>
                  <a:pt x="10916" y="11282"/>
                  <a:pt x="11092" y="11091"/>
                  <a:pt x="11079" y="10874"/>
                </a:cubicBezTo>
                <a:cubicBezTo>
                  <a:pt x="11079" y="10687"/>
                  <a:pt x="10965" y="10592"/>
                  <a:pt x="10821" y="10504"/>
                </a:cubicBezTo>
                <a:lnTo>
                  <a:pt x="10821" y="10504"/>
                </a:lnTo>
                <a:cubicBezTo>
                  <a:pt x="10842" y="10507"/>
                  <a:pt x="10862" y="10508"/>
                  <a:pt x="10883" y="10508"/>
                </a:cubicBezTo>
                <a:cubicBezTo>
                  <a:pt x="11049" y="10508"/>
                  <a:pt x="11208" y="10419"/>
                  <a:pt x="11296" y="10276"/>
                </a:cubicBezTo>
                <a:cubicBezTo>
                  <a:pt x="11351" y="10561"/>
                  <a:pt x="11432" y="10670"/>
                  <a:pt x="11609" y="10724"/>
                </a:cubicBezTo>
                <a:cubicBezTo>
                  <a:pt x="11656" y="10738"/>
                  <a:pt x="11701" y="10745"/>
                  <a:pt x="11744" y="10745"/>
                </a:cubicBezTo>
                <a:cubicBezTo>
                  <a:pt x="11911" y="10745"/>
                  <a:pt x="12047" y="10639"/>
                  <a:pt x="12166" y="10412"/>
                </a:cubicBezTo>
                <a:lnTo>
                  <a:pt x="12166" y="10412"/>
                </a:lnTo>
                <a:cubicBezTo>
                  <a:pt x="12166" y="10466"/>
                  <a:pt x="12152" y="10507"/>
                  <a:pt x="12152" y="10548"/>
                </a:cubicBezTo>
                <a:cubicBezTo>
                  <a:pt x="12139" y="10779"/>
                  <a:pt x="12316" y="10969"/>
                  <a:pt x="12547" y="10983"/>
                </a:cubicBezTo>
                <a:cubicBezTo>
                  <a:pt x="12554" y="10983"/>
                  <a:pt x="12562" y="10983"/>
                  <a:pt x="12570" y="10983"/>
                </a:cubicBezTo>
                <a:cubicBezTo>
                  <a:pt x="12790" y="10983"/>
                  <a:pt x="12968" y="10798"/>
                  <a:pt x="12982" y="10588"/>
                </a:cubicBezTo>
                <a:cubicBezTo>
                  <a:pt x="12982" y="10398"/>
                  <a:pt x="12873" y="10249"/>
                  <a:pt x="12710" y="10167"/>
                </a:cubicBezTo>
                <a:lnTo>
                  <a:pt x="12723" y="10167"/>
                </a:lnTo>
                <a:cubicBezTo>
                  <a:pt x="12679" y="10153"/>
                  <a:pt x="12634" y="10147"/>
                  <a:pt x="12590" y="10147"/>
                </a:cubicBezTo>
                <a:cubicBezTo>
                  <a:pt x="12413" y="10147"/>
                  <a:pt x="12242" y="10249"/>
                  <a:pt x="12166" y="10412"/>
                </a:cubicBezTo>
                <a:cubicBezTo>
                  <a:pt x="12193" y="10235"/>
                  <a:pt x="12112" y="10072"/>
                  <a:pt x="11976" y="9963"/>
                </a:cubicBezTo>
                <a:lnTo>
                  <a:pt x="12411" y="9759"/>
                </a:lnTo>
                <a:cubicBezTo>
                  <a:pt x="12424" y="9950"/>
                  <a:pt x="12547" y="10099"/>
                  <a:pt x="12723" y="10167"/>
                </a:cubicBezTo>
                <a:cubicBezTo>
                  <a:pt x="12755" y="10173"/>
                  <a:pt x="12786" y="10176"/>
                  <a:pt x="12818" y="10176"/>
                </a:cubicBezTo>
                <a:cubicBezTo>
                  <a:pt x="12988" y="10176"/>
                  <a:pt x="13146" y="10085"/>
                  <a:pt x="13226" y="9936"/>
                </a:cubicBezTo>
                <a:cubicBezTo>
                  <a:pt x="13240" y="10181"/>
                  <a:pt x="13294" y="10330"/>
                  <a:pt x="13525" y="10412"/>
                </a:cubicBezTo>
                <a:cubicBezTo>
                  <a:pt x="13578" y="10432"/>
                  <a:pt x="13629" y="10441"/>
                  <a:pt x="13678" y="10441"/>
                </a:cubicBezTo>
                <a:cubicBezTo>
                  <a:pt x="13827" y="10441"/>
                  <a:pt x="13953" y="10352"/>
                  <a:pt x="14055" y="10208"/>
                </a:cubicBezTo>
                <a:lnTo>
                  <a:pt x="14055" y="10208"/>
                </a:lnTo>
                <a:cubicBezTo>
                  <a:pt x="14042" y="10412"/>
                  <a:pt x="14178" y="10602"/>
                  <a:pt x="14382" y="10670"/>
                </a:cubicBezTo>
                <a:cubicBezTo>
                  <a:pt x="14426" y="10684"/>
                  <a:pt x="14468" y="10690"/>
                  <a:pt x="14507" y="10690"/>
                </a:cubicBezTo>
                <a:cubicBezTo>
                  <a:pt x="14660" y="10690"/>
                  <a:pt x="14776" y="10593"/>
                  <a:pt x="14884" y="10452"/>
                </a:cubicBezTo>
                <a:cubicBezTo>
                  <a:pt x="14939" y="10751"/>
                  <a:pt x="15048" y="10874"/>
                  <a:pt x="15251" y="10915"/>
                </a:cubicBezTo>
                <a:cubicBezTo>
                  <a:pt x="15273" y="10918"/>
                  <a:pt x="15294" y="10920"/>
                  <a:pt x="15315" y="10920"/>
                </a:cubicBezTo>
                <a:cubicBezTo>
                  <a:pt x="15459" y="10920"/>
                  <a:pt x="15602" y="10843"/>
                  <a:pt x="15673" y="10724"/>
                </a:cubicBezTo>
                <a:cubicBezTo>
                  <a:pt x="15795" y="10520"/>
                  <a:pt x="15741" y="10262"/>
                  <a:pt x="15551" y="10140"/>
                </a:cubicBezTo>
                <a:lnTo>
                  <a:pt x="15918" y="9950"/>
                </a:lnTo>
                <a:lnTo>
                  <a:pt x="16176" y="10344"/>
                </a:lnTo>
                <a:cubicBezTo>
                  <a:pt x="16158" y="10341"/>
                  <a:pt x="16141" y="10340"/>
                  <a:pt x="16124" y="10340"/>
                </a:cubicBezTo>
                <a:cubicBezTo>
                  <a:pt x="15940" y="10340"/>
                  <a:pt x="15778" y="10470"/>
                  <a:pt x="15741" y="10656"/>
                </a:cubicBezTo>
                <a:cubicBezTo>
                  <a:pt x="15686" y="10847"/>
                  <a:pt x="15795" y="11050"/>
                  <a:pt x="15972" y="11118"/>
                </a:cubicBezTo>
                <a:cubicBezTo>
                  <a:pt x="16027" y="11144"/>
                  <a:pt x="16084" y="11156"/>
                  <a:pt x="16140" y="11156"/>
                </a:cubicBezTo>
                <a:cubicBezTo>
                  <a:pt x="16266" y="11156"/>
                  <a:pt x="16386" y="11095"/>
                  <a:pt x="16461" y="10983"/>
                </a:cubicBezTo>
                <a:cubicBezTo>
                  <a:pt x="16516" y="10887"/>
                  <a:pt x="16543" y="10765"/>
                  <a:pt x="16516" y="10643"/>
                </a:cubicBezTo>
                <a:cubicBezTo>
                  <a:pt x="16475" y="10548"/>
                  <a:pt x="16420" y="10466"/>
                  <a:pt x="16352" y="10384"/>
                </a:cubicBezTo>
                <a:lnTo>
                  <a:pt x="16774" y="10181"/>
                </a:lnTo>
                <a:lnTo>
                  <a:pt x="16774" y="10181"/>
                </a:lnTo>
                <a:cubicBezTo>
                  <a:pt x="16760" y="10371"/>
                  <a:pt x="16883" y="10548"/>
                  <a:pt x="17073" y="10602"/>
                </a:cubicBezTo>
                <a:cubicBezTo>
                  <a:pt x="17123" y="10621"/>
                  <a:pt x="17170" y="10629"/>
                  <a:pt x="17214" y="10629"/>
                </a:cubicBezTo>
                <a:cubicBezTo>
                  <a:pt x="17364" y="10629"/>
                  <a:pt x="17485" y="10531"/>
                  <a:pt x="17589" y="10384"/>
                </a:cubicBezTo>
                <a:cubicBezTo>
                  <a:pt x="17617" y="10643"/>
                  <a:pt x="17712" y="10819"/>
                  <a:pt x="17970" y="10860"/>
                </a:cubicBezTo>
                <a:cubicBezTo>
                  <a:pt x="17991" y="10864"/>
                  <a:pt x="18012" y="10865"/>
                  <a:pt x="18032" y="10865"/>
                </a:cubicBezTo>
                <a:cubicBezTo>
                  <a:pt x="18173" y="10865"/>
                  <a:pt x="18307" y="10787"/>
                  <a:pt x="18378" y="10656"/>
                </a:cubicBezTo>
                <a:cubicBezTo>
                  <a:pt x="18500" y="10466"/>
                  <a:pt x="18446" y="10208"/>
                  <a:pt x="18255" y="10085"/>
                </a:cubicBezTo>
                <a:lnTo>
                  <a:pt x="18636" y="9895"/>
                </a:lnTo>
                <a:lnTo>
                  <a:pt x="18881" y="10289"/>
                </a:lnTo>
                <a:cubicBezTo>
                  <a:pt x="18863" y="10287"/>
                  <a:pt x="18846" y="10286"/>
                  <a:pt x="18829" y="10286"/>
                </a:cubicBezTo>
                <a:cubicBezTo>
                  <a:pt x="18647" y="10286"/>
                  <a:pt x="18495" y="10415"/>
                  <a:pt x="18446" y="10602"/>
                </a:cubicBezTo>
                <a:cubicBezTo>
                  <a:pt x="18405" y="10779"/>
                  <a:pt x="18500" y="10969"/>
                  <a:pt x="18663" y="11064"/>
                </a:cubicBezTo>
                <a:cubicBezTo>
                  <a:pt x="18722" y="11096"/>
                  <a:pt x="18785" y="11111"/>
                  <a:pt x="18848" y="11111"/>
                </a:cubicBezTo>
                <a:cubicBezTo>
                  <a:pt x="18974" y="11111"/>
                  <a:pt x="19098" y="11050"/>
                  <a:pt x="19180" y="10942"/>
                </a:cubicBezTo>
                <a:cubicBezTo>
                  <a:pt x="19234" y="10833"/>
                  <a:pt x="19261" y="10711"/>
                  <a:pt x="19248" y="10602"/>
                </a:cubicBezTo>
                <a:cubicBezTo>
                  <a:pt x="19207" y="10493"/>
                  <a:pt x="19139" y="10384"/>
                  <a:pt x="19071" y="10303"/>
                </a:cubicBezTo>
                <a:cubicBezTo>
                  <a:pt x="19302" y="10289"/>
                  <a:pt x="19370" y="10249"/>
                  <a:pt x="19533" y="9990"/>
                </a:cubicBezTo>
                <a:cubicBezTo>
                  <a:pt x="19574" y="9814"/>
                  <a:pt x="19506" y="9637"/>
                  <a:pt x="19356" y="9515"/>
                </a:cubicBezTo>
                <a:lnTo>
                  <a:pt x="19791" y="9338"/>
                </a:lnTo>
                <a:lnTo>
                  <a:pt x="19982" y="9691"/>
                </a:lnTo>
                <a:cubicBezTo>
                  <a:pt x="19805" y="9705"/>
                  <a:pt x="19642" y="9827"/>
                  <a:pt x="19574" y="10004"/>
                </a:cubicBezTo>
                <a:lnTo>
                  <a:pt x="19574" y="10085"/>
                </a:lnTo>
                <a:cubicBezTo>
                  <a:pt x="19560" y="10276"/>
                  <a:pt x="19669" y="10452"/>
                  <a:pt x="19846" y="10520"/>
                </a:cubicBezTo>
                <a:cubicBezTo>
                  <a:pt x="19896" y="10540"/>
                  <a:pt x="19948" y="10549"/>
                  <a:pt x="19999" y="10549"/>
                </a:cubicBezTo>
                <a:cubicBezTo>
                  <a:pt x="20130" y="10549"/>
                  <a:pt x="20257" y="10488"/>
                  <a:pt x="20335" y="10371"/>
                </a:cubicBezTo>
                <a:cubicBezTo>
                  <a:pt x="20349" y="10357"/>
                  <a:pt x="20362" y="10330"/>
                  <a:pt x="20362" y="10303"/>
                </a:cubicBezTo>
                <a:cubicBezTo>
                  <a:pt x="20403" y="10357"/>
                  <a:pt x="20403" y="10371"/>
                  <a:pt x="20403" y="10384"/>
                </a:cubicBezTo>
                <a:cubicBezTo>
                  <a:pt x="20389" y="10588"/>
                  <a:pt x="20539" y="10765"/>
                  <a:pt x="20743" y="10806"/>
                </a:cubicBezTo>
                <a:cubicBezTo>
                  <a:pt x="20772" y="10812"/>
                  <a:pt x="20802" y="10815"/>
                  <a:pt x="20831" y="10815"/>
                </a:cubicBezTo>
                <a:cubicBezTo>
                  <a:pt x="20989" y="10815"/>
                  <a:pt x="21136" y="10724"/>
                  <a:pt x="21205" y="10575"/>
                </a:cubicBezTo>
                <a:cubicBezTo>
                  <a:pt x="21232" y="10548"/>
                  <a:pt x="21246" y="10520"/>
                  <a:pt x="21273" y="10507"/>
                </a:cubicBezTo>
                <a:cubicBezTo>
                  <a:pt x="21273" y="10466"/>
                  <a:pt x="21259" y="10412"/>
                  <a:pt x="21246" y="10371"/>
                </a:cubicBezTo>
                <a:cubicBezTo>
                  <a:pt x="21191" y="10249"/>
                  <a:pt x="21123" y="10126"/>
                  <a:pt x="21083" y="10031"/>
                </a:cubicBezTo>
                <a:lnTo>
                  <a:pt x="21436" y="9854"/>
                </a:lnTo>
                <a:lnTo>
                  <a:pt x="21681" y="10235"/>
                </a:lnTo>
                <a:cubicBezTo>
                  <a:pt x="21663" y="10232"/>
                  <a:pt x="21645" y="10231"/>
                  <a:pt x="21628" y="10231"/>
                </a:cubicBezTo>
                <a:cubicBezTo>
                  <a:pt x="21459" y="10231"/>
                  <a:pt x="21310" y="10348"/>
                  <a:pt x="21273" y="10520"/>
                </a:cubicBezTo>
                <a:cubicBezTo>
                  <a:pt x="21191" y="10697"/>
                  <a:pt x="21273" y="10915"/>
                  <a:pt x="21450" y="11010"/>
                </a:cubicBezTo>
                <a:cubicBezTo>
                  <a:pt x="21508" y="11044"/>
                  <a:pt x="21573" y="11060"/>
                  <a:pt x="21638" y="11060"/>
                </a:cubicBezTo>
                <a:cubicBezTo>
                  <a:pt x="21756" y="11060"/>
                  <a:pt x="21874" y="11006"/>
                  <a:pt x="21952" y="10901"/>
                </a:cubicBezTo>
                <a:cubicBezTo>
                  <a:pt x="22020" y="10792"/>
                  <a:pt x="22048" y="10684"/>
                  <a:pt x="22020" y="10561"/>
                </a:cubicBezTo>
                <a:cubicBezTo>
                  <a:pt x="21993" y="10452"/>
                  <a:pt x="21939" y="10371"/>
                  <a:pt x="21871" y="10289"/>
                </a:cubicBezTo>
                <a:lnTo>
                  <a:pt x="22279" y="10085"/>
                </a:lnTo>
                <a:cubicBezTo>
                  <a:pt x="22291" y="10242"/>
                  <a:pt x="22377" y="10387"/>
                  <a:pt x="22510" y="10466"/>
                </a:cubicBezTo>
                <a:lnTo>
                  <a:pt x="22551" y="10466"/>
                </a:lnTo>
                <a:cubicBezTo>
                  <a:pt x="22578" y="10475"/>
                  <a:pt x="22605" y="10487"/>
                  <a:pt x="22630" y="10502"/>
                </a:cubicBezTo>
                <a:lnTo>
                  <a:pt x="22630" y="10502"/>
                </a:lnTo>
                <a:cubicBezTo>
                  <a:pt x="22608" y="10500"/>
                  <a:pt x="22586" y="10497"/>
                  <a:pt x="22564" y="10493"/>
                </a:cubicBezTo>
                <a:cubicBezTo>
                  <a:pt x="22545" y="10485"/>
                  <a:pt x="22527" y="10476"/>
                  <a:pt x="22510" y="10466"/>
                </a:cubicBezTo>
                <a:lnTo>
                  <a:pt x="22428" y="10466"/>
                </a:lnTo>
                <a:cubicBezTo>
                  <a:pt x="22211" y="10466"/>
                  <a:pt x="22034" y="10670"/>
                  <a:pt x="22048" y="10887"/>
                </a:cubicBezTo>
                <a:cubicBezTo>
                  <a:pt x="22048" y="11097"/>
                  <a:pt x="22224" y="11269"/>
                  <a:pt x="22432" y="11269"/>
                </a:cubicBezTo>
                <a:cubicBezTo>
                  <a:pt x="22440" y="11269"/>
                  <a:pt x="22448" y="11268"/>
                  <a:pt x="22455" y="11268"/>
                </a:cubicBezTo>
                <a:cubicBezTo>
                  <a:pt x="22686" y="11268"/>
                  <a:pt x="22863" y="11078"/>
                  <a:pt x="22850" y="10847"/>
                </a:cubicBezTo>
                <a:cubicBezTo>
                  <a:pt x="22838" y="10700"/>
                  <a:pt x="22752" y="10572"/>
                  <a:pt x="22630" y="10502"/>
                </a:cubicBezTo>
                <a:lnTo>
                  <a:pt x="22630" y="10502"/>
                </a:lnTo>
                <a:cubicBezTo>
                  <a:pt x="22645" y="10503"/>
                  <a:pt x="22659" y="10504"/>
                  <a:pt x="22673" y="10504"/>
                </a:cubicBezTo>
                <a:cubicBezTo>
                  <a:pt x="22848" y="10504"/>
                  <a:pt x="23004" y="10422"/>
                  <a:pt x="23094" y="10276"/>
                </a:cubicBezTo>
                <a:cubicBezTo>
                  <a:pt x="23149" y="10561"/>
                  <a:pt x="23257" y="10697"/>
                  <a:pt x="23475" y="10738"/>
                </a:cubicBezTo>
                <a:cubicBezTo>
                  <a:pt x="23497" y="10741"/>
                  <a:pt x="23520" y="10743"/>
                  <a:pt x="23542" y="10743"/>
                </a:cubicBezTo>
                <a:cubicBezTo>
                  <a:pt x="23692" y="10743"/>
                  <a:pt x="23825" y="10664"/>
                  <a:pt x="23896" y="10534"/>
                </a:cubicBezTo>
                <a:cubicBezTo>
                  <a:pt x="24032" y="10289"/>
                  <a:pt x="23937" y="10099"/>
                  <a:pt x="23760" y="9936"/>
                </a:cubicBezTo>
                <a:cubicBezTo>
                  <a:pt x="23828" y="9922"/>
                  <a:pt x="23910" y="9909"/>
                  <a:pt x="23978" y="9868"/>
                </a:cubicBezTo>
                <a:cubicBezTo>
                  <a:pt x="24032" y="9841"/>
                  <a:pt x="24086" y="9800"/>
                  <a:pt x="24141" y="9759"/>
                </a:cubicBezTo>
                <a:lnTo>
                  <a:pt x="24358" y="10167"/>
                </a:lnTo>
                <a:cubicBezTo>
                  <a:pt x="24086" y="10235"/>
                  <a:pt x="23951" y="10357"/>
                  <a:pt x="23951" y="10575"/>
                </a:cubicBezTo>
                <a:cubicBezTo>
                  <a:pt x="23951" y="10765"/>
                  <a:pt x="24059" y="10928"/>
                  <a:pt x="24236" y="10983"/>
                </a:cubicBezTo>
                <a:cubicBezTo>
                  <a:pt x="24282" y="11000"/>
                  <a:pt x="24329" y="11009"/>
                  <a:pt x="24375" y="11009"/>
                </a:cubicBezTo>
                <a:cubicBezTo>
                  <a:pt x="24505" y="11009"/>
                  <a:pt x="24628" y="10940"/>
                  <a:pt x="24698" y="10819"/>
                </a:cubicBezTo>
                <a:cubicBezTo>
                  <a:pt x="24752" y="10711"/>
                  <a:pt x="24766" y="10602"/>
                  <a:pt x="24752" y="10480"/>
                </a:cubicBezTo>
                <a:cubicBezTo>
                  <a:pt x="24712" y="10384"/>
                  <a:pt x="24671" y="10303"/>
                  <a:pt x="24589" y="10235"/>
                </a:cubicBezTo>
                <a:lnTo>
                  <a:pt x="24997" y="10031"/>
                </a:lnTo>
                <a:cubicBezTo>
                  <a:pt x="25011" y="10099"/>
                  <a:pt x="25038" y="10181"/>
                  <a:pt x="25079" y="10249"/>
                </a:cubicBezTo>
                <a:cubicBezTo>
                  <a:pt x="25133" y="10317"/>
                  <a:pt x="25201" y="10371"/>
                  <a:pt x="25269" y="10425"/>
                </a:cubicBezTo>
                <a:cubicBezTo>
                  <a:pt x="24997" y="10439"/>
                  <a:pt x="24820" y="10548"/>
                  <a:pt x="24793" y="10751"/>
                </a:cubicBezTo>
                <a:cubicBezTo>
                  <a:pt x="24752" y="10942"/>
                  <a:pt x="24848" y="11132"/>
                  <a:pt x="25024" y="11214"/>
                </a:cubicBezTo>
                <a:cubicBezTo>
                  <a:pt x="25075" y="11237"/>
                  <a:pt x="25128" y="11248"/>
                  <a:pt x="25181" y="11248"/>
                </a:cubicBezTo>
                <a:cubicBezTo>
                  <a:pt x="25310" y="11248"/>
                  <a:pt x="25436" y="11180"/>
                  <a:pt x="25514" y="11064"/>
                </a:cubicBezTo>
                <a:cubicBezTo>
                  <a:pt x="25568" y="10969"/>
                  <a:pt x="25595" y="10847"/>
                  <a:pt x="25568" y="10724"/>
                </a:cubicBezTo>
                <a:cubicBezTo>
                  <a:pt x="25527" y="10629"/>
                  <a:pt x="25473" y="10548"/>
                  <a:pt x="25405" y="10480"/>
                </a:cubicBezTo>
                <a:lnTo>
                  <a:pt x="25799" y="10276"/>
                </a:lnTo>
                <a:cubicBezTo>
                  <a:pt x="25853" y="10384"/>
                  <a:pt x="25921" y="10493"/>
                  <a:pt x="25989" y="10588"/>
                </a:cubicBezTo>
                <a:cubicBezTo>
                  <a:pt x="26065" y="10653"/>
                  <a:pt x="26147" y="10685"/>
                  <a:pt x="26232" y="10685"/>
                </a:cubicBezTo>
                <a:cubicBezTo>
                  <a:pt x="26371" y="10685"/>
                  <a:pt x="26516" y="10598"/>
                  <a:pt x="26642" y="10430"/>
                </a:cubicBezTo>
                <a:lnTo>
                  <a:pt x="26642" y="10430"/>
                </a:lnTo>
                <a:cubicBezTo>
                  <a:pt x="26643" y="10465"/>
                  <a:pt x="26645" y="10506"/>
                  <a:pt x="26655" y="10548"/>
                </a:cubicBezTo>
                <a:cubicBezTo>
                  <a:pt x="26681" y="10743"/>
                  <a:pt x="26845" y="10888"/>
                  <a:pt x="27049" y="10888"/>
                </a:cubicBezTo>
                <a:cubicBezTo>
                  <a:pt x="27058" y="10888"/>
                  <a:pt x="27068" y="10888"/>
                  <a:pt x="27077" y="10887"/>
                </a:cubicBezTo>
                <a:cubicBezTo>
                  <a:pt x="27281" y="10887"/>
                  <a:pt x="27457" y="10724"/>
                  <a:pt x="27471" y="10507"/>
                </a:cubicBezTo>
                <a:cubicBezTo>
                  <a:pt x="27484" y="10342"/>
                  <a:pt x="27402" y="10177"/>
                  <a:pt x="27247" y="10101"/>
                </a:cubicBezTo>
                <a:lnTo>
                  <a:pt x="27247" y="10101"/>
                </a:lnTo>
                <a:cubicBezTo>
                  <a:pt x="27274" y="10106"/>
                  <a:pt x="27302" y="10108"/>
                  <a:pt x="27329" y="10108"/>
                </a:cubicBezTo>
                <a:cubicBezTo>
                  <a:pt x="27491" y="10108"/>
                  <a:pt x="27651" y="10017"/>
                  <a:pt x="27743" y="9868"/>
                </a:cubicBezTo>
                <a:lnTo>
                  <a:pt x="27743" y="9868"/>
                </a:lnTo>
                <a:cubicBezTo>
                  <a:pt x="27729" y="10085"/>
                  <a:pt x="27852" y="10276"/>
                  <a:pt x="28028" y="10357"/>
                </a:cubicBezTo>
                <a:cubicBezTo>
                  <a:pt x="27716" y="10371"/>
                  <a:pt x="27566" y="10480"/>
                  <a:pt x="27539" y="10697"/>
                </a:cubicBezTo>
                <a:cubicBezTo>
                  <a:pt x="27498" y="10887"/>
                  <a:pt x="27607" y="11078"/>
                  <a:pt x="27784" y="11146"/>
                </a:cubicBezTo>
                <a:cubicBezTo>
                  <a:pt x="27830" y="11167"/>
                  <a:pt x="27880" y="11177"/>
                  <a:pt x="27929" y="11177"/>
                </a:cubicBezTo>
                <a:cubicBezTo>
                  <a:pt x="28067" y="11177"/>
                  <a:pt x="28203" y="11099"/>
                  <a:pt x="28273" y="10969"/>
                </a:cubicBezTo>
                <a:cubicBezTo>
                  <a:pt x="28327" y="10860"/>
                  <a:pt x="28341" y="10751"/>
                  <a:pt x="28314" y="10629"/>
                </a:cubicBezTo>
                <a:cubicBezTo>
                  <a:pt x="28273" y="10534"/>
                  <a:pt x="28219" y="10452"/>
                  <a:pt x="28151" y="10384"/>
                </a:cubicBezTo>
                <a:lnTo>
                  <a:pt x="28572" y="10181"/>
                </a:lnTo>
                <a:cubicBezTo>
                  <a:pt x="28572" y="10371"/>
                  <a:pt x="28708" y="10534"/>
                  <a:pt x="28898" y="10575"/>
                </a:cubicBezTo>
                <a:cubicBezTo>
                  <a:pt x="28935" y="10585"/>
                  <a:pt x="28972" y="10590"/>
                  <a:pt x="29008" y="10590"/>
                </a:cubicBezTo>
                <a:cubicBezTo>
                  <a:pt x="29163" y="10590"/>
                  <a:pt x="29313" y="10503"/>
                  <a:pt x="29401" y="10371"/>
                </a:cubicBezTo>
                <a:cubicBezTo>
                  <a:pt x="29442" y="10656"/>
                  <a:pt x="29551" y="10792"/>
                  <a:pt x="29768" y="10833"/>
                </a:cubicBezTo>
                <a:cubicBezTo>
                  <a:pt x="29789" y="10836"/>
                  <a:pt x="29810" y="10838"/>
                  <a:pt x="29831" y="10838"/>
                </a:cubicBezTo>
                <a:cubicBezTo>
                  <a:pt x="29974" y="10838"/>
                  <a:pt x="30118" y="10758"/>
                  <a:pt x="30189" y="10616"/>
                </a:cubicBezTo>
                <a:cubicBezTo>
                  <a:pt x="30298" y="10425"/>
                  <a:pt x="30244" y="10181"/>
                  <a:pt x="30067" y="10058"/>
                </a:cubicBezTo>
                <a:lnTo>
                  <a:pt x="30434" y="9868"/>
                </a:lnTo>
                <a:lnTo>
                  <a:pt x="30679" y="10249"/>
                </a:lnTo>
                <a:cubicBezTo>
                  <a:pt x="30670" y="10248"/>
                  <a:pt x="30661" y="10248"/>
                  <a:pt x="30653" y="10248"/>
                </a:cubicBezTo>
                <a:cubicBezTo>
                  <a:pt x="30459" y="10248"/>
                  <a:pt x="30283" y="10393"/>
                  <a:pt x="30257" y="10588"/>
                </a:cubicBezTo>
                <a:cubicBezTo>
                  <a:pt x="30217" y="10779"/>
                  <a:pt x="30325" y="10983"/>
                  <a:pt x="30516" y="11050"/>
                </a:cubicBezTo>
                <a:cubicBezTo>
                  <a:pt x="30562" y="11068"/>
                  <a:pt x="30609" y="11077"/>
                  <a:pt x="30657" y="11077"/>
                </a:cubicBezTo>
                <a:cubicBezTo>
                  <a:pt x="30792" y="11077"/>
                  <a:pt x="30924" y="11008"/>
                  <a:pt x="31005" y="10887"/>
                </a:cubicBezTo>
                <a:cubicBezTo>
                  <a:pt x="31114" y="10697"/>
                  <a:pt x="31059" y="10493"/>
                  <a:pt x="30869" y="10303"/>
                </a:cubicBezTo>
                <a:lnTo>
                  <a:pt x="31290" y="10099"/>
                </a:lnTo>
                <a:cubicBezTo>
                  <a:pt x="31290" y="10303"/>
                  <a:pt x="31413" y="10466"/>
                  <a:pt x="31589" y="10520"/>
                </a:cubicBezTo>
                <a:cubicBezTo>
                  <a:pt x="31640" y="10539"/>
                  <a:pt x="31687" y="10548"/>
                  <a:pt x="31732" y="10548"/>
                </a:cubicBezTo>
                <a:cubicBezTo>
                  <a:pt x="31882" y="10548"/>
                  <a:pt x="32005" y="10452"/>
                  <a:pt x="32119" y="10317"/>
                </a:cubicBezTo>
                <a:cubicBezTo>
                  <a:pt x="32119" y="10371"/>
                  <a:pt x="32133" y="10398"/>
                  <a:pt x="32133" y="10425"/>
                </a:cubicBezTo>
                <a:cubicBezTo>
                  <a:pt x="32160" y="10616"/>
                  <a:pt x="32310" y="10765"/>
                  <a:pt x="32500" y="10779"/>
                </a:cubicBezTo>
                <a:cubicBezTo>
                  <a:pt x="32520" y="10781"/>
                  <a:pt x="32539" y="10783"/>
                  <a:pt x="32558" y="10783"/>
                </a:cubicBezTo>
                <a:cubicBezTo>
                  <a:pt x="32726" y="10783"/>
                  <a:pt x="32874" y="10680"/>
                  <a:pt x="32935" y="10534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2" y="10510"/>
                  <a:pt x="32949" y="10527"/>
                  <a:pt x="32949" y="10548"/>
                </a:cubicBezTo>
                <a:cubicBezTo>
                  <a:pt x="32921" y="10751"/>
                  <a:pt x="33044" y="10942"/>
                  <a:pt x="33248" y="10996"/>
                </a:cubicBezTo>
                <a:cubicBezTo>
                  <a:pt x="33284" y="11006"/>
                  <a:pt x="33320" y="11011"/>
                  <a:pt x="33357" y="11011"/>
                </a:cubicBezTo>
                <a:cubicBezTo>
                  <a:pt x="33511" y="11011"/>
                  <a:pt x="33660" y="10922"/>
                  <a:pt x="33737" y="10779"/>
                </a:cubicBezTo>
                <a:cubicBezTo>
                  <a:pt x="33819" y="10588"/>
                  <a:pt x="33751" y="10384"/>
                  <a:pt x="33601" y="10262"/>
                </a:cubicBezTo>
                <a:lnTo>
                  <a:pt x="33506" y="10208"/>
                </a:lnTo>
                <a:lnTo>
                  <a:pt x="33513" y="10201"/>
                </a:lnTo>
                <a:lnTo>
                  <a:pt x="33513" y="10201"/>
                </a:lnTo>
                <a:cubicBezTo>
                  <a:pt x="33519" y="10203"/>
                  <a:pt x="33526" y="10206"/>
                  <a:pt x="33533" y="10208"/>
                </a:cubicBezTo>
                <a:cubicBezTo>
                  <a:pt x="33565" y="10214"/>
                  <a:pt x="33597" y="10217"/>
                  <a:pt x="33628" y="10217"/>
                </a:cubicBezTo>
                <a:cubicBezTo>
                  <a:pt x="33798" y="10217"/>
                  <a:pt x="33956" y="10128"/>
                  <a:pt x="34036" y="9990"/>
                </a:cubicBezTo>
                <a:cubicBezTo>
                  <a:pt x="34036" y="10181"/>
                  <a:pt x="34158" y="10371"/>
                  <a:pt x="34349" y="10425"/>
                </a:cubicBezTo>
                <a:cubicBezTo>
                  <a:pt x="34402" y="10445"/>
                  <a:pt x="34452" y="10455"/>
                  <a:pt x="34499" y="10455"/>
                </a:cubicBezTo>
                <a:cubicBezTo>
                  <a:pt x="34645" y="10455"/>
                  <a:pt x="34766" y="10365"/>
                  <a:pt x="34879" y="10221"/>
                </a:cubicBezTo>
                <a:lnTo>
                  <a:pt x="34879" y="10221"/>
                </a:lnTo>
                <a:cubicBezTo>
                  <a:pt x="34852" y="10425"/>
                  <a:pt x="34974" y="10629"/>
                  <a:pt x="35164" y="10697"/>
                </a:cubicBezTo>
                <a:cubicBezTo>
                  <a:pt x="35218" y="10716"/>
                  <a:pt x="35267" y="10725"/>
                  <a:pt x="35314" y="10725"/>
                </a:cubicBezTo>
                <a:cubicBezTo>
                  <a:pt x="35469" y="10725"/>
                  <a:pt x="35590" y="10629"/>
                  <a:pt x="35694" y="10493"/>
                </a:cubicBezTo>
                <a:cubicBezTo>
                  <a:pt x="35749" y="10792"/>
                  <a:pt x="35857" y="10915"/>
                  <a:pt x="36061" y="10955"/>
                </a:cubicBezTo>
                <a:cubicBezTo>
                  <a:pt x="36089" y="10962"/>
                  <a:pt x="36117" y="10965"/>
                  <a:pt x="36144" y="10965"/>
                </a:cubicBezTo>
                <a:cubicBezTo>
                  <a:pt x="36291" y="10965"/>
                  <a:pt x="36425" y="10877"/>
                  <a:pt x="36483" y="10751"/>
                </a:cubicBezTo>
                <a:cubicBezTo>
                  <a:pt x="36523" y="10643"/>
                  <a:pt x="36537" y="10534"/>
                  <a:pt x="36523" y="10425"/>
                </a:cubicBezTo>
                <a:cubicBezTo>
                  <a:pt x="36483" y="10344"/>
                  <a:pt x="36428" y="10262"/>
                  <a:pt x="36360" y="10181"/>
                </a:cubicBezTo>
                <a:lnTo>
                  <a:pt x="36768" y="9977"/>
                </a:lnTo>
                <a:cubicBezTo>
                  <a:pt x="36782" y="10167"/>
                  <a:pt x="36890" y="10317"/>
                  <a:pt x="37067" y="10384"/>
                </a:cubicBezTo>
                <a:cubicBezTo>
                  <a:pt x="36768" y="10384"/>
                  <a:pt x="36605" y="10493"/>
                  <a:pt x="36551" y="10697"/>
                </a:cubicBezTo>
                <a:cubicBezTo>
                  <a:pt x="36510" y="10887"/>
                  <a:pt x="36605" y="11078"/>
                  <a:pt x="36782" y="11159"/>
                </a:cubicBezTo>
                <a:cubicBezTo>
                  <a:pt x="36836" y="11191"/>
                  <a:pt x="36896" y="11206"/>
                  <a:pt x="36957" y="11206"/>
                </a:cubicBezTo>
                <a:cubicBezTo>
                  <a:pt x="37078" y="11206"/>
                  <a:pt x="37198" y="11146"/>
                  <a:pt x="37271" y="11037"/>
                </a:cubicBezTo>
                <a:cubicBezTo>
                  <a:pt x="37325" y="10928"/>
                  <a:pt x="37352" y="10819"/>
                  <a:pt x="37339" y="10697"/>
                </a:cubicBezTo>
                <a:cubicBezTo>
                  <a:pt x="37298" y="10602"/>
                  <a:pt x="37244" y="10507"/>
                  <a:pt x="37162" y="10439"/>
                </a:cubicBezTo>
                <a:lnTo>
                  <a:pt x="37584" y="10221"/>
                </a:lnTo>
                <a:cubicBezTo>
                  <a:pt x="37597" y="10425"/>
                  <a:pt x="37733" y="10588"/>
                  <a:pt x="37923" y="10629"/>
                </a:cubicBezTo>
                <a:cubicBezTo>
                  <a:pt x="37954" y="10636"/>
                  <a:pt x="37985" y="10640"/>
                  <a:pt x="38016" y="10640"/>
                </a:cubicBezTo>
                <a:cubicBezTo>
                  <a:pt x="38159" y="10640"/>
                  <a:pt x="38291" y="10565"/>
                  <a:pt x="38358" y="10452"/>
                </a:cubicBezTo>
                <a:cubicBezTo>
                  <a:pt x="38508" y="10208"/>
                  <a:pt x="38426" y="10004"/>
                  <a:pt x="38236" y="9841"/>
                </a:cubicBezTo>
                <a:cubicBezTo>
                  <a:pt x="38318" y="9827"/>
                  <a:pt x="38386" y="9800"/>
                  <a:pt x="38467" y="9773"/>
                </a:cubicBezTo>
                <a:cubicBezTo>
                  <a:pt x="38521" y="9732"/>
                  <a:pt x="38562" y="9691"/>
                  <a:pt x="38617" y="9650"/>
                </a:cubicBezTo>
                <a:lnTo>
                  <a:pt x="38834" y="10058"/>
                </a:lnTo>
                <a:cubicBezTo>
                  <a:pt x="38535" y="10153"/>
                  <a:pt x="38413" y="10276"/>
                  <a:pt x="38413" y="10493"/>
                </a:cubicBezTo>
                <a:cubicBezTo>
                  <a:pt x="38426" y="10684"/>
                  <a:pt x="38549" y="10847"/>
                  <a:pt x="38725" y="10887"/>
                </a:cubicBezTo>
                <a:cubicBezTo>
                  <a:pt x="38766" y="10900"/>
                  <a:pt x="38807" y="10906"/>
                  <a:pt x="38847" y="10906"/>
                </a:cubicBezTo>
                <a:cubicBezTo>
                  <a:pt x="38984" y="10906"/>
                  <a:pt x="39114" y="10837"/>
                  <a:pt x="39187" y="10711"/>
                </a:cubicBezTo>
                <a:cubicBezTo>
                  <a:pt x="39228" y="10602"/>
                  <a:pt x="39255" y="10480"/>
                  <a:pt x="39228" y="10371"/>
                </a:cubicBezTo>
                <a:cubicBezTo>
                  <a:pt x="39187" y="10276"/>
                  <a:pt x="39133" y="10194"/>
                  <a:pt x="39065" y="10126"/>
                </a:cubicBezTo>
                <a:lnTo>
                  <a:pt x="39446" y="9936"/>
                </a:lnTo>
                <a:lnTo>
                  <a:pt x="39704" y="10317"/>
                </a:lnTo>
                <a:cubicBezTo>
                  <a:pt x="39694" y="10316"/>
                  <a:pt x="39684" y="10316"/>
                  <a:pt x="39674" y="10316"/>
                </a:cubicBezTo>
                <a:cubicBezTo>
                  <a:pt x="39469" y="10316"/>
                  <a:pt x="39295" y="10448"/>
                  <a:pt x="39269" y="10643"/>
                </a:cubicBezTo>
                <a:cubicBezTo>
                  <a:pt x="39228" y="10847"/>
                  <a:pt x="39323" y="11037"/>
                  <a:pt x="39514" y="11105"/>
                </a:cubicBezTo>
                <a:cubicBezTo>
                  <a:pt x="39565" y="11128"/>
                  <a:pt x="39618" y="11139"/>
                  <a:pt x="39670" y="11139"/>
                </a:cubicBezTo>
                <a:cubicBezTo>
                  <a:pt x="39799" y="11139"/>
                  <a:pt x="39922" y="11072"/>
                  <a:pt x="39989" y="10955"/>
                </a:cubicBezTo>
                <a:cubicBezTo>
                  <a:pt x="40044" y="10847"/>
                  <a:pt x="40071" y="10738"/>
                  <a:pt x="40044" y="10616"/>
                </a:cubicBezTo>
                <a:cubicBezTo>
                  <a:pt x="40003" y="10520"/>
                  <a:pt x="39935" y="10412"/>
                  <a:pt x="39867" y="10330"/>
                </a:cubicBezTo>
                <a:lnTo>
                  <a:pt x="39867" y="10330"/>
                </a:lnTo>
                <a:cubicBezTo>
                  <a:pt x="39885" y="10333"/>
                  <a:pt x="39903" y="10334"/>
                  <a:pt x="39920" y="10334"/>
                </a:cubicBezTo>
                <a:cubicBezTo>
                  <a:pt x="40092" y="10334"/>
                  <a:pt x="40253" y="10218"/>
                  <a:pt x="40302" y="10058"/>
                </a:cubicBezTo>
                <a:cubicBezTo>
                  <a:pt x="40384" y="9868"/>
                  <a:pt x="40316" y="9664"/>
                  <a:pt x="40166" y="9542"/>
                </a:cubicBezTo>
                <a:lnTo>
                  <a:pt x="40560" y="9351"/>
                </a:lnTo>
                <a:cubicBezTo>
                  <a:pt x="40587" y="9406"/>
                  <a:pt x="40601" y="9474"/>
                  <a:pt x="40628" y="9528"/>
                </a:cubicBezTo>
                <a:cubicBezTo>
                  <a:pt x="40669" y="9596"/>
                  <a:pt x="40723" y="9650"/>
                  <a:pt x="40778" y="9705"/>
                </a:cubicBezTo>
                <a:cubicBezTo>
                  <a:pt x="40519" y="9759"/>
                  <a:pt x="40384" y="9868"/>
                  <a:pt x="40343" y="10058"/>
                </a:cubicBezTo>
                <a:cubicBezTo>
                  <a:pt x="40316" y="10235"/>
                  <a:pt x="40384" y="10398"/>
                  <a:pt x="40533" y="10493"/>
                </a:cubicBezTo>
                <a:cubicBezTo>
                  <a:pt x="40616" y="10544"/>
                  <a:pt x="40693" y="10566"/>
                  <a:pt x="40767" y="10566"/>
                </a:cubicBezTo>
                <a:cubicBezTo>
                  <a:pt x="40912" y="10566"/>
                  <a:pt x="41041" y="10479"/>
                  <a:pt x="41158" y="10344"/>
                </a:cubicBezTo>
                <a:cubicBezTo>
                  <a:pt x="41199" y="10629"/>
                  <a:pt x="41308" y="10751"/>
                  <a:pt x="41512" y="10792"/>
                </a:cubicBezTo>
                <a:cubicBezTo>
                  <a:pt x="41543" y="10799"/>
                  <a:pt x="41573" y="10803"/>
                  <a:pt x="41603" y="10803"/>
                </a:cubicBezTo>
                <a:cubicBezTo>
                  <a:pt x="41743" y="10803"/>
                  <a:pt x="41866" y="10728"/>
                  <a:pt x="41933" y="10616"/>
                </a:cubicBezTo>
                <a:cubicBezTo>
                  <a:pt x="42069" y="10412"/>
                  <a:pt x="42015" y="10153"/>
                  <a:pt x="41824" y="10031"/>
                </a:cubicBezTo>
                <a:lnTo>
                  <a:pt x="42232" y="9827"/>
                </a:lnTo>
                <a:cubicBezTo>
                  <a:pt x="42232" y="10004"/>
                  <a:pt x="42354" y="10181"/>
                  <a:pt x="42518" y="10249"/>
                </a:cubicBezTo>
                <a:cubicBezTo>
                  <a:pt x="42232" y="10262"/>
                  <a:pt x="42069" y="10371"/>
                  <a:pt x="42028" y="10575"/>
                </a:cubicBezTo>
                <a:cubicBezTo>
                  <a:pt x="41987" y="10765"/>
                  <a:pt x="42083" y="10955"/>
                  <a:pt x="42259" y="11037"/>
                </a:cubicBezTo>
                <a:cubicBezTo>
                  <a:pt x="42313" y="11062"/>
                  <a:pt x="42371" y="11074"/>
                  <a:pt x="42428" y="11074"/>
                </a:cubicBezTo>
                <a:cubicBezTo>
                  <a:pt x="42558" y="11074"/>
                  <a:pt x="42687" y="11010"/>
                  <a:pt x="42762" y="10887"/>
                </a:cubicBezTo>
                <a:cubicBezTo>
                  <a:pt x="42817" y="10792"/>
                  <a:pt x="42830" y="10670"/>
                  <a:pt x="42817" y="10548"/>
                </a:cubicBezTo>
                <a:cubicBezTo>
                  <a:pt x="42776" y="10452"/>
                  <a:pt x="42721" y="10371"/>
                  <a:pt x="42640" y="10289"/>
                </a:cubicBezTo>
                <a:lnTo>
                  <a:pt x="43061" y="10085"/>
                </a:lnTo>
                <a:cubicBezTo>
                  <a:pt x="43075" y="10262"/>
                  <a:pt x="43184" y="10425"/>
                  <a:pt x="43360" y="10493"/>
                </a:cubicBezTo>
                <a:lnTo>
                  <a:pt x="43360" y="10480"/>
                </a:lnTo>
                <a:lnTo>
                  <a:pt x="43394" y="10501"/>
                </a:lnTo>
                <a:lnTo>
                  <a:pt x="43394" y="10501"/>
                </a:lnTo>
                <a:cubicBezTo>
                  <a:pt x="43383" y="10499"/>
                  <a:pt x="43372" y="10496"/>
                  <a:pt x="43360" y="10493"/>
                </a:cubicBezTo>
                <a:lnTo>
                  <a:pt x="43238" y="10493"/>
                </a:lnTo>
                <a:cubicBezTo>
                  <a:pt x="43048" y="10493"/>
                  <a:pt x="42885" y="10643"/>
                  <a:pt x="42857" y="10833"/>
                </a:cubicBezTo>
                <a:cubicBezTo>
                  <a:pt x="42830" y="11023"/>
                  <a:pt x="42953" y="11214"/>
                  <a:pt x="43143" y="11282"/>
                </a:cubicBezTo>
                <a:cubicBezTo>
                  <a:pt x="43175" y="11288"/>
                  <a:pt x="43208" y="11292"/>
                  <a:pt x="43240" y="11292"/>
                </a:cubicBezTo>
                <a:cubicBezTo>
                  <a:pt x="43399" y="11292"/>
                  <a:pt x="43551" y="11211"/>
                  <a:pt x="43619" y="11064"/>
                </a:cubicBezTo>
                <a:cubicBezTo>
                  <a:pt x="43700" y="10874"/>
                  <a:pt x="43646" y="10656"/>
                  <a:pt x="43469" y="10548"/>
                </a:cubicBezTo>
                <a:lnTo>
                  <a:pt x="43394" y="10501"/>
                </a:lnTo>
                <a:lnTo>
                  <a:pt x="43394" y="10501"/>
                </a:lnTo>
                <a:cubicBezTo>
                  <a:pt x="43422" y="10506"/>
                  <a:pt x="43449" y="10508"/>
                  <a:pt x="43476" y="10508"/>
                </a:cubicBezTo>
                <a:cubicBezTo>
                  <a:pt x="43642" y="10508"/>
                  <a:pt x="43800" y="10417"/>
                  <a:pt x="43877" y="10262"/>
                </a:cubicBezTo>
                <a:cubicBezTo>
                  <a:pt x="43931" y="10575"/>
                  <a:pt x="44040" y="10697"/>
                  <a:pt x="44257" y="10738"/>
                </a:cubicBezTo>
                <a:cubicBezTo>
                  <a:pt x="44285" y="10744"/>
                  <a:pt x="44313" y="10747"/>
                  <a:pt x="44340" y="10747"/>
                </a:cubicBezTo>
                <a:cubicBezTo>
                  <a:pt x="44487" y="10747"/>
                  <a:pt x="44623" y="10658"/>
                  <a:pt x="44692" y="10520"/>
                </a:cubicBezTo>
                <a:cubicBezTo>
                  <a:pt x="44733" y="10412"/>
                  <a:pt x="44747" y="10303"/>
                  <a:pt x="44720" y="10194"/>
                </a:cubicBezTo>
                <a:cubicBezTo>
                  <a:pt x="44692" y="10113"/>
                  <a:pt x="44638" y="10017"/>
                  <a:pt x="44584" y="9950"/>
                </a:cubicBezTo>
                <a:lnTo>
                  <a:pt x="44964" y="9746"/>
                </a:lnTo>
                <a:cubicBezTo>
                  <a:pt x="44978" y="9936"/>
                  <a:pt x="45100" y="10099"/>
                  <a:pt x="45277" y="10140"/>
                </a:cubicBezTo>
                <a:cubicBezTo>
                  <a:pt x="45319" y="10151"/>
                  <a:pt x="45361" y="10156"/>
                  <a:pt x="45402" y="10156"/>
                </a:cubicBezTo>
                <a:cubicBezTo>
                  <a:pt x="45561" y="10156"/>
                  <a:pt x="45707" y="10076"/>
                  <a:pt x="45793" y="9936"/>
                </a:cubicBezTo>
                <a:lnTo>
                  <a:pt x="45793" y="9936"/>
                </a:lnTo>
                <a:cubicBezTo>
                  <a:pt x="45780" y="10140"/>
                  <a:pt x="45888" y="10344"/>
                  <a:pt x="46079" y="10425"/>
                </a:cubicBezTo>
                <a:cubicBezTo>
                  <a:pt x="46120" y="10435"/>
                  <a:pt x="46161" y="10440"/>
                  <a:pt x="46201" y="10440"/>
                </a:cubicBezTo>
                <a:cubicBezTo>
                  <a:pt x="46374" y="10440"/>
                  <a:pt x="46534" y="10349"/>
                  <a:pt x="46622" y="10194"/>
                </a:cubicBezTo>
                <a:cubicBezTo>
                  <a:pt x="46622" y="10452"/>
                  <a:pt x="46731" y="10616"/>
                  <a:pt x="46962" y="10670"/>
                </a:cubicBezTo>
                <a:cubicBezTo>
                  <a:pt x="46992" y="10675"/>
                  <a:pt x="47021" y="10678"/>
                  <a:pt x="47048" y="10678"/>
                </a:cubicBezTo>
                <a:cubicBezTo>
                  <a:pt x="47221" y="10678"/>
                  <a:pt x="47335" y="10575"/>
                  <a:pt x="47438" y="10431"/>
                </a:cubicBezTo>
                <a:lnTo>
                  <a:pt x="47438" y="10431"/>
                </a:lnTo>
                <a:cubicBezTo>
                  <a:pt x="47439" y="10471"/>
                  <a:pt x="47452" y="10523"/>
                  <a:pt x="47452" y="10575"/>
                </a:cubicBezTo>
                <a:cubicBezTo>
                  <a:pt x="47479" y="10779"/>
                  <a:pt x="47655" y="10928"/>
                  <a:pt x="47873" y="10928"/>
                </a:cubicBezTo>
                <a:cubicBezTo>
                  <a:pt x="48077" y="10915"/>
                  <a:pt x="48253" y="10751"/>
                  <a:pt x="48267" y="10534"/>
                </a:cubicBezTo>
                <a:cubicBezTo>
                  <a:pt x="48281" y="10357"/>
                  <a:pt x="48186" y="10181"/>
                  <a:pt x="48009" y="10113"/>
                </a:cubicBezTo>
                <a:lnTo>
                  <a:pt x="47941" y="10085"/>
                </a:lnTo>
                <a:cubicBezTo>
                  <a:pt x="47929" y="10085"/>
                  <a:pt x="47918" y="10084"/>
                  <a:pt x="47907" y="10084"/>
                </a:cubicBezTo>
                <a:cubicBezTo>
                  <a:pt x="47727" y="10084"/>
                  <a:pt x="47561" y="10180"/>
                  <a:pt x="47467" y="10342"/>
                </a:cubicBezTo>
                <a:lnTo>
                  <a:pt x="47467" y="10342"/>
                </a:lnTo>
                <a:cubicBezTo>
                  <a:pt x="47467" y="10347"/>
                  <a:pt x="47466" y="10352"/>
                  <a:pt x="47465" y="10357"/>
                </a:cubicBezTo>
                <a:lnTo>
                  <a:pt x="47452" y="10412"/>
                </a:lnTo>
                <a:cubicBezTo>
                  <a:pt x="47447" y="10418"/>
                  <a:pt x="47443" y="10425"/>
                  <a:pt x="47438" y="10431"/>
                </a:cubicBezTo>
                <a:lnTo>
                  <a:pt x="47438" y="10431"/>
                </a:lnTo>
                <a:cubicBezTo>
                  <a:pt x="47438" y="10429"/>
                  <a:pt x="47438" y="10427"/>
                  <a:pt x="47438" y="10425"/>
                </a:cubicBezTo>
                <a:lnTo>
                  <a:pt x="47452" y="10371"/>
                </a:lnTo>
                <a:cubicBezTo>
                  <a:pt x="47457" y="10361"/>
                  <a:pt x="47462" y="10351"/>
                  <a:pt x="47467" y="10342"/>
                </a:cubicBezTo>
                <a:lnTo>
                  <a:pt x="47467" y="10342"/>
                </a:lnTo>
                <a:cubicBezTo>
                  <a:pt x="47488" y="10170"/>
                  <a:pt x="47420" y="10001"/>
                  <a:pt x="47275" y="9895"/>
                </a:cubicBezTo>
                <a:lnTo>
                  <a:pt x="47710" y="9705"/>
                </a:lnTo>
                <a:cubicBezTo>
                  <a:pt x="47723" y="9854"/>
                  <a:pt x="47819" y="9990"/>
                  <a:pt x="47941" y="10072"/>
                </a:cubicBezTo>
                <a:lnTo>
                  <a:pt x="48022" y="10099"/>
                </a:lnTo>
                <a:cubicBezTo>
                  <a:pt x="48054" y="10105"/>
                  <a:pt x="48086" y="10108"/>
                  <a:pt x="48117" y="10108"/>
                </a:cubicBezTo>
                <a:cubicBezTo>
                  <a:pt x="48287" y="10108"/>
                  <a:pt x="48447" y="10017"/>
                  <a:pt x="48539" y="9868"/>
                </a:cubicBezTo>
                <a:lnTo>
                  <a:pt x="48539" y="9868"/>
                </a:lnTo>
                <a:cubicBezTo>
                  <a:pt x="48512" y="10072"/>
                  <a:pt x="48634" y="10289"/>
                  <a:pt x="48824" y="10371"/>
                </a:cubicBezTo>
                <a:cubicBezTo>
                  <a:pt x="48525" y="10371"/>
                  <a:pt x="48362" y="10480"/>
                  <a:pt x="48321" y="10684"/>
                </a:cubicBezTo>
                <a:cubicBezTo>
                  <a:pt x="48281" y="10874"/>
                  <a:pt x="48376" y="11064"/>
                  <a:pt x="48539" y="11146"/>
                </a:cubicBezTo>
                <a:cubicBezTo>
                  <a:pt x="48598" y="11173"/>
                  <a:pt x="48660" y="11186"/>
                  <a:pt x="48720" y="11186"/>
                </a:cubicBezTo>
                <a:cubicBezTo>
                  <a:pt x="48841" y="11186"/>
                  <a:pt x="48956" y="11132"/>
                  <a:pt x="49028" y="11023"/>
                </a:cubicBezTo>
                <a:cubicBezTo>
                  <a:pt x="49096" y="10915"/>
                  <a:pt x="49123" y="10806"/>
                  <a:pt x="49096" y="10684"/>
                </a:cubicBezTo>
                <a:cubicBezTo>
                  <a:pt x="49069" y="10588"/>
                  <a:pt x="49001" y="10493"/>
                  <a:pt x="48933" y="10425"/>
                </a:cubicBezTo>
                <a:lnTo>
                  <a:pt x="49354" y="10208"/>
                </a:lnTo>
                <a:cubicBezTo>
                  <a:pt x="49354" y="10398"/>
                  <a:pt x="49490" y="10561"/>
                  <a:pt x="49667" y="10602"/>
                </a:cubicBezTo>
                <a:cubicBezTo>
                  <a:pt x="49712" y="10616"/>
                  <a:pt x="49754" y="10622"/>
                  <a:pt x="49794" y="10622"/>
                </a:cubicBezTo>
                <a:cubicBezTo>
                  <a:pt x="49950" y="10622"/>
                  <a:pt x="50076" y="10525"/>
                  <a:pt x="50184" y="10384"/>
                </a:cubicBezTo>
                <a:cubicBezTo>
                  <a:pt x="50197" y="10643"/>
                  <a:pt x="50306" y="10819"/>
                  <a:pt x="50564" y="10860"/>
                </a:cubicBezTo>
                <a:cubicBezTo>
                  <a:pt x="50576" y="10861"/>
                  <a:pt x="50588" y="10862"/>
                  <a:pt x="50599" y="10862"/>
                </a:cubicBezTo>
                <a:cubicBezTo>
                  <a:pt x="50750" y="10862"/>
                  <a:pt x="50896" y="10781"/>
                  <a:pt x="50972" y="10643"/>
                </a:cubicBezTo>
                <a:cubicBezTo>
                  <a:pt x="51081" y="10439"/>
                  <a:pt x="51013" y="10181"/>
                  <a:pt x="50822" y="10072"/>
                </a:cubicBezTo>
                <a:cubicBezTo>
                  <a:pt x="50904" y="10045"/>
                  <a:pt x="50986" y="10031"/>
                  <a:pt x="51053" y="10004"/>
                </a:cubicBezTo>
                <a:cubicBezTo>
                  <a:pt x="51108" y="9963"/>
                  <a:pt x="51162" y="9922"/>
                  <a:pt x="51203" y="9882"/>
                </a:cubicBezTo>
                <a:lnTo>
                  <a:pt x="51475" y="10276"/>
                </a:lnTo>
                <a:cubicBezTo>
                  <a:pt x="51217" y="10289"/>
                  <a:pt x="51067" y="10412"/>
                  <a:pt x="51040" y="10616"/>
                </a:cubicBezTo>
                <a:cubicBezTo>
                  <a:pt x="50999" y="10806"/>
                  <a:pt x="51108" y="10996"/>
                  <a:pt x="51298" y="11064"/>
                </a:cubicBezTo>
                <a:cubicBezTo>
                  <a:pt x="51344" y="11082"/>
                  <a:pt x="51392" y="11090"/>
                  <a:pt x="51439" y="11090"/>
                </a:cubicBezTo>
                <a:cubicBezTo>
                  <a:pt x="51574" y="11090"/>
                  <a:pt x="51707" y="11022"/>
                  <a:pt x="51787" y="10901"/>
                </a:cubicBezTo>
                <a:cubicBezTo>
                  <a:pt x="51910" y="10711"/>
                  <a:pt x="51842" y="10507"/>
                  <a:pt x="51652" y="10330"/>
                </a:cubicBezTo>
                <a:lnTo>
                  <a:pt x="52073" y="10113"/>
                </a:lnTo>
                <a:cubicBezTo>
                  <a:pt x="52073" y="10303"/>
                  <a:pt x="52182" y="10466"/>
                  <a:pt x="52345" y="10534"/>
                </a:cubicBezTo>
                <a:cubicBezTo>
                  <a:pt x="52404" y="10558"/>
                  <a:pt x="52459" y="10569"/>
                  <a:pt x="52511" y="10569"/>
                </a:cubicBezTo>
                <a:cubicBezTo>
                  <a:pt x="52664" y="10569"/>
                  <a:pt x="52791" y="10475"/>
                  <a:pt x="52902" y="10344"/>
                </a:cubicBezTo>
                <a:cubicBezTo>
                  <a:pt x="52956" y="10629"/>
                  <a:pt x="53065" y="10765"/>
                  <a:pt x="53269" y="10792"/>
                </a:cubicBezTo>
                <a:cubicBezTo>
                  <a:pt x="53291" y="10796"/>
                  <a:pt x="53314" y="10797"/>
                  <a:pt x="53336" y="10797"/>
                </a:cubicBezTo>
                <a:cubicBezTo>
                  <a:pt x="53489" y="10797"/>
                  <a:pt x="53633" y="10717"/>
                  <a:pt x="53704" y="10575"/>
                </a:cubicBezTo>
                <a:cubicBezTo>
                  <a:pt x="53799" y="10384"/>
                  <a:pt x="53758" y="10221"/>
                  <a:pt x="53568" y="10031"/>
                </a:cubicBezTo>
                <a:lnTo>
                  <a:pt x="54017" y="9814"/>
                </a:lnTo>
                <a:cubicBezTo>
                  <a:pt x="54030" y="10004"/>
                  <a:pt x="54153" y="10167"/>
                  <a:pt x="54329" y="10221"/>
                </a:cubicBezTo>
                <a:cubicBezTo>
                  <a:pt x="54364" y="10228"/>
                  <a:pt x="54398" y="10232"/>
                  <a:pt x="54432" y="10232"/>
                </a:cubicBezTo>
                <a:cubicBezTo>
                  <a:pt x="54595" y="10232"/>
                  <a:pt x="54742" y="10151"/>
                  <a:pt x="54832" y="10004"/>
                </a:cubicBezTo>
                <a:cubicBezTo>
                  <a:pt x="54832" y="10208"/>
                  <a:pt x="54954" y="10384"/>
                  <a:pt x="55145" y="10452"/>
                </a:cubicBezTo>
                <a:cubicBezTo>
                  <a:pt x="55187" y="10464"/>
                  <a:pt x="55229" y="10469"/>
                  <a:pt x="55270" y="10469"/>
                </a:cubicBezTo>
                <a:cubicBezTo>
                  <a:pt x="55429" y="10469"/>
                  <a:pt x="55575" y="10389"/>
                  <a:pt x="55661" y="10249"/>
                </a:cubicBezTo>
                <a:cubicBezTo>
                  <a:pt x="55675" y="10276"/>
                  <a:pt x="55675" y="10289"/>
                  <a:pt x="55675" y="10303"/>
                </a:cubicBezTo>
                <a:cubicBezTo>
                  <a:pt x="55661" y="10507"/>
                  <a:pt x="55811" y="10684"/>
                  <a:pt x="56015" y="10738"/>
                </a:cubicBezTo>
                <a:cubicBezTo>
                  <a:pt x="56036" y="10741"/>
                  <a:pt x="56058" y="10742"/>
                  <a:pt x="56079" y="10742"/>
                </a:cubicBezTo>
                <a:cubicBezTo>
                  <a:pt x="56247" y="10742"/>
                  <a:pt x="56404" y="10650"/>
                  <a:pt x="56477" y="10493"/>
                </a:cubicBezTo>
                <a:cubicBezTo>
                  <a:pt x="56487" y="10472"/>
                  <a:pt x="56506" y="10459"/>
                  <a:pt x="56527" y="10448"/>
                </a:cubicBezTo>
                <a:lnTo>
                  <a:pt x="56527" y="10448"/>
                </a:lnTo>
                <a:cubicBezTo>
                  <a:pt x="56452" y="10623"/>
                  <a:pt x="56534" y="10835"/>
                  <a:pt x="56694" y="10928"/>
                </a:cubicBezTo>
                <a:cubicBezTo>
                  <a:pt x="56762" y="10962"/>
                  <a:pt x="56835" y="10979"/>
                  <a:pt x="56906" y="10979"/>
                </a:cubicBezTo>
                <a:cubicBezTo>
                  <a:pt x="57035" y="10979"/>
                  <a:pt x="57159" y="10924"/>
                  <a:pt x="57238" y="10819"/>
                </a:cubicBezTo>
                <a:cubicBezTo>
                  <a:pt x="57387" y="10616"/>
                  <a:pt x="57333" y="10398"/>
                  <a:pt x="57129" y="10208"/>
                </a:cubicBezTo>
                <a:lnTo>
                  <a:pt x="57551" y="10004"/>
                </a:lnTo>
                <a:cubicBezTo>
                  <a:pt x="57564" y="10181"/>
                  <a:pt x="57673" y="10330"/>
                  <a:pt x="57836" y="10412"/>
                </a:cubicBezTo>
                <a:lnTo>
                  <a:pt x="57850" y="10412"/>
                </a:lnTo>
                <a:lnTo>
                  <a:pt x="57850" y="10398"/>
                </a:lnTo>
                <a:cubicBezTo>
                  <a:pt x="57868" y="10404"/>
                  <a:pt x="57886" y="10412"/>
                  <a:pt x="57904" y="10421"/>
                </a:cubicBezTo>
                <a:lnTo>
                  <a:pt x="57904" y="10421"/>
                </a:lnTo>
                <a:cubicBezTo>
                  <a:pt x="57881" y="10419"/>
                  <a:pt x="57858" y="10416"/>
                  <a:pt x="57836" y="10412"/>
                </a:cubicBezTo>
                <a:lnTo>
                  <a:pt x="57727" y="10412"/>
                </a:lnTo>
                <a:cubicBezTo>
                  <a:pt x="57510" y="10412"/>
                  <a:pt x="57333" y="10602"/>
                  <a:pt x="57347" y="10819"/>
                </a:cubicBezTo>
                <a:cubicBezTo>
                  <a:pt x="57347" y="11037"/>
                  <a:pt x="57523" y="11214"/>
                  <a:pt x="57754" y="11214"/>
                </a:cubicBezTo>
                <a:cubicBezTo>
                  <a:pt x="57972" y="11214"/>
                  <a:pt x="58149" y="11023"/>
                  <a:pt x="58149" y="10792"/>
                </a:cubicBezTo>
                <a:cubicBezTo>
                  <a:pt x="58137" y="10636"/>
                  <a:pt x="58039" y="10490"/>
                  <a:pt x="57904" y="10421"/>
                </a:cubicBezTo>
                <a:lnTo>
                  <a:pt x="57904" y="10421"/>
                </a:lnTo>
                <a:cubicBezTo>
                  <a:pt x="57916" y="10422"/>
                  <a:pt x="57928" y="10422"/>
                  <a:pt x="57940" y="10422"/>
                </a:cubicBezTo>
                <a:cubicBezTo>
                  <a:pt x="58110" y="10422"/>
                  <a:pt x="58276" y="10339"/>
                  <a:pt x="58366" y="10181"/>
                </a:cubicBezTo>
                <a:cubicBezTo>
                  <a:pt x="58420" y="10480"/>
                  <a:pt x="58529" y="10616"/>
                  <a:pt x="58747" y="10656"/>
                </a:cubicBezTo>
                <a:cubicBezTo>
                  <a:pt x="58760" y="10657"/>
                  <a:pt x="58774" y="10658"/>
                  <a:pt x="58788" y="10658"/>
                </a:cubicBezTo>
                <a:cubicBezTo>
                  <a:pt x="58939" y="10658"/>
                  <a:pt x="59093" y="10589"/>
                  <a:pt x="59168" y="10452"/>
                </a:cubicBezTo>
                <a:cubicBezTo>
                  <a:pt x="59277" y="10262"/>
                  <a:pt x="59250" y="10099"/>
                  <a:pt x="59059" y="9868"/>
                </a:cubicBezTo>
                <a:lnTo>
                  <a:pt x="59413" y="9691"/>
                </a:lnTo>
                <a:lnTo>
                  <a:pt x="59617" y="10045"/>
                </a:lnTo>
                <a:cubicBezTo>
                  <a:pt x="59331" y="10140"/>
                  <a:pt x="59209" y="10262"/>
                  <a:pt x="59209" y="10480"/>
                </a:cubicBezTo>
                <a:cubicBezTo>
                  <a:pt x="59222" y="10670"/>
                  <a:pt x="59345" y="10833"/>
                  <a:pt x="59521" y="10874"/>
                </a:cubicBezTo>
                <a:cubicBezTo>
                  <a:pt x="59561" y="10889"/>
                  <a:pt x="59602" y="10896"/>
                  <a:pt x="59642" y="10896"/>
                </a:cubicBezTo>
                <a:cubicBezTo>
                  <a:pt x="59783" y="10896"/>
                  <a:pt x="59920" y="10810"/>
                  <a:pt x="59984" y="10684"/>
                </a:cubicBezTo>
                <a:cubicBezTo>
                  <a:pt x="60024" y="10575"/>
                  <a:pt x="60038" y="10466"/>
                  <a:pt x="60024" y="10357"/>
                </a:cubicBezTo>
                <a:cubicBezTo>
                  <a:pt x="59984" y="10262"/>
                  <a:pt x="59916" y="10167"/>
                  <a:pt x="59848" y="10099"/>
                </a:cubicBezTo>
                <a:cubicBezTo>
                  <a:pt x="59929" y="10085"/>
                  <a:pt x="59997" y="10058"/>
                  <a:pt x="60065" y="10031"/>
                </a:cubicBezTo>
                <a:cubicBezTo>
                  <a:pt x="60133" y="9990"/>
                  <a:pt x="60201" y="9950"/>
                  <a:pt x="60255" y="9895"/>
                </a:cubicBezTo>
                <a:cubicBezTo>
                  <a:pt x="60283" y="9977"/>
                  <a:pt x="60310" y="10058"/>
                  <a:pt x="60351" y="10126"/>
                </a:cubicBezTo>
                <a:cubicBezTo>
                  <a:pt x="60405" y="10194"/>
                  <a:pt x="60473" y="10262"/>
                  <a:pt x="60541" y="10317"/>
                </a:cubicBezTo>
                <a:cubicBezTo>
                  <a:pt x="60269" y="10317"/>
                  <a:pt x="60106" y="10425"/>
                  <a:pt x="60065" y="10629"/>
                </a:cubicBezTo>
                <a:cubicBezTo>
                  <a:pt x="60024" y="10819"/>
                  <a:pt x="60120" y="11023"/>
                  <a:pt x="60296" y="11091"/>
                </a:cubicBezTo>
                <a:cubicBezTo>
                  <a:pt x="60351" y="11117"/>
                  <a:pt x="60408" y="11129"/>
                  <a:pt x="60465" y="11129"/>
                </a:cubicBezTo>
                <a:cubicBezTo>
                  <a:pt x="60590" y="11129"/>
                  <a:pt x="60710" y="11068"/>
                  <a:pt x="60786" y="10955"/>
                </a:cubicBezTo>
                <a:cubicBezTo>
                  <a:pt x="60840" y="10860"/>
                  <a:pt x="60854" y="10738"/>
                  <a:pt x="60840" y="10616"/>
                </a:cubicBezTo>
                <a:cubicBezTo>
                  <a:pt x="60826" y="10507"/>
                  <a:pt x="60718" y="10425"/>
                  <a:pt x="60650" y="10330"/>
                </a:cubicBezTo>
                <a:lnTo>
                  <a:pt x="60650" y="10330"/>
                </a:lnTo>
                <a:cubicBezTo>
                  <a:pt x="60669" y="10333"/>
                  <a:pt x="60689" y="10334"/>
                  <a:pt x="60708" y="10334"/>
                </a:cubicBezTo>
                <a:cubicBezTo>
                  <a:pt x="60878" y="10334"/>
                  <a:pt x="61037" y="10230"/>
                  <a:pt x="61098" y="10072"/>
                </a:cubicBezTo>
                <a:cubicBezTo>
                  <a:pt x="61180" y="9882"/>
                  <a:pt x="61125" y="9664"/>
                  <a:pt x="60949" y="9542"/>
                </a:cubicBezTo>
                <a:lnTo>
                  <a:pt x="61343" y="9365"/>
                </a:lnTo>
                <a:lnTo>
                  <a:pt x="61547" y="9705"/>
                </a:lnTo>
                <a:cubicBezTo>
                  <a:pt x="61288" y="9759"/>
                  <a:pt x="61153" y="9895"/>
                  <a:pt x="61139" y="10099"/>
                </a:cubicBezTo>
                <a:cubicBezTo>
                  <a:pt x="61125" y="10276"/>
                  <a:pt x="61221" y="10452"/>
                  <a:pt x="61384" y="10534"/>
                </a:cubicBezTo>
                <a:cubicBezTo>
                  <a:pt x="61443" y="10564"/>
                  <a:pt x="61499" y="10579"/>
                  <a:pt x="61554" y="10579"/>
                </a:cubicBezTo>
                <a:cubicBezTo>
                  <a:pt x="61676" y="10579"/>
                  <a:pt x="61796" y="10507"/>
                  <a:pt x="61954" y="10357"/>
                </a:cubicBezTo>
                <a:cubicBezTo>
                  <a:pt x="62009" y="10656"/>
                  <a:pt x="62104" y="10765"/>
                  <a:pt x="62321" y="10806"/>
                </a:cubicBezTo>
                <a:cubicBezTo>
                  <a:pt x="62345" y="10810"/>
                  <a:pt x="62369" y="10812"/>
                  <a:pt x="62392" y="10812"/>
                </a:cubicBezTo>
                <a:cubicBezTo>
                  <a:pt x="62530" y="10812"/>
                  <a:pt x="62661" y="10743"/>
                  <a:pt x="62743" y="10616"/>
                </a:cubicBezTo>
                <a:cubicBezTo>
                  <a:pt x="62865" y="10425"/>
                  <a:pt x="62811" y="10167"/>
                  <a:pt x="62621" y="10031"/>
                </a:cubicBezTo>
                <a:lnTo>
                  <a:pt x="63015" y="9841"/>
                </a:lnTo>
                <a:cubicBezTo>
                  <a:pt x="63028" y="9909"/>
                  <a:pt x="63055" y="9990"/>
                  <a:pt x="63096" y="10058"/>
                </a:cubicBezTo>
                <a:cubicBezTo>
                  <a:pt x="63137" y="10140"/>
                  <a:pt x="63191" y="10208"/>
                  <a:pt x="63246" y="10262"/>
                </a:cubicBezTo>
                <a:cubicBezTo>
                  <a:pt x="63236" y="10262"/>
                  <a:pt x="63227" y="10261"/>
                  <a:pt x="63218" y="10261"/>
                </a:cubicBezTo>
                <a:cubicBezTo>
                  <a:pt x="63025" y="10261"/>
                  <a:pt x="62850" y="10394"/>
                  <a:pt x="62811" y="10588"/>
                </a:cubicBezTo>
                <a:cubicBezTo>
                  <a:pt x="62770" y="10779"/>
                  <a:pt x="62865" y="10969"/>
                  <a:pt x="63055" y="11050"/>
                </a:cubicBezTo>
                <a:cubicBezTo>
                  <a:pt x="63106" y="11074"/>
                  <a:pt x="63161" y="11085"/>
                  <a:pt x="63214" y="11085"/>
                </a:cubicBezTo>
                <a:cubicBezTo>
                  <a:pt x="63347" y="11085"/>
                  <a:pt x="63477" y="11017"/>
                  <a:pt x="63545" y="10901"/>
                </a:cubicBezTo>
                <a:cubicBezTo>
                  <a:pt x="63599" y="10792"/>
                  <a:pt x="63613" y="10684"/>
                  <a:pt x="63599" y="10561"/>
                </a:cubicBezTo>
                <a:cubicBezTo>
                  <a:pt x="63558" y="10466"/>
                  <a:pt x="63504" y="10384"/>
                  <a:pt x="63422" y="10303"/>
                </a:cubicBezTo>
                <a:lnTo>
                  <a:pt x="63844" y="10099"/>
                </a:lnTo>
                <a:cubicBezTo>
                  <a:pt x="63857" y="10276"/>
                  <a:pt x="63966" y="10439"/>
                  <a:pt x="64143" y="10493"/>
                </a:cubicBezTo>
                <a:cubicBezTo>
                  <a:pt x="64193" y="10512"/>
                  <a:pt x="64241" y="10521"/>
                  <a:pt x="64286" y="10521"/>
                </a:cubicBezTo>
                <a:cubicBezTo>
                  <a:pt x="64435" y="10521"/>
                  <a:pt x="64558" y="10425"/>
                  <a:pt x="64673" y="10289"/>
                </a:cubicBezTo>
                <a:cubicBezTo>
                  <a:pt x="64673" y="10317"/>
                  <a:pt x="64673" y="10330"/>
                  <a:pt x="64687" y="10357"/>
                </a:cubicBezTo>
                <a:cubicBezTo>
                  <a:pt x="64700" y="10561"/>
                  <a:pt x="64850" y="10711"/>
                  <a:pt x="65040" y="10751"/>
                </a:cubicBezTo>
                <a:cubicBezTo>
                  <a:pt x="65061" y="10755"/>
                  <a:pt x="65083" y="10756"/>
                  <a:pt x="65104" y="10756"/>
                </a:cubicBezTo>
                <a:cubicBezTo>
                  <a:pt x="65269" y="10756"/>
                  <a:pt x="65416" y="10663"/>
                  <a:pt x="65488" y="10507"/>
                </a:cubicBezTo>
                <a:cubicBezTo>
                  <a:pt x="65502" y="10480"/>
                  <a:pt x="65529" y="10466"/>
                  <a:pt x="65556" y="10452"/>
                </a:cubicBezTo>
                <a:lnTo>
                  <a:pt x="65556" y="10452"/>
                </a:lnTo>
                <a:cubicBezTo>
                  <a:pt x="65475" y="10643"/>
                  <a:pt x="65556" y="10847"/>
                  <a:pt x="65733" y="10942"/>
                </a:cubicBezTo>
                <a:cubicBezTo>
                  <a:pt x="65792" y="10981"/>
                  <a:pt x="65858" y="10999"/>
                  <a:pt x="65924" y="10999"/>
                </a:cubicBezTo>
                <a:cubicBezTo>
                  <a:pt x="66041" y="10999"/>
                  <a:pt x="66158" y="10942"/>
                  <a:pt x="66236" y="10847"/>
                </a:cubicBezTo>
                <a:cubicBezTo>
                  <a:pt x="66304" y="10738"/>
                  <a:pt x="66331" y="10616"/>
                  <a:pt x="66318" y="10507"/>
                </a:cubicBezTo>
                <a:cubicBezTo>
                  <a:pt x="66277" y="10398"/>
                  <a:pt x="66222" y="10303"/>
                  <a:pt x="66154" y="10221"/>
                </a:cubicBezTo>
                <a:lnTo>
                  <a:pt x="66562" y="10017"/>
                </a:lnTo>
                <a:cubicBezTo>
                  <a:pt x="66562" y="10208"/>
                  <a:pt x="66671" y="10384"/>
                  <a:pt x="66848" y="10452"/>
                </a:cubicBezTo>
                <a:cubicBezTo>
                  <a:pt x="66857" y="10455"/>
                  <a:pt x="66866" y="10457"/>
                  <a:pt x="66875" y="10459"/>
                </a:cubicBezTo>
                <a:lnTo>
                  <a:pt x="66875" y="10459"/>
                </a:lnTo>
                <a:lnTo>
                  <a:pt x="66875" y="10452"/>
                </a:lnTo>
                <a:cubicBezTo>
                  <a:pt x="66880" y="10455"/>
                  <a:pt x="66884" y="10458"/>
                  <a:pt x="66889" y="10461"/>
                </a:cubicBezTo>
                <a:lnTo>
                  <a:pt x="66889" y="10461"/>
                </a:lnTo>
                <a:cubicBezTo>
                  <a:pt x="66884" y="10461"/>
                  <a:pt x="66880" y="10460"/>
                  <a:pt x="66875" y="10459"/>
                </a:cubicBezTo>
                <a:lnTo>
                  <a:pt x="66875" y="10459"/>
                </a:lnTo>
                <a:lnTo>
                  <a:pt x="66875" y="10466"/>
                </a:lnTo>
                <a:lnTo>
                  <a:pt x="66753" y="10466"/>
                </a:lnTo>
                <a:cubicBezTo>
                  <a:pt x="66535" y="10466"/>
                  <a:pt x="66358" y="10656"/>
                  <a:pt x="66372" y="10887"/>
                </a:cubicBezTo>
                <a:cubicBezTo>
                  <a:pt x="66386" y="11105"/>
                  <a:pt x="66562" y="11268"/>
                  <a:pt x="66780" y="11268"/>
                </a:cubicBezTo>
                <a:cubicBezTo>
                  <a:pt x="67011" y="11254"/>
                  <a:pt x="67188" y="11064"/>
                  <a:pt x="67174" y="10847"/>
                </a:cubicBezTo>
                <a:cubicBezTo>
                  <a:pt x="67174" y="10649"/>
                  <a:pt x="67034" y="10554"/>
                  <a:pt x="66889" y="10461"/>
                </a:cubicBezTo>
                <a:lnTo>
                  <a:pt x="66889" y="10461"/>
                </a:lnTo>
                <a:cubicBezTo>
                  <a:pt x="66914" y="10466"/>
                  <a:pt x="66939" y="10468"/>
                  <a:pt x="66965" y="10468"/>
                </a:cubicBezTo>
                <a:cubicBezTo>
                  <a:pt x="67130" y="10468"/>
                  <a:pt x="67290" y="10378"/>
                  <a:pt x="67378" y="10235"/>
                </a:cubicBezTo>
                <a:cubicBezTo>
                  <a:pt x="67446" y="10534"/>
                  <a:pt x="67554" y="10684"/>
                  <a:pt x="67786" y="10711"/>
                </a:cubicBezTo>
                <a:cubicBezTo>
                  <a:pt x="67796" y="10711"/>
                  <a:pt x="67807" y="10712"/>
                  <a:pt x="67817" y="10712"/>
                </a:cubicBezTo>
                <a:cubicBezTo>
                  <a:pt x="67992" y="10712"/>
                  <a:pt x="68131" y="10603"/>
                  <a:pt x="68234" y="10384"/>
                </a:cubicBezTo>
                <a:lnTo>
                  <a:pt x="68248" y="10384"/>
                </a:lnTo>
                <a:cubicBezTo>
                  <a:pt x="68275" y="10208"/>
                  <a:pt x="68193" y="10031"/>
                  <a:pt x="68057" y="9936"/>
                </a:cubicBezTo>
                <a:lnTo>
                  <a:pt x="68492" y="9732"/>
                </a:lnTo>
                <a:cubicBezTo>
                  <a:pt x="68506" y="9922"/>
                  <a:pt x="68628" y="10072"/>
                  <a:pt x="68805" y="10140"/>
                </a:cubicBezTo>
                <a:cubicBezTo>
                  <a:pt x="68761" y="10126"/>
                  <a:pt x="68717" y="10120"/>
                  <a:pt x="68673" y="10120"/>
                </a:cubicBezTo>
                <a:cubicBezTo>
                  <a:pt x="68500" y="10120"/>
                  <a:pt x="68337" y="10222"/>
                  <a:pt x="68261" y="10384"/>
                </a:cubicBezTo>
                <a:cubicBezTo>
                  <a:pt x="68261" y="10425"/>
                  <a:pt x="68248" y="10480"/>
                  <a:pt x="68234" y="10520"/>
                </a:cubicBezTo>
                <a:cubicBezTo>
                  <a:pt x="68234" y="10751"/>
                  <a:pt x="68411" y="10942"/>
                  <a:pt x="68642" y="10955"/>
                </a:cubicBezTo>
                <a:cubicBezTo>
                  <a:pt x="68859" y="10955"/>
                  <a:pt x="69063" y="10779"/>
                  <a:pt x="69063" y="10548"/>
                </a:cubicBezTo>
                <a:cubicBezTo>
                  <a:pt x="69063" y="10371"/>
                  <a:pt x="68968" y="10208"/>
                  <a:pt x="68805" y="10140"/>
                </a:cubicBezTo>
                <a:lnTo>
                  <a:pt x="68805" y="10140"/>
                </a:lnTo>
                <a:cubicBezTo>
                  <a:pt x="68839" y="10148"/>
                  <a:pt x="68873" y="10151"/>
                  <a:pt x="68908" y="10151"/>
                </a:cubicBezTo>
                <a:cubicBezTo>
                  <a:pt x="69052" y="10151"/>
                  <a:pt x="69193" y="10084"/>
                  <a:pt x="69281" y="9963"/>
                </a:cubicBezTo>
                <a:lnTo>
                  <a:pt x="69553" y="10371"/>
                </a:lnTo>
                <a:cubicBezTo>
                  <a:pt x="69308" y="10384"/>
                  <a:pt x="69145" y="10493"/>
                  <a:pt x="69118" y="10697"/>
                </a:cubicBezTo>
                <a:cubicBezTo>
                  <a:pt x="69077" y="10887"/>
                  <a:pt x="69172" y="11078"/>
                  <a:pt x="69362" y="11159"/>
                </a:cubicBezTo>
                <a:cubicBezTo>
                  <a:pt x="69412" y="11178"/>
                  <a:pt x="69464" y="11188"/>
                  <a:pt x="69515" y="11188"/>
                </a:cubicBezTo>
                <a:cubicBezTo>
                  <a:pt x="69645" y="11188"/>
                  <a:pt x="69770" y="11127"/>
                  <a:pt x="69838" y="11010"/>
                </a:cubicBezTo>
                <a:cubicBezTo>
                  <a:pt x="69892" y="10901"/>
                  <a:pt x="69920" y="10779"/>
                  <a:pt x="69892" y="10670"/>
                </a:cubicBezTo>
                <a:cubicBezTo>
                  <a:pt x="69852" y="10575"/>
                  <a:pt x="69797" y="10493"/>
                  <a:pt x="69729" y="10412"/>
                </a:cubicBezTo>
                <a:lnTo>
                  <a:pt x="70151" y="10208"/>
                </a:lnTo>
                <a:lnTo>
                  <a:pt x="70151" y="10208"/>
                </a:lnTo>
                <a:cubicBezTo>
                  <a:pt x="70137" y="10384"/>
                  <a:pt x="70259" y="10561"/>
                  <a:pt x="70436" y="10629"/>
                </a:cubicBezTo>
                <a:cubicBezTo>
                  <a:pt x="70486" y="10648"/>
                  <a:pt x="70535" y="10657"/>
                  <a:pt x="70581" y="10657"/>
                </a:cubicBezTo>
                <a:cubicBezTo>
                  <a:pt x="70733" y="10657"/>
                  <a:pt x="70862" y="10561"/>
                  <a:pt x="70966" y="10425"/>
                </a:cubicBezTo>
                <a:cubicBezTo>
                  <a:pt x="71034" y="10738"/>
                  <a:pt x="71129" y="10860"/>
                  <a:pt x="71347" y="10887"/>
                </a:cubicBezTo>
                <a:cubicBezTo>
                  <a:pt x="71367" y="10891"/>
                  <a:pt x="71387" y="10892"/>
                  <a:pt x="71407" y="10892"/>
                </a:cubicBezTo>
                <a:cubicBezTo>
                  <a:pt x="71563" y="10892"/>
                  <a:pt x="71708" y="10802"/>
                  <a:pt x="71768" y="10670"/>
                </a:cubicBezTo>
                <a:cubicBezTo>
                  <a:pt x="71809" y="10561"/>
                  <a:pt x="71822" y="10452"/>
                  <a:pt x="71795" y="10344"/>
                </a:cubicBezTo>
                <a:cubicBezTo>
                  <a:pt x="71754" y="10262"/>
                  <a:pt x="71700" y="10181"/>
                  <a:pt x="71632" y="10113"/>
                </a:cubicBezTo>
                <a:lnTo>
                  <a:pt x="72013" y="9922"/>
                </a:lnTo>
                <a:lnTo>
                  <a:pt x="72271" y="10317"/>
                </a:lnTo>
                <a:cubicBezTo>
                  <a:pt x="72254" y="10314"/>
                  <a:pt x="72236" y="10313"/>
                  <a:pt x="72219" y="10313"/>
                </a:cubicBezTo>
                <a:cubicBezTo>
                  <a:pt x="72036" y="10313"/>
                  <a:pt x="71873" y="10443"/>
                  <a:pt x="71836" y="10629"/>
                </a:cubicBezTo>
                <a:cubicBezTo>
                  <a:pt x="71795" y="10833"/>
                  <a:pt x="71890" y="11023"/>
                  <a:pt x="72081" y="11091"/>
                </a:cubicBezTo>
                <a:cubicBezTo>
                  <a:pt x="72131" y="11114"/>
                  <a:pt x="72184" y="11126"/>
                  <a:pt x="72237" y="11126"/>
                </a:cubicBezTo>
                <a:cubicBezTo>
                  <a:pt x="72371" y="11126"/>
                  <a:pt x="72502" y="11055"/>
                  <a:pt x="72570" y="10928"/>
                </a:cubicBezTo>
                <a:cubicBezTo>
                  <a:pt x="72624" y="10833"/>
                  <a:pt x="72638" y="10711"/>
                  <a:pt x="72611" y="10588"/>
                </a:cubicBezTo>
                <a:cubicBezTo>
                  <a:pt x="72570" y="10507"/>
                  <a:pt x="72516" y="10412"/>
                  <a:pt x="72448" y="10344"/>
                </a:cubicBezTo>
                <a:lnTo>
                  <a:pt x="72869" y="10140"/>
                </a:lnTo>
                <a:cubicBezTo>
                  <a:pt x="72869" y="10317"/>
                  <a:pt x="72991" y="10466"/>
                  <a:pt x="73155" y="10520"/>
                </a:cubicBezTo>
                <a:cubicBezTo>
                  <a:pt x="73209" y="10543"/>
                  <a:pt x="73263" y="10554"/>
                  <a:pt x="73314" y="10554"/>
                </a:cubicBezTo>
                <a:cubicBezTo>
                  <a:pt x="73478" y="10554"/>
                  <a:pt x="73622" y="10439"/>
                  <a:pt x="73725" y="10221"/>
                </a:cubicBezTo>
                <a:lnTo>
                  <a:pt x="73725" y="10221"/>
                </a:lnTo>
                <a:cubicBezTo>
                  <a:pt x="73712" y="10262"/>
                  <a:pt x="73712" y="10303"/>
                  <a:pt x="73712" y="10344"/>
                </a:cubicBezTo>
                <a:cubicBezTo>
                  <a:pt x="73685" y="10534"/>
                  <a:pt x="73793" y="10724"/>
                  <a:pt x="73984" y="10806"/>
                </a:cubicBezTo>
                <a:cubicBezTo>
                  <a:pt x="74027" y="10818"/>
                  <a:pt x="74071" y="10824"/>
                  <a:pt x="74114" y="10824"/>
                </a:cubicBezTo>
                <a:cubicBezTo>
                  <a:pt x="74261" y="10824"/>
                  <a:pt x="74399" y="10755"/>
                  <a:pt x="74473" y="10629"/>
                </a:cubicBezTo>
                <a:cubicBezTo>
                  <a:pt x="74582" y="10452"/>
                  <a:pt x="74555" y="10235"/>
                  <a:pt x="74405" y="10099"/>
                </a:cubicBezTo>
                <a:lnTo>
                  <a:pt x="74351" y="10058"/>
                </a:lnTo>
                <a:lnTo>
                  <a:pt x="74799" y="9841"/>
                </a:lnTo>
                <a:cubicBezTo>
                  <a:pt x="74813" y="10031"/>
                  <a:pt x="74921" y="10194"/>
                  <a:pt x="75098" y="10249"/>
                </a:cubicBezTo>
                <a:cubicBezTo>
                  <a:pt x="75137" y="10259"/>
                  <a:pt x="75176" y="10264"/>
                  <a:pt x="75215" y="10264"/>
                </a:cubicBezTo>
                <a:cubicBezTo>
                  <a:pt x="75381" y="10264"/>
                  <a:pt x="75540" y="10174"/>
                  <a:pt x="75628" y="10031"/>
                </a:cubicBezTo>
                <a:lnTo>
                  <a:pt x="75628" y="10031"/>
                </a:lnTo>
                <a:cubicBezTo>
                  <a:pt x="75601" y="10221"/>
                  <a:pt x="75723" y="10398"/>
                  <a:pt x="75900" y="10480"/>
                </a:cubicBezTo>
                <a:cubicBezTo>
                  <a:pt x="75954" y="10498"/>
                  <a:pt x="76003" y="10507"/>
                  <a:pt x="76050" y="10507"/>
                </a:cubicBezTo>
                <a:cubicBezTo>
                  <a:pt x="76206" y="10507"/>
                  <a:pt x="76329" y="10412"/>
                  <a:pt x="76444" y="10276"/>
                </a:cubicBezTo>
                <a:cubicBezTo>
                  <a:pt x="76498" y="10575"/>
                  <a:pt x="76607" y="10697"/>
                  <a:pt x="76824" y="10738"/>
                </a:cubicBezTo>
                <a:cubicBezTo>
                  <a:pt x="76845" y="10741"/>
                  <a:pt x="76867" y="10743"/>
                  <a:pt x="76887" y="10743"/>
                </a:cubicBezTo>
                <a:cubicBezTo>
                  <a:pt x="77028" y="10743"/>
                  <a:pt x="77161" y="10666"/>
                  <a:pt x="77232" y="10548"/>
                </a:cubicBezTo>
                <a:cubicBezTo>
                  <a:pt x="77355" y="10344"/>
                  <a:pt x="77300" y="10085"/>
                  <a:pt x="77110" y="9963"/>
                </a:cubicBezTo>
                <a:lnTo>
                  <a:pt x="77504" y="9759"/>
                </a:lnTo>
                <a:cubicBezTo>
                  <a:pt x="77531" y="9841"/>
                  <a:pt x="77558" y="9922"/>
                  <a:pt x="77586" y="9990"/>
                </a:cubicBezTo>
                <a:cubicBezTo>
                  <a:pt x="77626" y="10058"/>
                  <a:pt x="77681" y="10126"/>
                  <a:pt x="77735" y="10194"/>
                </a:cubicBezTo>
                <a:cubicBezTo>
                  <a:pt x="77718" y="10192"/>
                  <a:pt x="77700" y="10191"/>
                  <a:pt x="77683" y="10191"/>
                </a:cubicBezTo>
                <a:cubicBezTo>
                  <a:pt x="77500" y="10191"/>
                  <a:pt x="77337" y="10320"/>
                  <a:pt x="77300" y="10507"/>
                </a:cubicBezTo>
                <a:cubicBezTo>
                  <a:pt x="77259" y="10697"/>
                  <a:pt x="77368" y="10901"/>
                  <a:pt x="77545" y="10969"/>
                </a:cubicBezTo>
                <a:cubicBezTo>
                  <a:pt x="77600" y="10999"/>
                  <a:pt x="77659" y="11012"/>
                  <a:pt x="77718" y="11012"/>
                </a:cubicBezTo>
                <a:cubicBezTo>
                  <a:pt x="77847" y="11012"/>
                  <a:pt x="77973" y="10945"/>
                  <a:pt x="78048" y="10833"/>
                </a:cubicBezTo>
                <a:cubicBezTo>
                  <a:pt x="78102" y="10724"/>
                  <a:pt x="78116" y="10602"/>
                  <a:pt x="78102" y="10493"/>
                </a:cubicBezTo>
                <a:cubicBezTo>
                  <a:pt x="78061" y="10384"/>
                  <a:pt x="77993" y="10303"/>
                  <a:pt x="77925" y="10221"/>
                </a:cubicBezTo>
                <a:lnTo>
                  <a:pt x="78333" y="10017"/>
                </a:lnTo>
                <a:cubicBezTo>
                  <a:pt x="78347" y="10208"/>
                  <a:pt x="78469" y="10357"/>
                  <a:pt x="78632" y="10425"/>
                </a:cubicBezTo>
                <a:cubicBezTo>
                  <a:pt x="78632" y="10425"/>
                  <a:pt x="78632" y="10425"/>
                  <a:pt x="78632" y="10425"/>
                </a:cubicBezTo>
                <a:lnTo>
                  <a:pt x="78632" y="10425"/>
                </a:lnTo>
                <a:cubicBezTo>
                  <a:pt x="78671" y="10436"/>
                  <a:pt x="78710" y="10441"/>
                  <a:pt x="78749" y="10441"/>
                </a:cubicBezTo>
                <a:cubicBezTo>
                  <a:pt x="78915" y="10441"/>
                  <a:pt x="79074" y="10351"/>
                  <a:pt x="79162" y="10208"/>
                </a:cubicBezTo>
                <a:cubicBezTo>
                  <a:pt x="79203" y="10507"/>
                  <a:pt x="79325" y="10643"/>
                  <a:pt x="79543" y="10670"/>
                </a:cubicBezTo>
                <a:cubicBezTo>
                  <a:pt x="79564" y="10673"/>
                  <a:pt x="79585" y="10675"/>
                  <a:pt x="79605" y="10675"/>
                </a:cubicBezTo>
                <a:cubicBezTo>
                  <a:pt x="79747" y="10675"/>
                  <a:pt x="79881" y="10596"/>
                  <a:pt x="79964" y="10466"/>
                </a:cubicBezTo>
                <a:cubicBezTo>
                  <a:pt x="80073" y="10276"/>
                  <a:pt x="80046" y="10126"/>
                  <a:pt x="79842" y="9895"/>
                </a:cubicBezTo>
                <a:lnTo>
                  <a:pt x="80236" y="9691"/>
                </a:lnTo>
                <a:cubicBezTo>
                  <a:pt x="80250" y="9868"/>
                  <a:pt x="80358" y="10017"/>
                  <a:pt x="80522" y="10085"/>
                </a:cubicBezTo>
                <a:cubicBezTo>
                  <a:pt x="80573" y="10101"/>
                  <a:pt x="80621" y="10109"/>
                  <a:pt x="80668" y="10109"/>
                </a:cubicBezTo>
                <a:cubicBezTo>
                  <a:pt x="80820" y="10109"/>
                  <a:pt x="80951" y="10027"/>
                  <a:pt x="81065" y="9882"/>
                </a:cubicBezTo>
                <a:lnTo>
                  <a:pt x="81065" y="9882"/>
                </a:lnTo>
                <a:cubicBezTo>
                  <a:pt x="81052" y="10085"/>
                  <a:pt x="81174" y="10289"/>
                  <a:pt x="81364" y="10371"/>
                </a:cubicBezTo>
                <a:lnTo>
                  <a:pt x="81242" y="10371"/>
                </a:lnTo>
                <a:cubicBezTo>
                  <a:pt x="81011" y="10384"/>
                  <a:pt x="80834" y="10575"/>
                  <a:pt x="80848" y="10792"/>
                </a:cubicBezTo>
                <a:cubicBezTo>
                  <a:pt x="80861" y="11010"/>
                  <a:pt x="81038" y="11186"/>
                  <a:pt x="81255" y="11186"/>
                </a:cubicBezTo>
                <a:cubicBezTo>
                  <a:pt x="81487" y="11186"/>
                  <a:pt x="81663" y="10996"/>
                  <a:pt x="81663" y="10779"/>
                </a:cubicBezTo>
                <a:cubicBezTo>
                  <a:pt x="81650" y="10588"/>
                  <a:pt x="81527" y="10425"/>
                  <a:pt x="81364" y="10371"/>
                </a:cubicBezTo>
                <a:lnTo>
                  <a:pt x="81364" y="10371"/>
                </a:lnTo>
                <a:lnTo>
                  <a:pt x="81473" y="10384"/>
                </a:lnTo>
                <a:cubicBezTo>
                  <a:pt x="81483" y="10385"/>
                  <a:pt x="81493" y="10386"/>
                  <a:pt x="81503" y="10386"/>
                </a:cubicBezTo>
                <a:cubicBezTo>
                  <a:pt x="81669" y="10386"/>
                  <a:pt x="81830" y="10280"/>
                  <a:pt x="81894" y="10126"/>
                </a:cubicBezTo>
                <a:cubicBezTo>
                  <a:pt x="81976" y="9950"/>
                  <a:pt x="81922" y="9759"/>
                  <a:pt x="81786" y="9637"/>
                </a:cubicBezTo>
                <a:cubicBezTo>
                  <a:pt x="81772" y="9623"/>
                  <a:pt x="81758" y="9610"/>
                  <a:pt x="81758" y="9596"/>
                </a:cubicBezTo>
                <a:lnTo>
                  <a:pt x="82153" y="9419"/>
                </a:lnTo>
                <a:lnTo>
                  <a:pt x="82356" y="9786"/>
                </a:lnTo>
                <a:cubicBezTo>
                  <a:pt x="82112" y="9841"/>
                  <a:pt x="81962" y="9950"/>
                  <a:pt x="81935" y="10153"/>
                </a:cubicBezTo>
                <a:cubicBezTo>
                  <a:pt x="81922" y="10344"/>
                  <a:pt x="82003" y="10507"/>
                  <a:pt x="82166" y="10588"/>
                </a:cubicBezTo>
                <a:cubicBezTo>
                  <a:pt x="82238" y="10624"/>
                  <a:pt x="82305" y="10640"/>
                  <a:pt x="82367" y="10640"/>
                </a:cubicBezTo>
                <a:cubicBezTo>
                  <a:pt x="82519" y="10640"/>
                  <a:pt x="82645" y="10546"/>
                  <a:pt x="82751" y="10412"/>
                </a:cubicBezTo>
                <a:cubicBezTo>
                  <a:pt x="82805" y="10711"/>
                  <a:pt x="82914" y="10833"/>
                  <a:pt x="83131" y="10874"/>
                </a:cubicBezTo>
                <a:cubicBezTo>
                  <a:pt x="83151" y="10877"/>
                  <a:pt x="83172" y="10878"/>
                  <a:pt x="83191" y="10878"/>
                </a:cubicBezTo>
                <a:cubicBezTo>
                  <a:pt x="83344" y="10878"/>
                  <a:pt x="83479" y="10789"/>
                  <a:pt x="83539" y="10656"/>
                </a:cubicBezTo>
                <a:cubicBezTo>
                  <a:pt x="83593" y="10548"/>
                  <a:pt x="83593" y="10439"/>
                  <a:pt x="83580" y="10330"/>
                </a:cubicBezTo>
                <a:cubicBezTo>
                  <a:pt x="83539" y="10249"/>
                  <a:pt x="83485" y="10167"/>
                  <a:pt x="83417" y="10099"/>
                </a:cubicBezTo>
                <a:lnTo>
                  <a:pt x="83824" y="9895"/>
                </a:lnTo>
                <a:cubicBezTo>
                  <a:pt x="83838" y="10099"/>
                  <a:pt x="83879" y="10167"/>
                  <a:pt x="84083" y="10317"/>
                </a:cubicBezTo>
                <a:cubicBezTo>
                  <a:pt x="83797" y="10344"/>
                  <a:pt x="83648" y="10452"/>
                  <a:pt x="83607" y="10656"/>
                </a:cubicBezTo>
                <a:cubicBezTo>
                  <a:pt x="83580" y="10860"/>
                  <a:pt x="83688" y="11050"/>
                  <a:pt x="83879" y="11118"/>
                </a:cubicBezTo>
                <a:cubicBezTo>
                  <a:pt x="83921" y="11135"/>
                  <a:pt x="83965" y="11142"/>
                  <a:pt x="84009" y="11142"/>
                </a:cubicBezTo>
                <a:cubicBezTo>
                  <a:pt x="84146" y="11142"/>
                  <a:pt x="84279" y="11066"/>
                  <a:pt x="84341" y="10942"/>
                </a:cubicBezTo>
                <a:cubicBezTo>
                  <a:pt x="84395" y="10833"/>
                  <a:pt x="84409" y="10711"/>
                  <a:pt x="84395" y="10602"/>
                </a:cubicBezTo>
                <a:cubicBezTo>
                  <a:pt x="84355" y="10507"/>
                  <a:pt x="84300" y="10425"/>
                  <a:pt x="84219" y="10357"/>
                </a:cubicBezTo>
                <a:lnTo>
                  <a:pt x="84654" y="10153"/>
                </a:lnTo>
                <a:cubicBezTo>
                  <a:pt x="84654" y="10317"/>
                  <a:pt x="84762" y="10480"/>
                  <a:pt x="84925" y="10534"/>
                </a:cubicBezTo>
                <a:cubicBezTo>
                  <a:pt x="84982" y="10554"/>
                  <a:pt x="85035" y="10563"/>
                  <a:pt x="85085" y="10563"/>
                </a:cubicBezTo>
                <a:cubicBezTo>
                  <a:pt x="85240" y="10563"/>
                  <a:pt x="85366" y="10474"/>
                  <a:pt x="85469" y="10330"/>
                </a:cubicBezTo>
                <a:cubicBezTo>
                  <a:pt x="85523" y="10629"/>
                  <a:pt x="85632" y="10765"/>
                  <a:pt x="85836" y="10792"/>
                </a:cubicBezTo>
                <a:cubicBezTo>
                  <a:pt x="85859" y="10796"/>
                  <a:pt x="85881" y="10797"/>
                  <a:pt x="85903" y="10797"/>
                </a:cubicBezTo>
                <a:cubicBezTo>
                  <a:pt x="86053" y="10797"/>
                  <a:pt x="86188" y="10719"/>
                  <a:pt x="86271" y="10588"/>
                </a:cubicBezTo>
                <a:cubicBezTo>
                  <a:pt x="86380" y="10398"/>
                  <a:pt x="86325" y="10153"/>
                  <a:pt x="86135" y="10031"/>
                </a:cubicBezTo>
                <a:lnTo>
                  <a:pt x="86516" y="9827"/>
                </a:lnTo>
                <a:lnTo>
                  <a:pt x="86760" y="10208"/>
                </a:lnTo>
                <a:cubicBezTo>
                  <a:pt x="86751" y="10207"/>
                  <a:pt x="86742" y="10207"/>
                  <a:pt x="86733" y="10207"/>
                </a:cubicBezTo>
                <a:cubicBezTo>
                  <a:pt x="86527" y="10207"/>
                  <a:pt x="86351" y="10353"/>
                  <a:pt x="86325" y="10561"/>
                </a:cubicBezTo>
                <a:cubicBezTo>
                  <a:pt x="86298" y="10751"/>
                  <a:pt x="86407" y="10942"/>
                  <a:pt x="86584" y="11010"/>
                </a:cubicBezTo>
                <a:cubicBezTo>
                  <a:pt x="86629" y="11026"/>
                  <a:pt x="86676" y="11034"/>
                  <a:pt x="86722" y="11034"/>
                </a:cubicBezTo>
                <a:cubicBezTo>
                  <a:pt x="86866" y="11034"/>
                  <a:pt x="87004" y="10957"/>
                  <a:pt x="87087" y="10833"/>
                </a:cubicBezTo>
                <a:cubicBezTo>
                  <a:pt x="87195" y="10643"/>
                  <a:pt x="87141" y="10452"/>
                  <a:pt x="86937" y="10262"/>
                </a:cubicBezTo>
                <a:cubicBezTo>
                  <a:pt x="87087" y="10208"/>
                  <a:pt x="87222" y="10126"/>
                  <a:pt x="87372" y="10058"/>
                </a:cubicBezTo>
                <a:lnTo>
                  <a:pt x="87372" y="10058"/>
                </a:lnTo>
                <a:cubicBezTo>
                  <a:pt x="87358" y="10249"/>
                  <a:pt x="87481" y="10425"/>
                  <a:pt x="87671" y="10480"/>
                </a:cubicBezTo>
                <a:cubicBezTo>
                  <a:pt x="87721" y="10498"/>
                  <a:pt x="87769" y="10507"/>
                  <a:pt x="87814" y="10507"/>
                </a:cubicBezTo>
                <a:cubicBezTo>
                  <a:pt x="87963" y="10507"/>
                  <a:pt x="88083" y="10412"/>
                  <a:pt x="88188" y="10276"/>
                </a:cubicBezTo>
                <a:cubicBezTo>
                  <a:pt x="88201" y="10317"/>
                  <a:pt x="88215" y="10357"/>
                  <a:pt x="88215" y="10384"/>
                </a:cubicBezTo>
                <a:cubicBezTo>
                  <a:pt x="88242" y="10575"/>
                  <a:pt x="88391" y="10724"/>
                  <a:pt x="88582" y="10738"/>
                </a:cubicBezTo>
                <a:cubicBezTo>
                  <a:pt x="88593" y="10739"/>
                  <a:pt x="88604" y="10739"/>
                  <a:pt x="88615" y="10739"/>
                </a:cubicBezTo>
                <a:cubicBezTo>
                  <a:pt x="88780" y="10739"/>
                  <a:pt x="88940" y="10646"/>
                  <a:pt x="89017" y="10493"/>
                </a:cubicBezTo>
                <a:lnTo>
                  <a:pt x="89057" y="10412"/>
                </a:lnTo>
                <a:lnTo>
                  <a:pt x="89057" y="10412"/>
                </a:lnTo>
                <a:cubicBezTo>
                  <a:pt x="89057" y="10452"/>
                  <a:pt x="89044" y="10493"/>
                  <a:pt x="89044" y="10520"/>
                </a:cubicBezTo>
                <a:cubicBezTo>
                  <a:pt x="89017" y="10724"/>
                  <a:pt x="89139" y="10915"/>
                  <a:pt x="89329" y="10969"/>
                </a:cubicBezTo>
                <a:cubicBezTo>
                  <a:pt x="89365" y="10979"/>
                  <a:pt x="89403" y="10984"/>
                  <a:pt x="89440" y="10984"/>
                </a:cubicBezTo>
                <a:cubicBezTo>
                  <a:pt x="89597" y="10984"/>
                  <a:pt x="89753" y="10895"/>
                  <a:pt x="89819" y="10751"/>
                </a:cubicBezTo>
                <a:cubicBezTo>
                  <a:pt x="89900" y="10561"/>
                  <a:pt x="89846" y="10357"/>
                  <a:pt x="89683" y="10235"/>
                </a:cubicBezTo>
                <a:lnTo>
                  <a:pt x="89601" y="10181"/>
                </a:lnTo>
                <a:lnTo>
                  <a:pt x="89601" y="10167"/>
                </a:lnTo>
                <a:cubicBezTo>
                  <a:pt x="89557" y="10153"/>
                  <a:pt x="89513" y="10147"/>
                  <a:pt x="89469" y="10147"/>
                </a:cubicBezTo>
                <a:cubicBezTo>
                  <a:pt x="89296" y="10147"/>
                  <a:pt x="89133" y="10249"/>
                  <a:pt x="89057" y="10412"/>
                </a:cubicBezTo>
                <a:cubicBezTo>
                  <a:pt x="89071" y="10235"/>
                  <a:pt x="89003" y="10058"/>
                  <a:pt x="88854" y="9963"/>
                </a:cubicBezTo>
                <a:lnTo>
                  <a:pt x="89289" y="9759"/>
                </a:lnTo>
                <a:cubicBezTo>
                  <a:pt x="89316" y="9950"/>
                  <a:pt x="89438" y="10099"/>
                  <a:pt x="89615" y="10167"/>
                </a:cubicBezTo>
                <a:cubicBezTo>
                  <a:pt x="89644" y="10173"/>
                  <a:pt x="89674" y="10176"/>
                  <a:pt x="89704" y="10176"/>
                </a:cubicBezTo>
                <a:cubicBezTo>
                  <a:pt x="89866" y="10176"/>
                  <a:pt x="90026" y="10085"/>
                  <a:pt x="90118" y="9936"/>
                </a:cubicBezTo>
                <a:cubicBezTo>
                  <a:pt x="90118" y="10153"/>
                  <a:pt x="90254" y="10344"/>
                  <a:pt x="90457" y="10398"/>
                </a:cubicBezTo>
                <a:cubicBezTo>
                  <a:pt x="90490" y="10405"/>
                  <a:pt x="90522" y="10408"/>
                  <a:pt x="90555" y="10408"/>
                </a:cubicBezTo>
                <a:cubicBezTo>
                  <a:pt x="90714" y="10408"/>
                  <a:pt x="90870" y="10327"/>
                  <a:pt x="90960" y="10181"/>
                </a:cubicBezTo>
                <a:cubicBezTo>
                  <a:pt x="90974" y="10480"/>
                  <a:pt x="91110" y="10629"/>
                  <a:pt x="91300" y="10670"/>
                </a:cubicBezTo>
                <a:cubicBezTo>
                  <a:pt x="91338" y="10681"/>
                  <a:pt x="91374" y="10686"/>
                  <a:pt x="91409" y="10686"/>
                </a:cubicBezTo>
                <a:cubicBezTo>
                  <a:pt x="91550" y="10686"/>
                  <a:pt x="91670" y="10597"/>
                  <a:pt x="91789" y="10412"/>
                </a:cubicBezTo>
                <a:cubicBezTo>
                  <a:pt x="91803" y="10398"/>
                  <a:pt x="91817" y="10384"/>
                  <a:pt x="91830" y="10371"/>
                </a:cubicBezTo>
                <a:cubicBezTo>
                  <a:pt x="91789" y="10194"/>
                  <a:pt x="91789" y="9990"/>
                  <a:pt x="91626" y="9909"/>
                </a:cubicBezTo>
                <a:lnTo>
                  <a:pt x="92007" y="9705"/>
                </a:lnTo>
                <a:lnTo>
                  <a:pt x="92224" y="10085"/>
                </a:lnTo>
                <a:cubicBezTo>
                  <a:pt x="92075" y="10126"/>
                  <a:pt x="91885" y="10153"/>
                  <a:pt x="91844" y="10384"/>
                </a:cubicBezTo>
                <a:cubicBezTo>
                  <a:pt x="91762" y="10561"/>
                  <a:pt x="91844" y="10779"/>
                  <a:pt x="92021" y="10874"/>
                </a:cubicBezTo>
                <a:cubicBezTo>
                  <a:pt x="92082" y="10912"/>
                  <a:pt x="92150" y="10930"/>
                  <a:pt x="92218" y="10930"/>
                </a:cubicBezTo>
                <a:cubicBezTo>
                  <a:pt x="92345" y="10930"/>
                  <a:pt x="92471" y="10867"/>
                  <a:pt x="92551" y="10751"/>
                </a:cubicBezTo>
                <a:cubicBezTo>
                  <a:pt x="92605" y="10684"/>
                  <a:pt x="92632" y="10588"/>
                  <a:pt x="92619" y="10493"/>
                </a:cubicBezTo>
                <a:cubicBezTo>
                  <a:pt x="92578" y="10371"/>
                  <a:pt x="92523" y="10249"/>
                  <a:pt x="92456" y="10140"/>
                </a:cubicBezTo>
                <a:lnTo>
                  <a:pt x="92836" y="9950"/>
                </a:lnTo>
                <a:cubicBezTo>
                  <a:pt x="92863" y="10031"/>
                  <a:pt x="92890" y="10099"/>
                  <a:pt x="92931" y="10167"/>
                </a:cubicBezTo>
                <a:cubicBezTo>
                  <a:pt x="92986" y="10235"/>
                  <a:pt x="93054" y="10303"/>
                  <a:pt x="93122" y="10357"/>
                </a:cubicBezTo>
                <a:cubicBezTo>
                  <a:pt x="92850" y="10357"/>
                  <a:pt x="92687" y="10466"/>
                  <a:pt x="92646" y="10670"/>
                </a:cubicBezTo>
                <a:cubicBezTo>
                  <a:pt x="92591" y="10860"/>
                  <a:pt x="92700" y="11064"/>
                  <a:pt x="92890" y="11132"/>
                </a:cubicBezTo>
                <a:cubicBezTo>
                  <a:pt x="92940" y="11150"/>
                  <a:pt x="92990" y="11158"/>
                  <a:pt x="93040" y="11158"/>
                </a:cubicBezTo>
                <a:cubicBezTo>
                  <a:pt x="93179" y="11158"/>
                  <a:pt x="93309" y="11090"/>
                  <a:pt x="93380" y="10969"/>
                </a:cubicBezTo>
                <a:cubicBezTo>
                  <a:pt x="93502" y="10765"/>
                  <a:pt x="93448" y="10575"/>
                  <a:pt x="93244" y="10384"/>
                </a:cubicBezTo>
                <a:lnTo>
                  <a:pt x="93679" y="10181"/>
                </a:lnTo>
                <a:cubicBezTo>
                  <a:pt x="93679" y="10371"/>
                  <a:pt x="93828" y="10548"/>
                  <a:pt x="94032" y="10575"/>
                </a:cubicBezTo>
                <a:cubicBezTo>
                  <a:pt x="94064" y="10583"/>
                  <a:pt x="94096" y="10587"/>
                  <a:pt x="94127" y="10587"/>
                </a:cubicBezTo>
                <a:cubicBezTo>
                  <a:pt x="94256" y="10587"/>
                  <a:pt x="94377" y="10521"/>
                  <a:pt x="94454" y="10412"/>
                </a:cubicBezTo>
                <a:cubicBezTo>
                  <a:pt x="94617" y="10167"/>
                  <a:pt x="94522" y="9963"/>
                  <a:pt x="94318" y="9773"/>
                </a:cubicBezTo>
                <a:lnTo>
                  <a:pt x="94318" y="9773"/>
                </a:lnTo>
                <a:cubicBezTo>
                  <a:pt x="94330" y="9774"/>
                  <a:pt x="94343" y="9774"/>
                  <a:pt x="94355" y="9774"/>
                </a:cubicBezTo>
                <a:cubicBezTo>
                  <a:pt x="94516" y="9774"/>
                  <a:pt x="94651" y="9694"/>
                  <a:pt x="94739" y="9555"/>
                </a:cubicBezTo>
                <a:cubicBezTo>
                  <a:pt x="94753" y="9542"/>
                  <a:pt x="94780" y="9528"/>
                  <a:pt x="94793" y="9515"/>
                </a:cubicBezTo>
                <a:lnTo>
                  <a:pt x="94793" y="9515"/>
                </a:lnTo>
                <a:cubicBezTo>
                  <a:pt x="94725" y="9746"/>
                  <a:pt x="94848" y="9882"/>
                  <a:pt x="95011" y="10004"/>
                </a:cubicBezTo>
                <a:lnTo>
                  <a:pt x="95079" y="10031"/>
                </a:lnTo>
                <a:cubicBezTo>
                  <a:pt x="95110" y="10037"/>
                  <a:pt x="95142" y="10040"/>
                  <a:pt x="95173" y="10040"/>
                </a:cubicBezTo>
                <a:cubicBezTo>
                  <a:pt x="95344" y="10040"/>
                  <a:pt x="95503" y="9949"/>
                  <a:pt x="95595" y="9800"/>
                </a:cubicBezTo>
                <a:lnTo>
                  <a:pt x="95595" y="9800"/>
                </a:lnTo>
                <a:cubicBezTo>
                  <a:pt x="95582" y="10004"/>
                  <a:pt x="95704" y="10208"/>
                  <a:pt x="95894" y="10276"/>
                </a:cubicBezTo>
                <a:cubicBezTo>
                  <a:pt x="95935" y="10286"/>
                  <a:pt x="95976" y="10291"/>
                  <a:pt x="96015" y="10291"/>
                </a:cubicBezTo>
                <a:cubicBezTo>
                  <a:pt x="96185" y="10291"/>
                  <a:pt x="96336" y="10199"/>
                  <a:pt x="96424" y="10045"/>
                </a:cubicBezTo>
                <a:lnTo>
                  <a:pt x="96424" y="10045"/>
                </a:lnTo>
                <a:cubicBezTo>
                  <a:pt x="96411" y="10249"/>
                  <a:pt x="96520" y="10425"/>
                  <a:pt x="96710" y="10493"/>
                </a:cubicBezTo>
                <a:cubicBezTo>
                  <a:pt x="96765" y="10517"/>
                  <a:pt x="96818" y="10528"/>
                  <a:pt x="96868" y="10528"/>
                </a:cubicBezTo>
                <a:cubicBezTo>
                  <a:pt x="97015" y="10528"/>
                  <a:pt x="97139" y="10435"/>
                  <a:pt x="97240" y="10303"/>
                </a:cubicBezTo>
                <a:cubicBezTo>
                  <a:pt x="97294" y="10588"/>
                  <a:pt x="97403" y="10724"/>
                  <a:pt x="97621" y="10765"/>
                </a:cubicBezTo>
                <a:cubicBezTo>
                  <a:pt x="97641" y="10768"/>
                  <a:pt x="97661" y="10770"/>
                  <a:pt x="97681" y="10770"/>
                </a:cubicBezTo>
                <a:cubicBezTo>
                  <a:pt x="97837" y="10770"/>
                  <a:pt x="97983" y="10680"/>
                  <a:pt x="98056" y="10548"/>
                </a:cubicBezTo>
                <a:cubicBezTo>
                  <a:pt x="98151" y="10357"/>
                  <a:pt x="98096" y="10113"/>
                  <a:pt x="97920" y="9990"/>
                </a:cubicBezTo>
                <a:lnTo>
                  <a:pt x="98314" y="9786"/>
                </a:lnTo>
                <a:cubicBezTo>
                  <a:pt x="98314" y="9963"/>
                  <a:pt x="98423" y="10140"/>
                  <a:pt x="98599" y="10221"/>
                </a:cubicBezTo>
                <a:cubicBezTo>
                  <a:pt x="98314" y="10221"/>
                  <a:pt x="98151" y="10330"/>
                  <a:pt x="98110" y="10520"/>
                </a:cubicBezTo>
                <a:cubicBezTo>
                  <a:pt x="98056" y="10711"/>
                  <a:pt x="98151" y="10915"/>
                  <a:pt x="98341" y="10996"/>
                </a:cubicBezTo>
                <a:cubicBezTo>
                  <a:pt x="98391" y="11021"/>
                  <a:pt x="98447" y="11034"/>
                  <a:pt x="98503" y="11034"/>
                </a:cubicBezTo>
                <a:cubicBezTo>
                  <a:pt x="98628" y="11034"/>
                  <a:pt x="98755" y="10973"/>
                  <a:pt x="98830" y="10860"/>
                </a:cubicBezTo>
                <a:cubicBezTo>
                  <a:pt x="98885" y="10751"/>
                  <a:pt x="98912" y="10643"/>
                  <a:pt x="98898" y="10520"/>
                </a:cubicBezTo>
                <a:cubicBezTo>
                  <a:pt x="98857" y="10425"/>
                  <a:pt x="98803" y="10344"/>
                  <a:pt x="98722" y="10262"/>
                </a:cubicBezTo>
                <a:lnTo>
                  <a:pt x="99143" y="10058"/>
                </a:lnTo>
                <a:cubicBezTo>
                  <a:pt x="99156" y="10235"/>
                  <a:pt x="99265" y="10384"/>
                  <a:pt x="99428" y="10466"/>
                </a:cubicBezTo>
                <a:lnTo>
                  <a:pt x="99456" y="10466"/>
                </a:lnTo>
                <a:lnTo>
                  <a:pt x="99442" y="10452"/>
                </a:lnTo>
                <a:lnTo>
                  <a:pt x="99480" y="10474"/>
                </a:lnTo>
                <a:lnTo>
                  <a:pt x="99480" y="10474"/>
                </a:lnTo>
                <a:cubicBezTo>
                  <a:pt x="99463" y="10472"/>
                  <a:pt x="99446" y="10469"/>
                  <a:pt x="99428" y="10466"/>
                </a:cubicBezTo>
                <a:lnTo>
                  <a:pt x="99333" y="10466"/>
                </a:lnTo>
                <a:cubicBezTo>
                  <a:pt x="99143" y="10466"/>
                  <a:pt x="98980" y="10602"/>
                  <a:pt x="98939" y="10806"/>
                </a:cubicBezTo>
                <a:cubicBezTo>
                  <a:pt x="98912" y="10996"/>
                  <a:pt x="99034" y="11186"/>
                  <a:pt x="99238" y="11241"/>
                </a:cubicBezTo>
                <a:cubicBezTo>
                  <a:pt x="99275" y="11252"/>
                  <a:pt x="99312" y="11257"/>
                  <a:pt x="99350" y="11257"/>
                </a:cubicBezTo>
                <a:cubicBezTo>
                  <a:pt x="99494" y="11257"/>
                  <a:pt x="99635" y="11177"/>
                  <a:pt x="99700" y="11037"/>
                </a:cubicBezTo>
                <a:cubicBezTo>
                  <a:pt x="99795" y="10847"/>
                  <a:pt x="99727" y="10629"/>
                  <a:pt x="99564" y="10520"/>
                </a:cubicBezTo>
                <a:lnTo>
                  <a:pt x="99480" y="10474"/>
                </a:lnTo>
                <a:lnTo>
                  <a:pt x="99480" y="10474"/>
                </a:lnTo>
                <a:cubicBezTo>
                  <a:pt x="99497" y="10475"/>
                  <a:pt x="99515" y="10476"/>
                  <a:pt x="99532" y="10476"/>
                </a:cubicBezTo>
                <a:cubicBezTo>
                  <a:pt x="99702" y="10476"/>
                  <a:pt x="99868" y="10393"/>
                  <a:pt x="99958" y="10235"/>
                </a:cubicBezTo>
                <a:cubicBezTo>
                  <a:pt x="99972" y="10276"/>
                  <a:pt x="99972" y="10289"/>
                  <a:pt x="99972" y="10303"/>
                </a:cubicBezTo>
                <a:cubicBezTo>
                  <a:pt x="99986" y="10507"/>
                  <a:pt x="100122" y="10670"/>
                  <a:pt x="100325" y="10711"/>
                </a:cubicBezTo>
                <a:cubicBezTo>
                  <a:pt x="100345" y="10713"/>
                  <a:pt x="100365" y="10715"/>
                  <a:pt x="100384" y="10715"/>
                </a:cubicBezTo>
                <a:cubicBezTo>
                  <a:pt x="100551" y="10715"/>
                  <a:pt x="100701" y="10612"/>
                  <a:pt x="100774" y="10466"/>
                </a:cubicBezTo>
                <a:cubicBezTo>
                  <a:pt x="100801" y="10439"/>
                  <a:pt x="100815" y="10425"/>
                  <a:pt x="100842" y="10398"/>
                </a:cubicBezTo>
                <a:lnTo>
                  <a:pt x="100842" y="10398"/>
                </a:lnTo>
                <a:cubicBezTo>
                  <a:pt x="100760" y="10588"/>
                  <a:pt x="100842" y="10792"/>
                  <a:pt x="101019" y="10887"/>
                </a:cubicBezTo>
                <a:cubicBezTo>
                  <a:pt x="101080" y="10925"/>
                  <a:pt x="101150" y="10943"/>
                  <a:pt x="101220" y="10943"/>
                </a:cubicBezTo>
                <a:cubicBezTo>
                  <a:pt x="101351" y="10943"/>
                  <a:pt x="101483" y="10880"/>
                  <a:pt x="101562" y="10765"/>
                </a:cubicBezTo>
                <a:cubicBezTo>
                  <a:pt x="101698" y="10575"/>
                  <a:pt x="101644" y="10371"/>
                  <a:pt x="101440" y="10167"/>
                </a:cubicBezTo>
                <a:lnTo>
                  <a:pt x="101861" y="9963"/>
                </a:lnTo>
                <a:cubicBezTo>
                  <a:pt x="101861" y="10153"/>
                  <a:pt x="101970" y="10330"/>
                  <a:pt x="102147" y="10398"/>
                </a:cubicBezTo>
                <a:lnTo>
                  <a:pt x="102228" y="10398"/>
                </a:lnTo>
                <a:cubicBezTo>
                  <a:pt x="102250" y="10401"/>
                  <a:pt x="102271" y="10403"/>
                  <a:pt x="102293" y="10403"/>
                </a:cubicBezTo>
                <a:cubicBezTo>
                  <a:pt x="102460" y="10403"/>
                  <a:pt x="102618" y="10310"/>
                  <a:pt x="102690" y="10153"/>
                </a:cubicBezTo>
                <a:cubicBezTo>
                  <a:pt x="102772" y="9977"/>
                  <a:pt x="102718" y="9759"/>
                  <a:pt x="102555" y="9637"/>
                </a:cubicBezTo>
                <a:cubicBezTo>
                  <a:pt x="102549" y="9631"/>
                  <a:pt x="102546" y="9626"/>
                  <a:pt x="102544" y="9622"/>
                </a:cubicBezTo>
                <a:lnTo>
                  <a:pt x="102544" y="9622"/>
                </a:lnTo>
                <a:lnTo>
                  <a:pt x="102949" y="9433"/>
                </a:lnTo>
                <a:cubicBezTo>
                  <a:pt x="103003" y="9542"/>
                  <a:pt x="103071" y="9664"/>
                  <a:pt x="103153" y="9800"/>
                </a:cubicBezTo>
                <a:lnTo>
                  <a:pt x="103085" y="9800"/>
                </a:lnTo>
                <a:cubicBezTo>
                  <a:pt x="102881" y="9841"/>
                  <a:pt x="102731" y="10017"/>
                  <a:pt x="102731" y="10221"/>
                </a:cubicBezTo>
                <a:cubicBezTo>
                  <a:pt x="102731" y="10412"/>
                  <a:pt x="102854" y="10575"/>
                  <a:pt x="103044" y="10629"/>
                </a:cubicBezTo>
                <a:cubicBezTo>
                  <a:pt x="103080" y="10639"/>
                  <a:pt x="103117" y="10644"/>
                  <a:pt x="103153" y="10644"/>
                </a:cubicBezTo>
                <a:cubicBezTo>
                  <a:pt x="103308" y="10644"/>
                  <a:pt x="103456" y="10555"/>
                  <a:pt x="103533" y="10412"/>
                </a:cubicBezTo>
                <a:cubicBezTo>
                  <a:pt x="103547" y="10384"/>
                  <a:pt x="103574" y="10357"/>
                  <a:pt x="103601" y="10330"/>
                </a:cubicBezTo>
                <a:cubicBezTo>
                  <a:pt x="103601" y="10262"/>
                  <a:pt x="103588" y="10194"/>
                  <a:pt x="103560" y="10126"/>
                </a:cubicBezTo>
                <a:cubicBezTo>
                  <a:pt x="103506" y="10031"/>
                  <a:pt x="103452" y="9936"/>
                  <a:pt x="103397" y="9854"/>
                </a:cubicBezTo>
                <a:lnTo>
                  <a:pt x="103764" y="9691"/>
                </a:lnTo>
                <a:lnTo>
                  <a:pt x="104009" y="10072"/>
                </a:lnTo>
                <a:cubicBezTo>
                  <a:pt x="103999" y="10071"/>
                  <a:pt x="103990" y="10071"/>
                  <a:pt x="103980" y="10071"/>
                </a:cubicBezTo>
                <a:cubicBezTo>
                  <a:pt x="103801" y="10071"/>
                  <a:pt x="103640" y="10190"/>
                  <a:pt x="103601" y="10357"/>
                </a:cubicBezTo>
                <a:cubicBezTo>
                  <a:pt x="103520" y="10534"/>
                  <a:pt x="103601" y="10751"/>
                  <a:pt x="103778" y="10847"/>
                </a:cubicBezTo>
                <a:cubicBezTo>
                  <a:pt x="103836" y="10881"/>
                  <a:pt x="103903" y="10897"/>
                  <a:pt x="103970" y="10897"/>
                </a:cubicBezTo>
                <a:cubicBezTo>
                  <a:pt x="104090" y="10897"/>
                  <a:pt x="104211" y="10843"/>
                  <a:pt x="104281" y="10738"/>
                </a:cubicBezTo>
                <a:cubicBezTo>
                  <a:pt x="104349" y="10629"/>
                  <a:pt x="104362" y="10520"/>
                  <a:pt x="104349" y="10398"/>
                </a:cubicBezTo>
                <a:cubicBezTo>
                  <a:pt x="104322" y="10303"/>
                  <a:pt x="104254" y="10208"/>
                  <a:pt x="104186" y="10126"/>
                </a:cubicBezTo>
                <a:lnTo>
                  <a:pt x="104593" y="9909"/>
                </a:lnTo>
                <a:cubicBezTo>
                  <a:pt x="104648" y="10167"/>
                  <a:pt x="104757" y="10289"/>
                  <a:pt x="104974" y="10330"/>
                </a:cubicBezTo>
                <a:cubicBezTo>
                  <a:pt x="104994" y="10333"/>
                  <a:pt x="105014" y="10335"/>
                  <a:pt x="105034" y="10335"/>
                </a:cubicBezTo>
                <a:cubicBezTo>
                  <a:pt x="105187" y="10335"/>
                  <a:pt x="105323" y="10244"/>
                  <a:pt x="105395" y="10099"/>
                </a:cubicBezTo>
                <a:cubicBezTo>
                  <a:pt x="105436" y="10004"/>
                  <a:pt x="105436" y="9895"/>
                  <a:pt x="105423" y="9786"/>
                </a:cubicBezTo>
                <a:cubicBezTo>
                  <a:pt x="105382" y="9678"/>
                  <a:pt x="105314" y="9596"/>
                  <a:pt x="105246" y="9515"/>
                </a:cubicBezTo>
                <a:cubicBezTo>
                  <a:pt x="105463" y="9515"/>
                  <a:pt x="105654" y="9379"/>
                  <a:pt x="105708" y="9175"/>
                </a:cubicBezTo>
                <a:cubicBezTo>
                  <a:pt x="105735" y="8971"/>
                  <a:pt x="105640" y="8781"/>
                  <a:pt x="105463" y="8685"/>
                </a:cubicBezTo>
                <a:lnTo>
                  <a:pt x="105463" y="8685"/>
                </a:lnTo>
                <a:cubicBezTo>
                  <a:pt x="105473" y="8686"/>
                  <a:pt x="105483" y="8686"/>
                  <a:pt x="105493" y="8686"/>
                </a:cubicBezTo>
                <a:cubicBezTo>
                  <a:pt x="105699" y="8686"/>
                  <a:pt x="105888" y="8553"/>
                  <a:pt x="105953" y="8346"/>
                </a:cubicBezTo>
                <a:cubicBezTo>
                  <a:pt x="105980" y="8142"/>
                  <a:pt x="105885" y="7951"/>
                  <a:pt x="105708" y="7856"/>
                </a:cubicBezTo>
                <a:cubicBezTo>
                  <a:pt x="105953" y="7856"/>
                  <a:pt x="106116" y="7788"/>
                  <a:pt x="106197" y="7584"/>
                </a:cubicBezTo>
                <a:cubicBezTo>
                  <a:pt x="106292" y="7367"/>
                  <a:pt x="106184" y="7177"/>
                  <a:pt x="105980" y="7027"/>
                </a:cubicBezTo>
                <a:lnTo>
                  <a:pt x="105980" y="7027"/>
                </a:lnTo>
                <a:cubicBezTo>
                  <a:pt x="105990" y="7028"/>
                  <a:pt x="106000" y="7028"/>
                  <a:pt x="106010" y="7028"/>
                </a:cubicBezTo>
                <a:cubicBezTo>
                  <a:pt x="106216" y="7028"/>
                  <a:pt x="106405" y="6895"/>
                  <a:pt x="106483" y="6701"/>
                </a:cubicBezTo>
                <a:cubicBezTo>
                  <a:pt x="106456" y="6579"/>
                  <a:pt x="106428" y="6470"/>
                  <a:pt x="106401" y="6361"/>
                </a:cubicBezTo>
                <a:cubicBezTo>
                  <a:pt x="106374" y="6280"/>
                  <a:pt x="106292" y="6239"/>
                  <a:pt x="106224" y="6171"/>
                </a:cubicBezTo>
                <a:lnTo>
                  <a:pt x="106224" y="6171"/>
                </a:lnTo>
                <a:cubicBezTo>
                  <a:pt x="106250" y="6175"/>
                  <a:pt x="106275" y="6177"/>
                  <a:pt x="106299" y="6177"/>
                </a:cubicBezTo>
                <a:cubicBezTo>
                  <a:pt x="106512" y="6177"/>
                  <a:pt x="106689" y="6023"/>
                  <a:pt x="106714" y="5804"/>
                </a:cubicBezTo>
                <a:cubicBezTo>
                  <a:pt x="106741" y="5573"/>
                  <a:pt x="106578" y="5369"/>
                  <a:pt x="106347" y="5355"/>
                </a:cubicBezTo>
                <a:cubicBezTo>
                  <a:pt x="106327" y="5353"/>
                  <a:pt x="106308" y="5351"/>
                  <a:pt x="106289" y="5351"/>
                </a:cubicBezTo>
                <a:cubicBezTo>
                  <a:pt x="106121" y="5351"/>
                  <a:pt x="105971" y="5455"/>
                  <a:pt x="105898" y="5614"/>
                </a:cubicBezTo>
                <a:cubicBezTo>
                  <a:pt x="105925" y="5423"/>
                  <a:pt x="105830" y="5233"/>
                  <a:pt x="105667" y="5124"/>
                </a:cubicBezTo>
                <a:cubicBezTo>
                  <a:pt x="105966" y="5083"/>
                  <a:pt x="106102" y="4975"/>
                  <a:pt x="106143" y="4757"/>
                </a:cubicBezTo>
                <a:cubicBezTo>
                  <a:pt x="106157" y="4594"/>
                  <a:pt x="106089" y="4431"/>
                  <a:pt x="105939" y="4336"/>
                </a:cubicBezTo>
                <a:cubicBezTo>
                  <a:pt x="105862" y="4297"/>
                  <a:pt x="105790" y="4279"/>
                  <a:pt x="105722" y="4279"/>
                </a:cubicBezTo>
                <a:cubicBezTo>
                  <a:pt x="105575" y="4279"/>
                  <a:pt x="105448" y="4364"/>
                  <a:pt x="105327" y="4513"/>
                </a:cubicBezTo>
                <a:cubicBezTo>
                  <a:pt x="105341" y="4309"/>
                  <a:pt x="105232" y="4118"/>
                  <a:pt x="105042" y="4037"/>
                </a:cubicBezTo>
                <a:cubicBezTo>
                  <a:pt x="105008" y="4031"/>
                  <a:pt x="104975" y="4028"/>
                  <a:pt x="104941" y="4028"/>
                </a:cubicBezTo>
                <a:cubicBezTo>
                  <a:pt x="104760" y="4028"/>
                  <a:pt x="104590" y="4119"/>
                  <a:pt x="104498" y="4268"/>
                </a:cubicBezTo>
                <a:cubicBezTo>
                  <a:pt x="104525" y="4050"/>
                  <a:pt x="104403" y="3833"/>
                  <a:pt x="104199" y="3751"/>
                </a:cubicBezTo>
                <a:cubicBezTo>
                  <a:pt x="104165" y="3745"/>
                  <a:pt x="104130" y="3741"/>
                  <a:pt x="104096" y="3741"/>
                </a:cubicBezTo>
                <a:cubicBezTo>
                  <a:pt x="103929" y="3741"/>
                  <a:pt x="103773" y="3822"/>
                  <a:pt x="103683" y="3969"/>
                </a:cubicBezTo>
                <a:cubicBezTo>
                  <a:pt x="103683" y="3765"/>
                  <a:pt x="103560" y="3575"/>
                  <a:pt x="103370" y="3507"/>
                </a:cubicBezTo>
                <a:lnTo>
                  <a:pt x="103370" y="3534"/>
                </a:lnTo>
                <a:cubicBezTo>
                  <a:pt x="103335" y="3527"/>
                  <a:pt x="103301" y="3524"/>
                  <a:pt x="103267" y="3524"/>
                </a:cubicBezTo>
                <a:cubicBezTo>
                  <a:pt x="103100" y="3524"/>
                  <a:pt x="102944" y="3605"/>
                  <a:pt x="102854" y="3751"/>
                </a:cubicBezTo>
                <a:cubicBezTo>
                  <a:pt x="102826" y="3493"/>
                  <a:pt x="102745" y="3371"/>
                  <a:pt x="102568" y="3303"/>
                </a:cubicBezTo>
                <a:cubicBezTo>
                  <a:pt x="102515" y="3283"/>
                  <a:pt x="102464" y="3274"/>
                  <a:pt x="102416" y="3274"/>
                </a:cubicBezTo>
                <a:cubicBezTo>
                  <a:pt x="102266" y="3274"/>
                  <a:pt x="102137" y="3363"/>
                  <a:pt x="102024" y="3507"/>
                </a:cubicBezTo>
                <a:cubicBezTo>
                  <a:pt x="102052" y="3303"/>
                  <a:pt x="101929" y="3099"/>
                  <a:pt x="101739" y="3031"/>
                </a:cubicBezTo>
                <a:cubicBezTo>
                  <a:pt x="101686" y="3012"/>
                  <a:pt x="101637" y="3004"/>
                  <a:pt x="101590" y="3004"/>
                </a:cubicBezTo>
                <a:cubicBezTo>
                  <a:pt x="101434" y="3004"/>
                  <a:pt x="101311" y="3102"/>
                  <a:pt x="101195" y="3249"/>
                </a:cubicBezTo>
                <a:cubicBezTo>
                  <a:pt x="101182" y="2990"/>
                  <a:pt x="101073" y="2814"/>
                  <a:pt x="100815" y="2773"/>
                </a:cubicBezTo>
                <a:cubicBezTo>
                  <a:pt x="100796" y="2770"/>
                  <a:pt x="100777" y="2768"/>
                  <a:pt x="100759" y="2768"/>
                </a:cubicBezTo>
                <a:cubicBezTo>
                  <a:pt x="100615" y="2768"/>
                  <a:pt x="100479" y="2858"/>
                  <a:pt x="100407" y="2990"/>
                </a:cubicBezTo>
                <a:cubicBezTo>
                  <a:pt x="100298" y="3181"/>
                  <a:pt x="100353" y="3425"/>
                  <a:pt x="100543" y="3548"/>
                </a:cubicBezTo>
                <a:lnTo>
                  <a:pt x="100162" y="3738"/>
                </a:lnTo>
                <a:lnTo>
                  <a:pt x="99904" y="3344"/>
                </a:lnTo>
                <a:lnTo>
                  <a:pt x="99904" y="3344"/>
                </a:lnTo>
                <a:cubicBezTo>
                  <a:pt x="99921" y="3346"/>
                  <a:pt x="99939" y="3347"/>
                  <a:pt x="99956" y="3347"/>
                </a:cubicBezTo>
                <a:cubicBezTo>
                  <a:pt x="100139" y="3347"/>
                  <a:pt x="100302" y="3218"/>
                  <a:pt x="100339" y="3031"/>
                </a:cubicBezTo>
                <a:cubicBezTo>
                  <a:pt x="100380" y="2841"/>
                  <a:pt x="100285" y="2650"/>
                  <a:pt x="100122" y="2569"/>
                </a:cubicBezTo>
                <a:cubicBezTo>
                  <a:pt x="100066" y="2543"/>
                  <a:pt x="100008" y="2531"/>
                  <a:pt x="99950" y="2531"/>
                </a:cubicBezTo>
                <a:cubicBezTo>
                  <a:pt x="99826" y="2531"/>
                  <a:pt x="99707" y="2589"/>
                  <a:pt x="99632" y="2691"/>
                </a:cubicBezTo>
                <a:cubicBezTo>
                  <a:pt x="99564" y="2800"/>
                  <a:pt x="99537" y="2922"/>
                  <a:pt x="99564" y="3045"/>
                </a:cubicBezTo>
                <a:cubicBezTo>
                  <a:pt x="99564" y="3153"/>
                  <a:pt x="99687" y="3235"/>
                  <a:pt x="99741" y="3330"/>
                </a:cubicBezTo>
                <a:cubicBezTo>
                  <a:pt x="99659" y="3344"/>
                  <a:pt x="99578" y="3357"/>
                  <a:pt x="99510" y="3384"/>
                </a:cubicBezTo>
                <a:cubicBezTo>
                  <a:pt x="99428" y="3439"/>
                  <a:pt x="99374" y="3480"/>
                  <a:pt x="99306" y="3548"/>
                </a:cubicBezTo>
                <a:cubicBezTo>
                  <a:pt x="99265" y="3276"/>
                  <a:pt x="99143" y="3140"/>
                  <a:pt x="98939" y="3099"/>
                </a:cubicBezTo>
                <a:cubicBezTo>
                  <a:pt x="98915" y="3095"/>
                  <a:pt x="98892" y="3093"/>
                  <a:pt x="98869" y="3093"/>
                </a:cubicBezTo>
                <a:cubicBezTo>
                  <a:pt x="98730" y="3093"/>
                  <a:pt x="98599" y="3161"/>
                  <a:pt x="98518" y="3289"/>
                </a:cubicBezTo>
                <a:cubicBezTo>
                  <a:pt x="98368" y="3534"/>
                  <a:pt x="98463" y="3724"/>
                  <a:pt x="98667" y="3915"/>
                </a:cubicBezTo>
                <a:cubicBezTo>
                  <a:pt x="98477" y="3915"/>
                  <a:pt x="98300" y="4010"/>
                  <a:pt x="98205" y="4186"/>
                </a:cubicBezTo>
                <a:cubicBezTo>
                  <a:pt x="98191" y="3928"/>
                  <a:pt x="98123" y="3792"/>
                  <a:pt x="97960" y="3711"/>
                </a:cubicBezTo>
                <a:cubicBezTo>
                  <a:pt x="97891" y="3678"/>
                  <a:pt x="97825" y="3662"/>
                  <a:pt x="97762" y="3662"/>
                </a:cubicBezTo>
                <a:cubicBezTo>
                  <a:pt x="97617" y="3662"/>
                  <a:pt x="97490" y="3745"/>
                  <a:pt x="97376" y="3887"/>
                </a:cubicBezTo>
                <a:cubicBezTo>
                  <a:pt x="97390" y="3670"/>
                  <a:pt x="97267" y="3480"/>
                  <a:pt x="97063" y="3398"/>
                </a:cubicBezTo>
                <a:cubicBezTo>
                  <a:pt x="97029" y="3391"/>
                  <a:pt x="96995" y="3388"/>
                  <a:pt x="96961" y="3388"/>
                </a:cubicBezTo>
                <a:cubicBezTo>
                  <a:pt x="96793" y="3388"/>
                  <a:pt x="96637" y="3471"/>
                  <a:pt x="96547" y="3629"/>
                </a:cubicBezTo>
                <a:cubicBezTo>
                  <a:pt x="96560" y="3439"/>
                  <a:pt x="96452" y="3249"/>
                  <a:pt x="96261" y="3181"/>
                </a:cubicBezTo>
                <a:cubicBezTo>
                  <a:pt x="96206" y="3156"/>
                  <a:pt x="96153" y="3145"/>
                  <a:pt x="96103" y="3145"/>
                </a:cubicBezTo>
                <a:cubicBezTo>
                  <a:pt x="95956" y="3145"/>
                  <a:pt x="95829" y="3239"/>
                  <a:pt x="95718" y="3371"/>
                </a:cubicBezTo>
                <a:cubicBezTo>
                  <a:pt x="95663" y="3085"/>
                  <a:pt x="95568" y="2950"/>
                  <a:pt x="95351" y="2922"/>
                </a:cubicBezTo>
                <a:cubicBezTo>
                  <a:pt x="95323" y="2916"/>
                  <a:pt x="95296" y="2913"/>
                  <a:pt x="95268" y="2913"/>
                </a:cubicBezTo>
                <a:cubicBezTo>
                  <a:pt x="95121" y="2913"/>
                  <a:pt x="94985" y="3002"/>
                  <a:pt x="94916" y="3140"/>
                </a:cubicBezTo>
                <a:cubicBezTo>
                  <a:pt x="94821" y="3330"/>
                  <a:pt x="94875" y="3561"/>
                  <a:pt x="95052" y="3683"/>
                </a:cubicBezTo>
                <a:lnTo>
                  <a:pt x="94644" y="3901"/>
                </a:lnTo>
                <a:cubicBezTo>
                  <a:pt x="94671" y="3711"/>
                  <a:pt x="94549" y="3575"/>
                  <a:pt x="94372" y="3466"/>
                </a:cubicBezTo>
                <a:cubicBezTo>
                  <a:pt x="94657" y="3466"/>
                  <a:pt x="94821" y="3357"/>
                  <a:pt x="94861" y="3153"/>
                </a:cubicBezTo>
                <a:cubicBezTo>
                  <a:pt x="94902" y="2963"/>
                  <a:pt x="94807" y="2773"/>
                  <a:pt x="94630" y="2678"/>
                </a:cubicBezTo>
                <a:cubicBezTo>
                  <a:pt x="94576" y="2652"/>
                  <a:pt x="94518" y="2640"/>
                  <a:pt x="94462" y="2640"/>
                </a:cubicBezTo>
                <a:cubicBezTo>
                  <a:pt x="94336" y="2640"/>
                  <a:pt x="94216" y="2701"/>
                  <a:pt x="94141" y="2814"/>
                </a:cubicBezTo>
                <a:cubicBezTo>
                  <a:pt x="94087" y="2922"/>
                  <a:pt x="94059" y="3045"/>
                  <a:pt x="94073" y="3153"/>
                </a:cubicBezTo>
                <a:cubicBezTo>
                  <a:pt x="94114" y="3249"/>
                  <a:pt x="94168" y="3344"/>
                  <a:pt x="94250" y="3412"/>
                </a:cubicBezTo>
                <a:lnTo>
                  <a:pt x="93828" y="3616"/>
                </a:lnTo>
                <a:cubicBezTo>
                  <a:pt x="93815" y="3439"/>
                  <a:pt x="93706" y="3276"/>
                  <a:pt x="93543" y="3208"/>
                </a:cubicBezTo>
                <a:lnTo>
                  <a:pt x="93529" y="3208"/>
                </a:lnTo>
                <a:lnTo>
                  <a:pt x="93529" y="3221"/>
                </a:lnTo>
                <a:lnTo>
                  <a:pt x="93503" y="3202"/>
                </a:lnTo>
                <a:lnTo>
                  <a:pt x="93503" y="3202"/>
                </a:lnTo>
                <a:cubicBezTo>
                  <a:pt x="93516" y="3203"/>
                  <a:pt x="93530" y="3205"/>
                  <a:pt x="93543" y="3208"/>
                </a:cubicBezTo>
                <a:lnTo>
                  <a:pt x="93652" y="3208"/>
                </a:lnTo>
                <a:cubicBezTo>
                  <a:pt x="93842" y="3194"/>
                  <a:pt x="94005" y="3058"/>
                  <a:pt x="94032" y="2868"/>
                </a:cubicBezTo>
                <a:cubicBezTo>
                  <a:pt x="94059" y="2664"/>
                  <a:pt x="93937" y="2474"/>
                  <a:pt x="93747" y="2419"/>
                </a:cubicBezTo>
                <a:cubicBezTo>
                  <a:pt x="93711" y="2409"/>
                  <a:pt x="93674" y="2404"/>
                  <a:pt x="93639" y="2404"/>
                </a:cubicBezTo>
                <a:close/>
                <a:moveTo>
                  <a:pt x="75803" y="10506"/>
                </a:moveTo>
                <a:cubicBezTo>
                  <a:pt x="75797" y="10506"/>
                  <a:pt x="75791" y="10506"/>
                  <a:pt x="75785" y="10506"/>
                </a:cubicBezTo>
                <a:lnTo>
                  <a:pt x="75785" y="10506"/>
                </a:lnTo>
                <a:cubicBezTo>
                  <a:pt x="75780" y="10506"/>
                  <a:pt x="75775" y="10506"/>
                  <a:pt x="75769" y="10506"/>
                </a:cubicBezTo>
                <a:cubicBezTo>
                  <a:pt x="75561" y="10506"/>
                  <a:pt x="75384" y="10691"/>
                  <a:pt x="75384" y="10901"/>
                </a:cubicBezTo>
                <a:cubicBezTo>
                  <a:pt x="75384" y="11111"/>
                  <a:pt x="75561" y="11296"/>
                  <a:pt x="75769" y="11296"/>
                </a:cubicBezTo>
                <a:cubicBezTo>
                  <a:pt x="75777" y="11296"/>
                  <a:pt x="75784" y="11296"/>
                  <a:pt x="75791" y="11295"/>
                </a:cubicBezTo>
                <a:cubicBezTo>
                  <a:pt x="76009" y="11295"/>
                  <a:pt x="76186" y="11118"/>
                  <a:pt x="76186" y="10901"/>
                </a:cubicBezTo>
                <a:cubicBezTo>
                  <a:pt x="76186" y="10678"/>
                  <a:pt x="76021" y="10506"/>
                  <a:pt x="75803" y="10506"/>
                </a:cubicBezTo>
                <a:close/>
                <a:moveTo>
                  <a:pt x="87553" y="10506"/>
                </a:moveTo>
                <a:cubicBezTo>
                  <a:pt x="87332" y="10506"/>
                  <a:pt x="87155" y="10691"/>
                  <a:pt x="87168" y="10901"/>
                </a:cubicBezTo>
                <a:cubicBezTo>
                  <a:pt x="87155" y="11111"/>
                  <a:pt x="87332" y="11296"/>
                  <a:pt x="87540" y="11296"/>
                </a:cubicBezTo>
                <a:cubicBezTo>
                  <a:pt x="87548" y="11296"/>
                  <a:pt x="87555" y="11296"/>
                  <a:pt x="87562" y="11295"/>
                </a:cubicBezTo>
                <a:cubicBezTo>
                  <a:pt x="87780" y="11295"/>
                  <a:pt x="87956" y="11118"/>
                  <a:pt x="87956" y="10901"/>
                </a:cubicBezTo>
                <a:cubicBezTo>
                  <a:pt x="87970" y="10684"/>
                  <a:pt x="87793" y="10507"/>
                  <a:pt x="87576" y="10507"/>
                </a:cubicBezTo>
                <a:cubicBezTo>
                  <a:pt x="87568" y="10506"/>
                  <a:pt x="87560" y="10506"/>
                  <a:pt x="87553" y="10506"/>
                </a:cubicBezTo>
                <a:close/>
                <a:moveTo>
                  <a:pt x="19685" y="10533"/>
                </a:moveTo>
                <a:cubicBezTo>
                  <a:pt x="19466" y="10533"/>
                  <a:pt x="19301" y="10705"/>
                  <a:pt x="19288" y="10915"/>
                </a:cubicBezTo>
                <a:lnTo>
                  <a:pt x="19302" y="10915"/>
                </a:lnTo>
                <a:cubicBezTo>
                  <a:pt x="19288" y="11146"/>
                  <a:pt x="19465" y="11336"/>
                  <a:pt x="19696" y="11336"/>
                </a:cubicBezTo>
                <a:cubicBezTo>
                  <a:pt x="19914" y="11336"/>
                  <a:pt x="20090" y="11159"/>
                  <a:pt x="20104" y="10942"/>
                </a:cubicBezTo>
                <a:cubicBezTo>
                  <a:pt x="20104" y="10724"/>
                  <a:pt x="19927" y="10534"/>
                  <a:pt x="19710" y="10534"/>
                </a:cubicBezTo>
                <a:cubicBezTo>
                  <a:pt x="19701" y="10533"/>
                  <a:pt x="19693" y="10533"/>
                  <a:pt x="19685" y="10533"/>
                </a:cubicBezTo>
                <a:close/>
                <a:moveTo>
                  <a:pt x="31467" y="10534"/>
                </a:moveTo>
                <a:cubicBezTo>
                  <a:pt x="31250" y="10534"/>
                  <a:pt x="31073" y="10711"/>
                  <a:pt x="31073" y="10928"/>
                </a:cubicBezTo>
                <a:cubicBezTo>
                  <a:pt x="31059" y="11159"/>
                  <a:pt x="31250" y="11336"/>
                  <a:pt x="31481" y="11336"/>
                </a:cubicBezTo>
                <a:cubicBezTo>
                  <a:pt x="31698" y="11322"/>
                  <a:pt x="31875" y="11146"/>
                  <a:pt x="31861" y="10928"/>
                </a:cubicBezTo>
                <a:cubicBezTo>
                  <a:pt x="31861" y="10711"/>
                  <a:pt x="31685" y="10534"/>
                  <a:pt x="31467" y="10534"/>
                </a:cubicBezTo>
                <a:close/>
                <a:moveTo>
                  <a:pt x="64048" y="10534"/>
                </a:moveTo>
                <a:cubicBezTo>
                  <a:pt x="63817" y="10534"/>
                  <a:pt x="63640" y="10711"/>
                  <a:pt x="63640" y="10928"/>
                </a:cubicBezTo>
                <a:cubicBezTo>
                  <a:pt x="63626" y="11146"/>
                  <a:pt x="63817" y="11336"/>
                  <a:pt x="64034" y="11336"/>
                </a:cubicBezTo>
                <a:cubicBezTo>
                  <a:pt x="64265" y="11336"/>
                  <a:pt x="64442" y="11159"/>
                  <a:pt x="64442" y="10928"/>
                </a:cubicBezTo>
                <a:cubicBezTo>
                  <a:pt x="64442" y="10711"/>
                  <a:pt x="64265" y="10534"/>
                  <a:pt x="64048" y="10534"/>
                </a:cubicBezTo>
                <a:close/>
                <a:moveTo>
                  <a:pt x="96574" y="10534"/>
                </a:moveTo>
                <a:cubicBezTo>
                  <a:pt x="96356" y="10534"/>
                  <a:pt x="96180" y="10711"/>
                  <a:pt x="96180" y="10928"/>
                </a:cubicBezTo>
                <a:cubicBezTo>
                  <a:pt x="96180" y="11159"/>
                  <a:pt x="96356" y="11336"/>
                  <a:pt x="96588" y="11336"/>
                </a:cubicBezTo>
                <a:cubicBezTo>
                  <a:pt x="96805" y="11322"/>
                  <a:pt x="96982" y="11146"/>
                  <a:pt x="96982" y="10928"/>
                </a:cubicBezTo>
                <a:cubicBezTo>
                  <a:pt x="96968" y="10711"/>
                  <a:pt x="96791" y="10534"/>
                  <a:pt x="96574" y="10534"/>
                </a:cubicBezTo>
                <a:close/>
                <a:moveTo>
                  <a:pt x="2488" y="10874"/>
                </a:moveTo>
                <a:cubicBezTo>
                  <a:pt x="2352" y="10874"/>
                  <a:pt x="2244" y="10969"/>
                  <a:pt x="2230" y="11105"/>
                </a:cubicBezTo>
                <a:cubicBezTo>
                  <a:pt x="2230" y="11227"/>
                  <a:pt x="2339" y="11336"/>
                  <a:pt x="2461" y="11350"/>
                </a:cubicBezTo>
                <a:cubicBezTo>
                  <a:pt x="2469" y="11350"/>
                  <a:pt x="2477" y="11351"/>
                  <a:pt x="2484" y="11351"/>
                </a:cubicBezTo>
                <a:cubicBezTo>
                  <a:pt x="2609" y="11351"/>
                  <a:pt x="2707" y="11247"/>
                  <a:pt x="2719" y="11118"/>
                </a:cubicBezTo>
                <a:cubicBezTo>
                  <a:pt x="2719" y="10983"/>
                  <a:pt x="2611" y="10887"/>
                  <a:pt x="2488" y="10874"/>
                </a:cubicBezTo>
                <a:close/>
                <a:moveTo>
                  <a:pt x="7952" y="10575"/>
                </a:moveTo>
                <a:lnTo>
                  <a:pt x="7952" y="10588"/>
                </a:lnTo>
                <a:cubicBezTo>
                  <a:pt x="7749" y="10588"/>
                  <a:pt x="7572" y="10751"/>
                  <a:pt x="7572" y="10969"/>
                </a:cubicBezTo>
                <a:cubicBezTo>
                  <a:pt x="7572" y="11173"/>
                  <a:pt x="7735" y="11350"/>
                  <a:pt x="7952" y="11363"/>
                </a:cubicBezTo>
                <a:cubicBezTo>
                  <a:pt x="8170" y="11363"/>
                  <a:pt x="8333" y="11186"/>
                  <a:pt x="8347" y="10969"/>
                </a:cubicBezTo>
                <a:cubicBezTo>
                  <a:pt x="8347" y="10751"/>
                  <a:pt x="8170" y="10575"/>
                  <a:pt x="7952" y="10575"/>
                </a:cubicBezTo>
                <a:close/>
                <a:moveTo>
                  <a:pt x="40492" y="10561"/>
                </a:moveTo>
                <a:cubicBezTo>
                  <a:pt x="40261" y="10561"/>
                  <a:pt x="40085" y="10738"/>
                  <a:pt x="40085" y="10955"/>
                </a:cubicBezTo>
                <a:cubicBezTo>
                  <a:pt x="40085" y="11186"/>
                  <a:pt x="40261" y="11363"/>
                  <a:pt x="40479" y="11363"/>
                </a:cubicBezTo>
                <a:cubicBezTo>
                  <a:pt x="40710" y="11363"/>
                  <a:pt x="40886" y="11186"/>
                  <a:pt x="40886" y="10955"/>
                </a:cubicBezTo>
                <a:cubicBezTo>
                  <a:pt x="40886" y="10738"/>
                  <a:pt x="40710" y="10561"/>
                  <a:pt x="40492" y="10561"/>
                </a:cubicBezTo>
                <a:close/>
                <a:moveTo>
                  <a:pt x="52263" y="10561"/>
                </a:moveTo>
                <a:cubicBezTo>
                  <a:pt x="52032" y="10561"/>
                  <a:pt x="51855" y="10751"/>
                  <a:pt x="51869" y="10969"/>
                </a:cubicBezTo>
                <a:cubicBezTo>
                  <a:pt x="51869" y="11186"/>
                  <a:pt x="52046" y="11363"/>
                  <a:pt x="52263" y="11363"/>
                </a:cubicBezTo>
                <a:cubicBezTo>
                  <a:pt x="52481" y="11363"/>
                  <a:pt x="52657" y="11173"/>
                  <a:pt x="52657" y="10955"/>
                </a:cubicBezTo>
                <a:cubicBezTo>
                  <a:pt x="52657" y="10738"/>
                  <a:pt x="52481" y="10561"/>
                  <a:pt x="52263" y="10561"/>
                </a:cubicBezTo>
                <a:close/>
                <a:moveTo>
                  <a:pt x="73059" y="10561"/>
                </a:moveTo>
                <a:cubicBezTo>
                  <a:pt x="72828" y="10561"/>
                  <a:pt x="72652" y="10751"/>
                  <a:pt x="72665" y="10969"/>
                </a:cubicBezTo>
                <a:cubicBezTo>
                  <a:pt x="72665" y="11186"/>
                  <a:pt x="72842" y="11363"/>
                  <a:pt x="73059" y="11363"/>
                </a:cubicBezTo>
                <a:cubicBezTo>
                  <a:pt x="73277" y="11363"/>
                  <a:pt x="73454" y="11173"/>
                  <a:pt x="73454" y="10955"/>
                </a:cubicBezTo>
                <a:cubicBezTo>
                  <a:pt x="73454" y="10738"/>
                  <a:pt x="73277" y="10561"/>
                  <a:pt x="73059" y="10561"/>
                </a:cubicBezTo>
                <a:close/>
                <a:moveTo>
                  <a:pt x="84837" y="10561"/>
                </a:moveTo>
                <a:lnTo>
                  <a:pt x="84837" y="10561"/>
                </a:lnTo>
                <a:cubicBezTo>
                  <a:pt x="84609" y="10565"/>
                  <a:pt x="84436" y="10740"/>
                  <a:pt x="84436" y="10955"/>
                </a:cubicBezTo>
                <a:cubicBezTo>
                  <a:pt x="84436" y="11173"/>
                  <a:pt x="84613" y="11363"/>
                  <a:pt x="84830" y="11363"/>
                </a:cubicBezTo>
                <a:cubicBezTo>
                  <a:pt x="85048" y="11363"/>
                  <a:pt x="85238" y="11186"/>
                  <a:pt x="85238" y="10969"/>
                </a:cubicBezTo>
                <a:cubicBezTo>
                  <a:pt x="85238" y="10740"/>
                  <a:pt x="85065" y="10565"/>
                  <a:pt x="84837" y="10561"/>
                </a:cubicBezTo>
                <a:close/>
                <a:moveTo>
                  <a:pt x="111947" y="10874"/>
                </a:moveTo>
                <a:cubicBezTo>
                  <a:pt x="111797" y="10874"/>
                  <a:pt x="111689" y="10983"/>
                  <a:pt x="111689" y="11118"/>
                </a:cubicBezTo>
                <a:cubicBezTo>
                  <a:pt x="111675" y="11254"/>
                  <a:pt x="111784" y="11363"/>
                  <a:pt x="111920" y="11363"/>
                </a:cubicBezTo>
                <a:cubicBezTo>
                  <a:pt x="111927" y="11364"/>
                  <a:pt x="111935" y="11364"/>
                  <a:pt x="111943" y="11364"/>
                </a:cubicBezTo>
                <a:cubicBezTo>
                  <a:pt x="112069" y="11364"/>
                  <a:pt x="112178" y="11260"/>
                  <a:pt x="112178" y="11118"/>
                </a:cubicBezTo>
                <a:cubicBezTo>
                  <a:pt x="112178" y="10996"/>
                  <a:pt x="112069" y="10874"/>
                  <a:pt x="111947" y="10874"/>
                </a:cubicBezTo>
                <a:close/>
                <a:moveTo>
                  <a:pt x="5193" y="10697"/>
                </a:moveTo>
                <a:cubicBezTo>
                  <a:pt x="5003" y="10697"/>
                  <a:pt x="4867" y="10847"/>
                  <a:pt x="4853" y="11023"/>
                </a:cubicBezTo>
                <a:lnTo>
                  <a:pt x="4853" y="11037"/>
                </a:lnTo>
                <a:cubicBezTo>
                  <a:pt x="4853" y="11214"/>
                  <a:pt x="5003" y="11377"/>
                  <a:pt x="5193" y="11377"/>
                </a:cubicBezTo>
                <a:cubicBezTo>
                  <a:pt x="5370" y="11377"/>
                  <a:pt x="5533" y="11227"/>
                  <a:pt x="5533" y="11037"/>
                </a:cubicBezTo>
                <a:cubicBezTo>
                  <a:pt x="5533" y="10847"/>
                  <a:pt x="5370" y="10697"/>
                  <a:pt x="5193" y="10697"/>
                </a:cubicBezTo>
                <a:close/>
                <a:moveTo>
                  <a:pt x="105640" y="10616"/>
                </a:moveTo>
                <a:cubicBezTo>
                  <a:pt x="105436" y="10616"/>
                  <a:pt x="105259" y="10779"/>
                  <a:pt x="105259" y="10996"/>
                </a:cubicBezTo>
                <a:cubicBezTo>
                  <a:pt x="105246" y="11200"/>
                  <a:pt x="105423" y="11377"/>
                  <a:pt x="105626" y="11377"/>
                </a:cubicBezTo>
                <a:cubicBezTo>
                  <a:pt x="105844" y="11377"/>
                  <a:pt x="106007" y="11214"/>
                  <a:pt x="106021" y="11010"/>
                </a:cubicBezTo>
                <a:cubicBezTo>
                  <a:pt x="106021" y="10792"/>
                  <a:pt x="105844" y="10616"/>
                  <a:pt x="105640" y="10616"/>
                </a:cubicBezTo>
                <a:close/>
                <a:moveTo>
                  <a:pt x="28759" y="10601"/>
                </a:moveTo>
                <a:cubicBezTo>
                  <a:pt x="28751" y="10601"/>
                  <a:pt x="28743" y="10601"/>
                  <a:pt x="28735" y="10602"/>
                </a:cubicBezTo>
                <a:cubicBezTo>
                  <a:pt x="28518" y="10602"/>
                  <a:pt x="28341" y="10779"/>
                  <a:pt x="28341" y="10996"/>
                </a:cubicBezTo>
                <a:cubicBezTo>
                  <a:pt x="28354" y="11214"/>
                  <a:pt x="28531" y="11390"/>
                  <a:pt x="28749" y="11390"/>
                </a:cubicBezTo>
                <a:cubicBezTo>
                  <a:pt x="28966" y="11390"/>
                  <a:pt x="29143" y="11214"/>
                  <a:pt x="29143" y="10983"/>
                </a:cubicBezTo>
                <a:cubicBezTo>
                  <a:pt x="29143" y="10773"/>
                  <a:pt x="28966" y="10601"/>
                  <a:pt x="28759" y="10601"/>
                </a:cubicBezTo>
                <a:close/>
                <a:moveTo>
                  <a:pt x="93856" y="10602"/>
                </a:moveTo>
                <a:cubicBezTo>
                  <a:pt x="93638" y="10602"/>
                  <a:pt x="93461" y="10765"/>
                  <a:pt x="93461" y="10983"/>
                </a:cubicBezTo>
                <a:cubicBezTo>
                  <a:pt x="93448" y="11200"/>
                  <a:pt x="93624" y="11377"/>
                  <a:pt x="93842" y="11390"/>
                </a:cubicBezTo>
                <a:cubicBezTo>
                  <a:pt x="94059" y="11390"/>
                  <a:pt x="94250" y="11214"/>
                  <a:pt x="94250" y="10996"/>
                </a:cubicBezTo>
                <a:cubicBezTo>
                  <a:pt x="94250" y="10779"/>
                  <a:pt x="94073" y="10602"/>
                  <a:pt x="93856" y="10602"/>
                </a:cubicBezTo>
                <a:close/>
                <a:moveTo>
                  <a:pt x="61298" y="10615"/>
                </a:moveTo>
                <a:cubicBezTo>
                  <a:pt x="61291" y="10615"/>
                  <a:pt x="61283" y="10615"/>
                  <a:pt x="61275" y="10616"/>
                </a:cubicBezTo>
                <a:cubicBezTo>
                  <a:pt x="61057" y="10616"/>
                  <a:pt x="60881" y="10792"/>
                  <a:pt x="60881" y="11010"/>
                </a:cubicBezTo>
                <a:cubicBezTo>
                  <a:pt x="60881" y="11227"/>
                  <a:pt x="61057" y="11404"/>
                  <a:pt x="61275" y="11404"/>
                </a:cubicBezTo>
                <a:cubicBezTo>
                  <a:pt x="61506" y="11404"/>
                  <a:pt x="61696" y="11214"/>
                  <a:pt x="61683" y="10983"/>
                </a:cubicBezTo>
                <a:lnTo>
                  <a:pt x="61683" y="10983"/>
                </a:lnTo>
                <a:lnTo>
                  <a:pt x="61669" y="10996"/>
                </a:lnTo>
                <a:cubicBezTo>
                  <a:pt x="61669" y="10787"/>
                  <a:pt x="61505" y="10615"/>
                  <a:pt x="61298" y="10615"/>
                </a:cubicBezTo>
                <a:close/>
                <a:moveTo>
                  <a:pt x="16978" y="10629"/>
                </a:moveTo>
                <a:cubicBezTo>
                  <a:pt x="16760" y="10629"/>
                  <a:pt x="16570" y="10806"/>
                  <a:pt x="16570" y="11023"/>
                </a:cubicBezTo>
                <a:cubicBezTo>
                  <a:pt x="16570" y="11241"/>
                  <a:pt x="16747" y="11417"/>
                  <a:pt x="16964" y="11417"/>
                </a:cubicBezTo>
                <a:cubicBezTo>
                  <a:pt x="17182" y="11417"/>
                  <a:pt x="17358" y="11241"/>
                  <a:pt x="17372" y="11023"/>
                </a:cubicBezTo>
                <a:cubicBezTo>
                  <a:pt x="17372" y="10806"/>
                  <a:pt x="17195" y="10629"/>
                  <a:pt x="16978" y="10629"/>
                </a:cubicBezTo>
                <a:close/>
                <a:moveTo>
                  <a:pt x="49545" y="10616"/>
                </a:moveTo>
                <a:cubicBezTo>
                  <a:pt x="49327" y="10616"/>
                  <a:pt x="49137" y="10806"/>
                  <a:pt x="49151" y="11023"/>
                </a:cubicBezTo>
                <a:cubicBezTo>
                  <a:pt x="49151" y="11227"/>
                  <a:pt x="49327" y="11404"/>
                  <a:pt x="49531" y="11417"/>
                </a:cubicBezTo>
                <a:cubicBezTo>
                  <a:pt x="49749" y="11417"/>
                  <a:pt x="49939" y="11241"/>
                  <a:pt x="49939" y="11023"/>
                </a:cubicBezTo>
                <a:cubicBezTo>
                  <a:pt x="49939" y="10806"/>
                  <a:pt x="49762" y="10629"/>
                  <a:pt x="49545" y="10616"/>
                </a:cubicBezTo>
                <a:close/>
                <a:moveTo>
                  <a:pt x="82071" y="10629"/>
                </a:moveTo>
                <a:cubicBezTo>
                  <a:pt x="81854" y="10629"/>
                  <a:pt x="81677" y="10806"/>
                  <a:pt x="81677" y="11023"/>
                </a:cubicBezTo>
                <a:cubicBezTo>
                  <a:pt x="81677" y="11241"/>
                  <a:pt x="81867" y="11417"/>
                  <a:pt x="82085" y="11417"/>
                </a:cubicBezTo>
                <a:cubicBezTo>
                  <a:pt x="82302" y="11417"/>
                  <a:pt x="82479" y="11241"/>
                  <a:pt x="82479" y="11010"/>
                </a:cubicBezTo>
                <a:lnTo>
                  <a:pt x="82465" y="11010"/>
                </a:lnTo>
                <a:cubicBezTo>
                  <a:pt x="82465" y="10806"/>
                  <a:pt x="82288" y="10629"/>
                  <a:pt x="82071" y="10629"/>
                </a:cubicBezTo>
                <a:close/>
                <a:moveTo>
                  <a:pt x="70327" y="10643"/>
                </a:moveTo>
                <a:cubicBezTo>
                  <a:pt x="70110" y="10656"/>
                  <a:pt x="69947" y="10833"/>
                  <a:pt x="69947" y="11037"/>
                </a:cubicBezTo>
                <a:cubicBezTo>
                  <a:pt x="69947" y="11254"/>
                  <a:pt x="70123" y="11431"/>
                  <a:pt x="70341" y="11431"/>
                </a:cubicBezTo>
                <a:cubicBezTo>
                  <a:pt x="70558" y="11431"/>
                  <a:pt x="70735" y="11254"/>
                  <a:pt x="70735" y="11037"/>
                </a:cubicBezTo>
                <a:cubicBezTo>
                  <a:pt x="70721" y="10819"/>
                  <a:pt x="70545" y="10656"/>
                  <a:pt x="70327" y="10656"/>
                </a:cubicBezTo>
                <a:lnTo>
                  <a:pt x="70327" y="10643"/>
                </a:lnTo>
                <a:close/>
                <a:moveTo>
                  <a:pt x="25992" y="10656"/>
                </a:moveTo>
                <a:cubicBezTo>
                  <a:pt x="25773" y="10656"/>
                  <a:pt x="25608" y="10827"/>
                  <a:pt x="25595" y="11037"/>
                </a:cubicBezTo>
                <a:cubicBezTo>
                  <a:pt x="25595" y="11254"/>
                  <a:pt x="25758" y="11445"/>
                  <a:pt x="25976" y="11445"/>
                </a:cubicBezTo>
                <a:cubicBezTo>
                  <a:pt x="25984" y="11445"/>
                  <a:pt x="25992" y="11445"/>
                  <a:pt x="25999" y="11445"/>
                </a:cubicBezTo>
                <a:cubicBezTo>
                  <a:pt x="26207" y="11445"/>
                  <a:pt x="26384" y="11274"/>
                  <a:pt x="26384" y="11064"/>
                </a:cubicBezTo>
                <a:cubicBezTo>
                  <a:pt x="26397" y="10847"/>
                  <a:pt x="26220" y="10670"/>
                  <a:pt x="26017" y="10656"/>
                </a:cubicBezTo>
                <a:cubicBezTo>
                  <a:pt x="26008" y="10656"/>
                  <a:pt x="26000" y="10656"/>
                  <a:pt x="25992" y="10656"/>
                </a:cubicBezTo>
                <a:close/>
                <a:moveTo>
                  <a:pt x="37774" y="10656"/>
                </a:moveTo>
                <a:cubicBezTo>
                  <a:pt x="37556" y="10656"/>
                  <a:pt x="37380" y="10819"/>
                  <a:pt x="37366" y="11050"/>
                </a:cubicBezTo>
                <a:cubicBezTo>
                  <a:pt x="37366" y="11254"/>
                  <a:pt x="37529" y="11431"/>
                  <a:pt x="37747" y="11445"/>
                </a:cubicBezTo>
                <a:cubicBezTo>
                  <a:pt x="37755" y="11445"/>
                  <a:pt x="37762" y="11445"/>
                  <a:pt x="37770" y="11445"/>
                </a:cubicBezTo>
                <a:cubicBezTo>
                  <a:pt x="37978" y="11445"/>
                  <a:pt x="38155" y="11274"/>
                  <a:pt x="38168" y="11064"/>
                </a:cubicBezTo>
                <a:cubicBezTo>
                  <a:pt x="38168" y="10847"/>
                  <a:pt x="37991" y="10670"/>
                  <a:pt x="37774" y="10656"/>
                </a:cubicBezTo>
                <a:close/>
                <a:moveTo>
                  <a:pt x="58570" y="10656"/>
                </a:moveTo>
                <a:cubicBezTo>
                  <a:pt x="58353" y="10656"/>
                  <a:pt x="58176" y="10819"/>
                  <a:pt x="58162" y="11050"/>
                </a:cubicBezTo>
                <a:cubicBezTo>
                  <a:pt x="58162" y="11254"/>
                  <a:pt x="58325" y="11431"/>
                  <a:pt x="58543" y="11445"/>
                </a:cubicBezTo>
                <a:cubicBezTo>
                  <a:pt x="58551" y="11445"/>
                  <a:pt x="58559" y="11445"/>
                  <a:pt x="58566" y="11445"/>
                </a:cubicBezTo>
                <a:cubicBezTo>
                  <a:pt x="58774" y="11445"/>
                  <a:pt x="58951" y="11274"/>
                  <a:pt x="58964" y="11064"/>
                </a:cubicBezTo>
                <a:cubicBezTo>
                  <a:pt x="58964" y="10847"/>
                  <a:pt x="58787" y="10670"/>
                  <a:pt x="58570" y="10656"/>
                </a:cubicBezTo>
                <a:close/>
                <a:moveTo>
                  <a:pt x="102894" y="10656"/>
                </a:moveTo>
                <a:cubicBezTo>
                  <a:pt x="102677" y="10656"/>
                  <a:pt x="102487" y="10833"/>
                  <a:pt x="102487" y="11050"/>
                </a:cubicBezTo>
                <a:cubicBezTo>
                  <a:pt x="102487" y="11254"/>
                  <a:pt x="102650" y="11431"/>
                  <a:pt x="102854" y="11445"/>
                </a:cubicBezTo>
                <a:cubicBezTo>
                  <a:pt x="102862" y="11445"/>
                  <a:pt x="102870" y="11445"/>
                  <a:pt x="102878" y="11445"/>
                </a:cubicBezTo>
                <a:cubicBezTo>
                  <a:pt x="103097" y="11445"/>
                  <a:pt x="103262" y="11274"/>
                  <a:pt x="103275" y="11064"/>
                </a:cubicBezTo>
                <a:cubicBezTo>
                  <a:pt x="103275" y="10847"/>
                  <a:pt x="103098" y="10670"/>
                  <a:pt x="102894" y="10656"/>
                </a:cubicBezTo>
                <a:close/>
                <a:moveTo>
                  <a:pt x="14218" y="10684"/>
                </a:moveTo>
                <a:cubicBezTo>
                  <a:pt x="14001" y="10684"/>
                  <a:pt x="13824" y="10847"/>
                  <a:pt x="13824" y="11064"/>
                </a:cubicBezTo>
                <a:cubicBezTo>
                  <a:pt x="13824" y="11282"/>
                  <a:pt x="13987" y="11458"/>
                  <a:pt x="14205" y="11472"/>
                </a:cubicBezTo>
                <a:cubicBezTo>
                  <a:pt x="14436" y="11472"/>
                  <a:pt x="14613" y="11295"/>
                  <a:pt x="14613" y="11078"/>
                </a:cubicBezTo>
                <a:cubicBezTo>
                  <a:pt x="14599" y="10860"/>
                  <a:pt x="14436" y="10684"/>
                  <a:pt x="14218" y="10684"/>
                </a:cubicBezTo>
                <a:close/>
                <a:moveTo>
                  <a:pt x="46801" y="10696"/>
                </a:moveTo>
                <a:cubicBezTo>
                  <a:pt x="46594" y="10696"/>
                  <a:pt x="46417" y="10855"/>
                  <a:pt x="46391" y="11064"/>
                </a:cubicBezTo>
                <a:cubicBezTo>
                  <a:pt x="46391" y="11282"/>
                  <a:pt x="46554" y="11458"/>
                  <a:pt x="46758" y="11485"/>
                </a:cubicBezTo>
                <a:cubicBezTo>
                  <a:pt x="46976" y="11485"/>
                  <a:pt x="47166" y="11322"/>
                  <a:pt x="47193" y="11105"/>
                </a:cubicBezTo>
                <a:cubicBezTo>
                  <a:pt x="47193" y="10887"/>
                  <a:pt x="47030" y="10711"/>
                  <a:pt x="46813" y="10697"/>
                </a:cubicBezTo>
                <a:lnTo>
                  <a:pt x="46826" y="10697"/>
                </a:lnTo>
                <a:cubicBezTo>
                  <a:pt x="46818" y="10697"/>
                  <a:pt x="46809" y="10696"/>
                  <a:pt x="46801" y="10696"/>
                </a:cubicBezTo>
                <a:close/>
                <a:moveTo>
                  <a:pt x="79343" y="10696"/>
                </a:moveTo>
                <a:cubicBezTo>
                  <a:pt x="79136" y="10696"/>
                  <a:pt x="78972" y="10868"/>
                  <a:pt x="78972" y="11078"/>
                </a:cubicBezTo>
                <a:cubicBezTo>
                  <a:pt x="78972" y="11295"/>
                  <a:pt x="79135" y="11472"/>
                  <a:pt x="79366" y="11485"/>
                </a:cubicBezTo>
                <a:cubicBezTo>
                  <a:pt x="79570" y="11472"/>
                  <a:pt x="79747" y="11309"/>
                  <a:pt x="79760" y="11091"/>
                </a:cubicBezTo>
                <a:cubicBezTo>
                  <a:pt x="79760" y="10874"/>
                  <a:pt x="79584" y="10697"/>
                  <a:pt x="79366" y="10697"/>
                </a:cubicBezTo>
                <a:cubicBezTo>
                  <a:pt x="79358" y="10697"/>
                  <a:pt x="79350" y="10696"/>
                  <a:pt x="79343" y="10696"/>
                </a:cubicBezTo>
                <a:close/>
                <a:moveTo>
                  <a:pt x="91127" y="10696"/>
                </a:moveTo>
                <a:cubicBezTo>
                  <a:pt x="90921" y="10696"/>
                  <a:pt x="90756" y="10868"/>
                  <a:pt x="90743" y="11078"/>
                </a:cubicBezTo>
                <a:cubicBezTo>
                  <a:pt x="90743" y="11295"/>
                  <a:pt x="90906" y="11472"/>
                  <a:pt x="91123" y="11485"/>
                </a:cubicBezTo>
                <a:cubicBezTo>
                  <a:pt x="91341" y="11485"/>
                  <a:pt x="91518" y="11309"/>
                  <a:pt x="91531" y="11091"/>
                </a:cubicBezTo>
                <a:cubicBezTo>
                  <a:pt x="91531" y="10874"/>
                  <a:pt x="91368" y="10697"/>
                  <a:pt x="91151" y="10697"/>
                </a:cubicBezTo>
                <a:cubicBezTo>
                  <a:pt x="91143" y="10697"/>
                  <a:pt x="91135" y="10696"/>
                  <a:pt x="91127" y="10696"/>
                </a:cubicBezTo>
                <a:close/>
                <a:moveTo>
                  <a:pt x="109174" y="10860"/>
                </a:moveTo>
                <a:cubicBezTo>
                  <a:pt x="109011" y="10860"/>
                  <a:pt x="108861" y="10996"/>
                  <a:pt x="108861" y="11173"/>
                </a:cubicBezTo>
                <a:cubicBezTo>
                  <a:pt x="108848" y="11350"/>
                  <a:pt x="108997" y="11499"/>
                  <a:pt x="109174" y="11499"/>
                </a:cubicBezTo>
                <a:cubicBezTo>
                  <a:pt x="109351" y="11499"/>
                  <a:pt x="109487" y="11363"/>
                  <a:pt x="109487" y="11186"/>
                </a:cubicBezTo>
                <a:cubicBezTo>
                  <a:pt x="109500" y="11010"/>
                  <a:pt x="109351" y="10860"/>
                  <a:pt x="109174" y="10860"/>
                </a:cubicBezTo>
                <a:close/>
                <a:moveTo>
                  <a:pt x="23285" y="10724"/>
                </a:moveTo>
                <a:cubicBezTo>
                  <a:pt x="23067" y="10724"/>
                  <a:pt x="22890" y="10887"/>
                  <a:pt x="22877" y="11118"/>
                </a:cubicBezTo>
                <a:cubicBezTo>
                  <a:pt x="22877" y="11322"/>
                  <a:pt x="23053" y="11499"/>
                  <a:pt x="23257" y="11513"/>
                </a:cubicBezTo>
                <a:cubicBezTo>
                  <a:pt x="23488" y="11513"/>
                  <a:pt x="23665" y="11336"/>
                  <a:pt x="23665" y="11118"/>
                </a:cubicBezTo>
                <a:cubicBezTo>
                  <a:pt x="23665" y="10901"/>
                  <a:pt x="23502" y="10724"/>
                  <a:pt x="23285" y="10724"/>
                </a:cubicBezTo>
                <a:close/>
                <a:moveTo>
                  <a:pt x="35028" y="10724"/>
                </a:moveTo>
                <a:cubicBezTo>
                  <a:pt x="34824" y="10724"/>
                  <a:pt x="34634" y="10887"/>
                  <a:pt x="34620" y="11091"/>
                </a:cubicBezTo>
                <a:cubicBezTo>
                  <a:pt x="34620" y="11309"/>
                  <a:pt x="34784" y="11499"/>
                  <a:pt x="35001" y="11513"/>
                </a:cubicBezTo>
                <a:cubicBezTo>
                  <a:pt x="35219" y="11513"/>
                  <a:pt x="35395" y="11350"/>
                  <a:pt x="35409" y="11132"/>
                </a:cubicBezTo>
                <a:cubicBezTo>
                  <a:pt x="35422" y="10915"/>
                  <a:pt x="35246" y="10738"/>
                  <a:pt x="35028" y="10724"/>
                </a:cubicBezTo>
                <a:close/>
                <a:moveTo>
                  <a:pt x="67582" y="10724"/>
                </a:moveTo>
                <a:cubicBezTo>
                  <a:pt x="67378" y="10724"/>
                  <a:pt x="67201" y="10901"/>
                  <a:pt x="67188" y="11105"/>
                </a:cubicBezTo>
                <a:cubicBezTo>
                  <a:pt x="67188" y="11336"/>
                  <a:pt x="67364" y="11513"/>
                  <a:pt x="67595" y="11513"/>
                </a:cubicBezTo>
                <a:cubicBezTo>
                  <a:pt x="67799" y="11499"/>
                  <a:pt x="67976" y="11322"/>
                  <a:pt x="67976" y="11118"/>
                </a:cubicBezTo>
                <a:cubicBezTo>
                  <a:pt x="67976" y="10901"/>
                  <a:pt x="67799" y="10724"/>
                  <a:pt x="67582" y="10724"/>
                </a:cubicBezTo>
                <a:close/>
                <a:moveTo>
                  <a:pt x="100162" y="10724"/>
                </a:moveTo>
                <a:cubicBezTo>
                  <a:pt x="99945" y="10724"/>
                  <a:pt x="99768" y="10901"/>
                  <a:pt x="99768" y="11118"/>
                </a:cubicBezTo>
                <a:cubicBezTo>
                  <a:pt x="99768" y="11336"/>
                  <a:pt x="99945" y="11513"/>
                  <a:pt x="100162" y="11513"/>
                </a:cubicBezTo>
                <a:cubicBezTo>
                  <a:pt x="100380" y="11499"/>
                  <a:pt x="100543" y="11322"/>
                  <a:pt x="100543" y="11118"/>
                </a:cubicBezTo>
                <a:cubicBezTo>
                  <a:pt x="100543" y="10901"/>
                  <a:pt x="100366" y="10724"/>
                  <a:pt x="100162" y="10724"/>
                </a:cubicBezTo>
                <a:close/>
                <a:moveTo>
                  <a:pt x="11500" y="10751"/>
                </a:moveTo>
                <a:cubicBezTo>
                  <a:pt x="11283" y="10751"/>
                  <a:pt x="11106" y="10915"/>
                  <a:pt x="11092" y="11146"/>
                </a:cubicBezTo>
                <a:cubicBezTo>
                  <a:pt x="11092" y="11350"/>
                  <a:pt x="11269" y="11526"/>
                  <a:pt x="11473" y="11540"/>
                </a:cubicBezTo>
                <a:cubicBezTo>
                  <a:pt x="11690" y="11540"/>
                  <a:pt x="11881" y="11377"/>
                  <a:pt x="11881" y="11146"/>
                </a:cubicBezTo>
                <a:cubicBezTo>
                  <a:pt x="11881" y="10942"/>
                  <a:pt x="11718" y="10765"/>
                  <a:pt x="11514" y="10751"/>
                </a:cubicBezTo>
                <a:close/>
                <a:moveTo>
                  <a:pt x="44053" y="10751"/>
                </a:moveTo>
                <a:cubicBezTo>
                  <a:pt x="43850" y="10765"/>
                  <a:pt x="43673" y="10928"/>
                  <a:pt x="43673" y="11146"/>
                </a:cubicBezTo>
                <a:cubicBezTo>
                  <a:pt x="43673" y="11363"/>
                  <a:pt x="43850" y="11526"/>
                  <a:pt x="44053" y="11540"/>
                </a:cubicBezTo>
                <a:cubicBezTo>
                  <a:pt x="44271" y="11540"/>
                  <a:pt x="44448" y="11363"/>
                  <a:pt x="44448" y="11146"/>
                </a:cubicBezTo>
                <a:cubicBezTo>
                  <a:pt x="44448" y="10928"/>
                  <a:pt x="44271" y="10751"/>
                  <a:pt x="44053" y="10751"/>
                </a:cubicBezTo>
                <a:close/>
                <a:moveTo>
                  <a:pt x="55811" y="10751"/>
                </a:moveTo>
                <a:cubicBezTo>
                  <a:pt x="55593" y="10751"/>
                  <a:pt x="55417" y="10928"/>
                  <a:pt x="55417" y="11132"/>
                </a:cubicBezTo>
                <a:cubicBezTo>
                  <a:pt x="55417" y="11350"/>
                  <a:pt x="55593" y="11540"/>
                  <a:pt x="55811" y="11540"/>
                </a:cubicBezTo>
                <a:cubicBezTo>
                  <a:pt x="56015" y="11526"/>
                  <a:pt x="56191" y="11363"/>
                  <a:pt x="56191" y="11146"/>
                </a:cubicBezTo>
                <a:cubicBezTo>
                  <a:pt x="56191" y="10928"/>
                  <a:pt x="56028" y="10765"/>
                  <a:pt x="55811" y="10751"/>
                </a:cubicBezTo>
                <a:close/>
                <a:moveTo>
                  <a:pt x="88378" y="10751"/>
                </a:moveTo>
                <a:cubicBezTo>
                  <a:pt x="88160" y="10751"/>
                  <a:pt x="87997" y="10928"/>
                  <a:pt x="87997" y="11146"/>
                </a:cubicBezTo>
                <a:cubicBezTo>
                  <a:pt x="87997" y="11363"/>
                  <a:pt x="88174" y="11526"/>
                  <a:pt x="88378" y="11540"/>
                </a:cubicBezTo>
                <a:cubicBezTo>
                  <a:pt x="88595" y="11526"/>
                  <a:pt x="88772" y="11350"/>
                  <a:pt x="88772" y="11146"/>
                </a:cubicBezTo>
                <a:cubicBezTo>
                  <a:pt x="88758" y="10928"/>
                  <a:pt x="88595" y="10765"/>
                  <a:pt x="88378" y="10751"/>
                </a:cubicBezTo>
                <a:close/>
                <a:moveTo>
                  <a:pt x="32296" y="10792"/>
                </a:moveTo>
                <a:cubicBezTo>
                  <a:pt x="32079" y="10792"/>
                  <a:pt x="31916" y="10955"/>
                  <a:pt x="31902" y="11173"/>
                </a:cubicBezTo>
                <a:cubicBezTo>
                  <a:pt x="31902" y="11377"/>
                  <a:pt x="32065" y="11553"/>
                  <a:pt x="32283" y="11567"/>
                </a:cubicBezTo>
                <a:cubicBezTo>
                  <a:pt x="32500" y="11567"/>
                  <a:pt x="32677" y="11390"/>
                  <a:pt x="32690" y="11173"/>
                </a:cubicBezTo>
                <a:cubicBezTo>
                  <a:pt x="32677" y="10969"/>
                  <a:pt x="32514" y="10792"/>
                  <a:pt x="32296" y="10792"/>
                </a:cubicBezTo>
                <a:close/>
                <a:moveTo>
                  <a:pt x="112749" y="11159"/>
                </a:moveTo>
                <a:cubicBezTo>
                  <a:pt x="112640" y="11159"/>
                  <a:pt x="112545" y="11254"/>
                  <a:pt x="112558" y="11350"/>
                </a:cubicBezTo>
                <a:cubicBezTo>
                  <a:pt x="112545" y="11472"/>
                  <a:pt x="112640" y="11567"/>
                  <a:pt x="112762" y="11567"/>
                </a:cubicBezTo>
                <a:cubicBezTo>
                  <a:pt x="112871" y="11553"/>
                  <a:pt x="112953" y="11472"/>
                  <a:pt x="112953" y="11350"/>
                </a:cubicBezTo>
                <a:cubicBezTo>
                  <a:pt x="112953" y="11241"/>
                  <a:pt x="112857" y="11159"/>
                  <a:pt x="112749" y="11159"/>
                </a:cubicBezTo>
                <a:close/>
                <a:moveTo>
                  <a:pt x="64870" y="10792"/>
                </a:moveTo>
                <a:cubicBezTo>
                  <a:pt x="64656" y="10796"/>
                  <a:pt x="64483" y="10971"/>
                  <a:pt x="64483" y="11186"/>
                </a:cubicBezTo>
                <a:cubicBezTo>
                  <a:pt x="64483" y="11390"/>
                  <a:pt x="64646" y="11567"/>
                  <a:pt x="64863" y="11581"/>
                </a:cubicBezTo>
                <a:cubicBezTo>
                  <a:pt x="65067" y="11581"/>
                  <a:pt x="65244" y="11404"/>
                  <a:pt x="65257" y="11200"/>
                </a:cubicBezTo>
                <a:cubicBezTo>
                  <a:pt x="65257" y="10971"/>
                  <a:pt x="65098" y="10796"/>
                  <a:pt x="64870" y="10792"/>
                </a:cubicBezTo>
                <a:close/>
                <a:moveTo>
                  <a:pt x="76614" y="10792"/>
                </a:moveTo>
                <a:cubicBezTo>
                  <a:pt x="76399" y="10796"/>
                  <a:pt x="76226" y="10971"/>
                  <a:pt x="76226" y="11173"/>
                </a:cubicBezTo>
                <a:cubicBezTo>
                  <a:pt x="76226" y="11390"/>
                  <a:pt x="76389" y="11567"/>
                  <a:pt x="76607" y="11581"/>
                </a:cubicBezTo>
                <a:cubicBezTo>
                  <a:pt x="76811" y="11581"/>
                  <a:pt x="76988" y="11404"/>
                  <a:pt x="77001" y="11186"/>
                </a:cubicBezTo>
                <a:cubicBezTo>
                  <a:pt x="77001" y="10971"/>
                  <a:pt x="76828" y="10796"/>
                  <a:pt x="76614" y="10792"/>
                </a:cubicBezTo>
                <a:close/>
                <a:moveTo>
                  <a:pt x="97403" y="10792"/>
                </a:moveTo>
                <a:cubicBezTo>
                  <a:pt x="97186" y="10806"/>
                  <a:pt x="97023" y="10969"/>
                  <a:pt x="97009" y="11186"/>
                </a:cubicBezTo>
                <a:lnTo>
                  <a:pt x="97023" y="11186"/>
                </a:lnTo>
                <a:cubicBezTo>
                  <a:pt x="97023" y="11404"/>
                  <a:pt x="97199" y="11567"/>
                  <a:pt x="97403" y="11581"/>
                </a:cubicBezTo>
                <a:cubicBezTo>
                  <a:pt x="97621" y="11567"/>
                  <a:pt x="97797" y="11390"/>
                  <a:pt x="97797" y="11186"/>
                </a:cubicBezTo>
                <a:cubicBezTo>
                  <a:pt x="97784" y="10969"/>
                  <a:pt x="97621" y="10792"/>
                  <a:pt x="97403" y="10792"/>
                </a:cubicBezTo>
                <a:close/>
                <a:moveTo>
                  <a:pt x="8758" y="10832"/>
                </a:moveTo>
                <a:cubicBezTo>
                  <a:pt x="8564" y="10832"/>
                  <a:pt x="8401" y="10991"/>
                  <a:pt x="8401" y="11200"/>
                </a:cubicBezTo>
                <a:cubicBezTo>
                  <a:pt x="8387" y="11404"/>
                  <a:pt x="8551" y="11581"/>
                  <a:pt x="8754" y="11581"/>
                </a:cubicBezTo>
                <a:cubicBezTo>
                  <a:pt x="8763" y="11581"/>
                  <a:pt x="8771" y="11581"/>
                  <a:pt x="8780" y="11581"/>
                </a:cubicBezTo>
                <a:cubicBezTo>
                  <a:pt x="8985" y="11581"/>
                  <a:pt x="9149" y="11423"/>
                  <a:pt x="9149" y="11214"/>
                </a:cubicBezTo>
                <a:cubicBezTo>
                  <a:pt x="9162" y="10996"/>
                  <a:pt x="8985" y="10833"/>
                  <a:pt x="8782" y="10833"/>
                </a:cubicBezTo>
                <a:cubicBezTo>
                  <a:pt x="8774" y="10832"/>
                  <a:pt x="8766" y="10832"/>
                  <a:pt x="8758" y="10832"/>
                </a:cubicBezTo>
                <a:close/>
                <a:moveTo>
                  <a:pt x="53106" y="10819"/>
                </a:moveTo>
                <a:cubicBezTo>
                  <a:pt x="52888" y="10819"/>
                  <a:pt x="52712" y="10983"/>
                  <a:pt x="52698" y="11200"/>
                </a:cubicBezTo>
                <a:cubicBezTo>
                  <a:pt x="52698" y="11417"/>
                  <a:pt x="52875" y="11594"/>
                  <a:pt x="53079" y="11594"/>
                </a:cubicBezTo>
                <a:cubicBezTo>
                  <a:pt x="53296" y="11594"/>
                  <a:pt x="53473" y="11431"/>
                  <a:pt x="53473" y="11214"/>
                </a:cubicBezTo>
                <a:cubicBezTo>
                  <a:pt x="53473" y="11010"/>
                  <a:pt x="53310" y="10833"/>
                  <a:pt x="53106" y="10819"/>
                </a:cubicBezTo>
                <a:close/>
                <a:moveTo>
                  <a:pt x="106469" y="10874"/>
                </a:moveTo>
                <a:cubicBezTo>
                  <a:pt x="106265" y="10874"/>
                  <a:pt x="106102" y="11037"/>
                  <a:pt x="106102" y="11241"/>
                </a:cubicBezTo>
                <a:cubicBezTo>
                  <a:pt x="106102" y="11431"/>
                  <a:pt x="106265" y="11594"/>
                  <a:pt x="106456" y="11594"/>
                </a:cubicBezTo>
                <a:cubicBezTo>
                  <a:pt x="106659" y="11594"/>
                  <a:pt x="106823" y="11445"/>
                  <a:pt x="106823" y="11241"/>
                </a:cubicBezTo>
                <a:cubicBezTo>
                  <a:pt x="106823" y="11037"/>
                  <a:pt x="106659" y="10887"/>
                  <a:pt x="106469" y="10874"/>
                </a:cubicBezTo>
                <a:close/>
                <a:moveTo>
                  <a:pt x="20525" y="10819"/>
                </a:moveTo>
                <a:cubicBezTo>
                  <a:pt x="20308" y="10833"/>
                  <a:pt x="20131" y="10996"/>
                  <a:pt x="20131" y="11214"/>
                </a:cubicBezTo>
                <a:cubicBezTo>
                  <a:pt x="20131" y="11431"/>
                  <a:pt x="20308" y="11608"/>
                  <a:pt x="20525" y="11608"/>
                </a:cubicBezTo>
                <a:cubicBezTo>
                  <a:pt x="20729" y="11608"/>
                  <a:pt x="20906" y="11431"/>
                  <a:pt x="20906" y="11214"/>
                </a:cubicBezTo>
                <a:cubicBezTo>
                  <a:pt x="20906" y="11010"/>
                  <a:pt x="20743" y="10833"/>
                  <a:pt x="20525" y="10819"/>
                </a:cubicBezTo>
                <a:close/>
                <a:moveTo>
                  <a:pt x="85659" y="10819"/>
                </a:moveTo>
                <a:lnTo>
                  <a:pt x="85659" y="10833"/>
                </a:lnTo>
                <a:cubicBezTo>
                  <a:pt x="85455" y="10833"/>
                  <a:pt x="85279" y="10996"/>
                  <a:pt x="85265" y="11200"/>
                </a:cubicBezTo>
                <a:cubicBezTo>
                  <a:pt x="85265" y="11417"/>
                  <a:pt x="85442" y="11594"/>
                  <a:pt x="85646" y="11608"/>
                </a:cubicBezTo>
                <a:cubicBezTo>
                  <a:pt x="85863" y="11608"/>
                  <a:pt x="86054" y="11431"/>
                  <a:pt x="86054" y="11214"/>
                </a:cubicBezTo>
                <a:cubicBezTo>
                  <a:pt x="86054" y="10996"/>
                  <a:pt x="85877" y="10819"/>
                  <a:pt x="85659" y="10819"/>
                </a:cubicBezTo>
                <a:close/>
                <a:moveTo>
                  <a:pt x="3313" y="11104"/>
                </a:moveTo>
                <a:cubicBezTo>
                  <a:pt x="3305" y="11104"/>
                  <a:pt x="3298" y="11104"/>
                  <a:pt x="3290" y="11105"/>
                </a:cubicBezTo>
                <a:cubicBezTo>
                  <a:pt x="3154" y="11105"/>
                  <a:pt x="3046" y="11214"/>
                  <a:pt x="3046" y="11350"/>
                </a:cubicBezTo>
                <a:cubicBezTo>
                  <a:pt x="3032" y="11499"/>
                  <a:pt x="3154" y="11621"/>
                  <a:pt x="3304" y="11621"/>
                </a:cubicBezTo>
                <a:cubicBezTo>
                  <a:pt x="3440" y="11621"/>
                  <a:pt x="3562" y="11499"/>
                  <a:pt x="3562" y="11363"/>
                </a:cubicBezTo>
                <a:cubicBezTo>
                  <a:pt x="3562" y="11221"/>
                  <a:pt x="3452" y="11104"/>
                  <a:pt x="3313" y="11104"/>
                </a:cubicBezTo>
                <a:close/>
                <a:moveTo>
                  <a:pt x="29564" y="10847"/>
                </a:moveTo>
                <a:lnTo>
                  <a:pt x="29564" y="10860"/>
                </a:lnTo>
                <a:cubicBezTo>
                  <a:pt x="29360" y="10860"/>
                  <a:pt x="29197" y="11023"/>
                  <a:pt x="29184" y="11241"/>
                </a:cubicBezTo>
                <a:cubicBezTo>
                  <a:pt x="29184" y="11445"/>
                  <a:pt x="29347" y="11621"/>
                  <a:pt x="29564" y="11635"/>
                </a:cubicBezTo>
                <a:cubicBezTo>
                  <a:pt x="29782" y="11635"/>
                  <a:pt x="29958" y="11458"/>
                  <a:pt x="29958" y="11241"/>
                </a:cubicBezTo>
                <a:cubicBezTo>
                  <a:pt x="29958" y="11023"/>
                  <a:pt x="29782" y="10847"/>
                  <a:pt x="29564" y="10847"/>
                </a:cubicBezTo>
                <a:close/>
                <a:moveTo>
                  <a:pt x="41308" y="10847"/>
                </a:moveTo>
                <a:lnTo>
                  <a:pt x="41308" y="10860"/>
                </a:lnTo>
                <a:cubicBezTo>
                  <a:pt x="41104" y="10860"/>
                  <a:pt x="40941" y="11023"/>
                  <a:pt x="40927" y="11241"/>
                </a:cubicBezTo>
                <a:cubicBezTo>
                  <a:pt x="40927" y="11445"/>
                  <a:pt x="41090" y="11621"/>
                  <a:pt x="41308" y="11635"/>
                </a:cubicBezTo>
                <a:cubicBezTo>
                  <a:pt x="41525" y="11635"/>
                  <a:pt x="41702" y="11458"/>
                  <a:pt x="41702" y="11241"/>
                </a:cubicBezTo>
                <a:cubicBezTo>
                  <a:pt x="41702" y="11023"/>
                  <a:pt x="41525" y="10847"/>
                  <a:pt x="41308" y="10847"/>
                </a:cubicBezTo>
                <a:close/>
                <a:moveTo>
                  <a:pt x="62104" y="10847"/>
                </a:moveTo>
                <a:lnTo>
                  <a:pt x="62104" y="10860"/>
                </a:lnTo>
                <a:cubicBezTo>
                  <a:pt x="61887" y="10860"/>
                  <a:pt x="61723" y="11037"/>
                  <a:pt x="61723" y="11241"/>
                </a:cubicBezTo>
                <a:cubicBezTo>
                  <a:pt x="61723" y="11458"/>
                  <a:pt x="61900" y="11635"/>
                  <a:pt x="62118" y="11635"/>
                </a:cubicBezTo>
                <a:cubicBezTo>
                  <a:pt x="62321" y="11621"/>
                  <a:pt x="62498" y="11445"/>
                  <a:pt x="62498" y="11241"/>
                </a:cubicBezTo>
                <a:cubicBezTo>
                  <a:pt x="62498" y="11023"/>
                  <a:pt x="62308" y="10847"/>
                  <a:pt x="62104" y="10847"/>
                </a:cubicBezTo>
                <a:close/>
                <a:moveTo>
                  <a:pt x="73875" y="10847"/>
                </a:moveTo>
                <a:lnTo>
                  <a:pt x="73875" y="10860"/>
                </a:lnTo>
                <a:cubicBezTo>
                  <a:pt x="73671" y="10860"/>
                  <a:pt x="73508" y="11037"/>
                  <a:pt x="73494" y="11241"/>
                </a:cubicBezTo>
                <a:cubicBezTo>
                  <a:pt x="73494" y="11458"/>
                  <a:pt x="73671" y="11621"/>
                  <a:pt x="73888" y="11635"/>
                </a:cubicBezTo>
                <a:cubicBezTo>
                  <a:pt x="74092" y="11621"/>
                  <a:pt x="74269" y="11458"/>
                  <a:pt x="74269" y="11241"/>
                </a:cubicBezTo>
                <a:cubicBezTo>
                  <a:pt x="74269" y="11023"/>
                  <a:pt x="74092" y="10847"/>
                  <a:pt x="73875" y="10847"/>
                </a:cubicBezTo>
                <a:close/>
                <a:moveTo>
                  <a:pt x="102174" y="11635"/>
                </a:moveTo>
                <a:cubicBezTo>
                  <a:pt x="102174" y="11635"/>
                  <a:pt x="102174" y="11635"/>
                  <a:pt x="102174" y="11635"/>
                </a:cubicBezTo>
                <a:lnTo>
                  <a:pt x="102174" y="11635"/>
                </a:lnTo>
                <a:close/>
                <a:moveTo>
                  <a:pt x="6022" y="10969"/>
                </a:moveTo>
                <a:cubicBezTo>
                  <a:pt x="5832" y="10969"/>
                  <a:pt x="5683" y="11118"/>
                  <a:pt x="5683" y="11309"/>
                </a:cubicBezTo>
                <a:cubicBezTo>
                  <a:pt x="5683" y="11499"/>
                  <a:pt x="5832" y="11649"/>
                  <a:pt x="6022" y="11649"/>
                </a:cubicBezTo>
                <a:cubicBezTo>
                  <a:pt x="6213" y="11649"/>
                  <a:pt x="6362" y="11499"/>
                  <a:pt x="6362" y="11309"/>
                </a:cubicBezTo>
                <a:cubicBezTo>
                  <a:pt x="6362" y="11118"/>
                  <a:pt x="6213" y="10969"/>
                  <a:pt x="6022" y="10969"/>
                </a:cubicBezTo>
                <a:close/>
                <a:moveTo>
                  <a:pt x="50374" y="10887"/>
                </a:moveTo>
                <a:cubicBezTo>
                  <a:pt x="50156" y="10887"/>
                  <a:pt x="49980" y="11064"/>
                  <a:pt x="49993" y="11282"/>
                </a:cubicBezTo>
                <a:cubicBezTo>
                  <a:pt x="49993" y="11485"/>
                  <a:pt x="50170" y="11649"/>
                  <a:pt x="50374" y="11649"/>
                </a:cubicBezTo>
                <a:cubicBezTo>
                  <a:pt x="50591" y="11649"/>
                  <a:pt x="50754" y="11472"/>
                  <a:pt x="50754" y="11268"/>
                </a:cubicBezTo>
                <a:cubicBezTo>
                  <a:pt x="50754" y="11050"/>
                  <a:pt x="50578" y="10887"/>
                  <a:pt x="50374" y="10887"/>
                </a:cubicBezTo>
                <a:close/>
                <a:moveTo>
                  <a:pt x="82914" y="10887"/>
                </a:moveTo>
                <a:cubicBezTo>
                  <a:pt x="82710" y="10887"/>
                  <a:pt x="82533" y="11050"/>
                  <a:pt x="82533" y="11268"/>
                </a:cubicBezTo>
                <a:cubicBezTo>
                  <a:pt x="82533" y="11472"/>
                  <a:pt x="82710" y="11649"/>
                  <a:pt x="82914" y="11649"/>
                </a:cubicBezTo>
                <a:cubicBezTo>
                  <a:pt x="83131" y="11649"/>
                  <a:pt x="83294" y="11472"/>
                  <a:pt x="83294" y="11268"/>
                </a:cubicBezTo>
                <a:cubicBezTo>
                  <a:pt x="83294" y="11050"/>
                  <a:pt x="83118" y="10887"/>
                  <a:pt x="82914" y="10887"/>
                </a:cubicBezTo>
                <a:close/>
                <a:moveTo>
                  <a:pt x="94685" y="10887"/>
                </a:moveTo>
                <a:cubicBezTo>
                  <a:pt x="94481" y="10887"/>
                  <a:pt x="94304" y="11050"/>
                  <a:pt x="94304" y="11254"/>
                </a:cubicBezTo>
                <a:cubicBezTo>
                  <a:pt x="94290" y="11472"/>
                  <a:pt x="94454" y="11635"/>
                  <a:pt x="94671" y="11649"/>
                </a:cubicBezTo>
                <a:cubicBezTo>
                  <a:pt x="94678" y="11649"/>
                  <a:pt x="94686" y="11649"/>
                  <a:pt x="94693" y="11649"/>
                </a:cubicBezTo>
                <a:cubicBezTo>
                  <a:pt x="94888" y="11649"/>
                  <a:pt x="95052" y="11478"/>
                  <a:pt x="95065" y="11268"/>
                </a:cubicBezTo>
                <a:cubicBezTo>
                  <a:pt x="95065" y="11064"/>
                  <a:pt x="94889" y="10887"/>
                  <a:pt x="94685" y="10887"/>
                </a:cubicBezTo>
                <a:close/>
                <a:moveTo>
                  <a:pt x="17793" y="10887"/>
                </a:moveTo>
                <a:cubicBezTo>
                  <a:pt x="17589" y="10887"/>
                  <a:pt x="17413" y="11064"/>
                  <a:pt x="17413" y="11282"/>
                </a:cubicBezTo>
                <a:cubicBezTo>
                  <a:pt x="17413" y="11485"/>
                  <a:pt x="17589" y="11662"/>
                  <a:pt x="17807" y="11662"/>
                </a:cubicBezTo>
                <a:cubicBezTo>
                  <a:pt x="18007" y="11649"/>
                  <a:pt x="18181" y="11478"/>
                  <a:pt x="18187" y="11266"/>
                </a:cubicBezTo>
                <a:lnTo>
                  <a:pt x="18187" y="11266"/>
                </a:lnTo>
                <a:cubicBezTo>
                  <a:pt x="18187" y="11266"/>
                  <a:pt x="18187" y="11267"/>
                  <a:pt x="18187" y="11268"/>
                </a:cubicBezTo>
                <a:lnTo>
                  <a:pt x="18187" y="11254"/>
                </a:lnTo>
                <a:cubicBezTo>
                  <a:pt x="18187" y="11258"/>
                  <a:pt x="18187" y="11262"/>
                  <a:pt x="18187" y="11266"/>
                </a:cubicBezTo>
                <a:lnTo>
                  <a:pt x="18187" y="11266"/>
                </a:lnTo>
                <a:cubicBezTo>
                  <a:pt x="18173" y="11049"/>
                  <a:pt x="18010" y="10887"/>
                  <a:pt x="17793" y="10887"/>
                </a:cubicBezTo>
                <a:close/>
                <a:moveTo>
                  <a:pt x="26818" y="10915"/>
                </a:moveTo>
                <a:cubicBezTo>
                  <a:pt x="26601" y="10915"/>
                  <a:pt x="26438" y="11091"/>
                  <a:pt x="26438" y="11295"/>
                </a:cubicBezTo>
                <a:cubicBezTo>
                  <a:pt x="26438" y="11505"/>
                  <a:pt x="26602" y="11676"/>
                  <a:pt x="26809" y="11676"/>
                </a:cubicBezTo>
                <a:cubicBezTo>
                  <a:pt x="26816" y="11676"/>
                  <a:pt x="26824" y="11676"/>
                  <a:pt x="26832" y="11676"/>
                </a:cubicBezTo>
                <a:cubicBezTo>
                  <a:pt x="27036" y="11676"/>
                  <a:pt x="27199" y="11499"/>
                  <a:pt x="27199" y="11295"/>
                </a:cubicBezTo>
                <a:cubicBezTo>
                  <a:pt x="27199" y="11078"/>
                  <a:pt x="27022" y="10915"/>
                  <a:pt x="26818" y="10915"/>
                </a:cubicBezTo>
                <a:close/>
                <a:moveTo>
                  <a:pt x="38603" y="10915"/>
                </a:moveTo>
                <a:cubicBezTo>
                  <a:pt x="38386" y="10915"/>
                  <a:pt x="38209" y="11078"/>
                  <a:pt x="38209" y="11295"/>
                </a:cubicBezTo>
                <a:cubicBezTo>
                  <a:pt x="38209" y="11499"/>
                  <a:pt x="38372" y="11676"/>
                  <a:pt x="38576" y="11676"/>
                </a:cubicBezTo>
                <a:cubicBezTo>
                  <a:pt x="38584" y="11676"/>
                  <a:pt x="38592" y="11676"/>
                  <a:pt x="38599" y="11676"/>
                </a:cubicBezTo>
                <a:cubicBezTo>
                  <a:pt x="38806" y="11676"/>
                  <a:pt x="38970" y="11505"/>
                  <a:pt x="38970" y="11295"/>
                </a:cubicBezTo>
                <a:cubicBezTo>
                  <a:pt x="38970" y="11091"/>
                  <a:pt x="38807" y="10915"/>
                  <a:pt x="38603" y="10915"/>
                </a:cubicBezTo>
                <a:close/>
                <a:moveTo>
                  <a:pt x="71170" y="10928"/>
                </a:moveTo>
                <a:cubicBezTo>
                  <a:pt x="70953" y="10928"/>
                  <a:pt x="70776" y="11105"/>
                  <a:pt x="70789" y="11322"/>
                </a:cubicBezTo>
                <a:cubicBezTo>
                  <a:pt x="70789" y="11526"/>
                  <a:pt x="70953" y="11689"/>
                  <a:pt x="71170" y="11689"/>
                </a:cubicBezTo>
                <a:cubicBezTo>
                  <a:pt x="71372" y="11689"/>
                  <a:pt x="71547" y="11516"/>
                  <a:pt x="71537" y="11302"/>
                </a:cubicBezTo>
                <a:lnTo>
                  <a:pt x="71537" y="11302"/>
                </a:lnTo>
                <a:cubicBezTo>
                  <a:pt x="71547" y="11101"/>
                  <a:pt x="71372" y="10928"/>
                  <a:pt x="71170" y="10928"/>
                </a:cubicBezTo>
                <a:close/>
                <a:moveTo>
                  <a:pt x="103731" y="10927"/>
                </a:moveTo>
                <a:cubicBezTo>
                  <a:pt x="103724" y="10927"/>
                  <a:pt x="103717" y="10928"/>
                  <a:pt x="103710" y="10928"/>
                </a:cubicBezTo>
                <a:cubicBezTo>
                  <a:pt x="103506" y="10928"/>
                  <a:pt x="103329" y="11091"/>
                  <a:pt x="103329" y="11295"/>
                </a:cubicBezTo>
                <a:cubicBezTo>
                  <a:pt x="103316" y="11499"/>
                  <a:pt x="103479" y="11689"/>
                  <a:pt x="103696" y="11689"/>
                </a:cubicBezTo>
                <a:cubicBezTo>
                  <a:pt x="103900" y="11689"/>
                  <a:pt x="104077" y="11526"/>
                  <a:pt x="104077" y="11309"/>
                </a:cubicBezTo>
                <a:cubicBezTo>
                  <a:pt x="104090" y="11112"/>
                  <a:pt x="103926" y="10927"/>
                  <a:pt x="103731" y="10927"/>
                </a:cubicBezTo>
                <a:close/>
                <a:moveTo>
                  <a:pt x="47615" y="10955"/>
                </a:moveTo>
                <a:cubicBezTo>
                  <a:pt x="47411" y="10955"/>
                  <a:pt x="47234" y="11118"/>
                  <a:pt x="47234" y="11336"/>
                </a:cubicBezTo>
                <a:cubicBezTo>
                  <a:pt x="47234" y="11532"/>
                  <a:pt x="47398" y="11704"/>
                  <a:pt x="47593" y="11704"/>
                </a:cubicBezTo>
                <a:cubicBezTo>
                  <a:pt x="47600" y="11704"/>
                  <a:pt x="47607" y="11703"/>
                  <a:pt x="47615" y="11703"/>
                </a:cubicBezTo>
                <a:cubicBezTo>
                  <a:pt x="47832" y="11703"/>
                  <a:pt x="47995" y="11540"/>
                  <a:pt x="47995" y="11336"/>
                </a:cubicBezTo>
                <a:cubicBezTo>
                  <a:pt x="47995" y="11118"/>
                  <a:pt x="47832" y="10955"/>
                  <a:pt x="47615" y="10955"/>
                </a:cubicBezTo>
                <a:close/>
                <a:moveTo>
                  <a:pt x="59408" y="10955"/>
                </a:moveTo>
                <a:cubicBezTo>
                  <a:pt x="59400" y="10955"/>
                  <a:pt x="59393" y="10955"/>
                  <a:pt x="59386" y="10955"/>
                </a:cubicBezTo>
                <a:cubicBezTo>
                  <a:pt x="59168" y="10955"/>
                  <a:pt x="59005" y="11132"/>
                  <a:pt x="59005" y="11336"/>
                </a:cubicBezTo>
                <a:cubicBezTo>
                  <a:pt x="59005" y="11532"/>
                  <a:pt x="59169" y="11704"/>
                  <a:pt x="59376" y="11704"/>
                </a:cubicBezTo>
                <a:cubicBezTo>
                  <a:pt x="59383" y="11704"/>
                  <a:pt x="59391" y="11703"/>
                  <a:pt x="59399" y="11703"/>
                </a:cubicBezTo>
                <a:cubicBezTo>
                  <a:pt x="59603" y="11703"/>
                  <a:pt x="59766" y="11526"/>
                  <a:pt x="59766" y="11322"/>
                </a:cubicBezTo>
                <a:cubicBezTo>
                  <a:pt x="59766" y="11126"/>
                  <a:pt x="59602" y="10955"/>
                  <a:pt x="59408" y="10955"/>
                </a:cubicBezTo>
                <a:close/>
                <a:moveTo>
                  <a:pt x="91944" y="10955"/>
                </a:moveTo>
                <a:cubicBezTo>
                  <a:pt x="91750" y="10955"/>
                  <a:pt x="91586" y="11126"/>
                  <a:pt x="91586" y="11322"/>
                </a:cubicBezTo>
                <a:cubicBezTo>
                  <a:pt x="91586" y="11540"/>
                  <a:pt x="91749" y="11703"/>
                  <a:pt x="91966" y="11703"/>
                </a:cubicBezTo>
                <a:cubicBezTo>
                  <a:pt x="91974" y="11703"/>
                  <a:pt x="91981" y="11704"/>
                  <a:pt x="91988" y="11704"/>
                </a:cubicBezTo>
                <a:cubicBezTo>
                  <a:pt x="92183" y="11704"/>
                  <a:pt x="92347" y="11532"/>
                  <a:pt x="92347" y="11336"/>
                </a:cubicBezTo>
                <a:cubicBezTo>
                  <a:pt x="92347" y="11118"/>
                  <a:pt x="92170" y="10955"/>
                  <a:pt x="91966" y="10955"/>
                </a:cubicBezTo>
                <a:cubicBezTo>
                  <a:pt x="91959" y="10955"/>
                  <a:pt x="91951" y="10955"/>
                  <a:pt x="91944" y="10955"/>
                </a:cubicBezTo>
                <a:close/>
                <a:moveTo>
                  <a:pt x="109980" y="11145"/>
                </a:moveTo>
                <a:cubicBezTo>
                  <a:pt x="109840" y="11145"/>
                  <a:pt x="109718" y="11263"/>
                  <a:pt x="109718" y="11417"/>
                </a:cubicBezTo>
                <a:cubicBezTo>
                  <a:pt x="109718" y="11567"/>
                  <a:pt x="109840" y="11703"/>
                  <a:pt x="109990" y="11703"/>
                </a:cubicBezTo>
                <a:cubicBezTo>
                  <a:pt x="109997" y="11704"/>
                  <a:pt x="110005" y="11704"/>
                  <a:pt x="110012" y="11704"/>
                </a:cubicBezTo>
                <a:cubicBezTo>
                  <a:pt x="110165" y="11704"/>
                  <a:pt x="110288" y="11574"/>
                  <a:pt x="110275" y="11431"/>
                </a:cubicBezTo>
                <a:cubicBezTo>
                  <a:pt x="110289" y="11268"/>
                  <a:pt x="110166" y="11146"/>
                  <a:pt x="110003" y="11146"/>
                </a:cubicBezTo>
                <a:cubicBezTo>
                  <a:pt x="109996" y="11145"/>
                  <a:pt x="109988" y="11145"/>
                  <a:pt x="109980" y="11145"/>
                </a:cubicBezTo>
                <a:close/>
                <a:moveTo>
                  <a:pt x="15048" y="10942"/>
                </a:moveTo>
                <a:lnTo>
                  <a:pt x="15048" y="10955"/>
                </a:lnTo>
                <a:cubicBezTo>
                  <a:pt x="14830" y="10955"/>
                  <a:pt x="14667" y="11118"/>
                  <a:pt x="14667" y="11322"/>
                </a:cubicBezTo>
                <a:cubicBezTo>
                  <a:pt x="14653" y="11540"/>
                  <a:pt x="14830" y="11717"/>
                  <a:pt x="15048" y="11717"/>
                </a:cubicBezTo>
                <a:cubicBezTo>
                  <a:pt x="15251" y="11717"/>
                  <a:pt x="15428" y="11540"/>
                  <a:pt x="15428" y="11336"/>
                </a:cubicBezTo>
                <a:cubicBezTo>
                  <a:pt x="15428" y="11118"/>
                  <a:pt x="15251" y="10955"/>
                  <a:pt x="15048" y="10942"/>
                </a:cubicBezTo>
                <a:close/>
                <a:moveTo>
                  <a:pt x="80160" y="10982"/>
                </a:moveTo>
                <a:cubicBezTo>
                  <a:pt x="79965" y="10982"/>
                  <a:pt x="79801" y="11153"/>
                  <a:pt x="79801" y="11350"/>
                </a:cubicBezTo>
                <a:cubicBezTo>
                  <a:pt x="79801" y="11567"/>
                  <a:pt x="79978" y="11730"/>
                  <a:pt x="80182" y="11730"/>
                </a:cubicBezTo>
                <a:cubicBezTo>
                  <a:pt x="80399" y="11730"/>
                  <a:pt x="80562" y="11567"/>
                  <a:pt x="80562" y="11350"/>
                </a:cubicBezTo>
                <a:cubicBezTo>
                  <a:pt x="80562" y="11146"/>
                  <a:pt x="80399" y="10983"/>
                  <a:pt x="80182" y="10983"/>
                </a:cubicBezTo>
                <a:cubicBezTo>
                  <a:pt x="80174" y="10982"/>
                  <a:pt x="80167" y="10982"/>
                  <a:pt x="80160" y="10982"/>
                </a:cubicBezTo>
                <a:close/>
                <a:moveTo>
                  <a:pt x="101000" y="10982"/>
                </a:moveTo>
                <a:cubicBezTo>
                  <a:pt x="100993" y="10982"/>
                  <a:pt x="100985" y="10982"/>
                  <a:pt x="100978" y="10983"/>
                </a:cubicBezTo>
                <a:cubicBezTo>
                  <a:pt x="100760" y="10983"/>
                  <a:pt x="100597" y="11159"/>
                  <a:pt x="100611" y="11363"/>
                </a:cubicBezTo>
                <a:cubicBezTo>
                  <a:pt x="100611" y="11567"/>
                  <a:pt x="100774" y="11730"/>
                  <a:pt x="100978" y="11730"/>
                </a:cubicBezTo>
                <a:cubicBezTo>
                  <a:pt x="101182" y="11730"/>
                  <a:pt x="101358" y="11567"/>
                  <a:pt x="101358" y="11350"/>
                </a:cubicBezTo>
                <a:cubicBezTo>
                  <a:pt x="101358" y="11153"/>
                  <a:pt x="101194" y="10982"/>
                  <a:pt x="101000" y="10982"/>
                </a:cubicBezTo>
                <a:close/>
                <a:moveTo>
                  <a:pt x="113588" y="11470"/>
                </a:moveTo>
                <a:cubicBezTo>
                  <a:pt x="113584" y="11470"/>
                  <a:pt x="113581" y="11471"/>
                  <a:pt x="113578" y="11472"/>
                </a:cubicBezTo>
                <a:lnTo>
                  <a:pt x="113591" y="11472"/>
                </a:lnTo>
                <a:cubicBezTo>
                  <a:pt x="113537" y="11485"/>
                  <a:pt x="113496" y="11553"/>
                  <a:pt x="113456" y="11608"/>
                </a:cubicBezTo>
                <a:cubicBezTo>
                  <a:pt x="113496" y="11649"/>
                  <a:pt x="113551" y="11730"/>
                  <a:pt x="113591" y="11730"/>
                </a:cubicBezTo>
                <a:cubicBezTo>
                  <a:pt x="113646" y="11730"/>
                  <a:pt x="113700" y="11662"/>
                  <a:pt x="113782" y="11594"/>
                </a:cubicBezTo>
                <a:cubicBezTo>
                  <a:pt x="113694" y="11544"/>
                  <a:pt x="113629" y="11470"/>
                  <a:pt x="113588" y="11470"/>
                </a:cubicBezTo>
                <a:close/>
                <a:moveTo>
                  <a:pt x="68389" y="10982"/>
                </a:moveTo>
                <a:cubicBezTo>
                  <a:pt x="68194" y="10982"/>
                  <a:pt x="68030" y="11153"/>
                  <a:pt x="68030" y="11350"/>
                </a:cubicBezTo>
                <a:cubicBezTo>
                  <a:pt x="68030" y="11553"/>
                  <a:pt x="68193" y="11730"/>
                  <a:pt x="68411" y="11730"/>
                </a:cubicBezTo>
                <a:cubicBezTo>
                  <a:pt x="68419" y="11731"/>
                  <a:pt x="68427" y="11731"/>
                  <a:pt x="68434" y="11731"/>
                </a:cubicBezTo>
                <a:cubicBezTo>
                  <a:pt x="68627" y="11731"/>
                  <a:pt x="68778" y="11572"/>
                  <a:pt x="68791" y="11363"/>
                </a:cubicBezTo>
                <a:cubicBezTo>
                  <a:pt x="68791" y="11159"/>
                  <a:pt x="68628" y="10983"/>
                  <a:pt x="68411" y="10983"/>
                </a:cubicBezTo>
                <a:cubicBezTo>
                  <a:pt x="68403" y="10982"/>
                  <a:pt x="68396" y="10982"/>
                  <a:pt x="68389" y="10982"/>
                </a:cubicBezTo>
                <a:close/>
                <a:moveTo>
                  <a:pt x="35844" y="10983"/>
                </a:moveTo>
                <a:cubicBezTo>
                  <a:pt x="35640" y="10983"/>
                  <a:pt x="35463" y="11146"/>
                  <a:pt x="35463" y="11363"/>
                </a:cubicBezTo>
                <a:cubicBezTo>
                  <a:pt x="35463" y="11567"/>
                  <a:pt x="35626" y="11744"/>
                  <a:pt x="35830" y="11744"/>
                </a:cubicBezTo>
                <a:cubicBezTo>
                  <a:pt x="36048" y="11744"/>
                  <a:pt x="36224" y="11567"/>
                  <a:pt x="36211" y="11363"/>
                </a:cubicBezTo>
                <a:cubicBezTo>
                  <a:pt x="36224" y="11159"/>
                  <a:pt x="36048" y="10983"/>
                  <a:pt x="35844" y="10983"/>
                </a:cubicBezTo>
                <a:close/>
                <a:moveTo>
                  <a:pt x="12329" y="11010"/>
                </a:moveTo>
                <a:cubicBezTo>
                  <a:pt x="12112" y="11010"/>
                  <a:pt x="11949" y="11173"/>
                  <a:pt x="11949" y="11390"/>
                </a:cubicBezTo>
                <a:cubicBezTo>
                  <a:pt x="11935" y="11587"/>
                  <a:pt x="12099" y="11758"/>
                  <a:pt x="12293" y="11758"/>
                </a:cubicBezTo>
                <a:cubicBezTo>
                  <a:pt x="12301" y="11758"/>
                  <a:pt x="12308" y="11758"/>
                  <a:pt x="12316" y="11757"/>
                </a:cubicBezTo>
                <a:cubicBezTo>
                  <a:pt x="12324" y="11758"/>
                  <a:pt x="12331" y="11758"/>
                  <a:pt x="12339" y="11758"/>
                </a:cubicBezTo>
                <a:cubicBezTo>
                  <a:pt x="12533" y="11758"/>
                  <a:pt x="12696" y="11599"/>
                  <a:pt x="12696" y="11390"/>
                </a:cubicBezTo>
                <a:cubicBezTo>
                  <a:pt x="12710" y="11186"/>
                  <a:pt x="12533" y="11010"/>
                  <a:pt x="12329" y="11010"/>
                </a:cubicBezTo>
                <a:close/>
                <a:moveTo>
                  <a:pt x="89219" y="11023"/>
                </a:moveTo>
                <a:cubicBezTo>
                  <a:pt x="89210" y="11023"/>
                  <a:pt x="89202" y="11023"/>
                  <a:pt x="89193" y="11023"/>
                </a:cubicBezTo>
                <a:cubicBezTo>
                  <a:pt x="89186" y="11023"/>
                  <a:pt x="89179" y="11023"/>
                  <a:pt x="89171" y="11023"/>
                </a:cubicBezTo>
                <a:cubicBezTo>
                  <a:pt x="88978" y="11023"/>
                  <a:pt x="88826" y="11194"/>
                  <a:pt x="88826" y="11390"/>
                </a:cubicBezTo>
                <a:cubicBezTo>
                  <a:pt x="88826" y="11594"/>
                  <a:pt x="88989" y="11771"/>
                  <a:pt x="89207" y="11771"/>
                </a:cubicBezTo>
                <a:cubicBezTo>
                  <a:pt x="89411" y="11771"/>
                  <a:pt x="89588" y="11594"/>
                  <a:pt x="89574" y="11390"/>
                </a:cubicBezTo>
                <a:cubicBezTo>
                  <a:pt x="89574" y="11181"/>
                  <a:pt x="89423" y="11023"/>
                  <a:pt x="89219" y="11023"/>
                </a:cubicBezTo>
                <a:close/>
                <a:moveTo>
                  <a:pt x="24100" y="11010"/>
                </a:moveTo>
                <a:lnTo>
                  <a:pt x="24100" y="11023"/>
                </a:lnTo>
                <a:cubicBezTo>
                  <a:pt x="23883" y="11023"/>
                  <a:pt x="23719" y="11186"/>
                  <a:pt x="23719" y="11404"/>
                </a:cubicBezTo>
                <a:cubicBezTo>
                  <a:pt x="23719" y="11600"/>
                  <a:pt x="23871" y="11772"/>
                  <a:pt x="24077" y="11772"/>
                </a:cubicBezTo>
                <a:cubicBezTo>
                  <a:pt x="24084" y="11772"/>
                  <a:pt x="24092" y="11771"/>
                  <a:pt x="24100" y="11771"/>
                </a:cubicBezTo>
                <a:cubicBezTo>
                  <a:pt x="24107" y="11771"/>
                  <a:pt x="24115" y="11772"/>
                  <a:pt x="24122" y="11772"/>
                </a:cubicBezTo>
                <a:cubicBezTo>
                  <a:pt x="24317" y="11772"/>
                  <a:pt x="24480" y="11600"/>
                  <a:pt x="24467" y="11404"/>
                </a:cubicBezTo>
                <a:cubicBezTo>
                  <a:pt x="24481" y="11186"/>
                  <a:pt x="24318" y="11010"/>
                  <a:pt x="24100" y="11010"/>
                </a:cubicBezTo>
                <a:close/>
                <a:moveTo>
                  <a:pt x="56662" y="11023"/>
                </a:moveTo>
                <a:cubicBezTo>
                  <a:pt x="56655" y="11023"/>
                  <a:pt x="56647" y="11023"/>
                  <a:pt x="56640" y="11023"/>
                </a:cubicBezTo>
                <a:cubicBezTo>
                  <a:pt x="56436" y="11023"/>
                  <a:pt x="56259" y="11186"/>
                  <a:pt x="56259" y="11390"/>
                </a:cubicBezTo>
                <a:cubicBezTo>
                  <a:pt x="56246" y="11594"/>
                  <a:pt x="56422" y="11771"/>
                  <a:pt x="56626" y="11771"/>
                </a:cubicBezTo>
                <a:cubicBezTo>
                  <a:pt x="56634" y="11771"/>
                  <a:pt x="56642" y="11772"/>
                  <a:pt x="56650" y="11772"/>
                </a:cubicBezTo>
                <a:cubicBezTo>
                  <a:pt x="56855" y="11772"/>
                  <a:pt x="57007" y="11600"/>
                  <a:pt x="57007" y="11404"/>
                </a:cubicBezTo>
                <a:cubicBezTo>
                  <a:pt x="57020" y="11194"/>
                  <a:pt x="56856" y="11023"/>
                  <a:pt x="56662" y="11023"/>
                </a:cubicBezTo>
                <a:close/>
                <a:moveTo>
                  <a:pt x="1385" y="11552"/>
                </a:moveTo>
                <a:cubicBezTo>
                  <a:pt x="1381" y="11552"/>
                  <a:pt x="1377" y="11552"/>
                  <a:pt x="1374" y="11553"/>
                </a:cubicBezTo>
                <a:cubicBezTo>
                  <a:pt x="1333" y="11567"/>
                  <a:pt x="1292" y="11635"/>
                  <a:pt x="1251" y="11676"/>
                </a:cubicBezTo>
                <a:cubicBezTo>
                  <a:pt x="1289" y="11713"/>
                  <a:pt x="1326" y="11773"/>
                  <a:pt x="1363" y="11773"/>
                </a:cubicBezTo>
                <a:cubicBezTo>
                  <a:pt x="1367" y="11773"/>
                  <a:pt x="1370" y="11772"/>
                  <a:pt x="1374" y="11771"/>
                </a:cubicBezTo>
                <a:cubicBezTo>
                  <a:pt x="1415" y="11771"/>
                  <a:pt x="1469" y="11717"/>
                  <a:pt x="1537" y="11662"/>
                </a:cubicBezTo>
                <a:cubicBezTo>
                  <a:pt x="1475" y="11613"/>
                  <a:pt x="1424" y="11552"/>
                  <a:pt x="1385" y="11552"/>
                </a:cubicBezTo>
                <a:close/>
                <a:moveTo>
                  <a:pt x="44859" y="11050"/>
                </a:moveTo>
                <a:cubicBezTo>
                  <a:pt x="44666" y="11050"/>
                  <a:pt x="44516" y="11208"/>
                  <a:pt x="44516" y="11404"/>
                </a:cubicBezTo>
                <a:cubicBezTo>
                  <a:pt x="44516" y="11621"/>
                  <a:pt x="44679" y="11784"/>
                  <a:pt x="44883" y="11784"/>
                </a:cubicBezTo>
                <a:cubicBezTo>
                  <a:pt x="44890" y="11785"/>
                  <a:pt x="44898" y="11785"/>
                  <a:pt x="44906" y="11785"/>
                </a:cubicBezTo>
                <a:cubicBezTo>
                  <a:pt x="45112" y="11785"/>
                  <a:pt x="45263" y="11614"/>
                  <a:pt x="45263" y="11417"/>
                </a:cubicBezTo>
                <a:cubicBezTo>
                  <a:pt x="45263" y="11221"/>
                  <a:pt x="45112" y="11050"/>
                  <a:pt x="44906" y="11050"/>
                </a:cubicBezTo>
                <a:cubicBezTo>
                  <a:pt x="44898" y="11050"/>
                  <a:pt x="44890" y="11050"/>
                  <a:pt x="44883" y="11050"/>
                </a:cubicBezTo>
                <a:cubicBezTo>
                  <a:pt x="44875" y="11050"/>
                  <a:pt x="44867" y="11050"/>
                  <a:pt x="44859" y="11050"/>
                </a:cubicBezTo>
                <a:close/>
                <a:moveTo>
                  <a:pt x="65680" y="11050"/>
                </a:moveTo>
                <a:cubicBezTo>
                  <a:pt x="65487" y="11050"/>
                  <a:pt x="65325" y="11196"/>
                  <a:pt x="65312" y="11404"/>
                </a:cubicBezTo>
                <a:cubicBezTo>
                  <a:pt x="65298" y="11608"/>
                  <a:pt x="65461" y="11784"/>
                  <a:pt x="65679" y="11784"/>
                </a:cubicBezTo>
                <a:cubicBezTo>
                  <a:pt x="65687" y="11785"/>
                  <a:pt x="65695" y="11785"/>
                  <a:pt x="65703" y="11785"/>
                </a:cubicBezTo>
                <a:cubicBezTo>
                  <a:pt x="65896" y="11785"/>
                  <a:pt x="66059" y="11627"/>
                  <a:pt x="66059" y="11431"/>
                </a:cubicBezTo>
                <a:cubicBezTo>
                  <a:pt x="66073" y="11227"/>
                  <a:pt x="65910" y="11050"/>
                  <a:pt x="65706" y="11050"/>
                </a:cubicBezTo>
                <a:cubicBezTo>
                  <a:pt x="65697" y="11050"/>
                  <a:pt x="65689" y="11050"/>
                  <a:pt x="65680" y="11050"/>
                </a:cubicBezTo>
                <a:close/>
                <a:moveTo>
                  <a:pt x="33102" y="11050"/>
                </a:moveTo>
                <a:cubicBezTo>
                  <a:pt x="32908" y="11050"/>
                  <a:pt x="32745" y="11208"/>
                  <a:pt x="32745" y="11417"/>
                </a:cubicBezTo>
                <a:cubicBezTo>
                  <a:pt x="32731" y="11621"/>
                  <a:pt x="32908" y="11798"/>
                  <a:pt x="33112" y="11798"/>
                </a:cubicBezTo>
                <a:cubicBezTo>
                  <a:pt x="33316" y="11798"/>
                  <a:pt x="33492" y="11635"/>
                  <a:pt x="33492" y="11417"/>
                </a:cubicBezTo>
                <a:cubicBezTo>
                  <a:pt x="33492" y="11214"/>
                  <a:pt x="33329" y="11050"/>
                  <a:pt x="33125" y="11050"/>
                </a:cubicBezTo>
                <a:cubicBezTo>
                  <a:pt x="33117" y="11050"/>
                  <a:pt x="33109" y="11050"/>
                  <a:pt x="33102" y="11050"/>
                </a:cubicBezTo>
                <a:close/>
                <a:moveTo>
                  <a:pt x="77436" y="11050"/>
                </a:moveTo>
                <a:cubicBezTo>
                  <a:pt x="77232" y="11050"/>
                  <a:pt x="77055" y="11214"/>
                  <a:pt x="77055" y="11417"/>
                </a:cubicBezTo>
                <a:cubicBezTo>
                  <a:pt x="77055" y="11621"/>
                  <a:pt x="77219" y="11798"/>
                  <a:pt x="77436" y="11798"/>
                </a:cubicBezTo>
                <a:cubicBezTo>
                  <a:pt x="77640" y="11798"/>
                  <a:pt x="77803" y="11635"/>
                  <a:pt x="77803" y="11431"/>
                </a:cubicBezTo>
                <a:cubicBezTo>
                  <a:pt x="77817" y="11214"/>
                  <a:pt x="77640" y="11050"/>
                  <a:pt x="77436" y="11050"/>
                </a:cubicBezTo>
                <a:close/>
                <a:moveTo>
                  <a:pt x="21341" y="11078"/>
                </a:moveTo>
                <a:cubicBezTo>
                  <a:pt x="21137" y="11078"/>
                  <a:pt x="20960" y="11254"/>
                  <a:pt x="20974" y="11458"/>
                </a:cubicBezTo>
                <a:cubicBezTo>
                  <a:pt x="20974" y="11662"/>
                  <a:pt x="21137" y="11825"/>
                  <a:pt x="21341" y="11825"/>
                </a:cubicBezTo>
                <a:cubicBezTo>
                  <a:pt x="21545" y="11825"/>
                  <a:pt x="21721" y="11662"/>
                  <a:pt x="21721" y="11458"/>
                </a:cubicBezTo>
                <a:cubicBezTo>
                  <a:pt x="21721" y="11241"/>
                  <a:pt x="21545" y="11078"/>
                  <a:pt x="21341" y="11078"/>
                </a:cubicBezTo>
                <a:close/>
                <a:moveTo>
                  <a:pt x="53908" y="11078"/>
                </a:moveTo>
                <a:cubicBezTo>
                  <a:pt x="53704" y="11078"/>
                  <a:pt x="53541" y="11254"/>
                  <a:pt x="53541" y="11458"/>
                </a:cubicBezTo>
                <a:cubicBezTo>
                  <a:pt x="53541" y="11662"/>
                  <a:pt x="53704" y="11825"/>
                  <a:pt x="53921" y="11825"/>
                </a:cubicBezTo>
                <a:cubicBezTo>
                  <a:pt x="54125" y="11825"/>
                  <a:pt x="54288" y="11649"/>
                  <a:pt x="54288" y="11458"/>
                </a:cubicBezTo>
                <a:cubicBezTo>
                  <a:pt x="54288" y="11241"/>
                  <a:pt x="54112" y="11078"/>
                  <a:pt x="53908" y="11078"/>
                </a:cubicBezTo>
                <a:close/>
                <a:moveTo>
                  <a:pt x="86475" y="11078"/>
                </a:moveTo>
                <a:cubicBezTo>
                  <a:pt x="86271" y="11078"/>
                  <a:pt x="86108" y="11241"/>
                  <a:pt x="86108" y="11445"/>
                </a:cubicBezTo>
                <a:cubicBezTo>
                  <a:pt x="86108" y="11662"/>
                  <a:pt x="86285" y="11825"/>
                  <a:pt x="86489" y="11825"/>
                </a:cubicBezTo>
                <a:cubicBezTo>
                  <a:pt x="86692" y="11825"/>
                  <a:pt x="86855" y="11662"/>
                  <a:pt x="86855" y="11458"/>
                </a:cubicBezTo>
                <a:cubicBezTo>
                  <a:pt x="86855" y="11241"/>
                  <a:pt x="86692" y="11078"/>
                  <a:pt x="86475" y="11078"/>
                </a:cubicBezTo>
                <a:close/>
                <a:moveTo>
                  <a:pt x="98232" y="11078"/>
                </a:moveTo>
                <a:cubicBezTo>
                  <a:pt x="98028" y="11078"/>
                  <a:pt x="97852" y="11241"/>
                  <a:pt x="97852" y="11445"/>
                </a:cubicBezTo>
                <a:cubicBezTo>
                  <a:pt x="97852" y="11662"/>
                  <a:pt x="98028" y="11825"/>
                  <a:pt x="98232" y="11825"/>
                </a:cubicBezTo>
                <a:cubicBezTo>
                  <a:pt x="98436" y="11812"/>
                  <a:pt x="98599" y="11649"/>
                  <a:pt x="98599" y="11445"/>
                </a:cubicBezTo>
                <a:cubicBezTo>
                  <a:pt x="98599" y="11241"/>
                  <a:pt x="98436" y="11078"/>
                  <a:pt x="98232" y="11078"/>
                </a:cubicBezTo>
                <a:close/>
                <a:moveTo>
                  <a:pt x="107285" y="11146"/>
                </a:moveTo>
                <a:lnTo>
                  <a:pt x="107285" y="11159"/>
                </a:lnTo>
                <a:cubicBezTo>
                  <a:pt x="107094" y="11159"/>
                  <a:pt x="106945" y="11309"/>
                  <a:pt x="106945" y="11485"/>
                </a:cubicBezTo>
                <a:cubicBezTo>
                  <a:pt x="106945" y="11676"/>
                  <a:pt x="107094" y="11825"/>
                  <a:pt x="107285" y="11825"/>
                </a:cubicBezTo>
                <a:cubicBezTo>
                  <a:pt x="107461" y="11812"/>
                  <a:pt x="107611" y="11662"/>
                  <a:pt x="107611" y="11485"/>
                </a:cubicBezTo>
                <a:cubicBezTo>
                  <a:pt x="107611" y="11309"/>
                  <a:pt x="107461" y="11159"/>
                  <a:pt x="107285" y="11146"/>
                </a:cubicBezTo>
                <a:close/>
                <a:moveTo>
                  <a:pt x="9587" y="11118"/>
                </a:moveTo>
                <a:cubicBezTo>
                  <a:pt x="9393" y="11118"/>
                  <a:pt x="9230" y="11276"/>
                  <a:pt x="9230" y="11472"/>
                </a:cubicBezTo>
                <a:cubicBezTo>
                  <a:pt x="9217" y="11676"/>
                  <a:pt x="9393" y="11852"/>
                  <a:pt x="9597" y="11852"/>
                </a:cubicBezTo>
                <a:cubicBezTo>
                  <a:pt x="9801" y="11852"/>
                  <a:pt x="9964" y="11689"/>
                  <a:pt x="9964" y="11485"/>
                </a:cubicBezTo>
                <a:cubicBezTo>
                  <a:pt x="9978" y="11282"/>
                  <a:pt x="9815" y="11118"/>
                  <a:pt x="9611" y="11118"/>
                </a:cubicBezTo>
                <a:cubicBezTo>
                  <a:pt x="9603" y="11118"/>
                  <a:pt x="9595" y="11118"/>
                  <a:pt x="9587" y="11118"/>
                </a:cubicBezTo>
                <a:close/>
                <a:moveTo>
                  <a:pt x="30393" y="11105"/>
                </a:moveTo>
                <a:cubicBezTo>
                  <a:pt x="30189" y="11105"/>
                  <a:pt x="30026" y="11268"/>
                  <a:pt x="30026" y="11472"/>
                </a:cubicBezTo>
                <a:cubicBezTo>
                  <a:pt x="30013" y="11676"/>
                  <a:pt x="30189" y="11852"/>
                  <a:pt x="30393" y="11852"/>
                </a:cubicBezTo>
                <a:cubicBezTo>
                  <a:pt x="30597" y="11852"/>
                  <a:pt x="30760" y="11689"/>
                  <a:pt x="30760" y="11485"/>
                </a:cubicBezTo>
                <a:cubicBezTo>
                  <a:pt x="30774" y="11282"/>
                  <a:pt x="30611" y="11105"/>
                  <a:pt x="30393" y="11105"/>
                </a:cubicBezTo>
                <a:close/>
                <a:moveTo>
                  <a:pt x="42127" y="11118"/>
                </a:moveTo>
                <a:cubicBezTo>
                  <a:pt x="41933" y="11118"/>
                  <a:pt x="41770" y="11276"/>
                  <a:pt x="41770" y="11472"/>
                </a:cubicBezTo>
                <a:cubicBezTo>
                  <a:pt x="41756" y="11676"/>
                  <a:pt x="41933" y="11852"/>
                  <a:pt x="42137" y="11852"/>
                </a:cubicBezTo>
                <a:cubicBezTo>
                  <a:pt x="42341" y="11852"/>
                  <a:pt x="42504" y="11689"/>
                  <a:pt x="42504" y="11485"/>
                </a:cubicBezTo>
                <a:cubicBezTo>
                  <a:pt x="42518" y="11282"/>
                  <a:pt x="42354" y="11118"/>
                  <a:pt x="42151" y="11118"/>
                </a:cubicBezTo>
                <a:cubicBezTo>
                  <a:pt x="42143" y="11118"/>
                  <a:pt x="42135" y="11118"/>
                  <a:pt x="42127" y="11118"/>
                </a:cubicBezTo>
                <a:close/>
                <a:moveTo>
                  <a:pt x="74694" y="11118"/>
                </a:moveTo>
                <a:cubicBezTo>
                  <a:pt x="74489" y="11118"/>
                  <a:pt x="74337" y="11289"/>
                  <a:pt x="74337" y="11485"/>
                </a:cubicBezTo>
                <a:cubicBezTo>
                  <a:pt x="74351" y="11689"/>
                  <a:pt x="74514" y="11852"/>
                  <a:pt x="74718" y="11852"/>
                </a:cubicBezTo>
                <a:cubicBezTo>
                  <a:pt x="74921" y="11852"/>
                  <a:pt x="75085" y="11689"/>
                  <a:pt x="75085" y="11485"/>
                </a:cubicBezTo>
                <a:cubicBezTo>
                  <a:pt x="75085" y="11289"/>
                  <a:pt x="74933" y="11118"/>
                  <a:pt x="74740" y="11118"/>
                </a:cubicBezTo>
                <a:cubicBezTo>
                  <a:pt x="74732" y="11118"/>
                  <a:pt x="74725" y="11118"/>
                  <a:pt x="74718" y="11118"/>
                </a:cubicBezTo>
                <a:cubicBezTo>
                  <a:pt x="74710" y="11118"/>
                  <a:pt x="74702" y="11118"/>
                  <a:pt x="74694" y="11118"/>
                </a:cubicBezTo>
                <a:close/>
                <a:moveTo>
                  <a:pt x="4119" y="11336"/>
                </a:moveTo>
                <a:cubicBezTo>
                  <a:pt x="3970" y="11336"/>
                  <a:pt x="3848" y="11458"/>
                  <a:pt x="3848" y="11608"/>
                </a:cubicBezTo>
                <a:cubicBezTo>
                  <a:pt x="3861" y="11757"/>
                  <a:pt x="3984" y="11880"/>
                  <a:pt x="4133" y="11880"/>
                </a:cubicBezTo>
                <a:cubicBezTo>
                  <a:pt x="4283" y="11866"/>
                  <a:pt x="4405" y="11744"/>
                  <a:pt x="4405" y="11594"/>
                </a:cubicBezTo>
                <a:cubicBezTo>
                  <a:pt x="4391" y="11445"/>
                  <a:pt x="4269" y="11336"/>
                  <a:pt x="4119" y="11336"/>
                </a:cubicBezTo>
                <a:close/>
                <a:moveTo>
                  <a:pt x="18600" y="11145"/>
                </a:moveTo>
                <a:cubicBezTo>
                  <a:pt x="18419" y="11145"/>
                  <a:pt x="18255" y="11303"/>
                  <a:pt x="18255" y="11499"/>
                </a:cubicBezTo>
                <a:cubicBezTo>
                  <a:pt x="18242" y="11717"/>
                  <a:pt x="18418" y="11880"/>
                  <a:pt x="18622" y="11880"/>
                </a:cubicBezTo>
                <a:cubicBezTo>
                  <a:pt x="18826" y="11880"/>
                  <a:pt x="18989" y="11717"/>
                  <a:pt x="18989" y="11513"/>
                </a:cubicBezTo>
                <a:cubicBezTo>
                  <a:pt x="18989" y="11309"/>
                  <a:pt x="18826" y="11146"/>
                  <a:pt x="18622" y="11146"/>
                </a:cubicBezTo>
                <a:cubicBezTo>
                  <a:pt x="18615" y="11145"/>
                  <a:pt x="18608" y="11145"/>
                  <a:pt x="18600" y="11145"/>
                </a:cubicBezTo>
                <a:close/>
                <a:moveTo>
                  <a:pt x="62933" y="11146"/>
                </a:moveTo>
                <a:cubicBezTo>
                  <a:pt x="62729" y="11146"/>
                  <a:pt x="62566" y="11309"/>
                  <a:pt x="62566" y="11513"/>
                </a:cubicBezTo>
                <a:cubicBezTo>
                  <a:pt x="62566" y="11717"/>
                  <a:pt x="62729" y="11880"/>
                  <a:pt x="62933" y="11880"/>
                </a:cubicBezTo>
                <a:cubicBezTo>
                  <a:pt x="63137" y="11880"/>
                  <a:pt x="63314" y="11717"/>
                  <a:pt x="63300" y="11513"/>
                </a:cubicBezTo>
                <a:cubicBezTo>
                  <a:pt x="63300" y="11309"/>
                  <a:pt x="63137" y="11146"/>
                  <a:pt x="62933" y="11146"/>
                </a:cubicBezTo>
                <a:close/>
                <a:moveTo>
                  <a:pt x="6851" y="11214"/>
                </a:moveTo>
                <a:cubicBezTo>
                  <a:pt x="6661" y="11214"/>
                  <a:pt x="6512" y="11363"/>
                  <a:pt x="6512" y="11553"/>
                </a:cubicBezTo>
                <a:cubicBezTo>
                  <a:pt x="6512" y="11744"/>
                  <a:pt x="6661" y="11893"/>
                  <a:pt x="6851" y="11893"/>
                </a:cubicBezTo>
                <a:cubicBezTo>
                  <a:pt x="7028" y="11893"/>
                  <a:pt x="7191" y="11744"/>
                  <a:pt x="7191" y="11553"/>
                </a:cubicBezTo>
                <a:cubicBezTo>
                  <a:pt x="7191" y="11363"/>
                  <a:pt x="7028" y="11214"/>
                  <a:pt x="6851" y="11214"/>
                </a:cubicBezTo>
                <a:close/>
                <a:moveTo>
                  <a:pt x="51189" y="11146"/>
                </a:moveTo>
                <a:lnTo>
                  <a:pt x="51189" y="11159"/>
                </a:lnTo>
                <a:cubicBezTo>
                  <a:pt x="50986" y="11159"/>
                  <a:pt x="50822" y="11322"/>
                  <a:pt x="50822" y="11526"/>
                </a:cubicBezTo>
                <a:cubicBezTo>
                  <a:pt x="50822" y="11730"/>
                  <a:pt x="50986" y="11893"/>
                  <a:pt x="51189" y="11893"/>
                </a:cubicBezTo>
                <a:cubicBezTo>
                  <a:pt x="51393" y="11893"/>
                  <a:pt x="51556" y="11730"/>
                  <a:pt x="51556" y="11526"/>
                </a:cubicBezTo>
                <a:cubicBezTo>
                  <a:pt x="51570" y="11322"/>
                  <a:pt x="51407" y="11146"/>
                  <a:pt x="51189" y="11146"/>
                </a:cubicBezTo>
                <a:close/>
                <a:moveTo>
                  <a:pt x="95514" y="11146"/>
                </a:moveTo>
                <a:lnTo>
                  <a:pt x="95514" y="11159"/>
                </a:lnTo>
                <a:cubicBezTo>
                  <a:pt x="95310" y="11159"/>
                  <a:pt x="95147" y="11322"/>
                  <a:pt x="95133" y="11526"/>
                </a:cubicBezTo>
                <a:cubicBezTo>
                  <a:pt x="95133" y="11717"/>
                  <a:pt x="95296" y="11893"/>
                  <a:pt x="95500" y="11893"/>
                </a:cubicBezTo>
                <a:cubicBezTo>
                  <a:pt x="95704" y="11893"/>
                  <a:pt x="95867" y="11730"/>
                  <a:pt x="95867" y="11526"/>
                </a:cubicBezTo>
                <a:cubicBezTo>
                  <a:pt x="95881" y="11322"/>
                  <a:pt x="95718" y="11146"/>
                  <a:pt x="95514" y="11146"/>
                </a:cubicBezTo>
                <a:close/>
                <a:moveTo>
                  <a:pt x="110819" y="11417"/>
                </a:moveTo>
                <a:cubicBezTo>
                  <a:pt x="110683" y="11431"/>
                  <a:pt x="110588" y="11540"/>
                  <a:pt x="110588" y="11662"/>
                </a:cubicBezTo>
                <a:lnTo>
                  <a:pt x="110574" y="11662"/>
                </a:lnTo>
                <a:cubicBezTo>
                  <a:pt x="110574" y="11798"/>
                  <a:pt x="110683" y="11907"/>
                  <a:pt x="110819" y="11907"/>
                </a:cubicBezTo>
                <a:cubicBezTo>
                  <a:pt x="110826" y="11907"/>
                  <a:pt x="110832" y="11908"/>
                  <a:pt x="110839" y="11908"/>
                </a:cubicBezTo>
                <a:cubicBezTo>
                  <a:pt x="110965" y="11908"/>
                  <a:pt x="111063" y="11791"/>
                  <a:pt x="111063" y="11662"/>
                </a:cubicBezTo>
                <a:cubicBezTo>
                  <a:pt x="111063" y="11526"/>
                  <a:pt x="110955" y="11417"/>
                  <a:pt x="110819" y="11417"/>
                </a:cubicBezTo>
                <a:close/>
                <a:moveTo>
                  <a:pt x="39419" y="11173"/>
                </a:moveTo>
                <a:lnTo>
                  <a:pt x="39419" y="11186"/>
                </a:lnTo>
                <a:cubicBezTo>
                  <a:pt x="39215" y="11186"/>
                  <a:pt x="39052" y="11350"/>
                  <a:pt x="39052" y="11553"/>
                </a:cubicBezTo>
                <a:cubicBezTo>
                  <a:pt x="39052" y="11757"/>
                  <a:pt x="39215" y="11920"/>
                  <a:pt x="39419" y="11920"/>
                </a:cubicBezTo>
                <a:cubicBezTo>
                  <a:pt x="39622" y="11920"/>
                  <a:pt x="39786" y="11757"/>
                  <a:pt x="39786" y="11553"/>
                </a:cubicBezTo>
                <a:cubicBezTo>
                  <a:pt x="39786" y="11350"/>
                  <a:pt x="39622" y="11173"/>
                  <a:pt x="39419" y="11173"/>
                </a:cubicBezTo>
                <a:close/>
                <a:moveTo>
                  <a:pt x="71986" y="11186"/>
                </a:moveTo>
                <a:cubicBezTo>
                  <a:pt x="71795" y="11186"/>
                  <a:pt x="71632" y="11350"/>
                  <a:pt x="71619" y="11540"/>
                </a:cubicBezTo>
                <a:lnTo>
                  <a:pt x="71619" y="11553"/>
                </a:lnTo>
                <a:cubicBezTo>
                  <a:pt x="71619" y="11757"/>
                  <a:pt x="71782" y="11920"/>
                  <a:pt x="71986" y="11920"/>
                </a:cubicBezTo>
                <a:cubicBezTo>
                  <a:pt x="72189" y="11920"/>
                  <a:pt x="72353" y="11757"/>
                  <a:pt x="72353" y="11553"/>
                </a:cubicBezTo>
                <a:cubicBezTo>
                  <a:pt x="72353" y="11350"/>
                  <a:pt x="72189" y="11186"/>
                  <a:pt x="71986" y="11186"/>
                </a:cubicBezTo>
                <a:close/>
                <a:moveTo>
                  <a:pt x="83719" y="11186"/>
                </a:moveTo>
                <a:cubicBezTo>
                  <a:pt x="83526" y="11186"/>
                  <a:pt x="83375" y="11344"/>
                  <a:pt x="83362" y="11540"/>
                </a:cubicBezTo>
                <a:cubicBezTo>
                  <a:pt x="83362" y="11744"/>
                  <a:pt x="83525" y="11907"/>
                  <a:pt x="83729" y="11920"/>
                </a:cubicBezTo>
                <a:cubicBezTo>
                  <a:pt x="83933" y="11920"/>
                  <a:pt x="84096" y="11757"/>
                  <a:pt x="84096" y="11553"/>
                </a:cubicBezTo>
                <a:cubicBezTo>
                  <a:pt x="84096" y="11350"/>
                  <a:pt x="83947" y="11200"/>
                  <a:pt x="83743" y="11186"/>
                </a:cubicBezTo>
                <a:cubicBezTo>
                  <a:pt x="83735" y="11186"/>
                  <a:pt x="83727" y="11186"/>
                  <a:pt x="83719" y="11186"/>
                </a:cubicBezTo>
                <a:close/>
                <a:moveTo>
                  <a:pt x="104525" y="11214"/>
                </a:moveTo>
                <a:cubicBezTo>
                  <a:pt x="104335" y="11214"/>
                  <a:pt x="104186" y="11363"/>
                  <a:pt x="104172" y="11553"/>
                </a:cubicBezTo>
                <a:cubicBezTo>
                  <a:pt x="104172" y="11757"/>
                  <a:pt x="104322" y="11920"/>
                  <a:pt x="104525" y="11920"/>
                </a:cubicBezTo>
                <a:cubicBezTo>
                  <a:pt x="104716" y="11920"/>
                  <a:pt x="104879" y="11771"/>
                  <a:pt x="104892" y="11567"/>
                </a:cubicBezTo>
                <a:cubicBezTo>
                  <a:pt x="104879" y="11377"/>
                  <a:pt x="104716" y="11214"/>
                  <a:pt x="104525" y="11214"/>
                </a:cubicBezTo>
                <a:close/>
                <a:moveTo>
                  <a:pt x="15928" y="11213"/>
                </a:moveTo>
                <a:cubicBezTo>
                  <a:pt x="15920" y="11213"/>
                  <a:pt x="15912" y="11213"/>
                  <a:pt x="15904" y="11214"/>
                </a:cubicBezTo>
                <a:cubicBezTo>
                  <a:pt x="15897" y="11213"/>
                  <a:pt x="15889" y="11213"/>
                  <a:pt x="15882" y="11213"/>
                </a:cubicBezTo>
                <a:cubicBezTo>
                  <a:pt x="15687" y="11213"/>
                  <a:pt x="15524" y="11384"/>
                  <a:pt x="15537" y="11581"/>
                </a:cubicBezTo>
                <a:lnTo>
                  <a:pt x="15551" y="11581"/>
                </a:lnTo>
                <a:cubicBezTo>
                  <a:pt x="15551" y="11784"/>
                  <a:pt x="15714" y="11948"/>
                  <a:pt x="15918" y="11948"/>
                </a:cubicBezTo>
                <a:cubicBezTo>
                  <a:pt x="16121" y="11934"/>
                  <a:pt x="16285" y="11771"/>
                  <a:pt x="16285" y="11567"/>
                </a:cubicBezTo>
                <a:cubicBezTo>
                  <a:pt x="16271" y="11371"/>
                  <a:pt x="16120" y="11213"/>
                  <a:pt x="15928" y="11213"/>
                </a:cubicBezTo>
                <a:close/>
                <a:moveTo>
                  <a:pt x="27648" y="11214"/>
                </a:moveTo>
                <a:cubicBezTo>
                  <a:pt x="27444" y="11214"/>
                  <a:pt x="27281" y="11377"/>
                  <a:pt x="27281" y="11581"/>
                </a:cubicBezTo>
                <a:cubicBezTo>
                  <a:pt x="27281" y="11784"/>
                  <a:pt x="27444" y="11948"/>
                  <a:pt x="27648" y="11948"/>
                </a:cubicBezTo>
                <a:cubicBezTo>
                  <a:pt x="27848" y="11948"/>
                  <a:pt x="28009" y="11777"/>
                  <a:pt x="28014" y="11578"/>
                </a:cubicBezTo>
                <a:lnTo>
                  <a:pt x="28014" y="11578"/>
                </a:lnTo>
                <a:cubicBezTo>
                  <a:pt x="28015" y="11579"/>
                  <a:pt x="28015" y="11580"/>
                  <a:pt x="28015" y="11581"/>
                </a:cubicBezTo>
                <a:lnTo>
                  <a:pt x="28015" y="11567"/>
                </a:lnTo>
                <a:cubicBezTo>
                  <a:pt x="28015" y="11571"/>
                  <a:pt x="28015" y="11574"/>
                  <a:pt x="28014" y="11578"/>
                </a:cubicBezTo>
                <a:lnTo>
                  <a:pt x="28014" y="11578"/>
                </a:lnTo>
                <a:cubicBezTo>
                  <a:pt x="28000" y="11375"/>
                  <a:pt x="27851" y="11214"/>
                  <a:pt x="27648" y="11214"/>
                </a:cubicBezTo>
                <a:close/>
                <a:moveTo>
                  <a:pt x="60215" y="11214"/>
                </a:moveTo>
                <a:cubicBezTo>
                  <a:pt x="60011" y="11214"/>
                  <a:pt x="59848" y="11377"/>
                  <a:pt x="59848" y="11581"/>
                </a:cubicBezTo>
                <a:cubicBezTo>
                  <a:pt x="59848" y="11771"/>
                  <a:pt x="60011" y="11948"/>
                  <a:pt x="60215" y="11948"/>
                </a:cubicBezTo>
                <a:cubicBezTo>
                  <a:pt x="60419" y="11948"/>
                  <a:pt x="60582" y="11784"/>
                  <a:pt x="60582" y="11581"/>
                </a:cubicBezTo>
                <a:cubicBezTo>
                  <a:pt x="60582" y="11377"/>
                  <a:pt x="60419" y="11214"/>
                  <a:pt x="60215" y="11214"/>
                </a:cubicBezTo>
                <a:close/>
                <a:moveTo>
                  <a:pt x="92795" y="11214"/>
                </a:moveTo>
                <a:cubicBezTo>
                  <a:pt x="92591" y="11214"/>
                  <a:pt x="92428" y="11363"/>
                  <a:pt x="92415" y="11567"/>
                </a:cubicBezTo>
                <a:cubicBezTo>
                  <a:pt x="92415" y="11771"/>
                  <a:pt x="92578" y="11934"/>
                  <a:pt x="92768" y="11948"/>
                </a:cubicBezTo>
                <a:cubicBezTo>
                  <a:pt x="92972" y="11948"/>
                  <a:pt x="93149" y="11784"/>
                  <a:pt x="93149" y="11581"/>
                </a:cubicBezTo>
                <a:cubicBezTo>
                  <a:pt x="93149" y="11390"/>
                  <a:pt x="92999" y="11227"/>
                  <a:pt x="92795" y="11214"/>
                </a:cubicBezTo>
                <a:close/>
                <a:moveTo>
                  <a:pt x="81011" y="11241"/>
                </a:moveTo>
                <a:cubicBezTo>
                  <a:pt x="80807" y="11241"/>
                  <a:pt x="80657" y="11404"/>
                  <a:pt x="80644" y="11594"/>
                </a:cubicBezTo>
                <a:cubicBezTo>
                  <a:pt x="80644" y="11798"/>
                  <a:pt x="80807" y="11961"/>
                  <a:pt x="81011" y="11961"/>
                </a:cubicBezTo>
                <a:cubicBezTo>
                  <a:pt x="81215" y="11961"/>
                  <a:pt x="81364" y="11812"/>
                  <a:pt x="81378" y="11608"/>
                </a:cubicBezTo>
                <a:cubicBezTo>
                  <a:pt x="81378" y="11404"/>
                  <a:pt x="81215" y="11241"/>
                  <a:pt x="81011" y="11241"/>
                </a:cubicBezTo>
                <a:close/>
                <a:moveTo>
                  <a:pt x="36700" y="11241"/>
                </a:moveTo>
                <a:cubicBezTo>
                  <a:pt x="36496" y="11241"/>
                  <a:pt x="36333" y="11404"/>
                  <a:pt x="36333" y="11608"/>
                </a:cubicBezTo>
                <a:cubicBezTo>
                  <a:pt x="36333" y="11798"/>
                  <a:pt x="36496" y="11961"/>
                  <a:pt x="36686" y="11975"/>
                </a:cubicBezTo>
                <a:cubicBezTo>
                  <a:pt x="36890" y="11975"/>
                  <a:pt x="37067" y="11798"/>
                  <a:pt x="37067" y="11608"/>
                </a:cubicBezTo>
                <a:cubicBezTo>
                  <a:pt x="37053" y="11404"/>
                  <a:pt x="36904" y="11241"/>
                  <a:pt x="36700" y="11241"/>
                </a:cubicBezTo>
                <a:close/>
                <a:moveTo>
                  <a:pt x="48444" y="11241"/>
                </a:moveTo>
                <a:cubicBezTo>
                  <a:pt x="48253" y="11241"/>
                  <a:pt x="48090" y="11390"/>
                  <a:pt x="48077" y="11594"/>
                </a:cubicBezTo>
                <a:cubicBezTo>
                  <a:pt x="48077" y="11798"/>
                  <a:pt x="48240" y="11961"/>
                  <a:pt x="48430" y="11975"/>
                </a:cubicBezTo>
                <a:cubicBezTo>
                  <a:pt x="48634" y="11961"/>
                  <a:pt x="48797" y="11812"/>
                  <a:pt x="48811" y="11621"/>
                </a:cubicBezTo>
                <a:cubicBezTo>
                  <a:pt x="48811" y="11417"/>
                  <a:pt x="48648" y="11241"/>
                  <a:pt x="48444" y="11241"/>
                </a:cubicBezTo>
                <a:close/>
                <a:moveTo>
                  <a:pt x="57496" y="11268"/>
                </a:moveTo>
                <a:cubicBezTo>
                  <a:pt x="57306" y="11268"/>
                  <a:pt x="57143" y="11417"/>
                  <a:pt x="57129" y="11608"/>
                </a:cubicBezTo>
                <a:cubicBezTo>
                  <a:pt x="57116" y="11812"/>
                  <a:pt x="57279" y="11988"/>
                  <a:pt x="57483" y="11988"/>
                </a:cubicBezTo>
                <a:cubicBezTo>
                  <a:pt x="57673" y="11988"/>
                  <a:pt x="57836" y="11839"/>
                  <a:pt x="57850" y="11649"/>
                </a:cubicBezTo>
                <a:cubicBezTo>
                  <a:pt x="57850" y="11445"/>
                  <a:pt x="57700" y="11282"/>
                  <a:pt x="57496" y="11268"/>
                </a:cubicBezTo>
                <a:close/>
                <a:moveTo>
                  <a:pt x="69254" y="11268"/>
                </a:moveTo>
                <a:cubicBezTo>
                  <a:pt x="69050" y="11268"/>
                  <a:pt x="68873" y="11431"/>
                  <a:pt x="68873" y="11635"/>
                </a:cubicBezTo>
                <a:cubicBezTo>
                  <a:pt x="68873" y="11825"/>
                  <a:pt x="69036" y="11988"/>
                  <a:pt x="69240" y="11988"/>
                </a:cubicBezTo>
                <a:cubicBezTo>
                  <a:pt x="69430" y="11988"/>
                  <a:pt x="69593" y="11839"/>
                  <a:pt x="69593" y="11635"/>
                </a:cubicBezTo>
                <a:lnTo>
                  <a:pt x="69607" y="11635"/>
                </a:lnTo>
                <a:cubicBezTo>
                  <a:pt x="69593" y="11431"/>
                  <a:pt x="69444" y="11268"/>
                  <a:pt x="69254" y="11268"/>
                </a:cubicBezTo>
                <a:close/>
                <a:moveTo>
                  <a:pt x="24929" y="11268"/>
                </a:moveTo>
                <a:cubicBezTo>
                  <a:pt x="24725" y="11268"/>
                  <a:pt x="24562" y="11431"/>
                  <a:pt x="24549" y="11635"/>
                </a:cubicBezTo>
                <a:cubicBezTo>
                  <a:pt x="24549" y="11825"/>
                  <a:pt x="24712" y="11988"/>
                  <a:pt x="24902" y="12002"/>
                </a:cubicBezTo>
                <a:cubicBezTo>
                  <a:pt x="25106" y="12002"/>
                  <a:pt x="25269" y="11839"/>
                  <a:pt x="25283" y="11635"/>
                </a:cubicBezTo>
                <a:cubicBezTo>
                  <a:pt x="25283" y="11445"/>
                  <a:pt x="25133" y="11282"/>
                  <a:pt x="24929" y="11268"/>
                </a:cubicBezTo>
                <a:close/>
                <a:moveTo>
                  <a:pt x="90036" y="11282"/>
                </a:moveTo>
                <a:cubicBezTo>
                  <a:pt x="89832" y="11295"/>
                  <a:pt x="89683" y="11458"/>
                  <a:pt x="89669" y="11649"/>
                </a:cubicBezTo>
                <a:cubicBezTo>
                  <a:pt x="89683" y="11852"/>
                  <a:pt x="89846" y="12002"/>
                  <a:pt x="90036" y="12016"/>
                </a:cubicBezTo>
                <a:cubicBezTo>
                  <a:pt x="90240" y="12002"/>
                  <a:pt x="90403" y="11839"/>
                  <a:pt x="90389" y="11635"/>
                </a:cubicBezTo>
                <a:lnTo>
                  <a:pt x="90389" y="11635"/>
                </a:lnTo>
                <a:lnTo>
                  <a:pt x="90403" y="11649"/>
                </a:lnTo>
                <a:cubicBezTo>
                  <a:pt x="90389" y="11445"/>
                  <a:pt x="90226" y="11282"/>
                  <a:pt x="90036" y="11282"/>
                </a:cubicBezTo>
                <a:close/>
                <a:moveTo>
                  <a:pt x="101807" y="11282"/>
                </a:moveTo>
                <a:cubicBezTo>
                  <a:pt x="101603" y="11295"/>
                  <a:pt x="101454" y="11458"/>
                  <a:pt x="101454" y="11649"/>
                </a:cubicBezTo>
                <a:cubicBezTo>
                  <a:pt x="101454" y="11852"/>
                  <a:pt x="101617" y="12002"/>
                  <a:pt x="101821" y="12016"/>
                </a:cubicBezTo>
                <a:cubicBezTo>
                  <a:pt x="102007" y="12002"/>
                  <a:pt x="102168" y="11845"/>
                  <a:pt x="102174" y="11646"/>
                </a:cubicBezTo>
                <a:lnTo>
                  <a:pt x="102174" y="11646"/>
                </a:lnTo>
                <a:cubicBezTo>
                  <a:pt x="102174" y="11647"/>
                  <a:pt x="102174" y="11648"/>
                  <a:pt x="102174" y="11649"/>
                </a:cubicBezTo>
                <a:lnTo>
                  <a:pt x="102174" y="11635"/>
                </a:lnTo>
                <a:cubicBezTo>
                  <a:pt x="102174" y="11639"/>
                  <a:pt x="102174" y="11642"/>
                  <a:pt x="102174" y="11646"/>
                </a:cubicBezTo>
                <a:lnTo>
                  <a:pt x="102174" y="11646"/>
                </a:lnTo>
                <a:cubicBezTo>
                  <a:pt x="102159" y="11443"/>
                  <a:pt x="102010" y="11282"/>
                  <a:pt x="101807" y="11282"/>
                </a:cubicBezTo>
                <a:close/>
                <a:moveTo>
                  <a:pt x="13145" y="11309"/>
                </a:moveTo>
                <a:cubicBezTo>
                  <a:pt x="12941" y="11309"/>
                  <a:pt x="12791" y="11472"/>
                  <a:pt x="12791" y="11662"/>
                </a:cubicBezTo>
                <a:cubicBezTo>
                  <a:pt x="12791" y="11866"/>
                  <a:pt x="12941" y="12029"/>
                  <a:pt x="13145" y="12029"/>
                </a:cubicBezTo>
                <a:cubicBezTo>
                  <a:pt x="13335" y="12029"/>
                  <a:pt x="13498" y="11866"/>
                  <a:pt x="13512" y="11676"/>
                </a:cubicBezTo>
                <a:cubicBezTo>
                  <a:pt x="13512" y="11472"/>
                  <a:pt x="13349" y="11309"/>
                  <a:pt x="13145" y="11309"/>
                </a:cubicBezTo>
                <a:close/>
                <a:moveTo>
                  <a:pt x="45725" y="11309"/>
                </a:moveTo>
                <a:cubicBezTo>
                  <a:pt x="45521" y="11309"/>
                  <a:pt x="45372" y="11458"/>
                  <a:pt x="45358" y="11662"/>
                </a:cubicBezTo>
                <a:cubicBezTo>
                  <a:pt x="45358" y="11852"/>
                  <a:pt x="45521" y="12016"/>
                  <a:pt x="45712" y="12029"/>
                </a:cubicBezTo>
                <a:cubicBezTo>
                  <a:pt x="45916" y="12029"/>
                  <a:pt x="46079" y="11866"/>
                  <a:pt x="46079" y="11676"/>
                </a:cubicBezTo>
                <a:cubicBezTo>
                  <a:pt x="46079" y="11472"/>
                  <a:pt x="45916" y="11309"/>
                  <a:pt x="45725" y="11309"/>
                </a:cubicBezTo>
                <a:close/>
                <a:moveTo>
                  <a:pt x="78292" y="11309"/>
                </a:moveTo>
                <a:cubicBezTo>
                  <a:pt x="78102" y="11309"/>
                  <a:pt x="77939" y="11458"/>
                  <a:pt x="77925" y="11662"/>
                </a:cubicBezTo>
                <a:cubicBezTo>
                  <a:pt x="77925" y="11852"/>
                  <a:pt x="78088" y="12016"/>
                  <a:pt x="78279" y="12029"/>
                </a:cubicBezTo>
                <a:cubicBezTo>
                  <a:pt x="78483" y="12029"/>
                  <a:pt x="78646" y="11866"/>
                  <a:pt x="78646" y="11676"/>
                </a:cubicBezTo>
                <a:cubicBezTo>
                  <a:pt x="78646" y="11472"/>
                  <a:pt x="78496" y="11309"/>
                  <a:pt x="78292" y="11309"/>
                </a:cubicBezTo>
                <a:close/>
                <a:moveTo>
                  <a:pt x="33941" y="11336"/>
                </a:moveTo>
                <a:cubicBezTo>
                  <a:pt x="33737" y="11336"/>
                  <a:pt x="33587" y="11499"/>
                  <a:pt x="33587" y="11703"/>
                </a:cubicBezTo>
                <a:cubicBezTo>
                  <a:pt x="33587" y="11893"/>
                  <a:pt x="33751" y="12056"/>
                  <a:pt x="33954" y="12056"/>
                </a:cubicBezTo>
                <a:cubicBezTo>
                  <a:pt x="34145" y="12056"/>
                  <a:pt x="34308" y="11893"/>
                  <a:pt x="34308" y="11689"/>
                </a:cubicBezTo>
                <a:cubicBezTo>
                  <a:pt x="34294" y="11499"/>
                  <a:pt x="34131" y="11336"/>
                  <a:pt x="33941" y="11336"/>
                </a:cubicBezTo>
                <a:close/>
                <a:moveTo>
                  <a:pt x="54723" y="11336"/>
                </a:moveTo>
                <a:cubicBezTo>
                  <a:pt x="54533" y="11350"/>
                  <a:pt x="54384" y="11499"/>
                  <a:pt x="54384" y="11703"/>
                </a:cubicBezTo>
                <a:cubicBezTo>
                  <a:pt x="54384" y="11893"/>
                  <a:pt x="54547" y="12056"/>
                  <a:pt x="54737" y="12056"/>
                </a:cubicBezTo>
                <a:cubicBezTo>
                  <a:pt x="54941" y="12043"/>
                  <a:pt x="55104" y="11893"/>
                  <a:pt x="55104" y="11689"/>
                </a:cubicBezTo>
                <a:cubicBezTo>
                  <a:pt x="55090" y="11485"/>
                  <a:pt x="54927" y="11336"/>
                  <a:pt x="54723" y="11336"/>
                </a:cubicBezTo>
                <a:close/>
                <a:moveTo>
                  <a:pt x="108114" y="11458"/>
                </a:moveTo>
                <a:cubicBezTo>
                  <a:pt x="107937" y="11458"/>
                  <a:pt x="107801" y="11594"/>
                  <a:pt x="107801" y="11757"/>
                </a:cubicBezTo>
                <a:cubicBezTo>
                  <a:pt x="107801" y="11920"/>
                  <a:pt x="107937" y="12056"/>
                  <a:pt x="108100" y="12056"/>
                </a:cubicBezTo>
                <a:cubicBezTo>
                  <a:pt x="108277" y="12056"/>
                  <a:pt x="108413" y="11920"/>
                  <a:pt x="108413" y="11757"/>
                </a:cubicBezTo>
                <a:lnTo>
                  <a:pt x="108399" y="11757"/>
                </a:lnTo>
                <a:cubicBezTo>
                  <a:pt x="108399" y="11594"/>
                  <a:pt x="108263" y="11458"/>
                  <a:pt x="108114" y="11458"/>
                </a:cubicBezTo>
                <a:close/>
                <a:moveTo>
                  <a:pt x="22170" y="11336"/>
                </a:moveTo>
                <a:cubicBezTo>
                  <a:pt x="21966" y="11336"/>
                  <a:pt x="21817" y="11499"/>
                  <a:pt x="21817" y="11703"/>
                </a:cubicBezTo>
                <a:cubicBezTo>
                  <a:pt x="21803" y="11893"/>
                  <a:pt x="21966" y="12056"/>
                  <a:pt x="22170" y="12070"/>
                </a:cubicBezTo>
                <a:cubicBezTo>
                  <a:pt x="22374" y="12056"/>
                  <a:pt x="22523" y="11907"/>
                  <a:pt x="22523" y="11703"/>
                </a:cubicBezTo>
                <a:cubicBezTo>
                  <a:pt x="22523" y="11499"/>
                  <a:pt x="22374" y="11336"/>
                  <a:pt x="22170" y="11336"/>
                </a:cubicBezTo>
                <a:close/>
                <a:moveTo>
                  <a:pt x="66521" y="11336"/>
                </a:moveTo>
                <a:cubicBezTo>
                  <a:pt x="66318" y="11336"/>
                  <a:pt x="66154" y="11499"/>
                  <a:pt x="66154" y="11689"/>
                </a:cubicBezTo>
                <a:cubicBezTo>
                  <a:pt x="66154" y="11893"/>
                  <a:pt x="66318" y="12056"/>
                  <a:pt x="66521" y="12070"/>
                </a:cubicBezTo>
                <a:cubicBezTo>
                  <a:pt x="66712" y="12056"/>
                  <a:pt x="66875" y="11893"/>
                  <a:pt x="66875" y="11689"/>
                </a:cubicBezTo>
                <a:cubicBezTo>
                  <a:pt x="66861" y="11499"/>
                  <a:pt x="66712" y="11350"/>
                  <a:pt x="66521" y="11336"/>
                </a:cubicBezTo>
                <a:close/>
                <a:moveTo>
                  <a:pt x="99075" y="11336"/>
                </a:moveTo>
                <a:lnTo>
                  <a:pt x="99075" y="11350"/>
                </a:lnTo>
                <a:cubicBezTo>
                  <a:pt x="98885" y="11350"/>
                  <a:pt x="98735" y="11513"/>
                  <a:pt x="98735" y="11703"/>
                </a:cubicBezTo>
                <a:cubicBezTo>
                  <a:pt x="98735" y="11893"/>
                  <a:pt x="98885" y="12056"/>
                  <a:pt x="99089" y="12070"/>
                </a:cubicBezTo>
                <a:cubicBezTo>
                  <a:pt x="99279" y="12056"/>
                  <a:pt x="99442" y="11893"/>
                  <a:pt x="99442" y="11703"/>
                </a:cubicBezTo>
                <a:cubicBezTo>
                  <a:pt x="99442" y="11499"/>
                  <a:pt x="99279" y="11336"/>
                  <a:pt x="99075" y="11336"/>
                </a:cubicBezTo>
                <a:close/>
                <a:moveTo>
                  <a:pt x="42966" y="11377"/>
                </a:moveTo>
                <a:cubicBezTo>
                  <a:pt x="42776" y="11377"/>
                  <a:pt x="42613" y="11526"/>
                  <a:pt x="42613" y="11730"/>
                </a:cubicBezTo>
                <a:cubicBezTo>
                  <a:pt x="42613" y="11920"/>
                  <a:pt x="42762" y="12084"/>
                  <a:pt x="42966" y="12084"/>
                </a:cubicBezTo>
                <a:cubicBezTo>
                  <a:pt x="43156" y="12084"/>
                  <a:pt x="43319" y="11934"/>
                  <a:pt x="43319" y="11744"/>
                </a:cubicBezTo>
                <a:cubicBezTo>
                  <a:pt x="43319" y="11540"/>
                  <a:pt x="43156" y="11377"/>
                  <a:pt x="42966" y="11377"/>
                </a:cubicBezTo>
                <a:close/>
                <a:moveTo>
                  <a:pt x="75523" y="11376"/>
                </a:moveTo>
                <a:cubicBezTo>
                  <a:pt x="75330" y="11376"/>
                  <a:pt x="75180" y="11534"/>
                  <a:pt x="75180" y="11730"/>
                </a:cubicBezTo>
                <a:cubicBezTo>
                  <a:pt x="75180" y="11907"/>
                  <a:pt x="75329" y="12070"/>
                  <a:pt x="75520" y="12084"/>
                </a:cubicBezTo>
                <a:cubicBezTo>
                  <a:pt x="75723" y="12084"/>
                  <a:pt x="75887" y="11920"/>
                  <a:pt x="75887" y="11730"/>
                </a:cubicBezTo>
                <a:cubicBezTo>
                  <a:pt x="75887" y="11540"/>
                  <a:pt x="75737" y="11377"/>
                  <a:pt x="75547" y="11377"/>
                </a:cubicBezTo>
                <a:cubicBezTo>
                  <a:pt x="75539" y="11376"/>
                  <a:pt x="75531" y="11376"/>
                  <a:pt x="75523" y="11376"/>
                </a:cubicBezTo>
                <a:close/>
                <a:moveTo>
                  <a:pt x="87294" y="11376"/>
                </a:moveTo>
                <a:cubicBezTo>
                  <a:pt x="87113" y="11376"/>
                  <a:pt x="86951" y="11521"/>
                  <a:pt x="86951" y="11717"/>
                </a:cubicBezTo>
                <a:cubicBezTo>
                  <a:pt x="86951" y="11907"/>
                  <a:pt x="87100" y="12070"/>
                  <a:pt x="87290" y="12084"/>
                </a:cubicBezTo>
                <a:cubicBezTo>
                  <a:pt x="87481" y="12084"/>
                  <a:pt x="87657" y="11934"/>
                  <a:pt x="87657" y="11744"/>
                </a:cubicBezTo>
                <a:cubicBezTo>
                  <a:pt x="87671" y="11540"/>
                  <a:pt x="87522" y="11377"/>
                  <a:pt x="87318" y="11377"/>
                </a:cubicBezTo>
                <a:cubicBezTo>
                  <a:pt x="87310" y="11376"/>
                  <a:pt x="87302" y="11376"/>
                  <a:pt x="87294" y="11376"/>
                </a:cubicBezTo>
                <a:close/>
                <a:moveTo>
                  <a:pt x="2174" y="11778"/>
                </a:moveTo>
                <a:cubicBezTo>
                  <a:pt x="2095" y="11778"/>
                  <a:pt x="2028" y="11841"/>
                  <a:pt x="2040" y="11934"/>
                </a:cubicBezTo>
                <a:cubicBezTo>
                  <a:pt x="2053" y="12002"/>
                  <a:pt x="2108" y="12056"/>
                  <a:pt x="2176" y="12084"/>
                </a:cubicBezTo>
                <a:cubicBezTo>
                  <a:pt x="2181" y="12085"/>
                  <a:pt x="2186" y="12085"/>
                  <a:pt x="2191" y="12085"/>
                </a:cubicBezTo>
                <a:cubicBezTo>
                  <a:pt x="2244" y="12085"/>
                  <a:pt x="2316" y="12026"/>
                  <a:pt x="2366" y="11988"/>
                </a:cubicBezTo>
                <a:lnTo>
                  <a:pt x="2380" y="11920"/>
                </a:lnTo>
                <a:cubicBezTo>
                  <a:pt x="2325" y="11880"/>
                  <a:pt x="2284" y="11812"/>
                  <a:pt x="2217" y="11784"/>
                </a:cubicBezTo>
                <a:cubicBezTo>
                  <a:pt x="2202" y="11780"/>
                  <a:pt x="2188" y="11778"/>
                  <a:pt x="2174" y="11778"/>
                </a:cubicBezTo>
                <a:close/>
                <a:moveTo>
                  <a:pt x="10426" y="11390"/>
                </a:moveTo>
                <a:cubicBezTo>
                  <a:pt x="10236" y="11390"/>
                  <a:pt x="10073" y="11540"/>
                  <a:pt x="10073" y="11744"/>
                </a:cubicBezTo>
                <a:cubicBezTo>
                  <a:pt x="10073" y="11948"/>
                  <a:pt x="10236" y="12097"/>
                  <a:pt x="10440" y="12097"/>
                </a:cubicBezTo>
                <a:cubicBezTo>
                  <a:pt x="10630" y="12097"/>
                  <a:pt x="10793" y="11920"/>
                  <a:pt x="10793" y="11730"/>
                </a:cubicBezTo>
                <a:cubicBezTo>
                  <a:pt x="10780" y="11540"/>
                  <a:pt x="10617" y="11390"/>
                  <a:pt x="10426" y="11390"/>
                </a:cubicBezTo>
                <a:close/>
                <a:moveTo>
                  <a:pt x="96353" y="11403"/>
                </a:moveTo>
                <a:cubicBezTo>
                  <a:pt x="96345" y="11403"/>
                  <a:pt x="96337" y="11403"/>
                  <a:pt x="96329" y="11404"/>
                </a:cubicBezTo>
                <a:cubicBezTo>
                  <a:pt x="96321" y="11403"/>
                  <a:pt x="96313" y="11403"/>
                  <a:pt x="96306" y="11403"/>
                </a:cubicBezTo>
                <a:cubicBezTo>
                  <a:pt x="96114" y="11403"/>
                  <a:pt x="95976" y="11561"/>
                  <a:pt x="95989" y="11757"/>
                </a:cubicBezTo>
                <a:cubicBezTo>
                  <a:pt x="95976" y="11948"/>
                  <a:pt x="96139" y="12097"/>
                  <a:pt x="96343" y="12097"/>
                </a:cubicBezTo>
                <a:cubicBezTo>
                  <a:pt x="96533" y="12097"/>
                  <a:pt x="96683" y="11934"/>
                  <a:pt x="96683" y="11757"/>
                </a:cubicBezTo>
                <a:lnTo>
                  <a:pt x="96683" y="11744"/>
                </a:lnTo>
                <a:cubicBezTo>
                  <a:pt x="96683" y="11548"/>
                  <a:pt x="96533" y="11403"/>
                  <a:pt x="96353" y="11403"/>
                </a:cubicBezTo>
                <a:close/>
                <a:moveTo>
                  <a:pt x="31232" y="11403"/>
                </a:moveTo>
                <a:cubicBezTo>
                  <a:pt x="31225" y="11403"/>
                  <a:pt x="31217" y="11403"/>
                  <a:pt x="31209" y="11404"/>
                </a:cubicBezTo>
                <a:cubicBezTo>
                  <a:pt x="31019" y="11404"/>
                  <a:pt x="30869" y="11567"/>
                  <a:pt x="30869" y="11757"/>
                </a:cubicBezTo>
                <a:cubicBezTo>
                  <a:pt x="30869" y="11940"/>
                  <a:pt x="31020" y="12098"/>
                  <a:pt x="31212" y="12098"/>
                </a:cubicBezTo>
                <a:cubicBezTo>
                  <a:pt x="31220" y="12098"/>
                  <a:pt x="31228" y="12098"/>
                  <a:pt x="31236" y="12097"/>
                </a:cubicBezTo>
                <a:cubicBezTo>
                  <a:pt x="31426" y="12097"/>
                  <a:pt x="31576" y="11948"/>
                  <a:pt x="31576" y="11757"/>
                </a:cubicBezTo>
                <a:cubicBezTo>
                  <a:pt x="31576" y="11561"/>
                  <a:pt x="31425" y="11403"/>
                  <a:pt x="31232" y="11403"/>
                </a:cubicBezTo>
                <a:close/>
                <a:moveTo>
                  <a:pt x="63740" y="11403"/>
                </a:moveTo>
                <a:cubicBezTo>
                  <a:pt x="63559" y="11403"/>
                  <a:pt x="63409" y="11561"/>
                  <a:pt x="63409" y="11757"/>
                </a:cubicBezTo>
                <a:cubicBezTo>
                  <a:pt x="63409" y="11934"/>
                  <a:pt x="63558" y="12097"/>
                  <a:pt x="63749" y="12097"/>
                </a:cubicBezTo>
                <a:cubicBezTo>
                  <a:pt x="63756" y="12098"/>
                  <a:pt x="63764" y="12098"/>
                  <a:pt x="63771" y="12098"/>
                </a:cubicBezTo>
                <a:cubicBezTo>
                  <a:pt x="63951" y="12098"/>
                  <a:pt x="64102" y="11940"/>
                  <a:pt x="64102" y="11757"/>
                </a:cubicBezTo>
                <a:cubicBezTo>
                  <a:pt x="64102" y="11567"/>
                  <a:pt x="63953" y="11417"/>
                  <a:pt x="63776" y="11404"/>
                </a:cubicBezTo>
                <a:lnTo>
                  <a:pt x="63762" y="11404"/>
                </a:lnTo>
                <a:cubicBezTo>
                  <a:pt x="63755" y="11403"/>
                  <a:pt x="63747" y="11403"/>
                  <a:pt x="63740" y="11403"/>
                </a:cubicBezTo>
                <a:close/>
                <a:moveTo>
                  <a:pt x="7681" y="11445"/>
                </a:moveTo>
                <a:cubicBezTo>
                  <a:pt x="7490" y="11445"/>
                  <a:pt x="7341" y="11594"/>
                  <a:pt x="7341" y="11784"/>
                </a:cubicBezTo>
                <a:cubicBezTo>
                  <a:pt x="7341" y="11975"/>
                  <a:pt x="7490" y="12111"/>
                  <a:pt x="7681" y="12111"/>
                </a:cubicBezTo>
                <a:cubicBezTo>
                  <a:pt x="7857" y="12111"/>
                  <a:pt x="8007" y="11961"/>
                  <a:pt x="8007" y="11784"/>
                </a:cubicBezTo>
                <a:cubicBezTo>
                  <a:pt x="8007" y="11608"/>
                  <a:pt x="7857" y="11458"/>
                  <a:pt x="7681" y="11445"/>
                </a:cubicBezTo>
                <a:close/>
                <a:moveTo>
                  <a:pt x="19451" y="11404"/>
                </a:moveTo>
                <a:cubicBezTo>
                  <a:pt x="19248" y="11404"/>
                  <a:pt x="19085" y="11553"/>
                  <a:pt x="19085" y="11757"/>
                </a:cubicBezTo>
                <a:cubicBezTo>
                  <a:pt x="19085" y="11948"/>
                  <a:pt x="19234" y="12097"/>
                  <a:pt x="19424" y="12111"/>
                </a:cubicBezTo>
                <a:cubicBezTo>
                  <a:pt x="19628" y="12111"/>
                  <a:pt x="19791" y="11961"/>
                  <a:pt x="19791" y="11757"/>
                </a:cubicBezTo>
                <a:cubicBezTo>
                  <a:pt x="19791" y="11567"/>
                  <a:pt x="19642" y="11417"/>
                  <a:pt x="19451" y="11404"/>
                </a:cubicBezTo>
                <a:close/>
                <a:moveTo>
                  <a:pt x="40224" y="11430"/>
                </a:moveTo>
                <a:cubicBezTo>
                  <a:pt x="40044" y="11430"/>
                  <a:pt x="39894" y="11576"/>
                  <a:pt x="39894" y="11771"/>
                </a:cubicBezTo>
                <a:cubicBezTo>
                  <a:pt x="39881" y="11961"/>
                  <a:pt x="40044" y="12124"/>
                  <a:pt x="40234" y="12124"/>
                </a:cubicBezTo>
                <a:cubicBezTo>
                  <a:pt x="40424" y="12124"/>
                  <a:pt x="40587" y="11975"/>
                  <a:pt x="40587" y="11784"/>
                </a:cubicBezTo>
                <a:cubicBezTo>
                  <a:pt x="40587" y="11594"/>
                  <a:pt x="40438" y="11445"/>
                  <a:pt x="40248" y="11445"/>
                </a:cubicBezTo>
                <a:lnTo>
                  <a:pt x="40248" y="11431"/>
                </a:lnTo>
                <a:cubicBezTo>
                  <a:pt x="40240" y="11431"/>
                  <a:pt x="40232" y="11430"/>
                  <a:pt x="40224" y="11430"/>
                </a:cubicBezTo>
                <a:close/>
                <a:moveTo>
                  <a:pt x="4939" y="11580"/>
                </a:moveTo>
                <a:cubicBezTo>
                  <a:pt x="4799" y="11580"/>
                  <a:pt x="4677" y="11698"/>
                  <a:pt x="4677" y="11852"/>
                </a:cubicBezTo>
                <a:cubicBezTo>
                  <a:pt x="4677" y="11988"/>
                  <a:pt x="4785" y="12124"/>
                  <a:pt x="4935" y="12124"/>
                </a:cubicBezTo>
                <a:cubicBezTo>
                  <a:pt x="4943" y="12125"/>
                  <a:pt x="4950" y="12125"/>
                  <a:pt x="4958" y="12125"/>
                </a:cubicBezTo>
                <a:cubicBezTo>
                  <a:pt x="5098" y="12125"/>
                  <a:pt x="5220" y="12008"/>
                  <a:pt x="5220" y="11866"/>
                </a:cubicBezTo>
                <a:cubicBezTo>
                  <a:pt x="5234" y="11717"/>
                  <a:pt x="5112" y="11581"/>
                  <a:pt x="4962" y="11581"/>
                </a:cubicBezTo>
                <a:cubicBezTo>
                  <a:pt x="4955" y="11580"/>
                  <a:pt x="4947" y="11580"/>
                  <a:pt x="4939" y="11580"/>
                </a:cubicBezTo>
                <a:close/>
                <a:moveTo>
                  <a:pt x="52019" y="11445"/>
                </a:moveTo>
                <a:cubicBezTo>
                  <a:pt x="51828" y="11445"/>
                  <a:pt x="51665" y="11594"/>
                  <a:pt x="51665" y="11784"/>
                </a:cubicBezTo>
                <a:cubicBezTo>
                  <a:pt x="51665" y="11975"/>
                  <a:pt x="51815" y="12138"/>
                  <a:pt x="52005" y="12138"/>
                </a:cubicBezTo>
                <a:cubicBezTo>
                  <a:pt x="52195" y="12138"/>
                  <a:pt x="52358" y="11988"/>
                  <a:pt x="52358" y="11798"/>
                </a:cubicBezTo>
                <a:cubicBezTo>
                  <a:pt x="52372" y="11608"/>
                  <a:pt x="52209" y="11445"/>
                  <a:pt x="52019" y="11445"/>
                </a:cubicBezTo>
                <a:close/>
                <a:moveTo>
                  <a:pt x="84570" y="11444"/>
                </a:moveTo>
                <a:cubicBezTo>
                  <a:pt x="84562" y="11444"/>
                  <a:pt x="84553" y="11444"/>
                  <a:pt x="84545" y="11445"/>
                </a:cubicBezTo>
                <a:cubicBezTo>
                  <a:pt x="84355" y="11445"/>
                  <a:pt x="84205" y="11608"/>
                  <a:pt x="84205" y="11798"/>
                </a:cubicBezTo>
                <a:cubicBezTo>
                  <a:pt x="84205" y="11988"/>
                  <a:pt x="84368" y="12138"/>
                  <a:pt x="84572" y="12138"/>
                </a:cubicBezTo>
                <a:cubicBezTo>
                  <a:pt x="84762" y="12138"/>
                  <a:pt x="84912" y="11975"/>
                  <a:pt x="84912" y="11784"/>
                </a:cubicBezTo>
                <a:cubicBezTo>
                  <a:pt x="84912" y="11589"/>
                  <a:pt x="84762" y="11444"/>
                  <a:pt x="84570" y="11444"/>
                </a:cubicBezTo>
                <a:close/>
                <a:moveTo>
                  <a:pt x="111661" y="11730"/>
                </a:moveTo>
                <a:cubicBezTo>
                  <a:pt x="111553" y="11730"/>
                  <a:pt x="111457" y="11812"/>
                  <a:pt x="111444" y="11934"/>
                </a:cubicBezTo>
                <a:cubicBezTo>
                  <a:pt x="111444" y="12043"/>
                  <a:pt x="111539" y="12138"/>
                  <a:pt x="111648" y="12138"/>
                </a:cubicBezTo>
                <a:cubicBezTo>
                  <a:pt x="111757" y="12138"/>
                  <a:pt x="111852" y="12056"/>
                  <a:pt x="111865" y="11948"/>
                </a:cubicBezTo>
                <a:lnTo>
                  <a:pt x="111865" y="11934"/>
                </a:lnTo>
                <a:cubicBezTo>
                  <a:pt x="111865" y="11825"/>
                  <a:pt x="111770" y="11730"/>
                  <a:pt x="111661" y="11730"/>
                </a:cubicBezTo>
                <a:close/>
                <a:moveTo>
                  <a:pt x="105368" y="11485"/>
                </a:moveTo>
                <a:cubicBezTo>
                  <a:pt x="105178" y="11485"/>
                  <a:pt x="105028" y="11635"/>
                  <a:pt x="105028" y="11825"/>
                </a:cubicBezTo>
                <a:cubicBezTo>
                  <a:pt x="105028" y="12002"/>
                  <a:pt x="105178" y="12151"/>
                  <a:pt x="105355" y="12151"/>
                </a:cubicBezTo>
                <a:cubicBezTo>
                  <a:pt x="105531" y="12151"/>
                  <a:pt x="105681" y="12002"/>
                  <a:pt x="105681" y="11825"/>
                </a:cubicBezTo>
                <a:cubicBezTo>
                  <a:pt x="105681" y="11649"/>
                  <a:pt x="105545" y="11499"/>
                  <a:pt x="105368" y="11485"/>
                </a:cubicBezTo>
                <a:close/>
                <a:moveTo>
                  <a:pt x="93611" y="11472"/>
                </a:moveTo>
                <a:cubicBezTo>
                  <a:pt x="93421" y="11472"/>
                  <a:pt x="93271" y="11621"/>
                  <a:pt x="93271" y="11812"/>
                </a:cubicBezTo>
                <a:cubicBezTo>
                  <a:pt x="93271" y="11995"/>
                  <a:pt x="93422" y="12152"/>
                  <a:pt x="93602" y="12152"/>
                </a:cubicBezTo>
                <a:cubicBezTo>
                  <a:pt x="93610" y="12152"/>
                  <a:pt x="93617" y="12152"/>
                  <a:pt x="93624" y="12151"/>
                </a:cubicBezTo>
                <a:cubicBezTo>
                  <a:pt x="93815" y="12151"/>
                  <a:pt x="93951" y="11988"/>
                  <a:pt x="93951" y="11812"/>
                </a:cubicBezTo>
                <a:cubicBezTo>
                  <a:pt x="93951" y="11621"/>
                  <a:pt x="93801" y="11472"/>
                  <a:pt x="93611" y="11472"/>
                </a:cubicBezTo>
                <a:close/>
                <a:moveTo>
                  <a:pt x="28477" y="11472"/>
                </a:moveTo>
                <a:cubicBezTo>
                  <a:pt x="28286" y="11472"/>
                  <a:pt x="28123" y="11635"/>
                  <a:pt x="28137" y="11825"/>
                </a:cubicBezTo>
                <a:cubicBezTo>
                  <a:pt x="28137" y="12016"/>
                  <a:pt x="28300" y="12165"/>
                  <a:pt x="28490" y="12165"/>
                </a:cubicBezTo>
                <a:cubicBezTo>
                  <a:pt x="28667" y="12165"/>
                  <a:pt x="28817" y="12002"/>
                  <a:pt x="28817" y="11812"/>
                </a:cubicBezTo>
                <a:cubicBezTo>
                  <a:pt x="28817" y="11621"/>
                  <a:pt x="28667" y="11472"/>
                  <a:pt x="28477" y="11472"/>
                </a:cubicBezTo>
                <a:close/>
                <a:moveTo>
                  <a:pt x="61034" y="11471"/>
                </a:moveTo>
                <a:cubicBezTo>
                  <a:pt x="60841" y="11471"/>
                  <a:pt x="60690" y="11629"/>
                  <a:pt x="60690" y="11812"/>
                </a:cubicBezTo>
                <a:cubicBezTo>
                  <a:pt x="60690" y="12002"/>
                  <a:pt x="60840" y="12165"/>
                  <a:pt x="61030" y="12165"/>
                </a:cubicBezTo>
                <a:cubicBezTo>
                  <a:pt x="61221" y="12165"/>
                  <a:pt x="61370" y="12029"/>
                  <a:pt x="61384" y="11839"/>
                </a:cubicBezTo>
                <a:cubicBezTo>
                  <a:pt x="61397" y="11649"/>
                  <a:pt x="61248" y="11485"/>
                  <a:pt x="61057" y="11472"/>
                </a:cubicBezTo>
                <a:cubicBezTo>
                  <a:pt x="61049" y="11471"/>
                  <a:pt x="61042" y="11471"/>
                  <a:pt x="61034" y="11471"/>
                </a:cubicBezTo>
                <a:close/>
                <a:moveTo>
                  <a:pt x="72815" y="11472"/>
                </a:moveTo>
                <a:cubicBezTo>
                  <a:pt x="72624" y="11472"/>
                  <a:pt x="72475" y="11621"/>
                  <a:pt x="72475" y="11798"/>
                </a:cubicBezTo>
                <a:cubicBezTo>
                  <a:pt x="72461" y="12002"/>
                  <a:pt x="72611" y="12165"/>
                  <a:pt x="72815" y="12165"/>
                </a:cubicBezTo>
                <a:cubicBezTo>
                  <a:pt x="72822" y="12166"/>
                  <a:pt x="72830" y="12166"/>
                  <a:pt x="72837" y="12166"/>
                </a:cubicBezTo>
                <a:cubicBezTo>
                  <a:pt x="73017" y="12166"/>
                  <a:pt x="73168" y="12008"/>
                  <a:pt x="73168" y="11825"/>
                </a:cubicBezTo>
                <a:cubicBezTo>
                  <a:pt x="73168" y="11635"/>
                  <a:pt x="73019" y="11472"/>
                  <a:pt x="72815" y="11472"/>
                </a:cubicBezTo>
                <a:close/>
                <a:moveTo>
                  <a:pt x="16706" y="11499"/>
                </a:moveTo>
                <a:cubicBezTo>
                  <a:pt x="16529" y="11499"/>
                  <a:pt x="16366" y="11662"/>
                  <a:pt x="16366" y="11839"/>
                </a:cubicBezTo>
                <a:cubicBezTo>
                  <a:pt x="16366" y="12029"/>
                  <a:pt x="16529" y="12179"/>
                  <a:pt x="16706" y="12179"/>
                </a:cubicBezTo>
                <a:cubicBezTo>
                  <a:pt x="16910" y="12179"/>
                  <a:pt x="17059" y="12029"/>
                  <a:pt x="17046" y="11839"/>
                </a:cubicBezTo>
                <a:cubicBezTo>
                  <a:pt x="17046" y="11649"/>
                  <a:pt x="16896" y="11513"/>
                  <a:pt x="16719" y="11499"/>
                </a:cubicBezTo>
                <a:close/>
                <a:moveTo>
                  <a:pt x="81826" y="11499"/>
                </a:moveTo>
                <a:cubicBezTo>
                  <a:pt x="81636" y="11499"/>
                  <a:pt x="81487" y="11662"/>
                  <a:pt x="81487" y="11839"/>
                </a:cubicBezTo>
                <a:cubicBezTo>
                  <a:pt x="81487" y="12029"/>
                  <a:pt x="81636" y="12179"/>
                  <a:pt x="81826" y="12179"/>
                </a:cubicBezTo>
                <a:cubicBezTo>
                  <a:pt x="81834" y="12179"/>
                  <a:pt x="81842" y="12180"/>
                  <a:pt x="81850" y="12180"/>
                </a:cubicBezTo>
                <a:cubicBezTo>
                  <a:pt x="82030" y="12180"/>
                  <a:pt x="82180" y="12035"/>
                  <a:pt x="82180" y="11852"/>
                </a:cubicBezTo>
                <a:lnTo>
                  <a:pt x="82166" y="11839"/>
                </a:lnTo>
                <a:cubicBezTo>
                  <a:pt x="82166" y="11662"/>
                  <a:pt x="82017" y="11499"/>
                  <a:pt x="81826" y="11499"/>
                </a:cubicBezTo>
                <a:close/>
                <a:moveTo>
                  <a:pt x="49273" y="11499"/>
                </a:moveTo>
                <a:cubicBezTo>
                  <a:pt x="49069" y="11499"/>
                  <a:pt x="48906" y="11649"/>
                  <a:pt x="48920" y="11839"/>
                </a:cubicBezTo>
                <a:cubicBezTo>
                  <a:pt x="48906" y="12029"/>
                  <a:pt x="49055" y="12192"/>
                  <a:pt x="49246" y="12192"/>
                </a:cubicBezTo>
                <a:cubicBezTo>
                  <a:pt x="49253" y="12193"/>
                  <a:pt x="49261" y="12193"/>
                  <a:pt x="49268" y="12193"/>
                </a:cubicBezTo>
                <a:cubicBezTo>
                  <a:pt x="49449" y="12193"/>
                  <a:pt x="49599" y="12035"/>
                  <a:pt x="49599" y="11852"/>
                </a:cubicBezTo>
                <a:cubicBezTo>
                  <a:pt x="49599" y="11676"/>
                  <a:pt x="49463" y="11513"/>
                  <a:pt x="49273" y="11513"/>
                </a:cubicBezTo>
                <a:lnTo>
                  <a:pt x="49273" y="11499"/>
                </a:lnTo>
                <a:close/>
                <a:moveTo>
                  <a:pt x="25745" y="11540"/>
                </a:moveTo>
                <a:cubicBezTo>
                  <a:pt x="25554" y="11540"/>
                  <a:pt x="25405" y="11689"/>
                  <a:pt x="25405" y="11880"/>
                </a:cubicBezTo>
                <a:cubicBezTo>
                  <a:pt x="25405" y="12070"/>
                  <a:pt x="25554" y="12219"/>
                  <a:pt x="25745" y="12219"/>
                </a:cubicBezTo>
                <a:cubicBezTo>
                  <a:pt x="25921" y="12219"/>
                  <a:pt x="26085" y="12070"/>
                  <a:pt x="26085" y="11880"/>
                </a:cubicBezTo>
                <a:cubicBezTo>
                  <a:pt x="26085" y="11689"/>
                  <a:pt x="25921" y="11540"/>
                  <a:pt x="25745" y="11540"/>
                </a:cubicBezTo>
                <a:close/>
                <a:moveTo>
                  <a:pt x="37507" y="11539"/>
                </a:moveTo>
                <a:cubicBezTo>
                  <a:pt x="37326" y="11539"/>
                  <a:pt x="37176" y="11697"/>
                  <a:pt x="37176" y="11880"/>
                </a:cubicBezTo>
                <a:cubicBezTo>
                  <a:pt x="37176" y="12056"/>
                  <a:pt x="37325" y="12206"/>
                  <a:pt x="37502" y="12219"/>
                </a:cubicBezTo>
                <a:cubicBezTo>
                  <a:pt x="37692" y="12219"/>
                  <a:pt x="37855" y="12070"/>
                  <a:pt x="37855" y="11880"/>
                </a:cubicBezTo>
                <a:cubicBezTo>
                  <a:pt x="37855" y="11703"/>
                  <a:pt x="37719" y="11553"/>
                  <a:pt x="37529" y="11540"/>
                </a:cubicBezTo>
                <a:cubicBezTo>
                  <a:pt x="37522" y="11539"/>
                  <a:pt x="37514" y="11539"/>
                  <a:pt x="37507" y="11539"/>
                </a:cubicBezTo>
                <a:close/>
                <a:moveTo>
                  <a:pt x="58303" y="11539"/>
                </a:moveTo>
                <a:cubicBezTo>
                  <a:pt x="58123" y="11539"/>
                  <a:pt x="57972" y="11697"/>
                  <a:pt x="57972" y="11880"/>
                </a:cubicBezTo>
                <a:cubicBezTo>
                  <a:pt x="57972" y="12056"/>
                  <a:pt x="58121" y="12206"/>
                  <a:pt x="58298" y="12219"/>
                </a:cubicBezTo>
                <a:cubicBezTo>
                  <a:pt x="58488" y="12219"/>
                  <a:pt x="58652" y="12070"/>
                  <a:pt x="58652" y="11880"/>
                </a:cubicBezTo>
                <a:cubicBezTo>
                  <a:pt x="58652" y="11689"/>
                  <a:pt x="58502" y="11540"/>
                  <a:pt x="58325" y="11540"/>
                </a:cubicBezTo>
                <a:cubicBezTo>
                  <a:pt x="58318" y="11539"/>
                  <a:pt x="58311" y="11539"/>
                  <a:pt x="58303" y="11539"/>
                </a:cubicBezTo>
                <a:close/>
                <a:moveTo>
                  <a:pt x="102636" y="11540"/>
                </a:moveTo>
                <a:cubicBezTo>
                  <a:pt x="102446" y="11540"/>
                  <a:pt x="102296" y="11689"/>
                  <a:pt x="102296" y="11880"/>
                </a:cubicBezTo>
                <a:cubicBezTo>
                  <a:pt x="102296" y="12070"/>
                  <a:pt x="102446" y="12219"/>
                  <a:pt x="102636" y="12219"/>
                </a:cubicBezTo>
                <a:cubicBezTo>
                  <a:pt x="102813" y="12219"/>
                  <a:pt x="102976" y="12070"/>
                  <a:pt x="102976" y="11880"/>
                </a:cubicBezTo>
                <a:cubicBezTo>
                  <a:pt x="102976" y="11689"/>
                  <a:pt x="102813" y="11540"/>
                  <a:pt x="102636" y="11540"/>
                </a:cubicBezTo>
                <a:close/>
                <a:moveTo>
                  <a:pt x="70069" y="11553"/>
                </a:moveTo>
                <a:cubicBezTo>
                  <a:pt x="69879" y="11553"/>
                  <a:pt x="69716" y="11703"/>
                  <a:pt x="69716" y="11893"/>
                </a:cubicBezTo>
                <a:cubicBezTo>
                  <a:pt x="69716" y="12084"/>
                  <a:pt x="69879" y="12233"/>
                  <a:pt x="70055" y="12233"/>
                </a:cubicBezTo>
                <a:cubicBezTo>
                  <a:pt x="70246" y="12233"/>
                  <a:pt x="70395" y="12084"/>
                  <a:pt x="70395" y="11893"/>
                </a:cubicBezTo>
                <a:cubicBezTo>
                  <a:pt x="70395" y="11703"/>
                  <a:pt x="70259" y="11553"/>
                  <a:pt x="70069" y="11553"/>
                </a:cubicBezTo>
                <a:close/>
                <a:moveTo>
                  <a:pt x="46541" y="11567"/>
                </a:moveTo>
                <a:cubicBezTo>
                  <a:pt x="46351" y="11567"/>
                  <a:pt x="46201" y="11717"/>
                  <a:pt x="46201" y="11907"/>
                </a:cubicBezTo>
                <a:cubicBezTo>
                  <a:pt x="46201" y="12084"/>
                  <a:pt x="46351" y="12233"/>
                  <a:pt x="46527" y="12247"/>
                </a:cubicBezTo>
                <a:cubicBezTo>
                  <a:pt x="46718" y="12247"/>
                  <a:pt x="46881" y="12097"/>
                  <a:pt x="46881" y="11907"/>
                </a:cubicBezTo>
                <a:cubicBezTo>
                  <a:pt x="46881" y="11717"/>
                  <a:pt x="46731" y="11567"/>
                  <a:pt x="46541" y="11567"/>
                </a:cubicBezTo>
                <a:close/>
                <a:moveTo>
                  <a:pt x="13974" y="11567"/>
                </a:moveTo>
                <a:cubicBezTo>
                  <a:pt x="13784" y="11567"/>
                  <a:pt x="13634" y="11717"/>
                  <a:pt x="13634" y="11907"/>
                </a:cubicBezTo>
                <a:cubicBezTo>
                  <a:pt x="13634" y="12097"/>
                  <a:pt x="13784" y="12260"/>
                  <a:pt x="13974" y="12260"/>
                </a:cubicBezTo>
                <a:cubicBezTo>
                  <a:pt x="14164" y="12260"/>
                  <a:pt x="14314" y="12111"/>
                  <a:pt x="14314" y="11920"/>
                </a:cubicBezTo>
                <a:cubicBezTo>
                  <a:pt x="14314" y="11730"/>
                  <a:pt x="14164" y="11567"/>
                  <a:pt x="13974" y="11567"/>
                </a:cubicBezTo>
                <a:close/>
                <a:moveTo>
                  <a:pt x="79108" y="11567"/>
                </a:moveTo>
                <a:lnTo>
                  <a:pt x="79108" y="11581"/>
                </a:lnTo>
                <a:cubicBezTo>
                  <a:pt x="78931" y="11581"/>
                  <a:pt x="78768" y="11744"/>
                  <a:pt x="78768" y="11920"/>
                </a:cubicBezTo>
                <a:cubicBezTo>
                  <a:pt x="78768" y="12111"/>
                  <a:pt x="78931" y="12260"/>
                  <a:pt x="79108" y="12260"/>
                </a:cubicBezTo>
                <a:cubicBezTo>
                  <a:pt x="79298" y="12260"/>
                  <a:pt x="79448" y="12111"/>
                  <a:pt x="79448" y="11920"/>
                </a:cubicBezTo>
                <a:cubicBezTo>
                  <a:pt x="79461" y="11730"/>
                  <a:pt x="79312" y="11567"/>
                  <a:pt x="79108" y="11567"/>
                </a:cubicBezTo>
                <a:close/>
                <a:moveTo>
                  <a:pt x="90852" y="11567"/>
                </a:moveTo>
                <a:lnTo>
                  <a:pt x="90852" y="11581"/>
                </a:lnTo>
                <a:cubicBezTo>
                  <a:pt x="90661" y="11581"/>
                  <a:pt x="90512" y="11744"/>
                  <a:pt x="90512" y="11920"/>
                </a:cubicBezTo>
                <a:cubicBezTo>
                  <a:pt x="90512" y="12111"/>
                  <a:pt x="90661" y="12260"/>
                  <a:pt x="90852" y="12260"/>
                </a:cubicBezTo>
                <a:cubicBezTo>
                  <a:pt x="91042" y="12260"/>
                  <a:pt x="91191" y="12111"/>
                  <a:pt x="91191" y="11920"/>
                </a:cubicBezTo>
                <a:cubicBezTo>
                  <a:pt x="91191" y="11730"/>
                  <a:pt x="91042" y="11567"/>
                  <a:pt x="90852" y="11567"/>
                </a:cubicBezTo>
                <a:close/>
                <a:moveTo>
                  <a:pt x="108920" y="11743"/>
                </a:moveTo>
                <a:cubicBezTo>
                  <a:pt x="108783" y="11743"/>
                  <a:pt x="108684" y="11859"/>
                  <a:pt x="108671" y="11988"/>
                </a:cubicBezTo>
                <a:cubicBezTo>
                  <a:pt x="108671" y="12138"/>
                  <a:pt x="108780" y="12260"/>
                  <a:pt x="108916" y="12260"/>
                </a:cubicBezTo>
                <a:cubicBezTo>
                  <a:pt x="108923" y="12261"/>
                  <a:pt x="108931" y="12261"/>
                  <a:pt x="108938" y="12261"/>
                </a:cubicBezTo>
                <a:cubicBezTo>
                  <a:pt x="109077" y="12261"/>
                  <a:pt x="109188" y="12145"/>
                  <a:pt x="109201" y="12016"/>
                </a:cubicBezTo>
                <a:cubicBezTo>
                  <a:pt x="109201" y="11866"/>
                  <a:pt x="109092" y="11744"/>
                  <a:pt x="108943" y="11744"/>
                </a:cubicBezTo>
                <a:cubicBezTo>
                  <a:pt x="108935" y="11743"/>
                  <a:pt x="108928" y="11743"/>
                  <a:pt x="108920" y="11743"/>
                </a:cubicBezTo>
                <a:close/>
                <a:moveTo>
                  <a:pt x="99904" y="11608"/>
                </a:moveTo>
                <a:cubicBezTo>
                  <a:pt x="99714" y="11608"/>
                  <a:pt x="99564" y="11757"/>
                  <a:pt x="99564" y="11948"/>
                </a:cubicBezTo>
                <a:cubicBezTo>
                  <a:pt x="99564" y="12130"/>
                  <a:pt x="99714" y="12275"/>
                  <a:pt x="99894" y="12275"/>
                </a:cubicBezTo>
                <a:cubicBezTo>
                  <a:pt x="99902" y="12275"/>
                  <a:pt x="99910" y="12274"/>
                  <a:pt x="99918" y="12274"/>
                </a:cubicBezTo>
                <a:cubicBezTo>
                  <a:pt x="100094" y="12260"/>
                  <a:pt x="100244" y="12124"/>
                  <a:pt x="100244" y="11948"/>
                </a:cubicBezTo>
                <a:cubicBezTo>
                  <a:pt x="100244" y="11757"/>
                  <a:pt x="100094" y="11608"/>
                  <a:pt x="99904" y="11608"/>
                </a:cubicBezTo>
                <a:close/>
                <a:moveTo>
                  <a:pt x="23026" y="11608"/>
                </a:moveTo>
                <a:lnTo>
                  <a:pt x="23013" y="11621"/>
                </a:lnTo>
                <a:cubicBezTo>
                  <a:pt x="23005" y="11621"/>
                  <a:pt x="22996" y="11620"/>
                  <a:pt x="22988" y="11620"/>
                </a:cubicBezTo>
                <a:cubicBezTo>
                  <a:pt x="22821" y="11620"/>
                  <a:pt x="22672" y="11752"/>
                  <a:pt x="22659" y="11934"/>
                </a:cubicBezTo>
                <a:cubicBezTo>
                  <a:pt x="22646" y="12124"/>
                  <a:pt x="22782" y="12274"/>
                  <a:pt x="22972" y="12287"/>
                </a:cubicBezTo>
                <a:cubicBezTo>
                  <a:pt x="22981" y="12288"/>
                  <a:pt x="22989" y="12288"/>
                  <a:pt x="22998" y="12288"/>
                </a:cubicBezTo>
                <a:cubicBezTo>
                  <a:pt x="23177" y="12288"/>
                  <a:pt x="23325" y="12156"/>
                  <a:pt x="23325" y="11975"/>
                </a:cubicBezTo>
                <a:cubicBezTo>
                  <a:pt x="23352" y="11784"/>
                  <a:pt x="23217" y="11621"/>
                  <a:pt x="23026" y="11608"/>
                </a:cubicBezTo>
                <a:close/>
                <a:moveTo>
                  <a:pt x="67364" y="11608"/>
                </a:moveTo>
                <a:lnTo>
                  <a:pt x="67364" y="11621"/>
                </a:lnTo>
                <a:cubicBezTo>
                  <a:pt x="67355" y="11621"/>
                  <a:pt x="67347" y="11620"/>
                  <a:pt x="67338" y="11620"/>
                </a:cubicBezTo>
                <a:cubicBezTo>
                  <a:pt x="67159" y="11620"/>
                  <a:pt x="67010" y="11752"/>
                  <a:pt x="66997" y="11934"/>
                </a:cubicBezTo>
                <a:cubicBezTo>
                  <a:pt x="66997" y="12111"/>
                  <a:pt x="67133" y="12274"/>
                  <a:pt x="67323" y="12287"/>
                </a:cubicBezTo>
                <a:cubicBezTo>
                  <a:pt x="67332" y="12288"/>
                  <a:pt x="67340" y="12288"/>
                  <a:pt x="67348" y="12288"/>
                </a:cubicBezTo>
                <a:cubicBezTo>
                  <a:pt x="67515" y="12288"/>
                  <a:pt x="67664" y="12156"/>
                  <a:pt x="67677" y="11975"/>
                </a:cubicBezTo>
                <a:cubicBezTo>
                  <a:pt x="67690" y="11784"/>
                  <a:pt x="67554" y="11621"/>
                  <a:pt x="67364" y="11608"/>
                </a:cubicBezTo>
                <a:close/>
                <a:moveTo>
                  <a:pt x="34770" y="11608"/>
                </a:moveTo>
                <a:lnTo>
                  <a:pt x="34770" y="11621"/>
                </a:lnTo>
                <a:cubicBezTo>
                  <a:pt x="34580" y="11621"/>
                  <a:pt x="34430" y="11771"/>
                  <a:pt x="34430" y="11961"/>
                </a:cubicBezTo>
                <a:cubicBezTo>
                  <a:pt x="34430" y="12138"/>
                  <a:pt x="34580" y="12301"/>
                  <a:pt x="34770" y="12301"/>
                </a:cubicBezTo>
                <a:cubicBezTo>
                  <a:pt x="34960" y="12301"/>
                  <a:pt x="35110" y="12138"/>
                  <a:pt x="35110" y="11961"/>
                </a:cubicBezTo>
                <a:cubicBezTo>
                  <a:pt x="35123" y="11757"/>
                  <a:pt x="34960" y="11608"/>
                  <a:pt x="34770" y="11608"/>
                </a:cubicBezTo>
                <a:close/>
                <a:moveTo>
                  <a:pt x="88133" y="11635"/>
                </a:moveTo>
                <a:cubicBezTo>
                  <a:pt x="87956" y="11635"/>
                  <a:pt x="87793" y="11784"/>
                  <a:pt x="87793" y="11975"/>
                </a:cubicBezTo>
                <a:cubicBezTo>
                  <a:pt x="87807" y="12165"/>
                  <a:pt x="87956" y="12301"/>
                  <a:pt x="88133" y="12301"/>
                </a:cubicBezTo>
                <a:cubicBezTo>
                  <a:pt x="88323" y="12301"/>
                  <a:pt x="88473" y="12151"/>
                  <a:pt x="88473" y="11961"/>
                </a:cubicBezTo>
                <a:cubicBezTo>
                  <a:pt x="88473" y="11784"/>
                  <a:pt x="88323" y="11635"/>
                  <a:pt x="88133" y="11635"/>
                </a:cubicBezTo>
                <a:close/>
                <a:moveTo>
                  <a:pt x="43782" y="11635"/>
                </a:moveTo>
                <a:cubicBezTo>
                  <a:pt x="43591" y="11649"/>
                  <a:pt x="43455" y="11798"/>
                  <a:pt x="43455" y="11975"/>
                </a:cubicBezTo>
                <a:cubicBezTo>
                  <a:pt x="43455" y="12165"/>
                  <a:pt x="43605" y="12315"/>
                  <a:pt x="43795" y="12315"/>
                </a:cubicBezTo>
                <a:cubicBezTo>
                  <a:pt x="43986" y="12315"/>
                  <a:pt x="44135" y="12165"/>
                  <a:pt x="44135" y="11975"/>
                </a:cubicBezTo>
                <a:cubicBezTo>
                  <a:pt x="44135" y="11784"/>
                  <a:pt x="43972" y="11635"/>
                  <a:pt x="43782" y="11635"/>
                </a:cubicBezTo>
                <a:close/>
                <a:moveTo>
                  <a:pt x="55566" y="11635"/>
                </a:moveTo>
                <a:cubicBezTo>
                  <a:pt x="55389" y="11635"/>
                  <a:pt x="55226" y="11784"/>
                  <a:pt x="55226" y="11975"/>
                </a:cubicBezTo>
                <a:cubicBezTo>
                  <a:pt x="55226" y="12165"/>
                  <a:pt x="55389" y="12315"/>
                  <a:pt x="55566" y="12315"/>
                </a:cubicBezTo>
                <a:cubicBezTo>
                  <a:pt x="55756" y="12315"/>
                  <a:pt x="55906" y="12151"/>
                  <a:pt x="55906" y="11975"/>
                </a:cubicBezTo>
                <a:cubicBezTo>
                  <a:pt x="55906" y="11798"/>
                  <a:pt x="55756" y="11635"/>
                  <a:pt x="55566" y="11635"/>
                </a:cubicBezTo>
                <a:close/>
                <a:moveTo>
                  <a:pt x="11245" y="11648"/>
                </a:moveTo>
                <a:cubicBezTo>
                  <a:pt x="11077" y="11648"/>
                  <a:pt x="10929" y="11779"/>
                  <a:pt x="10916" y="11948"/>
                </a:cubicBezTo>
                <a:lnTo>
                  <a:pt x="10916" y="11961"/>
                </a:lnTo>
                <a:cubicBezTo>
                  <a:pt x="10902" y="12138"/>
                  <a:pt x="11038" y="12301"/>
                  <a:pt x="11228" y="12315"/>
                </a:cubicBezTo>
                <a:cubicBezTo>
                  <a:pt x="11236" y="12315"/>
                  <a:pt x="11244" y="12315"/>
                  <a:pt x="11252" y="12315"/>
                </a:cubicBezTo>
                <a:cubicBezTo>
                  <a:pt x="11431" y="12315"/>
                  <a:pt x="11569" y="12171"/>
                  <a:pt x="11582" y="12002"/>
                </a:cubicBezTo>
                <a:cubicBezTo>
                  <a:pt x="11595" y="11812"/>
                  <a:pt x="11459" y="11649"/>
                  <a:pt x="11269" y="11649"/>
                </a:cubicBezTo>
                <a:cubicBezTo>
                  <a:pt x="11261" y="11648"/>
                  <a:pt x="11253" y="11648"/>
                  <a:pt x="11245" y="11648"/>
                </a:cubicBezTo>
                <a:close/>
                <a:moveTo>
                  <a:pt x="64569" y="11675"/>
                </a:moveTo>
                <a:cubicBezTo>
                  <a:pt x="64402" y="11675"/>
                  <a:pt x="64265" y="11819"/>
                  <a:pt x="64252" y="11988"/>
                </a:cubicBezTo>
                <a:cubicBezTo>
                  <a:pt x="64252" y="12179"/>
                  <a:pt x="64401" y="12328"/>
                  <a:pt x="64591" y="12328"/>
                </a:cubicBezTo>
                <a:cubicBezTo>
                  <a:pt x="64782" y="12328"/>
                  <a:pt x="64931" y="12179"/>
                  <a:pt x="64931" y="12002"/>
                </a:cubicBezTo>
                <a:cubicBezTo>
                  <a:pt x="64931" y="11820"/>
                  <a:pt x="64794" y="11675"/>
                  <a:pt x="64615" y="11675"/>
                </a:cubicBezTo>
                <a:cubicBezTo>
                  <a:pt x="64607" y="11675"/>
                  <a:pt x="64599" y="11675"/>
                  <a:pt x="64591" y="11676"/>
                </a:cubicBezTo>
                <a:cubicBezTo>
                  <a:pt x="64584" y="11675"/>
                  <a:pt x="64576" y="11675"/>
                  <a:pt x="64569" y="11675"/>
                </a:cubicBezTo>
                <a:close/>
                <a:moveTo>
                  <a:pt x="76349" y="11662"/>
                </a:moveTo>
                <a:cubicBezTo>
                  <a:pt x="76172" y="11676"/>
                  <a:pt x="76036" y="11812"/>
                  <a:pt x="76036" y="11988"/>
                </a:cubicBezTo>
                <a:cubicBezTo>
                  <a:pt x="76022" y="12179"/>
                  <a:pt x="76172" y="12328"/>
                  <a:pt x="76349" y="12328"/>
                </a:cubicBezTo>
                <a:cubicBezTo>
                  <a:pt x="76539" y="12328"/>
                  <a:pt x="76688" y="12179"/>
                  <a:pt x="76688" y="11988"/>
                </a:cubicBezTo>
                <a:cubicBezTo>
                  <a:pt x="76688" y="11812"/>
                  <a:pt x="76539" y="11662"/>
                  <a:pt x="76349" y="11662"/>
                </a:cubicBezTo>
                <a:close/>
                <a:moveTo>
                  <a:pt x="97136" y="11675"/>
                </a:moveTo>
                <a:cubicBezTo>
                  <a:pt x="96969" y="11675"/>
                  <a:pt x="96832" y="11819"/>
                  <a:pt x="96819" y="11988"/>
                </a:cubicBezTo>
                <a:cubicBezTo>
                  <a:pt x="96819" y="12179"/>
                  <a:pt x="96968" y="12328"/>
                  <a:pt x="97158" y="12328"/>
                </a:cubicBezTo>
                <a:cubicBezTo>
                  <a:pt x="97349" y="12328"/>
                  <a:pt x="97485" y="12179"/>
                  <a:pt x="97485" y="11988"/>
                </a:cubicBezTo>
                <a:cubicBezTo>
                  <a:pt x="97485" y="11812"/>
                  <a:pt x="97335" y="11676"/>
                  <a:pt x="97158" y="11676"/>
                </a:cubicBezTo>
                <a:cubicBezTo>
                  <a:pt x="97151" y="11675"/>
                  <a:pt x="97143" y="11675"/>
                  <a:pt x="97136" y="11675"/>
                </a:cubicBezTo>
                <a:close/>
                <a:moveTo>
                  <a:pt x="112450" y="12016"/>
                </a:moveTo>
                <a:cubicBezTo>
                  <a:pt x="112409" y="12084"/>
                  <a:pt x="112327" y="12138"/>
                  <a:pt x="112341" y="12192"/>
                </a:cubicBezTo>
                <a:cubicBezTo>
                  <a:pt x="112341" y="12233"/>
                  <a:pt x="112423" y="12328"/>
                  <a:pt x="112477" y="12328"/>
                </a:cubicBezTo>
                <a:cubicBezTo>
                  <a:pt x="112531" y="12328"/>
                  <a:pt x="112613" y="12247"/>
                  <a:pt x="112626" y="12192"/>
                </a:cubicBezTo>
                <a:cubicBezTo>
                  <a:pt x="112626" y="12124"/>
                  <a:pt x="112558" y="12070"/>
                  <a:pt x="112518" y="12016"/>
                </a:cubicBezTo>
                <a:close/>
                <a:moveTo>
                  <a:pt x="32052" y="11662"/>
                </a:moveTo>
                <a:cubicBezTo>
                  <a:pt x="31875" y="11662"/>
                  <a:pt x="31712" y="11812"/>
                  <a:pt x="31712" y="11988"/>
                </a:cubicBezTo>
                <a:cubicBezTo>
                  <a:pt x="31712" y="12179"/>
                  <a:pt x="31861" y="12328"/>
                  <a:pt x="32052" y="12328"/>
                </a:cubicBezTo>
                <a:cubicBezTo>
                  <a:pt x="32059" y="12329"/>
                  <a:pt x="32066" y="12329"/>
                  <a:pt x="32074" y="12329"/>
                </a:cubicBezTo>
                <a:cubicBezTo>
                  <a:pt x="32242" y="12329"/>
                  <a:pt x="32391" y="12184"/>
                  <a:pt x="32391" y="12002"/>
                </a:cubicBezTo>
                <a:cubicBezTo>
                  <a:pt x="32391" y="11825"/>
                  <a:pt x="32242" y="11662"/>
                  <a:pt x="32052" y="11662"/>
                </a:cubicBezTo>
                <a:close/>
                <a:moveTo>
                  <a:pt x="8496" y="11717"/>
                </a:moveTo>
                <a:cubicBezTo>
                  <a:pt x="8319" y="11717"/>
                  <a:pt x="8170" y="11866"/>
                  <a:pt x="8184" y="12043"/>
                </a:cubicBezTo>
                <a:cubicBezTo>
                  <a:pt x="8184" y="12219"/>
                  <a:pt x="8319" y="12355"/>
                  <a:pt x="8510" y="12355"/>
                </a:cubicBezTo>
                <a:cubicBezTo>
                  <a:pt x="8673" y="12355"/>
                  <a:pt x="8822" y="12206"/>
                  <a:pt x="8822" y="12029"/>
                </a:cubicBezTo>
                <a:cubicBezTo>
                  <a:pt x="8822" y="11852"/>
                  <a:pt x="8673" y="11717"/>
                  <a:pt x="8496" y="11717"/>
                </a:cubicBezTo>
                <a:close/>
                <a:moveTo>
                  <a:pt x="52848" y="11703"/>
                </a:moveTo>
                <a:cubicBezTo>
                  <a:pt x="52671" y="11703"/>
                  <a:pt x="52521" y="11852"/>
                  <a:pt x="52508" y="12029"/>
                </a:cubicBezTo>
                <a:cubicBezTo>
                  <a:pt x="52508" y="12206"/>
                  <a:pt x="52657" y="12369"/>
                  <a:pt x="52834" y="12369"/>
                </a:cubicBezTo>
                <a:cubicBezTo>
                  <a:pt x="53024" y="12369"/>
                  <a:pt x="53174" y="12219"/>
                  <a:pt x="53174" y="12043"/>
                </a:cubicBezTo>
                <a:cubicBezTo>
                  <a:pt x="53174" y="11852"/>
                  <a:pt x="53038" y="11703"/>
                  <a:pt x="52848" y="11703"/>
                </a:cubicBezTo>
                <a:close/>
                <a:moveTo>
                  <a:pt x="85388" y="11703"/>
                </a:moveTo>
                <a:cubicBezTo>
                  <a:pt x="85197" y="11703"/>
                  <a:pt x="85048" y="11852"/>
                  <a:pt x="85048" y="12029"/>
                </a:cubicBezTo>
                <a:cubicBezTo>
                  <a:pt x="85048" y="12219"/>
                  <a:pt x="85197" y="12355"/>
                  <a:pt x="85374" y="12369"/>
                </a:cubicBezTo>
                <a:cubicBezTo>
                  <a:pt x="85564" y="12369"/>
                  <a:pt x="85714" y="12219"/>
                  <a:pt x="85714" y="12029"/>
                </a:cubicBezTo>
                <a:cubicBezTo>
                  <a:pt x="85714" y="11852"/>
                  <a:pt x="85564" y="11703"/>
                  <a:pt x="85388" y="11703"/>
                </a:cubicBezTo>
                <a:close/>
                <a:moveTo>
                  <a:pt x="106197" y="11757"/>
                </a:moveTo>
                <a:cubicBezTo>
                  <a:pt x="106021" y="11757"/>
                  <a:pt x="105885" y="11893"/>
                  <a:pt x="105885" y="12056"/>
                </a:cubicBezTo>
                <a:cubicBezTo>
                  <a:pt x="105871" y="12219"/>
                  <a:pt x="106007" y="12355"/>
                  <a:pt x="106170" y="12369"/>
                </a:cubicBezTo>
                <a:cubicBezTo>
                  <a:pt x="106333" y="12369"/>
                  <a:pt x="106469" y="12247"/>
                  <a:pt x="106483" y="12070"/>
                </a:cubicBezTo>
                <a:cubicBezTo>
                  <a:pt x="106483" y="11907"/>
                  <a:pt x="106360" y="11771"/>
                  <a:pt x="106197" y="11757"/>
                </a:cubicBezTo>
                <a:close/>
                <a:moveTo>
                  <a:pt x="3025" y="12001"/>
                </a:moveTo>
                <a:cubicBezTo>
                  <a:pt x="2927" y="12001"/>
                  <a:pt x="2856" y="12090"/>
                  <a:pt x="2869" y="12192"/>
                </a:cubicBezTo>
                <a:lnTo>
                  <a:pt x="2883" y="12192"/>
                </a:lnTo>
                <a:cubicBezTo>
                  <a:pt x="2883" y="12293"/>
                  <a:pt x="2953" y="12370"/>
                  <a:pt x="3049" y="12370"/>
                </a:cubicBezTo>
                <a:cubicBezTo>
                  <a:pt x="3057" y="12370"/>
                  <a:pt x="3065" y="12370"/>
                  <a:pt x="3073" y="12369"/>
                </a:cubicBezTo>
                <a:cubicBezTo>
                  <a:pt x="3168" y="12369"/>
                  <a:pt x="3250" y="12274"/>
                  <a:pt x="3236" y="12179"/>
                </a:cubicBezTo>
                <a:cubicBezTo>
                  <a:pt x="3236" y="12056"/>
                  <a:pt x="3168" y="12002"/>
                  <a:pt x="3046" y="12002"/>
                </a:cubicBezTo>
                <a:cubicBezTo>
                  <a:pt x="3039" y="12001"/>
                  <a:pt x="3032" y="12001"/>
                  <a:pt x="3025" y="12001"/>
                </a:cubicBezTo>
                <a:close/>
                <a:moveTo>
                  <a:pt x="20267" y="11703"/>
                </a:moveTo>
                <a:cubicBezTo>
                  <a:pt x="20077" y="11703"/>
                  <a:pt x="19927" y="11852"/>
                  <a:pt x="19927" y="12043"/>
                </a:cubicBezTo>
                <a:cubicBezTo>
                  <a:pt x="19927" y="12219"/>
                  <a:pt x="20077" y="12383"/>
                  <a:pt x="20267" y="12383"/>
                </a:cubicBezTo>
                <a:cubicBezTo>
                  <a:pt x="20457" y="12369"/>
                  <a:pt x="20593" y="12219"/>
                  <a:pt x="20593" y="12043"/>
                </a:cubicBezTo>
                <a:cubicBezTo>
                  <a:pt x="20593" y="11852"/>
                  <a:pt x="20457" y="11703"/>
                  <a:pt x="20267" y="11703"/>
                </a:cubicBezTo>
                <a:close/>
                <a:moveTo>
                  <a:pt x="41077" y="11730"/>
                </a:moveTo>
                <a:cubicBezTo>
                  <a:pt x="40901" y="11730"/>
                  <a:pt x="40752" y="11865"/>
                  <a:pt x="40737" y="12054"/>
                </a:cubicBezTo>
                <a:lnTo>
                  <a:pt x="40737" y="12054"/>
                </a:lnTo>
                <a:cubicBezTo>
                  <a:pt x="40737" y="12050"/>
                  <a:pt x="40737" y="12047"/>
                  <a:pt x="40737" y="12043"/>
                </a:cubicBezTo>
                <a:lnTo>
                  <a:pt x="40737" y="12056"/>
                </a:lnTo>
                <a:cubicBezTo>
                  <a:pt x="40737" y="12056"/>
                  <a:pt x="40737" y="12055"/>
                  <a:pt x="40737" y="12054"/>
                </a:cubicBezTo>
                <a:lnTo>
                  <a:pt x="40737" y="12054"/>
                </a:lnTo>
                <a:cubicBezTo>
                  <a:pt x="40742" y="12239"/>
                  <a:pt x="40877" y="12383"/>
                  <a:pt x="41063" y="12383"/>
                </a:cubicBezTo>
                <a:cubicBezTo>
                  <a:pt x="41071" y="12383"/>
                  <a:pt x="41078" y="12383"/>
                  <a:pt x="41086" y="12383"/>
                </a:cubicBezTo>
                <a:cubicBezTo>
                  <a:pt x="41252" y="12383"/>
                  <a:pt x="41390" y="12239"/>
                  <a:pt x="41403" y="12070"/>
                </a:cubicBezTo>
                <a:cubicBezTo>
                  <a:pt x="41403" y="11893"/>
                  <a:pt x="41253" y="11744"/>
                  <a:pt x="41077" y="11730"/>
                </a:cubicBezTo>
                <a:close/>
                <a:moveTo>
                  <a:pt x="5778" y="11852"/>
                </a:moveTo>
                <a:cubicBezTo>
                  <a:pt x="5628" y="11852"/>
                  <a:pt x="5506" y="11975"/>
                  <a:pt x="5506" y="12124"/>
                </a:cubicBezTo>
                <a:cubicBezTo>
                  <a:pt x="5506" y="12274"/>
                  <a:pt x="5628" y="12396"/>
                  <a:pt x="5778" y="12396"/>
                </a:cubicBezTo>
                <a:cubicBezTo>
                  <a:pt x="5927" y="12396"/>
                  <a:pt x="6050" y="12274"/>
                  <a:pt x="6050" y="12124"/>
                </a:cubicBezTo>
                <a:cubicBezTo>
                  <a:pt x="6050" y="11975"/>
                  <a:pt x="5927" y="11852"/>
                  <a:pt x="5778" y="11852"/>
                </a:cubicBezTo>
                <a:close/>
                <a:moveTo>
                  <a:pt x="29292" y="11730"/>
                </a:moveTo>
                <a:cubicBezTo>
                  <a:pt x="29116" y="11730"/>
                  <a:pt x="28966" y="11880"/>
                  <a:pt x="28966" y="12070"/>
                </a:cubicBezTo>
                <a:cubicBezTo>
                  <a:pt x="28966" y="12247"/>
                  <a:pt x="29116" y="12396"/>
                  <a:pt x="29306" y="12396"/>
                </a:cubicBezTo>
                <a:cubicBezTo>
                  <a:pt x="29496" y="12383"/>
                  <a:pt x="29632" y="12233"/>
                  <a:pt x="29632" y="12056"/>
                </a:cubicBezTo>
                <a:cubicBezTo>
                  <a:pt x="29632" y="11866"/>
                  <a:pt x="29483" y="11730"/>
                  <a:pt x="29292" y="11730"/>
                </a:cubicBezTo>
                <a:close/>
                <a:moveTo>
                  <a:pt x="61873" y="11730"/>
                </a:moveTo>
                <a:cubicBezTo>
                  <a:pt x="61696" y="11730"/>
                  <a:pt x="61547" y="11880"/>
                  <a:pt x="61533" y="12056"/>
                </a:cubicBezTo>
                <a:cubicBezTo>
                  <a:pt x="61533" y="12233"/>
                  <a:pt x="61669" y="12383"/>
                  <a:pt x="61859" y="12396"/>
                </a:cubicBezTo>
                <a:cubicBezTo>
                  <a:pt x="62036" y="12396"/>
                  <a:pt x="62186" y="12247"/>
                  <a:pt x="62199" y="12070"/>
                </a:cubicBezTo>
                <a:cubicBezTo>
                  <a:pt x="62199" y="11893"/>
                  <a:pt x="62050" y="11744"/>
                  <a:pt x="61873" y="11730"/>
                </a:cubicBezTo>
                <a:close/>
                <a:moveTo>
                  <a:pt x="73630" y="11730"/>
                </a:moveTo>
                <a:cubicBezTo>
                  <a:pt x="73454" y="11744"/>
                  <a:pt x="73318" y="11880"/>
                  <a:pt x="73318" y="12070"/>
                </a:cubicBezTo>
                <a:cubicBezTo>
                  <a:pt x="73304" y="12247"/>
                  <a:pt x="73454" y="12396"/>
                  <a:pt x="73630" y="12410"/>
                </a:cubicBezTo>
                <a:cubicBezTo>
                  <a:pt x="73821" y="12410"/>
                  <a:pt x="73970" y="12260"/>
                  <a:pt x="73970" y="12070"/>
                </a:cubicBezTo>
                <a:cubicBezTo>
                  <a:pt x="73970" y="11880"/>
                  <a:pt x="73821" y="11730"/>
                  <a:pt x="73630" y="11730"/>
                </a:cubicBezTo>
                <a:close/>
                <a:moveTo>
                  <a:pt x="82669" y="11771"/>
                </a:moveTo>
                <a:cubicBezTo>
                  <a:pt x="82492" y="11771"/>
                  <a:pt x="82343" y="11907"/>
                  <a:pt x="82343" y="12084"/>
                </a:cubicBezTo>
                <a:cubicBezTo>
                  <a:pt x="82329" y="12274"/>
                  <a:pt x="82479" y="12423"/>
                  <a:pt x="82655" y="12423"/>
                </a:cubicBezTo>
                <a:cubicBezTo>
                  <a:pt x="82832" y="12423"/>
                  <a:pt x="82982" y="12287"/>
                  <a:pt x="82982" y="12111"/>
                </a:cubicBezTo>
                <a:cubicBezTo>
                  <a:pt x="82995" y="11920"/>
                  <a:pt x="82846" y="11771"/>
                  <a:pt x="82669" y="11771"/>
                </a:cubicBezTo>
                <a:close/>
                <a:moveTo>
                  <a:pt x="94426" y="11771"/>
                </a:moveTo>
                <a:cubicBezTo>
                  <a:pt x="94263" y="11771"/>
                  <a:pt x="94114" y="11920"/>
                  <a:pt x="94114" y="12097"/>
                </a:cubicBezTo>
                <a:cubicBezTo>
                  <a:pt x="94114" y="12274"/>
                  <a:pt x="94250" y="12410"/>
                  <a:pt x="94426" y="12423"/>
                </a:cubicBezTo>
                <a:cubicBezTo>
                  <a:pt x="94617" y="12423"/>
                  <a:pt x="94766" y="12274"/>
                  <a:pt x="94753" y="12084"/>
                </a:cubicBezTo>
                <a:cubicBezTo>
                  <a:pt x="94753" y="11907"/>
                  <a:pt x="94603" y="11771"/>
                  <a:pt x="94426" y="11771"/>
                </a:cubicBezTo>
                <a:close/>
                <a:moveTo>
                  <a:pt x="17535" y="11757"/>
                </a:moveTo>
                <a:cubicBezTo>
                  <a:pt x="17358" y="11771"/>
                  <a:pt x="17222" y="11920"/>
                  <a:pt x="17209" y="12097"/>
                </a:cubicBezTo>
                <a:cubicBezTo>
                  <a:pt x="17209" y="12274"/>
                  <a:pt x="17358" y="12423"/>
                  <a:pt x="17535" y="12437"/>
                </a:cubicBezTo>
                <a:cubicBezTo>
                  <a:pt x="17725" y="12423"/>
                  <a:pt x="17875" y="12274"/>
                  <a:pt x="17875" y="12097"/>
                </a:cubicBezTo>
                <a:cubicBezTo>
                  <a:pt x="17861" y="11907"/>
                  <a:pt x="17725" y="11771"/>
                  <a:pt x="17549" y="11757"/>
                </a:cubicBezTo>
                <a:close/>
                <a:moveTo>
                  <a:pt x="50088" y="11784"/>
                </a:moveTo>
                <a:cubicBezTo>
                  <a:pt x="49912" y="11784"/>
                  <a:pt x="49776" y="11920"/>
                  <a:pt x="49762" y="12084"/>
                </a:cubicBezTo>
                <a:lnTo>
                  <a:pt x="49762" y="12097"/>
                </a:lnTo>
                <a:cubicBezTo>
                  <a:pt x="49762" y="12274"/>
                  <a:pt x="49912" y="12423"/>
                  <a:pt x="50088" y="12437"/>
                </a:cubicBezTo>
                <a:cubicBezTo>
                  <a:pt x="50265" y="12423"/>
                  <a:pt x="50401" y="12287"/>
                  <a:pt x="50415" y="12111"/>
                </a:cubicBezTo>
                <a:cubicBezTo>
                  <a:pt x="50415" y="11934"/>
                  <a:pt x="50265" y="11784"/>
                  <a:pt x="50088" y="11784"/>
                </a:cubicBezTo>
                <a:close/>
                <a:moveTo>
                  <a:pt x="103443" y="11811"/>
                </a:moveTo>
                <a:cubicBezTo>
                  <a:pt x="103276" y="11811"/>
                  <a:pt x="103139" y="11955"/>
                  <a:pt x="103139" y="12124"/>
                </a:cubicBezTo>
                <a:cubicBezTo>
                  <a:pt x="103139" y="12301"/>
                  <a:pt x="103275" y="12437"/>
                  <a:pt x="103452" y="12437"/>
                </a:cubicBezTo>
                <a:cubicBezTo>
                  <a:pt x="103459" y="12437"/>
                  <a:pt x="103467" y="12438"/>
                  <a:pt x="103474" y="12438"/>
                </a:cubicBezTo>
                <a:cubicBezTo>
                  <a:pt x="103641" y="12438"/>
                  <a:pt x="103778" y="12293"/>
                  <a:pt x="103778" y="12124"/>
                </a:cubicBezTo>
                <a:cubicBezTo>
                  <a:pt x="103778" y="11948"/>
                  <a:pt x="103642" y="11812"/>
                  <a:pt x="103465" y="11812"/>
                </a:cubicBezTo>
                <a:cubicBezTo>
                  <a:pt x="103458" y="11811"/>
                  <a:pt x="103450" y="11811"/>
                  <a:pt x="103443" y="11811"/>
                </a:cubicBezTo>
                <a:close/>
                <a:moveTo>
                  <a:pt x="26574" y="11798"/>
                </a:moveTo>
                <a:cubicBezTo>
                  <a:pt x="26397" y="11812"/>
                  <a:pt x="26248" y="11948"/>
                  <a:pt x="26248" y="12138"/>
                </a:cubicBezTo>
                <a:cubicBezTo>
                  <a:pt x="26261" y="12315"/>
                  <a:pt x="26397" y="12450"/>
                  <a:pt x="26574" y="12450"/>
                </a:cubicBezTo>
                <a:cubicBezTo>
                  <a:pt x="26751" y="12450"/>
                  <a:pt x="26886" y="12301"/>
                  <a:pt x="26900" y="12124"/>
                </a:cubicBezTo>
                <a:cubicBezTo>
                  <a:pt x="26886" y="11948"/>
                  <a:pt x="26751" y="11812"/>
                  <a:pt x="26574" y="11798"/>
                </a:cubicBezTo>
                <a:close/>
                <a:moveTo>
                  <a:pt x="38345" y="11812"/>
                </a:moveTo>
                <a:cubicBezTo>
                  <a:pt x="38168" y="11812"/>
                  <a:pt x="38032" y="11948"/>
                  <a:pt x="38019" y="12124"/>
                </a:cubicBezTo>
                <a:cubicBezTo>
                  <a:pt x="38019" y="12301"/>
                  <a:pt x="38168" y="12450"/>
                  <a:pt x="38345" y="12450"/>
                </a:cubicBezTo>
                <a:cubicBezTo>
                  <a:pt x="38521" y="12450"/>
                  <a:pt x="38671" y="12301"/>
                  <a:pt x="38671" y="12124"/>
                </a:cubicBezTo>
                <a:cubicBezTo>
                  <a:pt x="38671" y="11948"/>
                  <a:pt x="38521" y="11812"/>
                  <a:pt x="38345" y="11812"/>
                </a:cubicBezTo>
                <a:close/>
                <a:moveTo>
                  <a:pt x="70885" y="11798"/>
                </a:moveTo>
                <a:cubicBezTo>
                  <a:pt x="70708" y="11812"/>
                  <a:pt x="70558" y="11948"/>
                  <a:pt x="70572" y="12124"/>
                </a:cubicBezTo>
                <a:cubicBezTo>
                  <a:pt x="70572" y="12301"/>
                  <a:pt x="70708" y="12450"/>
                  <a:pt x="70898" y="12450"/>
                </a:cubicBezTo>
                <a:cubicBezTo>
                  <a:pt x="71061" y="12437"/>
                  <a:pt x="71211" y="12301"/>
                  <a:pt x="71211" y="12124"/>
                </a:cubicBezTo>
                <a:cubicBezTo>
                  <a:pt x="71211" y="11948"/>
                  <a:pt x="71061" y="11798"/>
                  <a:pt x="70885" y="11798"/>
                </a:cubicBezTo>
                <a:close/>
                <a:moveTo>
                  <a:pt x="109758" y="12016"/>
                </a:moveTo>
                <a:cubicBezTo>
                  <a:pt x="109636" y="12016"/>
                  <a:pt x="109527" y="12124"/>
                  <a:pt x="109541" y="12247"/>
                </a:cubicBezTo>
                <a:cubicBezTo>
                  <a:pt x="109541" y="12369"/>
                  <a:pt x="109636" y="12464"/>
                  <a:pt x="109772" y="12464"/>
                </a:cubicBezTo>
                <a:cubicBezTo>
                  <a:pt x="109894" y="12464"/>
                  <a:pt x="109990" y="12355"/>
                  <a:pt x="109976" y="12233"/>
                </a:cubicBezTo>
                <a:cubicBezTo>
                  <a:pt x="109976" y="12119"/>
                  <a:pt x="109881" y="12028"/>
                  <a:pt x="109779" y="12028"/>
                </a:cubicBezTo>
                <a:cubicBezTo>
                  <a:pt x="109772" y="12028"/>
                  <a:pt x="109765" y="12028"/>
                  <a:pt x="109758" y="12029"/>
                </a:cubicBezTo>
                <a:lnTo>
                  <a:pt x="109758" y="12016"/>
                </a:lnTo>
                <a:close/>
                <a:moveTo>
                  <a:pt x="91672" y="11838"/>
                </a:moveTo>
                <a:cubicBezTo>
                  <a:pt x="91505" y="11838"/>
                  <a:pt x="91368" y="11982"/>
                  <a:pt x="91368" y="12151"/>
                </a:cubicBezTo>
                <a:cubicBezTo>
                  <a:pt x="91368" y="12328"/>
                  <a:pt x="91504" y="12464"/>
                  <a:pt x="91667" y="12464"/>
                </a:cubicBezTo>
                <a:cubicBezTo>
                  <a:pt x="91675" y="12465"/>
                  <a:pt x="91683" y="12465"/>
                  <a:pt x="91691" y="12465"/>
                </a:cubicBezTo>
                <a:cubicBezTo>
                  <a:pt x="91857" y="12465"/>
                  <a:pt x="91993" y="12334"/>
                  <a:pt x="91993" y="12165"/>
                </a:cubicBezTo>
                <a:cubicBezTo>
                  <a:pt x="92007" y="11988"/>
                  <a:pt x="91871" y="11839"/>
                  <a:pt x="91694" y="11839"/>
                </a:cubicBezTo>
                <a:cubicBezTo>
                  <a:pt x="91687" y="11838"/>
                  <a:pt x="91679" y="11838"/>
                  <a:pt x="91672" y="11838"/>
                </a:cubicBezTo>
                <a:close/>
                <a:moveTo>
                  <a:pt x="14803" y="11839"/>
                </a:moveTo>
                <a:cubicBezTo>
                  <a:pt x="14626" y="11839"/>
                  <a:pt x="14477" y="11975"/>
                  <a:pt x="14477" y="12151"/>
                </a:cubicBezTo>
                <a:cubicBezTo>
                  <a:pt x="14477" y="12328"/>
                  <a:pt x="14613" y="12478"/>
                  <a:pt x="14789" y="12478"/>
                </a:cubicBezTo>
                <a:cubicBezTo>
                  <a:pt x="14966" y="12478"/>
                  <a:pt x="15116" y="12342"/>
                  <a:pt x="15116" y="12165"/>
                </a:cubicBezTo>
                <a:cubicBezTo>
                  <a:pt x="15116" y="11988"/>
                  <a:pt x="14980" y="11839"/>
                  <a:pt x="14803" y="11839"/>
                </a:cubicBezTo>
                <a:close/>
                <a:moveTo>
                  <a:pt x="47370" y="11839"/>
                </a:moveTo>
                <a:cubicBezTo>
                  <a:pt x="47193" y="11839"/>
                  <a:pt x="47057" y="11975"/>
                  <a:pt x="47057" y="12151"/>
                </a:cubicBezTo>
                <a:cubicBezTo>
                  <a:pt x="47044" y="12315"/>
                  <a:pt x="47180" y="12464"/>
                  <a:pt x="47356" y="12478"/>
                </a:cubicBezTo>
                <a:cubicBezTo>
                  <a:pt x="47533" y="12478"/>
                  <a:pt x="47683" y="12342"/>
                  <a:pt x="47683" y="12165"/>
                </a:cubicBezTo>
                <a:cubicBezTo>
                  <a:pt x="47683" y="11975"/>
                  <a:pt x="47547" y="11839"/>
                  <a:pt x="47370" y="11839"/>
                </a:cubicBezTo>
                <a:close/>
                <a:moveTo>
                  <a:pt x="59141" y="11839"/>
                </a:moveTo>
                <a:cubicBezTo>
                  <a:pt x="58964" y="11839"/>
                  <a:pt x="58828" y="11988"/>
                  <a:pt x="58828" y="12165"/>
                </a:cubicBezTo>
                <a:cubicBezTo>
                  <a:pt x="58828" y="12328"/>
                  <a:pt x="58964" y="12478"/>
                  <a:pt x="59141" y="12478"/>
                </a:cubicBezTo>
                <a:cubicBezTo>
                  <a:pt x="59318" y="12478"/>
                  <a:pt x="59467" y="12328"/>
                  <a:pt x="59467" y="12151"/>
                </a:cubicBezTo>
                <a:cubicBezTo>
                  <a:pt x="59467" y="11975"/>
                  <a:pt x="59318" y="11839"/>
                  <a:pt x="59141" y="11839"/>
                </a:cubicBezTo>
                <a:close/>
                <a:moveTo>
                  <a:pt x="68155" y="11879"/>
                </a:moveTo>
                <a:cubicBezTo>
                  <a:pt x="67990" y="11879"/>
                  <a:pt x="67854" y="12010"/>
                  <a:pt x="67854" y="12179"/>
                </a:cubicBezTo>
                <a:cubicBezTo>
                  <a:pt x="67854" y="12355"/>
                  <a:pt x="67989" y="12491"/>
                  <a:pt x="68153" y="12505"/>
                </a:cubicBezTo>
                <a:cubicBezTo>
                  <a:pt x="68329" y="12505"/>
                  <a:pt x="68479" y="12369"/>
                  <a:pt x="68479" y="12192"/>
                </a:cubicBezTo>
                <a:cubicBezTo>
                  <a:pt x="68479" y="12016"/>
                  <a:pt x="68343" y="11880"/>
                  <a:pt x="68180" y="11880"/>
                </a:cubicBezTo>
                <a:cubicBezTo>
                  <a:pt x="68172" y="11879"/>
                  <a:pt x="68163" y="11879"/>
                  <a:pt x="68155" y="11879"/>
                </a:cubicBezTo>
                <a:close/>
                <a:moveTo>
                  <a:pt x="79915" y="11879"/>
                </a:moveTo>
                <a:cubicBezTo>
                  <a:pt x="79760" y="11879"/>
                  <a:pt x="79624" y="12010"/>
                  <a:pt x="79624" y="12179"/>
                </a:cubicBezTo>
                <a:cubicBezTo>
                  <a:pt x="79611" y="12355"/>
                  <a:pt x="79760" y="12505"/>
                  <a:pt x="79937" y="12505"/>
                </a:cubicBezTo>
                <a:cubicBezTo>
                  <a:pt x="80114" y="12505"/>
                  <a:pt x="80250" y="12369"/>
                  <a:pt x="80250" y="12192"/>
                </a:cubicBezTo>
                <a:cubicBezTo>
                  <a:pt x="80263" y="12023"/>
                  <a:pt x="80126" y="11879"/>
                  <a:pt x="79959" y="11879"/>
                </a:cubicBezTo>
                <a:cubicBezTo>
                  <a:pt x="79952" y="11879"/>
                  <a:pt x="79945" y="11879"/>
                  <a:pt x="79937" y="11880"/>
                </a:cubicBezTo>
                <a:cubicBezTo>
                  <a:pt x="79929" y="11879"/>
                  <a:pt x="79922" y="11879"/>
                  <a:pt x="79915" y="11879"/>
                </a:cubicBezTo>
                <a:close/>
                <a:moveTo>
                  <a:pt x="35613" y="11866"/>
                </a:moveTo>
                <a:cubicBezTo>
                  <a:pt x="35436" y="11866"/>
                  <a:pt x="35286" y="11988"/>
                  <a:pt x="35286" y="12165"/>
                </a:cubicBezTo>
                <a:cubicBezTo>
                  <a:pt x="35259" y="12342"/>
                  <a:pt x="35409" y="12505"/>
                  <a:pt x="35586" y="12505"/>
                </a:cubicBezTo>
                <a:cubicBezTo>
                  <a:pt x="35593" y="12505"/>
                  <a:pt x="35601" y="12506"/>
                  <a:pt x="35608" y="12506"/>
                </a:cubicBezTo>
                <a:cubicBezTo>
                  <a:pt x="35762" y="12506"/>
                  <a:pt x="35899" y="12374"/>
                  <a:pt x="35912" y="12206"/>
                </a:cubicBezTo>
                <a:cubicBezTo>
                  <a:pt x="35925" y="12029"/>
                  <a:pt x="35789" y="11880"/>
                  <a:pt x="35613" y="11866"/>
                </a:cubicBezTo>
                <a:close/>
                <a:moveTo>
                  <a:pt x="113320" y="12342"/>
                </a:moveTo>
                <a:lnTo>
                  <a:pt x="113320" y="12355"/>
                </a:lnTo>
                <a:cubicBezTo>
                  <a:pt x="113279" y="12355"/>
                  <a:pt x="113252" y="12396"/>
                  <a:pt x="113224" y="12423"/>
                </a:cubicBezTo>
                <a:cubicBezTo>
                  <a:pt x="113252" y="12450"/>
                  <a:pt x="113265" y="12505"/>
                  <a:pt x="113306" y="12518"/>
                </a:cubicBezTo>
                <a:cubicBezTo>
                  <a:pt x="113310" y="12520"/>
                  <a:pt x="113315" y="12521"/>
                  <a:pt x="113319" y="12521"/>
                </a:cubicBezTo>
                <a:cubicBezTo>
                  <a:pt x="113353" y="12521"/>
                  <a:pt x="113380" y="12473"/>
                  <a:pt x="113428" y="12437"/>
                </a:cubicBezTo>
                <a:cubicBezTo>
                  <a:pt x="113374" y="12396"/>
                  <a:pt x="113347" y="12342"/>
                  <a:pt x="113320" y="12342"/>
                </a:cubicBezTo>
                <a:close/>
                <a:moveTo>
                  <a:pt x="12093" y="11906"/>
                </a:moveTo>
                <a:cubicBezTo>
                  <a:pt x="12086" y="11906"/>
                  <a:pt x="12078" y="11906"/>
                  <a:pt x="12071" y="11907"/>
                </a:cubicBezTo>
                <a:cubicBezTo>
                  <a:pt x="11894" y="11907"/>
                  <a:pt x="11758" y="12043"/>
                  <a:pt x="11758" y="12219"/>
                </a:cubicBezTo>
                <a:cubicBezTo>
                  <a:pt x="11758" y="12396"/>
                  <a:pt x="11908" y="12532"/>
                  <a:pt x="12084" y="12532"/>
                </a:cubicBezTo>
                <a:cubicBezTo>
                  <a:pt x="12248" y="12532"/>
                  <a:pt x="12397" y="12383"/>
                  <a:pt x="12384" y="12219"/>
                </a:cubicBezTo>
                <a:cubicBezTo>
                  <a:pt x="12397" y="12050"/>
                  <a:pt x="12260" y="11906"/>
                  <a:pt x="12093" y="11906"/>
                </a:cubicBezTo>
                <a:close/>
                <a:moveTo>
                  <a:pt x="23876" y="11906"/>
                </a:moveTo>
                <a:cubicBezTo>
                  <a:pt x="23869" y="11906"/>
                  <a:pt x="23862" y="11906"/>
                  <a:pt x="23855" y="11907"/>
                </a:cubicBezTo>
                <a:cubicBezTo>
                  <a:pt x="23848" y="11906"/>
                  <a:pt x="23840" y="11906"/>
                  <a:pt x="23833" y="11906"/>
                </a:cubicBezTo>
                <a:cubicBezTo>
                  <a:pt x="23666" y="11906"/>
                  <a:pt x="23530" y="12050"/>
                  <a:pt x="23543" y="12219"/>
                </a:cubicBezTo>
                <a:cubicBezTo>
                  <a:pt x="23543" y="12396"/>
                  <a:pt x="23679" y="12532"/>
                  <a:pt x="23855" y="12532"/>
                </a:cubicBezTo>
                <a:cubicBezTo>
                  <a:pt x="24032" y="12532"/>
                  <a:pt x="24168" y="12383"/>
                  <a:pt x="24168" y="12206"/>
                </a:cubicBezTo>
                <a:cubicBezTo>
                  <a:pt x="24168" y="12050"/>
                  <a:pt x="24031" y="11906"/>
                  <a:pt x="23876" y="11906"/>
                </a:cubicBezTo>
                <a:close/>
                <a:moveTo>
                  <a:pt x="88962" y="11907"/>
                </a:moveTo>
                <a:cubicBezTo>
                  <a:pt x="88786" y="11907"/>
                  <a:pt x="88650" y="12043"/>
                  <a:pt x="88650" y="12219"/>
                </a:cubicBezTo>
                <a:cubicBezTo>
                  <a:pt x="88636" y="12383"/>
                  <a:pt x="88786" y="12532"/>
                  <a:pt x="88949" y="12532"/>
                </a:cubicBezTo>
                <a:cubicBezTo>
                  <a:pt x="89125" y="12532"/>
                  <a:pt x="89261" y="12396"/>
                  <a:pt x="89261" y="12219"/>
                </a:cubicBezTo>
                <a:cubicBezTo>
                  <a:pt x="89275" y="12043"/>
                  <a:pt x="89139" y="11907"/>
                  <a:pt x="88962" y="11907"/>
                </a:cubicBezTo>
                <a:close/>
                <a:moveTo>
                  <a:pt x="100720" y="11907"/>
                </a:moveTo>
                <a:cubicBezTo>
                  <a:pt x="100556" y="11907"/>
                  <a:pt x="100421" y="12056"/>
                  <a:pt x="100421" y="12219"/>
                </a:cubicBezTo>
                <a:cubicBezTo>
                  <a:pt x="100421" y="12396"/>
                  <a:pt x="100570" y="12532"/>
                  <a:pt x="100733" y="12532"/>
                </a:cubicBezTo>
                <a:cubicBezTo>
                  <a:pt x="100910" y="12518"/>
                  <a:pt x="101046" y="12383"/>
                  <a:pt x="101032" y="12206"/>
                </a:cubicBezTo>
                <a:cubicBezTo>
                  <a:pt x="101032" y="12043"/>
                  <a:pt x="100896" y="11907"/>
                  <a:pt x="100733" y="11907"/>
                </a:cubicBezTo>
                <a:close/>
                <a:moveTo>
                  <a:pt x="56385" y="11919"/>
                </a:moveTo>
                <a:cubicBezTo>
                  <a:pt x="56219" y="11919"/>
                  <a:pt x="56083" y="12051"/>
                  <a:pt x="56083" y="12219"/>
                </a:cubicBezTo>
                <a:cubicBezTo>
                  <a:pt x="56083" y="12396"/>
                  <a:pt x="56219" y="12532"/>
                  <a:pt x="56382" y="12532"/>
                </a:cubicBezTo>
                <a:cubicBezTo>
                  <a:pt x="56390" y="12533"/>
                  <a:pt x="56398" y="12533"/>
                  <a:pt x="56406" y="12533"/>
                </a:cubicBezTo>
                <a:cubicBezTo>
                  <a:pt x="56571" y="12533"/>
                  <a:pt x="56695" y="12402"/>
                  <a:pt x="56708" y="12233"/>
                </a:cubicBezTo>
                <a:cubicBezTo>
                  <a:pt x="56708" y="12056"/>
                  <a:pt x="56572" y="11920"/>
                  <a:pt x="56409" y="11920"/>
                </a:cubicBezTo>
                <a:cubicBezTo>
                  <a:pt x="56401" y="11920"/>
                  <a:pt x="56393" y="11919"/>
                  <a:pt x="56385" y="11919"/>
                </a:cubicBezTo>
                <a:close/>
                <a:moveTo>
                  <a:pt x="77191" y="11934"/>
                </a:moveTo>
                <a:cubicBezTo>
                  <a:pt x="77028" y="11934"/>
                  <a:pt x="76879" y="12070"/>
                  <a:pt x="76879" y="12233"/>
                </a:cubicBezTo>
                <a:cubicBezTo>
                  <a:pt x="76879" y="12410"/>
                  <a:pt x="77015" y="12546"/>
                  <a:pt x="77178" y="12546"/>
                </a:cubicBezTo>
                <a:cubicBezTo>
                  <a:pt x="77185" y="12546"/>
                  <a:pt x="77193" y="12547"/>
                  <a:pt x="77200" y="12547"/>
                </a:cubicBezTo>
                <a:cubicBezTo>
                  <a:pt x="77354" y="12547"/>
                  <a:pt x="77490" y="12416"/>
                  <a:pt x="77490" y="12260"/>
                </a:cubicBezTo>
                <a:cubicBezTo>
                  <a:pt x="77504" y="12084"/>
                  <a:pt x="77368" y="11948"/>
                  <a:pt x="77191" y="11934"/>
                </a:cubicBezTo>
                <a:close/>
                <a:moveTo>
                  <a:pt x="32860" y="11933"/>
                </a:moveTo>
                <a:cubicBezTo>
                  <a:pt x="32705" y="11933"/>
                  <a:pt x="32568" y="12077"/>
                  <a:pt x="32568" y="12247"/>
                </a:cubicBezTo>
                <a:cubicBezTo>
                  <a:pt x="32554" y="12410"/>
                  <a:pt x="32704" y="12559"/>
                  <a:pt x="32881" y="12559"/>
                </a:cubicBezTo>
                <a:cubicBezTo>
                  <a:pt x="33044" y="12559"/>
                  <a:pt x="33193" y="12423"/>
                  <a:pt x="33193" y="12247"/>
                </a:cubicBezTo>
                <a:cubicBezTo>
                  <a:pt x="33193" y="12084"/>
                  <a:pt x="33057" y="11934"/>
                  <a:pt x="32881" y="11934"/>
                </a:cubicBezTo>
                <a:cubicBezTo>
                  <a:pt x="32874" y="11933"/>
                  <a:pt x="32867" y="11933"/>
                  <a:pt x="32860" y="11933"/>
                </a:cubicBezTo>
                <a:close/>
                <a:moveTo>
                  <a:pt x="44627" y="11947"/>
                </a:moveTo>
                <a:cubicBezTo>
                  <a:pt x="44463" y="11947"/>
                  <a:pt x="44339" y="12078"/>
                  <a:pt x="44339" y="12247"/>
                </a:cubicBezTo>
                <a:cubicBezTo>
                  <a:pt x="44339" y="12423"/>
                  <a:pt x="44475" y="12559"/>
                  <a:pt x="44652" y="12559"/>
                </a:cubicBezTo>
                <a:cubicBezTo>
                  <a:pt x="44815" y="12559"/>
                  <a:pt x="44951" y="12423"/>
                  <a:pt x="44951" y="12247"/>
                </a:cubicBezTo>
                <a:cubicBezTo>
                  <a:pt x="44964" y="12090"/>
                  <a:pt x="44827" y="11947"/>
                  <a:pt x="44672" y="11947"/>
                </a:cubicBezTo>
                <a:cubicBezTo>
                  <a:pt x="44665" y="11947"/>
                  <a:pt x="44658" y="11947"/>
                  <a:pt x="44652" y="11948"/>
                </a:cubicBezTo>
                <a:cubicBezTo>
                  <a:pt x="44643" y="11947"/>
                  <a:pt x="44635" y="11947"/>
                  <a:pt x="44627" y="11947"/>
                </a:cubicBezTo>
                <a:close/>
                <a:moveTo>
                  <a:pt x="106999" y="12029"/>
                </a:moveTo>
                <a:cubicBezTo>
                  <a:pt x="106850" y="12043"/>
                  <a:pt x="106727" y="12165"/>
                  <a:pt x="106727" y="12315"/>
                </a:cubicBezTo>
                <a:cubicBezTo>
                  <a:pt x="106741" y="12450"/>
                  <a:pt x="106850" y="12559"/>
                  <a:pt x="106999" y="12573"/>
                </a:cubicBezTo>
                <a:cubicBezTo>
                  <a:pt x="107149" y="12559"/>
                  <a:pt x="107271" y="12437"/>
                  <a:pt x="107271" y="12301"/>
                </a:cubicBezTo>
                <a:cubicBezTo>
                  <a:pt x="107257" y="12151"/>
                  <a:pt x="107149" y="12043"/>
                  <a:pt x="107013" y="12043"/>
                </a:cubicBezTo>
                <a:lnTo>
                  <a:pt x="106999" y="12029"/>
                </a:lnTo>
                <a:close/>
                <a:moveTo>
                  <a:pt x="53653" y="11974"/>
                </a:moveTo>
                <a:cubicBezTo>
                  <a:pt x="53488" y="11974"/>
                  <a:pt x="53364" y="12105"/>
                  <a:pt x="53364" y="12274"/>
                </a:cubicBezTo>
                <a:cubicBezTo>
                  <a:pt x="53351" y="12437"/>
                  <a:pt x="53487" y="12573"/>
                  <a:pt x="53650" y="12573"/>
                </a:cubicBezTo>
                <a:cubicBezTo>
                  <a:pt x="53658" y="12573"/>
                  <a:pt x="53666" y="12574"/>
                  <a:pt x="53674" y="12574"/>
                </a:cubicBezTo>
                <a:cubicBezTo>
                  <a:pt x="53840" y="12574"/>
                  <a:pt x="53976" y="12442"/>
                  <a:pt x="53976" y="12274"/>
                </a:cubicBezTo>
                <a:cubicBezTo>
                  <a:pt x="53976" y="12111"/>
                  <a:pt x="53840" y="11975"/>
                  <a:pt x="53677" y="11975"/>
                </a:cubicBezTo>
                <a:cubicBezTo>
                  <a:pt x="53669" y="11974"/>
                  <a:pt x="53661" y="11974"/>
                  <a:pt x="53653" y="11974"/>
                </a:cubicBezTo>
                <a:close/>
                <a:moveTo>
                  <a:pt x="97965" y="11974"/>
                </a:moveTo>
                <a:cubicBezTo>
                  <a:pt x="97812" y="11974"/>
                  <a:pt x="97688" y="12105"/>
                  <a:pt x="97675" y="12260"/>
                </a:cubicBezTo>
                <a:cubicBezTo>
                  <a:pt x="97675" y="12437"/>
                  <a:pt x="97811" y="12573"/>
                  <a:pt x="97974" y="12573"/>
                </a:cubicBezTo>
                <a:cubicBezTo>
                  <a:pt x="97982" y="12573"/>
                  <a:pt x="97989" y="12574"/>
                  <a:pt x="97996" y="12574"/>
                </a:cubicBezTo>
                <a:cubicBezTo>
                  <a:pt x="98149" y="12574"/>
                  <a:pt x="98274" y="12443"/>
                  <a:pt x="98287" y="12287"/>
                </a:cubicBezTo>
                <a:cubicBezTo>
                  <a:pt x="98300" y="12111"/>
                  <a:pt x="98164" y="11975"/>
                  <a:pt x="97988" y="11975"/>
                </a:cubicBezTo>
                <a:cubicBezTo>
                  <a:pt x="97980" y="11974"/>
                  <a:pt x="97973" y="11974"/>
                  <a:pt x="97965" y="11974"/>
                </a:cubicBezTo>
                <a:close/>
                <a:moveTo>
                  <a:pt x="21074" y="11974"/>
                </a:moveTo>
                <a:cubicBezTo>
                  <a:pt x="20920" y="11974"/>
                  <a:pt x="20784" y="12105"/>
                  <a:pt x="20784" y="12274"/>
                </a:cubicBezTo>
                <a:cubicBezTo>
                  <a:pt x="20784" y="12450"/>
                  <a:pt x="20919" y="12586"/>
                  <a:pt x="21096" y="12586"/>
                </a:cubicBezTo>
                <a:cubicBezTo>
                  <a:pt x="21273" y="12586"/>
                  <a:pt x="21409" y="12450"/>
                  <a:pt x="21409" y="12287"/>
                </a:cubicBezTo>
                <a:cubicBezTo>
                  <a:pt x="21409" y="12111"/>
                  <a:pt x="21273" y="11975"/>
                  <a:pt x="21096" y="11975"/>
                </a:cubicBezTo>
                <a:cubicBezTo>
                  <a:pt x="21089" y="11974"/>
                  <a:pt x="21081" y="11974"/>
                  <a:pt x="21074" y="11974"/>
                </a:cubicBezTo>
                <a:close/>
                <a:moveTo>
                  <a:pt x="86217" y="11975"/>
                </a:moveTo>
                <a:cubicBezTo>
                  <a:pt x="86040" y="11975"/>
                  <a:pt x="85904" y="12111"/>
                  <a:pt x="85904" y="12287"/>
                </a:cubicBezTo>
                <a:cubicBezTo>
                  <a:pt x="85904" y="12450"/>
                  <a:pt x="86040" y="12573"/>
                  <a:pt x="86203" y="12586"/>
                </a:cubicBezTo>
                <a:cubicBezTo>
                  <a:pt x="86380" y="12573"/>
                  <a:pt x="86516" y="12437"/>
                  <a:pt x="86516" y="12274"/>
                </a:cubicBezTo>
                <a:cubicBezTo>
                  <a:pt x="86502" y="12097"/>
                  <a:pt x="86380" y="11975"/>
                  <a:pt x="86217" y="11975"/>
                </a:cubicBezTo>
                <a:close/>
                <a:moveTo>
                  <a:pt x="65421" y="11975"/>
                </a:moveTo>
                <a:lnTo>
                  <a:pt x="65407" y="11988"/>
                </a:lnTo>
                <a:cubicBezTo>
                  <a:pt x="65244" y="11988"/>
                  <a:pt x="65094" y="12124"/>
                  <a:pt x="65108" y="12301"/>
                </a:cubicBezTo>
                <a:cubicBezTo>
                  <a:pt x="65108" y="12464"/>
                  <a:pt x="65244" y="12600"/>
                  <a:pt x="65407" y="12600"/>
                </a:cubicBezTo>
                <a:cubicBezTo>
                  <a:pt x="65584" y="12600"/>
                  <a:pt x="65720" y="12450"/>
                  <a:pt x="65720" y="12287"/>
                </a:cubicBezTo>
                <a:cubicBezTo>
                  <a:pt x="65720" y="12111"/>
                  <a:pt x="65584" y="11975"/>
                  <a:pt x="65421" y="11975"/>
                </a:cubicBezTo>
                <a:close/>
                <a:moveTo>
                  <a:pt x="9312" y="12002"/>
                </a:moveTo>
                <a:cubicBezTo>
                  <a:pt x="9149" y="12016"/>
                  <a:pt x="9026" y="12151"/>
                  <a:pt x="9026" y="12315"/>
                </a:cubicBezTo>
                <a:lnTo>
                  <a:pt x="9013" y="12315"/>
                </a:lnTo>
                <a:cubicBezTo>
                  <a:pt x="9026" y="12478"/>
                  <a:pt x="9162" y="12614"/>
                  <a:pt x="9325" y="12614"/>
                </a:cubicBezTo>
                <a:cubicBezTo>
                  <a:pt x="9488" y="12600"/>
                  <a:pt x="9624" y="12464"/>
                  <a:pt x="9624" y="12301"/>
                </a:cubicBezTo>
                <a:cubicBezTo>
                  <a:pt x="9611" y="12138"/>
                  <a:pt x="9475" y="12002"/>
                  <a:pt x="9312" y="12002"/>
                </a:cubicBezTo>
                <a:close/>
                <a:moveTo>
                  <a:pt x="41892" y="12002"/>
                </a:moveTo>
                <a:cubicBezTo>
                  <a:pt x="41729" y="12002"/>
                  <a:pt x="41593" y="12138"/>
                  <a:pt x="41593" y="12315"/>
                </a:cubicBezTo>
                <a:cubicBezTo>
                  <a:pt x="41593" y="12478"/>
                  <a:pt x="41729" y="12614"/>
                  <a:pt x="41892" y="12614"/>
                </a:cubicBezTo>
                <a:cubicBezTo>
                  <a:pt x="42069" y="12614"/>
                  <a:pt x="42205" y="12478"/>
                  <a:pt x="42191" y="12301"/>
                </a:cubicBezTo>
                <a:cubicBezTo>
                  <a:pt x="42191" y="12138"/>
                  <a:pt x="42055" y="12002"/>
                  <a:pt x="41892" y="12002"/>
                </a:cubicBezTo>
                <a:close/>
                <a:moveTo>
                  <a:pt x="74473" y="12002"/>
                </a:moveTo>
                <a:cubicBezTo>
                  <a:pt x="74310" y="12002"/>
                  <a:pt x="74174" y="12138"/>
                  <a:pt x="74160" y="12315"/>
                </a:cubicBezTo>
                <a:cubicBezTo>
                  <a:pt x="74174" y="12478"/>
                  <a:pt x="74296" y="12600"/>
                  <a:pt x="74459" y="12614"/>
                </a:cubicBezTo>
                <a:cubicBezTo>
                  <a:pt x="74622" y="12614"/>
                  <a:pt x="74758" y="12478"/>
                  <a:pt x="74772" y="12315"/>
                </a:cubicBezTo>
                <a:cubicBezTo>
                  <a:pt x="74772" y="12151"/>
                  <a:pt x="74636" y="12016"/>
                  <a:pt x="74473" y="12002"/>
                </a:cubicBezTo>
                <a:close/>
                <a:moveTo>
                  <a:pt x="3909" y="12245"/>
                </a:moveTo>
                <a:cubicBezTo>
                  <a:pt x="3902" y="12245"/>
                  <a:pt x="3895" y="12246"/>
                  <a:pt x="3888" y="12247"/>
                </a:cubicBezTo>
                <a:cubicBezTo>
                  <a:pt x="3881" y="12246"/>
                  <a:pt x="3874" y="12245"/>
                  <a:pt x="3868" y="12245"/>
                </a:cubicBezTo>
                <a:cubicBezTo>
                  <a:pt x="3768" y="12245"/>
                  <a:pt x="3685" y="12335"/>
                  <a:pt x="3698" y="12437"/>
                </a:cubicBezTo>
                <a:cubicBezTo>
                  <a:pt x="3698" y="12559"/>
                  <a:pt x="3766" y="12614"/>
                  <a:pt x="3888" y="12627"/>
                </a:cubicBezTo>
                <a:cubicBezTo>
                  <a:pt x="3997" y="12627"/>
                  <a:pt x="4079" y="12532"/>
                  <a:pt x="4065" y="12423"/>
                </a:cubicBezTo>
                <a:cubicBezTo>
                  <a:pt x="4078" y="12323"/>
                  <a:pt x="3997" y="12245"/>
                  <a:pt x="3909" y="12245"/>
                </a:cubicBezTo>
                <a:close/>
                <a:moveTo>
                  <a:pt x="6607" y="12111"/>
                </a:moveTo>
                <a:cubicBezTo>
                  <a:pt x="6471" y="12111"/>
                  <a:pt x="6349" y="12219"/>
                  <a:pt x="6349" y="12369"/>
                </a:cubicBezTo>
                <a:cubicBezTo>
                  <a:pt x="6335" y="12505"/>
                  <a:pt x="6457" y="12627"/>
                  <a:pt x="6607" y="12627"/>
                </a:cubicBezTo>
                <a:cubicBezTo>
                  <a:pt x="6743" y="12627"/>
                  <a:pt x="6865" y="12505"/>
                  <a:pt x="6865" y="12369"/>
                </a:cubicBezTo>
                <a:cubicBezTo>
                  <a:pt x="6865" y="12233"/>
                  <a:pt x="6743" y="12111"/>
                  <a:pt x="6607" y="12111"/>
                </a:cubicBezTo>
                <a:close/>
                <a:moveTo>
                  <a:pt x="95269" y="12029"/>
                </a:moveTo>
                <a:cubicBezTo>
                  <a:pt x="95092" y="12029"/>
                  <a:pt x="94970" y="12165"/>
                  <a:pt x="94956" y="12328"/>
                </a:cubicBezTo>
                <a:cubicBezTo>
                  <a:pt x="94956" y="12491"/>
                  <a:pt x="95079" y="12614"/>
                  <a:pt x="95242" y="12627"/>
                </a:cubicBezTo>
                <a:cubicBezTo>
                  <a:pt x="95249" y="12628"/>
                  <a:pt x="95257" y="12628"/>
                  <a:pt x="95264" y="12628"/>
                </a:cubicBezTo>
                <a:cubicBezTo>
                  <a:pt x="95419" y="12628"/>
                  <a:pt x="95555" y="12497"/>
                  <a:pt x="95555" y="12342"/>
                </a:cubicBezTo>
                <a:cubicBezTo>
                  <a:pt x="95555" y="12179"/>
                  <a:pt x="95432" y="12043"/>
                  <a:pt x="95269" y="12029"/>
                </a:cubicBezTo>
                <a:close/>
                <a:moveTo>
                  <a:pt x="18378" y="12043"/>
                </a:moveTo>
                <a:cubicBezTo>
                  <a:pt x="18201" y="12043"/>
                  <a:pt x="18065" y="12179"/>
                  <a:pt x="18079" y="12355"/>
                </a:cubicBezTo>
                <a:cubicBezTo>
                  <a:pt x="18079" y="12518"/>
                  <a:pt x="18215" y="12641"/>
                  <a:pt x="18378" y="12641"/>
                </a:cubicBezTo>
                <a:cubicBezTo>
                  <a:pt x="18554" y="12641"/>
                  <a:pt x="18677" y="12505"/>
                  <a:pt x="18677" y="12342"/>
                </a:cubicBezTo>
                <a:cubicBezTo>
                  <a:pt x="18677" y="12165"/>
                  <a:pt x="18541" y="12043"/>
                  <a:pt x="18378" y="12043"/>
                </a:cubicBezTo>
                <a:close/>
                <a:moveTo>
                  <a:pt x="30112" y="12042"/>
                </a:moveTo>
                <a:cubicBezTo>
                  <a:pt x="29958" y="12042"/>
                  <a:pt x="29822" y="12173"/>
                  <a:pt x="29822" y="12328"/>
                </a:cubicBezTo>
                <a:cubicBezTo>
                  <a:pt x="29809" y="12491"/>
                  <a:pt x="29945" y="12641"/>
                  <a:pt x="30121" y="12641"/>
                </a:cubicBezTo>
                <a:cubicBezTo>
                  <a:pt x="30285" y="12641"/>
                  <a:pt x="30420" y="12505"/>
                  <a:pt x="30420" y="12342"/>
                </a:cubicBezTo>
                <a:cubicBezTo>
                  <a:pt x="30420" y="12179"/>
                  <a:pt x="30298" y="12043"/>
                  <a:pt x="30135" y="12043"/>
                </a:cubicBezTo>
                <a:cubicBezTo>
                  <a:pt x="30127" y="12042"/>
                  <a:pt x="30120" y="12042"/>
                  <a:pt x="30112" y="12042"/>
                </a:cubicBezTo>
                <a:close/>
                <a:moveTo>
                  <a:pt x="50918" y="12043"/>
                </a:moveTo>
                <a:cubicBezTo>
                  <a:pt x="50754" y="12043"/>
                  <a:pt x="50619" y="12165"/>
                  <a:pt x="50619" y="12328"/>
                </a:cubicBezTo>
                <a:cubicBezTo>
                  <a:pt x="50619" y="12505"/>
                  <a:pt x="50741" y="12641"/>
                  <a:pt x="50918" y="12641"/>
                </a:cubicBezTo>
                <a:cubicBezTo>
                  <a:pt x="51081" y="12641"/>
                  <a:pt x="51217" y="12505"/>
                  <a:pt x="51217" y="12342"/>
                </a:cubicBezTo>
                <a:cubicBezTo>
                  <a:pt x="51217" y="12179"/>
                  <a:pt x="51081" y="12043"/>
                  <a:pt x="50918" y="12043"/>
                </a:cubicBezTo>
                <a:close/>
                <a:moveTo>
                  <a:pt x="62688" y="12043"/>
                </a:moveTo>
                <a:cubicBezTo>
                  <a:pt x="62525" y="12043"/>
                  <a:pt x="62389" y="12179"/>
                  <a:pt x="62389" y="12342"/>
                </a:cubicBezTo>
                <a:cubicBezTo>
                  <a:pt x="62403" y="12505"/>
                  <a:pt x="62525" y="12641"/>
                  <a:pt x="62702" y="12641"/>
                </a:cubicBezTo>
                <a:cubicBezTo>
                  <a:pt x="62865" y="12627"/>
                  <a:pt x="62987" y="12491"/>
                  <a:pt x="62987" y="12328"/>
                </a:cubicBezTo>
                <a:cubicBezTo>
                  <a:pt x="62987" y="12165"/>
                  <a:pt x="62852" y="12043"/>
                  <a:pt x="62688" y="12043"/>
                </a:cubicBezTo>
                <a:close/>
                <a:moveTo>
                  <a:pt x="39183" y="12069"/>
                </a:moveTo>
                <a:cubicBezTo>
                  <a:pt x="39175" y="12069"/>
                  <a:pt x="39168" y="12069"/>
                  <a:pt x="39160" y="12070"/>
                </a:cubicBezTo>
                <a:cubicBezTo>
                  <a:pt x="38997" y="12070"/>
                  <a:pt x="38875" y="12206"/>
                  <a:pt x="38875" y="12355"/>
                </a:cubicBezTo>
                <a:cubicBezTo>
                  <a:pt x="38875" y="12518"/>
                  <a:pt x="39011" y="12654"/>
                  <a:pt x="39174" y="12668"/>
                </a:cubicBezTo>
                <a:cubicBezTo>
                  <a:pt x="39337" y="12654"/>
                  <a:pt x="39473" y="12518"/>
                  <a:pt x="39473" y="12355"/>
                </a:cubicBezTo>
                <a:cubicBezTo>
                  <a:pt x="39460" y="12200"/>
                  <a:pt x="39336" y="12069"/>
                  <a:pt x="39183" y="12069"/>
                </a:cubicBezTo>
                <a:close/>
                <a:moveTo>
                  <a:pt x="71727" y="12070"/>
                </a:moveTo>
                <a:cubicBezTo>
                  <a:pt x="71564" y="12070"/>
                  <a:pt x="71428" y="12192"/>
                  <a:pt x="71415" y="12355"/>
                </a:cubicBezTo>
                <a:cubicBezTo>
                  <a:pt x="71415" y="12518"/>
                  <a:pt x="71537" y="12654"/>
                  <a:pt x="71700" y="12668"/>
                </a:cubicBezTo>
                <a:cubicBezTo>
                  <a:pt x="71863" y="12668"/>
                  <a:pt x="71999" y="12546"/>
                  <a:pt x="72013" y="12383"/>
                </a:cubicBezTo>
                <a:cubicBezTo>
                  <a:pt x="72013" y="12219"/>
                  <a:pt x="71890" y="12084"/>
                  <a:pt x="71727" y="12070"/>
                </a:cubicBezTo>
                <a:close/>
                <a:moveTo>
                  <a:pt x="83498" y="12070"/>
                </a:moveTo>
                <a:cubicBezTo>
                  <a:pt x="83335" y="12070"/>
                  <a:pt x="83199" y="12192"/>
                  <a:pt x="83186" y="12355"/>
                </a:cubicBezTo>
                <a:cubicBezTo>
                  <a:pt x="83186" y="12518"/>
                  <a:pt x="83308" y="12654"/>
                  <a:pt x="83485" y="12668"/>
                </a:cubicBezTo>
                <a:cubicBezTo>
                  <a:pt x="83634" y="12668"/>
                  <a:pt x="83770" y="12546"/>
                  <a:pt x="83784" y="12383"/>
                </a:cubicBezTo>
                <a:cubicBezTo>
                  <a:pt x="83784" y="12219"/>
                  <a:pt x="83661" y="12084"/>
                  <a:pt x="83498" y="12070"/>
                </a:cubicBezTo>
                <a:close/>
                <a:moveTo>
                  <a:pt x="110574" y="12315"/>
                </a:moveTo>
                <a:cubicBezTo>
                  <a:pt x="110479" y="12315"/>
                  <a:pt x="110411" y="12383"/>
                  <a:pt x="110411" y="12478"/>
                </a:cubicBezTo>
                <a:cubicBezTo>
                  <a:pt x="110397" y="12586"/>
                  <a:pt x="110479" y="12668"/>
                  <a:pt x="110574" y="12668"/>
                </a:cubicBezTo>
                <a:cubicBezTo>
                  <a:pt x="110696" y="12668"/>
                  <a:pt x="110751" y="12600"/>
                  <a:pt x="110764" y="12491"/>
                </a:cubicBezTo>
                <a:cubicBezTo>
                  <a:pt x="110751" y="12383"/>
                  <a:pt x="110696" y="12315"/>
                  <a:pt x="110574" y="12315"/>
                </a:cubicBezTo>
                <a:close/>
                <a:moveTo>
                  <a:pt x="40819" y="12668"/>
                </a:moveTo>
                <a:cubicBezTo>
                  <a:pt x="40821" y="12668"/>
                  <a:pt x="40823" y="12668"/>
                  <a:pt x="40825" y="12668"/>
                </a:cubicBezTo>
                <a:lnTo>
                  <a:pt x="40825" y="12668"/>
                </a:lnTo>
                <a:cubicBezTo>
                  <a:pt x="40827" y="12668"/>
                  <a:pt x="40830" y="12668"/>
                  <a:pt x="40832" y="12668"/>
                </a:cubicBezTo>
                <a:close/>
                <a:moveTo>
                  <a:pt x="104303" y="12123"/>
                </a:moveTo>
                <a:cubicBezTo>
                  <a:pt x="104296" y="12123"/>
                  <a:pt x="104288" y="12124"/>
                  <a:pt x="104281" y="12124"/>
                </a:cubicBezTo>
                <a:cubicBezTo>
                  <a:pt x="104118" y="12124"/>
                  <a:pt x="103995" y="12247"/>
                  <a:pt x="104009" y="12410"/>
                </a:cubicBezTo>
                <a:cubicBezTo>
                  <a:pt x="104009" y="12559"/>
                  <a:pt x="104131" y="12682"/>
                  <a:pt x="104294" y="12682"/>
                </a:cubicBezTo>
                <a:cubicBezTo>
                  <a:pt x="104444" y="12682"/>
                  <a:pt x="104566" y="12546"/>
                  <a:pt x="104566" y="12396"/>
                </a:cubicBezTo>
                <a:cubicBezTo>
                  <a:pt x="104566" y="12241"/>
                  <a:pt x="104444" y="12123"/>
                  <a:pt x="104303" y="12123"/>
                </a:cubicBezTo>
                <a:close/>
                <a:moveTo>
                  <a:pt x="15632" y="12097"/>
                </a:moveTo>
                <a:cubicBezTo>
                  <a:pt x="15455" y="12111"/>
                  <a:pt x="15333" y="12247"/>
                  <a:pt x="15333" y="12410"/>
                </a:cubicBezTo>
                <a:cubicBezTo>
                  <a:pt x="15333" y="12559"/>
                  <a:pt x="15469" y="12695"/>
                  <a:pt x="15618" y="12695"/>
                </a:cubicBezTo>
                <a:cubicBezTo>
                  <a:pt x="15782" y="12695"/>
                  <a:pt x="15918" y="12559"/>
                  <a:pt x="15918" y="12396"/>
                </a:cubicBezTo>
                <a:cubicBezTo>
                  <a:pt x="15918" y="12233"/>
                  <a:pt x="15782" y="12111"/>
                  <a:pt x="15632" y="12097"/>
                </a:cubicBezTo>
                <a:close/>
                <a:moveTo>
                  <a:pt x="92510" y="12111"/>
                </a:moveTo>
                <a:cubicBezTo>
                  <a:pt x="92347" y="12111"/>
                  <a:pt x="92211" y="12247"/>
                  <a:pt x="92211" y="12410"/>
                </a:cubicBezTo>
                <a:cubicBezTo>
                  <a:pt x="92224" y="12573"/>
                  <a:pt x="92360" y="12695"/>
                  <a:pt x="92510" y="12695"/>
                </a:cubicBezTo>
                <a:cubicBezTo>
                  <a:pt x="92673" y="12695"/>
                  <a:pt x="92795" y="12559"/>
                  <a:pt x="92809" y="12410"/>
                </a:cubicBezTo>
                <a:cubicBezTo>
                  <a:pt x="92795" y="12247"/>
                  <a:pt x="92673" y="12111"/>
                  <a:pt x="92510" y="12111"/>
                </a:cubicBezTo>
                <a:close/>
                <a:moveTo>
                  <a:pt x="27403" y="12097"/>
                </a:moveTo>
                <a:lnTo>
                  <a:pt x="27389" y="12111"/>
                </a:lnTo>
                <a:cubicBezTo>
                  <a:pt x="27226" y="12111"/>
                  <a:pt x="27104" y="12247"/>
                  <a:pt x="27104" y="12410"/>
                </a:cubicBezTo>
                <a:cubicBezTo>
                  <a:pt x="27104" y="12565"/>
                  <a:pt x="27228" y="12696"/>
                  <a:pt x="27380" y="12696"/>
                </a:cubicBezTo>
                <a:cubicBezTo>
                  <a:pt x="27388" y="12696"/>
                  <a:pt x="27395" y="12696"/>
                  <a:pt x="27403" y="12695"/>
                </a:cubicBezTo>
                <a:cubicBezTo>
                  <a:pt x="27566" y="12695"/>
                  <a:pt x="27688" y="12559"/>
                  <a:pt x="27688" y="12396"/>
                </a:cubicBezTo>
                <a:cubicBezTo>
                  <a:pt x="27688" y="12233"/>
                  <a:pt x="27552" y="12111"/>
                  <a:pt x="27403" y="12097"/>
                </a:cubicBezTo>
                <a:close/>
                <a:moveTo>
                  <a:pt x="59970" y="12097"/>
                </a:moveTo>
                <a:lnTo>
                  <a:pt x="59970" y="12111"/>
                </a:lnTo>
                <a:cubicBezTo>
                  <a:pt x="59807" y="12111"/>
                  <a:pt x="59671" y="12233"/>
                  <a:pt x="59671" y="12396"/>
                </a:cubicBezTo>
                <a:cubicBezTo>
                  <a:pt x="59657" y="12559"/>
                  <a:pt x="59793" y="12695"/>
                  <a:pt x="59956" y="12709"/>
                </a:cubicBezTo>
                <a:cubicBezTo>
                  <a:pt x="60120" y="12695"/>
                  <a:pt x="60255" y="12573"/>
                  <a:pt x="60255" y="12410"/>
                </a:cubicBezTo>
                <a:cubicBezTo>
                  <a:pt x="60255" y="12247"/>
                  <a:pt x="60133" y="12111"/>
                  <a:pt x="59970" y="12097"/>
                </a:cubicBezTo>
                <a:close/>
                <a:moveTo>
                  <a:pt x="36415" y="12138"/>
                </a:moveTo>
                <a:cubicBezTo>
                  <a:pt x="36252" y="12138"/>
                  <a:pt x="36129" y="12274"/>
                  <a:pt x="36129" y="12437"/>
                </a:cubicBezTo>
                <a:cubicBezTo>
                  <a:pt x="36129" y="12600"/>
                  <a:pt x="36265" y="12722"/>
                  <a:pt x="36428" y="12722"/>
                </a:cubicBezTo>
                <a:cubicBezTo>
                  <a:pt x="36591" y="12722"/>
                  <a:pt x="36714" y="12586"/>
                  <a:pt x="36714" y="12423"/>
                </a:cubicBezTo>
                <a:cubicBezTo>
                  <a:pt x="36714" y="12260"/>
                  <a:pt x="36578" y="12138"/>
                  <a:pt x="36415" y="12138"/>
                </a:cubicBezTo>
                <a:close/>
                <a:moveTo>
                  <a:pt x="48199" y="12138"/>
                </a:moveTo>
                <a:cubicBezTo>
                  <a:pt x="48036" y="12138"/>
                  <a:pt x="47900" y="12274"/>
                  <a:pt x="47914" y="12437"/>
                </a:cubicBezTo>
                <a:cubicBezTo>
                  <a:pt x="47900" y="12586"/>
                  <a:pt x="48036" y="12709"/>
                  <a:pt x="48186" y="12722"/>
                </a:cubicBezTo>
                <a:cubicBezTo>
                  <a:pt x="48349" y="12722"/>
                  <a:pt x="48485" y="12600"/>
                  <a:pt x="48485" y="12437"/>
                </a:cubicBezTo>
                <a:cubicBezTo>
                  <a:pt x="48485" y="12274"/>
                  <a:pt x="48349" y="12138"/>
                  <a:pt x="48199" y="12138"/>
                </a:cubicBezTo>
                <a:close/>
                <a:moveTo>
                  <a:pt x="80766" y="12138"/>
                </a:moveTo>
                <a:cubicBezTo>
                  <a:pt x="80603" y="12138"/>
                  <a:pt x="80467" y="12274"/>
                  <a:pt x="80481" y="12437"/>
                </a:cubicBezTo>
                <a:cubicBezTo>
                  <a:pt x="80481" y="12600"/>
                  <a:pt x="80617" y="12722"/>
                  <a:pt x="80766" y="12722"/>
                </a:cubicBezTo>
                <a:cubicBezTo>
                  <a:pt x="80929" y="12722"/>
                  <a:pt x="81065" y="12573"/>
                  <a:pt x="81052" y="12423"/>
                </a:cubicBezTo>
                <a:cubicBezTo>
                  <a:pt x="81052" y="12260"/>
                  <a:pt x="80916" y="12138"/>
                  <a:pt x="80766" y="12138"/>
                </a:cubicBezTo>
                <a:close/>
                <a:moveTo>
                  <a:pt x="68973" y="12178"/>
                </a:moveTo>
                <a:cubicBezTo>
                  <a:pt x="68820" y="12178"/>
                  <a:pt x="68697" y="12309"/>
                  <a:pt x="68710" y="12464"/>
                </a:cubicBezTo>
                <a:cubicBezTo>
                  <a:pt x="68710" y="12619"/>
                  <a:pt x="68832" y="12737"/>
                  <a:pt x="68973" y="12737"/>
                </a:cubicBezTo>
                <a:cubicBezTo>
                  <a:pt x="68980" y="12737"/>
                  <a:pt x="68988" y="12737"/>
                  <a:pt x="68995" y="12736"/>
                </a:cubicBezTo>
                <a:cubicBezTo>
                  <a:pt x="69158" y="12736"/>
                  <a:pt x="69281" y="12614"/>
                  <a:pt x="69267" y="12450"/>
                </a:cubicBezTo>
                <a:cubicBezTo>
                  <a:pt x="69281" y="12301"/>
                  <a:pt x="69145" y="12179"/>
                  <a:pt x="68995" y="12179"/>
                </a:cubicBezTo>
                <a:cubicBezTo>
                  <a:pt x="68988" y="12178"/>
                  <a:pt x="68980" y="12178"/>
                  <a:pt x="68973" y="12178"/>
                </a:cubicBezTo>
                <a:close/>
                <a:moveTo>
                  <a:pt x="101540" y="12178"/>
                </a:moveTo>
                <a:cubicBezTo>
                  <a:pt x="101388" y="12178"/>
                  <a:pt x="101277" y="12309"/>
                  <a:pt x="101277" y="12464"/>
                </a:cubicBezTo>
                <a:cubicBezTo>
                  <a:pt x="101277" y="12619"/>
                  <a:pt x="101399" y="12737"/>
                  <a:pt x="101540" y="12737"/>
                </a:cubicBezTo>
                <a:cubicBezTo>
                  <a:pt x="101547" y="12737"/>
                  <a:pt x="101555" y="12737"/>
                  <a:pt x="101562" y="12736"/>
                </a:cubicBezTo>
                <a:cubicBezTo>
                  <a:pt x="101725" y="12736"/>
                  <a:pt x="101848" y="12614"/>
                  <a:pt x="101848" y="12464"/>
                </a:cubicBezTo>
                <a:lnTo>
                  <a:pt x="101848" y="12450"/>
                </a:lnTo>
                <a:cubicBezTo>
                  <a:pt x="101848" y="12301"/>
                  <a:pt x="101725" y="12179"/>
                  <a:pt x="101562" y="12179"/>
                </a:cubicBezTo>
                <a:cubicBezTo>
                  <a:pt x="101555" y="12178"/>
                  <a:pt x="101547" y="12178"/>
                  <a:pt x="101540" y="12178"/>
                </a:cubicBezTo>
                <a:close/>
                <a:moveTo>
                  <a:pt x="24693" y="12178"/>
                </a:moveTo>
                <a:cubicBezTo>
                  <a:pt x="24686" y="12178"/>
                  <a:pt x="24678" y="12178"/>
                  <a:pt x="24671" y="12179"/>
                </a:cubicBezTo>
                <a:cubicBezTo>
                  <a:pt x="24508" y="12179"/>
                  <a:pt x="24385" y="12301"/>
                  <a:pt x="24385" y="12464"/>
                </a:cubicBezTo>
                <a:cubicBezTo>
                  <a:pt x="24385" y="12627"/>
                  <a:pt x="24521" y="12750"/>
                  <a:pt x="24685" y="12750"/>
                </a:cubicBezTo>
                <a:cubicBezTo>
                  <a:pt x="24834" y="12736"/>
                  <a:pt x="24970" y="12614"/>
                  <a:pt x="24956" y="12464"/>
                </a:cubicBezTo>
                <a:cubicBezTo>
                  <a:pt x="24969" y="12309"/>
                  <a:pt x="24846" y="12178"/>
                  <a:pt x="24693" y="12178"/>
                </a:cubicBezTo>
                <a:close/>
                <a:moveTo>
                  <a:pt x="57233" y="12178"/>
                </a:moveTo>
                <a:cubicBezTo>
                  <a:pt x="57226" y="12178"/>
                  <a:pt x="57218" y="12178"/>
                  <a:pt x="57211" y="12179"/>
                </a:cubicBezTo>
                <a:cubicBezTo>
                  <a:pt x="57061" y="12179"/>
                  <a:pt x="56925" y="12301"/>
                  <a:pt x="56925" y="12464"/>
                </a:cubicBezTo>
                <a:cubicBezTo>
                  <a:pt x="56925" y="12627"/>
                  <a:pt x="57061" y="12750"/>
                  <a:pt x="57211" y="12750"/>
                </a:cubicBezTo>
                <a:cubicBezTo>
                  <a:pt x="57387" y="12750"/>
                  <a:pt x="57523" y="12614"/>
                  <a:pt x="57510" y="12450"/>
                </a:cubicBezTo>
                <a:cubicBezTo>
                  <a:pt x="57510" y="12308"/>
                  <a:pt x="57386" y="12178"/>
                  <a:pt x="57233" y="12178"/>
                </a:cubicBezTo>
                <a:close/>
                <a:moveTo>
                  <a:pt x="89769" y="12178"/>
                </a:moveTo>
                <a:cubicBezTo>
                  <a:pt x="89628" y="12178"/>
                  <a:pt x="89506" y="12296"/>
                  <a:pt x="89506" y="12450"/>
                </a:cubicBezTo>
                <a:cubicBezTo>
                  <a:pt x="89492" y="12614"/>
                  <a:pt x="89628" y="12750"/>
                  <a:pt x="89791" y="12750"/>
                </a:cubicBezTo>
                <a:cubicBezTo>
                  <a:pt x="89941" y="12750"/>
                  <a:pt x="90077" y="12627"/>
                  <a:pt x="90077" y="12464"/>
                </a:cubicBezTo>
                <a:cubicBezTo>
                  <a:pt x="90077" y="12301"/>
                  <a:pt x="89955" y="12179"/>
                  <a:pt x="89791" y="12179"/>
                </a:cubicBezTo>
                <a:cubicBezTo>
                  <a:pt x="89784" y="12178"/>
                  <a:pt x="89776" y="12178"/>
                  <a:pt x="89769" y="12178"/>
                </a:cubicBezTo>
                <a:close/>
                <a:moveTo>
                  <a:pt x="12923" y="12205"/>
                </a:moveTo>
                <a:cubicBezTo>
                  <a:pt x="12915" y="12205"/>
                  <a:pt x="12908" y="12205"/>
                  <a:pt x="12900" y="12206"/>
                </a:cubicBezTo>
                <a:cubicBezTo>
                  <a:pt x="12753" y="12206"/>
                  <a:pt x="12618" y="12325"/>
                  <a:pt x="12615" y="12485"/>
                </a:cubicBezTo>
                <a:lnTo>
                  <a:pt x="12615" y="12485"/>
                </a:lnTo>
                <a:cubicBezTo>
                  <a:pt x="12615" y="12482"/>
                  <a:pt x="12615" y="12480"/>
                  <a:pt x="12615" y="12478"/>
                </a:cubicBezTo>
                <a:lnTo>
                  <a:pt x="12615" y="12491"/>
                </a:lnTo>
                <a:cubicBezTo>
                  <a:pt x="12615" y="12489"/>
                  <a:pt x="12615" y="12487"/>
                  <a:pt x="12615" y="12485"/>
                </a:cubicBezTo>
                <a:lnTo>
                  <a:pt x="12615" y="12485"/>
                </a:lnTo>
                <a:cubicBezTo>
                  <a:pt x="12618" y="12645"/>
                  <a:pt x="12739" y="12777"/>
                  <a:pt x="12900" y="12777"/>
                </a:cubicBezTo>
                <a:cubicBezTo>
                  <a:pt x="13063" y="12777"/>
                  <a:pt x="13185" y="12641"/>
                  <a:pt x="13185" y="12491"/>
                </a:cubicBezTo>
                <a:cubicBezTo>
                  <a:pt x="13198" y="12336"/>
                  <a:pt x="13075" y="12205"/>
                  <a:pt x="12923" y="12205"/>
                </a:cubicBezTo>
                <a:close/>
                <a:moveTo>
                  <a:pt x="45467" y="12206"/>
                </a:moveTo>
                <a:cubicBezTo>
                  <a:pt x="45318" y="12206"/>
                  <a:pt x="45182" y="12342"/>
                  <a:pt x="45195" y="12505"/>
                </a:cubicBezTo>
                <a:cubicBezTo>
                  <a:pt x="45195" y="12654"/>
                  <a:pt x="45318" y="12777"/>
                  <a:pt x="45481" y="12777"/>
                </a:cubicBezTo>
                <a:cubicBezTo>
                  <a:pt x="45630" y="12777"/>
                  <a:pt x="45753" y="12641"/>
                  <a:pt x="45753" y="12491"/>
                </a:cubicBezTo>
                <a:cubicBezTo>
                  <a:pt x="45753" y="12328"/>
                  <a:pt x="45617" y="12206"/>
                  <a:pt x="45467" y="12206"/>
                </a:cubicBezTo>
                <a:close/>
                <a:moveTo>
                  <a:pt x="77998" y="12218"/>
                </a:moveTo>
                <a:cubicBezTo>
                  <a:pt x="77846" y="12218"/>
                  <a:pt x="77735" y="12349"/>
                  <a:pt x="77735" y="12491"/>
                </a:cubicBezTo>
                <a:cubicBezTo>
                  <a:pt x="77735" y="12641"/>
                  <a:pt x="77857" y="12777"/>
                  <a:pt x="78007" y="12777"/>
                </a:cubicBezTo>
                <a:cubicBezTo>
                  <a:pt x="78170" y="12777"/>
                  <a:pt x="78292" y="12654"/>
                  <a:pt x="78292" y="12491"/>
                </a:cubicBezTo>
                <a:cubicBezTo>
                  <a:pt x="78292" y="12349"/>
                  <a:pt x="78181" y="12218"/>
                  <a:pt x="78041" y="12218"/>
                </a:cubicBezTo>
                <a:cubicBezTo>
                  <a:pt x="78034" y="12218"/>
                  <a:pt x="78027" y="12219"/>
                  <a:pt x="78021" y="12219"/>
                </a:cubicBezTo>
                <a:cubicBezTo>
                  <a:pt x="78013" y="12219"/>
                  <a:pt x="78005" y="12218"/>
                  <a:pt x="77998" y="12218"/>
                </a:cubicBezTo>
                <a:close/>
                <a:moveTo>
                  <a:pt x="21903" y="12246"/>
                </a:moveTo>
                <a:cubicBezTo>
                  <a:pt x="21764" y="12246"/>
                  <a:pt x="21653" y="12364"/>
                  <a:pt x="21640" y="12518"/>
                </a:cubicBezTo>
                <a:cubicBezTo>
                  <a:pt x="21640" y="12668"/>
                  <a:pt x="21762" y="12804"/>
                  <a:pt x="21925" y="12804"/>
                </a:cubicBezTo>
                <a:cubicBezTo>
                  <a:pt x="22075" y="12804"/>
                  <a:pt x="22197" y="12682"/>
                  <a:pt x="22197" y="12532"/>
                </a:cubicBezTo>
                <a:cubicBezTo>
                  <a:pt x="22211" y="12369"/>
                  <a:pt x="22088" y="12247"/>
                  <a:pt x="21925" y="12247"/>
                </a:cubicBezTo>
                <a:cubicBezTo>
                  <a:pt x="21918" y="12246"/>
                  <a:pt x="21910" y="12246"/>
                  <a:pt x="21903" y="12246"/>
                </a:cubicBezTo>
                <a:close/>
                <a:moveTo>
                  <a:pt x="33696" y="12247"/>
                </a:moveTo>
                <a:cubicBezTo>
                  <a:pt x="33547" y="12260"/>
                  <a:pt x="33424" y="12369"/>
                  <a:pt x="33424" y="12518"/>
                </a:cubicBezTo>
                <a:cubicBezTo>
                  <a:pt x="33411" y="12682"/>
                  <a:pt x="33547" y="12804"/>
                  <a:pt x="33696" y="12804"/>
                </a:cubicBezTo>
                <a:cubicBezTo>
                  <a:pt x="33859" y="12804"/>
                  <a:pt x="33982" y="12682"/>
                  <a:pt x="33982" y="12532"/>
                </a:cubicBezTo>
                <a:cubicBezTo>
                  <a:pt x="33982" y="12369"/>
                  <a:pt x="33846" y="12247"/>
                  <a:pt x="33696" y="12247"/>
                </a:cubicBezTo>
                <a:close/>
                <a:moveTo>
                  <a:pt x="54470" y="12259"/>
                </a:moveTo>
                <a:cubicBezTo>
                  <a:pt x="54331" y="12259"/>
                  <a:pt x="54220" y="12377"/>
                  <a:pt x="54220" y="12518"/>
                </a:cubicBezTo>
                <a:lnTo>
                  <a:pt x="54220" y="12532"/>
                </a:lnTo>
                <a:cubicBezTo>
                  <a:pt x="54220" y="12682"/>
                  <a:pt x="54343" y="12804"/>
                  <a:pt x="54479" y="12804"/>
                </a:cubicBezTo>
                <a:cubicBezTo>
                  <a:pt x="54642" y="12804"/>
                  <a:pt x="54764" y="12682"/>
                  <a:pt x="54764" y="12532"/>
                </a:cubicBezTo>
                <a:cubicBezTo>
                  <a:pt x="54777" y="12389"/>
                  <a:pt x="54667" y="12259"/>
                  <a:pt x="54515" y="12259"/>
                </a:cubicBezTo>
                <a:cubicBezTo>
                  <a:pt x="54507" y="12259"/>
                  <a:pt x="54500" y="12260"/>
                  <a:pt x="54492" y="12260"/>
                </a:cubicBezTo>
                <a:cubicBezTo>
                  <a:pt x="54485" y="12260"/>
                  <a:pt x="54477" y="12259"/>
                  <a:pt x="54470" y="12259"/>
                </a:cubicBezTo>
                <a:close/>
                <a:moveTo>
                  <a:pt x="98794" y="12259"/>
                </a:moveTo>
                <a:cubicBezTo>
                  <a:pt x="98655" y="12259"/>
                  <a:pt x="98544" y="12377"/>
                  <a:pt x="98531" y="12518"/>
                </a:cubicBezTo>
                <a:cubicBezTo>
                  <a:pt x="98531" y="12668"/>
                  <a:pt x="98654" y="12804"/>
                  <a:pt x="98803" y="12804"/>
                </a:cubicBezTo>
                <a:cubicBezTo>
                  <a:pt x="98952" y="12804"/>
                  <a:pt x="99074" y="12683"/>
                  <a:pt x="99088" y="12534"/>
                </a:cubicBezTo>
                <a:lnTo>
                  <a:pt x="99088" y="12534"/>
                </a:lnTo>
                <a:cubicBezTo>
                  <a:pt x="99088" y="12538"/>
                  <a:pt x="99089" y="12542"/>
                  <a:pt x="99089" y="12546"/>
                </a:cubicBezTo>
                <a:lnTo>
                  <a:pt x="99089" y="12532"/>
                </a:lnTo>
                <a:cubicBezTo>
                  <a:pt x="99088" y="12533"/>
                  <a:pt x="99088" y="12533"/>
                  <a:pt x="99088" y="12534"/>
                </a:cubicBezTo>
                <a:lnTo>
                  <a:pt x="99088" y="12534"/>
                </a:lnTo>
                <a:cubicBezTo>
                  <a:pt x="99083" y="12377"/>
                  <a:pt x="98963" y="12260"/>
                  <a:pt x="98817" y="12260"/>
                </a:cubicBezTo>
                <a:cubicBezTo>
                  <a:pt x="98809" y="12260"/>
                  <a:pt x="98801" y="12259"/>
                  <a:pt x="98794" y="12259"/>
                </a:cubicBezTo>
                <a:close/>
                <a:moveTo>
                  <a:pt x="107876" y="12368"/>
                </a:moveTo>
                <a:cubicBezTo>
                  <a:pt x="107869" y="12368"/>
                  <a:pt x="107863" y="12368"/>
                  <a:pt x="107856" y="12369"/>
                </a:cubicBezTo>
                <a:cubicBezTo>
                  <a:pt x="107733" y="12369"/>
                  <a:pt x="107638" y="12464"/>
                  <a:pt x="107638" y="12573"/>
                </a:cubicBezTo>
                <a:cubicBezTo>
                  <a:pt x="107638" y="12695"/>
                  <a:pt x="107733" y="12804"/>
                  <a:pt x="107856" y="12804"/>
                </a:cubicBezTo>
                <a:cubicBezTo>
                  <a:pt x="107978" y="12804"/>
                  <a:pt x="108087" y="12709"/>
                  <a:pt x="108087" y="12586"/>
                </a:cubicBezTo>
                <a:cubicBezTo>
                  <a:pt x="108087" y="12471"/>
                  <a:pt x="107990" y="12368"/>
                  <a:pt x="107876" y="12368"/>
                </a:cubicBezTo>
                <a:close/>
                <a:moveTo>
                  <a:pt x="66254" y="12259"/>
                </a:moveTo>
                <a:cubicBezTo>
                  <a:pt x="66114" y="12259"/>
                  <a:pt x="65991" y="12377"/>
                  <a:pt x="65991" y="12518"/>
                </a:cubicBezTo>
                <a:lnTo>
                  <a:pt x="65991" y="12532"/>
                </a:lnTo>
                <a:cubicBezTo>
                  <a:pt x="65991" y="12682"/>
                  <a:pt x="66114" y="12804"/>
                  <a:pt x="66263" y="12804"/>
                </a:cubicBezTo>
                <a:cubicBezTo>
                  <a:pt x="66271" y="12805"/>
                  <a:pt x="66278" y="12805"/>
                  <a:pt x="66286" y="12805"/>
                </a:cubicBezTo>
                <a:cubicBezTo>
                  <a:pt x="66425" y="12805"/>
                  <a:pt x="66536" y="12688"/>
                  <a:pt x="66549" y="12546"/>
                </a:cubicBezTo>
                <a:cubicBezTo>
                  <a:pt x="66549" y="12383"/>
                  <a:pt x="66426" y="12260"/>
                  <a:pt x="66277" y="12260"/>
                </a:cubicBezTo>
                <a:cubicBezTo>
                  <a:pt x="66269" y="12260"/>
                  <a:pt x="66262" y="12259"/>
                  <a:pt x="66254" y="12259"/>
                </a:cubicBezTo>
                <a:close/>
                <a:moveTo>
                  <a:pt x="10154" y="12274"/>
                </a:moveTo>
                <a:lnTo>
                  <a:pt x="10154" y="12287"/>
                </a:lnTo>
                <a:cubicBezTo>
                  <a:pt x="10005" y="12287"/>
                  <a:pt x="9883" y="12410"/>
                  <a:pt x="9869" y="12559"/>
                </a:cubicBezTo>
                <a:cubicBezTo>
                  <a:pt x="9869" y="12709"/>
                  <a:pt x="9991" y="12831"/>
                  <a:pt x="10154" y="12831"/>
                </a:cubicBezTo>
                <a:cubicBezTo>
                  <a:pt x="10304" y="12831"/>
                  <a:pt x="10426" y="12709"/>
                  <a:pt x="10426" y="12559"/>
                </a:cubicBezTo>
                <a:cubicBezTo>
                  <a:pt x="10426" y="12410"/>
                  <a:pt x="10304" y="12287"/>
                  <a:pt x="10154" y="12274"/>
                </a:cubicBezTo>
                <a:close/>
                <a:moveTo>
                  <a:pt x="42721" y="12287"/>
                </a:moveTo>
                <a:cubicBezTo>
                  <a:pt x="42572" y="12287"/>
                  <a:pt x="42450" y="12396"/>
                  <a:pt x="42450" y="12546"/>
                </a:cubicBezTo>
                <a:lnTo>
                  <a:pt x="42450" y="12559"/>
                </a:lnTo>
                <a:cubicBezTo>
                  <a:pt x="42450" y="12709"/>
                  <a:pt x="42558" y="12831"/>
                  <a:pt x="42708" y="12831"/>
                </a:cubicBezTo>
                <a:cubicBezTo>
                  <a:pt x="42715" y="12832"/>
                  <a:pt x="42723" y="12832"/>
                  <a:pt x="42730" y="12832"/>
                </a:cubicBezTo>
                <a:cubicBezTo>
                  <a:pt x="42882" y="12832"/>
                  <a:pt x="42993" y="12702"/>
                  <a:pt x="42993" y="12559"/>
                </a:cubicBezTo>
                <a:cubicBezTo>
                  <a:pt x="42993" y="12410"/>
                  <a:pt x="42871" y="12287"/>
                  <a:pt x="42721" y="12287"/>
                </a:cubicBezTo>
                <a:close/>
                <a:moveTo>
                  <a:pt x="75288" y="12274"/>
                </a:moveTo>
                <a:lnTo>
                  <a:pt x="75288" y="12287"/>
                </a:lnTo>
                <a:cubicBezTo>
                  <a:pt x="75139" y="12287"/>
                  <a:pt x="75017" y="12410"/>
                  <a:pt x="75017" y="12559"/>
                </a:cubicBezTo>
                <a:cubicBezTo>
                  <a:pt x="75017" y="12702"/>
                  <a:pt x="75128" y="12832"/>
                  <a:pt x="75280" y="12832"/>
                </a:cubicBezTo>
                <a:cubicBezTo>
                  <a:pt x="75287" y="12832"/>
                  <a:pt x="75295" y="12832"/>
                  <a:pt x="75302" y="12831"/>
                </a:cubicBezTo>
                <a:cubicBezTo>
                  <a:pt x="75452" y="12831"/>
                  <a:pt x="75560" y="12709"/>
                  <a:pt x="75560" y="12559"/>
                </a:cubicBezTo>
                <a:cubicBezTo>
                  <a:pt x="75560" y="12410"/>
                  <a:pt x="75438" y="12274"/>
                  <a:pt x="75288" y="12274"/>
                </a:cubicBezTo>
                <a:close/>
                <a:moveTo>
                  <a:pt x="87064" y="12286"/>
                </a:moveTo>
                <a:cubicBezTo>
                  <a:pt x="86924" y="12286"/>
                  <a:pt x="86800" y="12404"/>
                  <a:pt x="86788" y="12559"/>
                </a:cubicBezTo>
                <a:cubicBezTo>
                  <a:pt x="86788" y="12695"/>
                  <a:pt x="86910" y="12831"/>
                  <a:pt x="87046" y="12831"/>
                </a:cubicBezTo>
                <a:cubicBezTo>
                  <a:pt x="87054" y="12832"/>
                  <a:pt x="87062" y="12832"/>
                  <a:pt x="87070" y="12832"/>
                </a:cubicBezTo>
                <a:cubicBezTo>
                  <a:pt x="87221" y="12832"/>
                  <a:pt x="87332" y="12715"/>
                  <a:pt x="87345" y="12573"/>
                </a:cubicBezTo>
                <a:lnTo>
                  <a:pt x="87331" y="12573"/>
                </a:lnTo>
                <a:cubicBezTo>
                  <a:pt x="87345" y="12423"/>
                  <a:pt x="87236" y="12301"/>
                  <a:pt x="87087" y="12287"/>
                </a:cubicBezTo>
                <a:cubicBezTo>
                  <a:pt x="87079" y="12287"/>
                  <a:pt x="87071" y="12286"/>
                  <a:pt x="87064" y="12286"/>
                </a:cubicBezTo>
                <a:close/>
                <a:moveTo>
                  <a:pt x="7450" y="12369"/>
                </a:moveTo>
                <a:cubicBezTo>
                  <a:pt x="7300" y="12369"/>
                  <a:pt x="7191" y="12478"/>
                  <a:pt x="7191" y="12614"/>
                </a:cubicBezTo>
                <a:cubicBezTo>
                  <a:pt x="7178" y="12750"/>
                  <a:pt x="7286" y="12858"/>
                  <a:pt x="7422" y="12858"/>
                </a:cubicBezTo>
                <a:cubicBezTo>
                  <a:pt x="7558" y="12858"/>
                  <a:pt x="7667" y="12763"/>
                  <a:pt x="7667" y="12627"/>
                </a:cubicBezTo>
                <a:cubicBezTo>
                  <a:pt x="7681" y="12491"/>
                  <a:pt x="7572" y="12383"/>
                  <a:pt x="7450" y="12369"/>
                </a:cubicBezTo>
                <a:close/>
                <a:moveTo>
                  <a:pt x="30937" y="12315"/>
                </a:moveTo>
                <a:cubicBezTo>
                  <a:pt x="30801" y="12328"/>
                  <a:pt x="30679" y="12437"/>
                  <a:pt x="30679" y="12586"/>
                </a:cubicBezTo>
                <a:lnTo>
                  <a:pt x="30679" y="12600"/>
                </a:lnTo>
                <a:cubicBezTo>
                  <a:pt x="30679" y="12750"/>
                  <a:pt x="30801" y="12858"/>
                  <a:pt x="30951" y="12858"/>
                </a:cubicBezTo>
                <a:cubicBezTo>
                  <a:pt x="31100" y="12858"/>
                  <a:pt x="31222" y="12736"/>
                  <a:pt x="31222" y="12586"/>
                </a:cubicBezTo>
                <a:cubicBezTo>
                  <a:pt x="31209" y="12437"/>
                  <a:pt x="31086" y="12315"/>
                  <a:pt x="30937" y="12315"/>
                </a:cubicBezTo>
                <a:close/>
                <a:moveTo>
                  <a:pt x="63518" y="12301"/>
                </a:moveTo>
                <a:cubicBezTo>
                  <a:pt x="63368" y="12315"/>
                  <a:pt x="63246" y="12437"/>
                  <a:pt x="63246" y="12586"/>
                </a:cubicBezTo>
                <a:lnTo>
                  <a:pt x="63246" y="12600"/>
                </a:lnTo>
                <a:cubicBezTo>
                  <a:pt x="63246" y="12750"/>
                  <a:pt x="63368" y="12858"/>
                  <a:pt x="63518" y="12858"/>
                </a:cubicBezTo>
                <a:cubicBezTo>
                  <a:pt x="63681" y="12858"/>
                  <a:pt x="63803" y="12736"/>
                  <a:pt x="63803" y="12573"/>
                </a:cubicBezTo>
                <a:cubicBezTo>
                  <a:pt x="63789" y="12423"/>
                  <a:pt x="63667" y="12301"/>
                  <a:pt x="63518" y="12301"/>
                </a:cubicBezTo>
                <a:close/>
                <a:moveTo>
                  <a:pt x="96085" y="12315"/>
                </a:moveTo>
                <a:cubicBezTo>
                  <a:pt x="95949" y="12328"/>
                  <a:pt x="95826" y="12437"/>
                  <a:pt x="95813" y="12573"/>
                </a:cubicBezTo>
                <a:cubicBezTo>
                  <a:pt x="95813" y="12722"/>
                  <a:pt x="95935" y="12858"/>
                  <a:pt x="96085" y="12858"/>
                </a:cubicBezTo>
                <a:cubicBezTo>
                  <a:pt x="96234" y="12858"/>
                  <a:pt x="96356" y="12736"/>
                  <a:pt x="96356" y="12586"/>
                </a:cubicBezTo>
                <a:cubicBezTo>
                  <a:pt x="96356" y="12437"/>
                  <a:pt x="96234" y="12315"/>
                  <a:pt x="96085" y="12315"/>
                </a:cubicBezTo>
                <a:close/>
                <a:moveTo>
                  <a:pt x="19220" y="12315"/>
                </a:moveTo>
                <a:cubicBezTo>
                  <a:pt x="19071" y="12315"/>
                  <a:pt x="18935" y="12423"/>
                  <a:pt x="18921" y="12586"/>
                </a:cubicBezTo>
                <a:cubicBezTo>
                  <a:pt x="18921" y="12736"/>
                  <a:pt x="19044" y="12858"/>
                  <a:pt x="19193" y="12872"/>
                </a:cubicBezTo>
                <a:cubicBezTo>
                  <a:pt x="19342" y="12872"/>
                  <a:pt x="19464" y="12751"/>
                  <a:pt x="19478" y="12602"/>
                </a:cubicBezTo>
                <a:lnTo>
                  <a:pt x="19478" y="12602"/>
                </a:lnTo>
                <a:cubicBezTo>
                  <a:pt x="19479" y="12606"/>
                  <a:pt x="19479" y="12610"/>
                  <a:pt x="19479" y="12614"/>
                </a:cubicBezTo>
                <a:lnTo>
                  <a:pt x="19479" y="12600"/>
                </a:lnTo>
                <a:cubicBezTo>
                  <a:pt x="19479" y="12601"/>
                  <a:pt x="19479" y="12601"/>
                  <a:pt x="19478" y="12602"/>
                </a:cubicBezTo>
                <a:lnTo>
                  <a:pt x="19478" y="12602"/>
                </a:lnTo>
                <a:cubicBezTo>
                  <a:pt x="19473" y="12457"/>
                  <a:pt x="19366" y="12328"/>
                  <a:pt x="19220" y="12315"/>
                </a:cubicBezTo>
                <a:close/>
                <a:moveTo>
                  <a:pt x="84314" y="12342"/>
                </a:moveTo>
                <a:cubicBezTo>
                  <a:pt x="84164" y="12342"/>
                  <a:pt x="84055" y="12450"/>
                  <a:pt x="84042" y="12600"/>
                </a:cubicBezTo>
                <a:cubicBezTo>
                  <a:pt x="84042" y="12750"/>
                  <a:pt x="84164" y="12872"/>
                  <a:pt x="84314" y="12872"/>
                </a:cubicBezTo>
                <a:cubicBezTo>
                  <a:pt x="84450" y="12872"/>
                  <a:pt x="84558" y="12750"/>
                  <a:pt x="84572" y="12614"/>
                </a:cubicBezTo>
                <a:cubicBezTo>
                  <a:pt x="84572" y="12478"/>
                  <a:pt x="84463" y="12355"/>
                  <a:pt x="84314" y="12355"/>
                </a:cubicBezTo>
                <a:lnTo>
                  <a:pt x="84314" y="12342"/>
                </a:lnTo>
                <a:close/>
                <a:moveTo>
                  <a:pt x="4702" y="12500"/>
                </a:moveTo>
                <a:cubicBezTo>
                  <a:pt x="4612" y="12500"/>
                  <a:pt x="4539" y="12572"/>
                  <a:pt x="4527" y="12654"/>
                </a:cubicBezTo>
                <a:lnTo>
                  <a:pt x="4527" y="12668"/>
                </a:lnTo>
                <a:cubicBezTo>
                  <a:pt x="4500" y="12777"/>
                  <a:pt x="4582" y="12872"/>
                  <a:pt x="4690" y="12872"/>
                </a:cubicBezTo>
                <a:cubicBezTo>
                  <a:pt x="4698" y="12873"/>
                  <a:pt x="4706" y="12873"/>
                  <a:pt x="4714" y="12873"/>
                </a:cubicBezTo>
                <a:cubicBezTo>
                  <a:pt x="4812" y="12873"/>
                  <a:pt x="4894" y="12796"/>
                  <a:pt x="4894" y="12695"/>
                </a:cubicBezTo>
                <a:cubicBezTo>
                  <a:pt x="4908" y="12600"/>
                  <a:pt x="4840" y="12505"/>
                  <a:pt x="4745" y="12505"/>
                </a:cubicBezTo>
                <a:cubicBezTo>
                  <a:pt x="4730" y="12501"/>
                  <a:pt x="4716" y="12500"/>
                  <a:pt x="4702" y="12500"/>
                </a:cubicBezTo>
                <a:close/>
                <a:moveTo>
                  <a:pt x="40017" y="12342"/>
                </a:moveTo>
                <a:cubicBezTo>
                  <a:pt x="39867" y="12342"/>
                  <a:pt x="39745" y="12464"/>
                  <a:pt x="39731" y="12614"/>
                </a:cubicBezTo>
                <a:cubicBezTo>
                  <a:pt x="39745" y="12763"/>
                  <a:pt x="39853" y="12872"/>
                  <a:pt x="40003" y="12885"/>
                </a:cubicBezTo>
                <a:cubicBezTo>
                  <a:pt x="40153" y="12885"/>
                  <a:pt x="40275" y="12763"/>
                  <a:pt x="40275" y="12614"/>
                </a:cubicBezTo>
                <a:cubicBezTo>
                  <a:pt x="40261" y="12464"/>
                  <a:pt x="40153" y="12355"/>
                  <a:pt x="40017" y="12342"/>
                </a:cubicBezTo>
                <a:close/>
                <a:moveTo>
                  <a:pt x="51747" y="12342"/>
                </a:moveTo>
                <a:cubicBezTo>
                  <a:pt x="51597" y="12355"/>
                  <a:pt x="51488" y="12464"/>
                  <a:pt x="51475" y="12614"/>
                </a:cubicBezTo>
                <a:cubicBezTo>
                  <a:pt x="51488" y="12763"/>
                  <a:pt x="51597" y="12872"/>
                  <a:pt x="51747" y="12885"/>
                </a:cubicBezTo>
                <a:cubicBezTo>
                  <a:pt x="51896" y="12885"/>
                  <a:pt x="52019" y="12763"/>
                  <a:pt x="52019" y="12614"/>
                </a:cubicBezTo>
                <a:cubicBezTo>
                  <a:pt x="52005" y="12464"/>
                  <a:pt x="51896" y="12355"/>
                  <a:pt x="51747" y="12342"/>
                </a:cubicBezTo>
                <a:close/>
                <a:moveTo>
                  <a:pt x="105100" y="12409"/>
                </a:moveTo>
                <a:cubicBezTo>
                  <a:pt x="104974" y="12409"/>
                  <a:pt x="104865" y="12513"/>
                  <a:pt x="104865" y="12641"/>
                </a:cubicBezTo>
                <a:cubicBezTo>
                  <a:pt x="104852" y="12777"/>
                  <a:pt x="104960" y="12885"/>
                  <a:pt x="105110" y="12899"/>
                </a:cubicBezTo>
                <a:cubicBezTo>
                  <a:pt x="105246" y="12899"/>
                  <a:pt x="105355" y="12790"/>
                  <a:pt x="105355" y="12654"/>
                </a:cubicBezTo>
                <a:cubicBezTo>
                  <a:pt x="105355" y="12518"/>
                  <a:pt x="105259" y="12410"/>
                  <a:pt x="105123" y="12410"/>
                </a:cubicBezTo>
                <a:cubicBezTo>
                  <a:pt x="105116" y="12409"/>
                  <a:pt x="105108" y="12409"/>
                  <a:pt x="105100" y="12409"/>
                </a:cubicBezTo>
                <a:close/>
                <a:moveTo>
                  <a:pt x="93339" y="12383"/>
                </a:moveTo>
                <a:cubicBezTo>
                  <a:pt x="93203" y="12383"/>
                  <a:pt x="93081" y="12491"/>
                  <a:pt x="93081" y="12627"/>
                </a:cubicBezTo>
                <a:cubicBezTo>
                  <a:pt x="93067" y="12777"/>
                  <a:pt x="93176" y="12899"/>
                  <a:pt x="93325" y="12899"/>
                </a:cubicBezTo>
                <a:cubicBezTo>
                  <a:pt x="93333" y="12900"/>
                  <a:pt x="93341" y="12900"/>
                  <a:pt x="93348" y="12900"/>
                </a:cubicBezTo>
                <a:cubicBezTo>
                  <a:pt x="93487" y="12900"/>
                  <a:pt x="93597" y="12783"/>
                  <a:pt x="93597" y="12654"/>
                </a:cubicBezTo>
                <a:cubicBezTo>
                  <a:pt x="93597" y="12505"/>
                  <a:pt x="93475" y="12383"/>
                  <a:pt x="93339" y="12383"/>
                </a:cubicBezTo>
                <a:close/>
                <a:moveTo>
                  <a:pt x="72543" y="12383"/>
                </a:moveTo>
                <a:cubicBezTo>
                  <a:pt x="72407" y="12383"/>
                  <a:pt x="72285" y="12491"/>
                  <a:pt x="72285" y="12627"/>
                </a:cubicBezTo>
                <a:cubicBezTo>
                  <a:pt x="72271" y="12763"/>
                  <a:pt x="72380" y="12899"/>
                  <a:pt x="72529" y="12899"/>
                </a:cubicBezTo>
                <a:cubicBezTo>
                  <a:pt x="72537" y="12900"/>
                  <a:pt x="72545" y="12900"/>
                  <a:pt x="72552" y="12900"/>
                </a:cubicBezTo>
                <a:cubicBezTo>
                  <a:pt x="72679" y="12900"/>
                  <a:pt x="72788" y="12795"/>
                  <a:pt x="72801" y="12654"/>
                </a:cubicBezTo>
                <a:cubicBezTo>
                  <a:pt x="72801" y="12505"/>
                  <a:pt x="72692" y="12396"/>
                  <a:pt x="72543" y="12383"/>
                </a:cubicBezTo>
                <a:close/>
                <a:moveTo>
                  <a:pt x="28232" y="12383"/>
                </a:moveTo>
                <a:cubicBezTo>
                  <a:pt x="28083" y="12383"/>
                  <a:pt x="27960" y="12491"/>
                  <a:pt x="27960" y="12641"/>
                </a:cubicBezTo>
                <a:cubicBezTo>
                  <a:pt x="27960" y="12790"/>
                  <a:pt x="28083" y="12899"/>
                  <a:pt x="28219" y="12913"/>
                </a:cubicBezTo>
                <a:cubicBezTo>
                  <a:pt x="28368" y="12913"/>
                  <a:pt x="28477" y="12790"/>
                  <a:pt x="28490" y="12654"/>
                </a:cubicBezTo>
                <a:cubicBezTo>
                  <a:pt x="28490" y="12505"/>
                  <a:pt x="28368" y="12383"/>
                  <a:pt x="28232" y="12383"/>
                </a:cubicBezTo>
                <a:close/>
                <a:moveTo>
                  <a:pt x="60786" y="12383"/>
                </a:moveTo>
                <a:cubicBezTo>
                  <a:pt x="60650" y="12383"/>
                  <a:pt x="60527" y="12505"/>
                  <a:pt x="60527" y="12654"/>
                </a:cubicBezTo>
                <a:cubicBezTo>
                  <a:pt x="60541" y="12790"/>
                  <a:pt x="60650" y="12913"/>
                  <a:pt x="60799" y="12913"/>
                </a:cubicBezTo>
                <a:cubicBezTo>
                  <a:pt x="60949" y="12899"/>
                  <a:pt x="61057" y="12790"/>
                  <a:pt x="61057" y="12641"/>
                </a:cubicBezTo>
                <a:cubicBezTo>
                  <a:pt x="61057" y="12491"/>
                  <a:pt x="60935" y="12383"/>
                  <a:pt x="60786" y="12383"/>
                </a:cubicBezTo>
                <a:close/>
                <a:moveTo>
                  <a:pt x="81584" y="12422"/>
                </a:moveTo>
                <a:cubicBezTo>
                  <a:pt x="81446" y="12422"/>
                  <a:pt x="81337" y="12527"/>
                  <a:pt x="81337" y="12668"/>
                </a:cubicBezTo>
                <a:cubicBezTo>
                  <a:pt x="81337" y="12804"/>
                  <a:pt x="81432" y="12926"/>
                  <a:pt x="81582" y="12926"/>
                </a:cubicBezTo>
                <a:cubicBezTo>
                  <a:pt x="81589" y="12927"/>
                  <a:pt x="81597" y="12927"/>
                  <a:pt x="81605" y="12927"/>
                </a:cubicBezTo>
                <a:cubicBezTo>
                  <a:pt x="81731" y="12927"/>
                  <a:pt x="81840" y="12823"/>
                  <a:pt x="81840" y="12682"/>
                </a:cubicBezTo>
                <a:cubicBezTo>
                  <a:pt x="81854" y="12546"/>
                  <a:pt x="81745" y="12423"/>
                  <a:pt x="81609" y="12423"/>
                </a:cubicBezTo>
                <a:cubicBezTo>
                  <a:pt x="81600" y="12423"/>
                  <a:pt x="81592" y="12422"/>
                  <a:pt x="81584" y="12422"/>
                </a:cubicBezTo>
                <a:close/>
                <a:moveTo>
                  <a:pt x="49005" y="12422"/>
                </a:moveTo>
                <a:cubicBezTo>
                  <a:pt x="48879" y="12422"/>
                  <a:pt x="48770" y="12527"/>
                  <a:pt x="48770" y="12668"/>
                </a:cubicBezTo>
                <a:cubicBezTo>
                  <a:pt x="48756" y="12804"/>
                  <a:pt x="48879" y="12926"/>
                  <a:pt x="49028" y="12926"/>
                </a:cubicBezTo>
                <a:cubicBezTo>
                  <a:pt x="49036" y="12927"/>
                  <a:pt x="49044" y="12927"/>
                  <a:pt x="49051" y="12927"/>
                </a:cubicBezTo>
                <a:cubicBezTo>
                  <a:pt x="49176" y="12927"/>
                  <a:pt x="49274" y="12823"/>
                  <a:pt x="49286" y="12695"/>
                </a:cubicBezTo>
                <a:cubicBezTo>
                  <a:pt x="49286" y="12546"/>
                  <a:pt x="49178" y="12423"/>
                  <a:pt x="49028" y="12423"/>
                </a:cubicBezTo>
                <a:cubicBezTo>
                  <a:pt x="49021" y="12423"/>
                  <a:pt x="49013" y="12422"/>
                  <a:pt x="49005" y="12422"/>
                </a:cubicBezTo>
                <a:close/>
                <a:moveTo>
                  <a:pt x="16448" y="12410"/>
                </a:moveTo>
                <a:cubicBezTo>
                  <a:pt x="16312" y="12410"/>
                  <a:pt x="16203" y="12532"/>
                  <a:pt x="16189" y="12668"/>
                </a:cubicBezTo>
                <a:cubicBezTo>
                  <a:pt x="16189" y="12804"/>
                  <a:pt x="16298" y="12926"/>
                  <a:pt x="16448" y="12940"/>
                </a:cubicBezTo>
                <a:cubicBezTo>
                  <a:pt x="16584" y="12940"/>
                  <a:pt x="16706" y="12817"/>
                  <a:pt x="16706" y="12682"/>
                </a:cubicBezTo>
                <a:cubicBezTo>
                  <a:pt x="16706" y="12532"/>
                  <a:pt x="16597" y="12410"/>
                  <a:pt x="16448" y="12410"/>
                </a:cubicBezTo>
                <a:close/>
                <a:moveTo>
                  <a:pt x="37244" y="12450"/>
                </a:moveTo>
                <a:cubicBezTo>
                  <a:pt x="37108" y="12450"/>
                  <a:pt x="36986" y="12573"/>
                  <a:pt x="36999" y="12709"/>
                </a:cubicBezTo>
                <a:cubicBezTo>
                  <a:pt x="36999" y="12845"/>
                  <a:pt x="37108" y="12953"/>
                  <a:pt x="37244" y="12953"/>
                </a:cubicBezTo>
                <a:cubicBezTo>
                  <a:pt x="37393" y="12953"/>
                  <a:pt x="37502" y="12845"/>
                  <a:pt x="37502" y="12695"/>
                </a:cubicBezTo>
                <a:cubicBezTo>
                  <a:pt x="37502" y="12559"/>
                  <a:pt x="37380" y="12450"/>
                  <a:pt x="37244" y="12450"/>
                </a:cubicBezTo>
                <a:close/>
                <a:moveTo>
                  <a:pt x="58054" y="12450"/>
                </a:moveTo>
                <a:cubicBezTo>
                  <a:pt x="57918" y="12450"/>
                  <a:pt x="57795" y="12559"/>
                  <a:pt x="57795" y="12695"/>
                </a:cubicBezTo>
                <a:cubicBezTo>
                  <a:pt x="57795" y="12845"/>
                  <a:pt x="57904" y="12953"/>
                  <a:pt x="58040" y="12953"/>
                </a:cubicBezTo>
                <a:cubicBezTo>
                  <a:pt x="58176" y="12953"/>
                  <a:pt x="58298" y="12845"/>
                  <a:pt x="58298" y="12709"/>
                </a:cubicBezTo>
                <a:cubicBezTo>
                  <a:pt x="58298" y="12573"/>
                  <a:pt x="58189" y="12450"/>
                  <a:pt x="58054" y="12450"/>
                </a:cubicBezTo>
                <a:close/>
                <a:moveTo>
                  <a:pt x="102412" y="12463"/>
                </a:moveTo>
                <a:cubicBezTo>
                  <a:pt x="102405" y="12463"/>
                  <a:pt x="102398" y="12463"/>
                  <a:pt x="102391" y="12464"/>
                </a:cubicBezTo>
                <a:cubicBezTo>
                  <a:pt x="102242" y="12464"/>
                  <a:pt x="102133" y="12573"/>
                  <a:pt x="102147" y="12709"/>
                </a:cubicBezTo>
                <a:lnTo>
                  <a:pt x="102133" y="12709"/>
                </a:lnTo>
                <a:cubicBezTo>
                  <a:pt x="102133" y="12845"/>
                  <a:pt x="102242" y="12953"/>
                  <a:pt x="102378" y="12953"/>
                </a:cubicBezTo>
                <a:cubicBezTo>
                  <a:pt x="102514" y="12953"/>
                  <a:pt x="102636" y="12845"/>
                  <a:pt x="102636" y="12709"/>
                </a:cubicBezTo>
                <a:cubicBezTo>
                  <a:pt x="102636" y="12580"/>
                  <a:pt x="102538" y="12463"/>
                  <a:pt x="102412" y="12463"/>
                </a:cubicBezTo>
                <a:close/>
                <a:moveTo>
                  <a:pt x="109527" y="12953"/>
                </a:moveTo>
                <a:cubicBezTo>
                  <a:pt x="109529" y="12953"/>
                  <a:pt x="109531" y="12954"/>
                  <a:pt x="109533" y="12954"/>
                </a:cubicBezTo>
                <a:lnTo>
                  <a:pt x="109533" y="12954"/>
                </a:lnTo>
                <a:cubicBezTo>
                  <a:pt x="109536" y="12954"/>
                  <a:pt x="109538" y="12953"/>
                  <a:pt x="109541" y="12953"/>
                </a:cubicBezTo>
                <a:close/>
                <a:moveTo>
                  <a:pt x="25514" y="12450"/>
                </a:moveTo>
                <a:cubicBezTo>
                  <a:pt x="25364" y="12450"/>
                  <a:pt x="25255" y="12559"/>
                  <a:pt x="25255" y="12695"/>
                </a:cubicBezTo>
                <a:cubicBezTo>
                  <a:pt x="25242" y="12837"/>
                  <a:pt x="25352" y="12954"/>
                  <a:pt x="25479" y="12954"/>
                </a:cubicBezTo>
                <a:cubicBezTo>
                  <a:pt x="25486" y="12954"/>
                  <a:pt x="25493" y="12954"/>
                  <a:pt x="25500" y="12953"/>
                </a:cubicBezTo>
                <a:cubicBezTo>
                  <a:pt x="25650" y="12953"/>
                  <a:pt x="25758" y="12845"/>
                  <a:pt x="25758" y="12709"/>
                </a:cubicBezTo>
                <a:cubicBezTo>
                  <a:pt x="25758" y="12573"/>
                  <a:pt x="25650" y="12450"/>
                  <a:pt x="25514" y="12450"/>
                </a:cubicBezTo>
                <a:close/>
                <a:moveTo>
                  <a:pt x="69824" y="12450"/>
                </a:moveTo>
                <a:cubicBezTo>
                  <a:pt x="69688" y="12450"/>
                  <a:pt x="69580" y="12559"/>
                  <a:pt x="69566" y="12695"/>
                </a:cubicBezTo>
                <a:cubicBezTo>
                  <a:pt x="69553" y="12831"/>
                  <a:pt x="69661" y="12953"/>
                  <a:pt x="69811" y="12953"/>
                </a:cubicBezTo>
                <a:cubicBezTo>
                  <a:pt x="69819" y="12954"/>
                  <a:pt x="69826" y="12955"/>
                  <a:pt x="69834" y="12955"/>
                </a:cubicBezTo>
                <a:cubicBezTo>
                  <a:pt x="69960" y="12955"/>
                  <a:pt x="70069" y="12850"/>
                  <a:pt x="70069" y="12709"/>
                </a:cubicBezTo>
                <a:cubicBezTo>
                  <a:pt x="70069" y="12573"/>
                  <a:pt x="69960" y="12450"/>
                  <a:pt x="69824" y="12450"/>
                </a:cubicBezTo>
                <a:close/>
                <a:moveTo>
                  <a:pt x="111417" y="12641"/>
                </a:moveTo>
                <a:cubicBezTo>
                  <a:pt x="111362" y="12668"/>
                  <a:pt x="111308" y="12709"/>
                  <a:pt x="111294" y="12777"/>
                </a:cubicBezTo>
                <a:cubicBezTo>
                  <a:pt x="111294" y="12817"/>
                  <a:pt x="111362" y="12872"/>
                  <a:pt x="111430" y="12967"/>
                </a:cubicBezTo>
                <a:cubicBezTo>
                  <a:pt x="111485" y="12858"/>
                  <a:pt x="111539" y="12804"/>
                  <a:pt x="111539" y="12763"/>
                </a:cubicBezTo>
                <a:cubicBezTo>
                  <a:pt x="111539" y="12709"/>
                  <a:pt x="111457" y="12641"/>
                  <a:pt x="111417" y="12641"/>
                </a:cubicBezTo>
                <a:close/>
                <a:moveTo>
                  <a:pt x="46275" y="12490"/>
                </a:moveTo>
                <a:cubicBezTo>
                  <a:pt x="46160" y="12490"/>
                  <a:pt x="46052" y="12594"/>
                  <a:pt x="46052" y="12722"/>
                </a:cubicBezTo>
                <a:cubicBezTo>
                  <a:pt x="46038" y="12858"/>
                  <a:pt x="46160" y="12981"/>
                  <a:pt x="46296" y="12981"/>
                </a:cubicBezTo>
                <a:cubicBezTo>
                  <a:pt x="46432" y="12981"/>
                  <a:pt x="46541" y="12872"/>
                  <a:pt x="46541" y="12750"/>
                </a:cubicBezTo>
                <a:cubicBezTo>
                  <a:pt x="46554" y="12600"/>
                  <a:pt x="46446" y="12491"/>
                  <a:pt x="46296" y="12491"/>
                </a:cubicBezTo>
                <a:cubicBezTo>
                  <a:pt x="46289" y="12490"/>
                  <a:pt x="46282" y="12490"/>
                  <a:pt x="46275" y="12490"/>
                </a:cubicBezTo>
                <a:close/>
                <a:moveTo>
                  <a:pt x="13729" y="12491"/>
                </a:moveTo>
                <a:cubicBezTo>
                  <a:pt x="13593" y="12491"/>
                  <a:pt x="13471" y="12600"/>
                  <a:pt x="13484" y="12750"/>
                </a:cubicBezTo>
                <a:cubicBezTo>
                  <a:pt x="13484" y="12872"/>
                  <a:pt x="13593" y="12981"/>
                  <a:pt x="13716" y="12981"/>
                </a:cubicBezTo>
                <a:cubicBezTo>
                  <a:pt x="13724" y="12981"/>
                  <a:pt x="13732" y="12982"/>
                  <a:pt x="13741" y="12982"/>
                </a:cubicBezTo>
                <a:cubicBezTo>
                  <a:pt x="13877" y="12982"/>
                  <a:pt x="13974" y="12877"/>
                  <a:pt x="13974" y="12736"/>
                </a:cubicBezTo>
                <a:cubicBezTo>
                  <a:pt x="13987" y="12600"/>
                  <a:pt x="13865" y="12491"/>
                  <a:pt x="13729" y="12491"/>
                </a:cubicBezTo>
                <a:close/>
                <a:moveTo>
                  <a:pt x="78836" y="12491"/>
                </a:moveTo>
                <a:cubicBezTo>
                  <a:pt x="78700" y="12491"/>
                  <a:pt x="78591" y="12600"/>
                  <a:pt x="78591" y="12736"/>
                </a:cubicBezTo>
                <a:cubicBezTo>
                  <a:pt x="78591" y="12872"/>
                  <a:pt x="78700" y="12981"/>
                  <a:pt x="78836" y="12981"/>
                </a:cubicBezTo>
                <a:cubicBezTo>
                  <a:pt x="78844" y="12981"/>
                  <a:pt x="78851" y="12982"/>
                  <a:pt x="78859" y="12982"/>
                </a:cubicBezTo>
                <a:cubicBezTo>
                  <a:pt x="78985" y="12982"/>
                  <a:pt x="79094" y="12878"/>
                  <a:pt x="79094" y="12750"/>
                </a:cubicBezTo>
                <a:lnTo>
                  <a:pt x="79081" y="12750"/>
                </a:lnTo>
                <a:cubicBezTo>
                  <a:pt x="79094" y="12614"/>
                  <a:pt x="78972" y="12491"/>
                  <a:pt x="78836" y="12491"/>
                </a:cubicBezTo>
                <a:close/>
                <a:moveTo>
                  <a:pt x="90607" y="12505"/>
                </a:moveTo>
                <a:cubicBezTo>
                  <a:pt x="90471" y="12505"/>
                  <a:pt x="90362" y="12614"/>
                  <a:pt x="90362" y="12750"/>
                </a:cubicBezTo>
                <a:cubicBezTo>
                  <a:pt x="90362" y="12872"/>
                  <a:pt x="90471" y="12981"/>
                  <a:pt x="90607" y="12994"/>
                </a:cubicBezTo>
                <a:cubicBezTo>
                  <a:pt x="90743" y="12994"/>
                  <a:pt x="90865" y="12885"/>
                  <a:pt x="90852" y="12736"/>
                </a:cubicBezTo>
                <a:cubicBezTo>
                  <a:pt x="90852" y="12600"/>
                  <a:pt x="90743" y="12505"/>
                  <a:pt x="90607" y="12505"/>
                </a:cubicBezTo>
                <a:close/>
                <a:moveTo>
                  <a:pt x="34539" y="12518"/>
                </a:moveTo>
                <a:cubicBezTo>
                  <a:pt x="34389" y="12518"/>
                  <a:pt x="34281" y="12627"/>
                  <a:pt x="34281" y="12763"/>
                </a:cubicBezTo>
                <a:cubicBezTo>
                  <a:pt x="34281" y="12899"/>
                  <a:pt x="34389" y="13008"/>
                  <a:pt x="34525" y="13008"/>
                </a:cubicBezTo>
                <a:cubicBezTo>
                  <a:pt x="34648" y="13008"/>
                  <a:pt x="34756" y="12899"/>
                  <a:pt x="34770" y="12777"/>
                </a:cubicBezTo>
                <a:cubicBezTo>
                  <a:pt x="34770" y="12641"/>
                  <a:pt x="34661" y="12532"/>
                  <a:pt x="34539" y="12518"/>
                </a:cubicBezTo>
                <a:close/>
                <a:moveTo>
                  <a:pt x="99632" y="12518"/>
                </a:moveTo>
                <a:cubicBezTo>
                  <a:pt x="99496" y="12532"/>
                  <a:pt x="99388" y="12641"/>
                  <a:pt x="99388" y="12777"/>
                </a:cubicBezTo>
                <a:cubicBezTo>
                  <a:pt x="99401" y="12899"/>
                  <a:pt x="99510" y="13008"/>
                  <a:pt x="99646" y="13008"/>
                </a:cubicBezTo>
                <a:cubicBezTo>
                  <a:pt x="99768" y="13008"/>
                  <a:pt x="99877" y="12899"/>
                  <a:pt x="99877" y="12763"/>
                </a:cubicBezTo>
                <a:cubicBezTo>
                  <a:pt x="99877" y="12627"/>
                  <a:pt x="99768" y="12518"/>
                  <a:pt x="99632" y="12518"/>
                </a:cubicBezTo>
                <a:close/>
                <a:moveTo>
                  <a:pt x="67092" y="12532"/>
                </a:moveTo>
                <a:cubicBezTo>
                  <a:pt x="66970" y="12532"/>
                  <a:pt x="66861" y="12627"/>
                  <a:pt x="66861" y="12763"/>
                </a:cubicBezTo>
                <a:lnTo>
                  <a:pt x="66848" y="12763"/>
                </a:lnTo>
                <a:cubicBezTo>
                  <a:pt x="66848" y="12899"/>
                  <a:pt x="66956" y="13008"/>
                  <a:pt x="67092" y="13008"/>
                </a:cubicBezTo>
                <a:cubicBezTo>
                  <a:pt x="67100" y="13009"/>
                  <a:pt x="67108" y="13009"/>
                  <a:pt x="67115" y="13009"/>
                </a:cubicBezTo>
                <a:cubicBezTo>
                  <a:pt x="67240" y="13009"/>
                  <a:pt x="67337" y="12904"/>
                  <a:pt x="67337" y="12763"/>
                </a:cubicBezTo>
                <a:cubicBezTo>
                  <a:pt x="67337" y="12641"/>
                  <a:pt x="67228" y="12532"/>
                  <a:pt x="67092" y="12532"/>
                </a:cubicBezTo>
                <a:close/>
                <a:moveTo>
                  <a:pt x="108658" y="12666"/>
                </a:moveTo>
                <a:cubicBezTo>
                  <a:pt x="108565" y="12666"/>
                  <a:pt x="108508" y="12732"/>
                  <a:pt x="108508" y="12831"/>
                </a:cubicBezTo>
                <a:cubicBezTo>
                  <a:pt x="108508" y="12927"/>
                  <a:pt x="108582" y="13012"/>
                  <a:pt x="108656" y="13012"/>
                </a:cubicBezTo>
                <a:cubicBezTo>
                  <a:pt x="108665" y="13012"/>
                  <a:pt x="108675" y="13011"/>
                  <a:pt x="108685" y="13008"/>
                </a:cubicBezTo>
                <a:cubicBezTo>
                  <a:pt x="108766" y="12967"/>
                  <a:pt x="108834" y="12913"/>
                  <a:pt x="108889" y="12858"/>
                </a:cubicBezTo>
                <a:lnTo>
                  <a:pt x="108889" y="12790"/>
                </a:lnTo>
                <a:cubicBezTo>
                  <a:pt x="108821" y="12750"/>
                  <a:pt x="108753" y="12668"/>
                  <a:pt x="108685" y="12668"/>
                </a:cubicBezTo>
                <a:cubicBezTo>
                  <a:pt x="108675" y="12667"/>
                  <a:pt x="108666" y="12666"/>
                  <a:pt x="108658" y="12666"/>
                </a:cubicBezTo>
                <a:close/>
                <a:moveTo>
                  <a:pt x="10970" y="12559"/>
                </a:moveTo>
                <a:cubicBezTo>
                  <a:pt x="10834" y="12559"/>
                  <a:pt x="10739" y="12668"/>
                  <a:pt x="10739" y="12804"/>
                </a:cubicBezTo>
                <a:cubicBezTo>
                  <a:pt x="10739" y="12940"/>
                  <a:pt x="10848" y="13035"/>
                  <a:pt x="10970" y="13035"/>
                </a:cubicBezTo>
                <a:cubicBezTo>
                  <a:pt x="11106" y="13035"/>
                  <a:pt x="11215" y="12926"/>
                  <a:pt x="11215" y="12790"/>
                </a:cubicBezTo>
                <a:cubicBezTo>
                  <a:pt x="11215" y="12668"/>
                  <a:pt x="11106" y="12559"/>
                  <a:pt x="10970" y="12559"/>
                </a:cubicBezTo>
                <a:close/>
                <a:moveTo>
                  <a:pt x="55335" y="12559"/>
                </a:moveTo>
                <a:cubicBezTo>
                  <a:pt x="55199" y="12559"/>
                  <a:pt x="55090" y="12668"/>
                  <a:pt x="55077" y="12790"/>
                </a:cubicBezTo>
                <a:cubicBezTo>
                  <a:pt x="55090" y="12926"/>
                  <a:pt x="55186" y="13021"/>
                  <a:pt x="55321" y="13035"/>
                </a:cubicBezTo>
                <a:cubicBezTo>
                  <a:pt x="55444" y="13035"/>
                  <a:pt x="55553" y="12926"/>
                  <a:pt x="55553" y="12804"/>
                </a:cubicBezTo>
                <a:cubicBezTo>
                  <a:pt x="55553" y="12668"/>
                  <a:pt x="55457" y="12573"/>
                  <a:pt x="55335" y="12559"/>
                </a:cubicBezTo>
                <a:close/>
                <a:moveTo>
                  <a:pt x="87902" y="12559"/>
                </a:moveTo>
                <a:cubicBezTo>
                  <a:pt x="87780" y="12559"/>
                  <a:pt x="87671" y="12654"/>
                  <a:pt x="87657" y="12777"/>
                </a:cubicBezTo>
                <a:cubicBezTo>
                  <a:pt x="87644" y="12913"/>
                  <a:pt x="87753" y="13021"/>
                  <a:pt x="87889" y="13035"/>
                </a:cubicBezTo>
                <a:cubicBezTo>
                  <a:pt x="88011" y="13035"/>
                  <a:pt x="88120" y="12940"/>
                  <a:pt x="88133" y="12804"/>
                </a:cubicBezTo>
                <a:cubicBezTo>
                  <a:pt x="88133" y="12682"/>
                  <a:pt x="88038" y="12573"/>
                  <a:pt x="87902" y="12559"/>
                </a:cubicBezTo>
                <a:close/>
                <a:moveTo>
                  <a:pt x="22754" y="12559"/>
                </a:moveTo>
                <a:cubicBezTo>
                  <a:pt x="22618" y="12559"/>
                  <a:pt x="22510" y="12668"/>
                  <a:pt x="22510" y="12804"/>
                </a:cubicBezTo>
                <a:cubicBezTo>
                  <a:pt x="22510" y="12926"/>
                  <a:pt x="22618" y="13035"/>
                  <a:pt x="22741" y="13049"/>
                </a:cubicBezTo>
                <a:cubicBezTo>
                  <a:pt x="22877" y="13049"/>
                  <a:pt x="22985" y="12940"/>
                  <a:pt x="22985" y="12817"/>
                </a:cubicBezTo>
                <a:cubicBezTo>
                  <a:pt x="22985" y="12682"/>
                  <a:pt x="22890" y="12573"/>
                  <a:pt x="22754" y="12559"/>
                </a:cubicBezTo>
                <a:close/>
                <a:moveTo>
                  <a:pt x="43551" y="12559"/>
                </a:moveTo>
                <a:cubicBezTo>
                  <a:pt x="43415" y="12573"/>
                  <a:pt x="43306" y="12682"/>
                  <a:pt x="43306" y="12817"/>
                </a:cubicBezTo>
                <a:cubicBezTo>
                  <a:pt x="43319" y="12940"/>
                  <a:pt x="43415" y="13035"/>
                  <a:pt x="43551" y="13049"/>
                </a:cubicBezTo>
                <a:cubicBezTo>
                  <a:pt x="43673" y="13035"/>
                  <a:pt x="43782" y="12926"/>
                  <a:pt x="43782" y="12804"/>
                </a:cubicBezTo>
                <a:cubicBezTo>
                  <a:pt x="43782" y="12668"/>
                  <a:pt x="43673" y="12559"/>
                  <a:pt x="43551" y="12559"/>
                </a:cubicBezTo>
                <a:close/>
                <a:moveTo>
                  <a:pt x="31780" y="12586"/>
                </a:moveTo>
                <a:cubicBezTo>
                  <a:pt x="31644" y="12586"/>
                  <a:pt x="31549" y="12695"/>
                  <a:pt x="31535" y="12817"/>
                </a:cubicBezTo>
                <a:cubicBezTo>
                  <a:pt x="31535" y="12953"/>
                  <a:pt x="31644" y="13062"/>
                  <a:pt x="31780" y="13062"/>
                </a:cubicBezTo>
                <a:cubicBezTo>
                  <a:pt x="31902" y="13062"/>
                  <a:pt x="31997" y="12953"/>
                  <a:pt x="32011" y="12831"/>
                </a:cubicBezTo>
                <a:cubicBezTo>
                  <a:pt x="31997" y="12695"/>
                  <a:pt x="31902" y="12600"/>
                  <a:pt x="31780" y="12586"/>
                </a:cubicBezTo>
                <a:close/>
                <a:moveTo>
                  <a:pt x="64347" y="12586"/>
                </a:moveTo>
                <a:cubicBezTo>
                  <a:pt x="64213" y="12600"/>
                  <a:pt x="64119" y="12692"/>
                  <a:pt x="64103" y="12824"/>
                </a:cubicBezTo>
                <a:lnTo>
                  <a:pt x="64103" y="12824"/>
                </a:lnTo>
                <a:cubicBezTo>
                  <a:pt x="64103" y="12822"/>
                  <a:pt x="64102" y="12820"/>
                  <a:pt x="64102" y="12817"/>
                </a:cubicBezTo>
                <a:lnTo>
                  <a:pt x="64102" y="12831"/>
                </a:lnTo>
                <a:cubicBezTo>
                  <a:pt x="64102" y="12829"/>
                  <a:pt x="64103" y="12827"/>
                  <a:pt x="64103" y="12824"/>
                </a:cubicBezTo>
                <a:lnTo>
                  <a:pt x="64103" y="12824"/>
                </a:lnTo>
                <a:cubicBezTo>
                  <a:pt x="64119" y="12957"/>
                  <a:pt x="64213" y="13049"/>
                  <a:pt x="64333" y="13062"/>
                </a:cubicBezTo>
                <a:cubicBezTo>
                  <a:pt x="64469" y="13062"/>
                  <a:pt x="64578" y="12953"/>
                  <a:pt x="64578" y="12817"/>
                </a:cubicBezTo>
                <a:cubicBezTo>
                  <a:pt x="64564" y="12695"/>
                  <a:pt x="64469" y="12600"/>
                  <a:pt x="64347" y="12586"/>
                </a:cubicBezTo>
                <a:close/>
                <a:moveTo>
                  <a:pt x="76118" y="12600"/>
                </a:moveTo>
                <a:cubicBezTo>
                  <a:pt x="75982" y="12600"/>
                  <a:pt x="75887" y="12709"/>
                  <a:pt x="75887" y="12831"/>
                </a:cubicBezTo>
                <a:cubicBezTo>
                  <a:pt x="75887" y="12953"/>
                  <a:pt x="75995" y="13062"/>
                  <a:pt x="76118" y="13062"/>
                </a:cubicBezTo>
                <a:cubicBezTo>
                  <a:pt x="76254" y="13062"/>
                  <a:pt x="76349" y="12953"/>
                  <a:pt x="76349" y="12817"/>
                </a:cubicBezTo>
                <a:cubicBezTo>
                  <a:pt x="76349" y="12695"/>
                  <a:pt x="76240" y="12600"/>
                  <a:pt x="76118" y="12600"/>
                </a:cubicBezTo>
                <a:close/>
                <a:moveTo>
                  <a:pt x="8265" y="12641"/>
                </a:moveTo>
                <a:cubicBezTo>
                  <a:pt x="8143" y="12641"/>
                  <a:pt x="8034" y="12736"/>
                  <a:pt x="8034" y="12858"/>
                </a:cubicBezTo>
                <a:cubicBezTo>
                  <a:pt x="8034" y="12981"/>
                  <a:pt x="8116" y="13076"/>
                  <a:pt x="8238" y="13089"/>
                </a:cubicBezTo>
                <a:cubicBezTo>
                  <a:pt x="8360" y="13089"/>
                  <a:pt x="8469" y="12994"/>
                  <a:pt x="8469" y="12872"/>
                </a:cubicBezTo>
                <a:cubicBezTo>
                  <a:pt x="8469" y="12750"/>
                  <a:pt x="8374" y="12654"/>
                  <a:pt x="8265" y="12641"/>
                </a:cubicBezTo>
                <a:close/>
                <a:moveTo>
                  <a:pt x="20036" y="12627"/>
                </a:moveTo>
                <a:cubicBezTo>
                  <a:pt x="19900" y="12627"/>
                  <a:pt x="19791" y="12736"/>
                  <a:pt x="19791" y="12858"/>
                </a:cubicBezTo>
                <a:lnTo>
                  <a:pt x="19805" y="12858"/>
                </a:lnTo>
                <a:cubicBezTo>
                  <a:pt x="19805" y="12981"/>
                  <a:pt x="19900" y="13076"/>
                  <a:pt x="20022" y="13089"/>
                </a:cubicBezTo>
                <a:cubicBezTo>
                  <a:pt x="20145" y="13089"/>
                  <a:pt x="20253" y="12994"/>
                  <a:pt x="20253" y="12858"/>
                </a:cubicBezTo>
                <a:cubicBezTo>
                  <a:pt x="20253" y="12736"/>
                  <a:pt x="20158" y="12627"/>
                  <a:pt x="20036" y="12627"/>
                </a:cubicBezTo>
                <a:close/>
                <a:moveTo>
                  <a:pt x="52555" y="12640"/>
                </a:moveTo>
                <a:cubicBezTo>
                  <a:pt x="52443" y="12640"/>
                  <a:pt x="52358" y="12743"/>
                  <a:pt x="52358" y="12858"/>
                </a:cubicBezTo>
                <a:cubicBezTo>
                  <a:pt x="52345" y="12981"/>
                  <a:pt x="52453" y="13089"/>
                  <a:pt x="52576" y="13089"/>
                </a:cubicBezTo>
                <a:cubicBezTo>
                  <a:pt x="52698" y="13089"/>
                  <a:pt x="52807" y="12981"/>
                  <a:pt x="52793" y="12858"/>
                </a:cubicBezTo>
                <a:cubicBezTo>
                  <a:pt x="52806" y="12743"/>
                  <a:pt x="52710" y="12640"/>
                  <a:pt x="52597" y="12640"/>
                </a:cubicBezTo>
                <a:cubicBezTo>
                  <a:pt x="52590" y="12640"/>
                  <a:pt x="52583" y="12640"/>
                  <a:pt x="52576" y="12641"/>
                </a:cubicBezTo>
                <a:cubicBezTo>
                  <a:pt x="52569" y="12640"/>
                  <a:pt x="52562" y="12640"/>
                  <a:pt x="52555" y="12640"/>
                </a:cubicBezTo>
                <a:close/>
                <a:moveTo>
                  <a:pt x="85122" y="12640"/>
                </a:moveTo>
                <a:cubicBezTo>
                  <a:pt x="85008" y="12640"/>
                  <a:pt x="84912" y="12743"/>
                  <a:pt x="84912" y="12858"/>
                </a:cubicBezTo>
                <a:lnTo>
                  <a:pt x="84925" y="12858"/>
                </a:lnTo>
                <a:cubicBezTo>
                  <a:pt x="84912" y="12981"/>
                  <a:pt x="85021" y="13089"/>
                  <a:pt x="85143" y="13089"/>
                </a:cubicBezTo>
                <a:cubicBezTo>
                  <a:pt x="85265" y="13089"/>
                  <a:pt x="85374" y="12981"/>
                  <a:pt x="85374" y="12858"/>
                </a:cubicBezTo>
                <a:cubicBezTo>
                  <a:pt x="85374" y="12736"/>
                  <a:pt x="85265" y="12641"/>
                  <a:pt x="85143" y="12641"/>
                </a:cubicBezTo>
                <a:cubicBezTo>
                  <a:pt x="85136" y="12640"/>
                  <a:pt x="85129" y="12640"/>
                  <a:pt x="85122" y="12640"/>
                </a:cubicBezTo>
                <a:close/>
                <a:moveTo>
                  <a:pt x="96937" y="12640"/>
                </a:moveTo>
                <a:cubicBezTo>
                  <a:pt x="96929" y="12640"/>
                  <a:pt x="96922" y="12640"/>
                  <a:pt x="96914" y="12641"/>
                </a:cubicBezTo>
                <a:lnTo>
                  <a:pt x="96927" y="12641"/>
                </a:lnTo>
                <a:cubicBezTo>
                  <a:pt x="96805" y="12641"/>
                  <a:pt x="96696" y="12736"/>
                  <a:pt x="96696" y="12858"/>
                </a:cubicBezTo>
                <a:cubicBezTo>
                  <a:pt x="96696" y="12981"/>
                  <a:pt x="96791" y="13089"/>
                  <a:pt x="96927" y="13089"/>
                </a:cubicBezTo>
                <a:cubicBezTo>
                  <a:pt x="97050" y="13089"/>
                  <a:pt x="97145" y="12981"/>
                  <a:pt x="97145" y="12858"/>
                </a:cubicBezTo>
                <a:cubicBezTo>
                  <a:pt x="97145" y="12743"/>
                  <a:pt x="97060" y="12640"/>
                  <a:pt x="96937" y="12640"/>
                </a:cubicBezTo>
                <a:close/>
                <a:moveTo>
                  <a:pt x="105918" y="12694"/>
                </a:moveTo>
                <a:cubicBezTo>
                  <a:pt x="105818" y="12694"/>
                  <a:pt x="105735" y="12784"/>
                  <a:pt x="105735" y="12885"/>
                </a:cubicBezTo>
                <a:cubicBezTo>
                  <a:pt x="105735" y="12994"/>
                  <a:pt x="105817" y="13089"/>
                  <a:pt x="105939" y="13089"/>
                </a:cubicBezTo>
                <a:cubicBezTo>
                  <a:pt x="106048" y="13089"/>
                  <a:pt x="106129" y="13008"/>
                  <a:pt x="106129" y="12899"/>
                </a:cubicBezTo>
                <a:cubicBezTo>
                  <a:pt x="106142" y="12797"/>
                  <a:pt x="106058" y="12694"/>
                  <a:pt x="105958" y="12694"/>
                </a:cubicBezTo>
                <a:cubicBezTo>
                  <a:pt x="105951" y="12694"/>
                  <a:pt x="105945" y="12694"/>
                  <a:pt x="105939" y="12695"/>
                </a:cubicBezTo>
                <a:cubicBezTo>
                  <a:pt x="105932" y="12694"/>
                  <a:pt x="105925" y="12694"/>
                  <a:pt x="105918" y="12694"/>
                </a:cubicBezTo>
                <a:close/>
                <a:moveTo>
                  <a:pt x="40825" y="12668"/>
                </a:moveTo>
                <a:cubicBezTo>
                  <a:pt x="40706" y="12671"/>
                  <a:pt x="40615" y="12752"/>
                  <a:pt x="40615" y="12872"/>
                </a:cubicBezTo>
                <a:cubicBezTo>
                  <a:pt x="40601" y="12994"/>
                  <a:pt x="40696" y="13103"/>
                  <a:pt x="40819" y="13103"/>
                </a:cubicBezTo>
                <a:cubicBezTo>
                  <a:pt x="40825" y="13104"/>
                  <a:pt x="40832" y="13104"/>
                  <a:pt x="40839" y="13104"/>
                </a:cubicBezTo>
                <a:cubicBezTo>
                  <a:pt x="40953" y="13104"/>
                  <a:pt x="41050" y="13001"/>
                  <a:pt x="41050" y="12885"/>
                </a:cubicBezTo>
                <a:cubicBezTo>
                  <a:pt x="41050" y="12765"/>
                  <a:pt x="40945" y="12671"/>
                  <a:pt x="40825" y="12668"/>
                </a:cubicBezTo>
                <a:close/>
                <a:moveTo>
                  <a:pt x="29048" y="12654"/>
                </a:moveTo>
                <a:cubicBezTo>
                  <a:pt x="28925" y="12654"/>
                  <a:pt x="28830" y="12750"/>
                  <a:pt x="28830" y="12872"/>
                </a:cubicBezTo>
                <a:cubicBezTo>
                  <a:pt x="28817" y="12994"/>
                  <a:pt x="28912" y="13103"/>
                  <a:pt x="29034" y="13103"/>
                </a:cubicBezTo>
                <a:cubicBezTo>
                  <a:pt x="29042" y="13104"/>
                  <a:pt x="29050" y="13104"/>
                  <a:pt x="29057" y="13104"/>
                </a:cubicBezTo>
                <a:cubicBezTo>
                  <a:pt x="29170" y="13104"/>
                  <a:pt x="29265" y="13014"/>
                  <a:pt x="29265" y="12899"/>
                </a:cubicBezTo>
                <a:lnTo>
                  <a:pt x="29265" y="12885"/>
                </a:lnTo>
                <a:cubicBezTo>
                  <a:pt x="29279" y="12763"/>
                  <a:pt x="29170" y="12654"/>
                  <a:pt x="29048" y="12654"/>
                </a:cubicBezTo>
                <a:close/>
                <a:moveTo>
                  <a:pt x="73358" y="12668"/>
                </a:moveTo>
                <a:cubicBezTo>
                  <a:pt x="73236" y="12668"/>
                  <a:pt x="73141" y="12763"/>
                  <a:pt x="73141" y="12885"/>
                </a:cubicBezTo>
                <a:cubicBezTo>
                  <a:pt x="73141" y="13008"/>
                  <a:pt x="73222" y="13103"/>
                  <a:pt x="73345" y="13103"/>
                </a:cubicBezTo>
                <a:cubicBezTo>
                  <a:pt x="73353" y="13104"/>
                  <a:pt x="73360" y="13104"/>
                  <a:pt x="73368" y="13104"/>
                </a:cubicBezTo>
                <a:cubicBezTo>
                  <a:pt x="73481" y="13104"/>
                  <a:pt x="73576" y="13014"/>
                  <a:pt x="73576" y="12899"/>
                </a:cubicBezTo>
                <a:cubicBezTo>
                  <a:pt x="73589" y="12777"/>
                  <a:pt x="73481" y="12668"/>
                  <a:pt x="73358" y="12668"/>
                </a:cubicBezTo>
                <a:close/>
                <a:moveTo>
                  <a:pt x="5506" y="12763"/>
                </a:moveTo>
                <a:cubicBezTo>
                  <a:pt x="5451" y="12831"/>
                  <a:pt x="5384" y="12885"/>
                  <a:pt x="5370" y="12953"/>
                </a:cubicBezTo>
                <a:cubicBezTo>
                  <a:pt x="5356" y="13049"/>
                  <a:pt x="5424" y="13117"/>
                  <a:pt x="5533" y="13117"/>
                </a:cubicBezTo>
                <a:cubicBezTo>
                  <a:pt x="5628" y="13117"/>
                  <a:pt x="5696" y="13062"/>
                  <a:pt x="5696" y="12967"/>
                </a:cubicBezTo>
                <a:cubicBezTo>
                  <a:pt x="5683" y="12899"/>
                  <a:pt x="5615" y="12831"/>
                  <a:pt x="5574" y="12777"/>
                </a:cubicBezTo>
                <a:lnTo>
                  <a:pt x="5506" y="12763"/>
                </a:lnTo>
                <a:close/>
                <a:moveTo>
                  <a:pt x="49848" y="12707"/>
                </a:moveTo>
                <a:cubicBezTo>
                  <a:pt x="49737" y="12707"/>
                  <a:pt x="49653" y="12798"/>
                  <a:pt x="49640" y="12913"/>
                </a:cubicBezTo>
                <a:cubicBezTo>
                  <a:pt x="49626" y="13035"/>
                  <a:pt x="49721" y="13130"/>
                  <a:pt x="49857" y="13130"/>
                </a:cubicBezTo>
                <a:cubicBezTo>
                  <a:pt x="49966" y="13130"/>
                  <a:pt x="50061" y="13049"/>
                  <a:pt x="50075" y="12926"/>
                </a:cubicBezTo>
                <a:cubicBezTo>
                  <a:pt x="50075" y="12804"/>
                  <a:pt x="49980" y="12709"/>
                  <a:pt x="49871" y="12709"/>
                </a:cubicBezTo>
                <a:cubicBezTo>
                  <a:pt x="49863" y="12708"/>
                  <a:pt x="49855" y="12707"/>
                  <a:pt x="49848" y="12707"/>
                </a:cubicBezTo>
                <a:close/>
                <a:moveTo>
                  <a:pt x="82404" y="12708"/>
                </a:moveTo>
                <a:cubicBezTo>
                  <a:pt x="82292" y="12708"/>
                  <a:pt x="82207" y="12811"/>
                  <a:pt x="82207" y="12926"/>
                </a:cubicBezTo>
                <a:cubicBezTo>
                  <a:pt x="82207" y="13035"/>
                  <a:pt x="82302" y="13130"/>
                  <a:pt x="82411" y="13130"/>
                </a:cubicBezTo>
                <a:cubicBezTo>
                  <a:pt x="82533" y="13130"/>
                  <a:pt x="82628" y="13049"/>
                  <a:pt x="82628" y="12926"/>
                </a:cubicBezTo>
                <a:cubicBezTo>
                  <a:pt x="82628" y="12804"/>
                  <a:pt x="82547" y="12709"/>
                  <a:pt x="82424" y="12709"/>
                </a:cubicBezTo>
                <a:cubicBezTo>
                  <a:pt x="82417" y="12708"/>
                  <a:pt x="82411" y="12708"/>
                  <a:pt x="82404" y="12708"/>
                </a:cubicBezTo>
                <a:close/>
                <a:moveTo>
                  <a:pt x="94168" y="12709"/>
                </a:moveTo>
                <a:cubicBezTo>
                  <a:pt x="94046" y="12709"/>
                  <a:pt x="93951" y="12804"/>
                  <a:pt x="93951" y="12913"/>
                </a:cubicBezTo>
                <a:cubicBezTo>
                  <a:pt x="93938" y="13028"/>
                  <a:pt x="94034" y="13131"/>
                  <a:pt x="94147" y="13131"/>
                </a:cubicBezTo>
                <a:cubicBezTo>
                  <a:pt x="94154" y="13131"/>
                  <a:pt x="94161" y="13131"/>
                  <a:pt x="94168" y="13130"/>
                </a:cubicBezTo>
                <a:cubicBezTo>
                  <a:pt x="94290" y="13130"/>
                  <a:pt x="94386" y="13035"/>
                  <a:pt x="94386" y="12913"/>
                </a:cubicBezTo>
                <a:cubicBezTo>
                  <a:pt x="94372" y="12804"/>
                  <a:pt x="94277" y="12709"/>
                  <a:pt x="94168" y="12709"/>
                </a:cubicBezTo>
                <a:close/>
                <a:moveTo>
                  <a:pt x="61628" y="12709"/>
                </a:moveTo>
                <a:cubicBezTo>
                  <a:pt x="61506" y="12709"/>
                  <a:pt x="61411" y="12790"/>
                  <a:pt x="61411" y="12913"/>
                </a:cubicBezTo>
                <a:cubicBezTo>
                  <a:pt x="61398" y="13028"/>
                  <a:pt x="61482" y="13131"/>
                  <a:pt x="61594" y="13131"/>
                </a:cubicBezTo>
                <a:cubicBezTo>
                  <a:pt x="61601" y="13131"/>
                  <a:pt x="61608" y="13131"/>
                  <a:pt x="61615" y="13130"/>
                </a:cubicBezTo>
                <a:cubicBezTo>
                  <a:pt x="61623" y="13131"/>
                  <a:pt x="61630" y="13131"/>
                  <a:pt x="61638" y="13131"/>
                </a:cubicBezTo>
                <a:cubicBezTo>
                  <a:pt x="61749" y="13131"/>
                  <a:pt x="61832" y="13041"/>
                  <a:pt x="61832" y="12926"/>
                </a:cubicBezTo>
                <a:cubicBezTo>
                  <a:pt x="61846" y="12804"/>
                  <a:pt x="61751" y="12709"/>
                  <a:pt x="61628" y="12709"/>
                </a:cubicBezTo>
                <a:close/>
                <a:moveTo>
                  <a:pt x="17256" y="12707"/>
                </a:moveTo>
                <a:cubicBezTo>
                  <a:pt x="17155" y="12707"/>
                  <a:pt x="17059" y="12798"/>
                  <a:pt x="17059" y="12913"/>
                </a:cubicBezTo>
                <a:cubicBezTo>
                  <a:pt x="17046" y="13035"/>
                  <a:pt x="17141" y="13130"/>
                  <a:pt x="17277" y="13144"/>
                </a:cubicBezTo>
                <a:cubicBezTo>
                  <a:pt x="17385" y="13144"/>
                  <a:pt x="17481" y="13049"/>
                  <a:pt x="17494" y="12940"/>
                </a:cubicBezTo>
                <a:cubicBezTo>
                  <a:pt x="17508" y="12804"/>
                  <a:pt x="17399" y="12709"/>
                  <a:pt x="17277" y="12709"/>
                </a:cubicBezTo>
                <a:cubicBezTo>
                  <a:pt x="17270" y="12708"/>
                  <a:pt x="17263" y="12707"/>
                  <a:pt x="17256" y="12707"/>
                </a:cubicBezTo>
                <a:close/>
                <a:moveTo>
                  <a:pt x="103221" y="12750"/>
                </a:moveTo>
                <a:cubicBezTo>
                  <a:pt x="103098" y="12750"/>
                  <a:pt x="103017" y="12831"/>
                  <a:pt x="103003" y="12940"/>
                </a:cubicBezTo>
                <a:cubicBezTo>
                  <a:pt x="103003" y="13062"/>
                  <a:pt x="103085" y="13157"/>
                  <a:pt x="103207" y="13157"/>
                </a:cubicBezTo>
                <a:cubicBezTo>
                  <a:pt x="103316" y="13157"/>
                  <a:pt x="103411" y="13076"/>
                  <a:pt x="103424" y="12953"/>
                </a:cubicBezTo>
                <a:cubicBezTo>
                  <a:pt x="103424" y="12845"/>
                  <a:pt x="103329" y="12750"/>
                  <a:pt x="103221" y="12750"/>
                </a:cubicBezTo>
                <a:close/>
                <a:moveTo>
                  <a:pt x="38082" y="12748"/>
                </a:moveTo>
                <a:cubicBezTo>
                  <a:pt x="38075" y="12748"/>
                  <a:pt x="38067" y="12749"/>
                  <a:pt x="38059" y="12750"/>
                </a:cubicBezTo>
                <a:cubicBezTo>
                  <a:pt x="37951" y="12750"/>
                  <a:pt x="37855" y="12845"/>
                  <a:pt x="37855" y="12953"/>
                </a:cubicBezTo>
                <a:cubicBezTo>
                  <a:pt x="37855" y="13076"/>
                  <a:pt x="37951" y="13171"/>
                  <a:pt x="38073" y="13171"/>
                </a:cubicBezTo>
                <a:cubicBezTo>
                  <a:pt x="38195" y="13157"/>
                  <a:pt x="38290" y="13062"/>
                  <a:pt x="38277" y="12953"/>
                </a:cubicBezTo>
                <a:cubicBezTo>
                  <a:pt x="38277" y="12839"/>
                  <a:pt x="38193" y="12748"/>
                  <a:pt x="38082" y="12748"/>
                </a:cubicBezTo>
                <a:close/>
                <a:moveTo>
                  <a:pt x="70619" y="12748"/>
                </a:moveTo>
                <a:cubicBezTo>
                  <a:pt x="70519" y="12748"/>
                  <a:pt x="70436" y="12838"/>
                  <a:pt x="70436" y="12940"/>
                </a:cubicBezTo>
                <a:cubicBezTo>
                  <a:pt x="70422" y="13062"/>
                  <a:pt x="70518" y="13157"/>
                  <a:pt x="70640" y="13171"/>
                </a:cubicBezTo>
                <a:cubicBezTo>
                  <a:pt x="70749" y="13171"/>
                  <a:pt x="70844" y="13076"/>
                  <a:pt x="70857" y="12953"/>
                </a:cubicBezTo>
                <a:cubicBezTo>
                  <a:pt x="70857" y="12845"/>
                  <a:pt x="70762" y="12750"/>
                  <a:pt x="70640" y="12750"/>
                </a:cubicBezTo>
                <a:cubicBezTo>
                  <a:pt x="70633" y="12749"/>
                  <a:pt x="70626" y="12748"/>
                  <a:pt x="70619" y="12748"/>
                </a:cubicBezTo>
                <a:close/>
                <a:moveTo>
                  <a:pt x="58869" y="12777"/>
                </a:moveTo>
                <a:cubicBezTo>
                  <a:pt x="58760" y="12777"/>
                  <a:pt x="58665" y="12872"/>
                  <a:pt x="58665" y="12981"/>
                </a:cubicBezTo>
                <a:cubicBezTo>
                  <a:pt x="58665" y="13089"/>
                  <a:pt x="58760" y="13184"/>
                  <a:pt x="58883" y="13184"/>
                </a:cubicBezTo>
                <a:cubicBezTo>
                  <a:pt x="58991" y="13184"/>
                  <a:pt x="59073" y="13089"/>
                  <a:pt x="59073" y="12981"/>
                </a:cubicBezTo>
                <a:cubicBezTo>
                  <a:pt x="59073" y="12858"/>
                  <a:pt x="58978" y="12777"/>
                  <a:pt x="58869" y="12777"/>
                </a:cubicBezTo>
                <a:close/>
                <a:moveTo>
                  <a:pt x="91450" y="12777"/>
                </a:moveTo>
                <a:cubicBezTo>
                  <a:pt x="91327" y="12777"/>
                  <a:pt x="91232" y="12858"/>
                  <a:pt x="91232" y="12981"/>
                </a:cubicBezTo>
                <a:cubicBezTo>
                  <a:pt x="91232" y="13089"/>
                  <a:pt x="91327" y="13184"/>
                  <a:pt x="91436" y="13184"/>
                </a:cubicBezTo>
                <a:cubicBezTo>
                  <a:pt x="91545" y="13184"/>
                  <a:pt x="91640" y="13103"/>
                  <a:pt x="91640" y="12981"/>
                </a:cubicBezTo>
                <a:cubicBezTo>
                  <a:pt x="91640" y="12872"/>
                  <a:pt x="91558" y="12777"/>
                  <a:pt x="91450" y="12777"/>
                </a:cubicBezTo>
                <a:close/>
                <a:moveTo>
                  <a:pt x="14558" y="12777"/>
                </a:moveTo>
                <a:cubicBezTo>
                  <a:pt x="14436" y="12777"/>
                  <a:pt x="14341" y="12872"/>
                  <a:pt x="14341" y="12994"/>
                </a:cubicBezTo>
                <a:cubicBezTo>
                  <a:pt x="14354" y="13103"/>
                  <a:pt x="14436" y="13198"/>
                  <a:pt x="14558" y="13198"/>
                </a:cubicBezTo>
                <a:cubicBezTo>
                  <a:pt x="14667" y="13198"/>
                  <a:pt x="14762" y="13103"/>
                  <a:pt x="14762" y="12981"/>
                </a:cubicBezTo>
                <a:cubicBezTo>
                  <a:pt x="14762" y="12872"/>
                  <a:pt x="14667" y="12777"/>
                  <a:pt x="14558" y="12777"/>
                </a:cubicBezTo>
                <a:close/>
                <a:moveTo>
                  <a:pt x="26329" y="12777"/>
                </a:moveTo>
                <a:cubicBezTo>
                  <a:pt x="26220" y="12777"/>
                  <a:pt x="26125" y="12872"/>
                  <a:pt x="26125" y="12981"/>
                </a:cubicBezTo>
                <a:cubicBezTo>
                  <a:pt x="26125" y="13089"/>
                  <a:pt x="26207" y="13184"/>
                  <a:pt x="26316" y="13198"/>
                </a:cubicBezTo>
                <a:cubicBezTo>
                  <a:pt x="26438" y="13198"/>
                  <a:pt x="26533" y="13103"/>
                  <a:pt x="26533" y="12981"/>
                </a:cubicBezTo>
                <a:cubicBezTo>
                  <a:pt x="26533" y="12872"/>
                  <a:pt x="26438" y="12777"/>
                  <a:pt x="26329" y="12777"/>
                </a:cubicBezTo>
                <a:close/>
                <a:moveTo>
                  <a:pt x="47125" y="12777"/>
                </a:moveTo>
                <a:cubicBezTo>
                  <a:pt x="47017" y="12777"/>
                  <a:pt x="46921" y="12858"/>
                  <a:pt x="46921" y="12981"/>
                </a:cubicBezTo>
                <a:cubicBezTo>
                  <a:pt x="46908" y="13089"/>
                  <a:pt x="47003" y="13184"/>
                  <a:pt x="47125" y="13198"/>
                </a:cubicBezTo>
                <a:cubicBezTo>
                  <a:pt x="47234" y="13198"/>
                  <a:pt x="47329" y="13103"/>
                  <a:pt x="47329" y="12994"/>
                </a:cubicBezTo>
                <a:cubicBezTo>
                  <a:pt x="47329" y="12872"/>
                  <a:pt x="47248" y="12777"/>
                  <a:pt x="47139" y="12777"/>
                </a:cubicBezTo>
                <a:close/>
                <a:moveTo>
                  <a:pt x="109533" y="12954"/>
                </a:moveTo>
                <a:lnTo>
                  <a:pt x="109533" y="12954"/>
                </a:lnTo>
                <a:cubicBezTo>
                  <a:pt x="109483" y="12960"/>
                  <a:pt x="109443" y="13023"/>
                  <a:pt x="109391" y="13062"/>
                </a:cubicBezTo>
                <a:cubicBezTo>
                  <a:pt x="109432" y="13117"/>
                  <a:pt x="109473" y="13184"/>
                  <a:pt x="109527" y="13198"/>
                </a:cubicBezTo>
                <a:cubicBezTo>
                  <a:pt x="109530" y="13199"/>
                  <a:pt x="109534" y="13200"/>
                  <a:pt x="109537" y="13200"/>
                </a:cubicBezTo>
                <a:cubicBezTo>
                  <a:pt x="109576" y="13200"/>
                  <a:pt x="109629" y="13126"/>
                  <a:pt x="109704" y="13076"/>
                </a:cubicBezTo>
                <a:cubicBezTo>
                  <a:pt x="109626" y="13024"/>
                  <a:pt x="109573" y="12960"/>
                  <a:pt x="109533" y="12954"/>
                </a:cubicBezTo>
                <a:close/>
                <a:moveTo>
                  <a:pt x="35320" y="12816"/>
                </a:moveTo>
                <a:cubicBezTo>
                  <a:pt x="35222" y="12816"/>
                  <a:pt x="35151" y="12906"/>
                  <a:pt x="35151" y="13008"/>
                </a:cubicBezTo>
                <a:cubicBezTo>
                  <a:pt x="35151" y="13117"/>
                  <a:pt x="35232" y="13212"/>
                  <a:pt x="35341" y="13212"/>
                </a:cubicBezTo>
                <a:cubicBezTo>
                  <a:pt x="35463" y="13212"/>
                  <a:pt x="35545" y="13130"/>
                  <a:pt x="35558" y="13008"/>
                </a:cubicBezTo>
                <a:cubicBezTo>
                  <a:pt x="35546" y="12906"/>
                  <a:pt x="35473" y="12816"/>
                  <a:pt x="35364" y="12816"/>
                </a:cubicBezTo>
                <a:cubicBezTo>
                  <a:pt x="35356" y="12816"/>
                  <a:pt x="35349" y="12817"/>
                  <a:pt x="35341" y="12817"/>
                </a:cubicBezTo>
                <a:cubicBezTo>
                  <a:pt x="35334" y="12817"/>
                  <a:pt x="35327" y="12816"/>
                  <a:pt x="35320" y="12816"/>
                </a:cubicBezTo>
                <a:close/>
                <a:moveTo>
                  <a:pt x="79684" y="12816"/>
                </a:moveTo>
                <a:cubicBezTo>
                  <a:pt x="79678" y="12816"/>
                  <a:pt x="79671" y="12817"/>
                  <a:pt x="79665" y="12817"/>
                </a:cubicBezTo>
                <a:cubicBezTo>
                  <a:pt x="79556" y="12817"/>
                  <a:pt x="79475" y="12899"/>
                  <a:pt x="79461" y="13008"/>
                </a:cubicBezTo>
                <a:cubicBezTo>
                  <a:pt x="79461" y="13117"/>
                  <a:pt x="79543" y="13212"/>
                  <a:pt x="79665" y="13212"/>
                </a:cubicBezTo>
                <a:cubicBezTo>
                  <a:pt x="79774" y="13212"/>
                  <a:pt x="79855" y="13130"/>
                  <a:pt x="79869" y="13021"/>
                </a:cubicBezTo>
                <a:cubicBezTo>
                  <a:pt x="79869" y="12919"/>
                  <a:pt x="79785" y="12816"/>
                  <a:pt x="79684" y="12816"/>
                </a:cubicBezTo>
                <a:close/>
                <a:moveTo>
                  <a:pt x="67935" y="12817"/>
                </a:moveTo>
                <a:cubicBezTo>
                  <a:pt x="67813" y="12817"/>
                  <a:pt x="67718" y="12899"/>
                  <a:pt x="67731" y="13021"/>
                </a:cubicBezTo>
                <a:cubicBezTo>
                  <a:pt x="67718" y="13117"/>
                  <a:pt x="67813" y="13212"/>
                  <a:pt x="67908" y="13212"/>
                </a:cubicBezTo>
                <a:cubicBezTo>
                  <a:pt x="67916" y="13213"/>
                  <a:pt x="67924" y="13213"/>
                  <a:pt x="67931" y="13213"/>
                </a:cubicBezTo>
                <a:cubicBezTo>
                  <a:pt x="68042" y="13213"/>
                  <a:pt x="68125" y="13123"/>
                  <a:pt x="68125" y="13021"/>
                </a:cubicBezTo>
                <a:cubicBezTo>
                  <a:pt x="68125" y="12913"/>
                  <a:pt x="68030" y="12817"/>
                  <a:pt x="67935" y="12817"/>
                </a:cubicBezTo>
                <a:close/>
                <a:moveTo>
                  <a:pt x="88697" y="12843"/>
                </a:moveTo>
                <a:cubicBezTo>
                  <a:pt x="88597" y="12843"/>
                  <a:pt x="88515" y="12933"/>
                  <a:pt x="88527" y="13035"/>
                </a:cubicBezTo>
                <a:cubicBezTo>
                  <a:pt x="88515" y="13148"/>
                  <a:pt x="88596" y="13227"/>
                  <a:pt x="88694" y="13227"/>
                </a:cubicBezTo>
                <a:cubicBezTo>
                  <a:pt x="88702" y="13227"/>
                  <a:pt x="88710" y="13226"/>
                  <a:pt x="88718" y="13225"/>
                </a:cubicBezTo>
                <a:cubicBezTo>
                  <a:pt x="88840" y="13225"/>
                  <a:pt x="88894" y="13157"/>
                  <a:pt x="88908" y="13035"/>
                </a:cubicBezTo>
                <a:cubicBezTo>
                  <a:pt x="88908" y="12934"/>
                  <a:pt x="88826" y="12857"/>
                  <a:pt x="88739" y="12857"/>
                </a:cubicBezTo>
                <a:cubicBezTo>
                  <a:pt x="88732" y="12857"/>
                  <a:pt x="88725" y="12857"/>
                  <a:pt x="88718" y="12858"/>
                </a:cubicBezTo>
                <a:lnTo>
                  <a:pt x="88718" y="12845"/>
                </a:lnTo>
                <a:cubicBezTo>
                  <a:pt x="88711" y="12844"/>
                  <a:pt x="88704" y="12843"/>
                  <a:pt x="88697" y="12843"/>
                </a:cubicBezTo>
                <a:close/>
                <a:moveTo>
                  <a:pt x="11840" y="12845"/>
                </a:moveTo>
                <a:cubicBezTo>
                  <a:pt x="11718" y="12845"/>
                  <a:pt x="11636" y="12940"/>
                  <a:pt x="11636" y="13049"/>
                </a:cubicBezTo>
                <a:cubicBezTo>
                  <a:pt x="11636" y="13157"/>
                  <a:pt x="11731" y="13239"/>
                  <a:pt x="11840" y="13239"/>
                </a:cubicBezTo>
                <a:cubicBezTo>
                  <a:pt x="11949" y="13239"/>
                  <a:pt x="12030" y="13144"/>
                  <a:pt x="12030" y="13035"/>
                </a:cubicBezTo>
                <a:cubicBezTo>
                  <a:pt x="12030" y="12926"/>
                  <a:pt x="11949" y="12845"/>
                  <a:pt x="11840" y="12845"/>
                </a:cubicBezTo>
                <a:close/>
                <a:moveTo>
                  <a:pt x="23563" y="12843"/>
                </a:moveTo>
                <a:cubicBezTo>
                  <a:pt x="23463" y="12843"/>
                  <a:pt x="23380" y="12932"/>
                  <a:pt x="23380" y="13021"/>
                </a:cubicBezTo>
                <a:cubicBezTo>
                  <a:pt x="23366" y="13144"/>
                  <a:pt x="23461" y="13239"/>
                  <a:pt x="23570" y="13239"/>
                </a:cubicBezTo>
                <a:cubicBezTo>
                  <a:pt x="23679" y="13239"/>
                  <a:pt x="23774" y="13157"/>
                  <a:pt x="23774" y="13049"/>
                </a:cubicBezTo>
                <a:cubicBezTo>
                  <a:pt x="23774" y="12940"/>
                  <a:pt x="23692" y="12845"/>
                  <a:pt x="23584" y="12845"/>
                </a:cubicBezTo>
                <a:cubicBezTo>
                  <a:pt x="23577" y="12844"/>
                  <a:pt x="23570" y="12843"/>
                  <a:pt x="23563" y="12843"/>
                </a:cubicBezTo>
                <a:close/>
                <a:moveTo>
                  <a:pt x="100424" y="12854"/>
                </a:moveTo>
                <a:cubicBezTo>
                  <a:pt x="100332" y="12854"/>
                  <a:pt x="100259" y="12939"/>
                  <a:pt x="100271" y="13035"/>
                </a:cubicBezTo>
                <a:cubicBezTo>
                  <a:pt x="100257" y="13144"/>
                  <a:pt x="100339" y="13239"/>
                  <a:pt x="100448" y="13239"/>
                </a:cubicBezTo>
                <a:cubicBezTo>
                  <a:pt x="100584" y="13225"/>
                  <a:pt x="100652" y="13171"/>
                  <a:pt x="100652" y="13049"/>
                </a:cubicBezTo>
                <a:cubicBezTo>
                  <a:pt x="100664" y="12947"/>
                  <a:pt x="100582" y="12857"/>
                  <a:pt x="100482" y="12857"/>
                </a:cubicBezTo>
                <a:cubicBezTo>
                  <a:pt x="100475" y="12857"/>
                  <a:pt x="100468" y="12857"/>
                  <a:pt x="100461" y="12858"/>
                </a:cubicBezTo>
                <a:cubicBezTo>
                  <a:pt x="100449" y="12855"/>
                  <a:pt x="100436" y="12854"/>
                  <a:pt x="100424" y="12854"/>
                </a:cubicBezTo>
                <a:close/>
                <a:moveTo>
                  <a:pt x="56174" y="12857"/>
                </a:moveTo>
                <a:cubicBezTo>
                  <a:pt x="56166" y="12857"/>
                  <a:pt x="56159" y="12857"/>
                  <a:pt x="56151" y="12858"/>
                </a:cubicBezTo>
                <a:cubicBezTo>
                  <a:pt x="56144" y="12857"/>
                  <a:pt x="56137" y="12857"/>
                  <a:pt x="56130" y="12857"/>
                </a:cubicBezTo>
                <a:cubicBezTo>
                  <a:pt x="56030" y="12857"/>
                  <a:pt x="55948" y="12947"/>
                  <a:pt x="55960" y="13049"/>
                </a:cubicBezTo>
                <a:cubicBezTo>
                  <a:pt x="55948" y="13150"/>
                  <a:pt x="56030" y="13240"/>
                  <a:pt x="56130" y="13240"/>
                </a:cubicBezTo>
                <a:cubicBezTo>
                  <a:pt x="56137" y="13240"/>
                  <a:pt x="56144" y="13240"/>
                  <a:pt x="56151" y="13239"/>
                </a:cubicBezTo>
                <a:cubicBezTo>
                  <a:pt x="56259" y="13239"/>
                  <a:pt x="56354" y="13144"/>
                  <a:pt x="56341" y="13035"/>
                </a:cubicBezTo>
                <a:cubicBezTo>
                  <a:pt x="56353" y="12934"/>
                  <a:pt x="56273" y="12857"/>
                  <a:pt x="56174" y="12857"/>
                </a:cubicBezTo>
                <a:close/>
                <a:moveTo>
                  <a:pt x="44345" y="12884"/>
                </a:moveTo>
                <a:cubicBezTo>
                  <a:pt x="44247" y="12884"/>
                  <a:pt x="44177" y="12974"/>
                  <a:pt x="44189" y="13076"/>
                </a:cubicBezTo>
                <a:lnTo>
                  <a:pt x="44189" y="13062"/>
                </a:lnTo>
                <a:cubicBezTo>
                  <a:pt x="44189" y="13171"/>
                  <a:pt x="44271" y="13252"/>
                  <a:pt x="44380" y="13252"/>
                </a:cubicBezTo>
                <a:cubicBezTo>
                  <a:pt x="44386" y="13253"/>
                  <a:pt x="44392" y="13254"/>
                  <a:pt x="44398" y="13254"/>
                </a:cubicBezTo>
                <a:cubicBezTo>
                  <a:pt x="44487" y="13254"/>
                  <a:pt x="44569" y="13165"/>
                  <a:pt x="44556" y="13076"/>
                </a:cubicBezTo>
                <a:cubicBezTo>
                  <a:pt x="44569" y="12974"/>
                  <a:pt x="44487" y="12884"/>
                  <a:pt x="44387" y="12884"/>
                </a:cubicBezTo>
                <a:cubicBezTo>
                  <a:pt x="44380" y="12884"/>
                  <a:pt x="44373" y="12885"/>
                  <a:pt x="44366" y="12885"/>
                </a:cubicBezTo>
                <a:cubicBezTo>
                  <a:pt x="44359" y="12885"/>
                  <a:pt x="44352" y="12884"/>
                  <a:pt x="44345" y="12884"/>
                </a:cubicBezTo>
                <a:close/>
                <a:moveTo>
                  <a:pt x="32626" y="12884"/>
                </a:moveTo>
                <a:cubicBezTo>
                  <a:pt x="32527" y="12884"/>
                  <a:pt x="32446" y="12961"/>
                  <a:pt x="32446" y="13062"/>
                </a:cubicBezTo>
                <a:cubicBezTo>
                  <a:pt x="32446" y="13164"/>
                  <a:pt x="32517" y="13254"/>
                  <a:pt x="32615" y="13254"/>
                </a:cubicBezTo>
                <a:cubicBezTo>
                  <a:pt x="32622" y="13254"/>
                  <a:pt x="32629" y="13253"/>
                  <a:pt x="32636" y="13252"/>
                </a:cubicBezTo>
                <a:cubicBezTo>
                  <a:pt x="32644" y="13254"/>
                  <a:pt x="32652" y="13254"/>
                  <a:pt x="32660" y="13254"/>
                </a:cubicBezTo>
                <a:cubicBezTo>
                  <a:pt x="32745" y="13254"/>
                  <a:pt x="32814" y="13190"/>
                  <a:pt x="32826" y="13103"/>
                </a:cubicBezTo>
                <a:cubicBezTo>
                  <a:pt x="32840" y="12994"/>
                  <a:pt x="32758" y="12885"/>
                  <a:pt x="32650" y="12885"/>
                </a:cubicBezTo>
                <a:cubicBezTo>
                  <a:pt x="32642" y="12884"/>
                  <a:pt x="32634" y="12884"/>
                  <a:pt x="32626" y="12884"/>
                </a:cubicBezTo>
                <a:close/>
                <a:moveTo>
                  <a:pt x="76947" y="12885"/>
                </a:moveTo>
                <a:lnTo>
                  <a:pt x="76947" y="12899"/>
                </a:lnTo>
                <a:cubicBezTo>
                  <a:pt x="76939" y="12898"/>
                  <a:pt x="76931" y="12898"/>
                  <a:pt x="76923" y="12898"/>
                </a:cubicBezTo>
                <a:cubicBezTo>
                  <a:pt x="76826" y="12898"/>
                  <a:pt x="76756" y="12975"/>
                  <a:pt x="76756" y="13076"/>
                </a:cubicBezTo>
                <a:cubicBezTo>
                  <a:pt x="76756" y="13177"/>
                  <a:pt x="76828" y="13267"/>
                  <a:pt x="76926" y="13267"/>
                </a:cubicBezTo>
                <a:cubicBezTo>
                  <a:pt x="76933" y="13267"/>
                  <a:pt x="76940" y="13267"/>
                  <a:pt x="76947" y="13266"/>
                </a:cubicBezTo>
                <a:cubicBezTo>
                  <a:pt x="77042" y="13266"/>
                  <a:pt x="77123" y="13198"/>
                  <a:pt x="77123" y="13103"/>
                </a:cubicBezTo>
                <a:cubicBezTo>
                  <a:pt x="77137" y="12994"/>
                  <a:pt x="77055" y="12885"/>
                  <a:pt x="76947" y="12885"/>
                </a:cubicBezTo>
                <a:close/>
                <a:moveTo>
                  <a:pt x="106769" y="13006"/>
                </a:moveTo>
                <a:cubicBezTo>
                  <a:pt x="106764" y="13006"/>
                  <a:pt x="106759" y="13007"/>
                  <a:pt x="106755" y="13008"/>
                </a:cubicBezTo>
                <a:cubicBezTo>
                  <a:pt x="106700" y="13008"/>
                  <a:pt x="106619" y="13103"/>
                  <a:pt x="106619" y="13144"/>
                </a:cubicBezTo>
                <a:cubicBezTo>
                  <a:pt x="106646" y="13212"/>
                  <a:pt x="106700" y="13266"/>
                  <a:pt x="106768" y="13280"/>
                </a:cubicBezTo>
                <a:cubicBezTo>
                  <a:pt x="106809" y="13280"/>
                  <a:pt x="106877" y="13212"/>
                  <a:pt x="106931" y="13171"/>
                </a:cubicBezTo>
                <a:lnTo>
                  <a:pt x="106931" y="13103"/>
                </a:lnTo>
                <a:cubicBezTo>
                  <a:pt x="106882" y="13066"/>
                  <a:pt x="106821" y="13006"/>
                  <a:pt x="106769" y="13006"/>
                </a:cubicBezTo>
                <a:close/>
                <a:moveTo>
                  <a:pt x="85985" y="12925"/>
                </a:moveTo>
                <a:cubicBezTo>
                  <a:pt x="85976" y="12925"/>
                  <a:pt x="85968" y="12925"/>
                  <a:pt x="85958" y="12926"/>
                </a:cubicBezTo>
                <a:cubicBezTo>
                  <a:pt x="85850" y="12926"/>
                  <a:pt x="85782" y="13008"/>
                  <a:pt x="85782" y="13103"/>
                </a:cubicBezTo>
                <a:cubicBezTo>
                  <a:pt x="85782" y="13204"/>
                  <a:pt x="85852" y="13281"/>
                  <a:pt x="85949" y="13281"/>
                </a:cubicBezTo>
                <a:cubicBezTo>
                  <a:pt x="85956" y="13281"/>
                  <a:pt x="85964" y="13281"/>
                  <a:pt x="85972" y="13280"/>
                </a:cubicBezTo>
                <a:cubicBezTo>
                  <a:pt x="86081" y="13280"/>
                  <a:pt x="86135" y="13212"/>
                  <a:pt x="86149" y="13103"/>
                </a:cubicBezTo>
                <a:cubicBezTo>
                  <a:pt x="86136" y="12991"/>
                  <a:pt x="86078" y="12925"/>
                  <a:pt x="85985" y="12925"/>
                </a:cubicBezTo>
                <a:close/>
                <a:moveTo>
                  <a:pt x="65187" y="12924"/>
                </a:moveTo>
                <a:cubicBezTo>
                  <a:pt x="65178" y="12924"/>
                  <a:pt x="65170" y="12925"/>
                  <a:pt x="65162" y="12926"/>
                </a:cubicBezTo>
                <a:cubicBezTo>
                  <a:pt x="65067" y="12926"/>
                  <a:pt x="64986" y="13008"/>
                  <a:pt x="64986" y="13117"/>
                </a:cubicBezTo>
                <a:cubicBezTo>
                  <a:pt x="64986" y="13205"/>
                  <a:pt x="65067" y="13281"/>
                  <a:pt x="65155" y="13281"/>
                </a:cubicBezTo>
                <a:cubicBezTo>
                  <a:pt x="65162" y="13281"/>
                  <a:pt x="65169" y="13281"/>
                  <a:pt x="65176" y="13280"/>
                </a:cubicBezTo>
                <a:cubicBezTo>
                  <a:pt x="65298" y="13280"/>
                  <a:pt x="65353" y="13212"/>
                  <a:pt x="65366" y="13089"/>
                </a:cubicBezTo>
                <a:cubicBezTo>
                  <a:pt x="65354" y="12990"/>
                  <a:pt x="65273" y="12924"/>
                  <a:pt x="65187" y="12924"/>
                </a:cubicBezTo>
                <a:close/>
                <a:moveTo>
                  <a:pt x="20833" y="12925"/>
                </a:moveTo>
                <a:cubicBezTo>
                  <a:pt x="20745" y="12925"/>
                  <a:pt x="20662" y="13014"/>
                  <a:pt x="20675" y="13103"/>
                </a:cubicBezTo>
                <a:cubicBezTo>
                  <a:pt x="20661" y="13212"/>
                  <a:pt x="20743" y="13293"/>
                  <a:pt x="20851" y="13293"/>
                </a:cubicBezTo>
                <a:cubicBezTo>
                  <a:pt x="20960" y="13293"/>
                  <a:pt x="21015" y="13225"/>
                  <a:pt x="21042" y="13117"/>
                </a:cubicBezTo>
                <a:cubicBezTo>
                  <a:pt x="21055" y="13015"/>
                  <a:pt x="20972" y="12925"/>
                  <a:pt x="20872" y="12925"/>
                </a:cubicBezTo>
                <a:cubicBezTo>
                  <a:pt x="20865" y="12925"/>
                  <a:pt x="20858" y="12925"/>
                  <a:pt x="20851" y="12926"/>
                </a:cubicBezTo>
                <a:cubicBezTo>
                  <a:pt x="20845" y="12925"/>
                  <a:pt x="20839" y="12925"/>
                  <a:pt x="20833" y="12925"/>
                </a:cubicBezTo>
                <a:close/>
                <a:moveTo>
                  <a:pt x="53419" y="12926"/>
                </a:moveTo>
                <a:cubicBezTo>
                  <a:pt x="53323" y="12926"/>
                  <a:pt x="53242" y="13008"/>
                  <a:pt x="53242" y="13103"/>
                </a:cubicBezTo>
                <a:lnTo>
                  <a:pt x="53242" y="13117"/>
                </a:lnTo>
                <a:cubicBezTo>
                  <a:pt x="53242" y="13212"/>
                  <a:pt x="53323" y="13293"/>
                  <a:pt x="53419" y="13293"/>
                </a:cubicBezTo>
                <a:cubicBezTo>
                  <a:pt x="53514" y="13293"/>
                  <a:pt x="53595" y="13212"/>
                  <a:pt x="53595" y="13117"/>
                </a:cubicBezTo>
                <a:cubicBezTo>
                  <a:pt x="53595" y="13008"/>
                  <a:pt x="53527" y="12953"/>
                  <a:pt x="53419" y="12926"/>
                </a:cubicBezTo>
                <a:close/>
                <a:moveTo>
                  <a:pt x="97722" y="12925"/>
                </a:moveTo>
                <a:cubicBezTo>
                  <a:pt x="97624" y="12925"/>
                  <a:pt x="97553" y="13014"/>
                  <a:pt x="97553" y="13103"/>
                </a:cubicBezTo>
                <a:cubicBezTo>
                  <a:pt x="97553" y="13212"/>
                  <a:pt x="97621" y="13293"/>
                  <a:pt x="97729" y="13293"/>
                </a:cubicBezTo>
                <a:cubicBezTo>
                  <a:pt x="97736" y="13294"/>
                  <a:pt x="97743" y="13295"/>
                  <a:pt x="97750" y="13295"/>
                </a:cubicBezTo>
                <a:cubicBezTo>
                  <a:pt x="97838" y="13295"/>
                  <a:pt x="97920" y="13217"/>
                  <a:pt x="97920" y="13117"/>
                </a:cubicBezTo>
                <a:cubicBezTo>
                  <a:pt x="97920" y="12994"/>
                  <a:pt x="97852" y="12926"/>
                  <a:pt x="97743" y="12926"/>
                </a:cubicBezTo>
                <a:cubicBezTo>
                  <a:pt x="97736" y="12925"/>
                  <a:pt x="97729" y="12925"/>
                  <a:pt x="97722" y="12925"/>
                </a:cubicBezTo>
                <a:close/>
                <a:moveTo>
                  <a:pt x="41607" y="12926"/>
                </a:moveTo>
                <a:cubicBezTo>
                  <a:pt x="41566" y="12994"/>
                  <a:pt x="41485" y="13062"/>
                  <a:pt x="41485" y="13130"/>
                </a:cubicBezTo>
                <a:cubicBezTo>
                  <a:pt x="41457" y="13239"/>
                  <a:pt x="41539" y="13307"/>
                  <a:pt x="41648" y="13307"/>
                </a:cubicBezTo>
                <a:cubicBezTo>
                  <a:pt x="41756" y="13307"/>
                  <a:pt x="41852" y="13212"/>
                  <a:pt x="41824" y="13117"/>
                </a:cubicBezTo>
                <a:cubicBezTo>
                  <a:pt x="41784" y="13049"/>
                  <a:pt x="41729" y="12981"/>
                  <a:pt x="41675" y="12926"/>
                </a:cubicBezTo>
                <a:close/>
                <a:moveTo>
                  <a:pt x="74187" y="12962"/>
                </a:moveTo>
                <a:cubicBezTo>
                  <a:pt x="74100" y="12962"/>
                  <a:pt x="74038" y="13036"/>
                  <a:pt x="74038" y="13130"/>
                </a:cubicBezTo>
                <a:cubicBezTo>
                  <a:pt x="74024" y="13239"/>
                  <a:pt x="74106" y="13320"/>
                  <a:pt x="74201" y="13320"/>
                </a:cubicBezTo>
                <a:cubicBezTo>
                  <a:pt x="74323" y="13320"/>
                  <a:pt x="74378" y="13252"/>
                  <a:pt x="74405" y="13089"/>
                </a:cubicBezTo>
                <a:cubicBezTo>
                  <a:pt x="74364" y="13049"/>
                  <a:pt x="74296" y="12981"/>
                  <a:pt x="74228" y="12967"/>
                </a:cubicBezTo>
                <a:cubicBezTo>
                  <a:pt x="74214" y="12963"/>
                  <a:pt x="74200" y="12962"/>
                  <a:pt x="74187" y="12962"/>
                </a:cubicBezTo>
                <a:close/>
                <a:moveTo>
                  <a:pt x="50673" y="13008"/>
                </a:moveTo>
                <a:cubicBezTo>
                  <a:pt x="50591" y="13021"/>
                  <a:pt x="50537" y="13076"/>
                  <a:pt x="50510" y="13157"/>
                </a:cubicBezTo>
                <a:cubicBezTo>
                  <a:pt x="50485" y="13245"/>
                  <a:pt x="50553" y="13322"/>
                  <a:pt x="50639" y="13322"/>
                </a:cubicBezTo>
                <a:cubicBezTo>
                  <a:pt x="50645" y="13322"/>
                  <a:pt x="50652" y="13321"/>
                  <a:pt x="50659" y="13320"/>
                </a:cubicBezTo>
                <a:cubicBezTo>
                  <a:pt x="50727" y="13320"/>
                  <a:pt x="50795" y="13239"/>
                  <a:pt x="50863" y="13198"/>
                </a:cubicBezTo>
                <a:lnTo>
                  <a:pt x="50877" y="13130"/>
                </a:lnTo>
                <a:cubicBezTo>
                  <a:pt x="50809" y="13089"/>
                  <a:pt x="50741" y="13008"/>
                  <a:pt x="50673" y="13008"/>
                </a:cubicBezTo>
                <a:close/>
                <a:moveTo>
                  <a:pt x="6376" y="13062"/>
                </a:moveTo>
                <a:cubicBezTo>
                  <a:pt x="6321" y="13062"/>
                  <a:pt x="6267" y="13144"/>
                  <a:pt x="6226" y="13184"/>
                </a:cubicBezTo>
                <a:cubicBezTo>
                  <a:pt x="6267" y="13239"/>
                  <a:pt x="6308" y="13307"/>
                  <a:pt x="6362" y="13320"/>
                </a:cubicBezTo>
                <a:cubicBezTo>
                  <a:pt x="6367" y="13322"/>
                  <a:pt x="6372" y="13322"/>
                  <a:pt x="6376" y="13322"/>
                </a:cubicBezTo>
                <a:cubicBezTo>
                  <a:pt x="6424" y="13322"/>
                  <a:pt x="6466" y="13260"/>
                  <a:pt x="6552" y="13198"/>
                </a:cubicBezTo>
                <a:cubicBezTo>
                  <a:pt x="6471" y="13130"/>
                  <a:pt x="6417" y="13062"/>
                  <a:pt x="6376" y="13062"/>
                </a:cubicBezTo>
                <a:close/>
                <a:moveTo>
                  <a:pt x="29853" y="12993"/>
                </a:moveTo>
                <a:cubicBezTo>
                  <a:pt x="29757" y="12993"/>
                  <a:pt x="29687" y="13070"/>
                  <a:pt x="29700" y="13171"/>
                </a:cubicBezTo>
                <a:cubicBezTo>
                  <a:pt x="29687" y="13259"/>
                  <a:pt x="29757" y="13335"/>
                  <a:pt x="29853" y="13335"/>
                </a:cubicBezTo>
                <a:cubicBezTo>
                  <a:pt x="29861" y="13335"/>
                  <a:pt x="29869" y="13335"/>
                  <a:pt x="29877" y="13334"/>
                </a:cubicBezTo>
                <a:cubicBezTo>
                  <a:pt x="29945" y="13320"/>
                  <a:pt x="30013" y="13252"/>
                  <a:pt x="30081" y="13212"/>
                </a:cubicBezTo>
                <a:lnTo>
                  <a:pt x="30067" y="13130"/>
                </a:lnTo>
                <a:cubicBezTo>
                  <a:pt x="29999" y="13089"/>
                  <a:pt x="29945" y="13008"/>
                  <a:pt x="29877" y="12994"/>
                </a:cubicBezTo>
                <a:cubicBezTo>
                  <a:pt x="29869" y="12993"/>
                  <a:pt x="29861" y="12993"/>
                  <a:pt x="29853" y="12993"/>
                </a:cubicBezTo>
                <a:close/>
                <a:moveTo>
                  <a:pt x="62423" y="12993"/>
                </a:moveTo>
                <a:cubicBezTo>
                  <a:pt x="62337" y="12993"/>
                  <a:pt x="62267" y="13070"/>
                  <a:pt x="62267" y="13171"/>
                </a:cubicBezTo>
                <a:cubicBezTo>
                  <a:pt x="62267" y="13259"/>
                  <a:pt x="62337" y="13335"/>
                  <a:pt x="62423" y="13335"/>
                </a:cubicBezTo>
                <a:cubicBezTo>
                  <a:pt x="62430" y="13335"/>
                  <a:pt x="62437" y="13335"/>
                  <a:pt x="62444" y="13334"/>
                </a:cubicBezTo>
                <a:cubicBezTo>
                  <a:pt x="62512" y="13320"/>
                  <a:pt x="62580" y="13252"/>
                  <a:pt x="62648" y="13212"/>
                </a:cubicBezTo>
                <a:lnTo>
                  <a:pt x="62648" y="13130"/>
                </a:lnTo>
                <a:cubicBezTo>
                  <a:pt x="62580" y="13089"/>
                  <a:pt x="62512" y="13008"/>
                  <a:pt x="62444" y="12994"/>
                </a:cubicBezTo>
                <a:cubicBezTo>
                  <a:pt x="62437" y="12993"/>
                  <a:pt x="62430" y="12993"/>
                  <a:pt x="62423" y="12993"/>
                </a:cubicBezTo>
                <a:close/>
                <a:moveTo>
                  <a:pt x="3603" y="13171"/>
                </a:moveTo>
                <a:cubicBezTo>
                  <a:pt x="3576" y="13171"/>
                  <a:pt x="3549" y="13225"/>
                  <a:pt x="3521" y="13252"/>
                </a:cubicBezTo>
                <a:cubicBezTo>
                  <a:pt x="3549" y="13280"/>
                  <a:pt x="3576" y="13334"/>
                  <a:pt x="3617" y="13348"/>
                </a:cubicBezTo>
                <a:cubicBezTo>
                  <a:pt x="3657" y="13348"/>
                  <a:pt x="3684" y="13293"/>
                  <a:pt x="3725" y="13252"/>
                </a:cubicBezTo>
                <a:cubicBezTo>
                  <a:pt x="3671" y="13212"/>
                  <a:pt x="3630" y="13171"/>
                  <a:pt x="3603" y="13171"/>
                </a:cubicBezTo>
                <a:close/>
                <a:moveTo>
                  <a:pt x="9060" y="12966"/>
                </a:moveTo>
                <a:cubicBezTo>
                  <a:pt x="8974" y="12966"/>
                  <a:pt x="8904" y="13042"/>
                  <a:pt x="8904" y="13130"/>
                </a:cubicBezTo>
                <a:cubicBezTo>
                  <a:pt x="8917" y="13212"/>
                  <a:pt x="8999" y="13280"/>
                  <a:pt x="9040" y="13348"/>
                </a:cubicBezTo>
                <a:lnTo>
                  <a:pt x="9108" y="13334"/>
                </a:lnTo>
                <a:cubicBezTo>
                  <a:pt x="9162" y="13266"/>
                  <a:pt x="9230" y="13212"/>
                  <a:pt x="9244" y="13130"/>
                </a:cubicBezTo>
                <a:cubicBezTo>
                  <a:pt x="9256" y="13042"/>
                  <a:pt x="9187" y="12966"/>
                  <a:pt x="9101" y="12966"/>
                </a:cubicBezTo>
                <a:cubicBezTo>
                  <a:pt x="9095" y="12966"/>
                  <a:pt x="9088" y="12966"/>
                  <a:pt x="9081" y="12967"/>
                </a:cubicBezTo>
                <a:cubicBezTo>
                  <a:pt x="9074" y="12966"/>
                  <a:pt x="9067" y="12966"/>
                  <a:pt x="9060" y="12966"/>
                </a:cubicBezTo>
                <a:close/>
                <a:moveTo>
                  <a:pt x="71436" y="13030"/>
                </a:moveTo>
                <a:cubicBezTo>
                  <a:pt x="71353" y="13030"/>
                  <a:pt x="71282" y="13114"/>
                  <a:pt x="71306" y="13198"/>
                </a:cubicBezTo>
                <a:cubicBezTo>
                  <a:pt x="71333" y="13280"/>
                  <a:pt x="71388" y="13334"/>
                  <a:pt x="71455" y="13361"/>
                </a:cubicBezTo>
                <a:cubicBezTo>
                  <a:pt x="71523" y="13361"/>
                  <a:pt x="71591" y="13280"/>
                  <a:pt x="71659" y="13239"/>
                </a:cubicBezTo>
                <a:lnTo>
                  <a:pt x="71659" y="13157"/>
                </a:lnTo>
                <a:cubicBezTo>
                  <a:pt x="71605" y="13117"/>
                  <a:pt x="71537" y="13049"/>
                  <a:pt x="71469" y="13035"/>
                </a:cubicBezTo>
                <a:cubicBezTo>
                  <a:pt x="71458" y="13032"/>
                  <a:pt x="71447" y="13030"/>
                  <a:pt x="71436" y="13030"/>
                </a:cubicBezTo>
                <a:close/>
                <a:moveTo>
                  <a:pt x="15406" y="13061"/>
                </a:moveTo>
                <a:cubicBezTo>
                  <a:pt x="15400" y="13061"/>
                  <a:pt x="15394" y="13061"/>
                  <a:pt x="15387" y="13062"/>
                </a:cubicBezTo>
                <a:cubicBezTo>
                  <a:pt x="15319" y="13062"/>
                  <a:pt x="15265" y="13130"/>
                  <a:pt x="15197" y="13171"/>
                </a:cubicBezTo>
                <a:lnTo>
                  <a:pt x="15197" y="13252"/>
                </a:lnTo>
                <a:cubicBezTo>
                  <a:pt x="15251" y="13293"/>
                  <a:pt x="15319" y="13375"/>
                  <a:pt x="15374" y="13375"/>
                </a:cubicBezTo>
                <a:cubicBezTo>
                  <a:pt x="15442" y="13348"/>
                  <a:pt x="15510" y="13307"/>
                  <a:pt x="15537" y="13239"/>
                </a:cubicBezTo>
                <a:cubicBezTo>
                  <a:pt x="15562" y="13150"/>
                  <a:pt x="15493" y="13061"/>
                  <a:pt x="15406" y="13061"/>
                </a:cubicBezTo>
                <a:close/>
                <a:moveTo>
                  <a:pt x="18074" y="12993"/>
                </a:moveTo>
                <a:cubicBezTo>
                  <a:pt x="17987" y="12993"/>
                  <a:pt x="17916" y="13082"/>
                  <a:pt x="17929" y="13171"/>
                </a:cubicBezTo>
                <a:cubicBezTo>
                  <a:pt x="17929" y="13239"/>
                  <a:pt x="18011" y="13307"/>
                  <a:pt x="18065" y="13375"/>
                </a:cubicBezTo>
                <a:lnTo>
                  <a:pt x="18133" y="13375"/>
                </a:lnTo>
                <a:cubicBezTo>
                  <a:pt x="18174" y="13307"/>
                  <a:pt x="18255" y="13239"/>
                  <a:pt x="18269" y="13171"/>
                </a:cubicBezTo>
                <a:cubicBezTo>
                  <a:pt x="18269" y="13076"/>
                  <a:pt x="18187" y="12994"/>
                  <a:pt x="18092" y="12994"/>
                </a:cubicBezTo>
                <a:cubicBezTo>
                  <a:pt x="18086" y="12993"/>
                  <a:pt x="18080" y="12993"/>
                  <a:pt x="18074" y="12993"/>
                </a:cubicBezTo>
                <a:close/>
                <a:moveTo>
                  <a:pt x="95001" y="12993"/>
                </a:moveTo>
                <a:cubicBezTo>
                  <a:pt x="94904" y="12993"/>
                  <a:pt x="94836" y="13070"/>
                  <a:pt x="94861" y="13171"/>
                </a:cubicBezTo>
                <a:cubicBezTo>
                  <a:pt x="94861" y="13239"/>
                  <a:pt x="94943" y="13307"/>
                  <a:pt x="94984" y="13375"/>
                </a:cubicBezTo>
                <a:lnTo>
                  <a:pt x="95065" y="13361"/>
                </a:lnTo>
                <a:cubicBezTo>
                  <a:pt x="95106" y="13293"/>
                  <a:pt x="95188" y="13225"/>
                  <a:pt x="95188" y="13157"/>
                </a:cubicBezTo>
                <a:cubicBezTo>
                  <a:pt x="95160" y="13089"/>
                  <a:pt x="95106" y="13021"/>
                  <a:pt x="95024" y="12994"/>
                </a:cubicBezTo>
                <a:cubicBezTo>
                  <a:pt x="95016" y="12993"/>
                  <a:pt x="95009" y="12993"/>
                  <a:pt x="95001" y="12993"/>
                </a:cubicBezTo>
                <a:close/>
                <a:moveTo>
                  <a:pt x="59671" y="13035"/>
                </a:moveTo>
                <a:cubicBezTo>
                  <a:pt x="59617" y="13103"/>
                  <a:pt x="59549" y="13157"/>
                  <a:pt x="59549" y="13225"/>
                </a:cubicBezTo>
                <a:cubicBezTo>
                  <a:pt x="59562" y="13293"/>
                  <a:pt x="59617" y="13348"/>
                  <a:pt x="59685" y="13375"/>
                </a:cubicBezTo>
                <a:cubicBezTo>
                  <a:pt x="59702" y="13382"/>
                  <a:pt x="59719" y="13386"/>
                  <a:pt x="59736" y="13386"/>
                </a:cubicBezTo>
                <a:cubicBezTo>
                  <a:pt x="59810" y="13386"/>
                  <a:pt x="59870" y="13317"/>
                  <a:pt x="59848" y="13239"/>
                </a:cubicBezTo>
                <a:cubicBezTo>
                  <a:pt x="59848" y="13171"/>
                  <a:pt x="59780" y="13103"/>
                  <a:pt x="59739" y="13035"/>
                </a:cubicBezTo>
                <a:close/>
                <a:moveTo>
                  <a:pt x="38902" y="13035"/>
                </a:moveTo>
                <a:cubicBezTo>
                  <a:pt x="38793" y="13035"/>
                  <a:pt x="38725" y="13089"/>
                  <a:pt x="38739" y="13184"/>
                </a:cubicBezTo>
                <a:cubicBezTo>
                  <a:pt x="38753" y="13252"/>
                  <a:pt x="38820" y="13320"/>
                  <a:pt x="38861" y="13375"/>
                </a:cubicBezTo>
                <a:lnTo>
                  <a:pt x="38929" y="13388"/>
                </a:lnTo>
                <a:cubicBezTo>
                  <a:pt x="38970" y="13320"/>
                  <a:pt x="39038" y="13266"/>
                  <a:pt x="39052" y="13198"/>
                </a:cubicBezTo>
                <a:cubicBezTo>
                  <a:pt x="39079" y="13103"/>
                  <a:pt x="39011" y="13035"/>
                  <a:pt x="38902" y="13035"/>
                </a:cubicBezTo>
                <a:close/>
                <a:moveTo>
                  <a:pt x="83240" y="13035"/>
                </a:moveTo>
                <a:cubicBezTo>
                  <a:pt x="83145" y="13035"/>
                  <a:pt x="83077" y="13089"/>
                  <a:pt x="83077" y="13184"/>
                </a:cubicBezTo>
                <a:cubicBezTo>
                  <a:pt x="83077" y="13252"/>
                  <a:pt x="83145" y="13320"/>
                  <a:pt x="83186" y="13375"/>
                </a:cubicBezTo>
                <a:lnTo>
                  <a:pt x="83267" y="13388"/>
                </a:lnTo>
                <a:cubicBezTo>
                  <a:pt x="83322" y="13320"/>
                  <a:pt x="83389" y="13266"/>
                  <a:pt x="83403" y="13198"/>
                </a:cubicBezTo>
                <a:cubicBezTo>
                  <a:pt x="83417" y="13103"/>
                  <a:pt x="83349" y="13035"/>
                  <a:pt x="83240" y="13035"/>
                </a:cubicBezTo>
                <a:close/>
                <a:moveTo>
                  <a:pt x="104059" y="13101"/>
                </a:moveTo>
                <a:cubicBezTo>
                  <a:pt x="104056" y="13101"/>
                  <a:pt x="104053" y="13102"/>
                  <a:pt x="104050" y="13103"/>
                </a:cubicBezTo>
                <a:cubicBezTo>
                  <a:pt x="103995" y="13103"/>
                  <a:pt x="103941" y="13184"/>
                  <a:pt x="103887" y="13239"/>
                </a:cubicBezTo>
                <a:cubicBezTo>
                  <a:pt x="103941" y="13293"/>
                  <a:pt x="103982" y="13375"/>
                  <a:pt x="104036" y="13388"/>
                </a:cubicBezTo>
                <a:cubicBezTo>
                  <a:pt x="104090" y="13388"/>
                  <a:pt x="104158" y="13320"/>
                  <a:pt x="104213" y="13280"/>
                </a:cubicBezTo>
                <a:lnTo>
                  <a:pt x="104213" y="13212"/>
                </a:lnTo>
                <a:cubicBezTo>
                  <a:pt x="104163" y="13174"/>
                  <a:pt x="104101" y="13101"/>
                  <a:pt x="104059" y="13101"/>
                </a:cubicBezTo>
                <a:close/>
                <a:moveTo>
                  <a:pt x="27171" y="13088"/>
                </a:moveTo>
                <a:cubicBezTo>
                  <a:pt x="27167" y="13088"/>
                  <a:pt x="27162" y="13088"/>
                  <a:pt x="27158" y="13089"/>
                </a:cubicBezTo>
                <a:cubicBezTo>
                  <a:pt x="27077" y="13103"/>
                  <a:pt x="27022" y="13157"/>
                  <a:pt x="26995" y="13225"/>
                </a:cubicBezTo>
                <a:cubicBezTo>
                  <a:pt x="26970" y="13313"/>
                  <a:pt x="27038" y="13390"/>
                  <a:pt x="27124" y="13390"/>
                </a:cubicBezTo>
                <a:cubicBezTo>
                  <a:pt x="27131" y="13390"/>
                  <a:pt x="27138" y="13389"/>
                  <a:pt x="27145" y="13388"/>
                </a:cubicBezTo>
                <a:cubicBezTo>
                  <a:pt x="27213" y="13375"/>
                  <a:pt x="27281" y="13320"/>
                  <a:pt x="27335" y="13280"/>
                </a:cubicBezTo>
                <a:lnTo>
                  <a:pt x="27335" y="13198"/>
                </a:lnTo>
                <a:cubicBezTo>
                  <a:pt x="27285" y="13160"/>
                  <a:pt x="27223" y="13088"/>
                  <a:pt x="27171" y="13088"/>
                </a:cubicBezTo>
                <a:close/>
                <a:moveTo>
                  <a:pt x="47980" y="13115"/>
                </a:moveTo>
                <a:cubicBezTo>
                  <a:pt x="47976" y="13115"/>
                  <a:pt x="47972" y="13115"/>
                  <a:pt x="47968" y="13117"/>
                </a:cubicBezTo>
                <a:cubicBezTo>
                  <a:pt x="47914" y="13117"/>
                  <a:pt x="47859" y="13198"/>
                  <a:pt x="47805" y="13252"/>
                </a:cubicBezTo>
                <a:cubicBezTo>
                  <a:pt x="47859" y="13307"/>
                  <a:pt x="47900" y="13388"/>
                  <a:pt x="47954" y="13402"/>
                </a:cubicBezTo>
                <a:cubicBezTo>
                  <a:pt x="48009" y="13402"/>
                  <a:pt x="48077" y="13334"/>
                  <a:pt x="48131" y="13293"/>
                </a:cubicBezTo>
                <a:lnTo>
                  <a:pt x="48131" y="13225"/>
                </a:lnTo>
                <a:cubicBezTo>
                  <a:pt x="48081" y="13188"/>
                  <a:pt x="48031" y="13115"/>
                  <a:pt x="47980" y="13115"/>
                </a:cubicBezTo>
                <a:close/>
                <a:moveTo>
                  <a:pt x="110355" y="13236"/>
                </a:moveTo>
                <a:cubicBezTo>
                  <a:pt x="110350" y="13236"/>
                  <a:pt x="110347" y="13237"/>
                  <a:pt x="110343" y="13239"/>
                </a:cubicBezTo>
                <a:cubicBezTo>
                  <a:pt x="110302" y="13239"/>
                  <a:pt x="110275" y="13293"/>
                  <a:pt x="110248" y="13320"/>
                </a:cubicBezTo>
                <a:cubicBezTo>
                  <a:pt x="110289" y="13348"/>
                  <a:pt x="110316" y="13388"/>
                  <a:pt x="110357" y="13402"/>
                </a:cubicBezTo>
                <a:cubicBezTo>
                  <a:pt x="110397" y="13402"/>
                  <a:pt x="110411" y="13348"/>
                  <a:pt x="110465" y="13307"/>
                </a:cubicBezTo>
                <a:cubicBezTo>
                  <a:pt x="110418" y="13271"/>
                  <a:pt x="110381" y="13236"/>
                  <a:pt x="110355" y="13236"/>
                </a:cubicBezTo>
                <a:close/>
                <a:moveTo>
                  <a:pt x="80508" y="13117"/>
                </a:moveTo>
                <a:cubicBezTo>
                  <a:pt x="80454" y="13130"/>
                  <a:pt x="80399" y="13212"/>
                  <a:pt x="80345" y="13266"/>
                </a:cubicBezTo>
                <a:cubicBezTo>
                  <a:pt x="80399" y="13320"/>
                  <a:pt x="80454" y="13402"/>
                  <a:pt x="80508" y="13402"/>
                </a:cubicBezTo>
                <a:cubicBezTo>
                  <a:pt x="80512" y="13403"/>
                  <a:pt x="80516" y="13403"/>
                  <a:pt x="80520" y="13403"/>
                </a:cubicBezTo>
                <a:cubicBezTo>
                  <a:pt x="80570" y="13403"/>
                  <a:pt x="80621" y="13331"/>
                  <a:pt x="80671" y="13293"/>
                </a:cubicBezTo>
                <a:lnTo>
                  <a:pt x="80671" y="13225"/>
                </a:lnTo>
                <a:cubicBezTo>
                  <a:pt x="80617" y="13184"/>
                  <a:pt x="80549" y="13117"/>
                  <a:pt x="80508" y="13117"/>
                </a:cubicBezTo>
                <a:close/>
                <a:moveTo>
                  <a:pt x="92298" y="13071"/>
                </a:moveTo>
                <a:cubicBezTo>
                  <a:pt x="92288" y="13071"/>
                  <a:pt x="92276" y="13073"/>
                  <a:pt x="92265" y="13076"/>
                </a:cubicBezTo>
                <a:cubicBezTo>
                  <a:pt x="92197" y="13103"/>
                  <a:pt x="92143" y="13157"/>
                  <a:pt x="92116" y="13225"/>
                </a:cubicBezTo>
                <a:cubicBezTo>
                  <a:pt x="92089" y="13320"/>
                  <a:pt x="92156" y="13375"/>
                  <a:pt x="92306" y="13416"/>
                </a:cubicBezTo>
                <a:cubicBezTo>
                  <a:pt x="92347" y="13348"/>
                  <a:pt x="92401" y="13293"/>
                  <a:pt x="92415" y="13239"/>
                </a:cubicBezTo>
                <a:cubicBezTo>
                  <a:pt x="92439" y="13155"/>
                  <a:pt x="92378" y="13071"/>
                  <a:pt x="92298" y="13071"/>
                </a:cubicBezTo>
                <a:close/>
                <a:moveTo>
                  <a:pt x="24453" y="13103"/>
                </a:moveTo>
                <a:lnTo>
                  <a:pt x="24385" y="13117"/>
                </a:lnTo>
                <a:cubicBezTo>
                  <a:pt x="24345" y="13171"/>
                  <a:pt x="24263" y="13225"/>
                  <a:pt x="24263" y="13280"/>
                </a:cubicBezTo>
                <a:cubicBezTo>
                  <a:pt x="24263" y="13330"/>
                  <a:pt x="24346" y="13417"/>
                  <a:pt x="24390" y="13417"/>
                </a:cubicBezTo>
                <a:cubicBezTo>
                  <a:pt x="24394" y="13417"/>
                  <a:pt x="24396" y="13416"/>
                  <a:pt x="24399" y="13416"/>
                </a:cubicBezTo>
                <a:cubicBezTo>
                  <a:pt x="24467" y="13402"/>
                  <a:pt x="24521" y="13348"/>
                  <a:pt x="24549" y="13280"/>
                </a:cubicBezTo>
                <a:cubicBezTo>
                  <a:pt x="24549" y="13239"/>
                  <a:pt x="24481" y="13171"/>
                  <a:pt x="24453" y="13103"/>
                </a:cubicBezTo>
                <a:close/>
                <a:moveTo>
                  <a:pt x="68751" y="13144"/>
                </a:moveTo>
                <a:cubicBezTo>
                  <a:pt x="68696" y="13144"/>
                  <a:pt x="68601" y="13239"/>
                  <a:pt x="68615" y="13280"/>
                </a:cubicBezTo>
                <a:cubicBezTo>
                  <a:pt x="68628" y="13348"/>
                  <a:pt x="68683" y="13402"/>
                  <a:pt x="68751" y="13429"/>
                </a:cubicBezTo>
                <a:cubicBezTo>
                  <a:pt x="68805" y="13429"/>
                  <a:pt x="68873" y="13361"/>
                  <a:pt x="68927" y="13320"/>
                </a:cubicBezTo>
                <a:lnTo>
                  <a:pt x="68927" y="13252"/>
                </a:lnTo>
                <a:cubicBezTo>
                  <a:pt x="68859" y="13212"/>
                  <a:pt x="68805" y="13144"/>
                  <a:pt x="68751" y="13144"/>
                </a:cubicBezTo>
                <a:close/>
                <a:moveTo>
                  <a:pt x="56980" y="13144"/>
                </a:moveTo>
                <a:cubicBezTo>
                  <a:pt x="56925" y="13144"/>
                  <a:pt x="56830" y="13239"/>
                  <a:pt x="56844" y="13280"/>
                </a:cubicBezTo>
                <a:cubicBezTo>
                  <a:pt x="56857" y="13348"/>
                  <a:pt x="56912" y="13402"/>
                  <a:pt x="56980" y="13429"/>
                </a:cubicBezTo>
                <a:cubicBezTo>
                  <a:pt x="56984" y="13430"/>
                  <a:pt x="56988" y="13431"/>
                  <a:pt x="56992" y="13431"/>
                </a:cubicBezTo>
                <a:cubicBezTo>
                  <a:pt x="57044" y="13431"/>
                  <a:pt x="57105" y="13358"/>
                  <a:pt x="57143" y="13320"/>
                </a:cubicBezTo>
                <a:lnTo>
                  <a:pt x="57156" y="13252"/>
                </a:lnTo>
                <a:cubicBezTo>
                  <a:pt x="57088" y="13212"/>
                  <a:pt x="57034" y="13144"/>
                  <a:pt x="56980" y="13144"/>
                </a:cubicBezTo>
                <a:close/>
                <a:moveTo>
                  <a:pt x="7191" y="13334"/>
                </a:moveTo>
                <a:cubicBezTo>
                  <a:pt x="7164" y="13334"/>
                  <a:pt x="7110" y="13388"/>
                  <a:pt x="7069" y="13402"/>
                </a:cubicBezTo>
                <a:lnTo>
                  <a:pt x="7083" y="13443"/>
                </a:lnTo>
                <a:lnTo>
                  <a:pt x="7286" y="13443"/>
                </a:lnTo>
                <a:cubicBezTo>
                  <a:pt x="7259" y="13388"/>
                  <a:pt x="7232" y="13334"/>
                  <a:pt x="7191" y="13334"/>
                </a:cubicBezTo>
                <a:close/>
                <a:moveTo>
                  <a:pt x="18935" y="13320"/>
                </a:moveTo>
                <a:cubicBezTo>
                  <a:pt x="18894" y="13320"/>
                  <a:pt x="18840" y="13375"/>
                  <a:pt x="18799" y="13402"/>
                </a:cubicBezTo>
                <a:lnTo>
                  <a:pt x="18813" y="13443"/>
                </a:lnTo>
                <a:lnTo>
                  <a:pt x="19044" y="13443"/>
                </a:lnTo>
                <a:lnTo>
                  <a:pt x="19057" y="13416"/>
                </a:lnTo>
                <a:cubicBezTo>
                  <a:pt x="19017" y="13375"/>
                  <a:pt x="18976" y="13320"/>
                  <a:pt x="18935" y="13320"/>
                </a:cubicBezTo>
                <a:close/>
                <a:moveTo>
                  <a:pt x="30716" y="13291"/>
                </a:moveTo>
                <a:cubicBezTo>
                  <a:pt x="30708" y="13291"/>
                  <a:pt x="30700" y="13292"/>
                  <a:pt x="30692" y="13293"/>
                </a:cubicBezTo>
                <a:cubicBezTo>
                  <a:pt x="30611" y="13293"/>
                  <a:pt x="30570" y="13348"/>
                  <a:pt x="30584" y="13443"/>
                </a:cubicBezTo>
                <a:lnTo>
                  <a:pt x="30828" y="13443"/>
                </a:lnTo>
                <a:cubicBezTo>
                  <a:pt x="30841" y="13356"/>
                  <a:pt x="30796" y="13291"/>
                  <a:pt x="30716" y="13291"/>
                </a:cubicBezTo>
                <a:close/>
                <a:moveTo>
                  <a:pt x="36170" y="13130"/>
                </a:moveTo>
                <a:cubicBezTo>
                  <a:pt x="36129" y="13130"/>
                  <a:pt x="36034" y="13225"/>
                  <a:pt x="36034" y="13280"/>
                </a:cubicBezTo>
                <a:cubicBezTo>
                  <a:pt x="36020" y="13334"/>
                  <a:pt x="36102" y="13402"/>
                  <a:pt x="36143" y="13443"/>
                </a:cubicBezTo>
                <a:lnTo>
                  <a:pt x="36211" y="13443"/>
                </a:lnTo>
                <a:cubicBezTo>
                  <a:pt x="36252" y="13388"/>
                  <a:pt x="36333" y="13320"/>
                  <a:pt x="36319" y="13280"/>
                </a:cubicBezTo>
                <a:cubicBezTo>
                  <a:pt x="36306" y="13212"/>
                  <a:pt x="36252" y="13157"/>
                  <a:pt x="36170" y="13130"/>
                </a:cubicBezTo>
                <a:close/>
                <a:moveTo>
                  <a:pt x="39731" y="13320"/>
                </a:moveTo>
                <a:cubicBezTo>
                  <a:pt x="39677" y="13320"/>
                  <a:pt x="39636" y="13375"/>
                  <a:pt x="39595" y="13402"/>
                </a:cubicBezTo>
                <a:lnTo>
                  <a:pt x="39609" y="13443"/>
                </a:lnTo>
                <a:lnTo>
                  <a:pt x="39826" y="13443"/>
                </a:lnTo>
                <a:lnTo>
                  <a:pt x="39853" y="13402"/>
                </a:lnTo>
                <a:cubicBezTo>
                  <a:pt x="39813" y="13375"/>
                  <a:pt x="39772" y="13320"/>
                  <a:pt x="39731" y="13320"/>
                </a:cubicBezTo>
                <a:close/>
                <a:moveTo>
                  <a:pt x="54249" y="13256"/>
                </a:moveTo>
                <a:cubicBezTo>
                  <a:pt x="54227" y="13256"/>
                  <a:pt x="54207" y="13259"/>
                  <a:pt x="54193" y="13266"/>
                </a:cubicBezTo>
                <a:cubicBezTo>
                  <a:pt x="54153" y="13320"/>
                  <a:pt x="54125" y="13375"/>
                  <a:pt x="54098" y="13443"/>
                </a:cubicBezTo>
                <a:lnTo>
                  <a:pt x="54397" y="13443"/>
                </a:lnTo>
                <a:cubicBezTo>
                  <a:pt x="54384" y="13375"/>
                  <a:pt x="54343" y="13320"/>
                  <a:pt x="54316" y="13266"/>
                </a:cubicBezTo>
                <a:cubicBezTo>
                  <a:pt x="54295" y="13259"/>
                  <a:pt x="54271" y="13256"/>
                  <a:pt x="54249" y="13256"/>
                </a:cubicBezTo>
                <a:close/>
                <a:moveTo>
                  <a:pt x="63290" y="13291"/>
                </a:moveTo>
                <a:cubicBezTo>
                  <a:pt x="63281" y="13291"/>
                  <a:pt x="63270" y="13292"/>
                  <a:pt x="63259" y="13293"/>
                </a:cubicBezTo>
                <a:cubicBezTo>
                  <a:pt x="63178" y="13293"/>
                  <a:pt x="63137" y="13348"/>
                  <a:pt x="63164" y="13443"/>
                </a:cubicBezTo>
                <a:lnTo>
                  <a:pt x="63395" y="13443"/>
                </a:lnTo>
                <a:cubicBezTo>
                  <a:pt x="63407" y="13345"/>
                  <a:pt x="63376" y="13291"/>
                  <a:pt x="63290" y="13291"/>
                </a:cubicBezTo>
                <a:close/>
                <a:moveTo>
                  <a:pt x="84083" y="13320"/>
                </a:moveTo>
                <a:cubicBezTo>
                  <a:pt x="84042" y="13320"/>
                  <a:pt x="83988" y="13361"/>
                  <a:pt x="83933" y="13388"/>
                </a:cubicBezTo>
                <a:lnTo>
                  <a:pt x="83947" y="13443"/>
                </a:lnTo>
                <a:lnTo>
                  <a:pt x="84191" y="13443"/>
                </a:lnTo>
                <a:cubicBezTo>
                  <a:pt x="84164" y="13375"/>
                  <a:pt x="84123" y="13320"/>
                  <a:pt x="84083" y="13320"/>
                </a:cubicBezTo>
                <a:close/>
                <a:moveTo>
                  <a:pt x="101290" y="13156"/>
                </a:moveTo>
                <a:cubicBezTo>
                  <a:pt x="101285" y="13156"/>
                  <a:pt x="101281" y="13156"/>
                  <a:pt x="101277" y="13157"/>
                </a:cubicBezTo>
                <a:cubicBezTo>
                  <a:pt x="101223" y="13157"/>
                  <a:pt x="101141" y="13252"/>
                  <a:pt x="101141" y="13293"/>
                </a:cubicBezTo>
                <a:cubicBezTo>
                  <a:pt x="101168" y="13361"/>
                  <a:pt x="101223" y="13416"/>
                  <a:pt x="101290" y="13443"/>
                </a:cubicBezTo>
                <a:cubicBezTo>
                  <a:pt x="101345" y="13443"/>
                  <a:pt x="101399" y="13361"/>
                  <a:pt x="101454" y="13320"/>
                </a:cubicBezTo>
                <a:lnTo>
                  <a:pt x="101454" y="13252"/>
                </a:lnTo>
                <a:cubicBezTo>
                  <a:pt x="101403" y="13227"/>
                  <a:pt x="101342" y="13156"/>
                  <a:pt x="101290" y="13156"/>
                </a:cubicBezTo>
                <a:close/>
                <a:moveTo>
                  <a:pt x="107570" y="13320"/>
                </a:moveTo>
                <a:cubicBezTo>
                  <a:pt x="107529" y="13320"/>
                  <a:pt x="107502" y="13375"/>
                  <a:pt x="107475" y="13416"/>
                </a:cubicBezTo>
                <a:lnTo>
                  <a:pt x="107502" y="13443"/>
                </a:lnTo>
                <a:lnTo>
                  <a:pt x="107679" y="13443"/>
                </a:lnTo>
                <a:lnTo>
                  <a:pt x="107706" y="13402"/>
                </a:lnTo>
                <a:cubicBezTo>
                  <a:pt x="107652" y="13375"/>
                  <a:pt x="107611" y="13320"/>
                  <a:pt x="107570" y="13320"/>
                </a:cubicBezTo>
                <a:close/>
                <a:moveTo>
                  <a:pt x="51488" y="13334"/>
                </a:moveTo>
                <a:cubicBezTo>
                  <a:pt x="51448" y="13334"/>
                  <a:pt x="51407" y="13388"/>
                  <a:pt x="51366" y="13416"/>
                </a:cubicBezTo>
                <a:lnTo>
                  <a:pt x="51393" y="13456"/>
                </a:lnTo>
                <a:lnTo>
                  <a:pt x="51611" y="13456"/>
                </a:lnTo>
                <a:lnTo>
                  <a:pt x="51624" y="13402"/>
                </a:lnTo>
                <a:cubicBezTo>
                  <a:pt x="51584" y="13375"/>
                  <a:pt x="51543" y="13334"/>
                  <a:pt x="51488" y="13334"/>
                </a:cubicBezTo>
                <a:close/>
                <a:moveTo>
                  <a:pt x="75032" y="13251"/>
                </a:moveTo>
                <a:cubicBezTo>
                  <a:pt x="74983" y="13251"/>
                  <a:pt x="74945" y="13322"/>
                  <a:pt x="74894" y="13348"/>
                </a:cubicBezTo>
                <a:lnTo>
                  <a:pt x="74908" y="13416"/>
                </a:lnTo>
                <a:cubicBezTo>
                  <a:pt x="74949" y="13429"/>
                  <a:pt x="74989" y="13443"/>
                  <a:pt x="75044" y="13456"/>
                </a:cubicBezTo>
                <a:cubicBezTo>
                  <a:pt x="75098" y="13429"/>
                  <a:pt x="75139" y="13416"/>
                  <a:pt x="75180" y="13375"/>
                </a:cubicBezTo>
                <a:cubicBezTo>
                  <a:pt x="75125" y="13334"/>
                  <a:pt x="75085" y="13266"/>
                  <a:pt x="75044" y="13252"/>
                </a:cubicBezTo>
                <a:cubicBezTo>
                  <a:pt x="75040" y="13251"/>
                  <a:pt x="75036" y="13251"/>
                  <a:pt x="75032" y="13251"/>
                </a:cubicBezTo>
                <a:close/>
                <a:moveTo>
                  <a:pt x="95826" y="13280"/>
                </a:moveTo>
                <a:cubicBezTo>
                  <a:pt x="95731" y="13293"/>
                  <a:pt x="95704" y="13348"/>
                  <a:pt x="95731" y="13456"/>
                </a:cubicBezTo>
                <a:lnTo>
                  <a:pt x="95962" y="13456"/>
                </a:lnTo>
                <a:cubicBezTo>
                  <a:pt x="95976" y="13334"/>
                  <a:pt x="95922" y="13280"/>
                  <a:pt x="95826" y="13280"/>
                </a:cubicBezTo>
                <a:close/>
                <a:moveTo>
                  <a:pt x="21694" y="13212"/>
                </a:moveTo>
                <a:cubicBezTo>
                  <a:pt x="21640" y="13212"/>
                  <a:pt x="21572" y="13280"/>
                  <a:pt x="21518" y="13307"/>
                </a:cubicBezTo>
                <a:lnTo>
                  <a:pt x="21518" y="13375"/>
                </a:lnTo>
                <a:cubicBezTo>
                  <a:pt x="21558" y="13402"/>
                  <a:pt x="21613" y="13429"/>
                  <a:pt x="21667" y="13456"/>
                </a:cubicBezTo>
                <a:cubicBezTo>
                  <a:pt x="21681" y="13459"/>
                  <a:pt x="21695" y="13461"/>
                  <a:pt x="21710" y="13461"/>
                </a:cubicBezTo>
                <a:cubicBezTo>
                  <a:pt x="21769" y="13461"/>
                  <a:pt x="21827" y="13435"/>
                  <a:pt x="21817" y="13348"/>
                </a:cubicBezTo>
                <a:cubicBezTo>
                  <a:pt x="21803" y="13280"/>
                  <a:pt x="21749" y="13239"/>
                  <a:pt x="21694" y="13212"/>
                </a:cubicBezTo>
                <a:close/>
                <a:moveTo>
                  <a:pt x="12669" y="13171"/>
                </a:moveTo>
                <a:cubicBezTo>
                  <a:pt x="12615" y="13225"/>
                  <a:pt x="12533" y="13266"/>
                  <a:pt x="12519" y="13334"/>
                </a:cubicBezTo>
                <a:cubicBezTo>
                  <a:pt x="12506" y="13388"/>
                  <a:pt x="12587" y="13429"/>
                  <a:pt x="12628" y="13484"/>
                </a:cubicBezTo>
                <a:lnTo>
                  <a:pt x="12696" y="13484"/>
                </a:lnTo>
                <a:cubicBezTo>
                  <a:pt x="12723" y="13429"/>
                  <a:pt x="12805" y="13375"/>
                  <a:pt x="12791" y="13320"/>
                </a:cubicBezTo>
                <a:cubicBezTo>
                  <a:pt x="12791" y="13280"/>
                  <a:pt x="12710" y="13225"/>
                  <a:pt x="12669" y="13171"/>
                </a:cubicBezTo>
                <a:close/>
                <a:moveTo>
                  <a:pt x="77776" y="13184"/>
                </a:moveTo>
                <a:cubicBezTo>
                  <a:pt x="77708" y="13212"/>
                  <a:pt x="77654" y="13252"/>
                  <a:pt x="77626" y="13320"/>
                </a:cubicBezTo>
                <a:cubicBezTo>
                  <a:pt x="77626" y="13361"/>
                  <a:pt x="77694" y="13429"/>
                  <a:pt x="77735" y="13484"/>
                </a:cubicBezTo>
                <a:lnTo>
                  <a:pt x="77803" y="13484"/>
                </a:lnTo>
                <a:cubicBezTo>
                  <a:pt x="77844" y="13429"/>
                  <a:pt x="77912" y="13361"/>
                  <a:pt x="77898" y="13320"/>
                </a:cubicBezTo>
                <a:cubicBezTo>
                  <a:pt x="77898" y="13266"/>
                  <a:pt x="77817" y="13184"/>
                  <a:pt x="77776" y="13184"/>
                </a:cubicBezTo>
                <a:close/>
                <a:moveTo>
                  <a:pt x="9910" y="13252"/>
                </a:moveTo>
                <a:cubicBezTo>
                  <a:pt x="9883" y="13266"/>
                  <a:pt x="9815" y="13334"/>
                  <a:pt x="9774" y="13375"/>
                </a:cubicBezTo>
                <a:lnTo>
                  <a:pt x="9910" y="13497"/>
                </a:lnTo>
                <a:lnTo>
                  <a:pt x="10032" y="13375"/>
                </a:lnTo>
                <a:cubicBezTo>
                  <a:pt x="9991" y="13334"/>
                  <a:pt x="9951" y="13252"/>
                  <a:pt x="9910" y="13252"/>
                </a:cubicBezTo>
                <a:close/>
                <a:moveTo>
                  <a:pt x="42477" y="13266"/>
                </a:moveTo>
                <a:cubicBezTo>
                  <a:pt x="42436" y="13266"/>
                  <a:pt x="42395" y="13334"/>
                  <a:pt x="42341" y="13375"/>
                </a:cubicBezTo>
                <a:lnTo>
                  <a:pt x="42477" y="13497"/>
                </a:lnTo>
                <a:lnTo>
                  <a:pt x="42599" y="13375"/>
                </a:lnTo>
                <a:cubicBezTo>
                  <a:pt x="42558" y="13334"/>
                  <a:pt x="42518" y="13266"/>
                  <a:pt x="42477" y="13266"/>
                </a:cubicBezTo>
                <a:close/>
                <a:moveTo>
                  <a:pt x="86788" y="13252"/>
                </a:moveTo>
                <a:cubicBezTo>
                  <a:pt x="86733" y="13252"/>
                  <a:pt x="86706" y="13334"/>
                  <a:pt x="86665" y="13375"/>
                </a:cubicBezTo>
                <a:lnTo>
                  <a:pt x="86788" y="13497"/>
                </a:lnTo>
                <a:lnTo>
                  <a:pt x="86923" y="13375"/>
                </a:lnTo>
                <a:cubicBezTo>
                  <a:pt x="86883" y="13334"/>
                  <a:pt x="86842" y="13266"/>
                  <a:pt x="86788" y="13252"/>
                </a:cubicBezTo>
                <a:close/>
                <a:moveTo>
                  <a:pt x="33452" y="13212"/>
                </a:moveTo>
                <a:cubicBezTo>
                  <a:pt x="33411" y="13252"/>
                  <a:pt x="33356" y="13307"/>
                  <a:pt x="33316" y="13361"/>
                </a:cubicBezTo>
                <a:cubicBezTo>
                  <a:pt x="33316" y="13375"/>
                  <a:pt x="33397" y="13429"/>
                  <a:pt x="33452" y="13511"/>
                </a:cubicBezTo>
                <a:cubicBezTo>
                  <a:pt x="33519" y="13443"/>
                  <a:pt x="33587" y="13388"/>
                  <a:pt x="33587" y="13348"/>
                </a:cubicBezTo>
                <a:cubicBezTo>
                  <a:pt x="33560" y="13293"/>
                  <a:pt x="33506" y="13252"/>
                  <a:pt x="33452" y="13212"/>
                </a:cubicBezTo>
                <a:close/>
                <a:moveTo>
                  <a:pt x="45195" y="13171"/>
                </a:moveTo>
                <a:cubicBezTo>
                  <a:pt x="45141" y="13225"/>
                  <a:pt x="45073" y="13266"/>
                  <a:pt x="45059" y="13334"/>
                </a:cubicBezTo>
                <a:cubicBezTo>
                  <a:pt x="45046" y="13388"/>
                  <a:pt x="45127" y="13429"/>
                  <a:pt x="45195" y="13524"/>
                </a:cubicBezTo>
                <a:cubicBezTo>
                  <a:pt x="45263" y="13429"/>
                  <a:pt x="45345" y="13361"/>
                  <a:pt x="45331" y="13320"/>
                </a:cubicBezTo>
                <a:cubicBezTo>
                  <a:pt x="45318" y="13266"/>
                  <a:pt x="45250" y="13225"/>
                  <a:pt x="45195" y="13171"/>
                </a:cubicBezTo>
                <a:close/>
                <a:moveTo>
                  <a:pt x="65991" y="13212"/>
                </a:moveTo>
                <a:cubicBezTo>
                  <a:pt x="65937" y="13239"/>
                  <a:pt x="65883" y="13293"/>
                  <a:pt x="65855" y="13348"/>
                </a:cubicBezTo>
                <a:cubicBezTo>
                  <a:pt x="65842" y="13375"/>
                  <a:pt x="65923" y="13429"/>
                  <a:pt x="66005" y="13524"/>
                </a:cubicBezTo>
                <a:cubicBezTo>
                  <a:pt x="66073" y="13429"/>
                  <a:pt x="66141" y="13375"/>
                  <a:pt x="66127" y="13348"/>
                </a:cubicBezTo>
                <a:cubicBezTo>
                  <a:pt x="66114" y="13293"/>
                  <a:pt x="66032" y="13212"/>
                  <a:pt x="65991" y="13212"/>
                </a:cubicBezTo>
                <a:close/>
                <a:moveTo>
                  <a:pt x="89547" y="13171"/>
                </a:moveTo>
                <a:cubicBezTo>
                  <a:pt x="89492" y="13225"/>
                  <a:pt x="89411" y="13266"/>
                  <a:pt x="89411" y="13320"/>
                </a:cubicBezTo>
                <a:cubicBezTo>
                  <a:pt x="89397" y="13375"/>
                  <a:pt x="89465" y="13429"/>
                  <a:pt x="89533" y="13524"/>
                </a:cubicBezTo>
                <a:cubicBezTo>
                  <a:pt x="89628" y="13429"/>
                  <a:pt x="89696" y="13361"/>
                  <a:pt x="89683" y="13320"/>
                </a:cubicBezTo>
                <a:lnTo>
                  <a:pt x="89683" y="13320"/>
                </a:lnTo>
                <a:lnTo>
                  <a:pt x="89683" y="13334"/>
                </a:lnTo>
                <a:cubicBezTo>
                  <a:pt x="89669" y="13266"/>
                  <a:pt x="89588" y="13225"/>
                  <a:pt x="89547" y="13171"/>
                </a:cubicBezTo>
                <a:close/>
                <a:moveTo>
                  <a:pt x="98572" y="13212"/>
                </a:moveTo>
                <a:cubicBezTo>
                  <a:pt x="98504" y="13239"/>
                  <a:pt x="98450" y="13280"/>
                  <a:pt x="98436" y="13348"/>
                </a:cubicBezTo>
                <a:cubicBezTo>
                  <a:pt x="98423" y="13375"/>
                  <a:pt x="98504" y="13429"/>
                  <a:pt x="98572" y="13524"/>
                </a:cubicBezTo>
                <a:cubicBezTo>
                  <a:pt x="98640" y="13429"/>
                  <a:pt x="98708" y="13375"/>
                  <a:pt x="98694" y="13348"/>
                </a:cubicBezTo>
                <a:cubicBezTo>
                  <a:pt x="98681" y="13293"/>
                  <a:pt x="98613" y="13212"/>
                  <a:pt x="98572" y="132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299775B-7B7D-40F0-8E48-AEF561F07092}"/>
              </a:ext>
            </a:extLst>
          </p:cNvPr>
          <p:cNvSpPr txBox="1"/>
          <p:nvPr/>
        </p:nvSpPr>
        <p:spPr>
          <a:xfrm>
            <a:off x="295731" y="4171472"/>
            <a:ext cx="1737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Money-flow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B345D30-5273-445B-A4F3-56A1EF24DEA6}"/>
              </a:ext>
            </a:extLst>
          </p:cNvPr>
          <p:cNvSpPr txBox="1"/>
          <p:nvPr/>
        </p:nvSpPr>
        <p:spPr>
          <a:xfrm>
            <a:off x="343704" y="817464"/>
            <a:ext cx="143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Data-flow</a:t>
            </a:r>
          </a:p>
        </p:txBody>
      </p:sp>
      <p:pic>
        <p:nvPicPr>
          <p:cNvPr id="63" name="Graphic 62" descr="User with solid fill">
            <a:extLst>
              <a:ext uri="{FF2B5EF4-FFF2-40B4-BE49-F238E27FC236}">
                <a16:creationId xmlns:a16="http://schemas.microsoft.com/office/drawing/2014/main" id="{2C7FB50A-1B14-4067-B7FF-F6CD574B4E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092" y="1230365"/>
            <a:ext cx="914400" cy="914400"/>
          </a:xfrm>
          <a:prstGeom prst="rect">
            <a:avLst/>
          </a:prstGeom>
        </p:spPr>
      </p:pic>
      <p:pic>
        <p:nvPicPr>
          <p:cNvPr id="64" name="Graphic 63" descr="Kiosk with solid fill">
            <a:extLst>
              <a:ext uri="{FF2B5EF4-FFF2-40B4-BE49-F238E27FC236}">
                <a16:creationId xmlns:a16="http://schemas.microsoft.com/office/drawing/2014/main" id="{EFE6AD93-F5CD-4C7D-8211-F3E6968F6F9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92646" y="1230365"/>
            <a:ext cx="914400" cy="914400"/>
          </a:xfrm>
          <a:prstGeom prst="rect">
            <a:avLst/>
          </a:prstGeom>
        </p:spPr>
      </p:pic>
      <p:pic>
        <p:nvPicPr>
          <p:cNvPr id="80" name="Picture 7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3F83DAB-9009-4B42-A7EC-935F43F23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200" y="1370988"/>
            <a:ext cx="1535734" cy="633154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692D3FBC-C3BD-4041-9F39-0361686C9BCD}"/>
              </a:ext>
            </a:extLst>
          </p:cNvPr>
          <p:cNvGrpSpPr/>
          <p:nvPr/>
        </p:nvGrpSpPr>
        <p:grpSpPr>
          <a:xfrm>
            <a:off x="9738173" y="1370988"/>
            <a:ext cx="1342335" cy="1182929"/>
            <a:chOff x="2522963" y="2080471"/>
            <a:chExt cx="1342335" cy="1182929"/>
          </a:xfrm>
        </p:grpSpPr>
        <p:pic>
          <p:nvPicPr>
            <p:cNvPr id="85" name="Picture 84" descr="Icon&#10;&#10;Description automatically generated">
              <a:extLst>
                <a:ext uri="{FF2B5EF4-FFF2-40B4-BE49-F238E27FC236}">
                  <a16:creationId xmlns:a16="http://schemas.microsoft.com/office/drawing/2014/main" id="{04C1C853-F48D-46E8-B630-91F96801E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7817" y="2080471"/>
              <a:ext cx="752629" cy="752629"/>
            </a:xfrm>
            <a:prstGeom prst="rect">
              <a:avLst/>
            </a:prstGeom>
          </p:spPr>
        </p:pic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1FA6F692-9E64-44BF-8CB1-CA746645CBF5}"/>
                </a:ext>
              </a:extLst>
            </p:cNvPr>
            <p:cNvSpPr txBox="1"/>
            <p:nvPr/>
          </p:nvSpPr>
          <p:spPr>
            <a:xfrm>
              <a:off x="2522963" y="2755569"/>
              <a:ext cx="1342335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1">
                      <a:lumMod val="95000"/>
                    </a:schemeClr>
                  </a:solidFill>
                </a:rPr>
                <a:t>https://www.iconfinder.com/icons/4375157/logo_wechat_icon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888E39AD-D2DA-4E88-9748-FCA6046A0288}"/>
              </a:ext>
            </a:extLst>
          </p:cNvPr>
          <p:cNvGrpSpPr/>
          <p:nvPr/>
        </p:nvGrpSpPr>
        <p:grpSpPr>
          <a:xfrm>
            <a:off x="4231041" y="1828510"/>
            <a:ext cx="3050275" cy="369332"/>
            <a:chOff x="4176215" y="1985545"/>
            <a:chExt cx="3050275" cy="369332"/>
          </a:xfrm>
        </p:grpSpPr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53CDB77E-7BCF-43B6-BF84-524CC2377212}"/>
                </a:ext>
              </a:extLst>
            </p:cNvPr>
            <p:cNvCxnSpPr/>
            <p:nvPr/>
          </p:nvCxnSpPr>
          <p:spPr>
            <a:xfrm>
              <a:off x="4176215" y="2306472"/>
              <a:ext cx="3050275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C5A2E13D-F84B-40A1-A220-4FB7B33B7F7F}"/>
                </a:ext>
              </a:extLst>
            </p:cNvPr>
            <p:cNvSpPr txBox="1"/>
            <p:nvPr/>
          </p:nvSpPr>
          <p:spPr>
            <a:xfrm>
              <a:off x="4639844" y="1985545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Generate order</a:t>
              </a:r>
            </a:p>
          </p:txBody>
        </p:sp>
      </p:grp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460E4A7A-8A31-4FBC-9C83-E0CC3B50BFDE}"/>
              </a:ext>
            </a:extLst>
          </p:cNvPr>
          <p:cNvCxnSpPr>
            <a:stCxn id="64" idx="2"/>
          </p:cNvCxnSpPr>
          <p:nvPr/>
        </p:nvCxnSpPr>
        <p:spPr>
          <a:xfrm>
            <a:off x="4149846" y="2144765"/>
            <a:ext cx="0" cy="1697080"/>
          </a:xfrm>
          <a:prstGeom prst="line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7BC36A0F-0F1B-43E5-A8A8-8917A58F3F1C}"/>
              </a:ext>
            </a:extLst>
          </p:cNvPr>
          <p:cNvCxnSpPr/>
          <p:nvPr/>
        </p:nvCxnSpPr>
        <p:spPr>
          <a:xfrm>
            <a:off x="1252292" y="2117366"/>
            <a:ext cx="0" cy="1697080"/>
          </a:xfrm>
          <a:prstGeom prst="line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E1C305AC-1451-4E81-A9D0-A0C5717B893A}"/>
              </a:ext>
            </a:extLst>
          </p:cNvPr>
          <p:cNvCxnSpPr>
            <a:cxnSpLocks/>
          </p:cNvCxnSpPr>
          <p:nvPr/>
        </p:nvCxnSpPr>
        <p:spPr>
          <a:xfrm>
            <a:off x="7318020" y="2117366"/>
            <a:ext cx="0" cy="1649105"/>
          </a:xfrm>
          <a:prstGeom prst="line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C0A4D6E-0722-476F-B2DB-63797C120B69}"/>
              </a:ext>
            </a:extLst>
          </p:cNvPr>
          <p:cNvCxnSpPr/>
          <p:nvPr/>
        </p:nvCxnSpPr>
        <p:spPr>
          <a:xfrm>
            <a:off x="10459281" y="2069391"/>
            <a:ext cx="0" cy="1697080"/>
          </a:xfrm>
          <a:prstGeom prst="line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id="{C4656E81-628C-4DCD-8D55-588AE39A428B}"/>
              </a:ext>
            </a:extLst>
          </p:cNvPr>
          <p:cNvGrpSpPr/>
          <p:nvPr/>
        </p:nvGrpSpPr>
        <p:grpSpPr>
          <a:xfrm>
            <a:off x="7358067" y="1893833"/>
            <a:ext cx="3050275" cy="369332"/>
            <a:chOff x="4176215" y="1985545"/>
            <a:chExt cx="3050275" cy="369332"/>
          </a:xfrm>
        </p:grpSpPr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C7F8068A-B42E-4E01-97B4-F2D104C23932}"/>
                </a:ext>
              </a:extLst>
            </p:cNvPr>
            <p:cNvCxnSpPr/>
            <p:nvPr/>
          </p:nvCxnSpPr>
          <p:spPr>
            <a:xfrm>
              <a:off x="4176215" y="2306472"/>
              <a:ext cx="3050275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4368589A-2EC8-4190-99BD-9F826B9EC49F}"/>
                </a:ext>
              </a:extLst>
            </p:cNvPr>
            <p:cNvSpPr txBox="1"/>
            <p:nvPr/>
          </p:nvSpPr>
          <p:spPr>
            <a:xfrm>
              <a:off x="4639844" y="1985545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Generate order</a:t>
              </a: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2B960D21-B9BF-4D11-B881-5CF534451A37}"/>
              </a:ext>
            </a:extLst>
          </p:cNvPr>
          <p:cNvGrpSpPr/>
          <p:nvPr/>
        </p:nvGrpSpPr>
        <p:grpSpPr>
          <a:xfrm>
            <a:off x="1292339" y="2578279"/>
            <a:ext cx="9166942" cy="369332"/>
            <a:chOff x="1292339" y="2694287"/>
            <a:chExt cx="9166942" cy="369332"/>
          </a:xfrm>
        </p:grpSpPr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815BD982-FC39-4721-BAAC-7AD9AB2F37DA}"/>
                </a:ext>
              </a:extLst>
            </p:cNvPr>
            <p:cNvCxnSpPr/>
            <p:nvPr/>
          </p:nvCxnSpPr>
          <p:spPr>
            <a:xfrm>
              <a:off x="1292339" y="2993305"/>
              <a:ext cx="9166942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6A8718B4-54A0-4E7C-A15A-B5A43EC1DA22}"/>
                </a:ext>
              </a:extLst>
            </p:cNvPr>
            <p:cNvSpPr txBox="1"/>
            <p:nvPr/>
          </p:nvSpPr>
          <p:spPr>
            <a:xfrm>
              <a:off x="4799132" y="2694287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Pay order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F329DBD5-0E8B-4661-BA30-234DEA8936A9}"/>
              </a:ext>
            </a:extLst>
          </p:cNvPr>
          <p:cNvGrpSpPr/>
          <p:nvPr/>
        </p:nvGrpSpPr>
        <p:grpSpPr>
          <a:xfrm>
            <a:off x="7348880" y="2216625"/>
            <a:ext cx="3084932" cy="369332"/>
            <a:chOff x="7348880" y="2325809"/>
            <a:chExt cx="3084932" cy="369332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1E46E230-DC0C-4CD4-919A-7C8F5DF54E52}"/>
                </a:ext>
              </a:extLst>
            </p:cNvPr>
            <p:cNvGrpSpPr/>
            <p:nvPr/>
          </p:nvGrpSpPr>
          <p:grpSpPr>
            <a:xfrm>
              <a:off x="7348880" y="2581397"/>
              <a:ext cx="3084932" cy="91440"/>
              <a:chOff x="1537151" y="5155869"/>
              <a:chExt cx="3084932" cy="91440"/>
            </a:xfrm>
          </p:grpSpPr>
          <p:sp>
            <p:nvSpPr>
              <p:cNvPr id="128" name="Isosceles Triangle 127">
                <a:extLst>
                  <a:ext uri="{FF2B5EF4-FFF2-40B4-BE49-F238E27FC236}">
                    <a16:creationId xmlns:a16="http://schemas.microsoft.com/office/drawing/2014/main" id="{443A9061-4F17-48C7-A175-2C68A7F23017}"/>
                  </a:ext>
                </a:extLst>
              </p:cNvPr>
              <p:cNvSpPr/>
              <p:nvPr/>
            </p:nvSpPr>
            <p:spPr>
              <a:xfrm rot="5400000" flipV="1">
                <a:off x="1537151" y="5155869"/>
                <a:ext cx="91440" cy="91440"/>
              </a:xfrm>
              <a:prstGeom prst="triangle">
                <a:avLst/>
              </a:prstGeom>
              <a:solidFill>
                <a:srgbClr val="FF9933"/>
              </a:solidFill>
              <a:ln>
                <a:solidFill>
                  <a:srgbClr val="FF99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D2F0CAB9-884D-43FB-BBF0-D5E03849C58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581626" y="5201590"/>
                <a:ext cx="3040457" cy="1"/>
              </a:xfrm>
              <a:prstGeom prst="line">
                <a:avLst/>
              </a:prstGeom>
              <a:ln w="38100" cap="flat" cmpd="sng" algn="ctr">
                <a:solidFill>
                  <a:srgbClr val="FF993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DEE54AD7-7145-478A-BECE-42AC8159119E}"/>
                </a:ext>
              </a:extLst>
            </p:cNvPr>
            <p:cNvSpPr txBox="1"/>
            <p:nvPr/>
          </p:nvSpPr>
          <p:spPr>
            <a:xfrm>
              <a:off x="7834430" y="2325809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Return QR code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6512697A-F08E-4C53-B558-A46D676AD285}"/>
              </a:ext>
            </a:extLst>
          </p:cNvPr>
          <p:cNvGrpSpPr/>
          <p:nvPr/>
        </p:nvGrpSpPr>
        <p:grpSpPr>
          <a:xfrm>
            <a:off x="4186566" y="2269717"/>
            <a:ext cx="3084932" cy="369332"/>
            <a:chOff x="7348880" y="2332633"/>
            <a:chExt cx="3084932" cy="369332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955F56-A7EB-40CF-BD21-64262E13940C}"/>
                </a:ext>
              </a:extLst>
            </p:cNvPr>
            <p:cNvGrpSpPr/>
            <p:nvPr/>
          </p:nvGrpSpPr>
          <p:grpSpPr>
            <a:xfrm>
              <a:off x="7348880" y="2581397"/>
              <a:ext cx="3084932" cy="91440"/>
              <a:chOff x="1537151" y="5155869"/>
              <a:chExt cx="3084932" cy="91440"/>
            </a:xfrm>
          </p:grpSpPr>
          <p:sp>
            <p:nvSpPr>
              <p:cNvPr id="138" name="Isosceles Triangle 137">
                <a:extLst>
                  <a:ext uri="{FF2B5EF4-FFF2-40B4-BE49-F238E27FC236}">
                    <a16:creationId xmlns:a16="http://schemas.microsoft.com/office/drawing/2014/main" id="{4581B04A-1B4E-48C7-B499-4FC25DEA9455}"/>
                  </a:ext>
                </a:extLst>
              </p:cNvPr>
              <p:cNvSpPr/>
              <p:nvPr/>
            </p:nvSpPr>
            <p:spPr>
              <a:xfrm rot="5400000" flipV="1">
                <a:off x="1537151" y="5155869"/>
                <a:ext cx="91440" cy="91440"/>
              </a:xfrm>
              <a:prstGeom prst="triangle">
                <a:avLst/>
              </a:prstGeom>
              <a:solidFill>
                <a:srgbClr val="FF9933"/>
              </a:solidFill>
              <a:ln>
                <a:solidFill>
                  <a:srgbClr val="FF99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601D547D-CD53-445E-AF88-68AED378E4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581626" y="5201590"/>
                <a:ext cx="3040457" cy="1"/>
              </a:xfrm>
              <a:prstGeom prst="line">
                <a:avLst/>
              </a:prstGeom>
              <a:ln w="38100" cap="flat" cmpd="sng" algn="ctr">
                <a:solidFill>
                  <a:srgbClr val="FF993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C315FB38-3C9A-4100-954E-EFFFD295C28A}"/>
                </a:ext>
              </a:extLst>
            </p:cNvPr>
            <p:cNvSpPr txBox="1"/>
            <p:nvPr/>
          </p:nvSpPr>
          <p:spPr>
            <a:xfrm>
              <a:off x="7834430" y="2332633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Return QR code</a:t>
              </a:r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46C4B6D-233E-4909-B73B-34CFC9978B1B}"/>
              </a:ext>
            </a:extLst>
          </p:cNvPr>
          <p:cNvGrpSpPr/>
          <p:nvPr/>
        </p:nvGrpSpPr>
        <p:grpSpPr>
          <a:xfrm>
            <a:off x="1345326" y="2299018"/>
            <a:ext cx="2772421" cy="369332"/>
            <a:chOff x="7348880" y="2331295"/>
            <a:chExt cx="2772421" cy="369332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E63D2526-72F6-4D69-A9C2-027129A515DC}"/>
                </a:ext>
              </a:extLst>
            </p:cNvPr>
            <p:cNvGrpSpPr/>
            <p:nvPr/>
          </p:nvGrpSpPr>
          <p:grpSpPr>
            <a:xfrm>
              <a:off x="7348880" y="2581397"/>
              <a:ext cx="2772421" cy="91440"/>
              <a:chOff x="1537151" y="5155869"/>
              <a:chExt cx="2772421" cy="91440"/>
            </a:xfrm>
          </p:grpSpPr>
          <p:sp>
            <p:nvSpPr>
              <p:cNvPr id="143" name="Isosceles Triangle 142">
                <a:extLst>
                  <a:ext uri="{FF2B5EF4-FFF2-40B4-BE49-F238E27FC236}">
                    <a16:creationId xmlns:a16="http://schemas.microsoft.com/office/drawing/2014/main" id="{85AAEDF8-C314-4C77-95BB-FCF0C80BDD16}"/>
                  </a:ext>
                </a:extLst>
              </p:cNvPr>
              <p:cNvSpPr/>
              <p:nvPr/>
            </p:nvSpPr>
            <p:spPr>
              <a:xfrm rot="5400000" flipV="1">
                <a:off x="1537151" y="5155869"/>
                <a:ext cx="91440" cy="91440"/>
              </a:xfrm>
              <a:prstGeom prst="triangle">
                <a:avLst/>
              </a:prstGeom>
              <a:solidFill>
                <a:srgbClr val="FF9933"/>
              </a:solidFill>
              <a:ln>
                <a:solidFill>
                  <a:srgbClr val="FF99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FDF53B6E-E87E-46CE-9A29-3A0C143F94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81626" y="5201592"/>
                <a:ext cx="2727946" cy="38344"/>
              </a:xfrm>
              <a:prstGeom prst="line">
                <a:avLst/>
              </a:prstGeom>
              <a:ln w="38100" cap="flat" cmpd="sng" algn="ctr">
                <a:solidFill>
                  <a:srgbClr val="FF993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0318447B-A9B2-4941-936F-9169E399DC9B}"/>
                </a:ext>
              </a:extLst>
            </p:cNvPr>
            <p:cNvSpPr txBox="1"/>
            <p:nvPr/>
          </p:nvSpPr>
          <p:spPr>
            <a:xfrm>
              <a:off x="7695820" y="2331295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Show QR code</a:t>
              </a: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9DC493B4-831A-4A1E-A604-81CF716BE73D}"/>
              </a:ext>
            </a:extLst>
          </p:cNvPr>
          <p:cNvGrpSpPr/>
          <p:nvPr/>
        </p:nvGrpSpPr>
        <p:grpSpPr>
          <a:xfrm>
            <a:off x="1377425" y="2873959"/>
            <a:ext cx="8996770" cy="369332"/>
            <a:chOff x="1377425" y="3037735"/>
            <a:chExt cx="8996770" cy="369332"/>
          </a:xfrm>
        </p:grpSpPr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B2F74AEA-F733-47D4-85E4-F6AFCF90ECA9}"/>
                </a:ext>
              </a:extLst>
            </p:cNvPr>
            <p:cNvGrpSpPr/>
            <p:nvPr/>
          </p:nvGrpSpPr>
          <p:grpSpPr>
            <a:xfrm>
              <a:off x="1377425" y="3292700"/>
              <a:ext cx="8996770" cy="91440"/>
              <a:chOff x="1537151" y="5155869"/>
              <a:chExt cx="8996770" cy="91440"/>
            </a:xfrm>
          </p:grpSpPr>
          <p:sp>
            <p:nvSpPr>
              <p:cNvPr id="132" name="Isosceles Triangle 131">
                <a:extLst>
                  <a:ext uri="{FF2B5EF4-FFF2-40B4-BE49-F238E27FC236}">
                    <a16:creationId xmlns:a16="http://schemas.microsoft.com/office/drawing/2014/main" id="{190B857F-A5AF-49FD-B138-0890F1216DCF}"/>
                  </a:ext>
                </a:extLst>
              </p:cNvPr>
              <p:cNvSpPr/>
              <p:nvPr/>
            </p:nvSpPr>
            <p:spPr>
              <a:xfrm rot="5400000" flipV="1">
                <a:off x="1537151" y="5155869"/>
                <a:ext cx="91440" cy="91440"/>
              </a:xfrm>
              <a:prstGeom prst="triangle">
                <a:avLst/>
              </a:prstGeom>
              <a:solidFill>
                <a:srgbClr val="FF9933"/>
              </a:solidFill>
              <a:ln>
                <a:solidFill>
                  <a:srgbClr val="FF99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3B7B93ED-9C7C-4CFE-A37F-4ECF7F0A62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81626" y="5201593"/>
                <a:ext cx="8952295" cy="13890"/>
              </a:xfrm>
              <a:prstGeom prst="line">
                <a:avLst/>
              </a:prstGeom>
              <a:ln w="38100" cap="flat" cmpd="sng" algn="ctr">
                <a:solidFill>
                  <a:srgbClr val="FF993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D46647D2-938D-431E-B8CC-E40BD562B5A2}"/>
                </a:ext>
              </a:extLst>
            </p:cNvPr>
            <p:cNvSpPr txBox="1"/>
            <p:nvPr/>
          </p:nvSpPr>
          <p:spPr>
            <a:xfrm>
              <a:off x="4814302" y="3037735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Info payment</a:t>
              </a:r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A6D4E556-B523-447E-84C6-B0FDD62E3AF7}"/>
              </a:ext>
            </a:extLst>
          </p:cNvPr>
          <p:cNvGrpSpPr/>
          <p:nvPr/>
        </p:nvGrpSpPr>
        <p:grpSpPr>
          <a:xfrm>
            <a:off x="7366206" y="3189110"/>
            <a:ext cx="3059461" cy="369332"/>
            <a:chOff x="7366206" y="3189110"/>
            <a:chExt cx="3059461" cy="369332"/>
          </a:xfrm>
        </p:grpSpPr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52CBF06F-16AD-49A2-A2FC-AF01948ECB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66206" y="3508084"/>
              <a:ext cx="3059461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70F41420-E57E-4E9E-B86C-38B77807497F}"/>
                </a:ext>
              </a:extLst>
            </p:cNvPr>
            <p:cNvSpPr txBox="1"/>
            <p:nvPr/>
          </p:nvSpPr>
          <p:spPr>
            <a:xfrm>
              <a:off x="7852808" y="3189110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Info payment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863DE856-CE6D-4D5B-B6B2-578776BD0862}"/>
              </a:ext>
            </a:extLst>
          </p:cNvPr>
          <p:cNvGrpSpPr/>
          <p:nvPr/>
        </p:nvGrpSpPr>
        <p:grpSpPr>
          <a:xfrm>
            <a:off x="4200550" y="3306138"/>
            <a:ext cx="3059461" cy="369332"/>
            <a:chOff x="7366206" y="3189110"/>
            <a:chExt cx="3059461" cy="369332"/>
          </a:xfrm>
        </p:grpSpPr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BB2F5F92-206E-4941-A4EA-741352AD03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66206" y="3508084"/>
              <a:ext cx="3059461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0578CF8E-D328-47AD-9018-792B67BF706D}"/>
                </a:ext>
              </a:extLst>
            </p:cNvPr>
            <p:cNvSpPr txBox="1"/>
            <p:nvPr/>
          </p:nvSpPr>
          <p:spPr>
            <a:xfrm>
              <a:off x="7852808" y="3189110"/>
              <a:ext cx="212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Info payment</a:t>
              </a: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E185AB20-AEEF-444A-A479-09CAE1B159E2}"/>
              </a:ext>
            </a:extLst>
          </p:cNvPr>
          <p:cNvGrpSpPr/>
          <p:nvPr/>
        </p:nvGrpSpPr>
        <p:grpSpPr>
          <a:xfrm>
            <a:off x="1029077" y="4990575"/>
            <a:ext cx="2402244" cy="1428866"/>
            <a:chOff x="2274166" y="5339317"/>
            <a:chExt cx="2402244" cy="1428866"/>
          </a:xfrm>
        </p:grpSpPr>
        <p:pic>
          <p:nvPicPr>
            <p:cNvPr id="168" name="Graphic 167" descr="Bank outline">
              <a:extLst>
                <a:ext uri="{FF2B5EF4-FFF2-40B4-BE49-F238E27FC236}">
                  <a16:creationId xmlns:a16="http://schemas.microsoft.com/office/drawing/2014/main" id="{FCCB411C-5212-4535-B49C-7A34747CC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228D3734-B988-4AA8-9AD0-3E47E7285324}"/>
                </a:ext>
              </a:extLst>
            </p:cNvPr>
            <p:cNvSpPr txBox="1"/>
            <p:nvPr/>
          </p:nvSpPr>
          <p:spPr>
            <a:xfrm>
              <a:off x="2274166" y="6121852"/>
              <a:ext cx="24022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Customer’s Bank Account</a:t>
              </a:r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61151B3E-0110-4C17-B63F-3433846BCB92}"/>
              </a:ext>
            </a:extLst>
          </p:cNvPr>
          <p:cNvGrpSpPr/>
          <p:nvPr/>
        </p:nvGrpSpPr>
        <p:grpSpPr>
          <a:xfrm>
            <a:off x="6027044" y="4026948"/>
            <a:ext cx="2123810" cy="1149443"/>
            <a:chOff x="2413383" y="5339317"/>
            <a:chExt cx="2123810" cy="1149443"/>
          </a:xfrm>
        </p:grpSpPr>
        <p:pic>
          <p:nvPicPr>
            <p:cNvPr id="171" name="Graphic 170" descr="Bank outline">
              <a:extLst>
                <a:ext uri="{FF2B5EF4-FFF2-40B4-BE49-F238E27FC236}">
                  <a16:creationId xmlns:a16="http://schemas.microsoft.com/office/drawing/2014/main" id="{59842CA8-6DE4-4EE5-923C-A4E7F9DC7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C115ABFC-6292-4F69-82C2-8FF3C0B8CEC7}"/>
                </a:ext>
              </a:extLst>
            </p:cNvPr>
            <p:cNvSpPr txBox="1"/>
            <p:nvPr/>
          </p:nvSpPr>
          <p:spPr>
            <a:xfrm>
              <a:off x="2413383" y="6119428"/>
              <a:ext cx="2123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Accept Org’s Bank</a:t>
              </a:r>
            </a:p>
          </p:txBody>
        </p:sp>
      </p:grpSp>
      <p:pic>
        <p:nvPicPr>
          <p:cNvPr id="173" name="Graphic 172" descr="Arrow Right with solid fill">
            <a:extLst>
              <a:ext uri="{FF2B5EF4-FFF2-40B4-BE49-F238E27FC236}">
                <a16:creationId xmlns:a16="http://schemas.microsoft.com/office/drawing/2014/main" id="{E20DD70E-9ABD-4D92-89C6-26D93003030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0192317">
            <a:off x="2651334" y="4810606"/>
            <a:ext cx="1306479" cy="785034"/>
          </a:xfrm>
          <a:prstGeom prst="rect">
            <a:avLst/>
          </a:prstGeom>
        </p:spPr>
      </p:pic>
      <p:grpSp>
        <p:nvGrpSpPr>
          <p:cNvPr id="182" name="Group 181">
            <a:extLst>
              <a:ext uri="{FF2B5EF4-FFF2-40B4-BE49-F238E27FC236}">
                <a16:creationId xmlns:a16="http://schemas.microsoft.com/office/drawing/2014/main" id="{ABA451B1-E1DE-4011-A22A-B18D99685889}"/>
              </a:ext>
            </a:extLst>
          </p:cNvPr>
          <p:cNvGrpSpPr/>
          <p:nvPr/>
        </p:nvGrpSpPr>
        <p:grpSpPr>
          <a:xfrm>
            <a:off x="9174366" y="4052969"/>
            <a:ext cx="1195996" cy="1434043"/>
            <a:chOff x="2877290" y="5339317"/>
            <a:chExt cx="1195996" cy="1434043"/>
          </a:xfrm>
        </p:grpSpPr>
        <p:pic>
          <p:nvPicPr>
            <p:cNvPr id="183" name="Graphic 182" descr="Bank outline">
              <a:extLst>
                <a:ext uri="{FF2B5EF4-FFF2-40B4-BE49-F238E27FC236}">
                  <a16:creationId xmlns:a16="http://schemas.microsoft.com/office/drawing/2014/main" id="{C28911D7-49C4-4002-B3DD-CAA686F14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667E72FA-2AFB-4293-943F-26B71E8ED62F}"/>
                </a:ext>
              </a:extLst>
            </p:cNvPr>
            <p:cNvSpPr txBox="1"/>
            <p:nvPr/>
          </p:nvSpPr>
          <p:spPr>
            <a:xfrm>
              <a:off x="2877290" y="6127029"/>
              <a:ext cx="11959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WFT Bank Account</a:t>
              </a: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2842F833-DED3-4A59-8182-5DEB24CAC730}"/>
              </a:ext>
            </a:extLst>
          </p:cNvPr>
          <p:cNvGrpSpPr/>
          <p:nvPr/>
        </p:nvGrpSpPr>
        <p:grpSpPr>
          <a:xfrm>
            <a:off x="3865806" y="4020582"/>
            <a:ext cx="1629383" cy="1454579"/>
            <a:chOff x="2778089" y="4222737"/>
            <a:chExt cx="1629383" cy="1454579"/>
          </a:xfrm>
        </p:grpSpPr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62089BB4-6408-4C04-9561-6C97A70C983E}"/>
                </a:ext>
              </a:extLst>
            </p:cNvPr>
            <p:cNvSpPr txBox="1"/>
            <p:nvPr/>
          </p:nvSpPr>
          <p:spPr>
            <a:xfrm>
              <a:off x="2778089" y="5030985"/>
              <a:ext cx="16293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Wechat’s</a:t>
              </a:r>
              <a:r>
                <a:rPr lang="en-US" b="1" dirty="0">
                  <a:solidFill>
                    <a:srgbClr val="FF9933"/>
                  </a:solidFill>
                </a:rPr>
                <a:t> Bank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Account</a:t>
              </a:r>
            </a:p>
          </p:txBody>
        </p:sp>
        <p:pic>
          <p:nvPicPr>
            <p:cNvPr id="185" name="Graphic 184" descr="Bank outline">
              <a:extLst>
                <a:ext uri="{FF2B5EF4-FFF2-40B4-BE49-F238E27FC236}">
                  <a16:creationId xmlns:a16="http://schemas.microsoft.com/office/drawing/2014/main" id="{E36852B5-20E7-4103-BB7E-94AA0A2C8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132755" y="4222737"/>
              <a:ext cx="914400" cy="914400"/>
            </a:xfrm>
            <a:prstGeom prst="rect">
              <a:avLst/>
            </a:prstGeom>
          </p:spPr>
        </p:pic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3376A865-A8E2-4DFF-90D7-A758AF2D7CF0}"/>
              </a:ext>
            </a:extLst>
          </p:cNvPr>
          <p:cNvGrpSpPr/>
          <p:nvPr/>
        </p:nvGrpSpPr>
        <p:grpSpPr>
          <a:xfrm>
            <a:off x="5186876" y="5440137"/>
            <a:ext cx="1617162" cy="1389915"/>
            <a:chOff x="4564963" y="5405493"/>
            <a:chExt cx="1617162" cy="1389915"/>
          </a:xfrm>
        </p:grpSpPr>
        <p:pic>
          <p:nvPicPr>
            <p:cNvPr id="188" name="Graphic 187" descr="Bank outline">
              <a:extLst>
                <a:ext uri="{FF2B5EF4-FFF2-40B4-BE49-F238E27FC236}">
                  <a16:creationId xmlns:a16="http://schemas.microsoft.com/office/drawing/2014/main" id="{EB89F8E9-DD68-4B49-9FF3-939273E7D68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890275" y="5405493"/>
              <a:ext cx="914400" cy="914400"/>
            </a:xfrm>
            <a:prstGeom prst="rect">
              <a:avLst/>
            </a:prstGeom>
          </p:spPr>
        </p:pic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E919B89A-71EF-4708-9654-D064A4E6D6A1}"/>
                </a:ext>
              </a:extLst>
            </p:cNvPr>
            <p:cNvSpPr txBox="1"/>
            <p:nvPr/>
          </p:nvSpPr>
          <p:spPr>
            <a:xfrm>
              <a:off x="4564963" y="6149077"/>
              <a:ext cx="16171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Merchant A’s Bank Account</a:t>
              </a:r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96CE3A21-7208-4595-9D28-4F394E9E8943}"/>
              </a:ext>
            </a:extLst>
          </p:cNvPr>
          <p:cNvGrpSpPr/>
          <p:nvPr/>
        </p:nvGrpSpPr>
        <p:grpSpPr>
          <a:xfrm>
            <a:off x="7546149" y="5434788"/>
            <a:ext cx="1617162" cy="1389915"/>
            <a:chOff x="4564963" y="5405493"/>
            <a:chExt cx="1617162" cy="1389915"/>
          </a:xfrm>
        </p:grpSpPr>
        <p:pic>
          <p:nvPicPr>
            <p:cNvPr id="192" name="Graphic 191" descr="Bank outline">
              <a:extLst>
                <a:ext uri="{FF2B5EF4-FFF2-40B4-BE49-F238E27FC236}">
                  <a16:creationId xmlns:a16="http://schemas.microsoft.com/office/drawing/2014/main" id="{781E9B07-8108-4A73-A7A0-F5B0DE3E5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890275" y="5405493"/>
              <a:ext cx="914400" cy="914400"/>
            </a:xfrm>
            <a:prstGeom prst="rect">
              <a:avLst/>
            </a:prstGeom>
          </p:spPr>
        </p:pic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2183C0DA-B883-4A20-B7A9-1C3347AB0B14}"/>
                </a:ext>
              </a:extLst>
            </p:cNvPr>
            <p:cNvSpPr txBox="1"/>
            <p:nvPr/>
          </p:nvSpPr>
          <p:spPr>
            <a:xfrm>
              <a:off x="4564963" y="6149077"/>
              <a:ext cx="16171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Merchant B’s Bank Account</a:t>
              </a:r>
            </a:p>
          </p:txBody>
        </p:sp>
      </p:grpSp>
      <p:pic>
        <p:nvPicPr>
          <p:cNvPr id="194" name="Graphic 193" descr="Arrow Right with solid fill">
            <a:extLst>
              <a:ext uri="{FF2B5EF4-FFF2-40B4-BE49-F238E27FC236}">
                <a16:creationId xmlns:a16="http://schemas.microsoft.com/office/drawing/2014/main" id="{3F7FA294-C93E-41EB-BB2D-285546FCB8EF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7256501">
            <a:off x="6131527" y="5330132"/>
            <a:ext cx="1070634" cy="658618"/>
          </a:xfrm>
          <a:prstGeom prst="rect">
            <a:avLst/>
          </a:prstGeom>
        </p:spPr>
      </p:pic>
      <p:pic>
        <p:nvPicPr>
          <p:cNvPr id="195" name="Graphic 194" descr="Arrow Right with solid fill">
            <a:extLst>
              <a:ext uri="{FF2B5EF4-FFF2-40B4-BE49-F238E27FC236}">
                <a16:creationId xmlns:a16="http://schemas.microsoft.com/office/drawing/2014/main" id="{BE732B53-4106-40A8-AA58-48EC8A8BBB8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947245">
            <a:off x="7074913" y="5298341"/>
            <a:ext cx="1070634" cy="658618"/>
          </a:xfrm>
          <a:prstGeom prst="rect">
            <a:avLst/>
          </a:prstGeom>
        </p:spPr>
      </p:pic>
      <p:sp>
        <p:nvSpPr>
          <p:cNvPr id="200" name="TextBox 199">
            <a:extLst>
              <a:ext uri="{FF2B5EF4-FFF2-40B4-BE49-F238E27FC236}">
                <a16:creationId xmlns:a16="http://schemas.microsoft.com/office/drawing/2014/main" id="{6038BD3B-61B1-4C9E-B18D-5FC881B7251B}"/>
              </a:ext>
            </a:extLst>
          </p:cNvPr>
          <p:cNvSpPr txBox="1"/>
          <p:nvPr/>
        </p:nvSpPr>
        <p:spPr>
          <a:xfrm>
            <a:off x="2599020" y="4629292"/>
            <a:ext cx="903683" cy="302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Charge </a:t>
            </a:r>
            <a:r>
              <a:rPr lang="zh-CN" altLang="en-US" b="1" dirty="0">
                <a:solidFill>
                  <a:srgbClr val="FF0000"/>
                </a:solidFill>
              </a:rPr>
              <a:t>①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74" name="Graphic 173" descr="Arrow Right with solid fill">
            <a:extLst>
              <a:ext uri="{FF2B5EF4-FFF2-40B4-BE49-F238E27FC236}">
                <a16:creationId xmlns:a16="http://schemas.microsoft.com/office/drawing/2014/main" id="{921A1F87-CC4C-45C3-955D-C68CF2F7CB7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58256" y="4235465"/>
            <a:ext cx="1070634" cy="658618"/>
          </a:xfrm>
          <a:prstGeom prst="rect">
            <a:avLst/>
          </a:prstGeom>
        </p:spPr>
      </p:pic>
      <p:sp>
        <p:nvSpPr>
          <p:cNvPr id="208" name="TextBox 207">
            <a:extLst>
              <a:ext uri="{FF2B5EF4-FFF2-40B4-BE49-F238E27FC236}">
                <a16:creationId xmlns:a16="http://schemas.microsoft.com/office/drawing/2014/main" id="{EDD3CE93-6FEA-41AF-89AD-65B285B030A8}"/>
              </a:ext>
            </a:extLst>
          </p:cNvPr>
          <p:cNvSpPr txBox="1"/>
          <p:nvPr/>
        </p:nvSpPr>
        <p:spPr>
          <a:xfrm>
            <a:off x="5078326" y="4106195"/>
            <a:ext cx="1412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Charge </a:t>
            </a:r>
            <a:r>
              <a:rPr lang="zh-CN" altLang="en-US" b="1" dirty="0">
                <a:solidFill>
                  <a:srgbClr val="FF0000"/>
                </a:solidFill>
              </a:rPr>
              <a:t>② ③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4C668209-17FB-4AF0-B6D5-8AE31149D1D5}"/>
              </a:ext>
            </a:extLst>
          </p:cNvPr>
          <p:cNvGrpSpPr/>
          <p:nvPr/>
        </p:nvGrpSpPr>
        <p:grpSpPr>
          <a:xfrm>
            <a:off x="7982335" y="4108402"/>
            <a:ext cx="1070634" cy="780774"/>
            <a:chOff x="7982335" y="4108402"/>
            <a:chExt cx="1070634" cy="780774"/>
          </a:xfrm>
        </p:grpSpPr>
        <p:pic>
          <p:nvPicPr>
            <p:cNvPr id="197" name="Graphic 196" descr="Arrow Right with solid fill">
              <a:extLst>
                <a:ext uri="{FF2B5EF4-FFF2-40B4-BE49-F238E27FC236}">
                  <a16:creationId xmlns:a16="http://schemas.microsoft.com/office/drawing/2014/main" id="{F2CFC27C-A093-440E-BC73-421E5E639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982335" y="4230558"/>
              <a:ext cx="1070634" cy="658618"/>
            </a:xfrm>
            <a:prstGeom prst="rect">
              <a:avLst/>
            </a:prstGeom>
          </p:spPr>
        </p:pic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2B8CFAA4-D373-4D6E-B288-3EB108DA1921}"/>
                </a:ext>
              </a:extLst>
            </p:cNvPr>
            <p:cNvSpPr txBox="1"/>
            <p:nvPr/>
          </p:nvSpPr>
          <p:spPr>
            <a:xfrm>
              <a:off x="8009545" y="4108402"/>
              <a:ext cx="8447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Charge</a:t>
              </a:r>
            </a:p>
          </p:txBody>
        </p: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id="{0E9CFC29-A046-4FD2-9E79-5D0E790CE4DB}"/>
              </a:ext>
            </a:extLst>
          </p:cNvPr>
          <p:cNvSpPr txBox="1"/>
          <p:nvPr/>
        </p:nvSpPr>
        <p:spPr>
          <a:xfrm>
            <a:off x="5309313" y="5230149"/>
            <a:ext cx="1412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Charge </a:t>
            </a:r>
            <a:r>
              <a:rPr lang="zh-CN" altLang="en-US" b="1" dirty="0">
                <a:solidFill>
                  <a:srgbClr val="FF0000"/>
                </a:solidFill>
              </a:rPr>
              <a:t>④ ⑤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212" name="Graphic 211" descr="Flying Money outline">
            <a:extLst>
              <a:ext uri="{FF2B5EF4-FFF2-40B4-BE49-F238E27FC236}">
                <a16:creationId xmlns:a16="http://schemas.microsoft.com/office/drawing/2014/main" id="{04CD4A5B-7756-43B3-9328-7015765E769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687399" y="6089234"/>
            <a:ext cx="663763" cy="598276"/>
          </a:xfrm>
          <a:prstGeom prst="rect">
            <a:avLst/>
          </a:prstGeom>
        </p:spPr>
      </p:pic>
      <p:pic>
        <p:nvPicPr>
          <p:cNvPr id="215" name="Graphic 214" descr="Flying Money outline">
            <a:extLst>
              <a:ext uri="{FF2B5EF4-FFF2-40B4-BE49-F238E27FC236}">
                <a16:creationId xmlns:a16="http://schemas.microsoft.com/office/drawing/2014/main" id="{0B80610B-33C9-4EA9-AD7F-A8C6D15D1F7A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634217" y="4197866"/>
            <a:ext cx="663763" cy="598276"/>
          </a:xfrm>
          <a:prstGeom prst="rect">
            <a:avLst/>
          </a:prstGeom>
        </p:spPr>
      </p:pic>
      <p:pic>
        <p:nvPicPr>
          <p:cNvPr id="217" name="Graphic 216" descr="Flying Money outline">
            <a:extLst>
              <a:ext uri="{FF2B5EF4-FFF2-40B4-BE49-F238E27FC236}">
                <a16:creationId xmlns:a16="http://schemas.microsoft.com/office/drawing/2014/main" id="{1AF89956-51A3-4BEC-B7F4-71CC6AD4FAD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573359" y="4290900"/>
            <a:ext cx="663763" cy="59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3208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48148E-6 L 0.07369 -0.28171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-140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0.31628 0.00486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07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96296E-6 L -0.24805 0.24769 " pathEditMode="relative" rAng="0" ptsTypes="AA">
                                      <p:cBhvr>
                                        <p:cTn id="130" dur="2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09" y="12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200" grpId="0"/>
      <p:bldP spid="208" grpId="0"/>
      <p:bldP spid="2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8"/>
          <p:cNvSpPr txBox="1">
            <a:spLocks noGrp="1"/>
          </p:cNvSpPr>
          <p:nvPr>
            <p:ph type="title"/>
          </p:nvPr>
        </p:nvSpPr>
        <p:spPr>
          <a:xfrm>
            <a:off x="1474943" y="2912622"/>
            <a:ext cx="9242113" cy="112829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/>
            <a:r>
              <a:rPr lang="en" b="1" dirty="0">
                <a:solidFill>
                  <a:srgbClr val="FF9933"/>
                </a:solidFill>
              </a:rPr>
              <a:t>Even Higher Abstraction ?</a:t>
            </a:r>
            <a:endParaRPr b="1" dirty="0">
              <a:solidFill>
                <a:srgbClr val="FF9933"/>
              </a:solidFill>
            </a:endParaRPr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031CB90-B551-435D-9D77-51EDDA110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raphic 113" descr="User with solid fill">
            <a:extLst>
              <a:ext uri="{FF2B5EF4-FFF2-40B4-BE49-F238E27FC236}">
                <a16:creationId xmlns:a16="http://schemas.microsoft.com/office/drawing/2014/main" id="{F9F65837-4077-4E51-BDB4-A74461204C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79762" y="2042408"/>
            <a:ext cx="914400" cy="914400"/>
          </a:xfrm>
          <a:prstGeom prst="rect">
            <a:avLst/>
          </a:prstGeom>
        </p:spPr>
      </p:pic>
      <p:pic>
        <p:nvPicPr>
          <p:cNvPr id="121" name="Graphic 120" descr="Bank outline">
            <a:extLst>
              <a:ext uri="{FF2B5EF4-FFF2-40B4-BE49-F238E27FC236}">
                <a16:creationId xmlns:a16="http://schemas.microsoft.com/office/drawing/2014/main" id="{E43AB5FB-678A-4524-AF82-5F13687A074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79762" y="2045398"/>
            <a:ext cx="914400" cy="914400"/>
          </a:xfrm>
          <a:prstGeom prst="rect">
            <a:avLst/>
          </a:prstGeom>
        </p:spPr>
      </p:pic>
      <p:pic>
        <p:nvPicPr>
          <p:cNvPr id="125" name="Graphic 124" descr="Bank outline">
            <a:extLst>
              <a:ext uri="{FF2B5EF4-FFF2-40B4-BE49-F238E27FC236}">
                <a16:creationId xmlns:a16="http://schemas.microsoft.com/office/drawing/2014/main" id="{C88AC896-5069-4192-9E92-296A2ED451A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70544" y="2036522"/>
            <a:ext cx="914400" cy="914400"/>
          </a:xfrm>
          <a:prstGeom prst="rect">
            <a:avLst/>
          </a:prstGeom>
        </p:spPr>
      </p:pic>
      <p:pic>
        <p:nvPicPr>
          <p:cNvPr id="131" name="Graphic 130" descr="User with solid fill">
            <a:extLst>
              <a:ext uri="{FF2B5EF4-FFF2-40B4-BE49-F238E27FC236}">
                <a16:creationId xmlns:a16="http://schemas.microsoft.com/office/drawing/2014/main" id="{CD5189E8-E184-4E78-BEF4-C9D6831134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97840" y="2042408"/>
            <a:ext cx="914400" cy="914400"/>
          </a:xfrm>
          <a:prstGeom prst="rect">
            <a:avLst/>
          </a:prstGeom>
        </p:spPr>
      </p:pic>
      <p:pic>
        <p:nvPicPr>
          <p:cNvPr id="132" name="Picture 13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5506763-133C-4D10-9F12-97DD87182F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pic>
        <p:nvPicPr>
          <p:cNvPr id="73" name="Graphic 72" descr="Yuan with solid fill">
            <a:extLst>
              <a:ext uri="{FF2B5EF4-FFF2-40B4-BE49-F238E27FC236}">
                <a16:creationId xmlns:a16="http://schemas.microsoft.com/office/drawing/2014/main" id="{B4160844-0D7F-47E5-A611-B2B73C52F80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00870" y="1200159"/>
            <a:ext cx="914400" cy="914400"/>
          </a:xfrm>
          <a:prstGeom prst="rect">
            <a:avLst/>
          </a:prstGeom>
        </p:spPr>
      </p:pic>
      <p:pic>
        <p:nvPicPr>
          <p:cNvPr id="77" name="Graphic 76" descr="Euro with solid fill">
            <a:extLst>
              <a:ext uri="{FF2B5EF4-FFF2-40B4-BE49-F238E27FC236}">
                <a16:creationId xmlns:a16="http://schemas.microsoft.com/office/drawing/2014/main" id="{68B615C8-FD12-410E-9BA7-646C0203AA6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876732" y="1200159"/>
            <a:ext cx="914400" cy="914400"/>
          </a:xfrm>
          <a:prstGeom prst="rect">
            <a:avLst/>
          </a:prstGeom>
        </p:spPr>
      </p:pic>
      <p:grpSp>
        <p:nvGrpSpPr>
          <p:cNvPr id="82" name="Group 81">
            <a:extLst>
              <a:ext uri="{FF2B5EF4-FFF2-40B4-BE49-F238E27FC236}">
                <a16:creationId xmlns:a16="http://schemas.microsoft.com/office/drawing/2014/main" id="{48CE04B8-49CE-4E76-A55C-1FB664CDC69B}"/>
              </a:ext>
            </a:extLst>
          </p:cNvPr>
          <p:cNvGrpSpPr/>
          <p:nvPr/>
        </p:nvGrpSpPr>
        <p:grpSpPr>
          <a:xfrm>
            <a:off x="4281985" y="2493722"/>
            <a:ext cx="3583499" cy="293635"/>
            <a:chOff x="4281985" y="2493722"/>
            <a:chExt cx="3583499" cy="293635"/>
          </a:xfrm>
        </p:grpSpPr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820A08D3-7A6D-4997-8A24-A01CB957621D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24C0BC06-38E5-4473-9C37-51AA5CA1A8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1" name="Graphic 150" descr="Bank outline">
            <a:extLst>
              <a:ext uri="{FF2B5EF4-FFF2-40B4-BE49-F238E27FC236}">
                <a16:creationId xmlns:a16="http://schemas.microsoft.com/office/drawing/2014/main" id="{39EF3D0B-F1CB-4CAC-AD6A-4EB3053775B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63259" y="3802467"/>
            <a:ext cx="587698" cy="587698"/>
          </a:xfrm>
          <a:prstGeom prst="rect">
            <a:avLst/>
          </a:prstGeom>
        </p:spPr>
      </p:pic>
      <p:pic>
        <p:nvPicPr>
          <p:cNvPr id="152" name="Graphic 151" descr="Bank outline">
            <a:extLst>
              <a:ext uri="{FF2B5EF4-FFF2-40B4-BE49-F238E27FC236}">
                <a16:creationId xmlns:a16="http://schemas.microsoft.com/office/drawing/2014/main" id="{613ED304-26F5-43C4-8A49-CFC4F8C8D1A1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38817" y="3776794"/>
            <a:ext cx="587698" cy="587698"/>
          </a:xfrm>
          <a:prstGeom prst="rect">
            <a:avLst/>
          </a:prstGeom>
        </p:spPr>
      </p:pic>
      <p:grpSp>
        <p:nvGrpSpPr>
          <p:cNvPr id="153" name="Group 152">
            <a:extLst>
              <a:ext uri="{FF2B5EF4-FFF2-40B4-BE49-F238E27FC236}">
                <a16:creationId xmlns:a16="http://schemas.microsoft.com/office/drawing/2014/main" id="{143EF04A-4F90-4FFD-9664-D1ED69CAF967}"/>
              </a:ext>
            </a:extLst>
          </p:cNvPr>
          <p:cNvGrpSpPr/>
          <p:nvPr/>
        </p:nvGrpSpPr>
        <p:grpSpPr>
          <a:xfrm rot="18747443">
            <a:off x="2866391" y="4727577"/>
            <a:ext cx="1166528" cy="206470"/>
            <a:chOff x="4281985" y="2493722"/>
            <a:chExt cx="3583499" cy="293635"/>
          </a:xfrm>
        </p:grpSpPr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575C3DB9-4702-4A9D-B8E9-5833F07C0836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9011777A-2822-4D9A-BDAF-6E5A7D36FB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A365DE56-C9F0-4C7D-999A-AAEDFD77C4C2}"/>
              </a:ext>
            </a:extLst>
          </p:cNvPr>
          <p:cNvGrpSpPr/>
          <p:nvPr/>
        </p:nvGrpSpPr>
        <p:grpSpPr>
          <a:xfrm rot="2536449">
            <a:off x="8393908" y="4608779"/>
            <a:ext cx="1166528" cy="206470"/>
            <a:chOff x="4281985" y="2493722"/>
            <a:chExt cx="3583499" cy="293635"/>
          </a:xfrm>
        </p:grpSpPr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5D9F8885-70F3-4F04-B245-42BD8C070E83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DB8D9FCB-54B0-40EA-A721-276A1E3580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98587DB7-A046-4C15-BD4E-D43F2DE11B3B}"/>
              </a:ext>
            </a:extLst>
          </p:cNvPr>
          <p:cNvGrpSpPr/>
          <p:nvPr/>
        </p:nvGrpSpPr>
        <p:grpSpPr>
          <a:xfrm rot="15008200">
            <a:off x="3207366" y="3278812"/>
            <a:ext cx="857248" cy="232941"/>
            <a:chOff x="4281985" y="2493722"/>
            <a:chExt cx="3583499" cy="293635"/>
          </a:xfrm>
        </p:grpSpPr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9D5C142E-B3F3-439E-8435-5C27187E534C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id="{2F68CD71-9A77-45BF-80C1-0B84908A72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78B4C84E-A0F3-4943-91D9-C37ABE664D3A}"/>
              </a:ext>
            </a:extLst>
          </p:cNvPr>
          <p:cNvGrpSpPr/>
          <p:nvPr/>
        </p:nvGrpSpPr>
        <p:grpSpPr>
          <a:xfrm rot="18226422">
            <a:off x="8144011" y="3290454"/>
            <a:ext cx="857248" cy="232941"/>
            <a:chOff x="4281985" y="2493722"/>
            <a:chExt cx="3583499" cy="293635"/>
          </a:xfrm>
        </p:grpSpPr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E58ADB54-3112-47DB-857E-CB52D6DC71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>
              <a:extLst>
                <a:ext uri="{FF2B5EF4-FFF2-40B4-BE49-F238E27FC236}">
                  <a16:creationId xmlns:a16="http://schemas.microsoft.com/office/drawing/2014/main" id="{F5734123-5DB3-4B6A-8AED-0EFBB45E2E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94FE04B-F31E-4AFA-A358-EFDEE43CE54D}"/>
              </a:ext>
            </a:extLst>
          </p:cNvPr>
          <p:cNvGrpSpPr/>
          <p:nvPr/>
        </p:nvGrpSpPr>
        <p:grpSpPr>
          <a:xfrm>
            <a:off x="4848696" y="2036522"/>
            <a:ext cx="2402244" cy="1218527"/>
            <a:chOff x="4872612" y="285759"/>
            <a:chExt cx="2402244" cy="1218527"/>
          </a:xfrm>
        </p:grpSpPr>
        <p:pic>
          <p:nvPicPr>
            <p:cNvPr id="66" name="Graphic 65" descr="Building with solid fill">
              <a:extLst>
                <a:ext uri="{FF2B5EF4-FFF2-40B4-BE49-F238E27FC236}">
                  <a16:creationId xmlns:a16="http://schemas.microsoft.com/office/drawing/2014/main" id="{F2E84946-1C13-43D0-9A18-A59D1AF5C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5616534" y="285759"/>
              <a:ext cx="914400" cy="914400"/>
            </a:xfrm>
            <a:prstGeom prst="rect">
              <a:avLst/>
            </a:prstGeom>
          </p:spPr>
        </p:pic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F28A4835-839C-4B68-BB59-05A6D84C4510}"/>
                </a:ext>
              </a:extLst>
            </p:cNvPr>
            <p:cNvSpPr txBox="1"/>
            <p:nvPr/>
          </p:nvSpPr>
          <p:spPr>
            <a:xfrm>
              <a:off x="4872612" y="1134954"/>
              <a:ext cx="24022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SWIFT</a:t>
              </a: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36FEDB4D-F557-464C-B693-209861BAFD5A}"/>
              </a:ext>
            </a:extLst>
          </p:cNvPr>
          <p:cNvGrpSpPr/>
          <p:nvPr/>
        </p:nvGrpSpPr>
        <p:grpSpPr>
          <a:xfrm>
            <a:off x="4299222" y="2537305"/>
            <a:ext cx="1166528" cy="206470"/>
            <a:chOff x="4281985" y="2493722"/>
            <a:chExt cx="3583499" cy="293635"/>
          </a:xfrm>
        </p:grpSpPr>
        <p:cxnSp>
          <p:nvCxnSpPr>
            <p:cNvPr id="168" name="Straight Arrow Connector 167">
              <a:extLst>
                <a:ext uri="{FF2B5EF4-FFF2-40B4-BE49-F238E27FC236}">
                  <a16:creationId xmlns:a16="http://schemas.microsoft.com/office/drawing/2014/main" id="{24D13386-6EEC-47C4-87DB-75FAC8407D30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06F27168-D2EE-4607-B7F0-873EAE1C12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448CEDC-F710-4AE6-AB7B-DE1629B68ABA}"/>
              </a:ext>
            </a:extLst>
          </p:cNvPr>
          <p:cNvGrpSpPr/>
          <p:nvPr/>
        </p:nvGrpSpPr>
        <p:grpSpPr>
          <a:xfrm>
            <a:off x="6607862" y="2537304"/>
            <a:ext cx="1166528" cy="206470"/>
            <a:chOff x="4281985" y="2493722"/>
            <a:chExt cx="3583499" cy="293635"/>
          </a:xfrm>
        </p:grpSpPr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116B8630-61E5-40A2-B4ED-279240D4682F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ABEABC12-2446-45E7-B553-8FC458F89E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33333E-6 L -0.06419 0.40348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16" y="2016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33333E-6 L 0.075 0.3810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19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3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5506763-133C-4D10-9F12-97DD87182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pic>
        <p:nvPicPr>
          <p:cNvPr id="36" name="Graphic 35" descr="User with solid fill">
            <a:extLst>
              <a:ext uri="{FF2B5EF4-FFF2-40B4-BE49-F238E27FC236}">
                <a16:creationId xmlns:a16="http://schemas.microsoft.com/office/drawing/2014/main" id="{BEF5D3F8-CADC-4B32-82F6-F6D5CEC418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32954" y="3202467"/>
            <a:ext cx="914400" cy="914400"/>
          </a:xfrm>
          <a:prstGeom prst="rect">
            <a:avLst/>
          </a:prstGeom>
        </p:spPr>
      </p:pic>
      <p:pic>
        <p:nvPicPr>
          <p:cNvPr id="38" name="Graphic 37" descr="User with solid fill">
            <a:extLst>
              <a:ext uri="{FF2B5EF4-FFF2-40B4-BE49-F238E27FC236}">
                <a16:creationId xmlns:a16="http://schemas.microsoft.com/office/drawing/2014/main" id="{952DAD8D-D702-402C-BF1F-5B2F5B0678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99865" y="3202467"/>
            <a:ext cx="914400" cy="914400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7CB9B12E-AF8C-4E10-8DF2-7E4573353CA7}"/>
              </a:ext>
            </a:extLst>
          </p:cNvPr>
          <p:cNvGrpSpPr/>
          <p:nvPr/>
        </p:nvGrpSpPr>
        <p:grpSpPr>
          <a:xfrm>
            <a:off x="4131860" y="3599190"/>
            <a:ext cx="3583499" cy="293635"/>
            <a:chOff x="4281985" y="2493722"/>
            <a:chExt cx="3583499" cy="293635"/>
          </a:xfrm>
        </p:grpSpPr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E3F08F21-C9F2-4A66-A6D1-C99ACC72B5C2}"/>
                </a:ext>
              </a:extLst>
            </p:cNvPr>
            <p:cNvCxnSpPr>
              <a:cxnSpLocks/>
            </p:cNvCxnSpPr>
            <p:nvPr/>
          </p:nvCxnSpPr>
          <p:spPr>
            <a:xfrm>
              <a:off x="4326515" y="2493722"/>
              <a:ext cx="353896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63F284E-3A98-4A1D-A229-F7D94A444F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1985" y="2787357"/>
              <a:ext cx="3583499" cy="0"/>
            </a:xfrm>
            <a:prstGeom prst="straightConnector1">
              <a:avLst/>
            </a:prstGeom>
            <a:ln w="381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Graphic 44" descr="Bitcoin with solid fill">
            <a:extLst>
              <a:ext uri="{FF2B5EF4-FFF2-40B4-BE49-F238E27FC236}">
                <a16:creationId xmlns:a16="http://schemas.microsoft.com/office/drawing/2014/main" id="{538A72A1-6014-4F62-A83B-A316E894192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18401" y="2507536"/>
            <a:ext cx="1010415" cy="101041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CC8310C-310B-4C0E-A71D-D0C1EADB7470}"/>
              </a:ext>
            </a:extLst>
          </p:cNvPr>
          <p:cNvGrpSpPr/>
          <p:nvPr/>
        </p:nvGrpSpPr>
        <p:grpSpPr>
          <a:xfrm>
            <a:off x="1523419" y="2507536"/>
            <a:ext cx="1409535" cy="1720641"/>
            <a:chOff x="1523419" y="2507536"/>
            <a:chExt cx="1409535" cy="1720641"/>
          </a:xfrm>
        </p:grpSpPr>
        <p:pic>
          <p:nvPicPr>
            <p:cNvPr id="9" name="Graphic 8" descr="User with solid fill">
              <a:extLst>
                <a:ext uri="{FF2B5EF4-FFF2-40B4-BE49-F238E27FC236}">
                  <a16:creationId xmlns:a16="http://schemas.microsoft.com/office/drawing/2014/main" id="{2DF4B816-9089-4040-A654-56AD81088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65119" y="3106452"/>
              <a:ext cx="550383" cy="550383"/>
            </a:xfrm>
            <a:prstGeom prst="rect">
              <a:avLst/>
            </a:prstGeom>
          </p:spPr>
        </p:pic>
        <p:pic>
          <p:nvPicPr>
            <p:cNvPr id="10" name="Graphic 9" descr="User with solid fill">
              <a:extLst>
                <a:ext uri="{FF2B5EF4-FFF2-40B4-BE49-F238E27FC236}">
                  <a16:creationId xmlns:a16="http://schemas.microsoft.com/office/drawing/2014/main" id="{E1B7C459-F28D-4FB7-9DB3-83E21A320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31186" y="3138203"/>
              <a:ext cx="550383" cy="550383"/>
            </a:xfrm>
            <a:prstGeom prst="rect">
              <a:avLst/>
            </a:prstGeom>
          </p:spPr>
        </p:pic>
        <p:pic>
          <p:nvPicPr>
            <p:cNvPr id="11" name="Graphic 10" descr="User with solid fill">
              <a:extLst>
                <a:ext uri="{FF2B5EF4-FFF2-40B4-BE49-F238E27FC236}">
                  <a16:creationId xmlns:a16="http://schemas.microsoft.com/office/drawing/2014/main" id="{536BB39C-951E-42E2-8E1F-42F2B7616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14677" y="2647073"/>
              <a:ext cx="550383" cy="550383"/>
            </a:xfrm>
            <a:prstGeom prst="rect">
              <a:avLst/>
            </a:prstGeom>
          </p:spPr>
        </p:pic>
        <p:pic>
          <p:nvPicPr>
            <p:cNvPr id="12" name="Graphic 11" descr="User with solid fill">
              <a:extLst>
                <a:ext uri="{FF2B5EF4-FFF2-40B4-BE49-F238E27FC236}">
                  <a16:creationId xmlns:a16="http://schemas.microsoft.com/office/drawing/2014/main" id="{CDB5C84D-DEC4-4961-A7EF-80C45F98E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972932" y="2892696"/>
              <a:ext cx="550383" cy="550383"/>
            </a:xfrm>
            <a:prstGeom prst="rect">
              <a:avLst/>
            </a:prstGeom>
          </p:spPr>
        </p:pic>
        <p:pic>
          <p:nvPicPr>
            <p:cNvPr id="13" name="Graphic 12" descr="User with solid fill">
              <a:extLst>
                <a:ext uri="{FF2B5EF4-FFF2-40B4-BE49-F238E27FC236}">
                  <a16:creationId xmlns:a16="http://schemas.microsoft.com/office/drawing/2014/main" id="{0D33AFC1-7C64-48DE-8C77-FCF422125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23419" y="3567897"/>
              <a:ext cx="550383" cy="550383"/>
            </a:xfrm>
            <a:prstGeom prst="rect">
              <a:avLst/>
            </a:prstGeom>
          </p:spPr>
        </p:pic>
        <p:pic>
          <p:nvPicPr>
            <p:cNvPr id="14" name="Graphic 13" descr="User with solid fill">
              <a:extLst>
                <a:ext uri="{FF2B5EF4-FFF2-40B4-BE49-F238E27FC236}">
                  <a16:creationId xmlns:a16="http://schemas.microsoft.com/office/drawing/2014/main" id="{0624F783-EE0A-4CA1-AA8A-317F46EF1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0270" y="3351959"/>
              <a:ext cx="550383" cy="550383"/>
            </a:xfrm>
            <a:prstGeom prst="rect">
              <a:avLst/>
            </a:prstGeom>
          </p:spPr>
        </p:pic>
        <p:pic>
          <p:nvPicPr>
            <p:cNvPr id="15" name="Graphic 14" descr="User with solid fill">
              <a:extLst>
                <a:ext uri="{FF2B5EF4-FFF2-40B4-BE49-F238E27FC236}">
                  <a16:creationId xmlns:a16="http://schemas.microsoft.com/office/drawing/2014/main" id="{741EF5F1-321C-4967-991F-B309B58D2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82571" y="3677794"/>
              <a:ext cx="550383" cy="550383"/>
            </a:xfrm>
            <a:prstGeom prst="rect">
              <a:avLst/>
            </a:prstGeom>
          </p:spPr>
        </p:pic>
        <p:pic>
          <p:nvPicPr>
            <p:cNvPr id="16" name="Graphic 15" descr="User with solid fill">
              <a:extLst>
                <a:ext uri="{FF2B5EF4-FFF2-40B4-BE49-F238E27FC236}">
                  <a16:creationId xmlns:a16="http://schemas.microsoft.com/office/drawing/2014/main" id="{43A695A4-FAA5-4C7D-9131-1362B5A0DE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99776" y="2507536"/>
              <a:ext cx="550383" cy="550383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4E67B8D-8C83-4C6C-A3CE-31F8695393E7}"/>
              </a:ext>
            </a:extLst>
          </p:cNvPr>
          <p:cNvGrpSpPr/>
          <p:nvPr/>
        </p:nvGrpSpPr>
        <p:grpSpPr>
          <a:xfrm>
            <a:off x="8992290" y="2396226"/>
            <a:ext cx="1409535" cy="1720641"/>
            <a:chOff x="1523419" y="2507536"/>
            <a:chExt cx="1409535" cy="1720641"/>
          </a:xfrm>
        </p:grpSpPr>
        <p:pic>
          <p:nvPicPr>
            <p:cNvPr id="19" name="Graphic 18" descr="User with solid fill">
              <a:extLst>
                <a:ext uri="{FF2B5EF4-FFF2-40B4-BE49-F238E27FC236}">
                  <a16:creationId xmlns:a16="http://schemas.microsoft.com/office/drawing/2014/main" id="{FCBC98D0-B0CB-4A8B-8F89-1B478E1D4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65119" y="3106452"/>
              <a:ext cx="550383" cy="550383"/>
            </a:xfrm>
            <a:prstGeom prst="rect">
              <a:avLst/>
            </a:prstGeom>
          </p:spPr>
        </p:pic>
        <p:pic>
          <p:nvPicPr>
            <p:cNvPr id="20" name="Graphic 19" descr="User with solid fill">
              <a:extLst>
                <a:ext uri="{FF2B5EF4-FFF2-40B4-BE49-F238E27FC236}">
                  <a16:creationId xmlns:a16="http://schemas.microsoft.com/office/drawing/2014/main" id="{C2E10DFE-580B-4CB5-B7C7-525ABB199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31186" y="3138203"/>
              <a:ext cx="550383" cy="550383"/>
            </a:xfrm>
            <a:prstGeom prst="rect">
              <a:avLst/>
            </a:prstGeom>
          </p:spPr>
        </p:pic>
        <p:pic>
          <p:nvPicPr>
            <p:cNvPr id="21" name="Graphic 20" descr="User with solid fill">
              <a:extLst>
                <a:ext uri="{FF2B5EF4-FFF2-40B4-BE49-F238E27FC236}">
                  <a16:creationId xmlns:a16="http://schemas.microsoft.com/office/drawing/2014/main" id="{7CE6FD59-1F52-46CD-B37E-E5C219554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14677" y="2647073"/>
              <a:ext cx="550383" cy="550383"/>
            </a:xfrm>
            <a:prstGeom prst="rect">
              <a:avLst/>
            </a:prstGeom>
          </p:spPr>
        </p:pic>
        <p:pic>
          <p:nvPicPr>
            <p:cNvPr id="22" name="Graphic 21" descr="User with solid fill">
              <a:extLst>
                <a:ext uri="{FF2B5EF4-FFF2-40B4-BE49-F238E27FC236}">
                  <a16:creationId xmlns:a16="http://schemas.microsoft.com/office/drawing/2014/main" id="{9EA8223E-EE5D-454A-A0C3-572CE6E08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972932" y="2892696"/>
              <a:ext cx="550383" cy="550383"/>
            </a:xfrm>
            <a:prstGeom prst="rect">
              <a:avLst/>
            </a:prstGeom>
          </p:spPr>
        </p:pic>
        <p:pic>
          <p:nvPicPr>
            <p:cNvPr id="23" name="Graphic 22" descr="User with solid fill">
              <a:extLst>
                <a:ext uri="{FF2B5EF4-FFF2-40B4-BE49-F238E27FC236}">
                  <a16:creationId xmlns:a16="http://schemas.microsoft.com/office/drawing/2014/main" id="{992D9334-7F87-4FC0-8DBC-022DBF255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23419" y="3567897"/>
              <a:ext cx="550383" cy="550383"/>
            </a:xfrm>
            <a:prstGeom prst="rect">
              <a:avLst/>
            </a:prstGeom>
          </p:spPr>
        </p:pic>
        <p:pic>
          <p:nvPicPr>
            <p:cNvPr id="24" name="Graphic 23" descr="User with solid fill">
              <a:extLst>
                <a:ext uri="{FF2B5EF4-FFF2-40B4-BE49-F238E27FC236}">
                  <a16:creationId xmlns:a16="http://schemas.microsoft.com/office/drawing/2014/main" id="{5633319D-71A1-4C59-AB4B-D7F46397F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0270" y="3351959"/>
              <a:ext cx="550383" cy="550383"/>
            </a:xfrm>
            <a:prstGeom prst="rect">
              <a:avLst/>
            </a:prstGeom>
          </p:spPr>
        </p:pic>
        <p:pic>
          <p:nvPicPr>
            <p:cNvPr id="25" name="Graphic 24" descr="User with solid fill">
              <a:extLst>
                <a:ext uri="{FF2B5EF4-FFF2-40B4-BE49-F238E27FC236}">
                  <a16:creationId xmlns:a16="http://schemas.microsoft.com/office/drawing/2014/main" id="{15C46A95-140A-43E2-BA16-35A9DD60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82571" y="3677794"/>
              <a:ext cx="550383" cy="550383"/>
            </a:xfrm>
            <a:prstGeom prst="rect">
              <a:avLst/>
            </a:prstGeom>
          </p:spPr>
        </p:pic>
        <p:pic>
          <p:nvPicPr>
            <p:cNvPr id="26" name="Graphic 25" descr="User with solid fill">
              <a:extLst>
                <a:ext uri="{FF2B5EF4-FFF2-40B4-BE49-F238E27FC236}">
                  <a16:creationId xmlns:a16="http://schemas.microsoft.com/office/drawing/2014/main" id="{A02630ED-6D96-43B0-A502-3216579E9E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99776" y="2507536"/>
              <a:ext cx="550383" cy="5503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0515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>
            <a:spLocks noGrp="1"/>
          </p:cNvSpPr>
          <p:nvPr>
            <p:ph type="title" idx="2"/>
          </p:nvPr>
        </p:nvSpPr>
        <p:spPr>
          <a:xfrm>
            <a:off x="5320600" y="1914267"/>
            <a:ext cx="1550800" cy="88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6514361-7A00-48B0-AF77-4633952C5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12" name="Google Shape;269;p35">
            <a:extLst>
              <a:ext uri="{FF2B5EF4-FFF2-40B4-BE49-F238E27FC236}">
                <a16:creationId xmlns:a16="http://schemas.microsoft.com/office/drawing/2014/main" id="{C8D44C83-B4B1-48E8-85B1-140F852AA0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78400" y="3119184"/>
            <a:ext cx="6035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b="1" dirty="0"/>
              <a:t>Decentralization</a:t>
            </a:r>
            <a:endParaRPr b="1" dirty="0"/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F593D72-84B9-4B61-BFDE-665850172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558" y="1079756"/>
            <a:ext cx="8034396" cy="4957799"/>
          </a:xfrm>
          <a:prstGeom prst="rect">
            <a:avLst/>
          </a:prstGeom>
        </p:spPr>
      </p:pic>
      <p:pic>
        <p:nvPicPr>
          <p:cNvPr id="17" name="Graphic 16" descr="Bitcoin with solid fill">
            <a:extLst>
              <a:ext uri="{FF2B5EF4-FFF2-40B4-BE49-F238E27FC236}">
                <a16:creationId xmlns:a16="http://schemas.microsoft.com/office/drawing/2014/main" id="{573F0BB4-2D56-4481-8C59-5C8CC41EA4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8446" y="3053447"/>
            <a:ext cx="1010415" cy="10104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F71C295-DEEF-4991-9051-7BF0843D0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31" name="Google Shape;233;p32">
            <a:extLst>
              <a:ext uri="{FF2B5EF4-FFF2-40B4-BE49-F238E27FC236}">
                <a16:creationId xmlns:a16="http://schemas.microsoft.com/office/drawing/2014/main" id="{EDF990AD-ADFF-4175-836B-7066B547BD27}"/>
              </a:ext>
            </a:extLst>
          </p:cNvPr>
          <p:cNvSpPr txBox="1">
            <a:spLocks/>
          </p:cNvSpPr>
          <p:nvPr/>
        </p:nvSpPr>
        <p:spPr>
          <a:xfrm>
            <a:off x="295005" y="74962"/>
            <a:ext cx="5344103" cy="64467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FF9933"/>
                </a:solidFill>
              </a:rPr>
              <a:t>Blockchain Transaction</a:t>
            </a:r>
          </a:p>
        </p:txBody>
      </p:sp>
      <p:sp>
        <p:nvSpPr>
          <p:cNvPr id="57" name="Google Shape;929;p65">
            <a:extLst>
              <a:ext uri="{FF2B5EF4-FFF2-40B4-BE49-F238E27FC236}">
                <a16:creationId xmlns:a16="http://schemas.microsoft.com/office/drawing/2014/main" id="{A6797795-C16A-4298-9B6F-0B11C075AF29}"/>
              </a:ext>
            </a:extLst>
          </p:cNvPr>
          <p:cNvSpPr/>
          <p:nvPr/>
        </p:nvSpPr>
        <p:spPr>
          <a:xfrm flipV="1">
            <a:off x="374615" y="4534559"/>
            <a:ext cx="11442770" cy="160968"/>
          </a:xfrm>
          <a:custGeom>
            <a:avLst/>
            <a:gdLst/>
            <a:ahLst/>
            <a:cxnLst/>
            <a:rect l="l" t="t" r="r" b="b"/>
            <a:pathLst>
              <a:path w="115237" h="13525" extrusionOk="0">
                <a:moveTo>
                  <a:pt x="4853" y="68"/>
                </a:moveTo>
                <a:lnTo>
                  <a:pt x="4826" y="95"/>
                </a:lnTo>
                <a:cubicBezTo>
                  <a:pt x="4853" y="136"/>
                  <a:pt x="4881" y="190"/>
                  <a:pt x="4908" y="190"/>
                </a:cubicBezTo>
                <a:cubicBezTo>
                  <a:pt x="4935" y="190"/>
                  <a:pt x="4989" y="136"/>
                  <a:pt x="5030" y="109"/>
                </a:cubicBezTo>
                <a:lnTo>
                  <a:pt x="5003" y="68"/>
                </a:lnTo>
                <a:close/>
                <a:moveTo>
                  <a:pt x="16584" y="68"/>
                </a:moveTo>
                <a:lnTo>
                  <a:pt x="16570" y="95"/>
                </a:lnTo>
                <a:cubicBezTo>
                  <a:pt x="16611" y="136"/>
                  <a:pt x="16651" y="190"/>
                  <a:pt x="16692" y="190"/>
                </a:cubicBezTo>
                <a:cubicBezTo>
                  <a:pt x="16733" y="190"/>
                  <a:pt x="16787" y="136"/>
                  <a:pt x="16828" y="109"/>
                </a:cubicBezTo>
                <a:lnTo>
                  <a:pt x="16815" y="68"/>
                </a:lnTo>
                <a:close/>
                <a:moveTo>
                  <a:pt x="49164" y="68"/>
                </a:moveTo>
                <a:lnTo>
                  <a:pt x="49137" y="122"/>
                </a:lnTo>
                <a:cubicBezTo>
                  <a:pt x="49178" y="150"/>
                  <a:pt x="49232" y="190"/>
                  <a:pt x="49273" y="190"/>
                </a:cubicBezTo>
                <a:cubicBezTo>
                  <a:pt x="49327" y="190"/>
                  <a:pt x="49354" y="136"/>
                  <a:pt x="49395" y="109"/>
                </a:cubicBezTo>
                <a:lnTo>
                  <a:pt x="49368" y="68"/>
                </a:lnTo>
                <a:close/>
                <a:moveTo>
                  <a:pt x="81690" y="82"/>
                </a:moveTo>
                <a:lnTo>
                  <a:pt x="81677" y="122"/>
                </a:lnTo>
                <a:cubicBezTo>
                  <a:pt x="81731" y="150"/>
                  <a:pt x="81772" y="190"/>
                  <a:pt x="81813" y="190"/>
                </a:cubicBezTo>
                <a:cubicBezTo>
                  <a:pt x="81867" y="190"/>
                  <a:pt x="81894" y="136"/>
                  <a:pt x="81935" y="109"/>
                </a:cubicBezTo>
                <a:lnTo>
                  <a:pt x="81922" y="82"/>
                </a:lnTo>
                <a:close/>
                <a:moveTo>
                  <a:pt x="93475" y="82"/>
                </a:moveTo>
                <a:lnTo>
                  <a:pt x="93448" y="122"/>
                </a:lnTo>
                <a:cubicBezTo>
                  <a:pt x="93502" y="150"/>
                  <a:pt x="93543" y="190"/>
                  <a:pt x="93597" y="190"/>
                </a:cubicBezTo>
                <a:cubicBezTo>
                  <a:pt x="93638" y="190"/>
                  <a:pt x="93665" y="136"/>
                  <a:pt x="93706" y="109"/>
                </a:cubicBezTo>
                <a:lnTo>
                  <a:pt x="93692" y="82"/>
                </a:lnTo>
                <a:close/>
                <a:moveTo>
                  <a:pt x="60881" y="82"/>
                </a:moveTo>
                <a:cubicBezTo>
                  <a:pt x="60929" y="158"/>
                  <a:pt x="60967" y="199"/>
                  <a:pt x="61009" y="199"/>
                </a:cubicBezTo>
                <a:cubicBezTo>
                  <a:pt x="61049" y="199"/>
                  <a:pt x="61093" y="161"/>
                  <a:pt x="61153" y="82"/>
                </a:cubicBezTo>
                <a:close/>
                <a:moveTo>
                  <a:pt x="102500" y="68"/>
                </a:moveTo>
                <a:lnTo>
                  <a:pt x="102473" y="122"/>
                </a:lnTo>
                <a:cubicBezTo>
                  <a:pt x="102514" y="150"/>
                  <a:pt x="102568" y="217"/>
                  <a:pt x="102609" y="217"/>
                </a:cubicBezTo>
                <a:cubicBezTo>
                  <a:pt x="102663" y="217"/>
                  <a:pt x="102690" y="150"/>
                  <a:pt x="102731" y="109"/>
                </a:cubicBezTo>
                <a:lnTo>
                  <a:pt x="102704" y="68"/>
                </a:lnTo>
                <a:close/>
                <a:moveTo>
                  <a:pt x="37380" y="68"/>
                </a:moveTo>
                <a:lnTo>
                  <a:pt x="37352" y="109"/>
                </a:lnTo>
                <a:cubicBezTo>
                  <a:pt x="37393" y="150"/>
                  <a:pt x="37434" y="217"/>
                  <a:pt x="37475" y="217"/>
                </a:cubicBezTo>
                <a:cubicBezTo>
                  <a:pt x="37489" y="222"/>
                  <a:pt x="37502" y="223"/>
                  <a:pt x="37514" y="223"/>
                </a:cubicBezTo>
                <a:cubicBezTo>
                  <a:pt x="37581" y="223"/>
                  <a:pt x="37611" y="160"/>
                  <a:pt x="37611" y="68"/>
                </a:cubicBezTo>
                <a:close/>
                <a:moveTo>
                  <a:pt x="69947" y="68"/>
                </a:moveTo>
                <a:cubicBezTo>
                  <a:pt x="69920" y="177"/>
                  <a:pt x="69974" y="217"/>
                  <a:pt x="70055" y="231"/>
                </a:cubicBezTo>
                <a:cubicBezTo>
                  <a:pt x="70151" y="231"/>
                  <a:pt x="70191" y="177"/>
                  <a:pt x="70178" y="68"/>
                </a:cubicBezTo>
                <a:close/>
                <a:moveTo>
                  <a:pt x="90960" y="54"/>
                </a:moveTo>
                <a:lnTo>
                  <a:pt x="90743" y="95"/>
                </a:lnTo>
                <a:cubicBezTo>
                  <a:pt x="90743" y="136"/>
                  <a:pt x="90743" y="204"/>
                  <a:pt x="90770" y="217"/>
                </a:cubicBezTo>
                <a:cubicBezTo>
                  <a:pt x="90792" y="228"/>
                  <a:pt x="90850" y="248"/>
                  <a:pt x="90892" y="248"/>
                </a:cubicBezTo>
                <a:cubicBezTo>
                  <a:pt x="90903" y="248"/>
                  <a:pt x="90912" y="247"/>
                  <a:pt x="90920" y="245"/>
                </a:cubicBezTo>
                <a:cubicBezTo>
                  <a:pt x="90947" y="217"/>
                  <a:pt x="90974" y="150"/>
                  <a:pt x="91001" y="95"/>
                </a:cubicBezTo>
                <a:lnTo>
                  <a:pt x="90960" y="54"/>
                </a:lnTo>
                <a:close/>
                <a:moveTo>
                  <a:pt x="46609" y="54"/>
                </a:moveTo>
                <a:cubicBezTo>
                  <a:pt x="46541" y="68"/>
                  <a:pt x="46473" y="82"/>
                  <a:pt x="46391" y="95"/>
                </a:cubicBezTo>
                <a:cubicBezTo>
                  <a:pt x="46391" y="95"/>
                  <a:pt x="46391" y="204"/>
                  <a:pt x="46419" y="217"/>
                </a:cubicBezTo>
                <a:cubicBezTo>
                  <a:pt x="46448" y="237"/>
                  <a:pt x="46486" y="250"/>
                  <a:pt x="46525" y="250"/>
                </a:cubicBezTo>
                <a:cubicBezTo>
                  <a:pt x="46539" y="250"/>
                  <a:pt x="46553" y="248"/>
                  <a:pt x="46568" y="245"/>
                </a:cubicBezTo>
                <a:cubicBezTo>
                  <a:pt x="46609" y="217"/>
                  <a:pt x="46622" y="150"/>
                  <a:pt x="46650" y="95"/>
                </a:cubicBezTo>
                <a:lnTo>
                  <a:pt x="46609" y="54"/>
                </a:lnTo>
                <a:close/>
                <a:moveTo>
                  <a:pt x="58135" y="68"/>
                </a:moveTo>
                <a:cubicBezTo>
                  <a:pt x="58162" y="136"/>
                  <a:pt x="58189" y="190"/>
                  <a:pt x="58230" y="245"/>
                </a:cubicBezTo>
                <a:cubicBezTo>
                  <a:pt x="58244" y="251"/>
                  <a:pt x="58264" y="255"/>
                  <a:pt x="58286" y="255"/>
                </a:cubicBezTo>
                <a:cubicBezTo>
                  <a:pt x="58308" y="255"/>
                  <a:pt x="58332" y="251"/>
                  <a:pt x="58353" y="245"/>
                </a:cubicBezTo>
                <a:cubicBezTo>
                  <a:pt x="58393" y="190"/>
                  <a:pt x="58420" y="136"/>
                  <a:pt x="58434" y="68"/>
                </a:cubicBezTo>
                <a:close/>
                <a:moveTo>
                  <a:pt x="13960" y="14"/>
                </a:moveTo>
                <a:lnTo>
                  <a:pt x="13811" y="136"/>
                </a:lnTo>
                <a:cubicBezTo>
                  <a:pt x="13851" y="177"/>
                  <a:pt x="13892" y="245"/>
                  <a:pt x="13947" y="258"/>
                </a:cubicBezTo>
                <a:cubicBezTo>
                  <a:pt x="13951" y="259"/>
                  <a:pt x="13955" y="260"/>
                  <a:pt x="13959" y="260"/>
                </a:cubicBezTo>
                <a:cubicBezTo>
                  <a:pt x="14007" y="260"/>
                  <a:pt x="14044" y="187"/>
                  <a:pt x="14069" y="150"/>
                </a:cubicBezTo>
                <a:cubicBezTo>
                  <a:pt x="14069" y="136"/>
                  <a:pt x="14015" y="68"/>
                  <a:pt x="13960" y="14"/>
                </a:cubicBezTo>
                <a:close/>
                <a:moveTo>
                  <a:pt x="25568" y="68"/>
                </a:moveTo>
                <a:cubicBezTo>
                  <a:pt x="25582" y="136"/>
                  <a:pt x="25622" y="190"/>
                  <a:pt x="25650" y="245"/>
                </a:cubicBezTo>
                <a:cubicBezTo>
                  <a:pt x="25670" y="258"/>
                  <a:pt x="25694" y="265"/>
                  <a:pt x="25718" y="265"/>
                </a:cubicBezTo>
                <a:cubicBezTo>
                  <a:pt x="25741" y="265"/>
                  <a:pt x="25765" y="258"/>
                  <a:pt x="25785" y="245"/>
                </a:cubicBezTo>
                <a:cubicBezTo>
                  <a:pt x="25813" y="190"/>
                  <a:pt x="25840" y="136"/>
                  <a:pt x="25867" y="68"/>
                </a:cubicBezTo>
                <a:close/>
                <a:moveTo>
                  <a:pt x="79094" y="68"/>
                </a:moveTo>
                <a:cubicBezTo>
                  <a:pt x="79054" y="68"/>
                  <a:pt x="78999" y="122"/>
                  <a:pt x="78958" y="163"/>
                </a:cubicBezTo>
                <a:cubicBezTo>
                  <a:pt x="78999" y="204"/>
                  <a:pt x="79040" y="272"/>
                  <a:pt x="79081" y="285"/>
                </a:cubicBezTo>
                <a:cubicBezTo>
                  <a:pt x="79086" y="287"/>
                  <a:pt x="79090" y="287"/>
                  <a:pt x="79095" y="287"/>
                </a:cubicBezTo>
                <a:cubicBezTo>
                  <a:pt x="79142" y="287"/>
                  <a:pt x="79181" y="229"/>
                  <a:pt x="79230" y="204"/>
                </a:cubicBezTo>
                <a:lnTo>
                  <a:pt x="79230" y="150"/>
                </a:lnTo>
                <a:cubicBezTo>
                  <a:pt x="79189" y="122"/>
                  <a:pt x="79135" y="68"/>
                  <a:pt x="79094" y="68"/>
                </a:cubicBezTo>
                <a:close/>
                <a:moveTo>
                  <a:pt x="34729" y="14"/>
                </a:moveTo>
                <a:cubicBezTo>
                  <a:pt x="34675" y="82"/>
                  <a:pt x="34607" y="136"/>
                  <a:pt x="34620" y="177"/>
                </a:cubicBezTo>
                <a:cubicBezTo>
                  <a:pt x="34634" y="217"/>
                  <a:pt x="34702" y="258"/>
                  <a:pt x="34743" y="299"/>
                </a:cubicBezTo>
                <a:cubicBezTo>
                  <a:pt x="34784" y="258"/>
                  <a:pt x="34852" y="217"/>
                  <a:pt x="34865" y="163"/>
                </a:cubicBezTo>
                <a:cubicBezTo>
                  <a:pt x="34879" y="109"/>
                  <a:pt x="34797" y="82"/>
                  <a:pt x="34729" y="14"/>
                </a:cubicBezTo>
                <a:close/>
                <a:moveTo>
                  <a:pt x="67310" y="14"/>
                </a:moveTo>
                <a:cubicBezTo>
                  <a:pt x="67242" y="82"/>
                  <a:pt x="67174" y="136"/>
                  <a:pt x="67188" y="177"/>
                </a:cubicBezTo>
                <a:cubicBezTo>
                  <a:pt x="67201" y="217"/>
                  <a:pt x="67269" y="258"/>
                  <a:pt x="67310" y="299"/>
                </a:cubicBezTo>
                <a:cubicBezTo>
                  <a:pt x="67351" y="258"/>
                  <a:pt x="67419" y="217"/>
                  <a:pt x="67432" y="163"/>
                </a:cubicBezTo>
                <a:cubicBezTo>
                  <a:pt x="67446" y="109"/>
                  <a:pt x="67364" y="82"/>
                  <a:pt x="67310" y="14"/>
                </a:cubicBezTo>
                <a:close/>
                <a:moveTo>
                  <a:pt x="97988" y="313"/>
                </a:moveTo>
                <a:cubicBezTo>
                  <a:pt x="97990" y="313"/>
                  <a:pt x="97992" y="313"/>
                  <a:pt x="97994" y="313"/>
                </a:cubicBezTo>
                <a:lnTo>
                  <a:pt x="97994" y="313"/>
                </a:lnTo>
                <a:cubicBezTo>
                  <a:pt x="97997" y="313"/>
                  <a:pt x="97999" y="313"/>
                  <a:pt x="98001" y="313"/>
                </a:cubicBezTo>
                <a:close/>
                <a:moveTo>
                  <a:pt x="11215" y="0"/>
                </a:moveTo>
                <a:cubicBezTo>
                  <a:pt x="11147" y="95"/>
                  <a:pt x="11079" y="163"/>
                  <a:pt x="11079" y="190"/>
                </a:cubicBezTo>
                <a:cubicBezTo>
                  <a:pt x="11106" y="258"/>
                  <a:pt x="11160" y="313"/>
                  <a:pt x="11228" y="326"/>
                </a:cubicBezTo>
                <a:cubicBezTo>
                  <a:pt x="11269" y="326"/>
                  <a:pt x="11351" y="245"/>
                  <a:pt x="11351" y="204"/>
                </a:cubicBezTo>
                <a:cubicBezTo>
                  <a:pt x="11351" y="150"/>
                  <a:pt x="11283" y="95"/>
                  <a:pt x="11215" y="0"/>
                </a:cubicBezTo>
                <a:close/>
                <a:moveTo>
                  <a:pt x="108912" y="134"/>
                </a:moveTo>
                <a:cubicBezTo>
                  <a:pt x="108908" y="134"/>
                  <a:pt x="108905" y="134"/>
                  <a:pt x="108902" y="136"/>
                </a:cubicBezTo>
                <a:cubicBezTo>
                  <a:pt x="108861" y="150"/>
                  <a:pt x="108834" y="204"/>
                  <a:pt x="108807" y="231"/>
                </a:cubicBezTo>
                <a:cubicBezTo>
                  <a:pt x="108834" y="272"/>
                  <a:pt x="108875" y="326"/>
                  <a:pt x="108902" y="326"/>
                </a:cubicBezTo>
                <a:cubicBezTo>
                  <a:pt x="108929" y="326"/>
                  <a:pt x="108984" y="272"/>
                  <a:pt x="109052" y="231"/>
                </a:cubicBezTo>
                <a:cubicBezTo>
                  <a:pt x="108991" y="182"/>
                  <a:pt x="108941" y="134"/>
                  <a:pt x="108912" y="134"/>
                </a:cubicBezTo>
                <a:close/>
                <a:moveTo>
                  <a:pt x="88117" y="80"/>
                </a:moveTo>
                <a:cubicBezTo>
                  <a:pt x="88113" y="80"/>
                  <a:pt x="88110" y="80"/>
                  <a:pt x="88106" y="82"/>
                </a:cubicBezTo>
                <a:cubicBezTo>
                  <a:pt x="88052" y="82"/>
                  <a:pt x="88011" y="150"/>
                  <a:pt x="87970" y="204"/>
                </a:cubicBezTo>
                <a:cubicBezTo>
                  <a:pt x="88011" y="245"/>
                  <a:pt x="88065" y="313"/>
                  <a:pt x="88120" y="326"/>
                </a:cubicBezTo>
                <a:cubicBezTo>
                  <a:pt x="88124" y="327"/>
                  <a:pt x="88128" y="328"/>
                  <a:pt x="88131" y="328"/>
                </a:cubicBezTo>
                <a:cubicBezTo>
                  <a:pt x="88180" y="328"/>
                  <a:pt x="88222" y="252"/>
                  <a:pt x="88310" y="177"/>
                </a:cubicBezTo>
                <a:cubicBezTo>
                  <a:pt x="88223" y="140"/>
                  <a:pt x="88159" y="80"/>
                  <a:pt x="88117" y="80"/>
                </a:cubicBezTo>
                <a:close/>
                <a:moveTo>
                  <a:pt x="55553" y="80"/>
                </a:moveTo>
                <a:cubicBezTo>
                  <a:pt x="55548" y="80"/>
                  <a:pt x="55544" y="80"/>
                  <a:pt x="55539" y="82"/>
                </a:cubicBezTo>
                <a:cubicBezTo>
                  <a:pt x="55485" y="82"/>
                  <a:pt x="55444" y="150"/>
                  <a:pt x="55403" y="190"/>
                </a:cubicBezTo>
                <a:cubicBezTo>
                  <a:pt x="55444" y="231"/>
                  <a:pt x="55485" y="313"/>
                  <a:pt x="55539" y="326"/>
                </a:cubicBezTo>
                <a:cubicBezTo>
                  <a:pt x="55543" y="327"/>
                  <a:pt x="55547" y="328"/>
                  <a:pt x="55551" y="328"/>
                </a:cubicBezTo>
                <a:cubicBezTo>
                  <a:pt x="55600" y="328"/>
                  <a:pt x="55641" y="253"/>
                  <a:pt x="55729" y="190"/>
                </a:cubicBezTo>
                <a:cubicBezTo>
                  <a:pt x="55655" y="141"/>
                  <a:pt x="55603" y="80"/>
                  <a:pt x="55553" y="80"/>
                </a:cubicBezTo>
                <a:close/>
                <a:moveTo>
                  <a:pt x="22999" y="14"/>
                </a:moveTo>
                <a:cubicBezTo>
                  <a:pt x="22931" y="95"/>
                  <a:pt x="22850" y="150"/>
                  <a:pt x="22863" y="177"/>
                </a:cubicBezTo>
                <a:cubicBezTo>
                  <a:pt x="22877" y="245"/>
                  <a:pt x="22945" y="285"/>
                  <a:pt x="22985" y="340"/>
                </a:cubicBezTo>
                <a:cubicBezTo>
                  <a:pt x="23040" y="285"/>
                  <a:pt x="23108" y="258"/>
                  <a:pt x="23121" y="190"/>
                </a:cubicBezTo>
                <a:cubicBezTo>
                  <a:pt x="23149" y="136"/>
                  <a:pt x="23067" y="95"/>
                  <a:pt x="22999" y="14"/>
                </a:cubicBezTo>
                <a:close/>
                <a:moveTo>
                  <a:pt x="99890" y="14"/>
                </a:moveTo>
                <a:cubicBezTo>
                  <a:pt x="99823" y="95"/>
                  <a:pt x="99741" y="150"/>
                  <a:pt x="99755" y="190"/>
                </a:cubicBezTo>
                <a:cubicBezTo>
                  <a:pt x="99768" y="245"/>
                  <a:pt x="99836" y="285"/>
                  <a:pt x="99877" y="340"/>
                </a:cubicBezTo>
                <a:cubicBezTo>
                  <a:pt x="99931" y="285"/>
                  <a:pt x="99999" y="245"/>
                  <a:pt x="100013" y="204"/>
                </a:cubicBezTo>
                <a:cubicBezTo>
                  <a:pt x="100013" y="150"/>
                  <a:pt x="99945" y="95"/>
                  <a:pt x="99890" y="14"/>
                </a:cubicBezTo>
                <a:close/>
                <a:moveTo>
                  <a:pt x="32023" y="94"/>
                </a:moveTo>
                <a:cubicBezTo>
                  <a:pt x="32019" y="94"/>
                  <a:pt x="32015" y="94"/>
                  <a:pt x="32011" y="95"/>
                </a:cubicBezTo>
                <a:cubicBezTo>
                  <a:pt x="31956" y="95"/>
                  <a:pt x="31916" y="177"/>
                  <a:pt x="31861" y="231"/>
                </a:cubicBezTo>
                <a:cubicBezTo>
                  <a:pt x="31916" y="272"/>
                  <a:pt x="31956" y="353"/>
                  <a:pt x="32011" y="367"/>
                </a:cubicBezTo>
                <a:cubicBezTo>
                  <a:pt x="32065" y="367"/>
                  <a:pt x="32119" y="299"/>
                  <a:pt x="32228" y="217"/>
                </a:cubicBezTo>
                <a:cubicBezTo>
                  <a:pt x="32128" y="167"/>
                  <a:pt x="32074" y="94"/>
                  <a:pt x="32023" y="94"/>
                </a:cubicBezTo>
                <a:close/>
                <a:moveTo>
                  <a:pt x="76346" y="94"/>
                </a:moveTo>
                <a:cubicBezTo>
                  <a:pt x="76342" y="94"/>
                  <a:pt x="76339" y="94"/>
                  <a:pt x="76335" y="95"/>
                </a:cubicBezTo>
                <a:cubicBezTo>
                  <a:pt x="76281" y="95"/>
                  <a:pt x="76226" y="177"/>
                  <a:pt x="76172" y="217"/>
                </a:cubicBezTo>
                <a:cubicBezTo>
                  <a:pt x="76226" y="272"/>
                  <a:pt x="76267" y="353"/>
                  <a:pt x="76321" y="367"/>
                </a:cubicBezTo>
                <a:cubicBezTo>
                  <a:pt x="76376" y="367"/>
                  <a:pt x="76430" y="299"/>
                  <a:pt x="76539" y="231"/>
                </a:cubicBezTo>
                <a:cubicBezTo>
                  <a:pt x="76450" y="180"/>
                  <a:pt x="76397" y="94"/>
                  <a:pt x="76346" y="94"/>
                </a:cubicBezTo>
                <a:close/>
                <a:moveTo>
                  <a:pt x="64604" y="121"/>
                </a:moveTo>
                <a:cubicBezTo>
                  <a:pt x="64600" y="121"/>
                  <a:pt x="64595" y="121"/>
                  <a:pt x="64591" y="122"/>
                </a:cubicBezTo>
                <a:cubicBezTo>
                  <a:pt x="64551" y="122"/>
                  <a:pt x="64455" y="204"/>
                  <a:pt x="64455" y="245"/>
                </a:cubicBezTo>
                <a:cubicBezTo>
                  <a:pt x="64469" y="313"/>
                  <a:pt x="64523" y="381"/>
                  <a:pt x="64591" y="394"/>
                </a:cubicBezTo>
                <a:cubicBezTo>
                  <a:pt x="64596" y="395"/>
                  <a:pt x="64601" y="396"/>
                  <a:pt x="64606" y="396"/>
                </a:cubicBezTo>
                <a:cubicBezTo>
                  <a:pt x="64658" y="396"/>
                  <a:pt x="64719" y="336"/>
                  <a:pt x="64768" y="299"/>
                </a:cubicBezTo>
                <a:lnTo>
                  <a:pt x="64768" y="231"/>
                </a:lnTo>
                <a:cubicBezTo>
                  <a:pt x="64718" y="193"/>
                  <a:pt x="64656" y="121"/>
                  <a:pt x="64604" y="121"/>
                </a:cubicBezTo>
                <a:close/>
                <a:moveTo>
                  <a:pt x="85374" y="54"/>
                </a:moveTo>
                <a:cubicBezTo>
                  <a:pt x="85320" y="150"/>
                  <a:pt x="85238" y="204"/>
                  <a:pt x="85238" y="258"/>
                </a:cubicBezTo>
                <a:cubicBezTo>
                  <a:pt x="85238" y="313"/>
                  <a:pt x="85320" y="367"/>
                  <a:pt x="85374" y="408"/>
                </a:cubicBezTo>
                <a:cubicBezTo>
                  <a:pt x="85428" y="367"/>
                  <a:pt x="85510" y="313"/>
                  <a:pt x="85523" y="258"/>
                </a:cubicBezTo>
                <a:cubicBezTo>
                  <a:pt x="85537" y="204"/>
                  <a:pt x="85442" y="150"/>
                  <a:pt x="85374" y="54"/>
                </a:cubicBezTo>
                <a:close/>
                <a:moveTo>
                  <a:pt x="106184" y="163"/>
                </a:moveTo>
                <a:cubicBezTo>
                  <a:pt x="106143" y="163"/>
                  <a:pt x="106048" y="245"/>
                  <a:pt x="106061" y="285"/>
                </a:cubicBezTo>
                <a:cubicBezTo>
                  <a:pt x="106075" y="340"/>
                  <a:pt x="106116" y="394"/>
                  <a:pt x="106184" y="408"/>
                </a:cubicBezTo>
                <a:cubicBezTo>
                  <a:pt x="106224" y="408"/>
                  <a:pt x="106279" y="353"/>
                  <a:pt x="106374" y="299"/>
                </a:cubicBezTo>
                <a:cubicBezTo>
                  <a:pt x="106279" y="231"/>
                  <a:pt x="106224" y="177"/>
                  <a:pt x="106184" y="177"/>
                </a:cubicBezTo>
                <a:lnTo>
                  <a:pt x="106184" y="163"/>
                </a:lnTo>
                <a:close/>
                <a:moveTo>
                  <a:pt x="97143" y="121"/>
                </a:moveTo>
                <a:cubicBezTo>
                  <a:pt x="97139" y="121"/>
                  <a:pt x="97135" y="121"/>
                  <a:pt x="97131" y="122"/>
                </a:cubicBezTo>
                <a:cubicBezTo>
                  <a:pt x="97077" y="122"/>
                  <a:pt x="97036" y="204"/>
                  <a:pt x="96982" y="258"/>
                </a:cubicBezTo>
                <a:cubicBezTo>
                  <a:pt x="97036" y="313"/>
                  <a:pt x="97077" y="394"/>
                  <a:pt x="97131" y="408"/>
                </a:cubicBezTo>
                <a:cubicBezTo>
                  <a:pt x="97136" y="409"/>
                  <a:pt x="97141" y="409"/>
                  <a:pt x="97146" y="409"/>
                </a:cubicBezTo>
                <a:cubicBezTo>
                  <a:pt x="97206" y="409"/>
                  <a:pt x="97247" y="335"/>
                  <a:pt x="97335" y="272"/>
                </a:cubicBezTo>
                <a:cubicBezTo>
                  <a:pt x="97247" y="196"/>
                  <a:pt x="97194" y="121"/>
                  <a:pt x="97143" y="121"/>
                </a:cubicBezTo>
                <a:close/>
                <a:moveTo>
                  <a:pt x="104240" y="421"/>
                </a:moveTo>
                <a:cubicBezTo>
                  <a:pt x="104242" y="421"/>
                  <a:pt x="104245" y="421"/>
                  <a:pt x="104247" y="421"/>
                </a:cubicBezTo>
                <a:lnTo>
                  <a:pt x="104247" y="421"/>
                </a:lnTo>
                <a:cubicBezTo>
                  <a:pt x="104249" y="421"/>
                  <a:pt x="104252" y="421"/>
                  <a:pt x="104254" y="421"/>
                </a:cubicBezTo>
                <a:close/>
                <a:moveTo>
                  <a:pt x="8496" y="82"/>
                </a:moveTo>
                <a:cubicBezTo>
                  <a:pt x="8428" y="177"/>
                  <a:pt x="8360" y="231"/>
                  <a:pt x="8360" y="285"/>
                </a:cubicBezTo>
                <a:lnTo>
                  <a:pt x="8347" y="285"/>
                </a:lnTo>
                <a:cubicBezTo>
                  <a:pt x="8347" y="340"/>
                  <a:pt x="8442" y="381"/>
                  <a:pt x="8483" y="435"/>
                </a:cubicBezTo>
                <a:cubicBezTo>
                  <a:pt x="8537" y="381"/>
                  <a:pt x="8618" y="340"/>
                  <a:pt x="8632" y="285"/>
                </a:cubicBezTo>
                <a:cubicBezTo>
                  <a:pt x="8646" y="217"/>
                  <a:pt x="8564" y="177"/>
                  <a:pt x="8496" y="82"/>
                </a:cubicBezTo>
                <a:close/>
                <a:moveTo>
                  <a:pt x="20253" y="109"/>
                </a:moveTo>
                <a:cubicBezTo>
                  <a:pt x="20199" y="163"/>
                  <a:pt x="20118" y="204"/>
                  <a:pt x="20104" y="258"/>
                </a:cubicBezTo>
                <a:cubicBezTo>
                  <a:pt x="20104" y="313"/>
                  <a:pt x="20172" y="381"/>
                  <a:pt x="20213" y="435"/>
                </a:cubicBezTo>
                <a:lnTo>
                  <a:pt x="20281" y="435"/>
                </a:lnTo>
                <a:cubicBezTo>
                  <a:pt x="20321" y="381"/>
                  <a:pt x="20403" y="313"/>
                  <a:pt x="20389" y="272"/>
                </a:cubicBezTo>
                <a:cubicBezTo>
                  <a:pt x="20389" y="217"/>
                  <a:pt x="20308" y="163"/>
                  <a:pt x="20253" y="109"/>
                </a:cubicBezTo>
                <a:close/>
                <a:moveTo>
                  <a:pt x="43782" y="82"/>
                </a:moveTo>
                <a:cubicBezTo>
                  <a:pt x="43727" y="136"/>
                  <a:pt x="43646" y="177"/>
                  <a:pt x="43646" y="231"/>
                </a:cubicBezTo>
                <a:cubicBezTo>
                  <a:pt x="43646" y="285"/>
                  <a:pt x="43714" y="340"/>
                  <a:pt x="43795" y="435"/>
                </a:cubicBezTo>
                <a:cubicBezTo>
                  <a:pt x="43863" y="340"/>
                  <a:pt x="43931" y="272"/>
                  <a:pt x="43931" y="231"/>
                </a:cubicBezTo>
                <a:lnTo>
                  <a:pt x="43918" y="231"/>
                </a:lnTo>
                <a:cubicBezTo>
                  <a:pt x="43918" y="177"/>
                  <a:pt x="43836" y="122"/>
                  <a:pt x="43782" y="82"/>
                </a:cubicBezTo>
                <a:close/>
                <a:moveTo>
                  <a:pt x="73629" y="148"/>
                </a:moveTo>
                <a:cubicBezTo>
                  <a:pt x="73625" y="148"/>
                  <a:pt x="73621" y="148"/>
                  <a:pt x="73617" y="150"/>
                </a:cubicBezTo>
                <a:cubicBezTo>
                  <a:pt x="73549" y="163"/>
                  <a:pt x="73494" y="217"/>
                  <a:pt x="73467" y="285"/>
                </a:cubicBezTo>
                <a:cubicBezTo>
                  <a:pt x="73481" y="353"/>
                  <a:pt x="73535" y="408"/>
                  <a:pt x="73603" y="435"/>
                </a:cubicBezTo>
                <a:cubicBezTo>
                  <a:pt x="73607" y="436"/>
                  <a:pt x="73611" y="436"/>
                  <a:pt x="73616" y="436"/>
                </a:cubicBezTo>
                <a:cubicBezTo>
                  <a:pt x="73668" y="436"/>
                  <a:pt x="73731" y="364"/>
                  <a:pt x="73793" y="326"/>
                </a:cubicBezTo>
                <a:lnTo>
                  <a:pt x="73793" y="258"/>
                </a:lnTo>
                <a:cubicBezTo>
                  <a:pt x="73731" y="221"/>
                  <a:pt x="73679" y="148"/>
                  <a:pt x="73629" y="148"/>
                </a:cubicBezTo>
                <a:close/>
                <a:moveTo>
                  <a:pt x="41061" y="148"/>
                </a:moveTo>
                <a:cubicBezTo>
                  <a:pt x="41057" y="148"/>
                  <a:pt x="41053" y="148"/>
                  <a:pt x="41050" y="150"/>
                </a:cubicBezTo>
                <a:cubicBezTo>
                  <a:pt x="40982" y="163"/>
                  <a:pt x="40927" y="217"/>
                  <a:pt x="40900" y="285"/>
                </a:cubicBezTo>
                <a:cubicBezTo>
                  <a:pt x="40877" y="368"/>
                  <a:pt x="40935" y="440"/>
                  <a:pt x="41013" y="440"/>
                </a:cubicBezTo>
                <a:cubicBezTo>
                  <a:pt x="41025" y="440"/>
                  <a:pt x="41037" y="439"/>
                  <a:pt x="41050" y="435"/>
                </a:cubicBezTo>
                <a:cubicBezTo>
                  <a:pt x="41118" y="421"/>
                  <a:pt x="41172" y="367"/>
                  <a:pt x="41226" y="326"/>
                </a:cubicBezTo>
                <a:lnTo>
                  <a:pt x="41213" y="245"/>
                </a:lnTo>
                <a:cubicBezTo>
                  <a:pt x="41163" y="207"/>
                  <a:pt x="41102" y="148"/>
                  <a:pt x="41061" y="148"/>
                </a:cubicBezTo>
                <a:close/>
                <a:moveTo>
                  <a:pt x="5762" y="229"/>
                </a:moveTo>
                <a:cubicBezTo>
                  <a:pt x="5758" y="229"/>
                  <a:pt x="5754" y="230"/>
                  <a:pt x="5751" y="231"/>
                </a:cubicBezTo>
                <a:cubicBezTo>
                  <a:pt x="5696" y="245"/>
                  <a:pt x="5655" y="313"/>
                  <a:pt x="5615" y="353"/>
                </a:cubicBezTo>
                <a:cubicBezTo>
                  <a:pt x="5655" y="394"/>
                  <a:pt x="5710" y="462"/>
                  <a:pt x="5751" y="476"/>
                </a:cubicBezTo>
                <a:cubicBezTo>
                  <a:pt x="5791" y="476"/>
                  <a:pt x="5846" y="408"/>
                  <a:pt x="5941" y="340"/>
                </a:cubicBezTo>
                <a:cubicBezTo>
                  <a:pt x="5854" y="290"/>
                  <a:pt x="5801" y="229"/>
                  <a:pt x="5762" y="229"/>
                </a:cubicBezTo>
                <a:close/>
                <a:moveTo>
                  <a:pt x="52820" y="109"/>
                </a:moveTo>
                <a:cubicBezTo>
                  <a:pt x="52766" y="163"/>
                  <a:pt x="52685" y="217"/>
                  <a:pt x="52685" y="285"/>
                </a:cubicBezTo>
                <a:cubicBezTo>
                  <a:pt x="52671" y="353"/>
                  <a:pt x="52753" y="394"/>
                  <a:pt x="52834" y="476"/>
                </a:cubicBezTo>
                <a:cubicBezTo>
                  <a:pt x="52888" y="367"/>
                  <a:pt x="52956" y="313"/>
                  <a:pt x="52956" y="258"/>
                </a:cubicBezTo>
                <a:cubicBezTo>
                  <a:pt x="52956" y="204"/>
                  <a:pt x="52875" y="163"/>
                  <a:pt x="52820" y="109"/>
                </a:cubicBezTo>
                <a:close/>
                <a:moveTo>
                  <a:pt x="61795" y="171"/>
                </a:moveTo>
                <a:cubicBezTo>
                  <a:pt x="61717" y="171"/>
                  <a:pt x="61659" y="244"/>
                  <a:pt x="61683" y="326"/>
                </a:cubicBezTo>
                <a:cubicBezTo>
                  <a:pt x="61710" y="394"/>
                  <a:pt x="61764" y="449"/>
                  <a:pt x="61832" y="476"/>
                </a:cubicBezTo>
                <a:cubicBezTo>
                  <a:pt x="61887" y="476"/>
                  <a:pt x="61954" y="394"/>
                  <a:pt x="62022" y="353"/>
                </a:cubicBezTo>
                <a:lnTo>
                  <a:pt x="62009" y="285"/>
                </a:lnTo>
                <a:cubicBezTo>
                  <a:pt x="61954" y="245"/>
                  <a:pt x="61900" y="177"/>
                  <a:pt x="61832" y="177"/>
                </a:cubicBezTo>
                <a:cubicBezTo>
                  <a:pt x="61820" y="173"/>
                  <a:pt x="61807" y="171"/>
                  <a:pt x="61795" y="171"/>
                </a:cubicBezTo>
                <a:close/>
                <a:moveTo>
                  <a:pt x="94358" y="150"/>
                </a:moveTo>
                <a:cubicBezTo>
                  <a:pt x="94318" y="204"/>
                  <a:pt x="94250" y="272"/>
                  <a:pt x="94263" y="326"/>
                </a:cubicBezTo>
                <a:cubicBezTo>
                  <a:pt x="94277" y="394"/>
                  <a:pt x="94331" y="449"/>
                  <a:pt x="94399" y="476"/>
                </a:cubicBezTo>
                <a:cubicBezTo>
                  <a:pt x="94406" y="477"/>
                  <a:pt x="94413" y="477"/>
                  <a:pt x="94420" y="477"/>
                </a:cubicBezTo>
                <a:cubicBezTo>
                  <a:pt x="94506" y="477"/>
                  <a:pt x="94574" y="401"/>
                  <a:pt x="94549" y="313"/>
                </a:cubicBezTo>
                <a:cubicBezTo>
                  <a:pt x="94535" y="258"/>
                  <a:pt x="94481" y="204"/>
                  <a:pt x="94426" y="150"/>
                </a:cubicBezTo>
                <a:close/>
                <a:moveTo>
                  <a:pt x="50061" y="171"/>
                </a:moveTo>
                <a:cubicBezTo>
                  <a:pt x="49988" y="171"/>
                  <a:pt x="49939" y="234"/>
                  <a:pt x="49939" y="326"/>
                </a:cubicBezTo>
                <a:cubicBezTo>
                  <a:pt x="49939" y="413"/>
                  <a:pt x="49984" y="477"/>
                  <a:pt x="50065" y="477"/>
                </a:cubicBezTo>
                <a:cubicBezTo>
                  <a:pt x="50072" y="477"/>
                  <a:pt x="50080" y="477"/>
                  <a:pt x="50088" y="476"/>
                </a:cubicBezTo>
                <a:cubicBezTo>
                  <a:pt x="50156" y="462"/>
                  <a:pt x="50211" y="408"/>
                  <a:pt x="50265" y="367"/>
                </a:cubicBezTo>
                <a:lnTo>
                  <a:pt x="50279" y="285"/>
                </a:lnTo>
                <a:cubicBezTo>
                  <a:pt x="50211" y="245"/>
                  <a:pt x="50156" y="190"/>
                  <a:pt x="50102" y="177"/>
                </a:cubicBezTo>
                <a:cubicBezTo>
                  <a:pt x="50088" y="173"/>
                  <a:pt x="50074" y="171"/>
                  <a:pt x="50061" y="171"/>
                </a:cubicBezTo>
                <a:close/>
                <a:moveTo>
                  <a:pt x="17521" y="163"/>
                </a:moveTo>
                <a:cubicBezTo>
                  <a:pt x="17413" y="163"/>
                  <a:pt x="17345" y="217"/>
                  <a:pt x="17358" y="313"/>
                </a:cubicBezTo>
                <a:cubicBezTo>
                  <a:pt x="17372" y="394"/>
                  <a:pt x="17440" y="449"/>
                  <a:pt x="17481" y="517"/>
                </a:cubicBezTo>
                <a:lnTo>
                  <a:pt x="17549" y="517"/>
                </a:lnTo>
                <a:cubicBezTo>
                  <a:pt x="17603" y="449"/>
                  <a:pt x="17671" y="394"/>
                  <a:pt x="17685" y="326"/>
                </a:cubicBezTo>
                <a:cubicBezTo>
                  <a:pt x="17698" y="217"/>
                  <a:pt x="17630" y="163"/>
                  <a:pt x="17521" y="163"/>
                </a:cubicBezTo>
                <a:close/>
                <a:moveTo>
                  <a:pt x="29269" y="171"/>
                </a:moveTo>
                <a:cubicBezTo>
                  <a:pt x="29191" y="171"/>
                  <a:pt x="29133" y="244"/>
                  <a:pt x="29156" y="326"/>
                </a:cubicBezTo>
                <a:cubicBezTo>
                  <a:pt x="29156" y="394"/>
                  <a:pt x="29224" y="449"/>
                  <a:pt x="29265" y="503"/>
                </a:cubicBezTo>
                <a:lnTo>
                  <a:pt x="29333" y="517"/>
                </a:lnTo>
                <a:cubicBezTo>
                  <a:pt x="29374" y="449"/>
                  <a:pt x="29442" y="381"/>
                  <a:pt x="29442" y="313"/>
                </a:cubicBezTo>
                <a:cubicBezTo>
                  <a:pt x="29428" y="245"/>
                  <a:pt x="29374" y="190"/>
                  <a:pt x="29306" y="177"/>
                </a:cubicBezTo>
                <a:cubicBezTo>
                  <a:pt x="29293" y="173"/>
                  <a:pt x="29281" y="171"/>
                  <a:pt x="29269" y="171"/>
                </a:cubicBezTo>
                <a:close/>
                <a:moveTo>
                  <a:pt x="38290" y="177"/>
                </a:moveTo>
                <a:cubicBezTo>
                  <a:pt x="38250" y="231"/>
                  <a:pt x="38168" y="285"/>
                  <a:pt x="38154" y="353"/>
                </a:cubicBezTo>
                <a:cubicBezTo>
                  <a:pt x="38141" y="449"/>
                  <a:pt x="38209" y="517"/>
                  <a:pt x="38304" y="517"/>
                </a:cubicBezTo>
                <a:cubicBezTo>
                  <a:pt x="38413" y="517"/>
                  <a:pt x="38481" y="476"/>
                  <a:pt x="38481" y="367"/>
                </a:cubicBezTo>
                <a:cubicBezTo>
                  <a:pt x="38481" y="299"/>
                  <a:pt x="38413" y="245"/>
                  <a:pt x="38372" y="177"/>
                </a:cubicBezTo>
                <a:close/>
                <a:moveTo>
                  <a:pt x="70925" y="163"/>
                </a:moveTo>
                <a:lnTo>
                  <a:pt x="70844" y="177"/>
                </a:lnTo>
                <a:cubicBezTo>
                  <a:pt x="70803" y="231"/>
                  <a:pt x="70735" y="299"/>
                  <a:pt x="70735" y="367"/>
                </a:cubicBezTo>
                <a:cubicBezTo>
                  <a:pt x="70721" y="462"/>
                  <a:pt x="70789" y="517"/>
                  <a:pt x="70898" y="517"/>
                </a:cubicBezTo>
                <a:cubicBezTo>
                  <a:pt x="71007" y="517"/>
                  <a:pt x="71075" y="449"/>
                  <a:pt x="71048" y="353"/>
                </a:cubicBezTo>
                <a:cubicBezTo>
                  <a:pt x="71034" y="285"/>
                  <a:pt x="70966" y="217"/>
                  <a:pt x="70925" y="163"/>
                </a:cubicBezTo>
                <a:close/>
                <a:moveTo>
                  <a:pt x="82628" y="190"/>
                </a:moveTo>
                <a:cubicBezTo>
                  <a:pt x="82560" y="217"/>
                  <a:pt x="82506" y="272"/>
                  <a:pt x="82479" y="340"/>
                </a:cubicBezTo>
                <a:cubicBezTo>
                  <a:pt x="82441" y="429"/>
                  <a:pt x="82510" y="518"/>
                  <a:pt x="82608" y="518"/>
                </a:cubicBezTo>
                <a:cubicBezTo>
                  <a:pt x="82614" y="518"/>
                  <a:pt x="82621" y="517"/>
                  <a:pt x="82628" y="517"/>
                </a:cubicBezTo>
                <a:cubicBezTo>
                  <a:pt x="82696" y="503"/>
                  <a:pt x="82751" y="435"/>
                  <a:pt x="82819" y="394"/>
                </a:cubicBezTo>
                <a:lnTo>
                  <a:pt x="82819" y="313"/>
                </a:lnTo>
                <a:cubicBezTo>
                  <a:pt x="82751" y="272"/>
                  <a:pt x="82683" y="190"/>
                  <a:pt x="82628" y="190"/>
                </a:cubicBezTo>
                <a:close/>
                <a:moveTo>
                  <a:pt x="91658" y="212"/>
                </a:moveTo>
                <a:cubicBezTo>
                  <a:pt x="91582" y="212"/>
                  <a:pt x="91529" y="284"/>
                  <a:pt x="91518" y="367"/>
                </a:cubicBezTo>
                <a:cubicBezTo>
                  <a:pt x="91504" y="476"/>
                  <a:pt x="91572" y="544"/>
                  <a:pt x="91667" y="544"/>
                </a:cubicBezTo>
                <a:cubicBezTo>
                  <a:pt x="91762" y="544"/>
                  <a:pt x="91803" y="462"/>
                  <a:pt x="91871" y="421"/>
                </a:cubicBezTo>
                <a:lnTo>
                  <a:pt x="91871" y="353"/>
                </a:lnTo>
                <a:cubicBezTo>
                  <a:pt x="91817" y="313"/>
                  <a:pt x="91762" y="231"/>
                  <a:pt x="91694" y="217"/>
                </a:cubicBezTo>
                <a:cubicBezTo>
                  <a:pt x="91682" y="214"/>
                  <a:pt x="91670" y="212"/>
                  <a:pt x="91658" y="212"/>
                </a:cubicBezTo>
                <a:close/>
                <a:moveTo>
                  <a:pt x="103438" y="245"/>
                </a:moveTo>
                <a:cubicBezTo>
                  <a:pt x="103370" y="258"/>
                  <a:pt x="103316" y="299"/>
                  <a:pt x="103289" y="367"/>
                </a:cubicBezTo>
                <a:cubicBezTo>
                  <a:pt x="103250" y="456"/>
                  <a:pt x="103319" y="545"/>
                  <a:pt x="103395" y="545"/>
                </a:cubicBezTo>
                <a:cubicBezTo>
                  <a:pt x="103400" y="545"/>
                  <a:pt x="103406" y="545"/>
                  <a:pt x="103411" y="544"/>
                </a:cubicBezTo>
                <a:cubicBezTo>
                  <a:pt x="103492" y="544"/>
                  <a:pt x="103547" y="476"/>
                  <a:pt x="103615" y="435"/>
                </a:cubicBezTo>
                <a:lnTo>
                  <a:pt x="103615" y="367"/>
                </a:lnTo>
                <a:cubicBezTo>
                  <a:pt x="103560" y="326"/>
                  <a:pt x="103492" y="245"/>
                  <a:pt x="103438" y="245"/>
                </a:cubicBezTo>
                <a:close/>
                <a:moveTo>
                  <a:pt x="14749" y="177"/>
                </a:moveTo>
                <a:cubicBezTo>
                  <a:pt x="14708" y="245"/>
                  <a:pt x="14640" y="313"/>
                  <a:pt x="14626" y="381"/>
                </a:cubicBezTo>
                <a:cubicBezTo>
                  <a:pt x="14614" y="481"/>
                  <a:pt x="14683" y="559"/>
                  <a:pt x="14769" y="559"/>
                </a:cubicBezTo>
                <a:cubicBezTo>
                  <a:pt x="14775" y="559"/>
                  <a:pt x="14782" y="558"/>
                  <a:pt x="14789" y="557"/>
                </a:cubicBezTo>
                <a:cubicBezTo>
                  <a:pt x="14797" y="558"/>
                  <a:pt x="14805" y="559"/>
                  <a:pt x="14813" y="559"/>
                </a:cubicBezTo>
                <a:cubicBezTo>
                  <a:pt x="14910" y="559"/>
                  <a:pt x="14979" y="481"/>
                  <a:pt x="14966" y="381"/>
                </a:cubicBezTo>
                <a:cubicBezTo>
                  <a:pt x="14952" y="313"/>
                  <a:pt x="14871" y="245"/>
                  <a:pt x="14830" y="190"/>
                </a:cubicBezTo>
                <a:lnTo>
                  <a:pt x="14749" y="177"/>
                </a:lnTo>
                <a:close/>
                <a:moveTo>
                  <a:pt x="26515" y="216"/>
                </a:moveTo>
                <a:cubicBezTo>
                  <a:pt x="26428" y="216"/>
                  <a:pt x="26357" y="305"/>
                  <a:pt x="26370" y="394"/>
                </a:cubicBezTo>
                <a:cubicBezTo>
                  <a:pt x="26357" y="482"/>
                  <a:pt x="26426" y="559"/>
                  <a:pt x="26512" y="559"/>
                </a:cubicBezTo>
                <a:cubicBezTo>
                  <a:pt x="26519" y="559"/>
                  <a:pt x="26526" y="558"/>
                  <a:pt x="26533" y="557"/>
                </a:cubicBezTo>
                <a:cubicBezTo>
                  <a:pt x="26601" y="544"/>
                  <a:pt x="26669" y="476"/>
                  <a:pt x="26737" y="421"/>
                </a:cubicBezTo>
                <a:lnTo>
                  <a:pt x="26737" y="353"/>
                </a:lnTo>
                <a:cubicBezTo>
                  <a:pt x="26669" y="299"/>
                  <a:pt x="26601" y="231"/>
                  <a:pt x="26533" y="217"/>
                </a:cubicBezTo>
                <a:cubicBezTo>
                  <a:pt x="26527" y="217"/>
                  <a:pt x="26521" y="216"/>
                  <a:pt x="26515" y="216"/>
                </a:cubicBezTo>
                <a:close/>
                <a:moveTo>
                  <a:pt x="59090" y="213"/>
                </a:moveTo>
                <a:cubicBezTo>
                  <a:pt x="58998" y="213"/>
                  <a:pt x="58927" y="297"/>
                  <a:pt x="58951" y="381"/>
                </a:cubicBezTo>
                <a:cubicBezTo>
                  <a:pt x="58964" y="462"/>
                  <a:pt x="59032" y="517"/>
                  <a:pt x="59087" y="584"/>
                </a:cubicBezTo>
                <a:lnTo>
                  <a:pt x="59154" y="584"/>
                </a:lnTo>
                <a:cubicBezTo>
                  <a:pt x="59195" y="517"/>
                  <a:pt x="59277" y="449"/>
                  <a:pt x="59277" y="381"/>
                </a:cubicBezTo>
                <a:cubicBezTo>
                  <a:pt x="59277" y="326"/>
                  <a:pt x="59182" y="245"/>
                  <a:pt x="59127" y="217"/>
                </a:cubicBezTo>
                <a:cubicBezTo>
                  <a:pt x="59114" y="214"/>
                  <a:pt x="59102" y="213"/>
                  <a:pt x="59090" y="213"/>
                </a:cubicBezTo>
                <a:close/>
                <a:moveTo>
                  <a:pt x="47306" y="239"/>
                </a:moveTo>
                <a:cubicBezTo>
                  <a:pt x="47231" y="239"/>
                  <a:pt x="47178" y="312"/>
                  <a:pt x="47166" y="394"/>
                </a:cubicBezTo>
                <a:cubicBezTo>
                  <a:pt x="47154" y="491"/>
                  <a:pt x="47229" y="589"/>
                  <a:pt x="47303" y="589"/>
                </a:cubicBezTo>
                <a:cubicBezTo>
                  <a:pt x="47312" y="589"/>
                  <a:pt x="47321" y="587"/>
                  <a:pt x="47329" y="584"/>
                </a:cubicBezTo>
                <a:cubicBezTo>
                  <a:pt x="47411" y="557"/>
                  <a:pt x="47479" y="503"/>
                  <a:pt x="47533" y="449"/>
                </a:cubicBezTo>
                <a:lnTo>
                  <a:pt x="47547" y="381"/>
                </a:lnTo>
                <a:cubicBezTo>
                  <a:pt x="47479" y="326"/>
                  <a:pt x="47424" y="258"/>
                  <a:pt x="47343" y="245"/>
                </a:cubicBezTo>
                <a:cubicBezTo>
                  <a:pt x="47330" y="241"/>
                  <a:pt x="47318" y="239"/>
                  <a:pt x="47306" y="239"/>
                </a:cubicBezTo>
                <a:close/>
                <a:moveTo>
                  <a:pt x="109731" y="353"/>
                </a:moveTo>
                <a:cubicBezTo>
                  <a:pt x="109677" y="353"/>
                  <a:pt x="109650" y="435"/>
                  <a:pt x="109609" y="476"/>
                </a:cubicBezTo>
                <a:cubicBezTo>
                  <a:pt x="109650" y="517"/>
                  <a:pt x="109690" y="584"/>
                  <a:pt x="109745" y="598"/>
                </a:cubicBezTo>
                <a:cubicBezTo>
                  <a:pt x="109786" y="598"/>
                  <a:pt x="109826" y="530"/>
                  <a:pt x="109908" y="462"/>
                </a:cubicBezTo>
                <a:cubicBezTo>
                  <a:pt x="109826" y="408"/>
                  <a:pt x="109772" y="353"/>
                  <a:pt x="109731" y="353"/>
                </a:cubicBezTo>
                <a:close/>
                <a:moveTo>
                  <a:pt x="35572" y="243"/>
                </a:moveTo>
                <a:cubicBezTo>
                  <a:pt x="35479" y="243"/>
                  <a:pt x="35422" y="309"/>
                  <a:pt x="35422" y="421"/>
                </a:cubicBezTo>
                <a:cubicBezTo>
                  <a:pt x="35410" y="517"/>
                  <a:pt x="35483" y="603"/>
                  <a:pt x="35566" y="603"/>
                </a:cubicBezTo>
                <a:cubicBezTo>
                  <a:pt x="35577" y="603"/>
                  <a:pt x="35588" y="601"/>
                  <a:pt x="35599" y="598"/>
                </a:cubicBezTo>
                <a:cubicBezTo>
                  <a:pt x="35667" y="557"/>
                  <a:pt x="35735" y="517"/>
                  <a:pt x="35803" y="462"/>
                </a:cubicBezTo>
                <a:lnTo>
                  <a:pt x="35803" y="381"/>
                </a:lnTo>
                <a:cubicBezTo>
                  <a:pt x="35735" y="340"/>
                  <a:pt x="35667" y="258"/>
                  <a:pt x="35599" y="245"/>
                </a:cubicBezTo>
                <a:cubicBezTo>
                  <a:pt x="35590" y="244"/>
                  <a:pt x="35581" y="243"/>
                  <a:pt x="35572" y="243"/>
                </a:cubicBezTo>
                <a:close/>
                <a:moveTo>
                  <a:pt x="79910" y="231"/>
                </a:moveTo>
                <a:cubicBezTo>
                  <a:pt x="79815" y="231"/>
                  <a:pt x="79720" y="313"/>
                  <a:pt x="79733" y="408"/>
                </a:cubicBezTo>
                <a:cubicBezTo>
                  <a:pt x="79747" y="476"/>
                  <a:pt x="79828" y="544"/>
                  <a:pt x="79883" y="612"/>
                </a:cubicBezTo>
                <a:lnTo>
                  <a:pt x="79951" y="612"/>
                </a:lnTo>
                <a:cubicBezTo>
                  <a:pt x="79991" y="544"/>
                  <a:pt x="80073" y="476"/>
                  <a:pt x="80073" y="408"/>
                </a:cubicBezTo>
                <a:cubicBezTo>
                  <a:pt x="80087" y="313"/>
                  <a:pt x="80005" y="231"/>
                  <a:pt x="79910" y="231"/>
                </a:cubicBezTo>
                <a:close/>
                <a:moveTo>
                  <a:pt x="56385" y="270"/>
                </a:moveTo>
                <a:cubicBezTo>
                  <a:pt x="56289" y="270"/>
                  <a:pt x="56219" y="347"/>
                  <a:pt x="56219" y="435"/>
                </a:cubicBezTo>
                <a:cubicBezTo>
                  <a:pt x="56219" y="557"/>
                  <a:pt x="56287" y="612"/>
                  <a:pt x="56395" y="625"/>
                </a:cubicBezTo>
                <a:cubicBezTo>
                  <a:pt x="56504" y="625"/>
                  <a:pt x="56572" y="530"/>
                  <a:pt x="56572" y="435"/>
                </a:cubicBezTo>
                <a:cubicBezTo>
                  <a:pt x="56572" y="340"/>
                  <a:pt x="56490" y="272"/>
                  <a:pt x="56409" y="272"/>
                </a:cubicBezTo>
                <a:cubicBezTo>
                  <a:pt x="56401" y="271"/>
                  <a:pt x="56393" y="270"/>
                  <a:pt x="56385" y="270"/>
                </a:cubicBezTo>
                <a:close/>
                <a:moveTo>
                  <a:pt x="68129" y="270"/>
                </a:moveTo>
                <a:cubicBezTo>
                  <a:pt x="68030" y="270"/>
                  <a:pt x="67950" y="347"/>
                  <a:pt x="67962" y="435"/>
                </a:cubicBezTo>
                <a:cubicBezTo>
                  <a:pt x="67962" y="557"/>
                  <a:pt x="68030" y="612"/>
                  <a:pt x="68125" y="625"/>
                </a:cubicBezTo>
                <a:cubicBezTo>
                  <a:pt x="68248" y="612"/>
                  <a:pt x="68316" y="557"/>
                  <a:pt x="68316" y="435"/>
                </a:cubicBezTo>
                <a:cubicBezTo>
                  <a:pt x="68316" y="340"/>
                  <a:pt x="68234" y="272"/>
                  <a:pt x="68153" y="272"/>
                </a:cubicBezTo>
                <a:cubicBezTo>
                  <a:pt x="68145" y="271"/>
                  <a:pt x="68137" y="270"/>
                  <a:pt x="68129" y="270"/>
                </a:cubicBezTo>
                <a:close/>
                <a:moveTo>
                  <a:pt x="88922" y="258"/>
                </a:moveTo>
                <a:cubicBezTo>
                  <a:pt x="88826" y="258"/>
                  <a:pt x="88758" y="340"/>
                  <a:pt x="88758" y="421"/>
                </a:cubicBezTo>
                <a:cubicBezTo>
                  <a:pt x="88758" y="544"/>
                  <a:pt x="88826" y="598"/>
                  <a:pt x="88989" y="625"/>
                </a:cubicBezTo>
                <a:cubicBezTo>
                  <a:pt x="89017" y="584"/>
                  <a:pt x="89098" y="517"/>
                  <a:pt x="89112" y="449"/>
                </a:cubicBezTo>
                <a:lnTo>
                  <a:pt x="89112" y="435"/>
                </a:lnTo>
                <a:cubicBezTo>
                  <a:pt x="89125" y="326"/>
                  <a:pt x="89044" y="258"/>
                  <a:pt x="88922" y="258"/>
                </a:cubicBezTo>
                <a:close/>
                <a:moveTo>
                  <a:pt x="100678" y="267"/>
                </a:moveTo>
                <a:cubicBezTo>
                  <a:pt x="100588" y="267"/>
                  <a:pt x="100518" y="341"/>
                  <a:pt x="100529" y="435"/>
                </a:cubicBezTo>
                <a:cubicBezTo>
                  <a:pt x="100516" y="544"/>
                  <a:pt x="100597" y="625"/>
                  <a:pt x="100692" y="625"/>
                </a:cubicBezTo>
                <a:cubicBezTo>
                  <a:pt x="100815" y="625"/>
                  <a:pt x="100869" y="557"/>
                  <a:pt x="100896" y="408"/>
                </a:cubicBezTo>
                <a:cubicBezTo>
                  <a:pt x="100842" y="367"/>
                  <a:pt x="100788" y="285"/>
                  <a:pt x="100720" y="272"/>
                </a:cubicBezTo>
                <a:cubicBezTo>
                  <a:pt x="100705" y="268"/>
                  <a:pt x="100691" y="267"/>
                  <a:pt x="100678" y="267"/>
                </a:cubicBezTo>
                <a:close/>
                <a:moveTo>
                  <a:pt x="23847" y="257"/>
                </a:moveTo>
                <a:cubicBezTo>
                  <a:pt x="23840" y="257"/>
                  <a:pt x="23834" y="257"/>
                  <a:pt x="23828" y="258"/>
                </a:cubicBezTo>
                <a:lnTo>
                  <a:pt x="23815" y="258"/>
                </a:lnTo>
                <a:cubicBezTo>
                  <a:pt x="23719" y="258"/>
                  <a:pt x="23638" y="340"/>
                  <a:pt x="23638" y="449"/>
                </a:cubicBezTo>
                <a:cubicBezTo>
                  <a:pt x="23625" y="538"/>
                  <a:pt x="23708" y="627"/>
                  <a:pt x="23796" y="627"/>
                </a:cubicBezTo>
                <a:cubicBezTo>
                  <a:pt x="23802" y="627"/>
                  <a:pt x="23808" y="626"/>
                  <a:pt x="23815" y="625"/>
                </a:cubicBezTo>
                <a:cubicBezTo>
                  <a:pt x="23937" y="625"/>
                  <a:pt x="23991" y="557"/>
                  <a:pt x="24005" y="449"/>
                </a:cubicBezTo>
                <a:cubicBezTo>
                  <a:pt x="24018" y="347"/>
                  <a:pt x="23935" y="257"/>
                  <a:pt x="23847" y="257"/>
                </a:cubicBezTo>
                <a:close/>
                <a:moveTo>
                  <a:pt x="44611" y="285"/>
                </a:moveTo>
                <a:cubicBezTo>
                  <a:pt x="44516" y="285"/>
                  <a:pt x="44420" y="367"/>
                  <a:pt x="44434" y="476"/>
                </a:cubicBezTo>
                <a:cubicBezTo>
                  <a:pt x="44434" y="576"/>
                  <a:pt x="44504" y="654"/>
                  <a:pt x="44601" y="654"/>
                </a:cubicBezTo>
                <a:cubicBezTo>
                  <a:pt x="44609" y="654"/>
                  <a:pt x="44616" y="653"/>
                  <a:pt x="44624" y="652"/>
                </a:cubicBezTo>
                <a:cubicBezTo>
                  <a:pt x="44733" y="652"/>
                  <a:pt x="44801" y="571"/>
                  <a:pt x="44801" y="462"/>
                </a:cubicBezTo>
                <a:cubicBezTo>
                  <a:pt x="44801" y="367"/>
                  <a:pt x="44720" y="285"/>
                  <a:pt x="44611" y="285"/>
                </a:cubicBezTo>
                <a:close/>
                <a:moveTo>
                  <a:pt x="12065" y="284"/>
                </a:moveTo>
                <a:cubicBezTo>
                  <a:pt x="12058" y="284"/>
                  <a:pt x="12051" y="285"/>
                  <a:pt x="12044" y="285"/>
                </a:cubicBezTo>
                <a:cubicBezTo>
                  <a:pt x="11935" y="285"/>
                  <a:pt x="11853" y="367"/>
                  <a:pt x="11853" y="476"/>
                </a:cubicBezTo>
                <a:cubicBezTo>
                  <a:pt x="11840" y="571"/>
                  <a:pt x="11935" y="666"/>
                  <a:pt x="12044" y="666"/>
                </a:cubicBezTo>
                <a:cubicBezTo>
                  <a:pt x="12166" y="666"/>
                  <a:pt x="12220" y="598"/>
                  <a:pt x="12234" y="476"/>
                </a:cubicBezTo>
                <a:cubicBezTo>
                  <a:pt x="12247" y="374"/>
                  <a:pt x="12164" y="284"/>
                  <a:pt x="12065" y="284"/>
                </a:cubicBezTo>
                <a:close/>
                <a:moveTo>
                  <a:pt x="77181" y="298"/>
                </a:moveTo>
                <a:cubicBezTo>
                  <a:pt x="77083" y="298"/>
                  <a:pt x="77001" y="375"/>
                  <a:pt x="77001" y="476"/>
                </a:cubicBezTo>
                <a:cubicBezTo>
                  <a:pt x="76988" y="571"/>
                  <a:pt x="77069" y="666"/>
                  <a:pt x="77178" y="666"/>
                </a:cubicBezTo>
                <a:cubicBezTo>
                  <a:pt x="77186" y="667"/>
                  <a:pt x="77194" y="668"/>
                  <a:pt x="77201" y="668"/>
                </a:cubicBezTo>
                <a:cubicBezTo>
                  <a:pt x="77300" y="668"/>
                  <a:pt x="77381" y="590"/>
                  <a:pt x="77368" y="489"/>
                </a:cubicBezTo>
                <a:cubicBezTo>
                  <a:pt x="77382" y="394"/>
                  <a:pt x="77300" y="299"/>
                  <a:pt x="77205" y="299"/>
                </a:cubicBezTo>
                <a:cubicBezTo>
                  <a:pt x="77197" y="298"/>
                  <a:pt x="77189" y="298"/>
                  <a:pt x="77181" y="298"/>
                </a:cubicBezTo>
                <a:close/>
                <a:moveTo>
                  <a:pt x="97994" y="313"/>
                </a:moveTo>
                <a:lnTo>
                  <a:pt x="97994" y="313"/>
                </a:lnTo>
                <a:cubicBezTo>
                  <a:pt x="97888" y="316"/>
                  <a:pt x="97798" y="396"/>
                  <a:pt x="97811" y="503"/>
                </a:cubicBezTo>
                <a:cubicBezTo>
                  <a:pt x="97797" y="598"/>
                  <a:pt x="97879" y="693"/>
                  <a:pt x="97974" y="693"/>
                </a:cubicBezTo>
                <a:cubicBezTo>
                  <a:pt x="98083" y="693"/>
                  <a:pt x="98178" y="598"/>
                  <a:pt x="98164" y="489"/>
                </a:cubicBezTo>
                <a:cubicBezTo>
                  <a:pt x="98164" y="383"/>
                  <a:pt x="98086" y="316"/>
                  <a:pt x="97994" y="313"/>
                </a:cubicBezTo>
                <a:close/>
                <a:moveTo>
                  <a:pt x="21048" y="311"/>
                </a:moveTo>
                <a:cubicBezTo>
                  <a:pt x="20948" y="311"/>
                  <a:pt x="20866" y="401"/>
                  <a:pt x="20879" y="503"/>
                </a:cubicBezTo>
                <a:cubicBezTo>
                  <a:pt x="20866" y="605"/>
                  <a:pt x="20948" y="695"/>
                  <a:pt x="21059" y="695"/>
                </a:cubicBezTo>
                <a:cubicBezTo>
                  <a:pt x="21067" y="695"/>
                  <a:pt x="21075" y="694"/>
                  <a:pt x="21083" y="693"/>
                </a:cubicBezTo>
                <a:cubicBezTo>
                  <a:pt x="21178" y="693"/>
                  <a:pt x="21259" y="612"/>
                  <a:pt x="21259" y="517"/>
                </a:cubicBezTo>
                <a:cubicBezTo>
                  <a:pt x="21273" y="408"/>
                  <a:pt x="21178" y="313"/>
                  <a:pt x="21069" y="313"/>
                </a:cubicBezTo>
                <a:cubicBezTo>
                  <a:pt x="21062" y="312"/>
                  <a:pt x="21055" y="311"/>
                  <a:pt x="21048" y="311"/>
                </a:cubicBezTo>
                <a:close/>
                <a:moveTo>
                  <a:pt x="32826" y="313"/>
                </a:moveTo>
                <a:cubicBezTo>
                  <a:pt x="32718" y="313"/>
                  <a:pt x="32636" y="408"/>
                  <a:pt x="32650" y="517"/>
                </a:cubicBezTo>
                <a:cubicBezTo>
                  <a:pt x="32637" y="617"/>
                  <a:pt x="32729" y="695"/>
                  <a:pt x="32830" y="695"/>
                </a:cubicBezTo>
                <a:cubicBezTo>
                  <a:pt x="32838" y="695"/>
                  <a:pt x="32845" y="694"/>
                  <a:pt x="32853" y="693"/>
                </a:cubicBezTo>
                <a:cubicBezTo>
                  <a:pt x="32860" y="694"/>
                  <a:pt x="32867" y="695"/>
                  <a:pt x="32874" y="695"/>
                </a:cubicBezTo>
                <a:cubicBezTo>
                  <a:pt x="32972" y="695"/>
                  <a:pt x="33043" y="605"/>
                  <a:pt x="33030" y="503"/>
                </a:cubicBezTo>
                <a:cubicBezTo>
                  <a:pt x="33030" y="381"/>
                  <a:pt x="32949" y="313"/>
                  <a:pt x="32826" y="313"/>
                </a:cubicBezTo>
                <a:close/>
                <a:moveTo>
                  <a:pt x="53636" y="313"/>
                </a:moveTo>
                <a:lnTo>
                  <a:pt x="53636" y="326"/>
                </a:lnTo>
                <a:cubicBezTo>
                  <a:pt x="53629" y="325"/>
                  <a:pt x="53622" y="325"/>
                  <a:pt x="53615" y="325"/>
                </a:cubicBezTo>
                <a:cubicBezTo>
                  <a:pt x="53527" y="325"/>
                  <a:pt x="53446" y="401"/>
                  <a:pt x="53446" y="489"/>
                </a:cubicBezTo>
                <a:cubicBezTo>
                  <a:pt x="53432" y="598"/>
                  <a:pt x="53514" y="693"/>
                  <a:pt x="53622" y="693"/>
                </a:cubicBezTo>
                <a:cubicBezTo>
                  <a:pt x="53630" y="694"/>
                  <a:pt x="53638" y="695"/>
                  <a:pt x="53646" y="695"/>
                </a:cubicBezTo>
                <a:cubicBezTo>
                  <a:pt x="53745" y="695"/>
                  <a:pt x="53826" y="617"/>
                  <a:pt x="53826" y="517"/>
                </a:cubicBezTo>
                <a:cubicBezTo>
                  <a:pt x="53826" y="394"/>
                  <a:pt x="53772" y="313"/>
                  <a:pt x="53636" y="313"/>
                </a:cubicBezTo>
                <a:close/>
                <a:moveTo>
                  <a:pt x="65407" y="313"/>
                </a:moveTo>
                <a:cubicBezTo>
                  <a:pt x="65298" y="326"/>
                  <a:pt x="65230" y="381"/>
                  <a:pt x="65230" y="517"/>
                </a:cubicBezTo>
                <a:cubicBezTo>
                  <a:pt x="65217" y="612"/>
                  <a:pt x="65298" y="693"/>
                  <a:pt x="65393" y="693"/>
                </a:cubicBezTo>
                <a:cubicBezTo>
                  <a:pt x="65406" y="696"/>
                  <a:pt x="65419" y="698"/>
                  <a:pt x="65431" y="698"/>
                </a:cubicBezTo>
                <a:cubicBezTo>
                  <a:pt x="65523" y="698"/>
                  <a:pt x="65597" y="612"/>
                  <a:pt x="65597" y="517"/>
                </a:cubicBezTo>
                <a:cubicBezTo>
                  <a:pt x="65611" y="408"/>
                  <a:pt x="65516" y="313"/>
                  <a:pt x="65407" y="313"/>
                </a:cubicBezTo>
                <a:close/>
                <a:moveTo>
                  <a:pt x="78850" y="720"/>
                </a:moveTo>
                <a:cubicBezTo>
                  <a:pt x="78850" y="720"/>
                  <a:pt x="78851" y="721"/>
                  <a:pt x="78852" y="721"/>
                </a:cubicBezTo>
                <a:lnTo>
                  <a:pt x="78852" y="721"/>
                </a:lnTo>
                <a:cubicBezTo>
                  <a:pt x="78856" y="720"/>
                  <a:pt x="78860" y="720"/>
                  <a:pt x="78863" y="720"/>
                </a:cubicBezTo>
                <a:close/>
                <a:moveTo>
                  <a:pt x="86224" y="339"/>
                </a:moveTo>
                <a:cubicBezTo>
                  <a:pt x="86217" y="339"/>
                  <a:pt x="86210" y="339"/>
                  <a:pt x="86203" y="340"/>
                </a:cubicBezTo>
                <a:cubicBezTo>
                  <a:pt x="86094" y="340"/>
                  <a:pt x="86013" y="421"/>
                  <a:pt x="86026" y="530"/>
                </a:cubicBezTo>
                <a:cubicBezTo>
                  <a:pt x="86014" y="644"/>
                  <a:pt x="86095" y="722"/>
                  <a:pt x="86193" y="722"/>
                </a:cubicBezTo>
                <a:cubicBezTo>
                  <a:pt x="86201" y="722"/>
                  <a:pt x="86209" y="721"/>
                  <a:pt x="86217" y="720"/>
                </a:cubicBezTo>
                <a:cubicBezTo>
                  <a:pt x="86224" y="721"/>
                  <a:pt x="86231" y="722"/>
                  <a:pt x="86237" y="722"/>
                </a:cubicBezTo>
                <a:cubicBezTo>
                  <a:pt x="86335" y="722"/>
                  <a:pt x="86406" y="632"/>
                  <a:pt x="86393" y="530"/>
                </a:cubicBezTo>
                <a:cubicBezTo>
                  <a:pt x="86406" y="428"/>
                  <a:pt x="86324" y="339"/>
                  <a:pt x="86224" y="339"/>
                </a:cubicBezTo>
                <a:close/>
                <a:moveTo>
                  <a:pt x="9304" y="339"/>
                </a:moveTo>
                <a:cubicBezTo>
                  <a:pt x="9205" y="339"/>
                  <a:pt x="9122" y="428"/>
                  <a:pt x="9135" y="530"/>
                </a:cubicBezTo>
                <a:cubicBezTo>
                  <a:pt x="9135" y="652"/>
                  <a:pt x="9203" y="720"/>
                  <a:pt x="9325" y="734"/>
                </a:cubicBezTo>
                <a:cubicBezTo>
                  <a:pt x="9434" y="734"/>
                  <a:pt x="9516" y="639"/>
                  <a:pt x="9516" y="530"/>
                </a:cubicBezTo>
                <a:cubicBezTo>
                  <a:pt x="9528" y="428"/>
                  <a:pt x="9446" y="339"/>
                  <a:pt x="9346" y="339"/>
                </a:cubicBezTo>
                <a:cubicBezTo>
                  <a:pt x="9339" y="339"/>
                  <a:pt x="9332" y="339"/>
                  <a:pt x="9325" y="340"/>
                </a:cubicBezTo>
                <a:cubicBezTo>
                  <a:pt x="9318" y="339"/>
                  <a:pt x="9311" y="339"/>
                  <a:pt x="9304" y="339"/>
                </a:cubicBezTo>
                <a:close/>
                <a:moveTo>
                  <a:pt x="74432" y="340"/>
                </a:moveTo>
                <a:cubicBezTo>
                  <a:pt x="74323" y="340"/>
                  <a:pt x="74228" y="435"/>
                  <a:pt x="74242" y="544"/>
                </a:cubicBezTo>
                <a:cubicBezTo>
                  <a:pt x="74242" y="652"/>
                  <a:pt x="74337" y="734"/>
                  <a:pt x="74446" y="734"/>
                </a:cubicBezTo>
                <a:cubicBezTo>
                  <a:pt x="74555" y="734"/>
                  <a:pt x="74636" y="639"/>
                  <a:pt x="74622" y="530"/>
                </a:cubicBezTo>
                <a:cubicBezTo>
                  <a:pt x="74636" y="421"/>
                  <a:pt x="74541" y="340"/>
                  <a:pt x="74432" y="340"/>
                </a:cubicBezTo>
                <a:close/>
                <a:moveTo>
                  <a:pt x="41858" y="339"/>
                </a:moveTo>
                <a:cubicBezTo>
                  <a:pt x="41757" y="339"/>
                  <a:pt x="41662" y="428"/>
                  <a:pt x="41675" y="530"/>
                </a:cubicBezTo>
                <a:cubicBezTo>
                  <a:pt x="41661" y="639"/>
                  <a:pt x="41743" y="734"/>
                  <a:pt x="41852" y="734"/>
                </a:cubicBezTo>
                <a:cubicBezTo>
                  <a:pt x="41859" y="735"/>
                  <a:pt x="41867" y="735"/>
                  <a:pt x="41875" y="735"/>
                </a:cubicBezTo>
                <a:cubicBezTo>
                  <a:pt x="41986" y="735"/>
                  <a:pt x="42069" y="645"/>
                  <a:pt x="42069" y="530"/>
                </a:cubicBezTo>
                <a:cubicBezTo>
                  <a:pt x="42069" y="435"/>
                  <a:pt x="41987" y="340"/>
                  <a:pt x="41879" y="340"/>
                </a:cubicBezTo>
                <a:cubicBezTo>
                  <a:pt x="41872" y="339"/>
                  <a:pt x="41865" y="339"/>
                  <a:pt x="41858" y="339"/>
                </a:cubicBezTo>
                <a:close/>
                <a:moveTo>
                  <a:pt x="106972" y="381"/>
                </a:moveTo>
                <a:cubicBezTo>
                  <a:pt x="106931" y="449"/>
                  <a:pt x="106850" y="517"/>
                  <a:pt x="106850" y="571"/>
                </a:cubicBezTo>
                <a:cubicBezTo>
                  <a:pt x="106863" y="652"/>
                  <a:pt x="106918" y="720"/>
                  <a:pt x="106999" y="748"/>
                </a:cubicBezTo>
                <a:cubicBezTo>
                  <a:pt x="107006" y="749"/>
                  <a:pt x="107013" y="749"/>
                  <a:pt x="107020" y="749"/>
                </a:cubicBezTo>
                <a:cubicBezTo>
                  <a:pt x="107108" y="749"/>
                  <a:pt x="107189" y="673"/>
                  <a:pt x="107176" y="584"/>
                </a:cubicBezTo>
                <a:cubicBezTo>
                  <a:pt x="107176" y="517"/>
                  <a:pt x="107094" y="449"/>
                  <a:pt x="107040" y="381"/>
                </a:cubicBezTo>
                <a:close/>
                <a:moveTo>
                  <a:pt x="95228" y="367"/>
                </a:moveTo>
                <a:cubicBezTo>
                  <a:pt x="95120" y="367"/>
                  <a:pt x="95024" y="449"/>
                  <a:pt x="95024" y="571"/>
                </a:cubicBezTo>
                <a:cubicBezTo>
                  <a:pt x="95024" y="673"/>
                  <a:pt x="95108" y="762"/>
                  <a:pt x="95219" y="762"/>
                </a:cubicBezTo>
                <a:cubicBezTo>
                  <a:pt x="95226" y="762"/>
                  <a:pt x="95234" y="762"/>
                  <a:pt x="95242" y="761"/>
                </a:cubicBezTo>
                <a:cubicBezTo>
                  <a:pt x="95337" y="761"/>
                  <a:pt x="95432" y="666"/>
                  <a:pt x="95419" y="557"/>
                </a:cubicBezTo>
                <a:cubicBezTo>
                  <a:pt x="95419" y="449"/>
                  <a:pt x="95337" y="367"/>
                  <a:pt x="95228" y="367"/>
                </a:cubicBezTo>
                <a:close/>
                <a:moveTo>
                  <a:pt x="3861" y="462"/>
                </a:moveTo>
                <a:cubicBezTo>
                  <a:pt x="3793" y="557"/>
                  <a:pt x="3725" y="612"/>
                  <a:pt x="3725" y="652"/>
                </a:cubicBezTo>
                <a:cubicBezTo>
                  <a:pt x="3752" y="720"/>
                  <a:pt x="3793" y="761"/>
                  <a:pt x="3861" y="775"/>
                </a:cubicBezTo>
                <a:cubicBezTo>
                  <a:pt x="3888" y="775"/>
                  <a:pt x="3970" y="707"/>
                  <a:pt x="3970" y="666"/>
                </a:cubicBezTo>
                <a:cubicBezTo>
                  <a:pt x="3984" y="625"/>
                  <a:pt x="3916" y="557"/>
                  <a:pt x="3861" y="462"/>
                </a:cubicBezTo>
                <a:close/>
                <a:moveTo>
                  <a:pt x="18351" y="353"/>
                </a:moveTo>
                <a:cubicBezTo>
                  <a:pt x="18228" y="353"/>
                  <a:pt x="18133" y="462"/>
                  <a:pt x="18133" y="571"/>
                </a:cubicBezTo>
                <a:cubicBezTo>
                  <a:pt x="18147" y="680"/>
                  <a:pt x="18242" y="775"/>
                  <a:pt x="18351" y="775"/>
                </a:cubicBezTo>
                <a:cubicBezTo>
                  <a:pt x="18459" y="761"/>
                  <a:pt x="18554" y="680"/>
                  <a:pt x="18554" y="557"/>
                </a:cubicBezTo>
                <a:cubicBezTo>
                  <a:pt x="18554" y="449"/>
                  <a:pt x="18459" y="367"/>
                  <a:pt x="18351" y="353"/>
                </a:cubicBezTo>
                <a:close/>
                <a:moveTo>
                  <a:pt x="30108" y="353"/>
                </a:moveTo>
                <a:cubicBezTo>
                  <a:pt x="29999" y="367"/>
                  <a:pt x="29904" y="462"/>
                  <a:pt x="29904" y="571"/>
                </a:cubicBezTo>
                <a:cubicBezTo>
                  <a:pt x="29918" y="680"/>
                  <a:pt x="29999" y="775"/>
                  <a:pt x="30121" y="775"/>
                </a:cubicBezTo>
                <a:cubicBezTo>
                  <a:pt x="30230" y="775"/>
                  <a:pt x="30325" y="680"/>
                  <a:pt x="30325" y="557"/>
                </a:cubicBezTo>
                <a:cubicBezTo>
                  <a:pt x="30325" y="449"/>
                  <a:pt x="30230" y="353"/>
                  <a:pt x="30121" y="353"/>
                </a:cubicBezTo>
                <a:close/>
                <a:moveTo>
                  <a:pt x="62648" y="353"/>
                </a:moveTo>
                <a:cubicBezTo>
                  <a:pt x="62539" y="367"/>
                  <a:pt x="62457" y="462"/>
                  <a:pt x="62457" y="571"/>
                </a:cubicBezTo>
                <a:lnTo>
                  <a:pt x="62444" y="571"/>
                </a:lnTo>
                <a:cubicBezTo>
                  <a:pt x="62457" y="680"/>
                  <a:pt x="62539" y="775"/>
                  <a:pt x="62661" y="775"/>
                </a:cubicBezTo>
                <a:cubicBezTo>
                  <a:pt x="62770" y="761"/>
                  <a:pt x="62852" y="680"/>
                  <a:pt x="62852" y="557"/>
                </a:cubicBezTo>
                <a:cubicBezTo>
                  <a:pt x="62852" y="449"/>
                  <a:pt x="62756" y="353"/>
                  <a:pt x="62648" y="353"/>
                </a:cubicBezTo>
                <a:close/>
                <a:moveTo>
                  <a:pt x="6580" y="421"/>
                </a:moveTo>
                <a:cubicBezTo>
                  <a:pt x="6471" y="421"/>
                  <a:pt x="6376" y="517"/>
                  <a:pt x="6403" y="612"/>
                </a:cubicBezTo>
                <a:cubicBezTo>
                  <a:pt x="6444" y="680"/>
                  <a:pt x="6498" y="748"/>
                  <a:pt x="6552" y="802"/>
                </a:cubicBezTo>
                <a:lnTo>
                  <a:pt x="6620" y="802"/>
                </a:lnTo>
                <a:cubicBezTo>
                  <a:pt x="6661" y="734"/>
                  <a:pt x="6729" y="666"/>
                  <a:pt x="6743" y="598"/>
                </a:cubicBezTo>
                <a:cubicBezTo>
                  <a:pt x="6756" y="489"/>
                  <a:pt x="6675" y="421"/>
                  <a:pt x="6580" y="421"/>
                </a:cubicBezTo>
                <a:close/>
                <a:moveTo>
                  <a:pt x="50931" y="381"/>
                </a:moveTo>
                <a:cubicBezTo>
                  <a:pt x="50822" y="381"/>
                  <a:pt x="50727" y="476"/>
                  <a:pt x="50714" y="584"/>
                </a:cubicBezTo>
                <a:cubicBezTo>
                  <a:pt x="50714" y="693"/>
                  <a:pt x="50795" y="802"/>
                  <a:pt x="50918" y="802"/>
                </a:cubicBezTo>
                <a:cubicBezTo>
                  <a:pt x="51026" y="802"/>
                  <a:pt x="51121" y="720"/>
                  <a:pt x="51135" y="612"/>
                </a:cubicBezTo>
                <a:cubicBezTo>
                  <a:pt x="51135" y="489"/>
                  <a:pt x="51053" y="394"/>
                  <a:pt x="50931" y="381"/>
                </a:cubicBezTo>
                <a:close/>
                <a:moveTo>
                  <a:pt x="83423" y="393"/>
                </a:moveTo>
                <a:cubicBezTo>
                  <a:pt x="83323" y="393"/>
                  <a:pt x="83240" y="483"/>
                  <a:pt x="83240" y="584"/>
                </a:cubicBezTo>
                <a:cubicBezTo>
                  <a:pt x="83226" y="707"/>
                  <a:pt x="83322" y="802"/>
                  <a:pt x="83444" y="802"/>
                </a:cubicBezTo>
                <a:cubicBezTo>
                  <a:pt x="83553" y="802"/>
                  <a:pt x="83648" y="707"/>
                  <a:pt x="83648" y="598"/>
                </a:cubicBezTo>
                <a:cubicBezTo>
                  <a:pt x="83648" y="489"/>
                  <a:pt x="83566" y="408"/>
                  <a:pt x="83471" y="394"/>
                </a:cubicBezTo>
                <a:lnTo>
                  <a:pt x="83444" y="394"/>
                </a:lnTo>
                <a:cubicBezTo>
                  <a:pt x="83437" y="393"/>
                  <a:pt x="83430" y="393"/>
                  <a:pt x="83423" y="393"/>
                </a:cubicBezTo>
                <a:close/>
                <a:moveTo>
                  <a:pt x="39133" y="381"/>
                </a:moveTo>
                <a:cubicBezTo>
                  <a:pt x="39024" y="381"/>
                  <a:pt x="38929" y="462"/>
                  <a:pt x="38916" y="571"/>
                </a:cubicBezTo>
                <a:cubicBezTo>
                  <a:pt x="38916" y="693"/>
                  <a:pt x="38997" y="802"/>
                  <a:pt x="39119" y="802"/>
                </a:cubicBezTo>
                <a:cubicBezTo>
                  <a:pt x="39127" y="803"/>
                  <a:pt x="39135" y="803"/>
                  <a:pt x="39143" y="803"/>
                </a:cubicBezTo>
                <a:cubicBezTo>
                  <a:pt x="39244" y="803"/>
                  <a:pt x="39338" y="725"/>
                  <a:pt x="39351" y="612"/>
                </a:cubicBezTo>
                <a:lnTo>
                  <a:pt x="39337" y="612"/>
                </a:lnTo>
                <a:cubicBezTo>
                  <a:pt x="39337" y="503"/>
                  <a:pt x="39255" y="394"/>
                  <a:pt x="39133" y="381"/>
                </a:cubicBezTo>
                <a:close/>
                <a:moveTo>
                  <a:pt x="71700" y="408"/>
                </a:moveTo>
                <a:cubicBezTo>
                  <a:pt x="71591" y="408"/>
                  <a:pt x="71496" y="503"/>
                  <a:pt x="71496" y="625"/>
                </a:cubicBezTo>
                <a:cubicBezTo>
                  <a:pt x="71496" y="734"/>
                  <a:pt x="71591" y="829"/>
                  <a:pt x="71714" y="829"/>
                </a:cubicBezTo>
                <a:cubicBezTo>
                  <a:pt x="71822" y="829"/>
                  <a:pt x="71918" y="734"/>
                  <a:pt x="71918" y="612"/>
                </a:cubicBezTo>
                <a:cubicBezTo>
                  <a:pt x="71918" y="503"/>
                  <a:pt x="71822" y="408"/>
                  <a:pt x="71700" y="408"/>
                </a:cubicBezTo>
                <a:close/>
                <a:moveTo>
                  <a:pt x="104247" y="421"/>
                </a:moveTo>
                <a:cubicBezTo>
                  <a:pt x="104141" y="425"/>
                  <a:pt x="104050" y="519"/>
                  <a:pt x="104050" y="625"/>
                </a:cubicBezTo>
                <a:cubicBezTo>
                  <a:pt x="104050" y="734"/>
                  <a:pt x="104145" y="829"/>
                  <a:pt x="104254" y="829"/>
                </a:cubicBezTo>
                <a:cubicBezTo>
                  <a:pt x="104362" y="829"/>
                  <a:pt x="104457" y="734"/>
                  <a:pt x="104457" y="625"/>
                </a:cubicBezTo>
                <a:cubicBezTo>
                  <a:pt x="104457" y="505"/>
                  <a:pt x="104366" y="425"/>
                  <a:pt x="104247" y="421"/>
                </a:cubicBezTo>
                <a:close/>
                <a:moveTo>
                  <a:pt x="27376" y="408"/>
                </a:moveTo>
                <a:cubicBezTo>
                  <a:pt x="27253" y="408"/>
                  <a:pt x="27158" y="503"/>
                  <a:pt x="27158" y="612"/>
                </a:cubicBezTo>
                <a:cubicBezTo>
                  <a:pt x="27145" y="734"/>
                  <a:pt x="27240" y="829"/>
                  <a:pt x="27349" y="843"/>
                </a:cubicBezTo>
                <a:cubicBezTo>
                  <a:pt x="27471" y="843"/>
                  <a:pt x="27580" y="748"/>
                  <a:pt x="27580" y="625"/>
                </a:cubicBezTo>
                <a:cubicBezTo>
                  <a:pt x="27580" y="517"/>
                  <a:pt x="27485" y="421"/>
                  <a:pt x="27376" y="408"/>
                </a:cubicBezTo>
                <a:close/>
                <a:moveTo>
                  <a:pt x="59943" y="408"/>
                </a:moveTo>
                <a:cubicBezTo>
                  <a:pt x="59820" y="408"/>
                  <a:pt x="59725" y="503"/>
                  <a:pt x="59725" y="625"/>
                </a:cubicBezTo>
                <a:cubicBezTo>
                  <a:pt x="59712" y="734"/>
                  <a:pt x="59807" y="829"/>
                  <a:pt x="59929" y="843"/>
                </a:cubicBezTo>
                <a:cubicBezTo>
                  <a:pt x="60038" y="843"/>
                  <a:pt x="60133" y="748"/>
                  <a:pt x="60147" y="625"/>
                </a:cubicBezTo>
                <a:cubicBezTo>
                  <a:pt x="60147" y="517"/>
                  <a:pt x="60052" y="421"/>
                  <a:pt x="59943" y="408"/>
                </a:cubicBezTo>
                <a:close/>
                <a:moveTo>
                  <a:pt x="92510" y="435"/>
                </a:moveTo>
                <a:cubicBezTo>
                  <a:pt x="92388" y="435"/>
                  <a:pt x="92292" y="530"/>
                  <a:pt x="92292" y="652"/>
                </a:cubicBezTo>
                <a:cubicBezTo>
                  <a:pt x="92292" y="775"/>
                  <a:pt x="92388" y="870"/>
                  <a:pt x="92510" y="870"/>
                </a:cubicBezTo>
                <a:lnTo>
                  <a:pt x="92510" y="856"/>
                </a:lnTo>
                <a:cubicBezTo>
                  <a:pt x="92517" y="857"/>
                  <a:pt x="92524" y="858"/>
                  <a:pt x="92531" y="858"/>
                </a:cubicBezTo>
                <a:cubicBezTo>
                  <a:pt x="92630" y="858"/>
                  <a:pt x="92715" y="767"/>
                  <a:pt x="92727" y="652"/>
                </a:cubicBezTo>
                <a:cubicBezTo>
                  <a:pt x="92727" y="530"/>
                  <a:pt x="92632" y="435"/>
                  <a:pt x="92510" y="435"/>
                </a:cubicBezTo>
                <a:close/>
                <a:moveTo>
                  <a:pt x="15609" y="434"/>
                </a:moveTo>
                <a:cubicBezTo>
                  <a:pt x="15486" y="434"/>
                  <a:pt x="15401" y="537"/>
                  <a:pt x="15401" y="652"/>
                </a:cubicBezTo>
                <a:lnTo>
                  <a:pt x="15415" y="652"/>
                </a:lnTo>
                <a:cubicBezTo>
                  <a:pt x="15401" y="775"/>
                  <a:pt x="15496" y="870"/>
                  <a:pt x="15618" y="870"/>
                </a:cubicBezTo>
                <a:cubicBezTo>
                  <a:pt x="15625" y="871"/>
                  <a:pt x="15632" y="871"/>
                  <a:pt x="15639" y="871"/>
                </a:cubicBezTo>
                <a:cubicBezTo>
                  <a:pt x="15753" y="871"/>
                  <a:pt x="15850" y="768"/>
                  <a:pt x="15850" y="652"/>
                </a:cubicBezTo>
                <a:cubicBezTo>
                  <a:pt x="15850" y="530"/>
                  <a:pt x="15754" y="435"/>
                  <a:pt x="15632" y="435"/>
                </a:cubicBezTo>
                <a:cubicBezTo>
                  <a:pt x="15624" y="434"/>
                  <a:pt x="15617" y="434"/>
                  <a:pt x="15609" y="434"/>
                </a:cubicBezTo>
                <a:close/>
                <a:moveTo>
                  <a:pt x="48172" y="435"/>
                </a:moveTo>
                <a:cubicBezTo>
                  <a:pt x="48050" y="435"/>
                  <a:pt x="47941" y="544"/>
                  <a:pt x="47954" y="666"/>
                </a:cubicBezTo>
                <a:cubicBezTo>
                  <a:pt x="47954" y="781"/>
                  <a:pt x="48038" y="871"/>
                  <a:pt x="48149" y="871"/>
                </a:cubicBezTo>
                <a:cubicBezTo>
                  <a:pt x="48156" y="871"/>
                  <a:pt x="48164" y="871"/>
                  <a:pt x="48172" y="870"/>
                </a:cubicBezTo>
                <a:cubicBezTo>
                  <a:pt x="48294" y="870"/>
                  <a:pt x="48376" y="775"/>
                  <a:pt x="48376" y="652"/>
                </a:cubicBezTo>
                <a:cubicBezTo>
                  <a:pt x="48376" y="530"/>
                  <a:pt x="48281" y="435"/>
                  <a:pt x="48172" y="435"/>
                </a:cubicBezTo>
                <a:close/>
                <a:moveTo>
                  <a:pt x="80739" y="449"/>
                </a:moveTo>
                <a:cubicBezTo>
                  <a:pt x="80617" y="449"/>
                  <a:pt x="80522" y="544"/>
                  <a:pt x="80522" y="652"/>
                </a:cubicBezTo>
                <a:cubicBezTo>
                  <a:pt x="80508" y="775"/>
                  <a:pt x="80603" y="883"/>
                  <a:pt x="80725" y="883"/>
                </a:cubicBezTo>
                <a:cubicBezTo>
                  <a:pt x="80732" y="884"/>
                  <a:pt x="80739" y="885"/>
                  <a:pt x="80746" y="885"/>
                </a:cubicBezTo>
                <a:cubicBezTo>
                  <a:pt x="80860" y="885"/>
                  <a:pt x="80956" y="781"/>
                  <a:pt x="80956" y="666"/>
                </a:cubicBezTo>
                <a:lnTo>
                  <a:pt x="80956" y="666"/>
                </a:lnTo>
                <a:lnTo>
                  <a:pt x="80943" y="680"/>
                </a:lnTo>
                <a:cubicBezTo>
                  <a:pt x="80956" y="557"/>
                  <a:pt x="80861" y="449"/>
                  <a:pt x="80739" y="449"/>
                </a:cubicBezTo>
                <a:close/>
                <a:moveTo>
                  <a:pt x="110560" y="544"/>
                </a:moveTo>
                <a:cubicBezTo>
                  <a:pt x="110492" y="639"/>
                  <a:pt x="110411" y="693"/>
                  <a:pt x="110411" y="748"/>
                </a:cubicBezTo>
                <a:lnTo>
                  <a:pt x="110424" y="748"/>
                </a:lnTo>
                <a:cubicBezTo>
                  <a:pt x="110424" y="802"/>
                  <a:pt x="110506" y="843"/>
                  <a:pt x="110560" y="897"/>
                </a:cubicBezTo>
                <a:cubicBezTo>
                  <a:pt x="110601" y="856"/>
                  <a:pt x="110683" y="802"/>
                  <a:pt x="110696" y="748"/>
                </a:cubicBezTo>
                <a:cubicBezTo>
                  <a:pt x="110696" y="707"/>
                  <a:pt x="110628" y="639"/>
                  <a:pt x="110560" y="544"/>
                </a:cubicBezTo>
                <a:close/>
                <a:moveTo>
                  <a:pt x="68968" y="462"/>
                </a:moveTo>
                <a:cubicBezTo>
                  <a:pt x="68846" y="462"/>
                  <a:pt x="68737" y="557"/>
                  <a:pt x="68737" y="680"/>
                </a:cubicBezTo>
                <a:cubicBezTo>
                  <a:pt x="68737" y="802"/>
                  <a:pt x="68832" y="911"/>
                  <a:pt x="68954" y="911"/>
                </a:cubicBezTo>
                <a:cubicBezTo>
                  <a:pt x="69077" y="911"/>
                  <a:pt x="69186" y="816"/>
                  <a:pt x="69186" y="693"/>
                </a:cubicBezTo>
                <a:cubicBezTo>
                  <a:pt x="69186" y="571"/>
                  <a:pt x="69090" y="462"/>
                  <a:pt x="68968" y="462"/>
                </a:cubicBezTo>
                <a:close/>
                <a:moveTo>
                  <a:pt x="24665" y="461"/>
                </a:moveTo>
                <a:cubicBezTo>
                  <a:pt x="24658" y="461"/>
                  <a:pt x="24651" y="461"/>
                  <a:pt x="24644" y="462"/>
                </a:cubicBezTo>
                <a:lnTo>
                  <a:pt x="24657" y="462"/>
                </a:lnTo>
                <a:cubicBezTo>
                  <a:pt x="24535" y="462"/>
                  <a:pt x="24426" y="571"/>
                  <a:pt x="24426" y="693"/>
                </a:cubicBezTo>
                <a:cubicBezTo>
                  <a:pt x="24426" y="809"/>
                  <a:pt x="24523" y="912"/>
                  <a:pt x="24637" y="912"/>
                </a:cubicBezTo>
                <a:cubicBezTo>
                  <a:pt x="24643" y="912"/>
                  <a:pt x="24650" y="911"/>
                  <a:pt x="24657" y="911"/>
                </a:cubicBezTo>
                <a:cubicBezTo>
                  <a:pt x="24793" y="911"/>
                  <a:pt x="24888" y="802"/>
                  <a:pt x="24875" y="680"/>
                </a:cubicBezTo>
                <a:cubicBezTo>
                  <a:pt x="24875" y="564"/>
                  <a:pt x="24778" y="461"/>
                  <a:pt x="24665" y="461"/>
                </a:cubicBezTo>
                <a:close/>
                <a:moveTo>
                  <a:pt x="36415" y="462"/>
                </a:moveTo>
                <a:cubicBezTo>
                  <a:pt x="36306" y="462"/>
                  <a:pt x="36197" y="557"/>
                  <a:pt x="36197" y="680"/>
                </a:cubicBezTo>
                <a:lnTo>
                  <a:pt x="36197" y="693"/>
                </a:lnTo>
                <a:cubicBezTo>
                  <a:pt x="36197" y="816"/>
                  <a:pt x="36292" y="911"/>
                  <a:pt x="36415" y="911"/>
                </a:cubicBezTo>
                <a:cubicBezTo>
                  <a:pt x="36422" y="911"/>
                  <a:pt x="36429" y="912"/>
                  <a:pt x="36435" y="912"/>
                </a:cubicBezTo>
                <a:cubicBezTo>
                  <a:pt x="36549" y="912"/>
                  <a:pt x="36646" y="809"/>
                  <a:pt x="36646" y="693"/>
                </a:cubicBezTo>
                <a:cubicBezTo>
                  <a:pt x="36646" y="557"/>
                  <a:pt x="36537" y="462"/>
                  <a:pt x="36415" y="462"/>
                </a:cubicBezTo>
                <a:close/>
                <a:moveTo>
                  <a:pt x="101535" y="476"/>
                </a:moveTo>
                <a:cubicBezTo>
                  <a:pt x="101413" y="476"/>
                  <a:pt x="101304" y="571"/>
                  <a:pt x="101304" y="693"/>
                </a:cubicBezTo>
                <a:cubicBezTo>
                  <a:pt x="101304" y="816"/>
                  <a:pt x="101399" y="911"/>
                  <a:pt x="101508" y="911"/>
                </a:cubicBezTo>
                <a:cubicBezTo>
                  <a:pt x="101516" y="912"/>
                  <a:pt x="101524" y="912"/>
                  <a:pt x="101531" y="912"/>
                </a:cubicBezTo>
                <a:cubicBezTo>
                  <a:pt x="101644" y="912"/>
                  <a:pt x="101739" y="821"/>
                  <a:pt x="101739" y="707"/>
                </a:cubicBezTo>
                <a:cubicBezTo>
                  <a:pt x="101753" y="584"/>
                  <a:pt x="101657" y="476"/>
                  <a:pt x="101549" y="476"/>
                </a:cubicBezTo>
                <a:close/>
                <a:moveTo>
                  <a:pt x="57201" y="488"/>
                </a:moveTo>
                <a:cubicBezTo>
                  <a:pt x="57089" y="488"/>
                  <a:pt x="56992" y="580"/>
                  <a:pt x="56980" y="707"/>
                </a:cubicBezTo>
                <a:cubicBezTo>
                  <a:pt x="56980" y="829"/>
                  <a:pt x="57075" y="938"/>
                  <a:pt x="57211" y="938"/>
                </a:cubicBezTo>
                <a:cubicBezTo>
                  <a:pt x="57218" y="939"/>
                  <a:pt x="57225" y="939"/>
                  <a:pt x="57232" y="939"/>
                </a:cubicBezTo>
                <a:cubicBezTo>
                  <a:pt x="57345" y="939"/>
                  <a:pt x="57442" y="836"/>
                  <a:pt x="57442" y="720"/>
                </a:cubicBezTo>
                <a:cubicBezTo>
                  <a:pt x="57442" y="598"/>
                  <a:pt x="57347" y="489"/>
                  <a:pt x="57224" y="489"/>
                </a:cubicBezTo>
                <a:cubicBezTo>
                  <a:pt x="57217" y="488"/>
                  <a:pt x="57209" y="488"/>
                  <a:pt x="57201" y="488"/>
                </a:cubicBezTo>
                <a:close/>
                <a:moveTo>
                  <a:pt x="89785" y="502"/>
                </a:moveTo>
                <a:cubicBezTo>
                  <a:pt x="89778" y="502"/>
                  <a:pt x="89771" y="502"/>
                  <a:pt x="89764" y="503"/>
                </a:cubicBezTo>
                <a:cubicBezTo>
                  <a:pt x="89757" y="502"/>
                  <a:pt x="89749" y="502"/>
                  <a:pt x="89741" y="502"/>
                </a:cubicBezTo>
                <a:cubicBezTo>
                  <a:pt x="89616" y="502"/>
                  <a:pt x="89520" y="606"/>
                  <a:pt x="89533" y="734"/>
                </a:cubicBezTo>
                <a:cubicBezTo>
                  <a:pt x="89533" y="848"/>
                  <a:pt x="89628" y="939"/>
                  <a:pt x="89741" y="939"/>
                </a:cubicBezTo>
                <a:cubicBezTo>
                  <a:pt x="89749" y="939"/>
                  <a:pt x="89756" y="939"/>
                  <a:pt x="89764" y="938"/>
                </a:cubicBezTo>
                <a:cubicBezTo>
                  <a:pt x="89887" y="938"/>
                  <a:pt x="89982" y="843"/>
                  <a:pt x="89982" y="720"/>
                </a:cubicBezTo>
                <a:cubicBezTo>
                  <a:pt x="89982" y="605"/>
                  <a:pt x="89897" y="502"/>
                  <a:pt x="89785" y="502"/>
                </a:cubicBezTo>
                <a:close/>
                <a:moveTo>
                  <a:pt x="12886" y="476"/>
                </a:moveTo>
                <a:cubicBezTo>
                  <a:pt x="12751" y="476"/>
                  <a:pt x="12642" y="584"/>
                  <a:pt x="12642" y="720"/>
                </a:cubicBezTo>
                <a:cubicBezTo>
                  <a:pt x="12642" y="843"/>
                  <a:pt x="12751" y="951"/>
                  <a:pt x="12873" y="951"/>
                </a:cubicBezTo>
                <a:cubicBezTo>
                  <a:pt x="12995" y="951"/>
                  <a:pt x="13104" y="843"/>
                  <a:pt x="13104" y="720"/>
                </a:cubicBezTo>
                <a:cubicBezTo>
                  <a:pt x="13104" y="598"/>
                  <a:pt x="13009" y="489"/>
                  <a:pt x="12886" y="476"/>
                </a:cubicBezTo>
                <a:close/>
                <a:moveTo>
                  <a:pt x="45453" y="489"/>
                </a:moveTo>
                <a:cubicBezTo>
                  <a:pt x="45318" y="489"/>
                  <a:pt x="45209" y="584"/>
                  <a:pt x="45209" y="720"/>
                </a:cubicBezTo>
                <a:cubicBezTo>
                  <a:pt x="45209" y="843"/>
                  <a:pt x="45318" y="951"/>
                  <a:pt x="45440" y="951"/>
                </a:cubicBezTo>
                <a:cubicBezTo>
                  <a:pt x="45576" y="951"/>
                  <a:pt x="45671" y="843"/>
                  <a:pt x="45671" y="707"/>
                </a:cubicBezTo>
                <a:cubicBezTo>
                  <a:pt x="45671" y="584"/>
                  <a:pt x="45562" y="489"/>
                  <a:pt x="45453" y="489"/>
                </a:cubicBezTo>
                <a:close/>
                <a:moveTo>
                  <a:pt x="78021" y="489"/>
                </a:moveTo>
                <a:cubicBezTo>
                  <a:pt x="77885" y="489"/>
                  <a:pt x="77789" y="598"/>
                  <a:pt x="77789" y="720"/>
                </a:cubicBezTo>
                <a:cubicBezTo>
                  <a:pt x="77789" y="856"/>
                  <a:pt x="77898" y="951"/>
                  <a:pt x="78021" y="951"/>
                </a:cubicBezTo>
                <a:cubicBezTo>
                  <a:pt x="78143" y="938"/>
                  <a:pt x="78238" y="843"/>
                  <a:pt x="78238" y="720"/>
                </a:cubicBezTo>
                <a:cubicBezTo>
                  <a:pt x="78238" y="598"/>
                  <a:pt x="78143" y="489"/>
                  <a:pt x="78021" y="489"/>
                </a:cubicBezTo>
                <a:close/>
                <a:moveTo>
                  <a:pt x="33683" y="517"/>
                </a:moveTo>
                <a:cubicBezTo>
                  <a:pt x="33547" y="517"/>
                  <a:pt x="33438" y="612"/>
                  <a:pt x="33438" y="734"/>
                </a:cubicBezTo>
                <a:cubicBezTo>
                  <a:pt x="33424" y="870"/>
                  <a:pt x="33533" y="979"/>
                  <a:pt x="33669" y="979"/>
                </a:cubicBezTo>
                <a:cubicBezTo>
                  <a:pt x="33791" y="979"/>
                  <a:pt x="33900" y="883"/>
                  <a:pt x="33900" y="748"/>
                </a:cubicBezTo>
                <a:cubicBezTo>
                  <a:pt x="33900" y="625"/>
                  <a:pt x="33805" y="517"/>
                  <a:pt x="33683" y="517"/>
                </a:cubicBezTo>
                <a:close/>
                <a:moveTo>
                  <a:pt x="66236" y="517"/>
                </a:moveTo>
                <a:cubicBezTo>
                  <a:pt x="66114" y="517"/>
                  <a:pt x="66005" y="612"/>
                  <a:pt x="66005" y="748"/>
                </a:cubicBezTo>
                <a:cubicBezTo>
                  <a:pt x="66005" y="870"/>
                  <a:pt x="66100" y="979"/>
                  <a:pt x="66236" y="979"/>
                </a:cubicBezTo>
                <a:cubicBezTo>
                  <a:pt x="66358" y="979"/>
                  <a:pt x="66467" y="883"/>
                  <a:pt x="66467" y="748"/>
                </a:cubicBezTo>
                <a:cubicBezTo>
                  <a:pt x="66467" y="625"/>
                  <a:pt x="66372" y="517"/>
                  <a:pt x="66236" y="517"/>
                </a:cubicBezTo>
                <a:close/>
                <a:moveTo>
                  <a:pt x="98817" y="517"/>
                </a:moveTo>
                <a:cubicBezTo>
                  <a:pt x="98694" y="517"/>
                  <a:pt x="98586" y="612"/>
                  <a:pt x="98586" y="734"/>
                </a:cubicBezTo>
                <a:cubicBezTo>
                  <a:pt x="98572" y="870"/>
                  <a:pt x="98681" y="979"/>
                  <a:pt x="98803" y="979"/>
                </a:cubicBezTo>
                <a:cubicBezTo>
                  <a:pt x="98925" y="979"/>
                  <a:pt x="99034" y="883"/>
                  <a:pt x="99034" y="748"/>
                </a:cubicBezTo>
                <a:cubicBezTo>
                  <a:pt x="99034" y="625"/>
                  <a:pt x="98939" y="530"/>
                  <a:pt x="98817" y="517"/>
                </a:cubicBezTo>
                <a:close/>
                <a:moveTo>
                  <a:pt x="107832" y="610"/>
                </a:moveTo>
                <a:cubicBezTo>
                  <a:pt x="107721" y="610"/>
                  <a:pt x="107638" y="700"/>
                  <a:pt x="107638" y="802"/>
                </a:cubicBezTo>
                <a:cubicBezTo>
                  <a:pt x="107624" y="911"/>
                  <a:pt x="107706" y="1006"/>
                  <a:pt x="107815" y="1006"/>
                </a:cubicBezTo>
                <a:cubicBezTo>
                  <a:pt x="107822" y="1007"/>
                  <a:pt x="107829" y="1007"/>
                  <a:pt x="107836" y="1007"/>
                </a:cubicBezTo>
                <a:cubicBezTo>
                  <a:pt x="107935" y="1007"/>
                  <a:pt x="108019" y="917"/>
                  <a:pt x="108019" y="816"/>
                </a:cubicBezTo>
                <a:cubicBezTo>
                  <a:pt x="108019" y="707"/>
                  <a:pt x="107951" y="625"/>
                  <a:pt x="107856" y="612"/>
                </a:cubicBezTo>
                <a:cubicBezTo>
                  <a:pt x="107848" y="611"/>
                  <a:pt x="107840" y="610"/>
                  <a:pt x="107832" y="610"/>
                </a:cubicBezTo>
                <a:close/>
                <a:moveTo>
                  <a:pt x="10154" y="530"/>
                </a:moveTo>
                <a:cubicBezTo>
                  <a:pt x="10018" y="544"/>
                  <a:pt x="9910" y="652"/>
                  <a:pt x="9910" y="775"/>
                </a:cubicBezTo>
                <a:cubicBezTo>
                  <a:pt x="9910" y="911"/>
                  <a:pt x="10018" y="1006"/>
                  <a:pt x="10141" y="1019"/>
                </a:cubicBezTo>
                <a:cubicBezTo>
                  <a:pt x="10277" y="1019"/>
                  <a:pt x="10385" y="911"/>
                  <a:pt x="10385" y="788"/>
                </a:cubicBezTo>
                <a:cubicBezTo>
                  <a:pt x="10385" y="652"/>
                  <a:pt x="10290" y="544"/>
                  <a:pt x="10154" y="530"/>
                </a:cubicBezTo>
                <a:close/>
                <a:moveTo>
                  <a:pt x="21898" y="530"/>
                </a:moveTo>
                <a:cubicBezTo>
                  <a:pt x="21762" y="530"/>
                  <a:pt x="21653" y="639"/>
                  <a:pt x="21653" y="775"/>
                </a:cubicBezTo>
                <a:cubicBezTo>
                  <a:pt x="21653" y="911"/>
                  <a:pt x="21749" y="1019"/>
                  <a:pt x="21885" y="1019"/>
                </a:cubicBezTo>
                <a:cubicBezTo>
                  <a:pt x="22020" y="1019"/>
                  <a:pt x="22129" y="911"/>
                  <a:pt x="22143" y="788"/>
                </a:cubicBezTo>
                <a:cubicBezTo>
                  <a:pt x="22143" y="652"/>
                  <a:pt x="22034" y="544"/>
                  <a:pt x="21898" y="530"/>
                </a:cubicBezTo>
                <a:close/>
                <a:moveTo>
                  <a:pt x="42694" y="530"/>
                </a:moveTo>
                <a:cubicBezTo>
                  <a:pt x="42558" y="544"/>
                  <a:pt x="42463" y="639"/>
                  <a:pt x="42450" y="775"/>
                </a:cubicBezTo>
                <a:cubicBezTo>
                  <a:pt x="42450" y="897"/>
                  <a:pt x="42545" y="1006"/>
                  <a:pt x="42681" y="1019"/>
                </a:cubicBezTo>
                <a:cubicBezTo>
                  <a:pt x="42817" y="1019"/>
                  <a:pt x="42925" y="911"/>
                  <a:pt x="42925" y="775"/>
                </a:cubicBezTo>
                <a:cubicBezTo>
                  <a:pt x="42925" y="652"/>
                  <a:pt x="42817" y="544"/>
                  <a:pt x="42694" y="530"/>
                </a:cubicBezTo>
                <a:close/>
                <a:moveTo>
                  <a:pt x="54465" y="544"/>
                </a:moveTo>
                <a:cubicBezTo>
                  <a:pt x="54343" y="544"/>
                  <a:pt x="54234" y="639"/>
                  <a:pt x="54220" y="775"/>
                </a:cubicBezTo>
                <a:cubicBezTo>
                  <a:pt x="54220" y="897"/>
                  <a:pt x="54329" y="1006"/>
                  <a:pt x="54465" y="1019"/>
                </a:cubicBezTo>
                <a:cubicBezTo>
                  <a:pt x="54587" y="1019"/>
                  <a:pt x="54696" y="911"/>
                  <a:pt x="54710" y="788"/>
                </a:cubicBezTo>
                <a:cubicBezTo>
                  <a:pt x="54710" y="652"/>
                  <a:pt x="54601" y="544"/>
                  <a:pt x="54465" y="544"/>
                </a:cubicBezTo>
                <a:close/>
                <a:moveTo>
                  <a:pt x="87046" y="544"/>
                </a:moveTo>
                <a:cubicBezTo>
                  <a:pt x="86910" y="544"/>
                  <a:pt x="86815" y="652"/>
                  <a:pt x="86801" y="775"/>
                </a:cubicBezTo>
                <a:cubicBezTo>
                  <a:pt x="86801" y="911"/>
                  <a:pt x="86910" y="1019"/>
                  <a:pt x="87046" y="1019"/>
                </a:cubicBezTo>
                <a:cubicBezTo>
                  <a:pt x="87168" y="1019"/>
                  <a:pt x="87263" y="911"/>
                  <a:pt x="87277" y="775"/>
                </a:cubicBezTo>
                <a:cubicBezTo>
                  <a:pt x="87263" y="652"/>
                  <a:pt x="87168" y="544"/>
                  <a:pt x="87046" y="544"/>
                </a:cubicBezTo>
                <a:close/>
                <a:moveTo>
                  <a:pt x="63490" y="571"/>
                </a:moveTo>
                <a:cubicBezTo>
                  <a:pt x="63354" y="571"/>
                  <a:pt x="63246" y="680"/>
                  <a:pt x="63246" y="802"/>
                </a:cubicBezTo>
                <a:cubicBezTo>
                  <a:pt x="63246" y="938"/>
                  <a:pt x="63354" y="1047"/>
                  <a:pt x="63490" y="1047"/>
                </a:cubicBezTo>
                <a:cubicBezTo>
                  <a:pt x="63613" y="1047"/>
                  <a:pt x="63721" y="938"/>
                  <a:pt x="63735" y="816"/>
                </a:cubicBezTo>
                <a:cubicBezTo>
                  <a:pt x="63721" y="680"/>
                  <a:pt x="63626" y="571"/>
                  <a:pt x="63490" y="571"/>
                </a:cubicBezTo>
                <a:close/>
                <a:moveTo>
                  <a:pt x="75261" y="571"/>
                </a:moveTo>
                <a:cubicBezTo>
                  <a:pt x="75125" y="571"/>
                  <a:pt x="75017" y="680"/>
                  <a:pt x="75017" y="816"/>
                </a:cubicBezTo>
                <a:cubicBezTo>
                  <a:pt x="75017" y="938"/>
                  <a:pt x="75125" y="1047"/>
                  <a:pt x="75261" y="1047"/>
                </a:cubicBezTo>
                <a:cubicBezTo>
                  <a:pt x="75397" y="1047"/>
                  <a:pt x="75506" y="938"/>
                  <a:pt x="75506" y="816"/>
                </a:cubicBezTo>
                <a:cubicBezTo>
                  <a:pt x="75506" y="680"/>
                  <a:pt x="75397" y="571"/>
                  <a:pt x="75261" y="571"/>
                </a:cubicBezTo>
                <a:close/>
                <a:moveTo>
                  <a:pt x="30951" y="557"/>
                </a:moveTo>
                <a:cubicBezTo>
                  <a:pt x="30815" y="557"/>
                  <a:pt x="30706" y="666"/>
                  <a:pt x="30706" y="802"/>
                </a:cubicBezTo>
                <a:cubicBezTo>
                  <a:pt x="30693" y="931"/>
                  <a:pt x="30802" y="1048"/>
                  <a:pt x="30930" y="1048"/>
                </a:cubicBezTo>
                <a:cubicBezTo>
                  <a:pt x="30937" y="1048"/>
                  <a:pt x="30944" y="1047"/>
                  <a:pt x="30951" y="1047"/>
                </a:cubicBezTo>
                <a:cubicBezTo>
                  <a:pt x="31086" y="1047"/>
                  <a:pt x="31195" y="938"/>
                  <a:pt x="31195" y="816"/>
                </a:cubicBezTo>
                <a:cubicBezTo>
                  <a:pt x="31195" y="680"/>
                  <a:pt x="31086" y="571"/>
                  <a:pt x="30951" y="557"/>
                </a:cubicBezTo>
                <a:close/>
                <a:moveTo>
                  <a:pt x="7395" y="612"/>
                </a:moveTo>
                <a:lnTo>
                  <a:pt x="7395" y="625"/>
                </a:lnTo>
                <a:cubicBezTo>
                  <a:pt x="7387" y="624"/>
                  <a:pt x="7380" y="624"/>
                  <a:pt x="7372" y="624"/>
                </a:cubicBezTo>
                <a:cubicBezTo>
                  <a:pt x="7261" y="624"/>
                  <a:pt x="7178" y="715"/>
                  <a:pt x="7178" y="843"/>
                </a:cubicBezTo>
                <a:cubicBezTo>
                  <a:pt x="7165" y="958"/>
                  <a:pt x="7261" y="1061"/>
                  <a:pt x="7386" y="1061"/>
                </a:cubicBezTo>
                <a:cubicBezTo>
                  <a:pt x="7393" y="1061"/>
                  <a:pt x="7401" y="1061"/>
                  <a:pt x="7409" y="1060"/>
                </a:cubicBezTo>
                <a:cubicBezTo>
                  <a:pt x="7416" y="1061"/>
                  <a:pt x="7423" y="1061"/>
                  <a:pt x="7429" y="1061"/>
                </a:cubicBezTo>
                <a:cubicBezTo>
                  <a:pt x="7542" y="1061"/>
                  <a:pt x="7625" y="958"/>
                  <a:pt x="7613" y="843"/>
                </a:cubicBezTo>
                <a:cubicBezTo>
                  <a:pt x="7626" y="720"/>
                  <a:pt x="7531" y="612"/>
                  <a:pt x="7395" y="612"/>
                </a:cubicBezTo>
                <a:close/>
                <a:moveTo>
                  <a:pt x="96037" y="597"/>
                </a:moveTo>
                <a:cubicBezTo>
                  <a:pt x="95911" y="597"/>
                  <a:pt x="95813" y="714"/>
                  <a:pt x="95813" y="843"/>
                </a:cubicBezTo>
                <a:cubicBezTo>
                  <a:pt x="95813" y="971"/>
                  <a:pt x="95910" y="1075"/>
                  <a:pt x="96035" y="1075"/>
                </a:cubicBezTo>
                <a:cubicBezTo>
                  <a:pt x="96042" y="1075"/>
                  <a:pt x="96050" y="1075"/>
                  <a:pt x="96057" y="1074"/>
                </a:cubicBezTo>
                <a:cubicBezTo>
                  <a:pt x="96193" y="1074"/>
                  <a:pt x="96302" y="965"/>
                  <a:pt x="96302" y="843"/>
                </a:cubicBezTo>
                <a:lnTo>
                  <a:pt x="96302" y="829"/>
                </a:lnTo>
                <a:cubicBezTo>
                  <a:pt x="96302" y="707"/>
                  <a:pt x="96193" y="598"/>
                  <a:pt x="96057" y="598"/>
                </a:cubicBezTo>
                <a:cubicBezTo>
                  <a:pt x="96051" y="597"/>
                  <a:pt x="96044" y="597"/>
                  <a:pt x="96037" y="597"/>
                </a:cubicBezTo>
                <a:close/>
                <a:moveTo>
                  <a:pt x="19166" y="584"/>
                </a:moveTo>
                <a:cubicBezTo>
                  <a:pt x="19030" y="598"/>
                  <a:pt x="18921" y="707"/>
                  <a:pt x="18921" y="843"/>
                </a:cubicBezTo>
                <a:cubicBezTo>
                  <a:pt x="18921" y="979"/>
                  <a:pt x="19030" y="1087"/>
                  <a:pt x="19180" y="1087"/>
                </a:cubicBezTo>
                <a:cubicBezTo>
                  <a:pt x="19316" y="1087"/>
                  <a:pt x="19424" y="979"/>
                  <a:pt x="19424" y="829"/>
                </a:cubicBezTo>
                <a:cubicBezTo>
                  <a:pt x="19424" y="693"/>
                  <a:pt x="19302" y="584"/>
                  <a:pt x="19166" y="584"/>
                </a:cubicBezTo>
                <a:close/>
                <a:moveTo>
                  <a:pt x="51747" y="584"/>
                </a:moveTo>
                <a:cubicBezTo>
                  <a:pt x="51611" y="584"/>
                  <a:pt x="51488" y="707"/>
                  <a:pt x="51502" y="843"/>
                </a:cubicBezTo>
                <a:cubicBezTo>
                  <a:pt x="51502" y="979"/>
                  <a:pt x="51611" y="1087"/>
                  <a:pt x="51747" y="1087"/>
                </a:cubicBezTo>
                <a:cubicBezTo>
                  <a:pt x="51883" y="1074"/>
                  <a:pt x="51991" y="965"/>
                  <a:pt x="51991" y="829"/>
                </a:cubicBezTo>
                <a:cubicBezTo>
                  <a:pt x="51991" y="707"/>
                  <a:pt x="51883" y="598"/>
                  <a:pt x="51747" y="598"/>
                </a:cubicBezTo>
                <a:lnTo>
                  <a:pt x="51747" y="584"/>
                </a:lnTo>
                <a:close/>
                <a:moveTo>
                  <a:pt x="84287" y="584"/>
                </a:moveTo>
                <a:cubicBezTo>
                  <a:pt x="84151" y="584"/>
                  <a:pt x="84042" y="693"/>
                  <a:pt x="84042" y="829"/>
                </a:cubicBezTo>
                <a:cubicBezTo>
                  <a:pt x="84028" y="965"/>
                  <a:pt x="84151" y="1087"/>
                  <a:pt x="84287" y="1087"/>
                </a:cubicBezTo>
                <a:cubicBezTo>
                  <a:pt x="84422" y="1074"/>
                  <a:pt x="84531" y="965"/>
                  <a:pt x="84531" y="843"/>
                </a:cubicBezTo>
                <a:cubicBezTo>
                  <a:pt x="84531" y="707"/>
                  <a:pt x="84422" y="598"/>
                  <a:pt x="84287" y="598"/>
                </a:cubicBezTo>
                <a:lnTo>
                  <a:pt x="84287" y="584"/>
                </a:lnTo>
                <a:close/>
                <a:moveTo>
                  <a:pt x="105069" y="639"/>
                </a:moveTo>
                <a:cubicBezTo>
                  <a:pt x="104947" y="639"/>
                  <a:pt x="104852" y="748"/>
                  <a:pt x="104852" y="870"/>
                </a:cubicBezTo>
                <a:cubicBezTo>
                  <a:pt x="104852" y="1006"/>
                  <a:pt x="104960" y="1101"/>
                  <a:pt x="105083" y="1101"/>
                </a:cubicBezTo>
                <a:cubicBezTo>
                  <a:pt x="105205" y="1101"/>
                  <a:pt x="105314" y="992"/>
                  <a:pt x="105314" y="870"/>
                </a:cubicBezTo>
                <a:cubicBezTo>
                  <a:pt x="105300" y="734"/>
                  <a:pt x="105205" y="639"/>
                  <a:pt x="105069" y="639"/>
                </a:cubicBezTo>
                <a:close/>
                <a:moveTo>
                  <a:pt x="72531" y="624"/>
                </a:moveTo>
                <a:cubicBezTo>
                  <a:pt x="72395" y="624"/>
                  <a:pt x="72297" y="728"/>
                  <a:pt x="72285" y="856"/>
                </a:cubicBezTo>
                <a:cubicBezTo>
                  <a:pt x="72285" y="1006"/>
                  <a:pt x="72393" y="1115"/>
                  <a:pt x="72529" y="1115"/>
                </a:cubicBezTo>
                <a:cubicBezTo>
                  <a:pt x="72537" y="1115"/>
                  <a:pt x="72544" y="1116"/>
                  <a:pt x="72552" y="1116"/>
                </a:cubicBezTo>
                <a:cubicBezTo>
                  <a:pt x="72690" y="1116"/>
                  <a:pt x="72788" y="999"/>
                  <a:pt x="72788" y="870"/>
                </a:cubicBezTo>
                <a:cubicBezTo>
                  <a:pt x="72788" y="734"/>
                  <a:pt x="72679" y="625"/>
                  <a:pt x="72556" y="625"/>
                </a:cubicBezTo>
                <a:cubicBezTo>
                  <a:pt x="72548" y="624"/>
                  <a:pt x="72540" y="624"/>
                  <a:pt x="72531" y="624"/>
                </a:cubicBezTo>
                <a:close/>
                <a:moveTo>
                  <a:pt x="28182" y="624"/>
                </a:moveTo>
                <a:cubicBezTo>
                  <a:pt x="28055" y="624"/>
                  <a:pt x="27947" y="728"/>
                  <a:pt x="27947" y="856"/>
                </a:cubicBezTo>
                <a:cubicBezTo>
                  <a:pt x="27933" y="1006"/>
                  <a:pt x="28055" y="1115"/>
                  <a:pt x="28191" y="1115"/>
                </a:cubicBezTo>
                <a:cubicBezTo>
                  <a:pt x="28199" y="1115"/>
                  <a:pt x="28207" y="1116"/>
                  <a:pt x="28214" y="1116"/>
                </a:cubicBezTo>
                <a:cubicBezTo>
                  <a:pt x="28341" y="1116"/>
                  <a:pt x="28450" y="1011"/>
                  <a:pt x="28450" y="870"/>
                </a:cubicBezTo>
                <a:cubicBezTo>
                  <a:pt x="28450" y="734"/>
                  <a:pt x="28341" y="625"/>
                  <a:pt x="28205" y="625"/>
                </a:cubicBezTo>
                <a:cubicBezTo>
                  <a:pt x="28197" y="624"/>
                  <a:pt x="28190" y="624"/>
                  <a:pt x="28182" y="624"/>
                </a:cubicBezTo>
                <a:close/>
                <a:moveTo>
                  <a:pt x="39985" y="624"/>
                </a:moveTo>
                <a:cubicBezTo>
                  <a:pt x="39978" y="624"/>
                  <a:pt x="39970" y="624"/>
                  <a:pt x="39962" y="625"/>
                </a:cubicBezTo>
                <a:cubicBezTo>
                  <a:pt x="39826" y="625"/>
                  <a:pt x="39718" y="734"/>
                  <a:pt x="39718" y="870"/>
                </a:cubicBezTo>
                <a:cubicBezTo>
                  <a:pt x="39718" y="1011"/>
                  <a:pt x="39826" y="1116"/>
                  <a:pt x="39953" y="1116"/>
                </a:cubicBezTo>
                <a:cubicBezTo>
                  <a:pt x="39960" y="1116"/>
                  <a:pt x="39968" y="1115"/>
                  <a:pt x="39976" y="1115"/>
                </a:cubicBezTo>
                <a:cubicBezTo>
                  <a:pt x="40112" y="1115"/>
                  <a:pt x="40234" y="1006"/>
                  <a:pt x="40220" y="856"/>
                </a:cubicBezTo>
                <a:cubicBezTo>
                  <a:pt x="40220" y="728"/>
                  <a:pt x="40112" y="624"/>
                  <a:pt x="39985" y="624"/>
                </a:cubicBezTo>
                <a:close/>
                <a:moveTo>
                  <a:pt x="4667" y="746"/>
                </a:moveTo>
                <a:cubicBezTo>
                  <a:pt x="4568" y="746"/>
                  <a:pt x="4486" y="824"/>
                  <a:pt x="4486" y="924"/>
                </a:cubicBezTo>
                <a:cubicBezTo>
                  <a:pt x="4474" y="1026"/>
                  <a:pt x="4556" y="1116"/>
                  <a:pt x="4656" y="1116"/>
                </a:cubicBezTo>
                <a:cubicBezTo>
                  <a:pt x="4663" y="1116"/>
                  <a:pt x="4670" y="1115"/>
                  <a:pt x="4677" y="1115"/>
                </a:cubicBezTo>
                <a:cubicBezTo>
                  <a:pt x="4772" y="1115"/>
                  <a:pt x="4853" y="1047"/>
                  <a:pt x="4867" y="951"/>
                </a:cubicBezTo>
                <a:cubicBezTo>
                  <a:pt x="4881" y="843"/>
                  <a:pt x="4799" y="748"/>
                  <a:pt x="4690" y="748"/>
                </a:cubicBezTo>
                <a:cubicBezTo>
                  <a:pt x="4682" y="747"/>
                  <a:pt x="4674" y="746"/>
                  <a:pt x="4667" y="746"/>
                </a:cubicBezTo>
                <a:close/>
                <a:moveTo>
                  <a:pt x="81568" y="639"/>
                </a:moveTo>
                <a:cubicBezTo>
                  <a:pt x="81432" y="639"/>
                  <a:pt x="81310" y="748"/>
                  <a:pt x="81310" y="883"/>
                </a:cubicBezTo>
                <a:cubicBezTo>
                  <a:pt x="81296" y="1019"/>
                  <a:pt x="81419" y="1142"/>
                  <a:pt x="81555" y="1142"/>
                </a:cubicBezTo>
                <a:cubicBezTo>
                  <a:pt x="81704" y="1142"/>
                  <a:pt x="81813" y="1033"/>
                  <a:pt x="81813" y="897"/>
                </a:cubicBezTo>
                <a:cubicBezTo>
                  <a:pt x="81813" y="761"/>
                  <a:pt x="81704" y="652"/>
                  <a:pt x="81568" y="652"/>
                </a:cubicBezTo>
                <a:lnTo>
                  <a:pt x="81568" y="639"/>
                </a:lnTo>
                <a:close/>
                <a:moveTo>
                  <a:pt x="111335" y="816"/>
                </a:moveTo>
                <a:cubicBezTo>
                  <a:pt x="111308" y="870"/>
                  <a:pt x="111226" y="938"/>
                  <a:pt x="111240" y="979"/>
                </a:cubicBezTo>
                <a:cubicBezTo>
                  <a:pt x="111240" y="1033"/>
                  <a:pt x="111335" y="1087"/>
                  <a:pt x="111376" y="1142"/>
                </a:cubicBezTo>
                <a:cubicBezTo>
                  <a:pt x="111430" y="1087"/>
                  <a:pt x="111512" y="1033"/>
                  <a:pt x="111525" y="979"/>
                </a:cubicBezTo>
                <a:cubicBezTo>
                  <a:pt x="111525" y="924"/>
                  <a:pt x="111444" y="870"/>
                  <a:pt x="111403" y="816"/>
                </a:cubicBezTo>
                <a:close/>
                <a:moveTo>
                  <a:pt x="48965" y="651"/>
                </a:moveTo>
                <a:cubicBezTo>
                  <a:pt x="48839" y="651"/>
                  <a:pt x="48742" y="755"/>
                  <a:pt x="48729" y="883"/>
                </a:cubicBezTo>
                <a:cubicBezTo>
                  <a:pt x="48729" y="1033"/>
                  <a:pt x="48838" y="1155"/>
                  <a:pt x="48987" y="1155"/>
                </a:cubicBezTo>
                <a:cubicBezTo>
                  <a:pt x="49123" y="1155"/>
                  <a:pt x="49246" y="1047"/>
                  <a:pt x="49246" y="911"/>
                </a:cubicBezTo>
                <a:cubicBezTo>
                  <a:pt x="49246" y="775"/>
                  <a:pt x="49137" y="652"/>
                  <a:pt x="48987" y="652"/>
                </a:cubicBezTo>
                <a:cubicBezTo>
                  <a:pt x="48980" y="652"/>
                  <a:pt x="48972" y="651"/>
                  <a:pt x="48965" y="651"/>
                </a:cubicBezTo>
                <a:close/>
                <a:moveTo>
                  <a:pt x="60749" y="651"/>
                </a:moveTo>
                <a:cubicBezTo>
                  <a:pt x="60610" y="651"/>
                  <a:pt x="60501" y="768"/>
                  <a:pt x="60514" y="897"/>
                </a:cubicBezTo>
                <a:cubicBezTo>
                  <a:pt x="60514" y="1047"/>
                  <a:pt x="60622" y="1155"/>
                  <a:pt x="60758" y="1155"/>
                </a:cubicBezTo>
                <a:cubicBezTo>
                  <a:pt x="60908" y="1155"/>
                  <a:pt x="61017" y="1047"/>
                  <a:pt x="61017" y="897"/>
                </a:cubicBezTo>
                <a:cubicBezTo>
                  <a:pt x="61017" y="761"/>
                  <a:pt x="60908" y="652"/>
                  <a:pt x="60772" y="652"/>
                </a:cubicBezTo>
                <a:cubicBezTo>
                  <a:pt x="60764" y="652"/>
                  <a:pt x="60757" y="651"/>
                  <a:pt x="60749" y="651"/>
                </a:cubicBezTo>
                <a:close/>
                <a:moveTo>
                  <a:pt x="93330" y="651"/>
                </a:moveTo>
                <a:cubicBezTo>
                  <a:pt x="93192" y="651"/>
                  <a:pt x="93094" y="768"/>
                  <a:pt x="93094" y="897"/>
                </a:cubicBezTo>
                <a:cubicBezTo>
                  <a:pt x="93081" y="1033"/>
                  <a:pt x="93189" y="1155"/>
                  <a:pt x="93339" y="1155"/>
                </a:cubicBezTo>
                <a:cubicBezTo>
                  <a:pt x="93475" y="1155"/>
                  <a:pt x="93584" y="1047"/>
                  <a:pt x="93584" y="911"/>
                </a:cubicBezTo>
                <a:lnTo>
                  <a:pt x="93597" y="911"/>
                </a:lnTo>
                <a:cubicBezTo>
                  <a:pt x="93597" y="761"/>
                  <a:pt x="93489" y="652"/>
                  <a:pt x="93353" y="652"/>
                </a:cubicBezTo>
                <a:cubicBezTo>
                  <a:pt x="93345" y="652"/>
                  <a:pt x="93337" y="651"/>
                  <a:pt x="93330" y="651"/>
                </a:cubicBezTo>
                <a:close/>
                <a:moveTo>
                  <a:pt x="16448" y="639"/>
                </a:moveTo>
                <a:cubicBezTo>
                  <a:pt x="16312" y="639"/>
                  <a:pt x="16203" y="748"/>
                  <a:pt x="16189" y="883"/>
                </a:cubicBezTo>
                <a:cubicBezTo>
                  <a:pt x="16189" y="1033"/>
                  <a:pt x="16298" y="1155"/>
                  <a:pt x="16434" y="1155"/>
                </a:cubicBezTo>
                <a:cubicBezTo>
                  <a:pt x="16442" y="1156"/>
                  <a:pt x="16451" y="1156"/>
                  <a:pt x="16459" y="1156"/>
                </a:cubicBezTo>
                <a:cubicBezTo>
                  <a:pt x="16597" y="1156"/>
                  <a:pt x="16706" y="1052"/>
                  <a:pt x="16706" y="911"/>
                </a:cubicBezTo>
                <a:cubicBezTo>
                  <a:pt x="16719" y="761"/>
                  <a:pt x="16597" y="639"/>
                  <a:pt x="16448" y="639"/>
                </a:cubicBezTo>
                <a:close/>
                <a:moveTo>
                  <a:pt x="69772" y="678"/>
                </a:moveTo>
                <a:cubicBezTo>
                  <a:pt x="69634" y="678"/>
                  <a:pt x="69525" y="783"/>
                  <a:pt x="69525" y="924"/>
                </a:cubicBezTo>
                <a:cubicBezTo>
                  <a:pt x="69525" y="1060"/>
                  <a:pt x="69634" y="1183"/>
                  <a:pt x="69770" y="1183"/>
                </a:cubicBezTo>
                <a:cubicBezTo>
                  <a:pt x="69778" y="1183"/>
                  <a:pt x="69787" y="1184"/>
                  <a:pt x="69795" y="1184"/>
                </a:cubicBezTo>
                <a:cubicBezTo>
                  <a:pt x="69933" y="1184"/>
                  <a:pt x="70042" y="1079"/>
                  <a:pt x="70042" y="938"/>
                </a:cubicBezTo>
                <a:cubicBezTo>
                  <a:pt x="70042" y="802"/>
                  <a:pt x="69933" y="680"/>
                  <a:pt x="69797" y="680"/>
                </a:cubicBezTo>
                <a:cubicBezTo>
                  <a:pt x="69789" y="679"/>
                  <a:pt x="69780" y="678"/>
                  <a:pt x="69772" y="678"/>
                </a:cubicBezTo>
                <a:close/>
                <a:moveTo>
                  <a:pt x="37244" y="666"/>
                </a:moveTo>
                <a:cubicBezTo>
                  <a:pt x="37108" y="666"/>
                  <a:pt x="36986" y="788"/>
                  <a:pt x="36986" y="924"/>
                </a:cubicBezTo>
                <a:cubicBezTo>
                  <a:pt x="36986" y="1074"/>
                  <a:pt x="37094" y="1196"/>
                  <a:pt x="37244" y="1196"/>
                </a:cubicBezTo>
                <a:cubicBezTo>
                  <a:pt x="37380" y="1196"/>
                  <a:pt x="37502" y="1074"/>
                  <a:pt x="37516" y="938"/>
                </a:cubicBezTo>
                <a:lnTo>
                  <a:pt x="37502" y="938"/>
                </a:lnTo>
                <a:cubicBezTo>
                  <a:pt x="37502" y="788"/>
                  <a:pt x="37393" y="680"/>
                  <a:pt x="37244" y="666"/>
                </a:cubicBezTo>
                <a:close/>
                <a:moveTo>
                  <a:pt x="102364" y="680"/>
                </a:moveTo>
                <a:cubicBezTo>
                  <a:pt x="102215" y="680"/>
                  <a:pt x="102106" y="788"/>
                  <a:pt x="102106" y="938"/>
                </a:cubicBezTo>
                <a:cubicBezTo>
                  <a:pt x="102106" y="1074"/>
                  <a:pt x="102215" y="1196"/>
                  <a:pt x="102364" y="1196"/>
                </a:cubicBezTo>
                <a:cubicBezTo>
                  <a:pt x="102500" y="1183"/>
                  <a:pt x="102609" y="1074"/>
                  <a:pt x="102609" y="938"/>
                </a:cubicBezTo>
                <a:cubicBezTo>
                  <a:pt x="102609" y="802"/>
                  <a:pt x="102500" y="680"/>
                  <a:pt x="102364" y="680"/>
                </a:cubicBezTo>
                <a:close/>
                <a:moveTo>
                  <a:pt x="46269" y="693"/>
                </a:moveTo>
                <a:cubicBezTo>
                  <a:pt x="46120" y="693"/>
                  <a:pt x="45997" y="816"/>
                  <a:pt x="45997" y="965"/>
                </a:cubicBezTo>
                <a:lnTo>
                  <a:pt x="46011" y="951"/>
                </a:lnTo>
                <a:cubicBezTo>
                  <a:pt x="46011" y="1101"/>
                  <a:pt x="46120" y="1210"/>
                  <a:pt x="46269" y="1223"/>
                </a:cubicBezTo>
                <a:cubicBezTo>
                  <a:pt x="46419" y="1223"/>
                  <a:pt x="46541" y="1101"/>
                  <a:pt x="46527" y="951"/>
                </a:cubicBezTo>
                <a:cubicBezTo>
                  <a:pt x="46527" y="802"/>
                  <a:pt x="46405" y="693"/>
                  <a:pt x="46269" y="693"/>
                </a:cubicBezTo>
                <a:close/>
                <a:moveTo>
                  <a:pt x="58054" y="693"/>
                </a:moveTo>
                <a:cubicBezTo>
                  <a:pt x="57904" y="693"/>
                  <a:pt x="57782" y="816"/>
                  <a:pt x="57782" y="965"/>
                </a:cubicBezTo>
                <a:cubicBezTo>
                  <a:pt x="57782" y="1115"/>
                  <a:pt x="57904" y="1223"/>
                  <a:pt x="58054" y="1223"/>
                </a:cubicBezTo>
                <a:cubicBezTo>
                  <a:pt x="58189" y="1210"/>
                  <a:pt x="58298" y="1101"/>
                  <a:pt x="58312" y="965"/>
                </a:cubicBezTo>
                <a:lnTo>
                  <a:pt x="58312" y="951"/>
                </a:lnTo>
                <a:cubicBezTo>
                  <a:pt x="58298" y="816"/>
                  <a:pt x="58189" y="693"/>
                  <a:pt x="58054" y="693"/>
                </a:cubicBezTo>
                <a:close/>
                <a:moveTo>
                  <a:pt x="90580" y="693"/>
                </a:moveTo>
                <a:cubicBezTo>
                  <a:pt x="90430" y="707"/>
                  <a:pt x="90322" y="816"/>
                  <a:pt x="90322" y="965"/>
                </a:cubicBezTo>
                <a:cubicBezTo>
                  <a:pt x="90322" y="1115"/>
                  <a:pt x="90444" y="1223"/>
                  <a:pt x="90593" y="1223"/>
                </a:cubicBezTo>
                <a:cubicBezTo>
                  <a:pt x="90729" y="1223"/>
                  <a:pt x="90838" y="1101"/>
                  <a:pt x="90852" y="965"/>
                </a:cubicBezTo>
                <a:cubicBezTo>
                  <a:pt x="90838" y="816"/>
                  <a:pt x="90729" y="693"/>
                  <a:pt x="90580" y="693"/>
                </a:cubicBezTo>
                <a:close/>
                <a:moveTo>
                  <a:pt x="13702" y="693"/>
                </a:moveTo>
                <a:cubicBezTo>
                  <a:pt x="13552" y="693"/>
                  <a:pt x="13430" y="816"/>
                  <a:pt x="13430" y="965"/>
                </a:cubicBezTo>
                <a:cubicBezTo>
                  <a:pt x="13430" y="1115"/>
                  <a:pt x="13552" y="1237"/>
                  <a:pt x="13702" y="1237"/>
                </a:cubicBezTo>
                <a:cubicBezTo>
                  <a:pt x="13851" y="1223"/>
                  <a:pt x="13974" y="1101"/>
                  <a:pt x="13974" y="951"/>
                </a:cubicBezTo>
                <a:cubicBezTo>
                  <a:pt x="13960" y="816"/>
                  <a:pt x="13838" y="693"/>
                  <a:pt x="13702" y="693"/>
                </a:cubicBezTo>
                <a:close/>
                <a:moveTo>
                  <a:pt x="25473" y="693"/>
                </a:moveTo>
                <a:cubicBezTo>
                  <a:pt x="25323" y="693"/>
                  <a:pt x="25201" y="816"/>
                  <a:pt x="25201" y="965"/>
                </a:cubicBezTo>
                <a:cubicBezTo>
                  <a:pt x="25215" y="1115"/>
                  <a:pt x="25323" y="1223"/>
                  <a:pt x="25459" y="1237"/>
                </a:cubicBezTo>
                <a:cubicBezTo>
                  <a:pt x="25609" y="1223"/>
                  <a:pt x="25731" y="1115"/>
                  <a:pt x="25745" y="965"/>
                </a:cubicBezTo>
                <a:cubicBezTo>
                  <a:pt x="25731" y="816"/>
                  <a:pt x="25622" y="693"/>
                  <a:pt x="25473" y="693"/>
                </a:cubicBezTo>
                <a:close/>
                <a:moveTo>
                  <a:pt x="34498" y="720"/>
                </a:moveTo>
                <a:cubicBezTo>
                  <a:pt x="34349" y="720"/>
                  <a:pt x="34240" y="829"/>
                  <a:pt x="34226" y="979"/>
                </a:cubicBezTo>
                <a:cubicBezTo>
                  <a:pt x="34213" y="1128"/>
                  <a:pt x="34335" y="1250"/>
                  <a:pt x="34485" y="1264"/>
                </a:cubicBezTo>
                <a:cubicBezTo>
                  <a:pt x="34634" y="1264"/>
                  <a:pt x="34756" y="1142"/>
                  <a:pt x="34770" y="1006"/>
                </a:cubicBezTo>
                <a:cubicBezTo>
                  <a:pt x="34770" y="843"/>
                  <a:pt x="34648" y="720"/>
                  <a:pt x="34498" y="720"/>
                </a:cubicBezTo>
                <a:close/>
                <a:moveTo>
                  <a:pt x="67065" y="720"/>
                </a:moveTo>
                <a:cubicBezTo>
                  <a:pt x="66916" y="720"/>
                  <a:pt x="66793" y="843"/>
                  <a:pt x="66793" y="992"/>
                </a:cubicBezTo>
                <a:cubicBezTo>
                  <a:pt x="66807" y="1142"/>
                  <a:pt x="66916" y="1264"/>
                  <a:pt x="67065" y="1264"/>
                </a:cubicBezTo>
                <a:cubicBezTo>
                  <a:pt x="67215" y="1250"/>
                  <a:pt x="67337" y="1128"/>
                  <a:pt x="67337" y="979"/>
                </a:cubicBezTo>
                <a:cubicBezTo>
                  <a:pt x="67323" y="843"/>
                  <a:pt x="67201" y="734"/>
                  <a:pt x="67065" y="720"/>
                </a:cubicBezTo>
                <a:close/>
                <a:moveTo>
                  <a:pt x="78852" y="721"/>
                </a:moveTo>
                <a:cubicBezTo>
                  <a:pt x="78707" y="727"/>
                  <a:pt x="78578" y="846"/>
                  <a:pt x="78578" y="992"/>
                </a:cubicBezTo>
                <a:cubicBezTo>
                  <a:pt x="78578" y="1128"/>
                  <a:pt x="78687" y="1250"/>
                  <a:pt x="78836" y="1264"/>
                </a:cubicBezTo>
                <a:cubicBezTo>
                  <a:pt x="78986" y="1264"/>
                  <a:pt x="79108" y="1142"/>
                  <a:pt x="79108" y="992"/>
                </a:cubicBezTo>
                <a:cubicBezTo>
                  <a:pt x="79108" y="857"/>
                  <a:pt x="79000" y="735"/>
                  <a:pt x="78852" y="721"/>
                </a:cubicBezTo>
                <a:close/>
                <a:moveTo>
                  <a:pt x="108671" y="829"/>
                </a:moveTo>
                <a:cubicBezTo>
                  <a:pt x="108549" y="829"/>
                  <a:pt x="108454" y="924"/>
                  <a:pt x="108440" y="1047"/>
                </a:cubicBezTo>
                <a:cubicBezTo>
                  <a:pt x="108440" y="1155"/>
                  <a:pt x="108535" y="1250"/>
                  <a:pt x="108657" y="1264"/>
                </a:cubicBezTo>
                <a:cubicBezTo>
                  <a:pt x="108766" y="1264"/>
                  <a:pt x="108861" y="1169"/>
                  <a:pt x="108875" y="1060"/>
                </a:cubicBezTo>
                <a:lnTo>
                  <a:pt x="108875" y="1047"/>
                </a:lnTo>
                <a:cubicBezTo>
                  <a:pt x="108875" y="938"/>
                  <a:pt x="108780" y="843"/>
                  <a:pt x="108671" y="829"/>
                </a:cubicBezTo>
                <a:close/>
                <a:moveTo>
                  <a:pt x="55294" y="748"/>
                </a:moveTo>
                <a:cubicBezTo>
                  <a:pt x="55145" y="748"/>
                  <a:pt x="55022" y="870"/>
                  <a:pt x="55022" y="1019"/>
                </a:cubicBezTo>
                <a:cubicBezTo>
                  <a:pt x="55022" y="1169"/>
                  <a:pt x="55145" y="1291"/>
                  <a:pt x="55294" y="1291"/>
                </a:cubicBezTo>
                <a:cubicBezTo>
                  <a:pt x="55444" y="1291"/>
                  <a:pt x="55566" y="1169"/>
                  <a:pt x="55566" y="1019"/>
                </a:cubicBezTo>
                <a:cubicBezTo>
                  <a:pt x="55553" y="870"/>
                  <a:pt x="55444" y="748"/>
                  <a:pt x="55294" y="748"/>
                </a:cubicBezTo>
                <a:close/>
                <a:moveTo>
                  <a:pt x="87861" y="748"/>
                </a:moveTo>
                <a:cubicBezTo>
                  <a:pt x="87712" y="748"/>
                  <a:pt x="87589" y="870"/>
                  <a:pt x="87589" y="1019"/>
                </a:cubicBezTo>
                <a:cubicBezTo>
                  <a:pt x="87589" y="1169"/>
                  <a:pt x="87698" y="1278"/>
                  <a:pt x="87834" y="1291"/>
                </a:cubicBezTo>
                <a:cubicBezTo>
                  <a:pt x="87984" y="1291"/>
                  <a:pt x="88120" y="1183"/>
                  <a:pt x="88120" y="1033"/>
                </a:cubicBezTo>
                <a:cubicBezTo>
                  <a:pt x="88133" y="883"/>
                  <a:pt x="88011" y="761"/>
                  <a:pt x="87861" y="748"/>
                </a:cubicBezTo>
                <a:close/>
                <a:moveTo>
                  <a:pt x="99646" y="748"/>
                </a:moveTo>
                <a:cubicBezTo>
                  <a:pt x="99496" y="748"/>
                  <a:pt x="99360" y="856"/>
                  <a:pt x="99360" y="1006"/>
                </a:cubicBezTo>
                <a:cubicBezTo>
                  <a:pt x="99360" y="1155"/>
                  <a:pt x="99469" y="1278"/>
                  <a:pt x="99619" y="1291"/>
                </a:cubicBezTo>
                <a:cubicBezTo>
                  <a:pt x="99768" y="1291"/>
                  <a:pt x="99904" y="1169"/>
                  <a:pt x="99904" y="1019"/>
                </a:cubicBezTo>
                <a:cubicBezTo>
                  <a:pt x="99904" y="870"/>
                  <a:pt x="99782" y="761"/>
                  <a:pt x="99646" y="748"/>
                </a:cubicBezTo>
                <a:close/>
                <a:moveTo>
                  <a:pt x="10984" y="748"/>
                </a:moveTo>
                <a:cubicBezTo>
                  <a:pt x="10834" y="748"/>
                  <a:pt x="10698" y="870"/>
                  <a:pt x="10698" y="1033"/>
                </a:cubicBezTo>
                <a:cubicBezTo>
                  <a:pt x="10698" y="1169"/>
                  <a:pt x="10820" y="1291"/>
                  <a:pt x="10970" y="1305"/>
                </a:cubicBezTo>
                <a:cubicBezTo>
                  <a:pt x="11119" y="1305"/>
                  <a:pt x="11255" y="1183"/>
                  <a:pt x="11255" y="1033"/>
                </a:cubicBezTo>
                <a:cubicBezTo>
                  <a:pt x="11255" y="870"/>
                  <a:pt x="11133" y="748"/>
                  <a:pt x="10984" y="748"/>
                </a:cubicBezTo>
                <a:close/>
                <a:moveTo>
                  <a:pt x="22768" y="748"/>
                </a:moveTo>
                <a:cubicBezTo>
                  <a:pt x="22618" y="748"/>
                  <a:pt x="22483" y="856"/>
                  <a:pt x="22483" y="1006"/>
                </a:cubicBezTo>
                <a:cubicBezTo>
                  <a:pt x="22469" y="1169"/>
                  <a:pt x="22591" y="1291"/>
                  <a:pt x="22741" y="1305"/>
                </a:cubicBezTo>
                <a:cubicBezTo>
                  <a:pt x="22890" y="1305"/>
                  <a:pt x="23026" y="1183"/>
                  <a:pt x="23026" y="1033"/>
                </a:cubicBezTo>
                <a:cubicBezTo>
                  <a:pt x="23026" y="883"/>
                  <a:pt x="22918" y="761"/>
                  <a:pt x="22768" y="748"/>
                </a:cubicBezTo>
                <a:close/>
                <a:moveTo>
                  <a:pt x="43551" y="775"/>
                </a:moveTo>
                <a:cubicBezTo>
                  <a:pt x="43402" y="775"/>
                  <a:pt x="43280" y="882"/>
                  <a:pt x="43265" y="1044"/>
                </a:cubicBezTo>
                <a:lnTo>
                  <a:pt x="43265" y="1044"/>
                </a:lnTo>
                <a:cubicBezTo>
                  <a:pt x="43265" y="1041"/>
                  <a:pt x="43265" y="1037"/>
                  <a:pt x="43265" y="1033"/>
                </a:cubicBezTo>
                <a:lnTo>
                  <a:pt x="43265" y="1047"/>
                </a:lnTo>
                <a:cubicBezTo>
                  <a:pt x="43265" y="1046"/>
                  <a:pt x="43265" y="1045"/>
                  <a:pt x="43265" y="1044"/>
                </a:cubicBezTo>
                <a:lnTo>
                  <a:pt x="43265" y="1044"/>
                </a:lnTo>
                <a:cubicBezTo>
                  <a:pt x="43271" y="1202"/>
                  <a:pt x="43391" y="1319"/>
                  <a:pt x="43537" y="1332"/>
                </a:cubicBezTo>
                <a:cubicBezTo>
                  <a:pt x="43686" y="1332"/>
                  <a:pt x="43809" y="1210"/>
                  <a:pt x="43822" y="1074"/>
                </a:cubicBezTo>
                <a:cubicBezTo>
                  <a:pt x="43836" y="911"/>
                  <a:pt x="43714" y="775"/>
                  <a:pt x="43551" y="775"/>
                </a:cubicBezTo>
                <a:close/>
                <a:moveTo>
                  <a:pt x="76090" y="775"/>
                </a:moveTo>
                <a:cubicBezTo>
                  <a:pt x="75941" y="775"/>
                  <a:pt x="75819" y="897"/>
                  <a:pt x="75819" y="1047"/>
                </a:cubicBezTo>
                <a:cubicBezTo>
                  <a:pt x="75819" y="1210"/>
                  <a:pt x="75941" y="1332"/>
                  <a:pt x="76104" y="1332"/>
                </a:cubicBezTo>
                <a:cubicBezTo>
                  <a:pt x="76254" y="1318"/>
                  <a:pt x="76362" y="1196"/>
                  <a:pt x="76362" y="1047"/>
                </a:cubicBezTo>
                <a:cubicBezTo>
                  <a:pt x="76362" y="897"/>
                  <a:pt x="76240" y="775"/>
                  <a:pt x="76090" y="775"/>
                </a:cubicBezTo>
                <a:close/>
                <a:moveTo>
                  <a:pt x="31780" y="775"/>
                </a:moveTo>
                <a:lnTo>
                  <a:pt x="31780" y="788"/>
                </a:lnTo>
                <a:cubicBezTo>
                  <a:pt x="31772" y="788"/>
                  <a:pt x="31764" y="787"/>
                  <a:pt x="31757" y="787"/>
                </a:cubicBezTo>
                <a:cubicBezTo>
                  <a:pt x="31618" y="787"/>
                  <a:pt x="31507" y="905"/>
                  <a:pt x="31494" y="1047"/>
                </a:cubicBezTo>
                <a:cubicBezTo>
                  <a:pt x="31481" y="1196"/>
                  <a:pt x="31603" y="1332"/>
                  <a:pt x="31766" y="1332"/>
                </a:cubicBezTo>
                <a:cubicBezTo>
                  <a:pt x="31774" y="1333"/>
                  <a:pt x="31781" y="1333"/>
                  <a:pt x="31789" y="1333"/>
                </a:cubicBezTo>
                <a:cubicBezTo>
                  <a:pt x="31928" y="1333"/>
                  <a:pt x="32039" y="1215"/>
                  <a:pt x="32052" y="1060"/>
                </a:cubicBezTo>
                <a:cubicBezTo>
                  <a:pt x="32052" y="911"/>
                  <a:pt x="31929" y="775"/>
                  <a:pt x="31780" y="775"/>
                </a:cubicBezTo>
                <a:close/>
                <a:moveTo>
                  <a:pt x="52562" y="802"/>
                </a:moveTo>
                <a:cubicBezTo>
                  <a:pt x="52413" y="802"/>
                  <a:pt x="52290" y="938"/>
                  <a:pt x="52290" y="1087"/>
                </a:cubicBezTo>
                <a:cubicBezTo>
                  <a:pt x="52290" y="1237"/>
                  <a:pt x="52413" y="1359"/>
                  <a:pt x="52562" y="1359"/>
                </a:cubicBezTo>
                <a:cubicBezTo>
                  <a:pt x="52725" y="1359"/>
                  <a:pt x="52848" y="1237"/>
                  <a:pt x="52848" y="1087"/>
                </a:cubicBezTo>
                <a:cubicBezTo>
                  <a:pt x="52848" y="924"/>
                  <a:pt x="52712" y="802"/>
                  <a:pt x="52562" y="802"/>
                </a:cubicBezTo>
                <a:close/>
                <a:moveTo>
                  <a:pt x="64347" y="802"/>
                </a:moveTo>
                <a:cubicBezTo>
                  <a:pt x="64197" y="802"/>
                  <a:pt x="64075" y="924"/>
                  <a:pt x="64061" y="1074"/>
                </a:cubicBezTo>
                <a:cubicBezTo>
                  <a:pt x="64061" y="1237"/>
                  <a:pt x="64184" y="1359"/>
                  <a:pt x="64347" y="1359"/>
                </a:cubicBezTo>
                <a:cubicBezTo>
                  <a:pt x="64496" y="1359"/>
                  <a:pt x="64619" y="1237"/>
                  <a:pt x="64619" y="1087"/>
                </a:cubicBezTo>
                <a:cubicBezTo>
                  <a:pt x="64619" y="924"/>
                  <a:pt x="64496" y="802"/>
                  <a:pt x="64347" y="802"/>
                </a:cubicBezTo>
                <a:close/>
                <a:moveTo>
                  <a:pt x="85120" y="815"/>
                </a:moveTo>
                <a:cubicBezTo>
                  <a:pt x="84969" y="815"/>
                  <a:pt x="84858" y="945"/>
                  <a:pt x="84871" y="1087"/>
                </a:cubicBezTo>
                <a:cubicBezTo>
                  <a:pt x="84871" y="1237"/>
                  <a:pt x="84993" y="1359"/>
                  <a:pt x="85129" y="1359"/>
                </a:cubicBezTo>
                <a:cubicBezTo>
                  <a:pt x="85292" y="1359"/>
                  <a:pt x="85415" y="1237"/>
                  <a:pt x="85415" y="1087"/>
                </a:cubicBezTo>
                <a:cubicBezTo>
                  <a:pt x="85415" y="945"/>
                  <a:pt x="85303" y="815"/>
                  <a:pt x="85164" y="815"/>
                </a:cubicBezTo>
                <a:cubicBezTo>
                  <a:pt x="85157" y="815"/>
                  <a:pt x="85150" y="815"/>
                  <a:pt x="85143" y="816"/>
                </a:cubicBezTo>
                <a:cubicBezTo>
                  <a:pt x="85135" y="815"/>
                  <a:pt x="85128" y="815"/>
                  <a:pt x="85120" y="815"/>
                </a:cubicBezTo>
                <a:close/>
                <a:moveTo>
                  <a:pt x="96887" y="802"/>
                </a:moveTo>
                <a:cubicBezTo>
                  <a:pt x="96737" y="802"/>
                  <a:pt x="96601" y="924"/>
                  <a:pt x="96601" y="1087"/>
                </a:cubicBezTo>
                <a:cubicBezTo>
                  <a:pt x="96615" y="1237"/>
                  <a:pt x="96737" y="1359"/>
                  <a:pt x="96887" y="1359"/>
                </a:cubicBezTo>
                <a:cubicBezTo>
                  <a:pt x="97036" y="1346"/>
                  <a:pt x="97158" y="1223"/>
                  <a:pt x="97158" y="1074"/>
                </a:cubicBezTo>
                <a:cubicBezTo>
                  <a:pt x="97158" y="924"/>
                  <a:pt x="97036" y="816"/>
                  <a:pt x="96887" y="816"/>
                </a:cubicBezTo>
                <a:lnTo>
                  <a:pt x="96887" y="802"/>
                </a:lnTo>
                <a:close/>
                <a:moveTo>
                  <a:pt x="19995" y="802"/>
                </a:moveTo>
                <a:cubicBezTo>
                  <a:pt x="19832" y="802"/>
                  <a:pt x="19710" y="938"/>
                  <a:pt x="19723" y="1087"/>
                </a:cubicBezTo>
                <a:cubicBezTo>
                  <a:pt x="19723" y="1242"/>
                  <a:pt x="19834" y="1360"/>
                  <a:pt x="19984" y="1360"/>
                </a:cubicBezTo>
                <a:cubicBezTo>
                  <a:pt x="19992" y="1360"/>
                  <a:pt x="20000" y="1360"/>
                  <a:pt x="20009" y="1359"/>
                </a:cubicBezTo>
                <a:cubicBezTo>
                  <a:pt x="20158" y="1359"/>
                  <a:pt x="20281" y="1237"/>
                  <a:pt x="20281" y="1074"/>
                </a:cubicBezTo>
                <a:cubicBezTo>
                  <a:pt x="20281" y="924"/>
                  <a:pt x="20145" y="802"/>
                  <a:pt x="19995" y="802"/>
                </a:cubicBezTo>
                <a:close/>
                <a:moveTo>
                  <a:pt x="105912" y="856"/>
                </a:moveTo>
                <a:lnTo>
                  <a:pt x="105912" y="870"/>
                </a:lnTo>
                <a:cubicBezTo>
                  <a:pt x="105904" y="869"/>
                  <a:pt x="105896" y="869"/>
                  <a:pt x="105889" y="869"/>
                </a:cubicBezTo>
                <a:cubicBezTo>
                  <a:pt x="105764" y="869"/>
                  <a:pt x="105666" y="973"/>
                  <a:pt x="105654" y="1101"/>
                </a:cubicBezTo>
                <a:cubicBezTo>
                  <a:pt x="105654" y="1250"/>
                  <a:pt x="105762" y="1373"/>
                  <a:pt x="105912" y="1373"/>
                </a:cubicBezTo>
                <a:cubicBezTo>
                  <a:pt x="106048" y="1373"/>
                  <a:pt x="106170" y="1250"/>
                  <a:pt x="106170" y="1115"/>
                </a:cubicBezTo>
                <a:cubicBezTo>
                  <a:pt x="106170" y="979"/>
                  <a:pt x="106048" y="856"/>
                  <a:pt x="105912" y="856"/>
                </a:cubicBezTo>
                <a:close/>
                <a:moveTo>
                  <a:pt x="112217" y="1099"/>
                </a:moveTo>
                <a:cubicBezTo>
                  <a:pt x="112213" y="1099"/>
                  <a:pt x="112209" y="1100"/>
                  <a:pt x="112205" y="1101"/>
                </a:cubicBezTo>
                <a:cubicBezTo>
                  <a:pt x="112151" y="1101"/>
                  <a:pt x="112110" y="1183"/>
                  <a:pt x="112056" y="1237"/>
                </a:cubicBezTo>
                <a:cubicBezTo>
                  <a:pt x="112110" y="1278"/>
                  <a:pt x="112151" y="1359"/>
                  <a:pt x="112205" y="1373"/>
                </a:cubicBezTo>
                <a:cubicBezTo>
                  <a:pt x="112210" y="1374"/>
                  <a:pt x="112215" y="1374"/>
                  <a:pt x="112220" y="1374"/>
                </a:cubicBezTo>
                <a:cubicBezTo>
                  <a:pt x="112279" y="1374"/>
                  <a:pt x="112322" y="1300"/>
                  <a:pt x="112423" y="1237"/>
                </a:cubicBezTo>
                <a:cubicBezTo>
                  <a:pt x="112322" y="1174"/>
                  <a:pt x="112268" y="1099"/>
                  <a:pt x="112217" y="1099"/>
                </a:cubicBezTo>
                <a:close/>
                <a:moveTo>
                  <a:pt x="2747" y="1060"/>
                </a:moveTo>
                <a:cubicBezTo>
                  <a:pt x="2706" y="1115"/>
                  <a:pt x="2624" y="1183"/>
                  <a:pt x="2638" y="1223"/>
                </a:cubicBezTo>
                <a:cubicBezTo>
                  <a:pt x="2651" y="1291"/>
                  <a:pt x="2706" y="1359"/>
                  <a:pt x="2774" y="1373"/>
                </a:cubicBezTo>
                <a:cubicBezTo>
                  <a:pt x="2786" y="1376"/>
                  <a:pt x="2799" y="1378"/>
                  <a:pt x="2811" y="1378"/>
                </a:cubicBezTo>
                <a:cubicBezTo>
                  <a:pt x="2889" y="1378"/>
                  <a:pt x="2947" y="1306"/>
                  <a:pt x="2923" y="1223"/>
                </a:cubicBezTo>
                <a:cubicBezTo>
                  <a:pt x="2923" y="1169"/>
                  <a:pt x="2855" y="1115"/>
                  <a:pt x="2815" y="1060"/>
                </a:cubicBezTo>
                <a:close/>
                <a:moveTo>
                  <a:pt x="8224" y="856"/>
                </a:moveTo>
                <a:cubicBezTo>
                  <a:pt x="8088" y="856"/>
                  <a:pt x="7966" y="965"/>
                  <a:pt x="7952" y="1101"/>
                </a:cubicBezTo>
                <a:cubicBezTo>
                  <a:pt x="7952" y="1250"/>
                  <a:pt x="8061" y="1386"/>
                  <a:pt x="8211" y="1386"/>
                </a:cubicBezTo>
                <a:cubicBezTo>
                  <a:pt x="8360" y="1386"/>
                  <a:pt x="8483" y="1278"/>
                  <a:pt x="8496" y="1128"/>
                </a:cubicBezTo>
                <a:cubicBezTo>
                  <a:pt x="8496" y="979"/>
                  <a:pt x="8374" y="856"/>
                  <a:pt x="8224" y="856"/>
                </a:cubicBezTo>
                <a:close/>
                <a:moveTo>
                  <a:pt x="40805" y="829"/>
                </a:moveTo>
                <a:cubicBezTo>
                  <a:pt x="40642" y="829"/>
                  <a:pt x="40519" y="951"/>
                  <a:pt x="40519" y="1101"/>
                </a:cubicBezTo>
                <a:cubicBezTo>
                  <a:pt x="40506" y="1264"/>
                  <a:pt x="40642" y="1400"/>
                  <a:pt x="40805" y="1400"/>
                </a:cubicBezTo>
                <a:cubicBezTo>
                  <a:pt x="40954" y="1400"/>
                  <a:pt x="41090" y="1278"/>
                  <a:pt x="41077" y="1115"/>
                </a:cubicBezTo>
                <a:cubicBezTo>
                  <a:pt x="41090" y="965"/>
                  <a:pt x="40954" y="829"/>
                  <a:pt x="40805" y="829"/>
                </a:cubicBezTo>
                <a:close/>
                <a:moveTo>
                  <a:pt x="73338" y="842"/>
                </a:moveTo>
                <a:cubicBezTo>
                  <a:pt x="73198" y="842"/>
                  <a:pt x="73087" y="972"/>
                  <a:pt x="73087" y="1115"/>
                </a:cubicBezTo>
                <a:cubicBezTo>
                  <a:pt x="73087" y="1278"/>
                  <a:pt x="73209" y="1400"/>
                  <a:pt x="73358" y="1400"/>
                </a:cubicBezTo>
                <a:cubicBezTo>
                  <a:pt x="73521" y="1400"/>
                  <a:pt x="73644" y="1278"/>
                  <a:pt x="73644" y="1115"/>
                </a:cubicBezTo>
                <a:cubicBezTo>
                  <a:pt x="73644" y="972"/>
                  <a:pt x="73533" y="842"/>
                  <a:pt x="73381" y="842"/>
                </a:cubicBezTo>
                <a:cubicBezTo>
                  <a:pt x="73373" y="842"/>
                  <a:pt x="73366" y="842"/>
                  <a:pt x="73358" y="843"/>
                </a:cubicBezTo>
                <a:cubicBezTo>
                  <a:pt x="73351" y="842"/>
                  <a:pt x="73345" y="842"/>
                  <a:pt x="73338" y="842"/>
                </a:cubicBezTo>
                <a:close/>
                <a:moveTo>
                  <a:pt x="5506" y="938"/>
                </a:moveTo>
                <a:cubicBezTo>
                  <a:pt x="5384" y="938"/>
                  <a:pt x="5275" y="1047"/>
                  <a:pt x="5275" y="1169"/>
                </a:cubicBezTo>
                <a:cubicBezTo>
                  <a:pt x="5275" y="1305"/>
                  <a:pt x="5370" y="1400"/>
                  <a:pt x="5492" y="1414"/>
                </a:cubicBezTo>
                <a:cubicBezTo>
                  <a:pt x="5628" y="1414"/>
                  <a:pt x="5723" y="1305"/>
                  <a:pt x="5737" y="1183"/>
                </a:cubicBezTo>
                <a:cubicBezTo>
                  <a:pt x="5737" y="1047"/>
                  <a:pt x="5628" y="951"/>
                  <a:pt x="5506" y="938"/>
                </a:cubicBezTo>
                <a:close/>
                <a:moveTo>
                  <a:pt x="49794" y="855"/>
                </a:moveTo>
                <a:cubicBezTo>
                  <a:pt x="49642" y="855"/>
                  <a:pt x="49531" y="986"/>
                  <a:pt x="49531" y="1142"/>
                </a:cubicBezTo>
                <a:cubicBezTo>
                  <a:pt x="49531" y="1291"/>
                  <a:pt x="49667" y="1414"/>
                  <a:pt x="49817" y="1414"/>
                </a:cubicBezTo>
                <a:cubicBezTo>
                  <a:pt x="49980" y="1414"/>
                  <a:pt x="50102" y="1291"/>
                  <a:pt x="50102" y="1128"/>
                </a:cubicBezTo>
                <a:cubicBezTo>
                  <a:pt x="50088" y="979"/>
                  <a:pt x="49966" y="856"/>
                  <a:pt x="49817" y="856"/>
                </a:cubicBezTo>
                <a:cubicBezTo>
                  <a:pt x="49809" y="856"/>
                  <a:pt x="49802" y="855"/>
                  <a:pt x="49794" y="855"/>
                </a:cubicBezTo>
                <a:close/>
                <a:moveTo>
                  <a:pt x="61567" y="855"/>
                </a:moveTo>
                <a:cubicBezTo>
                  <a:pt x="61427" y="855"/>
                  <a:pt x="61316" y="986"/>
                  <a:pt x="61316" y="1128"/>
                </a:cubicBezTo>
                <a:cubicBezTo>
                  <a:pt x="61316" y="1284"/>
                  <a:pt x="61427" y="1415"/>
                  <a:pt x="61579" y="1415"/>
                </a:cubicBezTo>
                <a:cubicBezTo>
                  <a:pt x="61586" y="1415"/>
                  <a:pt x="61594" y="1414"/>
                  <a:pt x="61601" y="1414"/>
                </a:cubicBezTo>
                <a:cubicBezTo>
                  <a:pt x="61751" y="1414"/>
                  <a:pt x="61873" y="1291"/>
                  <a:pt x="61873" y="1142"/>
                </a:cubicBezTo>
                <a:lnTo>
                  <a:pt x="61887" y="1128"/>
                </a:lnTo>
                <a:cubicBezTo>
                  <a:pt x="61887" y="986"/>
                  <a:pt x="61763" y="855"/>
                  <a:pt x="61610" y="855"/>
                </a:cubicBezTo>
                <a:cubicBezTo>
                  <a:pt x="61603" y="855"/>
                  <a:pt x="61595" y="856"/>
                  <a:pt x="61587" y="856"/>
                </a:cubicBezTo>
                <a:cubicBezTo>
                  <a:pt x="61581" y="856"/>
                  <a:pt x="61574" y="855"/>
                  <a:pt x="61567" y="855"/>
                </a:cubicBezTo>
                <a:close/>
                <a:moveTo>
                  <a:pt x="17297" y="855"/>
                </a:moveTo>
                <a:cubicBezTo>
                  <a:pt x="17291" y="855"/>
                  <a:pt x="17284" y="856"/>
                  <a:pt x="17277" y="856"/>
                </a:cubicBezTo>
                <a:cubicBezTo>
                  <a:pt x="17114" y="856"/>
                  <a:pt x="16978" y="979"/>
                  <a:pt x="16991" y="1142"/>
                </a:cubicBezTo>
                <a:cubicBezTo>
                  <a:pt x="16991" y="1305"/>
                  <a:pt x="17114" y="1427"/>
                  <a:pt x="17277" y="1427"/>
                </a:cubicBezTo>
                <a:cubicBezTo>
                  <a:pt x="17440" y="1427"/>
                  <a:pt x="17562" y="1291"/>
                  <a:pt x="17562" y="1142"/>
                </a:cubicBezTo>
                <a:cubicBezTo>
                  <a:pt x="17562" y="986"/>
                  <a:pt x="17439" y="855"/>
                  <a:pt x="17297" y="855"/>
                </a:cubicBezTo>
                <a:close/>
                <a:moveTo>
                  <a:pt x="29007" y="856"/>
                </a:moveTo>
                <a:cubicBezTo>
                  <a:pt x="28857" y="856"/>
                  <a:pt x="28735" y="992"/>
                  <a:pt x="28735" y="1142"/>
                </a:cubicBezTo>
                <a:cubicBezTo>
                  <a:pt x="28735" y="1297"/>
                  <a:pt x="28846" y="1428"/>
                  <a:pt x="28998" y="1428"/>
                </a:cubicBezTo>
                <a:cubicBezTo>
                  <a:pt x="29005" y="1428"/>
                  <a:pt x="29013" y="1428"/>
                  <a:pt x="29020" y="1427"/>
                </a:cubicBezTo>
                <a:cubicBezTo>
                  <a:pt x="29028" y="1428"/>
                  <a:pt x="29036" y="1428"/>
                  <a:pt x="29043" y="1428"/>
                </a:cubicBezTo>
                <a:cubicBezTo>
                  <a:pt x="29196" y="1428"/>
                  <a:pt x="29319" y="1297"/>
                  <a:pt x="29306" y="1142"/>
                </a:cubicBezTo>
                <a:cubicBezTo>
                  <a:pt x="29306" y="979"/>
                  <a:pt x="29170" y="856"/>
                  <a:pt x="29007" y="856"/>
                </a:cubicBezTo>
                <a:close/>
                <a:moveTo>
                  <a:pt x="94155" y="869"/>
                </a:moveTo>
                <a:cubicBezTo>
                  <a:pt x="94005" y="869"/>
                  <a:pt x="93896" y="974"/>
                  <a:pt x="93883" y="1128"/>
                </a:cubicBezTo>
                <a:cubicBezTo>
                  <a:pt x="93869" y="1291"/>
                  <a:pt x="93991" y="1427"/>
                  <a:pt x="94155" y="1427"/>
                </a:cubicBezTo>
                <a:cubicBezTo>
                  <a:pt x="94162" y="1428"/>
                  <a:pt x="94170" y="1428"/>
                  <a:pt x="94177" y="1428"/>
                </a:cubicBezTo>
                <a:cubicBezTo>
                  <a:pt x="94318" y="1428"/>
                  <a:pt x="94440" y="1310"/>
                  <a:pt x="94440" y="1155"/>
                </a:cubicBezTo>
                <a:cubicBezTo>
                  <a:pt x="94454" y="1006"/>
                  <a:pt x="94331" y="870"/>
                  <a:pt x="94182" y="870"/>
                </a:cubicBezTo>
                <a:cubicBezTo>
                  <a:pt x="94173" y="869"/>
                  <a:pt x="94163" y="869"/>
                  <a:pt x="94155" y="869"/>
                </a:cubicBezTo>
                <a:close/>
                <a:moveTo>
                  <a:pt x="38073" y="883"/>
                </a:moveTo>
                <a:cubicBezTo>
                  <a:pt x="37910" y="883"/>
                  <a:pt x="37774" y="1019"/>
                  <a:pt x="37787" y="1183"/>
                </a:cubicBezTo>
                <a:cubicBezTo>
                  <a:pt x="37787" y="1346"/>
                  <a:pt x="37910" y="1468"/>
                  <a:pt x="38073" y="1468"/>
                </a:cubicBezTo>
                <a:cubicBezTo>
                  <a:pt x="38236" y="1468"/>
                  <a:pt x="38372" y="1332"/>
                  <a:pt x="38358" y="1169"/>
                </a:cubicBezTo>
                <a:cubicBezTo>
                  <a:pt x="38358" y="1006"/>
                  <a:pt x="38222" y="883"/>
                  <a:pt x="38073" y="883"/>
                </a:cubicBezTo>
                <a:close/>
                <a:moveTo>
                  <a:pt x="70592" y="896"/>
                </a:moveTo>
                <a:cubicBezTo>
                  <a:pt x="70451" y="896"/>
                  <a:pt x="70327" y="1027"/>
                  <a:pt x="70327" y="1183"/>
                </a:cubicBezTo>
                <a:cubicBezTo>
                  <a:pt x="70327" y="1332"/>
                  <a:pt x="70450" y="1454"/>
                  <a:pt x="70599" y="1468"/>
                </a:cubicBezTo>
                <a:cubicBezTo>
                  <a:pt x="70762" y="1468"/>
                  <a:pt x="70898" y="1346"/>
                  <a:pt x="70898" y="1196"/>
                </a:cubicBezTo>
                <a:cubicBezTo>
                  <a:pt x="70912" y="1033"/>
                  <a:pt x="70776" y="897"/>
                  <a:pt x="70613" y="897"/>
                </a:cubicBezTo>
                <a:cubicBezTo>
                  <a:pt x="70606" y="896"/>
                  <a:pt x="70599" y="896"/>
                  <a:pt x="70592" y="896"/>
                </a:cubicBezTo>
                <a:close/>
                <a:moveTo>
                  <a:pt x="82363" y="896"/>
                </a:moveTo>
                <a:cubicBezTo>
                  <a:pt x="82222" y="896"/>
                  <a:pt x="82098" y="1026"/>
                  <a:pt x="82098" y="1169"/>
                </a:cubicBezTo>
                <a:cubicBezTo>
                  <a:pt x="82098" y="1332"/>
                  <a:pt x="82221" y="1468"/>
                  <a:pt x="82384" y="1468"/>
                </a:cubicBezTo>
                <a:cubicBezTo>
                  <a:pt x="82547" y="1468"/>
                  <a:pt x="82669" y="1346"/>
                  <a:pt x="82669" y="1183"/>
                </a:cubicBezTo>
                <a:cubicBezTo>
                  <a:pt x="82682" y="1027"/>
                  <a:pt x="82559" y="896"/>
                  <a:pt x="82406" y="896"/>
                </a:cubicBezTo>
                <a:cubicBezTo>
                  <a:pt x="82399" y="896"/>
                  <a:pt x="82391" y="896"/>
                  <a:pt x="82384" y="897"/>
                </a:cubicBezTo>
                <a:cubicBezTo>
                  <a:pt x="82377" y="896"/>
                  <a:pt x="82370" y="896"/>
                  <a:pt x="82363" y="896"/>
                </a:cubicBezTo>
                <a:close/>
                <a:moveTo>
                  <a:pt x="91409" y="911"/>
                </a:moveTo>
                <a:cubicBezTo>
                  <a:pt x="91246" y="924"/>
                  <a:pt x="91110" y="1047"/>
                  <a:pt x="91123" y="1210"/>
                </a:cubicBezTo>
                <a:cubicBezTo>
                  <a:pt x="91123" y="1373"/>
                  <a:pt x="91246" y="1495"/>
                  <a:pt x="91409" y="1495"/>
                </a:cubicBezTo>
                <a:cubicBezTo>
                  <a:pt x="91572" y="1495"/>
                  <a:pt x="91694" y="1359"/>
                  <a:pt x="91694" y="1196"/>
                </a:cubicBezTo>
                <a:cubicBezTo>
                  <a:pt x="91694" y="1047"/>
                  <a:pt x="91558" y="911"/>
                  <a:pt x="91409" y="911"/>
                </a:cubicBezTo>
                <a:close/>
                <a:moveTo>
                  <a:pt x="103171" y="923"/>
                </a:moveTo>
                <a:cubicBezTo>
                  <a:pt x="103018" y="923"/>
                  <a:pt x="102894" y="1054"/>
                  <a:pt x="102894" y="1196"/>
                </a:cubicBezTo>
                <a:cubicBezTo>
                  <a:pt x="102894" y="1359"/>
                  <a:pt x="103017" y="1482"/>
                  <a:pt x="103166" y="1495"/>
                </a:cubicBezTo>
                <a:cubicBezTo>
                  <a:pt x="103174" y="1496"/>
                  <a:pt x="103181" y="1496"/>
                  <a:pt x="103189" y="1496"/>
                </a:cubicBezTo>
                <a:cubicBezTo>
                  <a:pt x="103342" y="1496"/>
                  <a:pt x="103465" y="1365"/>
                  <a:pt x="103465" y="1210"/>
                </a:cubicBezTo>
                <a:cubicBezTo>
                  <a:pt x="103479" y="1060"/>
                  <a:pt x="103357" y="924"/>
                  <a:pt x="103193" y="924"/>
                </a:cubicBezTo>
                <a:cubicBezTo>
                  <a:pt x="103186" y="924"/>
                  <a:pt x="103178" y="923"/>
                  <a:pt x="103171" y="923"/>
                </a:cubicBezTo>
                <a:close/>
                <a:moveTo>
                  <a:pt x="26288" y="911"/>
                </a:moveTo>
                <a:cubicBezTo>
                  <a:pt x="26125" y="911"/>
                  <a:pt x="26003" y="1047"/>
                  <a:pt x="25989" y="1210"/>
                </a:cubicBezTo>
                <a:cubicBezTo>
                  <a:pt x="26003" y="1373"/>
                  <a:pt x="26125" y="1509"/>
                  <a:pt x="26302" y="1509"/>
                </a:cubicBezTo>
                <a:cubicBezTo>
                  <a:pt x="26452" y="1495"/>
                  <a:pt x="26587" y="1373"/>
                  <a:pt x="26587" y="1210"/>
                </a:cubicBezTo>
                <a:cubicBezTo>
                  <a:pt x="26587" y="1047"/>
                  <a:pt x="26452" y="911"/>
                  <a:pt x="26288" y="911"/>
                </a:cubicBezTo>
                <a:close/>
                <a:moveTo>
                  <a:pt x="58869" y="911"/>
                </a:moveTo>
                <a:cubicBezTo>
                  <a:pt x="58706" y="911"/>
                  <a:pt x="58584" y="1047"/>
                  <a:pt x="58584" y="1210"/>
                </a:cubicBezTo>
                <a:cubicBezTo>
                  <a:pt x="58584" y="1373"/>
                  <a:pt x="58720" y="1509"/>
                  <a:pt x="58883" y="1509"/>
                </a:cubicBezTo>
                <a:cubicBezTo>
                  <a:pt x="59046" y="1495"/>
                  <a:pt x="59168" y="1359"/>
                  <a:pt x="59168" y="1196"/>
                </a:cubicBezTo>
                <a:cubicBezTo>
                  <a:pt x="59154" y="1033"/>
                  <a:pt x="59032" y="911"/>
                  <a:pt x="58869" y="911"/>
                </a:cubicBezTo>
                <a:close/>
                <a:moveTo>
                  <a:pt x="109487" y="1074"/>
                </a:moveTo>
                <a:cubicBezTo>
                  <a:pt x="109364" y="1074"/>
                  <a:pt x="109256" y="1169"/>
                  <a:pt x="109269" y="1291"/>
                </a:cubicBezTo>
                <a:lnTo>
                  <a:pt x="109256" y="1291"/>
                </a:lnTo>
                <a:cubicBezTo>
                  <a:pt x="109256" y="1407"/>
                  <a:pt x="109340" y="1510"/>
                  <a:pt x="109452" y="1510"/>
                </a:cubicBezTo>
                <a:cubicBezTo>
                  <a:pt x="109459" y="1510"/>
                  <a:pt x="109466" y="1510"/>
                  <a:pt x="109473" y="1509"/>
                </a:cubicBezTo>
                <a:cubicBezTo>
                  <a:pt x="109480" y="1510"/>
                  <a:pt x="109487" y="1510"/>
                  <a:pt x="109494" y="1510"/>
                </a:cubicBezTo>
                <a:cubicBezTo>
                  <a:pt x="109607" y="1510"/>
                  <a:pt x="109704" y="1407"/>
                  <a:pt x="109704" y="1291"/>
                </a:cubicBezTo>
                <a:cubicBezTo>
                  <a:pt x="109704" y="1169"/>
                  <a:pt x="109609" y="1074"/>
                  <a:pt x="109487" y="1074"/>
                </a:cubicBezTo>
                <a:close/>
                <a:moveTo>
                  <a:pt x="14531" y="938"/>
                </a:moveTo>
                <a:cubicBezTo>
                  <a:pt x="14354" y="938"/>
                  <a:pt x="14218" y="1074"/>
                  <a:pt x="14218" y="1237"/>
                </a:cubicBezTo>
                <a:cubicBezTo>
                  <a:pt x="14232" y="1400"/>
                  <a:pt x="14354" y="1536"/>
                  <a:pt x="14531" y="1536"/>
                </a:cubicBezTo>
                <a:cubicBezTo>
                  <a:pt x="14694" y="1536"/>
                  <a:pt x="14830" y="1400"/>
                  <a:pt x="14830" y="1237"/>
                </a:cubicBezTo>
                <a:cubicBezTo>
                  <a:pt x="14817" y="1074"/>
                  <a:pt x="14694" y="938"/>
                  <a:pt x="14531" y="938"/>
                </a:cubicBezTo>
                <a:close/>
                <a:moveTo>
                  <a:pt x="79665" y="938"/>
                </a:moveTo>
                <a:cubicBezTo>
                  <a:pt x="79502" y="951"/>
                  <a:pt x="79366" y="1074"/>
                  <a:pt x="79366" y="1237"/>
                </a:cubicBezTo>
                <a:cubicBezTo>
                  <a:pt x="79366" y="1400"/>
                  <a:pt x="79488" y="1522"/>
                  <a:pt x="79652" y="1536"/>
                </a:cubicBezTo>
                <a:cubicBezTo>
                  <a:pt x="79815" y="1536"/>
                  <a:pt x="79951" y="1400"/>
                  <a:pt x="79951" y="1237"/>
                </a:cubicBezTo>
                <a:cubicBezTo>
                  <a:pt x="79951" y="1074"/>
                  <a:pt x="79815" y="938"/>
                  <a:pt x="79665" y="938"/>
                </a:cubicBezTo>
                <a:close/>
                <a:moveTo>
                  <a:pt x="35300" y="938"/>
                </a:moveTo>
                <a:cubicBezTo>
                  <a:pt x="35137" y="951"/>
                  <a:pt x="35015" y="1074"/>
                  <a:pt x="35015" y="1237"/>
                </a:cubicBezTo>
                <a:cubicBezTo>
                  <a:pt x="35015" y="1400"/>
                  <a:pt x="35151" y="1536"/>
                  <a:pt x="35314" y="1550"/>
                </a:cubicBezTo>
                <a:cubicBezTo>
                  <a:pt x="35477" y="1536"/>
                  <a:pt x="35613" y="1400"/>
                  <a:pt x="35613" y="1237"/>
                </a:cubicBezTo>
                <a:cubicBezTo>
                  <a:pt x="35613" y="1074"/>
                  <a:pt x="35477" y="938"/>
                  <a:pt x="35314" y="938"/>
                </a:cubicBezTo>
                <a:close/>
                <a:moveTo>
                  <a:pt x="47098" y="951"/>
                </a:moveTo>
                <a:cubicBezTo>
                  <a:pt x="46921" y="951"/>
                  <a:pt x="46799" y="1074"/>
                  <a:pt x="46786" y="1250"/>
                </a:cubicBezTo>
                <a:cubicBezTo>
                  <a:pt x="46799" y="1414"/>
                  <a:pt x="46935" y="1536"/>
                  <a:pt x="47098" y="1550"/>
                </a:cubicBezTo>
                <a:cubicBezTo>
                  <a:pt x="47261" y="1536"/>
                  <a:pt x="47397" y="1400"/>
                  <a:pt x="47397" y="1223"/>
                </a:cubicBezTo>
                <a:lnTo>
                  <a:pt x="47397" y="1223"/>
                </a:lnTo>
                <a:lnTo>
                  <a:pt x="47384" y="1237"/>
                </a:lnTo>
                <a:cubicBezTo>
                  <a:pt x="47384" y="1074"/>
                  <a:pt x="47248" y="951"/>
                  <a:pt x="47098" y="951"/>
                </a:cubicBezTo>
                <a:close/>
                <a:moveTo>
                  <a:pt x="52331" y="1550"/>
                </a:moveTo>
                <a:cubicBezTo>
                  <a:pt x="52332" y="1550"/>
                  <a:pt x="52333" y="1550"/>
                  <a:pt x="52334" y="1550"/>
                </a:cubicBezTo>
                <a:lnTo>
                  <a:pt x="52334" y="1550"/>
                </a:lnTo>
                <a:cubicBezTo>
                  <a:pt x="52337" y="1550"/>
                  <a:pt x="52341" y="1550"/>
                  <a:pt x="52345" y="1550"/>
                </a:cubicBezTo>
                <a:close/>
                <a:moveTo>
                  <a:pt x="56123" y="965"/>
                </a:moveTo>
                <a:cubicBezTo>
                  <a:pt x="55960" y="965"/>
                  <a:pt x="55824" y="1101"/>
                  <a:pt x="55811" y="1264"/>
                </a:cubicBezTo>
                <a:cubicBezTo>
                  <a:pt x="55811" y="1427"/>
                  <a:pt x="55947" y="1563"/>
                  <a:pt x="56110" y="1563"/>
                </a:cubicBezTo>
                <a:cubicBezTo>
                  <a:pt x="56273" y="1563"/>
                  <a:pt x="56409" y="1427"/>
                  <a:pt x="56422" y="1264"/>
                </a:cubicBezTo>
                <a:lnTo>
                  <a:pt x="56409" y="1264"/>
                </a:lnTo>
                <a:cubicBezTo>
                  <a:pt x="56409" y="1101"/>
                  <a:pt x="56287" y="979"/>
                  <a:pt x="56123" y="965"/>
                </a:cubicBezTo>
                <a:close/>
                <a:moveTo>
                  <a:pt x="100448" y="965"/>
                </a:moveTo>
                <a:cubicBezTo>
                  <a:pt x="100285" y="979"/>
                  <a:pt x="100162" y="1101"/>
                  <a:pt x="100162" y="1264"/>
                </a:cubicBezTo>
                <a:cubicBezTo>
                  <a:pt x="100162" y="1427"/>
                  <a:pt x="100298" y="1563"/>
                  <a:pt x="100461" y="1563"/>
                </a:cubicBezTo>
                <a:cubicBezTo>
                  <a:pt x="100624" y="1563"/>
                  <a:pt x="100747" y="1427"/>
                  <a:pt x="100760" y="1264"/>
                </a:cubicBezTo>
                <a:cubicBezTo>
                  <a:pt x="100747" y="1101"/>
                  <a:pt x="100611" y="965"/>
                  <a:pt x="100448" y="965"/>
                </a:cubicBezTo>
                <a:close/>
                <a:moveTo>
                  <a:pt x="23584" y="965"/>
                </a:moveTo>
                <a:cubicBezTo>
                  <a:pt x="23420" y="965"/>
                  <a:pt x="23285" y="1087"/>
                  <a:pt x="23271" y="1250"/>
                </a:cubicBezTo>
                <a:cubicBezTo>
                  <a:pt x="23271" y="1427"/>
                  <a:pt x="23407" y="1563"/>
                  <a:pt x="23570" y="1577"/>
                </a:cubicBezTo>
                <a:cubicBezTo>
                  <a:pt x="23733" y="1577"/>
                  <a:pt x="23869" y="1441"/>
                  <a:pt x="23883" y="1278"/>
                </a:cubicBezTo>
                <a:cubicBezTo>
                  <a:pt x="23883" y="1115"/>
                  <a:pt x="23747" y="979"/>
                  <a:pt x="23584" y="965"/>
                </a:cubicBezTo>
                <a:close/>
                <a:moveTo>
                  <a:pt x="67894" y="979"/>
                </a:moveTo>
                <a:cubicBezTo>
                  <a:pt x="67731" y="979"/>
                  <a:pt x="67595" y="1101"/>
                  <a:pt x="67595" y="1264"/>
                </a:cubicBezTo>
                <a:lnTo>
                  <a:pt x="67582" y="1278"/>
                </a:lnTo>
                <a:cubicBezTo>
                  <a:pt x="67595" y="1427"/>
                  <a:pt x="67718" y="1563"/>
                  <a:pt x="67867" y="1577"/>
                </a:cubicBezTo>
                <a:cubicBezTo>
                  <a:pt x="68044" y="1577"/>
                  <a:pt x="68180" y="1454"/>
                  <a:pt x="68180" y="1291"/>
                </a:cubicBezTo>
                <a:cubicBezTo>
                  <a:pt x="68193" y="1115"/>
                  <a:pt x="68057" y="979"/>
                  <a:pt x="67894" y="979"/>
                </a:cubicBezTo>
                <a:close/>
                <a:moveTo>
                  <a:pt x="11799" y="992"/>
                </a:moveTo>
                <a:cubicBezTo>
                  <a:pt x="11636" y="992"/>
                  <a:pt x="11500" y="1115"/>
                  <a:pt x="11500" y="1278"/>
                </a:cubicBezTo>
                <a:cubicBezTo>
                  <a:pt x="11486" y="1454"/>
                  <a:pt x="11622" y="1604"/>
                  <a:pt x="11799" y="1604"/>
                </a:cubicBezTo>
                <a:cubicBezTo>
                  <a:pt x="11962" y="1604"/>
                  <a:pt x="12098" y="1468"/>
                  <a:pt x="12112" y="1305"/>
                </a:cubicBezTo>
                <a:cubicBezTo>
                  <a:pt x="12112" y="1128"/>
                  <a:pt x="11976" y="992"/>
                  <a:pt x="11799" y="992"/>
                </a:cubicBezTo>
                <a:close/>
                <a:moveTo>
                  <a:pt x="44380" y="992"/>
                </a:moveTo>
                <a:cubicBezTo>
                  <a:pt x="44203" y="992"/>
                  <a:pt x="44067" y="1128"/>
                  <a:pt x="44067" y="1291"/>
                </a:cubicBezTo>
                <a:cubicBezTo>
                  <a:pt x="44067" y="1454"/>
                  <a:pt x="44203" y="1604"/>
                  <a:pt x="44380" y="1604"/>
                </a:cubicBezTo>
                <a:cubicBezTo>
                  <a:pt x="44543" y="1590"/>
                  <a:pt x="44679" y="1454"/>
                  <a:pt x="44679" y="1291"/>
                </a:cubicBezTo>
                <a:cubicBezTo>
                  <a:pt x="44665" y="1128"/>
                  <a:pt x="44543" y="992"/>
                  <a:pt x="44380" y="992"/>
                </a:cubicBezTo>
                <a:close/>
                <a:moveTo>
                  <a:pt x="76920" y="992"/>
                </a:moveTo>
                <a:cubicBezTo>
                  <a:pt x="76756" y="992"/>
                  <a:pt x="76621" y="1115"/>
                  <a:pt x="76607" y="1291"/>
                </a:cubicBezTo>
                <a:cubicBezTo>
                  <a:pt x="76607" y="1454"/>
                  <a:pt x="76743" y="1590"/>
                  <a:pt x="76906" y="1604"/>
                </a:cubicBezTo>
                <a:cubicBezTo>
                  <a:pt x="77083" y="1604"/>
                  <a:pt x="77205" y="1468"/>
                  <a:pt x="77219" y="1305"/>
                </a:cubicBezTo>
                <a:cubicBezTo>
                  <a:pt x="77219" y="1142"/>
                  <a:pt x="77083" y="1006"/>
                  <a:pt x="76920" y="992"/>
                </a:cubicBezTo>
                <a:close/>
                <a:moveTo>
                  <a:pt x="88690" y="992"/>
                </a:moveTo>
                <a:cubicBezTo>
                  <a:pt x="88527" y="992"/>
                  <a:pt x="88391" y="1128"/>
                  <a:pt x="88391" y="1291"/>
                </a:cubicBezTo>
                <a:cubicBezTo>
                  <a:pt x="88391" y="1454"/>
                  <a:pt x="88514" y="1590"/>
                  <a:pt x="88677" y="1604"/>
                </a:cubicBezTo>
                <a:cubicBezTo>
                  <a:pt x="88854" y="1604"/>
                  <a:pt x="88989" y="1468"/>
                  <a:pt x="88989" y="1305"/>
                </a:cubicBezTo>
                <a:cubicBezTo>
                  <a:pt x="88989" y="1142"/>
                  <a:pt x="88854" y="1006"/>
                  <a:pt x="88690" y="992"/>
                </a:cubicBezTo>
                <a:close/>
                <a:moveTo>
                  <a:pt x="113034" y="1291"/>
                </a:moveTo>
                <a:cubicBezTo>
                  <a:pt x="112966" y="1386"/>
                  <a:pt x="112898" y="1441"/>
                  <a:pt x="112912" y="1495"/>
                </a:cubicBezTo>
                <a:cubicBezTo>
                  <a:pt x="112912" y="1533"/>
                  <a:pt x="112982" y="1605"/>
                  <a:pt x="113014" y="1605"/>
                </a:cubicBezTo>
                <a:cubicBezTo>
                  <a:pt x="113016" y="1605"/>
                  <a:pt x="113019" y="1605"/>
                  <a:pt x="113021" y="1604"/>
                </a:cubicBezTo>
                <a:cubicBezTo>
                  <a:pt x="113089" y="1590"/>
                  <a:pt x="113129" y="1536"/>
                  <a:pt x="113157" y="1482"/>
                </a:cubicBezTo>
                <a:cubicBezTo>
                  <a:pt x="113157" y="1441"/>
                  <a:pt x="113089" y="1386"/>
                  <a:pt x="113034" y="1291"/>
                </a:cubicBezTo>
                <a:close/>
                <a:moveTo>
                  <a:pt x="20814" y="1018"/>
                </a:moveTo>
                <a:cubicBezTo>
                  <a:pt x="20649" y="1018"/>
                  <a:pt x="20525" y="1150"/>
                  <a:pt x="20512" y="1318"/>
                </a:cubicBezTo>
                <a:cubicBezTo>
                  <a:pt x="20512" y="1482"/>
                  <a:pt x="20634" y="1631"/>
                  <a:pt x="20811" y="1631"/>
                </a:cubicBezTo>
                <a:cubicBezTo>
                  <a:pt x="20819" y="1632"/>
                  <a:pt x="20827" y="1632"/>
                  <a:pt x="20835" y="1632"/>
                </a:cubicBezTo>
                <a:cubicBezTo>
                  <a:pt x="21000" y="1632"/>
                  <a:pt x="21124" y="1501"/>
                  <a:pt x="21137" y="1332"/>
                </a:cubicBezTo>
                <a:cubicBezTo>
                  <a:pt x="21137" y="1169"/>
                  <a:pt x="21001" y="1019"/>
                  <a:pt x="20838" y="1019"/>
                </a:cubicBezTo>
                <a:cubicBezTo>
                  <a:pt x="20830" y="1019"/>
                  <a:pt x="20822" y="1018"/>
                  <a:pt x="20814" y="1018"/>
                </a:cubicBezTo>
                <a:close/>
                <a:moveTo>
                  <a:pt x="97702" y="1019"/>
                </a:moveTo>
                <a:lnTo>
                  <a:pt x="97702" y="1033"/>
                </a:lnTo>
                <a:cubicBezTo>
                  <a:pt x="97539" y="1033"/>
                  <a:pt x="97403" y="1169"/>
                  <a:pt x="97403" y="1332"/>
                </a:cubicBezTo>
                <a:cubicBezTo>
                  <a:pt x="97403" y="1509"/>
                  <a:pt x="97539" y="1645"/>
                  <a:pt x="97716" y="1645"/>
                </a:cubicBezTo>
                <a:cubicBezTo>
                  <a:pt x="97879" y="1645"/>
                  <a:pt x="98015" y="1495"/>
                  <a:pt x="98015" y="1332"/>
                </a:cubicBezTo>
                <a:cubicBezTo>
                  <a:pt x="98015" y="1169"/>
                  <a:pt x="97879" y="1019"/>
                  <a:pt x="97702" y="1019"/>
                </a:cubicBezTo>
                <a:close/>
                <a:moveTo>
                  <a:pt x="32595" y="1033"/>
                </a:moveTo>
                <a:cubicBezTo>
                  <a:pt x="32432" y="1033"/>
                  <a:pt x="32283" y="1169"/>
                  <a:pt x="32296" y="1346"/>
                </a:cubicBezTo>
                <a:cubicBezTo>
                  <a:pt x="32296" y="1502"/>
                  <a:pt x="32421" y="1646"/>
                  <a:pt x="32587" y="1646"/>
                </a:cubicBezTo>
                <a:cubicBezTo>
                  <a:pt x="32594" y="1646"/>
                  <a:pt x="32601" y="1645"/>
                  <a:pt x="32609" y="1645"/>
                </a:cubicBezTo>
                <a:cubicBezTo>
                  <a:pt x="32786" y="1645"/>
                  <a:pt x="32921" y="1495"/>
                  <a:pt x="32908" y="1318"/>
                </a:cubicBezTo>
                <a:lnTo>
                  <a:pt x="32908" y="1318"/>
                </a:lnTo>
                <a:lnTo>
                  <a:pt x="32908" y="1332"/>
                </a:lnTo>
                <a:cubicBezTo>
                  <a:pt x="32894" y="1169"/>
                  <a:pt x="32758" y="1033"/>
                  <a:pt x="32595" y="1033"/>
                </a:cubicBezTo>
                <a:close/>
                <a:moveTo>
                  <a:pt x="65189" y="1019"/>
                </a:moveTo>
                <a:lnTo>
                  <a:pt x="65189" y="1033"/>
                </a:lnTo>
                <a:cubicBezTo>
                  <a:pt x="65013" y="1033"/>
                  <a:pt x="64863" y="1155"/>
                  <a:pt x="64863" y="1332"/>
                </a:cubicBezTo>
                <a:cubicBezTo>
                  <a:pt x="64863" y="1495"/>
                  <a:pt x="64986" y="1631"/>
                  <a:pt x="65149" y="1645"/>
                </a:cubicBezTo>
                <a:cubicBezTo>
                  <a:pt x="65156" y="1645"/>
                  <a:pt x="65164" y="1646"/>
                  <a:pt x="65171" y="1646"/>
                </a:cubicBezTo>
                <a:cubicBezTo>
                  <a:pt x="65325" y="1646"/>
                  <a:pt x="65462" y="1514"/>
                  <a:pt x="65475" y="1346"/>
                </a:cubicBezTo>
                <a:cubicBezTo>
                  <a:pt x="65488" y="1183"/>
                  <a:pt x="65353" y="1033"/>
                  <a:pt x="65189" y="1019"/>
                </a:cubicBezTo>
                <a:close/>
                <a:moveTo>
                  <a:pt x="9053" y="1060"/>
                </a:moveTo>
                <a:cubicBezTo>
                  <a:pt x="8890" y="1074"/>
                  <a:pt x="8754" y="1196"/>
                  <a:pt x="8754" y="1359"/>
                </a:cubicBezTo>
                <a:cubicBezTo>
                  <a:pt x="8754" y="1522"/>
                  <a:pt x="8890" y="1658"/>
                  <a:pt x="9053" y="1658"/>
                </a:cubicBezTo>
                <a:cubicBezTo>
                  <a:pt x="9217" y="1658"/>
                  <a:pt x="9352" y="1522"/>
                  <a:pt x="9352" y="1346"/>
                </a:cubicBezTo>
                <a:cubicBezTo>
                  <a:pt x="9352" y="1183"/>
                  <a:pt x="9217" y="1060"/>
                  <a:pt x="9053" y="1060"/>
                </a:cubicBezTo>
                <a:close/>
                <a:moveTo>
                  <a:pt x="85958" y="1047"/>
                </a:moveTo>
                <a:cubicBezTo>
                  <a:pt x="85795" y="1047"/>
                  <a:pt x="85659" y="1183"/>
                  <a:pt x="85659" y="1359"/>
                </a:cubicBezTo>
                <a:cubicBezTo>
                  <a:pt x="85659" y="1522"/>
                  <a:pt x="85795" y="1658"/>
                  <a:pt x="85972" y="1658"/>
                </a:cubicBezTo>
                <a:cubicBezTo>
                  <a:pt x="86135" y="1658"/>
                  <a:pt x="86271" y="1522"/>
                  <a:pt x="86271" y="1359"/>
                </a:cubicBezTo>
                <a:cubicBezTo>
                  <a:pt x="86271" y="1183"/>
                  <a:pt x="86135" y="1047"/>
                  <a:pt x="85958" y="1047"/>
                </a:cubicBezTo>
                <a:close/>
                <a:moveTo>
                  <a:pt x="106759" y="1114"/>
                </a:moveTo>
                <a:cubicBezTo>
                  <a:pt x="106619" y="1114"/>
                  <a:pt x="106496" y="1232"/>
                  <a:pt x="106496" y="1386"/>
                </a:cubicBezTo>
                <a:cubicBezTo>
                  <a:pt x="106483" y="1536"/>
                  <a:pt x="106605" y="1658"/>
                  <a:pt x="106755" y="1658"/>
                </a:cubicBezTo>
                <a:cubicBezTo>
                  <a:pt x="106762" y="1659"/>
                  <a:pt x="106770" y="1659"/>
                  <a:pt x="106777" y="1659"/>
                </a:cubicBezTo>
                <a:cubicBezTo>
                  <a:pt x="106918" y="1659"/>
                  <a:pt x="107040" y="1542"/>
                  <a:pt x="107040" y="1400"/>
                </a:cubicBezTo>
                <a:cubicBezTo>
                  <a:pt x="107040" y="1250"/>
                  <a:pt x="106931" y="1128"/>
                  <a:pt x="106782" y="1115"/>
                </a:cubicBezTo>
                <a:cubicBezTo>
                  <a:pt x="106774" y="1114"/>
                  <a:pt x="106767" y="1114"/>
                  <a:pt x="106759" y="1114"/>
                </a:cubicBezTo>
                <a:close/>
                <a:moveTo>
                  <a:pt x="41634" y="1047"/>
                </a:moveTo>
                <a:cubicBezTo>
                  <a:pt x="41457" y="1047"/>
                  <a:pt x="41321" y="1183"/>
                  <a:pt x="41308" y="1346"/>
                </a:cubicBezTo>
                <a:cubicBezTo>
                  <a:pt x="41308" y="1522"/>
                  <a:pt x="41444" y="1658"/>
                  <a:pt x="41607" y="1672"/>
                </a:cubicBezTo>
                <a:cubicBezTo>
                  <a:pt x="41784" y="1672"/>
                  <a:pt x="41919" y="1536"/>
                  <a:pt x="41933" y="1373"/>
                </a:cubicBezTo>
                <a:cubicBezTo>
                  <a:pt x="41933" y="1196"/>
                  <a:pt x="41797" y="1060"/>
                  <a:pt x="41634" y="1047"/>
                </a:cubicBezTo>
                <a:close/>
                <a:moveTo>
                  <a:pt x="53382" y="1073"/>
                </a:moveTo>
                <a:cubicBezTo>
                  <a:pt x="53230" y="1073"/>
                  <a:pt x="53105" y="1204"/>
                  <a:pt x="53092" y="1359"/>
                </a:cubicBezTo>
                <a:cubicBezTo>
                  <a:pt x="53092" y="1536"/>
                  <a:pt x="53228" y="1672"/>
                  <a:pt x="53391" y="1672"/>
                </a:cubicBezTo>
                <a:cubicBezTo>
                  <a:pt x="53566" y="1672"/>
                  <a:pt x="53700" y="1540"/>
                  <a:pt x="53704" y="1366"/>
                </a:cubicBezTo>
                <a:lnTo>
                  <a:pt x="53704" y="1366"/>
                </a:lnTo>
                <a:cubicBezTo>
                  <a:pt x="53704" y="1368"/>
                  <a:pt x="53704" y="1371"/>
                  <a:pt x="53704" y="1373"/>
                </a:cubicBezTo>
                <a:lnTo>
                  <a:pt x="53704" y="1359"/>
                </a:lnTo>
                <a:cubicBezTo>
                  <a:pt x="53704" y="1362"/>
                  <a:pt x="53704" y="1364"/>
                  <a:pt x="53704" y="1366"/>
                </a:cubicBezTo>
                <a:lnTo>
                  <a:pt x="53704" y="1366"/>
                </a:lnTo>
                <a:cubicBezTo>
                  <a:pt x="53700" y="1206"/>
                  <a:pt x="53566" y="1074"/>
                  <a:pt x="53405" y="1074"/>
                </a:cubicBezTo>
                <a:cubicBezTo>
                  <a:pt x="53397" y="1073"/>
                  <a:pt x="53390" y="1073"/>
                  <a:pt x="53382" y="1073"/>
                </a:cubicBezTo>
                <a:close/>
                <a:moveTo>
                  <a:pt x="74179" y="1059"/>
                </a:moveTo>
                <a:cubicBezTo>
                  <a:pt x="74024" y="1059"/>
                  <a:pt x="73888" y="1190"/>
                  <a:pt x="73888" y="1346"/>
                </a:cubicBezTo>
                <a:cubicBezTo>
                  <a:pt x="73875" y="1522"/>
                  <a:pt x="74011" y="1658"/>
                  <a:pt x="74188" y="1672"/>
                </a:cubicBezTo>
                <a:cubicBezTo>
                  <a:pt x="74351" y="1672"/>
                  <a:pt x="74487" y="1550"/>
                  <a:pt x="74500" y="1386"/>
                </a:cubicBezTo>
                <a:cubicBezTo>
                  <a:pt x="74514" y="1210"/>
                  <a:pt x="74378" y="1060"/>
                  <a:pt x="74201" y="1060"/>
                </a:cubicBezTo>
                <a:cubicBezTo>
                  <a:pt x="74194" y="1060"/>
                  <a:pt x="74186" y="1059"/>
                  <a:pt x="74179" y="1059"/>
                </a:cubicBezTo>
                <a:close/>
                <a:moveTo>
                  <a:pt x="6321" y="1142"/>
                </a:moveTo>
                <a:lnTo>
                  <a:pt x="6321" y="1155"/>
                </a:lnTo>
                <a:cubicBezTo>
                  <a:pt x="6172" y="1155"/>
                  <a:pt x="6050" y="1278"/>
                  <a:pt x="6050" y="1427"/>
                </a:cubicBezTo>
                <a:cubicBezTo>
                  <a:pt x="6050" y="1577"/>
                  <a:pt x="6185" y="1699"/>
                  <a:pt x="6335" y="1699"/>
                </a:cubicBezTo>
                <a:cubicBezTo>
                  <a:pt x="6484" y="1685"/>
                  <a:pt x="6607" y="1563"/>
                  <a:pt x="6607" y="1414"/>
                </a:cubicBezTo>
                <a:cubicBezTo>
                  <a:pt x="6593" y="1264"/>
                  <a:pt x="6471" y="1142"/>
                  <a:pt x="6321" y="1142"/>
                </a:cubicBezTo>
                <a:close/>
                <a:moveTo>
                  <a:pt x="62394" y="1086"/>
                </a:moveTo>
                <a:cubicBezTo>
                  <a:pt x="62240" y="1086"/>
                  <a:pt x="62104" y="1218"/>
                  <a:pt x="62104" y="1386"/>
                </a:cubicBezTo>
                <a:cubicBezTo>
                  <a:pt x="62104" y="1556"/>
                  <a:pt x="62241" y="1700"/>
                  <a:pt x="62408" y="1700"/>
                </a:cubicBezTo>
                <a:cubicBezTo>
                  <a:pt x="62415" y="1700"/>
                  <a:pt x="62423" y="1700"/>
                  <a:pt x="62430" y="1699"/>
                </a:cubicBezTo>
                <a:cubicBezTo>
                  <a:pt x="62593" y="1699"/>
                  <a:pt x="62729" y="1563"/>
                  <a:pt x="62729" y="1386"/>
                </a:cubicBezTo>
                <a:cubicBezTo>
                  <a:pt x="62729" y="1218"/>
                  <a:pt x="62606" y="1086"/>
                  <a:pt x="62441" y="1086"/>
                </a:cubicBezTo>
                <a:cubicBezTo>
                  <a:pt x="62433" y="1086"/>
                  <a:pt x="62425" y="1087"/>
                  <a:pt x="62417" y="1087"/>
                </a:cubicBezTo>
                <a:cubicBezTo>
                  <a:pt x="62409" y="1087"/>
                  <a:pt x="62402" y="1086"/>
                  <a:pt x="62394" y="1086"/>
                </a:cubicBezTo>
                <a:close/>
                <a:moveTo>
                  <a:pt x="94975" y="1086"/>
                </a:moveTo>
                <a:cubicBezTo>
                  <a:pt x="94821" y="1086"/>
                  <a:pt x="94685" y="1217"/>
                  <a:pt x="94685" y="1373"/>
                </a:cubicBezTo>
                <a:cubicBezTo>
                  <a:pt x="94671" y="1550"/>
                  <a:pt x="94807" y="1699"/>
                  <a:pt x="94970" y="1699"/>
                </a:cubicBezTo>
                <a:cubicBezTo>
                  <a:pt x="94978" y="1700"/>
                  <a:pt x="94986" y="1700"/>
                  <a:pt x="94994" y="1700"/>
                </a:cubicBezTo>
                <a:cubicBezTo>
                  <a:pt x="95159" y="1700"/>
                  <a:pt x="95283" y="1569"/>
                  <a:pt x="95296" y="1400"/>
                </a:cubicBezTo>
                <a:cubicBezTo>
                  <a:pt x="95310" y="1237"/>
                  <a:pt x="95174" y="1087"/>
                  <a:pt x="94997" y="1087"/>
                </a:cubicBezTo>
                <a:cubicBezTo>
                  <a:pt x="94990" y="1087"/>
                  <a:pt x="94982" y="1086"/>
                  <a:pt x="94975" y="1086"/>
                </a:cubicBezTo>
                <a:close/>
                <a:moveTo>
                  <a:pt x="3596" y="1276"/>
                </a:moveTo>
                <a:cubicBezTo>
                  <a:pt x="3494" y="1276"/>
                  <a:pt x="3399" y="1366"/>
                  <a:pt x="3399" y="1468"/>
                </a:cubicBezTo>
                <a:cubicBezTo>
                  <a:pt x="3385" y="1590"/>
                  <a:pt x="3467" y="1685"/>
                  <a:pt x="3589" y="1699"/>
                </a:cubicBezTo>
                <a:cubicBezTo>
                  <a:pt x="3597" y="1700"/>
                  <a:pt x="3605" y="1700"/>
                  <a:pt x="3613" y="1700"/>
                </a:cubicBezTo>
                <a:cubicBezTo>
                  <a:pt x="3725" y="1700"/>
                  <a:pt x="3820" y="1610"/>
                  <a:pt x="3820" y="1495"/>
                </a:cubicBezTo>
                <a:cubicBezTo>
                  <a:pt x="3820" y="1386"/>
                  <a:pt x="3739" y="1278"/>
                  <a:pt x="3617" y="1278"/>
                </a:cubicBezTo>
                <a:cubicBezTo>
                  <a:pt x="3610" y="1277"/>
                  <a:pt x="3603" y="1276"/>
                  <a:pt x="3596" y="1276"/>
                </a:cubicBezTo>
                <a:close/>
                <a:moveTo>
                  <a:pt x="29852" y="1073"/>
                </a:moveTo>
                <a:cubicBezTo>
                  <a:pt x="29685" y="1073"/>
                  <a:pt x="29537" y="1204"/>
                  <a:pt x="29537" y="1373"/>
                </a:cubicBezTo>
                <a:cubicBezTo>
                  <a:pt x="29523" y="1550"/>
                  <a:pt x="29659" y="1699"/>
                  <a:pt x="29822" y="1699"/>
                </a:cubicBezTo>
                <a:cubicBezTo>
                  <a:pt x="29838" y="1701"/>
                  <a:pt x="29852" y="1702"/>
                  <a:pt x="29867" y="1702"/>
                </a:cubicBezTo>
                <a:cubicBezTo>
                  <a:pt x="30036" y="1702"/>
                  <a:pt x="30162" y="1563"/>
                  <a:pt x="30162" y="1400"/>
                </a:cubicBezTo>
                <a:cubicBezTo>
                  <a:pt x="30176" y="1223"/>
                  <a:pt x="30040" y="1087"/>
                  <a:pt x="29877" y="1074"/>
                </a:cubicBezTo>
                <a:cubicBezTo>
                  <a:pt x="29869" y="1073"/>
                  <a:pt x="29860" y="1073"/>
                  <a:pt x="29852" y="1073"/>
                </a:cubicBezTo>
                <a:close/>
                <a:moveTo>
                  <a:pt x="38902" y="1101"/>
                </a:moveTo>
                <a:cubicBezTo>
                  <a:pt x="38725" y="1101"/>
                  <a:pt x="38576" y="1250"/>
                  <a:pt x="38589" y="1427"/>
                </a:cubicBezTo>
                <a:cubicBezTo>
                  <a:pt x="38589" y="1596"/>
                  <a:pt x="38713" y="1727"/>
                  <a:pt x="38890" y="1727"/>
                </a:cubicBezTo>
                <a:cubicBezTo>
                  <a:pt x="38898" y="1727"/>
                  <a:pt x="38907" y="1727"/>
                  <a:pt x="38916" y="1726"/>
                </a:cubicBezTo>
                <a:cubicBezTo>
                  <a:pt x="39079" y="1726"/>
                  <a:pt x="39215" y="1590"/>
                  <a:pt x="39215" y="1414"/>
                </a:cubicBezTo>
                <a:cubicBezTo>
                  <a:pt x="39215" y="1250"/>
                  <a:pt x="39079" y="1101"/>
                  <a:pt x="38902" y="1101"/>
                </a:cubicBezTo>
                <a:close/>
                <a:moveTo>
                  <a:pt x="50659" y="1101"/>
                </a:moveTo>
                <a:cubicBezTo>
                  <a:pt x="50469" y="1101"/>
                  <a:pt x="50333" y="1237"/>
                  <a:pt x="50333" y="1414"/>
                </a:cubicBezTo>
                <a:cubicBezTo>
                  <a:pt x="50320" y="1590"/>
                  <a:pt x="50455" y="1726"/>
                  <a:pt x="50632" y="1726"/>
                </a:cubicBezTo>
                <a:cubicBezTo>
                  <a:pt x="50640" y="1727"/>
                  <a:pt x="50648" y="1727"/>
                  <a:pt x="50656" y="1727"/>
                </a:cubicBezTo>
                <a:cubicBezTo>
                  <a:pt x="50822" y="1727"/>
                  <a:pt x="50958" y="1596"/>
                  <a:pt x="50958" y="1427"/>
                </a:cubicBezTo>
                <a:cubicBezTo>
                  <a:pt x="50958" y="1250"/>
                  <a:pt x="50822" y="1115"/>
                  <a:pt x="50659" y="1101"/>
                </a:cubicBezTo>
                <a:close/>
                <a:moveTo>
                  <a:pt x="83204" y="1114"/>
                </a:moveTo>
                <a:cubicBezTo>
                  <a:pt x="83037" y="1114"/>
                  <a:pt x="82900" y="1258"/>
                  <a:pt x="82900" y="1427"/>
                </a:cubicBezTo>
                <a:cubicBezTo>
                  <a:pt x="82900" y="1590"/>
                  <a:pt x="83036" y="1726"/>
                  <a:pt x="83213" y="1726"/>
                </a:cubicBezTo>
                <a:cubicBezTo>
                  <a:pt x="83220" y="1727"/>
                  <a:pt x="83228" y="1727"/>
                  <a:pt x="83235" y="1727"/>
                </a:cubicBezTo>
                <a:cubicBezTo>
                  <a:pt x="83389" y="1727"/>
                  <a:pt x="83525" y="1596"/>
                  <a:pt x="83525" y="1427"/>
                </a:cubicBezTo>
                <a:cubicBezTo>
                  <a:pt x="83525" y="1250"/>
                  <a:pt x="83389" y="1115"/>
                  <a:pt x="83226" y="1115"/>
                </a:cubicBezTo>
                <a:cubicBezTo>
                  <a:pt x="83219" y="1114"/>
                  <a:pt x="83211" y="1114"/>
                  <a:pt x="83204" y="1114"/>
                </a:cubicBezTo>
                <a:close/>
                <a:moveTo>
                  <a:pt x="18095" y="1100"/>
                </a:moveTo>
                <a:cubicBezTo>
                  <a:pt x="17928" y="1100"/>
                  <a:pt x="17780" y="1231"/>
                  <a:pt x="17780" y="1400"/>
                </a:cubicBezTo>
                <a:cubicBezTo>
                  <a:pt x="17766" y="1590"/>
                  <a:pt x="17916" y="1740"/>
                  <a:pt x="18092" y="1740"/>
                </a:cubicBezTo>
                <a:cubicBezTo>
                  <a:pt x="18269" y="1740"/>
                  <a:pt x="18405" y="1617"/>
                  <a:pt x="18418" y="1441"/>
                </a:cubicBezTo>
                <a:cubicBezTo>
                  <a:pt x="18432" y="1264"/>
                  <a:pt x="18296" y="1115"/>
                  <a:pt x="18119" y="1101"/>
                </a:cubicBezTo>
                <a:cubicBezTo>
                  <a:pt x="18111" y="1100"/>
                  <a:pt x="18103" y="1100"/>
                  <a:pt x="18095" y="1100"/>
                </a:cubicBezTo>
                <a:close/>
                <a:moveTo>
                  <a:pt x="27131" y="1128"/>
                </a:moveTo>
                <a:cubicBezTo>
                  <a:pt x="26954" y="1128"/>
                  <a:pt x="26805" y="1264"/>
                  <a:pt x="26805" y="1441"/>
                </a:cubicBezTo>
                <a:cubicBezTo>
                  <a:pt x="26805" y="1617"/>
                  <a:pt x="26941" y="1767"/>
                  <a:pt x="27118" y="1767"/>
                </a:cubicBezTo>
                <a:cubicBezTo>
                  <a:pt x="27125" y="1768"/>
                  <a:pt x="27132" y="1768"/>
                  <a:pt x="27140" y="1768"/>
                </a:cubicBezTo>
                <a:cubicBezTo>
                  <a:pt x="27307" y="1768"/>
                  <a:pt x="27444" y="1624"/>
                  <a:pt x="27444" y="1454"/>
                </a:cubicBezTo>
                <a:cubicBezTo>
                  <a:pt x="27444" y="1278"/>
                  <a:pt x="27308" y="1142"/>
                  <a:pt x="27131" y="1128"/>
                </a:cubicBezTo>
                <a:close/>
                <a:moveTo>
                  <a:pt x="71420" y="1141"/>
                </a:moveTo>
                <a:cubicBezTo>
                  <a:pt x="71253" y="1141"/>
                  <a:pt x="71116" y="1285"/>
                  <a:pt x="71116" y="1454"/>
                </a:cubicBezTo>
                <a:cubicBezTo>
                  <a:pt x="71116" y="1617"/>
                  <a:pt x="71252" y="1767"/>
                  <a:pt x="71428" y="1767"/>
                </a:cubicBezTo>
                <a:cubicBezTo>
                  <a:pt x="71436" y="1768"/>
                  <a:pt x="71443" y="1768"/>
                  <a:pt x="71451" y="1768"/>
                </a:cubicBezTo>
                <a:cubicBezTo>
                  <a:pt x="71617" y="1768"/>
                  <a:pt x="71754" y="1624"/>
                  <a:pt x="71741" y="1454"/>
                </a:cubicBezTo>
                <a:cubicBezTo>
                  <a:pt x="71754" y="1278"/>
                  <a:pt x="71619" y="1142"/>
                  <a:pt x="71442" y="1142"/>
                </a:cubicBezTo>
                <a:cubicBezTo>
                  <a:pt x="71434" y="1141"/>
                  <a:pt x="71427" y="1141"/>
                  <a:pt x="71420" y="1141"/>
                </a:cubicBezTo>
                <a:close/>
                <a:moveTo>
                  <a:pt x="104009" y="1155"/>
                </a:moveTo>
                <a:cubicBezTo>
                  <a:pt x="103846" y="1155"/>
                  <a:pt x="103710" y="1291"/>
                  <a:pt x="103696" y="1454"/>
                </a:cubicBezTo>
                <a:cubicBezTo>
                  <a:pt x="103696" y="1617"/>
                  <a:pt x="103832" y="1767"/>
                  <a:pt x="103995" y="1767"/>
                </a:cubicBezTo>
                <a:cubicBezTo>
                  <a:pt x="104003" y="1768"/>
                  <a:pt x="104010" y="1768"/>
                  <a:pt x="104018" y="1768"/>
                </a:cubicBezTo>
                <a:cubicBezTo>
                  <a:pt x="104182" y="1768"/>
                  <a:pt x="104317" y="1628"/>
                  <a:pt x="104308" y="1475"/>
                </a:cubicBezTo>
                <a:lnTo>
                  <a:pt x="104308" y="1475"/>
                </a:lnTo>
                <a:cubicBezTo>
                  <a:pt x="104318" y="1301"/>
                  <a:pt x="104183" y="1155"/>
                  <a:pt x="104009" y="1155"/>
                </a:cubicBezTo>
                <a:close/>
                <a:moveTo>
                  <a:pt x="59698" y="1128"/>
                </a:moveTo>
                <a:cubicBezTo>
                  <a:pt x="59521" y="1128"/>
                  <a:pt x="59372" y="1264"/>
                  <a:pt x="59386" y="1441"/>
                </a:cubicBezTo>
                <a:cubicBezTo>
                  <a:pt x="59372" y="1617"/>
                  <a:pt x="59508" y="1767"/>
                  <a:pt x="59685" y="1767"/>
                </a:cubicBezTo>
                <a:cubicBezTo>
                  <a:pt x="59693" y="1768"/>
                  <a:pt x="59701" y="1768"/>
                  <a:pt x="59709" y="1768"/>
                </a:cubicBezTo>
                <a:cubicBezTo>
                  <a:pt x="59875" y="1768"/>
                  <a:pt x="60011" y="1636"/>
                  <a:pt x="60011" y="1454"/>
                </a:cubicBezTo>
                <a:cubicBezTo>
                  <a:pt x="60024" y="1278"/>
                  <a:pt x="59875" y="1142"/>
                  <a:pt x="59698" y="1128"/>
                </a:cubicBezTo>
                <a:close/>
                <a:moveTo>
                  <a:pt x="80472" y="1168"/>
                </a:moveTo>
                <a:cubicBezTo>
                  <a:pt x="80318" y="1168"/>
                  <a:pt x="80182" y="1299"/>
                  <a:pt x="80182" y="1454"/>
                </a:cubicBezTo>
                <a:cubicBezTo>
                  <a:pt x="80155" y="1645"/>
                  <a:pt x="80290" y="1794"/>
                  <a:pt x="80481" y="1794"/>
                </a:cubicBezTo>
                <a:cubicBezTo>
                  <a:pt x="80488" y="1795"/>
                  <a:pt x="80496" y="1795"/>
                  <a:pt x="80503" y="1795"/>
                </a:cubicBezTo>
                <a:cubicBezTo>
                  <a:pt x="80659" y="1795"/>
                  <a:pt x="80807" y="1664"/>
                  <a:pt x="80807" y="1495"/>
                </a:cubicBezTo>
                <a:cubicBezTo>
                  <a:pt x="80821" y="1318"/>
                  <a:pt x="80671" y="1169"/>
                  <a:pt x="80494" y="1169"/>
                </a:cubicBezTo>
                <a:cubicBezTo>
                  <a:pt x="80487" y="1168"/>
                  <a:pt x="80479" y="1168"/>
                  <a:pt x="80472" y="1168"/>
                </a:cubicBezTo>
                <a:close/>
                <a:moveTo>
                  <a:pt x="92254" y="1168"/>
                </a:moveTo>
                <a:cubicBezTo>
                  <a:pt x="92087" y="1168"/>
                  <a:pt x="91939" y="1299"/>
                  <a:pt x="91939" y="1468"/>
                </a:cubicBezTo>
                <a:cubicBezTo>
                  <a:pt x="91925" y="1631"/>
                  <a:pt x="92048" y="1781"/>
                  <a:pt x="92211" y="1794"/>
                </a:cubicBezTo>
                <a:lnTo>
                  <a:pt x="92224" y="1794"/>
                </a:lnTo>
                <a:cubicBezTo>
                  <a:pt x="92233" y="1795"/>
                  <a:pt x="92242" y="1795"/>
                  <a:pt x="92251" y="1795"/>
                </a:cubicBezTo>
                <a:cubicBezTo>
                  <a:pt x="92416" y="1795"/>
                  <a:pt x="92551" y="1676"/>
                  <a:pt x="92564" y="1509"/>
                </a:cubicBezTo>
                <a:cubicBezTo>
                  <a:pt x="92578" y="1332"/>
                  <a:pt x="92456" y="1183"/>
                  <a:pt x="92279" y="1169"/>
                </a:cubicBezTo>
                <a:cubicBezTo>
                  <a:pt x="92271" y="1168"/>
                  <a:pt x="92263" y="1168"/>
                  <a:pt x="92254" y="1168"/>
                </a:cubicBezTo>
                <a:close/>
                <a:moveTo>
                  <a:pt x="110302" y="1346"/>
                </a:moveTo>
                <a:cubicBezTo>
                  <a:pt x="110180" y="1346"/>
                  <a:pt x="110085" y="1441"/>
                  <a:pt x="110085" y="1563"/>
                </a:cubicBezTo>
                <a:cubicBezTo>
                  <a:pt x="110071" y="1699"/>
                  <a:pt x="110180" y="1794"/>
                  <a:pt x="110302" y="1794"/>
                </a:cubicBezTo>
                <a:cubicBezTo>
                  <a:pt x="110310" y="1795"/>
                  <a:pt x="110317" y="1795"/>
                  <a:pt x="110325" y="1795"/>
                </a:cubicBezTo>
                <a:cubicBezTo>
                  <a:pt x="110449" y="1795"/>
                  <a:pt x="110533" y="1691"/>
                  <a:pt x="110533" y="1563"/>
                </a:cubicBezTo>
                <a:cubicBezTo>
                  <a:pt x="110533" y="1441"/>
                  <a:pt x="110424" y="1346"/>
                  <a:pt x="110302" y="1346"/>
                </a:cubicBezTo>
                <a:close/>
                <a:moveTo>
                  <a:pt x="15360" y="1155"/>
                </a:moveTo>
                <a:cubicBezTo>
                  <a:pt x="15170" y="1155"/>
                  <a:pt x="15020" y="1305"/>
                  <a:pt x="15020" y="1482"/>
                </a:cubicBezTo>
                <a:cubicBezTo>
                  <a:pt x="15020" y="1658"/>
                  <a:pt x="15156" y="1794"/>
                  <a:pt x="15333" y="1808"/>
                </a:cubicBezTo>
                <a:cubicBezTo>
                  <a:pt x="15523" y="1808"/>
                  <a:pt x="15673" y="1658"/>
                  <a:pt x="15673" y="1482"/>
                </a:cubicBezTo>
                <a:cubicBezTo>
                  <a:pt x="15673" y="1305"/>
                  <a:pt x="15523" y="1169"/>
                  <a:pt x="15360" y="1155"/>
                </a:cubicBezTo>
                <a:close/>
                <a:moveTo>
                  <a:pt x="47927" y="1155"/>
                </a:moveTo>
                <a:lnTo>
                  <a:pt x="47927" y="1169"/>
                </a:lnTo>
                <a:cubicBezTo>
                  <a:pt x="47920" y="1168"/>
                  <a:pt x="47912" y="1168"/>
                  <a:pt x="47905" y="1168"/>
                </a:cubicBezTo>
                <a:cubicBezTo>
                  <a:pt x="47738" y="1168"/>
                  <a:pt x="47601" y="1312"/>
                  <a:pt x="47601" y="1482"/>
                </a:cubicBezTo>
                <a:cubicBezTo>
                  <a:pt x="47601" y="1658"/>
                  <a:pt x="47737" y="1808"/>
                  <a:pt x="47914" y="1808"/>
                </a:cubicBezTo>
                <a:cubicBezTo>
                  <a:pt x="48090" y="1808"/>
                  <a:pt x="48240" y="1658"/>
                  <a:pt x="48240" y="1495"/>
                </a:cubicBezTo>
                <a:cubicBezTo>
                  <a:pt x="48240" y="1305"/>
                  <a:pt x="48104" y="1169"/>
                  <a:pt x="47927" y="1155"/>
                </a:cubicBezTo>
                <a:close/>
                <a:moveTo>
                  <a:pt x="36130" y="1195"/>
                </a:moveTo>
                <a:cubicBezTo>
                  <a:pt x="35953" y="1195"/>
                  <a:pt x="35817" y="1327"/>
                  <a:pt x="35817" y="1495"/>
                </a:cubicBezTo>
                <a:cubicBezTo>
                  <a:pt x="35817" y="1685"/>
                  <a:pt x="35952" y="1835"/>
                  <a:pt x="36129" y="1835"/>
                </a:cubicBezTo>
                <a:cubicBezTo>
                  <a:pt x="36306" y="1835"/>
                  <a:pt x="36455" y="1699"/>
                  <a:pt x="36469" y="1536"/>
                </a:cubicBezTo>
                <a:cubicBezTo>
                  <a:pt x="36469" y="1346"/>
                  <a:pt x="36333" y="1196"/>
                  <a:pt x="36156" y="1196"/>
                </a:cubicBezTo>
                <a:cubicBezTo>
                  <a:pt x="36148" y="1195"/>
                  <a:pt x="36139" y="1195"/>
                  <a:pt x="36130" y="1195"/>
                </a:cubicBezTo>
                <a:close/>
                <a:moveTo>
                  <a:pt x="68701" y="1195"/>
                </a:moveTo>
                <a:cubicBezTo>
                  <a:pt x="68534" y="1195"/>
                  <a:pt x="68397" y="1340"/>
                  <a:pt x="68397" y="1509"/>
                </a:cubicBezTo>
                <a:cubicBezTo>
                  <a:pt x="68397" y="1685"/>
                  <a:pt x="68547" y="1835"/>
                  <a:pt x="68723" y="1835"/>
                </a:cubicBezTo>
                <a:cubicBezTo>
                  <a:pt x="68900" y="1835"/>
                  <a:pt x="69036" y="1685"/>
                  <a:pt x="69050" y="1509"/>
                </a:cubicBezTo>
                <a:cubicBezTo>
                  <a:pt x="69036" y="1332"/>
                  <a:pt x="68900" y="1196"/>
                  <a:pt x="68723" y="1196"/>
                </a:cubicBezTo>
                <a:cubicBezTo>
                  <a:pt x="68716" y="1196"/>
                  <a:pt x="68708" y="1195"/>
                  <a:pt x="68701" y="1195"/>
                </a:cubicBezTo>
                <a:close/>
                <a:moveTo>
                  <a:pt x="101313" y="1195"/>
                </a:moveTo>
                <a:cubicBezTo>
                  <a:pt x="101305" y="1195"/>
                  <a:pt x="101298" y="1196"/>
                  <a:pt x="101290" y="1196"/>
                </a:cubicBezTo>
                <a:cubicBezTo>
                  <a:pt x="101114" y="1196"/>
                  <a:pt x="100964" y="1332"/>
                  <a:pt x="100964" y="1509"/>
                </a:cubicBezTo>
                <a:cubicBezTo>
                  <a:pt x="100964" y="1685"/>
                  <a:pt x="101114" y="1835"/>
                  <a:pt x="101290" y="1835"/>
                </a:cubicBezTo>
                <a:cubicBezTo>
                  <a:pt x="101467" y="1835"/>
                  <a:pt x="101603" y="1699"/>
                  <a:pt x="101603" y="1522"/>
                </a:cubicBezTo>
                <a:cubicBezTo>
                  <a:pt x="101616" y="1340"/>
                  <a:pt x="101480" y="1195"/>
                  <a:pt x="101313" y="1195"/>
                </a:cubicBezTo>
                <a:close/>
                <a:moveTo>
                  <a:pt x="24389" y="1195"/>
                </a:moveTo>
                <a:cubicBezTo>
                  <a:pt x="24210" y="1195"/>
                  <a:pt x="24073" y="1340"/>
                  <a:pt x="24073" y="1522"/>
                </a:cubicBezTo>
                <a:cubicBezTo>
                  <a:pt x="24073" y="1699"/>
                  <a:pt x="24209" y="1835"/>
                  <a:pt x="24385" y="1849"/>
                </a:cubicBezTo>
                <a:cubicBezTo>
                  <a:pt x="24576" y="1849"/>
                  <a:pt x="24725" y="1699"/>
                  <a:pt x="24725" y="1522"/>
                </a:cubicBezTo>
                <a:cubicBezTo>
                  <a:pt x="24725" y="1346"/>
                  <a:pt x="24589" y="1196"/>
                  <a:pt x="24413" y="1196"/>
                </a:cubicBezTo>
                <a:cubicBezTo>
                  <a:pt x="24405" y="1196"/>
                  <a:pt x="24397" y="1195"/>
                  <a:pt x="24389" y="1195"/>
                </a:cubicBezTo>
                <a:close/>
                <a:moveTo>
                  <a:pt x="113863" y="1658"/>
                </a:moveTo>
                <a:lnTo>
                  <a:pt x="113863" y="1672"/>
                </a:lnTo>
                <a:cubicBezTo>
                  <a:pt x="113823" y="1685"/>
                  <a:pt x="113782" y="1713"/>
                  <a:pt x="113768" y="1767"/>
                </a:cubicBezTo>
                <a:cubicBezTo>
                  <a:pt x="113768" y="1781"/>
                  <a:pt x="113823" y="1849"/>
                  <a:pt x="113850" y="1849"/>
                </a:cubicBezTo>
                <a:cubicBezTo>
                  <a:pt x="113877" y="1849"/>
                  <a:pt x="113931" y="1808"/>
                  <a:pt x="113999" y="1767"/>
                </a:cubicBezTo>
                <a:cubicBezTo>
                  <a:pt x="113931" y="1713"/>
                  <a:pt x="113891" y="1658"/>
                  <a:pt x="113863" y="1658"/>
                </a:cubicBezTo>
                <a:close/>
                <a:moveTo>
                  <a:pt x="89520" y="1210"/>
                </a:moveTo>
                <a:cubicBezTo>
                  <a:pt x="89329" y="1210"/>
                  <a:pt x="89180" y="1359"/>
                  <a:pt x="89180" y="1536"/>
                </a:cubicBezTo>
                <a:cubicBezTo>
                  <a:pt x="89180" y="1713"/>
                  <a:pt x="89329" y="1862"/>
                  <a:pt x="89506" y="1862"/>
                </a:cubicBezTo>
                <a:cubicBezTo>
                  <a:pt x="89683" y="1862"/>
                  <a:pt x="89832" y="1726"/>
                  <a:pt x="89846" y="1536"/>
                </a:cubicBezTo>
                <a:cubicBezTo>
                  <a:pt x="89832" y="1359"/>
                  <a:pt x="89696" y="1223"/>
                  <a:pt x="89520" y="1223"/>
                </a:cubicBezTo>
                <a:lnTo>
                  <a:pt x="89520" y="1210"/>
                </a:lnTo>
                <a:close/>
                <a:moveTo>
                  <a:pt x="12628" y="1210"/>
                </a:moveTo>
                <a:cubicBezTo>
                  <a:pt x="12438" y="1223"/>
                  <a:pt x="12288" y="1373"/>
                  <a:pt x="12288" y="1550"/>
                </a:cubicBezTo>
                <a:cubicBezTo>
                  <a:pt x="12302" y="1740"/>
                  <a:pt x="12451" y="1876"/>
                  <a:pt x="12628" y="1876"/>
                </a:cubicBezTo>
                <a:cubicBezTo>
                  <a:pt x="12818" y="1876"/>
                  <a:pt x="12968" y="1726"/>
                  <a:pt x="12968" y="1536"/>
                </a:cubicBezTo>
                <a:cubicBezTo>
                  <a:pt x="12954" y="1359"/>
                  <a:pt x="12805" y="1210"/>
                  <a:pt x="12628" y="1210"/>
                </a:cubicBezTo>
                <a:close/>
                <a:moveTo>
                  <a:pt x="45195" y="1210"/>
                </a:moveTo>
                <a:cubicBezTo>
                  <a:pt x="45019" y="1223"/>
                  <a:pt x="44883" y="1359"/>
                  <a:pt x="44869" y="1536"/>
                </a:cubicBezTo>
                <a:cubicBezTo>
                  <a:pt x="44869" y="1713"/>
                  <a:pt x="45005" y="1862"/>
                  <a:pt x="45195" y="1876"/>
                </a:cubicBezTo>
                <a:cubicBezTo>
                  <a:pt x="45372" y="1876"/>
                  <a:pt x="45521" y="1726"/>
                  <a:pt x="45535" y="1536"/>
                </a:cubicBezTo>
                <a:cubicBezTo>
                  <a:pt x="45521" y="1359"/>
                  <a:pt x="45372" y="1210"/>
                  <a:pt x="45195" y="1210"/>
                </a:cubicBezTo>
                <a:close/>
                <a:moveTo>
                  <a:pt x="56925" y="1210"/>
                </a:moveTo>
                <a:cubicBezTo>
                  <a:pt x="56749" y="1223"/>
                  <a:pt x="56613" y="1359"/>
                  <a:pt x="56599" y="1536"/>
                </a:cubicBezTo>
                <a:cubicBezTo>
                  <a:pt x="56599" y="1713"/>
                  <a:pt x="56749" y="1862"/>
                  <a:pt x="56925" y="1876"/>
                </a:cubicBezTo>
                <a:cubicBezTo>
                  <a:pt x="57102" y="1876"/>
                  <a:pt x="57252" y="1726"/>
                  <a:pt x="57265" y="1550"/>
                </a:cubicBezTo>
                <a:cubicBezTo>
                  <a:pt x="57252" y="1373"/>
                  <a:pt x="57116" y="1223"/>
                  <a:pt x="56939" y="1210"/>
                </a:cubicBezTo>
                <a:close/>
                <a:moveTo>
                  <a:pt x="77749" y="1210"/>
                </a:moveTo>
                <a:cubicBezTo>
                  <a:pt x="77558" y="1210"/>
                  <a:pt x="77422" y="1359"/>
                  <a:pt x="77409" y="1536"/>
                </a:cubicBezTo>
                <a:cubicBezTo>
                  <a:pt x="77422" y="1713"/>
                  <a:pt x="77558" y="1862"/>
                  <a:pt x="77735" y="1876"/>
                </a:cubicBezTo>
                <a:cubicBezTo>
                  <a:pt x="77912" y="1876"/>
                  <a:pt x="78061" y="1726"/>
                  <a:pt x="78075" y="1536"/>
                </a:cubicBezTo>
                <a:cubicBezTo>
                  <a:pt x="78061" y="1359"/>
                  <a:pt x="77925" y="1223"/>
                  <a:pt x="77749" y="1223"/>
                </a:cubicBezTo>
                <a:lnTo>
                  <a:pt x="77749" y="1210"/>
                </a:lnTo>
                <a:close/>
                <a:moveTo>
                  <a:pt x="98545" y="1250"/>
                </a:moveTo>
                <a:cubicBezTo>
                  <a:pt x="98368" y="1250"/>
                  <a:pt x="98219" y="1386"/>
                  <a:pt x="98205" y="1563"/>
                </a:cubicBezTo>
                <a:cubicBezTo>
                  <a:pt x="98205" y="1740"/>
                  <a:pt x="98341" y="1889"/>
                  <a:pt x="98518" y="1903"/>
                </a:cubicBezTo>
                <a:cubicBezTo>
                  <a:pt x="98708" y="1903"/>
                  <a:pt x="98857" y="1767"/>
                  <a:pt x="98857" y="1590"/>
                </a:cubicBezTo>
                <a:cubicBezTo>
                  <a:pt x="98857" y="1414"/>
                  <a:pt x="98722" y="1264"/>
                  <a:pt x="98545" y="1250"/>
                </a:cubicBezTo>
                <a:close/>
                <a:moveTo>
                  <a:pt x="33411" y="1237"/>
                </a:moveTo>
                <a:cubicBezTo>
                  <a:pt x="33234" y="1237"/>
                  <a:pt x="33071" y="1400"/>
                  <a:pt x="33071" y="1577"/>
                </a:cubicBezTo>
                <a:cubicBezTo>
                  <a:pt x="33085" y="1767"/>
                  <a:pt x="33234" y="1917"/>
                  <a:pt x="33411" y="1917"/>
                </a:cubicBezTo>
                <a:cubicBezTo>
                  <a:pt x="33601" y="1917"/>
                  <a:pt x="33751" y="1753"/>
                  <a:pt x="33751" y="1577"/>
                </a:cubicBezTo>
                <a:cubicBezTo>
                  <a:pt x="33751" y="1386"/>
                  <a:pt x="33601" y="1237"/>
                  <a:pt x="33411" y="1237"/>
                </a:cubicBezTo>
                <a:close/>
                <a:moveTo>
                  <a:pt x="65991" y="1237"/>
                </a:moveTo>
                <a:cubicBezTo>
                  <a:pt x="65801" y="1250"/>
                  <a:pt x="65652" y="1400"/>
                  <a:pt x="65652" y="1577"/>
                </a:cubicBezTo>
                <a:cubicBezTo>
                  <a:pt x="65665" y="1767"/>
                  <a:pt x="65815" y="1917"/>
                  <a:pt x="65991" y="1917"/>
                </a:cubicBezTo>
                <a:cubicBezTo>
                  <a:pt x="66182" y="1903"/>
                  <a:pt x="66331" y="1753"/>
                  <a:pt x="66331" y="1577"/>
                </a:cubicBezTo>
                <a:cubicBezTo>
                  <a:pt x="66318" y="1386"/>
                  <a:pt x="66168" y="1237"/>
                  <a:pt x="65991" y="1237"/>
                </a:cubicBezTo>
                <a:close/>
                <a:moveTo>
                  <a:pt x="107563" y="1358"/>
                </a:moveTo>
                <a:cubicBezTo>
                  <a:pt x="107422" y="1358"/>
                  <a:pt x="107299" y="1488"/>
                  <a:pt x="107312" y="1631"/>
                </a:cubicBezTo>
                <a:lnTo>
                  <a:pt x="107298" y="1631"/>
                </a:lnTo>
                <a:cubicBezTo>
                  <a:pt x="107298" y="1794"/>
                  <a:pt x="107421" y="1917"/>
                  <a:pt x="107584" y="1917"/>
                </a:cubicBezTo>
                <a:cubicBezTo>
                  <a:pt x="107591" y="1917"/>
                  <a:pt x="107598" y="1917"/>
                  <a:pt x="107604" y="1917"/>
                </a:cubicBezTo>
                <a:cubicBezTo>
                  <a:pt x="107746" y="1917"/>
                  <a:pt x="107869" y="1787"/>
                  <a:pt x="107869" y="1631"/>
                </a:cubicBezTo>
                <a:cubicBezTo>
                  <a:pt x="107869" y="1482"/>
                  <a:pt x="107747" y="1359"/>
                  <a:pt x="107584" y="1359"/>
                </a:cubicBezTo>
                <a:cubicBezTo>
                  <a:pt x="107577" y="1359"/>
                  <a:pt x="107570" y="1358"/>
                  <a:pt x="107563" y="1358"/>
                </a:cubicBezTo>
                <a:close/>
                <a:moveTo>
                  <a:pt x="9869" y="1250"/>
                </a:moveTo>
                <a:cubicBezTo>
                  <a:pt x="9692" y="1264"/>
                  <a:pt x="9543" y="1414"/>
                  <a:pt x="9543" y="1590"/>
                </a:cubicBezTo>
                <a:cubicBezTo>
                  <a:pt x="9543" y="1767"/>
                  <a:pt x="9679" y="1917"/>
                  <a:pt x="9855" y="1930"/>
                </a:cubicBezTo>
                <a:cubicBezTo>
                  <a:pt x="10046" y="1930"/>
                  <a:pt x="10195" y="1781"/>
                  <a:pt x="10195" y="1590"/>
                </a:cubicBezTo>
                <a:cubicBezTo>
                  <a:pt x="10195" y="1414"/>
                  <a:pt x="10059" y="1264"/>
                  <a:pt x="9869" y="1250"/>
                </a:cubicBezTo>
                <a:close/>
                <a:moveTo>
                  <a:pt x="86810" y="1277"/>
                </a:moveTo>
                <a:cubicBezTo>
                  <a:pt x="86802" y="1277"/>
                  <a:pt x="86795" y="1277"/>
                  <a:pt x="86788" y="1278"/>
                </a:cubicBezTo>
                <a:cubicBezTo>
                  <a:pt x="86597" y="1278"/>
                  <a:pt x="86461" y="1427"/>
                  <a:pt x="86461" y="1617"/>
                </a:cubicBezTo>
                <a:cubicBezTo>
                  <a:pt x="86461" y="1794"/>
                  <a:pt x="86611" y="1930"/>
                  <a:pt x="86801" y="1930"/>
                </a:cubicBezTo>
                <a:cubicBezTo>
                  <a:pt x="86978" y="1930"/>
                  <a:pt x="87127" y="1781"/>
                  <a:pt x="87127" y="1590"/>
                </a:cubicBezTo>
                <a:cubicBezTo>
                  <a:pt x="87114" y="1421"/>
                  <a:pt x="86977" y="1277"/>
                  <a:pt x="86810" y="1277"/>
                </a:cubicBezTo>
                <a:close/>
                <a:moveTo>
                  <a:pt x="21640" y="1264"/>
                </a:moveTo>
                <a:cubicBezTo>
                  <a:pt x="21463" y="1278"/>
                  <a:pt x="21314" y="1427"/>
                  <a:pt x="21314" y="1604"/>
                </a:cubicBezTo>
                <a:cubicBezTo>
                  <a:pt x="21314" y="1794"/>
                  <a:pt x="21463" y="1944"/>
                  <a:pt x="21653" y="1944"/>
                </a:cubicBezTo>
                <a:cubicBezTo>
                  <a:pt x="21844" y="1944"/>
                  <a:pt x="21980" y="1794"/>
                  <a:pt x="21980" y="1604"/>
                </a:cubicBezTo>
                <a:cubicBezTo>
                  <a:pt x="21980" y="1414"/>
                  <a:pt x="21830" y="1264"/>
                  <a:pt x="21640" y="1264"/>
                </a:cubicBezTo>
                <a:close/>
                <a:moveTo>
                  <a:pt x="42450" y="1264"/>
                </a:moveTo>
                <a:cubicBezTo>
                  <a:pt x="42259" y="1264"/>
                  <a:pt x="42110" y="1427"/>
                  <a:pt x="42110" y="1604"/>
                </a:cubicBezTo>
                <a:cubicBezTo>
                  <a:pt x="42110" y="1794"/>
                  <a:pt x="42259" y="1944"/>
                  <a:pt x="42450" y="1944"/>
                </a:cubicBezTo>
                <a:cubicBezTo>
                  <a:pt x="42626" y="1944"/>
                  <a:pt x="42776" y="1794"/>
                  <a:pt x="42776" y="1604"/>
                </a:cubicBezTo>
                <a:cubicBezTo>
                  <a:pt x="42776" y="1427"/>
                  <a:pt x="42626" y="1278"/>
                  <a:pt x="42450" y="1278"/>
                </a:cubicBezTo>
                <a:lnTo>
                  <a:pt x="42450" y="1264"/>
                </a:lnTo>
                <a:close/>
                <a:moveTo>
                  <a:pt x="54220" y="1264"/>
                </a:moveTo>
                <a:cubicBezTo>
                  <a:pt x="54044" y="1278"/>
                  <a:pt x="53894" y="1414"/>
                  <a:pt x="53881" y="1604"/>
                </a:cubicBezTo>
                <a:lnTo>
                  <a:pt x="53894" y="1604"/>
                </a:lnTo>
                <a:cubicBezTo>
                  <a:pt x="53894" y="1781"/>
                  <a:pt x="54030" y="1930"/>
                  <a:pt x="54220" y="1944"/>
                </a:cubicBezTo>
                <a:cubicBezTo>
                  <a:pt x="54411" y="1944"/>
                  <a:pt x="54560" y="1781"/>
                  <a:pt x="54560" y="1604"/>
                </a:cubicBezTo>
                <a:cubicBezTo>
                  <a:pt x="54547" y="1414"/>
                  <a:pt x="54397" y="1264"/>
                  <a:pt x="54220" y="1264"/>
                </a:cubicBezTo>
                <a:close/>
                <a:moveTo>
                  <a:pt x="1673" y="1685"/>
                </a:moveTo>
                <a:cubicBezTo>
                  <a:pt x="1618" y="1685"/>
                  <a:pt x="1537" y="1781"/>
                  <a:pt x="1550" y="1821"/>
                </a:cubicBezTo>
                <a:cubicBezTo>
                  <a:pt x="1564" y="1876"/>
                  <a:pt x="1618" y="1930"/>
                  <a:pt x="1686" y="1957"/>
                </a:cubicBezTo>
                <a:cubicBezTo>
                  <a:pt x="1741" y="1957"/>
                  <a:pt x="1795" y="1876"/>
                  <a:pt x="1863" y="1835"/>
                </a:cubicBezTo>
                <a:lnTo>
                  <a:pt x="1836" y="1781"/>
                </a:lnTo>
                <a:cubicBezTo>
                  <a:pt x="1782" y="1740"/>
                  <a:pt x="1727" y="1685"/>
                  <a:pt x="1673" y="1685"/>
                </a:cubicBezTo>
                <a:close/>
                <a:moveTo>
                  <a:pt x="30679" y="1291"/>
                </a:moveTo>
                <a:cubicBezTo>
                  <a:pt x="30502" y="1291"/>
                  <a:pt x="30352" y="1441"/>
                  <a:pt x="30339" y="1617"/>
                </a:cubicBezTo>
                <a:cubicBezTo>
                  <a:pt x="30339" y="1808"/>
                  <a:pt x="30488" y="1957"/>
                  <a:pt x="30679" y="1957"/>
                </a:cubicBezTo>
                <a:cubicBezTo>
                  <a:pt x="30855" y="1957"/>
                  <a:pt x="30991" y="1821"/>
                  <a:pt x="31005" y="1631"/>
                </a:cubicBezTo>
                <a:cubicBezTo>
                  <a:pt x="31005" y="1454"/>
                  <a:pt x="30869" y="1305"/>
                  <a:pt x="30679" y="1291"/>
                </a:cubicBezTo>
                <a:close/>
                <a:moveTo>
                  <a:pt x="75017" y="1291"/>
                </a:moveTo>
                <a:cubicBezTo>
                  <a:pt x="74826" y="1291"/>
                  <a:pt x="74677" y="1441"/>
                  <a:pt x="74677" y="1631"/>
                </a:cubicBezTo>
                <a:cubicBezTo>
                  <a:pt x="74677" y="1821"/>
                  <a:pt x="74826" y="1957"/>
                  <a:pt x="75017" y="1957"/>
                </a:cubicBezTo>
                <a:cubicBezTo>
                  <a:pt x="75193" y="1957"/>
                  <a:pt x="75343" y="1821"/>
                  <a:pt x="75356" y="1631"/>
                </a:cubicBezTo>
                <a:cubicBezTo>
                  <a:pt x="75356" y="1441"/>
                  <a:pt x="75193" y="1291"/>
                  <a:pt x="75017" y="1291"/>
                </a:cubicBezTo>
                <a:close/>
                <a:moveTo>
                  <a:pt x="7151" y="1359"/>
                </a:moveTo>
                <a:cubicBezTo>
                  <a:pt x="6987" y="1359"/>
                  <a:pt x="6838" y="1495"/>
                  <a:pt x="6851" y="1672"/>
                </a:cubicBezTo>
                <a:cubicBezTo>
                  <a:pt x="6838" y="1835"/>
                  <a:pt x="6987" y="1971"/>
                  <a:pt x="7151" y="1971"/>
                </a:cubicBezTo>
                <a:cubicBezTo>
                  <a:pt x="7327" y="1971"/>
                  <a:pt x="7463" y="1835"/>
                  <a:pt x="7463" y="1672"/>
                </a:cubicBezTo>
                <a:cubicBezTo>
                  <a:pt x="7463" y="1495"/>
                  <a:pt x="7327" y="1359"/>
                  <a:pt x="7151" y="1359"/>
                </a:cubicBezTo>
                <a:close/>
                <a:moveTo>
                  <a:pt x="63246" y="1305"/>
                </a:moveTo>
                <a:cubicBezTo>
                  <a:pt x="63055" y="1305"/>
                  <a:pt x="62906" y="1454"/>
                  <a:pt x="62906" y="1645"/>
                </a:cubicBezTo>
                <a:cubicBezTo>
                  <a:pt x="62906" y="1821"/>
                  <a:pt x="63055" y="1971"/>
                  <a:pt x="63232" y="1984"/>
                </a:cubicBezTo>
                <a:cubicBezTo>
                  <a:pt x="63422" y="1984"/>
                  <a:pt x="63572" y="1821"/>
                  <a:pt x="63572" y="1645"/>
                </a:cubicBezTo>
                <a:cubicBezTo>
                  <a:pt x="63572" y="1454"/>
                  <a:pt x="63436" y="1305"/>
                  <a:pt x="63246" y="1305"/>
                </a:cubicBezTo>
                <a:close/>
                <a:moveTo>
                  <a:pt x="51461" y="1318"/>
                </a:moveTo>
                <a:cubicBezTo>
                  <a:pt x="51271" y="1318"/>
                  <a:pt x="51121" y="1468"/>
                  <a:pt x="51121" y="1658"/>
                </a:cubicBezTo>
                <a:cubicBezTo>
                  <a:pt x="51121" y="1849"/>
                  <a:pt x="51271" y="1998"/>
                  <a:pt x="51461" y="1998"/>
                </a:cubicBezTo>
                <a:cubicBezTo>
                  <a:pt x="51652" y="1998"/>
                  <a:pt x="51801" y="1849"/>
                  <a:pt x="51801" y="1658"/>
                </a:cubicBezTo>
                <a:lnTo>
                  <a:pt x="51801" y="1645"/>
                </a:lnTo>
                <a:cubicBezTo>
                  <a:pt x="51801" y="1468"/>
                  <a:pt x="51652" y="1318"/>
                  <a:pt x="51461" y="1318"/>
                </a:cubicBezTo>
                <a:close/>
                <a:moveTo>
                  <a:pt x="4432" y="1495"/>
                </a:moveTo>
                <a:cubicBezTo>
                  <a:pt x="4296" y="1495"/>
                  <a:pt x="4174" y="1604"/>
                  <a:pt x="4174" y="1740"/>
                </a:cubicBezTo>
                <a:cubicBezTo>
                  <a:pt x="4160" y="1889"/>
                  <a:pt x="4283" y="2012"/>
                  <a:pt x="4432" y="2012"/>
                </a:cubicBezTo>
                <a:cubicBezTo>
                  <a:pt x="4568" y="2012"/>
                  <a:pt x="4677" y="1903"/>
                  <a:pt x="4690" y="1767"/>
                </a:cubicBezTo>
                <a:cubicBezTo>
                  <a:pt x="4690" y="1617"/>
                  <a:pt x="4582" y="1495"/>
                  <a:pt x="4432" y="1495"/>
                </a:cubicBezTo>
                <a:close/>
                <a:moveTo>
                  <a:pt x="18921" y="1332"/>
                </a:moveTo>
                <a:cubicBezTo>
                  <a:pt x="18731" y="1332"/>
                  <a:pt x="18582" y="1482"/>
                  <a:pt x="18582" y="1672"/>
                </a:cubicBezTo>
                <a:cubicBezTo>
                  <a:pt x="18582" y="1849"/>
                  <a:pt x="18731" y="2012"/>
                  <a:pt x="18921" y="2012"/>
                </a:cubicBezTo>
                <a:cubicBezTo>
                  <a:pt x="19098" y="2012"/>
                  <a:pt x="19261" y="1849"/>
                  <a:pt x="19261" y="1672"/>
                </a:cubicBezTo>
                <a:cubicBezTo>
                  <a:pt x="19261" y="1482"/>
                  <a:pt x="19112" y="1332"/>
                  <a:pt x="18921" y="1332"/>
                </a:cubicBezTo>
                <a:close/>
                <a:moveTo>
                  <a:pt x="84042" y="1332"/>
                </a:moveTo>
                <a:cubicBezTo>
                  <a:pt x="83865" y="1332"/>
                  <a:pt x="83702" y="1482"/>
                  <a:pt x="83702" y="1672"/>
                </a:cubicBezTo>
                <a:cubicBezTo>
                  <a:pt x="83702" y="1849"/>
                  <a:pt x="83852" y="1998"/>
                  <a:pt x="84028" y="2012"/>
                </a:cubicBezTo>
                <a:cubicBezTo>
                  <a:pt x="84219" y="2012"/>
                  <a:pt x="84368" y="1862"/>
                  <a:pt x="84368" y="1672"/>
                </a:cubicBezTo>
                <a:cubicBezTo>
                  <a:pt x="84368" y="1482"/>
                  <a:pt x="84232" y="1332"/>
                  <a:pt x="84042" y="1332"/>
                </a:cubicBezTo>
                <a:close/>
                <a:moveTo>
                  <a:pt x="95826" y="1332"/>
                </a:moveTo>
                <a:cubicBezTo>
                  <a:pt x="95636" y="1332"/>
                  <a:pt x="95487" y="1482"/>
                  <a:pt x="95487" y="1672"/>
                </a:cubicBezTo>
                <a:cubicBezTo>
                  <a:pt x="95487" y="1849"/>
                  <a:pt x="95623" y="1998"/>
                  <a:pt x="95813" y="2012"/>
                </a:cubicBezTo>
                <a:cubicBezTo>
                  <a:pt x="95989" y="2012"/>
                  <a:pt x="96153" y="1862"/>
                  <a:pt x="96153" y="1672"/>
                </a:cubicBezTo>
                <a:cubicBezTo>
                  <a:pt x="96153" y="1482"/>
                  <a:pt x="96003" y="1332"/>
                  <a:pt x="95826" y="1332"/>
                </a:cubicBezTo>
                <a:close/>
                <a:moveTo>
                  <a:pt x="104838" y="1386"/>
                </a:moveTo>
                <a:cubicBezTo>
                  <a:pt x="104661" y="1386"/>
                  <a:pt x="104512" y="1522"/>
                  <a:pt x="104512" y="1699"/>
                </a:cubicBezTo>
                <a:cubicBezTo>
                  <a:pt x="104512" y="1876"/>
                  <a:pt x="104648" y="2025"/>
                  <a:pt x="104824" y="2025"/>
                </a:cubicBezTo>
                <a:cubicBezTo>
                  <a:pt x="105001" y="2025"/>
                  <a:pt x="105151" y="1889"/>
                  <a:pt x="105151" y="1699"/>
                </a:cubicBezTo>
                <a:cubicBezTo>
                  <a:pt x="105151" y="1536"/>
                  <a:pt x="105015" y="1386"/>
                  <a:pt x="104838" y="1386"/>
                </a:cubicBezTo>
                <a:close/>
                <a:moveTo>
                  <a:pt x="27960" y="1359"/>
                </a:moveTo>
                <a:cubicBezTo>
                  <a:pt x="27770" y="1359"/>
                  <a:pt x="27620" y="1509"/>
                  <a:pt x="27620" y="1685"/>
                </a:cubicBezTo>
                <a:cubicBezTo>
                  <a:pt x="27607" y="1876"/>
                  <a:pt x="27770" y="2039"/>
                  <a:pt x="27960" y="2039"/>
                </a:cubicBezTo>
                <a:cubicBezTo>
                  <a:pt x="28137" y="2039"/>
                  <a:pt x="28300" y="1889"/>
                  <a:pt x="28300" y="1699"/>
                </a:cubicBezTo>
                <a:cubicBezTo>
                  <a:pt x="28300" y="1509"/>
                  <a:pt x="28137" y="1359"/>
                  <a:pt x="27960" y="1359"/>
                </a:cubicBezTo>
                <a:close/>
                <a:moveTo>
                  <a:pt x="39731" y="1359"/>
                </a:moveTo>
                <a:cubicBezTo>
                  <a:pt x="39541" y="1359"/>
                  <a:pt x="39391" y="1509"/>
                  <a:pt x="39391" y="1699"/>
                </a:cubicBezTo>
                <a:cubicBezTo>
                  <a:pt x="39391" y="1889"/>
                  <a:pt x="39541" y="2039"/>
                  <a:pt x="39731" y="2039"/>
                </a:cubicBezTo>
                <a:cubicBezTo>
                  <a:pt x="39908" y="2039"/>
                  <a:pt x="40071" y="1889"/>
                  <a:pt x="40071" y="1699"/>
                </a:cubicBezTo>
                <a:cubicBezTo>
                  <a:pt x="40071" y="1509"/>
                  <a:pt x="39908" y="1359"/>
                  <a:pt x="39731" y="1359"/>
                </a:cubicBezTo>
                <a:close/>
                <a:moveTo>
                  <a:pt x="72271" y="1359"/>
                </a:moveTo>
                <a:cubicBezTo>
                  <a:pt x="72081" y="1359"/>
                  <a:pt x="71931" y="1509"/>
                  <a:pt x="71931" y="1699"/>
                </a:cubicBezTo>
                <a:cubicBezTo>
                  <a:pt x="71931" y="1889"/>
                  <a:pt x="72081" y="2039"/>
                  <a:pt x="72271" y="2039"/>
                </a:cubicBezTo>
                <a:cubicBezTo>
                  <a:pt x="72461" y="2039"/>
                  <a:pt x="72611" y="1889"/>
                  <a:pt x="72611" y="1699"/>
                </a:cubicBezTo>
                <a:cubicBezTo>
                  <a:pt x="72611" y="1509"/>
                  <a:pt x="72461" y="1359"/>
                  <a:pt x="72271" y="1359"/>
                </a:cubicBezTo>
                <a:close/>
                <a:moveTo>
                  <a:pt x="111145" y="1590"/>
                </a:moveTo>
                <a:lnTo>
                  <a:pt x="111145" y="1604"/>
                </a:lnTo>
                <a:cubicBezTo>
                  <a:pt x="111137" y="1603"/>
                  <a:pt x="111129" y="1603"/>
                  <a:pt x="111122" y="1603"/>
                </a:cubicBezTo>
                <a:cubicBezTo>
                  <a:pt x="111011" y="1603"/>
                  <a:pt x="110927" y="1693"/>
                  <a:pt x="110914" y="1808"/>
                </a:cubicBezTo>
                <a:cubicBezTo>
                  <a:pt x="110914" y="1936"/>
                  <a:pt x="110998" y="2040"/>
                  <a:pt x="111122" y="2040"/>
                </a:cubicBezTo>
                <a:cubicBezTo>
                  <a:pt x="111130" y="2040"/>
                  <a:pt x="111137" y="2040"/>
                  <a:pt x="111145" y="2039"/>
                </a:cubicBezTo>
                <a:cubicBezTo>
                  <a:pt x="111152" y="2040"/>
                  <a:pt x="111159" y="2040"/>
                  <a:pt x="111166" y="2040"/>
                </a:cubicBezTo>
                <a:cubicBezTo>
                  <a:pt x="111278" y="2040"/>
                  <a:pt x="111362" y="1937"/>
                  <a:pt x="111362" y="1821"/>
                </a:cubicBezTo>
                <a:cubicBezTo>
                  <a:pt x="111376" y="1699"/>
                  <a:pt x="111267" y="1590"/>
                  <a:pt x="111145" y="1590"/>
                </a:cubicBezTo>
                <a:close/>
                <a:moveTo>
                  <a:pt x="93067" y="1386"/>
                </a:moveTo>
                <a:cubicBezTo>
                  <a:pt x="92877" y="1386"/>
                  <a:pt x="92727" y="1536"/>
                  <a:pt x="92727" y="1726"/>
                </a:cubicBezTo>
                <a:cubicBezTo>
                  <a:pt x="92727" y="1917"/>
                  <a:pt x="92877" y="2066"/>
                  <a:pt x="93067" y="2066"/>
                </a:cubicBezTo>
                <a:cubicBezTo>
                  <a:pt x="93244" y="2066"/>
                  <a:pt x="93407" y="1917"/>
                  <a:pt x="93407" y="1726"/>
                </a:cubicBezTo>
                <a:cubicBezTo>
                  <a:pt x="93407" y="1536"/>
                  <a:pt x="93244" y="1386"/>
                  <a:pt x="93067" y="1386"/>
                </a:cubicBezTo>
                <a:close/>
                <a:moveTo>
                  <a:pt x="16176" y="1400"/>
                </a:moveTo>
                <a:cubicBezTo>
                  <a:pt x="15985" y="1400"/>
                  <a:pt x="15836" y="1536"/>
                  <a:pt x="15836" y="1726"/>
                </a:cubicBezTo>
                <a:lnTo>
                  <a:pt x="15836" y="1740"/>
                </a:lnTo>
                <a:cubicBezTo>
                  <a:pt x="15836" y="1930"/>
                  <a:pt x="15985" y="2080"/>
                  <a:pt x="16176" y="2080"/>
                </a:cubicBezTo>
                <a:cubicBezTo>
                  <a:pt x="16366" y="2080"/>
                  <a:pt x="16516" y="1930"/>
                  <a:pt x="16516" y="1740"/>
                </a:cubicBezTo>
                <a:cubicBezTo>
                  <a:pt x="16516" y="1550"/>
                  <a:pt x="16366" y="1400"/>
                  <a:pt x="16176" y="1400"/>
                </a:cubicBezTo>
                <a:close/>
                <a:moveTo>
                  <a:pt x="48743" y="1400"/>
                </a:moveTo>
                <a:cubicBezTo>
                  <a:pt x="48553" y="1400"/>
                  <a:pt x="48403" y="1550"/>
                  <a:pt x="48403" y="1740"/>
                </a:cubicBezTo>
                <a:cubicBezTo>
                  <a:pt x="48403" y="1930"/>
                  <a:pt x="48553" y="2080"/>
                  <a:pt x="48743" y="2080"/>
                </a:cubicBezTo>
                <a:cubicBezTo>
                  <a:pt x="48931" y="2080"/>
                  <a:pt x="49079" y="1920"/>
                  <a:pt x="49083" y="1733"/>
                </a:cubicBezTo>
                <a:lnTo>
                  <a:pt x="49083" y="1733"/>
                </a:lnTo>
                <a:cubicBezTo>
                  <a:pt x="49083" y="1735"/>
                  <a:pt x="49083" y="1738"/>
                  <a:pt x="49083" y="1740"/>
                </a:cubicBezTo>
                <a:lnTo>
                  <a:pt x="49083" y="1726"/>
                </a:lnTo>
                <a:cubicBezTo>
                  <a:pt x="49083" y="1728"/>
                  <a:pt x="49083" y="1731"/>
                  <a:pt x="49083" y="1733"/>
                </a:cubicBezTo>
                <a:lnTo>
                  <a:pt x="49083" y="1733"/>
                </a:lnTo>
                <a:cubicBezTo>
                  <a:pt x="49079" y="1546"/>
                  <a:pt x="48931" y="1400"/>
                  <a:pt x="48743" y="1400"/>
                </a:cubicBezTo>
                <a:close/>
                <a:moveTo>
                  <a:pt x="60505" y="1399"/>
                </a:moveTo>
                <a:cubicBezTo>
                  <a:pt x="60325" y="1399"/>
                  <a:pt x="60174" y="1557"/>
                  <a:pt x="60187" y="1740"/>
                </a:cubicBezTo>
                <a:cubicBezTo>
                  <a:pt x="60187" y="1930"/>
                  <a:pt x="60337" y="2080"/>
                  <a:pt x="60527" y="2080"/>
                </a:cubicBezTo>
                <a:cubicBezTo>
                  <a:pt x="60704" y="2080"/>
                  <a:pt x="60854" y="1917"/>
                  <a:pt x="60854" y="1740"/>
                </a:cubicBezTo>
                <a:cubicBezTo>
                  <a:pt x="60854" y="1550"/>
                  <a:pt x="60718" y="1400"/>
                  <a:pt x="60527" y="1400"/>
                </a:cubicBezTo>
                <a:cubicBezTo>
                  <a:pt x="60520" y="1399"/>
                  <a:pt x="60512" y="1399"/>
                  <a:pt x="60505" y="1399"/>
                </a:cubicBezTo>
                <a:close/>
                <a:moveTo>
                  <a:pt x="69539" y="1414"/>
                </a:moveTo>
                <a:cubicBezTo>
                  <a:pt x="69349" y="1414"/>
                  <a:pt x="69199" y="1563"/>
                  <a:pt x="69199" y="1753"/>
                </a:cubicBezTo>
                <a:cubicBezTo>
                  <a:pt x="69199" y="1944"/>
                  <a:pt x="69349" y="2093"/>
                  <a:pt x="69539" y="2093"/>
                </a:cubicBezTo>
                <a:cubicBezTo>
                  <a:pt x="69729" y="2093"/>
                  <a:pt x="69879" y="1944"/>
                  <a:pt x="69879" y="1753"/>
                </a:cubicBezTo>
                <a:cubicBezTo>
                  <a:pt x="69879" y="1563"/>
                  <a:pt x="69729" y="1414"/>
                  <a:pt x="69539" y="1414"/>
                </a:cubicBezTo>
                <a:close/>
                <a:moveTo>
                  <a:pt x="102120" y="1414"/>
                </a:moveTo>
                <a:cubicBezTo>
                  <a:pt x="101929" y="1414"/>
                  <a:pt x="101780" y="1563"/>
                  <a:pt x="101780" y="1753"/>
                </a:cubicBezTo>
                <a:cubicBezTo>
                  <a:pt x="101780" y="1944"/>
                  <a:pt x="101929" y="2093"/>
                  <a:pt x="102120" y="2093"/>
                </a:cubicBezTo>
                <a:cubicBezTo>
                  <a:pt x="102296" y="2093"/>
                  <a:pt x="102459" y="1944"/>
                  <a:pt x="102459" y="1753"/>
                </a:cubicBezTo>
                <a:cubicBezTo>
                  <a:pt x="102459" y="1563"/>
                  <a:pt x="102296" y="1414"/>
                  <a:pt x="102120" y="1414"/>
                </a:cubicBezTo>
                <a:close/>
                <a:moveTo>
                  <a:pt x="36986" y="1414"/>
                </a:moveTo>
                <a:cubicBezTo>
                  <a:pt x="36782" y="1414"/>
                  <a:pt x="36632" y="1563"/>
                  <a:pt x="36632" y="1753"/>
                </a:cubicBezTo>
                <a:cubicBezTo>
                  <a:pt x="36632" y="1944"/>
                  <a:pt x="36782" y="2093"/>
                  <a:pt x="36972" y="2093"/>
                </a:cubicBezTo>
                <a:cubicBezTo>
                  <a:pt x="36979" y="2094"/>
                  <a:pt x="36987" y="2094"/>
                  <a:pt x="36994" y="2094"/>
                </a:cubicBezTo>
                <a:cubicBezTo>
                  <a:pt x="37175" y="2094"/>
                  <a:pt x="37325" y="1936"/>
                  <a:pt x="37325" y="1753"/>
                </a:cubicBezTo>
                <a:cubicBezTo>
                  <a:pt x="37325" y="1563"/>
                  <a:pt x="37162" y="1414"/>
                  <a:pt x="36986" y="1414"/>
                </a:cubicBezTo>
                <a:close/>
                <a:moveTo>
                  <a:pt x="81310" y="1414"/>
                </a:moveTo>
                <a:cubicBezTo>
                  <a:pt x="81133" y="1414"/>
                  <a:pt x="80984" y="1563"/>
                  <a:pt x="80970" y="1753"/>
                </a:cubicBezTo>
                <a:cubicBezTo>
                  <a:pt x="80970" y="1944"/>
                  <a:pt x="81120" y="2093"/>
                  <a:pt x="81310" y="2093"/>
                </a:cubicBezTo>
                <a:cubicBezTo>
                  <a:pt x="81317" y="2094"/>
                  <a:pt x="81325" y="2094"/>
                  <a:pt x="81332" y="2094"/>
                </a:cubicBezTo>
                <a:cubicBezTo>
                  <a:pt x="81512" y="2094"/>
                  <a:pt x="81650" y="1936"/>
                  <a:pt x="81650" y="1753"/>
                </a:cubicBezTo>
                <a:cubicBezTo>
                  <a:pt x="81650" y="1563"/>
                  <a:pt x="81500" y="1414"/>
                  <a:pt x="81310" y="1414"/>
                </a:cubicBezTo>
                <a:close/>
                <a:moveTo>
                  <a:pt x="13457" y="1441"/>
                </a:moveTo>
                <a:cubicBezTo>
                  <a:pt x="13267" y="1441"/>
                  <a:pt x="13118" y="1590"/>
                  <a:pt x="13118" y="1781"/>
                </a:cubicBezTo>
                <a:cubicBezTo>
                  <a:pt x="13118" y="1971"/>
                  <a:pt x="13267" y="2120"/>
                  <a:pt x="13457" y="2120"/>
                </a:cubicBezTo>
                <a:cubicBezTo>
                  <a:pt x="13648" y="2120"/>
                  <a:pt x="13797" y="1971"/>
                  <a:pt x="13797" y="1781"/>
                </a:cubicBezTo>
                <a:cubicBezTo>
                  <a:pt x="13797" y="1590"/>
                  <a:pt x="13648" y="1441"/>
                  <a:pt x="13457" y="1441"/>
                </a:cubicBezTo>
                <a:close/>
                <a:moveTo>
                  <a:pt x="25228" y="1441"/>
                </a:moveTo>
                <a:cubicBezTo>
                  <a:pt x="25038" y="1441"/>
                  <a:pt x="24888" y="1590"/>
                  <a:pt x="24888" y="1781"/>
                </a:cubicBezTo>
                <a:cubicBezTo>
                  <a:pt x="24888" y="1971"/>
                  <a:pt x="25038" y="2120"/>
                  <a:pt x="25228" y="2120"/>
                </a:cubicBezTo>
                <a:cubicBezTo>
                  <a:pt x="25418" y="2120"/>
                  <a:pt x="25568" y="1971"/>
                  <a:pt x="25568" y="1781"/>
                </a:cubicBezTo>
                <a:cubicBezTo>
                  <a:pt x="25568" y="1590"/>
                  <a:pt x="25418" y="1441"/>
                  <a:pt x="25228" y="1441"/>
                </a:cubicBezTo>
                <a:close/>
                <a:moveTo>
                  <a:pt x="57768" y="1427"/>
                </a:moveTo>
                <a:cubicBezTo>
                  <a:pt x="57578" y="1427"/>
                  <a:pt x="57415" y="1590"/>
                  <a:pt x="57428" y="1781"/>
                </a:cubicBezTo>
                <a:cubicBezTo>
                  <a:pt x="57428" y="1971"/>
                  <a:pt x="57564" y="2120"/>
                  <a:pt x="57754" y="2120"/>
                </a:cubicBezTo>
                <a:cubicBezTo>
                  <a:pt x="57762" y="2121"/>
                  <a:pt x="57769" y="2121"/>
                  <a:pt x="57777" y="2121"/>
                </a:cubicBezTo>
                <a:cubicBezTo>
                  <a:pt x="57957" y="2121"/>
                  <a:pt x="58108" y="1963"/>
                  <a:pt x="58108" y="1781"/>
                </a:cubicBezTo>
                <a:cubicBezTo>
                  <a:pt x="58121" y="1590"/>
                  <a:pt x="57972" y="1427"/>
                  <a:pt x="57768" y="1427"/>
                </a:cubicBezTo>
                <a:close/>
                <a:moveTo>
                  <a:pt x="90335" y="1441"/>
                </a:moveTo>
                <a:lnTo>
                  <a:pt x="90335" y="1454"/>
                </a:lnTo>
                <a:cubicBezTo>
                  <a:pt x="90158" y="1454"/>
                  <a:pt x="89995" y="1604"/>
                  <a:pt x="89995" y="1794"/>
                </a:cubicBezTo>
                <a:cubicBezTo>
                  <a:pt x="89995" y="1984"/>
                  <a:pt x="90158" y="2134"/>
                  <a:pt x="90335" y="2134"/>
                </a:cubicBezTo>
                <a:cubicBezTo>
                  <a:pt x="90525" y="2134"/>
                  <a:pt x="90675" y="1984"/>
                  <a:pt x="90675" y="1794"/>
                </a:cubicBezTo>
                <a:cubicBezTo>
                  <a:pt x="90689" y="1604"/>
                  <a:pt x="90525" y="1441"/>
                  <a:pt x="90335" y="1441"/>
                </a:cubicBezTo>
                <a:close/>
                <a:moveTo>
                  <a:pt x="46011" y="1468"/>
                </a:moveTo>
                <a:cubicBezTo>
                  <a:pt x="45820" y="1468"/>
                  <a:pt x="45671" y="1631"/>
                  <a:pt x="45671" y="1808"/>
                </a:cubicBezTo>
                <a:cubicBezTo>
                  <a:pt x="45671" y="1998"/>
                  <a:pt x="45820" y="2148"/>
                  <a:pt x="46011" y="2148"/>
                </a:cubicBezTo>
                <a:cubicBezTo>
                  <a:pt x="46201" y="2148"/>
                  <a:pt x="46351" y="1998"/>
                  <a:pt x="46351" y="1808"/>
                </a:cubicBezTo>
                <a:cubicBezTo>
                  <a:pt x="46351" y="1631"/>
                  <a:pt x="46201" y="1482"/>
                  <a:pt x="46011" y="1468"/>
                </a:cubicBezTo>
                <a:close/>
                <a:moveTo>
                  <a:pt x="66807" y="1468"/>
                </a:moveTo>
                <a:cubicBezTo>
                  <a:pt x="66617" y="1468"/>
                  <a:pt x="66467" y="1631"/>
                  <a:pt x="66467" y="1808"/>
                </a:cubicBezTo>
                <a:cubicBezTo>
                  <a:pt x="66467" y="1998"/>
                  <a:pt x="66617" y="2148"/>
                  <a:pt x="66807" y="2148"/>
                </a:cubicBezTo>
                <a:cubicBezTo>
                  <a:pt x="66997" y="2148"/>
                  <a:pt x="67147" y="1998"/>
                  <a:pt x="67147" y="1808"/>
                </a:cubicBezTo>
                <a:cubicBezTo>
                  <a:pt x="67147" y="1617"/>
                  <a:pt x="66997" y="1482"/>
                  <a:pt x="66807" y="1468"/>
                </a:cubicBezTo>
                <a:close/>
                <a:moveTo>
                  <a:pt x="78564" y="1468"/>
                </a:moveTo>
                <a:cubicBezTo>
                  <a:pt x="78374" y="1468"/>
                  <a:pt x="78211" y="1617"/>
                  <a:pt x="78211" y="1808"/>
                </a:cubicBezTo>
                <a:cubicBezTo>
                  <a:pt x="78211" y="1998"/>
                  <a:pt x="78360" y="2148"/>
                  <a:pt x="78551" y="2148"/>
                </a:cubicBezTo>
                <a:cubicBezTo>
                  <a:pt x="78559" y="2148"/>
                  <a:pt x="78567" y="2148"/>
                  <a:pt x="78575" y="2148"/>
                </a:cubicBezTo>
                <a:cubicBezTo>
                  <a:pt x="78754" y="2148"/>
                  <a:pt x="78904" y="2004"/>
                  <a:pt x="78904" y="1821"/>
                </a:cubicBezTo>
                <a:lnTo>
                  <a:pt x="78904" y="1808"/>
                </a:lnTo>
                <a:cubicBezTo>
                  <a:pt x="78904" y="1631"/>
                  <a:pt x="78755" y="1468"/>
                  <a:pt x="78564" y="1468"/>
                </a:cubicBezTo>
                <a:close/>
                <a:moveTo>
                  <a:pt x="108413" y="1577"/>
                </a:moveTo>
                <a:cubicBezTo>
                  <a:pt x="108250" y="1577"/>
                  <a:pt x="108127" y="1713"/>
                  <a:pt x="108127" y="1876"/>
                </a:cubicBezTo>
                <a:cubicBezTo>
                  <a:pt x="108114" y="2025"/>
                  <a:pt x="108250" y="2161"/>
                  <a:pt x="108413" y="2161"/>
                </a:cubicBezTo>
                <a:cubicBezTo>
                  <a:pt x="108562" y="2161"/>
                  <a:pt x="108698" y="2039"/>
                  <a:pt x="108698" y="1876"/>
                </a:cubicBezTo>
                <a:cubicBezTo>
                  <a:pt x="108698" y="1713"/>
                  <a:pt x="108576" y="1590"/>
                  <a:pt x="108413" y="1577"/>
                </a:cubicBezTo>
                <a:close/>
                <a:moveTo>
                  <a:pt x="34253" y="1468"/>
                </a:moveTo>
                <a:cubicBezTo>
                  <a:pt x="34063" y="1468"/>
                  <a:pt x="33900" y="1617"/>
                  <a:pt x="33900" y="1808"/>
                </a:cubicBezTo>
                <a:cubicBezTo>
                  <a:pt x="33900" y="1998"/>
                  <a:pt x="34050" y="2161"/>
                  <a:pt x="34240" y="2161"/>
                </a:cubicBezTo>
                <a:cubicBezTo>
                  <a:pt x="34247" y="2162"/>
                  <a:pt x="34255" y="2162"/>
                  <a:pt x="34262" y="2162"/>
                </a:cubicBezTo>
                <a:cubicBezTo>
                  <a:pt x="34443" y="2162"/>
                  <a:pt x="34593" y="2004"/>
                  <a:pt x="34593" y="1821"/>
                </a:cubicBezTo>
                <a:cubicBezTo>
                  <a:pt x="34607" y="1631"/>
                  <a:pt x="34444" y="1468"/>
                  <a:pt x="34253" y="1468"/>
                </a:cubicBezTo>
                <a:close/>
                <a:moveTo>
                  <a:pt x="87617" y="1509"/>
                </a:moveTo>
                <a:cubicBezTo>
                  <a:pt x="87426" y="1509"/>
                  <a:pt x="87277" y="1658"/>
                  <a:pt x="87277" y="1849"/>
                </a:cubicBezTo>
                <a:cubicBezTo>
                  <a:pt x="87277" y="2025"/>
                  <a:pt x="87426" y="2188"/>
                  <a:pt x="87617" y="2188"/>
                </a:cubicBezTo>
                <a:cubicBezTo>
                  <a:pt x="87807" y="2188"/>
                  <a:pt x="87956" y="2025"/>
                  <a:pt x="87956" y="1849"/>
                </a:cubicBezTo>
                <a:cubicBezTo>
                  <a:pt x="87956" y="1658"/>
                  <a:pt x="87807" y="1509"/>
                  <a:pt x="87617" y="1509"/>
                </a:cubicBezTo>
                <a:close/>
                <a:moveTo>
                  <a:pt x="55026" y="1508"/>
                </a:moveTo>
                <a:cubicBezTo>
                  <a:pt x="54846" y="1508"/>
                  <a:pt x="54696" y="1653"/>
                  <a:pt x="54696" y="1849"/>
                </a:cubicBezTo>
                <a:cubicBezTo>
                  <a:pt x="54696" y="2039"/>
                  <a:pt x="54846" y="2188"/>
                  <a:pt x="55036" y="2188"/>
                </a:cubicBezTo>
                <a:cubicBezTo>
                  <a:pt x="55043" y="2189"/>
                  <a:pt x="55051" y="2189"/>
                  <a:pt x="55058" y="2189"/>
                </a:cubicBezTo>
                <a:cubicBezTo>
                  <a:pt x="55239" y="2189"/>
                  <a:pt x="55389" y="2031"/>
                  <a:pt x="55389" y="1849"/>
                </a:cubicBezTo>
                <a:cubicBezTo>
                  <a:pt x="55402" y="1666"/>
                  <a:pt x="55252" y="1508"/>
                  <a:pt x="55072" y="1508"/>
                </a:cubicBezTo>
                <a:cubicBezTo>
                  <a:pt x="55064" y="1508"/>
                  <a:pt x="55057" y="1508"/>
                  <a:pt x="55050" y="1509"/>
                </a:cubicBezTo>
                <a:cubicBezTo>
                  <a:pt x="55042" y="1508"/>
                  <a:pt x="55034" y="1508"/>
                  <a:pt x="55026" y="1508"/>
                </a:cubicBezTo>
                <a:close/>
                <a:moveTo>
                  <a:pt x="99336" y="1508"/>
                </a:moveTo>
                <a:cubicBezTo>
                  <a:pt x="99157" y="1508"/>
                  <a:pt x="99007" y="1653"/>
                  <a:pt x="99007" y="1849"/>
                </a:cubicBezTo>
                <a:cubicBezTo>
                  <a:pt x="99007" y="2039"/>
                  <a:pt x="99156" y="2188"/>
                  <a:pt x="99347" y="2188"/>
                </a:cubicBezTo>
                <a:cubicBezTo>
                  <a:pt x="99355" y="2189"/>
                  <a:pt x="99363" y="2189"/>
                  <a:pt x="99371" y="2189"/>
                </a:cubicBezTo>
                <a:cubicBezTo>
                  <a:pt x="99563" y="2189"/>
                  <a:pt x="99713" y="2031"/>
                  <a:pt x="99700" y="1849"/>
                </a:cubicBezTo>
                <a:cubicBezTo>
                  <a:pt x="99700" y="1658"/>
                  <a:pt x="99551" y="1509"/>
                  <a:pt x="99360" y="1509"/>
                </a:cubicBezTo>
                <a:cubicBezTo>
                  <a:pt x="99352" y="1508"/>
                  <a:pt x="99344" y="1508"/>
                  <a:pt x="99336" y="1508"/>
                </a:cubicBezTo>
                <a:close/>
                <a:moveTo>
                  <a:pt x="22479" y="1508"/>
                </a:moveTo>
                <a:cubicBezTo>
                  <a:pt x="22471" y="1508"/>
                  <a:pt x="22463" y="1508"/>
                  <a:pt x="22455" y="1509"/>
                </a:cubicBezTo>
                <a:cubicBezTo>
                  <a:pt x="22265" y="1509"/>
                  <a:pt x="22116" y="1672"/>
                  <a:pt x="22116" y="1862"/>
                </a:cubicBezTo>
                <a:cubicBezTo>
                  <a:pt x="22116" y="2066"/>
                  <a:pt x="22279" y="2216"/>
                  <a:pt x="22483" y="2216"/>
                </a:cubicBezTo>
                <a:cubicBezTo>
                  <a:pt x="22673" y="2202"/>
                  <a:pt x="22822" y="2052"/>
                  <a:pt x="22822" y="1862"/>
                </a:cubicBezTo>
                <a:cubicBezTo>
                  <a:pt x="22822" y="1666"/>
                  <a:pt x="22672" y="1508"/>
                  <a:pt x="22479" y="1508"/>
                </a:cubicBezTo>
                <a:close/>
                <a:moveTo>
                  <a:pt x="10752" y="1522"/>
                </a:moveTo>
                <a:cubicBezTo>
                  <a:pt x="10549" y="1522"/>
                  <a:pt x="10385" y="1685"/>
                  <a:pt x="10399" y="1889"/>
                </a:cubicBezTo>
                <a:cubicBezTo>
                  <a:pt x="10399" y="2066"/>
                  <a:pt x="10562" y="2216"/>
                  <a:pt x="10752" y="2229"/>
                </a:cubicBezTo>
                <a:cubicBezTo>
                  <a:pt x="10943" y="2216"/>
                  <a:pt x="11106" y="2052"/>
                  <a:pt x="11106" y="1862"/>
                </a:cubicBezTo>
                <a:cubicBezTo>
                  <a:pt x="11093" y="1680"/>
                  <a:pt x="10943" y="1535"/>
                  <a:pt x="10751" y="1535"/>
                </a:cubicBezTo>
                <a:cubicBezTo>
                  <a:pt x="10742" y="1535"/>
                  <a:pt x="10734" y="1535"/>
                  <a:pt x="10725" y="1536"/>
                </a:cubicBezTo>
                <a:lnTo>
                  <a:pt x="10752" y="1522"/>
                </a:lnTo>
                <a:close/>
                <a:moveTo>
                  <a:pt x="31511" y="1535"/>
                </a:moveTo>
                <a:cubicBezTo>
                  <a:pt x="31319" y="1535"/>
                  <a:pt x="31168" y="1693"/>
                  <a:pt x="31168" y="1889"/>
                </a:cubicBezTo>
                <a:cubicBezTo>
                  <a:pt x="31182" y="2080"/>
                  <a:pt x="31331" y="2229"/>
                  <a:pt x="31521" y="2229"/>
                </a:cubicBezTo>
                <a:cubicBezTo>
                  <a:pt x="31725" y="2229"/>
                  <a:pt x="31888" y="2066"/>
                  <a:pt x="31875" y="1876"/>
                </a:cubicBezTo>
                <a:cubicBezTo>
                  <a:pt x="31875" y="1685"/>
                  <a:pt x="31712" y="1536"/>
                  <a:pt x="31535" y="1536"/>
                </a:cubicBezTo>
                <a:cubicBezTo>
                  <a:pt x="31527" y="1535"/>
                  <a:pt x="31519" y="1535"/>
                  <a:pt x="31511" y="1535"/>
                </a:cubicBezTo>
                <a:close/>
                <a:moveTo>
                  <a:pt x="43255" y="1535"/>
                </a:moveTo>
                <a:cubicBezTo>
                  <a:pt x="43075" y="1535"/>
                  <a:pt x="42925" y="1680"/>
                  <a:pt x="42912" y="1876"/>
                </a:cubicBezTo>
                <a:cubicBezTo>
                  <a:pt x="42912" y="2066"/>
                  <a:pt x="43061" y="2216"/>
                  <a:pt x="43252" y="2229"/>
                </a:cubicBezTo>
                <a:cubicBezTo>
                  <a:pt x="43455" y="2229"/>
                  <a:pt x="43619" y="2080"/>
                  <a:pt x="43619" y="1889"/>
                </a:cubicBezTo>
                <a:cubicBezTo>
                  <a:pt x="43619" y="1699"/>
                  <a:pt x="43469" y="1536"/>
                  <a:pt x="43279" y="1536"/>
                </a:cubicBezTo>
                <a:cubicBezTo>
                  <a:pt x="43271" y="1535"/>
                  <a:pt x="43263" y="1535"/>
                  <a:pt x="43255" y="1535"/>
                </a:cubicBezTo>
                <a:close/>
                <a:moveTo>
                  <a:pt x="75815" y="1533"/>
                </a:moveTo>
                <a:cubicBezTo>
                  <a:pt x="75644" y="1533"/>
                  <a:pt x="75505" y="1673"/>
                  <a:pt x="75492" y="1849"/>
                </a:cubicBezTo>
                <a:cubicBezTo>
                  <a:pt x="75465" y="2052"/>
                  <a:pt x="75615" y="2216"/>
                  <a:pt x="75819" y="2229"/>
                </a:cubicBezTo>
                <a:cubicBezTo>
                  <a:pt x="75827" y="2230"/>
                  <a:pt x="75835" y="2230"/>
                  <a:pt x="75843" y="2230"/>
                </a:cubicBezTo>
                <a:cubicBezTo>
                  <a:pt x="76024" y="2230"/>
                  <a:pt x="76186" y="2085"/>
                  <a:pt x="76199" y="1889"/>
                </a:cubicBezTo>
                <a:cubicBezTo>
                  <a:pt x="76199" y="1699"/>
                  <a:pt x="76050" y="1536"/>
                  <a:pt x="75859" y="1536"/>
                </a:cubicBezTo>
                <a:cubicBezTo>
                  <a:pt x="75844" y="1534"/>
                  <a:pt x="75829" y="1533"/>
                  <a:pt x="75815" y="1533"/>
                </a:cubicBezTo>
                <a:close/>
                <a:moveTo>
                  <a:pt x="96642" y="1550"/>
                </a:moveTo>
                <a:cubicBezTo>
                  <a:pt x="96452" y="1550"/>
                  <a:pt x="96289" y="1713"/>
                  <a:pt x="96289" y="1903"/>
                </a:cubicBezTo>
                <a:cubicBezTo>
                  <a:pt x="96289" y="2093"/>
                  <a:pt x="96438" y="2256"/>
                  <a:pt x="96628" y="2256"/>
                </a:cubicBezTo>
                <a:cubicBezTo>
                  <a:pt x="96636" y="2257"/>
                  <a:pt x="96643" y="2257"/>
                  <a:pt x="96650" y="2257"/>
                </a:cubicBezTo>
                <a:cubicBezTo>
                  <a:pt x="96831" y="2257"/>
                  <a:pt x="96982" y="2099"/>
                  <a:pt x="96982" y="1903"/>
                </a:cubicBezTo>
                <a:cubicBezTo>
                  <a:pt x="96982" y="1726"/>
                  <a:pt x="96832" y="1563"/>
                  <a:pt x="96642" y="1550"/>
                </a:cubicBezTo>
                <a:close/>
                <a:moveTo>
                  <a:pt x="2502" y="1849"/>
                </a:moveTo>
                <a:cubicBezTo>
                  <a:pt x="2380" y="1849"/>
                  <a:pt x="2284" y="1944"/>
                  <a:pt x="2298" y="2066"/>
                </a:cubicBezTo>
                <a:cubicBezTo>
                  <a:pt x="2284" y="2175"/>
                  <a:pt x="2380" y="2270"/>
                  <a:pt x="2502" y="2270"/>
                </a:cubicBezTo>
                <a:cubicBezTo>
                  <a:pt x="2624" y="2270"/>
                  <a:pt x="2719" y="2175"/>
                  <a:pt x="2719" y="2052"/>
                </a:cubicBezTo>
                <a:cubicBezTo>
                  <a:pt x="2706" y="1944"/>
                  <a:pt x="2611" y="1849"/>
                  <a:pt x="2502" y="1849"/>
                </a:cubicBezTo>
                <a:close/>
                <a:moveTo>
                  <a:pt x="19764" y="1550"/>
                </a:moveTo>
                <a:cubicBezTo>
                  <a:pt x="19560" y="1550"/>
                  <a:pt x="19397" y="1713"/>
                  <a:pt x="19397" y="1903"/>
                </a:cubicBezTo>
                <a:lnTo>
                  <a:pt x="19411" y="1917"/>
                </a:lnTo>
                <a:cubicBezTo>
                  <a:pt x="19411" y="2093"/>
                  <a:pt x="19560" y="2256"/>
                  <a:pt x="19751" y="2270"/>
                </a:cubicBezTo>
                <a:cubicBezTo>
                  <a:pt x="19954" y="2270"/>
                  <a:pt x="20118" y="2120"/>
                  <a:pt x="20118" y="1917"/>
                </a:cubicBezTo>
                <a:cubicBezTo>
                  <a:pt x="20118" y="1713"/>
                  <a:pt x="19968" y="1563"/>
                  <a:pt x="19764" y="1550"/>
                </a:cubicBezTo>
                <a:close/>
                <a:moveTo>
                  <a:pt x="52334" y="1550"/>
                </a:moveTo>
                <a:cubicBezTo>
                  <a:pt x="52148" y="1556"/>
                  <a:pt x="51991" y="1717"/>
                  <a:pt x="51991" y="1917"/>
                </a:cubicBezTo>
                <a:cubicBezTo>
                  <a:pt x="51991" y="2093"/>
                  <a:pt x="52141" y="2256"/>
                  <a:pt x="52331" y="2270"/>
                </a:cubicBezTo>
                <a:cubicBezTo>
                  <a:pt x="52521" y="2270"/>
                  <a:pt x="52685" y="2107"/>
                  <a:pt x="52685" y="1917"/>
                </a:cubicBezTo>
                <a:cubicBezTo>
                  <a:pt x="52685" y="1714"/>
                  <a:pt x="52523" y="1564"/>
                  <a:pt x="52334" y="1550"/>
                </a:cubicBezTo>
                <a:close/>
                <a:moveTo>
                  <a:pt x="64061" y="1563"/>
                </a:moveTo>
                <a:cubicBezTo>
                  <a:pt x="63871" y="1563"/>
                  <a:pt x="63721" y="1713"/>
                  <a:pt x="63708" y="1903"/>
                </a:cubicBezTo>
                <a:cubicBezTo>
                  <a:pt x="63708" y="2107"/>
                  <a:pt x="63871" y="2270"/>
                  <a:pt x="64075" y="2270"/>
                </a:cubicBezTo>
                <a:cubicBezTo>
                  <a:pt x="64252" y="2256"/>
                  <a:pt x="64415" y="2120"/>
                  <a:pt x="64428" y="1930"/>
                </a:cubicBezTo>
                <a:cubicBezTo>
                  <a:pt x="64428" y="1726"/>
                  <a:pt x="64265" y="1563"/>
                  <a:pt x="64061" y="1563"/>
                </a:cubicBezTo>
                <a:close/>
                <a:moveTo>
                  <a:pt x="111940" y="1847"/>
                </a:moveTo>
                <a:cubicBezTo>
                  <a:pt x="111828" y="1847"/>
                  <a:pt x="111743" y="1951"/>
                  <a:pt x="111743" y="2066"/>
                </a:cubicBezTo>
                <a:cubicBezTo>
                  <a:pt x="111743" y="2181"/>
                  <a:pt x="111838" y="2271"/>
                  <a:pt x="111951" y="2271"/>
                </a:cubicBezTo>
                <a:cubicBezTo>
                  <a:pt x="111958" y="2271"/>
                  <a:pt x="111966" y="2271"/>
                  <a:pt x="111974" y="2270"/>
                </a:cubicBezTo>
                <a:cubicBezTo>
                  <a:pt x="112083" y="2270"/>
                  <a:pt x="112178" y="2175"/>
                  <a:pt x="112178" y="2052"/>
                </a:cubicBezTo>
                <a:cubicBezTo>
                  <a:pt x="112164" y="1944"/>
                  <a:pt x="112083" y="1849"/>
                  <a:pt x="111960" y="1849"/>
                </a:cubicBezTo>
                <a:cubicBezTo>
                  <a:pt x="111953" y="1848"/>
                  <a:pt x="111947" y="1847"/>
                  <a:pt x="111940" y="1847"/>
                </a:cubicBezTo>
                <a:close/>
                <a:moveTo>
                  <a:pt x="105654" y="1604"/>
                </a:moveTo>
                <a:cubicBezTo>
                  <a:pt x="105463" y="1604"/>
                  <a:pt x="105314" y="1753"/>
                  <a:pt x="105314" y="1944"/>
                </a:cubicBezTo>
                <a:cubicBezTo>
                  <a:pt x="105314" y="2134"/>
                  <a:pt x="105463" y="2283"/>
                  <a:pt x="105654" y="2283"/>
                </a:cubicBezTo>
                <a:cubicBezTo>
                  <a:pt x="105844" y="2283"/>
                  <a:pt x="105980" y="2134"/>
                  <a:pt x="105980" y="1944"/>
                </a:cubicBezTo>
                <a:cubicBezTo>
                  <a:pt x="105980" y="1767"/>
                  <a:pt x="105844" y="1617"/>
                  <a:pt x="105654" y="1604"/>
                </a:cubicBezTo>
                <a:close/>
                <a:moveTo>
                  <a:pt x="7980" y="1604"/>
                </a:moveTo>
                <a:cubicBezTo>
                  <a:pt x="7789" y="1604"/>
                  <a:pt x="7640" y="1767"/>
                  <a:pt x="7640" y="1944"/>
                </a:cubicBezTo>
                <a:cubicBezTo>
                  <a:pt x="7640" y="2127"/>
                  <a:pt x="7778" y="2284"/>
                  <a:pt x="7958" y="2284"/>
                </a:cubicBezTo>
                <a:cubicBezTo>
                  <a:pt x="7965" y="2284"/>
                  <a:pt x="7972" y="2284"/>
                  <a:pt x="7980" y="2283"/>
                </a:cubicBezTo>
                <a:cubicBezTo>
                  <a:pt x="8170" y="2283"/>
                  <a:pt x="8319" y="2134"/>
                  <a:pt x="8319" y="1944"/>
                </a:cubicBezTo>
                <a:cubicBezTo>
                  <a:pt x="8319" y="1753"/>
                  <a:pt x="8170" y="1604"/>
                  <a:pt x="7980" y="1604"/>
                </a:cubicBezTo>
                <a:close/>
                <a:moveTo>
                  <a:pt x="5248" y="1699"/>
                </a:moveTo>
                <a:cubicBezTo>
                  <a:pt x="5084" y="1713"/>
                  <a:pt x="4962" y="1849"/>
                  <a:pt x="4962" y="2012"/>
                </a:cubicBezTo>
                <a:cubicBezTo>
                  <a:pt x="4962" y="2175"/>
                  <a:pt x="5098" y="2297"/>
                  <a:pt x="5261" y="2297"/>
                </a:cubicBezTo>
                <a:cubicBezTo>
                  <a:pt x="5424" y="2297"/>
                  <a:pt x="5547" y="2161"/>
                  <a:pt x="5560" y="1998"/>
                </a:cubicBezTo>
                <a:cubicBezTo>
                  <a:pt x="5547" y="1835"/>
                  <a:pt x="5411" y="1699"/>
                  <a:pt x="5248" y="1699"/>
                </a:cubicBezTo>
                <a:close/>
                <a:moveTo>
                  <a:pt x="40547" y="1590"/>
                </a:moveTo>
                <a:cubicBezTo>
                  <a:pt x="40356" y="1590"/>
                  <a:pt x="40193" y="1753"/>
                  <a:pt x="40193" y="1944"/>
                </a:cubicBezTo>
                <a:cubicBezTo>
                  <a:pt x="40193" y="2134"/>
                  <a:pt x="40343" y="2297"/>
                  <a:pt x="40533" y="2311"/>
                </a:cubicBezTo>
                <a:cubicBezTo>
                  <a:pt x="40723" y="2311"/>
                  <a:pt x="40886" y="2148"/>
                  <a:pt x="40900" y="1957"/>
                </a:cubicBezTo>
                <a:cubicBezTo>
                  <a:pt x="40900" y="1753"/>
                  <a:pt x="40737" y="1590"/>
                  <a:pt x="40547" y="1590"/>
                </a:cubicBezTo>
                <a:close/>
                <a:moveTo>
                  <a:pt x="73141" y="1590"/>
                </a:moveTo>
                <a:cubicBezTo>
                  <a:pt x="72937" y="1590"/>
                  <a:pt x="72774" y="1740"/>
                  <a:pt x="72774" y="1944"/>
                </a:cubicBezTo>
                <a:cubicBezTo>
                  <a:pt x="72774" y="2134"/>
                  <a:pt x="72923" y="2283"/>
                  <a:pt x="73114" y="2297"/>
                </a:cubicBezTo>
                <a:lnTo>
                  <a:pt x="73114" y="2311"/>
                </a:lnTo>
                <a:cubicBezTo>
                  <a:pt x="73304" y="2311"/>
                  <a:pt x="73467" y="2161"/>
                  <a:pt x="73481" y="1971"/>
                </a:cubicBezTo>
                <a:cubicBezTo>
                  <a:pt x="73481" y="1767"/>
                  <a:pt x="73331" y="1604"/>
                  <a:pt x="73141" y="1590"/>
                </a:cubicBezTo>
                <a:close/>
                <a:moveTo>
                  <a:pt x="84857" y="1577"/>
                </a:moveTo>
                <a:lnTo>
                  <a:pt x="84857" y="1590"/>
                </a:lnTo>
                <a:cubicBezTo>
                  <a:pt x="84667" y="1604"/>
                  <a:pt x="84518" y="1753"/>
                  <a:pt x="84518" y="1944"/>
                </a:cubicBezTo>
                <a:cubicBezTo>
                  <a:pt x="84518" y="2148"/>
                  <a:pt x="84681" y="2297"/>
                  <a:pt x="84871" y="2311"/>
                </a:cubicBezTo>
                <a:cubicBezTo>
                  <a:pt x="85075" y="2297"/>
                  <a:pt x="85224" y="2134"/>
                  <a:pt x="85224" y="1944"/>
                </a:cubicBezTo>
                <a:cubicBezTo>
                  <a:pt x="85224" y="1740"/>
                  <a:pt x="85061" y="1577"/>
                  <a:pt x="84857" y="1577"/>
                </a:cubicBezTo>
                <a:close/>
                <a:moveTo>
                  <a:pt x="93913" y="1617"/>
                </a:moveTo>
                <a:cubicBezTo>
                  <a:pt x="93721" y="1617"/>
                  <a:pt x="93570" y="1775"/>
                  <a:pt x="93570" y="1971"/>
                </a:cubicBezTo>
                <a:cubicBezTo>
                  <a:pt x="93570" y="2161"/>
                  <a:pt x="93720" y="2324"/>
                  <a:pt x="93923" y="2324"/>
                </a:cubicBezTo>
                <a:cubicBezTo>
                  <a:pt x="94114" y="2324"/>
                  <a:pt x="94277" y="2161"/>
                  <a:pt x="94277" y="1971"/>
                </a:cubicBezTo>
                <a:lnTo>
                  <a:pt x="94290" y="1971"/>
                </a:lnTo>
                <a:cubicBezTo>
                  <a:pt x="94277" y="1781"/>
                  <a:pt x="94127" y="1617"/>
                  <a:pt x="93937" y="1617"/>
                </a:cubicBezTo>
                <a:cubicBezTo>
                  <a:pt x="93929" y="1617"/>
                  <a:pt x="93921" y="1617"/>
                  <a:pt x="93913" y="1617"/>
                </a:cubicBezTo>
                <a:close/>
                <a:moveTo>
                  <a:pt x="17018" y="1604"/>
                </a:moveTo>
                <a:cubicBezTo>
                  <a:pt x="16815" y="1604"/>
                  <a:pt x="16638" y="1767"/>
                  <a:pt x="16638" y="1971"/>
                </a:cubicBezTo>
                <a:cubicBezTo>
                  <a:pt x="16638" y="2161"/>
                  <a:pt x="16801" y="2324"/>
                  <a:pt x="16991" y="2338"/>
                </a:cubicBezTo>
                <a:cubicBezTo>
                  <a:pt x="17195" y="2338"/>
                  <a:pt x="17358" y="2175"/>
                  <a:pt x="17358" y="1984"/>
                </a:cubicBezTo>
                <a:cubicBezTo>
                  <a:pt x="17372" y="1781"/>
                  <a:pt x="17209" y="1617"/>
                  <a:pt x="17018" y="1604"/>
                </a:cubicBezTo>
                <a:close/>
                <a:moveTo>
                  <a:pt x="28776" y="1604"/>
                </a:moveTo>
                <a:cubicBezTo>
                  <a:pt x="28572" y="1617"/>
                  <a:pt x="28422" y="1781"/>
                  <a:pt x="28409" y="1971"/>
                </a:cubicBezTo>
                <a:cubicBezTo>
                  <a:pt x="28422" y="2175"/>
                  <a:pt x="28585" y="2324"/>
                  <a:pt x="28776" y="2338"/>
                </a:cubicBezTo>
                <a:cubicBezTo>
                  <a:pt x="28980" y="2324"/>
                  <a:pt x="29143" y="2161"/>
                  <a:pt x="29143" y="1971"/>
                </a:cubicBezTo>
                <a:cubicBezTo>
                  <a:pt x="29129" y="1767"/>
                  <a:pt x="28966" y="1604"/>
                  <a:pt x="28776" y="1604"/>
                </a:cubicBezTo>
                <a:close/>
                <a:moveTo>
                  <a:pt x="61333" y="1617"/>
                </a:moveTo>
                <a:cubicBezTo>
                  <a:pt x="61140" y="1617"/>
                  <a:pt x="60989" y="1775"/>
                  <a:pt x="60989" y="1971"/>
                </a:cubicBezTo>
                <a:cubicBezTo>
                  <a:pt x="60989" y="2161"/>
                  <a:pt x="61153" y="2324"/>
                  <a:pt x="61356" y="2338"/>
                </a:cubicBezTo>
                <a:cubicBezTo>
                  <a:pt x="61547" y="2324"/>
                  <a:pt x="61710" y="2175"/>
                  <a:pt x="61710" y="1971"/>
                </a:cubicBezTo>
                <a:cubicBezTo>
                  <a:pt x="61710" y="1781"/>
                  <a:pt x="61547" y="1617"/>
                  <a:pt x="61356" y="1617"/>
                </a:cubicBezTo>
                <a:cubicBezTo>
                  <a:pt x="61348" y="1617"/>
                  <a:pt x="61341" y="1617"/>
                  <a:pt x="61333" y="1617"/>
                </a:cubicBezTo>
                <a:close/>
                <a:moveTo>
                  <a:pt x="37801" y="1645"/>
                </a:moveTo>
                <a:cubicBezTo>
                  <a:pt x="37597" y="1645"/>
                  <a:pt x="37434" y="1808"/>
                  <a:pt x="37434" y="2012"/>
                </a:cubicBezTo>
                <a:cubicBezTo>
                  <a:pt x="37448" y="2202"/>
                  <a:pt x="37597" y="2365"/>
                  <a:pt x="37801" y="2365"/>
                </a:cubicBezTo>
                <a:cubicBezTo>
                  <a:pt x="38005" y="2365"/>
                  <a:pt x="38154" y="2202"/>
                  <a:pt x="38154" y="1998"/>
                </a:cubicBezTo>
                <a:cubicBezTo>
                  <a:pt x="38154" y="1808"/>
                  <a:pt x="37991" y="1645"/>
                  <a:pt x="37801" y="1645"/>
                </a:cubicBezTo>
                <a:close/>
                <a:moveTo>
                  <a:pt x="49572" y="1645"/>
                </a:moveTo>
                <a:cubicBezTo>
                  <a:pt x="49368" y="1645"/>
                  <a:pt x="49219" y="1794"/>
                  <a:pt x="49205" y="1998"/>
                </a:cubicBezTo>
                <a:cubicBezTo>
                  <a:pt x="49205" y="2188"/>
                  <a:pt x="49354" y="2351"/>
                  <a:pt x="49545" y="2365"/>
                </a:cubicBezTo>
                <a:cubicBezTo>
                  <a:pt x="49749" y="2365"/>
                  <a:pt x="49925" y="2202"/>
                  <a:pt x="49925" y="1998"/>
                </a:cubicBezTo>
                <a:cubicBezTo>
                  <a:pt x="49925" y="1808"/>
                  <a:pt x="49762" y="1645"/>
                  <a:pt x="49572" y="1645"/>
                </a:cubicBezTo>
                <a:close/>
                <a:moveTo>
                  <a:pt x="70368" y="1645"/>
                </a:moveTo>
                <a:cubicBezTo>
                  <a:pt x="70178" y="1645"/>
                  <a:pt x="70015" y="1794"/>
                  <a:pt x="70015" y="1998"/>
                </a:cubicBezTo>
                <a:cubicBezTo>
                  <a:pt x="70015" y="2202"/>
                  <a:pt x="70178" y="2351"/>
                  <a:pt x="70368" y="2365"/>
                </a:cubicBezTo>
                <a:cubicBezTo>
                  <a:pt x="70572" y="2365"/>
                  <a:pt x="70721" y="2202"/>
                  <a:pt x="70735" y="2012"/>
                </a:cubicBezTo>
                <a:cubicBezTo>
                  <a:pt x="70735" y="1808"/>
                  <a:pt x="70572" y="1645"/>
                  <a:pt x="70368" y="1645"/>
                </a:cubicBezTo>
                <a:close/>
                <a:moveTo>
                  <a:pt x="82153" y="1645"/>
                </a:moveTo>
                <a:cubicBezTo>
                  <a:pt x="81949" y="1645"/>
                  <a:pt x="81786" y="1808"/>
                  <a:pt x="81786" y="1998"/>
                </a:cubicBezTo>
                <a:cubicBezTo>
                  <a:pt x="81786" y="2202"/>
                  <a:pt x="81949" y="2365"/>
                  <a:pt x="82153" y="2365"/>
                </a:cubicBezTo>
                <a:cubicBezTo>
                  <a:pt x="82343" y="2365"/>
                  <a:pt x="82506" y="2202"/>
                  <a:pt x="82506" y="1998"/>
                </a:cubicBezTo>
                <a:cubicBezTo>
                  <a:pt x="82506" y="1808"/>
                  <a:pt x="82343" y="1645"/>
                  <a:pt x="82153" y="1645"/>
                </a:cubicBezTo>
                <a:close/>
                <a:moveTo>
                  <a:pt x="26067" y="1671"/>
                </a:moveTo>
                <a:cubicBezTo>
                  <a:pt x="26060" y="1671"/>
                  <a:pt x="26052" y="1671"/>
                  <a:pt x="26044" y="1672"/>
                </a:cubicBezTo>
                <a:lnTo>
                  <a:pt x="26057" y="1672"/>
                </a:lnTo>
                <a:cubicBezTo>
                  <a:pt x="25853" y="1672"/>
                  <a:pt x="25704" y="1835"/>
                  <a:pt x="25690" y="2025"/>
                </a:cubicBezTo>
                <a:cubicBezTo>
                  <a:pt x="25690" y="2229"/>
                  <a:pt x="25853" y="2392"/>
                  <a:pt x="26057" y="2392"/>
                </a:cubicBezTo>
                <a:cubicBezTo>
                  <a:pt x="26261" y="2392"/>
                  <a:pt x="26424" y="2229"/>
                  <a:pt x="26424" y="2025"/>
                </a:cubicBezTo>
                <a:cubicBezTo>
                  <a:pt x="26424" y="1829"/>
                  <a:pt x="26261" y="1671"/>
                  <a:pt x="26067" y="1671"/>
                </a:cubicBezTo>
                <a:close/>
                <a:moveTo>
                  <a:pt x="58597" y="1672"/>
                </a:moveTo>
                <a:cubicBezTo>
                  <a:pt x="58393" y="1672"/>
                  <a:pt x="58230" y="1835"/>
                  <a:pt x="58230" y="2025"/>
                </a:cubicBezTo>
                <a:cubicBezTo>
                  <a:pt x="58230" y="2229"/>
                  <a:pt x="58393" y="2392"/>
                  <a:pt x="58584" y="2392"/>
                </a:cubicBezTo>
                <a:cubicBezTo>
                  <a:pt x="58787" y="2392"/>
                  <a:pt x="58951" y="2243"/>
                  <a:pt x="58951" y="2039"/>
                </a:cubicBezTo>
                <a:cubicBezTo>
                  <a:pt x="58951" y="1835"/>
                  <a:pt x="58801" y="1672"/>
                  <a:pt x="58597" y="1672"/>
                </a:cubicBezTo>
                <a:close/>
                <a:moveTo>
                  <a:pt x="102939" y="1685"/>
                </a:moveTo>
                <a:cubicBezTo>
                  <a:pt x="102745" y="1685"/>
                  <a:pt x="102582" y="1842"/>
                  <a:pt x="102582" y="2025"/>
                </a:cubicBezTo>
                <a:lnTo>
                  <a:pt x="102595" y="2025"/>
                </a:lnTo>
                <a:cubicBezTo>
                  <a:pt x="102595" y="2216"/>
                  <a:pt x="102745" y="2379"/>
                  <a:pt x="102935" y="2392"/>
                </a:cubicBezTo>
                <a:cubicBezTo>
                  <a:pt x="103125" y="2392"/>
                  <a:pt x="103302" y="2243"/>
                  <a:pt x="103316" y="2052"/>
                </a:cubicBezTo>
                <a:cubicBezTo>
                  <a:pt x="103316" y="1849"/>
                  <a:pt x="103153" y="1685"/>
                  <a:pt x="102962" y="1685"/>
                </a:cubicBezTo>
                <a:cubicBezTo>
                  <a:pt x="102954" y="1685"/>
                  <a:pt x="102946" y="1685"/>
                  <a:pt x="102939" y="1685"/>
                </a:cubicBezTo>
                <a:close/>
                <a:moveTo>
                  <a:pt x="91164" y="1672"/>
                </a:moveTo>
                <a:cubicBezTo>
                  <a:pt x="90960" y="1672"/>
                  <a:pt x="90797" y="1835"/>
                  <a:pt x="90797" y="2039"/>
                </a:cubicBezTo>
                <a:cubicBezTo>
                  <a:pt x="90811" y="2243"/>
                  <a:pt x="90974" y="2392"/>
                  <a:pt x="91164" y="2406"/>
                </a:cubicBezTo>
                <a:cubicBezTo>
                  <a:pt x="91368" y="2392"/>
                  <a:pt x="91518" y="2243"/>
                  <a:pt x="91531" y="2039"/>
                </a:cubicBezTo>
                <a:cubicBezTo>
                  <a:pt x="91518" y="1849"/>
                  <a:pt x="91368" y="1685"/>
                  <a:pt x="91164" y="1672"/>
                </a:cubicBezTo>
                <a:close/>
                <a:moveTo>
                  <a:pt x="109242" y="1821"/>
                </a:moveTo>
                <a:cubicBezTo>
                  <a:pt x="109092" y="1821"/>
                  <a:pt x="108957" y="1944"/>
                  <a:pt x="108943" y="2107"/>
                </a:cubicBezTo>
                <a:cubicBezTo>
                  <a:pt x="108943" y="2270"/>
                  <a:pt x="109065" y="2406"/>
                  <a:pt x="109242" y="2419"/>
                </a:cubicBezTo>
                <a:cubicBezTo>
                  <a:pt x="109391" y="2406"/>
                  <a:pt x="109527" y="2283"/>
                  <a:pt x="109527" y="2120"/>
                </a:cubicBezTo>
                <a:cubicBezTo>
                  <a:pt x="109527" y="1971"/>
                  <a:pt x="109405" y="1835"/>
                  <a:pt x="109242" y="1835"/>
                </a:cubicBezTo>
                <a:lnTo>
                  <a:pt x="109242" y="1821"/>
                </a:lnTo>
                <a:close/>
                <a:moveTo>
                  <a:pt x="14273" y="1699"/>
                </a:moveTo>
                <a:cubicBezTo>
                  <a:pt x="14069" y="1699"/>
                  <a:pt x="13906" y="1862"/>
                  <a:pt x="13906" y="2066"/>
                </a:cubicBezTo>
                <a:cubicBezTo>
                  <a:pt x="13919" y="2270"/>
                  <a:pt x="14083" y="2433"/>
                  <a:pt x="14286" y="2433"/>
                </a:cubicBezTo>
                <a:cubicBezTo>
                  <a:pt x="14490" y="2433"/>
                  <a:pt x="14653" y="2270"/>
                  <a:pt x="14640" y="2066"/>
                </a:cubicBezTo>
                <a:cubicBezTo>
                  <a:pt x="14640" y="1862"/>
                  <a:pt x="14477" y="1699"/>
                  <a:pt x="14273" y="1699"/>
                </a:cubicBezTo>
                <a:close/>
                <a:moveTo>
                  <a:pt x="35083" y="1699"/>
                </a:moveTo>
                <a:cubicBezTo>
                  <a:pt x="34879" y="1699"/>
                  <a:pt x="34716" y="1862"/>
                  <a:pt x="34716" y="2066"/>
                </a:cubicBezTo>
                <a:cubicBezTo>
                  <a:pt x="34716" y="2270"/>
                  <a:pt x="34865" y="2419"/>
                  <a:pt x="35069" y="2433"/>
                </a:cubicBezTo>
                <a:cubicBezTo>
                  <a:pt x="35273" y="2433"/>
                  <a:pt x="35436" y="2270"/>
                  <a:pt x="35436" y="2066"/>
                </a:cubicBezTo>
                <a:cubicBezTo>
                  <a:pt x="35436" y="1862"/>
                  <a:pt x="35286" y="1699"/>
                  <a:pt x="35083" y="1699"/>
                </a:cubicBezTo>
                <a:close/>
                <a:moveTo>
                  <a:pt x="46853" y="1699"/>
                </a:moveTo>
                <a:cubicBezTo>
                  <a:pt x="46650" y="1699"/>
                  <a:pt x="46486" y="1862"/>
                  <a:pt x="46486" y="2066"/>
                </a:cubicBezTo>
                <a:cubicBezTo>
                  <a:pt x="46486" y="2270"/>
                  <a:pt x="46636" y="2419"/>
                  <a:pt x="46840" y="2433"/>
                </a:cubicBezTo>
                <a:cubicBezTo>
                  <a:pt x="47044" y="2433"/>
                  <a:pt x="47207" y="2283"/>
                  <a:pt x="47220" y="2080"/>
                </a:cubicBezTo>
                <a:cubicBezTo>
                  <a:pt x="47220" y="1876"/>
                  <a:pt x="47057" y="1713"/>
                  <a:pt x="46853" y="1699"/>
                </a:cubicBezTo>
                <a:close/>
                <a:moveTo>
                  <a:pt x="79380" y="1699"/>
                </a:moveTo>
                <a:cubicBezTo>
                  <a:pt x="79189" y="1699"/>
                  <a:pt x="79026" y="1862"/>
                  <a:pt x="79026" y="2052"/>
                </a:cubicBezTo>
                <a:cubicBezTo>
                  <a:pt x="79026" y="2256"/>
                  <a:pt x="79189" y="2433"/>
                  <a:pt x="79393" y="2433"/>
                </a:cubicBezTo>
                <a:cubicBezTo>
                  <a:pt x="79597" y="2419"/>
                  <a:pt x="79747" y="2270"/>
                  <a:pt x="79747" y="2066"/>
                </a:cubicBezTo>
                <a:cubicBezTo>
                  <a:pt x="79747" y="1862"/>
                  <a:pt x="79584" y="1699"/>
                  <a:pt x="79380" y="1699"/>
                </a:cubicBezTo>
                <a:close/>
                <a:moveTo>
                  <a:pt x="23322" y="1725"/>
                </a:moveTo>
                <a:cubicBezTo>
                  <a:pt x="23314" y="1725"/>
                  <a:pt x="23306" y="1726"/>
                  <a:pt x="23298" y="1726"/>
                </a:cubicBezTo>
                <a:cubicBezTo>
                  <a:pt x="23094" y="1726"/>
                  <a:pt x="22931" y="1889"/>
                  <a:pt x="22931" y="2093"/>
                </a:cubicBezTo>
                <a:cubicBezTo>
                  <a:pt x="22931" y="2297"/>
                  <a:pt x="23108" y="2460"/>
                  <a:pt x="23298" y="2460"/>
                </a:cubicBezTo>
                <a:cubicBezTo>
                  <a:pt x="23502" y="2460"/>
                  <a:pt x="23665" y="2283"/>
                  <a:pt x="23665" y="2093"/>
                </a:cubicBezTo>
                <a:lnTo>
                  <a:pt x="23665" y="2080"/>
                </a:lnTo>
                <a:cubicBezTo>
                  <a:pt x="23665" y="1884"/>
                  <a:pt x="23514" y="1725"/>
                  <a:pt x="23322" y="1725"/>
                </a:cubicBezTo>
                <a:close/>
                <a:moveTo>
                  <a:pt x="55865" y="1726"/>
                </a:moveTo>
                <a:cubicBezTo>
                  <a:pt x="55661" y="1726"/>
                  <a:pt x="55512" y="1889"/>
                  <a:pt x="55512" y="2093"/>
                </a:cubicBezTo>
                <a:cubicBezTo>
                  <a:pt x="55498" y="2297"/>
                  <a:pt x="55661" y="2460"/>
                  <a:pt x="55865" y="2460"/>
                </a:cubicBezTo>
                <a:cubicBezTo>
                  <a:pt x="56069" y="2460"/>
                  <a:pt x="56232" y="2297"/>
                  <a:pt x="56232" y="2093"/>
                </a:cubicBezTo>
                <a:cubicBezTo>
                  <a:pt x="56232" y="1889"/>
                  <a:pt x="56069" y="1726"/>
                  <a:pt x="55865" y="1726"/>
                </a:cubicBezTo>
                <a:close/>
                <a:moveTo>
                  <a:pt x="67636" y="1726"/>
                </a:moveTo>
                <a:cubicBezTo>
                  <a:pt x="67446" y="1726"/>
                  <a:pt x="67283" y="1889"/>
                  <a:pt x="67283" y="2093"/>
                </a:cubicBezTo>
                <a:cubicBezTo>
                  <a:pt x="67283" y="2297"/>
                  <a:pt x="67446" y="2460"/>
                  <a:pt x="67650" y="2460"/>
                </a:cubicBezTo>
                <a:cubicBezTo>
                  <a:pt x="67840" y="2460"/>
                  <a:pt x="68017" y="2297"/>
                  <a:pt x="68017" y="2093"/>
                </a:cubicBezTo>
                <a:cubicBezTo>
                  <a:pt x="68003" y="1889"/>
                  <a:pt x="67840" y="1726"/>
                  <a:pt x="67636" y="1726"/>
                </a:cubicBezTo>
                <a:close/>
                <a:moveTo>
                  <a:pt x="100190" y="1726"/>
                </a:moveTo>
                <a:cubicBezTo>
                  <a:pt x="99986" y="1726"/>
                  <a:pt x="99823" y="1889"/>
                  <a:pt x="99823" y="2080"/>
                </a:cubicBezTo>
                <a:cubicBezTo>
                  <a:pt x="99809" y="2283"/>
                  <a:pt x="99972" y="2447"/>
                  <a:pt x="100176" y="2460"/>
                </a:cubicBezTo>
                <a:cubicBezTo>
                  <a:pt x="100380" y="2460"/>
                  <a:pt x="100543" y="2297"/>
                  <a:pt x="100556" y="2093"/>
                </a:cubicBezTo>
                <a:cubicBezTo>
                  <a:pt x="100556" y="1889"/>
                  <a:pt x="100393" y="1726"/>
                  <a:pt x="100190" y="1726"/>
                </a:cubicBezTo>
                <a:close/>
                <a:moveTo>
                  <a:pt x="599" y="2311"/>
                </a:moveTo>
                <a:cubicBezTo>
                  <a:pt x="572" y="2311"/>
                  <a:pt x="545" y="2351"/>
                  <a:pt x="490" y="2392"/>
                </a:cubicBezTo>
                <a:cubicBezTo>
                  <a:pt x="545" y="2447"/>
                  <a:pt x="572" y="2487"/>
                  <a:pt x="599" y="2487"/>
                </a:cubicBezTo>
                <a:cubicBezTo>
                  <a:pt x="640" y="2487"/>
                  <a:pt x="667" y="2433"/>
                  <a:pt x="694" y="2406"/>
                </a:cubicBezTo>
                <a:cubicBezTo>
                  <a:pt x="667" y="2379"/>
                  <a:pt x="640" y="2324"/>
                  <a:pt x="599" y="2311"/>
                </a:cubicBezTo>
                <a:close/>
                <a:moveTo>
                  <a:pt x="44108" y="1753"/>
                </a:moveTo>
                <a:cubicBezTo>
                  <a:pt x="43893" y="1753"/>
                  <a:pt x="43731" y="1913"/>
                  <a:pt x="43727" y="2114"/>
                </a:cubicBezTo>
                <a:lnTo>
                  <a:pt x="43727" y="2114"/>
                </a:lnTo>
                <a:cubicBezTo>
                  <a:pt x="43727" y="2111"/>
                  <a:pt x="43727" y="2109"/>
                  <a:pt x="43727" y="2107"/>
                </a:cubicBezTo>
                <a:lnTo>
                  <a:pt x="43727" y="2120"/>
                </a:lnTo>
                <a:cubicBezTo>
                  <a:pt x="43727" y="2118"/>
                  <a:pt x="43727" y="2116"/>
                  <a:pt x="43727" y="2114"/>
                </a:cubicBezTo>
                <a:lnTo>
                  <a:pt x="43727" y="2114"/>
                </a:lnTo>
                <a:cubicBezTo>
                  <a:pt x="43731" y="2315"/>
                  <a:pt x="43893" y="2487"/>
                  <a:pt x="44094" y="2487"/>
                </a:cubicBezTo>
                <a:cubicBezTo>
                  <a:pt x="44298" y="2487"/>
                  <a:pt x="44461" y="2324"/>
                  <a:pt x="44461" y="2120"/>
                </a:cubicBezTo>
                <a:cubicBezTo>
                  <a:pt x="44475" y="1917"/>
                  <a:pt x="44312" y="1753"/>
                  <a:pt x="44108" y="1753"/>
                </a:cubicBezTo>
                <a:close/>
                <a:moveTo>
                  <a:pt x="76675" y="1753"/>
                </a:moveTo>
                <a:cubicBezTo>
                  <a:pt x="76471" y="1753"/>
                  <a:pt x="76308" y="1917"/>
                  <a:pt x="76294" y="2120"/>
                </a:cubicBezTo>
                <a:cubicBezTo>
                  <a:pt x="76294" y="2324"/>
                  <a:pt x="76457" y="2487"/>
                  <a:pt x="76661" y="2487"/>
                </a:cubicBezTo>
                <a:cubicBezTo>
                  <a:pt x="76865" y="2487"/>
                  <a:pt x="77028" y="2324"/>
                  <a:pt x="77028" y="2120"/>
                </a:cubicBezTo>
                <a:cubicBezTo>
                  <a:pt x="77028" y="1917"/>
                  <a:pt x="76865" y="1753"/>
                  <a:pt x="76675" y="1753"/>
                </a:cubicBezTo>
                <a:close/>
                <a:moveTo>
                  <a:pt x="88446" y="1753"/>
                </a:moveTo>
                <a:cubicBezTo>
                  <a:pt x="88242" y="1753"/>
                  <a:pt x="88079" y="1917"/>
                  <a:pt x="88079" y="2120"/>
                </a:cubicBezTo>
                <a:cubicBezTo>
                  <a:pt x="88079" y="2324"/>
                  <a:pt x="88242" y="2487"/>
                  <a:pt x="88446" y="2487"/>
                </a:cubicBezTo>
                <a:cubicBezTo>
                  <a:pt x="88636" y="2487"/>
                  <a:pt x="88813" y="2324"/>
                  <a:pt x="88813" y="2120"/>
                </a:cubicBezTo>
                <a:cubicBezTo>
                  <a:pt x="88799" y="1917"/>
                  <a:pt x="88650" y="1753"/>
                  <a:pt x="88446" y="1753"/>
                </a:cubicBezTo>
                <a:close/>
                <a:moveTo>
                  <a:pt x="11582" y="1753"/>
                </a:moveTo>
                <a:cubicBezTo>
                  <a:pt x="11364" y="1753"/>
                  <a:pt x="11187" y="1917"/>
                  <a:pt x="11187" y="2120"/>
                </a:cubicBezTo>
                <a:cubicBezTo>
                  <a:pt x="11187" y="2324"/>
                  <a:pt x="11351" y="2501"/>
                  <a:pt x="11554" y="2501"/>
                </a:cubicBezTo>
                <a:cubicBezTo>
                  <a:pt x="11758" y="2501"/>
                  <a:pt x="11921" y="2338"/>
                  <a:pt x="11921" y="2134"/>
                </a:cubicBezTo>
                <a:lnTo>
                  <a:pt x="11935" y="2134"/>
                </a:lnTo>
                <a:cubicBezTo>
                  <a:pt x="11935" y="1930"/>
                  <a:pt x="11772" y="1767"/>
                  <a:pt x="11582" y="1753"/>
                </a:cubicBezTo>
                <a:close/>
                <a:moveTo>
                  <a:pt x="97471" y="1781"/>
                </a:moveTo>
                <a:cubicBezTo>
                  <a:pt x="97267" y="1781"/>
                  <a:pt x="97090" y="1944"/>
                  <a:pt x="97090" y="2148"/>
                </a:cubicBezTo>
                <a:cubicBezTo>
                  <a:pt x="97090" y="2351"/>
                  <a:pt x="97254" y="2515"/>
                  <a:pt x="97457" y="2515"/>
                </a:cubicBezTo>
                <a:cubicBezTo>
                  <a:pt x="97661" y="2515"/>
                  <a:pt x="97824" y="2351"/>
                  <a:pt x="97838" y="2148"/>
                </a:cubicBezTo>
                <a:cubicBezTo>
                  <a:pt x="97824" y="1944"/>
                  <a:pt x="97661" y="1781"/>
                  <a:pt x="97471" y="1781"/>
                </a:cubicBezTo>
                <a:close/>
                <a:moveTo>
                  <a:pt x="32341" y="1793"/>
                </a:moveTo>
                <a:cubicBezTo>
                  <a:pt x="32135" y="1793"/>
                  <a:pt x="31984" y="1965"/>
                  <a:pt x="31984" y="2161"/>
                </a:cubicBezTo>
                <a:cubicBezTo>
                  <a:pt x="31997" y="2365"/>
                  <a:pt x="32160" y="2528"/>
                  <a:pt x="32364" y="2528"/>
                </a:cubicBezTo>
                <a:cubicBezTo>
                  <a:pt x="32568" y="2528"/>
                  <a:pt x="32731" y="2351"/>
                  <a:pt x="32718" y="2161"/>
                </a:cubicBezTo>
                <a:lnTo>
                  <a:pt x="32731" y="2161"/>
                </a:lnTo>
                <a:cubicBezTo>
                  <a:pt x="32731" y="1957"/>
                  <a:pt x="32568" y="1794"/>
                  <a:pt x="32364" y="1794"/>
                </a:cubicBezTo>
                <a:cubicBezTo>
                  <a:pt x="32356" y="1794"/>
                  <a:pt x="32348" y="1793"/>
                  <a:pt x="32341" y="1793"/>
                </a:cubicBezTo>
                <a:close/>
                <a:moveTo>
                  <a:pt x="64890" y="1781"/>
                </a:moveTo>
                <a:lnTo>
                  <a:pt x="64890" y="1794"/>
                </a:lnTo>
                <a:cubicBezTo>
                  <a:pt x="64687" y="1794"/>
                  <a:pt x="64523" y="1957"/>
                  <a:pt x="64523" y="2161"/>
                </a:cubicBezTo>
                <a:cubicBezTo>
                  <a:pt x="64523" y="2365"/>
                  <a:pt x="64700" y="2528"/>
                  <a:pt x="64904" y="2528"/>
                </a:cubicBezTo>
                <a:cubicBezTo>
                  <a:pt x="65108" y="2528"/>
                  <a:pt x="65271" y="2351"/>
                  <a:pt x="65271" y="2148"/>
                </a:cubicBezTo>
                <a:cubicBezTo>
                  <a:pt x="65271" y="1944"/>
                  <a:pt x="65094" y="1781"/>
                  <a:pt x="64890" y="1781"/>
                </a:cubicBezTo>
                <a:close/>
                <a:moveTo>
                  <a:pt x="20556" y="1793"/>
                </a:moveTo>
                <a:cubicBezTo>
                  <a:pt x="20363" y="1793"/>
                  <a:pt x="20213" y="1952"/>
                  <a:pt x="20213" y="2148"/>
                </a:cubicBezTo>
                <a:lnTo>
                  <a:pt x="20213" y="2161"/>
                </a:lnTo>
                <a:cubicBezTo>
                  <a:pt x="20213" y="2358"/>
                  <a:pt x="20364" y="2529"/>
                  <a:pt x="20570" y="2529"/>
                </a:cubicBezTo>
                <a:cubicBezTo>
                  <a:pt x="20578" y="2529"/>
                  <a:pt x="20585" y="2529"/>
                  <a:pt x="20593" y="2528"/>
                </a:cubicBezTo>
                <a:cubicBezTo>
                  <a:pt x="20797" y="2528"/>
                  <a:pt x="20960" y="2365"/>
                  <a:pt x="20960" y="2161"/>
                </a:cubicBezTo>
                <a:cubicBezTo>
                  <a:pt x="20960" y="1965"/>
                  <a:pt x="20796" y="1793"/>
                  <a:pt x="20602" y="1793"/>
                </a:cubicBezTo>
                <a:cubicBezTo>
                  <a:pt x="20594" y="1793"/>
                  <a:pt x="20587" y="1794"/>
                  <a:pt x="20580" y="1794"/>
                </a:cubicBezTo>
                <a:cubicBezTo>
                  <a:pt x="20572" y="1794"/>
                  <a:pt x="20564" y="1793"/>
                  <a:pt x="20556" y="1793"/>
                </a:cubicBezTo>
                <a:close/>
                <a:moveTo>
                  <a:pt x="112790" y="2120"/>
                </a:moveTo>
                <a:lnTo>
                  <a:pt x="112790" y="2120"/>
                </a:lnTo>
                <a:cubicBezTo>
                  <a:pt x="112667" y="2134"/>
                  <a:pt x="112586" y="2229"/>
                  <a:pt x="112586" y="2338"/>
                </a:cubicBezTo>
                <a:cubicBezTo>
                  <a:pt x="112586" y="2447"/>
                  <a:pt x="112681" y="2542"/>
                  <a:pt x="112790" y="2542"/>
                </a:cubicBezTo>
                <a:cubicBezTo>
                  <a:pt x="112898" y="2528"/>
                  <a:pt x="112993" y="2447"/>
                  <a:pt x="112993" y="2324"/>
                </a:cubicBezTo>
                <a:cubicBezTo>
                  <a:pt x="112980" y="2216"/>
                  <a:pt x="112898" y="2134"/>
                  <a:pt x="112776" y="2134"/>
                </a:cubicBezTo>
                <a:lnTo>
                  <a:pt x="112790" y="2120"/>
                </a:lnTo>
                <a:close/>
                <a:moveTo>
                  <a:pt x="8809" y="1821"/>
                </a:moveTo>
                <a:cubicBezTo>
                  <a:pt x="8605" y="1821"/>
                  <a:pt x="8442" y="1971"/>
                  <a:pt x="8442" y="2188"/>
                </a:cubicBezTo>
                <a:cubicBezTo>
                  <a:pt x="8442" y="2379"/>
                  <a:pt x="8591" y="2542"/>
                  <a:pt x="8795" y="2555"/>
                </a:cubicBezTo>
                <a:cubicBezTo>
                  <a:pt x="8999" y="2555"/>
                  <a:pt x="9162" y="2392"/>
                  <a:pt x="9176" y="2202"/>
                </a:cubicBezTo>
                <a:cubicBezTo>
                  <a:pt x="9176" y="1998"/>
                  <a:pt x="9013" y="1821"/>
                  <a:pt x="8809" y="1821"/>
                </a:cubicBezTo>
                <a:close/>
                <a:moveTo>
                  <a:pt x="41398" y="1821"/>
                </a:moveTo>
                <a:cubicBezTo>
                  <a:pt x="41391" y="1821"/>
                  <a:pt x="41383" y="1821"/>
                  <a:pt x="41376" y="1821"/>
                </a:cubicBezTo>
                <a:cubicBezTo>
                  <a:pt x="41172" y="1821"/>
                  <a:pt x="41009" y="1984"/>
                  <a:pt x="41009" y="2202"/>
                </a:cubicBezTo>
                <a:cubicBezTo>
                  <a:pt x="41022" y="2392"/>
                  <a:pt x="41172" y="2542"/>
                  <a:pt x="41376" y="2555"/>
                </a:cubicBezTo>
                <a:cubicBezTo>
                  <a:pt x="41580" y="2555"/>
                  <a:pt x="41743" y="2379"/>
                  <a:pt x="41743" y="2175"/>
                </a:cubicBezTo>
                <a:cubicBezTo>
                  <a:pt x="41730" y="1979"/>
                  <a:pt x="41579" y="1821"/>
                  <a:pt x="41398" y="1821"/>
                </a:cubicBezTo>
                <a:close/>
                <a:moveTo>
                  <a:pt x="73921" y="1821"/>
                </a:moveTo>
                <a:cubicBezTo>
                  <a:pt x="73739" y="1821"/>
                  <a:pt x="73576" y="1979"/>
                  <a:pt x="73576" y="2175"/>
                </a:cubicBezTo>
                <a:cubicBezTo>
                  <a:pt x="73562" y="2379"/>
                  <a:pt x="73739" y="2555"/>
                  <a:pt x="73943" y="2555"/>
                </a:cubicBezTo>
                <a:cubicBezTo>
                  <a:pt x="74147" y="2555"/>
                  <a:pt x="74310" y="2392"/>
                  <a:pt x="74310" y="2188"/>
                </a:cubicBezTo>
                <a:cubicBezTo>
                  <a:pt x="74323" y="1984"/>
                  <a:pt x="74160" y="1821"/>
                  <a:pt x="73956" y="1821"/>
                </a:cubicBezTo>
                <a:lnTo>
                  <a:pt x="73943" y="1821"/>
                </a:lnTo>
                <a:cubicBezTo>
                  <a:pt x="73935" y="1821"/>
                  <a:pt x="73928" y="1821"/>
                  <a:pt x="73921" y="1821"/>
                </a:cubicBezTo>
                <a:close/>
                <a:moveTo>
                  <a:pt x="85710" y="1821"/>
                </a:moveTo>
                <a:cubicBezTo>
                  <a:pt x="85702" y="1821"/>
                  <a:pt x="85695" y="1821"/>
                  <a:pt x="85687" y="1821"/>
                </a:cubicBezTo>
                <a:cubicBezTo>
                  <a:pt x="85679" y="1821"/>
                  <a:pt x="85672" y="1821"/>
                  <a:pt x="85665" y="1821"/>
                </a:cubicBezTo>
                <a:cubicBezTo>
                  <a:pt x="85471" y="1821"/>
                  <a:pt x="85320" y="1992"/>
                  <a:pt x="85320" y="2188"/>
                </a:cubicBezTo>
                <a:cubicBezTo>
                  <a:pt x="85320" y="2392"/>
                  <a:pt x="85483" y="2555"/>
                  <a:pt x="85700" y="2555"/>
                </a:cubicBezTo>
                <a:cubicBezTo>
                  <a:pt x="85904" y="2542"/>
                  <a:pt x="86067" y="2379"/>
                  <a:pt x="86054" y="2175"/>
                </a:cubicBezTo>
                <a:cubicBezTo>
                  <a:pt x="86054" y="1979"/>
                  <a:pt x="85903" y="1821"/>
                  <a:pt x="85710" y="1821"/>
                </a:cubicBezTo>
                <a:close/>
                <a:moveTo>
                  <a:pt x="106483" y="1876"/>
                </a:moveTo>
                <a:cubicBezTo>
                  <a:pt x="106292" y="1876"/>
                  <a:pt x="106143" y="2025"/>
                  <a:pt x="106143" y="2216"/>
                </a:cubicBezTo>
                <a:cubicBezTo>
                  <a:pt x="106143" y="2392"/>
                  <a:pt x="106292" y="2555"/>
                  <a:pt x="106483" y="2555"/>
                </a:cubicBezTo>
                <a:cubicBezTo>
                  <a:pt x="106673" y="2555"/>
                  <a:pt x="106823" y="2392"/>
                  <a:pt x="106823" y="2216"/>
                </a:cubicBezTo>
                <a:cubicBezTo>
                  <a:pt x="106823" y="2025"/>
                  <a:pt x="106673" y="1876"/>
                  <a:pt x="106483" y="1876"/>
                </a:cubicBezTo>
                <a:close/>
                <a:moveTo>
                  <a:pt x="53124" y="1821"/>
                </a:moveTo>
                <a:cubicBezTo>
                  <a:pt x="52943" y="1821"/>
                  <a:pt x="52780" y="1979"/>
                  <a:pt x="52780" y="2175"/>
                </a:cubicBezTo>
                <a:cubicBezTo>
                  <a:pt x="52766" y="2379"/>
                  <a:pt x="52929" y="2555"/>
                  <a:pt x="53147" y="2555"/>
                </a:cubicBezTo>
                <a:cubicBezTo>
                  <a:pt x="53154" y="2556"/>
                  <a:pt x="53162" y="2556"/>
                  <a:pt x="53169" y="2556"/>
                </a:cubicBezTo>
                <a:cubicBezTo>
                  <a:pt x="53351" y="2556"/>
                  <a:pt x="53514" y="2398"/>
                  <a:pt x="53514" y="2202"/>
                </a:cubicBezTo>
                <a:cubicBezTo>
                  <a:pt x="53527" y="1984"/>
                  <a:pt x="53364" y="1821"/>
                  <a:pt x="53147" y="1821"/>
                </a:cubicBezTo>
                <a:cubicBezTo>
                  <a:pt x="53139" y="1821"/>
                  <a:pt x="53132" y="1821"/>
                  <a:pt x="53124" y="1821"/>
                </a:cubicBezTo>
                <a:close/>
                <a:moveTo>
                  <a:pt x="3320" y="2051"/>
                </a:moveTo>
                <a:cubicBezTo>
                  <a:pt x="3182" y="2051"/>
                  <a:pt x="3073" y="2156"/>
                  <a:pt x="3073" y="2297"/>
                </a:cubicBezTo>
                <a:cubicBezTo>
                  <a:pt x="3059" y="2447"/>
                  <a:pt x="3182" y="2569"/>
                  <a:pt x="3317" y="2569"/>
                </a:cubicBezTo>
                <a:cubicBezTo>
                  <a:pt x="3467" y="2569"/>
                  <a:pt x="3589" y="2460"/>
                  <a:pt x="3589" y="2311"/>
                </a:cubicBezTo>
                <a:cubicBezTo>
                  <a:pt x="3589" y="2175"/>
                  <a:pt x="3481" y="2052"/>
                  <a:pt x="3345" y="2052"/>
                </a:cubicBezTo>
                <a:cubicBezTo>
                  <a:pt x="3336" y="2052"/>
                  <a:pt x="3328" y="2051"/>
                  <a:pt x="3320" y="2051"/>
                </a:cubicBezTo>
                <a:close/>
                <a:moveTo>
                  <a:pt x="6090" y="1917"/>
                </a:moveTo>
                <a:cubicBezTo>
                  <a:pt x="5900" y="1917"/>
                  <a:pt x="5751" y="2066"/>
                  <a:pt x="5751" y="2256"/>
                </a:cubicBezTo>
                <a:cubicBezTo>
                  <a:pt x="5751" y="2433"/>
                  <a:pt x="5914" y="2583"/>
                  <a:pt x="6090" y="2583"/>
                </a:cubicBezTo>
                <a:cubicBezTo>
                  <a:pt x="6267" y="2569"/>
                  <a:pt x="6403" y="2433"/>
                  <a:pt x="6417" y="2256"/>
                </a:cubicBezTo>
                <a:cubicBezTo>
                  <a:pt x="6417" y="2066"/>
                  <a:pt x="6267" y="1917"/>
                  <a:pt x="6090" y="1917"/>
                </a:cubicBezTo>
                <a:close/>
                <a:moveTo>
                  <a:pt x="94739" y="1849"/>
                </a:moveTo>
                <a:cubicBezTo>
                  <a:pt x="94535" y="1849"/>
                  <a:pt x="94386" y="2012"/>
                  <a:pt x="94386" y="2216"/>
                </a:cubicBezTo>
                <a:cubicBezTo>
                  <a:pt x="94373" y="2412"/>
                  <a:pt x="94524" y="2583"/>
                  <a:pt x="94729" y="2583"/>
                </a:cubicBezTo>
                <a:cubicBezTo>
                  <a:pt x="94737" y="2583"/>
                  <a:pt x="94745" y="2583"/>
                  <a:pt x="94753" y="2583"/>
                </a:cubicBezTo>
                <a:cubicBezTo>
                  <a:pt x="94943" y="2583"/>
                  <a:pt x="95106" y="2419"/>
                  <a:pt x="95106" y="2216"/>
                </a:cubicBezTo>
                <a:lnTo>
                  <a:pt x="95106" y="2229"/>
                </a:lnTo>
                <a:cubicBezTo>
                  <a:pt x="95120" y="2012"/>
                  <a:pt x="94943" y="1849"/>
                  <a:pt x="94739" y="1849"/>
                </a:cubicBezTo>
                <a:close/>
                <a:moveTo>
                  <a:pt x="29627" y="1848"/>
                </a:moveTo>
                <a:cubicBezTo>
                  <a:pt x="29620" y="1848"/>
                  <a:pt x="29612" y="1848"/>
                  <a:pt x="29605" y="1849"/>
                </a:cubicBezTo>
                <a:cubicBezTo>
                  <a:pt x="29597" y="1848"/>
                  <a:pt x="29589" y="1848"/>
                  <a:pt x="29581" y="1848"/>
                </a:cubicBezTo>
                <a:cubicBezTo>
                  <a:pt x="29376" y="1848"/>
                  <a:pt x="29224" y="2020"/>
                  <a:pt x="29224" y="2229"/>
                </a:cubicBezTo>
                <a:lnTo>
                  <a:pt x="29238" y="2229"/>
                </a:lnTo>
                <a:cubicBezTo>
                  <a:pt x="29238" y="2425"/>
                  <a:pt x="29389" y="2583"/>
                  <a:pt x="29581" y="2583"/>
                </a:cubicBezTo>
                <a:cubicBezTo>
                  <a:pt x="29589" y="2583"/>
                  <a:pt x="29597" y="2583"/>
                  <a:pt x="29605" y="2583"/>
                </a:cubicBezTo>
                <a:cubicBezTo>
                  <a:pt x="29612" y="2583"/>
                  <a:pt x="29620" y="2583"/>
                  <a:pt x="29627" y="2583"/>
                </a:cubicBezTo>
                <a:cubicBezTo>
                  <a:pt x="29821" y="2583"/>
                  <a:pt x="29985" y="2412"/>
                  <a:pt x="29972" y="2216"/>
                </a:cubicBezTo>
                <a:cubicBezTo>
                  <a:pt x="29985" y="2019"/>
                  <a:pt x="29821" y="1848"/>
                  <a:pt x="29627" y="1848"/>
                </a:cubicBezTo>
                <a:close/>
                <a:moveTo>
                  <a:pt x="62172" y="1849"/>
                </a:moveTo>
                <a:cubicBezTo>
                  <a:pt x="61968" y="1849"/>
                  <a:pt x="61805" y="1998"/>
                  <a:pt x="61805" y="2216"/>
                </a:cubicBezTo>
                <a:cubicBezTo>
                  <a:pt x="61791" y="2419"/>
                  <a:pt x="61954" y="2596"/>
                  <a:pt x="62172" y="2596"/>
                </a:cubicBezTo>
                <a:cubicBezTo>
                  <a:pt x="62376" y="2596"/>
                  <a:pt x="62539" y="2433"/>
                  <a:pt x="62539" y="2229"/>
                </a:cubicBezTo>
                <a:cubicBezTo>
                  <a:pt x="62553" y="2025"/>
                  <a:pt x="62389" y="1849"/>
                  <a:pt x="62172" y="1849"/>
                </a:cubicBezTo>
                <a:close/>
                <a:moveTo>
                  <a:pt x="38640" y="1875"/>
                </a:moveTo>
                <a:cubicBezTo>
                  <a:pt x="38632" y="1875"/>
                  <a:pt x="38625" y="1875"/>
                  <a:pt x="38617" y="1876"/>
                </a:cubicBezTo>
                <a:cubicBezTo>
                  <a:pt x="38413" y="1876"/>
                  <a:pt x="38250" y="2039"/>
                  <a:pt x="38250" y="2243"/>
                </a:cubicBezTo>
                <a:cubicBezTo>
                  <a:pt x="38250" y="2439"/>
                  <a:pt x="38401" y="2610"/>
                  <a:pt x="38607" y="2610"/>
                </a:cubicBezTo>
                <a:cubicBezTo>
                  <a:pt x="38614" y="2610"/>
                  <a:pt x="38622" y="2610"/>
                  <a:pt x="38630" y="2610"/>
                </a:cubicBezTo>
                <a:cubicBezTo>
                  <a:pt x="38638" y="2610"/>
                  <a:pt x="38645" y="2610"/>
                  <a:pt x="38652" y="2610"/>
                </a:cubicBezTo>
                <a:cubicBezTo>
                  <a:pt x="38846" y="2610"/>
                  <a:pt x="38997" y="2439"/>
                  <a:pt x="38997" y="2243"/>
                </a:cubicBezTo>
                <a:cubicBezTo>
                  <a:pt x="38997" y="2034"/>
                  <a:pt x="38834" y="1875"/>
                  <a:pt x="38640" y="1875"/>
                </a:cubicBezTo>
                <a:close/>
                <a:moveTo>
                  <a:pt x="50365" y="1875"/>
                </a:moveTo>
                <a:cubicBezTo>
                  <a:pt x="50172" y="1875"/>
                  <a:pt x="50020" y="2046"/>
                  <a:pt x="50020" y="2229"/>
                </a:cubicBezTo>
                <a:cubicBezTo>
                  <a:pt x="50020" y="2439"/>
                  <a:pt x="50172" y="2610"/>
                  <a:pt x="50365" y="2610"/>
                </a:cubicBezTo>
                <a:cubicBezTo>
                  <a:pt x="50373" y="2610"/>
                  <a:pt x="50380" y="2610"/>
                  <a:pt x="50387" y="2610"/>
                </a:cubicBezTo>
                <a:cubicBezTo>
                  <a:pt x="50395" y="2610"/>
                  <a:pt x="50403" y="2610"/>
                  <a:pt x="50411" y="2610"/>
                </a:cubicBezTo>
                <a:cubicBezTo>
                  <a:pt x="50617" y="2610"/>
                  <a:pt x="50768" y="2439"/>
                  <a:pt x="50768" y="2243"/>
                </a:cubicBezTo>
                <a:cubicBezTo>
                  <a:pt x="50768" y="2046"/>
                  <a:pt x="50617" y="1875"/>
                  <a:pt x="50411" y="1875"/>
                </a:cubicBezTo>
                <a:cubicBezTo>
                  <a:pt x="50403" y="1875"/>
                  <a:pt x="50395" y="1875"/>
                  <a:pt x="50387" y="1876"/>
                </a:cubicBezTo>
                <a:cubicBezTo>
                  <a:pt x="50380" y="1875"/>
                  <a:pt x="50373" y="1875"/>
                  <a:pt x="50365" y="1875"/>
                </a:cubicBezTo>
                <a:close/>
                <a:moveTo>
                  <a:pt x="82992" y="1875"/>
                </a:moveTo>
                <a:cubicBezTo>
                  <a:pt x="82984" y="1875"/>
                  <a:pt x="82976" y="1875"/>
                  <a:pt x="82968" y="1876"/>
                </a:cubicBezTo>
                <a:cubicBezTo>
                  <a:pt x="82960" y="1875"/>
                  <a:pt x="82952" y="1875"/>
                  <a:pt x="82945" y="1875"/>
                </a:cubicBezTo>
                <a:cubicBezTo>
                  <a:pt x="82739" y="1875"/>
                  <a:pt x="82588" y="2047"/>
                  <a:pt x="82601" y="2256"/>
                </a:cubicBezTo>
                <a:cubicBezTo>
                  <a:pt x="82588" y="2452"/>
                  <a:pt x="82751" y="2611"/>
                  <a:pt x="82944" y="2611"/>
                </a:cubicBezTo>
                <a:cubicBezTo>
                  <a:pt x="82952" y="2611"/>
                  <a:pt x="82960" y="2610"/>
                  <a:pt x="82968" y="2610"/>
                </a:cubicBezTo>
                <a:cubicBezTo>
                  <a:pt x="82976" y="2610"/>
                  <a:pt x="82983" y="2610"/>
                  <a:pt x="82990" y="2610"/>
                </a:cubicBezTo>
                <a:cubicBezTo>
                  <a:pt x="83185" y="2610"/>
                  <a:pt x="83348" y="2439"/>
                  <a:pt x="83335" y="2243"/>
                </a:cubicBezTo>
                <a:cubicBezTo>
                  <a:pt x="83348" y="2034"/>
                  <a:pt x="83185" y="1875"/>
                  <a:pt x="82992" y="1875"/>
                </a:cubicBezTo>
                <a:close/>
                <a:moveTo>
                  <a:pt x="17809" y="1875"/>
                </a:moveTo>
                <a:cubicBezTo>
                  <a:pt x="17604" y="1875"/>
                  <a:pt x="17453" y="2033"/>
                  <a:pt x="17453" y="2229"/>
                </a:cubicBezTo>
                <a:cubicBezTo>
                  <a:pt x="17440" y="2447"/>
                  <a:pt x="17603" y="2623"/>
                  <a:pt x="17820" y="2623"/>
                </a:cubicBezTo>
                <a:cubicBezTo>
                  <a:pt x="18024" y="2623"/>
                  <a:pt x="18201" y="2460"/>
                  <a:pt x="18201" y="2243"/>
                </a:cubicBezTo>
                <a:cubicBezTo>
                  <a:pt x="18214" y="2046"/>
                  <a:pt x="18050" y="1875"/>
                  <a:pt x="17856" y="1875"/>
                </a:cubicBezTo>
                <a:cubicBezTo>
                  <a:pt x="17849" y="1875"/>
                  <a:pt x="17841" y="1875"/>
                  <a:pt x="17834" y="1876"/>
                </a:cubicBezTo>
                <a:cubicBezTo>
                  <a:pt x="17826" y="1875"/>
                  <a:pt x="17817" y="1875"/>
                  <a:pt x="17809" y="1875"/>
                </a:cubicBezTo>
                <a:close/>
                <a:moveTo>
                  <a:pt x="103751" y="1903"/>
                </a:moveTo>
                <a:cubicBezTo>
                  <a:pt x="103547" y="1903"/>
                  <a:pt x="103384" y="2066"/>
                  <a:pt x="103384" y="2270"/>
                </a:cubicBezTo>
                <a:cubicBezTo>
                  <a:pt x="103384" y="2466"/>
                  <a:pt x="103548" y="2638"/>
                  <a:pt x="103742" y="2638"/>
                </a:cubicBezTo>
                <a:cubicBezTo>
                  <a:pt x="103750" y="2638"/>
                  <a:pt x="103757" y="2637"/>
                  <a:pt x="103764" y="2637"/>
                </a:cubicBezTo>
                <a:cubicBezTo>
                  <a:pt x="103968" y="2637"/>
                  <a:pt x="104131" y="2474"/>
                  <a:pt x="104118" y="2270"/>
                </a:cubicBezTo>
                <a:cubicBezTo>
                  <a:pt x="104118" y="2066"/>
                  <a:pt x="103955" y="1903"/>
                  <a:pt x="103764" y="1903"/>
                </a:cubicBezTo>
                <a:close/>
                <a:moveTo>
                  <a:pt x="26897" y="1902"/>
                </a:moveTo>
                <a:cubicBezTo>
                  <a:pt x="26889" y="1902"/>
                  <a:pt x="26881" y="1902"/>
                  <a:pt x="26873" y="1903"/>
                </a:cubicBezTo>
                <a:cubicBezTo>
                  <a:pt x="26655" y="1903"/>
                  <a:pt x="26492" y="2066"/>
                  <a:pt x="26506" y="2283"/>
                </a:cubicBezTo>
                <a:cubicBezTo>
                  <a:pt x="26506" y="2487"/>
                  <a:pt x="26683" y="2650"/>
                  <a:pt x="26886" y="2650"/>
                </a:cubicBezTo>
                <a:cubicBezTo>
                  <a:pt x="27090" y="2650"/>
                  <a:pt x="27253" y="2474"/>
                  <a:pt x="27253" y="2270"/>
                </a:cubicBezTo>
                <a:cubicBezTo>
                  <a:pt x="27253" y="2061"/>
                  <a:pt x="27090" y="1902"/>
                  <a:pt x="26897" y="1902"/>
                </a:cubicBezTo>
                <a:close/>
                <a:moveTo>
                  <a:pt x="59403" y="1902"/>
                </a:moveTo>
                <a:cubicBezTo>
                  <a:pt x="59197" y="1902"/>
                  <a:pt x="59046" y="2073"/>
                  <a:pt x="59046" y="2270"/>
                </a:cubicBezTo>
                <a:cubicBezTo>
                  <a:pt x="59046" y="2474"/>
                  <a:pt x="59209" y="2650"/>
                  <a:pt x="59426" y="2650"/>
                </a:cubicBezTo>
                <a:cubicBezTo>
                  <a:pt x="59630" y="2650"/>
                  <a:pt x="59793" y="2474"/>
                  <a:pt x="59793" y="2270"/>
                </a:cubicBezTo>
                <a:cubicBezTo>
                  <a:pt x="59793" y="2066"/>
                  <a:pt x="59630" y="1903"/>
                  <a:pt x="59426" y="1903"/>
                </a:cubicBezTo>
                <a:cubicBezTo>
                  <a:pt x="59418" y="1902"/>
                  <a:pt x="59411" y="1902"/>
                  <a:pt x="59403" y="1902"/>
                </a:cubicBezTo>
                <a:close/>
                <a:moveTo>
                  <a:pt x="71206" y="1902"/>
                </a:moveTo>
                <a:cubicBezTo>
                  <a:pt x="71198" y="1902"/>
                  <a:pt x="71191" y="1902"/>
                  <a:pt x="71184" y="1903"/>
                </a:cubicBezTo>
                <a:cubicBezTo>
                  <a:pt x="70980" y="1903"/>
                  <a:pt x="70817" y="2066"/>
                  <a:pt x="70817" y="2270"/>
                </a:cubicBezTo>
                <a:cubicBezTo>
                  <a:pt x="70817" y="2474"/>
                  <a:pt x="70980" y="2650"/>
                  <a:pt x="71197" y="2650"/>
                </a:cubicBezTo>
                <a:cubicBezTo>
                  <a:pt x="71401" y="2650"/>
                  <a:pt x="71578" y="2474"/>
                  <a:pt x="71564" y="2270"/>
                </a:cubicBezTo>
                <a:cubicBezTo>
                  <a:pt x="71564" y="2073"/>
                  <a:pt x="71400" y="1902"/>
                  <a:pt x="71206" y="1902"/>
                </a:cubicBezTo>
                <a:close/>
                <a:moveTo>
                  <a:pt x="15124" y="1929"/>
                </a:moveTo>
                <a:cubicBezTo>
                  <a:pt x="15117" y="1929"/>
                  <a:pt x="15109" y="1930"/>
                  <a:pt x="15102" y="1930"/>
                </a:cubicBezTo>
                <a:cubicBezTo>
                  <a:pt x="15094" y="1930"/>
                  <a:pt x="15086" y="1929"/>
                  <a:pt x="15079" y="1929"/>
                </a:cubicBezTo>
                <a:cubicBezTo>
                  <a:pt x="14875" y="1929"/>
                  <a:pt x="14725" y="2097"/>
                  <a:pt x="14721" y="2304"/>
                </a:cubicBezTo>
                <a:lnTo>
                  <a:pt x="14721" y="2304"/>
                </a:lnTo>
                <a:cubicBezTo>
                  <a:pt x="14721" y="2302"/>
                  <a:pt x="14721" y="2299"/>
                  <a:pt x="14721" y="2297"/>
                </a:cubicBezTo>
                <a:lnTo>
                  <a:pt x="14721" y="2311"/>
                </a:lnTo>
                <a:cubicBezTo>
                  <a:pt x="14721" y="2308"/>
                  <a:pt x="14721" y="2306"/>
                  <a:pt x="14721" y="2304"/>
                </a:cubicBezTo>
                <a:lnTo>
                  <a:pt x="14721" y="2304"/>
                </a:lnTo>
                <a:cubicBezTo>
                  <a:pt x="14725" y="2518"/>
                  <a:pt x="14887" y="2678"/>
                  <a:pt x="15102" y="2678"/>
                </a:cubicBezTo>
                <a:cubicBezTo>
                  <a:pt x="15110" y="2678"/>
                  <a:pt x="15118" y="2678"/>
                  <a:pt x="15125" y="2678"/>
                </a:cubicBezTo>
                <a:cubicBezTo>
                  <a:pt x="15332" y="2678"/>
                  <a:pt x="15496" y="2507"/>
                  <a:pt x="15483" y="2297"/>
                </a:cubicBezTo>
                <a:cubicBezTo>
                  <a:pt x="15483" y="2101"/>
                  <a:pt x="15318" y="1929"/>
                  <a:pt x="15124" y="1929"/>
                </a:cubicBezTo>
                <a:close/>
                <a:moveTo>
                  <a:pt x="91980" y="1930"/>
                </a:moveTo>
                <a:cubicBezTo>
                  <a:pt x="91776" y="1930"/>
                  <a:pt x="91613" y="2093"/>
                  <a:pt x="91613" y="2311"/>
                </a:cubicBezTo>
                <a:cubicBezTo>
                  <a:pt x="91613" y="2507"/>
                  <a:pt x="91764" y="2678"/>
                  <a:pt x="91970" y="2678"/>
                </a:cubicBezTo>
                <a:cubicBezTo>
                  <a:pt x="91978" y="2678"/>
                  <a:pt x="91985" y="2678"/>
                  <a:pt x="91993" y="2678"/>
                </a:cubicBezTo>
                <a:cubicBezTo>
                  <a:pt x="92001" y="2678"/>
                  <a:pt x="92008" y="2678"/>
                  <a:pt x="92015" y="2678"/>
                </a:cubicBezTo>
                <a:cubicBezTo>
                  <a:pt x="92210" y="2678"/>
                  <a:pt x="92373" y="2507"/>
                  <a:pt x="92360" y="2311"/>
                </a:cubicBezTo>
                <a:cubicBezTo>
                  <a:pt x="92374" y="2093"/>
                  <a:pt x="92197" y="1930"/>
                  <a:pt x="91980" y="1930"/>
                </a:cubicBezTo>
                <a:close/>
                <a:moveTo>
                  <a:pt x="47692" y="1929"/>
                </a:moveTo>
                <a:cubicBezTo>
                  <a:pt x="47685" y="1929"/>
                  <a:pt x="47677" y="1930"/>
                  <a:pt x="47669" y="1930"/>
                </a:cubicBezTo>
                <a:lnTo>
                  <a:pt x="47683" y="1930"/>
                </a:lnTo>
                <a:cubicBezTo>
                  <a:pt x="47479" y="1930"/>
                  <a:pt x="47302" y="2107"/>
                  <a:pt x="47302" y="2311"/>
                </a:cubicBezTo>
                <a:cubicBezTo>
                  <a:pt x="47302" y="2515"/>
                  <a:pt x="47465" y="2691"/>
                  <a:pt x="47683" y="2691"/>
                </a:cubicBezTo>
                <a:cubicBezTo>
                  <a:pt x="47886" y="2691"/>
                  <a:pt x="48063" y="2528"/>
                  <a:pt x="48063" y="2311"/>
                </a:cubicBezTo>
                <a:cubicBezTo>
                  <a:pt x="48063" y="2101"/>
                  <a:pt x="47899" y="1929"/>
                  <a:pt x="47692" y="1929"/>
                </a:cubicBezTo>
                <a:close/>
                <a:moveTo>
                  <a:pt x="80222" y="1930"/>
                </a:moveTo>
                <a:cubicBezTo>
                  <a:pt x="80005" y="1930"/>
                  <a:pt x="79842" y="2107"/>
                  <a:pt x="79842" y="2311"/>
                </a:cubicBezTo>
                <a:cubicBezTo>
                  <a:pt x="79828" y="2515"/>
                  <a:pt x="80005" y="2691"/>
                  <a:pt x="80209" y="2691"/>
                </a:cubicBezTo>
                <a:cubicBezTo>
                  <a:pt x="80426" y="2691"/>
                  <a:pt x="80589" y="2515"/>
                  <a:pt x="80589" y="2311"/>
                </a:cubicBezTo>
                <a:cubicBezTo>
                  <a:pt x="80603" y="2107"/>
                  <a:pt x="80426" y="1930"/>
                  <a:pt x="80222" y="1930"/>
                </a:cubicBezTo>
                <a:close/>
                <a:moveTo>
                  <a:pt x="110057" y="2107"/>
                </a:moveTo>
                <a:lnTo>
                  <a:pt x="110057" y="2120"/>
                </a:lnTo>
                <a:cubicBezTo>
                  <a:pt x="109908" y="2120"/>
                  <a:pt x="109786" y="2243"/>
                  <a:pt x="109772" y="2392"/>
                </a:cubicBezTo>
                <a:cubicBezTo>
                  <a:pt x="109772" y="2555"/>
                  <a:pt x="109894" y="2691"/>
                  <a:pt x="110057" y="2691"/>
                </a:cubicBezTo>
                <a:cubicBezTo>
                  <a:pt x="110221" y="2691"/>
                  <a:pt x="110357" y="2569"/>
                  <a:pt x="110357" y="2406"/>
                </a:cubicBezTo>
                <a:cubicBezTo>
                  <a:pt x="110357" y="2243"/>
                  <a:pt x="110221" y="2107"/>
                  <a:pt x="110057" y="2107"/>
                </a:cubicBezTo>
                <a:close/>
                <a:moveTo>
                  <a:pt x="24127" y="1957"/>
                </a:moveTo>
                <a:cubicBezTo>
                  <a:pt x="23923" y="1957"/>
                  <a:pt x="23747" y="2120"/>
                  <a:pt x="23747" y="2338"/>
                </a:cubicBezTo>
                <a:cubicBezTo>
                  <a:pt x="23747" y="2555"/>
                  <a:pt x="23923" y="2718"/>
                  <a:pt x="24141" y="2718"/>
                </a:cubicBezTo>
                <a:cubicBezTo>
                  <a:pt x="24345" y="2718"/>
                  <a:pt x="24521" y="2542"/>
                  <a:pt x="24508" y="2338"/>
                </a:cubicBezTo>
                <a:cubicBezTo>
                  <a:pt x="24508" y="2120"/>
                  <a:pt x="24331" y="1957"/>
                  <a:pt x="24127" y="1957"/>
                </a:cubicBezTo>
                <a:close/>
                <a:moveTo>
                  <a:pt x="100983" y="1970"/>
                </a:moveTo>
                <a:cubicBezTo>
                  <a:pt x="100790" y="1970"/>
                  <a:pt x="100638" y="2141"/>
                  <a:pt x="100638" y="2338"/>
                </a:cubicBezTo>
                <a:cubicBezTo>
                  <a:pt x="100638" y="2542"/>
                  <a:pt x="100801" y="2718"/>
                  <a:pt x="101005" y="2718"/>
                </a:cubicBezTo>
                <a:cubicBezTo>
                  <a:pt x="101209" y="2718"/>
                  <a:pt x="101386" y="2555"/>
                  <a:pt x="101386" y="2338"/>
                </a:cubicBezTo>
                <a:cubicBezTo>
                  <a:pt x="101386" y="2141"/>
                  <a:pt x="101234" y="1970"/>
                  <a:pt x="101028" y="1970"/>
                </a:cubicBezTo>
                <a:cubicBezTo>
                  <a:pt x="101021" y="1970"/>
                  <a:pt x="101013" y="1970"/>
                  <a:pt x="101005" y="1971"/>
                </a:cubicBezTo>
                <a:cubicBezTo>
                  <a:pt x="100998" y="1970"/>
                  <a:pt x="100990" y="1970"/>
                  <a:pt x="100983" y="1970"/>
                </a:cubicBezTo>
                <a:close/>
                <a:moveTo>
                  <a:pt x="35876" y="1970"/>
                </a:moveTo>
                <a:cubicBezTo>
                  <a:pt x="35682" y="1970"/>
                  <a:pt x="35518" y="2142"/>
                  <a:pt x="35518" y="2351"/>
                </a:cubicBezTo>
                <a:cubicBezTo>
                  <a:pt x="35518" y="2548"/>
                  <a:pt x="35682" y="2719"/>
                  <a:pt x="35876" y="2719"/>
                </a:cubicBezTo>
                <a:cubicBezTo>
                  <a:pt x="35883" y="2719"/>
                  <a:pt x="35891" y="2719"/>
                  <a:pt x="35898" y="2718"/>
                </a:cubicBezTo>
                <a:cubicBezTo>
                  <a:pt x="35906" y="2719"/>
                  <a:pt x="35914" y="2719"/>
                  <a:pt x="35922" y="2719"/>
                </a:cubicBezTo>
                <a:cubicBezTo>
                  <a:pt x="36125" y="2719"/>
                  <a:pt x="36275" y="2551"/>
                  <a:pt x="36279" y="2345"/>
                </a:cubicBezTo>
                <a:lnTo>
                  <a:pt x="36279" y="2345"/>
                </a:lnTo>
                <a:cubicBezTo>
                  <a:pt x="36279" y="2347"/>
                  <a:pt x="36279" y="2349"/>
                  <a:pt x="36279" y="2351"/>
                </a:cubicBezTo>
                <a:lnTo>
                  <a:pt x="36279" y="2338"/>
                </a:lnTo>
                <a:cubicBezTo>
                  <a:pt x="36279" y="2340"/>
                  <a:pt x="36279" y="2342"/>
                  <a:pt x="36279" y="2345"/>
                </a:cubicBezTo>
                <a:lnTo>
                  <a:pt x="36279" y="2345"/>
                </a:lnTo>
                <a:cubicBezTo>
                  <a:pt x="36275" y="2131"/>
                  <a:pt x="36113" y="1971"/>
                  <a:pt x="35898" y="1971"/>
                </a:cubicBezTo>
                <a:cubicBezTo>
                  <a:pt x="35891" y="1970"/>
                  <a:pt x="35883" y="1970"/>
                  <a:pt x="35876" y="1970"/>
                </a:cubicBezTo>
                <a:close/>
                <a:moveTo>
                  <a:pt x="68501" y="1970"/>
                </a:moveTo>
                <a:cubicBezTo>
                  <a:pt x="68494" y="1970"/>
                  <a:pt x="68486" y="1970"/>
                  <a:pt x="68479" y="1971"/>
                </a:cubicBezTo>
                <a:cubicBezTo>
                  <a:pt x="68471" y="1970"/>
                  <a:pt x="68463" y="1970"/>
                  <a:pt x="68455" y="1970"/>
                </a:cubicBezTo>
                <a:cubicBezTo>
                  <a:pt x="68250" y="1970"/>
                  <a:pt x="68098" y="2142"/>
                  <a:pt x="68098" y="2351"/>
                </a:cubicBezTo>
                <a:cubicBezTo>
                  <a:pt x="68098" y="2548"/>
                  <a:pt x="68262" y="2719"/>
                  <a:pt x="68457" y="2719"/>
                </a:cubicBezTo>
                <a:cubicBezTo>
                  <a:pt x="68464" y="2719"/>
                  <a:pt x="68471" y="2719"/>
                  <a:pt x="68479" y="2718"/>
                </a:cubicBezTo>
                <a:cubicBezTo>
                  <a:pt x="68683" y="2718"/>
                  <a:pt x="68859" y="2542"/>
                  <a:pt x="68846" y="2338"/>
                </a:cubicBezTo>
                <a:lnTo>
                  <a:pt x="68859" y="2338"/>
                </a:lnTo>
                <a:cubicBezTo>
                  <a:pt x="68859" y="2141"/>
                  <a:pt x="68695" y="1970"/>
                  <a:pt x="68501" y="1970"/>
                </a:cubicBezTo>
                <a:close/>
                <a:moveTo>
                  <a:pt x="89265" y="1997"/>
                </a:moveTo>
                <a:cubicBezTo>
                  <a:pt x="89058" y="1997"/>
                  <a:pt x="88894" y="2169"/>
                  <a:pt x="88894" y="2365"/>
                </a:cubicBezTo>
                <a:cubicBezTo>
                  <a:pt x="88881" y="2583"/>
                  <a:pt x="89057" y="2746"/>
                  <a:pt x="89261" y="2746"/>
                </a:cubicBezTo>
                <a:cubicBezTo>
                  <a:pt x="89269" y="2746"/>
                  <a:pt x="89277" y="2746"/>
                  <a:pt x="89285" y="2746"/>
                </a:cubicBezTo>
                <a:cubicBezTo>
                  <a:pt x="89490" y="2746"/>
                  <a:pt x="89642" y="2575"/>
                  <a:pt x="89642" y="2379"/>
                </a:cubicBezTo>
                <a:lnTo>
                  <a:pt x="89656" y="2379"/>
                </a:lnTo>
                <a:cubicBezTo>
                  <a:pt x="89656" y="2175"/>
                  <a:pt x="89492" y="1998"/>
                  <a:pt x="89289" y="1998"/>
                </a:cubicBezTo>
                <a:cubicBezTo>
                  <a:pt x="89281" y="1998"/>
                  <a:pt x="89273" y="1997"/>
                  <a:pt x="89265" y="1997"/>
                </a:cubicBezTo>
                <a:close/>
                <a:moveTo>
                  <a:pt x="12370" y="1984"/>
                </a:moveTo>
                <a:cubicBezTo>
                  <a:pt x="12166" y="1984"/>
                  <a:pt x="12003" y="2161"/>
                  <a:pt x="11989" y="2365"/>
                </a:cubicBezTo>
                <a:cubicBezTo>
                  <a:pt x="12003" y="2583"/>
                  <a:pt x="12180" y="2759"/>
                  <a:pt x="12384" y="2759"/>
                </a:cubicBezTo>
                <a:cubicBezTo>
                  <a:pt x="12601" y="2746"/>
                  <a:pt x="12764" y="2569"/>
                  <a:pt x="12764" y="2365"/>
                </a:cubicBezTo>
                <a:cubicBezTo>
                  <a:pt x="12764" y="2148"/>
                  <a:pt x="12587" y="1984"/>
                  <a:pt x="12370" y="1984"/>
                </a:cubicBezTo>
                <a:close/>
                <a:moveTo>
                  <a:pt x="44923" y="1984"/>
                </a:moveTo>
                <a:lnTo>
                  <a:pt x="44923" y="1998"/>
                </a:lnTo>
                <a:cubicBezTo>
                  <a:pt x="44706" y="1998"/>
                  <a:pt x="44543" y="2161"/>
                  <a:pt x="44543" y="2365"/>
                </a:cubicBezTo>
                <a:cubicBezTo>
                  <a:pt x="44543" y="2583"/>
                  <a:pt x="44720" y="2759"/>
                  <a:pt x="44937" y="2759"/>
                </a:cubicBezTo>
                <a:cubicBezTo>
                  <a:pt x="45141" y="2746"/>
                  <a:pt x="45304" y="2583"/>
                  <a:pt x="45304" y="2365"/>
                </a:cubicBezTo>
                <a:cubicBezTo>
                  <a:pt x="45304" y="2161"/>
                  <a:pt x="45127" y="1984"/>
                  <a:pt x="44923" y="1984"/>
                </a:cubicBezTo>
                <a:close/>
                <a:moveTo>
                  <a:pt x="56684" y="1997"/>
                </a:moveTo>
                <a:cubicBezTo>
                  <a:pt x="56478" y="1997"/>
                  <a:pt x="56314" y="2169"/>
                  <a:pt x="56327" y="2379"/>
                </a:cubicBezTo>
                <a:cubicBezTo>
                  <a:pt x="56314" y="2583"/>
                  <a:pt x="56490" y="2759"/>
                  <a:pt x="56694" y="2759"/>
                </a:cubicBezTo>
                <a:cubicBezTo>
                  <a:pt x="56912" y="2759"/>
                  <a:pt x="57075" y="2583"/>
                  <a:pt x="57075" y="2379"/>
                </a:cubicBezTo>
                <a:cubicBezTo>
                  <a:pt x="57075" y="2175"/>
                  <a:pt x="56912" y="1998"/>
                  <a:pt x="56708" y="1998"/>
                </a:cubicBezTo>
                <a:cubicBezTo>
                  <a:pt x="56700" y="1998"/>
                  <a:pt x="56692" y="1997"/>
                  <a:pt x="56684" y="1997"/>
                </a:cubicBezTo>
                <a:close/>
                <a:moveTo>
                  <a:pt x="113584" y="2418"/>
                </a:moveTo>
                <a:cubicBezTo>
                  <a:pt x="113498" y="2418"/>
                  <a:pt x="113429" y="2494"/>
                  <a:pt x="113442" y="2583"/>
                </a:cubicBezTo>
                <a:cubicBezTo>
                  <a:pt x="113429" y="2683"/>
                  <a:pt x="113498" y="2761"/>
                  <a:pt x="113584" y="2761"/>
                </a:cubicBezTo>
                <a:cubicBezTo>
                  <a:pt x="113591" y="2761"/>
                  <a:pt x="113598" y="2760"/>
                  <a:pt x="113605" y="2759"/>
                </a:cubicBezTo>
                <a:cubicBezTo>
                  <a:pt x="113673" y="2746"/>
                  <a:pt x="113741" y="2664"/>
                  <a:pt x="113809" y="2623"/>
                </a:cubicBezTo>
                <a:lnTo>
                  <a:pt x="113809" y="2555"/>
                </a:lnTo>
                <a:cubicBezTo>
                  <a:pt x="113741" y="2501"/>
                  <a:pt x="113687" y="2433"/>
                  <a:pt x="113605" y="2419"/>
                </a:cubicBezTo>
                <a:cubicBezTo>
                  <a:pt x="113598" y="2418"/>
                  <a:pt x="113591" y="2418"/>
                  <a:pt x="113584" y="2418"/>
                </a:cubicBezTo>
                <a:close/>
                <a:moveTo>
                  <a:pt x="33180" y="2012"/>
                </a:moveTo>
                <a:cubicBezTo>
                  <a:pt x="32962" y="2012"/>
                  <a:pt x="32799" y="2188"/>
                  <a:pt x="32799" y="2392"/>
                </a:cubicBezTo>
                <a:cubicBezTo>
                  <a:pt x="32786" y="2610"/>
                  <a:pt x="32962" y="2773"/>
                  <a:pt x="33180" y="2786"/>
                </a:cubicBezTo>
                <a:cubicBezTo>
                  <a:pt x="33384" y="2786"/>
                  <a:pt x="33560" y="2610"/>
                  <a:pt x="33560" y="2406"/>
                </a:cubicBezTo>
                <a:cubicBezTo>
                  <a:pt x="33560" y="2188"/>
                  <a:pt x="33384" y="2012"/>
                  <a:pt x="33180" y="2012"/>
                </a:cubicBezTo>
                <a:close/>
                <a:moveTo>
                  <a:pt x="65720" y="2012"/>
                </a:moveTo>
                <a:lnTo>
                  <a:pt x="65720" y="2025"/>
                </a:lnTo>
                <a:cubicBezTo>
                  <a:pt x="65516" y="2025"/>
                  <a:pt x="65339" y="2202"/>
                  <a:pt x="65339" y="2419"/>
                </a:cubicBezTo>
                <a:cubicBezTo>
                  <a:pt x="65353" y="2623"/>
                  <a:pt x="65516" y="2786"/>
                  <a:pt x="65720" y="2786"/>
                </a:cubicBezTo>
                <a:cubicBezTo>
                  <a:pt x="65937" y="2786"/>
                  <a:pt x="66114" y="2610"/>
                  <a:pt x="66114" y="2406"/>
                </a:cubicBezTo>
                <a:cubicBezTo>
                  <a:pt x="66114" y="2188"/>
                  <a:pt x="65937" y="2012"/>
                  <a:pt x="65720" y="2012"/>
                </a:cubicBezTo>
                <a:close/>
                <a:moveTo>
                  <a:pt x="77504" y="2025"/>
                </a:moveTo>
                <a:cubicBezTo>
                  <a:pt x="77287" y="2025"/>
                  <a:pt x="77123" y="2202"/>
                  <a:pt x="77110" y="2406"/>
                </a:cubicBezTo>
                <a:cubicBezTo>
                  <a:pt x="77123" y="2610"/>
                  <a:pt x="77287" y="2773"/>
                  <a:pt x="77490" y="2786"/>
                </a:cubicBezTo>
                <a:cubicBezTo>
                  <a:pt x="77708" y="2786"/>
                  <a:pt x="77885" y="2623"/>
                  <a:pt x="77885" y="2406"/>
                </a:cubicBezTo>
                <a:cubicBezTo>
                  <a:pt x="77885" y="2202"/>
                  <a:pt x="77708" y="2025"/>
                  <a:pt x="77504" y="2025"/>
                </a:cubicBezTo>
                <a:close/>
                <a:moveTo>
                  <a:pt x="98300" y="2012"/>
                </a:moveTo>
                <a:lnTo>
                  <a:pt x="98300" y="2025"/>
                </a:lnTo>
                <a:cubicBezTo>
                  <a:pt x="98096" y="2025"/>
                  <a:pt x="97920" y="2188"/>
                  <a:pt x="97920" y="2392"/>
                </a:cubicBezTo>
                <a:cubicBezTo>
                  <a:pt x="97906" y="2610"/>
                  <a:pt x="98083" y="2786"/>
                  <a:pt x="98300" y="2786"/>
                </a:cubicBezTo>
                <a:cubicBezTo>
                  <a:pt x="98504" y="2786"/>
                  <a:pt x="98681" y="2623"/>
                  <a:pt x="98681" y="2419"/>
                </a:cubicBezTo>
                <a:cubicBezTo>
                  <a:pt x="98681" y="2202"/>
                  <a:pt x="98518" y="2012"/>
                  <a:pt x="98300" y="2012"/>
                </a:cubicBezTo>
                <a:close/>
                <a:moveTo>
                  <a:pt x="9624" y="2039"/>
                </a:moveTo>
                <a:cubicBezTo>
                  <a:pt x="9420" y="2039"/>
                  <a:pt x="9257" y="2202"/>
                  <a:pt x="9244" y="2419"/>
                </a:cubicBezTo>
                <a:cubicBezTo>
                  <a:pt x="9244" y="2623"/>
                  <a:pt x="9407" y="2800"/>
                  <a:pt x="9624" y="2814"/>
                </a:cubicBezTo>
                <a:cubicBezTo>
                  <a:pt x="9842" y="2814"/>
                  <a:pt x="10018" y="2637"/>
                  <a:pt x="10018" y="2419"/>
                </a:cubicBezTo>
                <a:cubicBezTo>
                  <a:pt x="10018" y="2216"/>
                  <a:pt x="9842" y="2039"/>
                  <a:pt x="9624" y="2039"/>
                </a:cubicBezTo>
                <a:close/>
                <a:moveTo>
                  <a:pt x="21409" y="2039"/>
                </a:moveTo>
                <a:cubicBezTo>
                  <a:pt x="21191" y="2039"/>
                  <a:pt x="21015" y="2216"/>
                  <a:pt x="21015" y="2419"/>
                </a:cubicBezTo>
                <a:cubicBezTo>
                  <a:pt x="21015" y="2637"/>
                  <a:pt x="21191" y="2814"/>
                  <a:pt x="21409" y="2814"/>
                </a:cubicBezTo>
                <a:cubicBezTo>
                  <a:pt x="21613" y="2814"/>
                  <a:pt x="21789" y="2637"/>
                  <a:pt x="21789" y="2433"/>
                </a:cubicBezTo>
                <a:cubicBezTo>
                  <a:pt x="21789" y="2216"/>
                  <a:pt x="21613" y="2039"/>
                  <a:pt x="21409" y="2039"/>
                </a:cubicBezTo>
                <a:close/>
                <a:moveTo>
                  <a:pt x="53976" y="2039"/>
                </a:moveTo>
                <a:cubicBezTo>
                  <a:pt x="53758" y="2039"/>
                  <a:pt x="53582" y="2216"/>
                  <a:pt x="53595" y="2433"/>
                </a:cubicBezTo>
                <a:cubicBezTo>
                  <a:pt x="53595" y="2637"/>
                  <a:pt x="53758" y="2800"/>
                  <a:pt x="53962" y="2814"/>
                </a:cubicBezTo>
                <a:cubicBezTo>
                  <a:pt x="54180" y="2814"/>
                  <a:pt x="54356" y="2637"/>
                  <a:pt x="54356" y="2433"/>
                </a:cubicBezTo>
                <a:cubicBezTo>
                  <a:pt x="54356" y="2216"/>
                  <a:pt x="54193" y="2039"/>
                  <a:pt x="53976" y="2039"/>
                </a:cubicBezTo>
                <a:close/>
                <a:moveTo>
                  <a:pt x="86516" y="2039"/>
                </a:moveTo>
                <a:cubicBezTo>
                  <a:pt x="86298" y="2039"/>
                  <a:pt x="86135" y="2202"/>
                  <a:pt x="86122" y="2406"/>
                </a:cubicBezTo>
                <a:cubicBezTo>
                  <a:pt x="86122" y="2623"/>
                  <a:pt x="86285" y="2800"/>
                  <a:pt x="86502" y="2814"/>
                </a:cubicBezTo>
                <a:cubicBezTo>
                  <a:pt x="86706" y="2814"/>
                  <a:pt x="86883" y="2650"/>
                  <a:pt x="86896" y="2433"/>
                </a:cubicBezTo>
                <a:cubicBezTo>
                  <a:pt x="86896" y="2216"/>
                  <a:pt x="86733" y="2052"/>
                  <a:pt x="86516" y="2039"/>
                </a:cubicBezTo>
                <a:close/>
                <a:moveTo>
                  <a:pt x="107312" y="2120"/>
                </a:moveTo>
                <a:cubicBezTo>
                  <a:pt x="107122" y="2120"/>
                  <a:pt x="106972" y="2270"/>
                  <a:pt x="106972" y="2447"/>
                </a:cubicBezTo>
                <a:lnTo>
                  <a:pt x="106972" y="2460"/>
                </a:lnTo>
                <a:cubicBezTo>
                  <a:pt x="106958" y="2650"/>
                  <a:pt x="107108" y="2814"/>
                  <a:pt x="107312" y="2814"/>
                </a:cubicBezTo>
                <a:cubicBezTo>
                  <a:pt x="107502" y="2814"/>
                  <a:pt x="107652" y="2650"/>
                  <a:pt x="107652" y="2474"/>
                </a:cubicBezTo>
                <a:cubicBezTo>
                  <a:pt x="107652" y="2270"/>
                  <a:pt x="107502" y="2120"/>
                  <a:pt x="107312" y="2120"/>
                </a:cubicBezTo>
                <a:close/>
                <a:moveTo>
                  <a:pt x="1418" y="2459"/>
                </a:moveTo>
                <a:cubicBezTo>
                  <a:pt x="1321" y="2459"/>
                  <a:pt x="1251" y="2536"/>
                  <a:pt x="1251" y="2637"/>
                </a:cubicBezTo>
                <a:cubicBezTo>
                  <a:pt x="1251" y="2746"/>
                  <a:pt x="1319" y="2800"/>
                  <a:pt x="1415" y="2827"/>
                </a:cubicBezTo>
                <a:cubicBezTo>
                  <a:pt x="1537" y="2814"/>
                  <a:pt x="1618" y="2759"/>
                  <a:pt x="1618" y="2650"/>
                </a:cubicBezTo>
                <a:cubicBezTo>
                  <a:pt x="1618" y="2542"/>
                  <a:pt x="1537" y="2460"/>
                  <a:pt x="1442" y="2460"/>
                </a:cubicBezTo>
                <a:cubicBezTo>
                  <a:pt x="1434" y="2459"/>
                  <a:pt x="1426" y="2459"/>
                  <a:pt x="1418" y="2459"/>
                </a:cubicBezTo>
                <a:close/>
                <a:moveTo>
                  <a:pt x="42205" y="2066"/>
                </a:moveTo>
                <a:cubicBezTo>
                  <a:pt x="41990" y="2066"/>
                  <a:pt x="41814" y="2239"/>
                  <a:pt x="41811" y="2453"/>
                </a:cubicBezTo>
                <a:lnTo>
                  <a:pt x="41811" y="2453"/>
                </a:lnTo>
                <a:cubicBezTo>
                  <a:pt x="41811" y="2451"/>
                  <a:pt x="41811" y="2449"/>
                  <a:pt x="41811" y="2447"/>
                </a:cubicBezTo>
                <a:lnTo>
                  <a:pt x="41811" y="2460"/>
                </a:lnTo>
                <a:cubicBezTo>
                  <a:pt x="41811" y="2458"/>
                  <a:pt x="41811" y="2456"/>
                  <a:pt x="41811" y="2453"/>
                </a:cubicBezTo>
                <a:lnTo>
                  <a:pt x="41811" y="2453"/>
                </a:lnTo>
                <a:cubicBezTo>
                  <a:pt x="41814" y="2668"/>
                  <a:pt x="41990" y="2841"/>
                  <a:pt x="42191" y="2841"/>
                </a:cubicBezTo>
                <a:cubicBezTo>
                  <a:pt x="42409" y="2841"/>
                  <a:pt x="42586" y="2678"/>
                  <a:pt x="42586" y="2460"/>
                </a:cubicBezTo>
                <a:cubicBezTo>
                  <a:pt x="42586" y="2243"/>
                  <a:pt x="42422" y="2066"/>
                  <a:pt x="42205" y="2066"/>
                </a:cubicBezTo>
                <a:close/>
                <a:moveTo>
                  <a:pt x="74772" y="2066"/>
                </a:moveTo>
                <a:cubicBezTo>
                  <a:pt x="74555" y="2080"/>
                  <a:pt x="74391" y="2243"/>
                  <a:pt x="74378" y="2460"/>
                </a:cubicBezTo>
                <a:lnTo>
                  <a:pt x="74391" y="2460"/>
                </a:lnTo>
                <a:cubicBezTo>
                  <a:pt x="74391" y="2664"/>
                  <a:pt x="74555" y="2841"/>
                  <a:pt x="74772" y="2841"/>
                </a:cubicBezTo>
                <a:cubicBezTo>
                  <a:pt x="74779" y="2841"/>
                  <a:pt x="74787" y="2842"/>
                  <a:pt x="74794" y="2842"/>
                </a:cubicBezTo>
                <a:cubicBezTo>
                  <a:pt x="74988" y="2842"/>
                  <a:pt x="75153" y="2670"/>
                  <a:pt x="75166" y="2460"/>
                </a:cubicBezTo>
                <a:cubicBezTo>
                  <a:pt x="75166" y="2256"/>
                  <a:pt x="74989" y="2080"/>
                  <a:pt x="74772" y="2066"/>
                </a:cubicBezTo>
                <a:close/>
                <a:moveTo>
                  <a:pt x="30420" y="2066"/>
                </a:moveTo>
                <a:cubicBezTo>
                  <a:pt x="30217" y="2080"/>
                  <a:pt x="30040" y="2243"/>
                  <a:pt x="30040" y="2460"/>
                </a:cubicBezTo>
                <a:cubicBezTo>
                  <a:pt x="30040" y="2678"/>
                  <a:pt x="30217" y="2841"/>
                  <a:pt x="30420" y="2854"/>
                </a:cubicBezTo>
                <a:cubicBezTo>
                  <a:pt x="30638" y="2841"/>
                  <a:pt x="30815" y="2678"/>
                  <a:pt x="30815" y="2460"/>
                </a:cubicBezTo>
                <a:cubicBezTo>
                  <a:pt x="30815" y="2243"/>
                  <a:pt x="30638" y="2080"/>
                  <a:pt x="30420" y="2066"/>
                </a:cubicBezTo>
                <a:close/>
                <a:moveTo>
                  <a:pt x="63001" y="2066"/>
                </a:moveTo>
                <a:cubicBezTo>
                  <a:pt x="62784" y="2066"/>
                  <a:pt x="62607" y="2229"/>
                  <a:pt x="62607" y="2447"/>
                </a:cubicBezTo>
                <a:cubicBezTo>
                  <a:pt x="62593" y="2664"/>
                  <a:pt x="62770" y="2841"/>
                  <a:pt x="62974" y="2854"/>
                </a:cubicBezTo>
                <a:cubicBezTo>
                  <a:pt x="63191" y="2854"/>
                  <a:pt x="63368" y="2691"/>
                  <a:pt x="63382" y="2474"/>
                </a:cubicBezTo>
                <a:cubicBezTo>
                  <a:pt x="63382" y="2256"/>
                  <a:pt x="63219" y="2080"/>
                  <a:pt x="63015" y="2066"/>
                </a:cubicBezTo>
                <a:close/>
                <a:moveTo>
                  <a:pt x="6919" y="2161"/>
                </a:moveTo>
                <a:cubicBezTo>
                  <a:pt x="6716" y="2161"/>
                  <a:pt x="6552" y="2324"/>
                  <a:pt x="6539" y="2528"/>
                </a:cubicBezTo>
                <a:cubicBezTo>
                  <a:pt x="6552" y="2718"/>
                  <a:pt x="6702" y="2882"/>
                  <a:pt x="6906" y="2882"/>
                </a:cubicBezTo>
                <a:cubicBezTo>
                  <a:pt x="7110" y="2882"/>
                  <a:pt x="7273" y="2718"/>
                  <a:pt x="7273" y="2515"/>
                </a:cubicBezTo>
                <a:cubicBezTo>
                  <a:pt x="7273" y="2324"/>
                  <a:pt x="7110" y="2161"/>
                  <a:pt x="6919" y="2161"/>
                </a:cubicBezTo>
                <a:close/>
                <a:moveTo>
                  <a:pt x="18680" y="2106"/>
                </a:moveTo>
                <a:cubicBezTo>
                  <a:pt x="18473" y="2106"/>
                  <a:pt x="18296" y="2278"/>
                  <a:pt x="18296" y="2487"/>
                </a:cubicBezTo>
                <a:cubicBezTo>
                  <a:pt x="18296" y="2705"/>
                  <a:pt x="18473" y="2882"/>
                  <a:pt x="18677" y="2882"/>
                </a:cubicBezTo>
                <a:cubicBezTo>
                  <a:pt x="18894" y="2882"/>
                  <a:pt x="19071" y="2705"/>
                  <a:pt x="19071" y="2501"/>
                </a:cubicBezTo>
                <a:lnTo>
                  <a:pt x="19085" y="2501"/>
                </a:lnTo>
                <a:cubicBezTo>
                  <a:pt x="19085" y="2283"/>
                  <a:pt x="18908" y="2107"/>
                  <a:pt x="18704" y="2107"/>
                </a:cubicBezTo>
                <a:cubicBezTo>
                  <a:pt x="18696" y="2106"/>
                  <a:pt x="18688" y="2106"/>
                  <a:pt x="18680" y="2106"/>
                </a:cubicBezTo>
                <a:close/>
                <a:moveTo>
                  <a:pt x="83797" y="2107"/>
                </a:moveTo>
                <a:cubicBezTo>
                  <a:pt x="83580" y="2107"/>
                  <a:pt x="83417" y="2283"/>
                  <a:pt x="83417" y="2501"/>
                </a:cubicBezTo>
                <a:cubicBezTo>
                  <a:pt x="83417" y="2705"/>
                  <a:pt x="83593" y="2882"/>
                  <a:pt x="83797" y="2882"/>
                </a:cubicBezTo>
                <a:cubicBezTo>
                  <a:pt x="84015" y="2882"/>
                  <a:pt x="84191" y="2705"/>
                  <a:pt x="84191" y="2487"/>
                </a:cubicBezTo>
                <a:cubicBezTo>
                  <a:pt x="84178" y="2283"/>
                  <a:pt x="84015" y="2107"/>
                  <a:pt x="83797" y="2107"/>
                </a:cubicBezTo>
                <a:close/>
                <a:moveTo>
                  <a:pt x="4160" y="2283"/>
                </a:moveTo>
                <a:cubicBezTo>
                  <a:pt x="3997" y="2283"/>
                  <a:pt x="3861" y="2406"/>
                  <a:pt x="3848" y="2569"/>
                </a:cubicBezTo>
                <a:cubicBezTo>
                  <a:pt x="3848" y="2746"/>
                  <a:pt x="3984" y="2895"/>
                  <a:pt x="4160" y="2895"/>
                </a:cubicBezTo>
                <a:cubicBezTo>
                  <a:pt x="4323" y="2882"/>
                  <a:pt x="4459" y="2759"/>
                  <a:pt x="4473" y="2583"/>
                </a:cubicBezTo>
                <a:cubicBezTo>
                  <a:pt x="4473" y="2419"/>
                  <a:pt x="4323" y="2283"/>
                  <a:pt x="4160" y="2283"/>
                </a:cubicBezTo>
                <a:close/>
                <a:moveTo>
                  <a:pt x="51230" y="2093"/>
                </a:moveTo>
                <a:cubicBezTo>
                  <a:pt x="51013" y="2107"/>
                  <a:pt x="50850" y="2270"/>
                  <a:pt x="50836" y="2487"/>
                </a:cubicBezTo>
                <a:cubicBezTo>
                  <a:pt x="50836" y="2705"/>
                  <a:pt x="51013" y="2882"/>
                  <a:pt x="51230" y="2895"/>
                </a:cubicBezTo>
                <a:cubicBezTo>
                  <a:pt x="51434" y="2882"/>
                  <a:pt x="51611" y="2705"/>
                  <a:pt x="51611" y="2487"/>
                </a:cubicBezTo>
                <a:lnTo>
                  <a:pt x="51624" y="2487"/>
                </a:lnTo>
                <a:cubicBezTo>
                  <a:pt x="51611" y="2283"/>
                  <a:pt x="51448" y="2107"/>
                  <a:pt x="51230" y="2093"/>
                </a:cubicBezTo>
                <a:close/>
                <a:moveTo>
                  <a:pt x="95568" y="2107"/>
                </a:moveTo>
                <a:cubicBezTo>
                  <a:pt x="95364" y="2107"/>
                  <a:pt x="95188" y="2283"/>
                  <a:pt x="95174" y="2487"/>
                </a:cubicBezTo>
                <a:cubicBezTo>
                  <a:pt x="95174" y="2705"/>
                  <a:pt x="95351" y="2882"/>
                  <a:pt x="95568" y="2895"/>
                </a:cubicBezTo>
                <a:cubicBezTo>
                  <a:pt x="95786" y="2882"/>
                  <a:pt x="95949" y="2718"/>
                  <a:pt x="95962" y="2501"/>
                </a:cubicBezTo>
                <a:cubicBezTo>
                  <a:pt x="95962" y="2283"/>
                  <a:pt x="95786" y="2107"/>
                  <a:pt x="95568" y="2107"/>
                </a:cubicBezTo>
                <a:close/>
                <a:moveTo>
                  <a:pt x="104603" y="2147"/>
                </a:moveTo>
                <a:cubicBezTo>
                  <a:pt x="104596" y="2147"/>
                  <a:pt x="104588" y="2147"/>
                  <a:pt x="104580" y="2148"/>
                </a:cubicBezTo>
                <a:cubicBezTo>
                  <a:pt x="104376" y="2148"/>
                  <a:pt x="104213" y="2324"/>
                  <a:pt x="104213" y="2528"/>
                </a:cubicBezTo>
                <a:cubicBezTo>
                  <a:pt x="104213" y="2725"/>
                  <a:pt x="104377" y="2896"/>
                  <a:pt x="104571" y="2896"/>
                </a:cubicBezTo>
                <a:cubicBezTo>
                  <a:pt x="104579" y="2896"/>
                  <a:pt x="104586" y="2896"/>
                  <a:pt x="104593" y="2895"/>
                </a:cubicBezTo>
                <a:cubicBezTo>
                  <a:pt x="104811" y="2895"/>
                  <a:pt x="104974" y="2718"/>
                  <a:pt x="104974" y="2515"/>
                </a:cubicBezTo>
                <a:cubicBezTo>
                  <a:pt x="104961" y="2318"/>
                  <a:pt x="104809" y="2147"/>
                  <a:pt x="104603" y="2147"/>
                </a:cubicBezTo>
                <a:close/>
                <a:moveTo>
                  <a:pt x="27716" y="2134"/>
                </a:moveTo>
                <a:cubicBezTo>
                  <a:pt x="27498" y="2134"/>
                  <a:pt x="27321" y="2297"/>
                  <a:pt x="27308" y="2515"/>
                </a:cubicBezTo>
                <a:cubicBezTo>
                  <a:pt x="27308" y="2732"/>
                  <a:pt x="27485" y="2909"/>
                  <a:pt x="27702" y="2909"/>
                </a:cubicBezTo>
                <a:cubicBezTo>
                  <a:pt x="27919" y="2909"/>
                  <a:pt x="28083" y="2746"/>
                  <a:pt x="28096" y="2528"/>
                </a:cubicBezTo>
                <a:cubicBezTo>
                  <a:pt x="28096" y="2311"/>
                  <a:pt x="27933" y="2134"/>
                  <a:pt x="27716" y="2134"/>
                </a:cubicBezTo>
                <a:close/>
                <a:moveTo>
                  <a:pt x="39486" y="2134"/>
                </a:moveTo>
                <a:cubicBezTo>
                  <a:pt x="39269" y="2134"/>
                  <a:pt x="39092" y="2311"/>
                  <a:pt x="39092" y="2515"/>
                </a:cubicBezTo>
                <a:cubicBezTo>
                  <a:pt x="39092" y="2732"/>
                  <a:pt x="39269" y="2909"/>
                  <a:pt x="39486" y="2909"/>
                </a:cubicBezTo>
                <a:cubicBezTo>
                  <a:pt x="39704" y="2909"/>
                  <a:pt x="39867" y="2732"/>
                  <a:pt x="39867" y="2515"/>
                </a:cubicBezTo>
                <a:cubicBezTo>
                  <a:pt x="39867" y="2311"/>
                  <a:pt x="39690" y="2134"/>
                  <a:pt x="39486" y="2134"/>
                </a:cubicBezTo>
                <a:close/>
                <a:moveTo>
                  <a:pt x="72026" y="2134"/>
                </a:moveTo>
                <a:cubicBezTo>
                  <a:pt x="71795" y="2134"/>
                  <a:pt x="71632" y="2311"/>
                  <a:pt x="71632" y="2528"/>
                </a:cubicBezTo>
                <a:cubicBezTo>
                  <a:pt x="71632" y="2746"/>
                  <a:pt x="71809" y="2909"/>
                  <a:pt x="72026" y="2909"/>
                </a:cubicBezTo>
                <a:cubicBezTo>
                  <a:pt x="72244" y="2909"/>
                  <a:pt x="72407" y="2732"/>
                  <a:pt x="72407" y="2515"/>
                </a:cubicBezTo>
                <a:cubicBezTo>
                  <a:pt x="72407" y="2311"/>
                  <a:pt x="72230" y="2134"/>
                  <a:pt x="72026" y="2134"/>
                </a:cubicBezTo>
                <a:close/>
                <a:moveTo>
                  <a:pt x="110887" y="2365"/>
                </a:moveTo>
                <a:cubicBezTo>
                  <a:pt x="110737" y="2365"/>
                  <a:pt x="110601" y="2487"/>
                  <a:pt x="110615" y="2650"/>
                </a:cubicBezTo>
                <a:cubicBezTo>
                  <a:pt x="110615" y="2800"/>
                  <a:pt x="110737" y="2922"/>
                  <a:pt x="110887" y="2922"/>
                </a:cubicBezTo>
                <a:cubicBezTo>
                  <a:pt x="111050" y="2922"/>
                  <a:pt x="111172" y="2800"/>
                  <a:pt x="111172" y="2650"/>
                </a:cubicBezTo>
                <a:cubicBezTo>
                  <a:pt x="111172" y="2487"/>
                  <a:pt x="111050" y="2365"/>
                  <a:pt x="110887" y="2365"/>
                </a:cubicBezTo>
                <a:close/>
                <a:moveTo>
                  <a:pt x="15931" y="2161"/>
                </a:moveTo>
                <a:cubicBezTo>
                  <a:pt x="15714" y="2161"/>
                  <a:pt x="15551" y="2338"/>
                  <a:pt x="15551" y="2555"/>
                </a:cubicBezTo>
                <a:cubicBezTo>
                  <a:pt x="15537" y="2773"/>
                  <a:pt x="15714" y="2950"/>
                  <a:pt x="15945" y="2950"/>
                </a:cubicBezTo>
                <a:cubicBezTo>
                  <a:pt x="16149" y="2936"/>
                  <a:pt x="16325" y="2773"/>
                  <a:pt x="16325" y="2555"/>
                </a:cubicBezTo>
                <a:cubicBezTo>
                  <a:pt x="16325" y="2338"/>
                  <a:pt x="16149" y="2161"/>
                  <a:pt x="15931" y="2161"/>
                </a:cubicBezTo>
                <a:close/>
                <a:moveTo>
                  <a:pt x="48512" y="2161"/>
                </a:moveTo>
                <a:cubicBezTo>
                  <a:pt x="48294" y="2161"/>
                  <a:pt x="48118" y="2338"/>
                  <a:pt x="48104" y="2555"/>
                </a:cubicBezTo>
                <a:cubicBezTo>
                  <a:pt x="48104" y="2773"/>
                  <a:pt x="48281" y="2950"/>
                  <a:pt x="48498" y="2950"/>
                </a:cubicBezTo>
                <a:cubicBezTo>
                  <a:pt x="48716" y="2950"/>
                  <a:pt x="48892" y="2773"/>
                  <a:pt x="48892" y="2555"/>
                </a:cubicBezTo>
                <a:cubicBezTo>
                  <a:pt x="48892" y="2338"/>
                  <a:pt x="48716" y="2161"/>
                  <a:pt x="48512" y="2161"/>
                </a:cubicBezTo>
                <a:close/>
                <a:moveTo>
                  <a:pt x="92809" y="2161"/>
                </a:moveTo>
                <a:cubicBezTo>
                  <a:pt x="92605" y="2161"/>
                  <a:pt x="92428" y="2338"/>
                  <a:pt x="92428" y="2555"/>
                </a:cubicBezTo>
                <a:cubicBezTo>
                  <a:pt x="92428" y="2773"/>
                  <a:pt x="92605" y="2950"/>
                  <a:pt x="92823" y="2950"/>
                </a:cubicBezTo>
                <a:cubicBezTo>
                  <a:pt x="93040" y="2936"/>
                  <a:pt x="93203" y="2759"/>
                  <a:pt x="93203" y="2542"/>
                </a:cubicBezTo>
                <a:cubicBezTo>
                  <a:pt x="93203" y="2338"/>
                  <a:pt x="93026" y="2161"/>
                  <a:pt x="92809" y="2161"/>
                </a:cubicBezTo>
                <a:close/>
                <a:moveTo>
                  <a:pt x="60296" y="2161"/>
                </a:moveTo>
                <a:cubicBezTo>
                  <a:pt x="60079" y="2161"/>
                  <a:pt x="59888" y="2324"/>
                  <a:pt x="59888" y="2555"/>
                </a:cubicBezTo>
                <a:cubicBezTo>
                  <a:pt x="59888" y="2759"/>
                  <a:pt x="60052" y="2936"/>
                  <a:pt x="60269" y="2950"/>
                </a:cubicBezTo>
                <a:cubicBezTo>
                  <a:pt x="60277" y="2950"/>
                  <a:pt x="60285" y="2950"/>
                  <a:pt x="60293" y="2950"/>
                </a:cubicBezTo>
                <a:cubicBezTo>
                  <a:pt x="60499" y="2950"/>
                  <a:pt x="60664" y="2779"/>
                  <a:pt x="60677" y="2569"/>
                </a:cubicBezTo>
                <a:cubicBezTo>
                  <a:pt x="60677" y="2351"/>
                  <a:pt x="60514" y="2175"/>
                  <a:pt x="60296" y="2161"/>
                </a:cubicBezTo>
                <a:close/>
                <a:moveTo>
                  <a:pt x="114447" y="2716"/>
                </a:moveTo>
                <a:cubicBezTo>
                  <a:pt x="114443" y="2716"/>
                  <a:pt x="114438" y="2717"/>
                  <a:pt x="114434" y="2718"/>
                </a:cubicBezTo>
                <a:cubicBezTo>
                  <a:pt x="114393" y="2718"/>
                  <a:pt x="114353" y="2786"/>
                  <a:pt x="114312" y="2841"/>
                </a:cubicBezTo>
                <a:cubicBezTo>
                  <a:pt x="114353" y="2882"/>
                  <a:pt x="114393" y="2950"/>
                  <a:pt x="114448" y="2950"/>
                </a:cubicBezTo>
                <a:cubicBezTo>
                  <a:pt x="114453" y="2951"/>
                  <a:pt x="114457" y="2951"/>
                  <a:pt x="114462" y="2951"/>
                </a:cubicBezTo>
                <a:cubicBezTo>
                  <a:pt x="114510" y="2951"/>
                  <a:pt x="114550" y="2889"/>
                  <a:pt x="114624" y="2827"/>
                </a:cubicBezTo>
                <a:cubicBezTo>
                  <a:pt x="114539" y="2766"/>
                  <a:pt x="114487" y="2716"/>
                  <a:pt x="114447" y="2716"/>
                </a:cubicBezTo>
                <a:close/>
                <a:moveTo>
                  <a:pt x="69294" y="2188"/>
                </a:moveTo>
                <a:cubicBezTo>
                  <a:pt x="69077" y="2202"/>
                  <a:pt x="68914" y="2365"/>
                  <a:pt x="68900" y="2569"/>
                </a:cubicBezTo>
                <a:cubicBezTo>
                  <a:pt x="68887" y="2800"/>
                  <a:pt x="69063" y="2977"/>
                  <a:pt x="69281" y="2977"/>
                </a:cubicBezTo>
                <a:cubicBezTo>
                  <a:pt x="69498" y="2977"/>
                  <a:pt x="69675" y="2814"/>
                  <a:pt x="69688" y="2596"/>
                </a:cubicBezTo>
                <a:cubicBezTo>
                  <a:pt x="69688" y="2379"/>
                  <a:pt x="69512" y="2188"/>
                  <a:pt x="69294" y="2188"/>
                </a:cubicBezTo>
                <a:close/>
                <a:moveTo>
                  <a:pt x="81024" y="2188"/>
                </a:moveTo>
                <a:cubicBezTo>
                  <a:pt x="80821" y="2202"/>
                  <a:pt x="80659" y="2364"/>
                  <a:pt x="80644" y="2580"/>
                </a:cubicBezTo>
                <a:lnTo>
                  <a:pt x="80644" y="2580"/>
                </a:lnTo>
                <a:cubicBezTo>
                  <a:pt x="80644" y="2577"/>
                  <a:pt x="80644" y="2573"/>
                  <a:pt x="80644" y="2569"/>
                </a:cubicBezTo>
                <a:lnTo>
                  <a:pt x="80644" y="2583"/>
                </a:lnTo>
                <a:cubicBezTo>
                  <a:pt x="80644" y="2582"/>
                  <a:pt x="80644" y="2581"/>
                  <a:pt x="80644" y="2580"/>
                </a:cubicBezTo>
                <a:lnTo>
                  <a:pt x="80644" y="2580"/>
                </a:lnTo>
                <a:cubicBezTo>
                  <a:pt x="80650" y="2806"/>
                  <a:pt x="80824" y="2977"/>
                  <a:pt x="81038" y="2977"/>
                </a:cubicBezTo>
                <a:cubicBezTo>
                  <a:pt x="81242" y="2977"/>
                  <a:pt x="81419" y="2800"/>
                  <a:pt x="81432" y="2583"/>
                </a:cubicBezTo>
                <a:cubicBezTo>
                  <a:pt x="81432" y="2365"/>
                  <a:pt x="81255" y="2188"/>
                  <a:pt x="81024" y="2188"/>
                </a:cubicBezTo>
                <a:close/>
                <a:moveTo>
                  <a:pt x="101834" y="2188"/>
                </a:moveTo>
                <a:cubicBezTo>
                  <a:pt x="101617" y="2188"/>
                  <a:pt x="101454" y="2365"/>
                  <a:pt x="101440" y="2569"/>
                </a:cubicBezTo>
                <a:cubicBezTo>
                  <a:pt x="101440" y="2786"/>
                  <a:pt x="101617" y="2977"/>
                  <a:pt x="101834" y="2977"/>
                </a:cubicBezTo>
                <a:cubicBezTo>
                  <a:pt x="102052" y="2977"/>
                  <a:pt x="102228" y="2800"/>
                  <a:pt x="102228" y="2583"/>
                </a:cubicBezTo>
                <a:cubicBezTo>
                  <a:pt x="102228" y="2365"/>
                  <a:pt x="102052" y="2188"/>
                  <a:pt x="101834" y="2188"/>
                </a:cubicBezTo>
                <a:close/>
                <a:moveTo>
                  <a:pt x="36717" y="2188"/>
                </a:moveTo>
                <a:cubicBezTo>
                  <a:pt x="36510" y="2188"/>
                  <a:pt x="36333" y="2359"/>
                  <a:pt x="36319" y="2569"/>
                </a:cubicBezTo>
                <a:cubicBezTo>
                  <a:pt x="36319" y="2773"/>
                  <a:pt x="36483" y="2963"/>
                  <a:pt x="36686" y="2977"/>
                </a:cubicBezTo>
                <a:cubicBezTo>
                  <a:pt x="36695" y="2977"/>
                  <a:pt x="36703" y="2977"/>
                  <a:pt x="36712" y="2977"/>
                </a:cubicBezTo>
                <a:cubicBezTo>
                  <a:pt x="36919" y="2977"/>
                  <a:pt x="37095" y="2819"/>
                  <a:pt x="37108" y="2610"/>
                </a:cubicBezTo>
                <a:cubicBezTo>
                  <a:pt x="37121" y="2392"/>
                  <a:pt x="36958" y="2216"/>
                  <a:pt x="36754" y="2188"/>
                </a:cubicBezTo>
                <a:lnTo>
                  <a:pt x="36741" y="2188"/>
                </a:lnTo>
                <a:cubicBezTo>
                  <a:pt x="36733" y="2188"/>
                  <a:pt x="36725" y="2188"/>
                  <a:pt x="36717" y="2188"/>
                </a:cubicBezTo>
                <a:close/>
                <a:moveTo>
                  <a:pt x="13199" y="2216"/>
                </a:moveTo>
                <a:cubicBezTo>
                  <a:pt x="12995" y="2216"/>
                  <a:pt x="12818" y="2392"/>
                  <a:pt x="12818" y="2610"/>
                </a:cubicBezTo>
                <a:cubicBezTo>
                  <a:pt x="12805" y="2827"/>
                  <a:pt x="12982" y="3004"/>
                  <a:pt x="13213" y="3004"/>
                </a:cubicBezTo>
                <a:cubicBezTo>
                  <a:pt x="13430" y="3004"/>
                  <a:pt x="13607" y="2827"/>
                  <a:pt x="13607" y="2610"/>
                </a:cubicBezTo>
                <a:cubicBezTo>
                  <a:pt x="13607" y="2392"/>
                  <a:pt x="13417" y="2216"/>
                  <a:pt x="13199" y="2216"/>
                </a:cubicBezTo>
                <a:close/>
                <a:moveTo>
                  <a:pt x="57523" y="2216"/>
                </a:moveTo>
                <a:cubicBezTo>
                  <a:pt x="57306" y="2216"/>
                  <a:pt x="57129" y="2392"/>
                  <a:pt x="57129" y="2610"/>
                </a:cubicBezTo>
                <a:cubicBezTo>
                  <a:pt x="57129" y="2827"/>
                  <a:pt x="57306" y="3004"/>
                  <a:pt x="57523" y="3004"/>
                </a:cubicBezTo>
                <a:cubicBezTo>
                  <a:pt x="57741" y="3004"/>
                  <a:pt x="57918" y="2827"/>
                  <a:pt x="57918" y="2610"/>
                </a:cubicBezTo>
                <a:cubicBezTo>
                  <a:pt x="57904" y="2392"/>
                  <a:pt x="57741" y="2216"/>
                  <a:pt x="57523" y="2216"/>
                </a:cubicBezTo>
                <a:close/>
                <a:moveTo>
                  <a:pt x="24943" y="2216"/>
                </a:moveTo>
                <a:cubicBezTo>
                  <a:pt x="24725" y="2216"/>
                  <a:pt x="24549" y="2392"/>
                  <a:pt x="24549" y="2623"/>
                </a:cubicBezTo>
                <a:cubicBezTo>
                  <a:pt x="24549" y="2827"/>
                  <a:pt x="24725" y="3004"/>
                  <a:pt x="24943" y="3004"/>
                </a:cubicBezTo>
                <a:cubicBezTo>
                  <a:pt x="24951" y="3004"/>
                  <a:pt x="24958" y="3005"/>
                  <a:pt x="24966" y="3005"/>
                </a:cubicBezTo>
                <a:cubicBezTo>
                  <a:pt x="25173" y="3005"/>
                  <a:pt x="25337" y="2833"/>
                  <a:pt x="25337" y="2623"/>
                </a:cubicBezTo>
                <a:cubicBezTo>
                  <a:pt x="25337" y="2392"/>
                  <a:pt x="25160" y="2216"/>
                  <a:pt x="24943" y="2216"/>
                </a:cubicBezTo>
                <a:close/>
                <a:moveTo>
                  <a:pt x="90094" y="2215"/>
                </a:moveTo>
                <a:cubicBezTo>
                  <a:pt x="89887" y="2215"/>
                  <a:pt x="89709" y="2387"/>
                  <a:pt x="89696" y="2596"/>
                </a:cubicBezTo>
                <a:cubicBezTo>
                  <a:pt x="89696" y="2814"/>
                  <a:pt x="89859" y="2990"/>
                  <a:pt x="90063" y="3004"/>
                </a:cubicBezTo>
                <a:cubicBezTo>
                  <a:pt x="90072" y="3004"/>
                  <a:pt x="90081" y="3005"/>
                  <a:pt x="90090" y="3005"/>
                </a:cubicBezTo>
                <a:cubicBezTo>
                  <a:pt x="90308" y="3005"/>
                  <a:pt x="90472" y="2845"/>
                  <a:pt x="90485" y="2623"/>
                </a:cubicBezTo>
                <a:cubicBezTo>
                  <a:pt x="90498" y="2419"/>
                  <a:pt x="90335" y="2243"/>
                  <a:pt x="90118" y="2216"/>
                </a:cubicBezTo>
                <a:cubicBezTo>
                  <a:pt x="90110" y="2215"/>
                  <a:pt x="90102" y="2215"/>
                  <a:pt x="90094" y="2215"/>
                </a:cubicBezTo>
                <a:close/>
                <a:moveTo>
                  <a:pt x="34009" y="2243"/>
                </a:moveTo>
                <a:cubicBezTo>
                  <a:pt x="33778" y="2243"/>
                  <a:pt x="33601" y="2419"/>
                  <a:pt x="33615" y="2637"/>
                </a:cubicBezTo>
                <a:cubicBezTo>
                  <a:pt x="33615" y="2854"/>
                  <a:pt x="33791" y="3031"/>
                  <a:pt x="34009" y="3031"/>
                </a:cubicBezTo>
                <a:cubicBezTo>
                  <a:pt x="34226" y="3031"/>
                  <a:pt x="34403" y="2854"/>
                  <a:pt x="34403" y="2637"/>
                </a:cubicBezTo>
                <a:cubicBezTo>
                  <a:pt x="34389" y="2419"/>
                  <a:pt x="34226" y="2243"/>
                  <a:pt x="34009" y="2243"/>
                </a:cubicBezTo>
                <a:close/>
                <a:moveTo>
                  <a:pt x="45766" y="2243"/>
                </a:moveTo>
                <a:cubicBezTo>
                  <a:pt x="45535" y="2243"/>
                  <a:pt x="45358" y="2419"/>
                  <a:pt x="45358" y="2637"/>
                </a:cubicBezTo>
                <a:cubicBezTo>
                  <a:pt x="45358" y="2854"/>
                  <a:pt x="45535" y="3031"/>
                  <a:pt x="45753" y="3031"/>
                </a:cubicBezTo>
                <a:cubicBezTo>
                  <a:pt x="45970" y="3031"/>
                  <a:pt x="46147" y="2854"/>
                  <a:pt x="46147" y="2637"/>
                </a:cubicBezTo>
                <a:cubicBezTo>
                  <a:pt x="46147" y="2419"/>
                  <a:pt x="45970" y="2243"/>
                  <a:pt x="45766" y="2243"/>
                </a:cubicBezTo>
                <a:close/>
                <a:moveTo>
                  <a:pt x="66535" y="2243"/>
                </a:moveTo>
                <a:cubicBezTo>
                  <a:pt x="66331" y="2256"/>
                  <a:pt x="66154" y="2433"/>
                  <a:pt x="66154" y="2650"/>
                </a:cubicBezTo>
                <a:cubicBezTo>
                  <a:pt x="66154" y="2868"/>
                  <a:pt x="66331" y="3045"/>
                  <a:pt x="66549" y="3045"/>
                </a:cubicBezTo>
                <a:cubicBezTo>
                  <a:pt x="66766" y="3031"/>
                  <a:pt x="66943" y="2854"/>
                  <a:pt x="66943" y="2637"/>
                </a:cubicBezTo>
                <a:cubicBezTo>
                  <a:pt x="66943" y="2419"/>
                  <a:pt x="66753" y="2243"/>
                  <a:pt x="66535" y="2243"/>
                </a:cubicBezTo>
                <a:close/>
                <a:moveTo>
                  <a:pt x="78320" y="2243"/>
                </a:moveTo>
                <a:cubicBezTo>
                  <a:pt x="78102" y="2243"/>
                  <a:pt x="77925" y="2419"/>
                  <a:pt x="77925" y="2637"/>
                </a:cubicBezTo>
                <a:cubicBezTo>
                  <a:pt x="77925" y="2854"/>
                  <a:pt x="78088" y="3031"/>
                  <a:pt x="78306" y="3045"/>
                </a:cubicBezTo>
                <a:cubicBezTo>
                  <a:pt x="78523" y="3045"/>
                  <a:pt x="78714" y="2868"/>
                  <a:pt x="78714" y="2650"/>
                </a:cubicBezTo>
                <a:cubicBezTo>
                  <a:pt x="78714" y="2433"/>
                  <a:pt x="78551" y="2256"/>
                  <a:pt x="78320" y="2243"/>
                </a:cubicBezTo>
                <a:close/>
                <a:moveTo>
                  <a:pt x="108141" y="2379"/>
                </a:moveTo>
                <a:cubicBezTo>
                  <a:pt x="107951" y="2379"/>
                  <a:pt x="107801" y="2528"/>
                  <a:pt x="107801" y="2718"/>
                </a:cubicBezTo>
                <a:cubicBezTo>
                  <a:pt x="107801" y="2909"/>
                  <a:pt x="107951" y="3045"/>
                  <a:pt x="108141" y="3045"/>
                </a:cubicBezTo>
                <a:lnTo>
                  <a:pt x="108141" y="3058"/>
                </a:lnTo>
                <a:cubicBezTo>
                  <a:pt x="108318" y="3058"/>
                  <a:pt x="108481" y="2909"/>
                  <a:pt x="108481" y="2718"/>
                </a:cubicBezTo>
                <a:cubicBezTo>
                  <a:pt x="108481" y="2528"/>
                  <a:pt x="108318" y="2379"/>
                  <a:pt x="108141" y="2379"/>
                </a:cubicBezTo>
                <a:close/>
                <a:moveTo>
                  <a:pt x="22214" y="2283"/>
                </a:moveTo>
                <a:cubicBezTo>
                  <a:pt x="22008" y="2283"/>
                  <a:pt x="21844" y="2455"/>
                  <a:pt x="21844" y="2678"/>
                </a:cubicBezTo>
                <a:cubicBezTo>
                  <a:pt x="21844" y="2895"/>
                  <a:pt x="22020" y="3072"/>
                  <a:pt x="22238" y="3072"/>
                </a:cubicBezTo>
                <a:cubicBezTo>
                  <a:pt x="22455" y="3072"/>
                  <a:pt x="22632" y="2895"/>
                  <a:pt x="22632" y="2678"/>
                </a:cubicBezTo>
                <a:cubicBezTo>
                  <a:pt x="22632" y="2468"/>
                  <a:pt x="22467" y="2283"/>
                  <a:pt x="22260" y="2283"/>
                </a:cubicBezTo>
                <a:cubicBezTo>
                  <a:pt x="22253" y="2283"/>
                  <a:pt x="22245" y="2283"/>
                  <a:pt x="22238" y="2283"/>
                </a:cubicBezTo>
                <a:cubicBezTo>
                  <a:pt x="22230" y="2283"/>
                  <a:pt x="22222" y="2283"/>
                  <a:pt x="22214" y="2283"/>
                </a:cubicBezTo>
                <a:close/>
                <a:moveTo>
                  <a:pt x="54828" y="2283"/>
                </a:moveTo>
                <a:cubicBezTo>
                  <a:pt x="54821" y="2283"/>
                  <a:pt x="54813" y="2283"/>
                  <a:pt x="54805" y="2283"/>
                </a:cubicBezTo>
                <a:cubicBezTo>
                  <a:pt x="54587" y="2283"/>
                  <a:pt x="54411" y="2460"/>
                  <a:pt x="54411" y="2678"/>
                </a:cubicBezTo>
                <a:cubicBezTo>
                  <a:pt x="54411" y="2895"/>
                  <a:pt x="54587" y="3072"/>
                  <a:pt x="54805" y="3072"/>
                </a:cubicBezTo>
                <a:cubicBezTo>
                  <a:pt x="55022" y="3072"/>
                  <a:pt x="55199" y="2895"/>
                  <a:pt x="55199" y="2678"/>
                </a:cubicBezTo>
                <a:cubicBezTo>
                  <a:pt x="55199" y="2455"/>
                  <a:pt x="55035" y="2283"/>
                  <a:pt x="54828" y="2283"/>
                </a:cubicBezTo>
                <a:close/>
                <a:moveTo>
                  <a:pt x="87321" y="2283"/>
                </a:moveTo>
                <a:cubicBezTo>
                  <a:pt x="87115" y="2283"/>
                  <a:pt x="86951" y="2455"/>
                  <a:pt x="86951" y="2678"/>
                </a:cubicBezTo>
                <a:cubicBezTo>
                  <a:pt x="86951" y="2895"/>
                  <a:pt x="87127" y="3072"/>
                  <a:pt x="87345" y="3072"/>
                </a:cubicBezTo>
                <a:cubicBezTo>
                  <a:pt x="87562" y="3072"/>
                  <a:pt x="87739" y="2895"/>
                  <a:pt x="87739" y="2678"/>
                </a:cubicBezTo>
                <a:cubicBezTo>
                  <a:pt x="87752" y="2468"/>
                  <a:pt x="87575" y="2283"/>
                  <a:pt x="87367" y="2283"/>
                </a:cubicBezTo>
                <a:cubicBezTo>
                  <a:pt x="87360" y="2283"/>
                  <a:pt x="87352" y="2283"/>
                  <a:pt x="87345" y="2283"/>
                </a:cubicBezTo>
                <a:cubicBezTo>
                  <a:pt x="87337" y="2283"/>
                  <a:pt x="87329" y="2283"/>
                  <a:pt x="87321" y="2283"/>
                </a:cubicBezTo>
                <a:close/>
                <a:moveTo>
                  <a:pt x="99106" y="2283"/>
                </a:moveTo>
                <a:cubicBezTo>
                  <a:pt x="98898" y="2283"/>
                  <a:pt x="98722" y="2455"/>
                  <a:pt x="98722" y="2678"/>
                </a:cubicBezTo>
                <a:lnTo>
                  <a:pt x="98735" y="2678"/>
                </a:lnTo>
                <a:cubicBezTo>
                  <a:pt x="98735" y="2895"/>
                  <a:pt x="98912" y="3072"/>
                  <a:pt x="99129" y="3072"/>
                </a:cubicBezTo>
                <a:cubicBezTo>
                  <a:pt x="99347" y="3072"/>
                  <a:pt x="99523" y="2895"/>
                  <a:pt x="99523" y="2678"/>
                </a:cubicBezTo>
                <a:cubicBezTo>
                  <a:pt x="99523" y="2460"/>
                  <a:pt x="99347" y="2283"/>
                  <a:pt x="99129" y="2283"/>
                </a:cubicBezTo>
                <a:cubicBezTo>
                  <a:pt x="99121" y="2283"/>
                  <a:pt x="99114" y="2283"/>
                  <a:pt x="99106" y="2283"/>
                </a:cubicBezTo>
                <a:close/>
                <a:moveTo>
                  <a:pt x="43034" y="2311"/>
                </a:moveTo>
                <a:cubicBezTo>
                  <a:pt x="42817" y="2311"/>
                  <a:pt x="42626" y="2487"/>
                  <a:pt x="42626" y="2705"/>
                </a:cubicBezTo>
                <a:cubicBezTo>
                  <a:pt x="42626" y="2922"/>
                  <a:pt x="42803" y="3099"/>
                  <a:pt x="43020" y="3099"/>
                </a:cubicBezTo>
                <a:cubicBezTo>
                  <a:pt x="43238" y="3099"/>
                  <a:pt x="43428" y="2922"/>
                  <a:pt x="43428" y="2705"/>
                </a:cubicBezTo>
                <a:cubicBezTo>
                  <a:pt x="43428" y="2487"/>
                  <a:pt x="43252" y="2311"/>
                  <a:pt x="43034" y="2311"/>
                </a:cubicBezTo>
                <a:close/>
                <a:moveTo>
                  <a:pt x="75601" y="2311"/>
                </a:moveTo>
                <a:cubicBezTo>
                  <a:pt x="75384" y="2311"/>
                  <a:pt x="75193" y="2487"/>
                  <a:pt x="75193" y="2705"/>
                </a:cubicBezTo>
                <a:cubicBezTo>
                  <a:pt x="75193" y="2922"/>
                  <a:pt x="75370" y="3099"/>
                  <a:pt x="75601" y="3099"/>
                </a:cubicBezTo>
                <a:cubicBezTo>
                  <a:pt x="75819" y="3099"/>
                  <a:pt x="75995" y="2922"/>
                  <a:pt x="75995" y="2705"/>
                </a:cubicBezTo>
                <a:cubicBezTo>
                  <a:pt x="75995" y="2487"/>
                  <a:pt x="75819" y="2311"/>
                  <a:pt x="75601" y="2311"/>
                </a:cubicBezTo>
                <a:close/>
                <a:moveTo>
                  <a:pt x="10453" y="2311"/>
                </a:moveTo>
                <a:cubicBezTo>
                  <a:pt x="10236" y="2324"/>
                  <a:pt x="10059" y="2501"/>
                  <a:pt x="10059" y="2718"/>
                </a:cubicBezTo>
                <a:cubicBezTo>
                  <a:pt x="10059" y="2936"/>
                  <a:pt x="10236" y="3113"/>
                  <a:pt x="10453" y="3113"/>
                </a:cubicBezTo>
                <a:cubicBezTo>
                  <a:pt x="10671" y="3113"/>
                  <a:pt x="10848" y="2936"/>
                  <a:pt x="10861" y="2718"/>
                </a:cubicBezTo>
                <a:cubicBezTo>
                  <a:pt x="10861" y="2487"/>
                  <a:pt x="10671" y="2311"/>
                  <a:pt x="10453" y="2311"/>
                </a:cubicBezTo>
                <a:close/>
                <a:moveTo>
                  <a:pt x="31263" y="2311"/>
                </a:moveTo>
                <a:cubicBezTo>
                  <a:pt x="31046" y="2311"/>
                  <a:pt x="30855" y="2487"/>
                  <a:pt x="30855" y="2705"/>
                </a:cubicBezTo>
                <a:cubicBezTo>
                  <a:pt x="30842" y="2922"/>
                  <a:pt x="31032" y="3113"/>
                  <a:pt x="31250" y="3113"/>
                </a:cubicBezTo>
                <a:cubicBezTo>
                  <a:pt x="31467" y="3113"/>
                  <a:pt x="31644" y="2936"/>
                  <a:pt x="31657" y="2718"/>
                </a:cubicBezTo>
                <a:cubicBezTo>
                  <a:pt x="31657" y="2501"/>
                  <a:pt x="31481" y="2311"/>
                  <a:pt x="31263" y="2311"/>
                </a:cubicBezTo>
                <a:close/>
                <a:moveTo>
                  <a:pt x="63807" y="2337"/>
                </a:moveTo>
                <a:cubicBezTo>
                  <a:pt x="63599" y="2337"/>
                  <a:pt x="63422" y="2509"/>
                  <a:pt x="63422" y="2718"/>
                </a:cubicBezTo>
                <a:cubicBezTo>
                  <a:pt x="63422" y="2936"/>
                  <a:pt x="63586" y="3126"/>
                  <a:pt x="63803" y="3126"/>
                </a:cubicBezTo>
                <a:cubicBezTo>
                  <a:pt x="63811" y="3127"/>
                  <a:pt x="63820" y="3127"/>
                  <a:pt x="63828" y="3127"/>
                </a:cubicBezTo>
                <a:cubicBezTo>
                  <a:pt x="64048" y="3127"/>
                  <a:pt x="64224" y="2955"/>
                  <a:pt x="64224" y="2732"/>
                </a:cubicBezTo>
                <a:cubicBezTo>
                  <a:pt x="64224" y="2515"/>
                  <a:pt x="64048" y="2338"/>
                  <a:pt x="63830" y="2338"/>
                </a:cubicBezTo>
                <a:cubicBezTo>
                  <a:pt x="63822" y="2337"/>
                  <a:pt x="63814" y="2337"/>
                  <a:pt x="63807" y="2337"/>
                </a:cubicBezTo>
                <a:close/>
                <a:moveTo>
                  <a:pt x="96374" y="2337"/>
                </a:moveTo>
                <a:cubicBezTo>
                  <a:pt x="96167" y="2337"/>
                  <a:pt x="96003" y="2509"/>
                  <a:pt x="95989" y="2718"/>
                </a:cubicBezTo>
                <a:cubicBezTo>
                  <a:pt x="95989" y="2936"/>
                  <a:pt x="96166" y="3126"/>
                  <a:pt x="96384" y="3126"/>
                </a:cubicBezTo>
                <a:cubicBezTo>
                  <a:pt x="96392" y="3127"/>
                  <a:pt x="96399" y="3127"/>
                  <a:pt x="96407" y="3127"/>
                </a:cubicBezTo>
                <a:cubicBezTo>
                  <a:pt x="96615" y="3127"/>
                  <a:pt x="96791" y="2955"/>
                  <a:pt x="96791" y="2732"/>
                </a:cubicBezTo>
                <a:cubicBezTo>
                  <a:pt x="96791" y="2515"/>
                  <a:pt x="96615" y="2338"/>
                  <a:pt x="96397" y="2338"/>
                </a:cubicBezTo>
                <a:cubicBezTo>
                  <a:pt x="96389" y="2337"/>
                  <a:pt x="96382" y="2337"/>
                  <a:pt x="96374" y="2337"/>
                </a:cubicBezTo>
                <a:close/>
                <a:moveTo>
                  <a:pt x="2257" y="2650"/>
                </a:moveTo>
                <a:cubicBezTo>
                  <a:pt x="2121" y="2650"/>
                  <a:pt x="2013" y="2759"/>
                  <a:pt x="2013" y="2895"/>
                </a:cubicBezTo>
                <a:cubicBezTo>
                  <a:pt x="2026" y="3031"/>
                  <a:pt x="2135" y="3140"/>
                  <a:pt x="2271" y="3140"/>
                </a:cubicBezTo>
                <a:cubicBezTo>
                  <a:pt x="2393" y="3126"/>
                  <a:pt x="2502" y="3017"/>
                  <a:pt x="2502" y="2895"/>
                </a:cubicBezTo>
                <a:cubicBezTo>
                  <a:pt x="2502" y="2759"/>
                  <a:pt x="2393" y="2650"/>
                  <a:pt x="2257" y="2650"/>
                </a:cubicBezTo>
                <a:close/>
                <a:moveTo>
                  <a:pt x="19519" y="2338"/>
                </a:moveTo>
                <a:cubicBezTo>
                  <a:pt x="19288" y="2338"/>
                  <a:pt x="19112" y="2501"/>
                  <a:pt x="19112" y="2732"/>
                </a:cubicBezTo>
                <a:cubicBezTo>
                  <a:pt x="19098" y="2950"/>
                  <a:pt x="19288" y="3140"/>
                  <a:pt x="19506" y="3140"/>
                </a:cubicBezTo>
                <a:cubicBezTo>
                  <a:pt x="19737" y="3140"/>
                  <a:pt x="19914" y="2950"/>
                  <a:pt x="19914" y="2732"/>
                </a:cubicBezTo>
                <a:cubicBezTo>
                  <a:pt x="19914" y="2515"/>
                  <a:pt x="19737" y="2338"/>
                  <a:pt x="19519" y="2338"/>
                </a:cubicBezTo>
                <a:close/>
                <a:moveTo>
                  <a:pt x="52059" y="2338"/>
                </a:moveTo>
                <a:cubicBezTo>
                  <a:pt x="51828" y="2338"/>
                  <a:pt x="51652" y="2501"/>
                  <a:pt x="51652" y="2732"/>
                </a:cubicBezTo>
                <a:cubicBezTo>
                  <a:pt x="51638" y="2950"/>
                  <a:pt x="51828" y="3140"/>
                  <a:pt x="52046" y="3140"/>
                </a:cubicBezTo>
                <a:cubicBezTo>
                  <a:pt x="52263" y="3126"/>
                  <a:pt x="52440" y="2950"/>
                  <a:pt x="52453" y="2732"/>
                </a:cubicBezTo>
                <a:cubicBezTo>
                  <a:pt x="52453" y="2515"/>
                  <a:pt x="52277" y="2338"/>
                  <a:pt x="52059" y="2338"/>
                </a:cubicBezTo>
                <a:close/>
                <a:moveTo>
                  <a:pt x="105423" y="2379"/>
                </a:moveTo>
                <a:cubicBezTo>
                  <a:pt x="105219" y="2379"/>
                  <a:pt x="105042" y="2542"/>
                  <a:pt x="105028" y="2746"/>
                </a:cubicBezTo>
                <a:cubicBezTo>
                  <a:pt x="105028" y="2963"/>
                  <a:pt x="105191" y="3140"/>
                  <a:pt x="105409" y="3140"/>
                </a:cubicBezTo>
                <a:cubicBezTo>
                  <a:pt x="105626" y="3140"/>
                  <a:pt x="105790" y="2977"/>
                  <a:pt x="105790" y="2773"/>
                </a:cubicBezTo>
                <a:cubicBezTo>
                  <a:pt x="105803" y="2555"/>
                  <a:pt x="105626" y="2379"/>
                  <a:pt x="105423" y="2379"/>
                </a:cubicBezTo>
                <a:close/>
                <a:moveTo>
                  <a:pt x="7749" y="2379"/>
                </a:moveTo>
                <a:cubicBezTo>
                  <a:pt x="7531" y="2379"/>
                  <a:pt x="7354" y="2542"/>
                  <a:pt x="7341" y="2759"/>
                </a:cubicBezTo>
                <a:cubicBezTo>
                  <a:pt x="7341" y="2977"/>
                  <a:pt x="7517" y="3153"/>
                  <a:pt x="7735" y="3153"/>
                </a:cubicBezTo>
                <a:cubicBezTo>
                  <a:pt x="7939" y="3153"/>
                  <a:pt x="8102" y="2990"/>
                  <a:pt x="8116" y="2786"/>
                </a:cubicBezTo>
                <a:cubicBezTo>
                  <a:pt x="8129" y="2569"/>
                  <a:pt x="7952" y="2392"/>
                  <a:pt x="7749" y="2379"/>
                </a:cubicBezTo>
                <a:close/>
                <a:moveTo>
                  <a:pt x="111716" y="2623"/>
                </a:moveTo>
                <a:cubicBezTo>
                  <a:pt x="111566" y="2623"/>
                  <a:pt x="111444" y="2732"/>
                  <a:pt x="111444" y="2882"/>
                </a:cubicBezTo>
                <a:cubicBezTo>
                  <a:pt x="111444" y="3031"/>
                  <a:pt x="111566" y="3153"/>
                  <a:pt x="111716" y="3153"/>
                </a:cubicBezTo>
                <a:cubicBezTo>
                  <a:pt x="111865" y="3153"/>
                  <a:pt x="111974" y="3045"/>
                  <a:pt x="111988" y="2895"/>
                </a:cubicBezTo>
                <a:cubicBezTo>
                  <a:pt x="111974" y="2746"/>
                  <a:pt x="111852" y="2623"/>
                  <a:pt x="111716" y="2623"/>
                </a:cubicBezTo>
                <a:close/>
                <a:moveTo>
                  <a:pt x="72831" y="2364"/>
                </a:moveTo>
                <a:cubicBezTo>
                  <a:pt x="72612" y="2364"/>
                  <a:pt x="72448" y="2536"/>
                  <a:pt x="72448" y="2746"/>
                </a:cubicBezTo>
                <a:cubicBezTo>
                  <a:pt x="72435" y="2969"/>
                  <a:pt x="72612" y="3154"/>
                  <a:pt x="72820" y="3154"/>
                </a:cubicBezTo>
                <a:cubicBezTo>
                  <a:pt x="72827" y="3154"/>
                  <a:pt x="72835" y="3154"/>
                  <a:pt x="72842" y="3153"/>
                </a:cubicBezTo>
                <a:cubicBezTo>
                  <a:pt x="73073" y="3153"/>
                  <a:pt x="73250" y="2977"/>
                  <a:pt x="73250" y="2759"/>
                </a:cubicBezTo>
                <a:cubicBezTo>
                  <a:pt x="73236" y="2542"/>
                  <a:pt x="73059" y="2365"/>
                  <a:pt x="72855" y="2365"/>
                </a:cubicBezTo>
                <a:cubicBezTo>
                  <a:pt x="72847" y="2365"/>
                  <a:pt x="72839" y="2364"/>
                  <a:pt x="72831" y="2364"/>
                </a:cubicBezTo>
                <a:close/>
                <a:moveTo>
                  <a:pt x="40279" y="2364"/>
                </a:moveTo>
                <a:cubicBezTo>
                  <a:pt x="40072" y="2364"/>
                  <a:pt x="39908" y="2537"/>
                  <a:pt x="39908" y="2759"/>
                </a:cubicBezTo>
                <a:lnTo>
                  <a:pt x="39908" y="2746"/>
                </a:lnTo>
                <a:lnTo>
                  <a:pt x="39908" y="2746"/>
                </a:lnTo>
                <a:cubicBezTo>
                  <a:pt x="39894" y="2977"/>
                  <a:pt x="40085" y="3153"/>
                  <a:pt x="40302" y="3153"/>
                </a:cubicBezTo>
                <a:cubicBezTo>
                  <a:pt x="40310" y="3154"/>
                  <a:pt x="40318" y="3154"/>
                  <a:pt x="40325" y="3154"/>
                </a:cubicBezTo>
                <a:cubicBezTo>
                  <a:pt x="40532" y="3154"/>
                  <a:pt x="40697" y="2982"/>
                  <a:pt x="40710" y="2773"/>
                </a:cubicBezTo>
                <a:cubicBezTo>
                  <a:pt x="40710" y="2550"/>
                  <a:pt x="40545" y="2364"/>
                  <a:pt x="40325" y="2364"/>
                </a:cubicBezTo>
                <a:cubicBezTo>
                  <a:pt x="40318" y="2364"/>
                  <a:pt x="40310" y="2365"/>
                  <a:pt x="40302" y="2365"/>
                </a:cubicBezTo>
                <a:cubicBezTo>
                  <a:pt x="40294" y="2365"/>
                  <a:pt x="40286" y="2364"/>
                  <a:pt x="40279" y="2364"/>
                </a:cubicBezTo>
                <a:close/>
                <a:moveTo>
                  <a:pt x="4976" y="2487"/>
                </a:moveTo>
                <a:cubicBezTo>
                  <a:pt x="4785" y="2487"/>
                  <a:pt x="4636" y="2637"/>
                  <a:pt x="4636" y="2827"/>
                </a:cubicBezTo>
                <a:cubicBezTo>
                  <a:pt x="4636" y="3017"/>
                  <a:pt x="4799" y="3167"/>
                  <a:pt x="4989" y="3167"/>
                </a:cubicBezTo>
                <a:lnTo>
                  <a:pt x="4989" y="3153"/>
                </a:lnTo>
                <a:cubicBezTo>
                  <a:pt x="5166" y="3153"/>
                  <a:pt x="5316" y="3004"/>
                  <a:pt x="5316" y="2827"/>
                </a:cubicBezTo>
                <a:cubicBezTo>
                  <a:pt x="5316" y="2637"/>
                  <a:pt x="5166" y="2487"/>
                  <a:pt x="4976" y="2487"/>
                </a:cubicBezTo>
                <a:close/>
                <a:moveTo>
                  <a:pt x="84613" y="2365"/>
                </a:moveTo>
                <a:lnTo>
                  <a:pt x="84613" y="2379"/>
                </a:lnTo>
                <a:cubicBezTo>
                  <a:pt x="84382" y="2379"/>
                  <a:pt x="84205" y="2555"/>
                  <a:pt x="84219" y="2773"/>
                </a:cubicBezTo>
                <a:cubicBezTo>
                  <a:pt x="84205" y="2996"/>
                  <a:pt x="84382" y="3168"/>
                  <a:pt x="84601" y="3168"/>
                </a:cubicBezTo>
                <a:cubicBezTo>
                  <a:pt x="84610" y="3168"/>
                  <a:pt x="84618" y="3167"/>
                  <a:pt x="84626" y="3167"/>
                </a:cubicBezTo>
                <a:cubicBezTo>
                  <a:pt x="84844" y="3167"/>
                  <a:pt x="85021" y="2990"/>
                  <a:pt x="85007" y="2759"/>
                </a:cubicBezTo>
                <a:cubicBezTo>
                  <a:pt x="85007" y="2542"/>
                  <a:pt x="84830" y="2365"/>
                  <a:pt x="84613" y="2365"/>
                </a:cubicBezTo>
                <a:close/>
                <a:moveTo>
                  <a:pt x="61098" y="2392"/>
                </a:moveTo>
                <a:cubicBezTo>
                  <a:pt x="60881" y="2392"/>
                  <a:pt x="60690" y="2583"/>
                  <a:pt x="60704" y="2800"/>
                </a:cubicBezTo>
                <a:cubicBezTo>
                  <a:pt x="60704" y="3017"/>
                  <a:pt x="60881" y="3194"/>
                  <a:pt x="61098" y="3194"/>
                </a:cubicBezTo>
                <a:cubicBezTo>
                  <a:pt x="61106" y="3195"/>
                  <a:pt x="61114" y="3195"/>
                  <a:pt x="61121" y="3195"/>
                </a:cubicBezTo>
                <a:cubicBezTo>
                  <a:pt x="61341" y="3195"/>
                  <a:pt x="61506" y="3010"/>
                  <a:pt x="61506" y="2786"/>
                </a:cubicBezTo>
                <a:cubicBezTo>
                  <a:pt x="61506" y="2569"/>
                  <a:pt x="61329" y="2392"/>
                  <a:pt x="61098" y="2392"/>
                </a:cubicBezTo>
                <a:close/>
                <a:moveTo>
                  <a:pt x="16784" y="2392"/>
                </a:moveTo>
                <a:cubicBezTo>
                  <a:pt x="16776" y="2392"/>
                  <a:pt x="16768" y="2392"/>
                  <a:pt x="16760" y="2392"/>
                </a:cubicBezTo>
                <a:cubicBezTo>
                  <a:pt x="16529" y="2406"/>
                  <a:pt x="16352" y="2596"/>
                  <a:pt x="16366" y="2814"/>
                </a:cubicBezTo>
                <a:cubicBezTo>
                  <a:pt x="16366" y="3017"/>
                  <a:pt x="16516" y="3113"/>
                  <a:pt x="16665" y="3208"/>
                </a:cubicBezTo>
                <a:lnTo>
                  <a:pt x="16665" y="3194"/>
                </a:lnTo>
                <a:lnTo>
                  <a:pt x="16787" y="3194"/>
                </a:lnTo>
                <a:cubicBezTo>
                  <a:pt x="17005" y="3194"/>
                  <a:pt x="17182" y="3004"/>
                  <a:pt x="17168" y="2773"/>
                </a:cubicBezTo>
                <a:cubicBezTo>
                  <a:pt x="17155" y="2563"/>
                  <a:pt x="16990" y="2392"/>
                  <a:pt x="16784" y="2392"/>
                </a:cubicBezTo>
                <a:close/>
                <a:moveTo>
                  <a:pt x="28542" y="2405"/>
                </a:moveTo>
                <a:cubicBezTo>
                  <a:pt x="28534" y="2405"/>
                  <a:pt x="28526" y="2405"/>
                  <a:pt x="28518" y="2406"/>
                </a:cubicBezTo>
                <a:cubicBezTo>
                  <a:pt x="28300" y="2406"/>
                  <a:pt x="28123" y="2596"/>
                  <a:pt x="28137" y="2827"/>
                </a:cubicBezTo>
                <a:cubicBezTo>
                  <a:pt x="28137" y="3017"/>
                  <a:pt x="28273" y="3126"/>
                  <a:pt x="28436" y="3208"/>
                </a:cubicBezTo>
                <a:lnTo>
                  <a:pt x="28545" y="3208"/>
                </a:lnTo>
                <a:cubicBezTo>
                  <a:pt x="28776" y="3194"/>
                  <a:pt x="28952" y="3004"/>
                  <a:pt x="28939" y="2786"/>
                </a:cubicBezTo>
                <a:cubicBezTo>
                  <a:pt x="28926" y="2577"/>
                  <a:pt x="28761" y="2405"/>
                  <a:pt x="28542" y="2405"/>
                </a:cubicBezTo>
                <a:close/>
                <a:moveTo>
                  <a:pt x="37568" y="2432"/>
                </a:moveTo>
                <a:cubicBezTo>
                  <a:pt x="37560" y="2432"/>
                  <a:pt x="37551" y="2432"/>
                  <a:pt x="37543" y="2433"/>
                </a:cubicBezTo>
                <a:cubicBezTo>
                  <a:pt x="37312" y="2433"/>
                  <a:pt x="37135" y="2623"/>
                  <a:pt x="37149" y="2854"/>
                </a:cubicBezTo>
                <a:cubicBezTo>
                  <a:pt x="37162" y="3031"/>
                  <a:pt x="37285" y="3181"/>
                  <a:pt x="37448" y="3235"/>
                </a:cubicBezTo>
                <a:lnTo>
                  <a:pt x="37570" y="3235"/>
                </a:lnTo>
                <a:cubicBezTo>
                  <a:pt x="37787" y="3221"/>
                  <a:pt x="37964" y="3031"/>
                  <a:pt x="37951" y="2800"/>
                </a:cubicBezTo>
                <a:cubicBezTo>
                  <a:pt x="37951" y="2591"/>
                  <a:pt x="37775" y="2432"/>
                  <a:pt x="37568" y="2432"/>
                </a:cubicBezTo>
                <a:close/>
                <a:moveTo>
                  <a:pt x="49339" y="2432"/>
                </a:moveTo>
                <a:cubicBezTo>
                  <a:pt x="49331" y="2432"/>
                  <a:pt x="49322" y="2432"/>
                  <a:pt x="49314" y="2433"/>
                </a:cubicBezTo>
                <a:cubicBezTo>
                  <a:pt x="49083" y="2433"/>
                  <a:pt x="48906" y="2623"/>
                  <a:pt x="48920" y="2854"/>
                </a:cubicBezTo>
                <a:cubicBezTo>
                  <a:pt x="48933" y="3031"/>
                  <a:pt x="49055" y="3181"/>
                  <a:pt x="49232" y="3235"/>
                </a:cubicBezTo>
                <a:lnTo>
                  <a:pt x="49341" y="3235"/>
                </a:lnTo>
                <a:cubicBezTo>
                  <a:pt x="49572" y="3221"/>
                  <a:pt x="49749" y="3031"/>
                  <a:pt x="49721" y="2800"/>
                </a:cubicBezTo>
                <a:cubicBezTo>
                  <a:pt x="49721" y="2591"/>
                  <a:pt x="49546" y="2432"/>
                  <a:pt x="49339" y="2432"/>
                </a:cubicBezTo>
                <a:close/>
                <a:moveTo>
                  <a:pt x="70100" y="2432"/>
                </a:moveTo>
                <a:cubicBezTo>
                  <a:pt x="69893" y="2432"/>
                  <a:pt x="69729" y="2604"/>
                  <a:pt x="69716" y="2814"/>
                </a:cubicBezTo>
                <a:cubicBezTo>
                  <a:pt x="69702" y="3045"/>
                  <a:pt x="69892" y="3235"/>
                  <a:pt x="70123" y="3235"/>
                </a:cubicBezTo>
                <a:cubicBezTo>
                  <a:pt x="70341" y="3235"/>
                  <a:pt x="70518" y="3058"/>
                  <a:pt x="70518" y="2841"/>
                </a:cubicBezTo>
                <a:cubicBezTo>
                  <a:pt x="70531" y="2610"/>
                  <a:pt x="70354" y="2433"/>
                  <a:pt x="70123" y="2433"/>
                </a:cubicBezTo>
                <a:cubicBezTo>
                  <a:pt x="70116" y="2433"/>
                  <a:pt x="70108" y="2432"/>
                  <a:pt x="70100" y="2432"/>
                </a:cubicBezTo>
                <a:close/>
                <a:moveTo>
                  <a:pt x="81884" y="2432"/>
                </a:moveTo>
                <a:cubicBezTo>
                  <a:pt x="81677" y="2432"/>
                  <a:pt x="81500" y="2604"/>
                  <a:pt x="81500" y="2814"/>
                </a:cubicBezTo>
                <a:cubicBezTo>
                  <a:pt x="81487" y="3045"/>
                  <a:pt x="81663" y="3235"/>
                  <a:pt x="81894" y="3235"/>
                </a:cubicBezTo>
                <a:cubicBezTo>
                  <a:pt x="82112" y="3235"/>
                  <a:pt x="82288" y="3058"/>
                  <a:pt x="82302" y="2841"/>
                </a:cubicBezTo>
                <a:cubicBezTo>
                  <a:pt x="82302" y="2610"/>
                  <a:pt x="82125" y="2433"/>
                  <a:pt x="81908" y="2433"/>
                </a:cubicBezTo>
                <a:cubicBezTo>
                  <a:pt x="81900" y="2433"/>
                  <a:pt x="81892" y="2432"/>
                  <a:pt x="81884" y="2432"/>
                </a:cubicBezTo>
                <a:close/>
                <a:moveTo>
                  <a:pt x="25795" y="2459"/>
                </a:moveTo>
                <a:cubicBezTo>
                  <a:pt x="25788" y="2459"/>
                  <a:pt x="25780" y="2460"/>
                  <a:pt x="25772" y="2460"/>
                </a:cubicBezTo>
                <a:cubicBezTo>
                  <a:pt x="25764" y="2460"/>
                  <a:pt x="25756" y="2460"/>
                  <a:pt x="25749" y="2460"/>
                </a:cubicBezTo>
                <a:cubicBezTo>
                  <a:pt x="25529" y="2460"/>
                  <a:pt x="25365" y="2645"/>
                  <a:pt x="25378" y="2868"/>
                </a:cubicBezTo>
                <a:cubicBezTo>
                  <a:pt x="25378" y="3045"/>
                  <a:pt x="25500" y="3208"/>
                  <a:pt x="25677" y="3262"/>
                </a:cubicBezTo>
                <a:lnTo>
                  <a:pt x="25799" y="3262"/>
                </a:lnTo>
                <a:cubicBezTo>
                  <a:pt x="26017" y="3249"/>
                  <a:pt x="26193" y="3058"/>
                  <a:pt x="26180" y="2841"/>
                </a:cubicBezTo>
                <a:cubicBezTo>
                  <a:pt x="26180" y="2631"/>
                  <a:pt x="26003" y="2459"/>
                  <a:pt x="25795" y="2459"/>
                </a:cubicBezTo>
                <a:close/>
                <a:moveTo>
                  <a:pt x="58362" y="2459"/>
                </a:moveTo>
                <a:cubicBezTo>
                  <a:pt x="58355" y="2459"/>
                  <a:pt x="58347" y="2460"/>
                  <a:pt x="58339" y="2460"/>
                </a:cubicBezTo>
                <a:cubicBezTo>
                  <a:pt x="58332" y="2460"/>
                  <a:pt x="58324" y="2460"/>
                  <a:pt x="58317" y="2460"/>
                </a:cubicBezTo>
                <a:cubicBezTo>
                  <a:pt x="58109" y="2460"/>
                  <a:pt x="57932" y="2645"/>
                  <a:pt x="57945" y="2868"/>
                </a:cubicBezTo>
                <a:cubicBezTo>
                  <a:pt x="57958" y="3045"/>
                  <a:pt x="58067" y="3208"/>
                  <a:pt x="58244" y="3262"/>
                </a:cubicBezTo>
                <a:lnTo>
                  <a:pt x="58366" y="3262"/>
                </a:lnTo>
                <a:cubicBezTo>
                  <a:pt x="58584" y="3249"/>
                  <a:pt x="58760" y="3058"/>
                  <a:pt x="58747" y="2841"/>
                </a:cubicBezTo>
                <a:cubicBezTo>
                  <a:pt x="58747" y="2631"/>
                  <a:pt x="58570" y="2459"/>
                  <a:pt x="58362" y="2459"/>
                </a:cubicBezTo>
                <a:close/>
                <a:moveTo>
                  <a:pt x="90930" y="2459"/>
                </a:moveTo>
                <a:cubicBezTo>
                  <a:pt x="90922" y="2459"/>
                  <a:pt x="90914" y="2460"/>
                  <a:pt x="90906" y="2460"/>
                </a:cubicBezTo>
                <a:cubicBezTo>
                  <a:pt x="90689" y="2460"/>
                  <a:pt x="90512" y="2650"/>
                  <a:pt x="90525" y="2882"/>
                </a:cubicBezTo>
                <a:cubicBezTo>
                  <a:pt x="90539" y="3058"/>
                  <a:pt x="90648" y="3208"/>
                  <a:pt x="90824" y="3262"/>
                </a:cubicBezTo>
                <a:lnTo>
                  <a:pt x="90933" y="3262"/>
                </a:lnTo>
                <a:cubicBezTo>
                  <a:pt x="91164" y="3262"/>
                  <a:pt x="91341" y="3058"/>
                  <a:pt x="91327" y="2841"/>
                </a:cubicBezTo>
                <a:cubicBezTo>
                  <a:pt x="91314" y="2631"/>
                  <a:pt x="91137" y="2459"/>
                  <a:pt x="90930" y="2459"/>
                </a:cubicBezTo>
                <a:close/>
                <a:moveTo>
                  <a:pt x="102681" y="2460"/>
                </a:moveTo>
                <a:cubicBezTo>
                  <a:pt x="102461" y="2460"/>
                  <a:pt x="102296" y="2644"/>
                  <a:pt x="102296" y="2854"/>
                </a:cubicBezTo>
                <a:cubicBezTo>
                  <a:pt x="102296" y="3072"/>
                  <a:pt x="102473" y="3262"/>
                  <a:pt x="102690" y="3262"/>
                </a:cubicBezTo>
                <a:cubicBezTo>
                  <a:pt x="102922" y="3262"/>
                  <a:pt x="103098" y="3085"/>
                  <a:pt x="103098" y="2854"/>
                </a:cubicBezTo>
                <a:cubicBezTo>
                  <a:pt x="103098" y="2637"/>
                  <a:pt x="102922" y="2460"/>
                  <a:pt x="102704" y="2460"/>
                </a:cubicBezTo>
                <a:cubicBezTo>
                  <a:pt x="102696" y="2460"/>
                  <a:pt x="102689" y="2460"/>
                  <a:pt x="102681" y="2460"/>
                </a:cubicBezTo>
                <a:close/>
                <a:moveTo>
                  <a:pt x="14041" y="2477"/>
                </a:moveTo>
                <a:cubicBezTo>
                  <a:pt x="13896" y="2477"/>
                  <a:pt x="13758" y="2557"/>
                  <a:pt x="13675" y="2691"/>
                </a:cubicBezTo>
                <a:cubicBezTo>
                  <a:pt x="13580" y="2854"/>
                  <a:pt x="13620" y="3072"/>
                  <a:pt x="13770" y="3194"/>
                </a:cubicBezTo>
                <a:lnTo>
                  <a:pt x="13892" y="3289"/>
                </a:lnTo>
                <a:lnTo>
                  <a:pt x="14028" y="3289"/>
                </a:lnTo>
                <a:cubicBezTo>
                  <a:pt x="14232" y="3289"/>
                  <a:pt x="14395" y="3153"/>
                  <a:pt x="14436" y="2963"/>
                </a:cubicBezTo>
                <a:cubicBezTo>
                  <a:pt x="14463" y="2773"/>
                  <a:pt x="14354" y="2583"/>
                  <a:pt x="14178" y="2501"/>
                </a:cubicBezTo>
                <a:cubicBezTo>
                  <a:pt x="14133" y="2485"/>
                  <a:pt x="14087" y="2477"/>
                  <a:pt x="14041" y="2477"/>
                </a:cubicBezTo>
                <a:close/>
                <a:moveTo>
                  <a:pt x="79149" y="2487"/>
                </a:moveTo>
                <a:cubicBezTo>
                  <a:pt x="78918" y="2487"/>
                  <a:pt x="78741" y="2664"/>
                  <a:pt x="78755" y="2895"/>
                </a:cubicBezTo>
                <a:cubicBezTo>
                  <a:pt x="78755" y="3072"/>
                  <a:pt x="78877" y="3235"/>
                  <a:pt x="79054" y="3289"/>
                </a:cubicBezTo>
                <a:lnTo>
                  <a:pt x="79162" y="3289"/>
                </a:lnTo>
                <a:cubicBezTo>
                  <a:pt x="79380" y="3289"/>
                  <a:pt x="79556" y="3099"/>
                  <a:pt x="79543" y="2868"/>
                </a:cubicBezTo>
                <a:cubicBezTo>
                  <a:pt x="79543" y="2650"/>
                  <a:pt x="79366" y="2487"/>
                  <a:pt x="79149" y="2487"/>
                </a:cubicBezTo>
                <a:close/>
                <a:moveTo>
                  <a:pt x="34813" y="2487"/>
                </a:moveTo>
                <a:cubicBezTo>
                  <a:pt x="34594" y="2487"/>
                  <a:pt x="34430" y="2659"/>
                  <a:pt x="34430" y="2882"/>
                </a:cubicBezTo>
                <a:cubicBezTo>
                  <a:pt x="34417" y="3099"/>
                  <a:pt x="34593" y="3289"/>
                  <a:pt x="34824" y="3289"/>
                </a:cubicBezTo>
                <a:cubicBezTo>
                  <a:pt x="34832" y="3290"/>
                  <a:pt x="34840" y="3290"/>
                  <a:pt x="34848" y="3290"/>
                </a:cubicBezTo>
                <a:cubicBezTo>
                  <a:pt x="35055" y="3290"/>
                  <a:pt x="35232" y="3118"/>
                  <a:pt x="35232" y="2895"/>
                </a:cubicBezTo>
                <a:cubicBezTo>
                  <a:pt x="35246" y="2664"/>
                  <a:pt x="35055" y="2487"/>
                  <a:pt x="34838" y="2487"/>
                </a:cubicBezTo>
                <a:cubicBezTo>
                  <a:pt x="34830" y="2487"/>
                  <a:pt x="34821" y="2487"/>
                  <a:pt x="34813" y="2487"/>
                </a:cubicBezTo>
                <a:close/>
                <a:moveTo>
                  <a:pt x="108970" y="2637"/>
                </a:moveTo>
                <a:cubicBezTo>
                  <a:pt x="108780" y="2637"/>
                  <a:pt x="108630" y="2786"/>
                  <a:pt x="108630" y="2963"/>
                </a:cubicBezTo>
                <a:cubicBezTo>
                  <a:pt x="108617" y="3153"/>
                  <a:pt x="108780" y="3317"/>
                  <a:pt x="108970" y="3317"/>
                </a:cubicBezTo>
                <a:cubicBezTo>
                  <a:pt x="109147" y="3317"/>
                  <a:pt x="109310" y="3167"/>
                  <a:pt x="109310" y="2977"/>
                </a:cubicBezTo>
                <a:cubicBezTo>
                  <a:pt x="109296" y="2800"/>
                  <a:pt x="109147" y="2650"/>
                  <a:pt x="108970" y="2637"/>
                </a:cubicBezTo>
                <a:close/>
                <a:moveTo>
                  <a:pt x="55621" y="2516"/>
                </a:moveTo>
                <a:cubicBezTo>
                  <a:pt x="55476" y="2516"/>
                  <a:pt x="55338" y="2587"/>
                  <a:pt x="55267" y="2718"/>
                </a:cubicBezTo>
                <a:cubicBezTo>
                  <a:pt x="55172" y="2895"/>
                  <a:pt x="55213" y="3099"/>
                  <a:pt x="55362" y="3235"/>
                </a:cubicBezTo>
                <a:lnTo>
                  <a:pt x="55471" y="3330"/>
                </a:lnTo>
                <a:lnTo>
                  <a:pt x="55471" y="3317"/>
                </a:lnTo>
                <a:lnTo>
                  <a:pt x="55620" y="3317"/>
                </a:lnTo>
                <a:cubicBezTo>
                  <a:pt x="55824" y="3317"/>
                  <a:pt x="55987" y="3181"/>
                  <a:pt x="56028" y="2990"/>
                </a:cubicBezTo>
                <a:cubicBezTo>
                  <a:pt x="56055" y="2800"/>
                  <a:pt x="55947" y="2610"/>
                  <a:pt x="55770" y="2542"/>
                </a:cubicBezTo>
                <a:cubicBezTo>
                  <a:pt x="55721" y="2524"/>
                  <a:pt x="55671" y="2516"/>
                  <a:pt x="55621" y="2516"/>
                </a:cubicBezTo>
                <a:close/>
                <a:moveTo>
                  <a:pt x="368" y="3126"/>
                </a:moveTo>
                <a:cubicBezTo>
                  <a:pt x="327" y="3126"/>
                  <a:pt x="300" y="3181"/>
                  <a:pt x="259" y="3221"/>
                </a:cubicBezTo>
                <a:cubicBezTo>
                  <a:pt x="286" y="3249"/>
                  <a:pt x="327" y="3317"/>
                  <a:pt x="368" y="3330"/>
                </a:cubicBezTo>
                <a:cubicBezTo>
                  <a:pt x="372" y="3331"/>
                  <a:pt x="375" y="3332"/>
                  <a:pt x="379" y="3332"/>
                </a:cubicBezTo>
                <a:cubicBezTo>
                  <a:pt x="416" y="3332"/>
                  <a:pt x="456" y="3272"/>
                  <a:pt x="517" y="3235"/>
                </a:cubicBezTo>
                <a:cubicBezTo>
                  <a:pt x="450" y="3181"/>
                  <a:pt x="409" y="3126"/>
                  <a:pt x="368" y="3126"/>
                </a:cubicBezTo>
                <a:close/>
                <a:moveTo>
                  <a:pt x="76393" y="2555"/>
                </a:moveTo>
                <a:cubicBezTo>
                  <a:pt x="76187" y="2555"/>
                  <a:pt x="76022" y="2726"/>
                  <a:pt x="76022" y="2936"/>
                </a:cubicBezTo>
                <a:cubicBezTo>
                  <a:pt x="76022" y="3113"/>
                  <a:pt x="76118" y="3276"/>
                  <a:pt x="76281" y="3357"/>
                </a:cubicBezTo>
                <a:lnTo>
                  <a:pt x="76267" y="3344"/>
                </a:lnTo>
                <a:lnTo>
                  <a:pt x="76444" y="3344"/>
                </a:lnTo>
                <a:cubicBezTo>
                  <a:pt x="76661" y="3344"/>
                  <a:pt x="76838" y="3153"/>
                  <a:pt x="76824" y="2936"/>
                </a:cubicBezTo>
                <a:cubicBezTo>
                  <a:pt x="76824" y="2726"/>
                  <a:pt x="76660" y="2555"/>
                  <a:pt x="76442" y="2555"/>
                </a:cubicBezTo>
                <a:cubicBezTo>
                  <a:pt x="76433" y="2555"/>
                  <a:pt x="76425" y="2555"/>
                  <a:pt x="76417" y="2555"/>
                </a:cubicBezTo>
                <a:cubicBezTo>
                  <a:pt x="76409" y="2555"/>
                  <a:pt x="76401" y="2555"/>
                  <a:pt x="76393" y="2555"/>
                </a:cubicBezTo>
                <a:close/>
                <a:moveTo>
                  <a:pt x="97213" y="2569"/>
                </a:moveTo>
                <a:cubicBezTo>
                  <a:pt x="96995" y="2569"/>
                  <a:pt x="96819" y="2746"/>
                  <a:pt x="96819" y="2963"/>
                </a:cubicBezTo>
                <a:cubicBezTo>
                  <a:pt x="96819" y="3140"/>
                  <a:pt x="96914" y="3289"/>
                  <a:pt x="97077" y="3371"/>
                </a:cubicBezTo>
                <a:lnTo>
                  <a:pt x="97063" y="3371"/>
                </a:lnTo>
                <a:cubicBezTo>
                  <a:pt x="97100" y="3371"/>
                  <a:pt x="97142" y="3377"/>
                  <a:pt x="97182" y="3377"/>
                </a:cubicBezTo>
                <a:cubicBezTo>
                  <a:pt x="97202" y="3377"/>
                  <a:pt x="97222" y="3375"/>
                  <a:pt x="97240" y="3371"/>
                </a:cubicBezTo>
                <a:cubicBezTo>
                  <a:pt x="97457" y="3371"/>
                  <a:pt x="97634" y="3194"/>
                  <a:pt x="97621" y="2977"/>
                </a:cubicBezTo>
                <a:cubicBezTo>
                  <a:pt x="97634" y="2746"/>
                  <a:pt x="97444" y="2569"/>
                  <a:pt x="97213" y="2569"/>
                </a:cubicBezTo>
                <a:close/>
                <a:moveTo>
                  <a:pt x="20343" y="2560"/>
                </a:moveTo>
                <a:cubicBezTo>
                  <a:pt x="20191" y="2560"/>
                  <a:pt x="20042" y="2649"/>
                  <a:pt x="19968" y="2786"/>
                </a:cubicBezTo>
                <a:cubicBezTo>
                  <a:pt x="19873" y="2963"/>
                  <a:pt x="19927" y="3181"/>
                  <a:pt x="20090" y="3303"/>
                </a:cubicBezTo>
                <a:lnTo>
                  <a:pt x="20185" y="3371"/>
                </a:lnTo>
                <a:lnTo>
                  <a:pt x="20185" y="3384"/>
                </a:lnTo>
                <a:lnTo>
                  <a:pt x="20321" y="3384"/>
                </a:lnTo>
                <a:cubicBezTo>
                  <a:pt x="20525" y="3384"/>
                  <a:pt x="20702" y="3249"/>
                  <a:pt x="20729" y="3045"/>
                </a:cubicBezTo>
                <a:cubicBezTo>
                  <a:pt x="20770" y="2854"/>
                  <a:pt x="20661" y="2664"/>
                  <a:pt x="20471" y="2583"/>
                </a:cubicBezTo>
                <a:cubicBezTo>
                  <a:pt x="20429" y="2568"/>
                  <a:pt x="20386" y="2560"/>
                  <a:pt x="20343" y="2560"/>
                </a:cubicBezTo>
                <a:close/>
                <a:moveTo>
                  <a:pt x="112545" y="2922"/>
                </a:moveTo>
                <a:cubicBezTo>
                  <a:pt x="112409" y="2922"/>
                  <a:pt x="112287" y="3031"/>
                  <a:pt x="112300" y="3167"/>
                </a:cubicBezTo>
                <a:cubicBezTo>
                  <a:pt x="112287" y="3303"/>
                  <a:pt x="112395" y="3412"/>
                  <a:pt x="112531" y="3412"/>
                </a:cubicBezTo>
                <a:cubicBezTo>
                  <a:pt x="112539" y="3412"/>
                  <a:pt x="112547" y="3413"/>
                  <a:pt x="112554" y="3413"/>
                </a:cubicBezTo>
                <a:cubicBezTo>
                  <a:pt x="112681" y="3413"/>
                  <a:pt x="112790" y="3308"/>
                  <a:pt x="112790" y="3167"/>
                </a:cubicBezTo>
                <a:cubicBezTo>
                  <a:pt x="112790" y="3031"/>
                  <a:pt x="112681" y="2922"/>
                  <a:pt x="112545" y="2922"/>
                </a:cubicBezTo>
                <a:close/>
                <a:moveTo>
                  <a:pt x="77677" y="3300"/>
                </a:moveTo>
                <a:lnTo>
                  <a:pt x="77654" y="3371"/>
                </a:lnTo>
                <a:cubicBezTo>
                  <a:pt x="77645" y="3389"/>
                  <a:pt x="77636" y="3407"/>
                  <a:pt x="77625" y="3424"/>
                </a:cubicBezTo>
                <a:lnTo>
                  <a:pt x="77625" y="3424"/>
                </a:lnTo>
                <a:cubicBezTo>
                  <a:pt x="77625" y="3415"/>
                  <a:pt x="77626" y="3407"/>
                  <a:pt x="77626" y="3398"/>
                </a:cubicBezTo>
                <a:lnTo>
                  <a:pt x="77654" y="3330"/>
                </a:lnTo>
                <a:cubicBezTo>
                  <a:pt x="77661" y="3320"/>
                  <a:pt x="77669" y="3310"/>
                  <a:pt x="77677" y="3300"/>
                </a:cubicBezTo>
                <a:close/>
                <a:moveTo>
                  <a:pt x="8572" y="2623"/>
                </a:moveTo>
                <a:cubicBezTo>
                  <a:pt x="8565" y="2623"/>
                  <a:pt x="8558" y="2623"/>
                  <a:pt x="8551" y="2623"/>
                </a:cubicBezTo>
                <a:cubicBezTo>
                  <a:pt x="8333" y="2623"/>
                  <a:pt x="8156" y="2800"/>
                  <a:pt x="8156" y="3004"/>
                </a:cubicBezTo>
                <a:lnTo>
                  <a:pt x="8156" y="3017"/>
                </a:lnTo>
                <a:cubicBezTo>
                  <a:pt x="8143" y="3249"/>
                  <a:pt x="8333" y="3425"/>
                  <a:pt x="8564" y="3425"/>
                </a:cubicBezTo>
                <a:cubicBezTo>
                  <a:pt x="8782" y="3425"/>
                  <a:pt x="8958" y="3249"/>
                  <a:pt x="8958" y="3017"/>
                </a:cubicBezTo>
                <a:cubicBezTo>
                  <a:pt x="8958" y="2807"/>
                  <a:pt x="8781" y="2623"/>
                  <a:pt x="8572" y="2623"/>
                </a:cubicBezTo>
                <a:close/>
                <a:moveTo>
                  <a:pt x="41131" y="2599"/>
                </a:moveTo>
                <a:cubicBezTo>
                  <a:pt x="40985" y="2599"/>
                  <a:pt x="40847" y="2679"/>
                  <a:pt x="40764" y="2814"/>
                </a:cubicBezTo>
                <a:cubicBezTo>
                  <a:pt x="40669" y="2990"/>
                  <a:pt x="40723" y="3221"/>
                  <a:pt x="40886" y="3344"/>
                </a:cubicBezTo>
                <a:lnTo>
                  <a:pt x="40982" y="3412"/>
                </a:lnTo>
                <a:cubicBezTo>
                  <a:pt x="41022" y="3412"/>
                  <a:pt x="41077" y="3425"/>
                  <a:pt x="41118" y="3425"/>
                </a:cubicBezTo>
                <a:cubicBezTo>
                  <a:pt x="41321" y="3425"/>
                  <a:pt x="41498" y="3289"/>
                  <a:pt x="41525" y="3085"/>
                </a:cubicBezTo>
                <a:cubicBezTo>
                  <a:pt x="41566" y="2895"/>
                  <a:pt x="41457" y="2691"/>
                  <a:pt x="41267" y="2623"/>
                </a:cubicBezTo>
                <a:cubicBezTo>
                  <a:pt x="41222" y="2607"/>
                  <a:pt x="41176" y="2599"/>
                  <a:pt x="41131" y="2599"/>
                </a:cubicBezTo>
                <a:close/>
                <a:moveTo>
                  <a:pt x="106238" y="2650"/>
                </a:moveTo>
                <a:cubicBezTo>
                  <a:pt x="106021" y="2664"/>
                  <a:pt x="105857" y="2827"/>
                  <a:pt x="105857" y="3031"/>
                </a:cubicBezTo>
                <a:cubicBezTo>
                  <a:pt x="105844" y="3249"/>
                  <a:pt x="106021" y="3425"/>
                  <a:pt x="106238" y="3425"/>
                </a:cubicBezTo>
                <a:cubicBezTo>
                  <a:pt x="106456" y="3425"/>
                  <a:pt x="106619" y="3249"/>
                  <a:pt x="106632" y="3045"/>
                </a:cubicBezTo>
                <a:cubicBezTo>
                  <a:pt x="106619" y="2827"/>
                  <a:pt x="106442" y="2650"/>
                  <a:pt x="106238" y="2650"/>
                </a:cubicBezTo>
                <a:close/>
                <a:moveTo>
                  <a:pt x="5818" y="2705"/>
                </a:moveTo>
                <a:cubicBezTo>
                  <a:pt x="5615" y="2705"/>
                  <a:pt x="5451" y="2854"/>
                  <a:pt x="5438" y="3058"/>
                </a:cubicBezTo>
                <a:cubicBezTo>
                  <a:pt x="5438" y="3262"/>
                  <a:pt x="5601" y="3425"/>
                  <a:pt x="5805" y="3439"/>
                </a:cubicBezTo>
                <a:cubicBezTo>
                  <a:pt x="6009" y="3439"/>
                  <a:pt x="6172" y="3276"/>
                  <a:pt x="6172" y="3072"/>
                </a:cubicBezTo>
                <a:cubicBezTo>
                  <a:pt x="6172" y="2882"/>
                  <a:pt x="6022" y="2718"/>
                  <a:pt x="5818" y="2705"/>
                </a:cubicBezTo>
                <a:close/>
                <a:moveTo>
                  <a:pt x="3086" y="2868"/>
                </a:moveTo>
                <a:cubicBezTo>
                  <a:pt x="2923" y="2882"/>
                  <a:pt x="2801" y="3004"/>
                  <a:pt x="2801" y="3167"/>
                </a:cubicBezTo>
                <a:cubicBezTo>
                  <a:pt x="2801" y="3330"/>
                  <a:pt x="2937" y="3452"/>
                  <a:pt x="3100" y="3452"/>
                </a:cubicBezTo>
                <a:cubicBezTo>
                  <a:pt x="3250" y="3452"/>
                  <a:pt x="3385" y="3317"/>
                  <a:pt x="3385" y="3153"/>
                </a:cubicBezTo>
                <a:cubicBezTo>
                  <a:pt x="3385" y="3004"/>
                  <a:pt x="3250" y="2868"/>
                  <a:pt x="3086" y="2868"/>
                </a:cubicBezTo>
                <a:close/>
                <a:moveTo>
                  <a:pt x="61934" y="2634"/>
                </a:moveTo>
                <a:cubicBezTo>
                  <a:pt x="61918" y="2634"/>
                  <a:pt x="61902" y="2635"/>
                  <a:pt x="61887" y="2637"/>
                </a:cubicBezTo>
                <a:cubicBezTo>
                  <a:pt x="61655" y="2650"/>
                  <a:pt x="61479" y="2868"/>
                  <a:pt x="61520" y="3113"/>
                </a:cubicBezTo>
                <a:cubicBezTo>
                  <a:pt x="61547" y="3249"/>
                  <a:pt x="61642" y="3371"/>
                  <a:pt x="61778" y="3452"/>
                </a:cubicBezTo>
                <a:lnTo>
                  <a:pt x="61778" y="3439"/>
                </a:lnTo>
                <a:cubicBezTo>
                  <a:pt x="61819" y="3439"/>
                  <a:pt x="61873" y="3452"/>
                  <a:pt x="61914" y="3452"/>
                </a:cubicBezTo>
                <a:cubicBezTo>
                  <a:pt x="61921" y="3453"/>
                  <a:pt x="61928" y="3453"/>
                  <a:pt x="61936" y="3453"/>
                </a:cubicBezTo>
                <a:cubicBezTo>
                  <a:pt x="62157" y="3453"/>
                  <a:pt x="62348" y="3255"/>
                  <a:pt x="62335" y="3031"/>
                </a:cubicBezTo>
                <a:cubicBezTo>
                  <a:pt x="62335" y="2803"/>
                  <a:pt x="62146" y="2634"/>
                  <a:pt x="61934" y="2634"/>
                </a:cubicBezTo>
                <a:close/>
                <a:moveTo>
                  <a:pt x="82733" y="2650"/>
                </a:moveTo>
                <a:cubicBezTo>
                  <a:pt x="82725" y="2650"/>
                  <a:pt x="82718" y="2650"/>
                  <a:pt x="82710" y="2650"/>
                </a:cubicBezTo>
                <a:cubicBezTo>
                  <a:pt x="82465" y="2664"/>
                  <a:pt x="82288" y="2868"/>
                  <a:pt x="82316" y="3113"/>
                </a:cubicBezTo>
                <a:cubicBezTo>
                  <a:pt x="82343" y="3262"/>
                  <a:pt x="82438" y="3384"/>
                  <a:pt x="82574" y="3466"/>
                </a:cubicBezTo>
                <a:cubicBezTo>
                  <a:pt x="82615" y="3476"/>
                  <a:pt x="82656" y="3481"/>
                  <a:pt x="82696" y="3481"/>
                </a:cubicBezTo>
                <a:cubicBezTo>
                  <a:pt x="82873" y="3481"/>
                  <a:pt x="83040" y="3387"/>
                  <a:pt x="83118" y="3221"/>
                </a:cubicBezTo>
                <a:cubicBezTo>
                  <a:pt x="83131" y="3167"/>
                  <a:pt x="83131" y="3113"/>
                  <a:pt x="83131" y="3072"/>
                </a:cubicBezTo>
                <a:cubicBezTo>
                  <a:pt x="83144" y="2835"/>
                  <a:pt x="82954" y="2650"/>
                  <a:pt x="82733" y="2650"/>
                </a:cubicBezTo>
                <a:close/>
                <a:moveTo>
                  <a:pt x="103520" y="2678"/>
                </a:moveTo>
                <a:cubicBezTo>
                  <a:pt x="103289" y="2691"/>
                  <a:pt x="103112" y="2868"/>
                  <a:pt x="103112" y="3099"/>
                </a:cubicBezTo>
                <a:cubicBezTo>
                  <a:pt x="103125" y="3262"/>
                  <a:pt x="103234" y="3412"/>
                  <a:pt x="103384" y="3493"/>
                </a:cubicBezTo>
                <a:lnTo>
                  <a:pt x="103520" y="3493"/>
                </a:lnTo>
                <a:cubicBezTo>
                  <a:pt x="103751" y="3493"/>
                  <a:pt x="103941" y="3317"/>
                  <a:pt x="103927" y="3085"/>
                </a:cubicBezTo>
                <a:cubicBezTo>
                  <a:pt x="103927" y="2868"/>
                  <a:pt x="103751" y="2678"/>
                  <a:pt x="103520" y="2678"/>
                </a:cubicBezTo>
                <a:close/>
                <a:moveTo>
                  <a:pt x="109810" y="2894"/>
                </a:moveTo>
                <a:cubicBezTo>
                  <a:pt x="109802" y="2894"/>
                  <a:pt x="109794" y="2895"/>
                  <a:pt x="109786" y="2895"/>
                </a:cubicBezTo>
                <a:cubicBezTo>
                  <a:pt x="109609" y="2895"/>
                  <a:pt x="109446" y="3045"/>
                  <a:pt x="109446" y="3235"/>
                </a:cubicBezTo>
                <a:cubicBezTo>
                  <a:pt x="109459" y="3412"/>
                  <a:pt x="109609" y="3561"/>
                  <a:pt x="109786" y="3561"/>
                </a:cubicBezTo>
                <a:cubicBezTo>
                  <a:pt x="109976" y="3561"/>
                  <a:pt x="110125" y="3412"/>
                  <a:pt x="110125" y="3221"/>
                </a:cubicBezTo>
                <a:cubicBezTo>
                  <a:pt x="110125" y="3039"/>
                  <a:pt x="109988" y="2894"/>
                  <a:pt x="109810" y="2894"/>
                </a:cubicBezTo>
                <a:close/>
                <a:moveTo>
                  <a:pt x="56468" y="2766"/>
                </a:moveTo>
                <a:cubicBezTo>
                  <a:pt x="56444" y="2766"/>
                  <a:pt x="56420" y="2768"/>
                  <a:pt x="56395" y="2773"/>
                </a:cubicBezTo>
                <a:cubicBezTo>
                  <a:pt x="56219" y="2800"/>
                  <a:pt x="56083" y="2936"/>
                  <a:pt x="56055" y="3113"/>
                </a:cubicBezTo>
                <a:cubicBezTo>
                  <a:pt x="56028" y="3317"/>
                  <a:pt x="56123" y="3493"/>
                  <a:pt x="56300" y="3575"/>
                </a:cubicBezTo>
                <a:lnTo>
                  <a:pt x="56395" y="3588"/>
                </a:lnTo>
                <a:cubicBezTo>
                  <a:pt x="56418" y="3591"/>
                  <a:pt x="56441" y="3593"/>
                  <a:pt x="56463" y="3593"/>
                </a:cubicBezTo>
                <a:cubicBezTo>
                  <a:pt x="56638" y="3593"/>
                  <a:pt x="56785" y="3499"/>
                  <a:pt x="56857" y="3330"/>
                </a:cubicBezTo>
                <a:lnTo>
                  <a:pt x="56885" y="3262"/>
                </a:lnTo>
                <a:cubicBezTo>
                  <a:pt x="56885" y="3208"/>
                  <a:pt x="56871" y="3140"/>
                  <a:pt x="56844" y="3085"/>
                </a:cubicBezTo>
                <a:lnTo>
                  <a:pt x="56857" y="3072"/>
                </a:lnTo>
                <a:cubicBezTo>
                  <a:pt x="56810" y="2892"/>
                  <a:pt x="56646" y="2766"/>
                  <a:pt x="56468" y="2766"/>
                </a:cubicBezTo>
                <a:close/>
                <a:moveTo>
                  <a:pt x="113340" y="3193"/>
                </a:moveTo>
                <a:cubicBezTo>
                  <a:pt x="113240" y="3193"/>
                  <a:pt x="113156" y="3284"/>
                  <a:pt x="113143" y="3398"/>
                </a:cubicBezTo>
                <a:cubicBezTo>
                  <a:pt x="113143" y="3520"/>
                  <a:pt x="113238" y="3629"/>
                  <a:pt x="113360" y="3629"/>
                </a:cubicBezTo>
                <a:cubicBezTo>
                  <a:pt x="113483" y="3629"/>
                  <a:pt x="113591" y="3534"/>
                  <a:pt x="113591" y="3412"/>
                </a:cubicBezTo>
                <a:cubicBezTo>
                  <a:pt x="113591" y="3296"/>
                  <a:pt x="113495" y="3193"/>
                  <a:pt x="113381" y="3193"/>
                </a:cubicBezTo>
                <a:cubicBezTo>
                  <a:pt x="113374" y="3193"/>
                  <a:pt x="113367" y="3193"/>
                  <a:pt x="113360" y="3194"/>
                </a:cubicBezTo>
                <a:cubicBezTo>
                  <a:pt x="113353" y="3193"/>
                  <a:pt x="113347" y="3193"/>
                  <a:pt x="113340" y="3193"/>
                </a:cubicBezTo>
                <a:close/>
                <a:moveTo>
                  <a:pt x="98042" y="2814"/>
                </a:moveTo>
                <a:cubicBezTo>
                  <a:pt x="97811" y="2827"/>
                  <a:pt x="97634" y="3004"/>
                  <a:pt x="97621" y="3235"/>
                </a:cubicBezTo>
                <a:cubicBezTo>
                  <a:pt x="97634" y="3452"/>
                  <a:pt x="97824" y="3643"/>
                  <a:pt x="98042" y="3643"/>
                </a:cubicBezTo>
                <a:cubicBezTo>
                  <a:pt x="98273" y="3643"/>
                  <a:pt x="98450" y="3452"/>
                  <a:pt x="98463" y="3235"/>
                </a:cubicBezTo>
                <a:cubicBezTo>
                  <a:pt x="98450" y="3004"/>
                  <a:pt x="98259" y="2814"/>
                  <a:pt x="98042" y="2814"/>
                </a:cubicBezTo>
                <a:close/>
                <a:moveTo>
                  <a:pt x="1174" y="3274"/>
                </a:moveTo>
                <a:cubicBezTo>
                  <a:pt x="1063" y="3274"/>
                  <a:pt x="980" y="3365"/>
                  <a:pt x="993" y="3480"/>
                </a:cubicBezTo>
                <a:cubicBezTo>
                  <a:pt x="993" y="3588"/>
                  <a:pt x="1075" y="3670"/>
                  <a:pt x="1184" y="3670"/>
                </a:cubicBezTo>
                <a:cubicBezTo>
                  <a:pt x="1306" y="3670"/>
                  <a:pt x="1387" y="3575"/>
                  <a:pt x="1387" y="3466"/>
                </a:cubicBezTo>
                <a:cubicBezTo>
                  <a:pt x="1387" y="3357"/>
                  <a:pt x="1292" y="3276"/>
                  <a:pt x="1197" y="3276"/>
                </a:cubicBezTo>
                <a:cubicBezTo>
                  <a:pt x="1189" y="3275"/>
                  <a:pt x="1182" y="3274"/>
                  <a:pt x="1174" y="3274"/>
                </a:cubicBezTo>
                <a:close/>
                <a:moveTo>
                  <a:pt x="107067" y="2895"/>
                </a:moveTo>
                <a:lnTo>
                  <a:pt x="107067" y="2909"/>
                </a:lnTo>
                <a:cubicBezTo>
                  <a:pt x="106863" y="2909"/>
                  <a:pt x="106687" y="3072"/>
                  <a:pt x="106687" y="3276"/>
                </a:cubicBezTo>
                <a:cubicBezTo>
                  <a:pt x="106687" y="3493"/>
                  <a:pt x="106850" y="3670"/>
                  <a:pt x="107067" y="3670"/>
                </a:cubicBezTo>
                <a:cubicBezTo>
                  <a:pt x="107271" y="3670"/>
                  <a:pt x="107448" y="3507"/>
                  <a:pt x="107461" y="3289"/>
                </a:cubicBezTo>
                <a:cubicBezTo>
                  <a:pt x="107448" y="3072"/>
                  <a:pt x="107285" y="2895"/>
                  <a:pt x="107067" y="2895"/>
                </a:cubicBezTo>
                <a:close/>
                <a:moveTo>
                  <a:pt x="62757" y="2861"/>
                </a:moveTo>
                <a:cubicBezTo>
                  <a:pt x="62560" y="2861"/>
                  <a:pt x="62397" y="2989"/>
                  <a:pt x="62349" y="3181"/>
                </a:cubicBezTo>
                <a:cubicBezTo>
                  <a:pt x="62308" y="3398"/>
                  <a:pt x="62430" y="3616"/>
                  <a:pt x="62634" y="3670"/>
                </a:cubicBezTo>
                <a:cubicBezTo>
                  <a:pt x="62685" y="3688"/>
                  <a:pt x="62731" y="3696"/>
                  <a:pt x="62775" y="3696"/>
                </a:cubicBezTo>
                <a:cubicBezTo>
                  <a:pt x="62930" y="3696"/>
                  <a:pt x="63044" y="3593"/>
                  <a:pt x="63151" y="3466"/>
                </a:cubicBezTo>
                <a:cubicBezTo>
                  <a:pt x="63151" y="3425"/>
                  <a:pt x="63164" y="3384"/>
                  <a:pt x="63178" y="3330"/>
                </a:cubicBezTo>
                <a:cubicBezTo>
                  <a:pt x="63205" y="3113"/>
                  <a:pt x="63055" y="2909"/>
                  <a:pt x="62838" y="2868"/>
                </a:cubicBezTo>
                <a:cubicBezTo>
                  <a:pt x="62810" y="2863"/>
                  <a:pt x="62783" y="2861"/>
                  <a:pt x="62757" y="2861"/>
                </a:cubicBezTo>
                <a:close/>
                <a:moveTo>
                  <a:pt x="3916" y="3072"/>
                </a:moveTo>
                <a:cubicBezTo>
                  <a:pt x="3725" y="3085"/>
                  <a:pt x="3589" y="3221"/>
                  <a:pt x="3589" y="3412"/>
                </a:cubicBezTo>
                <a:lnTo>
                  <a:pt x="3576" y="3412"/>
                </a:lnTo>
                <a:cubicBezTo>
                  <a:pt x="3576" y="3588"/>
                  <a:pt x="3725" y="3724"/>
                  <a:pt x="3902" y="3738"/>
                </a:cubicBezTo>
                <a:cubicBezTo>
                  <a:pt x="4079" y="3738"/>
                  <a:pt x="4228" y="3602"/>
                  <a:pt x="4242" y="3412"/>
                </a:cubicBezTo>
                <a:cubicBezTo>
                  <a:pt x="4242" y="3235"/>
                  <a:pt x="4092" y="3085"/>
                  <a:pt x="3916" y="3072"/>
                </a:cubicBezTo>
                <a:close/>
                <a:moveTo>
                  <a:pt x="6675" y="2950"/>
                </a:moveTo>
                <a:cubicBezTo>
                  <a:pt x="6457" y="2950"/>
                  <a:pt x="6281" y="3126"/>
                  <a:pt x="6267" y="3344"/>
                </a:cubicBezTo>
                <a:cubicBezTo>
                  <a:pt x="6267" y="3561"/>
                  <a:pt x="6444" y="3738"/>
                  <a:pt x="6661" y="3738"/>
                </a:cubicBezTo>
                <a:cubicBezTo>
                  <a:pt x="6879" y="3738"/>
                  <a:pt x="7055" y="3561"/>
                  <a:pt x="7055" y="3357"/>
                </a:cubicBezTo>
                <a:cubicBezTo>
                  <a:pt x="7055" y="3140"/>
                  <a:pt x="6879" y="2963"/>
                  <a:pt x="6675" y="2950"/>
                </a:cubicBezTo>
                <a:close/>
                <a:moveTo>
                  <a:pt x="104349" y="2927"/>
                </a:moveTo>
                <a:cubicBezTo>
                  <a:pt x="104274" y="2927"/>
                  <a:pt x="104199" y="2947"/>
                  <a:pt x="104131" y="2990"/>
                </a:cubicBezTo>
                <a:cubicBezTo>
                  <a:pt x="103968" y="3072"/>
                  <a:pt x="103900" y="3262"/>
                  <a:pt x="103955" y="3439"/>
                </a:cubicBezTo>
                <a:cubicBezTo>
                  <a:pt x="104023" y="3548"/>
                  <a:pt x="104118" y="3656"/>
                  <a:pt x="104213" y="3738"/>
                </a:cubicBezTo>
                <a:lnTo>
                  <a:pt x="104199" y="3751"/>
                </a:lnTo>
                <a:lnTo>
                  <a:pt x="104322" y="3751"/>
                </a:lnTo>
                <a:cubicBezTo>
                  <a:pt x="104331" y="3752"/>
                  <a:pt x="104341" y="3753"/>
                  <a:pt x="104351" y="3753"/>
                </a:cubicBezTo>
                <a:cubicBezTo>
                  <a:pt x="104516" y="3753"/>
                  <a:pt x="104665" y="3646"/>
                  <a:pt x="104729" y="3480"/>
                </a:cubicBezTo>
                <a:cubicBezTo>
                  <a:pt x="104797" y="3317"/>
                  <a:pt x="104743" y="3126"/>
                  <a:pt x="104607" y="3017"/>
                </a:cubicBezTo>
                <a:cubicBezTo>
                  <a:pt x="104532" y="2958"/>
                  <a:pt x="104441" y="2927"/>
                  <a:pt x="104349" y="2927"/>
                </a:cubicBezTo>
                <a:close/>
                <a:moveTo>
                  <a:pt x="110656" y="3153"/>
                </a:moveTo>
                <a:cubicBezTo>
                  <a:pt x="110465" y="3153"/>
                  <a:pt x="110329" y="3289"/>
                  <a:pt x="110329" y="3466"/>
                </a:cubicBezTo>
                <a:cubicBezTo>
                  <a:pt x="110329" y="3643"/>
                  <a:pt x="110465" y="3792"/>
                  <a:pt x="110642" y="3792"/>
                </a:cubicBezTo>
                <a:cubicBezTo>
                  <a:pt x="110819" y="3792"/>
                  <a:pt x="110968" y="3643"/>
                  <a:pt x="110968" y="3466"/>
                </a:cubicBezTo>
                <a:cubicBezTo>
                  <a:pt x="110968" y="3303"/>
                  <a:pt x="110819" y="3153"/>
                  <a:pt x="110656" y="3153"/>
                </a:cubicBezTo>
                <a:close/>
                <a:moveTo>
                  <a:pt x="114135" y="3466"/>
                </a:moveTo>
                <a:cubicBezTo>
                  <a:pt x="114108" y="3520"/>
                  <a:pt x="114026" y="3575"/>
                  <a:pt x="114013" y="3656"/>
                </a:cubicBezTo>
                <a:cubicBezTo>
                  <a:pt x="114000" y="3745"/>
                  <a:pt x="114071" y="3834"/>
                  <a:pt x="114169" y="3834"/>
                </a:cubicBezTo>
                <a:cubicBezTo>
                  <a:pt x="114176" y="3834"/>
                  <a:pt x="114183" y="3834"/>
                  <a:pt x="114190" y="3833"/>
                </a:cubicBezTo>
                <a:cubicBezTo>
                  <a:pt x="114285" y="3833"/>
                  <a:pt x="114353" y="3765"/>
                  <a:pt x="114353" y="3670"/>
                </a:cubicBezTo>
                <a:cubicBezTo>
                  <a:pt x="114353" y="3548"/>
                  <a:pt x="114285" y="3493"/>
                  <a:pt x="114135" y="3466"/>
                </a:cubicBezTo>
                <a:close/>
                <a:moveTo>
                  <a:pt x="38759" y="3279"/>
                </a:moveTo>
                <a:cubicBezTo>
                  <a:pt x="38767" y="3324"/>
                  <a:pt x="38771" y="3370"/>
                  <a:pt x="38793" y="3425"/>
                </a:cubicBezTo>
                <a:cubicBezTo>
                  <a:pt x="38848" y="3534"/>
                  <a:pt x="38916" y="3643"/>
                  <a:pt x="38956" y="3724"/>
                </a:cubicBezTo>
                <a:lnTo>
                  <a:pt x="38603" y="3901"/>
                </a:lnTo>
                <a:lnTo>
                  <a:pt x="38386" y="3534"/>
                </a:lnTo>
                <a:cubicBezTo>
                  <a:pt x="38528" y="3495"/>
                  <a:pt x="38707" y="3469"/>
                  <a:pt x="38759" y="3279"/>
                </a:cubicBezTo>
                <a:close/>
                <a:moveTo>
                  <a:pt x="107896" y="3153"/>
                </a:moveTo>
                <a:lnTo>
                  <a:pt x="107896" y="3167"/>
                </a:lnTo>
                <a:cubicBezTo>
                  <a:pt x="107889" y="3167"/>
                  <a:pt x="107882" y="3166"/>
                  <a:pt x="107874" y="3166"/>
                </a:cubicBezTo>
                <a:cubicBezTo>
                  <a:pt x="107680" y="3166"/>
                  <a:pt x="107516" y="3337"/>
                  <a:pt x="107516" y="3534"/>
                </a:cubicBezTo>
                <a:cubicBezTo>
                  <a:pt x="107516" y="3751"/>
                  <a:pt x="107679" y="3915"/>
                  <a:pt x="107883" y="3915"/>
                </a:cubicBezTo>
                <a:cubicBezTo>
                  <a:pt x="107891" y="3915"/>
                  <a:pt x="107898" y="3915"/>
                  <a:pt x="107906" y="3915"/>
                </a:cubicBezTo>
                <a:cubicBezTo>
                  <a:pt x="108112" y="3915"/>
                  <a:pt x="108263" y="3744"/>
                  <a:pt x="108263" y="3548"/>
                </a:cubicBezTo>
                <a:cubicBezTo>
                  <a:pt x="108277" y="3330"/>
                  <a:pt x="108114" y="3153"/>
                  <a:pt x="107896" y="3153"/>
                </a:cubicBezTo>
                <a:close/>
                <a:moveTo>
                  <a:pt x="15238" y="3371"/>
                </a:moveTo>
                <a:lnTo>
                  <a:pt x="15428" y="3765"/>
                </a:lnTo>
                <a:lnTo>
                  <a:pt x="15075" y="3928"/>
                </a:lnTo>
                <a:lnTo>
                  <a:pt x="14871" y="3588"/>
                </a:lnTo>
                <a:lnTo>
                  <a:pt x="15238" y="3371"/>
                </a:lnTo>
                <a:close/>
                <a:moveTo>
                  <a:pt x="36034" y="3398"/>
                </a:moveTo>
                <a:lnTo>
                  <a:pt x="36224" y="3779"/>
                </a:lnTo>
                <a:lnTo>
                  <a:pt x="35871" y="3955"/>
                </a:lnTo>
                <a:lnTo>
                  <a:pt x="35667" y="3602"/>
                </a:lnTo>
                <a:lnTo>
                  <a:pt x="36034" y="3398"/>
                </a:lnTo>
                <a:close/>
                <a:moveTo>
                  <a:pt x="2013" y="3452"/>
                </a:moveTo>
                <a:cubicBezTo>
                  <a:pt x="1877" y="3452"/>
                  <a:pt x="1768" y="3561"/>
                  <a:pt x="1754" y="3711"/>
                </a:cubicBezTo>
                <a:cubicBezTo>
                  <a:pt x="1754" y="3847"/>
                  <a:pt x="1863" y="3969"/>
                  <a:pt x="2013" y="3969"/>
                </a:cubicBezTo>
                <a:cubicBezTo>
                  <a:pt x="2149" y="3969"/>
                  <a:pt x="2271" y="3860"/>
                  <a:pt x="2271" y="3724"/>
                </a:cubicBezTo>
                <a:cubicBezTo>
                  <a:pt x="2284" y="3575"/>
                  <a:pt x="2162" y="3452"/>
                  <a:pt x="2013" y="3452"/>
                </a:cubicBezTo>
                <a:close/>
                <a:moveTo>
                  <a:pt x="12492" y="3439"/>
                </a:moveTo>
                <a:lnTo>
                  <a:pt x="12683" y="3806"/>
                </a:lnTo>
                <a:lnTo>
                  <a:pt x="12329" y="3983"/>
                </a:lnTo>
                <a:lnTo>
                  <a:pt x="12125" y="3643"/>
                </a:lnTo>
                <a:lnTo>
                  <a:pt x="12492" y="3439"/>
                </a:lnTo>
                <a:close/>
                <a:moveTo>
                  <a:pt x="7477" y="3181"/>
                </a:moveTo>
                <a:cubicBezTo>
                  <a:pt x="7246" y="3181"/>
                  <a:pt x="7069" y="3371"/>
                  <a:pt x="7083" y="3602"/>
                </a:cubicBezTo>
                <a:cubicBezTo>
                  <a:pt x="7083" y="3825"/>
                  <a:pt x="7259" y="3997"/>
                  <a:pt x="7479" y="3997"/>
                </a:cubicBezTo>
                <a:cubicBezTo>
                  <a:pt x="7487" y="3997"/>
                  <a:pt x="7496" y="3997"/>
                  <a:pt x="7504" y="3996"/>
                </a:cubicBezTo>
                <a:cubicBezTo>
                  <a:pt x="7694" y="3996"/>
                  <a:pt x="7789" y="3860"/>
                  <a:pt x="7884" y="3738"/>
                </a:cubicBezTo>
                <a:lnTo>
                  <a:pt x="7884" y="3588"/>
                </a:lnTo>
                <a:cubicBezTo>
                  <a:pt x="7898" y="3357"/>
                  <a:pt x="7708" y="3181"/>
                  <a:pt x="7477" y="3181"/>
                </a:cubicBezTo>
                <a:close/>
                <a:moveTo>
                  <a:pt x="4745" y="3289"/>
                </a:moveTo>
                <a:cubicBezTo>
                  <a:pt x="4541" y="3289"/>
                  <a:pt x="4378" y="3452"/>
                  <a:pt x="4378" y="3643"/>
                </a:cubicBezTo>
                <a:cubicBezTo>
                  <a:pt x="4378" y="3847"/>
                  <a:pt x="4541" y="4010"/>
                  <a:pt x="4731" y="4010"/>
                </a:cubicBezTo>
                <a:cubicBezTo>
                  <a:pt x="4935" y="4010"/>
                  <a:pt x="5084" y="3860"/>
                  <a:pt x="5098" y="3656"/>
                </a:cubicBezTo>
                <a:cubicBezTo>
                  <a:pt x="5098" y="3466"/>
                  <a:pt x="4935" y="3303"/>
                  <a:pt x="4745" y="3289"/>
                </a:cubicBezTo>
                <a:close/>
                <a:moveTo>
                  <a:pt x="101155" y="3384"/>
                </a:moveTo>
                <a:cubicBezTo>
                  <a:pt x="101155" y="3587"/>
                  <a:pt x="101284" y="3754"/>
                  <a:pt x="101455" y="3831"/>
                </a:cubicBezTo>
                <a:lnTo>
                  <a:pt x="101455" y="3831"/>
                </a:lnTo>
                <a:cubicBezTo>
                  <a:pt x="101433" y="3830"/>
                  <a:pt x="101411" y="3829"/>
                  <a:pt x="101389" y="3829"/>
                </a:cubicBezTo>
                <a:cubicBezTo>
                  <a:pt x="101227" y="3829"/>
                  <a:pt x="101081" y="3864"/>
                  <a:pt x="100991" y="4010"/>
                </a:cubicBezTo>
                <a:lnTo>
                  <a:pt x="100774" y="3616"/>
                </a:lnTo>
                <a:lnTo>
                  <a:pt x="101155" y="3384"/>
                </a:lnTo>
                <a:close/>
                <a:moveTo>
                  <a:pt x="115005" y="3751"/>
                </a:moveTo>
                <a:cubicBezTo>
                  <a:pt x="114964" y="3819"/>
                  <a:pt x="114910" y="3874"/>
                  <a:pt x="114924" y="3901"/>
                </a:cubicBezTo>
                <a:cubicBezTo>
                  <a:pt x="114937" y="3942"/>
                  <a:pt x="114991" y="3969"/>
                  <a:pt x="115032" y="4010"/>
                </a:cubicBezTo>
                <a:cubicBezTo>
                  <a:pt x="115059" y="3969"/>
                  <a:pt x="115114" y="3928"/>
                  <a:pt x="115114" y="3887"/>
                </a:cubicBezTo>
                <a:cubicBezTo>
                  <a:pt x="115127" y="3847"/>
                  <a:pt x="115059" y="3806"/>
                  <a:pt x="115005" y="3751"/>
                </a:cubicBezTo>
                <a:close/>
                <a:moveTo>
                  <a:pt x="111471" y="3412"/>
                </a:moveTo>
                <a:cubicBezTo>
                  <a:pt x="111308" y="3412"/>
                  <a:pt x="111172" y="3548"/>
                  <a:pt x="111172" y="3711"/>
                </a:cubicBezTo>
                <a:cubicBezTo>
                  <a:pt x="111172" y="3887"/>
                  <a:pt x="111308" y="4023"/>
                  <a:pt x="111485" y="4023"/>
                </a:cubicBezTo>
                <a:cubicBezTo>
                  <a:pt x="111648" y="4010"/>
                  <a:pt x="111770" y="3874"/>
                  <a:pt x="111770" y="3711"/>
                </a:cubicBezTo>
                <a:cubicBezTo>
                  <a:pt x="111770" y="3548"/>
                  <a:pt x="111634" y="3412"/>
                  <a:pt x="111471" y="3412"/>
                </a:cubicBezTo>
                <a:close/>
                <a:moveTo>
                  <a:pt x="105183" y="3206"/>
                </a:moveTo>
                <a:cubicBezTo>
                  <a:pt x="105101" y="3206"/>
                  <a:pt x="105019" y="3230"/>
                  <a:pt x="104947" y="3276"/>
                </a:cubicBezTo>
                <a:cubicBezTo>
                  <a:pt x="104784" y="3357"/>
                  <a:pt x="104716" y="3548"/>
                  <a:pt x="104770" y="3724"/>
                </a:cubicBezTo>
                <a:cubicBezTo>
                  <a:pt x="104852" y="3833"/>
                  <a:pt x="104933" y="3928"/>
                  <a:pt x="105028" y="4023"/>
                </a:cubicBezTo>
                <a:lnTo>
                  <a:pt x="105151" y="4023"/>
                </a:lnTo>
                <a:cubicBezTo>
                  <a:pt x="105161" y="4024"/>
                  <a:pt x="105171" y="4024"/>
                  <a:pt x="105180" y="4024"/>
                </a:cubicBezTo>
                <a:cubicBezTo>
                  <a:pt x="105345" y="4024"/>
                  <a:pt x="105494" y="3919"/>
                  <a:pt x="105558" y="3765"/>
                </a:cubicBezTo>
                <a:cubicBezTo>
                  <a:pt x="105613" y="3602"/>
                  <a:pt x="105572" y="3412"/>
                  <a:pt x="105436" y="3289"/>
                </a:cubicBezTo>
                <a:cubicBezTo>
                  <a:pt x="105359" y="3233"/>
                  <a:pt x="105271" y="3206"/>
                  <a:pt x="105183" y="3206"/>
                </a:cubicBezTo>
                <a:close/>
                <a:moveTo>
                  <a:pt x="33288" y="3466"/>
                </a:moveTo>
                <a:lnTo>
                  <a:pt x="33479" y="3847"/>
                </a:lnTo>
                <a:cubicBezTo>
                  <a:pt x="33411" y="3860"/>
                  <a:pt x="33343" y="3887"/>
                  <a:pt x="33288" y="3915"/>
                </a:cubicBezTo>
                <a:cubicBezTo>
                  <a:pt x="33234" y="3942"/>
                  <a:pt x="33180" y="3983"/>
                  <a:pt x="33125" y="4037"/>
                </a:cubicBezTo>
                <a:lnTo>
                  <a:pt x="32921" y="3670"/>
                </a:lnTo>
                <a:lnTo>
                  <a:pt x="33288" y="3466"/>
                </a:lnTo>
                <a:close/>
                <a:moveTo>
                  <a:pt x="54071" y="3493"/>
                </a:moveTo>
                <a:lnTo>
                  <a:pt x="54261" y="3874"/>
                </a:lnTo>
                <a:lnTo>
                  <a:pt x="53908" y="4037"/>
                </a:lnTo>
                <a:cubicBezTo>
                  <a:pt x="53853" y="3942"/>
                  <a:pt x="53772" y="3819"/>
                  <a:pt x="53718" y="3697"/>
                </a:cubicBezTo>
                <a:lnTo>
                  <a:pt x="54071" y="3493"/>
                </a:lnTo>
                <a:close/>
                <a:moveTo>
                  <a:pt x="86652" y="3493"/>
                </a:moveTo>
                <a:lnTo>
                  <a:pt x="86828" y="3874"/>
                </a:lnTo>
                <a:lnTo>
                  <a:pt x="86475" y="4037"/>
                </a:lnTo>
                <a:lnTo>
                  <a:pt x="86285" y="3697"/>
                </a:lnTo>
                <a:lnTo>
                  <a:pt x="86652" y="3493"/>
                </a:lnTo>
                <a:close/>
                <a:moveTo>
                  <a:pt x="21545" y="3507"/>
                </a:moveTo>
                <a:lnTo>
                  <a:pt x="21721" y="3874"/>
                </a:lnTo>
                <a:lnTo>
                  <a:pt x="21341" y="4050"/>
                </a:lnTo>
                <a:lnTo>
                  <a:pt x="21151" y="3711"/>
                </a:lnTo>
                <a:lnTo>
                  <a:pt x="21545" y="3507"/>
                </a:lnTo>
                <a:close/>
                <a:moveTo>
                  <a:pt x="42327" y="3534"/>
                </a:moveTo>
                <a:lnTo>
                  <a:pt x="42518" y="3915"/>
                </a:lnTo>
                <a:lnTo>
                  <a:pt x="42137" y="4078"/>
                </a:lnTo>
                <a:cubicBezTo>
                  <a:pt x="42069" y="3969"/>
                  <a:pt x="42001" y="3833"/>
                  <a:pt x="41947" y="3738"/>
                </a:cubicBezTo>
                <a:lnTo>
                  <a:pt x="42327" y="3534"/>
                </a:lnTo>
                <a:close/>
                <a:moveTo>
                  <a:pt x="74867" y="3534"/>
                </a:moveTo>
                <a:lnTo>
                  <a:pt x="75057" y="3915"/>
                </a:lnTo>
                <a:lnTo>
                  <a:pt x="74704" y="4078"/>
                </a:lnTo>
                <a:lnTo>
                  <a:pt x="74514" y="3738"/>
                </a:lnTo>
                <a:lnTo>
                  <a:pt x="74867" y="3534"/>
                </a:lnTo>
                <a:close/>
                <a:moveTo>
                  <a:pt x="30584" y="3466"/>
                </a:moveTo>
                <a:lnTo>
                  <a:pt x="30584" y="3466"/>
                </a:lnTo>
                <a:cubicBezTo>
                  <a:pt x="30556" y="3629"/>
                  <a:pt x="30624" y="3806"/>
                  <a:pt x="30760" y="3915"/>
                </a:cubicBezTo>
                <a:lnTo>
                  <a:pt x="30393" y="4091"/>
                </a:lnTo>
                <a:cubicBezTo>
                  <a:pt x="30339" y="3983"/>
                  <a:pt x="30271" y="3847"/>
                  <a:pt x="30203" y="3738"/>
                </a:cubicBezTo>
                <a:lnTo>
                  <a:pt x="30584" y="3466"/>
                </a:lnTo>
                <a:close/>
                <a:moveTo>
                  <a:pt x="18785" y="3575"/>
                </a:moveTo>
                <a:lnTo>
                  <a:pt x="18962" y="3928"/>
                </a:lnTo>
                <a:lnTo>
                  <a:pt x="18622" y="4105"/>
                </a:lnTo>
                <a:lnTo>
                  <a:pt x="18432" y="3765"/>
                </a:lnTo>
                <a:lnTo>
                  <a:pt x="18785" y="3575"/>
                </a:lnTo>
                <a:close/>
                <a:moveTo>
                  <a:pt x="51353" y="3575"/>
                </a:moveTo>
                <a:lnTo>
                  <a:pt x="51529" y="3942"/>
                </a:lnTo>
                <a:cubicBezTo>
                  <a:pt x="51434" y="3983"/>
                  <a:pt x="51312" y="4050"/>
                  <a:pt x="51189" y="4105"/>
                </a:cubicBezTo>
                <a:lnTo>
                  <a:pt x="50999" y="3779"/>
                </a:lnTo>
                <a:lnTo>
                  <a:pt x="51353" y="3575"/>
                </a:lnTo>
                <a:close/>
                <a:moveTo>
                  <a:pt x="95663" y="3575"/>
                </a:moveTo>
                <a:lnTo>
                  <a:pt x="95854" y="3942"/>
                </a:lnTo>
                <a:lnTo>
                  <a:pt x="95500" y="4118"/>
                </a:lnTo>
                <a:lnTo>
                  <a:pt x="95310" y="3779"/>
                </a:lnTo>
                <a:lnTo>
                  <a:pt x="95663" y="3575"/>
                </a:lnTo>
                <a:close/>
                <a:moveTo>
                  <a:pt x="39568" y="3602"/>
                </a:moveTo>
                <a:lnTo>
                  <a:pt x="39758" y="3969"/>
                </a:lnTo>
                <a:lnTo>
                  <a:pt x="39419" y="4132"/>
                </a:lnTo>
                <a:cubicBezTo>
                  <a:pt x="39351" y="4037"/>
                  <a:pt x="39283" y="3901"/>
                  <a:pt x="39215" y="3792"/>
                </a:cubicBezTo>
                <a:lnTo>
                  <a:pt x="39568" y="3602"/>
                </a:lnTo>
                <a:close/>
                <a:moveTo>
                  <a:pt x="83933" y="3575"/>
                </a:moveTo>
                <a:cubicBezTo>
                  <a:pt x="83974" y="3683"/>
                  <a:pt x="84042" y="3833"/>
                  <a:pt x="84096" y="3969"/>
                </a:cubicBezTo>
                <a:lnTo>
                  <a:pt x="83743" y="4132"/>
                </a:lnTo>
                <a:lnTo>
                  <a:pt x="83553" y="3779"/>
                </a:lnTo>
                <a:lnTo>
                  <a:pt x="83933" y="3575"/>
                </a:lnTo>
                <a:close/>
                <a:moveTo>
                  <a:pt x="96" y="3955"/>
                </a:moveTo>
                <a:cubicBezTo>
                  <a:pt x="55" y="3955"/>
                  <a:pt x="28" y="4010"/>
                  <a:pt x="1" y="4050"/>
                </a:cubicBezTo>
                <a:cubicBezTo>
                  <a:pt x="28" y="4078"/>
                  <a:pt x="55" y="4132"/>
                  <a:pt x="96" y="4146"/>
                </a:cubicBezTo>
                <a:cubicBezTo>
                  <a:pt x="123" y="4146"/>
                  <a:pt x="164" y="4105"/>
                  <a:pt x="232" y="4050"/>
                </a:cubicBezTo>
                <a:cubicBezTo>
                  <a:pt x="164" y="4010"/>
                  <a:pt x="123" y="3955"/>
                  <a:pt x="96" y="3955"/>
                </a:cubicBezTo>
                <a:close/>
                <a:moveTo>
                  <a:pt x="72135" y="3602"/>
                </a:moveTo>
                <a:lnTo>
                  <a:pt x="72325" y="3969"/>
                </a:lnTo>
                <a:lnTo>
                  <a:pt x="71986" y="4146"/>
                </a:lnTo>
                <a:cubicBezTo>
                  <a:pt x="71918" y="4023"/>
                  <a:pt x="71850" y="3915"/>
                  <a:pt x="71782" y="3806"/>
                </a:cubicBezTo>
                <a:lnTo>
                  <a:pt x="72135" y="3602"/>
                </a:lnTo>
                <a:close/>
                <a:moveTo>
                  <a:pt x="60364" y="3629"/>
                </a:moveTo>
                <a:cubicBezTo>
                  <a:pt x="60419" y="3738"/>
                  <a:pt x="60487" y="3874"/>
                  <a:pt x="60554" y="3996"/>
                </a:cubicBezTo>
                <a:lnTo>
                  <a:pt x="60215" y="4159"/>
                </a:lnTo>
                <a:cubicBezTo>
                  <a:pt x="60147" y="4064"/>
                  <a:pt x="60079" y="3928"/>
                  <a:pt x="60024" y="3819"/>
                </a:cubicBezTo>
                <a:lnTo>
                  <a:pt x="60364" y="3629"/>
                </a:lnTo>
                <a:close/>
                <a:moveTo>
                  <a:pt x="92945" y="3629"/>
                </a:moveTo>
                <a:lnTo>
                  <a:pt x="93135" y="3996"/>
                </a:lnTo>
                <a:lnTo>
                  <a:pt x="92782" y="4159"/>
                </a:lnTo>
                <a:lnTo>
                  <a:pt x="92591" y="3819"/>
                </a:lnTo>
                <a:lnTo>
                  <a:pt x="92945" y="3629"/>
                </a:lnTo>
                <a:close/>
                <a:moveTo>
                  <a:pt x="16053" y="3629"/>
                </a:moveTo>
                <a:lnTo>
                  <a:pt x="16244" y="3996"/>
                </a:lnTo>
                <a:lnTo>
                  <a:pt x="15890" y="4173"/>
                </a:lnTo>
                <a:lnTo>
                  <a:pt x="15700" y="3833"/>
                </a:lnTo>
                <a:lnTo>
                  <a:pt x="16053" y="3629"/>
                </a:lnTo>
                <a:close/>
                <a:moveTo>
                  <a:pt x="108712" y="3439"/>
                </a:moveTo>
                <a:cubicBezTo>
                  <a:pt x="108508" y="3439"/>
                  <a:pt x="108345" y="3602"/>
                  <a:pt x="108345" y="3806"/>
                </a:cubicBezTo>
                <a:cubicBezTo>
                  <a:pt x="108345" y="4002"/>
                  <a:pt x="108509" y="4174"/>
                  <a:pt x="108703" y="4174"/>
                </a:cubicBezTo>
                <a:cubicBezTo>
                  <a:pt x="108711" y="4174"/>
                  <a:pt x="108718" y="4173"/>
                  <a:pt x="108725" y="4173"/>
                </a:cubicBezTo>
                <a:cubicBezTo>
                  <a:pt x="108929" y="4173"/>
                  <a:pt x="109092" y="3996"/>
                  <a:pt x="109092" y="3806"/>
                </a:cubicBezTo>
                <a:cubicBezTo>
                  <a:pt x="109079" y="3602"/>
                  <a:pt x="108916" y="3439"/>
                  <a:pt x="108712" y="3439"/>
                </a:cubicBezTo>
                <a:close/>
                <a:moveTo>
                  <a:pt x="36863" y="3656"/>
                </a:moveTo>
                <a:lnTo>
                  <a:pt x="37040" y="4023"/>
                </a:lnTo>
                <a:lnTo>
                  <a:pt x="36700" y="4200"/>
                </a:lnTo>
                <a:lnTo>
                  <a:pt x="36510" y="3860"/>
                </a:lnTo>
                <a:lnTo>
                  <a:pt x="36863" y="3656"/>
                </a:lnTo>
                <a:close/>
                <a:moveTo>
                  <a:pt x="48620" y="3629"/>
                </a:moveTo>
                <a:lnTo>
                  <a:pt x="48811" y="4023"/>
                </a:lnTo>
                <a:lnTo>
                  <a:pt x="48430" y="4200"/>
                </a:lnTo>
                <a:lnTo>
                  <a:pt x="48253" y="3833"/>
                </a:lnTo>
                <a:lnTo>
                  <a:pt x="48620" y="3629"/>
                </a:lnTo>
                <a:close/>
                <a:moveTo>
                  <a:pt x="81174" y="3656"/>
                </a:moveTo>
                <a:lnTo>
                  <a:pt x="81351" y="4023"/>
                </a:lnTo>
                <a:lnTo>
                  <a:pt x="81011" y="4200"/>
                </a:lnTo>
                <a:cubicBezTo>
                  <a:pt x="80956" y="4091"/>
                  <a:pt x="80888" y="3969"/>
                  <a:pt x="80821" y="3860"/>
                </a:cubicBezTo>
                <a:lnTo>
                  <a:pt x="81174" y="3656"/>
                </a:lnTo>
                <a:close/>
                <a:moveTo>
                  <a:pt x="25079" y="3683"/>
                </a:moveTo>
                <a:lnTo>
                  <a:pt x="25255" y="4050"/>
                </a:lnTo>
                <a:lnTo>
                  <a:pt x="24916" y="4227"/>
                </a:lnTo>
                <a:lnTo>
                  <a:pt x="24725" y="3887"/>
                </a:lnTo>
                <a:lnTo>
                  <a:pt x="25079" y="3683"/>
                </a:lnTo>
                <a:close/>
                <a:moveTo>
                  <a:pt x="57659" y="3683"/>
                </a:moveTo>
                <a:lnTo>
                  <a:pt x="57836" y="4050"/>
                </a:lnTo>
                <a:lnTo>
                  <a:pt x="57496" y="4227"/>
                </a:lnTo>
                <a:lnTo>
                  <a:pt x="57306" y="3887"/>
                </a:lnTo>
                <a:lnTo>
                  <a:pt x="57659" y="3683"/>
                </a:lnTo>
                <a:close/>
                <a:moveTo>
                  <a:pt x="69417" y="3656"/>
                </a:moveTo>
                <a:cubicBezTo>
                  <a:pt x="69471" y="3779"/>
                  <a:pt x="69539" y="3928"/>
                  <a:pt x="69607" y="4050"/>
                </a:cubicBezTo>
                <a:lnTo>
                  <a:pt x="69240" y="4227"/>
                </a:lnTo>
                <a:lnTo>
                  <a:pt x="69050" y="3860"/>
                </a:lnTo>
                <a:lnTo>
                  <a:pt x="69417" y="3656"/>
                </a:lnTo>
                <a:close/>
                <a:moveTo>
                  <a:pt x="90226" y="3697"/>
                </a:moveTo>
                <a:lnTo>
                  <a:pt x="90417" y="4050"/>
                </a:lnTo>
                <a:lnTo>
                  <a:pt x="90036" y="4227"/>
                </a:lnTo>
                <a:lnTo>
                  <a:pt x="89846" y="3901"/>
                </a:lnTo>
                <a:lnTo>
                  <a:pt x="90226" y="3697"/>
                </a:lnTo>
                <a:close/>
                <a:moveTo>
                  <a:pt x="101956" y="3629"/>
                </a:moveTo>
                <a:lnTo>
                  <a:pt x="102147" y="4050"/>
                </a:lnTo>
                <a:lnTo>
                  <a:pt x="101780" y="4241"/>
                </a:lnTo>
                <a:cubicBezTo>
                  <a:pt x="101767" y="4074"/>
                  <a:pt x="101670" y="3932"/>
                  <a:pt x="101522" y="3848"/>
                </a:cubicBezTo>
                <a:lnTo>
                  <a:pt x="101522" y="3848"/>
                </a:lnTo>
                <a:cubicBezTo>
                  <a:pt x="101526" y="3848"/>
                  <a:pt x="101529" y="3848"/>
                  <a:pt x="101533" y="3848"/>
                </a:cubicBezTo>
                <a:cubicBezTo>
                  <a:pt x="101696" y="3848"/>
                  <a:pt x="101856" y="3768"/>
                  <a:pt x="101956" y="3629"/>
                </a:cubicBezTo>
                <a:close/>
                <a:moveTo>
                  <a:pt x="13308" y="3697"/>
                </a:moveTo>
                <a:lnTo>
                  <a:pt x="13498" y="4091"/>
                </a:lnTo>
                <a:lnTo>
                  <a:pt x="13158" y="4254"/>
                </a:lnTo>
                <a:lnTo>
                  <a:pt x="12968" y="3887"/>
                </a:lnTo>
                <a:lnTo>
                  <a:pt x="13308" y="3697"/>
                </a:lnTo>
                <a:close/>
                <a:moveTo>
                  <a:pt x="45875" y="3724"/>
                </a:moveTo>
                <a:lnTo>
                  <a:pt x="46052" y="4091"/>
                </a:lnTo>
                <a:lnTo>
                  <a:pt x="45712" y="4254"/>
                </a:lnTo>
                <a:lnTo>
                  <a:pt x="45521" y="3915"/>
                </a:lnTo>
                <a:lnTo>
                  <a:pt x="45875" y="3724"/>
                </a:lnTo>
                <a:close/>
                <a:moveTo>
                  <a:pt x="78442" y="3724"/>
                </a:moveTo>
                <a:lnTo>
                  <a:pt x="78632" y="4091"/>
                </a:lnTo>
                <a:lnTo>
                  <a:pt x="78292" y="4254"/>
                </a:lnTo>
                <a:lnTo>
                  <a:pt x="78102" y="3928"/>
                </a:lnTo>
                <a:lnTo>
                  <a:pt x="78442" y="3724"/>
                </a:lnTo>
                <a:close/>
                <a:moveTo>
                  <a:pt x="106007" y="3452"/>
                </a:moveTo>
                <a:cubicBezTo>
                  <a:pt x="105790" y="3452"/>
                  <a:pt x="105599" y="3629"/>
                  <a:pt x="105599" y="3847"/>
                </a:cubicBezTo>
                <a:cubicBezTo>
                  <a:pt x="105586" y="4078"/>
                  <a:pt x="105762" y="4268"/>
                  <a:pt x="105993" y="4268"/>
                </a:cubicBezTo>
                <a:cubicBezTo>
                  <a:pt x="106224" y="4268"/>
                  <a:pt x="106401" y="4091"/>
                  <a:pt x="106415" y="3874"/>
                </a:cubicBezTo>
                <a:cubicBezTo>
                  <a:pt x="106415" y="3643"/>
                  <a:pt x="106224" y="3466"/>
                  <a:pt x="106007" y="3466"/>
                </a:cubicBezTo>
                <a:lnTo>
                  <a:pt x="106007" y="3452"/>
                </a:lnTo>
                <a:close/>
                <a:moveTo>
                  <a:pt x="112314" y="3711"/>
                </a:moveTo>
                <a:cubicBezTo>
                  <a:pt x="112151" y="3711"/>
                  <a:pt x="112028" y="3833"/>
                  <a:pt x="112028" y="3983"/>
                </a:cubicBezTo>
                <a:cubicBezTo>
                  <a:pt x="112028" y="4146"/>
                  <a:pt x="112151" y="4268"/>
                  <a:pt x="112300" y="4268"/>
                </a:cubicBezTo>
                <a:cubicBezTo>
                  <a:pt x="112450" y="4268"/>
                  <a:pt x="112572" y="4132"/>
                  <a:pt x="112572" y="3983"/>
                </a:cubicBezTo>
                <a:lnTo>
                  <a:pt x="112586" y="3983"/>
                </a:lnTo>
                <a:cubicBezTo>
                  <a:pt x="112572" y="3833"/>
                  <a:pt x="112463" y="3711"/>
                  <a:pt x="112314" y="3711"/>
                </a:cubicBezTo>
                <a:close/>
                <a:moveTo>
                  <a:pt x="5574" y="3520"/>
                </a:moveTo>
                <a:cubicBezTo>
                  <a:pt x="5356" y="3520"/>
                  <a:pt x="5193" y="3683"/>
                  <a:pt x="5180" y="3887"/>
                </a:cubicBezTo>
                <a:cubicBezTo>
                  <a:pt x="5180" y="4105"/>
                  <a:pt x="5343" y="4268"/>
                  <a:pt x="5547" y="4282"/>
                </a:cubicBezTo>
                <a:cubicBezTo>
                  <a:pt x="5764" y="4282"/>
                  <a:pt x="5941" y="4118"/>
                  <a:pt x="5941" y="3915"/>
                </a:cubicBezTo>
                <a:cubicBezTo>
                  <a:pt x="5941" y="3697"/>
                  <a:pt x="5778" y="3534"/>
                  <a:pt x="5574" y="3520"/>
                </a:cubicBezTo>
                <a:close/>
                <a:moveTo>
                  <a:pt x="22374" y="3765"/>
                </a:moveTo>
                <a:lnTo>
                  <a:pt x="22551" y="4118"/>
                </a:lnTo>
                <a:lnTo>
                  <a:pt x="22170" y="4282"/>
                </a:lnTo>
                <a:lnTo>
                  <a:pt x="21993" y="3955"/>
                </a:lnTo>
                <a:lnTo>
                  <a:pt x="22374" y="3765"/>
                </a:lnTo>
                <a:close/>
                <a:moveTo>
                  <a:pt x="2842" y="3683"/>
                </a:moveTo>
                <a:cubicBezTo>
                  <a:pt x="2679" y="3697"/>
                  <a:pt x="2543" y="3819"/>
                  <a:pt x="2543" y="3996"/>
                </a:cubicBezTo>
                <a:cubicBezTo>
                  <a:pt x="2543" y="4159"/>
                  <a:pt x="2679" y="4282"/>
                  <a:pt x="2842" y="4295"/>
                </a:cubicBezTo>
                <a:cubicBezTo>
                  <a:pt x="3005" y="4282"/>
                  <a:pt x="3141" y="4159"/>
                  <a:pt x="3141" y="3996"/>
                </a:cubicBezTo>
                <a:cubicBezTo>
                  <a:pt x="3141" y="3819"/>
                  <a:pt x="3005" y="3697"/>
                  <a:pt x="2842" y="3683"/>
                </a:cubicBezTo>
                <a:close/>
                <a:moveTo>
                  <a:pt x="34104" y="3724"/>
                </a:moveTo>
                <a:lnTo>
                  <a:pt x="34294" y="4118"/>
                </a:lnTo>
                <a:lnTo>
                  <a:pt x="33954" y="4295"/>
                </a:lnTo>
                <a:cubicBezTo>
                  <a:pt x="33900" y="4173"/>
                  <a:pt x="33832" y="4037"/>
                  <a:pt x="33764" y="3915"/>
                </a:cubicBezTo>
                <a:lnTo>
                  <a:pt x="34104" y="3724"/>
                </a:lnTo>
                <a:close/>
                <a:moveTo>
                  <a:pt x="54914" y="3765"/>
                </a:moveTo>
                <a:lnTo>
                  <a:pt x="55077" y="4118"/>
                </a:lnTo>
                <a:lnTo>
                  <a:pt x="54737" y="4295"/>
                </a:lnTo>
                <a:lnTo>
                  <a:pt x="54560" y="3955"/>
                </a:lnTo>
                <a:lnTo>
                  <a:pt x="54914" y="3765"/>
                </a:lnTo>
                <a:close/>
                <a:moveTo>
                  <a:pt x="66671" y="3751"/>
                </a:moveTo>
                <a:lnTo>
                  <a:pt x="66861" y="4118"/>
                </a:lnTo>
                <a:lnTo>
                  <a:pt x="66521" y="4295"/>
                </a:lnTo>
                <a:lnTo>
                  <a:pt x="66318" y="3955"/>
                </a:lnTo>
                <a:lnTo>
                  <a:pt x="66671" y="3751"/>
                </a:lnTo>
                <a:close/>
                <a:moveTo>
                  <a:pt x="99265" y="3751"/>
                </a:moveTo>
                <a:lnTo>
                  <a:pt x="99428" y="4118"/>
                </a:lnTo>
                <a:lnTo>
                  <a:pt x="99102" y="4295"/>
                </a:lnTo>
                <a:cubicBezTo>
                  <a:pt x="99034" y="4186"/>
                  <a:pt x="98966" y="4064"/>
                  <a:pt x="98912" y="3955"/>
                </a:cubicBezTo>
                <a:lnTo>
                  <a:pt x="99265" y="3751"/>
                </a:lnTo>
                <a:close/>
                <a:moveTo>
                  <a:pt x="10589" y="3779"/>
                </a:moveTo>
                <a:lnTo>
                  <a:pt x="10766" y="4146"/>
                </a:lnTo>
                <a:lnTo>
                  <a:pt x="10426" y="4322"/>
                </a:lnTo>
                <a:lnTo>
                  <a:pt x="10236" y="3983"/>
                </a:lnTo>
                <a:lnTo>
                  <a:pt x="10589" y="3779"/>
                </a:lnTo>
                <a:close/>
                <a:moveTo>
                  <a:pt x="43156" y="3792"/>
                </a:moveTo>
                <a:lnTo>
                  <a:pt x="43333" y="4132"/>
                </a:lnTo>
                <a:lnTo>
                  <a:pt x="42966" y="4322"/>
                </a:lnTo>
                <a:lnTo>
                  <a:pt x="42776" y="3996"/>
                </a:lnTo>
                <a:lnTo>
                  <a:pt x="43156" y="3792"/>
                </a:lnTo>
                <a:close/>
                <a:moveTo>
                  <a:pt x="75710" y="3792"/>
                </a:moveTo>
                <a:lnTo>
                  <a:pt x="75887" y="4159"/>
                </a:lnTo>
                <a:lnTo>
                  <a:pt x="75547" y="4322"/>
                </a:lnTo>
                <a:lnTo>
                  <a:pt x="75356" y="3983"/>
                </a:lnTo>
                <a:lnTo>
                  <a:pt x="75710" y="3792"/>
                </a:lnTo>
                <a:close/>
                <a:moveTo>
                  <a:pt x="87467" y="3751"/>
                </a:moveTo>
                <a:cubicBezTo>
                  <a:pt x="87522" y="3874"/>
                  <a:pt x="87589" y="4010"/>
                  <a:pt x="87644" y="4146"/>
                </a:cubicBezTo>
                <a:lnTo>
                  <a:pt x="87318" y="4322"/>
                </a:lnTo>
                <a:lnTo>
                  <a:pt x="87127" y="3942"/>
                </a:lnTo>
                <a:lnTo>
                  <a:pt x="87467" y="3751"/>
                </a:lnTo>
                <a:close/>
                <a:moveTo>
                  <a:pt x="31399" y="3819"/>
                </a:moveTo>
                <a:lnTo>
                  <a:pt x="31562" y="4173"/>
                </a:lnTo>
                <a:lnTo>
                  <a:pt x="31222" y="4350"/>
                </a:lnTo>
                <a:cubicBezTo>
                  <a:pt x="31154" y="4254"/>
                  <a:pt x="31086" y="4118"/>
                  <a:pt x="31059" y="4023"/>
                </a:cubicBezTo>
                <a:lnTo>
                  <a:pt x="31399" y="3819"/>
                </a:lnTo>
                <a:close/>
                <a:moveTo>
                  <a:pt x="63966" y="3833"/>
                </a:moveTo>
                <a:lnTo>
                  <a:pt x="64129" y="4173"/>
                </a:lnTo>
                <a:lnTo>
                  <a:pt x="63762" y="4350"/>
                </a:lnTo>
                <a:lnTo>
                  <a:pt x="63586" y="4023"/>
                </a:lnTo>
                <a:lnTo>
                  <a:pt x="63966" y="3833"/>
                </a:lnTo>
                <a:close/>
                <a:moveTo>
                  <a:pt x="19628" y="3806"/>
                </a:moveTo>
                <a:cubicBezTo>
                  <a:pt x="19628" y="3969"/>
                  <a:pt x="19723" y="4118"/>
                  <a:pt x="19873" y="4200"/>
                </a:cubicBezTo>
                <a:lnTo>
                  <a:pt x="19451" y="4363"/>
                </a:lnTo>
                <a:lnTo>
                  <a:pt x="19261" y="4010"/>
                </a:lnTo>
                <a:lnTo>
                  <a:pt x="19628" y="3806"/>
                </a:lnTo>
                <a:close/>
                <a:moveTo>
                  <a:pt x="96506" y="3833"/>
                </a:moveTo>
                <a:cubicBezTo>
                  <a:pt x="96547" y="3928"/>
                  <a:pt x="96615" y="4064"/>
                  <a:pt x="96669" y="4186"/>
                </a:cubicBezTo>
                <a:lnTo>
                  <a:pt x="96329" y="4363"/>
                </a:lnTo>
                <a:lnTo>
                  <a:pt x="96153" y="4023"/>
                </a:lnTo>
                <a:lnTo>
                  <a:pt x="96506" y="3833"/>
                </a:lnTo>
                <a:close/>
                <a:moveTo>
                  <a:pt x="52182" y="3819"/>
                </a:moveTo>
                <a:cubicBezTo>
                  <a:pt x="52222" y="3928"/>
                  <a:pt x="52290" y="4078"/>
                  <a:pt x="52345" y="4214"/>
                </a:cubicBezTo>
                <a:lnTo>
                  <a:pt x="52019" y="4377"/>
                </a:lnTo>
                <a:lnTo>
                  <a:pt x="51828" y="4010"/>
                </a:lnTo>
                <a:lnTo>
                  <a:pt x="52182" y="3819"/>
                </a:lnTo>
                <a:close/>
                <a:moveTo>
                  <a:pt x="84749" y="3847"/>
                </a:moveTo>
                <a:lnTo>
                  <a:pt x="84925" y="4200"/>
                </a:lnTo>
                <a:lnTo>
                  <a:pt x="84558" y="4377"/>
                </a:lnTo>
                <a:cubicBezTo>
                  <a:pt x="84504" y="4282"/>
                  <a:pt x="84422" y="4159"/>
                  <a:pt x="84368" y="4050"/>
                </a:cubicBezTo>
                <a:lnTo>
                  <a:pt x="84749" y="3847"/>
                </a:lnTo>
                <a:close/>
                <a:moveTo>
                  <a:pt x="40411" y="3860"/>
                </a:moveTo>
                <a:lnTo>
                  <a:pt x="40587" y="4227"/>
                </a:lnTo>
                <a:lnTo>
                  <a:pt x="40248" y="4390"/>
                </a:lnTo>
                <a:lnTo>
                  <a:pt x="40057" y="4050"/>
                </a:lnTo>
                <a:lnTo>
                  <a:pt x="40411" y="3860"/>
                </a:lnTo>
                <a:close/>
                <a:moveTo>
                  <a:pt x="28667" y="3887"/>
                </a:moveTo>
                <a:lnTo>
                  <a:pt x="28830" y="4241"/>
                </a:lnTo>
                <a:lnTo>
                  <a:pt x="28463" y="4404"/>
                </a:lnTo>
                <a:lnTo>
                  <a:pt x="28286" y="4078"/>
                </a:lnTo>
                <a:lnTo>
                  <a:pt x="28667" y="3887"/>
                </a:lnTo>
                <a:close/>
                <a:moveTo>
                  <a:pt x="72978" y="3847"/>
                </a:moveTo>
                <a:cubicBezTo>
                  <a:pt x="73019" y="3969"/>
                  <a:pt x="73087" y="4105"/>
                  <a:pt x="73155" y="4241"/>
                </a:cubicBezTo>
                <a:lnTo>
                  <a:pt x="72815" y="4404"/>
                </a:lnTo>
                <a:lnTo>
                  <a:pt x="72638" y="4037"/>
                </a:lnTo>
                <a:lnTo>
                  <a:pt x="72978" y="3847"/>
                </a:lnTo>
                <a:close/>
                <a:moveTo>
                  <a:pt x="109555" y="3683"/>
                </a:moveTo>
                <a:cubicBezTo>
                  <a:pt x="109351" y="3683"/>
                  <a:pt x="109188" y="3847"/>
                  <a:pt x="109188" y="4037"/>
                </a:cubicBezTo>
                <a:cubicBezTo>
                  <a:pt x="109188" y="4241"/>
                  <a:pt x="109337" y="4404"/>
                  <a:pt x="109541" y="4404"/>
                </a:cubicBezTo>
                <a:cubicBezTo>
                  <a:pt x="109731" y="4404"/>
                  <a:pt x="109894" y="4254"/>
                  <a:pt x="109908" y="4050"/>
                </a:cubicBezTo>
                <a:cubicBezTo>
                  <a:pt x="109894" y="3860"/>
                  <a:pt x="109745" y="3697"/>
                  <a:pt x="109555" y="3697"/>
                </a:cubicBezTo>
                <a:lnTo>
                  <a:pt x="109555" y="3683"/>
                </a:lnTo>
                <a:close/>
                <a:moveTo>
                  <a:pt x="61207" y="3887"/>
                </a:moveTo>
                <a:cubicBezTo>
                  <a:pt x="61261" y="3996"/>
                  <a:pt x="61316" y="4132"/>
                  <a:pt x="61384" y="4254"/>
                </a:cubicBezTo>
                <a:lnTo>
                  <a:pt x="61044" y="4417"/>
                </a:lnTo>
                <a:cubicBezTo>
                  <a:pt x="60976" y="4309"/>
                  <a:pt x="60908" y="4186"/>
                  <a:pt x="60854" y="4078"/>
                </a:cubicBezTo>
                <a:lnTo>
                  <a:pt x="61207" y="3887"/>
                </a:lnTo>
                <a:close/>
                <a:moveTo>
                  <a:pt x="49463" y="3928"/>
                </a:moveTo>
                <a:lnTo>
                  <a:pt x="49626" y="4268"/>
                </a:lnTo>
                <a:lnTo>
                  <a:pt x="49259" y="4431"/>
                </a:lnTo>
                <a:lnTo>
                  <a:pt x="49083" y="4118"/>
                </a:lnTo>
                <a:lnTo>
                  <a:pt x="49463" y="3928"/>
                </a:lnTo>
                <a:close/>
                <a:moveTo>
                  <a:pt x="93788" y="3874"/>
                </a:moveTo>
                <a:cubicBezTo>
                  <a:pt x="93788" y="4037"/>
                  <a:pt x="93883" y="4186"/>
                  <a:pt x="94032" y="4254"/>
                </a:cubicBezTo>
                <a:lnTo>
                  <a:pt x="93597" y="4431"/>
                </a:lnTo>
                <a:cubicBezTo>
                  <a:pt x="93584" y="4363"/>
                  <a:pt x="93556" y="4309"/>
                  <a:pt x="93543" y="4254"/>
                </a:cubicBezTo>
                <a:cubicBezTo>
                  <a:pt x="93502" y="4186"/>
                  <a:pt x="93461" y="4132"/>
                  <a:pt x="93407" y="4078"/>
                </a:cubicBezTo>
                <a:lnTo>
                  <a:pt x="93788" y="3874"/>
                </a:lnTo>
                <a:close/>
                <a:moveTo>
                  <a:pt x="16883" y="3887"/>
                </a:moveTo>
                <a:lnTo>
                  <a:pt x="17059" y="4268"/>
                </a:lnTo>
                <a:lnTo>
                  <a:pt x="16719" y="4445"/>
                </a:lnTo>
                <a:lnTo>
                  <a:pt x="16543" y="4078"/>
                </a:lnTo>
                <a:lnTo>
                  <a:pt x="16883" y="3887"/>
                </a:lnTo>
                <a:close/>
                <a:moveTo>
                  <a:pt x="81989" y="3915"/>
                </a:moveTo>
                <a:lnTo>
                  <a:pt x="82180" y="4268"/>
                </a:lnTo>
                <a:lnTo>
                  <a:pt x="81840" y="4445"/>
                </a:lnTo>
                <a:lnTo>
                  <a:pt x="81650" y="4105"/>
                </a:lnTo>
                <a:lnTo>
                  <a:pt x="81989" y="3915"/>
                </a:lnTo>
                <a:close/>
                <a:moveTo>
                  <a:pt x="25921" y="3942"/>
                </a:moveTo>
                <a:lnTo>
                  <a:pt x="26098" y="4295"/>
                </a:lnTo>
                <a:lnTo>
                  <a:pt x="25758" y="4472"/>
                </a:lnTo>
                <a:lnTo>
                  <a:pt x="25582" y="4132"/>
                </a:lnTo>
                <a:lnTo>
                  <a:pt x="25921" y="3942"/>
                </a:lnTo>
                <a:close/>
                <a:moveTo>
                  <a:pt x="37679" y="3915"/>
                </a:moveTo>
                <a:lnTo>
                  <a:pt x="37855" y="4295"/>
                </a:lnTo>
                <a:lnTo>
                  <a:pt x="37529" y="4472"/>
                </a:lnTo>
                <a:lnTo>
                  <a:pt x="37339" y="4105"/>
                </a:lnTo>
                <a:lnTo>
                  <a:pt x="37679" y="3915"/>
                </a:lnTo>
                <a:close/>
                <a:moveTo>
                  <a:pt x="70259" y="3955"/>
                </a:moveTo>
                <a:lnTo>
                  <a:pt x="70422" y="4295"/>
                </a:lnTo>
                <a:lnTo>
                  <a:pt x="70055" y="4472"/>
                </a:lnTo>
                <a:cubicBezTo>
                  <a:pt x="70001" y="4363"/>
                  <a:pt x="69933" y="4241"/>
                  <a:pt x="69879" y="4146"/>
                </a:cubicBezTo>
                <a:lnTo>
                  <a:pt x="70259" y="3955"/>
                </a:lnTo>
                <a:close/>
                <a:moveTo>
                  <a:pt x="102799" y="3942"/>
                </a:moveTo>
                <a:lnTo>
                  <a:pt x="102976" y="4309"/>
                </a:lnTo>
                <a:lnTo>
                  <a:pt x="102636" y="4472"/>
                </a:lnTo>
                <a:cubicBezTo>
                  <a:pt x="102582" y="4377"/>
                  <a:pt x="102514" y="4254"/>
                  <a:pt x="102446" y="4132"/>
                </a:cubicBezTo>
                <a:cubicBezTo>
                  <a:pt x="102555" y="4078"/>
                  <a:pt x="102677" y="3996"/>
                  <a:pt x="102799" y="3942"/>
                </a:cubicBezTo>
                <a:close/>
                <a:moveTo>
                  <a:pt x="58488" y="3928"/>
                </a:moveTo>
                <a:cubicBezTo>
                  <a:pt x="58502" y="4105"/>
                  <a:pt x="58584" y="4241"/>
                  <a:pt x="58733" y="4322"/>
                </a:cubicBezTo>
                <a:lnTo>
                  <a:pt x="58312" y="4485"/>
                </a:lnTo>
                <a:lnTo>
                  <a:pt x="58135" y="4132"/>
                </a:lnTo>
                <a:lnTo>
                  <a:pt x="58488" y="3928"/>
                </a:lnTo>
                <a:close/>
                <a:moveTo>
                  <a:pt x="113129" y="3983"/>
                </a:moveTo>
                <a:cubicBezTo>
                  <a:pt x="112980" y="3983"/>
                  <a:pt x="112871" y="4105"/>
                  <a:pt x="112871" y="4241"/>
                </a:cubicBezTo>
                <a:cubicBezTo>
                  <a:pt x="112871" y="4377"/>
                  <a:pt x="112993" y="4485"/>
                  <a:pt x="113129" y="4485"/>
                </a:cubicBezTo>
                <a:cubicBezTo>
                  <a:pt x="113265" y="4472"/>
                  <a:pt x="113374" y="4363"/>
                  <a:pt x="113374" y="4227"/>
                </a:cubicBezTo>
                <a:cubicBezTo>
                  <a:pt x="113374" y="4091"/>
                  <a:pt x="113265" y="3983"/>
                  <a:pt x="113129" y="3983"/>
                </a:cubicBezTo>
                <a:close/>
                <a:moveTo>
                  <a:pt x="930" y="4104"/>
                </a:moveTo>
                <a:cubicBezTo>
                  <a:pt x="924" y="4104"/>
                  <a:pt x="918" y="4104"/>
                  <a:pt x="912" y="4105"/>
                </a:cubicBezTo>
                <a:cubicBezTo>
                  <a:pt x="905" y="4104"/>
                  <a:pt x="898" y="4104"/>
                  <a:pt x="891" y="4104"/>
                </a:cubicBezTo>
                <a:cubicBezTo>
                  <a:pt x="791" y="4104"/>
                  <a:pt x="709" y="4193"/>
                  <a:pt x="721" y="4295"/>
                </a:cubicBezTo>
                <a:cubicBezTo>
                  <a:pt x="709" y="4409"/>
                  <a:pt x="801" y="4487"/>
                  <a:pt x="902" y="4487"/>
                </a:cubicBezTo>
                <a:cubicBezTo>
                  <a:pt x="909" y="4487"/>
                  <a:pt x="917" y="4486"/>
                  <a:pt x="925" y="4485"/>
                </a:cubicBezTo>
                <a:cubicBezTo>
                  <a:pt x="1020" y="4485"/>
                  <a:pt x="1116" y="4390"/>
                  <a:pt x="1102" y="4282"/>
                </a:cubicBezTo>
                <a:cubicBezTo>
                  <a:pt x="1102" y="4193"/>
                  <a:pt x="1019" y="4104"/>
                  <a:pt x="930" y="4104"/>
                </a:cubicBezTo>
                <a:close/>
                <a:moveTo>
                  <a:pt x="46704" y="3969"/>
                </a:moveTo>
                <a:lnTo>
                  <a:pt x="46881" y="4322"/>
                </a:lnTo>
                <a:lnTo>
                  <a:pt x="46554" y="4513"/>
                </a:lnTo>
                <a:lnTo>
                  <a:pt x="46364" y="4173"/>
                </a:lnTo>
                <a:lnTo>
                  <a:pt x="46704" y="3969"/>
                </a:lnTo>
                <a:close/>
                <a:moveTo>
                  <a:pt x="79285" y="3983"/>
                </a:moveTo>
                <a:lnTo>
                  <a:pt x="79461" y="4336"/>
                </a:lnTo>
                <a:lnTo>
                  <a:pt x="79122" y="4513"/>
                </a:lnTo>
                <a:cubicBezTo>
                  <a:pt x="79067" y="4404"/>
                  <a:pt x="78999" y="4282"/>
                  <a:pt x="78931" y="4173"/>
                </a:cubicBezTo>
                <a:lnTo>
                  <a:pt x="79285" y="3983"/>
                </a:lnTo>
                <a:close/>
                <a:moveTo>
                  <a:pt x="91042" y="3955"/>
                </a:moveTo>
                <a:cubicBezTo>
                  <a:pt x="91096" y="4064"/>
                  <a:pt x="91164" y="4200"/>
                  <a:pt x="91219" y="4350"/>
                </a:cubicBezTo>
                <a:cubicBezTo>
                  <a:pt x="91164" y="4350"/>
                  <a:pt x="91096" y="4377"/>
                  <a:pt x="91042" y="4390"/>
                </a:cubicBezTo>
                <a:cubicBezTo>
                  <a:pt x="90974" y="4431"/>
                  <a:pt x="90920" y="4472"/>
                  <a:pt x="90865" y="4513"/>
                </a:cubicBezTo>
                <a:cubicBezTo>
                  <a:pt x="90797" y="4390"/>
                  <a:pt x="90729" y="4254"/>
                  <a:pt x="90675" y="4146"/>
                </a:cubicBezTo>
                <a:lnTo>
                  <a:pt x="91042" y="3955"/>
                </a:lnTo>
                <a:close/>
                <a:moveTo>
                  <a:pt x="106801" y="3710"/>
                </a:moveTo>
                <a:cubicBezTo>
                  <a:pt x="106592" y="3710"/>
                  <a:pt x="106415" y="3895"/>
                  <a:pt x="106415" y="4118"/>
                </a:cubicBezTo>
                <a:cubicBezTo>
                  <a:pt x="106415" y="4336"/>
                  <a:pt x="106591" y="4513"/>
                  <a:pt x="106809" y="4513"/>
                </a:cubicBezTo>
                <a:cubicBezTo>
                  <a:pt x="106817" y="4513"/>
                  <a:pt x="106826" y="4513"/>
                  <a:pt x="106834" y="4513"/>
                </a:cubicBezTo>
                <a:cubicBezTo>
                  <a:pt x="107053" y="4513"/>
                  <a:pt x="107217" y="4341"/>
                  <a:pt x="107230" y="4118"/>
                </a:cubicBezTo>
                <a:cubicBezTo>
                  <a:pt x="107230" y="3901"/>
                  <a:pt x="107054" y="3711"/>
                  <a:pt x="106823" y="3711"/>
                </a:cubicBezTo>
                <a:cubicBezTo>
                  <a:pt x="106815" y="3710"/>
                  <a:pt x="106808" y="3710"/>
                  <a:pt x="106801" y="3710"/>
                </a:cubicBezTo>
                <a:close/>
                <a:moveTo>
                  <a:pt x="67514" y="4010"/>
                </a:moveTo>
                <a:cubicBezTo>
                  <a:pt x="67554" y="4118"/>
                  <a:pt x="67622" y="4254"/>
                  <a:pt x="67677" y="4377"/>
                </a:cubicBezTo>
                <a:lnTo>
                  <a:pt x="67337" y="4540"/>
                </a:lnTo>
                <a:lnTo>
                  <a:pt x="67147" y="4200"/>
                </a:lnTo>
                <a:lnTo>
                  <a:pt x="67514" y="4010"/>
                </a:lnTo>
                <a:close/>
                <a:moveTo>
                  <a:pt x="100081" y="4010"/>
                </a:moveTo>
                <a:lnTo>
                  <a:pt x="100257" y="4363"/>
                </a:lnTo>
                <a:lnTo>
                  <a:pt x="99918" y="4540"/>
                </a:lnTo>
                <a:cubicBezTo>
                  <a:pt x="99850" y="4417"/>
                  <a:pt x="99782" y="4295"/>
                  <a:pt x="99727" y="4200"/>
                </a:cubicBezTo>
                <a:lnTo>
                  <a:pt x="100081" y="4010"/>
                </a:lnTo>
                <a:close/>
                <a:moveTo>
                  <a:pt x="55716" y="3996"/>
                </a:moveTo>
                <a:lnTo>
                  <a:pt x="55892" y="4390"/>
                </a:lnTo>
                <a:lnTo>
                  <a:pt x="55566" y="4553"/>
                </a:lnTo>
                <a:lnTo>
                  <a:pt x="55376" y="4186"/>
                </a:lnTo>
                <a:lnTo>
                  <a:pt x="55716" y="3996"/>
                </a:lnTo>
                <a:close/>
                <a:moveTo>
                  <a:pt x="11418" y="4064"/>
                </a:moveTo>
                <a:lnTo>
                  <a:pt x="11595" y="4404"/>
                </a:lnTo>
                <a:lnTo>
                  <a:pt x="11255" y="4567"/>
                </a:lnTo>
                <a:lnTo>
                  <a:pt x="11065" y="4227"/>
                </a:lnTo>
                <a:lnTo>
                  <a:pt x="11418" y="4064"/>
                </a:lnTo>
                <a:close/>
                <a:moveTo>
                  <a:pt x="88310" y="4037"/>
                </a:moveTo>
                <a:lnTo>
                  <a:pt x="88487" y="4390"/>
                </a:lnTo>
                <a:lnTo>
                  <a:pt x="88147" y="4567"/>
                </a:lnTo>
                <a:lnTo>
                  <a:pt x="87970" y="4241"/>
                </a:lnTo>
                <a:lnTo>
                  <a:pt x="88310" y="4037"/>
                </a:lnTo>
                <a:close/>
                <a:moveTo>
                  <a:pt x="6411" y="3778"/>
                </a:moveTo>
                <a:cubicBezTo>
                  <a:pt x="6404" y="3778"/>
                  <a:pt x="6397" y="3778"/>
                  <a:pt x="6389" y="3779"/>
                </a:cubicBezTo>
                <a:cubicBezTo>
                  <a:pt x="6172" y="3779"/>
                  <a:pt x="5995" y="3955"/>
                  <a:pt x="5995" y="4173"/>
                </a:cubicBezTo>
                <a:cubicBezTo>
                  <a:pt x="5982" y="4383"/>
                  <a:pt x="6159" y="4568"/>
                  <a:pt x="6367" y="4568"/>
                </a:cubicBezTo>
                <a:cubicBezTo>
                  <a:pt x="6375" y="4568"/>
                  <a:pt x="6382" y="4567"/>
                  <a:pt x="6389" y="4567"/>
                </a:cubicBezTo>
                <a:cubicBezTo>
                  <a:pt x="6607" y="4567"/>
                  <a:pt x="6784" y="4390"/>
                  <a:pt x="6784" y="4173"/>
                </a:cubicBezTo>
                <a:cubicBezTo>
                  <a:pt x="6797" y="3963"/>
                  <a:pt x="6619" y="3778"/>
                  <a:pt x="6411" y="3778"/>
                </a:cubicBezTo>
                <a:close/>
                <a:moveTo>
                  <a:pt x="7639" y="4474"/>
                </a:moveTo>
                <a:cubicBezTo>
                  <a:pt x="7640" y="4483"/>
                  <a:pt x="7640" y="4491"/>
                  <a:pt x="7640" y="4499"/>
                </a:cubicBezTo>
                <a:lnTo>
                  <a:pt x="7613" y="4567"/>
                </a:lnTo>
                <a:cubicBezTo>
                  <a:pt x="7612" y="4568"/>
                  <a:pt x="7612" y="4569"/>
                  <a:pt x="7611" y="4570"/>
                </a:cubicBezTo>
                <a:lnTo>
                  <a:pt x="7611" y="4570"/>
                </a:lnTo>
                <a:cubicBezTo>
                  <a:pt x="7612" y="4560"/>
                  <a:pt x="7612" y="4550"/>
                  <a:pt x="7613" y="4540"/>
                </a:cubicBezTo>
                <a:lnTo>
                  <a:pt x="7639" y="4474"/>
                </a:lnTo>
                <a:close/>
                <a:moveTo>
                  <a:pt x="3693" y="3914"/>
                </a:moveTo>
                <a:cubicBezTo>
                  <a:pt x="3686" y="3914"/>
                  <a:pt x="3678" y="3914"/>
                  <a:pt x="3671" y="3915"/>
                </a:cubicBezTo>
                <a:cubicBezTo>
                  <a:pt x="3481" y="3915"/>
                  <a:pt x="3331" y="4064"/>
                  <a:pt x="3331" y="4254"/>
                </a:cubicBezTo>
                <a:cubicBezTo>
                  <a:pt x="3331" y="4431"/>
                  <a:pt x="3481" y="4581"/>
                  <a:pt x="3671" y="4581"/>
                </a:cubicBezTo>
                <a:cubicBezTo>
                  <a:pt x="3861" y="4581"/>
                  <a:pt x="4011" y="4417"/>
                  <a:pt x="4011" y="4241"/>
                </a:cubicBezTo>
                <a:cubicBezTo>
                  <a:pt x="3998" y="4059"/>
                  <a:pt x="3860" y="3914"/>
                  <a:pt x="3693" y="3914"/>
                </a:cubicBezTo>
                <a:close/>
                <a:moveTo>
                  <a:pt x="32215" y="4078"/>
                </a:moveTo>
                <a:cubicBezTo>
                  <a:pt x="32255" y="4186"/>
                  <a:pt x="32323" y="4309"/>
                  <a:pt x="32378" y="4431"/>
                </a:cubicBezTo>
                <a:lnTo>
                  <a:pt x="32038" y="4594"/>
                </a:lnTo>
                <a:lnTo>
                  <a:pt x="31861" y="4254"/>
                </a:lnTo>
                <a:lnTo>
                  <a:pt x="32215" y="4078"/>
                </a:lnTo>
                <a:close/>
                <a:moveTo>
                  <a:pt x="76512" y="4037"/>
                </a:moveTo>
                <a:lnTo>
                  <a:pt x="76688" y="4417"/>
                </a:lnTo>
                <a:lnTo>
                  <a:pt x="76362" y="4594"/>
                </a:lnTo>
                <a:cubicBezTo>
                  <a:pt x="76308" y="4472"/>
                  <a:pt x="76240" y="4336"/>
                  <a:pt x="76172" y="4227"/>
                </a:cubicBezTo>
                <a:lnTo>
                  <a:pt x="76512" y="4037"/>
                </a:lnTo>
                <a:close/>
                <a:moveTo>
                  <a:pt x="43986" y="4037"/>
                </a:moveTo>
                <a:lnTo>
                  <a:pt x="44162" y="4377"/>
                </a:lnTo>
                <a:lnTo>
                  <a:pt x="43795" y="4608"/>
                </a:lnTo>
                <a:lnTo>
                  <a:pt x="43619" y="4227"/>
                </a:lnTo>
                <a:lnTo>
                  <a:pt x="43986" y="4037"/>
                </a:lnTo>
                <a:close/>
                <a:moveTo>
                  <a:pt x="20430" y="4078"/>
                </a:moveTo>
                <a:lnTo>
                  <a:pt x="20607" y="4458"/>
                </a:lnTo>
                <a:lnTo>
                  <a:pt x="20281" y="4621"/>
                </a:lnTo>
                <a:lnTo>
                  <a:pt x="20050" y="4268"/>
                </a:lnTo>
                <a:lnTo>
                  <a:pt x="20430" y="4078"/>
                </a:lnTo>
                <a:close/>
                <a:moveTo>
                  <a:pt x="52997" y="4091"/>
                </a:moveTo>
                <a:lnTo>
                  <a:pt x="53187" y="4458"/>
                </a:lnTo>
                <a:lnTo>
                  <a:pt x="52848" y="4621"/>
                </a:lnTo>
                <a:cubicBezTo>
                  <a:pt x="52780" y="4513"/>
                  <a:pt x="52725" y="4390"/>
                  <a:pt x="52657" y="4282"/>
                </a:cubicBezTo>
                <a:lnTo>
                  <a:pt x="52997" y="4091"/>
                </a:lnTo>
                <a:close/>
                <a:moveTo>
                  <a:pt x="97322" y="4064"/>
                </a:moveTo>
                <a:cubicBezTo>
                  <a:pt x="97362" y="4173"/>
                  <a:pt x="97430" y="4322"/>
                  <a:pt x="97485" y="4445"/>
                </a:cubicBezTo>
                <a:lnTo>
                  <a:pt x="97158" y="4621"/>
                </a:lnTo>
                <a:lnTo>
                  <a:pt x="96982" y="4254"/>
                </a:lnTo>
                <a:lnTo>
                  <a:pt x="97322" y="4064"/>
                </a:lnTo>
                <a:close/>
                <a:moveTo>
                  <a:pt x="8686" y="4091"/>
                </a:moveTo>
                <a:lnTo>
                  <a:pt x="8877" y="4445"/>
                </a:lnTo>
                <a:lnTo>
                  <a:pt x="8483" y="4635"/>
                </a:lnTo>
                <a:lnTo>
                  <a:pt x="8292" y="4282"/>
                </a:lnTo>
                <a:lnTo>
                  <a:pt x="8686" y="4091"/>
                </a:lnTo>
                <a:close/>
                <a:moveTo>
                  <a:pt x="29483" y="4132"/>
                </a:moveTo>
                <a:lnTo>
                  <a:pt x="29659" y="4472"/>
                </a:lnTo>
                <a:lnTo>
                  <a:pt x="29292" y="4649"/>
                </a:lnTo>
                <a:lnTo>
                  <a:pt x="29116" y="4322"/>
                </a:lnTo>
                <a:lnTo>
                  <a:pt x="29483" y="4132"/>
                </a:lnTo>
                <a:close/>
                <a:moveTo>
                  <a:pt x="41240" y="4091"/>
                </a:moveTo>
                <a:lnTo>
                  <a:pt x="41403" y="4472"/>
                </a:lnTo>
                <a:lnTo>
                  <a:pt x="41077" y="4649"/>
                </a:lnTo>
                <a:cubicBezTo>
                  <a:pt x="41022" y="4526"/>
                  <a:pt x="40954" y="4390"/>
                  <a:pt x="40900" y="4282"/>
                </a:cubicBezTo>
                <a:lnTo>
                  <a:pt x="41240" y="4091"/>
                </a:lnTo>
                <a:close/>
                <a:moveTo>
                  <a:pt x="64782" y="4078"/>
                </a:moveTo>
                <a:cubicBezTo>
                  <a:pt x="64822" y="4186"/>
                  <a:pt x="64890" y="4309"/>
                  <a:pt x="64945" y="4417"/>
                </a:cubicBezTo>
                <a:lnTo>
                  <a:pt x="64578" y="4649"/>
                </a:lnTo>
                <a:lnTo>
                  <a:pt x="64415" y="4268"/>
                </a:lnTo>
                <a:lnTo>
                  <a:pt x="64782" y="4078"/>
                </a:lnTo>
                <a:close/>
                <a:moveTo>
                  <a:pt x="110370" y="3955"/>
                </a:moveTo>
                <a:lnTo>
                  <a:pt x="110370" y="3969"/>
                </a:lnTo>
                <a:cubicBezTo>
                  <a:pt x="110193" y="3969"/>
                  <a:pt x="110030" y="4118"/>
                  <a:pt x="110030" y="4309"/>
                </a:cubicBezTo>
                <a:cubicBezTo>
                  <a:pt x="110030" y="4485"/>
                  <a:pt x="110193" y="4649"/>
                  <a:pt x="110370" y="4649"/>
                </a:cubicBezTo>
                <a:cubicBezTo>
                  <a:pt x="110560" y="4649"/>
                  <a:pt x="110710" y="4485"/>
                  <a:pt x="110710" y="4309"/>
                </a:cubicBezTo>
                <a:cubicBezTo>
                  <a:pt x="110724" y="4118"/>
                  <a:pt x="110560" y="3955"/>
                  <a:pt x="110370" y="3955"/>
                </a:cubicBezTo>
                <a:close/>
                <a:moveTo>
                  <a:pt x="73793" y="4159"/>
                </a:moveTo>
                <a:lnTo>
                  <a:pt x="73984" y="4499"/>
                </a:lnTo>
                <a:lnTo>
                  <a:pt x="73644" y="4662"/>
                </a:lnTo>
                <a:lnTo>
                  <a:pt x="73454" y="4322"/>
                </a:lnTo>
                <a:lnTo>
                  <a:pt x="73793" y="4159"/>
                </a:lnTo>
                <a:close/>
                <a:moveTo>
                  <a:pt x="85578" y="4105"/>
                </a:moveTo>
                <a:cubicBezTo>
                  <a:pt x="85632" y="4214"/>
                  <a:pt x="85687" y="4336"/>
                  <a:pt x="85741" y="4431"/>
                </a:cubicBezTo>
                <a:lnTo>
                  <a:pt x="85388" y="4662"/>
                </a:lnTo>
                <a:cubicBezTo>
                  <a:pt x="85333" y="4553"/>
                  <a:pt x="85279" y="4404"/>
                  <a:pt x="85211" y="4282"/>
                </a:cubicBezTo>
                <a:lnTo>
                  <a:pt x="85578" y="4105"/>
                </a:lnTo>
                <a:close/>
                <a:moveTo>
                  <a:pt x="50279" y="4173"/>
                </a:moveTo>
                <a:lnTo>
                  <a:pt x="50442" y="4513"/>
                </a:lnTo>
                <a:lnTo>
                  <a:pt x="50075" y="4676"/>
                </a:lnTo>
                <a:lnTo>
                  <a:pt x="49912" y="4363"/>
                </a:lnTo>
                <a:lnTo>
                  <a:pt x="50279" y="4173"/>
                </a:lnTo>
                <a:close/>
                <a:moveTo>
                  <a:pt x="94589" y="4146"/>
                </a:moveTo>
                <a:cubicBezTo>
                  <a:pt x="94644" y="4254"/>
                  <a:pt x="94712" y="4390"/>
                  <a:pt x="94766" y="4513"/>
                </a:cubicBezTo>
                <a:lnTo>
                  <a:pt x="94440" y="4676"/>
                </a:lnTo>
                <a:lnTo>
                  <a:pt x="94209" y="4322"/>
                </a:lnTo>
                <a:lnTo>
                  <a:pt x="94589" y="4146"/>
                </a:lnTo>
                <a:close/>
                <a:moveTo>
                  <a:pt x="17712" y="4159"/>
                </a:moveTo>
                <a:lnTo>
                  <a:pt x="17888" y="4526"/>
                </a:lnTo>
                <a:lnTo>
                  <a:pt x="17549" y="4689"/>
                </a:lnTo>
                <a:lnTo>
                  <a:pt x="17372" y="4350"/>
                </a:lnTo>
                <a:lnTo>
                  <a:pt x="17712" y="4159"/>
                </a:lnTo>
                <a:close/>
                <a:moveTo>
                  <a:pt x="62022" y="4132"/>
                </a:moveTo>
                <a:cubicBezTo>
                  <a:pt x="62077" y="4254"/>
                  <a:pt x="62145" y="4390"/>
                  <a:pt x="62199" y="4513"/>
                </a:cubicBezTo>
                <a:lnTo>
                  <a:pt x="61873" y="4689"/>
                </a:lnTo>
                <a:lnTo>
                  <a:pt x="61683" y="4322"/>
                </a:lnTo>
                <a:lnTo>
                  <a:pt x="62022" y="4132"/>
                </a:lnTo>
                <a:close/>
                <a:moveTo>
                  <a:pt x="82819" y="4159"/>
                </a:moveTo>
                <a:lnTo>
                  <a:pt x="82995" y="4513"/>
                </a:lnTo>
                <a:lnTo>
                  <a:pt x="82655" y="4689"/>
                </a:lnTo>
                <a:lnTo>
                  <a:pt x="82479" y="4350"/>
                </a:lnTo>
                <a:lnTo>
                  <a:pt x="82819" y="4159"/>
                </a:lnTo>
                <a:close/>
                <a:moveTo>
                  <a:pt x="113958" y="4268"/>
                </a:moveTo>
                <a:cubicBezTo>
                  <a:pt x="113836" y="4268"/>
                  <a:pt x="113741" y="4363"/>
                  <a:pt x="113741" y="4472"/>
                </a:cubicBezTo>
                <a:cubicBezTo>
                  <a:pt x="113741" y="4581"/>
                  <a:pt x="113836" y="4676"/>
                  <a:pt x="113945" y="4689"/>
                </a:cubicBezTo>
                <a:cubicBezTo>
                  <a:pt x="114067" y="4676"/>
                  <a:pt x="114162" y="4594"/>
                  <a:pt x="114162" y="4472"/>
                </a:cubicBezTo>
                <a:cubicBezTo>
                  <a:pt x="114149" y="4363"/>
                  <a:pt x="114067" y="4268"/>
                  <a:pt x="113958" y="4268"/>
                </a:cubicBezTo>
                <a:close/>
                <a:moveTo>
                  <a:pt x="23203" y="3996"/>
                </a:moveTo>
                <a:cubicBezTo>
                  <a:pt x="23217" y="4173"/>
                  <a:pt x="23312" y="4336"/>
                  <a:pt x="23475" y="4404"/>
                </a:cubicBezTo>
                <a:cubicBezTo>
                  <a:pt x="23455" y="4401"/>
                  <a:pt x="23435" y="4400"/>
                  <a:pt x="23415" y="4400"/>
                </a:cubicBezTo>
                <a:cubicBezTo>
                  <a:pt x="23220" y="4400"/>
                  <a:pt x="23045" y="4518"/>
                  <a:pt x="22958" y="4703"/>
                </a:cubicBezTo>
                <a:cubicBezTo>
                  <a:pt x="22999" y="4513"/>
                  <a:pt x="22931" y="4336"/>
                  <a:pt x="22795" y="4214"/>
                </a:cubicBezTo>
                <a:lnTo>
                  <a:pt x="23203" y="3996"/>
                </a:lnTo>
                <a:close/>
                <a:moveTo>
                  <a:pt x="71088" y="4200"/>
                </a:moveTo>
                <a:lnTo>
                  <a:pt x="71252" y="4540"/>
                </a:lnTo>
                <a:lnTo>
                  <a:pt x="70885" y="4703"/>
                </a:lnTo>
                <a:lnTo>
                  <a:pt x="70708" y="4377"/>
                </a:lnTo>
                <a:lnTo>
                  <a:pt x="71088" y="4200"/>
                </a:lnTo>
                <a:close/>
                <a:moveTo>
                  <a:pt x="38508" y="4214"/>
                </a:moveTo>
                <a:cubicBezTo>
                  <a:pt x="38562" y="4322"/>
                  <a:pt x="38630" y="4445"/>
                  <a:pt x="38685" y="4553"/>
                </a:cubicBezTo>
                <a:lnTo>
                  <a:pt x="38345" y="4717"/>
                </a:lnTo>
                <a:lnTo>
                  <a:pt x="38154" y="4377"/>
                </a:lnTo>
                <a:lnTo>
                  <a:pt x="38508" y="4214"/>
                </a:lnTo>
                <a:close/>
                <a:moveTo>
                  <a:pt x="103615" y="4186"/>
                </a:moveTo>
                <a:lnTo>
                  <a:pt x="103805" y="4553"/>
                </a:lnTo>
                <a:lnTo>
                  <a:pt x="103465" y="4717"/>
                </a:lnTo>
                <a:lnTo>
                  <a:pt x="103275" y="4377"/>
                </a:lnTo>
                <a:lnTo>
                  <a:pt x="103615" y="4186"/>
                </a:lnTo>
                <a:close/>
                <a:moveTo>
                  <a:pt x="14993" y="4241"/>
                </a:moveTo>
                <a:lnTo>
                  <a:pt x="15156" y="4581"/>
                </a:lnTo>
                <a:lnTo>
                  <a:pt x="14789" y="4744"/>
                </a:lnTo>
                <a:lnTo>
                  <a:pt x="14626" y="4417"/>
                </a:lnTo>
                <a:lnTo>
                  <a:pt x="14993" y="4241"/>
                </a:lnTo>
                <a:close/>
                <a:moveTo>
                  <a:pt x="47533" y="4241"/>
                </a:moveTo>
                <a:lnTo>
                  <a:pt x="47710" y="4581"/>
                </a:lnTo>
                <a:lnTo>
                  <a:pt x="47370" y="4744"/>
                </a:lnTo>
                <a:lnTo>
                  <a:pt x="47193" y="4417"/>
                </a:lnTo>
                <a:lnTo>
                  <a:pt x="47533" y="4241"/>
                </a:lnTo>
                <a:close/>
                <a:moveTo>
                  <a:pt x="59304" y="4214"/>
                </a:moveTo>
                <a:lnTo>
                  <a:pt x="59467" y="4567"/>
                </a:lnTo>
                <a:lnTo>
                  <a:pt x="59154" y="4744"/>
                </a:lnTo>
                <a:lnTo>
                  <a:pt x="58910" y="4377"/>
                </a:lnTo>
                <a:lnTo>
                  <a:pt x="59304" y="4214"/>
                </a:lnTo>
                <a:close/>
                <a:moveTo>
                  <a:pt x="91871" y="4241"/>
                </a:moveTo>
                <a:lnTo>
                  <a:pt x="92034" y="4581"/>
                </a:lnTo>
                <a:lnTo>
                  <a:pt x="91667" y="4744"/>
                </a:lnTo>
                <a:cubicBezTo>
                  <a:pt x="91626" y="4649"/>
                  <a:pt x="91558" y="4513"/>
                  <a:pt x="91504" y="4417"/>
                </a:cubicBezTo>
                <a:lnTo>
                  <a:pt x="91871" y="4241"/>
                </a:lnTo>
                <a:close/>
                <a:moveTo>
                  <a:pt x="107638" y="3955"/>
                </a:moveTo>
                <a:cubicBezTo>
                  <a:pt x="107421" y="3955"/>
                  <a:pt x="107244" y="4146"/>
                  <a:pt x="107257" y="4363"/>
                </a:cubicBezTo>
                <a:lnTo>
                  <a:pt x="107244" y="4363"/>
                </a:lnTo>
                <a:cubicBezTo>
                  <a:pt x="107257" y="4567"/>
                  <a:pt x="107434" y="4744"/>
                  <a:pt x="107652" y="4744"/>
                </a:cubicBezTo>
                <a:cubicBezTo>
                  <a:pt x="107869" y="4744"/>
                  <a:pt x="108046" y="4567"/>
                  <a:pt x="108046" y="4350"/>
                </a:cubicBezTo>
                <a:cubicBezTo>
                  <a:pt x="108046" y="4132"/>
                  <a:pt x="107856" y="3955"/>
                  <a:pt x="107638" y="3955"/>
                </a:cubicBezTo>
                <a:close/>
                <a:moveTo>
                  <a:pt x="26751" y="4200"/>
                </a:moveTo>
                <a:lnTo>
                  <a:pt x="26914" y="4581"/>
                </a:lnTo>
                <a:lnTo>
                  <a:pt x="26587" y="4757"/>
                </a:lnTo>
                <a:lnTo>
                  <a:pt x="26411" y="4390"/>
                </a:lnTo>
                <a:lnTo>
                  <a:pt x="26751" y="4200"/>
                </a:lnTo>
                <a:close/>
                <a:moveTo>
                  <a:pt x="35776" y="4268"/>
                </a:moveTo>
                <a:lnTo>
                  <a:pt x="35952" y="4594"/>
                </a:lnTo>
                <a:lnTo>
                  <a:pt x="35586" y="4771"/>
                </a:lnTo>
                <a:lnTo>
                  <a:pt x="35409" y="4431"/>
                </a:lnTo>
                <a:lnTo>
                  <a:pt x="35776" y="4268"/>
                </a:lnTo>
                <a:close/>
                <a:moveTo>
                  <a:pt x="68329" y="4268"/>
                </a:moveTo>
                <a:lnTo>
                  <a:pt x="68506" y="4608"/>
                </a:lnTo>
                <a:lnTo>
                  <a:pt x="68166" y="4784"/>
                </a:lnTo>
                <a:lnTo>
                  <a:pt x="67989" y="4458"/>
                </a:lnTo>
                <a:lnTo>
                  <a:pt x="68329" y="4268"/>
                </a:lnTo>
                <a:close/>
                <a:moveTo>
                  <a:pt x="80100" y="4227"/>
                </a:moveTo>
                <a:cubicBezTo>
                  <a:pt x="80141" y="4350"/>
                  <a:pt x="80209" y="4485"/>
                  <a:pt x="80263" y="4608"/>
                </a:cubicBezTo>
                <a:lnTo>
                  <a:pt x="79951" y="4784"/>
                </a:lnTo>
                <a:cubicBezTo>
                  <a:pt x="79896" y="4662"/>
                  <a:pt x="79828" y="4526"/>
                  <a:pt x="79774" y="4417"/>
                </a:cubicBezTo>
                <a:lnTo>
                  <a:pt x="80100" y="4227"/>
                </a:lnTo>
                <a:close/>
                <a:moveTo>
                  <a:pt x="1754" y="4282"/>
                </a:moveTo>
                <a:cubicBezTo>
                  <a:pt x="1605" y="4282"/>
                  <a:pt x="1483" y="4404"/>
                  <a:pt x="1483" y="4540"/>
                </a:cubicBezTo>
                <a:cubicBezTo>
                  <a:pt x="1483" y="4669"/>
                  <a:pt x="1593" y="4786"/>
                  <a:pt x="1720" y="4786"/>
                </a:cubicBezTo>
                <a:cubicBezTo>
                  <a:pt x="1727" y="4786"/>
                  <a:pt x="1734" y="4785"/>
                  <a:pt x="1741" y="4784"/>
                </a:cubicBezTo>
                <a:cubicBezTo>
                  <a:pt x="1748" y="4785"/>
                  <a:pt x="1756" y="4786"/>
                  <a:pt x="1764" y="4786"/>
                </a:cubicBezTo>
                <a:cubicBezTo>
                  <a:pt x="1890" y="4786"/>
                  <a:pt x="1999" y="4681"/>
                  <a:pt x="1999" y="4540"/>
                </a:cubicBezTo>
                <a:cubicBezTo>
                  <a:pt x="1999" y="4404"/>
                  <a:pt x="1890" y="4295"/>
                  <a:pt x="1754" y="4282"/>
                </a:cubicBezTo>
                <a:close/>
                <a:moveTo>
                  <a:pt x="12248" y="4309"/>
                </a:moveTo>
                <a:lnTo>
                  <a:pt x="12411" y="4649"/>
                </a:lnTo>
                <a:lnTo>
                  <a:pt x="12071" y="4812"/>
                </a:lnTo>
                <a:lnTo>
                  <a:pt x="11894" y="4472"/>
                </a:lnTo>
                <a:lnTo>
                  <a:pt x="12248" y="4309"/>
                </a:lnTo>
                <a:close/>
                <a:moveTo>
                  <a:pt x="24005" y="4282"/>
                </a:moveTo>
                <a:lnTo>
                  <a:pt x="24182" y="4635"/>
                </a:lnTo>
                <a:lnTo>
                  <a:pt x="23855" y="4812"/>
                </a:lnTo>
                <a:lnTo>
                  <a:pt x="23624" y="4445"/>
                </a:lnTo>
                <a:lnTo>
                  <a:pt x="24005" y="4282"/>
                </a:lnTo>
                <a:close/>
                <a:moveTo>
                  <a:pt x="56572" y="4241"/>
                </a:moveTo>
                <a:lnTo>
                  <a:pt x="56749" y="4635"/>
                </a:lnTo>
                <a:lnTo>
                  <a:pt x="56382" y="4812"/>
                </a:lnTo>
                <a:lnTo>
                  <a:pt x="56219" y="4485"/>
                </a:lnTo>
                <a:lnTo>
                  <a:pt x="56572" y="4241"/>
                </a:lnTo>
                <a:close/>
                <a:moveTo>
                  <a:pt x="89139" y="4295"/>
                </a:moveTo>
                <a:lnTo>
                  <a:pt x="89302" y="4635"/>
                </a:lnTo>
                <a:lnTo>
                  <a:pt x="88962" y="4812"/>
                </a:lnTo>
                <a:lnTo>
                  <a:pt x="88799" y="4485"/>
                </a:lnTo>
                <a:lnTo>
                  <a:pt x="89139" y="4295"/>
                </a:lnTo>
                <a:close/>
                <a:moveTo>
                  <a:pt x="100896" y="4254"/>
                </a:moveTo>
                <a:lnTo>
                  <a:pt x="101073" y="4635"/>
                </a:lnTo>
                <a:lnTo>
                  <a:pt x="100747" y="4812"/>
                </a:lnTo>
                <a:lnTo>
                  <a:pt x="100556" y="4445"/>
                </a:lnTo>
                <a:lnTo>
                  <a:pt x="100896" y="4254"/>
                </a:lnTo>
                <a:close/>
                <a:moveTo>
                  <a:pt x="4500" y="4118"/>
                </a:moveTo>
                <a:cubicBezTo>
                  <a:pt x="4296" y="4118"/>
                  <a:pt x="4133" y="4282"/>
                  <a:pt x="4133" y="4472"/>
                </a:cubicBezTo>
                <a:cubicBezTo>
                  <a:pt x="4133" y="4676"/>
                  <a:pt x="4283" y="4839"/>
                  <a:pt x="4486" y="4839"/>
                </a:cubicBezTo>
                <a:cubicBezTo>
                  <a:pt x="4690" y="4839"/>
                  <a:pt x="4853" y="4676"/>
                  <a:pt x="4853" y="4472"/>
                </a:cubicBezTo>
                <a:cubicBezTo>
                  <a:pt x="4853" y="4282"/>
                  <a:pt x="4690" y="4118"/>
                  <a:pt x="4500" y="4118"/>
                </a:cubicBezTo>
                <a:close/>
                <a:moveTo>
                  <a:pt x="33044" y="4322"/>
                </a:moveTo>
                <a:lnTo>
                  <a:pt x="33220" y="4662"/>
                </a:lnTo>
                <a:lnTo>
                  <a:pt x="32881" y="4839"/>
                </a:lnTo>
                <a:lnTo>
                  <a:pt x="32704" y="4513"/>
                </a:lnTo>
                <a:lnTo>
                  <a:pt x="33044" y="4322"/>
                </a:lnTo>
                <a:close/>
                <a:moveTo>
                  <a:pt x="44801" y="4295"/>
                </a:moveTo>
                <a:lnTo>
                  <a:pt x="44978" y="4662"/>
                </a:lnTo>
                <a:lnTo>
                  <a:pt x="44652" y="4839"/>
                </a:lnTo>
                <a:lnTo>
                  <a:pt x="44475" y="4472"/>
                </a:lnTo>
                <a:lnTo>
                  <a:pt x="44801" y="4295"/>
                </a:lnTo>
                <a:close/>
                <a:moveTo>
                  <a:pt x="77382" y="4268"/>
                </a:moveTo>
                <a:lnTo>
                  <a:pt x="77545" y="4662"/>
                </a:lnTo>
                <a:lnTo>
                  <a:pt x="77191" y="4839"/>
                </a:lnTo>
                <a:lnTo>
                  <a:pt x="77015" y="4513"/>
                </a:lnTo>
                <a:lnTo>
                  <a:pt x="77382" y="4268"/>
                </a:lnTo>
                <a:close/>
                <a:moveTo>
                  <a:pt x="111208" y="4226"/>
                </a:moveTo>
                <a:cubicBezTo>
                  <a:pt x="111201" y="4226"/>
                  <a:pt x="111193" y="4227"/>
                  <a:pt x="111186" y="4227"/>
                </a:cubicBezTo>
                <a:cubicBezTo>
                  <a:pt x="111009" y="4227"/>
                  <a:pt x="110873" y="4377"/>
                  <a:pt x="110873" y="4553"/>
                </a:cubicBezTo>
                <a:cubicBezTo>
                  <a:pt x="110887" y="4717"/>
                  <a:pt x="111023" y="4852"/>
                  <a:pt x="111186" y="4852"/>
                </a:cubicBezTo>
                <a:cubicBezTo>
                  <a:pt x="111194" y="4853"/>
                  <a:pt x="111202" y="4853"/>
                  <a:pt x="111210" y="4853"/>
                </a:cubicBezTo>
                <a:cubicBezTo>
                  <a:pt x="111387" y="4853"/>
                  <a:pt x="111512" y="4709"/>
                  <a:pt x="111512" y="4540"/>
                </a:cubicBezTo>
                <a:cubicBezTo>
                  <a:pt x="111512" y="4371"/>
                  <a:pt x="111375" y="4226"/>
                  <a:pt x="111208" y="4226"/>
                </a:cubicBezTo>
                <a:close/>
                <a:moveTo>
                  <a:pt x="114774" y="4581"/>
                </a:moveTo>
                <a:cubicBezTo>
                  <a:pt x="114720" y="4581"/>
                  <a:pt x="114665" y="4662"/>
                  <a:pt x="114597" y="4703"/>
                </a:cubicBezTo>
                <a:lnTo>
                  <a:pt x="114611" y="4757"/>
                </a:lnTo>
                <a:cubicBezTo>
                  <a:pt x="114660" y="4794"/>
                  <a:pt x="114721" y="4854"/>
                  <a:pt x="114773" y="4854"/>
                </a:cubicBezTo>
                <a:cubicBezTo>
                  <a:pt x="114778" y="4854"/>
                  <a:pt x="114783" y="4854"/>
                  <a:pt x="114788" y="4852"/>
                </a:cubicBezTo>
                <a:cubicBezTo>
                  <a:pt x="114842" y="4825"/>
                  <a:pt x="114896" y="4771"/>
                  <a:pt x="114910" y="4703"/>
                </a:cubicBezTo>
                <a:cubicBezTo>
                  <a:pt x="114910" y="4662"/>
                  <a:pt x="114815" y="4581"/>
                  <a:pt x="114774" y="4581"/>
                </a:cubicBezTo>
                <a:close/>
                <a:moveTo>
                  <a:pt x="21273" y="4363"/>
                </a:moveTo>
                <a:lnTo>
                  <a:pt x="21436" y="4703"/>
                </a:lnTo>
                <a:lnTo>
                  <a:pt x="21096" y="4866"/>
                </a:lnTo>
                <a:lnTo>
                  <a:pt x="20933" y="4540"/>
                </a:lnTo>
                <a:lnTo>
                  <a:pt x="21273" y="4363"/>
                </a:lnTo>
                <a:close/>
                <a:moveTo>
                  <a:pt x="53840" y="4363"/>
                </a:moveTo>
                <a:lnTo>
                  <a:pt x="54003" y="4703"/>
                </a:lnTo>
                <a:lnTo>
                  <a:pt x="53663" y="4866"/>
                </a:lnTo>
                <a:lnTo>
                  <a:pt x="53487" y="4540"/>
                </a:lnTo>
                <a:lnTo>
                  <a:pt x="53840" y="4363"/>
                </a:lnTo>
                <a:close/>
                <a:moveTo>
                  <a:pt x="65597" y="4322"/>
                </a:moveTo>
                <a:cubicBezTo>
                  <a:pt x="65652" y="4445"/>
                  <a:pt x="65720" y="4581"/>
                  <a:pt x="65774" y="4703"/>
                </a:cubicBezTo>
                <a:lnTo>
                  <a:pt x="65448" y="4866"/>
                </a:lnTo>
                <a:lnTo>
                  <a:pt x="65271" y="4499"/>
                </a:lnTo>
                <a:lnTo>
                  <a:pt x="65597" y="4322"/>
                </a:lnTo>
                <a:close/>
                <a:moveTo>
                  <a:pt x="86393" y="4350"/>
                </a:moveTo>
                <a:lnTo>
                  <a:pt x="86570" y="4703"/>
                </a:lnTo>
                <a:lnTo>
                  <a:pt x="86244" y="4880"/>
                </a:lnTo>
                <a:lnTo>
                  <a:pt x="86054" y="4540"/>
                </a:lnTo>
                <a:lnTo>
                  <a:pt x="86393" y="4350"/>
                </a:lnTo>
                <a:close/>
                <a:moveTo>
                  <a:pt x="98178" y="4309"/>
                </a:moveTo>
                <a:cubicBezTo>
                  <a:pt x="98219" y="4417"/>
                  <a:pt x="98273" y="4567"/>
                  <a:pt x="98327" y="4717"/>
                </a:cubicBezTo>
                <a:lnTo>
                  <a:pt x="97974" y="4880"/>
                </a:lnTo>
                <a:cubicBezTo>
                  <a:pt x="97933" y="4784"/>
                  <a:pt x="97865" y="4662"/>
                  <a:pt x="97811" y="4553"/>
                </a:cubicBezTo>
                <a:lnTo>
                  <a:pt x="98178" y="4309"/>
                </a:lnTo>
                <a:close/>
                <a:moveTo>
                  <a:pt x="9516" y="4350"/>
                </a:moveTo>
                <a:lnTo>
                  <a:pt x="9679" y="4730"/>
                </a:lnTo>
                <a:lnTo>
                  <a:pt x="9325" y="4907"/>
                </a:lnTo>
                <a:lnTo>
                  <a:pt x="9135" y="4540"/>
                </a:lnTo>
                <a:lnTo>
                  <a:pt x="9516" y="4350"/>
                </a:lnTo>
                <a:close/>
                <a:moveTo>
                  <a:pt x="42055" y="4390"/>
                </a:moveTo>
                <a:lnTo>
                  <a:pt x="42219" y="4730"/>
                </a:lnTo>
                <a:lnTo>
                  <a:pt x="41892" y="4907"/>
                </a:lnTo>
                <a:lnTo>
                  <a:pt x="41716" y="4567"/>
                </a:lnTo>
                <a:lnTo>
                  <a:pt x="42055" y="4390"/>
                </a:lnTo>
                <a:close/>
                <a:moveTo>
                  <a:pt x="74622" y="4390"/>
                </a:moveTo>
                <a:lnTo>
                  <a:pt x="74799" y="4730"/>
                </a:lnTo>
                <a:lnTo>
                  <a:pt x="74473" y="4907"/>
                </a:lnTo>
                <a:lnTo>
                  <a:pt x="74283" y="4567"/>
                </a:lnTo>
                <a:lnTo>
                  <a:pt x="74622" y="4390"/>
                </a:lnTo>
                <a:close/>
                <a:moveTo>
                  <a:pt x="30298" y="4390"/>
                </a:moveTo>
                <a:lnTo>
                  <a:pt x="30461" y="4757"/>
                </a:lnTo>
                <a:lnTo>
                  <a:pt x="30121" y="4920"/>
                </a:lnTo>
                <a:lnTo>
                  <a:pt x="29945" y="4567"/>
                </a:lnTo>
                <a:lnTo>
                  <a:pt x="30298" y="4390"/>
                </a:lnTo>
                <a:close/>
                <a:moveTo>
                  <a:pt x="95419" y="4417"/>
                </a:moveTo>
                <a:cubicBezTo>
                  <a:pt x="95473" y="4526"/>
                  <a:pt x="95527" y="4649"/>
                  <a:pt x="95595" y="4757"/>
                </a:cubicBezTo>
                <a:cubicBezTo>
                  <a:pt x="95490" y="4810"/>
                  <a:pt x="95372" y="4875"/>
                  <a:pt x="95266" y="4929"/>
                </a:cubicBezTo>
                <a:lnTo>
                  <a:pt x="95266" y="4929"/>
                </a:lnTo>
                <a:cubicBezTo>
                  <a:pt x="95199" y="4821"/>
                  <a:pt x="95132" y="4701"/>
                  <a:pt x="95079" y="4594"/>
                </a:cubicBezTo>
                <a:lnTo>
                  <a:pt x="95419" y="4417"/>
                </a:lnTo>
                <a:close/>
                <a:moveTo>
                  <a:pt x="18527" y="4417"/>
                </a:moveTo>
                <a:lnTo>
                  <a:pt x="18704" y="4757"/>
                </a:lnTo>
                <a:lnTo>
                  <a:pt x="18364" y="4934"/>
                </a:lnTo>
                <a:lnTo>
                  <a:pt x="18187" y="4594"/>
                </a:lnTo>
                <a:lnTo>
                  <a:pt x="18527" y="4417"/>
                </a:lnTo>
                <a:close/>
                <a:moveTo>
                  <a:pt x="62865" y="4404"/>
                </a:moveTo>
                <a:lnTo>
                  <a:pt x="63028" y="4744"/>
                </a:lnTo>
                <a:lnTo>
                  <a:pt x="62688" y="4934"/>
                </a:lnTo>
                <a:cubicBezTo>
                  <a:pt x="62634" y="4825"/>
                  <a:pt x="62566" y="4703"/>
                  <a:pt x="62525" y="4594"/>
                </a:cubicBezTo>
                <a:lnTo>
                  <a:pt x="62865" y="4404"/>
                </a:lnTo>
                <a:close/>
                <a:moveTo>
                  <a:pt x="39337" y="4445"/>
                </a:moveTo>
                <a:lnTo>
                  <a:pt x="39500" y="4784"/>
                </a:lnTo>
                <a:lnTo>
                  <a:pt x="39174" y="4961"/>
                </a:lnTo>
                <a:lnTo>
                  <a:pt x="38997" y="4621"/>
                </a:lnTo>
                <a:lnTo>
                  <a:pt x="39337" y="4445"/>
                </a:lnTo>
                <a:close/>
                <a:moveTo>
                  <a:pt x="51108" y="4445"/>
                </a:moveTo>
                <a:cubicBezTo>
                  <a:pt x="51176" y="4553"/>
                  <a:pt x="51257" y="4689"/>
                  <a:pt x="51325" y="4798"/>
                </a:cubicBezTo>
                <a:lnTo>
                  <a:pt x="50918" y="4961"/>
                </a:lnTo>
                <a:lnTo>
                  <a:pt x="50918" y="4948"/>
                </a:lnTo>
                <a:cubicBezTo>
                  <a:pt x="50863" y="4839"/>
                  <a:pt x="50795" y="4717"/>
                  <a:pt x="50741" y="4608"/>
                </a:cubicBezTo>
                <a:lnTo>
                  <a:pt x="51108" y="4445"/>
                </a:lnTo>
                <a:close/>
                <a:moveTo>
                  <a:pt x="71904" y="4458"/>
                </a:moveTo>
                <a:lnTo>
                  <a:pt x="72067" y="4798"/>
                </a:lnTo>
                <a:lnTo>
                  <a:pt x="71700" y="4961"/>
                </a:lnTo>
                <a:lnTo>
                  <a:pt x="71537" y="4635"/>
                </a:lnTo>
                <a:lnTo>
                  <a:pt x="71904" y="4458"/>
                </a:lnTo>
                <a:close/>
                <a:moveTo>
                  <a:pt x="83648" y="4417"/>
                </a:moveTo>
                <a:cubicBezTo>
                  <a:pt x="83688" y="4540"/>
                  <a:pt x="83756" y="4676"/>
                  <a:pt x="83811" y="4784"/>
                </a:cubicBezTo>
                <a:lnTo>
                  <a:pt x="83485" y="4961"/>
                </a:lnTo>
                <a:lnTo>
                  <a:pt x="83322" y="4594"/>
                </a:lnTo>
                <a:lnTo>
                  <a:pt x="83648" y="4417"/>
                </a:lnTo>
                <a:close/>
                <a:moveTo>
                  <a:pt x="27566" y="4485"/>
                </a:moveTo>
                <a:lnTo>
                  <a:pt x="27743" y="4825"/>
                </a:lnTo>
                <a:lnTo>
                  <a:pt x="27403" y="4988"/>
                </a:lnTo>
                <a:lnTo>
                  <a:pt x="27226" y="4649"/>
                </a:lnTo>
                <a:lnTo>
                  <a:pt x="27566" y="4485"/>
                </a:lnTo>
                <a:close/>
                <a:moveTo>
                  <a:pt x="92687" y="4485"/>
                </a:moveTo>
                <a:lnTo>
                  <a:pt x="92863" y="4812"/>
                </a:lnTo>
                <a:lnTo>
                  <a:pt x="92496" y="4988"/>
                </a:lnTo>
                <a:lnTo>
                  <a:pt x="92333" y="4662"/>
                </a:lnTo>
                <a:lnTo>
                  <a:pt x="92687" y="4485"/>
                </a:lnTo>
                <a:close/>
                <a:moveTo>
                  <a:pt x="15795" y="4485"/>
                </a:moveTo>
                <a:lnTo>
                  <a:pt x="16026" y="4839"/>
                </a:lnTo>
                <a:lnTo>
                  <a:pt x="15618" y="5002"/>
                </a:lnTo>
                <a:lnTo>
                  <a:pt x="15455" y="4662"/>
                </a:lnTo>
                <a:lnTo>
                  <a:pt x="15795" y="4485"/>
                </a:lnTo>
                <a:close/>
                <a:moveTo>
                  <a:pt x="60133" y="4485"/>
                </a:moveTo>
                <a:lnTo>
                  <a:pt x="60310" y="4825"/>
                </a:lnTo>
                <a:lnTo>
                  <a:pt x="59970" y="5002"/>
                </a:lnTo>
                <a:lnTo>
                  <a:pt x="59793" y="4662"/>
                </a:lnTo>
                <a:lnTo>
                  <a:pt x="60133" y="4485"/>
                </a:lnTo>
                <a:close/>
                <a:moveTo>
                  <a:pt x="36619" y="4526"/>
                </a:moveTo>
                <a:lnTo>
                  <a:pt x="36782" y="4852"/>
                </a:lnTo>
                <a:lnTo>
                  <a:pt x="36428" y="5016"/>
                </a:lnTo>
                <a:lnTo>
                  <a:pt x="36415" y="5016"/>
                </a:lnTo>
                <a:cubicBezTo>
                  <a:pt x="36360" y="4920"/>
                  <a:pt x="36306" y="4798"/>
                  <a:pt x="36252" y="4689"/>
                </a:cubicBezTo>
                <a:lnTo>
                  <a:pt x="36619" y="4526"/>
                </a:lnTo>
                <a:close/>
                <a:moveTo>
                  <a:pt x="48349" y="4472"/>
                </a:moveTo>
                <a:lnTo>
                  <a:pt x="48512" y="4852"/>
                </a:lnTo>
                <a:lnTo>
                  <a:pt x="48186" y="5016"/>
                </a:lnTo>
                <a:lnTo>
                  <a:pt x="48022" y="4662"/>
                </a:lnTo>
                <a:lnTo>
                  <a:pt x="48349" y="4472"/>
                </a:lnTo>
                <a:close/>
                <a:moveTo>
                  <a:pt x="80916" y="4513"/>
                </a:moveTo>
                <a:lnTo>
                  <a:pt x="81079" y="4852"/>
                </a:lnTo>
                <a:lnTo>
                  <a:pt x="80739" y="5016"/>
                </a:lnTo>
                <a:lnTo>
                  <a:pt x="80576" y="4676"/>
                </a:lnTo>
                <a:lnTo>
                  <a:pt x="80916" y="4513"/>
                </a:lnTo>
                <a:close/>
                <a:moveTo>
                  <a:pt x="104444" y="4445"/>
                </a:moveTo>
                <a:lnTo>
                  <a:pt x="104634" y="4825"/>
                </a:lnTo>
                <a:lnTo>
                  <a:pt x="104281" y="5016"/>
                </a:lnTo>
                <a:lnTo>
                  <a:pt x="104281" y="5002"/>
                </a:lnTo>
                <a:cubicBezTo>
                  <a:pt x="104240" y="4893"/>
                  <a:pt x="104158" y="4757"/>
                  <a:pt x="104104" y="4635"/>
                </a:cubicBezTo>
                <a:lnTo>
                  <a:pt x="104444" y="4445"/>
                </a:lnTo>
                <a:close/>
                <a:moveTo>
                  <a:pt x="108467" y="4254"/>
                </a:moveTo>
                <a:cubicBezTo>
                  <a:pt x="108263" y="4268"/>
                  <a:pt x="108100" y="4431"/>
                  <a:pt x="108100" y="4635"/>
                </a:cubicBezTo>
                <a:cubicBezTo>
                  <a:pt x="108100" y="4852"/>
                  <a:pt x="108277" y="5029"/>
                  <a:pt x="108494" y="5029"/>
                </a:cubicBezTo>
                <a:cubicBezTo>
                  <a:pt x="108698" y="5016"/>
                  <a:pt x="108861" y="4839"/>
                  <a:pt x="108861" y="4635"/>
                </a:cubicBezTo>
                <a:cubicBezTo>
                  <a:pt x="108861" y="4431"/>
                  <a:pt x="108685" y="4254"/>
                  <a:pt x="108467" y="4254"/>
                </a:cubicBezTo>
                <a:close/>
                <a:moveTo>
                  <a:pt x="57415" y="4553"/>
                </a:moveTo>
                <a:lnTo>
                  <a:pt x="57578" y="4880"/>
                </a:lnTo>
                <a:lnTo>
                  <a:pt x="57211" y="5043"/>
                </a:lnTo>
                <a:lnTo>
                  <a:pt x="57048" y="4717"/>
                </a:lnTo>
                <a:lnTo>
                  <a:pt x="57415" y="4553"/>
                </a:lnTo>
                <a:close/>
                <a:moveTo>
                  <a:pt x="69145" y="4513"/>
                </a:moveTo>
                <a:cubicBezTo>
                  <a:pt x="69199" y="4621"/>
                  <a:pt x="69254" y="4744"/>
                  <a:pt x="69321" y="4880"/>
                </a:cubicBezTo>
                <a:lnTo>
                  <a:pt x="68995" y="5043"/>
                </a:lnTo>
                <a:cubicBezTo>
                  <a:pt x="68941" y="4934"/>
                  <a:pt x="68873" y="4798"/>
                  <a:pt x="68819" y="4676"/>
                </a:cubicBezTo>
                <a:lnTo>
                  <a:pt x="69145" y="4513"/>
                </a:lnTo>
                <a:close/>
                <a:moveTo>
                  <a:pt x="24848" y="4540"/>
                </a:moveTo>
                <a:lnTo>
                  <a:pt x="25011" y="4880"/>
                </a:lnTo>
                <a:lnTo>
                  <a:pt x="24671" y="5056"/>
                </a:lnTo>
                <a:lnTo>
                  <a:pt x="24508" y="4717"/>
                </a:lnTo>
                <a:lnTo>
                  <a:pt x="24848" y="4540"/>
                </a:lnTo>
                <a:close/>
                <a:moveTo>
                  <a:pt x="78197" y="4581"/>
                </a:moveTo>
                <a:lnTo>
                  <a:pt x="78374" y="4907"/>
                </a:lnTo>
                <a:lnTo>
                  <a:pt x="78007" y="5070"/>
                </a:lnTo>
                <a:cubicBezTo>
                  <a:pt x="77953" y="4961"/>
                  <a:pt x="77885" y="4852"/>
                  <a:pt x="77830" y="4744"/>
                </a:cubicBezTo>
                <a:lnTo>
                  <a:pt x="78197" y="4581"/>
                </a:lnTo>
                <a:close/>
                <a:moveTo>
                  <a:pt x="89927" y="4540"/>
                </a:moveTo>
                <a:lnTo>
                  <a:pt x="90158" y="4907"/>
                </a:lnTo>
                <a:lnTo>
                  <a:pt x="89778" y="5070"/>
                </a:lnTo>
                <a:lnTo>
                  <a:pt x="89615" y="4717"/>
                </a:lnTo>
                <a:lnTo>
                  <a:pt x="89927" y="4540"/>
                </a:lnTo>
                <a:close/>
                <a:moveTo>
                  <a:pt x="101712" y="4540"/>
                </a:moveTo>
                <a:lnTo>
                  <a:pt x="101889" y="4880"/>
                </a:lnTo>
                <a:lnTo>
                  <a:pt x="101562" y="5070"/>
                </a:lnTo>
                <a:lnTo>
                  <a:pt x="101372" y="4730"/>
                </a:lnTo>
                <a:lnTo>
                  <a:pt x="101712" y="4540"/>
                </a:lnTo>
                <a:close/>
                <a:moveTo>
                  <a:pt x="13063" y="4540"/>
                </a:moveTo>
                <a:lnTo>
                  <a:pt x="13240" y="4907"/>
                </a:lnTo>
                <a:lnTo>
                  <a:pt x="12914" y="5083"/>
                </a:lnTo>
                <a:lnTo>
                  <a:pt x="12737" y="4717"/>
                </a:lnTo>
                <a:lnTo>
                  <a:pt x="13063" y="4540"/>
                </a:lnTo>
                <a:close/>
                <a:moveTo>
                  <a:pt x="45630" y="4594"/>
                </a:moveTo>
                <a:lnTo>
                  <a:pt x="45807" y="4934"/>
                </a:lnTo>
                <a:lnTo>
                  <a:pt x="45467" y="5097"/>
                </a:lnTo>
                <a:lnTo>
                  <a:pt x="45290" y="4757"/>
                </a:lnTo>
                <a:lnTo>
                  <a:pt x="45630" y="4594"/>
                </a:lnTo>
                <a:close/>
                <a:moveTo>
                  <a:pt x="5296" y="4347"/>
                </a:moveTo>
                <a:cubicBezTo>
                  <a:pt x="5100" y="4347"/>
                  <a:pt x="4948" y="4501"/>
                  <a:pt x="4935" y="4703"/>
                </a:cubicBezTo>
                <a:cubicBezTo>
                  <a:pt x="4935" y="4920"/>
                  <a:pt x="5098" y="5083"/>
                  <a:pt x="5302" y="5097"/>
                </a:cubicBezTo>
                <a:cubicBezTo>
                  <a:pt x="5310" y="5098"/>
                  <a:pt x="5318" y="5098"/>
                  <a:pt x="5326" y="5098"/>
                </a:cubicBezTo>
                <a:cubicBezTo>
                  <a:pt x="5519" y="5098"/>
                  <a:pt x="5683" y="4940"/>
                  <a:pt x="5696" y="4744"/>
                </a:cubicBezTo>
                <a:cubicBezTo>
                  <a:pt x="5710" y="4540"/>
                  <a:pt x="5560" y="4363"/>
                  <a:pt x="5343" y="4350"/>
                </a:cubicBezTo>
                <a:cubicBezTo>
                  <a:pt x="5327" y="4348"/>
                  <a:pt x="5311" y="4347"/>
                  <a:pt x="5296" y="4347"/>
                </a:cubicBezTo>
                <a:close/>
                <a:moveTo>
                  <a:pt x="2597" y="4513"/>
                </a:moveTo>
                <a:cubicBezTo>
                  <a:pt x="2434" y="4513"/>
                  <a:pt x="2298" y="4649"/>
                  <a:pt x="2298" y="4825"/>
                </a:cubicBezTo>
                <a:cubicBezTo>
                  <a:pt x="2298" y="4975"/>
                  <a:pt x="2420" y="5111"/>
                  <a:pt x="2584" y="5111"/>
                </a:cubicBezTo>
                <a:cubicBezTo>
                  <a:pt x="2747" y="5111"/>
                  <a:pt x="2883" y="4975"/>
                  <a:pt x="2883" y="4812"/>
                </a:cubicBezTo>
                <a:cubicBezTo>
                  <a:pt x="2883" y="4649"/>
                  <a:pt x="2760" y="4526"/>
                  <a:pt x="2597" y="4513"/>
                </a:cubicBezTo>
                <a:close/>
                <a:moveTo>
                  <a:pt x="22088" y="4608"/>
                </a:moveTo>
                <a:lnTo>
                  <a:pt x="22265" y="4948"/>
                </a:lnTo>
                <a:lnTo>
                  <a:pt x="21925" y="5111"/>
                </a:lnTo>
                <a:lnTo>
                  <a:pt x="21749" y="4771"/>
                </a:lnTo>
                <a:lnTo>
                  <a:pt x="22088" y="4608"/>
                </a:lnTo>
                <a:close/>
                <a:moveTo>
                  <a:pt x="33859" y="4567"/>
                </a:moveTo>
                <a:lnTo>
                  <a:pt x="34036" y="4934"/>
                </a:lnTo>
                <a:lnTo>
                  <a:pt x="33710" y="5111"/>
                </a:lnTo>
                <a:lnTo>
                  <a:pt x="33533" y="4744"/>
                </a:lnTo>
                <a:lnTo>
                  <a:pt x="33859" y="4567"/>
                </a:lnTo>
                <a:close/>
                <a:moveTo>
                  <a:pt x="98993" y="4608"/>
                </a:moveTo>
                <a:lnTo>
                  <a:pt x="99156" y="4948"/>
                </a:lnTo>
                <a:lnTo>
                  <a:pt x="98803" y="5111"/>
                </a:lnTo>
                <a:lnTo>
                  <a:pt x="98626" y="4784"/>
                </a:lnTo>
                <a:lnTo>
                  <a:pt x="98993" y="4608"/>
                </a:lnTo>
                <a:close/>
                <a:moveTo>
                  <a:pt x="112028" y="4513"/>
                </a:moveTo>
                <a:cubicBezTo>
                  <a:pt x="111865" y="4526"/>
                  <a:pt x="111729" y="4649"/>
                  <a:pt x="111729" y="4812"/>
                </a:cubicBezTo>
                <a:cubicBezTo>
                  <a:pt x="111729" y="4975"/>
                  <a:pt x="111865" y="5111"/>
                  <a:pt x="112028" y="5111"/>
                </a:cubicBezTo>
                <a:cubicBezTo>
                  <a:pt x="112191" y="5097"/>
                  <a:pt x="112314" y="4975"/>
                  <a:pt x="112314" y="4812"/>
                </a:cubicBezTo>
                <a:cubicBezTo>
                  <a:pt x="112314" y="4649"/>
                  <a:pt x="112178" y="4526"/>
                  <a:pt x="112028" y="4513"/>
                </a:cubicBezTo>
                <a:close/>
                <a:moveTo>
                  <a:pt x="66440" y="4608"/>
                </a:moveTo>
                <a:lnTo>
                  <a:pt x="66603" y="4948"/>
                </a:lnTo>
                <a:lnTo>
                  <a:pt x="66277" y="5124"/>
                </a:lnTo>
                <a:lnTo>
                  <a:pt x="66100" y="4784"/>
                </a:lnTo>
                <a:lnTo>
                  <a:pt x="66440" y="4608"/>
                </a:lnTo>
                <a:close/>
                <a:moveTo>
                  <a:pt x="87222" y="4608"/>
                </a:moveTo>
                <a:cubicBezTo>
                  <a:pt x="87277" y="4730"/>
                  <a:pt x="87331" y="4852"/>
                  <a:pt x="87386" y="4975"/>
                </a:cubicBezTo>
                <a:lnTo>
                  <a:pt x="87073" y="5138"/>
                </a:lnTo>
                <a:cubicBezTo>
                  <a:pt x="87019" y="5029"/>
                  <a:pt x="86951" y="4893"/>
                  <a:pt x="86883" y="4771"/>
                </a:cubicBezTo>
                <a:lnTo>
                  <a:pt x="87222" y="4608"/>
                </a:lnTo>
                <a:close/>
                <a:moveTo>
                  <a:pt x="42871" y="4635"/>
                </a:moveTo>
                <a:lnTo>
                  <a:pt x="43048" y="4975"/>
                </a:lnTo>
                <a:lnTo>
                  <a:pt x="42721" y="5151"/>
                </a:lnTo>
                <a:lnTo>
                  <a:pt x="42531" y="4812"/>
                </a:lnTo>
                <a:lnTo>
                  <a:pt x="42871" y="4635"/>
                </a:lnTo>
                <a:close/>
                <a:moveTo>
                  <a:pt x="54628" y="4608"/>
                </a:moveTo>
                <a:lnTo>
                  <a:pt x="54873" y="4988"/>
                </a:lnTo>
                <a:cubicBezTo>
                  <a:pt x="54805" y="4988"/>
                  <a:pt x="54737" y="5002"/>
                  <a:pt x="54669" y="5029"/>
                </a:cubicBezTo>
                <a:cubicBezTo>
                  <a:pt x="54615" y="5070"/>
                  <a:pt x="54560" y="5111"/>
                  <a:pt x="54506" y="5151"/>
                </a:cubicBezTo>
                <a:cubicBezTo>
                  <a:pt x="54438" y="5029"/>
                  <a:pt x="54370" y="4893"/>
                  <a:pt x="54316" y="4784"/>
                </a:cubicBezTo>
                <a:lnTo>
                  <a:pt x="54628" y="4608"/>
                </a:lnTo>
                <a:close/>
                <a:moveTo>
                  <a:pt x="75452" y="4635"/>
                </a:moveTo>
                <a:lnTo>
                  <a:pt x="75615" y="4961"/>
                </a:lnTo>
                <a:lnTo>
                  <a:pt x="75288" y="5151"/>
                </a:lnTo>
                <a:lnTo>
                  <a:pt x="75112" y="4812"/>
                </a:lnTo>
                <a:lnTo>
                  <a:pt x="75452" y="4635"/>
                </a:lnTo>
                <a:close/>
                <a:moveTo>
                  <a:pt x="10331" y="4635"/>
                </a:moveTo>
                <a:lnTo>
                  <a:pt x="10508" y="4961"/>
                </a:lnTo>
                <a:lnTo>
                  <a:pt x="10141" y="5179"/>
                </a:lnTo>
                <a:lnTo>
                  <a:pt x="9978" y="4812"/>
                </a:lnTo>
                <a:lnTo>
                  <a:pt x="10331" y="4635"/>
                </a:lnTo>
                <a:close/>
                <a:moveTo>
                  <a:pt x="63681" y="4662"/>
                </a:moveTo>
                <a:lnTo>
                  <a:pt x="63857" y="5002"/>
                </a:lnTo>
                <a:lnTo>
                  <a:pt x="63531" y="5179"/>
                </a:lnTo>
                <a:lnTo>
                  <a:pt x="63341" y="4839"/>
                </a:lnTo>
                <a:lnTo>
                  <a:pt x="63681" y="4662"/>
                </a:lnTo>
                <a:close/>
                <a:moveTo>
                  <a:pt x="96234" y="4662"/>
                </a:moveTo>
                <a:lnTo>
                  <a:pt x="96411" y="5002"/>
                </a:lnTo>
                <a:lnTo>
                  <a:pt x="96085" y="5179"/>
                </a:lnTo>
                <a:lnTo>
                  <a:pt x="95908" y="4852"/>
                </a:lnTo>
                <a:lnTo>
                  <a:pt x="96234" y="4662"/>
                </a:lnTo>
                <a:close/>
                <a:moveTo>
                  <a:pt x="19370" y="4676"/>
                </a:moveTo>
                <a:lnTo>
                  <a:pt x="19533" y="5029"/>
                </a:lnTo>
                <a:lnTo>
                  <a:pt x="19207" y="5206"/>
                </a:lnTo>
                <a:lnTo>
                  <a:pt x="19044" y="4839"/>
                </a:lnTo>
                <a:lnTo>
                  <a:pt x="19370" y="4676"/>
                </a:lnTo>
                <a:close/>
                <a:moveTo>
                  <a:pt x="40153" y="4689"/>
                </a:moveTo>
                <a:lnTo>
                  <a:pt x="40316" y="5029"/>
                </a:lnTo>
                <a:lnTo>
                  <a:pt x="39976" y="5206"/>
                </a:lnTo>
                <a:lnTo>
                  <a:pt x="39813" y="4866"/>
                </a:lnTo>
                <a:lnTo>
                  <a:pt x="40153" y="4689"/>
                </a:lnTo>
                <a:close/>
                <a:moveTo>
                  <a:pt x="31141" y="4676"/>
                </a:moveTo>
                <a:lnTo>
                  <a:pt x="31304" y="4988"/>
                </a:lnTo>
                <a:lnTo>
                  <a:pt x="30951" y="5219"/>
                </a:lnTo>
                <a:lnTo>
                  <a:pt x="30787" y="4839"/>
                </a:lnTo>
                <a:lnTo>
                  <a:pt x="31141" y="4676"/>
                </a:lnTo>
                <a:close/>
                <a:moveTo>
                  <a:pt x="51923" y="4689"/>
                </a:moveTo>
                <a:lnTo>
                  <a:pt x="52087" y="5029"/>
                </a:lnTo>
                <a:lnTo>
                  <a:pt x="51747" y="5219"/>
                </a:lnTo>
                <a:cubicBezTo>
                  <a:pt x="51665" y="5097"/>
                  <a:pt x="51584" y="4961"/>
                  <a:pt x="51516" y="4866"/>
                </a:cubicBezTo>
                <a:lnTo>
                  <a:pt x="51923" y="4689"/>
                </a:lnTo>
                <a:close/>
                <a:moveTo>
                  <a:pt x="72720" y="4689"/>
                </a:moveTo>
                <a:cubicBezTo>
                  <a:pt x="72774" y="4798"/>
                  <a:pt x="72842" y="4934"/>
                  <a:pt x="72896" y="5056"/>
                </a:cubicBezTo>
                <a:lnTo>
                  <a:pt x="72543" y="5219"/>
                </a:lnTo>
                <a:lnTo>
                  <a:pt x="72366" y="4866"/>
                </a:lnTo>
                <a:lnTo>
                  <a:pt x="72720" y="4689"/>
                </a:lnTo>
                <a:close/>
                <a:moveTo>
                  <a:pt x="84477" y="4703"/>
                </a:moveTo>
                <a:lnTo>
                  <a:pt x="84640" y="5043"/>
                </a:lnTo>
                <a:lnTo>
                  <a:pt x="84314" y="5219"/>
                </a:lnTo>
                <a:lnTo>
                  <a:pt x="84137" y="4880"/>
                </a:lnTo>
                <a:lnTo>
                  <a:pt x="84477" y="4703"/>
                </a:lnTo>
                <a:close/>
                <a:moveTo>
                  <a:pt x="28382" y="4717"/>
                </a:moveTo>
                <a:lnTo>
                  <a:pt x="28558" y="5056"/>
                </a:lnTo>
                <a:lnTo>
                  <a:pt x="28219" y="5233"/>
                </a:lnTo>
                <a:lnTo>
                  <a:pt x="28042" y="4893"/>
                </a:lnTo>
                <a:lnTo>
                  <a:pt x="28382" y="4717"/>
                </a:lnTo>
                <a:close/>
                <a:moveTo>
                  <a:pt x="60949" y="4730"/>
                </a:moveTo>
                <a:lnTo>
                  <a:pt x="61125" y="5070"/>
                </a:lnTo>
                <a:lnTo>
                  <a:pt x="60786" y="5247"/>
                </a:lnTo>
                <a:lnTo>
                  <a:pt x="60609" y="4907"/>
                </a:lnTo>
                <a:lnTo>
                  <a:pt x="60949" y="4730"/>
                </a:lnTo>
                <a:close/>
                <a:moveTo>
                  <a:pt x="109318" y="4512"/>
                </a:moveTo>
                <a:cubicBezTo>
                  <a:pt x="109311" y="4512"/>
                  <a:pt x="109304" y="4512"/>
                  <a:pt x="109296" y="4513"/>
                </a:cubicBezTo>
                <a:cubicBezTo>
                  <a:pt x="109092" y="4513"/>
                  <a:pt x="108929" y="4676"/>
                  <a:pt x="108929" y="4880"/>
                </a:cubicBezTo>
                <a:cubicBezTo>
                  <a:pt x="108929" y="5083"/>
                  <a:pt x="109106" y="5247"/>
                  <a:pt x="109310" y="5247"/>
                </a:cubicBezTo>
                <a:cubicBezTo>
                  <a:pt x="109514" y="5247"/>
                  <a:pt x="109677" y="5083"/>
                  <a:pt x="109677" y="4880"/>
                </a:cubicBezTo>
                <a:cubicBezTo>
                  <a:pt x="109664" y="4683"/>
                  <a:pt x="109512" y="4512"/>
                  <a:pt x="109318" y="4512"/>
                </a:cubicBezTo>
                <a:close/>
                <a:moveTo>
                  <a:pt x="93516" y="4730"/>
                </a:moveTo>
                <a:lnTo>
                  <a:pt x="93679" y="5083"/>
                </a:lnTo>
                <a:lnTo>
                  <a:pt x="93339" y="5260"/>
                </a:lnTo>
                <a:lnTo>
                  <a:pt x="93162" y="4893"/>
                </a:lnTo>
                <a:lnTo>
                  <a:pt x="93516" y="4730"/>
                </a:lnTo>
                <a:close/>
                <a:moveTo>
                  <a:pt x="16638" y="4744"/>
                </a:moveTo>
                <a:lnTo>
                  <a:pt x="16787" y="5097"/>
                </a:lnTo>
                <a:lnTo>
                  <a:pt x="16448" y="5274"/>
                </a:lnTo>
                <a:lnTo>
                  <a:pt x="16217" y="4920"/>
                </a:lnTo>
                <a:lnTo>
                  <a:pt x="16638" y="4744"/>
                </a:lnTo>
                <a:close/>
                <a:moveTo>
                  <a:pt x="49178" y="4757"/>
                </a:moveTo>
                <a:lnTo>
                  <a:pt x="49341" y="5097"/>
                </a:lnTo>
                <a:lnTo>
                  <a:pt x="49015" y="5274"/>
                </a:lnTo>
                <a:lnTo>
                  <a:pt x="48838" y="4934"/>
                </a:lnTo>
                <a:lnTo>
                  <a:pt x="49178" y="4757"/>
                </a:lnTo>
                <a:close/>
                <a:moveTo>
                  <a:pt x="81745" y="4757"/>
                </a:moveTo>
                <a:lnTo>
                  <a:pt x="81922" y="5097"/>
                </a:lnTo>
                <a:lnTo>
                  <a:pt x="81582" y="5274"/>
                </a:lnTo>
                <a:lnTo>
                  <a:pt x="81405" y="4934"/>
                </a:lnTo>
                <a:lnTo>
                  <a:pt x="81745" y="4757"/>
                </a:lnTo>
                <a:close/>
                <a:moveTo>
                  <a:pt x="105273" y="4717"/>
                </a:moveTo>
                <a:lnTo>
                  <a:pt x="105477" y="5070"/>
                </a:lnTo>
                <a:lnTo>
                  <a:pt x="105110" y="5274"/>
                </a:lnTo>
                <a:lnTo>
                  <a:pt x="104920" y="4907"/>
                </a:lnTo>
                <a:lnTo>
                  <a:pt x="105273" y="4717"/>
                </a:lnTo>
                <a:close/>
                <a:moveTo>
                  <a:pt x="37434" y="4771"/>
                </a:moveTo>
                <a:lnTo>
                  <a:pt x="37597" y="5124"/>
                </a:lnTo>
                <a:lnTo>
                  <a:pt x="37244" y="5287"/>
                </a:lnTo>
                <a:lnTo>
                  <a:pt x="37081" y="4934"/>
                </a:lnTo>
                <a:lnTo>
                  <a:pt x="37434" y="4771"/>
                </a:lnTo>
                <a:close/>
                <a:moveTo>
                  <a:pt x="708" y="4920"/>
                </a:moveTo>
                <a:lnTo>
                  <a:pt x="640" y="4934"/>
                </a:lnTo>
                <a:cubicBezTo>
                  <a:pt x="585" y="4988"/>
                  <a:pt x="517" y="5056"/>
                  <a:pt x="504" y="5124"/>
                </a:cubicBezTo>
                <a:cubicBezTo>
                  <a:pt x="490" y="5219"/>
                  <a:pt x="572" y="5301"/>
                  <a:pt x="667" y="5301"/>
                </a:cubicBezTo>
                <a:cubicBezTo>
                  <a:pt x="762" y="5301"/>
                  <a:pt x="857" y="5219"/>
                  <a:pt x="844" y="5124"/>
                </a:cubicBezTo>
                <a:cubicBezTo>
                  <a:pt x="830" y="5056"/>
                  <a:pt x="762" y="4988"/>
                  <a:pt x="708" y="4920"/>
                </a:cubicBezTo>
                <a:close/>
                <a:moveTo>
                  <a:pt x="25650" y="4798"/>
                </a:moveTo>
                <a:lnTo>
                  <a:pt x="25826" y="5138"/>
                </a:lnTo>
                <a:lnTo>
                  <a:pt x="25500" y="5301"/>
                </a:lnTo>
                <a:lnTo>
                  <a:pt x="25323" y="4975"/>
                </a:lnTo>
                <a:lnTo>
                  <a:pt x="25650" y="4798"/>
                </a:lnTo>
                <a:close/>
                <a:moveTo>
                  <a:pt x="69988" y="4784"/>
                </a:moveTo>
                <a:cubicBezTo>
                  <a:pt x="70028" y="4893"/>
                  <a:pt x="70096" y="5016"/>
                  <a:pt x="70151" y="5124"/>
                </a:cubicBezTo>
                <a:lnTo>
                  <a:pt x="69811" y="5301"/>
                </a:lnTo>
                <a:lnTo>
                  <a:pt x="69648" y="4961"/>
                </a:lnTo>
                <a:lnTo>
                  <a:pt x="69988" y="4784"/>
                </a:lnTo>
                <a:close/>
                <a:moveTo>
                  <a:pt x="102555" y="4798"/>
                </a:moveTo>
                <a:cubicBezTo>
                  <a:pt x="102609" y="4907"/>
                  <a:pt x="102663" y="5029"/>
                  <a:pt x="102731" y="5138"/>
                </a:cubicBezTo>
                <a:lnTo>
                  <a:pt x="102391" y="5301"/>
                </a:lnTo>
                <a:lnTo>
                  <a:pt x="102215" y="4961"/>
                </a:lnTo>
                <a:lnTo>
                  <a:pt x="102555" y="4798"/>
                </a:lnTo>
                <a:close/>
                <a:moveTo>
                  <a:pt x="58230" y="4798"/>
                </a:moveTo>
                <a:lnTo>
                  <a:pt x="58407" y="5151"/>
                </a:lnTo>
                <a:lnTo>
                  <a:pt x="58040" y="5315"/>
                </a:lnTo>
                <a:lnTo>
                  <a:pt x="57877" y="4961"/>
                </a:lnTo>
                <a:lnTo>
                  <a:pt x="58230" y="4798"/>
                </a:lnTo>
                <a:close/>
                <a:moveTo>
                  <a:pt x="79026" y="4825"/>
                </a:moveTo>
                <a:lnTo>
                  <a:pt x="79189" y="5151"/>
                </a:lnTo>
                <a:lnTo>
                  <a:pt x="78836" y="5315"/>
                </a:lnTo>
                <a:cubicBezTo>
                  <a:pt x="78782" y="5219"/>
                  <a:pt x="78714" y="5111"/>
                  <a:pt x="78659" y="4988"/>
                </a:cubicBezTo>
                <a:lnTo>
                  <a:pt x="79026" y="4825"/>
                </a:lnTo>
                <a:close/>
                <a:moveTo>
                  <a:pt x="112857" y="4784"/>
                </a:moveTo>
                <a:cubicBezTo>
                  <a:pt x="112708" y="4784"/>
                  <a:pt x="112586" y="4907"/>
                  <a:pt x="112586" y="5056"/>
                </a:cubicBezTo>
                <a:cubicBezTo>
                  <a:pt x="112586" y="5206"/>
                  <a:pt x="112708" y="5315"/>
                  <a:pt x="112844" y="5315"/>
                </a:cubicBezTo>
                <a:cubicBezTo>
                  <a:pt x="112993" y="5315"/>
                  <a:pt x="113102" y="5206"/>
                  <a:pt x="113116" y="5070"/>
                </a:cubicBezTo>
                <a:lnTo>
                  <a:pt x="113116" y="5056"/>
                </a:lnTo>
                <a:cubicBezTo>
                  <a:pt x="113116" y="4920"/>
                  <a:pt x="112993" y="4798"/>
                  <a:pt x="112857" y="4784"/>
                </a:cubicBezTo>
                <a:close/>
                <a:moveTo>
                  <a:pt x="13879" y="4812"/>
                </a:moveTo>
                <a:lnTo>
                  <a:pt x="14055" y="5151"/>
                </a:lnTo>
                <a:lnTo>
                  <a:pt x="13729" y="5328"/>
                </a:lnTo>
                <a:lnTo>
                  <a:pt x="13539" y="4988"/>
                </a:lnTo>
                <a:lnTo>
                  <a:pt x="13879" y="4812"/>
                </a:lnTo>
                <a:close/>
                <a:moveTo>
                  <a:pt x="90770" y="4798"/>
                </a:moveTo>
                <a:lnTo>
                  <a:pt x="90933" y="5151"/>
                </a:lnTo>
                <a:lnTo>
                  <a:pt x="90621" y="5328"/>
                </a:lnTo>
                <a:lnTo>
                  <a:pt x="90389" y="4975"/>
                </a:lnTo>
                <a:lnTo>
                  <a:pt x="90770" y="4798"/>
                </a:lnTo>
                <a:close/>
                <a:moveTo>
                  <a:pt x="46459" y="4825"/>
                </a:moveTo>
                <a:lnTo>
                  <a:pt x="46636" y="5165"/>
                </a:lnTo>
                <a:lnTo>
                  <a:pt x="46296" y="5342"/>
                </a:lnTo>
                <a:cubicBezTo>
                  <a:pt x="46242" y="5233"/>
                  <a:pt x="46187" y="5111"/>
                  <a:pt x="46133" y="5002"/>
                </a:cubicBezTo>
                <a:lnTo>
                  <a:pt x="46459" y="4825"/>
                </a:lnTo>
                <a:close/>
                <a:moveTo>
                  <a:pt x="106568" y="4526"/>
                </a:moveTo>
                <a:cubicBezTo>
                  <a:pt x="106348" y="4526"/>
                  <a:pt x="106170" y="4711"/>
                  <a:pt x="106170" y="4934"/>
                </a:cubicBezTo>
                <a:cubicBezTo>
                  <a:pt x="106170" y="5151"/>
                  <a:pt x="106347" y="5342"/>
                  <a:pt x="106564" y="5342"/>
                </a:cubicBezTo>
                <a:cubicBezTo>
                  <a:pt x="106795" y="5342"/>
                  <a:pt x="106986" y="5165"/>
                  <a:pt x="106986" y="4934"/>
                </a:cubicBezTo>
                <a:cubicBezTo>
                  <a:pt x="106986" y="4717"/>
                  <a:pt x="106809" y="4526"/>
                  <a:pt x="106591" y="4526"/>
                </a:cubicBezTo>
                <a:cubicBezTo>
                  <a:pt x="106584" y="4526"/>
                  <a:pt x="106576" y="4526"/>
                  <a:pt x="106568" y="4526"/>
                </a:cubicBezTo>
                <a:close/>
                <a:moveTo>
                  <a:pt x="34688" y="4852"/>
                </a:moveTo>
                <a:lnTo>
                  <a:pt x="34865" y="5192"/>
                </a:lnTo>
                <a:lnTo>
                  <a:pt x="34525" y="5355"/>
                </a:lnTo>
                <a:lnTo>
                  <a:pt x="34349" y="5016"/>
                </a:lnTo>
                <a:lnTo>
                  <a:pt x="34688" y="4852"/>
                </a:lnTo>
                <a:close/>
                <a:moveTo>
                  <a:pt x="67255" y="4852"/>
                </a:moveTo>
                <a:lnTo>
                  <a:pt x="67419" y="5192"/>
                </a:lnTo>
                <a:lnTo>
                  <a:pt x="67092" y="5355"/>
                </a:lnTo>
                <a:lnTo>
                  <a:pt x="66916" y="5029"/>
                </a:lnTo>
                <a:lnTo>
                  <a:pt x="67255" y="4852"/>
                </a:lnTo>
                <a:close/>
                <a:moveTo>
                  <a:pt x="99809" y="4866"/>
                </a:moveTo>
                <a:lnTo>
                  <a:pt x="99986" y="5192"/>
                </a:lnTo>
                <a:lnTo>
                  <a:pt x="99632" y="5355"/>
                </a:lnTo>
                <a:lnTo>
                  <a:pt x="99456" y="5043"/>
                </a:lnTo>
                <a:lnTo>
                  <a:pt x="99809" y="4866"/>
                </a:lnTo>
                <a:close/>
                <a:moveTo>
                  <a:pt x="22918" y="4798"/>
                </a:moveTo>
                <a:lnTo>
                  <a:pt x="23081" y="5206"/>
                </a:lnTo>
                <a:lnTo>
                  <a:pt x="22741" y="5383"/>
                </a:lnTo>
                <a:lnTo>
                  <a:pt x="22578" y="5043"/>
                </a:lnTo>
                <a:lnTo>
                  <a:pt x="22918" y="4798"/>
                </a:lnTo>
                <a:close/>
                <a:moveTo>
                  <a:pt x="43727" y="4839"/>
                </a:moveTo>
                <a:lnTo>
                  <a:pt x="43890" y="5219"/>
                </a:lnTo>
                <a:lnTo>
                  <a:pt x="43551" y="5383"/>
                </a:lnTo>
                <a:cubicBezTo>
                  <a:pt x="43483" y="5287"/>
                  <a:pt x="43428" y="5165"/>
                  <a:pt x="43374" y="5070"/>
                </a:cubicBezTo>
                <a:lnTo>
                  <a:pt x="43727" y="4839"/>
                </a:lnTo>
                <a:close/>
                <a:moveTo>
                  <a:pt x="55471" y="4866"/>
                </a:moveTo>
                <a:lnTo>
                  <a:pt x="55648" y="5219"/>
                </a:lnTo>
                <a:lnTo>
                  <a:pt x="55321" y="5383"/>
                </a:lnTo>
                <a:lnTo>
                  <a:pt x="55090" y="5029"/>
                </a:lnTo>
                <a:lnTo>
                  <a:pt x="55471" y="4866"/>
                </a:lnTo>
                <a:close/>
                <a:moveTo>
                  <a:pt x="3426" y="4730"/>
                </a:moveTo>
                <a:cubicBezTo>
                  <a:pt x="3250" y="4730"/>
                  <a:pt x="3100" y="4880"/>
                  <a:pt x="3086" y="5056"/>
                </a:cubicBezTo>
                <a:cubicBezTo>
                  <a:pt x="3086" y="5247"/>
                  <a:pt x="3236" y="5396"/>
                  <a:pt x="3413" y="5396"/>
                </a:cubicBezTo>
                <a:cubicBezTo>
                  <a:pt x="3603" y="5396"/>
                  <a:pt x="3752" y="5247"/>
                  <a:pt x="3752" y="5056"/>
                </a:cubicBezTo>
                <a:cubicBezTo>
                  <a:pt x="3752" y="4880"/>
                  <a:pt x="3603" y="4730"/>
                  <a:pt x="3426" y="4730"/>
                </a:cubicBezTo>
                <a:close/>
                <a:moveTo>
                  <a:pt x="6133" y="4607"/>
                </a:moveTo>
                <a:cubicBezTo>
                  <a:pt x="5914" y="4607"/>
                  <a:pt x="5737" y="4779"/>
                  <a:pt x="5737" y="4988"/>
                </a:cubicBezTo>
                <a:cubicBezTo>
                  <a:pt x="5737" y="5219"/>
                  <a:pt x="5914" y="5396"/>
                  <a:pt x="6131" y="5396"/>
                </a:cubicBezTo>
                <a:cubicBezTo>
                  <a:pt x="6349" y="5396"/>
                  <a:pt x="6539" y="5233"/>
                  <a:pt x="6539" y="5016"/>
                </a:cubicBezTo>
                <a:cubicBezTo>
                  <a:pt x="6539" y="4798"/>
                  <a:pt x="6376" y="4608"/>
                  <a:pt x="6158" y="4608"/>
                </a:cubicBezTo>
                <a:cubicBezTo>
                  <a:pt x="6150" y="4607"/>
                  <a:pt x="6142" y="4607"/>
                  <a:pt x="6133" y="4607"/>
                </a:cubicBezTo>
                <a:close/>
                <a:moveTo>
                  <a:pt x="11174" y="4880"/>
                </a:moveTo>
                <a:lnTo>
                  <a:pt x="11337" y="5219"/>
                </a:lnTo>
                <a:lnTo>
                  <a:pt x="11011" y="5396"/>
                </a:lnTo>
                <a:lnTo>
                  <a:pt x="10834" y="5056"/>
                </a:lnTo>
                <a:lnTo>
                  <a:pt x="11174" y="4880"/>
                </a:lnTo>
                <a:close/>
                <a:moveTo>
                  <a:pt x="88052" y="4880"/>
                </a:moveTo>
                <a:lnTo>
                  <a:pt x="88228" y="5206"/>
                </a:lnTo>
                <a:lnTo>
                  <a:pt x="87889" y="5396"/>
                </a:lnTo>
                <a:lnTo>
                  <a:pt x="87725" y="5056"/>
                </a:lnTo>
                <a:cubicBezTo>
                  <a:pt x="87834" y="5002"/>
                  <a:pt x="87943" y="4934"/>
                  <a:pt x="88052" y="4880"/>
                </a:cubicBezTo>
                <a:close/>
                <a:moveTo>
                  <a:pt x="64523" y="4866"/>
                </a:moveTo>
                <a:lnTo>
                  <a:pt x="64700" y="5247"/>
                </a:lnTo>
                <a:lnTo>
                  <a:pt x="64333" y="5423"/>
                </a:lnTo>
                <a:cubicBezTo>
                  <a:pt x="64292" y="5315"/>
                  <a:pt x="64224" y="5192"/>
                  <a:pt x="64170" y="5097"/>
                </a:cubicBezTo>
                <a:lnTo>
                  <a:pt x="64523" y="4866"/>
                </a:lnTo>
                <a:close/>
                <a:moveTo>
                  <a:pt x="20185" y="4934"/>
                </a:moveTo>
                <a:lnTo>
                  <a:pt x="20362" y="5274"/>
                </a:lnTo>
                <a:lnTo>
                  <a:pt x="20022" y="5437"/>
                </a:lnTo>
                <a:lnTo>
                  <a:pt x="19859" y="5097"/>
                </a:lnTo>
                <a:lnTo>
                  <a:pt x="20185" y="4934"/>
                </a:lnTo>
                <a:close/>
                <a:moveTo>
                  <a:pt x="31970" y="4934"/>
                </a:moveTo>
                <a:lnTo>
                  <a:pt x="32133" y="5274"/>
                </a:lnTo>
                <a:lnTo>
                  <a:pt x="31793" y="5437"/>
                </a:lnTo>
                <a:lnTo>
                  <a:pt x="31630" y="5097"/>
                </a:lnTo>
                <a:lnTo>
                  <a:pt x="31970" y="4934"/>
                </a:lnTo>
                <a:close/>
                <a:moveTo>
                  <a:pt x="76254" y="4893"/>
                </a:moveTo>
                <a:cubicBezTo>
                  <a:pt x="76308" y="5002"/>
                  <a:pt x="76362" y="5138"/>
                  <a:pt x="76430" y="5260"/>
                </a:cubicBezTo>
                <a:lnTo>
                  <a:pt x="76104" y="5437"/>
                </a:lnTo>
                <a:lnTo>
                  <a:pt x="75927" y="5070"/>
                </a:lnTo>
                <a:lnTo>
                  <a:pt x="76254" y="4893"/>
                </a:lnTo>
                <a:close/>
                <a:moveTo>
                  <a:pt x="85320" y="4907"/>
                </a:moveTo>
                <a:cubicBezTo>
                  <a:pt x="85374" y="5016"/>
                  <a:pt x="85442" y="5151"/>
                  <a:pt x="85496" y="5274"/>
                </a:cubicBezTo>
                <a:lnTo>
                  <a:pt x="85143" y="5450"/>
                </a:lnTo>
                <a:lnTo>
                  <a:pt x="84966" y="5124"/>
                </a:lnTo>
                <a:lnTo>
                  <a:pt x="85320" y="4907"/>
                </a:lnTo>
                <a:close/>
                <a:moveTo>
                  <a:pt x="97063" y="4920"/>
                </a:moveTo>
                <a:lnTo>
                  <a:pt x="97226" y="5274"/>
                </a:lnTo>
                <a:lnTo>
                  <a:pt x="96900" y="5450"/>
                </a:lnTo>
                <a:cubicBezTo>
                  <a:pt x="96859" y="5342"/>
                  <a:pt x="96791" y="5206"/>
                  <a:pt x="96737" y="5083"/>
                </a:cubicBezTo>
                <a:lnTo>
                  <a:pt x="97063" y="4920"/>
                </a:lnTo>
                <a:close/>
                <a:moveTo>
                  <a:pt x="29211" y="4961"/>
                </a:moveTo>
                <a:lnTo>
                  <a:pt x="29387" y="5301"/>
                </a:lnTo>
                <a:lnTo>
                  <a:pt x="29048" y="5464"/>
                </a:lnTo>
                <a:lnTo>
                  <a:pt x="28871" y="5124"/>
                </a:lnTo>
                <a:lnTo>
                  <a:pt x="29211" y="4961"/>
                </a:lnTo>
                <a:close/>
                <a:moveTo>
                  <a:pt x="110125" y="4771"/>
                </a:moveTo>
                <a:cubicBezTo>
                  <a:pt x="109935" y="4771"/>
                  <a:pt x="109772" y="4934"/>
                  <a:pt x="109786" y="5124"/>
                </a:cubicBezTo>
                <a:cubicBezTo>
                  <a:pt x="109786" y="5315"/>
                  <a:pt x="109935" y="5464"/>
                  <a:pt x="110139" y="5464"/>
                </a:cubicBezTo>
                <a:cubicBezTo>
                  <a:pt x="110329" y="5464"/>
                  <a:pt x="110479" y="5301"/>
                  <a:pt x="110479" y="5111"/>
                </a:cubicBezTo>
                <a:cubicBezTo>
                  <a:pt x="110479" y="4920"/>
                  <a:pt x="110316" y="4771"/>
                  <a:pt x="110125" y="4771"/>
                </a:cubicBezTo>
                <a:close/>
                <a:moveTo>
                  <a:pt x="8415" y="4934"/>
                </a:moveTo>
                <a:lnTo>
                  <a:pt x="8578" y="5287"/>
                </a:lnTo>
                <a:lnTo>
                  <a:pt x="8238" y="5478"/>
                </a:lnTo>
                <a:lnTo>
                  <a:pt x="8048" y="5124"/>
                </a:lnTo>
                <a:lnTo>
                  <a:pt x="8415" y="4934"/>
                </a:lnTo>
                <a:close/>
                <a:moveTo>
                  <a:pt x="40982" y="4948"/>
                </a:moveTo>
                <a:lnTo>
                  <a:pt x="41145" y="5301"/>
                </a:lnTo>
                <a:lnTo>
                  <a:pt x="40819" y="5478"/>
                </a:lnTo>
                <a:lnTo>
                  <a:pt x="40655" y="5111"/>
                </a:lnTo>
                <a:lnTo>
                  <a:pt x="40982" y="4948"/>
                </a:lnTo>
                <a:close/>
                <a:moveTo>
                  <a:pt x="52753" y="4948"/>
                </a:moveTo>
                <a:lnTo>
                  <a:pt x="52929" y="5274"/>
                </a:lnTo>
                <a:lnTo>
                  <a:pt x="52576" y="5491"/>
                </a:lnTo>
                <a:lnTo>
                  <a:pt x="52399" y="5124"/>
                </a:lnTo>
                <a:lnTo>
                  <a:pt x="52753" y="4948"/>
                </a:lnTo>
                <a:close/>
                <a:moveTo>
                  <a:pt x="17467" y="5002"/>
                </a:moveTo>
                <a:lnTo>
                  <a:pt x="17630" y="5328"/>
                </a:lnTo>
                <a:lnTo>
                  <a:pt x="17277" y="5505"/>
                </a:lnTo>
                <a:lnTo>
                  <a:pt x="17100" y="5179"/>
                </a:lnTo>
                <a:lnTo>
                  <a:pt x="17467" y="5002"/>
                </a:lnTo>
                <a:close/>
                <a:moveTo>
                  <a:pt x="61778" y="4975"/>
                </a:moveTo>
                <a:cubicBezTo>
                  <a:pt x="61832" y="5097"/>
                  <a:pt x="61887" y="5219"/>
                  <a:pt x="61954" y="5342"/>
                </a:cubicBezTo>
                <a:lnTo>
                  <a:pt x="61628" y="5505"/>
                </a:lnTo>
                <a:lnTo>
                  <a:pt x="61452" y="5151"/>
                </a:lnTo>
                <a:lnTo>
                  <a:pt x="61778" y="4975"/>
                </a:lnTo>
                <a:close/>
                <a:moveTo>
                  <a:pt x="50007" y="5002"/>
                </a:moveTo>
                <a:lnTo>
                  <a:pt x="50184" y="5342"/>
                </a:lnTo>
                <a:lnTo>
                  <a:pt x="49844" y="5518"/>
                </a:lnTo>
                <a:lnTo>
                  <a:pt x="49667" y="5179"/>
                </a:lnTo>
                <a:lnTo>
                  <a:pt x="50007" y="5002"/>
                </a:lnTo>
                <a:close/>
                <a:moveTo>
                  <a:pt x="73562" y="4975"/>
                </a:moveTo>
                <a:lnTo>
                  <a:pt x="73725" y="5301"/>
                </a:lnTo>
                <a:lnTo>
                  <a:pt x="73372" y="5518"/>
                </a:lnTo>
                <a:lnTo>
                  <a:pt x="73209" y="5151"/>
                </a:lnTo>
                <a:lnTo>
                  <a:pt x="73562" y="4975"/>
                </a:lnTo>
                <a:close/>
                <a:moveTo>
                  <a:pt x="38263" y="5043"/>
                </a:moveTo>
                <a:lnTo>
                  <a:pt x="38426" y="5369"/>
                </a:lnTo>
                <a:lnTo>
                  <a:pt x="38073" y="5532"/>
                </a:lnTo>
                <a:lnTo>
                  <a:pt x="37896" y="5206"/>
                </a:lnTo>
                <a:lnTo>
                  <a:pt x="38263" y="5043"/>
                </a:lnTo>
                <a:close/>
                <a:moveTo>
                  <a:pt x="82560" y="5016"/>
                </a:moveTo>
                <a:lnTo>
                  <a:pt x="82791" y="5369"/>
                </a:lnTo>
                <a:lnTo>
                  <a:pt x="82411" y="5532"/>
                </a:lnTo>
                <a:lnTo>
                  <a:pt x="82248" y="5179"/>
                </a:lnTo>
                <a:lnTo>
                  <a:pt x="82560" y="5016"/>
                </a:lnTo>
                <a:close/>
                <a:moveTo>
                  <a:pt x="113677" y="5082"/>
                </a:moveTo>
                <a:cubicBezTo>
                  <a:pt x="113552" y="5082"/>
                  <a:pt x="113456" y="5186"/>
                  <a:pt x="113456" y="5301"/>
                </a:cubicBezTo>
                <a:cubicBezTo>
                  <a:pt x="113456" y="5423"/>
                  <a:pt x="113551" y="5532"/>
                  <a:pt x="113673" y="5532"/>
                </a:cubicBezTo>
                <a:cubicBezTo>
                  <a:pt x="113680" y="5533"/>
                  <a:pt x="113687" y="5533"/>
                  <a:pt x="113694" y="5533"/>
                </a:cubicBezTo>
                <a:cubicBezTo>
                  <a:pt x="113807" y="5533"/>
                  <a:pt x="113904" y="5430"/>
                  <a:pt x="113904" y="5315"/>
                </a:cubicBezTo>
                <a:cubicBezTo>
                  <a:pt x="113918" y="5192"/>
                  <a:pt x="113823" y="5083"/>
                  <a:pt x="113687" y="5083"/>
                </a:cubicBezTo>
                <a:lnTo>
                  <a:pt x="113700" y="5083"/>
                </a:lnTo>
                <a:cubicBezTo>
                  <a:pt x="113692" y="5083"/>
                  <a:pt x="113685" y="5082"/>
                  <a:pt x="113677" y="5082"/>
                </a:cubicBezTo>
                <a:close/>
                <a:moveTo>
                  <a:pt x="70803" y="5043"/>
                </a:moveTo>
                <a:cubicBezTo>
                  <a:pt x="70857" y="5138"/>
                  <a:pt x="70925" y="5260"/>
                  <a:pt x="70980" y="5369"/>
                </a:cubicBezTo>
                <a:lnTo>
                  <a:pt x="70640" y="5546"/>
                </a:lnTo>
                <a:cubicBezTo>
                  <a:pt x="70599" y="5437"/>
                  <a:pt x="70531" y="5315"/>
                  <a:pt x="70463" y="5206"/>
                </a:cubicBezTo>
                <a:lnTo>
                  <a:pt x="70803" y="5043"/>
                </a:lnTo>
                <a:close/>
                <a:moveTo>
                  <a:pt x="103384" y="5029"/>
                </a:moveTo>
                <a:lnTo>
                  <a:pt x="103560" y="5369"/>
                </a:lnTo>
                <a:lnTo>
                  <a:pt x="103221" y="5546"/>
                </a:lnTo>
                <a:lnTo>
                  <a:pt x="103044" y="5206"/>
                </a:lnTo>
                <a:lnTo>
                  <a:pt x="103384" y="5029"/>
                </a:lnTo>
                <a:close/>
                <a:moveTo>
                  <a:pt x="14708" y="5056"/>
                </a:moveTo>
                <a:lnTo>
                  <a:pt x="14884" y="5396"/>
                </a:lnTo>
                <a:lnTo>
                  <a:pt x="14558" y="5559"/>
                </a:lnTo>
                <a:lnTo>
                  <a:pt x="14368" y="5219"/>
                </a:lnTo>
                <a:lnTo>
                  <a:pt x="14708" y="5056"/>
                </a:lnTo>
                <a:close/>
                <a:moveTo>
                  <a:pt x="94358" y="5002"/>
                </a:moveTo>
                <a:lnTo>
                  <a:pt x="94522" y="5328"/>
                </a:lnTo>
                <a:lnTo>
                  <a:pt x="94168" y="5546"/>
                </a:lnTo>
                <a:lnTo>
                  <a:pt x="94168" y="5559"/>
                </a:lnTo>
                <a:cubicBezTo>
                  <a:pt x="94114" y="5437"/>
                  <a:pt x="94046" y="5301"/>
                  <a:pt x="94005" y="5179"/>
                </a:cubicBezTo>
                <a:lnTo>
                  <a:pt x="94358" y="5002"/>
                </a:lnTo>
                <a:close/>
                <a:moveTo>
                  <a:pt x="26479" y="5043"/>
                </a:moveTo>
                <a:lnTo>
                  <a:pt x="26655" y="5396"/>
                </a:lnTo>
                <a:lnTo>
                  <a:pt x="26329" y="5573"/>
                </a:lnTo>
                <a:lnTo>
                  <a:pt x="26166" y="5206"/>
                </a:lnTo>
                <a:lnTo>
                  <a:pt x="26479" y="5043"/>
                </a:lnTo>
                <a:close/>
                <a:moveTo>
                  <a:pt x="59059" y="5070"/>
                </a:moveTo>
                <a:lnTo>
                  <a:pt x="59236" y="5396"/>
                </a:lnTo>
                <a:lnTo>
                  <a:pt x="58869" y="5573"/>
                </a:lnTo>
                <a:lnTo>
                  <a:pt x="58692" y="5247"/>
                </a:lnTo>
                <a:lnTo>
                  <a:pt x="59059" y="5070"/>
                </a:lnTo>
                <a:close/>
                <a:moveTo>
                  <a:pt x="91586" y="5056"/>
                </a:moveTo>
                <a:lnTo>
                  <a:pt x="91776" y="5396"/>
                </a:lnTo>
                <a:lnTo>
                  <a:pt x="91436" y="5573"/>
                </a:lnTo>
                <a:lnTo>
                  <a:pt x="91259" y="5233"/>
                </a:lnTo>
                <a:lnTo>
                  <a:pt x="91586" y="5056"/>
                </a:lnTo>
                <a:close/>
                <a:moveTo>
                  <a:pt x="107383" y="4784"/>
                </a:moveTo>
                <a:cubicBezTo>
                  <a:pt x="107176" y="4784"/>
                  <a:pt x="106999" y="4955"/>
                  <a:pt x="106999" y="5165"/>
                </a:cubicBezTo>
                <a:cubicBezTo>
                  <a:pt x="106986" y="5396"/>
                  <a:pt x="107176" y="5586"/>
                  <a:pt x="107393" y="5586"/>
                </a:cubicBezTo>
                <a:cubicBezTo>
                  <a:pt x="107611" y="5586"/>
                  <a:pt x="107801" y="5410"/>
                  <a:pt x="107801" y="5192"/>
                </a:cubicBezTo>
                <a:cubicBezTo>
                  <a:pt x="107815" y="4975"/>
                  <a:pt x="107638" y="4784"/>
                  <a:pt x="107407" y="4784"/>
                </a:cubicBezTo>
                <a:cubicBezTo>
                  <a:pt x="107399" y="4784"/>
                  <a:pt x="107391" y="4784"/>
                  <a:pt x="107383" y="4784"/>
                </a:cubicBezTo>
                <a:close/>
                <a:moveTo>
                  <a:pt x="47275" y="5070"/>
                </a:moveTo>
                <a:lnTo>
                  <a:pt x="47492" y="5423"/>
                </a:lnTo>
                <a:lnTo>
                  <a:pt x="47125" y="5600"/>
                </a:lnTo>
                <a:cubicBezTo>
                  <a:pt x="47071" y="5491"/>
                  <a:pt x="47003" y="5355"/>
                  <a:pt x="46949" y="5247"/>
                </a:cubicBezTo>
                <a:lnTo>
                  <a:pt x="47275" y="5070"/>
                </a:lnTo>
                <a:close/>
                <a:moveTo>
                  <a:pt x="1496" y="5124"/>
                </a:moveTo>
                <a:cubicBezTo>
                  <a:pt x="1360" y="5124"/>
                  <a:pt x="1251" y="5233"/>
                  <a:pt x="1251" y="5355"/>
                </a:cubicBezTo>
                <a:cubicBezTo>
                  <a:pt x="1251" y="5491"/>
                  <a:pt x="1360" y="5600"/>
                  <a:pt x="1496" y="5614"/>
                </a:cubicBezTo>
                <a:cubicBezTo>
                  <a:pt x="1618" y="5614"/>
                  <a:pt x="1727" y="5505"/>
                  <a:pt x="1741" y="5369"/>
                </a:cubicBezTo>
                <a:cubicBezTo>
                  <a:pt x="1741" y="5233"/>
                  <a:pt x="1632" y="5124"/>
                  <a:pt x="1496" y="5124"/>
                </a:cubicBezTo>
                <a:close/>
                <a:moveTo>
                  <a:pt x="35504" y="5097"/>
                </a:moveTo>
                <a:lnTo>
                  <a:pt x="35681" y="5437"/>
                </a:lnTo>
                <a:lnTo>
                  <a:pt x="35341" y="5614"/>
                </a:lnTo>
                <a:lnTo>
                  <a:pt x="35164" y="5274"/>
                </a:lnTo>
                <a:lnTo>
                  <a:pt x="35504" y="5097"/>
                </a:lnTo>
                <a:close/>
                <a:moveTo>
                  <a:pt x="68085" y="5097"/>
                </a:moveTo>
                <a:lnTo>
                  <a:pt x="68261" y="5437"/>
                </a:lnTo>
                <a:lnTo>
                  <a:pt x="67921" y="5614"/>
                </a:lnTo>
                <a:cubicBezTo>
                  <a:pt x="67867" y="5505"/>
                  <a:pt x="67813" y="5383"/>
                  <a:pt x="67745" y="5274"/>
                </a:cubicBezTo>
                <a:lnTo>
                  <a:pt x="68085" y="5097"/>
                </a:lnTo>
                <a:close/>
                <a:moveTo>
                  <a:pt x="79855" y="5083"/>
                </a:moveTo>
                <a:lnTo>
                  <a:pt x="80019" y="5437"/>
                </a:lnTo>
                <a:lnTo>
                  <a:pt x="79665" y="5614"/>
                </a:lnTo>
                <a:lnTo>
                  <a:pt x="79502" y="5260"/>
                </a:lnTo>
                <a:lnTo>
                  <a:pt x="79855" y="5083"/>
                </a:lnTo>
                <a:close/>
                <a:moveTo>
                  <a:pt x="100638" y="5097"/>
                </a:moveTo>
                <a:cubicBezTo>
                  <a:pt x="100692" y="5206"/>
                  <a:pt x="100760" y="5342"/>
                  <a:pt x="100815" y="5450"/>
                </a:cubicBezTo>
                <a:lnTo>
                  <a:pt x="100461" y="5614"/>
                </a:lnTo>
                <a:cubicBezTo>
                  <a:pt x="100407" y="5518"/>
                  <a:pt x="100353" y="5383"/>
                  <a:pt x="100285" y="5260"/>
                </a:cubicBezTo>
                <a:lnTo>
                  <a:pt x="100638" y="5097"/>
                </a:lnTo>
                <a:close/>
                <a:moveTo>
                  <a:pt x="88867" y="5124"/>
                </a:moveTo>
                <a:lnTo>
                  <a:pt x="89044" y="5464"/>
                </a:lnTo>
                <a:lnTo>
                  <a:pt x="88715" y="5622"/>
                </a:lnTo>
                <a:lnTo>
                  <a:pt x="88715" y="5622"/>
                </a:lnTo>
                <a:cubicBezTo>
                  <a:pt x="88661" y="5528"/>
                  <a:pt x="88607" y="5408"/>
                  <a:pt x="88527" y="5287"/>
                </a:cubicBezTo>
                <a:lnTo>
                  <a:pt x="88867" y="5124"/>
                </a:lnTo>
                <a:close/>
                <a:moveTo>
                  <a:pt x="23760" y="5138"/>
                </a:moveTo>
                <a:lnTo>
                  <a:pt x="23923" y="5464"/>
                </a:lnTo>
                <a:lnTo>
                  <a:pt x="23570" y="5627"/>
                </a:lnTo>
                <a:lnTo>
                  <a:pt x="23393" y="5301"/>
                </a:lnTo>
                <a:lnTo>
                  <a:pt x="23760" y="5138"/>
                </a:lnTo>
                <a:close/>
                <a:moveTo>
                  <a:pt x="56300" y="5124"/>
                </a:moveTo>
                <a:cubicBezTo>
                  <a:pt x="56354" y="5233"/>
                  <a:pt x="56422" y="5355"/>
                  <a:pt x="56477" y="5464"/>
                </a:cubicBezTo>
                <a:lnTo>
                  <a:pt x="56137" y="5641"/>
                </a:lnTo>
                <a:lnTo>
                  <a:pt x="55974" y="5301"/>
                </a:lnTo>
                <a:lnTo>
                  <a:pt x="56300" y="5124"/>
                </a:lnTo>
                <a:close/>
                <a:moveTo>
                  <a:pt x="44543" y="5138"/>
                </a:moveTo>
                <a:lnTo>
                  <a:pt x="44720" y="5491"/>
                </a:lnTo>
                <a:lnTo>
                  <a:pt x="44377" y="5649"/>
                </a:lnTo>
                <a:lnTo>
                  <a:pt x="44377" y="5649"/>
                </a:lnTo>
                <a:cubicBezTo>
                  <a:pt x="44310" y="5542"/>
                  <a:pt x="44256" y="5408"/>
                  <a:pt x="44189" y="5301"/>
                </a:cubicBezTo>
                <a:lnTo>
                  <a:pt x="44543" y="5138"/>
                </a:lnTo>
                <a:close/>
                <a:moveTo>
                  <a:pt x="11976" y="5138"/>
                </a:moveTo>
                <a:lnTo>
                  <a:pt x="12207" y="5491"/>
                </a:lnTo>
                <a:lnTo>
                  <a:pt x="11826" y="5654"/>
                </a:lnTo>
                <a:lnTo>
                  <a:pt x="11650" y="5301"/>
                </a:lnTo>
                <a:lnTo>
                  <a:pt x="11976" y="5138"/>
                </a:lnTo>
                <a:close/>
                <a:moveTo>
                  <a:pt x="32786" y="5151"/>
                </a:moveTo>
                <a:lnTo>
                  <a:pt x="32949" y="5491"/>
                </a:lnTo>
                <a:lnTo>
                  <a:pt x="32622" y="5654"/>
                </a:lnTo>
                <a:lnTo>
                  <a:pt x="32446" y="5315"/>
                </a:lnTo>
                <a:lnTo>
                  <a:pt x="32786" y="5151"/>
                </a:lnTo>
                <a:close/>
                <a:moveTo>
                  <a:pt x="4242" y="4948"/>
                </a:moveTo>
                <a:cubicBezTo>
                  <a:pt x="4051" y="4961"/>
                  <a:pt x="3888" y="5111"/>
                  <a:pt x="3888" y="5301"/>
                </a:cubicBezTo>
                <a:cubicBezTo>
                  <a:pt x="3888" y="5497"/>
                  <a:pt x="4039" y="5655"/>
                  <a:pt x="4232" y="5655"/>
                </a:cubicBezTo>
                <a:cubicBezTo>
                  <a:pt x="4239" y="5655"/>
                  <a:pt x="4247" y="5655"/>
                  <a:pt x="4255" y="5654"/>
                </a:cubicBezTo>
                <a:cubicBezTo>
                  <a:pt x="4446" y="5654"/>
                  <a:pt x="4595" y="5491"/>
                  <a:pt x="4609" y="5301"/>
                </a:cubicBezTo>
                <a:cubicBezTo>
                  <a:pt x="4595" y="5111"/>
                  <a:pt x="4432" y="4948"/>
                  <a:pt x="4242" y="4948"/>
                </a:cubicBezTo>
                <a:close/>
                <a:moveTo>
                  <a:pt x="77110" y="5151"/>
                </a:moveTo>
                <a:cubicBezTo>
                  <a:pt x="77151" y="5260"/>
                  <a:pt x="77219" y="5383"/>
                  <a:pt x="77273" y="5491"/>
                </a:cubicBezTo>
                <a:lnTo>
                  <a:pt x="76947" y="5668"/>
                </a:lnTo>
                <a:cubicBezTo>
                  <a:pt x="76892" y="5559"/>
                  <a:pt x="76824" y="5437"/>
                  <a:pt x="76770" y="5342"/>
                </a:cubicBezTo>
                <a:lnTo>
                  <a:pt x="77110" y="5151"/>
                </a:lnTo>
                <a:close/>
                <a:moveTo>
                  <a:pt x="65353" y="5151"/>
                </a:moveTo>
                <a:cubicBezTo>
                  <a:pt x="65407" y="5274"/>
                  <a:pt x="65461" y="5396"/>
                  <a:pt x="65516" y="5518"/>
                </a:cubicBezTo>
                <a:lnTo>
                  <a:pt x="65162" y="5682"/>
                </a:lnTo>
                <a:cubicBezTo>
                  <a:pt x="65121" y="5573"/>
                  <a:pt x="65054" y="5437"/>
                  <a:pt x="64999" y="5328"/>
                </a:cubicBezTo>
                <a:lnTo>
                  <a:pt x="65353" y="5151"/>
                </a:lnTo>
                <a:close/>
                <a:moveTo>
                  <a:pt x="110955" y="5029"/>
                </a:moveTo>
                <a:cubicBezTo>
                  <a:pt x="110778" y="5029"/>
                  <a:pt x="110628" y="5179"/>
                  <a:pt x="110615" y="5355"/>
                </a:cubicBezTo>
                <a:cubicBezTo>
                  <a:pt x="110615" y="5546"/>
                  <a:pt x="110764" y="5695"/>
                  <a:pt x="110941" y="5695"/>
                </a:cubicBezTo>
                <a:cubicBezTo>
                  <a:pt x="111131" y="5695"/>
                  <a:pt x="111281" y="5546"/>
                  <a:pt x="111281" y="5369"/>
                </a:cubicBezTo>
                <a:cubicBezTo>
                  <a:pt x="111267" y="5192"/>
                  <a:pt x="111131" y="5043"/>
                  <a:pt x="110955" y="5029"/>
                </a:cubicBezTo>
                <a:close/>
                <a:moveTo>
                  <a:pt x="21015" y="5219"/>
                </a:moveTo>
                <a:lnTo>
                  <a:pt x="21178" y="5546"/>
                </a:lnTo>
                <a:lnTo>
                  <a:pt x="20851" y="5709"/>
                </a:lnTo>
                <a:lnTo>
                  <a:pt x="20688" y="5383"/>
                </a:lnTo>
                <a:lnTo>
                  <a:pt x="21015" y="5219"/>
                </a:lnTo>
                <a:close/>
                <a:moveTo>
                  <a:pt x="53582" y="5192"/>
                </a:moveTo>
                <a:lnTo>
                  <a:pt x="53758" y="5532"/>
                </a:lnTo>
                <a:lnTo>
                  <a:pt x="53419" y="5709"/>
                </a:lnTo>
                <a:lnTo>
                  <a:pt x="53242" y="5369"/>
                </a:lnTo>
                <a:lnTo>
                  <a:pt x="53582" y="5192"/>
                </a:lnTo>
                <a:close/>
                <a:moveTo>
                  <a:pt x="86149" y="5192"/>
                </a:moveTo>
                <a:lnTo>
                  <a:pt x="86366" y="5532"/>
                </a:lnTo>
                <a:lnTo>
                  <a:pt x="85958" y="5709"/>
                </a:lnTo>
                <a:cubicBezTo>
                  <a:pt x="85918" y="5614"/>
                  <a:pt x="85850" y="5478"/>
                  <a:pt x="85795" y="5369"/>
                </a:cubicBezTo>
                <a:lnTo>
                  <a:pt x="86149" y="5192"/>
                </a:lnTo>
                <a:close/>
                <a:moveTo>
                  <a:pt x="97892" y="5192"/>
                </a:moveTo>
                <a:cubicBezTo>
                  <a:pt x="97947" y="5301"/>
                  <a:pt x="98015" y="5410"/>
                  <a:pt x="98069" y="5532"/>
                </a:cubicBezTo>
                <a:lnTo>
                  <a:pt x="97729" y="5709"/>
                </a:lnTo>
                <a:lnTo>
                  <a:pt x="97553" y="5369"/>
                </a:lnTo>
                <a:lnTo>
                  <a:pt x="97892" y="5192"/>
                </a:lnTo>
                <a:close/>
                <a:moveTo>
                  <a:pt x="41811" y="5219"/>
                </a:moveTo>
                <a:lnTo>
                  <a:pt x="41974" y="5559"/>
                </a:lnTo>
                <a:lnTo>
                  <a:pt x="41634" y="5722"/>
                </a:lnTo>
                <a:lnTo>
                  <a:pt x="41471" y="5383"/>
                </a:lnTo>
                <a:lnTo>
                  <a:pt x="41811" y="5219"/>
                </a:lnTo>
                <a:close/>
                <a:moveTo>
                  <a:pt x="74378" y="5219"/>
                </a:moveTo>
                <a:cubicBezTo>
                  <a:pt x="74432" y="5328"/>
                  <a:pt x="74500" y="5450"/>
                  <a:pt x="74541" y="5546"/>
                </a:cubicBezTo>
                <a:lnTo>
                  <a:pt x="74215" y="5722"/>
                </a:lnTo>
                <a:lnTo>
                  <a:pt x="74038" y="5396"/>
                </a:lnTo>
                <a:lnTo>
                  <a:pt x="74378" y="5219"/>
                </a:lnTo>
                <a:close/>
                <a:moveTo>
                  <a:pt x="114470" y="5390"/>
                </a:moveTo>
                <a:cubicBezTo>
                  <a:pt x="114388" y="5390"/>
                  <a:pt x="114339" y="5453"/>
                  <a:pt x="114339" y="5546"/>
                </a:cubicBezTo>
                <a:cubicBezTo>
                  <a:pt x="114325" y="5654"/>
                  <a:pt x="114393" y="5722"/>
                  <a:pt x="114489" y="5722"/>
                </a:cubicBezTo>
                <a:cubicBezTo>
                  <a:pt x="114584" y="5722"/>
                  <a:pt x="114624" y="5641"/>
                  <a:pt x="114692" y="5600"/>
                </a:cubicBezTo>
                <a:lnTo>
                  <a:pt x="114692" y="5532"/>
                </a:lnTo>
                <a:cubicBezTo>
                  <a:pt x="114638" y="5478"/>
                  <a:pt x="114584" y="5410"/>
                  <a:pt x="114516" y="5396"/>
                </a:cubicBezTo>
                <a:cubicBezTo>
                  <a:pt x="114500" y="5392"/>
                  <a:pt x="114484" y="5390"/>
                  <a:pt x="114470" y="5390"/>
                </a:cubicBezTo>
                <a:close/>
                <a:moveTo>
                  <a:pt x="9244" y="5179"/>
                </a:moveTo>
                <a:lnTo>
                  <a:pt x="9434" y="5559"/>
                </a:lnTo>
                <a:lnTo>
                  <a:pt x="9094" y="5736"/>
                </a:lnTo>
                <a:lnTo>
                  <a:pt x="8904" y="5355"/>
                </a:lnTo>
                <a:lnTo>
                  <a:pt x="9244" y="5179"/>
                </a:lnTo>
                <a:close/>
                <a:moveTo>
                  <a:pt x="18283" y="5260"/>
                </a:moveTo>
                <a:lnTo>
                  <a:pt x="18446" y="5586"/>
                </a:lnTo>
                <a:lnTo>
                  <a:pt x="18092" y="5750"/>
                </a:lnTo>
                <a:lnTo>
                  <a:pt x="17929" y="5437"/>
                </a:lnTo>
                <a:lnTo>
                  <a:pt x="18283" y="5260"/>
                </a:lnTo>
                <a:close/>
                <a:moveTo>
                  <a:pt x="30026" y="5219"/>
                </a:moveTo>
                <a:lnTo>
                  <a:pt x="30203" y="5586"/>
                </a:lnTo>
                <a:lnTo>
                  <a:pt x="29877" y="5750"/>
                </a:lnTo>
                <a:cubicBezTo>
                  <a:pt x="29822" y="5641"/>
                  <a:pt x="29754" y="5505"/>
                  <a:pt x="29700" y="5396"/>
                </a:cubicBezTo>
                <a:lnTo>
                  <a:pt x="30026" y="5219"/>
                </a:lnTo>
                <a:close/>
                <a:moveTo>
                  <a:pt x="62607" y="5247"/>
                </a:moveTo>
                <a:cubicBezTo>
                  <a:pt x="62661" y="5355"/>
                  <a:pt x="62729" y="5478"/>
                  <a:pt x="62784" y="5586"/>
                </a:cubicBezTo>
                <a:lnTo>
                  <a:pt x="62444" y="5750"/>
                </a:lnTo>
                <a:cubicBezTo>
                  <a:pt x="62403" y="5641"/>
                  <a:pt x="62335" y="5518"/>
                  <a:pt x="62281" y="5410"/>
                </a:cubicBezTo>
                <a:lnTo>
                  <a:pt x="62607" y="5247"/>
                </a:lnTo>
                <a:close/>
                <a:moveTo>
                  <a:pt x="95174" y="5247"/>
                </a:moveTo>
                <a:lnTo>
                  <a:pt x="95351" y="5586"/>
                </a:lnTo>
                <a:lnTo>
                  <a:pt x="95011" y="5763"/>
                </a:lnTo>
                <a:cubicBezTo>
                  <a:pt x="94956" y="5654"/>
                  <a:pt x="94902" y="5532"/>
                  <a:pt x="94834" y="5423"/>
                </a:cubicBezTo>
                <a:lnTo>
                  <a:pt x="95174" y="5247"/>
                </a:lnTo>
                <a:close/>
                <a:moveTo>
                  <a:pt x="39092" y="5287"/>
                </a:moveTo>
                <a:lnTo>
                  <a:pt x="39269" y="5614"/>
                </a:lnTo>
                <a:lnTo>
                  <a:pt x="38902" y="5777"/>
                </a:lnTo>
                <a:lnTo>
                  <a:pt x="38739" y="5464"/>
                </a:lnTo>
                <a:lnTo>
                  <a:pt x="39092" y="5287"/>
                </a:lnTo>
                <a:close/>
                <a:moveTo>
                  <a:pt x="50836" y="5247"/>
                </a:moveTo>
                <a:lnTo>
                  <a:pt x="51013" y="5614"/>
                </a:lnTo>
                <a:lnTo>
                  <a:pt x="50687" y="5777"/>
                </a:lnTo>
                <a:cubicBezTo>
                  <a:pt x="50632" y="5668"/>
                  <a:pt x="50564" y="5546"/>
                  <a:pt x="50510" y="5423"/>
                </a:cubicBezTo>
                <a:lnTo>
                  <a:pt x="50836" y="5247"/>
                </a:lnTo>
                <a:close/>
                <a:moveTo>
                  <a:pt x="71632" y="5274"/>
                </a:moveTo>
                <a:lnTo>
                  <a:pt x="71795" y="5614"/>
                </a:lnTo>
                <a:lnTo>
                  <a:pt x="71455" y="5777"/>
                </a:lnTo>
                <a:lnTo>
                  <a:pt x="71292" y="5437"/>
                </a:lnTo>
                <a:lnTo>
                  <a:pt x="71632" y="5274"/>
                </a:lnTo>
                <a:close/>
                <a:moveTo>
                  <a:pt x="83403" y="5274"/>
                </a:moveTo>
                <a:lnTo>
                  <a:pt x="83566" y="5627"/>
                </a:lnTo>
                <a:lnTo>
                  <a:pt x="83240" y="5790"/>
                </a:lnTo>
                <a:lnTo>
                  <a:pt x="83022" y="5437"/>
                </a:lnTo>
                <a:lnTo>
                  <a:pt x="83403" y="5274"/>
                </a:lnTo>
                <a:close/>
                <a:moveTo>
                  <a:pt x="27321" y="5315"/>
                </a:moveTo>
                <a:lnTo>
                  <a:pt x="27485" y="5641"/>
                </a:lnTo>
                <a:lnTo>
                  <a:pt x="27145" y="5817"/>
                </a:lnTo>
                <a:lnTo>
                  <a:pt x="26982" y="5491"/>
                </a:lnTo>
                <a:lnTo>
                  <a:pt x="27321" y="5315"/>
                </a:lnTo>
                <a:close/>
                <a:moveTo>
                  <a:pt x="59888" y="5328"/>
                </a:moveTo>
                <a:cubicBezTo>
                  <a:pt x="59929" y="5423"/>
                  <a:pt x="59997" y="5546"/>
                  <a:pt x="60052" y="5641"/>
                </a:cubicBezTo>
                <a:lnTo>
                  <a:pt x="59685" y="5817"/>
                </a:lnTo>
                <a:lnTo>
                  <a:pt x="59521" y="5491"/>
                </a:lnTo>
                <a:lnTo>
                  <a:pt x="59888" y="5328"/>
                </a:lnTo>
                <a:close/>
                <a:moveTo>
                  <a:pt x="92428" y="5315"/>
                </a:moveTo>
                <a:lnTo>
                  <a:pt x="92591" y="5641"/>
                </a:lnTo>
                <a:lnTo>
                  <a:pt x="92252" y="5817"/>
                </a:lnTo>
                <a:lnTo>
                  <a:pt x="92089" y="5478"/>
                </a:lnTo>
                <a:lnTo>
                  <a:pt x="92428" y="5315"/>
                </a:lnTo>
                <a:close/>
                <a:moveTo>
                  <a:pt x="104186" y="5274"/>
                </a:moveTo>
                <a:lnTo>
                  <a:pt x="104390" y="5654"/>
                </a:lnTo>
                <a:lnTo>
                  <a:pt x="104036" y="5831"/>
                </a:lnTo>
                <a:lnTo>
                  <a:pt x="103859" y="5464"/>
                </a:lnTo>
                <a:lnTo>
                  <a:pt x="104186" y="5274"/>
                </a:lnTo>
                <a:close/>
                <a:moveTo>
                  <a:pt x="15551" y="5315"/>
                </a:moveTo>
                <a:lnTo>
                  <a:pt x="15714" y="5668"/>
                </a:lnTo>
                <a:lnTo>
                  <a:pt x="15387" y="5845"/>
                </a:lnTo>
                <a:lnTo>
                  <a:pt x="15224" y="5478"/>
                </a:lnTo>
                <a:lnTo>
                  <a:pt x="15551" y="5315"/>
                </a:lnTo>
                <a:close/>
                <a:moveTo>
                  <a:pt x="48104" y="5315"/>
                </a:moveTo>
                <a:lnTo>
                  <a:pt x="48281" y="5668"/>
                </a:lnTo>
                <a:lnTo>
                  <a:pt x="47954" y="5845"/>
                </a:lnTo>
                <a:lnTo>
                  <a:pt x="47737" y="5491"/>
                </a:lnTo>
                <a:lnTo>
                  <a:pt x="48104" y="5315"/>
                </a:lnTo>
                <a:close/>
                <a:moveTo>
                  <a:pt x="36333" y="5342"/>
                </a:moveTo>
                <a:lnTo>
                  <a:pt x="36510" y="5682"/>
                </a:lnTo>
                <a:lnTo>
                  <a:pt x="36170" y="5858"/>
                </a:lnTo>
                <a:lnTo>
                  <a:pt x="36007" y="5518"/>
                </a:lnTo>
                <a:lnTo>
                  <a:pt x="36333" y="5342"/>
                </a:lnTo>
                <a:close/>
                <a:moveTo>
                  <a:pt x="80685" y="5355"/>
                </a:moveTo>
                <a:cubicBezTo>
                  <a:pt x="80725" y="5464"/>
                  <a:pt x="80793" y="5586"/>
                  <a:pt x="80848" y="5682"/>
                </a:cubicBezTo>
                <a:lnTo>
                  <a:pt x="80481" y="5858"/>
                </a:lnTo>
                <a:lnTo>
                  <a:pt x="80318" y="5532"/>
                </a:lnTo>
                <a:lnTo>
                  <a:pt x="80685" y="5355"/>
                </a:lnTo>
                <a:close/>
                <a:moveTo>
                  <a:pt x="108236" y="5070"/>
                </a:moveTo>
                <a:cubicBezTo>
                  <a:pt x="108019" y="5070"/>
                  <a:pt x="107842" y="5247"/>
                  <a:pt x="107842" y="5464"/>
                </a:cubicBezTo>
                <a:cubicBezTo>
                  <a:pt x="107842" y="5682"/>
                  <a:pt x="108019" y="5845"/>
                  <a:pt x="108236" y="5858"/>
                </a:cubicBezTo>
                <a:cubicBezTo>
                  <a:pt x="108440" y="5845"/>
                  <a:pt x="108617" y="5682"/>
                  <a:pt x="108617" y="5464"/>
                </a:cubicBezTo>
                <a:cubicBezTo>
                  <a:pt x="108617" y="5260"/>
                  <a:pt x="108454" y="5083"/>
                  <a:pt x="108236" y="5070"/>
                </a:cubicBezTo>
                <a:close/>
                <a:moveTo>
                  <a:pt x="24589" y="5383"/>
                </a:moveTo>
                <a:lnTo>
                  <a:pt x="24752" y="5709"/>
                </a:lnTo>
                <a:lnTo>
                  <a:pt x="24399" y="5885"/>
                </a:lnTo>
                <a:lnTo>
                  <a:pt x="24222" y="5559"/>
                </a:lnTo>
                <a:lnTo>
                  <a:pt x="24589" y="5383"/>
                </a:lnTo>
                <a:close/>
                <a:moveTo>
                  <a:pt x="45386" y="5396"/>
                </a:moveTo>
                <a:lnTo>
                  <a:pt x="45549" y="5722"/>
                </a:lnTo>
                <a:lnTo>
                  <a:pt x="45195" y="5885"/>
                </a:lnTo>
                <a:lnTo>
                  <a:pt x="45019" y="5573"/>
                </a:lnTo>
                <a:lnTo>
                  <a:pt x="45386" y="5396"/>
                </a:lnTo>
                <a:close/>
                <a:moveTo>
                  <a:pt x="57129" y="5369"/>
                </a:moveTo>
                <a:lnTo>
                  <a:pt x="57306" y="5709"/>
                </a:lnTo>
                <a:lnTo>
                  <a:pt x="56966" y="5885"/>
                </a:lnTo>
                <a:lnTo>
                  <a:pt x="56789" y="5546"/>
                </a:lnTo>
                <a:lnTo>
                  <a:pt x="57129" y="5369"/>
                </a:lnTo>
                <a:close/>
                <a:moveTo>
                  <a:pt x="68900" y="5355"/>
                </a:moveTo>
                <a:lnTo>
                  <a:pt x="69077" y="5709"/>
                </a:lnTo>
                <a:lnTo>
                  <a:pt x="68751" y="5885"/>
                </a:lnTo>
                <a:lnTo>
                  <a:pt x="68574" y="5518"/>
                </a:lnTo>
                <a:lnTo>
                  <a:pt x="68900" y="5355"/>
                </a:lnTo>
                <a:close/>
                <a:moveTo>
                  <a:pt x="101467" y="5396"/>
                </a:moveTo>
                <a:lnTo>
                  <a:pt x="101644" y="5709"/>
                </a:lnTo>
                <a:lnTo>
                  <a:pt x="101277" y="5885"/>
                </a:lnTo>
                <a:cubicBezTo>
                  <a:pt x="101236" y="5777"/>
                  <a:pt x="101168" y="5654"/>
                  <a:pt x="101114" y="5559"/>
                </a:cubicBezTo>
                <a:lnTo>
                  <a:pt x="101467" y="5396"/>
                </a:lnTo>
                <a:close/>
                <a:moveTo>
                  <a:pt x="12805" y="5383"/>
                </a:moveTo>
                <a:lnTo>
                  <a:pt x="12982" y="5750"/>
                </a:lnTo>
                <a:lnTo>
                  <a:pt x="12669" y="5913"/>
                </a:lnTo>
                <a:lnTo>
                  <a:pt x="12438" y="5559"/>
                </a:lnTo>
                <a:lnTo>
                  <a:pt x="12805" y="5383"/>
                </a:lnTo>
                <a:close/>
                <a:moveTo>
                  <a:pt x="77925" y="5396"/>
                </a:moveTo>
                <a:lnTo>
                  <a:pt x="78102" y="5736"/>
                </a:lnTo>
                <a:lnTo>
                  <a:pt x="77762" y="5913"/>
                </a:lnTo>
                <a:lnTo>
                  <a:pt x="77586" y="5573"/>
                </a:lnTo>
                <a:lnTo>
                  <a:pt x="77925" y="5396"/>
                </a:lnTo>
                <a:close/>
                <a:moveTo>
                  <a:pt x="2339" y="5355"/>
                </a:moveTo>
                <a:cubicBezTo>
                  <a:pt x="2176" y="5355"/>
                  <a:pt x="2040" y="5478"/>
                  <a:pt x="2040" y="5641"/>
                </a:cubicBezTo>
                <a:cubicBezTo>
                  <a:pt x="2040" y="5790"/>
                  <a:pt x="2162" y="5926"/>
                  <a:pt x="2312" y="5926"/>
                </a:cubicBezTo>
                <a:cubicBezTo>
                  <a:pt x="2475" y="5926"/>
                  <a:pt x="2597" y="5804"/>
                  <a:pt x="2597" y="5654"/>
                </a:cubicBezTo>
                <a:cubicBezTo>
                  <a:pt x="2611" y="5491"/>
                  <a:pt x="2488" y="5369"/>
                  <a:pt x="2339" y="5355"/>
                </a:cubicBezTo>
                <a:close/>
                <a:moveTo>
                  <a:pt x="66182" y="5423"/>
                </a:moveTo>
                <a:cubicBezTo>
                  <a:pt x="66236" y="5532"/>
                  <a:pt x="66304" y="5654"/>
                  <a:pt x="66358" y="5750"/>
                </a:cubicBezTo>
                <a:lnTo>
                  <a:pt x="65991" y="5926"/>
                </a:lnTo>
                <a:lnTo>
                  <a:pt x="65815" y="5614"/>
                </a:lnTo>
                <a:lnTo>
                  <a:pt x="66182" y="5423"/>
                </a:lnTo>
                <a:close/>
                <a:moveTo>
                  <a:pt x="89696" y="5396"/>
                </a:moveTo>
                <a:lnTo>
                  <a:pt x="89859" y="5750"/>
                </a:lnTo>
                <a:lnTo>
                  <a:pt x="89533" y="5926"/>
                </a:lnTo>
                <a:lnTo>
                  <a:pt x="89370" y="5559"/>
                </a:lnTo>
                <a:lnTo>
                  <a:pt x="89696" y="5396"/>
                </a:lnTo>
                <a:close/>
                <a:moveTo>
                  <a:pt x="5061" y="5178"/>
                </a:moveTo>
                <a:cubicBezTo>
                  <a:pt x="4854" y="5178"/>
                  <a:pt x="4690" y="5349"/>
                  <a:pt x="4690" y="5546"/>
                </a:cubicBezTo>
                <a:cubicBezTo>
                  <a:pt x="4690" y="5750"/>
                  <a:pt x="4853" y="5926"/>
                  <a:pt x="5071" y="5926"/>
                </a:cubicBezTo>
                <a:cubicBezTo>
                  <a:pt x="5078" y="5927"/>
                  <a:pt x="5086" y="5927"/>
                  <a:pt x="5093" y="5927"/>
                </a:cubicBezTo>
                <a:cubicBezTo>
                  <a:pt x="5285" y="5927"/>
                  <a:pt x="5448" y="5759"/>
                  <a:pt x="5451" y="5552"/>
                </a:cubicBezTo>
                <a:lnTo>
                  <a:pt x="5451" y="5552"/>
                </a:lnTo>
                <a:cubicBezTo>
                  <a:pt x="5451" y="5555"/>
                  <a:pt x="5451" y="5557"/>
                  <a:pt x="5451" y="5559"/>
                </a:cubicBezTo>
                <a:lnTo>
                  <a:pt x="5451" y="5546"/>
                </a:lnTo>
                <a:cubicBezTo>
                  <a:pt x="5451" y="5548"/>
                  <a:pt x="5451" y="5550"/>
                  <a:pt x="5451" y="5552"/>
                </a:cubicBezTo>
                <a:lnTo>
                  <a:pt x="5451" y="5552"/>
                </a:lnTo>
                <a:cubicBezTo>
                  <a:pt x="5448" y="5338"/>
                  <a:pt x="5286" y="5179"/>
                  <a:pt x="5084" y="5179"/>
                </a:cubicBezTo>
                <a:cubicBezTo>
                  <a:pt x="5077" y="5178"/>
                  <a:pt x="5069" y="5178"/>
                  <a:pt x="5061" y="5178"/>
                </a:cubicBezTo>
                <a:close/>
                <a:moveTo>
                  <a:pt x="21844" y="5423"/>
                </a:moveTo>
                <a:lnTo>
                  <a:pt x="22007" y="5763"/>
                </a:lnTo>
                <a:lnTo>
                  <a:pt x="21667" y="5940"/>
                </a:lnTo>
                <a:lnTo>
                  <a:pt x="21504" y="5600"/>
                </a:lnTo>
                <a:lnTo>
                  <a:pt x="21844" y="5423"/>
                </a:lnTo>
                <a:close/>
                <a:moveTo>
                  <a:pt x="111770" y="5342"/>
                </a:moveTo>
                <a:cubicBezTo>
                  <a:pt x="111607" y="5342"/>
                  <a:pt x="111485" y="5478"/>
                  <a:pt x="111471" y="5641"/>
                </a:cubicBezTo>
                <a:cubicBezTo>
                  <a:pt x="111471" y="5804"/>
                  <a:pt x="111607" y="5940"/>
                  <a:pt x="111770" y="5940"/>
                </a:cubicBezTo>
                <a:cubicBezTo>
                  <a:pt x="111933" y="5940"/>
                  <a:pt x="112069" y="5804"/>
                  <a:pt x="112083" y="5641"/>
                </a:cubicBezTo>
                <a:cubicBezTo>
                  <a:pt x="112069" y="5478"/>
                  <a:pt x="111933" y="5342"/>
                  <a:pt x="111770" y="5342"/>
                </a:cubicBezTo>
                <a:close/>
                <a:moveTo>
                  <a:pt x="33601" y="5423"/>
                </a:moveTo>
                <a:lnTo>
                  <a:pt x="33764" y="5777"/>
                </a:lnTo>
                <a:lnTo>
                  <a:pt x="33452" y="5953"/>
                </a:lnTo>
                <a:lnTo>
                  <a:pt x="33275" y="5586"/>
                </a:lnTo>
                <a:lnTo>
                  <a:pt x="33601" y="5423"/>
                </a:lnTo>
                <a:close/>
                <a:moveTo>
                  <a:pt x="86964" y="5450"/>
                </a:moveTo>
                <a:cubicBezTo>
                  <a:pt x="87019" y="5546"/>
                  <a:pt x="87087" y="5682"/>
                  <a:pt x="87141" y="5790"/>
                </a:cubicBezTo>
                <a:lnTo>
                  <a:pt x="86801" y="5953"/>
                </a:lnTo>
                <a:lnTo>
                  <a:pt x="86570" y="5614"/>
                </a:lnTo>
                <a:lnTo>
                  <a:pt x="86964" y="5450"/>
                </a:lnTo>
                <a:close/>
                <a:moveTo>
                  <a:pt x="98722" y="5437"/>
                </a:moveTo>
                <a:cubicBezTo>
                  <a:pt x="98776" y="5532"/>
                  <a:pt x="98830" y="5654"/>
                  <a:pt x="98898" y="5777"/>
                </a:cubicBezTo>
                <a:lnTo>
                  <a:pt x="98558" y="5953"/>
                </a:lnTo>
                <a:lnTo>
                  <a:pt x="98395" y="5614"/>
                </a:lnTo>
                <a:lnTo>
                  <a:pt x="98722" y="5437"/>
                </a:lnTo>
                <a:close/>
                <a:moveTo>
                  <a:pt x="10086" y="5410"/>
                </a:moveTo>
                <a:lnTo>
                  <a:pt x="10250" y="5790"/>
                </a:lnTo>
                <a:lnTo>
                  <a:pt x="9883" y="5967"/>
                </a:lnTo>
                <a:lnTo>
                  <a:pt x="9719" y="5654"/>
                </a:lnTo>
                <a:lnTo>
                  <a:pt x="10086" y="5410"/>
                </a:lnTo>
                <a:close/>
                <a:moveTo>
                  <a:pt x="42626" y="5464"/>
                </a:moveTo>
                <a:lnTo>
                  <a:pt x="42803" y="5790"/>
                </a:lnTo>
                <a:lnTo>
                  <a:pt x="42463" y="5967"/>
                </a:lnTo>
                <a:lnTo>
                  <a:pt x="42286" y="5627"/>
                </a:lnTo>
                <a:lnTo>
                  <a:pt x="42626" y="5464"/>
                </a:lnTo>
                <a:close/>
                <a:moveTo>
                  <a:pt x="54411" y="5437"/>
                </a:moveTo>
                <a:cubicBezTo>
                  <a:pt x="54465" y="5546"/>
                  <a:pt x="54520" y="5682"/>
                  <a:pt x="54587" y="5804"/>
                </a:cubicBezTo>
                <a:lnTo>
                  <a:pt x="54261" y="5967"/>
                </a:lnTo>
                <a:lnTo>
                  <a:pt x="54085" y="5614"/>
                </a:lnTo>
                <a:lnTo>
                  <a:pt x="54411" y="5437"/>
                </a:lnTo>
                <a:close/>
                <a:moveTo>
                  <a:pt x="75193" y="5464"/>
                </a:moveTo>
                <a:lnTo>
                  <a:pt x="75370" y="5804"/>
                </a:lnTo>
                <a:lnTo>
                  <a:pt x="75030" y="5967"/>
                </a:lnTo>
                <a:lnTo>
                  <a:pt x="74867" y="5627"/>
                </a:lnTo>
                <a:lnTo>
                  <a:pt x="75193" y="5464"/>
                </a:lnTo>
                <a:close/>
                <a:moveTo>
                  <a:pt x="30896" y="5437"/>
                </a:moveTo>
                <a:lnTo>
                  <a:pt x="31059" y="5831"/>
                </a:lnTo>
                <a:lnTo>
                  <a:pt x="30706" y="5994"/>
                </a:lnTo>
                <a:lnTo>
                  <a:pt x="30529" y="5654"/>
                </a:lnTo>
                <a:cubicBezTo>
                  <a:pt x="30611" y="5641"/>
                  <a:pt x="30679" y="5614"/>
                  <a:pt x="30733" y="5573"/>
                </a:cubicBezTo>
                <a:cubicBezTo>
                  <a:pt x="30787" y="5532"/>
                  <a:pt x="30842" y="5491"/>
                  <a:pt x="30896" y="5437"/>
                </a:cubicBezTo>
                <a:close/>
                <a:moveTo>
                  <a:pt x="63422" y="5491"/>
                </a:moveTo>
                <a:cubicBezTo>
                  <a:pt x="63477" y="5614"/>
                  <a:pt x="63545" y="5722"/>
                  <a:pt x="63613" y="5845"/>
                </a:cubicBezTo>
                <a:lnTo>
                  <a:pt x="63273" y="6008"/>
                </a:lnTo>
                <a:lnTo>
                  <a:pt x="63096" y="5668"/>
                </a:lnTo>
                <a:lnTo>
                  <a:pt x="63422" y="5505"/>
                </a:lnTo>
                <a:lnTo>
                  <a:pt x="63422" y="5491"/>
                </a:lnTo>
                <a:close/>
                <a:moveTo>
                  <a:pt x="95989" y="5491"/>
                </a:moveTo>
                <a:lnTo>
                  <a:pt x="96166" y="5817"/>
                </a:lnTo>
                <a:lnTo>
                  <a:pt x="95840" y="5994"/>
                </a:lnTo>
                <a:lnTo>
                  <a:pt x="95840" y="6008"/>
                </a:lnTo>
                <a:cubicBezTo>
                  <a:pt x="95786" y="5899"/>
                  <a:pt x="95718" y="5777"/>
                  <a:pt x="95663" y="5668"/>
                </a:cubicBezTo>
                <a:lnTo>
                  <a:pt x="95989" y="5491"/>
                </a:lnTo>
                <a:close/>
                <a:moveTo>
                  <a:pt x="51652" y="5518"/>
                </a:moveTo>
                <a:cubicBezTo>
                  <a:pt x="51692" y="5627"/>
                  <a:pt x="51760" y="5750"/>
                  <a:pt x="51815" y="5858"/>
                </a:cubicBezTo>
                <a:lnTo>
                  <a:pt x="51475" y="6021"/>
                </a:lnTo>
                <a:lnTo>
                  <a:pt x="51312" y="5682"/>
                </a:lnTo>
                <a:lnTo>
                  <a:pt x="51652" y="5518"/>
                </a:lnTo>
                <a:close/>
                <a:moveTo>
                  <a:pt x="84219" y="5532"/>
                </a:moveTo>
                <a:cubicBezTo>
                  <a:pt x="84273" y="5641"/>
                  <a:pt x="84341" y="5750"/>
                  <a:pt x="84395" y="5872"/>
                </a:cubicBezTo>
                <a:lnTo>
                  <a:pt x="84055" y="6035"/>
                </a:lnTo>
                <a:cubicBezTo>
                  <a:pt x="84001" y="5926"/>
                  <a:pt x="83947" y="5804"/>
                  <a:pt x="83879" y="5695"/>
                </a:cubicBezTo>
                <a:lnTo>
                  <a:pt x="84219" y="5532"/>
                </a:lnTo>
                <a:close/>
                <a:moveTo>
                  <a:pt x="28123" y="5559"/>
                </a:moveTo>
                <a:lnTo>
                  <a:pt x="28300" y="5899"/>
                </a:lnTo>
                <a:lnTo>
                  <a:pt x="27960" y="6062"/>
                </a:lnTo>
                <a:lnTo>
                  <a:pt x="27797" y="5722"/>
                </a:lnTo>
                <a:lnTo>
                  <a:pt x="28123" y="5559"/>
                </a:lnTo>
                <a:close/>
                <a:moveTo>
                  <a:pt x="72448" y="5532"/>
                </a:moveTo>
                <a:lnTo>
                  <a:pt x="72611" y="5885"/>
                </a:lnTo>
                <a:lnTo>
                  <a:pt x="72298" y="6062"/>
                </a:lnTo>
                <a:lnTo>
                  <a:pt x="72121" y="5695"/>
                </a:lnTo>
                <a:lnTo>
                  <a:pt x="72448" y="5532"/>
                </a:lnTo>
                <a:close/>
                <a:moveTo>
                  <a:pt x="19112" y="5491"/>
                </a:moveTo>
                <a:lnTo>
                  <a:pt x="19288" y="5845"/>
                </a:lnTo>
                <a:lnTo>
                  <a:pt x="18949" y="6076"/>
                </a:lnTo>
                <a:lnTo>
                  <a:pt x="18772" y="5668"/>
                </a:lnTo>
                <a:lnTo>
                  <a:pt x="19112" y="5491"/>
                </a:lnTo>
                <a:close/>
                <a:moveTo>
                  <a:pt x="39908" y="5532"/>
                </a:moveTo>
                <a:lnTo>
                  <a:pt x="40085" y="5845"/>
                </a:lnTo>
                <a:lnTo>
                  <a:pt x="39731" y="6076"/>
                </a:lnTo>
                <a:lnTo>
                  <a:pt x="39554" y="5695"/>
                </a:lnTo>
                <a:lnTo>
                  <a:pt x="39908" y="5532"/>
                </a:lnTo>
                <a:close/>
                <a:moveTo>
                  <a:pt x="109042" y="5327"/>
                </a:moveTo>
                <a:cubicBezTo>
                  <a:pt x="108835" y="5327"/>
                  <a:pt x="108672" y="5499"/>
                  <a:pt x="108685" y="5695"/>
                </a:cubicBezTo>
                <a:cubicBezTo>
                  <a:pt x="108671" y="5899"/>
                  <a:pt x="108834" y="6062"/>
                  <a:pt x="109038" y="6076"/>
                </a:cubicBezTo>
                <a:cubicBezTo>
                  <a:pt x="109242" y="6076"/>
                  <a:pt x="109419" y="5913"/>
                  <a:pt x="109419" y="5709"/>
                </a:cubicBezTo>
                <a:cubicBezTo>
                  <a:pt x="109432" y="5505"/>
                  <a:pt x="109269" y="5328"/>
                  <a:pt x="109065" y="5328"/>
                </a:cubicBezTo>
                <a:cubicBezTo>
                  <a:pt x="109057" y="5328"/>
                  <a:pt x="109050" y="5327"/>
                  <a:pt x="109042" y="5327"/>
                </a:cubicBezTo>
                <a:close/>
                <a:moveTo>
                  <a:pt x="422" y="5804"/>
                </a:moveTo>
                <a:cubicBezTo>
                  <a:pt x="368" y="5804"/>
                  <a:pt x="327" y="5899"/>
                  <a:pt x="273" y="5940"/>
                </a:cubicBezTo>
                <a:cubicBezTo>
                  <a:pt x="314" y="5994"/>
                  <a:pt x="368" y="6076"/>
                  <a:pt x="422" y="6089"/>
                </a:cubicBezTo>
                <a:cubicBezTo>
                  <a:pt x="477" y="6089"/>
                  <a:pt x="531" y="6021"/>
                  <a:pt x="626" y="5953"/>
                </a:cubicBezTo>
                <a:cubicBezTo>
                  <a:pt x="545" y="5885"/>
                  <a:pt x="477" y="5804"/>
                  <a:pt x="422" y="5804"/>
                </a:cubicBezTo>
                <a:close/>
                <a:moveTo>
                  <a:pt x="16352" y="5573"/>
                </a:moveTo>
                <a:lnTo>
                  <a:pt x="16529" y="5913"/>
                </a:lnTo>
                <a:lnTo>
                  <a:pt x="16189" y="6089"/>
                </a:lnTo>
                <a:lnTo>
                  <a:pt x="16013" y="5750"/>
                </a:lnTo>
                <a:lnTo>
                  <a:pt x="16352" y="5573"/>
                </a:lnTo>
                <a:close/>
                <a:moveTo>
                  <a:pt x="48933" y="5573"/>
                </a:moveTo>
                <a:lnTo>
                  <a:pt x="49096" y="5913"/>
                </a:lnTo>
                <a:lnTo>
                  <a:pt x="48756" y="6089"/>
                </a:lnTo>
                <a:lnTo>
                  <a:pt x="48593" y="5750"/>
                </a:lnTo>
                <a:lnTo>
                  <a:pt x="48933" y="5573"/>
                </a:lnTo>
                <a:close/>
                <a:moveTo>
                  <a:pt x="93244" y="5559"/>
                </a:moveTo>
                <a:cubicBezTo>
                  <a:pt x="93298" y="5682"/>
                  <a:pt x="93353" y="5804"/>
                  <a:pt x="93407" y="5926"/>
                </a:cubicBezTo>
                <a:lnTo>
                  <a:pt x="93094" y="6089"/>
                </a:lnTo>
                <a:lnTo>
                  <a:pt x="92918" y="5736"/>
                </a:lnTo>
                <a:lnTo>
                  <a:pt x="93244" y="5559"/>
                </a:lnTo>
                <a:close/>
                <a:moveTo>
                  <a:pt x="105015" y="5532"/>
                </a:moveTo>
                <a:lnTo>
                  <a:pt x="105219" y="5899"/>
                </a:lnTo>
                <a:lnTo>
                  <a:pt x="104852" y="6089"/>
                </a:lnTo>
                <a:lnTo>
                  <a:pt x="104661" y="5736"/>
                </a:lnTo>
                <a:lnTo>
                  <a:pt x="105015" y="5532"/>
                </a:lnTo>
                <a:close/>
                <a:moveTo>
                  <a:pt x="60704" y="5559"/>
                </a:moveTo>
                <a:lnTo>
                  <a:pt x="60881" y="5872"/>
                </a:lnTo>
                <a:lnTo>
                  <a:pt x="60527" y="6103"/>
                </a:lnTo>
                <a:cubicBezTo>
                  <a:pt x="60473" y="5994"/>
                  <a:pt x="60405" y="5858"/>
                  <a:pt x="60351" y="5722"/>
                </a:cubicBezTo>
                <a:lnTo>
                  <a:pt x="60704" y="5559"/>
                </a:lnTo>
                <a:close/>
                <a:moveTo>
                  <a:pt x="25418" y="5627"/>
                </a:moveTo>
                <a:lnTo>
                  <a:pt x="25582" y="5940"/>
                </a:lnTo>
                <a:lnTo>
                  <a:pt x="25228" y="6117"/>
                </a:lnTo>
                <a:lnTo>
                  <a:pt x="25052" y="5790"/>
                </a:lnTo>
                <a:lnTo>
                  <a:pt x="25418" y="5627"/>
                </a:lnTo>
                <a:close/>
                <a:moveTo>
                  <a:pt x="37149" y="5586"/>
                </a:moveTo>
                <a:lnTo>
                  <a:pt x="37325" y="5953"/>
                </a:lnTo>
                <a:lnTo>
                  <a:pt x="36999" y="6117"/>
                </a:lnTo>
                <a:lnTo>
                  <a:pt x="36836" y="5763"/>
                </a:lnTo>
                <a:lnTo>
                  <a:pt x="37149" y="5586"/>
                </a:lnTo>
                <a:close/>
                <a:moveTo>
                  <a:pt x="69729" y="5614"/>
                </a:moveTo>
                <a:lnTo>
                  <a:pt x="69892" y="5940"/>
                </a:lnTo>
                <a:lnTo>
                  <a:pt x="69553" y="6130"/>
                </a:lnTo>
                <a:lnTo>
                  <a:pt x="69389" y="5790"/>
                </a:lnTo>
                <a:lnTo>
                  <a:pt x="69729" y="5614"/>
                </a:lnTo>
                <a:close/>
                <a:moveTo>
                  <a:pt x="81500" y="5586"/>
                </a:moveTo>
                <a:lnTo>
                  <a:pt x="81677" y="5899"/>
                </a:lnTo>
                <a:lnTo>
                  <a:pt x="81323" y="6130"/>
                </a:lnTo>
                <a:lnTo>
                  <a:pt x="81147" y="5763"/>
                </a:lnTo>
                <a:lnTo>
                  <a:pt x="81500" y="5586"/>
                </a:lnTo>
                <a:close/>
                <a:moveTo>
                  <a:pt x="46215" y="5654"/>
                </a:moveTo>
                <a:lnTo>
                  <a:pt x="46391" y="5981"/>
                </a:lnTo>
                <a:lnTo>
                  <a:pt x="46024" y="6144"/>
                </a:lnTo>
                <a:lnTo>
                  <a:pt x="45848" y="5817"/>
                </a:lnTo>
                <a:lnTo>
                  <a:pt x="46215" y="5654"/>
                </a:lnTo>
                <a:close/>
                <a:moveTo>
                  <a:pt x="90512" y="5641"/>
                </a:moveTo>
                <a:lnTo>
                  <a:pt x="90689" y="5981"/>
                </a:lnTo>
                <a:lnTo>
                  <a:pt x="90362" y="6144"/>
                </a:lnTo>
                <a:cubicBezTo>
                  <a:pt x="90308" y="6049"/>
                  <a:pt x="90240" y="5926"/>
                  <a:pt x="90186" y="5817"/>
                </a:cubicBezTo>
                <a:lnTo>
                  <a:pt x="90512" y="5641"/>
                </a:lnTo>
                <a:close/>
                <a:moveTo>
                  <a:pt x="13648" y="5654"/>
                </a:moveTo>
                <a:lnTo>
                  <a:pt x="13811" y="5994"/>
                </a:lnTo>
                <a:lnTo>
                  <a:pt x="13471" y="6157"/>
                </a:lnTo>
                <a:lnTo>
                  <a:pt x="13308" y="5817"/>
                </a:lnTo>
                <a:lnTo>
                  <a:pt x="13648" y="5654"/>
                </a:lnTo>
                <a:close/>
                <a:moveTo>
                  <a:pt x="57958" y="5614"/>
                </a:moveTo>
                <a:cubicBezTo>
                  <a:pt x="57999" y="5722"/>
                  <a:pt x="58067" y="5858"/>
                  <a:pt x="58121" y="5981"/>
                </a:cubicBezTo>
                <a:lnTo>
                  <a:pt x="57809" y="6157"/>
                </a:lnTo>
                <a:lnTo>
                  <a:pt x="57632" y="5790"/>
                </a:lnTo>
                <a:lnTo>
                  <a:pt x="57958" y="5614"/>
                </a:lnTo>
                <a:close/>
                <a:moveTo>
                  <a:pt x="112599" y="5614"/>
                </a:moveTo>
                <a:cubicBezTo>
                  <a:pt x="112450" y="5614"/>
                  <a:pt x="112327" y="5722"/>
                  <a:pt x="112327" y="5872"/>
                </a:cubicBezTo>
                <a:cubicBezTo>
                  <a:pt x="112327" y="6035"/>
                  <a:pt x="112450" y="6157"/>
                  <a:pt x="112613" y="6157"/>
                </a:cubicBezTo>
                <a:cubicBezTo>
                  <a:pt x="112749" y="6144"/>
                  <a:pt x="112871" y="6021"/>
                  <a:pt x="112871" y="5872"/>
                </a:cubicBezTo>
                <a:cubicBezTo>
                  <a:pt x="112871" y="5736"/>
                  <a:pt x="112749" y="5614"/>
                  <a:pt x="112599" y="5614"/>
                </a:cubicBezTo>
                <a:close/>
                <a:moveTo>
                  <a:pt x="67011" y="5682"/>
                </a:moveTo>
                <a:lnTo>
                  <a:pt x="67188" y="6008"/>
                </a:lnTo>
                <a:lnTo>
                  <a:pt x="66821" y="6171"/>
                </a:lnTo>
                <a:lnTo>
                  <a:pt x="66657" y="5858"/>
                </a:lnTo>
                <a:lnTo>
                  <a:pt x="67011" y="5682"/>
                </a:lnTo>
                <a:close/>
                <a:moveTo>
                  <a:pt x="78755" y="5654"/>
                </a:moveTo>
                <a:lnTo>
                  <a:pt x="78972" y="6008"/>
                </a:lnTo>
                <a:lnTo>
                  <a:pt x="78605" y="6171"/>
                </a:lnTo>
                <a:lnTo>
                  <a:pt x="78428" y="5817"/>
                </a:lnTo>
                <a:lnTo>
                  <a:pt x="78755" y="5654"/>
                </a:lnTo>
                <a:close/>
                <a:moveTo>
                  <a:pt x="102310" y="5627"/>
                </a:moveTo>
                <a:lnTo>
                  <a:pt x="102487" y="5940"/>
                </a:lnTo>
                <a:lnTo>
                  <a:pt x="102120" y="6171"/>
                </a:lnTo>
                <a:lnTo>
                  <a:pt x="101956" y="5790"/>
                </a:lnTo>
                <a:lnTo>
                  <a:pt x="102310" y="5627"/>
                </a:lnTo>
                <a:close/>
                <a:moveTo>
                  <a:pt x="34444" y="5668"/>
                </a:moveTo>
                <a:lnTo>
                  <a:pt x="34607" y="6008"/>
                </a:lnTo>
                <a:lnTo>
                  <a:pt x="34267" y="6184"/>
                </a:lnTo>
                <a:cubicBezTo>
                  <a:pt x="34226" y="6076"/>
                  <a:pt x="34158" y="5953"/>
                  <a:pt x="34104" y="5845"/>
                </a:cubicBezTo>
                <a:lnTo>
                  <a:pt x="34444" y="5668"/>
                </a:lnTo>
                <a:close/>
                <a:moveTo>
                  <a:pt x="99551" y="5682"/>
                </a:moveTo>
                <a:lnTo>
                  <a:pt x="99714" y="6008"/>
                </a:lnTo>
                <a:lnTo>
                  <a:pt x="99388" y="6184"/>
                </a:lnTo>
                <a:cubicBezTo>
                  <a:pt x="99333" y="6076"/>
                  <a:pt x="99265" y="5953"/>
                  <a:pt x="99224" y="5858"/>
                </a:cubicBezTo>
                <a:lnTo>
                  <a:pt x="99551" y="5682"/>
                </a:lnTo>
                <a:close/>
                <a:moveTo>
                  <a:pt x="10929" y="5709"/>
                </a:moveTo>
                <a:lnTo>
                  <a:pt x="11092" y="6021"/>
                </a:lnTo>
                <a:lnTo>
                  <a:pt x="10739" y="6198"/>
                </a:lnTo>
                <a:lnTo>
                  <a:pt x="10562" y="5872"/>
                </a:lnTo>
                <a:lnTo>
                  <a:pt x="10929" y="5709"/>
                </a:lnTo>
                <a:close/>
                <a:moveTo>
                  <a:pt x="3141" y="5572"/>
                </a:moveTo>
                <a:cubicBezTo>
                  <a:pt x="2976" y="5572"/>
                  <a:pt x="2841" y="5691"/>
                  <a:pt x="2828" y="5858"/>
                </a:cubicBezTo>
                <a:cubicBezTo>
                  <a:pt x="2815" y="6035"/>
                  <a:pt x="2950" y="6184"/>
                  <a:pt x="3114" y="6198"/>
                </a:cubicBezTo>
                <a:cubicBezTo>
                  <a:pt x="3122" y="6199"/>
                  <a:pt x="3130" y="6199"/>
                  <a:pt x="3138" y="6199"/>
                </a:cubicBezTo>
                <a:cubicBezTo>
                  <a:pt x="3305" y="6199"/>
                  <a:pt x="3453" y="6068"/>
                  <a:pt x="3453" y="5899"/>
                </a:cubicBezTo>
                <a:cubicBezTo>
                  <a:pt x="3467" y="5736"/>
                  <a:pt x="3331" y="5586"/>
                  <a:pt x="3168" y="5573"/>
                </a:cubicBezTo>
                <a:cubicBezTo>
                  <a:pt x="3159" y="5572"/>
                  <a:pt x="3150" y="5572"/>
                  <a:pt x="3141" y="5572"/>
                </a:cubicBezTo>
                <a:close/>
                <a:moveTo>
                  <a:pt x="5914" y="5423"/>
                </a:moveTo>
                <a:cubicBezTo>
                  <a:pt x="5683" y="5423"/>
                  <a:pt x="5506" y="5600"/>
                  <a:pt x="5506" y="5817"/>
                </a:cubicBezTo>
                <a:cubicBezTo>
                  <a:pt x="5506" y="6035"/>
                  <a:pt x="5683" y="6198"/>
                  <a:pt x="5886" y="6212"/>
                </a:cubicBezTo>
                <a:cubicBezTo>
                  <a:pt x="6104" y="6212"/>
                  <a:pt x="6294" y="6049"/>
                  <a:pt x="6294" y="5831"/>
                </a:cubicBezTo>
                <a:cubicBezTo>
                  <a:pt x="6308" y="5614"/>
                  <a:pt x="6131" y="5423"/>
                  <a:pt x="5914" y="5423"/>
                </a:cubicBezTo>
                <a:close/>
                <a:moveTo>
                  <a:pt x="22673" y="5682"/>
                </a:moveTo>
                <a:lnTo>
                  <a:pt x="22836" y="6035"/>
                </a:lnTo>
                <a:lnTo>
                  <a:pt x="22510" y="6212"/>
                </a:lnTo>
                <a:lnTo>
                  <a:pt x="22347" y="5845"/>
                </a:lnTo>
                <a:lnTo>
                  <a:pt x="22673" y="5682"/>
                </a:lnTo>
                <a:close/>
                <a:moveTo>
                  <a:pt x="55226" y="5709"/>
                </a:moveTo>
                <a:lnTo>
                  <a:pt x="55403" y="6049"/>
                </a:lnTo>
                <a:lnTo>
                  <a:pt x="55063" y="6212"/>
                </a:lnTo>
                <a:lnTo>
                  <a:pt x="54900" y="5872"/>
                </a:lnTo>
                <a:lnTo>
                  <a:pt x="55226" y="5709"/>
                </a:lnTo>
                <a:close/>
                <a:moveTo>
                  <a:pt x="87807" y="5722"/>
                </a:moveTo>
                <a:lnTo>
                  <a:pt x="87970" y="6035"/>
                </a:lnTo>
                <a:lnTo>
                  <a:pt x="87617" y="6212"/>
                </a:lnTo>
                <a:lnTo>
                  <a:pt x="87440" y="5885"/>
                </a:lnTo>
                <a:lnTo>
                  <a:pt x="87807" y="5722"/>
                </a:lnTo>
                <a:close/>
                <a:moveTo>
                  <a:pt x="31712" y="5750"/>
                </a:moveTo>
                <a:lnTo>
                  <a:pt x="31888" y="6076"/>
                </a:lnTo>
                <a:lnTo>
                  <a:pt x="31521" y="6239"/>
                </a:lnTo>
                <a:lnTo>
                  <a:pt x="31358" y="5913"/>
                </a:lnTo>
                <a:lnTo>
                  <a:pt x="31712" y="5750"/>
                </a:lnTo>
                <a:close/>
                <a:moveTo>
                  <a:pt x="43455" y="5722"/>
                </a:moveTo>
                <a:cubicBezTo>
                  <a:pt x="43523" y="5831"/>
                  <a:pt x="43619" y="5967"/>
                  <a:pt x="43686" y="6076"/>
                </a:cubicBezTo>
                <a:lnTo>
                  <a:pt x="43306" y="6239"/>
                </a:lnTo>
                <a:lnTo>
                  <a:pt x="43129" y="5885"/>
                </a:lnTo>
                <a:lnTo>
                  <a:pt x="43455" y="5722"/>
                </a:lnTo>
                <a:close/>
                <a:moveTo>
                  <a:pt x="76036" y="5709"/>
                </a:moveTo>
                <a:cubicBezTo>
                  <a:pt x="76077" y="5831"/>
                  <a:pt x="76145" y="5953"/>
                  <a:pt x="76199" y="6076"/>
                </a:cubicBezTo>
                <a:lnTo>
                  <a:pt x="75873" y="6239"/>
                </a:lnTo>
                <a:cubicBezTo>
                  <a:pt x="75832" y="6117"/>
                  <a:pt x="75764" y="5994"/>
                  <a:pt x="75710" y="5872"/>
                </a:cubicBezTo>
                <a:lnTo>
                  <a:pt x="76036" y="5709"/>
                </a:lnTo>
                <a:close/>
                <a:moveTo>
                  <a:pt x="64252" y="5750"/>
                </a:moveTo>
                <a:cubicBezTo>
                  <a:pt x="64306" y="5858"/>
                  <a:pt x="64374" y="5967"/>
                  <a:pt x="64428" y="6076"/>
                </a:cubicBezTo>
                <a:lnTo>
                  <a:pt x="64102" y="6252"/>
                </a:lnTo>
                <a:lnTo>
                  <a:pt x="63925" y="5913"/>
                </a:lnTo>
                <a:lnTo>
                  <a:pt x="64252" y="5750"/>
                </a:lnTo>
                <a:close/>
                <a:moveTo>
                  <a:pt x="19941" y="5763"/>
                </a:moveTo>
                <a:lnTo>
                  <a:pt x="20118" y="6103"/>
                </a:lnTo>
                <a:lnTo>
                  <a:pt x="19778" y="6266"/>
                </a:lnTo>
                <a:lnTo>
                  <a:pt x="19601" y="5926"/>
                </a:lnTo>
                <a:lnTo>
                  <a:pt x="19941" y="5763"/>
                </a:lnTo>
                <a:close/>
                <a:moveTo>
                  <a:pt x="85048" y="5763"/>
                </a:moveTo>
                <a:lnTo>
                  <a:pt x="85224" y="6103"/>
                </a:lnTo>
                <a:lnTo>
                  <a:pt x="84885" y="6266"/>
                </a:lnTo>
                <a:lnTo>
                  <a:pt x="84708" y="5926"/>
                </a:lnTo>
                <a:lnTo>
                  <a:pt x="85048" y="5763"/>
                </a:lnTo>
                <a:close/>
                <a:moveTo>
                  <a:pt x="52508" y="5736"/>
                </a:moveTo>
                <a:lnTo>
                  <a:pt x="52685" y="6117"/>
                </a:lnTo>
                <a:lnTo>
                  <a:pt x="52331" y="6280"/>
                </a:lnTo>
                <a:lnTo>
                  <a:pt x="52154" y="5953"/>
                </a:lnTo>
                <a:lnTo>
                  <a:pt x="52508" y="5736"/>
                </a:lnTo>
                <a:close/>
                <a:moveTo>
                  <a:pt x="96819" y="5750"/>
                </a:moveTo>
                <a:lnTo>
                  <a:pt x="96982" y="6103"/>
                </a:lnTo>
                <a:lnTo>
                  <a:pt x="96669" y="6280"/>
                </a:lnTo>
                <a:cubicBezTo>
                  <a:pt x="96615" y="6157"/>
                  <a:pt x="96547" y="6021"/>
                  <a:pt x="96492" y="5913"/>
                </a:cubicBezTo>
                <a:lnTo>
                  <a:pt x="96819" y="5750"/>
                </a:lnTo>
                <a:close/>
                <a:moveTo>
                  <a:pt x="109881" y="5586"/>
                </a:moveTo>
                <a:cubicBezTo>
                  <a:pt x="109690" y="5586"/>
                  <a:pt x="109527" y="5736"/>
                  <a:pt x="109527" y="5926"/>
                </a:cubicBezTo>
                <a:cubicBezTo>
                  <a:pt x="109514" y="6130"/>
                  <a:pt x="109677" y="6293"/>
                  <a:pt x="109867" y="6293"/>
                </a:cubicBezTo>
                <a:cubicBezTo>
                  <a:pt x="110071" y="6293"/>
                  <a:pt x="110234" y="6144"/>
                  <a:pt x="110234" y="5940"/>
                </a:cubicBezTo>
                <a:cubicBezTo>
                  <a:pt x="110234" y="5750"/>
                  <a:pt x="110071" y="5586"/>
                  <a:pt x="109881" y="5586"/>
                </a:cubicBezTo>
                <a:close/>
                <a:moveTo>
                  <a:pt x="28966" y="5804"/>
                </a:moveTo>
                <a:lnTo>
                  <a:pt x="29143" y="6130"/>
                </a:lnTo>
                <a:lnTo>
                  <a:pt x="28803" y="6307"/>
                </a:lnTo>
                <a:lnTo>
                  <a:pt x="28626" y="5967"/>
                </a:lnTo>
                <a:lnTo>
                  <a:pt x="28966" y="5804"/>
                </a:lnTo>
                <a:close/>
                <a:moveTo>
                  <a:pt x="40723" y="5777"/>
                </a:moveTo>
                <a:lnTo>
                  <a:pt x="40900" y="6130"/>
                </a:lnTo>
                <a:lnTo>
                  <a:pt x="40574" y="6307"/>
                </a:lnTo>
                <a:lnTo>
                  <a:pt x="40411" y="5953"/>
                </a:lnTo>
                <a:lnTo>
                  <a:pt x="40723" y="5777"/>
                </a:lnTo>
                <a:close/>
                <a:moveTo>
                  <a:pt x="73304" y="5763"/>
                </a:moveTo>
                <a:lnTo>
                  <a:pt x="73467" y="6144"/>
                </a:lnTo>
                <a:lnTo>
                  <a:pt x="73114" y="6307"/>
                </a:lnTo>
                <a:lnTo>
                  <a:pt x="72951" y="5994"/>
                </a:lnTo>
                <a:lnTo>
                  <a:pt x="73304" y="5763"/>
                </a:lnTo>
                <a:close/>
                <a:moveTo>
                  <a:pt x="49762" y="5817"/>
                </a:moveTo>
                <a:lnTo>
                  <a:pt x="49925" y="6157"/>
                </a:lnTo>
                <a:lnTo>
                  <a:pt x="49586" y="6320"/>
                </a:lnTo>
                <a:lnTo>
                  <a:pt x="49422" y="5994"/>
                </a:lnTo>
                <a:lnTo>
                  <a:pt x="49762" y="5817"/>
                </a:lnTo>
                <a:close/>
                <a:moveTo>
                  <a:pt x="17182" y="5831"/>
                </a:moveTo>
                <a:lnTo>
                  <a:pt x="17358" y="6157"/>
                </a:lnTo>
                <a:lnTo>
                  <a:pt x="17032" y="6334"/>
                </a:lnTo>
                <a:lnTo>
                  <a:pt x="16855" y="6008"/>
                </a:lnTo>
                <a:lnTo>
                  <a:pt x="17182" y="5831"/>
                </a:lnTo>
                <a:close/>
                <a:moveTo>
                  <a:pt x="61533" y="5804"/>
                </a:moveTo>
                <a:cubicBezTo>
                  <a:pt x="61587" y="5913"/>
                  <a:pt x="61642" y="6049"/>
                  <a:pt x="61696" y="6171"/>
                </a:cubicBezTo>
                <a:lnTo>
                  <a:pt x="61370" y="6334"/>
                </a:lnTo>
                <a:lnTo>
                  <a:pt x="61207" y="5967"/>
                </a:lnTo>
                <a:lnTo>
                  <a:pt x="61533" y="5804"/>
                </a:lnTo>
                <a:close/>
                <a:moveTo>
                  <a:pt x="94100" y="5790"/>
                </a:moveTo>
                <a:cubicBezTo>
                  <a:pt x="94155" y="5899"/>
                  <a:pt x="94209" y="6035"/>
                  <a:pt x="94263" y="6171"/>
                </a:cubicBezTo>
                <a:lnTo>
                  <a:pt x="93910" y="6348"/>
                </a:lnTo>
                <a:lnTo>
                  <a:pt x="93747" y="6021"/>
                </a:lnTo>
                <a:cubicBezTo>
                  <a:pt x="93856" y="5953"/>
                  <a:pt x="93991" y="5872"/>
                  <a:pt x="94100" y="5804"/>
                </a:cubicBezTo>
                <a:lnTo>
                  <a:pt x="94100" y="5790"/>
                </a:lnTo>
                <a:close/>
                <a:moveTo>
                  <a:pt x="8184" y="5736"/>
                </a:moveTo>
                <a:cubicBezTo>
                  <a:pt x="8170" y="5936"/>
                  <a:pt x="8314" y="6058"/>
                  <a:pt x="8474" y="6165"/>
                </a:cubicBezTo>
                <a:lnTo>
                  <a:pt x="8474" y="6165"/>
                </a:lnTo>
                <a:cubicBezTo>
                  <a:pt x="8442" y="6158"/>
                  <a:pt x="8409" y="6154"/>
                  <a:pt x="8378" y="6154"/>
                </a:cubicBezTo>
                <a:cubicBezTo>
                  <a:pt x="8231" y="6154"/>
                  <a:pt x="8096" y="6232"/>
                  <a:pt x="8020" y="6361"/>
                </a:cubicBezTo>
                <a:lnTo>
                  <a:pt x="7803" y="5940"/>
                </a:lnTo>
                <a:lnTo>
                  <a:pt x="8184" y="5736"/>
                </a:lnTo>
                <a:close/>
                <a:moveTo>
                  <a:pt x="37978" y="5858"/>
                </a:moveTo>
                <a:cubicBezTo>
                  <a:pt x="38032" y="5967"/>
                  <a:pt x="38100" y="6076"/>
                  <a:pt x="38154" y="6184"/>
                </a:cubicBezTo>
                <a:lnTo>
                  <a:pt x="37828" y="6361"/>
                </a:lnTo>
                <a:lnTo>
                  <a:pt x="37652" y="6021"/>
                </a:lnTo>
                <a:lnTo>
                  <a:pt x="37978" y="5858"/>
                </a:lnTo>
                <a:close/>
                <a:moveTo>
                  <a:pt x="70545" y="5858"/>
                </a:moveTo>
                <a:lnTo>
                  <a:pt x="70721" y="6184"/>
                </a:lnTo>
                <a:lnTo>
                  <a:pt x="70382" y="6361"/>
                </a:lnTo>
                <a:lnTo>
                  <a:pt x="70205" y="6021"/>
                </a:lnTo>
                <a:lnTo>
                  <a:pt x="70545" y="5858"/>
                </a:lnTo>
                <a:close/>
                <a:moveTo>
                  <a:pt x="82316" y="5831"/>
                </a:moveTo>
                <a:cubicBezTo>
                  <a:pt x="82384" y="5953"/>
                  <a:pt x="82438" y="6076"/>
                  <a:pt x="82492" y="6198"/>
                </a:cubicBezTo>
                <a:lnTo>
                  <a:pt x="82166" y="6361"/>
                </a:lnTo>
                <a:cubicBezTo>
                  <a:pt x="82112" y="6239"/>
                  <a:pt x="82044" y="6117"/>
                  <a:pt x="81989" y="5994"/>
                </a:cubicBezTo>
                <a:lnTo>
                  <a:pt x="82316" y="5831"/>
                </a:lnTo>
                <a:close/>
                <a:moveTo>
                  <a:pt x="105871" y="5682"/>
                </a:moveTo>
                <a:lnTo>
                  <a:pt x="105871" y="5682"/>
                </a:lnTo>
                <a:cubicBezTo>
                  <a:pt x="105857" y="5885"/>
                  <a:pt x="105966" y="6076"/>
                  <a:pt x="106143" y="6157"/>
                </a:cubicBezTo>
                <a:cubicBezTo>
                  <a:pt x="106130" y="6156"/>
                  <a:pt x="106117" y="6156"/>
                  <a:pt x="106105" y="6156"/>
                </a:cubicBezTo>
                <a:cubicBezTo>
                  <a:pt x="105943" y="6156"/>
                  <a:pt x="105795" y="6235"/>
                  <a:pt x="105694" y="6361"/>
                </a:cubicBezTo>
                <a:cubicBezTo>
                  <a:pt x="105626" y="6225"/>
                  <a:pt x="105545" y="6089"/>
                  <a:pt x="105477" y="5953"/>
                </a:cubicBezTo>
                <a:cubicBezTo>
                  <a:pt x="105640" y="5940"/>
                  <a:pt x="105803" y="5845"/>
                  <a:pt x="105871" y="5682"/>
                </a:cubicBezTo>
                <a:close/>
                <a:moveTo>
                  <a:pt x="113428" y="5885"/>
                </a:moveTo>
                <a:cubicBezTo>
                  <a:pt x="113306" y="5899"/>
                  <a:pt x="113197" y="5994"/>
                  <a:pt x="113184" y="6117"/>
                </a:cubicBezTo>
                <a:cubicBezTo>
                  <a:pt x="113184" y="6252"/>
                  <a:pt x="113292" y="6361"/>
                  <a:pt x="113428" y="6361"/>
                </a:cubicBezTo>
                <a:cubicBezTo>
                  <a:pt x="113551" y="6361"/>
                  <a:pt x="113659" y="6266"/>
                  <a:pt x="113673" y="6130"/>
                </a:cubicBezTo>
                <a:cubicBezTo>
                  <a:pt x="113673" y="6008"/>
                  <a:pt x="113564" y="5899"/>
                  <a:pt x="113428" y="5885"/>
                </a:cubicBezTo>
                <a:close/>
                <a:moveTo>
                  <a:pt x="103125" y="5872"/>
                </a:moveTo>
                <a:lnTo>
                  <a:pt x="103302" y="6212"/>
                </a:lnTo>
                <a:lnTo>
                  <a:pt x="102962" y="6375"/>
                </a:lnTo>
                <a:cubicBezTo>
                  <a:pt x="102908" y="6266"/>
                  <a:pt x="102854" y="6144"/>
                  <a:pt x="102786" y="6049"/>
                </a:cubicBezTo>
                <a:lnTo>
                  <a:pt x="103125" y="5872"/>
                </a:lnTo>
                <a:close/>
                <a:moveTo>
                  <a:pt x="26234" y="5872"/>
                </a:moveTo>
                <a:lnTo>
                  <a:pt x="26397" y="6225"/>
                </a:lnTo>
                <a:lnTo>
                  <a:pt x="26044" y="6388"/>
                </a:lnTo>
                <a:lnTo>
                  <a:pt x="25881" y="6035"/>
                </a:lnTo>
                <a:lnTo>
                  <a:pt x="26234" y="5872"/>
                </a:lnTo>
                <a:close/>
                <a:moveTo>
                  <a:pt x="14463" y="5885"/>
                </a:moveTo>
                <a:lnTo>
                  <a:pt x="14640" y="6225"/>
                </a:lnTo>
                <a:lnTo>
                  <a:pt x="14300" y="6402"/>
                </a:lnTo>
                <a:lnTo>
                  <a:pt x="14123" y="6062"/>
                </a:lnTo>
                <a:lnTo>
                  <a:pt x="14463" y="5885"/>
                </a:lnTo>
                <a:close/>
                <a:moveTo>
                  <a:pt x="58787" y="5885"/>
                </a:moveTo>
                <a:lnTo>
                  <a:pt x="58964" y="6225"/>
                </a:lnTo>
                <a:lnTo>
                  <a:pt x="58624" y="6402"/>
                </a:lnTo>
                <a:lnTo>
                  <a:pt x="58448" y="6062"/>
                </a:lnTo>
                <a:lnTo>
                  <a:pt x="58787" y="5885"/>
                </a:lnTo>
                <a:close/>
                <a:moveTo>
                  <a:pt x="91355" y="5885"/>
                </a:moveTo>
                <a:lnTo>
                  <a:pt x="91531" y="6225"/>
                </a:lnTo>
                <a:lnTo>
                  <a:pt x="91191" y="6402"/>
                </a:lnTo>
                <a:lnTo>
                  <a:pt x="91015" y="6062"/>
                </a:lnTo>
                <a:lnTo>
                  <a:pt x="91355" y="5885"/>
                </a:lnTo>
                <a:close/>
                <a:moveTo>
                  <a:pt x="1251" y="5967"/>
                </a:moveTo>
                <a:cubicBezTo>
                  <a:pt x="1129" y="5967"/>
                  <a:pt x="1020" y="6062"/>
                  <a:pt x="1034" y="6184"/>
                </a:cubicBezTo>
                <a:cubicBezTo>
                  <a:pt x="1020" y="6307"/>
                  <a:pt x="1129" y="6416"/>
                  <a:pt x="1251" y="6416"/>
                </a:cubicBezTo>
                <a:cubicBezTo>
                  <a:pt x="1374" y="6416"/>
                  <a:pt x="1469" y="6320"/>
                  <a:pt x="1469" y="6198"/>
                </a:cubicBezTo>
                <a:cubicBezTo>
                  <a:pt x="1469" y="6076"/>
                  <a:pt x="1374" y="5967"/>
                  <a:pt x="1251" y="5967"/>
                </a:cubicBezTo>
                <a:close/>
                <a:moveTo>
                  <a:pt x="35259" y="5926"/>
                </a:moveTo>
                <a:lnTo>
                  <a:pt x="35436" y="6239"/>
                </a:lnTo>
                <a:lnTo>
                  <a:pt x="35096" y="6416"/>
                </a:lnTo>
                <a:lnTo>
                  <a:pt x="34919" y="6089"/>
                </a:lnTo>
                <a:lnTo>
                  <a:pt x="35259" y="5926"/>
                </a:lnTo>
                <a:close/>
                <a:moveTo>
                  <a:pt x="47030" y="5885"/>
                </a:moveTo>
                <a:lnTo>
                  <a:pt x="47193" y="6252"/>
                </a:lnTo>
                <a:lnTo>
                  <a:pt x="46853" y="6416"/>
                </a:lnTo>
                <a:lnTo>
                  <a:pt x="46677" y="6062"/>
                </a:lnTo>
                <a:lnTo>
                  <a:pt x="47030" y="5885"/>
                </a:lnTo>
                <a:close/>
                <a:moveTo>
                  <a:pt x="67840" y="5926"/>
                </a:moveTo>
                <a:lnTo>
                  <a:pt x="68017" y="6252"/>
                </a:lnTo>
                <a:lnTo>
                  <a:pt x="67650" y="6416"/>
                </a:lnTo>
                <a:cubicBezTo>
                  <a:pt x="67595" y="6320"/>
                  <a:pt x="67541" y="6198"/>
                  <a:pt x="67487" y="6089"/>
                </a:cubicBezTo>
                <a:lnTo>
                  <a:pt x="67840" y="5926"/>
                </a:lnTo>
                <a:close/>
                <a:moveTo>
                  <a:pt x="107146" y="5613"/>
                </a:moveTo>
                <a:cubicBezTo>
                  <a:pt x="107138" y="5613"/>
                  <a:pt x="107130" y="5613"/>
                  <a:pt x="107122" y="5614"/>
                </a:cubicBezTo>
                <a:cubicBezTo>
                  <a:pt x="106904" y="5614"/>
                  <a:pt x="106727" y="5790"/>
                  <a:pt x="106727" y="6008"/>
                </a:cubicBezTo>
                <a:cubicBezTo>
                  <a:pt x="106727" y="6239"/>
                  <a:pt x="106904" y="6416"/>
                  <a:pt x="107135" y="6416"/>
                </a:cubicBezTo>
                <a:cubicBezTo>
                  <a:pt x="107353" y="6416"/>
                  <a:pt x="107543" y="6225"/>
                  <a:pt x="107529" y="6008"/>
                </a:cubicBezTo>
                <a:cubicBezTo>
                  <a:pt x="107529" y="5785"/>
                  <a:pt x="107365" y="5613"/>
                  <a:pt x="107146" y="5613"/>
                </a:cubicBezTo>
                <a:close/>
                <a:moveTo>
                  <a:pt x="79584" y="5899"/>
                </a:moveTo>
                <a:lnTo>
                  <a:pt x="79760" y="6266"/>
                </a:lnTo>
                <a:lnTo>
                  <a:pt x="79434" y="6429"/>
                </a:lnTo>
                <a:lnTo>
                  <a:pt x="79217" y="6076"/>
                </a:lnTo>
                <a:lnTo>
                  <a:pt x="79584" y="5899"/>
                </a:lnTo>
                <a:close/>
                <a:moveTo>
                  <a:pt x="56055" y="5953"/>
                </a:moveTo>
                <a:lnTo>
                  <a:pt x="56219" y="6266"/>
                </a:lnTo>
                <a:lnTo>
                  <a:pt x="55892" y="6443"/>
                </a:lnTo>
                <a:lnTo>
                  <a:pt x="55729" y="6117"/>
                </a:lnTo>
                <a:lnTo>
                  <a:pt x="56055" y="5953"/>
                </a:lnTo>
                <a:close/>
                <a:moveTo>
                  <a:pt x="88622" y="5953"/>
                </a:moveTo>
                <a:lnTo>
                  <a:pt x="88622" y="5967"/>
                </a:lnTo>
                <a:cubicBezTo>
                  <a:pt x="88677" y="6062"/>
                  <a:pt x="88745" y="6184"/>
                  <a:pt x="88799" y="6280"/>
                </a:cubicBezTo>
                <a:lnTo>
                  <a:pt x="88432" y="6443"/>
                </a:lnTo>
                <a:cubicBezTo>
                  <a:pt x="88391" y="6348"/>
                  <a:pt x="88323" y="6225"/>
                  <a:pt x="88269" y="6130"/>
                </a:cubicBezTo>
                <a:lnTo>
                  <a:pt x="88622" y="5953"/>
                </a:lnTo>
                <a:close/>
                <a:moveTo>
                  <a:pt x="100380" y="5926"/>
                </a:moveTo>
                <a:lnTo>
                  <a:pt x="100556" y="6280"/>
                </a:lnTo>
                <a:lnTo>
                  <a:pt x="100230" y="6456"/>
                </a:lnTo>
                <a:lnTo>
                  <a:pt x="100054" y="6089"/>
                </a:lnTo>
                <a:lnTo>
                  <a:pt x="100380" y="5926"/>
                </a:lnTo>
                <a:close/>
                <a:moveTo>
                  <a:pt x="11731" y="5953"/>
                </a:moveTo>
                <a:lnTo>
                  <a:pt x="11908" y="6307"/>
                </a:lnTo>
                <a:lnTo>
                  <a:pt x="11554" y="6470"/>
                </a:lnTo>
                <a:lnTo>
                  <a:pt x="11378" y="6117"/>
                </a:lnTo>
                <a:lnTo>
                  <a:pt x="11731" y="5953"/>
                </a:lnTo>
                <a:close/>
                <a:moveTo>
                  <a:pt x="23488" y="5953"/>
                </a:moveTo>
                <a:lnTo>
                  <a:pt x="23665" y="6293"/>
                </a:lnTo>
                <a:lnTo>
                  <a:pt x="23325" y="6470"/>
                </a:lnTo>
                <a:lnTo>
                  <a:pt x="23149" y="6130"/>
                </a:lnTo>
                <a:lnTo>
                  <a:pt x="23488" y="5953"/>
                </a:lnTo>
                <a:close/>
                <a:moveTo>
                  <a:pt x="3970" y="5790"/>
                </a:moveTo>
                <a:cubicBezTo>
                  <a:pt x="3780" y="5790"/>
                  <a:pt x="3630" y="5940"/>
                  <a:pt x="3630" y="6130"/>
                </a:cubicBezTo>
                <a:cubicBezTo>
                  <a:pt x="3617" y="6320"/>
                  <a:pt x="3780" y="6483"/>
                  <a:pt x="3970" y="6483"/>
                </a:cubicBezTo>
                <a:cubicBezTo>
                  <a:pt x="4160" y="6483"/>
                  <a:pt x="4310" y="6320"/>
                  <a:pt x="4310" y="6144"/>
                </a:cubicBezTo>
                <a:cubicBezTo>
                  <a:pt x="4310" y="5940"/>
                  <a:pt x="4160" y="5790"/>
                  <a:pt x="3970" y="5790"/>
                </a:cubicBezTo>
                <a:close/>
                <a:moveTo>
                  <a:pt x="32541" y="5981"/>
                </a:moveTo>
                <a:lnTo>
                  <a:pt x="32718" y="6307"/>
                </a:lnTo>
                <a:lnTo>
                  <a:pt x="32351" y="6483"/>
                </a:lnTo>
                <a:lnTo>
                  <a:pt x="32187" y="6157"/>
                </a:lnTo>
                <a:lnTo>
                  <a:pt x="32541" y="5981"/>
                </a:lnTo>
                <a:close/>
                <a:moveTo>
                  <a:pt x="44285" y="5967"/>
                </a:moveTo>
                <a:lnTo>
                  <a:pt x="44461" y="6320"/>
                </a:lnTo>
                <a:lnTo>
                  <a:pt x="44149" y="6497"/>
                </a:lnTo>
                <a:lnTo>
                  <a:pt x="43918" y="6130"/>
                </a:lnTo>
                <a:lnTo>
                  <a:pt x="44285" y="5967"/>
                </a:lnTo>
                <a:close/>
                <a:moveTo>
                  <a:pt x="76852" y="5994"/>
                </a:moveTo>
                <a:lnTo>
                  <a:pt x="77028" y="6320"/>
                </a:lnTo>
                <a:lnTo>
                  <a:pt x="76688" y="6497"/>
                </a:lnTo>
                <a:lnTo>
                  <a:pt x="76525" y="6157"/>
                </a:lnTo>
                <a:lnTo>
                  <a:pt x="76852" y="5994"/>
                </a:lnTo>
                <a:close/>
                <a:moveTo>
                  <a:pt x="65067" y="5981"/>
                </a:moveTo>
                <a:cubicBezTo>
                  <a:pt x="65135" y="6117"/>
                  <a:pt x="65189" y="6239"/>
                  <a:pt x="65257" y="6348"/>
                </a:cubicBezTo>
                <a:lnTo>
                  <a:pt x="64931" y="6511"/>
                </a:lnTo>
                <a:lnTo>
                  <a:pt x="64754" y="6157"/>
                </a:lnTo>
                <a:lnTo>
                  <a:pt x="65067" y="5981"/>
                </a:lnTo>
                <a:close/>
                <a:moveTo>
                  <a:pt x="53337" y="6021"/>
                </a:moveTo>
                <a:cubicBezTo>
                  <a:pt x="53391" y="6130"/>
                  <a:pt x="53459" y="6252"/>
                  <a:pt x="53514" y="6348"/>
                </a:cubicBezTo>
                <a:lnTo>
                  <a:pt x="53147" y="6524"/>
                </a:lnTo>
                <a:lnTo>
                  <a:pt x="52970" y="6198"/>
                </a:lnTo>
                <a:lnTo>
                  <a:pt x="53337" y="6021"/>
                </a:lnTo>
                <a:close/>
                <a:moveTo>
                  <a:pt x="110696" y="5858"/>
                </a:moveTo>
                <a:cubicBezTo>
                  <a:pt x="110506" y="5858"/>
                  <a:pt x="110357" y="5994"/>
                  <a:pt x="110357" y="6184"/>
                </a:cubicBezTo>
                <a:cubicBezTo>
                  <a:pt x="110357" y="6375"/>
                  <a:pt x="110506" y="6524"/>
                  <a:pt x="110696" y="6524"/>
                </a:cubicBezTo>
                <a:cubicBezTo>
                  <a:pt x="110873" y="6524"/>
                  <a:pt x="111036" y="6375"/>
                  <a:pt x="111036" y="6184"/>
                </a:cubicBezTo>
                <a:cubicBezTo>
                  <a:pt x="111023" y="6008"/>
                  <a:pt x="110887" y="5858"/>
                  <a:pt x="110696" y="5858"/>
                </a:cubicBezTo>
                <a:close/>
                <a:moveTo>
                  <a:pt x="20770" y="6021"/>
                </a:moveTo>
                <a:lnTo>
                  <a:pt x="20933" y="6348"/>
                </a:lnTo>
                <a:lnTo>
                  <a:pt x="20593" y="6538"/>
                </a:lnTo>
                <a:lnTo>
                  <a:pt x="20430" y="6198"/>
                </a:lnTo>
                <a:lnTo>
                  <a:pt x="20770" y="6021"/>
                </a:lnTo>
                <a:close/>
                <a:moveTo>
                  <a:pt x="97648" y="6021"/>
                </a:moveTo>
                <a:lnTo>
                  <a:pt x="97824" y="6361"/>
                </a:lnTo>
                <a:lnTo>
                  <a:pt x="97485" y="6538"/>
                </a:lnTo>
                <a:lnTo>
                  <a:pt x="97308" y="6198"/>
                </a:lnTo>
                <a:lnTo>
                  <a:pt x="97648" y="6021"/>
                </a:lnTo>
                <a:close/>
                <a:moveTo>
                  <a:pt x="74133" y="6062"/>
                </a:moveTo>
                <a:lnTo>
                  <a:pt x="74310" y="6388"/>
                </a:lnTo>
                <a:lnTo>
                  <a:pt x="73943" y="6551"/>
                </a:lnTo>
                <a:lnTo>
                  <a:pt x="73780" y="6239"/>
                </a:lnTo>
                <a:lnTo>
                  <a:pt x="74133" y="6062"/>
                </a:lnTo>
                <a:close/>
                <a:moveTo>
                  <a:pt x="85877" y="6021"/>
                </a:moveTo>
                <a:lnTo>
                  <a:pt x="86040" y="6375"/>
                </a:lnTo>
                <a:lnTo>
                  <a:pt x="85727" y="6551"/>
                </a:lnTo>
                <a:lnTo>
                  <a:pt x="85551" y="6184"/>
                </a:lnTo>
                <a:lnTo>
                  <a:pt x="85877" y="6021"/>
                </a:lnTo>
                <a:close/>
                <a:moveTo>
                  <a:pt x="41580" y="6062"/>
                </a:moveTo>
                <a:lnTo>
                  <a:pt x="41743" y="6402"/>
                </a:lnTo>
                <a:lnTo>
                  <a:pt x="41403" y="6565"/>
                </a:lnTo>
                <a:lnTo>
                  <a:pt x="41240" y="6225"/>
                </a:lnTo>
                <a:lnTo>
                  <a:pt x="41580" y="6062"/>
                </a:lnTo>
                <a:close/>
                <a:moveTo>
                  <a:pt x="8972" y="5981"/>
                </a:moveTo>
                <a:lnTo>
                  <a:pt x="9162" y="6388"/>
                </a:lnTo>
                <a:lnTo>
                  <a:pt x="8809" y="6579"/>
                </a:lnTo>
                <a:cubicBezTo>
                  <a:pt x="8795" y="6388"/>
                  <a:pt x="8673" y="6225"/>
                  <a:pt x="8496" y="6171"/>
                </a:cubicBezTo>
                <a:cubicBezTo>
                  <a:pt x="8496" y="6171"/>
                  <a:pt x="8496" y="6171"/>
                  <a:pt x="8496" y="6171"/>
                </a:cubicBezTo>
                <a:lnTo>
                  <a:pt x="8496" y="6171"/>
                </a:lnTo>
                <a:cubicBezTo>
                  <a:pt x="8682" y="6170"/>
                  <a:pt x="8866" y="6153"/>
                  <a:pt x="8972" y="5981"/>
                </a:cubicBezTo>
                <a:close/>
                <a:moveTo>
                  <a:pt x="29782" y="6049"/>
                </a:moveTo>
                <a:lnTo>
                  <a:pt x="29958" y="6416"/>
                </a:lnTo>
                <a:lnTo>
                  <a:pt x="29632" y="6579"/>
                </a:lnTo>
                <a:lnTo>
                  <a:pt x="29455" y="6225"/>
                </a:lnTo>
                <a:lnTo>
                  <a:pt x="29782" y="6049"/>
                </a:lnTo>
                <a:close/>
                <a:moveTo>
                  <a:pt x="18024" y="6076"/>
                </a:moveTo>
                <a:lnTo>
                  <a:pt x="18201" y="6416"/>
                </a:lnTo>
                <a:lnTo>
                  <a:pt x="17861" y="6592"/>
                </a:lnTo>
                <a:lnTo>
                  <a:pt x="17685" y="6252"/>
                </a:lnTo>
                <a:lnTo>
                  <a:pt x="18024" y="6076"/>
                </a:lnTo>
                <a:close/>
                <a:moveTo>
                  <a:pt x="62362" y="6103"/>
                </a:moveTo>
                <a:cubicBezTo>
                  <a:pt x="62417" y="6198"/>
                  <a:pt x="62471" y="6320"/>
                  <a:pt x="62525" y="6429"/>
                </a:cubicBezTo>
                <a:lnTo>
                  <a:pt x="62199" y="6592"/>
                </a:lnTo>
                <a:lnTo>
                  <a:pt x="62199" y="6579"/>
                </a:lnTo>
                <a:cubicBezTo>
                  <a:pt x="62145" y="6470"/>
                  <a:pt x="62077" y="6361"/>
                  <a:pt x="62022" y="6266"/>
                </a:cubicBezTo>
                <a:lnTo>
                  <a:pt x="62362" y="6103"/>
                </a:lnTo>
                <a:close/>
                <a:moveTo>
                  <a:pt x="94929" y="6089"/>
                </a:moveTo>
                <a:lnTo>
                  <a:pt x="95106" y="6416"/>
                </a:lnTo>
                <a:lnTo>
                  <a:pt x="94739" y="6592"/>
                </a:lnTo>
                <a:lnTo>
                  <a:pt x="94562" y="6266"/>
                </a:lnTo>
                <a:lnTo>
                  <a:pt x="94929" y="6089"/>
                </a:lnTo>
                <a:close/>
                <a:moveTo>
                  <a:pt x="114278" y="6224"/>
                </a:moveTo>
                <a:cubicBezTo>
                  <a:pt x="114271" y="6224"/>
                  <a:pt x="114264" y="6224"/>
                  <a:pt x="114257" y="6225"/>
                </a:cubicBezTo>
                <a:cubicBezTo>
                  <a:pt x="114149" y="6225"/>
                  <a:pt x="114067" y="6307"/>
                  <a:pt x="114067" y="6416"/>
                </a:cubicBezTo>
                <a:cubicBezTo>
                  <a:pt x="114067" y="6511"/>
                  <a:pt x="114162" y="6592"/>
                  <a:pt x="114257" y="6592"/>
                </a:cubicBezTo>
                <a:cubicBezTo>
                  <a:pt x="114353" y="6592"/>
                  <a:pt x="114448" y="6524"/>
                  <a:pt x="114448" y="6416"/>
                </a:cubicBezTo>
                <a:cubicBezTo>
                  <a:pt x="114461" y="6314"/>
                  <a:pt x="114378" y="6224"/>
                  <a:pt x="114278" y="6224"/>
                </a:cubicBezTo>
                <a:close/>
                <a:moveTo>
                  <a:pt x="83172" y="6103"/>
                </a:moveTo>
                <a:lnTo>
                  <a:pt x="83335" y="6443"/>
                </a:lnTo>
                <a:lnTo>
                  <a:pt x="82995" y="6606"/>
                </a:lnTo>
                <a:cubicBezTo>
                  <a:pt x="82941" y="6511"/>
                  <a:pt x="82887" y="6388"/>
                  <a:pt x="82832" y="6280"/>
                </a:cubicBezTo>
                <a:lnTo>
                  <a:pt x="83172" y="6103"/>
                </a:lnTo>
                <a:close/>
                <a:moveTo>
                  <a:pt x="38807" y="6117"/>
                </a:moveTo>
                <a:cubicBezTo>
                  <a:pt x="38861" y="6212"/>
                  <a:pt x="38929" y="6334"/>
                  <a:pt x="38984" y="6443"/>
                </a:cubicBezTo>
                <a:lnTo>
                  <a:pt x="38657" y="6606"/>
                </a:lnTo>
                <a:lnTo>
                  <a:pt x="38657" y="6619"/>
                </a:lnTo>
                <a:cubicBezTo>
                  <a:pt x="38589" y="6497"/>
                  <a:pt x="38535" y="6388"/>
                  <a:pt x="38467" y="6280"/>
                </a:cubicBezTo>
                <a:lnTo>
                  <a:pt x="38807" y="6117"/>
                </a:lnTo>
                <a:close/>
                <a:moveTo>
                  <a:pt x="50578" y="6089"/>
                </a:moveTo>
                <a:lnTo>
                  <a:pt x="50754" y="6443"/>
                </a:lnTo>
                <a:lnTo>
                  <a:pt x="50428" y="6619"/>
                </a:lnTo>
                <a:cubicBezTo>
                  <a:pt x="50374" y="6511"/>
                  <a:pt x="50320" y="6375"/>
                  <a:pt x="50252" y="6252"/>
                </a:cubicBezTo>
                <a:lnTo>
                  <a:pt x="50578" y="6089"/>
                </a:lnTo>
                <a:close/>
                <a:moveTo>
                  <a:pt x="71374" y="6103"/>
                </a:moveTo>
                <a:cubicBezTo>
                  <a:pt x="71442" y="6212"/>
                  <a:pt x="71496" y="6334"/>
                  <a:pt x="71551" y="6429"/>
                </a:cubicBezTo>
                <a:lnTo>
                  <a:pt x="71211" y="6619"/>
                </a:lnTo>
                <a:lnTo>
                  <a:pt x="71048" y="6293"/>
                </a:lnTo>
                <a:lnTo>
                  <a:pt x="71374" y="6103"/>
                </a:lnTo>
                <a:close/>
                <a:moveTo>
                  <a:pt x="27063" y="6157"/>
                </a:moveTo>
                <a:lnTo>
                  <a:pt x="27240" y="6483"/>
                </a:lnTo>
                <a:lnTo>
                  <a:pt x="26873" y="6647"/>
                </a:lnTo>
                <a:lnTo>
                  <a:pt x="26710" y="6320"/>
                </a:lnTo>
                <a:lnTo>
                  <a:pt x="27063" y="6157"/>
                </a:lnTo>
                <a:close/>
                <a:moveTo>
                  <a:pt x="59603" y="6144"/>
                </a:moveTo>
                <a:cubicBezTo>
                  <a:pt x="59657" y="6239"/>
                  <a:pt x="59725" y="6361"/>
                  <a:pt x="59766" y="6483"/>
                </a:cubicBezTo>
                <a:lnTo>
                  <a:pt x="59440" y="6647"/>
                </a:lnTo>
                <a:lnTo>
                  <a:pt x="59263" y="6307"/>
                </a:lnTo>
                <a:lnTo>
                  <a:pt x="59603" y="6144"/>
                </a:lnTo>
                <a:close/>
                <a:moveTo>
                  <a:pt x="80413" y="6144"/>
                </a:moveTo>
                <a:lnTo>
                  <a:pt x="80576" y="6483"/>
                </a:lnTo>
                <a:lnTo>
                  <a:pt x="80236" y="6647"/>
                </a:lnTo>
                <a:lnTo>
                  <a:pt x="80073" y="6307"/>
                </a:lnTo>
                <a:lnTo>
                  <a:pt x="80413" y="6144"/>
                </a:lnTo>
                <a:close/>
                <a:moveTo>
                  <a:pt x="92184" y="6130"/>
                </a:moveTo>
                <a:cubicBezTo>
                  <a:pt x="92238" y="6239"/>
                  <a:pt x="92292" y="6348"/>
                  <a:pt x="92347" y="6456"/>
                </a:cubicBezTo>
                <a:lnTo>
                  <a:pt x="92021" y="6633"/>
                </a:lnTo>
                <a:lnTo>
                  <a:pt x="92021" y="6647"/>
                </a:lnTo>
                <a:cubicBezTo>
                  <a:pt x="91966" y="6538"/>
                  <a:pt x="91898" y="6416"/>
                  <a:pt x="91844" y="6293"/>
                </a:cubicBezTo>
                <a:lnTo>
                  <a:pt x="92184" y="6130"/>
                </a:lnTo>
                <a:close/>
                <a:moveTo>
                  <a:pt x="103955" y="6103"/>
                </a:moveTo>
                <a:lnTo>
                  <a:pt x="104145" y="6483"/>
                </a:lnTo>
                <a:lnTo>
                  <a:pt x="103805" y="6647"/>
                </a:lnTo>
                <a:lnTo>
                  <a:pt x="103615" y="6280"/>
                </a:lnTo>
                <a:lnTo>
                  <a:pt x="103955" y="6103"/>
                </a:lnTo>
                <a:close/>
                <a:moveTo>
                  <a:pt x="47859" y="6171"/>
                </a:moveTo>
                <a:lnTo>
                  <a:pt x="48036" y="6497"/>
                </a:lnTo>
                <a:lnTo>
                  <a:pt x="47669" y="6660"/>
                </a:lnTo>
                <a:lnTo>
                  <a:pt x="47506" y="6348"/>
                </a:lnTo>
                <a:lnTo>
                  <a:pt x="47859" y="6171"/>
                </a:lnTo>
                <a:close/>
                <a:moveTo>
                  <a:pt x="15292" y="6144"/>
                </a:moveTo>
                <a:lnTo>
                  <a:pt x="15455" y="6511"/>
                </a:lnTo>
                <a:lnTo>
                  <a:pt x="15129" y="6674"/>
                </a:lnTo>
                <a:lnTo>
                  <a:pt x="14966" y="6320"/>
                </a:lnTo>
                <a:lnTo>
                  <a:pt x="15292" y="6144"/>
                </a:lnTo>
                <a:close/>
                <a:moveTo>
                  <a:pt x="36075" y="6157"/>
                </a:moveTo>
                <a:cubicBezTo>
                  <a:pt x="36143" y="6280"/>
                  <a:pt x="36224" y="6402"/>
                  <a:pt x="36306" y="6524"/>
                </a:cubicBezTo>
                <a:lnTo>
                  <a:pt x="35925" y="6687"/>
                </a:lnTo>
                <a:lnTo>
                  <a:pt x="35762" y="6334"/>
                </a:lnTo>
                <a:lnTo>
                  <a:pt x="36075" y="6157"/>
                </a:lnTo>
                <a:close/>
                <a:moveTo>
                  <a:pt x="56885" y="6198"/>
                </a:moveTo>
                <a:lnTo>
                  <a:pt x="57061" y="6524"/>
                </a:lnTo>
                <a:lnTo>
                  <a:pt x="56721" y="6687"/>
                </a:lnTo>
                <a:lnTo>
                  <a:pt x="56558" y="6361"/>
                </a:lnTo>
                <a:lnTo>
                  <a:pt x="56885" y="6198"/>
                </a:lnTo>
                <a:close/>
                <a:moveTo>
                  <a:pt x="107941" y="5898"/>
                </a:moveTo>
                <a:cubicBezTo>
                  <a:pt x="107733" y="5898"/>
                  <a:pt x="107557" y="6071"/>
                  <a:pt x="107557" y="6293"/>
                </a:cubicBezTo>
                <a:cubicBezTo>
                  <a:pt x="107557" y="6497"/>
                  <a:pt x="107720" y="6674"/>
                  <a:pt x="107937" y="6687"/>
                </a:cubicBezTo>
                <a:cubicBezTo>
                  <a:pt x="108155" y="6687"/>
                  <a:pt x="108345" y="6524"/>
                  <a:pt x="108345" y="6307"/>
                </a:cubicBezTo>
                <a:cubicBezTo>
                  <a:pt x="108358" y="6076"/>
                  <a:pt x="108182" y="5899"/>
                  <a:pt x="107964" y="5899"/>
                </a:cubicBezTo>
                <a:cubicBezTo>
                  <a:pt x="107956" y="5899"/>
                  <a:pt x="107949" y="5898"/>
                  <a:pt x="107941" y="5898"/>
                </a:cubicBezTo>
                <a:close/>
                <a:moveTo>
                  <a:pt x="24318" y="6184"/>
                </a:moveTo>
                <a:lnTo>
                  <a:pt x="24494" y="6511"/>
                </a:lnTo>
                <a:lnTo>
                  <a:pt x="24154" y="6701"/>
                </a:lnTo>
                <a:lnTo>
                  <a:pt x="23978" y="6361"/>
                </a:lnTo>
                <a:lnTo>
                  <a:pt x="24318" y="6184"/>
                </a:lnTo>
                <a:close/>
                <a:moveTo>
                  <a:pt x="68642" y="6171"/>
                </a:moveTo>
                <a:cubicBezTo>
                  <a:pt x="68696" y="6280"/>
                  <a:pt x="68764" y="6402"/>
                  <a:pt x="68819" y="6524"/>
                </a:cubicBezTo>
                <a:lnTo>
                  <a:pt x="68465" y="6701"/>
                </a:lnTo>
                <a:lnTo>
                  <a:pt x="68288" y="6348"/>
                </a:lnTo>
                <a:lnTo>
                  <a:pt x="68642" y="6171"/>
                </a:lnTo>
                <a:close/>
                <a:moveTo>
                  <a:pt x="101209" y="6184"/>
                </a:moveTo>
                <a:lnTo>
                  <a:pt x="101386" y="6524"/>
                </a:lnTo>
                <a:lnTo>
                  <a:pt x="101046" y="6701"/>
                </a:lnTo>
                <a:lnTo>
                  <a:pt x="100869" y="6361"/>
                </a:lnTo>
                <a:lnTo>
                  <a:pt x="101209" y="6184"/>
                </a:lnTo>
                <a:close/>
                <a:moveTo>
                  <a:pt x="12574" y="6239"/>
                </a:moveTo>
                <a:lnTo>
                  <a:pt x="12737" y="6551"/>
                </a:lnTo>
                <a:lnTo>
                  <a:pt x="12384" y="6728"/>
                </a:lnTo>
                <a:lnTo>
                  <a:pt x="12207" y="6402"/>
                </a:lnTo>
                <a:lnTo>
                  <a:pt x="12574" y="6239"/>
                </a:lnTo>
                <a:close/>
                <a:moveTo>
                  <a:pt x="45114" y="6212"/>
                </a:moveTo>
                <a:lnTo>
                  <a:pt x="45277" y="6551"/>
                </a:lnTo>
                <a:lnTo>
                  <a:pt x="44951" y="6728"/>
                </a:lnTo>
                <a:cubicBezTo>
                  <a:pt x="44896" y="6619"/>
                  <a:pt x="44828" y="6497"/>
                  <a:pt x="44787" y="6388"/>
                </a:cubicBezTo>
                <a:lnTo>
                  <a:pt x="45114" y="6212"/>
                </a:lnTo>
                <a:close/>
                <a:moveTo>
                  <a:pt x="77681" y="6225"/>
                </a:moveTo>
                <a:lnTo>
                  <a:pt x="77857" y="6565"/>
                </a:lnTo>
                <a:lnTo>
                  <a:pt x="77518" y="6728"/>
                </a:lnTo>
                <a:lnTo>
                  <a:pt x="77355" y="6388"/>
                </a:lnTo>
                <a:lnTo>
                  <a:pt x="77681" y="6225"/>
                </a:lnTo>
                <a:close/>
                <a:moveTo>
                  <a:pt x="89452" y="6212"/>
                </a:moveTo>
                <a:lnTo>
                  <a:pt x="89628" y="6565"/>
                </a:lnTo>
                <a:lnTo>
                  <a:pt x="89275" y="6728"/>
                </a:lnTo>
                <a:lnTo>
                  <a:pt x="89098" y="6375"/>
                </a:lnTo>
                <a:lnTo>
                  <a:pt x="89452" y="6212"/>
                </a:lnTo>
                <a:close/>
                <a:moveTo>
                  <a:pt x="2070" y="6197"/>
                </a:moveTo>
                <a:cubicBezTo>
                  <a:pt x="1919" y="6197"/>
                  <a:pt x="1809" y="6315"/>
                  <a:pt x="1809" y="6470"/>
                </a:cubicBezTo>
                <a:cubicBezTo>
                  <a:pt x="1809" y="6619"/>
                  <a:pt x="1917" y="6728"/>
                  <a:pt x="2067" y="6742"/>
                </a:cubicBezTo>
                <a:cubicBezTo>
                  <a:pt x="2217" y="6742"/>
                  <a:pt x="2339" y="6619"/>
                  <a:pt x="2352" y="6470"/>
                </a:cubicBezTo>
                <a:cubicBezTo>
                  <a:pt x="2352" y="6320"/>
                  <a:pt x="2244" y="6198"/>
                  <a:pt x="2094" y="6198"/>
                </a:cubicBezTo>
                <a:cubicBezTo>
                  <a:pt x="2086" y="6197"/>
                  <a:pt x="2078" y="6197"/>
                  <a:pt x="2070" y="6197"/>
                </a:cubicBezTo>
                <a:close/>
                <a:moveTo>
                  <a:pt x="21599" y="6252"/>
                </a:moveTo>
                <a:lnTo>
                  <a:pt x="21776" y="6579"/>
                </a:lnTo>
                <a:lnTo>
                  <a:pt x="21436" y="6755"/>
                </a:lnTo>
                <a:lnTo>
                  <a:pt x="21273" y="6416"/>
                </a:lnTo>
                <a:lnTo>
                  <a:pt x="21599" y="6252"/>
                </a:lnTo>
                <a:close/>
                <a:moveTo>
                  <a:pt x="33370" y="6239"/>
                </a:moveTo>
                <a:lnTo>
                  <a:pt x="33533" y="6592"/>
                </a:lnTo>
                <a:lnTo>
                  <a:pt x="33180" y="6755"/>
                </a:lnTo>
                <a:lnTo>
                  <a:pt x="33017" y="6402"/>
                </a:lnTo>
                <a:lnTo>
                  <a:pt x="33370" y="6239"/>
                </a:lnTo>
                <a:close/>
                <a:moveTo>
                  <a:pt x="65910" y="6252"/>
                </a:moveTo>
                <a:lnTo>
                  <a:pt x="66087" y="6579"/>
                </a:lnTo>
                <a:lnTo>
                  <a:pt x="65747" y="6769"/>
                </a:lnTo>
                <a:cubicBezTo>
                  <a:pt x="65692" y="6660"/>
                  <a:pt x="65638" y="6538"/>
                  <a:pt x="65584" y="6429"/>
                </a:cubicBezTo>
                <a:lnTo>
                  <a:pt x="65910" y="6252"/>
                </a:lnTo>
                <a:close/>
                <a:moveTo>
                  <a:pt x="98463" y="6252"/>
                </a:moveTo>
                <a:cubicBezTo>
                  <a:pt x="98531" y="6361"/>
                  <a:pt x="98599" y="6483"/>
                  <a:pt x="98654" y="6579"/>
                </a:cubicBezTo>
                <a:lnTo>
                  <a:pt x="98314" y="6769"/>
                </a:lnTo>
                <a:cubicBezTo>
                  <a:pt x="98273" y="6660"/>
                  <a:pt x="98205" y="6538"/>
                  <a:pt x="98151" y="6429"/>
                </a:cubicBezTo>
                <a:lnTo>
                  <a:pt x="98463" y="6252"/>
                </a:lnTo>
                <a:close/>
                <a:moveTo>
                  <a:pt x="4813" y="6035"/>
                </a:moveTo>
                <a:cubicBezTo>
                  <a:pt x="4609" y="6035"/>
                  <a:pt x="4432" y="6184"/>
                  <a:pt x="4432" y="6388"/>
                </a:cubicBezTo>
                <a:cubicBezTo>
                  <a:pt x="4419" y="6598"/>
                  <a:pt x="4583" y="6770"/>
                  <a:pt x="4777" y="6770"/>
                </a:cubicBezTo>
                <a:cubicBezTo>
                  <a:pt x="4784" y="6770"/>
                  <a:pt x="4792" y="6769"/>
                  <a:pt x="4799" y="6769"/>
                </a:cubicBezTo>
                <a:cubicBezTo>
                  <a:pt x="4807" y="6769"/>
                  <a:pt x="4815" y="6770"/>
                  <a:pt x="4823" y="6770"/>
                </a:cubicBezTo>
                <a:cubicBezTo>
                  <a:pt x="5016" y="6770"/>
                  <a:pt x="5179" y="6611"/>
                  <a:pt x="5166" y="6416"/>
                </a:cubicBezTo>
                <a:cubicBezTo>
                  <a:pt x="5180" y="6212"/>
                  <a:pt x="5017" y="6035"/>
                  <a:pt x="4813" y="6035"/>
                </a:cubicBezTo>
                <a:close/>
                <a:moveTo>
                  <a:pt x="42395" y="6293"/>
                </a:moveTo>
                <a:lnTo>
                  <a:pt x="42572" y="6619"/>
                </a:lnTo>
                <a:lnTo>
                  <a:pt x="42232" y="6783"/>
                </a:lnTo>
                <a:lnTo>
                  <a:pt x="42055" y="6456"/>
                </a:lnTo>
                <a:lnTo>
                  <a:pt x="42395" y="6293"/>
                </a:lnTo>
                <a:close/>
                <a:moveTo>
                  <a:pt x="111539" y="6157"/>
                </a:moveTo>
                <a:cubicBezTo>
                  <a:pt x="111362" y="6157"/>
                  <a:pt x="111226" y="6293"/>
                  <a:pt x="111226" y="6470"/>
                </a:cubicBezTo>
                <a:cubicBezTo>
                  <a:pt x="111213" y="6633"/>
                  <a:pt x="111362" y="6783"/>
                  <a:pt x="111525" y="6783"/>
                </a:cubicBezTo>
                <a:cubicBezTo>
                  <a:pt x="111702" y="6783"/>
                  <a:pt x="111838" y="6647"/>
                  <a:pt x="111838" y="6470"/>
                </a:cubicBezTo>
                <a:cubicBezTo>
                  <a:pt x="111838" y="6293"/>
                  <a:pt x="111702" y="6157"/>
                  <a:pt x="111539" y="6157"/>
                </a:cubicBezTo>
                <a:close/>
                <a:moveTo>
                  <a:pt x="9815" y="6293"/>
                </a:moveTo>
                <a:lnTo>
                  <a:pt x="9991" y="6619"/>
                </a:lnTo>
                <a:lnTo>
                  <a:pt x="9651" y="6796"/>
                </a:lnTo>
                <a:lnTo>
                  <a:pt x="9475" y="6456"/>
                </a:lnTo>
                <a:lnTo>
                  <a:pt x="9815" y="6293"/>
                </a:lnTo>
                <a:close/>
                <a:moveTo>
                  <a:pt x="54166" y="6266"/>
                </a:moveTo>
                <a:lnTo>
                  <a:pt x="54329" y="6633"/>
                </a:lnTo>
                <a:lnTo>
                  <a:pt x="53976" y="6796"/>
                </a:lnTo>
                <a:lnTo>
                  <a:pt x="53813" y="6443"/>
                </a:lnTo>
                <a:lnTo>
                  <a:pt x="54166" y="6266"/>
                </a:lnTo>
                <a:close/>
                <a:moveTo>
                  <a:pt x="86706" y="6293"/>
                </a:moveTo>
                <a:lnTo>
                  <a:pt x="86883" y="6633"/>
                </a:lnTo>
                <a:lnTo>
                  <a:pt x="86543" y="6796"/>
                </a:lnTo>
                <a:lnTo>
                  <a:pt x="86380" y="6470"/>
                </a:lnTo>
                <a:lnTo>
                  <a:pt x="86706" y="6293"/>
                </a:lnTo>
                <a:close/>
                <a:moveTo>
                  <a:pt x="74949" y="6293"/>
                </a:moveTo>
                <a:lnTo>
                  <a:pt x="75180" y="6647"/>
                </a:lnTo>
                <a:lnTo>
                  <a:pt x="74772" y="6810"/>
                </a:lnTo>
                <a:lnTo>
                  <a:pt x="74609" y="6470"/>
                </a:lnTo>
                <a:lnTo>
                  <a:pt x="74949" y="6293"/>
                </a:lnTo>
                <a:close/>
                <a:moveTo>
                  <a:pt x="115087" y="6538"/>
                </a:moveTo>
                <a:cubicBezTo>
                  <a:pt x="115046" y="6579"/>
                  <a:pt x="114991" y="6606"/>
                  <a:pt x="114978" y="6647"/>
                </a:cubicBezTo>
                <a:cubicBezTo>
                  <a:pt x="114964" y="6701"/>
                  <a:pt x="115032" y="6728"/>
                  <a:pt x="115073" y="6810"/>
                </a:cubicBezTo>
                <a:cubicBezTo>
                  <a:pt x="115127" y="6742"/>
                  <a:pt x="115182" y="6701"/>
                  <a:pt x="115182" y="6660"/>
                </a:cubicBezTo>
                <a:cubicBezTo>
                  <a:pt x="115182" y="6619"/>
                  <a:pt x="115127" y="6579"/>
                  <a:pt x="115087" y="6538"/>
                </a:cubicBezTo>
                <a:close/>
                <a:moveTo>
                  <a:pt x="30624" y="6320"/>
                </a:moveTo>
                <a:lnTo>
                  <a:pt x="30787" y="6647"/>
                </a:lnTo>
                <a:lnTo>
                  <a:pt x="30448" y="6823"/>
                </a:lnTo>
                <a:lnTo>
                  <a:pt x="30285" y="6497"/>
                </a:lnTo>
                <a:lnTo>
                  <a:pt x="30624" y="6320"/>
                </a:lnTo>
                <a:close/>
                <a:moveTo>
                  <a:pt x="95758" y="6320"/>
                </a:moveTo>
                <a:lnTo>
                  <a:pt x="95935" y="6647"/>
                </a:lnTo>
                <a:lnTo>
                  <a:pt x="95568" y="6823"/>
                </a:lnTo>
                <a:lnTo>
                  <a:pt x="95405" y="6497"/>
                </a:lnTo>
                <a:lnTo>
                  <a:pt x="95758" y="6320"/>
                </a:lnTo>
                <a:close/>
                <a:moveTo>
                  <a:pt x="63178" y="6320"/>
                </a:moveTo>
                <a:cubicBezTo>
                  <a:pt x="63232" y="6429"/>
                  <a:pt x="63300" y="6538"/>
                  <a:pt x="63368" y="6660"/>
                </a:cubicBezTo>
                <a:cubicBezTo>
                  <a:pt x="63259" y="6715"/>
                  <a:pt x="63137" y="6769"/>
                  <a:pt x="63028" y="6837"/>
                </a:cubicBezTo>
                <a:lnTo>
                  <a:pt x="62852" y="6497"/>
                </a:lnTo>
                <a:lnTo>
                  <a:pt x="63178" y="6320"/>
                </a:lnTo>
                <a:close/>
                <a:moveTo>
                  <a:pt x="18867" y="6280"/>
                </a:moveTo>
                <a:lnTo>
                  <a:pt x="19030" y="6687"/>
                </a:lnTo>
                <a:lnTo>
                  <a:pt x="18690" y="6850"/>
                </a:lnTo>
                <a:lnTo>
                  <a:pt x="18514" y="6497"/>
                </a:lnTo>
                <a:lnTo>
                  <a:pt x="18867" y="6280"/>
                </a:lnTo>
                <a:close/>
                <a:moveTo>
                  <a:pt x="51420" y="6361"/>
                </a:moveTo>
                <a:lnTo>
                  <a:pt x="51584" y="6687"/>
                </a:lnTo>
                <a:lnTo>
                  <a:pt x="51257" y="6864"/>
                </a:lnTo>
                <a:lnTo>
                  <a:pt x="51081" y="6524"/>
                </a:lnTo>
                <a:lnTo>
                  <a:pt x="51420" y="6361"/>
                </a:lnTo>
                <a:close/>
                <a:moveTo>
                  <a:pt x="83974" y="6348"/>
                </a:moveTo>
                <a:lnTo>
                  <a:pt x="84151" y="6674"/>
                </a:lnTo>
                <a:lnTo>
                  <a:pt x="83824" y="6864"/>
                </a:lnTo>
                <a:lnTo>
                  <a:pt x="83648" y="6524"/>
                </a:lnTo>
                <a:lnTo>
                  <a:pt x="83974" y="6348"/>
                </a:lnTo>
                <a:close/>
                <a:moveTo>
                  <a:pt x="178" y="6660"/>
                </a:moveTo>
                <a:cubicBezTo>
                  <a:pt x="137" y="6660"/>
                  <a:pt x="69" y="6728"/>
                  <a:pt x="69" y="6755"/>
                </a:cubicBezTo>
                <a:cubicBezTo>
                  <a:pt x="83" y="6810"/>
                  <a:pt x="123" y="6850"/>
                  <a:pt x="178" y="6878"/>
                </a:cubicBezTo>
                <a:cubicBezTo>
                  <a:pt x="181" y="6879"/>
                  <a:pt x="185" y="6879"/>
                  <a:pt x="188" y="6879"/>
                </a:cubicBezTo>
                <a:cubicBezTo>
                  <a:pt x="226" y="6879"/>
                  <a:pt x="266" y="6819"/>
                  <a:pt x="341" y="6769"/>
                </a:cubicBezTo>
                <a:cubicBezTo>
                  <a:pt x="273" y="6728"/>
                  <a:pt x="218" y="6674"/>
                  <a:pt x="178" y="6660"/>
                </a:cubicBezTo>
                <a:close/>
                <a:moveTo>
                  <a:pt x="39690" y="6293"/>
                </a:moveTo>
                <a:cubicBezTo>
                  <a:pt x="39677" y="6470"/>
                  <a:pt x="39772" y="6647"/>
                  <a:pt x="39935" y="6715"/>
                </a:cubicBezTo>
                <a:cubicBezTo>
                  <a:pt x="39840" y="6728"/>
                  <a:pt x="39758" y="6742"/>
                  <a:pt x="39677" y="6769"/>
                </a:cubicBezTo>
                <a:cubicBezTo>
                  <a:pt x="39609" y="6810"/>
                  <a:pt x="39541" y="6850"/>
                  <a:pt x="39473" y="6891"/>
                </a:cubicBezTo>
                <a:lnTo>
                  <a:pt x="39310" y="6538"/>
                </a:lnTo>
                <a:lnTo>
                  <a:pt x="39690" y="6293"/>
                </a:lnTo>
                <a:close/>
                <a:moveTo>
                  <a:pt x="60459" y="6348"/>
                </a:moveTo>
                <a:cubicBezTo>
                  <a:pt x="60514" y="6456"/>
                  <a:pt x="60568" y="6592"/>
                  <a:pt x="60622" y="6715"/>
                </a:cubicBezTo>
                <a:lnTo>
                  <a:pt x="60269" y="6891"/>
                </a:lnTo>
                <a:lnTo>
                  <a:pt x="60092" y="6579"/>
                </a:lnTo>
                <a:cubicBezTo>
                  <a:pt x="60215" y="6497"/>
                  <a:pt x="60337" y="6416"/>
                  <a:pt x="60459" y="6348"/>
                </a:cubicBezTo>
                <a:close/>
                <a:moveTo>
                  <a:pt x="72203" y="6361"/>
                </a:moveTo>
                <a:lnTo>
                  <a:pt x="72380" y="6715"/>
                </a:lnTo>
                <a:lnTo>
                  <a:pt x="72054" y="6891"/>
                </a:lnTo>
                <a:cubicBezTo>
                  <a:pt x="71999" y="6769"/>
                  <a:pt x="71931" y="6647"/>
                  <a:pt x="71890" y="6524"/>
                </a:cubicBezTo>
                <a:lnTo>
                  <a:pt x="72203" y="6361"/>
                </a:lnTo>
                <a:close/>
                <a:moveTo>
                  <a:pt x="104784" y="6361"/>
                </a:moveTo>
                <a:lnTo>
                  <a:pt x="104974" y="6715"/>
                </a:lnTo>
                <a:lnTo>
                  <a:pt x="104621" y="6891"/>
                </a:lnTo>
                <a:cubicBezTo>
                  <a:pt x="104566" y="6796"/>
                  <a:pt x="104498" y="6674"/>
                  <a:pt x="104444" y="6551"/>
                </a:cubicBezTo>
                <a:lnTo>
                  <a:pt x="104784" y="6361"/>
                </a:lnTo>
                <a:close/>
                <a:moveTo>
                  <a:pt x="108793" y="6144"/>
                </a:moveTo>
                <a:cubicBezTo>
                  <a:pt x="108576" y="6144"/>
                  <a:pt x="108399" y="6320"/>
                  <a:pt x="108399" y="6524"/>
                </a:cubicBezTo>
                <a:cubicBezTo>
                  <a:pt x="108399" y="6742"/>
                  <a:pt x="108576" y="6905"/>
                  <a:pt x="108780" y="6905"/>
                </a:cubicBezTo>
                <a:cubicBezTo>
                  <a:pt x="108984" y="6905"/>
                  <a:pt x="109160" y="6742"/>
                  <a:pt x="109160" y="6538"/>
                </a:cubicBezTo>
                <a:cubicBezTo>
                  <a:pt x="109160" y="6320"/>
                  <a:pt x="108997" y="6157"/>
                  <a:pt x="108793" y="6144"/>
                </a:cubicBezTo>
                <a:close/>
                <a:moveTo>
                  <a:pt x="16108" y="6416"/>
                </a:moveTo>
                <a:lnTo>
                  <a:pt x="16285" y="6742"/>
                </a:lnTo>
                <a:lnTo>
                  <a:pt x="15958" y="6918"/>
                </a:lnTo>
                <a:lnTo>
                  <a:pt x="15782" y="6579"/>
                </a:lnTo>
                <a:lnTo>
                  <a:pt x="16108" y="6416"/>
                </a:lnTo>
                <a:close/>
                <a:moveTo>
                  <a:pt x="81255" y="6375"/>
                </a:moveTo>
                <a:lnTo>
                  <a:pt x="81419" y="6742"/>
                </a:lnTo>
                <a:lnTo>
                  <a:pt x="81065" y="6918"/>
                </a:lnTo>
                <a:lnTo>
                  <a:pt x="80902" y="6592"/>
                </a:lnTo>
                <a:lnTo>
                  <a:pt x="81255" y="6375"/>
                </a:lnTo>
                <a:close/>
                <a:moveTo>
                  <a:pt x="93013" y="6388"/>
                </a:moveTo>
                <a:cubicBezTo>
                  <a:pt x="93054" y="6497"/>
                  <a:pt x="93122" y="6619"/>
                  <a:pt x="93176" y="6742"/>
                </a:cubicBezTo>
                <a:lnTo>
                  <a:pt x="92850" y="6918"/>
                </a:lnTo>
                <a:lnTo>
                  <a:pt x="92687" y="6551"/>
                </a:lnTo>
                <a:lnTo>
                  <a:pt x="93013" y="6388"/>
                </a:lnTo>
                <a:close/>
                <a:moveTo>
                  <a:pt x="27892" y="6388"/>
                </a:moveTo>
                <a:lnTo>
                  <a:pt x="28055" y="6701"/>
                </a:lnTo>
                <a:lnTo>
                  <a:pt x="27702" y="6932"/>
                </a:lnTo>
                <a:lnTo>
                  <a:pt x="27539" y="6551"/>
                </a:lnTo>
                <a:lnTo>
                  <a:pt x="27892" y="6388"/>
                </a:lnTo>
                <a:close/>
                <a:moveTo>
                  <a:pt x="25147" y="6443"/>
                </a:moveTo>
                <a:lnTo>
                  <a:pt x="25310" y="6769"/>
                </a:lnTo>
                <a:lnTo>
                  <a:pt x="24970" y="6946"/>
                </a:lnTo>
                <a:lnTo>
                  <a:pt x="24807" y="6619"/>
                </a:lnTo>
                <a:lnTo>
                  <a:pt x="25147" y="6443"/>
                </a:lnTo>
                <a:close/>
                <a:moveTo>
                  <a:pt x="36918" y="6416"/>
                </a:moveTo>
                <a:lnTo>
                  <a:pt x="37081" y="6769"/>
                </a:lnTo>
                <a:lnTo>
                  <a:pt x="36768" y="6946"/>
                </a:lnTo>
                <a:lnTo>
                  <a:pt x="36537" y="6592"/>
                </a:lnTo>
                <a:lnTo>
                  <a:pt x="36918" y="6416"/>
                </a:lnTo>
                <a:close/>
                <a:moveTo>
                  <a:pt x="102052" y="6402"/>
                </a:moveTo>
                <a:cubicBezTo>
                  <a:pt x="102106" y="6511"/>
                  <a:pt x="102160" y="6647"/>
                  <a:pt x="102215" y="6783"/>
                </a:cubicBezTo>
                <a:lnTo>
                  <a:pt x="101861" y="6946"/>
                </a:lnTo>
                <a:lnTo>
                  <a:pt x="101698" y="6633"/>
                </a:lnTo>
                <a:lnTo>
                  <a:pt x="102052" y="6402"/>
                </a:lnTo>
                <a:close/>
                <a:moveTo>
                  <a:pt x="13403" y="6470"/>
                </a:moveTo>
                <a:lnTo>
                  <a:pt x="13566" y="6796"/>
                </a:lnTo>
                <a:lnTo>
                  <a:pt x="13213" y="6959"/>
                </a:lnTo>
                <a:lnTo>
                  <a:pt x="13036" y="6647"/>
                </a:lnTo>
                <a:lnTo>
                  <a:pt x="13403" y="6470"/>
                </a:lnTo>
                <a:close/>
                <a:moveTo>
                  <a:pt x="48688" y="6416"/>
                </a:moveTo>
                <a:lnTo>
                  <a:pt x="48865" y="6728"/>
                </a:lnTo>
                <a:lnTo>
                  <a:pt x="48498" y="6959"/>
                </a:lnTo>
                <a:lnTo>
                  <a:pt x="48335" y="6592"/>
                </a:lnTo>
                <a:lnTo>
                  <a:pt x="48688" y="6416"/>
                </a:lnTo>
                <a:close/>
                <a:moveTo>
                  <a:pt x="45943" y="6470"/>
                </a:moveTo>
                <a:lnTo>
                  <a:pt x="46106" y="6810"/>
                </a:lnTo>
                <a:lnTo>
                  <a:pt x="45766" y="6973"/>
                </a:lnTo>
                <a:lnTo>
                  <a:pt x="45603" y="6647"/>
                </a:lnTo>
                <a:lnTo>
                  <a:pt x="45943" y="6470"/>
                </a:lnTo>
                <a:close/>
                <a:moveTo>
                  <a:pt x="57714" y="6443"/>
                </a:moveTo>
                <a:lnTo>
                  <a:pt x="57890" y="6796"/>
                </a:lnTo>
                <a:lnTo>
                  <a:pt x="57564" y="6973"/>
                </a:lnTo>
                <a:cubicBezTo>
                  <a:pt x="57510" y="6864"/>
                  <a:pt x="57455" y="6742"/>
                  <a:pt x="57387" y="6606"/>
                </a:cubicBezTo>
                <a:lnTo>
                  <a:pt x="57714" y="6443"/>
                </a:lnTo>
                <a:close/>
                <a:moveTo>
                  <a:pt x="69485" y="6443"/>
                </a:moveTo>
                <a:lnTo>
                  <a:pt x="69648" y="6769"/>
                </a:lnTo>
                <a:lnTo>
                  <a:pt x="69308" y="6986"/>
                </a:lnTo>
                <a:lnTo>
                  <a:pt x="69131" y="6619"/>
                </a:lnTo>
                <a:lnTo>
                  <a:pt x="69485" y="6443"/>
                </a:lnTo>
                <a:close/>
                <a:moveTo>
                  <a:pt x="112346" y="6428"/>
                </a:moveTo>
                <a:cubicBezTo>
                  <a:pt x="112193" y="6428"/>
                  <a:pt x="112070" y="6558"/>
                  <a:pt x="112083" y="6701"/>
                </a:cubicBezTo>
                <a:cubicBezTo>
                  <a:pt x="112069" y="6850"/>
                  <a:pt x="112205" y="6986"/>
                  <a:pt x="112355" y="6986"/>
                </a:cubicBezTo>
                <a:cubicBezTo>
                  <a:pt x="112504" y="6986"/>
                  <a:pt x="112640" y="6864"/>
                  <a:pt x="112640" y="6715"/>
                </a:cubicBezTo>
                <a:cubicBezTo>
                  <a:pt x="112640" y="6551"/>
                  <a:pt x="112518" y="6429"/>
                  <a:pt x="112368" y="6429"/>
                </a:cubicBezTo>
                <a:cubicBezTo>
                  <a:pt x="112361" y="6428"/>
                  <a:pt x="112353" y="6428"/>
                  <a:pt x="112346" y="6428"/>
                </a:cubicBezTo>
                <a:close/>
                <a:moveTo>
                  <a:pt x="34186" y="6497"/>
                </a:moveTo>
                <a:lnTo>
                  <a:pt x="34362" y="6823"/>
                </a:lnTo>
                <a:lnTo>
                  <a:pt x="33995" y="7000"/>
                </a:lnTo>
                <a:lnTo>
                  <a:pt x="33832" y="6674"/>
                </a:lnTo>
                <a:lnTo>
                  <a:pt x="34186" y="6497"/>
                </a:lnTo>
                <a:close/>
                <a:moveTo>
                  <a:pt x="78496" y="6470"/>
                </a:moveTo>
                <a:lnTo>
                  <a:pt x="78659" y="6837"/>
                </a:lnTo>
                <a:lnTo>
                  <a:pt x="78333" y="7000"/>
                </a:lnTo>
                <a:cubicBezTo>
                  <a:pt x="78292" y="6891"/>
                  <a:pt x="78224" y="6769"/>
                  <a:pt x="78170" y="6647"/>
                </a:cubicBezTo>
                <a:lnTo>
                  <a:pt x="78496" y="6470"/>
                </a:lnTo>
                <a:close/>
                <a:moveTo>
                  <a:pt x="66739" y="6511"/>
                </a:moveTo>
                <a:cubicBezTo>
                  <a:pt x="66780" y="6606"/>
                  <a:pt x="66848" y="6728"/>
                  <a:pt x="66902" y="6837"/>
                </a:cubicBezTo>
                <a:lnTo>
                  <a:pt x="66576" y="7014"/>
                </a:lnTo>
                <a:lnTo>
                  <a:pt x="66413" y="6674"/>
                </a:lnTo>
                <a:lnTo>
                  <a:pt x="66739" y="6511"/>
                </a:lnTo>
                <a:close/>
                <a:moveTo>
                  <a:pt x="99306" y="6497"/>
                </a:moveTo>
                <a:cubicBezTo>
                  <a:pt x="99360" y="6606"/>
                  <a:pt x="99415" y="6728"/>
                  <a:pt x="99483" y="6837"/>
                </a:cubicBezTo>
                <a:lnTo>
                  <a:pt x="99143" y="7014"/>
                </a:lnTo>
                <a:cubicBezTo>
                  <a:pt x="99089" y="6905"/>
                  <a:pt x="99034" y="6796"/>
                  <a:pt x="98966" y="6674"/>
                </a:cubicBezTo>
                <a:lnTo>
                  <a:pt x="99306" y="6497"/>
                </a:lnTo>
                <a:close/>
                <a:moveTo>
                  <a:pt x="2910" y="6402"/>
                </a:moveTo>
                <a:cubicBezTo>
                  <a:pt x="2733" y="6402"/>
                  <a:pt x="2597" y="6538"/>
                  <a:pt x="2597" y="6715"/>
                </a:cubicBezTo>
                <a:cubicBezTo>
                  <a:pt x="2597" y="6871"/>
                  <a:pt x="2722" y="7014"/>
                  <a:pt x="2875" y="7014"/>
                </a:cubicBezTo>
                <a:cubicBezTo>
                  <a:pt x="2882" y="7014"/>
                  <a:pt x="2889" y="7014"/>
                  <a:pt x="2896" y="7014"/>
                </a:cubicBezTo>
                <a:cubicBezTo>
                  <a:pt x="2904" y="7014"/>
                  <a:pt x="2911" y="7014"/>
                  <a:pt x="2918" y="7014"/>
                </a:cubicBezTo>
                <a:cubicBezTo>
                  <a:pt x="3084" y="7014"/>
                  <a:pt x="3209" y="6871"/>
                  <a:pt x="3209" y="6715"/>
                </a:cubicBezTo>
                <a:cubicBezTo>
                  <a:pt x="3209" y="6538"/>
                  <a:pt x="3073" y="6402"/>
                  <a:pt x="2910" y="6402"/>
                </a:cubicBezTo>
                <a:close/>
                <a:moveTo>
                  <a:pt x="54982" y="6524"/>
                </a:moveTo>
                <a:lnTo>
                  <a:pt x="55158" y="6850"/>
                </a:lnTo>
                <a:lnTo>
                  <a:pt x="54791" y="7027"/>
                </a:lnTo>
                <a:lnTo>
                  <a:pt x="54628" y="6701"/>
                </a:lnTo>
                <a:lnTo>
                  <a:pt x="54982" y="6524"/>
                </a:lnTo>
                <a:close/>
                <a:moveTo>
                  <a:pt x="90281" y="6470"/>
                </a:moveTo>
                <a:lnTo>
                  <a:pt x="90457" y="6796"/>
                </a:lnTo>
                <a:lnTo>
                  <a:pt x="90104" y="7027"/>
                </a:lnTo>
                <a:lnTo>
                  <a:pt x="90090" y="7027"/>
                </a:lnTo>
                <a:cubicBezTo>
                  <a:pt x="90036" y="6905"/>
                  <a:pt x="89982" y="6769"/>
                  <a:pt x="89927" y="6647"/>
                </a:cubicBezTo>
                <a:lnTo>
                  <a:pt x="90281" y="6470"/>
                </a:lnTo>
                <a:close/>
                <a:moveTo>
                  <a:pt x="5628" y="6266"/>
                </a:moveTo>
                <a:cubicBezTo>
                  <a:pt x="5411" y="6266"/>
                  <a:pt x="5234" y="6429"/>
                  <a:pt x="5234" y="6647"/>
                </a:cubicBezTo>
                <a:cubicBezTo>
                  <a:pt x="5234" y="6864"/>
                  <a:pt x="5411" y="7041"/>
                  <a:pt x="5628" y="7041"/>
                </a:cubicBezTo>
                <a:cubicBezTo>
                  <a:pt x="5846" y="7027"/>
                  <a:pt x="6009" y="6864"/>
                  <a:pt x="6022" y="6647"/>
                </a:cubicBezTo>
                <a:cubicBezTo>
                  <a:pt x="6009" y="6429"/>
                  <a:pt x="5832" y="6266"/>
                  <a:pt x="5628" y="6266"/>
                </a:cubicBezTo>
                <a:close/>
                <a:moveTo>
                  <a:pt x="22401" y="6497"/>
                </a:moveTo>
                <a:lnTo>
                  <a:pt x="22578" y="6864"/>
                </a:lnTo>
                <a:lnTo>
                  <a:pt x="22252" y="7041"/>
                </a:lnTo>
                <a:lnTo>
                  <a:pt x="22088" y="6674"/>
                </a:lnTo>
                <a:lnTo>
                  <a:pt x="22401" y="6497"/>
                </a:lnTo>
                <a:close/>
                <a:moveTo>
                  <a:pt x="87522" y="6538"/>
                </a:moveTo>
                <a:cubicBezTo>
                  <a:pt x="87589" y="6647"/>
                  <a:pt x="87644" y="6755"/>
                  <a:pt x="87698" y="6864"/>
                </a:cubicBezTo>
                <a:lnTo>
                  <a:pt x="87358" y="7041"/>
                </a:lnTo>
                <a:lnTo>
                  <a:pt x="87182" y="6701"/>
                </a:lnTo>
                <a:lnTo>
                  <a:pt x="87522" y="6538"/>
                </a:lnTo>
                <a:close/>
                <a:moveTo>
                  <a:pt x="10644" y="6538"/>
                </a:moveTo>
                <a:lnTo>
                  <a:pt x="10820" y="6878"/>
                </a:lnTo>
                <a:lnTo>
                  <a:pt x="10481" y="7054"/>
                </a:lnTo>
                <a:lnTo>
                  <a:pt x="10304" y="6715"/>
                </a:lnTo>
                <a:lnTo>
                  <a:pt x="10644" y="6538"/>
                </a:lnTo>
                <a:close/>
                <a:moveTo>
                  <a:pt x="43211" y="6524"/>
                </a:moveTo>
                <a:lnTo>
                  <a:pt x="43387" y="6891"/>
                </a:lnTo>
                <a:lnTo>
                  <a:pt x="43061" y="7054"/>
                </a:lnTo>
                <a:lnTo>
                  <a:pt x="42885" y="6701"/>
                </a:lnTo>
                <a:lnTo>
                  <a:pt x="43211" y="6524"/>
                </a:lnTo>
                <a:close/>
                <a:moveTo>
                  <a:pt x="64021" y="6565"/>
                </a:moveTo>
                <a:lnTo>
                  <a:pt x="64184" y="6905"/>
                </a:lnTo>
                <a:lnTo>
                  <a:pt x="63844" y="7068"/>
                </a:lnTo>
                <a:lnTo>
                  <a:pt x="63681" y="6728"/>
                </a:lnTo>
                <a:lnTo>
                  <a:pt x="64021" y="6565"/>
                </a:lnTo>
                <a:close/>
                <a:moveTo>
                  <a:pt x="75778" y="6551"/>
                </a:moveTo>
                <a:cubicBezTo>
                  <a:pt x="75832" y="6647"/>
                  <a:pt x="75900" y="6783"/>
                  <a:pt x="75955" y="6891"/>
                </a:cubicBezTo>
                <a:lnTo>
                  <a:pt x="75601" y="7068"/>
                </a:lnTo>
                <a:lnTo>
                  <a:pt x="75384" y="6715"/>
                </a:lnTo>
                <a:lnTo>
                  <a:pt x="75778" y="6551"/>
                </a:lnTo>
                <a:close/>
                <a:moveTo>
                  <a:pt x="19696" y="6592"/>
                </a:moveTo>
                <a:lnTo>
                  <a:pt x="19873" y="6918"/>
                </a:lnTo>
                <a:lnTo>
                  <a:pt x="19506" y="7082"/>
                </a:lnTo>
                <a:lnTo>
                  <a:pt x="19329" y="6755"/>
                </a:lnTo>
                <a:lnTo>
                  <a:pt x="19696" y="6592"/>
                </a:lnTo>
                <a:close/>
                <a:moveTo>
                  <a:pt x="31440" y="6565"/>
                </a:moveTo>
                <a:lnTo>
                  <a:pt x="31603" y="6905"/>
                </a:lnTo>
                <a:lnTo>
                  <a:pt x="31263" y="7082"/>
                </a:lnTo>
                <a:lnTo>
                  <a:pt x="31100" y="6742"/>
                </a:lnTo>
                <a:lnTo>
                  <a:pt x="31440" y="6565"/>
                </a:lnTo>
                <a:close/>
                <a:moveTo>
                  <a:pt x="52250" y="6592"/>
                </a:moveTo>
                <a:lnTo>
                  <a:pt x="52413" y="6932"/>
                </a:lnTo>
                <a:lnTo>
                  <a:pt x="52073" y="7095"/>
                </a:lnTo>
                <a:lnTo>
                  <a:pt x="51910" y="6755"/>
                </a:lnTo>
                <a:lnTo>
                  <a:pt x="52250" y="6592"/>
                </a:lnTo>
                <a:close/>
                <a:moveTo>
                  <a:pt x="96574" y="6565"/>
                </a:moveTo>
                <a:lnTo>
                  <a:pt x="96751" y="6918"/>
                </a:lnTo>
                <a:lnTo>
                  <a:pt x="96397" y="7095"/>
                </a:lnTo>
                <a:lnTo>
                  <a:pt x="96221" y="6742"/>
                </a:lnTo>
                <a:lnTo>
                  <a:pt x="96574" y="6565"/>
                </a:lnTo>
                <a:close/>
                <a:moveTo>
                  <a:pt x="84817" y="6606"/>
                </a:moveTo>
                <a:lnTo>
                  <a:pt x="84980" y="6946"/>
                </a:lnTo>
                <a:lnTo>
                  <a:pt x="84640" y="7109"/>
                </a:lnTo>
                <a:lnTo>
                  <a:pt x="84477" y="6783"/>
                </a:lnTo>
                <a:lnTo>
                  <a:pt x="84817" y="6606"/>
                </a:lnTo>
                <a:close/>
                <a:moveTo>
                  <a:pt x="28721" y="6619"/>
                </a:moveTo>
                <a:lnTo>
                  <a:pt x="28898" y="6959"/>
                </a:lnTo>
                <a:lnTo>
                  <a:pt x="28558" y="7122"/>
                </a:lnTo>
                <a:lnTo>
                  <a:pt x="28382" y="6796"/>
                </a:lnTo>
                <a:lnTo>
                  <a:pt x="28721" y="6619"/>
                </a:lnTo>
                <a:close/>
                <a:moveTo>
                  <a:pt x="40479" y="6619"/>
                </a:moveTo>
                <a:cubicBezTo>
                  <a:pt x="40533" y="6715"/>
                  <a:pt x="40587" y="6837"/>
                  <a:pt x="40655" y="6959"/>
                </a:cubicBezTo>
                <a:lnTo>
                  <a:pt x="40316" y="7122"/>
                </a:lnTo>
                <a:lnTo>
                  <a:pt x="40085" y="6769"/>
                </a:lnTo>
                <a:lnTo>
                  <a:pt x="40479" y="6619"/>
                </a:lnTo>
                <a:close/>
                <a:moveTo>
                  <a:pt x="73032" y="6633"/>
                </a:moveTo>
                <a:lnTo>
                  <a:pt x="73209" y="6973"/>
                </a:lnTo>
                <a:lnTo>
                  <a:pt x="72869" y="7136"/>
                </a:lnTo>
                <a:lnTo>
                  <a:pt x="72706" y="6796"/>
                </a:lnTo>
                <a:lnTo>
                  <a:pt x="73032" y="6633"/>
                </a:lnTo>
                <a:close/>
                <a:moveTo>
                  <a:pt x="109623" y="6402"/>
                </a:moveTo>
                <a:cubicBezTo>
                  <a:pt x="109419" y="6402"/>
                  <a:pt x="109242" y="6565"/>
                  <a:pt x="109242" y="6769"/>
                </a:cubicBezTo>
                <a:cubicBezTo>
                  <a:pt x="109242" y="6973"/>
                  <a:pt x="109405" y="7136"/>
                  <a:pt x="109609" y="7136"/>
                </a:cubicBezTo>
                <a:cubicBezTo>
                  <a:pt x="109799" y="7136"/>
                  <a:pt x="109962" y="6986"/>
                  <a:pt x="109976" y="6783"/>
                </a:cubicBezTo>
                <a:cubicBezTo>
                  <a:pt x="109976" y="6579"/>
                  <a:pt x="109813" y="6416"/>
                  <a:pt x="109623" y="6402"/>
                </a:cubicBezTo>
                <a:close/>
                <a:moveTo>
                  <a:pt x="61288" y="6633"/>
                </a:moveTo>
                <a:lnTo>
                  <a:pt x="61452" y="6986"/>
                </a:lnTo>
                <a:lnTo>
                  <a:pt x="61098" y="7150"/>
                </a:lnTo>
                <a:lnTo>
                  <a:pt x="60935" y="6796"/>
                </a:lnTo>
                <a:lnTo>
                  <a:pt x="61288" y="6633"/>
                </a:lnTo>
                <a:close/>
                <a:moveTo>
                  <a:pt x="49518" y="6647"/>
                </a:moveTo>
                <a:cubicBezTo>
                  <a:pt x="49572" y="6755"/>
                  <a:pt x="49626" y="6878"/>
                  <a:pt x="49681" y="6986"/>
                </a:cubicBezTo>
                <a:lnTo>
                  <a:pt x="49341" y="7163"/>
                </a:lnTo>
                <a:lnTo>
                  <a:pt x="49178" y="6823"/>
                </a:lnTo>
                <a:lnTo>
                  <a:pt x="49518" y="6647"/>
                </a:lnTo>
                <a:close/>
                <a:moveTo>
                  <a:pt x="93842" y="6647"/>
                </a:moveTo>
                <a:cubicBezTo>
                  <a:pt x="93883" y="6755"/>
                  <a:pt x="93951" y="6878"/>
                  <a:pt x="94005" y="6986"/>
                </a:cubicBezTo>
                <a:lnTo>
                  <a:pt x="93665" y="7163"/>
                </a:lnTo>
                <a:lnTo>
                  <a:pt x="93502" y="6823"/>
                </a:lnTo>
                <a:lnTo>
                  <a:pt x="93842" y="6647"/>
                </a:lnTo>
                <a:close/>
                <a:moveTo>
                  <a:pt x="105613" y="6606"/>
                </a:moveTo>
                <a:lnTo>
                  <a:pt x="105817" y="6973"/>
                </a:lnTo>
                <a:lnTo>
                  <a:pt x="105450" y="7163"/>
                </a:lnTo>
                <a:lnTo>
                  <a:pt x="105259" y="6796"/>
                </a:lnTo>
                <a:lnTo>
                  <a:pt x="105613" y="6606"/>
                </a:lnTo>
                <a:close/>
                <a:moveTo>
                  <a:pt x="16951" y="6660"/>
                </a:moveTo>
                <a:lnTo>
                  <a:pt x="17114" y="6986"/>
                </a:lnTo>
                <a:lnTo>
                  <a:pt x="16787" y="7177"/>
                </a:lnTo>
                <a:lnTo>
                  <a:pt x="16624" y="6837"/>
                </a:lnTo>
                <a:lnTo>
                  <a:pt x="16951" y="6660"/>
                </a:lnTo>
                <a:close/>
                <a:moveTo>
                  <a:pt x="37747" y="6687"/>
                </a:moveTo>
                <a:lnTo>
                  <a:pt x="37923" y="7027"/>
                </a:lnTo>
                <a:lnTo>
                  <a:pt x="37584" y="7190"/>
                </a:lnTo>
                <a:cubicBezTo>
                  <a:pt x="37529" y="7095"/>
                  <a:pt x="37461" y="6973"/>
                  <a:pt x="37407" y="6850"/>
                </a:cubicBezTo>
                <a:lnTo>
                  <a:pt x="37747" y="6687"/>
                </a:lnTo>
                <a:close/>
                <a:moveTo>
                  <a:pt x="70314" y="6687"/>
                </a:moveTo>
                <a:lnTo>
                  <a:pt x="70490" y="7027"/>
                </a:lnTo>
                <a:lnTo>
                  <a:pt x="70151" y="7190"/>
                </a:lnTo>
                <a:lnTo>
                  <a:pt x="69974" y="6850"/>
                </a:lnTo>
                <a:lnTo>
                  <a:pt x="70314" y="6687"/>
                </a:lnTo>
                <a:close/>
                <a:moveTo>
                  <a:pt x="82085" y="6660"/>
                </a:moveTo>
                <a:lnTo>
                  <a:pt x="82248" y="7014"/>
                </a:lnTo>
                <a:lnTo>
                  <a:pt x="81894" y="7190"/>
                </a:lnTo>
                <a:lnTo>
                  <a:pt x="81731" y="6837"/>
                </a:lnTo>
                <a:lnTo>
                  <a:pt x="82085" y="6660"/>
                </a:lnTo>
                <a:close/>
                <a:moveTo>
                  <a:pt x="102881" y="6701"/>
                </a:moveTo>
                <a:cubicBezTo>
                  <a:pt x="102935" y="6796"/>
                  <a:pt x="103003" y="6918"/>
                  <a:pt x="103057" y="7027"/>
                </a:cubicBezTo>
                <a:lnTo>
                  <a:pt x="102690" y="7190"/>
                </a:lnTo>
                <a:lnTo>
                  <a:pt x="102514" y="6878"/>
                </a:lnTo>
                <a:lnTo>
                  <a:pt x="102881" y="6701"/>
                </a:lnTo>
                <a:close/>
                <a:moveTo>
                  <a:pt x="113170" y="6715"/>
                </a:moveTo>
                <a:cubicBezTo>
                  <a:pt x="113048" y="6715"/>
                  <a:pt x="112939" y="6810"/>
                  <a:pt x="112925" y="6946"/>
                </a:cubicBezTo>
                <a:cubicBezTo>
                  <a:pt x="112925" y="7082"/>
                  <a:pt x="113034" y="7204"/>
                  <a:pt x="113170" y="7204"/>
                </a:cubicBezTo>
                <a:cubicBezTo>
                  <a:pt x="113177" y="7205"/>
                  <a:pt x="113184" y="7205"/>
                  <a:pt x="113191" y="7205"/>
                </a:cubicBezTo>
                <a:cubicBezTo>
                  <a:pt x="113318" y="7205"/>
                  <a:pt x="113428" y="7088"/>
                  <a:pt x="113428" y="6959"/>
                </a:cubicBezTo>
                <a:cubicBezTo>
                  <a:pt x="113428" y="6823"/>
                  <a:pt x="113320" y="6715"/>
                  <a:pt x="113184" y="6715"/>
                </a:cubicBezTo>
                <a:close/>
                <a:moveTo>
                  <a:pt x="14218" y="6715"/>
                </a:moveTo>
                <a:lnTo>
                  <a:pt x="14395" y="7041"/>
                </a:lnTo>
                <a:lnTo>
                  <a:pt x="14028" y="7217"/>
                </a:lnTo>
                <a:lnTo>
                  <a:pt x="13865" y="6891"/>
                </a:lnTo>
                <a:lnTo>
                  <a:pt x="14218" y="6715"/>
                </a:lnTo>
                <a:close/>
                <a:moveTo>
                  <a:pt x="25962" y="6687"/>
                </a:moveTo>
                <a:lnTo>
                  <a:pt x="26125" y="7041"/>
                </a:lnTo>
                <a:lnTo>
                  <a:pt x="25799" y="7217"/>
                </a:lnTo>
                <a:lnTo>
                  <a:pt x="25636" y="6850"/>
                </a:lnTo>
                <a:lnTo>
                  <a:pt x="25962" y="6687"/>
                </a:lnTo>
                <a:close/>
                <a:moveTo>
                  <a:pt x="58543" y="6715"/>
                </a:moveTo>
                <a:lnTo>
                  <a:pt x="58720" y="7054"/>
                </a:lnTo>
                <a:lnTo>
                  <a:pt x="58380" y="7217"/>
                </a:lnTo>
                <a:cubicBezTo>
                  <a:pt x="58325" y="7109"/>
                  <a:pt x="58257" y="6986"/>
                  <a:pt x="58203" y="6878"/>
                </a:cubicBezTo>
                <a:lnTo>
                  <a:pt x="58543" y="6715"/>
                </a:lnTo>
                <a:close/>
                <a:moveTo>
                  <a:pt x="91110" y="6715"/>
                </a:moveTo>
                <a:lnTo>
                  <a:pt x="91287" y="7041"/>
                </a:lnTo>
                <a:lnTo>
                  <a:pt x="90947" y="7217"/>
                </a:lnTo>
                <a:lnTo>
                  <a:pt x="90770" y="6878"/>
                </a:lnTo>
                <a:lnTo>
                  <a:pt x="91110" y="6715"/>
                </a:lnTo>
                <a:close/>
                <a:moveTo>
                  <a:pt x="106893" y="6423"/>
                </a:moveTo>
                <a:cubicBezTo>
                  <a:pt x="106764" y="6423"/>
                  <a:pt x="106637" y="6483"/>
                  <a:pt x="106564" y="6592"/>
                </a:cubicBezTo>
                <a:lnTo>
                  <a:pt x="106483" y="6687"/>
                </a:lnTo>
                <a:lnTo>
                  <a:pt x="106483" y="6823"/>
                </a:lnTo>
                <a:cubicBezTo>
                  <a:pt x="106469" y="7027"/>
                  <a:pt x="106619" y="7204"/>
                  <a:pt x="106809" y="7231"/>
                </a:cubicBezTo>
                <a:cubicBezTo>
                  <a:pt x="106838" y="7237"/>
                  <a:pt x="106866" y="7240"/>
                  <a:pt x="106894" y="7240"/>
                </a:cubicBezTo>
                <a:cubicBezTo>
                  <a:pt x="107064" y="7240"/>
                  <a:pt x="107213" y="7136"/>
                  <a:pt x="107271" y="6973"/>
                </a:cubicBezTo>
                <a:cubicBezTo>
                  <a:pt x="107339" y="6783"/>
                  <a:pt x="107257" y="6579"/>
                  <a:pt x="107081" y="6470"/>
                </a:cubicBezTo>
                <a:cubicBezTo>
                  <a:pt x="107022" y="6438"/>
                  <a:pt x="106957" y="6423"/>
                  <a:pt x="106893" y="6423"/>
                </a:cubicBezTo>
                <a:close/>
                <a:moveTo>
                  <a:pt x="35015" y="6755"/>
                </a:moveTo>
                <a:lnTo>
                  <a:pt x="35178" y="7068"/>
                </a:lnTo>
                <a:lnTo>
                  <a:pt x="34824" y="7245"/>
                </a:lnTo>
                <a:lnTo>
                  <a:pt x="34661" y="6918"/>
                </a:lnTo>
                <a:lnTo>
                  <a:pt x="35015" y="6755"/>
                </a:lnTo>
                <a:close/>
                <a:moveTo>
                  <a:pt x="1016" y="6849"/>
                </a:moveTo>
                <a:cubicBezTo>
                  <a:pt x="1009" y="6849"/>
                  <a:pt x="1001" y="6850"/>
                  <a:pt x="993" y="6850"/>
                </a:cubicBezTo>
                <a:cubicBezTo>
                  <a:pt x="884" y="6850"/>
                  <a:pt x="803" y="6932"/>
                  <a:pt x="803" y="7041"/>
                </a:cubicBezTo>
                <a:cubicBezTo>
                  <a:pt x="803" y="7155"/>
                  <a:pt x="886" y="7246"/>
                  <a:pt x="986" y="7246"/>
                </a:cubicBezTo>
                <a:cubicBezTo>
                  <a:pt x="993" y="7246"/>
                  <a:pt x="1000" y="7246"/>
                  <a:pt x="1007" y="7245"/>
                </a:cubicBezTo>
                <a:cubicBezTo>
                  <a:pt x="1116" y="7245"/>
                  <a:pt x="1211" y="7150"/>
                  <a:pt x="1211" y="7041"/>
                </a:cubicBezTo>
                <a:cubicBezTo>
                  <a:pt x="1211" y="6939"/>
                  <a:pt x="1127" y="6849"/>
                  <a:pt x="1016" y="6849"/>
                </a:cubicBezTo>
                <a:close/>
                <a:moveTo>
                  <a:pt x="7912" y="6565"/>
                </a:moveTo>
                <a:lnTo>
                  <a:pt x="8116" y="6986"/>
                </a:lnTo>
                <a:cubicBezTo>
                  <a:pt x="7939" y="7000"/>
                  <a:pt x="7789" y="7095"/>
                  <a:pt x="7721" y="7258"/>
                </a:cubicBezTo>
                <a:cubicBezTo>
                  <a:pt x="7762" y="7068"/>
                  <a:pt x="7681" y="6878"/>
                  <a:pt x="7517" y="6769"/>
                </a:cubicBezTo>
                <a:lnTo>
                  <a:pt x="7912" y="6565"/>
                </a:lnTo>
                <a:close/>
                <a:moveTo>
                  <a:pt x="46758" y="6728"/>
                </a:moveTo>
                <a:lnTo>
                  <a:pt x="46921" y="7082"/>
                </a:lnTo>
                <a:lnTo>
                  <a:pt x="46595" y="7258"/>
                </a:lnTo>
                <a:lnTo>
                  <a:pt x="46432" y="6891"/>
                </a:lnTo>
                <a:lnTo>
                  <a:pt x="46758" y="6728"/>
                </a:lnTo>
                <a:close/>
                <a:moveTo>
                  <a:pt x="79339" y="6742"/>
                </a:moveTo>
                <a:cubicBezTo>
                  <a:pt x="79393" y="6850"/>
                  <a:pt x="79448" y="6973"/>
                  <a:pt x="79516" y="7082"/>
                </a:cubicBezTo>
                <a:lnTo>
                  <a:pt x="79176" y="7258"/>
                </a:lnTo>
                <a:cubicBezTo>
                  <a:pt x="79122" y="7150"/>
                  <a:pt x="79054" y="7027"/>
                  <a:pt x="78999" y="6918"/>
                </a:cubicBezTo>
                <a:lnTo>
                  <a:pt x="79339" y="6742"/>
                </a:lnTo>
                <a:close/>
                <a:moveTo>
                  <a:pt x="67541" y="6755"/>
                </a:moveTo>
                <a:lnTo>
                  <a:pt x="67772" y="7109"/>
                </a:lnTo>
                <a:lnTo>
                  <a:pt x="67405" y="7272"/>
                </a:lnTo>
                <a:cubicBezTo>
                  <a:pt x="67351" y="7163"/>
                  <a:pt x="67283" y="7027"/>
                  <a:pt x="67228" y="6918"/>
                </a:cubicBezTo>
                <a:lnTo>
                  <a:pt x="67541" y="6755"/>
                </a:lnTo>
                <a:close/>
                <a:moveTo>
                  <a:pt x="23244" y="6769"/>
                </a:moveTo>
                <a:lnTo>
                  <a:pt x="23407" y="7109"/>
                </a:lnTo>
                <a:lnTo>
                  <a:pt x="23081" y="7285"/>
                </a:lnTo>
                <a:lnTo>
                  <a:pt x="22904" y="6946"/>
                </a:lnTo>
                <a:lnTo>
                  <a:pt x="23244" y="6769"/>
                </a:lnTo>
                <a:close/>
                <a:moveTo>
                  <a:pt x="55811" y="6796"/>
                </a:moveTo>
                <a:lnTo>
                  <a:pt x="55987" y="7122"/>
                </a:lnTo>
                <a:lnTo>
                  <a:pt x="55620" y="7285"/>
                </a:lnTo>
                <a:lnTo>
                  <a:pt x="55457" y="6959"/>
                </a:lnTo>
                <a:lnTo>
                  <a:pt x="55811" y="6796"/>
                </a:lnTo>
                <a:close/>
                <a:moveTo>
                  <a:pt x="88351" y="6769"/>
                </a:moveTo>
                <a:lnTo>
                  <a:pt x="88527" y="7109"/>
                </a:lnTo>
                <a:lnTo>
                  <a:pt x="88201" y="7285"/>
                </a:lnTo>
                <a:lnTo>
                  <a:pt x="88011" y="6946"/>
                </a:lnTo>
                <a:lnTo>
                  <a:pt x="88351" y="6769"/>
                </a:lnTo>
                <a:close/>
                <a:moveTo>
                  <a:pt x="100135" y="6755"/>
                </a:moveTo>
                <a:lnTo>
                  <a:pt x="100298" y="7122"/>
                </a:lnTo>
                <a:lnTo>
                  <a:pt x="99972" y="7285"/>
                </a:lnTo>
                <a:lnTo>
                  <a:pt x="99809" y="6932"/>
                </a:lnTo>
                <a:lnTo>
                  <a:pt x="100135" y="6755"/>
                </a:lnTo>
                <a:close/>
                <a:moveTo>
                  <a:pt x="6461" y="6496"/>
                </a:moveTo>
                <a:cubicBezTo>
                  <a:pt x="6253" y="6496"/>
                  <a:pt x="6077" y="6669"/>
                  <a:pt x="6077" y="6891"/>
                </a:cubicBezTo>
                <a:cubicBezTo>
                  <a:pt x="6063" y="7109"/>
                  <a:pt x="6240" y="7299"/>
                  <a:pt x="6471" y="7299"/>
                </a:cubicBezTo>
                <a:cubicBezTo>
                  <a:pt x="6688" y="7299"/>
                  <a:pt x="6879" y="7122"/>
                  <a:pt x="6879" y="6905"/>
                </a:cubicBezTo>
                <a:cubicBezTo>
                  <a:pt x="6879" y="6674"/>
                  <a:pt x="6716" y="6497"/>
                  <a:pt x="6484" y="6497"/>
                </a:cubicBezTo>
                <a:cubicBezTo>
                  <a:pt x="6477" y="6497"/>
                  <a:pt x="6469" y="6496"/>
                  <a:pt x="6461" y="6496"/>
                </a:cubicBezTo>
                <a:close/>
                <a:moveTo>
                  <a:pt x="3749" y="6632"/>
                </a:moveTo>
                <a:cubicBezTo>
                  <a:pt x="3741" y="6632"/>
                  <a:pt x="3733" y="6632"/>
                  <a:pt x="3725" y="6633"/>
                </a:cubicBezTo>
                <a:cubicBezTo>
                  <a:pt x="3535" y="6633"/>
                  <a:pt x="3385" y="6783"/>
                  <a:pt x="3385" y="6973"/>
                </a:cubicBezTo>
                <a:cubicBezTo>
                  <a:pt x="3385" y="7150"/>
                  <a:pt x="3535" y="7313"/>
                  <a:pt x="3725" y="7313"/>
                </a:cubicBezTo>
                <a:cubicBezTo>
                  <a:pt x="3916" y="7313"/>
                  <a:pt x="4065" y="7150"/>
                  <a:pt x="4065" y="6973"/>
                </a:cubicBezTo>
                <a:cubicBezTo>
                  <a:pt x="4065" y="6778"/>
                  <a:pt x="3928" y="6632"/>
                  <a:pt x="3749" y="6632"/>
                </a:cubicBezTo>
                <a:close/>
                <a:moveTo>
                  <a:pt x="44040" y="6810"/>
                </a:moveTo>
                <a:lnTo>
                  <a:pt x="44217" y="7136"/>
                </a:lnTo>
                <a:lnTo>
                  <a:pt x="43890" y="7313"/>
                </a:lnTo>
                <a:lnTo>
                  <a:pt x="43714" y="6973"/>
                </a:lnTo>
                <a:lnTo>
                  <a:pt x="44040" y="6810"/>
                </a:lnTo>
                <a:close/>
                <a:moveTo>
                  <a:pt x="76607" y="6823"/>
                </a:moveTo>
                <a:lnTo>
                  <a:pt x="76784" y="7150"/>
                </a:lnTo>
                <a:lnTo>
                  <a:pt x="76417" y="7313"/>
                </a:lnTo>
                <a:lnTo>
                  <a:pt x="76254" y="6986"/>
                </a:lnTo>
                <a:lnTo>
                  <a:pt x="76607" y="6823"/>
                </a:lnTo>
                <a:close/>
                <a:moveTo>
                  <a:pt x="11473" y="6783"/>
                </a:moveTo>
                <a:lnTo>
                  <a:pt x="11636" y="7150"/>
                </a:lnTo>
                <a:lnTo>
                  <a:pt x="11310" y="7326"/>
                </a:lnTo>
                <a:lnTo>
                  <a:pt x="11147" y="6959"/>
                </a:lnTo>
                <a:lnTo>
                  <a:pt x="11473" y="6783"/>
                </a:lnTo>
                <a:close/>
                <a:moveTo>
                  <a:pt x="20525" y="6850"/>
                </a:moveTo>
                <a:lnTo>
                  <a:pt x="20702" y="7163"/>
                </a:lnTo>
                <a:lnTo>
                  <a:pt x="20335" y="7340"/>
                </a:lnTo>
                <a:lnTo>
                  <a:pt x="20158" y="7014"/>
                </a:lnTo>
                <a:lnTo>
                  <a:pt x="20525" y="6850"/>
                </a:lnTo>
                <a:close/>
                <a:moveTo>
                  <a:pt x="32255" y="6810"/>
                </a:moveTo>
                <a:cubicBezTo>
                  <a:pt x="32323" y="6932"/>
                  <a:pt x="32405" y="7054"/>
                  <a:pt x="32486" y="7177"/>
                </a:cubicBezTo>
                <a:lnTo>
                  <a:pt x="32106" y="7340"/>
                </a:lnTo>
                <a:lnTo>
                  <a:pt x="31943" y="6986"/>
                </a:lnTo>
                <a:lnTo>
                  <a:pt x="32255" y="6810"/>
                </a:lnTo>
                <a:close/>
                <a:moveTo>
                  <a:pt x="97417" y="6850"/>
                </a:moveTo>
                <a:lnTo>
                  <a:pt x="97580" y="7177"/>
                </a:lnTo>
                <a:lnTo>
                  <a:pt x="97226" y="7340"/>
                </a:lnTo>
                <a:lnTo>
                  <a:pt x="97050" y="7027"/>
                </a:lnTo>
                <a:lnTo>
                  <a:pt x="97417" y="6850"/>
                </a:lnTo>
                <a:close/>
                <a:moveTo>
                  <a:pt x="53065" y="6850"/>
                </a:moveTo>
                <a:cubicBezTo>
                  <a:pt x="53106" y="6946"/>
                  <a:pt x="53174" y="7068"/>
                  <a:pt x="53228" y="7177"/>
                </a:cubicBezTo>
                <a:lnTo>
                  <a:pt x="52888" y="7353"/>
                </a:lnTo>
                <a:lnTo>
                  <a:pt x="52725" y="7014"/>
                </a:lnTo>
                <a:lnTo>
                  <a:pt x="53065" y="6850"/>
                </a:lnTo>
                <a:close/>
                <a:moveTo>
                  <a:pt x="64836" y="6823"/>
                </a:moveTo>
                <a:lnTo>
                  <a:pt x="64999" y="7177"/>
                </a:lnTo>
                <a:lnTo>
                  <a:pt x="64673" y="7353"/>
                </a:lnTo>
                <a:lnTo>
                  <a:pt x="64510" y="6986"/>
                </a:lnTo>
                <a:lnTo>
                  <a:pt x="64836" y="6823"/>
                </a:lnTo>
                <a:close/>
                <a:moveTo>
                  <a:pt x="41321" y="6878"/>
                </a:moveTo>
                <a:lnTo>
                  <a:pt x="41485" y="7204"/>
                </a:lnTo>
                <a:lnTo>
                  <a:pt x="41131" y="7367"/>
                </a:lnTo>
                <a:lnTo>
                  <a:pt x="40954" y="7041"/>
                </a:lnTo>
                <a:lnTo>
                  <a:pt x="41321" y="6878"/>
                </a:lnTo>
                <a:close/>
                <a:moveTo>
                  <a:pt x="8754" y="6850"/>
                </a:moveTo>
                <a:lnTo>
                  <a:pt x="8931" y="7190"/>
                </a:lnTo>
                <a:lnTo>
                  <a:pt x="8591" y="7381"/>
                </a:lnTo>
                <a:lnTo>
                  <a:pt x="8387" y="7041"/>
                </a:lnTo>
                <a:lnTo>
                  <a:pt x="8754" y="6850"/>
                </a:lnTo>
                <a:close/>
                <a:moveTo>
                  <a:pt x="73861" y="6878"/>
                </a:moveTo>
                <a:lnTo>
                  <a:pt x="74038" y="7217"/>
                </a:lnTo>
                <a:lnTo>
                  <a:pt x="73698" y="7381"/>
                </a:lnTo>
                <a:lnTo>
                  <a:pt x="73535" y="7054"/>
                </a:lnTo>
                <a:lnTo>
                  <a:pt x="73861" y="6878"/>
                </a:lnTo>
                <a:close/>
                <a:moveTo>
                  <a:pt x="85632" y="6850"/>
                </a:moveTo>
                <a:lnTo>
                  <a:pt x="85795" y="7204"/>
                </a:lnTo>
                <a:lnTo>
                  <a:pt x="85469" y="7381"/>
                </a:lnTo>
                <a:cubicBezTo>
                  <a:pt x="85428" y="7272"/>
                  <a:pt x="85360" y="7136"/>
                  <a:pt x="85306" y="7014"/>
                </a:cubicBezTo>
                <a:lnTo>
                  <a:pt x="85632" y="6850"/>
                </a:lnTo>
                <a:close/>
                <a:moveTo>
                  <a:pt x="17766" y="6891"/>
                </a:moveTo>
                <a:lnTo>
                  <a:pt x="17943" y="7231"/>
                </a:lnTo>
                <a:lnTo>
                  <a:pt x="17603" y="7394"/>
                </a:lnTo>
                <a:lnTo>
                  <a:pt x="17426" y="7054"/>
                </a:lnTo>
                <a:lnTo>
                  <a:pt x="17766" y="6891"/>
                </a:lnTo>
                <a:close/>
                <a:moveTo>
                  <a:pt x="110438" y="6701"/>
                </a:moveTo>
                <a:cubicBezTo>
                  <a:pt x="110261" y="6701"/>
                  <a:pt x="110098" y="6837"/>
                  <a:pt x="110085" y="7027"/>
                </a:cubicBezTo>
                <a:cubicBezTo>
                  <a:pt x="110071" y="7217"/>
                  <a:pt x="110221" y="7381"/>
                  <a:pt x="110424" y="7394"/>
                </a:cubicBezTo>
                <a:cubicBezTo>
                  <a:pt x="110601" y="7394"/>
                  <a:pt x="110764" y="7258"/>
                  <a:pt x="110764" y="7068"/>
                </a:cubicBezTo>
                <a:cubicBezTo>
                  <a:pt x="110778" y="6878"/>
                  <a:pt x="110628" y="6715"/>
                  <a:pt x="110438" y="6701"/>
                </a:cubicBezTo>
                <a:close/>
                <a:moveTo>
                  <a:pt x="29537" y="6878"/>
                </a:moveTo>
                <a:lnTo>
                  <a:pt x="29714" y="7231"/>
                </a:lnTo>
                <a:lnTo>
                  <a:pt x="29387" y="7408"/>
                </a:lnTo>
                <a:lnTo>
                  <a:pt x="29224" y="7041"/>
                </a:lnTo>
                <a:lnTo>
                  <a:pt x="29537" y="6878"/>
                </a:lnTo>
                <a:close/>
                <a:moveTo>
                  <a:pt x="62118" y="6905"/>
                </a:moveTo>
                <a:lnTo>
                  <a:pt x="62294" y="7231"/>
                </a:lnTo>
                <a:lnTo>
                  <a:pt x="61927" y="7408"/>
                </a:lnTo>
                <a:lnTo>
                  <a:pt x="61764" y="7082"/>
                </a:lnTo>
                <a:lnTo>
                  <a:pt x="62118" y="6905"/>
                </a:lnTo>
                <a:close/>
                <a:moveTo>
                  <a:pt x="94644" y="6891"/>
                </a:moveTo>
                <a:lnTo>
                  <a:pt x="94834" y="7231"/>
                </a:lnTo>
                <a:lnTo>
                  <a:pt x="94494" y="7408"/>
                </a:lnTo>
                <a:cubicBezTo>
                  <a:pt x="94440" y="7299"/>
                  <a:pt x="94372" y="7177"/>
                  <a:pt x="94318" y="7082"/>
                </a:cubicBezTo>
                <a:lnTo>
                  <a:pt x="94644" y="6891"/>
                </a:lnTo>
                <a:close/>
                <a:moveTo>
                  <a:pt x="38576" y="6918"/>
                </a:moveTo>
                <a:lnTo>
                  <a:pt x="38739" y="7258"/>
                </a:lnTo>
                <a:lnTo>
                  <a:pt x="38399" y="7435"/>
                </a:lnTo>
                <a:lnTo>
                  <a:pt x="38236" y="7109"/>
                </a:lnTo>
                <a:lnTo>
                  <a:pt x="38576" y="6918"/>
                </a:lnTo>
                <a:close/>
                <a:moveTo>
                  <a:pt x="50347" y="6905"/>
                </a:moveTo>
                <a:lnTo>
                  <a:pt x="50510" y="7272"/>
                </a:lnTo>
                <a:lnTo>
                  <a:pt x="50184" y="7435"/>
                </a:lnTo>
                <a:lnTo>
                  <a:pt x="50020" y="7082"/>
                </a:lnTo>
                <a:lnTo>
                  <a:pt x="50347" y="6905"/>
                </a:lnTo>
                <a:close/>
                <a:moveTo>
                  <a:pt x="82914" y="6946"/>
                </a:moveTo>
                <a:cubicBezTo>
                  <a:pt x="82968" y="7041"/>
                  <a:pt x="83036" y="7163"/>
                  <a:pt x="83090" y="7258"/>
                </a:cubicBezTo>
                <a:lnTo>
                  <a:pt x="82723" y="7435"/>
                </a:lnTo>
                <a:lnTo>
                  <a:pt x="82560" y="7109"/>
                </a:lnTo>
                <a:lnTo>
                  <a:pt x="82914" y="6946"/>
                </a:lnTo>
                <a:close/>
                <a:moveTo>
                  <a:pt x="91939" y="6946"/>
                </a:moveTo>
                <a:lnTo>
                  <a:pt x="92116" y="7285"/>
                </a:lnTo>
                <a:lnTo>
                  <a:pt x="91776" y="7449"/>
                </a:lnTo>
                <a:cubicBezTo>
                  <a:pt x="91722" y="7353"/>
                  <a:pt x="91667" y="7231"/>
                  <a:pt x="91599" y="7122"/>
                </a:cubicBezTo>
                <a:lnTo>
                  <a:pt x="91939" y="6946"/>
                </a:lnTo>
                <a:close/>
                <a:moveTo>
                  <a:pt x="114013" y="7027"/>
                </a:moveTo>
                <a:cubicBezTo>
                  <a:pt x="113904" y="7027"/>
                  <a:pt x="113809" y="7122"/>
                  <a:pt x="113809" y="7231"/>
                </a:cubicBezTo>
                <a:cubicBezTo>
                  <a:pt x="113809" y="7340"/>
                  <a:pt x="113891" y="7435"/>
                  <a:pt x="113999" y="7449"/>
                </a:cubicBezTo>
                <a:cubicBezTo>
                  <a:pt x="114122" y="7435"/>
                  <a:pt x="114203" y="7353"/>
                  <a:pt x="114217" y="7245"/>
                </a:cubicBezTo>
                <a:cubicBezTo>
                  <a:pt x="114217" y="7122"/>
                  <a:pt x="114122" y="7027"/>
                  <a:pt x="114013" y="7027"/>
                </a:cubicBezTo>
                <a:close/>
                <a:moveTo>
                  <a:pt x="26791" y="6959"/>
                </a:moveTo>
                <a:lnTo>
                  <a:pt x="26968" y="7299"/>
                </a:lnTo>
                <a:lnTo>
                  <a:pt x="26628" y="7462"/>
                </a:lnTo>
                <a:lnTo>
                  <a:pt x="26452" y="7136"/>
                </a:lnTo>
                <a:lnTo>
                  <a:pt x="26791" y="6959"/>
                </a:lnTo>
                <a:close/>
                <a:moveTo>
                  <a:pt x="71116" y="6932"/>
                </a:moveTo>
                <a:lnTo>
                  <a:pt x="71347" y="7285"/>
                </a:lnTo>
                <a:lnTo>
                  <a:pt x="70980" y="7462"/>
                </a:lnTo>
                <a:cubicBezTo>
                  <a:pt x="70925" y="7353"/>
                  <a:pt x="70857" y="7217"/>
                  <a:pt x="70803" y="7109"/>
                </a:cubicBezTo>
                <a:lnTo>
                  <a:pt x="71116" y="6932"/>
                </a:lnTo>
                <a:close/>
                <a:moveTo>
                  <a:pt x="47601" y="6973"/>
                </a:moveTo>
                <a:lnTo>
                  <a:pt x="47764" y="7313"/>
                </a:lnTo>
                <a:lnTo>
                  <a:pt x="47424" y="7476"/>
                </a:lnTo>
                <a:cubicBezTo>
                  <a:pt x="47384" y="7381"/>
                  <a:pt x="47316" y="7258"/>
                  <a:pt x="47261" y="7150"/>
                </a:cubicBezTo>
                <a:lnTo>
                  <a:pt x="47601" y="6973"/>
                </a:lnTo>
                <a:close/>
                <a:moveTo>
                  <a:pt x="59372" y="6973"/>
                </a:moveTo>
                <a:lnTo>
                  <a:pt x="59535" y="7313"/>
                </a:lnTo>
                <a:lnTo>
                  <a:pt x="59209" y="7476"/>
                </a:lnTo>
                <a:lnTo>
                  <a:pt x="59032" y="7136"/>
                </a:lnTo>
                <a:lnTo>
                  <a:pt x="59372" y="6973"/>
                </a:lnTo>
                <a:close/>
                <a:moveTo>
                  <a:pt x="103710" y="6932"/>
                </a:moveTo>
                <a:lnTo>
                  <a:pt x="103887" y="7299"/>
                </a:lnTo>
                <a:lnTo>
                  <a:pt x="103520" y="7476"/>
                </a:lnTo>
                <a:cubicBezTo>
                  <a:pt x="103479" y="7353"/>
                  <a:pt x="103411" y="7217"/>
                  <a:pt x="103357" y="7109"/>
                </a:cubicBezTo>
                <a:lnTo>
                  <a:pt x="103710" y="6932"/>
                </a:lnTo>
                <a:close/>
                <a:moveTo>
                  <a:pt x="80155" y="6986"/>
                </a:moveTo>
                <a:lnTo>
                  <a:pt x="80331" y="7326"/>
                </a:lnTo>
                <a:lnTo>
                  <a:pt x="79991" y="7489"/>
                </a:lnTo>
                <a:cubicBezTo>
                  <a:pt x="79937" y="7381"/>
                  <a:pt x="79869" y="7258"/>
                  <a:pt x="79815" y="7150"/>
                </a:cubicBezTo>
                <a:lnTo>
                  <a:pt x="80155" y="6986"/>
                </a:lnTo>
                <a:close/>
                <a:moveTo>
                  <a:pt x="107684" y="6714"/>
                </a:moveTo>
                <a:cubicBezTo>
                  <a:pt x="107476" y="6714"/>
                  <a:pt x="107299" y="6899"/>
                  <a:pt x="107312" y="7109"/>
                </a:cubicBezTo>
                <a:cubicBezTo>
                  <a:pt x="107312" y="7326"/>
                  <a:pt x="107489" y="7503"/>
                  <a:pt x="107706" y="7503"/>
                </a:cubicBezTo>
                <a:cubicBezTo>
                  <a:pt x="107713" y="7503"/>
                  <a:pt x="107721" y="7504"/>
                  <a:pt x="107728" y="7504"/>
                </a:cubicBezTo>
                <a:cubicBezTo>
                  <a:pt x="107935" y="7504"/>
                  <a:pt x="108101" y="7319"/>
                  <a:pt x="108114" y="7109"/>
                </a:cubicBezTo>
                <a:lnTo>
                  <a:pt x="108100" y="7109"/>
                </a:lnTo>
                <a:cubicBezTo>
                  <a:pt x="108100" y="6891"/>
                  <a:pt x="107937" y="6715"/>
                  <a:pt x="107706" y="6715"/>
                </a:cubicBezTo>
                <a:cubicBezTo>
                  <a:pt x="107699" y="6714"/>
                  <a:pt x="107691" y="6714"/>
                  <a:pt x="107684" y="6714"/>
                </a:cubicBezTo>
                <a:close/>
                <a:moveTo>
                  <a:pt x="24073" y="7014"/>
                </a:moveTo>
                <a:lnTo>
                  <a:pt x="24250" y="7353"/>
                </a:lnTo>
                <a:lnTo>
                  <a:pt x="23910" y="7530"/>
                </a:lnTo>
                <a:lnTo>
                  <a:pt x="23733" y="7190"/>
                </a:lnTo>
                <a:lnTo>
                  <a:pt x="24073" y="7014"/>
                </a:lnTo>
                <a:close/>
                <a:moveTo>
                  <a:pt x="68384" y="7000"/>
                </a:moveTo>
                <a:lnTo>
                  <a:pt x="68547" y="7353"/>
                </a:lnTo>
                <a:lnTo>
                  <a:pt x="68234" y="7530"/>
                </a:lnTo>
                <a:lnTo>
                  <a:pt x="68003" y="7177"/>
                </a:lnTo>
                <a:lnTo>
                  <a:pt x="68384" y="7000"/>
                </a:lnTo>
                <a:close/>
                <a:moveTo>
                  <a:pt x="100951" y="7014"/>
                </a:moveTo>
                <a:lnTo>
                  <a:pt x="100951" y="7027"/>
                </a:lnTo>
                <a:cubicBezTo>
                  <a:pt x="101005" y="7136"/>
                  <a:pt x="101073" y="7245"/>
                  <a:pt x="101127" y="7340"/>
                </a:cubicBezTo>
                <a:lnTo>
                  <a:pt x="100788" y="7530"/>
                </a:lnTo>
                <a:lnTo>
                  <a:pt x="100624" y="7204"/>
                </a:lnTo>
                <a:lnTo>
                  <a:pt x="100951" y="7014"/>
                </a:lnTo>
                <a:close/>
                <a:moveTo>
                  <a:pt x="15034" y="6973"/>
                </a:moveTo>
                <a:lnTo>
                  <a:pt x="15211" y="7313"/>
                </a:lnTo>
                <a:lnTo>
                  <a:pt x="14871" y="7544"/>
                </a:lnTo>
                <a:lnTo>
                  <a:pt x="14694" y="7136"/>
                </a:lnTo>
                <a:lnTo>
                  <a:pt x="15034" y="6973"/>
                </a:lnTo>
                <a:close/>
                <a:moveTo>
                  <a:pt x="1857" y="7040"/>
                </a:moveTo>
                <a:cubicBezTo>
                  <a:pt x="1852" y="7040"/>
                  <a:pt x="1847" y="7040"/>
                  <a:pt x="1842" y="7040"/>
                </a:cubicBezTo>
                <a:lnTo>
                  <a:pt x="1842" y="7040"/>
                </a:lnTo>
                <a:cubicBezTo>
                  <a:pt x="1837" y="7040"/>
                  <a:pt x="1832" y="7040"/>
                  <a:pt x="1827" y="7040"/>
                </a:cubicBezTo>
                <a:cubicBezTo>
                  <a:pt x="1688" y="7040"/>
                  <a:pt x="1578" y="7157"/>
                  <a:pt x="1578" y="7299"/>
                </a:cubicBezTo>
                <a:cubicBezTo>
                  <a:pt x="1578" y="7428"/>
                  <a:pt x="1688" y="7545"/>
                  <a:pt x="1827" y="7545"/>
                </a:cubicBezTo>
                <a:cubicBezTo>
                  <a:pt x="1834" y="7545"/>
                  <a:pt x="1842" y="7544"/>
                  <a:pt x="1850" y="7544"/>
                </a:cubicBezTo>
                <a:cubicBezTo>
                  <a:pt x="1985" y="7544"/>
                  <a:pt x="2094" y="7421"/>
                  <a:pt x="2094" y="7285"/>
                </a:cubicBezTo>
                <a:cubicBezTo>
                  <a:pt x="2094" y="7156"/>
                  <a:pt x="1984" y="7040"/>
                  <a:pt x="1857" y="7040"/>
                </a:cubicBezTo>
                <a:close/>
                <a:moveTo>
                  <a:pt x="12302" y="7054"/>
                </a:moveTo>
                <a:lnTo>
                  <a:pt x="12479" y="7381"/>
                </a:lnTo>
                <a:lnTo>
                  <a:pt x="12139" y="7557"/>
                </a:lnTo>
                <a:lnTo>
                  <a:pt x="11962" y="7217"/>
                </a:lnTo>
                <a:lnTo>
                  <a:pt x="12302" y="7054"/>
                </a:lnTo>
                <a:close/>
                <a:moveTo>
                  <a:pt x="44869" y="7054"/>
                </a:moveTo>
                <a:cubicBezTo>
                  <a:pt x="44923" y="7163"/>
                  <a:pt x="44991" y="7285"/>
                  <a:pt x="45046" y="7381"/>
                </a:cubicBezTo>
                <a:lnTo>
                  <a:pt x="44706" y="7557"/>
                </a:lnTo>
                <a:lnTo>
                  <a:pt x="44543" y="7231"/>
                </a:lnTo>
                <a:lnTo>
                  <a:pt x="44869" y="7054"/>
                </a:lnTo>
                <a:close/>
                <a:moveTo>
                  <a:pt x="89180" y="7027"/>
                </a:moveTo>
                <a:lnTo>
                  <a:pt x="89356" y="7381"/>
                </a:lnTo>
                <a:lnTo>
                  <a:pt x="89030" y="7557"/>
                </a:lnTo>
                <a:cubicBezTo>
                  <a:pt x="88989" y="7449"/>
                  <a:pt x="88922" y="7313"/>
                  <a:pt x="88867" y="7190"/>
                </a:cubicBezTo>
                <a:lnTo>
                  <a:pt x="89180" y="7027"/>
                </a:lnTo>
                <a:close/>
                <a:moveTo>
                  <a:pt x="35844" y="7000"/>
                </a:moveTo>
                <a:cubicBezTo>
                  <a:pt x="35898" y="7109"/>
                  <a:pt x="35952" y="7231"/>
                  <a:pt x="36007" y="7353"/>
                </a:cubicBezTo>
                <a:lnTo>
                  <a:pt x="35653" y="7571"/>
                </a:lnTo>
                <a:lnTo>
                  <a:pt x="35504" y="7163"/>
                </a:lnTo>
                <a:lnTo>
                  <a:pt x="35844" y="7000"/>
                </a:lnTo>
                <a:close/>
                <a:moveTo>
                  <a:pt x="56640" y="7027"/>
                </a:moveTo>
                <a:lnTo>
                  <a:pt x="56803" y="7340"/>
                </a:lnTo>
                <a:lnTo>
                  <a:pt x="56450" y="7571"/>
                </a:lnTo>
                <a:cubicBezTo>
                  <a:pt x="56409" y="7462"/>
                  <a:pt x="56341" y="7326"/>
                  <a:pt x="56287" y="7190"/>
                </a:cubicBezTo>
                <a:lnTo>
                  <a:pt x="56640" y="7027"/>
                </a:lnTo>
                <a:close/>
                <a:moveTo>
                  <a:pt x="21354" y="7082"/>
                </a:moveTo>
                <a:lnTo>
                  <a:pt x="21518" y="7408"/>
                </a:lnTo>
                <a:lnTo>
                  <a:pt x="21164" y="7584"/>
                </a:lnTo>
                <a:lnTo>
                  <a:pt x="20987" y="7258"/>
                </a:lnTo>
                <a:lnTo>
                  <a:pt x="21354" y="7082"/>
                </a:lnTo>
                <a:close/>
                <a:moveTo>
                  <a:pt x="4568" y="6864"/>
                </a:moveTo>
                <a:cubicBezTo>
                  <a:pt x="4364" y="6864"/>
                  <a:pt x="4187" y="7027"/>
                  <a:pt x="4187" y="7231"/>
                </a:cubicBezTo>
                <a:lnTo>
                  <a:pt x="4201" y="7231"/>
                </a:lnTo>
                <a:cubicBezTo>
                  <a:pt x="4201" y="7421"/>
                  <a:pt x="4351" y="7584"/>
                  <a:pt x="4541" y="7598"/>
                </a:cubicBezTo>
                <a:cubicBezTo>
                  <a:pt x="4745" y="7598"/>
                  <a:pt x="4921" y="7449"/>
                  <a:pt x="4921" y="7245"/>
                </a:cubicBezTo>
                <a:cubicBezTo>
                  <a:pt x="4935" y="7041"/>
                  <a:pt x="4772" y="6878"/>
                  <a:pt x="4568" y="6864"/>
                </a:cubicBezTo>
                <a:close/>
                <a:moveTo>
                  <a:pt x="33098" y="7068"/>
                </a:moveTo>
                <a:lnTo>
                  <a:pt x="33261" y="7421"/>
                </a:lnTo>
                <a:lnTo>
                  <a:pt x="32935" y="7598"/>
                </a:lnTo>
                <a:lnTo>
                  <a:pt x="32718" y="7231"/>
                </a:lnTo>
                <a:lnTo>
                  <a:pt x="33098" y="7068"/>
                </a:lnTo>
                <a:close/>
                <a:moveTo>
                  <a:pt x="65665" y="7082"/>
                </a:moveTo>
                <a:lnTo>
                  <a:pt x="65842" y="7421"/>
                </a:lnTo>
                <a:lnTo>
                  <a:pt x="65502" y="7598"/>
                </a:lnTo>
                <a:lnTo>
                  <a:pt x="65325" y="7258"/>
                </a:lnTo>
                <a:lnTo>
                  <a:pt x="65665" y="7082"/>
                </a:lnTo>
                <a:close/>
                <a:moveTo>
                  <a:pt x="114856" y="7353"/>
                </a:moveTo>
                <a:cubicBezTo>
                  <a:pt x="114801" y="7353"/>
                  <a:pt x="114760" y="7435"/>
                  <a:pt x="114720" y="7462"/>
                </a:cubicBezTo>
                <a:cubicBezTo>
                  <a:pt x="114760" y="7517"/>
                  <a:pt x="114788" y="7584"/>
                  <a:pt x="114842" y="7598"/>
                </a:cubicBezTo>
                <a:cubicBezTo>
                  <a:pt x="114847" y="7599"/>
                  <a:pt x="114851" y="7600"/>
                  <a:pt x="114856" y="7600"/>
                </a:cubicBezTo>
                <a:cubicBezTo>
                  <a:pt x="114904" y="7600"/>
                  <a:pt x="114944" y="7539"/>
                  <a:pt x="115019" y="7489"/>
                </a:cubicBezTo>
                <a:cubicBezTo>
                  <a:pt x="114937" y="7421"/>
                  <a:pt x="114896" y="7353"/>
                  <a:pt x="114856" y="7353"/>
                </a:cubicBezTo>
                <a:close/>
                <a:moveTo>
                  <a:pt x="42151" y="7122"/>
                </a:moveTo>
                <a:lnTo>
                  <a:pt x="42314" y="7435"/>
                </a:lnTo>
                <a:lnTo>
                  <a:pt x="41960" y="7612"/>
                </a:lnTo>
                <a:lnTo>
                  <a:pt x="41784" y="7285"/>
                </a:lnTo>
                <a:lnTo>
                  <a:pt x="42151" y="7122"/>
                </a:lnTo>
                <a:close/>
                <a:moveTo>
                  <a:pt x="77450" y="7054"/>
                </a:moveTo>
                <a:cubicBezTo>
                  <a:pt x="77504" y="7163"/>
                  <a:pt x="77558" y="7285"/>
                  <a:pt x="77613" y="7381"/>
                </a:cubicBezTo>
                <a:lnTo>
                  <a:pt x="77259" y="7612"/>
                </a:lnTo>
                <a:cubicBezTo>
                  <a:pt x="77205" y="7503"/>
                  <a:pt x="77137" y="7353"/>
                  <a:pt x="77083" y="7231"/>
                </a:cubicBezTo>
                <a:lnTo>
                  <a:pt x="77450" y="7054"/>
                </a:lnTo>
                <a:close/>
                <a:moveTo>
                  <a:pt x="86448" y="7095"/>
                </a:moveTo>
                <a:lnTo>
                  <a:pt x="86624" y="7435"/>
                </a:lnTo>
                <a:lnTo>
                  <a:pt x="86285" y="7612"/>
                </a:lnTo>
                <a:lnTo>
                  <a:pt x="86122" y="7285"/>
                </a:lnTo>
                <a:lnTo>
                  <a:pt x="86448" y="7095"/>
                </a:lnTo>
                <a:close/>
                <a:moveTo>
                  <a:pt x="111281" y="6973"/>
                </a:moveTo>
                <a:cubicBezTo>
                  <a:pt x="111104" y="6973"/>
                  <a:pt x="110968" y="7109"/>
                  <a:pt x="110968" y="7285"/>
                </a:cubicBezTo>
                <a:cubicBezTo>
                  <a:pt x="110955" y="7462"/>
                  <a:pt x="111104" y="7612"/>
                  <a:pt x="111281" y="7612"/>
                </a:cubicBezTo>
                <a:cubicBezTo>
                  <a:pt x="111457" y="7612"/>
                  <a:pt x="111607" y="7476"/>
                  <a:pt x="111593" y="7299"/>
                </a:cubicBezTo>
                <a:cubicBezTo>
                  <a:pt x="111607" y="7122"/>
                  <a:pt x="111457" y="6973"/>
                  <a:pt x="111281" y="6973"/>
                </a:cubicBezTo>
                <a:close/>
                <a:moveTo>
                  <a:pt x="9570" y="7109"/>
                </a:moveTo>
                <a:lnTo>
                  <a:pt x="9760" y="7449"/>
                </a:lnTo>
                <a:lnTo>
                  <a:pt x="9420" y="7625"/>
                </a:lnTo>
                <a:lnTo>
                  <a:pt x="9230" y="7285"/>
                </a:lnTo>
                <a:lnTo>
                  <a:pt x="9570" y="7109"/>
                </a:lnTo>
                <a:close/>
                <a:moveTo>
                  <a:pt x="53894" y="7082"/>
                </a:moveTo>
                <a:lnTo>
                  <a:pt x="54057" y="7449"/>
                </a:lnTo>
                <a:lnTo>
                  <a:pt x="53731" y="7625"/>
                </a:lnTo>
                <a:lnTo>
                  <a:pt x="53568" y="7258"/>
                </a:lnTo>
                <a:lnTo>
                  <a:pt x="53894" y="7082"/>
                </a:lnTo>
                <a:close/>
                <a:moveTo>
                  <a:pt x="30380" y="7136"/>
                </a:moveTo>
                <a:cubicBezTo>
                  <a:pt x="30434" y="7245"/>
                  <a:pt x="30488" y="7353"/>
                  <a:pt x="30556" y="7462"/>
                </a:cubicBezTo>
                <a:lnTo>
                  <a:pt x="30217" y="7639"/>
                </a:lnTo>
                <a:lnTo>
                  <a:pt x="30040" y="7313"/>
                </a:lnTo>
                <a:lnTo>
                  <a:pt x="30380" y="7136"/>
                </a:lnTo>
                <a:close/>
                <a:moveTo>
                  <a:pt x="98232" y="7095"/>
                </a:moveTo>
                <a:lnTo>
                  <a:pt x="98409" y="7408"/>
                </a:lnTo>
                <a:lnTo>
                  <a:pt x="98056" y="7639"/>
                </a:lnTo>
                <a:cubicBezTo>
                  <a:pt x="98001" y="7517"/>
                  <a:pt x="97933" y="7381"/>
                  <a:pt x="97879" y="7258"/>
                </a:cubicBezTo>
                <a:lnTo>
                  <a:pt x="98232" y="7095"/>
                </a:lnTo>
                <a:close/>
                <a:moveTo>
                  <a:pt x="62947" y="7150"/>
                </a:moveTo>
                <a:lnTo>
                  <a:pt x="63123" y="7476"/>
                </a:lnTo>
                <a:lnTo>
                  <a:pt x="62756" y="7652"/>
                </a:lnTo>
                <a:cubicBezTo>
                  <a:pt x="62702" y="7544"/>
                  <a:pt x="62648" y="7435"/>
                  <a:pt x="62593" y="7326"/>
                </a:cubicBezTo>
                <a:lnTo>
                  <a:pt x="62947" y="7150"/>
                </a:lnTo>
                <a:close/>
                <a:moveTo>
                  <a:pt x="74690" y="7122"/>
                </a:moveTo>
                <a:cubicBezTo>
                  <a:pt x="74745" y="7231"/>
                  <a:pt x="74799" y="7353"/>
                  <a:pt x="74867" y="7476"/>
                </a:cubicBezTo>
                <a:lnTo>
                  <a:pt x="74541" y="7652"/>
                </a:lnTo>
                <a:lnTo>
                  <a:pt x="74364" y="7285"/>
                </a:lnTo>
                <a:lnTo>
                  <a:pt x="74690" y="7122"/>
                </a:lnTo>
                <a:close/>
                <a:moveTo>
                  <a:pt x="95487" y="7136"/>
                </a:moveTo>
                <a:lnTo>
                  <a:pt x="95663" y="7476"/>
                </a:lnTo>
                <a:cubicBezTo>
                  <a:pt x="95555" y="7530"/>
                  <a:pt x="95432" y="7584"/>
                  <a:pt x="95323" y="7652"/>
                </a:cubicBezTo>
                <a:lnTo>
                  <a:pt x="95147" y="7313"/>
                </a:lnTo>
                <a:lnTo>
                  <a:pt x="95487" y="7136"/>
                </a:lnTo>
                <a:close/>
                <a:moveTo>
                  <a:pt x="18595" y="7150"/>
                </a:moveTo>
                <a:cubicBezTo>
                  <a:pt x="18650" y="7272"/>
                  <a:pt x="18704" y="7394"/>
                  <a:pt x="18758" y="7517"/>
                </a:cubicBezTo>
                <a:lnTo>
                  <a:pt x="18446" y="7680"/>
                </a:lnTo>
                <a:lnTo>
                  <a:pt x="18269" y="7326"/>
                </a:lnTo>
                <a:lnTo>
                  <a:pt x="18595" y="7150"/>
                </a:lnTo>
                <a:close/>
                <a:moveTo>
                  <a:pt x="51162" y="7163"/>
                </a:moveTo>
                <a:lnTo>
                  <a:pt x="51339" y="7489"/>
                </a:lnTo>
                <a:lnTo>
                  <a:pt x="51013" y="7680"/>
                </a:lnTo>
                <a:cubicBezTo>
                  <a:pt x="50958" y="7571"/>
                  <a:pt x="50890" y="7449"/>
                  <a:pt x="50836" y="7340"/>
                </a:cubicBezTo>
                <a:lnTo>
                  <a:pt x="51162" y="7163"/>
                </a:lnTo>
                <a:close/>
                <a:moveTo>
                  <a:pt x="83729" y="7177"/>
                </a:moveTo>
                <a:lnTo>
                  <a:pt x="83906" y="7503"/>
                </a:lnTo>
                <a:lnTo>
                  <a:pt x="83539" y="7680"/>
                </a:lnTo>
                <a:lnTo>
                  <a:pt x="83376" y="7353"/>
                </a:lnTo>
                <a:lnTo>
                  <a:pt x="83729" y="7177"/>
                </a:lnTo>
                <a:close/>
                <a:moveTo>
                  <a:pt x="27648" y="7163"/>
                </a:moveTo>
                <a:lnTo>
                  <a:pt x="27811" y="7544"/>
                </a:lnTo>
                <a:lnTo>
                  <a:pt x="27457" y="7707"/>
                </a:lnTo>
                <a:lnTo>
                  <a:pt x="27281" y="7394"/>
                </a:lnTo>
                <a:lnTo>
                  <a:pt x="27648" y="7163"/>
                </a:lnTo>
                <a:close/>
                <a:moveTo>
                  <a:pt x="39391" y="7177"/>
                </a:moveTo>
                <a:lnTo>
                  <a:pt x="39554" y="7544"/>
                </a:lnTo>
                <a:lnTo>
                  <a:pt x="39242" y="7707"/>
                </a:lnTo>
                <a:lnTo>
                  <a:pt x="39065" y="7353"/>
                </a:lnTo>
                <a:lnTo>
                  <a:pt x="39391" y="7177"/>
                </a:lnTo>
                <a:close/>
                <a:moveTo>
                  <a:pt x="60201" y="7190"/>
                </a:moveTo>
                <a:lnTo>
                  <a:pt x="60378" y="7530"/>
                </a:lnTo>
                <a:lnTo>
                  <a:pt x="60038" y="7707"/>
                </a:lnTo>
                <a:lnTo>
                  <a:pt x="59861" y="7367"/>
                </a:lnTo>
                <a:lnTo>
                  <a:pt x="60201" y="7190"/>
                </a:lnTo>
                <a:close/>
                <a:moveTo>
                  <a:pt x="71958" y="7190"/>
                </a:moveTo>
                <a:lnTo>
                  <a:pt x="72135" y="7544"/>
                </a:lnTo>
                <a:lnTo>
                  <a:pt x="71809" y="7720"/>
                </a:lnTo>
                <a:cubicBezTo>
                  <a:pt x="71741" y="7598"/>
                  <a:pt x="71659" y="7462"/>
                  <a:pt x="71591" y="7353"/>
                </a:cubicBezTo>
                <a:lnTo>
                  <a:pt x="71958" y="7190"/>
                </a:lnTo>
                <a:close/>
                <a:moveTo>
                  <a:pt x="104539" y="7217"/>
                </a:moveTo>
                <a:lnTo>
                  <a:pt x="104729" y="7557"/>
                </a:lnTo>
                <a:lnTo>
                  <a:pt x="104349" y="7720"/>
                </a:lnTo>
                <a:lnTo>
                  <a:pt x="104172" y="7394"/>
                </a:lnTo>
                <a:lnTo>
                  <a:pt x="104539" y="7217"/>
                </a:lnTo>
                <a:close/>
                <a:moveTo>
                  <a:pt x="15877" y="7231"/>
                </a:moveTo>
                <a:lnTo>
                  <a:pt x="16053" y="7571"/>
                </a:lnTo>
                <a:lnTo>
                  <a:pt x="15714" y="7734"/>
                </a:lnTo>
                <a:lnTo>
                  <a:pt x="15551" y="7394"/>
                </a:lnTo>
                <a:lnTo>
                  <a:pt x="15877" y="7231"/>
                </a:lnTo>
                <a:close/>
                <a:moveTo>
                  <a:pt x="80984" y="7231"/>
                </a:moveTo>
                <a:lnTo>
                  <a:pt x="81160" y="7557"/>
                </a:lnTo>
                <a:lnTo>
                  <a:pt x="80821" y="7734"/>
                </a:lnTo>
                <a:cubicBezTo>
                  <a:pt x="80780" y="7625"/>
                  <a:pt x="80712" y="7517"/>
                  <a:pt x="80657" y="7408"/>
                </a:cubicBezTo>
                <a:lnTo>
                  <a:pt x="80984" y="7231"/>
                </a:lnTo>
                <a:close/>
                <a:moveTo>
                  <a:pt x="48430" y="7204"/>
                </a:moveTo>
                <a:lnTo>
                  <a:pt x="48607" y="7571"/>
                </a:lnTo>
                <a:lnTo>
                  <a:pt x="48253" y="7748"/>
                </a:lnTo>
                <a:lnTo>
                  <a:pt x="48077" y="7421"/>
                </a:lnTo>
                <a:lnTo>
                  <a:pt x="48430" y="7204"/>
                </a:lnTo>
                <a:close/>
                <a:moveTo>
                  <a:pt x="92741" y="7217"/>
                </a:moveTo>
                <a:lnTo>
                  <a:pt x="92918" y="7584"/>
                </a:lnTo>
                <a:lnTo>
                  <a:pt x="92591" y="7748"/>
                </a:lnTo>
                <a:lnTo>
                  <a:pt x="92428" y="7394"/>
                </a:lnTo>
                <a:lnTo>
                  <a:pt x="92741" y="7217"/>
                </a:lnTo>
                <a:close/>
                <a:moveTo>
                  <a:pt x="108535" y="6973"/>
                </a:moveTo>
                <a:cubicBezTo>
                  <a:pt x="108318" y="6973"/>
                  <a:pt x="108141" y="7136"/>
                  <a:pt x="108141" y="7353"/>
                </a:cubicBezTo>
                <a:cubicBezTo>
                  <a:pt x="108155" y="7571"/>
                  <a:pt x="108318" y="7734"/>
                  <a:pt x="108522" y="7748"/>
                </a:cubicBezTo>
                <a:cubicBezTo>
                  <a:pt x="108739" y="7748"/>
                  <a:pt x="108916" y="7571"/>
                  <a:pt x="108929" y="7367"/>
                </a:cubicBezTo>
                <a:cubicBezTo>
                  <a:pt x="108916" y="7150"/>
                  <a:pt x="108753" y="6973"/>
                  <a:pt x="108535" y="6973"/>
                </a:cubicBezTo>
                <a:close/>
                <a:moveTo>
                  <a:pt x="69226" y="7231"/>
                </a:moveTo>
                <a:cubicBezTo>
                  <a:pt x="69281" y="7340"/>
                  <a:pt x="69349" y="7476"/>
                  <a:pt x="69403" y="7598"/>
                </a:cubicBezTo>
                <a:lnTo>
                  <a:pt x="69036" y="7775"/>
                </a:lnTo>
                <a:lnTo>
                  <a:pt x="68873" y="7449"/>
                </a:lnTo>
                <a:lnTo>
                  <a:pt x="69226" y="7231"/>
                </a:lnTo>
                <a:close/>
                <a:moveTo>
                  <a:pt x="24902" y="7272"/>
                </a:moveTo>
                <a:lnTo>
                  <a:pt x="25079" y="7612"/>
                </a:lnTo>
                <a:lnTo>
                  <a:pt x="24739" y="7788"/>
                </a:lnTo>
                <a:lnTo>
                  <a:pt x="24562" y="7449"/>
                </a:lnTo>
                <a:lnTo>
                  <a:pt x="24902" y="7272"/>
                </a:lnTo>
                <a:close/>
                <a:moveTo>
                  <a:pt x="36659" y="7285"/>
                </a:moveTo>
                <a:lnTo>
                  <a:pt x="36850" y="7612"/>
                </a:lnTo>
                <a:lnTo>
                  <a:pt x="36510" y="7788"/>
                </a:lnTo>
                <a:lnTo>
                  <a:pt x="36333" y="7449"/>
                </a:lnTo>
                <a:lnTo>
                  <a:pt x="36659" y="7285"/>
                </a:lnTo>
                <a:close/>
                <a:moveTo>
                  <a:pt x="101780" y="7285"/>
                </a:moveTo>
                <a:lnTo>
                  <a:pt x="101956" y="7612"/>
                </a:lnTo>
                <a:lnTo>
                  <a:pt x="101617" y="7788"/>
                </a:lnTo>
                <a:lnTo>
                  <a:pt x="101440" y="7449"/>
                </a:lnTo>
                <a:lnTo>
                  <a:pt x="101780" y="7285"/>
                </a:lnTo>
                <a:close/>
                <a:moveTo>
                  <a:pt x="57455" y="7272"/>
                </a:moveTo>
                <a:lnTo>
                  <a:pt x="57619" y="7639"/>
                </a:lnTo>
                <a:lnTo>
                  <a:pt x="57292" y="7802"/>
                </a:lnTo>
                <a:lnTo>
                  <a:pt x="57129" y="7449"/>
                </a:lnTo>
                <a:lnTo>
                  <a:pt x="57455" y="7272"/>
                </a:lnTo>
                <a:close/>
                <a:moveTo>
                  <a:pt x="90022" y="7258"/>
                </a:moveTo>
                <a:lnTo>
                  <a:pt x="90199" y="7625"/>
                </a:lnTo>
                <a:lnTo>
                  <a:pt x="89846" y="7802"/>
                </a:lnTo>
                <a:lnTo>
                  <a:pt x="89683" y="7489"/>
                </a:lnTo>
                <a:lnTo>
                  <a:pt x="90022" y="7258"/>
                </a:lnTo>
                <a:close/>
                <a:moveTo>
                  <a:pt x="13118" y="7313"/>
                </a:moveTo>
                <a:lnTo>
                  <a:pt x="13294" y="7639"/>
                </a:lnTo>
                <a:lnTo>
                  <a:pt x="12954" y="7816"/>
                </a:lnTo>
                <a:lnTo>
                  <a:pt x="12791" y="7476"/>
                </a:lnTo>
                <a:lnTo>
                  <a:pt x="13118" y="7313"/>
                </a:lnTo>
                <a:close/>
                <a:moveTo>
                  <a:pt x="45698" y="7313"/>
                </a:moveTo>
                <a:lnTo>
                  <a:pt x="45861" y="7639"/>
                </a:lnTo>
                <a:lnTo>
                  <a:pt x="45521" y="7816"/>
                </a:lnTo>
                <a:cubicBezTo>
                  <a:pt x="45467" y="7707"/>
                  <a:pt x="45413" y="7598"/>
                  <a:pt x="45358" y="7476"/>
                </a:cubicBezTo>
                <a:lnTo>
                  <a:pt x="45698" y="7313"/>
                </a:lnTo>
                <a:close/>
                <a:moveTo>
                  <a:pt x="112124" y="7245"/>
                </a:moveTo>
                <a:cubicBezTo>
                  <a:pt x="111960" y="7245"/>
                  <a:pt x="111824" y="7367"/>
                  <a:pt x="111824" y="7530"/>
                </a:cubicBezTo>
                <a:cubicBezTo>
                  <a:pt x="111811" y="7693"/>
                  <a:pt x="111947" y="7829"/>
                  <a:pt x="112110" y="7829"/>
                </a:cubicBezTo>
                <a:cubicBezTo>
                  <a:pt x="112273" y="7816"/>
                  <a:pt x="112395" y="7693"/>
                  <a:pt x="112409" y="7530"/>
                </a:cubicBezTo>
                <a:cubicBezTo>
                  <a:pt x="112395" y="7381"/>
                  <a:pt x="112273" y="7245"/>
                  <a:pt x="112124" y="7245"/>
                </a:cubicBezTo>
                <a:close/>
                <a:moveTo>
                  <a:pt x="2665" y="7231"/>
                </a:moveTo>
                <a:cubicBezTo>
                  <a:pt x="2488" y="7245"/>
                  <a:pt x="2366" y="7381"/>
                  <a:pt x="2352" y="7544"/>
                </a:cubicBezTo>
                <a:cubicBezTo>
                  <a:pt x="2366" y="7707"/>
                  <a:pt x="2502" y="7843"/>
                  <a:pt x="2665" y="7843"/>
                </a:cubicBezTo>
                <a:cubicBezTo>
                  <a:pt x="2828" y="7829"/>
                  <a:pt x="2964" y="7693"/>
                  <a:pt x="2964" y="7530"/>
                </a:cubicBezTo>
                <a:cubicBezTo>
                  <a:pt x="2950" y="7367"/>
                  <a:pt x="2815" y="7245"/>
                  <a:pt x="2665" y="7231"/>
                </a:cubicBezTo>
                <a:close/>
                <a:moveTo>
                  <a:pt x="33927" y="7313"/>
                </a:moveTo>
                <a:lnTo>
                  <a:pt x="34090" y="7652"/>
                </a:lnTo>
                <a:lnTo>
                  <a:pt x="33764" y="7829"/>
                </a:lnTo>
                <a:lnTo>
                  <a:pt x="33764" y="7843"/>
                </a:lnTo>
                <a:cubicBezTo>
                  <a:pt x="33696" y="7734"/>
                  <a:pt x="33642" y="7612"/>
                  <a:pt x="33587" y="7489"/>
                </a:cubicBezTo>
                <a:lnTo>
                  <a:pt x="33927" y="7313"/>
                </a:lnTo>
                <a:close/>
                <a:moveTo>
                  <a:pt x="66494" y="7326"/>
                </a:moveTo>
                <a:lnTo>
                  <a:pt x="66671" y="7652"/>
                </a:lnTo>
                <a:lnTo>
                  <a:pt x="66331" y="7843"/>
                </a:lnTo>
                <a:lnTo>
                  <a:pt x="66154" y="7503"/>
                </a:lnTo>
                <a:lnTo>
                  <a:pt x="66494" y="7326"/>
                </a:lnTo>
                <a:close/>
                <a:moveTo>
                  <a:pt x="78238" y="7313"/>
                </a:moveTo>
                <a:lnTo>
                  <a:pt x="78415" y="7666"/>
                </a:lnTo>
                <a:lnTo>
                  <a:pt x="78088" y="7843"/>
                </a:lnTo>
                <a:lnTo>
                  <a:pt x="77912" y="7476"/>
                </a:lnTo>
                <a:lnTo>
                  <a:pt x="78238" y="7313"/>
                </a:lnTo>
                <a:close/>
                <a:moveTo>
                  <a:pt x="22170" y="7340"/>
                </a:moveTo>
                <a:lnTo>
                  <a:pt x="22333" y="7693"/>
                </a:lnTo>
                <a:lnTo>
                  <a:pt x="21993" y="7856"/>
                </a:lnTo>
                <a:lnTo>
                  <a:pt x="21817" y="7503"/>
                </a:lnTo>
                <a:lnTo>
                  <a:pt x="22170" y="7340"/>
                </a:lnTo>
                <a:close/>
                <a:moveTo>
                  <a:pt x="54710" y="7353"/>
                </a:moveTo>
                <a:lnTo>
                  <a:pt x="54887" y="7693"/>
                </a:lnTo>
                <a:lnTo>
                  <a:pt x="54547" y="7856"/>
                </a:lnTo>
                <a:lnTo>
                  <a:pt x="54370" y="7530"/>
                </a:lnTo>
                <a:lnTo>
                  <a:pt x="54710" y="7353"/>
                </a:lnTo>
                <a:close/>
                <a:moveTo>
                  <a:pt x="99048" y="7340"/>
                </a:moveTo>
                <a:lnTo>
                  <a:pt x="99279" y="7707"/>
                </a:lnTo>
                <a:lnTo>
                  <a:pt x="98912" y="7856"/>
                </a:lnTo>
                <a:lnTo>
                  <a:pt x="98735" y="7517"/>
                </a:lnTo>
                <a:lnTo>
                  <a:pt x="99048" y="7340"/>
                </a:lnTo>
                <a:close/>
                <a:moveTo>
                  <a:pt x="5384" y="7095"/>
                </a:moveTo>
                <a:cubicBezTo>
                  <a:pt x="5166" y="7095"/>
                  <a:pt x="5003" y="7258"/>
                  <a:pt x="4989" y="7476"/>
                </a:cubicBezTo>
                <a:cubicBezTo>
                  <a:pt x="4989" y="7680"/>
                  <a:pt x="5152" y="7856"/>
                  <a:pt x="5370" y="7870"/>
                </a:cubicBezTo>
                <a:cubicBezTo>
                  <a:pt x="5574" y="7870"/>
                  <a:pt x="5751" y="7707"/>
                  <a:pt x="5764" y="7489"/>
                </a:cubicBezTo>
                <a:cubicBezTo>
                  <a:pt x="5764" y="7272"/>
                  <a:pt x="5601" y="7095"/>
                  <a:pt x="5384" y="7095"/>
                </a:cubicBezTo>
                <a:close/>
                <a:moveTo>
                  <a:pt x="10399" y="7367"/>
                </a:moveTo>
                <a:lnTo>
                  <a:pt x="10562" y="7707"/>
                </a:lnTo>
                <a:lnTo>
                  <a:pt x="10222" y="7870"/>
                </a:lnTo>
                <a:lnTo>
                  <a:pt x="10059" y="7530"/>
                </a:lnTo>
                <a:lnTo>
                  <a:pt x="10399" y="7367"/>
                </a:lnTo>
                <a:close/>
                <a:moveTo>
                  <a:pt x="87290" y="7353"/>
                </a:moveTo>
                <a:lnTo>
                  <a:pt x="87467" y="7693"/>
                </a:lnTo>
                <a:lnTo>
                  <a:pt x="87127" y="7870"/>
                </a:lnTo>
                <a:lnTo>
                  <a:pt x="86964" y="7544"/>
                </a:lnTo>
                <a:lnTo>
                  <a:pt x="87290" y="7353"/>
                </a:lnTo>
                <a:close/>
                <a:moveTo>
                  <a:pt x="31209" y="7394"/>
                </a:moveTo>
                <a:lnTo>
                  <a:pt x="31385" y="7734"/>
                </a:lnTo>
                <a:lnTo>
                  <a:pt x="31046" y="7897"/>
                </a:lnTo>
                <a:lnTo>
                  <a:pt x="30869" y="7557"/>
                </a:lnTo>
                <a:lnTo>
                  <a:pt x="31209" y="7394"/>
                </a:lnTo>
                <a:close/>
                <a:moveTo>
                  <a:pt x="42966" y="7367"/>
                </a:moveTo>
                <a:lnTo>
                  <a:pt x="43129" y="7720"/>
                </a:lnTo>
                <a:lnTo>
                  <a:pt x="42776" y="7897"/>
                </a:lnTo>
                <a:lnTo>
                  <a:pt x="42613" y="7544"/>
                </a:lnTo>
                <a:lnTo>
                  <a:pt x="42966" y="7367"/>
                </a:lnTo>
                <a:close/>
                <a:moveTo>
                  <a:pt x="75520" y="7394"/>
                </a:moveTo>
                <a:lnTo>
                  <a:pt x="75696" y="7734"/>
                </a:lnTo>
                <a:lnTo>
                  <a:pt x="75356" y="7897"/>
                </a:lnTo>
                <a:lnTo>
                  <a:pt x="75180" y="7571"/>
                </a:lnTo>
                <a:lnTo>
                  <a:pt x="75520" y="7394"/>
                </a:lnTo>
                <a:close/>
                <a:moveTo>
                  <a:pt x="63762" y="7394"/>
                </a:moveTo>
                <a:lnTo>
                  <a:pt x="63993" y="7734"/>
                </a:lnTo>
                <a:lnTo>
                  <a:pt x="63586" y="7911"/>
                </a:lnTo>
                <a:lnTo>
                  <a:pt x="63422" y="7571"/>
                </a:lnTo>
                <a:lnTo>
                  <a:pt x="63762" y="7394"/>
                </a:lnTo>
                <a:close/>
                <a:moveTo>
                  <a:pt x="19424" y="7435"/>
                </a:moveTo>
                <a:lnTo>
                  <a:pt x="19587" y="7761"/>
                </a:lnTo>
                <a:lnTo>
                  <a:pt x="19248" y="7938"/>
                </a:lnTo>
                <a:lnTo>
                  <a:pt x="19085" y="7598"/>
                </a:lnTo>
                <a:lnTo>
                  <a:pt x="19424" y="7435"/>
                </a:lnTo>
                <a:close/>
                <a:moveTo>
                  <a:pt x="52005" y="7421"/>
                </a:moveTo>
                <a:lnTo>
                  <a:pt x="52168" y="7761"/>
                </a:lnTo>
                <a:lnTo>
                  <a:pt x="51828" y="7938"/>
                </a:lnTo>
                <a:lnTo>
                  <a:pt x="51665" y="7612"/>
                </a:lnTo>
                <a:lnTo>
                  <a:pt x="52005" y="7421"/>
                </a:lnTo>
                <a:close/>
                <a:moveTo>
                  <a:pt x="84558" y="7435"/>
                </a:moveTo>
                <a:cubicBezTo>
                  <a:pt x="84613" y="7544"/>
                  <a:pt x="84667" y="7652"/>
                  <a:pt x="84722" y="7761"/>
                </a:cubicBezTo>
                <a:lnTo>
                  <a:pt x="84368" y="7938"/>
                </a:lnTo>
                <a:cubicBezTo>
                  <a:pt x="84314" y="7829"/>
                  <a:pt x="84246" y="7707"/>
                  <a:pt x="84191" y="7612"/>
                </a:cubicBezTo>
                <a:lnTo>
                  <a:pt x="84558" y="7435"/>
                </a:lnTo>
                <a:close/>
                <a:moveTo>
                  <a:pt x="96289" y="7408"/>
                </a:moveTo>
                <a:lnTo>
                  <a:pt x="96465" y="7775"/>
                </a:lnTo>
                <a:lnTo>
                  <a:pt x="96139" y="7938"/>
                </a:lnTo>
                <a:lnTo>
                  <a:pt x="95976" y="7584"/>
                </a:lnTo>
                <a:lnTo>
                  <a:pt x="96289" y="7408"/>
                </a:lnTo>
                <a:close/>
                <a:moveTo>
                  <a:pt x="72788" y="7462"/>
                </a:moveTo>
                <a:lnTo>
                  <a:pt x="72951" y="7775"/>
                </a:lnTo>
                <a:lnTo>
                  <a:pt x="72624" y="7951"/>
                </a:lnTo>
                <a:lnTo>
                  <a:pt x="72448" y="7625"/>
                </a:lnTo>
                <a:lnTo>
                  <a:pt x="72788" y="7462"/>
                </a:lnTo>
                <a:close/>
                <a:moveTo>
                  <a:pt x="28463" y="7462"/>
                </a:moveTo>
                <a:lnTo>
                  <a:pt x="28694" y="7802"/>
                </a:lnTo>
                <a:lnTo>
                  <a:pt x="28286" y="7965"/>
                </a:lnTo>
                <a:lnTo>
                  <a:pt x="28123" y="7625"/>
                </a:lnTo>
                <a:lnTo>
                  <a:pt x="28463" y="7462"/>
                </a:lnTo>
                <a:close/>
                <a:moveTo>
                  <a:pt x="40207" y="7462"/>
                </a:moveTo>
                <a:lnTo>
                  <a:pt x="40397" y="7802"/>
                </a:lnTo>
                <a:lnTo>
                  <a:pt x="40057" y="7965"/>
                </a:lnTo>
                <a:lnTo>
                  <a:pt x="39881" y="7625"/>
                </a:lnTo>
                <a:lnTo>
                  <a:pt x="40207" y="7462"/>
                </a:lnTo>
                <a:close/>
                <a:moveTo>
                  <a:pt x="109351" y="7231"/>
                </a:moveTo>
                <a:cubicBezTo>
                  <a:pt x="109147" y="7231"/>
                  <a:pt x="108984" y="7394"/>
                  <a:pt x="108997" y="7598"/>
                </a:cubicBezTo>
                <a:cubicBezTo>
                  <a:pt x="108997" y="7802"/>
                  <a:pt x="109160" y="7965"/>
                  <a:pt x="109364" y="7965"/>
                </a:cubicBezTo>
                <a:cubicBezTo>
                  <a:pt x="109568" y="7965"/>
                  <a:pt x="109731" y="7802"/>
                  <a:pt x="109731" y="7584"/>
                </a:cubicBezTo>
                <a:cubicBezTo>
                  <a:pt x="109731" y="7381"/>
                  <a:pt x="109555" y="7231"/>
                  <a:pt x="109351" y="7231"/>
                </a:cubicBezTo>
                <a:close/>
                <a:moveTo>
                  <a:pt x="105368" y="7435"/>
                </a:moveTo>
                <a:lnTo>
                  <a:pt x="105572" y="7788"/>
                </a:lnTo>
                <a:lnTo>
                  <a:pt x="105164" y="7979"/>
                </a:lnTo>
                <a:lnTo>
                  <a:pt x="104988" y="7625"/>
                </a:lnTo>
                <a:lnTo>
                  <a:pt x="105368" y="7435"/>
                </a:lnTo>
                <a:close/>
                <a:moveTo>
                  <a:pt x="16706" y="7489"/>
                </a:moveTo>
                <a:lnTo>
                  <a:pt x="16883" y="7829"/>
                </a:lnTo>
                <a:lnTo>
                  <a:pt x="16543" y="7992"/>
                </a:lnTo>
                <a:lnTo>
                  <a:pt x="16366" y="7666"/>
                </a:lnTo>
                <a:lnTo>
                  <a:pt x="16706" y="7489"/>
                </a:lnTo>
                <a:close/>
                <a:moveTo>
                  <a:pt x="49259" y="7503"/>
                </a:moveTo>
                <a:lnTo>
                  <a:pt x="49436" y="7829"/>
                </a:lnTo>
                <a:lnTo>
                  <a:pt x="49069" y="7992"/>
                </a:lnTo>
                <a:lnTo>
                  <a:pt x="48906" y="7666"/>
                </a:lnTo>
                <a:lnTo>
                  <a:pt x="49259" y="7503"/>
                </a:lnTo>
                <a:close/>
                <a:moveTo>
                  <a:pt x="93584" y="7476"/>
                </a:moveTo>
                <a:lnTo>
                  <a:pt x="93760" y="7816"/>
                </a:lnTo>
                <a:lnTo>
                  <a:pt x="93434" y="7992"/>
                </a:lnTo>
                <a:cubicBezTo>
                  <a:pt x="93380" y="7884"/>
                  <a:pt x="93312" y="7761"/>
                  <a:pt x="93257" y="7666"/>
                </a:cubicBezTo>
                <a:lnTo>
                  <a:pt x="93584" y="7476"/>
                </a:lnTo>
                <a:close/>
                <a:moveTo>
                  <a:pt x="61003" y="7462"/>
                </a:moveTo>
                <a:lnTo>
                  <a:pt x="61166" y="7829"/>
                </a:lnTo>
                <a:lnTo>
                  <a:pt x="60854" y="8006"/>
                </a:lnTo>
                <a:lnTo>
                  <a:pt x="60677" y="7639"/>
                </a:lnTo>
                <a:lnTo>
                  <a:pt x="61003" y="7462"/>
                </a:lnTo>
                <a:close/>
                <a:moveTo>
                  <a:pt x="37502" y="7517"/>
                </a:moveTo>
                <a:cubicBezTo>
                  <a:pt x="37556" y="7625"/>
                  <a:pt x="37611" y="7748"/>
                  <a:pt x="37679" y="7856"/>
                </a:cubicBezTo>
                <a:lnTo>
                  <a:pt x="37339" y="8019"/>
                </a:lnTo>
                <a:cubicBezTo>
                  <a:pt x="37285" y="7911"/>
                  <a:pt x="37217" y="7788"/>
                  <a:pt x="37162" y="7693"/>
                </a:cubicBezTo>
                <a:lnTo>
                  <a:pt x="37502" y="7517"/>
                </a:lnTo>
                <a:close/>
                <a:moveTo>
                  <a:pt x="70055" y="7530"/>
                </a:moveTo>
                <a:lnTo>
                  <a:pt x="70232" y="7856"/>
                </a:lnTo>
                <a:lnTo>
                  <a:pt x="69865" y="8019"/>
                </a:lnTo>
                <a:lnTo>
                  <a:pt x="69702" y="7707"/>
                </a:lnTo>
                <a:lnTo>
                  <a:pt x="70055" y="7530"/>
                </a:lnTo>
                <a:close/>
                <a:moveTo>
                  <a:pt x="81786" y="7503"/>
                </a:moveTo>
                <a:lnTo>
                  <a:pt x="81962" y="7856"/>
                </a:lnTo>
                <a:lnTo>
                  <a:pt x="81636" y="8033"/>
                </a:lnTo>
                <a:lnTo>
                  <a:pt x="81473" y="7666"/>
                </a:lnTo>
                <a:lnTo>
                  <a:pt x="81786" y="7503"/>
                </a:lnTo>
                <a:close/>
                <a:moveTo>
                  <a:pt x="58298" y="7544"/>
                </a:moveTo>
                <a:lnTo>
                  <a:pt x="58475" y="7884"/>
                </a:lnTo>
                <a:lnTo>
                  <a:pt x="58135" y="8047"/>
                </a:lnTo>
                <a:lnTo>
                  <a:pt x="57972" y="7720"/>
                </a:lnTo>
                <a:lnTo>
                  <a:pt x="58298" y="7544"/>
                </a:lnTo>
                <a:close/>
                <a:moveTo>
                  <a:pt x="90852" y="7557"/>
                </a:moveTo>
                <a:lnTo>
                  <a:pt x="91028" y="7884"/>
                </a:lnTo>
                <a:lnTo>
                  <a:pt x="90661" y="8047"/>
                </a:lnTo>
                <a:lnTo>
                  <a:pt x="90498" y="7720"/>
                </a:lnTo>
                <a:lnTo>
                  <a:pt x="90852" y="7557"/>
                </a:lnTo>
                <a:close/>
                <a:moveTo>
                  <a:pt x="112939" y="7517"/>
                </a:moveTo>
                <a:cubicBezTo>
                  <a:pt x="112803" y="7517"/>
                  <a:pt x="112681" y="7639"/>
                  <a:pt x="112681" y="7788"/>
                </a:cubicBezTo>
                <a:cubicBezTo>
                  <a:pt x="112681" y="7924"/>
                  <a:pt x="112803" y="8047"/>
                  <a:pt x="112939" y="8047"/>
                </a:cubicBezTo>
                <a:cubicBezTo>
                  <a:pt x="113089" y="8033"/>
                  <a:pt x="113197" y="7924"/>
                  <a:pt x="113197" y="7775"/>
                </a:cubicBezTo>
                <a:cubicBezTo>
                  <a:pt x="113197" y="7639"/>
                  <a:pt x="113075" y="7530"/>
                  <a:pt x="112939" y="7517"/>
                </a:cubicBezTo>
                <a:close/>
                <a:moveTo>
                  <a:pt x="13947" y="7544"/>
                </a:moveTo>
                <a:lnTo>
                  <a:pt x="14123" y="7884"/>
                </a:lnTo>
                <a:lnTo>
                  <a:pt x="13784" y="8060"/>
                </a:lnTo>
                <a:lnTo>
                  <a:pt x="13607" y="7720"/>
                </a:lnTo>
                <a:lnTo>
                  <a:pt x="13947" y="7544"/>
                </a:lnTo>
                <a:close/>
                <a:moveTo>
                  <a:pt x="25704" y="7530"/>
                </a:moveTo>
                <a:lnTo>
                  <a:pt x="25881" y="7897"/>
                </a:lnTo>
                <a:lnTo>
                  <a:pt x="25554" y="8060"/>
                </a:lnTo>
                <a:lnTo>
                  <a:pt x="25378" y="7707"/>
                </a:lnTo>
                <a:lnTo>
                  <a:pt x="25704" y="7530"/>
                </a:lnTo>
                <a:close/>
                <a:moveTo>
                  <a:pt x="102595" y="7517"/>
                </a:moveTo>
                <a:cubicBezTo>
                  <a:pt x="102663" y="7639"/>
                  <a:pt x="102745" y="7761"/>
                  <a:pt x="102826" y="7897"/>
                </a:cubicBezTo>
                <a:cubicBezTo>
                  <a:pt x="102758" y="7897"/>
                  <a:pt x="102704" y="7911"/>
                  <a:pt x="102636" y="7938"/>
                </a:cubicBezTo>
                <a:cubicBezTo>
                  <a:pt x="102568" y="7965"/>
                  <a:pt x="102514" y="8019"/>
                  <a:pt x="102459" y="8060"/>
                </a:cubicBezTo>
                <a:cubicBezTo>
                  <a:pt x="102391" y="7938"/>
                  <a:pt x="102337" y="7802"/>
                  <a:pt x="102269" y="7693"/>
                </a:cubicBezTo>
                <a:lnTo>
                  <a:pt x="102595" y="7517"/>
                </a:lnTo>
                <a:close/>
                <a:moveTo>
                  <a:pt x="701" y="7705"/>
                </a:moveTo>
                <a:cubicBezTo>
                  <a:pt x="615" y="7705"/>
                  <a:pt x="546" y="7782"/>
                  <a:pt x="558" y="7870"/>
                </a:cubicBezTo>
                <a:cubicBezTo>
                  <a:pt x="572" y="7938"/>
                  <a:pt x="640" y="8006"/>
                  <a:pt x="694" y="8074"/>
                </a:cubicBezTo>
                <a:lnTo>
                  <a:pt x="762" y="8074"/>
                </a:lnTo>
                <a:cubicBezTo>
                  <a:pt x="803" y="8006"/>
                  <a:pt x="884" y="7938"/>
                  <a:pt x="898" y="7870"/>
                </a:cubicBezTo>
                <a:cubicBezTo>
                  <a:pt x="898" y="7782"/>
                  <a:pt x="828" y="7705"/>
                  <a:pt x="742" y="7705"/>
                </a:cubicBezTo>
                <a:cubicBezTo>
                  <a:pt x="735" y="7705"/>
                  <a:pt x="728" y="7706"/>
                  <a:pt x="721" y="7707"/>
                </a:cubicBezTo>
                <a:cubicBezTo>
                  <a:pt x="714" y="7706"/>
                  <a:pt x="707" y="7705"/>
                  <a:pt x="701" y="7705"/>
                </a:cubicBezTo>
                <a:close/>
                <a:moveTo>
                  <a:pt x="34756" y="7571"/>
                </a:moveTo>
                <a:lnTo>
                  <a:pt x="34919" y="7911"/>
                </a:lnTo>
                <a:lnTo>
                  <a:pt x="34593" y="8074"/>
                </a:lnTo>
                <a:lnTo>
                  <a:pt x="34417" y="7748"/>
                </a:lnTo>
                <a:lnTo>
                  <a:pt x="34756" y="7571"/>
                </a:lnTo>
                <a:close/>
                <a:moveTo>
                  <a:pt x="46514" y="7557"/>
                </a:moveTo>
                <a:lnTo>
                  <a:pt x="46677" y="7911"/>
                </a:lnTo>
                <a:lnTo>
                  <a:pt x="46351" y="8087"/>
                </a:lnTo>
                <a:cubicBezTo>
                  <a:pt x="46296" y="7979"/>
                  <a:pt x="46242" y="7843"/>
                  <a:pt x="46174" y="7720"/>
                </a:cubicBezTo>
                <a:lnTo>
                  <a:pt x="46514" y="7557"/>
                </a:lnTo>
                <a:close/>
                <a:moveTo>
                  <a:pt x="79094" y="7584"/>
                </a:moveTo>
                <a:lnTo>
                  <a:pt x="79257" y="7911"/>
                </a:lnTo>
                <a:lnTo>
                  <a:pt x="78931" y="8087"/>
                </a:lnTo>
                <a:lnTo>
                  <a:pt x="78755" y="7761"/>
                </a:lnTo>
                <a:cubicBezTo>
                  <a:pt x="78863" y="7707"/>
                  <a:pt x="78986" y="7639"/>
                  <a:pt x="79094" y="7584"/>
                </a:cubicBezTo>
                <a:close/>
                <a:moveTo>
                  <a:pt x="3494" y="7449"/>
                </a:moveTo>
                <a:cubicBezTo>
                  <a:pt x="3317" y="7449"/>
                  <a:pt x="3168" y="7584"/>
                  <a:pt x="3154" y="7761"/>
                </a:cubicBezTo>
                <a:cubicBezTo>
                  <a:pt x="3154" y="7951"/>
                  <a:pt x="3304" y="8101"/>
                  <a:pt x="3494" y="8101"/>
                </a:cubicBezTo>
                <a:cubicBezTo>
                  <a:pt x="3671" y="8101"/>
                  <a:pt x="3820" y="7965"/>
                  <a:pt x="3834" y="7775"/>
                </a:cubicBezTo>
                <a:cubicBezTo>
                  <a:pt x="3834" y="7598"/>
                  <a:pt x="3671" y="7449"/>
                  <a:pt x="3494" y="7449"/>
                </a:cubicBezTo>
                <a:close/>
                <a:moveTo>
                  <a:pt x="106632" y="7272"/>
                </a:moveTo>
                <a:cubicBezTo>
                  <a:pt x="106401" y="7285"/>
                  <a:pt x="106224" y="7462"/>
                  <a:pt x="106224" y="7680"/>
                </a:cubicBezTo>
                <a:cubicBezTo>
                  <a:pt x="106224" y="7911"/>
                  <a:pt x="106401" y="8101"/>
                  <a:pt x="106632" y="8101"/>
                </a:cubicBezTo>
                <a:cubicBezTo>
                  <a:pt x="106863" y="8101"/>
                  <a:pt x="107054" y="7911"/>
                  <a:pt x="107054" y="7693"/>
                </a:cubicBezTo>
                <a:cubicBezTo>
                  <a:pt x="107054" y="7462"/>
                  <a:pt x="106863" y="7272"/>
                  <a:pt x="106632" y="7272"/>
                </a:cubicBezTo>
                <a:close/>
                <a:moveTo>
                  <a:pt x="22999" y="7625"/>
                </a:moveTo>
                <a:lnTo>
                  <a:pt x="23162" y="7951"/>
                </a:lnTo>
                <a:lnTo>
                  <a:pt x="22809" y="8115"/>
                </a:lnTo>
                <a:lnTo>
                  <a:pt x="22632" y="7788"/>
                </a:lnTo>
                <a:lnTo>
                  <a:pt x="22999" y="7625"/>
                </a:lnTo>
                <a:close/>
                <a:moveTo>
                  <a:pt x="67296" y="7584"/>
                </a:moveTo>
                <a:lnTo>
                  <a:pt x="67473" y="7951"/>
                </a:lnTo>
                <a:lnTo>
                  <a:pt x="67147" y="8115"/>
                </a:lnTo>
                <a:cubicBezTo>
                  <a:pt x="67092" y="8006"/>
                  <a:pt x="67038" y="7870"/>
                  <a:pt x="66970" y="7761"/>
                </a:cubicBezTo>
                <a:lnTo>
                  <a:pt x="67296" y="7584"/>
                </a:lnTo>
                <a:close/>
                <a:moveTo>
                  <a:pt x="88106" y="7612"/>
                </a:moveTo>
                <a:cubicBezTo>
                  <a:pt x="88160" y="7720"/>
                  <a:pt x="88228" y="7843"/>
                  <a:pt x="88283" y="7951"/>
                </a:cubicBezTo>
                <a:lnTo>
                  <a:pt x="87943" y="8115"/>
                </a:lnTo>
                <a:lnTo>
                  <a:pt x="87766" y="7775"/>
                </a:lnTo>
                <a:lnTo>
                  <a:pt x="88106" y="7612"/>
                </a:lnTo>
                <a:close/>
                <a:moveTo>
                  <a:pt x="99890" y="7584"/>
                </a:moveTo>
                <a:lnTo>
                  <a:pt x="100067" y="7938"/>
                </a:lnTo>
                <a:cubicBezTo>
                  <a:pt x="99958" y="7992"/>
                  <a:pt x="99836" y="8060"/>
                  <a:pt x="99741" y="8115"/>
                </a:cubicBezTo>
                <a:cubicBezTo>
                  <a:pt x="99659" y="7992"/>
                  <a:pt x="99578" y="7856"/>
                  <a:pt x="99523" y="7761"/>
                </a:cubicBezTo>
                <a:lnTo>
                  <a:pt x="99890" y="7584"/>
                </a:lnTo>
                <a:close/>
                <a:moveTo>
                  <a:pt x="6188" y="7325"/>
                </a:moveTo>
                <a:cubicBezTo>
                  <a:pt x="5969" y="7325"/>
                  <a:pt x="5805" y="7498"/>
                  <a:pt x="5805" y="7720"/>
                </a:cubicBezTo>
                <a:cubicBezTo>
                  <a:pt x="5791" y="7938"/>
                  <a:pt x="5968" y="8115"/>
                  <a:pt x="6185" y="8115"/>
                </a:cubicBezTo>
                <a:cubicBezTo>
                  <a:pt x="6194" y="8115"/>
                  <a:pt x="6202" y="8115"/>
                  <a:pt x="6210" y="8115"/>
                </a:cubicBezTo>
                <a:cubicBezTo>
                  <a:pt x="6430" y="8115"/>
                  <a:pt x="6607" y="7943"/>
                  <a:pt x="6607" y="7720"/>
                </a:cubicBezTo>
                <a:cubicBezTo>
                  <a:pt x="6607" y="7503"/>
                  <a:pt x="6430" y="7326"/>
                  <a:pt x="6213" y="7326"/>
                </a:cubicBezTo>
                <a:cubicBezTo>
                  <a:pt x="6204" y="7326"/>
                  <a:pt x="6196" y="7325"/>
                  <a:pt x="6188" y="7325"/>
                </a:cubicBezTo>
                <a:close/>
                <a:moveTo>
                  <a:pt x="55539" y="7625"/>
                </a:moveTo>
                <a:lnTo>
                  <a:pt x="55716" y="7965"/>
                </a:lnTo>
                <a:lnTo>
                  <a:pt x="55376" y="8128"/>
                </a:lnTo>
                <a:lnTo>
                  <a:pt x="55199" y="7788"/>
                </a:lnTo>
                <a:lnTo>
                  <a:pt x="55539" y="7625"/>
                </a:lnTo>
                <a:close/>
                <a:moveTo>
                  <a:pt x="11215" y="7612"/>
                </a:moveTo>
                <a:lnTo>
                  <a:pt x="11391" y="7979"/>
                </a:lnTo>
                <a:lnTo>
                  <a:pt x="11051" y="8142"/>
                </a:lnTo>
                <a:lnTo>
                  <a:pt x="10888" y="7788"/>
                </a:lnTo>
                <a:lnTo>
                  <a:pt x="11215" y="7612"/>
                </a:lnTo>
                <a:close/>
                <a:moveTo>
                  <a:pt x="43795" y="7652"/>
                </a:moveTo>
                <a:lnTo>
                  <a:pt x="43972" y="7979"/>
                </a:lnTo>
                <a:lnTo>
                  <a:pt x="43605" y="8142"/>
                </a:lnTo>
                <a:lnTo>
                  <a:pt x="43442" y="7816"/>
                </a:lnTo>
                <a:lnTo>
                  <a:pt x="43795" y="7652"/>
                </a:lnTo>
                <a:close/>
                <a:moveTo>
                  <a:pt x="76335" y="7652"/>
                </a:moveTo>
                <a:lnTo>
                  <a:pt x="76512" y="7979"/>
                </a:lnTo>
                <a:lnTo>
                  <a:pt x="76172" y="8142"/>
                </a:lnTo>
                <a:lnTo>
                  <a:pt x="76009" y="7816"/>
                </a:lnTo>
                <a:lnTo>
                  <a:pt x="76335" y="7652"/>
                </a:lnTo>
                <a:close/>
                <a:moveTo>
                  <a:pt x="97131" y="7666"/>
                </a:moveTo>
                <a:lnTo>
                  <a:pt x="97308" y="8006"/>
                </a:lnTo>
                <a:lnTo>
                  <a:pt x="96979" y="8164"/>
                </a:lnTo>
                <a:lnTo>
                  <a:pt x="96979" y="8164"/>
                </a:lnTo>
                <a:cubicBezTo>
                  <a:pt x="96912" y="8057"/>
                  <a:pt x="96845" y="7950"/>
                  <a:pt x="96791" y="7843"/>
                </a:cubicBezTo>
                <a:lnTo>
                  <a:pt x="97131" y="7666"/>
                </a:lnTo>
                <a:close/>
                <a:moveTo>
                  <a:pt x="64591" y="7652"/>
                </a:moveTo>
                <a:cubicBezTo>
                  <a:pt x="64646" y="7748"/>
                  <a:pt x="64700" y="7884"/>
                  <a:pt x="64754" y="7992"/>
                </a:cubicBezTo>
                <a:lnTo>
                  <a:pt x="64415" y="8169"/>
                </a:lnTo>
                <a:lnTo>
                  <a:pt x="64184" y="7829"/>
                </a:lnTo>
                <a:lnTo>
                  <a:pt x="64591" y="7652"/>
                </a:lnTo>
                <a:close/>
                <a:moveTo>
                  <a:pt x="20240" y="7666"/>
                </a:moveTo>
                <a:lnTo>
                  <a:pt x="20403" y="8006"/>
                </a:lnTo>
                <a:lnTo>
                  <a:pt x="20077" y="8183"/>
                </a:lnTo>
                <a:lnTo>
                  <a:pt x="19914" y="7856"/>
                </a:lnTo>
                <a:lnTo>
                  <a:pt x="20240" y="7666"/>
                </a:lnTo>
                <a:close/>
                <a:moveTo>
                  <a:pt x="32011" y="7639"/>
                </a:moveTo>
                <a:lnTo>
                  <a:pt x="32187" y="8006"/>
                </a:lnTo>
                <a:lnTo>
                  <a:pt x="31861" y="8183"/>
                </a:lnTo>
                <a:lnTo>
                  <a:pt x="31685" y="7816"/>
                </a:lnTo>
                <a:lnTo>
                  <a:pt x="32011" y="7639"/>
                </a:lnTo>
                <a:close/>
                <a:moveTo>
                  <a:pt x="52807" y="7680"/>
                </a:moveTo>
                <a:lnTo>
                  <a:pt x="52984" y="8006"/>
                </a:lnTo>
                <a:lnTo>
                  <a:pt x="52644" y="8183"/>
                </a:lnTo>
                <a:lnTo>
                  <a:pt x="52481" y="7843"/>
                </a:lnTo>
                <a:lnTo>
                  <a:pt x="52807" y="7680"/>
                </a:lnTo>
                <a:close/>
                <a:moveTo>
                  <a:pt x="85388" y="7666"/>
                </a:moveTo>
                <a:lnTo>
                  <a:pt x="85551" y="8006"/>
                </a:lnTo>
                <a:lnTo>
                  <a:pt x="85197" y="8183"/>
                </a:lnTo>
                <a:lnTo>
                  <a:pt x="85034" y="7829"/>
                </a:lnTo>
                <a:lnTo>
                  <a:pt x="85388" y="7666"/>
                </a:lnTo>
                <a:close/>
                <a:moveTo>
                  <a:pt x="41036" y="7693"/>
                </a:moveTo>
                <a:lnTo>
                  <a:pt x="41213" y="8019"/>
                </a:lnTo>
                <a:lnTo>
                  <a:pt x="40886" y="8210"/>
                </a:lnTo>
                <a:lnTo>
                  <a:pt x="40710" y="7870"/>
                </a:lnTo>
                <a:lnTo>
                  <a:pt x="41036" y="7693"/>
                </a:lnTo>
                <a:close/>
                <a:moveTo>
                  <a:pt x="73603" y="7693"/>
                </a:moveTo>
                <a:cubicBezTo>
                  <a:pt x="73671" y="7802"/>
                  <a:pt x="73725" y="7924"/>
                  <a:pt x="73780" y="8019"/>
                </a:cubicBezTo>
                <a:lnTo>
                  <a:pt x="73440" y="8210"/>
                </a:lnTo>
                <a:lnTo>
                  <a:pt x="73277" y="7870"/>
                </a:lnTo>
                <a:lnTo>
                  <a:pt x="73603" y="7693"/>
                </a:lnTo>
                <a:close/>
                <a:moveTo>
                  <a:pt x="110204" y="7529"/>
                </a:moveTo>
                <a:cubicBezTo>
                  <a:pt x="110196" y="7529"/>
                  <a:pt x="110188" y="7530"/>
                  <a:pt x="110180" y="7530"/>
                </a:cubicBezTo>
                <a:cubicBezTo>
                  <a:pt x="109990" y="7530"/>
                  <a:pt x="109840" y="7680"/>
                  <a:pt x="109840" y="7870"/>
                </a:cubicBezTo>
                <a:cubicBezTo>
                  <a:pt x="109840" y="8065"/>
                  <a:pt x="109990" y="8211"/>
                  <a:pt x="110169" y="8211"/>
                </a:cubicBezTo>
                <a:cubicBezTo>
                  <a:pt x="110177" y="8211"/>
                  <a:pt x="110185" y="8210"/>
                  <a:pt x="110193" y="8210"/>
                </a:cubicBezTo>
                <a:cubicBezTo>
                  <a:pt x="110201" y="8210"/>
                  <a:pt x="110208" y="8211"/>
                  <a:pt x="110216" y="8211"/>
                </a:cubicBezTo>
                <a:cubicBezTo>
                  <a:pt x="110395" y="8211"/>
                  <a:pt x="110533" y="8053"/>
                  <a:pt x="110533" y="7870"/>
                </a:cubicBezTo>
                <a:cubicBezTo>
                  <a:pt x="110533" y="7675"/>
                  <a:pt x="110384" y="7529"/>
                  <a:pt x="110204" y="7529"/>
                </a:cubicBezTo>
                <a:close/>
                <a:moveTo>
                  <a:pt x="8510" y="7693"/>
                </a:moveTo>
                <a:lnTo>
                  <a:pt x="8686" y="8033"/>
                </a:lnTo>
                <a:lnTo>
                  <a:pt x="8306" y="8223"/>
                </a:lnTo>
                <a:lnTo>
                  <a:pt x="8116" y="7870"/>
                </a:lnTo>
                <a:lnTo>
                  <a:pt x="8510" y="7693"/>
                </a:lnTo>
                <a:close/>
                <a:moveTo>
                  <a:pt x="17535" y="7720"/>
                </a:moveTo>
                <a:lnTo>
                  <a:pt x="17712" y="8060"/>
                </a:lnTo>
                <a:lnTo>
                  <a:pt x="17372" y="8237"/>
                </a:lnTo>
                <a:lnTo>
                  <a:pt x="17195" y="7897"/>
                </a:lnTo>
                <a:lnTo>
                  <a:pt x="17535" y="7720"/>
                </a:lnTo>
                <a:close/>
                <a:moveTo>
                  <a:pt x="29292" y="7720"/>
                </a:moveTo>
                <a:lnTo>
                  <a:pt x="29469" y="8060"/>
                </a:lnTo>
                <a:lnTo>
                  <a:pt x="29116" y="8237"/>
                </a:lnTo>
                <a:lnTo>
                  <a:pt x="28885" y="7884"/>
                </a:lnTo>
                <a:lnTo>
                  <a:pt x="29292" y="7720"/>
                </a:lnTo>
                <a:close/>
                <a:moveTo>
                  <a:pt x="61846" y="7734"/>
                </a:moveTo>
                <a:cubicBezTo>
                  <a:pt x="61887" y="7843"/>
                  <a:pt x="61954" y="7951"/>
                  <a:pt x="62009" y="8060"/>
                </a:cubicBezTo>
                <a:lnTo>
                  <a:pt x="61683" y="8237"/>
                </a:lnTo>
                <a:cubicBezTo>
                  <a:pt x="61628" y="8128"/>
                  <a:pt x="61560" y="8006"/>
                  <a:pt x="61506" y="7897"/>
                </a:cubicBezTo>
                <a:lnTo>
                  <a:pt x="61846" y="7734"/>
                </a:lnTo>
                <a:close/>
                <a:moveTo>
                  <a:pt x="94399" y="7720"/>
                </a:moveTo>
                <a:lnTo>
                  <a:pt x="94576" y="8060"/>
                </a:lnTo>
                <a:lnTo>
                  <a:pt x="94250" y="8237"/>
                </a:lnTo>
                <a:lnTo>
                  <a:pt x="94073" y="7911"/>
                </a:lnTo>
                <a:lnTo>
                  <a:pt x="94399" y="7720"/>
                </a:lnTo>
                <a:close/>
                <a:moveTo>
                  <a:pt x="50088" y="7734"/>
                </a:moveTo>
                <a:lnTo>
                  <a:pt x="50265" y="8087"/>
                </a:lnTo>
                <a:lnTo>
                  <a:pt x="49912" y="8250"/>
                </a:lnTo>
                <a:lnTo>
                  <a:pt x="49735" y="7911"/>
                </a:lnTo>
                <a:lnTo>
                  <a:pt x="50088" y="7734"/>
                </a:lnTo>
                <a:close/>
                <a:moveTo>
                  <a:pt x="38318" y="7761"/>
                </a:moveTo>
                <a:lnTo>
                  <a:pt x="38494" y="8101"/>
                </a:lnTo>
                <a:lnTo>
                  <a:pt x="38168" y="8264"/>
                </a:lnTo>
                <a:lnTo>
                  <a:pt x="37978" y="7924"/>
                </a:lnTo>
                <a:lnTo>
                  <a:pt x="38318" y="7761"/>
                </a:lnTo>
                <a:close/>
                <a:moveTo>
                  <a:pt x="82642" y="7775"/>
                </a:moveTo>
                <a:lnTo>
                  <a:pt x="82819" y="8101"/>
                </a:lnTo>
                <a:lnTo>
                  <a:pt x="82479" y="8264"/>
                </a:lnTo>
                <a:cubicBezTo>
                  <a:pt x="82424" y="8155"/>
                  <a:pt x="82356" y="8047"/>
                  <a:pt x="82302" y="7938"/>
                </a:cubicBezTo>
                <a:lnTo>
                  <a:pt x="82642" y="7775"/>
                </a:lnTo>
                <a:close/>
                <a:moveTo>
                  <a:pt x="113768" y="7856"/>
                </a:moveTo>
                <a:cubicBezTo>
                  <a:pt x="113659" y="7856"/>
                  <a:pt x="113564" y="7938"/>
                  <a:pt x="113551" y="8047"/>
                </a:cubicBezTo>
                <a:cubicBezTo>
                  <a:pt x="113537" y="8169"/>
                  <a:pt x="113632" y="8278"/>
                  <a:pt x="113755" y="8278"/>
                </a:cubicBezTo>
                <a:cubicBezTo>
                  <a:pt x="113762" y="8279"/>
                  <a:pt x="113769" y="8279"/>
                  <a:pt x="113776" y="8279"/>
                </a:cubicBezTo>
                <a:cubicBezTo>
                  <a:pt x="113877" y="8279"/>
                  <a:pt x="113972" y="8189"/>
                  <a:pt x="113972" y="8087"/>
                </a:cubicBezTo>
                <a:cubicBezTo>
                  <a:pt x="113986" y="7965"/>
                  <a:pt x="113891" y="7856"/>
                  <a:pt x="113768" y="7856"/>
                </a:cubicBezTo>
                <a:close/>
                <a:moveTo>
                  <a:pt x="70885" y="7761"/>
                </a:moveTo>
                <a:lnTo>
                  <a:pt x="71061" y="8115"/>
                </a:lnTo>
                <a:lnTo>
                  <a:pt x="70708" y="8291"/>
                </a:lnTo>
                <a:cubicBezTo>
                  <a:pt x="70654" y="8183"/>
                  <a:pt x="70586" y="8047"/>
                  <a:pt x="70531" y="7938"/>
                </a:cubicBezTo>
                <a:lnTo>
                  <a:pt x="70885" y="7761"/>
                </a:lnTo>
                <a:close/>
                <a:moveTo>
                  <a:pt x="91681" y="7802"/>
                </a:moveTo>
                <a:lnTo>
                  <a:pt x="91844" y="8128"/>
                </a:lnTo>
                <a:lnTo>
                  <a:pt x="91490" y="8291"/>
                </a:lnTo>
                <a:cubicBezTo>
                  <a:pt x="91450" y="8196"/>
                  <a:pt x="91382" y="8074"/>
                  <a:pt x="91314" y="7965"/>
                </a:cubicBezTo>
                <a:lnTo>
                  <a:pt x="91681" y="7802"/>
                </a:lnTo>
                <a:close/>
                <a:moveTo>
                  <a:pt x="103438" y="7761"/>
                </a:moveTo>
                <a:cubicBezTo>
                  <a:pt x="103492" y="7870"/>
                  <a:pt x="103560" y="8006"/>
                  <a:pt x="103615" y="8128"/>
                </a:cubicBezTo>
                <a:lnTo>
                  <a:pt x="103289" y="8291"/>
                </a:lnTo>
                <a:lnTo>
                  <a:pt x="103057" y="7938"/>
                </a:lnTo>
                <a:lnTo>
                  <a:pt x="103438" y="7761"/>
                </a:lnTo>
                <a:close/>
                <a:moveTo>
                  <a:pt x="26547" y="7802"/>
                </a:moveTo>
                <a:lnTo>
                  <a:pt x="26723" y="8128"/>
                </a:lnTo>
                <a:lnTo>
                  <a:pt x="26384" y="8305"/>
                </a:lnTo>
                <a:lnTo>
                  <a:pt x="26207" y="7979"/>
                </a:lnTo>
                <a:lnTo>
                  <a:pt x="26547" y="7802"/>
                </a:lnTo>
                <a:close/>
                <a:moveTo>
                  <a:pt x="59127" y="7802"/>
                </a:moveTo>
                <a:lnTo>
                  <a:pt x="59290" y="8128"/>
                </a:lnTo>
                <a:lnTo>
                  <a:pt x="58964" y="8305"/>
                </a:lnTo>
                <a:lnTo>
                  <a:pt x="58964" y="8291"/>
                </a:lnTo>
                <a:cubicBezTo>
                  <a:pt x="58896" y="8183"/>
                  <a:pt x="58842" y="8074"/>
                  <a:pt x="58787" y="7979"/>
                </a:cubicBezTo>
                <a:lnTo>
                  <a:pt x="59127" y="7802"/>
                </a:lnTo>
                <a:close/>
                <a:moveTo>
                  <a:pt x="14789" y="7734"/>
                </a:moveTo>
                <a:lnTo>
                  <a:pt x="14952" y="8142"/>
                </a:lnTo>
                <a:lnTo>
                  <a:pt x="14613" y="8318"/>
                </a:lnTo>
                <a:lnTo>
                  <a:pt x="14450" y="7979"/>
                </a:lnTo>
                <a:lnTo>
                  <a:pt x="14789" y="7734"/>
                </a:lnTo>
                <a:close/>
                <a:moveTo>
                  <a:pt x="47343" y="7829"/>
                </a:moveTo>
                <a:lnTo>
                  <a:pt x="47520" y="8155"/>
                </a:lnTo>
                <a:lnTo>
                  <a:pt x="47193" y="8332"/>
                </a:lnTo>
                <a:lnTo>
                  <a:pt x="47017" y="7992"/>
                </a:lnTo>
                <a:lnTo>
                  <a:pt x="47343" y="7829"/>
                </a:lnTo>
                <a:close/>
                <a:moveTo>
                  <a:pt x="79910" y="7816"/>
                </a:moveTo>
                <a:lnTo>
                  <a:pt x="80073" y="8142"/>
                </a:lnTo>
                <a:lnTo>
                  <a:pt x="79747" y="8332"/>
                </a:lnTo>
                <a:cubicBezTo>
                  <a:pt x="79706" y="8223"/>
                  <a:pt x="79638" y="8101"/>
                  <a:pt x="79584" y="7992"/>
                </a:cubicBezTo>
                <a:lnTo>
                  <a:pt x="79910" y="7816"/>
                </a:lnTo>
                <a:close/>
                <a:moveTo>
                  <a:pt x="107475" y="7530"/>
                </a:moveTo>
                <a:cubicBezTo>
                  <a:pt x="107244" y="7530"/>
                  <a:pt x="107067" y="7707"/>
                  <a:pt x="107067" y="7924"/>
                </a:cubicBezTo>
                <a:cubicBezTo>
                  <a:pt x="107054" y="8142"/>
                  <a:pt x="107230" y="8332"/>
                  <a:pt x="107461" y="8332"/>
                </a:cubicBezTo>
                <a:cubicBezTo>
                  <a:pt x="107469" y="8333"/>
                  <a:pt x="107477" y="8333"/>
                  <a:pt x="107485" y="8333"/>
                </a:cubicBezTo>
                <a:cubicBezTo>
                  <a:pt x="107691" y="8333"/>
                  <a:pt x="107856" y="8161"/>
                  <a:pt x="107869" y="7951"/>
                </a:cubicBezTo>
                <a:cubicBezTo>
                  <a:pt x="107883" y="7720"/>
                  <a:pt x="107692" y="7530"/>
                  <a:pt x="107475" y="7530"/>
                </a:cubicBezTo>
                <a:close/>
                <a:moveTo>
                  <a:pt x="68125" y="7843"/>
                </a:moveTo>
                <a:lnTo>
                  <a:pt x="68316" y="8169"/>
                </a:lnTo>
                <a:lnTo>
                  <a:pt x="67980" y="8344"/>
                </a:lnTo>
                <a:lnTo>
                  <a:pt x="67980" y="8344"/>
                </a:lnTo>
                <a:cubicBezTo>
                  <a:pt x="67915" y="8239"/>
                  <a:pt x="67851" y="8123"/>
                  <a:pt x="67799" y="8019"/>
                </a:cubicBezTo>
                <a:lnTo>
                  <a:pt x="68125" y="7843"/>
                </a:lnTo>
                <a:close/>
                <a:moveTo>
                  <a:pt x="35599" y="7775"/>
                </a:moveTo>
                <a:cubicBezTo>
                  <a:pt x="35653" y="7897"/>
                  <a:pt x="35708" y="8047"/>
                  <a:pt x="35762" y="8183"/>
                </a:cubicBezTo>
                <a:lnTo>
                  <a:pt x="35409" y="8346"/>
                </a:lnTo>
                <a:lnTo>
                  <a:pt x="35246" y="8006"/>
                </a:lnTo>
                <a:lnTo>
                  <a:pt x="35599" y="7775"/>
                </a:lnTo>
                <a:close/>
                <a:moveTo>
                  <a:pt x="100706" y="7843"/>
                </a:moveTo>
                <a:lnTo>
                  <a:pt x="100883" y="8169"/>
                </a:lnTo>
                <a:lnTo>
                  <a:pt x="100556" y="8346"/>
                </a:lnTo>
                <a:lnTo>
                  <a:pt x="100380" y="8019"/>
                </a:lnTo>
                <a:cubicBezTo>
                  <a:pt x="100489" y="7965"/>
                  <a:pt x="100611" y="7897"/>
                  <a:pt x="100706" y="7843"/>
                </a:cubicBezTo>
                <a:close/>
                <a:moveTo>
                  <a:pt x="1564" y="7870"/>
                </a:moveTo>
                <a:cubicBezTo>
                  <a:pt x="1428" y="7870"/>
                  <a:pt x="1319" y="7979"/>
                  <a:pt x="1319" y="8115"/>
                </a:cubicBezTo>
                <a:cubicBezTo>
                  <a:pt x="1319" y="8250"/>
                  <a:pt x="1415" y="8359"/>
                  <a:pt x="1550" y="8359"/>
                </a:cubicBezTo>
                <a:cubicBezTo>
                  <a:pt x="1686" y="8359"/>
                  <a:pt x="1795" y="8250"/>
                  <a:pt x="1795" y="8128"/>
                </a:cubicBezTo>
                <a:cubicBezTo>
                  <a:pt x="1795" y="7992"/>
                  <a:pt x="1686" y="7884"/>
                  <a:pt x="1564" y="7870"/>
                </a:cubicBezTo>
                <a:close/>
                <a:moveTo>
                  <a:pt x="56395" y="7816"/>
                </a:moveTo>
                <a:lnTo>
                  <a:pt x="56558" y="8183"/>
                </a:lnTo>
                <a:lnTo>
                  <a:pt x="56205" y="8359"/>
                </a:lnTo>
                <a:cubicBezTo>
                  <a:pt x="56151" y="8250"/>
                  <a:pt x="56083" y="8142"/>
                  <a:pt x="56028" y="8047"/>
                </a:cubicBezTo>
                <a:lnTo>
                  <a:pt x="56395" y="7816"/>
                </a:lnTo>
                <a:close/>
                <a:moveTo>
                  <a:pt x="7039" y="7557"/>
                </a:moveTo>
                <a:cubicBezTo>
                  <a:pt x="7031" y="7557"/>
                  <a:pt x="7023" y="7557"/>
                  <a:pt x="7015" y="7557"/>
                </a:cubicBezTo>
                <a:cubicBezTo>
                  <a:pt x="6797" y="7557"/>
                  <a:pt x="6620" y="7748"/>
                  <a:pt x="6620" y="7965"/>
                </a:cubicBezTo>
                <a:cubicBezTo>
                  <a:pt x="6620" y="8196"/>
                  <a:pt x="6811" y="8386"/>
                  <a:pt x="7042" y="8386"/>
                </a:cubicBezTo>
                <a:cubicBezTo>
                  <a:pt x="7259" y="8373"/>
                  <a:pt x="7450" y="8183"/>
                  <a:pt x="7450" y="7951"/>
                </a:cubicBezTo>
                <a:cubicBezTo>
                  <a:pt x="7436" y="7729"/>
                  <a:pt x="7259" y="7557"/>
                  <a:pt x="7039" y="7557"/>
                </a:cubicBezTo>
                <a:close/>
                <a:moveTo>
                  <a:pt x="12057" y="7884"/>
                </a:moveTo>
                <a:lnTo>
                  <a:pt x="12234" y="8223"/>
                </a:lnTo>
                <a:lnTo>
                  <a:pt x="11894" y="8386"/>
                </a:lnTo>
                <a:lnTo>
                  <a:pt x="11718" y="8047"/>
                </a:lnTo>
                <a:lnTo>
                  <a:pt x="12057" y="7884"/>
                </a:lnTo>
                <a:close/>
                <a:moveTo>
                  <a:pt x="77191" y="7843"/>
                </a:moveTo>
                <a:cubicBezTo>
                  <a:pt x="77246" y="7951"/>
                  <a:pt x="77300" y="8087"/>
                  <a:pt x="77355" y="8210"/>
                </a:cubicBezTo>
                <a:lnTo>
                  <a:pt x="77001" y="8386"/>
                </a:lnTo>
                <a:lnTo>
                  <a:pt x="76824" y="8060"/>
                </a:lnTo>
                <a:lnTo>
                  <a:pt x="77191" y="7843"/>
                </a:lnTo>
                <a:close/>
                <a:moveTo>
                  <a:pt x="88949" y="7856"/>
                </a:moveTo>
                <a:lnTo>
                  <a:pt x="89112" y="8210"/>
                </a:lnTo>
                <a:lnTo>
                  <a:pt x="88786" y="8386"/>
                </a:lnTo>
                <a:lnTo>
                  <a:pt x="88622" y="8019"/>
                </a:lnTo>
                <a:lnTo>
                  <a:pt x="88949" y="7856"/>
                </a:lnTo>
                <a:close/>
                <a:moveTo>
                  <a:pt x="23828" y="7856"/>
                </a:moveTo>
                <a:lnTo>
                  <a:pt x="23991" y="8169"/>
                </a:lnTo>
                <a:lnTo>
                  <a:pt x="23638" y="8400"/>
                </a:lnTo>
                <a:lnTo>
                  <a:pt x="23461" y="8019"/>
                </a:lnTo>
                <a:lnTo>
                  <a:pt x="23828" y="7856"/>
                </a:lnTo>
                <a:close/>
                <a:moveTo>
                  <a:pt x="4310" y="7693"/>
                </a:moveTo>
                <a:cubicBezTo>
                  <a:pt x="4106" y="7707"/>
                  <a:pt x="3943" y="7870"/>
                  <a:pt x="3943" y="8060"/>
                </a:cubicBezTo>
                <a:cubicBezTo>
                  <a:pt x="3956" y="8264"/>
                  <a:pt x="4119" y="8414"/>
                  <a:pt x="4310" y="8414"/>
                </a:cubicBezTo>
                <a:cubicBezTo>
                  <a:pt x="4514" y="8414"/>
                  <a:pt x="4663" y="8250"/>
                  <a:pt x="4677" y="8047"/>
                </a:cubicBezTo>
                <a:cubicBezTo>
                  <a:pt x="4663" y="7856"/>
                  <a:pt x="4500" y="7693"/>
                  <a:pt x="4310" y="7693"/>
                </a:cubicBezTo>
                <a:close/>
                <a:moveTo>
                  <a:pt x="32867" y="7897"/>
                </a:moveTo>
                <a:lnTo>
                  <a:pt x="33030" y="8237"/>
                </a:lnTo>
                <a:lnTo>
                  <a:pt x="32690" y="8414"/>
                </a:lnTo>
                <a:lnTo>
                  <a:pt x="32527" y="8074"/>
                </a:lnTo>
                <a:lnTo>
                  <a:pt x="32867" y="7897"/>
                </a:lnTo>
                <a:close/>
                <a:moveTo>
                  <a:pt x="97988" y="7870"/>
                </a:moveTo>
                <a:cubicBezTo>
                  <a:pt x="98028" y="7992"/>
                  <a:pt x="98096" y="8115"/>
                  <a:pt x="98151" y="8250"/>
                </a:cubicBezTo>
                <a:lnTo>
                  <a:pt x="97797" y="8414"/>
                </a:lnTo>
                <a:lnTo>
                  <a:pt x="97634" y="8101"/>
                </a:lnTo>
                <a:lnTo>
                  <a:pt x="97988" y="7870"/>
                </a:lnTo>
                <a:close/>
                <a:moveTo>
                  <a:pt x="21069" y="7911"/>
                </a:moveTo>
                <a:lnTo>
                  <a:pt x="21286" y="8278"/>
                </a:lnTo>
                <a:lnTo>
                  <a:pt x="20906" y="8441"/>
                </a:lnTo>
                <a:lnTo>
                  <a:pt x="20743" y="8087"/>
                </a:lnTo>
                <a:lnTo>
                  <a:pt x="21069" y="7911"/>
                </a:lnTo>
                <a:close/>
                <a:moveTo>
                  <a:pt x="41865" y="7938"/>
                </a:moveTo>
                <a:lnTo>
                  <a:pt x="42042" y="8278"/>
                </a:lnTo>
                <a:lnTo>
                  <a:pt x="41702" y="8441"/>
                </a:lnTo>
                <a:lnTo>
                  <a:pt x="41539" y="8101"/>
                </a:lnTo>
                <a:lnTo>
                  <a:pt x="41865" y="7938"/>
                </a:lnTo>
                <a:close/>
                <a:moveTo>
                  <a:pt x="44624" y="7897"/>
                </a:moveTo>
                <a:lnTo>
                  <a:pt x="44787" y="8210"/>
                </a:lnTo>
                <a:lnTo>
                  <a:pt x="44434" y="8441"/>
                </a:lnTo>
                <a:cubicBezTo>
                  <a:pt x="44380" y="8318"/>
                  <a:pt x="44325" y="8183"/>
                  <a:pt x="44271" y="8060"/>
                </a:cubicBezTo>
                <a:lnTo>
                  <a:pt x="44624" y="7897"/>
                </a:lnTo>
                <a:close/>
                <a:moveTo>
                  <a:pt x="53636" y="7911"/>
                </a:moveTo>
                <a:lnTo>
                  <a:pt x="53813" y="8278"/>
                </a:lnTo>
                <a:lnTo>
                  <a:pt x="53487" y="8441"/>
                </a:lnTo>
                <a:lnTo>
                  <a:pt x="53310" y="8087"/>
                </a:lnTo>
                <a:lnTo>
                  <a:pt x="53636" y="7911"/>
                </a:lnTo>
                <a:close/>
                <a:moveTo>
                  <a:pt x="9339" y="7938"/>
                </a:moveTo>
                <a:lnTo>
                  <a:pt x="9516" y="8264"/>
                </a:lnTo>
                <a:lnTo>
                  <a:pt x="9149" y="8454"/>
                </a:lnTo>
                <a:lnTo>
                  <a:pt x="8958" y="8115"/>
                </a:lnTo>
                <a:lnTo>
                  <a:pt x="9339" y="7938"/>
                </a:lnTo>
                <a:close/>
                <a:moveTo>
                  <a:pt x="111009" y="7788"/>
                </a:moveTo>
                <a:cubicBezTo>
                  <a:pt x="110832" y="7802"/>
                  <a:pt x="110683" y="7938"/>
                  <a:pt x="110683" y="8115"/>
                </a:cubicBezTo>
                <a:cubicBezTo>
                  <a:pt x="110683" y="8305"/>
                  <a:pt x="110832" y="8454"/>
                  <a:pt x="111023" y="8454"/>
                </a:cubicBezTo>
                <a:cubicBezTo>
                  <a:pt x="111199" y="8441"/>
                  <a:pt x="111349" y="8291"/>
                  <a:pt x="111349" y="8115"/>
                </a:cubicBezTo>
                <a:cubicBezTo>
                  <a:pt x="111335" y="7924"/>
                  <a:pt x="111186" y="7788"/>
                  <a:pt x="111009" y="7788"/>
                </a:cubicBezTo>
                <a:close/>
                <a:moveTo>
                  <a:pt x="114560" y="8150"/>
                </a:moveTo>
                <a:cubicBezTo>
                  <a:pt x="114482" y="8150"/>
                  <a:pt x="114424" y="8222"/>
                  <a:pt x="114448" y="8305"/>
                </a:cubicBezTo>
                <a:cubicBezTo>
                  <a:pt x="114461" y="8373"/>
                  <a:pt x="114516" y="8427"/>
                  <a:pt x="114597" y="8454"/>
                </a:cubicBezTo>
                <a:cubicBezTo>
                  <a:pt x="114638" y="8454"/>
                  <a:pt x="114706" y="8386"/>
                  <a:pt x="114760" y="8346"/>
                </a:cubicBezTo>
                <a:lnTo>
                  <a:pt x="114774" y="8278"/>
                </a:lnTo>
                <a:cubicBezTo>
                  <a:pt x="114706" y="8237"/>
                  <a:pt x="114652" y="8169"/>
                  <a:pt x="114597" y="8155"/>
                </a:cubicBezTo>
                <a:cubicBezTo>
                  <a:pt x="114585" y="8152"/>
                  <a:pt x="114572" y="8150"/>
                  <a:pt x="114560" y="8150"/>
                </a:cubicBezTo>
                <a:close/>
                <a:moveTo>
                  <a:pt x="65421" y="7924"/>
                </a:moveTo>
                <a:lnTo>
                  <a:pt x="65597" y="8237"/>
                </a:lnTo>
                <a:lnTo>
                  <a:pt x="65244" y="8468"/>
                </a:lnTo>
                <a:cubicBezTo>
                  <a:pt x="65189" y="8359"/>
                  <a:pt x="65135" y="8223"/>
                  <a:pt x="65067" y="8087"/>
                </a:cubicBezTo>
                <a:lnTo>
                  <a:pt x="65421" y="7924"/>
                </a:lnTo>
                <a:close/>
                <a:moveTo>
                  <a:pt x="30121" y="7979"/>
                </a:moveTo>
                <a:lnTo>
                  <a:pt x="30298" y="8305"/>
                </a:lnTo>
                <a:lnTo>
                  <a:pt x="29931" y="8482"/>
                </a:lnTo>
                <a:lnTo>
                  <a:pt x="29768" y="8155"/>
                </a:lnTo>
                <a:lnTo>
                  <a:pt x="30121" y="7979"/>
                </a:lnTo>
                <a:close/>
                <a:moveTo>
                  <a:pt x="62661" y="7965"/>
                </a:moveTo>
                <a:lnTo>
                  <a:pt x="62838" y="8305"/>
                </a:lnTo>
                <a:lnTo>
                  <a:pt x="62512" y="8468"/>
                </a:lnTo>
                <a:lnTo>
                  <a:pt x="62512" y="8482"/>
                </a:lnTo>
                <a:cubicBezTo>
                  <a:pt x="62457" y="8373"/>
                  <a:pt x="62389" y="8250"/>
                  <a:pt x="62321" y="8128"/>
                </a:cubicBezTo>
                <a:cubicBezTo>
                  <a:pt x="62430" y="8087"/>
                  <a:pt x="62553" y="8019"/>
                  <a:pt x="62661" y="7965"/>
                </a:cubicBezTo>
                <a:close/>
                <a:moveTo>
                  <a:pt x="74432" y="7951"/>
                </a:moveTo>
                <a:lnTo>
                  <a:pt x="74609" y="8305"/>
                </a:lnTo>
                <a:lnTo>
                  <a:pt x="74283" y="8482"/>
                </a:lnTo>
                <a:lnTo>
                  <a:pt x="74106" y="8115"/>
                </a:lnTo>
                <a:lnTo>
                  <a:pt x="74432" y="7951"/>
                </a:lnTo>
                <a:close/>
                <a:moveTo>
                  <a:pt x="86230" y="7951"/>
                </a:moveTo>
                <a:lnTo>
                  <a:pt x="86393" y="8264"/>
                </a:lnTo>
                <a:lnTo>
                  <a:pt x="86040" y="8495"/>
                </a:lnTo>
                <a:lnTo>
                  <a:pt x="85863" y="8128"/>
                </a:lnTo>
                <a:lnTo>
                  <a:pt x="86230" y="7951"/>
                </a:lnTo>
                <a:close/>
                <a:moveTo>
                  <a:pt x="95228" y="7979"/>
                </a:moveTo>
                <a:cubicBezTo>
                  <a:pt x="95296" y="8101"/>
                  <a:pt x="95378" y="8223"/>
                  <a:pt x="95459" y="8332"/>
                </a:cubicBezTo>
                <a:lnTo>
                  <a:pt x="95079" y="8495"/>
                </a:lnTo>
                <a:cubicBezTo>
                  <a:pt x="95038" y="8386"/>
                  <a:pt x="94970" y="8264"/>
                  <a:pt x="94916" y="8142"/>
                </a:cubicBezTo>
                <a:lnTo>
                  <a:pt x="95228" y="7979"/>
                </a:lnTo>
                <a:close/>
                <a:moveTo>
                  <a:pt x="18351" y="7979"/>
                </a:moveTo>
                <a:lnTo>
                  <a:pt x="18514" y="8332"/>
                </a:lnTo>
                <a:lnTo>
                  <a:pt x="18187" y="8509"/>
                </a:lnTo>
                <a:lnTo>
                  <a:pt x="18024" y="8142"/>
                </a:lnTo>
                <a:lnTo>
                  <a:pt x="18351" y="7979"/>
                </a:lnTo>
                <a:close/>
                <a:moveTo>
                  <a:pt x="50918" y="8019"/>
                </a:moveTo>
                <a:lnTo>
                  <a:pt x="51094" y="8332"/>
                </a:lnTo>
                <a:lnTo>
                  <a:pt x="50727" y="8509"/>
                </a:lnTo>
                <a:lnTo>
                  <a:pt x="50564" y="8183"/>
                </a:lnTo>
                <a:lnTo>
                  <a:pt x="50918" y="8019"/>
                </a:lnTo>
                <a:close/>
                <a:moveTo>
                  <a:pt x="83471" y="7992"/>
                </a:moveTo>
                <a:lnTo>
                  <a:pt x="83634" y="8332"/>
                </a:lnTo>
                <a:lnTo>
                  <a:pt x="83294" y="8509"/>
                </a:lnTo>
                <a:lnTo>
                  <a:pt x="83131" y="8169"/>
                </a:lnTo>
                <a:lnTo>
                  <a:pt x="83471" y="7992"/>
                </a:lnTo>
                <a:close/>
                <a:moveTo>
                  <a:pt x="39133" y="8006"/>
                </a:moveTo>
                <a:lnTo>
                  <a:pt x="39310" y="8373"/>
                </a:lnTo>
                <a:lnTo>
                  <a:pt x="38984" y="8536"/>
                </a:lnTo>
                <a:lnTo>
                  <a:pt x="38820" y="8183"/>
                </a:lnTo>
                <a:lnTo>
                  <a:pt x="39133" y="8006"/>
                </a:lnTo>
                <a:close/>
                <a:moveTo>
                  <a:pt x="71714" y="8047"/>
                </a:moveTo>
                <a:lnTo>
                  <a:pt x="71890" y="8373"/>
                </a:lnTo>
                <a:lnTo>
                  <a:pt x="71523" y="8536"/>
                </a:lnTo>
                <a:lnTo>
                  <a:pt x="71360" y="8210"/>
                </a:lnTo>
                <a:lnTo>
                  <a:pt x="71714" y="8047"/>
                </a:lnTo>
                <a:close/>
                <a:moveTo>
                  <a:pt x="27362" y="8047"/>
                </a:moveTo>
                <a:lnTo>
                  <a:pt x="27539" y="8373"/>
                </a:lnTo>
                <a:lnTo>
                  <a:pt x="27213" y="8550"/>
                </a:lnTo>
                <a:lnTo>
                  <a:pt x="27036" y="8210"/>
                </a:lnTo>
                <a:lnTo>
                  <a:pt x="27362" y="8047"/>
                </a:lnTo>
                <a:close/>
                <a:moveTo>
                  <a:pt x="104254" y="8019"/>
                </a:moveTo>
                <a:lnTo>
                  <a:pt x="104444" y="8373"/>
                </a:lnTo>
                <a:lnTo>
                  <a:pt x="104104" y="8550"/>
                </a:lnTo>
                <a:lnTo>
                  <a:pt x="103914" y="8210"/>
                </a:lnTo>
                <a:lnTo>
                  <a:pt x="104254" y="8019"/>
                </a:lnTo>
                <a:close/>
                <a:moveTo>
                  <a:pt x="15632" y="8074"/>
                </a:moveTo>
                <a:lnTo>
                  <a:pt x="15795" y="8400"/>
                </a:lnTo>
                <a:lnTo>
                  <a:pt x="15442" y="8563"/>
                </a:lnTo>
                <a:lnTo>
                  <a:pt x="15265" y="8237"/>
                </a:lnTo>
                <a:lnTo>
                  <a:pt x="15632" y="8074"/>
                </a:lnTo>
                <a:close/>
                <a:moveTo>
                  <a:pt x="59929" y="8033"/>
                </a:moveTo>
                <a:lnTo>
                  <a:pt x="60160" y="8400"/>
                </a:lnTo>
                <a:lnTo>
                  <a:pt x="59780" y="8563"/>
                </a:lnTo>
                <a:cubicBezTo>
                  <a:pt x="59739" y="8454"/>
                  <a:pt x="59671" y="8332"/>
                  <a:pt x="59617" y="8210"/>
                </a:cubicBezTo>
                <a:lnTo>
                  <a:pt x="59929" y="8033"/>
                </a:lnTo>
                <a:close/>
                <a:moveTo>
                  <a:pt x="48172" y="8074"/>
                </a:moveTo>
                <a:lnTo>
                  <a:pt x="48349" y="8414"/>
                </a:lnTo>
                <a:lnTo>
                  <a:pt x="48009" y="8577"/>
                </a:lnTo>
                <a:lnTo>
                  <a:pt x="47832" y="8237"/>
                </a:lnTo>
                <a:lnTo>
                  <a:pt x="48172" y="8074"/>
                </a:lnTo>
                <a:close/>
                <a:moveTo>
                  <a:pt x="80753" y="8074"/>
                </a:moveTo>
                <a:lnTo>
                  <a:pt x="80916" y="8414"/>
                </a:lnTo>
                <a:lnTo>
                  <a:pt x="80576" y="8577"/>
                </a:lnTo>
                <a:cubicBezTo>
                  <a:pt x="80522" y="8482"/>
                  <a:pt x="80467" y="8359"/>
                  <a:pt x="80413" y="8250"/>
                </a:cubicBezTo>
                <a:lnTo>
                  <a:pt x="80753" y="8074"/>
                </a:lnTo>
                <a:close/>
                <a:moveTo>
                  <a:pt x="92510" y="8047"/>
                </a:moveTo>
                <a:lnTo>
                  <a:pt x="92687" y="8400"/>
                </a:lnTo>
                <a:lnTo>
                  <a:pt x="92320" y="8577"/>
                </a:lnTo>
                <a:lnTo>
                  <a:pt x="92156" y="8223"/>
                </a:lnTo>
                <a:lnTo>
                  <a:pt x="92510" y="8047"/>
                </a:lnTo>
                <a:close/>
                <a:moveTo>
                  <a:pt x="108290" y="7788"/>
                </a:moveTo>
                <a:cubicBezTo>
                  <a:pt x="108073" y="7788"/>
                  <a:pt x="107896" y="7965"/>
                  <a:pt x="107896" y="8183"/>
                </a:cubicBezTo>
                <a:cubicBezTo>
                  <a:pt x="107896" y="8400"/>
                  <a:pt x="108073" y="8577"/>
                  <a:pt x="108304" y="8577"/>
                </a:cubicBezTo>
                <a:cubicBezTo>
                  <a:pt x="108508" y="8563"/>
                  <a:pt x="108685" y="8386"/>
                  <a:pt x="108685" y="8183"/>
                </a:cubicBezTo>
                <a:cubicBezTo>
                  <a:pt x="108671" y="7965"/>
                  <a:pt x="108508" y="7788"/>
                  <a:pt x="108290" y="7788"/>
                </a:cubicBezTo>
                <a:close/>
                <a:moveTo>
                  <a:pt x="36428" y="8101"/>
                </a:moveTo>
                <a:lnTo>
                  <a:pt x="36591" y="8427"/>
                </a:lnTo>
                <a:lnTo>
                  <a:pt x="36238" y="8590"/>
                </a:lnTo>
                <a:lnTo>
                  <a:pt x="36061" y="8264"/>
                </a:lnTo>
                <a:lnTo>
                  <a:pt x="36428" y="8101"/>
                </a:lnTo>
                <a:close/>
                <a:moveTo>
                  <a:pt x="24644" y="8101"/>
                </a:moveTo>
                <a:lnTo>
                  <a:pt x="24861" y="8441"/>
                </a:lnTo>
                <a:lnTo>
                  <a:pt x="24494" y="8617"/>
                </a:lnTo>
                <a:lnTo>
                  <a:pt x="24318" y="8264"/>
                </a:lnTo>
                <a:lnTo>
                  <a:pt x="24644" y="8101"/>
                </a:lnTo>
                <a:close/>
                <a:moveTo>
                  <a:pt x="68968" y="8101"/>
                </a:moveTo>
                <a:lnTo>
                  <a:pt x="69131" y="8441"/>
                </a:lnTo>
                <a:lnTo>
                  <a:pt x="68805" y="8617"/>
                </a:lnTo>
                <a:lnTo>
                  <a:pt x="68642" y="8278"/>
                </a:lnTo>
                <a:lnTo>
                  <a:pt x="68968" y="8101"/>
                </a:lnTo>
                <a:close/>
                <a:moveTo>
                  <a:pt x="101535" y="8101"/>
                </a:moveTo>
                <a:lnTo>
                  <a:pt x="101712" y="8441"/>
                </a:lnTo>
                <a:lnTo>
                  <a:pt x="101372" y="8617"/>
                </a:lnTo>
                <a:lnTo>
                  <a:pt x="101195" y="8291"/>
                </a:lnTo>
                <a:lnTo>
                  <a:pt x="101535" y="8101"/>
                </a:lnTo>
                <a:close/>
                <a:moveTo>
                  <a:pt x="57211" y="8101"/>
                </a:moveTo>
                <a:lnTo>
                  <a:pt x="57374" y="8454"/>
                </a:lnTo>
                <a:lnTo>
                  <a:pt x="57020" y="8631"/>
                </a:lnTo>
                <a:lnTo>
                  <a:pt x="56857" y="8278"/>
                </a:lnTo>
                <a:lnTo>
                  <a:pt x="57211" y="8101"/>
                </a:lnTo>
                <a:close/>
                <a:moveTo>
                  <a:pt x="12886" y="8128"/>
                </a:moveTo>
                <a:lnTo>
                  <a:pt x="13050" y="8468"/>
                </a:lnTo>
                <a:lnTo>
                  <a:pt x="12710" y="8645"/>
                </a:lnTo>
                <a:lnTo>
                  <a:pt x="12547" y="8318"/>
                </a:lnTo>
                <a:lnTo>
                  <a:pt x="12886" y="8128"/>
                </a:lnTo>
                <a:close/>
                <a:moveTo>
                  <a:pt x="89764" y="8128"/>
                </a:moveTo>
                <a:lnTo>
                  <a:pt x="89941" y="8468"/>
                </a:lnTo>
                <a:lnTo>
                  <a:pt x="89601" y="8645"/>
                </a:lnTo>
                <a:cubicBezTo>
                  <a:pt x="89547" y="8536"/>
                  <a:pt x="89479" y="8414"/>
                  <a:pt x="89424" y="8318"/>
                </a:cubicBezTo>
                <a:lnTo>
                  <a:pt x="89764" y="8128"/>
                </a:lnTo>
                <a:close/>
                <a:moveTo>
                  <a:pt x="2369" y="8086"/>
                </a:moveTo>
                <a:cubicBezTo>
                  <a:pt x="2217" y="8086"/>
                  <a:pt x="2094" y="8204"/>
                  <a:pt x="2094" y="8359"/>
                </a:cubicBezTo>
                <a:cubicBezTo>
                  <a:pt x="2094" y="8509"/>
                  <a:pt x="2217" y="8645"/>
                  <a:pt x="2366" y="8645"/>
                </a:cubicBezTo>
                <a:cubicBezTo>
                  <a:pt x="2374" y="8645"/>
                  <a:pt x="2383" y="8646"/>
                  <a:pt x="2391" y="8646"/>
                </a:cubicBezTo>
                <a:cubicBezTo>
                  <a:pt x="2543" y="8646"/>
                  <a:pt x="2665" y="8528"/>
                  <a:pt x="2665" y="8373"/>
                </a:cubicBezTo>
                <a:cubicBezTo>
                  <a:pt x="2679" y="8210"/>
                  <a:pt x="2556" y="8087"/>
                  <a:pt x="2393" y="8087"/>
                </a:cubicBezTo>
                <a:cubicBezTo>
                  <a:pt x="2385" y="8087"/>
                  <a:pt x="2377" y="8086"/>
                  <a:pt x="2369" y="8086"/>
                </a:cubicBezTo>
                <a:close/>
                <a:moveTo>
                  <a:pt x="33669" y="8155"/>
                </a:moveTo>
                <a:cubicBezTo>
                  <a:pt x="33723" y="8264"/>
                  <a:pt x="33791" y="8386"/>
                  <a:pt x="33846" y="8495"/>
                </a:cubicBezTo>
                <a:lnTo>
                  <a:pt x="33506" y="8658"/>
                </a:lnTo>
                <a:lnTo>
                  <a:pt x="33329" y="8332"/>
                </a:lnTo>
                <a:lnTo>
                  <a:pt x="33669" y="8155"/>
                </a:lnTo>
                <a:close/>
                <a:moveTo>
                  <a:pt x="45440" y="8142"/>
                </a:moveTo>
                <a:lnTo>
                  <a:pt x="45630" y="8482"/>
                </a:lnTo>
                <a:lnTo>
                  <a:pt x="45290" y="8658"/>
                </a:lnTo>
                <a:lnTo>
                  <a:pt x="45114" y="8318"/>
                </a:lnTo>
                <a:lnTo>
                  <a:pt x="45440" y="8142"/>
                </a:lnTo>
                <a:close/>
                <a:moveTo>
                  <a:pt x="78007" y="8142"/>
                </a:moveTo>
                <a:lnTo>
                  <a:pt x="78184" y="8495"/>
                </a:lnTo>
                <a:lnTo>
                  <a:pt x="77830" y="8658"/>
                </a:lnTo>
                <a:cubicBezTo>
                  <a:pt x="77776" y="8563"/>
                  <a:pt x="77721" y="8427"/>
                  <a:pt x="77654" y="8305"/>
                </a:cubicBezTo>
                <a:lnTo>
                  <a:pt x="78007" y="8142"/>
                </a:lnTo>
                <a:close/>
                <a:moveTo>
                  <a:pt x="66250" y="8169"/>
                </a:moveTo>
                <a:lnTo>
                  <a:pt x="66413" y="8495"/>
                </a:lnTo>
                <a:lnTo>
                  <a:pt x="66073" y="8672"/>
                </a:lnTo>
                <a:lnTo>
                  <a:pt x="65910" y="8332"/>
                </a:lnTo>
                <a:lnTo>
                  <a:pt x="66250" y="8169"/>
                </a:lnTo>
                <a:close/>
                <a:moveTo>
                  <a:pt x="98817" y="8155"/>
                </a:moveTo>
                <a:lnTo>
                  <a:pt x="98980" y="8509"/>
                </a:lnTo>
                <a:lnTo>
                  <a:pt x="98626" y="8672"/>
                </a:lnTo>
                <a:cubicBezTo>
                  <a:pt x="98572" y="8577"/>
                  <a:pt x="98518" y="8441"/>
                  <a:pt x="98463" y="8332"/>
                </a:cubicBezTo>
                <a:lnTo>
                  <a:pt x="98817" y="8155"/>
                </a:lnTo>
                <a:close/>
                <a:moveTo>
                  <a:pt x="111852" y="8060"/>
                </a:moveTo>
                <a:cubicBezTo>
                  <a:pt x="111675" y="8060"/>
                  <a:pt x="111539" y="8196"/>
                  <a:pt x="111539" y="8359"/>
                </a:cubicBezTo>
                <a:cubicBezTo>
                  <a:pt x="111539" y="8536"/>
                  <a:pt x="111675" y="8658"/>
                  <a:pt x="111838" y="8672"/>
                </a:cubicBezTo>
                <a:cubicBezTo>
                  <a:pt x="112001" y="8658"/>
                  <a:pt x="112137" y="8536"/>
                  <a:pt x="112137" y="8373"/>
                </a:cubicBezTo>
                <a:cubicBezTo>
                  <a:pt x="112137" y="8196"/>
                  <a:pt x="112015" y="8074"/>
                  <a:pt x="111852" y="8060"/>
                </a:cubicBezTo>
                <a:close/>
                <a:moveTo>
                  <a:pt x="5139" y="7924"/>
                </a:moveTo>
                <a:lnTo>
                  <a:pt x="5139" y="7938"/>
                </a:lnTo>
                <a:cubicBezTo>
                  <a:pt x="5131" y="7937"/>
                  <a:pt x="5123" y="7937"/>
                  <a:pt x="5115" y="7937"/>
                </a:cubicBezTo>
                <a:cubicBezTo>
                  <a:pt x="4910" y="7937"/>
                  <a:pt x="4758" y="8108"/>
                  <a:pt x="4758" y="8305"/>
                </a:cubicBezTo>
                <a:cubicBezTo>
                  <a:pt x="4745" y="8509"/>
                  <a:pt x="4921" y="8685"/>
                  <a:pt x="5125" y="8685"/>
                </a:cubicBezTo>
                <a:cubicBezTo>
                  <a:pt x="5343" y="8685"/>
                  <a:pt x="5506" y="8522"/>
                  <a:pt x="5506" y="8318"/>
                </a:cubicBezTo>
                <a:cubicBezTo>
                  <a:pt x="5519" y="8101"/>
                  <a:pt x="5343" y="7924"/>
                  <a:pt x="5139" y="7924"/>
                </a:cubicBezTo>
                <a:close/>
                <a:moveTo>
                  <a:pt x="10168" y="8196"/>
                </a:moveTo>
                <a:lnTo>
                  <a:pt x="10331" y="8522"/>
                </a:lnTo>
                <a:lnTo>
                  <a:pt x="9978" y="8685"/>
                </a:lnTo>
                <a:lnTo>
                  <a:pt x="9801" y="8359"/>
                </a:lnTo>
                <a:lnTo>
                  <a:pt x="10168" y="8196"/>
                </a:lnTo>
                <a:close/>
                <a:moveTo>
                  <a:pt x="21898" y="8169"/>
                </a:moveTo>
                <a:lnTo>
                  <a:pt x="22061" y="8522"/>
                </a:lnTo>
                <a:lnTo>
                  <a:pt x="21749" y="8685"/>
                </a:lnTo>
                <a:lnTo>
                  <a:pt x="21518" y="8332"/>
                </a:lnTo>
                <a:lnTo>
                  <a:pt x="21898" y="8169"/>
                </a:lnTo>
                <a:close/>
                <a:moveTo>
                  <a:pt x="54465" y="8183"/>
                </a:moveTo>
                <a:lnTo>
                  <a:pt x="54642" y="8509"/>
                </a:lnTo>
                <a:lnTo>
                  <a:pt x="54316" y="8699"/>
                </a:lnTo>
                <a:cubicBezTo>
                  <a:pt x="54261" y="8590"/>
                  <a:pt x="54193" y="8468"/>
                  <a:pt x="54139" y="8359"/>
                </a:cubicBezTo>
                <a:lnTo>
                  <a:pt x="54465" y="8183"/>
                </a:lnTo>
                <a:close/>
                <a:moveTo>
                  <a:pt x="87046" y="8183"/>
                </a:moveTo>
                <a:lnTo>
                  <a:pt x="87222" y="8522"/>
                </a:lnTo>
                <a:lnTo>
                  <a:pt x="86883" y="8699"/>
                </a:lnTo>
                <a:cubicBezTo>
                  <a:pt x="86828" y="8590"/>
                  <a:pt x="86774" y="8468"/>
                  <a:pt x="86706" y="8359"/>
                </a:cubicBezTo>
                <a:lnTo>
                  <a:pt x="87046" y="8183"/>
                </a:lnTo>
                <a:close/>
                <a:moveTo>
                  <a:pt x="30951" y="8223"/>
                </a:moveTo>
                <a:lnTo>
                  <a:pt x="31114" y="8550"/>
                </a:lnTo>
                <a:lnTo>
                  <a:pt x="30760" y="8726"/>
                </a:lnTo>
                <a:lnTo>
                  <a:pt x="30584" y="8400"/>
                </a:lnTo>
                <a:lnTo>
                  <a:pt x="30951" y="8223"/>
                </a:lnTo>
                <a:close/>
                <a:moveTo>
                  <a:pt x="42694" y="8196"/>
                </a:moveTo>
                <a:lnTo>
                  <a:pt x="42857" y="8550"/>
                </a:lnTo>
                <a:lnTo>
                  <a:pt x="42545" y="8726"/>
                </a:lnTo>
                <a:cubicBezTo>
                  <a:pt x="42490" y="8617"/>
                  <a:pt x="42422" y="8482"/>
                  <a:pt x="42368" y="8359"/>
                </a:cubicBezTo>
                <a:lnTo>
                  <a:pt x="42694" y="8196"/>
                </a:lnTo>
                <a:close/>
                <a:moveTo>
                  <a:pt x="75288" y="8210"/>
                </a:moveTo>
                <a:lnTo>
                  <a:pt x="75452" y="8550"/>
                </a:lnTo>
                <a:lnTo>
                  <a:pt x="75112" y="8726"/>
                </a:lnTo>
                <a:lnTo>
                  <a:pt x="74949" y="8386"/>
                </a:lnTo>
                <a:lnTo>
                  <a:pt x="75288" y="8210"/>
                </a:lnTo>
                <a:close/>
                <a:moveTo>
                  <a:pt x="63490" y="8210"/>
                </a:moveTo>
                <a:lnTo>
                  <a:pt x="63490" y="8223"/>
                </a:lnTo>
                <a:cubicBezTo>
                  <a:pt x="63545" y="8332"/>
                  <a:pt x="63599" y="8454"/>
                  <a:pt x="63654" y="8563"/>
                </a:cubicBezTo>
                <a:lnTo>
                  <a:pt x="63327" y="8740"/>
                </a:lnTo>
                <a:lnTo>
                  <a:pt x="63164" y="8386"/>
                </a:lnTo>
                <a:lnTo>
                  <a:pt x="63490" y="8210"/>
                </a:lnTo>
                <a:close/>
                <a:moveTo>
                  <a:pt x="19193" y="8250"/>
                </a:moveTo>
                <a:lnTo>
                  <a:pt x="19356" y="8590"/>
                </a:lnTo>
                <a:lnTo>
                  <a:pt x="19030" y="8753"/>
                </a:lnTo>
                <a:lnTo>
                  <a:pt x="18853" y="8414"/>
                </a:lnTo>
                <a:lnTo>
                  <a:pt x="19193" y="8250"/>
                </a:lnTo>
                <a:close/>
                <a:moveTo>
                  <a:pt x="51760" y="8264"/>
                </a:moveTo>
                <a:lnTo>
                  <a:pt x="51923" y="8577"/>
                </a:lnTo>
                <a:lnTo>
                  <a:pt x="51570" y="8753"/>
                </a:lnTo>
                <a:lnTo>
                  <a:pt x="51393" y="8427"/>
                </a:lnTo>
                <a:lnTo>
                  <a:pt x="51760" y="8264"/>
                </a:lnTo>
                <a:close/>
                <a:moveTo>
                  <a:pt x="84287" y="8250"/>
                </a:moveTo>
                <a:lnTo>
                  <a:pt x="84463" y="8577"/>
                </a:lnTo>
                <a:lnTo>
                  <a:pt x="84137" y="8753"/>
                </a:lnTo>
                <a:lnTo>
                  <a:pt x="83960" y="8427"/>
                </a:lnTo>
                <a:lnTo>
                  <a:pt x="84287" y="8250"/>
                </a:lnTo>
                <a:close/>
                <a:moveTo>
                  <a:pt x="96057" y="8223"/>
                </a:moveTo>
                <a:lnTo>
                  <a:pt x="96234" y="8577"/>
                </a:lnTo>
                <a:lnTo>
                  <a:pt x="95908" y="8753"/>
                </a:lnTo>
                <a:lnTo>
                  <a:pt x="95690" y="8386"/>
                </a:lnTo>
                <a:lnTo>
                  <a:pt x="96057" y="8223"/>
                </a:lnTo>
                <a:close/>
                <a:moveTo>
                  <a:pt x="39989" y="8278"/>
                </a:moveTo>
                <a:lnTo>
                  <a:pt x="40166" y="8617"/>
                </a:lnTo>
                <a:lnTo>
                  <a:pt x="39826" y="8794"/>
                </a:lnTo>
                <a:lnTo>
                  <a:pt x="39650" y="8454"/>
                </a:lnTo>
                <a:lnTo>
                  <a:pt x="39989" y="8278"/>
                </a:lnTo>
                <a:close/>
                <a:moveTo>
                  <a:pt x="72556" y="8291"/>
                </a:moveTo>
                <a:lnTo>
                  <a:pt x="72720" y="8617"/>
                </a:lnTo>
                <a:lnTo>
                  <a:pt x="72366" y="8794"/>
                </a:lnTo>
                <a:lnTo>
                  <a:pt x="72189" y="8468"/>
                </a:lnTo>
                <a:lnTo>
                  <a:pt x="72556" y="8291"/>
                </a:lnTo>
                <a:close/>
                <a:moveTo>
                  <a:pt x="109120" y="8047"/>
                </a:moveTo>
                <a:cubicBezTo>
                  <a:pt x="108916" y="8047"/>
                  <a:pt x="108739" y="8210"/>
                  <a:pt x="108739" y="8414"/>
                </a:cubicBezTo>
                <a:cubicBezTo>
                  <a:pt x="108725" y="8617"/>
                  <a:pt x="108902" y="8794"/>
                  <a:pt x="109106" y="8794"/>
                </a:cubicBezTo>
                <a:cubicBezTo>
                  <a:pt x="109114" y="8795"/>
                  <a:pt x="109122" y="8795"/>
                  <a:pt x="109130" y="8795"/>
                </a:cubicBezTo>
                <a:cubicBezTo>
                  <a:pt x="109323" y="8795"/>
                  <a:pt x="109487" y="8636"/>
                  <a:pt x="109487" y="8427"/>
                </a:cubicBezTo>
                <a:cubicBezTo>
                  <a:pt x="109500" y="8223"/>
                  <a:pt x="109324" y="8047"/>
                  <a:pt x="109120" y="8047"/>
                </a:cubicBezTo>
                <a:close/>
                <a:moveTo>
                  <a:pt x="28205" y="8278"/>
                </a:moveTo>
                <a:lnTo>
                  <a:pt x="28368" y="8645"/>
                </a:lnTo>
                <a:lnTo>
                  <a:pt x="28042" y="8808"/>
                </a:lnTo>
                <a:lnTo>
                  <a:pt x="27879" y="8454"/>
                </a:lnTo>
                <a:lnTo>
                  <a:pt x="28205" y="8278"/>
                </a:lnTo>
                <a:close/>
                <a:moveTo>
                  <a:pt x="60772" y="8291"/>
                </a:moveTo>
                <a:lnTo>
                  <a:pt x="60935" y="8645"/>
                </a:lnTo>
                <a:lnTo>
                  <a:pt x="60622" y="8808"/>
                </a:lnTo>
                <a:cubicBezTo>
                  <a:pt x="60541" y="8685"/>
                  <a:pt x="60459" y="8563"/>
                  <a:pt x="60391" y="8454"/>
                </a:cubicBezTo>
                <a:lnTo>
                  <a:pt x="60772" y="8291"/>
                </a:lnTo>
                <a:close/>
                <a:moveTo>
                  <a:pt x="93339" y="8318"/>
                </a:moveTo>
                <a:cubicBezTo>
                  <a:pt x="93393" y="8414"/>
                  <a:pt x="93461" y="8536"/>
                  <a:pt x="93516" y="8645"/>
                </a:cubicBezTo>
                <a:lnTo>
                  <a:pt x="93149" y="8808"/>
                </a:lnTo>
                <a:cubicBezTo>
                  <a:pt x="93094" y="8713"/>
                  <a:pt x="93040" y="8590"/>
                  <a:pt x="92986" y="8482"/>
                </a:cubicBezTo>
                <a:lnTo>
                  <a:pt x="93339" y="8318"/>
                </a:lnTo>
                <a:close/>
                <a:moveTo>
                  <a:pt x="105083" y="8250"/>
                </a:moveTo>
                <a:lnTo>
                  <a:pt x="105287" y="8617"/>
                </a:lnTo>
                <a:lnTo>
                  <a:pt x="104933" y="8808"/>
                </a:lnTo>
                <a:lnTo>
                  <a:pt x="104743" y="8454"/>
                </a:lnTo>
                <a:lnTo>
                  <a:pt x="105083" y="8250"/>
                </a:lnTo>
                <a:close/>
                <a:moveTo>
                  <a:pt x="16448" y="8332"/>
                </a:moveTo>
                <a:lnTo>
                  <a:pt x="16624" y="8645"/>
                </a:lnTo>
                <a:lnTo>
                  <a:pt x="16257" y="8821"/>
                </a:lnTo>
                <a:lnTo>
                  <a:pt x="16094" y="8495"/>
                </a:lnTo>
                <a:lnTo>
                  <a:pt x="16448" y="8332"/>
                </a:lnTo>
                <a:close/>
                <a:moveTo>
                  <a:pt x="49001" y="8305"/>
                </a:moveTo>
                <a:lnTo>
                  <a:pt x="49178" y="8645"/>
                </a:lnTo>
                <a:lnTo>
                  <a:pt x="48852" y="8821"/>
                </a:lnTo>
                <a:lnTo>
                  <a:pt x="48661" y="8482"/>
                </a:lnTo>
                <a:lnTo>
                  <a:pt x="49001" y="8305"/>
                </a:lnTo>
                <a:close/>
                <a:moveTo>
                  <a:pt x="37244" y="8346"/>
                </a:moveTo>
                <a:lnTo>
                  <a:pt x="37420" y="8672"/>
                </a:lnTo>
                <a:lnTo>
                  <a:pt x="37053" y="8835"/>
                </a:lnTo>
                <a:lnTo>
                  <a:pt x="36890" y="8509"/>
                </a:lnTo>
                <a:lnTo>
                  <a:pt x="37244" y="8346"/>
                </a:lnTo>
                <a:close/>
                <a:moveTo>
                  <a:pt x="490" y="8563"/>
                </a:moveTo>
                <a:cubicBezTo>
                  <a:pt x="436" y="8563"/>
                  <a:pt x="395" y="8645"/>
                  <a:pt x="341" y="8685"/>
                </a:cubicBezTo>
                <a:cubicBezTo>
                  <a:pt x="382" y="8740"/>
                  <a:pt x="436" y="8821"/>
                  <a:pt x="490" y="8835"/>
                </a:cubicBezTo>
                <a:cubicBezTo>
                  <a:pt x="494" y="8836"/>
                  <a:pt x="498" y="8836"/>
                  <a:pt x="502" y="8836"/>
                </a:cubicBezTo>
                <a:cubicBezTo>
                  <a:pt x="553" y="8836"/>
                  <a:pt x="606" y="8762"/>
                  <a:pt x="694" y="8699"/>
                </a:cubicBezTo>
                <a:cubicBezTo>
                  <a:pt x="599" y="8631"/>
                  <a:pt x="545" y="8563"/>
                  <a:pt x="490" y="8563"/>
                </a:cubicBezTo>
                <a:close/>
                <a:moveTo>
                  <a:pt x="81555" y="8318"/>
                </a:moveTo>
                <a:lnTo>
                  <a:pt x="81731" y="8672"/>
                </a:lnTo>
                <a:lnTo>
                  <a:pt x="81405" y="8849"/>
                </a:lnTo>
                <a:lnTo>
                  <a:pt x="81228" y="8482"/>
                </a:lnTo>
                <a:lnTo>
                  <a:pt x="81555" y="8318"/>
                </a:lnTo>
                <a:close/>
                <a:moveTo>
                  <a:pt x="69797" y="8346"/>
                </a:moveTo>
                <a:cubicBezTo>
                  <a:pt x="69852" y="8454"/>
                  <a:pt x="69906" y="8577"/>
                  <a:pt x="69974" y="8685"/>
                </a:cubicBezTo>
                <a:lnTo>
                  <a:pt x="69634" y="8862"/>
                </a:lnTo>
                <a:lnTo>
                  <a:pt x="69457" y="8522"/>
                </a:lnTo>
                <a:lnTo>
                  <a:pt x="69797" y="8346"/>
                </a:lnTo>
                <a:close/>
                <a:moveTo>
                  <a:pt x="13702" y="8373"/>
                </a:moveTo>
                <a:lnTo>
                  <a:pt x="13879" y="8699"/>
                </a:lnTo>
                <a:lnTo>
                  <a:pt x="13539" y="8876"/>
                </a:lnTo>
                <a:lnTo>
                  <a:pt x="13362" y="8536"/>
                </a:lnTo>
                <a:lnTo>
                  <a:pt x="13702" y="8373"/>
                </a:lnTo>
                <a:close/>
                <a:moveTo>
                  <a:pt x="58040" y="8386"/>
                </a:moveTo>
                <a:lnTo>
                  <a:pt x="58217" y="8699"/>
                </a:lnTo>
                <a:lnTo>
                  <a:pt x="57850" y="8876"/>
                </a:lnTo>
                <a:lnTo>
                  <a:pt x="57687" y="8550"/>
                </a:lnTo>
                <a:lnTo>
                  <a:pt x="58040" y="8386"/>
                </a:lnTo>
                <a:close/>
                <a:moveTo>
                  <a:pt x="90580" y="8373"/>
                </a:moveTo>
                <a:cubicBezTo>
                  <a:pt x="90648" y="8482"/>
                  <a:pt x="90702" y="8590"/>
                  <a:pt x="90770" y="8713"/>
                </a:cubicBezTo>
                <a:lnTo>
                  <a:pt x="90430" y="8876"/>
                </a:lnTo>
                <a:lnTo>
                  <a:pt x="90254" y="8536"/>
                </a:lnTo>
                <a:lnTo>
                  <a:pt x="90580" y="8373"/>
                </a:lnTo>
                <a:close/>
                <a:moveTo>
                  <a:pt x="102351" y="8346"/>
                </a:moveTo>
                <a:lnTo>
                  <a:pt x="102514" y="8713"/>
                </a:lnTo>
                <a:lnTo>
                  <a:pt x="102201" y="8876"/>
                </a:lnTo>
                <a:lnTo>
                  <a:pt x="102024" y="8509"/>
                </a:lnTo>
                <a:lnTo>
                  <a:pt x="102351" y="8346"/>
                </a:lnTo>
                <a:close/>
                <a:moveTo>
                  <a:pt x="112667" y="8332"/>
                </a:moveTo>
                <a:cubicBezTo>
                  <a:pt x="112518" y="8332"/>
                  <a:pt x="112395" y="8468"/>
                  <a:pt x="112395" y="8617"/>
                </a:cubicBezTo>
                <a:cubicBezTo>
                  <a:pt x="112409" y="8767"/>
                  <a:pt x="112531" y="8876"/>
                  <a:pt x="112681" y="8876"/>
                </a:cubicBezTo>
                <a:cubicBezTo>
                  <a:pt x="112817" y="8876"/>
                  <a:pt x="112939" y="8753"/>
                  <a:pt x="112939" y="8604"/>
                </a:cubicBezTo>
                <a:cubicBezTo>
                  <a:pt x="112939" y="8454"/>
                  <a:pt x="112817" y="8332"/>
                  <a:pt x="112667" y="8332"/>
                </a:cubicBezTo>
                <a:close/>
                <a:moveTo>
                  <a:pt x="25486" y="8346"/>
                </a:moveTo>
                <a:lnTo>
                  <a:pt x="25650" y="8699"/>
                </a:lnTo>
                <a:lnTo>
                  <a:pt x="25337" y="8889"/>
                </a:lnTo>
                <a:lnTo>
                  <a:pt x="25106" y="8522"/>
                </a:lnTo>
                <a:lnTo>
                  <a:pt x="25486" y="8346"/>
                </a:lnTo>
                <a:close/>
                <a:moveTo>
                  <a:pt x="106364" y="8081"/>
                </a:moveTo>
                <a:cubicBezTo>
                  <a:pt x="106243" y="8081"/>
                  <a:pt x="106124" y="8135"/>
                  <a:pt x="106048" y="8237"/>
                </a:cubicBezTo>
                <a:cubicBezTo>
                  <a:pt x="106021" y="8264"/>
                  <a:pt x="105993" y="8291"/>
                  <a:pt x="105966" y="8318"/>
                </a:cubicBezTo>
                <a:cubicBezTo>
                  <a:pt x="105885" y="8536"/>
                  <a:pt x="105993" y="8794"/>
                  <a:pt x="106197" y="8903"/>
                </a:cubicBezTo>
                <a:lnTo>
                  <a:pt x="106292" y="8903"/>
                </a:lnTo>
                <a:cubicBezTo>
                  <a:pt x="106322" y="8909"/>
                  <a:pt x="106351" y="8912"/>
                  <a:pt x="106380" y="8912"/>
                </a:cubicBezTo>
                <a:cubicBezTo>
                  <a:pt x="106539" y="8912"/>
                  <a:pt x="106686" y="8821"/>
                  <a:pt x="106755" y="8672"/>
                </a:cubicBezTo>
                <a:lnTo>
                  <a:pt x="106755" y="8645"/>
                </a:lnTo>
                <a:cubicBezTo>
                  <a:pt x="106836" y="8454"/>
                  <a:pt x="106755" y="8237"/>
                  <a:pt x="106578" y="8142"/>
                </a:cubicBezTo>
                <a:cubicBezTo>
                  <a:pt x="106511" y="8101"/>
                  <a:pt x="106437" y="8081"/>
                  <a:pt x="106364" y="8081"/>
                </a:cubicBezTo>
                <a:close/>
                <a:moveTo>
                  <a:pt x="34512" y="8400"/>
                </a:moveTo>
                <a:lnTo>
                  <a:pt x="34675" y="8740"/>
                </a:lnTo>
                <a:lnTo>
                  <a:pt x="34335" y="8917"/>
                </a:lnTo>
                <a:lnTo>
                  <a:pt x="34172" y="8577"/>
                </a:lnTo>
                <a:lnTo>
                  <a:pt x="34512" y="8400"/>
                </a:lnTo>
                <a:close/>
                <a:moveTo>
                  <a:pt x="46269" y="8373"/>
                </a:moveTo>
                <a:cubicBezTo>
                  <a:pt x="46310" y="8495"/>
                  <a:pt x="46378" y="8631"/>
                  <a:pt x="46432" y="8740"/>
                </a:cubicBezTo>
                <a:lnTo>
                  <a:pt x="46106" y="8917"/>
                </a:lnTo>
                <a:lnTo>
                  <a:pt x="45943" y="8550"/>
                </a:lnTo>
                <a:lnTo>
                  <a:pt x="46269" y="8373"/>
                </a:lnTo>
                <a:close/>
                <a:moveTo>
                  <a:pt x="78836" y="8414"/>
                </a:moveTo>
                <a:lnTo>
                  <a:pt x="79013" y="8740"/>
                </a:lnTo>
                <a:lnTo>
                  <a:pt x="78646" y="8917"/>
                </a:lnTo>
                <a:lnTo>
                  <a:pt x="78469" y="8590"/>
                </a:lnTo>
                <a:lnTo>
                  <a:pt x="78836" y="8414"/>
                </a:lnTo>
                <a:close/>
                <a:moveTo>
                  <a:pt x="3225" y="8290"/>
                </a:moveTo>
                <a:cubicBezTo>
                  <a:pt x="3058" y="8290"/>
                  <a:pt x="2910" y="8422"/>
                  <a:pt x="2910" y="8590"/>
                </a:cubicBezTo>
                <a:cubicBezTo>
                  <a:pt x="2896" y="8781"/>
                  <a:pt x="3046" y="8930"/>
                  <a:pt x="3236" y="8930"/>
                </a:cubicBezTo>
                <a:cubicBezTo>
                  <a:pt x="3399" y="8930"/>
                  <a:pt x="3549" y="8794"/>
                  <a:pt x="3549" y="8617"/>
                </a:cubicBezTo>
                <a:cubicBezTo>
                  <a:pt x="3562" y="8441"/>
                  <a:pt x="3426" y="8291"/>
                  <a:pt x="3250" y="8291"/>
                </a:cubicBezTo>
                <a:cubicBezTo>
                  <a:pt x="3241" y="8291"/>
                  <a:pt x="3233" y="8290"/>
                  <a:pt x="3225" y="8290"/>
                </a:cubicBezTo>
                <a:close/>
                <a:moveTo>
                  <a:pt x="99646" y="8441"/>
                </a:moveTo>
                <a:lnTo>
                  <a:pt x="99823" y="8753"/>
                </a:lnTo>
                <a:lnTo>
                  <a:pt x="99456" y="8930"/>
                </a:lnTo>
                <a:lnTo>
                  <a:pt x="99292" y="8604"/>
                </a:lnTo>
                <a:lnTo>
                  <a:pt x="99646" y="8441"/>
                </a:lnTo>
                <a:close/>
                <a:moveTo>
                  <a:pt x="22727" y="8427"/>
                </a:moveTo>
                <a:lnTo>
                  <a:pt x="22904" y="8767"/>
                </a:lnTo>
                <a:lnTo>
                  <a:pt x="22564" y="8944"/>
                </a:lnTo>
                <a:lnTo>
                  <a:pt x="22401" y="8604"/>
                </a:lnTo>
                <a:lnTo>
                  <a:pt x="22727" y="8427"/>
                </a:lnTo>
                <a:close/>
                <a:moveTo>
                  <a:pt x="55294" y="8427"/>
                </a:moveTo>
                <a:lnTo>
                  <a:pt x="55471" y="8767"/>
                </a:lnTo>
                <a:lnTo>
                  <a:pt x="55131" y="8944"/>
                </a:lnTo>
                <a:lnTo>
                  <a:pt x="54968" y="8604"/>
                </a:lnTo>
                <a:lnTo>
                  <a:pt x="55294" y="8427"/>
                </a:lnTo>
                <a:close/>
                <a:moveTo>
                  <a:pt x="87861" y="8427"/>
                </a:moveTo>
                <a:cubicBezTo>
                  <a:pt x="87929" y="8536"/>
                  <a:pt x="87984" y="8672"/>
                  <a:pt x="88038" y="8767"/>
                </a:cubicBezTo>
                <a:lnTo>
                  <a:pt x="87698" y="8944"/>
                </a:lnTo>
                <a:lnTo>
                  <a:pt x="87535" y="8604"/>
                </a:lnTo>
                <a:lnTo>
                  <a:pt x="87861" y="8427"/>
                </a:lnTo>
                <a:close/>
                <a:moveTo>
                  <a:pt x="5968" y="8155"/>
                </a:moveTo>
                <a:cubicBezTo>
                  <a:pt x="5751" y="8155"/>
                  <a:pt x="5574" y="8332"/>
                  <a:pt x="5560" y="8550"/>
                </a:cubicBezTo>
                <a:cubicBezTo>
                  <a:pt x="5560" y="8767"/>
                  <a:pt x="5737" y="8944"/>
                  <a:pt x="5954" y="8957"/>
                </a:cubicBezTo>
                <a:cubicBezTo>
                  <a:pt x="6172" y="8957"/>
                  <a:pt x="6349" y="8781"/>
                  <a:pt x="6362" y="8563"/>
                </a:cubicBezTo>
                <a:cubicBezTo>
                  <a:pt x="6362" y="8332"/>
                  <a:pt x="6185" y="8155"/>
                  <a:pt x="5968" y="8155"/>
                </a:cubicBezTo>
                <a:close/>
                <a:moveTo>
                  <a:pt x="67052" y="8414"/>
                </a:moveTo>
                <a:cubicBezTo>
                  <a:pt x="67106" y="8536"/>
                  <a:pt x="67174" y="8672"/>
                  <a:pt x="67228" y="8781"/>
                </a:cubicBezTo>
                <a:lnTo>
                  <a:pt x="66902" y="8957"/>
                </a:lnTo>
                <a:cubicBezTo>
                  <a:pt x="66848" y="8835"/>
                  <a:pt x="66793" y="8699"/>
                  <a:pt x="66725" y="8590"/>
                </a:cubicBezTo>
                <a:lnTo>
                  <a:pt x="67052" y="8414"/>
                </a:lnTo>
                <a:close/>
                <a:moveTo>
                  <a:pt x="43523" y="8454"/>
                </a:moveTo>
                <a:lnTo>
                  <a:pt x="43686" y="8794"/>
                </a:lnTo>
                <a:lnTo>
                  <a:pt x="43347" y="8971"/>
                </a:lnTo>
                <a:lnTo>
                  <a:pt x="43184" y="8631"/>
                </a:lnTo>
                <a:lnTo>
                  <a:pt x="43523" y="8454"/>
                </a:lnTo>
                <a:close/>
                <a:moveTo>
                  <a:pt x="76090" y="8468"/>
                </a:moveTo>
                <a:cubicBezTo>
                  <a:pt x="76145" y="8563"/>
                  <a:pt x="76199" y="8685"/>
                  <a:pt x="76267" y="8808"/>
                </a:cubicBezTo>
                <a:lnTo>
                  <a:pt x="75927" y="8971"/>
                </a:lnTo>
                <a:lnTo>
                  <a:pt x="75751" y="8631"/>
                </a:lnTo>
                <a:lnTo>
                  <a:pt x="76077" y="8468"/>
                </a:lnTo>
                <a:close/>
                <a:moveTo>
                  <a:pt x="19995" y="8495"/>
                </a:moveTo>
                <a:lnTo>
                  <a:pt x="20158" y="8821"/>
                </a:lnTo>
                <a:lnTo>
                  <a:pt x="19832" y="8998"/>
                </a:lnTo>
                <a:lnTo>
                  <a:pt x="19655" y="8672"/>
                </a:lnTo>
                <a:lnTo>
                  <a:pt x="19995" y="8495"/>
                </a:lnTo>
                <a:close/>
                <a:moveTo>
                  <a:pt x="64306" y="8495"/>
                </a:moveTo>
                <a:lnTo>
                  <a:pt x="64483" y="8835"/>
                </a:lnTo>
                <a:lnTo>
                  <a:pt x="64143" y="9012"/>
                </a:lnTo>
                <a:lnTo>
                  <a:pt x="63980" y="8672"/>
                </a:lnTo>
                <a:lnTo>
                  <a:pt x="64306" y="8495"/>
                </a:lnTo>
                <a:close/>
                <a:moveTo>
                  <a:pt x="96887" y="8495"/>
                </a:moveTo>
                <a:cubicBezTo>
                  <a:pt x="96941" y="8604"/>
                  <a:pt x="97009" y="8713"/>
                  <a:pt x="97063" y="8835"/>
                </a:cubicBezTo>
                <a:lnTo>
                  <a:pt x="96723" y="9012"/>
                </a:lnTo>
                <a:lnTo>
                  <a:pt x="96560" y="8672"/>
                </a:lnTo>
                <a:lnTo>
                  <a:pt x="96887" y="8495"/>
                </a:lnTo>
                <a:close/>
                <a:moveTo>
                  <a:pt x="10970" y="8441"/>
                </a:moveTo>
                <a:lnTo>
                  <a:pt x="11133" y="8781"/>
                </a:lnTo>
                <a:lnTo>
                  <a:pt x="10793" y="9025"/>
                </a:lnTo>
                <a:lnTo>
                  <a:pt x="10630" y="8617"/>
                </a:lnTo>
                <a:lnTo>
                  <a:pt x="10970" y="8441"/>
                </a:lnTo>
                <a:close/>
                <a:moveTo>
                  <a:pt x="40791" y="8509"/>
                </a:moveTo>
                <a:cubicBezTo>
                  <a:pt x="40846" y="8617"/>
                  <a:pt x="40914" y="8740"/>
                  <a:pt x="40968" y="8849"/>
                </a:cubicBezTo>
                <a:lnTo>
                  <a:pt x="40642" y="9025"/>
                </a:lnTo>
                <a:lnTo>
                  <a:pt x="40452" y="8685"/>
                </a:lnTo>
                <a:lnTo>
                  <a:pt x="40791" y="8509"/>
                </a:lnTo>
                <a:close/>
                <a:moveTo>
                  <a:pt x="85102" y="8495"/>
                </a:moveTo>
                <a:lnTo>
                  <a:pt x="85279" y="8862"/>
                </a:lnTo>
                <a:lnTo>
                  <a:pt x="84953" y="9025"/>
                </a:lnTo>
                <a:cubicBezTo>
                  <a:pt x="84912" y="8917"/>
                  <a:pt x="84844" y="8794"/>
                  <a:pt x="84776" y="8672"/>
                </a:cubicBezTo>
                <a:lnTo>
                  <a:pt x="85102" y="8495"/>
                </a:lnTo>
                <a:close/>
                <a:moveTo>
                  <a:pt x="8224" y="8495"/>
                </a:moveTo>
                <a:lnTo>
                  <a:pt x="8428" y="8862"/>
                </a:lnTo>
                <a:lnTo>
                  <a:pt x="8075" y="9052"/>
                </a:lnTo>
                <a:lnTo>
                  <a:pt x="7857" y="8685"/>
                </a:lnTo>
                <a:lnTo>
                  <a:pt x="8224" y="8495"/>
                </a:lnTo>
                <a:close/>
                <a:moveTo>
                  <a:pt x="29020" y="8550"/>
                </a:moveTo>
                <a:lnTo>
                  <a:pt x="29197" y="8889"/>
                </a:lnTo>
                <a:lnTo>
                  <a:pt x="28871" y="9052"/>
                </a:lnTo>
                <a:lnTo>
                  <a:pt x="28694" y="8713"/>
                </a:lnTo>
                <a:lnTo>
                  <a:pt x="29020" y="8550"/>
                </a:lnTo>
                <a:close/>
                <a:moveTo>
                  <a:pt x="31766" y="8482"/>
                </a:moveTo>
                <a:lnTo>
                  <a:pt x="31943" y="8821"/>
                </a:lnTo>
                <a:lnTo>
                  <a:pt x="31589" y="9052"/>
                </a:lnTo>
                <a:lnTo>
                  <a:pt x="31426" y="8645"/>
                </a:lnTo>
                <a:lnTo>
                  <a:pt x="31766" y="8482"/>
                </a:lnTo>
                <a:close/>
                <a:moveTo>
                  <a:pt x="94155" y="8563"/>
                </a:moveTo>
                <a:lnTo>
                  <a:pt x="94331" y="8889"/>
                </a:lnTo>
                <a:lnTo>
                  <a:pt x="93964" y="9052"/>
                </a:lnTo>
                <a:lnTo>
                  <a:pt x="93788" y="8726"/>
                </a:lnTo>
                <a:lnTo>
                  <a:pt x="94155" y="8563"/>
                </a:lnTo>
                <a:close/>
                <a:moveTo>
                  <a:pt x="61615" y="8550"/>
                </a:moveTo>
                <a:lnTo>
                  <a:pt x="61791" y="8889"/>
                </a:lnTo>
                <a:lnTo>
                  <a:pt x="61452" y="9066"/>
                </a:lnTo>
                <a:lnTo>
                  <a:pt x="61438" y="9066"/>
                </a:lnTo>
                <a:cubicBezTo>
                  <a:pt x="61384" y="8957"/>
                  <a:pt x="61316" y="8835"/>
                  <a:pt x="61275" y="8726"/>
                </a:cubicBezTo>
                <a:lnTo>
                  <a:pt x="61615" y="8550"/>
                </a:lnTo>
                <a:close/>
                <a:moveTo>
                  <a:pt x="109959" y="8345"/>
                </a:moveTo>
                <a:cubicBezTo>
                  <a:pt x="109951" y="8345"/>
                  <a:pt x="109943" y="8345"/>
                  <a:pt x="109935" y="8346"/>
                </a:cubicBezTo>
                <a:lnTo>
                  <a:pt x="109949" y="8346"/>
                </a:lnTo>
                <a:cubicBezTo>
                  <a:pt x="109745" y="8346"/>
                  <a:pt x="109595" y="8509"/>
                  <a:pt x="109595" y="8699"/>
                </a:cubicBezTo>
                <a:cubicBezTo>
                  <a:pt x="109595" y="8903"/>
                  <a:pt x="109758" y="9052"/>
                  <a:pt x="109949" y="9066"/>
                </a:cubicBezTo>
                <a:cubicBezTo>
                  <a:pt x="110153" y="9052"/>
                  <a:pt x="110302" y="8889"/>
                  <a:pt x="110316" y="8699"/>
                </a:cubicBezTo>
                <a:cubicBezTo>
                  <a:pt x="110303" y="8503"/>
                  <a:pt x="110152" y="8345"/>
                  <a:pt x="109959" y="8345"/>
                </a:cubicBezTo>
                <a:close/>
                <a:moveTo>
                  <a:pt x="17263" y="8563"/>
                </a:moveTo>
                <a:lnTo>
                  <a:pt x="17494" y="8917"/>
                </a:lnTo>
                <a:lnTo>
                  <a:pt x="17086" y="9080"/>
                </a:lnTo>
                <a:lnTo>
                  <a:pt x="16923" y="8726"/>
                </a:lnTo>
                <a:lnTo>
                  <a:pt x="17263" y="8563"/>
                </a:lnTo>
                <a:close/>
                <a:moveTo>
                  <a:pt x="49817" y="8550"/>
                </a:moveTo>
                <a:cubicBezTo>
                  <a:pt x="49871" y="8672"/>
                  <a:pt x="49939" y="8794"/>
                  <a:pt x="49993" y="8917"/>
                </a:cubicBezTo>
                <a:lnTo>
                  <a:pt x="49667" y="9080"/>
                </a:lnTo>
                <a:lnTo>
                  <a:pt x="49490" y="8713"/>
                </a:lnTo>
                <a:lnTo>
                  <a:pt x="49817" y="8550"/>
                </a:lnTo>
                <a:close/>
                <a:moveTo>
                  <a:pt x="73372" y="8536"/>
                </a:moveTo>
                <a:lnTo>
                  <a:pt x="73535" y="8849"/>
                </a:lnTo>
                <a:lnTo>
                  <a:pt x="73182" y="9080"/>
                </a:lnTo>
                <a:cubicBezTo>
                  <a:pt x="73141" y="8957"/>
                  <a:pt x="73073" y="8821"/>
                  <a:pt x="73019" y="8699"/>
                </a:cubicBezTo>
                <a:lnTo>
                  <a:pt x="73372" y="8536"/>
                </a:lnTo>
                <a:close/>
                <a:moveTo>
                  <a:pt x="38073" y="8590"/>
                </a:moveTo>
                <a:lnTo>
                  <a:pt x="38236" y="8917"/>
                </a:lnTo>
                <a:lnTo>
                  <a:pt x="37869" y="9093"/>
                </a:lnTo>
                <a:lnTo>
                  <a:pt x="37706" y="8767"/>
                </a:lnTo>
                <a:lnTo>
                  <a:pt x="38073" y="8590"/>
                </a:lnTo>
                <a:close/>
                <a:moveTo>
                  <a:pt x="82384" y="8590"/>
                </a:moveTo>
                <a:cubicBezTo>
                  <a:pt x="82438" y="8685"/>
                  <a:pt x="82506" y="8808"/>
                  <a:pt x="82560" y="8917"/>
                </a:cubicBezTo>
                <a:lnTo>
                  <a:pt x="82221" y="9093"/>
                </a:lnTo>
                <a:lnTo>
                  <a:pt x="82044" y="8753"/>
                </a:lnTo>
                <a:lnTo>
                  <a:pt x="82384" y="8590"/>
                </a:lnTo>
                <a:close/>
                <a:moveTo>
                  <a:pt x="52562" y="8495"/>
                </a:moveTo>
                <a:lnTo>
                  <a:pt x="52793" y="8876"/>
                </a:lnTo>
                <a:cubicBezTo>
                  <a:pt x="52783" y="8875"/>
                  <a:pt x="52773" y="8874"/>
                  <a:pt x="52762" y="8874"/>
                </a:cubicBezTo>
                <a:cubicBezTo>
                  <a:pt x="52610" y="8874"/>
                  <a:pt x="52462" y="8967"/>
                  <a:pt x="52386" y="9107"/>
                </a:cubicBezTo>
                <a:lnTo>
                  <a:pt x="52222" y="8672"/>
                </a:lnTo>
                <a:lnTo>
                  <a:pt x="52562" y="8495"/>
                </a:lnTo>
                <a:close/>
                <a:moveTo>
                  <a:pt x="103193" y="8590"/>
                </a:moveTo>
                <a:cubicBezTo>
                  <a:pt x="103248" y="8699"/>
                  <a:pt x="103302" y="8821"/>
                  <a:pt x="103370" y="8930"/>
                </a:cubicBezTo>
                <a:lnTo>
                  <a:pt x="103017" y="9107"/>
                </a:lnTo>
                <a:lnTo>
                  <a:pt x="102854" y="8767"/>
                </a:lnTo>
                <a:lnTo>
                  <a:pt x="103193" y="8590"/>
                </a:lnTo>
                <a:close/>
                <a:moveTo>
                  <a:pt x="113483" y="8645"/>
                </a:moveTo>
                <a:cubicBezTo>
                  <a:pt x="113360" y="8645"/>
                  <a:pt x="113252" y="8753"/>
                  <a:pt x="113252" y="8876"/>
                </a:cubicBezTo>
                <a:cubicBezTo>
                  <a:pt x="113252" y="8998"/>
                  <a:pt x="113347" y="9107"/>
                  <a:pt x="113483" y="9107"/>
                </a:cubicBezTo>
                <a:cubicBezTo>
                  <a:pt x="113605" y="9107"/>
                  <a:pt x="113714" y="9012"/>
                  <a:pt x="113714" y="8876"/>
                </a:cubicBezTo>
                <a:cubicBezTo>
                  <a:pt x="113714" y="8753"/>
                  <a:pt x="113619" y="8645"/>
                  <a:pt x="113483" y="8645"/>
                </a:cubicBezTo>
                <a:close/>
                <a:moveTo>
                  <a:pt x="58869" y="8617"/>
                </a:moveTo>
                <a:lnTo>
                  <a:pt x="59046" y="8944"/>
                </a:lnTo>
                <a:lnTo>
                  <a:pt x="58679" y="9120"/>
                </a:lnTo>
                <a:lnTo>
                  <a:pt x="58516" y="8794"/>
                </a:lnTo>
                <a:lnTo>
                  <a:pt x="58869" y="8617"/>
                </a:lnTo>
                <a:close/>
                <a:moveTo>
                  <a:pt x="70613" y="8590"/>
                </a:moveTo>
                <a:cubicBezTo>
                  <a:pt x="70667" y="8713"/>
                  <a:pt x="70735" y="8835"/>
                  <a:pt x="70789" y="8957"/>
                </a:cubicBezTo>
                <a:lnTo>
                  <a:pt x="70450" y="9120"/>
                </a:lnTo>
                <a:lnTo>
                  <a:pt x="70287" y="8753"/>
                </a:lnTo>
                <a:lnTo>
                  <a:pt x="70613" y="8590"/>
                </a:lnTo>
                <a:close/>
                <a:moveTo>
                  <a:pt x="26302" y="8617"/>
                </a:moveTo>
                <a:lnTo>
                  <a:pt x="26479" y="8957"/>
                </a:lnTo>
                <a:lnTo>
                  <a:pt x="26139" y="9134"/>
                </a:lnTo>
                <a:lnTo>
                  <a:pt x="25962" y="8794"/>
                </a:lnTo>
                <a:lnTo>
                  <a:pt x="26302" y="8617"/>
                </a:lnTo>
                <a:close/>
                <a:moveTo>
                  <a:pt x="14531" y="8617"/>
                </a:moveTo>
                <a:lnTo>
                  <a:pt x="14694" y="8984"/>
                </a:lnTo>
                <a:lnTo>
                  <a:pt x="14368" y="9148"/>
                </a:lnTo>
                <a:lnTo>
                  <a:pt x="14205" y="8781"/>
                </a:lnTo>
                <a:lnTo>
                  <a:pt x="14531" y="8617"/>
                </a:lnTo>
                <a:close/>
                <a:moveTo>
                  <a:pt x="79665" y="8645"/>
                </a:moveTo>
                <a:lnTo>
                  <a:pt x="79828" y="8971"/>
                </a:lnTo>
                <a:lnTo>
                  <a:pt x="79475" y="9148"/>
                </a:lnTo>
                <a:cubicBezTo>
                  <a:pt x="79421" y="9052"/>
                  <a:pt x="79366" y="8930"/>
                  <a:pt x="79298" y="8821"/>
                </a:cubicBezTo>
                <a:lnTo>
                  <a:pt x="79665" y="8645"/>
                </a:lnTo>
                <a:close/>
                <a:moveTo>
                  <a:pt x="91399" y="8623"/>
                </a:moveTo>
                <a:lnTo>
                  <a:pt x="91399" y="8623"/>
                </a:lnTo>
                <a:cubicBezTo>
                  <a:pt x="91479" y="8744"/>
                  <a:pt x="91560" y="8877"/>
                  <a:pt x="91640" y="8971"/>
                </a:cubicBezTo>
                <a:lnTo>
                  <a:pt x="91259" y="9148"/>
                </a:lnTo>
                <a:cubicBezTo>
                  <a:pt x="91205" y="9039"/>
                  <a:pt x="91151" y="8903"/>
                  <a:pt x="91096" y="8794"/>
                </a:cubicBezTo>
                <a:lnTo>
                  <a:pt x="91399" y="8623"/>
                </a:lnTo>
                <a:close/>
                <a:moveTo>
                  <a:pt x="1306" y="8713"/>
                </a:moveTo>
                <a:cubicBezTo>
                  <a:pt x="1184" y="8713"/>
                  <a:pt x="1088" y="8821"/>
                  <a:pt x="1088" y="8944"/>
                </a:cubicBezTo>
                <a:cubicBezTo>
                  <a:pt x="1088" y="9066"/>
                  <a:pt x="1197" y="9161"/>
                  <a:pt x="1319" y="9161"/>
                </a:cubicBezTo>
                <a:cubicBezTo>
                  <a:pt x="1442" y="9161"/>
                  <a:pt x="1537" y="9052"/>
                  <a:pt x="1537" y="8930"/>
                </a:cubicBezTo>
                <a:cubicBezTo>
                  <a:pt x="1524" y="8816"/>
                  <a:pt x="1440" y="8725"/>
                  <a:pt x="1329" y="8725"/>
                </a:cubicBezTo>
                <a:cubicBezTo>
                  <a:pt x="1321" y="8725"/>
                  <a:pt x="1314" y="8725"/>
                  <a:pt x="1306" y="8726"/>
                </a:cubicBezTo>
                <a:lnTo>
                  <a:pt x="1306" y="8713"/>
                </a:lnTo>
                <a:close/>
                <a:moveTo>
                  <a:pt x="47112" y="8645"/>
                </a:moveTo>
                <a:lnTo>
                  <a:pt x="47288" y="8984"/>
                </a:lnTo>
                <a:lnTo>
                  <a:pt x="46949" y="9161"/>
                </a:lnTo>
                <a:lnTo>
                  <a:pt x="46772" y="8821"/>
                </a:lnTo>
                <a:lnTo>
                  <a:pt x="47112" y="8645"/>
                </a:lnTo>
                <a:close/>
                <a:moveTo>
                  <a:pt x="107217" y="8346"/>
                </a:moveTo>
                <a:cubicBezTo>
                  <a:pt x="106999" y="8346"/>
                  <a:pt x="106809" y="8536"/>
                  <a:pt x="106809" y="8767"/>
                </a:cubicBezTo>
                <a:lnTo>
                  <a:pt x="106823" y="8753"/>
                </a:lnTo>
                <a:cubicBezTo>
                  <a:pt x="106823" y="8984"/>
                  <a:pt x="106999" y="9161"/>
                  <a:pt x="107230" y="9161"/>
                </a:cubicBezTo>
                <a:cubicBezTo>
                  <a:pt x="107448" y="9161"/>
                  <a:pt x="107638" y="8984"/>
                  <a:pt x="107624" y="8753"/>
                </a:cubicBezTo>
                <a:cubicBezTo>
                  <a:pt x="107624" y="8522"/>
                  <a:pt x="107448" y="8346"/>
                  <a:pt x="107217" y="8346"/>
                </a:cubicBezTo>
                <a:close/>
                <a:moveTo>
                  <a:pt x="23570" y="8631"/>
                </a:moveTo>
                <a:lnTo>
                  <a:pt x="23747" y="9012"/>
                </a:lnTo>
                <a:lnTo>
                  <a:pt x="23380" y="9175"/>
                </a:lnTo>
                <a:lnTo>
                  <a:pt x="23217" y="8862"/>
                </a:lnTo>
                <a:lnTo>
                  <a:pt x="23570" y="8631"/>
                </a:lnTo>
                <a:close/>
                <a:moveTo>
                  <a:pt x="35314" y="8645"/>
                </a:moveTo>
                <a:lnTo>
                  <a:pt x="35490" y="9012"/>
                </a:lnTo>
                <a:lnTo>
                  <a:pt x="35164" y="9188"/>
                </a:lnTo>
                <a:lnTo>
                  <a:pt x="34987" y="8821"/>
                </a:lnTo>
                <a:lnTo>
                  <a:pt x="35314" y="8645"/>
                </a:lnTo>
                <a:close/>
                <a:moveTo>
                  <a:pt x="67894" y="8672"/>
                </a:moveTo>
                <a:lnTo>
                  <a:pt x="68071" y="8998"/>
                </a:lnTo>
                <a:lnTo>
                  <a:pt x="67731" y="9188"/>
                </a:lnTo>
                <a:cubicBezTo>
                  <a:pt x="67677" y="9080"/>
                  <a:pt x="67622" y="8957"/>
                  <a:pt x="67554" y="8849"/>
                </a:cubicBezTo>
                <a:lnTo>
                  <a:pt x="67894" y="8672"/>
                </a:lnTo>
                <a:close/>
                <a:moveTo>
                  <a:pt x="100475" y="8685"/>
                </a:moveTo>
                <a:lnTo>
                  <a:pt x="100638" y="9012"/>
                </a:lnTo>
                <a:lnTo>
                  <a:pt x="100271" y="9188"/>
                </a:lnTo>
                <a:lnTo>
                  <a:pt x="100108" y="8849"/>
                </a:lnTo>
                <a:lnTo>
                  <a:pt x="100475" y="8685"/>
                </a:lnTo>
                <a:close/>
                <a:moveTo>
                  <a:pt x="6774" y="8386"/>
                </a:moveTo>
                <a:cubicBezTo>
                  <a:pt x="6553" y="8386"/>
                  <a:pt x="6376" y="8571"/>
                  <a:pt x="6376" y="8794"/>
                </a:cubicBezTo>
                <a:cubicBezTo>
                  <a:pt x="6376" y="9025"/>
                  <a:pt x="6566" y="9202"/>
                  <a:pt x="6784" y="9202"/>
                </a:cubicBezTo>
                <a:cubicBezTo>
                  <a:pt x="7015" y="9202"/>
                  <a:pt x="7191" y="9025"/>
                  <a:pt x="7191" y="8794"/>
                </a:cubicBezTo>
                <a:cubicBezTo>
                  <a:pt x="7205" y="8563"/>
                  <a:pt x="7015" y="8386"/>
                  <a:pt x="6797" y="8386"/>
                </a:cubicBezTo>
                <a:cubicBezTo>
                  <a:pt x="6789" y="8386"/>
                  <a:pt x="6782" y="8386"/>
                  <a:pt x="6774" y="8386"/>
                </a:cubicBezTo>
                <a:close/>
                <a:moveTo>
                  <a:pt x="56096" y="8672"/>
                </a:moveTo>
                <a:lnTo>
                  <a:pt x="56341" y="9039"/>
                </a:lnTo>
                <a:lnTo>
                  <a:pt x="55960" y="9202"/>
                </a:lnTo>
                <a:lnTo>
                  <a:pt x="55784" y="8849"/>
                </a:lnTo>
                <a:lnTo>
                  <a:pt x="56096" y="8672"/>
                </a:lnTo>
                <a:close/>
                <a:moveTo>
                  <a:pt x="11813" y="8699"/>
                </a:moveTo>
                <a:lnTo>
                  <a:pt x="11976" y="9039"/>
                </a:lnTo>
                <a:lnTo>
                  <a:pt x="11636" y="9216"/>
                </a:lnTo>
                <a:lnTo>
                  <a:pt x="11473" y="8876"/>
                </a:lnTo>
                <a:lnTo>
                  <a:pt x="11813" y="8699"/>
                </a:lnTo>
                <a:close/>
                <a:moveTo>
                  <a:pt x="44366" y="8658"/>
                </a:moveTo>
                <a:lnTo>
                  <a:pt x="44543" y="9039"/>
                </a:lnTo>
                <a:lnTo>
                  <a:pt x="44189" y="9216"/>
                </a:lnTo>
                <a:lnTo>
                  <a:pt x="44013" y="8889"/>
                </a:lnTo>
                <a:lnTo>
                  <a:pt x="44366" y="8658"/>
                </a:lnTo>
                <a:close/>
                <a:moveTo>
                  <a:pt x="76933" y="8713"/>
                </a:moveTo>
                <a:cubicBezTo>
                  <a:pt x="76988" y="8821"/>
                  <a:pt x="77055" y="8944"/>
                  <a:pt x="77110" y="9052"/>
                </a:cubicBezTo>
                <a:lnTo>
                  <a:pt x="76770" y="9216"/>
                </a:lnTo>
                <a:lnTo>
                  <a:pt x="76593" y="8876"/>
                </a:lnTo>
                <a:lnTo>
                  <a:pt x="76933" y="8713"/>
                </a:lnTo>
                <a:close/>
                <a:moveTo>
                  <a:pt x="88677" y="8672"/>
                </a:moveTo>
                <a:cubicBezTo>
                  <a:pt x="88745" y="8794"/>
                  <a:pt x="88813" y="8930"/>
                  <a:pt x="88867" y="9039"/>
                </a:cubicBezTo>
                <a:lnTo>
                  <a:pt x="88527" y="9216"/>
                </a:lnTo>
                <a:cubicBezTo>
                  <a:pt x="88473" y="9093"/>
                  <a:pt x="88419" y="8957"/>
                  <a:pt x="88364" y="8849"/>
                </a:cubicBezTo>
                <a:lnTo>
                  <a:pt x="88677" y="8672"/>
                </a:lnTo>
                <a:close/>
                <a:moveTo>
                  <a:pt x="4043" y="8535"/>
                </a:moveTo>
                <a:cubicBezTo>
                  <a:pt x="3862" y="8535"/>
                  <a:pt x="3712" y="8693"/>
                  <a:pt x="3712" y="8876"/>
                </a:cubicBezTo>
                <a:cubicBezTo>
                  <a:pt x="3712" y="9066"/>
                  <a:pt x="3861" y="9229"/>
                  <a:pt x="4051" y="9229"/>
                </a:cubicBezTo>
                <a:cubicBezTo>
                  <a:pt x="4242" y="9229"/>
                  <a:pt x="4405" y="9080"/>
                  <a:pt x="4405" y="8889"/>
                </a:cubicBezTo>
                <a:cubicBezTo>
                  <a:pt x="4418" y="8699"/>
                  <a:pt x="4255" y="8536"/>
                  <a:pt x="4065" y="8536"/>
                </a:cubicBezTo>
                <a:cubicBezTo>
                  <a:pt x="4058" y="8535"/>
                  <a:pt x="4050" y="8535"/>
                  <a:pt x="4043" y="8535"/>
                </a:cubicBezTo>
                <a:close/>
                <a:moveTo>
                  <a:pt x="32595" y="8740"/>
                </a:moveTo>
                <a:cubicBezTo>
                  <a:pt x="32663" y="8849"/>
                  <a:pt x="32718" y="8971"/>
                  <a:pt x="32772" y="9080"/>
                </a:cubicBezTo>
                <a:lnTo>
                  <a:pt x="32432" y="9243"/>
                </a:lnTo>
                <a:cubicBezTo>
                  <a:pt x="32391" y="9134"/>
                  <a:pt x="32323" y="9012"/>
                  <a:pt x="32269" y="8903"/>
                </a:cubicBezTo>
                <a:lnTo>
                  <a:pt x="32595" y="8740"/>
                </a:lnTo>
                <a:close/>
                <a:moveTo>
                  <a:pt x="65162" y="8699"/>
                </a:moveTo>
                <a:lnTo>
                  <a:pt x="65339" y="9080"/>
                </a:lnTo>
                <a:lnTo>
                  <a:pt x="64986" y="9243"/>
                </a:lnTo>
                <a:lnTo>
                  <a:pt x="64809" y="8917"/>
                </a:lnTo>
                <a:cubicBezTo>
                  <a:pt x="64931" y="8849"/>
                  <a:pt x="65067" y="8767"/>
                  <a:pt x="65162" y="8699"/>
                </a:cubicBezTo>
                <a:close/>
                <a:moveTo>
                  <a:pt x="97716" y="8740"/>
                </a:moveTo>
                <a:lnTo>
                  <a:pt x="97892" y="9080"/>
                </a:lnTo>
                <a:lnTo>
                  <a:pt x="97553" y="9243"/>
                </a:lnTo>
                <a:lnTo>
                  <a:pt x="97376" y="8903"/>
                </a:lnTo>
                <a:lnTo>
                  <a:pt x="97716" y="8740"/>
                </a:lnTo>
                <a:close/>
                <a:moveTo>
                  <a:pt x="20824" y="8740"/>
                </a:moveTo>
                <a:lnTo>
                  <a:pt x="21001" y="9107"/>
                </a:lnTo>
                <a:lnTo>
                  <a:pt x="20661" y="9270"/>
                </a:lnTo>
                <a:cubicBezTo>
                  <a:pt x="20620" y="9161"/>
                  <a:pt x="20552" y="9025"/>
                  <a:pt x="20498" y="8903"/>
                </a:cubicBezTo>
                <a:lnTo>
                  <a:pt x="20824" y="8740"/>
                </a:lnTo>
                <a:close/>
                <a:moveTo>
                  <a:pt x="41620" y="8767"/>
                </a:moveTo>
                <a:lnTo>
                  <a:pt x="41784" y="9093"/>
                </a:lnTo>
                <a:lnTo>
                  <a:pt x="41444" y="9284"/>
                </a:lnTo>
                <a:cubicBezTo>
                  <a:pt x="41403" y="9175"/>
                  <a:pt x="41335" y="9052"/>
                  <a:pt x="41281" y="8944"/>
                </a:cubicBezTo>
                <a:lnTo>
                  <a:pt x="41620" y="8767"/>
                </a:lnTo>
                <a:close/>
                <a:moveTo>
                  <a:pt x="53405" y="8753"/>
                </a:moveTo>
                <a:cubicBezTo>
                  <a:pt x="53446" y="8862"/>
                  <a:pt x="53514" y="8998"/>
                  <a:pt x="53568" y="9107"/>
                </a:cubicBezTo>
                <a:lnTo>
                  <a:pt x="53242" y="9284"/>
                </a:lnTo>
                <a:lnTo>
                  <a:pt x="53024" y="8917"/>
                </a:lnTo>
                <a:lnTo>
                  <a:pt x="53405" y="8753"/>
                </a:lnTo>
                <a:close/>
                <a:moveTo>
                  <a:pt x="85972" y="8740"/>
                </a:moveTo>
                <a:lnTo>
                  <a:pt x="86135" y="9107"/>
                </a:lnTo>
                <a:lnTo>
                  <a:pt x="85782" y="9284"/>
                </a:lnTo>
                <a:lnTo>
                  <a:pt x="85619" y="8957"/>
                </a:lnTo>
                <a:lnTo>
                  <a:pt x="85972" y="8740"/>
                </a:lnTo>
                <a:close/>
                <a:moveTo>
                  <a:pt x="110751" y="8604"/>
                </a:moveTo>
                <a:cubicBezTo>
                  <a:pt x="110560" y="8604"/>
                  <a:pt x="110411" y="8753"/>
                  <a:pt x="110411" y="8944"/>
                </a:cubicBezTo>
                <a:cubicBezTo>
                  <a:pt x="110411" y="9120"/>
                  <a:pt x="110560" y="9284"/>
                  <a:pt x="110751" y="9284"/>
                </a:cubicBezTo>
                <a:cubicBezTo>
                  <a:pt x="110941" y="9284"/>
                  <a:pt x="111090" y="9120"/>
                  <a:pt x="111090" y="8944"/>
                </a:cubicBezTo>
                <a:cubicBezTo>
                  <a:pt x="111090" y="8753"/>
                  <a:pt x="110941" y="8617"/>
                  <a:pt x="110764" y="8604"/>
                </a:cubicBezTo>
                <a:close/>
                <a:moveTo>
                  <a:pt x="9067" y="8753"/>
                </a:moveTo>
                <a:cubicBezTo>
                  <a:pt x="9094" y="8821"/>
                  <a:pt x="9108" y="8876"/>
                  <a:pt x="9135" y="8944"/>
                </a:cubicBezTo>
                <a:cubicBezTo>
                  <a:pt x="9176" y="8998"/>
                  <a:pt x="9217" y="9039"/>
                  <a:pt x="9257" y="9093"/>
                </a:cubicBezTo>
                <a:lnTo>
                  <a:pt x="8904" y="9297"/>
                </a:lnTo>
                <a:lnTo>
                  <a:pt x="8700" y="8944"/>
                </a:lnTo>
                <a:lnTo>
                  <a:pt x="9067" y="8753"/>
                </a:lnTo>
                <a:close/>
                <a:moveTo>
                  <a:pt x="62430" y="8781"/>
                </a:moveTo>
                <a:lnTo>
                  <a:pt x="62593" y="9120"/>
                </a:lnTo>
                <a:lnTo>
                  <a:pt x="62254" y="9297"/>
                </a:lnTo>
                <a:lnTo>
                  <a:pt x="62090" y="8957"/>
                </a:lnTo>
                <a:lnTo>
                  <a:pt x="62430" y="8781"/>
                </a:lnTo>
                <a:close/>
                <a:moveTo>
                  <a:pt x="29850" y="8808"/>
                </a:moveTo>
                <a:lnTo>
                  <a:pt x="30013" y="9148"/>
                </a:lnTo>
                <a:lnTo>
                  <a:pt x="29673" y="9311"/>
                </a:lnTo>
                <a:lnTo>
                  <a:pt x="29510" y="8971"/>
                </a:lnTo>
                <a:lnTo>
                  <a:pt x="29850" y="8808"/>
                </a:lnTo>
                <a:close/>
                <a:moveTo>
                  <a:pt x="74188" y="8767"/>
                </a:moveTo>
                <a:lnTo>
                  <a:pt x="74364" y="9134"/>
                </a:lnTo>
                <a:lnTo>
                  <a:pt x="74038" y="9311"/>
                </a:lnTo>
                <a:cubicBezTo>
                  <a:pt x="73984" y="9188"/>
                  <a:pt x="73916" y="9052"/>
                  <a:pt x="73861" y="8944"/>
                </a:cubicBezTo>
                <a:lnTo>
                  <a:pt x="74188" y="8767"/>
                </a:lnTo>
                <a:close/>
                <a:moveTo>
                  <a:pt x="114285" y="8956"/>
                </a:moveTo>
                <a:cubicBezTo>
                  <a:pt x="114192" y="8956"/>
                  <a:pt x="114135" y="9021"/>
                  <a:pt x="114135" y="9120"/>
                </a:cubicBezTo>
                <a:cubicBezTo>
                  <a:pt x="114135" y="9228"/>
                  <a:pt x="114209" y="9315"/>
                  <a:pt x="114292" y="9315"/>
                </a:cubicBezTo>
                <a:cubicBezTo>
                  <a:pt x="114303" y="9315"/>
                  <a:pt x="114314" y="9314"/>
                  <a:pt x="114325" y="9311"/>
                </a:cubicBezTo>
                <a:cubicBezTo>
                  <a:pt x="114393" y="9270"/>
                  <a:pt x="114461" y="9229"/>
                  <a:pt x="114516" y="9161"/>
                </a:cubicBezTo>
                <a:lnTo>
                  <a:pt x="114516" y="9093"/>
                </a:lnTo>
                <a:cubicBezTo>
                  <a:pt x="114448" y="9039"/>
                  <a:pt x="114380" y="8971"/>
                  <a:pt x="114312" y="8957"/>
                </a:cubicBezTo>
                <a:cubicBezTo>
                  <a:pt x="114303" y="8956"/>
                  <a:pt x="114294" y="8956"/>
                  <a:pt x="114285" y="8956"/>
                </a:cubicBezTo>
                <a:close/>
                <a:moveTo>
                  <a:pt x="18106" y="8821"/>
                </a:moveTo>
                <a:lnTo>
                  <a:pt x="18283" y="9161"/>
                </a:lnTo>
                <a:lnTo>
                  <a:pt x="17929" y="9338"/>
                </a:lnTo>
                <a:lnTo>
                  <a:pt x="17698" y="8971"/>
                </a:lnTo>
                <a:lnTo>
                  <a:pt x="18106" y="8821"/>
                </a:lnTo>
                <a:close/>
                <a:moveTo>
                  <a:pt x="50646" y="8821"/>
                </a:moveTo>
                <a:cubicBezTo>
                  <a:pt x="50700" y="8930"/>
                  <a:pt x="50754" y="9052"/>
                  <a:pt x="50822" y="9161"/>
                </a:cubicBezTo>
                <a:lnTo>
                  <a:pt x="50483" y="9351"/>
                </a:lnTo>
                <a:lnTo>
                  <a:pt x="50306" y="9012"/>
                </a:lnTo>
                <a:lnTo>
                  <a:pt x="50646" y="8821"/>
                </a:lnTo>
                <a:close/>
                <a:moveTo>
                  <a:pt x="83213" y="8835"/>
                </a:moveTo>
                <a:lnTo>
                  <a:pt x="83376" y="9161"/>
                </a:lnTo>
                <a:lnTo>
                  <a:pt x="83036" y="9351"/>
                </a:lnTo>
                <a:lnTo>
                  <a:pt x="82873" y="9012"/>
                </a:lnTo>
                <a:lnTo>
                  <a:pt x="83213" y="8835"/>
                </a:lnTo>
                <a:close/>
                <a:moveTo>
                  <a:pt x="38902" y="8835"/>
                </a:moveTo>
                <a:lnTo>
                  <a:pt x="39065" y="9202"/>
                </a:lnTo>
                <a:lnTo>
                  <a:pt x="38712" y="9365"/>
                </a:lnTo>
                <a:lnTo>
                  <a:pt x="38535" y="9012"/>
                </a:lnTo>
                <a:lnTo>
                  <a:pt x="38902" y="8835"/>
                </a:lnTo>
                <a:close/>
                <a:moveTo>
                  <a:pt x="27131" y="8862"/>
                </a:moveTo>
                <a:lnTo>
                  <a:pt x="27294" y="9188"/>
                </a:lnTo>
                <a:lnTo>
                  <a:pt x="26954" y="9379"/>
                </a:lnTo>
                <a:lnTo>
                  <a:pt x="26791" y="9039"/>
                </a:lnTo>
                <a:lnTo>
                  <a:pt x="27131" y="8862"/>
                </a:lnTo>
                <a:close/>
                <a:moveTo>
                  <a:pt x="71455" y="8862"/>
                </a:moveTo>
                <a:cubicBezTo>
                  <a:pt x="71510" y="8971"/>
                  <a:pt x="71564" y="9080"/>
                  <a:pt x="71632" y="9202"/>
                </a:cubicBezTo>
                <a:lnTo>
                  <a:pt x="71292" y="9379"/>
                </a:lnTo>
                <a:lnTo>
                  <a:pt x="71116" y="9025"/>
                </a:lnTo>
                <a:lnTo>
                  <a:pt x="71455" y="8862"/>
                </a:lnTo>
                <a:close/>
                <a:moveTo>
                  <a:pt x="103995" y="8849"/>
                </a:moveTo>
                <a:lnTo>
                  <a:pt x="104199" y="9188"/>
                </a:lnTo>
                <a:lnTo>
                  <a:pt x="103846" y="9379"/>
                </a:lnTo>
                <a:cubicBezTo>
                  <a:pt x="103791" y="9284"/>
                  <a:pt x="103723" y="9148"/>
                  <a:pt x="103669" y="9025"/>
                </a:cubicBezTo>
                <a:lnTo>
                  <a:pt x="103995" y="8849"/>
                </a:lnTo>
                <a:close/>
                <a:moveTo>
                  <a:pt x="108046" y="8604"/>
                </a:moveTo>
                <a:cubicBezTo>
                  <a:pt x="107828" y="8604"/>
                  <a:pt x="107665" y="8781"/>
                  <a:pt x="107652" y="8984"/>
                </a:cubicBezTo>
                <a:cubicBezTo>
                  <a:pt x="107638" y="9202"/>
                  <a:pt x="107815" y="9392"/>
                  <a:pt x="108032" y="9392"/>
                </a:cubicBezTo>
                <a:cubicBezTo>
                  <a:pt x="108040" y="9393"/>
                  <a:pt x="108048" y="9393"/>
                  <a:pt x="108056" y="9393"/>
                </a:cubicBezTo>
                <a:cubicBezTo>
                  <a:pt x="108263" y="9393"/>
                  <a:pt x="108440" y="9221"/>
                  <a:pt x="108440" y="9012"/>
                </a:cubicBezTo>
                <a:cubicBezTo>
                  <a:pt x="108440" y="8794"/>
                  <a:pt x="108263" y="8617"/>
                  <a:pt x="108046" y="8604"/>
                </a:cubicBezTo>
                <a:close/>
                <a:moveTo>
                  <a:pt x="15347" y="8889"/>
                </a:moveTo>
                <a:lnTo>
                  <a:pt x="15537" y="9229"/>
                </a:lnTo>
                <a:lnTo>
                  <a:pt x="15197" y="9406"/>
                </a:lnTo>
                <a:lnTo>
                  <a:pt x="15020" y="9066"/>
                </a:lnTo>
                <a:lnTo>
                  <a:pt x="15347" y="8889"/>
                </a:lnTo>
                <a:close/>
                <a:moveTo>
                  <a:pt x="47927" y="8889"/>
                </a:moveTo>
                <a:lnTo>
                  <a:pt x="48118" y="9229"/>
                </a:lnTo>
                <a:lnTo>
                  <a:pt x="47778" y="9406"/>
                </a:lnTo>
                <a:lnTo>
                  <a:pt x="47601" y="9052"/>
                </a:lnTo>
                <a:lnTo>
                  <a:pt x="47927" y="8889"/>
                </a:lnTo>
                <a:close/>
                <a:moveTo>
                  <a:pt x="59698" y="8862"/>
                </a:moveTo>
                <a:lnTo>
                  <a:pt x="59875" y="9216"/>
                </a:lnTo>
                <a:lnTo>
                  <a:pt x="59508" y="9406"/>
                </a:lnTo>
                <a:lnTo>
                  <a:pt x="59345" y="9039"/>
                </a:lnTo>
                <a:lnTo>
                  <a:pt x="59698" y="8862"/>
                </a:lnTo>
                <a:close/>
                <a:moveTo>
                  <a:pt x="80494" y="8903"/>
                </a:moveTo>
                <a:cubicBezTo>
                  <a:pt x="80549" y="8998"/>
                  <a:pt x="80617" y="9134"/>
                  <a:pt x="80671" y="9229"/>
                </a:cubicBezTo>
                <a:lnTo>
                  <a:pt x="80304" y="9406"/>
                </a:lnTo>
                <a:lnTo>
                  <a:pt x="80127" y="9066"/>
                </a:lnTo>
                <a:lnTo>
                  <a:pt x="80494" y="8903"/>
                </a:lnTo>
                <a:close/>
                <a:moveTo>
                  <a:pt x="92238" y="8876"/>
                </a:moveTo>
                <a:lnTo>
                  <a:pt x="92415" y="9229"/>
                </a:lnTo>
                <a:lnTo>
                  <a:pt x="92089" y="9406"/>
                </a:lnTo>
                <a:lnTo>
                  <a:pt x="91857" y="9039"/>
                </a:lnTo>
                <a:lnTo>
                  <a:pt x="92238" y="8876"/>
                </a:lnTo>
                <a:close/>
                <a:moveTo>
                  <a:pt x="36143" y="8917"/>
                </a:moveTo>
                <a:lnTo>
                  <a:pt x="36333" y="9256"/>
                </a:lnTo>
                <a:lnTo>
                  <a:pt x="35993" y="9433"/>
                </a:lnTo>
                <a:lnTo>
                  <a:pt x="35817" y="9093"/>
                </a:lnTo>
                <a:lnTo>
                  <a:pt x="36143" y="8917"/>
                </a:lnTo>
                <a:close/>
                <a:moveTo>
                  <a:pt x="68723" y="8917"/>
                </a:moveTo>
                <a:lnTo>
                  <a:pt x="68914" y="9256"/>
                </a:lnTo>
                <a:lnTo>
                  <a:pt x="68574" y="9433"/>
                </a:lnTo>
                <a:lnTo>
                  <a:pt x="68560" y="9433"/>
                </a:lnTo>
                <a:cubicBezTo>
                  <a:pt x="68506" y="9324"/>
                  <a:pt x="68438" y="9202"/>
                  <a:pt x="68384" y="9093"/>
                </a:cubicBezTo>
                <a:lnTo>
                  <a:pt x="68723" y="8917"/>
                </a:lnTo>
                <a:close/>
                <a:moveTo>
                  <a:pt x="101290" y="8930"/>
                </a:moveTo>
                <a:lnTo>
                  <a:pt x="101467" y="9256"/>
                </a:lnTo>
                <a:lnTo>
                  <a:pt x="101087" y="9447"/>
                </a:lnTo>
                <a:cubicBezTo>
                  <a:pt x="101046" y="9338"/>
                  <a:pt x="100978" y="9216"/>
                  <a:pt x="100923" y="9107"/>
                </a:cubicBezTo>
                <a:lnTo>
                  <a:pt x="101290" y="8930"/>
                </a:lnTo>
                <a:close/>
                <a:moveTo>
                  <a:pt x="2149" y="8917"/>
                </a:moveTo>
                <a:cubicBezTo>
                  <a:pt x="1999" y="8917"/>
                  <a:pt x="1877" y="9025"/>
                  <a:pt x="1863" y="9175"/>
                </a:cubicBezTo>
                <a:cubicBezTo>
                  <a:pt x="1863" y="9324"/>
                  <a:pt x="1985" y="9460"/>
                  <a:pt x="2135" y="9460"/>
                </a:cubicBezTo>
                <a:cubicBezTo>
                  <a:pt x="2284" y="9460"/>
                  <a:pt x="2407" y="9351"/>
                  <a:pt x="2407" y="9202"/>
                </a:cubicBezTo>
                <a:cubicBezTo>
                  <a:pt x="2420" y="9039"/>
                  <a:pt x="2298" y="8917"/>
                  <a:pt x="2149" y="8917"/>
                </a:cubicBezTo>
                <a:close/>
                <a:moveTo>
                  <a:pt x="12628" y="8944"/>
                </a:moveTo>
                <a:lnTo>
                  <a:pt x="12805" y="9284"/>
                </a:lnTo>
                <a:lnTo>
                  <a:pt x="12465" y="9460"/>
                </a:lnTo>
                <a:lnTo>
                  <a:pt x="12302" y="9120"/>
                </a:lnTo>
                <a:lnTo>
                  <a:pt x="12628" y="8944"/>
                </a:lnTo>
                <a:close/>
                <a:moveTo>
                  <a:pt x="45209" y="8957"/>
                </a:moveTo>
                <a:lnTo>
                  <a:pt x="45372" y="9284"/>
                </a:lnTo>
                <a:lnTo>
                  <a:pt x="45019" y="9460"/>
                </a:lnTo>
                <a:lnTo>
                  <a:pt x="44842" y="9120"/>
                </a:lnTo>
                <a:lnTo>
                  <a:pt x="45209" y="8957"/>
                </a:lnTo>
                <a:close/>
                <a:moveTo>
                  <a:pt x="89506" y="8957"/>
                </a:moveTo>
                <a:cubicBezTo>
                  <a:pt x="89574" y="9066"/>
                  <a:pt x="89642" y="9188"/>
                  <a:pt x="89696" y="9270"/>
                </a:cubicBezTo>
                <a:lnTo>
                  <a:pt x="89356" y="9460"/>
                </a:lnTo>
                <a:lnTo>
                  <a:pt x="89166" y="9120"/>
                </a:lnTo>
                <a:lnTo>
                  <a:pt x="89506" y="8957"/>
                </a:lnTo>
                <a:close/>
                <a:moveTo>
                  <a:pt x="115141" y="9243"/>
                </a:moveTo>
                <a:cubicBezTo>
                  <a:pt x="115087" y="9311"/>
                  <a:pt x="115046" y="9351"/>
                  <a:pt x="115059" y="9379"/>
                </a:cubicBezTo>
                <a:cubicBezTo>
                  <a:pt x="115059" y="9406"/>
                  <a:pt x="115114" y="9460"/>
                  <a:pt x="115141" y="9460"/>
                </a:cubicBezTo>
                <a:cubicBezTo>
                  <a:pt x="115182" y="9447"/>
                  <a:pt x="115223" y="9406"/>
                  <a:pt x="115236" y="9365"/>
                </a:cubicBezTo>
                <a:cubicBezTo>
                  <a:pt x="115236" y="9338"/>
                  <a:pt x="115182" y="9297"/>
                  <a:pt x="115141" y="9243"/>
                </a:cubicBezTo>
                <a:close/>
                <a:moveTo>
                  <a:pt x="24399" y="8944"/>
                </a:moveTo>
                <a:lnTo>
                  <a:pt x="24576" y="9297"/>
                </a:lnTo>
                <a:lnTo>
                  <a:pt x="24222" y="9474"/>
                </a:lnTo>
                <a:lnTo>
                  <a:pt x="24046" y="9107"/>
                </a:lnTo>
                <a:lnTo>
                  <a:pt x="24399" y="8944"/>
                </a:lnTo>
                <a:close/>
                <a:moveTo>
                  <a:pt x="56953" y="8930"/>
                </a:moveTo>
                <a:lnTo>
                  <a:pt x="57129" y="9297"/>
                </a:lnTo>
                <a:lnTo>
                  <a:pt x="56803" y="9474"/>
                </a:lnTo>
                <a:lnTo>
                  <a:pt x="56558" y="9107"/>
                </a:lnTo>
                <a:lnTo>
                  <a:pt x="56953" y="8930"/>
                </a:lnTo>
                <a:close/>
                <a:moveTo>
                  <a:pt x="66005" y="8984"/>
                </a:moveTo>
                <a:lnTo>
                  <a:pt x="66168" y="9311"/>
                </a:lnTo>
                <a:lnTo>
                  <a:pt x="65801" y="9487"/>
                </a:lnTo>
                <a:lnTo>
                  <a:pt x="65624" y="9148"/>
                </a:lnTo>
                <a:lnTo>
                  <a:pt x="66005" y="8984"/>
                </a:lnTo>
                <a:close/>
                <a:moveTo>
                  <a:pt x="111607" y="8876"/>
                </a:moveTo>
                <a:cubicBezTo>
                  <a:pt x="111430" y="8876"/>
                  <a:pt x="111294" y="9012"/>
                  <a:pt x="111281" y="9175"/>
                </a:cubicBezTo>
                <a:cubicBezTo>
                  <a:pt x="111281" y="9351"/>
                  <a:pt x="111417" y="9487"/>
                  <a:pt x="111580" y="9487"/>
                </a:cubicBezTo>
                <a:cubicBezTo>
                  <a:pt x="111588" y="9488"/>
                  <a:pt x="111596" y="9488"/>
                  <a:pt x="111604" y="9488"/>
                </a:cubicBezTo>
                <a:cubicBezTo>
                  <a:pt x="111769" y="9488"/>
                  <a:pt x="111893" y="9357"/>
                  <a:pt x="111906" y="9202"/>
                </a:cubicBezTo>
                <a:cubicBezTo>
                  <a:pt x="111906" y="9025"/>
                  <a:pt x="111770" y="8889"/>
                  <a:pt x="111607" y="8876"/>
                </a:cubicBezTo>
                <a:close/>
                <a:moveTo>
                  <a:pt x="94984" y="8794"/>
                </a:moveTo>
                <a:lnTo>
                  <a:pt x="95174" y="9175"/>
                </a:lnTo>
                <a:cubicBezTo>
                  <a:pt x="94992" y="9175"/>
                  <a:pt x="94835" y="9311"/>
                  <a:pt x="94798" y="9489"/>
                </a:cubicBezTo>
                <a:lnTo>
                  <a:pt x="94798" y="9489"/>
                </a:lnTo>
                <a:cubicBezTo>
                  <a:pt x="94803" y="9443"/>
                  <a:pt x="94791" y="9397"/>
                  <a:pt x="94780" y="9351"/>
                </a:cubicBezTo>
                <a:cubicBezTo>
                  <a:pt x="94739" y="9216"/>
                  <a:pt x="94685" y="9080"/>
                  <a:pt x="94644" y="8971"/>
                </a:cubicBezTo>
                <a:lnTo>
                  <a:pt x="94984" y="8794"/>
                </a:lnTo>
                <a:close/>
                <a:moveTo>
                  <a:pt x="4894" y="8753"/>
                </a:moveTo>
                <a:cubicBezTo>
                  <a:pt x="4690" y="8753"/>
                  <a:pt x="4514" y="8917"/>
                  <a:pt x="4514" y="9120"/>
                </a:cubicBezTo>
                <a:cubicBezTo>
                  <a:pt x="4514" y="9324"/>
                  <a:pt x="4677" y="9501"/>
                  <a:pt x="4881" y="9501"/>
                </a:cubicBezTo>
                <a:cubicBezTo>
                  <a:pt x="5084" y="9501"/>
                  <a:pt x="5261" y="9338"/>
                  <a:pt x="5261" y="9134"/>
                </a:cubicBezTo>
                <a:cubicBezTo>
                  <a:pt x="5261" y="8930"/>
                  <a:pt x="5098" y="8753"/>
                  <a:pt x="4894" y="8753"/>
                </a:cubicBezTo>
                <a:close/>
                <a:moveTo>
                  <a:pt x="33424" y="8984"/>
                </a:moveTo>
                <a:lnTo>
                  <a:pt x="33615" y="9324"/>
                </a:lnTo>
                <a:lnTo>
                  <a:pt x="33275" y="9501"/>
                </a:lnTo>
                <a:lnTo>
                  <a:pt x="33085" y="9148"/>
                </a:lnTo>
                <a:lnTo>
                  <a:pt x="33424" y="8984"/>
                </a:lnTo>
                <a:close/>
                <a:moveTo>
                  <a:pt x="77735" y="8944"/>
                </a:moveTo>
                <a:lnTo>
                  <a:pt x="77925" y="9311"/>
                </a:lnTo>
                <a:lnTo>
                  <a:pt x="77586" y="9501"/>
                </a:lnTo>
                <a:cubicBezTo>
                  <a:pt x="77531" y="9379"/>
                  <a:pt x="77463" y="9243"/>
                  <a:pt x="77409" y="9120"/>
                </a:cubicBezTo>
                <a:lnTo>
                  <a:pt x="77735" y="8944"/>
                </a:lnTo>
                <a:close/>
                <a:moveTo>
                  <a:pt x="86788" y="9012"/>
                </a:moveTo>
                <a:cubicBezTo>
                  <a:pt x="86842" y="9107"/>
                  <a:pt x="86910" y="9243"/>
                  <a:pt x="86964" y="9338"/>
                </a:cubicBezTo>
                <a:lnTo>
                  <a:pt x="86601" y="9513"/>
                </a:lnTo>
                <a:lnTo>
                  <a:pt x="86601" y="9513"/>
                </a:lnTo>
                <a:cubicBezTo>
                  <a:pt x="86538" y="9408"/>
                  <a:pt x="86485" y="9291"/>
                  <a:pt x="86421" y="9175"/>
                </a:cubicBezTo>
                <a:lnTo>
                  <a:pt x="86788" y="9012"/>
                </a:lnTo>
                <a:close/>
                <a:moveTo>
                  <a:pt x="21640" y="9012"/>
                </a:moveTo>
                <a:lnTo>
                  <a:pt x="21830" y="9351"/>
                </a:lnTo>
                <a:lnTo>
                  <a:pt x="21490" y="9515"/>
                </a:lnTo>
                <a:lnTo>
                  <a:pt x="21314" y="9175"/>
                </a:lnTo>
                <a:lnTo>
                  <a:pt x="21640" y="9012"/>
                </a:lnTo>
                <a:close/>
                <a:moveTo>
                  <a:pt x="54220" y="9012"/>
                </a:moveTo>
                <a:lnTo>
                  <a:pt x="54411" y="9351"/>
                </a:lnTo>
                <a:lnTo>
                  <a:pt x="54071" y="9528"/>
                </a:lnTo>
                <a:lnTo>
                  <a:pt x="53881" y="9188"/>
                </a:lnTo>
                <a:lnTo>
                  <a:pt x="54220" y="9012"/>
                </a:lnTo>
                <a:close/>
                <a:moveTo>
                  <a:pt x="75017" y="9025"/>
                </a:moveTo>
                <a:lnTo>
                  <a:pt x="75207" y="9365"/>
                </a:lnTo>
                <a:lnTo>
                  <a:pt x="74854" y="9528"/>
                </a:lnTo>
                <a:cubicBezTo>
                  <a:pt x="74799" y="9433"/>
                  <a:pt x="74731" y="9311"/>
                  <a:pt x="74677" y="9188"/>
                </a:cubicBezTo>
                <a:lnTo>
                  <a:pt x="75017" y="9025"/>
                </a:lnTo>
                <a:close/>
                <a:moveTo>
                  <a:pt x="98531" y="8984"/>
                </a:moveTo>
                <a:lnTo>
                  <a:pt x="98708" y="9351"/>
                </a:lnTo>
                <a:lnTo>
                  <a:pt x="98368" y="9528"/>
                </a:lnTo>
                <a:lnTo>
                  <a:pt x="98205" y="9148"/>
                </a:lnTo>
                <a:lnTo>
                  <a:pt x="98531" y="8984"/>
                </a:lnTo>
                <a:close/>
                <a:moveTo>
                  <a:pt x="9869" y="9012"/>
                </a:moveTo>
                <a:lnTo>
                  <a:pt x="10059" y="9351"/>
                </a:lnTo>
                <a:lnTo>
                  <a:pt x="9719" y="9542"/>
                </a:lnTo>
                <a:lnTo>
                  <a:pt x="9529" y="9175"/>
                </a:lnTo>
                <a:lnTo>
                  <a:pt x="9869" y="9012"/>
                </a:lnTo>
                <a:close/>
                <a:moveTo>
                  <a:pt x="30665" y="9039"/>
                </a:moveTo>
                <a:lnTo>
                  <a:pt x="30855" y="9379"/>
                </a:lnTo>
                <a:lnTo>
                  <a:pt x="30516" y="9555"/>
                </a:lnTo>
                <a:cubicBezTo>
                  <a:pt x="30461" y="9460"/>
                  <a:pt x="30393" y="9338"/>
                  <a:pt x="30339" y="9216"/>
                </a:cubicBezTo>
                <a:lnTo>
                  <a:pt x="30665" y="9039"/>
                </a:lnTo>
                <a:close/>
                <a:moveTo>
                  <a:pt x="42436" y="9012"/>
                </a:moveTo>
                <a:lnTo>
                  <a:pt x="42613" y="9379"/>
                </a:lnTo>
                <a:lnTo>
                  <a:pt x="42273" y="9555"/>
                </a:lnTo>
                <a:lnTo>
                  <a:pt x="42110" y="9175"/>
                </a:lnTo>
                <a:lnTo>
                  <a:pt x="42436" y="9012"/>
                </a:lnTo>
                <a:close/>
                <a:moveTo>
                  <a:pt x="51461" y="9066"/>
                </a:moveTo>
                <a:lnTo>
                  <a:pt x="51638" y="9392"/>
                </a:lnTo>
                <a:lnTo>
                  <a:pt x="51298" y="9583"/>
                </a:lnTo>
                <a:lnTo>
                  <a:pt x="51121" y="9229"/>
                </a:lnTo>
                <a:lnTo>
                  <a:pt x="51461" y="9066"/>
                </a:lnTo>
                <a:close/>
                <a:moveTo>
                  <a:pt x="95826" y="9066"/>
                </a:moveTo>
                <a:lnTo>
                  <a:pt x="96017" y="9406"/>
                </a:lnTo>
                <a:lnTo>
                  <a:pt x="95650" y="9583"/>
                </a:lnTo>
                <a:cubicBezTo>
                  <a:pt x="95609" y="9487"/>
                  <a:pt x="95541" y="9351"/>
                  <a:pt x="95487" y="9243"/>
                </a:cubicBezTo>
                <a:lnTo>
                  <a:pt x="95826" y="9066"/>
                </a:lnTo>
                <a:close/>
                <a:moveTo>
                  <a:pt x="18935" y="9080"/>
                </a:moveTo>
                <a:lnTo>
                  <a:pt x="19098" y="9406"/>
                </a:lnTo>
                <a:lnTo>
                  <a:pt x="18731" y="9596"/>
                </a:lnTo>
                <a:lnTo>
                  <a:pt x="18568" y="9256"/>
                </a:lnTo>
                <a:lnTo>
                  <a:pt x="18935" y="9080"/>
                </a:lnTo>
                <a:close/>
                <a:moveTo>
                  <a:pt x="63246" y="9039"/>
                </a:moveTo>
                <a:lnTo>
                  <a:pt x="63422" y="9406"/>
                </a:lnTo>
                <a:lnTo>
                  <a:pt x="63096" y="9596"/>
                </a:lnTo>
                <a:lnTo>
                  <a:pt x="62920" y="9216"/>
                </a:lnTo>
                <a:lnTo>
                  <a:pt x="63246" y="9039"/>
                </a:lnTo>
                <a:close/>
                <a:moveTo>
                  <a:pt x="72257" y="9093"/>
                </a:moveTo>
                <a:lnTo>
                  <a:pt x="72448" y="9433"/>
                </a:lnTo>
                <a:lnTo>
                  <a:pt x="72094" y="9610"/>
                </a:lnTo>
                <a:cubicBezTo>
                  <a:pt x="72040" y="9501"/>
                  <a:pt x="71972" y="9379"/>
                  <a:pt x="71918" y="9270"/>
                </a:cubicBezTo>
                <a:lnTo>
                  <a:pt x="72257" y="9093"/>
                </a:lnTo>
                <a:close/>
                <a:moveTo>
                  <a:pt x="232" y="9419"/>
                </a:moveTo>
                <a:cubicBezTo>
                  <a:pt x="205" y="9419"/>
                  <a:pt x="137" y="9487"/>
                  <a:pt x="137" y="9515"/>
                </a:cubicBezTo>
                <a:cubicBezTo>
                  <a:pt x="150" y="9569"/>
                  <a:pt x="191" y="9610"/>
                  <a:pt x="246" y="9623"/>
                </a:cubicBezTo>
                <a:cubicBezTo>
                  <a:pt x="286" y="9623"/>
                  <a:pt x="327" y="9583"/>
                  <a:pt x="409" y="9528"/>
                </a:cubicBezTo>
                <a:cubicBezTo>
                  <a:pt x="327" y="9474"/>
                  <a:pt x="286" y="9419"/>
                  <a:pt x="232" y="9419"/>
                </a:cubicBezTo>
                <a:close/>
                <a:moveTo>
                  <a:pt x="39731" y="9107"/>
                </a:moveTo>
                <a:lnTo>
                  <a:pt x="39908" y="9433"/>
                </a:lnTo>
                <a:lnTo>
                  <a:pt x="39527" y="9623"/>
                </a:lnTo>
                <a:lnTo>
                  <a:pt x="39364" y="9284"/>
                </a:lnTo>
                <a:lnTo>
                  <a:pt x="39731" y="9107"/>
                </a:lnTo>
                <a:close/>
                <a:moveTo>
                  <a:pt x="84028" y="9080"/>
                </a:moveTo>
                <a:lnTo>
                  <a:pt x="84273" y="9433"/>
                </a:lnTo>
                <a:lnTo>
                  <a:pt x="83879" y="9623"/>
                </a:lnTo>
                <a:lnTo>
                  <a:pt x="83702" y="9256"/>
                </a:lnTo>
                <a:lnTo>
                  <a:pt x="84028" y="9080"/>
                </a:lnTo>
                <a:close/>
                <a:moveTo>
                  <a:pt x="108875" y="8876"/>
                </a:moveTo>
                <a:cubicBezTo>
                  <a:pt x="108657" y="8876"/>
                  <a:pt x="108494" y="9039"/>
                  <a:pt x="108494" y="9243"/>
                </a:cubicBezTo>
                <a:lnTo>
                  <a:pt x="108494" y="9256"/>
                </a:lnTo>
                <a:cubicBezTo>
                  <a:pt x="108481" y="9460"/>
                  <a:pt x="108657" y="9637"/>
                  <a:pt x="108861" y="9637"/>
                </a:cubicBezTo>
                <a:cubicBezTo>
                  <a:pt x="109079" y="9637"/>
                  <a:pt x="109242" y="9474"/>
                  <a:pt x="109242" y="9256"/>
                </a:cubicBezTo>
                <a:cubicBezTo>
                  <a:pt x="109256" y="9052"/>
                  <a:pt x="109079" y="8876"/>
                  <a:pt x="108875" y="8876"/>
                </a:cubicBezTo>
                <a:close/>
                <a:moveTo>
                  <a:pt x="16176" y="9134"/>
                </a:moveTo>
                <a:lnTo>
                  <a:pt x="16366" y="9474"/>
                </a:lnTo>
                <a:lnTo>
                  <a:pt x="16026" y="9650"/>
                </a:lnTo>
                <a:lnTo>
                  <a:pt x="15836" y="9311"/>
                </a:lnTo>
                <a:lnTo>
                  <a:pt x="16176" y="9134"/>
                </a:lnTo>
                <a:close/>
                <a:moveTo>
                  <a:pt x="60527" y="9134"/>
                </a:moveTo>
                <a:lnTo>
                  <a:pt x="60704" y="9460"/>
                </a:lnTo>
                <a:lnTo>
                  <a:pt x="60337" y="9650"/>
                </a:lnTo>
                <a:lnTo>
                  <a:pt x="60323" y="9650"/>
                </a:lnTo>
                <a:cubicBezTo>
                  <a:pt x="60283" y="9555"/>
                  <a:pt x="60215" y="9419"/>
                  <a:pt x="60160" y="9297"/>
                </a:cubicBezTo>
                <a:lnTo>
                  <a:pt x="60527" y="9134"/>
                </a:lnTo>
                <a:close/>
                <a:moveTo>
                  <a:pt x="104852" y="9093"/>
                </a:moveTo>
                <a:lnTo>
                  <a:pt x="105056" y="9447"/>
                </a:lnTo>
                <a:lnTo>
                  <a:pt x="104675" y="9650"/>
                </a:lnTo>
                <a:lnTo>
                  <a:pt x="104498" y="9284"/>
                </a:lnTo>
                <a:lnTo>
                  <a:pt x="104852" y="9093"/>
                </a:lnTo>
                <a:close/>
                <a:moveTo>
                  <a:pt x="27947" y="9107"/>
                </a:moveTo>
                <a:lnTo>
                  <a:pt x="28137" y="9474"/>
                </a:lnTo>
                <a:lnTo>
                  <a:pt x="27797" y="9664"/>
                </a:lnTo>
                <a:lnTo>
                  <a:pt x="27620" y="9284"/>
                </a:lnTo>
                <a:lnTo>
                  <a:pt x="27947" y="9107"/>
                </a:lnTo>
                <a:close/>
                <a:moveTo>
                  <a:pt x="93054" y="9134"/>
                </a:moveTo>
                <a:lnTo>
                  <a:pt x="93244" y="9474"/>
                </a:lnTo>
                <a:lnTo>
                  <a:pt x="92904" y="9664"/>
                </a:lnTo>
                <a:cubicBezTo>
                  <a:pt x="92850" y="9555"/>
                  <a:pt x="92782" y="9433"/>
                  <a:pt x="92714" y="9297"/>
                </a:cubicBezTo>
                <a:lnTo>
                  <a:pt x="93054" y="9134"/>
                </a:lnTo>
                <a:close/>
                <a:moveTo>
                  <a:pt x="48729" y="9134"/>
                </a:moveTo>
                <a:lnTo>
                  <a:pt x="48974" y="9501"/>
                </a:lnTo>
                <a:lnTo>
                  <a:pt x="48580" y="9678"/>
                </a:lnTo>
                <a:cubicBezTo>
                  <a:pt x="48539" y="9583"/>
                  <a:pt x="48471" y="9433"/>
                  <a:pt x="48417" y="9311"/>
                </a:cubicBezTo>
                <a:lnTo>
                  <a:pt x="48729" y="9134"/>
                </a:lnTo>
                <a:close/>
                <a:moveTo>
                  <a:pt x="69539" y="9161"/>
                </a:moveTo>
                <a:lnTo>
                  <a:pt x="69729" y="9501"/>
                </a:lnTo>
                <a:lnTo>
                  <a:pt x="69376" y="9678"/>
                </a:lnTo>
                <a:lnTo>
                  <a:pt x="69199" y="9324"/>
                </a:lnTo>
                <a:lnTo>
                  <a:pt x="69539" y="9161"/>
                </a:lnTo>
                <a:close/>
                <a:moveTo>
                  <a:pt x="36958" y="9161"/>
                </a:moveTo>
                <a:lnTo>
                  <a:pt x="37149" y="9501"/>
                </a:lnTo>
                <a:lnTo>
                  <a:pt x="36809" y="9691"/>
                </a:lnTo>
                <a:lnTo>
                  <a:pt x="36632" y="9351"/>
                </a:lnTo>
                <a:lnTo>
                  <a:pt x="36958" y="9161"/>
                </a:lnTo>
                <a:close/>
                <a:moveTo>
                  <a:pt x="81323" y="9148"/>
                </a:moveTo>
                <a:lnTo>
                  <a:pt x="81500" y="9515"/>
                </a:lnTo>
                <a:lnTo>
                  <a:pt x="81133" y="9705"/>
                </a:lnTo>
                <a:lnTo>
                  <a:pt x="80956" y="9324"/>
                </a:lnTo>
                <a:lnTo>
                  <a:pt x="81323" y="9148"/>
                </a:lnTo>
                <a:close/>
                <a:moveTo>
                  <a:pt x="112411" y="9160"/>
                </a:moveTo>
                <a:cubicBezTo>
                  <a:pt x="112260" y="9160"/>
                  <a:pt x="112137" y="9278"/>
                  <a:pt x="112137" y="9433"/>
                </a:cubicBezTo>
                <a:lnTo>
                  <a:pt x="112151" y="9433"/>
                </a:lnTo>
                <a:cubicBezTo>
                  <a:pt x="112151" y="9583"/>
                  <a:pt x="112259" y="9705"/>
                  <a:pt x="112409" y="9705"/>
                </a:cubicBezTo>
                <a:cubicBezTo>
                  <a:pt x="112417" y="9706"/>
                  <a:pt x="112425" y="9706"/>
                  <a:pt x="112434" y="9706"/>
                </a:cubicBezTo>
                <a:cubicBezTo>
                  <a:pt x="112584" y="9706"/>
                  <a:pt x="112695" y="9588"/>
                  <a:pt x="112708" y="9447"/>
                </a:cubicBezTo>
                <a:cubicBezTo>
                  <a:pt x="112708" y="9284"/>
                  <a:pt x="112586" y="9161"/>
                  <a:pt x="112436" y="9161"/>
                </a:cubicBezTo>
                <a:cubicBezTo>
                  <a:pt x="112428" y="9160"/>
                  <a:pt x="112420" y="9160"/>
                  <a:pt x="112411" y="9160"/>
                </a:cubicBezTo>
                <a:close/>
                <a:moveTo>
                  <a:pt x="25228" y="9202"/>
                </a:moveTo>
                <a:lnTo>
                  <a:pt x="25418" y="9528"/>
                </a:lnTo>
                <a:lnTo>
                  <a:pt x="25038" y="9718"/>
                </a:lnTo>
                <a:lnTo>
                  <a:pt x="24861" y="9365"/>
                </a:lnTo>
                <a:lnTo>
                  <a:pt x="25228" y="9202"/>
                </a:lnTo>
                <a:close/>
                <a:moveTo>
                  <a:pt x="57768" y="9202"/>
                </a:moveTo>
                <a:lnTo>
                  <a:pt x="57945" y="9528"/>
                </a:lnTo>
                <a:lnTo>
                  <a:pt x="57591" y="9718"/>
                </a:lnTo>
                <a:lnTo>
                  <a:pt x="57428" y="9365"/>
                </a:lnTo>
                <a:lnTo>
                  <a:pt x="57768" y="9202"/>
                </a:lnTo>
                <a:close/>
                <a:moveTo>
                  <a:pt x="90335" y="9188"/>
                </a:moveTo>
                <a:lnTo>
                  <a:pt x="90512" y="9528"/>
                </a:lnTo>
                <a:lnTo>
                  <a:pt x="90172" y="9718"/>
                </a:lnTo>
                <a:lnTo>
                  <a:pt x="90009" y="9379"/>
                </a:lnTo>
                <a:lnTo>
                  <a:pt x="90335" y="9188"/>
                </a:lnTo>
                <a:close/>
                <a:moveTo>
                  <a:pt x="102106" y="9175"/>
                </a:moveTo>
                <a:lnTo>
                  <a:pt x="102296" y="9528"/>
                </a:lnTo>
                <a:lnTo>
                  <a:pt x="101929" y="9718"/>
                </a:lnTo>
                <a:lnTo>
                  <a:pt x="101753" y="9351"/>
                </a:lnTo>
                <a:lnTo>
                  <a:pt x="102106" y="9175"/>
                </a:lnTo>
                <a:close/>
                <a:moveTo>
                  <a:pt x="2978" y="9120"/>
                </a:moveTo>
                <a:cubicBezTo>
                  <a:pt x="2801" y="9120"/>
                  <a:pt x="2651" y="9256"/>
                  <a:pt x="2665" y="9433"/>
                </a:cubicBezTo>
                <a:cubicBezTo>
                  <a:pt x="2651" y="9596"/>
                  <a:pt x="2787" y="9746"/>
                  <a:pt x="2964" y="9746"/>
                </a:cubicBezTo>
                <a:cubicBezTo>
                  <a:pt x="3127" y="9746"/>
                  <a:pt x="3277" y="9610"/>
                  <a:pt x="3277" y="9433"/>
                </a:cubicBezTo>
                <a:cubicBezTo>
                  <a:pt x="3277" y="9270"/>
                  <a:pt x="3141" y="9120"/>
                  <a:pt x="2978" y="9120"/>
                </a:cubicBezTo>
                <a:close/>
                <a:moveTo>
                  <a:pt x="13444" y="9202"/>
                </a:moveTo>
                <a:lnTo>
                  <a:pt x="13688" y="9569"/>
                </a:lnTo>
                <a:lnTo>
                  <a:pt x="13294" y="9746"/>
                </a:lnTo>
                <a:lnTo>
                  <a:pt x="13118" y="9379"/>
                </a:lnTo>
                <a:lnTo>
                  <a:pt x="13444" y="9202"/>
                </a:lnTo>
                <a:close/>
                <a:moveTo>
                  <a:pt x="34253" y="9229"/>
                </a:moveTo>
                <a:lnTo>
                  <a:pt x="34444" y="9569"/>
                </a:lnTo>
                <a:lnTo>
                  <a:pt x="34077" y="9746"/>
                </a:lnTo>
                <a:lnTo>
                  <a:pt x="33914" y="9392"/>
                </a:lnTo>
                <a:lnTo>
                  <a:pt x="34253" y="9229"/>
                </a:lnTo>
                <a:close/>
                <a:moveTo>
                  <a:pt x="46024" y="9202"/>
                </a:moveTo>
                <a:cubicBezTo>
                  <a:pt x="46079" y="9324"/>
                  <a:pt x="46147" y="9447"/>
                  <a:pt x="46201" y="9555"/>
                </a:cubicBezTo>
                <a:lnTo>
                  <a:pt x="45834" y="9746"/>
                </a:lnTo>
                <a:lnTo>
                  <a:pt x="45671" y="9379"/>
                </a:lnTo>
                <a:lnTo>
                  <a:pt x="46024" y="9202"/>
                </a:lnTo>
                <a:close/>
                <a:moveTo>
                  <a:pt x="106197" y="8903"/>
                </a:moveTo>
                <a:cubicBezTo>
                  <a:pt x="106007" y="8903"/>
                  <a:pt x="105830" y="8998"/>
                  <a:pt x="105722" y="9148"/>
                </a:cubicBezTo>
                <a:cubicBezTo>
                  <a:pt x="105722" y="9188"/>
                  <a:pt x="105708" y="9229"/>
                  <a:pt x="105708" y="9270"/>
                </a:cubicBezTo>
                <a:cubicBezTo>
                  <a:pt x="105681" y="9474"/>
                  <a:pt x="105790" y="9664"/>
                  <a:pt x="105980" y="9732"/>
                </a:cubicBezTo>
                <a:cubicBezTo>
                  <a:pt x="106029" y="9749"/>
                  <a:pt x="106079" y="9758"/>
                  <a:pt x="106129" y="9758"/>
                </a:cubicBezTo>
                <a:cubicBezTo>
                  <a:pt x="106274" y="9758"/>
                  <a:pt x="106412" y="9687"/>
                  <a:pt x="106483" y="9555"/>
                </a:cubicBezTo>
                <a:cubicBezTo>
                  <a:pt x="106591" y="9365"/>
                  <a:pt x="106551" y="9148"/>
                  <a:pt x="106388" y="9012"/>
                </a:cubicBezTo>
                <a:cubicBezTo>
                  <a:pt x="106360" y="8984"/>
                  <a:pt x="106320" y="8944"/>
                  <a:pt x="106292" y="8917"/>
                </a:cubicBezTo>
                <a:lnTo>
                  <a:pt x="106197" y="8903"/>
                </a:lnTo>
                <a:close/>
                <a:moveTo>
                  <a:pt x="5723" y="8984"/>
                </a:moveTo>
                <a:cubicBezTo>
                  <a:pt x="5506" y="8984"/>
                  <a:pt x="5329" y="9148"/>
                  <a:pt x="5329" y="9365"/>
                </a:cubicBezTo>
                <a:cubicBezTo>
                  <a:pt x="5316" y="9583"/>
                  <a:pt x="5492" y="9759"/>
                  <a:pt x="5723" y="9759"/>
                </a:cubicBezTo>
                <a:cubicBezTo>
                  <a:pt x="5927" y="9759"/>
                  <a:pt x="6104" y="9583"/>
                  <a:pt x="6104" y="9379"/>
                </a:cubicBezTo>
                <a:cubicBezTo>
                  <a:pt x="6104" y="9161"/>
                  <a:pt x="5941" y="8984"/>
                  <a:pt x="5723" y="8984"/>
                </a:cubicBezTo>
                <a:close/>
                <a:moveTo>
                  <a:pt x="78564" y="9229"/>
                </a:moveTo>
                <a:lnTo>
                  <a:pt x="78755" y="9569"/>
                </a:lnTo>
                <a:lnTo>
                  <a:pt x="78415" y="9759"/>
                </a:lnTo>
                <a:cubicBezTo>
                  <a:pt x="78347" y="9650"/>
                  <a:pt x="78292" y="9515"/>
                  <a:pt x="78224" y="9392"/>
                </a:cubicBezTo>
                <a:lnTo>
                  <a:pt x="78564" y="9229"/>
                </a:lnTo>
                <a:close/>
                <a:moveTo>
                  <a:pt x="22483" y="9256"/>
                </a:moveTo>
                <a:lnTo>
                  <a:pt x="22659" y="9596"/>
                </a:lnTo>
                <a:lnTo>
                  <a:pt x="22319" y="9786"/>
                </a:lnTo>
                <a:lnTo>
                  <a:pt x="22143" y="9419"/>
                </a:lnTo>
                <a:lnTo>
                  <a:pt x="22483" y="9256"/>
                </a:lnTo>
                <a:close/>
                <a:moveTo>
                  <a:pt x="55050" y="9256"/>
                </a:moveTo>
                <a:lnTo>
                  <a:pt x="55240" y="9596"/>
                </a:lnTo>
                <a:lnTo>
                  <a:pt x="54873" y="9786"/>
                </a:lnTo>
                <a:lnTo>
                  <a:pt x="54710" y="9419"/>
                </a:lnTo>
                <a:lnTo>
                  <a:pt x="55050" y="9256"/>
                </a:lnTo>
                <a:close/>
                <a:moveTo>
                  <a:pt x="66821" y="9229"/>
                </a:moveTo>
                <a:lnTo>
                  <a:pt x="66997" y="9596"/>
                </a:lnTo>
                <a:lnTo>
                  <a:pt x="66630" y="9786"/>
                </a:lnTo>
                <a:cubicBezTo>
                  <a:pt x="66576" y="9664"/>
                  <a:pt x="66521" y="9528"/>
                  <a:pt x="66454" y="9406"/>
                </a:cubicBezTo>
                <a:lnTo>
                  <a:pt x="66821" y="9229"/>
                </a:lnTo>
                <a:close/>
                <a:moveTo>
                  <a:pt x="99360" y="9256"/>
                </a:moveTo>
                <a:lnTo>
                  <a:pt x="99551" y="9596"/>
                </a:lnTo>
                <a:lnTo>
                  <a:pt x="99197" y="9786"/>
                </a:lnTo>
                <a:cubicBezTo>
                  <a:pt x="99143" y="9678"/>
                  <a:pt x="99075" y="9542"/>
                  <a:pt x="99021" y="9419"/>
                </a:cubicBezTo>
                <a:lnTo>
                  <a:pt x="99360" y="9256"/>
                </a:lnTo>
                <a:close/>
                <a:moveTo>
                  <a:pt x="10752" y="9202"/>
                </a:moveTo>
                <a:lnTo>
                  <a:pt x="10752" y="9202"/>
                </a:lnTo>
                <a:cubicBezTo>
                  <a:pt x="10739" y="9351"/>
                  <a:pt x="10807" y="9515"/>
                  <a:pt x="10929" y="9610"/>
                </a:cubicBezTo>
                <a:lnTo>
                  <a:pt x="10549" y="9814"/>
                </a:lnTo>
                <a:lnTo>
                  <a:pt x="10372" y="9433"/>
                </a:lnTo>
                <a:lnTo>
                  <a:pt x="10752" y="9202"/>
                </a:lnTo>
                <a:close/>
                <a:moveTo>
                  <a:pt x="43252" y="9284"/>
                </a:moveTo>
                <a:lnTo>
                  <a:pt x="43442" y="9623"/>
                </a:lnTo>
                <a:lnTo>
                  <a:pt x="43102" y="9814"/>
                </a:lnTo>
                <a:lnTo>
                  <a:pt x="42939" y="9460"/>
                </a:lnTo>
                <a:lnTo>
                  <a:pt x="43252" y="9284"/>
                </a:lnTo>
                <a:close/>
                <a:moveTo>
                  <a:pt x="75846" y="9297"/>
                </a:moveTo>
                <a:lnTo>
                  <a:pt x="76022" y="9623"/>
                </a:lnTo>
                <a:lnTo>
                  <a:pt x="75683" y="9827"/>
                </a:lnTo>
                <a:lnTo>
                  <a:pt x="75506" y="9474"/>
                </a:lnTo>
                <a:lnTo>
                  <a:pt x="75846" y="9297"/>
                </a:lnTo>
                <a:close/>
                <a:moveTo>
                  <a:pt x="31549" y="9229"/>
                </a:moveTo>
                <a:lnTo>
                  <a:pt x="31549" y="9229"/>
                </a:lnTo>
                <a:cubicBezTo>
                  <a:pt x="31535" y="9392"/>
                  <a:pt x="31603" y="9542"/>
                  <a:pt x="31739" y="9637"/>
                </a:cubicBezTo>
                <a:lnTo>
                  <a:pt x="31345" y="9841"/>
                </a:lnTo>
                <a:lnTo>
                  <a:pt x="31182" y="9474"/>
                </a:lnTo>
                <a:lnTo>
                  <a:pt x="31549" y="9229"/>
                </a:lnTo>
                <a:close/>
                <a:moveTo>
                  <a:pt x="64061" y="9324"/>
                </a:moveTo>
                <a:lnTo>
                  <a:pt x="64252" y="9664"/>
                </a:lnTo>
                <a:lnTo>
                  <a:pt x="63912" y="9854"/>
                </a:lnTo>
                <a:lnTo>
                  <a:pt x="63721" y="9487"/>
                </a:lnTo>
                <a:lnTo>
                  <a:pt x="64061" y="9324"/>
                </a:lnTo>
                <a:close/>
                <a:moveTo>
                  <a:pt x="96642" y="9311"/>
                </a:moveTo>
                <a:cubicBezTo>
                  <a:pt x="96696" y="9419"/>
                  <a:pt x="96764" y="9542"/>
                  <a:pt x="96832" y="9650"/>
                </a:cubicBezTo>
                <a:lnTo>
                  <a:pt x="96492" y="9854"/>
                </a:lnTo>
                <a:lnTo>
                  <a:pt x="96302" y="9487"/>
                </a:lnTo>
                <a:lnTo>
                  <a:pt x="96642" y="9311"/>
                </a:lnTo>
                <a:close/>
                <a:moveTo>
                  <a:pt x="52345" y="9256"/>
                </a:moveTo>
                <a:cubicBezTo>
                  <a:pt x="52331" y="9419"/>
                  <a:pt x="52399" y="9569"/>
                  <a:pt x="52521" y="9664"/>
                </a:cubicBezTo>
                <a:lnTo>
                  <a:pt x="52127" y="9882"/>
                </a:lnTo>
                <a:lnTo>
                  <a:pt x="51964" y="9501"/>
                </a:lnTo>
                <a:lnTo>
                  <a:pt x="52345" y="9256"/>
                </a:lnTo>
                <a:close/>
                <a:moveTo>
                  <a:pt x="73127" y="9311"/>
                </a:moveTo>
                <a:lnTo>
                  <a:pt x="73304" y="9691"/>
                </a:lnTo>
                <a:lnTo>
                  <a:pt x="72937" y="9882"/>
                </a:lnTo>
                <a:lnTo>
                  <a:pt x="72760" y="9542"/>
                </a:lnTo>
                <a:lnTo>
                  <a:pt x="73127" y="9311"/>
                </a:lnTo>
                <a:close/>
                <a:moveTo>
                  <a:pt x="109704" y="9161"/>
                </a:moveTo>
                <a:lnTo>
                  <a:pt x="109704" y="9175"/>
                </a:lnTo>
                <a:cubicBezTo>
                  <a:pt x="109514" y="9175"/>
                  <a:pt x="109351" y="9324"/>
                  <a:pt x="109337" y="9515"/>
                </a:cubicBezTo>
                <a:cubicBezTo>
                  <a:pt x="109324" y="9718"/>
                  <a:pt x="109487" y="9882"/>
                  <a:pt x="109690" y="9882"/>
                </a:cubicBezTo>
                <a:cubicBezTo>
                  <a:pt x="109894" y="9882"/>
                  <a:pt x="110057" y="9718"/>
                  <a:pt x="110057" y="9528"/>
                </a:cubicBezTo>
                <a:cubicBezTo>
                  <a:pt x="110057" y="9324"/>
                  <a:pt x="109894" y="9175"/>
                  <a:pt x="109704" y="9161"/>
                </a:cubicBezTo>
                <a:close/>
                <a:moveTo>
                  <a:pt x="84857" y="9311"/>
                </a:moveTo>
                <a:lnTo>
                  <a:pt x="85048" y="9691"/>
                </a:lnTo>
                <a:lnTo>
                  <a:pt x="84694" y="9895"/>
                </a:lnTo>
                <a:cubicBezTo>
                  <a:pt x="84694" y="9705"/>
                  <a:pt x="84586" y="9542"/>
                  <a:pt x="84409" y="9487"/>
                </a:cubicBezTo>
                <a:cubicBezTo>
                  <a:pt x="84504" y="9474"/>
                  <a:pt x="84586" y="9460"/>
                  <a:pt x="84667" y="9433"/>
                </a:cubicBezTo>
                <a:cubicBezTo>
                  <a:pt x="84735" y="9392"/>
                  <a:pt x="84803" y="9351"/>
                  <a:pt x="84857" y="9311"/>
                </a:cubicBezTo>
                <a:close/>
                <a:moveTo>
                  <a:pt x="28776" y="9379"/>
                </a:moveTo>
                <a:lnTo>
                  <a:pt x="28952" y="9718"/>
                </a:lnTo>
                <a:lnTo>
                  <a:pt x="28599" y="9909"/>
                </a:lnTo>
                <a:lnTo>
                  <a:pt x="28436" y="9555"/>
                </a:lnTo>
                <a:lnTo>
                  <a:pt x="28776" y="9379"/>
                </a:lnTo>
                <a:close/>
                <a:moveTo>
                  <a:pt x="93883" y="9379"/>
                </a:moveTo>
                <a:cubicBezTo>
                  <a:pt x="93937" y="9487"/>
                  <a:pt x="94005" y="9610"/>
                  <a:pt x="94073" y="9718"/>
                </a:cubicBezTo>
                <a:lnTo>
                  <a:pt x="93720" y="9922"/>
                </a:lnTo>
                <a:lnTo>
                  <a:pt x="93543" y="9555"/>
                </a:lnTo>
                <a:lnTo>
                  <a:pt x="93883" y="9379"/>
                </a:lnTo>
                <a:close/>
                <a:moveTo>
                  <a:pt x="37801" y="9406"/>
                </a:moveTo>
                <a:cubicBezTo>
                  <a:pt x="37855" y="9515"/>
                  <a:pt x="37937" y="9650"/>
                  <a:pt x="37991" y="9746"/>
                </a:cubicBezTo>
                <a:lnTo>
                  <a:pt x="37638" y="9936"/>
                </a:lnTo>
                <a:cubicBezTo>
                  <a:pt x="37584" y="9827"/>
                  <a:pt x="37516" y="9705"/>
                  <a:pt x="37461" y="9583"/>
                </a:cubicBezTo>
                <a:lnTo>
                  <a:pt x="37801" y="9406"/>
                </a:lnTo>
                <a:close/>
                <a:moveTo>
                  <a:pt x="16991" y="9379"/>
                </a:moveTo>
                <a:lnTo>
                  <a:pt x="17182" y="9746"/>
                </a:lnTo>
                <a:lnTo>
                  <a:pt x="16842" y="9950"/>
                </a:lnTo>
                <a:lnTo>
                  <a:pt x="16665" y="9555"/>
                </a:lnTo>
                <a:lnTo>
                  <a:pt x="16991" y="9379"/>
                </a:lnTo>
                <a:close/>
                <a:moveTo>
                  <a:pt x="49586" y="9379"/>
                </a:moveTo>
                <a:lnTo>
                  <a:pt x="49776" y="9746"/>
                </a:lnTo>
                <a:lnTo>
                  <a:pt x="49409" y="9950"/>
                </a:lnTo>
                <a:cubicBezTo>
                  <a:pt x="49395" y="9786"/>
                  <a:pt x="49314" y="9637"/>
                  <a:pt x="49164" y="9555"/>
                </a:cubicBezTo>
                <a:lnTo>
                  <a:pt x="49586" y="9379"/>
                </a:lnTo>
                <a:close/>
                <a:moveTo>
                  <a:pt x="113252" y="9474"/>
                </a:moveTo>
                <a:cubicBezTo>
                  <a:pt x="113116" y="9474"/>
                  <a:pt x="113007" y="9583"/>
                  <a:pt x="113007" y="9718"/>
                </a:cubicBezTo>
                <a:cubicBezTo>
                  <a:pt x="113007" y="9841"/>
                  <a:pt x="113116" y="9950"/>
                  <a:pt x="113252" y="9950"/>
                </a:cubicBezTo>
                <a:cubicBezTo>
                  <a:pt x="113388" y="9936"/>
                  <a:pt x="113483" y="9827"/>
                  <a:pt x="113483" y="9705"/>
                </a:cubicBezTo>
                <a:cubicBezTo>
                  <a:pt x="113483" y="9583"/>
                  <a:pt x="113374" y="9474"/>
                  <a:pt x="113252" y="9474"/>
                </a:cubicBezTo>
                <a:close/>
                <a:moveTo>
                  <a:pt x="1085" y="9581"/>
                </a:moveTo>
                <a:cubicBezTo>
                  <a:pt x="1077" y="9581"/>
                  <a:pt x="1069" y="9582"/>
                  <a:pt x="1061" y="9583"/>
                </a:cubicBezTo>
                <a:cubicBezTo>
                  <a:pt x="1054" y="9582"/>
                  <a:pt x="1047" y="9581"/>
                  <a:pt x="1041" y="9581"/>
                </a:cubicBezTo>
                <a:cubicBezTo>
                  <a:pt x="942" y="9581"/>
                  <a:pt x="872" y="9671"/>
                  <a:pt x="884" y="9773"/>
                </a:cubicBezTo>
                <a:cubicBezTo>
                  <a:pt x="872" y="9875"/>
                  <a:pt x="954" y="9964"/>
                  <a:pt x="1054" y="9964"/>
                </a:cubicBezTo>
                <a:cubicBezTo>
                  <a:pt x="1061" y="9964"/>
                  <a:pt x="1068" y="9964"/>
                  <a:pt x="1075" y="9963"/>
                </a:cubicBezTo>
                <a:cubicBezTo>
                  <a:pt x="1184" y="9963"/>
                  <a:pt x="1279" y="9868"/>
                  <a:pt x="1251" y="9759"/>
                </a:cubicBezTo>
                <a:cubicBezTo>
                  <a:pt x="1264" y="9658"/>
                  <a:pt x="1183" y="9581"/>
                  <a:pt x="1085" y="9581"/>
                </a:cubicBezTo>
                <a:close/>
                <a:moveTo>
                  <a:pt x="58597" y="9433"/>
                </a:moveTo>
                <a:lnTo>
                  <a:pt x="58787" y="9773"/>
                </a:lnTo>
                <a:lnTo>
                  <a:pt x="58434" y="9977"/>
                </a:lnTo>
                <a:lnTo>
                  <a:pt x="58257" y="9610"/>
                </a:lnTo>
                <a:lnTo>
                  <a:pt x="58597" y="9433"/>
                </a:lnTo>
                <a:close/>
                <a:moveTo>
                  <a:pt x="70354" y="9406"/>
                </a:moveTo>
                <a:lnTo>
                  <a:pt x="70545" y="9786"/>
                </a:lnTo>
                <a:lnTo>
                  <a:pt x="70205" y="9977"/>
                </a:lnTo>
                <a:lnTo>
                  <a:pt x="70042" y="9583"/>
                </a:lnTo>
                <a:lnTo>
                  <a:pt x="70354" y="9406"/>
                </a:lnTo>
                <a:close/>
                <a:moveTo>
                  <a:pt x="26057" y="9447"/>
                </a:moveTo>
                <a:lnTo>
                  <a:pt x="26234" y="9786"/>
                </a:lnTo>
                <a:lnTo>
                  <a:pt x="25840" y="9990"/>
                </a:lnTo>
                <a:cubicBezTo>
                  <a:pt x="25826" y="9922"/>
                  <a:pt x="25813" y="9854"/>
                  <a:pt x="25785" y="9800"/>
                </a:cubicBezTo>
                <a:cubicBezTo>
                  <a:pt x="25745" y="9746"/>
                  <a:pt x="25704" y="9678"/>
                  <a:pt x="25663" y="9637"/>
                </a:cubicBezTo>
                <a:lnTo>
                  <a:pt x="26057" y="9447"/>
                </a:lnTo>
                <a:close/>
                <a:moveTo>
                  <a:pt x="106958" y="9175"/>
                </a:moveTo>
                <a:cubicBezTo>
                  <a:pt x="106730" y="9175"/>
                  <a:pt x="106541" y="9348"/>
                  <a:pt x="106537" y="9576"/>
                </a:cubicBezTo>
                <a:lnTo>
                  <a:pt x="106537" y="9576"/>
                </a:lnTo>
                <a:cubicBezTo>
                  <a:pt x="106537" y="9574"/>
                  <a:pt x="106537" y="9571"/>
                  <a:pt x="106537" y="9569"/>
                </a:cubicBezTo>
                <a:lnTo>
                  <a:pt x="106537" y="9583"/>
                </a:lnTo>
                <a:cubicBezTo>
                  <a:pt x="106537" y="9580"/>
                  <a:pt x="106537" y="9578"/>
                  <a:pt x="106537" y="9576"/>
                </a:cubicBezTo>
                <a:lnTo>
                  <a:pt x="106537" y="9576"/>
                </a:lnTo>
                <a:cubicBezTo>
                  <a:pt x="106540" y="9804"/>
                  <a:pt x="106702" y="9977"/>
                  <a:pt x="106918" y="9990"/>
                </a:cubicBezTo>
                <a:cubicBezTo>
                  <a:pt x="106926" y="9991"/>
                  <a:pt x="106934" y="9991"/>
                  <a:pt x="106943" y="9991"/>
                </a:cubicBezTo>
                <a:cubicBezTo>
                  <a:pt x="107162" y="9991"/>
                  <a:pt x="107340" y="9819"/>
                  <a:pt x="107353" y="9596"/>
                </a:cubicBezTo>
                <a:cubicBezTo>
                  <a:pt x="107366" y="9379"/>
                  <a:pt x="107176" y="9188"/>
                  <a:pt x="106958" y="9175"/>
                </a:cubicBezTo>
                <a:close/>
                <a:moveTo>
                  <a:pt x="46853" y="9474"/>
                </a:moveTo>
                <a:lnTo>
                  <a:pt x="47030" y="9814"/>
                </a:lnTo>
                <a:lnTo>
                  <a:pt x="46650" y="10004"/>
                </a:lnTo>
                <a:lnTo>
                  <a:pt x="46486" y="9650"/>
                </a:lnTo>
                <a:lnTo>
                  <a:pt x="46853" y="9474"/>
                </a:lnTo>
                <a:close/>
                <a:moveTo>
                  <a:pt x="79393" y="9474"/>
                </a:moveTo>
                <a:lnTo>
                  <a:pt x="79584" y="9814"/>
                </a:lnTo>
                <a:lnTo>
                  <a:pt x="79230" y="10004"/>
                </a:lnTo>
                <a:cubicBezTo>
                  <a:pt x="79176" y="9895"/>
                  <a:pt x="79108" y="9759"/>
                  <a:pt x="79054" y="9637"/>
                </a:cubicBezTo>
                <a:lnTo>
                  <a:pt x="79393" y="9474"/>
                </a:lnTo>
                <a:close/>
                <a:moveTo>
                  <a:pt x="91164" y="9447"/>
                </a:moveTo>
                <a:lnTo>
                  <a:pt x="91355" y="9814"/>
                </a:lnTo>
                <a:lnTo>
                  <a:pt x="91015" y="10004"/>
                </a:lnTo>
                <a:cubicBezTo>
                  <a:pt x="90947" y="9882"/>
                  <a:pt x="90879" y="9746"/>
                  <a:pt x="90824" y="9610"/>
                </a:cubicBezTo>
                <a:lnTo>
                  <a:pt x="91164" y="9447"/>
                </a:lnTo>
                <a:close/>
                <a:moveTo>
                  <a:pt x="6541" y="9215"/>
                </a:moveTo>
                <a:cubicBezTo>
                  <a:pt x="6321" y="9215"/>
                  <a:pt x="6145" y="9387"/>
                  <a:pt x="6145" y="9610"/>
                </a:cubicBezTo>
                <a:cubicBezTo>
                  <a:pt x="6145" y="9827"/>
                  <a:pt x="6308" y="10017"/>
                  <a:pt x="6539" y="10017"/>
                </a:cubicBezTo>
                <a:cubicBezTo>
                  <a:pt x="6547" y="10018"/>
                  <a:pt x="6555" y="10018"/>
                  <a:pt x="6562" y="10018"/>
                </a:cubicBezTo>
                <a:cubicBezTo>
                  <a:pt x="6770" y="10018"/>
                  <a:pt x="6947" y="9846"/>
                  <a:pt x="6947" y="9623"/>
                </a:cubicBezTo>
                <a:cubicBezTo>
                  <a:pt x="6960" y="9406"/>
                  <a:pt x="6784" y="9216"/>
                  <a:pt x="6552" y="9216"/>
                </a:cubicBezTo>
                <a:lnTo>
                  <a:pt x="6566" y="9216"/>
                </a:lnTo>
                <a:cubicBezTo>
                  <a:pt x="6558" y="9215"/>
                  <a:pt x="6549" y="9215"/>
                  <a:pt x="6541" y="9215"/>
                </a:cubicBezTo>
                <a:close/>
                <a:moveTo>
                  <a:pt x="14286" y="9460"/>
                </a:moveTo>
                <a:lnTo>
                  <a:pt x="14463" y="9814"/>
                </a:lnTo>
                <a:lnTo>
                  <a:pt x="14096" y="10031"/>
                </a:lnTo>
                <a:cubicBezTo>
                  <a:pt x="14096" y="9854"/>
                  <a:pt x="14001" y="9705"/>
                  <a:pt x="13851" y="9623"/>
                </a:cubicBezTo>
                <a:lnTo>
                  <a:pt x="14286" y="9460"/>
                </a:lnTo>
                <a:close/>
                <a:moveTo>
                  <a:pt x="23312" y="9501"/>
                </a:moveTo>
                <a:lnTo>
                  <a:pt x="23502" y="9841"/>
                </a:lnTo>
                <a:lnTo>
                  <a:pt x="23149" y="10045"/>
                </a:lnTo>
                <a:lnTo>
                  <a:pt x="22972" y="9678"/>
                </a:lnTo>
                <a:lnTo>
                  <a:pt x="23312" y="9501"/>
                </a:lnTo>
                <a:close/>
                <a:moveTo>
                  <a:pt x="35069" y="9474"/>
                </a:moveTo>
                <a:lnTo>
                  <a:pt x="35273" y="9841"/>
                </a:lnTo>
                <a:lnTo>
                  <a:pt x="34933" y="10045"/>
                </a:lnTo>
                <a:lnTo>
                  <a:pt x="34919" y="10045"/>
                </a:lnTo>
                <a:cubicBezTo>
                  <a:pt x="34865" y="9909"/>
                  <a:pt x="34797" y="9773"/>
                  <a:pt x="34729" y="9637"/>
                </a:cubicBezTo>
                <a:lnTo>
                  <a:pt x="35069" y="9474"/>
                </a:lnTo>
                <a:close/>
                <a:moveTo>
                  <a:pt x="67650" y="9515"/>
                </a:moveTo>
                <a:lnTo>
                  <a:pt x="67840" y="9841"/>
                </a:lnTo>
                <a:lnTo>
                  <a:pt x="67459" y="10045"/>
                </a:lnTo>
                <a:cubicBezTo>
                  <a:pt x="67405" y="9936"/>
                  <a:pt x="67337" y="9800"/>
                  <a:pt x="67269" y="9691"/>
                </a:cubicBezTo>
                <a:lnTo>
                  <a:pt x="67650" y="9515"/>
                </a:lnTo>
                <a:close/>
                <a:moveTo>
                  <a:pt x="100190" y="9501"/>
                </a:moveTo>
                <a:lnTo>
                  <a:pt x="100393" y="9841"/>
                </a:lnTo>
                <a:lnTo>
                  <a:pt x="100040" y="10045"/>
                </a:lnTo>
                <a:cubicBezTo>
                  <a:pt x="99986" y="9922"/>
                  <a:pt x="99918" y="9800"/>
                  <a:pt x="99850" y="9664"/>
                </a:cubicBezTo>
                <a:lnTo>
                  <a:pt x="100190" y="9501"/>
                </a:lnTo>
                <a:close/>
                <a:moveTo>
                  <a:pt x="3816" y="9378"/>
                </a:moveTo>
                <a:cubicBezTo>
                  <a:pt x="3808" y="9378"/>
                  <a:pt x="3801" y="9378"/>
                  <a:pt x="3793" y="9379"/>
                </a:cubicBezTo>
                <a:cubicBezTo>
                  <a:pt x="3603" y="9379"/>
                  <a:pt x="3453" y="9528"/>
                  <a:pt x="3453" y="9718"/>
                </a:cubicBezTo>
                <a:cubicBezTo>
                  <a:pt x="3453" y="9895"/>
                  <a:pt x="3603" y="10058"/>
                  <a:pt x="3793" y="10058"/>
                </a:cubicBezTo>
                <a:cubicBezTo>
                  <a:pt x="3984" y="10045"/>
                  <a:pt x="4133" y="9895"/>
                  <a:pt x="4133" y="9705"/>
                </a:cubicBezTo>
                <a:cubicBezTo>
                  <a:pt x="4120" y="9523"/>
                  <a:pt x="3982" y="9378"/>
                  <a:pt x="3816" y="9378"/>
                </a:cubicBezTo>
                <a:close/>
                <a:moveTo>
                  <a:pt x="11554" y="9542"/>
                </a:moveTo>
                <a:lnTo>
                  <a:pt x="11745" y="9868"/>
                </a:lnTo>
                <a:lnTo>
                  <a:pt x="11364" y="10072"/>
                </a:lnTo>
                <a:lnTo>
                  <a:pt x="11174" y="9705"/>
                </a:lnTo>
                <a:lnTo>
                  <a:pt x="11554" y="9542"/>
                </a:lnTo>
                <a:close/>
                <a:moveTo>
                  <a:pt x="44094" y="9528"/>
                </a:moveTo>
                <a:lnTo>
                  <a:pt x="44285" y="9868"/>
                </a:lnTo>
                <a:lnTo>
                  <a:pt x="43931" y="10072"/>
                </a:lnTo>
                <a:lnTo>
                  <a:pt x="43754" y="9705"/>
                </a:lnTo>
                <a:lnTo>
                  <a:pt x="44094" y="9528"/>
                </a:lnTo>
                <a:close/>
                <a:moveTo>
                  <a:pt x="55865" y="9501"/>
                </a:moveTo>
                <a:lnTo>
                  <a:pt x="56055" y="9882"/>
                </a:lnTo>
                <a:lnTo>
                  <a:pt x="55716" y="10072"/>
                </a:lnTo>
                <a:lnTo>
                  <a:pt x="55525" y="9678"/>
                </a:lnTo>
                <a:lnTo>
                  <a:pt x="55865" y="9501"/>
                </a:lnTo>
                <a:close/>
                <a:moveTo>
                  <a:pt x="76675" y="9528"/>
                </a:moveTo>
                <a:lnTo>
                  <a:pt x="76865" y="9868"/>
                </a:lnTo>
                <a:lnTo>
                  <a:pt x="76512" y="10072"/>
                </a:lnTo>
                <a:lnTo>
                  <a:pt x="76335" y="9705"/>
                </a:lnTo>
                <a:lnTo>
                  <a:pt x="76675" y="9528"/>
                </a:lnTo>
                <a:close/>
                <a:moveTo>
                  <a:pt x="87630" y="9256"/>
                </a:moveTo>
                <a:cubicBezTo>
                  <a:pt x="87644" y="9447"/>
                  <a:pt x="87780" y="9596"/>
                  <a:pt x="87956" y="9637"/>
                </a:cubicBezTo>
                <a:cubicBezTo>
                  <a:pt x="88001" y="9651"/>
                  <a:pt x="88047" y="9658"/>
                  <a:pt x="88092" y="9658"/>
                </a:cubicBezTo>
                <a:cubicBezTo>
                  <a:pt x="88225" y="9658"/>
                  <a:pt x="88351" y="9599"/>
                  <a:pt x="88432" y="9487"/>
                </a:cubicBezTo>
                <a:lnTo>
                  <a:pt x="88636" y="9868"/>
                </a:lnTo>
                <a:lnTo>
                  <a:pt x="88228" y="10085"/>
                </a:lnTo>
                <a:cubicBezTo>
                  <a:pt x="88228" y="9895"/>
                  <a:pt x="88092" y="9718"/>
                  <a:pt x="87902" y="9664"/>
                </a:cubicBezTo>
                <a:cubicBezTo>
                  <a:pt x="87868" y="9656"/>
                  <a:pt x="87834" y="9652"/>
                  <a:pt x="87800" y="9652"/>
                </a:cubicBezTo>
                <a:cubicBezTo>
                  <a:pt x="87656" y="9652"/>
                  <a:pt x="87517" y="9720"/>
                  <a:pt x="87440" y="9841"/>
                </a:cubicBezTo>
                <a:lnTo>
                  <a:pt x="87263" y="9433"/>
                </a:lnTo>
                <a:lnTo>
                  <a:pt x="87630" y="9256"/>
                </a:lnTo>
                <a:close/>
                <a:moveTo>
                  <a:pt x="32351" y="9555"/>
                </a:moveTo>
                <a:lnTo>
                  <a:pt x="32541" y="9895"/>
                </a:lnTo>
                <a:lnTo>
                  <a:pt x="32160" y="10099"/>
                </a:lnTo>
                <a:lnTo>
                  <a:pt x="31970" y="9746"/>
                </a:lnTo>
                <a:lnTo>
                  <a:pt x="32351" y="9555"/>
                </a:lnTo>
                <a:close/>
                <a:moveTo>
                  <a:pt x="64890" y="9569"/>
                </a:moveTo>
                <a:lnTo>
                  <a:pt x="65094" y="9909"/>
                </a:lnTo>
                <a:lnTo>
                  <a:pt x="64727" y="10099"/>
                </a:lnTo>
                <a:lnTo>
                  <a:pt x="64551" y="9732"/>
                </a:lnTo>
                <a:lnTo>
                  <a:pt x="64890" y="9569"/>
                </a:lnTo>
                <a:close/>
                <a:moveTo>
                  <a:pt x="97471" y="9569"/>
                </a:moveTo>
                <a:cubicBezTo>
                  <a:pt x="97525" y="9664"/>
                  <a:pt x="97607" y="9800"/>
                  <a:pt x="97661" y="9909"/>
                </a:cubicBezTo>
                <a:lnTo>
                  <a:pt x="97308" y="10113"/>
                </a:lnTo>
                <a:lnTo>
                  <a:pt x="97131" y="9732"/>
                </a:lnTo>
                <a:lnTo>
                  <a:pt x="97471" y="9569"/>
                </a:lnTo>
                <a:close/>
                <a:moveTo>
                  <a:pt x="110497" y="9432"/>
                </a:moveTo>
                <a:cubicBezTo>
                  <a:pt x="110318" y="9432"/>
                  <a:pt x="110180" y="9590"/>
                  <a:pt x="110180" y="9773"/>
                </a:cubicBezTo>
                <a:cubicBezTo>
                  <a:pt x="110180" y="9963"/>
                  <a:pt x="110329" y="10113"/>
                  <a:pt x="110520" y="10113"/>
                </a:cubicBezTo>
                <a:cubicBezTo>
                  <a:pt x="110710" y="10113"/>
                  <a:pt x="110859" y="9950"/>
                  <a:pt x="110859" y="9773"/>
                </a:cubicBezTo>
                <a:cubicBezTo>
                  <a:pt x="110859" y="9583"/>
                  <a:pt x="110710" y="9433"/>
                  <a:pt x="110520" y="9433"/>
                </a:cubicBezTo>
                <a:cubicBezTo>
                  <a:pt x="110512" y="9432"/>
                  <a:pt x="110505" y="9432"/>
                  <a:pt x="110497" y="9432"/>
                </a:cubicBezTo>
                <a:close/>
                <a:moveTo>
                  <a:pt x="20566" y="9569"/>
                </a:moveTo>
                <a:lnTo>
                  <a:pt x="20770" y="9936"/>
                </a:lnTo>
                <a:lnTo>
                  <a:pt x="20417" y="10140"/>
                </a:lnTo>
                <a:lnTo>
                  <a:pt x="20226" y="9732"/>
                </a:lnTo>
                <a:lnTo>
                  <a:pt x="20566" y="9569"/>
                </a:lnTo>
                <a:close/>
                <a:moveTo>
                  <a:pt x="41389" y="9596"/>
                </a:moveTo>
                <a:lnTo>
                  <a:pt x="41580" y="9936"/>
                </a:lnTo>
                <a:lnTo>
                  <a:pt x="41226" y="10140"/>
                </a:lnTo>
                <a:lnTo>
                  <a:pt x="41050" y="9759"/>
                </a:lnTo>
                <a:lnTo>
                  <a:pt x="41389" y="9596"/>
                </a:lnTo>
                <a:close/>
                <a:moveTo>
                  <a:pt x="53160" y="9596"/>
                </a:moveTo>
                <a:cubicBezTo>
                  <a:pt x="53215" y="9705"/>
                  <a:pt x="53283" y="9841"/>
                  <a:pt x="53337" y="9936"/>
                </a:cubicBezTo>
                <a:lnTo>
                  <a:pt x="52943" y="10140"/>
                </a:lnTo>
                <a:cubicBezTo>
                  <a:pt x="52929" y="10072"/>
                  <a:pt x="52916" y="10004"/>
                  <a:pt x="52888" y="9950"/>
                </a:cubicBezTo>
                <a:cubicBezTo>
                  <a:pt x="52848" y="9882"/>
                  <a:pt x="52807" y="9827"/>
                  <a:pt x="52753" y="9773"/>
                </a:cubicBezTo>
                <a:lnTo>
                  <a:pt x="53160" y="9596"/>
                </a:lnTo>
                <a:close/>
                <a:moveTo>
                  <a:pt x="85687" y="9596"/>
                </a:moveTo>
                <a:lnTo>
                  <a:pt x="85904" y="9922"/>
                </a:lnTo>
                <a:lnTo>
                  <a:pt x="85537" y="10140"/>
                </a:lnTo>
                <a:cubicBezTo>
                  <a:pt x="85483" y="10017"/>
                  <a:pt x="85415" y="9882"/>
                  <a:pt x="85347" y="9759"/>
                </a:cubicBezTo>
                <a:lnTo>
                  <a:pt x="85687" y="9596"/>
                </a:lnTo>
                <a:close/>
                <a:moveTo>
                  <a:pt x="114057" y="9771"/>
                </a:moveTo>
                <a:cubicBezTo>
                  <a:pt x="113961" y="9771"/>
                  <a:pt x="113891" y="9849"/>
                  <a:pt x="113891" y="9950"/>
                </a:cubicBezTo>
                <a:cubicBezTo>
                  <a:pt x="113877" y="10045"/>
                  <a:pt x="113958" y="10140"/>
                  <a:pt x="114054" y="10140"/>
                </a:cubicBezTo>
                <a:cubicBezTo>
                  <a:pt x="114162" y="10140"/>
                  <a:pt x="114244" y="10072"/>
                  <a:pt x="114257" y="9963"/>
                </a:cubicBezTo>
                <a:cubicBezTo>
                  <a:pt x="114244" y="9854"/>
                  <a:pt x="114190" y="9773"/>
                  <a:pt x="114081" y="9773"/>
                </a:cubicBezTo>
                <a:cubicBezTo>
                  <a:pt x="114073" y="9772"/>
                  <a:pt x="114065" y="9771"/>
                  <a:pt x="114057" y="9771"/>
                </a:cubicBezTo>
                <a:close/>
                <a:moveTo>
                  <a:pt x="29605" y="9623"/>
                </a:moveTo>
                <a:lnTo>
                  <a:pt x="29795" y="9963"/>
                </a:lnTo>
                <a:lnTo>
                  <a:pt x="29442" y="10167"/>
                </a:lnTo>
                <a:lnTo>
                  <a:pt x="29265" y="9800"/>
                </a:lnTo>
                <a:lnTo>
                  <a:pt x="29605" y="9623"/>
                </a:lnTo>
                <a:close/>
                <a:moveTo>
                  <a:pt x="62172" y="9623"/>
                </a:moveTo>
                <a:lnTo>
                  <a:pt x="62376" y="9963"/>
                </a:lnTo>
                <a:lnTo>
                  <a:pt x="62009" y="10167"/>
                </a:lnTo>
                <a:cubicBezTo>
                  <a:pt x="61954" y="10058"/>
                  <a:pt x="61887" y="9922"/>
                  <a:pt x="61832" y="9800"/>
                </a:cubicBezTo>
                <a:lnTo>
                  <a:pt x="62172" y="9623"/>
                </a:lnTo>
                <a:close/>
                <a:moveTo>
                  <a:pt x="17834" y="9650"/>
                </a:moveTo>
                <a:lnTo>
                  <a:pt x="18024" y="9990"/>
                </a:lnTo>
                <a:lnTo>
                  <a:pt x="17671" y="10194"/>
                </a:lnTo>
                <a:lnTo>
                  <a:pt x="17481" y="9827"/>
                </a:lnTo>
                <a:lnTo>
                  <a:pt x="17834" y="9650"/>
                </a:lnTo>
                <a:close/>
                <a:moveTo>
                  <a:pt x="50401" y="9650"/>
                </a:moveTo>
                <a:lnTo>
                  <a:pt x="50591" y="9990"/>
                </a:lnTo>
                <a:lnTo>
                  <a:pt x="50238" y="10194"/>
                </a:lnTo>
                <a:lnTo>
                  <a:pt x="50048" y="9827"/>
                </a:lnTo>
                <a:lnTo>
                  <a:pt x="50401" y="9650"/>
                </a:lnTo>
                <a:close/>
                <a:moveTo>
                  <a:pt x="82968" y="9650"/>
                </a:moveTo>
                <a:cubicBezTo>
                  <a:pt x="83036" y="9759"/>
                  <a:pt x="83104" y="9882"/>
                  <a:pt x="83158" y="9990"/>
                </a:cubicBezTo>
                <a:lnTo>
                  <a:pt x="82805" y="10208"/>
                </a:lnTo>
                <a:lnTo>
                  <a:pt x="82615" y="9827"/>
                </a:lnTo>
                <a:lnTo>
                  <a:pt x="82968" y="9650"/>
                </a:lnTo>
                <a:close/>
                <a:moveTo>
                  <a:pt x="73943" y="9596"/>
                </a:moveTo>
                <a:lnTo>
                  <a:pt x="74147" y="9977"/>
                </a:lnTo>
                <a:cubicBezTo>
                  <a:pt x="73970" y="9990"/>
                  <a:pt x="73821" y="10072"/>
                  <a:pt x="73725" y="10221"/>
                </a:cubicBezTo>
                <a:cubicBezTo>
                  <a:pt x="73753" y="10045"/>
                  <a:pt x="73671" y="9882"/>
                  <a:pt x="73535" y="9773"/>
                </a:cubicBezTo>
                <a:lnTo>
                  <a:pt x="73943" y="9596"/>
                </a:lnTo>
                <a:close/>
                <a:moveTo>
                  <a:pt x="107774" y="9433"/>
                </a:moveTo>
                <a:cubicBezTo>
                  <a:pt x="107557" y="9433"/>
                  <a:pt x="107380" y="9610"/>
                  <a:pt x="107380" y="9827"/>
                </a:cubicBezTo>
                <a:cubicBezTo>
                  <a:pt x="107380" y="10045"/>
                  <a:pt x="107557" y="10221"/>
                  <a:pt x="107774" y="10221"/>
                </a:cubicBezTo>
                <a:cubicBezTo>
                  <a:pt x="107978" y="10221"/>
                  <a:pt x="108155" y="10045"/>
                  <a:pt x="108168" y="9841"/>
                </a:cubicBezTo>
                <a:cubicBezTo>
                  <a:pt x="108168" y="9623"/>
                  <a:pt x="107991" y="9433"/>
                  <a:pt x="107774" y="9433"/>
                </a:cubicBezTo>
                <a:close/>
                <a:moveTo>
                  <a:pt x="71197" y="9691"/>
                </a:moveTo>
                <a:lnTo>
                  <a:pt x="71388" y="10031"/>
                </a:lnTo>
                <a:lnTo>
                  <a:pt x="71034" y="10235"/>
                </a:lnTo>
                <a:lnTo>
                  <a:pt x="70844" y="9854"/>
                </a:lnTo>
                <a:lnTo>
                  <a:pt x="71197" y="9691"/>
                </a:lnTo>
                <a:close/>
                <a:moveTo>
                  <a:pt x="15102" y="9718"/>
                </a:moveTo>
                <a:lnTo>
                  <a:pt x="15306" y="10058"/>
                </a:lnTo>
                <a:lnTo>
                  <a:pt x="14939" y="10262"/>
                </a:lnTo>
                <a:lnTo>
                  <a:pt x="14749" y="9882"/>
                </a:lnTo>
                <a:lnTo>
                  <a:pt x="15102" y="9718"/>
                </a:lnTo>
                <a:close/>
                <a:moveTo>
                  <a:pt x="1890" y="9773"/>
                </a:moveTo>
                <a:cubicBezTo>
                  <a:pt x="1754" y="9773"/>
                  <a:pt x="1646" y="9882"/>
                  <a:pt x="1646" y="10031"/>
                </a:cubicBezTo>
                <a:cubicBezTo>
                  <a:pt x="1646" y="10153"/>
                  <a:pt x="1754" y="10262"/>
                  <a:pt x="1890" y="10262"/>
                </a:cubicBezTo>
                <a:cubicBezTo>
                  <a:pt x="1898" y="10263"/>
                  <a:pt x="1906" y="10263"/>
                  <a:pt x="1913" y="10263"/>
                </a:cubicBezTo>
                <a:cubicBezTo>
                  <a:pt x="2038" y="10263"/>
                  <a:pt x="2135" y="10159"/>
                  <a:pt x="2135" y="10017"/>
                </a:cubicBezTo>
                <a:cubicBezTo>
                  <a:pt x="2149" y="9882"/>
                  <a:pt x="2026" y="9773"/>
                  <a:pt x="1890" y="9773"/>
                </a:cubicBezTo>
                <a:close/>
                <a:moveTo>
                  <a:pt x="26914" y="9705"/>
                </a:moveTo>
                <a:cubicBezTo>
                  <a:pt x="26938" y="9838"/>
                  <a:pt x="27005" y="9961"/>
                  <a:pt x="27116" y="10044"/>
                </a:cubicBezTo>
                <a:lnTo>
                  <a:pt x="27116" y="10044"/>
                </a:lnTo>
                <a:cubicBezTo>
                  <a:pt x="27126" y="10044"/>
                  <a:pt x="27135" y="10044"/>
                  <a:pt x="27145" y="10045"/>
                </a:cubicBezTo>
                <a:lnTo>
                  <a:pt x="27213" y="10085"/>
                </a:lnTo>
                <a:cubicBezTo>
                  <a:pt x="27224" y="10090"/>
                  <a:pt x="27236" y="10095"/>
                  <a:pt x="27247" y="10101"/>
                </a:cubicBezTo>
                <a:lnTo>
                  <a:pt x="27247" y="10101"/>
                </a:lnTo>
                <a:cubicBezTo>
                  <a:pt x="27245" y="10100"/>
                  <a:pt x="27242" y="10100"/>
                  <a:pt x="27240" y="10099"/>
                </a:cubicBezTo>
                <a:lnTo>
                  <a:pt x="27158" y="10072"/>
                </a:lnTo>
                <a:cubicBezTo>
                  <a:pt x="27144" y="10063"/>
                  <a:pt x="27130" y="10054"/>
                  <a:pt x="27116" y="10044"/>
                </a:cubicBezTo>
                <a:lnTo>
                  <a:pt x="27116" y="10044"/>
                </a:lnTo>
                <a:cubicBezTo>
                  <a:pt x="27114" y="10044"/>
                  <a:pt x="27112" y="10044"/>
                  <a:pt x="27111" y="10044"/>
                </a:cubicBezTo>
                <a:cubicBezTo>
                  <a:pt x="26934" y="10044"/>
                  <a:pt x="26772" y="10135"/>
                  <a:pt x="26688" y="10291"/>
                </a:cubicBezTo>
                <a:lnTo>
                  <a:pt x="26688" y="10291"/>
                </a:lnTo>
                <a:cubicBezTo>
                  <a:pt x="26692" y="10144"/>
                  <a:pt x="26614" y="9992"/>
                  <a:pt x="26492" y="9895"/>
                </a:cubicBezTo>
                <a:lnTo>
                  <a:pt x="26914" y="9705"/>
                </a:lnTo>
                <a:close/>
                <a:moveTo>
                  <a:pt x="35898" y="9718"/>
                </a:moveTo>
                <a:lnTo>
                  <a:pt x="36102" y="10085"/>
                </a:lnTo>
                <a:lnTo>
                  <a:pt x="35749" y="10303"/>
                </a:lnTo>
                <a:lnTo>
                  <a:pt x="35735" y="10303"/>
                </a:lnTo>
                <a:cubicBezTo>
                  <a:pt x="35681" y="10194"/>
                  <a:pt x="35613" y="10045"/>
                  <a:pt x="35545" y="9909"/>
                </a:cubicBezTo>
                <a:cubicBezTo>
                  <a:pt x="35613" y="9895"/>
                  <a:pt x="35667" y="9868"/>
                  <a:pt x="35735" y="9841"/>
                </a:cubicBezTo>
                <a:cubicBezTo>
                  <a:pt x="35789" y="9814"/>
                  <a:pt x="35844" y="9773"/>
                  <a:pt x="35898" y="9718"/>
                </a:cubicBezTo>
                <a:close/>
                <a:moveTo>
                  <a:pt x="7372" y="9487"/>
                </a:moveTo>
                <a:cubicBezTo>
                  <a:pt x="7138" y="9487"/>
                  <a:pt x="6947" y="9685"/>
                  <a:pt x="6960" y="9922"/>
                </a:cubicBezTo>
                <a:cubicBezTo>
                  <a:pt x="6960" y="10132"/>
                  <a:pt x="7140" y="10308"/>
                  <a:pt x="7356" y="10308"/>
                </a:cubicBezTo>
                <a:cubicBezTo>
                  <a:pt x="7378" y="10308"/>
                  <a:pt x="7400" y="10307"/>
                  <a:pt x="7422" y="10303"/>
                </a:cubicBezTo>
                <a:cubicBezTo>
                  <a:pt x="7681" y="10289"/>
                  <a:pt x="7844" y="10031"/>
                  <a:pt x="7762" y="9800"/>
                </a:cubicBezTo>
                <a:cubicBezTo>
                  <a:pt x="7722" y="9678"/>
                  <a:pt x="7601" y="9597"/>
                  <a:pt x="7519" y="9489"/>
                </a:cubicBezTo>
                <a:lnTo>
                  <a:pt x="7519" y="9489"/>
                </a:lnTo>
                <a:cubicBezTo>
                  <a:pt x="7514" y="9489"/>
                  <a:pt x="7509" y="9488"/>
                  <a:pt x="7504" y="9487"/>
                </a:cubicBezTo>
                <a:lnTo>
                  <a:pt x="7395" y="9487"/>
                </a:lnTo>
                <a:cubicBezTo>
                  <a:pt x="7387" y="9487"/>
                  <a:pt x="7380" y="9487"/>
                  <a:pt x="7372" y="9487"/>
                </a:cubicBezTo>
                <a:close/>
                <a:moveTo>
                  <a:pt x="4622" y="9596"/>
                </a:moveTo>
                <a:cubicBezTo>
                  <a:pt x="4432" y="9596"/>
                  <a:pt x="4269" y="9759"/>
                  <a:pt x="4255" y="9950"/>
                </a:cubicBezTo>
                <a:cubicBezTo>
                  <a:pt x="4255" y="10153"/>
                  <a:pt x="4418" y="10317"/>
                  <a:pt x="4609" y="10317"/>
                </a:cubicBezTo>
                <a:cubicBezTo>
                  <a:pt x="4813" y="10317"/>
                  <a:pt x="4976" y="10153"/>
                  <a:pt x="4976" y="9963"/>
                </a:cubicBezTo>
                <a:cubicBezTo>
                  <a:pt x="4976" y="9773"/>
                  <a:pt x="4826" y="9610"/>
                  <a:pt x="4622" y="9596"/>
                </a:cubicBezTo>
                <a:close/>
                <a:moveTo>
                  <a:pt x="111362" y="9718"/>
                </a:moveTo>
                <a:cubicBezTo>
                  <a:pt x="111186" y="9718"/>
                  <a:pt x="111036" y="9854"/>
                  <a:pt x="111036" y="10017"/>
                </a:cubicBezTo>
                <a:cubicBezTo>
                  <a:pt x="111036" y="10194"/>
                  <a:pt x="111172" y="10317"/>
                  <a:pt x="111349" y="10317"/>
                </a:cubicBezTo>
                <a:lnTo>
                  <a:pt x="111349" y="10330"/>
                </a:lnTo>
                <a:cubicBezTo>
                  <a:pt x="111512" y="10330"/>
                  <a:pt x="111648" y="10208"/>
                  <a:pt x="111648" y="10045"/>
                </a:cubicBezTo>
                <a:cubicBezTo>
                  <a:pt x="111661" y="9868"/>
                  <a:pt x="111525" y="9732"/>
                  <a:pt x="111362" y="9718"/>
                </a:cubicBezTo>
                <a:close/>
                <a:moveTo>
                  <a:pt x="114896" y="10099"/>
                </a:moveTo>
                <a:cubicBezTo>
                  <a:pt x="114869" y="10099"/>
                  <a:pt x="114801" y="10153"/>
                  <a:pt x="114801" y="10194"/>
                </a:cubicBezTo>
                <a:cubicBezTo>
                  <a:pt x="114801" y="10221"/>
                  <a:pt x="114856" y="10276"/>
                  <a:pt x="114896" y="10344"/>
                </a:cubicBezTo>
                <a:cubicBezTo>
                  <a:pt x="114937" y="10276"/>
                  <a:pt x="114991" y="10235"/>
                  <a:pt x="114991" y="10208"/>
                </a:cubicBezTo>
                <a:cubicBezTo>
                  <a:pt x="114978" y="10153"/>
                  <a:pt x="114937" y="10126"/>
                  <a:pt x="114896" y="10099"/>
                </a:cubicBezTo>
                <a:close/>
                <a:moveTo>
                  <a:pt x="101005" y="9746"/>
                </a:moveTo>
                <a:lnTo>
                  <a:pt x="101223" y="10113"/>
                </a:lnTo>
                <a:cubicBezTo>
                  <a:pt x="101073" y="10140"/>
                  <a:pt x="100883" y="10181"/>
                  <a:pt x="100842" y="10398"/>
                </a:cubicBezTo>
                <a:cubicBezTo>
                  <a:pt x="100788" y="10221"/>
                  <a:pt x="100801" y="10017"/>
                  <a:pt x="100624" y="9936"/>
                </a:cubicBezTo>
                <a:lnTo>
                  <a:pt x="101005" y="9746"/>
                </a:lnTo>
                <a:close/>
                <a:moveTo>
                  <a:pt x="56694" y="9773"/>
                </a:moveTo>
                <a:lnTo>
                  <a:pt x="56898" y="10140"/>
                </a:lnTo>
                <a:cubicBezTo>
                  <a:pt x="56768" y="10179"/>
                  <a:pt x="56587" y="10206"/>
                  <a:pt x="56537" y="10411"/>
                </a:cubicBezTo>
                <a:lnTo>
                  <a:pt x="56537" y="10411"/>
                </a:lnTo>
                <a:cubicBezTo>
                  <a:pt x="56491" y="10242"/>
                  <a:pt x="56495" y="10053"/>
                  <a:pt x="56327" y="9963"/>
                </a:cubicBezTo>
                <a:lnTo>
                  <a:pt x="56694" y="9773"/>
                </a:lnTo>
                <a:close/>
                <a:moveTo>
                  <a:pt x="26688" y="10291"/>
                </a:moveTo>
                <a:lnTo>
                  <a:pt x="26688" y="10291"/>
                </a:lnTo>
                <a:cubicBezTo>
                  <a:pt x="26687" y="10309"/>
                  <a:pt x="26685" y="10326"/>
                  <a:pt x="26683" y="10344"/>
                </a:cubicBezTo>
                <a:lnTo>
                  <a:pt x="26655" y="10412"/>
                </a:lnTo>
                <a:cubicBezTo>
                  <a:pt x="26651" y="10418"/>
                  <a:pt x="26646" y="10424"/>
                  <a:pt x="26642" y="10430"/>
                </a:cubicBezTo>
                <a:lnTo>
                  <a:pt x="26642" y="10430"/>
                </a:lnTo>
                <a:cubicBezTo>
                  <a:pt x="26642" y="10419"/>
                  <a:pt x="26642" y="10408"/>
                  <a:pt x="26642" y="10398"/>
                </a:cubicBezTo>
                <a:lnTo>
                  <a:pt x="26669" y="10330"/>
                </a:lnTo>
                <a:cubicBezTo>
                  <a:pt x="26675" y="10317"/>
                  <a:pt x="26681" y="10304"/>
                  <a:pt x="26688" y="10291"/>
                </a:cubicBezTo>
                <a:close/>
                <a:moveTo>
                  <a:pt x="65706" y="9800"/>
                </a:moveTo>
                <a:lnTo>
                  <a:pt x="65964" y="10181"/>
                </a:lnTo>
                <a:cubicBezTo>
                  <a:pt x="65946" y="10178"/>
                  <a:pt x="65929" y="10177"/>
                  <a:pt x="65911" y="10177"/>
                </a:cubicBezTo>
                <a:cubicBezTo>
                  <a:pt x="65742" y="10177"/>
                  <a:pt x="65593" y="10292"/>
                  <a:pt x="65556" y="10452"/>
                </a:cubicBezTo>
                <a:cubicBezTo>
                  <a:pt x="65556" y="10398"/>
                  <a:pt x="65543" y="10357"/>
                  <a:pt x="65529" y="10303"/>
                </a:cubicBezTo>
                <a:cubicBezTo>
                  <a:pt x="65475" y="10194"/>
                  <a:pt x="65407" y="10072"/>
                  <a:pt x="65366" y="9963"/>
                </a:cubicBezTo>
                <a:lnTo>
                  <a:pt x="65706" y="9800"/>
                </a:lnTo>
                <a:close/>
                <a:moveTo>
                  <a:pt x="108590" y="9705"/>
                </a:moveTo>
                <a:cubicBezTo>
                  <a:pt x="108386" y="9705"/>
                  <a:pt x="108223" y="9868"/>
                  <a:pt x="108223" y="10072"/>
                </a:cubicBezTo>
                <a:cubicBezTo>
                  <a:pt x="108223" y="10276"/>
                  <a:pt x="108386" y="10452"/>
                  <a:pt x="108603" y="10452"/>
                </a:cubicBezTo>
                <a:cubicBezTo>
                  <a:pt x="108807" y="10452"/>
                  <a:pt x="108970" y="10276"/>
                  <a:pt x="108970" y="10085"/>
                </a:cubicBezTo>
                <a:cubicBezTo>
                  <a:pt x="108970" y="9868"/>
                  <a:pt x="108793" y="9705"/>
                  <a:pt x="108590" y="9705"/>
                </a:cubicBezTo>
                <a:close/>
                <a:moveTo>
                  <a:pt x="33220" y="9814"/>
                </a:moveTo>
                <a:cubicBezTo>
                  <a:pt x="33232" y="9967"/>
                  <a:pt x="33326" y="10111"/>
                  <a:pt x="33467" y="10181"/>
                </a:cubicBezTo>
                <a:lnTo>
                  <a:pt x="33467" y="10181"/>
                </a:lnTo>
                <a:cubicBezTo>
                  <a:pt x="33485" y="10184"/>
                  <a:pt x="33502" y="10189"/>
                  <a:pt x="33519" y="10194"/>
                </a:cubicBezTo>
                <a:lnTo>
                  <a:pt x="33513" y="10201"/>
                </a:lnTo>
                <a:lnTo>
                  <a:pt x="33513" y="10201"/>
                </a:lnTo>
                <a:cubicBezTo>
                  <a:pt x="33497" y="10195"/>
                  <a:pt x="33482" y="10189"/>
                  <a:pt x="33467" y="10181"/>
                </a:cubicBezTo>
                <a:lnTo>
                  <a:pt x="33467" y="10181"/>
                </a:lnTo>
                <a:cubicBezTo>
                  <a:pt x="33440" y="10176"/>
                  <a:pt x="33413" y="10174"/>
                  <a:pt x="33386" y="10174"/>
                </a:cubicBezTo>
                <a:cubicBezTo>
                  <a:pt x="33222" y="10174"/>
                  <a:pt x="33064" y="10262"/>
                  <a:pt x="32981" y="10404"/>
                </a:cubicBezTo>
                <a:lnTo>
                  <a:pt x="32981" y="10404"/>
                </a:lnTo>
                <a:cubicBezTo>
                  <a:pt x="32980" y="10420"/>
                  <a:pt x="32978" y="10436"/>
                  <a:pt x="32976" y="10452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9" y="10476"/>
                  <a:pt x="32962" y="10459"/>
                  <a:pt x="32962" y="10439"/>
                </a:cubicBezTo>
                <a:cubicBezTo>
                  <a:pt x="32968" y="10427"/>
                  <a:pt x="32974" y="10415"/>
                  <a:pt x="32981" y="10404"/>
                </a:cubicBezTo>
                <a:lnTo>
                  <a:pt x="32981" y="10404"/>
                </a:lnTo>
                <a:cubicBezTo>
                  <a:pt x="32988" y="10244"/>
                  <a:pt x="32909" y="10090"/>
                  <a:pt x="32786" y="10004"/>
                </a:cubicBezTo>
                <a:lnTo>
                  <a:pt x="33220" y="9814"/>
                </a:lnTo>
                <a:close/>
                <a:moveTo>
                  <a:pt x="2728" y="9976"/>
                </a:moveTo>
                <a:cubicBezTo>
                  <a:pt x="2721" y="9976"/>
                  <a:pt x="2713" y="9976"/>
                  <a:pt x="2706" y="9977"/>
                </a:cubicBezTo>
                <a:cubicBezTo>
                  <a:pt x="2556" y="9977"/>
                  <a:pt x="2434" y="10099"/>
                  <a:pt x="2434" y="10262"/>
                </a:cubicBezTo>
                <a:cubicBezTo>
                  <a:pt x="2434" y="10425"/>
                  <a:pt x="2570" y="10548"/>
                  <a:pt x="2733" y="10548"/>
                </a:cubicBezTo>
                <a:cubicBezTo>
                  <a:pt x="2883" y="10548"/>
                  <a:pt x="3005" y="10412"/>
                  <a:pt x="3005" y="10262"/>
                </a:cubicBezTo>
                <a:cubicBezTo>
                  <a:pt x="3005" y="10107"/>
                  <a:pt x="2881" y="9976"/>
                  <a:pt x="2728" y="9976"/>
                </a:cubicBezTo>
                <a:close/>
                <a:moveTo>
                  <a:pt x="112178" y="9990"/>
                </a:moveTo>
                <a:cubicBezTo>
                  <a:pt x="112015" y="9990"/>
                  <a:pt x="111892" y="10113"/>
                  <a:pt x="111906" y="10276"/>
                </a:cubicBezTo>
                <a:cubicBezTo>
                  <a:pt x="111906" y="10425"/>
                  <a:pt x="112028" y="10548"/>
                  <a:pt x="112178" y="10548"/>
                </a:cubicBezTo>
                <a:cubicBezTo>
                  <a:pt x="112327" y="10534"/>
                  <a:pt x="112450" y="10412"/>
                  <a:pt x="112450" y="10262"/>
                </a:cubicBezTo>
                <a:cubicBezTo>
                  <a:pt x="112450" y="10113"/>
                  <a:pt x="112327" y="9990"/>
                  <a:pt x="112178" y="9990"/>
                </a:cubicBezTo>
                <a:close/>
                <a:moveTo>
                  <a:pt x="84830" y="10561"/>
                </a:moveTo>
                <a:cubicBezTo>
                  <a:pt x="84833" y="10561"/>
                  <a:pt x="84835" y="10561"/>
                  <a:pt x="84837" y="10561"/>
                </a:cubicBezTo>
                <a:lnTo>
                  <a:pt x="84837" y="10561"/>
                </a:lnTo>
                <a:cubicBezTo>
                  <a:pt x="84839" y="10561"/>
                  <a:pt x="84842" y="10561"/>
                  <a:pt x="84844" y="10561"/>
                </a:cubicBezTo>
                <a:close/>
                <a:moveTo>
                  <a:pt x="105857" y="9759"/>
                </a:moveTo>
                <a:cubicBezTo>
                  <a:pt x="105640" y="9773"/>
                  <a:pt x="105463" y="9950"/>
                  <a:pt x="105463" y="10181"/>
                </a:cubicBezTo>
                <a:lnTo>
                  <a:pt x="105477" y="10167"/>
                </a:lnTo>
                <a:cubicBezTo>
                  <a:pt x="105477" y="10390"/>
                  <a:pt x="105641" y="10562"/>
                  <a:pt x="105860" y="10562"/>
                </a:cubicBezTo>
                <a:cubicBezTo>
                  <a:pt x="105868" y="10562"/>
                  <a:pt x="105876" y="10562"/>
                  <a:pt x="105885" y="10561"/>
                </a:cubicBezTo>
                <a:cubicBezTo>
                  <a:pt x="106102" y="10561"/>
                  <a:pt x="106279" y="10384"/>
                  <a:pt x="106279" y="10167"/>
                </a:cubicBezTo>
                <a:cubicBezTo>
                  <a:pt x="106279" y="9936"/>
                  <a:pt x="106089" y="9759"/>
                  <a:pt x="105857" y="9759"/>
                </a:cubicBezTo>
                <a:close/>
                <a:moveTo>
                  <a:pt x="5460" y="9826"/>
                </a:moveTo>
                <a:cubicBezTo>
                  <a:pt x="5453" y="9826"/>
                  <a:pt x="5445" y="9827"/>
                  <a:pt x="5438" y="9827"/>
                </a:cubicBezTo>
                <a:cubicBezTo>
                  <a:pt x="5234" y="9827"/>
                  <a:pt x="5071" y="9990"/>
                  <a:pt x="5071" y="10194"/>
                </a:cubicBezTo>
                <a:cubicBezTo>
                  <a:pt x="5057" y="10398"/>
                  <a:pt x="5234" y="10575"/>
                  <a:pt x="5451" y="10575"/>
                </a:cubicBezTo>
                <a:cubicBezTo>
                  <a:pt x="5642" y="10575"/>
                  <a:pt x="5818" y="10398"/>
                  <a:pt x="5818" y="10208"/>
                </a:cubicBezTo>
                <a:cubicBezTo>
                  <a:pt x="5818" y="9998"/>
                  <a:pt x="5654" y="9826"/>
                  <a:pt x="5460" y="9826"/>
                </a:cubicBezTo>
                <a:close/>
                <a:moveTo>
                  <a:pt x="109409" y="10003"/>
                </a:moveTo>
                <a:cubicBezTo>
                  <a:pt x="109217" y="10003"/>
                  <a:pt x="109079" y="10161"/>
                  <a:pt x="109079" y="10344"/>
                </a:cubicBezTo>
                <a:cubicBezTo>
                  <a:pt x="109065" y="10534"/>
                  <a:pt x="109215" y="10697"/>
                  <a:pt x="109419" y="10697"/>
                </a:cubicBezTo>
                <a:cubicBezTo>
                  <a:pt x="109426" y="10698"/>
                  <a:pt x="109433" y="10698"/>
                  <a:pt x="109441" y="10698"/>
                </a:cubicBezTo>
                <a:cubicBezTo>
                  <a:pt x="109621" y="10698"/>
                  <a:pt x="109772" y="10540"/>
                  <a:pt x="109772" y="10357"/>
                </a:cubicBezTo>
                <a:cubicBezTo>
                  <a:pt x="109772" y="10167"/>
                  <a:pt x="109623" y="10004"/>
                  <a:pt x="109432" y="10004"/>
                </a:cubicBezTo>
                <a:cubicBezTo>
                  <a:pt x="109424" y="10003"/>
                  <a:pt x="109416" y="10003"/>
                  <a:pt x="109409" y="10003"/>
                </a:cubicBezTo>
                <a:close/>
                <a:moveTo>
                  <a:pt x="789" y="10439"/>
                </a:moveTo>
                <a:cubicBezTo>
                  <a:pt x="749" y="10493"/>
                  <a:pt x="681" y="10548"/>
                  <a:pt x="694" y="10616"/>
                </a:cubicBezTo>
                <a:cubicBezTo>
                  <a:pt x="694" y="10666"/>
                  <a:pt x="764" y="10739"/>
                  <a:pt x="796" y="10739"/>
                </a:cubicBezTo>
                <a:cubicBezTo>
                  <a:pt x="799" y="10739"/>
                  <a:pt x="801" y="10739"/>
                  <a:pt x="803" y="10738"/>
                </a:cubicBezTo>
                <a:cubicBezTo>
                  <a:pt x="871" y="10724"/>
                  <a:pt x="925" y="10684"/>
                  <a:pt x="952" y="10616"/>
                </a:cubicBezTo>
                <a:cubicBezTo>
                  <a:pt x="966" y="10561"/>
                  <a:pt x="898" y="10507"/>
                  <a:pt x="857" y="10452"/>
                </a:cubicBezTo>
                <a:lnTo>
                  <a:pt x="789" y="10439"/>
                </a:lnTo>
                <a:close/>
                <a:moveTo>
                  <a:pt x="112993" y="10303"/>
                </a:moveTo>
                <a:cubicBezTo>
                  <a:pt x="112871" y="10317"/>
                  <a:pt x="112776" y="10412"/>
                  <a:pt x="112776" y="10534"/>
                </a:cubicBezTo>
                <a:cubicBezTo>
                  <a:pt x="112762" y="10656"/>
                  <a:pt x="112871" y="10765"/>
                  <a:pt x="113007" y="10765"/>
                </a:cubicBezTo>
                <a:cubicBezTo>
                  <a:pt x="113129" y="10765"/>
                  <a:pt x="113238" y="10656"/>
                  <a:pt x="113224" y="10534"/>
                </a:cubicBezTo>
                <a:cubicBezTo>
                  <a:pt x="113224" y="10398"/>
                  <a:pt x="113116" y="10303"/>
                  <a:pt x="112993" y="10303"/>
                </a:cubicBezTo>
                <a:close/>
                <a:moveTo>
                  <a:pt x="64863" y="10792"/>
                </a:moveTo>
                <a:cubicBezTo>
                  <a:pt x="64866" y="10792"/>
                  <a:pt x="64868" y="10792"/>
                  <a:pt x="64870" y="10792"/>
                </a:cubicBezTo>
                <a:lnTo>
                  <a:pt x="64870" y="10792"/>
                </a:lnTo>
                <a:cubicBezTo>
                  <a:pt x="64872" y="10792"/>
                  <a:pt x="64875" y="10792"/>
                  <a:pt x="64877" y="10792"/>
                </a:cubicBezTo>
                <a:close/>
                <a:moveTo>
                  <a:pt x="76607" y="10792"/>
                </a:moveTo>
                <a:cubicBezTo>
                  <a:pt x="76609" y="10792"/>
                  <a:pt x="76611" y="10792"/>
                  <a:pt x="76614" y="10792"/>
                </a:cubicBezTo>
                <a:lnTo>
                  <a:pt x="76614" y="10792"/>
                </a:lnTo>
                <a:cubicBezTo>
                  <a:pt x="76616" y="10792"/>
                  <a:pt x="76618" y="10792"/>
                  <a:pt x="76621" y="10792"/>
                </a:cubicBezTo>
                <a:close/>
                <a:moveTo>
                  <a:pt x="106689" y="10030"/>
                </a:moveTo>
                <a:cubicBezTo>
                  <a:pt x="106470" y="10030"/>
                  <a:pt x="106306" y="10203"/>
                  <a:pt x="106306" y="10425"/>
                </a:cubicBezTo>
                <a:cubicBezTo>
                  <a:pt x="106306" y="10629"/>
                  <a:pt x="106483" y="10806"/>
                  <a:pt x="106687" y="10819"/>
                </a:cubicBezTo>
                <a:cubicBezTo>
                  <a:pt x="106904" y="10819"/>
                  <a:pt x="107094" y="10643"/>
                  <a:pt x="107094" y="10425"/>
                </a:cubicBezTo>
                <a:cubicBezTo>
                  <a:pt x="107094" y="10208"/>
                  <a:pt x="106918" y="10031"/>
                  <a:pt x="106714" y="10031"/>
                </a:cubicBezTo>
                <a:cubicBezTo>
                  <a:pt x="106705" y="10031"/>
                  <a:pt x="106697" y="10030"/>
                  <a:pt x="106689" y="10030"/>
                </a:cubicBezTo>
                <a:close/>
                <a:moveTo>
                  <a:pt x="3535" y="10221"/>
                </a:moveTo>
                <a:cubicBezTo>
                  <a:pt x="3372" y="10221"/>
                  <a:pt x="3236" y="10371"/>
                  <a:pt x="3236" y="10534"/>
                </a:cubicBezTo>
                <a:cubicBezTo>
                  <a:pt x="3236" y="10703"/>
                  <a:pt x="3360" y="10834"/>
                  <a:pt x="3524" y="10834"/>
                </a:cubicBezTo>
                <a:cubicBezTo>
                  <a:pt x="3532" y="10834"/>
                  <a:pt x="3540" y="10834"/>
                  <a:pt x="3549" y="10833"/>
                </a:cubicBezTo>
                <a:cubicBezTo>
                  <a:pt x="3712" y="10833"/>
                  <a:pt x="3848" y="10697"/>
                  <a:pt x="3848" y="10534"/>
                </a:cubicBezTo>
                <a:cubicBezTo>
                  <a:pt x="3861" y="10357"/>
                  <a:pt x="3712" y="10221"/>
                  <a:pt x="3535" y="10221"/>
                </a:cubicBezTo>
                <a:close/>
                <a:moveTo>
                  <a:pt x="6267" y="10099"/>
                </a:moveTo>
                <a:cubicBezTo>
                  <a:pt x="6063" y="10099"/>
                  <a:pt x="5886" y="10262"/>
                  <a:pt x="5886" y="10466"/>
                </a:cubicBezTo>
                <a:cubicBezTo>
                  <a:pt x="5873" y="10684"/>
                  <a:pt x="6050" y="10860"/>
                  <a:pt x="6267" y="10860"/>
                </a:cubicBezTo>
                <a:cubicBezTo>
                  <a:pt x="6471" y="10860"/>
                  <a:pt x="6634" y="10697"/>
                  <a:pt x="6648" y="10493"/>
                </a:cubicBezTo>
                <a:cubicBezTo>
                  <a:pt x="6648" y="10276"/>
                  <a:pt x="6484" y="10099"/>
                  <a:pt x="6281" y="10099"/>
                </a:cubicBezTo>
                <a:close/>
                <a:moveTo>
                  <a:pt x="94997" y="10017"/>
                </a:moveTo>
                <a:cubicBezTo>
                  <a:pt x="94956" y="10031"/>
                  <a:pt x="94902" y="10031"/>
                  <a:pt x="94848" y="10045"/>
                </a:cubicBezTo>
                <a:cubicBezTo>
                  <a:pt x="94644" y="10072"/>
                  <a:pt x="94494" y="10262"/>
                  <a:pt x="94508" y="10466"/>
                </a:cubicBezTo>
                <a:cubicBezTo>
                  <a:pt x="94522" y="10684"/>
                  <a:pt x="94685" y="10847"/>
                  <a:pt x="94902" y="10860"/>
                </a:cubicBezTo>
                <a:cubicBezTo>
                  <a:pt x="94911" y="10861"/>
                  <a:pt x="94919" y="10861"/>
                  <a:pt x="94928" y="10861"/>
                </a:cubicBezTo>
                <a:cubicBezTo>
                  <a:pt x="95122" y="10861"/>
                  <a:pt x="95297" y="10715"/>
                  <a:pt x="95323" y="10507"/>
                </a:cubicBezTo>
                <a:cubicBezTo>
                  <a:pt x="95364" y="10317"/>
                  <a:pt x="95256" y="10126"/>
                  <a:pt x="95079" y="10045"/>
                </a:cubicBezTo>
                <a:lnTo>
                  <a:pt x="94997" y="10017"/>
                </a:lnTo>
                <a:close/>
                <a:moveTo>
                  <a:pt x="110248" y="10276"/>
                </a:moveTo>
                <a:cubicBezTo>
                  <a:pt x="110071" y="10276"/>
                  <a:pt x="109935" y="10412"/>
                  <a:pt x="109935" y="10588"/>
                </a:cubicBezTo>
                <a:cubicBezTo>
                  <a:pt x="109922" y="10765"/>
                  <a:pt x="110071" y="10915"/>
                  <a:pt x="110248" y="10915"/>
                </a:cubicBezTo>
                <a:cubicBezTo>
                  <a:pt x="110424" y="10915"/>
                  <a:pt x="110560" y="10779"/>
                  <a:pt x="110560" y="10602"/>
                </a:cubicBezTo>
                <a:cubicBezTo>
                  <a:pt x="110574" y="10425"/>
                  <a:pt x="110424" y="10276"/>
                  <a:pt x="110248" y="10276"/>
                </a:cubicBezTo>
                <a:close/>
                <a:moveTo>
                  <a:pt x="114652" y="10942"/>
                </a:moveTo>
                <a:cubicBezTo>
                  <a:pt x="114654" y="10942"/>
                  <a:pt x="114656" y="10942"/>
                  <a:pt x="114658" y="10942"/>
                </a:cubicBezTo>
                <a:lnTo>
                  <a:pt x="114658" y="10942"/>
                </a:lnTo>
                <a:cubicBezTo>
                  <a:pt x="114661" y="10942"/>
                  <a:pt x="114663" y="10942"/>
                  <a:pt x="114665" y="10942"/>
                </a:cubicBezTo>
                <a:close/>
                <a:moveTo>
                  <a:pt x="80450" y="10126"/>
                </a:moveTo>
                <a:cubicBezTo>
                  <a:pt x="80442" y="10126"/>
                  <a:pt x="80434" y="10126"/>
                  <a:pt x="80426" y="10126"/>
                </a:cubicBezTo>
                <a:cubicBezTo>
                  <a:pt x="80195" y="10126"/>
                  <a:pt x="80019" y="10303"/>
                  <a:pt x="80019" y="10534"/>
                </a:cubicBezTo>
                <a:cubicBezTo>
                  <a:pt x="80005" y="10751"/>
                  <a:pt x="80195" y="10942"/>
                  <a:pt x="80426" y="10955"/>
                </a:cubicBezTo>
                <a:cubicBezTo>
                  <a:pt x="80657" y="10955"/>
                  <a:pt x="80848" y="10765"/>
                  <a:pt x="80848" y="10534"/>
                </a:cubicBezTo>
                <a:cubicBezTo>
                  <a:pt x="80848" y="10311"/>
                  <a:pt x="80670" y="10126"/>
                  <a:pt x="80450" y="10126"/>
                </a:cubicBezTo>
                <a:close/>
                <a:moveTo>
                  <a:pt x="113823" y="10616"/>
                </a:moveTo>
                <a:cubicBezTo>
                  <a:pt x="113741" y="10643"/>
                  <a:pt x="113687" y="10711"/>
                  <a:pt x="113659" y="10779"/>
                </a:cubicBezTo>
                <a:cubicBezTo>
                  <a:pt x="113647" y="10879"/>
                  <a:pt x="113716" y="10957"/>
                  <a:pt x="113813" y="10957"/>
                </a:cubicBezTo>
                <a:cubicBezTo>
                  <a:pt x="113820" y="10957"/>
                  <a:pt x="113828" y="10956"/>
                  <a:pt x="113836" y="10955"/>
                </a:cubicBezTo>
                <a:cubicBezTo>
                  <a:pt x="113904" y="10942"/>
                  <a:pt x="113972" y="10860"/>
                  <a:pt x="114026" y="10819"/>
                </a:cubicBezTo>
                <a:lnTo>
                  <a:pt x="114026" y="10738"/>
                </a:lnTo>
                <a:cubicBezTo>
                  <a:pt x="113958" y="10697"/>
                  <a:pt x="113891" y="10616"/>
                  <a:pt x="113823" y="10616"/>
                </a:cubicBezTo>
                <a:close/>
                <a:moveTo>
                  <a:pt x="45131" y="10180"/>
                </a:moveTo>
                <a:cubicBezTo>
                  <a:pt x="44923" y="10180"/>
                  <a:pt x="44746" y="10352"/>
                  <a:pt x="44733" y="10561"/>
                </a:cubicBezTo>
                <a:cubicBezTo>
                  <a:pt x="44706" y="10792"/>
                  <a:pt x="44883" y="10996"/>
                  <a:pt x="45114" y="10996"/>
                </a:cubicBezTo>
                <a:cubicBezTo>
                  <a:pt x="45123" y="10997"/>
                  <a:pt x="45132" y="10997"/>
                  <a:pt x="45141" y="10997"/>
                </a:cubicBezTo>
                <a:cubicBezTo>
                  <a:pt x="45359" y="10997"/>
                  <a:pt x="45536" y="10838"/>
                  <a:pt x="45549" y="10629"/>
                </a:cubicBezTo>
                <a:lnTo>
                  <a:pt x="45549" y="10616"/>
                </a:lnTo>
                <a:cubicBezTo>
                  <a:pt x="45562" y="10384"/>
                  <a:pt x="45386" y="10194"/>
                  <a:pt x="45154" y="10181"/>
                </a:cubicBezTo>
                <a:cubicBezTo>
                  <a:pt x="45147" y="10180"/>
                  <a:pt x="45139" y="10180"/>
                  <a:pt x="45131" y="10180"/>
                </a:cubicBezTo>
                <a:close/>
                <a:moveTo>
                  <a:pt x="107506" y="10289"/>
                </a:moveTo>
                <a:cubicBezTo>
                  <a:pt x="107312" y="10289"/>
                  <a:pt x="107149" y="10447"/>
                  <a:pt x="107149" y="10656"/>
                </a:cubicBezTo>
                <a:cubicBezTo>
                  <a:pt x="107149" y="10847"/>
                  <a:pt x="107298" y="11023"/>
                  <a:pt x="107502" y="11023"/>
                </a:cubicBezTo>
                <a:cubicBezTo>
                  <a:pt x="107510" y="11024"/>
                  <a:pt x="107518" y="11024"/>
                  <a:pt x="107526" y="11024"/>
                </a:cubicBezTo>
                <a:cubicBezTo>
                  <a:pt x="107731" y="11024"/>
                  <a:pt x="107883" y="10853"/>
                  <a:pt x="107883" y="10656"/>
                </a:cubicBezTo>
                <a:cubicBezTo>
                  <a:pt x="107896" y="10452"/>
                  <a:pt x="107733" y="10289"/>
                  <a:pt x="107543" y="10289"/>
                </a:cubicBezTo>
                <a:lnTo>
                  <a:pt x="107529" y="10289"/>
                </a:lnTo>
                <a:cubicBezTo>
                  <a:pt x="107521" y="10289"/>
                  <a:pt x="107513" y="10289"/>
                  <a:pt x="107506" y="10289"/>
                </a:cubicBezTo>
                <a:close/>
                <a:moveTo>
                  <a:pt x="54155" y="10221"/>
                </a:moveTo>
                <a:cubicBezTo>
                  <a:pt x="53922" y="10221"/>
                  <a:pt x="53745" y="10406"/>
                  <a:pt x="53745" y="10643"/>
                </a:cubicBezTo>
                <a:cubicBezTo>
                  <a:pt x="53758" y="10865"/>
                  <a:pt x="53948" y="11038"/>
                  <a:pt x="54168" y="11038"/>
                </a:cubicBezTo>
                <a:cubicBezTo>
                  <a:pt x="54177" y="11038"/>
                  <a:pt x="54185" y="11037"/>
                  <a:pt x="54193" y="11037"/>
                </a:cubicBezTo>
                <a:cubicBezTo>
                  <a:pt x="54438" y="11010"/>
                  <a:pt x="54601" y="10792"/>
                  <a:pt x="54560" y="10561"/>
                </a:cubicBezTo>
                <a:cubicBezTo>
                  <a:pt x="54533" y="10412"/>
                  <a:pt x="54438" y="10289"/>
                  <a:pt x="54302" y="10221"/>
                </a:cubicBezTo>
                <a:lnTo>
                  <a:pt x="54302" y="10221"/>
                </a:lnTo>
                <a:lnTo>
                  <a:pt x="54316" y="10235"/>
                </a:lnTo>
                <a:cubicBezTo>
                  <a:pt x="54261" y="10235"/>
                  <a:pt x="54220" y="10221"/>
                  <a:pt x="54180" y="10221"/>
                </a:cubicBezTo>
                <a:cubicBezTo>
                  <a:pt x="54171" y="10221"/>
                  <a:pt x="54163" y="10221"/>
                  <a:pt x="54155" y="10221"/>
                </a:cubicBezTo>
                <a:close/>
                <a:moveTo>
                  <a:pt x="1646" y="10643"/>
                </a:moveTo>
                <a:cubicBezTo>
                  <a:pt x="1537" y="10643"/>
                  <a:pt x="1442" y="10724"/>
                  <a:pt x="1442" y="10833"/>
                </a:cubicBezTo>
                <a:cubicBezTo>
                  <a:pt x="1428" y="10942"/>
                  <a:pt x="1523" y="11037"/>
                  <a:pt x="1646" y="11050"/>
                </a:cubicBezTo>
                <a:cubicBezTo>
                  <a:pt x="1754" y="11050"/>
                  <a:pt x="1850" y="10955"/>
                  <a:pt x="1850" y="10847"/>
                </a:cubicBezTo>
                <a:cubicBezTo>
                  <a:pt x="1850" y="10738"/>
                  <a:pt x="1754" y="10643"/>
                  <a:pt x="1646" y="10643"/>
                </a:cubicBezTo>
                <a:close/>
                <a:moveTo>
                  <a:pt x="74948" y="10248"/>
                </a:moveTo>
                <a:cubicBezTo>
                  <a:pt x="74756" y="10248"/>
                  <a:pt x="74593" y="10380"/>
                  <a:pt x="74555" y="10575"/>
                </a:cubicBezTo>
                <a:cubicBezTo>
                  <a:pt x="74514" y="10779"/>
                  <a:pt x="74622" y="10969"/>
                  <a:pt x="74813" y="11037"/>
                </a:cubicBezTo>
                <a:cubicBezTo>
                  <a:pt x="74861" y="11053"/>
                  <a:pt x="74909" y="11061"/>
                  <a:pt x="74957" y="11061"/>
                </a:cubicBezTo>
                <a:cubicBezTo>
                  <a:pt x="75112" y="11061"/>
                  <a:pt x="75256" y="10979"/>
                  <a:pt x="75329" y="10833"/>
                </a:cubicBezTo>
                <a:cubicBezTo>
                  <a:pt x="75411" y="10656"/>
                  <a:pt x="75356" y="10439"/>
                  <a:pt x="75193" y="10330"/>
                </a:cubicBezTo>
                <a:lnTo>
                  <a:pt x="75112" y="10262"/>
                </a:lnTo>
                <a:cubicBezTo>
                  <a:pt x="75057" y="10262"/>
                  <a:pt x="75017" y="10249"/>
                  <a:pt x="74976" y="10249"/>
                </a:cubicBezTo>
                <a:cubicBezTo>
                  <a:pt x="74966" y="10248"/>
                  <a:pt x="74957" y="10248"/>
                  <a:pt x="74948" y="10248"/>
                </a:cubicBezTo>
                <a:close/>
                <a:moveTo>
                  <a:pt x="9842" y="10249"/>
                </a:moveTo>
                <a:cubicBezTo>
                  <a:pt x="9626" y="10249"/>
                  <a:pt x="9438" y="10422"/>
                  <a:pt x="9434" y="10650"/>
                </a:cubicBezTo>
                <a:lnTo>
                  <a:pt x="9434" y="10650"/>
                </a:lnTo>
                <a:cubicBezTo>
                  <a:pt x="9434" y="10647"/>
                  <a:pt x="9434" y="10645"/>
                  <a:pt x="9434" y="10643"/>
                </a:cubicBezTo>
                <a:lnTo>
                  <a:pt x="9434" y="10656"/>
                </a:lnTo>
                <a:cubicBezTo>
                  <a:pt x="9434" y="10654"/>
                  <a:pt x="9434" y="10652"/>
                  <a:pt x="9434" y="10650"/>
                </a:cubicBezTo>
                <a:lnTo>
                  <a:pt x="9434" y="10650"/>
                </a:lnTo>
                <a:cubicBezTo>
                  <a:pt x="9438" y="10878"/>
                  <a:pt x="9613" y="11064"/>
                  <a:pt x="9828" y="11064"/>
                </a:cubicBezTo>
                <a:cubicBezTo>
                  <a:pt x="10059" y="11064"/>
                  <a:pt x="10250" y="10887"/>
                  <a:pt x="10250" y="10656"/>
                </a:cubicBezTo>
                <a:cubicBezTo>
                  <a:pt x="10250" y="10425"/>
                  <a:pt x="10073" y="10249"/>
                  <a:pt x="9842" y="10249"/>
                </a:cubicBezTo>
                <a:close/>
                <a:moveTo>
                  <a:pt x="95799" y="10283"/>
                </a:moveTo>
                <a:cubicBezTo>
                  <a:pt x="95781" y="10283"/>
                  <a:pt x="95763" y="10285"/>
                  <a:pt x="95745" y="10289"/>
                </a:cubicBezTo>
                <a:cubicBezTo>
                  <a:pt x="95514" y="10289"/>
                  <a:pt x="95337" y="10466"/>
                  <a:pt x="95351" y="10697"/>
                </a:cubicBezTo>
                <a:cubicBezTo>
                  <a:pt x="95351" y="10907"/>
                  <a:pt x="95516" y="11092"/>
                  <a:pt x="95735" y="11092"/>
                </a:cubicBezTo>
                <a:cubicBezTo>
                  <a:pt x="95743" y="11092"/>
                  <a:pt x="95751" y="11092"/>
                  <a:pt x="95758" y="11091"/>
                </a:cubicBezTo>
                <a:cubicBezTo>
                  <a:pt x="95976" y="11091"/>
                  <a:pt x="96153" y="10928"/>
                  <a:pt x="96166" y="10697"/>
                </a:cubicBezTo>
                <a:cubicBezTo>
                  <a:pt x="96153" y="10520"/>
                  <a:pt x="96057" y="10371"/>
                  <a:pt x="95908" y="10289"/>
                </a:cubicBezTo>
                <a:cubicBezTo>
                  <a:pt x="95872" y="10289"/>
                  <a:pt x="95835" y="10283"/>
                  <a:pt x="95799" y="10283"/>
                </a:cubicBezTo>
                <a:close/>
                <a:moveTo>
                  <a:pt x="4364" y="10439"/>
                </a:moveTo>
                <a:cubicBezTo>
                  <a:pt x="4174" y="10452"/>
                  <a:pt x="4038" y="10602"/>
                  <a:pt x="4038" y="10792"/>
                </a:cubicBezTo>
                <a:cubicBezTo>
                  <a:pt x="4051" y="10969"/>
                  <a:pt x="4187" y="11105"/>
                  <a:pt x="4364" y="11105"/>
                </a:cubicBezTo>
                <a:cubicBezTo>
                  <a:pt x="4554" y="11105"/>
                  <a:pt x="4704" y="10955"/>
                  <a:pt x="4704" y="10765"/>
                </a:cubicBezTo>
                <a:cubicBezTo>
                  <a:pt x="4690" y="10588"/>
                  <a:pt x="4541" y="10439"/>
                  <a:pt x="4364" y="10439"/>
                </a:cubicBezTo>
                <a:close/>
                <a:moveTo>
                  <a:pt x="7123" y="10330"/>
                </a:moveTo>
                <a:cubicBezTo>
                  <a:pt x="6906" y="10330"/>
                  <a:pt x="6743" y="10507"/>
                  <a:pt x="6729" y="10711"/>
                </a:cubicBezTo>
                <a:cubicBezTo>
                  <a:pt x="6729" y="10928"/>
                  <a:pt x="6906" y="11105"/>
                  <a:pt x="7123" y="11105"/>
                </a:cubicBezTo>
                <a:cubicBezTo>
                  <a:pt x="7327" y="11105"/>
                  <a:pt x="7504" y="10928"/>
                  <a:pt x="7517" y="10724"/>
                </a:cubicBezTo>
                <a:cubicBezTo>
                  <a:pt x="7504" y="10507"/>
                  <a:pt x="7341" y="10330"/>
                  <a:pt x="7123" y="10330"/>
                </a:cubicBezTo>
                <a:close/>
                <a:moveTo>
                  <a:pt x="114658" y="10942"/>
                </a:moveTo>
                <a:lnTo>
                  <a:pt x="114658" y="10942"/>
                </a:lnTo>
                <a:cubicBezTo>
                  <a:pt x="114621" y="10946"/>
                  <a:pt x="114596" y="10984"/>
                  <a:pt x="114570" y="11010"/>
                </a:cubicBezTo>
                <a:cubicBezTo>
                  <a:pt x="114597" y="11050"/>
                  <a:pt x="114624" y="11091"/>
                  <a:pt x="114665" y="11105"/>
                </a:cubicBezTo>
                <a:cubicBezTo>
                  <a:pt x="114668" y="11106"/>
                  <a:pt x="114671" y="11107"/>
                  <a:pt x="114674" y="11107"/>
                </a:cubicBezTo>
                <a:cubicBezTo>
                  <a:pt x="114699" y="11107"/>
                  <a:pt x="114725" y="11060"/>
                  <a:pt x="114774" y="11023"/>
                </a:cubicBezTo>
                <a:cubicBezTo>
                  <a:pt x="114723" y="10985"/>
                  <a:pt x="114696" y="10946"/>
                  <a:pt x="114658" y="10942"/>
                </a:cubicBezTo>
                <a:close/>
                <a:moveTo>
                  <a:pt x="104811" y="10317"/>
                </a:moveTo>
                <a:cubicBezTo>
                  <a:pt x="104580" y="10317"/>
                  <a:pt x="104403" y="10493"/>
                  <a:pt x="104403" y="10711"/>
                </a:cubicBezTo>
                <a:cubicBezTo>
                  <a:pt x="104403" y="10942"/>
                  <a:pt x="104580" y="11118"/>
                  <a:pt x="104797" y="11118"/>
                </a:cubicBezTo>
                <a:cubicBezTo>
                  <a:pt x="105028" y="11118"/>
                  <a:pt x="105205" y="10942"/>
                  <a:pt x="105205" y="10724"/>
                </a:cubicBezTo>
                <a:cubicBezTo>
                  <a:pt x="105205" y="10493"/>
                  <a:pt x="105028" y="10317"/>
                  <a:pt x="104811" y="10317"/>
                </a:cubicBezTo>
                <a:close/>
                <a:moveTo>
                  <a:pt x="111088" y="10560"/>
                </a:moveTo>
                <a:cubicBezTo>
                  <a:pt x="111080" y="10560"/>
                  <a:pt x="111072" y="10560"/>
                  <a:pt x="111063" y="10561"/>
                </a:cubicBezTo>
                <a:cubicBezTo>
                  <a:pt x="111056" y="10561"/>
                  <a:pt x="111049" y="10560"/>
                  <a:pt x="111043" y="10560"/>
                </a:cubicBezTo>
                <a:cubicBezTo>
                  <a:pt x="110903" y="10560"/>
                  <a:pt x="110791" y="10690"/>
                  <a:pt x="110791" y="10833"/>
                </a:cubicBezTo>
                <a:cubicBezTo>
                  <a:pt x="110778" y="10996"/>
                  <a:pt x="110914" y="11132"/>
                  <a:pt x="111077" y="11132"/>
                </a:cubicBezTo>
                <a:cubicBezTo>
                  <a:pt x="111240" y="11132"/>
                  <a:pt x="111362" y="10996"/>
                  <a:pt x="111362" y="10833"/>
                </a:cubicBezTo>
                <a:cubicBezTo>
                  <a:pt x="111349" y="10678"/>
                  <a:pt x="111239" y="10560"/>
                  <a:pt x="111088" y="10560"/>
                </a:cubicBezTo>
                <a:close/>
                <a:moveTo>
                  <a:pt x="102038" y="10398"/>
                </a:moveTo>
                <a:cubicBezTo>
                  <a:pt x="101807" y="10412"/>
                  <a:pt x="101630" y="10602"/>
                  <a:pt x="101644" y="10833"/>
                </a:cubicBezTo>
                <a:cubicBezTo>
                  <a:pt x="101657" y="11042"/>
                  <a:pt x="101833" y="11201"/>
                  <a:pt x="102040" y="11201"/>
                </a:cubicBezTo>
                <a:cubicBezTo>
                  <a:pt x="102048" y="11201"/>
                  <a:pt x="102057" y="11201"/>
                  <a:pt x="102065" y="11200"/>
                </a:cubicBezTo>
                <a:cubicBezTo>
                  <a:pt x="102283" y="11200"/>
                  <a:pt x="102459" y="11010"/>
                  <a:pt x="102459" y="10792"/>
                </a:cubicBezTo>
                <a:cubicBezTo>
                  <a:pt x="102432" y="10602"/>
                  <a:pt x="102323" y="10452"/>
                  <a:pt x="102147" y="10398"/>
                </a:cubicBezTo>
                <a:close/>
                <a:moveTo>
                  <a:pt x="90261" y="10409"/>
                </a:moveTo>
                <a:cubicBezTo>
                  <a:pt x="90050" y="10409"/>
                  <a:pt x="89873" y="10577"/>
                  <a:pt x="89873" y="10792"/>
                </a:cubicBezTo>
                <a:lnTo>
                  <a:pt x="89887" y="10792"/>
                </a:lnTo>
                <a:cubicBezTo>
                  <a:pt x="89873" y="11010"/>
                  <a:pt x="90036" y="11200"/>
                  <a:pt x="90267" y="11214"/>
                </a:cubicBezTo>
                <a:cubicBezTo>
                  <a:pt x="90275" y="11214"/>
                  <a:pt x="90283" y="11214"/>
                  <a:pt x="90291" y="11214"/>
                </a:cubicBezTo>
                <a:cubicBezTo>
                  <a:pt x="90498" y="11214"/>
                  <a:pt x="90675" y="11042"/>
                  <a:pt x="90689" y="10819"/>
                </a:cubicBezTo>
                <a:cubicBezTo>
                  <a:pt x="90689" y="10602"/>
                  <a:pt x="90525" y="10412"/>
                  <a:pt x="90308" y="10412"/>
                </a:cubicBezTo>
                <a:cubicBezTo>
                  <a:pt x="90292" y="10410"/>
                  <a:pt x="90276" y="10409"/>
                  <a:pt x="90261" y="10409"/>
                </a:cubicBezTo>
                <a:close/>
                <a:moveTo>
                  <a:pt x="34176" y="10438"/>
                </a:moveTo>
                <a:cubicBezTo>
                  <a:pt x="33955" y="10438"/>
                  <a:pt x="33778" y="10623"/>
                  <a:pt x="33791" y="10847"/>
                </a:cubicBezTo>
                <a:cubicBezTo>
                  <a:pt x="33778" y="11064"/>
                  <a:pt x="33954" y="11241"/>
                  <a:pt x="34186" y="11241"/>
                </a:cubicBezTo>
                <a:cubicBezTo>
                  <a:pt x="34403" y="11241"/>
                  <a:pt x="34593" y="11064"/>
                  <a:pt x="34593" y="10847"/>
                </a:cubicBezTo>
                <a:cubicBezTo>
                  <a:pt x="34593" y="10616"/>
                  <a:pt x="34417" y="10439"/>
                  <a:pt x="34199" y="10439"/>
                </a:cubicBezTo>
                <a:cubicBezTo>
                  <a:pt x="34191" y="10438"/>
                  <a:pt x="34184" y="10438"/>
                  <a:pt x="34176" y="10438"/>
                </a:cubicBezTo>
                <a:close/>
                <a:moveTo>
                  <a:pt x="78632" y="10425"/>
                </a:moveTo>
                <a:lnTo>
                  <a:pt x="78646" y="10439"/>
                </a:lnTo>
                <a:lnTo>
                  <a:pt x="78523" y="10439"/>
                </a:lnTo>
                <a:cubicBezTo>
                  <a:pt x="78292" y="10439"/>
                  <a:pt x="78116" y="10629"/>
                  <a:pt x="78129" y="10860"/>
                </a:cubicBezTo>
                <a:cubicBezTo>
                  <a:pt x="78143" y="11078"/>
                  <a:pt x="78320" y="11241"/>
                  <a:pt x="78551" y="11241"/>
                </a:cubicBezTo>
                <a:cubicBezTo>
                  <a:pt x="78768" y="11227"/>
                  <a:pt x="78945" y="11037"/>
                  <a:pt x="78931" y="10819"/>
                </a:cubicBezTo>
                <a:cubicBezTo>
                  <a:pt x="78931" y="10616"/>
                  <a:pt x="78795" y="10520"/>
                  <a:pt x="78632" y="10425"/>
                </a:cubicBezTo>
                <a:close/>
                <a:moveTo>
                  <a:pt x="13389" y="10439"/>
                </a:moveTo>
                <a:cubicBezTo>
                  <a:pt x="13172" y="10439"/>
                  <a:pt x="12982" y="10616"/>
                  <a:pt x="12995" y="10847"/>
                </a:cubicBezTo>
                <a:cubicBezTo>
                  <a:pt x="12982" y="11057"/>
                  <a:pt x="13159" y="11241"/>
                  <a:pt x="13380" y="11241"/>
                </a:cubicBezTo>
                <a:cubicBezTo>
                  <a:pt x="13387" y="11241"/>
                  <a:pt x="13395" y="11241"/>
                  <a:pt x="13403" y="11241"/>
                </a:cubicBezTo>
                <a:cubicBezTo>
                  <a:pt x="13620" y="11241"/>
                  <a:pt x="13797" y="11050"/>
                  <a:pt x="13797" y="10833"/>
                </a:cubicBezTo>
                <a:cubicBezTo>
                  <a:pt x="13797" y="10616"/>
                  <a:pt x="13620" y="10439"/>
                  <a:pt x="13389" y="10439"/>
                </a:cubicBezTo>
                <a:close/>
                <a:moveTo>
                  <a:pt x="46065" y="10425"/>
                </a:moveTo>
                <a:lnTo>
                  <a:pt x="46065" y="10439"/>
                </a:lnTo>
                <a:lnTo>
                  <a:pt x="45943" y="10439"/>
                </a:lnTo>
                <a:cubicBezTo>
                  <a:pt x="45725" y="10439"/>
                  <a:pt x="45549" y="10629"/>
                  <a:pt x="45562" y="10860"/>
                </a:cubicBezTo>
                <a:cubicBezTo>
                  <a:pt x="45575" y="11070"/>
                  <a:pt x="45740" y="11242"/>
                  <a:pt x="45947" y="11242"/>
                </a:cubicBezTo>
                <a:cubicBezTo>
                  <a:pt x="45954" y="11242"/>
                  <a:pt x="45962" y="11241"/>
                  <a:pt x="45970" y="11241"/>
                </a:cubicBezTo>
                <a:cubicBezTo>
                  <a:pt x="46201" y="11227"/>
                  <a:pt x="46378" y="11037"/>
                  <a:pt x="46364" y="10819"/>
                </a:cubicBezTo>
                <a:cubicBezTo>
                  <a:pt x="46351" y="10643"/>
                  <a:pt x="46228" y="10493"/>
                  <a:pt x="46065" y="10425"/>
                </a:cubicBezTo>
                <a:close/>
                <a:moveTo>
                  <a:pt x="108358" y="10548"/>
                </a:moveTo>
                <a:cubicBezTo>
                  <a:pt x="108168" y="10548"/>
                  <a:pt x="108005" y="10711"/>
                  <a:pt x="108005" y="10901"/>
                </a:cubicBezTo>
                <a:cubicBezTo>
                  <a:pt x="108005" y="11091"/>
                  <a:pt x="108155" y="11241"/>
                  <a:pt x="108345" y="11241"/>
                </a:cubicBezTo>
                <a:cubicBezTo>
                  <a:pt x="108352" y="11241"/>
                  <a:pt x="108360" y="11242"/>
                  <a:pt x="108367" y="11242"/>
                </a:cubicBezTo>
                <a:cubicBezTo>
                  <a:pt x="108548" y="11242"/>
                  <a:pt x="108698" y="11084"/>
                  <a:pt x="108698" y="10901"/>
                </a:cubicBezTo>
                <a:cubicBezTo>
                  <a:pt x="108698" y="10711"/>
                  <a:pt x="108549" y="10548"/>
                  <a:pt x="108358" y="10548"/>
                </a:cubicBezTo>
                <a:close/>
                <a:moveTo>
                  <a:pt x="54972" y="10479"/>
                </a:moveTo>
                <a:cubicBezTo>
                  <a:pt x="54764" y="10479"/>
                  <a:pt x="54587" y="10651"/>
                  <a:pt x="54587" y="10860"/>
                </a:cubicBezTo>
                <a:cubicBezTo>
                  <a:pt x="54574" y="11091"/>
                  <a:pt x="54751" y="11282"/>
                  <a:pt x="54982" y="11282"/>
                </a:cubicBezTo>
                <a:cubicBezTo>
                  <a:pt x="55199" y="11282"/>
                  <a:pt x="55376" y="11105"/>
                  <a:pt x="55389" y="10887"/>
                </a:cubicBezTo>
                <a:cubicBezTo>
                  <a:pt x="55389" y="10670"/>
                  <a:pt x="55213" y="10480"/>
                  <a:pt x="54995" y="10480"/>
                </a:cubicBezTo>
                <a:cubicBezTo>
                  <a:pt x="54987" y="10479"/>
                  <a:pt x="54980" y="10479"/>
                  <a:pt x="54972" y="10479"/>
                </a:cubicBezTo>
                <a:close/>
                <a:moveTo>
                  <a:pt x="93639" y="2404"/>
                </a:moveTo>
                <a:cubicBezTo>
                  <a:pt x="93488" y="2404"/>
                  <a:pt x="93348" y="2494"/>
                  <a:pt x="93271" y="2637"/>
                </a:cubicBezTo>
                <a:cubicBezTo>
                  <a:pt x="93189" y="2814"/>
                  <a:pt x="93257" y="3031"/>
                  <a:pt x="93421" y="3140"/>
                </a:cubicBezTo>
                <a:lnTo>
                  <a:pt x="93503" y="3202"/>
                </a:lnTo>
                <a:lnTo>
                  <a:pt x="93503" y="3202"/>
                </a:lnTo>
                <a:cubicBezTo>
                  <a:pt x="93480" y="3199"/>
                  <a:pt x="93457" y="3198"/>
                  <a:pt x="93434" y="3198"/>
                </a:cubicBezTo>
                <a:cubicBezTo>
                  <a:pt x="93255" y="3198"/>
                  <a:pt x="93090" y="3281"/>
                  <a:pt x="92999" y="3439"/>
                </a:cubicBezTo>
                <a:cubicBezTo>
                  <a:pt x="92999" y="3398"/>
                  <a:pt x="92999" y="3371"/>
                  <a:pt x="92999" y="3357"/>
                </a:cubicBezTo>
                <a:cubicBezTo>
                  <a:pt x="92972" y="3153"/>
                  <a:pt x="92836" y="3004"/>
                  <a:pt x="92646" y="2963"/>
                </a:cubicBezTo>
                <a:cubicBezTo>
                  <a:pt x="92624" y="2960"/>
                  <a:pt x="92603" y="2959"/>
                  <a:pt x="92581" y="2959"/>
                </a:cubicBezTo>
                <a:cubicBezTo>
                  <a:pt x="92414" y="2959"/>
                  <a:pt x="92256" y="3051"/>
                  <a:pt x="92184" y="3208"/>
                </a:cubicBezTo>
                <a:cubicBezTo>
                  <a:pt x="92170" y="3235"/>
                  <a:pt x="92143" y="3249"/>
                  <a:pt x="92116" y="3262"/>
                </a:cubicBezTo>
                <a:cubicBezTo>
                  <a:pt x="92170" y="3452"/>
                  <a:pt x="92170" y="3643"/>
                  <a:pt x="92347" y="3738"/>
                </a:cubicBezTo>
                <a:lnTo>
                  <a:pt x="91939" y="3942"/>
                </a:lnTo>
                <a:lnTo>
                  <a:pt x="91722" y="3575"/>
                </a:lnTo>
                <a:cubicBezTo>
                  <a:pt x="91871" y="3548"/>
                  <a:pt x="92061" y="3507"/>
                  <a:pt x="92102" y="3289"/>
                </a:cubicBezTo>
                <a:cubicBezTo>
                  <a:pt x="92184" y="3099"/>
                  <a:pt x="92116" y="2895"/>
                  <a:pt x="91939" y="2800"/>
                </a:cubicBezTo>
                <a:cubicBezTo>
                  <a:pt x="91874" y="2757"/>
                  <a:pt x="91798" y="2735"/>
                  <a:pt x="91722" y="2735"/>
                </a:cubicBezTo>
                <a:cubicBezTo>
                  <a:pt x="91608" y="2735"/>
                  <a:pt x="91496" y="2784"/>
                  <a:pt x="91423" y="2882"/>
                </a:cubicBezTo>
                <a:cubicBezTo>
                  <a:pt x="91355" y="2990"/>
                  <a:pt x="91327" y="3113"/>
                  <a:pt x="91327" y="3235"/>
                </a:cubicBezTo>
                <a:cubicBezTo>
                  <a:pt x="91368" y="3330"/>
                  <a:pt x="91423" y="3439"/>
                  <a:pt x="91490" y="3520"/>
                </a:cubicBezTo>
                <a:lnTo>
                  <a:pt x="91083" y="3724"/>
                </a:lnTo>
                <a:cubicBezTo>
                  <a:pt x="91083" y="3534"/>
                  <a:pt x="90974" y="3357"/>
                  <a:pt x="90797" y="3289"/>
                </a:cubicBezTo>
                <a:cubicBezTo>
                  <a:pt x="90756" y="3278"/>
                  <a:pt x="90713" y="3273"/>
                  <a:pt x="90672" y="3273"/>
                </a:cubicBezTo>
                <a:cubicBezTo>
                  <a:pt x="90509" y="3273"/>
                  <a:pt x="90354" y="3355"/>
                  <a:pt x="90267" y="3507"/>
                </a:cubicBezTo>
                <a:cubicBezTo>
                  <a:pt x="90213" y="3208"/>
                  <a:pt x="90104" y="3072"/>
                  <a:pt x="89887" y="3045"/>
                </a:cubicBezTo>
                <a:cubicBezTo>
                  <a:pt x="89864" y="3041"/>
                  <a:pt x="89842" y="3040"/>
                  <a:pt x="89819" y="3040"/>
                </a:cubicBezTo>
                <a:cubicBezTo>
                  <a:pt x="89667" y="3040"/>
                  <a:pt x="89523" y="3120"/>
                  <a:pt x="89452" y="3262"/>
                </a:cubicBezTo>
                <a:cubicBezTo>
                  <a:pt x="89356" y="3452"/>
                  <a:pt x="89397" y="3616"/>
                  <a:pt x="89588" y="3819"/>
                </a:cubicBezTo>
                <a:lnTo>
                  <a:pt x="89180" y="3996"/>
                </a:lnTo>
                <a:lnTo>
                  <a:pt x="88962" y="3643"/>
                </a:lnTo>
                <a:cubicBezTo>
                  <a:pt x="89248" y="3561"/>
                  <a:pt x="89384" y="3439"/>
                  <a:pt x="89384" y="3221"/>
                </a:cubicBezTo>
                <a:cubicBezTo>
                  <a:pt x="89384" y="3045"/>
                  <a:pt x="89275" y="2868"/>
                  <a:pt x="89098" y="2814"/>
                </a:cubicBezTo>
                <a:cubicBezTo>
                  <a:pt x="89056" y="2797"/>
                  <a:pt x="89012" y="2790"/>
                  <a:pt x="88968" y="2790"/>
                </a:cubicBezTo>
                <a:cubicBezTo>
                  <a:pt x="88830" y="2790"/>
                  <a:pt x="88695" y="2866"/>
                  <a:pt x="88622" y="2990"/>
                </a:cubicBezTo>
                <a:cubicBezTo>
                  <a:pt x="88568" y="3085"/>
                  <a:pt x="88555" y="3208"/>
                  <a:pt x="88582" y="3330"/>
                </a:cubicBezTo>
                <a:cubicBezTo>
                  <a:pt x="88609" y="3412"/>
                  <a:pt x="88663" y="3507"/>
                  <a:pt x="88731" y="3575"/>
                </a:cubicBezTo>
                <a:lnTo>
                  <a:pt x="88364" y="3765"/>
                </a:lnTo>
                <a:cubicBezTo>
                  <a:pt x="88269" y="3629"/>
                  <a:pt x="88188" y="3493"/>
                  <a:pt x="88092" y="3371"/>
                </a:cubicBezTo>
                <a:lnTo>
                  <a:pt x="88092" y="3371"/>
                </a:lnTo>
                <a:cubicBezTo>
                  <a:pt x="88110" y="3373"/>
                  <a:pt x="88127" y="3374"/>
                  <a:pt x="88144" y="3374"/>
                </a:cubicBezTo>
                <a:cubicBezTo>
                  <a:pt x="88328" y="3374"/>
                  <a:pt x="88491" y="3246"/>
                  <a:pt x="88541" y="3072"/>
                </a:cubicBezTo>
                <a:cubicBezTo>
                  <a:pt x="88582" y="2882"/>
                  <a:pt x="88487" y="2678"/>
                  <a:pt x="88310" y="2596"/>
                </a:cubicBezTo>
                <a:cubicBezTo>
                  <a:pt x="88256" y="2569"/>
                  <a:pt x="88195" y="2555"/>
                  <a:pt x="88135" y="2555"/>
                </a:cubicBezTo>
                <a:cubicBezTo>
                  <a:pt x="88014" y="2555"/>
                  <a:pt x="87893" y="2610"/>
                  <a:pt x="87821" y="2718"/>
                </a:cubicBezTo>
                <a:cubicBezTo>
                  <a:pt x="87766" y="2827"/>
                  <a:pt x="87739" y="2936"/>
                  <a:pt x="87753" y="3058"/>
                </a:cubicBezTo>
                <a:cubicBezTo>
                  <a:pt x="87793" y="3153"/>
                  <a:pt x="87848" y="3249"/>
                  <a:pt x="87929" y="3330"/>
                </a:cubicBezTo>
                <a:lnTo>
                  <a:pt x="87508" y="3534"/>
                </a:lnTo>
                <a:cubicBezTo>
                  <a:pt x="87522" y="3344"/>
                  <a:pt x="87399" y="3167"/>
                  <a:pt x="87209" y="3113"/>
                </a:cubicBezTo>
                <a:cubicBezTo>
                  <a:pt x="87158" y="3098"/>
                  <a:pt x="87112" y="3091"/>
                  <a:pt x="87068" y="3091"/>
                </a:cubicBezTo>
                <a:cubicBezTo>
                  <a:pt x="86913" y="3091"/>
                  <a:pt x="86796" y="3181"/>
                  <a:pt x="86679" y="3330"/>
                </a:cubicBezTo>
                <a:cubicBezTo>
                  <a:pt x="86665" y="3072"/>
                  <a:pt x="86556" y="2895"/>
                  <a:pt x="86312" y="2854"/>
                </a:cubicBezTo>
                <a:cubicBezTo>
                  <a:pt x="86291" y="2851"/>
                  <a:pt x="86270" y="2849"/>
                  <a:pt x="86249" y="2849"/>
                </a:cubicBezTo>
                <a:cubicBezTo>
                  <a:pt x="86108" y="2849"/>
                  <a:pt x="85973" y="2928"/>
                  <a:pt x="85890" y="3058"/>
                </a:cubicBezTo>
                <a:cubicBezTo>
                  <a:pt x="85782" y="3249"/>
                  <a:pt x="85836" y="3507"/>
                  <a:pt x="86026" y="3629"/>
                </a:cubicBezTo>
                <a:lnTo>
                  <a:pt x="85646" y="3819"/>
                </a:lnTo>
                <a:cubicBezTo>
                  <a:pt x="85564" y="3697"/>
                  <a:pt x="85469" y="3561"/>
                  <a:pt x="85388" y="3439"/>
                </a:cubicBezTo>
                <a:lnTo>
                  <a:pt x="85388" y="3439"/>
                </a:lnTo>
                <a:cubicBezTo>
                  <a:pt x="85397" y="3439"/>
                  <a:pt x="85406" y="3440"/>
                  <a:pt x="85416" y="3440"/>
                </a:cubicBezTo>
                <a:cubicBezTo>
                  <a:pt x="85609" y="3440"/>
                  <a:pt x="85784" y="3307"/>
                  <a:pt x="85822" y="3113"/>
                </a:cubicBezTo>
                <a:cubicBezTo>
                  <a:pt x="85877" y="2922"/>
                  <a:pt x="85768" y="2718"/>
                  <a:pt x="85578" y="2650"/>
                </a:cubicBezTo>
                <a:cubicBezTo>
                  <a:pt x="85528" y="2627"/>
                  <a:pt x="85474" y="2616"/>
                  <a:pt x="85421" y="2616"/>
                </a:cubicBezTo>
                <a:cubicBezTo>
                  <a:pt x="85288" y="2616"/>
                  <a:pt x="85157" y="2687"/>
                  <a:pt x="85089" y="2814"/>
                </a:cubicBezTo>
                <a:cubicBezTo>
                  <a:pt x="85034" y="2922"/>
                  <a:pt x="85021" y="3045"/>
                  <a:pt x="85048" y="3153"/>
                </a:cubicBezTo>
                <a:cubicBezTo>
                  <a:pt x="85089" y="3249"/>
                  <a:pt x="85143" y="3330"/>
                  <a:pt x="85211" y="3398"/>
                </a:cubicBezTo>
                <a:lnTo>
                  <a:pt x="84789" y="3616"/>
                </a:lnTo>
                <a:cubicBezTo>
                  <a:pt x="84789" y="3425"/>
                  <a:pt x="84667" y="3262"/>
                  <a:pt x="84477" y="3208"/>
                </a:cubicBezTo>
                <a:cubicBezTo>
                  <a:pt x="84438" y="3198"/>
                  <a:pt x="84402" y="3194"/>
                  <a:pt x="84367" y="3194"/>
                </a:cubicBezTo>
                <a:cubicBezTo>
                  <a:pt x="84207" y="3194"/>
                  <a:pt x="84086" y="3291"/>
                  <a:pt x="83974" y="3425"/>
                </a:cubicBezTo>
                <a:cubicBezTo>
                  <a:pt x="83960" y="3371"/>
                  <a:pt x="83960" y="3344"/>
                  <a:pt x="83960" y="3303"/>
                </a:cubicBezTo>
                <a:cubicBezTo>
                  <a:pt x="83933" y="3113"/>
                  <a:pt x="83784" y="2950"/>
                  <a:pt x="83593" y="2922"/>
                </a:cubicBezTo>
                <a:cubicBezTo>
                  <a:pt x="83574" y="2920"/>
                  <a:pt x="83554" y="2918"/>
                  <a:pt x="83535" y="2918"/>
                </a:cubicBezTo>
                <a:cubicBezTo>
                  <a:pt x="83368" y="2918"/>
                  <a:pt x="83218" y="3022"/>
                  <a:pt x="83145" y="3181"/>
                </a:cubicBezTo>
                <a:cubicBezTo>
                  <a:pt x="83131" y="3208"/>
                  <a:pt x="83118" y="3221"/>
                  <a:pt x="83104" y="3249"/>
                </a:cubicBezTo>
                <a:cubicBezTo>
                  <a:pt x="83090" y="3425"/>
                  <a:pt x="83158" y="3602"/>
                  <a:pt x="83308" y="3711"/>
                </a:cubicBezTo>
                <a:lnTo>
                  <a:pt x="82873" y="3901"/>
                </a:lnTo>
                <a:cubicBezTo>
                  <a:pt x="82846" y="3724"/>
                  <a:pt x="82723" y="3561"/>
                  <a:pt x="82547" y="3493"/>
                </a:cubicBezTo>
                <a:cubicBezTo>
                  <a:pt x="82523" y="3490"/>
                  <a:pt x="82499" y="3488"/>
                  <a:pt x="82474" y="3488"/>
                </a:cubicBezTo>
                <a:cubicBezTo>
                  <a:pt x="82307" y="3488"/>
                  <a:pt x="82139" y="3570"/>
                  <a:pt x="82044" y="3724"/>
                </a:cubicBezTo>
                <a:cubicBezTo>
                  <a:pt x="82057" y="3520"/>
                  <a:pt x="81922" y="3330"/>
                  <a:pt x="81731" y="3276"/>
                </a:cubicBezTo>
                <a:cubicBezTo>
                  <a:pt x="81689" y="3265"/>
                  <a:pt x="81647" y="3259"/>
                  <a:pt x="81606" y="3259"/>
                </a:cubicBezTo>
                <a:cubicBezTo>
                  <a:pt x="81447" y="3259"/>
                  <a:pt x="81301" y="3339"/>
                  <a:pt x="81215" y="3480"/>
                </a:cubicBezTo>
                <a:cubicBezTo>
                  <a:pt x="81228" y="3249"/>
                  <a:pt x="81065" y="3058"/>
                  <a:pt x="80834" y="3017"/>
                </a:cubicBezTo>
                <a:cubicBezTo>
                  <a:pt x="80813" y="3014"/>
                  <a:pt x="80792" y="3012"/>
                  <a:pt x="80772" y="3012"/>
                </a:cubicBezTo>
                <a:cubicBezTo>
                  <a:pt x="80631" y="3012"/>
                  <a:pt x="80497" y="3091"/>
                  <a:pt x="80426" y="3221"/>
                </a:cubicBezTo>
                <a:cubicBezTo>
                  <a:pt x="80304" y="3412"/>
                  <a:pt x="80358" y="3656"/>
                  <a:pt x="80535" y="3792"/>
                </a:cubicBezTo>
                <a:lnTo>
                  <a:pt x="80182" y="3983"/>
                </a:lnTo>
                <a:cubicBezTo>
                  <a:pt x="80100" y="3860"/>
                  <a:pt x="80032" y="3724"/>
                  <a:pt x="79964" y="3588"/>
                </a:cubicBezTo>
                <a:cubicBezTo>
                  <a:pt x="80250" y="3493"/>
                  <a:pt x="80372" y="3371"/>
                  <a:pt x="80372" y="3153"/>
                </a:cubicBezTo>
                <a:cubicBezTo>
                  <a:pt x="80372" y="2963"/>
                  <a:pt x="80236" y="2800"/>
                  <a:pt x="80046" y="2759"/>
                </a:cubicBezTo>
                <a:cubicBezTo>
                  <a:pt x="80015" y="2752"/>
                  <a:pt x="79985" y="2749"/>
                  <a:pt x="79954" y="2749"/>
                </a:cubicBezTo>
                <a:cubicBezTo>
                  <a:pt x="79807" y="2749"/>
                  <a:pt x="79665" y="2828"/>
                  <a:pt x="79597" y="2963"/>
                </a:cubicBezTo>
                <a:cubicBezTo>
                  <a:pt x="79488" y="3153"/>
                  <a:pt x="79543" y="3357"/>
                  <a:pt x="79733" y="3520"/>
                </a:cubicBezTo>
                <a:lnTo>
                  <a:pt x="79325" y="3724"/>
                </a:lnTo>
                <a:cubicBezTo>
                  <a:pt x="79298" y="3548"/>
                  <a:pt x="79189" y="3384"/>
                  <a:pt x="79026" y="3317"/>
                </a:cubicBezTo>
                <a:cubicBezTo>
                  <a:pt x="78990" y="3310"/>
                  <a:pt x="78953" y="3306"/>
                  <a:pt x="78917" y="3306"/>
                </a:cubicBezTo>
                <a:cubicBezTo>
                  <a:pt x="78739" y="3306"/>
                  <a:pt x="78573" y="3389"/>
                  <a:pt x="78483" y="3548"/>
                </a:cubicBezTo>
                <a:cubicBezTo>
                  <a:pt x="78496" y="3357"/>
                  <a:pt x="78388" y="3167"/>
                  <a:pt x="78211" y="3099"/>
                </a:cubicBezTo>
                <a:cubicBezTo>
                  <a:pt x="78156" y="3078"/>
                  <a:pt x="78104" y="3068"/>
                  <a:pt x="78055" y="3068"/>
                </a:cubicBezTo>
                <a:cubicBezTo>
                  <a:pt x="77919" y="3068"/>
                  <a:pt x="77801" y="3147"/>
                  <a:pt x="77677" y="3300"/>
                </a:cubicBezTo>
                <a:lnTo>
                  <a:pt x="77677" y="3300"/>
                </a:lnTo>
                <a:lnTo>
                  <a:pt x="77681" y="3289"/>
                </a:lnTo>
                <a:cubicBezTo>
                  <a:pt x="77681" y="3235"/>
                  <a:pt x="77667" y="3167"/>
                  <a:pt x="77654" y="3113"/>
                </a:cubicBezTo>
                <a:lnTo>
                  <a:pt x="77654" y="3099"/>
                </a:lnTo>
                <a:cubicBezTo>
                  <a:pt x="77606" y="2921"/>
                  <a:pt x="77445" y="2806"/>
                  <a:pt x="77270" y="2806"/>
                </a:cubicBezTo>
                <a:cubicBezTo>
                  <a:pt x="77244" y="2806"/>
                  <a:pt x="77218" y="2808"/>
                  <a:pt x="77191" y="2814"/>
                </a:cubicBezTo>
                <a:cubicBezTo>
                  <a:pt x="77015" y="2841"/>
                  <a:pt x="76879" y="2977"/>
                  <a:pt x="76852" y="3153"/>
                </a:cubicBezTo>
                <a:cubicBezTo>
                  <a:pt x="76824" y="3344"/>
                  <a:pt x="76920" y="3534"/>
                  <a:pt x="77096" y="3602"/>
                </a:cubicBezTo>
                <a:lnTo>
                  <a:pt x="77191" y="3629"/>
                </a:lnTo>
                <a:cubicBezTo>
                  <a:pt x="77212" y="3632"/>
                  <a:pt x="77233" y="3633"/>
                  <a:pt x="77253" y="3633"/>
                </a:cubicBezTo>
                <a:cubicBezTo>
                  <a:pt x="77410" y="3633"/>
                  <a:pt x="77545" y="3552"/>
                  <a:pt x="77625" y="3424"/>
                </a:cubicBezTo>
                <a:lnTo>
                  <a:pt x="77625" y="3424"/>
                </a:lnTo>
                <a:cubicBezTo>
                  <a:pt x="77620" y="3605"/>
                  <a:pt x="77702" y="3783"/>
                  <a:pt x="77857" y="3874"/>
                </a:cubicBezTo>
                <a:cubicBezTo>
                  <a:pt x="77667" y="3874"/>
                  <a:pt x="77490" y="3969"/>
                  <a:pt x="77395" y="4146"/>
                </a:cubicBezTo>
                <a:cubicBezTo>
                  <a:pt x="77422" y="3928"/>
                  <a:pt x="77287" y="3806"/>
                  <a:pt x="77164" y="3656"/>
                </a:cubicBezTo>
                <a:lnTo>
                  <a:pt x="77069" y="3643"/>
                </a:lnTo>
                <a:cubicBezTo>
                  <a:pt x="77045" y="3639"/>
                  <a:pt x="77020" y="3638"/>
                  <a:pt x="76996" y="3638"/>
                </a:cubicBezTo>
                <a:cubicBezTo>
                  <a:pt x="76828" y="3638"/>
                  <a:pt x="76661" y="3716"/>
                  <a:pt x="76566" y="3847"/>
                </a:cubicBezTo>
                <a:cubicBezTo>
                  <a:pt x="76566" y="3643"/>
                  <a:pt x="76444" y="3452"/>
                  <a:pt x="76254" y="3371"/>
                </a:cubicBezTo>
                <a:cubicBezTo>
                  <a:pt x="76222" y="3365"/>
                  <a:pt x="76190" y="3362"/>
                  <a:pt x="76158" y="3362"/>
                </a:cubicBezTo>
                <a:cubicBezTo>
                  <a:pt x="75985" y="3362"/>
                  <a:pt x="75815" y="3453"/>
                  <a:pt x="75723" y="3602"/>
                </a:cubicBezTo>
                <a:cubicBezTo>
                  <a:pt x="75737" y="3398"/>
                  <a:pt x="75628" y="3221"/>
                  <a:pt x="75438" y="3153"/>
                </a:cubicBezTo>
                <a:cubicBezTo>
                  <a:pt x="75385" y="3133"/>
                  <a:pt x="75334" y="3124"/>
                  <a:pt x="75286" y="3124"/>
                </a:cubicBezTo>
                <a:cubicBezTo>
                  <a:pt x="75137" y="3124"/>
                  <a:pt x="75011" y="3214"/>
                  <a:pt x="74908" y="3357"/>
                </a:cubicBezTo>
                <a:cubicBezTo>
                  <a:pt x="74854" y="3058"/>
                  <a:pt x="74731" y="2922"/>
                  <a:pt x="74514" y="2895"/>
                </a:cubicBezTo>
                <a:cubicBezTo>
                  <a:pt x="74495" y="2892"/>
                  <a:pt x="74476" y="2891"/>
                  <a:pt x="74457" y="2891"/>
                </a:cubicBezTo>
                <a:cubicBezTo>
                  <a:pt x="74311" y="2891"/>
                  <a:pt x="74166" y="2980"/>
                  <a:pt x="74106" y="3113"/>
                </a:cubicBezTo>
                <a:cubicBezTo>
                  <a:pt x="73997" y="3303"/>
                  <a:pt x="74038" y="3466"/>
                  <a:pt x="74228" y="3670"/>
                </a:cubicBezTo>
                <a:lnTo>
                  <a:pt x="73834" y="3874"/>
                </a:lnTo>
                <a:cubicBezTo>
                  <a:pt x="73821" y="3792"/>
                  <a:pt x="73793" y="3724"/>
                  <a:pt x="73753" y="3643"/>
                </a:cubicBezTo>
                <a:cubicBezTo>
                  <a:pt x="73712" y="3588"/>
                  <a:pt x="73671" y="3534"/>
                  <a:pt x="73630" y="3480"/>
                </a:cubicBezTo>
                <a:lnTo>
                  <a:pt x="73630" y="3480"/>
                </a:lnTo>
                <a:cubicBezTo>
                  <a:pt x="73640" y="3480"/>
                  <a:pt x="73649" y="3481"/>
                  <a:pt x="73658" y="3481"/>
                </a:cubicBezTo>
                <a:cubicBezTo>
                  <a:pt x="73850" y="3481"/>
                  <a:pt x="74012" y="3348"/>
                  <a:pt x="74038" y="3153"/>
                </a:cubicBezTo>
                <a:cubicBezTo>
                  <a:pt x="74079" y="2963"/>
                  <a:pt x="73984" y="2773"/>
                  <a:pt x="73807" y="2691"/>
                </a:cubicBezTo>
                <a:cubicBezTo>
                  <a:pt x="73756" y="2668"/>
                  <a:pt x="73702" y="2657"/>
                  <a:pt x="73648" y="2657"/>
                </a:cubicBezTo>
                <a:cubicBezTo>
                  <a:pt x="73515" y="2657"/>
                  <a:pt x="73385" y="2725"/>
                  <a:pt x="73318" y="2841"/>
                </a:cubicBezTo>
                <a:cubicBezTo>
                  <a:pt x="73263" y="2936"/>
                  <a:pt x="73236" y="3058"/>
                  <a:pt x="73250" y="3167"/>
                </a:cubicBezTo>
                <a:cubicBezTo>
                  <a:pt x="73290" y="3262"/>
                  <a:pt x="73358" y="3357"/>
                  <a:pt x="73426" y="3439"/>
                </a:cubicBezTo>
                <a:lnTo>
                  <a:pt x="73005" y="3643"/>
                </a:lnTo>
                <a:cubicBezTo>
                  <a:pt x="73019" y="3452"/>
                  <a:pt x="72896" y="3276"/>
                  <a:pt x="72720" y="3221"/>
                </a:cubicBezTo>
                <a:cubicBezTo>
                  <a:pt x="72669" y="3202"/>
                  <a:pt x="72621" y="3194"/>
                  <a:pt x="72575" y="3194"/>
                </a:cubicBezTo>
                <a:cubicBezTo>
                  <a:pt x="72422" y="3194"/>
                  <a:pt x="72294" y="3289"/>
                  <a:pt x="72189" y="3425"/>
                </a:cubicBezTo>
                <a:cubicBezTo>
                  <a:pt x="72176" y="3384"/>
                  <a:pt x="72176" y="3371"/>
                  <a:pt x="72176" y="3344"/>
                </a:cubicBezTo>
                <a:cubicBezTo>
                  <a:pt x="72162" y="3153"/>
                  <a:pt x="72013" y="2990"/>
                  <a:pt x="71822" y="2963"/>
                </a:cubicBezTo>
                <a:cubicBezTo>
                  <a:pt x="71801" y="2960"/>
                  <a:pt x="71780" y="2959"/>
                  <a:pt x="71758" y="2959"/>
                </a:cubicBezTo>
                <a:cubicBezTo>
                  <a:pt x="71593" y="2959"/>
                  <a:pt x="71446" y="3051"/>
                  <a:pt x="71374" y="3208"/>
                </a:cubicBezTo>
                <a:cubicBezTo>
                  <a:pt x="71347" y="3221"/>
                  <a:pt x="71320" y="3249"/>
                  <a:pt x="71306" y="3262"/>
                </a:cubicBezTo>
                <a:cubicBezTo>
                  <a:pt x="71306" y="3317"/>
                  <a:pt x="71320" y="3371"/>
                  <a:pt x="71347" y="3439"/>
                </a:cubicBezTo>
                <a:cubicBezTo>
                  <a:pt x="71401" y="3548"/>
                  <a:pt x="71469" y="3656"/>
                  <a:pt x="71510" y="3738"/>
                </a:cubicBezTo>
                <a:lnTo>
                  <a:pt x="71143" y="3915"/>
                </a:lnTo>
                <a:lnTo>
                  <a:pt x="70939" y="3548"/>
                </a:lnTo>
                <a:cubicBezTo>
                  <a:pt x="71088" y="3507"/>
                  <a:pt x="71265" y="3480"/>
                  <a:pt x="71306" y="3262"/>
                </a:cubicBezTo>
                <a:cubicBezTo>
                  <a:pt x="71388" y="3072"/>
                  <a:pt x="71320" y="2868"/>
                  <a:pt x="71143" y="2773"/>
                </a:cubicBezTo>
                <a:cubicBezTo>
                  <a:pt x="71080" y="2734"/>
                  <a:pt x="71011" y="2716"/>
                  <a:pt x="70942" y="2716"/>
                </a:cubicBezTo>
                <a:cubicBezTo>
                  <a:pt x="70816" y="2716"/>
                  <a:pt x="70692" y="2776"/>
                  <a:pt x="70613" y="2882"/>
                </a:cubicBezTo>
                <a:cubicBezTo>
                  <a:pt x="70558" y="2963"/>
                  <a:pt x="70531" y="3058"/>
                  <a:pt x="70531" y="3153"/>
                </a:cubicBezTo>
                <a:cubicBezTo>
                  <a:pt x="70572" y="3276"/>
                  <a:pt x="70640" y="3384"/>
                  <a:pt x="70708" y="3493"/>
                </a:cubicBezTo>
                <a:lnTo>
                  <a:pt x="70314" y="3683"/>
                </a:lnTo>
                <a:cubicBezTo>
                  <a:pt x="70300" y="3493"/>
                  <a:pt x="70164" y="3330"/>
                  <a:pt x="69988" y="3289"/>
                </a:cubicBezTo>
                <a:cubicBezTo>
                  <a:pt x="69945" y="3278"/>
                  <a:pt x="69903" y="3273"/>
                  <a:pt x="69862" y="3273"/>
                </a:cubicBezTo>
                <a:cubicBezTo>
                  <a:pt x="69704" y="3273"/>
                  <a:pt x="69557" y="3353"/>
                  <a:pt x="69471" y="3493"/>
                </a:cubicBezTo>
                <a:cubicBezTo>
                  <a:pt x="69444" y="3208"/>
                  <a:pt x="69335" y="3058"/>
                  <a:pt x="69118" y="3017"/>
                </a:cubicBezTo>
                <a:cubicBezTo>
                  <a:pt x="69087" y="3010"/>
                  <a:pt x="69057" y="3007"/>
                  <a:pt x="69027" y="3007"/>
                </a:cubicBezTo>
                <a:cubicBezTo>
                  <a:pt x="68883" y="3007"/>
                  <a:pt x="68748" y="3086"/>
                  <a:pt x="68669" y="3221"/>
                </a:cubicBezTo>
                <a:cubicBezTo>
                  <a:pt x="68560" y="3412"/>
                  <a:pt x="68601" y="3575"/>
                  <a:pt x="68805" y="3792"/>
                </a:cubicBezTo>
                <a:lnTo>
                  <a:pt x="68397" y="3969"/>
                </a:lnTo>
                <a:cubicBezTo>
                  <a:pt x="68329" y="3860"/>
                  <a:pt x="68261" y="3738"/>
                  <a:pt x="68180" y="3616"/>
                </a:cubicBezTo>
                <a:cubicBezTo>
                  <a:pt x="68479" y="3534"/>
                  <a:pt x="68601" y="3398"/>
                  <a:pt x="68601" y="3167"/>
                </a:cubicBezTo>
                <a:cubicBezTo>
                  <a:pt x="68601" y="2977"/>
                  <a:pt x="68465" y="2814"/>
                  <a:pt x="68275" y="2773"/>
                </a:cubicBezTo>
                <a:cubicBezTo>
                  <a:pt x="68245" y="2766"/>
                  <a:pt x="68215" y="2763"/>
                  <a:pt x="68186" y="2763"/>
                </a:cubicBezTo>
                <a:cubicBezTo>
                  <a:pt x="68028" y="2763"/>
                  <a:pt x="67882" y="2853"/>
                  <a:pt x="67813" y="2990"/>
                </a:cubicBezTo>
                <a:cubicBezTo>
                  <a:pt x="67718" y="3194"/>
                  <a:pt x="67772" y="3371"/>
                  <a:pt x="67962" y="3548"/>
                </a:cubicBezTo>
                <a:lnTo>
                  <a:pt x="67582" y="3738"/>
                </a:lnTo>
                <a:cubicBezTo>
                  <a:pt x="67487" y="3616"/>
                  <a:pt x="67405" y="3466"/>
                  <a:pt x="67310" y="3344"/>
                </a:cubicBezTo>
                <a:lnTo>
                  <a:pt x="67310" y="3344"/>
                </a:lnTo>
                <a:cubicBezTo>
                  <a:pt x="67326" y="3346"/>
                  <a:pt x="67342" y="3347"/>
                  <a:pt x="67358" y="3347"/>
                </a:cubicBezTo>
                <a:cubicBezTo>
                  <a:pt x="67545" y="3347"/>
                  <a:pt x="67721" y="3205"/>
                  <a:pt x="67758" y="3017"/>
                </a:cubicBezTo>
                <a:cubicBezTo>
                  <a:pt x="67799" y="2827"/>
                  <a:pt x="67690" y="2623"/>
                  <a:pt x="67500" y="2555"/>
                </a:cubicBezTo>
                <a:cubicBezTo>
                  <a:pt x="67454" y="2538"/>
                  <a:pt x="67406" y="2529"/>
                  <a:pt x="67359" y="2529"/>
                </a:cubicBezTo>
                <a:cubicBezTo>
                  <a:pt x="67224" y="2529"/>
                  <a:pt x="67091" y="2598"/>
                  <a:pt x="67011" y="2718"/>
                </a:cubicBezTo>
                <a:cubicBezTo>
                  <a:pt x="66888" y="2922"/>
                  <a:pt x="66943" y="3113"/>
                  <a:pt x="67174" y="3330"/>
                </a:cubicBezTo>
                <a:cubicBezTo>
                  <a:pt x="67092" y="3330"/>
                  <a:pt x="67011" y="3357"/>
                  <a:pt x="66929" y="3384"/>
                </a:cubicBezTo>
                <a:cubicBezTo>
                  <a:pt x="66861" y="3439"/>
                  <a:pt x="66780" y="3493"/>
                  <a:pt x="66725" y="3561"/>
                </a:cubicBezTo>
                <a:cubicBezTo>
                  <a:pt x="66685" y="3289"/>
                  <a:pt x="66562" y="3153"/>
                  <a:pt x="66358" y="3113"/>
                </a:cubicBezTo>
                <a:cubicBezTo>
                  <a:pt x="66336" y="3109"/>
                  <a:pt x="66313" y="3107"/>
                  <a:pt x="66291" y="3107"/>
                </a:cubicBezTo>
                <a:cubicBezTo>
                  <a:pt x="66138" y="3107"/>
                  <a:pt x="65995" y="3186"/>
                  <a:pt x="65923" y="3317"/>
                </a:cubicBezTo>
                <a:cubicBezTo>
                  <a:pt x="65815" y="3507"/>
                  <a:pt x="65842" y="3670"/>
                  <a:pt x="66046" y="3887"/>
                </a:cubicBezTo>
                <a:lnTo>
                  <a:pt x="65679" y="4078"/>
                </a:lnTo>
                <a:lnTo>
                  <a:pt x="65475" y="3683"/>
                </a:lnTo>
                <a:cubicBezTo>
                  <a:pt x="65747" y="3602"/>
                  <a:pt x="65883" y="3466"/>
                  <a:pt x="65883" y="3249"/>
                </a:cubicBezTo>
                <a:cubicBezTo>
                  <a:pt x="65869" y="3058"/>
                  <a:pt x="65733" y="2895"/>
                  <a:pt x="65556" y="2854"/>
                </a:cubicBezTo>
                <a:cubicBezTo>
                  <a:pt x="65524" y="2847"/>
                  <a:pt x="65492" y="2844"/>
                  <a:pt x="65460" y="2844"/>
                </a:cubicBezTo>
                <a:cubicBezTo>
                  <a:pt x="65305" y="2844"/>
                  <a:pt x="65162" y="2925"/>
                  <a:pt x="65094" y="3072"/>
                </a:cubicBezTo>
                <a:cubicBezTo>
                  <a:pt x="64999" y="3262"/>
                  <a:pt x="65054" y="3452"/>
                  <a:pt x="65244" y="3616"/>
                </a:cubicBezTo>
                <a:lnTo>
                  <a:pt x="64836" y="3819"/>
                </a:lnTo>
                <a:cubicBezTo>
                  <a:pt x="64809" y="3751"/>
                  <a:pt x="64782" y="3670"/>
                  <a:pt x="64754" y="3602"/>
                </a:cubicBezTo>
                <a:cubicBezTo>
                  <a:pt x="64712" y="3538"/>
                  <a:pt x="64678" y="3482"/>
                  <a:pt x="64639" y="3422"/>
                </a:cubicBezTo>
                <a:lnTo>
                  <a:pt x="64639" y="3422"/>
                </a:lnTo>
                <a:cubicBezTo>
                  <a:pt x="64854" y="3403"/>
                  <a:pt x="64990" y="3296"/>
                  <a:pt x="65026" y="3113"/>
                </a:cubicBezTo>
                <a:cubicBezTo>
                  <a:pt x="65081" y="2922"/>
                  <a:pt x="64986" y="2732"/>
                  <a:pt x="64809" y="2650"/>
                </a:cubicBezTo>
                <a:cubicBezTo>
                  <a:pt x="64750" y="2619"/>
                  <a:pt x="64688" y="2604"/>
                  <a:pt x="64628" y="2604"/>
                </a:cubicBezTo>
                <a:cubicBezTo>
                  <a:pt x="64507" y="2604"/>
                  <a:pt x="64392" y="2664"/>
                  <a:pt x="64320" y="2773"/>
                </a:cubicBezTo>
                <a:cubicBezTo>
                  <a:pt x="64265" y="2868"/>
                  <a:pt x="64238" y="2990"/>
                  <a:pt x="64252" y="3113"/>
                </a:cubicBezTo>
                <a:cubicBezTo>
                  <a:pt x="64292" y="3208"/>
                  <a:pt x="64347" y="3289"/>
                  <a:pt x="64415" y="3371"/>
                </a:cubicBezTo>
                <a:lnTo>
                  <a:pt x="64007" y="3588"/>
                </a:lnTo>
                <a:cubicBezTo>
                  <a:pt x="63993" y="3371"/>
                  <a:pt x="63844" y="3208"/>
                  <a:pt x="63640" y="3167"/>
                </a:cubicBezTo>
                <a:cubicBezTo>
                  <a:pt x="63619" y="3164"/>
                  <a:pt x="63599" y="3163"/>
                  <a:pt x="63580" y="3163"/>
                </a:cubicBezTo>
                <a:cubicBezTo>
                  <a:pt x="63404" y="3163"/>
                  <a:pt x="63261" y="3272"/>
                  <a:pt x="63151" y="3480"/>
                </a:cubicBezTo>
                <a:cubicBezTo>
                  <a:pt x="63151" y="3493"/>
                  <a:pt x="63137" y="3507"/>
                  <a:pt x="63137" y="3507"/>
                </a:cubicBezTo>
                <a:cubicBezTo>
                  <a:pt x="63123" y="3683"/>
                  <a:pt x="63191" y="3847"/>
                  <a:pt x="63327" y="3955"/>
                </a:cubicBezTo>
                <a:lnTo>
                  <a:pt x="62906" y="4146"/>
                </a:lnTo>
                <a:cubicBezTo>
                  <a:pt x="62892" y="3969"/>
                  <a:pt x="62770" y="3806"/>
                  <a:pt x="62593" y="3765"/>
                </a:cubicBezTo>
                <a:cubicBezTo>
                  <a:pt x="62551" y="3754"/>
                  <a:pt x="62509" y="3748"/>
                  <a:pt x="62468" y="3748"/>
                </a:cubicBezTo>
                <a:cubicBezTo>
                  <a:pt x="62309" y="3748"/>
                  <a:pt x="62163" y="3829"/>
                  <a:pt x="62077" y="3969"/>
                </a:cubicBezTo>
                <a:cubicBezTo>
                  <a:pt x="62090" y="3751"/>
                  <a:pt x="61968" y="3548"/>
                  <a:pt x="61778" y="3480"/>
                </a:cubicBezTo>
                <a:cubicBezTo>
                  <a:pt x="61743" y="3473"/>
                  <a:pt x="61709" y="3469"/>
                  <a:pt x="61674" y="3469"/>
                </a:cubicBezTo>
                <a:cubicBezTo>
                  <a:pt x="61507" y="3469"/>
                  <a:pt x="61352" y="3550"/>
                  <a:pt x="61261" y="3697"/>
                </a:cubicBezTo>
                <a:cubicBezTo>
                  <a:pt x="61275" y="3493"/>
                  <a:pt x="61139" y="3303"/>
                  <a:pt x="60935" y="3249"/>
                </a:cubicBezTo>
                <a:cubicBezTo>
                  <a:pt x="60896" y="3237"/>
                  <a:pt x="60856" y="3232"/>
                  <a:pt x="60816" y="3232"/>
                </a:cubicBezTo>
                <a:cubicBezTo>
                  <a:pt x="60665" y="3232"/>
                  <a:pt x="60518" y="3312"/>
                  <a:pt x="60432" y="3452"/>
                </a:cubicBezTo>
                <a:cubicBezTo>
                  <a:pt x="60391" y="3167"/>
                  <a:pt x="60283" y="3031"/>
                  <a:pt x="60065" y="2990"/>
                </a:cubicBezTo>
                <a:cubicBezTo>
                  <a:pt x="60045" y="2987"/>
                  <a:pt x="60025" y="2986"/>
                  <a:pt x="60004" y="2986"/>
                </a:cubicBezTo>
                <a:cubicBezTo>
                  <a:pt x="59849" y="2986"/>
                  <a:pt x="59702" y="3075"/>
                  <a:pt x="59630" y="3208"/>
                </a:cubicBezTo>
                <a:cubicBezTo>
                  <a:pt x="59535" y="3412"/>
                  <a:pt x="59576" y="3561"/>
                  <a:pt x="59766" y="3765"/>
                </a:cubicBezTo>
                <a:lnTo>
                  <a:pt x="59399" y="3955"/>
                </a:lnTo>
                <a:lnTo>
                  <a:pt x="59182" y="3561"/>
                </a:lnTo>
                <a:cubicBezTo>
                  <a:pt x="59481" y="3452"/>
                  <a:pt x="59603" y="3344"/>
                  <a:pt x="59589" y="3113"/>
                </a:cubicBezTo>
                <a:cubicBezTo>
                  <a:pt x="59576" y="2922"/>
                  <a:pt x="59440" y="2773"/>
                  <a:pt x="59263" y="2732"/>
                </a:cubicBezTo>
                <a:cubicBezTo>
                  <a:pt x="59233" y="2725"/>
                  <a:pt x="59202" y="2722"/>
                  <a:pt x="59172" y="2722"/>
                </a:cubicBezTo>
                <a:cubicBezTo>
                  <a:pt x="59024" y="2722"/>
                  <a:pt x="58882" y="2801"/>
                  <a:pt x="58815" y="2936"/>
                </a:cubicBezTo>
                <a:cubicBezTo>
                  <a:pt x="58706" y="3126"/>
                  <a:pt x="58760" y="3317"/>
                  <a:pt x="58951" y="3493"/>
                </a:cubicBezTo>
                <a:lnTo>
                  <a:pt x="58529" y="3697"/>
                </a:lnTo>
                <a:cubicBezTo>
                  <a:pt x="58516" y="3520"/>
                  <a:pt x="58407" y="3371"/>
                  <a:pt x="58244" y="3289"/>
                </a:cubicBezTo>
                <a:cubicBezTo>
                  <a:pt x="58208" y="3282"/>
                  <a:pt x="58171" y="3278"/>
                  <a:pt x="58135" y="3278"/>
                </a:cubicBezTo>
                <a:cubicBezTo>
                  <a:pt x="57980" y="3278"/>
                  <a:pt x="57829" y="3347"/>
                  <a:pt x="57741" y="3480"/>
                </a:cubicBezTo>
                <a:cubicBezTo>
                  <a:pt x="57687" y="3371"/>
                  <a:pt x="57632" y="3262"/>
                  <a:pt x="57564" y="3167"/>
                </a:cubicBezTo>
                <a:cubicBezTo>
                  <a:pt x="57483" y="3080"/>
                  <a:pt x="57388" y="3039"/>
                  <a:pt x="57291" y="3039"/>
                </a:cubicBezTo>
                <a:cubicBezTo>
                  <a:pt x="57145" y="3039"/>
                  <a:pt x="56993" y="3132"/>
                  <a:pt x="56871" y="3303"/>
                </a:cubicBezTo>
                <a:lnTo>
                  <a:pt x="56844" y="3384"/>
                </a:lnTo>
                <a:cubicBezTo>
                  <a:pt x="56817" y="3548"/>
                  <a:pt x="56885" y="3711"/>
                  <a:pt x="57020" y="3819"/>
                </a:cubicBezTo>
                <a:lnTo>
                  <a:pt x="56599" y="4078"/>
                </a:lnTo>
                <a:cubicBezTo>
                  <a:pt x="56640" y="3901"/>
                  <a:pt x="56490" y="3779"/>
                  <a:pt x="56382" y="3629"/>
                </a:cubicBezTo>
                <a:lnTo>
                  <a:pt x="56287" y="3616"/>
                </a:lnTo>
                <a:cubicBezTo>
                  <a:pt x="56263" y="3612"/>
                  <a:pt x="56240" y="3611"/>
                  <a:pt x="56217" y="3611"/>
                </a:cubicBezTo>
                <a:cubicBezTo>
                  <a:pt x="56038" y="3611"/>
                  <a:pt x="55868" y="3704"/>
                  <a:pt x="55784" y="3860"/>
                </a:cubicBezTo>
                <a:cubicBezTo>
                  <a:pt x="55797" y="3643"/>
                  <a:pt x="55675" y="3425"/>
                  <a:pt x="55471" y="3344"/>
                </a:cubicBezTo>
                <a:cubicBezTo>
                  <a:pt x="55439" y="3337"/>
                  <a:pt x="55408" y="3334"/>
                  <a:pt x="55377" y="3334"/>
                </a:cubicBezTo>
                <a:cubicBezTo>
                  <a:pt x="55206" y="3334"/>
                  <a:pt x="55046" y="3425"/>
                  <a:pt x="54954" y="3575"/>
                </a:cubicBezTo>
                <a:cubicBezTo>
                  <a:pt x="54968" y="3371"/>
                  <a:pt x="54846" y="3194"/>
                  <a:pt x="54655" y="3126"/>
                </a:cubicBezTo>
                <a:cubicBezTo>
                  <a:pt x="54602" y="3107"/>
                  <a:pt x="54552" y="3099"/>
                  <a:pt x="54505" y="3099"/>
                </a:cubicBezTo>
                <a:cubicBezTo>
                  <a:pt x="54350" y="3099"/>
                  <a:pt x="54230" y="3194"/>
                  <a:pt x="54125" y="3330"/>
                </a:cubicBezTo>
                <a:cubicBezTo>
                  <a:pt x="54071" y="3031"/>
                  <a:pt x="53962" y="2895"/>
                  <a:pt x="53745" y="2868"/>
                </a:cubicBezTo>
                <a:cubicBezTo>
                  <a:pt x="53724" y="2865"/>
                  <a:pt x="53704" y="2863"/>
                  <a:pt x="53685" y="2863"/>
                </a:cubicBezTo>
                <a:cubicBezTo>
                  <a:pt x="53532" y="2863"/>
                  <a:pt x="53396" y="2953"/>
                  <a:pt x="53323" y="3085"/>
                </a:cubicBezTo>
                <a:cubicBezTo>
                  <a:pt x="53228" y="3276"/>
                  <a:pt x="53269" y="3439"/>
                  <a:pt x="53459" y="3643"/>
                </a:cubicBezTo>
                <a:lnTo>
                  <a:pt x="53079" y="3833"/>
                </a:lnTo>
                <a:cubicBezTo>
                  <a:pt x="52997" y="3711"/>
                  <a:pt x="52916" y="3561"/>
                  <a:pt x="52834" y="3439"/>
                </a:cubicBezTo>
                <a:lnTo>
                  <a:pt x="52834" y="3439"/>
                </a:lnTo>
                <a:cubicBezTo>
                  <a:pt x="52850" y="3441"/>
                  <a:pt x="52867" y="3442"/>
                  <a:pt x="52883" y="3442"/>
                </a:cubicBezTo>
                <a:cubicBezTo>
                  <a:pt x="53056" y="3442"/>
                  <a:pt x="53219" y="3314"/>
                  <a:pt x="53269" y="3140"/>
                </a:cubicBezTo>
                <a:cubicBezTo>
                  <a:pt x="53310" y="2936"/>
                  <a:pt x="53215" y="2732"/>
                  <a:pt x="53024" y="2664"/>
                </a:cubicBezTo>
                <a:cubicBezTo>
                  <a:pt x="52970" y="2639"/>
                  <a:pt x="52912" y="2627"/>
                  <a:pt x="52856" y="2627"/>
                </a:cubicBezTo>
                <a:cubicBezTo>
                  <a:pt x="52732" y="2627"/>
                  <a:pt x="52614" y="2687"/>
                  <a:pt x="52549" y="2800"/>
                </a:cubicBezTo>
                <a:cubicBezTo>
                  <a:pt x="52481" y="2895"/>
                  <a:pt x="52467" y="3017"/>
                  <a:pt x="52481" y="3140"/>
                </a:cubicBezTo>
                <a:cubicBezTo>
                  <a:pt x="52521" y="3235"/>
                  <a:pt x="52576" y="3317"/>
                  <a:pt x="52657" y="3398"/>
                </a:cubicBezTo>
                <a:lnTo>
                  <a:pt x="52236" y="3602"/>
                </a:lnTo>
                <a:cubicBezTo>
                  <a:pt x="52250" y="3425"/>
                  <a:pt x="52127" y="3249"/>
                  <a:pt x="51964" y="3181"/>
                </a:cubicBezTo>
                <a:cubicBezTo>
                  <a:pt x="51908" y="3161"/>
                  <a:pt x="51854" y="3151"/>
                  <a:pt x="51804" y="3151"/>
                </a:cubicBezTo>
                <a:cubicBezTo>
                  <a:pt x="51648" y="3151"/>
                  <a:pt x="51520" y="3241"/>
                  <a:pt x="51407" y="3384"/>
                </a:cubicBezTo>
                <a:cubicBezTo>
                  <a:pt x="51393" y="3344"/>
                  <a:pt x="51393" y="3330"/>
                  <a:pt x="51393" y="3303"/>
                </a:cubicBezTo>
                <a:cubicBezTo>
                  <a:pt x="51380" y="3113"/>
                  <a:pt x="51244" y="2950"/>
                  <a:pt x="51040" y="2922"/>
                </a:cubicBezTo>
                <a:cubicBezTo>
                  <a:pt x="51020" y="2919"/>
                  <a:pt x="51000" y="2918"/>
                  <a:pt x="50980" y="2918"/>
                </a:cubicBezTo>
                <a:cubicBezTo>
                  <a:pt x="50821" y="2918"/>
                  <a:pt x="50664" y="3010"/>
                  <a:pt x="50591" y="3167"/>
                </a:cubicBezTo>
                <a:cubicBezTo>
                  <a:pt x="50578" y="3181"/>
                  <a:pt x="50551" y="3208"/>
                  <a:pt x="50523" y="3221"/>
                </a:cubicBezTo>
                <a:cubicBezTo>
                  <a:pt x="50537" y="3276"/>
                  <a:pt x="50537" y="3317"/>
                  <a:pt x="50564" y="3371"/>
                </a:cubicBezTo>
                <a:cubicBezTo>
                  <a:pt x="50619" y="3480"/>
                  <a:pt x="50673" y="3602"/>
                  <a:pt x="50714" y="3711"/>
                </a:cubicBezTo>
                <a:lnTo>
                  <a:pt x="50374" y="3874"/>
                </a:lnTo>
                <a:lnTo>
                  <a:pt x="50129" y="3493"/>
                </a:lnTo>
                <a:lnTo>
                  <a:pt x="50129" y="3493"/>
                </a:lnTo>
                <a:cubicBezTo>
                  <a:pt x="50146" y="3496"/>
                  <a:pt x="50162" y="3497"/>
                  <a:pt x="50179" y="3497"/>
                </a:cubicBezTo>
                <a:cubicBezTo>
                  <a:pt x="50338" y="3497"/>
                  <a:pt x="50486" y="3382"/>
                  <a:pt x="50523" y="3221"/>
                </a:cubicBezTo>
                <a:cubicBezTo>
                  <a:pt x="50605" y="3031"/>
                  <a:pt x="50537" y="2814"/>
                  <a:pt x="50360" y="2718"/>
                </a:cubicBezTo>
                <a:cubicBezTo>
                  <a:pt x="50297" y="2685"/>
                  <a:pt x="50227" y="2668"/>
                  <a:pt x="50159" y="2668"/>
                </a:cubicBezTo>
                <a:cubicBezTo>
                  <a:pt x="50034" y="2668"/>
                  <a:pt x="49914" y="2722"/>
                  <a:pt x="49844" y="2827"/>
                </a:cubicBezTo>
                <a:cubicBezTo>
                  <a:pt x="49776" y="2936"/>
                  <a:pt x="49749" y="3058"/>
                  <a:pt x="49762" y="3167"/>
                </a:cubicBezTo>
                <a:cubicBezTo>
                  <a:pt x="49803" y="3276"/>
                  <a:pt x="49857" y="3371"/>
                  <a:pt x="49925" y="3452"/>
                </a:cubicBezTo>
                <a:lnTo>
                  <a:pt x="49518" y="3656"/>
                </a:lnTo>
                <a:cubicBezTo>
                  <a:pt x="49504" y="3466"/>
                  <a:pt x="49382" y="3317"/>
                  <a:pt x="49219" y="3249"/>
                </a:cubicBezTo>
                <a:cubicBezTo>
                  <a:pt x="49180" y="3238"/>
                  <a:pt x="49141" y="3233"/>
                  <a:pt x="49102" y="3233"/>
                </a:cubicBezTo>
                <a:cubicBezTo>
                  <a:pt x="48936" y="3233"/>
                  <a:pt x="48777" y="3323"/>
                  <a:pt x="48688" y="3466"/>
                </a:cubicBezTo>
                <a:cubicBezTo>
                  <a:pt x="48648" y="3167"/>
                  <a:pt x="48553" y="3031"/>
                  <a:pt x="48349" y="2977"/>
                </a:cubicBezTo>
                <a:cubicBezTo>
                  <a:pt x="48317" y="2969"/>
                  <a:pt x="48285" y="2965"/>
                  <a:pt x="48253" y="2965"/>
                </a:cubicBezTo>
                <a:cubicBezTo>
                  <a:pt x="48116" y="2965"/>
                  <a:pt x="47980" y="3033"/>
                  <a:pt x="47914" y="3153"/>
                </a:cubicBezTo>
                <a:cubicBezTo>
                  <a:pt x="47764" y="3344"/>
                  <a:pt x="47819" y="3602"/>
                  <a:pt x="48009" y="3738"/>
                </a:cubicBezTo>
                <a:lnTo>
                  <a:pt x="47615" y="3928"/>
                </a:lnTo>
                <a:cubicBezTo>
                  <a:pt x="47547" y="3819"/>
                  <a:pt x="47465" y="3697"/>
                  <a:pt x="47397" y="3561"/>
                </a:cubicBezTo>
                <a:cubicBezTo>
                  <a:pt x="47669" y="3493"/>
                  <a:pt x="47805" y="3371"/>
                  <a:pt x="47805" y="3153"/>
                </a:cubicBezTo>
                <a:cubicBezTo>
                  <a:pt x="47819" y="2963"/>
                  <a:pt x="47696" y="2800"/>
                  <a:pt x="47520" y="2746"/>
                </a:cubicBezTo>
                <a:cubicBezTo>
                  <a:pt x="47477" y="2729"/>
                  <a:pt x="47434" y="2722"/>
                  <a:pt x="47391" y="2722"/>
                </a:cubicBezTo>
                <a:cubicBezTo>
                  <a:pt x="47257" y="2722"/>
                  <a:pt x="47130" y="2798"/>
                  <a:pt x="47057" y="2922"/>
                </a:cubicBezTo>
                <a:cubicBezTo>
                  <a:pt x="47003" y="3017"/>
                  <a:pt x="46989" y="3140"/>
                  <a:pt x="47003" y="3262"/>
                </a:cubicBezTo>
                <a:cubicBezTo>
                  <a:pt x="47044" y="3344"/>
                  <a:pt x="47098" y="3439"/>
                  <a:pt x="47166" y="3507"/>
                </a:cubicBezTo>
                <a:lnTo>
                  <a:pt x="46772" y="3711"/>
                </a:lnTo>
                <a:cubicBezTo>
                  <a:pt x="46745" y="3643"/>
                  <a:pt x="46718" y="3561"/>
                  <a:pt x="46677" y="3493"/>
                </a:cubicBezTo>
                <a:cubicBezTo>
                  <a:pt x="46622" y="3425"/>
                  <a:pt x="46554" y="3371"/>
                  <a:pt x="46486" y="3317"/>
                </a:cubicBezTo>
                <a:cubicBezTo>
                  <a:pt x="46758" y="3303"/>
                  <a:pt x="46921" y="3194"/>
                  <a:pt x="46962" y="3004"/>
                </a:cubicBezTo>
                <a:cubicBezTo>
                  <a:pt x="47003" y="2814"/>
                  <a:pt x="46908" y="2610"/>
                  <a:pt x="46731" y="2528"/>
                </a:cubicBezTo>
                <a:cubicBezTo>
                  <a:pt x="46680" y="2505"/>
                  <a:pt x="46627" y="2494"/>
                  <a:pt x="46575" y="2494"/>
                </a:cubicBezTo>
                <a:cubicBezTo>
                  <a:pt x="46445" y="2494"/>
                  <a:pt x="46319" y="2562"/>
                  <a:pt x="46242" y="2678"/>
                </a:cubicBezTo>
                <a:cubicBezTo>
                  <a:pt x="46187" y="2773"/>
                  <a:pt x="46174" y="2895"/>
                  <a:pt x="46187" y="3017"/>
                </a:cubicBezTo>
                <a:cubicBezTo>
                  <a:pt x="46228" y="3113"/>
                  <a:pt x="46283" y="3194"/>
                  <a:pt x="46364" y="3262"/>
                </a:cubicBezTo>
                <a:lnTo>
                  <a:pt x="45943" y="3480"/>
                </a:lnTo>
                <a:cubicBezTo>
                  <a:pt x="45888" y="3235"/>
                  <a:pt x="45780" y="3099"/>
                  <a:pt x="45576" y="3058"/>
                </a:cubicBezTo>
                <a:cubicBezTo>
                  <a:pt x="45553" y="3055"/>
                  <a:pt x="45531" y="3053"/>
                  <a:pt x="45509" y="3053"/>
                </a:cubicBezTo>
                <a:cubicBezTo>
                  <a:pt x="45358" y="3053"/>
                  <a:pt x="45224" y="3132"/>
                  <a:pt x="45141" y="3262"/>
                </a:cubicBezTo>
                <a:cubicBezTo>
                  <a:pt x="45019" y="3452"/>
                  <a:pt x="45073" y="3711"/>
                  <a:pt x="45263" y="3847"/>
                </a:cubicBezTo>
                <a:lnTo>
                  <a:pt x="44896" y="4023"/>
                </a:lnTo>
                <a:cubicBezTo>
                  <a:pt x="44828" y="3901"/>
                  <a:pt x="44760" y="3765"/>
                  <a:pt x="44692" y="3629"/>
                </a:cubicBezTo>
                <a:cubicBezTo>
                  <a:pt x="44951" y="3561"/>
                  <a:pt x="45100" y="3439"/>
                  <a:pt x="45100" y="3221"/>
                </a:cubicBezTo>
                <a:cubicBezTo>
                  <a:pt x="45100" y="3031"/>
                  <a:pt x="44978" y="2854"/>
                  <a:pt x="44801" y="2814"/>
                </a:cubicBezTo>
                <a:cubicBezTo>
                  <a:pt x="44756" y="2797"/>
                  <a:pt x="44711" y="2790"/>
                  <a:pt x="44667" y="2790"/>
                </a:cubicBezTo>
                <a:cubicBezTo>
                  <a:pt x="44526" y="2790"/>
                  <a:pt x="44398" y="2869"/>
                  <a:pt x="44325" y="3004"/>
                </a:cubicBezTo>
                <a:cubicBezTo>
                  <a:pt x="44285" y="3099"/>
                  <a:pt x="44271" y="3208"/>
                  <a:pt x="44285" y="3317"/>
                </a:cubicBezTo>
                <a:cubicBezTo>
                  <a:pt x="44325" y="3412"/>
                  <a:pt x="44380" y="3493"/>
                  <a:pt x="44448" y="3575"/>
                </a:cubicBezTo>
                <a:lnTo>
                  <a:pt x="44081" y="3751"/>
                </a:lnTo>
                <a:lnTo>
                  <a:pt x="43822" y="3371"/>
                </a:lnTo>
                <a:cubicBezTo>
                  <a:pt x="44067" y="3357"/>
                  <a:pt x="44230" y="3249"/>
                  <a:pt x="44257" y="3031"/>
                </a:cubicBezTo>
                <a:cubicBezTo>
                  <a:pt x="44285" y="2841"/>
                  <a:pt x="44176" y="2650"/>
                  <a:pt x="43999" y="2583"/>
                </a:cubicBezTo>
                <a:cubicBezTo>
                  <a:pt x="43950" y="2565"/>
                  <a:pt x="43901" y="2557"/>
                  <a:pt x="43852" y="2557"/>
                </a:cubicBezTo>
                <a:cubicBezTo>
                  <a:pt x="43711" y="2557"/>
                  <a:pt x="43581" y="2628"/>
                  <a:pt x="43510" y="2759"/>
                </a:cubicBezTo>
                <a:cubicBezTo>
                  <a:pt x="43455" y="2868"/>
                  <a:pt x="43442" y="2977"/>
                  <a:pt x="43469" y="3085"/>
                </a:cubicBezTo>
                <a:cubicBezTo>
                  <a:pt x="43510" y="3181"/>
                  <a:pt x="43564" y="3262"/>
                  <a:pt x="43646" y="3330"/>
                </a:cubicBezTo>
                <a:lnTo>
                  <a:pt x="43224" y="3534"/>
                </a:lnTo>
                <a:cubicBezTo>
                  <a:pt x="43211" y="3344"/>
                  <a:pt x="43075" y="3181"/>
                  <a:pt x="42898" y="3140"/>
                </a:cubicBezTo>
                <a:cubicBezTo>
                  <a:pt x="42864" y="3133"/>
                  <a:pt x="42829" y="3129"/>
                  <a:pt x="42796" y="3129"/>
                </a:cubicBezTo>
                <a:cubicBezTo>
                  <a:pt x="42632" y="3129"/>
                  <a:pt x="42485" y="3211"/>
                  <a:pt x="42395" y="3357"/>
                </a:cubicBezTo>
                <a:cubicBezTo>
                  <a:pt x="42341" y="3058"/>
                  <a:pt x="42232" y="2922"/>
                  <a:pt x="42028" y="2895"/>
                </a:cubicBezTo>
                <a:cubicBezTo>
                  <a:pt x="42001" y="2889"/>
                  <a:pt x="41973" y="2886"/>
                  <a:pt x="41946" y="2886"/>
                </a:cubicBezTo>
                <a:cubicBezTo>
                  <a:pt x="41799" y="2886"/>
                  <a:pt x="41662" y="2975"/>
                  <a:pt x="41593" y="3113"/>
                </a:cubicBezTo>
                <a:cubicBezTo>
                  <a:pt x="41553" y="3208"/>
                  <a:pt x="41553" y="3317"/>
                  <a:pt x="41566" y="3425"/>
                </a:cubicBezTo>
                <a:cubicBezTo>
                  <a:pt x="41607" y="3507"/>
                  <a:pt x="41661" y="3588"/>
                  <a:pt x="41716" y="3670"/>
                </a:cubicBezTo>
                <a:lnTo>
                  <a:pt x="41294" y="3860"/>
                </a:lnTo>
                <a:cubicBezTo>
                  <a:pt x="41294" y="3670"/>
                  <a:pt x="41172" y="3493"/>
                  <a:pt x="40995" y="3425"/>
                </a:cubicBezTo>
                <a:cubicBezTo>
                  <a:pt x="40962" y="3419"/>
                  <a:pt x="40928" y="3416"/>
                  <a:pt x="40896" y="3416"/>
                </a:cubicBezTo>
                <a:cubicBezTo>
                  <a:pt x="40717" y="3416"/>
                  <a:pt x="40557" y="3507"/>
                  <a:pt x="40465" y="3656"/>
                </a:cubicBezTo>
                <a:cubicBezTo>
                  <a:pt x="40479" y="3452"/>
                  <a:pt x="40356" y="3276"/>
                  <a:pt x="40166" y="3208"/>
                </a:cubicBezTo>
                <a:cubicBezTo>
                  <a:pt x="40113" y="3188"/>
                  <a:pt x="40063" y="3178"/>
                  <a:pt x="40016" y="3178"/>
                </a:cubicBezTo>
                <a:cubicBezTo>
                  <a:pt x="39870" y="3178"/>
                  <a:pt x="39749" y="3268"/>
                  <a:pt x="39636" y="3412"/>
                </a:cubicBezTo>
                <a:cubicBezTo>
                  <a:pt x="39622" y="3371"/>
                  <a:pt x="39622" y="3357"/>
                  <a:pt x="39622" y="3330"/>
                </a:cubicBezTo>
                <a:cubicBezTo>
                  <a:pt x="39609" y="3140"/>
                  <a:pt x="39459" y="2977"/>
                  <a:pt x="39269" y="2950"/>
                </a:cubicBezTo>
                <a:cubicBezTo>
                  <a:pt x="39247" y="2946"/>
                  <a:pt x="39226" y="2945"/>
                  <a:pt x="39205" y="2945"/>
                </a:cubicBezTo>
                <a:cubicBezTo>
                  <a:pt x="39040" y="2945"/>
                  <a:pt x="38893" y="3037"/>
                  <a:pt x="38820" y="3194"/>
                </a:cubicBezTo>
                <a:cubicBezTo>
                  <a:pt x="38810" y="3205"/>
                  <a:pt x="38791" y="3223"/>
                  <a:pt x="38771" y="3238"/>
                </a:cubicBezTo>
                <a:lnTo>
                  <a:pt x="38771" y="3238"/>
                </a:lnTo>
                <a:cubicBezTo>
                  <a:pt x="38845" y="3051"/>
                  <a:pt x="38763" y="2853"/>
                  <a:pt x="38589" y="2759"/>
                </a:cubicBezTo>
                <a:cubicBezTo>
                  <a:pt x="38523" y="2721"/>
                  <a:pt x="38452" y="2703"/>
                  <a:pt x="38382" y="2703"/>
                </a:cubicBezTo>
                <a:cubicBezTo>
                  <a:pt x="38251" y="2703"/>
                  <a:pt x="38125" y="2766"/>
                  <a:pt x="38046" y="2882"/>
                </a:cubicBezTo>
                <a:cubicBezTo>
                  <a:pt x="37910" y="3072"/>
                  <a:pt x="37964" y="3276"/>
                  <a:pt x="38168" y="3480"/>
                </a:cubicBezTo>
                <a:lnTo>
                  <a:pt x="37747" y="3683"/>
                </a:lnTo>
                <a:cubicBezTo>
                  <a:pt x="37747" y="3493"/>
                  <a:pt x="37624" y="3317"/>
                  <a:pt x="37461" y="3249"/>
                </a:cubicBezTo>
                <a:cubicBezTo>
                  <a:pt x="37420" y="3238"/>
                  <a:pt x="37379" y="3233"/>
                  <a:pt x="37338" y="3233"/>
                </a:cubicBezTo>
                <a:cubicBezTo>
                  <a:pt x="37165" y="3233"/>
                  <a:pt x="37006" y="3323"/>
                  <a:pt x="36918" y="3466"/>
                </a:cubicBezTo>
                <a:cubicBezTo>
                  <a:pt x="36931" y="3262"/>
                  <a:pt x="36795" y="3072"/>
                  <a:pt x="36591" y="3017"/>
                </a:cubicBezTo>
                <a:cubicBezTo>
                  <a:pt x="36546" y="3003"/>
                  <a:pt x="36504" y="2997"/>
                  <a:pt x="36464" y="2997"/>
                </a:cubicBezTo>
                <a:cubicBezTo>
                  <a:pt x="36312" y="2997"/>
                  <a:pt x="36196" y="3092"/>
                  <a:pt x="36088" y="3221"/>
                </a:cubicBezTo>
                <a:cubicBezTo>
                  <a:pt x="36034" y="2922"/>
                  <a:pt x="35925" y="2800"/>
                  <a:pt x="35721" y="2759"/>
                </a:cubicBezTo>
                <a:cubicBezTo>
                  <a:pt x="35694" y="2753"/>
                  <a:pt x="35666" y="2750"/>
                  <a:pt x="35639" y="2750"/>
                </a:cubicBezTo>
                <a:cubicBezTo>
                  <a:pt x="35492" y="2750"/>
                  <a:pt x="35355" y="2839"/>
                  <a:pt x="35286" y="2977"/>
                </a:cubicBezTo>
                <a:cubicBezTo>
                  <a:pt x="35246" y="3085"/>
                  <a:pt x="35246" y="3194"/>
                  <a:pt x="35273" y="3303"/>
                </a:cubicBezTo>
                <a:cubicBezTo>
                  <a:pt x="35314" y="3398"/>
                  <a:pt x="35368" y="3493"/>
                  <a:pt x="35450" y="3575"/>
                </a:cubicBezTo>
                <a:cubicBezTo>
                  <a:pt x="35425" y="3570"/>
                  <a:pt x="35402" y="3568"/>
                  <a:pt x="35380" y="3568"/>
                </a:cubicBezTo>
                <a:cubicBezTo>
                  <a:pt x="35190" y="3568"/>
                  <a:pt x="35071" y="3714"/>
                  <a:pt x="34974" y="3860"/>
                </a:cubicBezTo>
                <a:cubicBezTo>
                  <a:pt x="34974" y="4064"/>
                  <a:pt x="34987" y="4241"/>
                  <a:pt x="35151" y="4350"/>
                </a:cubicBezTo>
                <a:lnTo>
                  <a:pt x="34756" y="4540"/>
                </a:lnTo>
                <a:lnTo>
                  <a:pt x="34566" y="4186"/>
                </a:lnTo>
                <a:cubicBezTo>
                  <a:pt x="34756" y="4173"/>
                  <a:pt x="34919" y="4050"/>
                  <a:pt x="34974" y="3874"/>
                </a:cubicBezTo>
                <a:lnTo>
                  <a:pt x="34974" y="3765"/>
                </a:lnTo>
                <a:cubicBezTo>
                  <a:pt x="34987" y="3588"/>
                  <a:pt x="34879" y="3425"/>
                  <a:pt x="34716" y="3357"/>
                </a:cubicBezTo>
                <a:cubicBezTo>
                  <a:pt x="34659" y="3336"/>
                  <a:pt x="34602" y="3325"/>
                  <a:pt x="34546" y="3325"/>
                </a:cubicBezTo>
                <a:cubicBezTo>
                  <a:pt x="34426" y="3325"/>
                  <a:pt x="34314" y="3373"/>
                  <a:pt x="34240" y="3466"/>
                </a:cubicBezTo>
                <a:lnTo>
                  <a:pt x="34158" y="3548"/>
                </a:lnTo>
                <a:cubicBezTo>
                  <a:pt x="34145" y="3317"/>
                  <a:pt x="34077" y="3153"/>
                  <a:pt x="33846" y="3072"/>
                </a:cubicBezTo>
                <a:cubicBezTo>
                  <a:pt x="33806" y="3061"/>
                  <a:pt x="33766" y="3055"/>
                  <a:pt x="33726" y="3055"/>
                </a:cubicBezTo>
                <a:cubicBezTo>
                  <a:pt x="33571" y="3055"/>
                  <a:pt x="33418" y="3136"/>
                  <a:pt x="33343" y="3276"/>
                </a:cubicBezTo>
                <a:cubicBezTo>
                  <a:pt x="33275" y="2963"/>
                  <a:pt x="33166" y="2841"/>
                  <a:pt x="32949" y="2814"/>
                </a:cubicBezTo>
                <a:cubicBezTo>
                  <a:pt x="32937" y="2813"/>
                  <a:pt x="32925" y="2812"/>
                  <a:pt x="32913" y="2812"/>
                </a:cubicBezTo>
                <a:cubicBezTo>
                  <a:pt x="32762" y="2812"/>
                  <a:pt x="32617" y="2892"/>
                  <a:pt x="32541" y="3031"/>
                </a:cubicBezTo>
                <a:cubicBezTo>
                  <a:pt x="32432" y="3221"/>
                  <a:pt x="32486" y="3466"/>
                  <a:pt x="32677" y="3588"/>
                </a:cubicBezTo>
                <a:lnTo>
                  <a:pt x="32296" y="3779"/>
                </a:lnTo>
                <a:lnTo>
                  <a:pt x="32038" y="3398"/>
                </a:lnTo>
                <a:lnTo>
                  <a:pt x="32038" y="3398"/>
                </a:lnTo>
                <a:cubicBezTo>
                  <a:pt x="32047" y="3399"/>
                  <a:pt x="32056" y="3399"/>
                  <a:pt x="32065" y="3399"/>
                </a:cubicBezTo>
                <a:cubicBezTo>
                  <a:pt x="32271" y="3399"/>
                  <a:pt x="32447" y="3254"/>
                  <a:pt x="32473" y="3058"/>
                </a:cubicBezTo>
                <a:cubicBezTo>
                  <a:pt x="32514" y="2868"/>
                  <a:pt x="32405" y="2664"/>
                  <a:pt x="32215" y="2596"/>
                </a:cubicBezTo>
                <a:cubicBezTo>
                  <a:pt x="32169" y="2578"/>
                  <a:pt x="32121" y="2570"/>
                  <a:pt x="32073" y="2570"/>
                </a:cubicBezTo>
                <a:cubicBezTo>
                  <a:pt x="31938" y="2570"/>
                  <a:pt x="31806" y="2639"/>
                  <a:pt x="31725" y="2759"/>
                </a:cubicBezTo>
                <a:cubicBezTo>
                  <a:pt x="31617" y="2950"/>
                  <a:pt x="31671" y="3153"/>
                  <a:pt x="31861" y="3330"/>
                </a:cubicBezTo>
                <a:lnTo>
                  <a:pt x="31440" y="3548"/>
                </a:lnTo>
                <a:cubicBezTo>
                  <a:pt x="31396" y="3295"/>
                  <a:pt x="31228" y="3123"/>
                  <a:pt x="31015" y="3123"/>
                </a:cubicBezTo>
                <a:cubicBezTo>
                  <a:pt x="30964" y="3123"/>
                  <a:pt x="30910" y="3132"/>
                  <a:pt x="30855" y="3153"/>
                </a:cubicBezTo>
                <a:cubicBezTo>
                  <a:pt x="30722" y="3220"/>
                  <a:pt x="30628" y="3325"/>
                  <a:pt x="30586" y="3457"/>
                </a:cubicBezTo>
                <a:lnTo>
                  <a:pt x="30586" y="3457"/>
                </a:lnTo>
                <a:cubicBezTo>
                  <a:pt x="30597" y="3419"/>
                  <a:pt x="30597" y="3382"/>
                  <a:pt x="30597" y="3344"/>
                </a:cubicBezTo>
                <a:cubicBezTo>
                  <a:pt x="30624" y="3113"/>
                  <a:pt x="30461" y="2895"/>
                  <a:pt x="30230" y="2868"/>
                </a:cubicBezTo>
                <a:cubicBezTo>
                  <a:pt x="30212" y="2866"/>
                  <a:pt x="30194" y="2865"/>
                  <a:pt x="30176" y="2865"/>
                </a:cubicBezTo>
                <a:cubicBezTo>
                  <a:pt x="29968" y="2865"/>
                  <a:pt x="29793" y="3008"/>
                  <a:pt x="29768" y="3221"/>
                </a:cubicBezTo>
                <a:cubicBezTo>
                  <a:pt x="29741" y="3384"/>
                  <a:pt x="29809" y="3548"/>
                  <a:pt x="29945" y="3629"/>
                </a:cubicBezTo>
                <a:lnTo>
                  <a:pt x="29578" y="3833"/>
                </a:lnTo>
                <a:lnTo>
                  <a:pt x="29319" y="3439"/>
                </a:lnTo>
                <a:lnTo>
                  <a:pt x="29319" y="3439"/>
                </a:lnTo>
                <a:cubicBezTo>
                  <a:pt x="29337" y="3441"/>
                  <a:pt x="29354" y="3442"/>
                  <a:pt x="29371" y="3442"/>
                </a:cubicBezTo>
                <a:cubicBezTo>
                  <a:pt x="29555" y="3442"/>
                  <a:pt x="29717" y="3313"/>
                  <a:pt x="29754" y="3126"/>
                </a:cubicBezTo>
                <a:cubicBezTo>
                  <a:pt x="29795" y="2936"/>
                  <a:pt x="29700" y="2732"/>
                  <a:pt x="29510" y="2650"/>
                </a:cubicBezTo>
                <a:cubicBezTo>
                  <a:pt x="29459" y="2627"/>
                  <a:pt x="29405" y="2616"/>
                  <a:pt x="29351" y="2616"/>
                </a:cubicBezTo>
                <a:cubicBezTo>
                  <a:pt x="29218" y="2616"/>
                  <a:pt x="29088" y="2684"/>
                  <a:pt x="29020" y="2800"/>
                </a:cubicBezTo>
                <a:cubicBezTo>
                  <a:pt x="28966" y="2909"/>
                  <a:pt x="28952" y="3017"/>
                  <a:pt x="28966" y="3140"/>
                </a:cubicBezTo>
                <a:cubicBezTo>
                  <a:pt x="29007" y="3235"/>
                  <a:pt x="29061" y="3317"/>
                  <a:pt x="29143" y="3398"/>
                </a:cubicBezTo>
                <a:lnTo>
                  <a:pt x="28735" y="3629"/>
                </a:lnTo>
                <a:cubicBezTo>
                  <a:pt x="28721" y="3452"/>
                  <a:pt x="28613" y="3303"/>
                  <a:pt x="28436" y="3221"/>
                </a:cubicBezTo>
                <a:cubicBezTo>
                  <a:pt x="28402" y="3215"/>
                  <a:pt x="28367" y="3211"/>
                  <a:pt x="28333" y="3211"/>
                </a:cubicBezTo>
                <a:cubicBezTo>
                  <a:pt x="28162" y="3211"/>
                  <a:pt x="27996" y="3294"/>
                  <a:pt x="27906" y="3452"/>
                </a:cubicBezTo>
                <a:cubicBezTo>
                  <a:pt x="27865" y="3126"/>
                  <a:pt x="27756" y="2977"/>
                  <a:pt x="27525" y="2950"/>
                </a:cubicBezTo>
                <a:cubicBezTo>
                  <a:pt x="27506" y="2947"/>
                  <a:pt x="27486" y="2945"/>
                  <a:pt x="27467" y="2945"/>
                </a:cubicBezTo>
                <a:cubicBezTo>
                  <a:pt x="27300" y="2945"/>
                  <a:pt x="27151" y="3049"/>
                  <a:pt x="27090" y="3208"/>
                </a:cubicBezTo>
                <a:cubicBezTo>
                  <a:pt x="27009" y="3384"/>
                  <a:pt x="27063" y="3588"/>
                  <a:pt x="27226" y="3697"/>
                </a:cubicBezTo>
                <a:cubicBezTo>
                  <a:pt x="27305" y="3742"/>
                  <a:pt x="27403" y="3769"/>
                  <a:pt x="27503" y="3769"/>
                </a:cubicBezTo>
                <a:cubicBezTo>
                  <a:pt x="27524" y="3769"/>
                  <a:pt x="27545" y="3767"/>
                  <a:pt x="27566" y="3765"/>
                </a:cubicBezTo>
                <a:cubicBezTo>
                  <a:pt x="27661" y="3738"/>
                  <a:pt x="27756" y="3683"/>
                  <a:pt x="27838" y="3616"/>
                </a:cubicBezTo>
                <a:lnTo>
                  <a:pt x="28028" y="4010"/>
                </a:lnTo>
                <a:lnTo>
                  <a:pt x="27634" y="4200"/>
                </a:lnTo>
                <a:cubicBezTo>
                  <a:pt x="27620" y="4010"/>
                  <a:pt x="27485" y="3847"/>
                  <a:pt x="27308" y="3806"/>
                </a:cubicBezTo>
                <a:cubicBezTo>
                  <a:pt x="27266" y="3793"/>
                  <a:pt x="27225" y="3787"/>
                  <a:pt x="27184" y="3787"/>
                </a:cubicBezTo>
                <a:cubicBezTo>
                  <a:pt x="27052" y="3787"/>
                  <a:pt x="26929" y="3851"/>
                  <a:pt x="26846" y="3955"/>
                </a:cubicBezTo>
                <a:lnTo>
                  <a:pt x="26615" y="3548"/>
                </a:lnTo>
                <a:cubicBezTo>
                  <a:pt x="26927" y="3439"/>
                  <a:pt x="27036" y="3330"/>
                  <a:pt x="27022" y="3099"/>
                </a:cubicBezTo>
                <a:cubicBezTo>
                  <a:pt x="27022" y="2922"/>
                  <a:pt x="26886" y="2759"/>
                  <a:pt x="26710" y="2718"/>
                </a:cubicBezTo>
                <a:cubicBezTo>
                  <a:pt x="26680" y="2712"/>
                  <a:pt x="26650" y="2709"/>
                  <a:pt x="26621" y="2709"/>
                </a:cubicBezTo>
                <a:cubicBezTo>
                  <a:pt x="26463" y="2709"/>
                  <a:pt x="26316" y="2798"/>
                  <a:pt x="26248" y="2936"/>
                </a:cubicBezTo>
                <a:cubicBezTo>
                  <a:pt x="26152" y="3126"/>
                  <a:pt x="26207" y="3317"/>
                  <a:pt x="26397" y="3480"/>
                </a:cubicBezTo>
                <a:lnTo>
                  <a:pt x="25976" y="3683"/>
                </a:lnTo>
                <a:cubicBezTo>
                  <a:pt x="25962" y="3507"/>
                  <a:pt x="25853" y="3357"/>
                  <a:pt x="25690" y="3276"/>
                </a:cubicBezTo>
                <a:cubicBezTo>
                  <a:pt x="25654" y="3269"/>
                  <a:pt x="25618" y="3265"/>
                  <a:pt x="25582" y="3265"/>
                </a:cubicBezTo>
                <a:cubicBezTo>
                  <a:pt x="25407" y="3265"/>
                  <a:pt x="25248" y="3349"/>
                  <a:pt x="25147" y="3507"/>
                </a:cubicBezTo>
                <a:cubicBezTo>
                  <a:pt x="25106" y="3208"/>
                  <a:pt x="24984" y="3072"/>
                  <a:pt x="24780" y="3031"/>
                </a:cubicBezTo>
                <a:cubicBezTo>
                  <a:pt x="24757" y="3028"/>
                  <a:pt x="24735" y="3026"/>
                  <a:pt x="24713" y="3026"/>
                </a:cubicBezTo>
                <a:cubicBezTo>
                  <a:pt x="24563" y="3026"/>
                  <a:pt x="24429" y="3106"/>
                  <a:pt x="24358" y="3249"/>
                </a:cubicBezTo>
                <a:cubicBezTo>
                  <a:pt x="24304" y="3344"/>
                  <a:pt x="24290" y="3452"/>
                  <a:pt x="24318" y="3561"/>
                </a:cubicBezTo>
                <a:cubicBezTo>
                  <a:pt x="24345" y="3656"/>
                  <a:pt x="24399" y="3738"/>
                  <a:pt x="24467" y="3819"/>
                </a:cubicBezTo>
                <a:lnTo>
                  <a:pt x="24100" y="4010"/>
                </a:lnTo>
                <a:lnTo>
                  <a:pt x="23896" y="3602"/>
                </a:lnTo>
                <a:cubicBezTo>
                  <a:pt x="24182" y="3520"/>
                  <a:pt x="24304" y="3398"/>
                  <a:pt x="24304" y="3181"/>
                </a:cubicBezTo>
                <a:cubicBezTo>
                  <a:pt x="24304" y="2990"/>
                  <a:pt x="24182" y="2841"/>
                  <a:pt x="24018" y="2786"/>
                </a:cubicBezTo>
                <a:cubicBezTo>
                  <a:pt x="23973" y="2769"/>
                  <a:pt x="23925" y="2760"/>
                  <a:pt x="23878" y="2760"/>
                </a:cubicBezTo>
                <a:cubicBezTo>
                  <a:pt x="23744" y="2760"/>
                  <a:pt x="23617" y="2829"/>
                  <a:pt x="23556" y="2950"/>
                </a:cubicBezTo>
                <a:cubicBezTo>
                  <a:pt x="23502" y="3058"/>
                  <a:pt x="23475" y="3167"/>
                  <a:pt x="23502" y="3289"/>
                </a:cubicBezTo>
                <a:cubicBezTo>
                  <a:pt x="23529" y="3384"/>
                  <a:pt x="23584" y="3466"/>
                  <a:pt x="23652" y="3548"/>
                </a:cubicBezTo>
                <a:lnTo>
                  <a:pt x="23285" y="3724"/>
                </a:lnTo>
                <a:lnTo>
                  <a:pt x="23013" y="3344"/>
                </a:lnTo>
                <a:lnTo>
                  <a:pt x="23013" y="3344"/>
                </a:lnTo>
                <a:cubicBezTo>
                  <a:pt x="23023" y="3344"/>
                  <a:pt x="23033" y="3345"/>
                  <a:pt x="23044" y="3345"/>
                </a:cubicBezTo>
                <a:cubicBezTo>
                  <a:pt x="23235" y="3345"/>
                  <a:pt x="23410" y="3225"/>
                  <a:pt x="23461" y="3045"/>
                </a:cubicBezTo>
                <a:cubicBezTo>
                  <a:pt x="23502" y="2854"/>
                  <a:pt x="23407" y="2650"/>
                  <a:pt x="23230" y="2569"/>
                </a:cubicBezTo>
                <a:cubicBezTo>
                  <a:pt x="23176" y="2537"/>
                  <a:pt x="23115" y="2522"/>
                  <a:pt x="23055" y="2522"/>
                </a:cubicBezTo>
                <a:cubicBezTo>
                  <a:pt x="22934" y="2522"/>
                  <a:pt x="22813" y="2583"/>
                  <a:pt x="22741" y="2691"/>
                </a:cubicBezTo>
                <a:cubicBezTo>
                  <a:pt x="22686" y="2800"/>
                  <a:pt x="22659" y="2909"/>
                  <a:pt x="22673" y="3031"/>
                </a:cubicBezTo>
                <a:cubicBezTo>
                  <a:pt x="22714" y="3126"/>
                  <a:pt x="22768" y="3221"/>
                  <a:pt x="22850" y="3289"/>
                </a:cubicBezTo>
                <a:lnTo>
                  <a:pt x="22428" y="3507"/>
                </a:lnTo>
                <a:cubicBezTo>
                  <a:pt x="22428" y="3330"/>
                  <a:pt x="22306" y="3167"/>
                  <a:pt x="22129" y="3113"/>
                </a:cubicBezTo>
                <a:cubicBezTo>
                  <a:pt x="22087" y="3101"/>
                  <a:pt x="22045" y="3096"/>
                  <a:pt x="22004" y="3096"/>
                </a:cubicBezTo>
                <a:cubicBezTo>
                  <a:pt x="21845" y="3096"/>
                  <a:pt x="21699" y="3176"/>
                  <a:pt x="21613" y="3317"/>
                </a:cubicBezTo>
                <a:cubicBezTo>
                  <a:pt x="21558" y="3017"/>
                  <a:pt x="21450" y="2882"/>
                  <a:pt x="21232" y="2854"/>
                </a:cubicBezTo>
                <a:cubicBezTo>
                  <a:pt x="21211" y="2851"/>
                  <a:pt x="21190" y="2849"/>
                  <a:pt x="21170" y="2849"/>
                </a:cubicBezTo>
                <a:cubicBezTo>
                  <a:pt x="21029" y="2849"/>
                  <a:pt x="20895" y="2928"/>
                  <a:pt x="20824" y="3058"/>
                </a:cubicBezTo>
                <a:cubicBezTo>
                  <a:pt x="20702" y="3249"/>
                  <a:pt x="20756" y="3507"/>
                  <a:pt x="20947" y="3629"/>
                </a:cubicBezTo>
                <a:lnTo>
                  <a:pt x="20512" y="3833"/>
                </a:lnTo>
                <a:cubicBezTo>
                  <a:pt x="20512" y="3629"/>
                  <a:pt x="20389" y="3466"/>
                  <a:pt x="20199" y="3398"/>
                </a:cubicBezTo>
                <a:cubicBezTo>
                  <a:pt x="20161" y="3388"/>
                  <a:pt x="20122" y="3383"/>
                  <a:pt x="20083" y="3383"/>
                </a:cubicBezTo>
                <a:cubicBezTo>
                  <a:pt x="19918" y="3383"/>
                  <a:pt x="19760" y="3475"/>
                  <a:pt x="19683" y="3629"/>
                </a:cubicBezTo>
                <a:cubicBezTo>
                  <a:pt x="19696" y="3425"/>
                  <a:pt x="19574" y="3235"/>
                  <a:pt x="19384" y="3167"/>
                </a:cubicBezTo>
                <a:cubicBezTo>
                  <a:pt x="19330" y="3148"/>
                  <a:pt x="19280" y="3139"/>
                  <a:pt x="19233" y="3139"/>
                </a:cubicBezTo>
                <a:cubicBezTo>
                  <a:pt x="19078" y="3139"/>
                  <a:pt x="18958" y="3235"/>
                  <a:pt x="18853" y="3371"/>
                </a:cubicBezTo>
                <a:cubicBezTo>
                  <a:pt x="18840" y="3344"/>
                  <a:pt x="18840" y="3317"/>
                  <a:pt x="18840" y="3303"/>
                </a:cubicBezTo>
                <a:cubicBezTo>
                  <a:pt x="18826" y="3099"/>
                  <a:pt x="18677" y="2950"/>
                  <a:pt x="18486" y="2909"/>
                </a:cubicBezTo>
                <a:cubicBezTo>
                  <a:pt x="18465" y="2906"/>
                  <a:pt x="18444" y="2904"/>
                  <a:pt x="18422" y="2904"/>
                </a:cubicBezTo>
                <a:cubicBezTo>
                  <a:pt x="18257" y="2904"/>
                  <a:pt x="18110" y="2997"/>
                  <a:pt x="18038" y="3153"/>
                </a:cubicBezTo>
                <a:cubicBezTo>
                  <a:pt x="18024" y="3181"/>
                  <a:pt x="17984" y="3194"/>
                  <a:pt x="17970" y="3208"/>
                </a:cubicBezTo>
                <a:cubicBezTo>
                  <a:pt x="17970" y="3276"/>
                  <a:pt x="17984" y="3330"/>
                  <a:pt x="18011" y="3384"/>
                </a:cubicBezTo>
                <a:cubicBezTo>
                  <a:pt x="18051" y="3493"/>
                  <a:pt x="18119" y="3602"/>
                  <a:pt x="18174" y="3711"/>
                </a:cubicBezTo>
                <a:cubicBezTo>
                  <a:pt x="18106" y="3724"/>
                  <a:pt x="18038" y="3738"/>
                  <a:pt x="17984" y="3765"/>
                </a:cubicBezTo>
                <a:cubicBezTo>
                  <a:pt x="17916" y="3806"/>
                  <a:pt x="17861" y="3847"/>
                  <a:pt x="17807" y="3887"/>
                </a:cubicBezTo>
                <a:lnTo>
                  <a:pt x="17589" y="3507"/>
                </a:lnTo>
                <a:cubicBezTo>
                  <a:pt x="17739" y="3466"/>
                  <a:pt x="17929" y="3425"/>
                  <a:pt x="17970" y="3208"/>
                </a:cubicBezTo>
                <a:cubicBezTo>
                  <a:pt x="18051" y="3031"/>
                  <a:pt x="17970" y="2814"/>
                  <a:pt x="17793" y="2718"/>
                </a:cubicBezTo>
                <a:cubicBezTo>
                  <a:pt x="17730" y="2685"/>
                  <a:pt x="17660" y="2668"/>
                  <a:pt x="17591" y="2668"/>
                </a:cubicBezTo>
                <a:cubicBezTo>
                  <a:pt x="17466" y="2668"/>
                  <a:pt x="17342" y="2722"/>
                  <a:pt x="17263" y="2827"/>
                </a:cubicBezTo>
                <a:cubicBezTo>
                  <a:pt x="17114" y="3031"/>
                  <a:pt x="17168" y="3235"/>
                  <a:pt x="17372" y="3439"/>
                </a:cubicBezTo>
                <a:lnTo>
                  <a:pt x="16951" y="3643"/>
                </a:lnTo>
                <a:cubicBezTo>
                  <a:pt x="16951" y="3452"/>
                  <a:pt x="16828" y="3289"/>
                  <a:pt x="16665" y="3208"/>
                </a:cubicBezTo>
                <a:cubicBezTo>
                  <a:pt x="16624" y="3198"/>
                  <a:pt x="16583" y="3193"/>
                  <a:pt x="16543" y="3193"/>
                </a:cubicBezTo>
                <a:cubicBezTo>
                  <a:pt x="16370" y="3193"/>
                  <a:pt x="16210" y="3284"/>
                  <a:pt x="16121" y="3439"/>
                </a:cubicBezTo>
                <a:cubicBezTo>
                  <a:pt x="16108" y="3194"/>
                  <a:pt x="16026" y="3045"/>
                  <a:pt x="15795" y="2977"/>
                </a:cubicBezTo>
                <a:cubicBezTo>
                  <a:pt x="15751" y="2963"/>
                  <a:pt x="15709" y="2956"/>
                  <a:pt x="15669" y="2956"/>
                </a:cubicBezTo>
                <a:cubicBezTo>
                  <a:pt x="15517" y="2956"/>
                  <a:pt x="15400" y="3054"/>
                  <a:pt x="15292" y="3194"/>
                </a:cubicBezTo>
                <a:cubicBezTo>
                  <a:pt x="15238" y="2895"/>
                  <a:pt x="15129" y="2759"/>
                  <a:pt x="14912" y="2718"/>
                </a:cubicBezTo>
                <a:cubicBezTo>
                  <a:pt x="14892" y="2715"/>
                  <a:pt x="14872" y="2714"/>
                  <a:pt x="14852" y="2714"/>
                </a:cubicBezTo>
                <a:cubicBezTo>
                  <a:pt x="14699" y="2714"/>
                  <a:pt x="14563" y="2805"/>
                  <a:pt x="14490" y="2950"/>
                </a:cubicBezTo>
                <a:cubicBezTo>
                  <a:pt x="14463" y="3045"/>
                  <a:pt x="14450" y="3167"/>
                  <a:pt x="14477" y="3262"/>
                </a:cubicBezTo>
                <a:cubicBezTo>
                  <a:pt x="14518" y="3371"/>
                  <a:pt x="14585" y="3452"/>
                  <a:pt x="14653" y="3534"/>
                </a:cubicBezTo>
                <a:cubicBezTo>
                  <a:pt x="14635" y="3532"/>
                  <a:pt x="14617" y="3531"/>
                  <a:pt x="14600" y="3531"/>
                </a:cubicBezTo>
                <a:cubicBezTo>
                  <a:pt x="14401" y="3531"/>
                  <a:pt x="14278" y="3670"/>
                  <a:pt x="14178" y="3833"/>
                </a:cubicBezTo>
                <a:cubicBezTo>
                  <a:pt x="14178" y="4023"/>
                  <a:pt x="14191" y="4200"/>
                  <a:pt x="14354" y="4309"/>
                </a:cubicBezTo>
                <a:lnTo>
                  <a:pt x="13974" y="4499"/>
                </a:lnTo>
                <a:lnTo>
                  <a:pt x="13770" y="4146"/>
                </a:lnTo>
                <a:cubicBezTo>
                  <a:pt x="13960" y="4132"/>
                  <a:pt x="14123" y="4010"/>
                  <a:pt x="14178" y="3833"/>
                </a:cubicBezTo>
                <a:cubicBezTo>
                  <a:pt x="14232" y="3602"/>
                  <a:pt x="14096" y="3371"/>
                  <a:pt x="13879" y="3289"/>
                </a:cubicBezTo>
                <a:cubicBezTo>
                  <a:pt x="13847" y="3283"/>
                  <a:pt x="13815" y="3280"/>
                  <a:pt x="13783" y="3280"/>
                </a:cubicBezTo>
                <a:cubicBezTo>
                  <a:pt x="13610" y="3280"/>
                  <a:pt x="13440" y="3371"/>
                  <a:pt x="13349" y="3520"/>
                </a:cubicBezTo>
                <a:cubicBezTo>
                  <a:pt x="13349" y="3276"/>
                  <a:pt x="13294" y="3113"/>
                  <a:pt x="13063" y="3045"/>
                </a:cubicBezTo>
                <a:cubicBezTo>
                  <a:pt x="13013" y="3026"/>
                  <a:pt x="12965" y="3017"/>
                  <a:pt x="12919" y="3017"/>
                </a:cubicBezTo>
                <a:cubicBezTo>
                  <a:pt x="12766" y="3017"/>
                  <a:pt x="12637" y="3113"/>
                  <a:pt x="12533" y="3249"/>
                </a:cubicBezTo>
                <a:cubicBezTo>
                  <a:pt x="12465" y="2936"/>
                  <a:pt x="12356" y="2800"/>
                  <a:pt x="12139" y="2773"/>
                </a:cubicBezTo>
                <a:cubicBezTo>
                  <a:pt x="12129" y="2772"/>
                  <a:pt x="12118" y="2772"/>
                  <a:pt x="12108" y="2772"/>
                </a:cubicBezTo>
                <a:cubicBezTo>
                  <a:pt x="11954" y="2772"/>
                  <a:pt x="11795" y="2865"/>
                  <a:pt x="11731" y="3017"/>
                </a:cubicBezTo>
                <a:cubicBezTo>
                  <a:pt x="11704" y="3113"/>
                  <a:pt x="11690" y="3221"/>
                  <a:pt x="11718" y="3317"/>
                </a:cubicBezTo>
                <a:cubicBezTo>
                  <a:pt x="11745" y="3412"/>
                  <a:pt x="11799" y="3480"/>
                  <a:pt x="11867" y="3561"/>
                </a:cubicBezTo>
                <a:lnTo>
                  <a:pt x="11500" y="3738"/>
                </a:lnTo>
                <a:lnTo>
                  <a:pt x="11242" y="3357"/>
                </a:lnTo>
                <a:cubicBezTo>
                  <a:pt x="11486" y="3344"/>
                  <a:pt x="11650" y="3235"/>
                  <a:pt x="11677" y="3017"/>
                </a:cubicBezTo>
                <a:cubicBezTo>
                  <a:pt x="11704" y="2827"/>
                  <a:pt x="11595" y="2637"/>
                  <a:pt x="11418" y="2569"/>
                </a:cubicBezTo>
                <a:cubicBezTo>
                  <a:pt x="11370" y="2551"/>
                  <a:pt x="11320" y="2543"/>
                  <a:pt x="11271" y="2543"/>
                </a:cubicBezTo>
                <a:cubicBezTo>
                  <a:pt x="11131" y="2543"/>
                  <a:pt x="11000" y="2614"/>
                  <a:pt x="10929" y="2746"/>
                </a:cubicBezTo>
                <a:cubicBezTo>
                  <a:pt x="10807" y="2922"/>
                  <a:pt x="10861" y="3126"/>
                  <a:pt x="11065" y="3303"/>
                </a:cubicBezTo>
                <a:lnTo>
                  <a:pt x="10630" y="3520"/>
                </a:lnTo>
                <a:cubicBezTo>
                  <a:pt x="10630" y="3317"/>
                  <a:pt x="10481" y="3140"/>
                  <a:pt x="10277" y="3113"/>
                </a:cubicBezTo>
                <a:cubicBezTo>
                  <a:pt x="10246" y="3106"/>
                  <a:pt x="10216" y="3102"/>
                  <a:pt x="10186" y="3102"/>
                </a:cubicBezTo>
                <a:cubicBezTo>
                  <a:pt x="10042" y="3102"/>
                  <a:pt x="9909" y="3181"/>
                  <a:pt x="9842" y="3317"/>
                </a:cubicBezTo>
                <a:cubicBezTo>
                  <a:pt x="9801" y="3425"/>
                  <a:pt x="9787" y="3534"/>
                  <a:pt x="9801" y="3643"/>
                </a:cubicBezTo>
                <a:cubicBezTo>
                  <a:pt x="9842" y="3724"/>
                  <a:pt x="9896" y="3819"/>
                  <a:pt x="9951" y="3887"/>
                </a:cubicBezTo>
                <a:lnTo>
                  <a:pt x="9597" y="4078"/>
                </a:lnTo>
                <a:lnTo>
                  <a:pt x="9393" y="3683"/>
                </a:lnTo>
                <a:cubicBezTo>
                  <a:pt x="9692" y="3588"/>
                  <a:pt x="9815" y="3466"/>
                  <a:pt x="9815" y="3235"/>
                </a:cubicBezTo>
                <a:cubicBezTo>
                  <a:pt x="9801" y="3045"/>
                  <a:pt x="9665" y="2882"/>
                  <a:pt x="9488" y="2841"/>
                </a:cubicBezTo>
                <a:cubicBezTo>
                  <a:pt x="9459" y="2834"/>
                  <a:pt x="9429" y="2831"/>
                  <a:pt x="9400" y="2831"/>
                </a:cubicBezTo>
                <a:cubicBezTo>
                  <a:pt x="9242" y="2831"/>
                  <a:pt x="9095" y="2923"/>
                  <a:pt x="9026" y="3072"/>
                </a:cubicBezTo>
                <a:cubicBezTo>
                  <a:pt x="8931" y="3262"/>
                  <a:pt x="8985" y="3439"/>
                  <a:pt x="9176" y="3616"/>
                </a:cubicBezTo>
                <a:lnTo>
                  <a:pt x="8754" y="3819"/>
                </a:lnTo>
                <a:cubicBezTo>
                  <a:pt x="8714" y="3602"/>
                  <a:pt x="8632" y="3493"/>
                  <a:pt x="8469" y="3439"/>
                </a:cubicBezTo>
                <a:cubicBezTo>
                  <a:pt x="8416" y="3420"/>
                  <a:pt x="8365" y="3411"/>
                  <a:pt x="8317" y="3411"/>
                </a:cubicBezTo>
                <a:cubicBezTo>
                  <a:pt x="8153" y="3411"/>
                  <a:pt x="8013" y="3518"/>
                  <a:pt x="7898" y="3738"/>
                </a:cubicBezTo>
                <a:cubicBezTo>
                  <a:pt x="7884" y="3928"/>
                  <a:pt x="7980" y="4105"/>
                  <a:pt x="8156" y="4200"/>
                </a:cubicBezTo>
                <a:cubicBezTo>
                  <a:pt x="8134" y="4197"/>
                  <a:pt x="8112" y="4196"/>
                  <a:pt x="8090" y="4196"/>
                </a:cubicBezTo>
                <a:cubicBezTo>
                  <a:pt x="7898" y="4196"/>
                  <a:pt x="7725" y="4301"/>
                  <a:pt x="7640" y="4472"/>
                </a:cubicBezTo>
                <a:lnTo>
                  <a:pt x="7639" y="4474"/>
                </a:lnTo>
                <a:lnTo>
                  <a:pt x="7639" y="4474"/>
                </a:lnTo>
                <a:cubicBezTo>
                  <a:pt x="7636" y="4425"/>
                  <a:pt x="7624" y="4369"/>
                  <a:pt x="7613" y="4322"/>
                </a:cubicBezTo>
                <a:cubicBezTo>
                  <a:pt x="7575" y="4136"/>
                  <a:pt x="7413" y="4006"/>
                  <a:pt x="7240" y="4006"/>
                </a:cubicBezTo>
                <a:cubicBezTo>
                  <a:pt x="7224" y="4006"/>
                  <a:pt x="7208" y="4007"/>
                  <a:pt x="7191" y="4010"/>
                </a:cubicBezTo>
                <a:cubicBezTo>
                  <a:pt x="6974" y="4023"/>
                  <a:pt x="6811" y="4186"/>
                  <a:pt x="6797" y="4404"/>
                </a:cubicBezTo>
                <a:cubicBezTo>
                  <a:pt x="6797" y="4608"/>
                  <a:pt x="6933" y="4784"/>
                  <a:pt x="7123" y="4825"/>
                </a:cubicBezTo>
                <a:cubicBezTo>
                  <a:pt x="7152" y="4831"/>
                  <a:pt x="7181" y="4834"/>
                  <a:pt x="7209" y="4834"/>
                </a:cubicBezTo>
                <a:cubicBezTo>
                  <a:pt x="7381" y="4834"/>
                  <a:pt x="7541" y="4732"/>
                  <a:pt x="7611" y="4570"/>
                </a:cubicBezTo>
                <a:lnTo>
                  <a:pt x="7611" y="4570"/>
                </a:lnTo>
                <a:cubicBezTo>
                  <a:pt x="7609" y="4751"/>
                  <a:pt x="7703" y="4939"/>
                  <a:pt x="7871" y="5029"/>
                </a:cubicBezTo>
                <a:cubicBezTo>
                  <a:pt x="7860" y="5029"/>
                  <a:pt x="7850" y="5028"/>
                  <a:pt x="7839" y="5028"/>
                </a:cubicBezTo>
                <a:cubicBezTo>
                  <a:pt x="7623" y="5028"/>
                  <a:pt x="7435" y="5160"/>
                  <a:pt x="7369" y="5365"/>
                </a:cubicBezTo>
                <a:lnTo>
                  <a:pt x="7369" y="5365"/>
                </a:lnTo>
                <a:cubicBezTo>
                  <a:pt x="7368" y="5375"/>
                  <a:pt x="7368" y="5386"/>
                  <a:pt x="7368" y="5396"/>
                </a:cubicBezTo>
                <a:cubicBezTo>
                  <a:pt x="7367" y="5397"/>
                  <a:pt x="7366" y="5398"/>
                  <a:pt x="7365" y="5399"/>
                </a:cubicBezTo>
                <a:lnTo>
                  <a:pt x="7365" y="5399"/>
                </a:lnTo>
                <a:cubicBezTo>
                  <a:pt x="7366" y="5389"/>
                  <a:pt x="7367" y="5379"/>
                  <a:pt x="7368" y="5369"/>
                </a:cubicBezTo>
                <a:cubicBezTo>
                  <a:pt x="7368" y="5368"/>
                  <a:pt x="7369" y="5366"/>
                  <a:pt x="7369" y="5365"/>
                </a:cubicBezTo>
                <a:lnTo>
                  <a:pt x="7369" y="5365"/>
                </a:lnTo>
                <a:cubicBezTo>
                  <a:pt x="7373" y="5321"/>
                  <a:pt x="7382" y="5280"/>
                  <a:pt x="7382" y="5247"/>
                </a:cubicBezTo>
                <a:cubicBezTo>
                  <a:pt x="7382" y="5043"/>
                  <a:pt x="7246" y="4866"/>
                  <a:pt x="7042" y="4839"/>
                </a:cubicBezTo>
                <a:cubicBezTo>
                  <a:pt x="7015" y="4834"/>
                  <a:pt x="6989" y="4831"/>
                  <a:pt x="6963" y="4831"/>
                </a:cubicBezTo>
                <a:cubicBezTo>
                  <a:pt x="6791" y="4831"/>
                  <a:pt x="6639" y="4945"/>
                  <a:pt x="6580" y="5111"/>
                </a:cubicBezTo>
                <a:cubicBezTo>
                  <a:pt x="6525" y="5301"/>
                  <a:pt x="6593" y="5505"/>
                  <a:pt x="6770" y="5600"/>
                </a:cubicBezTo>
                <a:cubicBezTo>
                  <a:pt x="6834" y="5635"/>
                  <a:pt x="6904" y="5651"/>
                  <a:pt x="6973" y="5651"/>
                </a:cubicBezTo>
                <a:cubicBezTo>
                  <a:pt x="7094" y="5651"/>
                  <a:pt x="7213" y="5600"/>
                  <a:pt x="7300" y="5505"/>
                </a:cubicBezTo>
                <a:cubicBezTo>
                  <a:pt x="7326" y="5466"/>
                  <a:pt x="7340" y="5426"/>
                  <a:pt x="7365" y="5399"/>
                </a:cubicBezTo>
                <a:lnTo>
                  <a:pt x="7365" y="5399"/>
                </a:lnTo>
                <a:cubicBezTo>
                  <a:pt x="7352" y="5593"/>
                  <a:pt x="7458" y="5781"/>
                  <a:pt x="7626" y="5872"/>
                </a:cubicBezTo>
                <a:cubicBezTo>
                  <a:pt x="7608" y="5870"/>
                  <a:pt x="7590" y="5869"/>
                  <a:pt x="7572" y="5869"/>
                </a:cubicBezTo>
                <a:cubicBezTo>
                  <a:pt x="7364" y="5869"/>
                  <a:pt x="7186" y="6011"/>
                  <a:pt x="7123" y="6212"/>
                </a:cubicBezTo>
                <a:lnTo>
                  <a:pt x="7123" y="6076"/>
                </a:lnTo>
                <a:cubicBezTo>
                  <a:pt x="7137" y="5872"/>
                  <a:pt x="7001" y="5695"/>
                  <a:pt x="6797" y="5668"/>
                </a:cubicBezTo>
                <a:cubicBezTo>
                  <a:pt x="6770" y="5662"/>
                  <a:pt x="6743" y="5659"/>
                  <a:pt x="6716" y="5659"/>
                </a:cubicBezTo>
                <a:cubicBezTo>
                  <a:pt x="6552" y="5659"/>
                  <a:pt x="6393" y="5763"/>
                  <a:pt x="6335" y="5926"/>
                </a:cubicBezTo>
                <a:cubicBezTo>
                  <a:pt x="6267" y="6117"/>
                  <a:pt x="6349" y="6320"/>
                  <a:pt x="6525" y="6416"/>
                </a:cubicBezTo>
                <a:cubicBezTo>
                  <a:pt x="6588" y="6454"/>
                  <a:pt x="6657" y="6472"/>
                  <a:pt x="6726" y="6472"/>
                </a:cubicBezTo>
                <a:cubicBezTo>
                  <a:pt x="6852" y="6472"/>
                  <a:pt x="6976" y="6412"/>
                  <a:pt x="7055" y="6307"/>
                </a:cubicBezTo>
                <a:lnTo>
                  <a:pt x="7123" y="6212"/>
                </a:lnTo>
                <a:lnTo>
                  <a:pt x="7123" y="6212"/>
                </a:lnTo>
                <a:cubicBezTo>
                  <a:pt x="7096" y="6402"/>
                  <a:pt x="7191" y="6606"/>
                  <a:pt x="7368" y="6701"/>
                </a:cubicBezTo>
                <a:cubicBezTo>
                  <a:pt x="7055" y="6742"/>
                  <a:pt x="6933" y="6850"/>
                  <a:pt x="6892" y="7068"/>
                </a:cubicBezTo>
                <a:cubicBezTo>
                  <a:pt x="6851" y="7245"/>
                  <a:pt x="6933" y="7421"/>
                  <a:pt x="7110" y="7489"/>
                </a:cubicBezTo>
                <a:cubicBezTo>
                  <a:pt x="7171" y="7516"/>
                  <a:pt x="7238" y="7531"/>
                  <a:pt x="7307" y="7531"/>
                </a:cubicBezTo>
                <a:cubicBezTo>
                  <a:pt x="7345" y="7531"/>
                  <a:pt x="7384" y="7526"/>
                  <a:pt x="7422" y="7517"/>
                </a:cubicBezTo>
                <a:cubicBezTo>
                  <a:pt x="7517" y="7476"/>
                  <a:pt x="7613" y="7421"/>
                  <a:pt x="7694" y="7353"/>
                </a:cubicBezTo>
                <a:lnTo>
                  <a:pt x="7694" y="7353"/>
                </a:lnTo>
                <a:cubicBezTo>
                  <a:pt x="7681" y="7544"/>
                  <a:pt x="7776" y="7720"/>
                  <a:pt x="7939" y="7816"/>
                </a:cubicBezTo>
                <a:cubicBezTo>
                  <a:pt x="7921" y="7815"/>
                  <a:pt x="7905" y="7814"/>
                  <a:pt x="7888" y="7814"/>
                </a:cubicBezTo>
                <a:cubicBezTo>
                  <a:pt x="7673" y="7814"/>
                  <a:pt x="7539" y="7897"/>
                  <a:pt x="7463" y="8074"/>
                </a:cubicBezTo>
                <a:cubicBezTo>
                  <a:pt x="7354" y="8305"/>
                  <a:pt x="7463" y="8482"/>
                  <a:pt x="7653" y="8631"/>
                </a:cubicBezTo>
                <a:cubicBezTo>
                  <a:pt x="7643" y="8630"/>
                  <a:pt x="7633" y="8630"/>
                  <a:pt x="7623" y="8630"/>
                </a:cubicBezTo>
                <a:cubicBezTo>
                  <a:pt x="7432" y="8630"/>
                  <a:pt x="7269" y="8750"/>
                  <a:pt x="7205" y="8944"/>
                </a:cubicBezTo>
                <a:cubicBezTo>
                  <a:pt x="7123" y="9161"/>
                  <a:pt x="7232" y="9338"/>
                  <a:pt x="7504" y="9487"/>
                </a:cubicBezTo>
                <a:lnTo>
                  <a:pt x="7517" y="9487"/>
                </a:lnTo>
                <a:cubicBezTo>
                  <a:pt x="7518" y="9488"/>
                  <a:pt x="7519" y="9489"/>
                  <a:pt x="7519" y="9489"/>
                </a:cubicBezTo>
                <a:lnTo>
                  <a:pt x="7519" y="9489"/>
                </a:lnTo>
                <a:cubicBezTo>
                  <a:pt x="7540" y="9492"/>
                  <a:pt x="7560" y="9493"/>
                  <a:pt x="7580" y="9493"/>
                </a:cubicBezTo>
                <a:cubicBezTo>
                  <a:pt x="7730" y="9493"/>
                  <a:pt x="7873" y="9425"/>
                  <a:pt x="7966" y="9297"/>
                </a:cubicBezTo>
                <a:lnTo>
                  <a:pt x="8197" y="9705"/>
                </a:lnTo>
                <a:cubicBezTo>
                  <a:pt x="7912" y="9786"/>
                  <a:pt x="7776" y="9909"/>
                  <a:pt x="7776" y="10126"/>
                </a:cubicBezTo>
                <a:cubicBezTo>
                  <a:pt x="7776" y="10317"/>
                  <a:pt x="7898" y="10480"/>
                  <a:pt x="8075" y="10534"/>
                </a:cubicBezTo>
                <a:cubicBezTo>
                  <a:pt x="8125" y="10557"/>
                  <a:pt x="8177" y="10568"/>
                  <a:pt x="8229" y="10568"/>
                </a:cubicBezTo>
                <a:cubicBezTo>
                  <a:pt x="8360" y="10568"/>
                  <a:pt x="8486" y="10497"/>
                  <a:pt x="8564" y="10371"/>
                </a:cubicBezTo>
                <a:cubicBezTo>
                  <a:pt x="8605" y="10262"/>
                  <a:pt x="8618" y="10140"/>
                  <a:pt x="8605" y="10031"/>
                </a:cubicBezTo>
                <a:cubicBezTo>
                  <a:pt x="8564" y="9936"/>
                  <a:pt x="8496" y="9854"/>
                  <a:pt x="8428" y="9786"/>
                </a:cubicBezTo>
                <a:lnTo>
                  <a:pt x="8822" y="9583"/>
                </a:lnTo>
                <a:lnTo>
                  <a:pt x="9026" y="9963"/>
                </a:lnTo>
                <a:cubicBezTo>
                  <a:pt x="8741" y="10045"/>
                  <a:pt x="8605" y="10181"/>
                  <a:pt x="8605" y="10398"/>
                </a:cubicBezTo>
                <a:cubicBezTo>
                  <a:pt x="8618" y="10588"/>
                  <a:pt x="8741" y="10751"/>
                  <a:pt x="8917" y="10792"/>
                </a:cubicBezTo>
                <a:cubicBezTo>
                  <a:pt x="8958" y="10805"/>
                  <a:pt x="8999" y="10811"/>
                  <a:pt x="9039" y="10811"/>
                </a:cubicBezTo>
                <a:cubicBezTo>
                  <a:pt x="9176" y="10811"/>
                  <a:pt x="9306" y="10741"/>
                  <a:pt x="9380" y="10616"/>
                </a:cubicBezTo>
                <a:cubicBezTo>
                  <a:pt x="9420" y="10507"/>
                  <a:pt x="9434" y="10384"/>
                  <a:pt x="9420" y="10276"/>
                </a:cubicBezTo>
                <a:cubicBezTo>
                  <a:pt x="9380" y="10181"/>
                  <a:pt x="9325" y="10099"/>
                  <a:pt x="9257" y="10031"/>
                </a:cubicBezTo>
                <a:lnTo>
                  <a:pt x="9651" y="9814"/>
                </a:lnTo>
                <a:cubicBezTo>
                  <a:pt x="9651" y="10004"/>
                  <a:pt x="9787" y="10167"/>
                  <a:pt x="9964" y="10221"/>
                </a:cubicBezTo>
                <a:cubicBezTo>
                  <a:pt x="10003" y="10232"/>
                  <a:pt x="10040" y="10237"/>
                  <a:pt x="10076" y="10237"/>
                </a:cubicBezTo>
                <a:cubicBezTo>
                  <a:pt x="10229" y="10237"/>
                  <a:pt x="10360" y="10147"/>
                  <a:pt x="10481" y="10004"/>
                </a:cubicBezTo>
                <a:lnTo>
                  <a:pt x="10481" y="10004"/>
                </a:lnTo>
                <a:cubicBezTo>
                  <a:pt x="10467" y="10221"/>
                  <a:pt x="10576" y="10412"/>
                  <a:pt x="10766" y="10493"/>
                </a:cubicBezTo>
                <a:lnTo>
                  <a:pt x="10793" y="10493"/>
                </a:lnTo>
                <a:lnTo>
                  <a:pt x="10780" y="10480"/>
                </a:lnTo>
                <a:lnTo>
                  <a:pt x="10780" y="10480"/>
                </a:lnTo>
                <a:cubicBezTo>
                  <a:pt x="10794" y="10488"/>
                  <a:pt x="10808" y="10496"/>
                  <a:pt x="10821" y="10504"/>
                </a:cubicBezTo>
                <a:lnTo>
                  <a:pt x="10821" y="10504"/>
                </a:lnTo>
                <a:cubicBezTo>
                  <a:pt x="10803" y="10502"/>
                  <a:pt x="10784" y="10498"/>
                  <a:pt x="10766" y="10493"/>
                </a:cubicBezTo>
                <a:lnTo>
                  <a:pt x="10671" y="10493"/>
                </a:lnTo>
                <a:cubicBezTo>
                  <a:pt x="10440" y="10493"/>
                  <a:pt x="10277" y="10684"/>
                  <a:pt x="10277" y="10915"/>
                </a:cubicBezTo>
                <a:cubicBezTo>
                  <a:pt x="10290" y="11132"/>
                  <a:pt x="10481" y="11295"/>
                  <a:pt x="10698" y="11295"/>
                </a:cubicBezTo>
                <a:cubicBezTo>
                  <a:pt x="10916" y="11282"/>
                  <a:pt x="11092" y="11091"/>
                  <a:pt x="11079" y="10874"/>
                </a:cubicBezTo>
                <a:cubicBezTo>
                  <a:pt x="11079" y="10687"/>
                  <a:pt x="10965" y="10592"/>
                  <a:pt x="10821" y="10504"/>
                </a:cubicBezTo>
                <a:lnTo>
                  <a:pt x="10821" y="10504"/>
                </a:lnTo>
                <a:cubicBezTo>
                  <a:pt x="10842" y="10507"/>
                  <a:pt x="10862" y="10508"/>
                  <a:pt x="10883" y="10508"/>
                </a:cubicBezTo>
                <a:cubicBezTo>
                  <a:pt x="11049" y="10508"/>
                  <a:pt x="11208" y="10419"/>
                  <a:pt x="11296" y="10276"/>
                </a:cubicBezTo>
                <a:cubicBezTo>
                  <a:pt x="11351" y="10561"/>
                  <a:pt x="11432" y="10670"/>
                  <a:pt x="11609" y="10724"/>
                </a:cubicBezTo>
                <a:cubicBezTo>
                  <a:pt x="11656" y="10738"/>
                  <a:pt x="11701" y="10745"/>
                  <a:pt x="11744" y="10745"/>
                </a:cubicBezTo>
                <a:cubicBezTo>
                  <a:pt x="11911" y="10745"/>
                  <a:pt x="12047" y="10639"/>
                  <a:pt x="12166" y="10412"/>
                </a:cubicBezTo>
                <a:lnTo>
                  <a:pt x="12166" y="10412"/>
                </a:lnTo>
                <a:cubicBezTo>
                  <a:pt x="12166" y="10466"/>
                  <a:pt x="12152" y="10507"/>
                  <a:pt x="12152" y="10548"/>
                </a:cubicBezTo>
                <a:cubicBezTo>
                  <a:pt x="12139" y="10779"/>
                  <a:pt x="12316" y="10969"/>
                  <a:pt x="12547" y="10983"/>
                </a:cubicBezTo>
                <a:cubicBezTo>
                  <a:pt x="12554" y="10983"/>
                  <a:pt x="12562" y="10983"/>
                  <a:pt x="12570" y="10983"/>
                </a:cubicBezTo>
                <a:cubicBezTo>
                  <a:pt x="12790" y="10983"/>
                  <a:pt x="12968" y="10798"/>
                  <a:pt x="12982" y="10588"/>
                </a:cubicBezTo>
                <a:cubicBezTo>
                  <a:pt x="12982" y="10398"/>
                  <a:pt x="12873" y="10249"/>
                  <a:pt x="12710" y="10167"/>
                </a:cubicBezTo>
                <a:lnTo>
                  <a:pt x="12723" y="10167"/>
                </a:lnTo>
                <a:cubicBezTo>
                  <a:pt x="12679" y="10153"/>
                  <a:pt x="12634" y="10147"/>
                  <a:pt x="12590" y="10147"/>
                </a:cubicBezTo>
                <a:cubicBezTo>
                  <a:pt x="12413" y="10147"/>
                  <a:pt x="12242" y="10249"/>
                  <a:pt x="12166" y="10412"/>
                </a:cubicBezTo>
                <a:cubicBezTo>
                  <a:pt x="12193" y="10235"/>
                  <a:pt x="12112" y="10072"/>
                  <a:pt x="11976" y="9963"/>
                </a:cubicBezTo>
                <a:lnTo>
                  <a:pt x="12411" y="9759"/>
                </a:lnTo>
                <a:cubicBezTo>
                  <a:pt x="12424" y="9950"/>
                  <a:pt x="12547" y="10099"/>
                  <a:pt x="12723" y="10167"/>
                </a:cubicBezTo>
                <a:cubicBezTo>
                  <a:pt x="12755" y="10173"/>
                  <a:pt x="12786" y="10176"/>
                  <a:pt x="12818" y="10176"/>
                </a:cubicBezTo>
                <a:cubicBezTo>
                  <a:pt x="12988" y="10176"/>
                  <a:pt x="13146" y="10085"/>
                  <a:pt x="13226" y="9936"/>
                </a:cubicBezTo>
                <a:cubicBezTo>
                  <a:pt x="13240" y="10181"/>
                  <a:pt x="13294" y="10330"/>
                  <a:pt x="13525" y="10412"/>
                </a:cubicBezTo>
                <a:cubicBezTo>
                  <a:pt x="13578" y="10432"/>
                  <a:pt x="13629" y="10441"/>
                  <a:pt x="13678" y="10441"/>
                </a:cubicBezTo>
                <a:cubicBezTo>
                  <a:pt x="13827" y="10441"/>
                  <a:pt x="13953" y="10352"/>
                  <a:pt x="14055" y="10208"/>
                </a:cubicBezTo>
                <a:lnTo>
                  <a:pt x="14055" y="10208"/>
                </a:lnTo>
                <a:cubicBezTo>
                  <a:pt x="14042" y="10412"/>
                  <a:pt x="14178" y="10602"/>
                  <a:pt x="14382" y="10670"/>
                </a:cubicBezTo>
                <a:cubicBezTo>
                  <a:pt x="14426" y="10684"/>
                  <a:pt x="14468" y="10690"/>
                  <a:pt x="14507" y="10690"/>
                </a:cubicBezTo>
                <a:cubicBezTo>
                  <a:pt x="14660" y="10690"/>
                  <a:pt x="14776" y="10593"/>
                  <a:pt x="14884" y="10452"/>
                </a:cubicBezTo>
                <a:cubicBezTo>
                  <a:pt x="14939" y="10751"/>
                  <a:pt x="15048" y="10874"/>
                  <a:pt x="15251" y="10915"/>
                </a:cubicBezTo>
                <a:cubicBezTo>
                  <a:pt x="15273" y="10918"/>
                  <a:pt x="15294" y="10920"/>
                  <a:pt x="15315" y="10920"/>
                </a:cubicBezTo>
                <a:cubicBezTo>
                  <a:pt x="15459" y="10920"/>
                  <a:pt x="15602" y="10843"/>
                  <a:pt x="15673" y="10724"/>
                </a:cubicBezTo>
                <a:cubicBezTo>
                  <a:pt x="15795" y="10520"/>
                  <a:pt x="15741" y="10262"/>
                  <a:pt x="15551" y="10140"/>
                </a:cubicBezTo>
                <a:lnTo>
                  <a:pt x="15918" y="9950"/>
                </a:lnTo>
                <a:lnTo>
                  <a:pt x="16176" y="10344"/>
                </a:lnTo>
                <a:cubicBezTo>
                  <a:pt x="16158" y="10341"/>
                  <a:pt x="16141" y="10340"/>
                  <a:pt x="16124" y="10340"/>
                </a:cubicBezTo>
                <a:cubicBezTo>
                  <a:pt x="15940" y="10340"/>
                  <a:pt x="15778" y="10470"/>
                  <a:pt x="15741" y="10656"/>
                </a:cubicBezTo>
                <a:cubicBezTo>
                  <a:pt x="15686" y="10847"/>
                  <a:pt x="15795" y="11050"/>
                  <a:pt x="15972" y="11118"/>
                </a:cubicBezTo>
                <a:cubicBezTo>
                  <a:pt x="16027" y="11144"/>
                  <a:pt x="16084" y="11156"/>
                  <a:pt x="16140" y="11156"/>
                </a:cubicBezTo>
                <a:cubicBezTo>
                  <a:pt x="16266" y="11156"/>
                  <a:pt x="16386" y="11095"/>
                  <a:pt x="16461" y="10983"/>
                </a:cubicBezTo>
                <a:cubicBezTo>
                  <a:pt x="16516" y="10887"/>
                  <a:pt x="16543" y="10765"/>
                  <a:pt x="16516" y="10643"/>
                </a:cubicBezTo>
                <a:cubicBezTo>
                  <a:pt x="16475" y="10548"/>
                  <a:pt x="16420" y="10466"/>
                  <a:pt x="16352" y="10384"/>
                </a:cubicBezTo>
                <a:lnTo>
                  <a:pt x="16774" y="10181"/>
                </a:lnTo>
                <a:lnTo>
                  <a:pt x="16774" y="10181"/>
                </a:lnTo>
                <a:cubicBezTo>
                  <a:pt x="16760" y="10371"/>
                  <a:pt x="16883" y="10548"/>
                  <a:pt x="17073" y="10602"/>
                </a:cubicBezTo>
                <a:cubicBezTo>
                  <a:pt x="17123" y="10621"/>
                  <a:pt x="17170" y="10629"/>
                  <a:pt x="17214" y="10629"/>
                </a:cubicBezTo>
                <a:cubicBezTo>
                  <a:pt x="17364" y="10629"/>
                  <a:pt x="17485" y="10531"/>
                  <a:pt x="17589" y="10384"/>
                </a:cubicBezTo>
                <a:cubicBezTo>
                  <a:pt x="17617" y="10643"/>
                  <a:pt x="17712" y="10819"/>
                  <a:pt x="17970" y="10860"/>
                </a:cubicBezTo>
                <a:cubicBezTo>
                  <a:pt x="17991" y="10864"/>
                  <a:pt x="18012" y="10865"/>
                  <a:pt x="18032" y="10865"/>
                </a:cubicBezTo>
                <a:cubicBezTo>
                  <a:pt x="18173" y="10865"/>
                  <a:pt x="18307" y="10787"/>
                  <a:pt x="18378" y="10656"/>
                </a:cubicBezTo>
                <a:cubicBezTo>
                  <a:pt x="18500" y="10466"/>
                  <a:pt x="18446" y="10208"/>
                  <a:pt x="18255" y="10085"/>
                </a:cubicBezTo>
                <a:lnTo>
                  <a:pt x="18636" y="9895"/>
                </a:lnTo>
                <a:lnTo>
                  <a:pt x="18881" y="10289"/>
                </a:lnTo>
                <a:cubicBezTo>
                  <a:pt x="18863" y="10287"/>
                  <a:pt x="18846" y="10286"/>
                  <a:pt x="18829" y="10286"/>
                </a:cubicBezTo>
                <a:cubicBezTo>
                  <a:pt x="18647" y="10286"/>
                  <a:pt x="18495" y="10415"/>
                  <a:pt x="18446" y="10602"/>
                </a:cubicBezTo>
                <a:cubicBezTo>
                  <a:pt x="18405" y="10779"/>
                  <a:pt x="18500" y="10969"/>
                  <a:pt x="18663" y="11064"/>
                </a:cubicBezTo>
                <a:cubicBezTo>
                  <a:pt x="18722" y="11096"/>
                  <a:pt x="18785" y="11111"/>
                  <a:pt x="18848" y="11111"/>
                </a:cubicBezTo>
                <a:cubicBezTo>
                  <a:pt x="18974" y="11111"/>
                  <a:pt x="19098" y="11050"/>
                  <a:pt x="19180" y="10942"/>
                </a:cubicBezTo>
                <a:cubicBezTo>
                  <a:pt x="19234" y="10833"/>
                  <a:pt x="19261" y="10711"/>
                  <a:pt x="19248" y="10602"/>
                </a:cubicBezTo>
                <a:cubicBezTo>
                  <a:pt x="19207" y="10493"/>
                  <a:pt x="19139" y="10384"/>
                  <a:pt x="19071" y="10303"/>
                </a:cubicBezTo>
                <a:cubicBezTo>
                  <a:pt x="19302" y="10289"/>
                  <a:pt x="19370" y="10249"/>
                  <a:pt x="19533" y="9990"/>
                </a:cubicBezTo>
                <a:cubicBezTo>
                  <a:pt x="19574" y="9814"/>
                  <a:pt x="19506" y="9637"/>
                  <a:pt x="19356" y="9515"/>
                </a:cubicBezTo>
                <a:lnTo>
                  <a:pt x="19791" y="9338"/>
                </a:lnTo>
                <a:lnTo>
                  <a:pt x="19982" y="9691"/>
                </a:lnTo>
                <a:cubicBezTo>
                  <a:pt x="19805" y="9705"/>
                  <a:pt x="19642" y="9827"/>
                  <a:pt x="19574" y="10004"/>
                </a:cubicBezTo>
                <a:lnTo>
                  <a:pt x="19574" y="10085"/>
                </a:lnTo>
                <a:cubicBezTo>
                  <a:pt x="19560" y="10276"/>
                  <a:pt x="19669" y="10452"/>
                  <a:pt x="19846" y="10520"/>
                </a:cubicBezTo>
                <a:cubicBezTo>
                  <a:pt x="19896" y="10540"/>
                  <a:pt x="19948" y="10549"/>
                  <a:pt x="19999" y="10549"/>
                </a:cubicBezTo>
                <a:cubicBezTo>
                  <a:pt x="20130" y="10549"/>
                  <a:pt x="20257" y="10488"/>
                  <a:pt x="20335" y="10371"/>
                </a:cubicBezTo>
                <a:cubicBezTo>
                  <a:pt x="20349" y="10357"/>
                  <a:pt x="20362" y="10330"/>
                  <a:pt x="20362" y="10303"/>
                </a:cubicBezTo>
                <a:cubicBezTo>
                  <a:pt x="20403" y="10357"/>
                  <a:pt x="20403" y="10371"/>
                  <a:pt x="20403" y="10384"/>
                </a:cubicBezTo>
                <a:cubicBezTo>
                  <a:pt x="20389" y="10588"/>
                  <a:pt x="20539" y="10765"/>
                  <a:pt x="20743" y="10806"/>
                </a:cubicBezTo>
                <a:cubicBezTo>
                  <a:pt x="20772" y="10812"/>
                  <a:pt x="20802" y="10815"/>
                  <a:pt x="20831" y="10815"/>
                </a:cubicBezTo>
                <a:cubicBezTo>
                  <a:pt x="20989" y="10815"/>
                  <a:pt x="21136" y="10724"/>
                  <a:pt x="21205" y="10575"/>
                </a:cubicBezTo>
                <a:cubicBezTo>
                  <a:pt x="21232" y="10548"/>
                  <a:pt x="21246" y="10520"/>
                  <a:pt x="21273" y="10507"/>
                </a:cubicBezTo>
                <a:cubicBezTo>
                  <a:pt x="21273" y="10466"/>
                  <a:pt x="21259" y="10412"/>
                  <a:pt x="21246" y="10371"/>
                </a:cubicBezTo>
                <a:cubicBezTo>
                  <a:pt x="21191" y="10249"/>
                  <a:pt x="21123" y="10126"/>
                  <a:pt x="21083" y="10031"/>
                </a:cubicBezTo>
                <a:lnTo>
                  <a:pt x="21436" y="9854"/>
                </a:lnTo>
                <a:lnTo>
                  <a:pt x="21681" y="10235"/>
                </a:lnTo>
                <a:cubicBezTo>
                  <a:pt x="21663" y="10232"/>
                  <a:pt x="21645" y="10231"/>
                  <a:pt x="21628" y="10231"/>
                </a:cubicBezTo>
                <a:cubicBezTo>
                  <a:pt x="21459" y="10231"/>
                  <a:pt x="21310" y="10348"/>
                  <a:pt x="21273" y="10520"/>
                </a:cubicBezTo>
                <a:cubicBezTo>
                  <a:pt x="21191" y="10697"/>
                  <a:pt x="21273" y="10915"/>
                  <a:pt x="21450" y="11010"/>
                </a:cubicBezTo>
                <a:cubicBezTo>
                  <a:pt x="21508" y="11044"/>
                  <a:pt x="21573" y="11060"/>
                  <a:pt x="21638" y="11060"/>
                </a:cubicBezTo>
                <a:cubicBezTo>
                  <a:pt x="21756" y="11060"/>
                  <a:pt x="21874" y="11006"/>
                  <a:pt x="21952" y="10901"/>
                </a:cubicBezTo>
                <a:cubicBezTo>
                  <a:pt x="22020" y="10792"/>
                  <a:pt x="22048" y="10684"/>
                  <a:pt x="22020" y="10561"/>
                </a:cubicBezTo>
                <a:cubicBezTo>
                  <a:pt x="21993" y="10452"/>
                  <a:pt x="21939" y="10371"/>
                  <a:pt x="21871" y="10289"/>
                </a:cubicBezTo>
                <a:lnTo>
                  <a:pt x="22279" y="10085"/>
                </a:lnTo>
                <a:cubicBezTo>
                  <a:pt x="22291" y="10242"/>
                  <a:pt x="22377" y="10387"/>
                  <a:pt x="22510" y="10466"/>
                </a:cubicBezTo>
                <a:lnTo>
                  <a:pt x="22551" y="10466"/>
                </a:lnTo>
                <a:cubicBezTo>
                  <a:pt x="22578" y="10475"/>
                  <a:pt x="22605" y="10487"/>
                  <a:pt x="22630" y="10502"/>
                </a:cubicBezTo>
                <a:lnTo>
                  <a:pt x="22630" y="10502"/>
                </a:lnTo>
                <a:cubicBezTo>
                  <a:pt x="22608" y="10500"/>
                  <a:pt x="22586" y="10497"/>
                  <a:pt x="22564" y="10493"/>
                </a:cubicBezTo>
                <a:cubicBezTo>
                  <a:pt x="22545" y="10485"/>
                  <a:pt x="22527" y="10476"/>
                  <a:pt x="22510" y="10466"/>
                </a:cubicBezTo>
                <a:lnTo>
                  <a:pt x="22428" y="10466"/>
                </a:lnTo>
                <a:cubicBezTo>
                  <a:pt x="22211" y="10466"/>
                  <a:pt x="22034" y="10670"/>
                  <a:pt x="22048" y="10887"/>
                </a:cubicBezTo>
                <a:cubicBezTo>
                  <a:pt x="22048" y="11097"/>
                  <a:pt x="22224" y="11269"/>
                  <a:pt x="22432" y="11269"/>
                </a:cubicBezTo>
                <a:cubicBezTo>
                  <a:pt x="22440" y="11269"/>
                  <a:pt x="22448" y="11268"/>
                  <a:pt x="22455" y="11268"/>
                </a:cubicBezTo>
                <a:cubicBezTo>
                  <a:pt x="22686" y="11268"/>
                  <a:pt x="22863" y="11078"/>
                  <a:pt x="22850" y="10847"/>
                </a:cubicBezTo>
                <a:cubicBezTo>
                  <a:pt x="22838" y="10700"/>
                  <a:pt x="22752" y="10572"/>
                  <a:pt x="22630" y="10502"/>
                </a:cubicBezTo>
                <a:lnTo>
                  <a:pt x="22630" y="10502"/>
                </a:lnTo>
                <a:cubicBezTo>
                  <a:pt x="22645" y="10503"/>
                  <a:pt x="22659" y="10504"/>
                  <a:pt x="22673" y="10504"/>
                </a:cubicBezTo>
                <a:cubicBezTo>
                  <a:pt x="22848" y="10504"/>
                  <a:pt x="23004" y="10422"/>
                  <a:pt x="23094" y="10276"/>
                </a:cubicBezTo>
                <a:cubicBezTo>
                  <a:pt x="23149" y="10561"/>
                  <a:pt x="23257" y="10697"/>
                  <a:pt x="23475" y="10738"/>
                </a:cubicBezTo>
                <a:cubicBezTo>
                  <a:pt x="23497" y="10741"/>
                  <a:pt x="23520" y="10743"/>
                  <a:pt x="23542" y="10743"/>
                </a:cubicBezTo>
                <a:cubicBezTo>
                  <a:pt x="23692" y="10743"/>
                  <a:pt x="23825" y="10664"/>
                  <a:pt x="23896" y="10534"/>
                </a:cubicBezTo>
                <a:cubicBezTo>
                  <a:pt x="24032" y="10289"/>
                  <a:pt x="23937" y="10099"/>
                  <a:pt x="23760" y="9936"/>
                </a:cubicBezTo>
                <a:cubicBezTo>
                  <a:pt x="23828" y="9922"/>
                  <a:pt x="23910" y="9909"/>
                  <a:pt x="23978" y="9868"/>
                </a:cubicBezTo>
                <a:cubicBezTo>
                  <a:pt x="24032" y="9841"/>
                  <a:pt x="24086" y="9800"/>
                  <a:pt x="24141" y="9759"/>
                </a:cubicBezTo>
                <a:lnTo>
                  <a:pt x="24358" y="10167"/>
                </a:lnTo>
                <a:cubicBezTo>
                  <a:pt x="24086" y="10235"/>
                  <a:pt x="23951" y="10357"/>
                  <a:pt x="23951" y="10575"/>
                </a:cubicBezTo>
                <a:cubicBezTo>
                  <a:pt x="23951" y="10765"/>
                  <a:pt x="24059" y="10928"/>
                  <a:pt x="24236" y="10983"/>
                </a:cubicBezTo>
                <a:cubicBezTo>
                  <a:pt x="24282" y="11000"/>
                  <a:pt x="24329" y="11009"/>
                  <a:pt x="24375" y="11009"/>
                </a:cubicBezTo>
                <a:cubicBezTo>
                  <a:pt x="24505" y="11009"/>
                  <a:pt x="24628" y="10940"/>
                  <a:pt x="24698" y="10819"/>
                </a:cubicBezTo>
                <a:cubicBezTo>
                  <a:pt x="24752" y="10711"/>
                  <a:pt x="24766" y="10602"/>
                  <a:pt x="24752" y="10480"/>
                </a:cubicBezTo>
                <a:cubicBezTo>
                  <a:pt x="24712" y="10384"/>
                  <a:pt x="24671" y="10303"/>
                  <a:pt x="24589" y="10235"/>
                </a:cubicBezTo>
                <a:lnTo>
                  <a:pt x="24997" y="10031"/>
                </a:lnTo>
                <a:cubicBezTo>
                  <a:pt x="25011" y="10099"/>
                  <a:pt x="25038" y="10181"/>
                  <a:pt x="25079" y="10249"/>
                </a:cubicBezTo>
                <a:cubicBezTo>
                  <a:pt x="25133" y="10317"/>
                  <a:pt x="25201" y="10371"/>
                  <a:pt x="25269" y="10425"/>
                </a:cubicBezTo>
                <a:cubicBezTo>
                  <a:pt x="24997" y="10439"/>
                  <a:pt x="24820" y="10548"/>
                  <a:pt x="24793" y="10751"/>
                </a:cubicBezTo>
                <a:cubicBezTo>
                  <a:pt x="24752" y="10942"/>
                  <a:pt x="24848" y="11132"/>
                  <a:pt x="25024" y="11214"/>
                </a:cubicBezTo>
                <a:cubicBezTo>
                  <a:pt x="25075" y="11237"/>
                  <a:pt x="25128" y="11248"/>
                  <a:pt x="25181" y="11248"/>
                </a:cubicBezTo>
                <a:cubicBezTo>
                  <a:pt x="25310" y="11248"/>
                  <a:pt x="25436" y="11180"/>
                  <a:pt x="25514" y="11064"/>
                </a:cubicBezTo>
                <a:cubicBezTo>
                  <a:pt x="25568" y="10969"/>
                  <a:pt x="25595" y="10847"/>
                  <a:pt x="25568" y="10724"/>
                </a:cubicBezTo>
                <a:cubicBezTo>
                  <a:pt x="25527" y="10629"/>
                  <a:pt x="25473" y="10548"/>
                  <a:pt x="25405" y="10480"/>
                </a:cubicBezTo>
                <a:lnTo>
                  <a:pt x="25799" y="10276"/>
                </a:lnTo>
                <a:cubicBezTo>
                  <a:pt x="25853" y="10384"/>
                  <a:pt x="25921" y="10493"/>
                  <a:pt x="25989" y="10588"/>
                </a:cubicBezTo>
                <a:cubicBezTo>
                  <a:pt x="26065" y="10653"/>
                  <a:pt x="26147" y="10685"/>
                  <a:pt x="26232" y="10685"/>
                </a:cubicBezTo>
                <a:cubicBezTo>
                  <a:pt x="26371" y="10685"/>
                  <a:pt x="26516" y="10598"/>
                  <a:pt x="26642" y="10430"/>
                </a:cubicBezTo>
                <a:lnTo>
                  <a:pt x="26642" y="10430"/>
                </a:lnTo>
                <a:cubicBezTo>
                  <a:pt x="26643" y="10465"/>
                  <a:pt x="26645" y="10506"/>
                  <a:pt x="26655" y="10548"/>
                </a:cubicBezTo>
                <a:cubicBezTo>
                  <a:pt x="26681" y="10743"/>
                  <a:pt x="26845" y="10888"/>
                  <a:pt x="27049" y="10888"/>
                </a:cubicBezTo>
                <a:cubicBezTo>
                  <a:pt x="27058" y="10888"/>
                  <a:pt x="27068" y="10888"/>
                  <a:pt x="27077" y="10887"/>
                </a:cubicBezTo>
                <a:cubicBezTo>
                  <a:pt x="27281" y="10887"/>
                  <a:pt x="27457" y="10724"/>
                  <a:pt x="27471" y="10507"/>
                </a:cubicBezTo>
                <a:cubicBezTo>
                  <a:pt x="27484" y="10342"/>
                  <a:pt x="27402" y="10177"/>
                  <a:pt x="27247" y="10101"/>
                </a:cubicBezTo>
                <a:lnTo>
                  <a:pt x="27247" y="10101"/>
                </a:lnTo>
                <a:cubicBezTo>
                  <a:pt x="27274" y="10106"/>
                  <a:pt x="27302" y="10108"/>
                  <a:pt x="27329" y="10108"/>
                </a:cubicBezTo>
                <a:cubicBezTo>
                  <a:pt x="27491" y="10108"/>
                  <a:pt x="27651" y="10017"/>
                  <a:pt x="27743" y="9868"/>
                </a:cubicBezTo>
                <a:lnTo>
                  <a:pt x="27743" y="9868"/>
                </a:lnTo>
                <a:cubicBezTo>
                  <a:pt x="27729" y="10085"/>
                  <a:pt x="27852" y="10276"/>
                  <a:pt x="28028" y="10357"/>
                </a:cubicBezTo>
                <a:cubicBezTo>
                  <a:pt x="27716" y="10371"/>
                  <a:pt x="27566" y="10480"/>
                  <a:pt x="27539" y="10697"/>
                </a:cubicBezTo>
                <a:cubicBezTo>
                  <a:pt x="27498" y="10887"/>
                  <a:pt x="27607" y="11078"/>
                  <a:pt x="27784" y="11146"/>
                </a:cubicBezTo>
                <a:cubicBezTo>
                  <a:pt x="27830" y="11167"/>
                  <a:pt x="27880" y="11177"/>
                  <a:pt x="27929" y="11177"/>
                </a:cubicBezTo>
                <a:cubicBezTo>
                  <a:pt x="28067" y="11177"/>
                  <a:pt x="28203" y="11099"/>
                  <a:pt x="28273" y="10969"/>
                </a:cubicBezTo>
                <a:cubicBezTo>
                  <a:pt x="28327" y="10860"/>
                  <a:pt x="28341" y="10751"/>
                  <a:pt x="28314" y="10629"/>
                </a:cubicBezTo>
                <a:cubicBezTo>
                  <a:pt x="28273" y="10534"/>
                  <a:pt x="28219" y="10452"/>
                  <a:pt x="28151" y="10384"/>
                </a:cubicBezTo>
                <a:lnTo>
                  <a:pt x="28572" y="10181"/>
                </a:lnTo>
                <a:cubicBezTo>
                  <a:pt x="28572" y="10371"/>
                  <a:pt x="28708" y="10534"/>
                  <a:pt x="28898" y="10575"/>
                </a:cubicBezTo>
                <a:cubicBezTo>
                  <a:pt x="28935" y="10585"/>
                  <a:pt x="28972" y="10590"/>
                  <a:pt x="29008" y="10590"/>
                </a:cubicBezTo>
                <a:cubicBezTo>
                  <a:pt x="29163" y="10590"/>
                  <a:pt x="29313" y="10503"/>
                  <a:pt x="29401" y="10371"/>
                </a:cubicBezTo>
                <a:cubicBezTo>
                  <a:pt x="29442" y="10656"/>
                  <a:pt x="29551" y="10792"/>
                  <a:pt x="29768" y="10833"/>
                </a:cubicBezTo>
                <a:cubicBezTo>
                  <a:pt x="29789" y="10836"/>
                  <a:pt x="29810" y="10838"/>
                  <a:pt x="29831" y="10838"/>
                </a:cubicBezTo>
                <a:cubicBezTo>
                  <a:pt x="29974" y="10838"/>
                  <a:pt x="30118" y="10758"/>
                  <a:pt x="30189" y="10616"/>
                </a:cubicBezTo>
                <a:cubicBezTo>
                  <a:pt x="30298" y="10425"/>
                  <a:pt x="30244" y="10181"/>
                  <a:pt x="30067" y="10058"/>
                </a:cubicBezTo>
                <a:lnTo>
                  <a:pt x="30434" y="9868"/>
                </a:lnTo>
                <a:lnTo>
                  <a:pt x="30679" y="10249"/>
                </a:lnTo>
                <a:cubicBezTo>
                  <a:pt x="30670" y="10248"/>
                  <a:pt x="30661" y="10248"/>
                  <a:pt x="30653" y="10248"/>
                </a:cubicBezTo>
                <a:cubicBezTo>
                  <a:pt x="30459" y="10248"/>
                  <a:pt x="30283" y="10393"/>
                  <a:pt x="30257" y="10588"/>
                </a:cubicBezTo>
                <a:cubicBezTo>
                  <a:pt x="30217" y="10779"/>
                  <a:pt x="30325" y="10983"/>
                  <a:pt x="30516" y="11050"/>
                </a:cubicBezTo>
                <a:cubicBezTo>
                  <a:pt x="30562" y="11068"/>
                  <a:pt x="30609" y="11077"/>
                  <a:pt x="30657" y="11077"/>
                </a:cubicBezTo>
                <a:cubicBezTo>
                  <a:pt x="30792" y="11077"/>
                  <a:pt x="30924" y="11008"/>
                  <a:pt x="31005" y="10887"/>
                </a:cubicBezTo>
                <a:cubicBezTo>
                  <a:pt x="31114" y="10697"/>
                  <a:pt x="31059" y="10493"/>
                  <a:pt x="30869" y="10303"/>
                </a:cubicBezTo>
                <a:lnTo>
                  <a:pt x="31290" y="10099"/>
                </a:lnTo>
                <a:cubicBezTo>
                  <a:pt x="31290" y="10303"/>
                  <a:pt x="31413" y="10466"/>
                  <a:pt x="31589" y="10520"/>
                </a:cubicBezTo>
                <a:cubicBezTo>
                  <a:pt x="31640" y="10539"/>
                  <a:pt x="31687" y="10548"/>
                  <a:pt x="31732" y="10548"/>
                </a:cubicBezTo>
                <a:cubicBezTo>
                  <a:pt x="31882" y="10548"/>
                  <a:pt x="32005" y="10452"/>
                  <a:pt x="32119" y="10317"/>
                </a:cubicBezTo>
                <a:cubicBezTo>
                  <a:pt x="32119" y="10371"/>
                  <a:pt x="32133" y="10398"/>
                  <a:pt x="32133" y="10425"/>
                </a:cubicBezTo>
                <a:cubicBezTo>
                  <a:pt x="32160" y="10616"/>
                  <a:pt x="32310" y="10765"/>
                  <a:pt x="32500" y="10779"/>
                </a:cubicBezTo>
                <a:cubicBezTo>
                  <a:pt x="32520" y="10781"/>
                  <a:pt x="32539" y="10783"/>
                  <a:pt x="32558" y="10783"/>
                </a:cubicBezTo>
                <a:cubicBezTo>
                  <a:pt x="32726" y="10783"/>
                  <a:pt x="32874" y="10680"/>
                  <a:pt x="32935" y="10534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2" y="10510"/>
                  <a:pt x="32949" y="10527"/>
                  <a:pt x="32949" y="10548"/>
                </a:cubicBezTo>
                <a:cubicBezTo>
                  <a:pt x="32921" y="10751"/>
                  <a:pt x="33044" y="10942"/>
                  <a:pt x="33248" y="10996"/>
                </a:cubicBezTo>
                <a:cubicBezTo>
                  <a:pt x="33284" y="11006"/>
                  <a:pt x="33320" y="11011"/>
                  <a:pt x="33357" y="11011"/>
                </a:cubicBezTo>
                <a:cubicBezTo>
                  <a:pt x="33511" y="11011"/>
                  <a:pt x="33660" y="10922"/>
                  <a:pt x="33737" y="10779"/>
                </a:cubicBezTo>
                <a:cubicBezTo>
                  <a:pt x="33819" y="10588"/>
                  <a:pt x="33751" y="10384"/>
                  <a:pt x="33601" y="10262"/>
                </a:cubicBezTo>
                <a:lnTo>
                  <a:pt x="33506" y="10208"/>
                </a:lnTo>
                <a:lnTo>
                  <a:pt x="33513" y="10201"/>
                </a:lnTo>
                <a:lnTo>
                  <a:pt x="33513" y="10201"/>
                </a:lnTo>
                <a:cubicBezTo>
                  <a:pt x="33519" y="10203"/>
                  <a:pt x="33526" y="10206"/>
                  <a:pt x="33533" y="10208"/>
                </a:cubicBezTo>
                <a:cubicBezTo>
                  <a:pt x="33565" y="10214"/>
                  <a:pt x="33597" y="10217"/>
                  <a:pt x="33628" y="10217"/>
                </a:cubicBezTo>
                <a:cubicBezTo>
                  <a:pt x="33798" y="10217"/>
                  <a:pt x="33956" y="10128"/>
                  <a:pt x="34036" y="9990"/>
                </a:cubicBezTo>
                <a:cubicBezTo>
                  <a:pt x="34036" y="10181"/>
                  <a:pt x="34158" y="10371"/>
                  <a:pt x="34349" y="10425"/>
                </a:cubicBezTo>
                <a:cubicBezTo>
                  <a:pt x="34402" y="10445"/>
                  <a:pt x="34452" y="10455"/>
                  <a:pt x="34499" y="10455"/>
                </a:cubicBezTo>
                <a:cubicBezTo>
                  <a:pt x="34645" y="10455"/>
                  <a:pt x="34766" y="10365"/>
                  <a:pt x="34879" y="10221"/>
                </a:cubicBezTo>
                <a:lnTo>
                  <a:pt x="34879" y="10221"/>
                </a:lnTo>
                <a:cubicBezTo>
                  <a:pt x="34852" y="10425"/>
                  <a:pt x="34974" y="10629"/>
                  <a:pt x="35164" y="10697"/>
                </a:cubicBezTo>
                <a:cubicBezTo>
                  <a:pt x="35218" y="10716"/>
                  <a:pt x="35267" y="10725"/>
                  <a:pt x="35314" y="10725"/>
                </a:cubicBezTo>
                <a:cubicBezTo>
                  <a:pt x="35469" y="10725"/>
                  <a:pt x="35590" y="10629"/>
                  <a:pt x="35694" y="10493"/>
                </a:cubicBezTo>
                <a:cubicBezTo>
                  <a:pt x="35749" y="10792"/>
                  <a:pt x="35857" y="10915"/>
                  <a:pt x="36061" y="10955"/>
                </a:cubicBezTo>
                <a:cubicBezTo>
                  <a:pt x="36089" y="10962"/>
                  <a:pt x="36117" y="10965"/>
                  <a:pt x="36144" y="10965"/>
                </a:cubicBezTo>
                <a:cubicBezTo>
                  <a:pt x="36291" y="10965"/>
                  <a:pt x="36425" y="10877"/>
                  <a:pt x="36483" y="10751"/>
                </a:cubicBezTo>
                <a:cubicBezTo>
                  <a:pt x="36523" y="10643"/>
                  <a:pt x="36537" y="10534"/>
                  <a:pt x="36523" y="10425"/>
                </a:cubicBezTo>
                <a:cubicBezTo>
                  <a:pt x="36483" y="10344"/>
                  <a:pt x="36428" y="10262"/>
                  <a:pt x="36360" y="10181"/>
                </a:cubicBezTo>
                <a:lnTo>
                  <a:pt x="36768" y="9977"/>
                </a:lnTo>
                <a:cubicBezTo>
                  <a:pt x="36782" y="10167"/>
                  <a:pt x="36890" y="10317"/>
                  <a:pt x="37067" y="10384"/>
                </a:cubicBezTo>
                <a:cubicBezTo>
                  <a:pt x="36768" y="10384"/>
                  <a:pt x="36605" y="10493"/>
                  <a:pt x="36551" y="10697"/>
                </a:cubicBezTo>
                <a:cubicBezTo>
                  <a:pt x="36510" y="10887"/>
                  <a:pt x="36605" y="11078"/>
                  <a:pt x="36782" y="11159"/>
                </a:cubicBezTo>
                <a:cubicBezTo>
                  <a:pt x="36836" y="11191"/>
                  <a:pt x="36896" y="11206"/>
                  <a:pt x="36957" y="11206"/>
                </a:cubicBezTo>
                <a:cubicBezTo>
                  <a:pt x="37078" y="11206"/>
                  <a:pt x="37198" y="11146"/>
                  <a:pt x="37271" y="11037"/>
                </a:cubicBezTo>
                <a:cubicBezTo>
                  <a:pt x="37325" y="10928"/>
                  <a:pt x="37352" y="10819"/>
                  <a:pt x="37339" y="10697"/>
                </a:cubicBezTo>
                <a:cubicBezTo>
                  <a:pt x="37298" y="10602"/>
                  <a:pt x="37244" y="10507"/>
                  <a:pt x="37162" y="10439"/>
                </a:cubicBezTo>
                <a:lnTo>
                  <a:pt x="37584" y="10221"/>
                </a:lnTo>
                <a:cubicBezTo>
                  <a:pt x="37597" y="10425"/>
                  <a:pt x="37733" y="10588"/>
                  <a:pt x="37923" y="10629"/>
                </a:cubicBezTo>
                <a:cubicBezTo>
                  <a:pt x="37954" y="10636"/>
                  <a:pt x="37985" y="10640"/>
                  <a:pt x="38016" y="10640"/>
                </a:cubicBezTo>
                <a:cubicBezTo>
                  <a:pt x="38159" y="10640"/>
                  <a:pt x="38291" y="10565"/>
                  <a:pt x="38358" y="10452"/>
                </a:cubicBezTo>
                <a:cubicBezTo>
                  <a:pt x="38508" y="10208"/>
                  <a:pt x="38426" y="10004"/>
                  <a:pt x="38236" y="9841"/>
                </a:cubicBezTo>
                <a:cubicBezTo>
                  <a:pt x="38318" y="9827"/>
                  <a:pt x="38386" y="9800"/>
                  <a:pt x="38467" y="9773"/>
                </a:cubicBezTo>
                <a:cubicBezTo>
                  <a:pt x="38521" y="9732"/>
                  <a:pt x="38562" y="9691"/>
                  <a:pt x="38617" y="9650"/>
                </a:cubicBezTo>
                <a:lnTo>
                  <a:pt x="38834" y="10058"/>
                </a:lnTo>
                <a:cubicBezTo>
                  <a:pt x="38535" y="10153"/>
                  <a:pt x="38413" y="10276"/>
                  <a:pt x="38413" y="10493"/>
                </a:cubicBezTo>
                <a:cubicBezTo>
                  <a:pt x="38426" y="10684"/>
                  <a:pt x="38549" y="10847"/>
                  <a:pt x="38725" y="10887"/>
                </a:cubicBezTo>
                <a:cubicBezTo>
                  <a:pt x="38766" y="10900"/>
                  <a:pt x="38807" y="10906"/>
                  <a:pt x="38847" y="10906"/>
                </a:cubicBezTo>
                <a:cubicBezTo>
                  <a:pt x="38984" y="10906"/>
                  <a:pt x="39114" y="10837"/>
                  <a:pt x="39187" y="10711"/>
                </a:cubicBezTo>
                <a:cubicBezTo>
                  <a:pt x="39228" y="10602"/>
                  <a:pt x="39255" y="10480"/>
                  <a:pt x="39228" y="10371"/>
                </a:cubicBezTo>
                <a:cubicBezTo>
                  <a:pt x="39187" y="10276"/>
                  <a:pt x="39133" y="10194"/>
                  <a:pt x="39065" y="10126"/>
                </a:cubicBezTo>
                <a:lnTo>
                  <a:pt x="39446" y="9936"/>
                </a:lnTo>
                <a:lnTo>
                  <a:pt x="39704" y="10317"/>
                </a:lnTo>
                <a:cubicBezTo>
                  <a:pt x="39694" y="10316"/>
                  <a:pt x="39684" y="10316"/>
                  <a:pt x="39674" y="10316"/>
                </a:cubicBezTo>
                <a:cubicBezTo>
                  <a:pt x="39469" y="10316"/>
                  <a:pt x="39295" y="10448"/>
                  <a:pt x="39269" y="10643"/>
                </a:cubicBezTo>
                <a:cubicBezTo>
                  <a:pt x="39228" y="10847"/>
                  <a:pt x="39323" y="11037"/>
                  <a:pt x="39514" y="11105"/>
                </a:cubicBezTo>
                <a:cubicBezTo>
                  <a:pt x="39565" y="11128"/>
                  <a:pt x="39618" y="11139"/>
                  <a:pt x="39670" y="11139"/>
                </a:cubicBezTo>
                <a:cubicBezTo>
                  <a:pt x="39799" y="11139"/>
                  <a:pt x="39922" y="11072"/>
                  <a:pt x="39989" y="10955"/>
                </a:cubicBezTo>
                <a:cubicBezTo>
                  <a:pt x="40044" y="10847"/>
                  <a:pt x="40071" y="10738"/>
                  <a:pt x="40044" y="10616"/>
                </a:cubicBezTo>
                <a:cubicBezTo>
                  <a:pt x="40003" y="10520"/>
                  <a:pt x="39935" y="10412"/>
                  <a:pt x="39867" y="10330"/>
                </a:cubicBezTo>
                <a:lnTo>
                  <a:pt x="39867" y="10330"/>
                </a:lnTo>
                <a:cubicBezTo>
                  <a:pt x="39885" y="10333"/>
                  <a:pt x="39903" y="10334"/>
                  <a:pt x="39920" y="10334"/>
                </a:cubicBezTo>
                <a:cubicBezTo>
                  <a:pt x="40092" y="10334"/>
                  <a:pt x="40253" y="10218"/>
                  <a:pt x="40302" y="10058"/>
                </a:cubicBezTo>
                <a:cubicBezTo>
                  <a:pt x="40384" y="9868"/>
                  <a:pt x="40316" y="9664"/>
                  <a:pt x="40166" y="9542"/>
                </a:cubicBezTo>
                <a:lnTo>
                  <a:pt x="40560" y="9351"/>
                </a:lnTo>
                <a:cubicBezTo>
                  <a:pt x="40587" y="9406"/>
                  <a:pt x="40601" y="9474"/>
                  <a:pt x="40628" y="9528"/>
                </a:cubicBezTo>
                <a:cubicBezTo>
                  <a:pt x="40669" y="9596"/>
                  <a:pt x="40723" y="9650"/>
                  <a:pt x="40778" y="9705"/>
                </a:cubicBezTo>
                <a:cubicBezTo>
                  <a:pt x="40519" y="9759"/>
                  <a:pt x="40384" y="9868"/>
                  <a:pt x="40343" y="10058"/>
                </a:cubicBezTo>
                <a:cubicBezTo>
                  <a:pt x="40316" y="10235"/>
                  <a:pt x="40384" y="10398"/>
                  <a:pt x="40533" y="10493"/>
                </a:cubicBezTo>
                <a:cubicBezTo>
                  <a:pt x="40616" y="10544"/>
                  <a:pt x="40693" y="10566"/>
                  <a:pt x="40767" y="10566"/>
                </a:cubicBezTo>
                <a:cubicBezTo>
                  <a:pt x="40912" y="10566"/>
                  <a:pt x="41041" y="10479"/>
                  <a:pt x="41158" y="10344"/>
                </a:cubicBezTo>
                <a:cubicBezTo>
                  <a:pt x="41199" y="10629"/>
                  <a:pt x="41308" y="10751"/>
                  <a:pt x="41512" y="10792"/>
                </a:cubicBezTo>
                <a:cubicBezTo>
                  <a:pt x="41543" y="10799"/>
                  <a:pt x="41573" y="10803"/>
                  <a:pt x="41603" y="10803"/>
                </a:cubicBezTo>
                <a:cubicBezTo>
                  <a:pt x="41743" y="10803"/>
                  <a:pt x="41866" y="10728"/>
                  <a:pt x="41933" y="10616"/>
                </a:cubicBezTo>
                <a:cubicBezTo>
                  <a:pt x="42069" y="10412"/>
                  <a:pt x="42015" y="10153"/>
                  <a:pt x="41824" y="10031"/>
                </a:cubicBezTo>
                <a:lnTo>
                  <a:pt x="42232" y="9827"/>
                </a:lnTo>
                <a:cubicBezTo>
                  <a:pt x="42232" y="10004"/>
                  <a:pt x="42354" y="10181"/>
                  <a:pt x="42518" y="10249"/>
                </a:cubicBezTo>
                <a:cubicBezTo>
                  <a:pt x="42232" y="10262"/>
                  <a:pt x="42069" y="10371"/>
                  <a:pt x="42028" y="10575"/>
                </a:cubicBezTo>
                <a:cubicBezTo>
                  <a:pt x="41987" y="10765"/>
                  <a:pt x="42083" y="10955"/>
                  <a:pt x="42259" y="11037"/>
                </a:cubicBezTo>
                <a:cubicBezTo>
                  <a:pt x="42313" y="11062"/>
                  <a:pt x="42371" y="11074"/>
                  <a:pt x="42428" y="11074"/>
                </a:cubicBezTo>
                <a:cubicBezTo>
                  <a:pt x="42558" y="11074"/>
                  <a:pt x="42687" y="11010"/>
                  <a:pt x="42762" y="10887"/>
                </a:cubicBezTo>
                <a:cubicBezTo>
                  <a:pt x="42817" y="10792"/>
                  <a:pt x="42830" y="10670"/>
                  <a:pt x="42817" y="10548"/>
                </a:cubicBezTo>
                <a:cubicBezTo>
                  <a:pt x="42776" y="10452"/>
                  <a:pt x="42721" y="10371"/>
                  <a:pt x="42640" y="10289"/>
                </a:cubicBezTo>
                <a:lnTo>
                  <a:pt x="43061" y="10085"/>
                </a:lnTo>
                <a:cubicBezTo>
                  <a:pt x="43075" y="10262"/>
                  <a:pt x="43184" y="10425"/>
                  <a:pt x="43360" y="10493"/>
                </a:cubicBezTo>
                <a:lnTo>
                  <a:pt x="43360" y="10480"/>
                </a:lnTo>
                <a:lnTo>
                  <a:pt x="43394" y="10501"/>
                </a:lnTo>
                <a:lnTo>
                  <a:pt x="43394" y="10501"/>
                </a:lnTo>
                <a:cubicBezTo>
                  <a:pt x="43383" y="10499"/>
                  <a:pt x="43372" y="10496"/>
                  <a:pt x="43360" y="10493"/>
                </a:cubicBezTo>
                <a:lnTo>
                  <a:pt x="43238" y="10493"/>
                </a:lnTo>
                <a:cubicBezTo>
                  <a:pt x="43048" y="10493"/>
                  <a:pt x="42885" y="10643"/>
                  <a:pt x="42857" y="10833"/>
                </a:cubicBezTo>
                <a:cubicBezTo>
                  <a:pt x="42830" y="11023"/>
                  <a:pt x="42953" y="11214"/>
                  <a:pt x="43143" y="11282"/>
                </a:cubicBezTo>
                <a:cubicBezTo>
                  <a:pt x="43175" y="11288"/>
                  <a:pt x="43208" y="11292"/>
                  <a:pt x="43240" y="11292"/>
                </a:cubicBezTo>
                <a:cubicBezTo>
                  <a:pt x="43399" y="11292"/>
                  <a:pt x="43551" y="11211"/>
                  <a:pt x="43619" y="11064"/>
                </a:cubicBezTo>
                <a:cubicBezTo>
                  <a:pt x="43700" y="10874"/>
                  <a:pt x="43646" y="10656"/>
                  <a:pt x="43469" y="10548"/>
                </a:cubicBezTo>
                <a:lnTo>
                  <a:pt x="43394" y="10501"/>
                </a:lnTo>
                <a:lnTo>
                  <a:pt x="43394" y="10501"/>
                </a:lnTo>
                <a:cubicBezTo>
                  <a:pt x="43422" y="10506"/>
                  <a:pt x="43449" y="10508"/>
                  <a:pt x="43476" y="10508"/>
                </a:cubicBezTo>
                <a:cubicBezTo>
                  <a:pt x="43642" y="10508"/>
                  <a:pt x="43800" y="10417"/>
                  <a:pt x="43877" y="10262"/>
                </a:cubicBezTo>
                <a:cubicBezTo>
                  <a:pt x="43931" y="10575"/>
                  <a:pt x="44040" y="10697"/>
                  <a:pt x="44257" y="10738"/>
                </a:cubicBezTo>
                <a:cubicBezTo>
                  <a:pt x="44285" y="10744"/>
                  <a:pt x="44313" y="10747"/>
                  <a:pt x="44340" y="10747"/>
                </a:cubicBezTo>
                <a:cubicBezTo>
                  <a:pt x="44487" y="10747"/>
                  <a:pt x="44623" y="10658"/>
                  <a:pt x="44692" y="10520"/>
                </a:cubicBezTo>
                <a:cubicBezTo>
                  <a:pt x="44733" y="10412"/>
                  <a:pt x="44747" y="10303"/>
                  <a:pt x="44720" y="10194"/>
                </a:cubicBezTo>
                <a:cubicBezTo>
                  <a:pt x="44692" y="10113"/>
                  <a:pt x="44638" y="10017"/>
                  <a:pt x="44584" y="9950"/>
                </a:cubicBezTo>
                <a:lnTo>
                  <a:pt x="44964" y="9746"/>
                </a:lnTo>
                <a:cubicBezTo>
                  <a:pt x="44978" y="9936"/>
                  <a:pt x="45100" y="10099"/>
                  <a:pt x="45277" y="10140"/>
                </a:cubicBezTo>
                <a:cubicBezTo>
                  <a:pt x="45319" y="10151"/>
                  <a:pt x="45361" y="10156"/>
                  <a:pt x="45402" y="10156"/>
                </a:cubicBezTo>
                <a:cubicBezTo>
                  <a:pt x="45561" y="10156"/>
                  <a:pt x="45707" y="10076"/>
                  <a:pt x="45793" y="9936"/>
                </a:cubicBezTo>
                <a:lnTo>
                  <a:pt x="45793" y="9936"/>
                </a:lnTo>
                <a:cubicBezTo>
                  <a:pt x="45780" y="10140"/>
                  <a:pt x="45888" y="10344"/>
                  <a:pt x="46079" y="10425"/>
                </a:cubicBezTo>
                <a:cubicBezTo>
                  <a:pt x="46120" y="10435"/>
                  <a:pt x="46161" y="10440"/>
                  <a:pt x="46201" y="10440"/>
                </a:cubicBezTo>
                <a:cubicBezTo>
                  <a:pt x="46374" y="10440"/>
                  <a:pt x="46534" y="10349"/>
                  <a:pt x="46622" y="10194"/>
                </a:cubicBezTo>
                <a:cubicBezTo>
                  <a:pt x="46622" y="10452"/>
                  <a:pt x="46731" y="10616"/>
                  <a:pt x="46962" y="10670"/>
                </a:cubicBezTo>
                <a:cubicBezTo>
                  <a:pt x="46992" y="10675"/>
                  <a:pt x="47021" y="10678"/>
                  <a:pt x="47048" y="10678"/>
                </a:cubicBezTo>
                <a:cubicBezTo>
                  <a:pt x="47221" y="10678"/>
                  <a:pt x="47335" y="10575"/>
                  <a:pt x="47438" y="10431"/>
                </a:cubicBezTo>
                <a:lnTo>
                  <a:pt x="47438" y="10431"/>
                </a:lnTo>
                <a:cubicBezTo>
                  <a:pt x="47439" y="10471"/>
                  <a:pt x="47452" y="10523"/>
                  <a:pt x="47452" y="10575"/>
                </a:cubicBezTo>
                <a:cubicBezTo>
                  <a:pt x="47479" y="10779"/>
                  <a:pt x="47655" y="10928"/>
                  <a:pt x="47873" y="10928"/>
                </a:cubicBezTo>
                <a:cubicBezTo>
                  <a:pt x="48077" y="10915"/>
                  <a:pt x="48253" y="10751"/>
                  <a:pt x="48267" y="10534"/>
                </a:cubicBezTo>
                <a:cubicBezTo>
                  <a:pt x="48281" y="10357"/>
                  <a:pt x="48186" y="10181"/>
                  <a:pt x="48009" y="10113"/>
                </a:cubicBezTo>
                <a:lnTo>
                  <a:pt x="47941" y="10085"/>
                </a:lnTo>
                <a:cubicBezTo>
                  <a:pt x="47929" y="10085"/>
                  <a:pt x="47918" y="10084"/>
                  <a:pt x="47907" y="10084"/>
                </a:cubicBezTo>
                <a:cubicBezTo>
                  <a:pt x="47727" y="10084"/>
                  <a:pt x="47561" y="10180"/>
                  <a:pt x="47467" y="10342"/>
                </a:cubicBezTo>
                <a:lnTo>
                  <a:pt x="47467" y="10342"/>
                </a:lnTo>
                <a:cubicBezTo>
                  <a:pt x="47467" y="10347"/>
                  <a:pt x="47466" y="10352"/>
                  <a:pt x="47465" y="10357"/>
                </a:cubicBezTo>
                <a:lnTo>
                  <a:pt x="47452" y="10412"/>
                </a:lnTo>
                <a:cubicBezTo>
                  <a:pt x="47447" y="10418"/>
                  <a:pt x="47443" y="10425"/>
                  <a:pt x="47438" y="10431"/>
                </a:cubicBezTo>
                <a:lnTo>
                  <a:pt x="47438" y="10431"/>
                </a:lnTo>
                <a:cubicBezTo>
                  <a:pt x="47438" y="10429"/>
                  <a:pt x="47438" y="10427"/>
                  <a:pt x="47438" y="10425"/>
                </a:cubicBezTo>
                <a:lnTo>
                  <a:pt x="47452" y="10371"/>
                </a:lnTo>
                <a:cubicBezTo>
                  <a:pt x="47457" y="10361"/>
                  <a:pt x="47462" y="10351"/>
                  <a:pt x="47467" y="10342"/>
                </a:cubicBezTo>
                <a:lnTo>
                  <a:pt x="47467" y="10342"/>
                </a:lnTo>
                <a:cubicBezTo>
                  <a:pt x="47488" y="10170"/>
                  <a:pt x="47420" y="10001"/>
                  <a:pt x="47275" y="9895"/>
                </a:cubicBezTo>
                <a:lnTo>
                  <a:pt x="47710" y="9705"/>
                </a:lnTo>
                <a:cubicBezTo>
                  <a:pt x="47723" y="9854"/>
                  <a:pt x="47819" y="9990"/>
                  <a:pt x="47941" y="10072"/>
                </a:cubicBezTo>
                <a:lnTo>
                  <a:pt x="48022" y="10099"/>
                </a:lnTo>
                <a:cubicBezTo>
                  <a:pt x="48054" y="10105"/>
                  <a:pt x="48086" y="10108"/>
                  <a:pt x="48117" y="10108"/>
                </a:cubicBezTo>
                <a:cubicBezTo>
                  <a:pt x="48287" y="10108"/>
                  <a:pt x="48447" y="10017"/>
                  <a:pt x="48539" y="9868"/>
                </a:cubicBezTo>
                <a:lnTo>
                  <a:pt x="48539" y="9868"/>
                </a:lnTo>
                <a:cubicBezTo>
                  <a:pt x="48512" y="10072"/>
                  <a:pt x="48634" y="10289"/>
                  <a:pt x="48824" y="10371"/>
                </a:cubicBezTo>
                <a:cubicBezTo>
                  <a:pt x="48525" y="10371"/>
                  <a:pt x="48362" y="10480"/>
                  <a:pt x="48321" y="10684"/>
                </a:cubicBezTo>
                <a:cubicBezTo>
                  <a:pt x="48281" y="10874"/>
                  <a:pt x="48376" y="11064"/>
                  <a:pt x="48539" y="11146"/>
                </a:cubicBezTo>
                <a:cubicBezTo>
                  <a:pt x="48598" y="11173"/>
                  <a:pt x="48660" y="11186"/>
                  <a:pt x="48720" y="11186"/>
                </a:cubicBezTo>
                <a:cubicBezTo>
                  <a:pt x="48841" y="11186"/>
                  <a:pt x="48956" y="11132"/>
                  <a:pt x="49028" y="11023"/>
                </a:cubicBezTo>
                <a:cubicBezTo>
                  <a:pt x="49096" y="10915"/>
                  <a:pt x="49123" y="10806"/>
                  <a:pt x="49096" y="10684"/>
                </a:cubicBezTo>
                <a:cubicBezTo>
                  <a:pt x="49069" y="10588"/>
                  <a:pt x="49001" y="10493"/>
                  <a:pt x="48933" y="10425"/>
                </a:cubicBezTo>
                <a:lnTo>
                  <a:pt x="49354" y="10208"/>
                </a:lnTo>
                <a:cubicBezTo>
                  <a:pt x="49354" y="10398"/>
                  <a:pt x="49490" y="10561"/>
                  <a:pt x="49667" y="10602"/>
                </a:cubicBezTo>
                <a:cubicBezTo>
                  <a:pt x="49712" y="10616"/>
                  <a:pt x="49754" y="10622"/>
                  <a:pt x="49794" y="10622"/>
                </a:cubicBezTo>
                <a:cubicBezTo>
                  <a:pt x="49950" y="10622"/>
                  <a:pt x="50076" y="10525"/>
                  <a:pt x="50184" y="10384"/>
                </a:cubicBezTo>
                <a:cubicBezTo>
                  <a:pt x="50197" y="10643"/>
                  <a:pt x="50306" y="10819"/>
                  <a:pt x="50564" y="10860"/>
                </a:cubicBezTo>
                <a:cubicBezTo>
                  <a:pt x="50576" y="10861"/>
                  <a:pt x="50588" y="10862"/>
                  <a:pt x="50599" y="10862"/>
                </a:cubicBezTo>
                <a:cubicBezTo>
                  <a:pt x="50750" y="10862"/>
                  <a:pt x="50896" y="10781"/>
                  <a:pt x="50972" y="10643"/>
                </a:cubicBezTo>
                <a:cubicBezTo>
                  <a:pt x="51081" y="10439"/>
                  <a:pt x="51013" y="10181"/>
                  <a:pt x="50822" y="10072"/>
                </a:cubicBezTo>
                <a:cubicBezTo>
                  <a:pt x="50904" y="10045"/>
                  <a:pt x="50986" y="10031"/>
                  <a:pt x="51053" y="10004"/>
                </a:cubicBezTo>
                <a:cubicBezTo>
                  <a:pt x="51108" y="9963"/>
                  <a:pt x="51162" y="9922"/>
                  <a:pt x="51203" y="9882"/>
                </a:cubicBezTo>
                <a:lnTo>
                  <a:pt x="51475" y="10276"/>
                </a:lnTo>
                <a:cubicBezTo>
                  <a:pt x="51217" y="10289"/>
                  <a:pt x="51067" y="10412"/>
                  <a:pt x="51040" y="10616"/>
                </a:cubicBezTo>
                <a:cubicBezTo>
                  <a:pt x="50999" y="10806"/>
                  <a:pt x="51108" y="10996"/>
                  <a:pt x="51298" y="11064"/>
                </a:cubicBezTo>
                <a:cubicBezTo>
                  <a:pt x="51344" y="11082"/>
                  <a:pt x="51392" y="11090"/>
                  <a:pt x="51439" y="11090"/>
                </a:cubicBezTo>
                <a:cubicBezTo>
                  <a:pt x="51574" y="11090"/>
                  <a:pt x="51707" y="11022"/>
                  <a:pt x="51787" y="10901"/>
                </a:cubicBezTo>
                <a:cubicBezTo>
                  <a:pt x="51910" y="10711"/>
                  <a:pt x="51842" y="10507"/>
                  <a:pt x="51652" y="10330"/>
                </a:cubicBezTo>
                <a:lnTo>
                  <a:pt x="52073" y="10113"/>
                </a:lnTo>
                <a:cubicBezTo>
                  <a:pt x="52073" y="10303"/>
                  <a:pt x="52182" y="10466"/>
                  <a:pt x="52345" y="10534"/>
                </a:cubicBezTo>
                <a:cubicBezTo>
                  <a:pt x="52404" y="10558"/>
                  <a:pt x="52459" y="10569"/>
                  <a:pt x="52511" y="10569"/>
                </a:cubicBezTo>
                <a:cubicBezTo>
                  <a:pt x="52664" y="10569"/>
                  <a:pt x="52791" y="10475"/>
                  <a:pt x="52902" y="10344"/>
                </a:cubicBezTo>
                <a:cubicBezTo>
                  <a:pt x="52956" y="10629"/>
                  <a:pt x="53065" y="10765"/>
                  <a:pt x="53269" y="10792"/>
                </a:cubicBezTo>
                <a:cubicBezTo>
                  <a:pt x="53291" y="10796"/>
                  <a:pt x="53314" y="10797"/>
                  <a:pt x="53336" y="10797"/>
                </a:cubicBezTo>
                <a:cubicBezTo>
                  <a:pt x="53489" y="10797"/>
                  <a:pt x="53633" y="10717"/>
                  <a:pt x="53704" y="10575"/>
                </a:cubicBezTo>
                <a:cubicBezTo>
                  <a:pt x="53799" y="10384"/>
                  <a:pt x="53758" y="10221"/>
                  <a:pt x="53568" y="10031"/>
                </a:cubicBezTo>
                <a:lnTo>
                  <a:pt x="54017" y="9814"/>
                </a:lnTo>
                <a:cubicBezTo>
                  <a:pt x="54030" y="10004"/>
                  <a:pt x="54153" y="10167"/>
                  <a:pt x="54329" y="10221"/>
                </a:cubicBezTo>
                <a:cubicBezTo>
                  <a:pt x="54364" y="10228"/>
                  <a:pt x="54398" y="10232"/>
                  <a:pt x="54432" y="10232"/>
                </a:cubicBezTo>
                <a:cubicBezTo>
                  <a:pt x="54595" y="10232"/>
                  <a:pt x="54742" y="10151"/>
                  <a:pt x="54832" y="10004"/>
                </a:cubicBezTo>
                <a:cubicBezTo>
                  <a:pt x="54832" y="10208"/>
                  <a:pt x="54954" y="10384"/>
                  <a:pt x="55145" y="10452"/>
                </a:cubicBezTo>
                <a:cubicBezTo>
                  <a:pt x="55187" y="10464"/>
                  <a:pt x="55229" y="10469"/>
                  <a:pt x="55270" y="10469"/>
                </a:cubicBezTo>
                <a:cubicBezTo>
                  <a:pt x="55429" y="10469"/>
                  <a:pt x="55575" y="10389"/>
                  <a:pt x="55661" y="10249"/>
                </a:cubicBezTo>
                <a:cubicBezTo>
                  <a:pt x="55675" y="10276"/>
                  <a:pt x="55675" y="10289"/>
                  <a:pt x="55675" y="10303"/>
                </a:cubicBezTo>
                <a:cubicBezTo>
                  <a:pt x="55661" y="10507"/>
                  <a:pt x="55811" y="10684"/>
                  <a:pt x="56015" y="10738"/>
                </a:cubicBezTo>
                <a:cubicBezTo>
                  <a:pt x="56036" y="10741"/>
                  <a:pt x="56058" y="10742"/>
                  <a:pt x="56079" y="10742"/>
                </a:cubicBezTo>
                <a:cubicBezTo>
                  <a:pt x="56247" y="10742"/>
                  <a:pt x="56404" y="10650"/>
                  <a:pt x="56477" y="10493"/>
                </a:cubicBezTo>
                <a:cubicBezTo>
                  <a:pt x="56487" y="10472"/>
                  <a:pt x="56506" y="10459"/>
                  <a:pt x="56527" y="10448"/>
                </a:cubicBezTo>
                <a:lnTo>
                  <a:pt x="56527" y="10448"/>
                </a:lnTo>
                <a:cubicBezTo>
                  <a:pt x="56452" y="10623"/>
                  <a:pt x="56534" y="10835"/>
                  <a:pt x="56694" y="10928"/>
                </a:cubicBezTo>
                <a:cubicBezTo>
                  <a:pt x="56762" y="10962"/>
                  <a:pt x="56835" y="10979"/>
                  <a:pt x="56906" y="10979"/>
                </a:cubicBezTo>
                <a:cubicBezTo>
                  <a:pt x="57035" y="10979"/>
                  <a:pt x="57159" y="10924"/>
                  <a:pt x="57238" y="10819"/>
                </a:cubicBezTo>
                <a:cubicBezTo>
                  <a:pt x="57387" y="10616"/>
                  <a:pt x="57333" y="10398"/>
                  <a:pt x="57129" y="10208"/>
                </a:cubicBezTo>
                <a:lnTo>
                  <a:pt x="57551" y="10004"/>
                </a:lnTo>
                <a:cubicBezTo>
                  <a:pt x="57564" y="10181"/>
                  <a:pt x="57673" y="10330"/>
                  <a:pt x="57836" y="10412"/>
                </a:cubicBezTo>
                <a:lnTo>
                  <a:pt x="57850" y="10412"/>
                </a:lnTo>
                <a:lnTo>
                  <a:pt x="57850" y="10398"/>
                </a:lnTo>
                <a:cubicBezTo>
                  <a:pt x="57868" y="10404"/>
                  <a:pt x="57886" y="10412"/>
                  <a:pt x="57904" y="10421"/>
                </a:cubicBezTo>
                <a:lnTo>
                  <a:pt x="57904" y="10421"/>
                </a:lnTo>
                <a:cubicBezTo>
                  <a:pt x="57881" y="10419"/>
                  <a:pt x="57858" y="10416"/>
                  <a:pt x="57836" y="10412"/>
                </a:cubicBezTo>
                <a:lnTo>
                  <a:pt x="57727" y="10412"/>
                </a:lnTo>
                <a:cubicBezTo>
                  <a:pt x="57510" y="10412"/>
                  <a:pt x="57333" y="10602"/>
                  <a:pt x="57347" y="10819"/>
                </a:cubicBezTo>
                <a:cubicBezTo>
                  <a:pt x="57347" y="11037"/>
                  <a:pt x="57523" y="11214"/>
                  <a:pt x="57754" y="11214"/>
                </a:cubicBezTo>
                <a:cubicBezTo>
                  <a:pt x="57972" y="11214"/>
                  <a:pt x="58149" y="11023"/>
                  <a:pt x="58149" y="10792"/>
                </a:cubicBezTo>
                <a:cubicBezTo>
                  <a:pt x="58137" y="10636"/>
                  <a:pt x="58039" y="10490"/>
                  <a:pt x="57904" y="10421"/>
                </a:cubicBezTo>
                <a:lnTo>
                  <a:pt x="57904" y="10421"/>
                </a:lnTo>
                <a:cubicBezTo>
                  <a:pt x="57916" y="10422"/>
                  <a:pt x="57928" y="10422"/>
                  <a:pt x="57940" y="10422"/>
                </a:cubicBezTo>
                <a:cubicBezTo>
                  <a:pt x="58110" y="10422"/>
                  <a:pt x="58276" y="10339"/>
                  <a:pt x="58366" y="10181"/>
                </a:cubicBezTo>
                <a:cubicBezTo>
                  <a:pt x="58420" y="10480"/>
                  <a:pt x="58529" y="10616"/>
                  <a:pt x="58747" y="10656"/>
                </a:cubicBezTo>
                <a:cubicBezTo>
                  <a:pt x="58760" y="10657"/>
                  <a:pt x="58774" y="10658"/>
                  <a:pt x="58788" y="10658"/>
                </a:cubicBezTo>
                <a:cubicBezTo>
                  <a:pt x="58939" y="10658"/>
                  <a:pt x="59093" y="10589"/>
                  <a:pt x="59168" y="10452"/>
                </a:cubicBezTo>
                <a:cubicBezTo>
                  <a:pt x="59277" y="10262"/>
                  <a:pt x="59250" y="10099"/>
                  <a:pt x="59059" y="9868"/>
                </a:cubicBezTo>
                <a:lnTo>
                  <a:pt x="59413" y="9691"/>
                </a:lnTo>
                <a:lnTo>
                  <a:pt x="59617" y="10045"/>
                </a:lnTo>
                <a:cubicBezTo>
                  <a:pt x="59331" y="10140"/>
                  <a:pt x="59209" y="10262"/>
                  <a:pt x="59209" y="10480"/>
                </a:cubicBezTo>
                <a:cubicBezTo>
                  <a:pt x="59222" y="10670"/>
                  <a:pt x="59345" y="10833"/>
                  <a:pt x="59521" y="10874"/>
                </a:cubicBezTo>
                <a:cubicBezTo>
                  <a:pt x="59561" y="10889"/>
                  <a:pt x="59602" y="10896"/>
                  <a:pt x="59642" y="10896"/>
                </a:cubicBezTo>
                <a:cubicBezTo>
                  <a:pt x="59783" y="10896"/>
                  <a:pt x="59920" y="10810"/>
                  <a:pt x="59984" y="10684"/>
                </a:cubicBezTo>
                <a:cubicBezTo>
                  <a:pt x="60024" y="10575"/>
                  <a:pt x="60038" y="10466"/>
                  <a:pt x="60024" y="10357"/>
                </a:cubicBezTo>
                <a:cubicBezTo>
                  <a:pt x="59984" y="10262"/>
                  <a:pt x="59916" y="10167"/>
                  <a:pt x="59848" y="10099"/>
                </a:cubicBezTo>
                <a:cubicBezTo>
                  <a:pt x="59929" y="10085"/>
                  <a:pt x="59997" y="10058"/>
                  <a:pt x="60065" y="10031"/>
                </a:cubicBezTo>
                <a:cubicBezTo>
                  <a:pt x="60133" y="9990"/>
                  <a:pt x="60201" y="9950"/>
                  <a:pt x="60255" y="9895"/>
                </a:cubicBezTo>
                <a:cubicBezTo>
                  <a:pt x="60283" y="9977"/>
                  <a:pt x="60310" y="10058"/>
                  <a:pt x="60351" y="10126"/>
                </a:cubicBezTo>
                <a:cubicBezTo>
                  <a:pt x="60405" y="10194"/>
                  <a:pt x="60473" y="10262"/>
                  <a:pt x="60541" y="10317"/>
                </a:cubicBezTo>
                <a:cubicBezTo>
                  <a:pt x="60269" y="10317"/>
                  <a:pt x="60106" y="10425"/>
                  <a:pt x="60065" y="10629"/>
                </a:cubicBezTo>
                <a:cubicBezTo>
                  <a:pt x="60024" y="10819"/>
                  <a:pt x="60120" y="11023"/>
                  <a:pt x="60296" y="11091"/>
                </a:cubicBezTo>
                <a:cubicBezTo>
                  <a:pt x="60351" y="11117"/>
                  <a:pt x="60408" y="11129"/>
                  <a:pt x="60465" y="11129"/>
                </a:cubicBezTo>
                <a:cubicBezTo>
                  <a:pt x="60590" y="11129"/>
                  <a:pt x="60710" y="11068"/>
                  <a:pt x="60786" y="10955"/>
                </a:cubicBezTo>
                <a:cubicBezTo>
                  <a:pt x="60840" y="10860"/>
                  <a:pt x="60854" y="10738"/>
                  <a:pt x="60840" y="10616"/>
                </a:cubicBezTo>
                <a:cubicBezTo>
                  <a:pt x="60826" y="10507"/>
                  <a:pt x="60718" y="10425"/>
                  <a:pt x="60650" y="10330"/>
                </a:cubicBezTo>
                <a:lnTo>
                  <a:pt x="60650" y="10330"/>
                </a:lnTo>
                <a:cubicBezTo>
                  <a:pt x="60669" y="10333"/>
                  <a:pt x="60689" y="10334"/>
                  <a:pt x="60708" y="10334"/>
                </a:cubicBezTo>
                <a:cubicBezTo>
                  <a:pt x="60878" y="10334"/>
                  <a:pt x="61037" y="10230"/>
                  <a:pt x="61098" y="10072"/>
                </a:cubicBezTo>
                <a:cubicBezTo>
                  <a:pt x="61180" y="9882"/>
                  <a:pt x="61125" y="9664"/>
                  <a:pt x="60949" y="9542"/>
                </a:cubicBezTo>
                <a:lnTo>
                  <a:pt x="61343" y="9365"/>
                </a:lnTo>
                <a:lnTo>
                  <a:pt x="61547" y="9705"/>
                </a:lnTo>
                <a:cubicBezTo>
                  <a:pt x="61288" y="9759"/>
                  <a:pt x="61153" y="9895"/>
                  <a:pt x="61139" y="10099"/>
                </a:cubicBezTo>
                <a:cubicBezTo>
                  <a:pt x="61125" y="10276"/>
                  <a:pt x="61221" y="10452"/>
                  <a:pt x="61384" y="10534"/>
                </a:cubicBezTo>
                <a:cubicBezTo>
                  <a:pt x="61443" y="10564"/>
                  <a:pt x="61499" y="10579"/>
                  <a:pt x="61554" y="10579"/>
                </a:cubicBezTo>
                <a:cubicBezTo>
                  <a:pt x="61676" y="10579"/>
                  <a:pt x="61796" y="10507"/>
                  <a:pt x="61954" y="10357"/>
                </a:cubicBezTo>
                <a:cubicBezTo>
                  <a:pt x="62009" y="10656"/>
                  <a:pt x="62104" y="10765"/>
                  <a:pt x="62321" y="10806"/>
                </a:cubicBezTo>
                <a:cubicBezTo>
                  <a:pt x="62345" y="10810"/>
                  <a:pt x="62369" y="10812"/>
                  <a:pt x="62392" y="10812"/>
                </a:cubicBezTo>
                <a:cubicBezTo>
                  <a:pt x="62530" y="10812"/>
                  <a:pt x="62661" y="10743"/>
                  <a:pt x="62743" y="10616"/>
                </a:cubicBezTo>
                <a:cubicBezTo>
                  <a:pt x="62865" y="10425"/>
                  <a:pt x="62811" y="10167"/>
                  <a:pt x="62621" y="10031"/>
                </a:cubicBezTo>
                <a:lnTo>
                  <a:pt x="63015" y="9841"/>
                </a:lnTo>
                <a:cubicBezTo>
                  <a:pt x="63028" y="9909"/>
                  <a:pt x="63055" y="9990"/>
                  <a:pt x="63096" y="10058"/>
                </a:cubicBezTo>
                <a:cubicBezTo>
                  <a:pt x="63137" y="10140"/>
                  <a:pt x="63191" y="10208"/>
                  <a:pt x="63246" y="10262"/>
                </a:cubicBezTo>
                <a:cubicBezTo>
                  <a:pt x="63236" y="10262"/>
                  <a:pt x="63227" y="10261"/>
                  <a:pt x="63218" y="10261"/>
                </a:cubicBezTo>
                <a:cubicBezTo>
                  <a:pt x="63025" y="10261"/>
                  <a:pt x="62850" y="10394"/>
                  <a:pt x="62811" y="10588"/>
                </a:cubicBezTo>
                <a:cubicBezTo>
                  <a:pt x="62770" y="10779"/>
                  <a:pt x="62865" y="10969"/>
                  <a:pt x="63055" y="11050"/>
                </a:cubicBezTo>
                <a:cubicBezTo>
                  <a:pt x="63106" y="11074"/>
                  <a:pt x="63161" y="11085"/>
                  <a:pt x="63214" y="11085"/>
                </a:cubicBezTo>
                <a:cubicBezTo>
                  <a:pt x="63347" y="11085"/>
                  <a:pt x="63477" y="11017"/>
                  <a:pt x="63545" y="10901"/>
                </a:cubicBezTo>
                <a:cubicBezTo>
                  <a:pt x="63599" y="10792"/>
                  <a:pt x="63613" y="10684"/>
                  <a:pt x="63599" y="10561"/>
                </a:cubicBezTo>
                <a:cubicBezTo>
                  <a:pt x="63558" y="10466"/>
                  <a:pt x="63504" y="10384"/>
                  <a:pt x="63422" y="10303"/>
                </a:cubicBezTo>
                <a:lnTo>
                  <a:pt x="63844" y="10099"/>
                </a:lnTo>
                <a:cubicBezTo>
                  <a:pt x="63857" y="10276"/>
                  <a:pt x="63966" y="10439"/>
                  <a:pt x="64143" y="10493"/>
                </a:cubicBezTo>
                <a:cubicBezTo>
                  <a:pt x="64193" y="10512"/>
                  <a:pt x="64241" y="10521"/>
                  <a:pt x="64286" y="10521"/>
                </a:cubicBezTo>
                <a:cubicBezTo>
                  <a:pt x="64435" y="10521"/>
                  <a:pt x="64558" y="10425"/>
                  <a:pt x="64673" y="10289"/>
                </a:cubicBezTo>
                <a:cubicBezTo>
                  <a:pt x="64673" y="10317"/>
                  <a:pt x="64673" y="10330"/>
                  <a:pt x="64687" y="10357"/>
                </a:cubicBezTo>
                <a:cubicBezTo>
                  <a:pt x="64700" y="10561"/>
                  <a:pt x="64850" y="10711"/>
                  <a:pt x="65040" y="10751"/>
                </a:cubicBezTo>
                <a:cubicBezTo>
                  <a:pt x="65061" y="10755"/>
                  <a:pt x="65083" y="10756"/>
                  <a:pt x="65104" y="10756"/>
                </a:cubicBezTo>
                <a:cubicBezTo>
                  <a:pt x="65269" y="10756"/>
                  <a:pt x="65416" y="10663"/>
                  <a:pt x="65488" y="10507"/>
                </a:cubicBezTo>
                <a:cubicBezTo>
                  <a:pt x="65502" y="10480"/>
                  <a:pt x="65529" y="10466"/>
                  <a:pt x="65556" y="10452"/>
                </a:cubicBezTo>
                <a:lnTo>
                  <a:pt x="65556" y="10452"/>
                </a:lnTo>
                <a:cubicBezTo>
                  <a:pt x="65475" y="10643"/>
                  <a:pt x="65556" y="10847"/>
                  <a:pt x="65733" y="10942"/>
                </a:cubicBezTo>
                <a:cubicBezTo>
                  <a:pt x="65792" y="10981"/>
                  <a:pt x="65858" y="10999"/>
                  <a:pt x="65924" y="10999"/>
                </a:cubicBezTo>
                <a:cubicBezTo>
                  <a:pt x="66041" y="10999"/>
                  <a:pt x="66158" y="10942"/>
                  <a:pt x="66236" y="10847"/>
                </a:cubicBezTo>
                <a:cubicBezTo>
                  <a:pt x="66304" y="10738"/>
                  <a:pt x="66331" y="10616"/>
                  <a:pt x="66318" y="10507"/>
                </a:cubicBezTo>
                <a:cubicBezTo>
                  <a:pt x="66277" y="10398"/>
                  <a:pt x="66222" y="10303"/>
                  <a:pt x="66154" y="10221"/>
                </a:cubicBezTo>
                <a:lnTo>
                  <a:pt x="66562" y="10017"/>
                </a:lnTo>
                <a:cubicBezTo>
                  <a:pt x="66562" y="10208"/>
                  <a:pt x="66671" y="10384"/>
                  <a:pt x="66848" y="10452"/>
                </a:cubicBezTo>
                <a:cubicBezTo>
                  <a:pt x="66857" y="10455"/>
                  <a:pt x="66866" y="10457"/>
                  <a:pt x="66875" y="10459"/>
                </a:cubicBezTo>
                <a:lnTo>
                  <a:pt x="66875" y="10459"/>
                </a:lnTo>
                <a:lnTo>
                  <a:pt x="66875" y="10452"/>
                </a:lnTo>
                <a:cubicBezTo>
                  <a:pt x="66880" y="10455"/>
                  <a:pt x="66884" y="10458"/>
                  <a:pt x="66889" y="10461"/>
                </a:cubicBezTo>
                <a:lnTo>
                  <a:pt x="66889" y="10461"/>
                </a:lnTo>
                <a:cubicBezTo>
                  <a:pt x="66884" y="10461"/>
                  <a:pt x="66880" y="10460"/>
                  <a:pt x="66875" y="10459"/>
                </a:cubicBezTo>
                <a:lnTo>
                  <a:pt x="66875" y="10459"/>
                </a:lnTo>
                <a:lnTo>
                  <a:pt x="66875" y="10466"/>
                </a:lnTo>
                <a:lnTo>
                  <a:pt x="66753" y="10466"/>
                </a:lnTo>
                <a:cubicBezTo>
                  <a:pt x="66535" y="10466"/>
                  <a:pt x="66358" y="10656"/>
                  <a:pt x="66372" y="10887"/>
                </a:cubicBezTo>
                <a:cubicBezTo>
                  <a:pt x="66386" y="11105"/>
                  <a:pt x="66562" y="11268"/>
                  <a:pt x="66780" y="11268"/>
                </a:cubicBezTo>
                <a:cubicBezTo>
                  <a:pt x="67011" y="11254"/>
                  <a:pt x="67188" y="11064"/>
                  <a:pt x="67174" y="10847"/>
                </a:cubicBezTo>
                <a:cubicBezTo>
                  <a:pt x="67174" y="10649"/>
                  <a:pt x="67034" y="10554"/>
                  <a:pt x="66889" y="10461"/>
                </a:cubicBezTo>
                <a:lnTo>
                  <a:pt x="66889" y="10461"/>
                </a:lnTo>
                <a:cubicBezTo>
                  <a:pt x="66914" y="10466"/>
                  <a:pt x="66939" y="10468"/>
                  <a:pt x="66965" y="10468"/>
                </a:cubicBezTo>
                <a:cubicBezTo>
                  <a:pt x="67130" y="10468"/>
                  <a:pt x="67290" y="10378"/>
                  <a:pt x="67378" y="10235"/>
                </a:cubicBezTo>
                <a:cubicBezTo>
                  <a:pt x="67446" y="10534"/>
                  <a:pt x="67554" y="10684"/>
                  <a:pt x="67786" y="10711"/>
                </a:cubicBezTo>
                <a:cubicBezTo>
                  <a:pt x="67796" y="10711"/>
                  <a:pt x="67807" y="10712"/>
                  <a:pt x="67817" y="10712"/>
                </a:cubicBezTo>
                <a:cubicBezTo>
                  <a:pt x="67992" y="10712"/>
                  <a:pt x="68131" y="10603"/>
                  <a:pt x="68234" y="10384"/>
                </a:cubicBezTo>
                <a:lnTo>
                  <a:pt x="68248" y="10384"/>
                </a:lnTo>
                <a:cubicBezTo>
                  <a:pt x="68275" y="10208"/>
                  <a:pt x="68193" y="10031"/>
                  <a:pt x="68057" y="9936"/>
                </a:cubicBezTo>
                <a:lnTo>
                  <a:pt x="68492" y="9732"/>
                </a:lnTo>
                <a:cubicBezTo>
                  <a:pt x="68506" y="9922"/>
                  <a:pt x="68628" y="10072"/>
                  <a:pt x="68805" y="10140"/>
                </a:cubicBezTo>
                <a:cubicBezTo>
                  <a:pt x="68761" y="10126"/>
                  <a:pt x="68717" y="10120"/>
                  <a:pt x="68673" y="10120"/>
                </a:cubicBezTo>
                <a:cubicBezTo>
                  <a:pt x="68500" y="10120"/>
                  <a:pt x="68337" y="10222"/>
                  <a:pt x="68261" y="10384"/>
                </a:cubicBezTo>
                <a:cubicBezTo>
                  <a:pt x="68261" y="10425"/>
                  <a:pt x="68248" y="10480"/>
                  <a:pt x="68234" y="10520"/>
                </a:cubicBezTo>
                <a:cubicBezTo>
                  <a:pt x="68234" y="10751"/>
                  <a:pt x="68411" y="10942"/>
                  <a:pt x="68642" y="10955"/>
                </a:cubicBezTo>
                <a:cubicBezTo>
                  <a:pt x="68859" y="10955"/>
                  <a:pt x="69063" y="10779"/>
                  <a:pt x="69063" y="10548"/>
                </a:cubicBezTo>
                <a:cubicBezTo>
                  <a:pt x="69063" y="10371"/>
                  <a:pt x="68968" y="10208"/>
                  <a:pt x="68805" y="10140"/>
                </a:cubicBezTo>
                <a:lnTo>
                  <a:pt x="68805" y="10140"/>
                </a:lnTo>
                <a:cubicBezTo>
                  <a:pt x="68839" y="10148"/>
                  <a:pt x="68873" y="10151"/>
                  <a:pt x="68908" y="10151"/>
                </a:cubicBezTo>
                <a:cubicBezTo>
                  <a:pt x="69052" y="10151"/>
                  <a:pt x="69193" y="10084"/>
                  <a:pt x="69281" y="9963"/>
                </a:cubicBezTo>
                <a:lnTo>
                  <a:pt x="69553" y="10371"/>
                </a:lnTo>
                <a:cubicBezTo>
                  <a:pt x="69308" y="10384"/>
                  <a:pt x="69145" y="10493"/>
                  <a:pt x="69118" y="10697"/>
                </a:cubicBezTo>
                <a:cubicBezTo>
                  <a:pt x="69077" y="10887"/>
                  <a:pt x="69172" y="11078"/>
                  <a:pt x="69362" y="11159"/>
                </a:cubicBezTo>
                <a:cubicBezTo>
                  <a:pt x="69412" y="11178"/>
                  <a:pt x="69464" y="11188"/>
                  <a:pt x="69515" y="11188"/>
                </a:cubicBezTo>
                <a:cubicBezTo>
                  <a:pt x="69645" y="11188"/>
                  <a:pt x="69770" y="11127"/>
                  <a:pt x="69838" y="11010"/>
                </a:cubicBezTo>
                <a:cubicBezTo>
                  <a:pt x="69892" y="10901"/>
                  <a:pt x="69920" y="10779"/>
                  <a:pt x="69892" y="10670"/>
                </a:cubicBezTo>
                <a:cubicBezTo>
                  <a:pt x="69852" y="10575"/>
                  <a:pt x="69797" y="10493"/>
                  <a:pt x="69729" y="10412"/>
                </a:cubicBezTo>
                <a:lnTo>
                  <a:pt x="70151" y="10208"/>
                </a:lnTo>
                <a:lnTo>
                  <a:pt x="70151" y="10208"/>
                </a:lnTo>
                <a:cubicBezTo>
                  <a:pt x="70137" y="10384"/>
                  <a:pt x="70259" y="10561"/>
                  <a:pt x="70436" y="10629"/>
                </a:cubicBezTo>
                <a:cubicBezTo>
                  <a:pt x="70486" y="10648"/>
                  <a:pt x="70535" y="10657"/>
                  <a:pt x="70581" y="10657"/>
                </a:cubicBezTo>
                <a:cubicBezTo>
                  <a:pt x="70733" y="10657"/>
                  <a:pt x="70862" y="10561"/>
                  <a:pt x="70966" y="10425"/>
                </a:cubicBezTo>
                <a:cubicBezTo>
                  <a:pt x="71034" y="10738"/>
                  <a:pt x="71129" y="10860"/>
                  <a:pt x="71347" y="10887"/>
                </a:cubicBezTo>
                <a:cubicBezTo>
                  <a:pt x="71367" y="10891"/>
                  <a:pt x="71387" y="10892"/>
                  <a:pt x="71407" y="10892"/>
                </a:cubicBezTo>
                <a:cubicBezTo>
                  <a:pt x="71563" y="10892"/>
                  <a:pt x="71708" y="10802"/>
                  <a:pt x="71768" y="10670"/>
                </a:cubicBezTo>
                <a:cubicBezTo>
                  <a:pt x="71809" y="10561"/>
                  <a:pt x="71822" y="10452"/>
                  <a:pt x="71795" y="10344"/>
                </a:cubicBezTo>
                <a:cubicBezTo>
                  <a:pt x="71754" y="10262"/>
                  <a:pt x="71700" y="10181"/>
                  <a:pt x="71632" y="10113"/>
                </a:cubicBezTo>
                <a:lnTo>
                  <a:pt x="72013" y="9922"/>
                </a:lnTo>
                <a:lnTo>
                  <a:pt x="72271" y="10317"/>
                </a:lnTo>
                <a:cubicBezTo>
                  <a:pt x="72254" y="10314"/>
                  <a:pt x="72236" y="10313"/>
                  <a:pt x="72219" y="10313"/>
                </a:cubicBezTo>
                <a:cubicBezTo>
                  <a:pt x="72036" y="10313"/>
                  <a:pt x="71873" y="10443"/>
                  <a:pt x="71836" y="10629"/>
                </a:cubicBezTo>
                <a:cubicBezTo>
                  <a:pt x="71795" y="10833"/>
                  <a:pt x="71890" y="11023"/>
                  <a:pt x="72081" y="11091"/>
                </a:cubicBezTo>
                <a:cubicBezTo>
                  <a:pt x="72131" y="11114"/>
                  <a:pt x="72184" y="11126"/>
                  <a:pt x="72237" y="11126"/>
                </a:cubicBezTo>
                <a:cubicBezTo>
                  <a:pt x="72371" y="11126"/>
                  <a:pt x="72502" y="11055"/>
                  <a:pt x="72570" y="10928"/>
                </a:cubicBezTo>
                <a:cubicBezTo>
                  <a:pt x="72624" y="10833"/>
                  <a:pt x="72638" y="10711"/>
                  <a:pt x="72611" y="10588"/>
                </a:cubicBezTo>
                <a:cubicBezTo>
                  <a:pt x="72570" y="10507"/>
                  <a:pt x="72516" y="10412"/>
                  <a:pt x="72448" y="10344"/>
                </a:cubicBezTo>
                <a:lnTo>
                  <a:pt x="72869" y="10140"/>
                </a:lnTo>
                <a:cubicBezTo>
                  <a:pt x="72869" y="10317"/>
                  <a:pt x="72991" y="10466"/>
                  <a:pt x="73155" y="10520"/>
                </a:cubicBezTo>
                <a:cubicBezTo>
                  <a:pt x="73209" y="10543"/>
                  <a:pt x="73263" y="10554"/>
                  <a:pt x="73314" y="10554"/>
                </a:cubicBezTo>
                <a:cubicBezTo>
                  <a:pt x="73478" y="10554"/>
                  <a:pt x="73622" y="10439"/>
                  <a:pt x="73725" y="10221"/>
                </a:cubicBezTo>
                <a:lnTo>
                  <a:pt x="73725" y="10221"/>
                </a:lnTo>
                <a:cubicBezTo>
                  <a:pt x="73712" y="10262"/>
                  <a:pt x="73712" y="10303"/>
                  <a:pt x="73712" y="10344"/>
                </a:cubicBezTo>
                <a:cubicBezTo>
                  <a:pt x="73685" y="10534"/>
                  <a:pt x="73793" y="10724"/>
                  <a:pt x="73984" y="10806"/>
                </a:cubicBezTo>
                <a:cubicBezTo>
                  <a:pt x="74027" y="10818"/>
                  <a:pt x="74071" y="10824"/>
                  <a:pt x="74114" y="10824"/>
                </a:cubicBezTo>
                <a:cubicBezTo>
                  <a:pt x="74261" y="10824"/>
                  <a:pt x="74399" y="10755"/>
                  <a:pt x="74473" y="10629"/>
                </a:cubicBezTo>
                <a:cubicBezTo>
                  <a:pt x="74582" y="10452"/>
                  <a:pt x="74555" y="10235"/>
                  <a:pt x="74405" y="10099"/>
                </a:cubicBezTo>
                <a:lnTo>
                  <a:pt x="74351" y="10058"/>
                </a:lnTo>
                <a:lnTo>
                  <a:pt x="74799" y="9841"/>
                </a:lnTo>
                <a:cubicBezTo>
                  <a:pt x="74813" y="10031"/>
                  <a:pt x="74921" y="10194"/>
                  <a:pt x="75098" y="10249"/>
                </a:cubicBezTo>
                <a:cubicBezTo>
                  <a:pt x="75137" y="10259"/>
                  <a:pt x="75176" y="10264"/>
                  <a:pt x="75215" y="10264"/>
                </a:cubicBezTo>
                <a:cubicBezTo>
                  <a:pt x="75381" y="10264"/>
                  <a:pt x="75540" y="10174"/>
                  <a:pt x="75628" y="10031"/>
                </a:cubicBezTo>
                <a:lnTo>
                  <a:pt x="75628" y="10031"/>
                </a:lnTo>
                <a:cubicBezTo>
                  <a:pt x="75601" y="10221"/>
                  <a:pt x="75723" y="10398"/>
                  <a:pt x="75900" y="10480"/>
                </a:cubicBezTo>
                <a:cubicBezTo>
                  <a:pt x="75954" y="10498"/>
                  <a:pt x="76003" y="10507"/>
                  <a:pt x="76050" y="10507"/>
                </a:cubicBezTo>
                <a:cubicBezTo>
                  <a:pt x="76206" y="10507"/>
                  <a:pt x="76329" y="10412"/>
                  <a:pt x="76444" y="10276"/>
                </a:cubicBezTo>
                <a:cubicBezTo>
                  <a:pt x="76498" y="10575"/>
                  <a:pt x="76607" y="10697"/>
                  <a:pt x="76824" y="10738"/>
                </a:cubicBezTo>
                <a:cubicBezTo>
                  <a:pt x="76845" y="10741"/>
                  <a:pt x="76867" y="10743"/>
                  <a:pt x="76887" y="10743"/>
                </a:cubicBezTo>
                <a:cubicBezTo>
                  <a:pt x="77028" y="10743"/>
                  <a:pt x="77161" y="10666"/>
                  <a:pt x="77232" y="10548"/>
                </a:cubicBezTo>
                <a:cubicBezTo>
                  <a:pt x="77355" y="10344"/>
                  <a:pt x="77300" y="10085"/>
                  <a:pt x="77110" y="9963"/>
                </a:cubicBezTo>
                <a:lnTo>
                  <a:pt x="77504" y="9759"/>
                </a:lnTo>
                <a:cubicBezTo>
                  <a:pt x="77531" y="9841"/>
                  <a:pt x="77558" y="9922"/>
                  <a:pt x="77586" y="9990"/>
                </a:cubicBezTo>
                <a:cubicBezTo>
                  <a:pt x="77626" y="10058"/>
                  <a:pt x="77681" y="10126"/>
                  <a:pt x="77735" y="10194"/>
                </a:cubicBezTo>
                <a:cubicBezTo>
                  <a:pt x="77718" y="10192"/>
                  <a:pt x="77700" y="10191"/>
                  <a:pt x="77683" y="10191"/>
                </a:cubicBezTo>
                <a:cubicBezTo>
                  <a:pt x="77500" y="10191"/>
                  <a:pt x="77337" y="10320"/>
                  <a:pt x="77300" y="10507"/>
                </a:cubicBezTo>
                <a:cubicBezTo>
                  <a:pt x="77259" y="10697"/>
                  <a:pt x="77368" y="10901"/>
                  <a:pt x="77545" y="10969"/>
                </a:cubicBezTo>
                <a:cubicBezTo>
                  <a:pt x="77600" y="10999"/>
                  <a:pt x="77659" y="11012"/>
                  <a:pt x="77718" y="11012"/>
                </a:cubicBezTo>
                <a:cubicBezTo>
                  <a:pt x="77847" y="11012"/>
                  <a:pt x="77973" y="10945"/>
                  <a:pt x="78048" y="10833"/>
                </a:cubicBezTo>
                <a:cubicBezTo>
                  <a:pt x="78102" y="10724"/>
                  <a:pt x="78116" y="10602"/>
                  <a:pt x="78102" y="10493"/>
                </a:cubicBezTo>
                <a:cubicBezTo>
                  <a:pt x="78061" y="10384"/>
                  <a:pt x="77993" y="10303"/>
                  <a:pt x="77925" y="10221"/>
                </a:cubicBezTo>
                <a:lnTo>
                  <a:pt x="78333" y="10017"/>
                </a:lnTo>
                <a:cubicBezTo>
                  <a:pt x="78347" y="10208"/>
                  <a:pt x="78469" y="10357"/>
                  <a:pt x="78632" y="10425"/>
                </a:cubicBezTo>
                <a:cubicBezTo>
                  <a:pt x="78632" y="10425"/>
                  <a:pt x="78632" y="10425"/>
                  <a:pt x="78632" y="10425"/>
                </a:cubicBezTo>
                <a:lnTo>
                  <a:pt x="78632" y="10425"/>
                </a:lnTo>
                <a:cubicBezTo>
                  <a:pt x="78671" y="10436"/>
                  <a:pt x="78710" y="10441"/>
                  <a:pt x="78749" y="10441"/>
                </a:cubicBezTo>
                <a:cubicBezTo>
                  <a:pt x="78915" y="10441"/>
                  <a:pt x="79074" y="10351"/>
                  <a:pt x="79162" y="10208"/>
                </a:cubicBezTo>
                <a:cubicBezTo>
                  <a:pt x="79203" y="10507"/>
                  <a:pt x="79325" y="10643"/>
                  <a:pt x="79543" y="10670"/>
                </a:cubicBezTo>
                <a:cubicBezTo>
                  <a:pt x="79564" y="10673"/>
                  <a:pt x="79585" y="10675"/>
                  <a:pt x="79605" y="10675"/>
                </a:cubicBezTo>
                <a:cubicBezTo>
                  <a:pt x="79747" y="10675"/>
                  <a:pt x="79881" y="10596"/>
                  <a:pt x="79964" y="10466"/>
                </a:cubicBezTo>
                <a:cubicBezTo>
                  <a:pt x="80073" y="10276"/>
                  <a:pt x="80046" y="10126"/>
                  <a:pt x="79842" y="9895"/>
                </a:cubicBezTo>
                <a:lnTo>
                  <a:pt x="80236" y="9691"/>
                </a:lnTo>
                <a:cubicBezTo>
                  <a:pt x="80250" y="9868"/>
                  <a:pt x="80358" y="10017"/>
                  <a:pt x="80522" y="10085"/>
                </a:cubicBezTo>
                <a:cubicBezTo>
                  <a:pt x="80573" y="10101"/>
                  <a:pt x="80621" y="10109"/>
                  <a:pt x="80668" y="10109"/>
                </a:cubicBezTo>
                <a:cubicBezTo>
                  <a:pt x="80820" y="10109"/>
                  <a:pt x="80951" y="10027"/>
                  <a:pt x="81065" y="9882"/>
                </a:cubicBezTo>
                <a:lnTo>
                  <a:pt x="81065" y="9882"/>
                </a:lnTo>
                <a:cubicBezTo>
                  <a:pt x="81052" y="10085"/>
                  <a:pt x="81174" y="10289"/>
                  <a:pt x="81364" y="10371"/>
                </a:cubicBezTo>
                <a:lnTo>
                  <a:pt x="81242" y="10371"/>
                </a:lnTo>
                <a:cubicBezTo>
                  <a:pt x="81011" y="10384"/>
                  <a:pt x="80834" y="10575"/>
                  <a:pt x="80848" y="10792"/>
                </a:cubicBezTo>
                <a:cubicBezTo>
                  <a:pt x="80861" y="11010"/>
                  <a:pt x="81038" y="11186"/>
                  <a:pt x="81255" y="11186"/>
                </a:cubicBezTo>
                <a:cubicBezTo>
                  <a:pt x="81487" y="11186"/>
                  <a:pt x="81663" y="10996"/>
                  <a:pt x="81663" y="10779"/>
                </a:cubicBezTo>
                <a:cubicBezTo>
                  <a:pt x="81650" y="10588"/>
                  <a:pt x="81527" y="10425"/>
                  <a:pt x="81364" y="10371"/>
                </a:cubicBezTo>
                <a:lnTo>
                  <a:pt x="81364" y="10371"/>
                </a:lnTo>
                <a:lnTo>
                  <a:pt x="81473" y="10384"/>
                </a:lnTo>
                <a:cubicBezTo>
                  <a:pt x="81483" y="10385"/>
                  <a:pt x="81493" y="10386"/>
                  <a:pt x="81503" y="10386"/>
                </a:cubicBezTo>
                <a:cubicBezTo>
                  <a:pt x="81669" y="10386"/>
                  <a:pt x="81830" y="10280"/>
                  <a:pt x="81894" y="10126"/>
                </a:cubicBezTo>
                <a:cubicBezTo>
                  <a:pt x="81976" y="9950"/>
                  <a:pt x="81922" y="9759"/>
                  <a:pt x="81786" y="9637"/>
                </a:cubicBezTo>
                <a:cubicBezTo>
                  <a:pt x="81772" y="9623"/>
                  <a:pt x="81758" y="9610"/>
                  <a:pt x="81758" y="9596"/>
                </a:cubicBezTo>
                <a:lnTo>
                  <a:pt x="82153" y="9419"/>
                </a:lnTo>
                <a:lnTo>
                  <a:pt x="82356" y="9786"/>
                </a:lnTo>
                <a:cubicBezTo>
                  <a:pt x="82112" y="9841"/>
                  <a:pt x="81962" y="9950"/>
                  <a:pt x="81935" y="10153"/>
                </a:cubicBezTo>
                <a:cubicBezTo>
                  <a:pt x="81922" y="10344"/>
                  <a:pt x="82003" y="10507"/>
                  <a:pt x="82166" y="10588"/>
                </a:cubicBezTo>
                <a:cubicBezTo>
                  <a:pt x="82238" y="10624"/>
                  <a:pt x="82305" y="10640"/>
                  <a:pt x="82367" y="10640"/>
                </a:cubicBezTo>
                <a:cubicBezTo>
                  <a:pt x="82519" y="10640"/>
                  <a:pt x="82645" y="10546"/>
                  <a:pt x="82751" y="10412"/>
                </a:cubicBezTo>
                <a:cubicBezTo>
                  <a:pt x="82805" y="10711"/>
                  <a:pt x="82914" y="10833"/>
                  <a:pt x="83131" y="10874"/>
                </a:cubicBezTo>
                <a:cubicBezTo>
                  <a:pt x="83151" y="10877"/>
                  <a:pt x="83172" y="10878"/>
                  <a:pt x="83191" y="10878"/>
                </a:cubicBezTo>
                <a:cubicBezTo>
                  <a:pt x="83344" y="10878"/>
                  <a:pt x="83479" y="10789"/>
                  <a:pt x="83539" y="10656"/>
                </a:cubicBezTo>
                <a:cubicBezTo>
                  <a:pt x="83593" y="10548"/>
                  <a:pt x="83593" y="10439"/>
                  <a:pt x="83580" y="10330"/>
                </a:cubicBezTo>
                <a:cubicBezTo>
                  <a:pt x="83539" y="10249"/>
                  <a:pt x="83485" y="10167"/>
                  <a:pt x="83417" y="10099"/>
                </a:cubicBezTo>
                <a:lnTo>
                  <a:pt x="83824" y="9895"/>
                </a:lnTo>
                <a:cubicBezTo>
                  <a:pt x="83838" y="10099"/>
                  <a:pt x="83879" y="10167"/>
                  <a:pt x="84083" y="10317"/>
                </a:cubicBezTo>
                <a:cubicBezTo>
                  <a:pt x="83797" y="10344"/>
                  <a:pt x="83648" y="10452"/>
                  <a:pt x="83607" y="10656"/>
                </a:cubicBezTo>
                <a:cubicBezTo>
                  <a:pt x="83580" y="10860"/>
                  <a:pt x="83688" y="11050"/>
                  <a:pt x="83879" y="11118"/>
                </a:cubicBezTo>
                <a:cubicBezTo>
                  <a:pt x="83921" y="11135"/>
                  <a:pt x="83965" y="11142"/>
                  <a:pt x="84009" y="11142"/>
                </a:cubicBezTo>
                <a:cubicBezTo>
                  <a:pt x="84146" y="11142"/>
                  <a:pt x="84279" y="11066"/>
                  <a:pt x="84341" y="10942"/>
                </a:cubicBezTo>
                <a:cubicBezTo>
                  <a:pt x="84395" y="10833"/>
                  <a:pt x="84409" y="10711"/>
                  <a:pt x="84395" y="10602"/>
                </a:cubicBezTo>
                <a:cubicBezTo>
                  <a:pt x="84355" y="10507"/>
                  <a:pt x="84300" y="10425"/>
                  <a:pt x="84219" y="10357"/>
                </a:cubicBezTo>
                <a:lnTo>
                  <a:pt x="84654" y="10153"/>
                </a:lnTo>
                <a:cubicBezTo>
                  <a:pt x="84654" y="10317"/>
                  <a:pt x="84762" y="10480"/>
                  <a:pt x="84925" y="10534"/>
                </a:cubicBezTo>
                <a:cubicBezTo>
                  <a:pt x="84982" y="10554"/>
                  <a:pt x="85035" y="10563"/>
                  <a:pt x="85085" y="10563"/>
                </a:cubicBezTo>
                <a:cubicBezTo>
                  <a:pt x="85240" y="10563"/>
                  <a:pt x="85366" y="10474"/>
                  <a:pt x="85469" y="10330"/>
                </a:cubicBezTo>
                <a:cubicBezTo>
                  <a:pt x="85523" y="10629"/>
                  <a:pt x="85632" y="10765"/>
                  <a:pt x="85836" y="10792"/>
                </a:cubicBezTo>
                <a:cubicBezTo>
                  <a:pt x="85859" y="10796"/>
                  <a:pt x="85881" y="10797"/>
                  <a:pt x="85903" y="10797"/>
                </a:cubicBezTo>
                <a:cubicBezTo>
                  <a:pt x="86053" y="10797"/>
                  <a:pt x="86188" y="10719"/>
                  <a:pt x="86271" y="10588"/>
                </a:cubicBezTo>
                <a:cubicBezTo>
                  <a:pt x="86380" y="10398"/>
                  <a:pt x="86325" y="10153"/>
                  <a:pt x="86135" y="10031"/>
                </a:cubicBezTo>
                <a:lnTo>
                  <a:pt x="86516" y="9827"/>
                </a:lnTo>
                <a:lnTo>
                  <a:pt x="86760" y="10208"/>
                </a:lnTo>
                <a:cubicBezTo>
                  <a:pt x="86751" y="10207"/>
                  <a:pt x="86742" y="10207"/>
                  <a:pt x="86733" y="10207"/>
                </a:cubicBezTo>
                <a:cubicBezTo>
                  <a:pt x="86527" y="10207"/>
                  <a:pt x="86351" y="10353"/>
                  <a:pt x="86325" y="10561"/>
                </a:cubicBezTo>
                <a:cubicBezTo>
                  <a:pt x="86298" y="10751"/>
                  <a:pt x="86407" y="10942"/>
                  <a:pt x="86584" y="11010"/>
                </a:cubicBezTo>
                <a:cubicBezTo>
                  <a:pt x="86629" y="11026"/>
                  <a:pt x="86676" y="11034"/>
                  <a:pt x="86722" y="11034"/>
                </a:cubicBezTo>
                <a:cubicBezTo>
                  <a:pt x="86866" y="11034"/>
                  <a:pt x="87004" y="10957"/>
                  <a:pt x="87087" y="10833"/>
                </a:cubicBezTo>
                <a:cubicBezTo>
                  <a:pt x="87195" y="10643"/>
                  <a:pt x="87141" y="10452"/>
                  <a:pt x="86937" y="10262"/>
                </a:cubicBezTo>
                <a:cubicBezTo>
                  <a:pt x="87087" y="10208"/>
                  <a:pt x="87222" y="10126"/>
                  <a:pt x="87372" y="10058"/>
                </a:cubicBezTo>
                <a:lnTo>
                  <a:pt x="87372" y="10058"/>
                </a:lnTo>
                <a:cubicBezTo>
                  <a:pt x="87358" y="10249"/>
                  <a:pt x="87481" y="10425"/>
                  <a:pt x="87671" y="10480"/>
                </a:cubicBezTo>
                <a:cubicBezTo>
                  <a:pt x="87721" y="10498"/>
                  <a:pt x="87769" y="10507"/>
                  <a:pt x="87814" y="10507"/>
                </a:cubicBezTo>
                <a:cubicBezTo>
                  <a:pt x="87963" y="10507"/>
                  <a:pt x="88083" y="10412"/>
                  <a:pt x="88188" y="10276"/>
                </a:cubicBezTo>
                <a:cubicBezTo>
                  <a:pt x="88201" y="10317"/>
                  <a:pt x="88215" y="10357"/>
                  <a:pt x="88215" y="10384"/>
                </a:cubicBezTo>
                <a:cubicBezTo>
                  <a:pt x="88242" y="10575"/>
                  <a:pt x="88391" y="10724"/>
                  <a:pt x="88582" y="10738"/>
                </a:cubicBezTo>
                <a:cubicBezTo>
                  <a:pt x="88593" y="10739"/>
                  <a:pt x="88604" y="10739"/>
                  <a:pt x="88615" y="10739"/>
                </a:cubicBezTo>
                <a:cubicBezTo>
                  <a:pt x="88780" y="10739"/>
                  <a:pt x="88940" y="10646"/>
                  <a:pt x="89017" y="10493"/>
                </a:cubicBezTo>
                <a:lnTo>
                  <a:pt x="89057" y="10412"/>
                </a:lnTo>
                <a:lnTo>
                  <a:pt x="89057" y="10412"/>
                </a:lnTo>
                <a:cubicBezTo>
                  <a:pt x="89057" y="10452"/>
                  <a:pt x="89044" y="10493"/>
                  <a:pt x="89044" y="10520"/>
                </a:cubicBezTo>
                <a:cubicBezTo>
                  <a:pt x="89017" y="10724"/>
                  <a:pt x="89139" y="10915"/>
                  <a:pt x="89329" y="10969"/>
                </a:cubicBezTo>
                <a:cubicBezTo>
                  <a:pt x="89365" y="10979"/>
                  <a:pt x="89403" y="10984"/>
                  <a:pt x="89440" y="10984"/>
                </a:cubicBezTo>
                <a:cubicBezTo>
                  <a:pt x="89597" y="10984"/>
                  <a:pt x="89753" y="10895"/>
                  <a:pt x="89819" y="10751"/>
                </a:cubicBezTo>
                <a:cubicBezTo>
                  <a:pt x="89900" y="10561"/>
                  <a:pt x="89846" y="10357"/>
                  <a:pt x="89683" y="10235"/>
                </a:cubicBezTo>
                <a:lnTo>
                  <a:pt x="89601" y="10181"/>
                </a:lnTo>
                <a:lnTo>
                  <a:pt x="89601" y="10167"/>
                </a:lnTo>
                <a:cubicBezTo>
                  <a:pt x="89557" y="10153"/>
                  <a:pt x="89513" y="10147"/>
                  <a:pt x="89469" y="10147"/>
                </a:cubicBezTo>
                <a:cubicBezTo>
                  <a:pt x="89296" y="10147"/>
                  <a:pt x="89133" y="10249"/>
                  <a:pt x="89057" y="10412"/>
                </a:cubicBezTo>
                <a:cubicBezTo>
                  <a:pt x="89071" y="10235"/>
                  <a:pt x="89003" y="10058"/>
                  <a:pt x="88854" y="9963"/>
                </a:cubicBezTo>
                <a:lnTo>
                  <a:pt x="89289" y="9759"/>
                </a:lnTo>
                <a:cubicBezTo>
                  <a:pt x="89316" y="9950"/>
                  <a:pt x="89438" y="10099"/>
                  <a:pt x="89615" y="10167"/>
                </a:cubicBezTo>
                <a:cubicBezTo>
                  <a:pt x="89644" y="10173"/>
                  <a:pt x="89674" y="10176"/>
                  <a:pt x="89704" y="10176"/>
                </a:cubicBezTo>
                <a:cubicBezTo>
                  <a:pt x="89866" y="10176"/>
                  <a:pt x="90026" y="10085"/>
                  <a:pt x="90118" y="9936"/>
                </a:cubicBezTo>
                <a:cubicBezTo>
                  <a:pt x="90118" y="10153"/>
                  <a:pt x="90254" y="10344"/>
                  <a:pt x="90457" y="10398"/>
                </a:cubicBezTo>
                <a:cubicBezTo>
                  <a:pt x="90490" y="10405"/>
                  <a:pt x="90522" y="10408"/>
                  <a:pt x="90555" y="10408"/>
                </a:cubicBezTo>
                <a:cubicBezTo>
                  <a:pt x="90714" y="10408"/>
                  <a:pt x="90870" y="10327"/>
                  <a:pt x="90960" y="10181"/>
                </a:cubicBezTo>
                <a:cubicBezTo>
                  <a:pt x="90974" y="10480"/>
                  <a:pt x="91110" y="10629"/>
                  <a:pt x="91300" y="10670"/>
                </a:cubicBezTo>
                <a:cubicBezTo>
                  <a:pt x="91338" y="10681"/>
                  <a:pt x="91374" y="10686"/>
                  <a:pt x="91409" y="10686"/>
                </a:cubicBezTo>
                <a:cubicBezTo>
                  <a:pt x="91550" y="10686"/>
                  <a:pt x="91670" y="10597"/>
                  <a:pt x="91789" y="10412"/>
                </a:cubicBezTo>
                <a:cubicBezTo>
                  <a:pt x="91803" y="10398"/>
                  <a:pt x="91817" y="10384"/>
                  <a:pt x="91830" y="10371"/>
                </a:cubicBezTo>
                <a:cubicBezTo>
                  <a:pt x="91789" y="10194"/>
                  <a:pt x="91789" y="9990"/>
                  <a:pt x="91626" y="9909"/>
                </a:cubicBezTo>
                <a:lnTo>
                  <a:pt x="92007" y="9705"/>
                </a:lnTo>
                <a:lnTo>
                  <a:pt x="92224" y="10085"/>
                </a:lnTo>
                <a:cubicBezTo>
                  <a:pt x="92075" y="10126"/>
                  <a:pt x="91885" y="10153"/>
                  <a:pt x="91844" y="10384"/>
                </a:cubicBezTo>
                <a:cubicBezTo>
                  <a:pt x="91762" y="10561"/>
                  <a:pt x="91844" y="10779"/>
                  <a:pt x="92021" y="10874"/>
                </a:cubicBezTo>
                <a:cubicBezTo>
                  <a:pt x="92082" y="10912"/>
                  <a:pt x="92150" y="10930"/>
                  <a:pt x="92218" y="10930"/>
                </a:cubicBezTo>
                <a:cubicBezTo>
                  <a:pt x="92345" y="10930"/>
                  <a:pt x="92471" y="10867"/>
                  <a:pt x="92551" y="10751"/>
                </a:cubicBezTo>
                <a:cubicBezTo>
                  <a:pt x="92605" y="10684"/>
                  <a:pt x="92632" y="10588"/>
                  <a:pt x="92619" y="10493"/>
                </a:cubicBezTo>
                <a:cubicBezTo>
                  <a:pt x="92578" y="10371"/>
                  <a:pt x="92523" y="10249"/>
                  <a:pt x="92456" y="10140"/>
                </a:cubicBezTo>
                <a:lnTo>
                  <a:pt x="92836" y="9950"/>
                </a:lnTo>
                <a:cubicBezTo>
                  <a:pt x="92863" y="10031"/>
                  <a:pt x="92890" y="10099"/>
                  <a:pt x="92931" y="10167"/>
                </a:cubicBezTo>
                <a:cubicBezTo>
                  <a:pt x="92986" y="10235"/>
                  <a:pt x="93054" y="10303"/>
                  <a:pt x="93122" y="10357"/>
                </a:cubicBezTo>
                <a:cubicBezTo>
                  <a:pt x="92850" y="10357"/>
                  <a:pt x="92687" y="10466"/>
                  <a:pt x="92646" y="10670"/>
                </a:cubicBezTo>
                <a:cubicBezTo>
                  <a:pt x="92591" y="10860"/>
                  <a:pt x="92700" y="11064"/>
                  <a:pt x="92890" y="11132"/>
                </a:cubicBezTo>
                <a:cubicBezTo>
                  <a:pt x="92940" y="11150"/>
                  <a:pt x="92990" y="11158"/>
                  <a:pt x="93040" y="11158"/>
                </a:cubicBezTo>
                <a:cubicBezTo>
                  <a:pt x="93179" y="11158"/>
                  <a:pt x="93309" y="11090"/>
                  <a:pt x="93380" y="10969"/>
                </a:cubicBezTo>
                <a:cubicBezTo>
                  <a:pt x="93502" y="10765"/>
                  <a:pt x="93448" y="10575"/>
                  <a:pt x="93244" y="10384"/>
                </a:cubicBezTo>
                <a:lnTo>
                  <a:pt x="93679" y="10181"/>
                </a:lnTo>
                <a:cubicBezTo>
                  <a:pt x="93679" y="10371"/>
                  <a:pt x="93828" y="10548"/>
                  <a:pt x="94032" y="10575"/>
                </a:cubicBezTo>
                <a:cubicBezTo>
                  <a:pt x="94064" y="10583"/>
                  <a:pt x="94096" y="10587"/>
                  <a:pt x="94127" y="10587"/>
                </a:cubicBezTo>
                <a:cubicBezTo>
                  <a:pt x="94256" y="10587"/>
                  <a:pt x="94377" y="10521"/>
                  <a:pt x="94454" y="10412"/>
                </a:cubicBezTo>
                <a:cubicBezTo>
                  <a:pt x="94617" y="10167"/>
                  <a:pt x="94522" y="9963"/>
                  <a:pt x="94318" y="9773"/>
                </a:cubicBezTo>
                <a:lnTo>
                  <a:pt x="94318" y="9773"/>
                </a:lnTo>
                <a:cubicBezTo>
                  <a:pt x="94330" y="9774"/>
                  <a:pt x="94343" y="9774"/>
                  <a:pt x="94355" y="9774"/>
                </a:cubicBezTo>
                <a:cubicBezTo>
                  <a:pt x="94516" y="9774"/>
                  <a:pt x="94651" y="9694"/>
                  <a:pt x="94739" y="9555"/>
                </a:cubicBezTo>
                <a:cubicBezTo>
                  <a:pt x="94753" y="9542"/>
                  <a:pt x="94780" y="9528"/>
                  <a:pt x="94793" y="9515"/>
                </a:cubicBezTo>
                <a:lnTo>
                  <a:pt x="94793" y="9515"/>
                </a:lnTo>
                <a:cubicBezTo>
                  <a:pt x="94725" y="9746"/>
                  <a:pt x="94848" y="9882"/>
                  <a:pt x="95011" y="10004"/>
                </a:cubicBezTo>
                <a:lnTo>
                  <a:pt x="95079" y="10031"/>
                </a:lnTo>
                <a:cubicBezTo>
                  <a:pt x="95110" y="10037"/>
                  <a:pt x="95142" y="10040"/>
                  <a:pt x="95173" y="10040"/>
                </a:cubicBezTo>
                <a:cubicBezTo>
                  <a:pt x="95344" y="10040"/>
                  <a:pt x="95503" y="9949"/>
                  <a:pt x="95595" y="9800"/>
                </a:cubicBezTo>
                <a:lnTo>
                  <a:pt x="95595" y="9800"/>
                </a:lnTo>
                <a:cubicBezTo>
                  <a:pt x="95582" y="10004"/>
                  <a:pt x="95704" y="10208"/>
                  <a:pt x="95894" y="10276"/>
                </a:cubicBezTo>
                <a:cubicBezTo>
                  <a:pt x="95935" y="10286"/>
                  <a:pt x="95976" y="10291"/>
                  <a:pt x="96015" y="10291"/>
                </a:cubicBezTo>
                <a:cubicBezTo>
                  <a:pt x="96185" y="10291"/>
                  <a:pt x="96336" y="10199"/>
                  <a:pt x="96424" y="10045"/>
                </a:cubicBezTo>
                <a:lnTo>
                  <a:pt x="96424" y="10045"/>
                </a:lnTo>
                <a:cubicBezTo>
                  <a:pt x="96411" y="10249"/>
                  <a:pt x="96520" y="10425"/>
                  <a:pt x="96710" y="10493"/>
                </a:cubicBezTo>
                <a:cubicBezTo>
                  <a:pt x="96765" y="10517"/>
                  <a:pt x="96818" y="10528"/>
                  <a:pt x="96868" y="10528"/>
                </a:cubicBezTo>
                <a:cubicBezTo>
                  <a:pt x="97015" y="10528"/>
                  <a:pt x="97139" y="10435"/>
                  <a:pt x="97240" y="10303"/>
                </a:cubicBezTo>
                <a:cubicBezTo>
                  <a:pt x="97294" y="10588"/>
                  <a:pt x="97403" y="10724"/>
                  <a:pt x="97621" y="10765"/>
                </a:cubicBezTo>
                <a:cubicBezTo>
                  <a:pt x="97641" y="10768"/>
                  <a:pt x="97661" y="10770"/>
                  <a:pt x="97681" y="10770"/>
                </a:cubicBezTo>
                <a:cubicBezTo>
                  <a:pt x="97837" y="10770"/>
                  <a:pt x="97983" y="10680"/>
                  <a:pt x="98056" y="10548"/>
                </a:cubicBezTo>
                <a:cubicBezTo>
                  <a:pt x="98151" y="10357"/>
                  <a:pt x="98096" y="10113"/>
                  <a:pt x="97920" y="9990"/>
                </a:cubicBezTo>
                <a:lnTo>
                  <a:pt x="98314" y="9786"/>
                </a:lnTo>
                <a:cubicBezTo>
                  <a:pt x="98314" y="9963"/>
                  <a:pt x="98423" y="10140"/>
                  <a:pt x="98599" y="10221"/>
                </a:cubicBezTo>
                <a:cubicBezTo>
                  <a:pt x="98314" y="10221"/>
                  <a:pt x="98151" y="10330"/>
                  <a:pt x="98110" y="10520"/>
                </a:cubicBezTo>
                <a:cubicBezTo>
                  <a:pt x="98056" y="10711"/>
                  <a:pt x="98151" y="10915"/>
                  <a:pt x="98341" y="10996"/>
                </a:cubicBezTo>
                <a:cubicBezTo>
                  <a:pt x="98391" y="11021"/>
                  <a:pt x="98447" y="11034"/>
                  <a:pt x="98503" y="11034"/>
                </a:cubicBezTo>
                <a:cubicBezTo>
                  <a:pt x="98628" y="11034"/>
                  <a:pt x="98755" y="10973"/>
                  <a:pt x="98830" y="10860"/>
                </a:cubicBezTo>
                <a:cubicBezTo>
                  <a:pt x="98885" y="10751"/>
                  <a:pt x="98912" y="10643"/>
                  <a:pt x="98898" y="10520"/>
                </a:cubicBezTo>
                <a:cubicBezTo>
                  <a:pt x="98857" y="10425"/>
                  <a:pt x="98803" y="10344"/>
                  <a:pt x="98722" y="10262"/>
                </a:cubicBezTo>
                <a:lnTo>
                  <a:pt x="99143" y="10058"/>
                </a:lnTo>
                <a:cubicBezTo>
                  <a:pt x="99156" y="10235"/>
                  <a:pt x="99265" y="10384"/>
                  <a:pt x="99428" y="10466"/>
                </a:cubicBezTo>
                <a:lnTo>
                  <a:pt x="99456" y="10466"/>
                </a:lnTo>
                <a:lnTo>
                  <a:pt x="99442" y="10452"/>
                </a:lnTo>
                <a:lnTo>
                  <a:pt x="99480" y="10474"/>
                </a:lnTo>
                <a:lnTo>
                  <a:pt x="99480" y="10474"/>
                </a:lnTo>
                <a:cubicBezTo>
                  <a:pt x="99463" y="10472"/>
                  <a:pt x="99446" y="10469"/>
                  <a:pt x="99428" y="10466"/>
                </a:cubicBezTo>
                <a:lnTo>
                  <a:pt x="99333" y="10466"/>
                </a:lnTo>
                <a:cubicBezTo>
                  <a:pt x="99143" y="10466"/>
                  <a:pt x="98980" y="10602"/>
                  <a:pt x="98939" y="10806"/>
                </a:cubicBezTo>
                <a:cubicBezTo>
                  <a:pt x="98912" y="10996"/>
                  <a:pt x="99034" y="11186"/>
                  <a:pt x="99238" y="11241"/>
                </a:cubicBezTo>
                <a:cubicBezTo>
                  <a:pt x="99275" y="11252"/>
                  <a:pt x="99312" y="11257"/>
                  <a:pt x="99350" y="11257"/>
                </a:cubicBezTo>
                <a:cubicBezTo>
                  <a:pt x="99494" y="11257"/>
                  <a:pt x="99635" y="11177"/>
                  <a:pt x="99700" y="11037"/>
                </a:cubicBezTo>
                <a:cubicBezTo>
                  <a:pt x="99795" y="10847"/>
                  <a:pt x="99727" y="10629"/>
                  <a:pt x="99564" y="10520"/>
                </a:cubicBezTo>
                <a:lnTo>
                  <a:pt x="99480" y="10474"/>
                </a:lnTo>
                <a:lnTo>
                  <a:pt x="99480" y="10474"/>
                </a:lnTo>
                <a:cubicBezTo>
                  <a:pt x="99497" y="10475"/>
                  <a:pt x="99515" y="10476"/>
                  <a:pt x="99532" y="10476"/>
                </a:cubicBezTo>
                <a:cubicBezTo>
                  <a:pt x="99702" y="10476"/>
                  <a:pt x="99868" y="10393"/>
                  <a:pt x="99958" y="10235"/>
                </a:cubicBezTo>
                <a:cubicBezTo>
                  <a:pt x="99972" y="10276"/>
                  <a:pt x="99972" y="10289"/>
                  <a:pt x="99972" y="10303"/>
                </a:cubicBezTo>
                <a:cubicBezTo>
                  <a:pt x="99986" y="10507"/>
                  <a:pt x="100122" y="10670"/>
                  <a:pt x="100325" y="10711"/>
                </a:cubicBezTo>
                <a:cubicBezTo>
                  <a:pt x="100345" y="10713"/>
                  <a:pt x="100365" y="10715"/>
                  <a:pt x="100384" y="10715"/>
                </a:cubicBezTo>
                <a:cubicBezTo>
                  <a:pt x="100551" y="10715"/>
                  <a:pt x="100701" y="10612"/>
                  <a:pt x="100774" y="10466"/>
                </a:cubicBezTo>
                <a:cubicBezTo>
                  <a:pt x="100801" y="10439"/>
                  <a:pt x="100815" y="10425"/>
                  <a:pt x="100842" y="10398"/>
                </a:cubicBezTo>
                <a:lnTo>
                  <a:pt x="100842" y="10398"/>
                </a:lnTo>
                <a:cubicBezTo>
                  <a:pt x="100760" y="10588"/>
                  <a:pt x="100842" y="10792"/>
                  <a:pt x="101019" y="10887"/>
                </a:cubicBezTo>
                <a:cubicBezTo>
                  <a:pt x="101080" y="10925"/>
                  <a:pt x="101150" y="10943"/>
                  <a:pt x="101220" y="10943"/>
                </a:cubicBezTo>
                <a:cubicBezTo>
                  <a:pt x="101351" y="10943"/>
                  <a:pt x="101483" y="10880"/>
                  <a:pt x="101562" y="10765"/>
                </a:cubicBezTo>
                <a:cubicBezTo>
                  <a:pt x="101698" y="10575"/>
                  <a:pt x="101644" y="10371"/>
                  <a:pt x="101440" y="10167"/>
                </a:cubicBezTo>
                <a:lnTo>
                  <a:pt x="101861" y="9963"/>
                </a:lnTo>
                <a:cubicBezTo>
                  <a:pt x="101861" y="10153"/>
                  <a:pt x="101970" y="10330"/>
                  <a:pt x="102147" y="10398"/>
                </a:cubicBezTo>
                <a:lnTo>
                  <a:pt x="102228" y="10398"/>
                </a:lnTo>
                <a:cubicBezTo>
                  <a:pt x="102250" y="10401"/>
                  <a:pt x="102271" y="10403"/>
                  <a:pt x="102293" y="10403"/>
                </a:cubicBezTo>
                <a:cubicBezTo>
                  <a:pt x="102460" y="10403"/>
                  <a:pt x="102618" y="10310"/>
                  <a:pt x="102690" y="10153"/>
                </a:cubicBezTo>
                <a:cubicBezTo>
                  <a:pt x="102772" y="9977"/>
                  <a:pt x="102718" y="9759"/>
                  <a:pt x="102555" y="9637"/>
                </a:cubicBezTo>
                <a:cubicBezTo>
                  <a:pt x="102549" y="9631"/>
                  <a:pt x="102546" y="9626"/>
                  <a:pt x="102544" y="9622"/>
                </a:cubicBezTo>
                <a:lnTo>
                  <a:pt x="102544" y="9622"/>
                </a:lnTo>
                <a:lnTo>
                  <a:pt x="102949" y="9433"/>
                </a:lnTo>
                <a:cubicBezTo>
                  <a:pt x="103003" y="9542"/>
                  <a:pt x="103071" y="9664"/>
                  <a:pt x="103153" y="9800"/>
                </a:cubicBezTo>
                <a:lnTo>
                  <a:pt x="103085" y="9800"/>
                </a:lnTo>
                <a:cubicBezTo>
                  <a:pt x="102881" y="9841"/>
                  <a:pt x="102731" y="10017"/>
                  <a:pt x="102731" y="10221"/>
                </a:cubicBezTo>
                <a:cubicBezTo>
                  <a:pt x="102731" y="10412"/>
                  <a:pt x="102854" y="10575"/>
                  <a:pt x="103044" y="10629"/>
                </a:cubicBezTo>
                <a:cubicBezTo>
                  <a:pt x="103080" y="10639"/>
                  <a:pt x="103117" y="10644"/>
                  <a:pt x="103153" y="10644"/>
                </a:cubicBezTo>
                <a:cubicBezTo>
                  <a:pt x="103308" y="10644"/>
                  <a:pt x="103456" y="10555"/>
                  <a:pt x="103533" y="10412"/>
                </a:cubicBezTo>
                <a:cubicBezTo>
                  <a:pt x="103547" y="10384"/>
                  <a:pt x="103574" y="10357"/>
                  <a:pt x="103601" y="10330"/>
                </a:cubicBezTo>
                <a:cubicBezTo>
                  <a:pt x="103601" y="10262"/>
                  <a:pt x="103588" y="10194"/>
                  <a:pt x="103560" y="10126"/>
                </a:cubicBezTo>
                <a:cubicBezTo>
                  <a:pt x="103506" y="10031"/>
                  <a:pt x="103452" y="9936"/>
                  <a:pt x="103397" y="9854"/>
                </a:cubicBezTo>
                <a:lnTo>
                  <a:pt x="103764" y="9691"/>
                </a:lnTo>
                <a:lnTo>
                  <a:pt x="104009" y="10072"/>
                </a:lnTo>
                <a:cubicBezTo>
                  <a:pt x="103999" y="10071"/>
                  <a:pt x="103990" y="10071"/>
                  <a:pt x="103980" y="10071"/>
                </a:cubicBezTo>
                <a:cubicBezTo>
                  <a:pt x="103801" y="10071"/>
                  <a:pt x="103640" y="10190"/>
                  <a:pt x="103601" y="10357"/>
                </a:cubicBezTo>
                <a:cubicBezTo>
                  <a:pt x="103520" y="10534"/>
                  <a:pt x="103601" y="10751"/>
                  <a:pt x="103778" y="10847"/>
                </a:cubicBezTo>
                <a:cubicBezTo>
                  <a:pt x="103836" y="10881"/>
                  <a:pt x="103903" y="10897"/>
                  <a:pt x="103970" y="10897"/>
                </a:cubicBezTo>
                <a:cubicBezTo>
                  <a:pt x="104090" y="10897"/>
                  <a:pt x="104211" y="10843"/>
                  <a:pt x="104281" y="10738"/>
                </a:cubicBezTo>
                <a:cubicBezTo>
                  <a:pt x="104349" y="10629"/>
                  <a:pt x="104362" y="10520"/>
                  <a:pt x="104349" y="10398"/>
                </a:cubicBezTo>
                <a:cubicBezTo>
                  <a:pt x="104322" y="10303"/>
                  <a:pt x="104254" y="10208"/>
                  <a:pt x="104186" y="10126"/>
                </a:cubicBezTo>
                <a:lnTo>
                  <a:pt x="104593" y="9909"/>
                </a:lnTo>
                <a:cubicBezTo>
                  <a:pt x="104648" y="10167"/>
                  <a:pt x="104757" y="10289"/>
                  <a:pt x="104974" y="10330"/>
                </a:cubicBezTo>
                <a:cubicBezTo>
                  <a:pt x="104994" y="10333"/>
                  <a:pt x="105014" y="10335"/>
                  <a:pt x="105034" y="10335"/>
                </a:cubicBezTo>
                <a:cubicBezTo>
                  <a:pt x="105187" y="10335"/>
                  <a:pt x="105323" y="10244"/>
                  <a:pt x="105395" y="10099"/>
                </a:cubicBezTo>
                <a:cubicBezTo>
                  <a:pt x="105436" y="10004"/>
                  <a:pt x="105436" y="9895"/>
                  <a:pt x="105423" y="9786"/>
                </a:cubicBezTo>
                <a:cubicBezTo>
                  <a:pt x="105382" y="9678"/>
                  <a:pt x="105314" y="9596"/>
                  <a:pt x="105246" y="9515"/>
                </a:cubicBezTo>
                <a:cubicBezTo>
                  <a:pt x="105463" y="9515"/>
                  <a:pt x="105654" y="9379"/>
                  <a:pt x="105708" y="9175"/>
                </a:cubicBezTo>
                <a:cubicBezTo>
                  <a:pt x="105735" y="8971"/>
                  <a:pt x="105640" y="8781"/>
                  <a:pt x="105463" y="8685"/>
                </a:cubicBezTo>
                <a:lnTo>
                  <a:pt x="105463" y="8685"/>
                </a:lnTo>
                <a:cubicBezTo>
                  <a:pt x="105473" y="8686"/>
                  <a:pt x="105483" y="8686"/>
                  <a:pt x="105493" y="8686"/>
                </a:cubicBezTo>
                <a:cubicBezTo>
                  <a:pt x="105699" y="8686"/>
                  <a:pt x="105888" y="8553"/>
                  <a:pt x="105953" y="8346"/>
                </a:cubicBezTo>
                <a:cubicBezTo>
                  <a:pt x="105980" y="8142"/>
                  <a:pt x="105885" y="7951"/>
                  <a:pt x="105708" y="7856"/>
                </a:cubicBezTo>
                <a:cubicBezTo>
                  <a:pt x="105953" y="7856"/>
                  <a:pt x="106116" y="7788"/>
                  <a:pt x="106197" y="7584"/>
                </a:cubicBezTo>
                <a:cubicBezTo>
                  <a:pt x="106292" y="7367"/>
                  <a:pt x="106184" y="7177"/>
                  <a:pt x="105980" y="7027"/>
                </a:cubicBezTo>
                <a:lnTo>
                  <a:pt x="105980" y="7027"/>
                </a:lnTo>
                <a:cubicBezTo>
                  <a:pt x="105990" y="7028"/>
                  <a:pt x="106000" y="7028"/>
                  <a:pt x="106010" y="7028"/>
                </a:cubicBezTo>
                <a:cubicBezTo>
                  <a:pt x="106216" y="7028"/>
                  <a:pt x="106405" y="6895"/>
                  <a:pt x="106483" y="6701"/>
                </a:cubicBezTo>
                <a:cubicBezTo>
                  <a:pt x="106456" y="6579"/>
                  <a:pt x="106428" y="6470"/>
                  <a:pt x="106401" y="6361"/>
                </a:cubicBezTo>
                <a:cubicBezTo>
                  <a:pt x="106374" y="6280"/>
                  <a:pt x="106292" y="6239"/>
                  <a:pt x="106224" y="6171"/>
                </a:cubicBezTo>
                <a:lnTo>
                  <a:pt x="106224" y="6171"/>
                </a:lnTo>
                <a:cubicBezTo>
                  <a:pt x="106250" y="6175"/>
                  <a:pt x="106275" y="6177"/>
                  <a:pt x="106299" y="6177"/>
                </a:cubicBezTo>
                <a:cubicBezTo>
                  <a:pt x="106512" y="6177"/>
                  <a:pt x="106689" y="6023"/>
                  <a:pt x="106714" y="5804"/>
                </a:cubicBezTo>
                <a:cubicBezTo>
                  <a:pt x="106741" y="5573"/>
                  <a:pt x="106578" y="5369"/>
                  <a:pt x="106347" y="5355"/>
                </a:cubicBezTo>
                <a:cubicBezTo>
                  <a:pt x="106327" y="5353"/>
                  <a:pt x="106308" y="5351"/>
                  <a:pt x="106289" y="5351"/>
                </a:cubicBezTo>
                <a:cubicBezTo>
                  <a:pt x="106121" y="5351"/>
                  <a:pt x="105971" y="5455"/>
                  <a:pt x="105898" y="5614"/>
                </a:cubicBezTo>
                <a:cubicBezTo>
                  <a:pt x="105925" y="5423"/>
                  <a:pt x="105830" y="5233"/>
                  <a:pt x="105667" y="5124"/>
                </a:cubicBezTo>
                <a:cubicBezTo>
                  <a:pt x="105966" y="5083"/>
                  <a:pt x="106102" y="4975"/>
                  <a:pt x="106143" y="4757"/>
                </a:cubicBezTo>
                <a:cubicBezTo>
                  <a:pt x="106157" y="4594"/>
                  <a:pt x="106089" y="4431"/>
                  <a:pt x="105939" y="4336"/>
                </a:cubicBezTo>
                <a:cubicBezTo>
                  <a:pt x="105862" y="4297"/>
                  <a:pt x="105790" y="4279"/>
                  <a:pt x="105722" y="4279"/>
                </a:cubicBezTo>
                <a:cubicBezTo>
                  <a:pt x="105575" y="4279"/>
                  <a:pt x="105448" y="4364"/>
                  <a:pt x="105327" y="4513"/>
                </a:cubicBezTo>
                <a:cubicBezTo>
                  <a:pt x="105341" y="4309"/>
                  <a:pt x="105232" y="4118"/>
                  <a:pt x="105042" y="4037"/>
                </a:cubicBezTo>
                <a:cubicBezTo>
                  <a:pt x="105008" y="4031"/>
                  <a:pt x="104975" y="4028"/>
                  <a:pt x="104941" y="4028"/>
                </a:cubicBezTo>
                <a:cubicBezTo>
                  <a:pt x="104760" y="4028"/>
                  <a:pt x="104590" y="4119"/>
                  <a:pt x="104498" y="4268"/>
                </a:cubicBezTo>
                <a:cubicBezTo>
                  <a:pt x="104525" y="4050"/>
                  <a:pt x="104403" y="3833"/>
                  <a:pt x="104199" y="3751"/>
                </a:cubicBezTo>
                <a:cubicBezTo>
                  <a:pt x="104165" y="3745"/>
                  <a:pt x="104130" y="3741"/>
                  <a:pt x="104096" y="3741"/>
                </a:cubicBezTo>
                <a:cubicBezTo>
                  <a:pt x="103929" y="3741"/>
                  <a:pt x="103773" y="3822"/>
                  <a:pt x="103683" y="3969"/>
                </a:cubicBezTo>
                <a:cubicBezTo>
                  <a:pt x="103683" y="3765"/>
                  <a:pt x="103560" y="3575"/>
                  <a:pt x="103370" y="3507"/>
                </a:cubicBezTo>
                <a:lnTo>
                  <a:pt x="103370" y="3534"/>
                </a:lnTo>
                <a:cubicBezTo>
                  <a:pt x="103335" y="3527"/>
                  <a:pt x="103301" y="3524"/>
                  <a:pt x="103267" y="3524"/>
                </a:cubicBezTo>
                <a:cubicBezTo>
                  <a:pt x="103100" y="3524"/>
                  <a:pt x="102944" y="3605"/>
                  <a:pt x="102854" y="3751"/>
                </a:cubicBezTo>
                <a:cubicBezTo>
                  <a:pt x="102826" y="3493"/>
                  <a:pt x="102745" y="3371"/>
                  <a:pt x="102568" y="3303"/>
                </a:cubicBezTo>
                <a:cubicBezTo>
                  <a:pt x="102515" y="3283"/>
                  <a:pt x="102464" y="3274"/>
                  <a:pt x="102416" y="3274"/>
                </a:cubicBezTo>
                <a:cubicBezTo>
                  <a:pt x="102266" y="3274"/>
                  <a:pt x="102137" y="3363"/>
                  <a:pt x="102024" y="3507"/>
                </a:cubicBezTo>
                <a:cubicBezTo>
                  <a:pt x="102052" y="3303"/>
                  <a:pt x="101929" y="3099"/>
                  <a:pt x="101739" y="3031"/>
                </a:cubicBezTo>
                <a:cubicBezTo>
                  <a:pt x="101686" y="3012"/>
                  <a:pt x="101637" y="3004"/>
                  <a:pt x="101590" y="3004"/>
                </a:cubicBezTo>
                <a:cubicBezTo>
                  <a:pt x="101434" y="3004"/>
                  <a:pt x="101311" y="3102"/>
                  <a:pt x="101195" y="3249"/>
                </a:cubicBezTo>
                <a:cubicBezTo>
                  <a:pt x="101182" y="2990"/>
                  <a:pt x="101073" y="2814"/>
                  <a:pt x="100815" y="2773"/>
                </a:cubicBezTo>
                <a:cubicBezTo>
                  <a:pt x="100796" y="2770"/>
                  <a:pt x="100777" y="2768"/>
                  <a:pt x="100759" y="2768"/>
                </a:cubicBezTo>
                <a:cubicBezTo>
                  <a:pt x="100615" y="2768"/>
                  <a:pt x="100479" y="2858"/>
                  <a:pt x="100407" y="2990"/>
                </a:cubicBezTo>
                <a:cubicBezTo>
                  <a:pt x="100298" y="3181"/>
                  <a:pt x="100353" y="3425"/>
                  <a:pt x="100543" y="3548"/>
                </a:cubicBezTo>
                <a:lnTo>
                  <a:pt x="100162" y="3738"/>
                </a:lnTo>
                <a:lnTo>
                  <a:pt x="99904" y="3344"/>
                </a:lnTo>
                <a:lnTo>
                  <a:pt x="99904" y="3344"/>
                </a:lnTo>
                <a:cubicBezTo>
                  <a:pt x="99921" y="3346"/>
                  <a:pt x="99939" y="3347"/>
                  <a:pt x="99956" y="3347"/>
                </a:cubicBezTo>
                <a:cubicBezTo>
                  <a:pt x="100139" y="3347"/>
                  <a:pt x="100302" y="3218"/>
                  <a:pt x="100339" y="3031"/>
                </a:cubicBezTo>
                <a:cubicBezTo>
                  <a:pt x="100380" y="2841"/>
                  <a:pt x="100285" y="2650"/>
                  <a:pt x="100122" y="2569"/>
                </a:cubicBezTo>
                <a:cubicBezTo>
                  <a:pt x="100066" y="2543"/>
                  <a:pt x="100008" y="2531"/>
                  <a:pt x="99950" y="2531"/>
                </a:cubicBezTo>
                <a:cubicBezTo>
                  <a:pt x="99826" y="2531"/>
                  <a:pt x="99707" y="2589"/>
                  <a:pt x="99632" y="2691"/>
                </a:cubicBezTo>
                <a:cubicBezTo>
                  <a:pt x="99564" y="2800"/>
                  <a:pt x="99537" y="2922"/>
                  <a:pt x="99564" y="3045"/>
                </a:cubicBezTo>
                <a:cubicBezTo>
                  <a:pt x="99564" y="3153"/>
                  <a:pt x="99687" y="3235"/>
                  <a:pt x="99741" y="3330"/>
                </a:cubicBezTo>
                <a:cubicBezTo>
                  <a:pt x="99659" y="3344"/>
                  <a:pt x="99578" y="3357"/>
                  <a:pt x="99510" y="3384"/>
                </a:cubicBezTo>
                <a:cubicBezTo>
                  <a:pt x="99428" y="3439"/>
                  <a:pt x="99374" y="3480"/>
                  <a:pt x="99306" y="3548"/>
                </a:cubicBezTo>
                <a:cubicBezTo>
                  <a:pt x="99265" y="3276"/>
                  <a:pt x="99143" y="3140"/>
                  <a:pt x="98939" y="3099"/>
                </a:cubicBezTo>
                <a:cubicBezTo>
                  <a:pt x="98915" y="3095"/>
                  <a:pt x="98892" y="3093"/>
                  <a:pt x="98869" y="3093"/>
                </a:cubicBezTo>
                <a:cubicBezTo>
                  <a:pt x="98730" y="3093"/>
                  <a:pt x="98599" y="3161"/>
                  <a:pt x="98518" y="3289"/>
                </a:cubicBezTo>
                <a:cubicBezTo>
                  <a:pt x="98368" y="3534"/>
                  <a:pt x="98463" y="3724"/>
                  <a:pt x="98667" y="3915"/>
                </a:cubicBezTo>
                <a:cubicBezTo>
                  <a:pt x="98477" y="3915"/>
                  <a:pt x="98300" y="4010"/>
                  <a:pt x="98205" y="4186"/>
                </a:cubicBezTo>
                <a:cubicBezTo>
                  <a:pt x="98191" y="3928"/>
                  <a:pt x="98123" y="3792"/>
                  <a:pt x="97960" y="3711"/>
                </a:cubicBezTo>
                <a:cubicBezTo>
                  <a:pt x="97891" y="3678"/>
                  <a:pt x="97825" y="3662"/>
                  <a:pt x="97762" y="3662"/>
                </a:cubicBezTo>
                <a:cubicBezTo>
                  <a:pt x="97617" y="3662"/>
                  <a:pt x="97490" y="3745"/>
                  <a:pt x="97376" y="3887"/>
                </a:cubicBezTo>
                <a:cubicBezTo>
                  <a:pt x="97390" y="3670"/>
                  <a:pt x="97267" y="3480"/>
                  <a:pt x="97063" y="3398"/>
                </a:cubicBezTo>
                <a:cubicBezTo>
                  <a:pt x="97029" y="3391"/>
                  <a:pt x="96995" y="3388"/>
                  <a:pt x="96961" y="3388"/>
                </a:cubicBezTo>
                <a:cubicBezTo>
                  <a:pt x="96793" y="3388"/>
                  <a:pt x="96637" y="3471"/>
                  <a:pt x="96547" y="3629"/>
                </a:cubicBezTo>
                <a:cubicBezTo>
                  <a:pt x="96560" y="3439"/>
                  <a:pt x="96452" y="3249"/>
                  <a:pt x="96261" y="3181"/>
                </a:cubicBezTo>
                <a:cubicBezTo>
                  <a:pt x="96206" y="3156"/>
                  <a:pt x="96153" y="3145"/>
                  <a:pt x="96103" y="3145"/>
                </a:cubicBezTo>
                <a:cubicBezTo>
                  <a:pt x="95956" y="3145"/>
                  <a:pt x="95829" y="3239"/>
                  <a:pt x="95718" y="3371"/>
                </a:cubicBezTo>
                <a:cubicBezTo>
                  <a:pt x="95663" y="3085"/>
                  <a:pt x="95568" y="2950"/>
                  <a:pt x="95351" y="2922"/>
                </a:cubicBezTo>
                <a:cubicBezTo>
                  <a:pt x="95323" y="2916"/>
                  <a:pt x="95296" y="2913"/>
                  <a:pt x="95268" y="2913"/>
                </a:cubicBezTo>
                <a:cubicBezTo>
                  <a:pt x="95121" y="2913"/>
                  <a:pt x="94985" y="3002"/>
                  <a:pt x="94916" y="3140"/>
                </a:cubicBezTo>
                <a:cubicBezTo>
                  <a:pt x="94821" y="3330"/>
                  <a:pt x="94875" y="3561"/>
                  <a:pt x="95052" y="3683"/>
                </a:cubicBezTo>
                <a:lnTo>
                  <a:pt x="94644" y="3901"/>
                </a:lnTo>
                <a:cubicBezTo>
                  <a:pt x="94671" y="3711"/>
                  <a:pt x="94549" y="3575"/>
                  <a:pt x="94372" y="3466"/>
                </a:cubicBezTo>
                <a:cubicBezTo>
                  <a:pt x="94657" y="3466"/>
                  <a:pt x="94821" y="3357"/>
                  <a:pt x="94861" y="3153"/>
                </a:cubicBezTo>
                <a:cubicBezTo>
                  <a:pt x="94902" y="2963"/>
                  <a:pt x="94807" y="2773"/>
                  <a:pt x="94630" y="2678"/>
                </a:cubicBezTo>
                <a:cubicBezTo>
                  <a:pt x="94576" y="2652"/>
                  <a:pt x="94518" y="2640"/>
                  <a:pt x="94462" y="2640"/>
                </a:cubicBezTo>
                <a:cubicBezTo>
                  <a:pt x="94336" y="2640"/>
                  <a:pt x="94216" y="2701"/>
                  <a:pt x="94141" y="2814"/>
                </a:cubicBezTo>
                <a:cubicBezTo>
                  <a:pt x="94087" y="2922"/>
                  <a:pt x="94059" y="3045"/>
                  <a:pt x="94073" y="3153"/>
                </a:cubicBezTo>
                <a:cubicBezTo>
                  <a:pt x="94114" y="3249"/>
                  <a:pt x="94168" y="3344"/>
                  <a:pt x="94250" y="3412"/>
                </a:cubicBezTo>
                <a:lnTo>
                  <a:pt x="93828" y="3616"/>
                </a:lnTo>
                <a:cubicBezTo>
                  <a:pt x="93815" y="3439"/>
                  <a:pt x="93706" y="3276"/>
                  <a:pt x="93543" y="3208"/>
                </a:cubicBezTo>
                <a:lnTo>
                  <a:pt x="93529" y="3208"/>
                </a:lnTo>
                <a:lnTo>
                  <a:pt x="93529" y="3221"/>
                </a:lnTo>
                <a:lnTo>
                  <a:pt x="93503" y="3202"/>
                </a:lnTo>
                <a:lnTo>
                  <a:pt x="93503" y="3202"/>
                </a:lnTo>
                <a:cubicBezTo>
                  <a:pt x="93516" y="3203"/>
                  <a:pt x="93530" y="3205"/>
                  <a:pt x="93543" y="3208"/>
                </a:cubicBezTo>
                <a:lnTo>
                  <a:pt x="93652" y="3208"/>
                </a:lnTo>
                <a:cubicBezTo>
                  <a:pt x="93842" y="3194"/>
                  <a:pt x="94005" y="3058"/>
                  <a:pt x="94032" y="2868"/>
                </a:cubicBezTo>
                <a:cubicBezTo>
                  <a:pt x="94059" y="2664"/>
                  <a:pt x="93937" y="2474"/>
                  <a:pt x="93747" y="2419"/>
                </a:cubicBezTo>
                <a:cubicBezTo>
                  <a:pt x="93711" y="2409"/>
                  <a:pt x="93674" y="2404"/>
                  <a:pt x="93639" y="2404"/>
                </a:cubicBezTo>
                <a:close/>
                <a:moveTo>
                  <a:pt x="75803" y="10506"/>
                </a:moveTo>
                <a:cubicBezTo>
                  <a:pt x="75797" y="10506"/>
                  <a:pt x="75791" y="10506"/>
                  <a:pt x="75785" y="10506"/>
                </a:cubicBezTo>
                <a:lnTo>
                  <a:pt x="75785" y="10506"/>
                </a:lnTo>
                <a:cubicBezTo>
                  <a:pt x="75780" y="10506"/>
                  <a:pt x="75775" y="10506"/>
                  <a:pt x="75769" y="10506"/>
                </a:cubicBezTo>
                <a:cubicBezTo>
                  <a:pt x="75561" y="10506"/>
                  <a:pt x="75384" y="10691"/>
                  <a:pt x="75384" y="10901"/>
                </a:cubicBezTo>
                <a:cubicBezTo>
                  <a:pt x="75384" y="11111"/>
                  <a:pt x="75561" y="11296"/>
                  <a:pt x="75769" y="11296"/>
                </a:cubicBezTo>
                <a:cubicBezTo>
                  <a:pt x="75777" y="11296"/>
                  <a:pt x="75784" y="11296"/>
                  <a:pt x="75791" y="11295"/>
                </a:cubicBezTo>
                <a:cubicBezTo>
                  <a:pt x="76009" y="11295"/>
                  <a:pt x="76186" y="11118"/>
                  <a:pt x="76186" y="10901"/>
                </a:cubicBezTo>
                <a:cubicBezTo>
                  <a:pt x="76186" y="10678"/>
                  <a:pt x="76021" y="10506"/>
                  <a:pt x="75803" y="10506"/>
                </a:cubicBezTo>
                <a:close/>
                <a:moveTo>
                  <a:pt x="87553" y="10506"/>
                </a:moveTo>
                <a:cubicBezTo>
                  <a:pt x="87332" y="10506"/>
                  <a:pt x="87155" y="10691"/>
                  <a:pt x="87168" y="10901"/>
                </a:cubicBezTo>
                <a:cubicBezTo>
                  <a:pt x="87155" y="11111"/>
                  <a:pt x="87332" y="11296"/>
                  <a:pt x="87540" y="11296"/>
                </a:cubicBezTo>
                <a:cubicBezTo>
                  <a:pt x="87548" y="11296"/>
                  <a:pt x="87555" y="11296"/>
                  <a:pt x="87562" y="11295"/>
                </a:cubicBezTo>
                <a:cubicBezTo>
                  <a:pt x="87780" y="11295"/>
                  <a:pt x="87956" y="11118"/>
                  <a:pt x="87956" y="10901"/>
                </a:cubicBezTo>
                <a:cubicBezTo>
                  <a:pt x="87970" y="10684"/>
                  <a:pt x="87793" y="10507"/>
                  <a:pt x="87576" y="10507"/>
                </a:cubicBezTo>
                <a:cubicBezTo>
                  <a:pt x="87568" y="10506"/>
                  <a:pt x="87560" y="10506"/>
                  <a:pt x="87553" y="10506"/>
                </a:cubicBezTo>
                <a:close/>
                <a:moveTo>
                  <a:pt x="19685" y="10533"/>
                </a:moveTo>
                <a:cubicBezTo>
                  <a:pt x="19466" y="10533"/>
                  <a:pt x="19301" y="10705"/>
                  <a:pt x="19288" y="10915"/>
                </a:cubicBezTo>
                <a:lnTo>
                  <a:pt x="19302" y="10915"/>
                </a:lnTo>
                <a:cubicBezTo>
                  <a:pt x="19288" y="11146"/>
                  <a:pt x="19465" y="11336"/>
                  <a:pt x="19696" y="11336"/>
                </a:cubicBezTo>
                <a:cubicBezTo>
                  <a:pt x="19914" y="11336"/>
                  <a:pt x="20090" y="11159"/>
                  <a:pt x="20104" y="10942"/>
                </a:cubicBezTo>
                <a:cubicBezTo>
                  <a:pt x="20104" y="10724"/>
                  <a:pt x="19927" y="10534"/>
                  <a:pt x="19710" y="10534"/>
                </a:cubicBezTo>
                <a:cubicBezTo>
                  <a:pt x="19701" y="10533"/>
                  <a:pt x="19693" y="10533"/>
                  <a:pt x="19685" y="10533"/>
                </a:cubicBezTo>
                <a:close/>
                <a:moveTo>
                  <a:pt x="31467" y="10534"/>
                </a:moveTo>
                <a:cubicBezTo>
                  <a:pt x="31250" y="10534"/>
                  <a:pt x="31073" y="10711"/>
                  <a:pt x="31073" y="10928"/>
                </a:cubicBezTo>
                <a:cubicBezTo>
                  <a:pt x="31059" y="11159"/>
                  <a:pt x="31250" y="11336"/>
                  <a:pt x="31481" y="11336"/>
                </a:cubicBezTo>
                <a:cubicBezTo>
                  <a:pt x="31698" y="11322"/>
                  <a:pt x="31875" y="11146"/>
                  <a:pt x="31861" y="10928"/>
                </a:cubicBezTo>
                <a:cubicBezTo>
                  <a:pt x="31861" y="10711"/>
                  <a:pt x="31685" y="10534"/>
                  <a:pt x="31467" y="10534"/>
                </a:cubicBezTo>
                <a:close/>
                <a:moveTo>
                  <a:pt x="64048" y="10534"/>
                </a:moveTo>
                <a:cubicBezTo>
                  <a:pt x="63817" y="10534"/>
                  <a:pt x="63640" y="10711"/>
                  <a:pt x="63640" y="10928"/>
                </a:cubicBezTo>
                <a:cubicBezTo>
                  <a:pt x="63626" y="11146"/>
                  <a:pt x="63817" y="11336"/>
                  <a:pt x="64034" y="11336"/>
                </a:cubicBezTo>
                <a:cubicBezTo>
                  <a:pt x="64265" y="11336"/>
                  <a:pt x="64442" y="11159"/>
                  <a:pt x="64442" y="10928"/>
                </a:cubicBezTo>
                <a:cubicBezTo>
                  <a:pt x="64442" y="10711"/>
                  <a:pt x="64265" y="10534"/>
                  <a:pt x="64048" y="10534"/>
                </a:cubicBezTo>
                <a:close/>
                <a:moveTo>
                  <a:pt x="96574" y="10534"/>
                </a:moveTo>
                <a:cubicBezTo>
                  <a:pt x="96356" y="10534"/>
                  <a:pt x="96180" y="10711"/>
                  <a:pt x="96180" y="10928"/>
                </a:cubicBezTo>
                <a:cubicBezTo>
                  <a:pt x="96180" y="11159"/>
                  <a:pt x="96356" y="11336"/>
                  <a:pt x="96588" y="11336"/>
                </a:cubicBezTo>
                <a:cubicBezTo>
                  <a:pt x="96805" y="11322"/>
                  <a:pt x="96982" y="11146"/>
                  <a:pt x="96982" y="10928"/>
                </a:cubicBezTo>
                <a:cubicBezTo>
                  <a:pt x="96968" y="10711"/>
                  <a:pt x="96791" y="10534"/>
                  <a:pt x="96574" y="10534"/>
                </a:cubicBezTo>
                <a:close/>
                <a:moveTo>
                  <a:pt x="2488" y="10874"/>
                </a:moveTo>
                <a:cubicBezTo>
                  <a:pt x="2352" y="10874"/>
                  <a:pt x="2244" y="10969"/>
                  <a:pt x="2230" y="11105"/>
                </a:cubicBezTo>
                <a:cubicBezTo>
                  <a:pt x="2230" y="11227"/>
                  <a:pt x="2339" y="11336"/>
                  <a:pt x="2461" y="11350"/>
                </a:cubicBezTo>
                <a:cubicBezTo>
                  <a:pt x="2469" y="11350"/>
                  <a:pt x="2477" y="11351"/>
                  <a:pt x="2484" y="11351"/>
                </a:cubicBezTo>
                <a:cubicBezTo>
                  <a:pt x="2609" y="11351"/>
                  <a:pt x="2707" y="11247"/>
                  <a:pt x="2719" y="11118"/>
                </a:cubicBezTo>
                <a:cubicBezTo>
                  <a:pt x="2719" y="10983"/>
                  <a:pt x="2611" y="10887"/>
                  <a:pt x="2488" y="10874"/>
                </a:cubicBezTo>
                <a:close/>
                <a:moveTo>
                  <a:pt x="7952" y="10575"/>
                </a:moveTo>
                <a:lnTo>
                  <a:pt x="7952" y="10588"/>
                </a:lnTo>
                <a:cubicBezTo>
                  <a:pt x="7749" y="10588"/>
                  <a:pt x="7572" y="10751"/>
                  <a:pt x="7572" y="10969"/>
                </a:cubicBezTo>
                <a:cubicBezTo>
                  <a:pt x="7572" y="11173"/>
                  <a:pt x="7735" y="11350"/>
                  <a:pt x="7952" y="11363"/>
                </a:cubicBezTo>
                <a:cubicBezTo>
                  <a:pt x="8170" y="11363"/>
                  <a:pt x="8333" y="11186"/>
                  <a:pt x="8347" y="10969"/>
                </a:cubicBezTo>
                <a:cubicBezTo>
                  <a:pt x="8347" y="10751"/>
                  <a:pt x="8170" y="10575"/>
                  <a:pt x="7952" y="10575"/>
                </a:cubicBezTo>
                <a:close/>
                <a:moveTo>
                  <a:pt x="40492" y="10561"/>
                </a:moveTo>
                <a:cubicBezTo>
                  <a:pt x="40261" y="10561"/>
                  <a:pt x="40085" y="10738"/>
                  <a:pt x="40085" y="10955"/>
                </a:cubicBezTo>
                <a:cubicBezTo>
                  <a:pt x="40085" y="11186"/>
                  <a:pt x="40261" y="11363"/>
                  <a:pt x="40479" y="11363"/>
                </a:cubicBezTo>
                <a:cubicBezTo>
                  <a:pt x="40710" y="11363"/>
                  <a:pt x="40886" y="11186"/>
                  <a:pt x="40886" y="10955"/>
                </a:cubicBezTo>
                <a:cubicBezTo>
                  <a:pt x="40886" y="10738"/>
                  <a:pt x="40710" y="10561"/>
                  <a:pt x="40492" y="10561"/>
                </a:cubicBezTo>
                <a:close/>
                <a:moveTo>
                  <a:pt x="52263" y="10561"/>
                </a:moveTo>
                <a:cubicBezTo>
                  <a:pt x="52032" y="10561"/>
                  <a:pt x="51855" y="10751"/>
                  <a:pt x="51869" y="10969"/>
                </a:cubicBezTo>
                <a:cubicBezTo>
                  <a:pt x="51869" y="11186"/>
                  <a:pt x="52046" y="11363"/>
                  <a:pt x="52263" y="11363"/>
                </a:cubicBezTo>
                <a:cubicBezTo>
                  <a:pt x="52481" y="11363"/>
                  <a:pt x="52657" y="11173"/>
                  <a:pt x="52657" y="10955"/>
                </a:cubicBezTo>
                <a:cubicBezTo>
                  <a:pt x="52657" y="10738"/>
                  <a:pt x="52481" y="10561"/>
                  <a:pt x="52263" y="10561"/>
                </a:cubicBezTo>
                <a:close/>
                <a:moveTo>
                  <a:pt x="73059" y="10561"/>
                </a:moveTo>
                <a:cubicBezTo>
                  <a:pt x="72828" y="10561"/>
                  <a:pt x="72652" y="10751"/>
                  <a:pt x="72665" y="10969"/>
                </a:cubicBezTo>
                <a:cubicBezTo>
                  <a:pt x="72665" y="11186"/>
                  <a:pt x="72842" y="11363"/>
                  <a:pt x="73059" y="11363"/>
                </a:cubicBezTo>
                <a:cubicBezTo>
                  <a:pt x="73277" y="11363"/>
                  <a:pt x="73454" y="11173"/>
                  <a:pt x="73454" y="10955"/>
                </a:cubicBezTo>
                <a:cubicBezTo>
                  <a:pt x="73454" y="10738"/>
                  <a:pt x="73277" y="10561"/>
                  <a:pt x="73059" y="10561"/>
                </a:cubicBezTo>
                <a:close/>
                <a:moveTo>
                  <a:pt x="84837" y="10561"/>
                </a:moveTo>
                <a:lnTo>
                  <a:pt x="84837" y="10561"/>
                </a:lnTo>
                <a:cubicBezTo>
                  <a:pt x="84609" y="10565"/>
                  <a:pt x="84436" y="10740"/>
                  <a:pt x="84436" y="10955"/>
                </a:cubicBezTo>
                <a:cubicBezTo>
                  <a:pt x="84436" y="11173"/>
                  <a:pt x="84613" y="11363"/>
                  <a:pt x="84830" y="11363"/>
                </a:cubicBezTo>
                <a:cubicBezTo>
                  <a:pt x="85048" y="11363"/>
                  <a:pt x="85238" y="11186"/>
                  <a:pt x="85238" y="10969"/>
                </a:cubicBezTo>
                <a:cubicBezTo>
                  <a:pt x="85238" y="10740"/>
                  <a:pt x="85065" y="10565"/>
                  <a:pt x="84837" y="10561"/>
                </a:cubicBezTo>
                <a:close/>
                <a:moveTo>
                  <a:pt x="111947" y="10874"/>
                </a:moveTo>
                <a:cubicBezTo>
                  <a:pt x="111797" y="10874"/>
                  <a:pt x="111689" y="10983"/>
                  <a:pt x="111689" y="11118"/>
                </a:cubicBezTo>
                <a:cubicBezTo>
                  <a:pt x="111675" y="11254"/>
                  <a:pt x="111784" y="11363"/>
                  <a:pt x="111920" y="11363"/>
                </a:cubicBezTo>
                <a:cubicBezTo>
                  <a:pt x="111927" y="11364"/>
                  <a:pt x="111935" y="11364"/>
                  <a:pt x="111943" y="11364"/>
                </a:cubicBezTo>
                <a:cubicBezTo>
                  <a:pt x="112069" y="11364"/>
                  <a:pt x="112178" y="11260"/>
                  <a:pt x="112178" y="11118"/>
                </a:cubicBezTo>
                <a:cubicBezTo>
                  <a:pt x="112178" y="10996"/>
                  <a:pt x="112069" y="10874"/>
                  <a:pt x="111947" y="10874"/>
                </a:cubicBezTo>
                <a:close/>
                <a:moveTo>
                  <a:pt x="5193" y="10697"/>
                </a:moveTo>
                <a:cubicBezTo>
                  <a:pt x="5003" y="10697"/>
                  <a:pt x="4867" y="10847"/>
                  <a:pt x="4853" y="11023"/>
                </a:cubicBezTo>
                <a:lnTo>
                  <a:pt x="4853" y="11037"/>
                </a:lnTo>
                <a:cubicBezTo>
                  <a:pt x="4853" y="11214"/>
                  <a:pt x="5003" y="11377"/>
                  <a:pt x="5193" y="11377"/>
                </a:cubicBezTo>
                <a:cubicBezTo>
                  <a:pt x="5370" y="11377"/>
                  <a:pt x="5533" y="11227"/>
                  <a:pt x="5533" y="11037"/>
                </a:cubicBezTo>
                <a:cubicBezTo>
                  <a:pt x="5533" y="10847"/>
                  <a:pt x="5370" y="10697"/>
                  <a:pt x="5193" y="10697"/>
                </a:cubicBezTo>
                <a:close/>
                <a:moveTo>
                  <a:pt x="105640" y="10616"/>
                </a:moveTo>
                <a:cubicBezTo>
                  <a:pt x="105436" y="10616"/>
                  <a:pt x="105259" y="10779"/>
                  <a:pt x="105259" y="10996"/>
                </a:cubicBezTo>
                <a:cubicBezTo>
                  <a:pt x="105246" y="11200"/>
                  <a:pt x="105423" y="11377"/>
                  <a:pt x="105626" y="11377"/>
                </a:cubicBezTo>
                <a:cubicBezTo>
                  <a:pt x="105844" y="11377"/>
                  <a:pt x="106007" y="11214"/>
                  <a:pt x="106021" y="11010"/>
                </a:cubicBezTo>
                <a:cubicBezTo>
                  <a:pt x="106021" y="10792"/>
                  <a:pt x="105844" y="10616"/>
                  <a:pt x="105640" y="10616"/>
                </a:cubicBezTo>
                <a:close/>
                <a:moveTo>
                  <a:pt x="28759" y="10601"/>
                </a:moveTo>
                <a:cubicBezTo>
                  <a:pt x="28751" y="10601"/>
                  <a:pt x="28743" y="10601"/>
                  <a:pt x="28735" y="10602"/>
                </a:cubicBezTo>
                <a:cubicBezTo>
                  <a:pt x="28518" y="10602"/>
                  <a:pt x="28341" y="10779"/>
                  <a:pt x="28341" y="10996"/>
                </a:cubicBezTo>
                <a:cubicBezTo>
                  <a:pt x="28354" y="11214"/>
                  <a:pt x="28531" y="11390"/>
                  <a:pt x="28749" y="11390"/>
                </a:cubicBezTo>
                <a:cubicBezTo>
                  <a:pt x="28966" y="11390"/>
                  <a:pt x="29143" y="11214"/>
                  <a:pt x="29143" y="10983"/>
                </a:cubicBezTo>
                <a:cubicBezTo>
                  <a:pt x="29143" y="10773"/>
                  <a:pt x="28966" y="10601"/>
                  <a:pt x="28759" y="10601"/>
                </a:cubicBezTo>
                <a:close/>
                <a:moveTo>
                  <a:pt x="93856" y="10602"/>
                </a:moveTo>
                <a:cubicBezTo>
                  <a:pt x="93638" y="10602"/>
                  <a:pt x="93461" y="10765"/>
                  <a:pt x="93461" y="10983"/>
                </a:cubicBezTo>
                <a:cubicBezTo>
                  <a:pt x="93448" y="11200"/>
                  <a:pt x="93624" y="11377"/>
                  <a:pt x="93842" y="11390"/>
                </a:cubicBezTo>
                <a:cubicBezTo>
                  <a:pt x="94059" y="11390"/>
                  <a:pt x="94250" y="11214"/>
                  <a:pt x="94250" y="10996"/>
                </a:cubicBezTo>
                <a:cubicBezTo>
                  <a:pt x="94250" y="10779"/>
                  <a:pt x="94073" y="10602"/>
                  <a:pt x="93856" y="10602"/>
                </a:cubicBezTo>
                <a:close/>
                <a:moveTo>
                  <a:pt x="61298" y="10615"/>
                </a:moveTo>
                <a:cubicBezTo>
                  <a:pt x="61291" y="10615"/>
                  <a:pt x="61283" y="10615"/>
                  <a:pt x="61275" y="10616"/>
                </a:cubicBezTo>
                <a:cubicBezTo>
                  <a:pt x="61057" y="10616"/>
                  <a:pt x="60881" y="10792"/>
                  <a:pt x="60881" y="11010"/>
                </a:cubicBezTo>
                <a:cubicBezTo>
                  <a:pt x="60881" y="11227"/>
                  <a:pt x="61057" y="11404"/>
                  <a:pt x="61275" y="11404"/>
                </a:cubicBezTo>
                <a:cubicBezTo>
                  <a:pt x="61506" y="11404"/>
                  <a:pt x="61696" y="11214"/>
                  <a:pt x="61683" y="10983"/>
                </a:cubicBezTo>
                <a:lnTo>
                  <a:pt x="61683" y="10983"/>
                </a:lnTo>
                <a:lnTo>
                  <a:pt x="61669" y="10996"/>
                </a:lnTo>
                <a:cubicBezTo>
                  <a:pt x="61669" y="10787"/>
                  <a:pt x="61505" y="10615"/>
                  <a:pt x="61298" y="10615"/>
                </a:cubicBezTo>
                <a:close/>
                <a:moveTo>
                  <a:pt x="16978" y="10629"/>
                </a:moveTo>
                <a:cubicBezTo>
                  <a:pt x="16760" y="10629"/>
                  <a:pt x="16570" y="10806"/>
                  <a:pt x="16570" y="11023"/>
                </a:cubicBezTo>
                <a:cubicBezTo>
                  <a:pt x="16570" y="11241"/>
                  <a:pt x="16747" y="11417"/>
                  <a:pt x="16964" y="11417"/>
                </a:cubicBezTo>
                <a:cubicBezTo>
                  <a:pt x="17182" y="11417"/>
                  <a:pt x="17358" y="11241"/>
                  <a:pt x="17372" y="11023"/>
                </a:cubicBezTo>
                <a:cubicBezTo>
                  <a:pt x="17372" y="10806"/>
                  <a:pt x="17195" y="10629"/>
                  <a:pt x="16978" y="10629"/>
                </a:cubicBezTo>
                <a:close/>
                <a:moveTo>
                  <a:pt x="49545" y="10616"/>
                </a:moveTo>
                <a:cubicBezTo>
                  <a:pt x="49327" y="10616"/>
                  <a:pt x="49137" y="10806"/>
                  <a:pt x="49151" y="11023"/>
                </a:cubicBezTo>
                <a:cubicBezTo>
                  <a:pt x="49151" y="11227"/>
                  <a:pt x="49327" y="11404"/>
                  <a:pt x="49531" y="11417"/>
                </a:cubicBezTo>
                <a:cubicBezTo>
                  <a:pt x="49749" y="11417"/>
                  <a:pt x="49939" y="11241"/>
                  <a:pt x="49939" y="11023"/>
                </a:cubicBezTo>
                <a:cubicBezTo>
                  <a:pt x="49939" y="10806"/>
                  <a:pt x="49762" y="10629"/>
                  <a:pt x="49545" y="10616"/>
                </a:cubicBezTo>
                <a:close/>
                <a:moveTo>
                  <a:pt x="82071" y="10629"/>
                </a:moveTo>
                <a:cubicBezTo>
                  <a:pt x="81854" y="10629"/>
                  <a:pt x="81677" y="10806"/>
                  <a:pt x="81677" y="11023"/>
                </a:cubicBezTo>
                <a:cubicBezTo>
                  <a:pt x="81677" y="11241"/>
                  <a:pt x="81867" y="11417"/>
                  <a:pt x="82085" y="11417"/>
                </a:cubicBezTo>
                <a:cubicBezTo>
                  <a:pt x="82302" y="11417"/>
                  <a:pt x="82479" y="11241"/>
                  <a:pt x="82479" y="11010"/>
                </a:cubicBezTo>
                <a:lnTo>
                  <a:pt x="82465" y="11010"/>
                </a:lnTo>
                <a:cubicBezTo>
                  <a:pt x="82465" y="10806"/>
                  <a:pt x="82288" y="10629"/>
                  <a:pt x="82071" y="10629"/>
                </a:cubicBezTo>
                <a:close/>
                <a:moveTo>
                  <a:pt x="70327" y="10643"/>
                </a:moveTo>
                <a:cubicBezTo>
                  <a:pt x="70110" y="10656"/>
                  <a:pt x="69947" y="10833"/>
                  <a:pt x="69947" y="11037"/>
                </a:cubicBezTo>
                <a:cubicBezTo>
                  <a:pt x="69947" y="11254"/>
                  <a:pt x="70123" y="11431"/>
                  <a:pt x="70341" y="11431"/>
                </a:cubicBezTo>
                <a:cubicBezTo>
                  <a:pt x="70558" y="11431"/>
                  <a:pt x="70735" y="11254"/>
                  <a:pt x="70735" y="11037"/>
                </a:cubicBezTo>
                <a:cubicBezTo>
                  <a:pt x="70721" y="10819"/>
                  <a:pt x="70545" y="10656"/>
                  <a:pt x="70327" y="10656"/>
                </a:cubicBezTo>
                <a:lnTo>
                  <a:pt x="70327" y="10643"/>
                </a:lnTo>
                <a:close/>
                <a:moveTo>
                  <a:pt x="25992" y="10656"/>
                </a:moveTo>
                <a:cubicBezTo>
                  <a:pt x="25773" y="10656"/>
                  <a:pt x="25608" y="10827"/>
                  <a:pt x="25595" y="11037"/>
                </a:cubicBezTo>
                <a:cubicBezTo>
                  <a:pt x="25595" y="11254"/>
                  <a:pt x="25758" y="11445"/>
                  <a:pt x="25976" y="11445"/>
                </a:cubicBezTo>
                <a:cubicBezTo>
                  <a:pt x="25984" y="11445"/>
                  <a:pt x="25992" y="11445"/>
                  <a:pt x="25999" y="11445"/>
                </a:cubicBezTo>
                <a:cubicBezTo>
                  <a:pt x="26207" y="11445"/>
                  <a:pt x="26384" y="11274"/>
                  <a:pt x="26384" y="11064"/>
                </a:cubicBezTo>
                <a:cubicBezTo>
                  <a:pt x="26397" y="10847"/>
                  <a:pt x="26220" y="10670"/>
                  <a:pt x="26017" y="10656"/>
                </a:cubicBezTo>
                <a:cubicBezTo>
                  <a:pt x="26008" y="10656"/>
                  <a:pt x="26000" y="10656"/>
                  <a:pt x="25992" y="10656"/>
                </a:cubicBezTo>
                <a:close/>
                <a:moveTo>
                  <a:pt x="37774" y="10656"/>
                </a:moveTo>
                <a:cubicBezTo>
                  <a:pt x="37556" y="10656"/>
                  <a:pt x="37380" y="10819"/>
                  <a:pt x="37366" y="11050"/>
                </a:cubicBezTo>
                <a:cubicBezTo>
                  <a:pt x="37366" y="11254"/>
                  <a:pt x="37529" y="11431"/>
                  <a:pt x="37747" y="11445"/>
                </a:cubicBezTo>
                <a:cubicBezTo>
                  <a:pt x="37755" y="11445"/>
                  <a:pt x="37762" y="11445"/>
                  <a:pt x="37770" y="11445"/>
                </a:cubicBezTo>
                <a:cubicBezTo>
                  <a:pt x="37978" y="11445"/>
                  <a:pt x="38155" y="11274"/>
                  <a:pt x="38168" y="11064"/>
                </a:cubicBezTo>
                <a:cubicBezTo>
                  <a:pt x="38168" y="10847"/>
                  <a:pt x="37991" y="10670"/>
                  <a:pt x="37774" y="10656"/>
                </a:cubicBezTo>
                <a:close/>
                <a:moveTo>
                  <a:pt x="58570" y="10656"/>
                </a:moveTo>
                <a:cubicBezTo>
                  <a:pt x="58353" y="10656"/>
                  <a:pt x="58176" y="10819"/>
                  <a:pt x="58162" y="11050"/>
                </a:cubicBezTo>
                <a:cubicBezTo>
                  <a:pt x="58162" y="11254"/>
                  <a:pt x="58325" y="11431"/>
                  <a:pt x="58543" y="11445"/>
                </a:cubicBezTo>
                <a:cubicBezTo>
                  <a:pt x="58551" y="11445"/>
                  <a:pt x="58559" y="11445"/>
                  <a:pt x="58566" y="11445"/>
                </a:cubicBezTo>
                <a:cubicBezTo>
                  <a:pt x="58774" y="11445"/>
                  <a:pt x="58951" y="11274"/>
                  <a:pt x="58964" y="11064"/>
                </a:cubicBezTo>
                <a:cubicBezTo>
                  <a:pt x="58964" y="10847"/>
                  <a:pt x="58787" y="10670"/>
                  <a:pt x="58570" y="10656"/>
                </a:cubicBezTo>
                <a:close/>
                <a:moveTo>
                  <a:pt x="102894" y="10656"/>
                </a:moveTo>
                <a:cubicBezTo>
                  <a:pt x="102677" y="10656"/>
                  <a:pt x="102487" y="10833"/>
                  <a:pt x="102487" y="11050"/>
                </a:cubicBezTo>
                <a:cubicBezTo>
                  <a:pt x="102487" y="11254"/>
                  <a:pt x="102650" y="11431"/>
                  <a:pt x="102854" y="11445"/>
                </a:cubicBezTo>
                <a:cubicBezTo>
                  <a:pt x="102862" y="11445"/>
                  <a:pt x="102870" y="11445"/>
                  <a:pt x="102878" y="11445"/>
                </a:cubicBezTo>
                <a:cubicBezTo>
                  <a:pt x="103097" y="11445"/>
                  <a:pt x="103262" y="11274"/>
                  <a:pt x="103275" y="11064"/>
                </a:cubicBezTo>
                <a:cubicBezTo>
                  <a:pt x="103275" y="10847"/>
                  <a:pt x="103098" y="10670"/>
                  <a:pt x="102894" y="10656"/>
                </a:cubicBezTo>
                <a:close/>
                <a:moveTo>
                  <a:pt x="14218" y="10684"/>
                </a:moveTo>
                <a:cubicBezTo>
                  <a:pt x="14001" y="10684"/>
                  <a:pt x="13824" y="10847"/>
                  <a:pt x="13824" y="11064"/>
                </a:cubicBezTo>
                <a:cubicBezTo>
                  <a:pt x="13824" y="11282"/>
                  <a:pt x="13987" y="11458"/>
                  <a:pt x="14205" y="11472"/>
                </a:cubicBezTo>
                <a:cubicBezTo>
                  <a:pt x="14436" y="11472"/>
                  <a:pt x="14613" y="11295"/>
                  <a:pt x="14613" y="11078"/>
                </a:cubicBezTo>
                <a:cubicBezTo>
                  <a:pt x="14599" y="10860"/>
                  <a:pt x="14436" y="10684"/>
                  <a:pt x="14218" y="10684"/>
                </a:cubicBezTo>
                <a:close/>
                <a:moveTo>
                  <a:pt x="46801" y="10696"/>
                </a:moveTo>
                <a:cubicBezTo>
                  <a:pt x="46594" y="10696"/>
                  <a:pt x="46417" y="10855"/>
                  <a:pt x="46391" y="11064"/>
                </a:cubicBezTo>
                <a:cubicBezTo>
                  <a:pt x="46391" y="11282"/>
                  <a:pt x="46554" y="11458"/>
                  <a:pt x="46758" y="11485"/>
                </a:cubicBezTo>
                <a:cubicBezTo>
                  <a:pt x="46976" y="11485"/>
                  <a:pt x="47166" y="11322"/>
                  <a:pt x="47193" y="11105"/>
                </a:cubicBezTo>
                <a:cubicBezTo>
                  <a:pt x="47193" y="10887"/>
                  <a:pt x="47030" y="10711"/>
                  <a:pt x="46813" y="10697"/>
                </a:cubicBezTo>
                <a:lnTo>
                  <a:pt x="46826" y="10697"/>
                </a:lnTo>
                <a:cubicBezTo>
                  <a:pt x="46818" y="10697"/>
                  <a:pt x="46809" y="10696"/>
                  <a:pt x="46801" y="10696"/>
                </a:cubicBezTo>
                <a:close/>
                <a:moveTo>
                  <a:pt x="79343" y="10696"/>
                </a:moveTo>
                <a:cubicBezTo>
                  <a:pt x="79136" y="10696"/>
                  <a:pt x="78972" y="10868"/>
                  <a:pt x="78972" y="11078"/>
                </a:cubicBezTo>
                <a:cubicBezTo>
                  <a:pt x="78972" y="11295"/>
                  <a:pt x="79135" y="11472"/>
                  <a:pt x="79366" y="11485"/>
                </a:cubicBezTo>
                <a:cubicBezTo>
                  <a:pt x="79570" y="11472"/>
                  <a:pt x="79747" y="11309"/>
                  <a:pt x="79760" y="11091"/>
                </a:cubicBezTo>
                <a:cubicBezTo>
                  <a:pt x="79760" y="10874"/>
                  <a:pt x="79584" y="10697"/>
                  <a:pt x="79366" y="10697"/>
                </a:cubicBezTo>
                <a:cubicBezTo>
                  <a:pt x="79358" y="10697"/>
                  <a:pt x="79350" y="10696"/>
                  <a:pt x="79343" y="10696"/>
                </a:cubicBezTo>
                <a:close/>
                <a:moveTo>
                  <a:pt x="91127" y="10696"/>
                </a:moveTo>
                <a:cubicBezTo>
                  <a:pt x="90921" y="10696"/>
                  <a:pt x="90756" y="10868"/>
                  <a:pt x="90743" y="11078"/>
                </a:cubicBezTo>
                <a:cubicBezTo>
                  <a:pt x="90743" y="11295"/>
                  <a:pt x="90906" y="11472"/>
                  <a:pt x="91123" y="11485"/>
                </a:cubicBezTo>
                <a:cubicBezTo>
                  <a:pt x="91341" y="11485"/>
                  <a:pt x="91518" y="11309"/>
                  <a:pt x="91531" y="11091"/>
                </a:cubicBezTo>
                <a:cubicBezTo>
                  <a:pt x="91531" y="10874"/>
                  <a:pt x="91368" y="10697"/>
                  <a:pt x="91151" y="10697"/>
                </a:cubicBezTo>
                <a:cubicBezTo>
                  <a:pt x="91143" y="10697"/>
                  <a:pt x="91135" y="10696"/>
                  <a:pt x="91127" y="10696"/>
                </a:cubicBezTo>
                <a:close/>
                <a:moveTo>
                  <a:pt x="109174" y="10860"/>
                </a:moveTo>
                <a:cubicBezTo>
                  <a:pt x="109011" y="10860"/>
                  <a:pt x="108861" y="10996"/>
                  <a:pt x="108861" y="11173"/>
                </a:cubicBezTo>
                <a:cubicBezTo>
                  <a:pt x="108848" y="11350"/>
                  <a:pt x="108997" y="11499"/>
                  <a:pt x="109174" y="11499"/>
                </a:cubicBezTo>
                <a:cubicBezTo>
                  <a:pt x="109351" y="11499"/>
                  <a:pt x="109487" y="11363"/>
                  <a:pt x="109487" y="11186"/>
                </a:cubicBezTo>
                <a:cubicBezTo>
                  <a:pt x="109500" y="11010"/>
                  <a:pt x="109351" y="10860"/>
                  <a:pt x="109174" y="10860"/>
                </a:cubicBezTo>
                <a:close/>
                <a:moveTo>
                  <a:pt x="23285" y="10724"/>
                </a:moveTo>
                <a:cubicBezTo>
                  <a:pt x="23067" y="10724"/>
                  <a:pt x="22890" y="10887"/>
                  <a:pt x="22877" y="11118"/>
                </a:cubicBezTo>
                <a:cubicBezTo>
                  <a:pt x="22877" y="11322"/>
                  <a:pt x="23053" y="11499"/>
                  <a:pt x="23257" y="11513"/>
                </a:cubicBezTo>
                <a:cubicBezTo>
                  <a:pt x="23488" y="11513"/>
                  <a:pt x="23665" y="11336"/>
                  <a:pt x="23665" y="11118"/>
                </a:cubicBezTo>
                <a:cubicBezTo>
                  <a:pt x="23665" y="10901"/>
                  <a:pt x="23502" y="10724"/>
                  <a:pt x="23285" y="10724"/>
                </a:cubicBezTo>
                <a:close/>
                <a:moveTo>
                  <a:pt x="35028" y="10724"/>
                </a:moveTo>
                <a:cubicBezTo>
                  <a:pt x="34824" y="10724"/>
                  <a:pt x="34634" y="10887"/>
                  <a:pt x="34620" y="11091"/>
                </a:cubicBezTo>
                <a:cubicBezTo>
                  <a:pt x="34620" y="11309"/>
                  <a:pt x="34784" y="11499"/>
                  <a:pt x="35001" y="11513"/>
                </a:cubicBezTo>
                <a:cubicBezTo>
                  <a:pt x="35219" y="11513"/>
                  <a:pt x="35395" y="11350"/>
                  <a:pt x="35409" y="11132"/>
                </a:cubicBezTo>
                <a:cubicBezTo>
                  <a:pt x="35422" y="10915"/>
                  <a:pt x="35246" y="10738"/>
                  <a:pt x="35028" y="10724"/>
                </a:cubicBezTo>
                <a:close/>
                <a:moveTo>
                  <a:pt x="67582" y="10724"/>
                </a:moveTo>
                <a:cubicBezTo>
                  <a:pt x="67378" y="10724"/>
                  <a:pt x="67201" y="10901"/>
                  <a:pt x="67188" y="11105"/>
                </a:cubicBezTo>
                <a:cubicBezTo>
                  <a:pt x="67188" y="11336"/>
                  <a:pt x="67364" y="11513"/>
                  <a:pt x="67595" y="11513"/>
                </a:cubicBezTo>
                <a:cubicBezTo>
                  <a:pt x="67799" y="11499"/>
                  <a:pt x="67976" y="11322"/>
                  <a:pt x="67976" y="11118"/>
                </a:cubicBezTo>
                <a:cubicBezTo>
                  <a:pt x="67976" y="10901"/>
                  <a:pt x="67799" y="10724"/>
                  <a:pt x="67582" y="10724"/>
                </a:cubicBezTo>
                <a:close/>
                <a:moveTo>
                  <a:pt x="100162" y="10724"/>
                </a:moveTo>
                <a:cubicBezTo>
                  <a:pt x="99945" y="10724"/>
                  <a:pt x="99768" y="10901"/>
                  <a:pt x="99768" y="11118"/>
                </a:cubicBezTo>
                <a:cubicBezTo>
                  <a:pt x="99768" y="11336"/>
                  <a:pt x="99945" y="11513"/>
                  <a:pt x="100162" y="11513"/>
                </a:cubicBezTo>
                <a:cubicBezTo>
                  <a:pt x="100380" y="11499"/>
                  <a:pt x="100543" y="11322"/>
                  <a:pt x="100543" y="11118"/>
                </a:cubicBezTo>
                <a:cubicBezTo>
                  <a:pt x="100543" y="10901"/>
                  <a:pt x="100366" y="10724"/>
                  <a:pt x="100162" y="10724"/>
                </a:cubicBezTo>
                <a:close/>
                <a:moveTo>
                  <a:pt x="11500" y="10751"/>
                </a:moveTo>
                <a:cubicBezTo>
                  <a:pt x="11283" y="10751"/>
                  <a:pt x="11106" y="10915"/>
                  <a:pt x="11092" y="11146"/>
                </a:cubicBezTo>
                <a:cubicBezTo>
                  <a:pt x="11092" y="11350"/>
                  <a:pt x="11269" y="11526"/>
                  <a:pt x="11473" y="11540"/>
                </a:cubicBezTo>
                <a:cubicBezTo>
                  <a:pt x="11690" y="11540"/>
                  <a:pt x="11881" y="11377"/>
                  <a:pt x="11881" y="11146"/>
                </a:cubicBezTo>
                <a:cubicBezTo>
                  <a:pt x="11881" y="10942"/>
                  <a:pt x="11718" y="10765"/>
                  <a:pt x="11514" y="10751"/>
                </a:cubicBezTo>
                <a:close/>
                <a:moveTo>
                  <a:pt x="44053" y="10751"/>
                </a:moveTo>
                <a:cubicBezTo>
                  <a:pt x="43850" y="10765"/>
                  <a:pt x="43673" y="10928"/>
                  <a:pt x="43673" y="11146"/>
                </a:cubicBezTo>
                <a:cubicBezTo>
                  <a:pt x="43673" y="11363"/>
                  <a:pt x="43850" y="11526"/>
                  <a:pt x="44053" y="11540"/>
                </a:cubicBezTo>
                <a:cubicBezTo>
                  <a:pt x="44271" y="11540"/>
                  <a:pt x="44448" y="11363"/>
                  <a:pt x="44448" y="11146"/>
                </a:cubicBezTo>
                <a:cubicBezTo>
                  <a:pt x="44448" y="10928"/>
                  <a:pt x="44271" y="10751"/>
                  <a:pt x="44053" y="10751"/>
                </a:cubicBezTo>
                <a:close/>
                <a:moveTo>
                  <a:pt x="55811" y="10751"/>
                </a:moveTo>
                <a:cubicBezTo>
                  <a:pt x="55593" y="10751"/>
                  <a:pt x="55417" y="10928"/>
                  <a:pt x="55417" y="11132"/>
                </a:cubicBezTo>
                <a:cubicBezTo>
                  <a:pt x="55417" y="11350"/>
                  <a:pt x="55593" y="11540"/>
                  <a:pt x="55811" y="11540"/>
                </a:cubicBezTo>
                <a:cubicBezTo>
                  <a:pt x="56015" y="11526"/>
                  <a:pt x="56191" y="11363"/>
                  <a:pt x="56191" y="11146"/>
                </a:cubicBezTo>
                <a:cubicBezTo>
                  <a:pt x="56191" y="10928"/>
                  <a:pt x="56028" y="10765"/>
                  <a:pt x="55811" y="10751"/>
                </a:cubicBezTo>
                <a:close/>
                <a:moveTo>
                  <a:pt x="88378" y="10751"/>
                </a:moveTo>
                <a:cubicBezTo>
                  <a:pt x="88160" y="10751"/>
                  <a:pt x="87997" y="10928"/>
                  <a:pt x="87997" y="11146"/>
                </a:cubicBezTo>
                <a:cubicBezTo>
                  <a:pt x="87997" y="11363"/>
                  <a:pt x="88174" y="11526"/>
                  <a:pt x="88378" y="11540"/>
                </a:cubicBezTo>
                <a:cubicBezTo>
                  <a:pt x="88595" y="11526"/>
                  <a:pt x="88772" y="11350"/>
                  <a:pt x="88772" y="11146"/>
                </a:cubicBezTo>
                <a:cubicBezTo>
                  <a:pt x="88758" y="10928"/>
                  <a:pt x="88595" y="10765"/>
                  <a:pt x="88378" y="10751"/>
                </a:cubicBezTo>
                <a:close/>
                <a:moveTo>
                  <a:pt x="32296" y="10792"/>
                </a:moveTo>
                <a:cubicBezTo>
                  <a:pt x="32079" y="10792"/>
                  <a:pt x="31916" y="10955"/>
                  <a:pt x="31902" y="11173"/>
                </a:cubicBezTo>
                <a:cubicBezTo>
                  <a:pt x="31902" y="11377"/>
                  <a:pt x="32065" y="11553"/>
                  <a:pt x="32283" y="11567"/>
                </a:cubicBezTo>
                <a:cubicBezTo>
                  <a:pt x="32500" y="11567"/>
                  <a:pt x="32677" y="11390"/>
                  <a:pt x="32690" y="11173"/>
                </a:cubicBezTo>
                <a:cubicBezTo>
                  <a:pt x="32677" y="10969"/>
                  <a:pt x="32514" y="10792"/>
                  <a:pt x="32296" y="10792"/>
                </a:cubicBezTo>
                <a:close/>
                <a:moveTo>
                  <a:pt x="112749" y="11159"/>
                </a:moveTo>
                <a:cubicBezTo>
                  <a:pt x="112640" y="11159"/>
                  <a:pt x="112545" y="11254"/>
                  <a:pt x="112558" y="11350"/>
                </a:cubicBezTo>
                <a:cubicBezTo>
                  <a:pt x="112545" y="11472"/>
                  <a:pt x="112640" y="11567"/>
                  <a:pt x="112762" y="11567"/>
                </a:cubicBezTo>
                <a:cubicBezTo>
                  <a:pt x="112871" y="11553"/>
                  <a:pt x="112953" y="11472"/>
                  <a:pt x="112953" y="11350"/>
                </a:cubicBezTo>
                <a:cubicBezTo>
                  <a:pt x="112953" y="11241"/>
                  <a:pt x="112857" y="11159"/>
                  <a:pt x="112749" y="11159"/>
                </a:cubicBezTo>
                <a:close/>
                <a:moveTo>
                  <a:pt x="64870" y="10792"/>
                </a:moveTo>
                <a:cubicBezTo>
                  <a:pt x="64656" y="10796"/>
                  <a:pt x="64483" y="10971"/>
                  <a:pt x="64483" y="11186"/>
                </a:cubicBezTo>
                <a:cubicBezTo>
                  <a:pt x="64483" y="11390"/>
                  <a:pt x="64646" y="11567"/>
                  <a:pt x="64863" y="11581"/>
                </a:cubicBezTo>
                <a:cubicBezTo>
                  <a:pt x="65067" y="11581"/>
                  <a:pt x="65244" y="11404"/>
                  <a:pt x="65257" y="11200"/>
                </a:cubicBezTo>
                <a:cubicBezTo>
                  <a:pt x="65257" y="10971"/>
                  <a:pt x="65098" y="10796"/>
                  <a:pt x="64870" y="10792"/>
                </a:cubicBezTo>
                <a:close/>
                <a:moveTo>
                  <a:pt x="76614" y="10792"/>
                </a:moveTo>
                <a:cubicBezTo>
                  <a:pt x="76399" y="10796"/>
                  <a:pt x="76226" y="10971"/>
                  <a:pt x="76226" y="11173"/>
                </a:cubicBezTo>
                <a:cubicBezTo>
                  <a:pt x="76226" y="11390"/>
                  <a:pt x="76389" y="11567"/>
                  <a:pt x="76607" y="11581"/>
                </a:cubicBezTo>
                <a:cubicBezTo>
                  <a:pt x="76811" y="11581"/>
                  <a:pt x="76988" y="11404"/>
                  <a:pt x="77001" y="11186"/>
                </a:cubicBezTo>
                <a:cubicBezTo>
                  <a:pt x="77001" y="10971"/>
                  <a:pt x="76828" y="10796"/>
                  <a:pt x="76614" y="10792"/>
                </a:cubicBezTo>
                <a:close/>
                <a:moveTo>
                  <a:pt x="97403" y="10792"/>
                </a:moveTo>
                <a:cubicBezTo>
                  <a:pt x="97186" y="10806"/>
                  <a:pt x="97023" y="10969"/>
                  <a:pt x="97009" y="11186"/>
                </a:cubicBezTo>
                <a:lnTo>
                  <a:pt x="97023" y="11186"/>
                </a:lnTo>
                <a:cubicBezTo>
                  <a:pt x="97023" y="11404"/>
                  <a:pt x="97199" y="11567"/>
                  <a:pt x="97403" y="11581"/>
                </a:cubicBezTo>
                <a:cubicBezTo>
                  <a:pt x="97621" y="11567"/>
                  <a:pt x="97797" y="11390"/>
                  <a:pt x="97797" y="11186"/>
                </a:cubicBezTo>
                <a:cubicBezTo>
                  <a:pt x="97784" y="10969"/>
                  <a:pt x="97621" y="10792"/>
                  <a:pt x="97403" y="10792"/>
                </a:cubicBezTo>
                <a:close/>
                <a:moveTo>
                  <a:pt x="8758" y="10832"/>
                </a:moveTo>
                <a:cubicBezTo>
                  <a:pt x="8564" y="10832"/>
                  <a:pt x="8401" y="10991"/>
                  <a:pt x="8401" y="11200"/>
                </a:cubicBezTo>
                <a:cubicBezTo>
                  <a:pt x="8387" y="11404"/>
                  <a:pt x="8551" y="11581"/>
                  <a:pt x="8754" y="11581"/>
                </a:cubicBezTo>
                <a:cubicBezTo>
                  <a:pt x="8763" y="11581"/>
                  <a:pt x="8771" y="11581"/>
                  <a:pt x="8780" y="11581"/>
                </a:cubicBezTo>
                <a:cubicBezTo>
                  <a:pt x="8985" y="11581"/>
                  <a:pt x="9149" y="11423"/>
                  <a:pt x="9149" y="11214"/>
                </a:cubicBezTo>
                <a:cubicBezTo>
                  <a:pt x="9162" y="10996"/>
                  <a:pt x="8985" y="10833"/>
                  <a:pt x="8782" y="10833"/>
                </a:cubicBezTo>
                <a:cubicBezTo>
                  <a:pt x="8774" y="10832"/>
                  <a:pt x="8766" y="10832"/>
                  <a:pt x="8758" y="10832"/>
                </a:cubicBezTo>
                <a:close/>
                <a:moveTo>
                  <a:pt x="53106" y="10819"/>
                </a:moveTo>
                <a:cubicBezTo>
                  <a:pt x="52888" y="10819"/>
                  <a:pt x="52712" y="10983"/>
                  <a:pt x="52698" y="11200"/>
                </a:cubicBezTo>
                <a:cubicBezTo>
                  <a:pt x="52698" y="11417"/>
                  <a:pt x="52875" y="11594"/>
                  <a:pt x="53079" y="11594"/>
                </a:cubicBezTo>
                <a:cubicBezTo>
                  <a:pt x="53296" y="11594"/>
                  <a:pt x="53473" y="11431"/>
                  <a:pt x="53473" y="11214"/>
                </a:cubicBezTo>
                <a:cubicBezTo>
                  <a:pt x="53473" y="11010"/>
                  <a:pt x="53310" y="10833"/>
                  <a:pt x="53106" y="10819"/>
                </a:cubicBezTo>
                <a:close/>
                <a:moveTo>
                  <a:pt x="106469" y="10874"/>
                </a:moveTo>
                <a:cubicBezTo>
                  <a:pt x="106265" y="10874"/>
                  <a:pt x="106102" y="11037"/>
                  <a:pt x="106102" y="11241"/>
                </a:cubicBezTo>
                <a:cubicBezTo>
                  <a:pt x="106102" y="11431"/>
                  <a:pt x="106265" y="11594"/>
                  <a:pt x="106456" y="11594"/>
                </a:cubicBezTo>
                <a:cubicBezTo>
                  <a:pt x="106659" y="11594"/>
                  <a:pt x="106823" y="11445"/>
                  <a:pt x="106823" y="11241"/>
                </a:cubicBezTo>
                <a:cubicBezTo>
                  <a:pt x="106823" y="11037"/>
                  <a:pt x="106659" y="10887"/>
                  <a:pt x="106469" y="10874"/>
                </a:cubicBezTo>
                <a:close/>
                <a:moveTo>
                  <a:pt x="20525" y="10819"/>
                </a:moveTo>
                <a:cubicBezTo>
                  <a:pt x="20308" y="10833"/>
                  <a:pt x="20131" y="10996"/>
                  <a:pt x="20131" y="11214"/>
                </a:cubicBezTo>
                <a:cubicBezTo>
                  <a:pt x="20131" y="11431"/>
                  <a:pt x="20308" y="11608"/>
                  <a:pt x="20525" y="11608"/>
                </a:cubicBezTo>
                <a:cubicBezTo>
                  <a:pt x="20729" y="11608"/>
                  <a:pt x="20906" y="11431"/>
                  <a:pt x="20906" y="11214"/>
                </a:cubicBezTo>
                <a:cubicBezTo>
                  <a:pt x="20906" y="11010"/>
                  <a:pt x="20743" y="10833"/>
                  <a:pt x="20525" y="10819"/>
                </a:cubicBezTo>
                <a:close/>
                <a:moveTo>
                  <a:pt x="85659" y="10819"/>
                </a:moveTo>
                <a:lnTo>
                  <a:pt x="85659" y="10833"/>
                </a:lnTo>
                <a:cubicBezTo>
                  <a:pt x="85455" y="10833"/>
                  <a:pt x="85279" y="10996"/>
                  <a:pt x="85265" y="11200"/>
                </a:cubicBezTo>
                <a:cubicBezTo>
                  <a:pt x="85265" y="11417"/>
                  <a:pt x="85442" y="11594"/>
                  <a:pt x="85646" y="11608"/>
                </a:cubicBezTo>
                <a:cubicBezTo>
                  <a:pt x="85863" y="11608"/>
                  <a:pt x="86054" y="11431"/>
                  <a:pt x="86054" y="11214"/>
                </a:cubicBezTo>
                <a:cubicBezTo>
                  <a:pt x="86054" y="10996"/>
                  <a:pt x="85877" y="10819"/>
                  <a:pt x="85659" y="10819"/>
                </a:cubicBezTo>
                <a:close/>
                <a:moveTo>
                  <a:pt x="3313" y="11104"/>
                </a:moveTo>
                <a:cubicBezTo>
                  <a:pt x="3305" y="11104"/>
                  <a:pt x="3298" y="11104"/>
                  <a:pt x="3290" y="11105"/>
                </a:cubicBezTo>
                <a:cubicBezTo>
                  <a:pt x="3154" y="11105"/>
                  <a:pt x="3046" y="11214"/>
                  <a:pt x="3046" y="11350"/>
                </a:cubicBezTo>
                <a:cubicBezTo>
                  <a:pt x="3032" y="11499"/>
                  <a:pt x="3154" y="11621"/>
                  <a:pt x="3304" y="11621"/>
                </a:cubicBezTo>
                <a:cubicBezTo>
                  <a:pt x="3440" y="11621"/>
                  <a:pt x="3562" y="11499"/>
                  <a:pt x="3562" y="11363"/>
                </a:cubicBezTo>
                <a:cubicBezTo>
                  <a:pt x="3562" y="11221"/>
                  <a:pt x="3452" y="11104"/>
                  <a:pt x="3313" y="11104"/>
                </a:cubicBezTo>
                <a:close/>
                <a:moveTo>
                  <a:pt x="29564" y="10847"/>
                </a:moveTo>
                <a:lnTo>
                  <a:pt x="29564" y="10860"/>
                </a:lnTo>
                <a:cubicBezTo>
                  <a:pt x="29360" y="10860"/>
                  <a:pt x="29197" y="11023"/>
                  <a:pt x="29184" y="11241"/>
                </a:cubicBezTo>
                <a:cubicBezTo>
                  <a:pt x="29184" y="11445"/>
                  <a:pt x="29347" y="11621"/>
                  <a:pt x="29564" y="11635"/>
                </a:cubicBezTo>
                <a:cubicBezTo>
                  <a:pt x="29782" y="11635"/>
                  <a:pt x="29958" y="11458"/>
                  <a:pt x="29958" y="11241"/>
                </a:cubicBezTo>
                <a:cubicBezTo>
                  <a:pt x="29958" y="11023"/>
                  <a:pt x="29782" y="10847"/>
                  <a:pt x="29564" y="10847"/>
                </a:cubicBezTo>
                <a:close/>
                <a:moveTo>
                  <a:pt x="41308" y="10847"/>
                </a:moveTo>
                <a:lnTo>
                  <a:pt x="41308" y="10860"/>
                </a:lnTo>
                <a:cubicBezTo>
                  <a:pt x="41104" y="10860"/>
                  <a:pt x="40941" y="11023"/>
                  <a:pt x="40927" y="11241"/>
                </a:cubicBezTo>
                <a:cubicBezTo>
                  <a:pt x="40927" y="11445"/>
                  <a:pt x="41090" y="11621"/>
                  <a:pt x="41308" y="11635"/>
                </a:cubicBezTo>
                <a:cubicBezTo>
                  <a:pt x="41525" y="11635"/>
                  <a:pt x="41702" y="11458"/>
                  <a:pt x="41702" y="11241"/>
                </a:cubicBezTo>
                <a:cubicBezTo>
                  <a:pt x="41702" y="11023"/>
                  <a:pt x="41525" y="10847"/>
                  <a:pt x="41308" y="10847"/>
                </a:cubicBezTo>
                <a:close/>
                <a:moveTo>
                  <a:pt x="62104" y="10847"/>
                </a:moveTo>
                <a:lnTo>
                  <a:pt x="62104" y="10860"/>
                </a:lnTo>
                <a:cubicBezTo>
                  <a:pt x="61887" y="10860"/>
                  <a:pt x="61723" y="11037"/>
                  <a:pt x="61723" y="11241"/>
                </a:cubicBezTo>
                <a:cubicBezTo>
                  <a:pt x="61723" y="11458"/>
                  <a:pt x="61900" y="11635"/>
                  <a:pt x="62118" y="11635"/>
                </a:cubicBezTo>
                <a:cubicBezTo>
                  <a:pt x="62321" y="11621"/>
                  <a:pt x="62498" y="11445"/>
                  <a:pt x="62498" y="11241"/>
                </a:cubicBezTo>
                <a:cubicBezTo>
                  <a:pt x="62498" y="11023"/>
                  <a:pt x="62308" y="10847"/>
                  <a:pt x="62104" y="10847"/>
                </a:cubicBezTo>
                <a:close/>
                <a:moveTo>
                  <a:pt x="73875" y="10847"/>
                </a:moveTo>
                <a:lnTo>
                  <a:pt x="73875" y="10860"/>
                </a:lnTo>
                <a:cubicBezTo>
                  <a:pt x="73671" y="10860"/>
                  <a:pt x="73508" y="11037"/>
                  <a:pt x="73494" y="11241"/>
                </a:cubicBezTo>
                <a:cubicBezTo>
                  <a:pt x="73494" y="11458"/>
                  <a:pt x="73671" y="11621"/>
                  <a:pt x="73888" y="11635"/>
                </a:cubicBezTo>
                <a:cubicBezTo>
                  <a:pt x="74092" y="11621"/>
                  <a:pt x="74269" y="11458"/>
                  <a:pt x="74269" y="11241"/>
                </a:cubicBezTo>
                <a:cubicBezTo>
                  <a:pt x="74269" y="11023"/>
                  <a:pt x="74092" y="10847"/>
                  <a:pt x="73875" y="10847"/>
                </a:cubicBezTo>
                <a:close/>
                <a:moveTo>
                  <a:pt x="102174" y="11635"/>
                </a:moveTo>
                <a:cubicBezTo>
                  <a:pt x="102174" y="11635"/>
                  <a:pt x="102174" y="11635"/>
                  <a:pt x="102174" y="11635"/>
                </a:cubicBezTo>
                <a:lnTo>
                  <a:pt x="102174" y="11635"/>
                </a:lnTo>
                <a:close/>
                <a:moveTo>
                  <a:pt x="6022" y="10969"/>
                </a:moveTo>
                <a:cubicBezTo>
                  <a:pt x="5832" y="10969"/>
                  <a:pt x="5683" y="11118"/>
                  <a:pt x="5683" y="11309"/>
                </a:cubicBezTo>
                <a:cubicBezTo>
                  <a:pt x="5683" y="11499"/>
                  <a:pt x="5832" y="11649"/>
                  <a:pt x="6022" y="11649"/>
                </a:cubicBezTo>
                <a:cubicBezTo>
                  <a:pt x="6213" y="11649"/>
                  <a:pt x="6362" y="11499"/>
                  <a:pt x="6362" y="11309"/>
                </a:cubicBezTo>
                <a:cubicBezTo>
                  <a:pt x="6362" y="11118"/>
                  <a:pt x="6213" y="10969"/>
                  <a:pt x="6022" y="10969"/>
                </a:cubicBezTo>
                <a:close/>
                <a:moveTo>
                  <a:pt x="50374" y="10887"/>
                </a:moveTo>
                <a:cubicBezTo>
                  <a:pt x="50156" y="10887"/>
                  <a:pt x="49980" y="11064"/>
                  <a:pt x="49993" y="11282"/>
                </a:cubicBezTo>
                <a:cubicBezTo>
                  <a:pt x="49993" y="11485"/>
                  <a:pt x="50170" y="11649"/>
                  <a:pt x="50374" y="11649"/>
                </a:cubicBezTo>
                <a:cubicBezTo>
                  <a:pt x="50591" y="11649"/>
                  <a:pt x="50754" y="11472"/>
                  <a:pt x="50754" y="11268"/>
                </a:cubicBezTo>
                <a:cubicBezTo>
                  <a:pt x="50754" y="11050"/>
                  <a:pt x="50578" y="10887"/>
                  <a:pt x="50374" y="10887"/>
                </a:cubicBezTo>
                <a:close/>
                <a:moveTo>
                  <a:pt x="82914" y="10887"/>
                </a:moveTo>
                <a:cubicBezTo>
                  <a:pt x="82710" y="10887"/>
                  <a:pt x="82533" y="11050"/>
                  <a:pt x="82533" y="11268"/>
                </a:cubicBezTo>
                <a:cubicBezTo>
                  <a:pt x="82533" y="11472"/>
                  <a:pt x="82710" y="11649"/>
                  <a:pt x="82914" y="11649"/>
                </a:cubicBezTo>
                <a:cubicBezTo>
                  <a:pt x="83131" y="11649"/>
                  <a:pt x="83294" y="11472"/>
                  <a:pt x="83294" y="11268"/>
                </a:cubicBezTo>
                <a:cubicBezTo>
                  <a:pt x="83294" y="11050"/>
                  <a:pt x="83118" y="10887"/>
                  <a:pt x="82914" y="10887"/>
                </a:cubicBezTo>
                <a:close/>
                <a:moveTo>
                  <a:pt x="94685" y="10887"/>
                </a:moveTo>
                <a:cubicBezTo>
                  <a:pt x="94481" y="10887"/>
                  <a:pt x="94304" y="11050"/>
                  <a:pt x="94304" y="11254"/>
                </a:cubicBezTo>
                <a:cubicBezTo>
                  <a:pt x="94290" y="11472"/>
                  <a:pt x="94454" y="11635"/>
                  <a:pt x="94671" y="11649"/>
                </a:cubicBezTo>
                <a:cubicBezTo>
                  <a:pt x="94678" y="11649"/>
                  <a:pt x="94686" y="11649"/>
                  <a:pt x="94693" y="11649"/>
                </a:cubicBezTo>
                <a:cubicBezTo>
                  <a:pt x="94888" y="11649"/>
                  <a:pt x="95052" y="11478"/>
                  <a:pt x="95065" y="11268"/>
                </a:cubicBezTo>
                <a:cubicBezTo>
                  <a:pt x="95065" y="11064"/>
                  <a:pt x="94889" y="10887"/>
                  <a:pt x="94685" y="10887"/>
                </a:cubicBezTo>
                <a:close/>
                <a:moveTo>
                  <a:pt x="17793" y="10887"/>
                </a:moveTo>
                <a:cubicBezTo>
                  <a:pt x="17589" y="10887"/>
                  <a:pt x="17413" y="11064"/>
                  <a:pt x="17413" y="11282"/>
                </a:cubicBezTo>
                <a:cubicBezTo>
                  <a:pt x="17413" y="11485"/>
                  <a:pt x="17589" y="11662"/>
                  <a:pt x="17807" y="11662"/>
                </a:cubicBezTo>
                <a:cubicBezTo>
                  <a:pt x="18007" y="11649"/>
                  <a:pt x="18181" y="11478"/>
                  <a:pt x="18187" y="11266"/>
                </a:cubicBezTo>
                <a:lnTo>
                  <a:pt x="18187" y="11266"/>
                </a:lnTo>
                <a:cubicBezTo>
                  <a:pt x="18187" y="11266"/>
                  <a:pt x="18187" y="11267"/>
                  <a:pt x="18187" y="11268"/>
                </a:cubicBezTo>
                <a:lnTo>
                  <a:pt x="18187" y="11254"/>
                </a:lnTo>
                <a:cubicBezTo>
                  <a:pt x="18187" y="11258"/>
                  <a:pt x="18187" y="11262"/>
                  <a:pt x="18187" y="11266"/>
                </a:cubicBezTo>
                <a:lnTo>
                  <a:pt x="18187" y="11266"/>
                </a:lnTo>
                <a:cubicBezTo>
                  <a:pt x="18173" y="11049"/>
                  <a:pt x="18010" y="10887"/>
                  <a:pt x="17793" y="10887"/>
                </a:cubicBezTo>
                <a:close/>
                <a:moveTo>
                  <a:pt x="26818" y="10915"/>
                </a:moveTo>
                <a:cubicBezTo>
                  <a:pt x="26601" y="10915"/>
                  <a:pt x="26438" y="11091"/>
                  <a:pt x="26438" y="11295"/>
                </a:cubicBezTo>
                <a:cubicBezTo>
                  <a:pt x="26438" y="11505"/>
                  <a:pt x="26602" y="11676"/>
                  <a:pt x="26809" y="11676"/>
                </a:cubicBezTo>
                <a:cubicBezTo>
                  <a:pt x="26816" y="11676"/>
                  <a:pt x="26824" y="11676"/>
                  <a:pt x="26832" y="11676"/>
                </a:cubicBezTo>
                <a:cubicBezTo>
                  <a:pt x="27036" y="11676"/>
                  <a:pt x="27199" y="11499"/>
                  <a:pt x="27199" y="11295"/>
                </a:cubicBezTo>
                <a:cubicBezTo>
                  <a:pt x="27199" y="11078"/>
                  <a:pt x="27022" y="10915"/>
                  <a:pt x="26818" y="10915"/>
                </a:cubicBezTo>
                <a:close/>
                <a:moveTo>
                  <a:pt x="38603" y="10915"/>
                </a:moveTo>
                <a:cubicBezTo>
                  <a:pt x="38386" y="10915"/>
                  <a:pt x="38209" y="11078"/>
                  <a:pt x="38209" y="11295"/>
                </a:cubicBezTo>
                <a:cubicBezTo>
                  <a:pt x="38209" y="11499"/>
                  <a:pt x="38372" y="11676"/>
                  <a:pt x="38576" y="11676"/>
                </a:cubicBezTo>
                <a:cubicBezTo>
                  <a:pt x="38584" y="11676"/>
                  <a:pt x="38592" y="11676"/>
                  <a:pt x="38599" y="11676"/>
                </a:cubicBezTo>
                <a:cubicBezTo>
                  <a:pt x="38806" y="11676"/>
                  <a:pt x="38970" y="11505"/>
                  <a:pt x="38970" y="11295"/>
                </a:cubicBezTo>
                <a:cubicBezTo>
                  <a:pt x="38970" y="11091"/>
                  <a:pt x="38807" y="10915"/>
                  <a:pt x="38603" y="10915"/>
                </a:cubicBezTo>
                <a:close/>
                <a:moveTo>
                  <a:pt x="71170" y="10928"/>
                </a:moveTo>
                <a:cubicBezTo>
                  <a:pt x="70953" y="10928"/>
                  <a:pt x="70776" y="11105"/>
                  <a:pt x="70789" y="11322"/>
                </a:cubicBezTo>
                <a:cubicBezTo>
                  <a:pt x="70789" y="11526"/>
                  <a:pt x="70953" y="11689"/>
                  <a:pt x="71170" y="11689"/>
                </a:cubicBezTo>
                <a:cubicBezTo>
                  <a:pt x="71372" y="11689"/>
                  <a:pt x="71547" y="11516"/>
                  <a:pt x="71537" y="11302"/>
                </a:cubicBezTo>
                <a:lnTo>
                  <a:pt x="71537" y="11302"/>
                </a:lnTo>
                <a:cubicBezTo>
                  <a:pt x="71547" y="11101"/>
                  <a:pt x="71372" y="10928"/>
                  <a:pt x="71170" y="10928"/>
                </a:cubicBezTo>
                <a:close/>
                <a:moveTo>
                  <a:pt x="103731" y="10927"/>
                </a:moveTo>
                <a:cubicBezTo>
                  <a:pt x="103724" y="10927"/>
                  <a:pt x="103717" y="10928"/>
                  <a:pt x="103710" y="10928"/>
                </a:cubicBezTo>
                <a:cubicBezTo>
                  <a:pt x="103506" y="10928"/>
                  <a:pt x="103329" y="11091"/>
                  <a:pt x="103329" y="11295"/>
                </a:cubicBezTo>
                <a:cubicBezTo>
                  <a:pt x="103316" y="11499"/>
                  <a:pt x="103479" y="11689"/>
                  <a:pt x="103696" y="11689"/>
                </a:cubicBezTo>
                <a:cubicBezTo>
                  <a:pt x="103900" y="11689"/>
                  <a:pt x="104077" y="11526"/>
                  <a:pt x="104077" y="11309"/>
                </a:cubicBezTo>
                <a:cubicBezTo>
                  <a:pt x="104090" y="11112"/>
                  <a:pt x="103926" y="10927"/>
                  <a:pt x="103731" y="10927"/>
                </a:cubicBezTo>
                <a:close/>
                <a:moveTo>
                  <a:pt x="47615" y="10955"/>
                </a:moveTo>
                <a:cubicBezTo>
                  <a:pt x="47411" y="10955"/>
                  <a:pt x="47234" y="11118"/>
                  <a:pt x="47234" y="11336"/>
                </a:cubicBezTo>
                <a:cubicBezTo>
                  <a:pt x="47234" y="11532"/>
                  <a:pt x="47398" y="11704"/>
                  <a:pt x="47593" y="11704"/>
                </a:cubicBezTo>
                <a:cubicBezTo>
                  <a:pt x="47600" y="11704"/>
                  <a:pt x="47607" y="11703"/>
                  <a:pt x="47615" y="11703"/>
                </a:cubicBezTo>
                <a:cubicBezTo>
                  <a:pt x="47832" y="11703"/>
                  <a:pt x="47995" y="11540"/>
                  <a:pt x="47995" y="11336"/>
                </a:cubicBezTo>
                <a:cubicBezTo>
                  <a:pt x="47995" y="11118"/>
                  <a:pt x="47832" y="10955"/>
                  <a:pt x="47615" y="10955"/>
                </a:cubicBezTo>
                <a:close/>
                <a:moveTo>
                  <a:pt x="59408" y="10955"/>
                </a:moveTo>
                <a:cubicBezTo>
                  <a:pt x="59400" y="10955"/>
                  <a:pt x="59393" y="10955"/>
                  <a:pt x="59386" y="10955"/>
                </a:cubicBezTo>
                <a:cubicBezTo>
                  <a:pt x="59168" y="10955"/>
                  <a:pt x="59005" y="11132"/>
                  <a:pt x="59005" y="11336"/>
                </a:cubicBezTo>
                <a:cubicBezTo>
                  <a:pt x="59005" y="11532"/>
                  <a:pt x="59169" y="11704"/>
                  <a:pt x="59376" y="11704"/>
                </a:cubicBezTo>
                <a:cubicBezTo>
                  <a:pt x="59383" y="11704"/>
                  <a:pt x="59391" y="11703"/>
                  <a:pt x="59399" y="11703"/>
                </a:cubicBezTo>
                <a:cubicBezTo>
                  <a:pt x="59603" y="11703"/>
                  <a:pt x="59766" y="11526"/>
                  <a:pt x="59766" y="11322"/>
                </a:cubicBezTo>
                <a:cubicBezTo>
                  <a:pt x="59766" y="11126"/>
                  <a:pt x="59602" y="10955"/>
                  <a:pt x="59408" y="10955"/>
                </a:cubicBezTo>
                <a:close/>
                <a:moveTo>
                  <a:pt x="91944" y="10955"/>
                </a:moveTo>
                <a:cubicBezTo>
                  <a:pt x="91750" y="10955"/>
                  <a:pt x="91586" y="11126"/>
                  <a:pt x="91586" y="11322"/>
                </a:cubicBezTo>
                <a:cubicBezTo>
                  <a:pt x="91586" y="11540"/>
                  <a:pt x="91749" y="11703"/>
                  <a:pt x="91966" y="11703"/>
                </a:cubicBezTo>
                <a:cubicBezTo>
                  <a:pt x="91974" y="11703"/>
                  <a:pt x="91981" y="11704"/>
                  <a:pt x="91988" y="11704"/>
                </a:cubicBezTo>
                <a:cubicBezTo>
                  <a:pt x="92183" y="11704"/>
                  <a:pt x="92347" y="11532"/>
                  <a:pt x="92347" y="11336"/>
                </a:cubicBezTo>
                <a:cubicBezTo>
                  <a:pt x="92347" y="11118"/>
                  <a:pt x="92170" y="10955"/>
                  <a:pt x="91966" y="10955"/>
                </a:cubicBezTo>
                <a:cubicBezTo>
                  <a:pt x="91959" y="10955"/>
                  <a:pt x="91951" y="10955"/>
                  <a:pt x="91944" y="10955"/>
                </a:cubicBezTo>
                <a:close/>
                <a:moveTo>
                  <a:pt x="109980" y="11145"/>
                </a:moveTo>
                <a:cubicBezTo>
                  <a:pt x="109840" y="11145"/>
                  <a:pt x="109718" y="11263"/>
                  <a:pt x="109718" y="11417"/>
                </a:cubicBezTo>
                <a:cubicBezTo>
                  <a:pt x="109718" y="11567"/>
                  <a:pt x="109840" y="11703"/>
                  <a:pt x="109990" y="11703"/>
                </a:cubicBezTo>
                <a:cubicBezTo>
                  <a:pt x="109997" y="11704"/>
                  <a:pt x="110005" y="11704"/>
                  <a:pt x="110012" y="11704"/>
                </a:cubicBezTo>
                <a:cubicBezTo>
                  <a:pt x="110165" y="11704"/>
                  <a:pt x="110288" y="11574"/>
                  <a:pt x="110275" y="11431"/>
                </a:cubicBezTo>
                <a:cubicBezTo>
                  <a:pt x="110289" y="11268"/>
                  <a:pt x="110166" y="11146"/>
                  <a:pt x="110003" y="11146"/>
                </a:cubicBezTo>
                <a:cubicBezTo>
                  <a:pt x="109996" y="11145"/>
                  <a:pt x="109988" y="11145"/>
                  <a:pt x="109980" y="11145"/>
                </a:cubicBezTo>
                <a:close/>
                <a:moveTo>
                  <a:pt x="15048" y="10942"/>
                </a:moveTo>
                <a:lnTo>
                  <a:pt x="15048" y="10955"/>
                </a:lnTo>
                <a:cubicBezTo>
                  <a:pt x="14830" y="10955"/>
                  <a:pt x="14667" y="11118"/>
                  <a:pt x="14667" y="11322"/>
                </a:cubicBezTo>
                <a:cubicBezTo>
                  <a:pt x="14653" y="11540"/>
                  <a:pt x="14830" y="11717"/>
                  <a:pt x="15048" y="11717"/>
                </a:cubicBezTo>
                <a:cubicBezTo>
                  <a:pt x="15251" y="11717"/>
                  <a:pt x="15428" y="11540"/>
                  <a:pt x="15428" y="11336"/>
                </a:cubicBezTo>
                <a:cubicBezTo>
                  <a:pt x="15428" y="11118"/>
                  <a:pt x="15251" y="10955"/>
                  <a:pt x="15048" y="10942"/>
                </a:cubicBezTo>
                <a:close/>
                <a:moveTo>
                  <a:pt x="80160" y="10982"/>
                </a:moveTo>
                <a:cubicBezTo>
                  <a:pt x="79965" y="10982"/>
                  <a:pt x="79801" y="11153"/>
                  <a:pt x="79801" y="11350"/>
                </a:cubicBezTo>
                <a:cubicBezTo>
                  <a:pt x="79801" y="11567"/>
                  <a:pt x="79978" y="11730"/>
                  <a:pt x="80182" y="11730"/>
                </a:cubicBezTo>
                <a:cubicBezTo>
                  <a:pt x="80399" y="11730"/>
                  <a:pt x="80562" y="11567"/>
                  <a:pt x="80562" y="11350"/>
                </a:cubicBezTo>
                <a:cubicBezTo>
                  <a:pt x="80562" y="11146"/>
                  <a:pt x="80399" y="10983"/>
                  <a:pt x="80182" y="10983"/>
                </a:cubicBezTo>
                <a:cubicBezTo>
                  <a:pt x="80174" y="10982"/>
                  <a:pt x="80167" y="10982"/>
                  <a:pt x="80160" y="10982"/>
                </a:cubicBezTo>
                <a:close/>
                <a:moveTo>
                  <a:pt x="101000" y="10982"/>
                </a:moveTo>
                <a:cubicBezTo>
                  <a:pt x="100993" y="10982"/>
                  <a:pt x="100985" y="10982"/>
                  <a:pt x="100978" y="10983"/>
                </a:cubicBezTo>
                <a:cubicBezTo>
                  <a:pt x="100760" y="10983"/>
                  <a:pt x="100597" y="11159"/>
                  <a:pt x="100611" y="11363"/>
                </a:cubicBezTo>
                <a:cubicBezTo>
                  <a:pt x="100611" y="11567"/>
                  <a:pt x="100774" y="11730"/>
                  <a:pt x="100978" y="11730"/>
                </a:cubicBezTo>
                <a:cubicBezTo>
                  <a:pt x="101182" y="11730"/>
                  <a:pt x="101358" y="11567"/>
                  <a:pt x="101358" y="11350"/>
                </a:cubicBezTo>
                <a:cubicBezTo>
                  <a:pt x="101358" y="11153"/>
                  <a:pt x="101194" y="10982"/>
                  <a:pt x="101000" y="10982"/>
                </a:cubicBezTo>
                <a:close/>
                <a:moveTo>
                  <a:pt x="113588" y="11470"/>
                </a:moveTo>
                <a:cubicBezTo>
                  <a:pt x="113584" y="11470"/>
                  <a:pt x="113581" y="11471"/>
                  <a:pt x="113578" y="11472"/>
                </a:cubicBezTo>
                <a:lnTo>
                  <a:pt x="113591" y="11472"/>
                </a:lnTo>
                <a:cubicBezTo>
                  <a:pt x="113537" y="11485"/>
                  <a:pt x="113496" y="11553"/>
                  <a:pt x="113456" y="11608"/>
                </a:cubicBezTo>
                <a:cubicBezTo>
                  <a:pt x="113496" y="11649"/>
                  <a:pt x="113551" y="11730"/>
                  <a:pt x="113591" y="11730"/>
                </a:cubicBezTo>
                <a:cubicBezTo>
                  <a:pt x="113646" y="11730"/>
                  <a:pt x="113700" y="11662"/>
                  <a:pt x="113782" y="11594"/>
                </a:cubicBezTo>
                <a:cubicBezTo>
                  <a:pt x="113694" y="11544"/>
                  <a:pt x="113629" y="11470"/>
                  <a:pt x="113588" y="11470"/>
                </a:cubicBezTo>
                <a:close/>
                <a:moveTo>
                  <a:pt x="68389" y="10982"/>
                </a:moveTo>
                <a:cubicBezTo>
                  <a:pt x="68194" y="10982"/>
                  <a:pt x="68030" y="11153"/>
                  <a:pt x="68030" y="11350"/>
                </a:cubicBezTo>
                <a:cubicBezTo>
                  <a:pt x="68030" y="11553"/>
                  <a:pt x="68193" y="11730"/>
                  <a:pt x="68411" y="11730"/>
                </a:cubicBezTo>
                <a:cubicBezTo>
                  <a:pt x="68419" y="11731"/>
                  <a:pt x="68427" y="11731"/>
                  <a:pt x="68434" y="11731"/>
                </a:cubicBezTo>
                <a:cubicBezTo>
                  <a:pt x="68627" y="11731"/>
                  <a:pt x="68778" y="11572"/>
                  <a:pt x="68791" y="11363"/>
                </a:cubicBezTo>
                <a:cubicBezTo>
                  <a:pt x="68791" y="11159"/>
                  <a:pt x="68628" y="10983"/>
                  <a:pt x="68411" y="10983"/>
                </a:cubicBezTo>
                <a:cubicBezTo>
                  <a:pt x="68403" y="10982"/>
                  <a:pt x="68396" y="10982"/>
                  <a:pt x="68389" y="10982"/>
                </a:cubicBezTo>
                <a:close/>
                <a:moveTo>
                  <a:pt x="35844" y="10983"/>
                </a:moveTo>
                <a:cubicBezTo>
                  <a:pt x="35640" y="10983"/>
                  <a:pt x="35463" y="11146"/>
                  <a:pt x="35463" y="11363"/>
                </a:cubicBezTo>
                <a:cubicBezTo>
                  <a:pt x="35463" y="11567"/>
                  <a:pt x="35626" y="11744"/>
                  <a:pt x="35830" y="11744"/>
                </a:cubicBezTo>
                <a:cubicBezTo>
                  <a:pt x="36048" y="11744"/>
                  <a:pt x="36224" y="11567"/>
                  <a:pt x="36211" y="11363"/>
                </a:cubicBezTo>
                <a:cubicBezTo>
                  <a:pt x="36224" y="11159"/>
                  <a:pt x="36048" y="10983"/>
                  <a:pt x="35844" y="10983"/>
                </a:cubicBezTo>
                <a:close/>
                <a:moveTo>
                  <a:pt x="12329" y="11010"/>
                </a:moveTo>
                <a:cubicBezTo>
                  <a:pt x="12112" y="11010"/>
                  <a:pt x="11949" y="11173"/>
                  <a:pt x="11949" y="11390"/>
                </a:cubicBezTo>
                <a:cubicBezTo>
                  <a:pt x="11935" y="11587"/>
                  <a:pt x="12099" y="11758"/>
                  <a:pt x="12293" y="11758"/>
                </a:cubicBezTo>
                <a:cubicBezTo>
                  <a:pt x="12301" y="11758"/>
                  <a:pt x="12308" y="11758"/>
                  <a:pt x="12316" y="11757"/>
                </a:cubicBezTo>
                <a:cubicBezTo>
                  <a:pt x="12324" y="11758"/>
                  <a:pt x="12331" y="11758"/>
                  <a:pt x="12339" y="11758"/>
                </a:cubicBezTo>
                <a:cubicBezTo>
                  <a:pt x="12533" y="11758"/>
                  <a:pt x="12696" y="11599"/>
                  <a:pt x="12696" y="11390"/>
                </a:cubicBezTo>
                <a:cubicBezTo>
                  <a:pt x="12710" y="11186"/>
                  <a:pt x="12533" y="11010"/>
                  <a:pt x="12329" y="11010"/>
                </a:cubicBezTo>
                <a:close/>
                <a:moveTo>
                  <a:pt x="89219" y="11023"/>
                </a:moveTo>
                <a:cubicBezTo>
                  <a:pt x="89210" y="11023"/>
                  <a:pt x="89202" y="11023"/>
                  <a:pt x="89193" y="11023"/>
                </a:cubicBezTo>
                <a:cubicBezTo>
                  <a:pt x="89186" y="11023"/>
                  <a:pt x="89179" y="11023"/>
                  <a:pt x="89171" y="11023"/>
                </a:cubicBezTo>
                <a:cubicBezTo>
                  <a:pt x="88978" y="11023"/>
                  <a:pt x="88826" y="11194"/>
                  <a:pt x="88826" y="11390"/>
                </a:cubicBezTo>
                <a:cubicBezTo>
                  <a:pt x="88826" y="11594"/>
                  <a:pt x="88989" y="11771"/>
                  <a:pt x="89207" y="11771"/>
                </a:cubicBezTo>
                <a:cubicBezTo>
                  <a:pt x="89411" y="11771"/>
                  <a:pt x="89588" y="11594"/>
                  <a:pt x="89574" y="11390"/>
                </a:cubicBezTo>
                <a:cubicBezTo>
                  <a:pt x="89574" y="11181"/>
                  <a:pt x="89423" y="11023"/>
                  <a:pt x="89219" y="11023"/>
                </a:cubicBezTo>
                <a:close/>
                <a:moveTo>
                  <a:pt x="24100" y="11010"/>
                </a:moveTo>
                <a:lnTo>
                  <a:pt x="24100" y="11023"/>
                </a:lnTo>
                <a:cubicBezTo>
                  <a:pt x="23883" y="11023"/>
                  <a:pt x="23719" y="11186"/>
                  <a:pt x="23719" y="11404"/>
                </a:cubicBezTo>
                <a:cubicBezTo>
                  <a:pt x="23719" y="11600"/>
                  <a:pt x="23871" y="11772"/>
                  <a:pt x="24077" y="11772"/>
                </a:cubicBezTo>
                <a:cubicBezTo>
                  <a:pt x="24084" y="11772"/>
                  <a:pt x="24092" y="11771"/>
                  <a:pt x="24100" y="11771"/>
                </a:cubicBezTo>
                <a:cubicBezTo>
                  <a:pt x="24107" y="11771"/>
                  <a:pt x="24115" y="11772"/>
                  <a:pt x="24122" y="11772"/>
                </a:cubicBezTo>
                <a:cubicBezTo>
                  <a:pt x="24317" y="11772"/>
                  <a:pt x="24480" y="11600"/>
                  <a:pt x="24467" y="11404"/>
                </a:cubicBezTo>
                <a:cubicBezTo>
                  <a:pt x="24481" y="11186"/>
                  <a:pt x="24318" y="11010"/>
                  <a:pt x="24100" y="11010"/>
                </a:cubicBezTo>
                <a:close/>
                <a:moveTo>
                  <a:pt x="56662" y="11023"/>
                </a:moveTo>
                <a:cubicBezTo>
                  <a:pt x="56655" y="11023"/>
                  <a:pt x="56647" y="11023"/>
                  <a:pt x="56640" y="11023"/>
                </a:cubicBezTo>
                <a:cubicBezTo>
                  <a:pt x="56436" y="11023"/>
                  <a:pt x="56259" y="11186"/>
                  <a:pt x="56259" y="11390"/>
                </a:cubicBezTo>
                <a:cubicBezTo>
                  <a:pt x="56246" y="11594"/>
                  <a:pt x="56422" y="11771"/>
                  <a:pt x="56626" y="11771"/>
                </a:cubicBezTo>
                <a:cubicBezTo>
                  <a:pt x="56634" y="11771"/>
                  <a:pt x="56642" y="11772"/>
                  <a:pt x="56650" y="11772"/>
                </a:cubicBezTo>
                <a:cubicBezTo>
                  <a:pt x="56855" y="11772"/>
                  <a:pt x="57007" y="11600"/>
                  <a:pt x="57007" y="11404"/>
                </a:cubicBezTo>
                <a:cubicBezTo>
                  <a:pt x="57020" y="11194"/>
                  <a:pt x="56856" y="11023"/>
                  <a:pt x="56662" y="11023"/>
                </a:cubicBezTo>
                <a:close/>
                <a:moveTo>
                  <a:pt x="1385" y="11552"/>
                </a:moveTo>
                <a:cubicBezTo>
                  <a:pt x="1381" y="11552"/>
                  <a:pt x="1377" y="11552"/>
                  <a:pt x="1374" y="11553"/>
                </a:cubicBezTo>
                <a:cubicBezTo>
                  <a:pt x="1333" y="11567"/>
                  <a:pt x="1292" y="11635"/>
                  <a:pt x="1251" y="11676"/>
                </a:cubicBezTo>
                <a:cubicBezTo>
                  <a:pt x="1289" y="11713"/>
                  <a:pt x="1326" y="11773"/>
                  <a:pt x="1363" y="11773"/>
                </a:cubicBezTo>
                <a:cubicBezTo>
                  <a:pt x="1367" y="11773"/>
                  <a:pt x="1370" y="11772"/>
                  <a:pt x="1374" y="11771"/>
                </a:cubicBezTo>
                <a:cubicBezTo>
                  <a:pt x="1415" y="11771"/>
                  <a:pt x="1469" y="11717"/>
                  <a:pt x="1537" y="11662"/>
                </a:cubicBezTo>
                <a:cubicBezTo>
                  <a:pt x="1475" y="11613"/>
                  <a:pt x="1424" y="11552"/>
                  <a:pt x="1385" y="11552"/>
                </a:cubicBezTo>
                <a:close/>
                <a:moveTo>
                  <a:pt x="44859" y="11050"/>
                </a:moveTo>
                <a:cubicBezTo>
                  <a:pt x="44666" y="11050"/>
                  <a:pt x="44516" y="11208"/>
                  <a:pt x="44516" y="11404"/>
                </a:cubicBezTo>
                <a:cubicBezTo>
                  <a:pt x="44516" y="11621"/>
                  <a:pt x="44679" y="11784"/>
                  <a:pt x="44883" y="11784"/>
                </a:cubicBezTo>
                <a:cubicBezTo>
                  <a:pt x="44890" y="11785"/>
                  <a:pt x="44898" y="11785"/>
                  <a:pt x="44906" y="11785"/>
                </a:cubicBezTo>
                <a:cubicBezTo>
                  <a:pt x="45112" y="11785"/>
                  <a:pt x="45263" y="11614"/>
                  <a:pt x="45263" y="11417"/>
                </a:cubicBezTo>
                <a:cubicBezTo>
                  <a:pt x="45263" y="11221"/>
                  <a:pt x="45112" y="11050"/>
                  <a:pt x="44906" y="11050"/>
                </a:cubicBezTo>
                <a:cubicBezTo>
                  <a:pt x="44898" y="11050"/>
                  <a:pt x="44890" y="11050"/>
                  <a:pt x="44883" y="11050"/>
                </a:cubicBezTo>
                <a:cubicBezTo>
                  <a:pt x="44875" y="11050"/>
                  <a:pt x="44867" y="11050"/>
                  <a:pt x="44859" y="11050"/>
                </a:cubicBezTo>
                <a:close/>
                <a:moveTo>
                  <a:pt x="65680" y="11050"/>
                </a:moveTo>
                <a:cubicBezTo>
                  <a:pt x="65487" y="11050"/>
                  <a:pt x="65325" y="11196"/>
                  <a:pt x="65312" y="11404"/>
                </a:cubicBezTo>
                <a:cubicBezTo>
                  <a:pt x="65298" y="11608"/>
                  <a:pt x="65461" y="11784"/>
                  <a:pt x="65679" y="11784"/>
                </a:cubicBezTo>
                <a:cubicBezTo>
                  <a:pt x="65687" y="11785"/>
                  <a:pt x="65695" y="11785"/>
                  <a:pt x="65703" y="11785"/>
                </a:cubicBezTo>
                <a:cubicBezTo>
                  <a:pt x="65896" y="11785"/>
                  <a:pt x="66059" y="11627"/>
                  <a:pt x="66059" y="11431"/>
                </a:cubicBezTo>
                <a:cubicBezTo>
                  <a:pt x="66073" y="11227"/>
                  <a:pt x="65910" y="11050"/>
                  <a:pt x="65706" y="11050"/>
                </a:cubicBezTo>
                <a:cubicBezTo>
                  <a:pt x="65697" y="11050"/>
                  <a:pt x="65689" y="11050"/>
                  <a:pt x="65680" y="11050"/>
                </a:cubicBezTo>
                <a:close/>
                <a:moveTo>
                  <a:pt x="33102" y="11050"/>
                </a:moveTo>
                <a:cubicBezTo>
                  <a:pt x="32908" y="11050"/>
                  <a:pt x="32745" y="11208"/>
                  <a:pt x="32745" y="11417"/>
                </a:cubicBezTo>
                <a:cubicBezTo>
                  <a:pt x="32731" y="11621"/>
                  <a:pt x="32908" y="11798"/>
                  <a:pt x="33112" y="11798"/>
                </a:cubicBezTo>
                <a:cubicBezTo>
                  <a:pt x="33316" y="11798"/>
                  <a:pt x="33492" y="11635"/>
                  <a:pt x="33492" y="11417"/>
                </a:cubicBezTo>
                <a:cubicBezTo>
                  <a:pt x="33492" y="11214"/>
                  <a:pt x="33329" y="11050"/>
                  <a:pt x="33125" y="11050"/>
                </a:cubicBezTo>
                <a:cubicBezTo>
                  <a:pt x="33117" y="11050"/>
                  <a:pt x="33109" y="11050"/>
                  <a:pt x="33102" y="11050"/>
                </a:cubicBezTo>
                <a:close/>
                <a:moveTo>
                  <a:pt x="77436" y="11050"/>
                </a:moveTo>
                <a:cubicBezTo>
                  <a:pt x="77232" y="11050"/>
                  <a:pt x="77055" y="11214"/>
                  <a:pt x="77055" y="11417"/>
                </a:cubicBezTo>
                <a:cubicBezTo>
                  <a:pt x="77055" y="11621"/>
                  <a:pt x="77219" y="11798"/>
                  <a:pt x="77436" y="11798"/>
                </a:cubicBezTo>
                <a:cubicBezTo>
                  <a:pt x="77640" y="11798"/>
                  <a:pt x="77803" y="11635"/>
                  <a:pt x="77803" y="11431"/>
                </a:cubicBezTo>
                <a:cubicBezTo>
                  <a:pt x="77817" y="11214"/>
                  <a:pt x="77640" y="11050"/>
                  <a:pt x="77436" y="11050"/>
                </a:cubicBezTo>
                <a:close/>
                <a:moveTo>
                  <a:pt x="21341" y="11078"/>
                </a:moveTo>
                <a:cubicBezTo>
                  <a:pt x="21137" y="11078"/>
                  <a:pt x="20960" y="11254"/>
                  <a:pt x="20974" y="11458"/>
                </a:cubicBezTo>
                <a:cubicBezTo>
                  <a:pt x="20974" y="11662"/>
                  <a:pt x="21137" y="11825"/>
                  <a:pt x="21341" y="11825"/>
                </a:cubicBezTo>
                <a:cubicBezTo>
                  <a:pt x="21545" y="11825"/>
                  <a:pt x="21721" y="11662"/>
                  <a:pt x="21721" y="11458"/>
                </a:cubicBezTo>
                <a:cubicBezTo>
                  <a:pt x="21721" y="11241"/>
                  <a:pt x="21545" y="11078"/>
                  <a:pt x="21341" y="11078"/>
                </a:cubicBezTo>
                <a:close/>
                <a:moveTo>
                  <a:pt x="53908" y="11078"/>
                </a:moveTo>
                <a:cubicBezTo>
                  <a:pt x="53704" y="11078"/>
                  <a:pt x="53541" y="11254"/>
                  <a:pt x="53541" y="11458"/>
                </a:cubicBezTo>
                <a:cubicBezTo>
                  <a:pt x="53541" y="11662"/>
                  <a:pt x="53704" y="11825"/>
                  <a:pt x="53921" y="11825"/>
                </a:cubicBezTo>
                <a:cubicBezTo>
                  <a:pt x="54125" y="11825"/>
                  <a:pt x="54288" y="11649"/>
                  <a:pt x="54288" y="11458"/>
                </a:cubicBezTo>
                <a:cubicBezTo>
                  <a:pt x="54288" y="11241"/>
                  <a:pt x="54112" y="11078"/>
                  <a:pt x="53908" y="11078"/>
                </a:cubicBezTo>
                <a:close/>
                <a:moveTo>
                  <a:pt x="86475" y="11078"/>
                </a:moveTo>
                <a:cubicBezTo>
                  <a:pt x="86271" y="11078"/>
                  <a:pt x="86108" y="11241"/>
                  <a:pt x="86108" y="11445"/>
                </a:cubicBezTo>
                <a:cubicBezTo>
                  <a:pt x="86108" y="11662"/>
                  <a:pt x="86285" y="11825"/>
                  <a:pt x="86489" y="11825"/>
                </a:cubicBezTo>
                <a:cubicBezTo>
                  <a:pt x="86692" y="11825"/>
                  <a:pt x="86855" y="11662"/>
                  <a:pt x="86855" y="11458"/>
                </a:cubicBezTo>
                <a:cubicBezTo>
                  <a:pt x="86855" y="11241"/>
                  <a:pt x="86692" y="11078"/>
                  <a:pt x="86475" y="11078"/>
                </a:cubicBezTo>
                <a:close/>
                <a:moveTo>
                  <a:pt x="98232" y="11078"/>
                </a:moveTo>
                <a:cubicBezTo>
                  <a:pt x="98028" y="11078"/>
                  <a:pt x="97852" y="11241"/>
                  <a:pt x="97852" y="11445"/>
                </a:cubicBezTo>
                <a:cubicBezTo>
                  <a:pt x="97852" y="11662"/>
                  <a:pt x="98028" y="11825"/>
                  <a:pt x="98232" y="11825"/>
                </a:cubicBezTo>
                <a:cubicBezTo>
                  <a:pt x="98436" y="11812"/>
                  <a:pt x="98599" y="11649"/>
                  <a:pt x="98599" y="11445"/>
                </a:cubicBezTo>
                <a:cubicBezTo>
                  <a:pt x="98599" y="11241"/>
                  <a:pt x="98436" y="11078"/>
                  <a:pt x="98232" y="11078"/>
                </a:cubicBezTo>
                <a:close/>
                <a:moveTo>
                  <a:pt x="107285" y="11146"/>
                </a:moveTo>
                <a:lnTo>
                  <a:pt x="107285" y="11159"/>
                </a:lnTo>
                <a:cubicBezTo>
                  <a:pt x="107094" y="11159"/>
                  <a:pt x="106945" y="11309"/>
                  <a:pt x="106945" y="11485"/>
                </a:cubicBezTo>
                <a:cubicBezTo>
                  <a:pt x="106945" y="11676"/>
                  <a:pt x="107094" y="11825"/>
                  <a:pt x="107285" y="11825"/>
                </a:cubicBezTo>
                <a:cubicBezTo>
                  <a:pt x="107461" y="11812"/>
                  <a:pt x="107611" y="11662"/>
                  <a:pt x="107611" y="11485"/>
                </a:cubicBezTo>
                <a:cubicBezTo>
                  <a:pt x="107611" y="11309"/>
                  <a:pt x="107461" y="11159"/>
                  <a:pt x="107285" y="11146"/>
                </a:cubicBezTo>
                <a:close/>
                <a:moveTo>
                  <a:pt x="9587" y="11118"/>
                </a:moveTo>
                <a:cubicBezTo>
                  <a:pt x="9393" y="11118"/>
                  <a:pt x="9230" y="11276"/>
                  <a:pt x="9230" y="11472"/>
                </a:cubicBezTo>
                <a:cubicBezTo>
                  <a:pt x="9217" y="11676"/>
                  <a:pt x="9393" y="11852"/>
                  <a:pt x="9597" y="11852"/>
                </a:cubicBezTo>
                <a:cubicBezTo>
                  <a:pt x="9801" y="11852"/>
                  <a:pt x="9964" y="11689"/>
                  <a:pt x="9964" y="11485"/>
                </a:cubicBezTo>
                <a:cubicBezTo>
                  <a:pt x="9978" y="11282"/>
                  <a:pt x="9815" y="11118"/>
                  <a:pt x="9611" y="11118"/>
                </a:cubicBezTo>
                <a:cubicBezTo>
                  <a:pt x="9603" y="11118"/>
                  <a:pt x="9595" y="11118"/>
                  <a:pt x="9587" y="11118"/>
                </a:cubicBezTo>
                <a:close/>
                <a:moveTo>
                  <a:pt x="30393" y="11105"/>
                </a:moveTo>
                <a:cubicBezTo>
                  <a:pt x="30189" y="11105"/>
                  <a:pt x="30026" y="11268"/>
                  <a:pt x="30026" y="11472"/>
                </a:cubicBezTo>
                <a:cubicBezTo>
                  <a:pt x="30013" y="11676"/>
                  <a:pt x="30189" y="11852"/>
                  <a:pt x="30393" y="11852"/>
                </a:cubicBezTo>
                <a:cubicBezTo>
                  <a:pt x="30597" y="11852"/>
                  <a:pt x="30760" y="11689"/>
                  <a:pt x="30760" y="11485"/>
                </a:cubicBezTo>
                <a:cubicBezTo>
                  <a:pt x="30774" y="11282"/>
                  <a:pt x="30611" y="11105"/>
                  <a:pt x="30393" y="11105"/>
                </a:cubicBezTo>
                <a:close/>
                <a:moveTo>
                  <a:pt x="42127" y="11118"/>
                </a:moveTo>
                <a:cubicBezTo>
                  <a:pt x="41933" y="11118"/>
                  <a:pt x="41770" y="11276"/>
                  <a:pt x="41770" y="11472"/>
                </a:cubicBezTo>
                <a:cubicBezTo>
                  <a:pt x="41756" y="11676"/>
                  <a:pt x="41933" y="11852"/>
                  <a:pt x="42137" y="11852"/>
                </a:cubicBezTo>
                <a:cubicBezTo>
                  <a:pt x="42341" y="11852"/>
                  <a:pt x="42504" y="11689"/>
                  <a:pt x="42504" y="11485"/>
                </a:cubicBezTo>
                <a:cubicBezTo>
                  <a:pt x="42518" y="11282"/>
                  <a:pt x="42354" y="11118"/>
                  <a:pt x="42151" y="11118"/>
                </a:cubicBezTo>
                <a:cubicBezTo>
                  <a:pt x="42143" y="11118"/>
                  <a:pt x="42135" y="11118"/>
                  <a:pt x="42127" y="11118"/>
                </a:cubicBezTo>
                <a:close/>
                <a:moveTo>
                  <a:pt x="74694" y="11118"/>
                </a:moveTo>
                <a:cubicBezTo>
                  <a:pt x="74489" y="11118"/>
                  <a:pt x="74337" y="11289"/>
                  <a:pt x="74337" y="11485"/>
                </a:cubicBezTo>
                <a:cubicBezTo>
                  <a:pt x="74351" y="11689"/>
                  <a:pt x="74514" y="11852"/>
                  <a:pt x="74718" y="11852"/>
                </a:cubicBezTo>
                <a:cubicBezTo>
                  <a:pt x="74921" y="11852"/>
                  <a:pt x="75085" y="11689"/>
                  <a:pt x="75085" y="11485"/>
                </a:cubicBezTo>
                <a:cubicBezTo>
                  <a:pt x="75085" y="11289"/>
                  <a:pt x="74933" y="11118"/>
                  <a:pt x="74740" y="11118"/>
                </a:cubicBezTo>
                <a:cubicBezTo>
                  <a:pt x="74732" y="11118"/>
                  <a:pt x="74725" y="11118"/>
                  <a:pt x="74718" y="11118"/>
                </a:cubicBezTo>
                <a:cubicBezTo>
                  <a:pt x="74710" y="11118"/>
                  <a:pt x="74702" y="11118"/>
                  <a:pt x="74694" y="11118"/>
                </a:cubicBezTo>
                <a:close/>
                <a:moveTo>
                  <a:pt x="4119" y="11336"/>
                </a:moveTo>
                <a:cubicBezTo>
                  <a:pt x="3970" y="11336"/>
                  <a:pt x="3848" y="11458"/>
                  <a:pt x="3848" y="11608"/>
                </a:cubicBezTo>
                <a:cubicBezTo>
                  <a:pt x="3861" y="11757"/>
                  <a:pt x="3984" y="11880"/>
                  <a:pt x="4133" y="11880"/>
                </a:cubicBezTo>
                <a:cubicBezTo>
                  <a:pt x="4283" y="11866"/>
                  <a:pt x="4405" y="11744"/>
                  <a:pt x="4405" y="11594"/>
                </a:cubicBezTo>
                <a:cubicBezTo>
                  <a:pt x="4391" y="11445"/>
                  <a:pt x="4269" y="11336"/>
                  <a:pt x="4119" y="11336"/>
                </a:cubicBezTo>
                <a:close/>
                <a:moveTo>
                  <a:pt x="18600" y="11145"/>
                </a:moveTo>
                <a:cubicBezTo>
                  <a:pt x="18419" y="11145"/>
                  <a:pt x="18255" y="11303"/>
                  <a:pt x="18255" y="11499"/>
                </a:cubicBezTo>
                <a:cubicBezTo>
                  <a:pt x="18242" y="11717"/>
                  <a:pt x="18418" y="11880"/>
                  <a:pt x="18622" y="11880"/>
                </a:cubicBezTo>
                <a:cubicBezTo>
                  <a:pt x="18826" y="11880"/>
                  <a:pt x="18989" y="11717"/>
                  <a:pt x="18989" y="11513"/>
                </a:cubicBezTo>
                <a:cubicBezTo>
                  <a:pt x="18989" y="11309"/>
                  <a:pt x="18826" y="11146"/>
                  <a:pt x="18622" y="11146"/>
                </a:cubicBezTo>
                <a:cubicBezTo>
                  <a:pt x="18615" y="11145"/>
                  <a:pt x="18608" y="11145"/>
                  <a:pt x="18600" y="11145"/>
                </a:cubicBezTo>
                <a:close/>
                <a:moveTo>
                  <a:pt x="62933" y="11146"/>
                </a:moveTo>
                <a:cubicBezTo>
                  <a:pt x="62729" y="11146"/>
                  <a:pt x="62566" y="11309"/>
                  <a:pt x="62566" y="11513"/>
                </a:cubicBezTo>
                <a:cubicBezTo>
                  <a:pt x="62566" y="11717"/>
                  <a:pt x="62729" y="11880"/>
                  <a:pt x="62933" y="11880"/>
                </a:cubicBezTo>
                <a:cubicBezTo>
                  <a:pt x="63137" y="11880"/>
                  <a:pt x="63314" y="11717"/>
                  <a:pt x="63300" y="11513"/>
                </a:cubicBezTo>
                <a:cubicBezTo>
                  <a:pt x="63300" y="11309"/>
                  <a:pt x="63137" y="11146"/>
                  <a:pt x="62933" y="11146"/>
                </a:cubicBezTo>
                <a:close/>
                <a:moveTo>
                  <a:pt x="6851" y="11214"/>
                </a:moveTo>
                <a:cubicBezTo>
                  <a:pt x="6661" y="11214"/>
                  <a:pt x="6512" y="11363"/>
                  <a:pt x="6512" y="11553"/>
                </a:cubicBezTo>
                <a:cubicBezTo>
                  <a:pt x="6512" y="11744"/>
                  <a:pt x="6661" y="11893"/>
                  <a:pt x="6851" y="11893"/>
                </a:cubicBezTo>
                <a:cubicBezTo>
                  <a:pt x="7028" y="11893"/>
                  <a:pt x="7191" y="11744"/>
                  <a:pt x="7191" y="11553"/>
                </a:cubicBezTo>
                <a:cubicBezTo>
                  <a:pt x="7191" y="11363"/>
                  <a:pt x="7028" y="11214"/>
                  <a:pt x="6851" y="11214"/>
                </a:cubicBezTo>
                <a:close/>
                <a:moveTo>
                  <a:pt x="51189" y="11146"/>
                </a:moveTo>
                <a:lnTo>
                  <a:pt x="51189" y="11159"/>
                </a:lnTo>
                <a:cubicBezTo>
                  <a:pt x="50986" y="11159"/>
                  <a:pt x="50822" y="11322"/>
                  <a:pt x="50822" y="11526"/>
                </a:cubicBezTo>
                <a:cubicBezTo>
                  <a:pt x="50822" y="11730"/>
                  <a:pt x="50986" y="11893"/>
                  <a:pt x="51189" y="11893"/>
                </a:cubicBezTo>
                <a:cubicBezTo>
                  <a:pt x="51393" y="11893"/>
                  <a:pt x="51556" y="11730"/>
                  <a:pt x="51556" y="11526"/>
                </a:cubicBezTo>
                <a:cubicBezTo>
                  <a:pt x="51570" y="11322"/>
                  <a:pt x="51407" y="11146"/>
                  <a:pt x="51189" y="11146"/>
                </a:cubicBezTo>
                <a:close/>
                <a:moveTo>
                  <a:pt x="95514" y="11146"/>
                </a:moveTo>
                <a:lnTo>
                  <a:pt x="95514" y="11159"/>
                </a:lnTo>
                <a:cubicBezTo>
                  <a:pt x="95310" y="11159"/>
                  <a:pt x="95147" y="11322"/>
                  <a:pt x="95133" y="11526"/>
                </a:cubicBezTo>
                <a:cubicBezTo>
                  <a:pt x="95133" y="11717"/>
                  <a:pt x="95296" y="11893"/>
                  <a:pt x="95500" y="11893"/>
                </a:cubicBezTo>
                <a:cubicBezTo>
                  <a:pt x="95704" y="11893"/>
                  <a:pt x="95867" y="11730"/>
                  <a:pt x="95867" y="11526"/>
                </a:cubicBezTo>
                <a:cubicBezTo>
                  <a:pt x="95881" y="11322"/>
                  <a:pt x="95718" y="11146"/>
                  <a:pt x="95514" y="11146"/>
                </a:cubicBezTo>
                <a:close/>
                <a:moveTo>
                  <a:pt x="110819" y="11417"/>
                </a:moveTo>
                <a:cubicBezTo>
                  <a:pt x="110683" y="11431"/>
                  <a:pt x="110588" y="11540"/>
                  <a:pt x="110588" y="11662"/>
                </a:cubicBezTo>
                <a:lnTo>
                  <a:pt x="110574" y="11662"/>
                </a:lnTo>
                <a:cubicBezTo>
                  <a:pt x="110574" y="11798"/>
                  <a:pt x="110683" y="11907"/>
                  <a:pt x="110819" y="11907"/>
                </a:cubicBezTo>
                <a:cubicBezTo>
                  <a:pt x="110826" y="11907"/>
                  <a:pt x="110832" y="11908"/>
                  <a:pt x="110839" y="11908"/>
                </a:cubicBezTo>
                <a:cubicBezTo>
                  <a:pt x="110965" y="11908"/>
                  <a:pt x="111063" y="11791"/>
                  <a:pt x="111063" y="11662"/>
                </a:cubicBezTo>
                <a:cubicBezTo>
                  <a:pt x="111063" y="11526"/>
                  <a:pt x="110955" y="11417"/>
                  <a:pt x="110819" y="11417"/>
                </a:cubicBezTo>
                <a:close/>
                <a:moveTo>
                  <a:pt x="39419" y="11173"/>
                </a:moveTo>
                <a:lnTo>
                  <a:pt x="39419" y="11186"/>
                </a:lnTo>
                <a:cubicBezTo>
                  <a:pt x="39215" y="11186"/>
                  <a:pt x="39052" y="11350"/>
                  <a:pt x="39052" y="11553"/>
                </a:cubicBezTo>
                <a:cubicBezTo>
                  <a:pt x="39052" y="11757"/>
                  <a:pt x="39215" y="11920"/>
                  <a:pt x="39419" y="11920"/>
                </a:cubicBezTo>
                <a:cubicBezTo>
                  <a:pt x="39622" y="11920"/>
                  <a:pt x="39786" y="11757"/>
                  <a:pt x="39786" y="11553"/>
                </a:cubicBezTo>
                <a:cubicBezTo>
                  <a:pt x="39786" y="11350"/>
                  <a:pt x="39622" y="11173"/>
                  <a:pt x="39419" y="11173"/>
                </a:cubicBezTo>
                <a:close/>
                <a:moveTo>
                  <a:pt x="71986" y="11186"/>
                </a:moveTo>
                <a:cubicBezTo>
                  <a:pt x="71795" y="11186"/>
                  <a:pt x="71632" y="11350"/>
                  <a:pt x="71619" y="11540"/>
                </a:cubicBezTo>
                <a:lnTo>
                  <a:pt x="71619" y="11553"/>
                </a:lnTo>
                <a:cubicBezTo>
                  <a:pt x="71619" y="11757"/>
                  <a:pt x="71782" y="11920"/>
                  <a:pt x="71986" y="11920"/>
                </a:cubicBezTo>
                <a:cubicBezTo>
                  <a:pt x="72189" y="11920"/>
                  <a:pt x="72353" y="11757"/>
                  <a:pt x="72353" y="11553"/>
                </a:cubicBezTo>
                <a:cubicBezTo>
                  <a:pt x="72353" y="11350"/>
                  <a:pt x="72189" y="11186"/>
                  <a:pt x="71986" y="11186"/>
                </a:cubicBezTo>
                <a:close/>
                <a:moveTo>
                  <a:pt x="83719" y="11186"/>
                </a:moveTo>
                <a:cubicBezTo>
                  <a:pt x="83526" y="11186"/>
                  <a:pt x="83375" y="11344"/>
                  <a:pt x="83362" y="11540"/>
                </a:cubicBezTo>
                <a:cubicBezTo>
                  <a:pt x="83362" y="11744"/>
                  <a:pt x="83525" y="11907"/>
                  <a:pt x="83729" y="11920"/>
                </a:cubicBezTo>
                <a:cubicBezTo>
                  <a:pt x="83933" y="11920"/>
                  <a:pt x="84096" y="11757"/>
                  <a:pt x="84096" y="11553"/>
                </a:cubicBezTo>
                <a:cubicBezTo>
                  <a:pt x="84096" y="11350"/>
                  <a:pt x="83947" y="11200"/>
                  <a:pt x="83743" y="11186"/>
                </a:cubicBezTo>
                <a:cubicBezTo>
                  <a:pt x="83735" y="11186"/>
                  <a:pt x="83727" y="11186"/>
                  <a:pt x="83719" y="11186"/>
                </a:cubicBezTo>
                <a:close/>
                <a:moveTo>
                  <a:pt x="104525" y="11214"/>
                </a:moveTo>
                <a:cubicBezTo>
                  <a:pt x="104335" y="11214"/>
                  <a:pt x="104186" y="11363"/>
                  <a:pt x="104172" y="11553"/>
                </a:cubicBezTo>
                <a:cubicBezTo>
                  <a:pt x="104172" y="11757"/>
                  <a:pt x="104322" y="11920"/>
                  <a:pt x="104525" y="11920"/>
                </a:cubicBezTo>
                <a:cubicBezTo>
                  <a:pt x="104716" y="11920"/>
                  <a:pt x="104879" y="11771"/>
                  <a:pt x="104892" y="11567"/>
                </a:cubicBezTo>
                <a:cubicBezTo>
                  <a:pt x="104879" y="11377"/>
                  <a:pt x="104716" y="11214"/>
                  <a:pt x="104525" y="11214"/>
                </a:cubicBezTo>
                <a:close/>
                <a:moveTo>
                  <a:pt x="15928" y="11213"/>
                </a:moveTo>
                <a:cubicBezTo>
                  <a:pt x="15920" y="11213"/>
                  <a:pt x="15912" y="11213"/>
                  <a:pt x="15904" y="11214"/>
                </a:cubicBezTo>
                <a:cubicBezTo>
                  <a:pt x="15897" y="11213"/>
                  <a:pt x="15889" y="11213"/>
                  <a:pt x="15882" y="11213"/>
                </a:cubicBezTo>
                <a:cubicBezTo>
                  <a:pt x="15687" y="11213"/>
                  <a:pt x="15524" y="11384"/>
                  <a:pt x="15537" y="11581"/>
                </a:cubicBezTo>
                <a:lnTo>
                  <a:pt x="15551" y="11581"/>
                </a:lnTo>
                <a:cubicBezTo>
                  <a:pt x="15551" y="11784"/>
                  <a:pt x="15714" y="11948"/>
                  <a:pt x="15918" y="11948"/>
                </a:cubicBezTo>
                <a:cubicBezTo>
                  <a:pt x="16121" y="11934"/>
                  <a:pt x="16285" y="11771"/>
                  <a:pt x="16285" y="11567"/>
                </a:cubicBezTo>
                <a:cubicBezTo>
                  <a:pt x="16271" y="11371"/>
                  <a:pt x="16120" y="11213"/>
                  <a:pt x="15928" y="11213"/>
                </a:cubicBezTo>
                <a:close/>
                <a:moveTo>
                  <a:pt x="27648" y="11214"/>
                </a:moveTo>
                <a:cubicBezTo>
                  <a:pt x="27444" y="11214"/>
                  <a:pt x="27281" y="11377"/>
                  <a:pt x="27281" y="11581"/>
                </a:cubicBezTo>
                <a:cubicBezTo>
                  <a:pt x="27281" y="11784"/>
                  <a:pt x="27444" y="11948"/>
                  <a:pt x="27648" y="11948"/>
                </a:cubicBezTo>
                <a:cubicBezTo>
                  <a:pt x="27848" y="11948"/>
                  <a:pt x="28009" y="11777"/>
                  <a:pt x="28014" y="11578"/>
                </a:cubicBezTo>
                <a:lnTo>
                  <a:pt x="28014" y="11578"/>
                </a:lnTo>
                <a:cubicBezTo>
                  <a:pt x="28015" y="11579"/>
                  <a:pt x="28015" y="11580"/>
                  <a:pt x="28015" y="11581"/>
                </a:cubicBezTo>
                <a:lnTo>
                  <a:pt x="28015" y="11567"/>
                </a:lnTo>
                <a:cubicBezTo>
                  <a:pt x="28015" y="11571"/>
                  <a:pt x="28015" y="11574"/>
                  <a:pt x="28014" y="11578"/>
                </a:cubicBezTo>
                <a:lnTo>
                  <a:pt x="28014" y="11578"/>
                </a:lnTo>
                <a:cubicBezTo>
                  <a:pt x="28000" y="11375"/>
                  <a:pt x="27851" y="11214"/>
                  <a:pt x="27648" y="11214"/>
                </a:cubicBezTo>
                <a:close/>
                <a:moveTo>
                  <a:pt x="60215" y="11214"/>
                </a:moveTo>
                <a:cubicBezTo>
                  <a:pt x="60011" y="11214"/>
                  <a:pt x="59848" y="11377"/>
                  <a:pt x="59848" y="11581"/>
                </a:cubicBezTo>
                <a:cubicBezTo>
                  <a:pt x="59848" y="11771"/>
                  <a:pt x="60011" y="11948"/>
                  <a:pt x="60215" y="11948"/>
                </a:cubicBezTo>
                <a:cubicBezTo>
                  <a:pt x="60419" y="11948"/>
                  <a:pt x="60582" y="11784"/>
                  <a:pt x="60582" y="11581"/>
                </a:cubicBezTo>
                <a:cubicBezTo>
                  <a:pt x="60582" y="11377"/>
                  <a:pt x="60419" y="11214"/>
                  <a:pt x="60215" y="11214"/>
                </a:cubicBezTo>
                <a:close/>
                <a:moveTo>
                  <a:pt x="92795" y="11214"/>
                </a:moveTo>
                <a:cubicBezTo>
                  <a:pt x="92591" y="11214"/>
                  <a:pt x="92428" y="11363"/>
                  <a:pt x="92415" y="11567"/>
                </a:cubicBezTo>
                <a:cubicBezTo>
                  <a:pt x="92415" y="11771"/>
                  <a:pt x="92578" y="11934"/>
                  <a:pt x="92768" y="11948"/>
                </a:cubicBezTo>
                <a:cubicBezTo>
                  <a:pt x="92972" y="11948"/>
                  <a:pt x="93149" y="11784"/>
                  <a:pt x="93149" y="11581"/>
                </a:cubicBezTo>
                <a:cubicBezTo>
                  <a:pt x="93149" y="11390"/>
                  <a:pt x="92999" y="11227"/>
                  <a:pt x="92795" y="11214"/>
                </a:cubicBezTo>
                <a:close/>
                <a:moveTo>
                  <a:pt x="81011" y="11241"/>
                </a:moveTo>
                <a:cubicBezTo>
                  <a:pt x="80807" y="11241"/>
                  <a:pt x="80657" y="11404"/>
                  <a:pt x="80644" y="11594"/>
                </a:cubicBezTo>
                <a:cubicBezTo>
                  <a:pt x="80644" y="11798"/>
                  <a:pt x="80807" y="11961"/>
                  <a:pt x="81011" y="11961"/>
                </a:cubicBezTo>
                <a:cubicBezTo>
                  <a:pt x="81215" y="11961"/>
                  <a:pt x="81364" y="11812"/>
                  <a:pt x="81378" y="11608"/>
                </a:cubicBezTo>
                <a:cubicBezTo>
                  <a:pt x="81378" y="11404"/>
                  <a:pt x="81215" y="11241"/>
                  <a:pt x="81011" y="11241"/>
                </a:cubicBezTo>
                <a:close/>
                <a:moveTo>
                  <a:pt x="36700" y="11241"/>
                </a:moveTo>
                <a:cubicBezTo>
                  <a:pt x="36496" y="11241"/>
                  <a:pt x="36333" y="11404"/>
                  <a:pt x="36333" y="11608"/>
                </a:cubicBezTo>
                <a:cubicBezTo>
                  <a:pt x="36333" y="11798"/>
                  <a:pt x="36496" y="11961"/>
                  <a:pt x="36686" y="11975"/>
                </a:cubicBezTo>
                <a:cubicBezTo>
                  <a:pt x="36890" y="11975"/>
                  <a:pt x="37067" y="11798"/>
                  <a:pt x="37067" y="11608"/>
                </a:cubicBezTo>
                <a:cubicBezTo>
                  <a:pt x="37053" y="11404"/>
                  <a:pt x="36904" y="11241"/>
                  <a:pt x="36700" y="11241"/>
                </a:cubicBezTo>
                <a:close/>
                <a:moveTo>
                  <a:pt x="48444" y="11241"/>
                </a:moveTo>
                <a:cubicBezTo>
                  <a:pt x="48253" y="11241"/>
                  <a:pt x="48090" y="11390"/>
                  <a:pt x="48077" y="11594"/>
                </a:cubicBezTo>
                <a:cubicBezTo>
                  <a:pt x="48077" y="11798"/>
                  <a:pt x="48240" y="11961"/>
                  <a:pt x="48430" y="11975"/>
                </a:cubicBezTo>
                <a:cubicBezTo>
                  <a:pt x="48634" y="11961"/>
                  <a:pt x="48797" y="11812"/>
                  <a:pt x="48811" y="11621"/>
                </a:cubicBezTo>
                <a:cubicBezTo>
                  <a:pt x="48811" y="11417"/>
                  <a:pt x="48648" y="11241"/>
                  <a:pt x="48444" y="11241"/>
                </a:cubicBezTo>
                <a:close/>
                <a:moveTo>
                  <a:pt x="57496" y="11268"/>
                </a:moveTo>
                <a:cubicBezTo>
                  <a:pt x="57306" y="11268"/>
                  <a:pt x="57143" y="11417"/>
                  <a:pt x="57129" y="11608"/>
                </a:cubicBezTo>
                <a:cubicBezTo>
                  <a:pt x="57116" y="11812"/>
                  <a:pt x="57279" y="11988"/>
                  <a:pt x="57483" y="11988"/>
                </a:cubicBezTo>
                <a:cubicBezTo>
                  <a:pt x="57673" y="11988"/>
                  <a:pt x="57836" y="11839"/>
                  <a:pt x="57850" y="11649"/>
                </a:cubicBezTo>
                <a:cubicBezTo>
                  <a:pt x="57850" y="11445"/>
                  <a:pt x="57700" y="11282"/>
                  <a:pt x="57496" y="11268"/>
                </a:cubicBezTo>
                <a:close/>
                <a:moveTo>
                  <a:pt x="69254" y="11268"/>
                </a:moveTo>
                <a:cubicBezTo>
                  <a:pt x="69050" y="11268"/>
                  <a:pt x="68873" y="11431"/>
                  <a:pt x="68873" y="11635"/>
                </a:cubicBezTo>
                <a:cubicBezTo>
                  <a:pt x="68873" y="11825"/>
                  <a:pt x="69036" y="11988"/>
                  <a:pt x="69240" y="11988"/>
                </a:cubicBezTo>
                <a:cubicBezTo>
                  <a:pt x="69430" y="11988"/>
                  <a:pt x="69593" y="11839"/>
                  <a:pt x="69593" y="11635"/>
                </a:cubicBezTo>
                <a:lnTo>
                  <a:pt x="69607" y="11635"/>
                </a:lnTo>
                <a:cubicBezTo>
                  <a:pt x="69593" y="11431"/>
                  <a:pt x="69444" y="11268"/>
                  <a:pt x="69254" y="11268"/>
                </a:cubicBezTo>
                <a:close/>
                <a:moveTo>
                  <a:pt x="24929" y="11268"/>
                </a:moveTo>
                <a:cubicBezTo>
                  <a:pt x="24725" y="11268"/>
                  <a:pt x="24562" y="11431"/>
                  <a:pt x="24549" y="11635"/>
                </a:cubicBezTo>
                <a:cubicBezTo>
                  <a:pt x="24549" y="11825"/>
                  <a:pt x="24712" y="11988"/>
                  <a:pt x="24902" y="12002"/>
                </a:cubicBezTo>
                <a:cubicBezTo>
                  <a:pt x="25106" y="12002"/>
                  <a:pt x="25269" y="11839"/>
                  <a:pt x="25283" y="11635"/>
                </a:cubicBezTo>
                <a:cubicBezTo>
                  <a:pt x="25283" y="11445"/>
                  <a:pt x="25133" y="11282"/>
                  <a:pt x="24929" y="11268"/>
                </a:cubicBezTo>
                <a:close/>
                <a:moveTo>
                  <a:pt x="90036" y="11282"/>
                </a:moveTo>
                <a:cubicBezTo>
                  <a:pt x="89832" y="11295"/>
                  <a:pt x="89683" y="11458"/>
                  <a:pt x="89669" y="11649"/>
                </a:cubicBezTo>
                <a:cubicBezTo>
                  <a:pt x="89683" y="11852"/>
                  <a:pt x="89846" y="12002"/>
                  <a:pt x="90036" y="12016"/>
                </a:cubicBezTo>
                <a:cubicBezTo>
                  <a:pt x="90240" y="12002"/>
                  <a:pt x="90403" y="11839"/>
                  <a:pt x="90389" y="11635"/>
                </a:cubicBezTo>
                <a:lnTo>
                  <a:pt x="90389" y="11635"/>
                </a:lnTo>
                <a:lnTo>
                  <a:pt x="90403" y="11649"/>
                </a:lnTo>
                <a:cubicBezTo>
                  <a:pt x="90389" y="11445"/>
                  <a:pt x="90226" y="11282"/>
                  <a:pt x="90036" y="11282"/>
                </a:cubicBezTo>
                <a:close/>
                <a:moveTo>
                  <a:pt x="101807" y="11282"/>
                </a:moveTo>
                <a:cubicBezTo>
                  <a:pt x="101603" y="11295"/>
                  <a:pt x="101454" y="11458"/>
                  <a:pt x="101454" y="11649"/>
                </a:cubicBezTo>
                <a:cubicBezTo>
                  <a:pt x="101454" y="11852"/>
                  <a:pt x="101617" y="12002"/>
                  <a:pt x="101821" y="12016"/>
                </a:cubicBezTo>
                <a:cubicBezTo>
                  <a:pt x="102007" y="12002"/>
                  <a:pt x="102168" y="11845"/>
                  <a:pt x="102174" y="11646"/>
                </a:cubicBezTo>
                <a:lnTo>
                  <a:pt x="102174" y="11646"/>
                </a:lnTo>
                <a:cubicBezTo>
                  <a:pt x="102174" y="11647"/>
                  <a:pt x="102174" y="11648"/>
                  <a:pt x="102174" y="11649"/>
                </a:cubicBezTo>
                <a:lnTo>
                  <a:pt x="102174" y="11635"/>
                </a:lnTo>
                <a:cubicBezTo>
                  <a:pt x="102174" y="11639"/>
                  <a:pt x="102174" y="11642"/>
                  <a:pt x="102174" y="11646"/>
                </a:cubicBezTo>
                <a:lnTo>
                  <a:pt x="102174" y="11646"/>
                </a:lnTo>
                <a:cubicBezTo>
                  <a:pt x="102159" y="11443"/>
                  <a:pt x="102010" y="11282"/>
                  <a:pt x="101807" y="11282"/>
                </a:cubicBezTo>
                <a:close/>
                <a:moveTo>
                  <a:pt x="13145" y="11309"/>
                </a:moveTo>
                <a:cubicBezTo>
                  <a:pt x="12941" y="11309"/>
                  <a:pt x="12791" y="11472"/>
                  <a:pt x="12791" y="11662"/>
                </a:cubicBezTo>
                <a:cubicBezTo>
                  <a:pt x="12791" y="11866"/>
                  <a:pt x="12941" y="12029"/>
                  <a:pt x="13145" y="12029"/>
                </a:cubicBezTo>
                <a:cubicBezTo>
                  <a:pt x="13335" y="12029"/>
                  <a:pt x="13498" y="11866"/>
                  <a:pt x="13512" y="11676"/>
                </a:cubicBezTo>
                <a:cubicBezTo>
                  <a:pt x="13512" y="11472"/>
                  <a:pt x="13349" y="11309"/>
                  <a:pt x="13145" y="11309"/>
                </a:cubicBezTo>
                <a:close/>
                <a:moveTo>
                  <a:pt x="45725" y="11309"/>
                </a:moveTo>
                <a:cubicBezTo>
                  <a:pt x="45521" y="11309"/>
                  <a:pt x="45372" y="11458"/>
                  <a:pt x="45358" y="11662"/>
                </a:cubicBezTo>
                <a:cubicBezTo>
                  <a:pt x="45358" y="11852"/>
                  <a:pt x="45521" y="12016"/>
                  <a:pt x="45712" y="12029"/>
                </a:cubicBezTo>
                <a:cubicBezTo>
                  <a:pt x="45916" y="12029"/>
                  <a:pt x="46079" y="11866"/>
                  <a:pt x="46079" y="11676"/>
                </a:cubicBezTo>
                <a:cubicBezTo>
                  <a:pt x="46079" y="11472"/>
                  <a:pt x="45916" y="11309"/>
                  <a:pt x="45725" y="11309"/>
                </a:cubicBezTo>
                <a:close/>
                <a:moveTo>
                  <a:pt x="78292" y="11309"/>
                </a:moveTo>
                <a:cubicBezTo>
                  <a:pt x="78102" y="11309"/>
                  <a:pt x="77939" y="11458"/>
                  <a:pt x="77925" y="11662"/>
                </a:cubicBezTo>
                <a:cubicBezTo>
                  <a:pt x="77925" y="11852"/>
                  <a:pt x="78088" y="12016"/>
                  <a:pt x="78279" y="12029"/>
                </a:cubicBezTo>
                <a:cubicBezTo>
                  <a:pt x="78483" y="12029"/>
                  <a:pt x="78646" y="11866"/>
                  <a:pt x="78646" y="11676"/>
                </a:cubicBezTo>
                <a:cubicBezTo>
                  <a:pt x="78646" y="11472"/>
                  <a:pt x="78496" y="11309"/>
                  <a:pt x="78292" y="11309"/>
                </a:cubicBezTo>
                <a:close/>
                <a:moveTo>
                  <a:pt x="33941" y="11336"/>
                </a:moveTo>
                <a:cubicBezTo>
                  <a:pt x="33737" y="11336"/>
                  <a:pt x="33587" y="11499"/>
                  <a:pt x="33587" y="11703"/>
                </a:cubicBezTo>
                <a:cubicBezTo>
                  <a:pt x="33587" y="11893"/>
                  <a:pt x="33751" y="12056"/>
                  <a:pt x="33954" y="12056"/>
                </a:cubicBezTo>
                <a:cubicBezTo>
                  <a:pt x="34145" y="12056"/>
                  <a:pt x="34308" y="11893"/>
                  <a:pt x="34308" y="11689"/>
                </a:cubicBezTo>
                <a:cubicBezTo>
                  <a:pt x="34294" y="11499"/>
                  <a:pt x="34131" y="11336"/>
                  <a:pt x="33941" y="11336"/>
                </a:cubicBezTo>
                <a:close/>
                <a:moveTo>
                  <a:pt x="54723" y="11336"/>
                </a:moveTo>
                <a:cubicBezTo>
                  <a:pt x="54533" y="11350"/>
                  <a:pt x="54384" y="11499"/>
                  <a:pt x="54384" y="11703"/>
                </a:cubicBezTo>
                <a:cubicBezTo>
                  <a:pt x="54384" y="11893"/>
                  <a:pt x="54547" y="12056"/>
                  <a:pt x="54737" y="12056"/>
                </a:cubicBezTo>
                <a:cubicBezTo>
                  <a:pt x="54941" y="12043"/>
                  <a:pt x="55104" y="11893"/>
                  <a:pt x="55104" y="11689"/>
                </a:cubicBezTo>
                <a:cubicBezTo>
                  <a:pt x="55090" y="11485"/>
                  <a:pt x="54927" y="11336"/>
                  <a:pt x="54723" y="11336"/>
                </a:cubicBezTo>
                <a:close/>
                <a:moveTo>
                  <a:pt x="108114" y="11458"/>
                </a:moveTo>
                <a:cubicBezTo>
                  <a:pt x="107937" y="11458"/>
                  <a:pt x="107801" y="11594"/>
                  <a:pt x="107801" y="11757"/>
                </a:cubicBezTo>
                <a:cubicBezTo>
                  <a:pt x="107801" y="11920"/>
                  <a:pt x="107937" y="12056"/>
                  <a:pt x="108100" y="12056"/>
                </a:cubicBezTo>
                <a:cubicBezTo>
                  <a:pt x="108277" y="12056"/>
                  <a:pt x="108413" y="11920"/>
                  <a:pt x="108413" y="11757"/>
                </a:cubicBezTo>
                <a:lnTo>
                  <a:pt x="108399" y="11757"/>
                </a:lnTo>
                <a:cubicBezTo>
                  <a:pt x="108399" y="11594"/>
                  <a:pt x="108263" y="11458"/>
                  <a:pt x="108114" y="11458"/>
                </a:cubicBezTo>
                <a:close/>
                <a:moveTo>
                  <a:pt x="22170" y="11336"/>
                </a:moveTo>
                <a:cubicBezTo>
                  <a:pt x="21966" y="11336"/>
                  <a:pt x="21817" y="11499"/>
                  <a:pt x="21817" y="11703"/>
                </a:cubicBezTo>
                <a:cubicBezTo>
                  <a:pt x="21803" y="11893"/>
                  <a:pt x="21966" y="12056"/>
                  <a:pt x="22170" y="12070"/>
                </a:cubicBezTo>
                <a:cubicBezTo>
                  <a:pt x="22374" y="12056"/>
                  <a:pt x="22523" y="11907"/>
                  <a:pt x="22523" y="11703"/>
                </a:cubicBezTo>
                <a:cubicBezTo>
                  <a:pt x="22523" y="11499"/>
                  <a:pt x="22374" y="11336"/>
                  <a:pt x="22170" y="11336"/>
                </a:cubicBezTo>
                <a:close/>
                <a:moveTo>
                  <a:pt x="66521" y="11336"/>
                </a:moveTo>
                <a:cubicBezTo>
                  <a:pt x="66318" y="11336"/>
                  <a:pt x="66154" y="11499"/>
                  <a:pt x="66154" y="11689"/>
                </a:cubicBezTo>
                <a:cubicBezTo>
                  <a:pt x="66154" y="11893"/>
                  <a:pt x="66318" y="12056"/>
                  <a:pt x="66521" y="12070"/>
                </a:cubicBezTo>
                <a:cubicBezTo>
                  <a:pt x="66712" y="12056"/>
                  <a:pt x="66875" y="11893"/>
                  <a:pt x="66875" y="11689"/>
                </a:cubicBezTo>
                <a:cubicBezTo>
                  <a:pt x="66861" y="11499"/>
                  <a:pt x="66712" y="11350"/>
                  <a:pt x="66521" y="11336"/>
                </a:cubicBezTo>
                <a:close/>
                <a:moveTo>
                  <a:pt x="99075" y="11336"/>
                </a:moveTo>
                <a:lnTo>
                  <a:pt x="99075" y="11350"/>
                </a:lnTo>
                <a:cubicBezTo>
                  <a:pt x="98885" y="11350"/>
                  <a:pt x="98735" y="11513"/>
                  <a:pt x="98735" y="11703"/>
                </a:cubicBezTo>
                <a:cubicBezTo>
                  <a:pt x="98735" y="11893"/>
                  <a:pt x="98885" y="12056"/>
                  <a:pt x="99089" y="12070"/>
                </a:cubicBezTo>
                <a:cubicBezTo>
                  <a:pt x="99279" y="12056"/>
                  <a:pt x="99442" y="11893"/>
                  <a:pt x="99442" y="11703"/>
                </a:cubicBezTo>
                <a:cubicBezTo>
                  <a:pt x="99442" y="11499"/>
                  <a:pt x="99279" y="11336"/>
                  <a:pt x="99075" y="11336"/>
                </a:cubicBezTo>
                <a:close/>
                <a:moveTo>
                  <a:pt x="42966" y="11377"/>
                </a:moveTo>
                <a:cubicBezTo>
                  <a:pt x="42776" y="11377"/>
                  <a:pt x="42613" y="11526"/>
                  <a:pt x="42613" y="11730"/>
                </a:cubicBezTo>
                <a:cubicBezTo>
                  <a:pt x="42613" y="11920"/>
                  <a:pt x="42762" y="12084"/>
                  <a:pt x="42966" y="12084"/>
                </a:cubicBezTo>
                <a:cubicBezTo>
                  <a:pt x="43156" y="12084"/>
                  <a:pt x="43319" y="11934"/>
                  <a:pt x="43319" y="11744"/>
                </a:cubicBezTo>
                <a:cubicBezTo>
                  <a:pt x="43319" y="11540"/>
                  <a:pt x="43156" y="11377"/>
                  <a:pt x="42966" y="11377"/>
                </a:cubicBezTo>
                <a:close/>
                <a:moveTo>
                  <a:pt x="75523" y="11376"/>
                </a:moveTo>
                <a:cubicBezTo>
                  <a:pt x="75330" y="11376"/>
                  <a:pt x="75180" y="11534"/>
                  <a:pt x="75180" y="11730"/>
                </a:cubicBezTo>
                <a:cubicBezTo>
                  <a:pt x="75180" y="11907"/>
                  <a:pt x="75329" y="12070"/>
                  <a:pt x="75520" y="12084"/>
                </a:cubicBezTo>
                <a:cubicBezTo>
                  <a:pt x="75723" y="12084"/>
                  <a:pt x="75887" y="11920"/>
                  <a:pt x="75887" y="11730"/>
                </a:cubicBezTo>
                <a:cubicBezTo>
                  <a:pt x="75887" y="11540"/>
                  <a:pt x="75737" y="11377"/>
                  <a:pt x="75547" y="11377"/>
                </a:cubicBezTo>
                <a:cubicBezTo>
                  <a:pt x="75539" y="11376"/>
                  <a:pt x="75531" y="11376"/>
                  <a:pt x="75523" y="11376"/>
                </a:cubicBezTo>
                <a:close/>
                <a:moveTo>
                  <a:pt x="87294" y="11376"/>
                </a:moveTo>
                <a:cubicBezTo>
                  <a:pt x="87113" y="11376"/>
                  <a:pt x="86951" y="11521"/>
                  <a:pt x="86951" y="11717"/>
                </a:cubicBezTo>
                <a:cubicBezTo>
                  <a:pt x="86951" y="11907"/>
                  <a:pt x="87100" y="12070"/>
                  <a:pt x="87290" y="12084"/>
                </a:cubicBezTo>
                <a:cubicBezTo>
                  <a:pt x="87481" y="12084"/>
                  <a:pt x="87657" y="11934"/>
                  <a:pt x="87657" y="11744"/>
                </a:cubicBezTo>
                <a:cubicBezTo>
                  <a:pt x="87671" y="11540"/>
                  <a:pt x="87522" y="11377"/>
                  <a:pt x="87318" y="11377"/>
                </a:cubicBezTo>
                <a:cubicBezTo>
                  <a:pt x="87310" y="11376"/>
                  <a:pt x="87302" y="11376"/>
                  <a:pt x="87294" y="11376"/>
                </a:cubicBezTo>
                <a:close/>
                <a:moveTo>
                  <a:pt x="2174" y="11778"/>
                </a:moveTo>
                <a:cubicBezTo>
                  <a:pt x="2095" y="11778"/>
                  <a:pt x="2028" y="11841"/>
                  <a:pt x="2040" y="11934"/>
                </a:cubicBezTo>
                <a:cubicBezTo>
                  <a:pt x="2053" y="12002"/>
                  <a:pt x="2108" y="12056"/>
                  <a:pt x="2176" y="12084"/>
                </a:cubicBezTo>
                <a:cubicBezTo>
                  <a:pt x="2181" y="12085"/>
                  <a:pt x="2186" y="12085"/>
                  <a:pt x="2191" y="12085"/>
                </a:cubicBezTo>
                <a:cubicBezTo>
                  <a:pt x="2244" y="12085"/>
                  <a:pt x="2316" y="12026"/>
                  <a:pt x="2366" y="11988"/>
                </a:cubicBezTo>
                <a:lnTo>
                  <a:pt x="2380" y="11920"/>
                </a:lnTo>
                <a:cubicBezTo>
                  <a:pt x="2325" y="11880"/>
                  <a:pt x="2284" y="11812"/>
                  <a:pt x="2217" y="11784"/>
                </a:cubicBezTo>
                <a:cubicBezTo>
                  <a:pt x="2202" y="11780"/>
                  <a:pt x="2188" y="11778"/>
                  <a:pt x="2174" y="11778"/>
                </a:cubicBezTo>
                <a:close/>
                <a:moveTo>
                  <a:pt x="10426" y="11390"/>
                </a:moveTo>
                <a:cubicBezTo>
                  <a:pt x="10236" y="11390"/>
                  <a:pt x="10073" y="11540"/>
                  <a:pt x="10073" y="11744"/>
                </a:cubicBezTo>
                <a:cubicBezTo>
                  <a:pt x="10073" y="11948"/>
                  <a:pt x="10236" y="12097"/>
                  <a:pt x="10440" y="12097"/>
                </a:cubicBezTo>
                <a:cubicBezTo>
                  <a:pt x="10630" y="12097"/>
                  <a:pt x="10793" y="11920"/>
                  <a:pt x="10793" y="11730"/>
                </a:cubicBezTo>
                <a:cubicBezTo>
                  <a:pt x="10780" y="11540"/>
                  <a:pt x="10617" y="11390"/>
                  <a:pt x="10426" y="11390"/>
                </a:cubicBezTo>
                <a:close/>
                <a:moveTo>
                  <a:pt x="96353" y="11403"/>
                </a:moveTo>
                <a:cubicBezTo>
                  <a:pt x="96345" y="11403"/>
                  <a:pt x="96337" y="11403"/>
                  <a:pt x="96329" y="11404"/>
                </a:cubicBezTo>
                <a:cubicBezTo>
                  <a:pt x="96321" y="11403"/>
                  <a:pt x="96313" y="11403"/>
                  <a:pt x="96306" y="11403"/>
                </a:cubicBezTo>
                <a:cubicBezTo>
                  <a:pt x="96114" y="11403"/>
                  <a:pt x="95976" y="11561"/>
                  <a:pt x="95989" y="11757"/>
                </a:cubicBezTo>
                <a:cubicBezTo>
                  <a:pt x="95976" y="11948"/>
                  <a:pt x="96139" y="12097"/>
                  <a:pt x="96343" y="12097"/>
                </a:cubicBezTo>
                <a:cubicBezTo>
                  <a:pt x="96533" y="12097"/>
                  <a:pt x="96683" y="11934"/>
                  <a:pt x="96683" y="11757"/>
                </a:cubicBezTo>
                <a:lnTo>
                  <a:pt x="96683" y="11744"/>
                </a:lnTo>
                <a:cubicBezTo>
                  <a:pt x="96683" y="11548"/>
                  <a:pt x="96533" y="11403"/>
                  <a:pt x="96353" y="11403"/>
                </a:cubicBezTo>
                <a:close/>
                <a:moveTo>
                  <a:pt x="31232" y="11403"/>
                </a:moveTo>
                <a:cubicBezTo>
                  <a:pt x="31225" y="11403"/>
                  <a:pt x="31217" y="11403"/>
                  <a:pt x="31209" y="11404"/>
                </a:cubicBezTo>
                <a:cubicBezTo>
                  <a:pt x="31019" y="11404"/>
                  <a:pt x="30869" y="11567"/>
                  <a:pt x="30869" y="11757"/>
                </a:cubicBezTo>
                <a:cubicBezTo>
                  <a:pt x="30869" y="11940"/>
                  <a:pt x="31020" y="12098"/>
                  <a:pt x="31212" y="12098"/>
                </a:cubicBezTo>
                <a:cubicBezTo>
                  <a:pt x="31220" y="12098"/>
                  <a:pt x="31228" y="12098"/>
                  <a:pt x="31236" y="12097"/>
                </a:cubicBezTo>
                <a:cubicBezTo>
                  <a:pt x="31426" y="12097"/>
                  <a:pt x="31576" y="11948"/>
                  <a:pt x="31576" y="11757"/>
                </a:cubicBezTo>
                <a:cubicBezTo>
                  <a:pt x="31576" y="11561"/>
                  <a:pt x="31425" y="11403"/>
                  <a:pt x="31232" y="11403"/>
                </a:cubicBezTo>
                <a:close/>
                <a:moveTo>
                  <a:pt x="63740" y="11403"/>
                </a:moveTo>
                <a:cubicBezTo>
                  <a:pt x="63559" y="11403"/>
                  <a:pt x="63409" y="11561"/>
                  <a:pt x="63409" y="11757"/>
                </a:cubicBezTo>
                <a:cubicBezTo>
                  <a:pt x="63409" y="11934"/>
                  <a:pt x="63558" y="12097"/>
                  <a:pt x="63749" y="12097"/>
                </a:cubicBezTo>
                <a:cubicBezTo>
                  <a:pt x="63756" y="12098"/>
                  <a:pt x="63764" y="12098"/>
                  <a:pt x="63771" y="12098"/>
                </a:cubicBezTo>
                <a:cubicBezTo>
                  <a:pt x="63951" y="12098"/>
                  <a:pt x="64102" y="11940"/>
                  <a:pt x="64102" y="11757"/>
                </a:cubicBezTo>
                <a:cubicBezTo>
                  <a:pt x="64102" y="11567"/>
                  <a:pt x="63953" y="11417"/>
                  <a:pt x="63776" y="11404"/>
                </a:cubicBezTo>
                <a:lnTo>
                  <a:pt x="63762" y="11404"/>
                </a:lnTo>
                <a:cubicBezTo>
                  <a:pt x="63755" y="11403"/>
                  <a:pt x="63747" y="11403"/>
                  <a:pt x="63740" y="11403"/>
                </a:cubicBezTo>
                <a:close/>
                <a:moveTo>
                  <a:pt x="7681" y="11445"/>
                </a:moveTo>
                <a:cubicBezTo>
                  <a:pt x="7490" y="11445"/>
                  <a:pt x="7341" y="11594"/>
                  <a:pt x="7341" y="11784"/>
                </a:cubicBezTo>
                <a:cubicBezTo>
                  <a:pt x="7341" y="11975"/>
                  <a:pt x="7490" y="12111"/>
                  <a:pt x="7681" y="12111"/>
                </a:cubicBezTo>
                <a:cubicBezTo>
                  <a:pt x="7857" y="12111"/>
                  <a:pt x="8007" y="11961"/>
                  <a:pt x="8007" y="11784"/>
                </a:cubicBezTo>
                <a:cubicBezTo>
                  <a:pt x="8007" y="11608"/>
                  <a:pt x="7857" y="11458"/>
                  <a:pt x="7681" y="11445"/>
                </a:cubicBezTo>
                <a:close/>
                <a:moveTo>
                  <a:pt x="19451" y="11404"/>
                </a:moveTo>
                <a:cubicBezTo>
                  <a:pt x="19248" y="11404"/>
                  <a:pt x="19085" y="11553"/>
                  <a:pt x="19085" y="11757"/>
                </a:cubicBezTo>
                <a:cubicBezTo>
                  <a:pt x="19085" y="11948"/>
                  <a:pt x="19234" y="12097"/>
                  <a:pt x="19424" y="12111"/>
                </a:cubicBezTo>
                <a:cubicBezTo>
                  <a:pt x="19628" y="12111"/>
                  <a:pt x="19791" y="11961"/>
                  <a:pt x="19791" y="11757"/>
                </a:cubicBezTo>
                <a:cubicBezTo>
                  <a:pt x="19791" y="11567"/>
                  <a:pt x="19642" y="11417"/>
                  <a:pt x="19451" y="11404"/>
                </a:cubicBezTo>
                <a:close/>
                <a:moveTo>
                  <a:pt x="40224" y="11430"/>
                </a:moveTo>
                <a:cubicBezTo>
                  <a:pt x="40044" y="11430"/>
                  <a:pt x="39894" y="11576"/>
                  <a:pt x="39894" y="11771"/>
                </a:cubicBezTo>
                <a:cubicBezTo>
                  <a:pt x="39881" y="11961"/>
                  <a:pt x="40044" y="12124"/>
                  <a:pt x="40234" y="12124"/>
                </a:cubicBezTo>
                <a:cubicBezTo>
                  <a:pt x="40424" y="12124"/>
                  <a:pt x="40587" y="11975"/>
                  <a:pt x="40587" y="11784"/>
                </a:cubicBezTo>
                <a:cubicBezTo>
                  <a:pt x="40587" y="11594"/>
                  <a:pt x="40438" y="11445"/>
                  <a:pt x="40248" y="11445"/>
                </a:cubicBezTo>
                <a:lnTo>
                  <a:pt x="40248" y="11431"/>
                </a:lnTo>
                <a:cubicBezTo>
                  <a:pt x="40240" y="11431"/>
                  <a:pt x="40232" y="11430"/>
                  <a:pt x="40224" y="11430"/>
                </a:cubicBezTo>
                <a:close/>
                <a:moveTo>
                  <a:pt x="4939" y="11580"/>
                </a:moveTo>
                <a:cubicBezTo>
                  <a:pt x="4799" y="11580"/>
                  <a:pt x="4677" y="11698"/>
                  <a:pt x="4677" y="11852"/>
                </a:cubicBezTo>
                <a:cubicBezTo>
                  <a:pt x="4677" y="11988"/>
                  <a:pt x="4785" y="12124"/>
                  <a:pt x="4935" y="12124"/>
                </a:cubicBezTo>
                <a:cubicBezTo>
                  <a:pt x="4943" y="12125"/>
                  <a:pt x="4950" y="12125"/>
                  <a:pt x="4958" y="12125"/>
                </a:cubicBezTo>
                <a:cubicBezTo>
                  <a:pt x="5098" y="12125"/>
                  <a:pt x="5220" y="12008"/>
                  <a:pt x="5220" y="11866"/>
                </a:cubicBezTo>
                <a:cubicBezTo>
                  <a:pt x="5234" y="11717"/>
                  <a:pt x="5112" y="11581"/>
                  <a:pt x="4962" y="11581"/>
                </a:cubicBezTo>
                <a:cubicBezTo>
                  <a:pt x="4955" y="11580"/>
                  <a:pt x="4947" y="11580"/>
                  <a:pt x="4939" y="11580"/>
                </a:cubicBezTo>
                <a:close/>
                <a:moveTo>
                  <a:pt x="52019" y="11445"/>
                </a:moveTo>
                <a:cubicBezTo>
                  <a:pt x="51828" y="11445"/>
                  <a:pt x="51665" y="11594"/>
                  <a:pt x="51665" y="11784"/>
                </a:cubicBezTo>
                <a:cubicBezTo>
                  <a:pt x="51665" y="11975"/>
                  <a:pt x="51815" y="12138"/>
                  <a:pt x="52005" y="12138"/>
                </a:cubicBezTo>
                <a:cubicBezTo>
                  <a:pt x="52195" y="12138"/>
                  <a:pt x="52358" y="11988"/>
                  <a:pt x="52358" y="11798"/>
                </a:cubicBezTo>
                <a:cubicBezTo>
                  <a:pt x="52372" y="11608"/>
                  <a:pt x="52209" y="11445"/>
                  <a:pt x="52019" y="11445"/>
                </a:cubicBezTo>
                <a:close/>
                <a:moveTo>
                  <a:pt x="84570" y="11444"/>
                </a:moveTo>
                <a:cubicBezTo>
                  <a:pt x="84562" y="11444"/>
                  <a:pt x="84553" y="11444"/>
                  <a:pt x="84545" y="11445"/>
                </a:cubicBezTo>
                <a:cubicBezTo>
                  <a:pt x="84355" y="11445"/>
                  <a:pt x="84205" y="11608"/>
                  <a:pt x="84205" y="11798"/>
                </a:cubicBezTo>
                <a:cubicBezTo>
                  <a:pt x="84205" y="11988"/>
                  <a:pt x="84368" y="12138"/>
                  <a:pt x="84572" y="12138"/>
                </a:cubicBezTo>
                <a:cubicBezTo>
                  <a:pt x="84762" y="12138"/>
                  <a:pt x="84912" y="11975"/>
                  <a:pt x="84912" y="11784"/>
                </a:cubicBezTo>
                <a:cubicBezTo>
                  <a:pt x="84912" y="11589"/>
                  <a:pt x="84762" y="11444"/>
                  <a:pt x="84570" y="11444"/>
                </a:cubicBezTo>
                <a:close/>
                <a:moveTo>
                  <a:pt x="111661" y="11730"/>
                </a:moveTo>
                <a:cubicBezTo>
                  <a:pt x="111553" y="11730"/>
                  <a:pt x="111457" y="11812"/>
                  <a:pt x="111444" y="11934"/>
                </a:cubicBezTo>
                <a:cubicBezTo>
                  <a:pt x="111444" y="12043"/>
                  <a:pt x="111539" y="12138"/>
                  <a:pt x="111648" y="12138"/>
                </a:cubicBezTo>
                <a:cubicBezTo>
                  <a:pt x="111757" y="12138"/>
                  <a:pt x="111852" y="12056"/>
                  <a:pt x="111865" y="11948"/>
                </a:cubicBezTo>
                <a:lnTo>
                  <a:pt x="111865" y="11934"/>
                </a:lnTo>
                <a:cubicBezTo>
                  <a:pt x="111865" y="11825"/>
                  <a:pt x="111770" y="11730"/>
                  <a:pt x="111661" y="11730"/>
                </a:cubicBezTo>
                <a:close/>
                <a:moveTo>
                  <a:pt x="105368" y="11485"/>
                </a:moveTo>
                <a:cubicBezTo>
                  <a:pt x="105178" y="11485"/>
                  <a:pt x="105028" y="11635"/>
                  <a:pt x="105028" y="11825"/>
                </a:cubicBezTo>
                <a:cubicBezTo>
                  <a:pt x="105028" y="12002"/>
                  <a:pt x="105178" y="12151"/>
                  <a:pt x="105355" y="12151"/>
                </a:cubicBezTo>
                <a:cubicBezTo>
                  <a:pt x="105531" y="12151"/>
                  <a:pt x="105681" y="12002"/>
                  <a:pt x="105681" y="11825"/>
                </a:cubicBezTo>
                <a:cubicBezTo>
                  <a:pt x="105681" y="11649"/>
                  <a:pt x="105545" y="11499"/>
                  <a:pt x="105368" y="11485"/>
                </a:cubicBezTo>
                <a:close/>
                <a:moveTo>
                  <a:pt x="93611" y="11472"/>
                </a:moveTo>
                <a:cubicBezTo>
                  <a:pt x="93421" y="11472"/>
                  <a:pt x="93271" y="11621"/>
                  <a:pt x="93271" y="11812"/>
                </a:cubicBezTo>
                <a:cubicBezTo>
                  <a:pt x="93271" y="11995"/>
                  <a:pt x="93422" y="12152"/>
                  <a:pt x="93602" y="12152"/>
                </a:cubicBezTo>
                <a:cubicBezTo>
                  <a:pt x="93610" y="12152"/>
                  <a:pt x="93617" y="12152"/>
                  <a:pt x="93624" y="12151"/>
                </a:cubicBezTo>
                <a:cubicBezTo>
                  <a:pt x="93815" y="12151"/>
                  <a:pt x="93951" y="11988"/>
                  <a:pt x="93951" y="11812"/>
                </a:cubicBezTo>
                <a:cubicBezTo>
                  <a:pt x="93951" y="11621"/>
                  <a:pt x="93801" y="11472"/>
                  <a:pt x="93611" y="11472"/>
                </a:cubicBezTo>
                <a:close/>
                <a:moveTo>
                  <a:pt x="28477" y="11472"/>
                </a:moveTo>
                <a:cubicBezTo>
                  <a:pt x="28286" y="11472"/>
                  <a:pt x="28123" y="11635"/>
                  <a:pt x="28137" y="11825"/>
                </a:cubicBezTo>
                <a:cubicBezTo>
                  <a:pt x="28137" y="12016"/>
                  <a:pt x="28300" y="12165"/>
                  <a:pt x="28490" y="12165"/>
                </a:cubicBezTo>
                <a:cubicBezTo>
                  <a:pt x="28667" y="12165"/>
                  <a:pt x="28817" y="12002"/>
                  <a:pt x="28817" y="11812"/>
                </a:cubicBezTo>
                <a:cubicBezTo>
                  <a:pt x="28817" y="11621"/>
                  <a:pt x="28667" y="11472"/>
                  <a:pt x="28477" y="11472"/>
                </a:cubicBezTo>
                <a:close/>
                <a:moveTo>
                  <a:pt x="61034" y="11471"/>
                </a:moveTo>
                <a:cubicBezTo>
                  <a:pt x="60841" y="11471"/>
                  <a:pt x="60690" y="11629"/>
                  <a:pt x="60690" y="11812"/>
                </a:cubicBezTo>
                <a:cubicBezTo>
                  <a:pt x="60690" y="12002"/>
                  <a:pt x="60840" y="12165"/>
                  <a:pt x="61030" y="12165"/>
                </a:cubicBezTo>
                <a:cubicBezTo>
                  <a:pt x="61221" y="12165"/>
                  <a:pt x="61370" y="12029"/>
                  <a:pt x="61384" y="11839"/>
                </a:cubicBezTo>
                <a:cubicBezTo>
                  <a:pt x="61397" y="11649"/>
                  <a:pt x="61248" y="11485"/>
                  <a:pt x="61057" y="11472"/>
                </a:cubicBezTo>
                <a:cubicBezTo>
                  <a:pt x="61049" y="11471"/>
                  <a:pt x="61042" y="11471"/>
                  <a:pt x="61034" y="11471"/>
                </a:cubicBezTo>
                <a:close/>
                <a:moveTo>
                  <a:pt x="72815" y="11472"/>
                </a:moveTo>
                <a:cubicBezTo>
                  <a:pt x="72624" y="11472"/>
                  <a:pt x="72475" y="11621"/>
                  <a:pt x="72475" y="11798"/>
                </a:cubicBezTo>
                <a:cubicBezTo>
                  <a:pt x="72461" y="12002"/>
                  <a:pt x="72611" y="12165"/>
                  <a:pt x="72815" y="12165"/>
                </a:cubicBezTo>
                <a:cubicBezTo>
                  <a:pt x="72822" y="12166"/>
                  <a:pt x="72830" y="12166"/>
                  <a:pt x="72837" y="12166"/>
                </a:cubicBezTo>
                <a:cubicBezTo>
                  <a:pt x="73017" y="12166"/>
                  <a:pt x="73168" y="12008"/>
                  <a:pt x="73168" y="11825"/>
                </a:cubicBezTo>
                <a:cubicBezTo>
                  <a:pt x="73168" y="11635"/>
                  <a:pt x="73019" y="11472"/>
                  <a:pt x="72815" y="11472"/>
                </a:cubicBezTo>
                <a:close/>
                <a:moveTo>
                  <a:pt x="16706" y="11499"/>
                </a:moveTo>
                <a:cubicBezTo>
                  <a:pt x="16529" y="11499"/>
                  <a:pt x="16366" y="11662"/>
                  <a:pt x="16366" y="11839"/>
                </a:cubicBezTo>
                <a:cubicBezTo>
                  <a:pt x="16366" y="12029"/>
                  <a:pt x="16529" y="12179"/>
                  <a:pt x="16706" y="12179"/>
                </a:cubicBezTo>
                <a:cubicBezTo>
                  <a:pt x="16910" y="12179"/>
                  <a:pt x="17059" y="12029"/>
                  <a:pt x="17046" y="11839"/>
                </a:cubicBezTo>
                <a:cubicBezTo>
                  <a:pt x="17046" y="11649"/>
                  <a:pt x="16896" y="11513"/>
                  <a:pt x="16719" y="11499"/>
                </a:cubicBezTo>
                <a:close/>
                <a:moveTo>
                  <a:pt x="81826" y="11499"/>
                </a:moveTo>
                <a:cubicBezTo>
                  <a:pt x="81636" y="11499"/>
                  <a:pt x="81487" y="11662"/>
                  <a:pt x="81487" y="11839"/>
                </a:cubicBezTo>
                <a:cubicBezTo>
                  <a:pt x="81487" y="12029"/>
                  <a:pt x="81636" y="12179"/>
                  <a:pt x="81826" y="12179"/>
                </a:cubicBezTo>
                <a:cubicBezTo>
                  <a:pt x="81834" y="12179"/>
                  <a:pt x="81842" y="12180"/>
                  <a:pt x="81850" y="12180"/>
                </a:cubicBezTo>
                <a:cubicBezTo>
                  <a:pt x="82030" y="12180"/>
                  <a:pt x="82180" y="12035"/>
                  <a:pt x="82180" y="11852"/>
                </a:cubicBezTo>
                <a:lnTo>
                  <a:pt x="82166" y="11839"/>
                </a:lnTo>
                <a:cubicBezTo>
                  <a:pt x="82166" y="11662"/>
                  <a:pt x="82017" y="11499"/>
                  <a:pt x="81826" y="11499"/>
                </a:cubicBezTo>
                <a:close/>
                <a:moveTo>
                  <a:pt x="49273" y="11499"/>
                </a:moveTo>
                <a:cubicBezTo>
                  <a:pt x="49069" y="11499"/>
                  <a:pt x="48906" y="11649"/>
                  <a:pt x="48920" y="11839"/>
                </a:cubicBezTo>
                <a:cubicBezTo>
                  <a:pt x="48906" y="12029"/>
                  <a:pt x="49055" y="12192"/>
                  <a:pt x="49246" y="12192"/>
                </a:cubicBezTo>
                <a:cubicBezTo>
                  <a:pt x="49253" y="12193"/>
                  <a:pt x="49261" y="12193"/>
                  <a:pt x="49268" y="12193"/>
                </a:cubicBezTo>
                <a:cubicBezTo>
                  <a:pt x="49449" y="12193"/>
                  <a:pt x="49599" y="12035"/>
                  <a:pt x="49599" y="11852"/>
                </a:cubicBezTo>
                <a:cubicBezTo>
                  <a:pt x="49599" y="11676"/>
                  <a:pt x="49463" y="11513"/>
                  <a:pt x="49273" y="11513"/>
                </a:cubicBezTo>
                <a:lnTo>
                  <a:pt x="49273" y="11499"/>
                </a:lnTo>
                <a:close/>
                <a:moveTo>
                  <a:pt x="25745" y="11540"/>
                </a:moveTo>
                <a:cubicBezTo>
                  <a:pt x="25554" y="11540"/>
                  <a:pt x="25405" y="11689"/>
                  <a:pt x="25405" y="11880"/>
                </a:cubicBezTo>
                <a:cubicBezTo>
                  <a:pt x="25405" y="12070"/>
                  <a:pt x="25554" y="12219"/>
                  <a:pt x="25745" y="12219"/>
                </a:cubicBezTo>
                <a:cubicBezTo>
                  <a:pt x="25921" y="12219"/>
                  <a:pt x="26085" y="12070"/>
                  <a:pt x="26085" y="11880"/>
                </a:cubicBezTo>
                <a:cubicBezTo>
                  <a:pt x="26085" y="11689"/>
                  <a:pt x="25921" y="11540"/>
                  <a:pt x="25745" y="11540"/>
                </a:cubicBezTo>
                <a:close/>
                <a:moveTo>
                  <a:pt x="37507" y="11539"/>
                </a:moveTo>
                <a:cubicBezTo>
                  <a:pt x="37326" y="11539"/>
                  <a:pt x="37176" y="11697"/>
                  <a:pt x="37176" y="11880"/>
                </a:cubicBezTo>
                <a:cubicBezTo>
                  <a:pt x="37176" y="12056"/>
                  <a:pt x="37325" y="12206"/>
                  <a:pt x="37502" y="12219"/>
                </a:cubicBezTo>
                <a:cubicBezTo>
                  <a:pt x="37692" y="12219"/>
                  <a:pt x="37855" y="12070"/>
                  <a:pt x="37855" y="11880"/>
                </a:cubicBezTo>
                <a:cubicBezTo>
                  <a:pt x="37855" y="11703"/>
                  <a:pt x="37719" y="11553"/>
                  <a:pt x="37529" y="11540"/>
                </a:cubicBezTo>
                <a:cubicBezTo>
                  <a:pt x="37522" y="11539"/>
                  <a:pt x="37514" y="11539"/>
                  <a:pt x="37507" y="11539"/>
                </a:cubicBezTo>
                <a:close/>
                <a:moveTo>
                  <a:pt x="58303" y="11539"/>
                </a:moveTo>
                <a:cubicBezTo>
                  <a:pt x="58123" y="11539"/>
                  <a:pt x="57972" y="11697"/>
                  <a:pt x="57972" y="11880"/>
                </a:cubicBezTo>
                <a:cubicBezTo>
                  <a:pt x="57972" y="12056"/>
                  <a:pt x="58121" y="12206"/>
                  <a:pt x="58298" y="12219"/>
                </a:cubicBezTo>
                <a:cubicBezTo>
                  <a:pt x="58488" y="12219"/>
                  <a:pt x="58652" y="12070"/>
                  <a:pt x="58652" y="11880"/>
                </a:cubicBezTo>
                <a:cubicBezTo>
                  <a:pt x="58652" y="11689"/>
                  <a:pt x="58502" y="11540"/>
                  <a:pt x="58325" y="11540"/>
                </a:cubicBezTo>
                <a:cubicBezTo>
                  <a:pt x="58318" y="11539"/>
                  <a:pt x="58311" y="11539"/>
                  <a:pt x="58303" y="11539"/>
                </a:cubicBezTo>
                <a:close/>
                <a:moveTo>
                  <a:pt x="102636" y="11540"/>
                </a:moveTo>
                <a:cubicBezTo>
                  <a:pt x="102446" y="11540"/>
                  <a:pt x="102296" y="11689"/>
                  <a:pt x="102296" y="11880"/>
                </a:cubicBezTo>
                <a:cubicBezTo>
                  <a:pt x="102296" y="12070"/>
                  <a:pt x="102446" y="12219"/>
                  <a:pt x="102636" y="12219"/>
                </a:cubicBezTo>
                <a:cubicBezTo>
                  <a:pt x="102813" y="12219"/>
                  <a:pt x="102976" y="12070"/>
                  <a:pt x="102976" y="11880"/>
                </a:cubicBezTo>
                <a:cubicBezTo>
                  <a:pt x="102976" y="11689"/>
                  <a:pt x="102813" y="11540"/>
                  <a:pt x="102636" y="11540"/>
                </a:cubicBezTo>
                <a:close/>
                <a:moveTo>
                  <a:pt x="70069" y="11553"/>
                </a:moveTo>
                <a:cubicBezTo>
                  <a:pt x="69879" y="11553"/>
                  <a:pt x="69716" y="11703"/>
                  <a:pt x="69716" y="11893"/>
                </a:cubicBezTo>
                <a:cubicBezTo>
                  <a:pt x="69716" y="12084"/>
                  <a:pt x="69879" y="12233"/>
                  <a:pt x="70055" y="12233"/>
                </a:cubicBezTo>
                <a:cubicBezTo>
                  <a:pt x="70246" y="12233"/>
                  <a:pt x="70395" y="12084"/>
                  <a:pt x="70395" y="11893"/>
                </a:cubicBezTo>
                <a:cubicBezTo>
                  <a:pt x="70395" y="11703"/>
                  <a:pt x="70259" y="11553"/>
                  <a:pt x="70069" y="11553"/>
                </a:cubicBezTo>
                <a:close/>
                <a:moveTo>
                  <a:pt x="46541" y="11567"/>
                </a:moveTo>
                <a:cubicBezTo>
                  <a:pt x="46351" y="11567"/>
                  <a:pt x="46201" y="11717"/>
                  <a:pt x="46201" y="11907"/>
                </a:cubicBezTo>
                <a:cubicBezTo>
                  <a:pt x="46201" y="12084"/>
                  <a:pt x="46351" y="12233"/>
                  <a:pt x="46527" y="12247"/>
                </a:cubicBezTo>
                <a:cubicBezTo>
                  <a:pt x="46718" y="12247"/>
                  <a:pt x="46881" y="12097"/>
                  <a:pt x="46881" y="11907"/>
                </a:cubicBezTo>
                <a:cubicBezTo>
                  <a:pt x="46881" y="11717"/>
                  <a:pt x="46731" y="11567"/>
                  <a:pt x="46541" y="11567"/>
                </a:cubicBezTo>
                <a:close/>
                <a:moveTo>
                  <a:pt x="13974" y="11567"/>
                </a:moveTo>
                <a:cubicBezTo>
                  <a:pt x="13784" y="11567"/>
                  <a:pt x="13634" y="11717"/>
                  <a:pt x="13634" y="11907"/>
                </a:cubicBezTo>
                <a:cubicBezTo>
                  <a:pt x="13634" y="12097"/>
                  <a:pt x="13784" y="12260"/>
                  <a:pt x="13974" y="12260"/>
                </a:cubicBezTo>
                <a:cubicBezTo>
                  <a:pt x="14164" y="12260"/>
                  <a:pt x="14314" y="12111"/>
                  <a:pt x="14314" y="11920"/>
                </a:cubicBezTo>
                <a:cubicBezTo>
                  <a:pt x="14314" y="11730"/>
                  <a:pt x="14164" y="11567"/>
                  <a:pt x="13974" y="11567"/>
                </a:cubicBezTo>
                <a:close/>
                <a:moveTo>
                  <a:pt x="79108" y="11567"/>
                </a:moveTo>
                <a:lnTo>
                  <a:pt x="79108" y="11581"/>
                </a:lnTo>
                <a:cubicBezTo>
                  <a:pt x="78931" y="11581"/>
                  <a:pt x="78768" y="11744"/>
                  <a:pt x="78768" y="11920"/>
                </a:cubicBezTo>
                <a:cubicBezTo>
                  <a:pt x="78768" y="12111"/>
                  <a:pt x="78931" y="12260"/>
                  <a:pt x="79108" y="12260"/>
                </a:cubicBezTo>
                <a:cubicBezTo>
                  <a:pt x="79298" y="12260"/>
                  <a:pt x="79448" y="12111"/>
                  <a:pt x="79448" y="11920"/>
                </a:cubicBezTo>
                <a:cubicBezTo>
                  <a:pt x="79461" y="11730"/>
                  <a:pt x="79312" y="11567"/>
                  <a:pt x="79108" y="11567"/>
                </a:cubicBezTo>
                <a:close/>
                <a:moveTo>
                  <a:pt x="90852" y="11567"/>
                </a:moveTo>
                <a:lnTo>
                  <a:pt x="90852" y="11581"/>
                </a:lnTo>
                <a:cubicBezTo>
                  <a:pt x="90661" y="11581"/>
                  <a:pt x="90512" y="11744"/>
                  <a:pt x="90512" y="11920"/>
                </a:cubicBezTo>
                <a:cubicBezTo>
                  <a:pt x="90512" y="12111"/>
                  <a:pt x="90661" y="12260"/>
                  <a:pt x="90852" y="12260"/>
                </a:cubicBezTo>
                <a:cubicBezTo>
                  <a:pt x="91042" y="12260"/>
                  <a:pt x="91191" y="12111"/>
                  <a:pt x="91191" y="11920"/>
                </a:cubicBezTo>
                <a:cubicBezTo>
                  <a:pt x="91191" y="11730"/>
                  <a:pt x="91042" y="11567"/>
                  <a:pt x="90852" y="11567"/>
                </a:cubicBezTo>
                <a:close/>
                <a:moveTo>
                  <a:pt x="108920" y="11743"/>
                </a:moveTo>
                <a:cubicBezTo>
                  <a:pt x="108783" y="11743"/>
                  <a:pt x="108684" y="11859"/>
                  <a:pt x="108671" y="11988"/>
                </a:cubicBezTo>
                <a:cubicBezTo>
                  <a:pt x="108671" y="12138"/>
                  <a:pt x="108780" y="12260"/>
                  <a:pt x="108916" y="12260"/>
                </a:cubicBezTo>
                <a:cubicBezTo>
                  <a:pt x="108923" y="12261"/>
                  <a:pt x="108931" y="12261"/>
                  <a:pt x="108938" y="12261"/>
                </a:cubicBezTo>
                <a:cubicBezTo>
                  <a:pt x="109077" y="12261"/>
                  <a:pt x="109188" y="12145"/>
                  <a:pt x="109201" y="12016"/>
                </a:cubicBezTo>
                <a:cubicBezTo>
                  <a:pt x="109201" y="11866"/>
                  <a:pt x="109092" y="11744"/>
                  <a:pt x="108943" y="11744"/>
                </a:cubicBezTo>
                <a:cubicBezTo>
                  <a:pt x="108935" y="11743"/>
                  <a:pt x="108928" y="11743"/>
                  <a:pt x="108920" y="11743"/>
                </a:cubicBezTo>
                <a:close/>
                <a:moveTo>
                  <a:pt x="99904" y="11608"/>
                </a:moveTo>
                <a:cubicBezTo>
                  <a:pt x="99714" y="11608"/>
                  <a:pt x="99564" y="11757"/>
                  <a:pt x="99564" y="11948"/>
                </a:cubicBezTo>
                <a:cubicBezTo>
                  <a:pt x="99564" y="12130"/>
                  <a:pt x="99714" y="12275"/>
                  <a:pt x="99894" y="12275"/>
                </a:cubicBezTo>
                <a:cubicBezTo>
                  <a:pt x="99902" y="12275"/>
                  <a:pt x="99910" y="12274"/>
                  <a:pt x="99918" y="12274"/>
                </a:cubicBezTo>
                <a:cubicBezTo>
                  <a:pt x="100094" y="12260"/>
                  <a:pt x="100244" y="12124"/>
                  <a:pt x="100244" y="11948"/>
                </a:cubicBezTo>
                <a:cubicBezTo>
                  <a:pt x="100244" y="11757"/>
                  <a:pt x="100094" y="11608"/>
                  <a:pt x="99904" y="11608"/>
                </a:cubicBezTo>
                <a:close/>
                <a:moveTo>
                  <a:pt x="23026" y="11608"/>
                </a:moveTo>
                <a:lnTo>
                  <a:pt x="23013" y="11621"/>
                </a:lnTo>
                <a:cubicBezTo>
                  <a:pt x="23005" y="11621"/>
                  <a:pt x="22996" y="11620"/>
                  <a:pt x="22988" y="11620"/>
                </a:cubicBezTo>
                <a:cubicBezTo>
                  <a:pt x="22821" y="11620"/>
                  <a:pt x="22672" y="11752"/>
                  <a:pt x="22659" y="11934"/>
                </a:cubicBezTo>
                <a:cubicBezTo>
                  <a:pt x="22646" y="12124"/>
                  <a:pt x="22782" y="12274"/>
                  <a:pt x="22972" y="12287"/>
                </a:cubicBezTo>
                <a:cubicBezTo>
                  <a:pt x="22981" y="12288"/>
                  <a:pt x="22989" y="12288"/>
                  <a:pt x="22998" y="12288"/>
                </a:cubicBezTo>
                <a:cubicBezTo>
                  <a:pt x="23177" y="12288"/>
                  <a:pt x="23325" y="12156"/>
                  <a:pt x="23325" y="11975"/>
                </a:cubicBezTo>
                <a:cubicBezTo>
                  <a:pt x="23352" y="11784"/>
                  <a:pt x="23217" y="11621"/>
                  <a:pt x="23026" y="11608"/>
                </a:cubicBezTo>
                <a:close/>
                <a:moveTo>
                  <a:pt x="67364" y="11608"/>
                </a:moveTo>
                <a:lnTo>
                  <a:pt x="67364" y="11621"/>
                </a:lnTo>
                <a:cubicBezTo>
                  <a:pt x="67355" y="11621"/>
                  <a:pt x="67347" y="11620"/>
                  <a:pt x="67338" y="11620"/>
                </a:cubicBezTo>
                <a:cubicBezTo>
                  <a:pt x="67159" y="11620"/>
                  <a:pt x="67010" y="11752"/>
                  <a:pt x="66997" y="11934"/>
                </a:cubicBezTo>
                <a:cubicBezTo>
                  <a:pt x="66997" y="12111"/>
                  <a:pt x="67133" y="12274"/>
                  <a:pt x="67323" y="12287"/>
                </a:cubicBezTo>
                <a:cubicBezTo>
                  <a:pt x="67332" y="12288"/>
                  <a:pt x="67340" y="12288"/>
                  <a:pt x="67348" y="12288"/>
                </a:cubicBezTo>
                <a:cubicBezTo>
                  <a:pt x="67515" y="12288"/>
                  <a:pt x="67664" y="12156"/>
                  <a:pt x="67677" y="11975"/>
                </a:cubicBezTo>
                <a:cubicBezTo>
                  <a:pt x="67690" y="11784"/>
                  <a:pt x="67554" y="11621"/>
                  <a:pt x="67364" y="11608"/>
                </a:cubicBezTo>
                <a:close/>
                <a:moveTo>
                  <a:pt x="34770" y="11608"/>
                </a:moveTo>
                <a:lnTo>
                  <a:pt x="34770" y="11621"/>
                </a:lnTo>
                <a:cubicBezTo>
                  <a:pt x="34580" y="11621"/>
                  <a:pt x="34430" y="11771"/>
                  <a:pt x="34430" y="11961"/>
                </a:cubicBezTo>
                <a:cubicBezTo>
                  <a:pt x="34430" y="12138"/>
                  <a:pt x="34580" y="12301"/>
                  <a:pt x="34770" y="12301"/>
                </a:cubicBezTo>
                <a:cubicBezTo>
                  <a:pt x="34960" y="12301"/>
                  <a:pt x="35110" y="12138"/>
                  <a:pt x="35110" y="11961"/>
                </a:cubicBezTo>
                <a:cubicBezTo>
                  <a:pt x="35123" y="11757"/>
                  <a:pt x="34960" y="11608"/>
                  <a:pt x="34770" y="11608"/>
                </a:cubicBezTo>
                <a:close/>
                <a:moveTo>
                  <a:pt x="88133" y="11635"/>
                </a:moveTo>
                <a:cubicBezTo>
                  <a:pt x="87956" y="11635"/>
                  <a:pt x="87793" y="11784"/>
                  <a:pt x="87793" y="11975"/>
                </a:cubicBezTo>
                <a:cubicBezTo>
                  <a:pt x="87807" y="12165"/>
                  <a:pt x="87956" y="12301"/>
                  <a:pt x="88133" y="12301"/>
                </a:cubicBezTo>
                <a:cubicBezTo>
                  <a:pt x="88323" y="12301"/>
                  <a:pt x="88473" y="12151"/>
                  <a:pt x="88473" y="11961"/>
                </a:cubicBezTo>
                <a:cubicBezTo>
                  <a:pt x="88473" y="11784"/>
                  <a:pt x="88323" y="11635"/>
                  <a:pt x="88133" y="11635"/>
                </a:cubicBezTo>
                <a:close/>
                <a:moveTo>
                  <a:pt x="43782" y="11635"/>
                </a:moveTo>
                <a:cubicBezTo>
                  <a:pt x="43591" y="11649"/>
                  <a:pt x="43455" y="11798"/>
                  <a:pt x="43455" y="11975"/>
                </a:cubicBezTo>
                <a:cubicBezTo>
                  <a:pt x="43455" y="12165"/>
                  <a:pt x="43605" y="12315"/>
                  <a:pt x="43795" y="12315"/>
                </a:cubicBezTo>
                <a:cubicBezTo>
                  <a:pt x="43986" y="12315"/>
                  <a:pt x="44135" y="12165"/>
                  <a:pt x="44135" y="11975"/>
                </a:cubicBezTo>
                <a:cubicBezTo>
                  <a:pt x="44135" y="11784"/>
                  <a:pt x="43972" y="11635"/>
                  <a:pt x="43782" y="11635"/>
                </a:cubicBezTo>
                <a:close/>
                <a:moveTo>
                  <a:pt x="55566" y="11635"/>
                </a:moveTo>
                <a:cubicBezTo>
                  <a:pt x="55389" y="11635"/>
                  <a:pt x="55226" y="11784"/>
                  <a:pt x="55226" y="11975"/>
                </a:cubicBezTo>
                <a:cubicBezTo>
                  <a:pt x="55226" y="12165"/>
                  <a:pt x="55389" y="12315"/>
                  <a:pt x="55566" y="12315"/>
                </a:cubicBezTo>
                <a:cubicBezTo>
                  <a:pt x="55756" y="12315"/>
                  <a:pt x="55906" y="12151"/>
                  <a:pt x="55906" y="11975"/>
                </a:cubicBezTo>
                <a:cubicBezTo>
                  <a:pt x="55906" y="11798"/>
                  <a:pt x="55756" y="11635"/>
                  <a:pt x="55566" y="11635"/>
                </a:cubicBezTo>
                <a:close/>
                <a:moveTo>
                  <a:pt x="11245" y="11648"/>
                </a:moveTo>
                <a:cubicBezTo>
                  <a:pt x="11077" y="11648"/>
                  <a:pt x="10929" y="11779"/>
                  <a:pt x="10916" y="11948"/>
                </a:cubicBezTo>
                <a:lnTo>
                  <a:pt x="10916" y="11961"/>
                </a:lnTo>
                <a:cubicBezTo>
                  <a:pt x="10902" y="12138"/>
                  <a:pt x="11038" y="12301"/>
                  <a:pt x="11228" y="12315"/>
                </a:cubicBezTo>
                <a:cubicBezTo>
                  <a:pt x="11236" y="12315"/>
                  <a:pt x="11244" y="12315"/>
                  <a:pt x="11252" y="12315"/>
                </a:cubicBezTo>
                <a:cubicBezTo>
                  <a:pt x="11431" y="12315"/>
                  <a:pt x="11569" y="12171"/>
                  <a:pt x="11582" y="12002"/>
                </a:cubicBezTo>
                <a:cubicBezTo>
                  <a:pt x="11595" y="11812"/>
                  <a:pt x="11459" y="11649"/>
                  <a:pt x="11269" y="11649"/>
                </a:cubicBezTo>
                <a:cubicBezTo>
                  <a:pt x="11261" y="11648"/>
                  <a:pt x="11253" y="11648"/>
                  <a:pt x="11245" y="11648"/>
                </a:cubicBezTo>
                <a:close/>
                <a:moveTo>
                  <a:pt x="64569" y="11675"/>
                </a:moveTo>
                <a:cubicBezTo>
                  <a:pt x="64402" y="11675"/>
                  <a:pt x="64265" y="11819"/>
                  <a:pt x="64252" y="11988"/>
                </a:cubicBezTo>
                <a:cubicBezTo>
                  <a:pt x="64252" y="12179"/>
                  <a:pt x="64401" y="12328"/>
                  <a:pt x="64591" y="12328"/>
                </a:cubicBezTo>
                <a:cubicBezTo>
                  <a:pt x="64782" y="12328"/>
                  <a:pt x="64931" y="12179"/>
                  <a:pt x="64931" y="12002"/>
                </a:cubicBezTo>
                <a:cubicBezTo>
                  <a:pt x="64931" y="11820"/>
                  <a:pt x="64794" y="11675"/>
                  <a:pt x="64615" y="11675"/>
                </a:cubicBezTo>
                <a:cubicBezTo>
                  <a:pt x="64607" y="11675"/>
                  <a:pt x="64599" y="11675"/>
                  <a:pt x="64591" y="11676"/>
                </a:cubicBezTo>
                <a:cubicBezTo>
                  <a:pt x="64584" y="11675"/>
                  <a:pt x="64576" y="11675"/>
                  <a:pt x="64569" y="11675"/>
                </a:cubicBezTo>
                <a:close/>
                <a:moveTo>
                  <a:pt x="76349" y="11662"/>
                </a:moveTo>
                <a:cubicBezTo>
                  <a:pt x="76172" y="11676"/>
                  <a:pt x="76036" y="11812"/>
                  <a:pt x="76036" y="11988"/>
                </a:cubicBezTo>
                <a:cubicBezTo>
                  <a:pt x="76022" y="12179"/>
                  <a:pt x="76172" y="12328"/>
                  <a:pt x="76349" y="12328"/>
                </a:cubicBezTo>
                <a:cubicBezTo>
                  <a:pt x="76539" y="12328"/>
                  <a:pt x="76688" y="12179"/>
                  <a:pt x="76688" y="11988"/>
                </a:cubicBezTo>
                <a:cubicBezTo>
                  <a:pt x="76688" y="11812"/>
                  <a:pt x="76539" y="11662"/>
                  <a:pt x="76349" y="11662"/>
                </a:cubicBezTo>
                <a:close/>
                <a:moveTo>
                  <a:pt x="97136" y="11675"/>
                </a:moveTo>
                <a:cubicBezTo>
                  <a:pt x="96969" y="11675"/>
                  <a:pt x="96832" y="11819"/>
                  <a:pt x="96819" y="11988"/>
                </a:cubicBezTo>
                <a:cubicBezTo>
                  <a:pt x="96819" y="12179"/>
                  <a:pt x="96968" y="12328"/>
                  <a:pt x="97158" y="12328"/>
                </a:cubicBezTo>
                <a:cubicBezTo>
                  <a:pt x="97349" y="12328"/>
                  <a:pt x="97485" y="12179"/>
                  <a:pt x="97485" y="11988"/>
                </a:cubicBezTo>
                <a:cubicBezTo>
                  <a:pt x="97485" y="11812"/>
                  <a:pt x="97335" y="11676"/>
                  <a:pt x="97158" y="11676"/>
                </a:cubicBezTo>
                <a:cubicBezTo>
                  <a:pt x="97151" y="11675"/>
                  <a:pt x="97143" y="11675"/>
                  <a:pt x="97136" y="11675"/>
                </a:cubicBezTo>
                <a:close/>
                <a:moveTo>
                  <a:pt x="112450" y="12016"/>
                </a:moveTo>
                <a:cubicBezTo>
                  <a:pt x="112409" y="12084"/>
                  <a:pt x="112327" y="12138"/>
                  <a:pt x="112341" y="12192"/>
                </a:cubicBezTo>
                <a:cubicBezTo>
                  <a:pt x="112341" y="12233"/>
                  <a:pt x="112423" y="12328"/>
                  <a:pt x="112477" y="12328"/>
                </a:cubicBezTo>
                <a:cubicBezTo>
                  <a:pt x="112531" y="12328"/>
                  <a:pt x="112613" y="12247"/>
                  <a:pt x="112626" y="12192"/>
                </a:cubicBezTo>
                <a:cubicBezTo>
                  <a:pt x="112626" y="12124"/>
                  <a:pt x="112558" y="12070"/>
                  <a:pt x="112518" y="12016"/>
                </a:cubicBezTo>
                <a:close/>
                <a:moveTo>
                  <a:pt x="32052" y="11662"/>
                </a:moveTo>
                <a:cubicBezTo>
                  <a:pt x="31875" y="11662"/>
                  <a:pt x="31712" y="11812"/>
                  <a:pt x="31712" y="11988"/>
                </a:cubicBezTo>
                <a:cubicBezTo>
                  <a:pt x="31712" y="12179"/>
                  <a:pt x="31861" y="12328"/>
                  <a:pt x="32052" y="12328"/>
                </a:cubicBezTo>
                <a:cubicBezTo>
                  <a:pt x="32059" y="12329"/>
                  <a:pt x="32066" y="12329"/>
                  <a:pt x="32074" y="12329"/>
                </a:cubicBezTo>
                <a:cubicBezTo>
                  <a:pt x="32242" y="12329"/>
                  <a:pt x="32391" y="12184"/>
                  <a:pt x="32391" y="12002"/>
                </a:cubicBezTo>
                <a:cubicBezTo>
                  <a:pt x="32391" y="11825"/>
                  <a:pt x="32242" y="11662"/>
                  <a:pt x="32052" y="11662"/>
                </a:cubicBezTo>
                <a:close/>
                <a:moveTo>
                  <a:pt x="8496" y="11717"/>
                </a:moveTo>
                <a:cubicBezTo>
                  <a:pt x="8319" y="11717"/>
                  <a:pt x="8170" y="11866"/>
                  <a:pt x="8184" y="12043"/>
                </a:cubicBezTo>
                <a:cubicBezTo>
                  <a:pt x="8184" y="12219"/>
                  <a:pt x="8319" y="12355"/>
                  <a:pt x="8510" y="12355"/>
                </a:cubicBezTo>
                <a:cubicBezTo>
                  <a:pt x="8673" y="12355"/>
                  <a:pt x="8822" y="12206"/>
                  <a:pt x="8822" y="12029"/>
                </a:cubicBezTo>
                <a:cubicBezTo>
                  <a:pt x="8822" y="11852"/>
                  <a:pt x="8673" y="11717"/>
                  <a:pt x="8496" y="11717"/>
                </a:cubicBezTo>
                <a:close/>
                <a:moveTo>
                  <a:pt x="52848" y="11703"/>
                </a:moveTo>
                <a:cubicBezTo>
                  <a:pt x="52671" y="11703"/>
                  <a:pt x="52521" y="11852"/>
                  <a:pt x="52508" y="12029"/>
                </a:cubicBezTo>
                <a:cubicBezTo>
                  <a:pt x="52508" y="12206"/>
                  <a:pt x="52657" y="12369"/>
                  <a:pt x="52834" y="12369"/>
                </a:cubicBezTo>
                <a:cubicBezTo>
                  <a:pt x="53024" y="12369"/>
                  <a:pt x="53174" y="12219"/>
                  <a:pt x="53174" y="12043"/>
                </a:cubicBezTo>
                <a:cubicBezTo>
                  <a:pt x="53174" y="11852"/>
                  <a:pt x="53038" y="11703"/>
                  <a:pt x="52848" y="11703"/>
                </a:cubicBezTo>
                <a:close/>
                <a:moveTo>
                  <a:pt x="85388" y="11703"/>
                </a:moveTo>
                <a:cubicBezTo>
                  <a:pt x="85197" y="11703"/>
                  <a:pt x="85048" y="11852"/>
                  <a:pt x="85048" y="12029"/>
                </a:cubicBezTo>
                <a:cubicBezTo>
                  <a:pt x="85048" y="12219"/>
                  <a:pt x="85197" y="12355"/>
                  <a:pt x="85374" y="12369"/>
                </a:cubicBezTo>
                <a:cubicBezTo>
                  <a:pt x="85564" y="12369"/>
                  <a:pt x="85714" y="12219"/>
                  <a:pt x="85714" y="12029"/>
                </a:cubicBezTo>
                <a:cubicBezTo>
                  <a:pt x="85714" y="11852"/>
                  <a:pt x="85564" y="11703"/>
                  <a:pt x="85388" y="11703"/>
                </a:cubicBezTo>
                <a:close/>
                <a:moveTo>
                  <a:pt x="106197" y="11757"/>
                </a:moveTo>
                <a:cubicBezTo>
                  <a:pt x="106021" y="11757"/>
                  <a:pt x="105885" y="11893"/>
                  <a:pt x="105885" y="12056"/>
                </a:cubicBezTo>
                <a:cubicBezTo>
                  <a:pt x="105871" y="12219"/>
                  <a:pt x="106007" y="12355"/>
                  <a:pt x="106170" y="12369"/>
                </a:cubicBezTo>
                <a:cubicBezTo>
                  <a:pt x="106333" y="12369"/>
                  <a:pt x="106469" y="12247"/>
                  <a:pt x="106483" y="12070"/>
                </a:cubicBezTo>
                <a:cubicBezTo>
                  <a:pt x="106483" y="11907"/>
                  <a:pt x="106360" y="11771"/>
                  <a:pt x="106197" y="11757"/>
                </a:cubicBezTo>
                <a:close/>
                <a:moveTo>
                  <a:pt x="3025" y="12001"/>
                </a:moveTo>
                <a:cubicBezTo>
                  <a:pt x="2927" y="12001"/>
                  <a:pt x="2856" y="12090"/>
                  <a:pt x="2869" y="12192"/>
                </a:cubicBezTo>
                <a:lnTo>
                  <a:pt x="2883" y="12192"/>
                </a:lnTo>
                <a:cubicBezTo>
                  <a:pt x="2883" y="12293"/>
                  <a:pt x="2953" y="12370"/>
                  <a:pt x="3049" y="12370"/>
                </a:cubicBezTo>
                <a:cubicBezTo>
                  <a:pt x="3057" y="12370"/>
                  <a:pt x="3065" y="12370"/>
                  <a:pt x="3073" y="12369"/>
                </a:cubicBezTo>
                <a:cubicBezTo>
                  <a:pt x="3168" y="12369"/>
                  <a:pt x="3250" y="12274"/>
                  <a:pt x="3236" y="12179"/>
                </a:cubicBezTo>
                <a:cubicBezTo>
                  <a:pt x="3236" y="12056"/>
                  <a:pt x="3168" y="12002"/>
                  <a:pt x="3046" y="12002"/>
                </a:cubicBezTo>
                <a:cubicBezTo>
                  <a:pt x="3039" y="12001"/>
                  <a:pt x="3032" y="12001"/>
                  <a:pt x="3025" y="12001"/>
                </a:cubicBezTo>
                <a:close/>
                <a:moveTo>
                  <a:pt x="20267" y="11703"/>
                </a:moveTo>
                <a:cubicBezTo>
                  <a:pt x="20077" y="11703"/>
                  <a:pt x="19927" y="11852"/>
                  <a:pt x="19927" y="12043"/>
                </a:cubicBezTo>
                <a:cubicBezTo>
                  <a:pt x="19927" y="12219"/>
                  <a:pt x="20077" y="12383"/>
                  <a:pt x="20267" y="12383"/>
                </a:cubicBezTo>
                <a:cubicBezTo>
                  <a:pt x="20457" y="12369"/>
                  <a:pt x="20593" y="12219"/>
                  <a:pt x="20593" y="12043"/>
                </a:cubicBezTo>
                <a:cubicBezTo>
                  <a:pt x="20593" y="11852"/>
                  <a:pt x="20457" y="11703"/>
                  <a:pt x="20267" y="11703"/>
                </a:cubicBezTo>
                <a:close/>
                <a:moveTo>
                  <a:pt x="41077" y="11730"/>
                </a:moveTo>
                <a:cubicBezTo>
                  <a:pt x="40901" y="11730"/>
                  <a:pt x="40752" y="11865"/>
                  <a:pt x="40737" y="12054"/>
                </a:cubicBezTo>
                <a:lnTo>
                  <a:pt x="40737" y="12054"/>
                </a:lnTo>
                <a:cubicBezTo>
                  <a:pt x="40737" y="12050"/>
                  <a:pt x="40737" y="12047"/>
                  <a:pt x="40737" y="12043"/>
                </a:cubicBezTo>
                <a:lnTo>
                  <a:pt x="40737" y="12056"/>
                </a:lnTo>
                <a:cubicBezTo>
                  <a:pt x="40737" y="12056"/>
                  <a:pt x="40737" y="12055"/>
                  <a:pt x="40737" y="12054"/>
                </a:cubicBezTo>
                <a:lnTo>
                  <a:pt x="40737" y="12054"/>
                </a:lnTo>
                <a:cubicBezTo>
                  <a:pt x="40742" y="12239"/>
                  <a:pt x="40877" y="12383"/>
                  <a:pt x="41063" y="12383"/>
                </a:cubicBezTo>
                <a:cubicBezTo>
                  <a:pt x="41071" y="12383"/>
                  <a:pt x="41078" y="12383"/>
                  <a:pt x="41086" y="12383"/>
                </a:cubicBezTo>
                <a:cubicBezTo>
                  <a:pt x="41252" y="12383"/>
                  <a:pt x="41390" y="12239"/>
                  <a:pt x="41403" y="12070"/>
                </a:cubicBezTo>
                <a:cubicBezTo>
                  <a:pt x="41403" y="11893"/>
                  <a:pt x="41253" y="11744"/>
                  <a:pt x="41077" y="11730"/>
                </a:cubicBezTo>
                <a:close/>
                <a:moveTo>
                  <a:pt x="5778" y="11852"/>
                </a:moveTo>
                <a:cubicBezTo>
                  <a:pt x="5628" y="11852"/>
                  <a:pt x="5506" y="11975"/>
                  <a:pt x="5506" y="12124"/>
                </a:cubicBezTo>
                <a:cubicBezTo>
                  <a:pt x="5506" y="12274"/>
                  <a:pt x="5628" y="12396"/>
                  <a:pt x="5778" y="12396"/>
                </a:cubicBezTo>
                <a:cubicBezTo>
                  <a:pt x="5927" y="12396"/>
                  <a:pt x="6050" y="12274"/>
                  <a:pt x="6050" y="12124"/>
                </a:cubicBezTo>
                <a:cubicBezTo>
                  <a:pt x="6050" y="11975"/>
                  <a:pt x="5927" y="11852"/>
                  <a:pt x="5778" y="11852"/>
                </a:cubicBezTo>
                <a:close/>
                <a:moveTo>
                  <a:pt x="29292" y="11730"/>
                </a:moveTo>
                <a:cubicBezTo>
                  <a:pt x="29116" y="11730"/>
                  <a:pt x="28966" y="11880"/>
                  <a:pt x="28966" y="12070"/>
                </a:cubicBezTo>
                <a:cubicBezTo>
                  <a:pt x="28966" y="12247"/>
                  <a:pt x="29116" y="12396"/>
                  <a:pt x="29306" y="12396"/>
                </a:cubicBezTo>
                <a:cubicBezTo>
                  <a:pt x="29496" y="12383"/>
                  <a:pt x="29632" y="12233"/>
                  <a:pt x="29632" y="12056"/>
                </a:cubicBezTo>
                <a:cubicBezTo>
                  <a:pt x="29632" y="11866"/>
                  <a:pt x="29483" y="11730"/>
                  <a:pt x="29292" y="11730"/>
                </a:cubicBezTo>
                <a:close/>
                <a:moveTo>
                  <a:pt x="61873" y="11730"/>
                </a:moveTo>
                <a:cubicBezTo>
                  <a:pt x="61696" y="11730"/>
                  <a:pt x="61547" y="11880"/>
                  <a:pt x="61533" y="12056"/>
                </a:cubicBezTo>
                <a:cubicBezTo>
                  <a:pt x="61533" y="12233"/>
                  <a:pt x="61669" y="12383"/>
                  <a:pt x="61859" y="12396"/>
                </a:cubicBezTo>
                <a:cubicBezTo>
                  <a:pt x="62036" y="12396"/>
                  <a:pt x="62186" y="12247"/>
                  <a:pt x="62199" y="12070"/>
                </a:cubicBezTo>
                <a:cubicBezTo>
                  <a:pt x="62199" y="11893"/>
                  <a:pt x="62050" y="11744"/>
                  <a:pt x="61873" y="11730"/>
                </a:cubicBezTo>
                <a:close/>
                <a:moveTo>
                  <a:pt x="73630" y="11730"/>
                </a:moveTo>
                <a:cubicBezTo>
                  <a:pt x="73454" y="11744"/>
                  <a:pt x="73318" y="11880"/>
                  <a:pt x="73318" y="12070"/>
                </a:cubicBezTo>
                <a:cubicBezTo>
                  <a:pt x="73304" y="12247"/>
                  <a:pt x="73454" y="12396"/>
                  <a:pt x="73630" y="12410"/>
                </a:cubicBezTo>
                <a:cubicBezTo>
                  <a:pt x="73821" y="12410"/>
                  <a:pt x="73970" y="12260"/>
                  <a:pt x="73970" y="12070"/>
                </a:cubicBezTo>
                <a:cubicBezTo>
                  <a:pt x="73970" y="11880"/>
                  <a:pt x="73821" y="11730"/>
                  <a:pt x="73630" y="11730"/>
                </a:cubicBezTo>
                <a:close/>
                <a:moveTo>
                  <a:pt x="82669" y="11771"/>
                </a:moveTo>
                <a:cubicBezTo>
                  <a:pt x="82492" y="11771"/>
                  <a:pt x="82343" y="11907"/>
                  <a:pt x="82343" y="12084"/>
                </a:cubicBezTo>
                <a:cubicBezTo>
                  <a:pt x="82329" y="12274"/>
                  <a:pt x="82479" y="12423"/>
                  <a:pt x="82655" y="12423"/>
                </a:cubicBezTo>
                <a:cubicBezTo>
                  <a:pt x="82832" y="12423"/>
                  <a:pt x="82982" y="12287"/>
                  <a:pt x="82982" y="12111"/>
                </a:cubicBezTo>
                <a:cubicBezTo>
                  <a:pt x="82995" y="11920"/>
                  <a:pt x="82846" y="11771"/>
                  <a:pt x="82669" y="11771"/>
                </a:cubicBezTo>
                <a:close/>
                <a:moveTo>
                  <a:pt x="94426" y="11771"/>
                </a:moveTo>
                <a:cubicBezTo>
                  <a:pt x="94263" y="11771"/>
                  <a:pt x="94114" y="11920"/>
                  <a:pt x="94114" y="12097"/>
                </a:cubicBezTo>
                <a:cubicBezTo>
                  <a:pt x="94114" y="12274"/>
                  <a:pt x="94250" y="12410"/>
                  <a:pt x="94426" y="12423"/>
                </a:cubicBezTo>
                <a:cubicBezTo>
                  <a:pt x="94617" y="12423"/>
                  <a:pt x="94766" y="12274"/>
                  <a:pt x="94753" y="12084"/>
                </a:cubicBezTo>
                <a:cubicBezTo>
                  <a:pt x="94753" y="11907"/>
                  <a:pt x="94603" y="11771"/>
                  <a:pt x="94426" y="11771"/>
                </a:cubicBezTo>
                <a:close/>
                <a:moveTo>
                  <a:pt x="17535" y="11757"/>
                </a:moveTo>
                <a:cubicBezTo>
                  <a:pt x="17358" y="11771"/>
                  <a:pt x="17222" y="11920"/>
                  <a:pt x="17209" y="12097"/>
                </a:cubicBezTo>
                <a:cubicBezTo>
                  <a:pt x="17209" y="12274"/>
                  <a:pt x="17358" y="12423"/>
                  <a:pt x="17535" y="12437"/>
                </a:cubicBezTo>
                <a:cubicBezTo>
                  <a:pt x="17725" y="12423"/>
                  <a:pt x="17875" y="12274"/>
                  <a:pt x="17875" y="12097"/>
                </a:cubicBezTo>
                <a:cubicBezTo>
                  <a:pt x="17861" y="11907"/>
                  <a:pt x="17725" y="11771"/>
                  <a:pt x="17549" y="11757"/>
                </a:cubicBezTo>
                <a:close/>
                <a:moveTo>
                  <a:pt x="50088" y="11784"/>
                </a:moveTo>
                <a:cubicBezTo>
                  <a:pt x="49912" y="11784"/>
                  <a:pt x="49776" y="11920"/>
                  <a:pt x="49762" y="12084"/>
                </a:cubicBezTo>
                <a:lnTo>
                  <a:pt x="49762" y="12097"/>
                </a:lnTo>
                <a:cubicBezTo>
                  <a:pt x="49762" y="12274"/>
                  <a:pt x="49912" y="12423"/>
                  <a:pt x="50088" y="12437"/>
                </a:cubicBezTo>
                <a:cubicBezTo>
                  <a:pt x="50265" y="12423"/>
                  <a:pt x="50401" y="12287"/>
                  <a:pt x="50415" y="12111"/>
                </a:cubicBezTo>
                <a:cubicBezTo>
                  <a:pt x="50415" y="11934"/>
                  <a:pt x="50265" y="11784"/>
                  <a:pt x="50088" y="11784"/>
                </a:cubicBezTo>
                <a:close/>
                <a:moveTo>
                  <a:pt x="103443" y="11811"/>
                </a:moveTo>
                <a:cubicBezTo>
                  <a:pt x="103276" y="11811"/>
                  <a:pt x="103139" y="11955"/>
                  <a:pt x="103139" y="12124"/>
                </a:cubicBezTo>
                <a:cubicBezTo>
                  <a:pt x="103139" y="12301"/>
                  <a:pt x="103275" y="12437"/>
                  <a:pt x="103452" y="12437"/>
                </a:cubicBezTo>
                <a:cubicBezTo>
                  <a:pt x="103459" y="12437"/>
                  <a:pt x="103467" y="12438"/>
                  <a:pt x="103474" y="12438"/>
                </a:cubicBezTo>
                <a:cubicBezTo>
                  <a:pt x="103641" y="12438"/>
                  <a:pt x="103778" y="12293"/>
                  <a:pt x="103778" y="12124"/>
                </a:cubicBezTo>
                <a:cubicBezTo>
                  <a:pt x="103778" y="11948"/>
                  <a:pt x="103642" y="11812"/>
                  <a:pt x="103465" y="11812"/>
                </a:cubicBezTo>
                <a:cubicBezTo>
                  <a:pt x="103458" y="11811"/>
                  <a:pt x="103450" y="11811"/>
                  <a:pt x="103443" y="11811"/>
                </a:cubicBezTo>
                <a:close/>
                <a:moveTo>
                  <a:pt x="26574" y="11798"/>
                </a:moveTo>
                <a:cubicBezTo>
                  <a:pt x="26397" y="11812"/>
                  <a:pt x="26248" y="11948"/>
                  <a:pt x="26248" y="12138"/>
                </a:cubicBezTo>
                <a:cubicBezTo>
                  <a:pt x="26261" y="12315"/>
                  <a:pt x="26397" y="12450"/>
                  <a:pt x="26574" y="12450"/>
                </a:cubicBezTo>
                <a:cubicBezTo>
                  <a:pt x="26751" y="12450"/>
                  <a:pt x="26886" y="12301"/>
                  <a:pt x="26900" y="12124"/>
                </a:cubicBezTo>
                <a:cubicBezTo>
                  <a:pt x="26886" y="11948"/>
                  <a:pt x="26751" y="11812"/>
                  <a:pt x="26574" y="11798"/>
                </a:cubicBezTo>
                <a:close/>
                <a:moveTo>
                  <a:pt x="38345" y="11812"/>
                </a:moveTo>
                <a:cubicBezTo>
                  <a:pt x="38168" y="11812"/>
                  <a:pt x="38032" y="11948"/>
                  <a:pt x="38019" y="12124"/>
                </a:cubicBezTo>
                <a:cubicBezTo>
                  <a:pt x="38019" y="12301"/>
                  <a:pt x="38168" y="12450"/>
                  <a:pt x="38345" y="12450"/>
                </a:cubicBezTo>
                <a:cubicBezTo>
                  <a:pt x="38521" y="12450"/>
                  <a:pt x="38671" y="12301"/>
                  <a:pt x="38671" y="12124"/>
                </a:cubicBezTo>
                <a:cubicBezTo>
                  <a:pt x="38671" y="11948"/>
                  <a:pt x="38521" y="11812"/>
                  <a:pt x="38345" y="11812"/>
                </a:cubicBezTo>
                <a:close/>
                <a:moveTo>
                  <a:pt x="70885" y="11798"/>
                </a:moveTo>
                <a:cubicBezTo>
                  <a:pt x="70708" y="11812"/>
                  <a:pt x="70558" y="11948"/>
                  <a:pt x="70572" y="12124"/>
                </a:cubicBezTo>
                <a:cubicBezTo>
                  <a:pt x="70572" y="12301"/>
                  <a:pt x="70708" y="12450"/>
                  <a:pt x="70898" y="12450"/>
                </a:cubicBezTo>
                <a:cubicBezTo>
                  <a:pt x="71061" y="12437"/>
                  <a:pt x="71211" y="12301"/>
                  <a:pt x="71211" y="12124"/>
                </a:cubicBezTo>
                <a:cubicBezTo>
                  <a:pt x="71211" y="11948"/>
                  <a:pt x="71061" y="11798"/>
                  <a:pt x="70885" y="11798"/>
                </a:cubicBezTo>
                <a:close/>
                <a:moveTo>
                  <a:pt x="109758" y="12016"/>
                </a:moveTo>
                <a:cubicBezTo>
                  <a:pt x="109636" y="12016"/>
                  <a:pt x="109527" y="12124"/>
                  <a:pt x="109541" y="12247"/>
                </a:cubicBezTo>
                <a:cubicBezTo>
                  <a:pt x="109541" y="12369"/>
                  <a:pt x="109636" y="12464"/>
                  <a:pt x="109772" y="12464"/>
                </a:cubicBezTo>
                <a:cubicBezTo>
                  <a:pt x="109894" y="12464"/>
                  <a:pt x="109990" y="12355"/>
                  <a:pt x="109976" y="12233"/>
                </a:cubicBezTo>
                <a:cubicBezTo>
                  <a:pt x="109976" y="12119"/>
                  <a:pt x="109881" y="12028"/>
                  <a:pt x="109779" y="12028"/>
                </a:cubicBezTo>
                <a:cubicBezTo>
                  <a:pt x="109772" y="12028"/>
                  <a:pt x="109765" y="12028"/>
                  <a:pt x="109758" y="12029"/>
                </a:cubicBezTo>
                <a:lnTo>
                  <a:pt x="109758" y="12016"/>
                </a:lnTo>
                <a:close/>
                <a:moveTo>
                  <a:pt x="91672" y="11838"/>
                </a:moveTo>
                <a:cubicBezTo>
                  <a:pt x="91505" y="11838"/>
                  <a:pt x="91368" y="11982"/>
                  <a:pt x="91368" y="12151"/>
                </a:cubicBezTo>
                <a:cubicBezTo>
                  <a:pt x="91368" y="12328"/>
                  <a:pt x="91504" y="12464"/>
                  <a:pt x="91667" y="12464"/>
                </a:cubicBezTo>
                <a:cubicBezTo>
                  <a:pt x="91675" y="12465"/>
                  <a:pt x="91683" y="12465"/>
                  <a:pt x="91691" y="12465"/>
                </a:cubicBezTo>
                <a:cubicBezTo>
                  <a:pt x="91857" y="12465"/>
                  <a:pt x="91993" y="12334"/>
                  <a:pt x="91993" y="12165"/>
                </a:cubicBezTo>
                <a:cubicBezTo>
                  <a:pt x="92007" y="11988"/>
                  <a:pt x="91871" y="11839"/>
                  <a:pt x="91694" y="11839"/>
                </a:cubicBezTo>
                <a:cubicBezTo>
                  <a:pt x="91687" y="11838"/>
                  <a:pt x="91679" y="11838"/>
                  <a:pt x="91672" y="11838"/>
                </a:cubicBezTo>
                <a:close/>
                <a:moveTo>
                  <a:pt x="14803" y="11839"/>
                </a:moveTo>
                <a:cubicBezTo>
                  <a:pt x="14626" y="11839"/>
                  <a:pt x="14477" y="11975"/>
                  <a:pt x="14477" y="12151"/>
                </a:cubicBezTo>
                <a:cubicBezTo>
                  <a:pt x="14477" y="12328"/>
                  <a:pt x="14613" y="12478"/>
                  <a:pt x="14789" y="12478"/>
                </a:cubicBezTo>
                <a:cubicBezTo>
                  <a:pt x="14966" y="12478"/>
                  <a:pt x="15116" y="12342"/>
                  <a:pt x="15116" y="12165"/>
                </a:cubicBezTo>
                <a:cubicBezTo>
                  <a:pt x="15116" y="11988"/>
                  <a:pt x="14980" y="11839"/>
                  <a:pt x="14803" y="11839"/>
                </a:cubicBezTo>
                <a:close/>
                <a:moveTo>
                  <a:pt x="47370" y="11839"/>
                </a:moveTo>
                <a:cubicBezTo>
                  <a:pt x="47193" y="11839"/>
                  <a:pt x="47057" y="11975"/>
                  <a:pt x="47057" y="12151"/>
                </a:cubicBezTo>
                <a:cubicBezTo>
                  <a:pt x="47044" y="12315"/>
                  <a:pt x="47180" y="12464"/>
                  <a:pt x="47356" y="12478"/>
                </a:cubicBezTo>
                <a:cubicBezTo>
                  <a:pt x="47533" y="12478"/>
                  <a:pt x="47683" y="12342"/>
                  <a:pt x="47683" y="12165"/>
                </a:cubicBezTo>
                <a:cubicBezTo>
                  <a:pt x="47683" y="11975"/>
                  <a:pt x="47547" y="11839"/>
                  <a:pt x="47370" y="11839"/>
                </a:cubicBezTo>
                <a:close/>
                <a:moveTo>
                  <a:pt x="59141" y="11839"/>
                </a:moveTo>
                <a:cubicBezTo>
                  <a:pt x="58964" y="11839"/>
                  <a:pt x="58828" y="11988"/>
                  <a:pt x="58828" y="12165"/>
                </a:cubicBezTo>
                <a:cubicBezTo>
                  <a:pt x="58828" y="12328"/>
                  <a:pt x="58964" y="12478"/>
                  <a:pt x="59141" y="12478"/>
                </a:cubicBezTo>
                <a:cubicBezTo>
                  <a:pt x="59318" y="12478"/>
                  <a:pt x="59467" y="12328"/>
                  <a:pt x="59467" y="12151"/>
                </a:cubicBezTo>
                <a:cubicBezTo>
                  <a:pt x="59467" y="11975"/>
                  <a:pt x="59318" y="11839"/>
                  <a:pt x="59141" y="11839"/>
                </a:cubicBezTo>
                <a:close/>
                <a:moveTo>
                  <a:pt x="68155" y="11879"/>
                </a:moveTo>
                <a:cubicBezTo>
                  <a:pt x="67990" y="11879"/>
                  <a:pt x="67854" y="12010"/>
                  <a:pt x="67854" y="12179"/>
                </a:cubicBezTo>
                <a:cubicBezTo>
                  <a:pt x="67854" y="12355"/>
                  <a:pt x="67989" y="12491"/>
                  <a:pt x="68153" y="12505"/>
                </a:cubicBezTo>
                <a:cubicBezTo>
                  <a:pt x="68329" y="12505"/>
                  <a:pt x="68479" y="12369"/>
                  <a:pt x="68479" y="12192"/>
                </a:cubicBezTo>
                <a:cubicBezTo>
                  <a:pt x="68479" y="12016"/>
                  <a:pt x="68343" y="11880"/>
                  <a:pt x="68180" y="11880"/>
                </a:cubicBezTo>
                <a:cubicBezTo>
                  <a:pt x="68172" y="11879"/>
                  <a:pt x="68163" y="11879"/>
                  <a:pt x="68155" y="11879"/>
                </a:cubicBezTo>
                <a:close/>
                <a:moveTo>
                  <a:pt x="79915" y="11879"/>
                </a:moveTo>
                <a:cubicBezTo>
                  <a:pt x="79760" y="11879"/>
                  <a:pt x="79624" y="12010"/>
                  <a:pt x="79624" y="12179"/>
                </a:cubicBezTo>
                <a:cubicBezTo>
                  <a:pt x="79611" y="12355"/>
                  <a:pt x="79760" y="12505"/>
                  <a:pt x="79937" y="12505"/>
                </a:cubicBezTo>
                <a:cubicBezTo>
                  <a:pt x="80114" y="12505"/>
                  <a:pt x="80250" y="12369"/>
                  <a:pt x="80250" y="12192"/>
                </a:cubicBezTo>
                <a:cubicBezTo>
                  <a:pt x="80263" y="12023"/>
                  <a:pt x="80126" y="11879"/>
                  <a:pt x="79959" y="11879"/>
                </a:cubicBezTo>
                <a:cubicBezTo>
                  <a:pt x="79952" y="11879"/>
                  <a:pt x="79945" y="11879"/>
                  <a:pt x="79937" y="11880"/>
                </a:cubicBezTo>
                <a:cubicBezTo>
                  <a:pt x="79929" y="11879"/>
                  <a:pt x="79922" y="11879"/>
                  <a:pt x="79915" y="11879"/>
                </a:cubicBezTo>
                <a:close/>
                <a:moveTo>
                  <a:pt x="35613" y="11866"/>
                </a:moveTo>
                <a:cubicBezTo>
                  <a:pt x="35436" y="11866"/>
                  <a:pt x="35286" y="11988"/>
                  <a:pt x="35286" y="12165"/>
                </a:cubicBezTo>
                <a:cubicBezTo>
                  <a:pt x="35259" y="12342"/>
                  <a:pt x="35409" y="12505"/>
                  <a:pt x="35586" y="12505"/>
                </a:cubicBezTo>
                <a:cubicBezTo>
                  <a:pt x="35593" y="12505"/>
                  <a:pt x="35601" y="12506"/>
                  <a:pt x="35608" y="12506"/>
                </a:cubicBezTo>
                <a:cubicBezTo>
                  <a:pt x="35762" y="12506"/>
                  <a:pt x="35899" y="12374"/>
                  <a:pt x="35912" y="12206"/>
                </a:cubicBezTo>
                <a:cubicBezTo>
                  <a:pt x="35925" y="12029"/>
                  <a:pt x="35789" y="11880"/>
                  <a:pt x="35613" y="11866"/>
                </a:cubicBezTo>
                <a:close/>
                <a:moveTo>
                  <a:pt x="113320" y="12342"/>
                </a:moveTo>
                <a:lnTo>
                  <a:pt x="113320" y="12355"/>
                </a:lnTo>
                <a:cubicBezTo>
                  <a:pt x="113279" y="12355"/>
                  <a:pt x="113252" y="12396"/>
                  <a:pt x="113224" y="12423"/>
                </a:cubicBezTo>
                <a:cubicBezTo>
                  <a:pt x="113252" y="12450"/>
                  <a:pt x="113265" y="12505"/>
                  <a:pt x="113306" y="12518"/>
                </a:cubicBezTo>
                <a:cubicBezTo>
                  <a:pt x="113310" y="12520"/>
                  <a:pt x="113315" y="12521"/>
                  <a:pt x="113319" y="12521"/>
                </a:cubicBezTo>
                <a:cubicBezTo>
                  <a:pt x="113353" y="12521"/>
                  <a:pt x="113380" y="12473"/>
                  <a:pt x="113428" y="12437"/>
                </a:cubicBezTo>
                <a:cubicBezTo>
                  <a:pt x="113374" y="12396"/>
                  <a:pt x="113347" y="12342"/>
                  <a:pt x="113320" y="12342"/>
                </a:cubicBezTo>
                <a:close/>
                <a:moveTo>
                  <a:pt x="12093" y="11906"/>
                </a:moveTo>
                <a:cubicBezTo>
                  <a:pt x="12086" y="11906"/>
                  <a:pt x="12078" y="11906"/>
                  <a:pt x="12071" y="11907"/>
                </a:cubicBezTo>
                <a:cubicBezTo>
                  <a:pt x="11894" y="11907"/>
                  <a:pt x="11758" y="12043"/>
                  <a:pt x="11758" y="12219"/>
                </a:cubicBezTo>
                <a:cubicBezTo>
                  <a:pt x="11758" y="12396"/>
                  <a:pt x="11908" y="12532"/>
                  <a:pt x="12084" y="12532"/>
                </a:cubicBezTo>
                <a:cubicBezTo>
                  <a:pt x="12248" y="12532"/>
                  <a:pt x="12397" y="12383"/>
                  <a:pt x="12384" y="12219"/>
                </a:cubicBezTo>
                <a:cubicBezTo>
                  <a:pt x="12397" y="12050"/>
                  <a:pt x="12260" y="11906"/>
                  <a:pt x="12093" y="11906"/>
                </a:cubicBezTo>
                <a:close/>
                <a:moveTo>
                  <a:pt x="23876" y="11906"/>
                </a:moveTo>
                <a:cubicBezTo>
                  <a:pt x="23869" y="11906"/>
                  <a:pt x="23862" y="11906"/>
                  <a:pt x="23855" y="11907"/>
                </a:cubicBezTo>
                <a:cubicBezTo>
                  <a:pt x="23848" y="11906"/>
                  <a:pt x="23840" y="11906"/>
                  <a:pt x="23833" y="11906"/>
                </a:cubicBezTo>
                <a:cubicBezTo>
                  <a:pt x="23666" y="11906"/>
                  <a:pt x="23530" y="12050"/>
                  <a:pt x="23543" y="12219"/>
                </a:cubicBezTo>
                <a:cubicBezTo>
                  <a:pt x="23543" y="12396"/>
                  <a:pt x="23679" y="12532"/>
                  <a:pt x="23855" y="12532"/>
                </a:cubicBezTo>
                <a:cubicBezTo>
                  <a:pt x="24032" y="12532"/>
                  <a:pt x="24168" y="12383"/>
                  <a:pt x="24168" y="12206"/>
                </a:cubicBezTo>
                <a:cubicBezTo>
                  <a:pt x="24168" y="12050"/>
                  <a:pt x="24031" y="11906"/>
                  <a:pt x="23876" y="11906"/>
                </a:cubicBezTo>
                <a:close/>
                <a:moveTo>
                  <a:pt x="88962" y="11907"/>
                </a:moveTo>
                <a:cubicBezTo>
                  <a:pt x="88786" y="11907"/>
                  <a:pt x="88650" y="12043"/>
                  <a:pt x="88650" y="12219"/>
                </a:cubicBezTo>
                <a:cubicBezTo>
                  <a:pt x="88636" y="12383"/>
                  <a:pt x="88786" y="12532"/>
                  <a:pt x="88949" y="12532"/>
                </a:cubicBezTo>
                <a:cubicBezTo>
                  <a:pt x="89125" y="12532"/>
                  <a:pt x="89261" y="12396"/>
                  <a:pt x="89261" y="12219"/>
                </a:cubicBezTo>
                <a:cubicBezTo>
                  <a:pt x="89275" y="12043"/>
                  <a:pt x="89139" y="11907"/>
                  <a:pt x="88962" y="11907"/>
                </a:cubicBezTo>
                <a:close/>
                <a:moveTo>
                  <a:pt x="100720" y="11907"/>
                </a:moveTo>
                <a:cubicBezTo>
                  <a:pt x="100556" y="11907"/>
                  <a:pt x="100421" y="12056"/>
                  <a:pt x="100421" y="12219"/>
                </a:cubicBezTo>
                <a:cubicBezTo>
                  <a:pt x="100421" y="12396"/>
                  <a:pt x="100570" y="12532"/>
                  <a:pt x="100733" y="12532"/>
                </a:cubicBezTo>
                <a:cubicBezTo>
                  <a:pt x="100910" y="12518"/>
                  <a:pt x="101046" y="12383"/>
                  <a:pt x="101032" y="12206"/>
                </a:cubicBezTo>
                <a:cubicBezTo>
                  <a:pt x="101032" y="12043"/>
                  <a:pt x="100896" y="11907"/>
                  <a:pt x="100733" y="11907"/>
                </a:cubicBezTo>
                <a:close/>
                <a:moveTo>
                  <a:pt x="56385" y="11919"/>
                </a:moveTo>
                <a:cubicBezTo>
                  <a:pt x="56219" y="11919"/>
                  <a:pt x="56083" y="12051"/>
                  <a:pt x="56083" y="12219"/>
                </a:cubicBezTo>
                <a:cubicBezTo>
                  <a:pt x="56083" y="12396"/>
                  <a:pt x="56219" y="12532"/>
                  <a:pt x="56382" y="12532"/>
                </a:cubicBezTo>
                <a:cubicBezTo>
                  <a:pt x="56390" y="12533"/>
                  <a:pt x="56398" y="12533"/>
                  <a:pt x="56406" y="12533"/>
                </a:cubicBezTo>
                <a:cubicBezTo>
                  <a:pt x="56571" y="12533"/>
                  <a:pt x="56695" y="12402"/>
                  <a:pt x="56708" y="12233"/>
                </a:cubicBezTo>
                <a:cubicBezTo>
                  <a:pt x="56708" y="12056"/>
                  <a:pt x="56572" y="11920"/>
                  <a:pt x="56409" y="11920"/>
                </a:cubicBezTo>
                <a:cubicBezTo>
                  <a:pt x="56401" y="11920"/>
                  <a:pt x="56393" y="11919"/>
                  <a:pt x="56385" y="11919"/>
                </a:cubicBezTo>
                <a:close/>
                <a:moveTo>
                  <a:pt x="77191" y="11934"/>
                </a:moveTo>
                <a:cubicBezTo>
                  <a:pt x="77028" y="11934"/>
                  <a:pt x="76879" y="12070"/>
                  <a:pt x="76879" y="12233"/>
                </a:cubicBezTo>
                <a:cubicBezTo>
                  <a:pt x="76879" y="12410"/>
                  <a:pt x="77015" y="12546"/>
                  <a:pt x="77178" y="12546"/>
                </a:cubicBezTo>
                <a:cubicBezTo>
                  <a:pt x="77185" y="12546"/>
                  <a:pt x="77193" y="12547"/>
                  <a:pt x="77200" y="12547"/>
                </a:cubicBezTo>
                <a:cubicBezTo>
                  <a:pt x="77354" y="12547"/>
                  <a:pt x="77490" y="12416"/>
                  <a:pt x="77490" y="12260"/>
                </a:cubicBezTo>
                <a:cubicBezTo>
                  <a:pt x="77504" y="12084"/>
                  <a:pt x="77368" y="11948"/>
                  <a:pt x="77191" y="11934"/>
                </a:cubicBezTo>
                <a:close/>
                <a:moveTo>
                  <a:pt x="32860" y="11933"/>
                </a:moveTo>
                <a:cubicBezTo>
                  <a:pt x="32705" y="11933"/>
                  <a:pt x="32568" y="12077"/>
                  <a:pt x="32568" y="12247"/>
                </a:cubicBezTo>
                <a:cubicBezTo>
                  <a:pt x="32554" y="12410"/>
                  <a:pt x="32704" y="12559"/>
                  <a:pt x="32881" y="12559"/>
                </a:cubicBezTo>
                <a:cubicBezTo>
                  <a:pt x="33044" y="12559"/>
                  <a:pt x="33193" y="12423"/>
                  <a:pt x="33193" y="12247"/>
                </a:cubicBezTo>
                <a:cubicBezTo>
                  <a:pt x="33193" y="12084"/>
                  <a:pt x="33057" y="11934"/>
                  <a:pt x="32881" y="11934"/>
                </a:cubicBezTo>
                <a:cubicBezTo>
                  <a:pt x="32874" y="11933"/>
                  <a:pt x="32867" y="11933"/>
                  <a:pt x="32860" y="11933"/>
                </a:cubicBezTo>
                <a:close/>
                <a:moveTo>
                  <a:pt x="44627" y="11947"/>
                </a:moveTo>
                <a:cubicBezTo>
                  <a:pt x="44463" y="11947"/>
                  <a:pt x="44339" y="12078"/>
                  <a:pt x="44339" y="12247"/>
                </a:cubicBezTo>
                <a:cubicBezTo>
                  <a:pt x="44339" y="12423"/>
                  <a:pt x="44475" y="12559"/>
                  <a:pt x="44652" y="12559"/>
                </a:cubicBezTo>
                <a:cubicBezTo>
                  <a:pt x="44815" y="12559"/>
                  <a:pt x="44951" y="12423"/>
                  <a:pt x="44951" y="12247"/>
                </a:cubicBezTo>
                <a:cubicBezTo>
                  <a:pt x="44964" y="12090"/>
                  <a:pt x="44827" y="11947"/>
                  <a:pt x="44672" y="11947"/>
                </a:cubicBezTo>
                <a:cubicBezTo>
                  <a:pt x="44665" y="11947"/>
                  <a:pt x="44658" y="11947"/>
                  <a:pt x="44652" y="11948"/>
                </a:cubicBezTo>
                <a:cubicBezTo>
                  <a:pt x="44643" y="11947"/>
                  <a:pt x="44635" y="11947"/>
                  <a:pt x="44627" y="11947"/>
                </a:cubicBezTo>
                <a:close/>
                <a:moveTo>
                  <a:pt x="106999" y="12029"/>
                </a:moveTo>
                <a:cubicBezTo>
                  <a:pt x="106850" y="12043"/>
                  <a:pt x="106727" y="12165"/>
                  <a:pt x="106727" y="12315"/>
                </a:cubicBezTo>
                <a:cubicBezTo>
                  <a:pt x="106741" y="12450"/>
                  <a:pt x="106850" y="12559"/>
                  <a:pt x="106999" y="12573"/>
                </a:cubicBezTo>
                <a:cubicBezTo>
                  <a:pt x="107149" y="12559"/>
                  <a:pt x="107271" y="12437"/>
                  <a:pt x="107271" y="12301"/>
                </a:cubicBezTo>
                <a:cubicBezTo>
                  <a:pt x="107257" y="12151"/>
                  <a:pt x="107149" y="12043"/>
                  <a:pt x="107013" y="12043"/>
                </a:cubicBezTo>
                <a:lnTo>
                  <a:pt x="106999" y="12029"/>
                </a:lnTo>
                <a:close/>
                <a:moveTo>
                  <a:pt x="53653" y="11974"/>
                </a:moveTo>
                <a:cubicBezTo>
                  <a:pt x="53488" y="11974"/>
                  <a:pt x="53364" y="12105"/>
                  <a:pt x="53364" y="12274"/>
                </a:cubicBezTo>
                <a:cubicBezTo>
                  <a:pt x="53351" y="12437"/>
                  <a:pt x="53487" y="12573"/>
                  <a:pt x="53650" y="12573"/>
                </a:cubicBezTo>
                <a:cubicBezTo>
                  <a:pt x="53658" y="12573"/>
                  <a:pt x="53666" y="12574"/>
                  <a:pt x="53674" y="12574"/>
                </a:cubicBezTo>
                <a:cubicBezTo>
                  <a:pt x="53840" y="12574"/>
                  <a:pt x="53976" y="12442"/>
                  <a:pt x="53976" y="12274"/>
                </a:cubicBezTo>
                <a:cubicBezTo>
                  <a:pt x="53976" y="12111"/>
                  <a:pt x="53840" y="11975"/>
                  <a:pt x="53677" y="11975"/>
                </a:cubicBezTo>
                <a:cubicBezTo>
                  <a:pt x="53669" y="11974"/>
                  <a:pt x="53661" y="11974"/>
                  <a:pt x="53653" y="11974"/>
                </a:cubicBezTo>
                <a:close/>
                <a:moveTo>
                  <a:pt x="97965" y="11974"/>
                </a:moveTo>
                <a:cubicBezTo>
                  <a:pt x="97812" y="11974"/>
                  <a:pt x="97688" y="12105"/>
                  <a:pt x="97675" y="12260"/>
                </a:cubicBezTo>
                <a:cubicBezTo>
                  <a:pt x="97675" y="12437"/>
                  <a:pt x="97811" y="12573"/>
                  <a:pt x="97974" y="12573"/>
                </a:cubicBezTo>
                <a:cubicBezTo>
                  <a:pt x="97982" y="12573"/>
                  <a:pt x="97989" y="12574"/>
                  <a:pt x="97996" y="12574"/>
                </a:cubicBezTo>
                <a:cubicBezTo>
                  <a:pt x="98149" y="12574"/>
                  <a:pt x="98274" y="12443"/>
                  <a:pt x="98287" y="12287"/>
                </a:cubicBezTo>
                <a:cubicBezTo>
                  <a:pt x="98300" y="12111"/>
                  <a:pt x="98164" y="11975"/>
                  <a:pt x="97988" y="11975"/>
                </a:cubicBezTo>
                <a:cubicBezTo>
                  <a:pt x="97980" y="11974"/>
                  <a:pt x="97973" y="11974"/>
                  <a:pt x="97965" y="11974"/>
                </a:cubicBezTo>
                <a:close/>
                <a:moveTo>
                  <a:pt x="21074" y="11974"/>
                </a:moveTo>
                <a:cubicBezTo>
                  <a:pt x="20920" y="11974"/>
                  <a:pt x="20784" y="12105"/>
                  <a:pt x="20784" y="12274"/>
                </a:cubicBezTo>
                <a:cubicBezTo>
                  <a:pt x="20784" y="12450"/>
                  <a:pt x="20919" y="12586"/>
                  <a:pt x="21096" y="12586"/>
                </a:cubicBezTo>
                <a:cubicBezTo>
                  <a:pt x="21273" y="12586"/>
                  <a:pt x="21409" y="12450"/>
                  <a:pt x="21409" y="12287"/>
                </a:cubicBezTo>
                <a:cubicBezTo>
                  <a:pt x="21409" y="12111"/>
                  <a:pt x="21273" y="11975"/>
                  <a:pt x="21096" y="11975"/>
                </a:cubicBezTo>
                <a:cubicBezTo>
                  <a:pt x="21089" y="11974"/>
                  <a:pt x="21081" y="11974"/>
                  <a:pt x="21074" y="11974"/>
                </a:cubicBezTo>
                <a:close/>
                <a:moveTo>
                  <a:pt x="86217" y="11975"/>
                </a:moveTo>
                <a:cubicBezTo>
                  <a:pt x="86040" y="11975"/>
                  <a:pt x="85904" y="12111"/>
                  <a:pt x="85904" y="12287"/>
                </a:cubicBezTo>
                <a:cubicBezTo>
                  <a:pt x="85904" y="12450"/>
                  <a:pt x="86040" y="12573"/>
                  <a:pt x="86203" y="12586"/>
                </a:cubicBezTo>
                <a:cubicBezTo>
                  <a:pt x="86380" y="12573"/>
                  <a:pt x="86516" y="12437"/>
                  <a:pt x="86516" y="12274"/>
                </a:cubicBezTo>
                <a:cubicBezTo>
                  <a:pt x="86502" y="12097"/>
                  <a:pt x="86380" y="11975"/>
                  <a:pt x="86217" y="11975"/>
                </a:cubicBezTo>
                <a:close/>
                <a:moveTo>
                  <a:pt x="65421" y="11975"/>
                </a:moveTo>
                <a:lnTo>
                  <a:pt x="65407" y="11988"/>
                </a:lnTo>
                <a:cubicBezTo>
                  <a:pt x="65244" y="11988"/>
                  <a:pt x="65094" y="12124"/>
                  <a:pt x="65108" y="12301"/>
                </a:cubicBezTo>
                <a:cubicBezTo>
                  <a:pt x="65108" y="12464"/>
                  <a:pt x="65244" y="12600"/>
                  <a:pt x="65407" y="12600"/>
                </a:cubicBezTo>
                <a:cubicBezTo>
                  <a:pt x="65584" y="12600"/>
                  <a:pt x="65720" y="12450"/>
                  <a:pt x="65720" y="12287"/>
                </a:cubicBezTo>
                <a:cubicBezTo>
                  <a:pt x="65720" y="12111"/>
                  <a:pt x="65584" y="11975"/>
                  <a:pt x="65421" y="11975"/>
                </a:cubicBezTo>
                <a:close/>
                <a:moveTo>
                  <a:pt x="9312" y="12002"/>
                </a:moveTo>
                <a:cubicBezTo>
                  <a:pt x="9149" y="12016"/>
                  <a:pt x="9026" y="12151"/>
                  <a:pt x="9026" y="12315"/>
                </a:cubicBezTo>
                <a:lnTo>
                  <a:pt x="9013" y="12315"/>
                </a:lnTo>
                <a:cubicBezTo>
                  <a:pt x="9026" y="12478"/>
                  <a:pt x="9162" y="12614"/>
                  <a:pt x="9325" y="12614"/>
                </a:cubicBezTo>
                <a:cubicBezTo>
                  <a:pt x="9488" y="12600"/>
                  <a:pt x="9624" y="12464"/>
                  <a:pt x="9624" y="12301"/>
                </a:cubicBezTo>
                <a:cubicBezTo>
                  <a:pt x="9611" y="12138"/>
                  <a:pt x="9475" y="12002"/>
                  <a:pt x="9312" y="12002"/>
                </a:cubicBezTo>
                <a:close/>
                <a:moveTo>
                  <a:pt x="41892" y="12002"/>
                </a:moveTo>
                <a:cubicBezTo>
                  <a:pt x="41729" y="12002"/>
                  <a:pt x="41593" y="12138"/>
                  <a:pt x="41593" y="12315"/>
                </a:cubicBezTo>
                <a:cubicBezTo>
                  <a:pt x="41593" y="12478"/>
                  <a:pt x="41729" y="12614"/>
                  <a:pt x="41892" y="12614"/>
                </a:cubicBezTo>
                <a:cubicBezTo>
                  <a:pt x="42069" y="12614"/>
                  <a:pt x="42205" y="12478"/>
                  <a:pt x="42191" y="12301"/>
                </a:cubicBezTo>
                <a:cubicBezTo>
                  <a:pt x="42191" y="12138"/>
                  <a:pt x="42055" y="12002"/>
                  <a:pt x="41892" y="12002"/>
                </a:cubicBezTo>
                <a:close/>
                <a:moveTo>
                  <a:pt x="74473" y="12002"/>
                </a:moveTo>
                <a:cubicBezTo>
                  <a:pt x="74310" y="12002"/>
                  <a:pt x="74174" y="12138"/>
                  <a:pt x="74160" y="12315"/>
                </a:cubicBezTo>
                <a:cubicBezTo>
                  <a:pt x="74174" y="12478"/>
                  <a:pt x="74296" y="12600"/>
                  <a:pt x="74459" y="12614"/>
                </a:cubicBezTo>
                <a:cubicBezTo>
                  <a:pt x="74622" y="12614"/>
                  <a:pt x="74758" y="12478"/>
                  <a:pt x="74772" y="12315"/>
                </a:cubicBezTo>
                <a:cubicBezTo>
                  <a:pt x="74772" y="12151"/>
                  <a:pt x="74636" y="12016"/>
                  <a:pt x="74473" y="12002"/>
                </a:cubicBezTo>
                <a:close/>
                <a:moveTo>
                  <a:pt x="3909" y="12245"/>
                </a:moveTo>
                <a:cubicBezTo>
                  <a:pt x="3902" y="12245"/>
                  <a:pt x="3895" y="12246"/>
                  <a:pt x="3888" y="12247"/>
                </a:cubicBezTo>
                <a:cubicBezTo>
                  <a:pt x="3881" y="12246"/>
                  <a:pt x="3874" y="12245"/>
                  <a:pt x="3868" y="12245"/>
                </a:cubicBezTo>
                <a:cubicBezTo>
                  <a:pt x="3768" y="12245"/>
                  <a:pt x="3685" y="12335"/>
                  <a:pt x="3698" y="12437"/>
                </a:cubicBezTo>
                <a:cubicBezTo>
                  <a:pt x="3698" y="12559"/>
                  <a:pt x="3766" y="12614"/>
                  <a:pt x="3888" y="12627"/>
                </a:cubicBezTo>
                <a:cubicBezTo>
                  <a:pt x="3997" y="12627"/>
                  <a:pt x="4079" y="12532"/>
                  <a:pt x="4065" y="12423"/>
                </a:cubicBezTo>
                <a:cubicBezTo>
                  <a:pt x="4078" y="12323"/>
                  <a:pt x="3997" y="12245"/>
                  <a:pt x="3909" y="12245"/>
                </a:cubicBezTo>
                <a:close/>
                <a:moveTo>
                  <a:pt x="6607" y="12111"/>
                </a:moveTo>
                <a:cubicBezTo>
                  <a:pt x="6471" y="12111"/>
                  <a:pt x="6349" y="12219"/>
                  <a:pt x="6349" y="12369"/>
                </a:cubicBezTo>
                <a:cubicBezTo>
                  <a:pt x="6335" y="12505"/>
                  <a:pt x="6457" y="12627"/>
                  <a:pt x="6607" y="12627"/>
                </a:cubicBezTo>
                <a:cubicBezTo>
                  <a:pt x="6743" y="12627"/>
                  <a:pt x="6865" y="12505"/>
                  <a:pt x="6865" y="12369"/>
                </a:cubicBezTo>
                <a:cubicBezTo>
                  <a:pt x="6865" y="12233"/>
                  <a:pt x="6743" y="12111"/>
                  <a:pt x="6607" y="12111"/>
                </a:cubicBezTo>
                <a:close/>
                <a:moveTo>
                  <a:pt x="95269" y="12029"/>
                </a:moveTo>
                <a:cubicBezTo>
                  <a:pt x="95092" y="12029"/>
                  <a:pt x="94970" y="12165"/>
                  <a:pt x="94956" y="12328"/>
                </a:cubicBezTo>
                <a:cubicBezTo>
                  <a:pt x="94956" y="12491"/>
                  <a:pt x="95079" y="12614"/>
                  <a:pt x="95242" y="12627"/>
                </a:cubicBezTo>
                <a:cubicBezTo>
                  <a:pt x="95249" y="12628"/>
                  <a:pt x="95257" y="12628"/>
                  <a:pt x="95264" y="12628"/>
                </a:cubicBezTo>
                <a:cubicBezTo>
                  <a:pt x="95419" y="12628"/>
                  <a:pt x="95555" y="12497"/>
                  <a:pt x="95555" y="12342"/>
                </a:cubicBezTo>
                <a:cubicBezTo>
                  <a:pt x="95555" y="12179"/>
                  <a:pt x="95432" y="12043"/>
                  <a:pt x="95269" y="12029"/>
                </a:cubicBezTo>
                <a:close/>
                <a:moveTo>
                  <a:pt x="18378" y="12043"/>
                </a:moveTo>
                <a:cubicBezTo>
                  <a:pt x="18201" y="12043"/>
                  <a:pt x="18065" y="12179"/>
                  <a:pt x="18079" y="12355"/>
                </a:cubicBezTo>
                <a:cubicBezTo>
                  <a:pt x="18079" y="12518"/>
                  <a:pt x="18215" y="12641"/>
                  <a:pt x="18378" y="12641"/>
                </a:cubicBezTo>
                <a:cubicBezTo>
                  <a:pt x="18554" y="12641"/>
                  <a:pt x="18677" y="12505"/>
                  <a:pt x="18677" y="12342"/>
                </a:cubicBezTo>
                <a:cubicBezTo>
                  <a:pt x="18677" y="12165"/>
                  <a:pt x="18541" y="12043"/>
                  <a:pt x="18378" y="12043"/>
                </a:cubicBezTo>
                <a:close/>
                <a:moveTo>
                  <a:pt x="30112" y="12042"/>
                </a:moveTo>
                <a:cubicBezTo>
                  <a:pt x="29958" y="12042"/>
                  <a:pt x="29822" y="12173"/>
                  <a:pt x="29822" y="12328"/>
                </a:cubicBezTo>
                <a:cubicBezTo>
                  <a:pt x="29809" y="12491"/>
                  <a:pt x="29945" y="12641"/>
                  <a:pt x="30121" y="12641"/>
                </a:cubicBezTo>
                <a:cubicBezTo>
                  <a:pt x="30285" y="12641"/>
                  <a:pt x="30420" y="12505"/>
                  <a:pt x="30420" y="12342"/>
                </a:cubicBezTo>
                <a:cubicBezTo>
                  <a:pt x="30420" y="12179"/>
                  <a:pt x="30298" y="12043"/>
                  <a:pt x="30135" y="12043"/>
                </a:cubicBezTo>
                <a:cubicBezTo>
                  <a:pt x="30127" y="12042"/>
                  <a:pt x="30120" y="12042"/>
                  <a:pt x="30112" y="12042"/>
                </a:cubicBezTo>
                <a:close/>
                <a:moveTo>
                  <a:pt x="50918" y="12043"/>
                </a:moveTo>
                <a:cubicBezTo>
                  <a:pt x="50754" y="12043"/>
                  <a:pt x="50619" y="12165"/>
                  <a:pt x="50619" y="12328"/>
                </a:cubicBezTo>
                <a:cubicBezTo>
                  <a:pt x="50619" y="12505"/>
                  <a:pt x="50741" y="12641"/>
                  <a:pt x="50918" y="12641"/>
                </a:cubicBezTo>
                <a:cubicBezTo>
                  <a:pt x="51081" y="12641"/>
                  <a:pt x="51217" y="12505"/>
                  <a:pt x="51217" y="12342"/>
                </a:cubicBezTo>
                <a:cubicBezTo>
                  <a:pt x="51217" y="12179"/>
                  <a:pt x="51081" y="12043"/>
                  <a:pt x="50918" y="12043"/>
                </a:cubicBezTo>
                <a:close/>
                <a:moveTo>
                  <a:pt x="62688" y="12043"/>
                </a:moveTo>
                <a:cubicBezTo>
                  <a:pt x="62525" y="12043"/>
                  <a:pt x="62389" y="12179"/>
                  <a:pt x="62389" y="12342"/>
                </a:cubicBezTo>
                <a:cubicBezTo>
                  <a:pt x="62403" y="12505"/>
                  <a:pt x="62525" y="12641"/>
                  <a:pt x="62702" y="12641"/>
                </a:cubicBezTo>
                <a:cubicBezTo>
                  <a:pt x="62865" y="12627"/>
                  <a:pt x="62987" y="12491"/>
                  <a:pt x="62987" y="12328"/>
                </a:cubicBezTo>
                <a:cubicBezTo>
                  <a:pt x="62987" y="12165"/>
                  <a:pt x="62852" y="12043"/>
                  <a:pt x="62688" y="12043"/>
                </a:cubicBezTo>
                <a:close/>
                <a:moveTo>
                  <a:pt x="39183" y="12069"/>
                </a:moveTo>
                <a:cubicBezTo>
                  <a:pt x="39175" y="12069"/>
                  <a:pt x="39168" y="12069"/>
                  <a:pt x="39160" y="12070"/>
                </a:cubicBezTo>
                <a:cubicBezTo>
                  <a:pt x="38997" y="12070"/>
                  <a:pt x="38875" y="12206"/>
                  <a:pt x="38875" y="12355"/>
                </a:cubicBezTo>
                <a:cubicBezTo>
                  <a:pt x="38875" y="12518"/>
                  <a:pt x="39011" y="12654"/>
                  <a:pt x="39174" y="12668"/>
                </a:cubicBezTo>
                <a:cubicBezTo>
                  <a:pt x="39337" y="12654"/>
                  <a:pt x="39473" y="12518"/>
                  <a:pt x="39473" y="12355"/>
                </a:cubicBezTo>
                <a:cubicBezTo>
                  <a:pt x="39460" y="12200"/>
                  <a:pt x="39336" y="12069"/>
                  <a:pt x="39183" y="12069"/>
                </a:cubicBezTo>
                <a:close/>
                <a:moveTo>
                  <a:pt x="71727" y="12070"/>
                </a:moveTo>
                <a:cubicBezTo>
                  <a:pt x="71564" y="12070"/>
                  <a:pt x="71428" y="12192"/>
                  <a:pt x="71415" y="12355"/>
                </a:cubicBezTo>
                <a:cubicBezTo>
                  <a:pt x="71415" y="12518"/>
                  <a:pt x="71537" y="12654"/>
                  <a:pt x="71700" y="12668"/>
                </a:cubicBezTo>
                <a:cubicBezTo>
                  <a:pt x="71863" y="12668"/>
                  <a:pt x="71999" y="12546"/>
                  <a:pt x="72013" y="12383"/>
                </a:cubicBezTo>
                <a:cubicBezTo>
                  <a:pt x="72013" y="12219"/>
                  <a:pt x="71890" y="12084"/>
                  <a:pt x="71727" y="12070"/>
                </a:cubicBezTo>
                <a:close/>
                <a:moveTo>
                  <a:pt x="83498" y="12070"/>
                </a:moveTo>
                <a:cubicBezTo>
                  <a:pt x="83335" y="12070"/>
                  <a:pt x="83199" y="12192"/>
                  <a:pt x="83186" y="12355"/>
                </a:cubicBezTo>
                <a:cubicBezTo>
                  <a:pt x="83186" y="12518"/>
                  <a:pt x="83308" y="12654"/>
                  <a:pt x="83485" y="12668"/>
                </a:cubicBezTo>
                <a:cubicBezTo>
                  <a:pt x="83634" y="12668"/>
                  <a:pt x="83770" y="12546"/>
                  <a:pt x="83784" y="12383"/>
                </a:cubicBezTo>
                <a:cubicBezTo>
                  <a:pt x="83784" y="12219"/>
                  <a:pt x="83661" y="12084"/>
                  <a:pt x="83498" y="12070"/>
                </a:cubicBezTo>
                <a:close/>
                <a:moveTo>
                  <a:pt x="110574" y="12315"/>
                </a:moveTo>
                <a:cubicBezTo>
                  <a:pt x="110479" y="12315"/>
                  <a:pt x="110411" y="12383"/>
                  <a:pt x="110411" y="12478"/>
                </a:cubicBezTo>
                <a:cubicBezTo>
                  <a:pt x="110397" y="12586"/>
                  <a:pt x="110479" y="12668"/>
                  <a:pt x="110574" y="12668"/>
                </a:cubicBezTo>
                <a:cubicBezTo>
                  <a:pt x="110696" y="12668"/>
                  <a:pt x="110751" y="12600"/>
                  <a:pt x="110764" y="12491"/>
                </a:cubicBezTo>
                <a:cubicBezTo>
                  <a:pt x="110751" y="12383"/>
                  <a:pt x="110696" y="12315"/>
                  <a:pt x="110574" y="12315"/>
                </a:cubicBezTo>
                <a:close/>
                <a:moveTo>
                  <a:pt x="40819" y="12668"/>
                </a:moveTo>
                <a:cubicBezTo>
                  <a:pt x="40821" y="12668"/>
                  <a:pt x="40823" y="12668"/>
                  <a:pt x="40825" y="12668"/>
                </a:cubicBezTo>
                <a:lnTo>
                  <a:pt x="40825" y="12668"/>
                </a:lnTo>
                <a:cubicBezTo>
                  <a:pt x="40827" y="12668"/>
                  <a:pt x="40830" y="12668"/>
                  <a:pt x="40832" y="12668"/>
                </a:cubicBezTo>
                <a:close/>
                <a:moveTo>
                  <a:pt x="104303" y="12123"/>
                </a:moveTo>
                <a:cubicBezTo>
                  <a:pt x="104296" y="12123"/>
                  <a:pt x="104288" y="12124"/>
                  <a:pt x="104281" y="12124"/>
                </a:cubicBezTo>
                <a:cubicBezTo>
                  <a:pt x="104118" y="12124"/>
                  <a:pt x="103995" y="12247"/>
                  <a:pt x="104009" y="12410"/>
                </a:cubicBezTo>
                <a:cubicBezTo>
                  <a:pt x="104009" y="12559"/>
                  <a:pt x="104131" y="12682"/>
                  <a:pt x="104294" y="12682"/>
                </a:cubicBezTo>
                <a:cubicBezTo>
                  <a:pt x="104444" y="12682"/>
                  <a:pt x="104566" y="12546"/>
                  <a:pt x="104566" y="12396"/>
                </a:cubicBezTo>
                <a:cubicBezTo>
                  <a:pt x="104566" y="12241"/>
                  <a:pt x="104444" y="12123"/>
                  <a:pt x="104303" y="12123"/>
                </a:cubicBezTo>
                <a:close/>
                <a:moveTo>
                  <a:pt x="15632" y="12097"/>
                </a:moveTo>
                <a:cubicBezTo>
                  <a:pt x="15455" y="12111"/>
                  <a:pt x="15333" y="12247"/>
                  <a:pt x="15333" y="12410"/>
                </a:cubicBezTo>
                <a:cubicBezTo>
                  <a:pt x="15333" y="12559"/>
                  <a:pt x="15469" y="12695"/>
                  <a:pt x="15618" y="12695"/>
                </a:cubicBezTo>
                <a:cubicBezTo>
                  <a:pt x="15782" y="12695"/>
                  <a:pt x="15918" y="12559"/>
                  <a:pt x="15918" y="12396"/>
                </a:cubicBezTo>
                <a:cubicBezTo>
                  <a:pt x="15918" y="12233"/>
                  <a:pt x="15782" y="12111"/>
                  <a:pt x="15632" y="12097"/>
                </a:cubicBezTo>
                <a:close/>
                <a:moveTo>
                  <a:pt x="92510" y="12111"/>
                </a:moveTo>
                <a:cubicBezTo>
                  <a:pt x="92347" y="12111"/>
                  <a:pt x="92211" y="12247"/>
                  <a:pt x="92211" y="12410"/>
                </a:cubicBezTo>
                <a:cubicBezTo>
                  <a:pt x="92224" y="12573"/>
                  <a:pt x="92360" y="12695"/>
                  <a:pt x="92510" y="12695"/>
                </a:cubicBezTo>
                <a:cubicBezTo>
                  <a:pt x="92673" y="12695"/>
                  <a:pt x="92795" y="12559"/>
                  <a:pt x="92809" y="12410"/>
                </a:cubicBezTo>
                <a:cubicBezTo>
                  <a:pt x="92795" y="12247"/>
                  <a:pt x="92673" y="12111"/>
                  <a:pt x="92510" y="12111"/>
                </a:cubicBezTo>
                <a:close/>
                <a:moveTo>
                  <a:pt x="27403" y="12097"/>
                </a:moveTo>
                <a:lnTo>
                  <a:pt x="27389" y="12111"/>
                </a:lnTo>
                <a:cubicBezTo>
                  <a:pt x="27226" y="12111"/>
                  <a:pt x="27104" y="12247"/>
                  <a:pt x="27104" y="12410"/>
                </a:cubicBezTo>
                <a:cubicBezTo>
                  <a:pt x="27104" y="12565"/>
                  <a:pt x="27228" y="12696"/>
                  <a:pt x="27380" y="12696"/>
                </a:cubicBezTo>
                <a:cubicBezTo>
                  <a:pt x="27388" y="12696"/>
                  <a:pt x="27395" y="12696"/>
                  <a:pt x="27403" y="12695"/>
                </a:cubicBezTo>
                <a:cubicBezTo>
                  <a:pt x="27566" y="12695"/>
                  <a:pt x="27688" y="12559"/>
                  <a:pt x="27688" y="12396"/>
                </a:cubicBezTo>
                <a:cubicBezTo>
                  <a:pt x="27688" y="12233"/>
                  <a:pt x="27552" y="12111"/>
                  <a:pt x="27403" y="12097"/>
                </a:cubicBezTo>
                <a:close/>
                <a:moveTo>
                  <a:pt x="59970" y="12097"/>
                </a:moveTo>
                <a:lnTo>
                  <a:pt x="59970" y="12111"/>
                </a:lnTo>
                <a:cubicBezTo>
                  <a:pt x="59807" y="12111"/>
                  <a:pt x="59671" y="12233"/>
                  <a:pt x="59671" y="12396"/>
                </a:cubicBezTo>
                <a:cubicBezTo>
                  <a:pt x="59657" y="12559"/>
                  <a:pt x="59793" y="12695"/>
                  <a:pt x="59956" y="12709"/>
                </a:cubicBezTo>
                <a:cubicBezTo>
                  <a:pt x="60120" y="12695"/>
                  <a:pt x="60255" y="12573"/>
                  <a:pt x="60255" y="12410"/>
                </a:cubicBezTo>
                <a:cubicBezTo>
                  <a:pt x="60255" y="12247"/>
                  <a:pt x="60133" y="12111"/>
                  <a:pt x="59970" y="12097"/>
                </a:cubicBezTo>
                <a:close/>
                <a:moveTo>
                  <a:pt x="36415" y="12138"/>
                </a:moveTo>
                <a:cubicBezTo>
                  <a:pt x="36252" y="12138"/>
                  <a:pt x="36129" y="12274"/>
                  <a:pt x="36129" y="12437"/>
                </a:cubicBezTo>
                <a:cubicBezTo>
                  <a:pt x="36129" y="12600"/>
                  <a:pt x="36265" y="12722"/>
                  <a:pt x="36428" y="12722"/>
                </a:cubicBezTo>
                <a:cubicBezTo>
                  <a:pt x="36591" y="12722"/>
                  <a:pt x="36714" y="12586"/>
                  <a:pt x="36714" y="12423"/>
                </a:cubicBezTo>
                <a:cubicBezTo>
                  <a:pt x="36714" y="12260"/>
                  <a:pt x="36578" y="12138"/>
                  <a:pt x="36415" y="12138"/>
                </a:cubicBezTo>
                <a:close/>
                <a:moveTo>
                  <a:pt x="48199" y="12138"/>
                </a:moveTo>
                <a:cubicBezTo>
                  <a:pt x="48036" y="12138"/>
                  <a:pt x="47900" y="12274"/>
                  <a:pt x="47914" y="12437"/>
                </a:cubicBezTo>
                <a:cubicBezTo>
                  <a:pt x="47900" y="12586"/>
                  <a:pt x="48036" y="12709"/>
                  <a:pt x="48186" y="12722"/>
                </a:cubicBezTo>
                <a:cubicBezTo>
                  <a:pt x="48349" y="12722"/>
                  <a:pt x="48485" y="12600"/>
                  <a:pt x="48485" y="12437"/>
                </a:cubicBezTo>
                <a:cubicBezTo>
                  <a:pt x="48485" y="12274"/>
                  <a:pt x="48349" y="12138"/>
                  <a:pt x="48199" y="12138"/>
                </a:cubicBezTo>
                <a:close/>
                <a:moveTo>
                  <a:pt x="80766" y="12138"/>
                </a:moveTo>
                <a:cubicBezTo>
                  <a:pt x="80603" y="12138"/>
                  <a:pt x="80467" y="12274"/>
                  <a:pt x="80481" y="12437"/>
                </a:cubicBezTo>
                <a:cubicBezTo>
                  <a:pt x="80481" y="12600"/>
                  <a:pt x="80617" y="12722"/>
                  <a:pt x="80766" y="12722"/>
                </a:cubicBezTo>
                <a:cubicBezTo>
                  <a:pt x="80929" y="12722"/>
                  <a:pt x="81065" y="12573"/>
                  <a:pt x="81052" y="12423"/>
                </a:cubicBezTo>
                <a:cubicBezTo>
                  <a:pt x="81052" y="12260"/>
                  <a:pt x="80916" y="12138"/>
                  <a:pt x="80766" y="12138"/>
                </a:cubicBezTo>
                <a:close/>
                <a:moveTo>
                  <a:pt x="68973" y="12178"/>
                </a:moveTo>
                <a:cubicBezTo>
                  <a:pt x="68820" y="12178"/>
                  <a:pt x="68697" y="12309"/>
                  <a:pt x="68710" y="12464"/>
                </a:cubicBezTo>
                <a:cubicBezTo>
                  <a:pt x="68710" y="12619"/>
                  <a:pt x="68832" y="12737"/>
                  <a:pt x="68973" y="12737"/>
                </a:cubicBezTo>
                <a:cubicBezTo>
                  <a:pt x="68980" y="12737"/>
                  <a:pt x="68988" y="12737"/>
                  <a:pt x="68995" y="12736"/>
                </a:cubicBezTo>
                <a:cubicBezTo>
                  <a:pt x="69158" y="12736"/>
                  <a:pt x="69281" y="12614"/>
                  <a:pt x="69267" y="12450"/>
                </a:cubicBezTo>
                <a:cubicBezTo>
                  <a:pt x="69281" y="12301"/>
                  <a:pt x="69145" y="12179"/>
                  <a:pt x="68995" y="12179"/>
                </a:cubicBezTo>
                <a:cubicBezTo>
                  <a:pt x="68988" y="12178"/>
                  <a:pt x="68980" y="12178"/>
                  <a:pt x="68973" y="12178"/>
                </a:cubicBezTo>
                <a:close/>
                <a:moveTo>
                  <a:pt x="101540" y="12178"/>
                </a:moveTo>
                <a:cubicBezTo>
                  <a:pt x="101388" y="12178"/>
                  <a:pt x="101277" y="12309"/>
                  <a:pt x="101277" y="12464"/>
                </a:cubicBezTo>
                <a:cubicBezTo>
                  <a:pt x="101277" y="12619"/>
                  <a:pt x="101399" y="12737"/>
                  <a:pt x="101540" y="12737"/>
                </a:cubicBezTo>
                <a:cubicBezTo>
                  <a:pt x="101547" y="12737"/>
                  <a:pt x="101555" y="12737"/>
                  <a:pt x="101562" y="12736"/>
                </a:cubicBezTo>
                <a:cubicBezTo>
                  <a:pt x="101725" y="12736"/>
                  <a:pt x="101848" y="12614"/>
                  <a:pt x="101848" y="12464"/>
                </a:cubicBezTo>
                <a:lnTo>
                  <a:pt x="101848" y="12450"/>
                </a:lnTo>
                <a:cubicBezTo>
                  <a:pt x="101848" y="12301"/>
                  <a:pt x="101725" y="12179"/>
                  <a:pt x="101562" y="12179"/>
                </a:cubicBezTo>
                <a:cubicBezTo>
                  <a:pt x="101555" y="12178"/>
                  <a:pt x="101547" y="12178"/>
                  <a:pt x="101540" y="12178"/>
                </a:cubicBezTo>
                <a:close/>
                <a:moveTo>
                  <a:pt x="24693" y="12178"/>
                </a:moveTo>
                <a:cubicBezTo>
                  <a:pt x="24686" y="12178"/>
                  <a:pt x="24678" y="12178"/>
                  <a:pt x="24671" y="12179"/>
                </a:cubicBezTo>
                <a:cubicBezTo>
                  <a:pt x="24508" y="12179"/>
                  <a:pt x="24385" y="12301"/>
                  <a:pt x="24385" y="12464"/>
                </a:cubicBezTo>
                <a:cubicBezTo>
                  <a:pt x="24385" y="12627"/>
                  <a:pt x="24521" y="12750"/>
                  <a:pt x="24685" y="12750"/>
                </a:cubicBezTo>
                <a:cubicBezTo>
                  <a:pt x="24834" y="12736"/>
                  <a:pt x="24970" y="12614"/>
                  <a:pt x="24956" y="12464"/>
                </a:cubicBezTo>
                <a:cubicBezTo>
                  <a:pt x="24969" y="12309"/>
                  <a:pt x="24846" y="12178"/>
                  <a:pt x="24693" y="12178"/>
                </a:cubicBezTo>
                <a:close/>
                <a:moveTo>
                  <a:pt x="57233" y="12178"/>
                </a:moveTo>
                <a:cubicBezTo>
                  <a:pt x="57226" y="12178"/>
                  <a:pt x="57218" y="12178"/>
                  <a:pt x="57211" y="12179"/>
                </a:cubicBezTo>
                <a:cubicBezTo>
                  <a:pt x="57061" y="12179"/>
                  <a:pt x="56925" y="12301"/>
                  <a:pt x="56925" y="12464"/>
                </a:cubicBezTo>
                <a:cubicBezTo>
                  <a:pt x="56925" y="12627"/>
                  <a:pt x="57061" y="12750"/>
                  <a:pt x="57211" y="12750"/>
                </a:cubicBezTo>
                <a:cubicBezTo>
                  <a:pt x="57387" y="12750"/>
                  <a:pt x="57523" y="12614"/>
                  <a:pt x="57510" y="12450"/>
                </a:cubicBezTo>
                <a:cubicBezTo>
                  <a:pt x="57510" y="12308"/>
                  <a:pt x="57386" y="12178"/>
                  <a:pt x="57233" y="12178"/>
                </a:cubicBezTo>
                <a:close/>
                <a:moveTo>
                  <a:pt x="89769" y="12178"/>
                </a:moveTo>
                <a:cubicBezTo>
                  <a:pt x="89628" y="12178"/>
                  <a:pt x="89506" y="12296"/>
                  <a:pt x="89506" y="12450"/>
                </a:cubicBezTo>
                <a:cubicBezTo>
                  <a:pt x="89492" y="12614"/>
                  <a:pt x="89628" y="12750"/>
                  <a:pt x="89791" y="12750"/>
                </a:cubicBezTo>
                <a:cubicBezTo>
                  <a:pt x="89941" y="12750"/>
                  <a:pt x="90077" y="12627"/>
                  <a:pt x="90077" y="12464"/>
                </a:cubicBezTo>
                <a:cubicBezTo>
                  <a:pt x="90077" y="12301"/>
                  <a:pt x="89955" y="12179"/>
                  <a:pt x="89791" y="12179"/>
                </a:cubicBezTo>
                <a:cubicBezTo>
                  <a:pt x="89784" y="12178"/>
                  <a:pt x="89776" y="12178"/>
                  <a:pt x="89769" y="12178"/>
                </a:cubicBezTo>
                <a:close/>
                <a:moveTo>
                  <a:pt x="12923" y="12205"/>
                </a:moveTo>
                <a:cubicBezTo>
                  <a:pt x="12915" y="12205"/>
                  <a:pt x="12908" y="12205"/>
                  <a:pt x="12900" y="12206"/>
                </a:cubicBezTo>
                <a:cubicBezTo>
                  <a:pt x="12753" y="12206"/>
                  <a:pt x="12618" y="12325"/>
                  <a:pt x="12615" y="12485"/>
                </a:cubicBezTo>
                <a:lnTo>
                  <a:pt x="12615" y="12485"/>
                </a:lnTo>
                <a:cubicBezTo>
                  <a:pt x="12615" y="12482"/>
                  <a:pt x="12615" y="12480"/>
                  <a:pt x="12615" y="12478"/>
                </a:cubicBezTo>
                <a:lnTo>
                  <a:pt x="12615" y="12491"/>
                </a:lnTo>
                <a:cubicBezTo>
                  <a:pt x="12615" y="12489"/>
                  <a:pt x="12615" y="12487"/>
                  <a:pt x="12615" y="12485"/>
                </a:cubicBezTo>
                <a:lnTo>
                  <a:pt x="12615" y="12485"/>
                </a:lnTo>
                <a:cubicBezTo>
                  <a:pt x="12618" y="12645"/>
                  <a:pt x="12739" y="12777"/>
                  <a:pt x="12900" y="12777"/>
                </a:cubicBezTo>
                <a:cubicBezTo>
                  <a:pt x="13063" y="12777"/>
                  <a:pt x="13185" y="12641"/>
                  <a:pt x="13185" y="12491"/>
                </a:cubicBezTo>
                <a:cubicBezTo>
                  <a:pt x="13198" y="12336"/>
                  <a:pt x="13075" y="12205"/>
                  <a:pt x="12923" y="12205"/>
                </a:cubicBezTo>
                <a:close/>
                <a:moveTo>
                  <a:pt x="45467" y="12206"/>
                </a:moveTo>
                <a:cubicBezTo>
                  <a:pt x="45318" y="12206"/>
                  <a:pt x="45182" y="12342"/>
                  <a:pt x="45195" y="12505"/>
                </a:cubicBezTo>
                <a:cubicBezTo>
                  <a:pt x="45195" y="12654"/>
                  <a:pt x="45318" y="12777"/>
                  <a:pt x="45481" y="12777"/>
                </a:cubicBezTo>
                <a:cubicBezTo>
                  <a:pt x="45630" y="12777"/>
                  <a:pt x="45753" y="12641"/>
                  <a:pt x="45753" y="12491"/>
                </a:cubicBezTo>
                <a:cubicBezTo>
                  <a:pt x="45753" y="12328"/>
                  <a:pt x="45617" y="12206"/>
                  <a:pt x="45467" y="12206"/>
                </a:cubicBezTo>
                <a:close/>
                <a:moveTo>
                  <a:pt x="77998" y="12218"/>
                </a:moveTo>
                <a:cubicBezTo>
                  <a:pt x="77846" y="12218"/>
                  <a:pt x="77735" y="12349"/>
                  <a:pt x="77735" y="12491"/>
                </a:cubicBezTo>
                <a:cubicBezTo>
                  <a:pt x="77735" y="12641"/>
                  <a:pt x="77857" y="12777"/>
                  <a:pt x="78007" y="12777"/>
                </a:cubicBezTo>
                <a:cubicBezTo>
                  <a:pt x="78170" y="12777"/>
                  <a:pt x="78292" y="12654"/>
                  <a:pt x="78292" y="12491"/>
                </a:cubicBezTo>
                <a:cubicBezTo>
                  <a:pt x="78292" y="12349"/>
                  <a:pt x="78181" y="12218"/>
                  <a:pt x="78041" y="12218"/>
                </a:cubicBezTo>
                <a:cubicBezTo>
                  <a:pt x="78034" y="12218"/>
                  <a:pt x="78027" y="12219"/>
                  <a:pt x="78021" y="12219"/>
                </a:cubicBezTo>
                <a:cubicBezTo>
                  <a:pt x="78013" y="12219"/>
                  <a:pt x="78005" y="12218"/>
                  <a:pt x="77998" y="12218"/>
                </a:cubicBezTo>
                <a:close/>
                <a:moveTo>
                  <a:pt x="21903" y="12246"/>
                </a:moveTo>
                <a:cubicBezTo>
                  <a:pt x="21764" y="12246"/>
                  <a:pt x="21653" y="12364"/>
                  <a:pt x="21640" y="12518"/>
                </a:cubicBezTo>
                <a:cubicBezTo>
                  <a:pt x="21640" y="12668"/>
                  <a:pt x="21762" y="12804"/>
                  <a:pt x="21925" y="12804"/>
                </a:cubicBezTo>
                <a:cubicBezTo>
                  <a:pt x="22075" y="12804"/>
                  <a:pt x="22197" y="12682"/>
                  <a:pt x="22197" y="12532"/>
                </a:cubicBezTo>
                <a:cubicBezTo>
                  <a:pt x="22211" y="12369"/>
                  <a:pt x="22088" y="12247"/>
                  <a:pt x="21925" y="12247"/>
                </a:cubicBezTo>
                <a:cubicBezTo>
                  <a:pt x="21918" y="12246"/>
                  <a:pt x="21910" y="12246"/>
                  <a:pt x="21903" y="12246"/>
                </a:cubicBezTo>
                <a:close/>
                <a:moveTo>
                  <a:pt x="33696" y="12247"/>
                </a:moveTo>
                <a:cubicBezTo>
                  <a:pt x="33547" y="12260"/>
                  <a:pt x="33424" y="12369"/>
                  <a:pt x="33424" y="12518"/>
                </a:cubicBezTo>
                <a:cubicBezTo>
                  <a:pt x="33411" y="12682"/>
                  <a:pt x="33547" y="12804"/>
                  <a:pt x="33696" y="12804"/>
                </a:cubicBezTo>
                <a:cubicBezTo>
                  <a:pt x="33859" y="12804"/>
                  <a:pt x="33982" y="12682"/>
                  <a:pt x="33982" y="12532"/>
                </a:cubicBezTo>
                <a:cubicBezTo>
                  <a:pt x="33982" y="12369"/>
                  <a:pt x="33846" y="12247"/>
                  <a:pt x="33696" y="12247"/>
                </a:cubicBezTo>
                <a:close/>
                <a:moveTo>
                  <a:pt x="54470" y="12259"/>
                </a:moveTo>
                <a:cubicBezTo>
                  <a:pt x="54331" y="12259"/>
                  <a:pt x="54220" y="12377"/>
                  <a:pt x="54220" y="12518"/>
                </a:cubicBezTo>
                <a:lnTo>
                  <a:pt x="54220" y="12532"/>
                </a:lnTo>
                <a:cubicBezTo>
                  <a:pt x="54220" y="12682"/>
                  <a:pt x="54343" y="12804"/>
                  <a:pt x="54479" y="12804"/>
                </a:cubicBezTo>
                <a:cubicBezTo>
                  <a:pt x="54642" y="12804"/>
                  <a:pt x="54764" y="12682"/>
                  <a:pt x="54764" y="12532"/>
                </a:cubicBezTo>
                <a:cubicBezTo>
                  <a:pt x="54777" y="12389"/>
                  <a:pt x="54667" y="12259"/>
                  <a:pt x="54515" y="12259"/>
                </a:cubicBezTo>
                <a:cubicBezTo>
                  <a:pt x="54507" y="12259"/>
                  <a:pt x="54500" y="12260"/>
                  <a:pt x="54492" y="12260"/>
                </a:cubicBezTo>
                <a:cubicBezTo>
                  <a:pt x="54485" y="12260"/>
                  <a:pt x="54477" y="12259"/>
                  <a:pt x="54470" y="12259"/>
                </a:cubicBezTo>
                <a:close/>
                <a:moveTo>
                  <a:pt x="98794" y="12259"/>
                </a:moveTo>
                <a:cubicBezTo>
                  <a:pt x="98655" y="12259"/>
                  <a:pt x="98544" y="12377"/>
                  <a:pt x="98531" y="12518"/>
                </a:cubicBezTo>
                <a:cubicBezTo>
                  <a:pt x="98531" y="12668"/>
                  <a:pt x="98654" y="12804"/>
                  <a:pt x="98803" y="12804"/>
                </a:cubicBezTo>
                <a:cubicBezTo>
                  <a:pt x="98952" y="12804"/>
                  <a:pt x="99074" y="12683"/>
                  <a:pt x="99088" y="12534"/>
                </a:cubicBezTo>
                <a:lnTo>
                  <a:pt x="99088" y="12534"/>
                </a:lnTo>
                <a:cubicBezTo>
                  <a:pt x="99088" y="12538"/>
                  <a:pt x="99089" y="12542"/>
                  <a:pt x="99089" y="12546"/>
                </a:cubicBezTo>
                <a:lnTo>
                  <a:pt x="99089" y="12532"/>
                </a:lnTo>
                <a:cubicBezTo>
                  <a:pt x="99088" y="12533"/>
                  <a:pt x="99088" y="12533"/>
                  <a:pt x="99088" y="12534"/>
                </a:cubicBezTo>
                <a:lnTo>
                  <a:pt x="99088" y="12534"/>
                </a:lnTo>
                <a:cubicBezTo>
                  <a:pt x="99083" y="12377"/>
                  <a:pt x="98963" y="12260"/>
                  <a:pt x="98817" y="12260"/>
                </a:cubicBezTo>
                <a:cubicBezTo>
                  <a:pt x="98809" y="12260"/>
                  <a:pt x="98801" y="12259"/>
                  <a:pt x="98794" y="12259"/>
                </a:cubicBezTo>
                <a:close/>
                <a:moveTo>
                  <a:pt x="107876" y="12368"/>
                </a:moveTo>
                <a:cubicBezTo>
                  <a:pt x="107869" y="12368"/>
                  <a:pt x="107863" y="12368"/>
                  <a:pt x="107856" y="12369"/>
                </a:cubicBezTo>
                <a:cubicBezTo>
                  <a:pt x="107733" y="12369"/>
                  <a:pt x="107638" y="12464"/>
                  <a:pt x="107638" y="12573"/>
                </a:cubicBezTo>
                <a:cubicBezTo>
                  <a:pt x="107638" y="12695"/>
                  <a:pt x="107733" y="12804"/>
                  <a:pt x="107856" y="12804"/>
                </a:cubicBezTo>
                <a:cubicBezTo>
                  <a:pt x="107978" y="12804"/>
                  <a:pt x="108087" y="12709"/>
                  <a:pt x="108087" y="12586"/>
                </a:cubicBezTo>
                <a:cubicBezTo>
                  <a:pt x="108087" y="12471"/>
                  <a:pt x="107990" y="12368"/>
                  <a:pt x="107876" y="12368"/>
                </a:cubicBezTo>
                <a:close/>
                <a:moveTo>
                  <a:pt x="66254" y="12259"/>
                </a:moveTo>
                <a:cubicBezTo>
                  <a:pt x="66114" y="12259"/>
                  <a:pt x="65991" y="12377"/>
                  <a:pt x="65991" y="12518"/>
                </a:cubicBezTo>
                <a:lnTo>
                  <a:pt x="65991" y="12532"/>
                </a:lnTo>
                <a:cubicBezTo>
                  <a:pt x="65991" y="12682"/>
                  <a:pt x="66114" y="12804"/>
                  <a:pt x="66263" y="12804"/>
                </a:cubicBezTo>
                <a:cubicBezTo>
                  <a:pt x="66271" y="12805"/>
                  <a:pt x="66278" y="12805"/>
                  <a:pt x="66286" y="12805"/>
                </a:cubicBezTo>
                <a:cubicBezTo>
                  <a:pt x="66425" y="12805"/>
                  <a:pt x="66536" y="12688"/>
                  <a:pt x="66549" y="12546"/>
                </a:cubicBezTo>
                <a:cubicBezTo>
                  <a:pt x="66549" y="12383"/>
                  <a:pt x="66426" y="12260"/>
                  <a:pt x="66277" y="12260"/>
                </a:cubicBezTo>
                <a:cubicBezTo>
                  <a:pt x="66269" y="12260"/>
                  <a:pt x="66262" y="12259"/>
                  <a:pt x="66254" y="12259"/>
                </a:cubicBezTo>
                <a:close/>
                <a:moveTo>
                  <a:pt x="10154" y="12274"/>
                </a:moveTo>
                <a:lnTo>
                  <a:pt x="10154" y="12287"/>
                </a:lnTo>
                <a:cubicBezTo>
                  <a:pt x="10005" y="12287"/>
                  <a:pt x="9883" y="12410"/>
                  <a:pt x="9869" y="12559"/>
                </a:cubicBezTo>
                <a:cubicBezTo>
                  <a:pt x="9869" y="12709"/>
                  <a:pt x="9991" y="12831"/>
                  <a:pt x="10154" y="12831"/>
                </a:cubicBezTo>
                <a:cubicBezTo>
                  <a:pt x="10304" y="12831"/>
                  <a:pt x="10426" y="12709"/>
                  <a:pt x="10426" y="12559"/>
                </a:cubicBezTo>
                <a:cubicBezTo>
                  <a:pt x="10426" y="12410"/>
                  <a:pt x="10304" y="12287"/>
                  <a:pt x="10154" y="12274"/>
                </a:cubicBezTo>
                <a:close/>
                <a:moveTo>
                  <a:pt x="42721" y="12287"/>
                </a:moveTo>
                <a:cubicBezTo>
                  <a:pt x="42572" y="12287"/>
                  <a:pt x="42450" y="12396"/>
                  <a:pt x="42450" y="12546"/>
                </a:cubicBezTo>
                <a:lnTo>
                  <a:pt x="42450" y="12559"/>
                </a:lnTo>
                <a:cubicBezTo>
                  <a:pt x="42450" y="12709"/>
                  <a:pt x="42558" y="12831"/>
                  <a:pt x="42708" y="12831"/>
                </a:cubicBezTo>
                <a:cubicBezTo>
                  <a:pt x="42715" y="12832"/>
                  <a:pt x="42723" y="12832"/>
                  <a:pt x="42730" y="12832"/>
                </a:cubicBezTo>
                <a:cubicBezTo>
                  <a:pt x="42882" y="12832"/>
                  <a:pt x="42993" y="12702"/>
                  <a:pt x="42993" y="12559"/>
                </a:cubicBezTo>
                <a:cubicBezTo>
                  <a:pt x="42993" y="12410"/>
                  <a:pt x="42871" y="12287"/>
                  <a:pt x="42721" y="12287"/>
                </a:cubicBezTo>
                <a:close/>
                <a:moveTo>
                  <a:pt x="75288" y="12274"/>
                </a:moveTo>
                <a:lnTo>
                  <a:pt x="75288" y="12287"/>
                </a:lnTo>
                <a:cubicBezTo>
                  <a:pt x="75139" y="12287"/>
                  <a:pt x="75017" y="12410"/>
                  <a:pt x="75017" y="12559"/>
                </a:cubicBezTo>
                <a:cubicBezTo>
                  <a:pt x="75017" y="12702"/>
                  <a:pt x="75128" y="12832"/>
                  <a:pt x="75280" y="12832"/>
                </a:cubicBezTo>
                <a:cubicBezTo>
                  <a:pt x="75287" y="12832"/>
                  <a:pt x="75295" y="12832"/>
                  <a:pt x="75302" y="12831"/>
                </a:cubicBezTo>
                <a:cubicBezTo>
                  <a:pt x="75452" y="12831"/>
                  <a:pt x="75560" y="12709"/>
                  <a:pt x="75560" y="12559"/>
                </a:cubicBezTo>
                <a:cubicBezTo>
                  <a:pt x="75560" y="12410"/>
                  <a:pt x="75438" y="12274"/>
                  <a:pt x="75288" y="12274"/>
                </a:cubicBezTo>
                <a:close/>
                <a:moveTo>
                  <a:pt x="87064" y="12286"/>
                </a:moveTo>
                <a:cubicBezTo>
                  <a:pt x="86924" y="12286"/>
                  <a:pt x="86800" y="12404"/>
                  <a:pt x="86788" y="12559"/>
                </a:cubicBezTo>
                <a:cubicBezTo>
                  <a:pt x="86788" y="12695"/>
                  <a:pt x="86910" y="12831"/>
                  <a:pt x="87046" y="12831"/>
                </a:cubicBezTo>
                <a:cubicBezTo>
                  <a:pt x="87054" y="12832"/>
                  <a:pt x="87062" y="12832"/>
                  <a:pt x="87070" y="12832"/>
                </a:cubicBezTo>
                <a:cubicBezTo>
                  <a:pt x="87221" y="12832"/>
                  <a:pt x="87332" y="12715"/>
                  <a:pt x="87345" y="12573"/>
                </a:cubicBezTo>
                <a:lnTo>
                  <a:pt x="87331" y="12573"/>
                </a:lnTo>
                <a:cubicBezTo>
                  <a:pt x="87345" y="12423"/>
                  <a:pt x="87236" y="12301"/>
                  <a:pt x="87087" y="12287"/>
                </a:cubicBezTo>
                <a:cubicBezTo>
                  <a:pt x="87079" y="12287"/>
                  <a:pt x="87071" y="12286"/>
                  <a:pt x="87064" y="12286"/>
                </a:cubicBezTo>
                <a:close/>
                <a:moveTo>
                  <a:pt x="7450" y="12369"/>
                </a:moveTo>
                <a:cubicBezTo>
                  <a:pt x="7300" y="12369"/>
                  <a:pt x="7191" y="12478"/>
                  <a:pt x="7191" y="12614"/>
                </a:cubicBezTo>
                <a:cubicBezTo>
                  <a:pt x="7178" y="12750"/>
                  <a:pt x="7286" y="12858"/>
                  <a:pt x="7422" y="12858"/>
                </a:cubicBezTo>
                <a:cubicBezTo>
                  <a:pt x="7558" y="12858"/>
                  <a:pt x="7667" y="12763"/>
                  <a:pt x="7667" y="12627"/>
                </a:cubicBezTo>
                <a:cubicBezTo>
                  <a:pt x="7681" y="12491"/>
                  <a:pt x="7572" y="12383"/>
                  <a:pt x="7450" y="12369"/>
                </a:cubicBezTo>
                <a:close/>
                <a:moveTo>
                  <a:pt x="30937" y="12315"/>
                </a:moveTo>
                <a:cubicBezTo>
                  <a:pt x="30801" y="12328"/>
                  <a:pt x="30679" y="12437"/>
                  <a:pt x="30679" y="12586"/>
                </a:cubicBezTo>
                <a:lnTo>
                  <a:pt x="30679" y="12600"/>
                </a:lnTo>
                <a:cubicBezTo>
                  <a:pt x="30679" y="12750"/>
                  <a:pt x="30801" y="12858"/>
                  <a:pt x="30951" y="12858"/>
                </a:cubicBezTo>
                <a:cubicBezTo>
                  <a:pt x="31100" y="12858"/>
                  <a:pt x="31222" y="12736"/>
                  <a:pt x="31222" y="12586"/>
                </a:cubicBezTo>
                <a:cubicBezTo>
                  <a:pt x="31209" y="12437"/>
                  <a:pt x="31086" y="12315"/>
                  <a:pt x="30937" y="12315"/>
                </a:cubicBezTo>
                <a:close/>
                <a:moveTo>
                  <a:pt x="63518" y="12301"/>
                </a:moveTo>
                <a:cubicBezTo>
                  <a:pt x="63368" y="12315"/>
                  <a:pt x="63246" y="12437"/>
                  <a:pt x="63246" y="12586"/>
                </a:cubicBezTo>
                <a:lnTo>
                  <a:pt x="63246" y="12600"/>
                </a:lnTo>
                <a:cubicBezTo>
                  <a:pt x="63246" y="12750"/>
                  <a:pt x="63368" y="12858"/>
                  <a:pt x="63518" y="12858"/>
                </a:cubicBezTo>
                <a:cubicBezTo>
                  <a:pt x="63681" y="12858"/>
                  <a:pt x="63803" y="12736"/>
                  <a:pt x="63803" y="12573"/>
                </a:cubicBezTo>
                <a:cubicBezTo>
                  <a:pt x="63789" y="12423"/>
                  <a:pt x="63667" y="12301"/>
                  <a:pt x="63518" y="12301"/>
                </a:cubicBezTo>
                <a:close/>
                <a:moveTo>
                  <a:pt x="96085" y="12315"/>
                </a:moveTo>
                <a:cubicBezTo>
                  <a:pt x="95949" y="12328"/>
                  <a:pt x="95826" y="12437"/>
                  <a:pt x="95813" y="12573"/>
                </a:cubicBezTo>
                <a:cubicBezTo>
                  <a:pt x="95813" y="12722"/>
                  <a:pt x="95935" y="12858"/>
                  <a:pt x="96085" y="12858"/>
                </a:cubicBezTo>
                <a:cubicBezTo>
                  <a:pt x="96234" y="12858"/>
                  <a:pt x="96356" y="12736"/>
                  <a:pt x="96356" y="12586"/>
                </a:cubicBezTo>
                <a:cubicBezTo>
                  <a:pt x="96356" y="12437"/>
                  <a:pt x="96234" y="12315"/>
                  <a:pt x="96085" y="12315"/>
                </a:cubicBezTo>
                <a:close/>
                <a:moveTo>
                  <a:pt x="19220" y="12315"/>
                </a:moveTo>
                <a:cubicBezTo>
                  <a:pt x="19071" y="12315"/>
                  <a:pt x="18935" y="12423"/>
                  <a:pt x="18921" y="12586"/>
                </a:cubicBezTo>
                <a:cubicBezTo>
                  <a:pt x="18921" y="12736"/>
                  <a:pt x="19044" y="12858"/>
                  <a:pt x="19193" y="12872"/>
                </a:cubicBezTo>
                <a:cubicBezTo>
                  <a:pt x="19342" y="12872"/>
                  <a:pt x="19464" y="12751"/>
                  <a:pt x="19478" y="12602"/>
                </a:cubicBezTo>
                <a:lnTo>
                  <a:pt x="19478" y="12602"/>
                </a:lnTo>
                <a:cubicBezTo>
                  <a:pt x="19479" y="12606"/>
                  <a:pt x="19479" y="12610"/>
                  <a:pt x="19479" y="12614"/>
                </a:cubicBezTo>
                <a:lnTo>
                  <a:pt x="19479" y="12600"/>
                </a:lnTo>
                <a:cubicBezTo>
                  <a:pt x="19479" y="12601"/>
                  <a:pt x="19479" y="12601"/>
                  <a:pt x="19478" y="12602"/>
                </a:cubicBezTo>
                <a:lnTo>
                  <a:pt x="19478" y="12602"/>
                </a:lnTo>
                <a:cubicBezTo>
                  <a:pt x="19473" y="12457"/>
                  <a:pt x="19366" y="12328"/>
                  <a:pt x="19220" y="12315"/>
                </a:cubicBezTo>
                <a:close/>
                <a:moveTo>
                  <a:pt x="84314" y="12342"/>
                </a:moveTo>
                <a:cubicBezTo>
                  <a:pt x="84164" y="12342"/>
                  <a:pt x="84055" y="12450"/>
                  <a:pt x="84042" y="12600"/>
                </a:cubicBezTo>
                <a:cubicBezTo>
                  <a:pt x="84042" y="12750"/>
                  <a:pt x="84164" y="12872"/>
                  <a:pt x="84314" y="12872"/>
                </a:cubicBezTo>
                <a:cubicBezTo>
                  <a:pt x="84450" y="12872"/>
                  <a:pt x="84558" y="12750"/>
                  <a:pt x="84572" y="12614"/>
                </a:cubicBezTo>
                <a:cubicBezTo>
                  <a:pt x="84572" y="12478"/>
                  <a:pt x="84463" y="12355"/>
                  <a:pt x="84314" y="12355"/>
                </a:cubicBezTo>
                <a:lnTo>
                  <a:pt x="84314" y="12342"/>
                </a:lnTo>
                <a:close/>
                <a:moveTo>
                  <a:pt x="4702" y="12500"/>
                </a:moveTo>
                <a:cubicBezTo>
                  <a:pt x="4612" y="12500"/>
                  <a:pt x="4539" y="12572"/>
                  <a:pt x="4527" y="12654"/>
                </a:cubicBezTo>
                <a:lnTo>
                  <a:pt x="4527" y="12668"/>
                </a:lnTo>
                <a:cubicBezTo>
                  <a:pt x="4500" y="12777"/>
                  <a:pt x="4582" y="12872"/>
                  <a:pt x="4690" y="12872"/>
                </a:cubicBezTo>
                <a:cubicBezTo>
                  <a:pt x="4698" y="12873"/>
                  <a:pt x="4706" y="12873"/>
                  <a:pt x="4714" y="12873"/>
                </a:cubicBezTo>
                <a:cubicBezTo>
                  <a:pt x="4812" y="12873"/>
                  <a:pt x="4894" y="12796"/>
                  <a:pt x="4894" y="12695"/>
                </a:cubicBezTo>
                <a:cubicBezTo>
                  <a:pt x="4908" y="12600"/>
                  <a:pt x="4840" y="12505"/>
                  <a:pt x="4745" y="12505"/>
                </a:cubicBezTo>
                <a:cubicBezTo>
                  <a:pt x="4730" y="12501"/>
                  <a:pt x="4716" y="12500"/>
                  <a:pt x="4702" y="12500"/>
                </a:cubicBezTo>
                <a:close/>
                <a:moveTo>
                  <a:pt x="40017" y="12342"/>
                </a:moveTo>
                <a:cubicBezTo>
                  <a:pt x="39867" y="12342"/>
                  <a:pt x="39745" y="12464"/>
                  <a:pt x="39731" y="12614"/>
                </a:cubicBezTo>
                <a:cubicBezTo>
                  <a:pt x="39745" y="12763"/>
                  <a:pt x="39853" y="12872"/>
                  <a:pt x="40003" y="12885"/>
                </a:cubicBezTo>
                <a:cubicBezTo>
                  <a:pt x="40153" y="12885"/>
                  <a:pt x="40275" y="12763"/>
                  <a:pt x="40275" y="12614"/>
                </a:cubicBezTo>
                <a:cubicBezTo>
                  <a:pt x="40261" y="12464"/>
                  <a:pt x="40153" y="12355"/>
                  <a:pt x="40017" y="12342"/>
                </a:cubicBezTo>
                <a:close/>
                <a:moveTo>
                  <a:pt x="51747" y="12342"/>
                </a:moveTo>
                <a:cubicBezTo>
                  <a:pt x="51597" y="12355"/>
                  <a:pt x="51488" y="12464"/>
                  <a:pt x="51475" y="12614"/>
                </a:cubicBezTo>
                <a:cubicBezTo>
                  <a:pt x="51488" y="12763"/>
                  <a:pt x="51597" y="12872"/>
                  <a:pt x="51747" y="12885"/>
                </a:cubicBezTo>
                <a:cubicBezTo>
                  <a:pt x="51896" y="12885"/>
                  <a:pt x="52019" y="12763"/>
                  <a:pt x="52019" y="12614"/>
                </a:cubicBezTo>
                <a:cubicBezTo>
                  <a:pt x="52005" y="12464"/>
                  <a:pt x="51896" y="12355"/>
                  <a:pt x="51747" y="12342"/>
                </a:cubicBezTo>
                <a:close/>
                <a:moveTo>
                  <a:pt x="105100" y="12409"/>
                </a:moveTo>
                <a:cubicBezTo>
                  <a:pt x="104974" y="12409"/>
                  <a:pt x="104865" y="12513"/>
                  <a:pt x="104865" y="12641"/>
                </a:cubicBezTo>
                <a:cubicBezTo>
                  <a:pt x="104852" y="12777"/>
                  <a:pt x="104960" y="12885"/>
                  <a:pt x="105110" y="12899"/>
                </a:cubicBezTo>
                <a:cubicBezTo>
                  <a:pt x="105246" y="12899"/>
                  <a:pt x="105355" y="12790"/>
                  <a:pt x="105355" y="12654"/>
                </a:cubicBezTo>
                <a:cubicBezTo>
                  <a:pt x="105355" y="12518"/>
                  <a:pt x="105259" y="12410"/>
                  <a:pt x="105123" y="12410"/>
                </a:cubicBezTo>
                <a:cubicBezTo>
                  <a:pt x="105116" y="12409"/>
                  <a:pt x="105108" y="12409"/>
                  <a:pt x="105100" y="12409"/>
                </a:cubicBezTo>
                <a:close/>
                <a:moveTo>
                  <a:pt x="93339" y="12383"/>
                </a:moveTo>
                <a:cubicBezTo>
                  <a:pt x="93203" y="12383"/>
                  <a:pt x="93081" y="12491"/>
                  <a:pt x="93081" y="12627"/>
                </a:cubicBezTo>
                <a:cubicBezTo>
                  <a:pt x="93067" y="12777"/>
                  <a:pt x="93176" y="12899"/>
                  <a:pt x="93325" y="12899"/>
                </a:cubicBezTo>
                <a:cubicBezTo>
                  <a:pt x="93333" y="12900"/>
                  <a:pt x="93341" y="12900"/>
                  <a:pt x="93348" y="12900"/>
                </a:cubicBezTo>
                <a:cubicBezTo>
                  <a:pt x="93487" y="12900"/>
                  <a:pt x="93597" y="12783"/>
                  <a:pt x="93597" y="12654"/>
                </a:cubicBezTo>
                <a:cubicBezTo>
                  <a:pt x="93597" y="12505"/>
                  <a:pt x="93475" y="12383"/>
                  <a:pt x="93339" y="12383"/>
                </a:cubicBezTo>
                <a:close/>
                <a:moveTo>
                  <a:pt x="72543" y="12383"/>
                </a:moveTo>
                <a:cubicBezTo>
                  <a:pt x="72407" y="12383"/>
                  <a:pt x="72285" y="12491"/>
                  <a:pt x="72285" y="12627"/>
                </a:cubicBezTo>
                <a:cubicBezTo>
                  <a:pt x="72271" y="12763"/>
                  <a:pt x="72380" y="12899"/>
                  <a:pt x="72529" y="12899"/>
                </a:cubicBezTo>
                <a:cubicBezTo>
                  <a:pt x="72537" y="12900"/>
                  <a:pt x="72545" y="12900"/>
                  <a:pt x="72552" y="12900"/>
                </a:cubicBezTo>
                <a:cubicBezTo>
                  <a:pt x="72679" y="12900"/>
                  <a:pt x="72788" y="12795"/>
                  <a:pt x="72801" y="12654"/>
                </a:cubicBezTo>
                <a:cubicBezTo>
                  <a:pt x="72801" y="12505"/>
                  <a:pt x="72692" y="12396"/>
                  <a:pt x="72543" y="12383"/>
                </a:cubicBezTo>
                <a:close/>
                <a:moveTo>
                  <a:pt x="28232" y="12383"/>
                </a:moveTo>
                <a:cubicBezTo>
                  <a:pt x="28083" y="12383"/>
                  <a:pt x="27960" y="12491"/>
                  <a:pt x="27960" y="12641"/>
                </a:cubicBezTo>
                <a:cubicBezTo>
                  <a:pt x="27960" y="12790"/>
                  <a:pt x="28083" y="12899"/>
                  <a:pt x="28219" y="12913"/>
                </a:cubicBezTo>
                <a:cubicBezTo>
                  <a:pt x="28368" y="12913"/>
                  <a:pt x="28477" y="12790"/>
                  <a:pt x="28490" y="12654"/>
                </a:cubicBezTo>
                <a:cubicBezTo>
                  <a:pt x="28490" y="12505"/>
                  <a:pt x="28368" y="12383"/>
                  <a:pt x="28232" y="12383"/>
                </a:cubicBezTo>
                <a:close/>
                <a:moveTo>
                  <a:pt x="60786" y="12383"/>
                </a:moveTo>
                <a:cubicBezTo>
                  <a:pt x="60650" y="12383"/>
                  <a:pt x="60527" y="12505"/>
                  <a:pt x="60527" y="12654"/>
                </a:cubicBezTo>
                <a:cubicBezTo>
                  <a:pt x="60541" y="12790"/>
                  <a:pt x="60650" y="12913"/>
                  <a:pt x="60799" y="12913"/>
                </a:cubicBezTo>
                <a:cubicBezTo>
                  <a:pt x="60949" y="12899"/>
                  <a:pt x="61057" y="12790"/>
                  <a:pt x="61057" y="12641"/>
                </a:cubicBezTo>
                <a:cubicBezTo>
                  <a:pt x="61057" y="12491"/>
                  <a:pt x="60935" y="12383"/>
                  <a:pt x="60786" y="12383"/>
                </a:cubicBezTo>
                <a:close/>
                <a:moveTo>
                  <a:pt x="81584" y="12422"/>
                </a:moveTo>
                <a:cubicBezTo>
                  <a:pt x="81446" y="12422"/>
                  <a:pt x="81337" y="12527"/>
                  <a:pt x="81337" y="12668"/>
                </a:cubicBezTo>
                <a:cubicBezTo>
                  <a:pt x="81337" y="12804"/>
                  <a:pt x="81432" y="12926"/>
                  <a:pt x="81582" y="12926"/>
                </a:cubicBezTo>
                <a:cubicBezTo>
                  <a:pt x="81589" y="12927"/>
                  <a:pt x="81597" y="12927"/>
                  <a:pt x="81605" y="12927"/>
                </a:cubicBezTo>
                <a:cubicBezTo>
                  <a:pt x="81731" y="12927"/>
                  <a:pt x="81840" y="12823"/>
                  <a:pt x="81840" y="12682"/>
                </a:cubicBezTo>
                <a:cubicBezTo>
                  <a:pt x="81854" y="12546"/>
                  <a:pt x="81745" y="12423"/>
                  <a:pt x="81609" y="12423"/>
                </a:cubicBezTo>
                <a:cubicBezTo>
                  <a:pt x="81600" y="12423"/>
                  <a:pt x="81592" y="12422"/>
                  <a:pt x="81584" y="12422"/>
                </a:cubicBezTo>
                <a:close/>
                <a:moveTo>
                  <a:pt x="49005" y="12422"/>
                </a:moveTo>
                <a:cubicBezTo>
                  <a:pt x="48879" y="12422"/>
                  <a:pt x="48770" y="12527"/>
                  <a:pt x="48770" y="12668"/>
                </a:cubicBezTo>
                <a:cubicBezTo>
                  <a:pt x="48756" y="12804"/>
                  <a:pt x="48879" y="12926"/>
                  <a:pt x="49028" y="12926"/>
                </a:cubicBezTo>
                <a:cubicBezTo>
                  <a:pt x="49036" y="12927"/>
                  <a:pt x="49044" y="12927"/>
                  <a:pt x="49051" y="12927"/>
                </a:cubicBezTo>
                <a:cubicBezTo>
                  <a:pt x="49176" y="12927"/>
                  <a:pt x="49274" y="12823"/>
                  <a:pt x="49286" y="12695"/>
                </a:cubicBezTo>
                <a:cubicBezTo>
                  <a:pt x="49286" y="12546"/>
                  <a:pt x="49178" y="12423"/>
                  <a:pt x="49028" y="12423"/>
                </a:cubicBezTo>
                <a:cubicBezTo>
                  <a:pt x="49021" y="12423"/>
                  <a:pt x="49013" y="12422"/>
                  <a:pt x="49005" y="12422"/>
                </a:cubicBezTo>
                <a:close/>
                <a:moveTo>
                  <a:pt x="16448" y="12410"/>
                </a:moveTo>
                <a:cubicBezTo>
                  <a:pt x="16312" y="12410"/>
                  <a:pt x="16203" y="12532"/>
                  <a:pt x="16189" y="12668"/>
                </a:cubicBezTo>
                <a:cubicBezTo>
                  <a:pt x="16189" y="12804"/>
                  <a:pt x="16298" y="12926"/>
                  <a:pt x="16448" y="12940"/>
                </a:cubicBezTo>
                <a:cubicBezTo>
                  <a:pt x="16584" y="12940"/>
                  <a:pt x="16706" y="12817"/>
                  <a:pt x="16706" y="12682"/>
                </a:cubicBezTo>
                <a:cubicBezTo>
                  <a:pt x="16706" y="12532"/>
                  <a:pt x="16597" y="12410"/>
                  <a:pt x="16448" y="12410"/>
                </a:cubicBezTo>
                <a:close/>
                <a:moveTo>
                  <a:pt x="37244" y="12450"/>
                </a:moveTo>
                <a:cubicBezTo>
                  <a:pt x="37108" y="12450"/>
                  <a:pt x="36986" y="12573"/>
                  <a:pt x="36999" y="12709"/>
                </a:cubicBezTo>
                <a:cubicBezTo>
                  <a:pt x="36999" y="12845"/>
                  <a:pt x="37108" y="12953"/>
                  <a:pt x="37244" y="12953"/>
                </a:cubicBezTo>
                <a:cubicBezTo>
                  <a:pt x="37393" y="12953"/>
                  <a:pt x="37502" y="12845"/>
                  <a:pt x="37502" y="12695"/>
                </a:cubicBezTo>
                <a:cubicBezTo>
                  <a:pt x="37502" y="12559"/>
                  <a:pt x="37380" y="12450"/>
                  <a:pt x="37244" y="12450"/>
                </a:cubicBezTo>
                <a:close/>
                <a:moveTo>
                  <a:pt x="58054" y="12450"/>
                </a:moveTo>
                <a:cubicBezTo>
                  <a:pt x="57918" y="12450"/>
                  <a:pt x="57795" y="12559"/>
                  <a:pt x="57795" y="12695"/>
                </a:cubicBezTo>
                <a:cubicBezTo>
                  <a:pt x="57795" y="12845"/>
                  <a:pt x="57904" y="12953"/>
                  <a:pt x="58040" y="12953"/>
                </a:cubicBezTo>
                <a:cubicBezTo>
                  <a:pt x="58176" y="12953"/>
                  <a:pt x="58298" y="12845"/>
                  <a:pt x="58298" y="12709"/>
                </a:cubicBezTo>
                <a:cubicBezTo>
                  <a:pt x="58298" y="12573"/>
                  <a:pt x="58189" y="12450"/>
                  <a:pt x="58054" y="12450"/>
                </a:cubicBezTo>
                <a:close/>
                <a:moveTo>
                  <a:pt x="102412" y="12463"/>
                </a:moveTo>
                <a:cubicBezTo>
                  <a:pt x="102405" y="12463"/>
                  <a:pt x="102398" y="12463"/>
                  <a:pt x="102391" y="12464"/>
                </a:cubicBezTo>
                <a:cubicBezTo>
                  <a:pt x="102242" y="12464"/>
                  <a:pt x="102133" y="12573"/>
                  <a:pt x="102147" y="12709"/>
                </a:cubicBezTo>
                <a:lnTo>
                  <a:pt x="102133" y="12709"/>
                </a:lnTo>
                <a:cubicBezTo>
                  <a:pt x="102133" y="12845"/>
                  <a:pt x="102242" y="12953"/>
                  <a:pt x="102378" y="12953"/>
                </a:cubicBezTo>
                <a:cubicBezTo>
                  <a:pt x="102514" y="12953"/>
                  <a:pt x="102636" y="12845"/>
                  <a:pt x="102636" y="12709"/>
                </a:cubicBezTo>
                <a:cubicBezTo>
                  <a:pt x="102636" y="12580"/>
                  <a:pt x="102538" y="12463"/>
                  <a:pt x="102412" y="12463"/>
                </a:cubicBezTo>
                <a:close/>
                <a:moveTo>
                  <a:pt x="109527" y="12953"/>
                </a:moveTo>
                <a:cubicBezTo>
                  <a:pt x="109529" y="12953"/>
                  <a:pt x="109531" y="12954"/>
                  <a:pt x="109533" y="12954"/>
                </a:cubicBezTo>
                <a:lnTo>
                  <a:pt x="109533" y="12954"/>
                </a:lnTo>
                <a:cubicBezTo>
                  <a:pt x="109536" y="12954"/>
                  <a:pt x="109538" y="12953"/>
                  <a:pt x="109541" y="12953"/>
                </a:cubicBezTo>
                <a:close/>
                <a:moveTo>
                  <a:pt x="25514" y="12450"/>
                </a:moveTo>
                <a:cubicBezTo>
                  <a:pt x="25364" y="12450"/>
                  <a:pt x="25255" y="12559"/>
                  <a:pt x="25255" y="12695"/>
                </a:cubicBezTo>
                <a:cubicBezTo>
                  <a:pt x="25242" y="12837"/>
                  <a:pt x="25352" y="12954"/>
                  <a:pt x="25479" y="12954"/>
                </a:cubicBezTo>
                <a:cubicBezTo>
                  <a:pt x="25486" y="12954"/>
                  <a:pt x="25493" y="12954"/>
                  <a:pt x="25500" y="12953"/>
                </a:cubicBezTo>
                <a:cubicBezTo>
                  <a:pt x="25650" y="12953"/>
                  <a:pt x="25758" y="12845"/>
                  <a:pt x="25758" y="12709"/>
                </a:cubicBezTo>
                <a:cubicBezTo>
                  <a:pt x="25758" y="12573"/>
                  <a:pt x="25650" y="12450"/>
                  <a:pt x="25514" y="12450"/>
                </a:cubicBezTo>
                <a:close/>
                <a:moveTo>
                  <a:pt x="69824" y="12450"/>
                </a:moveTo>
                <a:cubicBezTo>
                  <a:pt x="69688" y="12450"/>
                  <a:pt x="69580" y="12559"/>
                  <a:pt x="69566" y="12695"/>
                </a:cubicBezTo>
                <a:cubicBezTo>
                  <a:pt x="69553" y="12831"/>
                  <a:pt x="69661" y="12953"/>
                  <a:pt x="69811" y="12953"/>
                </a:cubicBezTo>
                <a:cubicBezTo>
                  <a:pt x="69819" y="12954"/>
                  <a:pt x="69826" y="12955"/>
                  <a:pt x="69834" y="12955"/>
                </a:cubicBezTo>
                <a:cubicBezTo>
                  <a:pt x="69960" y="12955"/>
                  <a:pt x="70069" y="12850"/>
                  <a:pt x="70069" y="12709"/>
                </a:cubicBezTo>
                <a:cubicBezTo>
                  <a:pt x="70069" y="12573"/>
                  <a:pt x="69960" y="12450"/>
                  <a:pt x="69824" y="12450"/>
                </a:cubicBezTo>
                <a:close/>
                <a:moveTo>
                  <a:pt x="111417" y="12641"/>
                </a:moveTo>
                <a:cubicBezTo>
                  <a:pt x="111362" y="12668"/>
                  <a:pt x="111308" y="12709"/>
                  <a:pt x="111294" y="12777"/>
                </a:cubicBezTo>
                <a:cubicBezTo>
                  <a:pt x="111294" y="12817"/>
                  <a:pt x="111362" y="12872"/>
                  <a:pt x="111430" y="12967"/>
                </a:cubicBezTo>
                <a:cubicBezTo>
                  <a:pt x="111485" y="12858"/>
                  <a:pt x="111539" y="12804"/>
                  <a:pt x="111539" y="12763"/>
                </a:cubicBezTo>
                <a:cubicBezTo>
                  <a:pt x="111539" y="12709"/>
                  <a:pt x="111457" y="12641"/>
                  <a:pt x="111417" y="12641"/>
                </a:cubicBezTo>
                <a:close/>
                <a:moveTo>
                  <a:pt x="46275" y="12490"/>
                </a:moveTo>
                <a:cubicBezTo>
                  <a:pt x="46160" y="12490"/>
                  <a:pt x="46052" y="12594"/>
                  <a:pt x="46052" y="12722"/>
                </a:cubicBezTo>
                <a:cubicBezTo>
                  <a:pt x="46038" y="12858"/>
                  <a:pt x="46160" y="12981"/>
                  <a:pt x="46296" y="12981"/>
                </a:cubicBezTo>
                <a:cubicBezTo>
                  <a:pt x="46432" y="12981"/>
                  <a:pt x="46541" y="12872"/>
                  <a:pt x="46541" y="12750"/>
                </a:cubicBezTo>
                <a:cubicBezTo>
                  <a:pt x="46554" y="12600"/>
                  <a:pt x="46446" y="12491"/>
                  <a:pt x="46296" y="12491"/>
                </a:cubicBezTo>
                <a:cubicBezTo>
                  <a:pt x="46289" y="12490"/>
                  <a:pt x="46282" y="12490"/>
                  <a:pt x="46275" y="12490"/>
                </a:cubicBezTo>
                <a:close/>
                <a:moveTo>
                  <a:pt x="13729" y="12491"/>
                </a:moveTo>
                <a:cubicBezTo>
                  <a:pt x="13593" y="12491"/>
                  <a:pt x="13471" y="12600"/>
                  <a:pt x="13484" y="12750"/>
                </a:cubicBezTo>
                <a:cubicBezTo>
                  <a:pt x="13484" y="12872"/>
                  <a:pt x="13593" y="12981"/>
                  <a:pt x="13716" y="12981"/>
                </a:cubicBezTo>
                <a:cubicBezTo>
                  <a:pt x="13724" y="12981"/>
                  <a:pt x="13732" y="12982"/>
                  <a:pt x="13741" y="12982"/>
                </a:cubicBezTo>
                <a:cubicBezTo>
                  <a:pt x="13877" y="12982"/>
                  <a:pt x="13974" y="12877"/>
                  <a:pt x="13974" y="12736"/>
                </a:cubicBezTo>
                <a:cubicBezTo>
                  <a:pt x="13987" y="12600"/>
                  <a:pt x="13865" y="12491"/>
                  <a:pt x="13729" y="12491"/>
                </a:cubicBezTo>
                <a:close/>
                <a:moveTo>
                  <a:pt x="78836" y="12491"/>
                </a:moveTo>
                <a:cubicBezTo>
                  <a:pt x="78700" y="12491"/>
                  <a:pt x="78591" y="12600"/>
                  <a:pt x="78591" y="12736"/>
                </a:cubicBezTo>
                <a:cubicBezTo>
                  <a:pt x="78591" y="12872"/>
                  <a:pt x="78700" y="12981"/>
                  <a:pt x="78836" y="12981"/>
                </a:cubicBezTo>
                <a:cubicBezTo>
                  <a:pt x="78844" y="12981"/>
                  <a:pt x="78851" y="12982"/>
                  <a:pt x="78859" y="12982"/>
                </a:cubicBezTo>
                <a:cubicBezTo>
                  <a:pt x="78985" y="12982"/>
                  <a:pt x="79094" y="12878"/>
                  <a:pt x="79094" y="12750"/>
                </a:cubicBezTo>
                <a:lnTo>
                  <a:pt x="79081" y="12750"/>
                </a:lnTo>
                <a:cubicBezTo>
                  <a:pt x="79094" y="12614"/>
                  <a:pt x="78972" y="12491"/>
                  <a:pt x="78836" y="12491"/>
                </a:cubicBezTo>
                <a:close/>
                <a:moveTo>
                  <a:pt x="90607" y="12505"/>
                </a:moveTo>
                <a:cubicBezTo>
                  <a:pt x="90471" y="12505"/>
                  <a:pt x="90362" y="12614"/>
                  <a:pt x="90362" y="12750"/>
                </a:cubicBezTo>
                <a:cubicBezTo>
                  <a:pt x="90362" y="12872"/>
                  <a:pt x="90471" y="12981"/>
                  <a:pt x="90607" y="12994"/>
                </a:cubicBezTo>
                <a:cubicBezTo>
                  <a:pt x="90743" y="12994"/>
                  <a:pt x="90865" y="12885"/>
                  <a:pt x="90852" y="12736"/>
                </a:cubicBezTo>
                <a:cubicBezTo>
                  <a:pt x="90852" y="12600"/>
                  <a:pt x="90743" y="12505"/>
                  <a:pt x="90607" y="12505"/>
                </a:cubicBezTo>
                <a:close/>
                <a:moveTo>
                  <a:pt x="34539" y="12518"/>
                </a:moveTo>
                <a:cubicBezTo>
                  <a:pt x="34389" y="12518"/>
                  <a:pt x="34281" y="12627"/>
                  <a:pt x="34281" y="12763"/>
                </a:cubicBezTo>
                <a:cubicBezTo>
                  <a:pt x="34281" y="12899"/>
                  <a:pt x="34389" y="13008"/>
                  <a:pt x="34525" y="13008"/>
                </a:cubicBezTo>
                <a:cubicBezTo>
                  <a:pt x="34648" y="13008"/>
                  <a:pt x="34756" y="12899"/>
                  <a:pt x="34770" y="12777"/>
                </a:cubicBezTo>
                <a:cubicBezTo>
                  <a:pt x="34770" y="12641"/>
                  <a:pt x="34661" y="12532"/>
                  <a:pt x="34539" y="12518"/>
                </a:cubicBezTo>
                <a:close/>
                <a:moveTo>
                  <a:pt x="99632" y="12518"/>
                </a:moveTo>
                <a:cubicBezTo>
                  <a:pt x="99496" y="12532"/>
                  <a:pt x="99388" y="12641"/>
                  <a:pt x="99388" y="12777"/>
                </a:cubicBezTo>
                <a:cubicBezTo>
                  <a:pt x="99401" y="12899"/>
                  <a:pt x="99510" y="13008"/>
                  <a:pt x="99646" y="13008"/>
                </a:cubicBezTo>
                <a:cubicBezTo>
                  <a:pt x="99768" y="13008"/>
                  <a:pt x="99877" y="12899"/>
                  <a:pt x="99877" y="12763"/>
                </a:cubicBezTo>
                <a:cubicBezTo>
                  <a:pt x="99877" y="12627"/>
                  <a:pt x="99768" y="12518"/>
                  <a:pt x="99632" y="12518"/>
                </a:cubicBezTo>
                <a:close/>
                <a:moveTo>
                  <a:pt x="67092" y="12532"/>
                </a:moveTo>
                <a:cubicBezTo>
                  <a:pt x="66970" y="12532"/>
                  <a:pt x="66861" y="12627"/>
                  <a:pt x="66861" y="12763"/>
                </a:cubicBezTo>
                <a:lnTo>
                  <a:pt x="66848" y="12763"/>
                </a:lnTo>
                <a:cubicBezTo>
                  <a:pt x="66848" y="12899"/>
                  <a:pt x="66956" y="13008"/>
                  <a:pt x="67092" y="13008"/>
                </a:cubicBezTo>
                <a:cubicBezTo>
                  <a:pt x="67100" y="13009"/>
                  <a:pt x="67108" y="13009"/>
                  <a:pt x="67115" y="13009"/>
                </a:cubicBezTo>
                <a:cubicBezTo>
                  <a:pt x="67240" y="13009"/>
                  <a:pt x="67337" y="12904"/>
                  <a:pt x="67337" y="12763"/>
                </a:cubicBezTo>
                <a:cubicBezTo>
                  <a:pt x="67337" y="12641"/>
                  <a:pt x="67228" y="12532"/>
                  <a:pt x="67092" y="12532"/>
                </a:cubicBezTo>
                <a:close/>
                <a:moveTo>
                  <a:pt x="108658" y="12666"/>
                </a:moveTo>
                <a:cubicBezTo>
                  <a:pt x="108565" y="12666"/>
                  <a:pt x="108508" y="12732"/>
                  <a:pt x="108508" y="12831"/>
                </a:cubicBezTo>
                <a:cubicBezTo>
                  <a:pt x="108508" y="12927"/>
                  <a:pt x="108582" y="13012"/>
                  <a:pt x="108656" y="13012"/>
                </a:cubicBezTo>
                <a:cubicBezTo>
                  <a:pt x="108665" y="13012"/>
                  <a:pt x="108675" y="13011"/>
                  <a:pt x="108685" y="13008"/>
                </a:cubicBezTo>
                <a:cubicBezTo>
                  <a:pt x="108766" y="12967"/>
                  <a:pt x="108834" y="12913"/>
                  <a:pt x="108889" y="12858"/>
                </a:cubicBezTo>
                <a:lnTo>
                  <a:pt x="108889" y="12790"/>
                </a:lnTo>
                <a:cubicBezTo>
                  <a:pt x="108821" y="12750"/>
                  <a:pt x="108753" y="12668"/>
                  <a:pt x="108685" y="12668"/>
                </a:cubicBezTo>
                <a:cubicBezTo>
                  <a:pt x="108675" y="12667"/>
                  <a:pt x="108666" y="12666"/>
                  <a:pt x="108658" y="12666"/>
                </a:cubicBezTo>
                <a:close/>
                <a:moveTo>
                  <a:pt x="10970" y="12559"/>
                </a:moveTo>
                <a:cubicBezTo>
                  <a:pt x="10834" y="12559"/>
                  <a:pt x="10739" y="12668"/>
                  <a:pt x="10739" y="12804"/>
                </a:cubicBezTo>
                <a:cubicBezTo>
                  <a:pt x="10739" y="12940"/>
                  <a:pt x="10848" y="13035"/>
                  <a:pt x="10970" y="13035"/>
                </a:cubicBezTo>
                <a:cubicBezTo>
                  <a:pt x="11106" y="13035"/>
                  <a:pt x="11215" y="12926"/>
                  <a:pt x="11215" y="12790"/>
                </a:cubicBezTo>
                <a:cubicBezTo>
                  <a:pt x="11215" y="12668"/>
                  <a:pt x="11106" y="12559"/>
                  <a:pt x="10970" y="12559"/>
                </a:cubicBezTo>
                <a:close/>
                <a:moveTo>
                  <a:pt x="55335" y="12559"/>
                </a:moveTo>
                <a:cubicBezTo>
                  <a:pt x="55199" y="12559"/>
                  <a:pt x="55090" y="12668"/>
                  <a:pt x="55077" y="12790"/>
                </a:cubicBezTo>
                <a:cubicBezTo>
                  <a:pt x="55090" y="12926"/>
                  <a:pt x="55186" y="13021"/>
                  <a:pt x="55321" y="13035"/>
                </a:cubicBezTo>
                <a:cubicBezTo>
                  <a:pt x="55444" y="13035"/>
                  <a:pt x="55553" y="12926"/>
                  <a:pt x="55553" y="12804"/>
                </a:cubicBezTo>
                <a:cubicBezTo>
                  <a:pt x="55553" y="12668"/>
                  <a:pt x="55457" y="12573"/>
                  <a:pt x="55335" y="12559"/>
                </a:cubicBezTo>
                <a:close/>
                <a:moveTo>
                  <a:pt x="87902" y="12559"/>
                </a:moveTo>
                <a:cubicBezTo>
                  <a:pt x="87780" y="12559"/>
                  <a:pt x="87671" y="12654"/>
                  <a:pt x="87657" y="12777"/>
                </a:cubicBezTo>
                <a:cubicBezTo>
                  <a:pt x="87644" y="12913"/>
                  <a:pt x="87753" y="13021"/>
                  <a:pt x="87889" y="13035"/>
                </a:cubicBezTo>
                <a:cubicBezTo>
                  <a:pt x="88011" y="13035"/>
                  <a:pt x="88120" y="12940"/>
                  <a:pt x="88133" y="12804"/>
                </a:cubicBezTo>
                <a:cubicBezTo>
                  <a:pt x="88133" y="12682"/>
                  <a:pt x="88038" y="12573"/>
                  <a:pt x="87902" y="12559"/>
                </a:cubicBezTo>
                <a:close/>
                <a:moveTo>
                  <a:pt x="22754" y="12559"/>
                </a:moveTo>
                <a:cubicBezTo>
                  <a:pt x="22618" y="12559"/>
                  <a:pt x="22510" y="12668"/>
                  <a:pt x="22510" y="12804"/>
                </a:cubicBezTo>
                <a:cubicBezTo>
                  <a:pt x="22510" y="12926"/>
                  <a:pt x="22618" y="13035"/>
                  <a:pt x="22741" y="13049"/>
                </a:cubicBezTo>
                <a:cubicBezTo>
                  <a:pt x="22877" y="13049"/>
                  <a:pt x="22985" y="12940"/>
                  <a:pt x="22985" y="12817"/>
                </a:cubicBezTo>
                <a:cubicBezTo>
                  <a:pt x="22985" y="12682"/>
                  <a:pt x="22890" y="12573"/>
                  <a:pt x="22754" y="12559"/>
                </a:cubicBezTo>
                <a:close/>
                <a:moveTo>
                  <a:pt x="43551" y="12559"/>
                </a:moveTo>
                <a:cubicBezTo>
                  <a:pt x="43415" y="12573"/>
                  <a:pt x="43306" y="12682"/>
                  <a:pt x="43306" y="12817"/>
                </a:cubicBezTo>
                <a:cubicBezTo>
                  <a:pt x="43319" y="12940"/>
                  <a:pt x="43415" y="13035"/>
                  <a:pt x="43551" y="13049"/>
                </a:cubicBezTo>
                <a:cubicBezTo>
                  <a:pt x="43673" y="13035"/>
                  <a:pt x="43782" y="12926"/>
                  <a:pt x="43782" y="12804"/>
                </a:cubicBezTo>
                <a:cubicBezTo>
                  <a:pt x="43782" y="12668"/>
                  <a:pt x="43673" y="12559"/>
                  <a:pt x="43551" y="12559"/>
                </a:cubicBezTo>
                <a:close/>
                <a:moveTo>
                  <a:pt x="31780" y="12586"/>
                </a:moveTo>
                <a:cubicBezTo>
                  <a:pt x="31644" y="12586"/>
                  <a:pt x="31549" y="12695"/>
                  <a:pt x="31535" y="12817"/>
                </a:cubicBezTo>
                <a:cubicBezTo>
                  <a:pt x="31535" y="12953"/>
                  <a:pt x="31644" y="13062"/>
                  <a:pt x="31780" y="13062"/>
                </a:cubicBezTo>
                <a:cubicBezTo>
                  <a:pt x="31902" y="13062"/>
                  <a:pt x="31997" y="12953"/>
                  <a:pt x="32011" y="12831"/>
                </a:cubicBezTo>
                <a:cubicBezTo>
                  <a:pt x="31997" y="12695"/>
                  <a:pt x="31902" y="12600"/>
                  <a:pt x="31780" y="12586"/>
                </a:cubicBezTo>
                <a:close/>
                <a:moveTo>
                  <a:pt x="64347" y="12586"/>
                </a:moveTo>
                <a:cubicBezTo>
                  <a:pt x="64213" y="12600"/>
                  <a:pt x="64119" y="12692"/>
                  <a:pt x="64103" y="12824"/>
                </a:cubicBezTo>
                <a:lnTo>
                  <a:pt x="64103" y="12824"/>
                </a:lnTo>
                <a:cubicBezTo>
                  <a:pt x="64103" y="12822"/>
                  <a:pt x="64102" y="12820"/>
                  <a:pt x="64102" y="12817"/>
                </a:cubicBezTo>
                <a:lnTo>
                  <a:pt x="64102" y="12831"/>
                </a:lnTo>
                <a:cubicBezTo>
                  <a:pt x="64102" y="12829"/>
                  <a:pt x="64103" y="12827"/>
                  <a:pt x="64103" y="12824"/>
                </a:cubicBezTo>
                <a:lnTo>
                  <a:pt x="64103" y="12824"/>
                </a:lnTo>
                <a:cubicBezTo>
                  <a:pt x="64119" y="12957"/>
                  <a:pt x="64213" y="13049"/>
                  <a:pt x="64333" y="13062"/>
                </a:cubicBezTo>
                <a:cubicBezTo>
                  <a:pt x="64469" y="13062"/>
                  <a:pt x="64578" y="12953"/>
                  <a:pt x="64578" y="12817"/>
                </a:cubicBezTo>
                <a:cubicBezTo>
                  <a:pt x="64564" y="12695"/>
                  <a:pt x="64469" y="12600"/>
                  <a:pt x="64347" y="12586"/>
                </a:cubicBezTo>
                <a:close/>
                <a:moveTo>
                  <a:pt x="76118" y="12600"/>
                </a:moveTo>
                <a:cubicBezTo>
                  <a:pt x="75982" y="12600"/>
                  <a:pt x="75887" y="12709"/>
                  <a:pt x="75887" y="12831"/>
                </a:cubicBezTo>
                <a:cubicBezTo>
                  <a:pt x="75887" y="12953"/>
                  <a:pt x="75995" y="13062"/>
                  <a:pt x="76118" y="13062"/>
                </a:cubicBezTo>
                <a:cubicBezTo>
                  <a:pt x="76254" y="13062"/>
                  <a:pt x="76349" y="12953"/>
                  <a:pt x="76349" y="12817"/>
                </a:cubicBezTo>
                <a:cubicBezTo>
                  <a:pt x="76349" y="12695"/>
                  <a:pt x="76240" y="12600"/>
                  <a:pt x="76118" y="12600"/>
                </a:cubicBezTo>
                <a:close/>
                <a:moveTo>
                  <a:pt x="8265" y="12641"/>
                </a:moveTo>
                <a:cubicBezTo>
                  <a:pt x="8143" y="12641"/>
                  <a:pt x="8034" y="12736"/>
                  <a:pt x="8034" y="12858"/>
                </a:cubicBezTo>
                <a:cubicBezTo>
                  <a:pt x="8034" y="12981"/>
                  <a:pt x="8116" y="13076"/>
                  <a:pt x="8238" y="13089"/>
                </a:cubicBezTo>
                <a:cubicBezTo>
                  <a:pt x="8360" y="13089"/>
                  <a:pt x="8469" y="12994"/>
                  <a:pt x="8469" y="12872"/>
                </a:cubicBezTo>
                <a:cubicBezTo>
                  <a:pt x="8469" y="12750"/>
                  <a:pt x="8374" y="12654"/>
                  <a:pt x="8265" y="12641"/>
                </a:cubicBezTo>
                <a:close/>
                <a:moveTo>
                  <a:pt x="20036" y="12627"/>
                </a:moveTo>
                <a:cubicBezTo>
                  <a:pt x="19900" y="12627"/>
                  <a:pt x="19791" y="12736"/>
                  <a:pt x="19791" y="12858"/>
                </a:cubicBezTo>
                <a:lnTo>
                  <a:pt x="19805" y="12858"/>
                </a:lnTo>
                <a:cubicBezTo>
                  <a:pt x="19805" y="12981"/>
                  <a:pt x="19900" y="13076"/>
                  <a:pt x="20022" y="13089"/>
                </a:cubicBezTo>
                <a:cubicBezTo>
                  <a:pt x="20145" y="13089"/>
                  <a:pt x="20253" y="12994"/>
                  <a:pt x="20253" y="12858"/>
                </a:cubicBezTo>
                <a:cubicBezTo>
                  <a:pt x="20253" y="12736"/>
                  <a:pt x="20158" y="12627"/>
                  <a:pt x="20036" y="12627"/>
                </a:cubicBezTo>
                <a:close/>
                <a:moveTo>
                  <a:pt x="52555" y="12640"/>
                </a:moveTo>
                <a:cubicBezTo>
                  <a:pt x="52443" y="12640"/>
                  <a:pt x="52358" y="12743"/>
                  <a:pt x="52358" y="12858"/>
                </a:cubicBezTo>
                <a:cubicBezTo>
                  <a:pt x="52345" y="12981"/>
                  <a:pt x="52453" y="13089"/>
                  <a:pt x="52576" y="13089"/>
                </a:cubicBezTo>
                <a:cubicBezTo>
                  <a:pt x="52698" y="13089"/>
                  <a:pt x="52807" y="12981"/>
                  <a:pt x="52793" y="12858"/>
                </a:cubicBezTo>
                <a:cubicBezTo>
                  <a:pt x="52806" y="12743"/>
                  <a:pt x="52710" y="12640"/>
                  <a:pt x="52597" y="12640"/>
                </a:cubicBezTo>
                <a:cubicBezTo>
                  <a:pt x="52590" y="12640"/>
                  <a:pt x="52583" y="12640"/>
                  <a:pt x="52576" y="12641"/>
                </a:cubicBezTo>
                <a:cubicBezTo>
                  <a:pt x="52569" y="12640"/>
                  <a:pt x="52562" y="12640"/>
                  <a:pt x="52555" y="12640"/>
                </a:cubicBezTo>
                <a:close/>
                <a:moveTo>
                  <a:pt x="85122" y="12640"/>
                </a:moveTo>
                <a:cubicBezTo>
                  <a:pt x="85008" y="12640"/>
                  <a:pt x="84912" y="12743"/>
                  <a:pt x="84912" y="12858"/>
                </a:cubicBezTo>
                <a:lnTo>
                  <a:pt x="84925" y="12858"/>
                </a:lnTo>
                <a:cubicBezTo>
                  <a:pt x="84912" y="12981"/>
                  <a:pt x="85021" y="13089"/>
                  <a:pt x="85143" y="13089"/>
                </a:cubicBezTo>
                <a:cubicBezTo>
                  <a:pt x="85265" y="13089"/>
                  <a:pt x="85374" y="12981"/>
                  <a:pt x="85374" y="12858"/>
                </a:cubicBezTo>
                <a:cubicBezTo>
                  <a:pt x="85374" y="12736"/>
                  <a:pt x="85265" y="12641"/>
                  <a:pt x="85143" y="12641"/>
                </a:cubicBezTo>
                <a:cubicBezTo>
                  <a:pt x="85136" y="12640"/>
                  <a:pt x="85129" y="12640"/>
                  <a:pt x="85122" y="12640"/>
                </a:cubicBezTo>
                <a:close/>
                <a:moveTo>
                  <a:pt x="96937" y="12640"/>
                </a:moveTo>
                <a:cubicBezTo>
                  <a:pt x="96929" y="12640"/>
                  <a:pt x="96922" y="12640"/>
                  <a:pt x="96914" y="12641"/>
                </a:cubicBezTo>
                <a:lnTo>
                  <a:pt x="96927" y="12641"/>
                </a:lnTo>
                <a:cubicBezTo>
                  <a:pt x="96805" y="12641"/>
                  <a:pt x="96696" y="12736"/>
                  <a:pt x="96696" y="12858"/>
                </a:cubicBezTo>
                <a:cubicBezTo>
                  <a:pt x="96696" y="12981"/>
                  <a:pt x="96791" y="13089"/>
                  <a:pt x="96927" y="13089"/>
                </a:cubicBezTo>
                <a:cubicBezTo>
                  <a:pt x="97050" y="13089"/>
                  <a:pt x="97145" y="12981"/>
                  <a:pt x="97145" y="12858"/>
                </a:cubicBezTo>
                <a:cubicBezTo>
                  <a:pt x="97145" y="12743"/>
                  <a:pt x="97060" y="12640"/>
                  <a:pt x="96937" y="12640"/>
                </a:cubicBezTo>
                <a:close/>
                <a:moveTo>
                  <a:pt x="105918" y="12694"/>
                </a:moveTo>
                <a:cubicBezTo>
                  <a:pt x="105818" y="12694"/>
                  <a:pt x="105735" y="12784"/>
                  <a:pt x="105735" y="12885"/>
                </a:cubicBezTo>
                <a:cubicBezTo>
                  <a:pt x="105735" y="12994"/>
                  <a:pt x="105817" y="13089"/>
                  <a:pt x="105939" y="13089"/>
                </a:cubicBezTo>
                <a:cubicBezTo>
                  <a:pt x="106048" y="13089"/>
                  <a:pt x="106129" y="13008"/>
                  <a:pt x="106129" y="12899"/>
                </a:cubicBezTo>
                <a:cubicBezTo>
                  <a:pt x="106142" y="12797"/>
                  <a:pt x="106058" y="12694"/>
                  <a:pt x="105958" y="12694"/>
                </a:cubicBezTo>
                <a:cubicBezTo>
                  <a:pt x="105951" y="12694"/>
                  <a:pt x="105945" y="12694"/>
                  <a:pt x="105939" y="12695"/>
                </a:cubicBezTo>
                <a:cubicBezTo>
                  <a:pt x="105932" y="12694"/>
                  <a:pt x="105925" y="12694"/>
                  <a:pt x="105918" y="12694"/>
                </a:cubicBezTo>
                <a:close/>
                <a:moveTo>
                  <a:pt x="40825" y="12668"/>
                </a:moveTo>
                <a:cubicBezTo>
                  <a:pt x="40706" y="12671"/>
                  <a:pt x="40615" y="12752"/>
                  <a:pt x="40615" y="12872"/>
                </a:cubicBezTo>
                <a:cubicBezTo>
                  <a:pt x="40601" y="12994"/>
                  <a:pt x="40696" y="13103"/>
                  <a:pt x="40819" y="13103"/>
                </a:cubicBezTo>
                <a:cubicBezTo>
                  <a:pt x="40825" y="13104"/>
                  <a:pt x="40832" y="13104"/>
                  <a:pt x="40839" y="13104"/>
                </a:cubicBezTo>
                <a:cubicBezTo>
                  <a:pt x="40953" y="13104"/>
                  <a:pt x="41050" y="13001"/>
                  <a:pt x="41050" y="12885"/>
                </a:cubicBezTo>
                <a:cubicBezTo>
                  <a:pt x="41050" y="12765"/>
                  <a:pt x="40945" y="12671"/>
                  <a:pt x="40825" y="12668"/>
                </a:cubicBezTo>
                <a:close/>
                <a:moveTo>
                  <a:pt x="29048" y="12654"/>
                </a:moveTo>
                <a:cubicBezTo>
                  <a:pt x="28925" y="12654"/>
                  <a:pt x="28830" y="12750"/>
                  <a:pt x="28830" y="12872"/>
                </a:cubicBezTo>
                <a:cubicBezTo>
                  <a:pt x="28817" y="12994"/>
                  <a:pt x="28912" y="13103"/>
                  <a:pt x="29034" y="13103"/>
                </a:cubicBezTo>
                <a:cubicBezTo>
                  <a:pt x="29042" y="13104"/>
                  <a:pt x="29050" y="13104"/>
                  <a:pt x="29057" y="13104"/>
                </a:cubicBezTo>
                <a:cubicBezTo>
                  <a:pt x="29170" y="13104"/>
                  <a:pt x="29265" y="13014"/>
                  <a:pt x="29265" y="12899"/>
                </a:cubicBezTo>
                <a:lnTo>
                  <a:pt x="29265" y="12885"/>
                </a:lnTo>
                <a:cubicBezTo>
                  <a:pt x="29279" y="12763"/>
                  <a:pt x="29170" y="12654"/>
                  <a:pt x="29048" y="12654"/>
                </a:cubicBezTo>
                <a:close/>
                <a:moveTo>
                  <a:pt x="73358" y="12668"/>
                </a:moveTo>
                <a:cubicBezTo>
                  <a:pt x="73236" y="12668"/>
                  <a:pt x="73141" y="12763"/>
                  <a:pt x="73141" y="12885"/>
                </a:cubicBezTo>
                <a:cubicBezTo>
                  <a:pt x="73141" y="13008"/>
                  <a:pt x="73222" y="13103"/>
                  <a:pt x="73345" y="13103"/>
                </a:cubicBezTo>
                <a:cubicBezTo>
                  <a:pt x="73353" y="13104"/>
                  <a:pt x="73360" y="13104"/>
                  <a:pt x="73368" y="13104"/>
                </a:cubicBezTo>
                <a:cubicBezTo>
                  <a:pt x="73481" y="13104"/>
                  <a:pt x="73576" y="13014"/>
                  <a:pt x="73576" y="12899"/>
                </a:cubicBezTo>
                <a:cubicBezTo>
                  <a:pt x="73589" y="12777"/>
                  <a:pt x="73481" y="12668"/>
                  <a:pt x="73358" y="12668"/>
                </a:cubicBezTo>
                <a:close/>
                <a:moveTo>
                  <a:pt x="5506" y="12763"/>
                </a:moveTo>
                <a:cubicBezTo>
                  <a:pt x="5451" y="12831"/>
                  <a:pt x="5384" y="12885"/>
                  <a:pt x="5370" y="12953"/>
                </a:cubicBezTo>
                <a:cubicBezTo>
                  <a:pt x="5356" y="13049"/>
                  <a:pt x="5424" y="13117"/>
                  <a:pt x="5533" y="13117"/>
                </a:cubicBezTo>
                <a:cubicBezTo>
                  <a:pt x="5628" y="13117"/>
                  <a:pt x="5696" y="13062"/>
                  <a:pt x="5696" y="12967"/>
                </a:cubicBezTo>
                <a:cubicBezTo>
                  <a:pt x="5683" y="12899"/>
                  <a:pt x="5615" y="12831"/>
                  <a:pt x="5574" y="12777"/>
                </a:cubicBezTo>
                <a:lnTo>
                  <a:pt x="5506" y="12763"/>
                </a:lnTo>
                <a:close/>
                <a:moveTo>
                  <a:pt x="49848" y="12707"/>
                </a:moveTo>
                <a:cubicBezTo>
                  <a:pt x="49737" y="12707"/>
                  <a:pt x="49653" y="12798"/>
                  <a:pt x="49640" y="12913"/>
                </a:cubicBezTo>
                <a:cubicBezTo>
                  <a:pt x="49626" y="13035"/>
                  <a:pt x="49721" y="13130"/>
                  <a:pt x="49857" y="13130"/>
                </a:cubicBezTo>
                <a:cubicBezTo>
                  <a:pt x="49966" y="13130"/>
                  <a:pt x="50061" y="13049"/>
                  <a:pt x="50075" y="12926"/>
                </a:cubicBezTo>
                <a:cubicBezTo>
                  <a:pt x="50075" y="12804"/>
                  <a:pt x="49980" y="12709"/>
                  <a:pt x="49871" y="12709"/>
                </a:cubicBezTo>
                <a:cubicBezTo>
                  <a:pt x="49863" y="12708"/>
                  <a:pt x="49855" y="12707"/>
                  <a:pt x="49848" y="12707"/>
                </a:cubicBezTo>
                <a:close/>
                <a:moveTo>
                  <a:pt x="82404" y="12708"/>
                </a:moveTo>
                <a:cubicBezTo>
                  <a:pt x="82292" y="12708"/>
                  <a:pt x="82207" y="12811"/>
                  <a:pt x="82207" y="12926"/>
                </a:cubicBezTo>
                <a:cubicBezTo>
                  <a:pt x="82207" y="13035"/>
                  <a:pt x="82302" y="13130"/>
                  <a:pt x="82411" y="13130"/>
                </a:cubicBezTo>
                <a:cubicBezTo>
                  <a:pt x="82533" y="13130"/>
                  <a:pt x="82628" y="13049"/>
                  <a:pt x="82628" y="12926"/>
                </a:cubicBezTo>
                <a:cubicBezTo>
                  <a:pt x="82628" y="12804"/>
                  <a:pt x="82547" y="12709"/>
                  <a:pt x="82424" y="12709"/>
                </a:cubicBezTo>
                <a:cubicBezTo>
                  <a:pt x="82417" y="12708"/>
                  <a:pt x="82411" y="12708"/>
                  <a:pt x="82404" y="12708"/>
                </a:cubicBezTo>
                <a:close/>
                <a:moveTo>
                  <a:pt x="94168" y="12709"/>
                </a:moveTo>
                <a:cubicBezTo>
                  <a:pt x="94046" y="12709"/>
                  <a:pt x="93951" y="12804"/>
                  <a:pt x="93951" y="12913"/>
                </a:cubicBezTo>
                <a:cubicBezTo>
                  <a:pt x="93938" y="13028"/>
                  <a:pt x="94034" y="13131"/>
                  <a:pt x="94147" y="13131"/>
                </a:cubicBezTo>
                <a:cubicBezTo>
                  <a:pt x="94154" y="13131"/>
                  <a:pt x="94161" y="13131"/>
                  <a:pt x="94168" y="13130"/>
                </a:cubicBezTo>
                <a:cubicBezTo>
                  <a:pt x="94290" y="13130"/>
                  <a:pt x="94386" y="13035"/>
                  <a:pt x="94386" y="12913"/>
                </a:cubicBezTo>
                <a:cubicBezTo>
                  <a:pt x="94372" y="12804"/>
                  <a:pt x="94277" y="12709"/>
                  <a:pt x="94168" y="12709"/>
                </a:cubicBezTo>
                <a:close/>
                <a:moveTo>
                  <a:pt x="61628" y="12709"/>
                </a:moveTo>
                <a:cubicBezTo>
                  <a:pt x="61506" y="12709"/>
                  <a:pt x="61411" y="12790"/>
                  <a:pt x="61411" y="12913"/>
                </a:cubicBezTo>
                <a:cubicBezTo>
                  <a:pt x="61398" y="13028"/>
                  <a:pt x="61482" y="13131"/>
                  <a:pt x="61594" y="13131"/>
                </a:cubicBezTo>
                <a:cubicBezTo>
                  <a:pt x="61601" y="13131"/>
                  <a:pt x="61608" y="13131"/>
                  <a:pt x="61615" y="13130"/>
                </a:cubicBezTo>
                <a:cubicBezTo>
                  <a:pt x="61623" y="13131"/>
                  <a:pt x="61630" y="13131"/>
                  <a:pt x="61638" y="13131"/>
                </a:cubicBezTo>
                <a:cubicBezTo>
                  <a:pt x="61749" y="13131"/>
                  <a:pt x="61832" y="13041"/>
                  <a:pt x="61832" y="12926"/>
                </a:cubicBezTo>
                <a:cubicBezTo>
                  <a:pt x="61846" y="12804"/>
                  <a:pt x="61751" y="12709"/>
                  <a:pt x="61628" y="12709"/>
                </a:cubicBezTo>
                <a:close/>
                <a:moveTo>
                  <a:pt x="17256" y="12707"/>
                </a:moveTo>
                <a:cubicBezTo>
                  <a:pt x="17155" y="12707"/>
                  <a:pt x="17059" y="12798"/>
                  <a:pt x="17059" y="12913"/>
                </a:cubicBezTo>
                <a:cubicBezTo>
                  <a:pt x="17046" y="13035"/>
                  <a:pt x="17141" y="13130"/>
                  <a:pt x="17277" y="13144"/>
                </a:cubicBezTo>
                <a:cubicBezTo>
                  <a:pt x="17385" y="13144"/>
                  <a:pt x="17481" y="13049"/>
                  <a:pt x="17494" y="12940"/>
                </a:cubicBezTo>
                <a:cubicBezTo>
                  <a:pt x="17508" y="12804"/>
                  <a:pt x="17399" y="12709"/>
                  <a:pt x="17277" y="12709"/>
                </a:cubicBezTo>
                <a:cubicBezTo>
                  <a:pt x="17270" y="12708"/>
                  <a:pt x="17263" y="12707"/>
                  <a:pt x="17256" y="12707"/>
                </a:cubicBezTo>
                <a:close/>
                <a:moveTo>
                  <a:pt x="103221" y="12750"/>
                </a:moveTo>
                <a:cubicBezTo>
                  <a:pt x="103098" y="12750"/>
                  <a:pt x="103017" y="12831"/>
                  <a:pt x="103003" y="12940"/>
                </a:cubicBezTo>
                <a:cubicBezTo>
                  <a:pt x="103003" y="13062"/>
                  <a:pt x="103085" y="13157"/>
                  <a:pt x="103207" y="13157"/>
                </a:cubicBezTo>
                <a:cubicBezTo>
                  <a:pt x="103316" y="13157"/>
                  <a:pt x="103411" y="13076"/>
                  <a:pt x="103424" y="12953"/>
                </a:cubicBezTo>
                <a:cubicBezTo>
                  <a:pt x="103424" y="12845"/>
                  <a:pt x="103329" y="12750"/>
                  <a:pt x="103221" y="12750"/>
                </a:cubicBezTo>
                <a:close/>
                <a:moveTo>
                  <a:pt x="38082" y="12748"/>
                </a:moveTo>
                <a:cubicBezTo>
                  <a:pt x="38075" y="12748"/>
                  <a:pt x="38067" y="12749"/>
                  <a:pt x="38059" y="12750"/>
                </a:cubicBezTo>
                <a:cubicBezTo>
                  <a:pt x="37951" y="12750"/>
                  <a:pt x="37855" y="12845"/>
                  <a:pt x="37855" y="12953"/>
                </a:cubicBezTo>
                <a:cubicBezTo>
                  <a:pt x="37855" y="13076"/>
                  <a:pt x="37951" y="13171"/>
                  <a:pt x="38073" y="13171"/>
                </a:cubicBezTo>
                <a:cubicBezTo>
                  <a:pt x="38195" y="13157"/>
                  <a:pt x="38290" y="13062"/>
                  <a:pt x="38277" y="12953"/>
                </a:cubicBezTo>
                <a:cubicBezTo>
                  <a:pt x="38277" y="12839"/>
                  <a:pt x="38193" y="12748"/>
                  <a:pt x="38082" y="12748"/>
                </a:cubicBezTo>
                <a:close/>
                <a:moveTo>
                  <a:pt x="70619" y="12748"/>
                </a:moveTo>
                <a:cubicBezTo>
                  <a:pt x="70519" y="12748"/>
                  <a:pt x="70436" y="12838"/>
                  <a:pt x="70436" y="12940"/>
                </a:cubicBezTo>
                <a:cubicBezTo>
                  <a:pt x="70422" y="13062"/>
                  <a:pt x="70518" y="13157"/>
                  <a:pt x="70640" y="13171"/>
                </a:cubicBezTo>
                <a:cubicBezTo>
                  <a:pt x="70749" y="13171"/>
                  <a:pt x="70844" y="13076"/>
                  <a:pt x="70857" y="12953"/>
                </a:cubicBezTo>
                <a:cubicBezTo>
                  <a:pt x="70857" y="12845"/>
                  <a:pt x="70762" y="12750"/>
                  <a:pt x="70640" y="12750"/>
                </a:cubicBezTo>
                <a:cubicBezTo>
                  <a:pt x="70633" y="12749"/>
                  <a:pt x="70626" y="12748"/>
                  <a:pt x="70619" y="12748"/>
                </a:cubicBezTo>
                <a:close/>
                <a:moveTo>
                  <a:pt x="58869" y="12777"/>
                </a:moveTo>
                <a:cubicBezTo>
                  <a:pt x="58760" y="12777"/>
                  <a:pt x="58665" y="12872"/>
                  <a:pt x="58665" y="12981"/>
                </a:cubicBezTo>
                <a:cubicBezTo>
                  <a:pt x="58665" y="13089"/>
                  <a:pt x="58760" y="13184"/>
                  <a:pt x="58883" y="13184"/>
                </a:cubicBezTo>
                <a:cubicBezTo>
                  <a:pt x="58991" y="13184"/>
                  <a:pt x="59073" y="13089"/>
                  <a:pt x="59073" y="12981"/>
                </a:cubicBezTo>
                <a:cubicBezTo>
                  <a:pt x="59073" y="12858"/>
                  <a:pt x="58978" y="12777"/>
                  <a:pt x="58869" y="12777"/>
                </a:cubicBezTo>
                <a:close/>
                <a:moveTo>
                  <a:pt x="91450" y="12777"/>
                </a:moveTo>
                <a:cubicBezTo>
                  <a:pt x="91327" y="12777"/>
                  <a:pt x="91232" y="12858"/>
                  <a:pt x="91232" y="12981"/>
                </a:cubicBezTo>
                <a:cubicBezTo>
                  <a:pt x="91232" y="13089"/>
                  <a:pt x="91327" y="13184"/>
                  <a:pt x="91436" y="13184"/>
                </a:cubicBezTo>
                <a:cubicBezTo>
                  <a:pt x="91545" y="13184"/>
                  <a:pt x="91640" y="13103"/>
                  <a:pt x="91640" y="12981"/>
                </a:cubicBezTo>
                <a:cubicBezTo>
                  <a:pt x="91640" y="12872"/>
                  <a:pt x="91558" y="12777"/>
                  <a:pt x="91450" y="12777"/>
                </a:cubicBezTo>
                <a:close/>
                <a:moveTo>
                  <a:pt x="14558" y="12777"/>
                </a:moveTo>
                <a:cubicBezTo>
                  <a:pt x="14436" y="12777"/>
                  <a:pt x="14341" y="12872"/>
                  <a:pt x="14341" y="12994"/>
                </a:cubicBezTo>
                <a:cubicBezTo>
                  <a:pt x="14354" y="13103"/>
                  <a:pt x="14436" y="13198"/>
                  <a:pt x="14558" y="13198"/>
                </a:cubicBezTo>
                <a:cubicBezTo>
                  <a:pt x="14667" y="13198"/>
                  <a:pt x="14762" y="13103"/>
                  <a:pt x="14762" y="12981"/>
                </a:cubicBezTo>
                <a:cubicBezTo>
                  <a:pt x="14762" y="12872"/>
                  <a:pt x="14667" y="12777"/>
                  <a:pt x="14558" y="12777"/>
                </a:cubicBezTo>
                <a:close/>
                <a:moveTo>
                  <a:pt x="26329" y="12777"/>
                </a:moveTo>
                <a:cubicBezTo>
                  <a:pt x="26220" y="12777"/>
                  <a:pt x="26125" y="12872"/>
                  <a:pt x="26125" y="12981"/>
                </a:cubicBezTo>
                <a:cubicBezTo>
                  <a:pt x="26125" y="13089"/>
                  <a:pt x="26207" y="13184"/>
                  <a:pt x="26316" y="13198"/>
                </a:cubicBezTo>
                <a:cubicBezTo>
                  <a:pt x="26438" y="13198"/>
                  <a:pt x="26533" y="13103"/>
                  <a:pt x="26533" y="12981"/>
                </a:cubicBezTo>
                <a:cubicBezTo>
                  <a:pt x="26533" y="12872"/>
                  <a:pt x="26438" y="12777"/>
                  <a:pt x="26329" y="12777"/>
                </a:cubicBezTo>
                <a:close/>
                <a:moveTo>
                  <a:pt x="47125" y="12777"/>
                </a:moveTo>
                <a:cubicBezTo>
                  <a:pt x="47017" y="12777"/>
                  <a:pt x="46921" y="12858"/>
                  <a:pt x="46921" y="12981"/>
                </a:cubicBezTo>
                <a:cubicBezTo>
                  <a:pt x="46908" y="13089"/>
                  <a:pt x="47003" y="13184"/>
                  <a:pt x="47125" y="13198"/>
                </a:cubicBezTo>
                <a:cubicBezTo>
                  <a:pt x="47234" y="13198"/>
                  <a:pt x="47329" y="13103"/>
                  <a:pt x="47329" y="12994"/>
                </a:cubicBezTo>
                <a:cubicBezTo>
                  <a:pt x="47329" y="12872"/>
                  <a:pt x="47248" y="12777"/>
                  <a:pt x="47139" y="12777"/>
                </a:cubicBezTo>
                <a:close/>
                <a:moveTo>
                  <a:pt x="109533" y="12954"/>
                </a:moveTo>
                <a:lnTo>
                  <a:pt x="109533" y="12954"/>
                </a:lnTo>
                <a:cubicBezTo>
                  <a:pt x="109483" y="12960"/>
                  <a:pt x="109443" y="13023"/>
                  <a:pt x="109391" y="13062"/>
                </a:cubicBezTo>
                <a:cubicBezTo>
                  <a:pt x="109432" y="13117"/>
                  <a:pt x="109473" y="13184"/>
                  <a:pt x="109527" y="13198"/>
                </a:cubicBezTo>
                <a:cubicBezTo>
                  <a:pt x="109530" y="13199"/>
                  <a:pt x="109534" y="13200"/>
                  <a:pt x="109537" y="13200"/>
                </a:cubicBezTo>
                <a:cubicBezTo>
                  <a:pt x="109576" y="13200"/>
                  <a:pt x="109629" y="13126"/>
                  <a:pt x="109704" y="13076"/>
                </a:cubicBezTo>
                <a:cubicBezTo>
                  <a:pt x="109626" y="13024"/>
                  <a:pt x="109573" y="12960"/>
                  <a:pt x="109533" y="12954"/>
                </a:cubicBezTo>
                <a:close/>
                <a:moveTo>
                  <a:pt x="35320" y="12816"/>
                </a:moveTo>
                <a:cubicBezTo>
                  <a:pt x="35222" y="12816"/>
                  <a:pt x="35151" y="12906"/>
                  <a:pt x="35151" y="13008"/>
                </a:cubicBezTo>
                <a:cubicBezTo>
                  <a:pt x="35151" y="13117"/>
                  <a:pt x="35232" y="13212"/>
                  <a:pt x="35341" y="13212"/>
                </a:cubicBezTo>
                <a:cubicBezTo>
                  <a:pt x="35463" y="13212"/>
                  <a:pt x="35545" y="13130"/>
                  <a:pt x="35558" y="13008"/>
                </a:cubicBezTo>
                <a:cubicBezTo>
                  <a:pt x="35546" y="12906"/>
                  <a:pt x="35473" y="12816"/>
                  <a:pt x="35364" y="12816"/>
                </a:cubicBezTo>
                <a:cubicBezTo>
                  <a:pt x="35356" y="12816"/>
                  <a:pt x="35349" y="12817"/>
                  <a:pt x="35341" y="12817"/>
                </a:cubicBezTo>
                <a:cubicBezTo>
                  <a:pt x="35334" y="12817"/>
                  <a:pt x="35327" y="12816"/>
                  <a:pt x="35320" y="12816"/>
                </a:cubicBezTo>
                <a:close/>
                <a:moveTo>
                  <a:pt x="79684" y="12816"/>
                </a:moveTo>
                <a:cubicBezTo>
                  <a:pt x="79678" y="12816"/>
                  <a:pt x="79671" y="12817"/>
                  <a:pt x="79665" y="12817"/>
                </a:cubicBezTo>
                <a:cubicBezTo>
                  <a:pt x="79556" y="12817"/>
                  <a:pt x="79475" y="12899"/>
                  <a:pt x="79461" y="13008"/>
                </a:cubicBezTo>
                <a:cubicBezTo>
                  <a:pt x="79461" y="13117"/>
                  <a:pt x="79543" y="13212"/>
                  <a:pt x="79665" y="13212"/>
                </a:cubicBezTo>
                <a:cubicBezTo>
                  <a:pt x="79774" y="13212"/>
                  <a:pt x="79855" y="13130"/>
                  <a:pt x="79869" y="13021"/>
                </a:cubicBezTo>
                <a:cubicBezTo>
                  <a:pt x="79869" y="12919"/>
                  <a:pt x="79785" y="12816"/>
                  <a:pt x="79684" y="12816"/>
                </a:cubicBezTo>
                <a:close/>
                <a:moveTo>
                  <a:pt x="67935" y="12817"/>
                </a:moveTo>
                <a:cubicBezTo>
                  <a:pt x="67813" y="12817"/>
                  <a:pt x="67718" y="12899"/>
                  <a:pt x="67731" y="13021"/>
                </a:cubicBezTo>
                <a:cubicBezTo>
                  <a:pt x="67718" y="13117"/>
                  <a:pt x="67813" y="13212"/>
                  <a:pt x="67908" y="13212"/>
                </a:cubicBezTo>
                <a:cubicBezTo>
                  <a:pt x="67916" y="13213"/>
                  <a:pt x="67924" y="13213"/>
                  <a:pt x="67931" y="13213"/>
                </a:cubicBezTo>
                <a:cubicBezTo>
                  <a:pt x="68042" y="13213"/>
                  <a:pt x="68125" y="13123"/>
                  <a:pt x="68125" y="13021"/>
                </a:cubicBezTo>
                <a:cubicBezTo>
                  <a:pt x="68125" y="12913"/>
                  <a:pt x="68030" y="12817"/>
                  <a:pt x="67935" y="12817"/>
                </a:cubicBezTo>
                <a:close/>
                <a:moveTo>
                  <a:pt x="88697" y="12843"/>
                </a:moveTo>
                <a:cubicBezTo>
                  <a:pt x="88597" y="12843"/>
                  <a:pt x="88515" y="12933"/>
                  <a:pt x="88527" y="13035"/>
                </a:cubicBezTo>
                <a:cubicBezTo>
                  <a:pt x="88515" y="13148"/>
                  <a:pt x="88596" y="13227"/>
                  <a:pt x="88694" y="13227"/>
                </a:cubicBezTo>
                <a:cubicBezTo>
                  <a:pt x="88702" y="13227"/>
                  <a:pt x="88710" y="13226"/>
                  <a:pt x="88718" y="13225"/>
                </a:cubicBezTo>
                <a:cubicBezTo>
                  <a:pt x="88840" y="13225"/>
                  <a:pt x="88894" y="13157"/>
                  <a:pt x="88908" y="13035"/>
                </a:cubicBezTo>
                <a:cubicBezTo>
                  <a:pt x="88908" y="12934"/>
                  <a:pt x="88826" y="12857"/>
                  <a:pt x="88739" y="12857"/>
                </a:cubicBezTo>
                <a:cubicBezTo>
                  <a:pt x="88732" y="12857"/>
                  <a:pt x="88725" y="12857"/>
                  <a:pt x="88718" y="12858"/>
                </a:cubicBezTo>
                <a:lnTo>
                  <a:pt x="88718" y="12845"/>
                </a:lnTo>
                <a:cubicBezTo>
                  <a:pt x="88711" y="12844"/>
                  <a:pt x="88704" y="12843"/>
                  <a:pt x="88697" y="12843"/>
                </a:cubicBezTo>
                <a:close/>
                <a:moveTo>
                  <a:pt x="11840" y="12845"/>
                </a:moveTo>
                <a:cubicBezTo>
                  <a:pt x="11718" y="12845"/>
                  <a:pt x="11636" y="12940"/>
                  <a:pt x="11636" y="13049"/>
                </a:cubicBezTo>
                <a:cubicBezTo>
                  <a:pt x="11636" y="13157"/>
                  <a:pt x="11731" y="13239"/>
                  <a:pt x="11840" y="13239"/>
                </a:cubicBezTo>
                <a:cubicBezTo>
                  <a:pt x="11949" y="13239"/>
                  <a:pt x="12030" y="13144"/>
                  <a:pt x="12030" y="13035"/>
                </a:cubicBezTo>
                <a:cubicBezTo>
                  <a:pt x="12030" y="12926"/>
                  <a:pt x="11949" y="12845"/>
                  <a:pt x="11840" y="12845"/>
                </a:cubicBezTo>
                <a:close/>
                <a:moveTo>
                  <a:pt x="23563" y="12843"/>
                </a:moveTo>
                <a:cubicBezTo>
                  <a:pt x="23463" y="12843"/>
                  <a:pt x="23380" y="12932"/>
                  <a:pt x="23380" y="13021"/>
                </a:cubicBezTo>
                <a:cubicBezTo>
                  <a:pt x="23366" y="13144"/>
                  <a:pt x="23461" y="13239"/>
                  <a:pt x="23570" y="13239"/>
                </a:cubicBezTo>
                <a:cubicBezTo>
                  <a:pt x="23679" y="13239"/>
                  <a:pt x="23774" y="13157"/>
                  <a:pt x="23774" y="13049"/>
                </a:cubicBezTo>
                <a:cubicBezTo>
                  <a:pt x="23774" y="12940"/>
                  <a:pt x="23692" y="12845"/>
                  <a:pt x="23584" y="12845"/>
                </a:cubicBezTo>
                <a:cubicBezTo>
                  <a:pt x="23577" y="12844"/>
                  <a:pt x="23570" y="12843"/>
                  <a:pt x="23563" y="12843"/>
                </a:cubicBezTo>
                <a:close/>
                <a:moveTo>
                  <a:pt x="100424" y="12854"/>
                </a:moveTo>
                <a:cubicBezTo>
                  <a:pt x="100332" y="12854"/>
                  <a:pt x="100259" y="12939"/>
                  <a:pt x="100271" y="13035"/>
                </a:cubicBezTo>
                <a:cubicBezTo>
                  <a:pt x="100257" y="13144"/>
                  <a:pt x="100339" y="13239"/>
                  <a:pt x="100448" y="13239"/>
                </a:cubicBezTo>
                <a:cubicBezTo>
                  <a:pt x="100584" y="13225"/>
                  <a:pt x="100652" y="13171"/>
                  <a:pt x="100652" y="13049"/>
                </a:cubicBezTo>
                <a:cubicBezTo>
                  <a:pt x="100664" y="12947"/>
                  <a:pt x="100582" y="12857"/>
                  <a:pt x="100482" y="12857"/>
                </a:cubicBezTo>
                <a:cubicBezTo>
                  <a:pt x="100475" y="12857"/>
                  <a:pt x="100468" y="12857"/>
                  <a:pt x="100461" y="12858"/>
                </a:cubicBezTo>
                <a:cubicBezTo>
                  <a:pt x="100449" y="12855"/>
                  <a:pt x="100436" y="12854"/>
                  <a:pt x="100424" y="12854"/>
                </a:cubicBezTo>
                <a:close/>
                <a:moveTo>
                  <a:pt x="56174" y="12857"/>
                </a:moveTo>
                <a:cubicBezTo>
                  <a:pt x="56166" y="12857"/>
                  <a:pt x="56159" y="12857"/>
                  <a:pt x="56151" y="12858"/>
                </a:cubicBezTo>
                <a:cubicBezTo>
                  <a:pt x="56144" y="12857"/>
                  <a:pt x="56137" y="12857"/>
                  <a:pt x="56130" y="12857"/>
                </a:cubicBezTo>
                <a:cubicBezTo>
                  <a:pt x="56030" y="12857"/>
                  <a:pt x="55948" y="12947"/>
                  <a:pt x="55960" y="13049"/>
                </a:cubicBezTo>
                <a:cubicBezTo>
                  <a:pt x="55948" y="13150"/>
                  <a:pt x="56030" y="13240"/>
                  <a:pt x="56130" y="13240"/>
                </a:cubicBezTo>
                <a:cubicBezTo>
                  <a:pt x="56137" y="13240"/>
                  <a:pt x="56144" y="13240"/>
                  <a:pt x="56151" y="13239"/>
                </a:cubicBezTo>
                <a:cubicBezTo>
                  <a:pt x="56259" y="13239"/>
                  <a:pt x="56354" y="13144"/>
                  <a:pt x="56341" y="13035"/>
                </a:cubicBezTo>
                <a:cubicBezTo>
                  <a:pt x="56353" y="12934"/>
                  <a:pt x="56273" y="12857"/>
                  <a:pt x="56174" y="12857"/>
                </a:cubicBezTo>
                <a:close/>
                <a:moveTo>
                  <a:pt x="44345" y="12884"/>
                </a:moveTo>
                <a:cubicBezTo>
                  <a:pt x="44247" y="12884"/>
                  <a:pt x="44177" y="12974"/>
                  <a:pt x="44189" y="13076"/>
                </a:cubicBezTo>
                <a:lnTo>
                  <a:pt x="44189" y="13062"/>
                </a:lnTo>
                <a:cubicBezTo>
                  <a:pt x="44189" y="13171"/>
                  <a:pt x="44271" y="13252"/>
                  <a:pt x="44380" y="13252"/>
                </a:cubicBezTo>
                <a:cubicBezTo>
                  <a:pt x="44386" y="13253"/>
                  <a:pt x="44392" y="13254"/>
                  <a:pt x="44398" y="13254"/>
                </a:cubicBezTo>
                <a:cubicBezTo>
                  <a:pt x="44487" y="13254"/>
                  <a:pt x="44569" y="13165"/>
                  <a:pt x="44556" y="13076"/>
                </a:cubicBezTo>
                <a:cubicBezTo>
                  <a:pt x="44569" y="12974"/>
                  <a:pt x="44487" y="12884"/>
                  <a:pt x="44387" y="12884"/>
                </a:cubicBezTo>
                <a:cubicBezTo>
                  <a:pt x="44380" y="12884"/>
                  <a:pt x="44373" y="12885"/>
                  <a:pt x="44366" y="12885"/>
                </a:cubicBezTo>
                <a:cubicBezTo>
                  <a:pt x="44359" y="12885"/>
                  <a:pt x="44352" y="12884"/>
                  <a:pt x="44345" y="12884"/>
                </a:cubicBezTo>
                <a:close/>
                <a:moveTo>
                  <a:pt x="32626" y="12884"/>
                </a:moveTo>
                <a:cubicBezTo>
                  <a:pt x="32527" y="12884"/>
                  <a:pt x="32446" y="12961"/>
                  <a:pt x="32446" y="13062"/>
                </a:cubicBezTo>
                <a:cubicBezTo>
                  <a:pt x="32446" y="13164"/>
                  <a:pt x="32517" y="13254"/>
                  <a:pt x="32615" y="13254"/>
                </a:cubicBezTo>
                <a:cubicBezTo>
                  <a:pt x="32622" y="13254"/>
                  <a:pt x="32629" y="13253"/>
                  <a:pt x="32636" y="13252"/>
                </a:cubicBezTo>
                <a:cubicBezTo>
                  <a:pt x="32644" y="13254"/>
                  <a:pt x="32652" y="13254"/>
                  <a:pt x="32660" y="13254"/>
                </a:cubicBezTo>
                <a:cubicBezTo>
                  <a:pt x="32745" y="13254"/>
                  <a:pt x="32814" y="13190"/>
                  <a:pt x="32826" y="13103"/>
                </a:cubicBezTo>
                <a:cubicBezTo>
                  <a:pt x="32840" y="12994"/>
                  <a:pt x="32758" y="12885"/>
                  <a:pt x="32650" y="12885"/>
                </a:cubicBezTo>
                <a:cubicBezTo>
                  <a:pt x="32642" y="12884"/>
                  <a:pt x="32634" y="12884"/>
                  <a:pt x="32626" y="12884"/>
                </a:cubicBezTo>
                <a:close/>
                <a:moveTo>
                  <a:pt x="76947" y="12885"/>
                </a:moveTo>
                <a:lnTo>
                  <a:pt x="76947" y="12899"/>
                </a:lnTo>
                <a:cubicBezTo>
                  <a:pt x="76939" y="12898"/>
                  <a:pt x="76931" y="12898"/>
                  <a:pt x="76923" y="12898"/>
                </a:cubicBezTo>
                <a:cubicBezTo>
                  <a:pt x="76826" y="12898"/>
                  <a:pt x="76756" y="12975"/>
                  <a:pt x="76756" y="13076"/>
                </a:cubicBezTo>
                <a:cubicBezTo>
                  <a:pt x="76756" y="13177"/>
                  <a:pt x="76828" y="13267"/>
                  <a:pt x="76926" y="13267"/>
                </a:cubicBezTo>
                <a:cubicBezTo>
                  <a:pt x="76933" y="13267"/>
                  <a:pt x="76940" y="13267"/>
                  <a:pt x="76947" y="13266"/>
                </a:cubicBezTo>
                <a:cubicBezTo>
                  <a:pt x="77042" y="13266"/>
                  <a:pt x="77123" y="13198"/>
                  <a:pt x="77123" y="13103"/>
                </a:cubicBezTo>
                <a:cubicBezTo>
                  <a:pt x="77137" y="12994"/>
                  <a:pt x="77055" y="12885"/>
                  <a:pt x="76947" y="12885"/>
                </a:cubicBezTo>
                <a:close/>
                <a:moveTo>
                  <a:pt x="106769" y="13006"/>
                </a:moveTo>
                <a:cubicBezTo>
                  <a:pt x="106764" y="13006"/>
                  <a:pt x="106759" y="13007"/>
                  <a:pt x="106755" y="13008"/>
                </a:cubicBezTo>
                <a:cubicBezTo>
                  <a:pt x="106700" y="13008"/>
                  <a:pt x="106619" y="13103"/>
                  <a:pt x="106619" y="13144"/>
                </a:cubicBezTo>
                <a:cubicBezTo>
                  <a:pt x="106646" y="13212"/>
                  <a:pt x="106700" y="13266"/>
                  <a:pt x="106768" y="13280"/>
                </a:cubicBezTo>
                <a:cubicBezTo>
                  <a:pt x="106809" y="13280"/>
                  <a:pt x="106877" y="13212"/>
                  <a:pt x="106931" y="13171"/>
                </a:cubicBezTo>
                <a:lnTo>
                  <a:pt x="106931" y="13103"/>
                </a:lnTo>
                <a:cubicBezTo>
                  <a:pt x="106882" y="13066"/>
                  <a:pt x="106821" y="13006"/>
                  <a:pt x="106769" y="13006"/>
                </a:cubicBezTo>
                <a:close/>
                <a:moveTo>
                  <a:pt x="85985" y="12925"/>
                </a:moveTo>
                <a:cubicBezTo>
                  <a:pt x="85976" y="12925"/>
                  <a:pt x="85968" y="12925"/>
                  <a:pt x="85958" y="12926"/>
                </a:cubicBezTo>
                <a:cubicBezTo>
                  <a:pt x="85850" y="12926"/>
                  <a:pt x="85782" y="13008"/>
                  <a:pt x="85782" y="13103"/>
                </a:cubicBezTo>
                <a:cubicBezTo>
                  <a:pt x="85782" y="13204"/>
                  <a:pt x="85852" y="13281"/>
                  <a:pt x="85949" y="13281"/>
                </a:cubicBezTo>
                <a:cubicBezTo>
                  <a:pt x="85956" y="13281"/>
                  <a:pt x="85964" y="13281"/>
                  <a:pt x="85972" y="13280"/>
                </a:cubicBezTo>
                <a:cubicBezTo>
                  <a:pt x="86081" y="13280"/>
                  <a:pt x="86135" y="13212"/>
                  <a:pt x="86149" y="13103"/>
                </a:cubicBezTo>
                <a:cubicBezTo>
                  <a:pt x="86136" y="12991"/>
                  <a:pt x="86078" y="12925"/>
                  <a:pt x="85985" y="12925"/>
                </a:cubicBezTo>
                <a:close/>
                <a:moveTo>
                  <a:pt x="65187" y="12924"/>
                </a:moveTo>
                <a:cubicBezTo>
                  <a:pt x="65178" y="12924"/>
                  <a:pt x="65170" y="12925"/>
                  <a:pt x="65162" y="12926"/>
                </a:cubicBezTo>
                <a:cubicBezTo>
                  <a:pt x="65067" y="12926"/>
                  <a:pt x="64986" y="13008"/>
                  <a:pt x="64986" y="13117"/>
                </a:cubicBezTo>
                <a:cubicBezTo>
                  <a:pt x="64986" y="13205"/>
                  <a:pt x="65067" y="13281"/>
                  <a:pt x="65155" y="13281"/>
                </a:cubicBezTo>
                <a:cubicBezTo>
                  <a:pt x="65162" y="13281"/>
                  <a:pt x="65169" y="13281"/>
                  <a:pt x="65176" y="13280"/>
                </a:cubicBezTo>
                <a:cubicBezTo>
                  <a:pt x="65298" y="13280"/>
                  <a:pt x="65353" y="13212"/>
                  <a:pt x="65366" y="13089"/>
                </a:cubicBezTo>
                <a:cubicBezTo>
                  <a:pt x="65354" y="12990"/>
                  <a:pt x="65273" y="12924"/>
                  <a:pt x="65187" y="12924"/>
                </a:cubicBezTo>
                <a:close/>
                <a:moveTo>
                  <a:pt x="20833" y="12925"/>
                </a:moveTo>
                <a:cubicBezTo>
                  <a:pt x="20745" y="12925"/>
                  <a:pt x="20662" y="13014"/>
                  <a:pt x="20675" y="13103"/>
                </a:cubicBezTo>
                <a:cubicBezTo>
                  <a:pt x="20661" y="13212"/>
                  <a:pt x="20743" y="13293"/>
                  <a:pt x="20851" y="13293"/>
                </a:cubicBezTo>
                <a:cubicBezTo>
                  <a:pt x="20960" y="13293"/>
                  <a:pt x="21015" y="13225"/>
                  <a:pt x="21042" y="13117"/>
                </a:cubicBezTo>
                <a:cubicBezTo>
                  <a:pt x="21055" y="13015"/>
                  <a:pt x="20972" y="12925"/>
                  <a:pt x="20872" y="12925"/>
                </a:cubicBezTo>
                <a:cubicBezTo>
                  <a:pt x="20865" y="12925"/>
                  <a:pt x="20858" y="12925"/>
                  <a:pt x="20851" y="12926"/>
                </a:cubicBezTo>
                <a:cubicBezTo>
                  <a:pt x="20845" y="12925"/>
                  <a:pt x="20839" y="12925"/>
                  <a:pt x="20833" y="12925"/>
                </a:cubicBezTo>
                <a:close/>
                <a:moveTo>
                  <a:pt x="53419" y="12926"/>
                </a:moveTo>
                <a:cubicBezTo>
                  <a:pt x="53323" y="12926"/>
                  <a:pt x="53242" y="13008"/>
                  <a:pt x="53242" y="13103"/>
                </a:cubicBezTo>
                <a:lnTo>
                  <a:pt x="53242" y="13117"/>
                </a:lnTo>
                <a:cubicBezTo>
                  <a:pt x="53242" y="13212"/>
                  <a:pt x="53323" y="13293"/>
                  <a:pt x="53419" y="13293"/>
                </a:cubicBezTo>
                <a:cubicBezTo>
                  <a:pt x="53514" y="13293"/>
                  <a:pt x="53595" y="13212"/>
                  <a:pt x="53595" y="13117"/>
                </a:cubicBezTo>
                <a:cubicBezTo>
                  <a:pt x="53595" y="13008"/>
                  <a:pt x="53527" y="12953"/>
                  <a:pt x="53419" y="12926"/>
                </a:cubicBezTo>
                <a:close/>
                <a:moveTo>
                  <a:pt x="97722" y="12925"/>
                </a:moveTo>
                <a:cubicBezTo>
                  <a:pt x="97624" y="12925"/>
                  <a:pt x="97553" y="13014"/>
                  <a:pt x="97553" y="13103"/>
                </a:cubicBezTo>
                <a:cubicBezTo>
                  <a:pt x="97553" y="13212"/>
                  <a:pt x="97621" y="13293"/>
                  <a:pt x="97729" y="13293"/>
                </a:cubicBezTo>
                <a:cubicBezTo>
                  <a:pt x="97736" y="13294"/>
                  <a:pt x="97743" y="13295"/>
                  <a:pt x="97750" y="13295"/>
                </a:cubicBezTo>
                <a:cubicBezTo>
                  <a:pt x="97838" y="13295"/>
                  <a:pt x="97920" y="13217"/>
                  <a:pt x="97920" y="13117"/>
                </a:cubicBezTo>
                <a:cubicBezTo>
                  <a:pt x="97920" y="12994"/>
                  <a:pt x="97852" y="12926"/>
                  <a:pt x="97743" y="12926"/>
                </a:cubicBezTo>
                <a:cubicBezTo>
                  <a:pt x="97736" y="12925"/>
                  <a:pt x="97729" y="12925"/>
                  <a:pt x="97722" y="12925"/>
                </a:cubicBezTo>
                <a:close/>
                <a:moveTo>
                  <a:pt x="41607" y="12926"/>
                </a:moveTo>
                <a:cubicBezTo>
                  <a:pt x="41566" y="12994"/>
                  <a:pt x="41485" y="13062"/>
                  <a:pt x="41485" y="13130"/>
                </a:cubicBezTo>
                <a:cubicBezTo>
                  <a:pt x="41457" y="13239"/>
                  <a:pt x="41539" y="13307"/>
                  <a:pt x="41648" y="13307"/>
                </a:cubicBezTo>
                <a:cubicBezTo>
                  <a:pt x="41756" y="13307"/>
                  <a:pt x="41852" y="13212"/>
                  <a:pt x="41824" y="13117"/>
                </a:cubicBezTo>
                <a:cubicBezTo>
                  <a:pt x="41784" y="13049"/>
                  <a:pt x="41729" y="12981"/>
                  <a:pt x="41675" y="12926"/>
                </a:cubicBezTo>
                <a:close/>
                <a:moveTo>
                  <a:pt x="74187" y="12962"/>
                </a:moveTo>
                <a:cubicBezTo>
                  <a:pt x="74100" y="12962"/>
                  <a:pt x="74038" y="13036"/>
                  <a:pt x="74038" y="13130"/>
                </a:cubicBezTo>
                <a:cubicBezTo>
                  <a:pt x="74024" y="13239"/>
                  <a:pt x="74106" y="13320"/>
                  <a:pt x="74201" y="13320"/>
                </a:cubicBezTo>
                <a:cubicBezTo>
                  <a:pt x="74323" y="13320"/>
                  <a:pt x="74378" y="13252"/>
                  <a:pt x="74405" y="13089"/>
                </a:cubicBezTo>
                <a:cubicBezTo>
                  <a:pt x="74364" y="13049"/>
                  <a:pt x="74296" y="12981"/>
                  <a:pt x="74228" y="12967"/>
                </a:cubicBezTo>
                <a:cubicBezTo>
                  <a:pt x="74214" y="12963"/>
                  <a:pt x="74200" y="12962"/>
                  <a:pt x="74187" y="12962"/>
                </a:cubicBezTo>
                <a:close/>
                <a:moveTo>
                  <a:pt x="50673" y="13008"/>
                </a:moveTo>
                <a:cubicBezTo>
                  <a:pt x="50591" y="13021"/>
                  <a:pt x="50537" y="13076"/>
                  <a:pt x="50510" y="13157"/>
                </a:cubicBezTo>
                <a:cubicBezTo>
                  <a:pt x="50485" y="13245"/>
                  <a:pt x="50553" y="13322"/>
                  <a:pt x="50639" y="13322"/>
                </a:cubicBezTo>
                <a:cubicBezTo>
                  <a:pt x="50645" y="13322"/>
                  <a:pt x="50652" y="13321"/>
                  <a:pt x="50659" y="13320"/>
                </a:cubicBezTo>
                <a:cubicBezTo>
                  <a:pt x="50727" y="13320"/>
                  <a:pt x="50795" y="13239"/>
                  <a:pt x="50863" y="13198"/>
                </a:cubicBezTo>
                <a:lnTo>
                  <a:pt x="50877" y="13130"/>
                </a:lnTo>
                <a:cubicBezTo>
                  <a:pt x="50809" y="13089"/>
                  <a:pt x="50741" y="13008"/>
                  <a:pt x="50673" y="13008"/>
                </a:cubicBezTo>
                <a:close/>
                <a:moveTo>
                  <a:pt x="6376" y="13062"/>
                </a:moveTo>
                <a:cubicBezTo>
                  <a:pt x="6321" y="13062"/>
                  <a:pt x="6267" y="13144"/>
                  <a:pt x="6226" y="13184"/>
                </a:cubicBezTo>
                <a:cubicBezTo>
                  <a:pt x="6267" y="13239"/>
                  <a:pt x="6308" y="13307"/>
                  <a:pt x="6362" y="13320"/>
                </a:cubicBezTo>
                <a:cubicBezTo>
                  <a:pt x="6367" y="13322"/>
                  <a:pt x="6372" y="13322"/>
                  <a:pt x="6376" y="13322"/>
                </a:cubicBezTo>
                <a:cubicBezTo>
                  <a:pt x="6424" y="13322"/>
                  <a:pt x="6466" y="13260"/>
                  <a:pt x="6552" y="13198"/>
                </a:cubicBezTo>
                <a:cubicBezTo>
                  <a:pt x="6471" y="13130"/>
                  <a:pt x="6417" y="13062"/>
                  <a:pt x="6376" y="13062"/>
                </a:cubicBezTo>
                <a:close/>
                <a:moveTo>
                  <a:pt x="29853" y="12993"/>
                </a:moveTo>
                <a:cubicBezTo>
                  <a:pt x="29757" y="12993"/>
                  <a:pt x="29687" y="13070"/>
                  <a:pt x="29700" y="13171"/>
                </a:cubicBezTo>
                <a:cubicBezTo>
                  <a:pt x="29687" y="13259"/>
                  <a:pt x="29757" y="13335"/>
                  <a:pt x="29853" y="13335"/>
                </a:cubicBezTo>
                <a:cubicBezTo>
                  <a:pt x="29861" y="13335"/>
                  <a:pt x="29869" y="13335"/>
                  <a:pt x="29877" y="13334"/>
                </a:cubicBezTo>
                <a:cubicBezTo>
                  <a:pt x="29945" y="13320"/>
                  <a:pt x="30013" y="13252"/>
                  <a:pt x="30081" y="13212"/>
                </a:cubicBezTo>
                <a:lnTo>
                  <a:pt x="30067" y="13130"/>
                </a:lnTo>
                <a:cubicBezTo>
                  <a:pt x="29999" y="13089"/>
                  <a:pt x="29945" y="13008"/>
                  <a:pt x="29877" y="12994"/>
                </a:cubicBezTo>
                <a:cubicBezTo>
                  <a:pt x="29869" y="12993"/>
                  <a:pt x="29861" y="12993"/>
                  <a:pt x="29853" y="12993"/>
                </a:cubicBezTo>
                <a:close/>
                <a:moveTo>
                  <a:pt x="62423" y="12993"/>
                </a:moveTo>
                <a:cubicBezTo>
                  <a:pt x="62337" y="12993"/>
                  <a:pt x="62267" y="13070"/>
                  <a:pt x="62267" y="13171"/>
                </a:cubicBezTo>
                <a:cubicBezTo>
                  <a:pt x="62267" y="13259"/>
                  <a:pt x="62337" y="13335"/>
                  <a:pt x="62423" y="13335"/>
                </a:cubicBezTo>
                <a:cubicBezTo>
                  <a:pt x="62430" y="13335"/>
                  <a:pt x="62437" y="13335"/>
                  <a:pt x="62444" y="13334"/>
                </a:cubicBezTo>
                <a:cubicBezTo>
                  <a:pt x="62512" y="13320"/>
                  <a:pt x="62580" y="13252"/>
                  <a:pt x="62648" y="13212"/>
                </a:cubicBezTo>
                <a:lnTo>
                  <a:pt x="62648" y="13130"/>
                </a:lnTo>
                <a:cubicBezTo>
                  <a:pt x="62580" y="13089"/>
                  <a:pt x="62512" y="13008"/>
                  <a:pt x="62444" y="12994"/>
                </a:cubicBezTo>
                <a:cubicBezTo>
                  <a:pt x="62437" y="12993"/>
                  <a:pt x="62430" y="12993"/>
                  <a:pt x="62423" y="12993"/>
                </a:cubicBezTo>
                <a:close/>
                <a:moveTo>
                  <a:pt x="3603" y="13171"/>
                </a:moveTo>
                <a:cubicBezTo>
                  <a:pt x="3576" y="13171"/>
                  <a:pt x="3549" y="13225"/>
                  <a:pt x="3521" y="13252"/>
                </a:cubicBezTo>
                <a:cubicBezTo>
                  <a:pt x="3549" y="13280"/>
                  <a:pt x="3576" y="13334"/>
                  <a:pt x="3617" y="13348"/>
                </a:cubicBezTo>
                <a:cubicBezTo>
                  <a:pt x="3657" y="13348"/>
                  <a:pt x="3684" y="13293"/>
                  <a:pt x="3725" y="13252"/>
                </a:cubicBezTo>
                <a:cubicBezTo>
                  <a:pt x="3671" y="13212"/>
                  <a:pt x="3630" y="13171"/>
                  <a:pt x="3603" y="13171"/>
                </a:cubicBezTo>
                <a:close/>
                <a:moveTo>
                  <a:pt x="9060" y="12966"/>
                </a:moveTo>
                <a:cubicBezTo>
                  <a:pt x="8974" y="12966"/>
                  <a:pt x="8904" y="13042"/>
                  <a:pt x="8904" y="13130"/>
                </a:cubicBezTo>
                <a:cubicBezTo>
                  <a:pt x="8917" y="13212"/>
                  <a:pt x="8999" y="13280"/>
                  <a:pt x="9040" y="13348"/>
                </a:cubicBezTo>
                <a:lnTo>
                  <a:pt x="9108" y="13334"/>
                </a:lnTo>
                <a:cubicBezTo>
                  <a:pt x="9162" y="13266"/>
                  <a:pt x="9230" y="13212"/>
                  <a:pt x="9244" y="13130"/>
                </a:cubicBezTo>
                <a:cubicBezTo>
                  <a:pt x="9256" y="13042"/>
                  <a:pt x="9187" y="12966"/>
                  <a:pt x="9101" y="12966"/>
                </a:cubicBezTo>
                <a:cubicBezTo>
                  <a:pt x="9095" y="12966"/>
                  <a:pt x="9088" y="12966"/>
                  <a:pt x="9081" y="12967"/>
                </a:cubicBezTo>
                <a:cubicBezTo>
                  <a:pt x="9074" y="12966"/>
                  <a:pt x="9067" y="12966"/>
                  <a:pt x="9060" y="12966"/>
                </a:cubicBezTo>
                <a:close/>
                <a:moveTo>
                  <a:pt x="71436" y="13030"/>
                </a:moveTo>
                <a:cubicBezTo>
                  <a:pt x="71353" y="13030"/>
                  <a:pt x="71282" y="13114"/>
                  <a:pt x="71306" y="13198"/>
                </a:cubicBezTo>
                <a:cubicBezTo>
                  <a:pt x="71333" y="13280"/>
                  <a:pt x="71388" y="13334"/>
                  <a:pt x="71455" y="13361"/>
                </a:cubicBezTo>
                <a:cubicBezTo>
                  <a:pt x="71523" y="13361"/>
                  <a:pt x="71591" y="13280"/>
                  <a:pt x="71659" y="13239"/>
                </a:cubicBezTo>
                <a:lnTo>
                  <a:pt x="71659" y="13157"/>
                </a:lnTo>
                <a:cubicBezTo>
                  <a:pt x="71605" y="13117"/>
                  <a:pt x="71537" y="13049"/>
                  <a:pt x="71469" y="13035"/>
                </a:cubicBezTo>
                <a:cubicBezTo>
                  <a:pt x="71458" y="13032"/>
                  <a:pt x="71447" y="13030"/>
                  <a:pt x="71436" y="13030"/>
                </a:cubicBezTo>
                <a:close/>
                <a:moveTo>
                  <a:pt x="15406" y="13061"/>
                </a:moveTo>
                <a:cubicBezTo>
                  <a:pt x="15400" y="13061"/>
                  <a:pt x="15394" y="13061"/>
                  <a:pt x="15387" y="13062"/>
                </a:cubicBezTo>
                <a:cubicBezTo>
                  <a:pt x="15319" y="13062"/>
                  <a:pt x="15265" y="13130"/>
                  <a:pt x="15197" y="13171"/>
                </a:cubicBezTo>
                <a:lnTo>
                  <a:pt x="15197" y="13252"/>
                </a:lnTo>
                <a:cubicBezTo>
                  <a:pt x="15251" y="13293"/>
                  <a:pt x="15319" y="13375"/>
                  <a:pt x="15374" y="13375"/>
                </a:cubicBezTo>
                <a:cubicBezTo>
                  <a:pt x="15442" y="13348"/>
                  <a:pt x="15510" y="13307"/>
                  <a:pt x="15537" y="13239"/>
                </a:cubicBezTo>
                <a:cubicBezTo>
                  <a:pt x="15562" y="13150"/>
                  <a:pt x="15493" y="13061"/>
                  <a:pt x="15406" y="13061"/>
                </a:cubicBezTo>
                <a:close/>
                <a:moveTo>
                  <a:pt x="18074" y="12993"/>
                </a:moveTo>
                <a:cubicBezTo>
                  <a:pt x="17987" y="12993"/>
                  <a:pt x="17916" y="13082"/>
                  <a:pt x="17929" y="13171"/>
                </a:cubicBezTo>
                <a:cubicBezTo>
                  <a:pt x="17929" y="13239"/>
                  <a:pt x="18011" y="13307"/>
                  <a:pt x="18065" y="13375"/>
                </a:cubicBezTo>
                <a:lnTo>
                  <a:pt x="18133" y="13375"/>
                </a:lnTo>
                <a:cubicBezTo>
                  <a:pt x="18174" y="13307"/>
                  <a:pt x="18255" y="13239"/>
                  <a:pt x="18269" y="13171"/>
                </a:cubicBezTo>
                <a:cubicBezTo>
                  <a:pt x="18269" y="13076"/>
                  <a:pt x="18187" y="12994"/>
                  <a:pt x="18092" y="12994"/>
                </a:cubicBezTo>
                <a:cubicBezTo>
                  <a:pt x="18086" y="12993"/>
                  <a:pt x="18080" y="12993"/>
                  <a:pt x="18074" y="12993"/>
                </a:cubicBezTo>
                <a:close/>
                <a:moveTo>
                  <a:pt x="95001" y="12993"/>
                </a:moveTo>
                <a:cubicBezTo>
                  <a:pt x="94904" y="12993"/>
                  <a:pt x="94836" y="13070"/>
                  <a:pt x="94861" y="13171"/>
                </a:cubicBezTo>
                <a:cubicBezTo>
                  <a:pt x="94861" y="13239"/>
                  <a:pt x="94943" y="13307"/>
                  <a:pt x="94984" y="13375"/>
                </a:cubicBezTo>
                <a:lnTo>
                  <a:pt x="95065" y="13361"/>
                </a:lnTo>
                <a:cubicBezTo>
                  <a:pt x="95106" y="13293"/>
                  <a:pt x="95188" y="13225"/>
                  <a:pt x="95188" y="13157"/>
                </a:cubicBezTo>
                <a:cubicBezTo>
                  <a:pt x="95160" y="13089"/>
                  <a:pt x="95106" y="13021"/>
                  <a:pt x="95024" y="12994"/>
                </a:cubicBezTo>
                <a:cubicBezTo>
                  <a:pt x="95016" y="12993"/>
                  <a:pt x="95009" y="12993"/>
                  <a:pt x="95001" y="12993"/>
                </a:cubicBezTo>
                <a:close/>
                <a:moveTo>
                  <a:pt x="59671" y="13035"/>
                </a:moveTo>
                <a:cubicBezTo>
                  <a:pt x="59617" y="13103"/>
                  <a:pt x="59549" y="13157"/>
                  <a:pt x="59549" y="13225"/>
                </a:cubicBezTo>
                <a:cubicBezTo>
                  <a:pt x="59562" y="13293"/>
                  <a:pt x="59617" y="13348"/>
                  <a:pt x="59685" y="13375"/>
                </a:cubicBezTo>
                <a:cubicBezTo>
                  <a:pt x="59702" y="13382"/>
                  <a:pt x="59719" y="13386"/>
                  <a:pt x="59736" y="13386"/>
                </a:cubicBezTo>
                <a:cubicBezTo>
                  <a:pt x="59810" y="13386"/>
                  <a:pt x="59870" y="13317"/>
                  <a:pt x="59848" y="13239"/>
                </a:cubicBezTo>
                <a:cubicBezTo>
                  <a:pt x="59848" y="13171"/>
                  <a:pt x="59780" y="13103"/>
                  <a:pt x="59739" y="13035"/>
                </a:cubicBezTo>
                <a:close/>
                <a:moveTo>
                  <a:pt x="38902" y="13035"/>
                </a:moveTo>
                <a:cubicBezTo>
                  <a:pt x="38793" y="13035"/>
                  <a:pt x="38725" y="13089"/>
                  <a:pt x="38739" y="13184"/>
                </a:cubicBezTo>
                <a:cubicBezTo>
                  <a:pt x="38753" y="13252"/>
                  <a:pt x="38820" y="13320"/>
                  <a:pt x="38861" y="13375"/>
                </a:cubicBezTo>
                <a:lnTo>
                  <a:pt x="38929" y="13388"/>
                </a:lnTo>
                <a:cubicBezTo>
                  <a:pt x="38970" y="13320"/>
                  <a:pt x="39038" y="13266"/>
                  <a:pt x="39052" y="13198"/>
                </a:cubicBezTo>
                <a:cubicBezTo>
                  <a:pt x="39079" y="13103"/>
                  <a:pt x="39011" y="13035"/>
                  <a:pt x="38902" y="13035"/>
                </a:cubicBezTo>
                <a:close/>
                <a:moveTo>
                  <a:pt x="83240" y="13035"/>
                </a:moveTo>
                <a:cubicBezTo>
                  <a:pt x="83145" y="13035"/>
                  <a:pt x="83077" y="13089"/>
                  <a:pt x="83077" y="13184"/>
                </a:cubicBezTo>
                <a:cubicBezTo>
                  <a:pt x="83077" y="13252"/>
                  <a:pt x="83145" y="13320"/>
                  <a:pt x="83186" y="13375"/>
                </a:cubicBezTo>
                <a:lnTo>
                  <a:pt x="83267" y="13388"/>
                </a:lnTo>
                <a:cubicBezTo>
                  <a:pt x="83322" y="13320"/>
                  <a:pt x="83389" y="13266"/>
                  <a:pt x="83403" y="13198"/>
                </a:cubicBezTo>
                <a:cubicBezTo>
                  <a:pt x="83417" y="13103"/>
                  <a:pt x="83349" y="13035"/>
                  <a:pt x="83240" y="13035"/>
                </a:cubicBezTo>
                <a:close/>
                <a:moveTo>
                  <a:pt x="104059" y="13101"/>
                </a:moveTo>
                <a:cubicBezTo>
                  <a:pt x="104056" y="13101"/>
                  <a:pt x="104053" y="13102"/>
                  <a:pt x="104050" y="13103"/>
                </a:cubicBezTo>
                <a:cubicBezTo>
                  <a:pt x="103995" y="13103"/>
                  <a:pt x="103941" y="13184"/>
                  <a:pt x="103887" y="13239"/>
                </a:cubicBezTo>
                <a:cubicBezTo>
                  <a:pt x="103941" y="13293"/>
                  <a:pt x="103982" y="13375"/>
                  <a:pt x="104036" y="13388"/>
                </a:cubicBezTo>
                <a:cubicBezTo>
                  <a:pt x="104090" y="13388"/>
                  <a:pt x="104158" y="13320"/>
                  <a:pt x="104213" y="13280"/>
                </a:cubicBezTo>
                <a:lnTo>
                  <a:pt x="104213" y="13212"/>
                </a:lnTo>
                <a:cubicBezTo>
                  <a:pt x="104163" y="13174"/>
                  <a:pt x="104101" y="13101"/>
                  <a:pt x="104059" y="13101"/>
                </a:cubicBezTo>
                <a:close/>
                <a:moveTo>
                  <a:pt x="27171" y="13088"/>
                </a:moveTo>
                <a:cubicBezTo>
                  <a:pt x="27167" y="13088"/>
                  <a:pt x="27162" y="13088"/>
                  <a:pt x="27158" y="13089"/>
                </a:cubicBezTo>
                <a:cubicBezTo>
                  <a:pt x="27077" y="13103"/>
                  <a:pt x="27022" y="13157"/>
                  <a:pt x="26995" y="13225"/>
                </a:cubicBezTo>
                <a:cubicBezTo>
                  <a:pt x="26970" y="13313"/>
                  <a:pt x="27038" y="13390"/>
                  <a:pt x="27124" y="13390"/>
                </a:cubicBezTo>
                <a:cubicBezTo>
                  <a:pt x="27131" y="13390"/>
                  <a:pt x="27138" y="13389"/>
                  <a:pt x="27145" y="13388"/>
                </a:cubicBezTo>
                <a:cubicBezTo>
                  <a:pt x="27213" y="13375"/>
                  <a:pt x="27281" y="13320"/>
                  <a:pt x="27335" y="13280"/>
                </a:cubicBezTo>
                <a:lnTo>
                  <a:pt x="27335" y="13198"/>
                </a:lnTo>
                <a:cubicBezTo>
                  <a:pt x="27285" y="13160"/>
                  <a:pt x="27223" y="13088"/>
                  <a:pt x="27171" y="13088"/>
                </a:cubicBezTo>
                <a:close/>
                <a:moveTo>
                  <a:pt x="47980" y="13115"/>
                </a:moveTo>
                <a:cubicBezTo>
                  <a:pt x="47976" y="13115"/>
                  <a:pt x="47972" y="13115"/>
                  <a:pt x="47968" y="13117"/>
                </a:cubicBezTo>
                <a:cubicBezTo>
                  <a:pt x="47914" y="13117"/>
                  <a:pt x="47859" y="13198"/>
                  <a:pt x="47805" y="13252"/>
                </a:cubicBezTo>
                <a:cubicBezTo>
                  <a:pt x="47859" y="13307"/>
                  <a:pt x="47900" y="13388"/>
                  <a:pt x="47954" y="13402"/>
                </a:cubicBezTo>
                <a:cubicBezTo>
                  <a:pt x="48009" y="13402"/>
                  <a:pt x="48077" y="13334"/>
                  <a:pt x="48131" y="13293"/>
                </a:cubicBezTo>
                <a:lnTo>
                  <a:pt x="48131" y="13225"/>
                </a:lnTo>
                <a:cubicBezTo>
                  <a:pt x="48081" y="13188"/>
                  <a:pt x="48031" y="13115"/>
                  <a:pt x="47980" y="13115"/>
                </a:cubicBezTo>
                <a:close/>
                <a:moveTo>
                  <a:pt x="110355" y="13236"/>
                </a:moveTo>
                <a:cubicBezTo>
                  <a:pt x="110350" y="13236"/>
                  <a:pt x="110347" y="13237"/>
                  <a:pt x="110343" y="13239"/>
                </a:cubicBezTo>
                <a:cubicBezTo>
                  <a:pt x="110302" y="13239"/>
                  <a:pt x="110275" y="13293"/>
                  <a:pt x="110248" y="13320"/>
                </a:cubicBezTo>
                <a:cubicBezTo>
                  <a:pt x="110289" y="13348"/>
                  <a:pt x="110316" y="13388"/>
                  <a:pt x="110357" y="13402"/>
                </a:cubicBezTo>
                <a:cubicBezTo>
                  <a:pt x="110397" y="13402"/>
                  <a:pt x="110411" y="13348"/>
                  <a:pt x="110465" y="13307"/>
                </a:cubicBezTo>
                <a:cubicBezTo>
                  <a:pt x="110418" y="13271"/>
                  <a:pt x="110381" y="13236"/>
                  <a:pt x="110355" y="13236"/>
                </a:cubicBezTo>
                <a:close/>
                <a:moveTo>
                  <a:pt x="80508" y="13117"/>
                </a:moveTo>
                <a:cubicBezTo>
                  <a:pt x="80454" y="13130"/>
                  <a:pt x="80399" y="13212"/>
                  <a:pt x="80345" y="13266"/>
                </a:cubicBezTo>
                <a:cubicBezTo>
                  <a:pt x="80399" y="13320"/>
                  <a:pt x="80454" y="13402"/>
                  <a:pt x="80508" y="13402"/>
                </a:cubicBezTo>
                <a:cubicBezTo>
                  <a:pt x="80512" y="13403"/>
                  <a:pt x="80516" y="13403"/>
                  <a:pt x="80520" y="13403"/>
                </a:cubicBezTo>
                <a:cubicBezTo>
                  <a:pt x="80570" y="13403"/>
                  <a:pt x="80621" y="13331"/>
                  <a:pt x="80671" y="13293"/>
                </a:cubicBezTo>
                <a:lnTo>
                  <a:pt x="80671" y="13225"/>
                </a:lnTo>
                <a:cubicBezTo>
                  <a:pt x="80617" y="13184"/>
                  <a:pt x="80549" y="13117"/>
                  <a:pt x="80508" y="13117"/>
                </a:cubicBezTo>
                <a:close/>
                <a:moveTo>
                  <a:pt x="92298" y="13071"/>
                </a:moveTo>
                <a:cubicBezTo>
                  <a:pt x="92288" y="13071"/>
                  <a:pt x="92276" y="13073"/>
                  <a:pt x="92265" y="13076"/>
                </a:cubicBezTo>
                <a:cubicBezTo>
                  <a:pt x="92197" y="13103"/>
                  <a:pt x="92143" y="13157"/>
                  <a:pt x="92116" y="13225"/>
                </a:cubicBezTo>
                <a:cubicBezTo>
                  <a:pt x="92089" y="13320"/>
                  <a:pt x="92156" y="13375"/>
                  <a:pt x="92306" y="13416"/>
                </a:cubicBezTo>
                <a:cubicBezTo>
                  <a:pt x="92347" y="13348"/>
                  <a:pt x="92401" y="13293"/>
                  <a:pt x="92415" y="13239"/>
                </a:cubicBezTo>
                <a:cubicBezTo>
                  <a:pt x="92439" y="13155"/>
                  <a:pt x="92378" y="13071"/>
                  <a:pt x="92298" y="13071"/>
                </a:cubicBezTo>
                <a:close/>
                <a:moveTo>
                  <a:pt x="24453" y="13103"/>
                </a:moveTo>
                <a:lnTo>
                  <a:pt x="24385" y="13117"/>
                </a:lnTo>
                <a:cubicBezTo>
                  <a:pt x="24345" y="13171"/>
                  <a:pt x="24263" y="13225"/>
                  <a:pt x="24263" y="13280"/>
                </a:cubicBezTo>
                <a:cubicBezTo>
                  <a:pt x="24263" y="13330"/>
                  <a:pt x="24346" y="13417"/>
                  <a:pt x="24390" y="13417"/>
                </a:cubicBezTo>
                <a:cubicBezTo>
                  <a:pt x="24394" y="13417"/>
                  <a:pt x="24396" y="13416"/>
                  <a:pt x="24399" y="13416"/>
                </a:cubicBezTo>
                <a:cubicBezTo>
                  <a:pt x="24467" y="13402"/>
                  <a:pt x="24521" y="13348"/>
                  <a:pt x="24549" y="13280"/>
                </a:cubicBezTo>
                <a:cubicBezTo>
                  <a:pt x="24549" y="13239"/>
                  <a:pt x="24481" y="13171"/>
                  <a:pt x="24453" y="13103"/>
                </a:cubicBezTo>
                <a:close/>
                <a:moveTo>
                  <a:pt x="68751" y="13144"/>
                </a:moveTo>
                <a:cubicBezTo>
                  <a:pt x="68696" y="13144"/>
                  <a:pt x="68601" y="13239"/>
                  <a:pt x="68615" y="13280"/>
                </a:cubicBezTo>
                <a:cubicBezTo>
                  <a:pt x="68628" y="13348"/>
                  <a:pt x="68683" y="13402"/>
                  <a:pt x="68751" y="13429"/>
                </a:cubicBezTo>
                <a:cubicBezTo>
                  <a:pt x="68805" y="13429"/>
                  <a:pt x="68873" y="13361"/>
                  <a:pt x="68927" y="13320"/>
                </a:cubicBezTo>
                <a:lnTo>
                  <a:pt x="68927" y="13252"/>
                </a:lnTo>
                <a:cubicBezTo>
                  <a:pt x="68859" y="13212"/>
                  <a:pt x="68805" y="13144"/>
                  <a:pt x="68751" y="13144"/>
                </a:cubicBezTo>
                <a:close/>
                <a:moveTo>
                  <a:pt x="56980" y="13144"/>
                </a:moveTo>
                <a:cubicBezTo>
                  <a:pt x="56925" y="13144"/>
                  <a:pt x="56830" y="13239"/>
                  <a:pt x="56844" y="13280"/>
                </a:cubicBezTo>
                <a:cubicBezTo>
                  <a:pt x="56857" y="13348"/>
                  <a:pt x="56912" y="13402"/>
                  <a:pt x="56980" y="13429"/>
                </a:cubicBezTo>
                <a:cubicBezTo>
                  <a:pt x="56984" y="13430"/>
                  <a:pt x="56988" y="13431"/>
                  <a:pt x="56992" y="13431"/>
                </a:cubicBezTo>
                <a:cubicBezTo>
                  <a:pt x="57044" y="13431"/>
                  <a:pt x="57105" y="13358"/>
                  <a:pt x="57143" y="13320"/>
                </a:cubicBezTo>
                <a:lnTo>
                  <a:pt x="57156" y="13252"/>
                </a:lnTo>
                <a:cubicBezTo>
                  <a:pt x="57088" y="13212"/>
                  <a:pt x="57034" y="13144"/>
                  <a:pt x="56980" y="13144"/>
                </a:cubicBezTo>
                <a:close/>
                <a:moveTo>
                  <a:pt x="7191" y="13334"/>
                </a:moveTo>
                <a:cubicBezTo>
                  <a:pt x="7164" y="13334"/>
                  <a:pt x="7110" y="13388"/>
                  <a:pt x="7069" y="13402"/>
                </a:cubicBezTo>
                <a:lnTo>
                  <a:pt x="7083" y="13443"/>
                </a:lnTo>
                <a:lnTo>
                  <a:pt x="7286" y="13443"/>
                </a:lnTo>
                <a:cubicBezTo>
                  <a:pt x="7259" y="13388"/>
                  <a:pt x="7232" y="13334"/>
                  <a:pt x="7191" y="13334"/>
                </a:cubicBezTo>
                <a:close/>
                <a:moveTo>
                  <a:pt x="18935" y="13320"/>
                </a:moveTo>
                <a:cubicBezTo>
                  <a:pt x="18894" y="13320"/>
                  <a:pt x="18840" y="13375"/>
                  <a:pt x="18799" y="13402"/>
                </a:cubicBezTo>
                <a:lnTo>
                  <a:pt x="18813" y="13443"/>
                </a:lnTo>
                <a:lnTo>
                  <a:pt x="19044" y="13443"/>
                </a:lnTo>
                <a:lnTo>
                  <a:pt x="19057" y="13416"/>
                </a:lnTo>
                <a:cubicBezTo>
                  <a:pt x="19017" y="13375"/>
                  <a:pt x="18976" y="13320"/>
                  <a:pt x="18935" y="13320"/>
                </a:cubicBezTo>
                <a:close/>
                <a:moveTo>
                  <a:pt x="30716" y="13291"/>
                </a:moveTo>
                <a:cubicBezTo>
                  <a:pt x="30708" y="13291"/>
                  <a:pt x="30700" y="13292"/>
                  <a:pt x="30692" y="13293"/>
                </a:cubicBezTo>
                <a:cubicBezTo>
                  <a:pt x="30611" y="13293"/>
                  <a:pt x="30570" y="13348"/>
                  <a:pt x="30584" y="13443"/>
                </a:cubicBezTo>
                <a:lnTo>
                  <a:pt x="30828" y="13443"/>
                </a:lnTo>
                <a:cubicBezTo>
                  <a:pt x="30841" y="13356"/>
                  <a:pt x="30796" y="13291"/>
                  <a:pt x="30716" y="13291"/>
                </a:cubicBezTo>
                <a:close/>
                <a:moveTo>
                  <a:pt x="36170" y="13130"/>
                </a:moveTo>
                <a:cubicBezTo>
                  <a:pt x="36129" y="13130"/>
                  <a:pt x="36034" y="13225"/>
                  <a:pt x="36034" y="13280"/>
                </a:cubicBezTo>
                <a:cubicBezTo>
                  <a:pt x="36020" y="13334"/>
                  <a:pt x="36102" y="13402"/>
                  <a:pt x="36143" y="13443"/>
                </a:cubicBezTo>
                <a:lnTo>
                  <a:pt x="36211" y="13443"/>
                </a:lnTo>
                <a:cubicBezTo>
                  <a:pt x="36252" y="13388"/>
                  <a:pt x="36333" y="13320"/>
                  <a:pt x="36319" y="13280"/>
                </a:cubicBezTo>
                <a:cubicBezTo>
                  <a:pt x="36306" y="13212"/>
                  <a:pt x="36252" y="13157"/>
                  <a:pt x="36170" y="13130"/>
                </a:cubicBezTo>
                <a:close/>
                <a:moveTo>
                  <a:pt x="39731" y="13320"/>
                </a:moveTo>
                <a:cubicBezTo>
                  <a:pt x="39677" y="13320"/>
                  <a:pt x="39636" y="13375"/>
                  <a:pt x="39595" y="13402"/>
                </a:cubicBezTo>
                <a:lnTo>
                  <a:pt x="39609" y="13443"/>
                </a:lnTo>
                <a:lnTo>
                  <a:pt x="39826" y="13443"/>
                </a:lnTo>
                <a:lnTo>
                  <a:pt x="39853" y="13402"/>
                </a:lnTo>
                <a:cubicBezTo>
                  <a:pt x="39813" y="13375"/>
                  <a:pt x="39772" y="13320"/>
                  <a:pt x="39731" y="13320"/>
                </a:cubicBezTo>
                <a:close/>
                <a:moveTo>
                  <a:pt x="54249" y="13256"/>
                </a:moveTo>
                <a:cubicBezTo>
                  <a:pt x="54227" y="13256"/>
                  <a:pt x="54207" y="13259"/>
                  <a:pt x="54193" y="13266"/>
                </a:cubicBezTo>
                <a:cubicBezTo>
                  <a:pt x="54153" y="13320"/>
                  <a:pt x="54125" y="13375"/>
                  <a:pt x="54098" y="13443"/>
                </a:cubicBezTo>
                <a:lnTo>
                  <a:pt x="54397" y="13443"/>
                </a:lnTo>
                <a:cubicBezTo>
                  <a:pt x="54384" y="13375"/>
                  <a:pt x="54343" y="13320"/>
                  <a:pt x="54316" y="13266"/>
                </a:cubicBezTo>
                <a:cubicBezTo>
                  <a:pt x="54295" y="13259"/>
                  <a:pt x="54271" y="13256"/>
                  <a:pt x="54249" y="13256"/>
                </a:cubicBezTo>
                <a:close/>
                <a:moveTo>
                  <a:pt x="63290" y="13291"/>
                </a:moveTo>
                <a:cubicBezTo>
                  <a:pt x="63281" y="13291"/>
                  <a:pt x="63270" y="13292"/>
                  <a:pt x="63259" y="13293"/>
                </a:cubicBezTo>
                <a:cubicBezTo>
                  <a:pt x="63178" y="13293"/>
                  <a:pt x="63137" y="13348"/>
                  <a:pt x="63164" y="13443"/>
                </a:cubicBezTo>
                <a:lnTo>
                  <a:pt x="63395" y="13443"/>
                </a:lnTo>
                <a:cubicBezTo>
                  <a:pt x="63407" y="13345"/>
                  <a:pt x="63376" y="13291"/>
                  <a:pt x="63290" y="13291"/>
                </a:cubicBezTo>
                <a:close/>
                <a:moveTo>
                  <a:pt x="84083" y="13320"/>
                </a:moveTo>
                <a:cubicBezTo>
                  <a:pt x="84042" y="13320"/>
                  <a:pt x="83988" y="13361"/>
                  <a:pt x="83933" y="13388"/>
                </a:cubicBezTo>
                <a:lnTo>
                  <a:pt x="83947" y="13443"/>
                </a:lnTo>
                <a:lnTo>
                  <a:pt x="84191" y="13443"/>
                </a:lnTo>
                <a:cubicBezTo>
                  <a:pt x="84164" y="13375"/>
                  <a:pt x="84123" y="13320"/>
                  <a:pt x="84083" y="13320"/>
                </a:cubicBezTo>
                <a:close/>
                <a:moveTo>
                  <a:pt x="101290" y="13156"/>
                </a:moveTo>
                <a:cubicBezTo>
                  <a:pt x="101285" y="13156"/>
                  <a:pt x="101281" y="13156"/>
                  <a:pt x="101277" y="13157"/>
                </a:cubicBezTo>
                <a:cubicBezTo>
                  <a:pt x="101223" y="13157"/>
                  <a:pt x="101141" y="13252"/>
                  <a:pt x="101141" y="13293"/>
                </a:cubicBezTo>
                <a:cubicBezTo>
                  <a:pt x="101168" y="13361"/>
                  <a:pt x="101223" y="13416"/>
                  <a:pt x="101290" y="13443"/>
                </a:cubicBezTo>
                <a:cubicBezTo>
                  <a:pt x="101345" y="13443"/>
                  <a:pt x="101399" y="13361"/>
                  <a:pt x="101454" y="13320"/>
                </a:cubicBezTo>
                <a:lnTo>
                  <a:pt x="101454" y="13252"/>
                </a:lnTo>
                <a:cubicBezTo>
                  <a:pt x="101403" y="13227"/>
                  <a:pt x="101342" y="13156"/>
                  <a:pt x="101290" y="13156"/>
                </a:cubicBezTo>
                <a:close/>
                <a:moveTo>
                  <a:pt x="107570" y="13320"/>
                </a:moveTo>
                <a:cubicBezTo>
                  <a:pt x="107529" y="13320"/>
                  <a:pt x="107502" y="13375"/>
                  <a:pt x="107475" y="13416"/>
                </a:cubicBezTo>
                <a:lnTo>
                  <a:pt x="107502" y="13443"/>
                </a:lnTo>
                <a:lnTo>
                  <a:pt x="107679" y="13443"/>
                </a:lnTo>
                <a:lnTo>
                  <a:pt x="107706" y="13402"/>
                </a:lnTo>
                <a:cubicBezTo>
                  <a:pt x="107652" y="13375"/>
                  <a:pt x="107611" y="13320"/>
                  <a:pt x="107570" y="13320"/>
                </a:cubicBezTo>
                <a:close/>
                <a:moveTo>
                  <a:pt x="51488" y="13334"/>
                </a:moveTo>
                <a:cubicBezTo>
                  <a:pt x="51448" y="13334"/>
                  <a:pt x="51407" y="13388"/>
                  <a:pt x="51366" y="13416"/>
                </a:cubicBezTo>
                <a:lnTo>
                  <a:pt x="51393" y="13456"/>
                </a:lnTo>
                <a:lnTo>
                  <a:pt x="51611" y="13456"/>
                </a:lnTo>
                <a:lnTo>
                  <a:pt x="51624" y="13402"/>
                </a:lnTo>
                <a:cubicBezTo>
                  <a:pt x="51584" y="13375"/>
                  <a:pt x="51543" y="13334"/>
                  <a:pt x="51488" y="13334"/>
                </a:cubicBezTo>
                <a:close/>
                <a:moveTo>
                  <a:pt x="75032" y="13251"/>
                </a:moveTo>
                <a:cubicBezTo>
                  <a:pt x="74983" y="13251"/>
                  <a:pt x="74945" y="13322"/>
                  <a:pt x="74894" y="13348"/>
                </a:cubicBezTo>
                <a:lnTo>
                  <a:pt x="74908" y="13416"/>
                </a:lnTo>
                <a:cubicBezTo>
                  <a:pt x="74949" y="13429"/>
                  <a:pt x="74989" y="13443"/>
                  <a:pt x="75044" y="13456"/>
                </a:cubicBezTo>
                <a:cubicBezTo>
                  <a:pt x="75098" y="13429"/>
                  <a:pt x="75139" y="13416"/>
                  <a:pt x="75180" y="13375"/>
                </a:cubicBezTo>
                <a:cubicBezTo>
                  <a:pt x="75125" y="13334"/>
                  <a:pt x="75085" y="13266"/>
                  <a:pt x="75044" y="13252"/>
                </a:cubicBezTo>
                <a:cubicBezTo>
                  <a:pt x="75040" y="13251"/>
                  <a:pt x="75036" y="13251"/>
                  <a:pt x="75032" y="13251"/>
                </a:cubicBezTo>
                <a:close/>
                <a:moveTo>
                  <a:pt x="95826" y="13280"/>
                </a:moveTo>
                <a:cubicBezTo>
                  <a:pt x="95731" y="13293"/>
                  <a:pt x="95704" y="13348"/>
                  <a:pt x="95731" y="13456"/>
                </a:cubicBezTo>
                <a:lnTo>
                  <a:pt x="95962" y="13456"/>
                </a:lnTo>
                <a:cubicBezTo>
                  <a:pt x="95976" y="13334"/>
                  <a:pt x="95922" y="13280"/>
                  <a:pt x="95826" y="13280"/>
                </a:cubicBezTo>
                <a:close/>
                <a:moveTo>
                  <a:pt x="21694" y="13212"/>
                </a:moveTo>
                <a:cubicBezTo>
                  <a:pt x="21640" y="13212"/>
                  <a:pt x="21572" y="13280"/>
                  <a:pt x="21518" y="13307"/>
                </a:cubicBezTo>
                <a:lnTo>
                  <a:pt x="21518" y="13375"/>
                </a:lnTo>
                <a:cubicBezTo>
                  <a:pt x="21558" y="13402"/>
                  <a:pt x="21613" y="13429"/>
                  <a:pt x="21667" y="13456"/>
                </a:cubicBezTo>
                <a:cubicBezTo>
                  <a:pt x="21681" y="13459"/>
                  <a:pt x="21695" y="13461"/>
                  <a:pt x="21710" y="13461"/>
                </a:cubicBezTo>
                <a:cubicBezTo>
                  <a:pt x="21769" y="13461"/>
                  <a:pt x="21827" y="13435"/>
                  <a:pt x="21817" y="13348"/>
                </a:cubicBezTo>
                <a:cubicBezTo>
                  <a:pt x="21803" y="13280"/>
                  <a:pt x="21749" y="13239"/>
                  <a:pt x="21694" y="13212"/>
                </a:cubicBezTo>
                <a:close/>
                <a:moveTo>
                  <a:pt x="12669" y="13171"/>
                </a:moveTo>
                <a:cubicBezTo>
                  <a:pt x="12615" y="13225"/>
                  <a:pt x="12533" y="13266"/>
                  <a:pt x="12519" y="13334"/>
                </a:cubicBezTo>
                <a:cubicBezTo>
                  <a:pt x="12506" y="13388"/>
                  <a:pt x="12587" y="13429"/>
                  <a:pt x="12628" y="13484"/>
                </a:cubicBezTo>
                <a:lnTo>
                  <a:pt x="12696" y="13484"/>
                </a:lnTo>
                <a:cubicBezTo>
                  <a:pt x="12723" y="13429"/>
                  <a:pt x="12805" y="13375"/>
                  <a:pt x="12791" y="13320"/>
                </a:cubicBezTo>
                <a:cubicBezTo>
                  <a:pt x="12791" y="13280"/>
                  <a:pt x="12710" y="13225"/>
                  <a:pt x="12669" y="13171"/>
                </a:cubicBezTo>
                <a:close/>
                <a:moveTo>
                  <a:pt x="77776" y="13184"/>
                </a:moveTo>
                <a:cubicBezTo>
                  <a:pt x="77708" y="13212"/>
                  <a:pt x="77654" y="13252"/>
                  <a:pt x="77626" y="13320"/>
                </a:cubicBezTo>
                <a:cubicBezTo>
                  <a:pt x="77626" y="13361"/>
                  <a:pt x="77694" y="13429"/>
                  <a:pt x="77735" y="13484"/>
                </a:cubicBezTo>
                <a:lnTo>
                  <a:pt x="77803" y="13484"/>
                </a:lnTo>
                <a:cubicBezTo>
                  <a:pt x="77844" y="13429"/>
                  <a:pt x="77912" y="13361"/>
                  <a:pt x="77898" y="13320"/>
                </a:cubicBezTo>
                <a:cubicBezTo>
                  <a:pt x="77898" y="13266"/>
                  <a:pt x="77817" y="13184"/>
                  <a:pt x="77776" y="13184"/>
                </a:cubicBezTo>
                <a:close/>
                <a:moveTo>
                  <a:pt x="9910" y="13252"/>
                </a:moveTo>
                <a:cubicBezTo>
                  <a:pt x="9883" y="13266"/>
                  <a:pt x="9815" y="13334"/>
                  <a:pt x="9774" y="13375"/>
                </a:cubicBezTo>
                <a:lnTo>
                  <a:pt x="9910" y="13497"/>
                </a:lnTo>
                <a:lnTo>
                  <a:pt x="10032" y="13375"/>
                </a:lnTo>
                <a:cubicBezTo>
                  <a:pt x="9991" y="13334"/>
                  <a:pt x="9951" y="13252"/>
                  <a:pt x="9910" y="13252"/>
                </a:cubicBezTo>
                <a:close/>
                <a:moveTo>
                  <a:pt x="42477" y="13266"/>
                </a:moveTo>
                <a:cubicBezTo>
                  <a:pt x="42436" y="13266"/>
                  <a:pt x="42395" y="13334"/>
                  <a:pt x="42341" y="13375"/>
                </a:cubicBezTo>
                <a:lnTo>
                  <a:pt x="42477" y="13497"/>
                </a:lnTo>
                <a:lnTo>
                  <a:pt x="42599" y="13375"/>
                </a:lnTo>
                <a:cubicBezTo>
                  <a:pt x="42558" y="13334"/>
                  <a:pt x="42518" y="13266"/>
                  <a:pt x="42477" y="13266"/>
                </a:cubicBezTo>
                <a:close/>
                <a:moveTo>
                  <a:pt x="86788" y="13252"/>
                </a:moveTo>
                <a:cubicBezTo>
                  <a:pt x="86733" y="13252"/>
                  <a:pt x="86706" y="13334"/>
                  <a:pt x="86665" y="13375"/>
                </a:cubicBezTo>
                <a:lnTo>
                  <a:pt x="86788" y="13497"/>
                </a:lnTo>
                <a:lnTo>
                  <a:pt x="86923" y="13375"/>
                </a:lnTo>
                <a:cubicBezTo>
                  <a:pt x="86883" y="13334"/>
                  <a:pt x="86842" y="13266"/>
                  <a:pt x="86788" y="13252"/>
                </a:cubicBezTo>
                <a:close/>
                <a:moveTo>
                  <a:pt x="33452" y="13212"/>
                </a:moveTo>
                <a:cubicBezTo>
                  <a:pt x="33411" y="13252"/>
                  <a:pt x="33356" y="13307"/>
                  <a:pt x="33316" y="13361"/>
                </a:cubicBezTo>
                <a:cubicBezTo>
                  <a:pt x="33316" y="13375"/>
                  <a:pt x="33397" y="13429"/>
                  <a:pt x="33452" y="13511"/>
                </a:cubicBezTo>
                <a:cubicBezTo>
                  <a:pt x="33519" y="13443"/>
                  <a:pt x="33587" y="13388"/>
                  <a:pt x="33587" y="13348"/>
                </a:cubicBezTo>
                <a:cubicBezTo>
                  <a:pt x="33560" y="13293"/>
                  <a:pt x="33506" y="13252"/>
                  <a:pt x="33452" y="13212"/>
                </a:cubicBezTo>
                <a:close/>
                <a:moveTo>
                  <a:pt x="45195" y="13171"/>
                </a:moveTo>
                <a:cubicBezTo>
                  <a:pt x="45141" y="13225"/>
                  <a:pt x="45073" y="13266"/>
                  <a:pt x="45059" y="13334"/>
                </a:cubicBezTo>
                <a:cubicBezTo>
                  <a:pt x="45046" y="13388"/>
                  <a:pt x="45127" y="13429"/>
                  <a:pt x="45195" y="13524"/>
                </a:cubicBezTo>
                <a:cubicBezTo>
                  <a:pt x="45263" y="13429"/>
                  <a:pt x="45345" y="13361"/>
                  <a:pt x="45331" y="13320"/>
                </a:cubicBezTo>
                <a:cubicBezTo>
                  <a:pt x="45318" y="13266"/>
                  <a:pt x="45250" y="13225"/>
                  <a:pt x="45195" y="13171"/>
                </a:cubicBezTo>
                <a:close/>
                <a:moveTo>
                  <a:pt x="65991" y="13212"/>
                </a:moveTo>
                <a:cubicBezTo>
                  <a:pt x="65937" y="13239"/>
                  <a:pt x="65883" y="13293"/>
                  <a:pt x="65855" y="13348"/>
                </a:cubicBezTo>
                <a:cubicBezTo>
                  <a:pt x="65842" y="13375"/>
                  <a:pt x="65923" y="13429"/>
                  <a:pt x="66005" y="13524"/>
                </a:cubicBezTo>
                <a:cubicBezTo>
                  <a:pt x="66073" y="13429"/>
                  <a:pt x="66141" y="13375"/>
                  <a:pt x="66127" y="13348"/>
                </a:cubicBezTo>
                <a:cubicBezTo>
                  <a:pt x="66114" y="13293"/>
                  <a:pt x="66032" y="13212"/>
                  <a:pt x="65991" y="13212"/>
                </a:cubicBezTo>
                <a:close/>
                <a:moveTo>
                  <a:pt x="89547" y="13171"/>
                </a:moveTo>
                <a:cubicBezTo>
                  <a:pt x="89492" y="13225"/>
                  <a:pt x="89411" y="13266"/>
                  <a:pt x="89411" y="13320"/>
                </a:cubicBezTo>
                <a:cubicBezTo>
                  <a:pt x="89397" y="13375"/>
                  <a:pt x="89465" y="13429"/>
                  <a:pt x="89533" y="13524"/>
                </a:cubicBezTo>
                <a:cubicBezTo>
                  <a:pt x="89628" y="13429"/>
                  <a:pt x="89696" y="13361"/>
                  <a:pt x="89683" y="13320"/>
                </a:cubicBezTo>
                <a:lnTo>
                  <a:pt x="89683" y="13320"/>
                </a:lnTo>
                <a:lnTo>
                  <a:pt x="89683" y="13334"/>
                </a:lnTo>
                <a:cubicBezTo>
                  <a:pt x="89669" y="13266"/>
                  <a:pt x="89588" y="13225"/>
                  <a:pt x="89547" y="13171"/>
                </a:cubicBezTo>
                <a:close/>
                <a:moveTo>
                  <a:pt x="98572" y="13212"/>
                </a:moveTo>
                <a:cubicBezTo>
                  <a:pt x="98504" y="13239"/>
                  <a:pt x="98450" y="13280"/>
                  <a:pt x="98436" y="13348"/>
                </a:cubicBezTo>
                <a:cubicBezTo>
                  <a:pt x="98423" y="13375"/>
                  <a:pt x="98504" y="13429"/>
                  <a:pt x="98572" y="13524"/>
                </a:cubicBezTo>
                <a:cubicBezTo>
                  <a:pt x="98640" y="13429"/>
                  <a:pt x="98708" y="13375"/>
                  <a:pt x="98694" y="13348"/>
                </a:cubicBezTo>
                <a:cubicBezTo>
                  <a:pt x="98681" y="13293"/>
                  <a:pt x="98613" y="13212"/>
                  <a:pt x="98572" y="132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13BD62D-BF30-4287-9F2A-FE6E3A44A66F}"/>
              </a:ext>
            </a:extLst>
          </p:cNvPr>
          <p:cNvSpPr txBox="1"/>
          <p:nvPr/>
        </p:nvSpPr>
        <p:spPr>
          <a:xfrm>
            <a:off x="261358" y="4628701"/>
            <a:ext cx="1737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Money-flow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9117BB3-5F10-4555-BC2A-4ADFAE56C173}"/>
              </a:ext>
            </a:extLst>
          </p:cNvPr>
          <p:cNvSpPr txBox="1"/>
          <p:nvPr/>
        </p:nvSpPr>
        <p:spPr>
          <a:xfrm>
            <a:off x="343704" y="817464"/>
            <a:ext cx="143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Data-flow</a:t>
            </a:r>
          </a:p>
        </p:txBody>
      </p:sp>
      <p:pic>
        <p:nvPicPr>
          <p:cNvPr id="3" name="Graphic 2" descr="Key outline">
            <a:extLst>
              <a:ext uri="{FF2B5EF4-FFF2-40B4-BE49-F238E27FC236}">
                <a16:creationId xmlns:a16="http://schemas.microsoft.com/office/drawing/2014/main" id="{D5DA607E-2DBF-4892-802B-81054F3809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25004" y="3128377"/>
            <a:ext cx="457200" cy="457200"/>
          </a:xfrm>
          <a:prstGeom prst="rect">
            <a:avLst/>
          </a:prstGeom>
        </p:spPr>
      </p:pic>
      <p:pic>
        <p:nvPicPr>
          <p:cNvPr id="6" name="Graphic 5" descr="Key with solid fill">
            <a:extLst>
              <a:ext uri="{FF2B5EF4-FFF2-40B4-BE49-F238E27FC236}">
                <a16:creationId xmlns:a16="http://schemas.microsoft.com/office/drawing/2014/main" id="{EA8AF0A4-256F-4747-86D9-A327600A98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32290" y="1943754"/>
            <a:ext cx="457200" cy="457200"/>
          </a:xfrm>
          <a:prstGeom prst="rect">
            <a:avLst/>
          </a:prstGeom>
        </p:spPr>
      </p:pic>
      <p:pic>
        <p:nvPicPr>
          <p:cNvPr id="8" name="Graphic 7" descr="User with solid fill">
            <a:extLst>
              <a:ext uri="{FF2B5EF4-FFF2-40B4-BE49-F238E27FC236}">
                <a16:creationId xmlns:a16="http://schemas.microsoft.com/office/drawing/2014/main" id="{821E0BAC-C172-4FE9-8B72-3206899DC01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364332" y="928975"/>
            <a:ext cx="914400" cy="914400"/>
          </a:xfrm>
          <a:prstGeom prst="rect">
            <a:avLst/>
          </a:prstGeom>
        </p:spPr>
      </p:pic>
      <p:pic>
        <p:nvPicPr>
          <p:cNvPr id="61" name="Graphic 60" descr="Mining tools with solid fill">
            <a:extLst>
              <a:ext uri="{FF2B5EF4-FFF2-40B4-BE49-F238E27FC236}">
                <a16:creationId xmlns:a16="http://schemas.microsoft.com/office/drawing/2014/main" id="{1606C266-E761-421F-814B-871DA479520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291354" y="360264"/>
            <a:ext cx="640080" cy="640080"/>
          </a:xfrm>
          <a:prstGeom prst="rect">
            <a:avLst/>
          </a:prstGeom>
        </p:spPr>
      </p:pic>
      <p:pic>
        <p:nvPicPr>
          <p:cNvPr id="76" name="Graphic 75" descr="User with solid fill">
            <a:extLst>
              <a:ext uri="{FF2B5EF4-FFF2-40B4-BE49-F238E27FC236}">
                <a16:creationId xmlns:a16="http://schemas.microsoft.com/office/drawing/2014/main" id="{F9E6B92D-52B8-40AF-8828-78D0F8DA952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10974" y="928975"/>
            <a:ext cx="914400" cy="914400"/>
          </a:xfrm>
          <a:prstGeom prst="rect">
            <a:avLst/>
          </a:prstGeom>
        </p:spPr>
      </p:pic>
      <p:sp>
        <p:nvSpPr>
          <p:cNvPr id="63" name="Oval 62">
            <a:extLst>
              <a:ext uri="{FF2B5EF4-FFF2-40B4-BE49-F238E27FC236}">
                <a16:creationId xmlns:a16="http://schemas.microsoft.com/office/drawing/2014/main" id="{CAFB22BE-3524-4B19-8680-22F654CD1FED}"/>
              </a:ext>
            </a:extLst>
          </p:cNvPr>
          <p:cNvSpPr/>
          <p:nvPr/>
        </p:nvSpPr>
        <p:spPr>
          <a:xfrm>
            <a:off x="2993082" y="2273274"/>
            <a:ext cx="551464" cy="221822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 Black" panose="020B0A040201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PRI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B5C53C55-5288-4961-9F51-B67932F724DD}"/>
              </a:ext>
            </a:extLst>
          </p:cNvPr>
          <p:cNvSpPr/>
          <p:nvPr/>
        </p:nvSpPr>
        <p:spPr>
          <a:xfrm>
            <a:off x="2807013" y="2219709"/>
            <a:ext cx="372139" cy="160968"/>
          </a:xfrm>
          <a:custGeom>
            <a:avLst/>
            <a:gdLst>
              <a:gd name="connsiteX0" fmla="*/ 0 w 372139"/>
              <a:gd name="connsiteY0" fmla="*/ 0 h 266923"/>
              <a:gd name="connsiteX1" fmla="*/ 74428 w 372139"/>
              <a:gd name="connsiteY1" fmla="*/ 159489 h 266923"/>
              <a:gd name="connsiteX2" fmla="*/ 191386 w 372139"/>
              <a:gd name="connsiteY2" fmla="*/ 255182 h 266923"/>
              <a:gd name="connsiteX3" fmla="*/ 244549 w 372139"/>
              <a:gd name="connsiteY3" fmla="*/ 265814 h 266923"/>
              <a:gd name="connsiteX4" fmla="*/ 372139 w 372139"/>
              <a:gd name="connsiteY4" fmla="*/ 265814 h 266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139" h="266923">
                <a:moveTo>
                  <a:pt x="0" y="0"/>
                </a:moveTo>
                <a:cubicBezTo>
                  <a:pt x="9518" y="22209"/>
                  <a:pt x="60775" y="145835"/>
                  <a:pt x="74428" y="159489"/>
                </a:cubicBezTo>
                <a:cubicBezTo>
                  <a:pt x="113384" y="198446"/>
                  <a:pt x="139655" y="231668"/>
                  <a:pt x="191386" y="255182"/>
                </a:cubicBezTo>
                <a:cubicBezTo>
                  <a:pt x="207838" y="262660"/>
                  <a:pt x="226508" y="264753"/>
                  <a:pt x="244549" y="265814"/>
                </a:cubicBezTo>
                <a:cubicBezTo>
                  <a:pt x="287006" y="268311"/>
                  <a:pt x="329609" y="265814"/>
                  <a:pt x="372139" y="265814"/>
                </a:cubicBezTo>
              </a:path>
            </a:pathLst>
          </a:custGeom>
          <a:noFill/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431CF1BC-CA21-4808-B3BE-850674900879}"/>
              </a:ext>
            </a:extLst>
          </p:cNvPr>
          <p:cNvSpPr/>
          <p:nvPr/>
        </p:nvSpPr>
        <p:spPr>
          <a:xfrm>
            <a:off x="3853604" y="3403785"/>
            <a:ext cx="372139" cy="160968"/>
          </a:xfrm>
          <a:custGeom>
            <a:avLst/>
            <a:gdLst>
              <a:gd name="connsiteX0" fmla="*/ 0 w 372139"/>
              <a:gd name="connsiteY0" fmla="*/ 0 h 266923"/>
              <a:gd name="connsiteX1" fmla="*/ 74428 w 372139"/>
              <a:gd name="connsiteY1" fmla="*/ 159489 h 266923"/>
              <a:gd name="connsiteX2" fmla="*/ 191386 w 372139"/>
              <a:gd name="connsiteY2" fmla="*/ 255182 h 266923"/>
              <a:gd name="connsiteX3" fmla="*/ 244549 w 372139"/>
              <a:gd name="connsiteY3" fmla="*/ 265814 h 266923"/>
              <a:gd name="connsiteX4" fmla="*/ 372139 w 372139"/>
              <a:gd name="connsiteY4" fmla="*/ 265814 h 266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139" h="266923">
                <a:moveTo>
                  <a:pt x="0" y="0"/>
                </a:moveTo>
                <a:cubicBezTo>
                  <a:pt x="9518" y="22209"/>
                  <a:pt x="60775" y="145835"/>
                  <a:pt x="74428" y="159489"/>
                </a:cubicBezTo>
                <a:cubicBezTo>
                  <a:pt x="113384" y="198446"/>
                  <a:pt x="139655" y="231668"/>
                  <a:pt x="191386" y="255182"/>
                </a:cubicBezTo>
                <a:cubicBezTo>
                  <a:pt x="207838" y="262660"/>
                  <a:pt x="226508" y="264753"/>
                  <a:pt x="244549" y="265814"/>
                </a:cubicBezTo>
                <a:cubicBezTo>
                  <a:pt x="287006" y="268311"/>
                  <a:pt x="329609" y="265814"/>
                  <a:pt x="372139" y="265814"/>
                </a:cubicBezTo>
              </a:path>
            </a:pathLst>
          </a:custGeom>
          <a:noFill/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CE371CE-1999-445B-8064-B2A65F94ABA7}"/>
              </a:ext>
            </a:extLst>
          </p:cNvPr>
          <p:cNvSpPr/>
          <p:nvPr/>
        </p:nvSpPr>
        <p:spPr>
          <a:xfrm>
            <a:off x="3906052" y="3457257"/>
            <a:ext cx="672678" cy="221822"/>
          </a:xfrm>
          <a:prstGeom prst="ellipse">
            <a:avLst/>
          </a:prstGeom>
          <a:solidFill>
            <a:schemeClr val="bg1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FF9933"/>
                </a:solidFill>
                <a:latin typeface="Arial Black" panose="020B0A040201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PUB</a:t>
            </a:r>
          </a:p>
        </p:txBody>
      </p:sp>
      <p:pic>
        <p:nvPicPr>
          <p:cNvPr id="91" name="Graphic 90" descr="Key with solid fill">
            <a:extLst>
              <a:ext uri="{FF2B5EF4-FFF2-40B4-BE49-F238E27FC236}">
                <a16:creationId xmlns:a16="http://schemas.microsoft.com/office/drawing/2014/main" id="{E662F40C-88E8-4F30-876B-09464C0D301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80657" y="1996942"/>
            <a:ext cx="457200" cy="457200"/>
          </a:xfrm>
          <a:prstGeom prst="rect">
            <a:avLst/>
          </a:prstGeom>
        </p:spPr>
      </p:pic>
      <p:sp>
        <p:nvSpPr>
          <p:cNvPr id="92" name="Oval 91">
            <a:extLst>
              <a:ext uri="{FF2B5EF4-FFF2-40B4-BE49-F238E27FC236}">
                <a16:creationId xmlns:a16="http://schemas.microsoft.com/office/drawing/2014/main" id="{B1827C55-F721-47AE-A4A8-989BC52107BB}"/>
              </a:ext>
            </a:extLst>
          </p:cNvPr>
          <p:cNvSpPr/>
          <p:nvPr/>
        </p:nvSpPr>
        <p:spPr>
          <a:xfrm>
            <a:off x="9241449" y="2326462"/>
            <a:ext cx="551464" cy="221822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 Black" panose="020B0A040201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PRI</a:t>
            </a:r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7149E393-72BB-4A38-A44F-66D9E2C4BCBD}"/>
              </a:ext>
            </a:extLst>
          </p:cNvPr>
          <p:cNvSpPr/>
          <p:nvPr/>
        </p:nvSpPr>
        <p:spPr>
          <a:xfrm>
            <a:off x="9055380" y="2272897"/>
            <a:ext cx="372139" cy="160968"/>
          </a:xfrm>
          <a:custGeom>
            <a:avLst/>
            <a:gdLst>
              <a:gd name="connsiteX0" fmla="*/ 0 w 372139"/>
              <a:gd name="connsiteY0" fmla="*/ 0 h 266923"/>
              <a:gd name="connsiteX1" fmla="*/ 74428 w 372139"/>
              <a:gd name="connsiteY1" fmla="*/ 159489 h 266923"/>
              <a:gd name="connsiteX2" fmla="*/ 191386 w 372139"/>
              <a:gd name="connsiteY2" fmla="*/ 255182 h 266923"/>
              <a:gd name="connsiteX3" fmla="*/ 244549 w 372139"/>
              <a:gd name="connsiteY3" fmla="*/ 265814 h 266923"/>
              <a:gd name="connsiteX4" fmla="*/ 372139 w 372139"/>
              <a:gd name="connsiteY4" fmla="*/ 265814 h 266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139" h="266923">
                <a:moveTo>
                  <a:pt x="0" y="0"/>
                </a:moveTo>
                <a:cubicBezTo>
                  <a:pt x="9518" y="22209"/>
                  <a:pt x="60775" y="145835"/>
                  <a:pt x="74428" y="159489"/>
                </a:cubicBezTo>
                <a:cubicBezTo>
                  <a:pt x="113384" y="198446"/>
                  <a:pt x="139655" y="231668"/>
                  <a:pt x="191386" y="255182"/>
                </a:cubicBezTo>
                <a:cubicBezTo>
                  <a:pt x="207838" y="262660"/>
                  <a:pt x="226508" y="264753"/>
                  <a:pt x="244549" y="265814"/>
                </a:cubicBezTo>
                <a:cubicBezTo>
                  <a:pt x="287006" y="268311"/>
                  <a:pt x="329609" y="265814"/>
                  <a:pt x="372139" y="265814"/>
                </a:cubicBezTo>
              </a:path>
            </a:pathLst>
          </a:custGeom>
          <a:noFill/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Graphic 71" descr="Line arrow: Clockwise curve outline">
            <a:extLst>
              <a:ext uri="{FF2B5EF4-FFF2-40B4-BE49-F238E27FC236}">
                <a16:creationId xmlns:a16="http://schemas.microsoft.com/office/drawing/2014/main" id="{8BE802C9-85CF-439E-B19D-D5628389D06F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638800" y="2971800"/>
            <a:ext cx="914400" cy="914400"/>
          </a:xfrm>
          <a:prstGeom prst="rect">
            <a:avLst/>
          </a:prstGeom>
        </p:spPr>
      </p:pic>
      <p:pic>
        <p:nvPicPr>
          <p:cNvPr id="78" name="Graphic 77" descr="Line arrow: Rotate right with solid fill">
            <a:extLst>
              <a:ext uri="{FF2B5EF4-FFF2-40B4-BE49-F238E27FC236}">
                <a16:creationId xmlns:a16="http://schemas.microsoft.com/office/drawing/2014/main" id="{49D88301-8454-4946-9406-10790003DCE0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788800" y="3121800"/>
            <a:ext cx="914400" cy="914400"/>
          </a:xfrm>
          <a:prstGeom prst="rect">
            <a:avLst/>
          </a:prstGeom>
        </p:spPr>
      </p:pic>
      <p:pic>
        <p:nvPicPr>
          <p:cNvPr id="80" name="Graphic 79" descr="Back outline">
            <a:extLst>
              <a:ext uri="{FF2B5EF4-FFF2-40B4-BE49-F238E27FC236}">
                <a16:creationId xmlns:a16="http://schemas.microsoft.com/office/drawing/2014/main" id="{A23C7926-D157-4B2A-8D75-D52DFE132DC8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938800" y="3271800"/>
            <a:ext cx="914400" cy="914400"/>
          </a:xfrm>
          <a:prstGeom prst="rect">
            <a:avLst/>
          </a:prstGeom>
        </p:spPr>
      </p:pic>
      <p:pic>
        <p:nvPicPr>
          <p:cNvPr id="94" name="Graphic 93" descr="Back outline">
            <a:extLst>
              <a:ext uri="{FF2B5EF4-FFF2-40B4-BE49-F238E27FC236}">
                <a16:creationId xmlns:a16="http://schemas.microsoft.com/office/drawing/2014/main" id="{9FFA1274-19F0-44E6-B615-CFA43BDB485E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88800" y="342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7582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63" grpId="0" animBg="1"/>
      <p:bldP spid="68" grpId="0" animBg="1"/>
      <p:bldP spid="92" grpId="0" animBg="1"/>
      <p:bldP spid="9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3"/>
          <p:cNvSpPr txBox="1">
            <a:spLocks noGrp="1"/>
          </p:cNvSpPr>
          <p:nvPr>
            <p:ph type="title"/>
          </p:nvPr>
        </p:nvSpPr>
        <p:spPr>
          <a:xfrm>
            <a:off x="2643400" y="719333"/>
            <a:ext cx="6905200" cy="8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-US"/>
              <a:t>PAGE AUTHORITY VS DOMAIN AUTHORITY</a:t>
            </a:r>
          </a:p>
        </p:txBody>
      </p:sp>
      <p:sp>
        <p:nvSpPr>
          <p:cNvPr id="453" name="Google Shape;453;p43"/>
          <p:cNvSpPr txBox="1">
            <a:spLocks noGrp="1"/>
          </p:cNvSpPr>
          <p:nvPr>
            <p:ph type="subTitle" idx="1"/>
          </p:nvPr>
        </p:nvSpPr>
        <p:spPr>
          <a:xfrm>
            <a:off x="2874241" y="4834633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-US"/>
              <a:t>Despite being red, Mars is cold</a:t>
            </a:r>
          </a:p>
        </p:txBody>
      </p:sp>
      <p:sp>
        <p:nvSpPr>
          <p:cNvPr id="454" name="Google Shape;454;p43"/>
          <p:cNvSpPr txBox="1">
            <a:spLocks noGrp="1"/>
          </p:cNvSpPr>
          <p:nvPr>
            <p:ph type="subTitle" idx="2"/>
          </p:nvPr>
        </p:nvSpPr>
        <p:spPr>
          <a:xfrm>
            <a:off x="2874241" y="3855767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-US"/>
              <a:t>Page authority</a:t>
            </a:r>
          </a:p>
        </p:txBody>
      </p:sp>
      <p:sp>
        <p:nvSpPr>
          <p:cNvPr id="455" name="Google Shape;455;p43"/>
          <p:cNvSpPr txBox="1">
            <a:spLocks noGrp="1"/>
          </p:cNvSpPr>
          <p:nvPr>
            <p:ph type="subTitle" idx="3"/>
          </p:nvPr>
        </p:nvSpPr>
        <p:spPr>
          <a:xfrm>
            <a:off x="6994159" y="4834633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-US"/>
              <a:t>Neptune is the farthest planet</a:t>
            </a:r>
          </a:p>
        </p:txBody>
      </p:sp>
      <p:sp>
        <p:nvSpPr>
          <p:cNvPr id="456" name="Google Shape;456;p43"/>
          <p:cNvSpPr txBox="1">
            <a:spLocks noGrp="1"/>
          </p:cNvSpPr>
          <p:nvPr>
            <p:ph type="subTitle" idx="4"/>
          </p:nvPr>
        </p:nvSpPr>
        <p:spPr>
          <a:xfrm>
            <a:off x="6994159" y="3855767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-US"/>
              <a:t>Domain authority</a:t>
            </a:r>
          </a:p>
        </p:txBody>
      </p:sp>
      <p:grpSp>
        <p:nvGrpSpPr>
          <p:cNvPr id="457" name="Google Shape;457;p43"/>
          <p:cNvGrpSpPr/>
          <p:nvPr/>
        </p:nvGrpSpPr>
        <p:grpSpPr>
          <a:xfrm>
            <a:off x="3805275" y="3115499"/>
            <a:ext cx="596696" cy="598669"/>
            <a:chOff x="3214972" y="3359188"/>
            <a:chExt cx="346406" cy="347552"/>
          </a:xfrm>
        </p:grpSpPr>
        <p:sp>
          <p:nvSpPr>
            <p:cNvPr id="458" name="Google Shape;458;p43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59" name="Google Shape;459;p43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0" name="Google Shape;460;p43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1" name="Google Shape;461;p43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2" name="Google Shape;462;p43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3" name="Google Shape;463;p43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4" name="Google Shape;464;p43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5" name="Google Shape;465;p43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6" name="Google Shape;466;p43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7" name="Google Shape;467;p43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8" name="Google Shape;468;p43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9" name="Google Shape;469;p43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0" name="Google Shape;470;p43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1" name="Google Shape;471;p43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472" name="Google Shape;472;p43"/>
          <p:cNvGrpSpPr/>
          <p:nvPr/>
        </p:nvGrpSpPr>
        <p:grpSpPr>
          <a:xfrm>
            <a:off x="7670914" y="3121470"/>
            <a:ext cx="970089" cy="592657"/>
            <a:chOff x="7009649" y="1541981"/>
            <a:chExt cx="524940" cy="320655"/>
          </a:xfrm>
        </p:grpSpPr>
        <p:sp>
          <p:nvSpPr>
            <p:cNvPr id="473" name="Google Shape;473;p43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4" name="Google Shape;474;p43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5" name="Google Shape;475;p43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6" name="Google Shape;476;p43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7" name="Google Shape;477;p43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8" name="Google Shape;478;p43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9" name="Google Shape;479;p43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80" name="Google Shape;480;p43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 descr="Piggy Bank outline">
            <a:extLst>
              <a:ext uri="{FF2B5EF4-FFF2-40B4-BE49-F238E27FC236}">
                <a16:creationId xmlns:a16="http://schemas.microsoft.com/office/drawing/2014/main" id="{B3C99C45-2758-4CBC-9559-DD96893F15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29100" y="4248550"/>
            <a:ext cx="914400" cy="914400"/>
          </a:xfrm>
          <a:prstGeom prst="rect">
            <a:avLst/>
          </a:prstGeom>
        </p:spPr>
      </p:pic>
      <p:pic>
        <p:nvPicPr>
          <p:cNvPr id="27" name="Graphic 26" descr="Piggy Bank with solid fill">
            <a:extLst>
              <a:ext uri="{FF2B5EF4-FFF2-40B4-BE49-F238E27FC236}">
                <a16:creationId xmlns:a16="http://schemas.microsoft.com/office/drawing/2014/main" id="{C092B435-A605-43B2-9255-E99C8FA484C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38550" y="4262500"/>
            <a:ext cx="914400" cy="914400"/>
          </a:xfrm>
          <a:prstGeom prst="rect">
            <a:avLst/>
          </a:prstGeom>
        </p:spPr>
      </p:pic>
      <p:pic>
        <p:nvPicPr>
          <p:cNvPr id="29" name="Graphic 28" descr="Bank outline">
            <a:extLst>
              <a:ext uri="{FF2B5EF4-FFF2-40B4-BE49-F238E27FC236}">
                <a16:creationId xmlns:a16="http://schemas.microsoft.com/office/drawing/2014/main" id="{4322FCB0-F73D-4707-91FD-8F5907E9340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05950" y="5641750"/>
            <a:ext cx="914400" cy="914400"/>
          </a:xfrm>
          <a:prstGeom prst="rect">
            <a:avLst/>
          </a:prstGeom>
        </p:spPr>
      </p:pic>
      <p:pic>
        <p:nvPicPr>
          <p:cNvPr id="31" name="Graphic 30" descr="User with solid fill">
            <a:extLst>
              <a:ext uri="{FF2B5EF4-FFF2-40B4-BE49-F238E27FC236}">
                <a16:creationId xmlns:a16="http://schemas.microsoft.com/office/drawing/2014/main" id="{98E25D8D-D0A7-44E4-9B5C-013CF53692B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622275" y="2023100"/>
            <a:ext cx="914400" cy="914400"/>
          </a:xfrm>
          <a:prstGeom prst="rect">
            <a:avLst/>
          </a:prstGeom>
        </p:spPr>
      </p:pic>
      <p:pic>
        <p:nvPicPr>
          <p:cNvPr id="410" name="Graphic 409" descr="User outline">
            <a:extLst>
              <a:ext uri="{FF2B5EF4-FFF2-40B4-BE49-F238E27FC236}">
                <a16:creationId xmlns:a16="http://schemas.microsoft.com/office/drawing/2014/main" id="{5B66850E-84DD-4DA2-A519-D834A7ED3DC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226575" y="5546500"/>
            <a:ext cx="914400" cy="914400"/>
          </a:xfrm>
          <a:prstGeom prst="rect">
            <a:avLst/>
          </a:prstGeom>
        </p:spPr>
      </p:pic>
      <p:pic>
        <p:nvPicPr>
          <p:cNvPr id="412" name="Graphic 411" descr="Money outline">
            <a:extLst>
              <a:ext uri="{FF2B5EF4-FFF2-40B4-BE49-F238E27FC236}">
                <a16:creationId xmlns:a16="http://schemas.microsoft.com/office/drawing/2014/main" id="{839D3184-560A-4DFA-AE66-DAE5DD66F39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138550" y="3334150"/>
            <a:ext cx="914400" cy="914400"/>
          </a:xfrm>
          <a:prstGeom prst="rect">
            <a:avLst/>
          </a:prstGeom>
        </p:spPr>
      </p:pic>
      <p:pic>
        <p:nvPicPr>
          <p:cNvPr id="414" name="Graphic 413" descr="Wallet outline">
            <a:extLst>
              <a:ext uri="{FF2B5EF4-FFF2-40B4-BE49-F238E27FC236}">
                <a16:creationId xmlns:a16="http://schemas.microsoft.com/office/drawing/2014/main" id="{2D938975-3D5F-4E0D-9439-81CDBC51224B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595700" y="5546500"/>
            <a:ext cx="914400" cy="914400"/>
          </a:xfrm>
          <a:prstGeom prst="rect">
            <a:avLst/>
          </a:prstGeom>
        </p:spPr>
      </p:pic>
      <p:pic>
        <p:nvPicPr>
          <p:cNvPr id="416" name="Graphic 415" descr="Wallet with solid fill">
            <a:extLst>
              <a:ext uri="{FF2B5EF4-FFF2-40B4-BE49-F238E27FC236}">
                <a16:creationId xmlns:a16="http://schemas.microsoft.com/office/drawing/2014/main" id="{7597CC59-AAB4-4E78-962E-7393C6BB5AC2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8224150" y="3348100"/>
            <a:ext cx="914400" cy="914400"/>
          </a:xfrm>
          <a:prstGeom prst="rect">
            <a:avLst/>
          </a:prstGeom>
        </p:spPr>
      </p:pic>
      <p:pic>
        <p:nvPicPr>
          <p:cNvPr id="418" name="Graphic 417" descr="Smart Phone with solid fill">
            <a:extLst>
              <a:ext uri="{FF2B5EF4-FFF2-40B4-BE49-F238E27FC236}">
                <a16:creationId xmlns:a16="http://schemas.microsoft.com/office/drawing/2014/main" id="{11C7B19C-6144-4978-B8A3-B3014F065999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300300" y="2023100"/>
            <a:ext cx="914400" cy="914400"/>
          </a:xfrm>
          <a:prstGeom prst="rect">
            <a:avLst/>
          </a:prstGeom>
        </p:spPr>
      </p:pic>
      <p:pic>
        <p:nvPicPr>
          <p:cNvPr id="420" name="Graphic 419" descr="Smart Phone outline">
            <a:extLst>
              <a:ext uri="{FF2B5EF4-FFF2-40B4-BE49-F238E27FC236}">
                <a16:creationId xmlns:a16="http://schemas.microsoft.com/office/drawing/2014/main" id="{3E403C4A-E7E8-472C-99F4-56E0C5A14D79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8229100" y="5446600"/>
            <a:ext cx="914400" cy="914400"/>
          </a:xfrm>
          <a:prstGeom prst="rect">
            <a:avLst/>
          </a:prstGeom>
        </p:spPr>
      </p:pic>
      <p:pic>
        <p:nvPicPr>
          <p:cNvPr id="422" name="Graphic 421" descr="Man with solid fill">
            <a:extLst>
              <a:ext uri="{FF2B5EF4-FFF2-40B4-BE49-F238E27FC236}">
                <a16:creationId xmlns:a16="http://schemas.microsoft.com/office/drawing/2014/main" id="{0AA5A60F-8C96-43C8-8953-BF89F29E1974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9138550" y="5446600"/>
            <a:ext cx="914400" cy="914400"/>
          </a:xfrm>
          <a:prstGeom prst="rect">
            <a:avLst/>
          </a:prstGeom>
        </p:spPr>
      </p:pic>
      <p:pic>
        <p:nvPicPr>
          <p:cNvPr id="13" name="Graphic 12" descr="Flying Money with solid fill">
            <a:extLst>
              <a:ext uri="{FF2B5EF4-FFF2-40B4-BE49-F238E27FC236}">
                <a16:creationId xmlns:a16="http://schemas.microsoft.com/office/drawing/2014/main" id="{F2ED9FE1-DAC3-4719-8F6F-0DD2DC9A4016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4478741" y="3411690"/>
            <a:ext cx="914400" cy="914400"/>
          </a:xfrm>
          <a:prstGeom prst="rect">
            <a:avLst/>
          </a:prstGeom>
        </p:spPr>
      </p:pic>
      <p:pic>
        <p:nvPicPr>
          <p:cNvPr id="14" name="Graphic 13" descr="Flying Money outline">
            <a:extLst>
              <a:ext uri="{FF2B5EF4-FFF2-40B4-BE49-F238E27FC236}">
                <a16:creationId xmlns:a16="http://schemas.microsoft.com/office/drawing/2014/main" id="{24B78885-98C1-4BBD-8C64-D8780A838F45}"/>
              </a:ext>
            </a:extLst>
          </p:cNvPr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5638800" y="1667937"/>
            <a:ext cx="914400" cy="914400"/>
          </a:xfrm>
          <a:prstGeom prst="rect">
            <a:avLst/>
          </a:prstGeom>
        </p:spPr>
      </p:pic>
      <p:pic>
        <p:nvPicPr>
          <p:cNvPr id="15" name="Graphic 14" descr="Money outline">
            <a:extLst>
              <a:ext uri="{FF2B5EF4-FFF2-40B4-BE49-F238E27FC236}">
                <a16:creationId xmlns:a16="http://schemas.microsoft.com/office/drawing/2014/main" id="{28AD7890-7B9A-4883-AD6F-6735259E427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979744" y="4425036"/>
            <a:ext cx="914400" cy="914400"/>
          </a:xfrm>
          <a:prstGeom prst="rect">
            <a:avLst/>
          </a:prstGeom>
        </p:spPr>
      </p:pic>
      <p:pic>
        <p:nvPicPr>
          <p:cNvPr id="16" name="Graphic 15" descr="Money with solid fill">
            <a:extLst>
              <a:ext uri="{FF2B5EF4-FFF2-40B4-BE49-F238E27FC236}">
                <a16:creationId xmlns:a16="http://schemas.microsoft.com/office/drawing/2014/main" id="{514E3C33-6D97-4309-9F38-34F513BDC095}"/>
              </a:ext>
            </a:extLst>
          </p:cNvPr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9452973" y="1463346"/>
            <a:ext cx="914400" cy="914400"/>
          </a:xfrm>
          <a:prstGeom prst="rect">
            <a:avLst/>
          </a:prstGeom>
        </p:spPr>
      </p:pic>
      <p:pic>
        <p:nvPicPr>
          <p:cNvPr id="17" name="Graphic 16" descr="Bitcoin with solid fill">
            <a:extLst>
              <a:ext uri="{FF2B5EF4-FFF2-40B4-BE49-F238E27FC236}">
                <a16:creationId xmlns:a16="http://schemas.microsoft.com/office/drawing/2014/main" id="{7B2E1883-8C49-49EA-AC3A-D37FCB63010B}"/>
              </a:ext>
            </a:extLst>
          </p:cNvPr>
          <p:cNvPicPr>
            <a:picLocks noChangeAspect="1"/>
          </p:cNvPicPr>
          <p:nvPr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7166848" y="166793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08514"/>
      </p:ext>
    </p:extLst>
  </p:cSld>
  <p:clrMapOvr>
    <a:masterClrMapping/>
  </p:clrMapOvr>
  <p:transition spd="slow">
    <p:push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3"/>
          <p:cNvSpPr txBox="1">
            <a:spLocks noGrp="1"/>
          </p:cNvSpPr>
          <p:nvPr>
            <p:ph type="title"/>
          </p:nvPr>
        </p:nvSpPr>
        <p:spPr>
          <a:xfrm>
            <a:off x="2643400" y="719333"/>
            <a:ext cx="6905200" cy="8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/>
              <a:t>PAGE AUTHORITY VS DOMAIN AUTHORITY</a:t>
            </a:r>
            <a:endParaRPr/>
          </a:p>
        </p:txBody>
      </p:sp>
      <p:sp>
        <p:nvSpPr>
          <p:cNvPr id="453" name="Google Shape;453;p43"/>
          <p:cNvSpPr txBox="1">
            <a:spLocks noGrp="1"/>
          </p:cNvSpPr>
          <p:nvPr>
            <p:ph type="subTitle" idx="1"/>
          </p:nvPr>
        </p:nvSpPr>
        <p:spPr>
          <a:xfrm>
            <a:off x="2874241" y="4834633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/>
              <a:t>Despite being red, Mars is cold</a:t>
            </a:r>
            <a:endParaRPr/>
          </a:p>
        </p:txBody>
      </p:sp>
      <p:sp>
        <p:nvSpPr>
          <p:cNvPr id="454" name="Google Shape;454;p43"/>
          <p:cNvSpPr txBox="1">
            <a:spLocks noGrp="1"/>
          </p:cNvSpPr>
          <p:nvPr>
            <p:ph type="subTitle" idx="2"/>
          </p:nvPr>
        </p:nvSpPr>
        <p:spPr>
          <a:xfrm>
            <a:off x="2874241" y="3855767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/>
              <a:t>Page authority</a:t>
            </a:r>
            <a:endParaRPr/>
          </a:p>
        </p:txBody>
      </p:sp>
      <p:sp>
        <p:nvSpPr>
          <p:cNvPr id="455" name="Google Shape;455;p43"/>
          <p:cNvSpPr txBox="1">
            <a:spLocks noGrp="1"/>
          </p:cNvSpPr>
          <p:nvPr>
            <p:ph type="subTitle" idx="3"/>
          </p:nvPr>
        </p:nvSpPr>
        <p:spPr>
          <a:xfrm>
            <a:off x="6994159" y="4834633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456" name="Google Shape;456;p43"/>
          <p:cNvSpPr txBox="1">
            <a:spLocks noGrp="1"/>
          </p:cNvSpPr>
          <p:nvPr>
            <p:ph type="subTitle" idx="4"/>
          </p:nvPr>
        </p:nvSpPr>
        <p:spPr>
          <a:xfrm>
            <a:off x="6994159" y="3855767"/>
            <a:ext cx="2323600" cy="8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/>
              <a:t>Domain authority</a:t>
            </a:r>
            <a:endParaRPr/>
          </a:p>
        </p:txBody>
      </p:sp>
      <p:grpSp>
        <p:nvGrpSpPr>
          <p:cNvPr id="457" name="Google Shape;457;p43"/>
          <p:cNvGrpSpPr/>
          <p:nvPr/>
        </p:nvGrpSpPr>
        <p:grpSpPr>
          <a:xfrm>
            <a:off x="3805275" y="3115499"/>
            <a:ext cx="596696" cy="598669"/>
            <a:chOff x="3214972" y="3359188"/>
            <a:chExt cx="346406" cy="347552"/>
          </a:xfrm>
        </p:grpSpPr>
        <p:sp>
          <p:nvSpPr>
            <p:cNvPr id="458" name="Google Shape;458;p43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59" name="Google Shape;459;p43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0" name="Google Shape;460;p43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1" name="Google Shape;461;p43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2" name="Google Shape;462;p43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3" name="Google Shape;463;p43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4" name="Google Shape;464;p43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5" name="Google Shape;465;p43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6" name="Google Shape;466;p43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7" name="Google Shape;467;p43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8" name="Google Shape;468;p43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9" name="Google Shape;469;p43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0" name="Google Shape;470;p43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1" name="Google Shape;471;p43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472" name="Google Shape;472;p43"/>
          <p:cNvGrpSpPr/>
          <p:nvPr/>
        </p:nvGrpSpPr>
        <p:grpSpPr>
          <a:xfrm>
            <a:off x="7670914" y="3121470"/>
            <a:ext cx="970089" cy="592657"/>
            <a:chOff x="7009649" y="1541981"/>
            <a:chExt cx="524940" cy="320655"/>
          </a:xfrm>
        </p:grpSpPr>
        <p:sp>
          <p:nvSpPr>
            <p:cNvPr id="473" name="Google Shape;473;p43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4" name="Google Shape;474;p43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5" name="Google Shape;475;p43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6" name="Google Shape;476;p43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7" name="Google Shape;477;p43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8" name="Google Shape;478;p43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9" name="Google Shape;479;p43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80" name="Google Shape;480;p43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6071069-CCCC-4FC0-A6BD-46E8625C7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16" name="Google Shape;214;p30">
            <a:extLst>
              <a:ext uri="{FF2B5EF4-FFF2-40B4-BE49-F238E27FC236}">
                <a16:creationId xmlns:a16="http://schemas.microsoft.com/office/drawing/2014/main" id="{069B5604-993C-4695-BE6A-0E6111436041}"/>
              </a:ext>
            </a:extLst>
          </p:cNvPr>
          <p:cNvSpPr txBox="1">
            <a:spLocks/>
          </p:cNvSpPr>
          <p:nvPr/>
        </p:nvSpPr>
        <p:spPr>
          <a:xfrm>
            <a:off x="950967" y="1854800"/>
            <a:ext cx="4972000" cy="1975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b="1">
                <a:solidFill>
                  <a:srgbClr val="FF9933"/>
                </a:solidFill>
              </a:rPr>
              <a:t>Traditional</a:t>
            </a:r>
            <a:r>
              <a:rPr lang="en-US" b="1"/>
              <a:t> </a:t>
            </a:r>
            <a:r>
              <a:rPr lang="en-US">
                <a:solidFill>
                  <a:schemeClr val="bg1"/>
                </a:solidFill>
              </a:rPr>
              <a:t>TXN</a:t>
            </a:r>
            <a:br>
              <a:rPr lang="en-US" b="1"/>
            </a:br>
            <a:r>
              <a:rPr lang="en-US" b="1">
                <a:solidFill>
                  <a:srgbClr val="FF9933"/>
                </a:solidFill>
              </a:rPr>
              <a:t>Blockchain</a:t>
            </a:r>
            <a:r>
              <a:rPr lang="en-US" b="1"/>
              <a:t> </a:t>
            </a:r>
            <a:r>
              <a:rPr lang="en-US">
                <a:solidFill>
                  <a:schemeClr val="bg1"/>
                </a:solidFill>
              </a:rPr>
              <a:t>TXN</a:t>
            </a:r>
            <a:br>
              <a:rPr lang="en-US" b="1">
                <a:solidFill>
                  <a:schemeClr val="bg1"/>
                </a:solidFill>
              </a:rPr>
            </a:br>
            <a:r>
              <a:rPr lang="en-US" b="1">
                <a:solidFill>
                  <a:srgbClr val="FF9933"/>
                </a:solidFill>
              </a:rPr>
              <a:t>CBDC</a:t>
            </a:r>
            <a:r>
              <a:rPr lang="en-US" b="1"/>
              <a:t> </a:t>
            </a:r>
            <a:r>
              <a:rPr lang="en-US">
                <a:solidFill>
                  <a:schemeClr val="bg1"/>
                </a:solidFill>
              </a:rPr>
              <a:t>TXN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Google Shape;215;p30">
            <a:extLst>
              <a:ext uri="{FF2B5EF4-FFF2-40B4-BE49-F238E27FC236}">
                <a16:creationId xmlns:a16="http://schemas.microsoft.com/office/drawing/2014/main" id="{099CEBFB-2F51-4E45-8F39-82E2E98789D3}"/>
              </a:ext>
            </a:extLst>
          </p:cNvPr>
          <p:cNvSpPr txBox="1">
            <a:spLocks/>
          </p:cNvSpPr>
          <p:nvPr/>
        </p:nvSpPr>
        <p:spPr>
          <a:xfrm>
            <a:off x="805233" y="4414329"/>
            <a:ext cx="4971999" cy="113557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The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rgbClr val="FF9933"/>
                </a:solidFill>
              </a:rPr>
              <a:t>features</a:t>
            </a:r>
            <a:r>
              <a:rPr lang="en-US" b="1" dirty="0"/>
              <a:t> </a:t>
            </a:r>
            <a:r>
              <a:rPr lang="en-US" dirty="0">
                <a:solidFill>
                  <a:schemeClr val="bg1"/>
                </a:solidFill>
              </a:rPr>
              <a:t>&amp;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rgbClr val="FF9933"/>
                </a:solidFill>
              </a:rPr>
              <a:t>difference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solidFill>
                  <a:schemeClr val="bg1"/>
                </a:solidFill>
              </a:rPr>
              <a:t>+</a:t>
            </a:r>
          </a:p>
          <a:p>
            <a:pPr>
              <a:spcBef>
                <a:spcPts val="0"/>
              </a:spcBef>
            </a:pPr>
            <a:r>
              <a:rPr lang="en-US" altLang="zh-CN" dirty="0">
                <a:solidFill>
                  <a:schemeClr val="bg1"/>
                </a:solidFill>
              </a:rPr>
              <a:t>Special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</a:rPr>
              <a:t>traits</a:t>
            </a:r>
            <a:r>
              <a:rPr lang="en-US" altLang="zh-CN" dirty="0">
                <a:solidFill>
                  <a:schemeClr val="bg1"/>
                </a:solidFill>
              </a:rPr>
              <a:t> of </a:t>
            </a:r>
            <a:r>
              <a:rPr lang="en-US" altLang="zh-CN" b="1" dirty="0">
                <a:solidFill>
                  <a:srgbClr val="FF9933"/>
                </a:solidFill>
              </a:rPr>
              <a:t>E-CNY in china</a:t>
            </a:r>
            <a:endParaRPr lang="en-US" b="1" dirty="0">
              <a:solidFill>
                <a:srgbClr val="FF9933"/>
              </a:solidFill>
            </a:endParaRPr>
          </a:p>
        </p:txBody>
      </p:sp>
      <p:sp>
        <p:nvSpPr>
          <p:cNvPr id="18" name="Google Shape;216;p30">
            <a:extLst>
              <a:ext uri="{FF2B5EF4-FFF2-40B4-BE49-F238E27FC236}">
                <a16:creationId xmlns:a16="http://schemas.microsoft.com/office/drawing/2014/main" id="{33D639E4-9DA8-4372-9F7E-B9620B93F5B2}"/>
              </a:ext>
            </a:extLst>
          </p:cNvPr>
          <p:cNvSpPr/>
          <p:nvPr/>
        </p:nvSpPr>
        <p:spPr>
          <a:xfrm rot="-8100000">
            <a:off x="6932598" y="3018638"/>
            <a:ext cx="2883412" cy="3303743"/>
          </a:xfrm>
          <a:custGeom>
            <a:avLst/>
            <a:gdLst/>
            <a:ahLst/>
            <a:cxnLst/>
            <a:rect l="l" t="t" r="r" b="b"/>
            <a:pathLst>
              <a:path w="95483" h="109385" extrusionOk="0">
                <a:moveTo>
                  <a:pt x="74423" y="0"/>
                </a:moveTo>
                <a:lnTo>
                  <a:pt x="74423" y="158"/>
                </a:lnTo>
                <a:cubicBezTo>
                  <a:pt x="74518" y="190"/>
                  <a:pt x="74549" y="222"/>
                  <a:pt x="74613" y="285"/>
                </a:cubicBezTo>
                <a:cubicBezTo>
                  <a:pt x="74708" y="222"/>
                  <a:pt x="74739" y="190"/>
                  <a:pt x="74834" y="158"/>
                </a:cubicBezTo>
                <a:lnTo>
                  <a:pt x="74834" y="0"/>
                </a:lnTo>
                <a:close/>
                <a:moveTo>
                  <a:pt x="77304" y="665"/>
                </a:moveTo>
                <a:cubicBezTo>
                  <a:pt x="77114" y="760"/>
                  <a:pt x="77241" y="950"/>
                  <a:pt x="77209" y="1045"/>
                </a:cubicBezTo>
                <a:lnTo>
                  <a:pt x="77304" y="1172"/>
                </a:lnTo>
                <a:lnTo>
                  <a:pt x="77716" y="1172"/>
                </a:lnTo>
                <a:lnTo>
                  <a:pt x="77779" y="1108"/>
                </a:lnTo>
                <a:cubicBezTo>
                  <a:pt x="77748" y="950"/>
                  <a:pt x="77874" y="792"/>
                  <a:pt x="77684" y="665"/>
                </a:cubicBezTo>
                <a:close/>
                <a:moveTo>
                  <a:pt x="67804" y="760"/>
                </a:moveTo>
                <a:cubicBezTo>
                  <a:pt x="67709" y="823"/>
                  <a:pt x="67645" y="855"/>
                  <a:pt x="67582" y="918"/>
                </a:cubicBezTo>
                <a:lnTo>
                  <a:pt x="67582" y="1267"/>
                </a:lnTo>
                <a:lnTo>
                  <a:pt x="67740" y="1425"/>
                </a:lnTo>
                <a:lnTo>
                  <a:pt x="68089" y="1425"/>
                </a:lnTo>
                <a:cubicBezTo>
                  <a:pt x="68184" y="1330"/>
                  <a:pt x="68247" y="1299"/>
                  <a:pt x="68279" y="1267"/>
                </a:cubicBezTo>
                <a:lnTo>
                  <a:pt x="68279" y="918"/>
                </a:lnTo>
                <a:lnTo>
                  <a:pt x="68120" y="760"/>
                </a:lnTo>
                <a:close/>
                <a:moveTo>
                  <a:pt x="80408" y="1425"/>
                </a:moveTo>
                <a:cubicBezTo>
                  <a:pt x="80155" y="1552"/>
                  <a:pt x="80155" y="1552"/>
                  <a:pt x="80060" y="1774"/>
                </a:cubicBezTo>
                <a:cubicBezTo>
                  <a:pt x="80155" y="2027"/>
                  <a:pt x="80155" y="2027"/>
                  <a:pt x="80408" y="2122"/>
                </a:cubicBezTo>
                <a:cubicBezTo>
                  <a:pt x="80630" y="1995"/>
                  <a:pt x="80630" y="1995"/>
                  <a:pt x="80756" y="1774"/>
                </a:cubicBezTo>
                <a:cubicBezTo>
                  <a:pt x="80630" y="1520"/>
                  <a:pt x="80630" y="1520"/>
                  <a:pt x="80408" y="1425"/>
                </a:cubicBezTo>
                <a:close/>
                <a:moveTo>
                  <a:pt x="70654" y="1489"/>
                </a:moveTo>
                <a:lnTo>
                  <a:pt x="70337" y="1805"/>
                </a:lnTo>
                <a:lnTo>
                  <a:pt x="70337" y="2122"/>
                </a:lnTo>
                <a:cubicBezTo>
                  <a:pt x="70464" y="2249"/>
                  <a:pt x="70591" y="2375"/>
                  <a:pt x="70654" y="2502"/>
                </a:cubicBezTo>
                <a:lnTo>
                  <a:pt x="70971" y="2502"/>
                </a:lnTo>
                <a:lnTo>
                  <a:pt x="71319" y="2122"/>
                </a:lnTo>
                <a:lnTo>
                  <a:pt x="71319" y="1805"/>
                </a:lnTo>
                <a:lnTo>
                  <a:pt x="71002" y="1489"/>
                </a:lnTo>
                <a:close/>
                <a:moveTo>
                  <a:pt x="61058" y="1932"/>
                </a:moveTo>
                <a:cubicBezTo>
                  <a:pt x="60963" y="2027"/>
                  <a:pt x="60931" y="2059"/>
                  <a:pt x="60836" y="2090"/>
                </a:cubicBezTo>
                <a:lnTo>
                  <a:pt x="60836" y="2439"/>
                </a:lnTo>
                <a:cubicBezTo>
                  <a:pt x="60931" y="2502"/>
                  <a:pt x="60995" y="2565"/>
                  <a:pt x="61058" y="2597"/>
                </a:cubicBezTo>
                <a:lnTo>
                  <a:pt x="61343" y="2597"/>
                </a:lnTo>
                <a:cubicBezTo>
                  <a:pt x="61438" y="2534"/>
                  <a:pt x="61502" y="2502"/>
                  <a:pt x="61565" y="2439"/>
                </a:cubicBezTo>
                <a:lnTo>
                  <a:pt x="61565" y="2122"/>
                </a:lnTo>
                <a:cubicBezTo>
                  <a:pt x="61470" y="2027"/>
                  <a:pt x="61438" y="1964"/>
                  <a:pt x="61407" y="1932"/>
                </a:cubicBezTo>
                <a:close/>
                <a:moveTo>
                  <a:pt x="83274" y="2367"/>
                </a:moveTo>
                <a:cubicBezTo>
                  <a:pt x="83215" y="2367"/>
                  <a:pt x="83155" y="2381"/>
                  <a:pt x="83109" y="2381"/>
                </a:cubicBezTo>
                <a:cubicBezTo>
                  <a:pt x="83094" y="2381"/>
                  <a:pt x="83080" y="2379"/>
                  <a:pt x="83068" y="2375"/>
                </a:cubicBezTo>
                <a:lnTo>
                  <a:pt x="82973" y="2439"/>
                </a:lnTo>
                <a:lnTo>
                  <a:pt x="82973" y="2882"/>
                </a:lnTo>
                <a:lnTo>
                  <a:pt x="83068" y="2977"/>
                </a:lnTo>
                <a:cubicBezTo>
                  <a:pt x="83108" y="2961"/>
                  <a:pt x="83147" y="2957"/>
                  <a:pt x="83186" y="2957"/>
                </a:cubicBezTo>
                <a:cubicBezTo>
                  <a:pt x="83225" y="2957"/>
                  <a:pt x="83262" y="2961"/>
                  <a:pt x="83298" y="2961"/>
                </a:cubicBezTo>
                <a:cubicBezTo>
                  <a:pt x="83369" y="2961"/>
                  <a:pt x="83432" y="2945"/>
                  <a:pt x="83480" y="2850"/>
                </a:cubicBezTo>
                <a:lnTo>
                  <a:pt x="83480" y="2502"/>
                </a:lnTo>
                <a:cubicBezTo>
                  <a:pt x="83432" y="2391"/>
                  <a:pt x="83353" y="2367"/>
                  <a:pt x="83274" y="2367"/>
                </a:cubicBezTo>
                <a:close/>
                <a:moveTo>
                  <a:pt x="73677" y="2325"/>
                </a:moveTo>
                <a:cubicBezTo>
                  <a:pt x="73621" y="2325"/>
                  <a:pt x="73563" y="2332"/>
                  <a:pt x="73504" y="2344"/>
                </a:cubicBezTo>
                <a:cubicBezTo>
                  <a:pt x="73314" y="2375"/>
                  <a:pt x="73187" y="2565"/>
                  <a:pt x="73124" y="2724"/>
                </a:cubicBezTo>
                <a:cubicBezTo>
                  <a:pt x="73061" y="3072"/>
                  <a:pt x="73156" y="3325"/>
                  <a:pt x="73567" y="3484"/>
                </a:cubicBezTo>
                <a:cubicBezTo>
                  <a:pt x="73603" y="3489"/>
                  <a:pt x="73638" y="3492"/>
                  <a:pt x="73672" y="3492"/>
                </a:cubicBezTo>
                <a:cubicBezTo>
                  <a:pt x="74041" y="3492"/>
                  <a:pt x="74351" y="3190"/>
                  <a:pt x="74264" y="2755"/>
                </a:cubicBezTo>
                <a:cubicBezTo>
                  <a:pt x="74135" y="2446"/>
                  <a:pt x="73923" y="2325"/>
                  <a:pt x="73677" y="2325"/>
                </a:cubicBezTo>
                <a:close/>
                <a:moveTo>
                  <a:pt x="64130" y="2534"/>
                </a:moveTo>
                <a:cubicBezTo>
                  <a:pt x="63972" y="2534"/>
                  <a:pt x="63845" y="2660"/>
                  <a:pt x="63687" y="2692"/>
                </a:cubicBezTo>
                <a:cubicBezTo>
                  <a:pt x="63655" y="2850"/>
                  <a:pt x="63592" y="2977"/>
                  <a:pt x="63592" y="3072"/>
                </a:cubicBezTo>
                <a:cubicBezTo>
                  <a:pt x="63592" y="3199"/>
                  <a:pt x="63655" y="3357"/>
                  <a:pt x="63687" y="3452"/>
                </a:cubicBezTo>
                <a:cubicBezTo>
                  <a:pt x="63834" y="3567"/>
                  <a:pt x="63981" y="3630"/>
                  <a:pt x="64128" y="3630"/>
                </a:cubicBezTo>
                <a:cubicBezTo>
                  <a:pt x="64266" y="3630"/>
                  <a:pt x="64404" y="3574"/>
                  <a:pt x="64542" y="3452"/>
                </a:cubicBezTo>
                <a:cubicBezTo>
                  <a:pt x="64763" y="3230"/>
                  <a:pt x="64763" y="2977"/>
                  <a:pt x="64542" y="2692"/>
                </a:cubicBezTo>
                <a:cubicBezTo>
                  <a:pt x="64415" y="2692"/>
                  <a:pt x="64288" y="2534"/>
                  <a:pt x="64130" y="2534"/>
                </a:cubicBezTo>
                <a:close/>
                <a:moveTo>
                  <a:pt x="54819" y="3484"/>
                </a:moveTo>
                <a:cubicBezTo>
                  <a:pt x="54724" y="3484"/>
                  <a:pt x="54566" y="3515"/>
                  <a:pt x="54439" y="3674"/>
                </a:cubicBezTo>
                <a:lnTo>
                  <a:pt x="54629" y="3674"/>
                </a:lnTo>
                <a:lnTo>
                  <a:pt x="54819" y="3484"/>
                </a:lnTo>
                <a:close/>
                <a:moveTo>
                  <a:pt x="86172" y="3230"/>
                </a:moveTo>
                <a:cubicBezTo>
                  <a:pt x="86108" y="3294"/>
                  <a:pt x="86077" y="3325"/>
                  <a:pt x="85982" y="3325"/>
                </a:cubicBezTo>
                <a:cubicBezTo>
                  <a:pt x="85950" y="3389"/>
                  <a:pt x="85918" y="3452"/>
                  <a:pt x="85918" y="3515"/>
                </a:cubicBezTo>
                <a:cubicBezTo>
                  <a:pt x="85950" y="3610"/>
                  <a:pt x="85982" y="3642"/>
                  <a:pt x="85982" y="3705"/>
                </a:cubicBezTo>
                <a:cubicBezTo>
                  <a:pt x="86077" y="3769"/>
                  <a:pt x="86108" y="3800"/>
                  <a:pt x="86172" y="3800"/>
                </a:cubicBezTo>
                <a:cubicBezTo>
                  <a:pt x="86235" y="3769"/>
                  <a:pt x="86298" y="3769"/>
                  <a:pt x="86393" y="3674"/>
                </a:cubicBezTo>
                <a:lnTo>
                  <a:pt x="86457" y="3515"/>
                </a:lnTo>
                <a:cubicBezTo>
                  <a:pt x="86393" y="3389"/>
                  <a:pt x="86298" y="3294"/>
                  <a:pt x="86172" y="3230"/>
                </a:cubicBezTo>
                <a:close/>
                <a:moveTo>
                  <a:pt x="76608" y="3167"/>
                </a:moveTo>
                <a:cubicBezTo>
                  <a:pt x="76449" y="3230"/>
                  <a:pt x="76291" y="3294"/>
                  <a:pt x="76164" y="3357"/>
                </a:cubicBezTo>
                <a:cubicBezTo>
                  <a:pt x="76101" y="3515"/>
                  <a:pt x="76038" y="3674"/>
                  <a:pt x="76006" y="3832"/>
                </a:cubicBezTo>
                <a:cubicBezTo>
                  <a:pt x="76038" y="3927"/>
                  <a:pt x="76101" y="4085"/>
                  <a:pt x="76164" y="4180"/>
                </a:cubicBezTo>
                <a:cubicBezTo>
                  <a:pt x="76291" y="4307"/>
                  <a:pt x="76449" y="4339"/>
                  <a:pt x="76608" y="4434"/>
                </a:cubicBezTo>
                <a:cubicBezTo>
                  <a:pt x="76766" y="4339"/>
                  <a:pt x="76924" y="4307"/>
                  <a:pt x="77051" y="4244"/>
                </a:cubicBezTo>
                <a:cubicBezTo>
                  <a:pt x="77146" y="4117"/>
                  <a:pt x="77209" y="3959"/>
                  <a:pt x="77241" y="3832"/>
                </a:cubicBezTo>
                <a:cubicBezTo>
                  <a:pt x="77209" y="3389"/>
                  <a:pt x="76956" y="3199"/>
                  <a:pt x="76608" y="3167"/>
                </a:cubicBezTo>
                <a:close/>
                <a:moveTo>
                  <a:pt x="57321" y="3769"/>
                </a:moveTo>
                <a:cubicBezTo>
                  <a:pt x="57195" y="3864"/>
                  <a:pt x="57100" y="3990"/>
                  <a:pt x="56973" y="4085"/>
                </a:cubicBezTo>
                <a:lnTo>
                  <a:pt x="56973" y="4402"/>
                </a:lnTo>
                <a:lnTo>
                  <a:pt x="57321" y="4750"/>
                </a:lnTo>
                <a:lnTo>
                  <a:pt x="57638" y="4750"/>
                </a:lnTo>
                <a:lnTo>
                  <a:pt x="57955" y="4434"/>
                </a:lnTo>
                <a:lnTo>
                  <a:pt x="57955" y="4085"/>
                </a:lnTo>
                <a:lnTo>
                  <a:pt x="57638" y="3769"/>
                </a:lnTo>
                <a:close/>
                <a:moveTo>
                  <a:pt x="66917" y="3325"/>
                </a:moveTo>
                <a:cubicBezTo>
                  <a:pt x="66600" y="3515"/>
                  <a:pt x="66284" y="3769"/>
                  <a:pt x="66379" y="4180"/>
                </a:cubicBezTo>
                <a:cubicBezTo>
                  <a:pt x="66505" y="4434"/>
                  <a:pt x="66664" y="4624"/>
                  <a:pt x="66949" y="4750"/>
                </a:cubicBezTo>
                <a:lnTo>
                  <a:pt x="67265" y="4750"/>
                </a:lnTo>
                <a:cubicBezTo>
                  <a:pt x="67582" y="4560"/>
                  <a:pt x="67867" y="4307"/>
                  <a:pt x="67772" y="3864"/>
                </a:cubicBezTo>
                <a:cubicBezTo>
                  <a:pt x="67645" y="3642"/>
                  <a:pt x="67487" y="3452"/>
                  <a:pt x="67234" y="3325"/>
                </a:cubicBezTo>
                <a:close/>
                <a:moveTo>
                  <a:pt x="79490" y="3990"/>
                </a:moveTo>
                <a:cubicBezTo>
                  <a:pt x="79300" y="4117"/>
                  <a:pt x="79141" y="4149"/>
                  <a:pt x="79015" y="4244"/>
                </a:cubicBezTo>
                <a:cubicBezTo>
                  <a:pt x="78888" y="4339"/>
                  <a:pt x="78856" y="4497"/>
                  <a:pt x="78825" y="4655"/>
                </a:cubicBezTo>
                <a:cubicBezTo>
                  <a:pt x="78888" y="4814"/>
                  <a:pt x="78920" y="4972"/>
                  <a:pt x="79046" y="5099"/>
                </a:cubicBezTo>
                <a:cubicBezTo>
                  <a:pt x="79173" y="5225"/>
                  <a:pt x="79331" y="5257"/>
                  <a:pt x="79490" y="5289"/>
                </a:cubicBezTo>
                <a:cubicBezTo>
                  <a:pt x="79648" y="5225"/>
                  <a:pt x="79806" y="5194"/>
                  <a:pt x="79965" y="5099"/>
                </a:cubicBezTo>
                <a:cubicBezTo>
                  <a:pt x="80060" y="4940"/>
                  <a:pt x="80091" y="4782"/>
                  <a:pt x="80123" y="4624"/>
                </a:cubicBezTo>
                <a:cubicBezTo>
                  <a:pt x="80060" y="4465"/>
                  <a:pt x="80060" y="4307"/>
                  <a:pt x="79933" y="4244"/>
                </a:cubicBezTo>
                <a:cubicBezTo>
                  <a:pt x="79806" y="4117"/>
                  <a:pt x="79648" y="4085"/>
                  <a:pt x="79490" y="3990"/>
                </a:cubicBezTo>
                <a:close/>
                <a:moveTo>
                  <a:pt x="69894" y="4117"/>
                </a:moveTo>
                <a:cubicBezTo>
                  <a:pt x="69799" y="4117"/>
                  <a:pt x="69640" y="4149"/>
                  <a:pt x="69514" y="4180"/>
                </a:cubicBezTo>
                <a:lnTo>
                  <a:pt x="69229" y="4465"/>
                </a:lnTo>
                <a:cubicBezTo>
                  <a:pt x="69070" y="4782"/>
                  <a:pt x="69070" y="5067"/>
                  <a:pt x="69229" y="5352"/>
                </a:cubicBezTo>
                <a:lnTo>
                  <a:pt x="69514" y="5605"/>
                </a:lnTo>
                <a:cubicBezTo>
                  <a:pt x="69640" y="5669"/>
                  <a:pt x="69799" y="5700"/>
                  <a:pt x="69894" y="5700"/>
                </a:cubicBezTo>
                <a:cubicBezTo>
                  <a:pt x="70020" y="5700"/>
                  <a:pt x="70179" y="5637"/>
                  <a:pt x="70306" y="5605"/>
                </a:cubicBezTo>
                <a:lnTo>
                  <a:pt x="70591" y="5352"/>
                </a:lnTo>
                <a:cubicBezTo>
                  <a:pt x="70749" y="5035"/>
                  <a:pt x="70749" y="4750"/>
                  <a:pt x="70591" y="4465"/>
                </a:cubicBezTo>
                <a:lnTo>
                  <a:pt x="70306" y="4180"/>
                </a:lnTo>
                <a:cubicBezTo>
                  <a:pt x="70179" y="4149"/>
                  <a:pt x="70020" y="4117"/>
                  <a:pt x="69894" y="4117"/>
                </a:cubicBezTo>
                <a:close/>
                <a:moveTo>
                  <a:pt x="60330" y="4402"/>
                </a:moveTo>
                <a:cubicBezTo>
                  <a:pt x="60203" y="4402"/>
                  <a:pt x="60140" y="4434"/>
                  <a:pt x="60013" y="4465"/>
                </a:cubicBezTo>
                <a:lnTo>
                  <a:pt x="59728" y="4750"/>
                </a:lnTo>
                <a:cubicBezTo>
                  <a:pt x="59696" y="4877"/>
                  <a:pt x="59665" y="4972"/>
                  <a:pt x="59665" y="5067"/>
                </a:cubicBezTo>
                <a:cubicBezTo>
                  <a:pt x="59665" y="5194"/>
                  <a:pt x="59696" y="5257"/>
                  <a:pt x="59728" y="5384"/>
                </a:cubicBezTo>
                <a:cubicBezTo>
                  <a:pt x="59855" y="5510"/>
                  <a:pt x="59950" y="5605"/>
                  <a:pt x="60045" y="5700"/>
                </a:cubicBezTo>
                <a:cubicBezTo>
                  <a:pt x="60171" y="5732"/>
                  <a:pt x="60298" y="5764"/>
                  <a:pt x="60393" y="5764"/>
                </a:cubicBezTo>
                <a:cubicBezTo>
                  <a:pt x="60520" y="5764"/>
                  <a:pt x="60615" y="5732"/>
                  <a:pt x="60710" y="5700"/>
                </a:cubicBezTo>
                <a:lnTo>
                  <a:pt x="60995" y="5415"/>
                </a:lnTo>
                <a:cubicBezTo>
                  <a:pt x="61058" y="5352"/>
                  <a:pt x="61090" y="5225"/>
                  <a:pt x="61090" y="5099"/>
                </a:cubicBezTo>
                <a:cubicBezTo>
                  <a:pt x="61090" y="4972"/>
                  <a:pt x="61058" y="4909"/>
                  <a:pt x="60995" y="4782"/>
                </a:cubicBezTo>
                <a:cubicBezTo>
                  <a:pt x="60900" y="4655"/>
                  <a:pt x="60805" y="4560"/>
                  <a:pt x="60678" y="4465"/>
                </a:cubicBezTo>
                <a:cubicBezTo>
                  <a:pt x="60583" y="4434"/>
                  <a:pt x="60456" y="4402"/>
                  <a:pt x="60330" y="4402"/>
                </a:cubicBezTo>
                <a:close/>
                <a:moveTo>
                  <a:pt x="50805" y="5043"/>
                </a:moveTo>
                <a:cubicBezTo>
                  <a:pt x="50710" y="5043"/>
                  <a:pt x="50623" y="5083"/>
                  <a:pt x="50544" y="5130"/>
                </a:cubicBezTo>
                <a:cubicBezTo>
                  <a:pt x="50449" y="5352"/>
                  <a:pt x="50449" y="5510"/>
                  <a:pt x="50544" y="5669"/>
                </a:cubicBezTo>
                <a:cubicBezTo>
                  <a:pt x="50647" y="5743"/>
                  <a:pt x="50730" y="5768"/>
                  <a:pt x="50801" y="5768"/>
                </a:cubicBezTo>
                <a:cubicBezTo>
                  <a:pt x="50884" y="5768"/>
                  <a:pt x="50951" y="5734"/>
                  <a:pt x="51019" y="5700"/>
                </a:cubicBezTo>
                <a:cubicBezTo>
                  <a:pt x="51241" y="5510"/>
                  <a:pt x="51177" y="5289"/>
                  <a:pt x="51114" y="5194"/>
                </a:cubicBezTo>
                <a:cubicBezTo>
                  <a:pt x="51003" y="5083"/>
                  <a:pt x="50900" y="5043"/>
                  <a:pt x="50805" y="5043"/>
                </a:cubicBezTo>
                <a:close/>
                <a:moveTo>
                  <a:pt x="82150" y="4972"/>
                </a:moveTo>
                <a:lnTo>
                  <a:pt x="81833" y="5289"/>
                </a:lnTo>
                <a:cubicBezTo>
                  <a:pt x="81801" y="5700"/>
                  <a:pt x="81865" y="5985"/>
                  <a:pt x="82213" y="6081"/>
                </a:cubicBezTo>
                <a:lnTo>
                  <a:pt x="82498" y="6081"/>
                </a:lnTo>
                <a:cubicBezTo>
                  <a:pt x="82910" y="5985"/>
                  <a:pt x="83005" y="5700"/>
                  <a:pt x="82941" y="5384"/>
                </a:cubicBezTo>
                <a:cubicBezTo>
                  <a:pt x="82910" y="5194"/>
                  <a:pt x="82688" y="5067"/>
                  <a:pt x="82530" y="4972"/>
                </a:cubicBezTo>
                <a:close/>
                <a:moveTo>
                  <a:pt x="72768" y="4892"/>
                </a:moveTo>
                <a:cubicBezTo>
                  <a:pt x="72611" y="4892"/>
                  <a:pt x="72451" y="5001"/>
                  <a:pt x="72269" y="5130"/>
                </a:cubicBezTo>
                <a:cubicBezTo>
                  <a:pt x="72079" y="5289"/>
                  <a:pt x="72016" y="5542"/>
                  <a:pt x="72016" y="5764"/>
                </a:cubicBezTo>
                <a:cubicBezTo>
                  <a:pt x="72016" y="5985"/>
                  <a:pt x="72079" y="6176"/>
                  <a:pt x="72237" y="6366"/>
                </a:cubicBezTo>
                <a:cubicBezTo>
                  <a:pt x="72396" y="6556"/>
                  <a:pt x="72649" y="6556"/>
                  <a:pt x="72871" y="6682"/>
                </a:cubicBezTo>
                <a:cubicBezTo>
                  <a:pt x="72997" y="6524"/>
                  <a:pt x="73251" y="6524"/>
                  <a:pt x="73409" y="6397"/>
                </a:cubicBezTo>
                <a:cubicBezTo>
                  <a:pt x="73599" y="6239"/>
                  <a:pt x="73631" y="6017"/>
                  <a:pt x="73726" y="5764"/>
                </a:cubicBezTo>
                <a:cubicBezTo>
                  <a:pt x="73757" y="5637"/>
                  <a:pt x="73599" y="5320"/>
                  <a:pt x="73504" y="5225"/>
                </a:cubicBezTo>
                <a:cubicBezTo>
                  <a:pt x="73346" y="5035"/>
                  <a:pt x="73124" y="4940"/>
                  <a:pt x="72871" y="4909"/>
                </a:cubicBezTo>
                <a:cubicBezTo>
                  <a:pt x="72836" y="4897"/>
                  <a:pt x="72802" y="4892"/>
                  <a:pt x="72768" y="4892"/>
                </a:cubicBezTo>
                <a:close/>
                <a:moveTo>
                  <a:pt x="53426" y="5700"/>
                </a:moveTo>
                <a:lnTo>
                  <a:pt x="53078" y="6049"/>
                </a:lnTo>
                <a:lnTo>
                  <a:pt x="53078" y="6492"/>
                </a:lnTo>
                <a:lnTo>
                  <a:pt x="53426" y="6841"/>
                </a:lnTo>
                <a:lnTo>
                  <a:pt x="53933" y="6841"/>
                </a:lnTo>
                <a:lnTo>
                  <a:pt x="54218" y="6524"/>
                </a:lnTo>
                <a:lnTo>
                  <a:pt x="54218" y="6049"/>
                </a:lnTo>
                <a:cubicBezTo>
                  <a:pt x="54123" y="5890"/>
                  <a:pt x="54028" y="5764"/>
                  <a:pt x="53933" y="5700"/>
                </a:cubicBezTo>
                <a:close/>
                <a:moveTo>
                  <a:pt x="63233" y="5179"/>
                </a:moveTo>
                <a:cubicBezTo>
                  <a:pt x="63084" y="5179"/>
                  <a:pt x="62843" y="5304"/>
                  <a:pt x="62737" y="5384"/>
                </a:cubicBezTo>
                <a:cubicBezTo>
                  <a:pt x="62547" y="5542"/>
                  <a:pt x="62483" y="5764"/>
                  <a:pt x="62420" y="6017"/>
                </a:cubicBezTo>
                <a:cubicBezTo>
                  <a:pt x="62388" y="6207"/>
                  <a:pt x="62515" y="6397"/>
                  <a:pt x="62673" y="6619"/>
                </a:cubicBezTo>
                <a:cubicBezTo>
                  <a:pt x="62832" y="6809"/>
                  <a:pt x="63053" y="6872"/>
                  <a:pt x="63307" y="6872"/>
                </a:cubicBezTo>
                <a:cubicBezTo>
                  <a:pt x="63497" y="6872"/>
                  <a:pt x="63687" y="6809"/>
                  <a:pt x="63908" y="6651"/>
                </a:cubicBezTo>
                <a:cubicBezTo>
                  <a:pt x="64098" y="6492"/>
                  <a:pt x="64098" y="6239"/>
                  <a:pt x="64162" y="6049"/>
                </a:cubicBezTo>
                <a:cubicBezTo>
                  <a:pt x="64098" y="5859"/>
                  <a:pt x="64067" y="5669"/>
                  <a:pt x="63940" y="5510"/>
                </a:cubicBezTo>
                <a:cubicBezTo>
                  <a:pt x="63782" y="5289"/>
                  <a:pt x="63528" y="5257"/>
                  <a:pt x="63307" y="5194"/>
                </a:cubicBezTo>
                <a:cubicBezTo>
                  <a:pt x="63286" y="5184"/>
                  <a:pt x="63262" y="5179"/>
                  <a:pt x="63233" y="5179"/>
                </a:cubicBezTo>
                <a:close/>
                <a:moveTo>
                  <a:pt x="85032" y="5890"/>
                </a:moveTo>
                <a:lnTo>
                  <a:pt x="84747" y="6176"/>
                </a:lnTo>
                <a:lnTo>
                  <a:pt x="84747" y="6619"/>
                </a:lnTo>
                <a:lnTo>
                  <a:pt x="85032" y="6872"/>
                </a:lnTo>
                <a:lnTo>
                  <a:pt x="85475" y="6872"/>
                </a:lnTo>
                <a:lnTo>
                  <a:pt x="85760" y="6619"/>
                </a:lnTo>
                <a:lnTo>
                  <a:pt x="85760" y="6176"/>
                </a:lnTo>
                <a:lnTo>
                  <a:pt x="85475" y="5890"/>
                </a:lnTo>
                <a:close/>
                <a:moveTo>
                  <a:pt x="75661" y="5808"/>
                </a:moveTo>
                <a:cubicBezTo>
                  <a:pt x="75606" y="5808"/>
                  <a:pt x="75552" y="5814"/>
                  <a:pt x="75499" y="5827"/>
                </a:cubicBezTo>
                <a:cubicBezTo>
                  <a:pt x="74929" y="6144"/>
                  <a:pt x="74803" y="6302"/>
                  <a:pt x="74803" y="6746"/>
                </a:cubicBezTo>
                <a:cubicBezTo>
                  <a:pt x="74929" y="7157"/>
                  <a:pt x="75183" y="7411"/>
                  <a:pt x="75499" y="7474"/>
                </a:cubicBezTo>
                <a:cubicBezTo>
                  <a:pt x="75568" y="7513"/>
                  <a:pt x="75637" y="7528"/>
                  <a:pt x="75705" y="7528"/>
                </a:cubicBezTo>
                <a:cubicBezTo>
                  <a:pt x="75855" y="7528"/>
                  <a:pt x="76002" y="7454"/>
                  <a:pt x="76133" y="7411"/>
                </a:cubicBezTo>
                <a:cubicBezTo>
                  <a:pt x="76354" y="7284"/>
                  <a:pt x="76449" y="7031"/>
                  <a:pt x="76513" y="6841"/>
                </a:cubicBezTo>
                <a:cubicBezTo>
                  <a:pt x="76576" y="6524"/>
                  <a:pt x="76449" y="6239"/>
                  <a:pt x="76228" y="6049"/>
                </a:cubicBezTo>
                <a:cubicBezTo>
                  <a:pt x="76077" y="5898"/>
                  <a:pt x="75867" y="5808"/>
                  <a:pt x="75661" y="5808"/>
                </a:cubicBezTo>
                <a:close/>
                <a:moveTo>
                  <a:pt x="88167" y="6872"/>
                </a:moveTo>
                <a:cubicBezTo>
                  <a:pt x="87977" y="6872"/>
                  <a:pt x="87724" y="7094"/>
                  <a:pt x="87724" y="7316"/>
                </a:cubicBezTo>
                <a:cubicBezTo>
                  <a:pt x="87724" y="7506"/>
                  <a:pt x="87914" y="7759"/>
                  <a:pt x="88167" y="7759"/>
                </a:cubicBezTo>
                <a:cubicBezTo>
                  <a:pt x="88357" y="7759"/>
                  <a:pt x="88610" y="7569"/>
                  <a:pt x="88610" y="7316"/>
                </a:cubicBezTo>
                <a:cubicBezTo>
                  <a:pt x="88610" y="7126"/>
                  <a:pt x="88389" y="6872"/>
                  <a:pt x="88167" y="6872"/>
                </a:cubicBezTo>
                <a:close/>
                <a:moveTo>
                  <a:pt x="47029" y="6967"/>
                </a:moveTo>
                <a:cubicBezTo>
                  <a:pt x="46839" y="7031"/>
                  <a:pt x="46680" y="7157"/>
                  <a:pt x="46585" y="7411"/>
                </a:cubicBezTo>
                <a:cubicBezTo>
                  <a:pt x="46680" y="7601"/>
                  <a:pt x="46839" y="7759"/>
                  <a:pt x="46997" y="7791"/>
                </a:cubicBezTo>
                <a:cubicBezTo>
                  <a:pt x="47282" y="7759"/>
                  <a:pt x="47345" y="7601"/>
                  <a:pt x="47472" y="7411"/>
                </a:cubicBezTo>
                <a:cubicBezTo>
                  <a:pt x="47377" y="7157"/>
                  <a:pt x="47219" y="7031"/>
                  <a:pt x="47029" y="6967"/>
                </a:cubicBezTo>
                <a:close/>
                <a:moveTo>
                  <a:pt x="66157" y="5985"/>
                </a:moveTo>
                <a:cubicBezTo>
                  <a:pt x="65650" y="5985"/>
                  <a:pt x="65207" y="6397"/>
                  <a:pt x="65238" y="6936"/>
                </a:cubicBezTo>
                <a:cubicBezTo>
                  <a:pt x="65270" y="7442"/>
                  <a:pt x="65650" y="7822"/>
                  <a:pt x="66189" y="7822"/>
                </a:cubicBezTo>
                <a:cubicBezTo>
                  <a:pt x="66695" y="7822"/>
                  <a:pt x="67107" y="7442"/>
                  <a:pt x="67107" y="6936"/>
                </a:cubicBezTo>
                <a:cubicBezTo>
                  <a:pt x="67075" y="6366"/>
                  <a:pt x="66664" y="5985"/>
                  <a:pt x="66157" y="5985"/>
                </a:cubicBezTo>
                <a:close/>
                <a:moveTo>
                  <a:pt x="56371" y="6366"/>
                </a:moveTo>
                <a:cubicBezTo>
                  <a:pt x="55896" y="6619"/>
                  <a:pt x="55738" y="6967"/>
                  <a:pt x="55833" y="7442"/>
                </a:cubicBezTo>
                <a:cubicBezTo>
                  <a:pt x="55991" y="7664"/>
                  <a:pt x="56054" y="7791"/>
                  <a:pt x="56339" y="7949"/>
                </a:cubicBezTo>
                <a:lnTo>
                  <a:pt x="56814" y="7949"/>
                </a:lnTo>
                <a:cubicBezTo>
                  <a:pt x="57290" y="7759"/>
                  <a:pt x="57448" y="7411"/>
                  <a:pt x="57353" y="6904"/>
                </a:cubicBezTo>
                <a:cubicBezTo>
                  <a:pt x="57258" y="6682"/>
                  <a:pt x="57036" y="6492"/>
                  <a:pt x="56814" y="6366"/>
                </a:cubicBezTo>
                <a:close/>
                <a:moveTo>
                  <a:pt x="78634" y="6651"/>
                </a:moveTo>
                <a:cubicBezTo>
                  <a:pt x="78413" y="6777"/>
                  <a:pt x="78223" y="6714"/>
                  <a:pt x="78033" y="6872"/>
                </a:cubicBezTo>
                <a:cubicBezTo>
                  <a:pt x="77874" y="7031"/>
                  <a:pt x="77874" y="7284"/>
                  <a:pt x="77748" y="7474"/>
                </a:cubicBezTo>
                <a:cubicBezTo>
                  <a:pt x="77843" y="7664"/>
                  <a:pt x="77843" y="7917"/>
                  <a:pt x="78033" y="8076"/>
                </a:cubicBezTo>
                <a:cubicBezTo>
                  <a:pt x="78223" y="8234"/>
                  <a:pt x="78476" y="8234"/>
                  <a:pt x="78634" y="8297"/>
                </a:cubicBezTo>
                <a:cubicBezTo>
                  <a:pt x="78825" y="8202"/>
                  <a:pt x="79046" y="8234"/>
                  <a:pt x="79205" y="8044"/>
                </a:cubicBezTo>
                <a:cubicBezTo>
                  <a:pt x="79363" y="7886"/>
                  <a:pt x="79363" y="7632"/>
                  <a:pt x="79490" y="7442"/>
                </a:cubicBezTo>
                <a:cubicBezTo>
                  <a:pt x="79363" y="7316"/>
                  <a:pt x="79363" y="7126"/>
                  <a:pt x="79205" y="6936"/>
                </a:cubicBezTo>
                <a:cubicBezTo>
                  <a:pt x="79015" y="6714"/>
                  <a:pt x="78825" y="6777"/>
                  <a:pt x="78634" y="6651"/>
                </a:cubicBezTo>
                <a:close/>
                <a:moveTo>
                  <a:pt x="91049" y="7917"/>
                </a:moveTo>
                <a:cubicBezTo>
                  <a:pt x="90985" y="7949"/>
                  <a:pt x="90922" y="7981"/>
                  <a:pt x="90859" y="7981"/>
                </a:cubicBezTo>
                <a:cubicBezTo>
                  <a:pt x="90859" y="8076"/>
                  <a:pt x="90827" y="8107"/>
                  <a:pt x="90827" y="8202"/>
                </a:cubicBezTo>
                <a:cubicBezTo>
                  <a:pt x="90859" y="8266"/>
                  <a:pt x="90890" y="8297"/>
                  <a:pt x="90890" y="8392"/>
                </a:cubicBezTo>
                <a:cubicBezTo>
                  <a:pt x="90985" y="8424"/>
                  <a:pt x="91017" y="8456"/>
                  <a:pt x="91080" y="8456"/>
                </a:cubicBezTo>
                <a:cubicBezTo>
                  <a:pt x="91175" y="8424"/>
                  <a:pt x="91207" y="8392"/>
                  <a:pt x="91302" y="8392"/>
                </a:cubicBezTo>
                <a:cubicBezTo>
                  <a:pt x="91334" y="8297"/>
                  <a:pt x="91365" y="8234"/>
                  <a:pt x="91365" y="8202"/>
                </a:cubicBezTo>
                <a:cubicBezTo>
                  <a:pt x="91302" y="8076"/>
                  <a:pt x="91207" y="7949"/>
                  <a:pt x="91049" y="7917"/>
                </a:cubicBezTo>
                <a:close/>
                <a:moveTo>
                  <a:pt x="69076" y="6839"/>
                </a:moveTo>
                <a:cubicBezTo>
                  <a:pt x="68532" y="6839"/>
                  <a:pt x="68089" y="7271"/>
                  <a:pt x="68089" y="7822"/>
                </a:cubicBezTo>
                <a:cubicBezTo>
                  <a:pt x="68089" y="8424"/>
                  <a:pt x="68500" y="8772"/>
                  <a:pt x="69070" y="8836"/>
                </a:cubicBezTo>
                <a:cubicBezTo>
                  <a:pt x="69640" y="8772"/>
                  <a:pt x="70020" y="8392"/>
                  <a:pt x="70084" y="7822"/>
                </a:cubicBezTo>
                <a:cubicBezTo>
                  <a:pt x="70084" y="7252"/>
                  <a:pt x="69672" y="6841"/>
                  <a:pt x="69134" y="6841"/>
                </a:cubicBezTo>
                <a:cubicBezTo>
                  <a:pt x="69115" y="6839"/>
                  <a:pt x="69095" y="6839"/>
                  <a:pt x="69076" y="6839"/>
                </a:cubicBezTo>
                <a:close/>
                <a:moveTo>
                  <a:pt x="49689" y="7601"/>
                </a:moveTo>
                <a:cubicBezTo>
                  <a:pt x="49214" y="7759"/>
                  <a:pt x="49214" y="8107"/>
                  <a:pt x="49246" y="8392"/>
                </a:cubicBezTo>
                <a:cubicBezTo>
                  <a:pt x="49341" y="8709"/>
                  <a:pt x="49499" y="8772"/>
                  <a:pt x="49657" y="8867"/>
                </a:cubicBezTo>
                <a:lnTo>
                  <a:pt x="50196" y="8867"/>
                </a:lnTo>
                <a:lnTo>
                  <a:pt x="50512" y="8551"/>
                </a:lnTo>
                <a:cubicBezTo>
                  <a:pt x="50544" y="8107"/>
                  <a:pt x="50544" y="7759"/>
                  <a:pt x="50069" y="7601"/>
                </a:cubicBezTo>
                <a:close/>
                <a:moveTo>
                  <a:pt x="59538" y="7126"/>
                </a:moveTo>
                <a:cubicBezTo>
                  <a:pt x="59031" y="7126"/>
                  <a:pt x="58588" y="7569"/>
                  <a:pt x="58588" y="8044"/>
                </a:cubicBezTo>
                <a:cubicBezTo>
                  <a:pt x="58588" y="8551"/>
                  <a:pt x="59000" y="8931"/>
                  <a:pt x="59506" y="8931"/>
                </a:cubicBezTo>
                <a:cubicBezTo>
                  <a:pt x="60013" y="8931"/>
                  <a:pt x="60456" y="8551"/>
                  <a:pt x="60456" y="8044"/>
                </a:cubicBezTo>
                <a:cubicBezTo>
                  <a:pt x="60456" y="7506"/>
                  <a:pt x="60108" y="7126"/>
                  <a:pt x="59538" y="7126"/>
                </a:cubicBezTo>
                <a:close/>
                <a:moveTo>
                  <a:pt x="81485" y="7664"/>
                </a:moveTo>
                <a:cubicBezTo>
                  <a:pt x="81358" y="7664"/>
                  <a:pt x="81200" y="7696"/>
                  <a:pt x="81073" y="7759"/>
                </a:cubicBezTo>
                <a:lnTo>
                  <a:pt x="80788" y="8044"/>
                </a:lnTo>
                <a:cubicBezTo>
                  <a:pt x="80630" y="8329"/>
                  <a:pt x="80630" y="8614"/>
                  <a:pt x="80788" y="8899"/>
                </a:cubicBezTo>
                <a:lnTo>
                  <a:pt x="81041" y="9152"/>
                </a:lnTo>
                <a:cubicBezTo>
                  <a:pt x="81200" y="9232"/>
                  <a:pt x="81334" y="9271"/>
                  <a:pt x="81469" y="9271"/>
                </a:cubicBezTo>
                <a:cubicBezTo>
                  <a:pt x="81603" y="9271"/>
                  <a:pt x="81738" y="9232"/>
                  <a:pt x="81896" y="9152"/>
                </a:cubicBezTo>
                <a:lnTo>
                  <a:pt x="82150" y="8899"/>
                </a:lnTo>
                <a:cubicBezTo>
                  <a:pt x="82276" y="8582"/>
                  <a:pt x="82276" y="8297"/>
                  <a:pt x="82150" y="8044"/>
                </a:cubicBezTo>
                <a:lnTo>
                  <a:pt x="81865" y="7759"/>
                </a:lnTo>
                <a:cubicBezTo>
                  <a:pt x="81738" y="7696"/>
                  <a:pt x="81580" y="7664"/>
                  <a:pt x="81485" y="7664"/>
                </a:cubicBezTo>
                <a:close/>
                <a:moveTo>
                  <a:pt x="71910" y="7668"/>
                </a:moveTo>
                <a:cubicBezTo>
                  <a:pt x="71762" y="7668"/>
                  <a:pt x="71629" y="7699"/>
                  <a:pt x="71509" y="7759"/>
                </a:cubicBezTo>
                <a:lnTo>
                  <a:pt x="71034" y="8234"/>
                </a:lnTo>
                <a:cubicBezTo>
                  <a:pt x="70907" y="8551"/>
                  <a:pt x="70907" y="8867"/>
                  <a:pt x="71034" y="9121"/>
                </a:cubicBezTo>
                <a:lnTo>
                  <a:pt x="71446" y="9564"/>
                </a:lnTo>
                <a:cubicBezTo>
                  <a:pt x="71595" y="9624"/>
                  <a:pt x="71745" y="9655"/>
                  <a:pt x="71901" y="9655"/>
                </a:cubicBezTo>
                <a:cubicBezTo>
                  <a:pt x="72075" y="9655"/>
                  <a:pt x="72258" y="9616"/>
                  <a:pt x="72459" y="9532"/>
                </a:cubicBezTo>
                <a:lnTo>
                  <a:pt x="72839" y="9121"/>
                </a:lnTo>
                <a:cubicBezTo>
                  <a:pt x="72966" y="8836"/>
                  <a:pt x="72966" y="8487"/>
                  <a:pt x="72839" y="8202"/>
                </a:cubicBezTo>
                <a:lnTo>
                  <a:pt x="72459" y="7791"/>
                </a:lnTo>
                <a:cubicBezTo>
                  <a:pt x="72258" y="7707"/>
                  <a:pt x="72075" y="7668"/>
                  <a:pt x="71910" y="7668"/>
                </a:cubicBezTo>
                <a:close/>
                <a:moveTo>
                  <a:pt x="43260" y="8931"/>
                </a:moveTo>
                <a:cubicBezTo>
                  <a:pt x="43038" y="8931"/>
                  <a:pt x="42848" y="9121"/>
                  <a:pt x="42848" y="9374"/>
                </a:cubicBezTo>
                <a:cubicBezTo>
                  <a:pt x="42848" y="9627"/>
                  <a:pt x="43038" y="9817"/>
                  <a:pt x="43260" y="9817"/>
                </a:cubicBezTo>
                <a:cubicBezTo>
                  <a:pt x="43513" y="9817"/>
                  <a:pt x="43703" y="9627"/>
                  <a:pt x="43703" y="9374"/>
                </a:cubicBezTo>
                <a:cubicBezTo>
                  <a:pt x="43703" y="9121"/>
                  <a:pt x="43513" y="8931"/>
                  <a:pt x="43260" y="8931"/>
                </a:cubicBezTo>
                <a:close/>
                <a:moveTo>
                  <a:pt x="62357" y="7886"/>
                </a:moveTo>
                <a:cubicBezTo>
                  <a:pt x="62221" y="7886"/>
                  <a:pt x="62085" y="7955"/>
                  <a:pt x="61949" y="7955"/>
                </a:cubicBezTo>
                <a:cubicBezTo>
                  <a:pt x="61927" y="7955"/>
                  <a:pt x="61904" y="7953"/>
                  <a:pt x="61882" y="7949"/>
                </a:cubicBezTo>
                <a:lnTo>
                  <a:pt x="61470" y="8361"/>
                </a:lnTo>
                <a:cubicBezTo>
                  <a:pt x="61280" y="8709"/>
                  <a:pt x="61311" y="9026"/>
                  <a:pt x="61438" y="9311"/>
                </a:cubicBezTo>
                <a:lnTo>
                  <a:pt x="61913" y="9786"/>
                </a:lnTo>
                <a:cubicBezTo>
                  <a:pt x="62072" y="9833"/>
                  <a:pt x="62230" y="9857"/>
                  <a:pt x="62384" y="9857"/>
                </a:cubicBezTo>
                <a:cubicBezTo>
                  <a:pt x="62539" y="9857"/>
                  <a:pt x="62689" y="9833"/>
                  <a:pt x="62832" y="9786"/>
                </a:cubicBezTo>
                <a:cubicBezTo>
                  <a:pt x="62990" y="9627"/>
                  <a:pt x="63148" y="9501"/>
                  <a:pt x="63275" y="9342"/>
                </a:cubicBezTo>
                <a:cubicBezTo>
                  <a:pt x="63370" y="8994"/>
                  <a:pt x="63370" y="8677"/>
                  <a:pt x="63275" y="8361"/>
                </a:cubicBezTo>
                <a:lnTo>
                  <a:pt x="62832" y="7917"/>
                </a:lnTo>
                <a:cubicBezTo>
                  <a:pt x="62792" y="7933"/>
                  <a:pt x="62754" y="7939"/>
                  <a:pt x="62717" y="7939"/>
                </a:cubicBezTo>
                <a:cubicBezTo>
                  <a:pt x="62606" y="7939"/>
                  <a:pt x="62499" y="7886"/>
                  <a:pt x="62357" y="7886"/>
                </a:cubicBezTo>
                <a:close/>
                <a:moveTo>
                  <a:pt x="84354" y="8574"/>
                </a:moveTo>
                <a:cubicBezTo>
                  <a:pt x="84307" y="8574"/>
                  <a:pt x="84258" y="8577"/>
                  <a:pt x="84208" y="8582"/>
                </a:cubicBezTo>
                <a:cubicBezTo>
                  <a:pt x="83923" y="8709"/>
                  <a:pt x="83797" y="8867"/>
                  <a:pt x="83702" y="9057"/>
                </a:cubicBezTo>
                <a:lnTo>
                  <a:pt x="83702" y="9311"/>
                </a:lnTo>
                <a:lnTo>
                  <a:pt x="83702" y="9532"/>
                </a:lnTo>
                <a:cubicBezTo>
                  <a:pt x="83860" y="9817"/>
                  <a:pt x="83892" y="9849"/>
                  <a:pt x="84177" y="10007"/>
                </a:cubicBezTo>
                <a:cubicBezTo>
                  <a:pt x="84810" y="10007"/>
                  <a:pt x="84842" y="9976"/>
                  <a:pt x="85127" y="9532"/>
                </a:cubicBezTo>
                <a:cubicBezTo>
                  <a:pt x="85185" y="8894"/>
                  <a:pt x="84870" y="8574"/>
                  <a:pt x="84354" y="8574"/>
                </a:cubicBezTo>
                <a:close/>
                <a:moveTo>
                  <a:pt x="52919" y="8286"/>
                </a:moveTo>
                <a:cubicBezTo>
                  <a:pt x="52301" y="8286"/>
                  <a:pt x="51852" y="8792"/>
                  <a:pt x="51969" y="9406"/>
                </a:cubicBezTo>
                <a:cubicBezTo>
                  <a:pt x="52191" y="9786"/>
                  <a:pt x="52222" y="9817"/>
                  <a:pt x="52571" y="10007"/>
                </a:cubicBezTo>
                <a:cubicBezTo>
                  <a:pt x="52637" y="10019"/>
                  <a:pt x="52701" y="10025"/>
                  <a:pt x="52764" y="10025"/>
                </a:cubicBezTo>
                <a:cubicBezTo>
                  <a:pt x="53364" y="10025"/>
                  <a:pt x="53794" y="9501"/>
                  <a:pt x="53679" y="8899"/>
                </a:cubicBezTo>
                <a:cubicBezTo>
                  <a:pt x="53489" y="8582"/>
                  <a:pt x="53426" y="8519"/>
                  <a:pt x="53078" y="8297"/>
                </a:cubicBezTo>
                <a:cubicBezTo>
                  <a:pt x="53024" y="8290"/>
                  <a:pt x="52971" y="8286"/>
                  <a:pt x="52919" y="8286"/>
                </a:cubicBezTo>
                <a:close/>
                <a:moveTo>
                  <a:pt x="74850" y="8582"/>
                </a:moveTo>
                <a:cubicBezTo>
                  <a:pt x="74692" y="8582"/>
                  <a:pt x="74533" y="8614"/>
                  <a:pt x="74359" y="8677"/>
                </a:cubicBezTo>
                <a:lnTo>
                  <a:pt x="73947" y="9057"/>
                </a:lnTo>
                <a:cubicBezTo>
                  <a:pt x="73789" y="9374"/>
                  <a:pt x="73789" y="9691"/>
                  <a:pt x="73947" y="10007"/>
                </a:cubicBezTo>
                <a:lnTo>
                  <a:pt x="74359" y="10419"/>
                </a:lnTo>
                <a:cubicBezTo>
                  <a:pt x="74533" y="10514"/>
                  <a:pt x="74700" y="10554"/>
                  <a:pt x="74862" y="10554"/>
                </a:cubicBezTo>
                <a:cubicBezTo>
                  <a:pt x="75024" y="10554"/>
                  <a:pt x="75183" y="10514"/>
                  <a:pt x="75341" y="10451"/>
                </a:cubicBezTo>
                <a:lnTo>
                  <a:pt x="75721" y="10039"/>
                </a:lnTo>
                <a:cubicBezTo>
                  <a:pt x="75879" y="9691"/>
                  <a:pt x="75879" y="9374"/>
                  <a:pt x="75784" y="9089"/>
                </a:cubicBezTo>
                <a:lnTo>
                  <a:pt x="75341" y="8677"/>
                </a:lnTo>
                <a:cubicBezTo>
                  <a:pt x="75167" y="8614"/>
                  <a:pt x="75008" y="8582"/>
                  <a:pt x="74850" y="8582"/>
                </a:cubicBezTo>
                <a:close/>
                <a:moveTo>
                  <a:pt x="87122" y="9532"/>
                </a:moveTo>
                <a:cubicBezTo>
                  <a:pt x="86773" y="9691"/>
                  <a:pt x="86615" y="9976"/>
                  <a:pt x="86647" y="10292"/>
                </a:cubicBezTo>
                <a:cubicBezTo>
                  <a:pt x="86773" y="10609"/>
                  <a:pt x="86932" y="10736"/>
                  <a:pt x="87122" y="10831"/>
                </a:cubicBezTo>
                <a:cubicBezTo>
                  <a:pt x="87565" y="10831"/>
                  <a:pt x="87692" y="10767"/>
                  <a:pt x="87914" y="10356"/>
                </a:cubicBezTo>
                <a:cubicBezTo>
                  <a:pt x="87977" y="10134"/>
                  <a:pt x="87914" y="9912"/>
                  <a:pt x="87724" y="9722"/>
                </a:cubicBezTo>
                <a:cubicBezTo>
                  <a:pt x="87533" y="9532"/>
                  <a:pt x="87343" y="9532"/>
                  <a:pt x="87122" y="9532"/>
                </a:cubicBezTo>
                <a:close/>
                <a:moveTo>
                  <a:pt x="65302" y="8741"/>
                </a:moveTo>
                <a:cubicBezTo>
                  <a:pt x="64637" y="8741"/>
                  <a:pt x="64225" y="9216"/>
                  <a:pt x="64225" y="9817"/>
                </a:cubicBezTo>
                <a:cubicBezTo>
                  <a:pt x="64225" y="10451"/>
                  <a:pt x="64700" y="10894"/>
                  <a:pt x="65270" y="10894"/>
                </a:cubicBezTo>
                <a:cubicBezTo>
                  <a:pt x="65904" y="10894"/>
                  <a:pt x="66347" y="10451"/>
                  <a:pt x="66347" y="9849"/>
                </a:cubicBezTo>
                <a:cubicBezTo>
                  <a:pt x="66347" y="9216"/>
                  <a:pt x="65904" y="8772"/>
                  <a:pt x="65302" y="8741"/>
                </a:cubicBezTo>
                <a:close/>
                <a:moveTo>
                  <a:pt x="45952" y="9532"/>
                </a:moveTo>
                <a:cubicBezTo>
                  <a:pt x="45667" y="9659"/>
                  <a:pt x="45509" y="9849"/>
                  <a:pt x="45414" y="10071"/>
                </a:cubicBezTo>
                <a:lnTo>
                  <a:pt x="45414" y="10451"/>
                </a:lnTo>
                <a:cubicBezTo>
                  <a:pt x="45509" y="10672"/>
                  <a:pt x="45699" y="10894"/>
                  <a:pt x="45952" y="10989"/>
                </a:cubicBezTo>
                <a:lnTo>
                  <a:pt x="46269" y="10989"/>
                </a:lnTo>
                <a:cubicBezTo>
                  <a:pt x="46554" y="10894"/>
                  <a:pt x="46712" y="10672"/>
                  <a:pt x="46839" y="10451"/>
                </a:cubicBezTo>
                <a:lnTo>
                  <a:pt x="46839" y="10071"/>
                </a:lnTo>
                <a:cubicBezTo>
                  <a:pt x="46712" y="9849"/>
                  <a:pt x="46554" y="9659"/>
                  <a:pt x="46269" y="9532"/>
                </a:cubicBezTo>
                <a:close/>
                <a:moveTo>
                  <a:pt x="55738" y="9026"/>
                </a:moveTo>
                <a:cubicBezTo>
                  <a:pt x="55136" y="9057"/>
                  <a:pt x="54756" y="9469"/>
                  <a:pt x="54756" y="10007"/>
                </a:cubicBezTo>
                <a:cubicBezTo>
                  <a:pt x="54756" y="10609"/>
                  <a:pt x="55136" y="10989"/>
                  <a:pt x="55706" y="10989"/>
                </a:cubicBezTo>
                <a:cubicBezTo>
                  <a:pt x="55740" y="10993"/>
                  <a:pt x="55775" y="10995"/>
                  <a:pt x="55808" y="10995"/>
                </a:cubicBezTo>
                <a:cubicBezTo>
                  <a:pt x="56303" y="10995"/>
                  <a:pt x="56719" y="10571"/>
                  <a:pt x="56719" y="10007"/>
                </a:cubicBezTo>
                <a:cubicBezTo>
                  <a:pt x="56719" y="9406"/>
                  <a:pt x="56339" y="9057"/>
                  <a:pt x="55738" y="9026"/>
                </a:cubicBezTo>
                <a:close/>
                <a:moveTo>
                  <a:pt x="77621" y="9469"/>
                </a:moveTo>
                <a:cubicBezTo>
                  <a:pt x="77114" y="9501"/>
                  <a:pt x="76734" y="9881"/>
                  <a:pt x="76671" y="10451"/>
                </a:cubicBezTo>
                <a:cubicBezTo>
                  <a:pt x="76671" y="11031"/>
                  <a:pt x="77083" y="11434"/>
                  <a:pt x="77623" y="11434"/>
                </a:cubicBezTo>
                <a:cubicBezTo>
                  <a:pt x="77643" y="11434"/>
                  <a:pt x="77664" y="11434"/>
                  <a:pt x="77684" y="11433"/>
                </a:cubicBezTo>
                <a:cubicBezTo>
                  <a:pt x="78223" y="11401"/>
                  <a:pt x="78666" y="11053"/>
                  <a:pt x="78634" y="10451"/>
                </a:cubicBezTo>
                <a:cubicBezTo>
                  <a:pt x="78634" y="9881"/>
                  <a:pt x="78223" y="9501"/>
                  <a:pt x="77621" y="9469"/>
                </a:cubicBezTo>
                <a:close/>
                <a:moveTo>
                  <a:pt x="89972" y="10609"/>
                </a:moveTo>
                <a:lnTo>
                  <a:pt x="89655" y="10926"/>
                </a:lnTo>
                <a:lnTo>
                  <a:pt x="89655" y="11243"/>
                </a:lnTo>
                <a:cubicBezTo>
                  <a:pt x="89782" y="11369"/>
                  <a:pt x="89877" y="11464"/>
                  <a:pt x="89972" y="11591"/>
                </a:cubicBezTo>
                <a:lnTo>
                  <a:pt x="90289" y="11591"/>
                </a:lnTo>
                <a:lnTo>
                  <a:pt x="90669" y="11243"/>
                </a:lnTo>
                <a:lnTo>
                  <a:pt x="90669" y="10926"/>
                </a:lnTo>
                <a:lnTo>
                  <a:pt x="90352" y="10609"/>
                </a:lnTo>
                <a:close/>
                <a:moveTo>
                  <a:pt x="39301" y="11053"/>
                </a:moveTo>
                <a:lnTo>
                  <a:pt x="39143" y="11211"/>
                </a:lnTo>
                <a:lnTo>
                  <a:pt x="39143" y="11559"/>
                </a:lnTo>
                <a:lnTo>
                  <a:pt x="39301" y="11718"/>
                </a:lnTo>
                <a:lnTo>
                  <a:pt x="39682" y="11718"/>
                </a:lnTo>
                <a:lnTo>
                  <a:pt x="39808" y="11559"/>
                </a:lnTo>
                <a:lnTo>
                  <a:pt x="39808" y="11243"/>
                </a:lnTo>
                <a:cubicBezTo>
                  <a:pt x="39745" y="11148"/>
                  <a:pt x="39713" y="11084"/>
                  <a:pt x="39682" y="11053"/>
                </a:cubicBezTo>
                <a:close/>
                <a:moveTo>
                  <a:pt x="68120" y="9532"/>
                </a:moveTo>
                <a:cubicBezTo>
                  <a:pt x="67804" y="9532"/>
                  <a:pt x="67519" y="9659"/>
                  <a:pt x="67329" y="9881"/>
                </a:cubicBezTo>
                <a:cubicBezTo>
                  <a:pt x="67139" y="10134"/>
                  <a:pt x="66980" y="10356"/>
                  <a:pt x="67012" y="10672"/>
                </a:cubicBezTo>
                <a:cubicBezTo>
                  <a:pt x="67012" y="10989"/>
                  <a:pt x="67139" y="11274"/>
                  <a:pt x="67392" y="11464"/>
                </a:cubicBezTo>
                <a:cubicBezTo>
                  <a:pt x="67580" y="11652"/>
                  <a:pt x="67791" y="11795"/>
                  <a:pt x="68044" y="11795"/>
                </a:cubicBezTo>
                <a:cubicBezTo>
                  <a:pt x="68089" y="11795"/>
                  <a:pt x="68136" y="11790"/>
                  <a:pt x="68184" y="11781"/>
                </a:cubicBezTo>
                <a:cubicBezTo>
                  <a:pt x="68469" y="11781"/>
                  <a:pt x="68754" y="11686"/>
                  <a:pt x="68975" y="11433"/>
                </a:cubicBezTo>
                <a:cubicBezTo>
                  <a:pt x="69165" y="11211"/>
                  <a:pt x="69229" y="10926"/>
                  <a:pt x="69324" y="10641"/>
                </a:cubicBezTo>
                <a:cubicBezTo>
                  <a:pt x="69229" y="10356"/>
                  <a:pt x="69165" y="10039"/>
                  <a:pt x="68912" y="9849"/>
                </a:cubicBezTo>
                <a:cubicBezTo>
                  <a:pt x="68690" y="9659"/>
                  <a:pt x="68437" y="9532"/>
                  <a:pt x="68120" y="9532"/>
                </a:cubicBezTo>
                <a:close/>
                <a:moveTo>
                  <a:pt x="58620" y="9849"/>
                </a:moveTo>
                <a:cubicBezTo>
                  <a:pt x="57955" y="9849"/>
                  <a:pt x="57511" y="10324"/>
                  <a:pt x="57511" y="10926"/>
                </a:cubicBezTo>
                <a:cubicBezTo>
                  <a:pt x="57511" y="11559"/>
                  <a:pt x="57986" y="12003"/>
                  <a:pt x="58588" y="12003"/>
                </a:cubicBezTo>
                <a:cubicBezTo>
                  <a:pt x="58608" y="12004"/>
                  <a:pt x="58628" y="12004"/>
                  <a:pt x="58648" y="12004"/>
                </a:cubicBezTo>
                <a:cubicBezTo>
                  <a:pt x="59221" y="12004"/>
                  <a:pt x="59665" y="11570"/>
                  <a:pt x="59665" y="10958"/>
                </a:cubicBezTo>
                <a:cubicBezTo>
                  <a:pt x="59665" y="10324"/>
                  <a:pt x="59221" y="9881"/>
                  <a:pt x="58620" y="9849"/>
                </a:cubicBezTo>
                <a:close/>
                <a:moveTo>
                  <a:pt x="49056" y="10229"/>
                </a:moveTo>
                <a:cubicBezTo>
                  <a:pt x="48771" y="10229"/>
                  <a:pt x="48581" y="10356"/>
                  <a:pt x="48391" y="10609"/>
                </a:cubicBezTo>
                <a:cubicBezTo>
                  <a:pt x="48232" y="10767"/>
                  <a:pt x="48137" y="10989"/>
                  <a:pt x="48137" y="11179"/>
                </a:cubicBezTo>
                <a:cubicBezTo>
                  <a:pt x="48137" y="11464"/>
                  <a:pt x="48296" y="11686"/>
                  <a:pt x="48486" y="11876"/>
                </a:cubicBezTo>
                <a:cubicBezTo>
                  <a:pt x="48644" y="12034"/>
                  <a:pt x="48834" y="12098"/>
                  <a:pt x="49087" y="12098"/>
                </a:cubicBezTo>
                <a:cubicBezTo>
                  <a:pt x="49309" y="12098"/>
                  <a:pt x="49562" y="11939"/>
                  <a:pt x="49752" y="11749"/>
                </a:cubicBezTo>
                <a:cubicBezTo>
                  <a:pt x="49911" y="11591"/>
                  <a:pt x="49911" y="11369"/>
                  <a:pt x="50006" y="11211"/>
                </a:cubicBezTo>
                <a:cubicBezTo>
                  <a:pt x="49911" y="10926"/>
                  <a:pt x="49847" y="10672"/>
                  <a:pt x="49657" y="10514"/>
                </a:cubicBezTo>
                <a:cubicBezTo>
                  <a:pt x="49499" y="10356"/>
                  <a:pt x="49246" y="10229"/>
                  <a:pt x="49056" y="10229"/>
                </a:cubicBezTo>
                <a:close/>
                <a:moveTo>
                  <a:pt x="80609" y="10359"/>
                </a:moveTo>
                <a:cubicBezTo>
                  <a:pt x="80441" y="10359"/>
                  <a:pt x="80275" y="10399"/>
                  <a:pt x="80091" y="10482"/>
                </a:cubicBezTo>
                <a:lnTo>
                  <a:pt x="79775" y="10799"/>
                </a:lnTo>
                <a:cubicBezTo>
                  <a:pt x="79648" y="11116"/>
                  <a:pt x="79648" y="11433"/>
                  <a:pt x="79775" y="11749"/>
                </a:cubicBezTo>
                <a:lnTo>
                  <a:pt x="80091" y="12066"/>
                </a:lnTo>
                <a:cubicBezTo>
                  <a:pt x="80275" y="12150"/>
                  <a:pt x="80441" y="12189"/>
                  <a:pt x="80604" y="12189"/>
                </a:cubicBezTo>
                <a:cubicBezTo>
                  <a:pt x="80749" y="12189"/>
                  <a:pt x="80892" y="12157"/>
                  <a:pt x="81041" y="12098"/>
                </a:cubicBezTo>
                <a:cubicBezTo>
                  <a:pt x="81200" y="12003"/>
                  <a:pt x="81358" y="11876"/>
                  <a:pt x="81421" y="11781"/>
                </a:cubicBezTo>
                <a:cubicBezTo>
                  <a:pt x="81580" y="11433"/>
                  <a:pt x="81548" y="11116"/>
                  <a:pt x="81421" y="10799"/>
                </a:cubicBezTo>
                <a:lnTo>
                  <a:pt x="81073" y="10451"/>
                </a:lnTo>
                <a:cubicBezTo>
                  <a:pt x="80909" y="10391"/>
                  <a:pt x="80758" y="10359"/>
                  <a:pt x="80609" y="10359"/>
                </a:cubicBezTo>
                <a:close/>
                <a:moveTo>
                  <a:pt x="92917" y="11718"/>
                </a:moveTo>
                <a:lnTo>
                  <a:pt x="92822" y="11781"/>
                </a:lnTo>
                <a:lnTo>
                  <a:pt x="92822" y="12161"/>
                </a:lnTo>
                <a:lnTo>
                  <a:pt x="92917" y="12224"/>
                </a:lnTo>
                <a:lnTo>
                  <a:pt x="93266" y="12224"/>
                </a:lnTo>
                <a:lnTo>
                  <a:pt x="93361" y="12161"/>
                </a:lnTo>
                <a:lnTo>
                  <a:pt x="93361" y="11781"/>
                </a:lnTo>
                <a:lnTo>
                  <a:pt x="93266" y="11718"/>
                </a:lnTo>
                <a:close/>
                <a:moveTo>
                  <a:pt x="71050" y="10474"/>
                </a:moveTo>
                <a:cubicBezTo>
                  <a:pt x="70937" y="10474"/>
                  <a:pt x="70816" y="10487"/>
                  <a:pt x="70686" y="10514"/>
                </a:cubicBezTo>
                <a:cubicBezTo>
                  <a:pt x="70116" y="10767"/>
                  <a:pt x="69799" y="11243"/>
                  <a:pt x="69894" y="11908"/>
                </a:cubicBezTo>
                <a:cubicBezTo>
                  <a:pt x="70135" y="12470"/>
                  <a:pt x="70511" y="12760"/>
                  <a:pt x="71043" y="12760"/>
                </a:cubicBezTo>
                <a:cubicBezTo>
                  <a:pt x="71140" y="12760"/>
                  <a:pt x="71243" y="12751"/>
                  <a:pt x="71351" y="12731"/>
                </a:cubicBezTo>
                <a:cubicBezTo>
                  <a:pt x="72016" y="12478"/>
                  <a:pt x="72269" y="12003"/>
                  <a:pt x="72174" y="11306"/>
                </a:cubicBezTo>
                <a:cubicBezTo>
                  <a:pt x="71938" y="10781"/>
                  <a:pt x="71593" y="10474"/>
                  <a:pt x="71050" y="10474"/>
                </a:cubicBezTo>
                <a:close/>
                <a:moveTo>
                  <a:pt x="61248" y="10672"/>
                </a:moveTo>
                <a:cubicBezTo>
                  <a:pt x="60805" y="10831"/>
                  <a:pt x="60520" y="11116"/>
                  <a:pt x="60361" y="11559"/>
                </a:cubicBezTo>
                <a:lnTo>
                  <a:pt x="60361" y="12098"/>
                </a:lnTo>
                <a:cubicBezTo>
                  <a:pt x="60520" y="12541"/>
                  <a:pt x="60805" y="12826"/>
                  <a:pt x="61248" y="12984"/>
                </a:cubicBezTo>
                <a:lnTo>
                  <a:pt x="61787" y="12984"/>
                </a:lnTo>
                <a:cubicBezTo>
                  <a:pt x="62230" y="12826"/>
                  <a:pt x="62515" y="12541"/>
                  <a:pt x="62673" y="12098"/>
                </a:cubicBezTo>
                <a:lnTo>
                  <a:pt x="62673" y="11559"/>
                </a:lnTo>
                <a:cubicBezTo>
                  <a:pt x="62515" y="11116"/>
                  <a:pt x="62230" y="10831"/>
                  <a:pt x="61787" y="10672"/>
                </a:cubicBezTo>
                <a:close/>
                <a:moveTo>
                  <a:pt x="42278" y="11591"/>
                </a:moveTo>
                <a:cubicBezTo>
                  <a:pt x="42120" y="11686"/>
                  <a:pt x="41993" y="11718"/>
                  <a:pt x="41930" y="11781"/>
                </a:cubicBezTo>
                <a:cubicBezTo>
                  <a:pt x="41835" y="11908"/>
                  <a:pt x="41803" y="12034"/>
                  <a:pt x="41740" y="12161"/>
                </a:cubicBezTo>
                <a:cubicBezTo>
                  <a:pt x="41677" y="12541"/>
                  <a:pt x="41835" y="12858"/>
                  <a:pt x="42310" y="13016"/>
                </a:cubicBezTo>
                <a:lnTo>
                  <a:pt x="42563" y="13016"/>
                </a:lnTo>
                <a:cubicBezTo>
                  <a:pt x="43038" y="12858"/>
                  <a:pt x="43197" y="12541"/>
                  <a:pt x="43165" y="12161"/>
                </a:cubicBezTo>
                <a:cubicBezTo>
                  <a:pt x="43070" y="12003"/>
                  <a:pt x="43038" y="11876"/>
                  <a:pt x="42943" y="11781"/>
                </a:cubicBezTo>
                <a:cubicBezTo>
                  <a:pt x="42848" y="11718"/>
                  <a:pt x="42722" y="11686"/>
                  <a:pt x="42595" y="11591"/>
                </a:cubicBezTo>
                <a:close/>
                <a:moveTo>
                  <a:pt x="51969" y="10958"/>
                </a:moveTo>
                <a:cubicBezTo>
                  <a:pt x="51399" y="10958"/>
                  <a:pt x="50956" y="11369"/>
                  <a:pt x="50892" y="12003"/>
                </a:cubicBezTo>
                <a:cubicBezTo>
                  <a:pt x="50892" y="12573"/>
                  <a:pt x="51304" y="13016"/>
                  <a:pt x="51937" y="13048"/>
                </a:cubicBezTo>
                <a:cubicBezTo>
                  <a:pt x="52539" y="13048"/>
                  <a:pt x="52919" y="12668"/>
                  <a:pt x="53014" y="12034"/>
                </a:cubicBezTo>
                <a:cubicBezTo>
                  <a:pt x="52983" y="11401"/>
                  <a:pt x="52603" y="10958"/>
                  <a:pt x="51969" y="10958"/>
                </a:cubicBezTo>
                <a:close/>
                <a:moveTo>
                  <a:pt x="83227" y="11401"/>
                </a:moveTo>
                <a:cubicBezTo>
                  <a:pt x="82973" y="11528"/>
                  <a:pt x="82783" y="11718"/>
                  <a:pt x="82656" y="11939"/>
                </a:cubicBezTo>
                <a:cubicBezTo>
                  <a:pt x="82656" y="12066"/>
                  <a:pt x="82688" y="12224"/>
                  <a:pt x="82656" y="12383"/>
                </a:cubicBezTo>
                <a:cubicBezTo>
                  <a:pt x="82656" y="12541"/>
                  <a:pt x="82688" y="12699"/>
                  <a:pt x="82815" y="12826"/>
                </a:cubicBezTo>
                <a:cubicBezTo>
                  <a:pt x="82941" y="12953"/>
                  <a:pt x="83068" y="13016"/>
                  <a:pt x="83163" y="13111"/>
                </a:cubicBezTo>
                <a:lnTo>
                  <a:pt x="83797" y="13111"/>
                </a:lnTo>
                <a:cubicBezTo>
                  <a:pt x="84050" y="12984"/>
                  <a:pt x="84240" y="12794"/>
                  <a:pt x="84367" y="12541"/>
                </a:cubicBezTo>
                <a:lnTo>
                  <a:pt x="84367" y="12098"/>
                </a:lnTo>
                <a:cubicBezTo>
                  <a:pt x="84367" y="11939"/>
                  <a:pt x="84335" y="11781"/>
                  <a:pt x="84208" y="11686"/>
                </a:cubicBezTo>
                <a:cubicBezTo>
                  <a:pt x="84082" y="11559"/>
                  <a:pt x="83955" y="11464"/>
                  <a:pt x="83860" y="11401"/>
                </a:cubicBezTo>
                <a:close/>
                <a:moveTo>
                  <a:pt x="73916" y="11306"/>
                </a:moveTo>
                <a:cubicBezTo>
                  <a:pt x="73314" y="11306"/>
                  <a:pt x="72776" y="11876"/>
                  <a:pt x="72776" y="12478"/>
                </a:cubicBezTo>
                <a:cubicBezTo>
                  <a:pt x="72776" y="13048"/>
                  <a:pt x="73314" y="13618"/>
                  <a:pt x="73916" y="13618"/>
                </a:cubicBezTo>
                <a:cubicBezTo>
                  <a:pt x="74518" y="13618"/>
                  <a:pt x="75056" y="13048"/>
                  <a:pt x="75056" y="12478"/>
                </a:cubicBezTo>
                <a:cubicBezTo>
                  <a:pt x="75056" y="11876"/>
                  <a:pt x="74518" y="11306"/>
                  <a:pt x="73916" y="11306"/>
                </a:cubicBezTo>
                <a:close/>
                <a:moveTo>
                  <a:pt x="36008" y="13143"/>
                </a:moveTo>
                <a:cubicBezTo>
                  <a:pt x="35723" y="13143"/>
                  <a:pt x="35628" y="13428"/>
                  <a:pt x="35470" y="13459"/>
                </a:cubicBezTo>
                <a:cubicBezTo>
                  <a:pt x="35470" y="13459"/>
                  <a:pt x="35470" y="13491"/>
                  <a:pt x="35438" y="13523"/>
                </a:cubicBezTo>
                <a:cubicBezTo>
                  <a:pt x="35470" y="13523"/>
                  <a:pt x="35501" y="13586"/>
                  <a:pt x="35628" y="13618"/>
                </a:cubicBezTo>
                <a:cubicBezTo>
                  <a:pt x="35637" y="13615"/>
                  <a:pt x="35647" y="13613"/>
                  <a:pt x="35658" y="13613"/>
                </a:cubicBezTo>
                <a:cubicBezTo>
                  <a:pt x="35711" y="13613"/>
                  <a:pt x="35781" y="13643"/>
                  <a:pt x="35847" y="13643"/>
                </a:cubicBezTo>
                <a:cubicBezTo>
                  <a:pt x="35908" y="13643"/>
                  <a:pt x="35967" y="13618"/>
                  <a:pt x="36008" y="13523"/>
                </a:cubicBezTo>
                <a:lnTo>
                  <a:pt x="36008" y="13143"/>
                </a:lnTo>
                <a:close/>
                <a:moveTo>
                  <a:pt x="86140" y="12319"/>
                </a:moveTo>
                <a:cubicBezTo>
                  <a:pt x="85918" y="12414"/>
                  <a:pt x="85697" y="12573"/>
                  <a:pt x="85602" y="12858"/>
                </a:cubicBezTo>
                <a:lnTo>
                  <a:pt x="85602" y="13301"/>
                </a:lnTo>
                <a:cubicBezTo>
                  <a:pt x="85697" y="13586"/>
                  <a:pt x="85918" y="13744"/>
                  <a:pt x="86140" y="13839"/>
                </a:cubicBezTo>
                <a:lnTo>
                  <a:pt x="86583" y="13839"/>
                </a:lnTo>
                <a:cubicBezTo>
                  <a:pt x="86868" y="13744"/>
                  <a:pt x="87027" y="13523"/>
                  <a:pt x="87185" y="13301"/>
                </a:cubicBezTo>
                <a:lnTo>
                  <a:pt x="87185" y="12858"/>
                </a:lnTo>
                <a:cubicBezTo>
                  <a:pt x="87058" y="12573"/>
                  <a:pt x="86868" y="12414"/>
                  <a:pt x="86615" y="12319"/>
                </a:cubicBezTo>
                <a:close/>
                <a:moveTo>
                  <a:pt x="64320" y="11433"/>
                </a:moveTo>
                <a:cubicBezTo>
                  <a:pt x="63750" y="11433"/>
                  <a:pt x="63117" y="12066"/>
                  <a:pt x="63148" y="12699"/>
                </a:cubicBezTo>
                <a:cubicBezTo>
                  <a:pt x="63148" y="13269"/>
                  <a:pt x="63782" y="13903"/>
                  <a:pt x="64383" y="13903"/>
                </a:cubicBezTo>
                <a:cubicBezTo>
                  <a:pt x="64953" y="13903"/>
                  <a:pt x="65650" y="13269"/>
                  <a:pt x="65587" y="12668"/>
                </a:cubicBezTo>
                <a:cubicBezTo>
                  <a:pt x="65650" y="12066"/>
                  <a:pt x="64953" y="11433"/>
                  <a:pt x="64320" y="11433"/>
                </a:cubicBezTo>
                <a:close/>
                <a:moveTo>
                  <a:pt x="45236" y="12223"/>
                </a:moveTo>
                <a:cubicBezTo>
                  <a:pt x="44751" y="12223"/>
                  <a:pt x="44337" y="12653"/>
                  <a:pt x="44337" y="13143"/>
                </a:cubicBezTo>
                <a:cubicBezTo>
                  <a:pt x="44337" y="13649"/>
                  <a:pt x="44749" y="14061"/>
                  <a:pt x="45255" y="14061"/>
                </a:cubicBezTo>
                <a:cubicBezTo>
                  <a:pt x="45762" y="14061"/>
                  <a:pt x="46142" y="13681"/>
                  <a:pt x="46205" y="13174"/>
                </a:cubicBezTo>
                <a:cubicBezTo>
                  <a:pt x="46205" y="12668"/>
                  <a:pt x="45794" y="12256"/>
                  <a:pt x="45287" y="12224"/>
                </a:cubicBezTo>
                <a:cubicBezTo>
                  <a:pt x="45270" y="12223"/>
                  <a:pt x="45253" y="12223"/>
                  <a:pt x="45236" y="12223"/>
                </a:cubicBezTo>
                <a:close/>
                <a:moveTo>
                  <a:pt x="54670" y="11860"/>
                </a:moveTo>
                <a:cubicBezTo>
                  <a:pt x="54149" y="11860"/>
                  <a:pt x="53650" y="12435"/>
                  <a:pt x="53679" y="12984"/>
                </a:cubicBezTo>
                <a:cubicBezTo>
                  <a:pt x="53679" y="13523"/>
                  <a:pt x="54281" y="14124"/>
                  <a:pt x="54819" y="14124"/>
                </a:cubicBezTo>
                <a:cubicBezTo>
                  <a:pt x="55389" y="14124"/>
                  <a:pt x="55959" y="13523"/>
                  <a:pt x="55959" y="12984"/>
                </a:cubicBezTo>
                <a:cubicBezTo>
                  <a:pt x="55959" y="12453"/>
                  <a:pt x="55464" y="11866"/>
                  <a:pt x="54935" y="11866"/>
                </a:cubicBezTo>
                <a:cubicBezTo>
                  <a:pt x="54897" y="11866"/>
                  <a:pt x="54858" y="11869"/>
                  <a:pt x="54819" y="11876"/>
                </a:cubicBezTo>
                <a:cubicBezTo>
                  <a:pt x="54770" y="11865"/>
                  <a:pt x="54720" y="11860"/>
                  <a:pt x="54670" y="11860"/>
                </a:cubicBezTo>
                <a:close/>
                <a:moveTo>
                  <a:pt x="76829" y="12193"/>
                </a:moveTo>
                <a:cubicBezTo>
                  <a:pt x="76513" y="12193"/>
                  <a:pt x="76228" y="12319"/>
                  <a:pt x="76038" y="12541"/>
                </a:cubicBezTo>
                <a:cubicBezTo>
                  <a:pt x="75848" y="12794"/>
                  <a:pt x="75721" y="13016"/>
                  <a:pt x="75721" y="13333"/>
                </a:cubicBezTo>
                <a:cubicBezTo>
                  <a:pt x="75721" y="13649"/>
                  <a:pt x="75848" y="13934"/>
                  <a:pt x="76101" y="14124"/>
                </a:cubicBezTo>
                <a:cubicBezTo>
                  <a:pt x="76323" y="14314"/>
                  <a:pt x="76576" y="14441"/>
                  <a:pt x="76893" y="14441"/>
                </a:cubicBezTo>
                <a:cubicBezTo>
                  <a:pt x="77209" y="14441"/>
                  <a:pt x="77463" y="14314"/>
                  <a:pt x="77684" y="14093"/>
                </a:cubicBezTo>
                <a:cubicBezTo>
                  <a:pt x="77874" y="13839"/>
                  <a:pt x="77938" y="13586"/>
                  <a:pt x="78001" y="13301"/>
                </a:cubicBezTo>
                <a:cubicBezTo>
                  <a:pt x="77906" y="12984"/>
                  <a:pt x="77874" y="12699"/>
                  <a:pt x="77621" y="12509"/>
                </a:cubicBezTo>
                <a:cubicBezTo>
                  <a:pt x="77399" y="12319"/>
                  <a:pt x="77146" y="12193"/>
                  <a:pt x="76829" y="12193"/>
                </a:cubicBezTo>
                <a:close/>
                <a:moveTo>
                  <a:pt x="89266" y="13321"/>
                </a:moveTo>
                <a:cubicBezTo>
                  <a:pt x="89188" y="13321"/>
                  <a:pt x="89106" y="13326"/>
                  <a:pt x="89022" y="13333"/>
                </a:cubicBezTo>
                <a:cubicBezTo>
                  <a:pt x="88515" y="13523"/>
                  <a:pt x="88515" y="14378"/>
                  <a:pt x="89022" y="14599"/>
                </a:cubicBezTo>
                <a:cubicBezTo>
                  <a:pt x="89116" y="14612"/>
                  <a:pt x="89202" y="14619"/>
                  <a:pt x="89280" y="14619"/>
                </a:cubicBezTo>
                <a:cubicBezTo>
                  <a:pt x="89782" y="14619"/>
                  <a:pt x="89968" y="14351"/>
                  <a:pt x="89940" y="13776"/>
                </a:cubicBezTo>
                <a:cubicBezTo>
                  <a:pt x="89814" y="13398"/>
                  <a:pt x="89569" y="13321"/>
                  <a:pt x="89266" y="13321"/>
                </a:cubicBezTo>
                <a:close/>
                <a:moveTo>
                  <a:pt x="66917" y="12383"/>
                </a:moveTo>
                <a:cubicBezTo>
                  <a:pt x="66822" y="12414"/>
                  <a:pt x="66727" y="12478"/>
                  <a:pt x="66695" y="12509"/>
                </a:cubicBezTo>
                <a:cubicBezTo>
                  <a:pt x="66315" y="12731"/>
                  <a:pt x="66062" y="13016"/>
                  <a:pt x="66062" y="13523"/>
                </a:cubicBezTo>
                <a:lnTo>
                  <a:pt x="66062" y="13966"/>
                </a:lnTo>
                <a:cubicBezTo>
                  <a:pt x="66125" y="14061"/>
                  <a:pt x="66157" y="14124"/>
                  <a:pt x="66189" y="14156"/>
                </a:cubicBezTo>
                <a:cubicBezTo>
                  <a:pt x="66442" y="14568"/>
                  <a:pt x="66695" y="14789"/>
                  <a:pt x="67234" y="14789"/>
                </a:cubicBezTo>
                <a:lnTo>
                  <a:pt x="67645" y="14789"/>
                </a:lnTo>
                <a:cubicBezTo>
                  <a:pt x="67740" y="14758"/>
                  <a:pt x="67804" y="14726"/>
                  <a:pt x="67867" y="14694"/>
                </a:cubicBezTo>
                <a:cubicBezTo>
                  <a:pt x="68247" y="14441"/>
                  <a:pt x="68500" y="14156"/>
                  <a:pt x="68500" y="13649"/>
                </a:cubicBezTo>
                <a:lnTo>
                  <a:pt x="68500" y="13206"/>
                </a:lnTo>
                <a:cubicBezTo>
                  <a:pt x="68437" y="13143"/>
                  <a:pt x="68405" y="13048"/>
                  <a:pt x="68374" y="13016"/>
                </a:cubicBezTo>
                <a:cubicBezTo>
                  <a:pt x="68120" y="12636"/>
                  <a:pt x="67867" y="12383"/>
                  <a:pt x="67329" y="12383"/>
                </a:cubicBezTo>
                <a:close/>
                <a:moveTo>
                  <a:pt x="38446" y="13649"/>
                </a:moveTo>
                <a:cubicBezTo>
                  <a:pt x="38320" y="13681"/>
                  <a:pt x="38225" y="13744"/>
                  <a:pt x="38193" y="13808"/>
                </a:cubicBezTo>
                <a:cubicBezTo>
                  <a:pt x="38130" y="13903"/>
                  <a:pt x="38098" y="13966"/>
                  <a:pt x="38035" y="14093"/>
                </a:cubicBezTo>
                <a:lnTo>
                  <a:pt x="38035" y="14536"/>
                </a:lnTo>
                <a:cubicBezTo>
                  <a:pt x="38130" y="14631"/>
                  <a:pt x="38130" y="14726"/>
                  <a:pt x="38193" y="14789"/>
                </a:cubicBezTo>
                <a:cubicBezTo>
                  <a:pt x="38288" y="14884"/>
                  <a:pt x="38351" y="14916"/>
                  <a:pt x="38478" y="14948"/>
                </a:cubicBezTo>
                <a:lnTo>
                  <a:pt x="38921" y="14948"/>
                </a:lnTo>
                <a:cubicBezTo>
                  <a:pt x="39016" y="14853"/>
                  <a:pt x="39206" y="14694"/>
                  <a:pt x="39270" y="14536"/>
                </a:cubicBezTo>
                <a:lnTo>
                  <a:pt x="39270" y="14093"/>
                </a:lnTo>
                <a:cubicBezTo>
                  <a:pt x="39175" y="13966"/>
                  <a:pt x="39143" y="13903"/>
                  <a:pt x="39111" y="13808"/>
                </a:cubicBezTo>
                <a:cubicBezTo>
                  <a:pt x="39016" y="13713"/>
                  <a:pt x="38953" y="13713"/>
                  <a:pt x="38890" y="13649"/>
                </a:cubicBezTo>
                <a:close/>
                <a:moveTo>
                  <a:pt x="57765" y="12573"/>
                </a:moveTo>
                <a:cubicBezTo>
                  <a:pt x="57131" y="12573"/>
                  <a:pt x="56529" y="13206"/>
                  <a:pt x="56529" y="13808"/>
                </a:cubicBezTo>
                <a:cubicBezTo>
                  <a:pt x="56529" y="14396"/>
                  <a:pt x="57134" y="15044"/>
                  <a:pt x="57723" y="15044"/>
                </a:cubicBezTo>
                <a:cubicBezTo>
                  <a:pt x="57737" y="15044"/>
                  <a:pt x="57751" y="15044"/>
                  <a:pt x="57765" y="15043"/>
                </a:cubicBezTo>
                <a:cubicBezTo>
                  <a:pt x="57777" y="15044"/>
                  <a:pt x="57789" y="15044"/>
                  <a:pt x="57802" y="15044"/>
                </a:cubicBezTo>
                <a:cubicBezTo>
                  <a:pt x="58332" y="15044"/>
                  <a:pt x="58936" y="14396"/>
                  <a:pt x="58936" y="13808"/>
                </a:cubicBezTo>
                <a:cubicBezTo>
                  <a:pt x="58936" y="13206"/>
                  <a:pt x="58303" y="12636"/>
                  <a:pt x="57765" y="12573"/>
                </a:cubicBezTo>
                <a:close/>
                <a:moveTo>
                  <a:pt x="48140" y="12948"/>
                </a:moveTo>
                <a:cubicBezTo>
                  <a:pt x="47580" y="12948"/>
                  <a:pt x="47124" y="13487"/>
                  <a:pt x="47124" y="13998"/>
                </a:cubicBezTo>
                <a:cubicBezTo>
                  <a:pt x="47124" y="14582"/>
                  <a:pt x="47601" y="15076"/>
                  <a:pt x="48121" y="15076"/>
                </a:cubicBezTo>
                <a:cubicBezTo>
                  <a:pt x="48137" y="15076"/>
                  <a:pt x="48153" y="15075"/>
                  <a:pt x="48169" y="15074"/>
                </a:cubicBezTo>
                <a:cubicBezTo>
                  <a:pt x="48186" y="15075"/>
                  <a:pt x="48203" y="15076"/>
                  <a:pt x="48220" y="15076"/>
                </a:cubicBezTo>
                <a:cubicBezTo>
                  <a:pt x="48769" y="15076"/>
                  <a:pt x="49246" y="14583"/>
                  <a:pt x="49246" y="14061"/>
                </a:cubicBezTo>
                <a:cubicBezTo>
                  <a:pt x="49246" y="13459"/>
                  <a:pt x="48739" y="12984"/>
                  <a:pt x="48232" y="12953"/>
                </a:cubicBezTo>
                <a:cubicBezTo>
                  <a:pt x="48201" y="12949"/>
                  <a:pt x="48171" y="12948"/>
                  <a:pt x="48140" y="12948"/>
                </a:cubicBezTo>
                <a:close/>
                <a:moveTo>
                  <a:pt x="79743" y="13143"/>
                </a:moveTo>
                <a:cubicBezTo>
                  <a:pt x="79173" y="13143"/>
                  <a:pt x="78666" y="13649"/>
                  <a:pt x="78666" y="14219"/>
                </a:cubicBezTo>
                <a:cubicBezTo>
                  <a:pt x="78666" y="14759"/>
                  <a:pt x="79120" y="15270"/>
                  <a:pt x="79678" y="15270"/>
                </a:cubicBezTo>
                <a:cubicBezTo>
                  <a:pt x="79710" y="15270"/>
                  <a:pt x="79742" y="15268"/>
                  <a:pt x="79775" y="15264"/>
                </a:cubicBezTo>
                <a:cubicBezTo>
                  <a:pt x="80313" y="15264"/>
                  <a:pt x="80851" y="14758"/>
                  <a:pt x="80788" y="14156"/>
                </a:cubicBezTo>
                <a:cubicBezTo>
                  <a:pt x="80851" y="13681"/>
                  <a:pt x="80313" y="13143"/>
                  <a:pt x="79743" y="13143"/>
                </a:cubicBezTo>
                <a:close/>
                <a:moveTo>
                  <a:pt x="91935" y="14409"/>
                </a:moveTo>
                <a:lnTo>
                  <a:pt x="91650" y="14694"/>
                </a:lnTo>
                <a:lnTo>
                  <a:pt x="91650" y="15106"/>
                </a:lnTo>
                <a:lnTo>
                  <a:pt x="91935" y="15391"/>
                </a:lnTo>
                <a:lnTo>
                  <a:pt x="92347" y="15391"/>
                </a:lnTo>
                <a:lnTo>
                  <a:pt x="92632" y="15106"/>
                </a:lnTo>
                <a:lnTo>
                  <a:pt x="92632" y="14694"/>
                </a:lnTo>
                <a:lnTo>
                  <a:pt x="92347" y="14409"/>
                </a:lnTo>
                <a:close/>
                <a:moveTo>
                  <a:pt x="70203" y="13201"/>
                </a:moveTo>
                <a:cubicBezTo>
                  <a:pt x="70174" y="13201"/>
                  <a:pt x="70145" y="13203"/>
                  <a:pt x="70116" y="13206"/>
                </a:cubicBezTo>
                <a:cubicBezTo>
                  <a:pt x="69767" y="13206"/>
                  <a:pt x="69387" y="13396"/>
                  <a:pt x="69165" y="13713"/>
                </a:cubicBezTo>
                <a:cubicBezTo>
                  <a:pt x="68975" y="13966"/>
                  <a:pt x="68849" y="14251"/>
                  <a:pt x="68880" y="14504"/>
                </a:cubicBezTo>
                <a:cubicBezTo>
                  <a:pt x="68880" y="14884"/>
                  <a:pt x="69070" y="15201"/>
                  <a:pt x="69355" y="15454"/>
                </a:cubicBezTo>
                <a:cubicBezTo>
                  <a:pt x="69609" y="15676"/>
                  <a:pt x="69862" y="15771"/>
                  <a:pt x="70147" y="15771"/>
                </a:cubicBezTo>
                <a:cubicBezTo>
                  <a:pt x="70496" y="15771"/>
                  <a:pt x="70812" y="15613"/>
                  <a:pt x="71066" y="15359"/>
                </a:cubicBezTo>
                <a:cubicBezTo>
                  <a:pt x="71287" y="15106"/>
                  <a:pt x="71351" y="14789"/>
                  <a:pt x="71414" y="14504"/>
                </a:cubicBezTo>
                <a:cubicBezTo>
                  <a:pt x="71351" y="14093"/>
                  <a:pt x="71224" y="13744"/>
                  <a:pt x="70907" y="13491"/>
                </a:cubicBezTo>
                <a:cubicBezTo>
                  <a:pt x="70680" y="13321"/>
                  <a:pt x="70453" y="13201"/>
                  <a:pt x="70203" y="13201"/>
                </a:cubicBezTo>
                <a:close/>
                <a:moveTo>
                  <a:pt x="60615" y="13459"/>
                </a:moveTo>
                <a:cubicBezTo>
                  <a:pt x="59855" y="13459"/>
                  <a:pt x="59348" y="13934"/>
                  <a:pt x="59348" y="14694"/>
                </a:cubicBezTo>
                <a:cubicBezTo>
                  <a:pt x="59285" y="15423"/>
                  <a:pt x="59855" y="15993"/>
                  <a:pt x="60551" y="15993"/>
                </a:cubicBezTo>
                <a:cubicBezTo>
                  <a:pt x="61311" y="15993"/>
                  <a:pt x="61787" y="15486"/>
                  <a:pt x="61882" y="14726"/>
                </a:cubicBezTo>
                <a:cubicBezTo>
                  <a:pt x="61850" y="13998"/>
                  <a:pt x="61375" y="13459"/>
                  <a:pt x="60615" y="13459"/>
                </a:cubicBezTo>
                <a:close/>
                <a:moveTo>
                  <a:pt x="94944" y="15486"/>
                </a:moveTo>
                <a:cubicBezTo>
                  <a:pt x="94944" y="15486"/>
                  <a:pt x="94944" y="15518"/>
                  <a:pt x="94976" y="15518"/>
                </a:cubicBezTo>
                <a:cubicBezTo>
                  <a:pt x="94881" y="15550"/>
                  <a:pt x="94817" y="15581"/>
                  <a:pt x="94786" y="15645"/>
                </a:cubicBezTo>
                <a:lnTo>
                  <a:pt x="94786" y="15771"/>
                </a:lnTo>
                <a:cubicBezTo>
                  <a:pt x="94849" y="15898"/>
                  <a:pt x="94881" y="15993"/>
                  <a:pt x="94944" y="16025"/>
                </a:cubicBezTo>
                <a:lnTo>
                  <a:pt x="95134" y="16025"/>
                </a:lnTo>
                <a:cubicBezTo>
                  <a:pt x="95261" y="15930"/>
                  <a:pt x="95292" y="15898"/>
                  <a:pt x="95356" y="15866"/>
                </a:cubicBezTo>
                <a:lnTo>
                  <a:pt x="95356" y="15645"/>
                </a:lnTo>
                <a:lnTo>
                  <a:pt x="95197" y="15486"/>
                </a:lnTo>
                <a:close/>
                <a:moveTo>
                  <a:pt x="41518" y="14251"/>
                </a:moveTo>
                <a:cubicBezTo>
                  <a:pt x="41297" y="14283"/>
                  <a:pt x="41043" y="14314"/>
                  <a:pt x="40885" y="14473"/>
                </a:cubicBezTo>
                <a:cubicBezTo>
                  <a:pt x="40695" y="14694"/>
                  <a:pt x="40568" y="14884"/>
                  <a:pt x="40568" y="15106"/>
                </a:cubicBezTo>
                <a:cubicBezTo>
                  <a:pt x="40568" y="15328"/>
                  <a:pt x="40663" y="15518"/>
                  <a:pt x="40822" y="15708"/>
                </a:cubicBezTo>
                <a:cubicBezTo>
                  <a:pt x="41012" y="15898"/>
                  <a:pt x="41202" y="16056"/>
                  <a:pt x="41487" y="16056"/>
                </a:cubicBezTo>
                <a:cubicBezTo>
                  <a:pt x="41740" y="16056"/>
                  <a:pt x="41930" y="15993"/>
                  <a:pt x="42120" y="15771"/>
                </a:cubicBezTo>
                <a:cubicBezTo>
                  <a:pt x="42310" y="15581"/>
                  <a:pt x="42437" y="15391"/>
                  <a:pt x="42437" y="15138"/>
                </a:cubicBezTo>
                <a:cubicBezTo>
                  <a:pt x="42437" y="14916"/>
                  <a:pt x="42310" y="14663"/>
                  <a:pt x="42120" y="14504"/>
                </a:cubicBezTo>
                <a:cubicBezTo>
                  <a:pt x="41962" y="14346"/>
                  <a:pt x="41740" y="14314"/>
                  <a:pt x="41518" y="14251"/>
                </a:cubicBezTo>
                <a:close/>
                <a:moveTo>
                  <a:pt x="50987" y="13744"/>
                </a:moveTo>
                <a:cubicBezTo>
                  <a:pt x="50940" y="13792"/>
                  <a:pt x="50884" y="13800"/>
                  <a:pt x="50825" y="13800"/>
                </a:cubicBezTo>
                <a:cubicBezTo>
                  <a:pt x="50795" y="13800"/>
                  <a:pt x="50765" y="13798"/>
                  <a:pt x="50734" y="13798"/>
                </a:cubicBezTo>
                <a:cubicBezTo>
                  <a:pt x="50702" y="13798"/>
                  <a:pt x="50671" y="13800"/>
                  <a:pt x="50639" y="13808"/>
                </a:cubicBezTo>
                <a:cubicBezTo>
                  <a:pt x="50386" y="13903"/>
                  <a:pt x="50196" y="14061"/>
                  <a:pt x="50037" y="14251"/>
                </a:cubicBezTo>
                <a:cubicBezTo>
                  <a:pt x="49879" y="14441"/>
                  <a:pt x="49879" y="14726"/>
                  <a:pt x="49847" y="14884"/>
                </a:cubicBezTo>
                <a:cubicBezTo>
                  <a:pt x="49879" y="15074"/>
                  <a:pt x="49879" y="15201"/>
                  <a:pt x="49911" y="15264"/>
                </a:cubicBezTo>
                <a:cubicBezTo>
                  <a:pt x="50132" y="15835"/>
                  <a:pt x="50544" y="16056"/>
                  <a:pt x="51082" y="16120"/>
                </a:cubicBezTo>
                <a:cubicBezTo>
                  <a:pt x="51399" y="16025"/>
                  <a:pt x="51652" y="15993"/>
                  <a:pt x="51906" y="15740"/>
                </a:cubicBezTo>
                <a:cubicBezTo>
                  <a:pt x="52127" y="15518"/>
                  <a:pt x="52127" y="15201"/>
                  <a:pt x="52222" y="15011"/>
                </a:cubicBezTo>
                <a:cubicBezTo>
                  <a:pt x="52222" y="14631"/>
                  <a:pt x="52191" y="14441"/>
                  <a:pt x="52032" y="14251"/>
                </a:cubicBezTo>
                <a:cubicBezTo>
                  <a:pt x="51874" y="14061"/>
                  <a:pt x="51652" y="13903"/>
                  <a:pt x="51431" y="13808"/>
                </a:cubicBezTo>
                <a:cubicBezTo>
                  <a:pt x="51304" y="13776"/>
                  <a:pt x="51146" y="13776"/>
                  <a:pt x="50987" y="13744"/>
                </a:cubicBezTo>
                <a:close/>
                <a:moveTo>
                  <a:pt x="82625" y="14093"/>
                </a:moveTo>
                <a:cubicBezTo>
                  <a:pt x="82055" y="14093"/>
                  <a:pt x="81643" y="14536"/>
                  <a:pt x="81643" y="15074"/>
                </a:cubicBezTo>
                <a:cubicBezTo>
                  <a:pt x="81643" y="15645"/>
                  <a:pt x="82055" y="16120"/>
                  <a:pt x="82656" y="16120"/>
                </a:cubicBezTo>
                <a:cubicBezTo>
                  <a:pt x="83227" y="16120"/>
                  <a:pt x="83702" y="15676"/>
                  <a:pt x="83638" y="15106"/>
                </a:cubicBezTo>
                <a:cubicBezTo>
                  <a:pt x="83607" y="14536"/>
                  <a:pt x="83163" y="14093"/>
                  <a:pt x="82625" y="14093"/>
                </a:cubicBezTo>
                <a:close/>
                <a:moveTo>
                  <a:pt x="73029" y="14093"/>
                </a:moveTo>
                <a:cubicBezTo>
                  <a:pt x="72997" y="14093"/>
                  <a:pt x="72997" y="14124"/>
                  <a:pt x="72966" y="14124"/>
                </a:cubicBezTo>
                <a:cubicBezTo>
                  <a:pt x="72839" y="14124"/>
                  <a:pt x="72776" y="14124"/>
                  <a:pt x="72681" y="14156"/>
                </a:cubicBezTo>
                <a:cubicBezTo>
                  <a:pt x="72079" y="14409"/>
                  <a:pt x="71794" y="14789"/>
                  <a:pt x="71762" y="15391"/>
                </a:cubicBezTo>
                <a:cubicBezTo>
                  <a:pt x="71826" y="15645"/>
                  <a:pt x="71826" y="15898"/>
                  <a:pt x="72016" y="16120"/>
                </a:cubicBezTo>
                <a:cubicBezTo>
                  <a:pt x="72174" y="16310"/>
                  <a:pt x="72364" y="16500"/>
                  <a:pt x="72712" y="16595"/>
                </a:cubicBezTo>
                <a:cubicBezTo>
                  <a:pt x="72776" y="16595"/>
                  <a:pt x="72934" y="16626"/>
                  <a:pt x="73029" y="16626"/>
                </a:cubicBezTo>
                <a:cubicBezTo>
                  <a:pt x="73314" y="16595"/>
                  <a:pt x="73599" y="16531"/>
                  <a:pt x="73789" y="16373"/>
                </a:cubicBezTo>
                <a:cubicBezTo>
                  <a:pt x="73979" y="16215"/>
                  <a:pt x="74201" y="16025"/>
                  <a:pt x="74264" y="15708"/>
                </a:cubicBezTo>
                <a:cubicBezTo>
                  <a:pt x="74264" y="15645"/>
                  <a:pt x="74296" y="15518"/>
                  <a:pt x="74296" y="15359"/>
                </a:cubicBezTo>
                <a:cubicBezTo>
                  <a:pt x="74264" y="15233"/>
                  <a:pt x="74264" y="15074"/>
                  <a:pt x="74264" y="15043"/>
                </a:cubicBezTo>
                <a:cubicBezTo>
                  <a:pt x="74201" y="14726"/>
                  <a:pt x="73979" y="14536"/>
                  <a:pt x="73789" y="14378"/>
                </a:cubicBezTo>
                <a:cubicBezTo>
                  <a:pt x="73599" y="14156"/>
                  <a:pt x="73282" y="14219"/>
                  <a:pt x="73029" y="14093"/>
                </a:cubicBezTo>
                <a:close/>
                <a:moveTo>
                  <a:pt x="63528" y="14283"/>
                </a:moveTo>
                <a:cubicBezTo>
                  <a:pt x="62863" y="14283"/>
                  <a:pt x="62230" y="14916"/>
                  <a:pt x="62230" y="15550"/>
                </a:cubicBezTo>
                <a:cubicBezTo>
                  <a:pt x="62230" y="16175"/>
                  <a:pt x="62818" y="16856"/>
                  <a:pt x="63415" y="16856"/>
                </a:cubicBezTo>
                <a:cubicBezTo>
                  <a:pt x="63453" y="16856"/>
                  <a:pt x="63491" y="16854"/>
                  <a:pt x="63528" y="16848"/>
                </a:cubicBezTo>
                <a:cubicBezTo>
                  <a:pt x="63566" y="16854"/>
                  <a:pt x="63604" y="16856"/>
                  <a:pt x="63642" y="16856"/>
                </a:cubicBezTo>
                <a:cubicBezTo>
                  <a:pt x="64235" y="16856"/>
                  <a:pt x="64795" y="16180"/>
                  <a:pt x="64795" y="15645"/>
                </a:cubicBezTo>
                <a:cubicBezTo>
                  <a:pt x="64795" y="14948"/>
                  <a:pt x="64162" y="14314"/>
                  <a:pt x="63528" y="14283"/>
                </a:cubicBezTo>
                <a:close/>
                <a:moveTo>
                  <a:pt x="34877" y="15732"/>
                </a:moveTo>
                <a:cubicBezTo>
                  <a:pt x="34843" y="15732"/>
                  <a:pt x="34808" y="15734"/>
                  <a:pt x="34773" y="15740"/>
                </a:cubicBezTo>
                <a:cubicBezTo>
                  <a:pt x="34329" y="15866"/>
                  <a:pt x="34234" y="16151"/>
                  <a:pt x="34329" y="16468"/>
                </a:cubicBezTo>
                <a:cubicBezTo>
                  <a:pt x="34361" y="16658"/>
                  <a:pt x="34551" y="16785"/>
                  <a:pt x="34709" y="16848"/>
                </a:cubicBezTo>
                <a:cubicBezTo>
                  <a:pt x="34774" y="16860"/>
                  <a:pt x="34836" y="16866"/>
                  <a:pt x="34894" y="16866"/>
                </a:cubicBezTo>
                <a:cubicBezTo>
                  <a:pt x="35149" y="16866"/>
                  <a:pt x="35341" y="16746"/>
                  <a:pt x="35470" y="16436"/>
                </a:cubicBezTo>
                <a:cubicBezTo>
                  <a:pt x="35557" y="16057"/>
                  <a:pt x="35269" y="15732"/>
                  <a:pt x="34877" y="15732"/>
                </a:cubicBezTo>
                <a:close/>
                <a:moveTo>
                  <a:pt x="85490" y="15064"/>
                </a:moveTo>
                <a:cubicBezTo>
                  <a:pt x="85423" y="15064"/>
                  <a:pt x="85355" y="15068"/>
                  <a:pt x="85285" y="15074"/>
                </a:cubicBezTo>
                <a:cubicBezTo>
                  <a:pt x="84873" y="15328"/>
                  <a:pt x="84873" y="15328"/>
                  <a:pt x="84588" y="15740"/>
                </a:cubicBezTo>
                <a:lnTo>
                  <a:pt x="84588" y="16183"/>
                </a:lnTo>
                <a:cubicBezTo>
                  <a:pt x="84715" y="16595"/>
                  <a:pt x="84968" y="16816"/>
                  <a:pt x="85380" y="16943"/>
                </a:cubicBezTo>
                <a:cubicBezTo>
                  <a:pt x="85431" y="16949"/>
                  <a:pt x="85484" y="16953"/>
                  <a:pt x="85538" y="16953"/>
                </a:cubicBezTo>
                <a:cubicBezTo>
                  <a:pt x="85756" y="16953"/>
                  <a:pt x="85994" y="16892"/>
                  <a:pt x="86172" y="16690"/>
                </a:cubicBezTo>
                <a:cubicBezTo>
                  <a:pt x="86393" y="16500"/>
                  <a:pt x="86457" y="16310"/>
                  <a:pt x="86457" y="16025"/>
                </a:cubicBezTo>
                <a:cubicBezTo>
                  <a:pt x="86457" y="15740"/>
                  <a:pt x="86330" y="15518"/>
                  <a:pt x="86172" y="15328"/>
                </a:cubicBezTo>
                <a:cubicBezTo>
                  <a:pt x="85994" y="15125"/>
                  <a:pt x="85756" y="15064"/>
                  <a:pt x="85490" y="15064"/>
                </a:cubicBezTo>
                <a:close/>
                <a:moveTo>
                  <a:pt x="53933" y="14441"/>
                </a:moveTo>
                <a:cubicBezTo>
                  <a:pt x="53933" y="14536"/>
                  <a:pt x="53838" y="14568"/>
                  <a:pt x="53711" y="14599"/>
                </a:cubicBezTo>
                <a:cubicBezTo>
                  <a:pt x="53489" y="14599"/>
                  <a:pt x="53268" y="14726"/>
                  <a:pt x="53141" y="14884"/>
                </a:cubicBezTo>
                <a:cubicBezTo>
                  <a:pt x="52983" y="15043"/>
                  <a:pt x="52824" y="15201"/>
                  <a:pt x="52761" y="15391"/>
                </a:cubicBezTo>
                <a:cubicBezTo>
                  <a:pt x="52729" y="15581"/>
                  <a:pt x="52571" y="15835"/>
                  <a:pt x="52729" y="16025"/>
                </a:cubicBezTo>
                <a:cubicBezTo>
                  <a:pt x="52761" y="16531"/>
                  <a:pt x="53141" y="16785"/>
                  <a:pt x="53521" y="16975"/>
                </a:cubicBezTo>
                <a:cubicBezTo>
                  <a:pt x="53640" y="17046"/>
                  <a:pt x="53776" y="17081"/>
                  <a:pt x="53891" y="17081"/>
                </a:cubicBezTo>
                <a:cubicBezTo>
                  <a:pt x="53929" y="17081"/>
                  <a:pt x="53964" y="17078"/>
                  <a:pt x="53996" y="17070"/>
                </a:cubicBezTo>
                <a:cubicBezTo>
                  <a:pt x="54313" y="16975"/>
                  <a:pt x="54629" y="16848"/>
                  <a:pt x="54883" y="16595"/>
                </a:cubicBezTo>
                <a:cubicBezTo>
                  <a:pt x="55136" y="16215"/>
                  <a:pt x="55263" y="15866"/>
                  <a:pt x="55104" y="15359"/>
                </a:cubicBezTo>
                <a:cubicBezTo>
                  <a:pt x="55041" y="15074"/>
                  <a:pt x="54819" y="14916"/>
                  <a:pt x="54629" y="14726"/>
                </a:cubicBezTo>
                <a:cubicBezTo>
                  <a:pt x="54439" y="14568"/>
                  <a:pt x="54186" y="14536"/>
                  <a:pt x="53933" y="14441"/>
                </a:cubicBezTo>
                <a:close/>
                <a:moveTo>
                  <a:pt x="44398" y="15029"/>
                </a:moveTo>
                <a:cubicBezTo>
                  <a:pt x="44314" y="15029"/>
                  <a:pt x="44231" y="15035"/>
                  <a:pt x="44147" y="15043"/>
                </a:cubicBezTo>
                <a:cubicBezTo>
                  <a:pt x="43482" y="15264"/>
                  <a:pt x="43228" y="15740"/>
                  <a:pt x="43355" y="16373"/>
                </a:cubicBezTo>
                <a:cubicBezTo>
                  <a:pt x="43482" y="16785"/>
                  <a:pt x="43735" y="17006"/>
                  <a:pt x="44147" y="17165"/>
                </a:cubicBezTo>
                <a:lnTo>
                  <a:pt x="44432" y="17165"/>
                </a:lnTo>
                <a:cubicBezTo>
                  <a:pt x="44483" y="17174"/>
                  <a:pt x="44533" y="17178"/>
                  <a:pt x="44582" y="17178"/>
                </a:cubicBezTo>
                <a:cubicBezTo>
                  <a:pt x="44863" y="17178"/>
                  <a:pt x="45098" y="17028"/>
                  <a:pt x="45287" y="16785"/>
                </a:cubicBezTo>
                <a:cubicBezTo>
                  <a:pt x="45382" y="16658"/>
                  <a:pt x="45445" y="16531"/>
                  <a:pt x="45477" y="16436"/>
                </a:cubicBezTo>
                <a:cubicBezTo>
                  <a:pt x="45540" y="15993"/>
                  <a:pt x="45477" y="15645"/>
                  <a:pt x="45160" y="15328"/>
                </a:cubicBezTo>
                <a:cubicBezTo>
                  <a:pt x="44920" y="15087"/>
                  <a:pt x="44661" y="15029"/>
                  <a:pt x="44398" y="15029"/>
                </a:cubicBezTo>
                <a:close/>
                <a:moveTo>
                  <a:pt x="75784" y="15011"/>
                </a:moveTo>
                <a:cubicBezTo>
                  <a:pt x="74929" y="15264"/>
                  <a:pt x="74708" y="15803"/>
                  <a:pt x="74771" y="16436"/>
                </a:cubicBezTo>
                <a:cubicBezTo>
                  <a:pt x="74991" y="17180"/>
                  <a:pt x="75427" y="17468"/>
                  <a:pt x="75954" y="17468"/>
                </a:cubicBezTo>
                <a:cubicBezTo>
                  <a:pt x="76033" y="17468"/>
                  <a:pt x="76114" y="17462"/>
                  <a:pt x="76196" y="17450"/>
                </a:cubicBezTo>
                <a:cubicBezTo>
                  <a:pt x="77051" y="17165"/>
                  <a:pt x="77273" y="16658"/>
                  <a:pt x="77209" y="15898"/>
                </a:cubicBezTo>
                <a:cubicBezTo>
                  <a:pt x="77051" y="15645"/>
                  <a:pt x="76956" y="15359"/>
                  <a:pt x="76639" y="15169"/>
                </a:cubicBezTo>
                <a:cubicBezTo>
                  <a:pt x="76323" y="15011"/>
                  <a:pt x="76006" y="15011"/>
                  <a:pt x="75784" y="15011"/>
                </a:cubicBezTo>
                <a:close/>
                <a:moveTo>
                  <a:pt x="88249" y="16046"/>
                </a:moveTo>
                <a:cubicBezTo>
                  <a:pt x="88190" y="16046"/>
                  <a:pt x="88131" y="16050"/>
                  <a:pt x="88072" y="16056"/>
                </a:cubicBezTo>
                <a:cubicBezTo>
                  <a:pt x="88009" y="16151"/>
                  <a:pt x="87882" y="16215"/>
                  <a:pt x="87755" y="16278"/>
                </a:cubicBezTo>
                <a:cubicBezTo>
                  <a:pt x="87692" y="16373"/>
                  <a:pt x="87660" y="16500"/>
                  <a:pt x="87565" y="16626"/>
                </a:cubicBezTo>
                <a:cubicBezTo>
                  <a:pt x="87533" y="17070"/>
                  <a:pt x="87565" y="17450"/>
                  <a:pt x="88167" y="17640"/>
                </a:cubicBezTo>
                <a:cubicBezTo>
                  <a:pt x="88234" y="17649"/>
                  <a:pt x="88298" y="17654"/>
                  <a:pt x="88359" y="17654"/>
                </a:cubicBezTo>
                <a:cubicBezTo>
                  <a:pt x="88898" y="17654"/>
                  <a:pt x="89174" y="17281"/>
                  <a:pt x="89117" y="16626"/>
                </a:cubicBezTo>
                <a:cubicBezTo>
                  <a:pt x="89022" y="16468"/>
                  <a:pt x="88990" y="16341"/>
                  <a:pt x="88927" y="16278"/>
                </a:cubicBezTo>
                <a:cubicBezTo>
                  <a:pt x="88701" y="16102"/>
                  <a:pt x="88475" y="16046"/>
                  <a:pt x="88249" y="16046"/>
                </a:cubicBezTo>
                <a:close/>
                <a:moveTo>
                  <a:pt x="66347" y="15074"/>
                </a:moveTo>
                <a:cubicBezTo>
                  <a:pt x="66030" y="15074"/>
                  <a:pt x="65714" y="15201"/>
                  <a:pt x="65428" y="15423"/>
                </a:cubicBezTo>
                <a:cubicBezTo>
                  <a:pt x="65112" y="15708"/>
                  <a:pt x="65017" y="16056"/>
                  <a:pt x="65017" y="16436"/>
                </a:cubicBezTo>
                <a:cubicBezTo>
                  <a:pt x="65017" y="16753"/>
                  <a:pt x="65112" y="17101"/>
                  <a:pt x="65365" y="17386"/>
                </a:cubicBezTo>
                <a:cubicBezTo>
                  <a:pt x="65650" y="17640"/>
                  <a:pt x="65999" y="17735"/>
                  <a:pt x="66315" y="17798"/>
                </a:cubicBezTo>
                <a:cubicBezTo>
                  <a:pt x="66695" y="17735"/>
                  <a:pt x="67075" y="17640"/>
                  <a:pt x="67297" y="17386"/>
                </a:cubicBezTo>
                <a:cubicBezTo>
                  <a:pt x="67550" y="17101"/>
                  <a:pt x="67709" y="16785"/>
                  <a:pt x="67709" y="16436"/>
                </a:cubicBezTo>
                <a:cubicBezTo>
                  <a:pt x="67709" y="16120"/>
                  <a:pt x="67582" y="15740"/>
                  <a:pt x="67297" y="15486"/>
                </a:cubicBezTo>
                <a:cubicBezTo>
                  <a:pt x="67012" y="15201"/>
                  <a:pt x="66695" y="15074"/>
                  <a:pt x="66347" y="15074"/>
                </a:cubicBezTo>
                <a:close/>
                <a:moveTo>
                  <a:pt x="56656" y="15423"/>
                </a:moveTo>
                <a:cubicBezTo>
                  <a:pt x="56403" y="15423"/>
                  <a:pt x="56213" y="15550"/>
                  <a:pt x="56054" y="15676"/>
                </a:cubicBezTo>
                <a:lnTo>
                  <a:pt x="55801" y="15898"/>
                </a:lnTo>
                <a:cubicBezTo>
                  <a:pt x="55611" y="16120"/>
                  <a:pt x="55548" y="16310"/>
                  <a:pt x="55548" y="16595"/>
                </a:cubicBezTo>
                <a:lnTo>
                  <a:pt x="55548" y="17101"/>
                </a:lnTo>
                <a:cubicBezTo>
                  <a:pt x="55611" y="17386"/>
                  <a:pt x="55801" y="17545"/>
                  <a:pt x="56023" y="17735"/>
                </a:cubicBezTo>
                <a:cubicBezTo>
                  <a:pt x="56213" y="17893"/>
                  <a:pt x="56403" y="18020"/>
                  <a:pt x="56688" y="18020"/>
                </a:cubicBezTo>
                <a:lnTo>
                  <a:pt x="57163" y="18020"/>
                </a:lnTo>
                <a:cubicBezTo>
                  <a:pt x="57638" y="17798"/>
                  <a:pt x="57923" y="17481"/>
                  <a:pt x="58113" y="17101"/>
                </a:cubicBezTo>
                <a:lnTo>
                  <a:pt x="58113" y="16626"/>
                </a:lnTo>
                <a:cubicBezTo>
                  <a:pt x="58145" y="16310"/>
                  <a:pt x="57986" y="16056"/>
                  <a:pt x="57796" y="15866"/>
                </a:cubicBezTo>
                <a:cubicBezTo>
                  <a:pt x="57638" y="15708"/>
                  <a:pt x="57448" y="15550"/>
                  <a:pt x="57163" y="15423"/>
                </a:cubicBezTo>
                <a:close/>
                <a:moveTo>
                  <a:pt x="37743" y="16297"/>
                </a:moveTo>
                <a:cubicBezTo>
                  <a:pt x="37105" y="16297"/>
                  <a:pt x="36748" y="16726"/>
                  <a:pt x="36863" y="17418"/>
                </a:cubicBezTo>
                <a:cubicBezTo>
                  <a:pt x="37085" y="17766"/>
                  <a:pt x="37085" y="17766"/>
                  <a:pt x="37496" y="18020"/>
                </a:cubicBezTo>
                <a:cubicBezTo>
                  <a:pt x="37543" y="18024"/>
                  <a:pt x="37588" y="18026"/>
                  <a:pt x="37631" y="18026"/>
                </a:cubicBezTo>
                <a:cubicBezTo>
                  <a:pt x="38279" y="18026"/>
                  <a:pt x="38662" y="17593"/>
                  <a:pt x="38573" y="16911"/>
                </a:cubicBezTo>
                <a:cubicBezTo>
                  <a:pt x="38351" y="16531"/>
                  <a:pt x="38351" y="16531"/>
                  <a:pt x="37940" y="16310"/>
                </a:cubicBezTo>
                <a:cubicBezTo>
                  <a:pt x="37871" y="16301"/>
                  <a:pt x="37806" y="16297"/>
                  <a:pt x="37743" y="16297"/>
                </a:cubicBezTo>
                <a:close/>
                <a:moveTo>
                  <a:pt x="47282" y="15708"/>
                </a:moveTo>
                <a:cubicBezTo>
                  <a:pt x="46680" y="15708"/>
                  <a:pt x="46047" y="16341"/>
                  <a:pt x="46047" y="16911"/>
                </a:cubicBezTo>
                <a:cubicBezTo>
                  <a:pt x="46015" y="17545"/>
                  <a:pt x="46680" y="18115"/>
                  <a:pt x="47219" y="18178"/>
                </a:cubicBezTo>
                <a:cubicBezTo>
                  <a:pt x="47820" y="18178"/>
                  <a:pt x="48486" y="17545"/>
                  <a:pt x="48454" y="16975"/>
                </a:cubicBezTo>
                <a:cubicBezTo>
                  <a:pt x="48517" y="16341"/>
                  <a:pt x="47852" y="15708"/>
                  <a:pt x="47282" y="15708"/>
                </a:cubicBezTo>
                <a:close/>
                <a:moveTo>
                  <a:pt x="78793" y="15898"/>
                </a:moveTo>
                <a:cubicBezTo>
                  <a:pt x="78476" y="15993"/>
                  <a:pt x="78191" y="16025"/>
                  <a:pt x="77938" y="16278"/>
                </a:cubicBezTo>
                <a:cubicBezTo>
                  <a:pt x="77716" y="16500"/>
                  <a:pt x="77716" y="16816"/>
                  <a:pt x="77621" y="17006"/>
                </a:cubicBezTo>
                <a:cubicBezTo>
                  <a:pt x="77621" y="17323"/>
                  <a:pt x="77684" y="17576"/>
                  <a:pt x="77843" y="17766"/>
                </a:cubicBezTo>
                <a:cubicBezTo>
                  <a:pt x="78001" y="17956"/>
                  <a:pt x="78191" y="18115"/>
                  <a:pt x="78413" y="18210"/>
                </a:cubicBezTo>
                <a:cubicBezTo>
                  <a:pt x="78539" y="18241"/>
                  <a:pt x="78698" y="18241"/>
                  <a:pt x="78856" y="18273"/>
                </a:cubicBezTo>
                <a:cubicBezTo>
                  <a:pt x="78904" y="18226"/>
                  <a:pt x="78967" y="18218"/>
                  <a:pt x="79030" y="18218"/>
                </a:cubicBezTo>
                <a:cubicBezTo>
                  <a:pt x="79062" y="18218"/>
                  <a:pt x="79094" y="18220"/>
                  <a:pt x="79123" y="18220"/>
                </a:cubicBezTo>
                <a:cubicBezTo>
                  <a:pt x="79153" y="18220"/>
                  <a:pt x="79181" y="18218"/>
                  <a:pt x="79205" y="18210"/>
                </a:cubicBezTo>
                <a:cubicBezTo>
                  <a:pt x="79490" y="18178"/>
                  <a:pt x="79648" y="17956"/>
                  <a:pt x="79806" y="17766"/>
                </a:cubicBezTo>
                <a:cubicBezTo>
                  <a:pt x="79965" y="17576"/>
                  <a:pt x="79965" y="17291"/>
                  <a:pt x="79996" y="17133"/>
                </a:cubicBezTo>
                <a:cubicBezTo>
                  <a:pt x="79965" y="16943"/>
                  <a:pt x="79965" y="16816"/>
                  <a:pt x="79933" y="16753"/>
                </a:cubicBezTo>
                <a:cubicBezTo>
                  <a:pt x="79711" y="16183"/>
                  <a:pt x="79300" y="15961"/>
                  <a:pt x="78793" y="15898"/>
                </a:cubicBezTo>
                <a:close/>
                <a:moveTo>
                  <a:pt x="91144" y="17101"/>
                </a:moveTo>
                <a:cubicBezTo>
                  <a:pt x="90764" y="17260"/>
                  <a:pt x="90574" y="17545"/>
                  <a:pt x="90669" y="17925"/>
                </a:cubicBezTo>
                <a:cubicBezTo>
                  <a:pt x="90890" y="18336"/>
                  <a:pt x="91017" y="18368"/>
                  <a:pt x="91460" y="18368"/>
                </a:cubicBezTo>
                <a:cubicBezTo>
                  <a:pt x="91682" y="18273"/>
                  <a:pt x="91840" y="18115"/>
                  <a:pt x="91935" y="17893"/>
                </a:cubicBezTo>
                <a:cubicBezTo>
                  <a:pt x="91967" y="17703"/>
                  <a:pt x="91935" y="17481"/>
                  <a:pt x="91714" y="17291"/>
                </a:cubicBezTo>
                <a:cubicBezTo>
                  <a:pt x="91524" y="17101"/>
                  <a:pt x="91334" y="17101"/>
                  <a:pt x="91144" y="17101"/>
                </a:cubicBezTo>
                <a:close/>
                <a:moveTo>
                  <a:pt x="69324" y="16025"/>
                </a:moveTo>
                <a:cubicBezTo>
                  <a:pt x="68595" y="16025"/>
                  <a:pt x="67962" y="16626"/>
                  <a:pt x="67930" y="17386"/>
                </a:cubicBezTo>
                <a:cubicBezTo>
                  <a:pt x="67930" y="18115"/>
                  <a:pt x="68564" y="18716"/>
                  <a:pt x="69292" y="18716"/>
                </a:cubicBezTo>
                <a:cubicBezTo>
                  <a:pt x="70020" y="18716"/>
                  <a:pt x="70622" y="18115"/>
                  <a:pt x="70622" y="17418"/>
                </a:cubicBezTo>
                <a:cubicBezTo>
                  <a:pt x="70654" y="16658"/>
                  <a:pt x="70020" y="16025"/>
                  <a:pt x="69324" y="16025"/>
                </a:cubicBezTo>
                <a:close/>
                <a:moveTo>
                  <a:pt x="31068" y="17798"/>
                </a:moveTo>
                <a:cubicBezTo>
                  <a:pt x="30846" y="17798"/>
                  <a:pt x="30593" y="18051"/>
                  <a:pt x="30593" y="18273"/>
                </a:cubicBezTo>
                <a:cubicBezTo>
                  <a:pt x="30593" y="18526"/>
                  <a:pt x="30846" y="18811"/>
                  <a:pt x="31068" y="18811"/>
                </a:cubicBezTo>
                <a:cubicBezTo>
                  <a:pt x="31321" y="18811"/>
                  <a:pt x="31606" y="18558"/>
                  <a:pt x="31606" y="18273"/>
                </a:cubicBezTo>
                <a:cubicBezTo>
                  <a:pt x="31606" y="18083"/>
                  <a:pt x="31353" y="17798"/>
                  <a:pt x="31068" y="17798"/>
                </a:cubicBezTo>
                <a:close/>
                <a:moveTo>
                  <a:pt x="59728" y="16215"/>
                </a:moveTo>
                <a:cubicBezTo>
                  <a:pt x="59031" y="16215"/>
                  <a:pt x="58398" y="16848"/>
                  <a:pt x="58398" y="17576"/>
                </a:cubicBezTo>
                <a:cubicBezTo>
                  <a:pt x="58398" y="18243"/>
                  <a:pt x="58950" y="18910"/>
                  <a:pt x="59636" y="18910"/>
                </a:cubicBezTo>
                <a:cubicBezTo>
                  <a:pt x="59666" y="18910"/>
                  <a:pt x="59697" y="18909"/>
                  <a:pt x="59728" y="18906"/>
                </a:cubicBezTo>
                <a:cubicBezTo>
                  <a:pt x="60488" y="18906"/>
                  <a:pt x="61090" y="18273"/>
                  <a:pt x="61090" y="17576"/>
                </a:cubicBezTo>
                <a:cubicBezTo>
                  <a:pt x="61090" y="16816"/>
                  <a:pt x="60456" y="16215"/>
                  <a:pt x="59728" y="16215"/>
                </a:cubicBezTo>
                <a:close/>
                <a:moveTo>
                  <a:pt x="94152" y="18210"/>
                </a:moveTo>
                <a:cubicBezTo>
                  <a:pt x="93931" y="18210"/>
                  <a:pt x="93709" y="18400"/>
                  <a:pt x="93709" y="18653"/>
                </a:cubicBezTo>
                <a:cubicBezTo>
                  <a:pt x="93709" y="18843"/>
                  <a:pt x="93899" y="19065"/>
                  <a:pt x="94152" y="19065"/>
                </a:cubicBezTo>
                <a:cubicBezTo>
                  <a:pt x="94342" y="19065"/>
                  <a:pt x="94564" y="18875"/>
                  <a:pt x="94564" y="18653"/>
                </a:cubicBezTo>
                <a:cubicBezTo>
                  <a:pt x="94564" y="18431"/>
                  <a:pt x="94374" y="18210"/>
                  <a:pt x="94152" y="18210"/>
                </a:cubicBezTo>
                <a:close/>
                <a:moveTo>
                  <a:pt x="50481" y="16500"/>
                </a:moveTo>
                <a:cubicBezTo>
                  <a:pt x="50164" y="16500"/>
                  <a:pt x="49847" y="16500"/>
                  <a:pt x="49499" y="16690"/>
                </a:cubicBezTo>
                <a:cubicBezTo>
                  <a:pt x="49182" y="16911"/>
                  <a:pt x="49056" y="17165"/>
                  <a:pt x="48897" y="17481"/>
                </a:cubicBezTo>
                <a:lnTo>
                  <a:pt x="48897" y="18051"/>
                </a:lnTo>
                <a:cubicBezTo>
                  <a:pt x="49148" y="18774"/>
                  <a:pt x="49593" y="19082"/>
                  <a:pt x="50213" y="19082"/>
                </a:cubicBezTo>
                <a:cubicBezTo>
                  <a:pt x="50299" y="19082"/>
                  <a:pt x="50388" y="19076"/>
                  <a:pt x="50481" y="19065"/>
                </a:cubicBezTo>
                <a:cubicBezTo>
                  <a:pt x="51082" y="18843"/>
                  <a:pt x="51462" y="18495"/>
                  <a:pt x="51462" y="17798"/>
                </a:cubicBezTo>
                <a:cubicBezTo>
                  <a:pt x="51462" y="17133"/>
                  <a:pt x="51082" y="16721"/>
                  <a:pt x="50481" y="16500"/>
                </a:cubicBezTo>
                <a:close/>
                <a:moveTo>
                  <a:pt x="81738" y="16848"/>
                </a:moveTo>
                <a:cubicBezTo>
                  <a:pt x="81421" y="16848"/>
                  <a:pt x="81168" y="16975"/>
                  <a:pt x="80946" y="17228"/>
                </a:cubicBezTo>
                <a:cubicBezTo>
                  <a:pt x="80756" y="17418"/>
                  <a:pt x="80630" y="17735"/>
                  <a:pt x="80630" y="18020"/>
                </a:cubicBezTo>
                <a:cubicBezTo>
                  <a:pt x="80630" y="18336"/>
                  <a:pt x="80756" y="18590"/>
                  <a:pt x="81010" y="18811"/>
                </a:cubicBezTo>
                <a:cubicBezTo>
                  <a:pt x="81200" y="19001"/>
                  <a:pt x="81516" y="19128"/>
                  <a:pt x="81801" y="19128"/>
                </a:cubicBezTo>
                <a:cubicBezTo>
                  <a:pt x="82118" y="19128"/>
                  <a:pt x="82371" y="19001"/>
                  <a:pt x="82593" y="18748"/>
                </a:cubicBezTo>
                <a:cubicBezTo>
                  <a:pt x="82783" y="18558"/>
                  <a:pt x="82846" y="18241"/>
                  <a:pt x="82910" y="17956"/>
                </a:cubicBezTo>
                <a:cubicBezTo>
                  <a:pt x="82815" y="17703"/>
                  <a:pt x="82751" y="17418"/>
                  <a:pt x="82530" y="17165"/>
                </a:cubicBezTo>
                <a:cubicBezTo>
                  <a:pt x="82340" y="16975"/>
                  <a:pt x="82023" y="16848"/>
                  <a:pt x="81738" y="16848"/>
                </a:cubicBezTo>
                <a:close/>
                <a:moveTo>
                  <a:pt x="40663" y="17006"/>
                </a:moveTo>
                <a:cubicBezTo>
                  <a:pt x="40030" y="17006"/>
                  <a:pt x="39587" y="17450"/>
                  <a:pt x="39555" y="18051"/>
                </a:cubicBezTo>
                <a:cubicBezTo>
                  <a:pt x="39555" y="18716"/>
                  <a:pt x="40030" y="19160"/>
                  <a:pt x="40632" y="19160"/>
                </a:cubicBezTo>
                <a:cubicBezTo>
                  <a:pt x="41265" y="19160"/>
                  <a:pt x="41677" y="18685"/>
                  <a:pt x="41677" y="18083"/>
                </a:cubicBezTo>
                <a:cubicBezTo>
                  <a:pt x="41740" y="17481"/>
                  <a:pt x="41297" y="17006"/>
                  <a:pt x="40663" y="17006"/>
                </a:cubicBezTo>
                <a:close/>
                <a:moveTo>
                  <a:pt x="72206" y="16911"/>
                </a:moveTo>
                <a:cubicBezTo>
                  <a:pt x="71889" y="16911"/>
                  <a:pt x="71541" y="17006"/>
                  <a:pt x="71256" y="17260"/>
                </a:cubicBezTo>
                <a:cubicBezTo>
                  <a:pt x="70971" y="17545"/>
                  <a:pt x="70907" y="17893"/>
                  <a:pt x="70812" y="18210"/>
                </a:cubicBezTo>
                <a:cubicBezTo>
                  <a:pt x="70939" y="18558"/>
                  <a:pt x="70971" y="18906"/>
                  <a:pt x="71256" y="19191"/>
                </a:cubicBezTo>
                <a:cubicBezTo>
                  <a:pt x="71541" y="19445"/>
                  <a:pt x="71857" y="19603"/>
                  <a:pt x="72206" y="19603"/>
                </a:cubicBezTo>
                <a:cubicBezTo>
                  <a:pt x="72522" y="19603"/>
                  <a:pt x="72871" y="19476"/>
                  <a:pt x="73156" y="19191"/>
                </a:cubicBezTo>
                <a:cubicBezTo>
                  <a:pt x="73441" y="18906"/>
                  <a:pt x="73567" y="18590"/>
                  <a:pt x="73567" y="18241"/>
                </a:cubicBezTo>
                <a:cubicBezTo>
                  <a:pt x="73567" y="17925"/>
                  <a:pt x="73441" y="17608"/>
                  <a:pt x="73187" y="17323"/>
                </a:cubicBezTo>
                <a:cubicBezTo>
                  <a:pt x="72934" y="17006"/>
                  <a:pt x="72554" y="16911"/>
                  <a:pt x="72206" y="16911"/>
                </a:cubicBezTo>
                <a:close/>
                <a:moveTo>
                  <a:pt x="62515" y="17070"/>
                </a:moveTo>
                <a:cubicBezTo>
                  <a:pt x="62072" y="17070"/>
                  <a:pt x="61660" y="17323"/>
                  <a:pt x="61470" y="17703"/>
                </a:cubicBezTo>
                <a:cubicBezTo>
                  <a:pt x="61438" y="17798"/>
                  <a:pt x="61343" y="17893"/>
                  <a:pt x="61311" y="18051"/>
                </a:cubicBezTo>
                <a:lnTo>
                  <a:pt x="61311" y="18748"/>
                </a:lnTo>
                <a:cubicBezTo>
                  <a:pt x="61470" y="19096"/>
                  <a:pt x="61628" y="19445"/>
                  <a:pt x="61977" y="19635"/>
                </a:cubicBezTo>
                <a:cubicBezTo>
                  <a:pt x="62357" y="19825"/>
                  <a:pt x="62705" y="19730"/>
                  <a:pt x="63022" y="19793"/>
                </a:cubicBezTo>
                <a:cubicBezTo>
                  <a:pt x="63655" y="19540"/>
                  <a:pt x="64003" y="19160"/>
                  <a:pt x="64003" y="18431"/>
                </a:cubicBezTo>
                <a:cubicBezTo>
                  <a:pt x="64003" y="17735"/>
                  <a:pt x="63655" y="17323"/>
                  <a:pt x="62990" y="17070"/>
                </a:cubicBezTo>
                <a:close/>
                <a:moveTo>
                  <a:pt x="84335" y="17861"/>
                </a:moveTo>
                <a:cubicBezTo>
                  <a:pt x="84018" y="18020"/>
                  <a:pt x="83765" y="18210"/>
                  <a:pt x="83638" y="18526"/>
                </a:cubicBezTo>
                <a:cubicBezTo>
                  <a:pt x="83543" y="19160"/>
                  <a:pt x="83733" y="19603"/>
                  <a:pt x="84335" y="19856"/>
                </a:cubicBezTo>
                <a:lnTo>
                  <a:pt x="84968" y="19856"/>
                </a:lnTo>
                <a:cubicBezTo>
                  <a:pt x="85602" y="19508"/>
                  <a:pt x="85665" y="19286"/>
                  <a:pt x="85633" y="18590"/>
                </a:cubicBezTo>
                <a:cubicBezTo>
                  <a:pt x="85475" y="18241"/>
                  <a:pt x="85222" y="18051"/>
                  <a:pt x="84905" y="17893"/>
                </a:cubicBezTo>
                <a:cubicBezTo>
                  <a:pt x="84715" y="17861"/>
                  <a:pt x="84493" y="17861"/>
                  <a:pt x="84335" y="17861"/>
                </a:cubicBezTo>
                <a:close/>
                <a:moveTo>
                  <a:pt x="33981" y="18431"/>
                </a:moveTo>
                <a:cubicBezTo>
                  <a:pt x="33728" y="18526"/>
                  <a:pt x="33474" y="18526"/>
                  <a:pt x="33348" y="18685"/>
                </a:cubicBezTo>
                <a:cubicBezTo>
                  <a:pt x="33189" y="18843"/>
                  <a:pt x="33189" y="19065"/>
                  <a:pt x="33094" y="19286"/>
                </a:cubicBezTo>
                <a:cubicBezTo>
                  <a:pt x="33189" y="19445"/>
                  <a:pt x="33189" y="19635"/>
                  <a:pt x="33348" y="19825"/>
                </a:cubicBezTo>
                <a:cubicBezTo>
                  <a:pt x="33538" y="20015"/>
                  <a:pt x="33728" y="19983"/>
                  <a:pt x="33918" y="20110"/>
                </a:cubicBezTo>
                <a:cubicBezTo>
                  <a:pt x="34139" y="19983"/>
                  <a:pt x="34329" y="20015"/>
                  <a:pt x="34519" y="19856"/>
                </a:cubicBezTo>
                <a:cubicBezTo>
                  <a:pt x="34678" y="19666"/>
                  <a:pt x="34678" y="19476"/>
                  <a:pt x="34804" y="19286"/>
                </a:cubicBezTo>
                <a:cubicBezTo>
                  <a:pt x="34678" y="19065"/>
                  <a:pt x="34709" y="18843"/>
                  <a:pt x="34519" y="18685"/>
                </a:cubicBezTo>
                <a:cubicBezTo>
                  <a:pt x="34329" y="18526"/>
                  <a:pt x="34076" y="18526"/>
                  <a:pt x="33981" y="18431"/>
                </a:cubicBezTo>
                <a:close/>
                <a:moveTo>
                  <a:pt x="53014" y="17386"/>
                </a:moveTo>
                <a:cubicBezTo>
                  <a:pt x="52286" y="17386"/>
                  <a:pt x="51652" y="17956"/>
                  <a:pt x="51652" y="18716"/>
                </a:cubicBezTo>
                <a:cubicBezTo>
                  <a:pt x="51652" y="19476"/>
                  <a:pt x="52286" y="20078"/>
                  <a:pt x="53014" y="20110"/>
                </a:cubicBezTo>
                <a:cubicBezTo>
                  <a:pt x="53774" y="20110"/>
                  <a:pt x="54344" y="19476"/>
                  <a:pt x="54344" y="18748"/>
                </a:cubicBezTo>
                <a:cubicBezTo>
                  <a:pt x="54408" y="18020"/>
                  <a:pt x="53806" y="17386"/>
                  <a:pt x="53014" y="17386"/>
                </a:cubicBezTo>
                <a:close/>
                <a:moveTo>
                  <a:pt x="43482" y="17735"/>
                </a:moveTo>
                <a:cubicBezTo>
                  <a:pt x="42785" y="17735"/>
                  <a:pt x="42247" y="18273"/>
                  <a:pt x="42278" y="18970"/>
                </a:cubicBezTo>
                <a:cubicBezTo>
                  <a:pt x="42278" y="19616"/>
                  <a:pt x="42817" y="20143"/>
                  <a:pt x="43458" y="20143"/>
                </a:cubicBezTo>
                <a:cubicBezTo>
                  <a:pt x="43476" y="20143"/>
                  <a:pt x="43495" y="20142"/>
                  <a:pt x="43513" y="20141"/>
                </a:cubicBezTo>
                <a:cubicBezTo>
                  <a:pt x="44179" y="20141"/>
                  <a:pt x="44749" y="19571"/>
                  <a:pt x="44685" y="18906"/>
                </a:cubicBezTo>
                <a:cubicBezTo>
                  <a:pt x="44685" y="18241"/>
                  <a:pt x="44147" y="17735"/>
                  <a:pt x="43482" y="17735"/>
                </a:cubicBezTo>
                <a:close/>
                <a:moveTo>
                  <a:pt x="74999" y="17857"/>
                </a:moveTo>
                <a:cubicBezTo>
                  <a:pt x="74341" y="17857"/>
                  <a:pt x="73788" y="18522"/>
                  <a:pt x="73757" y="19128"/>
                </a:cubicBezTo>
                <a:cubicBezTo>
                  <a:pt x="73757" y="19793"/>
                  <a:pt x="74391" y="20427"/>
                  <a:pt x="75024" y="20458"/>
                </a:cubicBezTo>
                <a:cubicBezTo>
                  <a:pt x="75689" y="20458"/>
                  <a:pt x="76418" y="19793"/>
                  <a:pt x="76323" y="19160"/>
                </a:cubicBezTo>
                <a:cubicBezTo>
                  <a:pt x="76418" y="18495"/>
                  <a:pt x="75689" y="17861"/>
                  <a:pt x="75088" y="17861"/>
                </a:cubicBezTo>
                <a:cubicBezTo>
                  <a:pt x="75058" y="17859"/>
                  <a:pt x="75028" y="17857"/>
                  <a:pt x="74999" y="17857"/>
                </a:cubicBezTo>
                <a:close/>
                <a:moveTo>
                  <a:pt x="27331" y="19951"/>
                </a:moveTo>
                <a:lnTo>
                  <a:pt x="26951" y="20300"/>
                </a:lnTo>
                <a:cubicBezTo>
                  <a:pt x="27014" y="20490"/>
                  <a:pt x="27109" y="20585"/>
                  <a:pt x="27331" y="20648"/>
                </a:cubicBezTo>
                <a:cubicBezTo>
                  <a:pt x="27521" y="20617"/>
                  <a:pt x="27647" y="20458"/>
                  <a:pt x="27679" y="20300"/>
                </a:cubicBezTo>
                <a:cubicBezTo>
                  <a:pt x="27584" y="20110"/>
                  <a:pt x="27521" y="19983"/>
                  <a:pt x="27331" y="19951"/>
                </a:cubicBezTo>
                <a:close/>
                <a:moveTo>
                  <a:pt x="87533" y="18875"/>
                </a:moveTo>
                <a:cubicBezTo>
                  <a:pt x="87343" y="18875"/>
                  <a:pt x="87122" y="18970"/>
                  <a:pt x="86932" y="19128"/>
                </a:cubicBezTo>
                <a:cubicBezTo>
                  <a:pt x="86742" y="19318"/>
                  <a:pt x="86583" y="19508"/>
                  <a:pt x="86583" y="19793"/>
                </a:cubicBezTo>
                <a:cubicBezTo>
                  <a:pt x="86583" y="20015"/>
                  <a:pt x="86647" y="20236"/>
                  <a:pt x="86805" y="20395"/>
                </a:cubicBezTo>
                <a:cubicBezTo>
                  <a:pt x="87027" y="20585"/>
                  <a:pt x="87217" y="20743"/>
                  <a:pt x="87502" y="20743"/>
                </a:cubicBezTo>
                <a:cubicBezTo>
                  <a:pt x="87724" y="20743"/>
                  <a:pt x="87914" y="20617"/>
                  <a:pt x="88072" y="20458"/>
                </a:cubicBezTo>
                <a:cubicBezTo>
                  <a:pt x="88294" y="20268"/>
                  <a:pt x="88357" y="20078"/>
                  <a:pt x="88452" y="19825"/>
                </a:cubicBezTo>
                <a:cubicBezTo>
                  <a:pt x="88357" y="19603"/>
                  <a:pt x="88357" y="19381"/>
                  <a:pt x="88199" y="19223"/>
                </a:cubicBezTo>
                <a:cubicBezTo>
                  <a:pt x="88009" y="19033"/>
                  <a:pt x="87819" y="18906"/>
                  <a:pt x="87533" y="18875"/>
                </a:cubicBezTo>
                <a:close/>
                <a:moveTo>
                  <a:pt x="65492" y="17956"/>
                </a:moveTo>
                <a:cubicBezTo>
                  <a:pt x="64700" y="18020"/>
                  <a:pt x="64067" y="18590"/>
                  <a:pt x="64098" y="19381"/>
                </a:cubicBezTo>
                <a:cubicBezTo>
                  <a:pt x="64130" y="20173"/>
                  <a:pt x="64732" y="20775"/>
                  <a:pt x="65523" y="20775"/>
                </a:cubicBezTo>
                <a:cubicBezTo>
                  <a:pt x="66315" y="20775"/>
                  <a:pt x="66949" y="20141"/>
                  <a:pt x="66917" y="19350"/>
                </a:cubicBezTo>
                <a:cubicBezTo>
                  <a:pt x="66854" y="18558"/>
                  <a:pt x="66284" y="18020"/>
                  <a:pt x="65492" y="17956"/>
                </a:cubicBezTo>
                <a:close/>
                <a:moveTo>
                  <a:pt x="55955" y="18226"/>
                </a:moveTo>
                <a:cubicBezTo>
                  <a:pt x="55817" y="18226"/>
                  <a:pt x="55674" y="18241"/>
                  <a:pt x="55516" y="18273"/>
                </a:cubicBezTo>
                <a:cubicBezTo>
                  <a:pt x="55421" y="18273"/>
                  <a:pt x="55358" y="18273"/>
                  <a:pt x="55294" y="18336"/>
                </a:cubicBezTo>
                <a:cubicBezTo>
                  <a:pt x="54851" y="18653"/>
                  <a:pt x="54503" y="19001"/>
                  <a:pt x="54598" y="19603"/>
                </a:cubicBezTo>
                <a:cubicBezTo>
                  <a:pt x="54566" y="19856"/>
                  <a:pt x="54629" y="20141"/>
                  <a:pt x="54819" y="20395"/>
                </a:cubicBezTo>
                <a:cubicBezTo>
                  <a:pt x="54978" y="20617"/>
                  <a:pt x="55231" y="20775"/>
                  <a:pt x="55516" y="20902"/>
                </a:cubicBezTo>
                <a:cubicBezTo>
                  <a:pt x="55611" y="20933"/>
                  <a:pt x="55698" y="20941"/>
                  <a:pt x="55785" y="20941"/>
                </a:cubicBezTo>
                <a:cubicBezTo>
                  <a:pt x="55872" y="20941"/>
                  <a:pt x="55959" y="20933"/>
                  <a:pt x="56054" y="20933"/>
                </a:cubicBezTo>
                <a:cubicBezTo>
                  <a:pt x="56102" y="20938"/>
                  <a:pt x="56148" y="20941"/>
                  <a:pt x="56192" y="20941"/>
                </a:cubicBezTo>
                <a:cubicBezTo>
                  <a:pt x="56413" y="20941"/>
                  <a:pt x="56598" y="20875"/>
                  <a:pt x="56783" y="20743"/>
                </a:cubicBezTo>
                <a:cubicBezTo>
                  <a:pt x="57005" y="20585"/>
                  <a:pt x="57163" y="20332"/>
                  <a:pt x="57290" y="20046"/>
                </a:cubicBezTo>
                <a:cubicBezTo>
                  <a:pt x="57353" y="19856"/>
                  <a:pt x="57321" y="19698"/>
                  <a:pt x="57321" y="19508"/>
                </a:cubicBezTo>
                <a:cubicBezTo>
                  <a:pt x="57353" y="19223"/>
                  <a:pt x="57226" y="19001"/>
                  <a:pt x="57100" y="18811"/>
                </a:cubicBezTo>
                <a:cubicBezTo>
                  <a:pt x="56941" y="18558"/>
                  <a:pt x="56688" y="18368"/>
                  <a:pt x="56371" y="18273"/>
                </a:cubicBezTo>
                <a:cubicBezTo>
                  <a:pt x="56229" y="18241"/>
                  <a:pt x="56094" y="18226"/>
                  <a:pt x="55955" y="18226"/>
                </a:cubicBezTo>
                <a:close/>
                <a:moveTo>
                  <a:pt x="36831" y="19001"/>
                </a:moveTo>
                <a:cubicBezTo>
                  <a:pt x="36261" y="19033"/>
                  <a:pt x="35786" y="19508"/>
                  <a:pt x="35786" y="20110"/>
                </a:cubicBezTo>
                <a:cubicBezTo>
                  <a:pt x="35786" y="20619"/>
                  <a:pt x="36240" y="21128"/>
                  <a:pt x="36771" y="21128"/>
                </a:cubicBezTo>
                <a:cubicBezTo>
                  <a:pt x="36801" y="21128"/>
                  <a:pt x="36832" y="21127"/>
                  <a:pt x="36863" y="21123"/>
                </a:cubicBezTo>
                <a:cubicBezTo>
                  <a:pt x="37401" y="21123"/>
                  <a:pt x="37940" y="20617"/>
                  <a:pt x="37876" y="20046"/>
                </a:cubicBezTo>
                <a:cubicBezTo>
                  <a:pt x="37876" y="19508"/>
                  <a:pt x="37370" y="19033"/>
                  <a:pt x="36831" y="19001"/>
                </a:cubicBezTo>
                <a:close/>
                <a:moveTo>
                  <a:pt x="46490" y="18463"/>
                </a:moveTo>
                <a:cubicBezTo>
                  <a:pt x="46110" y="18526"/>
                  <a:pt x="45857" y="18590"/>
                  <a:pt x="45604" y="18748"/>
                </a:cubicBezTo>
                <a:cubicBezTo>
                  <a:pt x="45319" y="18906"/>
                  <a:pt x="45287" y="19191"/>
                  <a:pt x="45129" y="19413"/>
                </a:cubicBezTo>
                <a:cubicBezTo>
                  <a:pt x="45097" y="19540"/>
                  <a:pt x="45097" y="19698"/>
                  <a:pt x="45034" y="19856"/>
                </a:cubicBezTo>
                <a:cubicBezTo>
                  <a:pt x="45097" y="19951"/>
                  <a:pt x="45129" y="19983"/>
                  <a:pt x="45129" y="20015"/>
                </a:cubicBezTo>
                <a:cubicBezTo>
                  <a:pt x="45129" y="20300"/>
                  <a:pt x="45287" y="20522"/>
                  <a:pt x="45445" y="20743"/>
                </a:cubicBezTo>
                <a:cubicBezTo>
                  <a:pt x="45604" y="20933"/>
                  <a:pt x="45952" y="21092"/>
                  <a:pt x="46237" y="21123"/>
                </a:cubicBezTo>
                <a:cubicBezTo>
                  <a:pt x="46332" y="21123"/>
                  <a:pt x="46364" y="21155"/>
                  <a:pt x="46364" y="21155"/>
                </a:cubicBezTo>
                <a:cubicBezTo>
                  <a:pt x="46522" y="21123"/>
                  <a:pt x="46680" y="21123"/>
                  <a:pt x="46807" y="21092"/>
                </a:cubicBezTo>
                <a:cubicBezTo>
                  <a:pt x="47029" y="20933"/>
                  <a:pt x="47314" y="20902"/>
                  <a:pt x="47472" y="20617"/>
                </a:cubicBezTo>
                <a:cubicBezTo>
                  <a:pt x="47630" y="20363"/>
                  <a:pt x="47662" y="20110"/>
                  <a:pt x="47757" y="19856"/>
                </a:cubicBezTo>
                <a:cubicBezTo>
                  <a:pt x="47694" y="19476"/>
                  <a:pt x="47599" y="19096"/>
                  <a:pt x="47345" y="18875"/>
                </a:cubicBezTo>
                <a:cubicBezTo>
                  <a:pt x="47060" y="18590"/>
                  <a:pt x="46712" y="18558"/>
                  <a:pt x="46490" y="18463"/>
                </a:cubicBezTo>
                <a:close/>
                <a:moveTo>
                  <a:pt x="78001" y="18716"/>
                </a:moveTo>
                <a:cubicBezTo>
                  <a:pt x="77779" y="18748"/>
                  <a:pt x="77589" y="18811"/>
                  <a:pt x="77399" y="18875"/>
                </a:cubicBezTo>
                <a:cubicBezTo>
                  <a:pt x="77209" y="19001"/>
                  <a:pt x="77051" y="19160"/>
                  <a:pt x="76924" y="19318"/>
                </a:cubicBezTo>
                <a:cubicBezTo>
                  <a:pt x="76766" y="19508"/>
                  <a:pt x="76671" y="19761"/>
                  <a:pt x="76734" y="19951"/>
                </a:cubicBezTo>
                <a:cubicBezTo>
                  <a:pt x="76734" y="20236"/>
                  <a:pt x="76798" y="20490"/>
                  <a:pt x="76988" y="20743"/>
                </a:cubicBezTo>
                <a:cubicBezTo>
                  <a:pt x="77241" y="21060"/>
                  <a:pt x="77589" y="21218"/>
                  <a:pt x="77938" y="21250"/>
                </a:cubicBezTo>
                <a:cubicBezTo>
                  <a:pt x="78223" y="21250"/>
                  <a:pt x="78508" y="21187"/>
                  <a:pt x="78729" y="20965"/>
                </a:cubicBezTo>
                <a:cubicBezTo>
                  <a:pt x="79046" y="20743"/>
                  <a:pt x="79173" y="20395"/>
                  <a:pt x="79268" y="20015"/>
                </a:cubicBezTo>
                <a:cubicBezTo>
                  <a:pt x="79205" y="19856"/>
                  <a:pt x="79205" y="19698"/>
                  <a:pt x="79173" y="19603"/>
                </a:cubicBezTo>
                <a:cubicBezTo>
                  <a:pt x="79141" y="19476"/>
                  <a:pt x="79046" y="19318"/>
                  <a:pt x="78951" y="19223"/>
                </a:cubicBezTo>
                <a:cubicBezTo>
                  <a:pt x="78793" y="19065"/>
                  <a:pt x="78666" y="18906"/>
                  <a:pt x="78413" y="18843"/>
                </a:cubicBezTo>
                <a:cubicBezTo>
                  <a:pt x="78254" y="18811"/>
                  <a:pt x="78096" y="18716"/>
                  <a:pt x="78001" y="18716"/>
                </a:cubicBezTo>
                <a:close/>
                <a:moveTo>
                  <a:pt x="90352" y="19825"/>
                </a:moveTo>
                <a:cubicBezTo>
                  <a:pt x="90225" y="19856"/>
                  <a:pt x="90130" y="19856"/>
                  <a:pt x="89972" y="19888"/>
                </a:cubicBezTo>
                <a:lnTo>
                  <a:pt x="89655" y="20205"/>
                </a:lnTo>
                <a:cubicBezTo>
                  <a:pt x="89624" y="20363"/>
                  <a:pt x="89592" y="20490"/>
                  <a:pt x="89592" y="20522"/>
                </a:cubicBezTo>
                <a:cubicBezTo>
                  <a:pt x="89624" y="20680"/>
                  <a:pt x="89624" y="20807"/>
                  <a:pt x="89655" y="20902"/>
                </a:cubicBezTo>
                <a:lnTo>
                  <a:pt x="90035" y="21250"/>
                </a:lnTo>
                <a:cubicBezTo>
                  <a:pt x="90194" y="21377"/>
                  <a:pt x="90289" y="21408"/>
                  <a:pt x="90352" y="21408"/>
                </a:cubicBezTo>
                <a:cubicBezTo>
                  <a:pt x="90510" y="21377"/>
                  <a:pt x="90574" y="21377"/>
                  <a:pt x="90700" y="21313"/>
                </a:cubicBezTo>
                <a:cubicBezTo>
                  <a:pt x="90859" y="21218"/>
                  <a:pt x="90985" y="21060"/>
                  <a:pt x="91049" y="20965"/>
                </a:cubicBezTo>
                <a:cubicBezTo>
                  <a:pt x="91080" y="20807"/>
                  <a:pt x="91080" y="20743"/>
                  <a:pt x="91144" y="20617"/>
                </a:cubicBezTo>
                <a:cubicBezTo>
                  <a:pt x="91080" y="20490"/>
                  <a:pt x="91080" y="20363"/>
                  <a:pt x="91049" y="20268"/>
                </a:cubicBezTo>
                <a:lnTo>
                  <a:pt x="90700" y="19888"/>
                </a:lnTo>
                <a:cubicBezTo>
                  <a:pt x="90574" y="19856"/>
                  <a:pt x="90447" y="19856"/>
                  <a:pt x="90352" y="19825"/>
                </a:cubicBezTo>
                <a:close/>
                <a:moveTo>
                  <a:pt x="68437" y="18811"/>
                </a:moveTo>
                <a:cubicBezTo>
                  <a:pt x="67645" y="18843"/>
                  <a:pt x="67012" y="19381"/>
                  <a:pt x="67012" y="20173"/>
                </a:cubicBezTo>
                <a:cubicBezTo>
                  <a:pt x="66980" y="20965"/>
                  <a:pt x="67614" y="21598"/>
                  <a:pt x="68405" y="21662"/>
                </a:cubicBezTo>
                <a:cubicBezTo>
                  <a:pt x="69197" y="21662"/>
                  <a:pt x="69830" y="21060"/>
                  <a:pt x="69830" y="20268"/>
                </a:cubicBezTo>
                <a:cubicBezTo>
                  <a:pt x="69862" y="19476"/>
                  <a:pt x="69229" y="18875"/>
                  <a:pt x="68437" y="18811"/>
                </a:cubicBezTo>
                <a:close/>
                <a:moveTo>
                  <a:pt x="30113" y="20482"/>
                </a:moveTo>
                <a:cubicBezTo>
                  <a:pt x="30063" y="20482"/>
                  <a:pt x="30012" y="20485"/>
                  <a:pt x="29959" y="20490"/>
                </a:cubicBezTo>
                <a:cubicBezTo>
                  <a:pt x="29484" y="20712"/>
                  <a:pt x="29421" y="21060"/>
                  <a:pt x="29452" y="21408"/>
                </a:cubicBezTo>
                <a:cubicBezTo>
                  <a:pt x="29547" y="21693"/>
                  <a:pt x="29737" y="21820"/>
                  <a:pt x="29896" y="21883"/>
                </a:cubicBezTo>
                <a:cubicBezTo>
                  <a:pt x="29987" y="21903"/>
                  <a:pt x="30074" y="21913"/>
                  <a:pt x="30156" y="21913"/>
                </a:cubicBezTo>
                <a:cubicBezTo>
                  <a:pt x="30475" y="21913"/>
                  <a:pt x="30727" y="21761"/>
                  <a:pt x="30878" y="21408"/>
                </a:cubicBezTo>
                <a:cubicBezTo>
                  <a:pt x="30965" y="20799"/>
                  <a:pt x="30653" y="20482"/>
                  <a:pt x="30113" y="20482"/>
                </a:cubicBezTo>
                <a:close/>
                <a:moveTo>
                  <a:pt x="58905" y="19065"/>
                </a:moveTo>
                <a:cubicBezTo>
                  <a:pt x="58018" y="19096"/>
                  <a:pt x="57511" y="19635"/>
                  <a:pt x="57448" y="20458"/>
                </a:cubicBezTo>
                <a:cubicBezTo>
                  <a:pt x="57511" y="21377"/>
                  <a:pt x="58018" y="21883"/>
                  <a:pt x="58873" y="21915"/>
                </a:cubicBezTo>
                <a:cubicBezTo>
                  <a:pt x="58911" y="21918"/>
                  <a:pt x="58948" y="21920"/>
                  <a:pt x="58985" y="21920"/>
                </a:cubicBezTo>
                <a:cubicBezTo>
                  <a:pt x="59316" y="21920"/>
                  <a:pt x="59598" y="21791"/>
                  <a:pt x="59855" y="21535"/>
                </a:cubicBezTo>
                <a:cubicBezTo>
                  <a:pt x="60140" y="21250"/>
                  <a:pt x="60266" y="20933"/>
                  <a:pt x="60298" y="20522"/>
                </a:cubicBezTo>
                <a:cubicBezTo>
                  <a:pt x="60298" y="20141"/>
                  <a:pt x="60171" y="19793"/>
                  <a:pt x="59886" y="19508"/>
                </a:cubicBezTo>
                <a:cubicBezTo>
                  <a:pt x="59601" y="19223"/>
                  <a:pt x="59253" y="19065"/>
                  <a:pt x="58905" y="19065"/>
                </a:cubicBezTo>
                <a:close/>
                <a:moveTo>
                  <a:pt x="93044" y="21028"/>
                </a:moveTo>
                <a:lnTo>
                  <a:pt x="92791" y="21250"/>
                </a:lnTo>
                <a:lnTo>
                  <a:pt x="92791" y="21757"/>
                </a:lnTo>
                <a:lnTo>
                  <a:pt x="93044" y="22010"/>
                </a:lnTo>
                <a:lnTo>
                  <a:pt x="93551" y="22010"/>
                </a:lnTo>
                <a:lnTo>
                  <a:pt x="93772" y="21757"/>
                </a:lnTo>
                <a:lnTo>
                  <a:pt x="93772" y="21250"/>
                </a:lnTo>
                <a:lnTo>
                  <a:pt x="93551" y="21028"/>
                </a:lnTo>
                <a:close/>
                <a:moveTo>
                  <a:pt x="49277" y="19350"/>
                </a:moveTo>
                <a:cubicBezTo>
                  <a:pt x="48581" y="19350"/>
                  <a:pt x="48169" y="19698"/>
                  <a:pt x="47915" y="20395"/>
                </a:cubicBezTo>
                <a:lnTo>
                  <a:pt x="47915" y="20870"/>
                </a:lnTo>
                <a:cubicBezTo>
                  <a:pt x="47915" y="21282"/>
                  <a:pt x="48169" y="21693"/>
                  <a:pt x="48549" y="21883"/>
                </a:cubicBezTo>
                <a:cubicBezTo>
                  <a:pt x="48644" y="21915"/>
                  <a:pt x="48739" y="22010"/>
                  <a:pt x="48897" y="22042"/>
                </a:cubicBezTo>
                <a:cubicBezTo>
                  <a:pt x="49119" y="22073"/>
                  <a:pt x="49372" y="22073"/>
                  <a:pt x="49594" y="22073"/>
                </a:cubicBezTo>
                <a:cubicBezTo>
                  <a:pt x="50006" y="21915"/>
                  <a:pt x="50291" y="21757"/>
                  <a:pt x="50481" y="21408"/>
                </a:cubicBezTo>
                <a:cubicBezTo>
                  <a:pt x="50671" y="21060"/>
                  <a:pt x="50607" y="20712"/>
                  <a:pt x="50639" y="20395"/>
                </a:cubicBezTo>
                <a:cubicBezTo>
                  <a:pt x="50386" y="19761"/>
                  <a:pt x="50006" y="19381"/>
                  <a:pt x="49277" y="19350"/>
                </a:cubicBezTo>
                <a:close/>
                <a:moveTo>
                  <a:pt x="80793" y="19663"/>
                </a:moveTo>
                <a:cubicBezTo>
                  <a:pt x="80542" y="19663"/>
                  <a:pt x="80201" y="19839"/>
                  <a:pt x="79996" y="20015"/>
                </a:cubicBezTo>
                <a:cubicBezTo>
                  <a:pt x="79775" y="20268"/>
                  <a:pt x="79616" y="20553"/>
                  <a:pt x="79616" y="20870"/>
                </a:cubicBezTo>
                <a:cubicBezTo>
                  <a:pt x="79648" y="21567"/>
                  <a:pt x="80060" y="22042"/>
                  <a:pt x="80788" y="22073"/>
                </a:cubicBezTo>
                <a:cubicBezTo>
                  <a:pt x="81516" y="22073"/>
                  <a:pt x="81960" y="21598"/>
                  <a:pt x="82023" y="20902"/>
                </a:cubicBezTo>
                <a:cubicBezTo>
                  <a:pt x="81960" y="20141"/>
                  <a:pt x="81516" y="19698"/>
                  <a:pt x="80851" y="19666"/>
                </a:cubicBezTo>
                <a:cubicBezTo>
                  <a:pt x="80833" y="19664"/>
                  <a:pt x="80813" y="19663"/>
                  <a:pt x="80793" y="19663"/>
                </a:cubicBezTo>
                <a:close/>
                <a:moveTo>
                  <a:pt x="39660" y="19726"/>
                </a:moveTo>
                <a:cubicBezTo>
                  <a:pt x="39056" y="19726"/>
                  <a:pt x="38478" y="20358"/>
                  <a:pt x="38478" y="20933"/>
                </a:cubicBezTo>
                <a:cubicBezTo>
                  <a:pt x="38478" y="21535"/>
                  <a:pt x="39111" y="22168"/>
                  <a:pt x="39682" y="22168"/>
                </a:cubicBezTo>
                <a:cubicBezTo>
                  <a:pt x="39695" y="22169"/>
                  <a:pt x="39708" y="22169"/>
                  <a:pt x="39721" y="22169"/>
                </a:cubicBezTo>
                <a:cubicBezTo>
                  <a:pt x="40280" y="22169"/>
                  <a:pt x="40886" y="21522"/>
                  <a:pt x="40948" y="20965"/>
                </a:cubicBezTo>
                <a:cubicBezTo>
                  <a:pt x="40948" y="20377"/>
                  <a:pt x="40344" y="19729"/>
                  <a:pt x="39784" y="19729"/>
                </a:cubicBezTo>
                <a:cubicBezTo>
                  <a:pt x="39771" y="19729"/>
                  <a:pt x="39758" y="19729"/>
                  <a:pt x="39745" y="19730"/>
                </a:cubicBezTo>
                <a:cubicBezTo>
                  <a:pt x="39717" y="19727"/>
                  <a:pt x="39688" y="19726"/>
                  <a:pt x="39660" y="19726"/>
                </a:cubicBezTo>
                <a:close/>
                <a:moveTo>
                  <a:pt x="71414" y="19793"/>
                </a:moveTo>
                <a:cubicBezTo>
                  <a:pt x="70907" y="19793"/>
                  <a:pt x="70559" y="19920"/>
                  <a:pt x="70274" y="20173"/>
                </a:cubicBezTo>
                <a:cubicBezTo>
                  <a:pt x="69989" y="20458"/>
                  <a:pt x="69957" y="20807"/>
                  <a:pt x="69862" y="21187"/>
                </a:cubicBezTo>
                <a:cubicBezTo>
                  <a:pt x="69989" y="21408"/>
                  <a:pt x="69925" y="21693"/>
                  <a:pt x="70116" y="21883"/>
                </a:cubicBezTo>
                <a:cubicBezTo>
                  <a:pt x="70274" y="22073"/>
                  <a:pt x="70432" y="22232"/>
                  <a:pt x="70622" y="22358"/>
                </a:cubicBezTo>
                <a:cubicBezTo>
                  <a:pt x="70812" y="22517"/>
                  <a:pt x="71097" y="22453"/>
                  <a:pt x="71287" y="22548"/>
                </a:cubicBezTo>
                <a:cubicBezTo>
                  <a:pt x="71699" y="22517"/>
                  <a:pt x="72047" y="22390"/>
                  <a:pt x="72332" y="22137"/>
                </a:cubicBezTo>
                <a:cubicBezTo>
                  <a:pt x="72617" y="21852"/>
                  <a:pt x="72649" y="21503"/>
                  <a:pt x="72776" y="21123"/>
                </a:cubicBezTo>
                <a:cubicBezTo>
                  <a:pt x="72649" y="20933"/>
                  <a:pt x="72712" y="20648"/>
                  <a:pt x="72554" y="20458"/>
                </a:cubicBezTo>
                <a:cubicBezTo>
                  <a:pt x="72396" y="20268"/>
                  <a:pt x="72237" y="20110"/>
                  <a:pt x="72047" y="19951"/>
                </a:cubicBezTo>
                <a:cubicBezTo>
                  <a:pt x="71857" y="19793"/>
                  <a:pt x="71572" y="19856"/>
                  <a:pt x="71414" y="19793"/>
                </a:cubicBezTo>
                <a:close/>
                <a:moveTo>
                  <a:pt x="61779" y="19936"/>
                </a:moveTo>
                <a:cubicBezTo>
                  <a:pt x="61487" y="19936"/>
                  <a:pt x="61184" y="19981"/>
                  <a:pt x="60931" y="20141"/>
                </a:cubicBezTo>
                <a:cubicBezTo>
                  <a:pt x="60773" y="20268"/>
                  <a:pt x="60615" y="20427"/>
                  <a:pt x="60488" y="20585"/>
                </a:cubicBezTo>
                <a:cubicBezTo>
                  <a:pt x="60203" y="20933"/>
                  <a:pt x="60298" y="21345"/>
                  <a:pt x="60298" y="21693"/>
                </a:cubicBezTo>
                <a:cubicBezTo>
                  <a:pt x="60607" y="22451"/>
                  <a:pt x="61115" y="22786"/>
                  <a:pt x="61800" y="22786"/>
                </a:cubicBezTo>
                <a:cubicBezTo>
                  <a:pt x="61888" y="22786"/>
                  <a:pt x="61978" y="22781"/>
                  <a:pt x="62072" y="22770"/>
                </a:cubicBezTo>
                <a:cubicBezTo>
                  <a:pt x="62642" y="22548"/>
                  <a:pt x="62958" y="22232"/>
                  <a:pt x="63148" y="21662"/>
                </a:cubicBezTo>
                <a:cubicBezTo>
                  <a:pt x="63148" y="21377"/>
                  <a:pt x="63212" y="20965"/>
                  <a:pt x="62958" y="20585"/>
                </a:cubicBezTo>
                <a:cubicBezTo>
                  <a:pt x="62737" y="20268"/>
                  <a:pt x="62420" y="20110"/>
                  <a:pt x="62103" y="19951"/>
                </a:cubicBezTo>
                <a:cubicBezTo>
                  <a:pt x="61999" y="19943"/>
                  <a:pt x="61890" y="19936"/>
                  <a:pt x="61779" y="19936"/>
                </a:cubicBezTo>
                <a:close/>
                <a:moveTo>
                  <a:pt x="83779" y="20707"/>
                </a:moveTo>
                <a:cubicBezTo>
                  <a:pt x="83673" y="20707"/>
                  <a:pt x="83562" y="20719"/>
                  <a:pt x="83448" y="20743"/>
                </a:cubicBezTo>
                <a:cubicBezTo>
                  <a:pt x="83068" y="20902"/>
                  <a:pt x="82815" y="21123"/>
                  <a:pt x="82656" y="21535"/>
                </a:cubicBezTo>
                <a:lnTo>
                  <a:pt x="82656" y="21820"/>
                </a:lnTo>
                <a:cubicBezTo>
                  <a:pt x="82625" y="22200"/>
                  <a:pt x="82815" y="22485"/>
                  <a:pt x="83100" y="22675"/>
                </a:cubicBezTo>
                <a:cubicBezTo>
                  <a:pt x="83163" y="22770"/>
                  <a:pt x="83322" y="22802"/>
                  <a:pt x="83417" y="22833"/>
                </a:cubicBezTo>
                <a:cubicBezTo>
                  <a:pt x="83508" y="22841"/>
                  <a:pt x="83599" y="22847"/>
                  <a:pt x="83690" y="22847"/>
                </a:cubicBezTo>
                <a:cubicBezTo>
                  <a:pt x="83975" y="22847"/>
                  <a:pt x="84253" y="22789"/>
                  <a:pt x="84493" y="22548"/>
                </a:cubicBezTo>
                <a:cubicBezTo>
                  <a:pt x="84810" y="22232"/>
                  <a:pt x="84810" y="21883"/>
                  <a:pt x="84810" y="21503"/>
                </a:cubicBezTo>
                <a:cubicBezTo>
                  <a:pt x="84605" y="20938"/>
                  <a:pt x="84233" y="20707"/>
                  <a:pt x="83779" y="20707"/>
                </a:cubicBezTo>
                <a:close/>
                <a:moveTo>
                  <a:pt x="52088" y="20137"/>
                </a:moveTo>
                <a:cubicBezTo>
                  <a:pt x="51725" y="20137"/>
                  <a:pt x="51438" y="20290"/>
                  <a:pt x="51177" y="20522"/>
                </a:cubicBezTo>
                <a:cubicBezTo>
                  <a:pt x="50892" y="20807"/>
                  <a:pt x="50766" y="21155"/>
                  <a:pt x="50766" y="21535"/>
                </a:cubicBezTo>
                <a:cubicBezTo>
                  <a:pt x="50797" y="22390"/>
                  <a:pt x="51304" y="22960"/>
                  <a:pt x="52127" y="22960"/>
                </a:cubicBezTo>
                <a:cubicBezTo>
                  <a:pt x="53014" y="22960"/>
                  <a:pt x="53521" y="22390"/>
                  <a:pt x="53616" y="21567"/>
                </a:cubicBezTo>
                <a:cubicBezTo>
                  <a:pt x="53553" y="20712"/>
                  <a:pt x="53014" y="20173"/>
                  <a:pt x="52191" y="20141"/>
                </a:cubicBezTo>
                <a:cubicBezTo>
                  <a:pt x="52156" y="20139"/>
                  <a:pt x="52121" y="20137"/>
                  <a:pt x="52088" y="20137"/>
                </a:cubicBezTo>
                <a:close/>
                <a:moveTo>
                  <a:pt x="33072" y="21075"/>
                </a:moveTo>
                <a:cubicBezTo>
                  <a:pt x="32909" y="21075"/>
                  <a:pt x="32741" y="21109"/>
                  <a:pt x="32588" y="21218"/>
                </a:cubicBezTo>
                <a:cubicBezTo>
                  <a:pt x="32334" y="21377"/>
                  <a:pt x="32239" y="21598"/>
                  <a:pt x="32113" y="21852"/>
                </a:cubicBezTo>
                <a:cubicBezTo>
                  <a:pt x="31998" y="22540"/>
                  <a:pt x="32533" y="23073"/>
                  <a:pt x="33105" y="23073"/>
                </a:cubicBezTo>
                <a:cubicBezTo>
                  <a:pt x="33165" y="23073"/>
                  <a:pt x="33225" y="23067"/>
                  <a:pt x="33284" y="23055"/>
                </a:cubicBezTo>
                <a:cubicBezTo>
                  <a:pt x="33886" y="22833"/>
                  <a:pt x="34171" y="22422"/>
                  <a:pt x="34076" y="21883"/>
                </a:cubicBezTo>
                <a:cubicBezTo>
                  <a:pt x="33918" y="21472"/>
                  <a:pt x="33696" y="21218"/>
                  <a:pt x="33284" y="21092"/>
                </a:cubicBezTo>
                <a:cubicBezTo>
                  <a:pt x="33216" y="21082"/>
                  <a:pt x="33144" y="21075"/>
                  <a:pt x="33072" y="21075"/>
                </a:cubicBezTo>
                <a:close/>
                <a:moveTo>
                  <a:pt x="42683" y="20518"/>
                </a:moveTo>
                <a:cubicBezTo>
                  <a:pt x="42654" y="20518"/>
                  <a:pt x="42625" y="20519"/>
                  <a:pt x="42595" y="20522"/>
                </a:cubicBezTo>
                <a:cubicBezTo>
                  <a:pt x="42247" y="20522"/>
                  <a:pt x="41898" y="20712"/>
                  <a:pt x="41613" y="20965"/>
                </a:cubicBezTo>
                <a:cubicBezTo>
                  <a:pt x="41360" y="21250"/>
                  <a:pt x="41265" y="21567"/>
                  <a:pt x="41265" y="21883"/>
                </a:cubicBezTo>
                <a:cubicBezTo>
                  <a:pt x="41265" y="22200"/>
                  <a:pt x="41360" y="22548"/>
                  <a:pt x="41645" y="22833"/>
                </a:cubicBezTo>
                <a:cubicBezTo>
                  <a:pt x="41930" y="23118"/>
                  <a:pt x="42247" y="23213"/>
                  <a:pt x="42595" y="23213"/>
                </a:cubicBezTo>
                <a:cubicBezTo>
                  <a:pt x="42912" y="23213"/>
                  <a:pt x="43260" y="23118"/>
                  <a:pt x="43545" y="22833"/>
                </a:cubicBezTo>
                <a:cubicBezTo>
                  <a:pt x="43830" y="22548"/>
                  <a:pt x="43894" y="22200"/>
                  <a:pt x="43989" y="21883"/>
                </a:cubicBezTo>
                <a:cubicBezTo>
                  <a:pt x="43894" y="21503"/>
                  <a:pt x="43830" y="21187"/>
                  <a:pt x="43545" y="20902"/>
                </a:cubicBezTo>
                <a:cubicBezTo>
                  <a:pt x="43284" y="20670"/>
                  <a:pt x="42997" y="20518"/>
                  <a:pt x="42683" y="20518"/>
                </a:cubicBezTo>
                <a:close/>
                <a:moveTo>
                  <a:pt x="74339" y="20609"/>
                </a:moveTo>
                <a:cubicBezTo>
                  <a:pt x="74303" y="20609"/>
                  <a:pt x="74267" y="20611"/>
                  <a:pt x="74232" y="20617"/>
                </a:cubicBezTo>
                <a:cubicBezTo>
                  <a:pt x="74198" y="20612"/>
                  <a:pt x="74163" y="20609"/>
                  <a:pt x="74128" y="20609"/>
                </a:cubicBezTo>
                <a:cubicBezTo>
                  <a:pt x="73488" y="20609"/>
                  <a:pt x="72779" y="21408"/>
                  <a:pt x="72839" y="21978"/>
                </a:cubicBezTo>
                <a:cubicBezTo>
                  <a:pt x="72719" y="22607"/>
                  <a:pt x="73476" y="23348"/>
                  <a:pt x="74094" y="23348"/>
                </a:cubicBezTo>
                <a:cubicBezTo>
                  <a:pt x="74130" y="23348"/>
                  <a:pt x="74166" y="23345"/>
                  <a:pt x="74201" y="23340"/>
                </a:cubicBezTo>
                <a:cubicBezTo>
                  <a:pt x="74247" y="23349"/>
                  <a:pt x="74294" y="23353"/>
                  <a:pt x="74341" y="23353"/>
                </a:cubicBezTo>
                <a:cubicBezTo>
                  <a:pt x="74972" y="23353"/>
                  <a:pt x="75651" y="22599"/>
                  <a:pt x="75563" y="22010"/>
                </a:cubicBezTo>
                <a:cubicBezTo>
                  <a:pt x="75682" y="21352"/>
                  <a:pt x="74954" y="20609"/>
                  <a:pt x="74339" y="20609"/>
                </a:cubicBezTo>
                <a:close/>
                <a:moveTo>
                  <a:pt x="64771" y="20738"/>
                </a:moveTo>
                <a:cubicBezTo>
                  <a:pt x="64676" y="20738"/>
                  <a:pt x="64580" y="20743"/>
                  <a:pt x="64478" y="20743"/>
                </a:cubicBezTo>
                <a:cubicBezTo>
                  <a:pt x="64288" y="20743"/>
                  <a:pt x="64130" y="20775"/>
                  <a:pt x="63972" y="20870"/>
                </a:cubicBezTo>
                <a:cubicBezTo>
                  <a:pt x="63750" y="20965"/>
                  <a:pt x="63623" y="21187"/>
                  <a:pt x="63433" y="21345"/>
                </a:cubicBezTo>
                <a:cubicBezTo>
                  <a:pt x="63338" y="21408"/>
                  <a:pt x="63338" y="21535"/>
                  <a:pt x="63275" y="21598"/>
                </a:cubicBezTo>
                <a:cubicBezTo>
                  <a:pt x="63180" y="21820"/>
                  <a:pt x="63212" y="22010"/>
                  <a:pt x="63180" y="22200"/>
                </a:cubicBezTo>
                <a:cubicBezTo>
                  <a:pt x="63148" y="22770"/>
                  <a:pt x="63497" y="23118"/>
                  <a:pt x="63908" y="23403"/>
                </a:cubicBezTo>
                <a:cubicBezTo>
                  <a:pt x="64034" y="23511"/>
                  <a:pt x="64281" y="23547"/>
                  <a:pt x="64529" y="23547"/>
                </a:cubicBezTo>
                <a:cubicBezTo>
                  <a:pt x="64720" y="23547"/>
                  <a:pt x="64911" y="23526"/>
                  <a:pt x="65048" y="23498"/>
                </a:cubicBezTo>
                <a:cubicBezTo>
                  <a:pt x="65270" y="23467"/>
                  <a:pt x="65428" y="23308"/>
                  <a:pt x="65587" y="23150"/>
                </a:cubicBezTo>
                <a:cubicBezTo>
                  <a:pt x="65745" y="22992"/>
                  <a:pt x="65967" y="22833"/>
                  <a:pt x="65967" y="22612"/>
                </a:cubicBezTo>
                <a:cubicBezTo>
                  <a:pt x="66062" y="22485"/>
                  <a:pt x="65999" y="22327"/>
                  <a:pt x="66030" y="22200"/>
                </a:cubicBezTo>
                <a:cubicBezTo>
                  <a:pt x="66062" y="22200"/>
                  <a:pt x="66062" y="22105"/>
                  <a:pt x="66062" y="22073"/>
                </a:cubicBezTo>
                <a:cubicBezTo>
                  <a:pt x="66062" y="21757"/>
                  <a:pt x="65999" y="21503"/>
                  <a:pt x="65745" y="21250"/>
                </a:cubicBezTo>
                <a:lnTo>
                  <a:pt x="65523" y="21028"/>
                </a:lnTo>
                <a:cubicBezTo>
                  <a:pt x="65428" y="20933"/>
                  <a:pt x="65333" y="20902"/>
                  <a:pt x="65207" y="20807"/>
                </a:cubicBezTo>
                <a:cubicBezTo>
                  <a:pt x="65055" y="20750"/>
                  <a:pt x="64914" y="20738"/>
                  <a:pt x="64771" y="20738"/>
                </a:cubicBezTo>
                <a:close/>
                <a:moveTo>
                  <a:pt x="86615" y="21662"/>
                </a:moveTo>
                <a:cubicBezTo>
                  <a:pt x="86013" y="21662"/>
                  <a:pt x="85633" y="22042"/>
                  <a:pt x="85633" y="22612"/>
                </a:cubicBezTo>
                <a:cubicBezTo>
                  <a:pt x="85602" y="23150"/>
                  <a:pt x="86013" y="23625"/>
                  <a:pt x="86615" y="23625"/>
                </a:cubicBezTo>
                <a:cubicBezTo>
                  <a:pt x="87217" y="23625"/>
                  <a:pt x="87565" y="23245"/>
                  <a:pt x="87597" y="22643"/>
                </a:cubicBezTo>
                <a:cubicBezTo>
                  <a:pt x="87565" y="22042"/>
                  <a:pt x="87185" y="21662"/>
                  <a:pt x="86615" y="21662"/>
                </a:cubicBezTo>
                <a:close/>
                <a:moveTo>
                  <a:pt x="26159" y="22643"/>
                </a:moveTo>
                <a:lnTo>
                  <a:pt x="25810" y="22992"/>
                </a:lnTo>
                <a:lnTo>
                  <a:pt x="25810" y="23467"/>
                </a:lnTo>
                <a:lnTo>
                  <a:pt x="26127" y="23783"/>
                </a:lnTo>
                <a:lnTo>
                  <a:pt x="26634" y="23783"/>
                </a:lnTo>
                <a:cubicBezTo>
                  <a:pt x="26729" y="23657"/>
                  <a:pt x="26824" y="23593"/>
                  <a:pt x="26951" y="23435"/>
                </a:cubicBezTo>
                <a:lnTo>
                  <a:pt x="26951" y="22992"/>
                </a:lnTo>
                <a:cubicBezTo>
                  <a:pt x="26856" y="22865"/>
                  <a:pt x="26729" y="22770"/>
                  <a:pt x="26634" y="22643"/>
                </a:cubicBezTo>
                <a:close/>
                <a:moveTo>
                  <a:pt x="54587" y="23904"/>
                </a:moveTo>
                <a:cubicBezTo>
                  <a:pt x="54601" y="23906"/>
                  <a:pt x="54615" y="23908"/>
                  <a:pt x="54629" y="23910"/>
                </a:cubicBezTo>
                <a:lnTo>
                  <a:pt x="54566" y="23910"/>
                </a:lnTo>
                <a:cubicBezTo>
                  <a:pt x="54575" y="23910"/>
                  <a:pt x="54582" y="23907"/>
                  <a:pt x="54587" y="23904"/>
                </a:cubicBezTo>
                <a:close/>
                <a:moveTo>
                  <a:pt x="54609" y="23896"/>
                </a:moveTo>
                <a:cubicBezTo>
                  <a:pt x="54614" y="23897"/>
                  <a:pt x="54620" y="23901"/>
                  <a:pt x="54629" y="23910"/>
                </a:cubicBezTo>
                <a:cubicBezTo>
                  <a:pt x="54622" y="23905"/>
                  <a:pt x="54615" y="23901"/>
                  <a:pt x="54609" y="23896"/>
                </a:cubicBezTo>
                <a:close/>
                <a:moveTo>
                  <a:pt x="54641" y="23886"/>
                </a:moveTo>
                <a:cubicBezTo>
                  <a:pt x="54645" y="23886"/>
                  <a:pt x="54645" y="23894"/>
                  <a:pt x="54629" y="23910"/>
                </a:cubicBezTo>
                <a:cubicBezTo>
                  <a:pt x="54629" y="23894"/>
                  <a:pt x="54637" y="23886"/>
                  <a:pt x="54641" y="23886"/>
                </a:cubicBezTo>
                <a:close/>
                <a:moveTo>
                  <a:pt x="35945" y="21820"/>
                </a:moveTo>
                <a:cubicBezTo>
                  <a:pt x="35660" y="21820"/>
                  <a:pt x="35406" y="21883"/>
                  <a:pt x="35153" y="22073"/>
                </a:cubicBezTo>
                <a:cubicBezTo>
                  <a:pt x="34868" y="22327"/>
                  <a:pt x="34773" y="22643"/>
                  <a:pt x="34709" y="22960"/>
                </a:cubicBezTo>
                <a:cubicBezTo>
                  <a:pt x="34709" y="23245"/>
                  <a:pt x="34836" y="23498"/>
                  <a:pt x="35026" y="23752"/>
                </a:cubicBezTo>
                <a:cubicBezTo>
                  <a:pt x="35280" y="24037"/>
                  <a:pt x="35596" y="24100"/>
                  <a:pt x="35945" y="24195"/>
                </a:cubicBezTo>
                <a:cubicBezTo>
                  <a:pt x="36135" y="24132"/>
                  <a:pt x="36388" y="24132"/>
                  <a:pt x="36578" y="23973"/>
                </a:cubicBezTo>
                <a:cubicBezTo>
                  <a:pt x="36736" y="23910"/>
                  <a:pt x="36863" y="23783"/>
                  <a:pt x="36926" y="23625"/>
                </a:cubicBezTo>
                <a:cubicBezTo>
                  <a:pt x="37053" y="23435"/>
                  <a:pt x="37148" y="23182"/>
                  <a:pt x="37148" y="22992"/>
                </a:cubicBezTo>
                <a:cubicBezTo>
                  <a:pt x="37148" y="22707"/>
                  <a:pt x="37021" y="22390"/>
                  <a:pt x="36768" y="22168"/>
                </a:cubicBezTo>
                <a:cubicBezTo>
                  <a:pt x="36546" y="21915"/>
                  <a:pt x="36261" y="21820"/>
                  <a:pt x="35945" y="21820"/>
                </a:cubicBezTo>
                <a:close/>
                <a:moveTo>
                  <a:pt x="77313" y="21645"/>
                </a:moveTo>
                <a:cubicBezTo>
                  <a:pt x="77279" y="21645"/>
                  <a:pt x="77245" y="21650"/>
                  <a:pt x="77209" y="21662"/>
                </a:cubicBezTo>
                <a:cubicBezTo>
                  <a:pt x="77135" y="21672"/>
                  <a:pt x="77065" y="21676"/>
                  <a:pt x="76999" y="21676"/>
                </a:cubicBezTo>
                <a:cubicBezTo>
                  <a:pt x="76868" y="21676"/>
                  <a:pt x="76755" y="21662"/>
                  <a:pt x="76671" y="21662"/>
                </a:cubicBezTo>
                <a:cubicBezTo>
                  <a:pt x="76196" y="21852"/>
                  <a:pt x="75943" y="22168"/>
                  <a:pt x="75721" y="22548"/>
                </a:cubicBezTo>
                <a:lnTo>
                  <a:pt x="75721" y="23023"/>
                </a:lnTo>
                <a:cubicBezTo>
                  <a:pt x="75689" y="23340"/>
                  <a:pt x="75848" y="23593"/>
                  <a:pt x="76038" y="23783"/>
                </a:cubicBezTo>
                <a:cubicBezTo>
                  <a:pt x="76196" y="23942"/>
                  <a:pt x="76418" y="24100"/>
                  <a:pt x="76671" y="24227"/>
                </a:cubicBezTo>
                <a:lnTo>
                  <a:pt x="77209" y="24227"/>
                </a:lnTo>
                <a:cubicBezTo>
                  <a:pt x="77431" y="24227"/>
                  <a:pt x="77621" y="24100"/>
                  <a:pt x="77779" y="23973"/>
                </a:cubicBezTo>
                <a:lnTo>
                  <a:pt x="78033" y="23752"/>
                </a:lnTo>
                <a:cubicBezTo>
                  <a:pt x="78223" y="23562"/>
                  <a:pt x="78318" y="23340"/>
                  <a:pt x="78318" y="23087"/>
                </a:cubicBezTo>
                <a:lnTo>
                  <a:pt x="78318" y="22612"/>
                </a:lnTo>
                <a:cubicBezTo>
                  <a:pt x="78191" y="22200"/>
                  <a:pt x="77906" y="22010"/>
                  <a:pt x="77716" y="21820"/>
                </a:cubicBezTo>
                <a:cubicBezTo>
                  <a:pt x="77587" y="21743"/>
                  <a:pt x="77459" y="21645"/>
                  <a:pt x="77313" y="21645"/>
                </a:cubicBezTo>
                <a:close/>
                <a:moveTo>
                  <a:pt x="89560" y="22707"/>
                </a:moveTo>
                <a:cubicBezTo>
                  <a:pt x="89307" y="22802"/>
                  <a:pt x="89085" y="22802"/>
                  <a:pt x="88927" y="22992"/>
                </a:cubicBezTo>
                <a:cubicBezTo>
                  <a:pt x="88769" y="23182"/>
                  <a:pt x="88769" y="23435"/>
                  <a:pt x="88674" y="23562"/>
                </a:cubicBezTo>
                <a:cubicBezTo>
                  <a:pt x="88769" y="23783"/>
                  <a:pt x="88769" y="23973"/>
                  <a:pt x="88927" y="24195"/>
                </a:cubicBezTo>
                <a:cubicBezTo>
                  <a:pt x="89085" y="24385"/>
                  <a:pt x="89339" y="24353"/>
                  <a:pt x="89497" y="24417"/>
                </a:cubicBezTo>
                <a:cubicBezTo>
                  <a:pt x="89719" y="24290"/>
                  <a:pt x="89909" y="24322"/>
                  <a:pt x="90099" y="24195"/>
                </a:cubicBezTo>
                <a:cubicBezTo>
                  <a:pt x="90289" y="23973"/>
                  <a:pt x="90257" y="23783"/>
                  <a:pt x="90384" y="23593"/>
                </a:cubicBezTo>
                <a:cubicBezTo>
                  <a:pt x="90257" y="23403"/>
                  <a:pt x="90289" y="23182"/>
                  <a:pt x="90130" y="22992"/>
                </a:cubicBezTo>
                <a:cubicBezTo>
                  <a:pt x="89972" y="22833"/>
                  <a:pt x="89750" y="22833"/>
                  <a:pt x="89560" y="22707"/>
                </a:cubicBezTo>
                <a:close/>
                <a:moveTo>
                  <a:pt x="67075" y="24448"/>
                </a:moveTo>
                <a:lnTo>
                  <a:pt x="67075" y="24543"/>
                </a:lnTo>
                <a:lnTo>
                  <a:pt x="66949" y="24543"/>
                </a:lnTo>
                <a:lnTo>
                  <a:pt x="66949" y="24480"/>
                </a:lnTo>
                <a:cubicBezTo>
                  <a:pt x="66980" y="24448"/>
                  <a:pt x="67012" y="24448"/>
                  <a:pt x="67075" y="24448"/>
                </a:cubicBezTo>
                <a:close/>
                <a:moveTo>
                  <a:pt x="79965" y="22517"/>
                </a:moveTo>
                <a:cubicBezTo>
                  <a:pt x="79521" y="22548"/>
                  <a:pt x="79363" y="22643"/>
                  <a:pt x="79046" y="22960"/>
                </a:cubicBezTo>
                <a:cubicBezTo>
                  <a:pt x="78793" y="23245"/>
                  <a:pt x="78666" y="23752"/>
                  <a:pt x="78825" y="24132"/>
                </a:cubicBezTo>
                <a:cubicBezTo>
                  <a:pt x="78920" y="24575"/>
                  <a:pt x="79205" y="24828"/>
                  <a:pt x="79616" y="24923"/>
                </a:cubicBezTo>
                <a:cubicBezTo>
                  <a:pt x="79775" y="24987"/>
                  <a:pt x="79933" y="24987"/>
                  <a:pt x="80091" y="24987"/>
                </a:cubicBezTo>
                <a:cubicBezTo>
                  <a:pt x="80535" y="24987"/>
                  <a:pt x="80851" y="24733"/>
                  <a:pt x="81073" y="24353"/>
                </a:cubicBezTo>
                <a:cubicBezTo>
                  <a:pt x="81263" y="23973"/>
                  <a:pt x="81263" y="23498"/>
                  <a:pt x="81073" y="23150"/>
                </a:cubicBezTo>
                <a:cubicBezTo>
                  <a:pt x="80851" y="22707"/>
                  <a:pt x="80535" y="22517"/>
                  <a:pt x="79965" y="22517"/>
                </a:cubicBezTo>
                <a:close/>
                <a:moveTo>
                  <a:pt x="29294" y="23150"/>
                </a:moveTo>
                <a:cubicBezTo>
                  <a:pt x="28787" y="23150"/>
                  <a:pt x="28344" y="23593"/>
                  <a:pt x="28376" y="24100"/>
                </a:cubicBezTo>
                <a:cubicBezTo>
                  <a:pt x="28437" y="24588"/>
                  <a:pt x="28762" y="24989"/>
                  <a:pt x="29268" y="24989"/>
                </a:cubicBezTo>
                <a:cubicBezTo>
                  <a:pt x="29287" y="24989"/>
                  <a:pt x="29306" y="24988"/>
                  <a:pt x="29326" y="24987"/>
                </a:cubicBezTo>
                <a:cubicBezTo>
                  <a:pt x="29864" y="24987"/>
                  <a:pt x="30212" y="24575"/>
                  <a:pt x="30244" y="24037"/>
                </a:cubicBezTo>
                <a:cubicBezTo>
                  <a:pt x="30212" y="23562"/>
                  <a:pt x="29801" y="23150"/>
                  <a:pt x="29294" y="23150"/>
                </a:cubicBezTo>
                <a:close/>
                <a:moveTo>
                  <a:pt x="92459" y="23808"/>
                </a:moveTo>
                <a:cubicBezTo>
                  <a:pt x="92046" y="23808"/>
                  <a:pt x="91782" y="24135"/>
                  <a:pt x="91840" y="24543"/>
                </a:cubicBezTo>
                <a:cubicBezTo>
                  <a:pt x="91973" y="24862"/>
                  <a:pt x="92195" y="25002"/>
                  <a:pt x="92487" y="25002"/>
                </a:cubicBezTo>
                <a:cubicBezTo>
                  <a:pt x="92543" y="25002"/>
                  <a:pt x="92602" y="24997"/>
                  <a:pt x="92664" y="24987"/>
                </a:cubicBezTo>
                <a:lnTo>
                  <a:pt x="92981" y="24670"/>
                </a:lnTo>
                <a:cubicBezTo>
                  <a:pt x="93044" y="24258"/>
                  <a:pt x="92949" y="23973"/>
                  <a:pt x="92569" y="23815"/>
                </a:cubicBezTo>
                <a:cubicBezTo>
                  <a:pt x="92531" y="23810"/>
                  <a:pt x="92494" y="23808"/>
                  <a:pt x="92459" y="23808"/>
                </a:cubicBezTo>
                <a:close/>
                <a:moveTo>
                  <a:pt x="38731" y="22548"/>
                </a:moveTo>
                <a:cubicBezTo>
                  <a:pt x="38573" y="22548"/>
                  <a:pt x="38415" y="22612"/>
                  <a:pt x="38288" y="22675"/>
                </a:cubicBezTo>
                <a:cubicBezTo>
                  <a:pt x="37940" y="22865"/>
                  <a:pt x="37845" y="22960"/>
                  <a:pt x="37655" y="23340"/>
                </a:cubicBezTo>
                <a:cubicBezTo>
                  <a:pt x="37655" y="23403"/>
                  <a:pt x="37623" y="23435"/>
                  <a:pt x="37560" y="23467"/>
                </a:cubicBezTo>
                <a:lnTo>
                  <a:pt x="37560" y="23973"/>
                </a:lnTo>
                <a:cubicBezTo>
                  <a:pt x="37560" y="24132"/>
                  <a:pt x="37623" y="24290"/>
                  <a:pt x="37686" y="24417"/>
                </a:cubicBezTo>
                <a:cubicBezTo>
                  <a:pt x="37876" y="24765"/>
                  <a:pt x="37971" y="24860"/>
                  <a:pt x="38351" y="25050"/>
                </a:cubicBezTo>
                <a:cubicBezTo>
                  <a:pt x="38415" y="25050"/>
                  <a:pt x="38446" y="25082"/>
                  <a:pt x="38478" y="25114"/>
                </a:cubicBezTo>
                <a:lnTo>
                  <a:pt x="38985" y="25114"/>
                </a:lnTo>
                <a:cubicBezTo>
                  <a:pt x="39143" y="25114"/>
                  <a:pt x="39301" y="25082"/>
                  <a:pt x="39428" y="25018"/>
                </a:cubicBezTo>
                <a:cubicBezTo>
                  <a:pt x="39777" y="24797"/>
                  <a:pt x="39872" y="24733"/>
                  <a:pt x="40062" y="24322"/>
                </a:cubicBezTo>
                <a:cubicBezTo>
                  <a:pt x="40062" y="24290"/>
                  <a:pt x="40093" y="24258"/>
                  <a:pt x="40157" y="24227"/>
                </a:cubicBezTo>
                <a:lnTo>
                  <a:pt x="40157" y="23688"/>
                </a:lnTo>
                <a:cubicBezTo>
                  <a:pt x="40157" y="23530"/>
                  <a:pt x="40093" y="23403"/>
                  <a:pt x="40030" y="23277"/>
                </a:cubicBezTo>
                <a:cubicBezTo>
                  <a:pt x="39840" y="22897"/>
                  <a:pt x="39745" y="22833"/>
                  <a:pt x="39365" y="22643"/>
                </a:cubicBezTo>
                <a:cubicBezTo>
                  <a:pt x="39301" y="22643"/>
                  <a:pt x="39270" y="22612"/>
                  <a:pt x="39238" y="22548"/>
                </a:cubicBezTo>
                <a:close/>
                <a:moveTo>
                  <a:pt x="70432" y="22548"/>
                </a:moveTo>
                <a:cubicBezTo>
                  <a:pt x="69672" y="22548"/>
                  <a:pt x="68975" y="23277"/>
                  <a:pt x="68975" y="23973"/>
                </a:cubicBezTo>
                <a:cubicBezTo>
                  <a:pt x="68975" y="24690"/>
                  <a:pt x="69595" y="25407"/>
                  <a:pt x="70276" y="25407"/>
                </a:cubicBezTo>
                <a:cubicBezTo>
                  <a:pt x="70317" y="25407"/>
                  <a:pt x="70359" y="25404"/>
                  <a:pt x="70401" y="25399"/>
                </a:cubicBezTo>
                <a:cubicBezTo>
                  <a:pt x="70446" y="25404"/>
                  <a:pt x="70491" y="25407"/>
                  <a:pt x="70535" y="25407"/>
                </a:cubicBezTo>
                <a:cubicBezTo>
                  <a:pt x="71266" y="25407"/>
                  <a:pt x="71857" y="24694"/>
                  <a:pt x="71857" y="24037"/>
                </a:cubicBezTo>
                <a:cubicBezTo>
                  <a:pt x="71857" y="23277"/>
                  <a:pt x="71129" y="22548"/>
                  <a:pt x="70432" y="22548"/>
                </a:cubicBezTo>
                <a:close/>
                <a:moveTo>
                  <a:pt x="95261" y="24987"/>
                </a:moveTo>
                <a:cubicBezTo>
                  <a:pt x="95134" y="25050"/>
                  <a:pt x="95039" y="25082"/>
                  <a:pt x="95007" y="25145"/>
                </a:cubicBezTo>
                <a:lnTo>
                  <a:pt x="95007" y="25335"/>
                </a:lnTo>
                <a:cubicBezTo>
                  <a:pt x="95166" y="25494"/>
                  <a:pt x="95166" y="25494"/>
                  <a:pt x="95324" y="25494"/>
                </a:cubicBezTo>
                <a:cubicBezTo>
                  <a:pt x="95356" y="25335"/>
                  <a:pt x="95419" y="25177"/>
                  <a:pt x="95482" y="24987"/>
                </a:cubicBezTo>
                <a:lnTo>
                  <a:pt x="95482" y="24987"/>
                </a:lnTo>
                <a:cubicBezTo>
                  <a:pt x="95451" y="25003"/>
                  <a:pt x="95403" y="25011"/>
                  <a:pt x="95360" y="25011"/>
                </a:cubicBezTo>
                <a:cubicBezTo>
                  <a:pt x="95316" y="25011"/>
                  <a:pt x="95277" y="25003"/>
                  <a:pt x="95261" y="24987"/>
                </a:cubicBezTo>
                <a:close/>
                <a:moveTo>
                  <a:pt x="22675" y="24765"/>
                </a:moveTo>
                <a:cubicBezTo>
                  <a:pt x="22390" y="24860"/>
                  <a:pt x="22264" y="24987"/>
                  <a:pt x="22169" y="25209"/>
                </a:cubicBezTo>
                <a:cubicBezTo>
                  <a:pt x="22264" y="25399"/>
                  <a:pt x="22422" y="25557"/>
                  <a:pt x="22612" y="25652"/>
                </a:cubicBezTo>
                <a:cubicBezTo>
                  <a:pt x="22802" y="25557"/>
                  <a:pt x="22960" y="25399"/>
                  <a:pt x="23055" y="25177"/>
                </a:cubicBezTo>
                <a:cubicBezTo>
                  <a:pt x="22929" y="25050"/>
                  <a:pt x="22802" y="24923"/>
                  <a:pt x="22675" y="24765"/>
                </a:cubicBezTo>
                <a:close/>
                <a:moveTo>
                  <a:pt x="82853" y="23494"/>
                </a:moveTo>
                <a:cubicBezTo>
                  <a:pt x="82256" y="23494"/>
                  <a:pt x="81738" y="24094"/>
                  <a:pt x="81738" y="24607"/>
                </a:cubicBezTo>
                <a:cubicBezTo>
                  <a:pt x="81706" y="25209"/>
                  <a:pt x="82340" y="25779"/>
                  <a:pt x="82846" y="25810"/>
                </a:cubicBezTo>
                <a:cubicBezTo>
                  <a:pt x="82861" y="25811"/>
                  <a:pt x="82876" y="25811"/>
                  <a:pt x="82890" y="25811"/>
                </a:cubicBezTo>
                <a:cubicBezTo>
                  <a:pt x="83475" y="25811"/>
                  <a:pt x="84019" y="25196"/>
                  <a:pt x="84050" y="24702"/>
                </a:cubicBezTo>
                <a:cubicBezTo>
                  <a:pt x="84082" y="24100"/>
                  <a:pt x="83448" y="23498"/>
                  <a:pt x="82941" y="23498"/>
                </a:cubicBezTo>
                <a:cubicBezTo>
                  <a:pt x="82912" y="23495"/>
                  <a:pt x="82882" y="23494"/>
                  <a:pt x="82853" y="23494"/>
                </a:cubicBezTo>
                <a:close/>
                <a:moveTo>
                  <a:pt x="55760" y="25687"/>
                </a:moveTo>
                <a:lnTo>
                  <a:pt x="55760" y="25687"/>
                </a:lnTo>
                <a:cubicBezTo>
                  <a:pt x="55759" y="25735"/>
                  <a:pt x="55777" y="25810"/>
                  <a:pt x="55716" y="25838"/>
                </a:cubicBezTo>
                <a:lnTo>
                  <a:pt x="55716" y="25838"/>
                </a:lnTo>
                <a:cubicBezTo>
                  <a:pt x="55717" y="25790"/>
                  <a:pt x="55699" y="25715"/>
                  <a:pt x="55760" y="25687"/>
                </a:cubicBezTo>
                <a:close/>
                <a:moveTo>
                  <a:pt x="32176" y="23878"/>
                </a:moveTo>
                <a:cubicBezTo>
                  <a:pt x="31859" y="23878"/>
                  <a:pt x="31638" y="23973"/>
                  <a:pt x="31384" y="24195"/>
                </a:cubicBezTo>
                <a:cubicBezTo>
                  <a:pt x="31163" y="24385"/>
                  <a:pt x="31036" y="24702"/>
                  <a:pt x="31036" y="24987"/>
                </a:cubicBezTo>
                <a:cubicBezTo>
                  <a:pt x="31036" y="25272"/>
                  <a:pt x="31163" y="25525"/>
                  <a:pt x="31353" y="25779"/>
                </a:cubicBezTo>
                <a:cubicBezTo>
                  <a:pt x="31543" y="26000"/>
                  <a:pt x="31859" y="26127"/>
                  <a:pt x="32144" y="26127"/>
                </a:cubicBezTo>
                <a:cubicBezTo>
                  <a:pt x="32461" y="26127"/>
                  <a:pt x="32683" y="26000"/>
                  <a:pt x="32936" y="25810"/>
                </a:cubicBezTo>
                <a:cubicBezTo>
                  <a:pt x="33189" y="25620"/>
                  <a:pt x="33253" y="25304"/>
                  <a:pt x="33284" y="24987"/>
                </a:cubicBezTo>
                <a:cubicBezTo>
                  <a:pt x="33253" y="24702"/>
                  <a:pt x="33189" y="24417"/>
                  <a:pt x="32968" y="24227"/>
                </a:cubicBezTo>
                <a:cubicBezTo>
                  <a:pt x="32746" y="23973"/>
                  <a:pt x="32461" y="23878"/>
                  <a:pt x="32176" y="23878"/>
                </a:cubicBezTo>
                <a:close/>
                <a:moveTo>
                  <a:pt x="73187" y="23467"/>
                </a:moveTo>
                <a:cubicBezTo>
                  <a:pt x="72807" y="23562"/>
                  <a:pt x="72396" y="23657"/>
                  <a:pt x="72111" y="24037"/>
                </a:cubicBezTo>
                <a:cubicBezTo>
                  <a:pt x="71921" y="24290"/>
                  <a:pt x="71921" y="24607"/>
                  <a:pt x="71794" y="24892"/>
                </a:cubicBezTo>
                <a:cubicBezTo>
                  <a:pt x="71889" y="25177"/>
                  <a:pt x="71921" y="25462"/>
                  <a:pt x="72047" y="25652"/>
                </a:cubicBezTo>
                <a:cubicBezTo>
                  <a:pt x="72174" y="25842"/>
                  <a:pt x="72364" y="26000"/>
                  <a:pt x="72554" y="26127"/>
                </a:cubicBezTo>
                <a:cubicBezTo>
                  <a:pt x="72739" y="26259"/>
                  <a:pt x="72945" y="26325"/>
                  <a:pt x="73156" y="26325"/>
                </a:cubicBezTo>
                <a:cubicBezTo>
                  <a:pt x="73198" y="26325"/>
                  <a:pt x="73240" y="26322"/>
                  <a:pt x="73282" y="26317"/>
                </a:cubicBezTo>
                <a:cubicBezTo>
                  <a:pt x="73662" y="26285"/>
                  <a:pt x="74074" y="26127"/>
                  <a:pt x="74359" y="25779"/>
                </a:cubicBezTo>
                <a:cubicBezTo>
                  <a:pt x="74549" y="25494"/>
                  <a:pt x="74581" y="25209"/>
                  <a:pt x="74644" y="24892"/>
                </a:cubicBezTo>
                <a:cubicBezTo>
                  <a:pt x="74581" y="24448"/>
                  <a:pt x="74454" y="24068"/>
                  <a:pt x="74074" y="23783"/>
                </a:cubicBezTo>
                <a:cubicBezTo>
                  <a:pt x="73789" y="23593"/>
                  <a:pt x="73504" y="23562"/>
                  <a:pt x="73187" y="23467"/>
                </a:cubicBezTo>
                <a:close/>
                <a:moveTo>
                  <a:pt x="85732" y="24555"/>
                </a:moveTo>
                <a:cubicBezTo>
                  <a:pt x="85553" y="24555"/>
                  <a:pt x="85387" y="24604"/>
                  <a:pt x="85222" y="24670"/>
                </a:cubicBezTo>
                <a:lnTo>
                  <a:pt x="84842" y="25050"/>
                </a:lnTo>
                <a:lnTo>
                  <a:pt x="84715" y="25525"/>
                </a:lnTo>
                <a:cubicBezTo>
                  <a:pt x="84715" y="25684"/>
                  <a:pt x="84842" y="25842"/>
                  <a:pt x="84810" y="26000"/>
                </a:cubicBezTo>
                <a:lnTo>
                  <a:pt x="85190" y="26412"/>
                </a:lnTo>
                <a:cubicBezTo>
                  <a:pt x="85374" y="26496"/>
                  <a:pt x="85549" y="26535"/>
                  <a:pt x="85715" y="26535"/>
                </a:cubicBezTo>
                <a:cubicBezTo>
                  <a:pt x="85864" y="26535"/>
                  <a:pt x="86005" y="26503"/>
                  <a:pt x="86140" y="26444"/>
                </a:cubicBezTo>
                <a:lnTo>
                  <a:pt x="86615" y="25969"/>
                </a:lnTo>
                <a:cubicBezTo>
                  <a:pt x="86710" y="25462"/>
                  <a:pt x="86742" y="25589"/>
                  <a:pt x="86615" y="25018"/>
                </a:cubicBezTo>
                <a:cubicBezTo>
                  <a:pt x="86488" y="24923"/>
                  <a:pt x="86330" y="24765"/>
                  <a:pt x="86267" y="24702"/>
                </a:cubicBezTo>
                <a:cubicBezTo>
                  <a:pt x="86070" y="24596"/>
                  <a:pt x="85895" y="24555"/>
                  <a:pt x="85732" y="24555"/>
                </a:cubicBezTo>
                <a:close/>
                <a:moveTo>
                  <a:pt x="53806" y="26760"/>
                </a:moveTo>
                <a:cubicBezTo>
                  <a:pt x="53806" y="26792"/>
                  <a:pt x="53806" y="26792"/>
                  <a:pt x="53774" y="26824"/>
                </a:cubicBezTo>
                <a:lnTo>
                  <a:pt x="53774" y="26760"/>
                </a:lnTo>
                <a:close/>
                <a:moveTo>
                  <a:pt x="25416" y="25266"/>
                </a:moveTo>
                <a:cubicBezTo>
                  <a:pt x="25379" y="25266"/>
                  <a:pt x="25342" y="25268"/>
                  <a:pt x="25304" y="25272"/>
                </a:cubicBezTo>
                <a:cubicBezTo>
                  <a:pt x="25050" y="25399"/>
                  <a:pt x="24860" y="25557"/>
                  <a:pt x="24734" y="25842"/>
                </a:cubicBezTo>
                <a:cubicBezTo>
                  <a:pt x="24644" y="26437"/>
                  <a:pt x="25059" y="26893"/>
                  <a:pt x="25635" y="26893"/>
                </a:cubicBezTo>
                <a:cubicBezTo>
                  <a:pt x="25672" y="26893"/>
                  <a:pt x="25709" y="26891"/>
                  <a:pt x="25747" y="26887"/>
                </a:cubicBezTo>
                <a:cubicBezTo>
                  <a:pt x="26000" y="26760"/>
                  <a:pt x="26159" y="26570"/>
                  <a:pt x="26286" y="26317"/>
                </a:cubicBezTo>
                <a:cubicBezTo>
                  <a:pt x="26405" y="25722"/>
                  <a:pt x="25992" y="25266"/>
                  <a:pt x="25416" y="25266"/>
                </a:cubicBezTo>
                <a:close/>
                <a:moveTo>
                  <a:pt x="76164" y="24417"/>
                </a:moveTo>
                <a:cubicBezTo>
                  <a:pt x="75373" y="24417"/>
                  <a:pt x="74866" y="24923"/>
                  <a:pt x="74834" y="25715"/>
                </a:cubicBezTo>
                <a:cubicBezTo>
                  <a:pt x="74834" y="26507"/>
                  <a:pt x="75341" y="27077"/>
                  <a:pt x="76164" y="27077"/>
                </a:cubicBezTo>
                <a:cubicBezTo>
                  <a:pt x="76956" y="27077"/>
                  <a:pt x="77463" y="26507"/>
                  <a:pt x="77526" y="25715"/>
                </a:cubicBezTo>
                <a:cubicBezTo>
                  <a:pt x="77463" y="24987"/>
                  <a:pt x="76988" y="24417"/>
                  <a:pt x="76164" y="24417"/>
                </a:cubicBezTo>
                <a:close/>
                <a:moveTo>
                  <a:pt x="44152" y="27081"/>
                </a:moveTo>
                <a:cubicBezTo>
                  <a:pt x="44161" y="27087"/>
                  <a:pt x="44169" y="27093"/>
                  <a:pt x="44178" y="27099"/>
                </a:cubicBezTo>
                <a:lnTo>
                  <a:pt x="44178" y="27099"/>
                </a:lnTo>
                <a:cubicBezTo>
                  <a:pt x="44187" y="27095"/>
                  <a:pt x="44196" y="27090"/>
                  <a:pt x="44205" y="27082"/>
                </a:cubicBezTo>
                <a:lnTo>
                  <a:pt x="44205" y="27082"/>
                </a:lnTo>
                <a:cubicBezTo>
                  <a:pt x="44187" y="27082"/>
                  <a:pt x="44170" y="27082"/>
                  <a:pt x="44152" y="27081"/>
                </a:cubicBezTo>
                <a:close/>
                <a:moveTo>
                  <a:pt x="35058" y="24575"/>
                </a:moveTo>
                <a:cubicBezTo>
                  <a:pt x="34361" y="24575"/>
                  <a:pt x="33791" y="25050"/>
                  <a:pt x="33791" y="25842"/>
                </a:cubicBezTo>
                <a:cubicBezTo>
                  <a:pt x="33791" y="26602"/>
                  <a:pt x="34361" y="27140"/>
                  <a:pt x="35058" y="27140"/>
                </a:cubicBezTo>
                <a:cubicBezTo>
                  <a:pt x="35850" y="27140"/>
                  <a:pt x="36356" y="26602"/>
                  <a:pt x="36388" y="25874"/>
                </a:cubicBezTo>
                <a:cubicBezTo>
                  <a:pt x="36356" y="25082"/>
                  <a:pt x="35818" y="24575"/>
                  <a:pt x="35058" y="24575"/>
                </a:cubicBezTo>
                <a:close/>
                <a:moveTo>
                  <a:pt x="88674" y="25557"/>
                </a:moveTo>
                <a:cubicBezTo>
                  <a:pt x="88484" y="25557"/>
                  <a:pt x="88230" y="25652"/>
                  <a:pt x="88072" y="25810"/>
                </a:cubicBezTo>
                <a:cubicBezTo>
                  <a:pt x="87914" y="25969"/>
                  <a:pt x="87819" y="26190"/>
                  <a:pt x="87819" y="26380"/>
                </a:cubicBezTo>
                <a:cubicBezTo>
                  <a:pt x="87819" y="26602"/>
                  <a:pt x="87882" y="26792"/>
                  <a:pt x="88040" y="26950"/>
                </a:cubicBezTo>
                <a:cubicBezTo>
                  <a:pt x="88199" y="27140"/>
                  <a:pt x="88452" y="27140"/>
                  <a:pt x="88642" y="27235"/>
                </a:cubicBezTo>
                <a:cubicBezTo>
                  <a:pt x="88832" y="27204"/>
                  <a:pt x="89085" y="27204"/>
                  <a:pt x="89244" y="27045"/>
                </a:cubicBezTo>
                <a:cubicBezTo>
                  <a:pt x="89402" y="26887"/>
                  <a:pt x="89465" y="26634"/>
                  <a:pt x="89497" y="26444"/>
                </a:cubicBezTo>
                <a:cubicBezTo>
                  <a:pt x="89560" y="26317"/>
                  <a:pt x="89402" y="26000"/>
                  <a:pt x="89307" y="25874"/>
                </a:cubicBezTo>
                <a:cubicBezTo>
                  <a:pt x="89149" y="25684"/>
                  <a:pt x="88927" y="25589"/>
                  <a:pt x="88674" y="25557"/>
                </a:cubicBezTo>
                <a:close/>
                <a:moveTo>
                  <a:pt x="62198" y="24987"/>
                </a:moveTo>
                <a:cubicBezTo>
                  <a:pt x="62230" y="25335"/>
                  <a:pt x="62230" y="25652"/>
                  <a:pt x="62420" y="25937"/>
                </a:cubicBezTo>
                <a:cubicBezTo>
                  <a:pt x="62642" y="26190"/>
                  <a:pt x="62863" y="26380"/>
                  <a:pt x="63148" y="26570"/>
                </a:cubicBezTo>
                <a:cubicBezTo>
                  <a:pt x="63057" y="26559"/>
                  <a:pt x="62968" y="26554"/>
                  <a:pt x="62882" y="26554"/>
                </a:cubicBezTo>
                <a:cubicBezTo>
                  <a:pt x="62227" y="26554"/>
                  <a:pt x="61746" y="26873"/>
                  <a:pt x="61438" y="27489"/>
                </a:cubicBezTo>
                <a:cubicBezTo>
                  <a:pt x="61407" y="27140"/>
                  <a:pt x="61470" y="26792"/>
                  <a:pt x="61280" y="26475"/>
                </a:cubicBezTo>
                <a:cubicBezTo>
                  <a:pt x="61121" y="26190"/>
                  <a:pt x="60963" y="25905"/>
                  <a:pt x="60646" y="25810"/>
                </a:cubicBezTo>
                <a:lnTo>
                  <a:pt x="60646" y="25810"/>
                </a:lnTo>
                <a:cubicBezTo>
                  <a:pt x="60683" y="25812"/>
                  <a:pt x="60720" y="25813"/>
                  <a:pt x="60755" y="25813"/>
                </a:cubicBezTo>
                <a:cubicBezTo>
                  <a:pt x="61370" y="25813"/>
                  <a:pt x="61869" y="25555"/>
                  <a:pt x="62198" y="24987"/>
                </a:cubicBezTo>
                <a:close/>
                <a:moveTo>
                  <a:pt x="61407" y="27615"/>
                </a:moveTo>
                <a:lnTo>
                  <a:pt x="61407" y="27710"/>
                </a:lnTo>
                <a:cubicBezTo>
                  <a:pt x="61407" y="27679"/>
                  <a:pt x="61438" y="27615"/>
                  <a:pt x="61407" y="27615"/>
                </a:cubicBezTo>
                <a:close/>
                <a:moveTo>
                  <a:pt x="79141" y="25367"/>
                </a:moveTo>
                <a:cubicBezTo>
                  <a:pt x="78951" y="25367"/>
                  <a:pt x="78729" y="25462"/>
                  <a:pt x="78539" y="25525"/>
                </a:cubicBezTo>
                <a:cubicBezTo>
                  <a:pt x="78349" y="25652"/>
                  <a:pt x="78191" y="25810"/>
                  <a:pt x="78064" y="25937"/>
                </a:cubicBezTo>
                <a:cubicBezTo>
                  <a:pt x="77906" y="26127"/>
                  <a:pt x="77843" y="26349"/>
                  <a:pt x="77874" y="26570"/>
                </a:cubicBezTo>
                <a:cubicBezTo>
                  <a:pt x="77874" y="26824"/>
                  <a:pt x="77938" y="27109"/>
                  <a:pt x="78159" y="27362"/>
                </a:cubicBezTo>
                <a:cubicBezTo>
                  <a:pt x="78381" y="27679"/>
                  <a:pt x="78729" y="27837"/>
                  <a:pt x="79110" y="27869"/>
                </a:cubicBezTo>
                <a:cubicBezTo>
                  <a:pt x="79363" y="27869"/>
                  <a:pt x="79648" y="27774"/>
                  <a:pt x="79901" y="27584"/>
                </a:cubicBezTo>
                <a:cubicBezTo>
                  <a:pt x="80218" y="27362"/>
                  <a:pt x="80313" y="26982"/>
                  <a:pt x="80408" y="26602"/>
                </a:cubicBezTo>
                <a:cubicBezTo>
                  <a:pt x="80313" y="26349"/>
                  <a:pt x="80281" y="26064"/>
                  <a:pt x="80091" y="25842"/>
                </a:cubicBezTo>
                <a:cubicBezTo>
                  <a:pt x="79838" y="25525"/>
                  <a:pt x="79490" y="25367"/>
                  <a:pt x="79141" y="25367"/>
                </a:cubicBezTo>
                <a:close/>
                <a:moveTo>
                  <a:pt x="91302" y="26792"/>
                </a:moveTo>
                <a:lnTo>
                  <a:pt x="90985" y="27109"/>
                </a:lnTo>
                <a:lnTo>
                  <a:pt x="90985" y="27584"/>
                </a:lnTo>
                <a:cubicBezTo>
                  <a:pt x="91080" y="27710"/>
                  <a:pt x="91207" y="27837"/>
                  <a:pt x="91302" y="27932"/>
                </a:cubicBezTo>
                <a:lnTo>
                  <a:pt x="91777" y="27932"/>
                </a:lnTo>
                <a:lnTo>
                  <a:pt x="92126" y="27584"/>
                </a:lnTo>
                <a:lnTo>
                  <a:pt x="92126" y="27109"/>
                </a:lnTo>
                <a:cubicBezTo>
                  <a:pt x="91967" y="26982"/>
                  <a:pt x="91872" y="26887"/>
                  <a:pt x="91777" y="26792"/>
                </a:cubicBezTo>
                <a:close/>
                <a:moveTo>
                  <a:pt x="47187" y="27932"/>
                </a:moveTo>
                <a:lnTo>
                  <a:pt x="47187" y="27995"/>
                </a:lnTo>
                <a:cubicBezTo>
                  <a:pt x="47124" y="27995"/>
                  <a:pt x="47060" y="27995"/>
                  <a:pt x="47029" y="27932"/>
                </a:cubicBezTo>
                <a:close/>
                <a:moveTo>
                  <a:pt x="28376" y="25937"/>
                </a:moveTo>
                <a:cubicBezTo>
                  <a:pt x="27837" y="25937"/>
                  <a:pt x="27299" y="26444"/>
                  <a:pt x="27299" y="26982"/>
                </a:cubicBezTo>
                <a:cubicBezTo>
                  <a:pt x="27299" y="27552"/>
                  <a:pt x="27837" y="28059"/>
                  <a:pt x="28376" y="28059"/>
                </a:cubicBezTo>
                <a:cubicBezTo>
                  <a:pt x="28946" y="28059"/>
                  <a:pt x="29421" y="27552"/>
                  <a:pt x="29452" y="26982"/>
                </a:cubicBezTo>
                <a:cubicBezTo>
                  <a:pt x="29421" y="26444"/>
                  <a:pt x="28946" y="25937"/>
                  <a:pt x="28376" y="25937"/>
                </a:cubicBezTo>
                <a:close/>
                <a:moveTo>
                  <a:pt x="65103" y="25834"/>
                </a:moveTo>
                <a:cubicBezTo>
                  <a:pt x="65090" y="26117"/>
                  <a:pt x="65131" y="26415"/>
                  <a:pt x="65270" y="26665"/>
                </a:cubicBezTo>
                <a:cubicBezTo>
                  <a:pt x="65430" y="26945"/>
                  <a:pt x="65653" y="27162"/>
                  <a:pt x="65924" y="27300"/>
                </a:cubicBezTo>
                <a:lnTo>
                  <a:pt x="65924" y="27300"/>
                </a:lnTo>
                <a:cubicBezTo>
                  <a:pt x="65796" y="27301"/>
                  <a:pt x="65663" y="27322"/>
                  <a:pt x="65523" y="27362"/>
                </a:cubicBezTo>
                <a:cubicBezTo>
                  <a:pt x="65112" y="27457"/>
                  <a:pt x="64795" y="27742"/>
                  <a:pt x="64542" y="28154"/>
                </a:cubicBezTo>
                <a:lnTo>
                  <a:pt x="64542" y="27932"/>
                </a:lnTo>
                <a:cubicBezTo>
                  <a:pt x="64542" y="27552"/>
                  <a:pt x="64383" y="27204"/>
                  <a:pt x="64098" y="26919"/>
                </a:cubicBezTo>
                <a:cubicBezTo>
                  <a:pt x="63940" y="26760"/>
                  <a:pt x="63750" y="26665"/>
                  <a:pt x="63592" y="26507"/>
                </a:cubicBezTo>
                <a:lnTo>
                  <a:pt x="63370" y="26507"/>
                </a:lnTo>
                <a:cubicBezTo>
                  <a:pt x="63433" y="26475"/>
                  <a:pt x="63465" y="26459"/>
                  <a:pt x="63493" y="26459"/>
                </a:cubicBezTo>
                <a:cubicBezTo>
                  <a:pt x="63520" y="26459"/>
                  <a:pt x="63544" y="26475"/>
                  <a:pt x="63592" y="26507"/>
                </a:cubicBezTo>
                <a:cubicBezTo>
                  <a:pt x="63782" y="26507"/>
                  <a:pt x="63972" y="26507"/>
                  <a:pt x="64225" y="26475"/>
                </a:cubicBezTo>
                <a:cubicBezTo>
                  <a:pt x="64605" y="26412"/>
                  <a:pt x="64890" y="26190"/>
                  <a:pt x="65080" y="25874"/>
                </a:cubicBezTo>
                <a:cubicBezTo>
                  <a:pt x="65086" y="25862"/>
                  <a:pt x="65094" y="25848"/>
                  <a:pt x="65103" y="25834"/>
                </a:cubicBezTo>
                <a:close/>
                <a:moveTo>
                  <a:pt x="55699" y="25884"/>
                </a:moveTo>
                <a:cubicBezTo>
                  <a:pt x="55591" y="26591"/>
                  <a:pt x="55877" y="27118"/>
                  <a:pt x="56498" y="27584"/>
                </a:cubicBezTo>
                <a:cubicBezTo>
                  <a:pt x="56418" y="27577"/>
                  <a:pt x="56341" y="27573"/>
                  <a:pt x="56267" y="27573"/>
                </a:cubicBezTo>
                <a:cubicBezTo>
                  <a:pt x="55667" y="27573"/>
                  <a:pt x="55256" y="27805"/>
                  <a:pt x="54946" y="28312"/>
                </a:cubicBezTo>
                <a:cubicBezTo>
                  <a:pt x="54851" y="28090"/>
                  <a:pt x="54914" y="27900"/>
                  <a:pt x="54851" y="27710"/>
                </a:cubicBezTo>
                <a:cubicBezTo>
                  <a:pt x="54788" y="27457"/>
                  <a:pt x="54661" y="27362"/>
                  <a:pt x="54566" y="27204"/>
                </a:cubicBezTo>
                <a:cubicBezTo>
                  <a:pt x="54471" y="27045"/>
                  <a:pt x="54281" y="26950"/>
                  <a:pt x="54059" y="26792"/>
                </a:cubicBezTo>
                <a:cubicBezTo>
                  <a:pt x="54376" y="26792"/>
                  <a:pt x="54724" y="26792"/>
                  <a:pt x="55009" y="26602"/>
                </a:cubicBezTo>
                <a:cubicBezTo>
                  <a:pt x="55291" y="26446"/>
                  <a:pt x="55511" y="26165"/>
                  <a:pt x="55699" y="25884"/>
                </a:cubicBezTo>
                <a:close/>
                <a:moveTo>
                  <a:pt x="94406" y="27869"/>
                </a:moveTo>
                <a:cubicBezTo>
                  <a:pt x="94374" y="27932"/>
                  <a:pt x="94311" y="27995"/>
                  <a:pt x="94216" y="27995"/>
                </a:cubicBezTo>
                <a:lnTo>
                  <a:pt x="94089" y="28217"/>
                </a:lnTo>
                <a:cubicBezTo>
                  <a:pt x="94152" y="28249"/>
                  <a:pt x="94184" y="28312"/>
                  <a:pt x="94216" y="28312"/>
                </a:cubicBezTo>
                <a:cubicBezTo>
                  <a:pt x="94247" y="28185"/>
                  <a:pt x="94342" y="28059"/>
                  <a:pt x="94406" y="27869"/>
                </a:cubicBezTo>
                <a:close/>
                <a:moveTo>
                  <a:pt x="81991" y="26412"/>
                </a:moveTo>
                <a:cubicBezTo>
                  <a:pt x="81358" y="26412"/>
                  <a:pt x="80851" y="26950"/>
                  <a:pt x="80851" y="27552"/>
                </a:cubicBezTo>
                <a:cubicBezTo>
                  <a:pt x="80851" y="28185"/>
                  <a:pt x="81390" y="28692"/>
                  <a:pt x="81991" y="28692"/>
                </a:cubicBezTo>
                <a:cubicBezTo>
                  <a:pt x="82625" y="28692"/>
                  <a:pt x="83163" y="28154"/>
                  <a:pt x="83131" y="27552"/>
                </a:cubicBezTo>
                <a:cubicBezTo>
                  <a:pt x="83131" y="26950"/>
                  <a:pt x="82593" y="26412"/>
                  <a:pt x="81991" y="26412"/>
                </a:cubicBezTo>
                <a:close/>
                <a:moveTo>
                  <a:pt x="21725" y="27520"/>
                </a:moveTo>
                <a:cubicBezTo>
                  <a:pt x="21345" y="27520"/>
                  <a:pt x="21187" y="27774"/>
                  <a:pt x="21092" y="28154"/>
                </a:cubicBezTo>
                <a:cubicBezTo>
                  <a:pt x="21155" y="28249"/>
                  <a:pt x="21187" y="28470"/>
                  <a:pt x="21313" y="28534"/>
                </a:cubicBezTo>
                <a:cubicBezTo>
                  <a:pt x="21408" y="28660"/>
                  <a:pt x="21567" y="28692"/>
                  <a:pt x="21693" y="28724"/>
                </a:cubicBezTo>
                <a:cubicBezTo>
                  <a:pt x="22137" y="28692"/>
                  <a:pt x="22327" y="28470"/>
                  <a:pt x="22359" y="28090"/>
                </a:cubicBezTo>
                <a:cubicBezTo>
                  <a:pt x="22295" y="27932"/>
                  <a:pt x="22264" y="27774"/>
                  <a:pt x="22169" y="27679"/>
                </a:cubicBezTo>
                <a:cubicBezTo>
                  <a:pt x="22010" y="27584"/>
                  <a:pt x="21852" y="27552"/>
                  <a:pt x="21725" y="27520"/>
                </a:cubicBezTo>
                <a:close/>
                <a:moveTo>
                  <a:pt x="40382" y="29011"/>
                </a:moveTo>
                <a:cubicBezTo>
                  <a:pt x="40391" y="29018"/>
                  <a:pt x="40400" y="29025"/>
                  <a:pt x="40409" y="29031"/>
                </a:cubicBezTo>
                <a:lnTo>
                  <a:pt x="40409" y="29031"/>
                </a:lnTo>
                <a:cubicBezTo>
                  <a:pt x="40418" y="29027"/>
                  <a:pt x="40428" y="29022"/>
                  <a:pt x="40437" y="29014"/>
                </a:cubicBezTo>
                <a:lnTo>
                  <a:pt x="40437" y="29014"/>
                </a:lnTo>
                <a:cubicBezTo>
                  <a:pt x="40418" y="29013"/>
                  <a:pt x="40400" y="29012"/>
                  <a:pt x="40382" y="29011"/>
                </a:cubicBezTo>
                <a:close/>
                <a:moveTo>
                  <a:pt x="31313" y="26618"/>
                </a:moveTo>
                <a:cubicBezTo>
                  <a:pt x="31091" y="26618"/>
                  <a:pt x="30862" y="26665"/>
                  <a:pt x="30688" y="26760"/>
                </a:cubicBezTo>
                <a:cubicBezTo>
                  <a:pt x="30371" y="26950"/>
                  <a:pt x="30181" y="27235"/>
                  <a:pt x="30086" y="27584"/>
                </a:cubicBezTo>
                <a:cubicBezTo>
                  <a:pt x="30054" y="27710"/>
                  <a:pt x="30086" y="27869"/>
                  <a:pt x="30086" y="27995"/>
                </a:cubicBezTo>
                <a:cubicBezTo>
                  <a:pt x="30086" y="28407"/>
                  <a:pt x="30307" y="28692"/>
                  <a:pt x="30688" y="28945"/>
                </a:cubicBezTo>
                <a:cubicBezTo>
                  <a:pt x="30870" y="29045"/>
                  <a:pt x="31086" y="29092"/>
                  <a:pt x="31302" y="29092"/>
                </a:cubicBezTo>
                <a:cubicBezTo>
                  <a:pt x="31498" y="29092"/>
                  <a:pt x="31693" y="29053"/>
                  <a:pt x="31859" y="28977"/>
                </a:cubicBezTo>
                <a:cubicBezTo>
                  <a:pt x="32303" y="28724"/>
                  <a:pt x="32493" y="28375"/>
                  <a:pt x="32493" y="27805"/>
                </a:cubicBezTo>
                <a:cubicBezTo>
                  <a:pt x="32556" y="27394"/>
                  <a:pt x="32334" y="27045"/>
                  <a:pt x="31891" y="26760"/>
                </a:cubicBezTo>
                <a:cubicBezTo>
                  <a:pt x="31748" y="26665"/>
                  <a:pt x="31535" y="26618"/>
                  <a:pt x="31313" y="26618"/>
                </a:cubicBezTo>
                <a:close/>
                <a:moveTo>
                  <a:pt x="72459" y="26349"/>
                </a:moveTo>
                <a:cubicBezTo>
                  <a:pt x="71667" y="26349"/>
                  <a:pt x="71034" y="26982"/>
                  <a:pt x="71034" y="27774"/>
                </a:cubicBezTo>
                <a:cubicBezTo>
                  <a:pt x="71034" y="28565"/>
                  <a:pt x="71604" y="29167"/>
                  <a:pt x="72396" y="29199"/>
                </a:cubicBezTo>
                <a:cubicBezTo>
                  <a:pt x="73187" y="29199"/>
                  <a:pt x="73789" y="28565"/>
                  <a:pt x="73821" y="27774"/>
                </a:cubicBezTo>
                <a:cubicBezTo>
                  <a:pt x="73789" y="26982"/>
                  <a:pt x="73251" y="26349"/>
                  <a:pt x="72459" y="26349"/>
                </a:cubicBezTo>
                <a:close/>
                <a:moveTo>
                  <a:pt x="84831" y="27377"/>
                </a:moveTo>
                <a:cubicBezTo>
                  <a:pt x="84772" y="27377"/>
                  <a:pt x="84712" y="27383"/>
                  <a:pt x="84652" y="27394"/>
                </a:cubicBezTo>
                <a:cubicBezTo>
                  <a:pt x="83955" y="27742"/>
                  <a:pt x="83860" y="28090"/>
                  <a:pt x="83892" y="28565"/>
                </a:cubicBezTo>
                <a:cubicBezTo>
                  <a:pt x="84050" y="29009"/>
                  <a:pt x="84272" y="29262"/>
                  <a:pt x="84683" y="29420"/>
                </a:cubicBezTo>
                <a:cubicBezTo>
                  <a:pt x="84734" y="29426"/>
                  <a:pt x="84784" y="29428"/>
                  <a:pt x="84831" y="29428"/>
                </a:cubicBezTo>
                <a:cubicBezTo>
                  <a:pt x="85343" y="29428"/>
                  <a:pt x="85652" y="29121"/>
                  <a:pt x="85855" y="28629"/>
                </a:cubicBezTo>
                <a:cubicBezTo>
                  <a:pt x="85971" y="27963"/>
                  <a:pt x="85452" y="27377"/>
                  <a:pt x="84831" y="27377"/>
                </a:cubicBezTo>
                <a:close/>
                <a:moveTo>
                  <a:pt x="68184" y="26190"/>
                </a:moveTo>
                <a:lnTo>
                  <a:pt x="68184" y="26317"/>
                </a:lnTo>
                <a:cubicBezTo>
                  <a:pt x="68152" y="26317"/>
                  <a:pt x="68130" y="26321"/>
                  <a:pt x="68113" y="26327"/>
                </a:cubicBezTo>
                <a:lnTo>
                  <a:pt x="68113" y="26327"/>
                </a:lnTo>
                <a:cubicBezTo>
                  <a:pt x="68149" y="26385"/>
                  <a:pt x="68183" y="26450"/>
                  <a:pt x="68057" y="26475"/>
                </a:cubicBezTo>
                <a:lnTo>
                  <a:pt x="68057" y="26760"/>
                </a:lnTo>
                <a:cubicBezTo>
                  <a:pt x="67962" y="27299"/>
                  <a:pt x="68184" y="27742"/>
                  <a:pt x="68595" y="28059"/>
                </a:cubicBezTo>
                <a:cubicBezTo>
                  <a:pt x="68722" y="28154"/>
                  <a:pt x="68849" y="28249"/>
                  <a:pt x="69007" y="28249"/>
                </a:cubicBezTo>
                <a:cubicBezTo>
                  <a:pt x="69007" y="28249"/>
                  <a:pt x="69036" y="28277"/>
                  <a:pt x="69039" y="28335"/>
                </a:cubicBezTo>
                <a:lnTo>
                  <a:pt x="69039" y="28335"/>
                </a:lnTo>
                <a:cubicBezTo>
                  <a:pt x="68943" y="28312"/>
                  <a:pt x="68807" y="28312"/>
                  <a:pt x="68722" y="28312"/>
                </a:cubicBezTo>
                <a:cubicBezTo>
                  <a:pt x="68532" y="28375"/>
                  <a:pt x="68374" y="28344"/>
                  <a:pt x="68215" y="28375"/>
                </a:cubicBezTo>
                <a:cubicBezTo>
                  <a:pt x="67930" y="28470"/>
                  <a:pt x="67772" y="28629"/>
                  <a:pt x="67582" y="28787"/>
                </a:cubicBezTo>
                <a:cubicBezTo>
                  <a:pt x="67483" y="28872"/>
                  <a:pt x="67408" y="28963"/>
                  <a:pt x="67351" y="29059"/>
                </a:cubicBezTo>
                <a:lnTo>
                  <a:pt x="67351" y="29059"/>
                </a:lnTo>
                <a:cubicBezTo>
                  <a:pt x="67336" y="29155"/>
                  <a:pt x="67308" y="29251"/>
                  <a:pt x="67265" y="29357"/>
                </a:cubicBezTo>
                <a:cubicBezTo>
                  <a:pt x="67252" y="29392"/>
                  <a:pt x="67236" y="29428"/>
                  <a:pt x="67217" y="29464"/>
                </a:cubicBezTo>
                <a:lnTo>
                  <a:pt x="67217" y="29464"/>
                </a:lnTo>
                <a:cubicBezTo>
                  <a:pt x="67235" y="29324"/>
                  <a:pt x="67276" y="29187"/>
                  <a:pt x="67351" y="29059"/>
                </a:cubicBezTo>
                <a:lnTo>
                  <a:pt x="67351" y="29059"/>
                </a:lnTo>
                <a:cubicBezTo>
                  <a:pt x="67381" y="28870"/>
                  <a:pt x="67360" y="28680"/>
                  <a:pt x="67297" y="28407"/>
                </a:cubicBezTo>
                <a:cubicBezTo>
                  <a:pt x="67234" y="28027"/>
                  <a:pt x="66980" y="27774"/>
                  <a:pt x="66695" y="27584"/>
                </a:cubicBezTo>
                <a:cubicBezTo>
                  <a:pt x="66638" y="27537"/>
                  <a:pt x="66580" y="27496"/>
                  <a:pt x="66522" y="27462"/>
                </a:cubicBezTo>
                <a:lnTo>
                  <a:pt x="66522" y="27462"/>
                </a:lnTo>
                <a:cubicBezTo>
                  <a:pt x="66544" y="27462"/>
                  <a:pt x="66567" y="27463"/>
                  <a:pt x="66590" y="27463"/>
                </a:cubicBezTo>
                <a:cubicBezTo>
                  <a:pt x="66951" y="27463"/>
                  <a:pt x="67307" y="27356"/>
                  <a:pt x="67614" y="27077"/>
                </a:cubicBezTo>
                <a:cubicBezTo>
                  <a:pt x="67740" y="26982"/>
                  <a:pt x="67867" y="26950"/>
                  <a:pt x="67867" y="26792"/>
                </a:cubicBezTo>
                <a:cubicBezTo>
                  <a:pt x="68025" y="26760"/>
                  <a:pt x="67930" y="26570"/>
                  <a:pt x="68057" y="26475"/>
                </a:cubicBezTo>
                <a:cubicBezTo>
                  <a:pt x="68082" y="26424"/>
                  <a:pt x="68047" y="26353"/>
                  <a:pt x="68113" y="26327"/>
                </a:cubicBezTo>
                <a:lnTo>
                  <a:pt x="68113" y="26327"/>
                </a:lnTo>
                <a:cubicBezTo>
                  <a:pt x="68104" y="26312"/>
                  <a:pt x="68095" y="26298"/>
                  <a:pt x="68089" y="26285"/>
                </a:cubicBezTo>
                <a:cubicBezTo>
                  <a:pt x="68119" y="26255"/>
                  <a:pt x="68151" y="26223"/>
                  <a:pt x="68184" y="26190"/>
                </a:cubicBezTo>
                <a:close/>
                <a:moveTo>
                  <a:pt x="58430" y="26950"/>
                </a:moveTo>
                <a:cubicBezTo>
                  <a:pt x="58461" y="27140"/>
                  <a:pt x="58461" y="27362"/>
                  <a:pt x="58461" y="27520"/>
                </a:cubicBezTo>
                <a:cubicBezTo>
                  <a:pt x="58620" y="27710"/>
                  <a:pt x="58715" y="27900"/>
                  <a:pt x="58841" y="28090"/>
                </a:cubicBezTo>
                <a:cubicBezTo>
                  <a:pt x="58936" y="28312"/>
                  <a:pt x="59190" y="28344"/>
                  <a:pt x="59348" y="28534"/>
                </a:cubicBezTo>
                <a:cubicBezTo>
                  <a:pt x="59000" y="28534"/>
                  <a:pt x="58620" y="28534"/>
                  <a:pt x="58366" y="28692"/>
                </a:cubicBezTo>
                <a:cubicBezTo>
                  <a:pt x="58081" y="28850"/>
                  <a:pt x="57796" y="29104"/>
                  <a:pt x="57670" y="29484"/>
                </a:cubicBezTo>
                <a:cubicBezTo>
                  <a:pt x="57638" y="29104"/>
                  <a:pt x="57733" y="28787"/>
                  <a:pt x="57575" y="28470"/>
                </a:cubicBezTo>
                <a:cubicBezTo>
                  <a:pt x="57416" y="28185"/>
                  <a:pt x="57258" y="27932"/>
                  <a:pt x="56941" y="27774"/>
                </a:cubicBezTo>
                <a:cubicBezTo>
                  <a:pt x="57828" y="27710"/>
                  <a:pt x="58081" y="27457"/>
                  <a:pt x="58430" y="26950"/>
                </a:cubicBezTo>
                <a:close/>
                <a:moveTo>
                  <a:pt x="48897" y="27204"/>
                </a:moveTo>
                <a:cubicBezTo>
                  <a:pt x="48802" y="27869"/>
                  <a:pt x="49119" y="28344"/>
                  <a:pt x="49689" y="28724"/>
                </a:cubicBezTo>
                <a:cubicBezTo>
                  <a:pt x="49656" y="28722"/>
                  <a:pt x="49623" y="28722"/>
                  <a:pt x="49591" y="28722"/>
                </a:cubicBezTo>
                <a:cubicBezTo>
                  <a:pt x="48915" y="28722"/>
                  <a:pt x="48439" y="29038"/>
                  <a:pt x="48137" y="29642"/>
                </a:cubicBezTo>
                <a:cubicBezTo>
                  <a:pt x="48137" y="29262"/>
                  <a:pt x="48137" y="28882"/>
                  <a:pt x="47979" y="28629"/>
                </a:cubicBezTo>
                <a:cubicBezTo>
                  <a:pt x="47820" y="28344"/>
                  <a:pt x="47630" y="28090"/>
                  <a:pt x="47219" y="27995"/>
                </a:cubicBezTo>
                <a:cubicBezTo>
                  <a:pt x="48391" y="27932"/>
                  <a:pt x="48486" y="27679"/>
                  <a:pt x="48897" y="27204"/>
                </a:cubicBezTo>
                <a:close/>
                <a:moveTo>
                  <a:pt x="24585" y="28048"/>
                </a:moveTo>
                <a:cubicBezTo>
                  <a:pt x="24384" y="28048"/>
                  <a:pt x="24143" y="28105"/>
                  <a:pt x="23942" y="28280"/>
                </a:cubicBezTo>
                <a:cubicBezTo>
                  <a:pt x="23752" y="28502"/>
                  <a:pt x="23625" y="28692"/>
                  <a:pt x="23689" y="29009"/>
                </a:cubicBezTo>
                <a:cubicBezTo>
                  <a:pt x="23689" y="29294"/>
                  <a:pt x="23784" y="29484"/>
                  <a:pt x="23942" y="29674"/>
                </a:cubicBezTo>
                <a:cubicBezTo>
                  <a:pt x="24145" y="29877"/>
                  <a:pt x="24388" y="29937"/>
                  <a:pt x="24591" y="29937"/>
                </a:cubicBezTo>
                <a:cubicBezTo>
                  <a:pt x="24641" y="29937"/>
                  <a:pt x="24689" y="29934"/>
                  <a:pt x="24734" y="29927"/>
                </a:cubicBezTo>
                <a:cubicBezTo>
                  <a:pt x="25177" y="29801"/>
                  <a:pt x="25367" y="29547"/>
                  <a:pt x="25525" y="29167"/>
                </a:cubicBezTo>
                <a:lnTo>
                  <a:pt x="25525" y="28819"/>
                </a:lnTo>
                <a:cubicBezTo>
                  <a:pt x="25430" y="28407"/>
                  <a:pt x="25177" y="28185"/>
                  <a:pt x="24734" y="28059"/>
                </a:cubicBezTo>
                <a:cubicBezTo>
                  <a:pt x="24688" y="28052"/>
                  <a:pt x="24638" y="28048"/>
                  <a:pt x="24585" y="28048"/>
                </a:cubicBezTo>
                <a:close/>
                <a:moveTo>
                  <a:pt x="43418" y="29927"/>
                </a:moveTo>
                <a:lnTo>
                  <a:pt x="43418" y="29959"/>
                </a:lnTo>
                <a:cubicBezTo>
                  <a:pt x="43355" y="29959"/>
                  <a:pt x="43323" y="29959"/>
                  <a:pt x="43260" y="29927"/>
                </a:cubicBezTo>
                <a:close/>
                <a:moveTo>
                  <a:pt x="75341" y="27362"/>
                </a:moveTo>
                <a:cubicBezTo>
                  <a:pt x="74549" y="27362"/>
                  <a:pt x="74042" y="27869"/>
                  <a:pt x="73979" y="28660"/>
                </a:cubicBezTo>
                <a:cubicBezTo>
                  <a:pt x="73979" y="29452"/>
                  <a:pt x="74518" y="29991"/>
                  <a:pt x="75309" y="29991"/>
                </a:cubicBezTo>
                <a:cubicBezTo>
                  <a:pt x="76101" y="29991"/>
                  <a:pt x="76608" y="29484"/>
                  <a:pt x="76671" y="28660"/>
                </a:cubicBezTo>
                <a:cubicBezTo>
                  <a:pt x="76639" y="27900"/>
                  <a:pt x="76133" y="27362"/>
                  <a:pt x="75341" y="27362"/>
                </a:cubicBezTo>
                <a:close/>
                <a:moveTo>
                  <a:pt x="87690" y="28526"/>
                </a:moveTo>
                <a:cubicBezTo>
                  <a:pt x="87640" y="28526"/>
                  <a:pt x="87588" y="28529"/>
                  <a:pt x="87533" y="28534"/>
                </a:cubicBezTo>
                <a:cubicBezTo>
                  <a:pt x="87375" y="28629"/>
                  <a:pt x="87248" y="28660"/>
                  <a:pt x="87185" y="28692"/>
                </a:cubicBezTo>
                <a:cubicBezTo>
                  <a:pt x="86932" y="28977"/>
                  <a:pt x="86932" y="29262"/>
                  <a:pt x="86963" y="29515"/>
                </a:cubicBezTo>
                <a:cubicBezTo>
                  <a:pt x="87058" y="29674"/>
                  <a:pt x="87090" y="29801"/>
                  <a:pt x="87185" y="29896"/>
                </a:cubicBezTo>
                <a:cubicBezTo>
                  <a:pt x="87280" y="29959"/>
                  <a:pt x="87407" y="29991"/>
                  <a:pt x="87533" y="30086"/>
                </a:cubicBezTo>
                <a:cubicBezTo>
                  <a:pt x="87602" y="30090"/>
                  <a:pt x="87669" y="30094"/>
                  <a:pt x="87734" y="30094"/>
                </a:cubicBezTo>
                <a:cubicBezTo>
                  <a:pt x="88090" y="30094"/>
                  <a:pt x="88386" y="29993"/>
                  <a:pt x="88547" y="29484"/>
                </a:cubicBezTo>
                <a:cubicBezTo>
                  <a:pt x="88605" y="28870"/>
                  <a:pt x="88287" y="28526"/>
                  <a:pt x="87690" y="28526"/>
                </a:cubicBezTo>
                <a:close/>
                <a:moveTo>
                  <a:pt x="34234" y="27394"/>
                </a:moveTo>
                <a:cubicBezTo>
                  <a:pt x="33538" y="27394"/>
                  <a:pt x="32873" y="28090"/>
                  <a:pt x="32873" y="28724"/>
                </a:cubicBezTo>
                <a:cubicBezTo>
                  <a:pt x="32873" y="29382"/>
                  <a:pt x="33495" y="30125"/>
                  <a:pt x="34124" y="30125"/>
                </a:cubicBezTo>
                <a:cubicBezTo>
                  <a:pt x="34161" y="30125"/>
                  <a:pt x="34198" y="30122"/>
                  <a:pt x="34234" y="30117"/>
                </a:cubicBezTo>
                <a:cubicBezTo>
                  <a:pt x="34274" y="30123"/>
                  <a:pt x="34314" y="30125"/>
                  <a:pt x="34354" y="30125"/>
                </a:cubicBezTo>
                <a:cubicBezTo>
                  <a:pt x="35005" y="30125"/>
                  <a:pt x="35596" y="29416"/>
                  <a:pt x="35596" y="28819"/>
                </a:cubicBezTo>
                <a:cubicBezTo>
                  <a:pt x="35596" y="28090"/>
                  <a:pt x="34868" y="27425"/>
                  <a:pt x="34234" y="27394"/>
                </a:cubicBezTo>
                <a:close/>
                <a:moveTo>
                  <a:pt x="61470" y="27552"/>
                </a:moveTo>
                <a:lnTo>
                  <a:pt x="61470" y="27552"/>
                </a:lnTo>
                <a:cubicBezTo>
                  <a:pt x="61312" y="28407"/>
                  <a:pt x="61565" y="29009"/>
                  <a:pt x="62198" y="29420"/>
                </a:cubicBezTo>
                <a:lnTo>
                  <a:pt x="61597" y="29420"/>
                </a:lnTo>
                <a:cubicBezTo>
                  <a:pt x="61470" y="29484"/>
                  <a:pt x="61343" y="29515"/>
                  <a:pt x="61248" y="29610"/>
                </a:cubicBezTo>
                <a:cubicBezTo>
                  <a:pt x="61121" y="29642"/>
                  <a:pt x="60963" y="29737"/>
                  <a:pt x="60868" y="29801"/>
                </a:cubicBezTo>
                <a:cubicBezTo>
                  <a:pt x="60805" y="29896"/>
                  <a:pt x="60710" y="29991"/>
                  <a:pt x="60615" y="30149"/>
                </a:cubicBezTo>
                <a:cubicBezTo>
                  <a:pt x="60646" y="29420"/>
                  <a:pt x="60330" y="28945"/>
                  <a:pt x="59696" y="28629"/>
                </a:cubicBezTo>
                <a:lnTo>
                  <a:pt x="60330" y="28629"/>
                </a:lnTo>
                <a:cubicBezTo>
                  <a:pt x="60520" y="28502"/>
                  <a:pt x="60773" y="28375"/>
                  <a:pt x="60963" y="28249"/>
                </a:cubicBezTo>
                <a:cubicBezTo>
                  <a:pt x="61153" y="28154"/>
                  <a:pt x="61248" y="27900"/>
                  <a:pt x="61407" y="27615"/>
                </a:cubicBezTo>
                <a:cubicBezTo>
                  <a:pt x="61375" y="27584"/>
                  <a:pt x="61407" y="27584"/>
                  <a:pt x="61470" y="27552"/>
                </a:cubicBezTo>
                <a:close/>
                <a:moveTo>
                  <a:pt x="51811" y="27932"/>
                </a:moveTo>
                <a:cubicBezTo>
                  <a:pt x="51811" y="28344"/>
                  <a:pt x="51779" y="28692"/>
                  <a:pt x="51969" y="29009"/>
                </a:cubicBezTo>
                <a:cubicBezTo>
                  <a:pt x="52127" y="29262"/>
                  <a:pt x="52381" y="29484"/>
                  <a:pt x="52666" y="29674"/>
                </a:cubicBezTo>
                <a:cubicBezTo>
                  <a:pt x="52571" y="29674"/>
                  <a:pt x="52476" y="29674"/>
                  <a:pt x="52381" y="29642"/>
                </a:cubicBezTo>
                <a:cubicBezTo>
                  <a:pt x="52222" y="29737"/>
                  <a:pt x="51937" y="29737"/>
                  <a:pt x="51716" y="29832"/>
                </a:cubicBezTo>
                <a:cubicBezTo>
                  <a:pt x="51462" y="29991"/>
                  <a:pt x="51272" y="30149"/>
                  <a:pt x="51082" y="30402"/>
                </a:cubicBezTo>
                <a:cubicBezTo>
                  <a:pt x="51082" y="29769"/>
                  <a:pt x="50861" y="29294"/>
                  <a:pt x="50291" y="28945"/>
                </a:cubicBezTo>
                <a:cubicBezTo>
                  <a:pt x="51019" y="28945"/>
                  <a:pt x="51462" y="28565"/>
                  <a:pt x="51811" y="27932"/>
                </a:cubicBezTo>
                <a:close/>
                <a:moveTo>
                  <a:pt x="18147" y="29801"/>
                </a:moveTo>
                <a:cubicBezTo>
                  <a:pt x="18020" y="29991"/>
                  <a:pt x="17862" y="30149"/>
                  <a:pt x="17735" y="30371"/>
                </a:cubicBezTo>
                <a:cubicBezTo>
                  <a:pt x="17862" y="30402"/>
                  <a:pt x="17925" y="30434"/>
                  <a:pt x="17925" y="30466"/>
                </a:cubicBezTo>
                <a:cubicBezTo>
                  <a:pt x="18210" y="30466"/>
                  <a:pt x="18305" y="30307"/>
                  <a:pt x="18337" y="30117"/>
                </a:cubicBezTo>
                <a:cubicBezTo>
                  <a:pt x="18305" y="30054"/>
                  <a:pt x="18210" y="29959"/>
                  <a:pt x="18147" y="29801"/>
                </a:cubicBezTo>
                <a:close/>
                <a:moveTo>
                  <a:pt x="90679" y="29671"/>
                </a:moveTo>
                <a:cubicBezTo>
                  <a:pt x="90547" y="29671"/>
                  <a:pt x="90402" y="29687"/>
                  <a:pt x="90289" y="29801"/>
                </a:cubicBezTo>
                <a:cubicBezTo>
                  <a:pt x="90067" y="30244"/>
                  <a:pt x="90130" y="30466"/>
                  <a:pt x="90510" y="30687"/>
                </a:cubicBezTo>
                <a:cubicBezTo>
                  <a:pt x="90556" y="30693"/>
                  <a:pt x="90602" y="30697"/>
                  <a:pt x="90648" y="30697"/>
                </a:cubicBezTo>
                <a:cubicBezTo>
                  <a:pt x="90860" y="30697"/>
                  <a:pt x="91071" y="30619"/>
                  <a:pt x="91175" y="30307"/>
                </a:cubicBezTo>
                <a:cubicBezTo>
                  <a:pt x="91175" y="30086"/>
                  <a:pt x="91175" y="29801"/>
                  <a:pt x="90827" y="29674"/>
                </a:cubicBezTo>
                <a:cubicBezTo>
                  <a:pt x="90782" y="29674"/>
                  <a:pt x="90731" y="29671"/>
                  <a:pt x="90679" y="29671"/>
                </a:cubicBezTo>
                <a:close/>
                <a:moveTo>
                  <a:pt x="77779" y="28344"/>
                </a:moveTo>
                <a:cubicBezTo>
                  <a:pt x="77716" y="28375"/>
                  <a:pt x="77684" y="28407"/>
                  <a:pt x="77589" y="28470"/>
                </a:cubicBezTo>
                <a:cubicBezTo>
                  <a:pt x="77209" y="28692"/>
                  <a:pt x="76956" y="28977"/>
                  <a:pt x="76956" y="29484"/>
                </a:cubicBezTo>
                <a:lnTo>
                  <a:pt x="76956" y="29927"/>
                </a:lnTo>
                <a:cubicBezTo>
                  <a:pt x="76988" y="29991"/>
                  <a:pt x="77051" y="30086"/>
                  <a:pt x="77083" y="30117"/>
                </a:cubicBezTo>
                <a:cubicBezTo>
                  <a:pt x="77304" y="30497"/>
                  <a:pt x="77589" y="30751"/>
                  <a:pt x="78096" y="30751"/>
                </a:cubicBezTo>
                <a:lnTo>
                  <a:pt x="78539" y="30751"/>
                </a:lnTo>
                <a:cubicBezTo>
                  <a:pt x="78634" y="30719"/>
                  <a:pt x="78698" y="30656"/>
                  <a:pt x="78729" y="30624"/>
                </a:cubicBezTo>
                <a:cubicBezTo>
                  <a:pt x="79141" y="30402"/>
                  <a:pt x="79363" y="30117"/>
                  <a:pt x="79363" y="29610"/>
                </a:cubicBezTo>
                <a:lnTo>
                  <a:pt x="79363" y="29167"/>
                </a:lnTo>
                <a:cubicBezTo>
                  <a:pt x="79331" y="29072"/>
                  <a:pt x="79300" y="29009"/>
                  <a:pt x="79268" y="28977"/>
                </a:cubicBezTo>
                <a:cubicBezTo>
                  <a:pt x="79015" y="28565"/>
                  <a:pt x="78729" y="28344"/>
                  <a:pt x="78223" y="28344"/>
                </a:cubicBezTo>
                <a:close/>
                <a:moveTo>
                  <a:pt x="27496" y="28700"/>
                </a:moveTo>
                <a:cubicBezTo>
                  <a:pt x="27317" y="28700"/>
                  <a:pt x="27128" y="28732"/>
                  <a:pt x="26951" y="28850"/>
                </a:cubicBezTo>
                <a:cubicBezTo>
                  <a:pt x="26792" y="28977"/>
                  <a:pt x="26634" y="29135"/>
                  <a:pt x="26507" y="29294"/>
                </a:cubicBezTo>
                <a:cubicBezTo>
                  <a:pt x="26317" y="29579"/>
                  <a:pt x="26412" y="29864"/>
                  <a:pt x="26412" y="30117"/>
                </a:cubicBezTo>
                <a:cubicBezTo>
                  <a:pt x="26648" y="30745"/>
                  <a:pt x="27035" y="31006"/>
                  <a:pt x="27502" y="31006"/>
                </a:cubicBezTo>
                <a:cubicBezTo>
                  <a:pt x="27600" y="31006"/>
                  <a:pt x="27701" y="30994"/>
                  <a:pt x="27806" y="30972"/>
                </a:cubicBezTo>
                <a:cubicBezTo>
                  <a:pt x="28281" y="30814"/>
                  <a:pt x="28502" y="30561"/>
                  <a:pt x="28661" y="30117"/>
                </a:cubicBezTo>
                <a:cubicBezTo>
                  <a:pt x="28787" y="29484"/>
                  <a:pt x="28502" y="29009"/>
                  <a:pt x="27806" y="28724"/>
                </a:cubicBezTo>
                <a:cubicBezTo>
                  <a:pt x="27710" y="28712"/>
                  <a:pt x="27605" y="28700"/>
                  <a:pt x="27496" y="28700"/>
                </a:cubicBezTo>
                <a:close/>
                <a:moveTo>
                  <a:pt x="54661" y="29009"/>
                </a:moveTo>
                <a:lnTo>
                  <a:pt x="54661" y="29294"/>
                </a:lnTo>
                <a:cubicBezTo>
                  <a:pt x="54661" y="29737"/>
                  <a:pt x="54914" y="30117"/>
                  <a:pt x="55263" y="30371"/>
                </a:cubicBezTo>
                <a:lnTo>
                  <a:pt x="55389" y="30466"/>
                </a:lnTo>
                <a:cubicBezTo>
                  <a:pt x="55421" y="30466"/>
                  <a:pt x="55421" y="30529"/>
                  <a:pt x="55453" y="30529"/>
                </a:cubicBezTo>
                <a:lnTo>
                  <a:pt x="55421" y="30561"/>
                </a:lnTo>
                <a:cubicBezTo>
                  <a:pt x="55389" y="30529"/>
                  <a:pt x="55389" y="30529"/>
                  <a:pt x="55389" y="30466"/>
                </a:cubicBezTo>
                <a:cubicBezTo>
                  <a:pt x="55294" y="30529"/>
                  <a:pt x="55199" y="30529"/>
                  <a:pt x="55199" y="30561"/>
                </a:cubicBezTo>
                <a:cubicBezTo>
                  <a:pt x="55104" y="30592"/>
                  <a:pt x="55041" y="30592"/>
                  <a:pt x="54946" y="30624"/>
                </a:cubicBezTo>
                <a:cubicBezTo>
                  <a:pt x="54598" y="30751"/>
                  <a:pt x="54313" y="30909"/>
                  <a:pt x="54154" y="31226"/>
                </a:cubicBezTo>
                <a:cubicBezTo>
                  <a:pt x="54123" y="31257"/>
                  <a:pt x="54091" y="31257"/>
                  <a:pt x="54028" y="31289"/>
                </a:cubicBezTo>
                <a:cubicBezTo>
                  <a:pt x="54028" y="31352"/>
                  <a:pt x="53996" y="31384"/>
                  <a:pt x="53996" y="31384"/>
                </a:cubicBezTo>
                <a:lnTo>
                  <a:pt x="53964" y="31352"/>
                </a:lnTo>
                <a:lnTo>
                  <a:pt x="53996" y="31321"/>
                </a:lnTo>
                <a:cubicBezTo>
                  <a:pt x="53964" y="31194"/>
                  <a:pt x="53933" y="31099"/>
                  <a:pt x="53933" y="31036"/>
                </a:cubicBezTo>
                <a:cubicBezTo>
                  <a:pt x="53869" y="30941"/>
                  <a:pt x="53933" y="30877"/>
                  <a:pt x="53869" y="30782"/>
                </a:cubicBezTo>
                <a:cubicBezTo>
                  <a:pt x="53774" y="30371"/>
                  <a:pt x="53489" y="29991"/>
                  <a:pt x="53014" y="29801"/>
                </a:cubicBezTo>
                <a:cubicBezTo>
                  <a:pt x="53363" y="29769"/>
                  <a:pt x="53711" y="29832"/>
                  <a:pt x="53996" y="29674"/>
                </a:cubicBezTo>
                <a:cubicBezTo>
                  <a:pt x="54249" y="29515"/>
                  <a:pt x="54471" y="29325"/>
                  <a:pt x="54661" y="29009"/>
                </a:cubicBezTo>
                <a:close/>
                <a:moveTo>
                  <a:pt x="81074" y="29248"/>
                </a:moveTo>
                <a:cubicBezTo>
                  <a:pt x="80870" y="29248"/>
                  <a:pt x="80510" y="29382"/>
                  <a:pt x="80376" y="29515"/>
                </a:cubicBezTo>
                <a:cubicBezTo>
                  <a:pt x="80123" y="29737"/>
                  <a:pt x="80060" y="30054"/>
                  <a:pt x="79965" y="30307"/>
                </a:cubicBezTo>
                <a:cubicBezTo>
                  <a:pt x="79933" y="30466"/>
                  <a:pt x="80091" y="30941"/>
                  <a:pt x="80250" y="31099"/>
                </a:cubicBezTo>
                <a:cubicBezTo>
                  <a:pt x="80440" y="31352"/>
                  <a:pt x="80756" y="31416"/>
                  <a:pt x="81041" y="31511"/>
                </a:cubicBezTo>
                <a:cubicBezTo>
                  <a:pt x="81055" y="31513"/>
                  <a:pt x="81071" y="31515"/>
                  <a:pt x="81090" y="31515"/>
                </a:cubicBezTo>
                <a:cubicBezTo>
                  <a:pt x="81280" y="31515"/>
                  <a:pt x="81689" y="31370"/>
                  <a:pt x="81833" y="31226"/>
                </a:cubicBezTo>
                <a:cubicBezTo>
                  <a:pt x="82055" y="31036"/>
                  <a:pt x="82150" y="30719"/>
                  <a:pt x="82213" y="30434"/>
                </a:cubicBezTo>
                <a:cubicBezTo>
                  <a:pt x="82276" y="30307"/>
                  <a:pt x="82118" y="29832"/>
                  <a:pt x="81960" y="29642"/>
                </a:cubicBezTo>
                <a:cubicBezTo>
                  <a:pt x="81738" y="29420"/>
                  <a:pt x="81421" y="29325"/>
                  <a:pt x="81168" y="29262"/>
                </a:cubicBezTo>
                <a:cubicBezTo>
                  <a:pt x="81143" y="29252"/>
                  <a:pt x="81111" y="29248"/>
                  <a:pt x="81074" y="29248"/>
                </a:cubicBezTo>
                <a:close/>
                <a:moveTo>
                  <a:pt x="45129" y="29167"/>
                </a:moveTo>
                <a:cubicBezTo>
                  <a:pt x="45129" y="29515"/>
                  <a:pt x="45097" y="29896"/>
                  <a:pt x="45319" y="30149"/>
                </a:cubicBezTo>
                <a:cubicBezTo>
                  <a:pt x="45477" y="30307"/>
                  <a:pt x="45572" y="30561"/>
                  <a:pt x="45857" y="30624"/>
                </a:cubicBezTo>
                <a:cubicBezTo>
                  <a:pt x="45730" y="30719"/>
                  <a:pt x="45699" y="30751"/>
                  <a:pt x="45604" y="30751"/>
                </a:cubicBezTo>
                <a:cubicBezTo>
                  <a:pt x="45129" y="30782"/>
                  <a:pt x="44812" y="31004"/>
                  <a:pt x="44527" y="31384"/>
                </a:cubicBezTo>
                <a:cubicBezTo>
                  <a:pt x="44495" y="31479"/>
                  <a:pt x="44432" y="31542"/>
                  <a:pt x="44337" y="31669"/>
                </a:cubicBezTo>
                <a:cubicBezTo>
                  <a:pt x="44432" y="30877"/>
                  <a:pt x="44147" y="30371"/>
                  <a:pt x="43482" y="29991"/>
                </a:cubicBezTo>
                <a:cubicBezTo>
                  <a:pt x="44685" y="29927"/>
                  <a:pt x="44749" y="29610"/>
                  <a:pt x="45129" y="29167"/>
                </a:cubicBezTo>
                <a:close/>
                <a:moveTo>
                  <a:pt x="20870" y="30212"/>
                </a:moveTo>
                <a:cubicBezTo>
                  <a:pt x="20712" y="30244"/>
                  <a:pt x="20617" y="30244"/>
                  <a:pt x="20522" y="30276"/>
                </a:cubicBezTo>
                <a:cubicBezTo>
                  <a:pt x="20363" y="30402"/>
                  <a:pt x="20237" y="30529"/>
                  <a:pt x="20142" y="30624"/>
                </a:cubicBezTo>
                <a:cubicBezTo>
                  <a:pt x="20110" y="30782"/>
                  <a:pt x="20110" y="30877"/>
                  <a:pt x="20078" y="31004"/>
                </a:cubicBezTo>
                <a:cubicBezTo>
                  <a:pt x="20110" y="31099"/>
                  <a:pt x="20110" y="31226"/>
                  <a:pt x="20142" y="31352"/>
                </a:cubicBezTo>
                <a:lnTo>
                  <a:pt x="20522" y="31701"/>
                </a:lnTo>
                <a:cubicBezTo>
                  <a:pt x="20617" y="31732"/>
                  <a:pt x="20743" y="31732"/>
                  <a:pt x="20870" y="31796"/>
                </a:cubicBezTo>
                <a:cubicBezTo>
                  <a:pt x="20965" y="31732"/>
                  <a:pt x="21060" y="31732"/>
                  <a:pt x="21218" y="31701"/>
                </a:cubicBezTo>
                <a:lnTo>
                  <a:pt x="21535" y="31384"/>
                </a:lnTo>
                <a:cubicBezTo>
                  <a:pt x="21567" y="31226"/>
                  <a:pt x="21598" y="31099"/>
                  <a:pt x="21598" y="31004"/>
                </a:cubicBezTo>
                <a:cubicBezTo>
                  <a:pt x="21503" y="30909"/>
                  <a:pt x="21567" y="30782"/>
                  <a:pt x="21535" y="30751"/>
                </a:cubicBezTo>
                <a:cubicBezTo>
                  <a:pt x="21377" y="30561"/>
                  <a:pt x="21250" y="30402"/>
                  <a:pt x="21155" y="30276"/>
                </a:cubicBezTo>
                <a:cubicBezTo>
                  <a:pt x="21028" y="30244"/>
                  <a:pt x="20902" y="30244"/>
                  <a:pt x="20870" y="30212"/>
                </a:cubicBezTo>
                <a:close/>
                <a:moveTo>
                  <a:pt x="39175" y="31859"/>
                </a:moveTo>
                <a:lnTo>
                  <a:pt x="39175" y="31859"/>
                </a:lnTo>
                <a:cubicBezTo>
                  <a:pt x="39199" y="31867"/>
                  <a:pt x="39224" y="31869"/>
                  <a:pt x="39250" y="31869"/>
                </a:cubicBezTo>
                <a:cubicBezTo>
                  <a:pt x="39275" y="31869"/>
                  <a:pt x="39300" y="31867"/>
                  <a:pt x="39321" y="31867"/>
                </a:cubicBezTo>
                <a:cubicBezTo>
                  <a:pt x="39365" y="31867"/>
                  <a:pt x="39397" y="31875"/>
                  <a:pt x="39397" y="31922"/>
                </a:cubicBezTo>
                <a:cubicBezTo>
                  <a:pt x="39386" y="31917"/>
                  <a:pt x="39375" y="31915"/>
                  <a:pt x="39364" y="31915"/>
                </a:cubicBezTo>
                <a:cubicBezTo>
                  <a:pt x="39335" y="31915"/>
                  <a:pt x="39302" y="31927"/>
                  <a:pt x="39270" y="31927"/>
                </a:cubicBezTo>
                <a:cubicBezTo>
                  <a:pt x="39236" y="31927"/>
                  <a:pt x="39202" y="31914"/>
                  <a:pt x="39175" y="31859"/>
                </a:cubicBezTo>
                <a:close/>
                <a:moveTo>
                  <a:pt x="30276" y="29484"/>
                </a:moveTo>
                <a:cubicBezTo>
                  <a:pt x="30054" y="29484"/>
                  <a:pt x="29864" y="29610"/>
                  <a:pt x="29706" y="29737"/>
                </a:cubicBezTo>
                <a:lnTo>
                  <a:pt x="29452" y="29959"/>
                </a:lnTo>
                <a:cubicBezTo>
                  <a:pt x="29262" y="30149"/>
                  <a:pt x="29167" y="30371"/>
                  <a:pt x="29167" y="30624"/>
                </a:cubicBezTo>
                <a:lnTo>
                  <a:pt x="29167" y="31162"/>
                </a:lnTo>
                <a:cubicBezTo>
                  <a:pt x="29262" y="31416"/>
                  <a:pt x="29452" y="31574"/>
                  <a:pt x="29642" y="31796"/>
                </a:cubicBezTo>
                <a:cubicBezTo>
                  <a:pt x="29864" y="31954"/>
                  <a:pt x="30054" y="32049"/>
                  <a:pt x="30339" y="32049"/>
                </a:cubicBezTo>
                <a:lnTo>
                  <a:pt x="30814" y="32049"/>
                </a:lnTo>
                <a:cubicBezTo>
                  <a:pt x="31289" y="31859"/>
                  <a:pt x="31543" y="31542"/>
                  <a:pt x="31764" y="31162"/>
                </a:cubicBezTo>
                <a:lnTo>
                  <a:pt x="31764" y="30687"/>
                </a:lnTo>
                <a:cubicBezTo>
                  <a:pt x="31796" y="30371"/>
                  <a:pt x="31638" y="30117"/>
                  <a:pt x="31448" y="29927"/>
                </a:cubicBezTo>
                <a:cubicBezTo>
                  <a:pt x="31289" y="29769"/>
                  <a:pt x="31068" y="29610"/>
                  <a:pt x="30814" y="29484"/>
                </a:cubicBezTo>
                <a:close/>
                <a:moveTo>
                  <a:pt x="57606" y="29769"/>
                </a:moveTo>
                <a:lnTo>
                  <a:pt x="57606" y="29769"/>
                </a:lnTo>
                <a:cubicBezTo>
                  <a:pt x="57638" y="30086"/>
                  <a:pt x="57575" y="30402"/>
                  <a:pt x="57733" y="30719"/>
                </a:cubicBezTo>
                <a:cubicBezTo>
                  <a:pt x="57891" y="31004"/>
                  <a:pt x="58018" y="31226"/>
                  <a:pt x="58303" y="31384"/>
                </a:cubicBezTo>
                <a:cubicBezTo>
                  <a:pt x="58263" y="31382"/>
                  <a:pt x="58223" y="31381"/>
                  <a:pt x="58184" y="31381"/>
                </a:cubicBezTo>
                <a:cubicBezTo>
                  <a:pt x="57663" y="31381"/>
                  <a:pt x="57206" y="31578"/>
                  <a:pt x="56941" y="32049"/>
                </a:cubicBezTo>
                <a:lnTo>
                  <a:pt x="56846" y="31986"/>
                </a:lnTo>
                <a:cubicBezTo>
                  <a:pt x="56814" y="31352"/>
                  <a:pt x="56529" y="30941"/>
                  <a:pt x="55991" y="30656"/>
                </a:cubicBezTo>
                <a:cubicBezTo>
                  <a:pt x="57131" y="30592"/>
                  <a:pt x="57258" y="30276"/>
                  <a:pt x="57606" y="29769"/>
                </a:cubicBezTo>
                <a:close/>
                <a:moveTo>
                  <a:pt x="71572" y="29262"/>
                </a:moveTo>
                <a:cubicBezTo>
                  <a:pt x="71351" y="29325"/>
                  <a:pt x="71097" y="29357"/>
                  <a:pt x="70876" y="29452"/>
                </a:cubicBezTo>
                <a:cubicBezTo>
                  <a:pt x="70622" y="29579"/>
                  <a:pt x="70464" y="29737"/>
                  <a:pt x="70337" y="29927"/>
                </a:cubicBezTo>
                <a:cubicBezTo>
                  <a:pt x="70179" y="30117"/>
                  <a:pt x="70116" y="30402"/>
                  <a:pt x="70147" y="30624"/>
                </a:cubicBezTo>
                <a:cubicBezTo>
                  <a:pt x="70147" y="30941"/>
                  <a:pt x="70242" y="31226"/>
                  <a:pt x="70432" y="31511"/>
                </a:cubicBezTo>
                <a:cubicBezTo>
                  <a:pt x="70717" y="31859"/>
                  <a:pt x="71097" y="31986"/>
                  <a:pt x="71572" y="32112"/>
                </a:cubicBezTo>
                <a:cubicBezTo>
                  <a:pt x="71762" y="32017"/>
                  <a:pt x="72016" y="32017"/>
                  <a:pt x="72237" y="31891"/>
                </a:cubicBezTo>
                <a:cubicBezTo>
                  <a:pt x="72459" y="31796"/>
                  <a:pt x="72617" y="31637"/>
                  <a:pt x="72776" y="31416"/>
                </a:cubicBezTo>
                <a:cubicBezTo>
                  <a:pt x="72934" y="31226"/>
                  <a:pt x="72997" y="30941"/>
                  <a:pt x="72966" y="30719"/>
                </a:cubicBezTo>
                <a:cubicBezTo>
                  <a:pt x="72966" y="30402"/>
                  <a:pt x="72871" y="30117"/>
                  <a:pt x="72681" y="29832"/>
                </a:cubicBezTo>
                <a:cubicBezTo>
                  <a:pt x="72396" y="29484"/>
                  <a:pt x="72016" y="29325"/>
                  <a:pt x="71572" y="29262"/>
                </a:cubicBezTo>
                <a:close/>
                <a:moveTo>
                  <a:pt x="44194" y="32165"/>
                </a:moveTo>
                <a:cubicBezTo>
                  <a:pt x="44189" y="32168"/>
                  <a:pt x="44184" y="32172"/>
                  <a:pt x="44179" y="32176"/>
                </a:cubicBezTo>
                <a:cubicBezTo>
                  <a:pt x="44184" y="32174"/>
                  <a:pt x="44189" y="32172"/>
                  <a:pt x="44194" y="32170"/>
                </a:cubicBezTo>
                <a:lnTo>
                  <a:pt x="44194" y="32170"/>
                </a:lnTo>
                <a:cubicBezTo>
                  <a:pt x="44194" y="32169"/>
                  <a:pt x="44194" y="32167"/>
                  <a:pt x="44194" y="32165"/>
                </a:cubicBezTo>
                <a:close/>
                <a:moveTo>
                  <a:pt x="84064" y="30406"/>
                </a:moveTo>
                <a:cubicBezTo>
                  <a:pt x="83891" y="30406"/>
                  <a:pt x="83717" y="30431"/>
                  <a:pt x="83543" y="30466"/>
                </a:cubicBezTo>
                <a:lnTo>
                  <a:pt x="83227" y="30782"/>
                </a:lnTo>
                <a:cubicBezTo>
                  <a:pt x="83005" y="31162"/>
                  <a:pt x="83068" y="31447"/>
                  <a:pt x="83163" y="31732"/>
                </a:cubicBezTo>
                <a:cubicBezTo>
                  <a:pt x="83258" y="31891"/>
                  <a:pt x="83385" y="32049"/>
                  <a:pt x="83543" y="32176"/>
                </a:cubicBezTo>
                <a:cubicBezTo>
                  <a:pt x="83702" y="32239"/>
                  <a:pt x="83860" y="32271"/>
                  <a:pt x="84010" y="32271"/>
                </a:cubicBezTo>
                <a:cubicBezTo>
                  <a:pt x="84161" y="32271"/>
                  <a:pt x="84303" y="32239"/>
                  <a:pt x="84430" y="32176"/>
                </a:cubicBezTo>
                <a:cubicBezTo>
                  <a:pt x="84588" y="32017"/>
                  <a:pt x="84715" y="31891"/>
                  <a:pt x="84842" y="31827"/>
                </a:cubicBezTo>
                <a:cubicBezTo>
                  <a:pt x="85000" y="31447"/>
                  <a:pt x="84968" y="31162"/>
                  <a:pt x="84842" y="30846"/>
                </a:cubicBezTo>
                <a:lnTo>
                  <a:pt x="84493" y="30466"/>
                </a:lnTo>
                <a:cubicBezTo>
                  <a:pt x="84350" y="30423"/>
                  <a:pt x="84207" y="30406"/>
                  <a:pt x="84064" y="30406"/>
                </a:cubicBezTo>
                <a:close/>
                <a:moveTo>
                  <a:pt x="48074" y="29959"/>
                </a:moveTo>
                <a:cubicBezTo>
                  <a:pt x="47979" y="30782"/>
                  <a:pt x="48232" y="31352"/>
                  <a:pt x="48897" y="31701"/>
                </a:cubicBezTo>
                <a:cubicBezTo>
                  <a:pt x="48802" y="31669"/>
                  <a:pt x="48739" y="31669"/>
                  <a:pt x="48644" y="31669"/>
                </a:cubicBezTo>
                <a:cubicBezTo>
                  <a:pt x="48169" y="31701"/>
                  <a:pt x="47694" y="31859"/>
                  <a:pt x="47377" y="32302"/>
                </a:cubicBezTo>
                <a:cubicBezTo>
                  <a:pt x="47345" y="32207"/>
                  <a:pt x="47282" y="32144"/>
                  <a:pt x="47282" y="32112"/>
                </a:cubicBezTo>
                <a:cubicBezTo>
                  <a:pt x="47219" y="31637"/>
                  <a:pt x="47029" y="31226"/>
                  <a:pt x="46585" y="31004"/>
                </a:cubicBezTo>
                <a:cubicBezTo>
                  <a:pt x="46554" y="31004"/>
                  <a:pt x="46554" y="30941"/>
                  <a:pt x="46522" y="30909"/>
                </a:cubicBezTo>
                <a:lnTo>
                  <a:pt x="46522" y="30909"/>
                </a:lnTo>
                <a:cubicBezTo>
                  <a:pt x="46554" y="30910"/>
                  <a:pt x="46585" y="30911"/>
                  <a:pt x="46616" y="30911"/>
                </a:cubicBezTo>
                <a:cubicBezTo>
                  <a:pt x="47262" y="30911"/>
                  <a:pt x="47711" y="30594"/>
                  <a:pt x="48074" y="29959"/>
                </a:cubicBezTo>
                <a:close/>
                <a:moveTo>
                  <a:pt x="74074" y="30276"/>
                </a:moveTo>
                <a:cubicBezTo>
                  <a:pt x="73599" y="30434"/>
                  <a:pt x="73282" y="30751"/>
                  <a:pt x="73124" y="31226"/>
                </a:cubicBezTo>
                <a:lnTo>
                  <a:pt x="73124" y="31891"/>
                </a:lnTo>
                <a:cubicBezTo>
                  <a:pt x="73282" y="32366"/>
                  <a:pt x="73599" y="32682"/>
                  <a:pt x="74074" y="32841"/>
                </a:cubicBezTo>
                <a:lnTo>
                  <a:pt x="74739" y="32841"/>
                </a:lnTo>
                <a:cubicBezTo>
                  <a:pt x="75214" y="32682"/>
                  <a:pt x="75531" y="32366"/>
                  <a:pt x="75689" y="31891"/>
                </a:cubicBezTo>
                <a:lnTo>
                  <a:pt x="75689" y="31226"/>
                </a:lnTo>
                <a:cubicBezTo>
                  <a:pt x="75531" y="30751"/>
                  <a:pt x="75214" y="30434"/>
                  <a:pt x="74739" y="30276"/>
                </a:cubicBezTo>
                <a:close/>
                <a:moveTo>
                  <a:pt x="86742" y="31479"/>
                </a:moveTo>
                <a:cubicBezTo>
                  <a:pt x="86298" y="31637"/>
                  <a:pt x="86140" y="31954"/>
                  <a:pt x="86172" y="32334"/>
                </a:cubicBezTo>
                <a:cubicBezTo>
                  <a:pt x="86267" y="32492"/>
                  <a:pt x="86298" y="32619"/>
                  <a:pt x="86393" y="32682"/>
                </a:cubicBezTo>
                <a:cubicBezTo>
                  <a:pt x="86488" y="32777"/>
                  <a:pt x="86615" y="32809"/>
                  <a:pt x="86742" y="32904"/>
                </a:cubicBezTo>
                <a:lnTo>
                  <a:pt x="87058" y="32904"/>
                </a:lnTo>
                <a:cubicBezTo>
                  <a:pt x="87217" y="32809"/>
                  <a:pt x="87343" y="32777"/>
                  <a:pt x="87407" y="32682"/>
                </a:cubicBezTo>
                <a:cubicBezTo>
                  <a:pt x="87502" y="32587"/>
                  <a:pt x="87533" y="32461"/>
                  <a:pt x="87597" y="32334"/>
                </a:cubicBezTo>
                <a:cubicBezTo>
                  <a:pt x="87629" y="31954"/>
                  <a:pt x="87502" y="31637"/>
                  <a:pt x="86995" y="31479"/>
                </a:cubicBezTo>
                <a:close/>
                <a:moveTo>
                  <a:pt x="23752" y="30846"/>
                </a:moveTo>
                <a:cubicBezTo>
                  <a:pt x="23119" y="30846"/>
                  <a:pt x="22675" y="31257"/>
                  <a:pt x="22739" y="31891"/>
                </a:cubicBezTo>
                <a:cubicBezTo>
                  <a:pt x="22739" y="32503"/>
                  <a:pt x="23123" y="32937"/>
                  <a:pt x="23720" y="32937"/>
                </a:cubicBezTo>
                <a:cubicBezTo>
                  <a:pt x="23741" y="32937"/>
                  <a:pt x="23762" y="32937"/>
                  <a:pt x="23784" y="32936"/>
                </a:cubicBezTo>
                <a:cubicBezTo>
                  <a:pt x="24417" y="32936"/>
                  <a:pt x="24797" y="32492"/>
                  <a:pt x="24860" y="31859"/>
                </a:cubicBezTo>
                <a:cubicBezTo>
                  <a:pt x="24734" y="31257"/>
                  <a:pt x="24354" y="30846"/>
                  <a:pt x="23752" y="30846"/>
                </a:cubicBezTo>
                <a:close/>
                <a:moveTo>
                  <a:pt x="64225" y="33221"/>
                </a:moveTo>
                <a:cubicBezTo>
                  <a:pt x="64257" y="33221"/>
                  <a:pt x="64257" y="33221"/>
                  <a:pt x="64288" y="33252"/>
                </a:cubicBezTo>
                <a:lnTo>
                  <a:pt x="64225" y="33252"/>
                </a:lnTo>
                <a:lnTo>
                  <a:pt x="64225" y="33221"/>
                </a:lnTo>
                <a:close/>
                <a:moveTo>
                  <a:pt x="60425" y="30782"/>
                </a:moveTo>
                <a:cubicBezTo>
                  <a:pt x="60488" y="31036"/>
                  <a:pt x="60425" y="31257"/>
                  <a:pt x="60520" y="31479"/>
                </a:cubicBezTo>
                <a:cubicBezTo>
                  <a:pt x="60646" y="31637"/>
                  <a:pt x="60741" y="31859"/>
                  <a:pt x="60836" y="31986"/>
                </a:cubicBezTo>
                <a:cubicBezTo>
                  <a:pt x="60995" y="32144"/>
                  <a:pt x="61185" y="32207"/>
                  <a:pt x="61407" y="32334"/>
                </a:cubicBezTo>
                <a:cubicBezTo>
                  <a:pt x="61319" y="32334"/>
                  <a:pt x="61230" y="32332"/>
                  <a:pt x="61141" y="32332"/>
                </a:cubicBezTo>
                <a:cubicBezTo>
                  <a:pt x="60872" y="32332"/>
                  <a:pt x="60599" y="32350"/>
                  <a:pt x="60361" y="32492"/>
                </a:cubicBezTo>
                <a:cubicBezTo>
                  <a:pt x="60108" y="32682"/>
                  <a:pt x="59855" y="32936"/>
                  <a:pt x="59696" y="33284"/>
                </a:cubicBezTo>
                <a:cubicBezTo>
                  <a:pt x="59633" y="33094"/>
                  <a:pt x="59665" y="32936"/>
                  <a:pt x="59665" y="32777"/>
                </a:cubicBezTo>
                <a:cubicBezTo>
                  <a:pt x="59665" y="32334"/>
                  <a:pt x="59411" y="31891"/>
                  <a:pt x="59031" y="31669"/>
                </a:cubicBezTo>
                <a:lnTo>
                  <a:pt x="58905" y="31542"/>
                </a:lnTo>
                <a:lnTo>
                  <a:pt x="58905" y="31542"/>
                </a:lnTo>
                <a:cubicBezTo>
                  <a:pt x="58949" y="31544"/>
                  <a:pt x="58992" y="31546"/>
                  <a:pt x="59035" y="31546"/>
                </a:cubicBezTo>
                <a:cubicBezTo>
                  <a:pt x="59616" y="31546"/>
                  <a:pt x="60130" y="31342"/>
                  <a:pt x="60425" y="30782"/>
                </a:cubicBezTo>
                <a:close/>
                <a:moveTo>
                  <a:pt x="50797" y="31162"/>
                </a:moveTo>
                <a:cubicBezTo>
                  <a:pt x="50987" y="31257"/>
                  <a:pt x="50861" y="31511"/>
                  <a:pt x="50956" y="31669"/>
                </a:cubicBezTo>
                <a:cubicBezTo>
                  <a:pt x="51019" y="31954"/>
                  <a:pt x="51177" y="32144"/>
                  <a:pt x="51336" y="32334"/>
                </a:cubicBezTo>
                <a:cubicBezTo>
                  <a:pt x="51399" y="32366"/>
                  <a:pt x="51431" y="32461"/>
                  <a:pt x="51494" y="32524"/>
                </a:cubicBezTo>
                <a:cubicBezTo>
                  <a:pt x="50956" y="32587"/>
                  <a:pt x="50481" y="32777"/>
                  <a:pt x="50196" y="33316"/>
                </a:cubicBezTo>
                <a:cubicBezTo>
                  <a:pt x="50164" y="33126"/>
                  <a:pt x="50132" y="32967"/>
                  <a:pt x="50069" y="32809"/>
                </a:cubicBezTo>
                <a:cubicBezTo>
                  <a:pt x="49974" y="32366"/>
                  <a:pt x="49689" y="32017"/>
                  <a:pt x="49214" y="31827"/>
                </a:cubicBezTo>
                <a:cubicBezTo>
                  <a:pt x="49404" y="31796"/>
                  <a:pt x="49594" y="31796"/>
                  <a:pt x="49752" y="31796"/>
                </a:cubicBezTo>
                <a:cubicBezTo>
                  <a:pt x="50069" y="31796"/>
                  <a:pt x="50671" y="31479"/>
                  <a:pt x="50797" y="31162"/>
                </a:cubicBezTo>
                <a:close/>
                <a:moveTo>
                  <a:pt x="50177" y="33334"/>
                </a:moveTo>
                <a:cubicBezTo>
                  <a:pt x="50181" y="33352"/>
                  <a:pt x="50187" y="33377"/>
                  <a:pt x="50196" y="33411"/>
                </a:cubicBezTo>
                <a:lnTo>
                  <a:pt x="50164" y="33347"/>
                </a:lnTo>
                <a:lnTo>
                  <a:pt x="50177" y="33334"/>
                </a:lnTo>
                <a:close/>
                <a:moveTo>
                  <a:pt x="89655" y="32746"/>
                </a:moveTo>
                <a:cubicBezTo>
                  <a:pt x="89560" y="32809"/>
                  <a:pt x="89465" y="32841"/>
                  <a:pt x="89434" y="32904"/>
                </a:cubicBezTo>
                <a:lnTo>
                  <a:pt x="89434" y="33252"/>
                </a:lnTo>
                <a:lnTo>
                  <a:pt x="89592" y="33411"/>
                </a:lnTo>
                <a:lnTo>
                  <a:pt x="89940" y="33411"/>
                </a:lnTo>
                <a:cubicBezTo>
                  <a:pt x="89972" y="33411"/>
                  <a:pt x="90035" y="33316"/>
                  <a:pt x="90099" y="33284"/>
                </a:cubicBezTo>
                <a:lnTo>
                  <a:pt x="90099" y="32936"/>
                </a:lnTo>
                <a:cubicBezTo>
                  <a:pt x="90004" y="32841"/>
                  <a:pt x="89972" y="32809"/>
                  <a:pt x="89940" y="32746"/>
                </a:cubicBezTo>
                <a:close/>
                <a:moveTo>
                  <a:pt x="17101" y="32492"/>
                </a:moveTo>
                <a:cubicBezTo>
                  <a:pt x="16880" y="32492"/>
                  <a:pt x="16595" y="32746"/>
                  <a:pt x="16595" y="32967"/>
                </a:cubicBezTo>
                <a:cubicBezTo>
                  <a:pt x="16563" y="33157"/>
                  <a:pt x="16785" y="33474"/>
                  <a:pt x="17070" y="33474"/>
                </a:cubicBezTo>
                <a:cubicBezTo>
                  <a:pt x="17291" y="33474"/>
                  <a:pt x="17545" y="33252"/>
                  <a:pt x="17577" y="32999"/>
                </a:cubicBezTo>
                <a:cubicBezTo>
                  <a:pt x="17577" y="32777"/>
                  <a:pt x="17355" y="32492"/>
                  <a:pt x="17101" y="32492"/>
                </a:cubicBezTo>
                <a:close/>
                <a:moveTo>
                  <a:pt x="59665" y="33411"/>
                </a:moveTo>
                <a:cubicBezTo>
                  <a:pt x="59665" y="33442"/>
                  <a:pt x="59665" y="33442"/>
                  <a:pt x="59601" y="33474"/>
                </a:cubicBezTo>
                <a:lnTo>
                  <a:pt x="59601" y="33411"/>
                </a:lnTo>
                <a:close/>
                <a:moveTo>
                  <a:pt x="41138" y="31099"/>
                </a:moveTo>
                <a:lnTo>
                  <a:pt x="41138" y="31099"/>
                </a:lnTo>
                <a:cubicBezTo>
                  <a:pt x="41043" y="31827"/>
                  <a:pt x="41233" y="32334"/>
                  <a:pt x="41867" y="32714"/>
                </a:cubicBezTo>
                <a:cubicBezTo>
                  <a:pt x="41830" y="32712"/>
                  <a:pt x="41795" y="32712"/>
                  <a:pt x="41760" y="32712"/>
                </a:cubicBezTo>
                <a:cubicBezTo>
                  <a:pt x="41091" y="32712"/>
                  <a:pt x="40647" y="32999"/>
                  <a:pt x="40347" y="33601"/>
                </a:cubicBezTo>
                <a:cubicBezTo>
                  <a:pt x="40283" y="33411"/>
                  <a:pt x="40347" y="33252"/>
                  <a:pt x="40283" y="33094"/>
                </a:cubicBezTo>
                <a:cubicBezTo>
                  <a:pt x="40252" y="32936"/>
                  <a:pt x="40125" y="32809"/>
                  <a:pt x="40093" y="32651"/>
                </a:cubicBezTo>
                <a:cubicBezTo>
                  <a:pt x="40062" y="32461"/>
                  <a:pt x="39903" y="32366"/>
                  <a:pt x="39777" y="32239"/>
                </a:cubicBezTo>
                <a:cubicBezTo>
                  <a:pt x="39650" y="32144"/>
                  <a:pt x="39555" y="32049"/>
                  <a:pt x="39397" y="31922"/>
                </a:cubicBezTo>
                <a:lnTo>
                  <a:pt x="39397" y="31922"/>
                </a:lnTo>
                <a:cubicBezTo>
                  <a:pt x="39495" y="31935"/>
                  <a:pt x="39590" y="31942"/>
                  <a:pt x="39682" y="31942"/>
                </a:cubicBezTo>
                <a:cubicBezTo>
                  <a:pt x="40276" y="31942"/>
                  <a:pt x="40755" y="31674"/>
                  <a:pt x="41138" y="31099"/>
                </a:cubicBezTo>
                <a:close/>
                <a:moveTo>
                  <a:pt x="77368" y="31226"/>
                </a:moveTo>
                <a:cubicBezTo>
                  <a:pt x="76639" y="31352"/>
                  <a:pt x="76133" y="31732"/>
                  <a:pt x="76133" y="32492"/>
                </a:cubicBezTo>
                <a:cubicBezTo>
                  <a:pt x="76133" y="33221"/>
                  <a:pt x="76608" y="33632"/>
                  <a:pt x="77368" y="33696"/>
                </a:cubicBezTo>
                <a:cubicBezTo>
                  <a:pt x="77684" y="33696"/>
                  <a:pt x="77938" y="33537"/>
                  <a:pt x="78191" y="33284"/>
                </a:cubicBezTo>
                <a:cubicBezTo>
                  <a:pt x="78381" y="33062"/>
                  <a:pt x="78539" y="32777"/>
                  <a:pt x="78539" y="32461"/>
                </a:cubicBezTo>
                <a:cubicBezTo>
                  <a:pt x="78508" y="31732"/>
                  <a:pt x="78064" y="31321"/>
                  <a:pt x="77368" y="31226"/>
                </a:cubicBezTo>
                <a:close/>
                <a:moveTo>
                  <a:pt x="35747" y="33902"/>
                </a:moveTo>
                <a:cubicBezTo>
                  <a:pt x="35770" y="33902"/>
                  <a:pt x="35786" y="33917"/>
                  <a:pt x="35818" y="33949"/>
                </a:cubicBezTo>
                <a:lnTo>
                  <a:pt x="35628" y="33949"/>
                </a:lnTo>
                <a:cubicBezTo>
                  <a:pt x="35691" y="33917"/>
                  <a:pt x="35723" y="33902"/>
                  <a:pt x="35747" y="33902"/>
                </a:cubicBezTo>
                <a:close/>
                <a:moveTo>
                  <a:pt x="26679" y="31541"/>
                </a:moveTo>
                <a:cubicBezTo>
                  <a:pt x="25976" y="31541"/>
                  <a:pt x="25462" y="32190"/>
                  <a:pt x="25462" y="32777"/>
                </a:cubicBezTo>
                <a:cubicBezTo>
                  <a:pt x="25462" y="33398"/>
                  <a:pt x="26013" y="33990"/>
                  <a:pt x="26575" y="33990"/>
                </a:cubicBezTo>
                <a:cubicBezTo>
                  <a:pt x="26616" y="33990"/>
                  <a:pt x="26657" y="33987"/>
                  <a:pt x="26697" y="33981"/>
                </a:cubicBezTo>
                <a:cubicBezTo>
                  <a:pt x="26725" y="33984"/>
                  <a:pt x="26754" y="33985"/>
                  <a:pt x="26781" y="33985"/>
                </a:cubicBezTo>
                <a:cubicBezTo>
                  <a:pt x="27378" y="33985"/>
                  <a:pt x="27870" y="33354"/>
                  <a:pt x="27901" y="32809"/>
                </a:cubicBezTo>
                <a:cubicBezTo>
                  <a:pt x="27964" y="32112"/>
                  <a:pt x="27267" y="31542"/>
                  <a:pt x="26729" y="31542"/>
                </a:cubicBezTo>
                <a:cubicBezTo>
                  <a:pt x="26712" y="31542"/>
                  <a:pt x="26695" y="31541"/>
                  <a:pt x="26679" y="31541"/>
                </a:cubicBezTo>
                <a:close/>
                <a:moveTo>
                  <a:pt x="62700" y="34044"/>
                </a:moveTo>
                <a:cubicBezTo>
                  <a:pt x="62691" y="34065"/>
                  <a:pt x="62682" y="34086"/>
                  <a:pt x="62673" y="34107"/>
                </a:cubicBezTo>
                <a:cubicBezTo>
                  <a:pt x="62659" y="34107"/>
                  <a:pt x="62651" y="34114"/>
                  <a:pt x="62641" y="34121"/>
                </a:cubicBezTo>
                <a:lnTo>
                  <a:pt x="62641" y="34121"/>
                </a:lnTo>
                <a:cubicBezTo>
                  <a:pt x="62633" y="34080"/>
                  <a:pt x="62628" y="34046"/>
                  <a:pt x="62700" y="34044"/>
                </a:cubicBezTo>
                <a:close/>
                <a:moveTo>
                  <a:pt x="67804" y="31257"/>
                </a:moveTo>
                <a:cubicBezTo>
                  <a:pt x="67012" y="31257"/>
                  <a:pt x="66347" y="31891"/>
                  <a:pt x="66347" y="32682"/>
                </a:cubicBezTo>
                <a:cubicBezTo>
                  <a:pt x="66347" y="33474"/>
                  <a:pt x="67012" y="34171"/>
                  <a:pt x="67772" y="34171"/>
                </a:cubicBezTo>
                <a:cubicBezTo>
                  <a:pt x="68595" y="34171"/>
                  <a:pt x="69229" y="33474"/>
                  <a:pt x="69197" y="32746"/>
                </a:cubicBezTo>
                <a:cubicBezTo>
                  <a:pt x="69229" y="31891"/>
                  <a:pt x="68564" y="31257"/>
                  <a:pt x="67804" y="31257"/>
                </a:cubicBezTo>
                <a:close/>
                <a:moveTo>
                  <a:pt x="53806" y="31891"/>
                </a:moveTo>
                <a:lnTo>
                  <a:pt x="53838" y="31954"/>
                </a:lnTo>
                <a:cubicBezTo>
                  <a:pt x="53806" y="31954"/>
                  <a:pt x="53806" y="31986"/>
                  <a:pt x="53774" y="31986"/>
                </a:cubicBezTo>
                <a:cubicBezTo>
                  <a:pt x="53774" y="32049"/>
                  <a:pt x="53806" y="32176"/>
                  <a:pt x="53774" y="32176"/>
                </a:cubicBezTo>
                <a:cubicBezTo>
                  <a:pt x="53806" y="32271"/>
                  <a:pt x="53806" y="32334"/>
                  <a:pt x="53838" y="32429"/>
                </a:cubicBezTo>
                <a:cubicBezTo>
                  <a:pt x="53964" y="32777"/>
                  <a:pt x="54123" y="33062"/>
                  <a:pt x="54439" y="33221"/>
                </a:cubicBezTo>
                <a:cubicBezTo>
                  <a:pt x="54471" y="33252"/>
                  <a:pt x="54471" y="33284"/>
                  <a:pt x="54503" y="33316"/>
                </a:cubicBezTo>
                <a:cubicBezTo>
                  <a:pt x="54566" y="33316"/>
                  <a:pt x="54598" y="33379"/>
                  <a:pt x="54598" y="33379"/>
                </a:cubicBezTo>
                <a:lnTo>
                  <a:pt x="54566" y="33411"/>
                </a:lnTo>
                <a:lnTo>
                  <a:pt x="54503" y="33379"/>
                </a:lnTo>
                <a:cubicBezTo>
                  <a:pt x="54408" y="33411"/>
                  <a:pt x="54313" y="33442"/>
                  <a:pt x="54249" y="33442"/>
                </a:cubicBezTo>
                <a:cubicBezTo>
                  <a:pt x="54202" y="33458"/>
                  <a:pt x="54162" y="33458"/>
                  <a:pt x="54123" y="33458"/>
                </a:cubicBezTo>
                <a:cubicBezTo>
                  <a:pt x="54083" y="33458"/>
                  <a:pt x="54043" y="33458"/>
                  <a:pt x="53996" y="33474"/>
                </a:cubicBezTo>
                <a:cubicBezTo>
                  <a:pt x="53553" y="33601"/>
                  <a:pt x="53236" y="33886"/>
                  <a:pt x="53046" y="34329"/>
                </a:cubicBezTo>
                <a:cubicBezTo>
                  <a:pt x="52983" y="34202"/>
                  <a:pt x="53046" y="34107"/>
                  <a:pt x="53078" y="34044"/>
                </a:cubicBezTo>
                <a:cubicBezTo>
                  <a:pt x="53014" y="33791"/>
                  <a:pt x="53046" y="33537"/>
                  <a:pt x="52888" y="33316"/>
                </a:cubicBezTo>
                <a:cubicBezTo>
                  <a:pt x="52761" y="33126"/>
                  <a:pt x="52603" y="32936"/>
                  <a:pt x="52444" y="32746"/>
                </a:cubicBezTo>
                <a:cubicBezTo>
                  <a:pt x="52523" y="32698"/>
                  <a:pt x="52595" y="32698"/>
                  <a:pt x="52666" y="32698"/>
                </a:cubicBezTo>
                <a:cubicBezTo>
                  <a:pt x="52737" y="32698"/>
                  <a:pt x="52808" y="32698"/>
                  <a:pt x="52888" y="32651"/>
                </a:cubicBezTo>
                <a:cubicBezTo>
                  <a:pt x="53204" y="32492"/>
                  <a:pt x="53489" y="32366"/>
                  <a:pt x="53648" y="32049"/>
                </a:cubicBezTo>
                <a:cubicBezTo>
                  <a:pt x="53679" y="32017"/>
                  <a:pt x="53711" y="32017"/>
                  <a:pt x="53774" y="31986"/>
                </a:cubicBezTo>
                <a:cubicBezTo>
                  <a:pt x="53774" y="31954"/>
                  <a:pt x="53774" y="31954"/>
                  <a:pt x="53806" y="31891"/>
                </a:cubicBezTo>
                <a:close/>
                <a:moveTo>
                  <a:pt x="80226" y="32352"/>
                </a:moveTo>
                <a:cubicBezTo>
                  <a:pt x="79934" y="32352"/>
                  <a:pt x="79650" y="32410"/>
                  <a:pt x="79458" y="32651"/>
                </a:cubicBezTo>
                <a:cubicBezTo>
                  <a:pt x="79173" y="32967"/>
                  <a:pt x="79205" y="33316"/>
                  <a:pt x="79205" y="33632"/>
                </a:cubicBezTo>
                <a:cubicBezTo>
                  <a:pt x="79417" y="34216"/>
                  <a:pt x="79806" y="34377"/>
                  <a:pt x="80206" y="34377"/>
                </a:cubicBezTo>
                <a:cubicBezTo>
                  <a:pt x="80284" y="34377"/>
                  <a:pt x="80362" y="34371"/>
                  <a:pt x="80440" y="34361"/>
                </a:cubicBezTo>
                <a:cubicBezTo>
                  <a:pt x="80820" y="34234"/>
                  <a:pt x="81073" y="34012"/>
                  <a:pt x="81200" y="33601"/>
                </a:cubicBezTo>
                <a:lnTo>
                  <a:pt x="81200" y="33221"/>
                </a:lnTo>
                <a:cubicBezTo>
                  <a:pt x="81168" y="32904"/>
                  <a:pt x="81041" y="32651"/>
                  <a:pt x="80756" y="32492"/>
                </a:cubicBezTo>
                <a:lnTo>
                  <a:pt x="80503" y="32366"/>
                </a:lnTo>
                <a:cubicBezTo>
                  <a:pt x="80412" y="32358"/>
                  <a:pt x="80319" y="32352"/>
                  <a:pt x="80226" y="32352"/>
                </a:cubicBezTo>
                <a:close/>
                <a:moveTo>
                  <a:pt x="44210" y="31986"/>
                </a:moveTo>
                <a:cubicBezTo>
                  <a:pt x="44204" y="32052"/>
                  <a:pt x="44198" y="32112"/>
                  <a:pt x="44194" y="32165"/>
                </a:cubicBezTo>
                <a:lnTo>
                  <a:pt x="44194" y="32165"/>
                </a:lnTo>
                <a:cubicBezTo>
                  <a:pt x="44225" y="32146"/>
                  <a:pt x="44243" y="32139"/>
                  <a:pt x="44248" y="32139"/>
                </a:cubicBezTo>
                <a:cubicBezTo>
                  <a:pt x="44256" y="32139"/>
                  <a:pt x="44238" y="32154"/>
                  <a:pt x="44194" y="32170"/>
                </a:cubicBezTo>
                <a:lnTo>
                  <a:pt x="44194" y="32170"/>
                </a:lnTo>
                <a:cubicBezTo>
                  <a:pt x="44180" y="32368"/>
                  <a:pt x="44185" y="32481"/>
                  <a:pt x="44210" y="32556"/>
                </a:cubicBezTo>
                <a:cubicBezTo>
                  <a:pt x="44337" y="32936"/>
                  <a:pt x="44464" y="33284"/>
                  <a:pt x="44812" y="33442"/>
                </a:cubicBezTo>
                <a:cubicBezTo>
                  <a:pt x="44875" y="33474"/>
                  <a:pt x="44970" y="33569"/>
                  <a:pt x="45034" y="33632"/>
                </a:cubicBezTo>
                <a:cubicBezTo>
                  <a:pt x="45010" y="33680"/>
                  <a:pt x="44981" y="33696"/>
                  <a:pt x="44954" y="33696"/>
                </a:cubicBezTo>
                <a:cubicBezTo>
                  <a:pt x="44908" y="33696"/>
                  <a:pt x="44863" y="33652"/>
                  <a:pt x="44844" y="33632"/>
                </a:cubicBezTo>
                <a:cubicBezTo>
                  <a:pt x="44305" y="33696"/>
                  <a:pt x="43830" y="33917"/>
                  <a:pt x="43450" y="34392"/>
                </a:cubicBezTo>
                <a:cubicBezTo>
                  <a:pt x="43450" y="33727"/>
                  <a:pt x="43260" y="33252"/>
                  <a:pt x="42722" y="32936"/>
                </a:cubicBezTo>
                <a:cubicBezTo>
                  <a:pt x="42817" y="32888"/>
                  <a:pt x="42912" y="32888"/>
                  <a:pt x="43007" y="32888"/>
                </a:cubicBezTo>
                <a:cubicBezTo>
                  <a:pt x="43102" y="32888"/>
                  <a:pt x="43197" y="32888"/>
                  <a:pt x="43292" y="32841"/>
                </a:cubicBezTo>
                <a:cubicBezTo>
                  <a:pt x="43513" y="32809"/>
                  <a:pt x="43640" y="32682"/>
                  <a:pt x="43767" y="32619"/>
                </a:cubicBezTo>
                <a:cubicBezTo>
                  <a:pt x="43925" y="32492"/>
                  <a:pt x="44052" y="32334"/>
                  <a:pt x="44179" y="32176"/>
                </a:cubicBezTo>
                <a:cubicBezTo>
                  <a:pt x="44147" y="32144"/>
                  <a:pt x="44147" y="32081"/>
                  <a:pt x="44147" y="32049"/>
                </a:cubicBezTo>
                <a:lnTo>
                  <a:pt x="44210" y="31986"/>
                </a:lnTo>
                <a:close/>
                <a:moveTo>
                  <a:pt x="19946" y="33041"/>
                </a:moveTo>
                <a:cubicBezTo>
                  <a:pt x="19868" y="33041"/>
                  <a:pt x="19785" y="33048"/>
                  <a:pt x="19698" y="33062"/>
                </a:cubicBezTo>
                <a:cubicBezTo>
                  <a:pt x="19382" y="33126"/>
                  <a:pt x="19192" y="33316"/>
                  <a:pt x="19128" y="33632"/>
                </a:cubicBezTo>
                <a:cubicBezTo>
                  <a:pt x="19042" y="34349"/>
                  <a:pt x="19397" y="34754"/>
                  <a:pt x="20029" y="34754"/>
                </a:cubicBezTo>
                <a:cubicBezTo>
                  <a:pt x="20095" y="34754"/>
                  <a:pt x="20165" y="34750"/>
                  <a:pt x="20237" y="34741"/>
                </a:cubicBezTo>
                <a:cubicBezTo>
                  <a:pt x="20585" y="34519"/>
                  <a:pt x="20585" y="34519"/>
                  <a:pt x="20807" y="34107"/>
                </a:cubicBezTo>
                <a:cubicBezTo>
                  <a:pt x="20891" y="33462"/>
                  <a:pt x="20553" y="33041"/>
                  <a:pt x="19946" y="33041"/>
                </a:cubicBezTo>
                <a:close/>
                <a:moveTo>
                  <a:pt x="70654" y="32176"/>
                </a:moveTo>
                <a:cubicBezTo>
                  <a:pt x="69989" y="32176"/>
                  <a:pt x="69292" y="32904"/>
                  <a:pt x="69292" y="33537"/>
                </a:cubicBezTo>
                <a:cubicBezTo>
                  <a:pt x="69292" y="34155"/>
                  <a:pt x="69892" y="34881"/>
                  <a:pt x="70510" y="34881"/>
                </a:cubicBezTo>
                <a:cubicBezTo>
                  <a:pt x="70558" y="34881"/>
                  <a:pt x="70606" y="34877"/>
                  <a:pt x="70654" y="34868"/>
                </a:cubicBezTo>
                <a:cubicBezTo>
                  <a:pt x="70699" y="34877"/>
                  <a:pt x="70746" y="34881"/>
                  <a:pt x="70792" y="34881"/>
                </a:cubicBezTo>
                <a:cubicBezTo>
                  <a:pt x="71388" y="34881"/>
                  <a:pt x="72016" y="34157"/>
                  <a:pt x="72016" y="33569"/>
                </a:cubicBezTo>
                <a:cubicBezTo>
                  <a:pt x="72016" y="32841"/>
                  <a:pt x="71287" y="32176"/>
                  <a:pt x="70654" y="32176"/>
                </a:cubicBezTo>
                <a:close/>
                <a:moveTo>
                  <a:pt x="29516" y="32271"/>
                </a:moveTo>
                <a:cubicBezTo>
                  <a:pt x="28787" y="32271"/>
                  <a:pt x="28186" y="32841"/>
                  <a:pt x="28186" y="33569"/>
                </a:cubicBezTo>
                <a:cubicBezTo>
                  <a:pt x="28154" y="34329"/>
                  <a:pt x="28787" y="34963"/>
                  <a:pt x="29484" y="34963"/>
                </a:cubicBezTo>
                <a:cubicBezTo>
                  <a:pt x="30212" y="34963"/>
                  <a:pt x="30846" y="34361"/>
                  <a:pt x="30878" y="33601"/>
                </a:cubicBezTo>
                <a:cubicBezTo>
                  <a:pt x="30878" y="32841"/>
                  <a:pt x="30244" y="32271"/>
                  <a:pt x="29516" y="32271"/>
                </a:cubicBezTo>
                <a:close/>
                <a:moveTo>
                  <a:pt x="82910" y="33347"/>
                </a:moveTo>
                <a:cubicBezTo>
                  <a:pt x="82625" y="33537"/>
                  <a:pt x="82435" y="33727"/>
                  <a:pt x="82340" y="33949"/>
                </a:cubicBezTo>
                <a:lnTo>
                  <a:pt x="82340" y="34424"/>
                </a:lnTo>
                <a:cubicBezTo>
                  <a:pt x="82498" y="34678"/>
                  <a:pt x="82593" y="34804"/>
                  <a:pt x="82846" y="34963"/>
                </a:cubicBezTo>
                <a:lnTo>
                  <a:pt x="83322" y="34963"/>
                </a:lnTo>
                <a:cubicBezTo>
                  <a:pt x="83607" y="34836"/>
                  <a:pt x="83765" y="34646"/>
                  <a:pt x="83892" y="34392"/>
                </a:cubicBezTo>
                <a:lnTo>
                  <a:pt x="83892" y="33917"/>
                </a:lnTo>
                <a:cubicBezTo>
                  <a:pt x="83765" y="33696"/>
                  <a:pt x="83607" y="33474"/>
                  <a:pt x="83322" y="33347"/>
                </a:cubicBezTo>
                <a:close/>
                <a:moveTo>
                  <a:pt x="56561" y="32904"/>
                </a:moveTo>
                <a:cubicBezTo>
                  <a:pt x="56624" y="33537"/>
                  <a:pt x="56878" y="34012"/>
                  <a:pt x="57511" y="34329"/>
                </a:cubicBezTo>
                <a:cubicBezTo>
                  <a:pt x="57400" y="34345"/>
                  <a:pt x="57282" y="34345"/>
                  <a:pt x="57171" y="34345"/>
                </a:cubicBezTo>
                <a:cubicBezTo>
                  <a:pt x="57060" y="34345"/>
                  <a:pt x="56957" y="34345"/>
                  <a:pt x="56878" y="34361"/>
                </a:cubicBezTo>
                <a:cubicBezTo>
                  <a:pt x="56719" y="34392"/>
                  <a:pt x="56561" y="34424"/>
                  <a:pt x="56403" y="34551"/>
                </a:cubicBezTo>
                <a:cubicBezTo>
                  <a:pt x="56308" y="34678"/>
                  <a:pt x="56086" y="34741"/>
                  <a:pt x="56023" y="34994"/>
                </a:cubicBezTo>
                <a:cubicBezTo>
                  <a:pt x="55991" y="34868"/>
                  <a:pt x="55928" y="34836"/>
                  <a:pt x="55928" y="34741"/>
                </a:cubicBezTo>
                <a:cubicBezTo>
                  <a:pt x="55864" y="34329"/>
                  <a:pt x="55738" y="33949"/>
                  <a:pt x="55294" y="33727"/>
                </a:cubicBezTo>
                <a:cubicBezTo>
                  <a:pt x="55263" y="33696"/>
                  <a:pt x="55263" y="33632"/>
                  <a:pt x="55231" y="33601"/>
                </a:cubicBezTo>
                <a:cubicBezTo>
                  <a:pt x="55231" y="33601"/>
                  <a:pt x="55199" y="33601"/>
                  <a:pt x="55136" y="33569"/>
                </a:cubicBezTo>
                <a:lnTo>
                  <a:pt x="55199" y="33537"/>
                </a:lnTo>
                <a:cubicBezTo>
                  <a:pt x="55231" y="33569"/>
                  <a:pt x="55231" y="33569"/>
                  <a:pt x="55231" y="33601"/>
                </a:cubicBezTo>
                <a:cubicBezTo>
                  <a:pt x="55421" y="33569"/>
                  <a:pt x="55579" y="33569"/>
                  <a:pt x="55674" y="33474"/>
                </a:cubicBezTo>
                <a:cubicBezTo>
                  <a:pt x="55991" y="33411"/>
                  <a:pt x="56308" y="33221"/>
                  <a:pt x="56498" y="32904"/>
                </a:cubicBezTo>
                <a:close/>
                <a:moveTo>
                  <a:pt x="46997" y="33221"/>
                </a:moveTo>
                <a:cubicBezTo>
                  <a:pt x="47029" y="33284"/>
                  <a:pt x="47060" y="33379"/>
                  <a:pt x="47060" y="33411"/>
                </a:cubicBezTo>
                <a:cubicBezTo>
                  <a:pt x="47060" y="33759"/>
                  <a:pt x="47250" y="34044"/>
                  <a:pt x="47504" y="34329"/>
                </a:cubicBezTo>
                <a:cubicBezTo>
                  <a:pt x="47599" y="34361"/>
                  <a:pt x="47630" y="34424"/>
                  <a:pt x="47694" y="34519"/>
                </a:cubicBezTo>
                <a:cubicBezTo>
                  <a:pt x="47092" y="34646"/>
                  <a:pt x="46934" y="34646"/>
                  <a:pt x="46395" y="35279"/>
                </a:cubicBezTo>
                <a:cubicBezTo>
                  <a:pt x="46395" y="35279"/>
                  <a:pt x="46395" y="35311"/>
                  <a:pt x="46364" y="35343"/>
                </a:cubicBezTo>
                <a:lnTo>
                  <a:pt x="46300" y="35311"/>
                </a:lnTo>
                <a:cubicBezTo>
                  <a:pt x="46364" y="35311"/>
                  <a:pt x="46364" y="35279"/>
                  <a:pt x="46395" y="35279"/>
                </a:cubicBezTo>
                <a:cubicBezTo>
                  <a:pt x="46364" y="35058"/>
                  <a:pt x="46364" y="34899"/>
                  <a:pt x="46269" y="34804"/>
                </a:cubicBezTo>
                <a:cubicBezTo>
                  <a:pt x="46142" y="34361"/>
                  <a:pt x="45889" y="34044"/>
                  <a:pt x="45445" y="33822"/>
                </a:cubicBezTo>
                <a:cubicBezTo>
                  <a:pt x="45495" y="33785"/>
                  <a:pt x="45535" y="33772"/>
                  <a:pt x="45567" y="33772"/>
                </a:cubicBezTo>
                <a:cubicBezTo>
                  <a:pt x="45617" y="33772"/>
                  <a:pt x="45648" y="33803"/>
                  <a:pt x="45667" y="33822"/>
                </a:cubicBezTo>
                <a:cubicBezTo>
                  <a:pt x="46205" y="33791"/>
                  <a:pt x="46680" y="33632"/>
                  <a:pt x="46997" y="33221"/>
                </a:cubicBezTo>
                <a:close/>
                <a:moveTo>
                  <a:pt x="73282" y="33252"/>
                </a:moveTo>
                <a:cubicBezTo>
                  <a:pt x="72807" y="33411"/>
                  <a:pt x="72554" y="33696"/>
                  <a:pt x="72364" y="34076"/>
                </a:cubicBezTo>
                <a:lnTo>
                  <a:pt x="72364" y="34804"/>
                </a:lnTo>
                <a:cubicBezTo>
                  <a:pt x="72522" y="35216"/>
                  <a:pt x="72807" y="35469"/>
                  <a:pt x="73219" y="35659"/>
                </a:cubicBezTo>
                <a:lnTo>
                  <a:pt x="73852" y="35659"/>
                </a:lnTo>
                <a:cubicBezTo>
                  <a:pt x="74359" y="35501"/>
                  <a:pt x="74581" y="35216"/>
                  <a:pt x="74771" y="34836"/>
                </a:cubicBezTo>
                <a:lnTo>
                  <a:pt x="74771" y="34171"/>
                </a:lnTo>
                <a:cubicBezTo>
                  <a:pt x="74613" y="33696"/>
                  <a:pt x="74327" y="33442"/>
                  <a:pt x="73947" y="33252"/>
                </a:cubicBezTo>
                <a:close/>
                <a:moveTo>
                  <a:pt x="85950" y="34583"/>
                </a:moveTo>
                <a:cubicBezTo>
                  <a:pt x="85823" y="34678"/>
                  <a:pt x="85697" y="34678"/>
                  <a:pt x="85633" y="34804"/>
                </a:cubicBezTo>
                <a:cubicBezTo>
                  <a:pt x="85538" y="34868"/>
                  <a:pt x="85507" y="35026"/>
                  <a:pt x="85475" y="35121"/>
                </a:cubicBezTo>
                <a:cubicBezTo>
                  <a:pt x="85507" y="35216"/>
                  <a:pt x="85507" y="35311"/>
                  <a:pt x="85538" y="35438"/>
                </a:cubicBezTo>
                <a:cubicBezTo>
                  <a:pt x="85602" y="35469"/>
                  <a:pt x="85633" y="35533"/>
                  <a:pt x="85697" y="35596"/>
                </a:cubicBezTo>
                <a:cubicBezTo>
                  <a:pt x="85792" y="35628"/>
                  <a:pt x="85855" y="35628"/>
                  <a:pt x="85982" y="35659"/>
                </a:cubicBezTo>
                <a:cubicBezTo>
                  <a:pt x="86077" y="35533"/>
                  <a:pt x="86298" y="35533"/>
                  <a:pt x="86393" y="35343"/>
                </a:cubicBezTo>
                <a:cubicBezTo>
                  <a:pt x="86425" y="35279"/>
                  <a:pt x="86457" y="35184"/>
                  <a:pt x="86457" y="35121"/>
                </a:cubicBezTo>
                <a:cubicBezTo>
                  <a:pt x="86425" y="34994"/>
                  <a:pt x="86393" y="34868"/>
                  <a:pt x="86298" y="34804"/>
                </a:cubicBezTo>
                <a:cubicBezTo>
                  <a:pt x="86235" y="34709"/>
                  <a:pt x="86077" y="34678"/>
                  <a:pt x="85950" y="34583"/>
                </a:cubicBezTo>
                <a:close/>
                <a:moveTo>
                  <a:pt x="37370" y="33094"/>
                </a:moveTo>
                <a:lnTo>
                  <a:pt x="37370" y="33094"/>
                </a:lnTo>
                <a:cubicBezTo>
                  <a:pt x="37275" y="33822"/>
                  <a:pt x="37655" y="34361"/>
                  <a:pt x="38320" y="34709"/>
                </a:cubicBezTo>
                <a:lnTo>
                  <a:pt x="37591" y="34709"/>
                </a:lnTo>
                <a:cubicBezTo>
                  <a:pt x="37433" y="34836"/>
                  <a:pt x="37243" y="34899"/>
                  <a:pt x="37085" y="35026"/>
                </a:cubicBezTo>
                <a:cubicBezTo>
                  <a:pt x="36863" y="35184"/>
                  <a:pt x="36863" y="35184"/>
                  <a:pt x="36705" y="35469"/>
                </a:cubicBezTo>
                <a:cubicBezTo>
                  <a:pt x="36632" y="35542"/>
                  <a:pt x="36615" y="35632"/>
                  <a:pt x="36555" y="35714"/>
                </a:cubicBezTo>
                <a:lnTo>
                  <a:pt x="36555" y="35714"/>
                </a:lnTo>
                <a:cubicBezTo>
                  <a:pt x="36577" y="35566"/>
                  <a:pt x="36635" y="35428"/>
                  <a:pt x="36610" y="35248"/>
                </a:cubicBezTo>
                <a:cubicBezTo>
                  <a:pt x="36546" y="34773"/>
                  <a:pt x="36388" y="34392"/>
                  <a:pt x="35945" y="34107"/>
                </a:cubicBezTo>
                <a:cubicBezTo>
                  <a:pt x="35913" y="34076"/>
                  <a:pt x="35850" y="33981"/>
                  <a:pt x="35818" y="33949"/>
                </a:cubicBezTo>
                <a:lnTo>
                  <a:pt x="35818" y="33949"/>
                </a:lnTo>
                <a:cubicBezTo>
                  <a:pt x="35856" y="33952"/>
                  <a:pt x="35893" y="33953"/>
                  <a:pt x="35930" y="33953"/>
                </a:cubicBezTo>
                <a:cubicBezTo>
                  <a:pt x="36321" y="33953"/>
                  <a:pt x="36640" y="33803"/>
                  <a:pt x="36958" y="33601"/>
                </a:cubicBezTo>
                <a:cubicBezTo>
                  <a:pt x="37116" y="33474"/>
                  <a:pt x="37211" y="33284"/>
                  <a:pt x="37370" y="33094"/>
                </a:cubicBezTo>
                <a:close/>
                <a:moveTo>
                  <a:pt x="22929" y="33601"/>
                </a:moveTo>
                <a:cubicBezTo>
                  <a:pt x="22644" y="33601"/>
                  <a:pt x="22359" y="33727"/>
                  <a:pt x="22137" y="33917"/>
                </a:cubicBezTo>
                <a:cubicBezTo>
                  <a:pt x="21884" y="34107"/>
                  <a:pt x="21789" y="34424"/>
                  <a:pt x="21789" y="34709"/>
                </a:cubicBezTo>
                <a:cubicBezTo>
                  <a:pt x="21789" y="34994"/>
                  <a:pt x="21884" y="35279"/>
                  <a:pt x="22105" y="35501"/>
                </a:cubicBezTo>
                <a:cubicBezTo>
                  <a:pt x="22295" y="35723"/>
                  <a:pt x="22612" y="35849"/>
                  <a:pt x="22897" y="35849"/>
                </a:cubicBezTo>
                <a:cubicBezTo>
                  <a:pt x="23150" y="35849"/>
                  <a:pt x="23435" y="35754"/>
                  <a:pt x="23689" y="35533"/>
                </a:cubicBezTo>
                <a:cubicBezTo>
                  <a:pt x="23910" y="35343"/>
                  <a:pt x="23974" y="35026"/>
                  <a:pt x="24037" y="34741"/>
                </a:cubicBezTo>
                <a:cubicBezTo>
                  <a:pt x="23974" y="34487"/>
                  <a:pt x="23910" y="34202"/>
                  <a:pt x="23720" y="33949"/>
                </a:cubicBezTo>
                <a:cubicBezTo>
                  <a:pt x="23530" y="33727"/>
                  <a:pt x="23214" y="33601"/>
                  <a:pt x="22929" y="33601"/>
                </a:cubicBezTo>
                <a:close/>
                <a:moveTo>
                  <a:pt x="59601" y="33537"/>
                </a:moveTo>
                <a:lnTo>
                  <a:pt x="59601" y="33537"/>
                </a:lnTo>
                <a:cubicBezTo>
                  <a:pt x="59506" y="34266"/>
                  <a:pt x="59791" y="34804"/>
                  <a:pt x="60456" y="35153"/>
                </a:cubicBezTo>
                <a:cubicBezTo>
                  <a:pt x="60425" y="35151"/>
                  <a:pt x="60393" y="35151"/>
                  <a:pt x="60362" y="35151"/>
                </a:cubicBezTo>
                <a:cubicBezTo>
                  <a:pt x="59654" y="35151"/>
                  <a:pt x="59176" y="35496"/>
                  <a:pt x="58873" y="36103"/>
                </a:cubicBezTo>
                <a:cubicBezTo>
                  <a:pt x="58778" y="35976"/>
                  <a:pt x="58810" y="35849"/>
                  <a:pt x="58810" y="35754"/>
                </a:cubicBezTo>
                <a:cubicBezTo>
                  <a:pt x="58810" y="35216"/>
                  <a:pt x="58620" y="34899"/>
                  <a:pt x="58176" y="34583"/>
                </a:cubicBezTo>
                <a:cubicBezTo>
                  <a:pt x="58113" y="34551"/>
                  <a:pt x="58018" y="34519"/>
                  <a:pt x="57955" y="34424"/>
                </a:cubicBezTo>
                <a:cubicBezTo>
                  <a:pt x="58145" y="34424"/>
                  <a:pt x="58398" y="34424"/>
                  <a:pt x="58588" y="34392"/>
                </a:cubicBezTo>
                <a:cubicBezTo>
                  <a:pt x="58810" y="34361"/>
                  <a:pt x="59031" y="34234"/>
                  <a:pt x="59190" y="34076"/>
                </a:cubicBezTo>
                <a:cubicBezTo>
                  <a:pt x="59348" y="33917"/>
                  <a:pt x="59475" y="33727"/>
                  <a:pt x="59601" y="33537"/>
                </a:cubicBezTo>
                <a:close/>
                <a:moveTo>
                  <a:pt x="50006" y="33886"/>
                </a:moveTo>
                <a:lnTo>
                  <a:pt x="50037" y="33917"/>
                </a:lnTo>
                <a:cubicBezTo>
                  <a:pt x="50006" y="33917"/>
                  <a:pt x="50006" y="33949"/>
                  <a:pt x="49974" y="33949"/>
                </a:cubicBezTo>
                <a:cubicBezTo>
                  <a:pt x="50006" y="34076"/>
                  <a:pt x="50037" y="34171"/>
                  <a:pt x="49974" y="34171"/>
                </a:cubicBezTo>
                <a:cubicBezTo>
                  <a:pt x="50006" y="34234"/>
                  <a:pt x="50006" y="34329"/>
                  <a:pt x="50037" y="34392"/>
                </a:cubicBezTo>
                <a:cubicBezTo>
                  <a:pt x="50164" y="34741"/>
                  <a:pt x="50322" y="35026"/>
                  <a:pt x="50639" y="35184"/>
                </a:cubicBezTo>
                <a:cubicBezTo>
                  <a:pt x="50671" y="35216"/>
                  <a:pt x="50671" y="35279"/>
                  <a:pt x="50702" y="35311"/>
                </a:cubicBezTo>
                <a:cubicBezTo>
                  <a:pt x="50766" y="35311"/>
                  <a:pt x="50797" y="35343"/>
                  <a:pt x="50797" y="35343"/>
                </a:cubicBezTo>
                <a:lnTo>
                  <a:pt x="50766" y="35374"/>
                </a:lnTo>
                <a:lnTo>
                  <a:pt x="50702" y="35343"/>
                </a:lnTo>
                <a:cubicBezTo>
                  <a:pt x="50607" y="35374"/>
                  <a:pt x="50512" y="35438"/>
                  <a:pt x="50449" y="35438"/>
                </a:cubicBezTo>
                <a:cubicBezTo>
                  <a:pt x="50402" y="35453"/>
                  <a:pt x="50362" y="35453"/>
                  <a:pt x="50322" y="35453"/>
                </a:cubicBezTo>
                <a:cubicBezTo>
                  <a:pt x="50283" y="35453"/>
                  <a:pt x="50243" y="35453"/>
                  <a:pt x="50196" y="35469"/>
                </a:cubicBezTo>
                <a:cubicBezTo>
                  <a:pt x="49752" y="35596"/>
                  <a:pt x="49436" y="35849"/>
                  <a:pt x="49246" y="36293"/>
                </a:cubicBezTo>
                <a:cubicBezTo>
                  <a:pt x="49182" y="36166"/>
                  <a:pt x="49246" y="36103"/>
                  <a:pt x="49277" y="36008"/>
                </a:cubicBezTo>
                <a:cubicBezTo>
                  <a:pt x="49214" y="35786"/>
                  <a:pt x="49246" y="35501"/>
                  <a:pt x="49087" y="35311"/>
                </a:cubicBezTo>
                <a:cubicBezTo>
                  <a:pt x="48961" y="35121"/>
                  <a:pt x="48802" y="34899"/>
                  <a:pt x="48644" y="34709"/>
                </a:cubicBezTo>
                <a:cubicBezTo>
                  <a:pt x="48723" y="34678"/>
                  <a:pt x="48794" y="34678"/>
                  <a:pt x="48866" y="34678"/>
                </a:cubicBezTo>
                <a:cubicBezTo>
                  <a:pt x="48937" y="34678"/>
                  <a:pt x="49008" y="34678"/>
                  <a:pt x="49087" y="34646"/>
                </a:cubicBezTo>
                <a:cubicBezTo>
                  <a:pt x="49404" y="34487"/>
                  <a:pt x="49689" y="34361"/>
                  <a:pt x="49847" y="34044"/>
                </a:cubicBezTo>
                <a:cubicBezTo>
                  <a:pt x="49879" y="34012"/>
                  <a:pt x="49911" y="34012"/>
                  <a:pt x="49974" y="33949"/>
                </a:cubicBezTo>
                <a:cubicBezTo>
                  <a:pt x="49974" y="33949"/>
                  <a:pt x="50006" y="33917"/>
                  <a:pt x="50006" y="33886"/>
                </a:cubicBezTo>
                <a:close/>
                <a:moveTo>
                  <a:pt x="40473" y="34012"/>
                </a:moveTo>
                <a:cubicBezTo>
                  <a:pt x="40473" y="34234"/>
                  <a:pt x="40473" y="34487"/>
                  <a:pt x="40505" y="34678"/>
                </a:cubicBezTo>
                <a:cubicBezTo>
                  <a:pt x="40537" y="34899"/>
                  <a:pt x="40663" y="35121"/>
                  <a:pt x="40822" y="35279"/>
                </a:cubicBezTo>
                <a:cubicBezTo>
                  <a:pt x="40948" y="35438"/>
                  <a:pt x="41138" y="35533"/>
                  <a:pt x="41297" y="35659"/>
                </a:cubicBezTo>
                <a:cubicBezTo>
                  <a:pt x="41170" y="35659"/>
                  <a:pt x="41170" y="35659"/>
                  <a:pt x="41107" y="35628"/>
                </a:cubicBezTo>
                <a:cubicBezTo>
                  <a:pt x="40505" y="35691"/>
                  <a:pt x="40030" y="35913"/>
                  <a:pt x="39713" y="36419"/>
                </a:cubicBezTo>
                <a:cubicBezTo>
                  <a:pt x="39745" y="36071"/>
                  <a:pt x="39618" y="35786"/>
                  <a:pt x="39460" y="35501"/>
                </a:cubicBezTo>
                <a:cubicBezTo>
                  <a:pt x="39365" y="35279"/>
                  <a:pt x="39206" y="35153"/>
                  <a:pt x="38731" y="34899"/>
                </a:cubicBezTo>
                <a:cubicBezTo>
                  <a:pt x="39111" y="34899"/>
                  <a:pt x="39428" y="34899"/>
                  <a:pt x="39745" y="34741"/>
                </a:cubicBezTo>
                <a:cubicBezTo>
                  <a:pt x="40030" y="34583"/>
                  <a:pt x="40252" y="34329"/>
                  <a:pt x="40473" y="34012"/>
                </a:cubicBezTo>
                <a:close/>
                <a:moveTo>
                  <a:pt x="76329" y="34264"/>
                </a:moveTo>
                <a:cubicBezTo>
                  <a:pt x="75784" y="34264"/>
                  <a:pt x="75341" y="34699"/>
                  <a:pt x="75341" y="35311"/>
                </a:cubicBezTo>
                <a:cubicBezTo>
                  <a:pt x="75341" y="35944"/>
                  <a:pt x="75784" y="36388"/>
                  <a:pt x="76354" y="36419"/>
                </a:cubicBezTo>
                <a:cubicBezTo>
                  <a:pt x="77051" y="36419"/>
                  <a:pt x="77463" y="35944"/>
                  <a:pt x="77463" y="35343"/>
                </a:cubicBezTo>
                <a:cubicBezTo>
                  <a:pt x="77463" y="34709"/>
                  <a:pt x="76988" y="34266"/>
                  <a:pt x="76386" y="34266"/>
                </a:cubicBezTo>
                <a:cubicBezTo>
                  <a:pt x="76367" y="34265"/>
                  <a:pt x="76348" y="34264"/>
                  <a:pt x="76329" y="34264"/>
                </a:cubicBezTo>
                <a:close/>
                <a:moveTo>
                  <a:pt x="16246" y="35216"/>
                </a:moveTo>
                <a:cubicBezTo>
                  <a:pt x="16025" y="35311"/>
                  <a:pt x="15866" y="35343"/>
                  <a:pt x="15771" y="35469"/>
                </a:cubicBezTo>
                <a:cubicBezTo>
                  <a:pt x="15645" y="35596"/>
                  <a:pt x="15613" y="35754"/>
                  <a:pt x="15550" y="35913"/>
                </a:cubicBezTo>
                <a:cubicBezTo>
                  <a:pt x="15645" y="36071"/>
                  <a:pt x="15676" y="36198"/>
                  <a:pt x="15771" y="36388"/>
                </a:cubicBezTo>
                <a:cubicBezTo>
                  <a:pt x="15930" y="36451"/>
                  <a:pt x="16088" y="36483"/>
                  <a:pt x="16246" y="36546"/>
                </a:cubicBezTo>
                <a:cubicBezTo>
                  <a:pt x="16405" y="36451"/>
                  <a:pt x="16563" y="36419"/>
                  <a:pt x="16658" y="36293"/>
                </a:cubicBezTo>
                <a:cubicBezTo>
                  <a:pt x="16785" y="36166"/>
                  <a:pt x="16785" y="36008"/>
                  <a:pt x="16880" y="35849"/>
                </a:cubicBezTo>
                <a:cubicBezTo>
                  <a:pt x="16785" y="35691"/>
                  <a:pt x="16753" y="35533"/>
                  <a:pt x="16658" y="35438"/>
                </a:cubicBezTo>
                <a:cubicBezTo>
                  <a:pt x="16563" y="35311"/>
                  <a:pt x="16405" y="35279"/>
                  <a:pt x="16246" y="35216"/>
                </a:cubicBezTo>
                <a:close/>
                <a:moveTo>
                  <a:pt x="25747" y="34392"/>
                </a:moveTo>
                <a:cubicBezTo>
                  <a:pt x="24987" y="34392"/>
                  <a:pt x="24480" y="34899"/>
                  <a:pt x="24480" y="35691"/>
                </a:cubicBezTo>
                <a:cubicBezTo>
                  <a:pt x="24480" y="36451"/>
                  <a:pt x="24987" y="36926"/>
                  <a:pt x="25747" y="36926"/>
                </a:cubicBezTo>
                <a:cubicBezTo>
                  <a:pt x="26476" y="36926"/>
                  <a:pt x="26951" y="36419"/>
                  <a:pt x="27014" y="35659"/>
                </a:cubicBezTo>
                <a:cubicBezTo>
                  <a:pt x="26951" y="34899"/>
                  <a:pt x="26476" y="34392"/>
                  <a:pt x="25747" y="34392"/>
                </a:cubicBezTo>
                <a:close/>
                <a:moveTo>
                  <a:pt x="52888" y="34678"/>
                </a:moveTo>
                <a:cubicBezTo>
                  <a:pt x="53014" y="34804"/>
                  <a:pt x="52919" y="34868"/>
                  <a:pt x="52888" y="34899"/>
                </a:cubicBezTo>
                <a:cubicBezTo>
                  <a:pt x="52919" y="35438"/>
                  <a:pt x="53078" y="35913"/>
                  <a:pt x="53521" y="36229"/>
                </a:cubicBezTo>
                <a:cubicBezTo>
                  <a:pt x="53426" y="36261"/>
                  <a:pt x="53363" y="36293"/>
                  <a:pt x="53331" y="36293"/>
                </a:cubicBezTo>
                <a:cubicBezTo>
                  <a:pt x="52983" y="36293"/>
                  <a:pt x="52698" y="36483"/>
                  <a:pt x="52412" y="36736"/>
                </a:cubicBezTo>
                <a:cubicBezTo>
                  <a:pt x="52381" y="36799"/>
                  <a:pt x="52286" y="36863"/>
                  <a:pt x="52222" y="36926"/>
                </a:cubicBezTo>
                <a:cubicBezTo>
                  <a:pt x="52096" y="36324"/>
                  <a:pt x="52096" y="36166"/>
                  <a:pt x="51462" y="35628"/>
                </a:cubicBezTo>
                <a:cubicBezTo>
                  <a:pt x="51431" y="35596"/>
                  <a:pt x="51431" y="35596"/>
                  <a:pt x="51399" y="35596"/>
                </a:cubicBezTo>
                <a:lnTo>
                  <a:pt x="51431" y="35533"/>
                </a:lnTo>
                <a:cubicBezTo>
                  <a:pt x="51462" y="35596"/>
                  <a:pt x="51462" y="35596"/>
                  <a:pt x="51462" y="35628"/>
                </a:cubicBezTo>
                <a:lnTo>
                  <a:pt x="51937" y="35501"/>
                </a:lnTo>
                <a:cubicBezTo>
                  <a:pt x="52381" y="35374"/>
                  <a:pt x="52698" y="35121"/>
                  <a:pt x="52888" y="34678"/>
                </a:cubicBezTo>
                <a:close/>
                <a:moveTo>
                  <a:pt x="66854" y="34202"/>
                </a:moveTo>
                <a:cubicBezTo>
                  <a:pt x="66062" y="34202"/>
                  <a:pt x="65428" y="34868"/>
                  <a:pt x="65492" y="35628"/>
                </a:cubicBezTo>
                <a:cubicBezTo>
                  <a:pt x="65523" y="36419"/>
                  <a:pt x="66125" y="36958"/>
                  <a:pt x="66917" y="36989"/>
                </a:cubicBezTo>
                <a:cubicBezTo>
                  <a:pt x="67645" y="36958"/>
                  <a:pt x="68279" y="36388"/>
                  <a:pt x="68279" y="35596"/>
                </a:cubicBezTo>
                <a:cubicBezTo>
                  <a:pt x="68247" y="34804"/>
                  <a:pt x="67645" y="34202"/>
                  <a:pt x="66854" y="34202"/>
                </a:cubicBezTo>
                <a:close/>
                <a:moveTo>
                  <a:pt x="79296" y="35485"/>
                </a:moveTo>
                <a:cubicBezTo>
                  <a:pt x="79197" y="35485"/>
                  <a:pt x="79094" y="35501"/>
                  <a:pt x="78888" y="35533"/>
                </a:cubicBezTo>
                <a:lnTo>
                  <a:pt x="78634" y="35818"/>
                </a:lnTo>
                <a:cubicBezTo>
                  <a:pt x="78413" y="36293"/>
                  <a:pt x="78539" y="36641"/>
                  <a:pt x="78920" y="36958"/>
                </a:cubicBezTo>
                <a:cubicBezTo>
                  <a:pt x="79046" y="37021"/>
                  <a:pt x="79173" y="37053"/>
                  <a:pt x="79300" y="37053"/>
                </a:cubicBezTo>
                <a:cubicBezTo>
                  <a:pt x="79395" y="37053"/>
                  <a:pt x="79585" y="37021"/>
                  <a:pt x="79680" y="36958"/>
                </a:cubicBezTo>
                <a:cubicBezTo>
                  <a:pt x="79838" y="36863"/>
                  <a:pt x="79933" y="36736"/>
                  <a:pt x="79996" y="36641"/>
                </a:cubicBezTo>
                <a:cubicBezTo>
                  <a:pt x="80218" y="36166"/>
                  <a:pt x="80091" y="35818"/>
                  <a:pt x="79680" y="35533"/>
                </a:cubicBezTo>
                <a:cubicBezTo>
                  <a:pt x="79490" y="35501"/>
                  <a:pt x="79395" y="35485"/>
                  <a:pt x="79296" y="35485"/>
                </a:cubicBezTo>
                <a:close/>
                <a:moveTo>
                  <a:pt x="61765" y="37068"/>
                </a:moveTo>
                <a:cubicBezTo>
                  <a:pt x="61765" y="37089"/>
                  <a:pt x="61764" y="37107"/>
                  <a:pt x="61755" y="37116"/>
                </a:cubicBezTo>
                <a:cubicBezTo>
                  <a:pt x="61751" y="37121"/>
                  <a:pt x="61746" y="37126"/>
                  <a:pt x="61742" y="37131"/>
                </a:cubicBezTo>
                <a:lnTo>
                  <a:pt x="61742" y="37131"/>
                </a:lnTo>
                <a:cubicBezTo>
                  <a:pt x="61745" y="37105"/>
                  <a:pt x="61742" y="37084"/>
                  <a:pt x="61755" y="37084"/>
                </a:cubicBezTo>
                <a:cubicBezTo>
                  <a:pt x="61758" y="37079"/>
                  <a:pt x="61762" y="37074"/>
                  <a:pt x="61765" y="37068"/>
                </a:cubicBezTo>
                <a:close/>
                <a:moveTo>
                  <a:pt x="81991" y="36704"/>
                </a:moveTo>
                <a:cubicBezTo>
                  <a:pt x="81865" y="36768"/>
                  <a:pt x="81801" y="36863"/>
                  <a:pt x="81706" y="36926"/>
                </a:cubicBezTo>
                <a:lnTo>
                  <a:pt x="81706" y="37211"/>
                </a:lnTo>
                <a:cubicBezTo>
                  <a:pt x="82023" y="37116"/>
                  <a:pt x="82308" y="37021"/>
                  <a:pt x="82593" y="36926"/>
                </a:cubicBezTo>
                <a:cubicBezTo>
                  <a:pt x="82498" y="36799"/>
                  <a:pt x="82435" y="36736"/>
                  <a:pt x="82340" y="36704"/>
                </a:cubicBezTo>
                <a:close/>
                <a:moveTo>
                  <a:pt x="61742" y="37131"/>
                </a:moveTo>
                <a:lnTo>
                  <a:pt x="61742" y="37131"/>
                </a:lnTo>
                <a:cubicBezTo>
                  <a:pt x="61739" y="37165"/>
                  <a:pt x="61727" y="37209"/>
                  <a:pt x="61663" y="37233"/>
                </a:cubicBezTo>
                <a:lnTo>
                  <a:pt x="61663" y="37233"/>
                </a:lnTo>
                <a:cubicBezTo>
                  <a:pt x="61689" y="37199"/>
                  <a:pt x="61715" y="37165"/>
                  <a:pt x="61742" y="37131"/>
                </a:cubicBezTo>
                <a:close/>
                <a:moveTo>
                  <a:pt x="61663" y="37233"/>
                </a:moveTo>
                <a:cubicBezTo>
                  <a:pt x="61651" y="37249"/>
                  <a:pt x="61640" y="37264"/>
                  <a:pt x="61628" y="37280"/>
                </a:cubicBezTo>
                <a:lnTo>
                  <a:pt x="61628" y="37280"/>
                </a:lnTo>
                <a:cubicBezTo>
                  <a:pt x="61628" y="37267"/>
                  <a:pt x="61628" y="37255"/>
                  <a:pt x="61628" y="37243"/>
                </a:cubicBezTo>
                <a:cubicBezTo>
                  <a:pt x="61641" y="37240"/>
                  <a:pt x="61653" y="37237"/>
                  <a:pt x="61663" y="37233"/>
                </a:cubicBezTo>
                <a:close/>
                <a:moveTo>
                  <a:pt x="43228" y="35153"/>
                </a:moveTo>
                <a:cubicBezTo>
                  <a:pt x="43418" y="35279"/>
                  <a:pt x="43292" y="35501"/>
                  <a:pt x="43387" y="35659"/>
                </a:cubicBezTo>
                <a:cubicBezTo>
                  <a:pt x="43482" y="35944"/>
                  <a:pt x="43640" y="36134"/>
                  <a:pt x="43767" y="36324"/>
                </a:cubicBezTo>
                <a:cubicBezTo>
                  <a:pt x="43830" y="36388"/>
                  <a:pt x="43862" y="36451"/>
                  <a:pt x="43925" y="36546"/>
                </a:cubicBezTo>
                <a:cubicBezTo>
                  <a:pt x="43387" y="36578"/>
                  <a:pt x="42912" y="36768"/>
                  <a:pt x="42627" y="37338"/>
                </a:cubicBezTo>
                <a:cubicBezTo>
                  <a:pt x="42627" y="37327"/>
                  <a:pt x="42626" y="37318"/>
                  <a:pt x="42624" y="37311"/>
                </a:cubicBezTo>
                <a:lnTo>
                  <a:pt x="42624" y="37311"/>
                </a:lnTo>
                <a:lnTo>
                  <a:pt x="42627" y="37306"/>
                </a:lnTo>
                <a:cubicBezTo>
                  <a:pt x="42595" y="37116"/>
                  <a:pt x="42563" y="36958"/>
                  <a:pt x="42532" y="36799"/>
                </a:cubicBezTo>
                <a:cubicBezTo>
                  <a:pt x="42405" y="36388"/>
                  <a:pt x="42120" y="36008"/>
                  <a:pt x="41645" y="35818"/>
                </a:cubicBezTo>
                <a:cubicBezTo>
                  <a:pt x="41835" y="35786"/>
                  <a:pt x="42057" y="35786"/>
                  <a:pt x="42183" y="35786"/>
                </a:cubicBezTo>
                <a:cubicBezTo>
                  <a:pt x="42532" y="35786"/>
                  <a:pt x="43102" y="35469"/>
                  <a:pt x="43228" y="35153"/>
                </a:cubicBezTo>
                <a:close/>
                <a:moveTo>
                  <a:pt x="42614" y="37332"/>
                </a:moveTo>
                <a:cubicBezTo>
                  <a:pt x="42615" y="37349"/>
                  <a:pt x="42619" y="37371"/>
                  <a:pt x="42627" y="37401"/>
                </a:cubicBezTo>
                <a:lnTo>
                  <a:pt x="42595" y="37369"/>
                </a:lnTo>
                <a:lnTo>
                  <a:pt x="42614" y="37332"/>
                </a:lnTo>
                <a:close/>
                <a:moveTo>
                  <a:pt x="19413" y="35818"/>
                </a:moveTo>
                <a:cubicBezTo>
                  <a:pt x="18685" y="35818"/>
                  <a:pt x="18717" y="35818"/>
                  <a:pt x="18368" y="36166"/>
                </a:cubicBezTo>
                <a:cubicBezTo>
                  <a:pt x="18083" y="36451"/>
                  <a:pt x="18210" y="36768"/>
                  <a:pt x="18178" y="37053"/>
                </a:cubicBezTo>
                <a:cubicBezTo>
                  <a:pt x="18242" y="37274"/>
                  <a:pt x="18432" y="37433"/>
                  <a:pt x="18558" y="37559"/>
                </a:cubicBezTo>
                <a:cubicBezTo>
                  <a:pt x="18653" y="37654"/>
                  <a:pt x="18780" y="37686"/>
                  <a:pt x="18907" y="37686"/>
                </a:cubicBezTo>
                <a:lnTo>
                  <a:pt x="19477" y="37686"/>
                </a:lnTo>
                <a:lnTo>
                  <a:pt x="19983" y="37179"/>
                </a:lnTo>
                <a:cubicBezTo>
                  <a:pt x="20142" y="36483"/>
                  <a:pt x="19952" y="36103"/>
                  <a:pt x="19413" y="35818"/>
                </a:cubicBezTo>
                <a:close/>
                <a:moveTo>
                  <a:pt x="69648" y="35171"/>
                </a:moveTo>
                <a:cubicBezTo>
                  <a:pt x="69006" y="35171"/>
                  <a:pt x="68410" y="35893"/>
                  <a:pt x="68469" y="36451"/>
                </a:cubicBezTo>
                <a:cubicBezTo>
                  <a:pt x="68409" y="37076"/>
                  <a:pt x="69078" y="37758"/>
                  <a:pt x="69658" y="37758"/>
                </a:cubicBezTo>
                <a:cubicBezTo>
                  <a:pt x="69695" y="37758"/>
                  <a:pt x="69731" y="37755"/>
                  <a:pt x="69767" y="37749"/>
                </a:cubicBezTo>
                <a:cubicBezTo>
                  <a:pt x="69815" y="37759"/>
                  <a:pt x="69863" y="37763"/>
                  <a:pt x="69911" y="37763"/>
                </a:cubicBezTo>
                <a:cubicBezTo>
                  <a:pt x="70529" y="37763"/>
                  <a:pt x="71124" y="37041"/>
                  <a:pt x="71066" y="36483"/>
                </a:cubicBezTo>
                <a:cubicBezTo>
                  <a:pt x="71157" y="35846"/>
                  <a:pt x="70435" y="35180"/>
                  <a:pt x="69873" y="35180"/>
                </a:cubicBezTo>
                <a:cubicBezTo>
                  <a:pt x="69848" y="35180"/>
                  <a:pt x="69823" y="35182"/>
                  <a:pt x="69799" y="35184"/>
                </a:cubicBezTo>
                <a:cubicBezTo>
                  <a:pt x="69749" y="35175"/>
                  <a:pt x="69698" y="35171"/>
                  <a:pt x="69648" y="35171"/>
                </a:cubicBezTo>
                <a:close/>
                <a:moveTo>
                  <a:pt x="28661" y="35153"/>
                </a:moveTo>
                <a:cubicBezTo>
                  <a:pt x="27901" y="35153"/>
                  <a:pt x="27236" y="35786"/>
                  <a:pt x="27267" y="36483"/>
                </a:cubicBezTo>
                <a:cubicBezTo>
                  <a:pt x="27267" y="37274"/>
                  <a:pt x="27932" y="37876"/>
                  <a:pt x="28629" y="37876"/>
                </a:cubicBezTo>
                <a:cubicBezTo>
                  <a:pt x="29389" y="37876"/>
                  <a:pt x="30022" y="37243"/>
                  <a:pt x="30022" y="36546"/>
                </a:cubicBezTo>
                <a:cubicBezTo>
                  <a:pt x="30022" y="35786"/>
                  <a:pt x="29389" y="35153"/>
                  <a:pt x="28661" y="35153"/>
                </a:cubicBezTo>
                <a:close/>
                <a:moveTo>
                  <a:pt x="55833" y="35691"/>
                </a:moveTo>
                <a:cubicBezTo>
                  <a:pt x="55833" y="36008"/>
                  <a:pt x="55833" y="36293"/>
                  <a:pt x="55991" y="36546"/>
                </a:cubicBezTo>
                <a:cubicBezTo>
                  <a:pt x="56086" y="36768"/>
                  <a:pt x="56244" y="37021"/>
                  <a:pt x="56529" y="37116"/>
                </a:cubicBezTo>
                <a:cubicBezTo>
                  <a:pt x="56496" y="37113"/>
                  <a:pt x="56464" y="37111"/>
                  <a:pt x="56431" y="37111"/>
                </a:cubicBezTo>
                <a:cubicBezTo>
                  <a:pt x="56154" y="37111"/>
                  <a:pt x="55901" y="37228"/>
                  <a:pt x="55674" y="37369"/>
                </a:cubicBezTo>
                <a:cubicBezTo>
                  <a:pt x="55389" y="37528"/>
                  <a:pt x="55231" y="37749"/>
                  <a:pt x="55041" y="38003"/>
                </a:cubicBezTo>
                <a:cubicBezTo>
                  <a:pt x="55041" y="37908"/>
                  <a:pt x="55073" y="37876"/>
                  <a:pt x="55073" y="37844"/>
                </a:cubicBezTo>
                <a:cubicBezTo>
                  <a:pt x="55041" y="37338"/>
                  <a:pt x="54883" y="36894"/>
                  <a:pt x="54408" y="36546"/>
                </a:cubicBezTo>
                <a:cubicBezTo>
                  <a:pt x="54724" y="36419"/>
                  <a:pt x="54978" y="36451"/>
                  <a:pt x="55263" y="36261"/>
                </a:cubicBezTo>
                <a:cubicBezTo>
                  <a:pt x="55453" y="36103"/>
                  <a:pt x="55706" y="35976"/>
                  <a:pt x="55833" y="35691"/>
                </a:cubicBezTo>
                <a:close/>
                <a:moveTo>
                  <a:pt x="46237" y="35913"/>
                </a:moveTo>
                <a:lnTo>
                  <a:pt x="46269" y="35944"/>
                </a:lnTo>
                <a:cubicBezTo>
                  <a:pt x="46237" y="35944"/>
                  <a:pt x="46237" y="35976"/>
                  <a:pt x="46205" y="35976"/>
                </a:cubicBezTo>
                <a:cubicBezTo>
                  <a:pt x="46205" y="36071"/>
                  <a:pt x="46237" y="36134"/>
                  <a:pt x="46205" y="36166"/>
                </a:cubicBezTo>
                <a:cubicBezTo>
                  <a:pt x="46237" y="36261"/>
                  <a:pt x="46237" y="36324"/>
                  <a:pt x="46269" y="36419"/>
                </a:cubicBezTo>
                <a:cubicBezTo>
                  <a:pt x="46395" y="36768"/>
                  <a:pt x="46554" y="37053"/>
                  <a:pt x="46870" y="37211"/>
                </a:cubicBezTo>
                <a:cubicBezTo>
                  <a:pt x="46902" y="37243"/>
                  <a:pt x="46902" y="37274"/>
                  <a:pt x="46965" y="37338"/>
                </a:cubicBezTo>
                <a:cubicBezTo>
                  <a:pt x="46997" y="37338"/>
                  <a:pt x="47029" y="37369"/>
                  <a:pt x="47029" y="37369"/>
                </a:cubicBezTo>
                <a:lnTo>
                  <a:pt x="46997" y="37401"/>
                </a:lnTo>
                <a:lnTo>
                  <a:pt x="46965" y="37369"/>
                </a:lnTo>
                <a:cubicBezTo>
                  <a:pt x="46839" y="37401"/>
                  <a:pt x="46744" y="37433"/>
                  <a:pt x="46680" y="37433"/>
                </a:cubicBezTo>
                <a:cubicBezTo>
                  <a:pt x="46633" y="37464"/>
                  <a:pt x="46593" y="37464"/>
                  <a:pt x="46554" y="37464"/>
                </a:cubicBezTo>
                <a:cubicBezTo>
                  <a:pt x="46514" y="37464"/>
                  <a:pt x="46475" y="37464"/>
                  <a:pt x="46427" y="37496"/>
                </a:cubicBezTo>
                <a:cubicBezTo>
                  <a:pt x="46015" y="37591"/>
                  <a:pt x="45699" y="37876"/>
                  <a:pt x="45477" y="38319"/>
                </a:cubicBezTo>
                <a:cubicBezTo>
                  <a:pt x="45414" y="38193"/>
                  <a:pt x="45477" y="38129"/>
                  <a:pt x="45540" y="38034"/>
                </a:cubicBezTo>
                <a:cubicBezTo>
                  <a:pt x="45445" y="37813"/>
                  <a:pt x="45477" y="37528"/>
                  <a:pt x="45319" y="37338"/>
                </a:cubicBezTo>
                <a:cubicBezTo>
                  <a:pt x="45224" y="37116"/>
                  <a:pt x="45065" y="36926"/>
                  <a:pt x="44907" y="36736"/>
                </a:cubicBezTo>
                <a:cubicBezTo>
                  <a:pt x="44986" y="36688"/>
                  <a:pt x="45049" y="36688"/>
                  <a:pt x="45113" y="36688"/>
                </a:cubicBezTo>
                <a:cubicBezTo>
                  <a:pt x="45176" y="36688"/>
                  <a:pt x="45239" y="36688"/>
                  <a:pt x="45319" y="36641"/>
                </a:cubicBezTo>
                <a:cubicBezTo>
                  <a:pt x="45635" y="36483"/>
                  <a:pt x="45920" y="36388"/>
                  <a:pt x="46079" y="36071"/>
                </a:cubicBezTo>
                <a:cubicBezTo>
                  <a:pt x="46110" y="36008"/>
                  <a:pt x="46142" y="36008"/>
                  <a:pt x="46205" y="35976"/>
                </a:cubicBezTo>
                <a:cubicBezTo>
                  <a:pt x="46205" y="35944"/>
                  <a:pt x="46205" y="35913"/>
                  <a:pt x="46237" y="35913"/>
                </a:cubicBezTo>
                <a:close/>
                <a:moveTo>
                  <a:pt x="72649" y="36166"/>
                </a:moveTo>
                <a:cubicBezTo>
                  <a:pt x="72047" y="36166"/>
                  <a:pt x="71509" y="36736"/>
                  <a:pt x="71509" y="37338"/>
                </a:cubicBezTo>
                <a:cubicBezTo>
                  <a:pt x="71509" y="37908"/>
                  <a:pt x="72047" y="38478"/>
                  <a:pt x="72649" y="38478"/>
                </a:cubicBezTo>
                <a:cubicBezTo>
                  <a:pt x="73251" y="38478"/>
                  <a:pt x="73789" y="37908"/>
                  <a:pt x="73789" y="37338"/>
                </a:cubicBezTo>
                <a:cubicBezTo>
                  <a:pt x="73757" y="36736"/>
                  <a:pt x="73187" y="36166"/>
                  <a:pt x="72649" y="36166"/>
                </a:cubicBezTo>
                <a:close/>
                <a:moveTo>
                  <a:pt x="40315" y="38509"/>
                </a:moveTo>
                <a:cubicBezTo>
                  <a:pt x="40315" y="38541"/>
                  <a:pt x="40347" y="38541"/>
                  <a:pt x="40378" y="38541"/>
                </a:cubicBezTo>
                <a:lnTo>
                  <a:pt x="40347" y="38604"/>
                </a:lnTo>
                <a:cubicBezTo>
                  <a:pt x="40315" y="38541"/>
                  <a:pt x="40315" y="38541"/>
                  <a:pt x="40315" y="38509"/>
                </a:cubicBezTo>
                <a:close/>
                <a:moveTo>
                  <a:pt x="21973" y="36517"/>
                </a:moveTo>
                <a:cubicBezTo>
                  <a:pt x="21423" y="36517"/>
                  <a:pt x="21047" y="36803"/>
                  <a:pt x="20807" y="37338"/>
                </a:cubicBezTo>
                <a:cubicBezTo>
                  <a:pt x="20712" y="38034"/>
                  <a:pt x="20965" y="38509"/>
                  <a:pt x="21598" y="38763"/>
                </a:cubicBezTo>
                <a:cubicBezTo>
                  <a:pt x="21722" y="38789"/>
                  <a:pt x="21838" y="38801"/>
                  <a:pt x="21945" y="38801"/>
                </a:cubicBezTo>
                <a:cubicBezTo>
                  <a:pt x="22499" y="38801"/>
                  <a:pt x="22848" y="38475"/>
                  <a:pt x="23087" y="37971"/>
                </a:cubicBezTo>
                <a:cubicBezTo>
                  <a:pt x="23182" y="37274"/>
                  <a:pt x="22929" y="36799"/>
                  <a:pt x="22295" y="36546"/>
                </a:cubicBezTo>
                <a:cubicBezTo>
                  <a:pt x="22182" y="36526"/>
                  <a:pt x="22075" y="36517"/>
                  <a:pt x="21973" y="36517"/>
                </a:cubicBezTo>
                <a:close/>
                <a:moveTo>
                  <a:pt x="49087" y="36641"/>
                </a:moveTo>
                <a:cubicBezTo>
                  <a:pt x="49214" y="36768"/>
                  <a:pt x="49119" y="36863"/>
                  <a:pt x="49087" y="36894"/>
                </a:cubicBezTo>
                <a:cubicBezTo>
                  <a:pt x="49119" y="37401"/>
                  <a:pt x="49277" y="37876"/>
                  <a:pt x="49721" y="38193"/>
                </a:cubicBezTo>
                <a:cubicBezTo>
                  <a:pt x="49626" y="38224"/>
                  <a:pt x="49562" y="38288"/>
                  <a:pt x="49531" y="38288"/>
                </a:cubicBezTo>
                <a:cubicBezTo>
                  <a:pt x="49182" y="38288"/>
                  <a:pt x="48897" y="38478"/>
                  <a:pt x="48612" y="38699"/>
                </a:cubicBezTo>
                <a:cubicBezTo>
                  <a:pt x="48581" y="38794"/>
                  <a:pt x="48486" y="38826"/>
                  <a:pt x="48422" y="38921"/>
                </a:cubicBezTo>
                <a:cubicBezTo>
                  <a:pt x="48296" y="38319"/>
                  <a:pt x="48296" y="38161"/>
                  <a:pt x="47662" y="37591"/>
                </a:cubicBezTo>
                <a:cubicBezTo>
                  <a:pt x="47662" y="37591"/>
                  <a:pt x="47630" y="37559"/>
                  <a:pt x="47599" y="37559"/>
                </a:cubicBezTo>
                <a:lnTo>
                  <a:pt x="47630" y="37528"/>
                </a:lnTo>
                <a:cubicBezTo>
                  <a:pt x="47662" y="37559"/>
                  <a:pt x="47662" y="37559"/>
                  <a:pt x="47662" y="37591"/>
                </a:cubicBezTo>
                <a:cubicBezTo>
                  <a:pt x="47852" y="37559"/>
                  <a:pt x="48010" y="37559"/>
                  <a:pt x="48137" y="37496"/>
                </a:cubicBezTo>
                <a:cubicBezTo>
                  <a:pt x="48581" y="37369"/>
                  <a:pt x="48897" y="37084"/>
                  <a:pt x="49087" y="36641"/>
                </a:cubicBezTo>
                <a:close/>
                <a:moveTo>
                  <a:pt x="75309" y="37433"/>
                </a:moveTo>
                <a:cubicBezTo>
                  <a:pt x="75056" y="37559"/>
                  <a:pt x="74866" y="37749"/>
                  <a:pt x="74739" y="38003"/>
                </a:cubicBezTo>
                <a:cubicBezTo>
                  <a:pt x="74771" y="38161"/>
                  <a:pt x="74771" y="38319"/>
                  <a:pt x="74771" y="38478"/>
                </a:cubicBezTo>
                <a:cubicBezTo>
                  <a:pt x="74993" y="38763"/>
                  <a:pt x="75056" y="38826"/>
                  <a:pt x="75341" y="38984"/>
                </a:cubicBezTo>
                <a:lnTo>
                  <a:pt x="75816" y="38984"/>
                </a:lnTo>
                <a:cubicBezTo>
                  <a:pt x="76038" y="38826"/>
                  <a:pt x="76164" y="38699"/>
                  <a:pt x="76323" y="38478"/>
                </a:cubicBezTo>
                <a:lnTo>
                  <a:pt x="76323" y="38003"/>
                </a:lnTo>
                <a:cubicBezTo>
                  <a:pt x="76196" y="37718"/>
                  <a:pt x="76006" y="37559"/>
                  <a:pt x="75784" y="37433"/>
                </a:cubicBezTo>
                <a:close/>
                <a:moveTo>
                  <a:pt x="15350" y="38023"/>
                </a:moveTo>
                <a:cubicBezTo>
                  <a:pt x="15302" y="38023"/>
                  <a:pt x="15252" y="38027"/>
                  <a:pt x="15201" y="38034"/>
                </a:cubicBezTo>
                <a:cubicBezTo>
                  <a:pt x="15043" y="38129"/>
                  <a:pt x="14916" y="38161"/>
                  <a:pt x="14853" y="38224"/>
                </a:cubicBezTo>
                <a:cubicBezTo>
                  <a:pt x="14758" y="38351"/>
                  <a:pt x="14726" y="38478"/>
                  <a:pt x="14663" y="38604"/>
                </a:cubicBezTo>
                <a:cubicBezTo>
                  <a:pt x="14600" y="38984"/>
                  <a:pt x="14758" y="39301"/>
                  <a:pt x="15233" y="39460"/>
                </a:cubicBezTo>
                <a:cubicBezTo>
                  <a:pt x="15277" y="39468"/>
                  <a:pt x="15320" y="39472"/>
                  <a:pt x="15363" y="39472"/>
                </a:cubicBezTo>
                <a:cubicBezTo>
                  <a:pt x="15780" y="39472"/>
                  <a:pt x="16117" y="39067"/>
                  <a:pt x="16088" y="38636"/>
                </a:cubicBezTo>
                <a:cubicBezTo>
                  <a:pt x="15949" y="38220"/>
                  <a:pt x="15689" y="38023"/>
                  <a:pt x="15350" y="38023"/>
                </a:cubicBezTo>
                <a:close/>
                <a:moveTo>
                  <a:pt x="39460" y="37179"/>
                </a:moveTo>
                <a:lnTo>
                  <a:pt x="39587" y="37274"/>
                </a:lnTo>
                <a:cubicBezTo>
                  <a:pt x="39555" y="37528"/>
                  <a:pt x="39682" y="37749"/>
                  <a:pt x="39777" y="38003"/>
                </a:cubicBezTo>
                <a:cubicBezTo>
                  <a:pt x="39903" y="38193"/>
                  <a:pt x="40093" y="38351"/>
                  <a:pt x="40315" y="38509"/>
                </a:cubicBezTo>
                <a:cubicBezTo>
                  <a:pt x="40093" y="38541"/>
                  <a:pt x="39935" y="38604"/>
                  <a:pt x="39777" y="38636"/>
                </a:cubicBezTo>
                <a:cubicBezTo>
                  <a:pt x="39365" y="38763"/>
                  <a:pt x="38985" y="39016"/>
                  <a:pt x="38795" y="39491"/>
                </a:cubicBezTo>
                <a:cubicBezTo>
                  <a:pt x="38763" y="39143"/>
                  <a:pt x="38826" y="38794"/>
                  <a:pt x="38668" y="38509"/>
                </a:cubicBezTo>
                <a:cubicBezTo>
                  <a:pt x="38510" y="38224"/>
                  <a:pt x="38320" y="38034"/>
                  <a:pt x="38003" y="37844"/>
                </a:cubicBezTo>
                <a:cubicBezTo>
                  <a:pt x="38130" y="37829"/>
                  <a:pt x="38233" y="37829"/>
                  <a:pt x="38328" y="37829"/>
                </a:cubicBezTo>
                <a:cubicBezTo>
                  <a:pt x="38423" y="37829"/>
                  <a:pt x="38510" y="37829"/>
                  <a:pt x="38605" y="37813"/>
                </a:cubicBezTo>
                <a:cubicBezTo>
                  <a:pt x="38921" y="37654"/>
                  <a:pt x="39301" y="37559"/>
                  <a:pt x="39460" y="37179"/>
                </a:cubicBezTo>
                <a:close/>
                <a:moveTo>
                  <a:pt x="65999" y="37084"/>
                </a:moveTo>
                <a:cubicBezTo>
                  <a:pt x="65270" y="37084"/>
                  <a:pt x="64637" y="37686"/>
                  <a:pt x="64637" y="38383"/>
                </a:cubicBezTo>
                <a:cubicBezTo>
                  <a:pt x="64605" y="39111"/>
                  <a:pt x="65238" y="39776"/>
                  <a:pt x="65999" y="39776"/>
                </a:cubicBezTo>
                <a:cubicBezTo>
                  <a:pt x="66727" y="39776"/>
                  <a:pt x="67329" y="39143"/>
                  <a:pt x="67392" y="38446"/>
                </a:cubicBezTo>
                <a:cubicBezTo>
                  <a:pt x="67329" y="37718"/>
                  <a:pt x="66695" y="37084"/>
                  <a:pt x="65999" y="37084"/>
                </a:cubicBezTo>
                <a:close/>
                <a:moveTo>
                  <a:pt x="24925" y="37195"/>
                </a:moveTo>
                <a:cubicBezTo>
                  <a:pt x="24304" y="37195"/>
                  <a:pt x="23878" y="37520"/>
                  <a:pt x="23625" y="38193"/>
                </a:cubicBezTo>
                <a:cubicBezTo>
                  <a:pt x="23562" y="38668"/>
                  <a:pt x="23625" y="39111"/>
                  <a:pt x="23974" y="39428"/>
                </a:cubicBezTo>
                <a:cubicBezTo>
                  <a:pt x="24262" y="39692"/>
                  <a:pt x="24551" y="39811"/>
                  <a:pt x="24909" y="39811"/>
                </a:cubicBezTo>
                <a:cubicBezTo>
                  <a:pt x="25022" y="39811"/>
                  <a:pt x="25143" y="39799"/>
                  <a:pt x="25272" y="39776"/>
                </a:cubicBezTo>
                <a:cubicBezTo>
                  <a:pt x="26127" y="39333"/>
                  <a:pt x="26254" y="38921"/>
                  <a:pt x="26222" y="38319"/>
                </a:cubicBezTo>
                <a:cubicBezTo>
                  <a:pt x="26064" y="37686"/>
                  <a:pt x="25684" y="37401"/>
                  <a:pt x="25177" y="37211"/>
                </a:cubicBezTo>
                <a:cubicBezTo>
                  <a:pt x="25090" y="37200"/>
                  <a:pt x="25006" y="37195"/>
                  <a:pt x="24925" y="37195"/>
                </a:cubicBezTo>
                <a:close/>
                <a:moveTo>
                  <a:pt x="51969" y="37844"/>
                </a:moveTo>
                <a:cubicBezTo>
                  <a:pt x="52096" y="38541"/>
                  <a:pt x="52254" y="38826"/>
                  <a:pt x="52919" y="39206"/>
                </a:cubicBezTo>
                <a:cubicBezTo>
                  <a:pt x="52809" y="39197"/>
                  <a:pt x="52704" y="39190"/>
                  <a:pt x="52603" y="39190"/>
                </a:cubicBezTo>
                <a:cubicBezTo>
                  <a:pt x="52356" y="39190"/>
                  <a:pt x="52131" y="39230"/>
                  <a:pt x="51906" y="39365"/>
                </a:cubicBezTo>
                <a:cubicBezTo>
                  <a:pt x="51589" y="39618"/>
                  <a:pt x="51494" y="39681"/>
                  <a:pt x="51304" y="40061"/>
                </a:cubicBezTo>
                <a:cubicBezTo>
                  <a:pt x="51272" y="39935"/>
                  <a:pt x="51272" y="39935"/>
                  <a:pt x="51304" y="39871"/>
                </a:cubicBezTo>
                <a:cubicBezTo>
                  <a:pt x="51241" y="39301"/>
                  <a:pt x="51082" y="38858"/>
                  <a:pt x="50671" y="38541"/>
                </a:cubicBezTo>
                <a:lnTo>
                  <a:pt x="50797" y="38446"/>
                </a:lnTo>
                <a:cubicBezTo>
                  <a:pt x="50819" y="38448"/>
                  <a:pt x="50841" y="38448"/>
                  <a:pt x="50863" y="38448"/>
                </a:cubicBezTo>
                <a:cubicBezTo>
                  <a:pt x="51305" y="38448"/>
                  <a:pt x="51637" y="38146"/>
                  <a:pt x="51969" y="37844"/>
                </a:cubicBezTo>
                <a:close/>
                <a:moveTo>
                  <a:pt x="42342" y="37813"/>
                </a:moveTo>
                <a:lnTo>
                  <a:pt x="42405" y="37844"/>
                </a:lnTo>
                <a:lnTo>
                  <a:pt x="42342" y="37876"/>
                </a:lnTo>
                <a:cubicBezTo>
                  <a:pt x="42405" y="37971"/>
                  <a:pt x="42437" y="38066"/>
                  <a:pt x="42437" y="38161"/>
                </a:cubicBezTo>
                <a:cubicBezTo>
                  <a:pt x="42468" y="38224"/>
                  <a:pt x="42468" y="38319"/>
                  <a:pt x="42532" y="38383"/>
                </a:cubicBezTo>
                <a:cubicBezTo>
                  <a:pt x="42627" y="38763"/>
                  <a:pt x="42785" y="39016"/>
                  <a:pt x="43102" y="39174"/>
                </a:cubicBezTo>
                <a:cubicBezTo>
                  <a:pt x="43165" y="39238"/>
                  <a:pt x="43165" y="39270"/>
                  <a:pt x="43197" y="39301"/>
                </a:cubicBezTo>
                <a:cubicBezTo>
                  <a:pt x="43228" y="39301"/>
                  <a:pt x="43260" y="39333"/>
                  <a:pt x="43260" y="39333"/>
                </a:cubicBezTo>
                <a:lnTo>
                  <a:pt x="43228" y="39365"/>
                </a:lnTo>
                <a:lnTo>
                  <a:pt x="43197" y="39333"/>
                </a:lnTo>
                <a:cubicBezTo>
                  <a:pt x="43102" y="39396"/>
                  <a:pt x="43007" y="39428"/>
                  <a:pt x="42912" y="39428"/>
                </a:cubicBezTo>
                <a:cubicBezTo>
                  <a:pt x="42848" y="39460"/>
                  <a:pt x="42753" y="39460"/>
                  <a:pt x="42690" y="39491"/>
                </a:cubicBezTo>
                <a:cubicBezTo>
                  <a:pt x="42310" y="39618"/>
                  <a:pt x="42057" y="39776"/>
                  <a:pt x="41898" y="40093"/>
                </a:cubicBezTo>
                <a:cubicBezTo>
                  <a:pt x="41835" y="40125"/>
                  <a:pt x="41803" y="40125"/>
                  <a:pt x="41772" y="40188"/>
                </a:cubicBezTo>
                <a:cubicBezTo>
                  <a:pt x="41772" y="40188"/>
                  <a:pt x="41772" y="40220"/>
                  <a:pt x="41740" y="40251"/>
                </a:cubicBezTo>
                <a:lnTo>
                  <a:pt x="41677" y="40220"/>
                </a:lnTo>
                <a:cubicBezTo>
                  <a:pt x="41740" y="40220"/>
                  <a:pt x="41740" y="40188"/>
                  <a:pt x="41772" y="40188"/>
                </a:cubicBezTo>
                <a:cubicBezTo>
                  <a:pt x="41772" y="40061"/>
                  <a:pt x="41740" y="39966"/>
                  <a:pt x="41645" y="39903"/>
                </a:cubicBezTo>
                <a:cubicBezTo>
                  <a:pt x="41613" y="39808"/>
                  <a:pt x="41613" y="39745"/>
                  <a:pt x="41550" y="39650"/>
                </a:cubicBezTo>
                <a:cubicBezTo>
                  <a:pt x="41455" y="39301"/>
                  <a:pt x="41297" y="39016"/>
                  <a:pt x="40980" y="38858"/>
                </a:cubicBezTo>
                <a:cubicBezTo>
                  <a:pt x="40917" y="38826"/>
                  <a:pt x="40917" y="38794"/>
                  <a:pt x="40885" y="38763"/>
                </a:cubicBezTo>
                <a:cubicBezTo>
                  <a:pt x="40853" y="38763"/>
                  <a:pt x="40822" y="38699"/>
                  <a:pt x="40822" y="38699"/>
                </a:cubicBezTo>
                <a:lnTo>
                  <a:pt x="40853" y="38668"/>
                </a:lnTo>
                <a:lnTo>
                  <a:pt x="40885" y="38699"/>
                </a:lnTo>
                <a:cubicBezTo>
                  <a:pt x="40980" y="38668"/>
                  <a:pt x="41075" y="38636"/>
                  <a:pt x="41170" y="38636"/>
                </a:cubicBezTo>
                <a:cubicBezTo>
                  <a:pt x="41265" y="38604"/>
                  <a:pt x="41328" y="38604"/>
                  <a:pt x="41392" y="38541"/>
                </a:cubicBezTo>
                <a:cubicBezTo>
                  <a:pt x="41772" y="38446"/>
                  <a:pt x="42057" y="38288"/>
                  <a:pt x="42183" y="37971"/>
                </a:cubicBezTo>
                <a:cubicBezTo>
                  <a:pt x="42247" y="37908"/>
                  <a:pt x="42278" y="37908"/>
                  <a:pt x="42310" y="37876"/>
                </a:cubicBezTo>
                <a:cubicBezTo>
                  <a:pt x="42310" y="37844"/>
                  <a:pt x="42342" y="37813"/>
                  <a:pt x="42342" y="37813"/>
                </a:cubicBezTo>
                <a:close/>
                <a:moveTo>
                  <a:pt x="68849" y="38161"/>
                </a:moveTo>
                <a:cubicBezTo>
                  <a:pt x="68564" y="38161"/>
                  <a:pt x="68247" y="38288"/>
                  <a:pt x="68025" y="38509"/>
                </a:cubicBezTo>
                <a:cubicBezTo>
                  <a:pt x="67772" y="38763"/>
                  <a:pt x="67645" y="39016"/>
                  <a:pt x="67645" y="39333"/>
                </a:cubicBezTo>
                <a:cubicBezTo>
                  <a:pt x="67645" y="39618"/>
                  <a:pt x="67740" y="39903"/>
                  <a:pt x="67930" y="40125"/>
                </a:cubicBezTo>
                <a:cubicBezTo>
                  <a:pt x="68184" y="40410"/>
                  <a:pt x="68500" y="40536"/>
                  <a:pt x="68849" y="40536"/>
                </a:cubicBezTo>
                <a:cubicBezTo>
                  <a:pt x="69134" y="40536"/>
                  <a:pt x="69450" y="40410"/>
                  <a:pt x="69672" y="40220"/>
                </a:cubicBezTo>
                <a:cubicBezTo>
                  <a:pt x="69957" y="39966"/>
                  <a:pt x="69989" y="39650"/>
                  <a:pt x="70084" y="39333"/>
                </a:cubicBezTo>
                <a:cubicBezTo>
                  <a:pt x="69989" y="39143"/>
                  <a:pt x="69989" y="38921"/>
                  <a:pt x="69830" y="38699"/>
                </a:cubicBezTo>
                <a:cubicBezTo>
                  <a:pt x="69767" y="38604"/>
                  <a:pt x="69640" y="38446"/>
                  <a:pt x="69482" y="38351"/>
                </a:cubicBezTo>
                <a:cubicBezTo>
                  <a:pt x="69292" y="38224"/>
                  <a:pt x="69039" y="38161"/>
                  <a:pt x="68849" y="38161"/>
                </a:cubicBezTo>
                <a:close/>
                <a:moveTo>
                  <a:pt x="18220" y="38620"/>
                </a:moveTo>
                <a:cubicBezTo>
                  <a:pt x="17599" y="38620"/>
                  <a:pt x="17081" y="39201"/>
                  <a:pt x="17196" y="39808"/>
                </a:cubicBezTo>
                <a:cubicBezTo>
                  <a:pt x="17398" y="40384"/>
                  <a:pt x="17757" y="40672"/>
                  <a:pt x="18248" y="40672"/>
                </a:cubicBezTo>
                <a:cubicBezTo>
                  <a:pt x="18298" y="40672"/>
                  <a:pt x="18348" y="40669"/>
                  <a:pt x="18400" y="40663"/>
                </a:cubicBezTo>
                <a:cubicBezTo>
                  <a:pt x="18812" y="40505"/>
                  <a:pt x="19033" y="40251"/>
                  <a:pt x="19192" y="39808"/>
                </a:cubicBezTo>
                <a:cubicBezTo>
                  <a:pt x="19287" y="39270"/>
                  <a:pt x="18970" y="38858"/>
                  <a:pt x="18400" y="38636"/>
                </a:cubicBezTo>
                <a:cubicBezTo>
                  <a:pt x="18339" y="38625"/>
                  <a:pt x="18279" y="38620"/>
                  <a:pt x="18220" y="38620"/>
                </a:cubicBezTo>
                <a:close/>
                <a:moveTo>
                  <a:pt x="54914" y="38319"/>
                </a:moveTo>
                <a:lnTo>
                  <a:pt x="54914" y="38953"/>
                </a:lnTo>
                <a:cubicBezTo>
                  <a:pt x="54978" y="39111"/>
                  <a:pt x="55009" y="39270"/>
                  <a:pt x="55104" y="39428"/>
                </a:cubicBezTo>
                <a:cubicBezTo>
                  <a:pt x="55231" y="39650"/>
                  <a:pt x="55453" y="39808"/>
                  <a:pt x="55738" y="39966"/>
                </a:cubicBezTo>
                <a:lnTo>
                  <a:pt x="55801" y="40061"/>
                </a:lnTo>
                <a:cubicBezTo>
                  <a:pt x="55812" y="40069"/>
                  <a:pt x="55822" y="40075"/>
                  <a:pt x="55830" y="40080"/>
                </a:cubicBezTo>
                <a:lnTo>
                  <a:pt x="55830" y="40080"/>
                </a:lnTo>
                <a:cubicBezTo>
                  <a:pt x="55875" y="40061"/>
                  <a:pt x="55901" y="40061"/>
                  <a:pt x="55928" y="40061"/>
                </a:cubicBezTo>
                <a:lnTo>
                  <a:pt x="56023" y="40125"/>
                </a:lnTo>
                <a:cubicBezTo>
                  <a:pt x="55958" y="40110"/>
                  <a:pt x="55899" y="40099"/>
                  <a:pt x="55846" y="40090"/>
                </a:cubicBezTo>
                <a:lnTo>
                  <a:pt x="55846" y="40090"/>
                </a:lnTo>
                <a:cubicBezTo>
                  <a:pt x="55859" y="40098"/>
                  <a:pt x="55863" y="40101"/>
                  <a:pt x="55860" y="40101"/>
                </a:cubicBezTo>
                <a:cubicBezTo>
                  <a:pt x="55857" y="40101"/>
                  <a:pt x="55833" y="40093"/>
                  <a:pt x="55801" y="40093"/>
                </a:cubicBezTo>
                <a:cubicBezTo>
                  <a:pt x="55806" y="40090"/>
                  <a:pt x="55811" y="40088"/>
                  <a:pt x="55816" y="40086"/>
                </a:cubicBezTo>
                <a:lnTo>
                  <a:pt x="55816" y="40086"/>
                </a:lnTo>
                <a:cubicBezTo>
                  <a:pt x="55826" y="40087"/>
                  <a:pt x="55836" y="40089"/>
                  <a:pt x="55846" y="40090"/>
                </a:cubicBezTo>
                <a:lnTo>
                  <a:pt x="55846" y="40090"/>
                </a:lnTo>
                <a:cubicBezTo>
                  <a:pt x="55842" y="40088"/>
                  <a:pt x="55836" y="40084"/>
                  <a:pt x="55830" y="40080"/>
                </a:cubicBezTo>
                <a:lnTo>
                  <a:pt x="55830" y="40080"/>
                </a:lnTo>
                <a:cubicBezTo>
                  <a:pt x="55825" y="40082"/>
                  <a:pt x="55821" y="40084"/>
                  <a:pt x="55816" y="40086"/>
                </a:cubicBezTo>
                <a:lnTo>
                  <a:pt x="55816" y="40086"/>
                </a:lnTo>
                <a:cubicBezTo>
                  <a:pt x="55654" y="40061"/>
                  <a:pt x="55545" y="40061"/>
                  <a:pt x="55453" y="40061"/>
                </a:cubicBezTo>
                <a:cubicBezTo>
                  <a:pt x="55073" y="40061"/>
                  <a:pt x="54756" y="40220"/>
                  <a:pt x="54471" y="40505"/>
                </a:cubicBezTo>
                <a:cubicBezTo>
                  <a:pt x="54408" y="40600"/>
                  <a:pt x="54281" y="40695"/>
                  <a:pt x="54154" y="40853"/>
                </a:cubicBezTo>
                <a:lnTo>
                  <a:pt x="54154" y="40568"/>
                </a:lnTo>
                <a:cubicBezTo>
                  <a:pt x="54154" y="40125"/>
                  <a:pt x="53933" y="39745"/>
                  <a:pt x="53553" y="39491"/>
                </a:cubicBezTo>
                <a:lnTo>
                  <a:pt x="53458" y="39396"/>
                </a:lnTo>
                <a:cubicBezTo>
                  <a:pt x="53458" y="39396"/>
                  <a:pt x="53394" y="39333"/>
                  <a:pt x="53363" y="39333"/>
                </a:cubicBezTo>
                <a:lnTo>
                  <a:pt x="53394" y="39301"/>
                </a:lnTo>
                <a:cubicBezTo>
                  <a:pt x="53458" y="39333"/>
                  <a:pt x="53458" y="39333"/>
                  <a:pt x="53458" y="39396"/>
                </a:cubicBezTo>
                <a:cubicBezTo>
                  <a:pt x="53553" y="39333"/>
                  <a:pt x="53648" y="39333"/>
                  <a:pt x="53679" y="39270"/>
                </a:cubicBezTo>
                <a:cubicBezTo>
                  <a:pt x="53711" y="39254"/>
                  <a:pt x="53751" y="39254"/>
                  <a:pt x="53790" y="39254"/>
                </a:cubicBezTo>
                <a:cubicBezTo>
                  <a:pt x="53830" y="39254"/>
                  <a:pt x="53869" y="39254"/>
                  <a:pt x="53901" y="39238"/>
                </a:cubicBezTo>
                <a:cubicBezTo>
                  <a:pt x="54344" y="39079"/>
                  <a:pt x="54693" y="38826"/>
                  <a:pt x="54914" y="38319"/>
                </a:cubicBezTo>
                <a:close/>
                <a:moveTo>
                  <a:pt x="27954" y="38109"/>
                </a:moveTo>
                <a:cubicBezTo>
                  <a:pt x="27854" y="38109"/>
                  <a:pt x="27756" y="38129"/>
                  <a:pt x="27647" y="38129"/>
                </a:cubicBezTo>
                <a:cubicBezTo>
                  <a:pt x="27586" y="38116"/>
                  <a:pt x="27527" y="38110"/>
                  <a:pt x="27469" y="38110"/>
                </a:cubicBezTo>
                <a:cubicBezTo>
                  <a:pt x="27257" y="38110"/>
                  <a:pt x="27068" y="38195"/>
                  <a:pt x="26919" y="38319"/>
                </a:cubicBezTo>
                <a:cubicBezTo>
                  <a:pt x="26697" y="38478"/>
                  <a:pt x="26539" y="38668"/>
                  <a:pt x="26412" y="38984"/>
                </a:cubicBezTo>
                <a:cubicBezTo>
                  <a:pt x="26317" y="39174"/>
                  <a:pt x="26381" y="39333"/>
                  <a:pt x="26381" y="39555"/>
                </a:cubicBezTo>
                <a:cubicBezTo>
                  <a:pt x="26317" y="39776"/>
                  <a:pt x="26412" y="40030"/>
                  <a:pt x="26571" y="40251"/>
                </a:cubicBezTo>
                <a:cubicBezTo>
                  <a:pt x="26729" y="40505"/>
                  <a:pt x="26919" y="40663"/>
                  <a:pt x="27172" y="40758"/>
                </a:cubicBezTo>
                <a:cubicBezTo>
                  <a:pt x="27358" y="40832"/>
                  <a:pt x="27554" y="40863"/>
                  <a:pt x="27749" y="40863"/>
                </a:cubicBezTo>
                <a:cubicBezTo>
                  <a:pt x="27886" y="40863"/>
                  <a:pt x="28023" y="40848"/>
                  <a:pt x="28154" y="40821"/>
                </a:cubicBezTo>
                <a:cubicBezTo>
                  <a:pt x="28217" y="40821"/>
                  <a:pt x="28312" y="40821"/>
                  <a:pt x="28344" y="40758"/>
                </a:cubicBezTo>
                <a:cubicBezTo>
                  <a:pt x="28787" y="40441"/>
                  <a:pt x="29136" y="40093"/>
                  <a:pt x="29104" y="39491"/>
                </a:cubicBezTo>
                <a:cubicBezTo>
                  <a:pt x="29136" y="39174"/>
                  <a:pt x="29072" y="38921"/>
                  <a:pt x="28851" y="38668"/>
                </a:cubicBezTo>
                <a:cubicBezTo>
                  <a:pt x="28692" y="38446"/>
                  <a:pt x="28471" y="38288"/>
                  <a:pt x="28186" y="38161"/>
                </a:cubicBezTo>
                <a:cubicBezTo>
                  <a:pt x="28104" y="38120"/>
                  <a:pt x="28029" y="38109"/>
                  <a:pt x="27954" y="38109"/>
                </a:cubicBezTo>
                <a:close/>
                <a:moveTo>
                  <a:pt x="45319" y="38668"/>
                </a:moveTo>
                <a:cubicBezTo>
                  <a:pt x="45445" y="38794"/>
                  <a:pt x="45350" y="38858"/>
                  <a:pt x="45319" y="38921"/>
                </a:cubicBezTo>
                <a:cubicBezTo>
                  <a:pt x="45350" y="39428"/>
                  <a:pt x="45509" y="39903"/>
                  <a:pt x="45952" y="40220"/>
                </a:cubicBezTo>
                <a:cubicBezTo>
                  <a:pt x="45889" y="40251"/>
                  <a:pt x="45794" y="40283"/>
                  <a:pt x="45762" y="40283"/>
                </a:cubicBezTo>
                <a:cubicBezTo>
                  <a:pt x="45414" y="40283"/>
                  <a:pt x="45129" y="40505"/>
                  <a:pt x="44844" y="40726"/>
                </a:cubicBezTo>
                <a:cubicBezTo>
                  <a:pt x="44812" y="40821"/>
                  <a:pt x="44749" y="40853"/>
                  <a:pt x="44654" y="40916"/>
                </a:cubicBezTo>
                <a:cubicBezTo>
                  <a:pt x="44527" y="40346"/>
                  <a:pt x="44527" y="40188"/>
                  <a:pt x="43894" y="39618"/>
                </a:cubicBezTo>
                <a:cubicBezTo>
                  <a:pt x="43894" y="39586"/>
                  <a:pt x="43862" y="39586"/>
                  <a:pt x="43830" y="39586"/>
                </a:cubicBezTo>
                <a:lnTo>
                  <a:pt x="43862" y="39555"/>
                </a:lnTo>
                <a:cubicBezTo>
                  <a:pt x="43894" y="39586"/>
                  <a:pt x="43894" y="39586"/>
                  <a:pt x="43894" y="39618"/>
                </a:cubicBezTo>
                <a:cubicBezTo>
                  <a:pt x="44052" y="39586"/>
                  <a:pt x="44274" y="39555"/>
                  <a:pt x="44369" y="39491"/>
                </a:cubicBezTo>
                <a:cubicBezTo>
                  <a:pt x="44812" y="39396"/>
                  <a:pt x="45129" y="39111"/>
                  <a:pt x="45319" y="38668"/>
                </a:cubicBezTo>
                <a:close/>
                <a:moveTo>
                  <a:pt x="71826" y="39333"/>
                </a:moveTo>
                <a:cubicBezTo>
                  <a:pt x="71699" y="39333"/>
                  <a:pt x="71541" y="39365"/>
                  <a:pt x="71414" y="39428"/>
                </a:cubicBezTo>
                <a:lnTo>
                  <a:pt x="71034" y="39808"/>
                </a:lnTo>
                <a:cubicBezTo>
                  <a:pt x="70971" y="39966"/>
                  <a:pt x="70939" y="40093"/>
                  <a:pt x="70939" y="40220"/>
                </a:cubicBezTo>
                <a:cubicBezTo>
                  <a:pt x="70939" y="40346"/>
                  <a:pt x="70971" y="40505"/>
                  <a:pt x="71034" y="40568"/>
                </a:cubicBezTo>
                <a:lnTo>
                  <a:pt x="71414" y="40980"/>
                </a:lnTo>
                <a:cubicBezTo>
                  <a:pt x="71556" y="41027"/>
                  <a:pt x="71683" y="41051"/>
                  <a:pt x="71810" y="41051"/>
                </a:cubicBezTo>
                <a:cubicBezTo>
                  <a:pt x="71936" y="41051"/>
                  <a:pt x="72063" y="41027"/>
                  <a:pt x="72206" y="40980"/>
                </a:cubicBezTo>
                <a:cubicBezTo>
                  <a:pt x="72332" y="40853"/>
                  <a:pt x="72491" y="40726"/>
                  <a:pt x="72554" y="40663"/>
                </a:cubicBezTo>
                <a:cubicBezTo>
                  <a:pt x="72712" y="40346"/>
                  <a:pt x="72681" y="40093"/>
                  <a:pt x="72554" y="39776"/>
                </a:cubicBezTo>
                <a:lnTo>
                  <a:pt x="72206" y="39428"/>
                </a:lnTo>
                <a:cubicBezTo>
                  <a:pt x="72079" y="39396"/>
                  <a:pt x="71921" y="39333"/>
                  <a:pt x="71826" y="39333"/>
                </a:cubicBezTo>
                <a:close/>
                <a:moveTo>
                  <a:pt x="11528" y="40473"/>
                </a:moveTo>
                <a:cubicBezTo>
                  <a:pt x="11433" y="40726"/>
                  <a:pt x="11179" y="40885"/>
                  <a:pt x="11401" y="41201"/>
                </a:cubicBezTo>
                <a:lnTo>
                  <a:pt x="11813" y="41201"/>
                </a:lnTo>
                <a:cubicBezTo>
                  <a:pt x="11813" y="41075"/>
                  <a:pt x="11876" y="41043"/>
                  <a:pt x="11908" y="41011"/>
                </a:cubicBezTo>
                <a:lnTo>
                  <a:pt x="11908" y="40663"/>
                </a:lnTo>
                <a:lnTo>
                  <a:pt x="11749" y="40473"/>
                </a:lnTo>
                <a:close/>
                <a:moveTo>
                  <a:pt x="35755" y="39079"/>
                </a:moveTo>
                <a:cubicBezTo>
                  <a:pt x="35850" y="39238"/>
                  <a:pt x="35723" y="39460"/>
                  <a:pt x="35850" y="39650"/>
                </a:cubicBezTo>
                <a:cubicBezTo>
                  <a:pt x="35818" y="39903"/>
                  <a:pt x="36040" y="40030"/>
                  <a:pt x="36135" y="40188"/>
                </a:cubicBezTo>
                <a:cubicBezTo>
                  <a:pt x="36261" y="40378"/>
                  <a:pt x="36515" y="40441"/>
                  <a:pt x="36705" y="40600"/>
                </a:cubicBezTo>
                <a:cubicBezTo>
                  <a:pt x="36633" y="40594"/>
                  <a:pt x="36564" y="40591"/>
                  <a:pt x="36496" y="40591"/>
                </a:cubicBezTo>
                <a:cubicBezTo>
                  <a:pt x="35812" y="40591"/>
                  <a:pt x="35311" y="40884"/>
                  <a:pt x="34995" y="41518"/>
                </a:cubicBezTo>
                <a:lnTo>
                  <a:pt x="34995" y="41645"/>
                </a:lnTo>
                <a:lnTo>
                  <a:pt x="34963" y="41645"/>
                </a:lnTo>
                <a:cubicBezTo>
                  <a:pt x="34931" y="41613"/>
                  <a:pt x="34931" y="41550"/>
                  <a:pt x="34931" y="41518"/>
                </a:cubicBezTo>
                <a:lnTo>
                  <a:pt x="34995" y="41518"/>
                </a:lnTo>
                <a:cubicBezTo>
                  <a:pt x="34963" y="41170"/>
                  <a:pt x="34995" y="40821"/>
                  <a:pt x="34836" y="40536"/>
                </a:cubicBezTo>
                <a:cubicBezTo>
                  <a:pt x="34678" y="40251"/>
                  <a:pt x="34488" y="40030"/>
                  <a:pt x="34171" y="39808"/>
                </a:cubicBezTo>
                <a:lnTo>
                  <a:pt x="34171" y="39808"/>
                </a:lnTo>
                <a:cubicBezTo>
                  <a:pt x="34260" y="39820"/>
                  <a:pt x="34346" y="39826"/>
                  <a:pt x="34430" y="39826"/>
                </a:cubicBezTo>
                <a:cubicBezTo>
                  <a:pt x="35002" y="39826"/>
                  <a:pt x="35451" y="39549"/>
                  <a:pt x="35755" y="39079"/>
                </a:cubicBezTo>
                <a:close/>
                <a:moveTo>
                  <a:pt x="21092" y="39333"/>
                </a:moveTo>
                <a:cubicBezTo>
                  <a:pt x="20807" y="39333"/>
                  <a:pt x="20522" y="39460"/>
                  <a:pt x="20268" y="39650"/>
                </a:cubicBezTo>
                <a:cubicBezTo>
                  <a:pt x="20015" y="39903"/>
                  <a:pt x="19920" y="40156"/>
                  <a:pt x="19920" y="40473"/>
                </a:cubicBezTo>
                <a:cubicBezTo>
                  <a:pt x="19920" y="40758"/>
                  <a:pt x="19983" y="41043"/>
                  <a:pt x="20205" y="41265"/>
                </a:cubicBezTo>
                <a:cubicBezTo>
                  <a:pt x="20427" y="41550"/>
                  <a:pt x="20743" y="41676"/>
                  <a:pt x="21060" y="41708"/>
                </a:cubicBezTo>
                <a:cubicBezTo>
                  <a:pt x="21345" y="41708"/>
                  <a:pt x="21630" y="41581"/>
                  <a:pt x="21852" y="41391"/>
                </a:cubicBezTo>
                <a:cubicBezTo>
                  <a:pt x="22137" y="41170"/>
                  <a:pt x="22200" y="40853"/>
                  <a:pt x="22295" y="40473"/>
                </a:cubicBezTo>
                <a:cubicBezTo>
                  <a:pt x="22264" y="40220"/>
                  <a:pt x="22200" y="39935"/>
                  <a:pt x="21947" y="39713"/>
                </a:cubicBezTo>
                <a:cubicBezTo>
                  <a:pt x="21693" y="39460"/>
                  <a:pt x="21377" y="39333"/>
                  <a:pt x="21092" y="39333"/>
                </a:cubicBezTo>
                <a:close/>
                <a:moveTo>
                  <a:pt x="62262" y="39016"/>
                </a:moveTo>
                <a:cubicBezTo>
                  <a:pt x="61945" y="39111"/>
                  <a:pt x="61692" y="39143"/>
                  <a:pt x="61407" y="39333"/>
                </a:cubicBezTo>
                <a:cubicBezTo>
                  <a:pt x="61058" y="39618"/>
                  <a:pt x="60900" y="40030"/>
                  <a:pt x="60805" y="40441"/>
                </a:cubicBezTo>
                <a:cubicBezTo>
                  <a:pt x="60900" y="40726"/>
                  <a:pt x="60931" y="41043"/>
                  <a:pt x="61121" y="41328"/>
                </a:cubicBezTo>
                <a:cubicBezTo>
                  <a:pt x="61407" y="41676"/>
                  <a:pt x="61787" y="41803"/>
                  <a:pt x="62198" y="41866"/>
                </a:cubicBezTo>
                <a:cubicBezTo>
                  <a:pt x="62515" y="41803"/>
                  <a:pt x="62768" y="41771"/>
                  <a:pt x="63053" y="41550"/>
                </a:cubicBezTo>
                <a:cubicBezTo>
                  <a:pt x="63433" y="41296"/>
                  <a:pt x="63560" y="40885"/>
                  <a:pt x="63655" y="40410"/>
                </a:cubicBezTo>
                <a:cubicBezTo>
                  <a:pt x="63528" y="40188"/>
                  <a:pt x="63528" y="39871"/>
                  <a:pt x="63338" y="39586"/>
                </a:cubicBezTo>
                <a:cubicBezTo>
                  <a:pt x="63053" y="39238"/>
                  <a:pt x="62673" y="39111"/>
                  <a:pt x="62262" y="39016"/>
                </a:cubicBezTo>
                <a:close/>
                <a:moveTo>
                  <a:pt x="48232" y="39871"/>
                </a:moveTo>
                <a:cubicBezTo>
                  <a:pt x="48327" y="40441"/>
                  <a:pt x="48327" y="40600"/>
                  <a:pt x="48961" y="41170"/>
                </a:cubicBezTo>
                <a:cubicBezTo>
                  <a:pt x="49024" y="41170"/>
                  <a:pt x="49024" y="41201"/>
                  <a:pt x="49056" y="41201"/>
                </a:cubicBezTo>
                <a:lnTo>
                  <a:pt x="49024" y="41233"/>
                </a:lnTo>
                <a:cubicBezTo>
                  <a:pt x="48961" y="41201"/>
                  <a:pt x="48961" y="41201"/>
                  <a:pt x="48961" y="41170"/>
                </a:cubicBezTo>
                <a:cubicBezTo>
                  <a:pt x="48802" y="41201"/>
                  <a:pt x="48644" y="41201"/>
                  <a:pt x="48486" y="41296"/>
                </a:cubicBezTo>
                <a:cubicBezTo>
                  <a:pt x="48074" y="41391"/>
                  <a:pt x="47757" y="41676"/>
                  <a:pt x="47535" y="42120"/>
                </a:cubicBezTo>
                <a:cubicBezTo>
                  <a:pt x="47440" y="41993"/>
                  <a:pt x="47504" y="41930"/>
                  <a:pt x="47535" y="41866"/>
                </a:cubicBezTo>
                <a:cubicBezTo>
                  <a:pt x="47504" y="41360"/>
                  <a:pt x="47345" y="40885"/>
                  <a:pt x="46902" y="40568"/>
                </a:cubicBezTo>
                <a:cubicBezTo>
                  <a:pt x="46997" y="40536"/>
                  <a:pt x="47060" y="40505"/>
                  <a:pt x="47124" y="40505"/>
                </a:cubicBezTo>
                <a:cubicBezTo>
                  <a:pt x="47472" y="40505"/>
                  <a:pt x="47725" y="40283"/>
                  <a:pt x="48010" y="40061"/>
                </a:cubicBezTo>
                <a:cubicBezTo>
                  <a:pt x="48074" y="39966"/>
                  <a:pt x="48137" y="39935"/>
                  <a:pt x="48232" y="39871"/>
                </a:cubicBezTo>
                <a:close/>
                <a:moveTo>
                  <a:pt x="38731" y="39776"/>
                </a:moveTo>
                <a:cubicBezTo>
                  <a:pt x="38731" y="39903"/>
                  <a:pt x="38668" y="39966"/>
                  <a:pt x="38668" y="40061"/>
                </a:cubicBezTo>
                <a:cubicBezTo>
                  <a:pt x="38731" y="40536"/>
                  <a:pt x="38921" y="40948"/>
                  <a:pt x="39397" y="41360"/>
                </a:cubicBezTo>
                <a:cubicBezTo>
                  <a:pt x="38668" y="41391"/>
                  <a:pt x="38193" y="41708"/>
                  <a:pt x="37940" y="42310"/>
                </a:cubicBezTo>
                <a:cubicBezTo>
                  <a:pt x="37940" y="41961"/>
                  <a:pt x="37940" y="41613"/>
                  <a:pt x="37781" y="41328"/>
                </a:cubicBezTo>
                <a:cubicBezTo>
                  <a:pt x="37623" y="41043"/>
                  <a:pt x="37401" y="40821"/>
                  <a:pt x="37021" y="40695"/>
                </a:cubicBezTo>
                <a:cubicBezTo>
                  <a:pt x="38161" y="40663"/>
                  <a:pt x="38225" y="40378"/>
                  <a:pt x="38731" y="39776"/>
                </a:cubicBezTo>
                <a:close/>
                <a:moveTo>
                  <a:pt x="14283" y="40853"/>
                </a:moveTo>
                <a:cubicBezTo>
                  <a:pt x="13935" y="40980"/>
                  <a:pt x="13745" y="41201"/>
                  <a:pt x="13618" y="41550"/>
                </a:cubicBezTo>
                <a:cubicBezTo>
                  <a:pt x="13586" y="41961"/>
                  <a:pt x="13808" y="42278"/>
                  <a:pt x="14251" y="42436"/>
                </a:cubicBezTo>
                <a:lnTo>
                  <a:pt x="14505" y="42436"/>
                </a:lnTo>
                <a:cubicBezTo>
                  <a:pt x="14885" y="42310"/>
                  <a:pt x="15075" y="42120"/>
                  <a:pt x="15170" y="41771"/>
                </a:cubicBezTo>
                <a:cubicBezTo>
                  <a:pt x="15170" y="41328"/>
                  <a:pt x="15075" y="41170"/>
                  <a:pt x="14568" y="40853"/>
                </a:cubicBezTo>
                <a:close/>
                <a:moveTo>
                  <a:pt x="65080" y="40061"/>
                </a:moveTo>
                <a:cubicBezTo>
                  <a:pt x="64858" y="40188"/>
                  <a:pt x="64605" y="40220"/>
                  <a:pt x="64415" y="40346"/>
                </a:cubicBezTo>
                <a:cubicBezTo>
                  <a:pt x="64257" y="40441"/>
                  <a:pt x="64098" y="40600"/>
                  <a:pt x="63972" y="40821"/>
                </a:cubicBezTo>
                <a:cubicBezTo>
                  <a:pt x="63877" y="41011"/>
                  <a:pt x="63782" y="41201"/>
                  <a:pt x="63813" y="41391"/>
                </a:cubicBezTo>
                <a:cubicBezTo>
                  <a:pt x="63845" y="41771"/>
                  <a:pt x="64003" y="42120"/>
                  <a:pt x="64320" y="42341"/>
                </a:cubicBezTo>
                <a:cubicBezTo>
                  <a:pt x="64542" y="42535"/>
                  <a:pt x="64763" y="42632"/>
                  <a:pt x="65006" y="42632"/>
                </a:cubicBezTo>
                <a:cubicBezTo>
                  <a:pt x="65041" y="42632"/>
                  <a:pt x="65076" y="42630"/>
                  <a:pt x="65112" y="42626"/>
                </a:cubicBezTo>
                <a:cubicBezTo>
                  <a:pt x="65460" y="42626"/>
                  <a:pt x="65809" y="42436"/>
                  <a:pt x="66062" y="42151"/>
                </a:cubicBezTo>
                <a:cubicBezTo>
                  <a:pt x="66252" y="41930"/>
                  <a:pt x="66379" y="41645"/>
                  <a:pt x="66379" y="41360"/>
                </a:cubicBezTo>
                <a:cubicBezTo>
                  <a:pt x="66379" y="41011"/>
                  <a:pt x="66220" y="40695"/>
                  <a:pt x="65904" y="40410"/>
                </a:cubicBezTo>
                <a:cubicBezTo>
                  <a:pt x="65682" y="40188"/>
                  <a:pt x="65365" y="40188"/>
                  <a:pt x="65080" y="40061"/>
                </a:cubicBezTo>
                <a:close/>
                <a:moveTo>
                  <a:pt x="33126" y="42595"/>
                </a:moveTo>
                <a:lnTo>
                  <a:pt x="33126" y="42658"/>
                </a:lnTo>
                <a:lnTo>
                  <a:pt x="33094" y="42658"/>
                </a:lnTo>
                <a:cubicBezTo>
                  <a:pt x="33094" y="42626"/>
                  <a:pt x="33094" y="42626"/>
                  <a:pt x="33126" y="42595"/>
                </a:cubicBezTo>
                <a:close/>
                <a:moveTo>
                  <a:pt x="23960" y="40152"/>
                </a:moveTo>
                <a:cubicBezTo>
                  <a:pt x="23834" y="40152"/>
                  <a:pt x="23701" y="40165"/>
                  <a:pt x="23562" y="40188"/>
                </a:cubicBezTo>
                <a:cubicBezTo>
                  <a:pt x="23467" y="40220"/>
                  <a:pt x="23435" y="40251"/>
                  <a:pt x="23340" y="40251"/>
                </a:cubicBezTo>
                <a:cubicBezTo>
                  <a:pt x="22865" y="40505"/>
                  <a:pt x="22612" y="40853"/>
                  <a:pt x="22644" y="41391"/>
                </a:cubicBezTo>
                <a:lnTo>
                  <a:pt x="22644" y="41771"/>
                </a:lnTo>
                <a:cubicBezTo>
                  <a:pt x="22939" y="42497"/>
                  <a:pt x="23417" y="42744"/>
                  <a:pt x="24000" y="42744"/>
                </a:cubicBezTo>
                <a:cubicBezTo>
                  <a:pt x="24104" y="42744"/>
                  <a:pt x="24212" y="42736"/>
                  <a:pt x="24322" y="42721"/>
                </a:cubicBezTo>
                <a:cubicBezTo>
                  <a:pt x="25145" y="42405"/>
                  <a:pt x="25335" y="41803"/>
                  <a:pt x="25209" y="41075"/>
                </a:cubicBezTo>
                <a:cubicBezTo>
                  <a:pt x="24950" y="40402"/>
                  <a:pt x="24522" y="40152"/>
                  <a:pt x="23960" y="40152"/>
                </a:cubicBezTo>
                <a:close/>
                <a:moveTo>
                  <a:pt x="51177" y="40378"/>
                </a:moveTo>
                <a:lnTo>
                  <a:pt x="51177" y="40378"/>
                </a:lnTo>
                <a:cubicBezTo>
                  <a:pt x="51209" y="40726"/>
                  <a:pt x="51146" y="41075"/>
                  <a:pt x="51304" y="41360"/>
                </a:cubicBezTo>
                <a:cubicBezTo>
                  <a:pt x="51462" y="41645"/>
                  <a:pt x="51589" y="41930"/>
                  <a:pt x="51906" y="42088"/>
                </a:cubicBezTo>
                <a:cubicBezTo>
                  <a:pt x="51684" y="42088"/>
                  <a:pt x="51494" y="42088"/>
                  <a:pt x="51336" y="42120"/>
                </a:cubicBezTo>
                <a:cubicBezTo>
                  <a:pt x="51177" y="42151"/>
                  <a:pt x="51019" y="42246"/>
                  <a:pt x="50861" y="42341"/>
                </a:cubicBezTo>
                <a:cubicBezTo>
                  <a:pt x="50766" y="42468"/>
                  <a:pt x="50607" y="42595"/>
                  <a:pt x="50512" y="42753"/>
                </a:cubicBezTo>
                <a:lnTo>
                  <a:pt x="50386" y="42626"/>
                </a:lnTo>
                <a:cubicBezTo>
                  <a:pt x="50449" y="42405"/>
                  <a:pt x="50322" y="42151"/>
                  <a:pt x="50196" y="41930"/>
                </a:cubicBezTo>
                <a:cubicBezTo>
                  <a:pt x="50069" y="41708"/>
                  <a:pt x="49879" y="41550"/>
                  <a:pt x="49689" y="41391"/>
                </a:cubicBezTo>
                <a:cubicBezTo>
                  <a:pt x="49657" y="41360"/>
                  <a:pt x="49657" y="41360"/>
                  <a:pt x="49594" y="41360"/>
                </a:cubicBezTo>
                <a:lnTo>
                  <a:pt x="49657" y="41328"/>
                </a:lnTo>
                <a:cubicBezTo>
                  <a:pt x="49689" y="41360"/>
                  <a:pt x="49689" y="41360"/>
                  <a:pt x="49689" y="41391"/>
                </a:cubicBezTo>
                <a:cubicBezTo>
                  <a:pt x="49847" y="41360"/>
                  <a:pt x="50006" y="41328"/>
                  <a:pt x="50196" y="41233"/>
                </a:cubicBezTo>
                <a:cubicBezTo>
                  <a:pt x="50639" y="41138"/>
                  <a:pt x="50987" y="40853"/>
                  <a:pt x="51177" y="40378"/>
                </a:cubicBezTo>
                <a:close/>
                <a:moveTo>
                  <a:pt x="37781" y="42785"/>
                </a:moveTo>
                <a:lnTo>
                  <a:pt x="37813" y="42816"/>
                </a:lnTo>
                <a:lnTo>
                  <a:pt x="37805" y="42833"/>
                </a:lnTo>
                <a:lnTo>
                  <a:pt x="37805" y="42833"/>
                </a:lnTo>
                <a:cubicBezTo>
                  <a:pt x="37804" y="42820"/>
                  <a:pt x="37796" y="42799"/>
                  <a:pt x="37781" y="42785"/>
                </a:cubicBezTo>
                <a:close/>
                <a:moveTo>
                  <a:pt x="37781" y="42816"/>
                </a:moveTo>
                <a:lnTo>
                  <a:pt x="37781" y="42816"/>
                </a:lnTo>
                <a:cubicBezTo>
                  <a:pt x="37790" y="42833"/>
                  <a:pt x="37796" y="42841"/>
                  <a:pt x="37800" y="42843"/>
                </a:cubicBezTo>
                <a:lnTo>
                  <a:pt x="37800" y="42843"/>
                </a:lnTo>
                <a:lnTo>
                  <a:pt x="37788" y="42866"/>
                </a:lnTo>
                <a:lnTo>
                  <a:pt x="37788" y="42866"/>
                </a:lnTo>
                <a:cubicBezTo>
                  <a:pt x="37786" y="42849"/>
                  <a:pt x="37784" y="42833"/>
                  <a:pt x="37781" y="42816"/>
                </a:cubicBezTo>
                <a:close/>
                <a:moveTo>
                  <a:pt x="41613" y="40821"/>
                </a:moveTo>
                <a:lnTo>
                  <a:pt x="41645" y="40853"/>
                </a:lnTo>
                <a:cubicBezTo>
                  <a:pt x="41613" y="40853"/>
                  <a:pt x="41613" y="40885"/>
                  <a:pt x="41582" y="40885"/>
                </a:cubicBezTo>
                <a:cubicBezTo>
                  <a:pt x="41613" y="41043"/>
                  <a:pt x="41613" y="41201"/>
                  <a:pt x="41677" y="41360"/>
                </a:cubicBezTo>
                <a:cubicBezTo>
                  <a:pt x="41803" y="41803"/>
                  <a:pt x="42088" y="42120"/>
                  <a:pt x="42532" y="42310"/>
                </a:cubicBezTo>
                <a:cubicBezTo>
                  <a:pt x="42484" y="42357"/>
                  <a:pt x="42441" y="42374"/>
                  <a:pt x="42404" y="42374"/>
                </a:cubicBezTo>
                <a:cubicBezTo>
                  <a:pt x="42342" y="42374"/>
                  <a:pt x="42298" y="42329"/>
                  <a:pt x="42278" y="42310"/>
                </a:cubicBezTo>
                <a:cubicBezTo>
                  <a:pt x="41772" y="42341"/>
                  <a:pt x="41297" y="42500"/>
                  <a:pt x="40980" y="42943"/>
                </a:cubicBezTo>
                <a:cubicBezTo>
                  <a:pt x="40948" y="42880"/>
                  <a:pt x="40885" y="42785"/>
                  <a:pt x="40885" y="42753"/>
                </a:cubicBezTo>
                <a:cubicBezTo>
                  <a:pt x="40885" y="42405"/>
                  <a:pt x="40695" y="42120"/>
                  <a:pt x="40473" y="41835"/>
                </a:cubicBezTo>
                <a:cubicBezTo>
                  <a:pt x="40378" y="41803"/>
                  <a:pt x="40347" y="41708"/>
                  <a:pt x="40252" y="41645"/>
                </a:cubicBezTo>
                <a:cubicBezTo>
                  <a:pt x="40853" y="41518"/>
                  <a:pt x="41012" y="41518"/>
                  <a:pt x="41582" y="40885"/>
                </a:cubicBezTo>
                <a:cubicBezTo>
                  <a:pt x="41582" y="40853"/>
                  <a:pt x="41582" y="40853"/>
                  <a:pt x="41613" y="40821"/>
                </a:cubicBezTo>
                <a:close/>
                <a:moveTo>
                  <a:pt x="68043" y="41273"/>
                </a:moveTo>
                <a:cubicBezTo>
                  <a:pt x="67930" y="41273"/>
                  <a:pt x="67790" y="41281"/>
                  <a:pt x="67614" y="41296"/>
                </a:cubicBezTo>
                <a:cubicBezTo>
                  <a:pt x="66790" y="41930"/>
                  <a:pt x="66980" y="42468"/>
                  <a:pt x="67297" y="42911"/>
                </a:cubicBezTo>
                <a:cubicBezTo>
                  <a:pt x="67455" y="43101"/>
                  <a:pt x="67740" y="43228"/>
                  <a:pt x="68025" y="43228"/>
                </a:cubicBezTo>
                <a:cubicBezTo>
                  <a:pt x="68405" y="43228"/>
                  <a:pt x="68722" y="42975"/>
                  <a:pt x="68912" y="42531"/>
                </a:cubicBezTo>
                <a:cubicBezTo>
                  <a:pt x="68975" y="41930"/>
                  <a:pt x="68912" y="41771"/>
                  <a:pt x="68690" y="41518"/>
                </a:cubicBezTo>
                <a:cubicBezTo>
                  <a:pt x="68499" y="41350"/>
                  <a:pt x="68397" y="41273"/>
                  <a:pt x="68043" y="41273"/>
                </a:cubicBezTo>
                <a:close/>
                <a:moveTo>
                  <a:pt x="17359" y="41485"/>
                </a:moveTo>
                <a:cubicBezTo>
                  <a:pt x="17337" y="41485"/>
                  <a:pt x="17314" y="41485"/>
                  <a:pt x="17291" y="41486"/>
                </a:cubicBezTo>
                <a:cubicBezTo>
                  <a:pt x="16658" y="41486"/>
                  <a:pt x="16246" y="41930"/>
                  <a:pt x="16278" y="42563"/>
                </a:cubicBezTo>
                <a:cubicBezTo>
                  <a:pt x="16278" y="43196"/>
                  <a:pt x="16721" y="43545"/>
                  <a:pt x="17355" y="43608"/>
                </a:cubicBezTo>
                <a:cubicBezTo>
                  <a:pt x="17988" y="43513"/>
                  <a:pt x="18400" y="43133"/>
                  <a:pt x="18368" y="42500"/>
                </a:cubicBezTo>
                <a:cubicBezTo>
                  <a:pt x="18368" y="41889"/>
                  <a:pt x="17956" y="41485"/>
                  <a:pt x="17359" y="41485"/>
                </a:cubicBezTo>
                <a:close/>
                <a:moveTo>
                  <a:pt x="26887" y="40853"/>
                </a:moveTo>
                <a:cubicBezTo>
                  <a:pt x="26095" y="40916"/>
                  <a:pt x="25494" y="41486"/>
                  <a:pt x="25462" y="42278"/>
                </a:cubicBezTo>
                <a:cubicBezTo>
                  <a:pt x="25430" y="43070"/>
                  <a:pt x="26064" y="43703"/>
                  <a:pt x="26856" y="43703"/>
                </a:cubicBezTo>
                <a:cubicBezTo>
                  <a:pt x="27647" y="43703"/>
                  <a:pt x="28281" y="43101"/>
                  <a:pt x="28281" y="42310"/>
                </a:cubicBezTo>
                <a:cubicBezTo>
                  <a:pt x="28312" y="41518"/>
                  <a:pt x="27679" y="40916"/>
                  <a:pt x="26887" y="40853"/>
                </a:cubicBezTo>
                <a:close/>
                <a:moveTo>
                  <a:pt x="44464" y="41771"/>
                </a:moveTo>
                <a:cubicBezTo>
                  <a:pt x="44527" y="41930"/>
                  <a:pt x="44464" y="42025"/>
                  <a:pt x="44527" y="42183"/>
                </a:cubicBezTo>
                <a:cubicBezTo>
                  <a:pt x="44685" y="42500"/>
                  <a:pt x="44812" y="42785"/>
                  <a:pt x="45129" y="42943"/>
                </a:cubicBezTo>
                <a:cubicBezTo>
                  <a:pt x="45160" y="42975"/>
                  <a:pt x="45160" y="43038"/>
                  <a:pt x="45224" y="43070"/>
                </a:cubicBezTo>
                <a:cubicBezTo>
                  <a:pt x="45255" y="43070"/>
                  <a:pt x="45287" y="43101"/>
                  <a:pt x="45287" y="43101"/>
                </a:cubicBezTo>
                <a:lnTo>
                  <a:pt x="45255" y="43133"/>
                </a:lnTo>
                <a:lnTo>
                  <a:pt x="45224" y="43101"/>
                </a:lnTo>
                <a:cubicBezTo>
                  <a:pt x="45129" y="43133"/>
                  <a:pt x="45002" y="43196"/>
                  <a:pt x="44939" y="43196"/>
                </a:cubicBezTo>
                <a:cubicBezTo>
                  <a:pt x="44844" y="43228"/>
                  <a:pt x="44780" y="43228"/>
                  <a:pt x="44685" y="43260"/>
                </a:cubicBezTo>
                <a:cubicBezTo>
                  <a:pt x="44337" y="43386"/>
                  <a:pt x="44052" y="43545"/>
                  <a:pt x="43894" y="43861"/>
                </a:cubicBezTo>
                <a:cubicBezTo>
                  <a:pt x="43862" y="43893"/>
                  <a:pt x="43830" y="43893"/>
                  <a:pt x="43767" y="43925"/>
                </a:cubicBezTo>
                <a:cubicBezTo>
                  <a:pt x="43735" y="43988"/>
                  <a:pt x="43735" y="43988"/>
                  <a:pt x="43735" y="44020"/>
                </a:cubicBezTo>
                <a:lnTo>
                  <a:pt x="43703" y="43988"/>
                </a:lnTo>
                <a:cubicBezTo>
                  <a:pt x="43735" y="43988"/>
                  <a:pt x="43735" y="43925"/>
                  <a:pt x="43767" y="43925"/>
                </a:cubicBezTo>
                <a:cubicBezTo>
                  <a:pt x="43735" y="43861"/>
                  <a:pt x="43703" y="43766"/>
                  <a:pt x="43735" y="43545"/>
                </a:cubicBezTo>
                <a:cubicBezTo>
                  <a:pt x="43703" y="43450"/>
                  <a:pt x="43735" y="43386"/>
                  <a:pt x="43703" y="43291"/>
                </a:cubicBezTo>
                <a:cubicBezTo>
                  <a:pt x="43577" y="42880"/>
                  <a:pt x="43292" y="42563"/>
                  <a:pt x="42880" y="42341"/>
                </a:cubicBezTo>
                <a:cubicBezTo>
                  <a:pt x="42908" y="42323"/>
                  <a:pt x="42936" y="42315"/>
                  <a:pt x="42963" y="42315"/>
                </a:cubicBezTo>
                <a:cubicBezTo>
                  <a:pt x="43028" y="42315"/>
                  <a:pt x="43089" y="42360"/>
                  <a:pt x="43133" y="42405"/>
                </a:cubicBezTo>
                <a:cubicBezTo>
                  <a:pt x="43387" y="42310"/>
                  <a:pt x="43672" y="42341"/>
                  <a:pt x="43862" y="42183"/>
                </a:cubicBezTo>
                <a:cubicBezTo>
                  <a:pt x="44052" y="42088"/>
                  <a:pt x="44242" y="41930"/>
                  <a:pt x="44464" y="41771"/>
                </a:cubicBezTo>
                <a:close/>
                <a:moveTo>
                  <a:pt x="10451" y="43260"/>
                </a:moveTo>
                <a:lnTo>
                  <a:pt x="10229" y="43513"/>
                </a:lnTo>
                <a:lnTo>
                  <a:pt x="10229" y="43861"/>
                </a:lnTo>
                <a:lnTo>
                  <a:pt x="10451" y="44083"/>
                </a:lnTo>
                <a:lnTo>
                  <a:pt x="10799" y="44083"/>
                </a:lnTo>
                <a:lnTo>
                  <a:pt x="11053" y="43861"/>
                </a:lnTo>
                <a:lnTo>
                  <a:pt x="11053" y="43513"/>
                </a:lnTo>
                <a:lnTo>
                  <a:pt x="10799" y="43260"/>
                </a:lnTo>
                <a:close/>
                <a:moveTo>
                  <a:pt x="34931" y="41645"/>
                </a:moveTo>
                <a:cubicBezTo>
                  <a:pt x="34931" y="41961"/>
                  <a:pt x="34868" y="42183"/>
                  <a:pt x="34931" y="42405"/>
                </a:cubicBezTo>
                <a:cubicBezTo>
                  <a:pt x="34963" y="42595"/>
                  <a:pt x="35026" y="42785"/>
                  <a:pt x="35153" y="42943"/>
                </a:cubicBezTo>
                <a:cubicBezTo>
                  <a:pt x="35280" y="43133"/>
                  <a:pt x="35470" y="43228"/>
                  <a:pt x="35596" y="43418"/>
                </a:cubicBezTo>
                <a:cubicBezTo>
                  <a:pt x="34804" y="43513"/>
                  <a:pt x="34456" y="43766"/>
                  <a:pt x="34139" y="44305"/>
                </a:cubicBezTo>
                <a:cubicBezTo>
                  <a:pt x="34044" y="44052"/>
                  <a:pt x="34139" y="43830"/>
                  <a:pt x="34044" y="43608"/>
                </a:cubicBezTo>
                <a:cubicBezTo>
                  <a:pt x="33981" y="43418"/>
                  <a:pt x="33886" y="43228"/>
                  <a:pt x="33728" y="43070"/>
                </a:cubicBezTo>
                <a:cubicBezTo>
                  <a:pt x="33569" y="42911"/>
                  <a:pt x="33411" y="42690"/>
                  <a:pt x="33189" y="42658"/>
                </a:cubicBezTo>
                <a:cubicBezTo>
                  <a:pt x="33538" y="42626"/>
                  <a:pt x="33886" y="42626"/>
                  <a:pt x="34203" y="42436"/>
                </a:cubicBezTo>
                <a:cubicBezTo>
                  <a:pt x="34519" y="42278"/>
                  <a:pt x="34773" y="42025"/>
                  <a:pt x="34931" y="41645"/>
                </a:cubicBezTo>
                <a:close/>
                <a:moveTo>
                  <a:pt x="20142" y="42246"/>
                </a:moveTo>
                <a:cubicBezTo>
                  <a:pt x="19477" y="42246"/>
                  <a:pt x="18938" y="42785"/>
                  <a:pt x="18938" y="43450"/>
                </a:cubicBezTo>
                <a:cubicBezTo>
                  <a:pt x="18938" y="44147"/>
                  <a:pt x="19477" y="44685"/>
                  <a:pt x="20142" y="44685"/>
                </a:cubicBezTo>
                <a:cubicBezTo>
                  <a:pt x="20870" y="44653"/>
                  <a:pt x="21377" y="44147"/>
                  <a:pt x="21377" y="43450"/>
                </a:cubicBezTo>
                <a:cubicBezTo>
                  <a:pt x="21377" y="42785"/>
                  <a:pt x="20838" y="42246"/>
                  <a:pt x="20142" y="42246"/>
                </a:cubicBezTo>
                <a:close/>
                <a:moveTo>
                  <a:pt x="61311" y="41993"/>
                </a:moveTo>
                <a:cubicBezTo>
                  <a:pt x="60520" y="42088"/>
                  <a:pt x="59981" y="42563"/>
                  <a:pt x="59981" y="43355"/>
                </a:cubicBezTo>
                <a:cubicBezTo>
                  <a:pt x="59981" y="44147"/>
                  <a:pt x="60488" y="44685"/>
                  <a:pt x="61280" y="44685"/>
                </a:cubicBezTo>
                <a:cubicBezTo>
                  <a:pt x="62072" y="44685"/>
                  <a:pt x="62642" y="44178"/>
                  <a:pt x="62642" y="43386"/>
                </a:cubicBezTo>
                <a:cubicBezTo>
                  <a:pt x="62673" y="42595"/>
                  <a:pt x="62103" y="42088"/>
                  <a:pt x="61311" y="41993"/>
                </a:cubicBezTo>
                <a:close/>
                <a:moveTo>
                  <a:pt x="29484" y="44653"/>
                </a:moveTo>
                <a:lnTo>
                  <a:pt x="29484" y="44717"/>
                </a:lnTo>
                <a:lnTo>
                  <a:pt x="29452" y="44717"/>
                </a:lnTo>
                <a:cubicBezTo>
                  <a:pt x="29452" y="44685"/>
                  <a:pt x="29452" y="44685"/>
                  <a:pt x="29484" y="44653"/>
                </a:cubicBezTo>
                <a:close/>
                <a:moveTo>
                  <a:pt x="47314" y="42436"/>
                </a:moveTo>
                <a:cubicBezTo>
                  <a:pt x="47440" y="42563"/>
                  <a:pt x="47345" y="42626"/>
                  <a:pt x="47314" y="42658"/>
                </a:cubicBezTo>
                <a:cubicBezTo>
                  <a:pt x="47345" y="43228"/>
                  <a:pt x="47535" y="43703"/>
                  <a:pt x="48074" y="44052"/>
                </a:cubicBezTo>
                <a:cubicBezTo>
                  <a:pt x="47694" y="44052"/>
                  <a:pt x="47377" y="44083"/>
                  <a:pt x="47124" y="44305"/>
                </a:cubicBezTo>
                <a:cubicBezTo>
                  <a:pt x="46965" y="44400"/>
                  <a:pt x="46744" y="44495"/>
                  <a:pt x="46680" y="44717"/>
                </a:cubicBezTo>
                <a:cubicBezTo>
                  <a:pt x="46680" y="44685"/>
                  <a:pt x="46649" y="44653"/>
                  <a:pt x="46585" y="44622"/>
                </a:cubicBezTo>
                <a:cubicBezTo>
                  <a:pt x="46585" y="44083"/>
                  <a:pt x="46332" y="43703"/>
                  <a:pt x="45889" y="43386"/>
                </a:cubicBezTo>
                <a:cubicBezTo>
                  <a:pt x="45889" y="43386"/>
                  <a:pt x="45857" y="43355"/>
                  <a:pt x="45794" y="43323"/>
                </a:cubicBezTo>
                <a:lnTo>
                  <a:pt x="45857" y="43291"/>
                </a:lnTo>
                <a:cubicBezTo>
                  <a:pt x="45889" y="43355"/>
                  <a:pt x="45889" y="43355"/>
                  <a:pt x="45889" y="43386"/>
                </a:cubicBezTo>
                <a:cubicBezTo>
                  <a:pt x="46047" y="43355"/>
                  <a:pt x="46205" y="43355"/>
                  <a:pt x="46237" y="43260"/>
                </a:cubicBezTo>
                <a:cubicBezTo>
                  <a:pt x="46585" y="43133"/>
                  <a:pt x="46965" y="43038"/>
                  <a:pt x="47124" y="42658"/>
                </a:cubicBezTo>
                <a:cubicBezTo>
                  <a:pt x="47155" y="42595"/>
                  <a:pt x="47219" y="42500"/>
                  <a:pt x="47314" y="42436"/>
                </a:cubicBezTo>
                <a:close/>
                <a:moveTo>
                  <a:pt x="37781" y="42816"/>
                </a:moveTo>
                <a:lnTo>
                  <a:pt x="37781" y="42880"/>
                </a:lnTo>
                <a:lnTo>
                  <a:pt x="37788" y="42866"/>
                </a:lnTo>
                <a:lnTo>
                  <a:pt x="37788" y="42866"/>
                </a:lnTo>
                <a:cubicBezTo>
                  <a:pt x="37818" y="43066"/>
                  <a:pt x="37847" y="43235"/>
                  <a:pt x="37876" y="43323"/>
                </a:cubicBezTo>
                <a:cubicBezTo>
                  <a:pt x="38130" y="43893"/>
                  <a:pt x="38225" y="44020"/>
                  <a:pt x="38731" y="44305"/>
                </a:cubicBezTo>
                <a:cubicBezTo>
                  <a:pt x="38682" y="44342"/>
                  <a:pt x="38637" y="44355"/>
                  <a:pt x="38599" y="44355"/>
                </a:cubicBezTo>
                <a:cubicBezTo>
                  <a:pt x="38540" y="44355"/>
                  <a:pt x="38497" y="44324"/>
                  <a:pt x="38478" y="44305"/>
                </a:cubicBezTo>
                <a:cubicBezTo>
                  <a:pt x="37940" y="44337"/>
                  <a:pt x="37433" y="44558"/>
                  <a:pt x="37085" y="45033"/>
                </a:cubicBezTo>
                <a:cubicBezTo>
                  <a:pt x="37085" y="44717"/>
                  <a:pt x="37085" y="44463"/>
                  <a:pt x="36926" y="44210"/>
                </a:cubicBezTo>
                <a:cubicBezTo>
                  <a:pt x="36831" y="43988"/>
                  <a:pt x="36673" y="43766"/>
                  <a:pt x="36420" y="43608"/>
                </a:cubicBezTo>
                <a:cubicBezTo>
                  <a:pt x="37021" y="43608"/>
                  <a:pt x="37465" y="43355"/>
                  <a:pt x="37781" y="42816"/>
                </a:cubicBezTo>
                <a:close/>
                <a:moveTo>
                  <a:pt x="64257" y="43101"/>
                </a:moveTo>
                <a:cubicBezTo>
                  <a:pt x="63940" y="43101"/>
                  <a:pt x="63687" y="43228"/>
                  <a:pt x="63465" y="43418"/>
                </a:cubicBezTo>
                <a:cubicBezTo>
                  <a:pt x="63212" y="43608"/>
                  <a:pt x="63117" y="43925"/>
                  <a:pt x="63117" y="44210"/>
                </a:cubicBezTo>
                <a:cubicBezTo>
                  <a:pt x="63117" y="44527"/>
                  <a:pt x="63212" y="44780"/>
                  <a:pt x="63433" y="45002"/>
                </a:cubicBezTo>
                <a:cubicBezTo>
                  <a:pt x="63623" y="45223"/>
                  <a:pt x="63940" y="45350"/>
                  <a:pt x="64225" y="45350"/>
                </a:cubicBezTo>
                <a:cubicBezTo>
                  <a:pt x="64510" y="45350"/>
                  <a:pt x="64763" y="45223"/>
                  <a:pt x="65017" y="45033"/>
                </a:cubicBezTo>
                <a:cubicBezTo>
                  <a:pt x="65238" y="44843"/>
                  <a:pt x="65302" y="44527"/>
                  <a:pt x="65365" y="44242"/>
                </a:cubicBezTo>
                <a:cubicBezTo>
                  <a:pt x="65333" y="43925"/>
                  <a:pt x="65238" y="43671"/>
                  <a:pt x="65048" y="43450"/>
                </a:cubicBezTo>
                <a:cubicBezTo>
                  <a:pt x="64858" y="43228"/>
                  <a:pt x="64542" y="43101"/>
                  <a:pt x="64257" y="43101"/>
                </a:cubicBezTo>
                <a:close/>
                <a:moveTo>
                  <a:pt x="13586" y="43735"/>
                </a:moveTo>
                <a:cubicBezTo>
                  <a:pt x="13333" y="43735"/>
                  <a:pt x="13143" y="43830"/>
                  <a:pt x="12985" y="44020"/>
                </a:cubicBezTo>
                <a:cubicBezTo>
                  <a:pt x="12826" y="44178"/>
                  <a:pt x="12699" y="44400"/>
                  <a:pt x="12763" y="44622"/>
                </a:cubicBezTo>
                <a:cubicBezTo>
                  <a:pt x="12763" y="44843"/>
                  <a:pt x="12826" y="45097"/>
                  <a:pt x="13080" y="45255"/>
                </a:cubicBezTo>
                <a:cubicBezTo>
                  <a:pt x="13137" y="45313"/>
                  <a:pt x="13431" y="45449"/>
                  <a:pt x="13579" y="45449"/>
                </a:cubicBezTo>
                <a:cubicBezTo>
                  <a:pt x="13593" y="45449"/>
                  <a:pt x="13607" y="45448"/>
                  <a:pt x="13618" y="45445"/>
                </a:cubicBezTo>
                <a:cubicBezTo>
                  <a:pt x="13808" y="45413"/>
                  <a:pt x="14061" y="45318"/>
                  <a:pt x="14220" y="45160"/>
                </a:cubicBezTo>
                <a:cubicBezTo>
                  <a:pt x="14378" y="45002"/>
                  <a:pt x="14378" y="44780"/>
                  <a:pt x="14473" y="44558"/>
                </a:cubicBezTo>
                <a:cubicBezTo>
                  <a:pt x="14346" y="44368"/>
                  <a:pt x="14346" y="44147"/>
                  <a:pt x="14125" y="43988"/>
                </a:cubicBezTo>
                <a:cubicBezTo>
                  <a:pt x="13966" y="43830"/>
                  <a:pt x="13776" y="43735"/>
                  <a:pt x="13586" y="43735"/>
                </a:cubicBezTo>
                <a:close/>
                <a:moveTo>
                  <a:pt x="23087" y="42943"/>
                </a:moveTo>
                <a:cubicBezTo>
                  <a:pt x="22295" y="42943"/>
                  <a:pt x="21725" y="43513"/>
                  <a:pt x="21789" y="44337"/>
                </a:cubicBezTo>
                <a:cubicBezTo>
                  <a:pt x="21789" y="45128"/>
                  <a:pt x="22327" y="45635"/>
                  <a:pt x="23119" y="45635"/>
                </a:cubicBezTo>
                <a:cubicBezTo>
                  <a:pt x="23910" y="45635"/>
                  <a:pt x="24417" y="45097"/>
                  <a:pt x="24480" y="44305"/>
                </a:cubicBezTo>
                <a:cubicBezTo>
                  <a:pt x="24385" y="43513"/>
                  <a:pt x="23910" y="42943"/>
                  <a:pt x="23087" y="42943"/>
                </a:cubicBezTo>
                <a:close/>
                <a:moveTo>
                  <a:pt x="67099" y="44516"/>
                </a:moveTo>
                <a:cubicBezTo>
                  <a:pt x="67056" y="44516"/>
                  <a:pt x="67016" y="44519"/>
                  <a:pt x="66980" y="44527"/>
                </a:cubicBezTo>
                <a:cubicBezTo>
                  <a:pt x="66759" y="44653"/>
                  <a:pt x="66600" y="44780"/>
                  <a:pt x="66474" y="45033"/>
                </a:cubicBezTo>
                <a:cubicBezTo>
                  <a:pt x="66505" y="45413"/>
                  <a:pt x="66505" y="45413"/>
                  <a:pt x="66695" y="45603"/>
                </a:cubicBezTo>
                <a:cubicBezTo>
                  <a:pt x="66805" y="45713"/>
                  <a:pt x="66939" y="45799"/>
                  <a:pt x="67097" y="45799"/>
                </a:cubicBezTo>
                <a:cubicBezTo>
                  <a:pt x="67121" y="45799"/>
                  <a:pt x="67145" y="45797"/>
                  <a:pt x="67170" y="45793"/>
                </a:cubicBezTo>
                <a:lnTo>
                  <a:pt x="67772" y="45192"/>
                </a:lnTo>
                <a:cubicBezTo>
                  <a:pt x="67804" y="45002"/>
                  <a:pt x="67709" y="44843"/>
                  <a:pt x="67550" y="44685"/>
                </a:cubicBezTo>
                <a:cubicBezTo>
                  <a:pt x="67428" y="44562"/>
                  <a:pt x="67248" y="44516"/>
                  <a:pt x="67099" y="44516"/>
                </a:cubicBezTo>
                <a:close/>
                <a:moveTo>
                  <a:pt x="50291" y="43418"/>
                </a:moveTo>
                <a:cubicBezTo>
                  <a:pt x="50196" y="44178"/>
                  <a:pt x="50607" y="44622"/>
                  <a:pt x="51146" y="44970"/>
                </a:cubicBezTo>
                <a:cubicBezTo>
                  <a:pt x="50797" y="45002"/>
                  <a:pt x="50481" y="45002"/>
                  <a:pt x="50164" y="45192"/>
                </a:cubicBezTo>
                <a:cubicBezTo>
                  <a:pt x="49847" y="45413"/>
                  <a:pt x="49657" y="45635"/>
                  <a:pt x="49499" y="45952"/>
                </a:cubicBezTo>
                <a:cubicBezTo>
                  <a:pt x="49436" y="45635"/>
                  <a:pt x="49531" y="45287"/>
                  <a:pt x="49404" y="45002"/>
                </a:cubicBezTo>
                <a:cubicBezTo>
                  <a:pt x="49246" y="44780"/>
                  <a:pt x="49119" y="44495"/>
                  <a:pt x="48802" y="44337"/>
                </a:cubicBezTo>
                <a:cubicBezTo>
                  <a:pt x="48929" y="44305"/>
                  <a:pt x="49024" y="44242"/>
                  <a:pt x="49119" y="44178"/>
                </a:cubicBezTo>
                <a:cubicBezTo>
                  <a:pt x="49562" y="44147"/>
                  <a:pt x="49911" y="43893"/>
                  <a:pt x="50164" y="43545"/>
                </a:cubicBezTo>
                <a:lnTo>
                  <a:pt x="50291" y="43418"/>
                </a:lnTo>
                <a:close/>
                <a:moveTo>
                  <a:pt x="54638" y="42998"/>
                </a:moveTo>
                <a:cubicBezTo>
                  <a:pt x="54495" y="42998"/>
                  <a:pt x="54340" y="43057"/>
                  <a:pt x="54186" y="43101"/>
                </a:cubicBezTo>
                <a:cubicBezTo>
                  <a:pt x="53964" y="43196"/>
                  <a:pt x="53711" y="43291"/>
                  <a:pt x="53553" y="43513"/>
                </a:cubicBezTo>
                <a:cubicBezTo>
                  <a:pt x="53458" y="43608"/>
                  <a:pt x="53394" y="43766"/>
                  <a:pt x="53331" y="43925"/>
                </a:cubicBezTo>
                <a:cubicBezTo>
                  <a:pt x="53331" y="43988"/>
                  <a:pt x="53268" y="43988"/>
                  <a:pt x="53236" y="43988"/>
                </a:cubicBezTo>
                <a:cubicBezTo>
                  <a:pt x="53236" y="44083"/>
                  <a:pt x="53236" y="44178"/>
                  <a:pt x="53204" y="44305"/>
                </a:cubicBezTo>
                <a:cubicBezTo>
                  <a:pt x="53109" y="44495"/>
                  <a:pt x="53204" y="44717"/>
                  <a:pt x="53268" y="44907"/>
                </a:cubicBezTo>
                <a:cubicBezTo>
                  <a:pt x="53363" y="45160"/>
                  <a:pt x="53489" y="45382"/>
                  <a:pt x="53679" y="45540"/>
                </a:cubicBezTo>
                <a:cubicBezTo>
                  <a:pt x="53806" y="45667"/>
                  <a:pt x="53964" y="45698"/>
                  <a:pt x="54123" y="45793"/>
                </a:cubicBezTo>
                <a:cubicBezTo>
                  <a:pt x="54154" y="45793"/>
                  <a:pt x="54154" y="45825"/>
                  <a:pt x="54154" y="45857"/>
                </a:cubicBezTo>
                <a:cubicBezTo>
                  <a:pt x="54249" y="45857"/>
                  <a:pt x="54344" y="45857"/>
                  <a:pt x="54439" y="45920"/>
                </a:cubicBezTo>
                <a:cubicBezTo>
                  <a:pt x="54503" y="45952"/>
                  <a:pt x="54574" y="45960"/>
                  <a:pt x="54637" y="45960"/>
                </a:cubicBezTo>
                <a:cubicBezTo>
                  <a:pt x="54701" y="45960"/>
                  <a:pt x="54756" y="45952"/>
                  <a:pt x="54788" y="45952"/>
                </a:cubicBezTo>
                <a:cubicBezTo>
                  <a:pt x="55041" y="45920"/>
                  <a:pt x="55294" y="45793"/>
                  <a:pt x="55516" y="45667"/>
                </a:cubicBezTo>
                <a:cubicBezTo>
                  <a:pt x="55611" y="45603"/>
                  <a:pt x="55769" y="45477"/>
                  <a:pt x="55801" y="45318"/>
                </a:cubicBezTo>
                <a:cubicBezTo>
                  <a:pt x="56023" y="44970"/>
                  <a:pt x="56213" y="44558"/>
                  <a:pt x="56054" y="44115"/>
                </a:cubicBezTo>
                <a:cubicBezTo>
                  <a:pt x="55928" y="43735"/>
                  <a:pt x="55738" y="43386"/>
                  <a:pt x="55358" y="43165"/>
                </a:cubicBezTo>
                <a:cubicBezTo>
                  <a:pt x="55263" y="43133"/>
                  <a:pt x="55136" y="43133"/>
                  <a:pt x="55104" y="43006"/>
                </a:cubicBezTo>
                <a:cubicBezTo>
                  <a:pt x="55086" y="43044"/>
                  <a:pt x="55035" y="43059"/>
                  <a:pt x="54970" y="43059"/>
                </a:cubicBezTo>
                <a:cubicBezTo>
                  <a:pt x="54924" y="43059"/>
                  <a:pt x="54872" y="43051"/>
                  <a:pt x="54819" y="43038"/>
                </a:cubicBezTo>
                <a:cubicBezTo>
                  <a:pt x="54762" y="43009"/>
                  <a:pt x="54701" y="42998"/>
                  <a:pt x="54638" y="42998"/>
                </a:cubicBezTo>
                <a:close/>
                <a:moveTo>
                  <a:pt x="40568" y="43893"/>
                </a:moveTo>
                <a:cubicBezTo>
                  <a:pt x="40600" y="43988"/>
                  <a:pt x="40663" y="44052"/>
                  <a:pt x="40663" y="44083"/>
                </a:cubicBezTo>
                <a:cubicBezTo>
                  <a:pt x="40663" y="44463"/>
                  <a:pt x="40853" y="44717"/>
                  <a:pt x="41107" y="45002"/>
                </a:cubicBezTo>
                <a:cubicBezTo>
                  <a:pt x="41170" y="45033"/>
                  <a:pt x="41202" y="45128"/>
                  <a:pt x="41297" y="45192"/>
                </a:cubicBezTo>
                <a:cubicBezTo>
                  <a:pt x="40695" y="45318"/>
                  <a:pt x="40537" y="45318"/>
                  <a:pt x="39998" y="45952"/>
                </a:cubicBezTo>
                <a:cubicBezTo>
                  <a:pt x="39998" y="45952"/>
                  <a:pt x="39998" y="45983"/>
                  <a:pt x="39935" y="46047"/>
                </a:cubicBezTo>
                <a:lnTo>
                  <a:pt x="39903" y="45983"/>
                </a:lnTo>
                <a:cubicBezTo>
                  <a:pt x="39935" y="45983"/>
                  <a:pt x="39935" y="45952"/>
                  <a:pt x="39998" y="45952"/>
                </a:cubicBezTo>
                <a:cubicBezTo>
                  <a:pt x="39935" y="45762"/>
                  <a:pt x="39935" y="45603"/>
                  <a:pt x="39872" y="45477"/>
                </a:cubicBezTo>
                <a:cubicBezTo>
                  <a:pt x="39745" y="45033"/>
                  <a:pt x="39460" y="44717"/>
                  <a:pt x="39016" y="44527"/>
                </a:cubicBezTo>
                <a:cubicBezTo>
                  <a:pt x="39064" y="44479"/>
                  <a:pt x="39108" y="44463"/>
                  <a:pt x="39145" y="44463"/>
                </a:cubicBezTo>
                <a:cubicBezTo>
                  <a:pt x="39206" y="44463"/>
                  <a:pt x="39250" y="44507"/>
                  <a:pt x="39270" y="44527"/>
                </a:cubicBezTo>
                <a:cubicBezTo>
                  <a:pt x="39777" y="44495"/>
                  <a:pt x="40252" y="44337"/>
                  <a:pt x="40568" y="43893"/>
                </a:cubicBezTo>
                <a:close/>
                <a:moveTo>
                  <a:pt x="49436" y="46078"/>
                </a:moveTo>
                <a:lnTo>
                  <a:pt x="49436" y="46142"/>
                </a:lnTo>
                <a:lnTo>
                  <a:pt x="49404" y="46142"/>
                </a:lnTo>
                <a:cubicBezTo>
                  <a:pt x="49404" y="46110"/>
                  <a:pt x="49404" y="46110"/>
                  <a:pt x="49436" y="46078"/>
                </a:cubicBezTo>
                <a:close/>
                <a:moveTo>
                  <a:pt x="31036" y="43841"/>
                </a:moveTo>
                <a:lnTo>
                  <a:pt x="31036" y="43956"/>
                </a:lnTo>
                <a:cubicBezTo>
                  <a:pt x="31004" y="44400"/>
                  <a:pt x="31194" y="44812"/>
                  <a:pt x="31511" y="45128"/>
                </a:cubicBezTo>
                <a:cubicBezTo>
                  <a:pt x="31638" y="45223"/>
                  <a:pt x="31796" y="45350"/>
                  <a:pt x="31986" y="45445"/>
                </a:cubicBezTo>
                <a:cubicBezTo>
                  <a:pt x="31907" y="45477"/>
                  <a:pt x="31828" y="45485"/>
                  <a:pt x="31752" y="45485"/>
                </a:cubicBezTo>
                <a:cubicBezTo>
                  <a:pt x="31677" y="45485"/>
                  <a:pt x="31606" y="45477"/>
                  <a:pt x="31543" y="45477"/>
                </a:cubicBezTo>
                <a:cubicBezTo>
                  <a:pt x="31226" y="45477"/>
                  <a:pt x="31004" y="45540"/>
                  <a:pt x="30751" y="45762"/>
                </a:cubicBezTo>
                <a:cubicBezTo>
                  <a:pt x="30606" y="45907"/>
                  <a:pt x="30497" y="46071"/>
                  <a:pt x="30370" y="46210"/>
                </a:cubicBezTo>
                <a:lnTo>
                  <a:pt x="30370" y="46210"/>
                </a:lnTo>
                <a:cubicBezTo>
                  <a:pt x="30365" y="45987"/>
                  <a:pt x="30343" y="45763"/>
                  <a:pt x="30244" y="45540"/>
                </a:cubicBezTo>
                <a:cubicBezTo>
                  <a:pt x="30117" y="45287"/>
                  <a:pt x="29959" y="45033"/>
                  <a:pt x="29674" y="44875"/>
                </a:cubicBezTo>
                <a:lnTo>
                  <a:pt x="29579" y="44780"/>
                </a:lnTo>
                <a:cubicBezTo>
                  <a:pt x="29613" y="44735"/>
                  <a:pt x="29655" y="44726"/>
                  <a:pt x="29700" y="44726"/>
                </a:cubicBezTo>
                <a:cubicBezTo>
                  <a:pt x="29730" y="44726"/>
                  <a:pt x="29762" y="44730"/>
                  <a:pt x="29794" y="44730"/>
                </a:cubicBezTo>
                <a:cubicBezTo>
                  <a:pt x="29850" y="44730"/>
                  <a:pt x="29907" y="44718"/>
                  <a:pt x="29959" y="44653"/>
                </a:cubicBezTo>
                <a:cubicBezTo>
                  <a:pt x="30499" y="44563"/>
                  <a:pt x="30840" y="44275"/>
                  <a:pt x="31036" y="43841"/>
                </a:cubicBezTo>
                <a:close/>
                <a:moveTo>
                  <a:pt x="16436" y="44368"/>
                </a:moveTo>
                <a:cubicBezTo>
                  <a:pt x="15835" y="44368"/>
                  <a:pt x="15360" y="44875"/>
                  <a:pt x="15360" y="45445"/>
                </a:cubicBezTo>
                <a:cubicBezTo>
                  <a:pt x="15360" y="46047"/>
                  <a:pt x="15866" y="46553"/>
                  <a:pt x="16436" y="46553"/>
                </a:cubicBezTo>
                <a:cubicBezTo>
                  <a:pt x="16975" y="46553"/>
                  <a:pt x="17545" y="46047"/>
                  <a:pt x="17513" y="45477"/>
                </a:cubicBezTo>
                <a:cubicBezTo>
                  <a:pt x="17513" y="44875"/>
                  <a:pt x="16975" y="44368"/>
                  <a:pt x="16436" y="44368"/>
                </a:cubicBezTo>
                <a:close/>
                <a:moveTo>
                  <a:pt x="26000" y="43830"/>
                </a:moveTo>
                <a:cubicBezTo>
                  <a:pt x="25177" y="43830"/>
                  <a:pt x="24544" y="44400"/>
                  <a:pt x="24544" y="45192"/>
                </a:cubicBezTo>
                <a:cubicBezTo>
                  <a:pt x="24544" y="46047"/>
                  <a:pt x="25145" y="46617"/>
                  <a:pt x="25969" y="46680"/>
                </a:cubicBezTo>
                <a:cubicBezTo>
                  <a:pt x="26761" y="46680"/>
                  <a:pt x="27362" y="46047"/>
                  <a:pt x="27394" y="45255"/>
                </a:cubicBezTo>
                <a:cubicBezTo>
                  <a:pt x="27394" y="44400"/>
                  <a:pt x="26792" y="43830"/>
                  <a:pt x="26000" y="43830"/>
                </a:cubicBezTo>
                <a:close/>
                <a:moveTo>
                  <a:pt x="43577" y="44558"/>
                </a:moveTo>
                <a:lnTo>
                  <a:pt x="43640" y="44622"/>
                </a:lnTo>
                <a:cubicBezTo>
                  <a:pt x="43577" y="44622"/>
                  <a:pt x="43577" y="44653"/>
                  <a:pt x="43545" y="44653"/>
                </a:cubicBezTo>
                <a:cubicBezTo>
                  <a:pt x="43577" y="44812"/>
                  <a:pt x="43640" y="45002"/>
                  <a:pt x="43672" y="45128"/>
                </a:cubicBezTo>
                <a:cubicBezTo>
                  <a:pt x="43799" y="45572"/>
                  <a:pt x="44052" y="45888"/>
                  <a:pt x="44495" y="46078"/>
                </a:cubicBezTo>
                <a:cubicBezTo>
                  <a:pt x="44447" y="46126"/>
                  <a:pt x="44409" y="46142"/>
                  <a:pt x="44377" y="46142"/>
                </a:cubicBezTo>
                <a:cubicBezTo>
                  <a:pt x="44325" y="46142"/>
                  <a:pt x="44293" y="46098"/>
                  <a:pt x="44274" y="46078"/>
                </a:cubicBezTo>
                <a:cubicBezTo>
                  <a:pt x="43735" y="46110"/>
                  <a:pt x="43260" y="46268"/>
                  <a:pt x="42943" y="46712"/>
                </a:cubicBezTo>
                <a:cubicBezTo>
                  <a:pt x="42912" y="46617"/>
                  <a:pt x="42880" y="46553"/>
                  <a:pt x="42880" y="46522"/>
                </a:cubicBezTo>
                <a:cubicBezTo>
                  <a:pt x="42880" y="46142"/>
                  <a:pt x="42690" y="45888"/>
                  <a:pt x="42437" y="45603"/>
                </a:cubicBezTo>
                <a:cubicBezTo>
                  <a:pt x="42373" y="45572"/>
                  <a:pt x="42310" y="45477"/>
                  <a:pt x="42247" y="45413"/>
                </a:cubicBezTo>
                <a:cubicBezTo>
                  <a:pt x="42848" y="45287"/>
                  <a:pt x="43007" y="45287"/>
                  <a:pt x="43545" y="44653"/>
                </a:cubicBezTo>
                <a:cubicBezTo>
                  <a:pt x="43545" y="44653"/>
                  <a:pt x="43577" y="44622"/>
                  <a:pt x="43577" y="44558"/>
                </a:cubicBezTo>
                <a:close/>
                <a:moveTo>
                  <a:pt x="57511" y="43925"/>
                </a:moveTo>
                <a:cubicBezTo>
                  <a:pt x="56719" y="43988"/>
                  <a:pt x="56149" y="44558"/>
                  <a:pt x="56086" y="45318"/>
                </a:cubicBezTo>
                <a:cubicBezTo>
                  <a:pt x="56054" y="46110"/>
                  <a:pt x="56688" y="46743"/>
                  <a:pt x="57480" y="46775"/>
                </a:cubicBezTo>
                <a:cubicBezTo>
                  <a:pt x="58271" y="46775"/>
                  <a:pt x="58905" y="46173"/>
                  <a:pt x="58905" y="45382"/>
                </a:cubicBezTo>
                <a:cubicBezTo>
                  <a:pt x="58936" y="44590"/>
                  <a:pt x="58303" y="44020"/>
                  <a:pt x="57511" y="43925"/>
                </a:cubicBezTo>
                <a:close/>
                <a:moveTo>
                  <a:pt x="9944" y="46078"/>
                </a:moveTo>
                <a:cubicBezTo>
                  <a:pt x="9691" y="46078"/>
                  <a:pt x="9438" y="46078"/>
                  <a:pt x="9311" y="46427"/>
                </a:cubicBezTo>
                <a:cubicBezTo>
                  <a:pt x="9311" y="46585"/>
                  <a:pt x="9279" y="46775"/>
                  <a:pt x="9438" y="46933"/>
                </a:cubicBezTo>
                <a:cubicBezTo>
                  <a:pt x="9596" y="47031"/>
                  <a:pt x="9726" y="47077"/>
                  <a:pt x="9838" y="47077"/>
                </a:cubicBezTo>
                <a:cubicBezTo>
                  <a:pt x="10019" y="47077"/>
                  <a:pt x="10156" y="46958"/>
                  <a:pt x="10293" y="46743"/>
                </a:cubicBezTo>
                <a:cubicBezTo>
                  <a:pt x="10324" y="46458"/>
                  <a:pt x="10293" y="46205"/>
                  <a:pt x="9944" y="46078"/>
                </a:cubicBezTo>
                <a:close/>
                <a:moveTo>
                  <a:pt x="34076" y="44653"/>
                </a:moveTo>
                <a:lnTo>
                  <a:pt x="34076" y="44653"/>
                </a:lnTo>
                <a:cubicBezTo>
                  <a:pt x="34013" y="45445"/>
                  <a:pt x="34234" y="45983"/>
                  <a:pt x="34931" y="46363"/>
                </a:cubicBezTo>
                <a:cubicBezTo>
                  <a:pt x="34889" y="46363"/>
                  <a:pt x="34861" y="46377"/>
                  <a:pt x="34828" y="46377"/>
                </a:cubicBezTo>
                <a:cubicBezTo>
                  <a:pt x="34812" y="46377"/>
                  <a:pt x="34794" y="46374"/>
                  <a:pt x="34773" y="46363"/>
                </a:cubicBezTo>
                <a:cubicBezTo>
                  <a:pt x="34709" y="46363"/>
                  <a:pt x="34678" y="46300"/>
                  <a:pt x="34678" y="46300"/>
                </a:cubicBezTo>
                <a:cubicBezTo>
                  <a:pt x="34139" y="46395"/>
                  <a:pt x="33601" y="46553"/>
                  <a:pt x="33284" y="47155"/>
                </a:cubicBezTo>
                <a:cubicBezTo>
                  <a:pt x="33284" y="46775"/>
                  <a:pt x="33284" y="46458"/>
                  <a:pt x="33094" y="46237"/>
                </a:cubicBezTo>
                <a:cubicBezTo>
                  <a:pt x="32904" y="45983"/>
                  <a:pt x="32683" y="45762"/>
                  <a:pt x="32398" y="45603"/>
                </a:cubicBezTo>
                <a:cubicBezTo>
                  <a:pt x="32746" y="45603"/>
                  <a:pt x="33094" y="45603"/>
                  <a:pt x="33379" y="45413"/>
                </a:cubicBezTo>
                <a:cubicBezTo>
                  <a:pt x="33633" y="45192"/>
                  <a:pt x="33854" y="44970"/>
                  <a:pt x="34076" y="44653"/>
                </a:cubicBezTo>
                <a:close/>
                <a:moveTo>
                  <a:pt x="19002" y="45097"/>
                </a:moveTo>
                <a:cubicBezTo>
                  <a:pt x="18527" y="45255"/>
                  <a:pt x="18305" y="45508"/>
                  <a:pt x="18147" y="45920"/>
                </a:cubicBezTo>
                <a:lnTo>
                  <a:pt x="18147" y="46585"/>
                </a:lnTo>
                <a:cubicBezTo>
                  <a:pt x="18305" y="47060"/>
                  <a:pt x="18558" y="47282"/>
                  <a:pt x="18970" y="47503"/>
                </a:cubicBezTo>
                <a:lnTo>
                  <a:pt x="19635" y="47503"/>
                </a:lnTo>
                <a:cubicBezTo>
                  <a:pt x="20110" y="47345"/>
                  <a:pt x="20363" y="47060"/>
                  <a:pt x="20553" y="46680"/>
                </a:cubicBezTo>
                <a:lnTo>
                  <a:pt x="20553" y="45952"/>
                </a:lnTo>
                <a:cubicBezTo>
                  <a:pt x="20395" y="45540"/>
                  <a:pt x="20110" y="45287"/>
                  <a:pt x="19667" y="45097"/>
                </a:cubicBezTo>
                <a:close/>
                <a:moveTo>
                  <a:pt x="60450" y="44997"/>
                </a:moveTo>
                <a:cubicBezTo>
                  <a:pt x="60420" y="44997"/>
                  <a:pt x="60391" y="44998"/>
                  <a:pt x="60361" y="45002"/>
                </a:cubicBezTo>
                <a:cubicBezTo>
                  <a:pt x="60013" y="45002"/>
                  <a:pt x="59696" y="45192"/>
                  <a:pt x="59411" y="45477"/>
                </a:cubicBezTo>
                <a:cubicBezTo>
                  <a:pt x="59221" y="45698"/>
                  <a:pt x="59095" y="45983"/>
                  <a:pt x="59095" y="46268"/>
                </a:cubicBezTo>
                <a:cubicBezTo>
                  <a:pt x="59095" y="46617"/>
                  <a:pt x="59253" y="46933"/>
                  <a:pt x="59538" y="47187"/>
                </a:cubicBezTo>
                <a:cubicBezTo>
                  <a:pt x="59791" y="47408"/>
                  <a:pt x="60108" y="47472"/>
                  <a:pt x="60361" y="47535"/>
                </a:cubicBezTo>
                <a:cubicBezTo>
                  <a:pt x="60805" y="47408"/>
                  <a:pt x="61153" y="47282"/>
                  <a:pt x="61407" y="47028"/>
                </a:cubicBezTo>
                <a:cubicBezTo>
                  <a:pt x="61597" y="46775"/>
                  <a:pt x="61723" y="46490"/>
                  <a:pt x="61692" y="46237"/>
                </a:cubicBezTo>
                <a:cubicBezTo>
                  <a:pt x="61692" y="45888"/>
                  <a:pt x="61470" y="45508"/>
                  <a:pt x="61153" y="45287"/>
                </a:cubicBezTo>
                <a:cubicBezTo>
                  <a:pt x="60954" y="45116"/>
                  <a:pt x="60705" y="44997"/>
                  <a:pt x="60450" y="44997"/>
                </a:cubicBezTo>
                <a:close/>
                <a:moveTo>
                  <a:pt x="46427" y="45572"/>
                </a:moveTo>
                <a:cubicBezTo>
                  <a:pt x="46490" y="46237"/>
                  <a:pt x="46807" y="46680"/>
                  <a:pt x="47377" y="46997"/>
                </a:cubicBezTo>
                <a:cubicBezTo>
                  <a:pt x="47060" y="47028"/>
                  <a:pt x="46744" y="46997"/>
                  <a:pt x="46490" y="47155"/>
                </a:cubicBezTo>
                <a:cubicBezTo>
                  <a:pt x="46205" y="47250"/>
                  <a:pt x="45952" y="47472"/>
                  <a:pt x="45794" y="47725"/>
                </a:cubicBezTo>
                <a:cubicBezTo>
                  <a:pt x="45791" y="47729"/>
                  <a:pt x="45788" y="47733"/>
                  <a:pt x="45785" y="47737"/>
                </a:cubicBezTo>
                <a:lnTo>
                  <a:pt x="45785" y="47737"/>
                </a:lnTo>
                <a:cubicBezTo>
                  <a:pt x="45781" y="47720"/>
                  <a:pt x="45773" y="47705"/>
                  <a:pt x="45762" y="47693"/>
                </a:cubicBezTo>
                <a:cubicBezTo>
                  <a:pt x="45744" y="47749"/>
                  <a:pt x="45736" y="47782"/>
                  <a:pt x="45745" y="47782"/>
                </a:cubicBezTo>
                <a:cubicBezTo>
                  <a:pt x="45751" y="47782"/>
                  <a:pt x="45764" y="47768"/>
                  <a:pt x="45785" y="47737"/>
                </a:cubicBezTo>
                <a:lnTo>
                  <a:pt x="45785" y="47737"/>
                </a:lnTo>
                <a:cubicBezTo>
                  <a:pt x="45794" y="47767"/>
                  <a:pt x="45794" y="47800"/>
                  <a:pt x="45794" y="47820"/>
                </a:cubicBezTo>
                <a:lnTo>
                  <a:pt x="45730" y="47883"/>
                </a:lnTo>
                <a:cubicBezTo>
                  <a:pt x="45762" y="47567"/>
                  <a:pt x="45762" y="47408"/>
                  <a:pt x="45730" y="47313"/>
                </a:cubicBezTo>
                <a:cubicBezTo>
                  <a:pt x="45604" y="46933"/>
                  <a:pt x="45477" y="46585"/>
                  <a:pt x="45129" y="46427"/>
                </a:cubicBezTo>
                <a:cubicBezTo>
                  <a:pt x="45065" y="46395"/>
                  <a:pt x="44970" y="46300"/>
                  <a:pt x="44907" y="46268"/>
                </a:cubicBezTo>
                <a:cubicBezTo>
                  <a:pt x="44946" y="46255"/>
                  <a:pt x="44969" y="46248"/>
                  <a:pt x="44992" y="46248"/>
                </a:cubicBezTo>
                <a:cubicBezTo>
                  <a:pt x="45024" y="46248"/>
                  <a:pt x="45054" y="46263"/>
                  <a:pt x="45129" y="46300"/>
                </a:cubicBezTo>
                <a:cubicBezTo>
                  <a:pt x="45382" y="46205"/>
                  <a:pt x="45635" y="46237"/>
                  <a:pt x="45889" y="46078"/>
                </a:cubicBezTo>
                <a:cubicBezTo>
                  <a:pt x="46079" y="45952"/>
                  <a:pt x="46332" y="45825"/>
                  <a:pt x="46427" y="45572"/>
                </a:cubicBezTo>
                <a:close/>
                <a:moveTo>
                  <a:pt x="36831" y="45825"/>
                </a:moveTo>
                <a:cubicBezTo>
                  <a:pt x="37021" y="45952"/>
                  <a:pt x="36895" y="46205"/>
                  <a:pt x="36990" y="46363"/>
                </a:cubicBezTo>
                <a:cubicBezTo>
                  <a:pt x="37053" y="46617"/>
                  <a:pt x="37211" y="46838"/>
                  <a:pt x="37370" y="47028"/>
                </a:cubicBezTo>
                <a:cubicBezTo>
                  <a:pt x="37401" y="47060"/>
                  <a:pt x="37433" y="47155"/>
                  <a:pt x="37528" y="47218"/>
                </a:cubicBezTo>
                <a:cubicBezTo>
                  <a:pt x="36990" y="47250"/>
                  <a:pt x="36515" y="47472"/>
                  <a:pt x="36230" y="48010"/>
                </a:cubicBezTo>
                <a:cubicBezTo>
                  <a:pt x="36230" y="48005"/>
                  <a:pt x="36229" y="48000"/>
                  <a:pt x="36227" y="47997"/>
                </a:cubicBezTo>
                <a:lnTo>
                  <a:pt x="36227" y="47997"/>
                </a:lnTo>
                <a:cubicBezTo>
                  <a:pt x="36195" y="47813"/>
                  <a:pt x="36134" y="47658"/>
                  <a:pt x="36103" y="47503"/>
                </a:cubicBezTo>
                <a:cubicBezTo>
                  <a:pt x="35976" y="47060"/>
                  <a:pt x="35723" y="46712"/>
                  <a:pt x="35248" y="46490"/>
                </a:cubicBezTo>
                <a:cubicBezTo>
                  <a:pt x="35438" y="46458"/>
                  <a:pt x="35628" y="46458"/>
                  <a:pt x="35786" y="46458"/>
                </a:cubicBezTo>
                <a:cubicBezTo>
                  <a:pt x="36103" y="46458"/>
                  <a:pt x="36705" y="46142"/>
                  <a:pt x="36831" y="45825"/>
                </a:cubicBezTo>
                <a:close/>
                <a:moveTo>
                  <a:pt x="36217" y="48023"/>
                </a:moveTo>
                <a:cubicBezTo>
                  <a:pt x="36219" y="48035"/>
                  <a:pt x="36222" y="48052"/>
                  <a:pt x="36230" y="48073"/>
                </a:cubicBezTo>
                <a:lnTo>
                  <a:pt x="36198" y="48042"/>
                </a:lnTo>
                <a:lnTo>
                  <a:pt x="36217" y="48023"/>
                </a:lnTo>
                <a:close/>
                <a:moveTo>
                  <a:pt x="63343" y="46220"/>
                </a:moveTo>
                <a:cubicBezTo>
                  <a:pt x="62744" y="46220"/>
                  <a:pt x="62334" y="46769"/>
                  <a:pt x="62420" y="47345"/>
                </a:cubicBezTo>
                <a:cubicBezTo>
                  <a:pt x="62643" y="47903"/>
                  <a:pt x="62964" y="48117"/>
                  <a:pt x="63362" y="48117"/>
                </a:cubicBezTo>
                <a:cubicBezTo>
                  <a:pt x="63416" y="48117"/>
                  <a:pt x="63472" y="48113"/>
                  <a:pt x="63528" y="48105"/>
                </a:cubicBezTo>
                <a:cubicBezTo>
                  <a:pt x="63940" y="47978"/>
                  <a:pt x="64162" y="47725"/>
                  <a:pt x="64288" y="47345"/>
                </a:cubicBezTo>
                <a:cubicBezTo>
                  <a:pt x="64352" y="46870"/>
                  <a:pt x="64162" y="46458"/>
                  <a:pt x="63528" y="46237"/>
                </a:cubicBezTo>
                <a:cubicBezTo>
                  <a:pt x="63465" y="46225"/>
                  <a:pt x="63403" y="46220"/>
                  <a:pt x="63343" y="46220"/>
                </a:cubicBezTo>
                <a:close/>
                <a:moveTo>
                  <a:pt x="12598" y="46564"/>
                </a:moveTo>
                <a:cubicBezTo>
                  <a:pt x="12520" y="46564"/>
                  <a:pt x="12438" y="46571"/>
                  <a:pt x="12351" y="46585"/>
                </a:cubicBezTo>
                <a:cubicBezTo>
                  <a:pt x="11971" y="46838"/>
                  <a:pt x="11971" y="46838"/>
                  <a:pt x="11749" y="47187"/>
                </a:cubicBezTo>
                <a:cubicBezTo>
                  <a:pt x="11691" y="47922"/>
                  <a:pt x="12096" y="48302"/>
                  <a:pt x="12712" y="48302"/>
                </a:cubicBezTo>
                <a:cubicBezTo>
                  <a:pt x="12759" y="48302"/>
                  <a:pt x="12808" y="48300"/>
                  <a:pt x="12858" y="48295"/>
                </a:cubicBezTo>
                <a:cubicBezTo>
                  <a:pt x="13238" y="48042"/>
                  <a:pt x="13238" y="48042"/>
                  <a:pt x="13460" y="47662"/>
                </a:cubicBezTo>
                <a:cubicBezTo>
                  <a:pt x="13544" y="46988"/>
                  <a:pt x="13205" y="46564"/>
                  <a:pt x="12598" y="46564"/>
                </a:cubicBezTo>
                <a:close/>
                <a:moveTo>
                  <a:pt x="22194" y="45884"/>
                </a:moveTo>
                <a:cubicBezTo>
                  <a:pt x="21507" y="45884"/>
                  <a:pt x="20902" y="46494"/>
                  <a:pt x="20902" y="47218"/>
                </a:cubicBezTo>
                <a:cubicBezTo>
                  <a:pt x="20902" y="47978"/>
                  <a:pt x="21535" y="48580"/>
                  <a:pt x="22264" y="48612"/>
                </a:cubicBezTo>
                <a:cubicBezTo>
                  <a:pt x="22992" y="48580"/>
                  <a:pt x="23594" y="47947"/>
                  <a:pt x="23594" y="47218"/>
                </a:cubicBezTo>
                <a:cubicBezTo>
                  <a:pt x="23594" y="46490"/>
                  <a:pt x="22992" y="45888"/>
                  <a:pt x="22295" y="45888"/>
                </a:cubicBezTo>
                <a:cubicBezTo>
                  <a:pt x="22261" y="45885"/>
                  <a:pt x="22228" y="45884"/>
                  <a:pt x="22194" y="45884"/>
                </a:cubicBezTo>
                <a:close/>
                <a:moveTo>
                  <a:pt x="49404" y="46237"/>
                </a:moveTo>
                <a:cubicBezTo>
                  <a:pt x="49309" y="46933"/>
                  <a:pt x="49594" y="47472"/>
                  <a:pt x="50227" y="47852"/>
                </a:cubicBezTo>
                <a:cubicBezTo>
                  <a:pt x="50186" y="47850"/>
                  <a:pt x="50146" y="47849"/>
                  <a:pt x="50106" y="47849"/>
                </a:cubicBezTo>
                <a:cubicBezTo>
                  <a:pt x="49500" y="47849"/>
                  <a:pt x="49032" y="48079"/>
                  <a:pt x="48676" y="48643"/>
                </a:cubicBezTo>
                <a:cubicBezTo>
                  <a:pt x="48581" y="48453"/>
                  <a:pt x="48739" y="48200"/>
                  <a:pt x="48581" y="48010"/>
                </a:cubicBezTo>
                <a:cubicBezTo>
                  <a:pt x="48581" y="47820"/>
                  <a:pt x="48422" y="47662"/>
                  <a:pt x="48296" y="47503"/>
                </a:cubicBezTo>
                <a:cubicBezTo>
                  <a:pt x="48137" y="47345"/>
                  <a:pt x="47947" y="47250"/>
                  <a:pt x="47789" y="47092"/>
                </a:cubicBezTo>
                <a:cubicBezTo>
                  <a:pt x="48105" y="47092"/>
                  <a:pt x="48454" y="47092"/>
                  <a:pt x="48739" y="46933"/>
                </a:cubicBezTo>
                <a:cubicBezTo>
                  <a:pt x="49024" y="46775"/>
                  <a:pt x="49182" y="46585"/>
                  <a:pt x="49404" y="46237"/>
                </a:cubicBezTo>
                <a:close/>
                <a:moveTo>
                  <a:pt x="39840" y="46585"/>
                </a:moveTo>
                <a:lnTo>
                  <a:pt x="39872" y="46617"/>
                </a:lnTo>
                <a:cubicBezTo>
                  <a:pt x="39840" y="46617"/>
                  <a:pt x="39840" y="46680"/>
                  <a:pt x="39777" y="46680"/>
                </a:cubicBezTo>
                <a:cubicBezTo>
                  <a:pt x="39808" y="46838"/>
                  <a:pt x="39808" y="46997"/>
                  <a:pt x="39903" y="47155"/>
                </a:cubicBezTo>
                <a:cubicBezTo>
                  <a:pt x="40030" y="47567"/>
                  <a:pt x="40315" y="47883"/>
                  <a:pt x="40727" y="48105"/>
                </a:cubicBezTo>
                <a:cubicBezTo>
                  <a:pt x="40689" y="48142"/>
                  <a:pt x="40652" y="48155"/>
                  <a:pt x="40619" y="48155"/>
                </a:cubicBezTo>
                <a:cubicBezTo>
                  <a:pt x="40567" y="48155"/>
                  <a:pt x="40524" y="48124"/>
                  <a:pt x="40505" y="48105"/>
                </a:cubicBezTo>
                <a:cubicBezTo>
                  <a:pt x="39998" y="48137"/>
                  <a:pt x="39523" y="48295"/>
                  <a:pt x="39206" y="48738"/>
                </a:cubicBezTo>
                <a:cubicBezTo>
                  <a:pt x="39143" y="48643"/>
                  <a:pt x="39111" y="48580"/>
                  <a:pt x="39111" y="48517"/>
                </a:cubicBezTo>
                <a:cubicBezTo>
                  <a:pt x="39111" y="48168"/>
                  <a:pt x="38921" y="47883"/>
                  <a:pt x="38668" y="47630"/>
                </a:cubicBezTo>
                <a:cubicBezTo>
                  <a:pt x="38605" y="47567"/>
                  <a:pt x="38573" y="47503"/>
                  <a:pt x="38478" y="47408"/>
                </a:cubicBezTo>
                <a:cubicBezTo>
                  <a:pt x="39080" y="47282"/>
                  <a:pt x="39238" y="47282"/>
                  <a:pt x="39777" y="46680"/>
                </a:cubicBezTo>
                <a:cubicBezTo>
                  <a:pt x="39777" y="46617"/>
                  <a:pt x="39777" y="46585"/>
                  <a:pt x="39840" y="46585"/>
                </a:cubicBezTo>
                <a:close/>
                <a:moveTo>
                  <a:pt x="15515" y="47285"/>
                </a:moveTo>
                <a:cubicBezTo>
                  <a:pt x="15340" y="47285"/>
                  <a:pt x="15176" y="47317"/>
                  <a:pt x="15011" y="47377"/>
                </a:cubicBezTo>
                <a:cubicBezTo>
                  <a:pt x="14853" y="47535"/>
                  <a:pt x="14695" y="47662"/>
                  <a:pt x="14568" y="47820"/>
                </a:cubicBezTo>
                <a:cubicBezTo>
                  <a:pt x="14441" y="48200"/>
                  <a:pt x="14441" y="48580"/>
                  <a:pt x="14568" y="48929"/>
                </a:cubicBezTo>
                <a:lnTo>
                  <a:pt x="15011" y="49372"/>
                </a:lnTo>
                <a:cubicBezTo>
                  <a:pt x="15138" y="49404"/>
                  <a:pt x="15170" y="49404"/>
                  <a:pt x="15328" y="49467"/>
                </a:cubicBezTo>
                <a:cubicBezTo>
                  <a:pt x="15439" y="49467"/>
                  <a:pt x="15566" y="49483"/>
                  <a:pt x="15704" y="49483"/>
                </a:cubicBezTo>
                <a:cubicBezTo>
                  <a:pt x="15843" y="49483"/>
                  <a:pt x="15993" y="49467"/>
                  <a:pt x="16151" y="49404"/>
                </a:cubicBezTo>
                <a:lnTo>
                  <a:pt x="16595" y="48960"/>
                </a:lnTo>
                <a:cubicBezTo>
                  <a:pt x="16721" y="48612"/>
                  <a:pt x="16721" y="48200"/>
                  <a:pt x="16595" y="47852"/>
                </a:cubicBezTo>
                <a:lnTo>
                  <a:pt x="16151" y="47408"/>
                </a:lnTo>
                <a:cubicBezTo>
                  <a:pt x="15917" y="47325"/>
                  <a:pt x="15710" y="47285"/>
                  <a:pt x="15515" y="47285"/>
                </a:cubicBezTo>
                <a:close/>
                <a:moveTo>
                  <a:pt x="56667" y="46932"/>
                </a:moveTo>
                <a:cubicBezTo>
                  <a:pt x="55961" y="46932"/>
                  <a:pt x="55358" y="47553"/>
                  <a:pt x="55358" y="48263"/>
                </a:cubicBezTo>
                <a:cubicBezTo>
                  <a:pt x="55358" y="48960"/>
                  <a:pt x="55928" y="49594"/>
                  <a:pt x="56688" y="49625"/>
                </a:cubicBezTo>
                <a:cubicBezTo>
                  <a:pt x="57416" y="49625"/>
                  <a:pt x="58018" y="48992"/>
                  <a:pt x="58018" y="48295"/>
                </a:cubicBezTo>
                <a:cubicBezTo>
                  <a:pt x="58018" y="47535"/>
                  <a:pt x="57385" y="46933"/>
                  <a:pt x="56719" y="46933"/>
                </a:cubicBezTo>
                <a:cubicBezTo>
                  <a:pt x="56702" y="46933"/>
                  <a:pt x="56684" y="46932"/>
                  <a:pt x="56667" y="46932"/>
                </a:cubicBezTo>
                <a:close/>
                <a:moveTo>
                  <a:pt x="42595" y="47662"/>
                </a:moveTo>
                <a:cubicBezTo>
                  <a:pt x="42627" y="47725"/>
                  <a:pt x="42658" y="47820"/>
                  <a:pt x="42658" y="47852"/>
                </a:cubicBezTo>
                <a:cubicBezTo>
                  <a:pt x="42658" y="48200"/>
                  <a:pt x="42880" y="48485"/>
                  <a:pt x="43102" y="48770"/>
                </a:cubicBezTo>
                <a:cubicBezTo>
                  <a:pt x="43197" y="48802"/>
                  <a:pt x="43228" y="48897"/>
                  <a:pt x="43292" y="48960"/>
                </a:cubicBezTo>
                <a:cubicBezTo>
                  <a:pt x="42722" y="49087"/>
                  <a:pt x="42563" y="49087"/>
                  <a:pt x="41993" y="49720"/>
                </a:cubicBezTo>
                <a:cubicBezTo>
                  <a:pt x="41962" y="49752"/>
                  <a:pt x="41962" y="49752"/>
                  <a:pt x="41962" y="49784"/>
                </a:cubicBezTo>
                <a:lnTo>
                  <a:pt x="41930" y="49752"/>
                </a:lnTo>
                <a:cubicBezTo>
                  <a:pt x="41962" y="49752"/>
                  <a:pt x="41962" y="49720"/>
                  <a:pt x="41993" y="49720"/>
                </a:cubicBezTo>
                <a:lnTo>
                  <a:pt x="41867" y="49245"/>
                </a:lnTo>
                <a:cubicBezTo>
                  <a:pt x="41772" y="48802"/>
                  <a:pt x="41487" y="48485"/>
                  <a:pt x="41043" y="48295"/>
                </a:cubicBezTo>
                <a:cubicBezTo>
                  <a:pt x="41091" y="48247"/>
                  <a:pt x="41130" y="48231"/>
                  <a:pt x="41163" y="48231"/>
                </a:cubicBezTo>
                <a:cubicBezTo>
                  <a:pt x="41218" y="48231"/>
                  <a:pt x="41257" y="48275"/>
                  <a:pt x="41297" y="48295"/>
                </a:cubicBezTo>
                <a:cubicBezTo>
                  <a:pt x="41803" y="48263"/>
                  <a:pt x="42278" y="48073"/>
                  <a:pt x="42595" y="47662"/>
                </a:cubicBezTo>
                <a:close/>
                <a:moveTo>
                  <a:pt x="8844" y="48825"/>
                </a:moveTo>
                <a:cubicBezTo>
                  <a:pt x="8810" y="48825"/>
                  <a:pt x="8776" y="48828"/>
                  <a:pt x="8741" y="48834"/>
                </a:cubicBezTo>
                <a:cubicBezTo>
                  <a:pt x="8361" y="48992"/>
                  <a:pt x="8234" y="49277"/>
                  <a:pt x="8329" y="49657"/>
                </a:cubicBezTo>
                <a:lnTo>
                  <a:pt x="8646" y="50005"/>
                </a:lnTo>
                <a:cubicBezTo>
                  <a:pt x="9153" y="50005"/>
                  <a:pt x="9184" y="50005"/>
                  <a:pt x="9438" y="49594"/>
                </a:cubicBezTo>
                <a:cubicBezTo>
                  <a:pt x="9496" y="49130"/>
                  <a:pt x="9209" y="48825"/>
                  <a:pt x="8844" y="48825"/>
                </a:cubicBezTo>
                <a:close/>
                <a:moveTo>
                  <a:pt x="33063" y="47820"/>
                </a:moveTo>
                <a:cubicBezTo>
                  <a:pt x="33094" y="47883"/>
                  <a:pt x="33189" y="47978"/>
                  <a:pt x="33189" y="48010"/>
                </a:cubicBezTo>
                <a:cubicBezTo>
                  <a:pt x="33189" y="48422"/>
                  <a:pt x="33379" y="48675"/>
                  <a:pt x="33601" y="48960"/>
                </a:cubicBezTo>
                <a:cubicBezTo>
                  <a:pt x="33633" y="48992"/>
                  <a:pt x="33696" y="49087"/>
                  <a:pt x="33728" y="49119"/>
                </a:cubicBezTo>
                <a:lnTo>
                  <a:pt x="33728" y="49214"/>
                </a:lnTo>
                <a:cubicBezTo>
                  <a:pt x="33094" y="49245"/>
                  <a:pt x="32651" y="49499"/>
                  <a:pt x="32398" y="50069"/>
                </a:cubicBezTo>
                <a:cubicBezTo>
                  <a:pt x="32429" y="49404"/>
                  <a:pt x="32239" y="48865"/>
                  <a:pt x="31638" y="48485"/>
                </a:cubicBezTo>
                <a:cubicBezTo>
                  <a:pt x="31859" y="48485"/>
                  <a:pt x="32081" y="48485"/>
                  <a:pt x="32239" y="48453"/>
                </a:cubicBezTo>
                <a:cubicBezTo>
                  <a:pt x="32398" y="48422"/>
                  <a:pt x="32556" y="48327"/>
                  <a:pt x="32714" y="48200"/>
                </a:cubicBezTo>
                <a:cubicBezTo>
                  <a:pt x="32809" y="48073"/>
                  <a:pt x="32968" y="48010"/>
                  <a:pt x="33063" y="47820"/>
                </a:cubicBezTo>
                <a:close/>
                <a:moveTo>
                  <a:pt x="59316" y="48010"/>
                </a:moveTo>
                <a:cubicBezTo>
                  <a:pt x="58588" y="48295"/>
                  <a:pt x="58366" y="48802"/>
                  <a:pt x="58430" y="49435"/>
                </a:cubicBezTo>
                <a:cubicBezTo>
                  <a:pt x="58588" y="49879"/>
                  <a:pt x="58873" y="50164"/>
                  <a:pt x="59316" y="50290"/>
                </a:cubicBezTo>
                <a:cubicBezTo>
                  <a:pt x="59506" y="50259"/>
                  <a:pt x="59696" y="50259"/>
                  <a:pt x="59855" y="50259"/>
                </a:cubicBezTo>
                <a:cubicBezTo>
                  <a:pt x="60298" y="50100"/>
                  <a:pt x="60551" y="49847"/>
                  <a:pt x="60741" y="49404"/>
                </a:cubicBezTo>
                <a:cubicBezTo>
                  <a:pt x="60741" y="49150"/>
                  <a:pt x="60773" y="48834"/>
                  <a:pt x="60615" y="48580"/>
                </a:cubicBezTo>
                <a:cubicBezTo>
                  <a:pt x="60456" y="48295"/>
                  <a:pt x="60171" y="48137"/>
                  <a:pt x="59886" y="48010"/>
                </a:cubicBezTo>
                <a:close/>
                <a:moveTo>
                  <a:pt x="18463" y="47947"/>
                </a:moveTo>
                <a:cubicBezTo>
                  <a:pt x="17703" y="47947"/>
                  <a:pt x="17196" y="48453"/>
                  <a:pt x="17228" y="49245"/>
                </a:cubicBezTo>
                <a:cubicBezTo>
                  <a:pt x="17260" y="50005"/>
                  <a:pt x="17735" y="50480"/>
                  <a:pt x="18495" y="50480"/>
                </a:cubicBezTo>
                <a:cubicBezTo>
                  <a:pt x="19223" y="50480"/>
                  <a:pt x="19730" y="49942"/>
                  <a:pt x="19762" y="49214"/>
                </a:cubicBezTo>
                <a:cubicBezTo>
                  <a:pt x="19667" y="48453"/>
                  <a:pt x="19192" y="47947"/>
                  <a:pt x="18463" y="47947"/>
                </a:cubicBezTo>
                <a:close/>
                <a:moveTo>
                  <a:pt x="45604" y="48200"/>
                </a:moveTo>
                <a:cubicBezTo>
                  <a:pt x="45604" y="48612"/>
                  <a:pt x="45604" y="48960"/>
                  <a:pt x="45762" y="49245"/>
                </a:cubicBezTo>
                <a:cubicBezTo>
                  <a:pt x="45920" y="49499"/>
                  <a:pt x="46174" y="49784"/>
                  <a:pt x="46554" y="49910"/>
                </a:cubicBezTo>
                <a:cubicBezTo>
                  <a:pt x="46174" y="49942"/>
                  <a:pt x="45857" y="49879"/>
                  <a:pt x="45572" y="50037"/>
                </a:cubicBezTo>
                <a:cubicBezTo>
                  <a:pt x="45287" y="50164"/>
                  <a:pt x="45097" y="50354"/>
                  <a:pt x="44939" y="50575"/>
                </a:cubicBezTo>
                <a:cubicBezTo>
                  <a:pt x="44907" y="50575"/>
                  <a:pt x="44907" y="50639"/>
                  <a:pt x="44907" y="50670"/>
                </a:cubicBezTo>
                <a:lnTo>
                  <a:pt x="44844" y="50639"/>
                </a:lnTo>
                <a:cubicBezTo>
                  <a:pt x="44844" y="50575"/>
                  <a:pt x="44907" y="50575"/>
                  <a:pt x="44939" y="50575"/>
                </a:cubicBezTo>
                <a:cubicBezTo>
                  <a:pt x="44812" y="50354"/>
                  <a:pt x="44844" y="50069"/>
                  <a:pt x="44749" y="49847"/>
                </a:cubicBezTo>
                <a:cubicBezTo>
                  <a:pt x="44622" y="49594"/>
                  <a:pt x="44432" y="49404"/>
                  <a:pt x="44210" y="49150"/>
                </a:cubicBezTo>
                <a:cubicBezTo>
                  <a:pt x="44844" y="49119"/>
                  <a:pt x="45319" y="48834"/>
                  <a:pt x="45604" y="48200"/>
                </a:cubicBezTo>
                <a:close/>
                <a:moveTo>
                  <a:pt x="36040" y="48580"/>
                </a:moveTo>
                <a:lnTo>
                  <a:pt x="36071" y="48612"/>
                </a:lnTo>
                <a:cubicBezTo>
                  <a:pt x="36040" y="48612"/>
                  <a:pt x="36040" y="48643"/>
                  <a:pt x="35976" y="48643"/>
                </a:cubicBezTo>
                <a:lnTo>
                  <a:pt x="36103" y="49119"/>
                </a:lnTo>
                <a:cubicBezTo>
                  <a:pt x="36230" y="49562"/>
                  <a:pt x="36515" y="49879"/>
                  <a:pt x="36926" y="50069"/>
                </a:cubicBezTo>
                <a:cubicBezTo>
                  <a:pt x="36890" y="50116"/>
                  <a:pt x="36855" y="50133"/>
                  <a:pt x="36822" y="50133"/>
                </a:cubicBezTo>
                <a:cubicBezTo>
                  <a:pt x="36769" y="50133"/>
                  <a:pt x="36724" y="50088"/>
                  <a:pt x="36705" y="50069"/>
                </a:cubicBezTo>
                <a:cubicBezTo>
                  <a:pt x="36198" y="50100"/>
                  <a:pt x="35723" y="50259"/>
                  <a:pt x="35406" y="50702"/>
                </a:cubicBezTo>
                <a:cubicBezTo>
                  <a:pt x="35343" y="50639"/>
                  <a:pt x="35311" y="50544"/>
                  <a:pt x="35311" y="50512"/>
                </a:cubicBezTo>
                <a:cubicBezTo>
                  <a:pt x="35311" y="50164"/>
                  <a:pt x="35121" y="49879"/>
                  <a:pt x="34868" y="49594"/>
                </a:cubicBezTo>
                <a:cubicBezTo>
                  <a:pt x="34804" y="49562"/>
                  <a:pt x="34773" y="49467"/>
                  <a:pt x="34678" y="49404"/>
                </a:cubicBezTo>
                <a:cubicBezTo>
                  <a:pt x="35280" y="49277"/>
                  <a:pt x="35438" y="49277"/>
                  <a:pt x="35976" y="48643"/>
                </a:cubicBezTo>
                <a:cubicBezTo>
                  <a:pt x="36040" y="48612"/>
                  <a:pt x="36040" y="48612"/>
                  <a:pt x="36040" y="48580"/>
                </a:cubicBezTo>
                <a:close/>
                <a:moveTo>
                  <a:pt x="62357" y="49214"/>
                </a:moveTo>
                <a:cubicBezTo>
                  <a:pt x="61913" y="49309"/>
                  <a:pt x="61723" y="49530"/>
                  <a:pt x="61628" y="49910"/>
                </a:cubicBezTo>
                <a:lnTo>
                  <a:pt x="61628" y="50164"/>
                </a:lnTo>
                <a:cubicBezTo>
                  <a:pt x="61787" y="50639"/>
                  <a:pt x="62103" y="50829"/>
                  <a:pt x="62483" y="50829"/>
                </a:cubicBezTo>
                <a:cubicBezTo>
                  <a:pt x="62895" y="50702"/>
                  <a:pt x="63117" y="50512"/>
                  <a:pt x="63180" y="50100"/>
                </a:cubicBezTo>
                <a:lnTo>
                  <a:pt x="63180" y="49879"/>
                </a:lnTo>
                <a:cubicBezTo>
                  <a:pt x="63022" y="49404"/>
                  <a:pt x="62705" y="49214"/>
                  <a:pt x="62357" y="49214"/>
                </a:cubicBezTo>
                <a:close/>
                <a:moveTo>
                  <a:pt x="11813" y="49435"/>
                </a:moveTo>
                <a:cubicBezTo>
                  <a:pt x="11274" y="49435"/>
                  <a:pt x="10894" y="49847"/>
                  <a:pt x="10863" y="50354"/>
                </a:cubicBezTo>
                <a:cubicBezTo>
                  <a:pt x="10799" y="50860"/>
                  <a:pt x="11243" y="51304"/>
                  <a:pt x="11749" y="51304"/>
                </a:cubicBezTo>
                <a:cubicBezTo>
                  <a:pt x="12288" y="51304"/>
                  <a:pt x="12668" y="50892"/>
                  <a:pt x="12668" y="50385"/>
                </a:cubicBezTo>
                <a:cubicBezTo>
                  <a:pt x="12668" y="49847"/>
                  <a:pt x="12319" y="49435"/>
                  <a:pt x="11813" y="49435"/>
                </a:cubicBezTo>
                <a:close/>
                <a:moveTo>
                  <a:pt x="21345" y="48738"/>
                </a:moveTo>
                <a:cubicBezTo>
                  <a:pt x="20585" y="48738"/>
                  <a:pt x="19952" y="49372"/>
                  <a:pt x="19952" y="50069"/>
                </a:cubicBezTo>
                <a:cubicBezTo>
                  <a:pt x="19952" y="50811"/>
                  <a:pt x="20556" y="51463"/>
                  <a:pt x="21263" y="51463"/>
                </a:cubicBezTo>
                <a:cubicBezTo>
                  <a:pt x="21280" y="51463"/>
                  <a:pt x="21297" y="51463"/>
                  <a:pt x="21313" y="51462"/>
                </a:cubicBezTo>
                <a:cubicBezTo>
                  <a:pt x="21329" y="51463"/>
                  <a:pt x="21345" y="51463"/>
                  <a:pt x="21361" y="51463"/>
                </a:cubicBezTo>
                <a:cubicBezTo>
                  <a:pt x="22069" y="51463"/>
                  <a:pt x="22675" y="50782"/>
                  <a:pt x="22675" y="50100"/>
                </a:cubicBezTo>
                <a:cubicBezTo>
                  <a:pt x="22675" y="49309"/>
                  <a:pt x="22042" y="48738"/>
                  <a:pt x="21345" y="48738"/>
                </a:cubicBezTo>
                <a:close/>
                <a:moveTo>
                  <a:pt x="25652" y="51430"/>
                </a:moveTo>
                <a:cubicBezTo>
                  <a:pt x="25652" y="51462"/>
                  <a:pt x="25652" y="51462"/>
                  <a:pt x="25620" y="51494"/>
                </a:cubicBezTo>
                <a:lnTo>
                  <a:pt x="25620" y="51430"/>
                </a:lnTo>
                <a:close/>
                <a:moveTo>
                  <a:pt x="38795" y="49625"/>
                </a:moveTo>
                <a:cubicBezTo>
                  <a:pt x="38826" y="49720"/>
                  <a:pt x="38890" y="49784"/>
                  <a:pt x="38890" y="49847"/>
                </a:cubicBezTo>
                <a:cubicBezTo>
                  <a:pt x="38890" y="50195"/>
                  <a:pt x="39080" y="50480"/>
                  <a:pt x="39301" y="50734"/>
                </a:cubicBezTo>
                <a:cubicBezTo>
                  <a:pt x="39397" y="50797"/>
                  <a:pt x="39428" y="50860"/>
                  <a:pt x="39523" y="50955"/>
                </a:cubicBezTo>
                <a:cubicBezTo>
                  <a:pt x="38921" y="51050"/>
                  <a:pt x="38763" y="51050"/>
                  <a:pt x="38193" y="51684"/>
                </a:cubicBezTo>
                <a:cubicBezTo>
                  <a:pt x="38193" y="51747"/>
                  <a:pt x="38193" y="51779"/>
                  <a:pt x="38161" y="51779"/>
                </a:cubicBezTo>
                <a:lnTo>
                  <a:pt x="38130" y="51747"/>
                </a:lnTo>
                <a:cubicBezTo>
                  <a:pt x="38161" y="51747"/>
                  <a:pt x="38161" y="51684"/>
                  <a:pt x="38193" y="51684"/>
                </a:cubicBezTo>
                <a:cubicBezTo>
                  <a:pt x="38161" y="51525"/>
                  <a:pt x="38161" y="51367"/>
                  <a:pt x="38098" y="51209"/>
                </a:cubicBezTo>
                <a:cubicBezTo>
                  <a:pt x="37971" y="50797"/>
                  <a:pt x="37686" y="50449"/>
                  <a:pt x="37243" y="50259"/>
                </a:cubicBezTo>
                <a:cubicBezTo>
                  <a:pt x="37291" y="50211"/>
                  <a:pt x="37330" y="50195"/>
                  <a:pt x="37363" y="50195"/>
                </a:cubicBezTo>
                <a:cubicBezTo>
                  <a:pt x="37417" y="50195"/>
                  <a:pt x="37457" y="50239"/>
                  <a:pt x="37496" y="50259"/>
                </a:cubicBezTo>
                <a:cubicBezTo>
                  <a:pt x="38003" y="50227"/>
                  <a:pt x="38478" y="50069"/>
                  <a:pt x="38795" y="49625"/>
                </a:cubicBezTo>
                <a:close/>
                <a:moveTo>
                  <a:pt x="52919" y="48897"/>
                </a:moveTo>
                <a:cubicBezTo>
                  <a:pt x="52127" y="48897"/>
                  <a:pt x="51462" y="49594"/>
                  <a:pt x="51462" y="50322"/>
                </a:cubicBezTo>
                <a:cubicBezTo>
                  <a:pt x="51462" y="51036"/>
                  <a:pt x="52131" y="51780"/>
                  <a:pt x="52843" y="51780"/>
                </a:cubicBezTo>
                <a:cubicBezTo>
                  <a:pt x="52858" y="51780"/>
                  <a:pt x="52873" y="51779"/>
                  <a:pt x="52888" y="51779"/>
                </a:cubicBezTo>
                <a:cubicBezTo>
                  <a:pt x="53648" y="51779"/>
                  <a:pt x="54313" y="51019"/>
                  <a:pt x="54313" y="50354"/>
                </a:cubicBezTo>
                <a:cubicBezTo>
                  <a:pt x="54344" y="49562"/>
                  <a:pt x="53616" y="48897"/>
                  <a:pt x="52919" y="48897"/>
                </a:cubicBezTo>
                <a:close/>
                <a:moveTo>
                  <a:pt x="47630" y="51715"/>
                </a:moveTo>
                <a:cubicBezTo>
                  <a:pt x="47694" y="51842"/>
                  <a:pt x="47694" y="51842"/>
                  <a:pt x="47630" y="51937"/>
                </a:cubicBezTo>
                <a:lnTo>
                  <a:pt x="47630" y="51715"/>
                </a:lnTo>
                <a:close/>
                <a:moveTo>
                  <a:pt x="29389" y="49625"/>
                </a:moveTo>
                <a:lnTo>
                  <a:pt x="29389" y="49625"/>
                </a:lnTo>
                <a:cubicBezTo>
                  <a:pt x="29294" y="50385"/>
                  <a:pt x="29579" y="50892"/>
                  <a:pt x="30212" y="51240"/>
                </a:cubicBezTo>
                <a:cubicBezTo>
                  <a:pt x="30176" y="51239"/>
                  <a:pt x="30141" y="51238"/>
                  <a:pt x="30105" y="51238"/>
                </a:cubicBezTo>
                <a:cubicBezTo>
                  <a:pt x="29431" y="51238"/>
                  <a:pt x="28928" y="51528"/>
                  <a:pt x="28597" y="52190"/>
                </a:cubicBezTo>
                <a:cubicBezTo>
                  <a:pt x="28534" y="51969"/>
                  <a:pt x="28534" y="51715"/>
                  <a:pt x="28502" y="51525"/>
                </a:cubicBezTo>
                <a:cubicBezTo>
                  <a:pt x="28471" y="51335"/>
                  <a:pt x="28407" y="51145"/>
                  <a:pt x="28249" y="50987"/>
                </a:cubicBezTo>
                <a:cubicBezTo>
                  <a:pt x="28154" y="50829"/>
                  <a:pt x="27996" y="50639"/>
                  <a:pt x="27742" y="50512"/>
                </a:cubicBezTo>
                <a:lnTo>
                  <a:pt x="27742" y="50512"/>
                </a:lnTo>
                <a:cubicBezTo>
                  <a:pt x="27782" y="50514"/>
                  <a:pt x="27822" y="50515"/>
                  <a:pt x="27860" y="50515"/>
                </a:cubicBezTo>
                <a:cubicBezTo>
                  <a:pt x="28526" y="50515"/>
                  <a:pt x="29000" y="50254"/>
                  <a:pt x="29389" y="49625"/>
                </a:cubicBezTo>
                <a:close/>
                <a:moveTo>
                  <a:pt x="28597" y="52222"/>
                </a:moveTo>
                <a:lnTo>
                  <a:pt x="28597" y="52380"/>
                </a:lnTo>
                <a:lnTo>
                  <a:pt x="28534" y="52380"/>
                </a:lnTo>
                <a:cubicBezTo>
                  <a:pt x="28534" y="52285"/>
                  <a:pt x="28534" y="52254"/>
                  <a:pt x="28597" y="52222"/>
                </a:cubicBezTo>
                <a:close/>
                <a:moveTo>
                  <a:pt x="14758" y="50069"/>
                </a:moveTo>
                <a:cubicBezTo>
                  <a:pt x="14410" y="50069"/>
                  <a:pt x="14125" y="50195"/>
                  <a:pt x="13903" y="50385"/>
                </a:cubicBezTo>
                <a:cubicBezTo>
                  <a:pt x="13650" y="50575"/>
                  <a:pt x="13586" y="50860"/>
                  <a:pt x="13555" y="51177"/>
                </a:cubicBezTo>
                <a:cubicBezTo>
                  <a:pt x="13491" y="51494"/>
                  <a:pt x="13650" y="51779"/>
                  <a:pt x="13871" y="52000"/>
                </a:cubicBezTo>
                <a:cubicBezTo>
                  <a:pt x="14061" y="52254"/>
                  <a:pt x="14346" y="52317"/>
                  <a:pt x="14663" y="52380"/>
                </a:cubicBezTo>
                <a:cubicBezTo>
                  <a:pt x="14690" y="52383"/>
                  <a:pt x="14717" y="52384"/>
                  <a:pt x="14743" y="52384"/>
                </a:cubicBezTo>
                <a:cubicBezTo>
                  <a:pt x="15023" y="52384"/>
                  <a:pt x="15255" y="52235"/>
                  <a:pt x="15486" y="52032"/>
                </a:cubicBezTo>
                <a:cubicBezTo>
                  <a:pt x="15708" y="51842"/>
                  <a:pt x="15803" y="51589"/>
                  <a:pt x="15835" y="51240"/>
                </a:cubicBezTo>
                <a:cubicBezTo>
                  <a:pt x="15866" y="50924"/>
                  <a:pt x="15708" y="50670"/>
                  <a:pt x="15518" y="50417"/>
                </a:cubicBezTo>
                <a:cubicBezTo>
                  <a:pt x="15328" y="50195"/>
                  <a:pt x="15043" y="50164"/>
                  <a:pt x="14758" y="50069"/>
                </a:cubicBezTo>
                <a:close/>
                <a:moveTo>
                  <a:pt x="56181" y="49815"/>
                </a:moveTo>
                <a:cubicBezTo>
                  <a:pt x="56023" y="49879"/>
                  <a:pt x="55833" y="49879"/>
                  <a:pt x="55611" y="49879"/>
                </a:cubicBezTo>
                <a:cubicBezTo>
                  <a:pt x="55389" y="49879"/>
                  <a:pt x="55199" y="50005"/>
                  <a:pt x="55041" y="50100"/>
                </a:cubicBezTo>
                <a:lnTo>
                  <a:pt x="54788" y="50354"/>
                </a:lnTo>
                <a:cubicBezTo>
                  <a:pt x="54629" y="50544"/>
                  <a:pt x="54503" y="50734"/>
                  <a:pt x="54503" y="51019"/>
                </a:cubicBezTo>
                <a:lnTo>
                  <a:pt x="54503" y="51462"/>
                </a:lnTo>
                <a:cubicBezTo>
                  <a:pt x="54598" y="51810"/>
                  <a:pt x="54819" y="52000"/>
                  <a:pt x="55009" y="52159"/>
                </a:cubicBezTo>
                <a:cubicBezTo>
                  <a:pt x="55151" y="52301"/>
                  <a:pt x="55344" y="52417"/>
                  <a:pt x="55542" y="52417"/>
                </a:cubicBezTo>
                <a:cubicBezTo>
                  <a:pt x="55565" y="52417"/>
                  <a:pt x="55588" y="52415"/>
                  <a:pt x="55611" y="52412"/>
                </a:cubicBezTo>
                <a:lnTo>
                  <a:pt x="56118" y="52412"/>
                </a:lnTo>
                <a:cubicBezTo>
                  <a:pt x="56593" y="52190"/>
                  <a:pt x="56878" y="51874"/>
                  <a:pt x="57068" y="51494"/>
                </a:cubicBezTo>
                <a:lnTo>
                  <a:pt x="57068" y="51019"/>
                </a:lnTo>
                <a:cubicBezTo>
                  <a:pt x="57131" y="50734"/>
                  <a:pt x="56973" y="50512"/>
                  <a:pt x="56814" y="50259"/>
                </a:cubicBezTo>
                <a:cubicBezTo>
                  <a:pt x="56656" y="50069"/>
                  <a:pt x="56434" y="49910"/>
                  <a:pt x="56181" y="49815"/>
                </a:cubicBezTo>
                <a:close/>
                <a:moveTo>
                  <a:pt x="41803" y="50354"/>
                </a:moveTo>
                <a:lnTo>
                  <a:pt x="41835" y="50385"/>
                </a:lnTo>
                <a:cubicBezTo>
                  <a:pt x="41803" y="50385"/>
                  <a:pt x="41803" y="50417"/>
                  <a:pt x="41772" y="50417"/>
                </a:cubicBezTo>
                <a:cubicBezTo>
                  <a:pt x="41803" y="50512"/>
                  <a:pt x="41835" y="50639"/>
                  <a:pt x="41772" y="50639"/>
                </a:cubicBezTo>
                <a:cubicBezTo>
                  <a:pt x="41803" y="50702"/>
                  <a:pt x="41803" y="50797"/>
                  <a:pt x="41835" y="50860"/>
                </a:cubicBezTo>
                <a:cubicBezTo>
                  <a:pt x="41962" y="51209"/>
                  <a:pt x="42120" y="51494"/>
                  <a:pt x="42437" y="51652"/>
                </a:cubicBezTo>
                <a:cubicBezTo>
                  <a:pt x="42468" y="51684"/>
                  <a:pt x="42468" y="51747"/>
                  <a:pt x="42532" y="51779"/>
                </a:cubicBezTo>
                <a:cubicBezTo>
                  <a:pt x="42563" y="51779"/>
                  <a:pt x="42595" y="51810"/>
                  <a:pt x="42595" y="51810"/>
                </a:cubicBezTo>
                <a:lnTo>
                  <a:pt x="42563" y="51842"/>
                </a:lnTo>
                <a:lnTo>
                  <a:pt x="42532" y="51810"/>
                </a:lnTo>
                <a:cubicBezTo>
                  <a:pt x="42405" y="51842"/>
                  <a:pt x="42310" y="51874"/>
                  <a:pt x="42247" y="51874"/>
                </a:cubicBezTo>
                <a:cubicBezTo>
                  <a:pt x="42199" y="51905"/>
                  <a:pt x="42160" y="51905"/>
                  <a:pt x="42120" y="51905"/>
                </a:cubicBezTo>
                <a:cubicBezTo>
                  <a:pt x="42080" y="51905"/>
                  <a:pt x="42041" y="51905"/>
                  <a:pt x="41993" y="51937"/>
                </a:cubicBezTo>
                <a:cubicBezTo>
                  <a:pt x="41582" y="52032"/>
                  <a:pt x="41265" y="52317"/>
                  <a:pt x="41043" y="52760"/>
                </a:cubicBezTo>
                <a:cubicBezTo>
                  <a:pt x="40980" y="52634"/>
                  <a:pt x="41043" y="52570"/>
                  <a:pt x="41107" y="52475"/>
                </a:cubicBezTo>
                <a:cubicBezTo>
                  <a:pt x="41012" y="52254"/>
                  <a:pt x="41043" y="51969"/>
                  <a:pt x="40885" y="51779"/>
                </a:cubicBezTo>
                <a:cubicBezTo>
                  <a:pt x="40790" y="51557"/>
                  <a:pt x="40632" y="51367"/>
                  <a:pt x="40473" y="51177"/>
                </a:cubicBezTo>
                <a:cubicBezTo>
                  <a:pt x="40552" y="51129"/>
                  <a:pt x="40616" y="51129"/>
                  <a:pt x="40679" y="51129"/>
                </a:cubicBezTo>
                <a:cubicBezTo>
                  <a:pt x="40742" y="51129"/>
                  <a:pt x="40806" y="51129"/>
                  <a:pt x="40885" y="51082"/>
                </a:cubicBezTo>
                <a:cubicBezTo>
                  <a:pt x="41202" y="50924"/>
                  <a:pt x="41487" y="50829"/>
                  <a:pt x="41645" y="50512"/>
                </a:cubicBezTo>
                <a:cubicBezTo>
                  <a:pt x="41677" y="50449"/>
                  <a:pt x="41740" y="50449"/>
                  <a:pt x="41772" y="50417"/>
                </a:cubicBezTo>
                <a:cubicBezTo>
                  <a:pt x="41772" y="50385"/>
                  <a:pt x="41803" y="50385"/>
                  <a:pt x="41803" y="50354"/>
                </a:cubicBezTo>
                <a:close/>
                <a:moveTo>
                  <a:pt x="32271" y="50512"/>
                </a:moveTo>
                <a:lnTo>
                  <a:pt x="32271" y="50512"/>
                </a:lnTo>
                <a:cubicBezTo>
                  <a:pt x="32208" y="50829"/>
                  <a:pt x="32208" y="50987"/>
                  <a:pt x="32271" y="51114"/>
                </a:cubicBezTo>
                <a:cubicBezTo>
                  <a:pt x="32366" y="51462"/>
                  <a:pt x="32493" y="51810"/>
                  <a:pt x="32841" y="51969"/>
                </a:cubicBezTo>
                <a:cubicBezTo>
                  <a:pt x="32936" y="52000"/>
                  <a:pt x="32999" y="52095"/>
                  <a:pt x="33094" y="52127"/>
                </a:cubicBezTo>
                <a:cubicBezTo>
                  <a:pt x="32968" y="52127"/>
                  <a:pt x="32968" y="52127"/>
                  <a:pt x="32841" y="52095"/>
                </a:cubicBezTo>
                <a:cubicBezTo>
                  <a:pt x="32303" y="52222"/>
                  <a:pt x="31796" y="52317"/>
                  <a:pt x="31511" y="52887"/>
                </a:cubicBezTo>
                <a:cubicBezTo>
                  <a:pt x="31511" y="52159"/>
                  <a:pt x="31226" y="51684"/>
                  <a:pt x="30593" y="51367"/>
                </a:cubicBezTo>
                <a:cubicBezTo>
                  <a:pt x="30909" y="51335"/>
                  <a:pt x="31226" y="51367"/>
                  <a:pt x="31511" y="51209"/>
                </a:cubicBezTo>
                <a:cubicBezTo>
                  <a:pt x="31796" y="51082"/>
                  <a:pt x="32018" y="50892"/>
                  <a:pt x="32176" y="50639"/>
                </a:cubicBezTo>
                <a:cubicBezTo>
                  <a:pt x="32177" y="50638"/>
                  <a:pt x="32177" y="50637"/>
                  <a:pt x="32178" y="50637"/>
                </a:cubicBezTo>
                <a:lnTo>
                  <a:pt x="32178" y="50637"/>
                </a:lnTo>
                <a:cubicBezTo>
                  <a:pt x="32181" y="50663"/>
                  <a:pt x="32188" y="50683"/>
                  <a:pt x="32208" y="50702"/>
                </a:cubicBezTo>
                <a:cubicBezTo>
                  <a:pt x="32246" y="50625"/>
                  <a:pt x="32261" y="50583"/>
                  <a:pt x="32246" y="50583"/>
                </a:cubicBezTo>
                <a:cubicBezTo>
                  <a:pt x="32236" y="50583"/>
                  <a:pt x="32214" y="50601"/>
                  <a:pt x="32178" y="50637"/>
                </a:cubicBezTo>
                <a:lnTo>
                  <a:pt x="32178" y="50637"/>
                </a:lnTo>
                <a:cubicBezTo>
                  <a:pt x="32176" y="50620"/>
                  <a:pt x="32176" y="50600"/>
                  <a:pt x="32176" y="50575"/>
                </a:cubicBezTo>
                <a:lnTo>
                  <a:pt x="32271" y="50512"/>
                </a:lnTo>
                <a:close/>
                <a:moveTo>
                  <a:pt x="8076" y="51747"/>
                </a:moveTo>
                <a:cubicBezTo>
                  <a:pt x="7632" y="51779"/>
                  <a:pt x="7442" y="52000"/>
                  <a:pt x="7411" y="52380"/>
                </a:cubicBezTo>
                <a:cubicBezTo>
                  <a:pt x="7474" y="52539"/>
                  <a:pt x="7537" y="52697"/>
                  <a:pt x="7601" y="52792"/>
                </a:cubicBezTo>
                <a:cubicBezTo>
                  <a:pt x="7759" y="52887"/>
                  <a:pt x="7917" y="52919"/>
                  <a:pt x="8076" y="52950"/>
                </a:cubicBezTo>
                <a:cubicBezTo>
                  <a:pt x="8171" y="52919"/>
                  <a:pt x="8329" y="52887"/>
                  <a:pt x="8424" y="52792"/>
                </a:cubicBezTo>
                <a:cubicBezTo>
                  <a:pt x="8551" y="52665"/>
                  <a:pt x="8583" y="52539"/>
                  <a:pt x="8678" y="52380"/>
                </a:cubicBezTo>
                <a:cubicBezTo>
                  <a:pt x="8583" y="52222"/>
                  <a:pt x="8551" y="52032"/>
                  <a:pt x="8487" y="51937"/>
                </a:cubicBezTo>
                <a:cubicBezTo>
                  <a:pt x="8361" y="51810"/>
                  <a:pt x="8202" y="51779"/>
                  <a:pt x="8076" y="51747"/>
                </a:cubicBezTo>
                <a:close/>
                <a:moveTo>
                  <a:pt x="58525" y="50981"/>
                </a:moveTo>
                <a:cubicBezTo>
                  <a:pt x="58298" y="50981"/>
                  <a:pt x="58062" y="51082"/>
                  <a:pt x="57923" y="51304"/>
                </a:cubicBezTo>
                <a:cubicBezTo>
                  <a:pt x="57796" y="51430"/>
                  <a:pt x="57733" y="51589"/>
                  <a:pt x="57606" y="51747"/>
                </a:cubicBezTo>
                <a:cubicBezTo>
                  <a:pt x="57575" y="52127"/>
                  <a:pt x="57575" y="52475"/>
                  <a:pt x="57828" y="52792"/>
                </a:cubicBezTo>
                <a:cubicBezTo>
                  <a:pt x="58053" y="53062"/>
                  <a:pt x="58326" y="53140"/>
                  <a:pt x="58624" y="53140"/>
                </a:cubicBezTo>
                <a:cubicBezTo>
                  <a:pt x="58745" y="53140"/>
                  <a:pt x="58871" y="53127"/>
                  <a:pt x="59000" y="53109"/>
                </a:cubicBezTo>
                <a:cubicBezTo>
                  <a:pt x="59665" y="52760"/>
                  <a:pt x="59791" y="52539"/>
                  <a:pt x="59728" y="51810"/>
                </a:cubicBezTo>
                <a:cubicBezTo>
                  <a:pt x="59570" y="51367"/>
                  <a:pt x="59348" y="51145"/>
                  <a:pt x="58936" y="50987"/>
                </a:cubicBezTo>
                <a:lnTo>
                  <a:pt x="58620" y="50987"/>
                </a:lnTo>
                <a:cubicBezTo>
                  <a:pt x="58588" y="50983"/>
                  <a:pt x="58557" y="50981"/>
                  <a:pt x="58525" y="50981"/>
                </a:cubicBezTo>
                <a:close/>
                <a:moveTo>
                  <a:pt x="26729" y="53267"/>
                </a:moveTo>
                <a:lnTo>
                  <a:pt x="26729" y="53330"/>
                </a:lnTo>
                <a:cubicBezTo>
                  <a:pt x="26697" y="53362"/>
                  <a:pt x="26634" y="53362"/>
                  <a:pt x="26602" y="53362"/>
                </a:cubicBezTo>
                <a:lnTo>
                  <a:pt x="26602" y="53267"/>
                </a:lnTo>
                <a:close/>
                <a:moveTo>
                  <a:pt x="17545" y="50860"/>
                </a:moveTo>
                <a:cubicBezTo>
                  <a:pt x="16785" y="50860"/>
                  <a:pt x="16278" y="51367"/>
                  <a:pt x="16278" y="52095"/>
                </a:cubicBezTo>
                <a:cubicBezTo>
                  <a:pt x="16246" y="52824"/>
                  <a:pt x="16785" y="53394"/>
                  <a:pt x="17545" y="53394"/>
                </a:cubicBezTo>
                <a:cubicBezTo>
                  <a:pt x="18305" y="53394"/>
                  <a:pt x="18812" y="52887"/>
                  <a:pt x="18843" y="52127"/>
                </a:cubicBezTo>
                <a:cubicBezTo>
                  <a:pt x="18812" y="51367"/>
                  <a:pt x="18242" y="50860"/>
                  <a:pt x="17545" y="50860"/>
                </a:cubicBezTo>
                <a:close/>
                <a:moveTo>
                  <a:pt x="44654" y="51304"/>
                </a:moveTo>
                <a:cubicBezTo>
                  <a:pt x="44685" y="51620"/>
                  <a:pt x="44654" y="51905"/>
                  <a:pt x="44812" y="52159"/>
                </a:cubicBezTo>
                <a:cubicBezTo>
                  <a:pt x="44970" y="52412"/>
                  <a:pt x="45129" y="52602"/>
                  <a:pt x="45445" y="52792"/>
                </a:cubicBezTo>
                <a:cubicBezTo>
                  <a:pt x="45412" y="52790"/>
                  <a:pt x="45379" y="52789"/>
                  <a:pt x="45346" y="52789"/>
                </a:cubicBezTo>
                <a:cubicBezTo>
                  <a:pt x="44798" y="52789"/>
                  <a:pt x="44411" y="53040"/>
                  <a:pt x="44052" y="53489"/>
                </a:cubicBezTo>
                <a:cubicBezTo>
                  <a:pt x="44020" y="53362"/>
                  <a:pt x="43989" y="53330"/>
                  <a:pt x="43989" y="53235"/>
                </a:cubicBezTo>
                <a:cubicBezTo>
                  <a:pt x="43957" y="52792"/>
                  <a:pt x="43799" y="52444"/>
                  <a:pt x="43355" y="52222"/>
                </a:cubicBezTo>
                <a:cubicBezTo>
                  <a:pt x="43323" y="52159"/>
                  <a:pt x="43323" y="52127"/>
                  <a:pt x="43260" y="52095"/>
                </a:cubicBezTo>
                <a:cubicBezTo>
                  <a:pt x="43242" y="52058"/>
                  <a:pt x="43234" y="52043"/>
                  <a:pt x="43224" y="52043"/>
                </a:cubicBezTo>
                <a:cubicBezTo>
                  <a:pt x="43218" y="52043"/>
                  <a:pt x="43210" y="52051"/>
                  <a:pt x="43197" y="52064"/>
                </a:cubicBezTo>
                <a:lnTo>
                  <a:pt x="43228" y="52000"/>
                </a:lnTo>
                <a:cubicBezTo>
                  <a:pt x="43260" y="52064"/>
                  <a:pt x="43260" y="52064"/>
                  <a:pt x="43260" y="52095"/>
                </a:cubicBezTo>
                <a:cubicBezTo>
                  <a:pt x="43418" y="52032"/>
                  <a:pt x="43577" y="52000"/>
                  <a:pt x="43735" y="52000"/>
                </a:cubicBezTo>
                <a:cubicBezTo>
                  <a:pt x="44147" y="51937"/>
                  <a:pt x="44464" y="51747"/>
                  <a:pt x="44654" y="51304"/>
                </a:cubicBezTo>
                <a:close/>
                <a:moveTo>
                  <a:pt x="61438" y="52222"/>
                </a:moveTo>
                <a:cubicBezTo>
                  <a:pt x="61153" y="52317"/>
                  <a:pt x="60995" y="52539"/>
                  <a:pt x="60900" y="52760"/>
                </a:cubicBezTo>
                <a:lnTo>
                  <a:pt x="60900" y="53109"/>
                </a:lnTo>
                <a:cubicBezTo>
                  <a:pt x="60995" y="53362"/>
                  <a:pt x="61153" y="53552"/>
                  <a:pt x="61438" y="53679"/>
                </a:cubicBezTo>
                <a:lnTo>
                  <a:pt x="61755" y="53679"/>
                </a:lnTo>
                <a:cubicBezTo>
                  <a:pt x="62040" y="53552"/>
                  <a:pt x="62198" y="53362"/>
                  <a:pt x="62293" y="53109"/>
                </a:cubicBezTo>
                <a:lnTo>
                  <a:pt x="62293" y="52760"/>
                </a:lnTo>
                <a:cubicBezTo>
                  <a:pt x="62198" y="52539"/>
                  <a:pt x="62040" y="52317"/>
                  <a:pt x="61755" y="52222"/>
                </a:cubicBezTo>
                <a:close/>
                <a:moveTo>
                  <a:pt x="35026" y="51652"/>
                </a:moveTo>
                <a:cubicBezTo>
                  <a:pt x="35058" y="51715"/>
                  <a:pt x="35121" y="51810"/>
                  <a:pt x="35121" y="51842"/>
                </a:cubicBezTo>
                <a:cubicBezTo>
                  <a:pt x="35121" y="52222"/>
                  <a:pt x="35311" y="52475"/>
                  <a:pt x="35565" y="52760"/>
                </a:cubicBezTo>
                <a:cubicBezTo>
                  <a:pt x="35628" y="52792"/>
                  <a:pt x="35660" y="52887"/>
                  <a:pt x="35755" y="52950"/>
                </a:cubicBezTo>
                <a:cubicBezTo>
                  <a:pt x="35153" y="53077"/>
                  <a:pt x="34995" y="53077"/>
                  <a:pt x="34456" y="53711"/>
                </a:cubicBezTo>
                <a:cubicBezTo>
                  <a:pt x="34456" y="53711"/>
                  <a:pt x="34393" y="53742"/>
                  <a:pt x="34393" y="53806"/>
                </a:cubicBezTo>
                <a:lnTo>
                  <a:pt x="34361" y="53742"/>
                </a:lnTo>
                <a:cubicBezTo>
                  <a:pt x="34393" y="53742"/>
                  <a:pt x="34393" y="53711"/>
                  <a:pt x="34456" y="53711"/>
                </a:cubicBezTo>
                <a:cubicBezTo>
                  <a:pt x="34393" y="53552"/>
                  <a:pt x="34361" y="53362"/>
                  <a:pt x="34329" y="53235"/>
                </a:cubicBezTo>
                <a:cubicBezTo>
                  <a:pt x="34203" y="52792"/>
                  <a:pt x="33918" y="52475"/>
                  <a:pt x="33474" y="52285"/>
                </a:cubicBezTo>
                <a:cubicBezTo>
                  <a:pt x="33522" y="52238"/>
                  <a:pt x="33565" y="52221"/>
                  <a:pt x="33603" y="52221"/>
                </a:cubicBezTo>
                <a:cubicBezTo>
                  <a:pt x="33664" y="52221"/>
                  <a:pt x="33708" y="52266"/>
                  <a:pt x="33728" y="52285"/>
                </a:cubicBezTo>
                <a:cubicBezTo>
                  <a:pt x="34234" y="52254"/>
                  <a:pt x="34709" y="52095"/>
                  <a:pt x="35026" y="51652"/>
                </a:cubicBezTo>
                <a:close/>
                <a:moveTo>
                  <a:pt x="10876" y="52289"/>
                </a:moveTo>
                <a:cubicBezTo>
                  <a:pt x="10727" y="52289"/>
                  <a:pt x="10586" y="52321"/>
                  <a:pt x="10451" y="52380"/>
                </a:cubicBezTo>
                <a:lnTo>
                  <a:pt x="10103" y="52729"/>
                </a:lnTo>
                <a:cubicBezTo>
                  <a:pt x="9944" y="53077"/>
                  <a:pt x="9976" y="53394"/>
                  <a:pt x="10103" y="53711"/>
                </a:cubicBezTo>
                <a:lnTo>
                  <a:pt x="10451" y="54059"/>
                </a:lnTo>
                <a:cubicBezTo>
                  <a:pt x="10600" y="54119"/>
                  <a:pt x="10750" y="54150"/>
                  <a:pt x="10903" y="54150"/>
                </a:cubicBezTo>
                <a:cubicBezTo>
                  <a:pt x="11074" y="54150"/>
                  <a:pt x="11249" y="54111"/>
                  <a:pt x="11433" y="54027"/>
                </a:cubicBezTo>
                <a:lnTo>
                  <a:pt x="11749" y="53711"/>
                </a:lnTo>
                <a:lnTo>
                  <a:pt x="11876" y="53235"/>
                </a:lnTo>
                <a:cubicBezTo>
                  <a:pt x="11876" y="53077"/>
                  <a:pt x="11749" y="52919"/>
                  <a:pt x="11813" y="52760"/>
                </a:cubicBezTo>
                <a:cubicBezTo>
                  <a:pt x="11654" y="52602"/>
                  <a:pt x="11528" y="52475"/>
                  <a:pt x="11401" y="52412"/>
                </a:cubicBezTo>
                <a:cubicBezTo>
                  <a:pt x="11217" y="52329"/>
                  <a:pt x="11042" y="52289"/>
                  <a:pt x="10876" y="52289"/>
                </a:cubicBezTo>
                <a:close/>
                <a:moveTo>
                  <a:pt x="20110" y="51620"/>
                </a:moveTo>
                <a:cubicBezTo>
                  <a:pt x="19477" y="51842"/>
                  <a:pt x="19128" y="52254"/>
                  <a:pt x="19065" y="52950"/>
                </a:cubicBezTo>
                <a:cubicBezTo>
                  <a:pt x="19065" y="53679"/>
                  <a:pt x="19445" y="54059"/>
                  <a:pt x="20110" y="54344"/>
                </a:cubicBezTo>
                <a:lnTo>
                  <a:pt x="20585" y="54344"/>
                </a:lnTo>
                <a:cubicBezTo>
                  <a:pt x="21028" y="54344"/>
                  <a:pt x="21408" y="54059"/>
                  <a:pt x="21598" y="53711"/>
                </a:cubicBezTo>
                <a:cubicBezTo>
                  <a:pt x="21662" y="53584"/>
                  <a:pt x="21725" y="53521"/>
                  <a:pt x="21757" y="53362"/>
                </a:cubicBezTo>
                <a:cubicBezTo>
                  <a:pt x="21820" y="53109"/>
                  <a:pt x="21820" y="52887"/>
                  <a:pt x="21820" y="52634"/>
                </a:cubicBezTo>
                <a:cubicBezTo>
                  <a:pt x="21662" y="52285"/>
                  <a:pt x="21503" y="51969"/>
                  <a:pt x="21123" y="51779"/>
                </a:cubicBezTo>
                <a:cubicBezTo>
                  <a:pt x="20775" y="51589"/>
                  <a:pt x="20427" y="51652"/>
                  <a:pt x="20110" y="51620"/>
                </a:cubicBezTo>
                <a:close/>
                <a:moveTo>
                  <a:pt x="52032" y="51747"/>
                </a:moveTo>
                <a:cubicBezTo>
                  <a:pt x="51241" y="51747"/>
                  <a:pt x="50639" y="52317"/>
                  <a:pt x="50607" y="53109"/>
                </a:cubicBezTo>
                <a:cubicBezTo>
                  <a:pt x="50607" y="53901"/>
                  <a:pt x="51177" y="54502"/>
                  <a:pt x="52032" y="54597"/>
                </a:cubicBezTo>
                <a:cubicBezTo>
                  <a:pt x="52824" y="54502"/>
                  <a:pt x="53458" y="53964"/>
                  <a:pt x="53458" y="53172"/>
                </a:cubicBezTo>
                <a:cubicBezTo>
                  <a:pt x="53458" y="52380"/>
                  <a:pt x="52856" y="51747"/>
                  <a:pt x="52032" y="51747"/>
                </a:cubicBezTo>
                <a:close/>
                <a:moveTo>
                  <a:pt x="38035" y="52317"/>
                </a:moveTo>
                <a:lnTo>
                  <a:pt x="38098" y="52380"/>
                </a:lnTo>
                <a:cubicBezTo>
                  <a:pt x="38035" y="52380"/>
                  <a:pt x="38035" y="52412"/>
                  <a:pt x="38003" y="52412"/>
                </a:cubicBezTo>
                <a:cubicBezTo>
                  <a:pt x="38003" y="52539"/>
                  <a:pt x="38035" y="52602"/>
                  <a:pt x="38003" y="52602"/>
                </a:cubicBezTo>
                <a:cubicBezTo>
                  <a:pt x="38035" y="52665"/>
                  <a:pt x="38035" y="52760"/>
                  <a:pt x="38098" y="52824"/>
                </a:cubicBezTo>
                <a:cubicBezTo>
                  <a:pt x="38193" y="53204"/>
                  <a:pt x="38351" y="53457"/>
                  <a:pt x="38668" y="53616"/>
                </a:cubicBezTo>
                <a:cubicBezTo>
                  <a:pt x="38731" y="53679"/>
                  <a:pt x="38731" y="53711"/>
                  <a:pt x="38763" y="53742"/>
                </a:cubicBezTo>
                <a:cubicBezTo>
                  <a:pt x="38795" y="53742"/>
                  <a:pt x="38826" y="53806"/>
                  <a:pt x="38826" y="53806"/>
                </a:cubicBezTo>
                <a:lnTo>
                  <a:pt x="38795" y="53837"/>
                </a:lnTo>
                <a:lnTo>
                  <a:pt x="38763" y="53806"/>
                </a:lnTo>
                <a:cubicBezTo>
                  <a:pt x="38636" y="53837"/>
                  <a:pt x="38573" y="53869"/>
                  <a:pt x="38478" y="53869"/>
                </a:cubicBezTo>
                <a:cubicBezTo>
                  <a:pt x="38446" y="53885"/>
                  <a:pt x="38407" y="53885"/>
                  <a:pt x="38367" y="53885"/>
                </a:cubicBezTo>
                <a:cubicBezTo>
                  <a:pt x="38328" y="53885"/>
                  <a:pt x="38288" y="53885"/>
                  <a:pt x="38256" y="53901"/>
                </a:cubicBezTo>
                <a:cubicBezTo>
                  <a:pt x="37813" y="54027"/>
                  <a:pt x="37496" y="54312"/>
                  <a:pt x="37306" y="54724"/>
                </a:cubicBezTo>
                <a:cubicBezTo>
                  <a:pt x="37211" y="54629"/>
                  <a:pt x="37306" y="54534"/>
                  <a:pt x="37338" y="54471"/>
                </a:cubicBezTo>
                <a:cubicBezTo>
                  <a:pt x="37243" y="54217"/>
                  <a:pt x="37306" y="53932"/>
                  <a:pt x="37148" y="53742"/>
                </a:cubicBezTo>
                <a:cubicBezTo>
                  <a:pt x="37021" y="53552"/>
                  <a:pt x="36863" y="53362"/>
                  <a:pt x="36705" y="53140"/>
                </a:cubicBezTo>
                <a:cubicBezTo>
                  <a:pt x="36784" y="53109"/>
                  <a:pt x="36855" y="53109"/>
                  <a:pt x="36926" y="53109"/>
                </a:cubicBezTo>
                <a:cubicBezTo>
                  <a:pt x="36998" y="53109"/>
                  <a:pt x="37069" y="53109"/>
                  <a:pt x="37148" y="53077"/>
                </a:cubicBezTo>
                <a:cubicBezTo>
                  <a:pt x="37465" y="52919"/>
                  <a:pt x="37718" y="52792"/>
                  <a:pt x="37876" y="52475"/>
                </a:cubicBezTo>
                <a:cubicBezTo>
                  <a:pt x="37940" y="52444"/>
                  <a:pt x="37971" y="52444"/>
                  <a:pt x="38003" y="52412"/>
                </a:cubicBezTo>
                <a:cubicBezTo>
                  <a:pt x="38003" y="52412"/>
                  <a:pt x="38003" y="52380"/>
                  <a:pt x="38035" y="52317"/>
                </a:cubicBezTo>
                <a:close/>
                <a:moveTo>
                  <a:pt x="28471" y="52349"/>
                </a:moveTo>
                <a:cubicBezTo>
                  <a:pt x="28534" y="52570"/>
                  <a:pt x="28502" y="52729"/>
                  <a:pt x="28502" y="52887"/>
                </a:cubicBezTo>
                <a:cubicBezTo>
                  <a:pt x="28502" y="53330"/>
                  <a:pt x="28756" y="53742"/>
                  <a:pt x="29136" y="53996"/>
                </a:cubicBezTo>
                <a:lnTo>
                  <a:pt x="29262" y="54122"/>
                </a:lnTo>
                <a:cubicBezTo>
                  <a:pt x="28629" y="54122"/>
                  <a:pt x="28122" y="54281"/>
                  <a:pt x="27742" y="54914"/>
                </a:cubicBezTo>
                <a:cubicBezTo>
                  <a:pt x="27742" y="54186"/>
                  <a:pt x="27394" y="53711"/>
                  <a:pt x="26729" y="53362"/>
                </a:cubicBezTo>
                <a:lnTo>
                  <a:pt x="26729" y="53362"/>
                </a:lnTo>
                <a:cubicBezTo>
                  <a:pt x="26800" y="53367"/>
                  <a:pt x="26868" y="53370"/>
                  <a:pt x="26935" y="53370"/>
                </a:cubicBezTo>
                <a:cubicBezTo>
                  <a:pt x="27677" y="53370"/>
                  <a:pt x="28180" y="53046"/>
                  <a:pt x="28471" y="52349"/>
                </a:cubicBezTo>
                <a:close/>
                <a:moveTo>
                  <a:pt x="32113" y="54977"/>
                </a:moveTo>
                <a:cubicBezTo>
                  <a:pt x="32113" y="54977"/>
                  <a:pt x="32144" y="55009"/>
                  <a:pt x="32176" y="55009"/>
                </a:cubicBezTo>
                <a:lnTo>
                  <a:pt x="32144" y="55041"/>
                </a:lnTo>
                <a:cubicBezTo>
                  <a:pt x="32113" y="55009"/>
                  <a:pt x="32113" y="55009"/>
                  <a:pt x="32113" y="54977"/>
                </a:cubicBezTo>
                <a:close/>
                <a:moveTo>
                  <a:pt x="13776" y="53014"/>
                </a:moveTo>
                <a:cubicBezTo>
                  <a:pt x="13175" y="53014"/>
                  <a:pt x="12636" y="53552"/>
                  <a:pt x="12636" y="54154"/>
                </a:cubicBezTo>
                <a:cubicBezTo>
                  <a:pt x="12636" y="54756"/>
                  <a:pt x="13175" y="55294"/>
                  <a:pt x="13776" y="55294"/>
                </a:cubicBezTo>
                <a:cubicBezTo>
                  <a:pt x="14378" y="55294"/>
                  <a:pt x="14980" y="54756"/>
                  <a:pt x="14916" y="54154"/>
                </a:cubicBezTo>
                <a:cubicBezTo>
                  <a:pt x="14916" y="53521"/>
                  <a:pt x="14378" y="53014"/>
                  <a:pt x="13776" y="53014"/>
                </a:cubicBezTo>
                <a:close/>
                <a:moveTo>
                  <a:pt x="54933" y="52759"/>
                </a:moveTo>
                <a:cubicBezTo>
                  <a:pt x="54916" y="52759"/>
                  <a:pt x="54899" y="52760"/>
                  <a:pt x="54883" y="52760"/>
                </a:cubicBezTo>
                <a:cubicBezTo>
                  <a:pt x="54186" y="52760"/>
                  <a:pt x="53616" y="53394"/>
                  <a:pt x="53616" y="54059"/>
                </a:cubicBezTo>
                <a:cubicBezTo>
                  <a:pt x="53616" y="54756"/>
                  <a:pt x="54186" y="55326"/>
                  <a:pt x="54883" y="55326"/>
                </a:cubicBezTo>
                <a:cubicBezTo>
                  <a:pt x="55548" y="55326"/>
                  <a:pt x="56181" y="54756"/>
                  <a:pt x="56181" y="54027"/>
                </a:cubicBezTo>
                <a:cubicBezTo>
                  <a:pt x="56181" y="53378"/>
                  <a:pt x="55608" y="52759"/>
                  <a:pt x="54933" y="52759"/>
                </a:cubicBezTo>
                <a:close/>
                <a:moveTo>
                  <a:pt x="40885" y="53172"/>
                </a:moveTo>
                <a:lnTo>
                  <a:pt x="40885" y="53172"/>
                </a:lnTo>
                <a:cubicBezTo>
                  <a:pt x="40980" y="53235"/>
                  <a:pt x="40885" y="53330"/>
                  <a:pt x="40853" y="53394"/>
                </a:cubicBezTo>
                <a:cubicBezTo>
                  <a:pt x="40948" y="53584"/>
                  <a:pt x="40948" y="53869"/>
                  <a:pt x="41043" y="54122"/>
                </a:cubicBezTo>
                <a:cubicBezTo>
                  <a:pt x="41202" y="54344"/>
                  <a:pt x="41360" y="54534"/>
                  <a:pt x="41613" y="54756"/>
                </a:cubicBezTo>
                <a:cubicBezTo>
                  <a:pt x="41297" y="54756"/>
                  <a:pt x="40980" y="54787"/>
                  <a:pt x="40695" y="54977"/>
                </a:cubicBezTo>
                <a:cubicBezTo>
                  <a:pt x="40537" y="55104"/>
                  <a:pt x="40347" y="55167"/>
                  <a:pt x="40252" y="55421"/>
                </a:cubicBezTo>
                <a:cubicBezTo>
                  <a:pt x="40252" y="55389"/>
                  <a:pt x="40220" y="55326"/>
                  <a:pt x="40188" y="55294"/>
                </a:cubicBezTo>
                <a:cubicBezTo>
                  <a:pt x="40188" y="54787"/>
                  <a:pt x="39903" y="54376"/>
                  <a:pt x="39460" y="54059"/>
                </a:cubicBezTo>
                <a:cubicBezTo>
                  <a:pt x="39460" y="54059"/>
                  <a:pt x="39428" y="54027"/>
                  <a:pt x="39397" y="54027"/>
                </a:cubicBezTo>
                <a:lnTo>
                  <a:pt x="39428" y="53996"/>
                </a:lnTo>
                <a:cubicBezTo>
                  <a:pt x="39460" y="54027"/>
                  <a:pt x="39460" y="54027"/>
                  <a:pt x="39460" y="54059"/>
                </a:cubicBezTo>
                <a:cubicBezTo>
                  <a:pt x="39618" y="54027"/>
                  <a:pt x="39777" y="54027"/>
                  <a:pt x="39808" y="53996"/>
                </a:cubicBezTo>
                <a:cubicBezTo>
                  <a:pt x="40188" y="53869"/>
                  <a:pt x="40537" y="53742"/>
                  <a:pt x="40695" y="53394"/>
                </a:cubicBezTo>
                <a:cubicBezTo>
                  <a:pt x="40727" y="53330"/>
                  <a:pt x="40822" y="53235"/>
                  <a:pt x="40885" y="53172"/>
                </a:cubicBezTo>
                <a:close/>
                <a:moveTo>
                  <a:pt x="6967" y="54629"/>
                </a:moveTo>
                <a:cubicBezTo>
                  <a:pt x="6524" y="54882"/>
                  <a:pt x="6492" y="54977"/>
                  <a:pt x="6492" y="55421"/>
                </a:cubicBezTo>
                <a:cubicBezTo>
                  <a:pt x="6587" y="55642"/>
                  <a:pt x="6777" y="55801"/>
                  <a:pt x="6967" y="55896"/>
                </a:cubicBezTo>
                <a:lnTo>
                  <a:pt x="7284" y="55896"/>
                </a:lnTo>
                <a:cubicBezTo>
                  <a:pt x="7537" y="55801"/>
                  <a:pt x="7696" y="55642"/>
                  <a:pt x="7759" y="55421"/>
                </a:cubicBezTo>
                <a:cubicBezTo>
                  <a:pt x="7854" y="55072"/>
                  <a:pt x="7632" y="54819"/>
                  <a:pt x="7284" y="54629"/>
                </a:cubicBezTo>
                <a:close/>
                <a:moveTo>
                  <a:pt x="31321" y="53584"/>
                </a:moveTo>
                <a:cubicBezTo>
                  <a:pt x="31353" y="53711"/>
                  <a:pt x="31384" y="53742"/>
                  <a:pt x="31384" y="53837"/>
                </a:cubicBezTo>
                <a:cubicBezTo>
                  <a:pt x="31416" y="54249"/>
                  <a:pt x="31574" y="54629"/>
                  <a:pt x="32018" y="54851"/>
                </a:cubicBezTo>
                <a:cubicBezTo>
                  <a:pt x="32049" y="54914"/>
                  <a:pt x="32049" y="54946"/>
                  <a:pt x="32113" y="54977"/>
                </a:cubicBezTo>
                <a:cubicBezTo>
                  <a:pt x="31891" y="55009"/>
                  <a:pt x="31764" y="55072"/>
                  <a:pt x="31574" y="55136"/>
                </a:cubicBezTo>
                <a:cubicBezTo>
                  <a:pt x="31163" y="55262"/>
                  <a:pt x="30783" y="55547"/>
                  <a:pt x="30593" y="55991"/>
                </a:cubicBezTo>
                <a:cubicBezTo>
                  <a:pt x="30561" y="55642"/>
                  <a:pt x="30624" y="55294"/>
                  <a:pt x="30466" y="55009"/>
                </a:cubicBezTo>
                <a:cubicBezTo>
                  <a:pt x="30307" y="54724"/>
                  <a:pt x="30212" y="54471"/>
                  <a:pt x="29896" y="54312"/>
                </a:cubicBezTo>
                <a:cubicBezTo>
                  <a:pt x="30086" y="54312"/>
                  <a:pt x="30276" y="54312"/>
                  <a:pt x="30434" y="54249"/>
                </a:cubicBezTo>
                <a:cubicBezTo>
                  <a:pt x="30593" y="54186"/>
                  <a:pt x="30751" y="54154"/>
                  <a:pt x="30909" y="54027"/>
                </a:cubicBezTo>
                <a:cubicBezTo>
                  <a:pt x="31068" y="53901"/>
                  <a:pt x="31226" y="53806"/>
                  <a:pt x="31321" y="53584"/>
                </a:cubicBezTo>
                <a:close/>
                <a:moveTo>
                  <a:pt x="57796" y="53869"/>
                </a:moveTo>
                <a:cubicBezTo>
                  <a:pt x="57226" y="53869"/>
                  <a:pt x="56719" y="54376"/>
                  <a:pt x="56719" y="54946"/>
                </a:cubicBezTo>
                <a:cubicBezTo>
                  <a:pt x="56719" y="55484"/>
                  <a:pt x="57226" y="55991"/>
                  <a:pt x="57796" y="55991"/>
                </a:cubicBezTo>
                <a:cubicBezTo>
                  <a:pt x="58366" y="55959"/>
                  <a:pt x="58873" y="55484"/>
                  <a:pt x="58873" y="54946"/>
                </a:cubicBezTo>
                <a:cubicBezTo>
                  <a:pt x="58873" y="54376"/>
                  <a:pt x="58366" y="53869"/>
                  <a:pt x="57796" y="53869"/>
                </a:cubicBezTo>
                <a:close/>
                <a:moveTo>
                  <a:pt x="16736" y="53662"/>
                </a:moveTo>
                <a:cubicBezTo>
                  <a:pt x="16669" y="53662"/>
                  <a:pt x="16600" y="53668"/>
                  <a:pt x="16531" y="53679"/>
                </a:cubicBezTo>
                <a:cubicBezTo>
                  <a:pt x="15898" y="53869"/>
                  <a:pt x="15613" y="54186"/>
                  <a:pt x="15423" y="54692"/>
                </a:cubicBezTo>
                <a:cubicBezTo>
                  <a:pt x="15391" y="55072"/>
                  <a:pt x="15423" y="55389"/>
                  <a:pt x="15645" y="55706"/>
                </a:cubicBezTo>
                <a:cubicBezTo>
                  <a:pt x="15835" y="55959"/>
                  <a:pt x="16120" y="56086"/>
                  <a:pt x="16373" y="56244"/>
                </a:cubicBezTo>
                <a:cubicBezTo>
                  <a:pt x="16480" y="56267"/>
                  <a:pt x="16586" y="56279"/>
                  <a:pt x="16691" y="56279"/>
                </a:cubicBezTo>
                <a:cubicBezTo>
                  <a:pt x="17024" y="56279"/>
                  <a:pt x="17344" y="56160"/>
                  <a:pt x="17608" y="55896"/>
                </a:cubicBezTo>
                <a:cubicBezTo>
                  <a:pt x="17988" y="55547"/>
                  <a:pt x="18052" y="55136"/>
                  <a:pt x="17988" y="54692"/>
                </a:cubicBezTo>
                <a:cubicBezTo>
                  <a:pt x="17736" y="53991"/>
                  <a:pt x="17260" y="53662"/>
                  <a:pt x="16736" y="53662"/>
                </a:cubicBezTo>
                <a:close/>
                <a:moveTo>
                  <a:pt x="60686" y="55129"/>
                </a:moveTo>
                <a:cubicBezTo>
                  <a:pt x="60652" y="55129"/>
                  <a:pt x="60618" y="55131"/>
                  <a:pt x="60583" y="55136"/>
                </a:cubicBezTo>
                <a:cubicBezTo>
                  <a:pt x="60108" y="55294"/>
                  <a:pt x="59950" y="55611"/>
                  <a:pt x="59981" y="55991"/>
                </a:cubicBezTo>
                <a:cubicBezTo>
                  <a:pt x="60045" y="56181"/>
                  <a:pt x="60108" y="56276"/>
                  <a:pt x="60171" y="56371"/>
                </a:cubicBezTo>
                <a:cubicBezTo>
                  <a:pt x="60298" y="56434"/>
                  <a:pt x="60425" y="56497"/>
                  <a:pt x="60520" y="56561"/>
                </a:cubicBezTo>
                <a:cubicBezTo>
                  <a:pt x="60553" y="56563"/>
                  <a:pt x="60586" y="56565"/>
                  <a:pt x="60617" y="56565"/>
                </a:cubicBezTo>
                <a:cubicBezTo>
                  <a:pt x="60982" y="56565"/>
                  <a:pt x="61261" y="56393"/>
                  <a:pt x="61407" y="55927"/>
                </a:cubicBezTo>
                <a:cubicBezTo>
                  <a:pt x="61436" y="55487"/>
                  <a:pt x="61112" y="55129"/>
                  <a:pt x="60686" y="55129"/>
                </a:cubicBezTo>
                <a:close/>
                <a:moveTo>
                  <a:pt x="43830" y="54217"/>
                </a:moveTo>
                <a:cubicBezTo>
                  <a:pt x="43830" y="54914"/>
                  <a:pt x="44147" y="55389"/>
                  <a:pt x="44749" y="55706"/>
                </a:cubicBezTo>
                <a:cubicBezTo>
                  <a:pt x="44432" y="55706"/>
                  <a:pt x="44052" y="55706"/>
                  <a:pt x="43703" y="55927"/>
                </a:cubicBezTo>
                <a:cubicBezTo>
                  <a:pt x="43418" y="56117"/>
                  <a:pt x="43197" y="56371"/>
                  <a:pt x="43038" y="56719"/>
                </a:cubicBezTo>
                <a:cubicBezTo>
                  <a:pt x="43007" y="56371"/>
                  <a:pt x="43070" y="55991"/>
                  <a:pt x="42943" y="55737"/>
                </a:cubicBezTo>
                <a:cubicBezTo>
                  <a:pt x="42848" y="55452"/>
                  <a:pt x="42690" y="55167"/>
                  <a:pt x="42373" y="55009"/>
                </a:cubicBezTo>
                <a:cubicBezTo>
                  <a:pt x="42532" y="54977"/>
                  <a:pt x="42595" y="54977"/>
                  <a:pt x="42722" y="54946"/>
                </a:cubicBezTo>
                <a:cubicBezTo>
                  <a:pt x="43165" y="54851"/>
                  <a:pt x="43513" y="54692"/>
                  <a:pt x="43703" y="54312"/>
                </a:cubicBezTo>
                <a:lnTo>
                  <a:pt x="43799" y="54217"/>
                </a:lnTo>
                <a:close/>
                <a:moveTo>
                  <a:pt x="34171" y="54344"/>
                </a:moveTo>
                <a:lnTo>
                  <a:pt x="34203" y="54376"/>
                </a:lnTo>
                <a:lnTo>
                  <a:pt x="34171" y="54439"/>
                </a:lnTo>
                <a:cubicBezTo>
                  <a:pt x="34203" y="54502"/>
                  <a:pt x="34234" y="54629"/>
                  <a:pt x="34234" y="54692"/>
                </a:cubicBezTo>
                <a:cubicBezTo>
                  <a:pt x="34266" y="54787"/>
                  <a:pt x="34266" y="54851"/>
                  <a:pt x="34329" y="54946"/>
                </a:cubicBezTo>
                <a:cubicBezTo>
                  <a:pt x="34424" y="55294"/>
                  <a:pt x="34614" y="55579"/>
                  <a:pt x="34931" y="55737"/>
                </a:cubicBezTo>
                <a:cubicBezTo>
                  <a:pt x="34963" y="55769"/>
                  <a:pt x="34963" y="55801"/>
                  <a:pt x="34995" y="55864"/>
                </a:cubicBezTo>
                <a:cubicBezTo>
                  <a:pt x="35026" y="55864"/>
                  <a:pt x="35026" y="55864"/>
                  <a:pt x="35090" y="55896"/>
                </a:cubicBezTo>
                <a:lnTo>
                  <a:pt x="35026" y="55927"/>
                </a:lnTo>
                <a:cubicBezTo>
                  <a:pt x="34995" y="55896"/>
                  <a:pt x="34995" y="55896"/>
                  <a:pt x="34995" y="55864"/>
                </a:cubicBezTo>
                <a:cubicBezTo>
                  <a:pt x="34931" y="55864"/>
                  <a:pt x="34804" y="55896"/>
                  <a:pt x="34709" y="55959"/>
                </a:cubicBezTo>
                <a:cubicBezTo>
                  <a:pt x="34646" y="55991"/>
                  <a:pt x="34551" y="55991"/>
                  <a:pt x="34488" y="56054"/>
                </a:cubicBezTo>
                <a:cubicBezTo>
                  <a:pt x="34139" y="56181"/>
                  <a:pt x="33854" y="56307"/>
                  <a:pt x="33696" y="56624"/>
                </a:cubicBezTo>
                <a:cubicBezTo>
                  <a:pt x="33664" y="56687"/>
                  <a:pt x="33601" y="56687"/>
                  <a:pt x="33569" y="56719"/>
                </a:cubicBezTo>
                <a:cubicBezTo>
                  <a:pt x="33569" y="56751"/>
                  <a:pt x="33538" y="56782"/>
                  <a:pt x="33538" y="56782"/>
                </a:cubicBezTo>
                <a:lnTo>
                  <a:pt x="33474" y="56751"/>
                </a:lnTo>
                <a:lnTo>
                  <a:pt x="33538" y="56719"/>
                </a:lnTo>
                <a:cubicBezTo>
                  <a:pt x="33474" y="56624"/>
                  <a:pt x="33443" y="56529"/>
                  <a:pt x="33443" y="56434"/>
                </a:cubicBezTo>
                <a:cubicBezTo>
                  <a:pt x="33411" y="56371"/>
                  <a:pt x="33411" y="56276"/>
                  <a:pt x="33379" y="56212"/>
                </a:cubicBezTo>
                <a:cubicBezTo>
                  <a:pt x="33253" y="55832"/>
                  <a:pt x="33094" y="55579"/>
                  <a:pt x="32778" y="55421"/>
                </a:cubicBezTo>
                <a:cubicBezTo>
                  <a:pt x="32746" y="55357"/>
                  <a:pt x="32746" y="55326"/>
                  <a:pt x="32683" y="55294"/>
                </a:cubicBezTo>
                <a:cubicBezTo>
                  <a:pt x="32651" y="55294"/>
                  <a:pt x="32619" y="55262"/>
                  <a:pt x="32619" y="55262"/>
                </a:cubicBezTo>
                <a:lnTo>
                  <a:pt x="32651" y="55199"/>
                </a:lnTo>
                <a:lnTo>
                  <a:pt x="32683" y="55262"/>
                </a:lnTo>
                <a:cubicBezTo>
                  <a:pt x="32778" y="55199"/>
                  <a:pt x="32904" y="55167"/>
                  <a:pt x="32968" y="55167"/>
                </a:cubicBezTo>
                <a:cubicBezTo>
                  <a:pt x="33063" y="55136"/>
                  <a:pt x="33126" y="55136"/>
                  <a:pt x="33221" y="55104"/>
                </a:cubicBezTo>
                <a:cubicBezTo>
                  <a:pt x="33569" y="54977"/>
                  <a:pt x="33854" y="54819"/>
                  <a:pt x="34013" y="54502"/>
                </a:cubicBezTo>
                <a:cubicBezTo>
                  <a:pt x="34044" y="54471"/>
                  <a:pt x="34076" y="54471"/>
                  <a:pt x="34108" y="54439"/>
                </a:cubicBezTo>
                <a:cubicBezTo>
                  <a:pt x="34108" y="54376"/>
                  <a:pt x="34171" y="54344"/>
                  <a:pt x="34171" y="54344"/>
                </a:cubicBezTo>
                <a:close/>
                <a:moveTo>
                  <a:pt x="43038" y="56751"/>
                </a:moveTo>
                <a:cubicBezTo>
                  <a:pt x="43038" y="56814"/>
                  <a:pt x="43038" y="56814"/>
                  <a:pt x="42975" y="56846"/>
                </a:cubicBezTo>
                <a:lnTo>
                  <a:pt x="42975" y="56751"/>
                </a:lnTo>
                <a:close/>
                <a:moveTo>
                  <a:pt x="9596" y="55199"/>
                </a:moveTo>
                <a:lnTo>
                  <a:pt x="9058" y="55737"/>
                </a:lnTo>
                <a:cubicBezTo>
                  <a:pt x="8899" y="56371"/>
                  <a:pt x="9121" y="56782"/>
                  <a:pt x="9659" y="57036"/>
                </a:cubicBezTo>
                <a:cubicBezTo>
                  <a:pt x="9762" y="57043"/>
                  <a:pt x="9860" y="57049"/>
                  <a:pt x="9952" y="57049"/>
                </a:cubicBezTo>
                <a:cubicBezTo>
                  <a:pt x="10261" y="57049"/>
                  <a:pt x="10517" y="56987"/>
                  <a:pt x="10736" y="56719"/>
                </a:cubicBezTo>
                <a:cubicBezTo>
                  <a:pt x="10958" y="56434"/>
                  <a:pt x="10894" y="56117"/>
                  <a:pt x="10926" y="55864"/>
                </a:cubicBezTo>
                <a:cubicBezTo>
                  <a:pt x="10863" y="55611"/>
                  <a:pt x="10641" y="55452"/>
                  <a:pt x="10483" y="55326"/>
                </a:cubicBezTo>
                <a:cubicBezTo>
                  <a:pt x="10419" y="55262"/>
                  <a:pt x="10293" y="55199"/>
                  <a:pt x="10134" y="55199"/>
                </a:cubicBezTo>
                <a:close/>
                <a:moveTo>
                  <a:pt x="37116" y="55104"/>
                </a:moveTo>
                <a:cubicBezTo>
                  <a:pt x="37243" y="55231"/>
                  <a:pt x="37180" y="55294"/>
                  <a:pt x="37116" y="55326"/>
                </a:cubicBezTo>
                <a:cubicBezTo>
                  <a:pt x="37180" y="55864"/>
                  <a:pt x="37338" y="56339"/>
                  <a:pt x="37750" y="56656"/>
                </a:cubicBezTo>
                <a:cubicBezTo>
                  <a:pt x="37686" y="56687"/>
                  <a:pt x="37591" y="56719"/>
                  <a:pt x="37560" y="56719"/>
                </a:cubicBezTo>
                <a:cubicBezTo>
                  <a:pt x="37211" y="56719"/>
                  <a:pt x="36926" y="56909"/>
                  <a:pt x="36641" y="57162"/>
                </a:cubicBezTo>
                <a:cubicBezTo>
                  <a:pt x="36610" y="57226"/>
                  <a:pt x="36546" y="57289"/>
                  <a:pt x="36451" y="57352"/>
                </a:cubicBezTo>
                <a:cubicBezTo>
                  <a:pt x="36356" y="56751"/>
                  <a:pt x="36356" y="56592"/>
                  <a:pt x="35723" y="56054"/>
                </a:cubicBezTo>
                <a:cubicBezTo>
                  <a:pt x="35723" y="56054"/>
                  <a:pt x="35660" y="56054"/>
                  <a:pt x="35628" y="56022"/>
                </a:cubicBezTo>
                <a:lnTo>
                  <a:pt x="35660" y="55959"/>
                </a:lnTo>
                <a:cubicBezTo>
                  <a:pt x="35723" y="56022"/>
                  <a:pt x="35723" y="56022"/>
                  <a:pt x="35723" y="56054"/>
                </a:cubicBezTo>
                <a:cubicBezTo>
                  <a:pt x="35850" y="55991"/>
                  <a:pt x="36071" y="55991"/>
                  <a:pt x="36166" y="55927"/>
                </a:cubicBezTo>
                <a:cubicBezTo>
                  <a:pt x="36610" y="55801"/>
                  <a:pt x="36926" y="55547"/>
                  <a:pt x="37116" y="55104"/>
                </a:cubicBezTo>
                <a:close/>
                <a:moveTo>
                  <a:pt x="51114" y="54661"/>
                </a:moveTo>
                <a:cubicBezTo>
                  <a:pt x="50702" y="54692"/>
                  <a:pt x="50354" y="54819"/>
                  <a:pt x="50069" y="55104"/>
                </a:cubicBezTo>
                <a:cubicBezTo>
                  <a:pt x="49784" y="55389"/>
                  <a:pt x="49752" y="55737"/>
                  <a:pt x="49689" y="56086"/>
                </a:cubicBezTo>
                <a:cubicBezTo>
                  <a:pt x="49784" y="56339"/>
                  <a:pt x="49721" y="56592"/>
                  <a:pt x="49911" y="56814"/>
                </a:cubicBezTo>
                <a:cubicBezTo>
                  <a:pt x="50069" y="57004"/>
                  <a:pt x="50227" y="57162"/>
                  <a:pt x="50417" y="57289"/>
                </a:cubicBezTo>
                <a:cubicBezTo>
                  <a:pt x="50639" y="57447"/>
                  <a:pt x="50892" y="57352"/>
                  <a:pt x="51114" y="57479"/>
                </a:cubicBezTo>
                <a:cubicBezTo>
                  <a:pt x="51494" y="57384"/>
                  <a:pt x="51811" y="57321"/>
                  <a:pt x="52096" y="57067"/>
                </a:cubicBezTo>
                <a:cubicBezTo>
                  <a:pt x="52381" y="56814"/>
                  <a:pt x="52444" y="56434"/>
                  <a:pt x="52539" y="56086"/>
                </a:cubicBezTo>
                <a:cubicBezTo>
                  <a:pt x="52412" y="55801"/>
                  <a:pt x="52444" y="55579"/>
                  <a:pt x="52286" y="55326"/>
                </a:cubicBezTo>
                <a:cubicBezTo>
                  <a:pt x="52127" y="55136"/>
                  <a:pt x="51969" y="54977"/>
                  <a:pt x="51779" y="54851"/>
                </a:cubicBezTo>
                <a:cubicBezTo>
                  <a:pt x="51589" y="54692"/>
                  <a:pt x="51304" y="54787"/>
                  <a:pt x="51114" y="54661"/>
                </a:cubicBezTo>
                <a:close/>
                <a:moveTo>
                  <a:pt x="27584" y="55547"/>
                </a:moveTo>
                <a:lnTo>
                  <a:pt x="27584" y="55547"/>
                </a:lnTo>
                <a:cubicBezTo>
                  <a:pt x="27552" y="56244"/>
                  <a:pt x="27869" y="56719"/>
                  <a:pt x="28471" y="57036"/>
                </a:cubicBezTo>
                <a:cubicBezTo>
                  <a:pt x="28426" y="57034"/>
                  <a:pt x="28383" y="57033"/>
                  <a:pt x="28340" y="57033"/>
                </a:cubicBezTo>
                <a:cubicBezTo>
                  <a:pt x="27677" y="57033"/>
                  <a:pt x="27183" y="57268"/>
                  <a:pt x="26856" y="57922"/>
                </a:cubicBezTo>
                <a:cubicBezTo>
                  <a:pt x="26856" y="57511"/>
                  <a:pt x="26792" y="57131"/>
                  <a:pt x="26571" y="56814"/>
                </a:cubicBezTo>
                <a:cubicBezTo>
                  <a:pt x="26444" y="56592"/>
                  <a:pt x="26254" y="56402"/>
                  <a:pt x="25969" y="56276"/>
                </a:cubicBezTo>
                <a:cubicBezTo>
                  <a:pt x="26317" y="56244"/>
                  <a:pt x="26602" y="56244"/>
                  <a:pt x="26887" y="56117"/>
                </a:cubicBezTo>
                <a:cubicBezTo>
                  <a:pt x="27141" y="55991"/>
                  <a:pt x="27299" y="55737"/>
                  <a:pt x="27584" y="55547"/>
                </a:cubicBezTo>
                <a:close/>
                <a:moveTo>
                  <a:pt x="12699" y="55832"/>
                </a:moveTo>
                <a:cubicBezTo>
                  <a:pt x="12224" y="55991"/>
                  <a:pt x="12003" y="56276"/>
                  <a:pt x="11781" y="56687"/>
                </a:cubicBezTo>
                <a:lnTo>
                  <a:pt x="11781" y="57226"/>
                </a:lnTo>
                <a:cubicBezTo>
                  <a:pt x="11939" y="57669"/>
                  <a:pt x="12224" y="57891"/>
                  <a:pt x="12668" y="58112"/>
                </a:cubicBezTo>
                <a:lnTo>
                  <a:pt x="13143" y="58112"/>
                </a:lnTo>
                <a:cubicBezTo>
                  <a:pt x="13618" y="57954"/>
                  <a:pt x="13871" y="57669"/>
                  <a:pt x="14061" y="57289"/>
                </a:cubicBezTo>
                <a:lnTo>
                  <a:pt x="14061" y="56751"/>
                </a:lnTo>
                <a:cubicBezTo>
                  <a:pt x="13903" y="56276"/>
                  <a:pt x="13618" y="56054"/>
                  <a:pt x="13238" y="55832"/>
                </a:cubicBezTo>
                <a:close/>
                <a:moveTo>
                  <a:pt x="26792" y="57986"/>
                </a:moveTo>
                <a:lnTo>
                  <a:pt x="26792" y="58112"/>
                </a:lnTo>
                <a:lnTo>
                  <a:pt x="26761" y="58112"/>
                </a:lnTo>
                <a:cubicBezTo>
                  <a:pt x="26729" y="58049"/>
                  <a:pt x="26729" y="58017"/>
                  <a:pt x="26729" y="57986"/>
                </a:cubicBezTo>
                <a:close/>
                <a:moveTo>
                  <a:pt x="54028" y="55642"/>
                </a:moveTo>
                <a:cubicBezTo>
                  <a:pt x="53299" y="55642"/>
                  <a:pt x="52761" y="56181"/>
                  <a:pt x="52761" y="56877"/>
                </a:cubicBezTo>
                <a:cubicBezTo>
                  <a:pt x="52761" y="57637"/>
                  <a:pt x="53268" y="58144"/>
                  <a:pt x="54028" y="58176"/>
                </a:cubicBezTo>
                <a:cubicBezTo>
                  <a:pt x="54788" y="58176"/>
                  <a:pt x="55263" y="57669"/>
                  <a:pt x="55358" y="56909"/>
                </a:cubicBezTo>
                <a:cubicBezTo>
                  <a:pt x="55263" y="56181"/>
                  <a:pt x="54788" y="55642"/>
                  <a:pt x="54028" y="55642"/>
                </a:cubicBezTo>
                <a:close/>
                <a:moveTo>
                  <a:pt x="40030" y="56276"/>
                </a:moveTo>
                <a:cubicBezTo>
                  <a:pt x="40030" y="56909"/>
                  <a:pt x="40315" y="57352"/>
                  <a:pt x="40948" y="57669"/>
                </a:cubicBezTo>
                <a:cubicBezTo>
                  <a:pt x="40695" y="57669"/>
                  <a:pt x="40473" y="57669"/>
                  <a:pt x="40252" y="57701"/>
                </a:cubicBezTo>
                <a:cubicBezTo>
                  <a:pt x="40030" y="57764"/>
                  <a:pt x="39808" y="57859"/>
                  <a:pt x="39682" y="58017"/>
                </a:cubicBezTo>
                <a:cubicBezTo>
                  <a:pt x="39523" y="58176"/>
                  <a:pt x="39397" y="58366"/>
                  <a:pt x="39270" y="58556"/>
                </a:cubicBezTo>
                <a:cubicBezTo>
                  <a:pt x="39206" y="58461"/>
                  <a:pt x="39270" y="58366"/>
                  <a:pt x="39301" y="58303"/>
                </a:cubicBezTo>
                <a:cubicBezTo>
                  <a:pt x="39206" y="58049"/>
                  <a:pt x="39238" y="57827"/>
                  <a:pt x="39111" y="57574"/>
                </a:cubicBezTo>
                <a:cubicBezTo>
                  <a:pt x="38985" y="57352"/>
                  <a:pt x="38890" y="57194"/>
                  <a:pt x="38668" y="57004"/>
                </a:cubicBezTo>
                <a:cubicBezTo>
                  <a:pt x="38745" y="56978"/>
                  <a:pt x="38801" y="56932"/>
                  <a:pt x="38820" y="56932"/>
                </a:cubicBezTo>
                <a:cubicBezTo>
                  <a:pt x="38824" y="56932"/>
                  <a:pt x="38826" y="56935"/>
                  <a:pt x="38826" y="56941"/>
                </a:cubicBezTo>
                <a:cubicBezTo>
                  <a:pt x="39301" y="56909"/>
                  <a:pt x="39618" y="56719"/>
                  <a:pt x="39903" y="56307"/>
                </a:cubicBezTo>
                <a:cubicBezTo>
                  <a:pt x="39935" y="56276"/>
                  <a:pt x="39998" y="56276"/>
                  <a:pt x="40030" y="56276"/>
                </a:cubicBezTo>
                <a:close/>
                <a:moveTo>
                  <a:pt x="5891" y="57479"/>
                </a:moveTo>
                <a:cubicBezTo>
                  <a:pt x="5732" y="57606"/>
                  <a:pt x="5574" y="57701"/>
                  <a:pt x="5511" y="57859"/>
                </a:cubicBezTo>
                <a:lnTo>
                  <a:pt x="5511" y="58303"/>
                </a:lnTo>
                <a:cubicBezTo>
                  <a:pt x="5669" y="58461"/>
                  <a:pt x="5701" y="58556"/>
                  <a:pt x="5732" y="58619"/>
                </a:cubicBezTo>
                <a:cubicBezTo>
                  <a:pt x="5827" y="58714"/>
                  <a:pt x="5891" y="58714"/>
                  <a:pt x="5986" y="58778"/>
                </a:cubicBezTo>
                <a:lnTo>
                  <a:pt x="6429" y="58778"/>
                </a:lnTo>
                <a:cubicBezTo>
                  <a:pt x="6524" y="58746"/>
                  <a:pt x="6619" y="58714"/>
                  <a:pt x="6651" y="58619"/>
                </a:cubicBezTo>
                <a:cubicBezTo>
                  <a:pt x="6746" y="58556"/>
                  <a:pt x="6777" y="58461"/>
                  <a:pt x="6809" y="58334"/>
                </a:cubicBezTo>
                <a:lnTo>
                  <a:pt x="6809" y="57922"/>
                </a:lnTo>
                <a:cubicBezTo>
                  <a:pt x="6746" y="57796"/>
                  <a:pt x="6746" y="57701"/>
                  <a:pt x="6651" y="57637"/>
                </a:cubicBezTo>
                <a:cubicBezTo>
                  <a:pt x="6587" y="57542"/>
                  <a:pt x="6492" y="57511"/>
                  <a:pt x="6366" y="57479"/>
                </a:cubicBezTo>
                <a:close/>
                <a:moveTo>
                  <a:pt x="30529" y="56276"/>
                </a:moveTo>
                <a:lnTo>
                  <a:pt x="30529" y="56276"/>
                </a:lnTo>
                <a:cubicBezTo>
                  <a:pt x="30593" y="56402"/>
                  <a:pt x="30529" y="56466"/>
                  <a:pt x="30497" y="56561"/>
                </a:cubicBezTo>
                <a:cubicBezTo>
                  <a:pt x="30561" y="56751"/>
                  <a:pt x="30529" y="57067"/>
                  <a:pt x="30688" y="57257"/>
                </a:cubicBezTo>
                <a:cubicBezTo>
                  <a:pt x="30814" y="57479"/>
                  <a:pt x="30973" y="57669"/>
                  <a:pt x="31131" y="57859"/>
                </a:cubicBezTo>
                <a:cubicBezTo>
                  <a:pt x="30497" y="57986"/>
                  <a:pt x="30117" y="58144"/>
                  <a:pt x="29737" y="58809"/>
                </a:cubicBezTo>
                <a:cubicBezTo>
                  <a:pt x="29801" y="58081"/>
                  <a:pt x="29579" y="57511"/>
                  <a:pt x="28914" y="57162"/>
                </a:cubicBezTo>
                <a:lnTo>
                  <a:pt x="28914" y="57162"/>
                </a:lnTo>
                <a:cubicBezTo>
                  <a:pt x="28949" y="57164"/>
                  <a:pt x="28983" y="57165"/>
                  <a:pt x="29017" y="57165"/>
                </a:cubicBezTo>
                <a:cubicBezTo>
                  <a:pt x="29667" y="57165"/>
                  <a:pt x="30198" y="56877"/>
                  <a:pt x="30529" y="56276"/>
                </a:cubicBezTo>
                <a:close/>
                <a:moveTo>
                  <a:pt x="56759" y="56804"/>
                </a:moveTo>
                <a:cubicBezTo>
                  <a:pt x="56267" y="56804"/>
                  <a:pt x="55833" y="57329"/>
                  <a:pt x="55833" y="57827"/>
                </a:cubicBezTo>
                <a:cubicBezTo>
                  <a:pt x="55833" y="58398"/>
                  <a:pt x="56308" y="58904"/>
                  <a:pt x="56846" y="58936"/>
                </a:cubicBezTo>
                <a:cubicBezTo>
                  <a:pt x="57448" y="58936"/>
                  <a:pt x="57955" y="58429"/>
                  <a:pt x="57955" y="57859"/>
                </a:cubicBezTo>
                <a:cubicBezTo>
                  <a:pt x="57955" y="57320"/>
                  <a:pt x="57501" y="56809"/>
                  <a:pt x="56970" y="56809"/>
                </a:cubicBezTo>
                <a:cubicBezTo>
                  <a:pt x="56939" y="56809"/>
                  <a:pt x="56909" y="56811"/>
                  <a:pt x="56878" y="56814"/>
                </a:cubicBezTo>
                <a:cubicBezTo>
                  <a:pt x="56838" y="56807"/>
                  <a:pt x="56798" y="56804"/>
                  <a:pt x="56759" y="56804"/>
                </a:cubicBezTo>
                <a:close/>
                <a:moveTo>
                  <a:pt x="24797" y="59063"/>
                </a:moveTo>
                <a:cubicBezTo>
                  <a:pt x="24860" y="59063"/>
                  <a:pt x="24892" y="59063"/>
                  <a:pt x="24955" y="59094"/>
                </a:cubicBezTo>
                <a:lnTo>
                  <a:pt x="24797" y="59094"/>
                </a:lnTo>
                <a:lnTo>
                  <a:pt x="24797" y="59063"/>
                </a:lnTo>
                <a:close/>
                <a:moveTo>
                  <a:pt x="15755" y="56591"/>
                </a:moveTo>
                <a:cubicBezTo>
                  <a:pt x="15047" y="56591"/>
                  <a:pt x="14441" y="57271"/>
                  <a:pt x="14441" y="57859"/>
                </a:cubicBezTo>
                <a:cubicBezTo>
                  <a:pt x="14441" y="58588"/>
                  <a:pt x="15075" y="59189"/>
                  <a:pt x="15708" y="59221"/>
                </a:cubicBezTo>
                <a:cubicBezTo>
                  <a:pt x="16405" y="59221"/>
                  <a:pt x="17101" y="58588"/>
                  <a:pt x="17038" y="57954"/>
                </a:cubicBezTo>
                <a:cubicBezTo>
                  <a:pt x="17133" y="57226"/>
                  <a:pt x="16405" y="56656"/>
                  <a:pt x="15803" y="56592"/>
                </a:cubicBezTo>
                <a:cubicBezTo>
                  <a:pt x="15787" y="56592"/>
                  <a:pt x="15771" y="56591"/>
                  <a:pt x="15755" y="56591"/>
                </a:cubicBezTo>
                <a:close/>
                <a:moveTo>
                  <a:pt x="42975" y="56941"/>
                </a:moveTo>
                <a:cubicBezTo>
                  <a:pt x="43038" y="57226"/>
                  <a:pt x="42975" y="57542"/>
                  <a:pt x="43133" y="57859"/>
                </a:cubicBezTo>
                <a:cubicBezTo>
                  <a:pt x="43292" y="58144"/>
                  <a:pt x="43545" y="58334"/>
                  <a:pt x="43767" y="58588"/>
                </a:cubicBezTo>
                <a:cubicBezTo>
                  <a:pt x="43692" y="58580"/>
                  <a:pt x="43621" y="58576"/>
                  <a:pt x="43552" y="58576"/>
                </a:cubicBezTo>
                <a:cubicBezTo>
                  <a:pt x="43329" y="58576"/>
                  <a:pt x="43130" y="58617"/>
                  <a:pt x="42912" y="58714"/>
                </a:cubicBezTo>
                <a:cubicBezTo>
                  <a:pt x="42627" y="58809"/>
                  <a:pt x="42437" y="59094"/>
                  <a:pt x="42183" y="59284"/>
                </a:cubicBezTo>
                <a:cubicBezTo>
                  <a:pt x="42247" y="58588"/>
                  <a:pt x="41962" y="58112"/>
                  <a:pt x="41328" y="57859"/>
                </a:cubicBezTo>
                <a:cubicBezTo>
                  <a:pt x="41550" y="57827"/>
                  <a:pt x="41803" y="57827"/>
                  <a:pt x="41993" y="57796"/>
                </a:cubicBezTo>
                <a:cubicBezTo>
                  <a:pt x="42247" y="57732"/>
                  <a:pt x="42437" y="57637"/>
                  <a:pt x="42595" y="57479"/>
                </a:cubicBezTo>
                <a:cubicBezTo>
                  <a:pt x="42753" y="57321"/>
                  <a:pt x="42880" y="57099"/>
                  <a:pt x="42975" y="56941"/>
                </a:cubicBezTo>
                <a:close/>
                <a:moveTo>
                  <a:pt x="33411" y="57289"/>
                </a:moveTo>
                <a:lnTo>
                  <a:pt x="33443" y="57321"/>
                </a:lnTo>
                <a:cubicBezTo>
                  <a:pt x="33411" y="57321"/>
                  <a:pt x="33411" y="57352"/>
                  <a:pt x="33379" y="57352"/>
                </a:cubicBezTo>
                <a:cubicBezTo>
                  <a:pt x="33411" y="57511"/>
                  <a:pt x="33411" y="57669"/>
                  <a:pt x="33506" y="57827"/>
                </a:cubicBezTo>
                <a:cubicBezTo>
                  <a:pt x="33601" y="58271"/>
                  <a:pt x="33886" y="58588"/>
                  <a:pt x="34329" y="58778"/>
                </a:cubicBezTo>
                <a:cubicBezTo>
                  <a:pt x="34282" y="58825"/>
                  <a:pt x="34243" y="58842"/>
                  <a:pt x="34210" y="58842"/>
                </a:cubicBezTo>
                <a:cubicBezTo>
                  <a:pt x="34155" y="58842"/>
                  <a:pt x="34116" y="58797"/>
                  <a:pt x="34076" y="58778"/>
                </a:cubicBezTo>
                <a:cubicBezTo>
                  <a:pt x="33569" y="58809"/>
                  <a:pt x="33094" y="58968"/>
                  <a:pt x="32778" y="59411"/>
                </a:cubicBezTo>
                <a:cubicBezTo>
                  <a:pt x="32746" y="59348"/>
                  <a:pt x="32714" y="59253"/>
                  <a:pt x="32714" y="59221"/>
                </a:cubicBezTo>
                <a:cubicBezTo>
                  <a:pt x="32714" y="58873"/>
                  <a:pt x="32493" y="58588"/>
                  <a:pt x="32271" y="58303"/>
                </a:cubicBezTo>
                <a:cubicBezTo>
                  <a:pt x="32176" y="58271"/>
                  <a:pt x="32144" y="58176"/>
                  <a:pt x="32081" y="58112"/>
                </a:cubicBezTo>
                <a:cubicBezTo>
                  <a:pt x="32651" y="57986"/>
                  <a:pt x="32809" y="57986"/>
                  <a:pt x="33379" y="57352"/>
                </a:cubicBezTo>
                <a:cubicBezTo>
                  <a:pt x="33379" y="57321"/>
                  <a:pt x="33379" y="57289"/>
                  <a:pt x="33411" y="57289"/>
                </a:cubicBezTo>
                <a:close/>
                <a:moveTo>
                  <a:pt x="59843" y="57943"/>
                </a:moveTo>
                <a:cubicBezTo>
                  <a:pt x="59337" y="57943"/>
                  <a:pt x="58944" y="58410"/>
                  <a:pt x="59031" y="58904"/>
                </a:cubicBezTo>
                <a:cubicBezTo>
                  <a:pt x="59221" y="59253"/>
                  <a:pt x="59221" y="59253"/>
                  <a:pt x="59665" y="59506"/>
                </a:cubicBezTo>
                <a:cubicBezTo>
                  <a:pt x="59695" y="59510"/>
                  <a:pt x="59726" y="59511"/>
                  <a:pt x="59756" y="59511"/>
                </a:cubicBezTo>
                <a:cubicBezTo>
                  <a:pt x="60256" y="59511"/>
                  <a:pt x="60674" y="59034"/>
                  <a:pt x="60615" y="58556"/>
                </a:cubicBezTo>
                <a:cubicBezTo>
                  <a:pt x="60393" y="58176"/>
                  <a:pt x="60393" y="58176"/>
                  <a:pt x="59981" y="57954"/>
                </a:cubicBezTo>
                <a:cubicBezTo>
                  <a:pt x="59935" y="57946"/>
                  <a:pt x="59888" y="57943"/>
                  <a:pt x="59843" y="57943"/>
                </a:cubicBezTo>
                <a:close/>
                <a:moveTo>
                  <a:pt x="37021" y="59601"/>
                </a:moveTo>
                <a:lnTo>
                  <a:pt x="37021" y="59601"/>
                </a:lnTo>
                <a:cubicBezTo>
                  <a:pt x="37021" y="59601"/>
                  <a:pt x="37053" y="59664"/>
                  <a:pt x="37085" y="59664"/>
                </a:cubicBezTo>
                <a:lnTo>
                  <a:pt x="37053" y="59696"/>
                </a:lnTo>
                <a:cubicBezTo>
                  <a:pt x="37021" y="59664"/>
                  <a:pt x="37021" y="59664"/>
                  <a:pt x="37021" y="59601"/>
                </a:cubicBezTo>
                <a:close/>
                <a:moveTo>
                  <a:pt x="62483" y="59379"/>
                </a:moveTo>
                <a:lnTo>
                  <a:pt x="62357" y="59601"/>
                </a:lnTo>
                <a:cubicBezTo>
                  <a:pt x="62388" y="59696"/>
                  <a:pt x="62420" y="59728"/>
                  <a:pt x="62483" y="59823"/>
                </a:cubicBezTo>
                <a:cubicBezTo>
                  <a:pt x="62515" y="59696"/>
                  <a:pt x="62547" y="59538"/>
                  <a:pt x="62483" y="59379"/>
                </a:cubicBezTo>
                <a:close/>
                <a:moveTo>
                  <a:pt x="9184" y="57986"/>
                </a:moveTo>
                <a:cubicBezTo>
                  <a:pt x="8899" y="58081"/>
                  <a:pt x="8646" y="58112"/>
                  <a:pt x="8424" y="58303"/>
                </a:cubicBezTo>
                <a:cubicBezTo>
                  <a:pt x="8234" y="58493"/>
                  <a:pt x="8234" y="58778"/>
                  <a:pt x="8171" y="58968"/>
                </a:cubicBezTo>
                <a:cubicBezTo>
                  <a:pt x="8266" y="59221"/>
                  <a:pt x="8266" y="59506"/>
                  <a:pt x="8487" y="59696"/>
                </a:cubicBezTo>
                <a:cubicBezTo>
                  <a:pt x="8678" y="59886"/>
                  <a:pt x="8963" y="59918"/>
                  <a:pt x="9184" y="59981"/>
                </a:cubicBezTo>
                <a:cubicBezTo>
                  <a:pt x="9438" y="59886"/>
                  <a:pt x="9691" y="59854"/>
                  <a:pt x="9913" y="59633"/>
                </a:cubicBezTo>
                <a:cubicBezTo>
                  <a:pt x="10103" y="59443"/>
                  <a:pt x="10103" y="59189"/>
                  <a:pt x="10166" y="58968"/>
                </a:cubicBezTo>
                <a:cubicBezTo>
                  <a:pt x="10103" y="58746"/>
                  <a:pt x="10071" y="58461"/>
                  <a:pt x="9913" y="58303"/>
                </a:cubicBezTo>
                <a:cubicBezTo>
                  <a:pt x="9691" y="58112"/>
                  <a:pt x="9469" y="58081"/>
                  <a:pt x="9184" y="57986"/>
                </a:cubicBezTo>
                <a:close/>
                <a:moveTo>
                  <a:pt x="18653" y="57352"/>
                </a:moveTo>
                <a:cubicBezTo>
                  <a:pt x="18400" y="57352"/>
                  <a:pt x="18147" y="57447"/>
                  <a:pt x="17925" y="57542"/>
                </a:cubicBezTo>
                <a:cubicBezTo>
                  <a:pt x="17735" y="57669"/>
                  <a:pt x="17577" y="57827"/>
                  <a:pt x="17450" y="58081"/>
                </a:cubicBezTo>
                <a:cubicBezTo>
                  <a:pt x="17355" y="58303"/>
                  <a:pt x="17355" y="58556"/>
                  <a:pt x="17260" y="58778"/>
                </a:cubicBezTo>
                <a:cubicBezTo>
                  <a:pt x="17355" y="59221"/>
                  <a:pt x="17450" y="59601"/>
                  <a:pt x="17862" y="59886"/>
                </a:cubicBezTo>
                <a:cubicBezTo>
                  <a:pt x="18147" y="60076"/>
                  <a:pt x="18400" y="60171"/>
                  <a:pt x="18717" y="60171"/>
                </a:cubicBezTo>
                <a:cubicBezTo>
                  <a:pt x="18970" y="60171"/>
                  <a:pt x="19255" y="60076"/>
                  <a:pt x="19445" y="59981"/>
                </a:cubicBezTo>
                <a:cubicBezTo>
                  <a:pt x="19635" y="59854"/>
                  <a:pt x="19793" y="59696"/>
                  <a:pt x="19920" y="59443"/>
                </a:cubicBezTo>
                <a:cubicBezTo>
                  <a:pt x="20047" y="59221"/>
                  <a:pt x="20047" y="58968"/>
                  <a:pt x="20110" y="58778"/>
                </a:cubicBezTo>
                <a:cubicBezTo>
                  <a:pt x="20047" y="58334"/>
                  <a:pt x="19920" y="57922"/>
                  <a:pt x="19508" y="57637"/>
                </a:cubicBezTo>
                <a:cubicBezTo>
                  <a:pt x="19255" y="57447"/>
                  <a:pt x="18970" y="57352"/>
                  <a:pt x="18653" y="57352"/>
                </a:cubicBezTo>
                <a:close/>
                <a:moveTo>
                  <a:pt x="50433" y="57535"/>
                </a:moveTo>
                <a:cubicBezTo>
                  <a:pt x="50346" y="57535"/>
                  <a:pt x="50259" y="57542"/>
                  <a:pt x="50164" y="57542"/>
                </a:cubicBezTo>
                <a:cubicBezTo>
                  <a:pt x="50118" y="57537"/>
                  <a:pt x="50073" y="57535"/>
                  <a:pt x="50030" y="57535"/>
                </a:cubicBezTo>
                <a:cubicBezTo>
                  <a:pt x="49807" y="57535"/>
                  <a:pt x="49621" y="57605"/>
                  <a:pt x="49436" y="57764"/>
                </a:cubicBezTo>
                <a:cubicBezTo>
                  <a:pt x="49214" y="57922"/>
                  <a:pt x="49056" y="58144"/>
                  <a:pt x="48929" y="58429"/>
                </a:cubicBezTo>
                <a:cubicBezTo>
                  <a:pt x="48866" y="58619"/>
                  <a:pt x="48897" y="58778"/>
                  <a:pt x="48897" y="58968"/>
                </a:cubicBezTo>
                <a:cubicBezTo>
                  <a:pt x="48866" y="59221"/>
                  <a:pt x="48929" y="59443"/>
                  <a:pt x="49087" y="59696"/>
                </a:cubicBezTo>
                <a:cubicBezTo>
                  <a:pt x="49246" y="59918"/>
                  <a:pt x="49436" y="60076"/>
                  <a:pt x="49689" y="60203"/>
                </a:cubicBezTo>
                <a:cubicBezTo>
                  <a:pt x="49859" y="60271"/>
                  <a:pt x="50037" y="60302"/>
                  <a:pt x="50216" y="60302"/>
                </a:cubicBezTo>
                <a:cubicBezTo>
                  <a:pt x="50370" y="60302"/>
                  <a:pt x="50524" y="60278"/>
                  <a:pt x="50671" y="60234"/>
                </a:cubicBezTo>
                <a:cubicBezTo>
                  <a:pt x="50766" y="60234"/>
                  <a:pt x="50829" y="60234"/>
                  <a:pt x="50861" y="60203"/>
                </a:cubicBezTo>
                <a:cubicBezTo>
                  <a:pt x="51304" y="59886"/>
                  <a:pt x="51652" y="59538"/>
                  <a:pt x="51621" y="58936"/>
                </a:cubicBezTo>
                <a:cubicBezTo>
                  <a:pt x="51621" y="58619"/>
                  <a:pt x="51589" y="58334"/>
                  <a:pt x="51399" y="58112"/>
                </a:cubicBezTo>
                <a:cubicBezTo>
                  <a:pt x="51241" y="57859"/>
                  <a:pt x="50987" y="57701"/>
                  <a:pt x="50702" y="57574"/>
                </a:cubicBezTo>
                <a:cubicBezTo>
                  <a:pt x="50607" y="57542"/>
                  <a:pt x="50520" y="57535"/>
                  <a:pt x="50433" y="57535"/>
                </a:cubicBezTo>
                <a:close/>
                <a:moveTo>
                  <a:pt x="36261" y="58303"/>
                </a:moveTo>
                <a:cubicBezTo>
                  <a:pt x="36356" y="58461"/>
                  <a:pt x="36261" y="58588"/>
                  <a:pt x="36356" y="58746"/>
                </a:cubicBezTo>
                <a:cubicBezTo>
                  <a:pt x="36515" y="59063"/>
                  <a:pt x="36610" y="59348"/>
                  <a:pt x="36926" y="59506"/>
                </a:cubicBezTo>
                <a:cubicBezTo>
                  <a:pt x="36990" y="59538"/>
                  <a:pt x="36990" y="59569"/>
                  <a:pt x="37021" y="59601"/>
                </a:cubicBezTo>
                <a:cubicBezTo>
                  <a:pt x="36952" y="59636"/>
                  <a:pt x="36901" y="59661"/>
                  <a:pt x="36870" y="59661"/>
                </a:cubicBezTo>
                <a:cubicBezTo>
                  <a:pt x="36844" y="59661"/>
                  <a:pt x="36831" y="59644"/>
                  <a:pt x="36831" y="59601"/>
                </a:cubicBezTo>
                <a:cubicBezTo>
                  <a:pt x="36736" y="59664"/>
                  <a:pt x="36673" y="59664"/>
                  <a:pt x="36578" y="59696"/>
                </a:cubicBezTo>
                <a:cubicBezTo>
                  <a:pt x="36230" y="59823"/>
                  <a:pt x="35945" y="59981"/>
                  <a:pt x="35786" y="60298"/>
                </a:cubicBezTo>
                <a:cubicBezTo>
                  <a:pt x="35755" y="60329"/>
                  <a:pt x="35723" y="60329"/>
                  <a:pt x="35660" y="60361"/>
                </a:cubicBezTo>
                <a:cubicBezTo>
                  <a:pt x="35660" y="60393"/>
                  <a:pt x="35628" y="60424"/>
                  <a:pt x="35628" y="60424"/>
                </a:cubicBezTo>
                <a:lnTo>
                  <a:pt x="35596" y="60393"/>
                </a:lnTo>
                <a:lnTo>
                  <a:pt x="35628" y="60361"/>
                </a:lnTo>
                <a:cubicBezTo>
                  <a:pt x="35596" y="60234"/>
                  <a:pt x="35565" y="60171"/>
                  <a:pt x="35565" y="60076"/>
                </a:cubicBezTo>
                <a:cubicBezTo>
                  <a:pt x="35501" y="60013"/>
                  <a:pt x="35565" y="59918"/>
                  <a:pt x="35501" y="59854"/>
                </a:cubicBezTo>
                <a:cubicBezTo>
                  <a:pt x="35375" y="59411"/>
                  <a:pt x="35121" y="59094"/>
                  <a:pt x="34678" y="58904"/>
                </a:cubicBezTo>
                <a:cubicBezTo>
                  <a:pt x="34718" y="58874"/>
                  <a:pt x="34752" y="58863"/>
                  <a:pt x="34782" y="58863"/>
                </a:cubicBezTo>
                <a:cubicBezTo>
                  <a:pt x="34848" y="58863"/>
                  <a:pt x="34898" y="58914"/>
                  <a:pt x="34963" y="58936"/>
                </a:cubicBezTo>
                <a:cubicBezTo>
                  <a:pt x="35185" y="58873"/>
                  <a:pt x="35470" y="58904"/>
                  <a:pt x="35660" y="58746"/>
                </a:cubicBezTo>
                <a:cubicBezTo>
                  <a:pt x="35850" y="58619"/>
                  <a:pt x="36071" y="58461"/>
                  <a:pt x="36261" y="58303"/>
                </a:cubicBezTo>
                <a:close/>
                <a:moveTo>
                  <a:pt x="26729" y="58112"/>
                </a:moveTo>
                <a:cubicBezTo>
                  <a:pt x="26729" y="58366"/>
                  <a:pt x="26666" y="58619"/>
                  <a:pt x="26729" y="58809"/>
                </a:cubicBezTo>
                <a:cubicBezTo>
                  <a:pt x="26761" y="58999"/>
                  <a:pt x="26856" y="59221"/>
                  <a:pt x="26951" y="59379"/>
                </a:cubicBezTo>
                <a:cubicBezTo>
                  <a:pt x="27077" y="59569"/>
                  <a:pt x="27236" y="59696"/>
                  <a:pt x="27394" y="59854"/>
                </a:cubicBezTo>
                <a:cubicBezTo>
                  <a:pt x="26571" y="59981"/>
                  <a:pt x="26317" y="60171"/>
                  <a:pt x="25937" y="60804"/>
                </a:cubicBezTo>
                <a:cubicBezTo>
                  <a:pt x="25937" y="60424"/>
                  <a:pt x="25937" y="60076"/>
                  <a:pt x="25715" y="59823"/>
                </a:cubicBezTo>
                <a:cubicBezTo>
                  <a:pt x="25557" y="59538"/>
                  <a:pt x="25335" y="59284"/>
                  <a:pt x="25019" y="59126"/>
                </a:cubicBezTo>
                <a:lnTo>
                  <a:pt x="25019" y="59126"/>
                </a:lnTo>
                <a:cubicBezTo>
                  <a:pt x="25109" y="59137"/>
                  <a:pt x="25197" y="59142"/>
                  <a:pt x="25281" y="59142"/>
                </a:cubicBezTo>
                <a:cubicBezTo>
                  <a:pt x="25932" y="59142"/>
                  <a:pt x="26392" y="58814"/>
                  <a:pt x="26729" y="58112"/>
                </a:cubicBezTo>
                <a:close/>
                <a:moveTo>
                  <a:pt x="12027" y="58761"/>
                </a:moveTo>
                <a:cubicBezTo>
                  <a:pt x="11810" y="58761"/>
                  <a:pt x="11598" y="58795"/>
                  <a:pt x="11401" y="58904"/>
                </a:cubicBezTo>
                <a:cubicBezTo>
                  <a:pt x="11243" y="59031"/>
                  <a:pt x="11116" y="59126"/>
                  <a:pt x="11021" y="59348"/>
                </a:cubicBezTo>
                <a:cubicBezTo>
                  <a:pt x="10799" y="59601"/>
                  <a:pt x="10894" y="59918"/>
                  <a:pt x="10894" y="60171"/>
                </a:cubicBezTo>
                <a:cubicBezTo>
                  <a:pt x="11141" y="60774"/>
                  <a:pt x="11531" y="61045"/>
                  <a:pt x="12042" y="61045"/>
                </a:cubicBezTo>
                <a:cubicBezTo>
                  <a:pt x="12121" y="61045"/>
                  <a:pt x="12203" y="61039"/>
                  <a:pt x="12288" y="61026"/>
                </a:cubicBezTo>
                <a:cubicBezTo>
                  <a:pt x="12763" y="60868"/>
                  <a:pt x="12985" y="60614"/>
                  <a:pt x="13143" y="60171"/>
                </a:cubicBezTo>
                <a:cubicBezTo>
                  <a:pt x="13143" y="59918"/>
                  <a:pt x="13175" y="59601"/>
                  <a:pt x="13016" y="59348"/>
                </a:cubicBezTo>
                <a:cubicBezTo>
                  <a:pt x="12858" y="59063"/>
                  <a:pt x="12636" y="58904"/>
                  <a:pt x="12319" y="58778"/>
                </a:cubicBezTo>
                <a:cubicBezTo>
                  <a:pt x="12222" y="58768"/>
                  <a:pt x="12124" y="58761"/>
                  <a:pt x="12027" y="58761"/>
                </a:cubicBezTo>
                <a:close/>
                <a:moveTo>
                  <a:pt x="53178" y="58551"/>
                </a:moveTo>
                <a:cubicBezTo>
                  <a:pt x="53145" y="58551"/>
                  <a:pt x="53111" y="58553"/>
                  <a:pt x="53078" y="58556"/>
                </a:cubicBezTo>
                <a:cubicBezTo>
                  <a:pt x="52412" y="58556"/>
                  <a:pt x="51811" y="59189"/>
                  <a:pt x="51811" y="59854"/>
                </a:cubicBezTo>
                <a:cubicBezTo>
                  <a:pt x="51811" y="60519"/>
                  <a:pt x="52412" y="61121"/>
                  <a:pt x="53078" y="61121"/>
                </a:cubicBezTo>
                <a:cubicBezTo>
                  <a:pt x="53774" y="61121"/>
                  <a:pt x="54408" y="60519"/>
                  <a:pt x="54408" y="59823"/>
                </a:cubicBezTo>
                <a:cubicBezTo>
                  <a:pt x="54408" y="59158"/>
                  <a:pt x="53861" y="58551"/>
                  <a:pt x="53178" y="58551"/>
                </a:cubicBezTo>
                <a:close/>
                <a:moveTo>
                  <a:pt x="39206" y="58809"/>
                </a:moveTo>
                <a:cubicBezTo>
                  <a:pt x="39238" y="59189"/>
                  <a:pt x="39143" y="59538"/>
                  <a:pt x="39301" y="59823"/>
                </a:cubicBezTo>
                <a:cubicBezTo>
                  <a:pt x="39460" y="60076"/>
                  <a:pt x="39587" y="60361"/>
                  <a:pt x="39903" y="60519"/>
                </a:cubicBezTo>
                <a:cubicBezTo>
                  <a:pt x="39713" y="60519"/>
                  <a:pt x="39523" y="60519"/>
                  <a:pt x="39365" y="60551"/>
                </a:cubicBezTo>
                <a:cubicBezTo>
                  <a:pt x="39206" y="60646"/>
                  <a:pt x="39048" y="60678"/>
                  <a:pt x="38890" y="60804"/>
                </a:cubicBezTo>
                <a:cubicBezTo>
                  <a:pt x="38731" y="60931"/>
                  <a:pt x="38573" y="61026"/>
                  <a:pt x="38478" y="61248"/>
                </a:cubicBezTo>
                <a:cubicBezTo>
                  <a:pt x="38446" y="61121"/>
                  <a:pt x="38415" y="61089"/>
                  <a:pt x="38415" y="60994"/>
                </a:cubicBezTo>
                <a:cubicBezTo>
                  <a:pt x="38351" y="60551"/>
                  <a:pt x="38193" y="60203"/>
                  <a:pt x="37781" y="59981"/>
                </a:cubicBezTo>
                <a:cubicBezTo>
                  <a:pt x="37718" y="59918"/>
                  <a:pt x="37718" y="59886"/>
                  <a:pt x="37686" y="59854"/>
                </a:cubicBezTo>
                <a:cubicBezTo>
                  <a:pt x="37686" y="59823"/>
                  <a:pt x="37655" y="59823"/>
                  <a:pt x="37591" y="59823"/>
                </a:cubicBezTo>
                <a:lnTo>
                  <a:pt x="37655" y="59759"/>
                </a:lnTo>
                <a:cubicBezTo>
                  <a:pt x="37686" y="59823"/>
                  <a:pt x="37686" y="59823"/>
                  <a:pt x="37686" y="59854"/>
                </a:cubicBezTo>
                <a:cubicBezTo>
                  <a:pt x="37876" y="59823"/>
                  <a:pt x="38035" y="59759"/>
                  <a:pt x="38193" y="59696"/>
                </a:cubicBezTo>
                <a:cubicBezTo>
                  <a:pt x="38636" y="59569"/>
                  <a:pt x="38985" y="59284"/>
                  <a:pt x="39206" y="58809"/>
                </a:cubicBezTo>
                <a:close/>
                <a:moveTo>
                  <a:pt x="29580" y="59253"/>
                </a:moveTo>
                <a:lnTo>
                  <a:pt x="29611" y="59284"/>
                </a:lnTo>
                <a:lnTo>
                  <a:pt x="29586" y="59333"/>
                </a:lnTo>
                <a:lnTo>
                  <a:pt x="29586" y="59333"/>
                </a:lnTo>
                <a:cubicBezTo>
                  <a:pt x="29584" y="59317"/>
                  <a:pt x="29581" y="59301"/>
                  <a:pt x="29579" y="59284"/>
                </a:cubicBezTo>
                <a:lnTo>
                  <a:pt x="29579" y="59348"/>
                </a:lnTo>
                <a:lnTo>
                  <a:pt x="29586" y="59333"/>
                </a:lnTo>
                <a:lnTo>
                  <a:pt x="29586" y="59333"/>
                </a:lnTo>
                <a:cubicBezTo>
                  <a:pt x="29615" y="59534"/>
                  <a:pt x="29645" y="59705"/>
                  <a:pt x="29674" y="59823"/>
                </a:cubicBezTo>
                <a:cubicBezTo>
                  <a:pt x="29927" y="60361"/>
                  <a:pt x="30086" y="60519"/>
                  <a:pt x="30529" y="60773"/>
                </a:cubicBezTo>
                <a:cubicBezTo>
                  <a:pt x="30466" y="60789"/>
                  <a:pt x="30434" y="60796"/>
                  <a:pt x="30406" y="60796"/>
                </a:cubicBezTo>
                <a:cubicBezTo>
                  <a:pt x="30379" y="60796"/>
                  <a:pt x="30355" y="60789"/>
                  <a:pt x="30307" y="60773"/>
                </a:cubicBezTo>
                <a:cubicBezTo>
                  <a:pt x="29737" y="60804"/>
                  <a:pt x="29262" y="61026"/>
                  <a:pt x="28882" y="61501"/>
                </a:cubicBezTo>
                <a:cubicBezTo>
                  <a:pt x="28882" y="61184"/>
                  <a:pt x="28882" y="60931"/>
                  <a:pt x="28724" y="60678"/>
                </a:cubicBezTo>
                <a:cubicBezTo>
                  <a:pt x="28629" y="60456"/>
                  <a:pt x="28471" y="60234"/>
                  <a:pt x="28217" y="60076"/>
                </a:cubicBezTo>
                <a:cubicBezTo>
                  <a:pt x="28819" y="60076"/>
                  <a:pt x="29262" y="59823"/>
                  <a:pt x="29579" y="59284"/>
                </a:cubicBezTo>
                <a:cubicBezTo>
                  <a:pt x="29610" y="59284"/>
                  <a:pt x="29611" y="59284"/>
                  <a:pt x="29580" y="59253"/>
                </a:cubicBezTo>
                <a:close/>
                <a:moveTo>
                  <a:pt x="5395" y="60381"/>
                </a:moveTo>
                <a:cubicBezTo>
                  <a:pt x="5335" y="60381"/>
                  <a:pt x="5278" y="60386"/>
                  <a:pt x="5226" y="60393"/>
                </a:cubicBezTo>
                <a:cubicBezTo>
                  <a:pt x="4909" y="60488"/>
                  <a:pt x="4846" y="60646"/>
                  <a:pt x="4751" y="60804"/>
                </a:cubicBezTo>
                <a:cubicBezTo>
                  <a:pt x="4751" y="61406"/>
                  <a:pt x="4751" y="61438"/>
                  <a:pt x="5162" y="61659"/>
                </a:cubicBezTo>
                <a:cubicBezTo>
                  <a:pt x="5248" y="61672"/>
                  <a:pt x="5326" y="61679"/>
                  <a:pt x="5398" y="61679"/>
                </a:cubicBezTo>
                <a:cubicBezTo>
                  <a:pt x="5859" y="61679"/>
                  <a:pt x="6045" y="61411"/>
                  <a:pt x="6017" y="60836"/>
                </a:cubicBezTo>
                <a:cubicBezTo>
                  <a:pt x="5891" y="60458"/>
                  <a:pt x="5626" y="60381"/>
                  <a:pt x="5395" y="60381"/>
                </a:cubicBezTo>
                <a:close/>
                <a:moveTo>
                  <a:pt x="55935" y="59597"/>
                </a:moveTo>
                <a:cubicBezTo>
                  <a:pt x="55574" y="59597"/>
                  <a:pt x="55342" y="59780"/>
                  <a:pt x="55136" y="60044"/>
                </a:cubicBezTo>
                <a:cubicBezTo>
                  <a:pt x="55073" y="60139"/>
                  <a:pt x="55041" y="60298"/>
                  <a:pt x="54978" y="60361"/>
                </a:cubicBezTo>
                <a:cubicBezTo>
                  <a:pt x="54914" y="60804"/>
                  <a:pt x="54978" y="61184"/>
                  <a:pt x="55294" y="61501"/>
                </a:cubicBezTo>
                <a:cubicBezTo>
                  <a:pt x="55532" y="61715"/>
                  <a:pt x="55805" y="61768"/>
                  <a:pt x="56060" y="61768"/>
                </a:cubicBezTo>
                <a:cubicBezTo>
                  <a:pt x="56145" y="61768"/>
                  <a:pt x="56229" y="61762"/>
                  <a:pt x="56308" y="61754"/>
                </a:cubicBezTo>
                <a:cubicBezTo>
                  <a:pt x="57005" y="61501"/>
                  <a:pt x="57195" y="60994"/>
                  <a:pt x="57100" y="60393"/>
                </a:cubicBezTo>
                <a:cubicBezTo>
                  <a:pt x="56941" y="60013"/>
                  <a:pt x="56688" y="59759"/>
                  <a:pt x="56308" y="59601"/>
                </a:cubicBezTo>
                <a:lnTo>
                  <a:pt x="56023" y="59601"/>
                </a:lnTo>
                <a:cubicBezTo>
                  <a:pt x="55993" y="59599"/>
                  <a:pt x="55964" y="59597"/>
                  <a:pt x="55935" y="59597"/>
                </a:cubicBezTo>
                <a:close/>
                <a:moveTo>
                  <a:pt x="14916" y="59443"/>
                </a:moveTo>
                <a:cubicBezTo>
                  <a:pt x="14251" y="59443"/>
                  <a:pt x="13618" y="60076"/>
                  <a:pt x="13586" y="60709"/>
                </a:cubicBezTo>
                <a:cubicBezTo>
                  <a:pt x="13586" y="61406"/>
                  <a:pt x="14220" y="62039"/>
                  <a:pt x="14853" y="62039"/>
                </a:cubicBezTo>
                <a:cubicBezTo>
                  <a:pt x="15518" y="62039"/>
                  <a:pt x="16246" y="61343"/>
                  <a:pt x="16151" y="60709"/>
                </a:cubicBezTo>
                <a:cubicBezTo>
                  <a:pt x="16278" y="60076"/>
                  <a:pt x="15550" y="59506"/>
                  <a:pt x="14916" y="59443"/>
                </a:cubicBezTo>
                <a:close/>
                <a:moveTo>
                  <a:pt x="24069" y="61976"/>
                </a:moveTo>
                <a:lnTo>
                  <a:pt x="24069" y="62039"/>
                </a:lnTo>
                <a:cubicBezTo>
                  <a:pt x="24037" y="62071"/>
                  <a:pt x="24005" y="62071"/>
                  <a:pt x="23942" y="62071"/>
                </a:cubicBezTo>
                <a:lnTo>
                  <a:pt x="23942" y="61976"/>
                </a:lnTo>
                <a:close/>
                <a:moveTo>
                  <a:pt x="41993" y="59981"/>
                </a:moveTo>
                <a:cubicBezTo>
                  <a:pt x="41993" y="60678"/>
                  <a:pt x="42310" y="61153"/>
                  <a:pt x="42943" y="61469"/>
                </a:cubicBezTo>
                <a:cubicBezTo>
                  <a:pt x="42833" y="61517"/>
                  <a:pt x="42730" y="61517"/>
                  <a:pt x="42623" y="61517"/>
                </a:cubicBezTo>
                <a:cubicBezTo>
                  <a:pt x="42516" y="61517"/>
                  <a:pt x="42405" y="61517"/>
                  <a:pt x="42278" y="61564"/>
                </a:cubicBezTo>
                <a:cubicBezTo>
                  <a:pt x="42088" y="61628"/>
                  <a:pt x="41835" y="61659"/>
                  <a:pt x="41677" y="61881"/>
                </a:cubicBezTo>
                <a:cubicBezTo>
                  <a:pt x="41518" y="62039"/>
                  <a:pt x="41360" y="62198"/>
                  <a:pt x="41297" y="62419"/>
                </a:cubicBezTo>
                <a:cubicBezTo>
                  <a:pt x="41265" y="62103"/>
                  <a:pt x="41328" y="61754"/>
                  <a:pt x="41170" y="61438"/>
                </a:cubicBezTo>
                <a:cubicBezTo>
                  <a:pt x="41012" y="61153"/>
                  <a:pt x="40853" y="60868"/>
                  <a:pt x="40537" y="60709"/>
                </a:cubicBezTo>
                <a:cubicBezTo>
                  <a:pt x="41170" y="60709"/>
                  <a:pt x="41677" y="60519"/>
                  <a:pt x="41993" y="59981"/>
                </a:cubicBezTo>
                <a:close/>
                <a:moveTo>
                  <a:pt x="32366" y="60329"/>
                </a:moveTo>
                <a:cubicBezTo>
                  <a:pt x="32429" y="60393"/>
                  <a:pt x="32461" y="60488"/>
                  <a:pt x="32461" y="60519"/>
                </a:cubicBezTo>
                <a:cubicBezTo>
                  <a:pt x="32461" y="60868"/>
                  <a:pt x="32651" y="61153"/>
                  <a:pt x="32904" y="61438"/>
                </a:cubicBezTo>
                <a:cubicBezTo>
                  <a:pt x="32968" y="61469"/>
                  <a:pt x="32999" y="61564"/>
                  <a:pt x="33094" y="61628"/>
                </a:cubicBezTo>
                <a:cubicBezTo>
                  <a:pt x="32493" y="61754"/>
                  <a:pt x="32334" y="61754"/>
                  <a:pt x="31796" y="62388"/>
                </a:cubicBezTo>
                <a:cubicBezTo>
                  <a:pt x="31796" y="62419"/>
                  <a:pt x="31796" y="62451"/>
                  <a:pt x="31764" y="62451"/>
                </a:cubicBezTo>
                <a:lnTo>
                  <a:pt x="31701" y="62419"/>
                </a:lnTo>
                <a:cubicBezTo>
                  <a:pt x="31764" y="62419"/>
                  <a:pt x="31764" y="62388"/>
                  <a:pt x="31796" y="62388"/>
                </a:cubicBezTo>
                <a:cubicBezTo>
                  <a:pt x="31764" y="62229"/>
                  <a:pt x="31764" y="62071"/>
                  <a:pt x="31669" y="61913"/>
                </a:cubicBezTo>
                <a:cubicBezTo>
                  <a:pt x="31543" y="61469"/>
                  <a:pt x="31258" y="61153"/>
                  <a:pt x="30846" y="60963"/>
                </a:cubicBezTo>
                <a:cubicBezTo>
                  <a:pt x="30894" y="60915"/>
                  <a:pt x="30932" y="60899"/>
                  <a:pt x="30964" y="60899"/>
                </a:cubicBezTo>
                <a:cubicBezTo>
                  <a:pt x="31016" y="60899"/>
                  <a:pt x="31048" y="60943"/>
                  <a:pt x="31068" y="60963"/>
                </a:cubicBezTo>
                <a:cubicBezTo>
                  <a:pt x="31574" y="60931"/>
                  <a:pt x="32049" y="60773"/>
                  <a:pt x="32366" y="60329"/>
                </a:cubicBezTo>
                <a:close/>
                <a:moveTo>
                  <a:pt x="58936" y="60773"/>
                </a:moveTo>
                <a:cubicBezTo>
                  <a:pt x="58715" y="60773"/>
                  <a:pt x="58493" y="60868"/>
                  <a:pt x="58335" y="61026"/>
                </a:cubicBezTo>
                <a:cubicBezTo>
                  <a:pt x="58145" y="61248"/>
                  <a:pt x="58018" y="61501"/>
                  <a:pt x="58081" y="61659"/>
                </a:cubicBezTo>
                <a:cubicBezTo>
                  <a:pt x="58240" y="62134"/>
                  <a:pt x="58430" y="62356"/>
                  <a:pt x="58810" y="62514"/>
                </a:cubicBezTo>
                <a:lnTo>
                  <a:pt x="59063" y="62514"/>
                </a:lnTo>
                <a:cubicBezTo>
                  <a:pt x="59475" y="62356"/>
                  <a:pt x="59665" y="62134"/>
                  <a:pt x="59823" y="61628"/>
                </a:cubicBezTo>
                <a:cubicBezTo>
                  <a:pt x="59886" y="61184"/>
                  <a:pt x="59316" y="60773"/>
                  <a:pt x="58936" y="60773"/>
                </a:cubicBezTo>
                <a:close/>
                <a:moveTo>
                  <a:pt x="8076" y="60994"/>
                </a:moveTo>
                <a:cubicBezTo>
                  <a:pt x="7822" y="60994"/>
                  <a:pt x="7696" y="61153"/>
                  <a:pt x="7537" y="61279"/>
                </a:cubicBezTo>
                <a:cubicBezTo>
                  <a:pt x="7379" y="61438"/>
                  <a:pt x="7252" y="61659"/>
                  <a:pt x="7284" y="61913"/>
                </a:cubicBezTo>
                <a:lnTo>
                  <a:pt x="7284" y="62198"/>
                </a:lnTo>
                <a:cubicBezTo>
                  <a:pt x="7411" y="62514"/>
                  <a:pt x="7601" y="62704"/>
                  <a:pt x="7949" y="62831"/>
                </a:cubicBezTo>
                <a:lnTo>
                  <a:pt x="8392" y="62831"/>
                </a:lnTo>
                <a:cubicBezTo>
                  <a:pt x="8646" y="62831"/>
                  <a:pt x="8804" y="62673"/>
                  <a:pt x="8931" y="62546"/>
                </a:cubicBezTo>
                <a:cubicBezTo>
                  <a:pt x="9089" y="62388"/>
                  <a:pt x="9216" y="62134"/>
                  <a:pt x="9184" y="61913"/>
                </a:cubicBezTo>
                <a:lnTo>
                  <a:pt x="9184" y="61628"/>
                </a:lnTo>
                <a:cubicBezTo>
                  <a:pt x="9058" y="61311"/>
                  <a:pt x="8836" y="61121"/>
                  <a:pt x="8551" y="60994"/>
                </a:cubicBezTo>
                <a:close/>
                <a:moveTo>
                  <a:pt x="61628" y="62071"/>
                </a:moveTo>
                <a:lnTo>
                  <a:pt x="61407" y="62293"/>
                </a:lnTo>
                <a:lnTo>
                  <a:pt x="61407" y="62673"/>
                </a:lnTo>
                <a:lnTo>
                  <a:pt x="61628" y="62894"/>
                </a:lnTo>
                <a:lnTo>
                  <a:pt x="61977" y="62894"/>
                </a:lnTo>
                <a:lnTo>
                  <a:pt x="62230" y="62673"/>
                </a:lnTo>
                <a:lnTo>
                  <a:pt x="62230" y="62293"/>
                </a:lnTo>
                <a:lnTo>
                  <a:pt x="61977" y="62071"/>
                </a:lnTo>
                <a:close/>
                <a:moveTo>
                  <a:pt x="17767" y="60234"/>
                </a:moveTo>
                <a:cubicBezTo>
                  <a:pt x="16975" y="60234"/>
                  <a:pt x="16436" y="60836"/>
                  <a:pt x="16341" y="61628"/>
                </a:cubicBezTo>
                <a:cubicBezTo>
                  <a:pt x="16341" y="62451"/>
                  <a:pt x="16943" y="63085"/>
                  <a:pt x="17735" y="63085"/>
                </a:cubicBezTo>
                <a:cubicBezTo>
                  <a:pt x="18527" y="63085"/>
                  <a:pt x="19160" y="62514"/>
                  <a:pt x="19160" y="61723"/>
                </a:cubicBezTo>
                <a:cubicBezTo>
                  <a:pt x="19192" y="60931"/>
                  <a:pt x="18558" y="60298"/>
                  <a:pt x="17767" y="60234"/>
                </a:cubicBezTo>
                <a:close/>
                <a:moveTo>
                  <a:pt x="35406" y="61026"/>
                </a:moveTo>
                <a:lnTo>
                  <a:pt x="35438" y="61089"/>
                </a:lnTo>
                <a:cubicBezTo>
                  <a:pt x="35406" y="61089"/>
                  <a:pt x="35406" y="61121"/>
                  <a:pt x="35343" y="61121"/>
                </a:cubicBezTo>
                <a:lnTo>
                  <a:pt x="35470" y="61596"/>
                </a:lnTo>
                <a:cubicBezTo>
                  <a:pt x="35596" y="62039"/>
                  <a:pt x="35881" y="62356"/>
                  <a:pt x="36293" y="62546"/>
                </a:cubicBezTo>
                <a:cubicBezTo>
                  <a:pt x="36257" y="62594"/>
                  <a:pt x="36221" y="62610"/>
                  <a:pt x="36189" y="62610"/>
                </a:cubicBezTo>
                <a:cubicBezTo>
                  <a:pt x="36135" y="62610"/>
                  <a:pt x="36091" y="62566"/>
                  <a:pt x="36071" y="62546"/>
                </a:cubicBezTo>
                <a:cubicBezTo>
                  <a:pt x="35565" y="62578"/>
                  <a:pt x="35090" y="62736"/>
                  <a:pt x="34773" y="63180"/>
                </a:cubicBezTo>
                <a:cubicBezTo>
                  <a:pt x="34709" y="63085"/>
                  <a:pt x="34678" y="63021"/>
                  <a:pt x="34678" y="62989"/>
                </a:cubicBezTo>
                <a:cubicBezTo>
                  <a:pt x="34678" y="62609"/>
                  <a:pt x="34488" y="62356"/>
                  <a:pt x="34234" y="62071"/>
                </a:cubicBezTo>
                <a:cubicBezTo>
                  <a:pt x="34171" y="62039"/>
                  <a:pt x="34139" y="61944"/>
                  <a:pt x="34044" y="61881"/>
                </a:cubicBezTo>
                <a:cubicBezTo>
                  <a:pt x="34646" y="61754"/>
                  <a:pt x="34804" y="61754"/>
                  <a:pt x="35343" y="61121"/>
                </a:cubicBezTo>
                <a:cubicBezTo>
                  <a:pt x="35343" y="61089"/>
                  <a:pt x="35406" y="61089"/>
                  <a:pt x="35406" y="61026"/>
                </a:cubicBezTo>
                <a:close/>
                <a:moveTo>
                  <a:pt x="22707" y="60412"/>
                </a:moveTo>
                <a:lnTo>
                  <a:pt x="22707" y="60551"/>
                </a:lnTo>
                <a:cubicBezTo>
                  <a:pt x="22707" y="60963"/>
                  <a:pt x="22834" y="61279"/>
                  <a:pt x="23119" y="61533"/>
                </a:cubicBezTo>
                <a:cubicBezTo>
                  <a:pt x="23277" y="61691"/>
                  <a:pt x="23435" y="61849"/>
                  <a:pt x="23625" y="61944"/>
                </a:cubicBezTo>
                <a:cubicBezTo>
                  <a:pt x="23547" y="61938"/>
                  <a:pt x="23468" y="61934"/>
                  <a:pt x="23390" y="61934"/>
                </a:cubicBezTo>
                <a:cubicBezTo>
                  <a:pt x="23091" y="61934"/>
                  <a:pt x="22800" y="61990"/>
                  <a:pt x="22549" y="62166"/>
                </a:cubicBezTo>
                <a:cubicBezTo>
                  <a:pt x="22319" y="62327"/>
                  <a:pt x="22122" y="62538"/>
                  <a:pt x="21995" y="62787"/>
                </a:cubicBezTo>
                <a:lnTo>
                  <a:pt x="21995" y="62787"/>
                </a:lnTo>
                <a:cubicBezTo>
                  <a:pt x="21974" y="62920"/>
                  <a:pt x="21930" y="63057"/>
                  <a:pt x="21874" y="63192"/>
                </a:cubicBezTo>
                <a:lnTo>
                  <a:pt x="21874" y="63192"/>
                </a:lnTo>
                <a:cubicBezTo>
                  <a:pt x="21877" y="63156"/>
                  <a:pt x="21880" y="63120"/>
                  <a:pt x="21884" y="63085"/>
                </a:cubicBezTo>
                <a:cubicBezTo>
                  <a:pt x="21910" y="62980"/>
                  <a:pt x="21947" y="62881"/>
                  <a:pt x="21995" y="62787"/>
                </a:cubicBezTo>
                <a:lnTo>
                  <a:pt x="21995" y="62787"/>
                </a:lnTo>
                <a:cubicBezTo>
                  <a:pt x="22005" y="62727"/>
                  <a:pt x="22010" y="62668"/>
                  <a:pt x="22010" y="62609"/>
                </a:cubicBezTo>
                <a:cubicBezTo>
                  <a:pt x="22010" y="62388"/>
                  <a:pt x="21915" y="62103"/>
                  <a:pt x="21820" y="61913"/>
                </a:cubicBezTo>
                <a:cubicBezTo>
                  <a:pt x="21598" y="61596"/>
                  <a:pt x="21345" y="61406"/>
                  <a:pt x="21028" y="61248"/>
                </a:cubicBezTo>
                <a:cubicBezTo>
                  <a:pt x="21104" y="61248"/>
                  <a:pt x="21221" y="61288"/>
                  <a:pt x="21329" y="61288"/>
                </a:cubicBezTo>
                <a:cubicBezTo>
                  <a:pt x="21357" y="61288"/>
                  <a:pt x="21383" y="61286"/>
                  <a:pt x="21408" y="61279"/>
                </a:cubicBezTo>
                <a:cubicBezTo>
                  <a:pt x="21567" y="61248"/>
                  <a:pt x="21693" y="61248"/>
                  <a:pt x="21852" y="61184"/>
                </a:cubicBezTo>
                <a:cubicBezTo>
                  <a:pt x="22042" y="61089"/>
                  <a:pt x="22232" y="60994"/>
                  <a:pt x="22390" y="60836"/>
                </a:cubicBezTo>
                <a:cubicBezTo>
                  <a:pt x="22509" y="60717"/>
                  <a:pt x="22610" y="60580"/>
                  <a:pt x="22707" y="60412"/>
                </a:cubicBezTo>
                <a:close/>
                <a:moveTo>
                  <a:pt x="49372" y="60393"/>
                </a:moveTo>
                <a:cubicBezTo>
                  <a:pt x="49119" y="60488"/>
                  <a:pt x="48897" y="60488"/>
                  <a:pt x="48644" y="60614"/>
                </a:cubicBezTo>
                <a:cubicBezTo>
                  <a:pt x="48422" y="60709"/>
                  <a:pt x="48264" y="60868"/>
                  <a:pt x="48137" y="61089"/>
                </a:cubicBezTo>
                <a:cubicBezTo>
                  <a:pt x="48010" y="61279"/>
                  <a:pt x="47947" y="61564"/>
                  <a:pt x="47947" y="61786"/>
                </a:cubicBezTo>
                <a:cubicBezTo>
                  <a:pt x="47947" y="62039"/>
                  <a:pt x="48010" y="62261"/>
                  <a:pt x="48137" y="62514"/>
                </a:cubicBezTo>
                <a:cubicBezTo>
                  <a:pt x="48264" y="62736"/>
                  <a:pt x="48422" y="62894"/>
                  <a:pt x="48612" y="63021"/>
                </a:cubicBezTo>
                <a:cubicBezTo>
                  <a:pt x="48802" y="63148"/>
                  <a:pt x="49087" y="63243"/>
                  <a:pt x="49341" y="63243"/>
                </a:cubicBezTo>
                <a:cubicBezTo>
                  <a:pt x="49657" y="63243"/>
                  <a:pt x="49911" y="63180"/>
                  <a:pt x="50196" y="62989"/>
                </a:cubicBezTo>
                <a:cubicBezTo>
                  <a:pt x="50544" y="62704"/>
                  <a:pt x="50766" y="62293"/>
                  <a:pt x="50766" y="61881"/>
                </a:cubicBezTo>
                <a:cubicBezTo>
                  <a:pt x="50797" y="61628"/>
                  <a:pt x="50671" y="61406"/>
                  <a:pt x="50544" y="61153"/>
                </a:cubicBezTo>
                <a:cubicBezTo>
                  <a:pt x="50449" y="60931"/>
                  <a:pt x="50291" y="60773"/>
                  <a:pt x="50069" y="60646"/>
                </a:cubicBezTo>
                <a:cubicBezTo>
                  <a:pt x="49879" y="60519"/>
                  <a:pt x="49594" y="60488"/>
                  <a:pt x="49372" y="60393"/>
                </a:cubicBezTo>
                <a:close/>
                <a:moveTo>
                  <a:pt x="25842" y="61121"/>
                </a:moveTo>
                <a:cubicBezTo>
                  <a:pt x="25937" y="62356"/>
                  <a:pt x="26159" y="62419"/>
                  <a:pt x="26792" y="62863"/>
                </a:cubicBezTo>
                <a:cubicBezTo>
                  <a:pt x="26673" y="62847"/>
                  <a:pt x="26558" y="62838"/>
                  <a:pt x="26446" y="62838"/>
                </a:cubicBezTo>
                <a:cubicBezTo>
                  <a:pt x="25906" y="62838"/>
                  <a:pt x="25460" y="63045"/>
                  <a:pt x="25145" y="63623"/>
                </a:cubicBezTo>
                <a:cubicBezTo>
                  <a:pt x="25082" y="62863"/>
                  <a:pt x="24765" y="62388"/>
                  <a:pt x="24132" y="62071"/>
                </a:cubicBezTo>
                <a:cubicBezTo>
                  <a:pt x="24512" y="62071"/>
                  <a:pt x="24860" y="62071"/>
                  <a:pt x="25177" y="61881"/>
                </a:cubicBezTo>
                <a:cubicBezTo>
                  <a:pt x="25462" y="61659"/>
                  <a:pt x="25684" y="61438"/>
                  <a:pt x="25842" y="61121"/>
                </a:cubicBezTo>
                <a:close/>
                <a:moveTo>
                  <a:pt x="11196" y="61617"/>
                </a:moveTo>
                <a:cubicBezTo>
                  <a:pt x="11148" y="61617"/>
                  <a:pt x="11100" y="61621"/>
                  <a:pt x="11053" y="61628"/>
                </a:cubicBezTo>
                <a:cubicBezTo>
                  <a:pt x="10419" y="61786"/>
                  <a:pt x="10166" y="62103"/>
                  <a:pt x="10008" y="62514"/>
                </a:cubicBezTo>
                <a:cubicBezTo>
                  <a:pt x="9913" y="63180"/>
                  <a:pt x="10166" y="63655"/>
                  <a:pt x="10894" y="63940"/>
                </a:cubicBezTo>
                <a:cubicBezTo>
                  <a:pt x="11116" y="63876"/>
                  <a:pt x="11433" y="63971"/>
                  <a:pt x="11718" y="63781"/>
                </a:cubicBezTo>
                <a:cubicBezTo>
                  <a:pt x="11876" y="63655"/>
                  <a:pt x="12034" y="63496"/>
                  <a:pt x="12161" y="63338"/>
                </a:cubicBezTo>
                <a:cubicBezTo>
                  <a:pt x="12351" y="63053"/>
                  <a:pt x="12288" y="62736"/>
                  <a:pt x="12288" y="62514"/>
                </a:cubicBezTo>
                <a:cubicBezTo>
                  <a:pt x="12033" y="61864"/>
                  <a:pt x="11602" y="61617"/>
                  <a:pt x="11196" y="61617"/>
                </a:cubicBezTo>
                <a:close/>
                <a:moveTo>
                  <a:pt x="52205" y="61389"/>
                </a:moveTo>
                <a:cubicBezTo>
                  <a:pt x="52119" y="61389"/>
                  <a:pt x="52030" y="61394"/>
                  <a:pt x="51937" y="61406"/>
                </a:cubicBezTo>
                <a:cubicBezTo>
                  <a:pt x="51336" y="61628"/>
                  <a:pt x="50956" y="61976"/>
                  <a:pt x="50956" y="62673"/>
                </a:cubicBezTo>
                <a:cubicBezTo>
                  <a:pt x="50956" y="63338"/>
                  <a:pt x="51336" y="63718"/>
                  <a:pt x="51937" y="63971"/>
                </a:cubicBezTo>
                <a:cubicBezTo>
                  <a:pt x="52254" y="63971"/>
                  <a:pt x="52571" y="63971"/>
                  <a:pt x="52919" y="63781"/>
                </a:cubicBezTo>
                <a:cubicBezTo>
                  <a:pt x="53236" y="63560"/>
                  <a:pt x="53363" y="63306"/>
                  <a:pt x="53521" y="62989"/>
                </a:cubicBezTo>
                <a:lnTo>
                  <a:pt x="53521" y="62419"/>
                </a:lnTo>
                <a:cubicBezTo>
                  <a:pt x="53271" y="61696"/>
                  <a:pt x="52825" y="61389"/>
                  <a:pt x="52205" y="61389"/>
                </a:cubicBezTo>
                <a:close/>
                <a:moveTo>
                  <a:pt x="38256" y="62039"/>
                </a:moveTo>
                <a:cubicBezTo>
                  <a:pt x="38288" y="62704"/>
                  <a:pt x="38605" y="63148"/>
                  <a:pt x="39206" y="63465"/>
                </a:cubicBezTo>
                <a:cubicBezTo>
                  <a:pt x="38890" y="63496"/>
                  <a:pt x="38573" y="63465"/>
                  <a:pt x="38288" y="63623"/>
                </a:cubicBezTo>
                <a:cubicBezTo>
                  <a:pt x="38003" y="63718"/>
                  <a:pt x="37781" y="63940"/>
                  <a:pt x="37623" y="64193"/>
                </a:cubicBezTo>
                <a:cubicBezTo>
                  <a:pt x="37584" y="64193"/>
                  <a:pt x="37557" y="64217"/>
                  <a:pt x="37549" y="64236"/>
                </a:cubicBezTo>
                <a:lnTo>
                  <a:pt x="37549" y="64236"/>
                </a:lnTo>
                <a:lnTo>
                  <a:pt x="37528" y="64193"/>
                </a:lnTo>
                <a:lnTo>
                  <a:pt x="37623" y="64193"/>
                </a:lnTo>
                <a:cubicBezTo>
                  <a:pt x="37528" y="64035"/>
                  <a:pt x="37528" y="63876"/>
                  <a:pt x="37528" y="63781"/>
                </a:cubicBezTo>
                <a:cubicBezTo>
                  <a:pt x="37401" y="63401"/>
                  <a:pt x="37306" y="63053"/>
                  <a:pt x="36926" y="62894"/>
                </a:cubicBezTo>
                <a:cubicBezTo>
                  <a:pt x="36863" y="62863"/>
                  <a:pt x="36768" y="62768"/>
                  <a:pt x="36705" y="62736"/>
                </a:cubicBezTo>
                <a:cubicBezTo>
                  <a:pt x="36757" y="62723"/>
                  <a:pt x="36788" y="62715"/>
                  <a:pt x="36813" y="62715"/>
                </a:cubicBezTo>
                <a:cubicBezTo>
                  <a:pt x="36848" y="62715"/>
                  <a:pt x="36871" y="62731"/>
                  <a:pt x="36926" y="62768"/>
                </a:cubicBezTo>
                <a:cubicBezTo>
                  <a:pt x="37180" y="62673"/>
                  <a:pt x="37465" y="62704"/>
                  <a:pt x="37686" y="62546"/>
                </a:cubicBezTo>
                <a:cubicBezTo>
                  <a:pt x="37876" y="62419"/>
                  <a:pt x="38130" y="62293"/>
                  <a:pt x="38256" y="62039"/>
                </a:cubicBezTo>
                <a:close/>
                <a:moveTo>
                  <a:pt x="4462" y="63199"/>
                </a:moveTo>
                <a:cubicBezTo>
                  <a:pt x="4173" y="63199"/>
                  <a:pt x="3939" y="63382"/>
                  <a:pt x="3800" y="63686"/>
                </a:cubicBezTo>
                <a:lnTo>
                  <a:pt x="3800" y="64035"/>
                </a:lnTo>
                <a:cubicBezTo>
                  <a:pt x="3932" y="64349"/>
                  <a:pt x="4150" y="64534"/>
                  <a:pt x="4401" y="64534"/>
                </a:cubicBezTo>
                <a:cubicBezTo>
                  <a:pt x="4453" y="64534"/>
                  <a:pt x="4506" y="64526"/>
                  <a:pt x="4561" y="64510"/>
                </a:cubicBezTo>
                <a:cubicBezTo>
                  <a:pt x="4846" y="64383"/>
                  <a:pt x="5004" y="64256"/>
                  <a:pt x="5067" y="64035"/>
                </a:cubicBezTo>
                <a:lnTo>
                  <a:pt x="5067" y="63718"/>
                </a:lnTo>
                <a:cubicBezTo>
                  <a:pt x="5004" y="63465"/>
                  <a:pt x="4846" y="63338"/>
                  <a:pt x="4592" y="63211"/>
                </a:cubicBezTo>
                <a:cubicBezTo>
                  <a:pt x="4548" y="63203"/>
                  <a:pt x="4504" y="63199"/>
                  <a:pt x="4462" y="63199"/>
                </a:cubicBezTo>
                <a:close/>
                <a:moveTo>
                  <a:pt x="28661" y="62229"/>
                </a:moveTo>
                <a:cubicBezTo>
                  <a:pt x="28819" y="62483"/>
                  <a:pt x="28724" y="62768"/>
                  <a:pt x="28882" y="63021"/>
                </a:cubicBezTo>
                <a:cubicBezTo>
                  <a:pt x="29009" y="63211"/>
                  <a:pt x="29231" y="63401"/>
                  <a:pt x="29389" y="63655"/>
                </a:cubicBezTo>
                <a:cubicBezTo>
                  <a:pt x="28724" y="63686"/>
                  <a:pt x="28281" y="63971"/>
                  <a:pt x="27996" y="64605"/>
                </a:cubicBezTo>
                <a:cubicBezTo>
                  <a:pt x="27996" y="64193"/>
                  <a:pt x="27996" y="63845"/>
                  <a:pt x="27837" y="63560"/>
                </a:cubicBezTo>
                <a:cubicBezTo>
                  <a:pt x="27679" y="63306"/>
                  <a:pt x="27426" y="63053"/>
                  <a:pt x="27109" y="62894"/>
                </a:cubicBezTo>
                <a:cubicBezTo>
                  <a:pt x="27257" y="62894"/>
                  <a:pt x="27390" y="62909"/>
                  <a:pt x="27519" y="62909"/>
                </a:cubicBezTo>
                <a:cubicBezTo>
                  <a:pt x="27584" y="62909"/>
                  <a:pt x="27647" y="62905"/>
                  <a:pt x="27711" y="62894"/>
                </a:cubicBezTo>
                <a:cubicBezTo>
                  <a:pt x="27901" y="62863"/>
                  <a:pt x="28091" y="62768"/>
                  <a:pt x="28249" y="62641"/>
                </a:cubicBezTo>
                <a:cubicBezTo>
                  <a:pt x="28407" y="62546"/>
                  <a:pt x="28629" y="62419"/>
                  <a:pt x="28661" y="62229"/>
                </a:cubicBezTo>
                <a:close/>
                <a:moveTo>
                  <a:pt x="55199" y="62451"/>
                </a:moveTo>
                <a:cubicBezTo>
                  <a:pt x="54629" y="62451"/>
                  <a:pt x="54028" y="63053"/>
                  <a:pt x="54028" y="63623"/>
                </a:cubicBezTo>
                <a:cubicBezTo>
                  <a:pt x="54028" y="64161"/>
                  <a:pt x="54629" y="64763"/>
                  <a:pt x="55199" y="64763"/>
                </a:cubicBezTo>
                <a:cubicBezTo>
                  <a:pt x="55738" y="64763"/>
                  <a:pt x="56371" y="64161"/>
                  <a:pt x="56339" y="63623"/>
                </a:cubicBezTo>
                <a:cubicBezTo>
                  <a:pt x="56371" y="63053"/>
                  <a:pt x="55738" y="62451"/>
                  <a:pt x="55199" y="62451"/>
                </a:cubicBezTo>
                <a:close/>
                <a:moveTo>
                  <a:pt x="14047" y="62387"/>
                </a:moveTo>
                <a:cubicBezTo>
                  <a:pt x="13369" y="62387"/>
                  <a:pt x="12763" y="63066"/>
                  <a:pt x="12763" y="63655"/>
                </a:cubicBezTo>
                <a:cubicBezTo>
                  <a:pt x="12763" y="64351"/>
                  <a:pt x="13396" y="64953"/>
                  <a:pt x="14030" y="64985"/>
                </a:cubicBezTo>
                <a:cubicBezTo>
                  <a:pt x="14695" y="64985"/>
                  <a:pt x="15391" y="64351"/>
                  <a:pt x="15328" y="63718"/>
                </a:cubicBezTo>
                <a:cubicBezTo>
                  <a:pt x="15455" y="63021"/>
                  <a:pt x="14695" y="62388"/>
                  <a:pt x="14093" y="62388"/>
                </a:cubicBezTo>
                <a:cubicBezTo>
                  <a:pt x="14078" y="62387"/>
                  <a:pt x="14062" y="62387"/>
                  <a:pt x="14047" y="62387"/>
                </a:cubicBezTo>
                <a:close/>
                <a:moveTo>
                  <a:pt x="41202" y="62609"/>
                </a:moveTo>
                <a:cubicBezTo>
                  <a:pt x="41265" y="62863"/>
                  <a:pt x="41265" y="63085"/>
                  <a:pt x="41297" y="63306"/>
                </a:cubicBezTo>
                <a:cubicBezTo>
                  <a:pt x="41328" y="63496"/>
                  <a:pt x="41360" y="63686"/>
                  <a:pt x="41518" y="63845"/>
                </a:cubicBezTo>
                <a:cubicBezTo>
                  <a:pt x="41645" y="64003"/>
                  <a:pt x="41803" y="64161"/>
                  <a:pt x="42057" y="64288"/>
                </a:cubicBezTo>
                <a:cubicBezTo>
                  <a:pt x="41772" y="64288"/>
                  <a:pt x="41550" y="64288"/>
                  <a:pt x="41360" y="64320"/>
                </a:cubicBezTo>
                <a:cubicBezTo>
                  <a:pt x="41170" y="64415"/>
                  <a:pt x="41012" y="64510"/>
                  <a:pt x="40853" y="64605"/>
                </a:cubicBezTo>
                <a:cubicBezTo>
                  <a:pt x="40663" y="64668"/>
                  <a:pt x="40600" y="64921"/>
                  <a:pt x="40410" y="65048"/>
                </a:cubicBezTo>
                <a:cubicBezTo>
                  <a:pt x="40473" y="64320"/>
                  <a:pt x="40157" y="63876"/>
                  <a:pt x="39492" y="63496"/>
                </a:cubicBezTo>
                <a:lnTo>
                  <a:pt x="39492" y="63496"/>
                </a:lnTo>
                <a:cubicBezTo>
                  <a:pt x="39620" y="63505"/>
                  <a:pt x="39738" y="63512"/>
                  <a:pt x="39848" y="63512"/>
                </a:cubicBezTo>
                <a:cubicBezTo>
                  <a:pt x="40118" y="63512"/>
                  <a:pt x="40343" y="63473"/>
                  <a:pt x="40568" y="63338"/>
                </a:cubicBezTo>
                <a:cubicBezTo>
                  <a:pt x="40917" y="63085"/>
                  <a:pt x="41012" y="63021"/>
                  <a:pt x="41202" y="62609"/>
                </a:cubicBezTo>
                <a:close/>
                <a:moveTo>
                  <a:pt x="31638" y="63021"/>
                </a:moveTo>
                <a:lnTo>
                  <a:pt x="31669" y="63053"/>
                </a:lnTo>
                <a:cubicBezTo>
                  <a:pt x="31638" y="63053"/>
                  <a:pt x="31638" y="63085"/>
                  <a:pt x="31606" y="63085"/>
                </a:cubicBezTo>
                <a:cubicBezTo>
                  <a:pt x="31638" y="63306"/>
                  <a:pt x="31638" y="63465"/>
                  <a:pt x="31701" y="63560"/>
                </a:cubicBezTo>
                <a:cubicBezTo>
                  <a:pt x="31828" y="64003"/>
                  <a:pt x="32113" y="64320"/>
                  <a:pt x="32556" y="64510"/>
                </a:cubicBezTo>
                <a:cubicBezTo>
                  <a:pt x="32502" y="64563"/>
                  <a:pt x="32455" y="64583"/>
                  <a:pt x="32415" y="64583"/>
                </a:cubicBezTo>
                <a:cubicBezTo>
                  <a:pt x="32360" y="64583"/>
                  <a:pt x="32321" y="64546"/>
                  <a:pt x="32303" y="64510"/>
                </a:cubicBezTo>
                <a:cubicBezTo>
                  <a:pt x="31796" y="64573"/>
                  <a:pt x="31321" y="64731"/>
                  <a:pt x="31004" y="65143"/>
                </a:cubicBezTo>
                <a:cubicBezTo>
                  <a:pt x="30973" y="65080"/>
                  <a:pt x="30909" y="64985"/>
                  <a:pt x="30909" y="64953"/>
                </a:cubicBezTo>
                <a:cubicBezTo>
                  <a:pt x="30909" y="64605"/>
                  <a:pt x="30719" y="64320"/>
                  <a:pt x="30497" y="64035"/>
                </a:cubicBezTo>
                <a:cubicBezTo>
                  <a:pt x="30402" y="64003"/>
                  <a:pt x="30371" y="63940"/>
                  <a:pt x="30276" y="63845"/>
                </a:cubicBezTo>
                <a:cubicBezTo>
                  <a:pt x="30878" y="63718"/>
                  <a:pt x="31036" y="63718"/>
                  <a:pt x="31606" y="63085"/>
                </a:cubicBezTo>
                <a:cubicBezTo>
                  <a:pt x="31606" y="63085"/>
                  <a:pt x="31606" y="63053"/>
                  <a:pt x="31638" y="63021"/>
                </a:cubicBezTo>
                <a:close/>
                <a:moveTo>
                  <a:pt x="58030" y="63526"/>
                </a:moveTo>
                <a:cubicBezTo>
                  <a:pt x="57545" y="63526"/>
                  <a:pt x="57131" y="63957"/>
                  <a:pt x="57131" y="64446"/>
                </a:cubicBezTo>
                <a:cubicBezTo>
                  <a:pt x="57131" y="64953"/>
                  <a:pt x="57511" y="65365"/>
                  <a:pt x="58018" y="65365"/>
                </a:cubicBezTo>
                <a:cubicBezTo>
                  <a:pt x="58556" y="65365"/>
                  <a:pt x="58905" y="64985"/>
                  <a:pt x="58936" y="64478"/>
                </a:cubicBezTo>
                <a:cubicBezTo>
                  <a:pt x="58936" y="63940"/>
                  <a:pt x="58556" y="63560"/>
                  <a:pt x="58081" y="63528"/>
                </a:cubicBezTo>
                <a:cubicBezTo>
                  <a:pt x="58064" y="63527"/>
                  <a:pt x="58047" y="63526"/>
                  <a:pt x="58030" y="63526"/>
                </a:cubicBezTo>
                <a:close/>
                <a:moveTo>
                  <a:pt x="18327" y="64529"/>
                </a:moveTo>
                <a:lnTo>
                  <a:pt x="18327" y="64529"/>
                </a:lnTo>
                <a:cubicBezTo>
                  <a:pt x="18330" y="64543"/>
                  <a:pt x="18333" y="64558"/>
                  <a:pt x="18337" y="64573"/>
                </a:cubicBezTo>
                <a:cubicBezTo>
                  <a:pt x="18211" y="64793"/>
                  <a:pt x="18210" y="65107"/>
                  <a:pt x="18024" y="65390"/>
                </a:cubicBezTo>
                <a:lnTo>
                  <a:pt x="18024" y="65390"/>
                </a:lnTo>
                <a:cubicBezTo>
                  <a:pt x="18055" y="65118"/>
                  <a:pt x="18090" y="64848"/>
                  <a:pt x="18242" y="64636"/>
                </a:cubicBezTo>
                <a:cubicBezTo>
                  <a:pt x="18273" y="64595"/>
                  <a:pt x="18300" y="64560"/>
                  <a:pt x="18327" y="64529"/>
                </a:cubicBezTo>
                <a:close/>
                <a:moveTo>
                  <a:pt x="21874" y="63192"/>
                </a:moveTo>
                <a:lnTo>
                  <a:pt x="21874" y="63192"/>
                </a:lnTo>
                <a:cubicBezTo>
                  <a:pt x="21854" y="63473"/>
                  <a:pt x="21870" y="63754"/>
                  <a:pt x="22010" y="64035"/>
                </a:cubicBezTo>
                <a:cubicBezTo>
                  <a:pt x="22137" y="64320"/>
                  <a:pt x="22390" y="64510"/>
                  <a:pt x="22644" y="64763"/>
                </a:cubicBezTo>
                <a:lnTo>
                  <a:pt x="22454" y="64763"/>
                </a:lnTo>
                <a:cubicBezTo>
                  <a:pt x="22010" y="64763"/>
                  <a:pt x="21598" y="64921"/>
                  <a:pt x="21345" y="65238"/>
                </a:cubicBezTo>
                <a:cubicBezTo>
                  <a:pt x="21250" y="65301"/>
                  <a:pt x="21123" y="65428"/>
                  <a:pt x="21060" y="65555"/>
                </a:cubicBezTo>
                <a:cubicBezTo>
                  <a:pt x="21060" y="65586"/>
                  <a:pt x="21028" y="65618"/>
                  <a:pt x="21028" y="65618"/>
                </a:cubicBezTo>
                <a:lnTo>
                  <a:pt x="20965" y="65586"/>
                </a:lnTo>
                <a:lnTo>
                  <a:pt x="21028" y="65555"/>
                </a:lnTo>
                <a:cubicBezTo>
                  <a:pt x="20965" y="65333"/>
                  <a:pt x="20965" y="65143"/>
                  <a:pt x="20933" y="64921"/>
                </a:cubicBezTo>
                <a:cubicBezTo>
                  <a:pt x="20807" y="64763"/>
                  <a:pt x="20712" y="64510"/>
                  <a:pt x="20553" y="64351"/>
                </a:cubicBezTo>
                <a:cubicBezTo>
                  <a:pt x="20414" y="64247"/>
                  <a:pt x="20284" y="64123"/>
                  <a:pt x="20132" y="64043"/>
                </a:cubicBezTo>
                <a:lnTo>
                  <a:pt x="20132" y="64043"/>
                </a:lnTo>
                <a:cubicBezTo>
                  <a:pt x="20280" y="64101"/>
                  <a:pt x="20402" y="64130"/>
                  <a:pt x="20553" y="64130"/>
                </a:cubicBezTo>
                <a:cubicBezTo>
                  <a:pt x="20712" y="64130"/>
                  <a:pt x="20870" y="64098"/>
                  <a:pt x="21028" y="64035"/>
                </a:cubicBezTo>
                <a:cubicBezTo>
                  <a:pt x="21250" y="63876"/>
                  <a:pt x="21535" y="63813"/>
                  <a:pt x="21725" y="63496"/>
                </a:cubicBezTo>
                <a:cubicBezTo>
                  <a:pt x="21780" y="63398"/>
                  <a:pt x="21831" y="63295"/>
                  <a:pt x="21874" y="63192"/>
                </a:cubicBezTo>
                <a:close/>
                <a:moveTo>
                  <a:pt x="7386" y="63902"/>
                </a:moveTo>
                <a:cubicBezTo>
                  <a:pt x="6957" y="63902"/>
                  <a:pt x="6638" y="64104"/>
                  <a:pt x="6461" y="64510"/>
                </a:cubicBezTo>
                <a:lnTo>
                  <a:pt x="6461" y="65111"/>
                </a:lnTo>
                <a:cubicBezTo>
                  <a:pt x="6524" y="65365"/>
                  <a:pt x="6746" y="65460"/>
                  <a:pt x="6841" y="65618"/>
                </a:cubicBezTo>
                <a:cubicBezTo>
                  <a:pt x="6936" y="65713"/>
                  <a:pt x="7062" y="65745"/>
                  <a:pt x="7221" y="65745"/>
                </a:cubicBezTo>
                <a:lnTo>
                  <a:pt x="7632" y="65745"/>
                </a:lnTo>
                <a:cubicBezTo>
                  <a:pt x="7949" y="65586"/>
                  <a:pt x="8107" y="65396"/>
                  <a:pt x="8266" y="65143"/>
                </a:cubicBezTo>
                <a:lnTo>
                  <a:pt x="8266" y="64510"/>
                </a:lnTo>
                <a:cubicBezTo>
                  <a:pt x="8107" y="64288"/>
                  <a:pt x="7917" y="64035"/>
                  <a:pt x="7727" y="63940"/>
                </a:cubicBezTo>
                <a:cubicBezTo>
                  <a:pt x="7607" y="63914"/>
                  <a:pt x="7493" y="63902"/>
                  <a:pt x="7386" y="63902"/>
                </a:cubicBezTo>
                <a:close/>
                <a:moveTo>
                  <a:pt x="61076" y="64821"/>
                </a:moveTo>
                <a:cubicBezTo>
                  <a:pt x="60740" y="64821"/>
                  <a:pt x="60509" y="64931"/>
                  <a:pt x="60425" y="65238"/>
                </a:cubicBezTo>
                <a:lnTo>
                  <a:pt x="60425" y="65523"/>
                </a:lnTo>
                <a:cubicBezTo>
                  <a:pt x="60476" y="65832"/>
                  <a:pt x="60675" y="65953"/>
                  <a:pt x="60935" y="65953"/>
                </a:cubicBezTo>
                <a:cubicBezTo>
                  <a:pt x="60994" y="65953"/>
                  <a:pt x="61057" y="65946"/>
                  <a:pt x="61121" y="65935"/>
                </a:cubicBezTo>
                <a:cubicBezTo>
                  <a:pt x="61311" y="65903"/>
                  <a:pt x="61438" y="65713"/>
                  <a:pt x="61533" y="65555"/>
                </a:cubicBezTo>
                <a:lnTo>
                  <a:pt x="61533" y="65143"/>
                </a:lnTo>
                <a:lnTo>
                  <a:pt x="61216" y="64826"/>
                </a:lnTo>
                <a:cubicBezTo>
                  <a:pt x="61168" y="64823"/>
                  <a:pt x="61121" y="64821"/>
                  <a:pt x="61076" y="64821"/>
                </a:cubicBezTo>
                <a:close/>
                <a:moveTo>
                  <a:pt x="34393" y="64130"/>
                </a:moveTo>
                <a:cubicBezTo>
                  <a:pt x="34424" y="64193"/>
                  <a:pt x="34488" y="64288"/>
                  <a:pt x="34488" y="64320"/>
                </a:cubicBezTo>
                <a:cubicBezTo>
                  <a:pt x="34488" y="64668"/>
                  <a:pt x="34678" y="64953"/>
                  <a:pt x="34931" y="65238"/>
                </a:cubicBezTo>
                <a:cubicBezTo>
                  <a:pt x="34995" y="65270"/>
                  <a:pt x="35026" y="65365"/>
                  <a:pt x="35121" y="65428"/>
                </a:cubicBezTo>
                <a:cubicBezTo>
                  <a:pt x="34519" y="65555"/>
                  <a:pt x="34361" y="65555"/>
                  <a:pt x="33823" y="66188"/>
                </a:cubicBezTo>
                <a:cubicBezTo>
                  <a:pt x="33759" y="66030"/>
                  <a:pt x="33728" y="65840"/>
                  <a:pt x="33696" y="65713"/>
                </a:cubicBezTo>
                <a:cubicBezTo>
                  <a:pt x="33569" y="65270"/>
                  <a:pt x="33284" y="64953"/>
                  <a:pt x="32841" y="64763"/>
                </a:cubicBezTo>
                <a:cubicBezTo>
                  <a:pt x="32889" y="64715"/>
                  <a:pt x="32932" y="64699"/>
                  <a:pt x="32969" y="64699"/>
                </a:cubicBezTo>
                <a:cubicBezTo>
                  <a:pt x="33030" y="64699"/>
                  <a:pt x="33075" y="64743"/>
                  <a:pt x="33094" y="64763"/>
                </a:cubicBezTo>
                <a:cubicBezTo>
                  <a:pt x="33601" y="64731"/>
                  <a:pt x="34076" y="64573"/>
                  <a:pt x="34393" y="64130"/>
                </a:cubicBezTo>
                <a:close/>
                <a:moveTo>
                  <a:pt x="48486" y="63370"/>
                </a:moveTo>
                <a:cubicBezTo>
                  <a:pt x="47694" y="63370"/>
                  <a:pt x="47060" y="63971"/>
                  <a:pt x="47060" y="64763"/>
                </a:cubicBezTo>
                <a:cubicBezTo>
                  <a:pt x="47029" y="65555"/>
                  <a:pt x="47662" y="66156"/>
                  <a:pt x="48454" y="66220"/>
                </a:cubicBezTo>
                <a:cubicBezTo>
                  <a:pt x="49246" y="66156"/>
                  <a:pt x="49879" y="65555"/>
                  <a:pt x="49879" y="64795"/>
                </a:cubicBezTo>
                <a:cubicBezTo>
                  <a:pt x="49911" y="64003"/>
                  <a:pt x="49277" y="63370"/>
                  <a:pt x="48486" y="63370"/>
                </a:cubicBezTo>
                <a:close/>
                <a:moveTo>
                  <a:pt x="33823" y="66188"/>
                </a:moveTo>
                <a:cubicBezTo>
                  <a:pt x="33759" y="66188"/>
                  <a:pt x="33759" y="66220"/>
                  <a:pt x="33759" y="66251"/>
                </a:cubicBezTo>
                <a:lnTo>
                  <a:pt x="33728" y="66220"/>
                </a:lnTo>
                <a:cubicBezTo>
                  <a:pt x="33759" y="66220"/>
                  <a:pt x="33759" y="66188"/>
                  <a:pt x="33823" y="66188"/>
                </a:cubicBezTo>
                <a:close/>
                <a:moveTo>
                  <a:pt x="24955" y="64256"/>
                </a:moveTo>
                <a:cubicBezTo>
                  <a:pt x="24955" y="64921"/>
                  <a:pt x="25209" y="65396"/>
                  <a:pt x="25810" y="65681"/>
                </a:cubicBezTo>
                <a:cubicBezTo>
                  <a:pt x="25589" y="65713"/>
                  <a:pt x="25335" y="65713"/>
                  <a:pt x="25145" y="65745"/>
                </a:cubicBezTo>
                <a:cubicBezTo>
                  <a:pt x="24892" y="65776"/>
                  <a:pt x="24702" y="65903"/>
                  <a:pt x="24544" y="66061"/>
                </a:cubicBezTo>
                <a:cubicBezTo>
                  <a:pt x="24385" y="66220"/>
                  <a:pt x="24259" y="66410"/>
                  <a:pt x="24164" y="66568"/>
                </a:cubicBezTo>
                <a:cubicBezTo>
                  <a:pt x="24100" y="66315"/>
                  <a:pt x="24164" y="65998"/>
                  <a:pt x="24005" y="65681"/>
                </a:cubicBezTo>
                <a:cubicBezTo>
                  <a:pt x="23847" y="65396"/>
                  <a:pt x="23594" y="65206"/>
                  <a:pt x="23372" y="64953"/>
                </a:cubicBezTo>
                <a:lnTo>
                  <a:pt x="23372" y="64953"/>
                </a:lnTo>
                <a:cubicBezTo>
                  <a:pt x="23447" y="64960"/>
                  <a:pt x="23518" y="64964"/>
                  <a:pt x="23587" y="64964"/>
                </a:cubicBezTo>
                <a:cubicBezTo>
                  <a:pt x="23810" y="64964"/>
                  <a:pt x="24009" y="64923"/>
                  <a:pt x="24227" y="64826"/>
                </a:cubicBezTo>
                <a:cubicBezTo>
                  <a:pt x="24512" y="64731"/>
                  <a:pt x="24702" y="64446"/>
                  <a:pt x="24955" y="64256"/>
                </a:cubicBezTo>
                <a:close/>
                <a:moveTo>
                  <a:pt x="10008" y="64510"/>
                </a:moveTo>
                <a:cubicBezTo>
                  <a:pt x="9596" y="64668"/>
                  <a:pt x="9311" y="64953"/>
                  <a:pt x="9153" y="65396"/>
                </a:cubicBezTo>
                <a:lnTo>
                  <a:pt x="9153" y="65903"/>
                </a:lnTo>
                <a:cubicBezTo>
                  <a:pt x="9311" y="66378"/>
                  <a:pt x="9596" y="66631"/>
                  <a:pt x="9976" y="66821"/>
                </a:cubicBezTo>
                <a:lnTo>
                  <a:pt x="10578" y="66821"/>
                </a:lnTo>
                <a:cubicBezTo>
                  <a:pt x="11021" y="66663"/>
                  <a:pt x="11274" y="66378"/>
                  <a:pt x="11433" y="65935"/>
                </a:cubicBezTo>
                <a:lnTo>
                  <a:pt x="11433" y="65396"/>
                </a:lnTo>
                <a:cubicBezTo>
                  <a:pt x="11274" y="64953"/>
                  <a:pt x="10989" y="64668"/>
                  <a:pt x="10578" y="64510"/>
                </a:cubicBezTo>
                <a:close/>
                <a:moveTo>
                  <a:pt x="24164" y="66695"/>
                </a:moveTo>
                <a:cubicBezTo>
                  <a:pt x="24195" y="66726"/>
                  <a:pt x="24195" y="66790"/>
                  <a:pt x="24195" y="66821"/>
                </a:cubicBezTo>
                <a:lnTo>
                  <a:pt x="24100" y="66821"/>
                </a:lnTo>
                <a:lnTo>
                  <a:pt x="24100" y="66695"/>
                </a:lnTo>
                <a:close/>
                <a:moveTo>
                  <a:pt x="51363" y="64289"/>
                </a:moveTo>
                <a:cubicBezTo>
                  <a:pt x="51251" y="64289"/>
                  <a:pt x="51137" y="64299"/>
                  <a:pt x="51019" y="64320"/>
                </a:cubicBezTo>
                <a:cubicBezTo>
                  <a:pt x="50196" y="64636"/>
                  <a:pt x="50006" y="65238"/>
                  <a:pt x="50132" y="65935"/>
                </a:cubicBezTo>
                <a:cubicBezTo>
                  <a:pt x="50395" y="66617"/>
                  <a:pt x="50831" y="66886"/>
                  <a:pt x="51388" y="66886"/>
                </a:cubicBezTo>
                <a:cubicBezTo>
                  <a:pt x="51503" y="66886"/>
                  <a:pt x="51623" y="66875"/>
                  <a:pt x="51747" y="66853"/>
                </a:cubicBezTo>
                <a:cubicBezTo>
                  <a:pt x="51811" y="66821"/>
                  <a:pt x="51874" y="66821"/>
                  <a:pt x="51906" y="66790"/>
                </a:cubicBezTo>
                <a:cubicBezTo>
                  <a:pt x="52381" y="66505"/>
                  <a:pt x="52698" y="66156"/>
                  <a:pt x="52666" y="65555"/>
                </a:cubicBezTo>
                <a:lnTo>
                  <a:pt x="52666" y="65238"/>
                </a:lnTo>
                <a:cubicBezTo>
                  <a:pt x="52427" y="64574"/>
                  <a:pt x="51943" y="64289"/>
                  <a:pt x="51363" y="64289"/>
                </a:cubicBezTo>
                <a:close/>
                <a:moveTo>
                  <a:pt x="37496" y="64763"/>
                </a:moveTo>
                <a:lnTo>
                  <a:pt x="37496" y="64763"/>
                </a:lnTo>
                <a:cubicBezTo>
                  <a:pt x="37401" y="65523"/>
                  <a:pt x="37655" y="66061"/>
                  <a:pt x="38320" y="66378"/>
                </a:cubicBezTo>
                <a:cubicBezTo>
                  <a:pt x="38254" y="66391"/>
                  <a:pt x="38216" y="66399"/>
                  <a:pt x="38184" y="66399"/>
                </a:cubicBezTo>
                <a:cubicBezTo>
                  <a:pt x="38140" y="66399"/>
                  <a:pt x="38109" y="66384"/>
                  <a:pt x="38035" y="66346"/>
                </a:cubicBezTo>
                <a:cubicBezTo>
                  <a:pt x="37813" y="66473"/>
                  <a:pt x="37560" y="66410"/>
                  <a:pt x="37338" y="66536"/>
                </a:cubicBezTo>
                <a:cubicBezTo>
                  <a:pt x="37116" y="66663"/>
                  <a:pt x="36926" y="66821"/>
                  <a:pt x="36768" y="66980"/>
                </a:cubicBezTo>
                <a:lnTo>
                  <a:pt x="36641" y="66853"/>
                </a:lnTo>
                <a:cubicBezTo>
                  <a:pt x="36705" y="66631"/>
                  <a:pt x="36610" y="66378"/>
                  <a:pt x="36515" y="66188"/>
                </a:cubicBezTo>
                <a:cubicBezTo>
                  <a:pt x="36388" y="65998"/>
                  <a:pt x="36230" y="65840"/>
                  <a:pt x="36071" y="65618"/>
                </a:cubicBezTo>
                <a:cubicBezTo>
                  <a:pt x="36705" y="65555"/>
                  <a:pt x="37021" y="65396"/>
                  <a:pt x="37496" y="64763"/>
                </a:cubicBezTo>
                <a:close/>
                <a:moveTo>
                  <a:pt x="27837" y="65048"/>
                </a:moveTo>
                <a:lnTo>
                  <a:pt x="27869" y="65080"/>
                </a:lnTo>
                <a:lnTo>
                  <a:pt x="27806" y="65080"/>
                </a:lnTo>
                <a:cubicBezTo>
                  <a:pt x="27837" y="65238"/>
                  <a:pt x="27837" y="65396"/>
                  <a:pt x="27869" y="65523"/>
                </a:cubicBezTo>
                <a:cubicBezTo>
                  <a:pt x="27996" y="65871"/>
                  <a:pt x="28091" y="66220"/>
                  <a:pt x="28471" y="66378"/>
                </a:cubicBezTo>
                <a:cubicBezTo>
                  <a:pt x="28534" y="66410"/>
                  <a:pt x="28629" y="66505"/>
                  <a:pt x="28692" y="66536"/>
                </a:cubicBezTo>
                <a:cubicBezTo>
                  <a:pt x="28640" y="66550"/>
                  <a:pt x="28609" y="66557"/>
                  <a:pt x="28584" y="66557"/>
                </a:cubicBezTo>
                <a:cubicBezTo>
                  <a:pt x="28549" y="66557"/>
                  <a:pt x="28526" y="66542"/>
                  <a:pt x="28471" y="66505"/>
                </a:cubicBezTo>
                <a:cubicBezTo>
                  <a:pt x="28217" y="66600"/>
                  <a:pt x="27932" y="66568"/>
                  <a:pt x="27711" y="66726"/>
                </a:cubicBezTo>
                <a:cubicBezTo>
                  <a:pt x="27521" y="66853"/>
                  <a:pt x="27267" y="66980"/>
                  <a:pt x="27141" y="67265"/>
                </a:cubicBezTo>
                <a:cubicBezTo>
                  <a:pt x="27109" y="66568"/>
                  <a:pt x="26792" y="66156"/>
                  <a:pt x="26222" y="65840"/>
                </a:cubicBezTo>
                <a:cubicBezTo>
                  <a:pt x="26507" y="65776"/>
                  <a:pt x="26824" y="65840"/>
                  <a:pt x="27109" y="65681"/>
                </a:cubicBezTo>
                <a:cubicBezTo>
                  <a:pt x="27394" y="65555"/>
                  <a:pt x="27647" y="65365"/>
                  <a:pt x="27806" y="65080"/>
                </a:cubicBezTo>
                <a:cubicBezTo>
                  <a:pt x="27837" y="65080"/>
                  <a:pt x="27837" y="65080"/>
                  <a:pt x="27837" y="65048"/>
                </a:cubicBezTo>
                <a:close/>
                <a:moveTo>
                  <a:pt x="3591" y="66156"/>
                </a:moveTo>
                <a:cubicBezTo>
                  <a:pt x="3444" y="66156"/>
                  <a:pt x="3294" y="66220"/>
                  <a:pt x="3167" y="66346"/>
                </a:cubicBezTo>
                <a:cubicBezTo>
                  <a:pt x="3040" y="66473"/>
                  <a:pt x="2977" y="66568"/>
                  <a:pt x="2945" y="66726"/>
                </a:cubicBezTo>
                <a:cubicBezTo>
                  <a:pt x="2882" y="66948"/>
                  <a:pt x="3040" y="67106"/>
                  <a:pt x="3135" y="67265"/>
                </a:cubicBezTo>
                <a:cubicBezTo>
                  <a:pt x="3357" y="67376"/>
                  <a:pt x="3468" y="67431"/>
                  <a:pt x="3583" y="67431"/>
                </a:cubicBezTo>
                <a:cubicBezTo>
                  <a:pt x="3698" y="67431"/>
                  <a:pt x="3816" y="67376"/>
                  <a:pt x="4054" y="67265"/>
                </a:cubicBezTo>
                <a:cubicBezTo>
                  <a:pt x="4085" y="67106"/>
                  <a:pt x="4276" y="66980"/>
                  <a:pt x="4212" y="66790"/>
                </a:cubicBezTo>
                <a:cubicBezTo>
                  <a:pt x="4149" y="66631"/>
                  <a:pt x="4085" y="66473"/>
                  <a:pt x="3990" y="66346"/>
                </a:cubicBezTo>
                <a:cubicBezTo>
                  <a:pt x="3880" y="66220"/>
                  <a:pt x="3737" y="66156"/>
                  <a:pt x="3591" y="66156"/>
                </a:cubicBezTo>
                <a:close/>
                <a:moveTo>
                  <a:pt x="54281" y="65238"/>
                </a:moveTo>
                <a:cubicBezTo>
                  <a:pt x="54123" y="65301"/>
                  <a:pt x="53996" y="65301"/>
                  <a:pt x="53869" y="65301"/>
                </a:cubicBezTo>
                <a:cubicBezTo>
                  <a:pt x="53268" y="65523"/>
                  <a:pt x="53078" y="65903"/>
                  <a:pt x="53046" y="66473"/>
                </a:cubicBezTo>
                <a:cubicBezTo>
                  <a:pt x="53078" y="66568"/>
                  <a:pt x="53078" y="66726"/>
                  <a:pt x="53141" y="66885"/>
                </a:cubicBezTo>
                <a:cubicBezTo>
                  <a:pt x="53204" y="67011"/>
                  <a:pt x="53268" y="67138"/>
                  <a:pt x="53394" y="67296"/>
                </a:cubicBezTo>
                <a:cubicBezTo>
                  <a:pt x="53521" y="67423"/>
                  <a:pt x="53648" y="67486"/>
                  <a:pt x="53806" y="67550"/>
                </a:cubicBezTo>
                <a:cubicBezTo>
                  <a:pt x="53859" y="67592"/>
                  <a:pt x="53915" y="67603"/>
                  <a:pt x="53970" y="67603"/>
                </a:cubicBezTo>
                <a:cubicBezTo>
                  <a:pt x="54025" y="67603"/>
                  <a:pt x="54079" y="67592"/>
                  <a:pt x="54127" y="67592"/>
                </a:cubicBezTo>
                <a:cubicBezTo>
                  <a:pt x="54175" y="67592"/>
                  <a:pt x="54218" y="67603"/>
                  <a:pt x="54249" y="67645"/>
                </a:cubicBezTo>
                <a:cubicBezTo>
                  <a:pt x="54503" y="67613"/>
                  <a:pt x="54756" y="67613"/>
                  <a:pt x="54946" y="67455"/>
                </a:cubicBezTo>
                <a:cubicBezTo>
                  <a:pt x="55136" y="67296"/>
                  <a:pt x="55294" y="67075"/>
                  <a:pt x="55421" y="66758"/>
                </a:cubicBezTo>
                <a:cubicBezTo>
                  <a:pt x="55421" y="66695"/>
                  <a:pt x="55453" y="66568"/>
                  <a:pt x="55453" y="66441"/>
                </a:cubicBezTo>
                <a:cubicBezTo>
                  <a:pt x="55421" y="66188"/>
                  <a:pt x="55389" y="65935"/>
                  <a:pt x="55263" y="65745"/>
                </a:cubicBezTo>
                <a:cubicBezTo>
                  <a:pt x="55104" y="65555"/>
                  <a:pt x="54914" y="65396"/>
                  <a:pt x="54661" y="65301"/>
                </a:cubicBezTo>
                <a:cubicBezTo>
                  <a:pt x="54566" y="65301"/>
                  <a:pt x="54439" y="65270"/>
                  <a:pt x="54281" y="65238"/>
                </a:cubicBezTo>
                <a:close/>
                <a:moveTo>
                  <a:pt x="13268" y="65262"/>
                </a:moveTo>
                <a:cubicBezTo>
                  <a:pt x="12585" y="65262"/>
                  <a:pt x="12137" y="65583"/>
                  <a:pt x="11876" y="66251"/>
                </a:cubicBezTo>
                <a:cubicBezTo>
                  <a:pt x="11813" y="66663"/>
                  <a:pt x="11908" y="67106"/>
                  <a:pt x="12224" y="67455"/>
                </a:cubicBezTo>
                <a:cubicBezTo>
                  <a:pt x="12489" y="67719"/>
                  <a:pt x="12790" y="67838"/>
                  <a:pt x="13128" y="67838"/>
                </a:cubicBezTo>
                <a:cubicBezTo>
                  <a:pt x="13235" y="67838"/>
                  <a:pt x="13345" y="67826"/>
                  <a:pt x="13460" y="67803"/>
                </a:cubicBezTo>
                <a:cubicBezTo>
                  <a:pt x="13745" y="67645"/>
                  <a:pt x="14030" y="67518"/>
                  <a:pt x="14220" y="67201"/>
                </a:cubicBezTo>
                <a:cubicBezTo>
                  <a:pt x="14410" y="66885"/>
                  <a:pt x="14410" y="66568"/>
                  <a:pt x="14410" y="66220"/>
                </a:cubicBezTo>
                <a:cubicBezTo>
                  <a:pt x="13966" y="65523"/>
                  <a:pt x="14220" y="65681"/>
                  <a:pt x="13460" y="65270"/>
                </a:cubicBezTo>
                <a:cubicBezTo>
                  <a:pt x="13394" y="65264"/>
                  <a:pt x="13330" y="65262"/>
                  <a:pt x="13268" y="65262"/>
                </a:cubicBezTo>
                <a:close/>
                <a:moveTo>
                  <a:pt x="40252" y="65713"/>
                </a:moveTo>
                <a:lnTo>
                  <a:pt x="40252" y="66156"/>
                </a:lnTo>
                <a:cubicBezTo>
                  <a:pt x="40505" y="66663"/>
                  <a:pt x="40695" y="67106"/>
                  <a:pt x="41202" y="67265"/>
                </a:cubicBezTo>
                <a:cubicBezTo>
                  <a:pt x="40885" y="67296"/>
                  <a:pt x="40537" y="67265"/>
                  <a:pt x="40220" y="67455"/>
                </a:cubicBezTo>
                <a:cubicBezTo>
                  <a:pt x="39935" y="67613"/>
                  <a:pt x="39713" y="67835"/>
                  <a:pt x="39523" y="68120"/>
                </a:cubicBezTo>
                <a:cubicBezTo>
                  <a:pt x="39555" y="68057"/>
                  <a:pt x="39555" y="67993"/>
                  <a:pt x="39587" y="67930"/>
                </a:cubicBezTo>
                <a:cubicBezTo>
                  <a:pt x="39555" y="67835"/>
                  <a:pt x="39523" y="67772"/>
                  <a:pt x="39523" y="67676"/>
                </a:cubicBezTo>
                <a:cubicBezTo>
                  <a:pt x="39460" y="67581"/>
                  <a:pt x="39460" y="67486"/>
                  <a:pt x="39428" y="67423"/>
                </a:cubicBezTo>
                <a:cubicBezTo>
                  <a:pt x="39365" y="67106"/>
                  <a:pt x="39206" y="66821"/>
                  <a:pt x="38890" y="66663"/>
                </a:cubicBezTo>
                <a:cubicBezTo>
                  <a:pt x="38795" y="66631"/>
                  <a:pt x="38731" y="66568"/>
                  <a:pt x="38605" y="66473"/>
                </a:cubicBezTo>
                <a:lnTo>
                  <a:pt x="38605" y="66473"/>
                </a:lnTo>
                <a:cubicBezTo>
                  <a:pt x="38688" y="66481"/>
                  <a:pt x="38770" y="66485"/>
                  <a:pt x="38849" y="66485"/>
                </a:cubicBezTo>
                <a:cubicBezTo>
                  <a:pt x="39435" y="66485"/>
                  <a:pt x="39917" y="66271"/>
                  <a:pt x="40252" y="65713"/>
                </a:cubicBezTo>
                <a:close/>
                <a:moveTo>
                  <a:pt x="30593" y="66093"/>
                </a:moveTo>
                <a:cubicBezTo>
                  <a:pt x="30624" y="66188"/>
                  <a:pt x="30688" y="66251"/>
                  <a:pt x="30688" y="66315"/>
                </a:cubicBezTo>
                <a:cubicBezTo>
                  <a:pt x="30688" y="66663"/>
                  <a:pt x="30878" y="66948"/>
                  <a:pt x="31099" y="67201"/>
                </a:cubicBezTo>
                <a:cubicBezTo>
                  <a:pt x="31194" y="67265"/>
                  <a:pt x="31226" y="67328"/>
                  <a:pt x="31321" y="67423"/>
                </a:cubicBezTo>
                <a:cubicBezTo>
                  <a:pt x="30719" y="67518"/>
                  <a:pt x="30561" y="67518"/>
                  <a:pt x="30022" y="68152"/>
                </a:cubicBezTo>
                <a:cubicBezTo>
                  <a:pt x="30022" y="68215"/>
                  <a:pt x="30022" y="68215"/>
                  <a:pt x="29959" y="68247"/>
                </a:cubicBezTo>
                <a:lnTo>
                  <a:pt x="29927" y="68215"/>
                </a:lnTo>
                <a:cubicBezTo>
                  <a:pt x="29959" y="68215"/>
                  <a:pt x="29959" y="68152"/>
                  <a:pt x="30022" y="68152"/>
                </a:cubicBezTo>
                <a:cubicBezTo>
                  <a:pt x="29959" y="67993"/>
                  <a:pt x="29959" y="67835"/>
                  <a:pt x="29896" y="67676"/>
                </a:cubicBezTo>
                <a:cubicBezTo>
                  <a:pt x="29642" y="67138"/>
                  <a:pt x="29516" y="67011"/>
                  <a:pt x="29041" y="66726"/>
                </a:cubicBezTo>
                <a:cubicBezTo>
                  <a:pt x="29088" y="66679"/>
                  <a:pt x="29132" y="66662"/>
                  <a:pt x="29169" y="66662"/>
                </a:cubicBezTo>
                <a:cubicBezTo>
                  <a:pt x="29230" y="66662"/>
                  <a:pt x="29274" y="66707"/>
                  <a:pt x="29294" y="66726"/>
                </a:cubicBezTo>
                <a:cubicBezTo>
                  <a:pt x="29801" y="66695"/>
                  <a:pt x="30276" y="66536"/>
                  <a:pt x="30593" y="66093"/>
                </a:cubicBezTo>
                <a:close/>
                <a:moveTo>
                  <a:pt x="57163" y="66378"/>
                </a:moveTo>
                <a:cubicBezTo>
                  <a:pt x="56561" y="66378"/>
                  <a:pt x="56149" y="66821"/>
                  <a:pt x="56181" y="67423"/>
                </a:cubicBezTo>
                <a:cubicBezTo>
                  <a:pt x="56212" y="67943"/>
                  <a:pt x="56538" y="68375"/>
                  <a:pt x="57103" y="68375"/>
                </a:cubicBezTo>
                <a:cubicBezTo>
                  <a:pt x="57122" y="68375"/>
                  <a:pt x="57143" y="68374"/>
                  <a:pt x="57163" y="68373"/>
                </a:cubicBezTo>
                <a:cubicBezTo>
                  <a:pt x="57733" y="68373"/>
                  <a:pt x="58113" y="67962"/>
                  <a:pt x="58145" y="67360"/>
                </a:cubicBezTo>
                <a:cubicBezTo>
                  <a:pt x="58113" y="66821"/>
                  <a:pt x="57765" y="66410"/>
                  <a:pt x="57163" y="66378"/>
                </a:cubicBezTo>
                <a:close/>
                <a:moveTo>
                  <a:pt x="6524" y="66695"/>
                </a:moveTo>
                <a:cubicBezTo>
                  <a:pt x="6271" y="66695"/>
                  <a:pt x="6017" y="66821"/>
                  <a:pt x="5827" y="66980"/>
                </a:cubicBezTo>
                <a:cubicBezTo>
                  <a:pt x="5574" y="67201"/>
                  <a:pt x="5542" y="67518"/>
                  <a:pt x="5574" y="67772"/>
                </a:cubicBezTo>
                <a:cubicBezTo>
                  <a:pt x="5701" y="68183"/>
                  <a:pt x="5922" y="68405"/>
                  <a:pt x="6334" y="68563"/>
                </a:cubicBezTo>
                <a:cubicBezTo>
                  <a:pt x="6429" y="68595"/>
                  <a:pt x="6587" y="68595"/>
                  <a:pt x="6682" y="68595"/>
                </a:cubicBezTo>
                <a:cubicBezTo>
                  <a:pt x="7094" y="68468"/>
                  <a:pt x="7316" y="68247"/>
                  <a:pt x="7442" y="67803"/>
                </a:cubicBezTo>
                <a:cubicBezTo>
                  <a:pt x="7474" y="67423"/>
                  <a:pt x="7379" y="67265"/>
                  <a:pt x="7221" y="67011"/>
                </a:cubicBezTo>
                <a:cubicBezTo>
                  <a:pt x="7062" y="66821"/>
                  <a:pt x="6809" y="66726"/>
                  <a:pt x="6524" y="66695"/>
                </a:cubicBezTo>
                <a:close/>
                <a:moveTo>
                  <a:pt x="15854" y="66087"/>
                </a:moveTo>
                <a:cubicBezTo>
                  <a:pt x="15619" y="66087"/>
                  <a:pt x="15426" y="66177"/>
                  <a:pt x="15233" y="66315"/>
                </a:cubicBezTo>
                <a:cubicBezTo>
                  <a:pt x="15011" y="66473"/>
                  <a:pt x="14853" y="66695"/>
                  <a:pt x="14726" y="66980"/>
                </a:cubicBezTo>
                <a:cubicBezTo>
                  <a:pt x="14663" y="67170"/>
                  <a:pt x="14695" y="67328"/>
                  <a:pt x="14695" y="67518"/>
                </a:cubicBezTo>
                <a:cubicBezTo>
                  <a:pt x="14663" y="67803"/>
                  <a:pt x="14758" y="68057"/>
                  <a:pt x="14916" y="68247"/>
                </a:cubicBezTo>
                <a:cubicBezTo>
                  <a:pt x="15075" y="68468"/>
                  <a:pt x="15328" y="68690"/>
                  <a:pt x="15645" y="68753"/>
                </a:cubicBezTo>
                <a:cubicBezTo>
                  <a:pt x="15787" y="68801"/>
                  <a:pt x="15922" y="68824"/>
                  <a:pt x="16060" y="68824"/>
                </a:cubicBezTo>
                <a:cubicBezTo>
                  <a:pt x="16199" y="68824"/>
                  <a:pt x="16341" y="68801"/>
                  <a:pt x="16500" y="68753"/>
                </a:cubicBezTo>
                <a:cubicBezTo>
                  <a:pt x="16595" y="68753"/>
                  <a:pt x="16658" y="68753"/>
                  <a:pt x="16721" y="68722"/>
                </a:cubicBezTo>
                <a:cubicBezTo>
                  <a:pt x="17133" y="68405"/>
                  <a:pt x="17513" y="68057"/>
                  <a:pt x="17418" y="67455"/>
                </a:cubicBezTo>
                <a:cubicBezTo>
                  <a:pt x="17418" y="67170"/>
                  <a:pt x="17387" y="66885"/>
                  <a:pt x="17196" y="66663"/>
                </a:cubicBezTo>
                <a:cubicBezTo>
                  <a:pt x="17038" y="66410"/>
                  <a:pt x="16785" y="66251"/>
                  <a:pt x="16500" y="66156"/>
                </a:cubicBezTo>
                <a:cubicBezTo>
                  <a:pt x="16386" y="66099"/>
                  <a:pt x="16283" y="66088"/>
                  <a:pt x="16178" y="66088"/>
                </a:cubicBezTo>
                <a:cubicBezTo>
                  <a:pt x="16108" y="66088"/>
                  <a:pt x="16037" y="66093"/>
                  <a:pt x="15961" y="66093"/>
                </a:cubicBezTo>
                <a:cubicBezTo>
                  <a:pt x="15925" y="66089"/>
                  <a:pt x="15889" y="66087"/>
                  <a:pt x="15854" y="66087"/>
                </a:cubicBezTo>
                <a:close/>
                <a:moveTo>
                  <a:pt x="60002" y="67521"/>
                </a:moveTo>
                <a:cubicBezTo>
                  <a:pt x="59953" y="67521"/>
                  <a:pt x="59904" y="67544"/>
                  <a:pt x="59855" y="67613"/>
                </a:cubicBezTo>
                <a:cubicBezTo>
                  <a:pt x="59601" y="67613"/>
                  <a:pt x="59538" y="67835"/>
                  <a:pt x="59411" y="67930"/>
                </a:cubicBezTo>
                <a:cubicBezTo>
                  <a:pt x="59348" y="68247"/>
                  <a:pt x="59348" y="68247"/>
                  <a:pt x="59411" y="68563"/>
                </a:cubicBezTo>
                <a:cubicBezTo>
                  <a:pt x="59538" y="68627"/>
                  <a:pt x="59601" y="68753"/>
                  <a:pt x="59728" y="68880"/>
                </a:cubicBezTo>
                <a:cubicBezTo>
                  <a:pt x="59737" y="68878"/>
                  <a:pt x="59746" y="68877"/>
                  <a:pt x="59755" y="68877"/>
                </a:cubicBezTo>
                <a:cubicBezTo>
                  <a:pt x="59836" y="68877"/>
                  <a:pt x="59931" y="68958"/>
                  <a:pt x="60037" y="68958"/>
                </a:cubicBezTo>
                <a:cubicBezTo>
                  <a:pt x="60089" y="68958"/>
                  <a:pt x="60145" y="68938"/>
                  <a:pt x="60203" y="68880"/>
                </a:cubicBezTo>
                <a:cubicBezTo>
                  <a:pt x="60456" y="68880"/>
                  <a:pt x="60520" y="68627"/>
                  <a:pt x="60646" y="68563"/>
                </a:cubicBezTo>
                <a:cubicBezTo>
                  <a:pt x="60741" y="68247"/>
                  <a:pt x="60741" y="68247"/>
                  <a:pt x="60646" y="67930"/>
                </a:cubicBezTo>
                <a:cubicBezTo>
                  <a:pt x="60520" y="67835"/>
                  <a:pt x="60456" y="67740"/>
                  <a:pt x="60330" y="67613"/>
                </a:cubicBezTo>
                <a:cubicBezTo>
                  <a:pt x="60320" y="67615"/>
                  <a:pt x="60311" y="67616"/>
                  <a:pt x="60301" y="67616"/>
                </a:cubicBezTo>
                <a:cubicBezTo>
                  <a:pt x="60201" y="67616"/>
                  <a:pt x="60102" y="67521"/>
                  <a:pt x="60002" y="67521"/>
                </a:cubicBezTo>
                <a:close/>
                <a:moveTo>
                  <a:pt x="47527" y="66184"/>
                </a:moveTo>
                <a:cubicBezTo>
                  <a:pt x="47165" y="66184"/>
                  <a:pt x="46881" y="66336"/>
                  <a:pt x="46649" y="66568"/>
                </a:cubicBezTo>
                <a:cubicBezTo>
                  <a:pt x="46364" y="66853"/>
                  <a:pt x="46205" y="67201"/>
                  <a:pt x="46205" y="67581"/>
                </a:cubicBezTo>
                <a:cubicBezTo>
                  <a:pt x="46237" y="68437"/>
                  <a:pt x="46744" y="69007"/>
                  <a:pt x="47599" y="69007"/>
                </a:cubicBezTo>
                <a:cubicBezTo>
                  <a:pt x="48454" y="69007"/>
                  <a:pt x="48961" y="68437"/>
                  <a:pt x="49056" y="67613"/>
                </a:cubicBezTo>
                <a:cubicBezTo>
                  <a:pt x="48961" y="66726"/>
                  <a:pt x="48454" y="66220"/>
                  <a:pt x="47630" y="66188"/>
                </a:cubicBezTo>
                <a:cubicBezTo>
                  <a:pt x="47595" y="66185"/>
                  <a:pt x="47561" y="66184"/>
                  <a:pt x="47527" y="66184"/>
                </a:cubicBezTo>
                <a:close/>
                <a:moveTo>
                  <a:pt x="33601" y="66821"/>
                </a:moveTo>
                <a:lnTo>
                  <a:pt x="33664" y="66853"/>
                </a:lnTo>
                <a:cubicBezTo>
                  <a:pt x="33601" y="66853"/>
                  <a:pt x="33601" y="66885"/>
                  <a:pt x="33569" y="66885"/>
                </a:cubicBezTo>
                <a:cubicBezTo>
                  <a:pt x="33601" y="66980"/>
                  <a:pt x="33664" y="67106"/>
                  <a:pt x="33601" y="67106"/>
                </a:cubicBezTo>
                <a:cubicBezTo>
                  <a:pt x="33664" y="67170"/>
                  <a:pt x="33664" y="67265"/>
                  <a:pt x="33696" y="67328"/>
                </a:cubicBezTo>
                <a:cubicBezTo>
                  <a:pt x="33823" y="67676"/>
                  <a:pt x="33981" y="67962"/>
                  <a:pt x="34298" y="68120"/>
                </a:cubicBezTo>
                <a:cubicBezTo>
                  <a:pt x="34329" y="68152"/>
                  <a:pt x="34329" y="68215"/>
                  <a:pt x="34361" y="68247"/>
                </a:cubicBezTo>
                <a:cubicBezTo>
                  <a:pt x="34393" y="68247"/>
                  <a:pt x="34456" y="68278"/>
                  <a:pt x="34456" y="68278"/>
                </a:cubicBezTo>
                <a:lnTo>
                  <a:pt x="34393" y="68310"/>
                </a:lnTo>
                <a:lnTo>
                  <a:pt x="34361" y="68278"/>
                </a:lnTo>
                <a:cubicBezTo>
                  <a:pt x="34234" y="68310"/>
                  <a:pt x="34171" y="68342"/>
                  <a:pt x="34076" y="68342"/>
                </a:cubicBezTo>
                <a:cubicBezTo>
                  <a:pt x="34044" y="68373"/>
                  <a:pt x="34005" y="68373"/>
                  <a:pt x="33965" y="68373"/>
                </a:cubicBezTo>
                <a:cubicBezTo>
                  <a:pt x="33926" y="68373"/>
                  <a:pt x="33886" y="68373"/>
                  <a:pt x="33854" y="68405"/>
                </a:cubicBezTo>
                <a:cubicBezTo>
                  <a:pt x="33411" y="68500"/>
                  <a:pt x="33094" y="68785"/>
                  <a:pt x="32904" y="69228"/>
                </a:cubicBezTo>
                <a:cubicBezTo>
                  <a:pt x="32809" y="69133"/>
                  <a:pt x="32873" y="69070"/>
                  <a:pt x="32936" y="68975"/>
                </a:cubicBezTo>
                <a:cubicBezTo>
                  <a:pt x="32809" y="68722"/>
                  <a:pt x="32873" y="68437"/>
                  <a:pt x="32714" y="68247"/>
                </a:cubicBezTo>
                <a:cubicBezTo>
                  <a:pt x="32588" y="68025"/>
                  <a:pt x="32429" y="67835"/>
                  <a:pt x="32271" y="67645"/>
                </a:cubicBezTo>
                <a:cubicBezTo>
                  <a:pt x="32350" y="67597"/>
                  <a:pt x="32421" y="67597"/>
                  <a:pt x="32493" y="67597"/>
                </a:cubicBezTo>
                <a:cubicBezTo>
                  <a:pt x="32564" y="67597"/>
                  <a:pt x="32635" y="67597"/>
                  <a:pt x="32714" y="67550"/>
                </a:cubicBezTo>
                <a:cubicBezTo>
                  <a:pt x="33031" y="67391"/>
                  <a:pt x="33284" y="67296"/>
                  <a:pt x="33443" y="66980"/>
                </a:cubicBezTo>
                <a:cubicBezTo>
                  <a:pt x="33474" y="66948"/>
                  <a:pt x="33538" y="66948"/>
                  <a:pt x="33569" y="66885"/>
                </a:cubicBezTo>
                <a:cubicBezTo>
                  <a:pt x="33569" y="66853"/>
                  <a:pt x="33601" y="66853"/>
                  <a:pt x="33601" y="66821"/>
                </a:cubicBezTo>
                <a:close/>
                <a:moveTo>
                  <a:pt x="24069" y="66885"/>
                </a:moveTo>
                <a:cubicBezTo>
                  <a:pt x="24037" y="67613"/>
                  <a:pt x="24195" y="68215"/>
                  <a:pt x="24860" y="68563"/>
                </a:cubicBezTo>
                <a:cubicBezTo>
                  <a:pt x="24512" y="68595"/>
                  <a:pt x="24227" y="68563"/>
                  <a:pt x="23942" y="68722"/>
                </a:cubicBezTo>
                <a:cubicBezTo>
                  <a:pt x="23689" y="68880"/>
                  <a:pt x="23435" y="69007"/>
                  <a:pt x="23309" y="69323"/>
                </a:cubicBezTo>
                <a:cubicBezTo>
                  <a:pt x="23309" y="68602"/>
                  <a:pt x="22936" y="68161"/>
                  <a:pt x="22315" y="67814"/>
                </a:cubicBezTo>
                <a:lnTo>
                  <a:pt x="22315" y="67814"/>
                </a:lnTo>
                <a:cubicBezTo>
                  <a:pt x="22287" y="67835"/>
                  <a:pt x="22255" y="67835"/>
                  <a:pt x="22200" y="67835"/>
                </a:cubicBezTo>
                <a:lnTo>
                  <a:pt x="22200" y="67772"/>
                </a:lnTo>
                <a:lnTo>
                  <a:pt x="22327" y="67772"/>
                </a:lnTo>
                <a:lnTo>
                  <a:pt x="22327" y="67803"/>
                </a:lnTo>
                <a:cubicBezTo>
                  <a:pt x="22326" y="67804"/>
                  <a:pt x="22325" y="67805"/>
                  <a:pt x="22325" y="67805"/>
                </a:cubicBezTo>
                <a:lnTo>
                  <a:pt x="22325" y="67805"/>
                </a:lnTo>
                <a:cubicBezTo>
                  <a:pt x="22315" y="67805"/>
                  <a:pt x="22305" y="67804"/>
                  <a:pt x="22295" y="67803"/>
                </a:cubicBezTo>
                <a:lnTo>
                  <a:pt x="22295" y="67803"/>
                </a:lnTo>
                <a:cubicBezTo>
                  <a:pt x="22302" y="67807"/>
                  <a:pt x="22308" y="67810"/>
                  <a:pt x="22315" y="67814"/>
                </a:cubicBezTo>
                <a:lnTo>
                  <a:pt x="22315" y="67814"/>
                </a:lnTo>
                <a:cubicBezTo>
                  <a:pt x="22318" y="67811"/>
                  <a:pt x="22321" y="67808"/>
                  <a:pt x="22325" y="67805"/>
                </a:cubicBezTo>
                <a:lnTo>
                  <a:pt x="22325" y="67805"/>
                </a:lnTo>
                <a:cubicBezTo>
                  <a:pt x="22442" y="67813"/>
                  <a:pt x="22550" y="67819"/>
                  <a:pt x="22652" y="67819"/>
                </a:cubicBezTo>
                <a:cubicBezTo>
                  <a:pt x="22922" y="67819"/>
                  <a:pt x="23147" y="67780"/>
                  <a:pt x="23372" y="67645"/>
                </a:cubicBezTo>
                <a:cubicBezTo>
                  <a:pt x="23689" y="67455"/>
                  <a:pt x="23910" y="67201"/>
                  <a:pt x="24069" y="66885"/>
                </a:cubicBezTo>
                <a:close/>
                <a:moveTo>
                  <a:pt x="9374" y="67423"/>
                </a:moveTo>
                <a:cubicBezTo>
                  <a:pt x="8804" y="67423"/>
                  <a:pt x="8202" y="67993"/>
                  <a:pt x="8234" y="68563"/>
                </a:cubicBezTo>
                <a:cubicBezTo>
                  <a:pt x="8171" y="69165"/>
                  <a:pt x="8804" y="69735"/>
                  <a:pt x="9343" y="69735"/>
                </a:cubicBezTo>
                <a:cubicBezTo>
                  <a:pt x="9944" y="69735"/>
                  <a:pt x="10483" y="69165"/>
                  <a:pt x="10546" y="68595"/>
                </a:cubicBezTo>
                <a:cubicBezTo>
                  <a:pt x="10546" y="67993"/>
                  <a:pt x="9944" y="67455"/>
                  <a:pt x="9374" y="67423"/>
                </a:cubicBezTo>
                <a:close/>
                <a:moveTo>
                  <a:pt x="36420" y="67898"/>
                </a:moveTo>
                <a:lnTo>
                  <a:pt x="36515" y="67962"/>
                </a:lnTo>
                <a:cubicBezTo>
                  <a:pt x="36451" y="68437"/>
                  <a:pt x="36768" y="68848"/>
                  <a:pt x="37085" y="69197"/>
                </a:cubicBezTo>
                <a:cubicBezTo>
                  <a:pt x="37062" y="69195"/>
                  <a:pt x="37039" y="69195"/>
                  <a:pt x="37017" y="69195"/>
                </a:cubicBezTo>
                <a:cubicBezTo>
                  <a:pt x="36514" y="69195"/>
                  <a:pt x="36151" y="69527"/>
                  <a:pt x="35818" y="69830"/>
                </a:cubicBezTo>
                <a:cubicBezTo>
                  <a:pt x="35755" y="69260"/>
                  <a:pt x="35755" y="69070"/>
                  <a:pt x="35058" y="68532"/>
                </a:cubicBezTo>
                <a:cubicBezTo>
                  <a:pt x="35026" y="68532"/>
                  <a:pt x="35026" y="68532"/>
                  <a:pt x="34995" y="68468"/>
                </a:cubicBezTo>
                <a:lnTo>
                  <a:pt x="35026" y="68437"/>
                </a:lnTo>
                <a:cubicBezTo>
                  <a:pt x="35058" y="68468"/>
                  <a:pt x="35058" y="68468"/>
                  <a:pt x="35058" y="68532"/>
                </a:cubicBezTo>
                <a:cubicBezTo>
                  <a:pt x="35311" y="68437"/>
                  <a:pt x="35596" y="68468"/>
                  <a:pt x="35818" y="68310"/>
                </a:cubicBezTo>
                <a:cubicBezTo>
                  <a:pt x="36008" y="68152"/>
                  <a:pt x="36230" y="68057"/>
                  <a:pt x="36420" y="67898"/>
                </a:cubicBezTo>
                <a:close/>
                <a:moveTo>
                  <a:pt x="50512" y="67170"/>
                </a:moveTo>
                <a:cubicBezTo>
                  <a:pt x="49689" y="67265"/>
                  <a:pt x="49119" y="67740"/>
                  <a:pt x="49119" y="68532"/>
                </a:cubicBezTo>
                <a:cubicBezTo>
                  <a:pt x="49119" y="69323"/>
                  <a:pt x="49626" y="69830"/>
                  <a:pt x="50417" y="69862"/>
                </a:cubicBezTo>
                <a:cubicBezTo>
                  <a:pt x="51209" y="69862"/>
                  <a:pt x="51779" y="69355"/>
                  <a:pt x="51811" y="68563"/>
                </a:cubicBezTo>
                <a:cubicBezTo>
                  <a:pt x="51811" y="67772"/>
                  <a:pt x="51304" y="67265"/>
                  <a:pt x="50512" y="67170"/>
                </a:cubicBezTo>
                <a:close/>
                <a:moveTo>
                  <a:pt x="2470" y="69070"/>
                </a:moveTo>
                <a:lnTo>
                  <a:pt x="2154" y="69387"/>
                </a:lnTo>
                <a:cubicBezTo>
                  <a:pt x="2090" y="69798"/>
                  <a:pt x="2185" y="70052"/>
                  <a:pt x="2534" y="70178"/>
                </a:cubicBezTo>
                <a:cubicBezTo>
                  <a:pt x="2660" y="70210"/>
                  <a:pt x="2787" y="70210"/>
                  <a:pt x="2850" y="70210"/>
                </a:cubicBezTo>
                <a:cubicBezTo>
                  <a:pt x="3262" y="70052"/>
                  <a:pt x="3325" y="69830"/>
                  <a:pt x="3262" y="69482"/>
                </a:cubicBezTo>
                <a:cubicBezTo>
                  <a:pt x="3199" y="69228"/>
                  <a:pt x="3009" y="69133"/>
                  <a:pt x="2850" y="69070"/>
                </a:cubicBezTo>
                <a:close/>
                <a:moveTo>
                  <a:pt x="26856" y="68088"/>
                </a:moveTo>
                <a:lnTo>
                  <a:pt x="26951" y="68215"/>
                </a:lnTo>
                <a:cubicBezTo>
                  <a:pt x="26951" y="68690"/>
                  <a:pt x="27236" y="69070"/>
                  <a:pt x="27647" y="69418"/>
                </a:cubicBezTo>
                <a:cubicBezTo>
                  <a:pt x="26951" y="69482"/>
                  <a:pt x="26476" y="69735"/>
                  <a:pt x="26222" y="70337"/>
                </a:cubicBezTo>
                <a:cubicBezTo>
                  <a:pt x="26159" y="70115"/>
                  <a:pt x="26254" y="69893"/>
                  <a:pt x="26159" y="69703"/>
                </a:cubicBezTo>
                <a:cubicBezTo>
                  <a:pt x="26127" y="69513"/>
                  <a:pt x="26000" y="69355"/>
                  <a:pt x="25937" y="69197"/>
                </a:cubicBezTo>
                <a:cubicBezTo>
                  <a:pt x="25810" y="69007"/>
                  <a:pt x="25620" y="68912"/>
                  <a:pt x="25462" y="68753"/>
                </a:cubicBezTo>
                <a:cubicBezTo>
                  <a:pt x="25747" y="68722"/>
                  <a:pt x="26000" y="68753"/>
                  <a:pt x="26254" y="68627"/>
                </a:cubicBezTo>
                <a:cubicBezTo>
                  <a:pt x="26444" y="68468"/>
                  <a:pt x="26729" y="68342"/>
                  <a:pt x="26856" y="68088"/>
                </a:cubicBezTo>
                <a:close/>
                <a:moveTo>
                  <a:pt x="30593" y="70305"/>
                </a:moveTo>
                <a:cubicBezTo>
                  <a:pt x="30593" y="70305"/>
                  <a:pt x="30656" y="70337"/>
                  <a:pt x="30688" y="70337"/>
                </a:cubicBezTo>
                <a:lnTo>
                  <a:pt x="30656" y="70368"/>
                </a:lnTo>
                <a:cubicBezTo>
                  <a:pt x="30593" y="70337"/>
                  <a:pt x="30593" y="70337"/>
                  <a:pt x="30593" y="70305"/>
                </a:cubicBezTo>
                <a:close/>
                <a:moveTo>
                  <a:pt x="53363" y="68215"/>
                </a:moveTo>
                <a:cubicBezTo>
                  <a:pt x="52698" y="68215"/>
                  <a:pt x="52191" y="68753"/>
                  <a:pt x="52191" y="69418"/>
                </a:cubicBezTo>
                <a:cubicBezTo>
                  <a:pt x="52191" y="70115"/>
                  <a:pt x="52729" y="70622"/>
                  <a:pt x="53394" y="70622"/>
                </a:cubicBezTo>
                <a:cubicBezTo>
                  <a:pt x="54059" y="70590"/>
                  <a:pt x="54598" y="70020"/>
                  <a:pt x="54598" y="69387"/>
                </a:cubicBezTo>
                <a:cubicBezTo>
                  <a:pt x="54598" y="68722"/>
                  <a:pt x="54028" y="68215"/>
                  <a:pt x="53363" y="68215"/>
                </a:cubicBezTo>
                <a:close/>
                <a:moveTo>
                  <a:pt x="12288" y="68152"/>
                </a:moveTo>
                <a:cubicBezTo>
                  <a:pt x="11528" y="68152"/>
                  <a:pt x="11021" y="68690"/>
                  <a:pt x="11021" y="69418"/>
                </a:cubicBezTo>
                <a:cubicBezTo>
                  <a:pt x="11021" y="70147"/>
                  <a:pt x="11528" y="70685"/>
                  <a:pt x="12319" y="70685"/>
                </a:cubicBezTo>
                <a:cubicBezTo>
                  <a:pt x="13016" y="70685"/>
                  <a:pt x="13586" y="70178"/>
                  <a:pt x="13555" y="69418"/>
                </a:cubicBezTo>
                <a:cubicBezTo>
                  <a:pt x="13555" y="68690"/>
                  <a:pt x="12985" y="68152"/>
                  <a:pt x="12288" y="68152"/>
                </a:cubicBezTo>
                <a:close/>
                <a:moveTo>
                  <a:pt x="39397" y="68532"/>
                </a:moveTo>
                <a:lnTo>
                  <a:pt x="39397" y="69102"/>
                </a:lnTo>
                <a:cubicBezTo>
                  <a:pt x="39555" y="69323"/>
                  <a:pt x="39618" y="69513"/>
                  <a:pt x="39745" y="69735"/>
                </a:cubicBezTo>
                <a:cubicBezTo>
                  <a:pt x="39872" y="69957"/>
                  <a:pt x="40093" y="69988"/>
                  <a:pt x="40252" y="70178"/>
                </a:cubicBezTo>
                <a:cubicBezTo>
                  <a:pt x="40062" y="70178"/>
                  <a:pt x="39840" y="70178"/>
                  <a:pt x="39618" y="70210"/>
                </a:cubicBezTo>
                <a:cubicBezTo>
                  <a:pt x="39397" y="70273"/>
                  <a:pt x="39206" y="70432"/>
                  <a:pt x="39048" y="70527"/>
                </a:cubicBezTo>
                <a:cubicBezTo>
                  <a:pt x="38826" y="70653"/>
                  <a:pt x="38763" y="70843"/>
                  <a:pt x="38636" y="71002"/>
                </a:cubicBezTo>
                <a:cubicBezTo>
                  <a:pt x="38636" y="70907"/>
                  <a:pt x="38636" y="70812"/>
                  <a:pt x="38668" y="70748"/>
                </a:cubicBezTo>
                <a:cubicBezTo>
                  <a:pt x="38605" y="70527"/>
                  <a:pt x="38636" y="70210"/>
                  <a:pt x="38478" y="70020"/>
                </a:cubicBezTo>
                <a:cubicBezTo>
                  <a:pt x="38351" y="69830"/>
                  <a:pt x="38193" y="69640"/>
                  <a:pt x="38035" y="69418"/>
                </a:cubicBezTo>
                <a:cubicBezTo>
                  <a:pt x="38668" y="69323"/>
                  <a:pt x="38985" y="69165"/>
                  <a:pt x="39397" y="68532"/>
                </a:cubicBezTo>
                <a:close/>
                <a:moveTo>
                  <a:pt x="29769" y="68785"/>
                </a:moveTo>
                <a:lnTo>
                  <a:pt x="29801" y="68848"/>
                </a:lnTo>
                <a:lnTo>
                  <a:pt x="29769" y="68880"/>
                </a:lnTo>
                <a:cubicBezTo>
                  <a:pt x="29801" y="68943"/>
                  <a:pt x="29832" y="69070"/>
                  <a:pt x="29832" y="69165"/>
                </a:cubicBezTo>
                <a:cubicBezTo>
                  <a:pt x="29896" y="69228"/>
                  <a:pt x="29896" y="69323"/>
                  <a:pt x="29927" y="69387"/>
                </a:cubicBezTo>
                <a:cubicBezTo>
                  <a:pt x="30054" y="69735"/>
                  <a:pt x="30212" y="70020"/>
                  <a:pt x="30529" y="70178"/>
                </a:cubicBezTo>
                <a:cubicBezTo>
                  <a:pt x="30561" y="70210"/>
                  <a:pt x="30561" y="70273"/>
                  <a:pt x="30593" y="70305"/>
                </a:cubicBezTo>
                <a:cubicBezTo>
                  <a:pt x="30525" y="70327"/>
                  <a:pt x="30458" y="70350"/>
                  <a:pt x="30357" y="70350"/>
                </a:cubicBezTo>
                <a:cubicBezTo>
                  <a:pt x="30316" y="70350"/>
                  <a:pt x="30268" y="70346"/>
                  <a:pt x="30212" y="70337"/>
                </a:cubicBezTo>
                <a:cubicBezTo>
                  <a:pt x="30165" y="70353"/>
                  <a:pt x="30125" y="70353"/>
                  <a:pt x="30086" y="70353"/>
                </a:cubicBezTo>
                <a:cubicBezTo>
                  <a:pt x="30046" y="70353"/>
                  <a:pt x="30007" y="70353"/>
                  <a:pt x="29959" y="70368"/>
                </a:cubicBezTo>
                <a:cubicBezTo>
                  <a:pt x="29421" y="70622"/>
                  <a:pt x="29262" y="70748"/>
                  <a:pt x="29009" y="71223"/>
                </a:cubicBezTo>
                <a:cubicBezTo>
                  <a:pt x="28977" y="71065"/>
                  <a:pt x="29009" y="71065"/>
                  <a:pt x="29041" y="70938"/>
                </a:cubicBezTo>
                <a:cubicBezTo>
                  <a:pt x="28977" y="70685"/>
                  <a:pt x="29009" y="70432"/>
                  <a:pt x="28851" y="70210"/>
                </a:cubicBezTo>
                <a:cubicBezTo>
                  <a:pt x="28724" y="70020"/>
                  <a:pt x="28566" y="69830"/>
                  <a:pt x="28407" y="69640"/>
                </a:cubicBezTo>
                <a:cubicBezTo>
                  <a:pt x="28487" y="69592"/>
                  <a:pt x="28558" y="69592"/>
                  <a:pt x="28629" y="69592"/>
                </a:cubicBezTo>
                <a:cubicBezTo>
                  <a:pt x="28700" y="69592"/>
                  <a:pt x="28772" y="69592"/>
                  <a:pt x="28851" y="69545"/>
                </a:cubicBezTo>
                <a:cubicBezTo>
                  <a:pt x="29167" y="69387"/>
                  <a:pt x="29452" y="69260"/>
                  <a:pt x="29611" y="68943"/>
                </a:cubicBezTo>
                <a:cubicBezTo>
                  <a:pt x="29642" y="68912"/>
                  <a:pt x="29674" y="68912"/>
                  <a:pt x="29737" y="68880"/>
                </a:cubicBezTo>
                <a:cubicBezTo>
                  <a:pt x="29737" y="68848"/>
                  <a:pt x="29769" y="68785"/>
                  <a:pt x="29769" y="68785"/>
                </a:cubicBezTo>
                <a:close/>
                <a:moveTo>
                  <a:pt x="56181" y="69197"/>
                </a:moveTo>
                <a:cubicBezTo>
                  <a:pt x="55991" y="69260"/>
                  <a:pt x="55706" y="69323"/>
                  <a:pt x="55516" y="69513"/>
                </a:cubicBezTo>
                <a:cubicBezTo>
                  <a:pt x="55294" y="69703"/>
                  <a:pt x="55263" y="69988"/>
                  <a:pt x="55199" y="70178"/>
                </a:cubicBezTo>
                <a:cubicBezTo>
                  <a:pt x="55231" y="70527"/>
                  <a:pt x="55294" y="70780"/>
                  <a:pt x="55516" y="70970"/>
                </a:cubicBezTo>
                <a:cubicBezTo>
                  <a:pt x="55706" y="71160"/>
                  <a:pt x="55991" y="71223"/>
                  <a:pt x="56181" y="71287"/>
                </a:cubicBezTo>
                <a:cubicBezTo>
                  <a:pt x="56529" y="71255"/>
                  <a:pt x="56783" y="71160"/>
                  <a:pt x="56973" y="70970"/>
                </a:cubicBezTo>
                <a:cubicBezTo>
                  <a:pt x="57163" y="70780"/>
                  <a:pt x="57195" y="70495"/>
                  <a:pt x="57290" y="70210"/>
                </a:cubicBezTo>
                <a:cubicBezTo>
                  <a:pt x="57163" y="69957"/>
                  <a:pt x="57163" y="69703"/>
                  <a:pt x="56941" y="69513"/>
                </a:cubicBezTo>
                <a:cubicBezTo>
                  <a:pt x="56719" y="69323"/>
                  <a:pt x="56434" y="69260"/>
                  <a:pt x="56181" y="69197"/>
                </a:cubicBezTo>
                <a:close/>
                <a:moveTo>
                  <a:pt x="5574" y="69672"/>
                </a:moveTo>
                <a:cubicBezTo>
                  <a:pt x="5384" y="69672"/>
                  <a:pt x="5131" y="69735"/>
                  <a:pt x="4972" y="69893"/>
                </a:cubicBezTo>
                <a:cubicBezTo>
                  <a:pt x="4782" y="70115"/>
                  <a:pt x="4624" y="70305"/>
                  <a:pt x="4656" y="70590"/>
                </a:cubicBezTo>
                <a:cubicBezTo>
                  <a:pt x="4656" y="70812"/>
                  <a:pt x="4782" y="71002"/>
                  <a:pt x="4941" y="71223"/>
                </a:cubicBezTo>
                <a:cubicBezTo>
                  <a:pt x="5131" y="71413"/>
                  <a:pt x="5352" y="71445"/>
                  <a:pt x="5574" y="71540"/>
                </a:cubicBezTo>
                <a:cubicBezTo>
                  <a:pt x="5732" y="71445"/>
                  <a:pt x="5986" y="71445"/>
                  <a:pt x="6144" y="71287"/>
                </a:cubicBezTo>
                <a:cubicBezTo>
                  <a:pt x="6334" y="71097"/>
                  <a:pt x="6461" y="70907"/>
                  <a:pt x="6492" y="70622"/>
                </a:cubicBezTo>
                <a:cubicBezTo>
                  <a:pt x="6492" y="70432"/>
                  <a:pt x="6429" y="70210"/>
                  <a:pt x="6239" y="70020"/>
                </a:cubicBezTo>
                <a:cubicBezTo>
                  <a:pt x="6049" y="69830"/>
                  <a:pt x="5859" y="69672"/>
                  <a:pt x="5574" y="69672"/>
                </a:cubicBezTo>
                <a:close/>
                <a:moveTo>
                  <a:pt x="19477" y="71635"/>
                </a:moveTo>
                <a:cubicBezTo>
                  <a:pt x="19477" y="71698"/>
                  <a:pt x="19477" y="71698"/>
                  <a:pt x="19445" y="71730"/>
                </a:cubicBezTo>
                <a:lnTo>
                  <a:pt x="19445" y="71635"/>
                </a:lnTo>
                <a:close/>
                <a:moveTo>
                  <a:pt x="32746" y="69577"/>
                </a:moveTo>
                <a:cubicBezTo>
                  <a:pt x="32841" y="69703"/>
                  <a:pt x="32778" y="69798"/>
                  <a:pt x="32746" y="69830"/>
                </a:cubicBezTo>
                <a:cubicBezTo>
                  <a:pt x="32809" y="70368"/>
                  <a:pt x="32968" y="70812"/>
                  <a:pt x="33379" y="71128"/>
                </a:cubicBezTo>
                <a:lnTo>
                  <a:pt x="33253" y="71255"/>
                </a:lnTo>
                <a:cubicBezTo>
                  <a:pt x="33215" y="71250"/>
                  <a:pt x="33176" y="71247"/>
                  <a:pt x="33136" y="71247"/>
                </a:cubicBezTo>
                <a:cubicBezTo>
                  <a:pt x="32946" y="71247"/>
                  <a:pt x="32745" y="71308"/>
                  <a:pt x="32588" y="71413"/>
                </a:cubicBezTo>
                <a:cubicBezTo>
                  <a:pt x="32398" y="71540"/>
                  <a:pt x="32239" y="71698"/>
                  <a:pt x="32018" y="71857"/>
                </a:cubicBezTo>
                <a:cubicBezTo>
                  <a:pt x="31923" y="71255"/>
                  <a:pt x="31923" y="71097"/>
                  <a:pt x="31289" y="70527"/>
                </a:cubicBezTo>
                <a:cubicBezTo>
                  <a:pt x="31289" y="70495"/>
                  <a:pt x="31226" y="70495"/>
                  <a:pt x="31194" y="70495"/>
                </a:cubicBezTo>
                <a:lnTo>
                  <a:pt x="31226" y="70463"/>
                </a:lnTo>
                <a:cubicBezTo>
                  <a:pt x="31289" y="70495"/>
                  <a:pt x="31289" y="70495"/>
                  <a:pt x="31289" y="70527"/>
                </a:cubicBezTo>
                <a:cubicBezTo>
                  <a:pt x="31479" y="70495"/>
                  <a:pt x="31638" y="70463"/>
                  <a:pt x="31796" y="70432"/>
                </a:cubicBezTo>
                <a:cubicBezTo>
                  <a:pt x="32239" y="70305"/>
                  <a:pt x="32556" y="70020"/>
                  <a:pt x="32746" y="69577"/>
                </a:cubicBezTo>
                <a:close/>
                <a:moveTo>
                  <a:pt x="46688" y="69069"/>
                </a:moveTo>
                <a:cubicBezTo>
                  <a:pt x="45862" y="69069"/>
                  <a:pt x="45286" y="69751"/>
                  <a:pt x="45255" y="70463"/>
                </a:cubicBezTo>
                <a:cubicBezTo>
                  <a:pt x="45224" y="71318"/>
                  <a:pt x="45920" y="71920"/>
                  <a:pt x="46649" y="71920"/>
                </a:cubicBezTo>
                <a:cubicBezTo>
                  <a:pt x="47472" y="71920"/>
                  <a:pt x="48137" y="71255"/>
                  <a:pt x="48105" y="70527"/>
                </a:cubicBezTo>
                <a:cubicBezTo>
                  <a:pt x="48169" y="69735"/>
                  <a:pt x="47504" y="69102"/>
                  <a:pt x="46744" y="69070"/>
                </a:cubicBezTo>
                <a:cubicBezTo>
                  <a:pt x="46725" y="69069"/>
                  <a:pt x="46706" y="69069"/>
                  <a:pt x="46688" y="69069"/>
                </a:cubicBezTo>
                <a:close/>
                <a:moveTo>
                  <a:pt x="59215" y="70352"/>
                </a:moveTo>
                <a:cubicBezTo>
                  <a:pt x="58966" y="70352"/>
                  <a:pt x="58750" y="70465"/>
                  <a:pt x="58620" y="70622"/>
                </a:cubicBezTo>
                <a:cubicBezTo>
                  <a:pt x="58430" y="70812"/>
                  <a:pt x="58366" y="71065"/>
                  <a:pt x="58430" y="71318"/>
                </a:cubicBezTo>
                <a:cubicBezTo>
                  <a:pt x="58620" y="71698"/>
                  <a:pt x="58620" y="71698"/>
                  <a:pt x="59031" y="71920"/>
                </a:cubicBezTo>
                <a:cubicBezTo>
                  <a:pt x="59078" y="71928"/>
                  <a:pt x="59124" y="71932"/>
                  <a:pt x="59169" y="71932"/>
                </a:cubicBezTo>
                <a:cubicBezTo>
                  <a:pt x="59648" y="71932"/>
                  <a:pt x="60039" y="71491"/>
                  <a:pt x="59981" y="70970"/>
                </a:cubicBezTo>
                <a:cubicBezTo>
                  <a:pt x="59728" y="70622"/>
                  <a:pt x="59728" y="70622"/>
                  <a:pt x="59380" y="70368"/>
                </a:cubicBezTo>
                <a:cubicBezTo>
                  <a:pt x="59324" y="70357"/>
                  <a:pt x="59268" y="70352"/>
                  <a:pt x="59215" y="70352"/>
                </a:cubicBezTo>
                <a:close/>
                <a:moveTo>
                  <a:pt x="36388" y="72078"/>
                </a:moveTo>
                <a:cubicBezTo>
                  <a:pt x="36388" y="72079"/>
                  <a:pt x="36420" y="72110"/>
                  <a:pt x="36451" y="72110"/>
                </a:cubicBezTo>
                <a:lnTo>
                  <a:pt x="36420" y="72173"/>
                </a:lnTo>
                <a:cubicBezTo>
                  <a:pt x="36388" y="72110"/>
                  <a:pt x="36388" y="72110"/>
                  <a:pt x="36388" y="72078"/>
                </a:cubicBezTo>
                <a:close/>
                <a:moveTo>
                  <a:pt x="61977" y="71572"/>
                </a:moveTo>
                <a:cubicBezTo>
                  <a:pt x="61787" y="71635"/>
                  <a:pt x="61628" y="71793"/>
                  <a:pt x="61597" y="72015"/>
                </a:cubicBezTo>
                <a:cubicBezTo>
                  <a:pt x="61692" y="72205"/>
                  <a:pt x="61850" y="72363"/>
                  <a:pt x="62040" y="72395"/>
                </a:cubicBezTo>
                <a:cubicBezTo>
                  <a:pt x="62230" y="72395"/>
                  <a:pt x="62357" y="72237"/>
                  <a:pt x="62420" y="72015"/>
                </a:cubicBezTo>
                <a:cubicBezTo>
                  <a:pt x="62357" y="71793"/>
                  <a:pt x="62230" y="71635"/>
                  <a:pt x="61977" y="71572"/>
                </a:cubicBezTo>
                <a:close/>
                <a:moveTo>
                  <a:pt x="23150" y="69988"/>
                </a:moveTo>
                <a:cubicBezTo>
                  <a:pt x="23150" y="70843"/>
                  <a:pt x="23530" y="71255"/>
                  <a:pt x="24037" y="71540"/>
                </a:cubicBezTo>
                <a:cubicBezTo>
                  <a:pt x="23689" y="71540"/>
                  <a:pt x="23309" y="71540"/>
                  <a:pt x="23055" y="71698"/>
                </a:cubicBezTo>
                <a:cubicBezTo>
                  <a:pt x="22770" y="71857"/>
                  <a:pt x="22612" y="72015"/>
                  <a:pt x="22359" y="72427"/>
                </a:cubicBezTo>
                <a:cubicBezTo>
                  <a:pt x="22359" y="72047"/>
                  <a:pt x="22422" y="71730"/>
                  <a:pt x="22264" y="71445"/>
                </a:cubicBezTo>
                <a:cubicBezTo>
                  <a:pt x="22105" y="71160"/>
                  <a:pt x="21884" y="70970"/>
                  <a:pt x="21567" y="70748"/>
                </a:cubicBezTo>
                <a:lnTo>
                  <a:pt x="21567" y="70748"/>
                </a:lnTo>
                <a:cubicBezTo>
                  <a:pt x="21629" y="70754"/>
                  <a:pt x="21689" y="70756"/>
                  <a:pt x="21747" y="70756"/>
                </a:cubicBezTo>
                <a:cubicBezTo>
                  <a:pt x="22375" y="70756"/>
                  <a:pt x="22803" y="70452"/>
                  <a:pt x="23150" y="69988"/>
                </a:cubicBezTo>
                <a:close/>
                <a:moveTo>
                  <a:pt x="8519" y="70305"/>
                </a:moveTo>
                <a:cubicBezTo>
                  <a:pt x="8361" y="70305"/>
                  <a:pt x="8171" y="70337"/>
                  <a:pt x="8012" y="70432"/>
                </a:cubicBezTo>
                <a:cubicBezTo>
                  <a:pt x="7791" y="70527"/>
                  <a:pt x="7601" y="70653"/>
                  <a:pt x="7537" y="70843"/>
                </a:cubicBezTo>
                <a:cubicBezTo>
                  <a:pt x="7442" y="71002"/>
                  <a:pt x="7379" y="71223"/>
                  <a:pt x="7379" y="71413"/>
                </a:cubicBezTo>
                <a:cubicBezTo>
                  <a:pt x="7379" y="71572"/>
                  <a:pt x="7411" y="71762"/>
                  <a:pt x="7474" y="71920"/>
                </a:cubicBezTo>
                <a:cubicBezTo>
                  <a:pt x="7601" y="72110"/>
                  <a:pt x="7727" y="72332"/>
                  <a:pt x="7917" y="72395"/>
                </a:cubicBezTo>
                <a:cubicBezTo>
                  <a:pt x="8076" y="72490"/>
                  <a:pt x="8266" y="72554"/>
                  <a:pt x="8487" y="72554"/>
                </a:cubicBezTo>
                <a:cubicBezTo>
                  <a:pt x="8646" y="72554"/>
                  <a:pt x="8836" y="72522"/>
                  <a:pt x="8994" y="72427"/>
                </a:cubicBezTo>
                <a:cubicBezTo>
                  <a:pt x="9184" y="72332"/>
                  <a:pt x="9374" y="72205"/>
                  <a:pt x="9469" y="72015"/>
                </a:cubicBezTo>
                <a:cubicBezTo>
                  <a:pt x="9533" y="71857"/>
                  <a:pt x="9596" y="71635"/>
                  <a:pt x="9628" y="71445"/>
                </a:cubicBezTo>
                <a:cubicBezTo>
                  <a:pt x="9596" y="71287"/>
                  <a:pt x="9596" y="71097"/>
                  <a:pt x="9501" y="70938"/>
                </a:cubicBezTo>
                <a:cubicBezTo>
                  <a:pt x="9438" y="70685"/>
                  <a:pt x="9279" y="70527"/>
                  <a:pt x="9058" y="70463"/>
                </a:cubicBezTo>
                <a:cubicBezTo>
                  <a:pt x="8899" y="70368"/>
                  <a:pt x="8709" y="70305"/>
                  <a:pt x="8519" y="70305"/>
                </a:cubicBezTo>
                <a:close/>
                <a:moveTo>
                  <a:pt x="22359" y="72490"/>
                </a:moveTo>
                <a:lnTo>
                  <a:pt x="22359" y="72585"/>
                </a:lnTo>
                <a:lnTo>
                  <a:pt x="22327" y="72585"/>
                </a:lnTo>
                <a:cubicBezTo>
                  <a:pt x="22295" y="72554"/>
                  <a:pt x="22295" y="72522"/>
                  <a:pt x="22295" y="72490"/>
                </a:cubicBezTo>
                <a:close/>
                <a:moveTo>
                  <a:pt x="49458" y="70007"/>
                </a:moveTo>
                <a:cubicBezTo>
                  <a:pt x="48826" y="70007"/>
                  <a:pt x="48144" y="70791"/>
                  <a:pt x="48232" y="71382"/>
                </a:cubicBezTo>
                <a:cubicBezTo>
                  <a:pt x="48113" y="72010"/>
                  <a:pt x="48841" y="72751"/>
                  <a:pt x="49456" y="72751"/>
                </a:cubicBezTo>
                <a:cubicBezTo>
                  <a:pt x="49492" y="72751"/>
                  <a:pt x="49527" y="72749"/>
                  <a:pt x="49562" y="72744"/>
                </a:cubicBezTo>
                <a:cubicBezTo>
                  <a:pt x="49601" y="72749"/>
                  <a:pt x="49640" y="72751"/>
                  <a:pt x="49680" y="72751"/>
                </a:cubicBezTo>
                <a:cubicBezTo>
                  <a:pt x="50373" y="72751"/>
                  <a:pt x="51076" y="71983"/>
                  <a:pt x="50956" y="71413"/>
                </a:cubicBezTo>
                <a:cubicBezTo>
                  <a:pt x="51047" y="70774"/>
                  <a:pt x="50288" y="70016"/>
                  <a:pt x="49667" y="70016"/>
                </a:cubicBezTo>
                <a:cubicBezTo>
                  <a:pt x="49642" y="70016"/>
                  <a:pt x="49618" y="70018"/>
                  <a:pt x="49594" y="70020"/>
                </a:cubicBezTo>
                <a:cubicBezTo>
                  <a:pt x="49549" y="70011"/>
                  <a:pt x="49504" y="70007"/>
                  <a:pt x="49458" y="70007"/>
                </a:cubicBezTo>
                <a:close/>
                <a:moveTo>
                  <a:pt x="35628" y="70780"/>
                </a:moveTo>
                <a:cubicBezTo>
                  <a:pt x="35755" y="71382"/>
                  <a:pt x="35755" y="71540"/>
                  <a:pt x="36388" y="72078"/>
                </a:cubicBezTo>
                <a:cubicBezTo>
                  <a:pt x="36198" y="72110"/>
                  <a:pt x="36040" y="72173"/>
                  <a:pt x="35881" y="72205"/>
                </a:cubicBezTo>
                <a:cubicBezTo>
                  <a:pt x="35438" y="72332"/>
                  <a:pt x="35121" y="72585"/>
                  <a:pt x="34931" y="73029"/>
                </a:cubicBezTo>
                <a:cubicBezTo>
                  <a:pt x="34804" y="72902"/>
                  <a:pt x="34868" y="72839"/>
                  <a:pt x="34931" y="72807"/>
                </a:cubicBezTo>
                <a:cubicBezTo>
                  <a:pt x="34836" y="72237"/>
                  <a:pt x="34678" y="71793"/>
                  <a:pt x="34298" y="71477"/>
                </a:cubicBezTo>
                <a:lnTo>
                  <a:pt x="34393" y="71382"/>
                </a:lnTo>
                <a:cubicBezTo>
                  <a:pt x="34427" y="71386"/>
                  <a:pt x="34460" y="71388"/>
                  <a:pt x="34493" y="71388"/>
                </a:cubicBezTo>
                <a:cubicBezTo>
                  <a:pt x="34706" y="71388"/>
                  <a:pt x="34898" y="71306"/>
                  <a:pt x="35090" y="71223"/>
                </a:cubicBezTo>
                <a:cubicBezTo>
                  <a:pt x="35280" y="71097"/>
                  <a:pt x="35438" y="70938"/>
                  <a:pt x="35628" y="70780"/>
                </a:cubicBezTo>
                <a:close/>
                <a:moveTo>
                  <a:pt x="1679" y="72078"/>
                </a:moveTo>
                <a:cubicBezTo>
                  <a:pt x="1267" y="72205"/>
                  <a:pt x="1267" y="72490"/>
                  <a:pt x="1267" y="72680"/>
                </a:cubicBezTo>
                <a:cubicBezTo>
                  <a:pt x="1365" y="73025"/>
                  <a:pt x="1560" y="73063"/>
                  <a:pt x="1746" y="73063"/>
                </a:cubicBezTo>
                <a:cubicBezTo>
                  <a:pt x="1799" y="73063"/>
                  <a:pt x="1851" y="73060"/>
                  <a:pt x="1900" y="73060"/>
                </a:cubicBezTo>
                <a:cubicBezTo>
                  <a:pt x="2344" y="72965"/>
                  <a:pt x="2312" y="72680"/>
                  <a:pt x="2312" y="72490"/>
                </a:cubicBezTo>
                <a:cubicBezTo>
                  <a:pt x="2185" y="72078"/>
                  <a:pt x="1900" y="72078"/>
                  <a:pt x="1679" y="72078"/>
                </a:cubicBezTo>
                <a:close/>
                <a:moveTo>
                  <a:pt x="26064" y="70812"/>
                </a:moveTo>
                <a:lnTo>
                  <a:pt x="26095" y="70843"/>
                </a:lnTo>
                <a:cubicBezTo>
                  <a:pt x="26064" y="70843"/>
                  <a:pt x="26064" y="70907"/>
                  <a:pt x="26000" y="70907"/>
                </a:cubicBezTo>
                <a:lnTo>
                  <a:pt x="26127" y="71128"/>
                </a:lnTo>
                <a:cubicBezTo>
                  <a:pt x="26159" y="71223"/>
                  <a:pt x="26159" y="71287"/>
                  <a:pt x="26222" y="71382"/>
                </a:cubicBezTo>
                <a:cubicBezTo>
                  <a:pt x="26317" y="71730"/>
                  <a:pt x="26476" y="72015"/>
                  <a:pt x="26792" y="72173"/>
                </a:cubicBezTo>
                <a:cubicBezTo>
                  <a:pt x="26856" y="72205"/>
                  <a:pt x="26856" y="72237"/>
                  <a:pt x="26887" y="72268"/>
                </a:cubicBezTo>
                <a:cubicBezTo>
                  <a:pt x="26919" y="72268"/>
                  <a:pt x="26951" y="72332"/>
                  <a:pt x="26951" y="72332"/>
                </a:cubicBezTo>
                <a:lnTo>
                  <a:pt x="26919" y="72363"/>
                </a:lnTo>
                <a:lnTo>
                  <a:pt x="26887" y="72332"/>
                </a:lnTo>
                <a:cubicBezTo>
                  <a:pt x="26761" y="72363"/>
                  <a:pt x="26697" y="72395"/>
                  <a:pt x="26602" y="72395"/>
                </a:cubicBezTo>
                <a:cubicBezTo>
                  <a:pt x="26571" y="72411"/>
                  <a:pt x="26531" y="72411"/>
                  <a:pt x="26491" y="72411"/>
                </a:cubicBezTo>
                <a:cubicBezTo>
                  <a:pt x="26452" y="72411"/>
                  <a:pt x="26412" y="72411"/>
                  <a:pt x="26381" y="72427"/>
                </a:cubicBezTo>
                <a:cubicBezTo>
                  <a:pt x="25779" y="72649"/>
                  <a:pt x="25652" y="72807"/>
                  <a:pt x="25367" y="73282"/>
                </a:cubicBezTo>
                <a:cubicBezTo>
                  <a:pt x="25335" y="73029"/>
                  <a:pt x="25335" y="72807"/>
                  <a:pt x="25304" y="72585"/>
                </a:cubicBezTo>
                <a:cubicBezTo>
                  <a:pt x="25272" y="72363"/>
                  <a:pt x="25145" y="72173"/>
                  <a:pt x="24987" y="72015"/>
                </a:cubicBezTo>
                <a:cubicBezTo>
                  <a:pt x="24829" y="71857"/>
                  <a:pt x="24639" y="71730"/>
                  <a:pt x="24480" y="71603"/>
                </a:cubicBezTo>
                <a:lnTo>
                  <a:pt x="24797" y="71603"/>
                </a:lnTo>
                <a:cubicBezTo>
                  <a:pt x="25272" y="71603"/>
                  <a:pt x="25652" y="71413"/>
                  <a:pt x="25905" y="71002"/>
                </a:cubicBezTo>
                <a:cubicBezTo>
                  <a:pt x="25905" y="70938"/>
                  <a:pt x="25969" y="70938"/>
                  <a:pt x="26000" y="70907"/>
                </a:cubicBezTo>
                <a:cubicBezTo>
                  <a:pt x="26064" y="70843"/>
                  <a:pt x="26064" y="70812"/>
                  <a:pt x="26064" y="70812"/>
                </a:cubicBezTo>
                <a:close/>
                <a:moveTo>
                  <a:pt x="52300" y="71093"/>
                </a:moveTo>
                <a:cubicBezTo>
                  <a:pt x="52021" y="71093"/>
                  <a:pt x="51794" y="71240"/>
                  <a:pt x="51621" y="71413"/>
                </a:cubicBezTo>
                <a:cubicBezTo>
                  <a:pt x="51462" y="71572"/>
                  <a:pt x="51399" y="71762"/>
                  <a:pt x="51272" y="71920"/>
                </a:cubicBezTo>
                <a:lnTo>
                  <a:pt x="51272" y="72395"/>
                </a:lnTo>
                <a:cubicBezTo>
                  <a:pt x="51241" y="72712"/>
                  <a:pt x="51399" y="72965"/>
                  <a:pt x="51589" y="73155"/>
                </a:cubicBezTo>
                <a:cubicBezTo>
                  <a:pt x="51747" y="73314"/>
                  <a:pt x="51937" y="73377"/>
                  <a:pt x="52096" y="73504"/>
                </a:cubicBezTo>
                <a:lnTo>
                  <a:pt x="52571" y="73504"/>
                </a:lnTo>
                <a:cubicBezTo>
                  <a:pt x="52598" y="73506"/>
                  <a:pt x="52625" y="73508"/>
                  <a:pt x="52652" y="73508"/>
                </a:cubicBezTo>
                <a:cubicBezTo>
                  <a:pt x="52931" y="73508"/>
                  <a:pt x="53157" y="73360"/>
                  <a:pt x="53331" y="73187"/>
                </a:cubicBezTo>
                <a:cubicBezTo>
                  <a:pt x="53489" y="73029"/>
                  <a:pt x="53553" y="72839"/>
                  <a:pt x="53679" y="72680"/>
                </a:cubicBezTo>
                <a:lnTo>
                  <a:pt x="53679" y="72173"/>
                </a:lnTo>
                <a:cubicBezTo>
                  <a:pt x="53679" y="71888"/>
                  <a:pt x="53553" y="71698"/>
                  <a:pt x="53394" y="71477"/>
                </a:cubicBezTo>
                <a:cubicBezTo>
                  <a:pt x="53236" y="71318"/>
                  <a:pt x="53078" y="71160"/>
                  <a:pt x="52761" y="71097"/>
                </a:cubicBezTo>
                <a:lnTo>
                  <a:pt x="52381" y="71097"/>
                </a:lnTo>
                <a:cubicBezTo>
                  <a:pt x="52353" y="71094"/>
                  <a:pt x="52327" y="71093"/>
                  <a:pt x="52300" y="71093"/>
                </a:cubicBezTo>
                <a:close/>
                <a:moveTo>
                  <a:pt x="11401" y="71128"/>
                </a:moveTo>
                <a:cubicBezTo>
                  <a:pt x="11243" y="71160"/>
                  <a:pt x="11084" y="71160"/>
                  <a:pt x="11021" y="71223"/>
                </a:cubicBezTo>
                <a:cubicBezTo>
                  <a:pt x="10451" y="71445"/>
                  <a:pt x="10166" y="71857"/>
                  <a:pt x="10134" y="72427"/>
                </a:cubicBezTo>
                <a:cubicBezTo>
                  <a:pt x="10166" y="72680"/>
                  <a:pt x="10166" y="72965"/>
                  <a:pt x="10388" y="73155"/>
                </a:cubicBezTo>
                <a:cubicBezTo>
                  <a:pt x="10546" y="73345"/>
                  <a:pt x="10736" y="73535"/>
                  <a:pt x="11084" y="73630"/>
                </a:cubicBezTo>
                <a:cubicBezTo>
                  <a:pt x="11116" y="73630"/>
                  <a:pt x="11274" y="73662"/>
                  <a:pt x="11369" y="73662"/>
                </a:cubicBezTo>
                <a:cubicBezTo>
                  <a:pt x="11654" y="73599"/>
                  <a:pt x="11876" y="73535"/>
                  <a:pt x="12066" y="73377"/>
                </a:cubicBezTo>
                <a:cubicBezTo>
                  <a:pt x="12288" y="73219"/>
                  <a:pt x="12478" y="73029"/>
                  <a:pt x="12541" y="72712"/>
                </a:cubicBezTo>
                <a:cubicBezTo>
                  <a:pt x="12541" y="72649"/>
                  <a:pt x="12604" y="72522"/>
                  <a:pt x="12604" y="72363"/>
                </a:cubicBezTo>
                <a:cubicBezTo>
                  <a:pt x="12541" y="72237"/>
                  <a:pt x="12541" y="72078"/>
                  <a:pt x="12541" y="72047"/>
                </a:cubicBezTo>
                <a:cubicBezTo>
                  <a:pt x="12478" y="71730"/>
                  <a:pt x="12288" y="71508"/>
                  <a:pt x="12066" y="71382"/>
                </a:cubicBezTo>
                <a:cubicBezTo>
                  <a:pt x="11876" y="71160"/>
                  <a:pt x="11559" y="71223"/>
                  <a:pt x="11401" y="71128"/>
                </a:cubicBezTo>
                <a:close/>
                <a:moveTo>
                  <a:pt x="38541" y="71318"/>
                </a:moveTo>
                <a:lnTo>
                  <a:pt x="38541" y="71318"/>
                </a:lnTo>
                <a:cubicBezTo>
                  <a:pt x="38605" y="71698"/>
                  <a:pt x="38510" y="72047"/>
                  <a:pt x="38668" y="72332"/>
                </a:cubicBezTo>
                <a:cubicBezTo>
                  <a:pt x="38826" y="72554"/>
                  <a:pt x="38985" y="72807"/>
                  <a:pt x="39333" y="72997"/>
                </a:cubicBezTo>
                <a:cubicBezTo>
                  <a:pt x="39080" y="72997"/>
                  <a:pt x="38858" y="72997"/>
                  <a:pt x="38700" y="73029"/>
                </a:cubicBezTo>
                <a:cubicBezTo>
                  <a:pt x="38541" y="73060"/>
                  <a:pt x="38383" y="73155"/>
                  <a:pt x="38225" y="73282"/>
                </a:cubicBezTo>
                <a:cubicBezTo>
                  <a:pt x="38130" y="73377"/>
                  <a:pt x="37971" y="73504"/>
                  <a:pt x="37876" y="73662"/>
                </a:cubicBezTo>
                <a:cubicBezTo>
                  <a:pt x="37845" y="73662"/>
                  <a:pt x="37813" y="73630"/>
                  <a:pt x="37750" y="73599"/>
                </a:cubicBezTo>
                <a:cubicBezTo>
                  <a:pt x="37750" y="73029"/>
                  <a:pt x="37496" y="72649"/>
                  <a:pt x="37053" y="72332"/>
                </a:cubicBezTo>
                <a:cubicBezTo>
                  <a:pt x="37053" y="72268"/>
                  <a:pt x="37021" y="72268"/>
                  <a:pt x="36958" y="72268"/>
                </a:cubicBezTo>
                <a:lnTo>
                  <a:pt x="37021" y="72237"/>
                </a:lnTo>
                <a:cubicBezTo>
                  <a:pt x="37053" y="72268"/>
                  <a:pt x="37053" y="72268"/>
                  <a:pt x="37053" y="72332"/>
                </a:cubicBezTo>
                <a:cubicBezTo>
                  <a:pt x="37243" y="72268"/>
                  <a:pt x="37401" y="72237"/>
                  <a:pt x="37560" y="72205"/>
                </a:cubicBezTo>
                <a:cubicBezTo>
                  <a:pt x="38003" y="72078"/>
                  <a:pt x="38351" y="71793"/>
                  <a:pt x="38541" y="71318"/>
                </a:cubicBezTo>
                <a:close/>
                <a:moveTo>
                  <a:pt x="25304" y="73599"/>
                </a:moveTo>
                <a:cubicBezTo>
                  <a:pt x="25285" y="73667"/>
                  <a:pt x="25272" y="73729"/>
                  <a:pt x="25265" y="73784"/>
                </a:cubicBezTo>
                <a:lnTo>
                  <a:pt x="25265" y="73784"/>
                </a:lnTo>
                <a:cubicBezTo>
                  <a:pt x="25209" y="73752"/>
                  <a:pt x="25209" y="73692"/>
                  <a:pt x="25209" y="73662"/>
                </a:cubicBezTo>
                <a:lnTo>
                  <a:pt x="25304" y="73599"/>
                </a:lnTo>
                <a:close/>
                <a:moveTo>
                  <a:pt x="28977" y="71572"/>
                </a:moveTo>
                <a:lnTo>
                  <a:pt x="28977" y="71572"/>
                </a:lnTo>
                <a:cubicBezTo>
                  <a:pt x="29041" y="71698"/>
                  <a:pt x="28977" y="71762"/>
                  <a:pt x="28946" y="71857"/>
                </a:cubicBezTo>
                <a:cubicBezTo>
                  <a:pt x="29041" y="72078"/>
                  <a:pt x="29009" y="72332"/>
                  <a:pt x="29136" y="72554"/>
                </a:cubicBezTo>
                <a:cubicBezTo>
                  <a:pt x="29262" y="72744"/>
                  <a:pt x="29421" y="72965"/>
                  <a:pt x="29579" y="73124"/>
                </a:cubicBezTo>
                <a:lnTo>
                  <a:pt x="29452" y="73219"/>
                </a:lnTo>
                <a:cubicBezTo>
                  <a:pt x="29423" y="73214"/>
                  <a:pt x="29392" y="73212"/>
                  <a:pt x="29362" y="73212"/>
                </a:cubicBezTo>
                <a:cubicBezTo>
                  <a:pt x="29164" y="73212"/>
                  <a:pt x="28952" y="73295"/>
                  <a:pt x="28787" y="73377"/>
                </a:cubicBezTo>
                <a:cubicBezTo>
                  <a:pt x="28597" y="73504"/>
                  <a:pt x="28439" y="73662"/>
                  <a:pt x="28217" y="73820"/>
                </a:cubicBezTo>
                <a:cubicBezTo>
                  <a:pt x="28186" y="73282"/>
                  <a:pt x="27996" y="72807"/>
                  <a:pt x="27426" y="72522"/>
                </a:cubicBezTo>
                <a:cubicBezTo>
                  <a:pt x="27489" y="72522"/>
                  <a:pt x="27426" y="72490"/>
                  <a:pt x="27426" y="72490"/>
                </a:cubicBezTo>
                <a:lnTo>
                  <a:pt x="27489" y="72427"/>
                </a:lnTo>
                <a:cubicBezTo>
                  <a:pt x="27521" y="72490"/>
                  <a:pt x="27521" y="72490"/>
                  <a:pt x="27521" y="72522"/>
                </a:cubicBezTo>
                <a:cubicBezTo>
                  <a:pt x="27679" y="72490"/>
                  <a:pt x="27869" y="72490"/>
                  <a:pt x="28027" y="72395"/>
                </a:cubicBezTo>
                <a:cubicBezTo>
                  <a:pt x="28471" y="72268"/>
                  <a:pt x="28787" y="72015"/>
                  <a:pt x="28977" y="71572"/>
                </a:cubicBezTo>
                <a:close/>
                <a:moveTo>
                  <a:pt x="32588" y="74074"/>
                </a:moveTo>
                <a:lnTo>
                  <a:pt x="32588" y="74074"/>
                </a:lnTo>
                <a:cubicBezTo>
                  <a:pt x="32619" y="74105"/>
                  <a:pt x="32619" y="74105"/>
                  <a:pt x="32651" y="74105"/>
                </a:cubicBezTo>
                <a:lnTo>
                  <a:pt x="32619" y="74137"/>
                </a:lnTo>
                <a:cubicBezTo>
                  <a:pt x="32588" y="74105"/>
                  <a:pt x="32588" y="74105"/>
                  <a:pt x="32588" y="74074"/>
                </a:cubicBezTo>
                <a:close/>
                <a:moveTo>
                  <a:pt x="55330" y="72109"/>
                </a:moveTo>
                <a:cubicBezTo>
                  <a:pt x="54728" y="72109"/>
                  <a:pt x="54313" y="72573"/>
                  <a:pt x="54313" y="73155"/>
                </a:cubicBezTo>
                <a:cubicBezTo>
                  <a:pt x="54313" y="73789"/>
                  <a:pt x="54756" y="74232"/>
                  <a:pt x="55358" y="74264"/>
                </a:cubicBezTo>
                <a:cubicBezTo>
                  <a:pt x="55991" y="74264"/>
                  <a:pt x="56434" y="73820"/>
                  <a:pt x="56434" y="73187"/>
                </a:cubicBezTo>
                <a:cubicBezTo>
                  <a:pt x="56434" y="72554"/>
                  <a:pt x="55959" y="72110"/>
                  <a:pt x="55389" y="72110"/>
                </a:cubicBezTo>
                <a:cubicBezTo>
                  <a:pt x="55369" y="72109"/>
                  <a:pt x="55350" y="72109"/>
                  <a:pt x="55330" y="72109"/>
                </a:cubicBezTo>
                <a:close/>
                <a:moveTo>
                  <a:pt x="4742" y="72573"/>
                </a:moveTo>
                <a:cubicBezTo>
                  <a:pt x="4592" y="72573"/>
                  <a:pt x="4443" y="72613"/>
                  <a:pt x="4276" y="72680"/>
                </a:cubicBezTo>
                <a:lnTo>
                  <a:pt x="3927" y="73029"/>
                </a:lnTo>
                <a:cubicBezTo>
                  <a:pt x="3895" y="73155"/>
                  <a:pt x="3832" y="73314"/>
                  <a:pt x="3832" y="73440"/>
                </a:cubicBezTo>
                <a:cubicBezTo>
                  <a:pt x="3832" y="73535"/>
                  <a:pt x="3895" y="73694"/>
                  <a:pt x="3927" y="73820"/>
                </a:cubicBezTo>
                <a:lnTo>
                  <a:pt x="4307" y="74232"/>
                </a:lnTo>
                <a:cubicBezTo>
                  <a:pt x="4434" y="74264"/>
                  <a:pt x="4592" y="74295"/>
                  <a:pt x="4719" y="74295"/>
                </a:cubicBezTo>
                <a:cubicBezTo>
                  <a:pt x="4846" y="74295"/>
                  <a:pt x="5004" y="74264"/>
                  <a:pt x="5067" y="74232"/>
                </a:cubicBezTo>
                <a:lnTo>
                  <a:pt x="5479" y="73820"/>
                </a:lnTo>
                <a:cubicBezTo>
                  <a:pt x="5574" y="73535"/>
                  <a:pt x="5574" y="73314"/>
                  <a:pt x="5479" y="73029"/>
                </a:cubicBezTo>
                <a:cubicBezTo>
                  <a:pt x="5352" y="72902"/>
                  <a:pt x="5226" y="72744"/>
                  <a:pt x="5162" y="72680"/>
                </a:cubicBezTo>
                <a:cubicBezTo>
                  <a:pt x="5013" y="72605"/>
                  <a:pt x="4877" y="72573"/>
                  <a:pt x="4742" y="72573"/>
                </a:cubicBezTo>
                <a:close/>
                <a:moveTo>
                  <a:pt x="14143" y="71875"/>
                </a:moveTo>
                <a:cubicBezTo>
                  <a:pt x="13512" y="71875"/>
                  <a:pt x="12833" y="72629"/>
                  <a:pt x="12921" y="73219"/>
                </a:cubicBezTo>
                <a:cubicBezTo>
                  <a:pt x="12801" y="73877"/>
                  <a:pt x="13530" y="74620"/>
                  <a:pt x="14145" y="74620"/>
                </a:cubicBezTo>
                <a:cubicBezTo>
                  <a:pt x="14181" y="74620"/>
                  <a:pt x="14216" y="74617"/>
                  <a:pt x="14251" y="74612"/>
                </a:cubicBezTo>
                <a:cubicBezTo>
                  <a:pt x="14286" y="74617"/>
                  <a:pt x="14320" y="74619"/>
                  <a:pt x="14355" y="74619"/>
                </a:cubicBezTo>
                <a:cubicBezTo>
                  <a:pt x="14996" y="74619"/>
                  <a:pt x="15705" y="73822"/>
                  <a:pt x="15645" y="73282"/>
                </a:cubicBezTo>
                <a:cubicBezTo>
                  <a:pt x="15764" y="72624"/>
                  <a:pt x="15008" y="71881"/>
                  <a:pt x="14390" y="71881"/>
                </a:cubicBezTo>
                <a:cubicBezTo>
                  <a:pt x="14354" y="71881"/>
                  <a:pt x="14318" y="71883"/>
                  <a:pt x="14283" y="71888"/>
                </a:cubicBezTo>
                <a:cubicBezTo>
                  <a:pt x="14237" y="71880"/>
                  <a:pt x="14190" y="71875"/>
                  <a:pt x="14143" y="71875"/>
                </a:cubicBezTo>
                <a:close/>
                <a:moveTo>
                  <a:pt x="45915" y="71936"/>
                </a:moveTo>
                <a:cubicBezTo>
                  <a:pt x="45186" y="71936"/>
                  <a:pt x="44685" y="72270"/>
                  <a:pt x="44432" y="73029"/>
                </a:cubicBezTo>
                <a:cubicBezTo>
                  <a:pt x="44432" y="73377"/>
                  <a:pt x="44337" y="73789"/>
                  <a:pt x="44622" y="74137"/>
                </a:cubicBezTo>
                <a:cubicBezTo>
                  <a:pt x="44717" y="74295"/>
                  <a:pt x="44907" y="74454"/>
                  <a:pt x="45065" y="74580"/>
                </a:cubicBezTo>
                <a:cubicBezTo>
                  <a:pt x="45280" y="74756"/>
                  <a:pt x="45531" y="74799"/>
                  <a:pt x="45773" y="74799"/>
                </a:cubicBezTo>
                <a:cubicBezTo>
                  <a:pt x="45924" y="74799"/>
                  <a:pt x="46072" y="74782"/>
                  <a:pt x="46205" y="74770"/>
                </a:cubicBezTo>
                <a:cubicBezTo>
                  <a:pt x="46554" y="74612"/>
                  <a:pt x="46870" y="74422"/>
                  <a:pt x="47060" y="74105"/>
                </a:cubicBezTo>
                <a:cubicBezTo>
                  <a:pt x="47314" y="73757"/>
                  <a:pt x="47219" y="73377"/>
                  <a:pt x="47282" y="73029"/>
                </a:cubicBezTo>
                <a:cubicBezTo>
                  <a:pt x="47060" y="72490"/>
                  <a:pt x="46712" y="72110"/>
                  <a:pt x="46205" y="71952"/>
                </a:cubicBezTo>
                <a:cubicBezTo>
                  <a:pt x="46105" y="71941"/>
                  <a:pt x="46008" y="71936"/>
                  <a:pt x="45915" y="71936"/>
                </a:cubicBezTo>
                <a:close/>
                <a:moveTo>
                  <a:pt x="41423" y="72363"/>
                </a:moveTo>
                <a:cubicBezTo>
                  <a:pt x="41423" y="72744"/>
                  <a:pt x="41487" y="73060"/>
                  <a:pt x="41645" y="73314"/>
                </a:cubicBezTo>
                <a:cubicBezTo>
                  <a:pt x="41835" y="73535"/>
                  <a:pt x="42057" y="73820"/>
                  <a:pt x="42373" y="73947"/>
                </a:cubicBezTo>
                <a:lnTo>
                  <a:pt x="42563" y="73947"/>
                </a:lnTo>
                <a:cubicBezTo>
                  <a:pt x="42500" y="73979"/>
                  <a:pt x="42468" y="73994"/>
                  <a:pt x="42445" y="73994"/>
                </a:cubicBezTo>
                <a:cubicBezTo>
                  <a:pt x="42421" y="73994"/>
                  <a:pt x="42405" y="73979"/>
                  <a:pt x="42373" y="73947"/>
                </a:cubicBezTo>
                <a:cubicBezTo>
                  <a:pt x="42290" y="73938"/>
                  <a:pt x="42210" y="73934"/>
                  <a:pt x="42133" y="73934"/>
                </a:cubicBezTo>
                <a:cubicBezTo>
                  <a:pt x="41370" y="73934"/>
                  <a:pt x="40954" y="74350"/>
                  <a:pt x="40695" y="74897"/>
                </a:cubicBezTo>
                <a:cubicBezTo>
                  <a:pt x="40600" y="74675"/>
                  <a:pt x="40663" y="74580"/>
                  <a:pt x="40663" y="74422"/>
                </a:cubicBezTo>
                <a:cubicBezTo>
                  <a:pt x="40663" y="74105"/>
                  <a:pt x="40568" y="73820"/>
                  <a:pt x="40347" y="73599"/>
                </a:cubicBezTo>
                <a:cubicBezTo>
                  <a:pt x="40315" y="73345"/>
                  <a:pt x="40062" y="73345"/>
                  <a:pt x="39935" y="73155"/>
                </a:cubicBezTo>
                <a:cubicBezTo>
                  <a:pt x="40220" y="73124"/>
                  <a:pt x="40505" y="73155"/>
                  <a:pt x="40790" y="72997"/>
                </a:cubicBezTo>
                <a:cubicBezTo>
                  <a:pt x="41012" y="72839"/>
                  <a:pt x="41202" y="72680"/>
                  <a:pt x="41423" y="72363"/>
                </a:cubicBezTo>
                <a:close/>
                <a:moveTo>
                  <a:pt x="58271" y="73187"/>
                </a:moveTo>
                <a:cubicBezTo>
                  <a:pt x="58145" y="73187"/>
                  <a:pt x="57986" y="73219"/>
                  <a:pt x="57923" y="73282"/>
                </a:cubicBezTo>
                <a:lnTo>
                  <a:pt x="57511" y="73662"/>
                </a:lnTo>
                <a:cubicBezTo>
                  <a:pt x="57416" y="73947"/>
                  <a:pt x="57416" y="74169"/>
                  <a:pt x="57511" y="74454"/>
                </a:cubicBezTo>
                <a:cubicBezTo>
                  <a:pt x="57638" y="74580"/>
                  <a:pt x="57765" y="74739"/>
                  <a:pt x="57891" y="74802"/>
                </a:cubicBezTo>
                <a:cubicBezTo>
                  <a:pt x="58018" y="74865"/>
                  <a:pt x="58153" y="74905"/>
                  <a:pt x="58295" y="74905"/>
                </a:cubicBezTo>
                <a:cubicBezTo>
                  <a:pt x="58438" y="74905"/>
                  <a:pt x="58588" y="74865"/>
                  <a:pt x="58746" y="74770"/>
                </a:cubicBezTo>
                <a:cubicBezTo>
                  <a:pt x="58746" y="74644"/>
                  <a:pt x="58905" y="74549"/>
                  <a:pt x="59000" y="74454"/>
                </a:cubicBezTo>
                <a:cubicBezTo>
                  <a:pt x="59158" y="74137"/>
                  <a:pt x="59158" y="73915"/>
                  <a:pt x="59000" y="73599"/>
                </a:cubicBezTo>
                <a:lnTo>
                  <a:pt x="58683" y="73282"/>
                </a:lnTo>
                <a:cubicBezTo>
                  <a:pt x="58556" y="73219"/>
                  <a:pt x="58398" y="73187"/>
                  <a:pt x="58271" y="73187"/>
                </a:cubicBezTo>
                <a:close/>
                <a:moveTo>
                  <a:pt x="31828" y="72744"/>
                </a:moveTo>
                <a:cubicBezTo>
                  <a:pt x="31954" y="73345"/>
                  <a:pt x="31954" y="73504"/>
                  <a:pt x="32588" y="74074"/>
                </a:cubicBezTo>
                <a:cubicBezTo>
                  <a:pt x="32429" y="74105"/>
                  <a:pt x="32271" y="74137"/>
                  <a:pt x="32081" y="74169"/>
                </a:cubicBezTo>
                <a:cubicBezTo>
                  <a:pt x="31638" y="74295"/>
                  <a:pt x="31321" y="74580"/>
                  <a:pt x="31131" y="75024"/>
                </a:cubicBezTo>
                <a:cubicBezTo>
                  <a:pt x="31004" y="74897"/>
                  <a:pt x="31068" y="74802"/>
                  <a:pt x="31131" y="74770"/>
                </a:cubicBezTo>
                <a:cubicBezTo>
                  <a:pt x="31036" y="74232"/>
                  <a:pt x="30878" y="73789"/>
                  <a:pt x="30497" y="73472"/>
                </a:cubicBezTo>
                <a:lnTo>
                  <a:pt x="30593" y="73345"/>
                </a:lnTo>
                <a:cubicBezTo>
                  <a:pt x="30636" y="73351"/>
                  <a:pt x="30679" y="73353"/>
                  <a:pt x="30720" y="73353"/>
                </a:cubicBezTo>
                <a:cubicBezTo>
                  <a:pt x="30922" y="73353"/>
                  <a:pt x="31106" y="73292"/>
                  <a:pt x="31289" y="73187"/>
                </a:cubicBezTo>
                <a:cubicBezTo>
                  <a:pt x="31479" y="73060"/>
                  <a:pt x="31638" y="72902"/>
                  <a:pt x="31828" y="72744"/>
                </a:cubicBezTo>
                <a:close/>
                <a:moveTo>
                  <a:pt x="40537" y="74929"/>
                </a:moveTo>
                <a:cubicBezTo>
                  <a:pt x="40632" y="75055"/>
                  <a:pt x="40632" y="75055"/>
                  <a:pt x="40537" y="75119"/>
                </a:cubicBezTo>
                <a:cubicBezTo>
                  <a:pt x="40568" y="75087"/>
                  <a:pt x="40568" y="75024"/>
                  <a:pt x="40537" y="74929"/>
                </a:cubicBezTo>
                <a:close/>
                <a:moveTo>
                  <a:pt x="22074" y="72554"/>
                </a:moveTo>
                <a:cubicBezTo>
                  <a:pt x="22137" y="72744"/>
                  <a:pt x="22137" y="72902"/>
                  <a:pt x="22137" y="73060"/>
                </a:cubicBezTo>
                <a:cubicBezTo>
                  <a:pt x="22137" y="73504"/>
                  <a:pt x="22359" y="73947"/>
                  <a:pt x="22770" y="74169"/>
                </a:cubicBezTo>
                <a:lnTo>
                  <a:pt x="22834" y="74264"/>
                </a:lnTo>
                <a:lnTo>
                  <a:pt x="22454" y="74264"/>
                </a:lnTo>
                <a:cubicBezTo>
                  <a:pt x="22295" y="74327"/>
                  <a:pt x="22169" y="74422"/>
                  <a:pt x="22042" y="74454"/>
                </a:cubicBezTo>
                <a:cubicBezTo>
                  <a:pt x="21725" y="74580"/>
                  <a:pt x="21567" y="74802"/>
                  <a:pt x="21408" y="75087"/>
                </a:cubicBezTo>
                <a:cubicBezTo>
                  <a:pt x="21381" y="75115"/>
                  <a:pt x="21377" y="75142"/>
                  <a:pt x="21314" y="75233"/>
                </a:cubicBezTo>
                <a:lnTo>
                  <a:pt x="21314" y="75233"/>
                </a:lnTo>
                <a:cubicBezTo>
                  <a:pt x="21309" y="75229"/>
                  <a:pt x="21303" y="75226"/>
                  <a:pt x="21296" y="75222"/>
                </a:cubicBezTo>
                <a:lnTo>
                  <a:pt x="21296" y="75222"/>
                </a:lnTo>
                <a:cubicBezTo>
                  <a:pt x="21294" y="75237"/>
                  <a:pt x="21292" y="75252"/>
                  <a:pt x="21289" y="75267"/>
                </a:cubicBezTo>
                <a:lnTo>
                  <a:pt x="21289" y="75267"/>
                </a:lnTo>
                <a:cubicBezTo>
                  <a:pt x="21298" y="75255"/>
                  <a:pt x="21306" y="75244"/>
                  <a:pt x="21314" y="75233"/>
                </a:cubicBezTo>
                <a:lnTo>
                  <a:pt x="21314" y="75233"/>
                </a:lnTo>
                <a:cubicBezTo>
                  <a:pt x="21345" y="75258"/>
                  <a:pt x="21345" y="75284"/>
                  <a:pt x="21345" y="75309"/>
                </a:cubicBezTo>
                <a:cubicBezTo>
                  <a:pt x="21345" y="75340"/>
                  <a:pt x="21329" y="75356"/>
                  <a:pt x="21313" y="75356"/>
                </a:cubicBezTo>
                <a:cubicBezTo>
                  <a:pt x="21298" y="75356"/>
                  <a:pt x="21282" y="75340"/>
                  <a:pt x="21282" y="75309"/>
                </a:cubicBezTo>
                <a:cubicBezTo>
                  <a:pt x="21284" y="75295"/>
                  <a:pt x="21287" y="75281"/>
                  <a:pt x="21289" y="75267"/>
                </a:cubicBezTo>
                <a:lnTo>
                  <a:pt x="21289" y="75267"/>
                </a:lnTo>
                <a:cubicBezTo>
                  <a:pt x="21287" y="75270"/>
                  <a:pt x="21284" y="75274"/>
                  <a:pt x="21282" y="75277"/>
                </a:cubicBezTo>
                <a:cubicBezTo>
                  <a:pt x="21250" y="75277"/>
                  <a:pt x="21282" y="75245"/>
                  <a:pt x="21282" y="75214"/>
                </a:cubicBezTo>
                <a:cubicBezTo>
                  <a:pt x="21287" y="75216"/>
                  <a:pt x="21292" y="75219"/>
                  <a:pt x="21296" y="75222"/>
                </a:cubicBezTo>
                <a:lnTo>
                  <a:pt x="21296" y="75222"/>
                </a:lnTo>
                <a:cubicBezTo>
                  <a:pt x="21344" y="74912"/>
                  <a:pt x="21334" y="74654"/>
                  <a:pt x="21218" y="74422"/>
                </a:cubicBezTo>
                <a:cubicBezTo>
                  <a:pt x="21092" y="74137"/>
                  <a:pt x="20933" y="73884"/>
                  <a:pt x="20712" y="73725"/>
                </a:cubicBezTo>
                <a:cubicBezTo>
                  <a:pt x="20553" y="73630"/>
                  <a:pt x="20395" y="73504"/>
                  <a:pt x="20173" y="73504"/>
                </a:cubicBezTo>
                <a:cubicBezTo>
                  <a:pt x="20173" y="73504"/>
                  <a:pt x="20160" y="73490"/>
                  <a:pt x="20150" y="73462"/>
                </a:cubicBezTo>
                <a:lnTo>
                  <a:pt x="20150" y="73462"/>
                </a:lnTo>
                <a:cubicBezTo>
                  <a:pt x="20181" y="73457"/>
                  <a:pt x="20212" y="73454"/>
                  <a:pt x="20243" y="73454"/>
                </a:cubicBezTo>
                <a:cubicBezTo>
                  <a:pt x="20420" y="73454"/>
                  <a:pt x="20598" y="73535"/>
                  <a:pt x="20775" y="73535"/>
                </a:cubicBezTo>
                <a:cubicBezTo>
                  <a:pt x="21060" y="73504"/>
                  <a:pt x="21345" y="73409"/>
                  <a:pt x="21535" y="73250"/>
                </a:cubicBezTo>
                <a:cubicBezTo>
                  <a:pt x="21757" y="73092"/>
                  <a:pt x="22010" y="72902"/>
                  <a:pt x="22074" y="72554"/>
                </a:cubicBezTo>
                <a:close/>
                <a:moveTo>
                  <a:pt x="7601" y="73314"/>
                </a:moveTo>
                <a:cubicBezTo>
                  <a:pt x="6999" y="73314"/>
                  <a:pt x="6492" y="73820"/>
                  <a:pt x="6524" y="74390"/>
                </a:cubicBezTo>
                <a:cubicBezTo>
                  <a:pt x="6461" y="74929"/>
                  <a:pt x="6999" y="75435"/>
                  <a:pt x="7569" y="75435"/>
                </a:cubicBezTo>
                <a:cubicBezTo>
                  <a:pt x="8171" y="75435"/>
                  <a:pt x="8646" y="74929"/>
                  <a:pt x="8678" y="74422"/>
                </a:cubicBezTo>
                <a:cubicBezTo>
                  <a:pt x="8709" y="73820"/>
                  <a:pt x="8171" y="73314"/>
                  <a:pt x="7601" y="73314"/>
                </a:cubicBezTo>
                <a:close/>
                <a:moveTo>
                  <a:pt x="60995" y="74454"/>
                </a:moveTo>
                <a:cubicBezTo>
                  <a:pt x="60900" y="74549"/>
                  <a:pt x="60773" y="74644"/>
                  <a:pt x="60646" y="74770"/>
                </a:cubicBezTo>
                <a:lnTo>
                  <a:pt x="60646" y="75087"/>
                </a:lnTo>
                <a:lnTo>
                  <a:pt x="60995" y="75435"/>
                </a:lnTo>
                <a:lnTo>
                  <a:pt x="61343" y="75435"/>
                </a:lnTo>
                <a:lnTo>
                  <a:pt x="61660" y="75119"/>
                </a:lnTo>
                <a:lnTo>
                  <a:pt x="61660" y="74770"/>
                </a:lnTo>
                <a:lnTo>
                  <a:pt x="61343" y="74454"/>
                </a:lnTo>
                <a:close/>
                <a:moveTo>
                  <a:pt x="34709" y="73345"/>
                </a:moveTo>
                <a:cubicBezTo>
                  <a:pt x="34836" y="73472"/>
                  <a:pt x="34773" y="73535"/>
                  <a:pt x="34709" y="73599"/>
                </a:cubicBezTo>
                <a:cubicBezTo>
                  <a:pt x="34773" y="74137"/>
                  <a:pt x="34963" y="74612"/>
                  <a:pt x="35470" y="74960"/>
                </a:cubicBezTo>
                <a:cubicBezTo>
                  <a:pt x="35121" y="74960"/>
                  <a:pt x="34804" y="75024"/>
                  <a:pt x="34519" y="75214"/>
                </a:cubicBezTo>
                <a:cubicBezTo>
                  <a:pt x="34361" y="75340"/>
                  <a:pt x="34171" y="75404"/>
                  <a:pt x="34076" y="75657"/>
                </a:cubicBezTo>
                <a:cubicBezTo>
                  <a:pt x="34076" y="75594"/>
                  <a:pt x="34044" y="75562"/>
                  <a:pt x="34013" y="75530"/>
                </a:cubicBezTo>
                <a:cubicBezTo>
                  <a:pt x="34013" y="75024"/>
                  <a:pt x="33728" y="74612"/>
                  <a:pt x="33284" y="74295"/>
                </a:cubicBezTo>
                <a:cubicBezTo>
                  <a:pt x="33253" y="74295"/>
                  <a:pt x="33253" y="74264"/>
                  <a:pt x="33221" y="74264"/>
                </a:cubicBezTo>
                <a:lnTo>
                  <a:pt x="33253" y="74232"/>
                </a:lnTo>
                <a:cubicBezTo>
                  <a:pt x="33284" y="74264"/>
                  <a:pt x="33284" y="74264"/>
                  <a:pt x="33284" y="74295"/>
                </a:cubicBezTo>
                <a:cubicBezTo>
                  <a:pt x="33443" y="74264"/>
                  <a:pt x="33601" y="74264"/>
                  <a:pt x="33633" y="74169"/>
                </a:cubicBezTo>
                <a:cubicBezTo>
                  <a:pt x="34013" y="74074"/>
                  <a:pt x="34361" y="73947"/>
                  <a:pt x="34519" y="73599"/>
                </a:cubicBezTo>
                <a:cubicBezTo>
                  <a:pt x="34551" y="73504"/>
                  <a:pt x="34646" y="73440"/>
                  <a:pt x="34709" y="73345"/>
                </a:cubicBezTo>
                <a:close/>
                <a:moveTo>
                  <a:pt x="48707" y="72902"/>
                </a:moveTo>
                <a:cubicBezTo>
                  <a:pt x="47947" y="72902"/>
                  <a:pt x="47282" y="73535"/>
                  <a:pt x="47314" y="74264"/>
                </a:cubicBezTo>
                <a:cubicBezTo>
                  <a:pt x="47282" y="75055"/>
                  <a:pt x="47947" y="75657"/>
                  <a:pt x="48644" y="75657"/>
                </a:cubicBezTo>
                <a:cubicBezTo>
                  <a:pt x="49436" y="75657"/>
                  <a:pt x="50037" y="75024"/>
                  <a:pt x="50037" y="74295"/>
                </a:cubicBezTo>
                <a:cubicBezTo>
                  <a:pt x="50037" y="73535"/>
                  <a:pt x="49404" y="72902"/>
                  <a:pt x="48707" y="72902"/>
                </a:cubicBezTo>
                <a:close/>
                <a:moveTo>
                  <a:pt x="950" y="75087"/>
                </a:moveTo>
                <a:cubicBezTo>
                  <a:pt x="729" y="75087"/>
                  <a:pt x="507" y="75277"/>
                  <a:pt x="507" y="75530"/>
                </a:cubicBezTo>
                <a:cubicBezTo>
                  <a:pt x="507" y="75752"/>
                  <a:pt x="729" y="75974"/>
                  <a:pt x="950" y="75974"/>
                </a:cubicBezTo>
                <a:cubicBezTo>
                  <a:pt x="1204" y="75974"/>
                  <a:pt x="1394" y="75752"/>
                  <a:pt x="1394" y="75530"/>
                </a:cubicBezTo>
                <a:cubicBezTo>
                  <a:pt x="1394" y="75277"/>
                  <a:pt x="1140" y="75087"/>
                  <a:pt x="950" y="75087"/>
                </a:cubicBezTo>
                <a:close/>
                <a:moveTo>
                  <a:pt x="25200" y="73730"/>
                </a:moveTo>
                <a:cubicBezTo>
                  <a:pt x="25214" y="73730"/>
                  <a:pt x="25227" y="73762"/>
                  <a:pt x="25265" y="73784"/>
                </a:cubicBezTo>
                <a:lnTo>
                  <a:pt x="25265" y="73784"/>
                </a:lnTo>
                <a:cubicBezTo>
                  <a:pt x="25233" y="74010"/>
                  <a:pt x="25278" y="74137"/>
                  <a:pt x="25304" y="74264"/>
                </a:cubicBezTo>
                <a:cubicBezTo>
                  <a:pt x="25430" y="74707"/>
                  <a:pt x="25684" y="75055"/>
                  <a:pt x="26159" y="75245"/>
                </a:cubicBezTo>
                <a:cubicBezTo>
                  <a:pt x="25810" y="75277"/>
                  <a:pt x="25462" y="75214"/>
                  <a:pt x="25177" y="75372"/>
                </a:cubicBezTo>
                <a:cubicBezTo>
                  <a:pt x="24955" y="75530"/>
                  <a:pt x="24670" y="75689"/>
                  <a:pt x="24512" y="76037"/>
                </a:cubicBezTo>
                <a:cubicBezTo>
                  <a:pt x="24480" y="75815"/>
                  <a:pt x="24480" y="75657"/>
                  <a:pt x="24480" y="75435"/>
                </a:cubicBezTo>
                <a:cubicBezTo>
                  <a:pt x="24385" y="75277"/>
                  <a:pt x="24259" y="75119"/>
                  <a:pt x="24195" y="74929"/>
                </a:cubicBezTo>
                <a:cubicBezTo>
                  <a:pt x="24100" y="74739"/>
                  <a:pt x="23910" y="74707"/>
                  <a:pt x="23752" y="74485"/>
                </a:cubicBezTo>
                <a:lnTo>
                  <a:pt x="23752" y="74485"/>
                </a:lnTo>
                <a:cubicBezTo>
                  <a:pt x="23816" y="74492"/>
                  <a:pt x="23878" y="74495"/>
                  <a:pt x="23938" y="74495"/>
                </a:cubicBezTo>
                <a:cubicBezTo>
                  <a:pt x="24479" y="74495"/>
                  <a:pt x="24892" y="74241"/>
                  <a:pt x="25177" y="73757"/>
                </a:cubicBezTo>
                <a:cubicBezTo>
                  <a:pt x="25187" y="73737"/>
                  <a:pt x="25194" y="73730"/>
                  <a:pt x="25200" y="73730"/>
                </a:cubicBezTo>
                <a:close/>
                <a:moveTo>
                  <a:pt x="29472" y="76231"/>
                </a:moveTo>
                <a:cubicBezTo>
                  <a:pt x="29473" y="76235"/>
                  <a:pt x="29476" y="76242"/>
                  <a:pt x="29480" y="76251"/>
                </a:cubicBezTo>
                <a:lnTo>
                  <a:pt x="29480" y="76251"/>
                </a:lnTo>
                <a:cubicBezTo>
                  <a:pt x="29489" y="76248"/>
                  <a:pt x="29497" y="76243"/>
                  <a:pt x="29506" y="76236"/>
                </a:cubicBezTo>
                <a:lnTo>
                  <a:pt x="29506" y="76236"/>
                </a:lnTo>
                <a:cubicBezTo>
                  <a:pt x="29495" y="76234"/>
                  <a:pt x="29484" y="76233"/>
                  <a:pt x="29472" y="76231"/>
                </a:cubicBezTo>
                <a:close/>
                <a:moveTo>
                  <a:pt x="19445" y="76354"/>
                </a:moveTo>
                <a:lnTo>
                  <a:pt x="19445" y="76449"/>
                </a:lnTo>
                <a:lnTo>
                  <a:pt x="19413" y="76449"/>
                </a:lnTo>
                <a:cubicBezTo>
                  <a:pt x="19413" y="76385"/>
                  <a:pt x="19413" y="76385"/>
                  <a:pt x="19445" y="76354"/>
                </a:cubicBezTo>
                <a:close/>
                <a:moveTo>
                  <a:pt x="51738" y="73899"/>
                </a:moveTo>
                <a:cubicBezTo>
                  <a:pt x="51689" y="73899"/>
                  <a:pt x="51640" y="73904"/>
                  <a:pt x="51589" y="73915"/>
                </a:cubicBezTo>
                <a:cubicBezTo>
                  <a:pt x="51241" y="73915"/>
                  <a:pt x="50861" y="74105"/>
                  <a:pt x="50639" y="74422"/>
                </a:cubicBezTo>
                <a:cubicBezTo>
                  <a:pt x="50449" y="74644"/>
                  <a:pt x="50354" y="74929"/>
                  <a:pt x="50354" y="75214"/>
                </a:cubicBezTo>
                <a:cubicBezTo>
                  <a:pt x="50354" y="75435"/>
                  <a:pt x="50449" y="75689"/>
                  <a:pt x="50544" y="75847"/>
                </a:cubicBezTo>
                <a:cubicBezTo>
                  <a:pt x="50671" y="76005"/>
                  <a:pt x="50829" y="76164"/>
                  <a:pt x="51019" y="76290"/>
                </a:cubicBezTo>
                <a:cubicBezTo>
                  <a:pt x="51211" y="76373"/>
                  <a:pt x="51379" y="76455"/>
                  <a:pt x="51544" y="76455"/>
                </a:cubicBezTo>
                <a:cubicBezTo>
                  <a:pt x="51570" y="76455"/>
                  <a:pt x="51595" y="76453"/>
                  <a:pt x="51621" y="76449"/>
                </a:cubicBezTo>
                <a:cubicBezTo>
                  <a:pt x="51969" y="76385"/>
                  <a:pt x="52349" y="76227"/>
                  <a:pt x="52571" y="75974"/>
                </a:cubicBezTo>
                <a:cubicBezTo>
                  <a:pt x="52761" y="75720"/>
                  <a:pt x="52824" y="75435"/>
                  <a:pt x="52888" y="75182"/>
                </a:cubicBezTo>
                <a:cubicBezTo>
                  <a:pt x="52824" y="74770"/>
                  <a:pt x="52698" y="74422"/>
                  <a:pt x="52381" y="74169"/>
                </a:cubicBezTo>
                <a:cubicBezTo>
                  <a:pt x="52172" y="74012"/>
                  <a:pt x="51964" y="73899"/>
                  <a:pt x="51738" y="73899"/>
                </a:cubicBezTo>
                <a:close/>
                <a:moveTo>
                  <a:pt x="10434" y="74000"/>
                </a:moveTo>
                <a:cubicBezTo>
                  <a:pt x="10368" y="74000"/>
                  <a:pt x="10299" y="74004"/>
                  <a:pt x="10229" y="74010"/>
                </a:cubicBezTo>
                <a:cubicBezTo>
                  <a:pt x="9438" y="74295"/>
                  <a:pt x="9184" y="74802"/>
                  <a:pt x="9279" y="75499"/>
                </a:cubicBezTo>
                <a:cubicBezTo>
                  <a:pt x="9506" y="76207"/>
                  <a:pt x="9960" y="76459"/>
                  <a:pt x="10530" y="76459"/>
                </a:cubicBezTo>
                <a:cubicBezTo>
                  <a:pt x="10597" y="76459"/>
                  <a:pt x="10666" y="76455"/>
                  <a:pt x="10736" y="76449"/>
                </a:cubicBezTo>
                <a:cubicBezTo>
                  <a:pt x="11528" y="76164"/>
                  <a:pt x="11749" y="75657"/>
                  <a:pt x="11686" y="74960"/>
                </a:cubicBezTo>
                <a:cubicBezTo>
                  <a:pt x="11431" y="74252"/>
                  <a:pt x="10999" y="74000"/>
                  <a:pt x="10434" y="74000"/>
                </a:cubicBezTo>
                <a:close/>
                <a:moveTo>
                  <a:pt x="37655" y="74454"/>
                </a:moveTo>
                <a:cubicBezTo>
                  <a:pt x="37655" y="74770"/>
                  <a:pt x="37655" y="75087"/>
                  <a:pt x="37845" y="75340"/>
                </a:cubicBezTo>
                <a:cubicBezTo>
                  <a:pt x="38003" y="75562"/>
                  <a:pt x="38256" y="75752"/>
                  <a:pt x="38573" y="75974"/>
                </a:cubicBezTo>
                <a:cubicBezTo>
                  <a:pt x="38193" y="75974"/>
                  <a:pt x="37845" y="75974"/>
                  <a:pt x="37560" y="76164"/>
                </a:cubicBezTo>
                <a:cubicBezTo>
                  <a:pt x="37306" y="76322"/>
                  <a:pt x="37053" y="76544"/>
                  <a:pt x="36895" y="76860"/>
                </a:cubicBezTo>
                <a:cubicBezTo>
                  <a:pt x="36863" y="76480"/>
                  <a:pt x="36895" y="76069"/>
                  <a:pt x="36705" y="75752"/>
                </a:cubicBezTo>
                <a:cubicBezTo>
                  <a:pt x="36578" y="75562"/>
                  <a:pt x="36515" y="75340"/>
                  <a:pt x="36230" y="75277"/>
                </a:cubicBezTo>
                <a:cubicBezTo>
                  <a:pt x="36388" y="75214"/>
                  <a:pt x="36515" y="75214"/>
                  <a:pt x="36610" y="75182"/>
                </a:cubicBezTo>
                <a:cubicBezTo>
                  <a:pt x="36990" y="75087"/>
                  <a:pt x="37338" y="74960"/>
                  <a:pt x="37528" y="74580"/>
                </a:cubicBezTo>
                <a:cubicBezTo>
                  <a:pt x="37528" y="74549"/>
                  <a:pt x="37623" y="74485"/>
                  <a:pt x="37655" y="74454"/>
                </a:cubicBezTo>
                <a:close/>
                <a:moveTo>
                  <a:pt x="41455" y="76797"/>
                </a:moveTo>
                <a:lnTo>
                  <a:pt x="41455" y="76860"/>
                </a:lnTo>
                <a:lnTo>
                  <a:pt x="41392" y="76860"/>
                </a:lnTo>
                <a:cubicBezTo>
                  <a:pt x="41392" y="76829"/>
                  <a:pt x="41392" y="76829"/>
                  <a:pt x="41455" y="76797"/>
                </a:cubicBezTo>
                <a:close/>
                <a:moveTo>
                  <a:pt x="28059" y="74770"/>
                </a:moveTo>
                <a:cubicBezTo>
                  <a:pt x="28186" y="75562"/>
                  <a:pt x="28439" y="75847"/>
                  <a:pt x="29009" y="76100"/>
                </a:cubicBezTo>
                <a:cubicBezTo>
                  <a:pt x="28661" y="76100"/>
                  <a:pt x="28312" y="76100"/>
                  <a:pt x="28027" y="76259"/>
                </a:cubicBezTo>
                <a:cubicBezTo>
                  <a:pt x="27742" y="76449"/>
                  <a:pt x="27489" y="76639"/>
                  <a:pt x="27362" y="76987"/>
                </a:cubicBezTo>
                <a:cubicBezTo>
                  <a:pt x="27394" y="76227"/>
                  <a:pt x="27172" y="75689"/>
                  <a:pt x="26476" y="75372"/>
                </a:cubicBezTo>
                <a:cubicBezTo>
                  <a:pt x="26522" y="75337"/>
                  <a:pt x="26564" y="75324"/>
                  <a:pt x="26602" y="75324"/>
                </a:cubicBezTo>
                <a:cubicBezTo>
                  <a:pt x="26668" y="75324"/>
                  <a:pt x="26720" y="75364"/>
                  <a:pt x="26761" y="75404"/>
                </a:cubicBezTo>
                <a:cubicBezTo>
                  <a:pt x="26951" y="75340"/>
                  <a:pt x="27236" y="75372"/>
                  <a:pt x="27489" y="75214"/>
                </a:cubicBezTo>
                <a:cubicBezTo>
                  <a:pt x="27679" y="75087"/>
                  <a:pt x="27869" y="74929"/>
                  <a:pt x="28059" y="74770"/>
                </a:cubicBezTo>
                <a:close/>
                <a:moveTo>
                  <a:pt x="3848" y="75576"/>
                </a:moveTo>
                <a:cubicBezTo>
                  <a:pt x="3693" y="75576"/>
                  <a:pt x="3535" y="75618"/>
                  <a:pt x="3357" y="75689"/>
                </a:cubicBezTo>
                <a:lnTo>
                  <a:pt x="3104" y="75974"/>
                </a:lnTo>
                <a:cubicBezTo>
                  <a:pt x="2977" y="76227"/>
                  <a:pt x="2977" y="76480"/>
                  <a:pt x="3104" y="76765"/>
                </a:cubicBezTo>
                <a:cubicBezTo>
                  <a:pt x="3199" y="76860"/>
                  <a:pt x="3294" y="76987"/>
                  <a:pt x="3420" y="77082"/>
                </a:cubicBezTo>
                <a:cubicBezTo>
                  <a:pt x="3579" y="77114"/>
                  <a:pt x="3674" y="77145"/>
                  <a:pt x="3800" y="77145"/>
                </a:cubicBezTo>
                <a:cubicBezTo>
                  <a:pt x="3927" y="77145"/>
                  <a:pt x="4085" y="77114"/>
                  <a:pt x="4212" y="77082"/>
                </a:cubicBezTo>
                <a:lnTo>
                  <a:pt x="4466" y="76797"/>
                </a:lnTo>
                <a:cubicBezTo>
                  <a:pt x="4624" y="76480"/>
                  <a:pt x="4624" y="76195"/>
                  <a:pt x="4529" y="75974"/>
                </a:cubicBezTo>
                <a:lnTo>
                  <a:pt x="4212" y="75657"/>
                </a:lnTo>
                <a:cubicBezTo>
                  <a:pt x="4087" y="75602"/>
                  <a:pt x="3968" y="75576"/>
                  <a:pt x="3848" y="75576"/>
                </a:cubicBezTo>
                <a:close/>
                <a:moveTo>
                  <a:pt x="54249" y="75024"/>
                </a:moveTo>
                <a:cubicBezTo>
                  <a:pt x="53553" y="75277"/>
                  <a:pt x="53363" y="75752"/>
                  <a:pt x="53458" y="76354"/>
                </a:cubicBezTo>
                <a:cubicBezTo>
                  <a:pt x="53616" y="76765"/>
                  <a:pt x="53838" y="76987"/>
                  <a:pt x="54249" y="77145"/>
                </a:cubicBezTo>
                <a:lnTo>
                  <a:pt x="54788" y="77145"/>
                </a:lnTo>
                <a:cubicBezTo>
                  <a:pt x="55199" y="76987"/>
                  <a:pt x="55453" y="76765"/>
                  <a:pt x="55579" y="76354"/>
                </a:cubicBezTo>
                <a:cubicBezTo>
                  <a:pt x="55706" y="75752"/>
                  <a:pt x="55453" y="75277"/>
                  <a:pt x="54788" y="75024"/>
                </a:cubicBezTo>
                <a:close/>
                <a:moveTo>
                  <a:pt x="22340" y="77324"/>
                </a:moveTo>
                <a:lnTo>
                  <a:pt x="22340" y="77324"/>
                </a:lnTo>
                <a:cubicBezTo>
                  <a:pt x="22336" y="77327"/>
                  <a:pt x="22331" y="77331"/>
                  <a:pt x="22327" y="77336"/>
                </a:cubicBezTo>
                <a:cubicBezTo>
                  <a:pt x="22337" y="77336"/>
                  <a:pt x="22347" y="77342"/>
                  <a:pt x="22354" y="77348"/>
                </a:cubicBezTo>
                <a:lnTo>
                  <a:pt x="22354" y="77348"/>
                </a:lnTo>
                <a:cubicBezTo>
                  <a:pt x="22355" y="77348"/>
                  <a:pt x="22357" y="77348"/>
                  <a:pt x="22358" y="77349"/>
                </a:cubicBezTo>
                <a:lnTo>
                  <a:pt x="22358" y="77349"/>
                </a:lnTo>
                <a:cubicBezTo>
                  <a:pt x="22354" y="77344"/>
                  <a:pt x="22348" y="77336"/>
                  <a:pt x="22340" y="77324"/>
                </a:cubicBezTo>
                <a:close/>
                <a:moveTo>
                  <a:pt x="13301" y="74770"/>
                </a:moveTo>
                <a:cubicBezTo>
                  <a:pt x="12541" y="74897"/>
                  <a:pt x="12003" y="75372"/>
                  <a:pt x="12003" y="76164"/>
                </a:cubicBezTo>
                <a:cubicBezTo>
                  <a:pt x="12003" y="76933"/>
                  <a:pt x="12511" y="77464"/>
                  <a:pt x="13267" y="77464"/>
                </a:cubicBezTo>
                <a:cubicBezTo>
                  <a:pt x="13289" y="77464"/>
                  <a:pt x="13311" y="77463"/>
                  <a:pt x="13333" y="77462"/>
                </a:cubicBezTo>
                <a:cubicBezTo>
                  <a:pt x="14125" y="77462"/>
                  <a:pt x="14663" y="76924"/>
                  <a:pt x="14663" y="76132"/>
                </a:cubicBezTo>
                <a:cubicBezTo>
                  <a:pt x="14663" y="75340"/>
                  <a:pt x="14093" y="74802"/>
                  <a:pt x="13301" y="74770"/>
                </a:cubicBezTo>
                <a:close/>
                <a:moveTo>
                  <a:pt x="40537" y="75119"/>
                </a:moveTo>
                <a:lnTo>
                  <a:pt x="40537" y="75119"/>
                </a:lnTo>
                <a:cubicBezTo>
                  <a:pt x="40505" y="75847"/>
                  <a:pt x="40727" y="76385"/>
                  <a:pt x="41455" y="76765"/>
                </a:cubicBezTo>
                <a:cubicBezTo>
                  <a:pt x="40727" y="76765"/>
                  <a:pt x="40188" y="76987"/>
                  <a:pt x="39808" y="77621"/>
                </a:cubicBezTo>
                <a:cubicBezTo>
                  <a:pt x="39808" y="77240"/>
                  <a:pt x="39777" y="76924"/>
                  <a:pt x="39587" y="76639"/>
                </a:cubicBezTo>
                <a:cubicBezTo>
                  <a:pt x="39397" y="76354"/>
                  <a:pt x="39175" y="76164"/>
                  <a:pt x="38795" y="76005"/>
                </a:cubicBezTo>
                <a:cubicBezTo>
                  <a:pt x="39175" y="75974"/>
                  <a:pt x="39555" y="76037"/>
                  <a:pt x="39872" y="75847"/>
                </a:cubicBezTo>
                <a:cubicBezTo>
                  <a:pt x="40157" y="75689"/>
                  <a:pt x="40378" y="75435"/>
                  <a:pt x="40537" y="75119"/>
                </a:cubicBezTo>
                <a:close/>
                <a:moveTo>
                  <a:pt x="31004" y="75340"/>
                </a:moveTo>
                <a:cubicBezTo>
                  <a:pt x="31004" y="75499"/>
                  <a:pt x="31004" y="75499"/>
                  <a:pt x="30941" y="75562"/>
                </a:cubicBezTo>
                <a:cubicBezTo>
                  <a:pt x="31036" y="76132"/>
                  <a:pt x="31194" y="76639"/>
                  <a:pt x="31796" y="76955"/>
                </a:cubicBezTo>
                <a:cubicBezTo>
                  <a:pt x="31416" y="76955"/>
                  <a:pt x="31163" y="76955"/>
                  <a:pt x="30878" y="77114"/>
                </a:cubicBezTo>
                <a:cubicBezTo>
                  <a:pt x="30624" y="77272"/>
                  <a:pt x="30434" y="77462"/>
                  <a:pt x="30244" y="77779"/>
                </a:cubicBezTo>
                <a:cubicBezTo>
                  <a:pt x="30276" y="77050"/>
                  <a:pt x="29991" y="76607"/>
                  <a:pt x="29484" y="76259"/>
                </a:cubicBezTo>
                <a:cubicBezTo>
                  <a:pt x="29483" y="76256"/>
                  <a:pt x="29481" y="76253"/>
                  <a:pt x="29480" y="76251"/>
                </a:cubicBezTo>
                <a:lnTo>
                  <a:pt x="29480" y="76251"/>
                </a:lnTo>
                <a:cubicBezTo>
                  <a:pt x="29460" y="76259"/>
                  <a:pt x="29441" y="76259"/>
                  <a:pt x="29421" y="76259"/>
                </a:cubicBezTo>
                <a:lnTo>
                  <a:pt x="29326" y="76195"/>
                </a:lnTo>
                <a:lnTo>
                  <a:pt x="29326" y="76195"/>
                </a:lnTo>
                <a:cubicBezTo>
                  <a:pt x="29379" y="76211"/>
                  <a:pt x="29427" y="76223"/>
                  <a:pt x="29472" y="76231"/>
                </a:cubicBezTo>
                <a:lnTo>
                  <a:pt x="29472" y="76231"/>
                </a:lnTo>
                <a:cubicBezTo>
                  <a:pt x="29470" y="76222"/>
                  <a:pt x="29472" y="76219"/>
                  <a:pt x="29476" y="76219"/>
                </a:cubicBezTo>
                <a:cubicBezTo>
                  <a:pt x="29484" y="76219"/>
                  <a:pt x="29500" y="76227"/>
                  <a:pt x="29516" y="76227"/>
                </a:cubicBezTo>
                <a:cubicBezTo>
                  <a:pt x="29513" y="76230"/>
                  <a:pt x="29509" y="76233"/>
                  <a:pt x="29506" y="76236"/>
                </a:cubicBezTo>
                <a:lnTo>
                  <a:pt x="29506" y="76236"/>
                </a:lnTo>
                <a:cubicBezTo>
                  <a:pt x="29546" y="76241"/>
                  <a:pt x="29584" y="76244"/>
                  <a:pt x="29619" y="76244"/>
                </a:cubicBezTo>
                <a:cubicBezTo>
                  <a:pt x="29759" y="76244"/>
                  <a:pt x="29859" y="76204"/>
                  <a:pt x="29959" y="76164"/>
                </a:cubicBezTo>
                <a:cubicBezTo>
                  <a:pt x="30307" y="76037"/>
                  <a:pt x="30688" y="75910"/>
                  <a:pt x="30846" y="75562"/>
                </a:cubicBezTo>
                <a:cubicBezTo>
                  <a:pt x="30878" y="75499"/>
                  <a:pt x="30941" y="75404"/>
                  <a:pt x="31004" y="75340"/>
                </a:cubicBezTo>
                <a:close/>
                <a:moveTo>
                  <a:pt x="57416" y="76037"/>
                </a:moveTo>
                <a:cubicBezTo>
                  <a:pt x="56688" y="76322"/>
                  <a:pt x="56783" y="76227"/>
                  <a:pt x="56498" y="76892"/>
                </a:cubicBezTo>
                <a:cubicBezTo>
                  <a:pt x="56529" y="77177"/>
                  <a:pt x="56561" y="77399"/>
                  <a:pt x="56783" y="77589"/>
                </a:cubicBezTo>
                <a:cubicBezTo>
                  <a:pt x="56973" y="77779"/>
                  <a:pt x="57195" y="77779"/>
                  <a:pt x="57416" y="77842"/>
                </a:cubicBezTo>
                <a:cubicBezTo>
                  <a:pt x="57638" y="77779"/>
                  <a:pt x="57828" y="77747"/>
                  <a:pt x="58050" y="77589"/>
                </a:cubicBezTo>
                <a:cubicBezTo>
                  <a:pt x="58240" y="77399"/>
                  <a:pt x="58240" y="77145"/>
                  <a:pt x="58303" y="77019"/>
                </a:cubicBezTo>
                <a:cubicBezTo>
                  <a:pt x="58271" y="76702"/>
                  <a:pt x="58208" y="76512"/>
                  <a:pt x="58050" y="76322"/>
                </a:cubicBezTo>
                <a:cubicBezTo>
                  <a:pt x="57828" y="76100"/>
                  <a:pt x="57606" y="76100"/>
                  <a:pt x="57416" y="76037"/>
                </a:cubicBezTo>
                <a:close/>
                <a:moveTo>
                  <a:pt x="20680" y="78064"/>
                </a:moveTo>
                <a:lnTo>
                  <a:pt x="20680" y="78064"/>
                </a:lnTo>
                <a:cubicBezTo>
                  <a:pt x="20644" y="78100"/>
                  <a:pt x="20628" y="78137"/>
                  <a:pt x="20634" y="78137"/>
                </a:cubicBezTo>
                <a:cubicBezTo>
                  <a:pt x="20638" y="78137"/>
                  <a:pt x="20653" y="78117"/>
                  <a:pt x="20680" y="78064"/>
                </a:cubicBezTo>
                <a:close/>
                <a:moveTo>
                  <a:pt x="6771" y="76204"/>
                </a:moveTo>
                <a:cubicBezTo>
                  <a:pt x="6290" y="76204"/>
                  <a:pt x="5940" y="76419"/>
                  <a:pt x="5701" y="76924"/>
                </a:cubicBezTo>
                <a:lnTo>
                  <a:pt x="5701" y="77557"/>
                </a:lnTo>
                <a:cubicBezTo>
                  <a:pt x="6005" y="78110"/>
                  <a:pt x="6237" y="78229"/>
                  <a:pt x="6734" y="78229"/>
                </a:cubicBezTo>
                <a:cubicBezTo>
                  <a:pt x="6806" y="78229"/>
                  <a:pt x="6883" y="78226"/>
                  <a:pt x="6967" y="78222"/>
                </a:cubicBezTo>
                <a:cubicBezTo>
                  <a:pt x="7316" y="78064"/>
                  <a:pt x="7537" y="77811"/>
                  <a:pt x="7696" y="77494"/>
                </a:cubicBezTo>
                <a:lnTo>
                  <a:pt x="7696" y="76892"/>
                </a:lnTo>
                <a:cubicBezTo>
                  <a:pt x="7569" y="76607"/>
                  <a:pt x="7379" y="76354"/>
                  <a:pt x="7062" y="76227"/>
                </a:cubicBezTo>
                <a:cubicBezTo>
                  <a:pt x="6960" y="76212"/>
                  <a:pt x="6863" y="76204"/>
                  <a:pt x="6771" y="76204"/>
                </a:cubicBezTo>
                <a:close/>
                <a:moveTo>
                  <a:pt x="21408" y="75435"/>
                </a:moveTo>
                <a:lnTo>
                  <a:pt x="21408" y="75879"/>
                </a:lnTo>
                <a:lnTo>
                  <a:pt x="21408" y="76227"/>
                </a:lnTo>
                <a:cubicBezTo>
                  <a:pt x="21503" y="76354"/>
                  <a:pt x="21567" y="76480"/>
                  <a:pt x="21598" y="76607"/>
                </a:cubicBezTo>
                <a:cubicBezTo>
                  <a:pt x="21725" y="76924"/>
                  <a:pt x="21979" y="77082"/>
                  <a:pt x="22232" y="77240"/>
                </a:cubicBezTo>
                <a:lnTo>
                  <a:pt x="22327" y="77304"/>
                </a:lnTo>
                <a:cubicBezTo>
                  <a:pt x="22332" y="77312"/>
                  <a:pt x="22336" y="77318"/>
                  <a:pt x="22340" y="77324"/>
                </a:cubicBezTo>
                <a:lnTo>
                  <a:pt x="22340" y="77324"/>
                </a:lnTo>
                <a:cubicBezTo>
                  <a:pt x="22368" y="77304"/>
                  <a:pt x="22399" y="77304"/>
                  <a:pt x="22454" y="77304"/>
                </a:cubicBezTo>
                <a:lnTo>
                  <a:pt x="22517" y="77399"/>
                </a:lnTo>
                <a:cubicBezTo>
                  <a:pt x="22461" y="77378"/>
                  <a:pt x="22407" y="77361"/>
                  <a:pt x="22358" y="77349"/>
                </a:cubicBezTo>
                <a:lnTo>
                  <a:pt x="22358" y="77349"/>
                </a:lnTo>
                <a:cubicBezTo>
                  <a:pt x="22362" y="77354"/>
                  <a:pt x="22364" y="77356"/>
                  <a:pt x="22363" y="77356"/>
                </a:cubicBezTo>
                <a:cubicBezTo>
                  <a:pt x="22363" y="77356"/>
                  <a:pt x="22360" y="77352"/>
                  <a:pt x="22354" y="77348"/>
                </a:cubicBezTo>
                <a:lnTo>
                  <a:pt x="22354" y="77348"/>
                </a:lnTo>
                <a:cubicBezTo>
                  <a:pt x="22182" y="77304"/>
                  <a:pt x="22052" y="77304"/>
                  <a:pt x="21979" y="77304"/>
                </a:cubicBezTo>
                <a:cubicBezTo>
                  <a:pt x="21944" y="77301"/>
                  <a:pt x="21910" y="77300"/>
                  <a:pt x="21876" y="77300"/>
                </a:cubicBezTo>
                <a:cubicBezTo>
                  <a:pt x="21514" y="77300"/>
                  <a:pt x="21226" y="77455"/>
                  <a:pt x="20965" y="77716"/>
                </a:cubicBezTo>
                <a:cubicBezTo>
                  <a:pt x="20902" y="77811"/>
                  <a:pt x="20775" y="77937"/>
                  <a:pt x="20680" y="78064"/>
                </a:cubicBezTo>
                <a:cubicBezTo>
                  <a:pt x="20680" y="78064"/>
                  <a:pt x="20680" y="78064"/>
                  <a:pt x="20680" y="78064"/>
                </a:cubicBezTo>
                <a:lnTo>
                  <a:pt x="20680" y="78064"/>
                </a:lnTo>
                <a:cubicBezTo>
                  <a:pt x="20680" y="78064"/>
                  <a:pt x="20680" y="78064"/>
                  <a:pt x="20680" y="78064"/>
                </a:cubicBezTo>
                <a:lnTo>
                  <a:pt x="20680" y="78064"/>
                </a:lnTo>
                <a:cubicBezTo>
                  <a:pt x="20680" y="78096"/>
                  <a:pt x="20680" y="78127"/>
                  <a:pt x="20617" y="78191"/>
                </a:cubicBezTo>
                <a:lnTo>
                  <a:pt x="20553" y="78254"/>
                </a:lnTo>
                <a:cubicBezTo>
                  <a:pt x="20648" y="77621"/>
                  <a:pt x="20490" y="77272"/>
                  <a:pt x="20268" y="76924"/>
                </a:cubicBezTo>
                <a:cubicBezTo>
                  <a:pt x="20142" y="76765"/>
                  <a:pt x="19952" y="76639"/>
                  <a:pt x="19793" y="76512"/>
                </a:cubicBezTo>
                <a:cubicBezTo>
                  <a:pt x="20490" y="76512"/>
                  <a:pt x="21092" y="76227"/>
                  <a:pt x="21408" y="75435"/>
                </a:cubicBezTo>
                <a:close/>
                <a:moveTo>
                  <a:pt x="60315" y="77225"/>
                </a:moveTo>
                <a:cubicBezTo>
                  <a:pt x="60269" y="77225"/>
                  <a:pt x="60221" y="77230"/>
                  <a:pt x="60171" y="77240"/>
                </a:cubicBezTo>
                <a:cubicBezTo>
                  <a:pt x="59728" y="77399"/>
                  <a:pt x="59665" y="77621"/>
                  <a:pt x="59696" y="77969"/>
                </a:cubicBezTo>
                <a:cubicBezTo>
                  <a:pt x="59841" y="78242"/>
                  <a:pt x="60075" y="78385"/>
                  <a:pt x="60300" y="78385"/>
                </a:cubicBezTo>
                <a:cubicBezTo>
                  <a:pt x="60518" y="78385"/>
                  <a:pt x="60727" y="78250"/>
                  <a:pt x="60836" y="77969"/>
                </a:cubicBezTo>
                <a:cubicBezTo>
                  <a:pt x="60921" y="77547"/>
                  <a:pt x="60680" y="77225"/>
                  <a:pt x="60315" y="77225"/>
                </a:cubicBezTo>
                <a:close/>
                <a:moveTo>
                  <a:pt x="47873" y="75732"/>
                </a:moveTo>
                <a:cubicBezTo>
                  <a:pt x="47782" y="75732"/>
                  <a:pt x="47691" y="75739"/>
                  <a:pt x="47599" y="75752"/>
                </a:cubicBezTo>
                <a:cubicBezTo>
                  <a:pt x="46934" y="75910"/>
                  <a:pt x="46680" y="76290"/>
                  <a:pt x="46490" y="76797"/>
                </a:cubicBezTo>
                <a:lnTo>
                  <a:pt x="46490" y="77272"/>
                </a:lnTo>
                <a:cubicBezTo>
                  <a:pt x="46522" y="77747"/>
                  <a:pt x="46712" y="78096"/>
                  <a:pt x="47124" y="78286"/>
                </a:cubicBezTo>
                <a:cubicBezTo>
                  <a:pt x="47219" y="78381"/>
                  <a:pt x="47314" y="78412"/>
                  <a:pt x="47472" y="78476"/>
                </a:cubicBezTo>
                <a:lnTo>
                  <a:pt x="47979" y="78507"/>
                </a:lnTo>
                <a:cubicBezTo>
                  <a:pt x="48296" y="78507"/>
                  <a:pt x="48517" y="78381"/>
                  <a:pt x="48739" y="78191"/>
                </a:cubicBezTo>
                <a:cubicBezTo>
                  <a:pt x="49056" y="77937"/>
                  <a:pt x="49214" y="77589"/>
                  <a:pt x="49214" y="77145"/>
                </a:cubicBezTo>
                <a:lnTo>
                  <a:pt x="49214" y="76797"/>
                </a:lnTo>
                <a:cubicBezTo>
                  <a:pt x="48941" y="76006"/>
                  <a:pt x="48433" y="75732"/>
                  <a:pt x="47873" y="75732"/>
                </a:cubicBezTo>
                <a:close/>
                <a:moveTo>
                  <a:pt x="32" y="78032"/>
                </a:moveTo>
                <a:cubicBezTo>
                  <a:pt x="0" y="78254"/>
                  <a:pt x="0" y="78444"/>
                  <a:pt x="32" y="78697"/>
                </a:cubicBezTo>
                <a:cubicBezTo>
                  <a:pt x="159" y="78602"/>
                  <a:pt x="254" y="78539"/>
                  <a:pt x="317" y="78444"/>
                </a:cubicBezTo>
                <a:lnTo>
                  <a:pt x="317" y="78254"/>
                </a:lnTo>
                <a:cubicBezTo>
                  <a:pt x="254" y="78191"/>
                  <a:pt x="159" y="78127"/>
                  <a:pt x="32" y="78032"/>
                </a:cubicBezTo>
                <a:close/>
                <a:moveTo>
                  <a:pt x="33823" y="76480"/>
                </a:moveTo>
                <a:cubicBezTo>
                  <a:pt x="33854" y="77114"/>
                  <a:pt x="34139" y="77589"/>
                  <a:pt x="34773" y="77906"/>
                </a:cubicBezTo>
                <a:lnTo>
                  <a:pt x="34139" y="77906"/>
                </a:lnTo>
                <a:cubicBezTo>
                  <a:pt x="33696" y="78127"/>
                  <a:pt x="33253" y="78349"/>
                  <a:pt x="33094" y="78856"/>
                </a:cubicBezTo>
                <a:cubicBezTo>
                  <a:pt x="33031" y="78539"/>
                  <a:pt x="33126" y="78191"/>
                  <a:pt x="32968" y="77906"/>
                </a:cubicBezTo>
                <a:cubicBezTo>
                  <a:pt x="32873" y="77621"/>
                  <a:pt x="32651" y="77431"/>
                  <a:pt x="32429" y="77240"/>
                </a:cubicBezTo>
                <a:cubicBezTo>
                  <a:pt x="32429" y="77240"/>
                  <a:pt x="32398" y="77177"/>
                  <a:pt x="32334" y="77177"/>
                </a:cubicBezTo>
                <a:lnTo>
                  <a:pt x="32398" y="77145"/>
                </a:lnTo>
                <a:cubicBezTo>
                  <a:pt x="32429" y="77177"/>
                  <a:pt x="32429" y="77177"/>
                  <a:pt x="32429" y="77240"/>
                </a:cubicBezTo>
                <a:cubicBezTo>
                  <a:pt x="32619" y="77177"/>
                  <a:pt x="32778" y="77145"/>
                  <a:pt x="32904" y="77082"/>
                </a:cubicBezTo>
                <a:cubicBezTo>
                  <a:pt x="33221" y="76987"/>
                  <a:pt x="33538" y="76797"/>
                  <a:pt x="33728" y="76480"/>
                </a:cubicBezTo>
                <a:close/>
                <a:moveTo>
                  <a:pt x="32999" y="78919"/>
                </a:moveTo>
                <a:cubicBezTo>
                  <a:pt x="33063" y="78919"/>
                  <a:pt x="33063" y="78919"/>
                  <a:pt x="33094" y="78982"/>
                </a:cubicBezTo>
                <a:lnTo>
                  <a:pt x="32999" y="78982"/>
                </a:lnTo>
                <a:lnTo>
                  <a:pt x="32999" y="78919"/>
                </a:lnTo>
                <a:close/>
                <a:moveTo>
                  <a:pt x="24354" y="76639"/>
                </a:moveTo>
                <a:lnTo>
                  <a:pt x="24354" y="76639"/>
                </a:lnTo>
                <a:cubicBezTo>
                  <a:pt x="24322" y="76955"/>
                  <a:pt x="24322" y="77240"/>
                  <a:pt x="24480" y="77494"/>
                </a:cubicBezTo>
                <a:cubicBezTo>
                  <a:pt x="24639" y="77747"/>
                  <a:pt x="24765" y="77969"/>
                  <a:pt x="25019" y="78127"/>
                </a:cubicBezTo>
                <a:lnTo>
                  <a:pt x="24575" y="78127"/>
                </a:lnTo>
                <a:cubicBezTo>
                  <a:pt x="24385" y="78254"/>
                  <a:pt x="24164" y="78381"/>
                  <a:pt x="23942" y="78507"/>
                </a:cubicBezTo>
                <a:cubicBezTo>
                  <a:pt x="23784" y="78666"/>
                  <a:pt x="23689" y="78856"/>
                  <a:pt x="23562" y="79141"/>
                </a:cubicBezTo>
                <a:cubicBezTo>
                  <a:pt x="23562" y="78729"/>
                  <a:pt x="23594" y="78412"/>
                  <a:pt x="23404" y="78096"/>
                </a:cubicBezTo>
                <a:cubicBezTo>
                  <a:pt x="23214" y="77779"/>
                  <a:pt x="22960" y="77557"/>
                  <a:pt x="22612" y="77399"/>
                </a:cubicBezTo>
                <a:cubicBezTo>
                  <a:pt x="22722" y="77362"/>
                  <a:pt x="22828" y="77354"/>
                  <a:pt x="22931" y="77354"/>
                </a:cubicBezTo>
                <a:cubicBezTo>
                  <a:pt x="23015" y="77354"/>
                  <a:pt x="23096" y="77359"/>
                  <a:pt x="23177" y="77359"/>
                </a:cubicBezTo>
                <a:cubicBezTo>
                  <a:pt x="23253" y="77359"/>
                  <a:pt x="23328" y="77354"/>
                  <a:pt x="23404" y="77336"/>
                </a:cubicBezTo>
                <a:cubicBezTo>
                  <a:pt x="23562" y="77272"/>
                  <a:pt x="23720" y="77145"/>
                  <a:pt x="23910" y="77082"/>
                </a:cubicBezTo>
                <a:cubicBezTo>
                  <a:pt x="24100" y="76987"/>
                  <a:pt x="24164" y="76765"/>
                  <a:pt x="24354" y="76639"/>
                </a:cubicBezTo>
                <a:close/>
                <a:moveTo>
                  <a:pt x="28312" y="79046"/>
                </a:moveTo>
                <a:lnTo>
                  <a:pt x="28312" y="79141"/>
                </a:lnTo>
                <a:lnTo>
                  <a:pt x="28186" y="79141"/>
                </a:lnTo>
                <a:lnTo>
                  <a:pt x="28186" y="79077"/>
                </a:lnTo>
                <a:cubicBezTo>
                  <a:pt x="28217" y="79046"/>
                  <a:pt x="28281" y="79046"/>
                  <a:pt x="28312" y="79046"/>
                </a:cubicBezTo>
                <a:close/>
                <a:moveTo>
                  <a:pt x="9596" y="76924"/>
                </a:moveTo>
                <a:cubicBezTo>
                  <a:pt x="9469" y="76955"/>
                  <a:pt x="9311" y="76955"/>
                  <a:pt x="9216" y="76955"/>
                </a:cubicBezTo>
                <a:cubicBezTo>
                  <a:pt x="8963" y="77114"/>
                  <a:pt x="8709" y="77272"/>
                  <a:pt x="8583" y="77462"/>
                </a:cubicBezTo>
                <a:cubicBezTo>
                  <a:pt x="8424" y="77652"/>
                  <a:pt x="8487" y="77937"/>
                  <a:pt x="8392" y="78096"/>
                </a:cubicBezTo>
                <a:cubicBezTo>
                  <a:pt x="8487" y="78444"/>
                  <a:pt x="8519" y="78729"/>
                  <a:pt x="8741" y="78982"/>
                </a:cubicBezTo>
                <a:cubicBezTo>
                  <a:pt x="8994" y="79204"/>
                  <a:pt x="9311" y="79204"/>
                  <a:pt x="9533" y="79331"/>
                </a:cubicBezTo>
                <a:cubicBezTo>
                  <a:pt x="9818" y="79236"/>
                  <a:pt x="10071" y="79236"/>
                  <a:pt x="10261" y="79141"/>
                </a:cubicBezTo>
                <a:cubicBezTo>
                  <a:pt x="10451" y="78982"/>
                  <a:pt x="10609" y="78761"/>
                  <a:pt x="10704" y="78507"/>
                </a:cubicBezTo>
                <a:cubicBezTo>
                  <a:pt x="10736" y="78381"/>
                  <a:pt x="10736" y="78254"/>
                  <a:pt x="10768" y="78127"/>
                </a:cubicBezTo>
                <a:cubicBezTo>
                  <a:pt x="10736" y="77874"/>
                  <a:pt x="10704" y="77621"/>
                  <a:pt x="10578" y="77431"/>
                </a:cubicBezTo>
                <a:cubicBezTo>
                  <a:pt x="10419" y="77240"/>
                  <a:pt x="10229" y="77050"/>
                  <a:pt x="9976" y="76987"/>
                </a:cubicBezTo>
                <a:cubicBezTo>
                  <a:pt x="9849" y="76987"/>
                  <a:pt x="9691" y="76955"/>
                  <a:pt x="9596" y="76924"/>
                </a:cubicBezTo>
                <a:close/>
                <a:moveTo>
                  <a:pt x="50766" y="76797"/>
                </a:moveTo>
                <a:cubicBezTo>
                  <a:pt x="50006" y="76797"/>
                  <a:pt x="49467" y="77272"/>
                  <a:pt x="49436" y="78064"/>
                </a:cubicBezTo>
                <a:cubicBezTo>
                  <a:pt x="49436" y="78824"/>
                  <a:pt x="49974" y="79299"/>
                  <a:pt x="50702" y="79362"/>
                </a:cubicBezTo>
                <a:cubicBezTo>
                  <a:pt x="51494" y="79299"/>
                  <a:pt x="52032" y="78824"/>
                  <a:pt x="52032" y="78064"/>
                </a:cubicBezTo>
                <a:cubicBezTo>
                  <a:pt x="52032" y="77304"/>
                  <a:pt x="51494" y="76797"/>
                  <a:pt x="50766" y="76797"/>
                </a:cubicBezTo>
                <a:close/>
                <a:moveTo>
                  <a:pt x="36768" y="77177"/>
                </a:moveTo>
                <a:cubicBezTo>
                  <a:pt x="36831" y="77399"/>
                  <a:pt x="36831" y="77621"/>
                  <a:pt x="36863" y="77811"/>
                </a:cubicBezTo>
                <a:cubicBezTo>
                  <a:pt x="36895" y="77969"/>
                  <a:pt x="36926" y="78191"/>
                  <a:pt x="37085" y="78349"/>
                </a:cubicBezTo>
                <a:cubicBezTo>
                  <a:pt x="37243" y="78476"/>
                  <a:pt x="37370" y="78697"/>
                  <a:pt x="37655" y="78824"/>
                </a:cubicBezTo>
                <a:cubicBezTo>
                  <a:pt x="37306" y="78824"/>
                  <a:pt x="36990" y="78824"/>
                  <a:pt x="36705" y="78982"/>
                </a:cubicBezTo>
                <a:cubicBezTo>
                  <a:pt x="36420" y="79077"/>
                  <a:pt x="36230" y="79331"/>
                  <a:pt x="36040" y="79616"/>
                </a:cubicBezTo>
                <a:lnTo>
                  <a:pt x="36040" y="79141"/>
                </a:lnTo>
                <a:cubicBezTo>
                  <a:pt x="35786" y="78666"/>
                  <a:pt x="35596" y="78222"/>
                  <a:pt x="35153" y="78064"/>
                </a:cubicBezTo>
                <a:cubicBezTo>
                  <a:pt x="35343" y="78064"/>
                  <a:pt x="35596" y="78064"/>
                  <a:pt x="35786" y="78032"/>
                </a:cubicBezTo>
                <a:cubicBezTo>
                  <a:pt x="36040" y="77969"/>
                  <a:pt x="36230" y="77874"/>
                  <a:pt x="36388" y="77716"/>
                </a:cubicBezTo>
                <a:cubicBezTo>
                  <a:pt x="36546" y="77557"/>
                  <a:pt x="36673" y="77336"/>
                  <a:pt x="36768" y="77177"/>
                </a:cubicBezTo>
                <a:close/>
                <a:moveTo>
                  <a:pt x="27204" y="77431"/>
                </a:moveTo>
                <a:cubicBezTo>
                  <a:pt x="27267" y="78571"/>
                  <a:pt x="27521" y="78666"/>
                  <a:pt x="28122" y="79077"/>
                </a:cubicBezTo>
                <a:cubicBezTo>
                  <a:pt x="28044" y="79070"/>
                  <a:pt x="27968" y="79067"/>
                  <a:pt x="27894" y="79067"/>
                </a:cubicBezTo>
                <a:cubicBezTo>
                  <a:pt x="27280" y="79067"/>
                  <a:pt x="26811" y="79310"/>
                  <a:pt x="26444" y="79932"/>
                </a:cubicBezTo>
                <a:lnTo>
                  <a:pt x="26444" y="79331"/>
                </a:lnTo>
                <a:cubicBezTo>
                  <a:pt x="26286" y="78919"/>
                  <a:pt x="26127" y="78571"/>
                  <a:pt x="25652" y="78349"/>
                </a:cubicBezTo>
                <a:cubicBezTo>
                  <a:pt x="26064" y="78349"/>
                  <a:pt x="26317" y="78286"/>
                  <a:pt x="26602" y="78127"/>
                </a:cubicBezTo>
                <a:cubicBezTo>
                  <a:pt x="26887" y="77969"/>
                  <a:pt x="27077" y="77747"/>
                  <a:pt x="27204" y="77431"/>
                </a:cubicBezTo>
                <a:close/>
                <a:moveTo>
                  <a:pt x="2882" y="78539"/>
                </a:moveTo>
                <a:cubicBezTo>
                  <a:pt x="2787" y="78602"/>
                  <a:pt x="2534" y="78602"/>
                  <a:pt x="2470" y="78761"/>
                </a:cubicBezTo>
                <a:cubicBezTo>
                  <a:pt x="2375" y="78919"/>
                  <a:pt x="2312" y="79077"/>
                  <a:pt x="2249" y="79204"/>
                </a:cubicBezTo>
                <a:cubicBezTo>
                  <a:pt x="2344" y="79647"/>
                  <a:pt x="2534" y="79932"/>
                  <a:pt x="3009" y="79964"/>
                </a:cubicBezTo>
                <a:cubicBezTo>
                  <a:pt x="3104" y="79837"/>
                  <a:pt x="3325" y="79837"/>
                  <a:pt x="3452" y="79679"/>
                </a:cubicBezTo>
                <a:lnTo>
                  <a:pt x="3642" y="79299"/>
                </a:lnTo>
                <a:cubicBezTo>
                  <a:pt x="3610" y="78824"/>
                  <a:pt x="3325" y="78602"/>
                  <a:pt x="2882" y="78539"/>
                </a:cubicBezTo>
                <a:close/>
                <a:moveTo>
                  <a:pt x="53616" y="77779"/>
                </a:moveTo>
                <a:cubicBezTo>
                  <a:pt x="53458" y="77779"/>
                  <a:pt x="53236" y="77811"/>
                  <a:pt x="53078" y="77906"/>
                </a:cubicBezTo>
                <a:cubicBezTo>
                  <a:pt x="52888" y="78032"/>
                  <a:pt x="52729" y="78191"/>
                  <a:pt x="52603" y="78349"/>
                </a:cubicBezTo>
                <a:cubicBezTo>
                  <a:pt x="52539" y="78507"/>
                  <a:pt x="52444" y="78697"/>
                  <a:pt x="52444" y="78887"/>
                </a:cubicBezTo>
                <a:cubicBezTo>
                  <a:pt x="52444" y="79046"/>
                  <a:pt x="52507" y="79236"/>
                  <a:pt x="52571" y="79394"/>
                </a:cubicBezTo>
                <a:cubicBezTo>
                  <a:pt x="52698" y="79616"/>
                  <a:pt x="52856" y="79774"/>
                  <a:pt x="53014" y="79869"/>
                </a:cubicBezTo>
                <a:cubicBezTo>
                  <a:pt x="53173" y="79964"/>
                  <a:pt x="53363" y="80027"/>
                  <a:pt x="53553" y="80027"/>
                </a:cubicBezTo>
                <a:cubicBezTo>
                  <a:pt x="53711" y="80027"/>
                  <a:pt x="53933" y="79996"/>
                  <a:pt x="54059" y="79932"/>
                </a:cubicBezTo>
                <a:cubicBezTo>
                  <a:pt x="54281" y="79806"/>
                  <a:pt x="54439" y="79647"/>
                  <a:pt x="54566" y="79489"/>
                </a:cubicBezTo>
                <a:cubicBezTo>
                  <a:pt x="54629" y="79331"/>
                  <a:pt x="54661" y="79141"/>
                  <a:pt x="54724" y="78919"/>
                </a:cubicBezTo>
                <a:cubicBezTo>
                  <a:pt x="54724" y="78761"/>
                  <a:pt x="54661" y="78602"/>
                  <a:pt x="54598" y="78412"/>
                </a:cubicBezTo>
                <a:cubicBezTo>
                  <a:pt x="54503" y="78222"/>
                  <a:pt x="54344" y="78064"/>
                  <a:pt x="54154" y="77937"/>
                </a:cubicBezTo>
                <a:cubicBezTo>
                  <a:pt x="53996" y="77874"/>
                  <a:pt x="53806" y="77779"/>
                  <a:pt x="53616" y="77779"/>
                </a:cubicBezTo>
                <a:close/>
                <a:moveTo>
                  <a:pt x="12456" y="77712"/>
                </a:moveTo>
                <a:cubicBezTo>
                  <a:pt x="11794" y="77712"/>
                  <a:pt x="11211" y="78405"/>
                  <a:pt x="11211" y="78982"/>
                </a:cubicBezTo>
                <a:cubicBezTo>
                  <a:pt x="11211" y="79679"/>
                  <a:pt x="11844" y="80281"/>
                  <a:pt x="12478" y="80312"/>
                </a:cubicBezTo>
                <a:cubicBezTo>
                  <a:pt x="13143" y="80312"/>
                  <a:pt x="13871" y="79679"/>
                  <a:pt x="13776" y="79046"/>
                </a:cubicBezTo>
                <a:cubicBezTo>
                  <a:pt x="13871" y="78349"/>
                  <a:pt x="13143" y="77716"/>
                  <a:pt x="12541" y="77716"/>
                </a:cubicBezTo>
                <a:cubicBezTo>
                  <a:pt x="12513" y="77713"/>
                  <a:pt x="12484" y="77712"/>
                  <a:pt x="12456" y="77712"/>
                </a:cubicBezTo>
                <a:close/>
                <a:moveTo>
                  <a:pt x="43703" y="77716"/>
                </a:moveTo>
                <a:cubicBezTo>
                  <a:pt x="43355" y="77874"/>
                  <a:pt x="43038" y="78064"/>
                  <a:pt x="42848" y="78412"/>
                </a:cubicBezTo>
                <a:cubicBezTo>
                  <a:pt x="42595" y="78761"/>
                  <a:pt x="42690" y="79172"/>
                  <a:pt x="42627" y="79489"/>
                </a:cubicBezTo>
                <a:cubicBezTo>
                  <a:pt x="42848" y="80027"/>
                  <a:pt x="43133" y="80407"/>
                  <a:pt x="43735" y="80566"/>
                </a:cubicBezTo>
                <a:cubicBezTo>
                  <a:pt x="43812" y="80571"/>
                  <a:pt x="43892" y="80575"/>
                  <a:pt x="43972" y="80575"/>
                </a:cubicBezTo>
                <a:cubicBezTo>
                  <a:pt x="44352" y="80575"/>
                  <a:pt x="44757" y="80494"/>
                  <a:pt x="45097" y="80154"/>
                </a:cubicBezTo>
                <a:cubicBezTo>
                  <a:pt x="45477" y="79774"/>
                  <a:pt x="45572" y="79236"/>
                  <a:pt x="45477" y="78729"/>
                </a:cubicBezTo>
                <a:cubicBezTo>
                  <a:pt x="45350" y="78539"/>
                  <a:pt x="45287" y="78286"/>
                  <a:pt x="45097" y="78096"/>
                </a:cubicBezTo>
                <a:cubicBezTo>
                  <a:pt x="44939" y="77937"/>
                  <a:pt x="44685" y="77811"/>
                  <a:pt x="44400" y="77716"/>
                </a:cubicBezTo>
                <a:close/>
                <a:moveTo>
                  <a:pt x="56593" y="78887"/>
                </a:moveTo>
                <a:cubicBezTo>
                  <a:pt x="56023" y="78919"/>
                  <a:pt x="55611" y="79331"/>
                  <a:pt x="55611" y="79806"/>
                </a:cubicBezTo>
                <a:cubicBezTo>
                  <a:pt x="55579" y="80312"/>
                  <a:pt x="55991" y="80756"/>
                  <a:pt x="56529" y="80756"/>
                </a:cubicBezTo>
                <a:cubicBezTo>
                  <a:pt x="57100" y="80756"/>
                  <a:pt x="57448" y="80344"/>
                  <a:pt x="57480" y="79837"/>
                </a:cubicBezTo>
                <a:cubicBezTo>
                  <a:pt x="57480" y="79299"/>
                  <a:pt x="57100" y="78919"/>
                  <a:pt x="56593" y="78887"/>
                </a:cubicBezTo>
                <a:close/>
                <a:moveTo>
                  <a:pt x="30054" y="78381"/>
                </a:moveTo>
                <a:cubicBezTo>
                  <a:pt x="30086" y="78697"/>
                  <a:pt x="30086" y="79014"/>
                  <a:pt x="30276" y="79236"/>
                </a:cubicBezTo>
                <a:cubicBezTo>
                  <a:pt x="30434" y="79489"/>
                  <a:pt x="30656" y="79711"/>
                  <a:pt x="30973" y="79837"/>
                </a:cubicBezTo>
                <a:cubicBezTo>
                  <a:pt x="30938" y="79836"/>
                  <a:pt x="30904" y="79835"/>
                  <a:pt x="30870" y="79835"/>
                </a:cubicBezTo>
                <a:cubicBezTo>
                  <a:pt x="30161" y="79835"/>
                  <a:pt x="29628" y="80153"/>
                  <a:pt x="29326" y="80787"/>
                </a:cubicBezTo>
                <a:cubicBezTo>
                  <a:pt x="29199" y="80597"/>
                  <a:pt x="29326" y="80344"/>
                  <a:pt x="29262" y="80154"/>
                </a:cubicBezTo>
                <a:cubicBezTo>
                  <a:pt x="29167" y="79964"/>
                  <a:pt x="29136" y="79711"/>
                  <a:pt x="28946" y="79552"/>
                </a:cubicBezTo>
                <a:cubicBezTo>
                  <a:pt x="28787" y="79394"/>
                  <a:pt x="28629" y="79236"/>
                  <a:pt x="28376" y="79172"/>
                </a:cubicBezTo>
                <a:cubicBezTo>
                  <a:pt x="28692" y="79141"/>
                  <a:pt x="29072" y="79204"/>
                  <a:pt x="29326" y="79014"/>
                </a:cubicBezTo>
                <a:cubicBezTo>
                  <a:pt x="29611" y="78856"/>
                  <a:pt x="29896" y="78697"/>
                  <a:pt x="30054" y="78381"/>
                </a:cubicBezTo>
                <a:close/>
                <a:moveTo>
                  <a:pt x="29231" y="80977"/>
                </a:moveTo>
                <a:cubicBezTo>
                  <a:pt x="29262" y="80977"/>
                  <a:pt x="29262" y="80977"/>
                  <a:pt x="29294" y="81041"/>
                </a:cubicBezTo>
                <a:lnTo>
                  <a:pt x="29231" y="81041"/>
                </a:lnTo>
                <a:lnTo>
                  <a:pt x="29231" y="80977"/>
                </a:lnTo>
                <a:close/>
                <a:moveTo>
                  <a:pt x="5758" y="79223"/>
                </a:moveTo>
                <a:cubicBezTo>
                  <a:pt x="5591" y="79223"/>
                  <a:pt x="5424" y="79264"/>
                  <a:pt x="5257" y="79331"/>
                </a:cubicBezTo>
                <a:cubicBezTo>
                  <a:pt x="5162" y="79457"/>
                  <a:pt x="5036" y="79552"/>
                  <a:pt x="4877" y="79679"/>
                </a:cubicBezTo>
                <a:cubicBezTo>
                  <a:pt x="4751" y="79996"/>
                  <a:pt x="4782" y="80312"/>
                  <a:pt x="4909" y="80629"/>
                </a:cubicBezTo>
                <a:lnTo>
                  <a:pt x="5257" y="80977"/>
                </a:lnTo>
                <a:cubicBezTo>
                  <a:pt x="5447" y="81041"/>
                  <a:pt x="5621" y="81072"/>
                  <a:pt x="5788" y="81072"/>
                </a:cubicBezTo>
                <a:cubicBezTo>
                  <a:pt x="5954" y="81072"/>
                  <a:pt x="6112" y="81041"/>
                  <a:pt x="6271" y="80977"/>
                </a:cubicBezTo>
                <a:lnTo>
                  <a:pt x="6587" y="80661"/>
                </a:lnTo>
                <a:cubicBezTo>
                  <a:pt x="6746" y="80312"/>
                  <a:pt x="6746" y="79996"/>
                  <a:pt x="6619" y="79711"/>
                </a:cubicBezTo>
                <a:lnTo>
                  <a:pt x="6207" y="79331"/>
                </a:lnTo>
                <a:cubicBezTo>
                  <a:pt x="6058" y="79256"/>
                  <a:pt x="5908" y="79223"/>
                  <a:pt x="5758" y="79223"/>
                </a:cubicBezTo>
                <a:close/>
                <a:moveTo>
                  <a:pt x="24487" y="81073"/>
                </a:moveTo>
                <a:cubicBezTo>
                  <a:pt x="24453" y="81080"/>
                  <a:pt x="24419" y="81091"/>
                  <a:pt x="24385" y="81104"/>
                </a:cubicBezTo>
                <a:lnTo>
                  <a:pt x="24544" y="81104"/>
                </a:lnTo>
                <a:cubicBezTo>
                  <a:pt x="24525" y="81093"/>
                  <a:pt x="24506" y="81083"/>
                  <a:pt x="24487" y="81073"/>
                </a:cubicBezTo>
                <a:close/>
                <a:moveTo>
                  <a:pt x="15296" y="78571"/>
                </a:moveTo>
                <a:cubicBezTo>
                  <a:pt x="14853" y="78571"/>
                  <a:pt x="14441" y="78856"/>
                  <a:pt x="14251" y="79204"/>
                </a:cubicBezTo>
                <a:cubicBezTo>
                  <a:pt x="14220" y="79331"/>
                  <a:pt x="14125" y="79394"/>
                  <a:pt x="14093" y="79552"/>
                </a:cubicBezTo>
                <a:lnTo>
                  <a:pt x="14093" y="80281"/>
                </a:lnTo>
                <a:cubicBezTo>
                  <a:pt x="14251" y="80661"/>
                  <a:pt x="14410" y="80946"/>
                  <a:pt x="14758" y="81136"/>
                </a:cubicBezTo>
                <a:cubicBezTo>
                  <a:pt x="14991" y="81272"/>
                  <a:pt x="15212" y="81289"/>
                  <a:pt x="15421" y="81289"/>
                </a:cubicBezTo>
                <a:cubicBezTo>
                  <a:pt x="15490" y="81289"/>
                  <a:pt x="15558" y="81287"/>
                  <a:pt x="15624" y="81287"/>
                </a:cubicBezTo>
                <a:cubicBezTo>
                  <a:pt x="15685" y="81287"/>
                  <a:pt x="15745" y="81288"/>
                  <a:pt x="15803" y="81294"/>
                </a:cubicBezTo>
                <a:cubicBezTo>
                  <a:pt x="16405" y="81041"/>
                  <a:pt x="16753" y="80629"/>
                  <a:pt x="16785" y="79964"/>
                </a:cubicBezTo>
                <a:cubicBezTo>
                  <a:pt x="16785" y="79236"/>
                  <a:pt x="16436" y="78856"/>
                  <a:pt x="15771" y="78571"/>
                </a:cubicBezTo>
                <a:close/>
                <a:moveTo>
                  <a:pt x="59221" y="80091"/>
                </a:moveTo>
                <a:cubicBezTo>
                  <a:pt x="58873" y="80249"/>
                  <a:pt x="58683" y="80502"/>
                  <a:pt x="58746" y="80882"/>
                </a:cubicBezTo>
                <a:cubicBezTo>
                  <a:pt x="58873" y="81104"/>
                  <a:pt x="58968" y="81262"/>
                  <a:pt x="59253" y="81389"/>
                </a:cubicBezTo>
                <a:cubicBezTo>
                  <a:pt x="59665" y="81357"/>
                  <a:pt x="59791" y="81294"/>
                  <a:pt x="60013" y="80914"/>
                </a:cubicBezTo>
                <a:cubicBezTo>
                  <a:pt x="60045" y="80661"/>
                  <a:pt x="60013" y="80471"/>
                  <a:pt x="59823" y="80281"/>
                </a:cubicBezTo>
                <a:cubicBezTo>
                  <a:pt x="59601" y="80091"/>
                  <a:pt x="59411" y="80091"/>
                  <a:pt x="59221" y="80091"/>
                </a:cubicBezTo>
                <a:close/>
                <a:moveTo>
                  <a:pt x="46997" y="78729"/>
                </a:moveTo>
                <a:cubicBezTo>
                  <a:pt x="46237" y="78729"/>
                  <a:pt x="45604" y="79362"/>
                  <a:pt x="45604" y="80091"/>
                </a:cubicBezTo>
                <a:cubicBezTo>
                  <a:pt x="45604" y="80788"/>
                  <a:pt x="46184" y="81456"/>
                  <a:pt x="46845" y="81456"/>
                </a:cubicBezTo>
                <a:cubicBezTo>
                  <a:pt x="46875" y="81456"/>
                  <a:pt x="46904" y="81455"/>
                  <a:pt x="46934" y="81452"/>
                </a:cubicBezTo>
                <a:cubicBezTo>
                  <a:pt x="47694" y="81452"/>
                  <a:pt x="48327" y="80787"/>
                  <a:pt x="48327" y="80122"/>
                </a:cubicBezTo>
                <a:cubicBezTo>
                  <a:pt x="48327" y="79331"/>
                  <a:pt x="47694" y="78729"/>
                  <a:pt x="46997" y="78729"/>
                </a:cubicBezTo>
                <a:close/>
                <a:moveTo>
                  <a:pt x="33031" y="79141"/>
                </a:moveTo>
                <a:lnTo>
                  <a:pt x="32999" y="79774"/>
                </a:lnTo>
                <a:cubicBezTo>
                  <a:pt x="33221" y="80154"/>
                  <a:pt x="33316" y="80597"/>
                  <a:pt x="33791" y="80756"/>
                </a:cubicBezTo>
                <a:cubicBezTo>
                  <a:pt x="33126" y="80756"/>
                  <a:pt x="32588" y="80977"/>
                  <a:pt x="32208" y="81674"/>
                </a:cubicBezTo>
                <a:cubicBezTo>
                  <a:pt x="32271" y="81262"/>
                  <a:pt x="32208" y="80946"/>
                  <a:pt x="32018" y="80661"/>
                </a:cubicBezTo>
                <a:cubicBezTo>
                  <a:pt x="31859" y="80407"/>
                  <a:pt x="31638" y="80154"/>
                  <a:pt x="31321" y="80027"/>
                </a:cubicBezTo>
                <a:cubicBezTo>
                  <a:pt x="31353" y="79996"/>
                  <a:pt x="31400" y="79988"/>
                  <a:pt x="31452" y="79988"/>
                </a:cubicBezTo>
                <a:cubicBezTo>
                  <a:pt x="31503" y="79988"/>
                  <a:pt x="31558" y="79996"/>
                  <a:pt x="31606" y="79996"/>
                </a:cubicBezTo>
                <a:cubicBezTo>
                  <a:pt x="31954" y="79996"/>
                  <a:pt x="32271" y="79932"/>
                  <a:pt x="32556" y="79679"/>
                </a:cubicBezTo>
                <a:cubicBezTo>
                  <a:pt x="32746" y="79521"/>
                  <a:pt x="32873" y="79331"/>
                  <a:pt x="33031" y="79141"/>
                </a:cubicBezTo>
                <a:close/>
                <a:moveTo>
                  <a:pt x="62198" y="81294"/>
                </a:moveTo>
                <a:cubicBezTo>
                  <a:pt x="62167" y="81357"/>
                  <a:pt x="62072" y="81421"/>
                  <a:pt x="61977" y="81452"/>
                </a:cubicBezTo>
                <a:lnTo>
                  <a:pt x="61977" y="81706"/>
                </a:lnTo>
                <a:cubicBezTo>
                  <a:pt x="62072" y="81769"/>
                  <a:pt x="62135" y="81832"/>
                  <a:pt x="62230" y="81896"/>
                </a:cubicBezTo>
                <a:cubicBezTo>
                  <a:pt x="62262" y="81832"/>
                  <a:pt x="62325" y="81737"/>
                  <a:pt x="62357" y="81706"/>
                </a:cubicBezTo>
                <a:lnTo>
                  <a:pt x="62357" y="81294"/>
                </a:lnTo>
                <a:close/>
                <a:moveTo>
                  <a:pt x="8709" y="79869"/>
                </a:moveTo>
                <a:cubicBezTo>
                  <a:pt x="8519" y="79869"/>
                  <a:pt x="8361" y="79964"/>
                  <a:pt x="8171" y="80027"/>
                </a:cubicBezTo>
                <a:cubicBezTo>
                  <a:pt x="7949" y="80154"/>
                  <a:pt x="7791" y="80312"/>
                  <a:pt x="7727" y="80502"/>
                </a:cubicBezTo>
                <a:cubicBezTo>
                  <a:pt x="7632" y="80661"/>
                  <a:pt x="7601" y="80882"/>
                  <a:pt x="7601" y="81041"/>
                </a:cubicBezTo>
                <a:cubicBezTo>
                  <a:pt x="7601" y="81231"/>
                  <a:pt x="7696" y="81389"/>
                  <a:pt x="7759" y="81579"/>
                </a:cubicBezTo>
                <a:cubicBezTo>
                  <a:pt x="7886" y="81769"/>
                  <a:pt x="8044" y="81927"/>
                  <a:pt x="8234" y="82023"/>
                </a:cubicBezTo>
                <a:cubicBezTo>
                  <a:pt x="8392" y="82086"/>
                  <a:pt x="8583" y="82149"/>
                  <a:pt x="8741" y="82149"/>
                </a:cubicBezTo>
                <a:cubicBezTo>
                  <a:pt x="8931" y="82149"/>
                  <a:pt x="9089" y="82054"/>
                  <a:pt x="9311" y="81991"/>
                </a:cubicBezTo>
                <a:cubicBezTo>
                  <a:pt x="9501" y="81864"/>
                  <a:pt x="9659" y="81706"/>
                  <a:pt x="9723" y="81516"/>
                </a:cubicBezTo>
                <a:cubicBezTo>
                  <a:pt x="9818" y="81357"/>
                  <a:pt x="9849" y="81199"/>
                  <a:pt x="9881" y="80977"/>
                </a:cubicBezTo>
                <a:cubicBezTo>
                  <a:pt x="9818" y="80787"/>
                  <a:pt x="9786" y="80629"/>
                  <a:pt x="9691" y="80439"/>
                </a:cubicBezTo>
                <a:cubicBezTo>
                  <a:pt x="9596" y="80249"/>
                  <a:pt x="9438" y="80091"/>
                  <a:pt x="9216" y="79996"/>
                </a:cubicBezTo>
                <a:cubicBezTo>
                  <a:pt x="9058" y="79932"/>
                  <a:pt x="8868" y="79869"/>
                  <a:pt x="8709" y="79869"/>
                </a:cubicBezTo>
                <a:close/>
                <a:moveTo>
                  <a:pt x="18242" y="79362"/>
                </a:moveTo>
                <a:cubicBezTo>
                  <a:pt x="17418" y="79362"/>
                  <a:pt x="16785" y="80027"/>
                  <a:pt x="16816" y="80787"/>
                </a:cubicBezTo>
                <a:cubicBezTo>
                  <a:pt x="16785" y="81579"/>
                  <a:pt x="17513" y="82213"/>
                  <a:pt x="18210" y="82213"/>
                </a:cubicBezTo>
                <a:cubicBezTo>
                  <a:pt x="19033" y="82213"/>
                  <a:pt x="19667" y="81579"/>
                  <a:pt x="19667" y="80819"/>
                </a:cubicBezTo>
                <a:cubicBezTo>
                  <a:pt x="19667" y="80027"/>
                  <a:pt x="19033" y="79362"/>
                  <a:pt x="18242" y="79362"/>
                </a:cubicBezTo>
                <a:close/>
                <a:moveTo>
                  <a:pt x="49847" y="79647"/>
                </a:moveTo>
                <a:cubicBezTo>
                  <a:pt x="49087" y="79647"/>
                  <a:pt x="48581" y="80154"/>
                  <a:pt x="48517" y="80914"/>
                </a:cubicBezTo>
                <a:cubicBezTo>
                  <a:pt x="48517" y="81674"/>
                  <a:pt x="49056" y="82149"/>
                  <a:pt x="49816" y="82213"/>
                </a:cubicBezTo>
                <a:cubicBezTo>
                  <a:pt x="50607" y="82149"/>
                  <a:pt x="51114" y="81674"/>
                  <a:pt x="51114" y="80914"/>
                </a:cubicBezTo>
                <a:cubicBezTo>
                  <a:pt x="51114" y="80154"/>
                  <a:pt x="50607" y="79679"/>
                  <a:pt x="49847" y="79647"/>
                </a:cubicBezTo>
                <a:close/>
                <a:moveTo>
                  <a:pt x="2090" y="81611"/>
                </a:moveTo>
                <a:cubicBezTo>
                  <a:pt x="1995" y="81674"/>
                  <a:pt x="1900" y="81674"/>
                  <a:pt x="1869" y="81706"/>
                </a:cubicBezTo>
                <a:lnTo>
                  <a:pt x="1615" y="81927"/>
                </a:lnTo>
                <a:cubicBezTo>
                  <a:pt x="1584" y="82054"/>
                  <a:pt x="1552" y="82149"/>
                  <a:pt x="1552" y="82213"/>
                </a:cubicBezTo>
                <a:cubicBezTo>
                  <a:pt x="1584" y="82339"/>
                  <a:pt x="1584" y="82403"/>
                  <a:pt x="1584" y="82403"/>
                </a:cubicBezTo>
                <a:cubicBezTo>
                  <a:pt x="1710" y="82529"/>
                  <a:pt x="1774" y="82656"/>
                  <a:pt x="1869" y="82688"/>
                </a:cubicBezTo>
                <a:cubicBezTo>
                  <a:pt x="1932" y="82719"/>
                  <a:pt x="2027" y="82719"/>
                  <a:pt x="2090" y="82751"/>
                </a:cubicBezTo>
                <a:cubicBezTo>
                  <a:pt x="2185" y="82719"/>
                  <a:pt x="2249" y="82719"/>
                  <a:pt x="2375" y="82656"/>
                </a:cubicBezTo>
                <a:cubicBezTo>
                  <a:pt x="2407" y="82593"/>
                  <a:pt x="2502" y="82529"/>
                  <a:pt x="2534" y="82434"/>
                </a:cubicBezTo>
                <a:cubicBezTo>
                  <a:pt x="2565" y="82308"/>
                  <a:pt x="2629" y="82213"/>
                  <a:pt x="2660" y="82149"/>
                </a:cubicBezTo>
                <a:cubicBezTo>
                  <a:pt x="2597" y="82054"/>
                  <a:pt x="2565" y="81991"/>
                  <a:pt x="2565" y="81896"/>
                </a:cubicBezTo>
                <a:lnTo>
                  <a:pt x="2375" y="81706"/>
                </a:lnTo>
                <a:cubicBezTo>
                  <a:pt x="2249" y="81674"/>
                  <a:pt x="2185" y="81611"/>
                  <a:pt x="2090" y="81611"/>
                </a:cubicBezTo>
                <a:close/>
                <a:moveTo>
                  <a:pt x="52761" y="80724"/>
                </a:moveTo>
                <a:cubicBezTo>
                  <a:pt x="52444" y="80724"/>
                  <a:pt x="52222" y="80819"/>
                  <a:pt x="51969" y="81041"/>
                </a:cubicBezTo>
                <a:cubicBezTo>
                  <a:pt x="51747" y="81231"/>
                  <a:pt x="51621" y="81547"/>
                  <a:pt x="51621" y="81832"/>
                </a:cubicBezTo>
                <a:cubicBezTo>
                  <a:pt x="51621" y="82149"/>
                  <a:pt x="51747" y="82371"/>
                  <a:pt x="51937" y="82624"/>
                </a:cubicBezTo>
                <a:cubicBezTo>
                  <a:pt x="52127" y="82846"/>
                  <a:pt x="52444" y="82941"/>
                  <a:pt x="52729" y="82973"/>
                </a:cubicBezTo>
                <a:cubicBezTo>
                  <a:pt x="53046" y="82973"/>
                  <a:pt x="53331" y="82878"/>
                  <a:pt x="53521" y="82656"/>
                </a:cubicBezTo>
                <a:cubicBezTo>
                  <a:pt x="53774" y="82466"/>
                  <a:pt x="53869" y="82149"/>
                  <a:pt x="53869" y="81864"/>
                </a:cubicBezTo>
                <a:cubicBezTo>
                  <a:pt x="53869" y="81547"/>
                  <a:pt x="53774" y="81294"/>
                  <a:pt x="53553" y="81072"/>
                </a:cubicBezTo>
                <a:cubicBezTo>
                  <a:pt x="53363" y="80819"/>
                  <a:pt x="53046" y="80724"/>
                  <a:pt x="52761" y="80724"/>
                </a:cubicBezTo>
                <a:close/>
                <a:moveTo>
                  <a:pt x="11930" y="80707"/>
                </a:moveTo>
                <a:cubicBezTo>
                  <a:pt x="11892" y="80707"/>
                  <a:pt x="11853" y="80713"/>
                  <a:pt x="11813" y="80724"/>
                </a:cubicBezTo>
                <a:lnTo>
                  <a:pt x="11274" y="80724"/>
                </a:lnTo>
                <a:cubicBezTo>
                  <a:pt x="11021" y="80819"/>
                  <a:pt x="10799" y="80946"/>
                  <a:pt x="10641" y="81136"/>
                </a:cubicBezTo>
                <a:cubicBezTo>
                  <a:pt x="10483" y="81294"/>
                  <a:pt x="10388" y="81516"/>
                  <a:pt x="10419" y="81737"/>
                </a:cubicBezTo>
                <a:lnTo>
                  <a:pt x="10419" y="82308"/>
                </a:lnTo>
                <a:cubicBezTo>
                  <a:pt x="10483" y="82529"/>
                  <a:pt x="10673" y="82688"/>
                  <a:pt x="10863" y="82846"/>
                </a:cubicBezTo>
                <a:cubicBezTo>
                  <a:pt x="10976" y="82988"/>
                  <a:pt x="11166" y="83104"/>
                  <a:pt x="11363" y="83104"/>
                </a:cubicBezTo>
                <a:cubicBezTo>
                  <a:pt x="11386" y="83104"/>
                  <a:pt x="11410" y="83103"/>
                  <a:pt x="11433" y="83099"/>
                </a:cubicBezTo>
                <a:lnTo>
                  <a:pt x="11971" y="83099"/>
                </a:lnTo>
                <a:cubicBezTo>
                  <a:pt x="12288" y="83036"/>
                  <a:pt x="12446" y="82878"/>
                  <a:pt x="12604" y="82688"/>
                </a:cubicBezTo>
                <a:cubicBezTo>
                  <a:pt x="12763" y="82529"/>
                  <a:pt x="12858" y="82339"/>
                  <a:pt x="12826" y="82086"/>
                </a:cubicBezTo>
                <a:lnTo>
                  <a:pt x="12826" y="81579"/>
                </a:lnTo>
                <a:cubicBezTo>
                  <a:pt x="12699" y="81294"/>
                  <a:pt x="12604" y="81104"/>
                  <a:pt x="12383" y="80946"/>
                </a:cubicBezTo>
                <a:cubicBezTo>
                  <a:pt x="12253" y="80816"/>
                  <a:pt x="12102" y="80707"/>
                  <a:pt x="11930" y="80707"/>
                </a:cubicBezTo>
                <a:close/>
                <a:moveTo>
                  <a:pt x="43317" y="80625"/>
                </a:moveTo>
                <a:cubicBezTo>
                  <a:pt x="43288" y="80625"/>
                  <a:pt x="43258" y="80626"/>
                  <a:pt x="43228" y="80629"/>
                </a:cubicBezTo>
                <a:cubicBezTo>
                  <a:pt x="43212" y="80628"/>
                  <a:pt x="43196" y="80628"/>
                  <a:pt x="43181" y="80628"/>
                </a:cubicBezTo>
                <a:cubicBezTo>
                  <a:pt x="42410" y="80628"/>
                  <a:pt x="41772" y="81371"/>
                  <a:pt x="41772" y="82023"/>
                </a:cubicBezTo>
                <a:cubicBezTo>
                  <a:pt x="41772" y="82814"/>
                  <a:pt x="42468" y="83479"/>
                  <a:pt x="43197" y="83479"/>
                </a:cubicBezTo>
                <a:cubicBezTo>
                  <a:pt x="43957" y="83479"/>
                  <a:pt x="44654" y="82783"/>
                  <a:pt x="44654" y="82054"/>
                </a:cubicBezTo>
                <a:cubicBezTo>
                  <a:pt x="44654" y="81325"/>
                  <a:pt x="44013" y="80625"/>
                  <a:pt x="43317" y="80625"/>
                </a:cubicBezTo>
                <a:close/>
                <a:moveTo>
                  <a:pt x="55620" y="81758"/>
                </a:moveTo>
                <a:cubicBezTo>
                  <a:pt x="55565" y="81758"/>
                  <a:pt x="55510" y="81762"/>
                  <a:pt x="55453" y="81769"/>
                </a:cubicBezTo>
                <a:cubicBezTo>
                  <a:pt x="55041" y="81896"/>
                  <a:pt x="54788" y="82149"/>
                  <a:pt x="54661" y="82529"/>
                </a:cubicBezTo>
                <a:cubicBezTo>
                  <a:pt x="54598" y="83004"/>
                  <a:pt x="54819" y="83384"/>
                  <a:pt x="55421" y="83638"/>
                </a:cubicBezTo>
                <a:cubicBezTo>
                  <a:pt x="55477" y="83645"/>
                  <a:pt x="55532" y="83648"/>
                  <a:pt x="55585" y="83648"/>
                </a:cubicBezTo>
                <a:cubicBezTo>
                  <a:pt x="56253" y="83648"/>
                  <a:pt x="56678" y="83116"/>
                  <a:pt x="56561" y="82529"/>
                </a:cubicBezTo>
                <a:cubicBezTo>
                  <a:pt x="56366" y="81972"/>
                  <a:pt x="56024" y="81758"/>
                  <a:pt x="55620" y="81758"/>
                </a:cubicBezTo>
                <a:close/>
                <a:moveTo>
                  <a:pt x="5004" y="82149"/>
                </a:moveTo>
                <a:cubicBezTo>
                  <a:pt x="4751" y="82181"/>
                  <a:pt x="4592" y="82213"/>
                  <a:pt x="4402" y="82339"/>
                </a:cubicBezTo>
                <a:cubicBezTo>
                  <a:pt x="4212" y="82498"/>
                  <a:pt x="4117" y="82719"/>
                  <a:pt x="4085" y="82941"/>
                </a:cubicBezTo>
                <a:cubicBezTo>
                  <a:pt x="4054" y="83131"/>
                  <a:pt x="4149" y="83321"/>
                  <a:pt x="4276" y="83479"/>
                </a:cubicBezTo>
                <a:cubicBezTo>
                  <a:pt x="4434" y="83733"/>
                  <a:pt x="4687" y="83764"/>
                  <a:pt x="4909" y="83828"/>
                </a:cubicBezTo>
                <a:cubicBezTo>
                  <a:pt x="4929" y="83838"/>
                  <a:pt x="4954" y="83842"/>
                  <a:pt x="4982" y="83842"/>
                </a:cubicBezTo>
                <a:cubicBezTo>
                  <a:pt x="5132" y="83842"/>
                  <a:pt x="5372" y="83718"/>
                  <a:pt x="5479" y="83638"/>
                </a:cubicBezTo>
                <a:cubicBezTo>
                  <a:pt x="5669" y="83479"/>
                  <a:pt x="5732" y="83258"/>
                  <a:pt x="5796" y="83004"/>
                </a:cubicBezTo>
                <a:cubicBezTo>
                  <a:pt x="5827" y="82814"/>
                  <a:pt x="5701" y="82624"/>
                  <a:pt x="5574" y="82466"/>
                </a:cubicBezTo>
                <a:cubicBezTo>
                  <a:pt x="5416" y="82244"/>
                  <a:pt x="5194" y="82213"/>
                  <a:pt x="5004" y="82149"/>
                </a:cubicBezTo>
                <a:close/>
                <a:moveTo>
                  <a:pt x="23640" y="83979"/>
                </a:moveTo>
                <a:cubicBezTo>
                  <a:pt x="23635" y="83981"/>
                  <a:pt x="23631" y="83983"/>
                  <a:pt x="23625" y="83986"/>
                </a:cubicBezTo>
                <a:lnTo>
                  <a:pt x="23625" y="84007"/>
                </a:lnTo>
                <a:lnTo>
                  <a:pt x="23625" y="84007"/>
                </a:lnTo>
                <a:cubicBezTo>
                  <a:pt x="23615" y="84000"/>
                  <a:pt x="23604" y="83993"/>
                  <a:pt x="23594" y="83986"/>
                </a:cubicBezTo>
                <a:cubicBezTo>
                  <a:pt x="23609" y="83983"/>
                  <a:pt x="23625" y="83981"/>
                  <a:pt x="23640" y="83979"/>
                </a:cubicBezTo>
                <a:close/>
                <a:moveTo>
                  <a:pt x="14441" y="81421"/>
                </a:moveTo>
                <a:cubicBezTo>
                  <a:pt x="14093" y="81421"/>
                  <a:pt x="13745" y="81579"/>
                  <a:pt x="13460" y="81864"/>
                </a:cubicBezTo>
                <a:cubicBezTo>
                  <a:pt x="13238" y="82149"/>
                  <a:pt x="13111" y="82466"/>
                  <a:pt x="13111" y="82783"/>
                </a:cubicBezTo>
                <a:cubicBezTo>
                  <a:pt x="13111" y="83131"/>
                  <a:pt x="13270" y="83479"/>
                  <a:pt x="13555" y="83733"/>
                </a:cubicBezTo>
                <a:cubicBezTo>
                  <a:pt x="13808" y="83954"/>
                  <a:pt x="14125" y="84081"/>
                  <a:pt x="14441" y="84081"/>
                </a:cubicBezTo>
                <a:cubicBezTo>
                  <a:pt x="14821" y="84081"/>
                  <a:pt x="15170" y="83954"/>
                  <a:pt x="15391" y="83669"/>
                </a:cubicBezTo>
                <a:cubicBezTo>
                  <a:pt x="15676" y="83416"/>
                  <a:pt x="15708" y="83099"/>
                  <a:pt x="15803" y="82783"/>
                </a:cubicBezTo>
                <a:cubicBezTo>
                  <a:pt x="15771" y="82403"/>
                  <a:pt x="15676" y="82054"/>
                  <a:pt x="15360" y="81769"/>
                </a:cubicBezTo>
                <a:cubicBezTo>
                  <a:pt x="15075" y="81547"/>
                  <a:pt x="14758" y="81421"/>
                  <a:pt x="14441" y="81421"/>
                </a:cubicBezTo>
                <a:close/>
                <a:moveTo>
                  <a:pt x="46099" y="81578"/>
                </a:moveTo>
                <a:cubicBezTo>
                  <a:pt x="46082" y="81578"/>
                  <a:pt x="46064" y="81578"/>
                  <a:pt x="46047" y="81579"/>
                </a:cubicBezTo>
                <a:cubicBezTo>
                  <a:pt x="45287" y="81579"/>
                  <a:pt x="44685" y="82213"/>
                  <a:pt x="44685" y="82941"/>
                </a:cubicBezTo>
                <a:cubicBezTo>
                  <a:pt x="44685" y="83669"/>
                  <a:pt x="45319" y="84271"/>
                  <a:pt x="46047" y="84271"/>
                </a:cubicBezTo>
                <a:cubicBezTo>
                  <a:pt x="46744" y="84271"/>
                  <a:pt x="47377" y="83638"/>
                  <a:pt x="47377" y="82941"/>
                </a:cubicBezTo>
                <a:cubicBezTo>
                  <a:pt x="47377" y="82229"/>
                  <a:pt x="46833" y="81578"/>
                  <a:pt x="46099" y="81578"/>
                </a:cubicBezTo>
                <a:close/>
                <a:moveTo>
                  <a:pt x="58208" y="83004"/>
                </a:moveTo>
                <a:lnTo>
                  <a:pt x="57891" y="83321"/>
                </a:lnTo>
                <a:cubicBezTo>
                  <a:pt x="57828" y="83764"/>
                  <a:pt x="57828" y="84113"/>
                  <a:pt x="58303" y="84271"/>
                </a:cubicBezTo>
                <a:lnTo>
                  <a:pt x="58715" y="84271"/>
                </a:lnTo>
                <a:cubicBezTo>
                  <a:pt x="59190" y="84113"/>
                  <a:pt x="59190" y="83764"/>
                  <a:pt x="59158" y="83479"/>
                </a:cubicBezTo>
                <a:cubicBezTo>
                  <a:pt x="59095" y="83163"/>
                  <a:pt x="58905" y="83099"/>
                  <a:pt x="58746" y="83004"/>
                </a:cubicBezTo>
                <a:close/>
                <a:moveTo>
                  <a:pt x="61375" y="84113"/>
                </a:moveTo>
                <a:cubicBezTo>
                  <a:pt x="61153" y="84176"/>
                  <a:pt x="61058" y="84271"/>
                  <a:pt x="60995" y="84461"/>
                </a:cubicBezTo>
                <a:cubicBezTo>
                  <a:pt x="61090" y="84683"/>
                  <a:pt x="61153" y="84778"/>
                  <a:pt x="61375" y="84841"/>
                </a:cubicBezTo>
                <a:cubicBezTo>
                  <a:pt x="61565" y="84778"/>
                  <a:pt x="61692" y="84683"/>
                  <a:pt x="61723" y="84461"/>
                </a:cubicBezTo>
                <a:cubicBezTo>
                  <a:pt x="61628" y="84271"/>
                  <a:pt x="61565" y="84144"/>
                  <a:pt x="61375" y="84113"/>
                </a:cubicBezTo>
                <a:close/>
                <a:moveTo>
                  <a:pt x="7759" y="82878"/>
                </a:moveTo>
                <a:cubicBezTo>
                  <a:pt x="7316" y="82878"/>
                  <a:pt x="6809" y="83353"/>
                  <a:pt x="6841" y="83796"/>
                </a:cubicBezTo>
                <a:lnTo>
                  <a:pt x="6841" y="84208"/>
                </a:lnTo>
                <a:cubicBezTo>
                  <a:pt x="7094" y="84588"/>
                  <a:pt x="7094" y="84588"/>
                  <a:pt x="7506" y="84873"/>
                </a:cubicBezTo>
                <a:cubicBezTo>
                  <a:pt x="7759" y="84904"/>
                  <a:pt x="7949" y="84904"/>
                  <a:pt x="8107" y="84904"/>
                </a:cubicBezTo>
                <a:cubicBezTo>
                  <a:pt x="8519" y="84778"/>
                  <a:pt x="8741" y="84556"/>
                  <a:pt x="8836" y="84239"/>
                </a:cubicBezTo>
                <a:lnTo>
                  <a:pt x="8836" y="83796"/>
                </a:lnTo>
                <a:cubicBezTo>
                  <a:pt x="8836" y="83574"/>
                  <a:pt x="8741" y="83353"/>
                  <a:pt x="8583" y="83194"/>
                </a:cubicBezTo>
                <a:cubicBezTo>
                  <a:pt x="8361" y="82973"/>
                  <a:pt x="8076" y="82941"/>
                  <a:pt x="7759" y="82878"/>
                </a:cubicBezTo>
                <a:close/>
                <a:moveTo>
                  <a:pt x="17450" y="82339"/>
                </a:moveTo>
                <a:cubicBezTo>
                  <a:pt x="17038" y="82371"/>
                  <a:pt x="16721" y="82466"/>
                  <a:pt x="16405" y="82719"/>
                </a:cubicBezTo>
                <a:cubicBezTo>
                  <a:pt x="16120" y="83004"/>
                  <a:pt x="16025" y="83353"/>
                  <a:pt x="15993" y="83733"/>
                </a:cubicBezTo>
                <a:cubicBezTo>
                  <a:pt x="16088" y="83954"/>
                  <a:pt x="16025" y="84176"/>
                  <a:pt x="16183" y="84429"/>
                </a:cubicBezTo>
                <a:cubicBezTo>
                  <a:pt x="16341" y="84619"/>
                  <a:pt x="16500" y="84778"/>
                  <a:pt x="16721" y="84936"/>
                </a:cubicBezTo>
                <a:cubicBezTo>
                  <a:pt x="16911" y="85094"/>
                  <a:pt x="17196" y="85031"/>
                  <a:pt x="17387" y="85158"/>
                </a:cubicBezTo>
                <a:cubicBezTo>
                  <a:pt x="17767" y="85063"/>
                  <a:pt x="18083" y="84999"/>
                  <a:pt x="18400" y="84714"/>
                </a:cubicBezTo>
                <a:cubicBezTo>
                  <a:pt x="18685" y="84429"/>
                  <a:pt x="18780" y="84081"/>
                  <a:pt x="18843" y="83733"/>
                </a:cubicBezTo>
                <a:cubicBezTo>
                  <a:pt x="18717" y="83511"/>
                  <a:pt x="18812" y="83258"/>
                  <a:pt x="18653" y="83036"/>
                </a:cubicBezTo>
                <a:cubicBezTo>
                  <a:pt x="18495" y="82846"/>
                  <a:pt x="18337" y="82688"/>
                  <a:pt x="18147" y="82529"/>
                </a:cubicBezTo>
                <a:cubicBezTo>
                  <a:pt x="17925" y="82371"/>
                  <a:pt x="17672" y="82466"/>
                  <a:pt x="17450" y="82339"/>
                </a:cubicBezTo>
                <a:close/>
                <a:moveTo>
                  <a:pt x="49112" y="82608"/>
                </a:moveTo>
                <a:cubicBezTo>
                  <a:pt x="49062" y="82608"/>
                  <a:pt x="49011" y="82613"/>
                  <a:pt x="48961" y="82624"/>
                </a:cubicBezTo>
                <a:cubicBezTo>
                  <a:pt x="48612" y="82624"/>
                  <a:pt x="48264" y="82814"/>
                  <a:pt x="48010" y="83131"/>
                </a:cubicBezTo>
                <a:cubicBezTo>
                  <a:pt x="47820" y="83353"/>
                  <a:pt x="47694" y="83638"/>
                  <a:pt x="47725" y="83923"/>
                </a:cubicBezTo>
                <a:cubicBezTo>
                  <a:pt x="47725" y="84271"/>
                  <a:pt x="47947" y="84588"/>
                  <a:pt x="48232" y="84873"/>
                </a:cubicBezTo>
                <a:cubicBezTo>
                  <a:pt x="48454" y="85063"/>
                  <a:pt x="48739" y="85189"/>
                  <a:pt x="49024" y="85189"/>
                </a:cubicBezTo>
                <a:cubicBezTo>
                  <a:pt x="49372" y="85189"/>
                  <a:pt x="49689" y="85031"/>
                  <a:pt x="49911" y="84746"/>
                </a:cubicBezTo>
                <a:cubicBezTo>
                  <a:pt x="50164" y="84524"/>
                  <a:pt x="50196" y="84208"/>
                  <a:pt x="50259" y="83923"/>
                </a:cubicBezTo>
                <a:cubicBezTo>
                  <a:pt x="50196" y="83479"/>
                  <a:pt x="50037" y="83131"/>
                  <a:pt x="49752" y="82878"/>
                </a:cubicBezTo>
                <a:cubicBezTo>
                  <a:pt x="49570" y="82721"/>
                  <a:pt x="49345" y="82608"/>
                  <a:pt x="49112" y="82608"/>
                </a:cubicBezTo>
                <a:close/>
                <a:moveTo>
                  <a:pt x="950" y="84714"/>
                </a:moveTo>
                <a:lnTo>
                  <a:pt x="792" y="84873"/>
                </a:lnTo>
                <a:lnTo>
                  <a:pt x="792" y="85221"/>
                </a:lnTo>
                <a:lnTo>
                  <a:pt x="950" y="85379"/>
                </a:lnTo>
                <a:lnTo>
                  <a:pt x="1267" y="85379"/>
                </a:lnTo>
                <a:cubicBezTo>
                  <a:pt x="1362" y="85316"/>
                  <a:pt x="1425" y="85253"/>
                  <a:pt x="1457" y="85221"/>
                </a:cubicBezTo>
                <a:lnTo>
                  <a:pt x="1457" y="84873"/>
                </a:lnTo>
                <a:lnTo>
                  <a:pt x="1299" y="84714"/>
                </a:lnTo>
                <a:close/>
                <a:moveTo>
                  <a:pt x="40250" y="79696"/>
                </a:moveTo>
                <a:cubicBezTo>
                  <a:pt x="39964" y="79696"/>
                  <a:pt x="39701" y="79830"/>
                  <a:pt x="39460" y="79964"/>
                </a:cubicBezTo>
                <a:cubicBezTo>
                  <a:pt x="39143" y="80122"/>
                  <a:pt x="38985" y="80439"/>
                  <a:pt x="38826" y="80756"/>
                </a:cubicBezTo>
                <a:cubicBezTo>
                  <a:pt x="38605" y="81357"/>
                  <a:pt x="38826" y="82308"/>
                  <a:pt x="39745" y="82624"/>
                </a:cubicBezTo>
                <a:cubicBezTo>
                  <a:pt x="39659" y="82641"/>
                  <a:pt x="39572" y="82645"/>
                  <a:pt x="39483" y="82645"/>
                </a:cubicBezTo>
                <a:cubicBezTo>
                  <a:pt x="39428" y="82645"/>
                  <a:pt x="39373" y="82643"/>
                  <a:pt x="39318" y="82643"/>
                </a:cubicBezTo>
                <a:cubicBezTo>
                  <a:pt x="39130" y="82643"/>
                  <a:pt x="38942" y="82658"/>
                  <a:pt x="38763" y="82783"/>
                </a:cubicBezTo>
                <a:cubicBezTo>
                  <a:pt x="38446" y="82973"/>
                  <a:pt x="38225" y="83163"/>
                  <a:pt x="38035" y="83479"/>
                </a:cubicBezTo>
                <a:cubicBezTo>
                  <a:pt x="37845" y="83796"/>
                  <a:pt x="37971" y="84144"/>
                  <a:pt x="37940" y="84398"/>
                </a:cubicBezTo>
                <a:cubicBezTo>
                  <a:pt x="38130" y="84936"/>
                  <a:pt x="38478" y="85316"/>
                  <a:pt x="38953" y="85474"/>
                </a:cubicBezTo>
                <a:cubicBezTo>
                  <a:pt x="39085" y="85498"/>
                  <a:pt x="39209" y="85510"/>
                  <a:pt x="39327" y="85510"/>
                </a:cubicBezTo>
                <a:cubicBezTo>
                  <a:pt x="40005" y="85510"/>
                  <a:pt x="40466" y="85126"/>
                  <a:pt x="40790" y="84398"/>
                </a:cubicBezTo>
                <a:cubicBezTo>
                  <a:pt x="40853" y="84208"/>
                  <a:pt x="40853" y="83923"/>
                  <a:pt x="40853" y="83669"/>
                </a:cubicBezTo>
                <a:cubicBezTo>
                  <a:pt x="40695" y="83479"/>
                  <a:pt x="40663" y="83258"/>
                  <a:pt x="40473" y="83036"/>
                </a:cubicBezTo>
                <a:cubicBezTo>
                  <a:pt x="40315" y="82878"/>
                  <a:pt x="40062" y="82783"/>
                  <a:pt x="39872" y="82656"/>
                </a:cubicBezTo>
                <a:cubicBezTo>
                  <a:pt x="40010" y="82656"/>
                  <a:pt x="40148" y="82723"/>
                  <a:pt x="40310" y="82723"/>
                </a:cubicBezTo>
                <a:cubicBezTo>
                  <a:pt x="40371" y="82723"/>
                  <a:pt x="40436" y="82713"/>
                  <a:pt x="40505" y="82688"/>
                </a:cubicBezTo>
                <a:lnTo>
                  <a:pt x="41107" y="82466"/>
                </a:lnTo>
                <a:cubicBezTo>
                  <a:pt x="41297" y="82339"/>
                  <a:pt x="41392" y="82181"/>
                  <a:pt x="41518" y="81991"/>
                </a:cubicBezTo>
                <a:cubicBezTo>
                  <a:pt x="41645" y="81769"/>
                  <a:pt x="41740" y="81579"/>
                  <a:pt x="41740" y="81357"/>
                </a:cubicBezTo>
                <a:cubicBezTo>
                  <a:pt x="41772" y="80977"/>
                  <a:pt x="41613" y="80629"/>
                  <a:pt x="41455" y="80312"/>
                </a:cubicBezTo>
                <a:cubicBezTo>
                  <a:pt x="41328" y="80091"/>
                  <a:pt x="40853" y="79806"/>
                  <a:pt x="40410" y="79711"/>
                </a:cubicBezTo>
                <a:cubicBezTo>
                  <a:pt x="40356" y="79701"/>
                  <a:pt x="40303" y="79696"/>
                  <a:pt x="40250" y="79696"/>
                </a:cubicBezTo>
                <a:close/>
                <a:moveTo>
                  <a:pt x="51811" y="83511"/>
                </a:moveTo>
                <a:cubicBezTo>
                  <a:pt x="51621" y="83606"/>
                  <a:pt x="51431" y="83638"/>
                  <a:pt x="51272" y="83733"/>
                </a:cubicBezTo>
                <a:cubicBezTo>
                  <a:pt x="51082" y="83828"/>
                  <a:pt x="50924" y="83986"/>
                  <a:pt x="50829" y="84176"/>
                </a:cubicBezTo>
                <a:cubicBezTo>
                  <a:pt x="50766" y="84366"/>
                  <a:pt x="50702" y="84556"/>
                  <a:pt x="50702" y="84714"/>
                </a:cubicBezTo>
                <a:cubicBezTo>
                  <a:pt x="50702" y="84904"/>
                  <a:pt x="50797" y="85063"/>
                  <a:pt x="50861" y="85253"/>
                </a:cubicBezTo>
                <a:cubicBezTo>
                  <a:pt x="50987" y="85474"/>
                  <a:pt x="51146" y="85633"/>
                  <a:pt x="51336" y="85696"/>
                </a:cubicBezTo>
                <a:cubicBezTo>
                  <a:pt x="51494" y="85759"/>
                  <a:pt x="51716" y="85823"/>
                  <a:pt x="51874" y="85823"/>
                </a:cubicBezTo>
                <a:cubicBezTo>
                  <a:pt x="52064" y="85823"/>
                  <a:pt x="52222" y="85728"/>
                  <a:pt x="52412" y="85664"/>
                </a:cubicBezTo>
                <a:cubicBezTo>
                  <a:pt x="52603" y="85538"/>
                  <a:pt x="52761" y="85379"/>
                  <a:pt x="52856" y="85189"/>
                </a:cubicBezTo>
                <a:cubicBezTo>
                  <a:pt x="52919" y="85031"/>
                  <a:pt x="52983" y="84841"/>
                  <a:pt x="52983" y="84683"/>
                </a:cubicBezTo>
                <a:cubicBezTo>
                  <a:pt x="52983" y="84461"/>
                  <a:pt x="52888" y="84303"/>
                  <a:pt x="52824" y="84113"/>
                </a:cubicBezTo>
                <a:cubicBezTo>
                  <a:pt x="52698" y="83923"/>
                  <a:pt x="52539" y="83764"/>
                  <a:pt x="52349" y="83669"/>
                </a:cubicBezTo>
                <a:cubicBezTo>
                  <a:pt x="52191" y="83606"/>
                  <a:pt x="52032" y="83574"/>
                  <a:pt x="51811" y="83511"/>
                </a:cubicBezTo>
                <a:close/>
                <a:moveTo>
                  <a:pt x="10451" y="83638"/>
                </a:moveTo>
                <a:cubicBezTo>
                  <a:pt x="10071" y="83796"/>
                  <a:pt x="9786" y="84081"/>
                  <a:pt x="9596" y="84524"/>
                </a:cubicBezTo>
                <a:lnTo>
                  <a:pt x="9596" y="85031"/>
                </a:lnTo>
                <a:cubicBezTo>
                  <a:pt x="9754" y="85506"/>
                  <a:pt x="10008" y="85728"/>
                  <a:pt x="10419" y="85949"/>
                </a:cubicBezTo>
                <a:lnTo>
                  <a:pt x="10958" y="85949"/>
                </a:lnTo>
                <a:cubicBezTo>
                  <a:pt x="11369" y="85791"/>
                  <a:pt x="11654" y="85506"/>
                  <a:pt x="11844" y="85063"/>
                </a:cubicBezTo>
                <a:lnTo>
                  <a:pt x="11844" y="84556"/>
                </a:lnTo>
                <a:cubicBezTo>
                  <a:pt x="11686" y="84081"/>
                  <a:pt x="11401" y="83796"/>
                  <a:pt x="11021" y="83638"/>
                </a:cubicBezTo>
                <a:close/>
                <a:moveTo>
                  <a:pt x="42278" y="83574"/>
                </a:moveTo>
                <a:cubicBezTo>
                  <a:pt x="41487" y="83574"/>
                  <a:pt x="40853" y="84144"/>
                  <a:pt x="40853" y="84999"/>
                </a:cubicBezTo>
                <a:cubicBezTo>
                  <a:pt x="40853" y="85791"/>
                  <a:pt x="41455" y="86361"/>
                  <a:pt x="42247" y="86424"/>
                </a:cubicBezTo>
                <a:cubicBezTo>
                  <a:pt x="43038" y="86424"/>
                  <a:pt x="43640" y="85823"/>
                  <a:pt x="43703" y="84999"/>
                </a:cubicBezTo>
                <a:cubicBezTo>
                  <a:pt x="43672" y="84208"/>
                  <a:pt x="43070" y="83606"/>
                  <a:pt x="42278" y="83574"/>
                </a:cubicBezTo>
                <a:close/>
                <a:moveTo>
                  <a:pt x="54746" y="84704"/>
                </a:moveTo>
                <a:cubicBezTo>
                  <a:pt x="54694" y="84704"/>
                  <a:pt x="54644" y="84708"/>
                  <a:pt x="54598" y="84714"/>
                </a:cubicBezTo>
                <a:cubicBezTo>
                  <a:pt x="54154" y="84841"/>
                  <a:pt x="53964" y="85063"/>
                  <a:pt x="53806" y="85474"/>
                </a:cubicBezTo>
                <a:lnTo>
                  <a:pt x="53806" y="85823"/>
                </a:lnTo>
                <a:cubicBezTo>
                  <a:pt x="53964" y="86203"/>
                  <a:pt x="54154" y="86424"/>
                  <a:pt x="54598" y="86583"/>
                </a:cubicBezTo>
                <a:cubicBezTo>
                  <a:pt x="54642" y="86589"/>
                  <a:pt x="54690" y="86593"/>
                  <a:pt x="54741" y="86593"/>
                </a:cubicBezTo>
                <a:cubicBezTo>
                  <a:pt x="54943" y="86593"/>
                  <a:pt x="55187" y="86532"/>
                  <a:pt x="55389" y="86329"/>
                </a:cubicBezTo>
                <a:cubicBezTo>
                  <a:pt x="55579" y="86139"/>
                  <a:pt x="55706" y="85949"/>
                  <a:pt x="55674" y="85633"/>
                </a:cubicBezTo>
                <a:cubicBezTo>
                  <a:pt x="55674" y="85348"/>
                  <a:pt x="55548" y="85158"/>
                  <a:pt x="55389" y="84936"/>
                </a:cubicBezTo>
                <a:cubicBezTo>
                  <a:pt x="55189" y="84760"/>
                  <a:pt x="54948" y="84704"/>
                  <a:pt x="54746" y="84704"/>
                </a:cubicBezTo>
                <a:close/>
                <a:moveTo>
                  <a:pt x="4054" y="85189"/>
                </a:moveTo>
                <a:cubicBezTo>
                  <a:pt x="3927" y="85253"/>
                  <a:pt x="3737" y="85316"/>
                  <a:pt x="3610" y="85411"/>
                </a:cubicBezTo>
                <a:cubicBezTo>
                  <a:pt x="3484" y="85538"/>
                  <a:pt x="3420" y="85728"/>
                  <a:pt x="3357" y="85854"/>
                </a:cubicBezTo>
                <a:cubicBezTo>
                  <a:pt x="3452" y="86044"/>
                  <a:pt x="3452" y="86298"/>
                  <a:pt x="3610" y="86361"/>
                </a:cubicBezTo>
                <a:lnTo>
                  <a:pt x="4085" y="86614"/>
                </a:lnTo>
                <a:cubicBezTo>
                  <a:pt x="4244" y="86519"/>
                  <a:pt x="4434" y="86488"/>
                  <a:pt x="4561" y="86361"/>
                </a:cubicBezTo>
                <a:cubicBezTo>
                  <a:pt x="4687" y="86266"/>
                  <a:pt x="4751" y="86044"/>
                  <a:pt x="4782" y="85949"/>
                </a:cubicBezTo>
                <a:cubicBezTo>
                  <a:pt x="4719" y="85506"/>
                  <a:pt x="4529" y="85253"/>
                  <a:pt x="4054" y="85189"/>
                </a:cubicBezTo>
                <a:close/>
                <a:moveTo>
                  <a:pt x="32615" y="83667"/>
                </a:moveTo>
                <a:cubicBezTo>
                  <a:pt x="32115" y="83667"/>
                  <a:pt x="31784" y="84003"/>
                  <a:pt x="31511" y="84398"/>
                </a:cubicBezTo>
                <a:cubicBezTo>
                  <a:pt x="31258" y="84746"/>
                  <a:pt x="31321" y="85158"/>
                  <a:pt x="31384" y="85538"/>
                </a:cubicBezTo>
                <a:cubicBezTo>
                  <a:pt x="31511" y="86013"/>
                  <a:pt x="31859" y="86361"/>
                  <a:pt x="32334" y="86488"/>
                </a:cubicBezTo>
                <a:cubicBezTo>
                  <a:pt x="32429" y="86614"/>
                  <a:pt x="32588" y="86614"/>
                  <a:pt x="32683" y="86614"/>
                </a:cubicBezTo>
                <a:lnTo>
                  <a:pt x="32841" y="86614"/>
                </a:lnTo>
                <a:cubicBezTo>
                  <a:pt x="33158" y="86614"/>
                  <a:pt x="33443" y="86519"/>
                  <a:pt x="33696" y="86266"/>
                </a:cubicBezTo>
                <a:lnTo>
                  <a:pt x="33918" y="86013"/>
                </a:lnTo>
                <a:cubicBezTo>
                  <a:pt x="34013" y="85949"/>
                  <a:pt x="34044" y="85823"/>
                  <a:pt x="34139" y="85696"/>
                </a:cubicBezTo>
                <a:cubicBezTo>
                  <a:pt x="34203" y="85474"/>
                  <a:pt x="34203" y="85221"/>
                  <a:pt x="34203" y="84968"/>
                </a:cubicBezTo>
                <a:cubicBezTo>
                  <a:pt x="34203" y="84746"/>
                  <a:pt x="34203" y="84746"/>
                  <a:pt x="34044" y="84461"/>
                </a:cubicBezTo>
                <a:cubicBezTo>
                  <a:pt x="33918" y="84239"/>
                  <a:pt x="33728" y="84113"/>
                  <a:pt x="33569" y="83923"/>
                </a:cubicBezTo>
                <a:cubicBezTo>
                  <a:pt x="33474" y="83828"/>
                  <a:pt x="33379" y="83828"/>
                  <a:pt x="33284" y="83764"/>
                </a:cubicBezTo>
                <a:cubicBezTo>
                  <a:pt x="33094" y="83669"/>
                  <a:pt x="32904" y="83701"/>
                  <a:pt x="32683" y="83669"/>
                </a:cubicBezTo>
                <a:cubicBezTo>
                  <a:pt x="32660" y="83668"/>
                  <a:pt x="32637" y="83667"/>
                  <a:pt x="32615" y="83667"/>
                </a:cubicBezTo>
                <a:close/>
                <a:moveTo>
                  <a:pt x="54788" y="21060"/>
                </a:moveTo>
                <a:cubicBezTo>
                  <a:pt x="54376" y="21250"/>
                  <a:pt x="54059" y="21408"/>
                  <a:pt x="53869" y="21757"/>
                </a:cubicBezTo>
                <a:cubicBezTo>
                  <a:pt x="53648" y="22105"/>
                  <a:pt x="53679" y="22517"/>
                  <a:pt x="53679" y="22802"/>
                </a:cubicBezTo>
                <a:cubicBezTo>
                  <a:pt x="53806" y="23150"/>
                  <a:pt x="53933" y="23403"/>
                  <a:pt x="54154" y="23593"/>
                </a:cubicBezTo>
                <a:cubicBezTo>
                  <a:pt x="54276" y="23685"/>
                  <a:pt x="54428" y="23776"/>
                  <a:pt x="54609" y="23896"/>
                </a:cubicBezTo>
                <a:lnTo>
                  <a:pt x="54609" y="23896"/>
                </a:lnTo>
                <a:cubicBezTo>
                  <a:pt x="54608" y="23896"/>
                  <a:pt x="54607" y="23896"/>
                  <a:pt x="54606" y="23896"/>
                </a:cubicBezTo>
                <a:cubicBezTo>
                  <a:pt x="54599" y="23896"/>
                  <a:pt x="54594" y="23900"/>
                  <a:pt x="54587" y="23904"/>
                </a:cubicBezTo>
                <a:lnTo>
                  <a:pt x="54587" y="23904"/>
                </a:lnTo>
                <a:cubicBezTo>
                  <a:pt x="54386" y="23878"/>
                  <a:pt x="54221" y="23872"/>
                  <a:pt x="53806" y="23783"/>
                </a:cubicBezTo>
                <a:cubicBezTo>
                  <a:pt x="53711" y="23783"/>
                  <a:pt x="53648" y="23783"/>
                  <a:pt x="53553" y="23815"/>
                </a:cubicBezTo>
                <a:cubicBezTo>
                  <a:pt x="53109" y="23942"/>
                  <a:pt x="52793" y="24163"/>
                  <a:pt x="52571" y="24575"/>
                </a:cubicBezTo>
                <a:cubicBezTo>
                  <a:pt x="52444" y="23467"/>
                  <a:pt x="51969" y="23118"/>
                  <a:pt x="51146" y="22960"/>
                </a:cubicBezTo>
                <a:cubicBezTo>
                  <a:pt x="51093" y="22950"/>
                  <a:pt x="51041" y="22946"/>
                  <a:pt x="50990" y="22946"/>
                </a:cubicBezTo>
                <a:cubicBezTo>
                  <a:pt x="50702" y="22946"/>
                  <a:pt x="50433" y="23089"/>
                  <a:pt x="50164" y="23277"/>
                </a:cubicBezTo>
                <a:cubicBezTo>
                  <a:pt x="49784" y="23467"/>
                  <a:pt x="49626" y="23847"/>
                  <a:pt x="49562" y="24258"/>
                </a:cubicBezTo>
                <a:cubicBezTo>
                  <a:pt x="49467" y="24543"/>
                  <a:pt x="49594" y="24765"/>
                  <a:pt x="49689" y="25018"/>
                </a:cubicBezTo>
                <a:cubicBezTo>
                  <a:pt x="49847" y="25399"/>
                  <a:pt x="50101" y="25684"/>
                  <a:pt x="50512" y="25810"/>
                </a:cubicBezTo>
                <a:cubicBezTo>
                  <a:pt x="50677" y="25857"/>
                  <a:pt x="50842" y="25939"/>
                  <a:pt x="51020" y="25939"/>
                </a:cubicBezTo>
                <a:cubicBezTo>
                  <a:pt x="51081" y="25939"/>
                  <a:pt x="51144" y="25930"/>
                  <a:pt x="51209" y="25905"/>
                </a:cubicBezTo>
                <a:cubicBezTo>
                  <a:pt x="51462" y="25842"/>
                  <a:pt x="51684" y="25747"/>
                  <a:pt x="51906" y="25652"/>
                </a:cubicBezTo>
                <a:cubicBezTo>
                  <a:pt x="52127" y="25525"/>
                  <a:pt x="52254" y="25335"/>
                  <a:pt x="52381" y="25082"/>
                </a:cubicBezTo>
                <a:lnTo>
                  <a:pt x="52381" y="25082"/>
                </a:lnTo>
                <a:cubicBezTo>
                  <a:pt x="52317" y="25842"/>
                  <a:pt x="52634" y="26349"/>
                  <a:pt x="53363" y="26697"/>
                </a:cubicBezTo>
                <a:cubicBezTo>
                  <a:pt x="53014" y="26760"/>
                  <a:pt x="52634" y="26665"/>
                  <a:pt x="52317" y="26855"/>
                </a:cubicBezTo>
                <a:cubicBezTo>
                  <a:pt x="52064" y="27077"/>
                  <a:pt x="51842" y="27299"/>
                  <a:pt x="51652" y="27584"/>
                </a:cubicBezTo>
                <a:cubicBezTo>
                  <a:pt x="51621" y="26444"/>
                  <a:pt x="51114" y="26064"/>
                  <a:pt x="50481" y="25874"/>
                </a:cubicBezTo>
                <a:cubicBezTo>
                  <a:pt x="50388" y="25848"/>
                  <a:pt x="50291" y="25836"/>
                  <a:pt x="50191" y="25836"/>
                </a:cubicBezTo>
                <a:cubicBezTo>
                  <a:pt x="49674" y="25836"/>
                  <a:pt x="49089" y="26166"/>
                  <a:pt x="48771" y="26697"/>
                </a:cubicBezTo>
                <a:cubicBezTo>
                  <a:pt x="48834" y="25905"/>
                  <a:pt x="48486" y="25399"/>
                  <a:pt x="47820" y="25050"/>
                </a:cubicBezTo>
                <a:lnTo>
                  <a:pt x="47884" y="25050"/>
                </a:lnTo>
                <a:cubicBezTo>
                  <a:pt x="47884" y="25018"/>
                  <a:pt x="47884" y="25018"/>
                  <a:pt x="47947" y="24987"/>
                </a:cubicBezTo>
                <a:lnTo>
                  <a:pt x="47947" y="25050"/>
                </a:lnTo>
                <a:lnTo>
                  <a:pt x="48454" y="25050"/>
                </a:lnTo>
                <a:cubicBezTo>
                  <a:pt x="49056" y="24860"/>
                  <a:pt x="49372" y="24480"/>
                  <a:pt x="49562" y="23942"/>
                </a:cubicBezTo>
                <a:cubicBezTo>
                  <a:pt x="49626" y="23467"/>
                  <a:pt x="49562" y="22960"/>
                  <a:pt x="49119" y="22548"/>
                </a:cubicBezTo>
                <a:cubicBezTo>
                  <a:pt x="48824" y="22253"/>
                  <a:pt x="48472" y="22187"/>
                  <a:pt x="48077" y="22187"/>
                </a:cubicBezTo>
                <a:cubicBezTo>
                  <a:pt x="47963" y="22187"/>
                  <a:pt x="47846" y="22193"/>
                  <a:pt x="47725" y="22200"/>
                </a:cubicBezTo>
                <a:cubicBezTo>
                  <a:pt x="47093" y="22545"/>
                  <a:pt x="47139" y="22446"/>
                  <a:pt x="46821" y="23017"/>
                </a:cubicBezTo>
                <a:lnTo>
                  <a:pt x="46821" y="23017"/>
                </a:lnTo>
                <a:cubicBezTo>
                  <a:pt x="46795" y="23123"/>
                  <a:pt x="46758" y="23223"/>
                  <a:pt x="46712" y="23318"/>
                </a:cubicBezTo>
                <a:lnTo>
                  <a:pt x="46712" y="23318"/>
                </a:lnTo>
                <a:lnTo>
                  <a:pt x="46712" y="23213"/>
                </a:lnTo>
                <a:cubicBezTo>
                  <a:pt x="46753" y="23140"/>
                  <a:pt x="46789" y="23075"/>
                  <a:pt x="46821" y="23017"/>
                </a:cubicBezTo>
                <a:lnTo>
                  <a:pt x="46821" y="23017"/>
                </a:lnTo>
                <a:cubicBezTo>
                  <a:pt x="46849" y="22908"/>
                  <a:pt x="46866" y="22793"/>
                  <a:pt x="46870" y="22675"/>
                </a:cubicBezTo>
                <a:cubicBezTo>
                  <a:pt x="46839" y="21883"/>
                  <a:pt x="46237" y="21282"/>
                  <a:pt x="45445" y="21282"/>
                </a:cubicBezTo>
                <a:cubicBezTo>
                  <a:pt x="44654" y="21282"/>
                  <a:pt x="44052" y="21915"/>
                  <a:pt x="44052" y="22707"/>
                </a:cubicBezTo>
                <a:cubicBezTo>
                  <a:pt x="44052" y="23479"/>
                  <a:pt x="44655" y="24101"/>
                  <a:pt x="45420" y="24101"/>
                </a:cubicBezTo>
                <a:cubicBezTo>
                  <a:pt x="45439" y="24101"/>
                  <a:pt x="45458" y="24101"/>
                  <a:pt x="45477" y="24100"/>
                </a:cubicBezTo>
                <a:cubicBezTo>
                  <a:pt x="46037" y="24100"/>
                  <a:pt x="46486" y="23783"/>
                  <a:pt x="46712" y="23318"/>
                </a:cubicBezTo>
                <a:lnTo>
                  <a:pt x="46712" y="23318"/>
                </a:lnTo>
                <a:lnTo>
                  <a:pt x="46712" y="23815"/>
                </a:lnTo>
                <a:cubicBezTo>
                  <a:pt x="46712" y="23910"/>
                  <a:pt x="46712" y="23973"/>
                  <a:pt x="46744" y="24068"/>
                </a:cubicBezTo>
                <a:cubicBezTo>
                  <a:pt x="46902" y="24480"/>
                  <a:pt x="47155" y="24765"/>
                  <a:pt x="47535" y="24955"/>
                </a:cubicBezTo>
                <a:lnTo>
                  <a:pt x="47155" y="24955"/>
                </a:lnTo>
                <a:cubicBezTo>
                  <a:pt x="47113" y="24955"/>
                  <a:pt x="47071" y="24941"/>
                  <a:pt x="47019" y="24941"/>
                </a:cubicBezTo>
                <a:cubicBezTo>
                  <a:pt x="46994" y="24941"/>
                  <a:pt x="46965" y="24945"/>
                  <a:pt x="46934" y="24955"/>
                </a:cubicBezTo>
                <a:cubicBezTo>
                  <a:pt x="46744" y="25050"/>
                  <a:pt x="46554" y="25114"/>
                  <a:pt x="46395" y="25240"/>
                </a:cubicBezTo>
                <a:cubicBezTo>
                  <a:pt x="46142" y="25430"/>
                  <a:pt x="45952" y="25684"/>
                  <a:pt x="45825" y="25969"/>
                </a:cubicBezTo>
                <a:cubicBezTo>
                  <a:pt x="45794" y="26000"/>
                  <a:pt x="45889" y="26127"/>
                  <a:pt x="45762" y="26127"/>
                </a:cubicBezTo>
                <a:lnTo>
                  <a:pt x="45762" y="26380"/>
                </a:lnTo>
                <a:cubicBezTo>
                  <a:pt x="45730" y="26824"/>
                  <a:pt x="45889" y="27235"/>
                  <a:pt x="46237" y="27552"/>
                </a:cubicBezTo>
                <a:cubicBezTo>
                  <a:pt x="46364" y="27710"/>
                  <a:pt x="46459" y="27805"/>
                  <a:pt x="46680" y="27869"/>
                </a:cubicBezTo>
                <a:cubicBezTo>
                  <a:pt x="46601" y="27900"/>
                  <a:pt x="46522" y="27908"/>
                  <a:pt x="46443" y="27908"/>
                </a:cubicBezTo>
                <a:cubicBezTo>
                  <a:pt x="46364" y="27908"/>
                  <a:pt x="46285" y="27900"/>
                  <a:pt x="46205" y="27900"/>
                </a:cubicBezTo>
                <a:cubicBezTo>
                  <a:pt x="45762" y="27900"/>
                  <a:pt x="45319" y="28122"/>
                  <a:pt x="45097" y="28534"/>
                </a:cubicBezTo>
                <a:lnTo>
                  <a:pt x="45002" y="28597"/>
                </a:lnTo>
                <a:lnTo>
                  <a:pt x="45002" y="28407"/>
                </a:lnTo>
                <a:cubicBezTo>
                  <a:pt x="45002" y="28059"/>
                  <a:pt x="44875" y="27742"/>
                  <a:pt x="44622" y="27457"/>
                </a:cubicBezTo>
                <a:cubicBezTo>
                  <a:pt x="44501" y="27336"/>
                  <a:pt x="44381" y="27244"/>
                  <a:pt x="44178" y="27099"/>
                </a:cubicBezTo>
                <a:lnTo>
                  <a:pt x="44178" y="27099"/>
                </a:lnTo>
                <a:cubicBezTo>
                  <a:pt x="44154" y="27109"/>
                  <a:pt x="44126" y="27109"/>
                  <a:pt x="44084" y="27109"/>
                </a:cubicBezTo>
                <a:cubicBezTo>
                  <a:pt x="44052" y="27109"/>
                  <a:pt x="44052" y="27077"/>
                  <a:pt x="44084" y="27077"/>
                </a:cubicBezTo>
                <a:cubicBezTo>
                  <a:pt x="44106" y="27079"/>
                  <a:pt x="44129" y="27080"/>
                  <a:pt x="44152" y="27081"/>
                </a:cubicBezTo>
                <a:lnTo>
                  <a:pt x="44152" y="27081"/>
                </a:lnTo>
                <a:cubicBezTo>
                  <a:pt x="44151" y="27080"/>
                  <a:pt x="44149" y="27078"/>
                  <a:pt x="44147" y="27077"/>
                </a:cubicBezTo>
                <a:cubicBezTo>
                  <a:pt x="44147" y="27056"/>
                  <a:pt x="44150" y="27049"/>
                  <a:pt x="44156" y="27049"/>
                </a:cubicBezTo>
                <a:cubicBezTo>
                  <a:pt x="44168" y="27049"/>
                  <a:pt x="44189" y="27077"/>
                  <a:pt x="44210" y="27077"/>
                </a:cubicBezTo>
                <a:cubicBezTo>
                  <a:pt x="44208" y="27079"/>
                  <a:pt x="44207" y="27080"/>
                  <a:pt x="44205" y="27082"/>
                </a:cubicBezTo>
                <a:lnTo>
                  <a:pt x="44205" y="27082"/>
                </a:lnTo>
                <a:cubicBezTo>
                  <a:pt x="44206" y="27082"/>
                  <a:pt x="44207" y="27082"/>
                  <a:pt x="44208" y="27082"/>
                </a:cubicBezTo>
                <a:cubicBezTo>
                  <a:pt x="44566" y="27082"/>
                  <a:pt x="44984" y="26969"/>
                  <a:pt x="45097" y="26855"/>
                </a:cubicBezTo>
                <a:cubicBezTo>
                  <a:pt x="45192" y="26760"/>
                  <a:pt x="45350" y="26697"/>
                  <a:pt x="45445" y="26539"/>
                </a:cubicBezTo>
                <a:cubicBezTo>
                  <a:pt x="45509" y="26380"/>
                  <a:pt x="45667" y="26317"/>
                  <a:pt x="45730" y="26127"/>
                </a:cubicBezTo>
                <a:cubicBezTo>
                  <a:pt x="45730" y="26064"/>
                  <a:pt x="45730" y="26064"/>
                  <a:pt x="45762" y="26064"/>
                </a:cubicBezTo>
                <a:cubicBezTo>
                  <a:pt x="45794" y="25969"/>
                  <a:pt x="45730" y="25810"/>
                  <a:pt x="45825" y="25684"/>
                </a:cubicBezTo>
                <a:cubicBezTo>
                  <a:pt x="45889" y="25652"/>
                  <a:pt x="45889" y="25525"/>
                  <a:pt x="45825" y="25494"/>
                </a:cubicBezTo>
                <a:cubicBezTo>
                  <a:pt x="45730" y="25367"/>
                  <a:pt x="45794" y="25240"/>
                  <a:pt x="45762" y="25114"/>
                </a:cubicBezTo>
                <a:cubicBezTo>
                  <a:pt x="45572" y="24733"/>
                  <a:pt x="45287" y="24448"/>
                  <a:pt x="44939" y="24258"/>
                </a:cubicBezTo>
                <a:cubicBezTo>
                  <a:pt x="44733" y="24163"/>
                  <a:pt x="44535" y="24116"/>
                  <a:pt x="44337" y="24116"/>
                </a:cubicBezTo>
                <a:cubicBezTo>
                  <a:pt x="44139" y="24116"/>
                  <a:pt x="43941" y="24163"/>
                  <a:pt x="43735" y="24258"/>
                </a:cubicBezTo>
                <a:cubicBezTo>
                  <a:pt x="43513" y="24379"/>
                  <a:pt x="43317" y="24552"/>
                  <a:pt x="43163" y="24751"/>
                </a:cubicBezTo>
                <a:lnTo>
                  <a:pt x="43163" y="24751"/>
                </a:lnTo>
                <a:cubicBezTo>
                  <a:pt x="43128" y="25029"/>
                  <a:pt x="43036" y="25281"/>
                  <a:pt x="42898" y="25492"/>
                </a:cubicBezTo>
                <a:lnTo>
                  <a:pt x="42898" y="25492"/>
                </a:lnTo>
                <a:cubicBezTo>
                  <a:pt x="42903" y="25366"/>
                  <a:pt x="42918" y="25240"/>
                  <a:pt x="42943" y="25114"/>
                </a:cubicBezTo>
                <a:cubicBezTo>
                  <a:pt x="43001" y="24987"/>
                  <a:pt x="43075" y="24865"/>
                  <a:pt x="43163" y="24751"/>
                </a:cubicBezTo>
                <a:lnTo>
                  <a:pt x="43163" y="24751"/>
                </a:lnTo>
                <a:cubicBezTo>
                  <a:pt x="43164" y="24745"/>
                  <a:pt x="43164" y="24739"/>
                  <a:pt x="43165" y="24733"/>
                </a:cubicBezTo>
                <a:cubicBezTo>
                  <a:pt x="43070" y="23942"/>
                  <a:pt x="42532" y="23308"/>
                  <a:pt x="41740" y="23308"/>
                </a:cubicBezTo>
                <a:cubicBezTo>
                  <a:pt x="40948" y="23308"/>
                  <a:pt x="40315" y="23910"/>
                  <a:pt x="40315" y="24733"/>
                </a:cubicBezTo>
                <a:cubicBezTo>
                  <a:pt x="40315" y="25525"/>
                  <a:pt x="40885" y="26127"/>
                  <a:pt x="41677" y="26159"/>
                </a:cubicBezTo>
                <a:cubicBezTo>
                  <a:pt x="42195" y="26159"/>
                  <a:pt x="42631" y="25901"/>
                  <a:pt x="42898" y="25492"/>
                </a:cubicBezTo>
                <a:lnTo>
                  <a:pt x="42898" y="25492"/>
                </a:lnTo>
                <a:cubicBezTo>
                  <a:pt x="42890" y="25683"/>
                  <a:pt x="42905" y="25873"/>
                  <a:pt x="42943" y="26064"/>
                </a:cubicBezTo>
                <a:cubicBezTo>
                  <a:pt x="43102" y="26444"/>
                  <a:pt x="43387" y="26697"/>
                  <a:pt x="43767" y="26950"/>
                </a:cubicBezTo>
                <a:cubicBezTo>
                  <a:pt x="43619" y="26950"/>
                  <a:pt x="43485" y="26936"/>
                  <a:pt x="43366" y="26936"/>
                </a:cubicBezTo>
                <a:cubicBezTo>
                  <a:pt x="43306" y="26936"/>
                  <a:pt x="43250" y="26940"/>
                  <a:pt x="43197" y="26950"/>
                </a:cubicBezTo>
                <a:cubicBezTo>
                  <a:pt x="42753" y="27014"/>
                  <a:pt x="42247" y="27489"/>
                  <a:pt x="42088" y="27900"/>
                </a:cubicBezTo>
                <a:cubicBezTo>
                  <a:pt x="42025" y="27932"/>
                  <a:pt x="42120" y="28059"/>
                  <a:pt x="41993" y="28059"/>
                </a:cubicBezTo>
                <a:lnTo>
                  <a:pt x="41993" y="28344"/>
                </a:lnTo>
                <a:cubicBezTo>
                  <a:pt x="41962" y="28755"/>
                  <a:pt x="42120" y="29167"/>
                  <a:pt x="42468" y="29484"/>
                </a:cubicBezTo>
                <a:cubicBezTo>
                  <a:pt x="42595" y="29642"/>
                  <a:pt x="42722" y="29769"/>
                  <a:pt x="42912" y="29801"/>
                </a:cubicBezTo>
                <a:cubicBezTo>
                  <a:pt x="42833" y="29832"/>
                  <a:pt x="42753" y="29840"/>
                  <a:pt x="42674" y="29840"/>
                </a:cubicBezTo>
                <a:cubicBezTo>
                  <a:pt x="42595" y="29840"/>
                  <a:pt x="42516" y="29832"/>
                  <a:pt x="42437" y="29832"/>
                </a:cubicBezTo>
                <a:cubicBezTo>
                  <a:pt x="41993" y="29832"/>
                  <a:pt x="41550" y="30086"/>
                  <a:pt x="41328" y="30466"/>
                </a:cubicBezTo>
                <a:lnTo>
                  <a:pt x="41233" y="30561"/>
                </a:lnTo>
                <a:lnTo>
                  <a:pt x="41233" y="30339"/>
                </a:lnTo>
                <a:cubicBezTo>
                  <a:pt x="41233" y="29991"/>
                  <a:pt x="41138" y="29674"/>
                  <a:pt x="40853" y="29389"/>
                </a:cubicBezTo>
                <a:cubicBezTo>
                  <a:pt x="40733" y="29298"/>
                  <a:pt x="40612" y="29179"/>
                  <a:pt x="40409" y="29031"/>
                </a:cubicBezTo>
                <a:lnTo>
                  <a:pt x="40409" y="29031"/>
                </a:lnTo>
                <a:cubicBezTo>
                  <a:pt x="40388" y="29040"/>
                  <a:pt x="40368" y="29040"/>
                  <a:pt x="40347" y="29040"/>
                </a:cubicBezTo>
                <a:cubicBezTo>
                  <a:pt x="40283" y="29040"/>
                  <a:pt x="40283" y="29009"/>
                  <a:pt x="40347" y="29009"/>
                </a:cubicBezTo>
                <a:cubicBezTo>
                  <a:pt x="40358" y="29010"/>
                  <a:pt x="40370" y="29011"/>
                  <a:pt x="40382" y="29011"/>
                </a:cubicBezTo>
                <a:lnTo>
                  <a:pt x="40382" y="29011"/>
                </a:lnTo>
                <a:cubicBezTo>
                  <a:pt x="40381" y="29011"/>
                  <a:pt x="40379" y="29010"/>
                  <a:pt x="40378" y="29009"/>
                </a:cubicBezTo>
                <a:cubicBezTo>
                  <a:pt x="40378" y="28998"/>
                  <a:pt x="40382" y="28995"/>
                  <a:pt x="40388" y="28995"/>
                </a:cubicBezTo>
                <a:cubicBezTo>
                  <a:pt x="40399" y="28995"/>
                  <a:pt x="40420" y="29009"/>
                  <a:pt x="40442" y="29009"/>
                </a:cubicBezTo>
                <a:cubicBezTo>
                  <a:pt x="40440" y="29010"/>
                  <a:pt x="40438" y="29012"/>
                  <a:pt x="40437" y="29014"/>
                </a:cubicBezTo>
                <a:lnTo>
                  <a:pt x="40437" y="29014"/>
                </a:lnTo>
                <a:cubicBezTo>
                  <a:pt x="40445" y="29014"/>
                  <a:pt x="40454" y="29014"/>
                  <a:pt x="40463" y="29014"/>
                </a:cubicBezTo>
                <a:cubicBezTo>
                  <a:pt x="40799" y="29014"/>
                  <a:pt x="41215" y="28904"/>
                  <a:pt x="41328" y="28819"/>
                </a:cubicBezTo>
                <a:cubicBezTo>
                  <a:pt x="41455" y="28692"/>
                  <a:pt x="41613" y="28660"/>
                  <a:pt x="41677" y="28502"/>
                </a:cubicBezTo>
                <a:cubicBezTo>
                  <a:pt x="41772" y="28344"/>
                  <a:pt x="41930" y="28249"/>
                  <a:pt x="41962" y="28059"/>
                </a:cubicBezTo>
                <a:cubicBezTo>
                  <a:pt x="41962" y="28027"/>
                  <a:pt x="41962" y="28027"/>
                  <a:pt x="41993" y="28027"/>
                </a:cubicBezTo>
                <a:cubicBezTo>
                  <a:pt x="42025" y="27900"/>
                  <a:pt x="41962" y="27742"/>
                  <a:pt x="42088" y="27615"/>
                </a:cubicBezTo>
                <a:cubicBezTo>
                  <a:pt x="42120" y="27584"/>
                  <a:pt x="42120" y="27457"/>
                  <a:pt x="42088" y="27425"/>
                </a:cubicBezTo>
                <a:cubicBezTo>
                  <a:pt x="41962" y="27299"/>
                  <a:pt x="42025" y="27172"/>
                  <a:pt x="41993" y="27077"/>
                </a:cubicBezTo>
                <a:cubicBezTo>
                  <a:pt x="41803" y="26634"/>
                  <a:pt x="41487" y="26317"/>
                  <a:pt x="41012" y="26127"/>
                </a:cubicBezTo>
                <a:cubicBezTo>
                  <a:pt x="40991" y="26127"/>
                  <a:pt x="40927" y="26141"/>
                  <a:pt x="40859" y="26141"/>
                </a:cubicBezTo>
                <a:cubicBezTo>
                  <a:pt x="40825" y="26141"/>
                  <a:pt x="40790" y="26137"/>
                  <a:pt x="40758" y="26127"/>
                </a:cubicBezTo>
                <a:cubicBezTo>
                  <a:pt x="40699" y="26084"/>
                  <a:pt x="40642" y="26069"/>
                  <a:pt x="40585" y="26069"/>
                </a:cubicBezTo>
                <a:cubicBezTo>
                  <a:pt x="40445" y="26069"/>
                  <a:pt x="40307" y="26162"/>
                  <a:pt x="40144" y="26162"/>
                </a:cubicBezTo>
                <a:cubicBezTo>
                  <a:pt x="40128" y="26162"/>
                  <a:pt x="40111" y="26161"/>
                  <a:pt x="40093" y="26159"/>
                </a:cubicBezTo>
                <a:cubicBezTo>
                  <a:pt x="39782" y="26314"/>
                  <a:pt x="39501" y="26531"/>
                  <a:pt x="39311" y="26840"/>
                </a:cubicBezTo>
                <a:lnTo>
                  <a:pt x="39311" y="26840"/>
                </a:lnTo>
                <a:cubicBezTo>
                  <a:pt x="39303" y="26985"/>
                  <a:pt x="39280" y="27129"/>
                  <a:pt x="39238" y="27267"/>
                </a:cubicBezTo>
                <a:cubicBezTo>
                  <a:pt x="39206" y="27324"/>
                  <a:pt x="39171" y="27380"/>
                  <a:pt x="39134" y="27436"/>
                </a:cubicBezTo>
                <a:lnTo>
                  <a:pt x="39134" y="27436"/>
                </a:lnTo>
                <a:cubicBezTo>
                  <a:pt x="39137" y="27423"/>
                  <a:pt x="39140" y="27409"/>
                  <a:pt x="39143" y="27394"/>
                </a:cubicBezTo>
                <a:cubicBezTo>
                  <a:pt x="39175" y="27235"/>
                  <a:pt x="39175" y="27014"/>
                  <a:pt x="39301" y="26855"/>
                </a:cubicBezTo>
                <a:cubicBezTo>
                  <a:pt x="39305" y="26850"/>
                  <a:pt x="39308" y="26845"/>
                  <a:pt x="39311" y="26840"/>
                </a:cubicBezTo>
                <a:lnTo>
                  <a:pt x="39311" y="26840"/>
                </a:lnTo>
                <a:cubicBezTo>
                  <a:pt x="39321" y="26652"/>
                  <a:pt x="39306" y="26464"/>
                  <a:pt x="39270" y="26285"/>
                </a:cubicBezTo>
                <a:cubicBezTo>
                  <a:pt x="39270" y="26190"/>
                  <a:pt x="39270" y="26127"/>
                  <a:pt x="39238" y="26064"/>
                </a:cubicBezTo>
                <a:cubicBezTo>
                  <a:pt x="38945" y="25682"/>
                  <a:pt x="38597" y="25328"/>
                  <a:pt x="38095" y="25328"/>
                </a:cubicBezTo>
                <a:cubicBezTo>
                  <a:pt x="38055" y="25328"/>
                  <a:pt x="38014" y="25331"/>
                  <a:pt x="37971" y="25335"/>
                </a:cubicBezTo>
                <a:cubicBezTo>
                  <a:pt x="37655" y="25335"/>
                  <a:pt x="37370" y="25367"/>
                  <a:pt x="37148" y="25557"/>
                </a:cubicBezTo>
                <a:cubicBezTo>
                  <a:pt x="36895" y="25715"/>
                  <a:pt x="36736" y="25969"/>
                  <a:pt x="36610" y="26254"/>
                </a:cubicBezTo>
                <a:cubicBezTo>
                  <a:pt x="36546" y="26444"/>
                  <a:pt x="36578" y="26602"/>
                  <a:pt x="36578" y="26792"/>
                </a:cubicBezTo>
                <a:cubicBezTo>
                  <a:pt x="36546" y="27077"/>
                  <a:pt x="36610" y="27299"/>
                  <a:pt x="36768" y="27520"/>
                </a:cubicBezTo>
                <a:cubicBezTo>
                  <a:pt x="36926" y="27742"/>
                  <a:pt x="37180" y="27900"/>
                  <a:pt x="37465" y="28027"/>
                </a:cubicBezTo>
                <a:cubicBezTo>
                  <a:pt x="37560" y="28059"/>
                  <a:pt x="37647" y="28067"/>
                  <a:pt x="37734" y="28067"/>
                </a:cubicBezTo>
                <a:cubicBezTo>
                  <a:pt x="37821" y="28067"/>
                  <a:pt x="37908" y="28059"/>
                  <a:pt x="38003" y="28059"/>
                </a:cubicBezTo>
                <a:cubicBezTo>
                  <a:pt x="38045" y="28064"/>
                  <a:pt x="38087" y="28067"/>
                  <a:pt x="38127" y="28067"/>
                </a:cubicBezTo>
                <a:cubicBezTo>
                  <a:pt x="38331" y="28067"/>
                  <a:pt x="38520" y="28001"/>
                  <a:pt x="38731" y="27869"/>
                </a:cubicBezTo>
                <a:cubicBezTo>
                  <a:pt x="38896" y="27751"/>
                  <a:pt x="39026" y="27598"/>
                  <a:pt x="39134" y="27436"/>
                </a:cubicBezTo>
                <a:lnTo>
                  <a:pt x="39134" y="27436"/>
                </a:lnTo>
                <a:cubicBezTo>
                  <a:pt x="39106" y="27564"/>
                  <a:pt x="39086" y="27627"/>
                  <a:pt x="39143" y="27742"/>
                </a:cubicBezTo>
                <a:cubicBezTo>
                  <a:pt x="39238" y="27869"/>
                  <a:pt x="39175" y="27964"/>
                  <a:pt x="39238" y="28090"/>
                </a:cubicBezTo>
                <a:cubicBezTo>
                  <a:pt x="39397" y="28439"/>
                  <a:pt x="39650" y="28692"/>
                  <a:pt x="39967" y="28914"/>
                </a:cubicBezTo>
                <a:lnTo>
                  <a:pt x="39745" y="28914"/>
                </a:lnTo>
                <a:cubicBezTo>
                  <a:pt x="39180" y="28914"/>
                  <a:pt x="38810" y="29249"/>
                  <a:pt x="38505" y="29683"/>
                </a:cubicBezTo>
                <a:lnTo>
                  <a:pt x="38505" y="29683"/>
                </a:lnTo>
                <a:cubicBezTo>
                  <a:pt x="38506" y="29801"/>
                  <a:pt x="38497" y="29924"/>
                  <a:pt x="38478" y="30054"/>
                </a:cubicBezTo>
                <a:cubicBezTo>
                  <a:pt x="38427" y="30206"/>
                  <a:pt x="38360" y="30346"/>
                  <a:pt x="38272" y="30471"/>
                </a:cubicBezTo>
                <a:lnTo>
                  <a:pt x="38272" y="30471"/>
                </a:lnTo>
                <a:cubicBezTo>
                  <a:pt x="38239" y="30217"/>
                  <a:pt x="38305" y="29967"/>
                  <a:pt x="38446" y="29769"/>
                </a:cubicBezTo>
                <a:cubicBezTo>
                  <a:pt x="38466" y="29740"/>
                  <a:pt x="38485" y="29712"/>
                  <a:pt x="38505" y="29683"/>
                </a:cubicBezTo>
                <a:lnTo>
                  <a:pt x="38505" y="29683"/>
                </a:lnTo>
                <a:cubicBezTo>
                  <a:pt x="38500" y="28997"/>
                  <a:pt x="38159" y="28519"/>
                  <a:pt x="37401" y="28249"/>
                </a:cubicBezTo>
                <a:cubicBezTo>
                  <a:pt x="37319" y="28243"/>
                  <a:pt x="37236" y="28240"/>
                  <a:pt x="37154" y="28240"/>
                </a:cubicBezTo>
                <a:cubicBezTo>
                  <a:pt x="36764" y="28240"/>
                  <a:pt x="36385" y="28320"/>
                  <a:pt x="36071" y="28660"/>
                </a:cubicBezTo>
                <a:cubicBezTo>
                  <a:pt x="35660" y="29040"/>
                  <a:pt x="35596" y="29579"/>
                  <a:pt x="35660" y="30086"/>
                </a:cubicBezTo>
                <a:cubicBezTo>
                  <a:pt x="35818" y="30371"/>
                  <a:pt x="35976" y="30624"/>
                  <a:pt x="36356" y="30877"/>
                </a:cubicBezTo>
                <a:cubicBezTo>
                  <a:pt x="36705" y="31099"/>
                  <a:pt x="37085" y="31036"/>
                  <a:pt x="37401" y="31067"/>
                </a:cubicBezTo>
                <a:cubicBezTo>
                  <a:pt x="37810" y="30938"/>
                  <a:pt x="38087" y="30736"/>
                  <a:pt x="38272" y="30471"/>
                </a:cubicBezTo>
                <a:lnTo>
                  <a:pt x="38272" y="30471"/>
                </a:lnTo>
                <a:cubicBezTo>
                  <a:pt x="38276" y="30501"/>
                  <a:pt x="38281" y="30531"/>
                  <a:pt x="38288" y="30561"/>
                </a:cubicBezTo>
                <a:cubicBezTo>
                  <a:pt x="38320" y="30877"/>
                  <a:pt x="38446" y="31131"/>
                  <a:pt x="38636" y="31384"/>
                </a:cubicBezTo>
                <a:cubicBezTo>
                  <a:pt x="38795" y="31574"/>
                  <a:pt x="38985" y="31701"/>
                  <a:pt x="39175" y="31859"/>
                </a:cubicBezTo>
                <a:lnTo>
                  <a:pt x="38700" y="31859"/>
                </a:lnTo>
                <a:cubicBezTo>
                  <a:pt x="38636" y="31859"/>
                  <a:pt x="38541" y="31859"/>
                  <a:pt x="38478" y="31891"/>
                </a:cubicBezTo>
                <a:cubicBezTo>
                  <a:pt x="38035" y="32017"/>
                  <a:pt x="37718" y="32239"/>
                  <a:pt x="37496" y="32651"/>
                </a:cubicBezTo>
                <a:cubicBezTo>
                  <a:pt x="37433" y="32081"/>
                  <a:pt x="37243" y="31574"/>
                  <a:pt x="36768" y="31257"/>
                </a:cubicBezTo>
                <a:cubicBezTo>
                  <a:pt x="36539" y="31111"/>
                  <a:pt x="36241" y="31020"/>
                  <a:pt x="35946" y="31020"/>
                </a:cubicBezTo>
                <a:cubicBezTo>
                  <a:pt x="35794" y="31020"/>
                  <a:pt x="35642" y="31045"/>
                  <a:pt x="35501" y="31099"/>
                </a:cubicBezTo>
                <a:cubicBezTo>
                  <a:pt x="35185" y="31226"/>
                  <a:pt x="34868" y="31447"/>
                  <a:pt x="34709" y="31732"/>
                </a:cubicBezTo>
                <a:cubicBezTo>
                  <a:pt x="34704" y="31741"/>
                  <a:pt x="34698" y="31750"/>
                  <a:pt x="34692" y="31759"/>
                </a:cubicBezTo>
                <a:lnTo>
                  <a:pt x="34692" y="31759"/>
                </a:lnTo>
                <a:cubicBezTo>
                  <a:pt x="34667" y="31937"/>
                  <a:pt x="34614" y="32102"/>
                  <a:pt x="34538" y="32250"/>
                </a:cubicBezTo>
                <a:lnTo>
                  <a:pt x="34538" y="32250"/>
                </a:lnTo>
                <a:cubicBezTo>
                  <a:pt x="34565" y="32091"/>
                  <a:pt x="34602" y="31908"/>
                  <a:pt x="34692" y="31759"/>
                </a:cubicBezTo>
                <a:lnTo>
                  <a:pt x="34692" y="31759"/>
                </a:lnTo>
                <a:cubicBezTo>
                  <a:pt x="34701" y="31699"/>
                  <a:pt x="34707" y="31637"/>
                  <a:pt x="34709" y="31574"/>
                </a:cubicBezTo>
                <a:cubicBezTo>
                  <a:pt x="34646" y="30782"/>
                  <a:pt x="34044" y="30212"/>
                  <a:pt x="33253" y="30212"/>
                </a:cubicBezTo>
                <a:cubicBezTo>
                  <a:pt x="32461" y="30244"/>
                  <a:pt x="31859" y="30846"/>
                  <a:pt x="31859" y="31637"/>
                </a:cubicBezTo>
                <a:cubicBezTo>
                  <a:pt x="31859" y="32409"/>
                  <a:pt x="32521" y="33000"/>
                  <a:pt x="33288" y="33000"/>
                </a:cubicBezTo>
                <a:cubicBezTo>
                  <a:pt x="33308" y="33000"/>
                  <a:pt x="33328" y="33000"/>
                  <a:pt x="33348" y="32999"/>
                </a:cubicBezTo>
                <a:cubicBezTo>
                  <a:pt x="33891" y="32977"/>
                  <a:pt x="34316" y="32687"/>
                  <a:pt x="34538" y="32250"/>
                </a:cubicBezTo>
                <a:lnTo>
                  <a:pt x="34538" y="32250"/>
                </a:lnTo>
                <a:cubicBezTo>
                  <a:pt x="34532" y="32291"/>
                  <a:pt x="34526" y="32329"/>
                  <a:pt x="34519" y="32366"/>
                </a:cubicBezTo>
                <a:cubicBezTo>
                  <a:pt x="34519" y="32492"/>
                  <a:pt x="34488" y="32651"/>
                  <a:pt x="34583" y="32777"/>
                </a:cubicBezTo>
                <a:cubicBezTo>
                  <a:pt x="34646" y="33189"/>
                  <a:pt x="34836" y="33474"/>
                  <a:pt x="35185" y="33727"/>
                </a:cubicBezTo>
                <a:cubicBezTo>
                  <a:pt x="35267" y="33755"/>
                  <a:pt x="35302" y="33782"/>
                  <a:pt x="35413" y="33852"/>
                </a:cubicBezTo>
                <a:lnTo>
                  <a:pt x="35413" y="33852"/>
                </a:lnTo>
                <a:cubicBezTo>
                  <a:pt x="35452" y="33822"/>
                  <a:pt x="35477" y="33822"/>
                  <a:pt x="35501" y="33822"/>
                </a:cubicBezTo>
                <a:cubicBezTo>
                  <a:pt x="35533" y="33822"/>
                  <a:pt x="35533" y="33886"/>
                  <a:pt x="35501" y="33886"/>
                </a:cubicBezTo>
                <a:cubicBezTo>
                  <a:pt x="35485" y="33883"/>
                  <a:pt x="35470" y="33880"/>
                  <a:pt x="35455" y="33877"/>
                </a:cubicBezTo>
                <a:lnTo>
                  <a:pt x="35455" y="33877"/>
                </a:lnTo>
                <a:cubicBezTo>
                  <a:pt x="35459" y="33880"/>
                  <a:pt x="35464" y="33883"/>
                  <a:pt x="35470" y="33886"/>
                </a:cubicBezTo>
                <a:cubicBezTo>
                  <a:pt x="35470" y="33896"/>
                  <a:pt x="35466" y="33900"/>
                  <a:pt x="35459" y="33900"/>
                </a:cubicBezTo>
                <a:cubicBezTo>
                  <a:pt x="35445" y="33900"/>
                  <a:pt x="35417" y="33886"/>
                  <a:pt x="35375" y="33886"/>
                </a:cubicBezTo>
                <a:cubicBezTo>
                  <a:pt x="35382" y="33879"/>
                  <a:pt x="35389" y="33872"/>
                  <a:pt x="35395" y="33866"/>
                </a:cubicBezTo>
                <a:lnTo>
                  <a:pt x="35395" y="33866"/>
                </a:lnTo>
                <a:cubicBezTo>
                  <a:pt x="35415" y="33870"/>
                  <a:pt x="35434" y="33873"/>
                  <a:pt x="35455" y="33877"/>
                </a:cubicBezTo>
                <a:lnTo>
                  <a:pt x="35455" y="33877"/>
                </a:lnTo>
                <a:cubicBezTo>
                  <a:pt x="35440" y="33868"/>
                  <a:pt x="35426" y="33859"/>
                  <a:pt x="35413" y="33852"/>
                </a:cubicBezTo>
                <a:lnTo>
                  <a:pt x="35413" y="33852"/>
                </a:lnTo>
                <a:cubicBezTo>
                  <a:pt x="35408" y="33856"/>
                  <a:pt x="35402" y="33861"/>
                  <a:pt x="35395" y="33866"/>
                </a:cubicBezTo>
                <a:lnTo>
                  <a:pt x="35395" y="33866"/>
                </a:lnTo>
                <a:cubicBezTo>
                  <a:pt x="35296" y="33850"/>
                  <a:pt x="35206" y="33842"/>
                  <a:pt x="35120" y="33842"/>
                </a:cubicBezTo>
                <a:cubicBezTo>
                  <a:pt x="34979" y="33842"/>
                  <a:pt x="34849" y="33865"/>
                  <a:pt x="34709" y="33917"/>
                </a:cubicBezTo>
                <a:cubicBezTo>
                  <a:pt x="34393" y="34044"/>
                  <a:pt x="34076" y="34139"/>
                  <a:pt x="33918" y="34519"/>
                </a:cubicBezTo>
                <a:cubicBezTo>
                  <a:pt x="33889" y="34525"/>
                  <a:pt x="33869" y="34536"/>
                  <a:pt x="33854" y="34550"/>
                </a:cubicBezTo>
                <a:lnTo>
                  <a:pt x="33854" y="34550"/>
                </a:lnTo>
                <a:lnTo>
                  <a:pt x="33854" y="34899"/>
                </a:lnTo>
                <a:cubicBezTo>
                  <a:pt x="33728" y="34899"/>
                  <a:pt x="33823" y="35026"/>
                  <a:pt x="33791" y="35153"/>
                </a:cubicBezTo>
                <a:cubicBezTo>
                  <a:pt x="33764" y="35206"/>
                  <a:pt x="33714" y="35283"/>
                  <a:pt x="33642" y="35344"/>
                </a:cubicBezTo>
                <a:lnTo>
                  <a:pt x="33642" y="35344"/>
                </a:lnTo>
                <a:cubicBezTo>
                  <a:pt x="33633" y="35235"/>
                  <a:pt x="33633" y="35127"/>
                  <a:pt x="33633" y="35026"/>
                </a:cubicBezTo>
                <a:cubicBezTo>
                  <a:pt x="33759" y="34994"/>
                  <a:pt x="33696" y="34868"/>
                  <a:pt x="33728" y="34836"/>
                </a:cubicBezTo>
                <a:cubicBezTo>
                  <a:pt x="33832" y="34758"/>
                  <a:pt x="33786" y="34616"/>
                  <a:pt x="33854" y="34550"/>
                </a:cubicBezTo>
                <a:lnTo>
                  <a:pt x="33854" y="34550"/>
                </a:lnTo>
                <a:lnTo>
                  <a:pt x="33854" y="34424"/>
                </a:lnTo>
                <a:cubicBezTo>
                  <a:pt x="33823" y="34012"/>
                  <a:pt x="33664" y="33632"/>
                  <a:pt x="33284" y="33411"/>
                </a:cubicBezTo>
                <a:cubicBezTo>
                  <a:pt x="33057" y="33240"/>
                  <a:pt x="32779" y="33121"/>
                  <a:pt x="32450" y="33121"/>
                </a:cubicBezTo>
                <a:cubicBezTo>
                  <a:pt x="32412" y="33121"/>
                  <a:pt x="32374" y="33122"/>
                  <a:pt x="32334" y="33126"/>
                </a:cubicBezTo>
                <a:cubicBezTo>
                  <a:pt x="31923" y="33157"/>
                  <a:pt x="31543" y="33379"/>
                  <a:pt x="31321" y="33696"/>
                </a:cubicBezTo>
                <a:cubicBezTo>
                  <a:pt x="31068" y="33949"/>
                  <a:pt x="31036" y="34234"/>
                  <a:pt x="31036" y="34646"/>
                </a:cubicBezTo>
                <a:cubicBezTo>
                  <a:pt x="31036" y="35058"/>
                  <a:pt x="31226" y="35438"/>
                  <a:pt x="31543" y="35659"/>
                </a:cubicBezTo>
                <a:cubicBezTo>
                  <a:pt x="31793" y="35881"/>
                  <a:pt x="32067" y="35982"/>
                  <a:pt x="32365" y="35982"/>
                </a:cubicBezTo>
                <a:cubicBezTo>
                  <a:pt x="32407" y="35982"/>
                  <a:pt x="32450" y="35980"/>
                  <a:pt x="32493" y="35976"/>
                </a:cubicBezTo>
                <a:cubicBezTo>
                  <a:pt x="32936" y="35944"/>
                  <a:pt x="33348" y="35786"/>
                  <a:pt x="33601" y="35374"/>
                </a:cubicBezTo>
                <a:cubicBezTo>
                  <a:pt x="33615" y="35365"/>
                  <a:pt x="33629" y="35354"/>
                  <a:pt x="33642" y="35344"/>
                </a:cubicBezTo>
                <a:lnTo>
                  <a:pt x="33642" y="35344"/>
                </a:lnTo>
                <a:cubicBezTo>
                  <a:pt x="33653" y="35473"/>
                  <a:pt x="33676" y="35602"/>
                  <a:pt x="33728" y="35723"/>
                </a:cubicBezTo>
                <a:cubicBezTo>
                  <a:pt x="33854" y="36039"/>
                  <a:pt x="33949" y="36356"/>
                  <a:pt x="34329" y="36514"/>
                </a:cubicBezTo>
                <a:cubicBezTo>
                  <a:pt x="34361" y="36673"/>
                  <a:pt x="34551" y="36609"/>
                  <a:pt x="34646" y="36736"/>
                </a:cubicBezTo>
                <a:cubicBezTo>
                  <a:pt x="34651" y="36741"/>
                  <a:pt x="34659" y="36743"/>
                  <a:pt x="34668" y="36743"/>
                </a:cubicBezTo>
                <a:cubicBezTo>
                  <a:pt x="34691" y="36743"/>
                  <a:pt x="34725" y="36731"/>
                  <a:pt x="34757" y="36731"/>
                </a:cubicBezTo>
                <a:cubicBezTo>
                  <a:pt x="34791" y="36731"/>
                  <a:pt x="34822" y="36744"/>
                  <a:pt x="34836" y="36799"/>
                </a:cubicBezTo>
                <a:cubicBezTo>
                  <a:pt x="35121" y="36799"/>
                  <a:pt x="35375" y="36799"/>
                  <a:pt x="35660" y="36673"/>
                </a:cubicBezTo>
                <a:cubicBezTo>
                  <a:pt x="35976" y="36514"/>
                  <a:pt x="36135" y="36451"/>
                  <a:pt x="36325" y="36166"/>
                </a:cubicBezTo>
                <a:cubicBezTo>
                  <a:pt x="36400" y="36065"/>
                  <a:pt x="36416" y="35944"/>
                  <a:pt x="36483" y="35867"/>
                </a:cubicBezTo>
                <a:lnTo>
                  <a:pt x="36483" y="35867"/>
                </a:lnTo>
                <a:lnTo>
                  <a:pt x="36483" y="36609"/>
                </a:lnTo>
                <a:cubicBezTo>
                  <a:pt x="36578" y="36768"/>
                  <a:pt x="36705" y="36926"/>
                  <a:pt x="36768" y="37116"/>
                </a:cubicBezTo>
                <a:cubicBezTo>
                  <a:pt x="36800" y="37369"/>
                  <a:pt x="37085" y="37369"/>
                  <a:pt x="37180" y="37559"/>
                </a:cubicBezTo>
                <a:cubicBezTo>
                  <a:pt x="36578" y="37623"/>
                  <a:pt x="36483" y="37433"/>
                  <a:pt x="35691" y="38256"/>
                </a:cubicBezTo>
                <a:cubicBezTo>
                  <a:pt x="35660" y="38066"/>
                  <a:pt x="35660" y="37876"/>
                  <a:pt x="35596" y="37686"/>
                </a:cubicBezTo>
                <a:cubicBezTo>
                  <a:pt x="35438" y="37306"/>
                  <a:pt x="35185" y="36989"/>
                  <a:pt x="34804" y="36831"/>
                </a:cubicBezTo>
                <a:cubicBezTo>
                  <a:pt x="34804" y="36831"/>
                  <a:pt x="34741" y="36799"/>
                  <a:pt x="34741" y="36768"/>
                </a:cubicBezTo>
                <a:cubicBezTo>
                  <a:pt x="34731" y="36757"/>
                  <a:pt x="34709" y="36757"/>
                  <a:pt x="34685" y="36757"/>
                </a:cubicBezTo>
                <a:lnTo>
                  <a:pt x="34685" y="36757"/>
                </a:lnTo>
                <a:cubicBezTo>
                  <a:pt x="34636" y="36757"/>
                  <a:pt x="34572" y="36757"/>
                  <a:pt x="34551" y="36673"/>
                </a:cubicBezTo>
                <a:lnTo>
                  <a:pt x="34044" y="36673"/>
                </a:lnTo>
                <a:cubicBezTo>
                  <a:pt x="34013" y="36673"/>
                  <a:pt x="33918" y="36736"/>
                  <a:pt x="33886" y="36736"/>
                </a:cubicBezTo>
                <a:cubicBezTo>
                  <a:pt x="33601" y="36799"/>
                  <a:pt x="33316" y="36958"/>
                  <a:pt x="33126" y="37148"/>
                </a:cubicBezTo>
                <a:cubicBezTo>
                  <a:pt x="33055" y="37225"/>
                  <a:pt x="32993" y="37307"/>
                  <a:pt x="32941" y="37391"/>
                </a:cubicBezTo>
                <a:lnTo>
                  <a:pt x="32941" y="37391"/>
                </a:lnTo>
                <a:cubicBezTo>
                  <a:pt x="32932" y="37514"/>
                  <a:pt x="32915" y="37633"/>
                  <a:pt x="32904" y="37749"/>
                </a:cubicBezTo>
                <a:cubicBezTo>
                  <a:pt x="32850" y="37902"/>
                  <a:pt x="32787" y="38038"/>
                  <a:pt x="32716" y="38157"/>
                </a:cubicBezTo>
                <a:lnTo>
                  <a:pt x="32716" y="38157"/>
                </a:lnTo>
                <a:cubicBezTo>
                  <a:pt x="32718" y="37889"/>
                  <a:pt x="32793" y="37628"/>
                  <a:pt x="32941" y="37391"/>
                </a:cubicBezTo>
                <a:lnTo>
                  <a:pt x="32941" y="37391"/>
                </a:lnTo>
                <a:cubicBezTo>
                  <a:pt x="32957" y="37145"/>
                  <a:pt x="32936" y="36884"/>
                  <a:pt x="32746" y="36609"/>
                </a:cubicBezTo>
                <a:cubicBezTo>
                  <a:pt x="32619" y="36451"/>
                  <a:pt x="32461" y="36293"/>
                  <a:pt x="32303" y="36166"/>
                </a:cubicBezTo>
                <a:cubicBezTo>
                  <a:pt x="32070" y="35997"/>
                  <a:pt x="31796" y="35955"/>
                  <a:pt x="31517" y="35955"/>
                </a:cubicBezTo>
                <a:cubicBezTo>
                  <a:pt x="31377" y="35955"/>
                  <a:pt x="31236" y="35965"/>
                  <a:pt x="31099" y="35976"/>
                </a:cubicBezTo>
                <a:cubicBezTo>
                  <a:pt x="31036" y="36008"/>
                  <a:pt x="31004" y="36071"/>
                  <a:pt x="30909" y="36071"/>
                </a:cubicBezTo>
                <a:cubicBezTo>
                  <a:pt x="30307" y="36324"/>
                  <a:pt x="30022" y="36799"/>
                  <a:pt x="30054" y="37496"/>
                </a:cubicBezTo>
                <a:lnTo>
                  <a:pt x="30054" y="37718"/>
                </a:lnTo>
                <a:cubicBezTo>
                  <a:pt x="30244" y="38319"/>
                  <a:pt x="30593" y="38636"/>
                  <a:pt x="31099" y="38826"/>
                </a:cubicBezTo>
                <a:cubicBezTo>
                  <a:pt x="31223" y="38844"/>
                  <a:pt x="31342" y="38853"/>
                  <a:pt x="31455" y="38853"/>
                </a:cubicBezTo>
                <a:cubicBezTo>
                  <a:pt x="32010" y="38853"/>
                  <a:pt x="32430" y="38635"/>
                  <a:pt x="32716" y="38157"/>
                </a:cubicBezTo>
                <a:lnTo>
                  <a:pt x="32716" y="38157"/>
                </a:lnTo>
                <a:cubicBezTo>
                  <a:pt x="32714" y="38263"/>
                  <a:pt x="32725" y="38371"/>
                  <a:pt x="32746" y="38478"/>
                </a:cubicBezTo>
                <a:cubicBezTo>
                  <a:pt x="32809" y="38889"/>
                  <a:pt x="33126" y="39270"/>
                  <a:pt x="33569" y="39523"/>
                </a:cubicBezTo>
                <a:cubicBezTo>
                  <a:pt x="33221" y="39523"/>
                  <a:pt x="32841" y="39523"/>
                  <a:pt x="32588" y="39745"/>
                </a:cubicBezTo>
                <a:cubicBezTo>
                  <a:pt x="32303" y="39903"/>
                  <a:pt x="32113" y="40125"/>
                  <a:pt x="31891" y="40536"/>
                </a:cubicBezTo>
                <a:lnTo>
                  <a:pt x="31891" y="39935"/>
                </a:lnTo>
                <a:cubicBezTo>
                  <a:pt x="31891" y="39745"/>
                  <a:pt x="31828" y="39491"/>
                  <a:pt x="31669" y="39333"/>
                </a:cubicBezTo>
                <a:cubicBezTo>
                  <a:pt x="31574" y="39206"/>
                  <a:pt x="31479" y="39111"/>
                  <a:pt x="31353" y="39016"/>
                </a:cubicBezTo>
                <a:cubicBezTo>
                  <a:pt x="31258" y="38953"/>
                  <a:pt x="31194" y="38889"/>
                  <a:pt x="31068" y="38858"/>
                </a:cubicBezTo>
                <a:cubicBezTo>
                  <a:pt x="30893" y="38794"/>
                  <a:pt x="30719" y="38763"/>
                  <a:pt x="30541" y="38763"/>
                </a:cubicBezTo>
                <a:cubicBezTo>
                  <a:pt x="30363" y="38763"/>
                  <a:pt x="30181" y="38794"/>
                  <a:pt x="29991" y="38858"/>
                </a:cubicBezTo>
                <a:cubicBezTo>
                  <a:pt x="29832" y="38889"/>
                  <a:pt x="29737" y="38953"/>
                  <a:pt x="29642" y="39048"/>
                </a:cubicBezTo>
                <a:lnTo>
                  <a:pt x="29357" y="39333"/>
                </a:lnTo>
                <a:cubicBezTo>
                  <a:pt x="29167" y="39491"/>
                  <a:pt x="29136" y="39745"/>
                  <a:pt x="29104" y="39966"/>
                </a:cubicBezTo>
                <a:lnTo>
                  <a:pt x="29104" y="40473"/>
                </a:lnTo>
                <a:cubicBezTo>
                  <a:pt x="29104" y="40695"/>
                  <a:pt x="29167" y="40885"/>
                  <a:pt x="29294" y="41043"/>
                </a:cubicBezTo>
                <a:cubicBezTo>
                  <a:pt x="29421" y="41201"/>
                  <a:pt x="29579" y="41360"/>
                  <a:pt x="29737" y="41486"/>
                </a:cubicBezTo>
                <a:cubicBezTo>
                  <a:pt x="29917" y="41636"/>
                  <a:pt x="30210" y="41701"/>
                  <a:pt x="30505" y="41701"/>
                </a:cubicBezTo>
                <a:cubicBezTo>
                  <a:pt x="30835" y="41701"/>
                  <a:pt x="31169" y="41620"/>
                  <a:pt x="31353" y="41486"/>
                </a:cubicBezTo>
                <a:cubicBezTo>
                  <a:pt x="31479" y="41391"/>
                  <a:pt x="31543" y="41265"/>
                  <a:pt x="31638" y="41201"/>
                </a:cubicBezTo>
                <a:cubicBezTo>
                  <a:pt x="31701" y="41106"/>
                  <a:pt x="31796" y="41043"/>
                  <a:pt x="31859" y="40916"/>
                </a:cubicBezTo>
                <a:lnTo>
                  <a:pt x="31859" y="40916"/>
                </a:lnTo>
                <a:cubicBezTo>
                  <a:pt x="31828" y="41676"/>
                  <a:pt x="32176" y="42183"/>
                  <a:pt x="32841" y="42531"/>
                </a:cubicBezTo>
                <a:lnTo>
                  <a:pt x="32429" y="42531"/>
                </a:lnTo>
                <a:cubicBezTo>
                  <a:pt x="32387" y="42531"/>
                  <a:pt x="32345" y="42517"/>
                  <a:pt x="32293" y="42517"/>
                </a:cubicBezTo>
                <a:cubicBezTo>
                  <a:pt x="32267" y="42517"/>
                  <a:pt x="32239" y="42521"/>
                  <a:pt x="32208" y="42531"/>
                </a:cubicBezTo>
                <a:cubicBezTo>
                  <a:pt x="32018" y="42626"/>
                  <a:pt x="31828" y="42690"/>
                  <a:pt x="31669" y="42816"/>
                </a:cubicBezTo>
                <a:cubicBezTo>
                  <a:pt x="31489" y="42951"/>
                  <a:pt x="31342" y="43118"/>
                  <a:pt x="31226" y="43305"/>
                </a:cubicBezTo>
                <a:lnTo>
                  <a:pt x="31226" y="43305"/>
                </a:lnTo>
                <a:cubicBezTo>
                  <a:pt x="31226" y="43301"/>
                  <a:pt x="31226" y="43296"/>
                  <a:pt x="31226" y="43291"/>
                </a:cubicBezTo>
                <a:cubicBezTo>
                  <a:pt x="31194" y="42721"/>
                  <a:pt x="31004" y="42246"/>
                  <a:pt x="30434" y="41961"/>
                </a:cubicBezTo>
                <a:cubicBezTo>
                  <a:pt x="30165" y="41819"/>
                  <a:pt x="29935" y="41748"/>
                  <a:pt x="29710" y="41748"/>
                </a:cubicBezTo>
                <a:cubicBezTo>
                  <a:pt x="29484" y="41748"/>
                  <a:pt x="29262" y="41819"/>
                  <a:pt x="29009" y="41961"/>
                </a:cubicBezTo>
                <a:cubicBezTo>
                  <a:pt x="28819" y="42088"/>
                  <a:pt x="28629" y="42246"/>
                  <a:pt x="28502" y="42468"/>
                </a:cubicBezTo>
                <a:cubicBezTo>
                  <a:pt x="28217" y="42975"/>
                  <a:pt x="28186" y="43291"/>
                  <a:pt x="28407" y="43861"/>
                </a:cubicBezTo>
                <a:cubicBezTo>
                  <a:pt x="28534" y="44178"/>
                  <a:pt x="28787" y="44400"/>
                  <a:pt x="29104" y="44558"/>
                </a:cubicBezTo>
                <a:lnTo>
                  <a:pt x="28946" y="44558"/>
                </a:lnTo>
                <a:cubicBezTo>
                  <a:pt x="28629" y="44558"/>
                  <a:pt x="28344" y="44653"/>
                  <a:pt x="28059" y="44843"/>
                </a:cubicBezTo>
                <a:cubicBezTo>
                  <a:pt x="27806" y="45033"/>
                  <a:pt x="27616" y="45255"/>
                  <a:pt x="27521" y="45572"/>
                </a:cubicBezTo>
                <a:cubicBezTo>
                  <a:pt x="27394" y="45888"/>
                  <a:pt x="27362" y="46142"/>
                  <a:pt x="27457" y="46458"/>
                </a:cubicBezTo>
                <a:cubicBezTo>
                  <a:pt x="27647" y="47028"/>
                  <a:pt x="27932" y="47377"/>
                  <a:pt x="28534" y="47503"/>
                </a:cubicBezTo>
                <a:cubicBezTo>
                  <a:pt x="28534" y="47503"/>
                  <a:pt x="28597" y="47535"/>
                  <a:pt x="28597" y="47567"/>
                </a:cubicBezTo>
                <a:cubicBezTo>
                  <a:pt x="28851" y="47567"/>
                  <a:pt x="29136" y="47567"/>
                  <a:pt x="29421" y="47472"/>
                </a:cubicBezTo>
                <a:cubicBezTo>
                  <a:pt x="29737" y="47282"/>
                  <a:pt x="29896" y="47218"/>
                  <a:pt x="30086" y="46933"/>
                </a:cubicBezTo>
                <a:cubicBezTo>
                  <a:pt x="30114" y="46877"/>
                  <a:pt x="30129" y="46815"/>
                  <a:pt x="30149" y="46758"/>
                </a:cubicBezTo>
                <a:lnTo>
                  <a:pt x="30149" y="46758"/>
                </a:lnTo>
                <a:lnTo>
                  <a:pt x="30149" y="47123"/>
                </a:lnTo>
                <a:cubicBezTo>
                  <a:pt x="30149" y="47408"/>
                  <a:pt x="30244" y="47662"/>
                  <a:pt x="30434" y="47852"/>
                </a:cubicBezTo>
                <a:cubicBezTo>
                  <a:pt x="30529" y="47915"/>
                  <a:pt x="30561" y="48010"/>
                  <a:pt x="30624" y="48073"/>
                </a:cubicBezTo>
                <a:cubicBezTo>
                  <a:pt x="30719" y="48168"/>
                  <a:pt x="30783" y="48200"/>
                  <a:pt x="30941" y="48327"/>
                </a:cubicBezTo>
                <a:cubicBezTo>
                  <a:pt x="30845" y="48314"/>
                  <a:pt x="30753" y="48307"/>
                  <a:pt x="30665" y="48307"/>
                </a:cubicBezTo>
                <a:cubicBezTo>
                  <a:pt x="30115" y="48307"/>
                  <a:pt x="29721" y="48559"/>
                  <a:pt x="29421" y="49024"/>
                </a:cubicBezTo>
                <a:cubicBezTo>
                  <a:pt x="29326" y="48929"/>
                  <a:pt x="29421" y="48707"/>
                  <a:pt x="29294" y="48612"/>
                </a:cubicBezTo>
                <a:cubicBezTo>
                  <a:pt x="29262" y="48232"/>
                  <a:pt x="29009" y="47978"/>
                  <a:pt x="28724" y="47757"/>
                </a:cubicBezTo>
                <a:cubicBezTo>
                  <a:pt x="28661" y="47725"/>
                  <a:pt x="28534" y="47662"/>
                  <a:pt x="28471" y="47567"/>
                </a:cubicBezTo>
                <a:cubicBezTo>
                  <a:pt x="28344" y="47567"/>
                  <a:pt x="28186" y="47503"/>
                  <a:pt x="28059" y="47503"/>
                </a:cubicBezTo>
                <a:cubicBezTo>
                  <a:pt x="27981" y="47490"/>
                  <a:pt x="27904" y="47484"/>
                  <a:pt x="27827" y="47484"/>
                </a:cubicBezTo>
                <a:cubicBezTo>
                  <a:pt x="27526" y="47484"/>
                  <a:pt x="27234" y="47580"/>
                  <a:pt x="26982" y="47757"/>
                </a:cubicBezTo>
                <a:cubicBezTo>
                  <a:pt x="26783" y="47899"/>
                  <a:pt x="26610" y="48118"/>
                  <a:pt x="26507" y="48367"/>
                </a:cubicBezTo>
                <a:lnTo>
                  <a:pt x="26507" y="48367"/>
                </a:lnTo>
                <a:cubicBezTo>
                  <a:pt x="26492" y="48437"/>
                  <a:pt x="26472" y="48506"/>
                  <a:pt x="26447" y="48573"/>
                </a:cubicBezTo>
                <a:lnTo>
                  <a:pt x="26447" y="48573"/>
                </a:lnTo>
                <a:cubicBezTo>
                  <a:pt x="26456" y="48532"/>
                  <a:pt x="26466" y="48492"/>
                  <a:pt x="26476" y="48453"/>
                </a:cubicBezTo>
                <a:cubicBezTo>
                  <a:pt x="26485" y="48424"/>
                  <a:pt x="26496" y="48396"/>
                  <a:pt x="26507" y="48367"/>
                </a:cubicBezTo>
                <a:lnTo>
                  <a:pt x="26507" y="48367"/>
                </a:lnTo>
                <a:cubicBezTo>
                  <a:pt x="26528" y="48271"/>
                  <a:pt x="26539" y="48173"/>
                  <a:pt x="26539" y="48073"/>
                </a:cubicBezTo>
                <a:cubicBezTo>
                  <a:pt x="26539" y="47282"/>
                  <a:pt x="25905" y="46617"/>
                  <a:pt x="25114" y="46617"/>
                </a:cubicBezTo>
                <a:cubicBezTo>
                  <a:pt x="24322" y="46617"/>
                  <a:pt x="23625" y="47250"/>
                  <a:pt x="23625" y="48042"/>
                </a:cubicBezTo>
                <a:cubicBezTo>
                  <a:pt x="23625" y="48845"/>
                  <a:pt x="24289" y="49468"/>
                  <a:pt x="24998" y="49468"/>
                </a:cubicBezTo>
                <a:cubicBezTo>
                  <a:pt x="25015" y="49468"/>
                  <a:pt x="25033" y="49468"/>
                  <a:pt x="25050" y="49467"/>
                </a:cubicBezTo>
                <a:cubicBezTo>
                  <a:pt x="25101" y="49473"/>
                  <a:pt x="25151" y="49475"/>
                  <a:pt x="25200" y="49475"/>
                </a:cubicBezTo>
                <a:cubicBezTo>
                  <a:pt x="25792" y="49475"/>
                  <a:pt x="26258" y="49078"/>
                  <a:pt x="26447" y="48573"/>
                </a:cubicBezTo>
                <a:lnTo>
                  <a:pt x="26447" y="48573"/>
                </a:lnTo>
                <a:cubicBezTo>
                  <a:pt x="26397" y="48803"/>
                  <a:pt x="26363" y="49072"/>
                  <a:pt x="26444" y="49340"/>
                </a:cubicBezTo>
                <a:cubicBezTo>
                  <a:pt x="26507" y="49752"/>
                  <a:pt x="26729" y="50037"/>
                  <a:pt x="27046" y="50227"/>
                </a:cubicBezTo>
                <a:lnTo>
                  <a:pt x="27204" y="50385"/>
                </a:lnTo>
                <a:cubicBezTo>
                  <a:pt x="27117" y="50376"/>
                  <a:pt x="27033" y="50371"/>
                  <a:pt x="26953" y="50371"/>
                </a:cubicBezTo>
                <a:cubicBezTo>
                  <a:pt x="26247" y="50371"/>
                  <a:pt x="25807" y="50738"/>
                  <a:pt x="25494" y="51335"/>
                </a:cubicBezTo>
                <a:lnTo>
                  <a:pt x="25494" y="50702"/>
                </a:lnTo>
                <a:cubicBezTo>
                  <a:pt x="25304" y="50100"/>
                  <a:pt x="24924" y="49784"/>
                  <a:pt x="24385" y="49594"/>
                </a:cubicBezTo>
                <a:cubicBezTo>
                  <a:pt x="24264" y="49581"/>
                  <a:pt x="24124" y="49565"/>
                  <a:pt x="23977" y="49565"/>
                </a:cubicBezTo>
                <a:cubicBezTo>
                  <a:pt x="23742" y="49565"/>
                  <a:pt x="23492" y="49608"/>
                  <a:pt x="23277" y="49784"/>
                </a:cubicBezTo>
                <a:cubicBezTo>
                  <a:pt x="23119" y="49910"/>
                  <a:pt x="22960" y="50069"/>
                  <a:pt x="22834" y="50227"/>
                </a:cubicBezTo>
                <a:cubicBezTo>
                  <a:pt x="22549" y="50575"/>
                  <a:pt x="22675" y="50987"/>
                  <a:pt x="22644" y="51367"/>
                </a:cubicBezTo>
                <a:cubicBezTo>
                  <a:pt x="23024" y="52095"/>
                  <a:pt x="22929" y="51969"/>
                  <a:pt x="23657" y="52412"/>
                </a:cubicBezTo>
                <a:lnTo>
                  <a:pt x="24290" y="52412"/>
                </a:lnTo>
                <a:cubicBezTo>
                  <a:pt x="24385" y="52412"/>
                  <a:pt x="24449" y="52349"/>
                  <a:pt x="24544" y="52317"/>
                </a:cubicBezTo>
                <a:cubicBezTo>
                  <a:pt x="24924" y="52159"/>
                  <a:pt x="25209" y="51937"/>
                  <a:pt x="25399" y="51525"/>
                </a:cubicBezTo>
                <a:lnTo>
                  <a:pt x="25399" y="51525"/>
                </a:lnTo>
                <a:cubicBezTo>
                  <a:pt x="25367" y="52317"/>
                  <a:pt x="25684" y="52887"/>
                  <a:pt x="26349" y="53235"/>
                </a:cubicBezTo>
                <a:cubicBezTo>
                  <a:pt x="26287" y="53230"/>
                  <a:pt x="26226" y="53228"/>
                  <a:pt x="26166" y="53228"/>
                </a:cubicBezTo>
                <a:cubicBezTo>
                  <a:pt x="25857" y="53228"/>
                  <a:pt x="25569" y="53298"/>
                  <a:pt x="25304" y="53457"/>
                </a:cubicBezTo>
                <a:cubicBezTo>
                  <a:pt x="25045" y="53664"/>
                  <a:pt x="24808" y="53913"/>
                  <a:pt x="24678" y="54204"/>
                </a:cubicBezTo>
                <a:lnTo>
                  <a:pt x="24678" y="54204"/>
                </a:lnTo>
                <a:cubicBezTo>
                  <a:pt x="24676" y="54219"/>
                  <a:pt x="24673" y="54234"/>
                  <a:pt x="24670" y="54249"/>
                </a:cubicBezTo>
                <a:cubicBezTo>
                  <a:pt x="24650" y="54303"/>
                  <a:pt x="24630" y="54352"/>
                  <a:pt x="24609" y="54398"/>
                </a:cubicBezTo>
                <a:lnTo>
                  <a:pt x="24609" y="54398"/>
                </a:lnTo>
                <a:cubicBezTo>
                  <a:pt x="24627" y="54331"/>
                  <a:pt x="24650" y="54267"/>
                  <a:pt x="24678" y="54204"/>
                </a:cubicBezTo>
                <a:lnTo>
                  <a:pt x="24678" y="54204"/>
                </a:lnTo>
                <a:cubicBezTo>
                  <a:pt x="24697" y="54061"/>
                  <a:pt x="24673" y="53926"/>
                  <a:pt x="24702" y="53869"/>
                </a:cubicBezTo>
                <a:cubicBezTo>
                  <a:pt x="24734" y="53806"/>
                  <a:pt x="24734" y="53742"/>
                  <a:pt x="24734" y="53679"/>
                </a:cubicBezTo>
                <a:cubicBezTo>
                  <a:pt x="24734" y="53394"/>
                  <a:pt x="24670" y="53109"/>
                  <a:pt x="24417" y="52919"/>
                </a:cubicBezTo>
                <a:lnTo>
                  <a:pt x="24195" y="52697"/>
                </a:lnTo>
                <a:cubicBezTo>
                  <a:pt x="24100" y="52602"/>
                  <a:pt x="24005" y="52570"/>
                  <a:pt x="23879" y="52475"/>
                </a:cubicBezTo>
                <a:cubicBezTo>
                  <a:pt x="23752" y="52428"/>
                  <a:pt x="23633" y="52420"/>
                  <a:pt x="23514" y="52420"/>
                </a:cubicBezTo>
                <a:cubicBezTo>
                  <a:pt x="23455" y="52420"/>
                  <a:pt x="23396" y="52422"/>
                  <a:pt x="23335" y="52422"/>
                </a:cubicBezTo>
                <a:cubicBezTo>
                  <a:pt x="23275" y="52422"/>
                  <a:pt x="23214" y="52420"/>
                  <a:pt x="23150" y="52412"/>
                </a:cubicBezTo>
                <a:cubicBezTo>
                  <a:pt x="22960" y="52412"/>
                  <a:pt x="22802" y="52444"/>
                  <a:pt x="22644" y="52570"/>
                </a:cubicBezTo>
                <a:cubicBezTo>
                  <a:pt x="22422" y="52697"/>
                  <a:pt x="22295" y="52887"/>
                  <a:pt x="22105" y="53045"/>
                </a:cubicBezTo>
                <a:cubicBezTo>
                  <a:pt x="22010" y="53109"/>
                  <a:pt x="22010" y="53235"/>
                  <a:pt x="21979" y="53330"/>
                </a:cubicBezTo>
                <a:cubicBezTo>
                  <a:pt x="21884" y="53521"/>
                  <a:pt x="21947" y="53711"/>
                  <a:pt x="21884" y="53901"/>
                </a:cubicBezTo>
                <a:cubicBezTo>
                  <a:pt x="21852" y="54471"/>
                  <a:pt x="22200" y="54819"/>
                  <a:pt x="22612" y="55104"/>
                </a:cubicBezTo>
                <a:cubicBezTo>
                  <a:pt x="22762" y="55204"/>
                  <a:pt x="22975" y="55243"/>
                  <a:pt x="23193" y="55243"/>
                </a:cubicBezTo>
                <a:cubicBezTo>
                  <a:pt x="23388" y="55243"/>
                  <a:pt x="23588" y="55212"/>
                  <a:pt x="23752" y="55167"/>
                </a:cubicBezTo>
                <a:cubicBezTo>
                  <a:pt x="24005" y="55136"/>
                  <a:pt x="24164" y="54977"/>
                  <a:pt x="24322" y="54819"/>
                </a:cubicBezTo>
                <a:cubicBezTo>
                  <a:pt x="24447" y="54694"/>
                  <a:pt x="24532" y="54569"/>
                  <a:pt x="24609" y="54398"/>
                </a:cubicBezTo>
                <a:lnTo>
                  <a:pt x="24609" y="54398"/>
                </a:lnTo>
                <a:cubicBezTo>
                  <a:pt x="24609" y="54401"/>
                  <a:pt x="24608" y="54404"/>
                  <a:pt x="24607" y="54407"/>
                </a:cubicBezTo>
                <a:cubicBezTo>
                  <a:pt x="24575" y="54724"/>
                  <a:pt x="24575" y="55041"/>
                  <a:pt x="24734" y="55357"/>
                </a:cubicBezTo>
                <a:cubicBezTo>
                  <a:pt x="24892" y="55674"/>
                  <a:pt x="25145" y="55896"/>
                  <a:pt x="25367" y="56086"/>
                </a:cubicBezTo>
                <a:lnTo>
                  <a:pt x="25177" y="56086"/>
                </a:lnTo>
                <a:cubicBezTo>
                  <a:pt x="24734" y="56086"/>
                  <a:pt x="24354" y="56244"/>
                  <a:pt x="24069" y="56561"/>
                </a:cubicBezTo>
                <a:cubicBezTo>
                  <a:pt x="23974" y="56624"/>
                  <a:pt x="23879" y="56751"/>
                  <a:pt x="23784" y="56877"/>
                </a:cubicBezTo>
                <a:cubicBezTo>
                  <a:pt x="23784" y="56909"/>
                  <a:pt x="23752" y="56941"/>
                  <a:pt x="23752" y="56941"/>
                </a:cubicBezTo>
                <a:lnTo>
                  <a:pt x="23720" y="56909"/>
                </a:lnTo>
                <a:lnTo>
                  <a:pt x="23752" y="56877"/>
                </a:lnTo>
                <a:cubicBezTo>
                  <a:pt x="23720" y="56687"/>
                  <a:pt x="23720" y="56466"/>
                  <a:pt x="23657" y="56276"/>
                </a:cubicBezTo>
                <a:cubicBezTo>
                  <a:pt x="23467" y="55896"/>
                  <a:pt x="23245" y="55579"/>
                  <a:pt x="22834" y="55357"/>
                </a:cubicBezTo>
                <a:cubicBezTo>
                  <a:pt x="22644" y="55262"/>
                  <a:pt x="22446" y="55215"/>
                  <a:pt x="22248" y="55215"/>
                </a:cubicBezTo>
                <a:cubicBezTo>
                  <a:pt x="22050" y="55215"/>
                  <a:pt x="21852" y="55262"/>
                  <a:pt x="21662" y="55357"/>
                </a:cubicBezTo>
                <a:cubicBezTo>
                  <a:pt x="21282" y="55579"/>
                  <a:pt x="21028" y="55896"/>
                  <a:pt x="20870" y="56244"/>
                </a:cubicBezTo>
                <a:cubicBezTo>
                  <a:pt x="20869" y="56246"/>
                  <a:pt x="20869" y="56248"/>
                  <a:pt x="20868" y="56250"/>
                </a:cubicBezTo>
                <a:lnTo>
                  <a:pt x="20868" y="56250"/>
                </a:lnTo>
                <a:cubicBezTo>
                  <a:pt x="20858" y="56296"/>
                  <a:pt x="20847" y="56341"/>
                  <a:pt x="20834" y="56386"/>
                </a:cubicBezTo>
                <a:lnTo>
                  <a:pt x="20834" y="56386"/>
                </a:lnTo>
                <a:cubicBezTo>
                  <a:pt x="20843" y="56341"/>
                  <a:pt x="20855" y="56296"/>
                  <a:pt x="20868" y="56250"/>
                </a:cubicBezTo>
                <a:lnTo>
                  <a:pt x="20868" y="56250"/>
                </a:lnTo>
                <a:cubicBezTo>
                  <a:pt x="20894" y="56134"/>
                  <a:pt x="20912" y="56015"/>
                  <a:pt x="20933" y="55896"/>
                </a:cubicBezTo>
                <a:cubicBezTo>
                  <a:pt x="20838" y="55642"/>
                  <a:pt x="20870" y="55389"/>
                  <a:pt x="20712" y="55167"/>
                </a:cubicBezTo>
                <a:cubicBezTo>
                  <a:pt x="20553" y="54977"/>
                  <a:pt x="20395" y="54819"/>
                  <a:pt x="20205" y="54692"/>
                </a:cubicBezTo>
                <a:cubicBezTo>
                  <a:pt x="19983" y="54534"/>
                  <a:pt x="19730" y="54629"/>
                  <a:pt x="19572" y="54502"/>
                </a:cubicBezTo>
                <a:cubicBezTo>
                  <a:pt x="19128" y="54534"/>
                  <a:pt x="18812" y="54661"/>
                  <a:pt x="18527" y="54946"/>
                </a:cubicBezTo>
                <a:cubicBezTo>
                  <a:pt x="18242" y="55199"/>
                  <a:pt x="18210" y="55579"/>
                  <a:pt x="18147" y="55896"/>
                </a:cubicBezTo>
                <a:cubicBezTo>
                  <a:pt x="18210" y="56117"/>
                  <a:pt x="18178" y="56402"/>
                  <a:pt x="18337" y="56592"/>
                </a:cubicBezTo>
                <a:cubicBezTo>
                  <a:pt x="18495" y="56814"/>
                  <a:pt x="18653" y="56972"/>
                  <a:pt x="18843" y="57131"/>
                </a:cubicBezTo>
                <a:cubicBezTo>
                  <a:pt x="19033" y="57289"/>
                  <a:pt x="19318" y="57194"/>
                  <a:pt x="19477" y="57289"/>
                </a:cubicBezTo>
                <a:cubicBezTo>
                  <a:pt x="19920" y="57289"/>
                  <a:pt x="20268" y="57162"/>
                  <a:pt x="20553" y="56877"/>
                </a:cubicBezTo>
                <a:cubicBezTo>
                  <a:pt x="20703" y="56728"/>
                  <a:pt x="20783" y="56561"/>
                  <a:pt x="20834" y="56386"/>
                </a:cubicBezTo>
                <a:lnTo>
                  <a:pt x="20834" y="56386"/>
                </a:lnTo>
                <a:cubicBezTo>
                  <a:pt x="20777" y="56655"/>
                  <a:pt x="20789" y="56925"/>
                  <a:pt x="20870" y="57194"/>
                </a:cubicBezTo>
                <a:cubicBezTo>
                  <a:pt x="20965" y="57479"/>
                  <a:pt x="21187" y="57701"/>
                  <a:pt x="21440" y="57891"/>
                </a:cubicBezTo>
                <a:cubicBezTo>
                  <a:pt x="21567" y="57986"/>
                  <a:pt x="21693" y="58049"/>
                  <a:pt x="21852" y="58112"/>
                </a:cubicBezTo>
                <a:cubicBezTo>
                  <a:pt x="21915" y="58144"/>
                  <a:pt x="22042" y="58144"/>
                  <a:pt x="22169" y="58176"/>
                </a:cubicBezTo>
                <a:cubicBezTo>
                  <a:pt x="22181" y="58182"/>
                  <a:pt x="22198" y="58185"/>
                  <a:pt x="22217" y="58185"/>
                </a:cubicBezTo>
                <a:cubicBezTo>
                  <a:pt x="22294" y="58185"/>
                  <a:pt x="22416" y="58144"/>
                  <a:pt x="22517" y="58144"/>
                </a:cubicBezTo>
                <a:cubicBezTo>
                  <a:pt x="22707" y="58144"/>
                  <a:pt x="22929" y="58049"/>
                  <a:pt x="23087" y="57891"/>
                </a:cubicBezTo>
                <a:cubicBezTo>
                  <a:pt x="23182" y="57827"/>
                  <a:pt x="23309" y="57796"/>
                  <a:pt x="23340" y="57669"/>
                </a:cubicBezTo>
                <a:cubicBezTo>
                  <a:pt x="23404" y="57542"/>
                  <a:pt x="23499" y="57479"/>
                  <a:pt x="23594" y="57384"/>
                </a:cubicBezTo>
                <a:lnTo>
                  <a:pt x="23594" y="57384"/>
                </a:lnTo>
                <a:cubicBezTo>
                  <a:pt x="23562" y="58207"/>
                  <a:pt x="23910" y="58651"/>
                  <a:pt x="24544" y="58999"/>
                </a:cubicBezTo>
                <a:lnTo>
                  <a:pt x="24100" y="58999"/>
                </a:lnTo>
                <a:cubicBezTo>
                  <a:pt x="24079" y="58999"/>
                  <a:pt x="24016" y="58985"/>
                  <a:pt x="23967" y="58985"/>
                </a:cubicBezTo>
                <a:cubicBezTo>
                  <a:pt x="23942" y="58985"/>
                  <a:pt x="23921" y="58989"/>
                  <a:pt x="23910" y="58999"/>
                </a:cubicBezTo>
                <a:cubicBezTo>
                  <a:pt x="23720" y="59126"/>
                  <a:pt x="23467" y="59221"/>
                  <a:pt x="23309" y="59316"/>
                </a:cubicBezTo>
                <a:cubicBezTo>
                  <a:pt x="23195" y="59397"/>
                  <a:pt x="23098" y="59504"/>
                  <a:pt x="23013" y="59626"/>
                </a:cubicBezTo>
                <a:lnTo>
                  <a:pt x="23013" y="59626"/>
                </a:lnTo>
                <a:cubicBezTo>
                  <a:pt x="23012" y="59660"/>
                  <a:pt x="23005" y="59694"/>
                  <a:pt x="22992" y="59728"/>
                </a:cubicBezTo>
                <a:cubicBezTo>
                  <a:pt x="22992" y="59886"/>
                  <a:pt x="22960" y="60044"/>
                  <a:pt x="22802" y="60234"/>
                </a:cubicBezTo>
                <a:cubicBezTo>
                  <a:pt x="22770" y="60297"/>
                  <a:pt x="22739" y="60356"/>
                  <a:pt x="22707" y="60412"/>
                </a:cubicBezTo>
                <a:lnTo>
                  <a:pt x="22707" y="60412"/>
                </a:lnTo>
                <a:lnTo>
                  <a:pt x="22707" y="60171"/>
                </a:lnTo>
                <a:cubicBezTo>
                  <a:pt x="22834" y="60171"/>
                  <a:pt x="22770" y="60044"/>
                  <a:pt x="22802" y="60013"/>
                </a:cubicBezTo>
                <a:cubicBezTo>
                  <a:pt x="22864" y="59874"/>
                  <a:pt x="22933" y="59743"/>
                  <a:pt x="23013" y="59626"/>
                </a:cubicBezTo>
                <a:lnTo>
                  <a:pt x="23013" y="59626"/>
                </a:lnTo>
                <a:cubicBezTo>
                  <a:pt x="23018" y="59501"/>
                  <a:pt x="22954" y="59371"/>
                  <a:pt x="22929" y="59221"/>
                </a:cubicBezTo>
                <a:cubicBezTo>
                  <a:pt x="22485" y="58493"/>
                  <a:pt x="22675" y="58683"/>
                  <a:pt x="21979" y="58303"/>
                </a:cubicBezTo>
                <a:cubicBezTo>
                  <a:pt x="21915" y="58303"/>
                  <a:pt x="21838" y="58317"/>
                  <a:pt x="21774" y="58317"/>
                </a:cubicBezTo>
                <a:cubicBezTo>
                  <a:pt x="21743" y="58317"/>
                  <a:pt x="21715" y="58313"/>
                  <a:pt x="21693" y="58303"/>
                </a:cubicBezTo>
                <a:cubicBezTo>
                  <a:pt x="21631" y="58265"/>
                  <a:pt x="21574" y="58252"/>
                  <a:pt x="21520" y="58252"/>
                </a:cubicBezTo>
                <a:cubicBezTo>
                  <a:pt x="21436" y="58252"/>
                  <a:pt x="21359" y="58283"/>
                  <a:pt x="21282" y="58303"/>
                </a:cubicBezTo>
                <a:cubicBezTo>
                  <a:pt x="21187" y="58334"/>
                  <a:pt x="21028" y="58334"/>
                  <a:pt x="20870" y="58429"/>
                </a:cubicBezTo>
                <a:cubicBezTo>
                  <a:pt x="20490" y="58619"/>
                  <a:pt x="20458" y="58651"/>
                  <a:pt x="20237" y="58968"/>
                </a:cubicBezTo>
                <a:cubicBezTo>
                  <a:pt x="20078" y="59221"/>
                  <a:pt x="20078" y="59506"/>
                  <a:pt x="19983" y="59759"/>
                </a:cubicBezTo>
                <a:lnTo>
                  <a:pt x="19983" y="59886"/>
                </a:lnTo>
                <a:cubicBezTo>
                  <a:pt x="20110" y="60013"/>
                  <a:pt x="20015" y="60139"/>
                  <a:pt x="20078" y="60234"/>
                </a:cubicBezTo>
                <a:cubicBezTo>
                  <a:pt x="20237" y="60678"/>
                  <a:pt x="20553" y="60994"/>
                  <a:pt x="20965" y="61184"/>
                </a:cubicBezTo>
                <a:cubicBezTo>
                  <a:pt x="20838" y="61184"/>
                  <a:pt x="20712" y="61144"/>
                  <a:pt x="20618" y="61144"/>
                </a:cubicBezTo>
                <a:cubicBezTo>
                  <a:pt x="20594" y="61144"/>
                  <a:pt x="20572" y="61146"/>
                  <a:pt x="20553" y="61153"/>
                </a:cubicBezTo>
                <a:cubicBezTo>
                  <a:pt x="20474" y="61200"/>
                  <a:pt x="20395" y="61200"/>
                  <a:pt x="20320" y="61200"/>
                </a:cubicBezTo>
                <a:cubicBezTo>
                  <a:pt x="20245" y="61200"/>
                  <a:pt x="20173" y="61200"/>
                  <a:pt x="20110" y="61248"/>
                </a:cubicBezTo>
                <a:lnTo>
                  <a:pt x="19762" y="61469"/>
                </a:lnTo>
                <a:cubicBezTo>
                  <a:pt x="19635" y="61564"/>
                  <a:pt x="19508" y="61628"/>
                  <a:pt x="19445" y="61754"/>
                </a:cubicBezTo>
                <a:cubicBezTo>
                  <a:pt x="19350" y="61881"/>
                  <a:pt x="19318" y="61976"/>
                  <a:pt x="19192" y="62103"/>
                </a:cubicBezTo>
                <a:cubicBezTo>
                  <a:pt x="19128" y="62229"/>
                  <a:pt x="19223" y="62419"/>
                  <a:pt x="19065" y="62546"/>
                </a:cubicBezTo>
                <a:cubicBezTo>
                  <a:pt x="19125" y="63203"/>
                  <a:pt x="19410" y="63720"/>
                  <a:pt x="20000" y="63989"/>
                </a:cubicBezTo>
                <a:lnTo>
                  <a:pt x="20000" y="63989"/>
                </a:lnTo>
                <a:cubicBezTo>
                  <a:pt x="20046" y="64003"/>
                  <a:pt x="20090" y="64021"/>
                  <a:pt x="20132" y="64043"/>
                </a:cubicBezTo>
                <a:lnTo>
                  <a:pt x="20132" y="64043"/>
                </a:lnTo>
                <a:cubicBezTo>
                  <a:pt x="20125" y="64040"/>
                  <a:pt x="20117" y="64038"/>
                  <a:pt x="20110" y="64035"/>
                </a:cubicBezTo>
                <a:cubicBezTo>
                  <a:pt x="20072" y="64020"/>
                  <a:pt x="20036" y="64005"/>
                  <a:pt x="20000" y="63989"/>
                </a:cubicBezTo>
                <a:lnTo>
                  <a:pt x="20000" y="63989"/>
                </a:lnTo>
                <a:cubicBezTo>
                  <a:pt x="19942" y="63971"/>
                  <a:pt x="19881" y="63961"/>
                  <a:pt x="19815" y="63961"/>
                </a:cubicBezTo>
                <a:cubicBezTo>
                  <a:pt x="19778" y="63961"/>
                  <a:pt x="19739" y="63964"/>
                  <a:pt x="19698" y="63971"/>
                </a:cubicBezTo>
                <a:cubicBezTo>
                  <a:pt x="19655" y="63928"/>
                  <a:pt x="19606" y="63911"/>
                  <a:pt x="19550" y="63911"/>
                </a:cubicBezTo>
                <a:cubicBezTo>
                  <a:pt x="19483" y="63911"/>
                  <a:pt x="19405" y="63936"/>
                  <a:pt x="19318" y="63971"/>
                </a:cubicBezTo>
                <a:cubicBezTo>
                  <a:pt x="19192" y="64003"/>
                  <a:pt x="19002" y="63971"/>
                  <a:pt x="18875" y="64066"/>
                </a:cubicBezTo>
                <a:cubicBezTo>
                  <a:pt x="18748" y="64193"/>
                  <a:pt x="18558" y="64225"/>
                  <a:pt x="18495" y="64351"/>
                </a:cubicBezTo>
                <a:cubicBezTo>
                  <a:pt x="18431" y="64415"/>
                  <a:pt x="18382" y="64465"/>
                  <a:pt x="18327" y="64529"/>
                </a:cubicBezTo>
                <a:lnTo>
                  <a:pt x="18327" y="64529"/>
                </a:lnTo>
                <a:cubicBezTo>
                  <a:pt x="18235" y="64100"/>
                  <a:pt x="18133" y="63677"/>
                  <a:pt x="17735" y="63401"/>
                </a:cubicBezTo>
                <a:cubicBezTo>
                  <a:pt x="17450" y="63211"/>
                  <a:pt x="17196" y="63180"/>
                  <a:pt x="16880" y="63085"/>
                </a:cubicBezTo>
                <a:cubicBezTo>
                  <a:pt x="16468" y="63180"/>
                  <a:pt x="16088" y="63306"/>
                  <a:pt x="15803" y="63655"/>
                </a:cubicBezTo>
                <a:cubicBezTo>
                  <a:pt x="15613" y="63940"/>
                  <a:pt x="15550" y="64193"/>
                  <a:pt x="15486" y="64510"/>
                </a:cubicBezTo>
                <a:cubicBezTo>
                  <a:pt x="15550" y="64953"/>
                  <a:pt x="15676" y="65365"/>
                  <a:pt x="16088" y="65618"/>
                </a:cubicBezTo>
                <a:cubicBezTo>
                  <a:pt x="16341" y="65840"/>
                  <a:pt x="16626" y="65871"/>
                  <a:pt x="16943" y="65935"/>
                </a:cubicBezTo>
                <a:cubicBezTo>
                  <a:pt x="17355" y="65871"/>
                  <a:pt x="17735" y="65745"/>
                  <a:pt x="18020" y="65396"/>
                </a:cubicBezTo>
                <a:cubicBezTo>
                  <a:pt x="18021" y="65394"/>
                  <a:pt x="18023" y="65392"/>
                  <a:pt x="18024" y="65390"/>
                </a:cubicBezTo>
                <a:lnTo>
                  <a:pt x="18024" y="65390"/>
                </a:lnTo>
                <a:cubicBezTo>
                  <a:pt x="18023" y="65403"/>
                  <a:pt x="18021" y="65415"/>
                  <a:pt x="18020" y="65428"/>
                </a:cubicBezTo>
                <a:cubicBezTo>
                  <a:pt x="18115" y="65586"/>
                  <a:pt x="18083" y="65745"/>
                  <a:pt x="18083" y="65871"/>
                </a:cubicBezTo>
                <a:cubicBezTo>
                  <a:pt x="18083" y="65871"/>
                  <a:pt x="18115" y="65871"/>
                  <a:pt x="18115" y="65903"/>
                </a:cubicBezTo>
                <a:cubicBezTo>
                  <a:pt x="18242" y="66188"/>
                  <a:pt x="18368" y="66346"/>
                  <a:pt x="18558" y="66505"/>
                </a:cubicBezTo>
                <a:cubicBezTo>
                  <a:pt x="18717" y="66600"/>
                  <a:pt x="18843" y="66695"/>
                  <a:pt x="19002" y="66821"/>
                </a:cubicBezTo>
                <a:cubicBezTo>
                  <a:pt x="19022" y="66827"/>
                  <a:pt x="19043" y="66828"/>
                  <a:pt x="19065" y="66828"/>
                </a:cubicBezTo>
                <a:cubicBezTo>
                  <a:pt x="19119" y="66828"/>
                  <a:pt x="19177" y="66817"/>
                  <a:pt x="19230" y="66817"/>
                </a:cubicBezTo>
                <a:cubicBezTo>
                  <a:pt x="19287" y="66817"/>
                  <a:pt x="19341" y="66830"/>
                  <a:pt x="19382" y="66885"/>
                </a:cubicBezTo>
                <a:cubicBezTo>
                  <a:pt x="19413" y="66901"/>
                  <a:pt x="19453" y="66909"/>
                  <a:pt x="19492" y="66909"/>
                </a:cubicBezTo>
                <a:cubicBezTo>
                  <a:pt x="19532" y="66909"/>
                  <a:pt x="19572" y="66901"/>
                  <a:pt x="19603" y="66885"/>
                </a:cubicBezTo>
                <a:cubicBezTo>
                  <a:pt x="19644" y="66830"/>
                  <a:pt x="19692" y="66817"/>
                  <a:pt x="19742" y="66817"/>
                </a:cubicBezTo>
                <a:cubicBezTo>
                  <a:pt x="19789" y="66817"/>
                  <a:pt x="19840" y="66828"/>
                  <a:pt x="19891" y="66828"/>
                </a:cubicBezTo>
                <a:cubicBezTo>
                  <a:pt x="19911" y="66828"/>
                  <a:pt x="19931" y="66827"/>
                  <a:pt x="19952" y="66821"/>
                </a:cubicBezTo>
                <a:cubicBezTo>
                  <a:pt x="20332" y="66663"/>
                  <a:pt x="20617" y="66410"/>
                  <a:pt x="20870" y="66030"/>
                </a:cubicBezTo>
                <a:lnTo>
                  <a:pt x="20870" y="66030"/>
                </a:lnTo>
                <a:cubicBezTo>
                  <a:pt x="20775" y="66821"/>
                  <a:pt x="21123" y="67328"/>
                  <a:pt x="21820" y="67676"/>
                </a:cubicBezTo>
                <a:cubicBezTo>
                  <a:pt x="21535" y="67708"/>
                  <a:pt x="21250" y="67645"/>
                  <a:pt x="21028" y="67772"/>
                </a:cubicBezTo>
                <a:cubicBezTo>
                  <a:pt x="20807" y="67867"/>
                  <a:pt x="20617" y="68025"/>
                  <a:pt x="20427" y="68183"/>
                </a:cubicBezTo>
                <a:cubicBezTo>
                  <a:pt x="20387" y="68230"/>
                  <a:pt x="20349" y="68277"/>
                  <a:pt x="20315" y="68324"/>
                </a:cubicBezTo>
                <a:lnTo>
                  <a:pt x="20315" y="68324"/>
                </a:lnTo>
                <a:cubicBezTo>
                  <a:pt x="20319" y="68512"/>
                  <a:pt x="20308" y="68701"/>
                  <a:pt x="20237" y="68880"/>
                </a:cubicBezTo>
                <a:cubicBezTo>
                  <a:pt x="20210" y="68988"/>
                  <a:pt x="20114" y="69072"/>
                  <a:pt x="20028" y="69154"/>
                </a:cubicBezTo>
                <a:lnTo>
                  <a:pt x="20028" y="69154"/>
                </a:lnTo>
                <a:cubicBezTo>
                  <a:pt x="20034" y="69062"/>
                  <a:pt x="20051" y="68971"/>
                  <a:pt x="20078" y="68880"/>
                </a:cubicBezTo>
                <a:cubicBezTo>
                  <a:pt x="20103" y="68680"/>
                  <a:pt x="20187" y="68500"/>
                  <a:pt x="20315" y="68324"/>
                </a:cubicBezTo>
                <a:lnTo>
                  <a:pt x="20315" y="68324"/>
                </a:lnTo>
                <a:cubicBezTo>
                  <a:pt x="20312" y="68179"/>
                  <a:pt x="20300" y="68036"/>
                  <a:pt x="20300" y="67898"/>
                </a:cubicBezTo>
                <a:cubicBezTo>
                  <a:pt x="20300" y="67772"/>
                  <a:pt x="20237" y="67613"/>
                  <a:pt x="20142" y="67518"/>
                </a:cubicBezTo>
                <a:cubicBezTo>
                  <a:pt x="19920" y="67296"/>
                  <a:pt x="19730" y="66980"/>
                  <a:pt x="19318" y="66885"/>
                </a:cubicBezTo>
                <a:cubicBezTo>
                  <a:pt x="19192" y="66853"/>
                  <a:pt x="19033" y="66853"/>
                  <a:pt x="18970" y="66853"/>
                </a:cubicBezTo>
                <a:cubicBezTo>
                  <a:pt x="18780" y="66948"/>
                  <a:pt x="18622" y="66885"/>
                  <a:pt x="18463" y="66948"/>
                </a:cubicBezTo>
                <a:cubicBezTo>
                  <a:pt x="18178" y="67011"/>
                  <a:pt x="18020" y="67170"/>
                  <a:pt x="17830" y="67328"/>
                </a:cubicBezTo>
                <a:cubicBezTo>
                  <a:pt x="17387" y="67740"/>
                  <a:pt x="17418" y="68247"/>
                  <a:pt x="17513" y="68722"/>
                </a:cubicBezTo>
                <a:cubicBezTo>
                  <a:pt x="17545" y="69007"/>
                  <a:pt x="17735" y="69165"/>
                  <a:pt x="17925" y="69355"/>
                </a:cubicBezTo>
                <a:cubicBezTo>
                  <a:pt x="18178" y="69577"/>
                  <a:pt x="18463" y="69703"/>
                  <a:pt x="18780" y="69703"/>
                </a:cubicBezTo>
                <a:cubicBezTo>
                  <a:pt x="18822" y="69706"/>
                  <a:pt x="18863" y="69707"/>
                  <a:pt x="18903" y="69707"/>
                </a:cubicBezTo>
                <a:cubicBezTo>
                  <a:pt x="19349" y="69707"/>
                  <a:pt x="19693" y="69545"/>
                  <a:pt x="19983" y="69197"/>
                </a:cubicBezTo>
                <a:cubicBezTo>
                  <a:pt x="19998" y="69182"/>
                  <a:pt x="20013" y="69168"/>
                  <a:pt x="20028" y="69154"/>
                </a:cubicBezTo>
                <a:lnTo>
                  <a:pt x="20028" y="69154"/>
                </a:lnTo>
                <a:cubicBezTo>
                  <a:pt x="20012" y="69379"/>
                  <a:pt x="20061" y="69605"/>
                  <a:pt x="20173" y="69830"/>
                </a:cubicBezTo>
                <a:cubicBezTo>
                  <a:pt x="20332" y="70147"/>
                  <a:pt x="20585" y="70337"/>
                  <a:pt x="20807" y="70527"/>
                </a:cubicBezTo>
                <a:cubicBezTo>
                  <a:pt x="19920" y="70527"/>
                  <a:pt x="19508" y="70938"/>
                  <a:pt x="19192" y="71508"/>
                </a:cubicBezTo>
                <a:cubicBezTo>
                  <a:pt x="19192" y="71128"/>
                  <a:pt x="19223" y="70780"/>
                  <a:pt x="19033" y="70495"/>
                </a:cubicBezTo>
                <a:cubicBezTo>
                  <a:pt x="18875" y="70210"/>
                  <a:pt x="18653" y="70020"/>
                  <a:pt x="18368" y="69862"/>
                </a:cubicBezTo>
                <a:cubicBezTo>
                  <a:pt x="18191" y="69755"/>
                  <a:pt x="18004" y="69738"/>
                  <a:pt x="17830" y="69738"/>
                </a:cubicBezTo>
                <a:cubicBezTo>
                  <a:pt x="17746" y="69738"/>
                  <a:pt x="17666" y="69742"/>
                  <a:pt x="17590" y="69742"/>
                </a:cubicBezTo>
                <a:cubicBezTo>
                  <a:pt x="17541" y="69742"/>
                  <a:pt x="17494" y="69740"/>
                  <a:pt x="17450" y="69735"/>
                </a:cubicBezTo>
                <a:cubicBezTo>
                  <a:pt x="16984" y="69858"/>
                  <a:pt x="16689" y="70094"/>
                  <a:pt x="16491" y="70459"/>
                </a:cubicBezTo>
                <a:lnTo>
                  <a:pt x="16491" y="70459"/>
                </a:lnTo>
                <a:cubicBezTo>
                  <a:pt x="16483" y="70627"/>
                  <a:pt x="16451" y="70798"/>
                  <a:pt x="16341" y="70970"/>
                </a:cubicBezTo>
                <a:cubicBezTo>
                  <a:pt x="16341" y="70971"/>
                  <a:pt x="16341" y="70971"/>
                  <a:pt x="16340" y="70972"/>
                </a:cubicBezTo>
                <a:lnTo>
                  <a:pt x="16340" y="70972"/>
                </a:lnTo>
                <a:cubicBezTo>
                  <a:pt x="16341" y="70917"/>
                  <a:pt x="16341" y="70864"/>
                  <a:pt x="16341" y="70812"/>
                </a:cubicBezTo>
                <a:cubicBezTo>
                  <a:pt x="16384" y="70683"/>
                  <a:pt x="16434" y="70565"/>
                  <a:pt x="16491" y="70459"/>
                </a:cubicBezTo>
                <a:lnTo>
                  <a:pt x="16491" y="70459"/>
                </a:lnTo>
                <a:cubicBezTo>
                  <a:pt x="16500" y="70286"/>
                  <a:pt x="16484" y="70117"/>
                  <a:pt x="16500" y="69957"/>
                </a:cubicBezTo>
                <a:cubicBezTo>
                  <a:pt x="16278" y="69323"/>
                  <a:pt x="15866" y="68943"/>
                  <a:pt x="15170" y="68912"/>
                </a:cubicBezTo>
                <a:cubicBezTo>
                  <a:pt x="14441" y="68912"/>
                  <a:pt x="14061" y="69260"/>
                  <a:pt x="13776" y="69957"/>
                </a:cubicBezTo>
                <a:lnTo>
                  <a:pt x="13776" y="70432"/>
                </a:lnTo>
                <a:cubicBezTo>
                  <a:pt x="13776" y="70843"/>
                  <a:pt x="14061" y="71255"/>
                  <a:pt x="14410" y="71445"/>
                </a:cubicBezTo>
                <a:cubicBezTo>
                  <a:pt x="14536" y="71477"/>
                  <a:pt x="14600" y="71572"/>
                  <a:pt x="14758" y="71603"/>
                </a:cubicBezTo>
                <a:cubicBezTo>
                  <a:pt x="15011" y="71635"/>
                  <a:pt x="15233" y="71635"/>
                  <a:pt x="15455" y="71635"/>
                </a:cubicBezTo>
                <a:cubicBezTo>
                  <a:pt x="15866" y="71477"/>
                  <a:pt x="16150" y="71288"/>
                  <a:pt x="16340" y="70972"/>
                </a:cubicBezTo>
                <a:lnTo>
                  <a:pt x="16340" y="70972"/>
                </a:lnTo>
                <a:cubicBezTo>
                  <a:pt x="16338" y="71282"/>
                  <a:pt x="16343" y="71624"/>
                  <a:pt x="16531" y="71920"/>
                </a:cubicBezTo>
                <a:cubicBezTo>
                  <a:pt x="16785" y="72237"/>
                  <a:pt x="17070" y="72427"/>
                  <a:pt x="17418" y="72585"/>
                </a:cubicBezTo>
                <a:lnTo>
                  <a:pt x="18115" y="72585"/>
                </a:lnTo>
                <a:cubicBezTo>
                  <a:pt x="18558" y="72427"/>
                  <a:pt x="18907" y="72205"/>
                  <a:pt x="19128" y="71762"/>
                </a:cubicBezTo>
                <a:cubicBezTo>
                  <a:pt x="19160" y="71888"/>
                  <a:pt x="19160" y="71983"/>
                  <a:pt x="19160" y="72110"/>
                </a:cubicBezTo>
                <a:cubicBezTo>
                  <a:pt x="19160" y="72458"/>
                  <a:pt x="19318" y="72744"/>
                  <a:pt x="19540" y="73029"/>
                </a:cubicBezTo>
                <a:cubicBezTo>
                  <a:pt x="19676" y="73192"/>
                  <a:pt x="19860" y="73285"/>
                  <a:pt x="20029" y="73409"/>
                </a:cubicBezTo>
                <a:lnTo>
                  <a:pt x="20029" y="73409"/>
                </a:lnTo>
                <a:cubicBezTo>
                  <a:pt x="19837" y="73411"/>
                  <a:pt x="19630" y="73424"/>
                  <a:pt x="19445" y="73504"/>
                </a:cubicBezTo>
                <a:cubicBezTo>
                  <a:pt x="19012" y="73633"/>
                  <a:pt x="18728" y="73881"/>
                  <a:pt x="18550" y="74217"/>
                </a:cubicBezTo>
                <a:lnTo>
                  <a:pt x="18550" y="74217"/>
                </a:lnTo>
                <a:cubicBezTo>
                  <a:pt x="18528" y="74409"/>
                  <a:pt x="18463" y="74593"/>
                  <a:pt x="18364" y="74758"/>
                </a:cubicBezTo>
                <a:lnTo>
                  <a:pt x="18364" y="74758"/>
                </a:lnTo>
                <a:cubicBezTo>
                  <a:pt x="18365" y="74751"/>
                  <a:pt x="18367" y="74745"/>
                  <a:pt x="18368" y="74739"/>
                </a:cubicBezTo>
                <a:cubicBezTo>
                  <a:pt x="18408" y="74548"/>
                  <a:pt x="18468" y="74373"/>
                  <a:pt x="18550" y="74217"/>
                </a:cubicBezTo>
                <a:lnTo>
                  <a:pt x="18550" y="74217"/>
                </a:lnTo>
                <a:cubicBezTo>
                  <a:pt x="18555" y="74170"/>
                  <a:pt x="18558" y="74122"/>
                  <a:pt x="18558" y="74074"/>
                </a:cubicBezTo>
                <a:cubicBezTo>
                  <a:pt x="18558" y="73282"/>
                  <a:pt x="17893" y="72680"/>
                  <a:pt x="17133" y="72649"/>
                </a:cubicBezTo>
                <a:cubicBezTo>
                  <a:pt x="16310" y="72649"/>
                  <a:pt x="15676" y="73282"/>
                  <a:pt x="15676" y="74010"/>
                </a:cubicBezTo>
                <a:cubicBezTo>
                  <a:pt x="15676" y="74802"/>
                  <a:pt x="16310" y="75467"/>
                  <a:pt x="17101" y="75467"/>
                </a:cubicBezTo>
                <a:cubicBezTo>
                  <a:pt x="17651" y="75467"/>
                  <a:pt x="18115" y="75171"/>
                  <a:pt x="18364" y="74758"/>
                </a:cubicBezTo>
                <a:lnTo>
                  <a:pt x="18364" y="74758"/>
                </a:lnTo>
                <a:cubicBezTo>
                  <a:pt x="18278" y="75164"/>
                  <a:pt x="18436" y="75599"/>
                  <a:pt x="18748" y="75910"/>
                </a:cubicBezTo>
                <a:cubicBezTo>
                  <a:pt x="18875" y="76037"/>
                  <a:pt x="19033" y="76100"/>
                  <a:pt x="19160" y="76227"/>
                </a:cubicBezTo>
                <a:cubicBezTo>
                  <a:pt x="18279" y="76325"/>
                  <a:pt x="17890" y="76668"/>
                  <a:pt x="17685" y="77170"/>
                </a:cubicBezTo>
                <a:lnTo>
                  <a:pt x="17685" y="77170"/>
                </a:lnTo>
                <a:cubicBezTo>
                  <a:pt x="17663" y="77318"/>
                  <a:pt x="17619" y="77458"/>
                  <a:pt x="17559" y="77588"/>
                </a:cubicBezTo>
                <a:lnTo>
                  <a:pt x="17559" y="77588"/>
                </a:lnTo>
                <a:cubicBezTo>
                  <a:pt x="17592" y="77439"/>
                  <a:pt x="17633" y="77299"/>
                  <a:pt x="17685" y="77170"/>
                </a:cubicBezTo>
                <a:lnTo>
                  <a:pt x="17685" y="77170"/>
                </a:lnTo>
                <a:cubicBezTo>
                  <a:pt x="17695" y="77110"/>
                  <a:pt x="17701" y="77049"/>
                  <a:pt x="17703" y="76987"/>
                </a:cubicBezTo>
                <a:cubicBezTo>
                  <a:pt x="17672" y="76214"/>
                  <a:pt x="17098" y="75593"/>
                  <a:pt x="16305" y="75593"/>
                </a:cubicBezTo>
                <a:cubicBezTo>
                  <a:pt x="16286" y="75593"/>
                  <a:pt x="16266" y="75593"/>
                  <a:pt x="16246" y="75594"/>
                </a:cubicBezTo>
                <a:cubicBezTo>
                  <a:pt x="15455" y="75594"/>
                  <a:pt x="14853" y="76195"/>
                  <a:pt x="14853" y="76987"/>
                </a:cubicBezTo>
                <a:cubicBezTo>
                  <a:pt x="14853" y="77779"/>
                  <a:pt x="15455" y="78412"/>
                  <a:pt x="16278" y="78412"/>
                </a:cubicBezTo>
                <a:cubicBezTo>
                  <a:pt x="16855" y="78412"/>
                  <a:pt x="17331" y="78076"/>
                  <a:pt x="17559" y="77588"/>
                </a:cubicBezTo>
                <a:lnTo>
                  <a:pt x="17559" y="77588"/>
                </a:lnTo>
                <a:cubicBezTo>
                  <a:pt x="17554" y="77609"/>
                  <a:pt x="17549" y="77631"/>
                  <a:pt x="17545" y="77652"/>
                </a:cubicBezTo>
                <a:cubicBezTo>
                  <a:pt x="17482" y="77969"/>
                  <a:pt x="17608" y="78254"/>
                  <a:pt x="17767" y="78539"/>
                </a:cubicBezTo>
                <a:cubicBezTo>
                  <a:pt x="17925" y="78856"/>
                  <a:pt x="18242" y="79046"/>
                  <a:pt x="18558" y="79172"/>
                </a:cubicBezTo>
                <a:cubicBezTo>
                  <a:pt x="18706" y="79219"/>
                  <a:pt x="18863" y="79245"/>
                  <a:pt x="19023" y="79245"/>
                </a:cubicBezTo>
                <a:cubicBezTo>
                  <a:pt x="19516" y="79245"/>
                  <a:pt x="20037" y="79002"/>
                  <a:pt x="20395" y="78381"/>
                </a:cubicBezTo>
                <a:cubicBezTo>
                  <a:pt x="20395" y="78729"/>
                  <a:pt x="20395" y="79077"/>
                  <a:pt x="20553" y="79362"/>
                </a:cubicBezTo>
                <a:cubicBezTo>
                  <a:pt x="20712" y="79647"/>
                  <a:pt x="20933" y="79837"/>
                  <a:pt x="21187" y="80027"/>
                </a:cubicBezTo>
                <a:cubicBezTo>
                  <a:pt x="21060" y="80027"/>
                  <a:pt x="20902" y="80059"/>
                  <a:pt x="20743" y="80122"/>
                </a:cubicBezTo>
                <a:cubicBezTo>
                  <a:pt x="20490" y="80186"/>
                  <a:pt x="20268" y="80312"/>
                  <a:pt x="20078" y="80471"/>
                </a:cubicBezTo>
                <a:cubicBezTo>
                  <a:pt x="19857" y="80661"/>
                  <a:pt x="19762" y="80914"/>
                  <a:pt x="19667" y="81136"/>
                </a:cubicBezTo>
                <a:cubicBezTo>
                  <a:pt x="19635" y="81326"/>
                  <a:pt x="19477" y="81611"/>
                  <a:pt x="19667" y="81864"/>
                </a:cubicBezTo>
                <a:cubicBezTo>
                  <a:pt x="19667" y="82118"/>
                  <a:pt x="19825" y="82339"/>
                  <a:pt x="19983" y="82561"/>
                </a:cubicBezTo>
                <a:cubicBezTo>
                  <a:pt x="20142" y="82814"/>
                  <a:pt x="20395" y="82878"/>
                  <a:pt x="20617" y="82973"/>
                </a:cubicBezTo>
                <a:cubicBezTo>
                  <a:pt x="20779" y="83013"/>
                  <a:pt x="20928" y="83067"/>
                  <a:pt x="21089" y="83067"/>
                </a:cubicBezTo>
                <a:cubicBezTo>
                  <a:pt x="21180" y="83067"/>
                  <a:pt x="21274" y="83050"/>
                  <a:pt x="21377" y="83004"/>
                </a:cubicBezTo>
                <a:cubicBezTo>
                  <a:pt x="21693" y="82878"/>
                  <a:pt x="21979" y="82751"/>
                  <a:pt x="22200" y="82529"/>
                </a:cubicBezTo>
                <a:cubicBezTo>
                  <a:pt x="22287" y="82442"/>
                  <a:pt x="22242" y="82303"/>
                  <a:pt x="22402" y="82159"/>
                </a:cubicBezTo>
                <a:lnTo>
                  <a:pt x="22402" y="82159"/>
                </a:lnTo>
                <a:cubicBezTo>
                  <a:pt x="22407" y="82170"/>
                  <a:pt x="22413" y="82180"/>
                  <a:pt x="22422" y="82190"/>
                </a:cubicBezTo>
                <a:lnTo>
                  <a:pt x="22422" y="82190"/>
                </a:lnTo>
                <a:cubicBezTo>
                  <a:pt x="22427" y="82170"/>
                  <a:pt x="22433" y="82150"/>
                  <a:pt x="22440" y="82127"/>
                </a:cubicBezTo>
                <a:lnTo>
                  <a:pt x="22440" y="82127"/>
                </a:lnTo>
                <a:cubicBezTo>
                  <a:pt x="22426" y="82138"/>
                  <a:pt x="22414" y="82148"/>
                  <a:pt x="22402" y="82159"/>
                </a:cubicBezTo>
                <a:lnTo>
                  <a:pt x="22402" y="82159"/>
                </a:lnTo>
                <a:cubicBezTo>
                  <a:pt x="22390" y="82132"/>
                  <a:pt x="22390" y="82104"/>
                  <a:pt x="22390" y="82086"/>
                </a:cubicBezTo>
                <a:cubicBezTo>
                  <a:pt x="22390" y="82070"/>
                  <a:pt x="22406" y="82062"/>
                  <a:pt x="22422" y="82062"/>
                </a:cubicBezTo>
                <a:cubicBezTo>
                  <a:pt x="22438" y="82062"/>
                  <a:pt x="22454" y="82070"/>
                  <a:pt x="22454" y="82086"/>
                </a:cubicBezTo>
                <a:cubicBezTo>
                  <a:pt x="22449" y="82100"/>
                  <a:pt x="22444" y="82114"/>
                  <a:pt x="22440" y="82127"/>
                </a:cubicBezTo>
                <a:lnTo>
                  <a:pt x="22440" y="82127"/>
                </a:lnTo>
                <a:cubicBezTo>
                  <a:pt x="22445" y="82124"/>
                  <a:pt x="22449" y="82121"/>
                  <a:pt x="22454" y="82118"/>
                </a:cubicBezTo>
                <a:cubicBezTo>
                  <a:pt x="22485" y="82118"/>
                  <a:pt x="22454" y="82181"/>
                  <a:pt x="22454" y="82213"/>
                </a:cubicBezTo>
                <a:cubicBezTo>
                  <a:pt x="22441" y="82206"/>
                  <a:pt x="22431" y="82198"/>
                  <a:pt x="22422" y="82190"/>
                </a:cubicBezTo>
                <a:lnTo>
                  <a:pt x="22422" y="82190"/>
                </a:lnTo>
                <a:cubicBezTo>
                  <a:pt x="22390" y="82313"/>
                  <a:pt x="22390" y="82384"/>
                  <a:pt x="22390" y="82434"/>
                </a:cubicBezTo>
                <a:cubicBezTo>
                  <a:pt x="22390" y="82909"/>
                  <a:pt x="22612" y="83289"/>
                  <a:pt x="22929" y="83606"/>
                </a:cubicBezTo>
                <a:cubicBezTo>
                  <a:pt x="23024" y="83701"/>
                  <a:pt x="23182" y="83796"/>
                  <a:pt x="23340" y="83923"/>
                </a:cubicBezTo>
                <a:cubicBezTo>
                  <a:pt x="23203" y="83923"/>
                  <a:pt x="23069" y="83916"/>
                  <a:pt x="22940" y="83916"/>
                </a:cubicBezTo>
                <a:cubicBezTo>
                  <a:pt x="22682" y="83916"/>
                  <a:pt x="22443" y="83944"/>
                  <a:pt x="22232" y="84113"/>
                </a:cubicBezTo>
                <a:cubicBezTo>
                  <a:pt x="21981" y="84288"/>
                  <a:pt x="21789" y="84504"/>
                  <a:pt x="21673" y="84760"/>
                </a:cubicBezTo>
                <a:lnTo>
                  <a:pt x="21673" y="84760"/>
                </a:lnTo>
                <a:cubicBezTo>
                  <a:pt x="21656" y="84852"/>
                  <a:pt x="21626" y="84944"/>
                  <a:pt x="21586" y="85033"/>
                </a:cubicBezTo>
                <a:lnTo>
                  <a:pt x="21586" y="85033"/>
                </a:lnTo>
                <a:cubicBezTo>
                  <a:pt x="21590" y="85011"/>
                  <a:pt x="21594" y="84989"/>
                  <a:pt x="21598" y="84968"/>
                </a:cubicBezTo>
                <a:cubicBezTo>
                  <a:pt x="21618" y="84896"/>
                  <a:pt x="21643" y="84826"/>
                  <a:pt x="21673" y="84760"/>
                </a:cubicBezTo>
                <a:lnTo>
                  <a:pt x="21673" y="84760"/>
                </a:lnTo>
                <a:cubicBezTo>
                  <a:pt x="21687" y="84692"/>
                  <a:pt x="21693" y="84624"/>
                  <a:pt x="21693" y="84556"/>
                </a:cubicBezTo>
                <a:cubicBezTo>
                  <a:pt x="21693" y="83839"/>
                  <a:pt x="21074" y="83123"/>
                  <a:pt x="20393" y="83123"/>
                </a:cubicBezTo>
                <a:cubicBezTo>
                  <a:pt x="20352" y="83123"/>
                  <a:pt x="20310" y="83125"/>
                  <a:pt x="20268" y="83131"/>
                </a:cubicBezTo>
                <a:cubicBezTo>
                  <a:pt x="20252" y="83130"/>
                  <a:pt x="20236" y="83130"/>
                  <a:pt x="20220" y="83130"/>
                </a:cubicBezTo>
                <a:cubicBezTo>
                  <a:pt x="19481" y="83130"/>
                  <a:pt x="18843" y="83842"/>
                  <a:pt x="18812" y="84524"/>
                </a:cubicBezTo>
                <a:cubicBezTo>
                  <a:pt x="18812" y="85316"/>
                  <a:pt x="19508" y="85981"/>
                  <a:pt x="20237" y="85981"/>
                </a:cubicBezTo>
                <a:cubicBezTo>
                  <a:pt x="20797" y="85981"/>
                  <a:pt x="21358" y="85550"/>
                  <a:pt x="21586" y="85033"/>
                </a:cubicBezTo>
                <a:lnTo>
                  <a:pt x="21586" y="85033"/>
                </a:lnTo>
                <a:cubicBezTo>
                  <a:pt x="21536" y="85336"/>
                  <a:pt x="21546" y="85686"/>
                  <a:pt x="21693" y="85981"/>
                </a:cubicBezTo>
                <a:cubicBezTo>
                  <a:pt x="21852" y="86298"/>
                  <a:pt x="22074" y="86614"/>
                  <a:pt x="22454" y="86678"/>
                </a:cubicBezTo>
                <a:cubicBezTo>
                  <a:pt x="22688" y="86753"/>
                  <a:pt x="22901" y="86795"/>
                  <a:pt x="23097" y="86795"/>
                </a:cubicBezTo>
                <a:cubicBezTo>
                  <a:pt x="23562" y="86795"/>
                  <a:pt x="23934" y="86560"/>
                  <a:pt x="24290" y="85981"/>
                </a:cubicBezTo>
                <a:cubicBezTo>
                  <a:pt x="24449" y="85664"/>
                  <a:pt x="24417" y="85284"/>
                  <a:pt x="24385" y="84968"/>
                </a:cubicBezTo>
                <a:cubicBezTo>
                  <a:pt x="24298" y="84590"/>
                  <a:pt x="24024" y="84292"/>
                  <a:pt x="23685" y="84049"/>
                </a:cubicBezTo>
                <a:lnTo>
                  <a:pt x="23625" y="84049"/>
                </a:lnTo>
                <a:lnTo>
                  <a:pt x="23625" y="84007"/>
                </a:lnTo>
                <a:lnTo>
                  <a:pt x="23625" y="84007"/>
                </a:lnTo>
                <a:cubicBezTo>
                  <a:pt x="23646" y="84021"/>
                  <a:pt x="23666" y="84035"/>
                  <a:pt x="23685" y="84049"/>
                </a:cubicBezTo>
                <a:lnTo>
                  <a:pt x="23752" y="84049"/>
                </a:lnTo>
                <a:lnTo>
                  <a:pt x="23752" y="83966"/>
                </a:lnTo>
                <a:lnTo>
                  <a:pt x="23752" y="83966"/>
                </a:lnTo>
                <a:cubicBezTo>
                  <a:pt x="23714" y="83969"/>
                  <a:pt x="23677" y="83974"/>
                  <a:pt x="23640" y="83979"/>
                </a:cubicBezTo>
                <a:lnTo>
                  <a:pt x="23640" y="83979"/>
                </a:lnTo>
                <a:cubicBezTo>
                  <a:pt x="23694" y="83954"/>
                  <a:pt x="23723" y="83954"/>
                  <a:pt x="23752" y="83954"/>
                </a:cubicBezTo>
                <a:lnTo>
                  <a:pt x="23752" y="83966"/>
                </a:lnTo>
                <a:lnTo>
                  <a:pt x="23752" y="83966"/>
                </a:lnTo>
                <a:cubicBezTo>
                  <a:pt x="23891" y="83952"/>
                  <a:pt x="24035" y="83946"/>
                  <a:pt x="24195" y="83923"/>
                </a:cubicBezTo>
                <a:cubicBezTo>
                  <a:pt x="24544" y="83796"/>
                  <a:pt x="24829" y="83606"/>
                  <a:pt x="25019" y="83321"/>
                </a:cubicBezTo>
                <a:cubicBezTo>
                  <a:pt x="25082" y="83226"/>
                  <a:pt x="25177" y="83131"/>
                  <a:pt x="25240" y="83036"/>
                </a:cubicBezTo>
                <a:cubicBezTo>
                  <a:pt x="25240" y="82751"/>
                  <a:pt x="25399" y="82529"/>
                  <a:pt x="25335" y="82244"/>
                </a:cubicBezTo>
                <a:cubicBezTo>
                  <a:pt x="25240" y="82023"/>
                  <a:pt x="25177" y="81769"/>
                  <a:pt x="25019" y="81579"/>
                </a:cubicBezTo>
                <a:cubicBezTo>
                  <a:pt x="24860" y="81389"/>
                  <a:pt x="24607" y="81231"/>
                  <a:pt x="24385" y="81104"/>
                </a:cubicBezTo>
                <a:cubicBezTo>
                  <a:pt x="24263" y="81043"/>
                  <a:pt x="24140" y="81019"/>
                  <a:pt x="24019" y="81019"/>
                </a:cubicBezTo>
                <a:cubicBezTo>
                  <a:pt x="23828" y="81019"/>
                  <a:pt x="23642" y="81078"/>
                  <a:pt x="23467" y="81136"/>
                </a:cubicBezTo>
                <a:cubicBezTo>
                  <a:pt x="23214" y="81262"/>
                  <a:pt x="22929" y="81421"/>
                  <a:pt x="22802" y="81737"/>
                </a:cubicBezTo>
                <a:cubicBezTo>
                  <a:pt x="22802" y="81769"/>
                  <a:pt x="22770" y="81769"/>
                  <a:pt x="22739" y="81832"/>
                </a:cubicBezTo>
                <a:cubicBezTo>
                  <a:pt x="22739" y="81839"/>
                  <a:pt x="22736" y="81844"/>
                  <a:pt x="22732" y="81848"/>
                </a:cubicBezTo>
                <a:lnTo>
                  <a:pt x="22732" y="81848"/>
                </a:lnTo>
                <a:cubicBezTo>
                  <a:pt x="22725" y="81827"/>
                  <a:pt x="22709" y="81803"/>
                  <a:pt x="22675" y="81769"/>
                </a:cubicBezTo>
                <a:cubicBezTo>
                  <a:pt x="22669" y="81793"/>
                  <a:pt x="22664" y="81813"/>
                  <a:pt x="22658" y="81830"/>
                </a:cubicBezTo>
                <a:lnTo>
                  <a:pt x="22658" y="81830"/>
                </a:lnTo>
                <a:cubicBezTo>
                  <a:pt x="22657" y="81848"/>
                  <a:pt x="22656" y="81867"/>
                  <a:pt x="22654" y="81885"/>
                </a:cubicBezTo>
                <a:lnTo>
                  <a:pt x="22654" y="81885"/>
                </a:lnTo>
                <a:cubicBezTo>
                  <a:pt x="22659" y="81880"/>
                  <a:pt x="22666" y="81873"/>
                  <a:pt x="22675" y="81864"/>
                </a:cubicBezTo>
                <a:cubicBezTo>
                  <a:pt x="22675" y="81864"/>
                  <a:pt x="22716" y="81864"/>
                  <a:pt x="22732" y="81848"/>
                </a:cubicBezTo>
                <a:lnTo>
                  <a:pt x="22732" y="81848"/>
                </a:lnTo>
                <a:cubicBezTo>
                  <a:pt x="22739" y="81866"/>
                  <a:pt x="22739" y="81881"/>
                  <a:pt x="22739" y="81896"/>
                </a:cubicBezTo>
                <a:lnTo>
                  <a:pt x="22644" y="81991"/>
                </a:lnTo>
                <a:cubicBezTo>
                  <a:pt x="22648" y="81955"/>
                  <a:pt x="22651" y="81920"/>
                  <a:pt x="22654" y="81885"/>
                </a:cubicBezTo>
                <a:lnTo>
                  <a:pt x="22654" y="81885"/>
                </a:lnTo>
                <a:cubicBezTo>
                  <a:pt x="22647" y="81892"/>
                  <a:pt x="22642" y="81896"/>
                  <a:pt x="22640" y="81896"/>
                </a:cubicBezTo>
                <a:cubicBezTo>
                  <a:pt x="22635" y="81896"/>
                  <a:pt x="22645" y="81874"/>
                  <a:pt x="22658" y="81830"/>
                </a:cubicBezTo>
                <a:lnTo>
                  <a:pt x="22658" y="81830"/>
                </a:lnTo>
                <a:cubicBezTo>
                  <a:pt x="22712" y="81064"/>
                  <a:pt x="22504" y="80545"/>
                  <a:pt x="21852" y="80249"/>
                </a:cubicBezTo>
                <a:cubicBezTo>
                  <a:pt x="22200" y="80249"/>
                  <a:pt x="22517" y="80249"/>
                  <a:pt x="22834" y="80027"/>
                </a:cubicBezTo>
                <a:cubicBezTo>
                  <a:pt x="23119" y="79869"/>
                  <a:pt x="23309" y="79647"/>
                  <a:pt x="23467" y="79331"/>
                </a:cubicBezTo>
                <a:lnTo>
                  <a:pt x="23467" y="79331"/>
                </a:lnTo>
                <a:cubicBezTo>
                  <a:pt x="23562" y="79552"/>
                  <a:pt x="23435" y="79837"/>
                  <a:pt x="23562" y="80091"/>
                </a:cubicBezTo>
                <a:cubicBezTo>
                  <a:pt x="23625" y="80312"/>
                  <a:pt x="23752" y="80566"/>
                  <a:pt x="23910" y="80724"/>
                </a:cubicBezTo>
                <a:cubicBezTo>
                  <a:pt x="24055" y="80869"/>
                  <a:pt x="24280" y="80961"/>
                  <a:pt x="24487" y="81073"/>
                </a:cubicBezTo>
                <a:lnTo>
                  <a:pt x="24487" y="81073"/>
                </a:lnTo>
                <a:cubicBezTo>
                  <a:pt x="24582" y="81051"/>
                  <a:pt x="24679" y="81048"/>
                  <a:pt x="24777" y="81048"/>
                </a:cubicBezTo>
                <a:cubicBezTo>
                  <a:pt x="24810" y="81048"/>
                  <a:pt x="24843" y="81049"/>
                  <a:pt x="24876" y="81049"/>
                </a:cubicBezTo>
                <a:cubicBezTo>
                  <a:pt x="25042" y="81049"/>
                  <a:pt x="25209" y="81041"/>
                  <a:pt x="25367" y="80946"/>
                </a:cubicBezTo>
                <a:cubicBezTo>
                  <a:pt x="25652" y="80787"/>
                  <a:pt x="25874" y="80629"/>
                  <a:pt x="26127" y="80312"/>
                </a:cubicBezTo>
                <a:lnTo>
                  <a:pt x="26127" y="80312"/>
                </a:lnTo>
                <a:cubicBezTo>
                  <a:pt x="26095" y="81009"/>
                  <a:pt x="26349" y="81484"/>
                  <a:pt x="26951" y="81896"/>
                </a:cubicBezTo>
                <a:cubicBezTo>
                  <a:pt x="26900" y="81890"/>
                  <a:pt x="26852" y="81888"/>
                  <a:pt x="26805" y="81888"/>
                </a:cubicBezTo>
                <a:cubicBezTo>
                  <a:pt x="26586" y="81888"/>
                  <a:pt x="26399" y="81944"/>
                  <a:pt x="26191" y="82023"/>
                </a:cubicBezTo>
                <a:cubicBezTo>
                  <a:pt x="25969" y="82086"/>
                  <a:pt x="25779" y="82244"/>
                  <a:pt x="25620" y="82434"/>
                </a:cubicBezTo>
                <a:cubicBezTo>
                  <a:pt x="25462" y="82656"/>
                  <a:pt x="25367" y="82846"/>
                  <a:pt x="25304" y="83068"/>
                </a:cubicBezTo>
                <a:lnTo>
                  <a:pt x="25304" y="83321"/>
                </a:lnTo>
                <a:cubicBezTo>
                  <a:pt x="25304" y="83606"/>
                  <a:pt x="25367" y="83859"/>
                  <a:pt x="25557" y="84144"/>
                </a:cubicBezTo>
                <a:cubicBezTo>
                  <a:pt x="25869" y="84576"/>
                  <a:pt x="26307" y="84826"/>
                  <a:pt x="26777" y="84826"/>
                </a:cubicBezTo>
                <a:cubicBezTo>
                  <a:pt x="26928" y="84826"/>
                  <a:pt x="27082" y="84800"/>
                  <a:pt x="27236" y="84746"/>
                </a:cubicBezTo>
                <a:cubicBezTo>
                  <a:pt x="27552" y="84619"/>
                  <a:pt x="27869" y="84461"/>
                  <a:pt x="28027" y="84113"/>
                </a:cubicBezTo>
                <a:cubicBezTo>
                  <a:pt x="28056" y="84084"/>
                  <a:pt x="28085" y="84081"/>
                  <a:pt x="28163" y="83984"/>
                </a:cubicBezTo>
                <a:lnTo>
                  <a:pt x="28163" y="83984"/>
                </a:lnTo>
                <a:cubicBezTo>
                  <a:pt x="28166" y="83992"/>
                  <a:pt x="28171" y="84000"/>
                  <a:pt x="28177" y="84008"/>
                </a:cubicBezTo>
                <a:lnTo>
                  <a:pt x="28177" y="84008"/>
                </a:lnTo>
                <a:cubicBezTo>
                  <a:pt x="28178" y="83992"/>
                  <a:pt x="28180" y="83976"/>
                  <a:pt x="28181" y="83960"/>
                </a:cubicBezTo>
                <a:lnTo>
                  <a:pt x="28181" y="83960"/>
                </a:lnTo>
                <a:cubicBezTo>
                  <a:pt x="28175" y="83969"/>
                  <a:pt x="28169" y="83977"/>
                  <a:pt x="28163" y="83984"/>
                </a:cubicBezTo>
                <a:lnTo>
                  <a:pt x="28163" y="83984"/>
                </a:lnTo>
                <a:cubicBezTo>
                  <a:pt x="28154" y="83964"/>
                  <a:pt x="28154" y="83943"/>
                  <a:pt x="28154" y="83923"/>
                </a:cubicBezTo>
                <a:cubicBezTo>
                  <a:pt x="28154" y="83891"/>
                  <a:pt x="28162" y="83875"/>
                  <a:pt x="28170" y="83875"/>
                </a:cubicBezTo>
                <a:cubicBezTo>
                  <a:pt x="28178" y="83875"/>
                  <a:pt x="28186" y="83891"/>
                  <a:pt x="28186" y="83923"/>
                </a:cubicBezTo>
                <a:cubicBezTo>
                  <a:pt x="28184" y="83935"/>
                  <a:pt x="28183" y="83948"/>
                  <a:pt x="28181" y="83960"/>
                </a:cubicBezTo>
                <a:lnTo>
                  <a:pt x="28181" y="83960"/>
                </a:lnTo>
                <a:cubicBezTo>
                  <a:pt x="28183" y="83958"/>
                  <a:pt x="28184" y="83956"/>
                  <a:pt x="28186" y="83954"/>
                </a:cubicBezTo>
                <a:cubicBezTo>
                  <a:pt x="28217" y="83954"/>
                  <a:pt x="28186" y="83986"/>
                  <a:pt x="28186" y="84018"/>
                </a:cubicBezTo>
                <a:cubicBezTo>
                  <a:pt x="28182" y="84014"/>
                  <a:pt x="28180" y="84011"/>
                  <a:pt x="28177" y="84008"/>
                </a:cubicBezTo>
                <a:lnTo>
                  <a:pt x="28177" y="84008"/>
                </a:lnTo>
                <a:cubicBezTo>
                  <a:pt x="28161" y="84214"/>
                  <a:pt x="28189" y="84360"/>
                  <a:pt x="28217" y="84556"/>
                </a:cubicBezTo>
                <a:cubicBezTo>
                  <a:pt x="28376" y="85063"/>
                  <a:pt x="28534" y="85348"/>
                  <a:pt x="28946" y="85506"/>
                </a:cubicBezTo>
                <a:cubicBezTo>
                  <a:pt x="29009" y="85538"/>
                  <a:pt x="29041" y="85601"/>
                  <a:pt x="29136" y="85664"/>
                </a:cubicBezTo>
                <a:cubicBezTo>
                  <a:pt x="29157" y="85664"/>
                  <a:pt x="29206" y="85636"/>
                  <a:pt x="29246" y="85636"/>
                </a:cubicBezTo>
                <a:cubicBezTo>
                  <a:pt x="29266" y="85636"/>
                  <a:pt x="29284" y="85643"/>
                  <a:pt x="29294" y="85664"/>
                </a:cubicBezTo>
                <a:cubicBezTo>
                  <a:pt x="29388" y="85691"/>
                  <a:pt x="29481" y="85701"/>
                  <a:pt x="29575" y="85701"/>
                </a:cubicBezTo>
                <a:cubicBezTo>
                  <a:pt x="29703" y="85701"/>
                  <a:pt x="29831" y="85683"/>
                  <a:pt x="29959" y="85664"/>
                </a:cubicBezTo>
                <a:cubicBezTo>
                  <a:pt x="30212" y="85569"/>
                  <a:pt x="30434" y="85443"/>
                  <a:pt x="30624" y="85284"/>
                </a:cubicBezTo>
                <a:cubicBezTo>
                  <a:pt x="30878" y="85126"/>
                  <a:pt x="30941" y="84904"/>
                  <a:pt x="31036" y="84651"/>
                </a:cubicBezTo>
                <a:cubicBezTo>
                  <a:pt x="31099" y="84429"/>
                  <a:pt x="31194" y="84144"/>
                  <a:pt x="31068" y="83859"/>
                </a:cubicBezTo>
                <a:cubicBezTo>
                  <a:pt x="31004" y="83606"/>
                  <a:pt x="30878" y="83353"/>
                  <a:pt x="30719" y="83163"/>
                </a:cubicBezTo>
                <a:cubicBezTo>
                  <a:pt x="30561" y="83004"/>
                  <a:pt x="30371" y="82909"/>
                  <a:pt x="30149" y="82846"/>
                </a:cubicBezTo>
                <a:cubicBezTo>
                  <a:pt x="29943" y="82767"/>
                  <a:pt x="29777" y="82727"/>
                  <a:pt x="29615" y="82727"/>
                </a:cubicBezTo>
                <a:cubicBezTo>
                  <a:pt x="29452" y="82727"/>
                  <a:pt x="29294" y="82767"/>
                  <a:pt x="29104" y="82846"/>
                </a:cubicBezTo>
                <a:cubicBezTo>
                  <a:pt x="28851" y="82973"/>
                  <a:pt x="28629" y="83068"/>
                  <a:pt x="28471" y="83321"/>
                </a:cubicBezTo>
                <a:cubicBezTo>
                  <a:pt x="28382" y="83380"/>
                  <a:pt x="28348" y="83495"/>
                  <a:pt x="28240" y="83639"/>
                </a:cubicBezTo>
                <a:lnTo>
                  <a:pt x="28240" y="83639"/>
                </a:lnTo>
                <a:cubicBezTo>
                  <a:pt x="28238" y="83633"/>
                  <a:pt x="28234" y="83627"/>
                  <a:pt x="28230" y="83621"/>
                </a:cubicBezTo>
                <a:lnTo>
                  <a:pt x="28230" y="83621"/>
                </a:lnTo>
                <a:cubicBezTo>
                  <a:pt x="28228" y="83634"/>
                  <a:pt x="28226" y="83647"/>
                  <a:pt x="28224" y="83661"/>
                </a:cubicBezTo>
                <a:lnTo>
                  <a:pt x="28224" y="83661"/>
                </a:lnTo>
                <a:cubicBezTo>
                  <a:pt x="28230" y="83654"/>
                  <a:pt x="28235" y="83647"/>
                  <a:pt x="28240" y="83639"/>
                </a:cubicBezTo>
                <a:lnTo>
                  <a:pt x="28240" y="83639"/>
                </a:lnTo>
                <a:cubicBezTo>
                  <a:pt x="28249" y="83660"/>
                  <a:pt x="28249" y="83680"/>
                  <a:pt x="28249" y="83701"/>
                </a:cubicBezTo>
                <a:cubicBezTo>
                  <a:pt x="28249" y="83733"/>
                  <a:pt x="28241" y="83748"/>
                  <a:pt x="28233" y="83748"/>
                </a:cubicBezTo>
                <a:cubicBezTo>
                  <a:pt x="28225" y="83748"/>
                  <a:pt x="28217" y="83733"/>
                  <a:pt x="28217" y="83701"/>
                </a:cubicBezTo>
                <a:cubicBezTo>
                  <a:pt x="28220" y="83687"/>
                  <a:pt x="28222" y="83674"/>
                  <a:pt x="28224" y="83661"/>
                </a:cubicBezTo>
                <a:lnTo>
                  <a:pt x="28224" y="83661"/>
                </a:lnTo>
                <a:cubicBezTo>
                  <a:pt x="28222" y="83664"/>
                  <a:pt x="28220" y="83667"/>
                  <a:pt x="28217" y="83669"/>
                </a:cubicBezTo>
                <a:cubicBezTo>
                  <a:pt x="28186" y="83669"/>
                  <a:pt x="28217" y="83638"/>
                  <a:pt x="28217" y="83606"/>
                </a:cubicBezTo>
                <a:cubicBezTo>
                  <a:pt x="28222" y="83611"/>
                  <a:pt x="28226" y="83616"/>
                  <a:pt x="28230" y="83621"/>
                </a:cubicBezTo>
                <a:lnTo>
                  <a:pt x="28230" y="83621"/>
                </a:lnTo>
                <a:cubicBezTo>
                  <a:pt x="28249" y="83490"/>
                  <a:pt x="28249" y="83428"/>
                  <a:pt x="28249" y="83321"/>
                </a:cubicBezTo>
                <a:cubicBezTo>
                  <a:pt x="28249" y="82814"/>
                  <a:pt x="28027" y="82434"/>
                  <a:pt x="27679" y="82118"/>
                </a:cubicBezTo>
                <a:cubicBezTo>
                  <a:pt x="27584" y="82086"/>
                  <a:pt x="27552" y="82086"/>
                  <a:pt x="27426" y="82023"/>
                </a:cubicBezTo>
                <a:cubicBezTo>
                  <a:pt x="28344" y="81959"/>
                  <a:pt x="28724" y="81579"/>
                  <a:pt x="29009" y="81009"/>
                </a:cubicBezTo>
                <a:lnTo>
                  <a:pt x="29009" y="81009"/>
                </a:lnTo>
                <a:cubicBezTo>
                  <a:pt x="29041" y="81294"/>
                  <a:pt x="28977" y="81579"/>
                  <a:pt x="29104" y="81801"/>
                </a:cubicBezTo>
                <a:cubicBezTo>
                  <a:pt x="29199" y="82023"/>
                  <a:pt x="29357" y="82213"/>
                  <a:pt x="29516" y="82403"/>
                </a:cubicBezTo>
                <a:cubicBezTo>
                  <a:pt x="29737" y="82593"/>
                  <a:pt x="29959" y="82719"/>
                  <a:pt x="30212" y="82751"/>
                </a:cubicBezTo>
                <a:cubicBezTo>
                  <a:pt x="30331" y="82787"/>
                  <a:pt x="30450" y="82804"/>
                  <a:pt x="30569" y="82804"/>
                </a:cubicBezTo>
                <a:cubicBezTo>
                  <a:pt x="30767" y="82804"/>
                  <a:pt x="30965" y="82755"/>
                  <a:pt x="31163" y="82656"/>
                </a:cubicBezTo>
                <a:cubicBezTo>
                  <a:pt x="31479" y="82498"/>
                  <a:pt x="31669" y="82244"/>
                  <a:pt x="31859" y="82023"/>
                </a:cubicBezTo>
                <a:cubicBezTo>
                  <a:pt x="31859" y="82909"/>
                  <a:pt x="32429" y="83448"/>
                  <a:pt x="33126" y="83606"/>
                </a:cubicBezTo>
                <a:cubicBezTo>
                  <a:pt x="33212" y="83620"/>
                  <a:pt x="33299" y="83627"/>
                  <a:pt x="33387" y="83627"/>
                </a:cubicBezTo>
                <a:cubicBezTo>
                  <a:pt x="33911" y="83627"/>
                  <a:pt x="34443" y="83371"/>
                  <a:pt x="34741" y="82719"/>
                </a:cubicBezTo>
                <a:cubicBezTo>
                  <a:pt x="34963" y="82371"/>
                  <a:pt x="34963" y="82023"/>
                  <a:pt x="34836" y="81642"/>
                </a:cubicBezTo>
                <a:cubicBezTo>
                  <a:pt x="34709" y="81262"/>
                  <a:pt x="34424" y="80977"/>
                  <a:pt x="34044" y="80756"/>
                </a:cubicBezTo>
                <a:cubicBezTo>
                  <a:pt x="34424" y="80756"/>
                  <a:pt x="34741" y="80756"/>
                  <a:pt x="35026" y="80597"/>
                </a:cubicBezTo>
                <a:cubicBezTo>
                  <a:pt x="35280" y="80439"/>
                  <a:pt x="35533" y="80281"/>
                  <a:pt x="35660" y="79964"/>
                </a:cubicBezTo>
                <a:cubicBezTo>
                  <a:pt x="35691" y="80122"/>
                  <a:pt x="35660" y="80312"/>
                  <a:pt x="35691" y="80439"/>
                </a:cubicBezTo>
                <a:cubicBezTo>
                  <a:pt x="35786" y="80629"/>
                  <a:pt x="35850" y="80819"/>
                  <a:pt x="35976" y="80977"/>
                </a:cubicBezTo>
                <a:cubicBezTo>
                  <a:pt x="36166" y="81231"/>
                  <a:pt x="36420" y="81421"/>
                  <a:pt x="36705" y="81547"/>
                </a:cubicBezTo>
                <a:cubicBezTo>
                  <a:pt x="36710" y="81553"/>
                  <a:pt x="36717" y="81554"/>
                  <a:pt x="36726" y="81554"/>
                </a:cubicBezTo>
                <a:cubicBezTo>
                  <a:pt x="36749" y="81554"/>
                  <a:pt x="36782" y="81543"/>
                  <a:pt x="36810" y="81543"/>
                </a:cubicBezTo>
                <a:cubicBezTo>
                  <a:pt x="36839" y="81543"/>
                  <a:pt x="36863" y="81556"/>
                  <a:pt x="36863" y="81611"/>
                </a:cubicBezTo>
                <a:lnTo>
                  <a:pt x="37370" y="81611"/>
                </a:lnTo>
                <a:cubicBezTo>
                  <a:pt x="37433" y="81611"/>
                  <a:pt x="37496" y="81579"/>
                  <a:pt x="37560" y="81579"/>
                </a:cubicBezTo>
                <a:cubicBezTo>
                  <a:pt x="37876" y="81484"/>
                  <a:pt x="38161" y="81294"/>
                  <a:pt x="38351" y="81072"/>
                </a:cubicBezTo>
                <a:cubicBezTo>
                  <a:pt x="38668" y="80692"/>
                  <a:pt x="38763" y="80281"/>
                  <a:pt x="38668" y="79806"/>
                </a:cubicBezTo>
                <a:cubicBezTo>
                  <a:pt x="38605" y="79362"/>
                  <a:pt x="38320" y="79046"/>
                  <a:pt x="37876" y="78761"/>
                </a:cubicBezTo>
                <a:lnTo>
                  <a:pt x="37876" y="78761"/>
                </a:lnTo>
                <a:cubicBezTo>
                  <a:pt x="37968" y="78773"/>
                  <a:pt x="38056" y="78778"/>
                  <a:pt x="38141" y="78778"/>
                </a:cubicBezTo>
                <a:cubicBezTo>
                  <a:pt x="38730" y="78778"/>
                  <a:pt x="39159" y="78491"/>
                  <a:pt x="39492" y="77937"/>
                </a:cubicBezTo>
                <a:lnTo>
                  <a:pt x="39492" y="77937"/>
                </a:lnTo>
                <a:cubicBezTo>
                  <a:pt x="39460" y="78254"/>
                  <a:pt x="39555" y="78476"/>
                  <a:pt x="39618" y="78729"/>
                </a:cubicBezTo>
                <a:cubicBezTo>
                  <a:pt x="39713" y="79014"/>
                  <a:pt x="39903" y="79204"/>
                  <a:pt x="40093" y="79362"/>
                </a:cubicBezTo>
                <a:cubicBezTo>
                  <a:pt x="40283" y="79521"/>
                  <a:pt x="40537" y="79552"/>
                  <a:pt x="40758" y="79647"/>
                </a:cubicBezTo>
                <a:cubicBezTo>
                  <a:pt x="40818" y="79659"/>
                  <a:pt x="40877" y="79664"/>
                  <a:pt x="40936" y="79664"/>
                </a:cubicBezTo>
                <a:cubicBezTo>
                  <a:pt x="41192" y="79664"/>
                  <a:pt x="41445" y="79566"/>
                  <a:pt x="41677" y="79489"/>
                </a:cubicBezTo>
                <a:cubicBezTo>
                  <a:pt x="41993" y="79362"/>
                  <a:pt x="42247" y="79077"/>
                  <a:pt x="42342" y="78792"/>
                </a:cubicBezTo>
                <a:cubicBezTo>
                  <a:pt x="42627" y="78127"/>
                  <a:pt x="42563" y="77367"/>
                  <a:pt x="41677" y="76797"/>
                </a:cubicBezTo>
                <a:lnTo>
                  <a:pt x="41677" y="76797"/>
                </a:lnTo>
                <a:cubicBezTo>
                  <a:pt x="41711" y="76799"/>
                  <a:pt x="41745" y="76799"/>
                  <a:pt x="41779" y="76799"/>
                </a:cubicBezTo>
                <a:cubicBezTo>
                  <a:pt x="42485" y="76799"/>
                  <a:pt x="42992" y="76479"/>
                  <a:pt x="43355" y="75784"/>
                </a:cubicBezTo>
                <a:lnTo>
                  <a:pt x="43355" y="76512"/>
                </a:lnTo>
                <a:cubicBezTo>
                  <a:pt x="43387" y="76544"/>
                  <a:pt x="43418" y="76544"/>
                  <a:pt x="43418" y="76575"/>
                </a:cubicBezTo>
                <a:cubicBezTo>
                  <a:pt x="43577" y="77019"/>
                  <a:pt x="43862" y="77304"/>
                  <a:pt x="44305" y="77462"/>
                </a:cubicBezTo>
                <a:cubicBezTo>
                  <a:pt x="44305" y="77462"/>
                  <a:pt x="44337" y="77494"/>
                  <a:pt x="44337" y="77526"/>
                </a:cubicBezTo>
                <a:lnTo>
                  <a:pt x="45002" y="77526"/>
                </a:lnTo>
                <a:cubicBezTo>
                  <a:pt x="45034" y="77526"/>
                  <a:pt x="45129" y="77526"/>
                  <a:pt x="45160" y="77494"/>
                </a:cubicBezTo>
                <a:cubicBezTo>
                  <a:pt x="45477" y="77336"/>
                  <a:pt x="45762" y="77177"/>
                  <a:pt x="45952" y="76892"/>
                </a:cubicBezTo>
                <a:cubicBezTo>
                  <a:pt x="46110" y="76639"/>
                  <a:pt x="46237" y="76354"/>
                  <a:pt x="46205" y="76037"/>
                </a:cubicBezTo>
                <a:lnTo>
                  <a:pt x="46205" y="75752"/>
                </a:lnTo>
                <a:cubicBezTo>
                  <a:pt x="45925" y="74994"/>
                  <a:pt x="45395" y="74659"/>
                  <a:pt x="44682" y="74659"/>
                </a:cubicBezTo>
                <a:cubicBezTo>
                  <a:pt x="44591" y="74659"/>
                  <a:pt x="44497" y="74665"/>
                  <a:pt x="44400" y="74675"/>
                </a:cubicBezTo>
                <a:cubicBezTo>
                  <a:pt x="44147" y="74802"/>
                  <a:pt x="43894" y="74929"/>
                  <a:pt x="43703" y="75150"/>
                </a:cubicBezTo>
                <a:cubicBezTo>
                  <a:pt x="43584" y="75270"/>
                  <a:pt x="43521" y="75389"/>
                  <a:pt x="43409" y="75561"/>
                </a:cubicBezTo>
                <a:lnTo>
                  <a:pt x="43409" y="75561"/>
                </a:lnTo>
                <a:cubicBezTo>
                  <a:pt x="43407" y="75556"/>
                  <a:pt x="43404" y="75552"/>
                  <a:pt x="43401" y="75548"/>
                </a:cubicBezTo>
                <a:lnTo>
                  <a:pt x="43401" y="75548"/>
                </a:lnTo>
                <a:cubicBezTo>
                  <a:pt x="43399" y="75558"/>
                  <a:pt x="43397" y="75569"/>
                  <a:pt x="43395" y="75581"/>
                </a:cubicBezTo>
                <a:lnTo>
                  <a:pt x="43395" y="75581"/>
                </a:lnTo>
                <a:cubicBezTo>
                  <a:pt x="43400" y="75574"/>
                  <a:pt x="43404" y="75567"/>
                  <a:pt x="43409" y="75561"/>
                </a:cubicBezTo>
                <a:lnTo>
                  <a:pt x="43409" y="75561"/>
                </a:lnTo>
                <a:cubicBezTo>
                  <a:pt x="43418" y="75582"/>
                  <a:pt x="43418" y="75604"/>
                  <a:pt x="43418" y="75625"/>
                </a:cubicBezTo>
                <a:cubicBezTo>
                  <a:pt x="43418" y="75657"/>
                  <a:pt x="43411" y="75673"/>
                  <a:pt x="43403" y="75673"/>
                </a:cubicBezTo>
                <a:cubicBezTo>
                  <a:pt x="43395" y="75673"/>
                  <a:pt x="43387" y="75657"/>
                  <a:pt x="43387" y="75625"/>
                </a:cubicBezTo>
                <a:cubicBezTo>
                  <a:pt x="43390" y="75610"/>
                  <a:pt x="43393" y="75595"/>
                  <a:pt x="43395" y="75581"/>
                </a:cubicBezTo>
                <a:lnTo>
                  <a:pt x="43395" y="75581"/>
                </a:lnTo>
                <a:cubicBezTo>
                  <a:pt x="43393" y="75585"/>
                  <a:pt x="43390" y="75589"/>
                  <a:pt x="43387" y="75594"/>
                </a:cubicBezTo>
                <a:cubicBezTo>
                  <a:pt x="43355" y="75594"/>
                  <a:pt x="43387" y="75562"/>
                  <a:pt x="43387" y="75530"/>
                </a:cubicBezTo>
                <a:cubicBezTo>
                  <a:pt x="43393" y="75536"/>
                  <a:pt x="43397" y="75542"/>
                  <a:pt x="43401" y="75548"/>
                </a:cubicBezTo>
                <a:lnTo>
                  <a:pt x="43401" y="75548"/>
                </a:lnTo>
                <a:cubicBezTo>
                  <a:pt x="43418" y="75443"/>
                  <a:pt x="43418" y="75386"/>
                  <a:pt x="43418" y="75309"/>
                </a:cubicBezTo>
                <a:cubicBezTo>
                  <a:pt x="43418" y="74834"/>
                  <a:pt x="43228" y="74485"/>
                  <a:pt x="42912" y="74169"/>
                </a:cubicBezTo>
                <a:cubicBezTo>
                  <a:pt x="42785" y="74042"/>
                  <a:pt x="42627" y="73979"/>
                  <a:pt x="42468" y="73852"/>
                </a:cubicBezTo>
                <a:cubicBezTo>
                  <a:pt x="42595" y="73852"/>
                  <a:pt x="42717" y="73857"/>
                  <a:pt x="42831" y="73857"/>
                </a:cubicBezTo>
                <a:cubicBezTo>
                  <a:pt x="43003" y="73857"/>
                  <a:pt x="43159" y="73846"/>
                  <a:pt x="43292" y="73789"/>
                </a:cubicBezTo>
                <a:cubicBezTo>
                  <a:pt x="43545" y="73662"/>
                  <a:pt x="43735" y="73504"/>
                  <a:pt x="43925" y="73314"/>
                </a:cubicBezTo>
                <a:cubicBezTo>
                  <a:pt x="44147" y="73092"/>
                  <a:pt x="44242" y="72870"/>
                  <a:pt x="44305" y="72617"/>
                </a:cubicBezTo>
                <a:cubicBezTo>
                  <a:pt x="44400" y="71825"/>
                  <a:pt x="44052" y="71192"/>
                  <a:pt x="43355" y="70970"/>
                </a:cubicBezTo>
                <a:cubicBezTo>
                  <a:pt x="43136" y="70888"/>
                  <a:pt x="42929" y="70845"/>
                  <a:pt x="42734" y="70845"/>
                </a:cubicBezTo>
                <a:cubicBezTo>
                  <a:pt x="42253" y="70845"/>
                  <a:pt x="41838" y="71104"/>
                  <a:pt x="41455" y="71667"/>
                </a:cubicBezTo>
                <a:lnTo>
                  <a:pt x="41455" y="71255"/>
                </a:lnTo>
                <a:cubicBezTo>
                  <a:pt x="41455" y="71033"/>
                  <a:pt x="41360" y="70875"/>
                  <a:pt x="41233" y="70717"/>
                </a:cubicBezTo>
                <a:cubicBezTo>
                  <a:pt x="41075" y="70495"/>
                  <a:pt x="40885" y="70242"/>
                  <a:pt x="40537" y="70083"/>
                </a:cubicBezTo>
                <a:lnTo>
                  <a:pt x="41170" y="70083"/>
                </a:lnTo>
                <a:cubicBezTo>
                  <a:pt x="41233" y="70052"/>
                  <a:pt x="41233" y="70020"/>
                  <a:pt x="41297" y="70020"/>
                </a:cubicBezTo>
                <a:cubicBezTo>
                  <a:pt x="41962" y="69672"/>
                  <a:pt x="41835" y="69735"/>
                  <a:pt x="42183" y="69133"/>
                </a:cubicBezTo>
                <a:cubicBezTo>
                  <a:pt x="42183" y="69133"/>
                  <a:pt x="42224" y="69133"/>
                  <a:pt x="42256" y="69101"/>
                </a:cubicBezTo>
                <a:lnTo>
                  <a:pt x="42256" y="69101"/>
                </a:lnTo>
                <a:cubicBezTo>
                  <a:pt x="42258" y="69107"/>
                  <a:pt x="42261" y="69112"/>
                  <a:pt x="42265" y="69117"/>
                </a:cubicBezTo>
                <a:lnTo>
                  <a:pt x="42265" y="69117"/>
                </a:lnTo>
                <a:cubicBezTo>
                  <a:pt x="42267" y="69106"/>
                  <a:pt x="42268" y="69095"/>
                  <a:pt x="42270" y="69084"/>
                </a:cubicBezTo>
                <a:lnTo>
                  <a:pt x="42270" y="69084"/>
                </a:lnTo>
                <a:cubicBezTo>
                  <a:pt x="42266" y="69091"/>
                  <a:pt x="42261" y="69096"/>
                  <a:pt x="42256" y="69101"/>
                </a:cubicBezTo>
                <a:lnTo>
                  <a:pt x="42256" y="69101"/>
                </a:lnTo>
                <a:cubicBezTo>
                  <a:pt x="42247" y="69080"/>
                  <a:pt x="42247" y="69059"/>
                  <a:pt x="42247" y="69038"/>
                </a:cubicBezTo>
                <a:cubicBezTo>
                  <a:pt x="42247" y="69007"/>
                  <a:pt x="42255" y="68991"/>
                  <a:pt x="42263" y="68991"/>
                </a:cubicBezTo>
                <a:cubicBezTo>
                  <a:pt x="42270" y="68991"/>
                  <a:pt x="42278" y="69007"/>
                  <a:pt x="42278" y="69038"/>
                </a:cubicBezTo>
                <a:cubicBezTo>
                  <a:pt x="42276" y="69054"/>
                  <a:pt x="42273" y="69069"/>
                  <a:pt x="42270" y="69084"/>
                </a:cubicBezTo>
                <a:lnTo>
                  <a:pt x="42270" y="69084"/>
                </a:lnTo>
                <a:cubicBezTo>
                  <a:pt x="42273" y="69080"/>
                  <a:pt x="42276" y="69075"/>
                  <a:pt x="42278" y="69070"/>
                </a:cubicBezTo>
                <a:cubicBezTo>
                  <a:pt x="42310" y="69070"/>
                  <a:pt x="42278" y="69102"/>
                  <a:pt x="42278" y="69133"/>
                </a:cubicBezTo>
                <a:cubicBezTo>
                  <a:pt x="42273" y="69128"/>
                  <a:pt x="42269" y="69123"/>
                  <a:pt x="42265" y="69117"/>
                </a:cubicBezTo>
                <a:lnTo>
                  <a:pt x="42265" y="69117"/>
                </a:lnTo>
                <a:cubicBezTo>
                  <a:pt x="42194" y="69582"/>
                  <a:pt x="42290" y="69912"/>
                  <a:pt x="42500" y="70242"/>
                </a:cubicBezTo>
                <a:cubicBezTo>
                  <a:pt x="42785" y="70653"/>
                  <a:pt x="43197" y="70843"/>
                  <a:pt x="43672" y="70875"/>
                </a:cubicBezTo>
                <a:cubicBezTo>
                  <a:pt x="43721" y="70885"/>
                  <a:pt x="43770" y="70889"/>
                  <a:pt x="43819" y="70889"/>
                </a:cubicBezTo>
                <a:cubicBezTo>
                  <a:pt x="44085" y="70889"/>
                  <a:pt x="44344" y="70756"/>
                  <a:pt x="44559" y="70622"/>
                </a:cubicBezTo>
                <a:cubicBezTo>
                  <a:pt x="44970" y="70368"/>
                  <a:pt x="45129" y="69988"/>
                  <a:pt x="45192" y="69577"/>
                </a:cubicBezTo>
                <a:cubicBezTo>
                  <a:pt x="45287" y="69102"/>
                  <a:pt x="45097" y="68658"/>
                  <a:pt x="44717" y="68310"/>
                </a:cubicBezTo>
                <a:cubicBezTo>
                  <a:pt x="44622" y="68247"/>
                  <a:pt x="44527" y="68152"/>
                  <a:pt x="44400" y="68088"/>
                </a:cubicBezTo>
                <a:cubicBezTo>
                  <a:pt x="44654" y="67993"/>
                  <a:pt x="44844" y="67993"/>
                  <a:pt x="45034" y="67930"/>
                </a:cubicBezTo>
                <a:cubicBezTo>
                  <a:pt x="45477" y="67772"/>
                  <a:pt x="45762" y="67518"/>
                  <a:pt x="45920" y="67075"/>
                </a:cubicBezTo>
                <a:cubicBezTo>
                  <a:pt x="45952" y="66885"/>
                  <a:pt x="45984" y="66726"/>
                  <a:pt x="46047" y="66536"/>
                </a:cubicBezTo>
                <a:cubicBezTo>
                  <a:pt x="46047" y="66441"/>
                  <a:pt x="45920" y="66030"/>
                  <a:pt x="45889" y="65935"/>
                </a:cubicBezTo>
                <a:cubicBezTo>
                  <a:pt x="45794" y="65713"/>
                  <a:pt x="45635" y="65428"/>
                  <a:pt x="45414" y="65301"/>
                </a:cubicBezTo>
                <a:cubicBezTo>
                  <a:pt x="45192" y="65175"/>
                  <a:pt x="45002" y="65080"/>
                  <a:pt x="44780" y="65080"/>
                </a:cubicBezTo>
                <a:cubicBezTo>
                  <a:pt x="44717" y="65080"/>
                  <a:pt x="44654" y="65016"/>
                  <a:pt x="44622" y="65016"/>
                </a:cubicBezTo>
                <a:cubicBezTo>
                  <a:pt x="44464" y="65016"/>
                  <a:pt x="44337" y="65080"/>
                  <a:pt x="44210" y="65111"/>
                </a:cubicBezTo>
                <a:cubicBezTo>
                  <a:pt x="43830" y="65238"/>
                  <a:pt x="43418" y="65396"/>
                  <a:pt x="43260" y="65808"/>
                </a:cubicBezTo>
                <a:cubicBezTo>
                  <a:pt x="43228" y="65903"/>
                  <a:pt x="43133" y="65966"/>
                  <a:pt x="43102" y="66030"/>
                </a:cubicBezTo>
                <a:cubicBezTo>
                  <a:pt x="43133" y="66251"/>
                  <a:pt x="42975" y="66505"/>
                  <a:pt x="43070" y="66726"/>
                </a:cubicBezTo>
                <a:cubicBezTo>
                  <a:pt x="43133" y="66980"/>
                  <a:pt x="43228" y="67201"/>
                  <a:pt x="43355" y="67391"/>
                </a:cubicBezTo>
                <a:cubicBezTo>
                  <a:pt x="43450" y="67613"/>
                  <a:pt x="43672" y="67772"/>
                  <a:pt x="43894" y="67835"/>
                </a:cubicBezTo>
                <a:cubicBezTo>
                  <a:pt x="43197" y="67867"/>
                  <a:pt x="42595" y="68120"/>
                  <a:pt x="42278" y="68912"/>
                </a:cubicBezTo>
                <a:cubicBezTo>
                  <a:pt x="42278" y="68500"/>
                  <a:pt x="42310" y="68152"/>
                  <a:pt x="42120" y="67803"/>
                </a:cubicBezTo>
                <a:cubicBezTo>
                  <a:pt x="41930" y="67486"/>
                  <a:pt x="41677" y="67233"/>
                  <a:pt x="41328" y="67138"/>
                </a:cubicBezTo>
                <a:cubicBezTo>
                  <a:pt x="41404" y="67081"/>
                  <a:pt x="41469" y="67070"/>
                  <a:pt x="41536" y="67070"/>
                </a:cubicBezTo>
                <a:cubicBezTo>
                  <a:pt x="41580" y="67070"/>
                  <a:pt x="41626" y="67075"/>
                  <a:pt x="41677" y="67075"/>
                </a:cubicBezTo>
                <a:lnTo>
                  <a:pt x="42025" y="67075"/>
                </a:lnTo>
                <a:cubicBezTo>
                  <a:pt x="42278" y="66916"/>
                  <a:pt x="42500" y="66853"/>
                  <a:pt x="42722" y="66663"/>
                </a:cubicBezTo>
                <a:cubicBezTo>
                  <a:pt x="42912" y="66441"/>
                  <a:pt x="42975" y="66220"/>
                  <a:pt x="43133" y="65966"/>
                </a:cubicBezTo>
                <a:lnTo>
                  <a:pt x="43133" y="65238"/>
                </a:lnTo>
                <a:cubicBezTo>
                  <a:pt x="42975" y="64826"/>
                  <a:pt x="42785" y="64478"/>
                  <a:pt x="42437" y="64225"/>
                </a:cubicBezTo>
                <a:lnTo>
                  <a:pt x="42437" y="64225"/>
                </a:lnTo>
                <a:cubicBezTo>
                  <a:pt x="42493" y="64230"/>
                  <a:pt x="42548" y="64233"/>
                  <a:pt x="42602" y="64233"/>
                </a:cubicBezTo>
                <a:cubicBezTo>
                  <a:pt x="43181" y="64233"/>
                  <a:pt x="43606" y="63926"/>
                  <a:pt x="43925" y="63433"/>
                </a:cubicBezTo>
                <a:cubicBezTo>
                  <a:pt x="44020" y="64446"/>
                  <a:pt x="44495" y="64921"/>
                  <a:pt x="45319" y="65080"/>
                </a:cubicBezTo>
                <a:cubicBezTo>
                  <a:pt x="45376" y="65091"/>
                  <a:pt x="45432" y="65096"/>
                  <a:pt x="45487" y="65096"/>
                </a:cubicBezTo>
                <a:cubicBezTo>
                  <a:pt x="45738" y="65096"/>
                  <a:pt x="45972" y="64988"/>
                  <a:pt x="46205" y="64858"/>
                </a:cubicBezTo>
                <a:cubicBezTo>
                  <a:pt x="46459" y="64763"/>
                  <a:pt x="46839" y="64351"/>
                  <a:pt x="46870" y="64066"/>
                </a:cubicBezTo>
                <a:cubicBezTo>
                  <a:pt x="46934" y="63845"/>
                  <a:pt x="47092" y="63560"/>
                  <a:pt x="46902" y="63338"/>
                </a:cubicBezTo>
                <a:cubicBezTo>
                  <a:pt x="46902" y="63053"/>
                  <a:pt x="46744" y="62863"/>
                  <a:pt x="46585" y="62641"/>
                </a:cubicBezTo>
                <a:cubicBezTo>
                  <a:pt x="46427" y="62451"/>
                  <a:pt x="46205" y="62388"/>
                  <a:pt x="45984" y="62229"/>
                </a:cubicBezTo>
                <a:cubicBezTo>
                  <a:pt x="46016" y="62197"/>
                  <a:pt x="46048" y="62185"/>
                  <a:pt x="46081" y="62185"/>
                </a:cubicBezTo>
                <a:cubicBezTo>
                  <a:pt x="46167" y="62185"/>
                  <a:pt x="46256" y="62265"/>
                  <a:pt x="46358" y="62265"/>
                </a:cubicBezTo>
                <a:cubicBezTo>
                  <a:pt x="46371" y="62265"/>
                  <a:pt x="46383" y="62264"/>
                  <a:pt x="46395" y="62261"/>
                </a:cubicBezTo>
                <a:cubicBezTo>
                  <a:pt x="46554" y="62261"/>
                  <a:pt x="46712" y="62229"/>
                  <a:pt x="46870" y="62166"/>
                </a:cubicBezTo>
                <a:cubicBezTo>
                  <a:pt x="47345" y="61976"/>
                  <a:pt x="47662" y="61659"/>
                  <a:pt x="47820" y="61216"/>
                </a:cubicBezTo>
                <a:cubicBezTo>
                  <a:pt x="47852" y="61121"/>
                  <a:pt x="47820" y="60963"/>
                  <a:pt x="47884" y="60836"/>
                </a:cubicBezTo>
                <a:cubicBezTo>
                  <a:pt x="47979" y="60741"/>
                  <a:pt x="47852" y="60583"/>
                  <a:pt x="47852" y="60488"/>
                </a:cubicBezTo>
                <a:cubicBezTo>
                  <a:pt x="47820" y="60171"/>
                  <a:pt x="47567" y="59791"/>
                  <a:pt x="47345" y="59601"/>
                </a:cubicBezTo>
                <a:cubicBezTo>
                  <a:pt x="47114" y="59456"/>
                  <a:pt x="46936" y="59312"/>
                  <a:pt x="46689" y="59312"/>
                </a:cubicBezTo>
                <a:cubicBezTo>
                  <a:pt x="46666" y="59312"/>
                  <a:pt x="46642" y="59313"/>
                  <a:pt x="46617" y="59316"/>
                </a:cubicBezTo>
                <a:cubicBezTo>
                  <a:pt x="46577" y="59289"/>
                  <a:pt x="46531" y="59279"/>
                  <a:pt x="46480" y="59279"/>
                </a:cubicBezTo>
                <a:cubicBezTo>
                  <a:pt x="46409" y="59279"/>
                  <a:pt x="46328" y="59298"/>
                  <a:pt x="46237" y="59316"/>
                </a:cubicBezTo>
                <a:cubicBezTo>
                  <a:pt x="46110" y="59379"/>
                  <a:pt x="45952" y="59379"/>
                  <a:pt x="45794" y="59443"/>
                </a:cubicBezTo>
                <a:cubicBezTo>
                  <a:pt x="45445" y="59633"/>
                  <a:pt x="45255" y="59886"/>
                  <a:pt x="45097" y="60203"/>
                </a:cubicBezTo>
                <a:cubicBezTo>
                  <a:pt x="45097" y="60234"/>
                  <a:pt x="45034" y="60266"/>
                  <a:pt x="45034" y="60266"/>
                </a:cubicBezTo>
                <a:cubicBezTo>
                  <a:pt x="45002" y="60424"/>
                  <a:pt x="44970" y="60583"/>
                  <a:pt x="44970" y="60741"/>
                </a:cubicBezTo>
                <a:cubicBezTo>
                  <a:pt x="44970" y="60899"/>
                  <a:pt x="45002" y="61058"/>
                  <a:pt x="45034" y="61216"/>
                </a:cubicBezTo>
                <a:cubicBezTo>
                  <a:pt x="45192" y="61628"/>
                  <a:pt x="45477" y="61976"/>
                  <a:pt x="45984" y="62134"/>
                </a:cubicBezTo>
                <a:cubicBezTo>
                  <a:pt x="45941" y="62150"/>
                  <a:pt x="45898" y="62157"/>
                  <a:pt x="45856" y="62157"/>
                </a:cubicBezTo>
                <a:cubicBezTo>
                  <a:pt x="45719" y="62157"/>
                  <a:pt x="45586" y="62093"/>
                  <a:pt x="45466" y="62093"/>
                </a:cubicBezTo>
                <a:cubicBezTo>
                  <a:pt x="45402" y="62093"/>
                  <a:pt x="45342" y="62111"/>
                  <a:pt x="45287" y="62166"/>
                </a:cubicBezTo>
                <a:cubicBezTo>
                  <a:pt x="45034" y="62166"/>
                  <a:pt x="44844" y="62324"/>
                  <a:pt x="44654" y="62451"/>
                </a:cubicBezTo>
                <a:cubicBezTo>
                  <a:pt x="44400" y="62578"/>
                  <a:pt x="44369" y="62799"/>
                  <a:pt x="44179" y="63021"/>
                </a:cubicBezTo>
                <a:cubicBezTo>
                  <a:pt x="44242" y="62261"/>
                  <a:pt x="43894" y="61754"/>
                  <a:pt x="43197" y="61343"/>
                </a:cubicBezTo>
                <a:lnTo>
                  <a:pt x="43197" y="61343"/>
                </a:lnTo>
                <a:cubicBezTo>
                  <a:pt x="43324" y="61368"/>
                  <a:pt x="43442" y="61380"/>
                  <a:pt x="43553" y="61380"/>
                </a:cubicBezTo>
                <a:cubicBezTo>
                  <a:pt x="43856" y="61380"/>
                  <a:pt x="44105" y="61292"/>
                  <a:pt x="44337" y="61153"/>
                </a:cubicBezTo>
                <a:cubicBezTo>
                  <a:pt x="44654" y="60963"/>
                  <a:pt x="44939" y="60646"/>
                  <a:pt x="45002" y="60234"/>
                </a:cubicBezTo>
                <a:cubicBezTo>
                  <a:pt x="45034" y="59918"/>
                  <a:pt x="45034" y="59601"/>
                  <a:pt x="44875" y="59284"/>
                </a:cubicBezTo>
                <a:cubicBezTo>
                  <a:pt x="44780" y="58999"/>
                  <a:pt x="44527" y="58809"/>
                  <a:pt x="44242" y="58588"/>
                </a:cubicBezTo>
                <a:lnTo>
                  <a:pt x="44464" y="58588"/>
                </a:lnTo>
                <a:cubicBezTo>
                  <a:pt x="44875" y="58588"/>
                  <a:pt x="45287" y="58429"/>
                  <a:pt x="45572" y="58112"/>
                </a:cubicBezTo>
                <a:cubicBezTo>
                  <a:pt x="45635" y="58017"/>
                  <a:pt x="45762" y="57891"/>
                  <a:pt x="45825" y="57796"/>
                </a:cubicBezTo>
                <a:cubicBezTo>
                  <a:pt x="45825" y="57732"/>
                  <a:pt x="45889" y="57701"/>
                  <a:pt x="45889" y="57701"/>
                </a:cubicBezTo>
                <a:lnTo>
                  <a:pt x="45920" y="57732"/>
                </a:lnTo>
                <a:lnTo>
                  <a:pt x="45889" y="57796"/>
                </a:lnTo>
                <a:cubicBezTo>
                  <a:pt x="45920" y="57986"/>
                  <a:pt x="45920" y="58176"/>
                  <a:pt x="45952" y="58429"/>
                </a:cubicBezTo>
                <a:cubicBezTo>
                  <a:pt x="46079" y="58588"/>
                  <a:pt x="46205" y="58809"/>
                  <a:pt x="46364" y="58968"/>
                </a:cubicBezTo>
                <a:cubicBezTo>
                  <a:pt x="46573" y="59147"/>
                  <a:pt x="46810" y="59382"/>
                  <a:pt x="47128" y="59382"/>
                </a:cubicBezTo>
                <a:cubicBezTo>
                  <a:pt x="47147" y="59382"/>
                  <a:pt x="47167" y="59381"/>
                  <a:pt x="47187" y="59379"/>
                </a:cubicBezTo>
                <a:cubicBezTo>
                  <a:pt x="47241" y="59406"/>
                  <a:pt x="47289" y="59416"/>
                  <a:pt x="47338" y="59416"/>
                </a:cubicBezTo>
                <a:cubicBezTo>
                  <a:pt x="47405" y="59416"/>
                  <a:pt x="47476" y="59398"/>
                  <a:pt x="47567" y="59379"/>
                </a:cubicBezTo>
                <a:cubicBezTo>
                  <a:pt x="47694" y="59316"/>
                  <a:pt x="47884" y="59379"/>
                  <a:pt x="48010" y="59253"/>
                </a:cubicBezTo>
                <a:cubicBezTo>
                  <a:pt x="48137" y="59126"/>
                  <a:pt x="48327" y="59094"/>
                  <a:pt x="48422" y="58968"/>
                </a:cubicBezTo>
                <a:cubicBezTo>
                  <a:pt x="48486" y="58904"/>
                  <a:pt x="48581" y="58809"/>
                  <a:pt x="48644" y="58683"/>
                </a:cubicBezTo>
                <a:cubicBezTo>
                  <a:pt x="48802" y="58461"/>
                  <a:pt x="48834" y="58176"/>
                  <a:pt x="48897" y="57891"/>
                </a:cubicBezTo>
                <a:cubicBezTo>
                  <a:pt x="48771" y="57732"/>
                  <a:pt x="48802" y="57574"/>
                  <a:pt x="48802" y="57511"/>
                </a:cubicBezTo>
                <a:cubicBezTo>
                  <a:pt x="48612" y="57036"/>
                  <a:pt x="48296" y="56719"/>
                  <a:pt x="47820" y="56529"/>
                </a:cubicBezTo>
                <a:cubicBezTo>
                  <a:pt x="47905" y="56529"/>
                  <a:pt x="47975" y="56501"/>
                  <a:pt x="48032" y="56501"/>
                </a:cubicBezTo>
                <a:cubicBezTo>
                  <a:pt x="48060" y="56501"/>
                  <a:pt x="48084" y="56508"/>
                  <a:pt x="48105" y="56529"/>
                </a:cubicBezTo>
                <a:cubicBezTo>
                  <a:pt x="48176" y="56589"/>
                  <a:pt x="48249" y="56611"/>
                  <a:pt x="48323" y="56611"/>
                </a:cubicBezTo>
                <a:cubicBezTo>
                  <a:pt x="48481" y="56611"/>
                  <a:pt x="48641" y="56509"/>
                  <a:pt x="48771" y="56466"/>
                </a:cubicBezTo>
                <a:cubicBezTo>
                  <a:pt x="49087" y="56402"/>
                  <a:pt x="49372" y="56086"/>
                  <a:pt x="49562" y="55769"/>
                </a:cubicBezTo>
                <a:cubicBezTo>
                  <a:pt x="49721" y="55516"/>
                  <a:pt x="49721" y="55294"/>
                  <a:pt x="49752" y="55041"/>
                </a:cubicBezTo>
                <a:cubicBezTo>
                  <a:pt x="49784" y="54882"/>
                  <a:pt x="49721" y="54724"/>
                  <a:pt x="49689" y="54566"/>
                </a:cubicBezTo>
                <a:cubicBezTo>
                  <a:pt x="49531" y="54154"/>
                  <a:pt x="49214" y="53837"/>
                  <a:pt x="48676" y="53616"/>
                </a:cubicBezTo>
                <a:cubicBezTo>
                  <a:pt x="48676" y="53616"/>
                  <a:pt x="48633" y="53644"/>
                  <a:pt x="48577" y="53644"/>
                </a:cubicBezTo>
                <a:cubicBezTo>
                  <a:pt x="48549" y="53644"/>
                  <a:pt x="48517" y="53637"/>
                  <a:pt x="48486" y="53616"/>
                </a:cubicBezTo>
                <a:cubicBezTo>
                  <a:pt x="48432" y="53589"/>
                  <a:pt x="48384" y="53579"/>
                  <a:pt x="48335" y="53579"/>
                </a:cubicBezTo>
                <a:cubicBezTo>
                  <a:pt x="48267" y="53579"/>
                  <a:pt x="48197" y="53597"/>
                  <a:pt x="48105" y="53616"/>
                </a:cubicBezTo>
                <a:cubicBezTo>
                  <a:pt x="47947" y="53679"/>
                  <a:pt x="47789" y="53679"/>
                  <a:pt x="47662" y="53742"/>
                </a:cubicBezTo>
                <a:cubicBezTo>
                  <a:pt x="47377" y="53901"/>
                  <a:pt x="47187" y="54059"/>
                  <a:pt x="47029" y="54312"/>
                </a:cubicBezTo>
                <a:cubicBezTo>
                  <a:pt x="46870" y="54534"/>
                  <a:pt x="46839" y="54819"/>
                  <a:pt x="46775" y="55104"/>
                </a:cubicBezTo>
                <a:cubicBezTo>
                  <a:pt x="46775" y="55167"/>
                  <a:pt x="46870" y="55294"/>
                  <a:pt x="46870" y="55357"/>
                </a:cubicBezTo>
                <a:cubicBezTo>
                  <a:pt x="46902" y="55737"/>
                  <a:pt x="47092" y="55959"/>
                  <a:pt x="47345" y="56212"/>
                </a:cubicBezTo>
                <a:cubicBezTo>
                  <a:pt x="47472" y="56307"/>
                  <a:pt x="47630" y="56402"/>
                  <a:pt x="47789" y="56466"/>
                </a:cubicBezTo>
                <a:cubicBezTo>
                  <a:pt x="47748" y="56498"/>
                  <a:pt x="47710" y="56510"/>
                  <a:pt x="47673" y="56510"/>
                </a:cubicBezTo>
                <a:cubicBezTo>
                  <a:pt x="47575" y="56510"/>
                  <a:pt x="47485" y="56430"/>
                  <a:pt x="47382" y="56430"/>
                </a:cubicBezTo>
                <a:cubicBezTo>
                  <a:pt x="47370" y="56430"/>
                  <a:pt x="47358" y="56432"/>
                  <a:pt x="47345" y="56434"/>
                </a:cubicBezTo>
                <a:cubicBezTo>
                  <a:pt x="47187" y="56434"/>
                  <a:pt x="47029" y="56466"/>
                  <a:pt x="46839" y="56529"/>
                </a:cubicBezTo>
                <a:cubicBezTo>
                  <a:pt x="46744" y="56592"/>
                  <a:pt x="46585" y="56624"/>
                  <a:pt x="46522" y="56719"/>
                </a:cubicBezTo>
                <a:cubicBezTo>
                  <a:pt x="46427" y="56846"/>
                  <a:pt x="46300" y="56877"/>
                  <a:pt x="46237" y="57004"/>
                </a:cubicBezTo>
                <a:cubicBezTo>
                  <a:pt x="46205" y="57099"/>
                  <a:pt x="46079" y="57194"/>
                  <a:pt x="45952" y="57321"/>
                </a:cubicBezTo>
                <a:cubicBezTo>
                  <a:pt x="46047" y="56529"/>
                  <a:pt x="45667" y="55991"/>
                  <a:pt x="45002" y="55642"/>
                </a:cubicBezTo>
                <a:lnTo>
                  <a:pt x="45477" y="55642"/>
                </a:lnTo>
                <a:cubicBezTo>
                  <a:pt x="45572" y="55642"/>
                  <a:pt x="45604" y="55611"/>
                  <a:pt x="45667" y="55611"/>
                </a:cubicBezTo>
                <a:cubicBezTo>
                  <a:pt x="45984" y="55579"/>
                  <a:pt x="46237" y="55357"/>
                  <a:pt x="46427" y="55167"/>
                </a:cubicBezTo>
                <a:cubicBezTo>
                  <a:pt x="46997" y="54661"/>
                  <a:pt x="46997" y="53679"/>
                  <a:pt x="46427" y="53140"/>
                </a:cubicBezTo>
                <a:lnTo>
                  <a:pt x="46079" y="52792"/>
                </a:lnTo>
                <a:lnTo>
                  <a:pt x="46364" y="52792"/>
                </a:lnTo>
                <a:cubicBezTo>
                  <a:pt x="46388" y="52794"/>
                  <a:pt x="46412" y="52795"/>
                  <a:pt x="46436" y="52795"/>
                </a:cubicBezTo>
                <a:cubicBezTo>
                  <a:pt x="46780" y="52795"/>
                  <a:pt x="47047" y="52586"/>
                  <a:pt x="47314" y="52349"/>
                </a:cubicBezTo>
                <a:cubicBezTo>
                  <a:pt x="47409" y="52254"/>
                  <a:pt x="47504" y="52095"/>
                  <a:pt x="47630" y="51937"/>
                </a:cubicBezTo>
                <a:lnTo>
                  <a:pt x="47630" y="51937"/>
                </a:lnTo>
                <a:cubicBezTo>
                  <a:pt x="47567" y="52254"/>
                  <a:pt x="47662" y="52570"/>
                  <a:pt x="47820" y="52824"/>
                </a:cubicBezTo>
                <a:cubicBezTo>
                  <a:pt x="48105" y="53425"/>
                  <a:pt x="48612" y="53584"/>
                  <a:pt x="49151" y="53616"/>
                </a:cubicBezTo>
                <a:cubicBezTo>
                  <a:pt x="49246" y="53616"/>
                  <a:pt x="49372" y="53584"/>
                  <a:pt x="49467" y="53552"/>
                </a:cubicBezTo>
                <a:cubicBezTo>
                  <a:pt x="49784" y="53425"/>
                  <a:pt x="50101" y="53267"/>
                  <a:pt x="50322" y="52982"/>
                </a:cubicBezTo>
                <a:cubicBezTo>
                  <a:pt x="50386" y="52887"/>
                  <a:pt x="50512" y="52760"/>
                  <a:pt x="50512" y="52602"/>
                </a:cubicBezTo>
                <a:cubicBezTo>
                  <a:pt x="50512" y="52444"/>
                  <a:pt x="50576" y="52317"/>
                  <a:pt x="50576" y="52190"/>
                </a:cubicBezTo>
                <a:cubicBezTo>
                  <a:pt x="50576" y="52095"/>
                  <a:pt x="50544" y="51937"/>
                  <a:pt x="50512" y="51810"/>
                </a:cubicBezTo>
                <a:cubicBezTo>
                  <a:pt x="50417" y="51557"/>
                  <a:pt x="50322" y="51335"/>
                  <a:pt x="50164" y="51145"/>
                </a:cubicBezTo>
                <a:cubicBezTo>
                  <a:pt x="50006" y="50892"/>
                  <a:pt x="49752" y="50829"/>
                  <a:pt x="49531" y="50734"/>
                </a:cubicBezTo>
                <a:cubicBezTo>
                  <a:pt x="49368" y="50693"/>
                  <a:pt x="49193" y="50640"/>
                  <a:pt x="49022" y="50640"/>
                </a:cubicBezTo>
                <a:cubicBezTo>
                  <a:pt x="48925" y="50640"/>
                  <a:pt x="48830" y="50656"/>
                  <a:pt x="48739" y="50702"/>
                </a:cubicBezTo>
                <a:cubicBezTo>
                  <a:pt x="48359" y="50829"/>
                  <a:pt x="48105" y="50955"/>
                  <a:pt x="47852" y="51209"/>
                </a:cubicBezTo>
                <a:cubicBezTo>
                  <a:pt x="47789" y="51335"/>
                  <a:pt x="47725" y="51494"/>
                  <a:pt x="47630" y="51684"/>
                </a:cubicBezTo>
                <a:lnTo>
                  <a:pt x="47630" y="51019"/>
                </a:lnTo>
                <a:cubicBezTo>
                  <a:pt x="47567" y="50829"/>
                  <a:pt x="47535" y="50670"/>
                  <a:pt x="47409" y="50512"/>
                </a:cubicBezTo>
                <a:cubicBezTo>
                  <a:pt x="47250" y="50259"/>
                  <a:pt x="47060" y="50037"/>
                  <a:pt x="46712" y="49879"/>
                </a:cubicBezTo>
                <a:cubicBezTo>
                  <a:pt x="47092" y="49815"/>
                  <a:pt x="47409" y="49910"/>
                  <a:pt x="47694" y="49752"/>
                </a:cubicBezTo>
                <a:cubicBezTo>
                  <a:pt x="47947" y="49625"/>
                  <a:pt x="48201" y="49435"/>
                  <a:pt x="48359" y="49119"/>
                </a:cubicBezTo>
                <a:cubicBezTo>
                  <a:pt x="48422" y="49974"/>
                  <a:pt x="48897" y="50544"/>
                  <a:pt x="49626" y="50702"/>
                </a:cubicBezTo>
                <a:cubicBezTo>
                  <a:pt x="49724" y="50723"/>
                  <a:pt x="49824" y="50733"/>
                  <a:pt x="49924" y="50733"/>
                </a:cubicBezTo>
                <a:cubicBezTo>
                  <a:pt x="50437" y="50733"/>
                  <a:pt x="50954" y="50456"/>
                  <a:pt x="51272" y="49847"/>
                </a:cubicBezTo>
                <a:cubicBezTo>
                  <a:pt x="51462" y="49467"/>
                  <a:pt x="51462" y="49119"/>
                  <a:pt x="51336" y="48770"/>
                </a:cubicBezTo>
                <a:cubicBezTo>
                  <a:pt x="51209" y="48358"/>
                  <a:pt x="50987" y="48073"/>
                  <a:pt x="50544" y="47852"/>
                </a:cubicBezTo>
                <a:lnTo>
                  <a:pt x="50544" y="47852"/>
                </a:lnTo>
                <a:cubicBezTo>
                  <a:pt x="50613" y="47857"/>
                  <a:pt x="50679" y="47859"/>
                  <a:pt x="50744" y="47859"/>
                </a:cubicBezTo>
                <a:cubicBezTo>
                  <a:pt x="51508" y="47859"/>
                  <a:pt x="51964" y="47515"/>
                  <a:pt x="52286" y="46902"/>
                </a:cubicBezTo>
                <a:lnTo>
                  <a:pt x="52286" y="47282"/>
                </a:lnTo>
                <a:cubicBezTo>
                  <a:pt x="52254" y="47567"/>
                  <a:pt x="52317" y="47820"/>
                  <a:pt x="52476" y="48010"/>
                </a:cubicBezTo>
                <a:cubicBezTo>
                  <a:pt x="52698" y="48295"/>
                  <a:pt x="52919" y="48517"/>
                  <a:pt x="53268" y="48612"/>
                </a:cubicBezTo>
                <a:cubicBezTo>
                  <a:pt x="53426" y="48643"/>
                  <a:pt x="53584" y="48643"/>
                  <a:pt x="53743" y="48643"/>
                </a:cubicBezTo>
                <a:cubicBezTo>
                  <a:pt x="53785" y="48649"/>
                  <a:pt x="53828" y="48651"/>
                  <a:pt x="53871" y="48651"/>
                </a:cubicBezTo>
                <a:cubicBezTo>
                  <a:pt x="54088" y="48651"/>
                  <a:pt x="54313" y="48585"/>
                  <a:pt x="54471" y="48453"/>
                </a:cubicBezTo>
                <a:cubicBezTo>
                  <a:pt x="54756" y="48263"/>
                  <a:pt x="54946" y="48010"/>
                  <a:pt x="55073" y="47693"/>
                </a:cubicBezTo>
                <a:cubicBezTo>
                  <a:pt x="55136" y="47535"/>
                  <a:pt x="55104" y="47345"/>
                  <a:pt x="55104" y="47187"/>
                </a:cubicBezTo>
                <a:cubicBezTo>
                  <a:pt x="55136" y="46838"/>
                  <a:pt x="54978" y="46553"/>
                  <a:pt x="54756" y="46300"/>
                </a:cubicBezTo>
                <a:cubicBezTo>
                  <a:pt x="54629" y="46205"/>
                  <a:pt x="54534" y="46110"/>
                  <a:pt x="54439" y="46047"/>
                </a:cubicBezTo>
                <a:cubicBezTo>
                  <a:pt x="54344" y="45952"/>
                  <a:pt x="54186" y="45952"/>
                  <a:pt x="54123" y="45825"/>
                </a:cubicBezTo>
                <a:lnTo>
                  <a:pt x="53553" y="45825"/>
                </a:lnTo>
                <a:cubicBezTo>
                  <a:pt x="53268" y="45825"/>
                  <a:pt x="53014" y="45952"/>
                  <a:pt x="52793" y="46142"/>
                </a:cubicBezTo>
                <a:cubicBezTo>
                  <a:pt x="52634" y="46268"/>
                  <a:pt x="52539" y="46395"/>
                  <a:pt x="52444" y="46585"/>
                </a:cubicBezTo>
                <a:cubicBezTo>
                  <a:pt x="52412" y="46585"/>
                  <a:pt x="52381" y="46617"/>
                  <a:pt x="52349" y="46680"/>
                </a:cubicBezTo>
                <a:cubicBezTo>
                  <a:pt x="52349" y="46268"/>
                  <a:pt x="52349" y="45952"/>
                  <a:pt x="52127" y="45667"/>
                </a:cubicBezTo>
                <a:cubicBezTo>
                  <a:pt x="51937" y="45350"/>
                  <a:pt x="51684" y="45160"/>
                  <a:pt x="51399" y="45002"/>
                </a:cubicBezTo>
                <a:cubicBezTo>
                  <a:pt x="51478" y="44970"/>
                  <a:pt x="51542" y="44962"/>
                  <a:pt x="51601" y="44962"/>
                </a:cubicBezTo>
                <a:cubicBezTo>
                  <a:pt x="51660" y="44962"/>
                  <a:pt x="51716" y="44970"/>
                  <a:pt x="51779" y="44970"/>
                </a:cubicBezTo>
                <a:cubicBezTo>
                  <a:pt x="52096" y="44970"/>
                  <a:pt x="52381" y="44843"/>
                  <a:pt x="52603" y="44653"/>
                </a:cubicBezTo>
                <a:cubicBezTo>
                  <a:pt x="52888" y="44463"/>
                  <a:pt x="53078" y="44210"/>
                  <a:pt x="53173" y="43893"/>
                </a:cubicBezTo>
                <a:lnTo>
                  <a:pt x="53204" y="43893"/>
                </a:lnTo>
                <a:lnTo>
                  <a:pt x="53204" y="43291"/>
                </a:lnTo>
                <a:cubicBezTo>
                  <a:pt x="53204" y="43038"/>
                  <a:pt x="53078" y="42816"/>
                  <a:pt x="52919" y="42595"/>
                </a:cubicBezTo>
                <a:cubicBezTo>
                  <a:pt x="52793" y="42405"/>
                  <a:pt x="52603" y="42310"/>
                  <a:pt x="52444" y="42120"/>
                </a:cubicBezTo>
                <a:lnTo>
                  <a:pt x="52444" y="42120"/>
                </a:lnTo>
                <a:cubicBezTo>
                  <a:pt x="52517" y="42127"/>
                  <a:pt x="52588" y="42130"/>
                  <a:pt x="52656" y="42130"/>
                </a:cubicBezTo>
                <a:cubicBezTo>
                  <a:pt x="53212" y="42130"/>
                  <a:pt x="53626" y="41899"/>
                  <a:pt x="53964" y="41391"/>
                </a:cubicBezTo>
                <a:cubicBezTo>
                  <a:pt x="53964" y="41645"/>
                  <a:pt x="53996" y="41835"/>
                  <a:pt x="54059" y="42025"/>
                </a:cubicBezTo>
                <a:cubicBezTo>
                  <a:pt x="54313" y="42468"/>
                  <a:pt x="54598" y="42785"/>
                  <a:pt x="55104" y="42911"/>
                </a:cubicBezTo>
                <a:cubicBezTo>
                  <a:pt x="55136" y="42911"/>
                  <a:pt x="55136" y="42911"/>
                  <a:pt x="55136" y="42943"/>
                </a:cubicBezTo>
                <a:lnTo>
                  <a:pt x="55643" y="42943"/>
                </a:lnTo>
                <a:cubicBezTo>
                  <a:pt x="55738" y="42943"/>
                  <a:pt x="55769" y="42911"/>
                  <a:pt x="55864" y="42911"/>
                </a:cubicBezTo>
                <a:cubicBezTo>
                  <a:pt x="56213" y="42816"/>
                  <a:pt x="56434" y="42626"/>
                  <a:pt x="56656" y="42405"/>
                </a:cubicBezTo>
                <a:cubicBezTo>
                  <a:pt x="56973" y="41993"/>
                  <a:pt x="57036" y="41486"/>
                  <a:pt x="56909" y="41043"/>
                </a:cubicBezTo>
                <a:cubicBezTo>
                  <a:pt x="56751" y="40568"/>
                  <a:pt x="56434" y="40251"/>
                  <a:pt x="55959" y="40030"/>
                </a:cubicBezTo>
                <a:lnTo>
                  <a:pt x="56434" y="40030"/>
                </a:lnTo>
                <a:cubicBezTo>
                  <a:pt x="56468" y="40034"/>
                  <a:pt x="56501" y="40036"/>
                  <a:pt x="56533" y="40036"/>
                </a:cubicBezTo>
                <a:cubicBezTo>
                  <a:pt x="56739" y="40036"/>
                  <a:pt x="56908" y="39953"/>
                  <a:pt x="57100" y="39871"/>
                </a:cubicBezTo>
                <a:cubicBezTo>
                  <a:pt x="57290" y="39745"/>
                  <a:pt x="57511" y="39650"/>
                  <a:pt x="57606" y="39428"/>
                </a:cubicBezTo>
                <a:cubicBezTo>
                  <a:pt x="57638" y="39333"/>
                  <a:pt x="57701" y="39301"/>
                  <a:pt x="57765" y="39238"/>
                </a:cubicBezTo>
                <a:cubicBezTo>
                  <a:pt x="57765" y="39174"/>
                  <a:pt x="57796" y="39143"/>
                  <a:pt x="57796" y="39143"/>
                </a:cubicBezTo>
                <a:lnTo>
                  <a:pt x="57828" y="39174"/>
                </a:lnTo>
                <a:lnTo>
                  <a:pt x="57796" y="39238"/>
                </a:lnTo>
                <a:cubicBezTo>
                  <a:pt x="57796" y="39586"/>
                  <a:pt x="57891" y="39903"/>
                  <a:pt x="58018" y="40220"/>
                </a:cubicBezTo>
                <a:cubicBezTo>
                  <a:pt x="58176" y="40536"/>
                  <a:pt x="58461" y="40726"/>
                  <a:pt x="58778" y="40885"/>
                </a:cubicBezTo>
                <a:lnTo>
                  <a:pt x="58145" y="40885"/>
                </a:lnTo>
                <a:cubicBezTo>
                  <a:pt x="57543" y="41075"/>
                  <a:pt x="57226" y="41455"/>
                  <a:pt x="57036" y="41993"/>
                </a:cubicBezTo>
                <a:cubicBezTo>
                  <a:pt x="57005" y="42310"/>
                  <a:pt x="56973" y="42753"/>
                  <a:pt x="57226" y="43101"/>
                </a:cubicBezTo>
                <a:cubicBezTo>
                  <a:pt x="57353" y="43260"/>
                  <a:pt x="57511" y="43418"/>
                  <a:pt x="57670" y="43545"/>
                </a:cubicBezTo>
                <a:cubicBezTo>
                  <a:pt x="57917" y="43716"/>
                  <a:pt x="58152" y="43750"/>
                  <a:pt x="58370" y="43750"/>
                </a:cubicBezTo>
                <a:cubicBezTo>
                  <a:pt x="58514" y="43750"/>
                  <a:pt x="58651" y="43735"/>
                  <a:pt x="58778" y="43735"/>
                </a:cubicBezTo>
                <a:cubicBezTo>
                  <a:pt x="59380" y="43545"/>
                  <a:pt x="59696" y="43196"/>
                  <a:pt x="59886" y="42626"/>
                </a:cubicBezTo>
                <a:lnTo>
                  <a:pt x="59886" y="42183"/>
                </a:lnTo>
                <a:cubicBezTo>
                  <a:pt x="59918" y="41866"/>
                  <a:pt x="59728" y="41645"/>
                  <a:pt x="59570" y="41391"/>
                </a:cubicBezTo>
                <a:cubicBezTo>
                  <a:pt x="59380" y="41170"/>
                  <a:pt x="59126" y="41043"/>
                  <a:pt x="58905" y="40916"/>
                </a:cubicBezTo>
                <a:lnTo>
                  <a:pt x="58905" y="40916"/>
                </a:lnTo>
                <a:cubicBezTo>
                  <a:pt x="59074" y="40942"/>
                  <a:pt x="59210" y="40954"/>
                  <a:pt x="59326" y="40954"/>
                </a:cubicBezTo>
                <a:cubicBezTo>
                  <a:pt x="59643" y="40954"/>
                  <a:pt x="59815" y="40865"/>
                  <a:pt x="60140" y="40726"/>
                </a:cubicBezTo>
                <a:cubicBezTo>
                  <a:pt x="60488" y="40536"/>
                  <a:pt x="60678" y="40125"/>
                  <a:pt x="60805" y="39650"/>
                </a:cubicBezTo>
                <a:cubicBezTo>
                  <a:pt x="60868" y="39301"/>
                  <a:pt x="60678" y="38953"/>
                  <a:pt x="60520" y="38636"/>
                </a:cubicBezTo>
                <a:cubicBezTo>
                  <a:pt x="60361" y="38319"/>
                  <a:pt x="60045" y="38193"/>
                  <a:pt x="59760" y="38066"/>
                </a:cubicBezTo>
                <a:cubicBezTo>
                  <a:pt x="59625" y="38019"/>
                  <a:pt x="59482" y="37996"/>
                  <a:pt x="59337" y="37996"/>
                </a:cubicBezTo>
                <a:cubicBezTo>
                  <a:pt x="58798" y="37996"/>
                  <a:pt x="58229" y="38309"/>
                  <a:pt x="57955" y="38858"/>
                </a:cubicBezTo>
                <a:lnTo>
                  <a:pt x="57955" y="38193"/>
                </a:lnTo>
                <a:cubicBezTo>
                  <a:pt x="57860" y="38034"/>
                  <a:pt x="57828" y="37908"/>
                  <a:pt x="57765" y="37781"/>
                </a:cubicBezTo>
                <a:cubicBezTo>
                  <a:pt x="57701" y="37686"/>
                  <a:pt x="57638" y="37528"/>
                  <a:pt x="57543" y="37433"/>
                </a:cubicBezTo>
                <a:cubicBezTo>
                  <a:pt x="57480" y="37369"/>
                  <a:pt x="57353" y="37274"/>
                  <a:pt x="57195" y="37148"/>
                </a:cubicBezTo>
                <a:lnTo>
                  <a:pt x="57195" y="37148"/>
                </a:lnTo>
                <a:cubicBezTo>
                  <a:pt x="57261" y="37153"/>
                  <a:pt x="57325" y="37156"/>
                  <a:pt x="57387" y="37156"/>
                </a:cubicBezTo>
                <a:cubicBezTo>
                  <a:pt x="58060" y="37156"/>
                  <a:pt x="58459" y="36841"/>
                  <a:pt x="58778" y="36261"/>
                </a:cubicBezTo>
                <a:lnTo>
                  <a:pt x="58778" y="36514"/>
                </a:lnTo>
                <a:cubicBezTo>
                  <a:pt x="58778" y="37179"/>
                  <a:pt x="59126" y="37559"/>
                  <a:pt x="59601" y="37876"/>
                </a:cubicBezTo>
                <a:cubicBezTo>
                  <a:pt x="59798" y="37999"/>
                  <a:pt x="60013" y="38045"/>
                  <a:pt x="60218" y="38045"/>
                </a:cubicBezTo>
                <a:cubicBezTo>
                  <a:pt x="60278" y="38045"/>
                  <a:pt x="60336" y="38042"/>
                  <a:pt x="60393" y="38034"/>
                </a:cubicBezTo>
                <a:cubicBezTo>
                  <a:pt x="60773" y="38003"/>
                  <a:pt x="61058" y="37876"/>
                  <a:pt x="61280" y="37686"/>
                </a:cubicBezTo>
                <a:cubicBezTo>
                  <a:pt x="61417" y="37572"/>
                  <a:pt x="61521" y="37424"/>
                  <a:pt x="61628" y="37280"/>
                </a:cubicBezTo>
                <a:lnTo>
                  <a:pt x="61628" y="37280"/>
                </a:lnTo>
                <a:cubicBezTo>
                  <a:pt x="61626" y="37552"/>
                  <a:pt x="61602" y="37824"/>
                  <a:pt x="61723" y="38066"/>
                </a:cubicBezTo>
                <a:cubicBezTo>
                  <a:pt x="61850" y="38446"/>
                  <a:pt x="62072" y="38668"/>
                  <a:pt x="62388" y="38858"/>
                </a:cubicBezTo>
                <a:cubicBezTo>
                  <a:pt x="62576" y="38975"/>
                  <a:pt x="62764" y="39040"/>
                  <a:pt x="62978" y="39040"/>
                </a:cubicBezTo>
                <a:cubicBezTo>
                  <a:pt x="63052" y="39040"/>
                  <a:pt x="63130" y="39033"/>
                  <a:pt x="63212" y="39016"/>
                </a:cubicBezTo>
                <a:cubicBezTo>
                  <a:pt x="63687" y="38984"/>
                  <a:pt x="64098" y="38794"/>
                  <a:pt x="64320" y="38351"/>
                </a:cubicBezTo>
                <a:cubicBezTo>
                  <a:pt x="64573" y="37971"/>
                  <a:pt x="64605" y="37559"/>
                  <a:pt x="64447" y="37179"/>
                </a:cubicBezTo>
                <a:cubicBezTo>
                  <a:pt x="64320" y="36799"/>
                  <a:pt x="64130" y="36578"/>
                  <a:pt x="63813" y="36419"/>
                </a:cubicBezTo>
                <a:cubicBezTo>
                  <a:pt x="63528" y="36261"/>
                  <a:pt x="63275" y="36198"/>
                  <a:pt x="62927" y="36198"/>
                </a:cubicBezTo>
                <a:cubicBezTo>
                  <a:pt x="62673" y="36261"/>
                  <a:pt x="62388" y="36324"/>
                  <a:pt x="62198" y="36514"/>
                </a:cubicBezTo>
                <a:cubicBezTo>
                  <a:pt x="61983" y="36699"/>
                  <a:pt x="61887" y="36884"/>
                  <a:pt x="61765" y="37068"/>
                </a:cubicBezTo>
                <a:lnTo>
                  <a:pt x="61765" y="37068"/>
                </a:lnTo>
                <a:cubicBezTo>
                  <a:pt x="61766" y="37018"/>
                  <a:pt x="61760" y="36948"/>
                  <a:pt x="61850" y="36926"/>
                </a:cubicBezTo>
                <a:lnTo>
                  <a:pt x="61850" y="36451"/>
                </a:lnTo>
                <a:cubicBezTo>
                  <a:pt x="61850" y="36388"/>
                  <a:pt x="61850" y="36293"/>
                  <a:pt x="61787" y="36198"/>
                </a:cubicBezTo>
                <a:cubicBezTo>
                  <a:pt x="61692" y="35786"/>
                  <a:pt x="61438" y="35469"/>
                  <a:pt x="60995" y="35184"/>
                </a:cubicBezTo>
                <a:cubicBezTo>
                  <a:pt x="61143" y="35184"/>
                  <a:pt x="61262" y="35198"/>
                  <a:pt x="61372" y="35198"/>
                </a:cubicBezTo>
                <a:cubicBezTo>
                  <a:pt x="61428" y="35198"/>
                  <a:pt x="61480" y="35195"/>
                  <a:pt x="61533" y="35184"/>
                </a:cubicBezTo>
                <a:cubicBezTo>
                  <a:pt x="61904" y="35070"/>
                  <a:pt x="62377" y="34674"/>
                  <a:pt x="62583" y="34319"/>
                </a:cubicBezTo>
                <a:lnTo>
                  <a:pt x="62583" y="34319"/>
                </a:lnTo>
                <a:cubicBezTo>
                  <a:pt x="62560" y="34405"/>
                  <a:pt x="62515" y="34488"/>
                  <a:pt x="62515" y="34583"/>
                </a:cubicBezTo>
                <a:cubicBezTo>
                  <a:pt x="62547" y="35184"/>
                  <a:pt x="62737" y="35659"/>
                  <a:pt x="63307" y="35944"/>
                </a:cubicBezTo>
                <a:cubicBezTo>
                  <a:pt x="63576" y="36071"/>
                  <a:pt x="63805" y="36134"/>
                  <a:pt x="64031" y="36134"/>
                </a:cubicBezTo>
                <a:cubicBezTo>
                  <a:pt x="64257" y="36134"/>
                  <a:pt x="64478" y="36071"/>
                  <a:pt x="64732" y="35944"/>
                </a:cubicBezTo>
                <a:cubicBezTo>
                  <a:pt x="64922" y="35818"/>
                  <a:pt x="65112" y="35659"/>
                  <a:pt x="65238" y="35406"/>
                </a:cubicBezTo>
                <a:cubicBezTo>
                  <a:pt x="65523" y="34899"/>
                  <a:pt x="65555" y="34583"/>
                  <a:pt x="65333" y="34044"/>
                </a:cubicBezTo>
                <a:cubicBezTo>
                  <a:pt x="65207" y="33727"/>
                  <a:pt x="64953" y="33474"/>
                  <a:pt x="64637" y="33316"/>
                </a:cubicBezTo>
                <a:lnTo>
                  <a:pt x="64795" y="33316"/>
                </a:lnTo>
                <a:cubicBezTo>
                  <a:pt x="65112" y="33316"/>
                  <a:pt x="65397" y="33252"/>
                  <a:pt x="65682" y="33031"/>
                </a:cubicBezTo>
                <a:cubicBezTo>
                  <a:pt x="65935" y="32841"/>
                  <a:pt x="66125" y="32651"/>
                  <a:pt x="66220" y="32334"/>
                </a:cubicBezTo>
                <a:cubicBezTo>
                  <a:pt x="66347" y="32017"/>
                  <a:pt x="66379" y="31732"/>
                  <a:pt x="66284" y="31416"/>
                </a:cubicBezTo>
                <a:cubicBezTo>
                  <a:pt x="66094" y="30877"/>
                  <a:pt x="65809" y="30529"/>
                  <a:pt x="65207" y="30402"/>
                </a:cubicBezTo>
                <a:cubicBezTo>
                  <a:pt x="65207" y="30402"/>
                  <a:pt x="65143" y="30371"/>
                  <a:pt x="65143" y="30307"/>
                </a:cubicBezTo>
                <a:cubicBezTo>
                  <a:pt x="64890" y="30371"/>
                  <a:pt x="64605" y="30307"/>
                  <a:pt x="64320" y="30434"/>
                </a:cubicBezTo>
                <a:cubicBezTo>
                  <a:pt x="64003" y="30592"/>
                  <a:pt x="63845" y="30656"/>
                  <a:pt x="63655" y="30941"/>
                </a:cubicBezTo>
                <a:cubicBezTo>
                  <a:pt x="63592" y="31067"/>
                  <a:pt x="63592" y="31226"/>
                  <a:pt x="63465" y="31321"/>
                </a:cubicBezTo>
                <a:cubicBezTo>
                  <a:pt x="63433" y="31511"/>
                  <a:pt x="63370" y="31669"/>
                  <a:pt x="63370" y="31827"/>
                </a:cubicBezTo>
                <a:cubicBezTo>
                  <a:pt x="63433" y="32334"/>
                  <a:pt x="63623" y="32777"/>
                  <a:pt x="64098" y="33031"/>
                </a:cubicBezTo>
                <a:cubicBezTo>
                  <a:pt x="64130" y="33031"/>
                  <a:pt x="64130" y="33094"/>
                  <a:pt x="64162" y="33126"/>
                </a:cubicBezTo>
                <a:cubicBezTo>
                  <a:pt x="64128" y="33171"/>
                  <a:pt x="64086" y="33180"/>
                  <a:pt x="64040" y="33180"/>
                </a:cubicBezTo>
                <a:cubicBezTo>
                  <a:pt x="64010" y="33180"/>
                  <a:pt x="63979" y="33176"/>
                  <a:pt x="63946" y="33176"/>
                </a:cubicBezTo>
                <a:cubicBezTo>
                  <a:pt x="63891" y="33176"/>
                  <a:pt x="63833" y="33188"/>
                  <a:pt x="63782" y="33252"/>
                </a:cubicBezTo>
                <a:cubicBezTo>
                  <a:pt x="63242" y="33312"/>
                  <a:pt x="62901" y="33599"/>
                  <a:pt x="62705" y="34033"/>
                </a:cubicBezTo>
                <a:lnTo>
                  <a:pt x="62705" y="34033"/>
                </a:lnTo>
                <a:lnTo>
                  <a:pt x="62705" y="33727"/>
                </a:lnTo>
                <a:cubicBezTo>
                  <a:pt x="62705" y="33284"/>
                  <a:pt x="62547" y="32936"/>
                  <a:pt x="62230" y="32619"/>
                </a:cubicBezTo>
                <a:cubicBezTo>
                  <a:pt x="62135" y="32524"/>
                  <a:pt x="62103" y="32461"/>
                  <a:pt x="62040" y="32429"/>
                </a:cubicBezTo>
                <a:cubicBezTo>
                  <a:pt x="61945" y="32366"/>
                  <a:pt x="61882" y="32366"/>
                  <a:pt x="61723" y="32302"/>
                </a:cubicBezTo>
                <a:lnTo>
                  <a:pt x="62420" y="32302"/>
                </a:lnTo>
                <a:lnTo>
                  <a:pt x="62483" y="32271"/>
                </a:lnTo>
                <a:cubicBezTo>
                  <a:pt x="62958" y="32049"/>
                  <a:pt x="63307" y="31732"/>
                  <a:pt x="63497" y="31226"/>
                </a:cubicBezTo>
                <a:lnTo>
                  <a:pt x="63528" y="31226"/>
                </a:lnTo>
                <a:lnTo>
                  <a:pt x="63528" y="30402"/>
                </a:lnTo>
                <a:cubicBezTo>
                  <a:pt x="63465" y="30244"/>
                  <a:pt x="63338" y="30086"/>
                  <a:pt x="63275" y="29896"/>
                </a:cubicBezTo>
                <a:cubicBezTo>
                  <a:pt x="63180" y="29674"/>
                  <a:pt x="62927" y="29642"/>
                  <a:pt x="62832" y="29452"/>
                </a:cubicBezTo>
                <a:lnTo>
                  <a:pt x="62832" y="29452"/>
                </a:lnTo>
                <a:cubicBezTo>
                  <a:pt x="62863" y="29454"/>
                  <a:pt x="62895" y="29455"/>
                  <a:pt x="62926" y="29455"/>
                </a:cubicBezTo>
                <a:cubicBezTo>
                  <a:pt x="63512" y="29455"/>
                  <a:pt x="63958" y="29172"/>
                  <a:pt x="64288" y="28660"/>
                </a:cubicBezTo>
                <a:cubicBezTo>
                  <a:pt x="64320" y="28724"/>
                  <a:pt x="64320" y="28819"/>
                  <a:pt x="64320" y="28882"/>
                </a:cubicBezTo>
                <a:cubicBezTo>
                  <a:pt x="64383" y="29262"/>
                  <a:pt x="64478" y="29515"/>
                  <a:pt x="64732" y="29801"/>
                </a:cubicBezTo>
                <a:cubicBezTo>
                  <a:pt x="64890" y="29959"/>
                  <a:pt x="65080" y="30086"/>
                  <a:pt x="65270" y="30244"/>
                </a:cubicBezTo>
                <a:cubicBezTo>
                  <a:pt x="65333" y="30260"/>
                  <a:pt x="65389" y="30260"/>
                  <a:pt x="65440" y="30260"/>
                </a:cubicBezTo>
                <a:cubicBezTo>
                  <a:pt x="65492" y="30260"/>
                  <a:pt x="65539" y="30260"/>
                  <a:pt x="65587" y="30276"/>
                </a:cubicBezTo>
                <a:cubicBezTo>
                  <a:pt x="65709" y="30328"/>
                  <a:pt x="65821" y="30351"/>
                  <a:pt x="65929" y="30351"/>
                </a:cubicBezTo>
                <a:cubicBezTo>
                  <a:pt x="66018" y="30351"/>
                  <a:pt x="66103" y="30336"/>
                  <a:pt x="66189" y="30307"/>
                </a:cubicBezTo>
                <a:cubicBezTo>
                  <a:pt x="66565" y="30249"/>
                  <a:pt x="67021" y="29847"/>
                  <a:pt x="67217" y="29464"/>
                </a:cubicBezTo>
                <a:lnTo>
                  <a:pt x="67217" y="29464"/>
                </a:lnTo>
                <a:cubicBezTo>
                  <a:pt x="67189" y="29688"/>
                  <a:pt x="67220" y="29922"/>
                  <a:pt x="67265" y="30149"/>
                </a:cubicBezTo>
                <a:cubicBezTo>
                  <a:pt x="67297" y="30434"/>
                  <a:pt x="67487" y="30592"/>
                  <a:pt x="67709" y="30782"/>
                </a:cubicBezTo>
                <a:cubicBezTo>
                  <a:pt x="67930" y="31036"/>
                  <a:pt x="68215" y="31162"/>
                  <a:pt x="68532" y="31162"/>
                </a:cubicBezTo>
                <a:cubicBezTo>
                  <a:pt x="68574" y="31165"/>
                  <a:pt x="68615" y="31166"/>
                  <a:pt x="68655" y="31166"/>
                </a:cubicBezTo>
                <a:cubicBezTo>
                  <a:pt x="69106" y="31166"/>
                  <a:pt x="69476" y="31002"/>
                  <a:pt x="69767" y="30624"/>
                </a:cubicBezTo>
                <a:cubicBezTo>
                  <a:pt x="69830" y="30561"/>
                  <a:pt x="69957" y="30434"/>
                  <a:pt x="69989" y="30307"/>
                </a:cubicBezTo>
                <a:cubicBezTo>
                  <a:pt x="70116" y="29991"/>
                  <a:pt x="70084" y="29642"/>
                  <a:pt x="70084" y="29325"/>
                </a:cubicBezTo>
                <a:cubicBezTo>
                  <a:pt x="70084" y="29199"/>
                  <a:pt x="69989" y="29040"/>
                  <a:pt x="69925" y="28977"/>
                </a:cubicBezTo>
                <a:cubicBezTo>
                  <a:pt x="69672" y="28724"/>
                  <a:pt x="69482" y="28407"/>
                  <a:pt x="69070" y="28344"/>
                </a:cubicBezTo>
                <a:lnTo>
                  <a:pt x="69672" y="28344"/>
                </a:lnTo>
                <a:cubicBezTo>
                  <a:pt x="69767" y="28344"/>
                  <a:pt x="69830" y="28312"/>
                  <a:pt x="69925" y="28312"/>
                </a:cubicBezTo>
                <a:cubicBezTo>
                  <a:pt x="70179" y="28249"/>
                  <a:pt x="70337" y="28059"/>
                  <a:pt x="70559" y="27900"/>
                </a:cubicBezTo>
                <a:cubicBezTo>
                  <a:pt x="70812" y="27679"/>
                  <a:pt x="70907" y="27394"/>
                  <a:pt x="70907" y="27045"/>
                </a:cubicBezTo>
                <a:cubicBezTo>
                  <a:pt x="70939" y="26507"/>
                  <a:pt x="70781" y="26127"/>
                  <a:pt x="70401" y="25810"/>
                </a:cubicBezTo>
                <a:cubicBezTo>
                  <a:pt x="70274" y="25684"/>
                  <a:pt x="70116" y="25620"/>
                  <a:pt x="69957" y="25557"/>
                </a:cubicBezTo>
                <a:cubicBezTo>
                  <a:pt x="69862" y="25525"/>
                  <a:pt x="69759" y="25517"/>
                  <a:pt x="69652" y="25517"/>
                </a:cubicBezTo>
                <a:cubicBezTo>
                  <a:pt x="69545" y="25517"/>
                  <a:pt x="69435" y="25525"/>
                  <a:pt x="69324" y="25525"/>
                </a:cubicBezTo>
                <a:cubicBezTo>
                  <a:pt x="69007" y="25525"/>
                  <a:pt x="68722" y="25620"/>
                  <a:pt x="68500" y="25842"/>
                </a:cubicBezTo>
                <a:cubicBezTo>
                  <a:pt x="68404" y="25963"/>
                  <a:pt x="68289" y="26083"/>
                  <a:pt x="68184" y="26190"/>
                </a:cubicBezTo>
                <a:lnTo>
                  <a:pt x="68184" y="26190"/>
                </a:lnTo>
                <a:lnTo>
                  <a:pt x="68184" y="26064"/>
                </a:lnTo>
                <a:cubicBezTo>
                  <a:pt x="68184" y="25747"/>
                  <a:pt x="68057" y="25494"/>
                  <a:pt x="67899" y="25209"/>
                </a:cubicBezTo>
                <a:cubicBezTo>
                  <a:pt x="67740" y="24923"/>
                  <a:pt x="67455" y="24733"/>
                  <a:pt x="67170" y="24607"/>
                </a:cubicBezTo>
                <a:lnTo>
                  <a:pt x="67424" y="24607"/>
                </a:lnTo>
                <a:cubicBezTo>
                  <a:pt x="67463" y="24609"/>
                  <a:pt x="67502" y="24611"/>
                  <a:pt x="67540" y="24611"/>
                </a:cubicBezTo>
                <a:cubicBezTo>
                  <a:pt x="67962" y="24611"/>
                  <a:pt x="68305" y="24451"/>
                  <a:pt x="68595" y="24132"/>
                </a:cubicBezTo>
                <a:cubicBezTo>
                  <a:pt x="68817" y="23910"/>
                  <a:pt x="68880" y="23657"/>
                  <a:pt x="68912" y="23340"/>
                </a:cubicBezTo>
                <a:cubicBezTo>
                  <a:pt x="68975" y="22802"/>
                  <a:pt x="68754" y="22390"/>
                  <a:pt x="68374" y="22042"/>
                </a:cubicBezTo>
                <a:cubicBezTo>
                  <a:pt x="68195" y="21880"/>
                  <a:pt x="67826" y="21792"/>
                  <a:pt x="67466" y="21792"/>
                </a:cubicBezTo>
                <a:cubicBezTo>
                  <a:pt x="67122" y="21792"/>
                  <a:pt x="66786" y="21872"/>
                  <a:pt x="66632" y="22042"/>
                </a:cubicBezTo>
                <a:cubicBezTo>
                  <a:pt x="66505" y="22168"/>
                  <a:pt x="66379" y="22232"/>
                  <a:pt x="66315" y="22358"/>
                </a:cubicBezTo>
                <a:cubicBezTo>
                  <a:pt x="66220" y="22422"/>
                  <a:pt x="66157" y="22517"/>
                  <a:pt x="66125" y="22643"/>
                </a:cubicBezTo>
                <a:cubicBezTo>
                  <a:pt x="65999" y="22897"/>
                  <a:pt x="66030" y="23277"/>
                  <a:pt x="66030" y="23593"/>
                </a:cubicBezTo>
                <a:cubicBezTo>
                  <a:pt x="66062" y="23688"/>
                  <a:pt x="66094" y="23847"/>
                  <a:pt x="66189" y="23942"/>
                </a:cubicBezTo>
                <a:cubicBezTo>
                  <a:pt x="66379" y="24132"/>
                  <a:pt x="66600" y="24385"/>
                  <a:pt x="66854" y="24543"/>
                </a:cubicBezTo>
                <a:lnTo>
                  <a:pt x="66505" y="24543"/>
                </a:lnTo>
                <a:cubicBezTo>
                  <a:pt x="66379" y="24575"/>
                  <a:pt x="66315" y="24575"/>
                  <a:pt x="66189" y="24607"/>
                </a:cubicBezTo>
                <a:cubicBezTo>
                  <a:pt x="65738" y="24748"/>
                  <a:pt x="65412" y="25014"/>
                  <a:pt x="65257" y="25473"/>
                </a:cubicBezTo>
                <a:lnTo>
                  <a:pt x="65257" y="25473"/>
                </a:lnTo>
                <a:cubicBezTo>
                  <a:pt x="65255" y="25440"/>
                  <a:pt x="65257" y="25406"/>
                  <a:pt x="65270" y="25367"/>
                </a:cubicBezTo>
                <a:cubicBezTo>
                  <a:pt x="65428" y="25082"/>
                  <a:pt x="65333" y="24765"/>
                  <a:pt x="65238" y="24512"/>
                </a:cubicBezTo>
                <a:cubicBezTo>
                  <a:pt x="65175" y="24258"/>
                  <a:pt x="65017" y="24068"/>
                  <a:pt x="64795" y="23910"/>
                </a:cubicBezTo>
                <a:cubicBezTo>
                  <a:pt x="64637" y="23783"/>
                  <a:pt x="64447" y="23657"/>
                  <a:pt x="64225" y="23625"/>
                </a:cubicBezTo>
                <a:cubicBezTo>
                  <a:pt x="64105" y="23612"/>
                  <a:pt x="63990" y="23604"/>
                  <a:pt x="63880" y="23604"/>
                </a:cubicBezTo>
                <a:cubicBezTo>
                  <a:pt x="63471" y="23604"/>
                  <a:pt x="63131" y="23712"/>
                  <a:pt x="62832" y="24037"/>
                </a:cubicBezTo>
                <a:cubicBezTo>
                  <a:pt x="62705" y="24132"/>
                  <a:pt x="62642" y="24258"/>
                  <a:pt x="62547" y="24385"/>
                </a:cubicBezTo>
                <a:cubicBezTo>
                  <a:pt x="62483" y="23277"/>
                  <a:pt x="61850" y="22833"/>
                  <a:pt x="61216" y="22770"/>
                </a:cubicBezTo>
                <a:cubicBezTo>
                  <a:pt x="61138" y="22758"/>
                  <a:pt x="61059" y="22752"/>
                  <a:pt x="60981" y="22752"/>
                </a:cubicBezTo>
                <a:cubicBezTo>
                  <a:pt x="60430" y="22752"/>
                  <a:pt x="59910" y="23047"/>
                  <a:pt x="59633" y="23657"/>
                </a:cubicBezTo>
                <a:cubicBezTo>
                  <a:pt x="59538" y="23815"/>
                  <a:pt x="59538" y="24037"/>
                  <a:pt x="59506" y="24195"/>
                </a:cubicBezTo>
                <a:cubicBezTo>
                  <a:pt x="59506" y="24417"/>
                  <a:pt x="59538" y="24607"/>
                  <a:pt x="59633" y="24828"/>
                </a:cubicBezTo>
                <a:cubicBezTo>
                  <a:pt x="59791" y="25145"/>
                  <a:pt x="59981" y="25399"/>
                  <a:pt x="60361" y="25620"/>
                </a:cubicBezTo>
                <a:lnTo>
                  <a:pt x="59791" y="25620"/>
                </a:lnTo>
                <a:cubicBezTo>
                  <a:pt x="59348" y="25779"/>
                  <a:pt x="59000" y="25969"/>
                  <a:pt x="58746" y="26317"/>
                </a:cubicBezTo>
                <a:cubicBezTo>
                  <a:pt x="58715" y="26159"/>
                  <a:pt x="58746" y="26032"/>
                  <a:pt x="58715" y="25937"/>
                </a:cubicBezTo>
                <a:cubicBezTo>
                  <a:pt x="58620" y="25715"/>
                  <a:pt x="58525" y="25494"/>
                  <a:pt x="58398" y="25335"/>
                </a:cubicBezTo>
                <a:cubicBezTo>
                  <a:pt x="58240" y="25082"/>
                  <a:pt x="57986" y="24923"/>
                  <a:pt x="57733" y="24828"/>
                </a:cubicBezTo>
                <a:cubicBezTo>
                  <a:pt x="57712" y="24807"/>
                  <a:pt x="57687" y="24804"/>
                  <a:pt x="57664" y="24804"/>
                </a:cubicBezTo>
                <a:cubicBezTo>
                  <a:pt x="57652" y="24804"/>
                  <a:pt x="57641" y="24805"/>
                  <a:pt x="57630" y="24805"/>
                </a:cubicBezTo>
                <a:cubicBezTo>
                  <a:pt x="57598" y="24805"/>
                  <a:pt x="57575" y="24797"/>
                  <a:pt x="57575" y="24733"/>
                </a:cubicBezTo>
                <a:lnTo>
                  <a:pt x="57195" y="24733"/>
                </a:lnTo>
                <a:cubicBezTo>
                  <a:pt x="56561" y="24733"/>
                  <a:pt x="56149" y="25050"/>
                  <a:pt x="55864" y="25620"/>
                </a:cubicBezTo>
                <a:cubicBezTo>
                  <a:pt x="55833" y="25620"/>
                  <a:pt x="55833" y="25652"/>
                  <a:pt x="55769" y="25652"/>
                </a:cubicBezTo>
                <a:lnTo>
                  <a:pt x="55769" y="25367"/>
                </a:lnTo>
                <a:cubicBezTo>
                  <a:pt x="55833" y="24670"/>
                  <a:pt x="55453" y="24227"/>
                  <a:pt x="54819" y="23910"/>
                </a:cubicBezTo>
                <a:lnTo>
                  <a:pt x="55548" y="23910"/>
                </a:lnTo>
                <a:cubicBezTo>
                  <a:pt x="56086" y="23720"/>
                  <a:pt x="56434" y="23403"/>
                  <a:pt x="56656" y="22928"/>
                </a:cubicBezTo>
                <a:cubicBezTo>
                  <a:pt x="56656" y="22960"/>
                  <a:pt x="56688" y="22992"/>
                  <a:pt x="56656" y="23023"/>
                </a:cubicBezTo>
                <a:cubicBezTo>
                  <a:pt x="56529" y="23182"/>
                  <a:pt x="56529" y="23340"/>
                  <a:pt x="56561" y="23467"/>
                </a:cubicBezTo>
                <a:cubicBezTo>
                  <a:pt x="56656" y="23657"/>
                  <a:pt x="56656" y="23910"/>
                  <a:pt x="56814" y="24100"/>
                </a:cubicBezTo>
                <a:cubicBezTo>
                  <a:pt x="57036" y="24417"/>
                  <a:pt x="57036" y="24448"/>
                  <a:pt x="57480" y="24670"/>
                </a:cubicBezTo>
                <a:cubicBezTo>
                  <a:pt x="57480" y="24702"/>
                  <a:pt x="57511" y="24702"/>
                  <a:pt x="57511" y="24733"/>
                </a:cubicBezTo>
                <a:cubicBezTo>
                  <a:pt x="57529" y="24730"/>
                  <a:pt x="57546" y="24728"/>
                  <a:pt x="57563" y="24728"/>
                </a:cubicBezTo>
                <a:cubicBezTo>
                  <a:pt x="57698" y="24728"/>
                  <a:pt x="57814" y="24828"/>
                  <a:pt x="57955" y="24828"/>
                </a:cubicBezTo>
                <a:cubicBezTo>
                  <a:pt x="58556" y="24765"/>
                  <a:pt x="59031" y="24575"/>
                  <a:pt x="59316" y="24037"/>
                </a:cubicBezTo>
                <a:cubicBezTo>
                  <a:pt x="59570" y="23467"/>
                  <a:pt x="59570" y="23118"/>
                  <a:pt x="59316" y="22612"/>
                </a:cubicBezTo>
                <a:cubicBezTo>
                  <a:pt x="59158" y="22327"/>
                  <a:pt x="59063" y="22200"/>
                  <a:pt x="58778" y="22042"/>
                </a:cubicBezTo>
                <a:cubicBezTo>
                  <a:pt x="58556" y="21915"/>
                  <a:pt x="58366" y="21883"/>
                  <a:pt x="58113" y="21852"/>
                </a:cubicBezTo>
                <a:cubicBezTo>
                  <a:pt x="57955" y="21852"/>
                  <a:pt x="57733" y="21852"/>
                  <a:pt x="57575" y="21915"/>
                </a:cubicBezTo>
                <a:cubicBezTo>
                  <a:pt x="57195" y="22073"/>
                  <a:pt x="56878" y="22295"/>
                  <a:pt x="56719" y="22643"/>
                </a:cubicBezTo>
                <a:cubicBezTo>
                  <a:pt x="56688" y="22675"/>
                  <a:pt x="56688" y="22707"/>
                  <a:pt x="56656" y="22770"/>
                </a:cubicBezTo>
                <a:cubicBezTo>
                  <a:pt x="56593" y="22802"/>
                  <a:pt x="56593" y="22802"/>
                  <a:pt x="56593" y="22833"/>
                </a:cubicBezTo>
                <a:cubicBezTo>
                  <a:pt x="56529" y="22485"/>
                  <a:pt x="56561" y="22137"/>
                  <a:pt x="56371" y="21757"/>
                </a:cubicBezTo>
                <a:cubicBezTo>
                  <a:pt x="56181" y="21408"/>
                  <a:pt x="55864" y="21218"/>
                  <a:pt x="55484" y="21060"/>
                </a:cubicBezTo>
                <a:close/>
                <a:moveTo>
                  <a:pt x="13586" y="84398"/>
                </a:moveTo>
                <a:cubicBezTo>
                  <a:pt x="13238" y="84398"/>
                  <a:pt x="12889" y="84556"/>
                  <a:pt x="12636" y="84873"/>
                </a:cubicBezTo>
                <a:cubicBezTo>
                  <a:pt x="12383" y="85094"/>
                  <a:pt x="12383" y="85411"/>
                  <a:pt x="12288" y="85696"/>
                </a:cubicBezTo>
                <a:cubicBezTo>
                  <a:pt x="12446" y="85949"/>
                  <a:pt x="12446" y="86171"/>
                  <a:pt x="12541" y="86361"/>
                </a:cubicBezTo>
                <a:cubicBezTo>
                  <a:pt x="12668" y="86519"/>
                  <a:pt x="12826" y="86678"/>
                  <a:pt x="13016" y="86805"/>
                </a:cubicBezTo>
                <a:cubicBezTo>
                  <a:pt x="13200" y="86909"/>
                  <a:pt x="13362" y="86971"/>
                  <a:pt x="13520" y="86971"/>
                </a:cubicBezTo>
                <a:cubicBezTo>
                  <a:pt x="13553" y="86971"/>
                  <a:pt x="13585" y="86968"/>
                  <a:pt x="13618" y="86963"/>
                </a:cubicBezTo>
                <a:cubicBezTo>
                  <a:pt x="13966" y="86931"/>
                  <a:pt x="14346" y="86773"/>
                  <a:pt x="14568" y="86456"/>
                </a:cubicBezTo>
                <a:cubicBezTo>
                  <a:pt x="14758" y="86203"/>
                  <a:pt x="14885" y="85949"/>
                  <a:pt x="14853" y="85664"/>
                </a:cubicBezTo>
                <a:cubicBezTo>
                  <a:pt x="14853" y="85316"/>
                  <a:pt x="14631" y="84999"/>
                  <a:pt x="14378" y="84714"/>
                </a:cubicBezTo>
                <a:cubicBezTo>
                  <a:pt x="14125" y="84524"/>
                  <a:pt x="13840" y="84398"/>
                  <a:pt x="13586" y="84398"/>
                </a:cubicBezTo>
                <a:close/>
                <a:moveTo>
                  <a:pt x="45224" y="84524"/>
                </a:moveTo>
                <a:cubicBezTo>
                  <a:pt x="44432" y="84524"/>
                  <a:pt x="43894" y="85031"/>
                  <a:pt x="43862" y="85823"/>
                </a:cubicBezTo>
                <a:cubicBezTo>
                  <a:pt x="43862" y="86614"/>
                  <a:pt x="44369" y="87153"/>
                  <a:pt x="45160" y="87153"/>
                </a:cubicBezTo>
                <a:cubicBezTo>
                  <a:pt x="45952" y="87153"/>
                  <a:pt x="46459" y="86614"/>
                  <a:pt x="46554" y="85823"/>
                </a:cubicBezTo>
                <a:cubicBezTo>
                  <a:pt x="46490" y="85063"/>
                  <a:pt x="46015" y="84524"/>
                  <a:pt x="45224" y="84524"/>
                </a:cubicBezTo>
                <a:close/>
                <a:moveTo>
                  <a:pt x="57602" y="85752"/>
                </a:moveTo>
                <a:cubicBezTo>
                  <a:pt x="57519" y="85752"/>
                  <a:pt x="57432" y="85775"/>
                  <a:pt x="57258" y="85823"/>
                </a:cubicBezTo>
                <a:lnTo>
                  <a:pt x="56941" y="86139"/>
                </a:lnTo>
                <a:cubicBezTo>
                  <a:pt x="56973" y="86329"/>
                  <a:pt x="56783" y="86488"/>
                  <a:pt x="56973" y="86646"/>
                </a:cubicBezTo>
                <a:cubicBezTo>
                  <a:pt x="56941" y="86900"/>
                  <a:pt x="57195" y="86963"/>
                  <a:pt x="57258" y="87058"/>
                </a:cubicBezTo>
                <a:cubicBezTo>
                  <a:pt x="57375" y="87141"/>
                  <a:pt x="57483" y="87181"/>
                  <a:pt x="57596" y="87181"/>
                </a:cubicBezTo>
                <a:cubicBezTo>
                  <a:pt x="57698" y="87181"/>
                  <a:pt x="57803" y="87149"/>
                  <a:pt x="57923" y="87090"/>
                </a:cubicBezTo>
                <a:cubicBezTo>
                  <a:pt x="58050" y="86963"/>
                  <a:pt x="58113" y="86836"/>
                  <a:pt x="58240" y="86741"/>
                </a:cubicBezTo>
                <a:cubicBezTo>
                  <a:pt x="58240" y="86551"/>
                  <a:pt x="58430" y="86393"/>
                  <a:pt x="58240" y="86266"/>
                </a:cubicBezTo>
                <a:cubicBezTo>
                  <a:pt x="58271" y="86013"/>
                  <a:pt x="57986" y="85949"/>
                  <a:pt x="57923" y="85823"/>
                </a:cubicBezTo>
                <a:cubicBezTo>
                  <a:pt x="57765" y="85775"/>
                  <a:pt x="57685" y="85752"/>
                  <a:pt x="57602" y="85752"/>
                </a:cubicBezTo>
                <a:close/>
                <a:moveTo>
                  <a:pt x="36528" y="81683"/>
                </a:moveTo>
                <a:cubicBezTo>
                  <a:pt x="36231" y="81683"/>
                  <a:pt x="35923" y="81859"/>
                  <a:pt x="35660" y="81991"/>
                </a:cubicBezTo>
                <a:cubicBezTo>
                  <a:pt x="35343" y="82149"/>
                  <a:pt x="35248" y="82403"/>
                  <a:pt x="35121" y="82719"/>
                </a:cubicBezTo>
                <a:cubicBezTo>
                  <a:pt x="34931" y="83289"/>
                  <a:pt x="35026" y="84176"/>
                  <a:pt x="36040" y="84619"/>
                </a:cubicBezTo>
                <a:lnTo>
                  <a:pt x="35311" y="84619"/>
                </a:lnTo>
                <a:cubicBezTo>
                  <a:pt x="34931" y="84841"/>
                  <a:pt x="34614" y="84999"/>
                  <a:pt x="34393" y="85348"/>
                </a:cubicBezTo>
                <a:cubicBezTo>
                  <a:pt x="34171" y="85696"/>
                  <a:pt x="34234" y="86108"/>
                  <a:pt x="34203" y="86424"/>
                </a:cubicBezTo>
                <a:cubicBezTo>
                  <a:pt x="34393" y="86963"/>
                  <a:pt x="34709" y="87311"/>
                  <a:pt x="35311" y="87470"/>
                </a:cubicBezTo>
                <a:cubicBezTo>
                  <a:pt x="35407" y="87483"/>
                  <a:pt x="35504" y="87491"/>
                  <a:pt x="35601" y="87491"/>
                </a:cubicBezTo>
                <a:cubicBezTo>
                  <a:pt x="35958" y="87491"/>
                  <a:pt x="36325" y="87388"/>
                  <a:pt x="36673" y="87090"/>
                </a:cubicBezTo>
                <a:cubicBezTo>
                  <a:pt x="37053" y="86678"/>
                  <a:pt x="37148" y="86171"/>
                  <a:pt x="37053" y="85696"/>
                </a:cubicBezTo>
                <a:cubicBezTo>
                  <a:pt x="36863" y="85189"/>
                  <a:pt x="36578" y="84841"/>
                  <a:pt x="35976" y="84683"/>
                </a:cubicBezTo>
                <a:cubicBezTo>
                  <a:pt x="36053" y="84660"/>
                  <a:pt x="36124" y="84651"/>
                  <a:pt x="36191" y="84651"/>
                </a:cubicBezTo>
                <a:cubicBezTo>
                  <a:pt x="36352" y="84651"/>
                  <a:pt x="36488" y="84698"/>
                  <a:pt x="36619" y="84698"/>
                </a:cubicBezTo>
                <a:cubicBezTo>
                  <a:pt x="36658" y="84698"/>
                  <a:pt x="36697" y="84694"/>
                  <a:pt x="36736" y="84683"/>
                </a:cubicBezTo>
                <a:cubicBezTo>
                  <a:pt x="36926" y="84588"/>
                  <a:pt x="37180" y="84524"/>
                  <a:pt x="37370" y="84398"/>
                </a:cubicBezTo>
                <a:cubicBezTo>
                  <a:pt x="37560" y="84271"/>
                  <a:pt x="37686" y="84081"/>
                  <a:pt x="37813" y="83891"/>
                </a:cubicBezTo>
                <a:cubicBezTo>
                  <a:pt x="37940" y="83669"/>
                  <a:pt x="38003" y="83448"/>
                  <a:pt x="38003" y="83194"/>
                </a:cubicBezTo>
                <a:cubicBezTo>
                  <a:pt x="37940" y="82339"/>
                  <a:pt x="37560" y="81896"/>
                  <a:pt x="36705" y="81706"/>
                </a:cubicBezTo>
                <a:cubicBezTo>
                  <a:pt x="36647" y="81690"/>
                  <a:pt x="36588" y="81683"/>
                  <a:pt x="36528" y="81683"/>
                </a:cubicBezTo>
                <a:close/>
                <a:moveTo>
                  <a:pt x="7015" y="85934"/>
                </a:moveTo>
                <a:cubicBezTo>
                  <a:pt x="6889" y="85934"/>
                  <a:pt x="6765" y="85949"/>
                  <a:pt x="6651" y="85949"/>
                </a:cubicBezTo>
                <a:cubicBezTo>
                  <a:pt x="6366" y="86044"/>
                  <a:pt x="6207" y="86266"/>
                  <a:pt x="6112" y="86488"/>
                </a:cubicBezTo>
                <a:cubicBezTo>
                  <a:pt x="6112" y="86805"/>
                  <a:pt x="6049" y="87153"/>
                  <a:pt x="6334" y="87438"/>
                </a:cubicBezTo>
                <a:cubicBezTo>
                  <a:pt x="6505" y="87609"/>
                  <a:pt x="6699" y="87643"/>
                  <a:pt x="6888" y="87643"/>
                </a:cubicBezTo>
                <a:cubicBezTo>
                  <a:pt x="7014" y="87643"/>
                  <a:pt x="7138" y="87628"/>
                  <a:pt x="7252" y="87628"/>
                </a:cubicBezTo>
                <a:cubicBezTo>
                  <a:pt x="7474" y="87470"/>
                  <a:pt x="7696" y="87311"/>
                  <a:pt x="7791" y="87090"/>
                </a:cubicBezTo>
                <a:cubicBezTo>
                  <a:pt x="7791" y="86773"/>
                  <a:pt x="7854" y="86424"/>
                  <a:pt x="7569" y="86139"/>
                </a:cubicBezTo>
                <a:cubicBezTo>
                  <a:pt x="7398" y="85968"/>
                  <a:pt x="7204" y="85934"/>
                  <a:pt x="7015" y="85934"/>
                </a:cubicBezTo>
                <a:close/>
                <a:moveTo>
                  <a:pt x="26222" y="84904"/>
                </a:moveTo>
                <a:cubicBezTo>
                  <a:pt x="25779" y="84904"/>
                  <a:pt x="25430" y="84968"/>
                  <a:pt x="25114" y="85316"/>
                </a:cubicBezTo>
                <a:cubicBezTo>
                  <a:pt x="24860" y="85569"/>
                  <a:pt x="24702" y="85854"/>
                  <a:pt x="24670" y="86266"/>
                </a:cubicBezTo>
                <a:cubicBezTo>
                  <a:pt x="24670" y="86678"/>
                  <a:pt x="24797" y="87058"/>
                  <a:pt x="25114" y="87375"/>
                </a:cubicBezTo>
                <a:cubicBezTo>
                  <a:pt x="25346" y="87606"/>
                  <a:pt x="25630" y="87759"/>
                  <a:pt x="25992" y="87759"/>
                </a:cubicBezTo>
                <a:cubicBezTo>
                  <a:pt x="26026" y="87759"/>
                  <a:pt x="26060" y="87757"/>
                  <a:pt x="26095" y="87755"/>
                </a:cubicBezTo>
                <a:cubicBezTo>
                  <a:pt x="26128" y="87757"/>
                  <a:pt x="26160" y="87759"/>
                  <a:pt x="26191" y="87759"/>
                </a:cubicBezTo>
                <a:cubicBezTo>
                  <a:pt x="26529" y="87759"/>
                  <a:pt x="26816" y="87606"/>
                  <a:pt x="27077" y="87375"/>
                </a:cubicBezTo>
                <a:cubicBezTo>
                  <a:pt x="27362" y="87121"/>
                  <a:pt x="27521" y="86805"/>
                  <a:pt x="27521" y="86456"/>
                </a:cubicBezTo>
                <a:cubicBezTo>
                  <a:pt x="27521" y="86013"/>
                  <a:pt x="27426" y="85664"/>
                  <a:pt x="27109" y="85348"/>
                </a:cubicBezTo>
                <a:cubicBezTo>
                  <a:pt x="26856" y="85094"/>
                  <a:pt x="26571" y="84936"/>
                  <a:pt x="26222" y="84904"/>
                </a:cubicBezTo>
                <a:close/>
                <a:moveTo>
                  <a:pt x="60540" y="87082"/>
                </a:moveTo>
                <a:cubicBezTo>
                  <a:pt x="60456" y="87082"/>
                  <a:pt x="60377" y="87105"/>
                  <a:pt x="60298" y="87153"/>
                </a:cubicBezTo>
                <a:cubicBezTo>
                  <a:pt x="60140" y="87375"/>
                  <a:pt x="60171" y="87533"/>
                  <a:pt x="60266" y="87628"/>
                </a:cubicBezTo>
                <a:cubicBezTo>
                  <a:pt x="60361" y="87739"/>
                  <a:pt x="60456" y="87778"/>
                  <a:pt x="60544" y="87778"/>
                </a:cubicBezTo>
                <a:cubicBezTo>
                  <a:pt x="60631" y="87778"/>
                  <a:pt x="60710" y="87739"/>
                  <a:pt x="60773" y="87691"/>
                </a:cubicBezTo>
                <a:cubicBezTo>
                  <a:pt x="60931" y="87470"/>
                  <a:pt x="60900" y="87311"/>
                  <a:pt x="60805" y="87153"/>
                </a:cubicBezTo>
                <a:cubicBezTo>
                  <a:pt x="60710" y="87105"/>
                  <a:pt x="60623" y="87082"/>
                  <a:pt x="60540" y="87082"/>
                </a:cubicBezTo>
                <a:close/>
                <a:moveTo>
                  <a:pt x="16500" y="85221"/>
                </a:moveTo>
                <a:cubicBezTo>
                  <a:pt x="16183" y="85221"/>
                  <a:pt x="15835" y="85348"/>
                  <a:pt x="15613" y="85569"/>
                </a:cubicBezTo>
                <a:cubicBezTo>
                  <a:pt x="15296" y="85854"/>
                  <a:pt x="15170" y="86203"/>
                  <a:pt x="15170" y="86583"/>
                </a:cubicBezTo>
                <a:cubicBezTo>
                  <a:pt x="15170" y="86900"/>
                  <a:pt x="15296" y="87216"/>
                  <a:pt x="15518" y="87470"/>
                </a:cubicBezTo>
                <a:cubicBezTo>
                  <a:pt x="15803" y="87786"/>
                  <a:pt x="16151" y="87850"/>
                  <a:pt x="16500" y="87945"/>
                </a:cubicBezTo>
                <a:cubicBezTo>
                  <a:pt x="16785" y="87850"/>
                  <a:pt x="17133" y="87755"/>
                  <a:pt x="17418" y="87533"/>
                </a:cubicBezTo>
                <a:cubicBezTo>
                  <a:pt x="17703" y="87248"/>
                  <a:pt x="17830" y="86931"/>
                  <a:pt x="17830" y="86583"/>
                </a:cubicBezTo>
                <a:cubicBezTo>
                  <a:pt x="17830" y="86266"/>
                  <a:pt x="17703" y="85949"/>
                  <a:pt x="17450" y="85664"/>
                </a:cubicBezTo>
                <a:cubicBezTo>
                  <a:pt x="17196" y="85379"/>
                  <a:pt x="16880" y="85253"/>
                  <a:pt x="16500" y="85221"/>
                </a:cubicBezTo>
                <a:close/>
                <a:moveTo>
                  <a:pt x="48074" y="85474"/>
                </a:moveTo>
                <a:cubicBezTo>
                  <a:pt x="47377" y="85474"/>
                  <a:pt x="46839" y="86044"/>
                  <a:pt x="46807" y="86678"/>
                </a:cubicBezTo>
                <a:cubicBezTo>
                  <a:pt x="46807" y="87343"/>
                  <a:pt x="47377" y="87913"/>
                  <a:pt x="48010" y="87945"/>
                </a:cubicBezTo>
                <a:cubicBezTo>
                  <a:pt x="48707" y="87945"/>
                  <a:pt x="49309" y="87343"/>
                  <a:pt x="49246" y="86741"/>
                </a:cubicBezTo>
                <a:cubicBezTo>
                  <a:pt x="49309" y="86044"/>
                  <a:pt x="48644" y="85474"/>
                  <a:pt x="48074" y="85474"/>
                </a:cubicBezTo>
                <a:close/>
                <a:moveTo>
                  <a:pt x="38510" y="85538"/>
                </a:moveTo>
                <a:cubicBezTo>
                  <a:pt x="37718" y="85538"/>
                  <a:pt x="37085" y="86139"/>
                  <a:pt x="37085" y="86931"/>
                </a:cubicBezTo>
                <a:cubicBezTo>
                  <a:pt x="37085" y="87723"/>
                  <a:pt x="37686" y="88325"/>
                  <a:pt x="38510" y="88356"/>
                </a:cubicBezTo>
                <a:cubicBezTo>
                  <a:pt x="39301" y="88356"/>
                  <a:pt x="39903" y="87786"/>
                  <a:pt x="39903" y="86963"/>
                </a:cubicBezTo>
                <a:cubicBezTo>
                  <a:pt x="39903" y="86139"/>
                  <a:pt x="39270" y="85569"/>
                  <a:pt x="38510" y="85538"/>
                </a:cubicBezTo>
                <a:close/>
                <a:moveTo>
                  <a:pt x="28751" y="85777"/>
                </a:moveTo>
                <a:cubicBezTo>
                  <a:pt x="28487" y="85777"/>
                  <a:pt x="28175" y="85928"/>
                  <a:pt x="27932" y="86171"/>
                </a:cubicBezTo>
                <a:cubicBezTo>
                  <a:pt x="27679" y="86456"/>
                  <a:pt x="27552" y="86773"/>
                  <a:pt x="27521" y="87153"/>
                </a:cubicBezTo>
                <a:cubicBezTo>
                  <a:pt x="27457" y="88008"/>
                  <a:pt x="28186" y="88641"/>
                  <a:pt x="28946" y="88641"/>
                </a:cubicBezTo>
                <a:cubicBezTo>
                  <a:pt x="29737" y="88641"/>
                  <a:pt x="30371" y="87945"/>
                  <a:pt x="30371" y="87248"/>
                </a:cubicBezTo>
                <a:cubicBezTo>
                  <a:pt x="30371" y="86836"/>
                  <a:pt x="30244" y="86488"/>
                  <a:pt x="29959" y="86203"/>
                </a:cubicBezTo>
                <a:cubicBezTo>
                  <a:pt x="29674" y="85949"/>
                  <a:pt x="29389" y="85823"/>
                  <a:pt x="28882" y="85791"/>
                </a:cubicBezTo>
                <a:cubicBezTo>
                  <a:pt x="28840" y="85782"/>
                  <a:pt x="28796" y="85777"/>
                  <a:pt x="28751" y="85777"/>
                </a:cubicBezTo>
                <a:close/>
                <a:moveTo>
                  <a:pt x="51032" y="86510"/>
                </a:moveTo>
                <a:cubicBezTo>
                  <a:pt x="50699" y="86510"/>
                  <a:pt x="50421" y="86579"/>
                  <a:pt x="50164" y="86836"/>
                </a:cubicBezTo>
                <a:cubicBezTo>
                  <a:pt x="49879" y="87153"/>
                  <a:pt x="49879" y="87533"/>
                  <a:pt x="49879" y="87881"/>
                </a:cubicBezTo>
                <a:cubicBezTo>
                  <a:pt x="50114" y="88455"/>
                  <a:pt x="50478" y="88707"/>
                  <a:pt x="50953" y="88707"/>
                </a:cubicBezTo>
                <a:cubicBezTo>
                  <a:pt x="51054" y="88707"/>
                  <a:pt x="51161" y="88695"/>
                  <a:pt x="51272" y="88673"/>
                </a:cubicBezTo>
                <a:cubicBezTo>
                  <a:pt x="51621" y="88546"/>
                  <a:pt x="51906" y="88261"/>
                  <a:pt x="52032" y="87881"/>
                </a:cubicBezTo>
                <a:cubicBezTo>
                  <a:pt x="52127" y="87280"/>
                  <a:pt x="51906" y="86805"/>
                  <a:pt x="51272" y="86519"/>
                </a:cubicBezTo>
                <a:cubicBezTo>
                  <a:pt x="51189" y="86514"/>
                  <a:pt x="51109" y="86510"/>
                  <a:pt x="51032" y="86510"/>
                </a:cubicBezTo>
                <a:close/>
                <a:moveTo>
                  <a:pt x="9849" y="86614"/>
                </a:moveTo>
                <a:cubicBezTo>
                  <a:pt x="9026" y="86931"/>
                  <a:pt x="9121" y="86836"/>
                  <a:pt x="8804" y="87691"/>
                </a:cubicBezTo>
                <a:cubicBezTo>
                  <a:pt x="9121" y="88578"/>
                  <a:pt x="9058" y="88483"/>
                  <a:pt x="9849" y="88736"/>
                </a:cubicBezTo>
                <a:cubicBezTo>
                  <a:pt x="10736" y="88420"/>
                  <a:pt x="10609" y="88483"/>
                  <a:pt x="10926" y="87691"/>
                </a:cubicBezTo>
                <a:cubicBezTo>
                  <a:pt x="10609" y="86805"/>
                  <a:pt x="10641" y="86931"/>
                  <a:pt x="9849" y="86614"/>
                </a:cubicBezTo>
                <a:close/>
                <a:moveTo>
                  <a:pt x="19413" y="86108"/>
                </a:moveTo>
                <a:cubicBezTo>
                  <a:pt x="18653" y="86108"/>
                  <a:pt x="17988" y="86741"/>
                  <a:pt x="18020" y="87438"/>
                </a:cubicBezTo>
                <a:cubicBezTo>
                  <a:pt x="18020" y="88230"/>
                  <a:pt x="18685" y="88831"/>
                  <a:pt x="19350" y="88831"/>
                </a:cubicBezTo>
                <a:cubicBezTo>
                  <a:pt x="20142" y="88831"/>
                  <a:pt x="20743" y="88198"/>
                  <a:pt x="20743" y="87470"/>
                </a:cubicBezTo>
                <a:cubicBezTo>
                  <a:pt x="20743" y="86741"/>
                  <a:pt x="20110" y="86108"/>
                  <a:pt x="19413" y="86108"/>
                </a:cubicBezTo>
                <a:close/>
                <a:moveTo>
                  <a:pt x="41401" y="86487"/>
                </a:moveTo>
                <a:cubicBezTo>
                  <a:pt x="40636" y="86487"/>
                  <a:pt x="40061" y="87138"/>
                  <a:pt x="40030" y="87850"/>
                </a:cubicBezTo>
                <a:cubicBezTo>
                  <a:pt x="40030" y="88641"/>
                  <a:pt x="40663" y="89211"/>
                  <a:pt x="41360" y="89211"/>
                </a:cubicBezTo>
                <a:cubicBezTo>
                  <a:pt x="42120" y="89211"/>
                  <a:pt x="42785" y="88578"/>
                  <a:pt x="42753" y="87881"/>
                </a:cubicBezTo>
                <a:cubicBezTo>
                  <a:pt x="42848" y="87090"/>
                  <a:pt x="42152" y="86488"/>
                  <a:pt x="41455" y="86488"/>
                </a:cubicBezTo>
                <a:cubicBezTo>
                  <a:pt x="41437" y="86487"/>
                  <a:pt x="41419" y="86487"/>
                  <a:pt x="41401" y="86487"/>
                </a:cubicBezTo>
                <a:close/>
                <a:moveTo>
                  <a:pt x="3135" y="88356"/>
                </a:moveTo>
                <a:cubicBezTo>
                  <a:pt x="2882" y="88356"/>
                  <a:pt x="2660" y="88578"/>
                  <a:pt x="2660" y="88863"/>
                </a:cubicBezTo>
                <a:cubicBezTo>
                  <a:pt x="2660" y="89102"/>
                  <a:pt x="2914" y="89341"/>
                  <a:pt x="3129" y="89341"/>
                </a:cubicBezTo>
                <a:cubicBezTo>
                  <a:pt x="3142" y="89341"/>
                  <a:pt x="3154" y="89340"/>
                  <a:pt x="3167" y="89338"/>
                </a:cubicBezTo>
                <a:cubicBezTo>
                  <a:pt x="3420" y="89338"/>
                  <a:pt x="3642" y="89053"/>
                  <a:pt x="3642" y="88863"/>
                </a:cubicBezTo>
                <a:cubicBezTo>
                  <a:pt x="3642" y="88578"/>
                  <a:pt x="3325" y="88356"/>
                  <a:pt x="3135" y="88356"/>
                </a:cubicBezTo>
                <a:close/>
                <a:moveTo>
                  <a:pt x="53774" y="87565"/>
                </a:moveTo>
                <a:cubicBezTo>
                  <a:pt x="53236" y="87565"/>
                  <a:pt x="52888" y="87976"/>
                  <a:pt x="52856" y="88483"/>
                </a:cubicBezTo>
                <a:cubicBezTo>
                  <a:pt x="52919" y="88990"/>
                  <a:pt x="53268" y="89370"/>
                  <a:pt x="53806" y="89433"/>
                </a:cubicBezTo>
                <a:cubicBezTo>
                  <a:pt x="54313" y="89433"/>
                  <a:pt x="54756" y="88990"/>
                  <a:pt x="54724" y="88483"/>
                </a:cubicBezTo>
                <a:cubicBezTo>
                  <a:pt x="54661" y="87945"/>
                  <a:pt x="54313" y="87565"/>
                  <a:pt x="53774" y="87565"/>
                </a:cubicBezTo>
                <a:close/>
                <a:moveTo>
                  <a:pt x="31923" y="86741"/>
                </a:moveTo>
                <a:cubicBezTo>
                  <a:pt x="31036" y="86741"/>
                  <a:pt x="30529" y="87280"/>
                  <a:pt x="30497" y="88103"/>
                </a:cubicBezTo>
                <a:cubicBezTo>
                  <a:pt x="30434" y="88515"/>
                  <a:pt x="30593" y="88863"/>
                  <a:pt x="30878" y="89148"/>
                </a:cubicBezTo>
                <a:cubicBezTo>
                  <a:pt x="31163" y="89433"/>
                  <a:pt x="31511" y="89528"/>
                  <a:pt x="31859" y="89591"/>
                </a:cubicBezTo>
                <a:cubicBezTo>
                  <a:pt x="32271" y="89528"/>
                  <a:pt x="32588" y="89433"/>
                  <a:pt x="32873" y="89148"/>
                </a:cubicBezTo>
                <a:cubicBezTo>
                  <a:pt x="33126" y="88863"/>
                  <a:pt x="33284" y="88515"/>
                  <a:pt x="33284" y="88103"/>
                </a:cubicBezTo>
                <a:cubicBezTo>
                  <a:pt x="33253" y="87248"/>
                  <a:pt x="32746" y="86741"/>
                  <a:pt x="31923" y="86741"/>
                </a:cubicBezTo>
                <a:close/>
                <a:moveTo>
                  <a:pt x="12750" y="87405"/>
                </a:moveTo>
                <a:cubicBezTo>
                  <a:pt x="12733" y="87405"/>
                  <a:pt x="12716" y="87405"/>
                  <a:pt x="12699" y="87406"/>
                </a:cubicBezTo>
                <a:cubicBezTo>
                  <a:pt x="12683" y="87405"/>
                  <a:pt x="12666" y="87405"/>
                  <a:pt x="12649" y="87405"/>
                </a:cubicBezTo>
                <a:cubicBezTo>
                  <a:pt x="12039" y="87405"/>
                  <a:pt x="11559" y="87961"/>
                  <a:pt x="11559" y="88546"/>
                </a:cubicBezTo>
                <a:cubicBezTo>
                  <a:pt x="11559" y="89180"/>
                  <a:pt x="12098" y="89686"/>
                  <a:pt x="12699" y="89686"/>
                </a:cubicBezTo>
                <a:cubicBezTo>
                  <a:pt x="13333" y="89686"/>
                  <a:pt x="13840" y="89148"/>
                  <a:pt x="13840" y="88546"/>
                </a:cubicBezTo>
                <a:cubicBezTo>
                  <a:pt x="13840" y="87931"/>
                  <a:pt x="13331" y="87405"/>
                  <a:pt x="12750" y="87405"/>
                </a:cubicBezTo>
                <a:close/>
                <a:moveTo>
                  <a:pt x="22327" y="86900"/>
                </a:moveTo>
                <a:cubicBezTo>
                  <a:pt x="21535" y="86963"/>
                  <a:pt x="20933" y="87533"/>
                  <a:pt x="20902" y="88325"/>
                </a:cubicBezTo>
                <a:cubicBezTo>
                  <a:pt x="20902" y="89116"/>
                  <a:pt x="21535" y="89750"/>
                  <a:pt x="22327" y="89750"/>
                </a:cubicBezTo>
                <a:cubicBezTo>
                  <a:pt x="23119" y="89750"/>
                  <a:pt x="23720" y="89148"/>
                  <a:pt x="23752" y="88356"/>
                </a:cubicBezTo>
                <a:cubicBezTo>
                  <a:pt x="23752" y="87565"/>
                  <a:pt x="23119" y="86963"/>
                  <a:pt x="22327" y="86900"/>
                </a:cubicBezTo>
                <a:close/>
                <a:moveTo>
                  <a:pt x="44305" y="87470"/>
                </a:moveTo>
                <a:cubicBezTo>
                  <a:pt x="43577" y="87470"/>
                  <a:pt x="42975" y="88103"/>
                  <a:pt x="42943" y="88736"/>
                </a:cubicBezTo>
                <a:cubicBezTo>
                  <a:pt x="42943" y="89374"/>
                  <a:pt x="43526" y="90070"/>
                  <a:pt x="44133" y="90070"/>
                </a:cubicBezTo>
                <a:cubicBezTo>
                  <a:pt x="44158" y="90070"/>
                  <a:pt x="44184" y="90069"/>
                  <a:pt x="44210" y="90066"/>
                </a:cubicBezTo>
                <a:cubicBezTo>
                  <a:pt x="44241" y="90069"/>
                  <a:pt x="44272" y="90070"/>
                  <a:pt x="44303" y="90070"/>
                </a:cubicBezTo>
                <a:cubicBezTo>
                  <a:pt x="44992" y="90070"/>
                  <a:pt x="45572" y="89407"/>
                  <a:pt x="45572" y="88831"/>
                </a:cubicBezTo>
                <a:cubicBezTo>
                  <a:pt x="45604" y="88103"/>
                  <a:pt x="44875" y="87470"/>
                  <a:pt x="44305" y="87470"/>
                </a:cubicBezTo>
                <a:close/>
                <a:moveTo>
                  <a:pt x="56757" y="88725"/>
                </a:moveTo>
                <a:cubicBezTo>
                  <a:pt x="56478" y="88725"/>
                  <a:pt x="56212" y="88802"/>
                  <a:pt x="56086" y="89180"/>
                </a:cubicBezTo>
                <a:cubicBezTo>
                  <a:pt x="56029" y="89785"/>
                  <a:pt x="56207" y="90075"/>
                  <a:pt x="56763" y="90075"/>
                </a:cubicBezTo>
                <a:cubicBezTo>
                  <a:pt x="56819" y="90075"/>
                  <a:pt x="56878" y="90072"/>
                  <a:pt x="56941" y="90066"/>
                </a:cubicBezTo>
                <a:cubicBezTo>
                  <a:pt x="57416" y="89908"/>
                  <a:pt x="57416" y="89496"/>
                  <a:pt x="57353" y="89148"/>
                </a:cubicBezTo>
                <a:cubicBezTo>
                  <a:pt x="57195" y="88895"/>
                  <a:pt x="57195" y="88895"/>
                  <a:pt x="56973" y="88736"/>
                </a:cubicBezTo>
                <a:cubicBezTo>
                  <a:pt x="56901" y="88730"/>
                  <a:pt x="56829" y="88725"/>
                  <a:pt x="56757" y="88725"/>
                </a:cubicBezTo>
                <a:close/>
                <a:moveTo>
                  <a:pt x="6026" y="88928"/>
                </a:moveTo>
                <a:cubicBezTo>
                  <a:pt x="5723" y="88928"/>
                  <a:pt x="5472" y="89081"/>
                  <a:pt x="5321" y="89433"/>
                </a:cubicBezTo>
                <a:cubicBezTo>
                  <a:pt x="5352" y="89623"/>
                  <a:pt x="5352" y="89781"/>
                  <a:pt x="5352" y="89908"/>
                </a:cubicBezTo>
                <a:cubicBezTo>
                  <a:pt x="5504" y="90286"/>
                  <a:pt x="5755" y="90404"/>
                  <a:pt x="6044" y="90404"/>
                </a:cubicBezTo>
                <a:cubicBezTo>
                  <a:pt x="6117" y="90404"/>
                  <a:pt x="6193" y="90396"/>
                  <a:pt x="6271" y="90383"/>
                </a:cubicBezTo>
                <a:cubicBezTo>
                  <a:pt x="6524" y="90288"/>
                  <a:pt x="6651" y="90098"/>
                  <a:pt x="6746" y="89908"/>
                </a:cubicBezTo>
                <a:lnTo>
                  <a:pt x="6746" y="89465"/>
                </a:lnTo>
                <a:cubicBezTo>
                  <a:pt x="6651" y="89180"/>
                  <a:pt x="6492" y="89053"/>
                  <a:pt x="6271" y="88958"/>
                </a:cubicBezTo>
                <a:cubicBezTo>
                  <a:pt x="6186" y="88938"/>
                  <a:pt x="6104" y="88928"/>
                  <a:pt x="6026" y="88928"/>
                </a:cubicBezTo>
                <a:close/>
                <a:moveTo>
                  <a:pt x="34773" y="87565"/>
                </a:moveTo>
                <a:cubicBezTo>
                  <a:pt x="34456" y="87628"/>
                  <a:pt x="34171" y="87691"/>
                  <a:pt x="33886" y="87881"/>
                </a:cubicBezTo>
                <a:cubicBezTo>
                  <a:pt x="33538" y="88166"/>
                  <a:pt x="33379" y="88546"/>
                  <a:pt x="33284" y="88990"/>
                </a:cubicBezTo>
                <a:cubicBezTo>
                  <a:pt x="33379" y="89275"/>
                  <a:pt x="33411" y="89591"/>
                  <a:pt x="33601" y="89845"/>
                </a:cubicBezTo>
                <a:cubicBezTo>
                  <a:pt x="33886" y="90225"/>
                  <a:pt x="34266" y="90320"/>
                  <a:pt x="34678" y="90415"/>
                </a:cubicBezTo>
                <a:cubicBezTo>
                  <a:pt x="34995" y="90320"/>
                  <a:pt x="35280" y="90288"/>
                  <a:pt x="35565" y="90098"/>
                </a:cubicBezTo>
                <a:cubicBezTo>
                  <a:pt x="35913" y="89813"/>
                  <a:pt x="36071" y="89433"/>
                  <a:pt x="36135" y="88958"/>
                </a:cubicBezTo>
                <a:cubicBezTo>
                  <a:pt x="36040" y="88705"/>
                  <a:pt x="36040" y="88388"/>
                  <a:pt x="35818" y="88103"/>
                </a:cubicBezTo>
                <a:cubicBezTo>
                  <a:pt x="35565" y="87755"/>
                  <a:pt x="35153" y="87628"/>
                  <a:pt x="34773" y="87565"/>
                </a:cubicBezTo>
                <a:close/>
                <a:moveTo>
                  <a:pt x="25177" y="87786"/>
                </a:moveTo>
                <a:cubicBezTo>
                  <a:pt x="24385" y="87786"/>
                  <a:pt x="23752" y="88420"/>
                  <a:pt x="23784" y="89211"/>
                </a:cubicBezTo>
                <a:cubicBezTo>
                  <a:pt x="23784" y="90003"/>
                  <a:pt x="24417" y="90573"/>
                  <a:pt x="25209" y="90605"/>
                </a:cubicBezTo>
                <a:cubicBezTo>
                  <a:pt x="25969" y="90573"/>
                  <a:pt x="26602" y="89971"/>
                  <a:pt x="26602" y="89180"/>
                </a:cubicBezTo>
                <a:cubicBezTo>
                  <a:pt x="26602" y="88388"/>
                  <a:pt x="25969" y="87786"/>
                  <a:pt x="25177" y="87786"/>
                </a:cubicBezTo>
                <a:close/>
                <a:moveTo>
                  <a:pt x="59669" y="89904"/>
                </a:moveTo>
                <a:cubicBezTo>
                  <a:pt x="59565" y="89904"/>
                  <a:pt x="59479" y="89938"/>
                  <a:pt x="59411" y="89971"/>
                </a:cubicBezTo>
                <a:cubicBezTo>
                  <a:pt x="59316" y="90161"/>
                  <a:pt x="59316" y="90320"/>
                  <a:pt x="59411" y="90541"/>
                </a:cubicBezTo>
                <a:cubicBezTo>
                  <a:pt x="59494" y="90583"/>
                  <a:pt x="59583" y="90606"/>
                  <a:pt x="59670" y="90606"/>
                </a:cubicBezTo>
                <a:cubicBezTo>
                  <a:pt x="59783" y="90606"/>
                  <a:pt x="59892" y="90567"/>
                  <a:pt x="59981" y="90478"/>
                </a:cubicBezTo>
                <a:cubicBezTo>
                  <a:pt x="60045" y="90256"/>
                  <a:pt x="60045" y="90256"/>
                  <a:pt x="59981" y="90003"/>
                </a:cubicBezTo>
                <a:cubicBezTo>
                  <a:pt x="59863" y="89929"/>
                  <a:pt x="59759" y="89904"/>
                  <a:pt x="59669" y="89904"/>
                </a:cubicBezTo>
                <a:close/>
                <a:moveTo>
                  <a:pt x="15480" y="88308"/>
                </a:moveTo>
                <a:cubicBezTo>
                  <a:pt x="14911" y="88308"/>
                  <a:pt x="14410" y="88886"/>
                  <a:pt x="14410" y="89465"/>
                </a:cubicBezTo>
                <a:cubicBezTo>
                  <a:pt x="14410" y="90130"/>
                  <a:pt x="15011" y="90700"/>
                  <a:pt x="15613" y="90731"/>
                </a:cubicBezTo>
                <a:cubicBezTo>
                  <a:pt x="16278" y="90731"/>
                  <a:pt x="16880" y="90130"/>
                  <a:pt x="16880" y="89496"/>
                </a:cubicBezTo>
                <a:cubicBezTo>
                  <a:pt x="16880" y="88934"/>
                  <a:pt x="16354" y="88315"/>
                  <a:pt x="15767" y="88315"/>
                </a:cubicBezTo>
                <a:cubicBezTo>
                  <a:pt x="15727" y="88315"/>
                  <a:pt x="15686" y="88318"/>
                  <a:pt x="15645" y="88325"/>
                </a:cubicBezTo>
                <a:cubicBezTo>
                  <a:pt x="15590" y="88314"/>
                  <a:pt x="15535" y="88308"/>
                  <a:pt x="15480" y="88308"/>
                </a:cubicBezTo>
                <a:close/>
                <a:moveTo>
                  <a:pt x="39183" y="90811"/>
                </a:moveTo>
                <a:cubicBezTo>
                  <a:pt x="39175" y="90811"/>
                  <a:pt x="39175" y="90826"/>
                  <a:pt x="39206" y="90858"/>
                </a:cubicBezTo>
                <a:cubicBezTo>
                  <a:pt x="39206" y="90826"/>
                  <a:pt x="39191" y="90811"/>
                  <a:pt x="39183" y="90811"/>
                </a:cubicBezTo>
                <a:close/>
                <a:moveTo>
                  <a:pt x="47187" y="88420"/>
                </a:moveTo>
                <a:cubicBezTo>
                  <a:pt x="46522" y="88420"/>
                  <a:pt x="46015" y="88958"/>
                  <a:pt x="45952" y="89623"/>
                </a:cubicBezTo>
                <a:cubicBezTo>
                  <a:pt x="45952" y="90288"/>
                  <a:pt x="46459" y="90858"/>
                  <a:pt x="47155" y="90858"/>
                </a:cubicBezTo>
                <a:cubicBezTo>
                  <a:pt x="47820" y="90858"/>
                  <a:pt x="48327" y="90320"/>
                  <a:pt x="48391" y="89655"/>
                </a:cubicBezTo>
                <a:cubicBezTo>
                  <a:pt x="48391" y="88958"/>
                  <a:pt x="47852" y="88420"/>
                  <a:pt x="47187" y="88420"/>
                </a:cubicBezTo>
                <a:close/>
                <a:moveTo>
                  <a:pt x="37586" y="88479"/>
                </a:moveTo>
                <a:cubicBezTo>
                  <a:pt x="36844" y="88479"/>
                  <a:pt x="36292" y="89146"/>
                  <a:pt x="36261" y="89813"/>
                </a:cubicBezTo>
                <a:cubicBezTo>
                  <a:pt x="36261" y="90605"/>
                  <a:pt x="36895" y="91206"/>
                  <a:pt x="37591" y="91206"/>
                </a:cubicBezTo>
                <a:cubicBezTo>
                  <a:pt x="38351" y="91206"/>
                  <a:pt x="39016" y="90573"/>
                  <a:pt x="38985" y="89845"/>
                </a:cubicBezTo>
                <a:cubicBezTo>
                  <a:pt x="39016" y="89116"/>
                  <a:pt x="38351" y="88483"/>
                  <a:pt x="37686" y="88483"/>
                </a:cubicBezTo>
                <a:cubicBezTo>
                  <a:pt x="37653" y="88480"/>
                  <a:pt x="37619" y="88479"/>
                  <a:pt x="37586" y="88479"/>
                </a:cubicBezTo>
                <a:close/>
                <a:moveTo>
                  <a:pt x="8958" y="89682"/>
                </a:moveTo>
                <a:cubicBezTo>
                  <a:pt x="8718" y="89682"/>
                  <a:pt x="8475" y="89716"/>
                  <a:pt x="8266" y="89971"/>
                </a:cubicBezTo>
                <a:cubicBezTo>
                  <a:pt x="8044" y="90256"/>
                  <a:pt x="8107" y="90573"/>
                  <a:pt x="8076" y="90858"/>
                </a:cubicBezTo>
                <a:cubicBezTo>
                  <a:pt x="8202" y="91111"/>
                  <a:pt x="8392" y="91270"/>
                  <a:pt x="8646" y="91396"/>
                </a:cubicBezTo>
                <a:cubicBezTo>
                  <a:pt x="8687" y="91392"/>
                  <a:pt x="8729" y="91391"/>
                  <a:pt x="8770" y="91391"/>
                </a:cubicBezTo>
                <a:cubicBezTo>
                  <a:pt x="8863" y="91391"/>
                  <a:pt x="8955" y="91398"/>
                  <a:pt x="9045" y="91398"/>
                </a:cubicBezTo>
                <a:cubicBezTo>
                  <a:pt x="9220" y="91398"/>
                  <a:pt x="9387" y="91370"/>
                  <a:pt x="9533" y="91206"/>
                </a:cubicBezTo>
                <a:cubicBezTo>
                  <a:pt x="9818" y="90921"/>
                  <a:pt x="9754" y="90605"/>
                  <a:pt x="9786" y="90256"/>
                </a:cubicBezTo>
                <a:cubicBezTo>
                  <a:pt x="9659" y="89971"/>
                  <a:pt x="9469" y="89813"/>
                  <a:pt x="9216" y="89686"/>
                </a:cubicBezTo>
                <a:cubicBezTo>
                  <a:pt x="9131" y="89686"/>
                  <a:pt x="9045" y="89682"/>
                  <a:pt x="8958" y="89682"/>
                </a:cubicBezTo>
                <a:close/>
                <a:moveTo>
                  <a:pt x="27878" y="88776"/>
                </a:moveTo>
                <a:cubicBezTo>
                  <a:pt x="27669" y="88776"/>
                  <a:pt x="27473" y="88847"/>
                  <a:pt x="27331" y="88990"/>
                </a:cubicBezTo>
                <a:cubicBezTo>
                  <a:pt x="27077" y="89148"/>
                  <a:pt x="26919" y="89370"/>
                  <a:pt x="26792" y="89655"/>
                </a:cubicBezTo>
                <a:cubicBezTo>
                  <a:pt x="26729" y="89845"/>
                  <a:pt x="26761" y="90003"/>
                  <a:pt x="26761" y="90225"/>
                </a:cubicBezTo>
                <a:cubicBezTo>
                  <a:pt x="26729" y="90478"/>
                  <a:pt x="26792" y="90731"/>
                  <a:pt x="26951" y="90921"/>
                </a:cubicBezTo>
                <a:cubicBezTo>
                  <a:pt x="27109" y="91175"/>
                  <a:pt x="27362" y="91333"/>
                  <a:pt x="27647" y="91428"/>
                </a:cubicBezTo>
                <a:cubicBezTo>
                  <a:pt x="27761" y="91485"/>
                  <a:pt x="27864" y="91497"/>
                  <a:pt x="27969" y="91497"/>
                </a:cubicBezTo>
                <a:cubicBezTo>
                  <a:pt x="28039" y="91497"/>
                  <a:pt x="28110" y="91491"/>
                  <a:pt x="28186" y="91491"/>
                </a:cubicBezTo>
                <a:cubicBezTo>
                  <a:pt x="28222" y="91496"/>
                  <a:pt x="28258" y="91498"/>
                  <a:pt x="28292" y="91498"/>
                </a:cubicBezTo>
                <a:cubicBezTo>
                  <a:pt x="28521" y="91498"/>
                  <a:pt x="28693" y="91408"/>
                  <a:pt x="28914" y="91270"/>
                </a:cubicBezTo>
                <a:cubicBezTo>
                  <a:pt x="29136" y="91111"/>
                  <a:pt x="29294" y="90921"/>
                  <a:pt x="29421" y="90605"/>
                </a:cubicBezTo>
                <a:cubicBezTo>
                  <a:pt x="29516" y="90320"/>
                  <a:pt x="29452" y="90003"/>
                  <a:pt x="29452" y="89750"/>
                </a:cubicBezTo>
                <a:cubicBezTo>
                  <a:pt x="29452" y="89655"/>
                  <a:pt x="29421" y="89591"/>
                  <a:pt x="29389" y="89496"/>
                </a:cubicBezTo>
                <a:cubicBezTo>
                  <a:pt x="29108" y="89103"/>
                  <a:pt x="28777" y="88784"/>
                  <a:pt x="28285" y="88784"/>
                </a:cubicBezTo>
                <a:cubicBezTo>
                  <a:pt x="28223" y="88784"/>
                  <a:pt x="28158" y="88789"/>
                  <a:pt x="28091" y="88800"/>
                </a:cubicBezTo>
                <a:cubicBezTo>
                  <a:pt x="28019" y="88784"/>
                  <a:pt x="27948" y="88776"/>
                  <a:pt x="27878" y="88776"/>
                </a:cubicBezTo>
                <a:close/>
                <a:moveTo>
                  <a:pt x="50037" y="89370"/>
                </a:moveTo>
                <a:cubicBezTo>
                  <a:pt x="49499" y="89370"/>
                  <a:pt x="48961" y="89908"/>
                  <a:pt x="48961" y="90446"/>
                </a:cubicBezTo>
                <a:cubicBezTo>
                  <a:pt x="48961" y="91030"/>
                  <a:pt x="49438" y="91525"/>
                  <a:pt x="50015" y="91525"/>
                </a:cubicBezTo>
                <a:cubicBezTo>
                  <a:pt x="50033" y="91525"/>
                  <a:pt x="50051" y="91524"/>
                  <a:pt x="50069" y="91523"/>
                </a:cubicBezTo>
                <a:cubicBezTo>
                  <a:pt x="50639" y="91523"/>
                  <a:pt x="51146" y="90985"/>
                  <a:pt x="51114" y="90415"/>
                </a:cubicBezTo>
                <a:cubicBezTo>
                  <a:pt x="51146" y="89940"/>
                  <a:pt x="50639" y="89370"/>
                  <a:pt x="50037" y="89370"/>
                </a:cubicBezTo>
                <a:close/>
                <a:moveTo>
                  <a:pt x="2470" y="91523"/>
                </a:moveTo>
                <a:cubicBezTo>
                  <a:pt x="2470" y="91555"/>
                  <a:pt x="2470" y="91587"/>
                  <a:pt x="2502" y="91587"/>
                </a:cubicBezTo>
                <a:lnTo>
                  <a:pt x="2502" y="91523"/>
                </a:lnTo>
                <a:close/>
                <a:moveTo>
                  <a:pt x="18557" y="89030"/>
                </a:moveTo>
                <a:cubicBezTo>
                  <a:pt x="18404" y="89030"/>
                  <a:pt x="18246" y="89058"/>
                  <a:pt x="18083" y="89116"/>
                </a:cubicBezTo>
                <a:cubicBezTo>
                  <a:pt x="17703" y="89275"/>
                  <a:pt x="17418" y="89591"/>
                  <a:pt x="17260" y="90098"/>
                </a:cubicBezTo>
                <a:cubicBezTo>
                  <a:pt x="17196" y="90763"/>
                  <a:pt x="17513" y="91333"/>
                  <a:pt x="18305" y="91587"/>
                </a:cubicBezTo>
                <a:lnTo>
                  <a:pt x="18780" y="91587"/>
                </a:lnTo>
                <a:cubicBezTo>
                  <a:pt x="19603" y="91333"/>
                  <a:pt x="19920" y="90763"/>
                  <a:pt x="19793" y="90003"/>
                </a:cubicBezTo>
                <a:cubicBezTo>
                  <a:pt x="19635" y="89750"/>
                  <a:pt x="19508" y="89433"/>
                  <a:pt x="19287" y="89275"/>
                </a:cubicBezTo>
                <a:cubicBezTo>
                  <a:pt x="19066" y="89114"/>
                  <a:pt x="18820" y="89030"/>
                  <a:pt x="18557" y="89030"/>
                </a:cubicBezTo>
                <a:close/>
                <a:moveTo>
                  <a:pt x="40505" y="89370"/>
                </a:moveTo>
                <a:cubicBezTo>
                  <a:pt x="40347" y="89496"/>
                  <a:pt x="40093" y="89433"/>
                  <a:pt x="39935" y="89528"/>
                </a:cubicBezTo>
                <a:cubicBezTo>
                  <a:pt x="39840" y="89655"/>
                  <a:pt x="39587" y="89686"/>
                  <a:pt x="39523" y="89845"/>
                </a:cubicBezTo>
                <a:cubicBezTo>
                  <a:pt x="39428" y="90003"/>
                  <a:pt x="39301" y="90161"/>
                  <a:pt x="39238" y="90320"/>
                </a:cubicBezTo>
                <a:cubicBezTo>
                  <a:pt x="39206" y="90478"/>
                  <a:pt x="39206" y="90605"/>
                  <a:pt x="39206" y="90858"/>
                </a:cubicBezTo>
                <a:cubicBezTo>
                  <a:pt x="39206" y="90890"/>
                  <a:pt x="39238" y="90921"/>
                  <a:pt x="39238" y="90921"/>
                </a:cubicBezTo>
                <a:cubicBezTo>
                  <a:pt x="39238" y="91206"/>
                  <a:pt x="39397" y="91428"/>
                  <a:pt x="39555" y="91650"/>
                </a:cubicBezTo>
                <a:cubicBezTo>
                  <a:pt x="39713" y="91840"/>
                  <a:pt x="40062" y="91998"/>
                  <a:pt x="40347" y="92030"/>
                </a:cubicBezTo>
                <a:cubicBezTo>
                  <a:pt x="40410" y="92030"/>
                  <a:pt x="40473" y="92062"/>
                  <a:pt x="40473" y="92062"/>
                </a:cubicBezTo>
                <a:cubicBezTo>
                  <a:pt x="40600" y="92030"/>
                  <a:pt x="40758" y="92030"/>
                  <a:pt x="40885" y="91998"/>
                </a:cubicBezTo>
                <a:cubicBezTo>
                  <a:pt x="41138" y="91840"/>
                  <a:pt x="41392" y="91808"/>
                  <a:pt x="41582" y="91523"/>
                </a:cubicBezTo>
                <a:cubicBezTo>
                  <a:pt x="41740" y="91270"/>
                  <a:pt x="41772" y="91016"/>
                  <a:pt x="41835" y="90763"/>
                </a:cubicBezTo>
                <a:cubicBezTo>
                  <a:pt x="41803" y="90383"/>
                  <a:pt x="41677" y="90003"/>
                  <a:pt x="41455" y="89781"/>
                </a:cubicBezTo>
                <a:cubicBezTo>
                  <a:pt x="41170" y="89496"/>
                  <a:pt x="40822" y="89465"/>
                  <a:pt x="40505" y="89370"/>
                </a:cubicBezTo>
                <a:close/>
                <a:moveTo>
                  <a:pt x="52634" y="90541"/>
                </a:moveTo>
                <a:cubicBezTo>
                  <a:pt x="52412" y="90636"/>
                  <a:pt x="52222" y="90795"/>
                  <a:pt x="52096" y="91080"/>
                </a:cubicBezTo>
                <a:lnTo>
                  <a:pt x="52096" y="91682"/>
                </a:lnTo>
                <a:cubicBezTo>
                  <a:pt x="52222" y="91967"/>
                  <a:pt x="52412" y="92125"/>
                  <a:pt x="52634" y="92220"/>
                </a:cubicBezTo>
                <a:lnTo>
                  <a:pt x="53268" y="92220"/>
                </a:lnTo>
                <a:cubicBezTo>
                  <a:pt x="53521" y="92125"/>
                  <a:pt x="53711" y="91967"/>
                  <a:pt x="53838" y="91682"/>
                </a:cubicBezTo>
                <a:lnTo>
                  <a:pt x="53838" y="91080"/>
                </a:lnTo>
                <a:cubicBezTo>
                  <a:pt x="53711" y="90795"/>
                  <a:pt x="53521" y="90636"/>
                  <a:pt x="53268" y="90541"/>
                </a:cubicBezTo>
                <a:close/>
                <a:moveTo>
                  <a:pt x="30973" y="89623"/>
                </a:moveTo>
                <a:cubicBezTo>
                  <a:pt x="30212" y="89623"/>
                  <a:pt x="29579" y="90256"/>
                  <a:pt x="29579" y="90953"/>
                </a:cubicBezTo>
                <a:cubicBezTo>
                  <a:pt x="29579" y="91713"/>
                  <a:pt x="30212" y="92347"/>
                  <a:pt x="30909" y="92347"/>
                </a:cubicBezTo>
                <a:cubicBezTo>
                  <a:pt x="31669" y="92347"/>
                  <a:pt x="32334" y="91713"/>
                  <a:pt x="32303" y="91016"/>
                </a:cubicBezTo>
                <a:cubicBezTo>
                  <a:pt x="32334" y="90256"/>
                  <a:pt x="31669" y="89623"/>
                  <a:pt x="30973" y="89623"/>
                </a:cubicBezTo>
                <a:close/>
                <a:moveTo>
                  <a:pt x="11829" y="90478"/>
                </a:moveTo>
                <a:cubicBezTo>
                  <a:pt x="11670" y="90478"/>
                  <a:pt x="11512" y="90510"/>
                  <a:pt x="11338" y="90573"/>
                </a:cubicBezTo>
                <a:lnTo>
                  <a:pt x="10926" y="90953"/>
                </a:lnTo>
                <a:cubicBezTo>
                  <a:pt x="10799" y="91333"/>
                  <a:pt x="10799" y="91650"/>
                  <a:pt x="10926" y="91967"/>
                </a:cubicBezTo>
                <a:lnTo>
                  <a:pt x="11338" y="92347"/>
                </a:lnTo>
                <a:cubicBezTo>
                  <a:pt x="11502" y="92421"/>
                  <a:pt x="11660" y="92454"/>
                  <a:pt x="11814" y="92454"/>
                </a:cubicBezTo>
                <a:cubicBezTo>
                  <a:pt x="11985" y="92454"/>
                  <a:pt x="12152" y="92413"/>
                  <a:pt x="12319" y="92347"/>
                </a:cubicBezTo>
                <a:lnTo>
                  <a:pt x="12763" y="91903"/>
                </a:lnTo>
                <a:cubicBezTo>
                  <a:pt x="12858" y="91333"/>
                  <a:pt x="12858" y="91491"/>
                  <a:pt x="12763" y="91016"/>
                </a:cubicBezTo>
                <a:cubicBezTo>
                  <a:pt x="12604" y="90858"/>
                  <a:pt x="12478" y="90700"/>
                  <a:pt x="12319" y="90573"/>
                </a:cubicBezTo>
                <a:cubicBezTo>
                  <a:pt x="12145" y="90510"/>
                  <a:pt x="11987" y="90478"/>
                  <a:pt x="11829" y="90478"/>
                </a:cubicBezTo>
                <a:close/>
                <a:moveTo>
                  <a:pt x="21408" y="89908"/>
                </a:moveTo>
                <a:cubicBezTo>
                  <a:pt x="21250" y="89940"/>
                  <a:pt x="21092" y="89940"/>
                  <a:pt x="20997" y="89971"/>
                </a:cubicBezTo>
                <a:cubicBezTo>
                  <a:pt x="20743" y="90130"/>
                  <a:pt x="20458" y="90161"/>
                  <a:pt x="20300" y="90446"/>
                </a:cubicBezTo>
                <a:cubicBezTo>
                  <a:pt x="20142" y="90700"/>
                  <a:pt x="20110" y="91016"/>
                  <a:pt x="20047" y="91206"/>
                </a:cubicBezTo>
                <a:cubicBezTo>
                  <a:pt x="20078" y="91587"/>
                  <a:pt x="20205" y="91967"/>
                  <a:pt x="20427" y="92188"/>
                </a:cubicBezTo>
                <a:cubicBezTo>
                  <a:pt x="20712" y="92473"/>
                  <a:pt x="21060" y="92505"/>
                  <a:pt x="21313" y="92600"/>
                </a:cubicBezTo>
                <a:cubicBezTo>
                  <a:pt x="21662" y="92537"/>
                  <a:pt x="21884" y="92473"/>
                  <a:pt x="22169" y="92315"/>
                </a:cubicBezTo>
                <a:cubicBezTo>
                  <a:pt x="22454" y="92157"/>
                  <a:pt x="22485" y="91872"/>
                  <a:pt x="22644" y="91650"/>
                </a:cubicBezTo>
                <a:cubicBezTo>
                  <a:pt x="22675" y="91428"/>
                  <a:pt x="22675" y="91333"/>
                  <a:pt x="22675" y="91111"/>
                </a:cubicBezTo>
                <a:cubicBezTo>
                  <a:pt x="22675" y="91080"/>
                  <a:pt x="22644" y="91048"/>
                  <a:pt x="22644" y="91048"/>
                </a:cubicBezTo>
                <a:cubicBezTo>
                  <a:pt x="22644" y="90763"/>
                  <a:pt x="22485" y="90541"/>
                  <a:pt x="22327" y="90320"/>
                </a:cubicBezTo>
                <a:cubicBezTo>
                  <a:pt x="22169" y="90130"/>
                  <a:pt x="21820" y="89971"/>
                  <a:pt x="21535" y="89940"/>
                </a:cubicBezTo>
                <a:cubicBezTo>
                  <a:pt x="21472" y="89940"/>
                  <a:pt x="21408" y="89908"/>
                  <a:pt x="21408" y="89908"/>
                </a:cubicBezTo>
                <a:close/>
                <a:moveTo>
                  <a:pt x="55706" y="91587"/>
                </a:moveTo>
                <a:cubicBezTo>
                  <a:pt x="55294" y="91840"/>
                  <a:pt x="55231" y="91967"/>
                  <a:pt x="55263" y="92442"/>
                </a:cubicBezTo>
                <a:cubicBezTo>
                  <a:pt x="55421" y="92663"/>
                  <a:pt x="55453" y="92695"/>
                  <a:pt x="55738" y="92853"/>
                </a:cubicBezTo>
                <a:cubicBezTo>
                  <a:pt x="55803" y="92868"/>
                  <a:pt x="55863" y="92875"/>
                  <a:pt x="55919" y="92875"/>
                </a:cubicBezTo>
                <a:cubicBezTo>
                  <a:pt x="56218" y="92875"/>
                  <a:pt x="56396" y="92672"/>
                  <a:pt x="56529" y="92378"/>
                </a:cubicBezTo>
                <a:cubicBezTo>
                  <a:pt x="56529" y="92188"/>
                  <a:pt x="56529" y="91998"/>
                  <a:pt x="56339" y="91808"/>
                </a:cubicBezTo>
                <a:cubicBezTo>
                  <a:pt x="56149" y="91587"/>
                  <a:pt x="55928" y="91587"/>
                  <a:pt x="55706" y="91587"/>
                </a:cubicBezTo>
                <a:close/>
                <a:moveTo>
                  <a:pt x="43418" y="90383"/>
                </a:moveTo>
                <a:cubicBezTo>
                  <a:pt x="43165" y="90415"/>
                  <a:pt x="42848" y="90446"/>
                  <a:pt x="42595" y="90700"/>
                </a:cubicBezTo>
                <a:cubicBezTo>
                  <a:pt x="42310" y="90953"/>
                  <a:pt x="42152" y="91270"/>
                  <a:pt x="42120" y="91650"/>
                </a:cubicBezTo>
                <a:cubicBezTo>
                  <a:pt x="42120" y="91903"/>
                  <a:pt x="42247" y="92188"/>
                  <a:pt x="42437" y="92442"/>
                </a:cubicBezTo>
                <a:cubicBezTo>
                  <a:pt x="42658" y="92695"/>
                  <a:pt x="43038" y="92917"/>
                  <a:pt x="43387" y="92917"/>
                </a:cubicBezTo>
                <a:cubicBezTo>
                  <a:pt x="43672" y="92917"/>
                  <a:pt x="43925" y="92822"/>
                  <a:pt x="44179" y="92632"/>
                </a:cubicBezTo>
                <a:cubicBezTo>
                  <a:pt x="44495" y="92378"/>
                  <a:pt x="44654" y="92030"/>
                  <a:pt x="44685" y="91682"/>
                </a:cubicBezTo>
                <a:cubicBezTo>
                  <a:pt x="44685" y="91396"/>
                  <a:pt x="44622" y="91111"/>
                  <a:pt x="44400" y="90890"/>
                </a:cubicBezTo>
                <a:cubicBezTo>
                  <a:pt x="44179" y="90573"/>
                  <a:pt x="43830" y="90446"/>
                  <a:pt x="43418" y="90383"/>
                </a:cubicBezTo>
                <a:close/>
                <a:moveTo>
                  <a:pt x="5004" y="92093"/>
                </a:moveTo>
                <a:lnTo>
                  <a:pt x="4687" y="92442"/>
                </a:lnTo>
                <a:lnTo>
                  <a:pt x="4687" y="92790"/>
                </a:lnTo>
                <a:lnTo>
                  <a:pt x="5004" y="93107"/>
                </a:lnTo>
                <a:lnTo>
                  <a:pt x="5321" y="93107"/>
                </a:lnTo>
                <a:cubicBezTo>
                  <a:pt x="5416" y="92980"/>
                  <a:pt x="5542" y="92853"/>
                  <a:pt x="5669" y="92790"/>
                </a:cubicBezTo>
                <a:lnTo>
                  <a:pt x="5669" y="92473"/>
                </a:lnTo>
                <a:lnTo>
                  <a:pt x="5321" y="92093"/>
                </a:lnTo>
                <a:close/>
                <a:moveTo>
                  <a:pt x="33886" y="90573"/>
                </a:moveTo>
                <a:cubicBezTo>
                  <a:pt x="33094" y="90573"/>
                  <a:pt x="32556" y="91080"/>
                  <a:pt x="32556" y="91872"/>
                </a:cubicBezTo>
                <a:cubicBezTo>
                  <a:pt x="32556" y="92663"/>
                  <a:pt x="33094" y="93170"/>
                  <a:pt x="33886" y="93265"/>
                </a:cubicBezTo>
                <a:cubicBezTo>
                  <a:pt x="34646" y="93170"/>
                  <a:pt x="35185" y="92695"/>
                  <a:pt x="35185" y="91903"/>
                </a:cubicBezTo>
                <a:cubicBezTo>
                  <a:pt x="35185" y="91111"/>
                  <a:pt x="34678" y="90605"/>
                  <a:pt x="33886" y="90573"/>
                </a:cubicBezTo>
                <a:close/>
                <a:moveTo>
                  <a:pt x="14780" y="91258"/>
                </a:moveTo>
                <a:cubicBezTo>
                  <a:pt x="14587" y="91258"/>
                  <a:pt x="14403" y="91298"/>
                  <a:pt x="14220" y="91365"/>
                </a:cubicBezTo>
                <a:lnTo>
                  <a:pt x="13776" y="91808"/>
                </a:lnTo>
                <a:cubicBezTo>
                  <a:pt x="13650" y="92157"/>
                  <a:pt x="13650" y="92537"/>
                  <a:pt x="13776" y="92917"/>
                </a:cubicBezTo>
                <a:cubicBezTo>
                  <a:pt x="13935" y="93012"/>
                  <a:pt x="14093" y="93170"/>
                  <a:pt x="14188" y="93265"/>
                </a:cubicBezTo>
                <a:cubicBezTo>
                  <a:pt x="14410" y="93392"/>
                  <a:pt x="14568" y="93392"/>
                  <a:pt x="14758" y="93392"/>
                </a:cubicBezTo>
                <a:cubicBezTo>
                  <a:pt x="14980" y="93392"/>
                  <a:pt x="15138" y="93392"/>
                  <a:pt x="15328" y="93297"/>
                </a:cubicBezTo>
                <a:lnTo>
                  <a:pt x="15771" y="92853"/>
                </a:lnTo>
                <a:cubicBezTo>
                  <a:pt x="15866" y="92505"/>
                  <a:pt x="15866" y="92125"/>
                  <a:pt x="15771" y="91808"/>
                </a:cubicBezTo>
                <a:lnTo>
                  <a:pt x="15328" y="91365"/>
                </a:lnTo>
                <a:cubicBezTo>
                  <a:pt x="15133" y="91290"/>
                  <a:pt x="14953" y="91258"/>
                  <a:pt x="14780" y="91258"/>
                </a:cubicBezTo>
                <a:close/>
                <a:moveTo>
                  <a:pt x="24322" y="90763"/>
                </a:moveTo>
                <a:cubicBezTo>
                  <a:pt x="23530" y="90763"/>
                  <a:pt x="22992" y="91270"/>
                  <a:pt x="22960" y="92062"/>
                </a:cubicBezTo>
                <a:cubicBezTo>
                  <a:pt x="22960" y="92853"/>
                  <a:pt x="23467" y="93423"/>
                  <a:pt x="24259" y="93455"/>
                </a:cubicBezTo>
                <a:cubicBezTo>
                  <a:pt x="25050" y="93455"/>
                  <a:pt x="25557" y="92948"/>
                  <a:pt x="25652" y="92157"/>
                </a:cubicBezTo>
                <a:cubicBezTo>
                  <a:pt x="25620" y="91333"/>
                  <a:pt x="25114" y="90763"/>
                  <a:pt x="24322" y="90763"/>
                </a:cubicBezTo>
                <a:close/>
                <a:moveTo>
                  <a:pt x="58715" y="92822"/>
                </a:moveTo>
                <a:cubicBezTo>
                  <a:pt x="58525" y="92885"/>
                  <a:pt x="58398" y="92980"/>
                  <a:pt x="58366" y="93170"/>
                </a:cubicBezTo>
                <a:cubicBezTo>
                  <a:pt x="58430" y="93392"/>
                  <a:pt x="58525" y="93487"/>
                  <a:pt x="58746" y="93550"/>
                </a:cubicBezTo>
                <a:cubicBezTo>
                  <a:pt x="58873" y="93455"/>
                  <a:pt x="58936" y="93328"/>
                  <a:pt x="59063" y="93233"/>
                </a:cubicBezTo>
                <a:cubicBezTo>
                  <a:pt x="59031" y="92980"/>
                  <a:pt x="58905" y="92853"/>
                  <a:pt x="58715" y="92822"/>
                </a:cubicBezTo>
                <a:close/>
                <a:moveTo>
                  <a:pt x="46079" y="91396"/>
                </a:moveTo>
                <a:cubicBezTo>
                  <a:pt x="45635" y="91555"/>
                  <a:pt x="45414" y="91840"/>
                  <a:pt x="45224" y="92283"/>
                </a:cubicBezTo>
                <a:lnTo>
                  <a:pt x="45224" y="92822"/>
                </a:lnTo>
                <a:cubicBezTo>
                  <a:pt x="45350" y="93265"/>
                  <a:pt x="45635" y="93487"/>
                  <a:pt x="46079" y="93677"/>
                </a:cubicBezTo>
                <a:lnTo>
                  <a:pt x="46649" y="93677"/>
                </a:lnTo>
                <a:cubicBezTo>
                  <a:pt x="47060" y="93518"/>
                  <a:pt x="47314" y="93265"/>
                  <a:pt x="47504" y="92822"/>
                </a:cubicBezTo>
                <a:lnTo>
                  <a:pt x="47504" y="92283"/>
                </a:lnTo>
                <a:cubicBezTo>
                  <a:pt x="47345" y="91840"/>
                  <a:pt x="47060" y="91587"/>
                  <a:pt x="46649" y="91396"/>
                </a:cubicBezTo>
                <a:close/>
                <a:moveTo>
                  <a:pt x="36420" y="91491"/>
                </a:moveTo>
                <a:cubicBezTo>
                  <a:pt x="36071" y="91555"/>
                  <a:pt x="35913" y="91745"/>
                  <a:pt x="35723" y="91967"/>
                </a:cubicBezTo>
                <a:cubicBezTo>
                  <a:pt x="35565" y="92157"/>
                  <a:pt x="35438" y="92347"/>
                  <a:pt x="35438" y="92632"/>
                </a:cubicBezTo>
                <a:lnTo>
                  <a:pt x="35438" y="93107"/>
                </a:lnTo>
                <a:cubicBezTo>
                  <a:pt x="35628" y="93582"/>
                  <a:pt x="35945" y="93867"/>
                  <a:pt x="36325" y="94057"/>
                </a:cubicBezTo>
                <a:lnTo>
                  <a:pt x="36800" y="94057"/>
                </a:lnTo>
                <a:cubicBezTo>
                  <a:pt x="36827" y="94059"/>
                  <a:pt x="36854" y="94061"/>
                  <a:pt x="36880" y="94061"/>
                </a:cubicBezTo>
                <a:cubicBezTo>
                  <a:pt x="37160" y="94061"/>
                  <a:pt x="37386" y="93914"/>
                  <a:pt x="37560" y="93740"/>
                </a:cubicBezTo>
                <a:cubicBezTo>
                  <a:pt x="37718" y="93582"/>
                  <a:pt x="37876" y="93360"/>
                  <a:pt x="38003" y="93107"/>
                </a:cubicBezTo>
                <a:lnTo>
                  <a:pt x="38003" y="92600"/>
                </a:lnTo>
                <a:cubicBezTo>
                  <a:pt x="38003" y="92347"/>
                  <a:pt x="37876" y="92157"/>
                  <a:pt x="37781" y="91998"/>
                </a:cubicBezTo>
                <a:lnTo>
                  <a:pt x="37528" y="91745"/>
                </a:lnTo>
                <a:cubicBezTo>
                  <a:pt x="37338" y="91555"/>
                  <a:pt x="37148" y="91491"/>
                  <a:pt x="36863" y="91491"/>
                </a:cubicBezTo>
                <a:close/>
                <a:moveTo>
                  <a:pt x="8083" y="92735"/>
                </a:moveTo>
                <a:cubicBezTo>
                  <a:pt x="8028" y="92735"/>
                  <a:pt x="7973" y="92742"/>
                  <a:pt x="7917" y="92758"/>
                </a:cubicBezTo>
                <a:cubicBezTo>
                  <a:pt x="7664" y="92853"/>
                  <a:pt x="7474" y="93012"/>
                  <a:pt x="7347" y="93297"/>
                </a:cubicBezTo>
                <a:cubicBezTo>
                  <a:pt x="7316" y="93550"/>
                  <a:pt x="7411" y="93772"/>
                  <a:pt x="7601" y="93962"/>
                </a:cubicBezTo>
                <a:cubicBezTo>
                  <a:pt x="7751" y="94137"/>
                  <a:pt x="7922" y="94194"/>
                  <a:pt x="8097" y="94194"/>
                </a:cubicBezTo>
                <a:cubicBezTo>
                  <a:pt x="8142" y="94194"/>
                  <a:pt x="8188" y="94190"/>
                  <a:pt x="8234" y="94183"/>
                </a:cubicBezTo>
                <a:cubicBezTo>
                  <a:pt x="8487" y="94057"/>
                  <a:pt x="8678" y="93898"/>
                  <a:pt x="8804" y="93613"/>
                </a:cubicBezTo>
                <a:cubicBezTo>
                  <a:pt x="8836" y="93392"/>
                  <a:pt x="8741" y="93138"/>
                  <a:pt x="8551" y="92948"/>
                </a:cubicBezTo>
                <a:cubicBezTo>
                  <a:pt x="8408" y="92806"/>
                  <a:pt x="8248" y="92735"/>
                  <a:pt x="8083" y="92735"/>
                </a:cubicBezTo>
                <a:close/>
                <a:moveTo>
                  <a:pt x="27204" y="91650"/>
                </a:moveTo>
                <a:cubicBezTo>
                  <a:pt x="27046" y="91682"/>
                  <a:pt x="26887" y="91682"/>
                  <a:pt x="26761" y="91713"/>
                </a:cubicBezTo>
                <a:cubicBezTo>
                  <a:pt x="26602" y="91808"/>
                  <a:pt x="26444" y="91872"/>
                  <a:pt x="26286" y="91998"/>
                </a:cubicBezTo>
                <a:cubicBezTo>
                  <a:pt x="26127" y="92125"/>
                  <a:pt x="26095" y="92315"/>
                  <a:pt x="25969" y="92442"/>
                </a:cubicBezTo>
                <a:cubicBezTo>
                  <a:pt x="25842" y="92600"/>
                  <a:pt x="25937" y="92822"/>
                  <a:pt x="25810" y="92948"/>
                </a:cubicBezTo>
                <a:cubicBezTo>
                  <a:pt x="25905" y="93328"/>
                  <a:pt x="25969" y="93645"/>
                  <a:pt x="26222" y="93898"/>
                </a:cubicBezTo>
                <a:cubicBezTo>
                  <a:pt x="26476" y="94183"/>
                  <a:pt x="26856" y="94215"/>
                  <a:pt x="27077" y="94278"/>
                </a:cubicBezTo>
                <a:cubicBezTo>
                  <a:pt x="27426" y="94247"/>
                  <a:pt x="27679" y="94183"/>
                  <a:pt x="27964" y="94025"/>
                </a:cubicBezTo>
                <a:cubicBezTo>
                  <a:pt x="28217" y="93867"/>
                  <a:pt x="28281" y="93582"/>
                  <a:pt x="28439" y="93328"/>
                </a:cubicBezTo>
                <a:cubicBezTo>
                  <a:pt x="28471" y="93170"/>
                  <a:pt x="28471" y="93012"/>
                  <a:pt x="28502" y="92917"/>
                </a:cubicBezTo>
                <a:lnTo>
                  <a:pt x="28471" y="92853"/>
                </a:lnTo>
                <a:cubicBezTo>
                  <a:pt x="28471" y="92822"/>
                  <a:pt x="28439" y="92790"/>
                  <a:pt x="28439" y="92790"/>
                </a:cubicBezTo>
                <a:cubicBezTo>
                  <a:pt x="28439" y="92505"/>
                  <a:pt x="28281" y="92283"/>
                  <a:pt x="28122" y="92062"/>
                </a:cubicBezTo>
                <a:cubicBezTo>
                  <a:pt x="27964" y="91872"/>
                  <a:pt x="27584" y="91713"/>
                  <a:pt x="27331" y="91682"/>
                </a:cubicBezTo>
                <a:cubicBezTo>
                  <a:pt x="27236" y="91682"/>
                  <a:pt x="27204" y="91650"/>
                  <a:pt x="27204" y="91650"/>
                </a:cubicBezTo>
                <a:close/>
                <a:moveTo>
                  <a:pt x="49214" y="92378"/>
                </a:moveTo>
                <a:cubicBezTo>
                  <a:pt x="48612" y="92378"/>
                  <a:pt x="48169" y="92822"/>
                  <a:pt x="48169" y="93328"/>
                </a:cubicBezTo>
                <a:cubicBezTo>
                  <a:pt x="48169" y="93930"/>
                  <a:pt x="48612" y="94373"/>
                  <a:pt x="49182" y="94373"/>
                </a:cubicBezTo>
                <a:cubicBezTo>
                  <a:pt x="49721" y="94373"/>
                  <a:pt x="50196" y="93930"/>
                  <a:pt x="50164" y="93392"/>
                </a:cubicBezTo>
                <a:cubicBezTo>
                  <a:pt x="50196" y="92822"/>
                  <a:pt x="49721" y="92378"/>
                  <a:pt x="49214" y="92378"/>
                </a:cubicBezTo>
                <a:close/>
                <a:moveTo>
                  <a:pt x="17866" y="92115"/>
                </a:moveTo>
                <a:cubicBezTo>
                  <a:pt x="17833" y="92115"/>
                  <a:pt x="17800" y="92118"/>
                  <a:pt x="17767" y="92125"/>
                </a:cubicBezTo>
                <a:lnTo>
                  <a:pt x="17260" y="92125"/>
                </a:lnTo>
                <a:cubicBezTo>
                  <a:pt x="16911" y="92283"/>
                  <a:pt x="16626" y="92505"/>
                  <a:pt x="16468" y="92917"/>
                </a:cubicBezTo>
                <a:lnTo>
                  <a:pt x="16468" y="93392"/>
                </a:lnTo>
                <a:cubicBezTo>
                  <a:pt x="16468" y="93740"/>
                  <a:pt x="16626" y="93962"/>
                  <a:pt x="16911" y="94183"/>
                </a:cubicBezTo>
                <a:cubicBezTo>
                  <a:pt x="17038" y="94247"/>
                  <a:pt x="17133" y="94342"/>
                  <a:pt x="17228" y="94373"/>
                </a:cubicBezTo>
                <a:cubicBezTo>
                  <a:pt x="17334" y="94373"/>
                  <a:pt x="17439" y="94359"/>
                  <a:pt x="17535" y="94359"/>
                </a:cubicBezTo>
                <a:cubicBezTo>
                  <a:pt x="17584" y="94359"/>
                  <a:pt x="17629" y="94363"/>
                  <a:pt x="17672" y="94373"/>
                </a:cubicBezTo>
                <a:cubicBezTo>
                  <a:pt x="17698" y="94377"/>
                  <a:pt x="17724" y="94378"/>
                  <a:pt x="17751" y="94378"/>
                </a:cubicBezTo>
                <a:cubicBezTo>
                  <a:pt x="17977" y="94378"/>
                  <a:pt x="18198" y="94262"/>
                  <a:pt x="18368" y="94120"/>
                </a:cubicBezTo>
                <a:cubicBezTo>
                  <a:pt x="18558" y="93930"/>
                  <a:pt x="18780" y="93708"/>
                  <a:pt x="18717" y="93392"/>
                </a:cubicBezTo>
                <a:lnTo>
                  <a:pt x="18717" y="92853"/>
                </a:lnTo>
                <a:cubicBezTo>
                  <a:pt x="18685" y="92758"/>
                  <a:pt x="18653" y="92632"/>
                  <a:pt x="18527" y="92505"/>
                </a:cubicBezTo>
                <a:cubicBezTo>
                  <a:pt x="18357" y="92335"/>
                  <a:pt x="18137" y="92115"/>
                  <a:pt x="17866" y="92115"/>
                </a:cubicBezTo>
                <a:close/>
                <a:moveTo>
                  <a:pt x="39587" y="92347"/>
                </a:moveTo>
                <a:cubicBezTo>
                  <a:pt x="39301" y="92442"/>
                  <a:pt x="38985" y="92473"/>
                  <a:pt x="38763" y="92758"/>
                </a:cubicBezTo>
                <a:cubicBezTo>
                  <a:pt x="38510" y="92980"/>
                  <a:pt x="38415" y="93297"/>
                  <a:pt x="38415" y="93613"/>
                </a:cubicBezTo>
                <a:cubicBezTo>
                  <a:pt x="38415" y="93898"/>
                  <a:pt x="38510" y="94215"/>
                  <a:pt x="38731" y="94437"/>
                </a:cubicBezTo>
                <a:cubicBezTo>
                  <a:pt x="38953" y="94722"/>
                  <a:pt x="39270" y="94880"/>
                  <a:pt x="39618" y="94880"/>
                </a:cubicBezTo>
                <a:cubicBezTo>
                  <a:pt x="39903" y="94880"/>
                  <a:pt x="40188" y="94817"/>
                  <a:pt x="40410" y="94595"/>
                </a:cubicBezTo>
                <a:cubicBezTo>
                  <a:pt x="40727" y="94373"/>
                  <a:pt x="40885" y="94025"/>
                  <a:pt x="40885" y="93645"/>
                </a:cubicBezTo>
                <a:cubicBezTo>
                  <a:pt x="40885" y="93392"/>
                  <a:pt x="40790" y="93107"/>
                  <a:pt x="40568" y="92853"/>
                </a:cubicBezTo>
                <a:cubicBezTo>
                  <a:pt x="40347" y="92537"/>
                  <a:pt x="39998" y="92442"/>
                  <a:pt x="39587" y="92347"/>
                </a:cubicBezTo>
                <a:close/>
                <a:moveTo>
                  <a:pt x="52159" y="93375"/>
                </a:moveTo>
                <a:cubicBezTo>
                  <a:pt x="52124" y="93375"/>
                  <a:pt x="52092" y="93380"/>
                  <a:pt x="52064" y="93392"/>
                </a:cubicBezTo>
                <a:cubicBezTo>
                  <a:pt x="51589" y="93550"/>
                  <a:pt x="51399" y="93740"/>
                  <a:pt x="51272" y="94120"/>
                </a:cubicBezTo>
                <a:lnTo>
                  <a:pt x="51272" y="94405"/>
                </a:lnTo>
                <a:cubicBezTo>
                  <a:pt x="51557" y="94848"/>
                  <a:pt x="51557" y="94848"/>
                  <a:pt x="51937" y="95070"/>
                </a:cubicBezTo>
                <a:cubicBezTo>
                  <a:pt x="51993" y="95082"/>
                  <a:pt x="52048" y="95087"/>
                  <a:pt x="52101" y="95087"/>
                </a:cubicBezTo>
                <a:cubicBezTo>
                  <a:pt x="52618" y="95087"/>
                  <a:pt x="52983" y="94563"/>
                  <a:pt x="52983" y="94247"/>
                </a:cubicBezTo>
                <a:cubicBezTo>
                  <a:pt x="52983" y="94025"/>
                  <a:pt x="52856" y="93803"/>
                  <a:pt x="52698" y="93645"/>
                </a:cubicBezTo>
                <a:cubicBezTo>
                  <a:pt x="52541" y="93489"/>
                  <a:pt x="52320" y="93375"/>
                  <a:pt x="52159" y="93375"/>
                </a:cubicBezTo>
                <a:close/>
                <a:moveTo>
                  <a:pt x="11021" y="93455"/>
                </a:moveTo>
                <a:cubicBezTo>
                  <a:pt x="10768" y="93455"/>
                  <a:pt x="10578" y="93550"/>
                  <a:pt x="10419" y="93740"/>
                </a:cubicBezTo>
                <a:cubicBezTo>
                  <a:pt x="10261" y="93898"/>
                  <a:pt x="10134" y="94120"/>
                  <a:pt x="10166" y="94342"/>
                </a:cubicBezTo>
                <a:cubicBezTo>
                  <a:pt x="10166" y="94563"/>
                  <a:pt x="10293" y="94817"/>
                  <a:pt x="10483" y="94975"/>
                </a:cubicBezTo>
                <a:cubicBezTo>
                  <a:pt x="10569" y="95033"/>
                  <a:pt x="10866" y="95169"/>
                  <a:pt x="11014" y="95169"/>
                </a:cubicBezTo>
                <a:cubicBezTo>
                  <a:pt x="11028" y="95169"/>
                  <a:pt x="11041" y="95168"/>
                  <a:pt x="11053" y="95165"/>
                </a:cubicBezTo>
                <a:cubicBezTo>
                  <a:pt x="11274" y="95133"/>
                  <a:pt x="11496" y="95038"/>
                  <a:pt x="11654" y="94880"/>
                </a:cubicBezTo>
                <a:cubicBezTo>
                  <a:pt x="11781" y="94722"/>
                  <a:pt x="11781" y="94500"/>
                  <a:pt x="11908" y="94278"/>
                </a:cubicBezTo>
                <a:cubicBezTo>
                  <a:pt x="11749" y="94120"/>
                  <a:pt x="11749" y="93898"/>
                  <a:pt x="11591" y="93740"/>
                </a:cubicBezTo>
                <a:cubicBezTo>
                  <a:pt x="11433" y="93582"/>
                  <a:pt x="11211" y="93487"/>
                  <a:pt x="11021" y="93455"/>
                </a:cubicBezTo>
                <a:close/>
                <a:moveTo>
                  <a:pt x="30029" y="92596"/>
                </a:moveTo>
                <a:cubicBezTo>
                  <a:pt x="29341" y="92596"/>
                  <a:pt x="28787" y="93290"/>
                  <a:pt x="28787" y="93867"/>
                </a:cubicBezTo>
                <a:cubicBezTo>
                  <a:pt x="28724" y="94563"/>
                  <a:pt x="29452" y="95197"/>
                  <a:pt x="30054" y="95197"/>
                </a:cubicBezTo>
                <a:cubicBezTo>
                  <a:pt x="30751" y="95197"/>
                  <a:pt x="31448" y="94563"/>
                  <a:pt x="31353" y="93930"/>
                </a:cubicBezTo>
                <a:cubicBezTo>
                  <a:pt x="31479" y="93233"/>
                  <a:pt x="30719" y="92632"/>
                  <a:pt x="30117" y="92600"/>
                </a:cubicBezTo>
                <a:cubicBezTo>
                  <a:pt x="30088" y="92597"/>
                  <a:pt x="30058" y="92596"/>
                  <a:pt x="30029" y="92596"/>
                </a:cubicBezTo>
                <a:close/>
                <a:moveTo>
                  <a:pt x="4402" y="95292"/>
                </a:moveTo>
                <a:lnTo>
                  <a:pt x="4339" y="95323"/>
                </a:lnTo>
                <a:cubicBezTo>
                  <a:pt x="4360" y="95313"/>
                  <a:pt x="4374" y="95309"/>
                  <a:pt x="4385" y="95309"/>
                </a:cubicBezTo>
                <a:cubicBezTo>
                  <a:pt x="4406" y="95309"/>
                  <a:pt x="4413" y="95323"/>
                  <a:pt x="4434" y="95323"/>
                </a:cubicBezTo>
                <a:lnTo>
                  <a:pt x="4402" y="95292"/>
                </a:lnTo>
                <a:close/>
                <a:moveTo>
                  <a:pt x="20553" y="92917"/>
                </a:moveTo>
                <a:cubicBezTo>
                  <a:pt x="19888" y="92917"/>
                  <a:pt x="19318" y="93455"/>
                  <a:pt x="19318" y="94088"/>
                </a:cubicBezTo>
                <a:cubicBezTo>
                  <a:pt x="19318" y="94753"/>
                  <a:pt x="19888" y="95323"/>
                  <a:pt x="20522" y="95323"/>
                </a:cubicBezTo>
                <a:cubicBezTo>
                  <a:pt x="21218" y="95323"/>
                  <a:pt x="21725" y="94753"/>
                  <a:pt x="21725" y="94120"/>
                </a:cubicBezTo>
                <a:cubicBezTo>
                  <a:pt x="21725" y="93455"/>
                  <a:pt x="21187" y="92917"/>
                  <a:pt x="20553" y="92917"/>
                </a:cubicBezTo>
                <a:close/>
                <a:moveTo>
                  <a:pt x="4434" y="95323"/>
                </a:moveTo>
                <a:lnTo>
                  <a:pt x="4466" y="95355"/>
                </a:lnTo>
                <a:lnTo>
                  <a:pt x="4529" y="95323"/>
                </a:lnTo>
                <a:lnTo>
                  <a:pt x="4529" y="95323"/>
                </a:lnTo>
                <a:cubicBezTo>
                  <a:pt x="4508" y="95334"/>
                  <a:pt x="4494" y="95338"/>
                  <a:pt x="4483" y="95338"/>
                </a:cubicBezTo>
                <a:cubicBezTo>
                  <a:pt x="4462" y="95338"/>
                  <a:pt x="4455" y="95323"/>
                  <a:pt x="4434" y="95323"/>
                </a:cubicBezTo>
                <a:close/>
                <a:moveTo>
                  <a:pt x="54661" y="94595"/>
                </a:moveTo>
                <a:lnTo>
                  <a:pt x="54344" y="94912"/>
                </a:lnTo>
                <a:lnTo>
                  <a:pt x="54344" y="95387"/>
                </a:lnTo>
                <a:cubicBezTo>
                  <a:pt x="54471" y="95513"/>
                  <a:pt x="54566" y="95640"/>
                  <a:pt x="54661" y="95703"/>
                </a:cubicBezTo>
                <a:lnTo>
                  <a:pt x="55136" y="95703"/>
                </a:lnTo>
                <a:cubicBezTo>
                  <a:pt x="55294" y="95640"/>
                  <a:pt x="55421" y="95513"/>
                  <a:pt x="55516" y="95387"/>
                </a:cubicBezTo>
                <a:lnTo>
                  <a:pt x="55516" y="94975"/>
                </a:lnTo>
                <a:lnTo>
                  <a:pt x="55136" y="94595"/>
                </a:lnTo>
                <a:close/>
                <a:moveTo>
                  <a:pt x="42532" y="93328"/>
                </a:moveTo>
                <a:cubicBezTo>
                  <a:pt x="41803" y="93328"/>
                  <a:pt x="41360" y="93867"/>
                  <a:pt x="41328" y="94563"/>
                </a:cubicBezTo>
                <a:cubicBezTo>
                  <a:pt x="41328" y="94880"/>
                  <a:pt x="41487" y="95165"/>
                  <a:pt x="41740" y="95387"/>
                </a:cubicBezTo>
                <a:cubicBezTo>
                  <a:pt x="41930" y="95545"/>
                  <a:pt x="42310" y="95735"/>
                  <a:pt x="42563" y="95735"/>
                </a:cubicBezTo>
                <a:cubicBezTo>
                  <a:pt x="43260" y="95672"/>
                  <a:pt x="43703" y="95260"/>
                  <a:pt x="43735" y="94532"/>
                </a:cubicBezTo>
                <a:cubicBezTo>
                  <a:pt x="43672" y="93803"/>
                  <a:pt x="43260" y="93328"/>
                  <a:pt x="42532" y="93328"/>
                </a:cubicBezTo>
                <a:close/>
                <a:moveTo>
                  <a:pt x="32974" y="93485"/>
                </a:moveTo>
                <a:cubicBezTo>
                  <a:pt x="32951" y="93485"/>
                  <a:pt x="32928" y="93486"/>
                  <a:pt x="32904" y="93487"/>
                </a:cubicBezTo>
                <a:cubicBezTo>
                  <a:pt x="32144" y="93487"/>
                  <a:pt x="31638" y="94025"/>
                  <a:pt x="31669" y="94817"/>
                </a:cubicBezTo>
                <a:cubicBezTo>
                  <a:pt x="31701" y="95545"/>
                  <a:pt x="32176" y="96020"/>
                  <a:pt x="32936" y="96020"/>
                </a:cubicBezTo>
                <a:cubicBezTo>
                  <a:pt x="33696" y="96020"/>
                  <a:pt x="34171" y="95513"/>
                  <a:pt x="34203" y="94753"/>
                </a:cubicBezTo>
                <a:cubicBezTo>
                  <a:pt x="34172" y="93985"/>
                  <a:pt x="33724" y="93485"/>
                  <a:pt x="32974" y="93485"/>
                </a:cubicBezTo>
                <a:close/>
                <a:moveTo>
                  <a:pt x="23462" y="93710"/>
                </a:moveTo>
                <a:cubicBezTo>
                  <a:pt x="23328" y="93710"/>
                  <a:pt x="23174" y="93721"/>
                  <a:pt x="22992" y="93740"/>
                </a:cubicBezTo>
                <a:cubicBezTo>
                  <a:pt x="22675" y="93898"/>
                  <a:pt x="22454" y="94088"/>
                  <a:pt x="22264" y="94373"/>
                </a:cubicBezTo>
                <a:cubicBezTo>
                  <a:pt x="22042" y="94690"/>
                  <a:pt x="22169" y="95007"/>
                  <a:pt x="22137" y="95323"/>
                </a:cubicBezTo>
                <a:cubicBezTo>
                  <a:pt x="22544" y="95986"/>
                  <a:pt x="22788" y="96177"/>
                  <a:pt x="23329" y="96177"/>
                </a:cubicBezTo>
                <a:cubicBezTo>
                  <a:pt x="23461" y="96177"/>
                  <a:pt x="23610" y="96165"/>
                  <a:pt x="23784" y="96147"/>
                </a:cubicBezTo>
                <a:cubicBezTo>
                  <a:pt x="24575" y="95703"/>
                  <a:pt x="24670" y="95482"/>
                  <a:pt x="24575" y="94532"/>
                </a:cubicBezTo>
                <a:cubicBezTo>
                  <a:pt x="24220" y="93897"/>
                  <a:pt x="24007" y="93710"/>
                  <a:pt x="23462" y="93710"/>
                </a:cubicBezTo>
                <a:close/>
                <a:moveTo>
                  <a:pt x="14030" y="94342"/>
                </a:moveTo>
                <a:cubicBezTo>
                  <a:pt x="13333" y="94342"/>
                  <a:pt x="13270" y="94373"/>
                  <a:pt x="12921" y="95038"/>
                </a:cubicBezTo>
                <a:cubicBezTo>
                  <a:pt x="12836" y="95720"/>
                  <a:pt x="13235" y="96198"/>
                  <a:pt x="13775" y="96198"/>
                </a:cubicBezTo>
                <a:cubicBezTo>
                  <a:pt x="13837" y="96198"/>
                  <a:pt x="13901" y="96192"/>
                  <a:pt x="13966" y="96178"/>
                </a:cubicBezTo>
                <a:cubicBezTo>
                  <a:pt x="14663" y="95957"/>
                  <a:pt x="14821" y="95545"/>
                  <a:pt x="14758" y="95070"/>
                </a:cubicBezTo>
                <a:cubicBezTo>
                  <a:pt x="14663" y="94690"/>
                  <a:pt x="14410" y="94437"/>
                  <a:pt x="14030" y="94342"/>
                </a:cubicBezTo>
                <a:close/>
                <a:moveTo>
                  <a:pt x="57765" y="95767"/>
                </a:moveTo>
                <a:lnTo>
                  <a:pt x="57606" y="95925"/>
                </a:lnTo>
                <a:lnTo>
                  <a:pt x="57606" y="96052"/>
                </a:lnTo>
                <a:cubicBezTo>
                  <a:pt x="57670" y="96178"/>
                  <a:pt x="57733" y="96274"/>
                  <a:pt x="57765" y="96305"/>
                </a:cubicBezTo>
                <a:lnTo>
                  <a:pt x="57955" y="96305"/>
                </a:lnTo>
                <a:cubicBezTo>
                  <a:pt x="58081" y="96242"/>
                  <a:pt x="58113" y="96178"/>
                  <a:pt x="58145" y="96147"/>
                </a:cubicBezTo>
                <a:lnTo>
                  <a:pt x="58145" y="95957"/>
                </a:lnTo>
                <a:cubicBezTo>
                  <a:pt x="58081" y="95862"/>
                  <a:pt x="58050" y="95798"/>
                  <a:pt x="57986" y="95767"/>
                </a:cubicBezTo>
                <a:close/>
                <a:moveTo>
                  <a:pt x="45129" y="94342"/>
                </a:moveTo>
                <a:cubicBezTo>
                  <a:pt x="44495" y="94563"/>
                  <a:pt x="44274" y="95038"/>
                  <a:pt x="44369" y="95703"/>
                </a:cubicBezTo>
                <a:cubicBezTo>
                  <a:pt x="44495" y="96052"/>
                  <a:pt x="44749" y="96305"/>
                  <a:pt x="45129" y="96464"/>
                </a:cubicBezTo>
                <a:cubicBezTo>
                  <a:pt x="45229" y="96485"/>
                  <a:pt x="45326" y="96495"/>
                  <a:pt x="45419" y="96495"/>
                </a:cubicBezTo>
                <a:cubicBezTo>
                  <a:pt x="45883" y="96495"/>
                  <a:pt x="46253" y="96231"/>
                  <a:pt x="46490" y="95703"/>
                </a:cubicBezTo>
                <a:cubicBezTo>
                  <a:pt x="46522" y="95323"/>
                  <a:pt x="46490" y="94912"/>
                  <a:pt x="46174" y="94595"/>
                </a:cubicBezTo>
                <a:cubicBezTo>
                  <a:pt x="45857" y="94342"/>
                  <a:pt x="45477" y="94342"/>
                  <a:pt x="45129" y="94342"/>
                </a:cubicBezTo>
                <a:close/>
                <a:moveTo>
                  <a:pt x="7062" y="95957"/>
                </a:moveTo>
                <a:cubicBezTo>
                  <a:pt x="6936" y="96020"/>
                  <a:pt x="6841" y="96115"/>
                  <a:pt x="6777" y="96178"/>
                </a:cubicBezTo>
                <a:lnTo>
                  <a:pt x="6777" y="96559"/>
                </a:lnTo>
                <a:cubicBezTo>
                  <a:pt x="6841" y="96654"/>
                  <a:pt x="6936" y="96749"/>
                  <a:pt x="6999" y="96812"/>
                </a:cubicBezTo>
                <a:lnTo>
                  <a:pt x="7379" y="96812"/>
                </a:lnTo>
                <a:cubicBezTo>
                  <a:pt x="7474" y="96749"/>
                  <a:pt x="7569" y="96654"/>
                  <a:pt x="7632" y="96590"/>
                </a:cubicBezTo>
                <a:lnTo>
                  <a:pt x="7632" y="96274"/>
                </a:lnTo>
                <a:cubicBezTo>
                  <a:pt x="7537" y="96147"/>
                  <a:pt x="7474" y="96020"/>
                  <a:pt x="7411" y="95957"/>
                </a:cubicBezTo>
                <a:close/>
                <a:moveTo>
                  <a:pt x="35958" y="94433"/>
                </a:moveTo>
                <a:cubicBezTo>
                  <a:pt x="35932" y="94433"/>
                  <a:pt x="35907" y="94434"/>
                  <a:pt x="35881" y="94437"/>
                </a:cubicBezTo>
                <a:cubicBezTo>
                  <a:pt x="35865" y="94436"/>
                  <a:pt x="35849" y="94436"/>
                  <a:pt x="35833" y="94436"/>
                </a:cubicBezTo>
                <a:cubicBezTo>
                  <a:pt x="35160" y="94436"/>
                  <a:pt x="34646" y="95083"/>
                  <a:pt x="34646" y="95640"/>
                </a:cubicBezTo>
                <a:cubicBezTo>
                  <a:pt x="34614" y="96337"/>
                  <a:pt x="35280" y="96907"/>
                  <a:pt x="35818" y="96907"/>
                </a:cubicBezTo>
                <a:cubicBezTo>
                  <a:pt x="35835" y="96908"/>
                  <a:pt x="35851" y="96908"/>
                  <a:pt x="35868" y="96908"/>
                </a:cubicBezTo>
                <a:cubicBezTo>
                  <a:pt x="36571" y="96908"/>
                  <a:pt x="37085" y="96260"/>
                  <a:pt x="37085" y="95672"/>
                </a:cubicBezTo>
                <a:cubicBezTo>
                  <a:pt x="37085" y="95067"/>
                  <a:pt x="36506" y="94433"/>
                  <a:pt x="35958" y="94433"/>
                </a:cubicBezTo>
                <a:close/>
                <a:moveTo>
                  <a:pt x="16658" y="95070"/>
                </a:moveTo>
                <a:cubicBezTo>
                  <a:pt x="16215" y="95070"/>
                  <a:pt x="15708" y="95545"/>
                  <a:pt x="15740" y="95988"/>
                </a:cubicBezTo>
                <a:lnTo>
                  <a:pt x="15740" y="96432"/>
                </a:lnTo>
                <a:cubicBezTo>
                  <a:pt x="15866" y="96749"/>
                  <a:pt x="16120" y="96970"/>
                  <a:pt x="16500" y="97097"/>
                </a:cubicBezTo>
                <a:lnTo>
                  <a:pt x="17038" y="97097"/>
                </a:lnTo>
                <a:cubicBezTo>
                  <a:pt x="17418" y="96970"/>
                  <a:pt x="17672" y="96749"/>
                  <a:pt x="17735" y="96432"/>
                </a:cubicBezTo>
                <a:lnTo>
                  <a:pt x="17735" y="95988"/>
                </a:lnTo>
                <a:cubicBezTo>
                  <a:pt x="17735" y="95735"/>
                  <a:pt x="17672" y="95545"/>
                  <a:pt x="17513" y="95387"/>
                </a:cubicBezTo>
                <a:cubicBezTo>
                  <a:pt x="17260" y="95165"/>
                  <a:pt x="16975" y="95133"/>
                  <a:pt x="16658" y="95070"/>
                </a:cubicBezTo>
                <a:close/>
                <a:moveTo>
                  <a:pt x="26317" y="94658"/>
                </a:moveTo>
                <a:cubicBezTo>
                  <a:pt x="25652" y="94658"/>
                  <a:pt x="25114" y="95228"/>
                  <a:pt x="25050" y="95862"/>
                </a:cubicBezTo>
                <a:cubicBezTo>
                  <a:pt x="25050" y="96559"/>
                  <a:pt x="25652" y="97097"/>
                  <a:pt x="26286" y="97129"/>
                </a:cubicBezTo>
                <a:cubicBezTo>
                  <a:pt x="26951" y="97129"/>
                  <a:pt x="27584" y="96559"/>
                  <a:pt x="27521" y="95925"/>
                </a:cubicBezTo>
                <a:cubicBezTo>
                  <a:pt x="27584" y="95228"/>
                  <a:pt x="26919" y="94690"/>
                  <a:pt x="26317" y="94658"/>
                </a:cubicBezTo>
                <a:close/>
                <a:moveTo>
                  <a:pt x="48390" y="95352"/>
                </a:moveTo>
                <a:cubicBezTo>
                  <a:pt x="47949" y="95352"/>
                  <a:pt x="47621" y="95575"/>
                  <a:pt x="47440" y="95988"/>
                </a:cubicBezTo>
                <a:lnTo>
                  <a:pt x="47440" y="96590"/>
                </a:lnTo>
                <a:cubicBezTo>
                  <a:pt x="47504" y="96812"/>
                  <a:pt x="47694" y="96939"/>
                  <a:pt x="47820" y="97097"/>
                </a:cubicBezTo>
                <a:cubicBezTo>
                  <a:pt x="47915" y="97192"/>
                  <a:pt x="48010" y="97224"/>
                  <a:pt x="48169" y="97224"/>
                </a:cubicBezTo>
                <a:lnTo>
                  <a:pt x="48644" y="97224"/>
                </a:lnTo>
                <a:cubicBezTo>
                  <a:pt x="48929" y="97065"/>
                  <a:pt x="49119" y="96875"/>
                  <a:pt x="49246" y="96622"/>
                </a:cubicBezTo>
                <a:lnTo>
                  <a:pt x="49246" y="95988"/>
                </a:lnTo>
                <a:cubicBezTo>
                  <a:pt x="49087" y="95767"/>
                  <a:pt x="48897" y="95545"/>
                  <a:pt x="48707" y="95387"/>
                </a:cubicBezTo>
                <a:cubicBezTo>
                  <a:pt x="48596" y="95363"/>
                  <a:pt x="48490" y="95352"/>
                  <a:pt x="48390" y="95352"/>
                </a:cubicBezTo>
                <a:close/>
                <a:moveTo>
                  <a:pt x="38795" y="95323"/>
                </a:moveTo>
                <a:cubicBezTo>
                  <a:pt x="38763" y="95323"/>
                  <a:pt x="38763" y="95355"/>
                  <a:pt x="38700" y="95355"/>
                </a:cubicBezTo>
                <a:cubicBezTo>
                  <a:pt x="38605" y="95355"/>
                  <a:pt x="38510" y="95355"/>
                  <a:pt x="38383" y="95387"/>
                </a:cubicBezTo>
                <a:cubicBezTo>
                  <a:pt x="38225" y="95482"/>
                  <a:pt x="38098" y="95608"/>
                  <a:pt x="37971" y="95672"/>
                </a:cubicBezTo>
                <a:cubicBezTo>
                  <a:pt x="37845" y="95798"/>
                  <a:pt x="37781" y="95925"/>
                  <a:pt x="37686" y="96052"/>
                </a:cubicBezTo>
                <a:cubicBezTo>
                  <a:pt x="37560" y="96210"/>
                  <a:pt x="37718" y="96432"/>
                  <a:pt x="37591" y="96495"/>
                </a:cubicBezTo>
                <a:cubicBezTo>
                  <a:pt x="37655" y="96780"/>
                  <a:pt x="37655" y="97034"/>
                  <a:pt x="37813" y="97224"/>
                </a:cubicBezTo>
                <a:cubicBezTo>
                  <a:pt x="37971" y="97414"/>
                  <a:pt x="38161" y="97572"/>
                  <a:pt x="38478" y="97699"/>
                </a:cubicBezTo>
                <a:cubicBezTo>
                  <a:pt x="38573" y="97699"/>
                  <a:pt x="38668" y="97730"/>
                  <a:pt x="38795" y="97730"/>
                </a:cubicBezTo>
                <a:cubicBezTo>
                  <a:pt x="39080" y="97699"/>
                  <a:pt x="39301" y="97667"/>
                  <a:pt x="39492" y="97540"/>
                </a:cubicBezTo>
                <a:cubicBezTo>
                  <a:pt x="39713" y="97382"/>
                  <a:pt x="39872" y="97192"/>
                  <a:pt x="39935" y="96939"/>
                </a:cubicBezTo>
                <a:cubicBezTo>
                  <a:pt x="39935" y="96812"/>
                  <a:pt x="39967" y="96717"/>
                  <a:pt x="40030" y="96559"/>
                </a:cubicBezTo>
                <a:cubicBezTo>
                  <a:pt x="39967" y="96432"/>
                  <a:pt x="39967" y="96274"/>
                  <a:pt x="39935" y="96147"/>
                </a:cubicBezTo>
                <a:cubicBezTo>
                  <a:pt x="39872" y="95925"/>
                  <a:pt x="39713" y="95672"/>
                  <a:pt x="39492" y="95545"/>
                </a:cubicBezTo>
                <a:cubicBezTo>
                  <a:pt x="39301" y="95387"/>
                  <a:pt x="39016" y="95387"/>
                  <a:pt x="38795" y="95323"/>
                </a:cubicBezTo>
                <a:close/>
                <a:moveTo>
                  <a:pt x="9818" y="96654"/>
                </a:moveTo>
                <a:lnTo>
                  <a:pt x="9501" y="96970"/>
                </a:lnTo>
                <a:lnTo>
                  <a:pt x="9501" y="97509"/>
                </a:lnTo>
                <a:lnTo>
                  <a:pt x="9818" y="97825"/>
                </a:lnTo>
                <a:lnTo>
                  <a:pt x="10324" y="97825"/>
                </a:lnTo>
                <a:cubicBezTo>
                  <a:pt x="10419" y="97699"/>
                  <a:pt x="10546" y="97604"/>
                  <a:pt x="10641" y="97509"/>
                </a:cubicBezTo>
                <a:lnTo>
                  <a:pt x="10641" y="97034"/>
                </a:lnTo>
                <a:lnTo>
                  <a:pt x="10293" y="96654"/>
                </a:lnTo>
                <a:close/>
                <a:moveTo>
                  <a:pt x="29136" y="95513"/>
                </a:moveTo>
                <a:cubicBezTo>
                  <a:pt x="28471" y="95513"/>
                  <a:pt x="27932" y="96052"/>
                  <a:pt x="27932" y="96749"/>
                </a:cubicBezTo>
                <a:cubicBezTo>
                  <a:pt x="27932" y="97414"/>
                  <a:pt x="28502" y="97920"/>
                  <a:pt x="29167" y="97920"/>
                </a:cubicBezTo>
                <a:cubicBezTo>
                  <a:pt x="29864" y="97920"/>
                  <a:pt x="30371" y="97382"/>
                  <a:pt x="30371" y="96717"/>
                </a:cubicBezTo>
                <a:cubicBezTo>
                  <a:pt x="30371" y="96052"/>
                  <a:pt x="29801" y="95513"/>
                  <a:pt x="29136" y="95513"/>
                </a:cubicBezTo>
                <a:close/>
                <a:moveTo>
                  <a:pt x="51158" y="96388"/>
                </a:moveTo>
                <a:cubicBezTo>
                  <a:pt x="51112" y="96388"/>
                  <a:pt x="51066" y="96392"/>
                  <a:pt x="51019" y="96400"/>
                </a:cubicBezTo>
                <a:cubicBezTo>
                  <a:pt x="50702" y="96464"/>
                  <a:pt x="50512" y="96717"/>
                  <a:pt x="50386" y="97097"/>
                </a:cubicBezTo>
                <a:cubicBezTo>
                  <a:pt x="50329" y="97519"/>
                  <a:pt x="50723" y="97941"/>
                  <a:pt x="51212" y="97941"/>
                </a:cubicBezTo>
                <a:cubicBezTo>
                  <a:pt x="51273" y="97941"/>
                  <a:pt x="51336" y="97934"/>
                  <a:pt x="51399" y="97920"/>
                </a:cubicBezTo>
                <a:cubicBezTo>
                  <a:pt x="51684" y="97857"/>
                  <a:pt x="51906" y="97667"/>
                  <a:pt x="51969" y="97350"/>
                </a:cubicBezTo>
                <a:cubicBezTo>
                  <a:pt x="52056" y="96829"/>
                  <a:pt x="51641" y="96388"/>
                  <a:pt x="51158" y="96388"/>
                </a:cubicBezTo>
                <a:close/>
                <a:moveTo>
                  <a:pt x="19603" y="95957"/>
                </a:moveTo>
                <a:cubicBezTo>
                  <a:pt x="18970" y="95957"/>
                  <a:pt x="18558" y="96432"/>
                  <a:pt x="18527" y="97034"/>
                </a:cubicBezTo>
                <a:cubicBezTo>
                  <a:pt x="18527" y="97667"/>
                  <a:pt x="18970" y="98079"/>
                  <a:pt x="19572" y="98079"/>
                </a:cubicBezTo>
                <a:cubicBezTo>
                  <a:pt x="20205" y="98079"/>
                  <a:pt x="20680" y="97635"/>
                  <a:pt x="20680" y="97034"/>
                </a:cubicBezTo>
                <a:cubicBezTo>
                  <a:pt x="20680" y="96400"/>
                  <a:pt x="20237" y="95957"/>
                  <a:pt x="19603" y="95957"/>
                </a:cubicBezTo>
                <a:close/>
                <a:moveTo>
                  <a:pt x="41605" y="96270"/>
                </a:moveTo>
                <a:cubicBezTo>
                  <a:pt x="41418" y="96270"/>
                  <a:pt x="41000" y="96444"/>
                  <a:pt x="40853" y="96590"/>
                </a:cubicBezTo>
                <a:cubicBezTo>
                  <a:pt x="40663" y="96812"/>
                  <a:pt x="40537" y="97097"/>
                  <a:pt x="40505" y="97382"/>
                </a:cubicBezTo>
                <a:cubicBezTo>
                  <a:pt x="40473" y="97540"/>
                  <a:pt x="40663" y="98015"/>
                  <a:pt x="40822" y="98174"/>
                </a:cubicBezTo>
                <a:cubicBezTo>
                  <a:pt x="41043" y="98364"/>
                  <a:pt x="41328" y="98490"/>
                  <a:pt x="41613" y="98522"/>
                </a:cubicBezTo>
                <a:cubicBezTo>
                  <a:pt x="41803" y="98522"/>
                  <a:pt x="42278" y="98364"/>
                  <a:pt x="42405" y="98205"/>
                </a:cubicBezTo>
                <a:cubicBezTo>
                  <a:pt x="42595" y="97984"/>
                  <a:pt x="42722" y="97699"/>
                  <a:pt x="42753" y="97414"/>
                </a:cubicBezTo>
                <a:cubicBezTo>
                  <a:pt x="42785" y="97255"/>
                  <a:pt x="42595" y="96780"/>
                  <a:pt x="42437" y="96622"/>
                </a:cubicBezTo>
                <a:cubicBezTo>
                  <a:pt x="42183" y="96432"/>
                  <a:pt x="41930" y="96305"/>
                  <a:pt x="41645" y="96274"/>
                </a:cubicBezTo>
                <a:cubicBezTo>
                  <a:pt x="41633" y="96271"/>
                  <a:pt x="41620" y="96270"/>
                  <a:pt x="41605" y="96270"/>
                </a:cubicBezTo>
                <a:close/>
                <a:moveTo>
                  <a:pt x="53869" y="97540"/>
                </a:moveTo>
                <a:lnTo>
                  <a:pt x="53648" y="97762"/>
                </a:lnTo>
                <a:lnTo>
                  <a:pt x="53648" y="98300"/>
                </a:lnTo>
                <a:lnTo>
                  <a:pt x="53869" y="98522"/>
                </a:lnTo>
                <a:lnTo>
                  <a:pt x="54344" y="98522"/>
                </a:lnTo>
                <a:lnTo>
                  <a:pt x="54598" y="98300"/>
                </a:lnTo>
                <a:lnTo>
                  <a:pt x="54598" y="97762"/>
                </a:lnTo>
                <a:lnTo>
                  <a:pt x="54344" y="97540"/>
                </a:lnTo>
                <a:close/>
                <a:moveTo>
                  <a:pt x="31701" y="96495"/>
                </a:moveTo>
                <a:cubicBezTo>
                  <a:pt x="31638" y="96527"/>
                  <a:pt x="31543" y="96590"/>
                  <a:pt x="31511" y="96622"/>
                </a:cubicBezTo>
                <a:cubicBezTo>
                  <a:pt x="31479" y="96654"/>
                  <a:pt x="31384" y="96685"/>
                  <a:pt x="31353" y="96749"/>
                </a:cubicBezTo>
                <a:cubicBezTo>
                  <a:pt x="31099" y="96939"/>
                  <a:pt x="30909" y="97192"/>
                  <a:pt x="30973" y="97540"/>
                </a:cubicBezTo>
                <a:lnTo>
                  <a:pt x="30973" y="98047"/>
                </a:lnTo>
                <a:cubicBezTo>
                  <a:pt x="31099" y="98395"/>
                  <a:pt x="31353" y="98649"/>
                  <a:pt x="31701" y="98807"/>
                </a:cubicBezTo>
                <a:lnTo>
                  <a:pt x="32176" y="98807"/>
                </a:lnTo>
                <a:cubicBezTo>
                  <a:pt x="32556" y="98807"/>
                  <a:pt x="32778" y="98649"/>
                  <a:pt x="32968" y="98364"/>
                </a:cubicBezTo>
                <a:cubicBezTo>
                  <a:pt x="33063" y="98237"/>
                  <a:pt x="33126" y="98110"/>
                  <a:pt x="33189" y="98047"/>
                </a:cubicBezTo>
                <a:cubicBezTo>
                  <a:pt x="33189" y="97889"/>
                  <a:pt x="33126" y="97730"/>
                  <a:pt x="33189" y="97604"/>
                </a:cubicBezTo>
                <a:cubicBezTo>
                  <a:pt x="33221" y="97319"/>
                  <a:pt x="33094" y="97097"/>
                  <a:pt x="32936" y="96907"/>
                </a:cubicBezTo>
                <a:cubicBezTo>
                  <a:pt x="32746" y="96685"/>
                  <a:pt x="32493" y="96495"/>
                  <a:pt x="32176" y="96495"/>
                </a:cubicBezTo>
                <a:close/>
                <a:moveTo>
                  <a:pt x="13003" y="97365"/>
                </a:moveTo>
                <a:cubicBezTo>
                  <a:pt x="12937" y="97365"/>
                  <a:pt x="12868" y="97371"/>
                  <a:pt x="12794" y="97382"/>
                </a:cubicBezTo>
                <a:cubicBezTo>
                  <a:pt x="12478" y="97509"/>
                  <a:pt x="12351" y="97635"/>
                  <a:pt x="12224" y="97857"/>
                </a:cubicBezTo>
                <a:lnTo>
                  <a:pt x="12224" y="98300"/>
                </a:lnTo>
                <a:cubicBezTo>
                  <a:pt x="12383" y="98554"/>
                  <a:pt x="12541" y="98712"/>
                  <a:pt x="12763" y="98807"/>
                </a:cubicBezTo>
                <a:cubicBezTo>
                  <a:pt x="12830" y="98818"/>
                  <a:pt x="12897" y="98825"/>
                  <a:pt x="12962" y="98825"/>
                </a:cubicBezTo>
                <a:cubicBezTo>
                  <a:pt x="13262" y="98825"/>
                  <a:pt x="13525" y="98691"/>
                  <a:pt x="13681" y="98300"/>
                </a:cubicBezTo>
                <a:cubicBezTo>
                  <a:pt x="13765" y="97684"/>
                  <a:pt x="13503" y="97365"/>
                  <a:pt x="13003" y="97365"/>
                </a:cubicBezTo>
                <a:close/>
                <a:moveTo>
                  <a:pt x="22517" y="96749"/>
                </a:moveTo>
                <a:cubicBezTo>
                  <a:pt x="22327" y="96780"/>
                  <a:pt x="22169" y="96812"/>
                  <a:pt x="21979" y="96907"/>
                </a:cubicBezTo>
                <a:cubicBezTo>
                  <a:pt x="21789" y="96970"/>
                  <a:pt x="21630" y="97192"/>
                  <a:pt x="21535" y="97382"/>
                </a:cubicBezTo>
                <a:lnTo>
                  <a:pt x="21377" y="97889"/>
                </a:lnTo>
                <a:cubicBezTo>
                  <a:pt x="21408" y="98079"/>
                  <a:pt x="21472" y="98237"/>
                  <a:pt x="21535" y="98427"/>
                </a:cubicBezTo>
                <a:cubicBezTo>
                  <a:pt x="21630" y="98649"/>
                  <a:pt x="21820" y="98807"/>
                  <a:pt x="22010" y="98870"/>
                </a:cubicBezTo>
                <a:lnTo>
                  <a:pt x="22517" y="99029"/>
                </a:lnTo>
                <a:cubicBezTo>
                  <a:pt x="22739" y="98997"/>
                  <a:pt x="22897" y="98965"/>
                  <a:pt x="23087" y="98870"/>
                </a:cubicBezTo>
                <a:cubicBezTo>
                  <a:pt x="23277" y="98807"/>
                  <a:pt x="23435" y="98617"/>
                  <a:pt x="23530" y="98395"/>
                </a:cubicBezTo>
                <a:cubicBezTo>
                  <a:pt x="23594" y="98237"/>
                  <a:pt x="23625" y="98079"/>
                  <a:pt x="23689" y="97889"/>
                </a:cubicBezTo>
                <a:cubicBezTo>
                  <a:pt x="23625" y="97699"/>
                  <a:pt x="23594" y="97509"/>
                  <a:pt x="23530" y="97350"/>
                </a:cubicBezTo>
                <a:cubicBezTo>
                  <a:pt x="23435" y="97129"/>
                  <a:pt x="23245" y="96970"/>
                  <a:pt x="23055" y="96907"/>
                </a:cubicBezTo>
                <a:lnTo>
                  <a:pt x="22517" y="96749"/>
                </a:lnTo>
                <a:close/>
                <a:moveTo>
                  <a:pt x="56928" y="98723"/>
                </a:moveTo>
                <a:cubicBezTo>
                  <a:pt x="56855" y="98723"/>
                  <a:pt x="56787" y="98754"/>
                  <a:pt x="56719" y="98839"/>
                </a:cubicBezTo>
                <a:cubicBezTo>
                  <a:pt x="56719" y="99029"/>
                  <a:pt x="56719" y="99029"/>
                  <a:pt x="56846" y="99187"/>
                </a:cubicBezTo>
                <a:cubicBezTo>
                  <a:pt x="56973" y="99029"/>
                  <a:pt x="57036" y="98934"/>
                  <a:pt x="57131" y="98775"/>
                </a:cubicBezTo>
                <a:cubicBezTo>
                  <a:pt x="57058" y="98746"/>
                  <a:pt x="56991" y="98723"/>
                  <a:pt x="56928" y="98723"/>
                </a:cubicBezTo>
                <a:close/>
                <a:moveTo>
                  <a:pt x="44574" y="97303"/>
                </a:moveTo>
                <a:cubicBezTo>
                  <a:pt x="44424" y="97303"/>
                  <a:pt x="44289" y="97334"/>
                  <a:pt x="44147" y="97382"/>
                </a:cubicBezTo>
                <a:lnTo>
                  <a:pt x="43672" y="97857"/>
                </a:lnTo>
                <a:cubicBezTo>
                  <a:pt x="43545" y="98174"/>
                  <a:pt x="43545" y="98490"/>
                  <a:pt x="43672" y="98775"/>
                </a:cubicBezTo>
                <a:lnTo>
                  <a:pt x="44115" y="99187"/>
                </a:lnTo>
                <a:cubicBezTo>
                  <a:pt x="44280" y="99262"/>
                  <a:pt x="44430" y="99294"/>
                  <a:pt x="44580" y="99294"/>
                </a:cubicBezTo>
                <a:cubicBezTo>
                  <a:pt x="44747" y="99294"/>
                  <a:pt x="44913" y="99254"/>
                  <a:pt x="45097" y="99187"/>
                </a:cubicBezTo>
                <a:lnTo>
                  <a:pt x="45477" y="98807"/>
                </a:lnTo>
                <a:cubicBezTo>
                  <a:pt x="45604" y="98490"/>
                  <a:pt x="45604" y="98174"/>
                  <a:pt x="45477" y="97825"/>
                </a:cubicBezTo>
                <a:lnTo>
                  <a:pt x="45097" y="97414"/>
                </a:lnTo>
                <a:cubicBezTo>
                  <a:pt x="44891" y="97334"/>
                  <a:pt x="44725" y="97303"/>
                  <a:pt x="44574" y="97303"/>
                </a:cubicBezTo>
                <a:close/>
                <a:moveTo>
                  <a:pt x="34995" y="97382"/>
                </a:moveTo>
                <a:cubicBezTo>
                  <a:pt x="34709" y="97414"/>
                  <a:pt x="34456" y="97509"/>
                  <a:pt x="34203" y="97699"/>
                </a:cubicBezTo>
                <a:cubicBezTo>
                  <a:pt x="33981" y="97889"/>
                  <a:pt x="33886" y="98205"/>
                  <a:pt x="33854" y="98490"/>
                </a:cubicBezTo>
                <a:cubicBezTo>
                  <a:pt x="33854" y="98807"/>
                  <a:pt x="33981" y="99029"/>
                  <a:pt x="34171" y="99282"/>
                </a:cubicBezTo>
                <a:cubicBezTo>
                  <a:pt x="34361" y="99504"/>
                  <a:pt x="34678" y="99599"/>
                  <a:pt x="34963" y="99630"/>
                </a:cubicBezTo>
                <a:cubicBezTo>
                  <a:pt x="35280" y="99630"/>
                  <a:pt x="35501" y="99504"/>
                  <a:pt x="35755" y="99314"/>
                </a:cubicBezTo>
                <a:cubicBezTo>
                  <a:pt x="35976" y="99124"/>
                  <a:pt x="36071" y="98807"/>
                  <a:pt x="36103" y="98522"/>
                </a:cubicBezTo>
                <a:cubicBezTo>
                  <a:pt x="36103" y="98205"/>
                  <a:pt x="35976" y="97984"/>
                  <a:pt x="35786" y="97730"/>
                </a:cubicBezTo>
                <a:cubicBezTo>
                  <a:pt x="35596" y="97477"/>
                  <a:pt x="35280" y="97414"/>
                  <a:pt x="34995" y="97382"/>
                </a:cubicBezTo>
                <a:close/>
                <a:moveTo>
                  <a:pt x="15835" y="98205"/>
                </a:moveTo>
                <a:cubicBezTo>
                  <a:pt x="15645" y="98332"/>
                  <a:pt x="15455" y="98269"/>
                  <a:pt x="15233" y="98427"/>
                </a:cubicBezTo>
                <a:cubicBezTo>
                  <a:pt x="15075" y="98649"/>
                  <a:pt x="15075" y="98839"/>
                  <a:pt x="14980" y="99029"/>
                </a:cubicBezTo>
                <a:cubicBezTo>
                  <a:pt x="15043" y="99219"/>
                  <a:pt x="15043" y="99472"/>
                  <a:pt x="15233" y="99630"/>
                </a:cubicBezTo>
                <a:cubicBezTo>
                  <a:pt x="15455" y="99789"/>
                  <a:pt x="15676" y="99789"/>
                  <a:pt x="15803" y="99884"/>
                </a:cubicBezTo>
                <a:cubicBezTo>
                  <a:pt x="16056" y="99820"/>
                  <a:pt x="16278" y="99789"/>
                  <a:pt x="16436" y="99630"/>
                </a:cubicBezTo>
                <a:cubicBezTo>
                  <a:pt x="16595" y="99472"/>
                  <a:pt x="16563" y="99219"/>
                  <a:pt x="16658" y="99092"/>
                </a:cubicBezTo>
                <a:cubicBezTo>
                  <a:pt x="16595" y="98807"/>
                  <a:pt x="16595" y="98617"/>
                  <a:pt x="16436" y="98427"/>
                </a:cubicBezTo>
                <a:cubicBezTo>
                  <a:pt x="16278" y="98237"/>
                  <a:pt x="15993" y="98300"/>
                  <a:pt x="15835" y="98205"/>
                </a:cubicBezTo>
                <a:close/>
                <a:moveTo>
                  <a:pt x="25389" y="97600"/>
                </a:moveTo>
                <a:cubicBezTo>
                  <a:pt x="25199" y="97600"/>
                  <a:pt x="24756" y="97774"/>
                  <a:pt x="24639" y="97920"/>
                </a:cubicBezTo>
                <a:cubicBezTo>
                  <a:pt x="24417" y="98174"/>
                  <a:pt x="24322" y="98459"/>
                  <a:pt x="24259" y="98712"/>
                </a:cubicBezTo>
                <a:cubicBezTo>
                  <a:pt x="24227" y="98870"/>
                  <a:pt x="24417" y="99345"/>
                  <a:pt x="24575" y="99504"/>
                </a:cubicBezTo>
                <a:cubicBezTo>
                  <a:pt x="24829" y="99725"/>
                  <a:pt x="25082" y="99820"/>
                  <a:pt x="25367" y="99884"/>
                </a:cubicBezTo>
                <a:cubicBezTo>
                  <a:pt x="25379" y="99886"/>
                  <a:pt x="25392" y="99887"/>
                  <a:pt x="25408" y="99887"/>
                </a:cubicBezTo>
                <a:cubicBezTo>
                  <a:pt x="25595" y="99887"/>
                  <a:pt x="26012" y="99714"/>
                  <a:pt x="26159" y="99567"/>
                </a:cubicBezTo>
                <a:cubicBezTo>
                  <a:pt x="26349" y="99314"/>
                  <a:pt x="26476" y="99029"/>
                  <a:pt x="26507" y="98775"/>
                </a:cubicBezTo>
                <a:cubicBezTo>
                  <a:pt x="26539" y="98554"/>
                  <a:pt x="26317" y="98079"/>
                  <a:pt x="26222" y="97984"/>
                </a:cubicBezTo>
                <a:cubicBezTo>
                  <a:pt x="25969" y="97762"/>
                  <a:pt x="25684" y="97635"/>
                  <a:pt x="25430" y="97604"/>
                </a:cubicBezTo>
                <a:cubicBezTo>
                  <a:pt x="25419" y="97601"/>
                  <a:pt x="25405" y="97600"/>
                  <a:pt x="25389" y="97600"/>
                </a:cubicBezTo>
                <a:close/>
                <a:moveTo>
                  <a:pt x="47219" y="98332"/>
                </a:moveTo>
                <a:cubicBezTo>
                  <a:pt x="46839" y="98459"/>
                  <a:pt x="46649" y="98649"/>
                  <a:pt x="46554" y="98997"/>
                </a:cubicBezTo>
                <a:lnTo>
                  <a:pt x="46554" y="99440"/>
                </a:lnTo>
                <a:cubicBezTo>
                  <a:pt x="46744" y="99789"/>
                  <a:pt x="46744" y="99789"/>
                  <a:pt x="47155" y="100042"/>
                </a:cubicBezTo>
                <a:lnTo>
                  <a:pt x="47599" y="100042"/>
                </a:lnTo>
                <a:cubicBezTo>
                  <a:pt x="47979" y="99915"/>
                  <a:pt x="48169" y="99725"/>
                  <a:pt x="48264" y="99345"/>
                </a:cubicBezTo>
                <a:lnTo>
                  <a:pt x="48264" y="98934"/>
                </a:lnTo>
                <a:cubicBezTo>
                  <a:pt x="48074" y="98554"/>
                  <a:pt x="48074" y="98554"/>
                  <a:pt x="47662" y="98332"/>
                </a:cubicBezTo>
                <a:close/>
                <a:moveTo>
                  <a:pt x="9184" y="99820"/>
                </a:moveTo>
                <a:cubicBezTo>
                  <a:pt x="9058" y="99915"/>
                  <a:pt x="8994" y="99947"/>
                  <a:pt x="8963" y="99979"/>
                </a:cubicBezTo>
                <a:lnTo>
                  <a:pt x="8963" y="100137"/>
                </a:lnTo>
                <a:cubicBezTo>
                  <a:pt x="8994" y="100295"/>
                  <a:pt x="9058" y="100390"/>
                  <a:pt x="9121" y="100422"/>
                </a:cubicBezTo>
                <a:lnTo>
                  <a:pt x="9311" y="100422"/>
                </a:lnTo>
                <a:cubicBezTo>
                  <a:pt x="9374" y="100359"/>
                  <a:pt x="9469" y="100295"/>
                  <a:pt x="9501" y="100264"/>
                </a:cubicBezTo>
                <a:lnTo>
                  <a:pt x="9501" y="100010"/>
                </a:lnTo>
                <a:cubicBezTo>
                  <a:pt x="9438" y="99947"/>
                  <a:pt x="9374" y="99915"/>
                  <a:pt x="9343" y="99820"/>
                </a:cubicBezTo>
                <a:close/>
                <a:moveTo>
                  <a:pt x="37876" y="98332"/>
                </a:moveTo>
                <a:cubicBezTo>
                  <a:pt x="37243" y="98332"/>
                  <a:pt x="36800" y="98775"/>
                  <a:pt x="36768" y="99345"/>
                </a:cubicBezTo>
                <a:cubicBezTo>
                  <a:pt x="36768" y="100042"/>
                  <a:pt x="37243" y="100454"/>
                  <a:pt x="37845" y="100454"/>
                </a:cubicBezTo>
                <a:cubicBezTo>
                  <a:pt x="38478" y="100454"/>
                  <a:pt x="38921" y="99979"/>
                  <a:pt x="38921" y="99409"/>
                </a:cubicBezTo>
                <a:cubicBezTo>
                  <a:pt x="38953" y="98775"/>
                  <a:pt x="38478" y="98332"/>
                  <a:pt x="37876" y="98332"/>
                </a:cubicBezTo>
                <a:close/>
                <a:moveTo>
                  <a:pt x="28027" y="98617"/>
                </a:moveTo>
                <a:cubicBezTo>
                  <a:pt x="27647" y="98775"/>
                  <a:pt x="27394" y="98997"/>
                  <a:pt x="27236" y="99409"/>
                </a:cubicBezTo>
                <a:cubicBezTo>
                  <a:pt x="27109" y="99979"/>
                  <a:pt x="27362" y="100454"/>
                  <a:pt x="28027" y="100739"/>
                </a:cubicBezTo>
                <a:lnTo>
                  <a:pt x="28629" y="100739"/>
                </a:lnTo>
                <a:cubicBezTo>
                  <a:pt x="29294" y="100390"/>
                  <a:pt x="29421" y="100105"/>
                  <a:pt x="29389" y="99504"/>
                </a:cubicBezTo>
                <a:cubicBezTo>
                  <a:pt x="29262" y="98965"/>
                  <a:pt x="28977" y="98775"/>
                  <a:pt x="28597" y="98617"/>
                </a:cubicBezTo>
                <a:close/>
                <a:moveTo>
                  <a:pt x="50379" y="99460"/>
                </a:moveTo>
                <a:cubicBezTo>
                  <a:pt x="50061" y="99460"/>
                  <a:pt x="49815" y="99538"/>
                  <a:pt x="49689" y="99915"/>
                </a:cubicBezTo>
                <a:lnTo>
                  <a:pt x="49689" y="100295"/>
                </a:lnTo>
                <a:cubicBezTo>
                  <a:pt x="49829" y="100715"/>
                  <a:pt x="50116" y="100739"/>
                  <a:pt x="50378" y="100739"/>
                </a:cubicBezTo>
                <a:cubicBezTo>
                  <a:pt x="50413" y="100739"/>
                  <a:pt x="50447" y="100739"/>
                  <a:pt x="50481" y="100739"/>
                </a:cubicBezTo>
                <a:cubicBezTo>
                  <a:pt x="50797" y="100675"/>
                  <a:pt x="50861" y="100485"/>
                  <a:pt x="50956" y="100359"/>
                </a:cubicBezTo>
                <a:lnTo>
                  <a:pt x="50956" y="99789"/>
                </a:lnTo>
                <a:lnTo>
                  <a:pt x="50639" y="99472"/>
                </a:lnTo>
                <a:cubicBezTo>
                  <a:pt x="50548" y="99466"/>
                  <a:pt x="50461" y="99460"/>
                  <a:pt x="50379" y="99460"/>
                </a:cubicBezTo>
                <a:close/>
                <a:moveTo>
                  <a:pt x="18717" y="98965"/>
                </a:moveTo>
                <a:cubicBezTo>
                  <a:pt x="18052" y="99219"/>
                  <a:pt x="18083" y="99124"/>
                  <a:pt x="17862" y="99884"/>
                </a:cubicBezTo>
                <a:cubicBezTo>
                  <a:pt x="17925" y="100137"/>
                  <a:pt x="17988" y="100359"/>
                  <a:pt x="18147" y="100549"/>
                </a:cubicBezTo>
                <a:cubicBezTo>
                  <a:pt x="18337" y="100739"/>
                  <a:pt x="18558" y="100739"/>
                  <a:pt x="18780" y="100802"/>
                </a:cubicBezTo>
                <a:cubicBezTo>
                  <a:pt x="19002" y="100739"/>
                  <a:pt x="19192" y="100707"/>
                  <a:pt x="19413" y="100549"/>
                </a:cubicBezTo>
                <a:cubicBezTo>
                  <a:pt x="19603" y="100359"/>
                  <a:pt x="19603" y="100105"/>
                  <a:pt x="19667" y="99915"/>
                </a:cubicBezTo>
                <a:cubicBezTo>
                  <a:pt x="19350" y="99155"/>
                  <a:pt x="19477" y="99282"/>
                  <a:pt x="18717" y="98965"/>
                </a:cubicBezTo>
                <a:close/>
                <a:moveTo>
                  <a:pt x="40750" y="99326"/>
                </a:moveTo>
                <a:cubicBezTo>
                  <a:pt x="40673" y="99326"/>
                  <a:pt x="40591" y="99332"/>
                  <a:pt x="40505" y="99345"/>
                </a:cubicBezTo>
                <a:cubicBezTo>
                  <a:pt x="40030" y="99662"/>
                  <a:pt x="40093" y="99504"/>
                  <a:pt x="39745" y="100105"/>
                </a:cubicBezTo>
                <a:lnTo>
                  <a:pt x="39745" y="100612"/>
                </a:lnTo>
                <a:cubicBezTo>
                  <a:pt x="40157" y="101151"/>
                  <a:pt x="40030" y="100992"/>
                  <a:pt x="40505" y="101309"/>
                </a:cubicBezTo>
                <a:cubicBezTo>
                  <a:pt x="40563" y="101315"/>
                  <a:pt x="40619" y="101318"/>
                  <a:pt x="40674" y="101318"/>
                </a:cubicBezTo>
                <a:cubicBezTo>
                  <a:pt x="41207" y="101318"/>
                  <a:pt x="41542" y="101038"/>
                  <a:pt x="41772" y="100549"/>
                </a:cubicBezTo>
                <a:lnTo>
                  <a:pt x="41772" y="100105"/>
                </a:lnTo>
                <a:cubicBezTo>
                  <a:pt x="41553" y="99586"/>
                  <a:pt x="41240" y="99326"/>
                  <a:pt x="40750" y="99326"/>
                </a:cubicBezTo>
                <a:close/>
                <a:moveTo>
                  <a:pt x="53190" y="100513"/>
                </a:moveTo>
                <a:cubicBezTo>
                  <a:pt x="53086" y="100513"/>
                  <a:pt x="52987" y="100560"/>
                  <a:pt x="52888" y="100675"/>
                </a:cubicBezTo>
                <a:cubicBezTo>
                  <a:pt x="52729" y="100865"/>
                  <a:pt x="52729" y="101056"/>
                  <a:pt x="52919" y="101246"/>
                </a:cubicBezTo>
                <a:cubicBezTo>
                  <a:pt x="52995" y="101321"/>
                  <a:pt x="53078" y="101361"/>
                  <a:pt x="53171" y="101361"/>
                </a:cubicBezTo>
                <a:cubicBezTo>
                  <a:pt x="53273" y="101361"/>
                  <a:pt x="53388" y="101313"/>
                  <a:pt x="53521" y="101214"/>
                </a:cubicBezTo>
                <a:cubicBezTo>
                  <a:pt x="53648" y="101024"/>
                  <a:pt x="53679" y="100802"/>
                  <a:pt x="53489" y="100612"/>
                </a:cubicBezTo>
                <a:cubicBezTo>
                  <a:pt x="53383" y="100552"/>
                  <a:pt x="53285" y="100513"/>
                  <a:pt x="53190" y="100513"/>
                </a:cubicBezTo>
                <a:close/>
                <a:moveTo>
                  <a:pt x="11876" y="100580"/>
                </a:moveTo>
                <a:lnTo>
                  <a:pt x="11654" y="100834"/>
                </a:lnTo>
                <a:lnTo>
                  <a:pt x="11654" y="101182"/>
                </a:lnTo>
                <a:lnTo>
                  <a:pt x="11876" y="101404"/>
                </a:lnTo>
                <a:lnTo>
                  <a:pt x="12224" y="101404"/>
                </a:lnTo>
                <a:lnTo>
                  <a:pt x="12478" y="101182"/>
                </a:lnTo>
                <a:lnTo>
                  <a:pt x="12478" y="100834"/>
                </a:lnTo>
                <a:lnTo>
                  <a:pt x="12224" y="100580"/>
                </a:lnTo>
                <a:close/>
                <a:moveTo>
                  <a:pt x="31226" y="99472"/>
                </a:moveTo>
                <a:cubicBezTo>
                  <a:pt x="30688" y="99472"/>
                  <a:pt x="30181" y="99947"/>
                  <a:pt x="30181" y="100517"/>
                </a:cubicBezTo>
                <a:cubicBezTo>
                  <a:pt x="30181" y="101056"/>
                  <a:pt x="30656" y="101562"/>
                  <a:pt x="31194" y="101562"/>
                </a:cubicBezTo>
                <a:cubicBezTo>
                  <a:pt x="31764" y="101562"/>
                  <a:pt x="32239" y="101087"/>
                  <a:pt x="32271" y="100549"/>
                </a:cubicBezTo>
                <a:cubicBezTo>
                  <a:pt x="32271" y="99947"/>
                  <a:pt x="31828" y="99472"/>
                  <a:pt x="31226" y="99472"/>
                </a:cubicBezTo>
                <a:close/>
                <a:moveTo>
                  <a:pt x="21622" y="99860"/>
                </a:moveTo>
                <a:cubicBezTo>
                  <a:pt x="21383" y="99860"/>
                  <a:pt x="21149" y="99938"/>
                  <a:pt x="20933" y="100105"/>
                </a:cubicBezTo>
                <a:cubicBezTo>
                  <a:pt x="20743" y="100295"/>
                  <a:pt x="20680" y="100517"/>
                  <a:pt x="20680" y="100770"/>
                </a:cubicBezTo>
                <a:cubicBezTo>
                  <a:pt x="20680" y="101056"/>
                  <a:pt x="20775" y="101309"/>
                  <a:pt x="20933" y="101499"/>
                </a:cubicBezTo>
                <a:cubicBezTo>
                  <a:pt x="21125" y="101667"/>
                  <a:pt x="21354" y="101744"/>
                  <a:pt x="21604" y="101744"/>
                </a:cubicBezTo>
                <a:cubicBezTo>
                  <a:pt x="21685" y="101744"/>
                  <a:pt x="21767" y="101736"/>
                  <a:pt x="21852" y="101721"/>
                </a:cubicBezTo>
                <a:cubicBezTo>
                  <a:pt x="22264" y="101499"/>
                  <a:pt x="22264" y="101499"/>
                  <a:pt x="22517" y="101056"/>
                </a:cubicBezTo>
                <a:lnTo>
                  <a:pt x="22517" y="100549"/>
                </a:lnTo>
                <a:cubicBezTo>
                  <a:pt x="22264" y="100105"/>
                  <a:pt x="22264" y="100105"/>
                  <a:pt x="21852" y="99884"/>
                </a:cubicBezTo>
                <a:cubicBezTo>
                  <a:pt x="21775" y="99868"/>
                  <a:pt x="21698" y="99860"/>
                  <a:pt x="21622" y="99860"/>
                </a:cubicBezTo>
                <a:close/>
                <a:moveTo>
                  <a:pt x="43640" y="100232"/>
                </a:moveTo>
                <a:cubicBezTo>
                  <a:pt x="43418" y="100232"/>
                  <a:pt x="43228" y="100295"/>
                  <a:pt x="43038" y="100454"/>
                </a:cubicBezTo>
                <a:cubicBezTo>
                  <a:pt x="42848" y="100675"/>
                  <a:pt x="42690" y="100865"/>
                  <a:pt x="42690" y="101151"/>
                </a:cubicBezTo>
                <a:cubicBezTo>
                  <a:pt x="42690" y="101372"/>
                  <a:pt x="42753" y="101562"/>
                  <a:pt x="42912" y="101721"/>
                </a:cubicBezTo>
                <a:cubicBezTo>
                  <a:pt x="43102" y="101942"/>
                  <a:pt x="43323" y="102101"/>
                  <a:pt x="43577" y="102101"/>
                </a:cubicBezTo>
                <a:cubicBezTo>
                  <a:pt x="43830" y="102101"/>
                  <a:pt x="44020" y="101974"/>
                  <a:pt x="44179" y="101816"/>
                </a:cubicBezTo>
                <a:cubicBezTo>
                  <a:pt x="44369" y="101626"/>
                  <a:pt x="44464" y="101404"/>
                  <a:pt x="44527" y="101151"/>
                </a:cubicBezTo>
                <a:cubicBezTo>
                  <a:pt x="44464" y="100992"/>
                  <a:pt x="44464" y="100770"/>
                  <a:pt x="44305" y="100580"/>
                </a:cubicBezTo>
                <a:cubicBezTo>
                  <a:pt x="44115" y="100390"/>
                  <a:pt x="43894" y="100264"/>
                  <a:pt x="43640" y="100232"/>
                </a:cubicBezTo>
                <a:close/>
                <a:moveTo>
                  <a:pt x="14986" y="101292"/>
                </a:moveTo>
                <a:cubicBezTo>
                  <a:pt x="14848" y="101292"/>
                  <a:pt x="14719" y="101353"/>
                  <a:pt x="14600" y="101404"/>
                </a:cubicBezTo>
                <a:cubicBezTo>
                  <a:pt x="14346" y="101721"/>
                  <a:pt x="14378" y="101974"/>
                  <a:pt x="14568" y="102196"/>
                </a:cubicBezTo>
                <a:cubicBezTo>
                  <a:pt x="14719" y="102364"/>
                  <a:pt x="14871" y="102434"/>
                  <a:pt x="15008" y="102434"/>
                </a:cubicBezTo>
                <a:cubicBezTo>
                  <a:pt x="15129" y="102434"/>
                  <a:pt x="15239" y="102380"/>
                  <a:pt x="15328" y="102291"/>
                </a:cubicBezTo>
                <a:cubicBezTo>
                  <a:pt x="15613" y="102006"/>
                  <a:pt x="15613" y="101721"/>
                  <a:pt x="15360" y="101467"/>
                </a:cubicBezTo>
                <a:cubicBezTo>
                  <a:pt x="15229" y="101336"/>
                  <a:pt x="15104" y="101292"/>
                  <a:pt x="14986" y="101292"/>
                </a:cubicBezTo>
                <a:close/>
                <a:moveTo>
                  <a:pt x="33854" y="100422"/>
                </a:moveTo>
                <a:cubicBezTo>
                  <a:pt x="33474" y="100549"/>
                  <a:pt x="33253" y="100802"/>
                  <a:pt x="33094" y="101214"/>
                </a:cubicBezTo>
                <a:cubicBezTo>
                  <a:pt x="32999" y="101752"/>
                  <a:pt x="33284" y="102164"/>
                  <a:pt x="33886" y="102449"/>
                </a:cubicBezTo>
                <a:cubicBezTo>
                  <a:pt x="33950" y="102460"/>
                  <a:pt x="34012" y="102465"/>
                  <a:pt x="34073" y="102465"/>
                </a:cubicBezTo>
                <a:cubicBezTo>
                  <a:pt x="34709" y="102465"/>
                  <a:pt x="35179" y="101890"/>
                  <a:pt x="35121" y="101341"/>
                </a:cubicBezTo>
                <a:cubicBezTo>
                  <a:pt x="34963" y="100802"/>
                  <a:pt x="34678" y="100580"/>
                  <a:pt x="34266" y="100422"/>
                </a:cubicBezTo>
                <a:close/>
                <a:moveTo>
                  <a:pt x="24195" y="100739"/>
                </a:moveTo>
                <a:cubicBezTo>
                  <a:pt x="23910" y="100897"/>
                  <a:pt x="23720" y="101087"/>
                  <a:pt x="23594" y="101341"/>
                </a:cubicBezTo>
                <a:lnTo>
                  <a:pt x="23594" y="101974"/>
                </a:lnTo>
                <a:cubicBezTo>
                  <a:pt x="23752" y="102196"/>
                  <a:pt x="23942" y="102449"/>
                  <a:pt x="24132" y="102576"/>
                </a:cubicBezTo>
                <a:cubicBezTo>
                  <a:pt x="24231" y="102591"/>
                  <a:pt x="24326" y="102599"/>
                  <a:pt x="24417" y="102599"/>
                </a:cubicBezTo>
                <a:cubicBezTo>
                  <a:pt x="24875" y="102599"/>
                  <a:pt x="25219" y="102397"/>
                  <a:pt x="25430" y="101974"/>
                </a:cubicBezTo>
                <a:lnTo>
                  <a:pt x="25430" y="101372"/>
                </a:lnTo>
                <a:cubicBezTo>
                  <a:pt x="25335" y="101151"/>
                  <a:pt x="25145" y="101024"/>
                  <a:pt x="25019" y="100865"/>
                </a:cubicBezTo>
                <a:cubicBezTo>
                  <a:pt x="24924" y="100770"/>
                  <a:pt x="24829" y="100739"/>
                  <a:pt x="24670" y="100739"/>
                </a:cubicBezTo>
                <a:close/>
                <a:moveTo>
                  <a:pt x="46364" y="101341"/>
                </a:moveTo>
                <a:cubicBezTo>
                  <a:pt x="46079" y="101499"/>
                  <a:pt x="45920" y="101594"/>
                  <a:pt x="45857" y="101847"/>
                </a:cubicBezTo>
                <a:cubicBezTo>
                  <a:pt x="45762" y="102259"/>
                  <a:pt x="45857" y="102607"/>
                  <a:pt x="46364" y="102797"/>
                </a:cubicBezTo>
                <a:cubicBezTo>
                  <a:pt x="46415" y="102802"/>
                  <a:pt x="46465" y="102805"/>
                  <a:pt x="46512" y="102805"/>
                </a:cubicBezTo>
                <a:cubicBezTo>
                  <a:pt x="47075" y="102805"/>
                  <a:pt x="47338" y="102458"/>
                  <a:pt x="47250" y="101816"/>
                </a:cubicBezTo>
                <a:cubicBezTo>
                  <a:pt x="46997" y="101372"/>
                  <a:pt x="46902" y="101341"/>
                  <a:pt x="46364" y="101341"/>
                </a:cubicBezTo>
                <a:close/>
                <a:moveTo>
                  <a:pt x="37084" y="101367"/>
                </a:moveTo>
                <a:cubicBezTo>
                  <a:pt x="37054" y="101367"/>
                  <a:pt x="37022" y="101369"/>
                  <a:pt x="36990" y="101372"/>
                </a:cubicBezTo>
                <a:cubicBezTo>
                  <a:pt x="36705" y="101372"/>
                  <a:pt x="36515" y="101499"/>
                  <a:pt x="36293" y="101657"/>
                </a:cubicBezTo>
                <a:cubicBezTo>
                  <a:pt x="36071" y="101879"/>
                  <a:pt x="36008" y="102196"/>
                  <a:pt x="36071" y="102449"/>
                </a:cubicBezTo>
                <a:cubicBezTo>
                  <a:pt x="36166" y="102892"/>
                  <a:pt x="36420" y="103082"/>
                  <a:pt x="36800" y="103241"/>
                </a:cubicBezTo>
                <a:lnTo>
                  <a:pt x="37180" y="103241"/>
                </a:lnTo>
                <a:cubicBezTo>
                  <a:pt x="37560" y="103114"/>
                  <a:pt x="37813" y="102892"/>
                  <a:pt x="37940" y="102449"/>
                </a:cubicBezTo>
                <a:cubicBezTo>
                  <a:pt x="37971" y="102196"/>
                  <a:pt x="37940" y="101879"/>
                  <a:pt x="37686" y="101657"/>
                </a:cubicBezTo>
                <a:cubicBezTo>
                  <a:pt x="37516" y="101487"/>
                  <a:pt x="37346" y="101367"/>
                  <a:pt x="37084" y="101367"/>
                </a:cubicBezTo>
                <a:close/>
                <a:moveTo>
                  <a:pt x="27457" y="101562"/>
                </a:moveTo>
                <a:cubicBezTo>
                  <a:pt x="27204" y="101562"/>
                  <a:pt x="26951" y="101689"/>
                  <a:pt x="26761" y="101847"/>
                </a:cubicBezTo>
                <a:cubicBezTo>
                  <a:pt x="26507" y="102101"/>
                  <a:pt x="26476" y="102386"/>
                  <a:pt x="26507" y="102639"/>
                </a:cubicBezTo>
                <a:cubicBezTo>
                  <a:pt x="26634" y="103082"/>
                  <a:pt x="26887" y="103272"/>
                  <a:pt x="27267" y="103431"/>
                </a:cubicBezTo>
                <a:lnTo>
                  <a:pt x="27647" y="103431"/>
                </a:lnTo>
                <a:cubicBezTo>
                  <a:pt x="28027" y="103304"/>
                  <a:pt x="28281" y="103082"/>
                  <a:pt x="28376" y="102639"/>
                </a:cubicBezTo>
                <a:cubicBezTo>
                  <a:pt x="28439" y="102386"/>
                  <a:pt x="28376" y="102101"/>
                  <a:pt x="28154" y="101847"/>
                </a:cubicBezTo>
                <a:cubicBezTo>
                  <a:pt x="27932" y="101657"/>
                  <a:pt x="27742" y="101562"/>
                  <a:pt x="27457" y="101562"/>
                </a:cubicBezTo>
                <a:close/>
                <a:moveTo>
                  <a:pt x="49182" y="102449"/>
                </a:moveTo>
                <a:lnTo>
                  <a:pt x="48929" y="102671"/>
                </a:lnTo>
                <a:lnTo>
                  <a:pt x="48929" y="103177"/>
                </a:lnTo>
                <a:lnTo>
                  <a:pt x="49182" y="103431"/>
                </a:lnTo>
                <a:lnTo>
                  <a:pt x="49657" y="103431"/>
                </a:lnTo>
                <a:lnTo>
                  <a:pt x="49879" y="103177"/>
                </a:lnTo>
                <a:lnTo>
                  <a:pt x="49879" y="102671"/>
                </a:lnTo>
                <a:lnTo>
                  <a:pt x="49657" y="102449"/>
                </a:lnTo>
                <a:close/>
                <a:moveTo>
                  <a:pt x="17846" y="102153"/>
                </a:moveTo>
                <a:cubicBezTo>
                  <a:pt x="17674" y="102153"/>
                  <a:pt x="17511" y="102205"/>
                  <a:pt x="17387" y="102354"/>
                </a:cubicBezTo>
                <a:cubicBezTo>
                  <a:pt x="17196" y="102576"/>
                  <a:pt x="17196" y="102766"/>
                  <a:pt x="17196" y="102956"/>
                </a:cubicBezTo>
                <a:cubicBezTo>
                  <a:pt x="17332" y="103309"/>
                  <a:pt x="17538" y="103476"/>
                  <a:pt x="17794" y="103476"/>
                </a:cubicBezTo>
                <a:cubicBezTo>
                  <a:pt x="17837" y="103476"/>
                  <a:pt x="17880" y="103471"/>
                  <a:pt x="17925" y="103462"/>
                </a:cubicBezTo>
                <a:cubicBezTo>
                  <a:pt x="18242" y="103367"/>
                  <a:pt x="18368" y="103209"/>
                  <a:pt x="18495" y="102956"/>
                </a:cubicBezTo>
                <a:cubicBezTo>
                  <a:pt x="18527" y="102576"/>
                  <a:pt x="18337" y="102322"/>
                  <a:pt x="17988" y="102164"/>
                </a:cubicBezTo>
                <a:cubicBezTo>
                  <a:pt x="17940" y="102157"/>
                  <a:pt x="17893" y="102153"/>
                  <a:pt x="17846" y="102153"/>
                </a:cubicBezTo>
                <a:close/>
                <a:moveTo>
                  <a:pt x="39929" y="102254"/>
                </a:moveTo>
                <a:cubicBezTo>
                  <a:pt x="39344" y="102254"/>
                  <a:pt x="38895" y="102770"/>
                  <a:pt x="38985" y="103399"/>
                </a:cubicBezTo>
                <a:cubicBezTo>
                  <a:pt x="39206" y="103747"/>
                  <a:pt x="39270" y="103779"/>
                  <a:pt x="39618" y="103969"/>
                </a:cubicBezTo>
                <a:cubicBezTo>
                  <a:pt x="39691" y="103982"/>
                  <a:pt x="39761" y="103989"/>
                  <a:pt x="39829" y="103989"/>
                </a:cubicBezTo>
                <a:cubicBezTo>
                  <a:pt x="40414" y="103989"/>
                  <a:pt x="40808" y="103520"/>
                  <a:pt x="40695" y="102924"/>
                </a:cubicBezTo>
                <a:cubicBezTo>
                  <a:pt x="40537" y="102607"/>
                  <a:pt x="40378" y="102386"/>
                  <a:pt x="40030" y="102259"/>
                </a:cubicBezTo>
                <a:cubicBezTo>
                  <a:pt x="39996" y="102256"/>
                  <a:pt x="39962" y="102254"/>
                  <a:pt x="39929" y="102254"/>
                </a:cubicBezTo>
                <a:close/>
                <a:moveTo>
                  <a:pt x="52349" y="103589"/>
                </a:moveTo>
                <a:cubicBezTo>
                  <a:pt x="52254" y="103621"/>
                  <a:pt x="52222" y="103652"/>
                  <a:pt x="52127" y="103652"/>
                </a:cubicBezTo>
                <a:cubicBezTo>
                  <a:pt x="52096" y="103747"/>
                  <a:pt x="52064" y="103779"/>
                  <a:pt x="52064" y="103874"/>
                </a:cubicBezTo>
                <a:cubicBezTo>
                  <a:pt x="52064" y="103937"/>
                  <a:pt x="52096" y="104032"/>
                  <a:pt x="52127" y="104096"/>
                </a:cubicBezTo>
                <a:cubicBezTo>
                  <a:pt x="52349" y="104096"/>
                  <a:pt x="52412" y="103937"/>
                  <a:pt x="52539" y="103842"/>
                </a:cubicBezTo>
                <a:cubicBezTo>
                  <a:pt x="52571" y="103779"/>
                  <a:pt x="52539" y="103747"/>
                  <a:pt x="52539" y="103716"/>
                </a:cubicBezTo>
                <a:cubicBezTo>
                  <a:pt x="52444" y="103652"/>
                  <a:pt x="52381" y="103621"/>
                  <a:pt x="52349" y="103589"/>
                </a:cubicBezTo>
                <a:close/>
                <a:moveTo>
                  <a:pt x="20775" y="102956"/>
                </a:moveTo>
                <a:cubicBezTo>
                  <a:pt x="20680" y="102956"/>
                  <a:pt x="20585" y="102987"/>
                  <a:pt x="20458" y="103051"/>
                </a:cubicBezTo>
                <a:cubicBezTo>
                  <a:pt x="20363" y="103146"/>
                  <a:pt x="20237" y="103241"/>
                  <a:pt x="20142" y="103367"/>
                </a:cubicBezTo>
                <a:cubicBezTo>
                  <a:pt x="20110" y="103462"/>
                  <a:pt x="20078" y="103589"/>
                  <a:pt x="20078" y="103716"/>
                </a:cubicBezTo>
                <a:cubicBezTo>
                  <a:pt x="20078" y="103842"/>
                  <a:pt x="20110" y="103906"/>
                  <a:pt x="20142" y="104032"/>
                </a:cubicBezTo>
                <a:lnTo>
                  <a:pt x="20427" y="104317"/>
                </a:lnTo>
                <a:cubicBezTo>
                  <a:pt x="20543" y="104329"/>
                  <a:pt x="20616" y="104336"/>
                  <a:pt x="20678" y="104336"/>
                </a:cubicBezTo>
                <a:cubicBezTo>
                  <a:pt x="20786" y="104336"/>
                  <a:pt x="20859" y="104314"/>
                  <a:pt x="21060" y="104254"/>
                </a:cubicBezTo>
                <a:cubicBezTo>
                  <a:pt x="21187" y="104159"/>
                  <a:pt x="21313" y="104064"/>
                  <a:pt x="21377" y="104001"/>
                </a:cubicBezTo>
                <a:cubicBezTo>
                  <a:pt x="21408" y="103874"/>
                  <a:pt x="21472" y="103747"/>
                  <a:pt x="21472" y="103621"/>
                </a:cubicBezTo>
                <a:cubicBezTo>
                  <a:pt x="21472" y="103526"/>
                  <a:pt x="21408" y="103431"/>
                  <a:pt x="21377" y="103304"/>
                </a:cubicBezTo>
                <a:lnTo>
                  <a:pt x="21092" y="103051"/>
                </a:lnTo>
                <a:cubicBezTo>
                  <a:pt x="20965" y="102987"/>
                  <a:pt x="20870" y="102956"/>
                  <a:pt x="20775" y="102956"/>
                </a:cubicBezTo>
                <a:close/>
                <a:moveTo>
                  <a:pt x="30307" y="102512"/>
                </a:moveTo>
                <a:cubicBezTo>
                  <a:pt x="30086" y="102607"/>
                  <a:pt x="29832" y="102639"/>
                  <a:pt x="29642" y="102797"/>
                </a:cubicBezTo>
                <a:cubicBezTo>
                  <a:pt x="29452" y="102987"/>
                  <a:pt x="29452" y="103241"/>
                  <a:pt x="29357" y="103431"/>
                </a:cubicBezTo>
                <a:cubicBezTo>
                  <a:pt x="29642" y="104159"/>
                  <a:pt x="29516" y="104032"/>
                  <a:pt x="30276" y="104349"/>
                </a:cubicBezTo>
                <a:cubicBezTo>
                  <a:pt x="30466" y="104254"/>
                  <a:pt x="30719" y="104222"/>
                  <a:pt x="30909" y="104064"/>
                </a:cubicBezTo>
                <a:cubicBezTo>
                  <a:pt x="31099" y="103874"/>
                  <a:pt x="31099" y="103684"/>
                  <a:pt x="31194" y="103431"/>
                </a:cubicBezTo>
                <a:cubicBezTo>
                  <a:pt x="31099" y="103177"/>
                  <a:pt x="31099" y="102956"/>
                  <a:pt x="30909" y="102797"/>
                </a:cubicBezTo>
                <a:cubicBezTo>
                  <a:pt x="30719" y="102607"/>
                  <a:pt x="30466" y="102639"/>
                  <a:pt x="30307" y="102512"/>
                </a:cubicBezTo>
                <a:close/>
                <a:moveTo>
                  <a:pt x="42771" y="103351"/>
                </a:moveTo>
                <a:cubicBezTo>
                  <a:pt x="42706" y="103351"/>
                  <a:pt x="42636" y="103356"/>
                  <a:pt x="42563" y="103367"/>
                </a:cubicBezTo>
                <a:cubicBezTo>
                  <a:pt x="42278" y="103462"/>
                  <a:pt x="42120" y="103621"/>
                  <a:pt x="42057" y="103842"/>
                </a:cubicBezTo>
                <a:lnTo>
                  <a:pt x="42057" y="104317"/>
                </a:lnTo>
                <a:cubicBezTo>
                  <a:pt x="42120" y="104539"/>
                  <a:pt x="42278" y="104697"/>
                  <a:pt x="42532" y="104761"/>
                </a:cubicBezTo>
                <a:cubicBezTo>
                  <a:pt x="42617" y="104781"/>
                  <a:pt x="42699" y="104791"/>
                  <a:pt x="42776" y="104791"/>
                </a:cubicBezTo>
                <a:cubicBezTo>
                  <a:pt x="43071" y="104791"/>
                  <a:pt x="43306" y="104643"/>
                  <a:pt x="43482" y="104317"/>
                </a:cubicBezTo>
                <a:cubicBezTo>
                  <a:pt x="43538" y="103673"/>
                  <a:pt x="43272" y="103351"/>
                  <a:pt x="42771" y="103351"/>
                </a:cubicBezTo>
                <a:close/>
                <a:moveTo>
                  <a:pt x="33221" y="103431"/>
                </a:moveTo>
                <a:cubicBezTo>
                  <a:pt x="32968" y="103431"/>
                  <a:pt x="32778" y="103526"/>
                  <a:pt x="32619" y="103716"/>
                </a:cubicBezTo>
                <a:cubicBezTo>
                  <a:pt x="32461" y="103874"/>
                  <a:pt x="32334" y="104096"/>
                  <a:pt x="32398" y="104317"/>
                </a:cubicBezTo>
                <a:cubicBezTo>
                  <a:pt x="32398" y="104539"/>
                  <a:pt x="32493" y="104761"/>
                  <a:pt x="32683" y="104951"/>
                </a:cubicBezTo>
                <a:cubicBezTo>
                  <a:pt x="32769" y="105008"/>
                  <a:pt x="33066" y="105145"/>
                  <a:pt x="33214" y="105145"/>
                </a:cubicBezTo>
                <a:cubicBezTo>
                  <a:pt x="33228" y="105145"/>
                  <a:pt x="33241" y="105144"/>
                  <a:pt x="33253" y="105141"/>
                </a:cubicBezTo>
                <a:cubicBezTo>
                  <a:pt x="33474" y="105109"/>
                  <a:pt x="33696" y="105014"/>
                  <a:pt x="33854" y="104856"/>
                </a:cubicBezTo>
                <a:cubicBezTo>
                  <a:pt x="34013" y="104697"/>
                  <a:pt x="34013" y="104476"/>
                  <a:pt x="34139" y="104254"/>
                </a:cubicBezTo>
                <a:cubicBezTo>
                  <a:pt x="34013" y="104096"/>
                  <a:pt x="34013" y="103874"/>
                  <a:pt x="33823" y="103716"/>
                </a:cubicBezTo>
                <a:cubicBezTo>
                  <a:pt x="33664" y="103557"/>
                  <a:pt x="33411" y="103462"/>
                  <a:pt x="33221" y="103431"/>
                </a:cubicBezTo>
                <a:close/>
                <a:moveTo>
                  <a:pt x="23623" y="103861"/>
                </a:moveTo>
                <a:cubicBezTo>
                  <a:pt x="23210" y="103861"/>
                  <a:pt x="22900" y="104266"/>
                  <a:pt x="22929" y="104697"/>
                </a:cubicBezTo>
                <a:cubicBezTo>
                  <a:pt x="23067" y="105114"/>
                  <a:pt x="23327" y="105311"/>
                  <a:pt x="23645" y="105311"/>
                </a:cubicBezTo>
                <a:cubicBezTo>
                  <a:pt x="23690" y="105311"/>
                  <a:pt x="23737" y="105307"/>
                  <a:pt x="23784" y="105299"/>
                </a:cubicBezTo>
                <a:cubicBezTo>
                  <a:pt x="23942" y="105204"/>
                  <a:pt x="24069" y="105172"/>
                  <a:pt x="24164" y="105109"/>
                </a:cubicBezTo>
                <a:cubicBezTo>
                  <a:pt x="24227" y="104982"/>
                  <a:pt x="24259" y="104856"/>
                  <a:pt x="24354" y="104729"/>
                </a:cubicBezTo>
                <a:cubicBezTo>
                  <a:pt x="24417" y="104317"/>
                  <a:pt x="24259" y="104032"/>
                  <a:pt x="23752" y="103874"/>
                </a:cubicBezTo>
                <a:cubicBezTo>
                  <a:pt x="23708" y="103865"/>
                  <a:pt x="23665" y="103861"/>
                  <a:pt x="23623" y="103861"/>
                </a:cubicBezTo>
                <a:close/>
                <a:moveTo>
                  <a:pt x="45600" y="104372"/>
                </a:moveTo>
                <a:cubicBezTo>
                  <a:pt x="45484" y="104372"/>
                  <a:pt x="45375" y="104419"/>
                  <a:pt x="45287" y="104507"/>
                </a:cubicBezTo>
                <a:cubicBezTo>
                  <a:pt x="44970" y="104824"/>
                  <a:pt x="45065" y="105109"/>
                  <a:pt x="45255" y="105362"/>
                </a:cubicBezTo>
                <a:cubicBezTo>
                  <a:pt x="45401" y="105362"/>
                  <a:pt x="45467" y="105524"/>
                  <a:pt x="45600" y="105524"/>
                </a:cubicBezTo>
                <a:cubicBezTo>
                  <a:pt x="45612" y="105524"/>
                  <a:pt x="45623" y="105523"/>
                  <a:pt x="45635" y="105521"/>
                </a:cubicBezTo>
                <a:cubicBezTo>
                  <a:pt x="45794" y="105489"/>
                  <a:pt x="45920" y="105394"/>
                  <a:pt x="46015" y="105394"/>
                </a:cubicBezTo>
                <a:cubicBezTo>
                  <a:pt x="46237" y="105077"/>
                  <a:pt x="46237" y="104856"/>
                  <a:pt x="46015" y="104571"/>
                </a:cubicBezTo>
                <a:cubicBezTo>
                  <a:pt x="45880" y="104435"/>
                  <a:pt x="45735" y="104372"/>
                  <a:pt x="45600" y="104372"/>
                </a:cubicBezTo>
                <a:close/>
                <a:moveTo>
                  <a:pt x="16911" y="105362"/>
                </a:moveTo>
                <a:cubicBezTo>
                  <a:pt x="16785" y="105457"/>
                  <a:pt x="16753" y="105489"/>
                  <a:pt x="16721" y="105521"/>
                </a:cubicBezTo>
                <a:lnTo>
                  <a:pt x="16721" y="105679"/>
                </a:lnTo>
                <a:cubicBezTo>
                  <a:pt x="16880" y="105774"/>
                  <a:pt x="16975" y="105806"/>
                  <a:pt x="17133" y="105901"/>
                </a:cubicBezTo>
                <a:lnTo>
                  <a:pt x="17260" y="105774"/>
                </a:lnTo>
                <a:lnTo>
                  <a:pt x="17260" y="105552"/>
                </a:lnTo>
                <a:cubicBezTo>
                  <a:pt x="17196" y="105489"/>
                  <a:pt x="17133" y="105426"/>
                  <a:pt x="17101" y="105362"/>
                </a:cubicBezTo>
                <a:close/>
                <a:moveTo>
                  <a:pt x="36071" y="104476"/>
                </a:moveTo>
                <a:cubicBezTo>
                  <a:pt x="36024" y="104523"/>
                  <a:pt x="35968" y="104531"/>
                  <a:pt x="35921" y="104531"/>
                </a:cubicBezTo>
                <a:cubicBezTo>
                  <a:pt x="35897" y="104531"/>
                  <a:pt x="35875" y="104529"/>
                  <a:pt x="35857" y="104529"/>
                </a:cubicBezTo>
                <a:cubicBezTo>
                  <a:pt x="35840" y="104529"/>
                  <a:pt x="35826" y="104531"/>
                  <a:pt x="35818" y="104539"/>
                </a:cubicBezTo>
                <a:lnTo>
                  <a:pt x="35438" y="104951"/>
                </a:lnTo>
                <a:cubicBezTo>
                  <a:pt x="35375" y="105046"/>
                  <a:pt x="35375" y="105172"/>
                  <a:pt x="35343" y="105204"/>
                </a:cubicBezTo>
                <a:cubicBezTo>
                  <a:pt x="35375" y="105362"/>
                  <a:pt x="35375" y="105457"/>
                  <a:pt x="35438" y="105552"/>
                </a:cubicBezTo>
                <a:lnTo>
                  <a:pt x="35786" y="105933"/>
                </a:lnTo>
                <a:cubicBezTo>
                  <a:pt x="35913" y="105964"/>
                  <a:pt x="36008" y="105964"/>
                  <a:pt x="36103" y="105996"/>
                </a:cubicBezTo>
                <a:cubicBezTo>
                  <a:pt x="36230" y="105964"/>
                  <a:pt x="36325" y="105964"/>
                  <a:pt x="36451" y="105933"/>
                </a:cubicBezTo>
                <a:lnTo>
                  <a:pt x="36800" y="105552"/>
                </a:lnTo>
                <a:cubicBezTo>
                  <a:pt x="36768" y="105426"/>
                  <a:pt x="36831" y="105331"/>
                  <a:pt x="36863" y="105204"/>
                </a:cubicBezTo>
                <a:cubicBezTo>
                  <a:pt x="36800" y="105109"/>
                  <a:pt x="36800" y="105014"/>
                  <a:pt x="36768" y="104856"/>
                </a:cubicBezTo>
                <a:lnTo>
                  <a:pt x="36451" y="104539"/>
                </a:lnTo>
                <a:cubicBezTo>
                  <a:pt x="36293" y="104507"/>
                  <a:pt x="36166" y="104476"/>
                  <a:pt x="36071" y="104476"/>
                </a:cubicBezTo>
                <a:close/>
                <a:moveTo>
                  <a:pt x="26349" y="104697"/>
                </a:moveTo>
                <a:cubicBezTo>
                  <a:pt x="26127" y="104824"/>
                  <a:pt x="25937" y="104982"/>
                  <a:pt x="25810" y="105236"/>
                </a:cubicBezTo>
                <a:lnTo>
                  <a:pt x="25810" y="105552"/>
                </a:lnTo>
                <a:cubicBezTo>
                  <a:pt x="25937" y="105838"/>
                  <a:pt x="26127" y="105996"/>
                  <a:pt x="26349" y="106123"/>
                </a:cubicBezTo>
                <a:lnTo>
                  <a:pt x="26729" y="106123"/>
                </a:lnTo>
                <a:cubicBezTo>
                  <a:pt x="26951" y="105996"/>
                  <a:pt x="27141" y="105838"/>
                  <a:pt x="27267" y="105552"/>
                </a:cubicBezTo>
                <a:lnTo>
                  <a:pt x="27267" y="105236"/>
                </a:lnTo>
                <a:cubicBezTo>
                  <a:pt x="27141" y="104982"/>
                  <a:pt x="26951" y="104824"/>
                  <a:pt x="26729" y="104697"/>
                </a:cubicBezTo>
                <a:close/>
                <a:moveTo>
                  <a:pt x="48452" y="105574"/>
                </a:moveTo>
                <a:cubicBezTo>
                  <a:pt x="48384" y="105574"/>
                  <a:pt x="48318" y="105598"/>
                  <a:pt x="48264" y="105679"/>
                </a:cubicBezTo>
                <a:lnTo>
                  <a:pt x="48264" y="106091"/>
                </a:lnTo>
                <a:lnTo>
                  <a:pt x="48327" y="106154"/>
                </a:lnTo>
                <a:lnTo>
                  <a:pt x="48707" y="106154"/>
                </a:lnTo>
                <a:cubicBezTo>
                  <a:pt x="48897" y="106028"/>
                  <a:pt x="48771" y="105838"/>
                  <a:pt x="48802" y="105711"/>
                </a:cubicBezTo>
                <a:lnTo>
                  <a:pt x="48707" y="105616"/>
                </a:lnTo>
                <a:cubicBezTo>
                  <a:pt x="48635" y="105616"/>
                  <a:pt x="48542" y="105574"/>
                  <a:pt x="48452" y="105574"/>
                </a:cubicBezTo>
                <a:close/>
                <a:moveTo>
                  <a:pt x="38984" y="105435"/>
                </a:moveTo>
                <a:cubicBezTo>
                  <a:pt x="38708" y="105435"/>
                  <a:pt x="38485" y="105639"/>
                  <a:pt x="38351" y="105933"/>
                </a:cubicBezTo>
                <a:lnTo>
                  <a:pt x="38351" y="106218"/>
                </a:lnTo>
                <a:cubicBezTo>
                  <a:pt x="38497" y="106566"/>
                  <a:pt x="38748" y="106728"/>
                  <a:pt x="39034" y="106728"/>
                </a:cubicBezTo>
                <a:cubicBezTo>
                  <a:pt x="39059" y="106728"/>
                  <a:pt x="39085" y="106727"/>
                  <a:pt x="39111" y="106724"/>
                </a:cubicBezTo>
                <a:cubicBezTo>
                  <a:pt x="39397" y="106629"/>
                  <a:pt x="39555" y="106439"/>
                  <a:pt x="39618" y="106249"/>
                </a:cubicBezTo>
                <a:lnTo>
                  <a:pt x="39618" y="105933"/>
                </a:lnTo>
                <a:cubicBezTo>
                  <a:pt x="39555" y="105679"/>
                  <a:pt x="39397" y="105521"/>
                  <a:pt x="39143" y="105457"/>
                </a:cubicBezTo>
                <a:cubicBezTo>
                  <a:pt x="39088" y="105443"/>
                  <a:pt x="39035" y="105435"/>
                  <a:pt x="38984" y="105435"/>
                </a:cubicBezTo>
                <a:close/>
                <a:moveTo>
                  <a:pt x="19920" y="106218"/>
                </a:moveTo>
                <a:cubicBezTo>
                  <a:pt x="19667" y="106344"/>
                  <a:pt x="19667" y="106344"/>
                  <a:pt x="19572" y="106566"/>
                </a:cubicBezTo>
                <a:cubicBezTo>
                  <a:pt x="19667" y="106788"/>
                  <a:pt x="19667" y="106788"/>
                  <a:pt x="19920" y="106914"/>
                </a:cubicBezTo>
                <a:cubicBezTo>
                  <a:pt x="20142" y="106788"/>
                  <a:pt x="20142" y="106788"/>
                  <a:pt x="20268" y="106566"/>
                </a:cubicBezTo>
                <a:cubicBezTo>
                  <a:pt x="20142" y="106313"/>
                  <a:pt x="20142" y="106313"/>
                  <a:pt x="19920" y="106218"/>
                </a:cubicBezTo>
                <a:close/>
                <a:moveTo>
                  <a:pt x="29262" y="105616"/>
                </a:moveTo>
                <a:cubicBezTo>
                  <a:pt x="29136" y="105679"/>
                  <a:pt x="29072" y="105743"/>
                  <a:pt x="28977" y="105806"/>
                </a:cubicBezTo>
                <a:cubicBezTo>
                  <a:pt x="28882" y="105901"/>
                  <a:pt x="28851" y="105964"/>
                  <a:pt x="28819" y="106091"/>
                </a:cubicBezTo>
                <a:lnTo>
                  <a:pt x="28819" y="106534"/>
                </a:lnTo>
                <a:cubicBezTo>
                  <a:pt x="28914" y="106629"/>
                  <a:pt x="28914" y="106724"/>
                  <a:pt x="28977" y="106756"/>
                </a:cubicBezTo>
                <a:cubicBezTo>
                  <a:pt x="29072" y="106851"/>
                  <a:pt x="29136" y="106883"/>
                  <a:pt x="29262" y="106914"/>
                </a:cubicBezTo>
                <a:lnTo>
                  <a:pt x="29737" y="106914"/>
                </a:lnTo>
                <a:cubicBezTo>
                  <a:pt x="29896" y="106788"/>
                  <a:pt x="30054" y="106693"/>
                  <a:pt x="30117" y="106534"/>
                </a:cubicBezTo>
                <a:lnTo>
                  <a:pt x="30117" y="106059"/>
                </a:lnTo>
                <a:cubicBezTo>
                  <a:pt x="30054" y="105838"/>
                  <a:pt x="29864" y="105774"/>
                  <a:pt x="29737" y="105616"/>
                </a:cubicBezTo>
                <a:close/>
                <a:moveTo>
                  <a:pt x="41874" y="106437"/>
                </a:moveTo>
                <a:cubicBezTo>
                  <a:pt x="41861" y="106437"/>
                  <a:pt x="41848" y="106438"/>
                  <a:pt x="41835" y="106439"/>
                </a:cubicBezTo>
                <a:cubicBezTo>
                  <a:pt x="41613" y="106439"/>
                  <a:pt x="41360" y="106724"/>
                  <a:pt x="41360" y="106914"/>
                </a:cubicBezTo>
                <a:cubicBezTo>
                  <a:pt x="41360" y="107199"/>
                  <a:pt x="41677" y="107421"/>
                  <a:pt x="41898" y="107421"/>
                </a:cubicBezTo>
                <a:cubicBezTo>
                  <a:pt x="42088" y="107421"/>
                  <a:pt x="42373" y="107136"/>
                  <a:pt x="42373" y="106914"/>
                </a:cubicBezTo>
                <a:cubicBezTo>
                  <a:pt x="42373" y="106704"/>
                  <a:pt x="42117" y="106437"/>
                  <a:pt x="41874" y="106437"/>
                </a:cubicBezTo>
                <a:close/>
                <a:moveTo>
                  <a:pt x="22731" y="107084"/>
                </a:moveTo>
                <a:cubicBezTo>
                  <a:pt x="22648" y="107084"/>
                  <a:pt x="22576" y="107107"/>
                  <a:pt x="22517" y="107136"/>
                </a:cubicBezTo>
                <a:cubicBezTo>
                  <a:pt x="22422" y="107358"/>
                  <a:pt x="22422" y="107516"/>
                  <a:pt x="22517" y="107706"/>
                </a:cubicBezTo>
                <a:cubicBezTo>
                  <a:pt x="22596" y="107769"/>
                  <a:pt x="22691" y="107801"/>
                  <a:pt x="22786" y="107801"/>
                </a:cubicBezTo>
                <a:cubicBezTo>
                  <a:pt x="22881" y="107801"/>
                  <a:pt x="22976" y="107769"/>
                  <a:pt x="23055" y="107706"/>
                </a:cubicBezTo>
                <a:cubicBezTo>
                  <a:pt x="23150" y="107516"/>
                  <a:pt x="23119" y="107326"/>
                  <a:pt x="23055" y="107199"/>
                </a:cubicBezTo>
                <a:cubicBezTo>
                  <a:pt x="22936" y="107114"/>
                  <a:pt x="22826" y="107084"/>
                  <a:pt x="22731" y="107084"/>
                </a:cubicBezTo>
                <a:close/>
                <a:moveTo>
                  <a:pt x="32231" y="106621"/>
                </a:moveTo>
                <a:cubicBezTo>
                  <a:pt x="32193" y="106621"/>
                  <a:pt x="32153" y="106624"/>
                  <a:pt x="32113" y="106629"/>
                </a:cubicBezTo>
                <a:cubicBezTo>
                  <a:pt x="31764" y="106883"/>
                  <a:pt x="31701" y="106914"/>
                  <a:pt x="31701" y="107389"/>
                </a:cubicBezTo>
                <a:cubicBezTo>
                  <a:pt x="31859" y="107643"/>
                  <a:pt x="31859" y="107643"/>
                  <a:pt x="32144" y="107801"/>
                </a:cubicBezTo>
                <a:cubicBezTo>
                  <a:pt x="32588" y="107801"/>
                  <a:pt x="32619" y="107738"/>
                  <a:pt x="32841" y="107389"/>
                </a:cubicBezTo>
                <a:cubicBezTo>
                  <a:pt x="32928" y="106926"/>
                  <a:pt x="32644" y="106621"/>
                  <a:pt x="32231" y="106621"/>
                </a:cubicBezTo>
                <a:close/>
                <a:moveTo>
                  <a:pt x="44749" y="107548"/>
                </a:moveTo>
                <a:cubicBezTo>
                  <a:pt x="44622" y="107611"/>
                  <a:pt x="44527" y="107706"/>
                  <a:pt x="44464" y="107738"/>
                </a:cubicBezTo>
                <a:cubicBezTo>
                  <a:pt x="44495" y="107864"/>
                  <a:pt x="44495" y="107928"/>
                  <a:pt x="44527" y="108023"/>
                </a:cubicBezTo>
                <a:cubicBezTo>
                  <a:pt x="44907" y="108023"/>
                  <a:pt x="44970" y="107991"/>
                  <a:pt x="45065" y="107738"/>
                </a:cubicBezTo>
                <a:cubicBezTo>
                  <a:pt x="44970" y="107643"/>
                  <a:pt x="44844" y="107548"/>
                  <a:pt x="44749" y="107548"/>
                </a:cubicBezTo>
                <a:close/>
                <a:moveTo>
                  <a:pt x="35248" y="107548"/>
                </a:moveTo>
                <a:cubicBezTo>
                  <a:pt x="35090" y="107643"/>
                  <a:pt x="34868" y="107643"/>
                  <a:pt x="34804" y="107833"/>
                </a:cubicBezTo>
                <a:cubicBezTo>
                  <a:pt x="34773" y="107896"/>
                  <a:pt x="34773" y="107991"/>
                  <a:pt x="34709" y="108054"/>
                </a:cubicBezTo>
                <a:cubicBezTo>
                  <a:pt x="34773" y="108181"/>
                  <a:pt x="34804" y="108308"/>
                  <a:pt x="34868" y="108371"/>
                </a:cubicBezTo>
                <a:cubicBezTo>
                  <a:pt x="34963" y="108466"/>
                  <a:pt x="35121" y="108498"/>
                  <a:pt x="35185" y="108529"/>
                </a:cubicBezTo>
                <a:cubicBezTo>
                  <a:pt x="35311" y="108498"/>
                  <a:pt x="35375" y="108498"/>
                  <a:pt x="35533" y="108434"/>
                </a:cubicBezTo>
                <a:cubicBezTo>
                  <a:pt x="35660" y="108371"/>
                  <a:pt x="35660" y="108181"/>
                  <a:pt x="35755" y="108023"/>
                </a:cubicBezTo>
                <a:cubicBezTo>
                  <a:pt x="35596" y="107991"/>
                  <a:pt x="35660" y="107833"/>
                  <a:pt x="35565" y="107706"/>
                </a:cubicBezTo>
                <a:cubicBezTo>
                  <a:pt x="35438" y="107643"/>
                  <a:pt x="35311" y="107674"/>
                  <a:pt x="35248" y="107548"/>
                </a:cubicBezTo>
                <a:close/>
                <a:moveTo>
                  <a:pt x="25684" y="108023"/>
                </a:moveTo>
                <a:cubicBezTo>
                  <a:pt x="25462" y="108023"/>
                  <a:pt x="25367" y="108213"/>
                  <a:pt x="25335" y="108371"/>
                </a:cubicBezTo>
                <a:cubicBezTo>
                  <a:pt x="25367" y="108403"/>
                  <a:pt x="25367" y="108466"/>
                  <a:pt x="25462" y="108561"/>
                </a:cubicBezTo>
                <a:cubicBezTo>
                  <a:pt x="25525" y="108624"/>
                  <a:pt x="25684" y="108624"/>
                  <a:pt x="25842" y="108656"/>
                </a:cubicBezTo>
                <a:cubicBezTo>
                  <a:pt x="25937" y="108529"/>
                  <a:pt x="25969" y="108466"/>
                  <a:pt x="26000" y="108403"/>
                </a:cubicBezTo>
                <a:cubicBezTo>
                  <a:pt x="26000" y="108149"/>
                  <a:pt x="25842" y="108054"/>
                  <a:pt x="25684" y="108023"/>
                </a:cubicBezTo>
                <a:close/>
                <a:moveTo>
                  <a:pt x="28376" y="108941"/>
                </a:moveTo>
                <a:cubicBezTo>
                  <a:pt x="28344" y="109004"/>
                  <a:pt x="28344" y="109068"/>
                  <a:pt x="28312" y="109099"/>
                </a:cubicBezTo>
                <a:cubicBezTo>
                  <a:pt x="28502" y="109131"/>
                  <a:pt x="28629" y="109163"/>
                  <a:pt x="28882" y="109194"/>
                </a:cubicBezTo>
                <a:cubicBezTo>
                  <a:pt x="28787" y="109099"/>
                  <a:pt x="28692" y="109004"/>
                  <a:pt x="28661" y="108941"/>
                </a:cubicBezTo>
                <a:close/>
                <a:moveTo>
                  <a:pt x="38098" y="108656"/>
                </a:moveTo>
                <a:cubicBezTo>
                  <a:pt x="37876" y="108688"/>
                  <a:pt x="37781" y="108846"/>
                  <a:pt x="37718" y="109004"/>
                </a:cubicBezTo>
                <a:cubicBezTo>
                  <a:pt x="37781" y="109163"/>
                  <a:pt x="37876" y="109289"/>
                  <a:pt x="38098" y="109384"/>
                </a:cubicBezTo>
                <a:cubicBezTo>
                  <a:pt x="38288" y="109321"/>
                  <a:pt x="38383" y="109163"/>
                  <a:pt x="38446" y="109004"/>
                </a:cubicBezTo>
                <a:cubicBezTo>
                  <a:pt x="38383" y="108814"/>
                  <a:pt x="38225" y="108688"/>
                  <a:pt x="38098" y="108656"/>
                </a:cubicBezTo>
                <a:close/>
              </a:path>
            </a:pathLst>
          </a:custGeom>
          <a:solidFill>
            <a:srgbClr val="FF993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7141954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8"/>
          <p:cNvSpPr txBox="1">
            <a:spLocks noGrp="1"/>
          </p:cNvSpPr>
          <p:nvPr>
            <p:ph type="title"/>
          </p:nvPr>
        </p:nvSpPr>
        <p:spPr>
          <a:xfrm>
            <a:off x="1648800" y="2897800"/>
            <a:ext cx="8894400" cy="10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/>
            <a:r>
              <a:rPr lang="en"/>
              <a:t>AWESOME WORDS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>
            <a:spLocks noGrp="1"/>
          </p:cNvSpPr>
          <p:nvPr>
            <p:ph type="title"/>
          </p:nvPr>
        </p:nvSpPr>
        <p:spPr>
          <a:xfrm>
            <a:off x="1848033" y="1820600"/>
            <a:ext cx="4814400" cy="197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WHOA!</a:t>
            </a:r>
            <a:endParaRPr dirty="0"/>
          </a:p>
        </p:txBody>
      </p:sp>
      <p:sp>
        <p:nvSpPr>
          <p:cNvPr id="258" name="Google Shape;258;p33"/>
          <p:cNvSpPr txBox="1">
            <a:spLocks noGrp="1"/>
          </p:cNvSpPr>
          <p:nvPr>
            <p:ph type="subTitle" idx="1"/>
          </p:nvPr>
        </p:nvSpPr>
        <p:spPr>
          <a:xfrm>
            <a:off x="1848033" y="3797000"/>
            <a:ext cx="3861600" cy="136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/>
              <a:t>Jupiter is a gas giant as well and it is also the biggest planet in the Solar System. It was named after a god</a:t>
            </a:r>
            <a:endParaRPr dirty="0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E08313F-A740-4495-918D-8CC582583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65"/>
          <p:cNvSpPr txBox="1">
            <a:spLocks noGrp="1"/>
          </p:cNvSpPr>
          <p:nvPr>
            <p:ph type="title" idx="4294967295"/>
          </p:nvPr>
        </p:nvSpPr>
        <p:spPr>
          <a:xfrm>
            <a:off x="950967" y="719333"/>
            <a:ext cx="10290000" cy="8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ALTERNATIVE RESOURCES</a:t>
            </a:r>
            <a:endParaRPr/>
          </a:p>
        </p:txBody>
      </p:sp>
      <p:sp>
        <p:nvSpPr>
          <p:cNvPr id="918" name="Google Shape;918;p65"/>
          <p:cNvSpPr/>
          <p:nvPr/>
        </p:nvSpPr>
        <p:spPr>
          <a:xfrm>
            <a:off x="1360246" y="1693853"/>
            <a:ext cx="2630597" cy="1459825"/>
          </a:xfrm>
          <a:custGeom>
            <a:avLst/>
            <a:gdLst/>
            <a:ahLst/>
            <a:cxnLst/>
            <a:rect l="l" t="t" r="r" b="b"/>
            <a:pathLst>
              <a:path w="85483" h="47438" extrusionOk="0">
                <a:moveTo>
                  <a:pt x="64958" y="55"/>
                </a:moveTo>
                <a:lnTo>
                  <a:pt x="64958" y="96"/>
                </a:lnTo>
                <a:lnTo>
                  <a:pt x="65189" y="96"/>
                </a:lnTo>
                <a:lnTo>
                  <a:pt x="65189" y="55"/>
                </a:lnTo>
                <a:close/>
                <a:moveTo>
                  <a:pt x="74173" y="42"/>
                </a:moveTo>
                <a:lnTo>
                  <a:pt x="74010" y="55"/>
                </a:lnTo>
                <a:lnTo>
                  <a:pt x="74010" y="110"/>
                </a:lnTo>
                <a:lnTo>
                  <a:pt x="74160" y="110"/>
                </a:lnTo>
                <a:lnTo>
                  <a:pt x="74173" y="42"/>
                </a:lnTo>
                <a:close/>
                <a:moveTo>
                  <a:pt x="80276" y="55"/>
                </a:moveTo>
                <a:lnTo>
                  <a:pt x="80276" y="123"/>
                </a:lnTo>
                <a:lnTo>
                  <a:pt x="80507" y="137"/>
                </a:lnTo>
                <a:lnTo>
                  <a:pt x="80494" y="55"/>
                </a:lnTo>
                <a:close/>
                <a:moveTo>
                  <a:pt x="56022" y="30"/>
                </a:moveTo>
                <a:cubicBezTo>
                  <a:pt x="55943" y="30"/>
                  <a:pt x="55875" y="46"/>
                  <a:pt x="55810" y="96"/>
                </a:cubicBezTo>
                <a:cubicBezTo>
                  <a:pt x="55873" y="124"/>
                  <a:pt x="55937" y="138"/>
                  <a:pt x="56001" y="138"/>
                </a:cubicBezTo>
                <a:cubicBezTo>
                  <a:pt x="56091" y="138"/>
                  <a:pt x="56180" y="111"/>
                  <a:pt x="56259" y="55"/>
                </a:cubicBezTo>
                <a:cubicBezTo>
                  <a:pt x="56169" y="42"/>
                  <a:pt x="56091" y="30"/>
                  <a:pt x="56022" y="30"/>
                </a:cubicBezTo>
                <a:close/>
                <a:moveTo>
                  <a:pt x="71142" y="55"/>
                </a:moveTo>
                <a:cubicBezTo>
                  <a:pt x="71244" y="150"/>
                  <a:pt x="71309" y="198"/>
                  <a:pt x="71372" y="198"/>
                </a:cubicBezTo>
                <a:cubicBezTo>
                  <a:pt x="71435" y="198"/>
                  <a:pt x="71496" y="150"/>
                  <a:pt x="71591" y="55"/>
                </a:cubicBezTo>
                <a:close/>
                <a:moveTo>
                  <a:pt x="62049" y="55"/>
                </a:moveTo>
                <a:cubicBezTo>
                  <a:pt x="62178" y="177"/>
                  <a:pt x="62267" y="239"/>
                  <a:pt x="62352" y="239"/>
                </a:cubicBezTo>
                <a:cubicBezTo>
                  <a:pt x="62436" y="239"/>
                  <a:pt x="62518" y="177"/>
                  <a:pt x="62634" y="55"/>
                </a:cubicBezTo>
                <a:close/>
                <a:moveTo>
                  <a:pt x="83960" y="42"/>
                </a:moveTo>
                <a:cubicBezTo>
                  <a:pt x="83919" y="42"/>
                  <a:pt x="83892" y="96"/>
                  <a:pt x="83865" y="137"/>
                </a:cubicBezTo>
                <a:cubicBezTo>
                  <a:pt x="83892" y="177"/>
                  <a:pt x="83933" y="245"/>
                  <a:pt x="83973" y="245"/>
                </a:cubicBezTo>
                <a:cubicBezTo>
                  <a:pt x="84001" y="245"/>
                  <a:pt x="84055" y="191"/>
                  <a:pt x="84137" y="137"/>
                </a:cubicBezTo>
                <a:cubicBezTo>
                  <a:pt x="84055" y="96"/>
                  <a:pt x="84001" y="55"/>
                  <a:pt x="83960" y="55"/>
                </a:cubicBezTo>
                <a:lnTo>
                  <a:pt x="83960" y="42"/>
                </a:lnTo>
                <a:close/>
                <a:moveTo>
                  <a:pt x="77436" y="55"/>
                </a:moveTo>
                <a:cubicBezTo>
                  <a:pt x="77490" y="205"/>
                  <a:pt x="77571" y="259"/>
                  <a:pt x="77694" y="259"/>
                </a:cubicBezTo>
                <a:cubicBezTo>
                  <a:pt x="77803" y="259"/>
                  <a:pt x="77870" y="191"/>
                  <a:pt x="77884" y="55"/>
                </a:cubicBezTo>
                <a:close/>
                <a:moveTo>
                  <a:pt x="68342" y="55"/>
                </a:moveTo>
                <a:cubicBezTo>
                  <a:pt x="68451" y="205"/>
                  <a:pt x="68553" y="279"/>
                  <a:pt x="68652" y="279"/>
                </a:cubicBezTo>
                <a:cubicBezTo>
                  <a:pt x="68750" y="279"/>
                  <a:pt x="68845" y="205"/>
                  <a:pt x="68940" y="55"/>
                </a:cubicBezTo>
                <a:close/>
                <a:moveTo>
                  <a:pt x="59584" y="28"/>
                </a:moveTo>
                <a:cubicBezTo>
                  <a:pt x="59470" y="28"/>
                  <a:pt x="59358" y="42"/>
                  <a:pt x="59249" y="69"/>
                </a:cubicBezTo>
                <a:cubicBezTo>
                  <a:pt x="59370" y="237"/>
                  <a:pt x="59488" y="319"/>
                  <a:pt x="59601" y="319"/>
                </a:cubicBezTo>
                <a:cubicBezTo>
                  <a:pt x="59716" y="319"/>
                  <a:pt x="59826" y="234"/>
                  <a:pt x="59929" y="69"/>
                </a:cubicBezTo>
                <a:cubicBezTo>
                  <a:pt x="59813" y="42"/>
                  <a:pt x="59698" y="28"/>
                  <a:pt x="59584" y="28"/>
                </a:cubicBezTo>
                <a:close/>
                <a:moveTo>
                  <a:pt x="74676" y="69"/>
                </a:moveTo>
                <a:cubicBezTo>
                  <a:pt x="74676" y="259"/>
                  <a:pt x="74785" y="341"/>
                  <a:pt x="74935" y="341"/>
                </a:cubicBezTo>
                <a:cubicBezTo>
                  <a:pt x="74944" y="341"/>
                  <a:pt x="74953" y="342"/>
                  <a:pt x="74962" y="342"/>
                </a:cubicBezTo>
                <a:cubicBezTo>
                  <a:pt x="75097" y="342"/>
                  <a:pt x="75195" y="247"/>
                  <a:pt x="75220" y="69"/>
                </a:cubicBezTo>
                <a:close/>
                <a:moveTo>
                  <a:pt x="81190" y="36"/>
                </a:moveTo>
                <a:cubicBezTo>
                  <a:pt x="81109" y="36"/>
                  <a:pt x="81037" y="109"/>
                  <a:pt x="81037" y="191"/>
                </a:cubicBezTo>
                <a:cubicBezTo>
                  <a:pt x="81037" y="292"/>
                  <a:pt x="81084" y="369"/>
                  <a:pt x="81178" y="369"/>
                </a:cubicBezTo>
                <a:cubicBezTo>
                  <a:pt x="81185" y="369"/>
                  <a:pt x="81193" y="369"/>
                  <a:pt x="81201" y="368"/>
                </a:cubicBezTo>
                <a:cubicBezTo>
                  <a:pt x="81296" y="354"/>
                  <a:pt x="81350" y="286"/>
                  <a:pt x="81486" y="205"/>
                </a:cubicBezTo>
                <a:cubicBezTo>
                  <a:pt x="81404" y="137"/>
                  <a:pt x="81323" y="82"/>
                  <a:pt x="81228" y="42"/>
                </a:cubicBezTo>
                <a:cubicBezTo>
                  <a:pt x="81215" y="38"/>
                  <a:pt x="81203" y="36"/>
                  <a:pt x="81190" y="36"/>
                </a:cubicBezTo>
                <a:close/>
                <a:moveTo>
                  <a:pt x="56435" y="55"/>
                </a:moveTo>
                <a:lnTo>
                  <a:pt x="56721" y="381"/>
                </a:lnTo>
                <a:lnTo>
                  <a:pt x="56721" y="381"/>
                </a:lnTo>
                <a:cubicBezTo>
                  <a:pt x="57089" y="381"/>
                  <a:pt x="57130" y="351"/>
                  <a:pt x="57251" y="55"/>
                </a:cubicBezTo>
                <a:close/>
                <a:moveTo>
                  <a:pt x="56721" y="381"/>
                </a:moveTo>
                <a:cubicBezTo>
                  <a:pt x="56716" y="381"/>
                  <a:pt x="56712" y="381"/>
                  <a:pt x="56707" y="381"/>
                </a:cubicBezTo>
                <a:lnTo>
                  <a:pt x="56721" y="381"/>
                </a:lnTo>
                <a:lnTo>
                  <a:pt x="56721" y="381"/>
                </a:lnTo>
                <a:close/>
                <a:moveTo>
                  <a:pt x="56721" y="381"/>
                </a:moveTo>
                <a:cubicBezTo>
                  <a:pt x="56721" y="382"/>
                  <a:pt x="56722" y="382"/>
                  <a:pt x="56722" y="382"/>
                </a:cubicBezTo>
                <a:lnTo>
                  <a:pt x="56722" y="382"/>
                </a:lnTo>
                <a:cubicBezTo>
                  <a:pt x="56726" y="382"/>
                  <a:pt x="56730" y="382"/>
                  <a:pt x="56735" y="381"/>
                </a:cubicBezTo>
                <a:close/>
                <a:moveTo>
                  <a:pt x="65542" y="55"/>
                </a:moveTo>
                <a:cubicBezTo>
                  <a:pt x="65643" y="318"/>
                  <a:pt x="65731" y="397"/>
                  <a:pt x="65894" y="397"/>
                </a:cubicBezTo>
                <a:cubicBezTo>
                  <a:pt x="65907" y="397"/>
                  <a:pt x="65922" y="396"/>
                  <a:pt x="65936" y="395"/>
                </a:cubicBezTo>
                <a:cubicBezTo>
                  <a:pt x="66113" y="368"/>
                  <a:pt x="66181" y="300"/>
                  <a:pt x="66222" y="55"/>
                </a:cubicBezTo>
                <a:close/>
                <a:moveTo>
                  <a:pt x="72236" y="31"/>
                </a:moveTo>
                <a:cubicBezTo>
                  <a:pt x="72122" y="31"/>
                  <a:pt x="72010" y="49"/>
                  <a:pt x="71903" y="82"/>
                </a:cubicBezTo>
                <a:lnTo>
                  <a:pt x="71890" y="82"/>
                </a:lnTo>
                <a:cubicBezTo>
                  <a:pt x="71928" y="326"/>
                  <a:pt x="72015" y="437"/>
                  <a:pt x="72185" y="437"/>
                </a:cubicBezTo>
                <a:cubicBezTo>
                  <a:pt x="72195" y="437"/>
                  <a:pt x="72206" y="436"/>
                  <a:pt x="72216" y="436"/>
                </a:cubicBezTo>
                <a:cubicBezTo>
                  <a:pt x="72393" y="422"/>
                  <a:pt x="72461" y="313"/>
                  <a:pt x="72461" y="55"/>
                </a:cubicBezTo>
                <a:cubicBezTo>
                  <a:pt x="72386" y="39"/>
                  <a:pt x="72311" y="31"/>
                  <a:pt x="72236" y="31"/>
                </a:cubicBezTo>
                <a:close/>
                <a:moveTo>
                  <a:pt x="84825" y="311"/>
                </a:moveTo>
                <a:cubicBezTo>
                  <a:pt x="84822" y="311"/>
                  <a:pt x="84819" y="312"/>
                  <a:pt x="84816" y="313"/>
                </a:cubicBezTo>
                <a:cubicBezTo>
                  <a:pt x="84775" y="313"/>
                  <a:pt x="84748" y="354"/>
                  <a:pt x="84707" y="381"/>
                </a:cubicBezTo>
                <a:cubicBezTo>
                  <a:pt x="84735" y="409"/>
                  <a:pt x="84748" y="463"/>
                  <a:pt x="84775" y="463"/>
                </a:cubicBezTo>
                <a:cubicBezTo>
                  <a:pt x="84803" y="463"/>
                  <a:pt x="84857" y="422"/>
                  <a:pt x="84925" y="395"/>
                </a:cubicBezTo>
                <a:cubicBezTo>
                  <a:pt x="84876" y="359"/>
                  <a:pt x="84849" y="311"/>
                  <a:pt x="84825" y="311"/>
                </a:cubicBezTo>
                <a:close/>
                <a:moveTo>
                  <a:pt x="62824" y="55"/>
                </a:moveTo>
                <a:cubicBezTo>
                  <a:pt x="62837" y="341"/>
                  <a:pt x="62960" y="477"/>
                  <a:pt x="63177" y="477"/>
                </a:cubicBezTo>
                <a:cubicBezTo>
                  <a:pt x="63381" y="477"/>
                  <a:pt x="63490" y="341"/>
                  <a:pt x="63531" y="55"/>
                </a:cubicBezTo>
                <a:close/>
                <a:moveTo>
                  <a:pt x="78473" y="40"/>
                </a:moveTo>
                <a:cubicBezTo>
                  <a:pt x="78348" y="40"/>
                  <a:pt x="78252" y="144"/>
                  <a:pt x="78265" y="259"/>
                </a:cubicBezTo>
                <a:cubicBezTo>
                  <a:pt x="78265" y="381"/>
                  <a:pt x="78373" y="490"/>
                  <a:pt x="78496" y="490"/>
                </a:cubicBezTo>
                <a:cubicBezTo>
                  <a:pt x="78618" y="490"/>
                  <a:pt x="78713" y="381"/>
                  <a:pt x="78727" y="259"/>
                </a:cubicBezTo>
                <a:cubicBezTo>
                  <a:pt x="78727" y="144"/>
                  <a:pt x="78630" y="40"/>
                  <a:pt x="78516" y="40"/>
                </a:cubicBezTo>
                <a:cubicBezTo>
                  <a:pt x="78510" y="40"/>
                  <a:pt x="78503" y="41"/>
                  <a:pt x="78496" y="42"/>
                </a:cubicBezTo>
                <a:cubicBezTo>
                  <a:pt x="78488" y="41"/>
                  <a:pt x="78480" y="40"/>
                  <a:pt x="78473" y="40"/>
                </a:cubicBezTo>
                <a:close/>
                <a:moveTo>
                  <a:pt x="60078" y="55"/>
                </a:moveTo>
                <a:cubicBezTo>
                  <a:pt x="59997" y="218"/>
                  <a:pt x="60065" y="409"/>
                  <a:pt x="60214" y="490"/>
                </a:cubicBezTo>
                <a:cubicBezTo>
                  <a:pt x="60271" y="540"/>
                  <a:pt x="60342" y="563"/>
                  <a:pt x="60414" y="563"/>
                </a:cubicBezTo>
                <a:cubicBezTo>
                  <a:pt x="60481" y="563"/>
                  <a:pt x="60550" y="543"/>
                  <a:pt x="60608" y="504"/>
                </a:cubicBezTo>
                <a:cubicBezTo>
                  <a:pt x="60771" y="422"/>
                  <a:pt x="60839" y="232"/>
                  <a:pt x="60785" y="55"/>
                </a:cubicBezTo>
                <a:close/>
                <a:moveTo>
                  <a:pt x="69484" y="42"/>
                </a:moveTo>
                <a:cubicBezTo>
                  <a:pt x="69212" y="42"/>
                  <a:pt x="69144" y="69"/>
                  <a:pt x="69144" y="232"/>
                </a:cubicBezTo>
                <a:cubicBezTo>
                  <a:pt x="69144" y="422"/>
                  <a:pt x="69294" y="572"/>
                  <a:pt x="69470" y="572"/>
                </a:cubicBezTo>
                <a:cubicBezTo>
                  <a:pt x="69647" y="572"/>
                  <a:pt x="69797" y="422"/>
                  <a:pt x="69810" y="245"/>
                </a:cubicBezTo>
                <a:cubicBezTo>
                  <a:pt x="69810" y="82"/>
                  <a:pt x="69756" y="55"/>
                  <a:pt x="69484" y="42"/>
                </a:cubicBezTo>
                <a:close/>
                <a:moveTo>
                  <a:pt x="82030" y="191"/>
                </a:moveTo>
                <a:cubicBezTo>
                  <a:pt x="81962" y="327"/>
                  <a:pt x="81880" y="395"/>
                  <a:pt x="81880" y="463"/>
                </a:cubicBezTo>
                <a:cubicBezTo>
                  <a:pt x="81869" y="541"/>
                  <a:pt x="81931" y="610"/>
                  <a:pt x="82013" y="610"/>
                </a:cubicBezTo>
                <a:cubicBezTo>
                  <a:pt x="82032" y="610"/>
                  <a:pt x="82051" y="606"/>
                  <a:pt x="82070" y="599"/>
                </a:cubicBezTo>
                <a:cubicBezTo>
                  <a:pt x="82125" y="585"/>
                  <a:pt x="82206" y="490"/>
                  <a:pt x="82193" y="436"/>
                </a:cubicBezTo>
                <a:cubicBezTo>
                  <a:pt x="82193" y="368"/>
                  <a:pt x="82111" y="300"/>
                  <a:pt x="82030" y="191"/>
                </a:cubicBezTo>
                <a:close/>
                <a:moveTo>
                  <a:pt x="9338" y="123"/>
                </a:moveTo>
                <a:lnTo>
                  <a:pt x="9515" y="436"/>
                </a:lnTo>
                <a:lnTo>
                  <a:pt x="9216" y="612"/>
                </a:lnTo>
                <a:lnTo>
                  <a:pt x="9026" y="286"/>
                </a:lnTo>
                <a:lnTo>
                  <a:pt x="9338" y="123"/>
                </a:lnTo>
                <a:close/>
                <a:moveTo>
                  <a:pt x="18364" y="150"/>
                </a:moveTo>
                <a:lnTo>
                  <a:pt x="18540" y="463"/>
                </a:lnTo>
                <a:lnTo>
                  <a:pt x="18214" y="626"/>
                </a:lnTo>
                <a:lnTo>
                  <a:pt x="18051" y="327"/>
                </a:lnTo>
                <a:lnTo>
                  <a:pt x="18364" y="150"/>
                </a:lnTo>
                <a:close/>
                <a:moveTo>
                  <a:pt x="75764" y="82"/>
                </a:moveTo>
                <a:cubicBezTo>
                  <a:pt x="75614" y="96"/>
                  <a:pt x="75505" y="218"/>
                  <a:pt x="75505" y="368"/>
                </a:cubicBezTo>
                <a:cubicBezTo>
                  <a:pt x="75505" y="504"/>
                  <a:pt x="75641" y="626"/>
                  <a:pt x="75777" y="626"/>
                </a:cubicBezTo>
                <a:cubicBezTo>
                  <a:pt x="75927" y="612"/>
                  <a:pt x="76036" y="490"/>
                  <a:pt x="76036" y="341"/>
                </a:cubicBezTo>
                <a:cubicBezTo>
                  <a:pt x="76022" y="191"/>
                  <a:pt x="75900" y="82"/>
                  <a:pt x="75764" y="82"/>
                </a:cubicBezTo>
                <a:close/>
                <a:moveTo>
                  <a:pt x="57754" y="28"/>
                </a:moveTo>
                <a:cubicBezTo>
                  <a:pt x="57610" y="28"/>
                  <a:pt x="57469" y="46"/>
                  <a:pt x="57333" y="82"/>
                </a:cubicBezTo>
                <a:cubicBezTo>
                  <a:pt x="57305" y="381"/>
                  <a:pt x="57360" y="517"/>
                  <a:pt x="57550" y="599"/>
                </a:cubicBezTo>
                <a:cubicBezTo>
                  <a:pt x="57600" y="622"/>
                  <a:pt x="57647" y="633"/>
                  <a:pt x="57693" y="633"/>
                </a:cubicBezTo>
                <a:cubicBezTo>
                  <a:pt x="57812" y="633"/>
                  <a:pt x="57922" y="559"/>
                  <a:pt x="58039" y="422"/>
                </a:cubicBezTo>
                <a:cubicBezTo>
                  <a:pt x="58062" y="411"/>
                  <a:pt x="58095" y="390"/>
                  <a:pt x="58121" y="367"/>
                </a:cubicBezTo>
                <a:lnTo>
                  <a:pt x="58121" y="367"/>
                </a:lnTo>
                <a:cubicBezTo>
                  <a:pt x="58121" y="367"/>
                  <a:pt x="58121" y="367"/>
                  <a:pt x="58121" y="368"/>
                </a:cubicBezTo>
                <a:cubicBezTo>
                  <a:pt x="58122" y="367"/>
                  <a:pt x="58123" y="366"/>
                  <a:pt x="58124" y="365"/>
                </a:cubicBezTo>
                <a:lnTo>
                  <a:pt x="58124" y="365"/>
                </a:lnTo>
                <a:cubicBezTo>
                  <a:pt x="58123" y="365"/>
                  <a:pt x="58122" y="366"/>
                  <a:pt x="58121" y="367"/>
                </a:cubicBezTo>
                <a:lnTo>
                  <a:pt x="58121" y="367"/>
                </a:lnTo>
                <a:cubicBezTo>
                  <a:pt x="58121" y="299"/>
                  <a:pt x="58107" y="232"/>
                  <a:pt x="58094" y="164"/>
                </a:cubicBezTo>
                <a:cubicBezTo>
                  <a:pt x="58067" y="110"/>
                  <a:pt x="58012" y="42"/>
                  <a:pt x="57971" y="42"/>
                </a:cubicBezTo>
                <a:cubicBezTo>
                  <a:pt x="57899" y="32"/>
                  <a:pt x="57826" y="28"/>
                  <a:pt x="57754" y="28"/>
                </a:cubicBezTo>
                <a:close/>
                <a:moveTo>
                  <a:pt x="30134" y="123"/>
                </a:moveTo>
                <a:lnTo>
                  <a:pt x="30325" y="463"/>
                </a:lnTo>
                <a:lnTo>
                  <a:pt x="30012" y="640"/>
                </a:lnTo>
                <a:lnTo>
                  <a:pt x="29835" y="300"/>
                </a:lnTo>
                <a:lnTo>
                  <a:pt x="30134" y="123"/>
                </a:lnTo>
                <a:close/>
                <a:moveTo>
                  <a:pt x="66674" y="36"/>
                </a:moveTo>
                <a:cubicBezTo>
                  <a:pt x="66452" y="36"/>
                  <a:pt x="66371" y="111"/>
                  <a:pt x="66371" y="286"/>
                </a:cubicBezTo>
                <a:cubicBezTo>
                  <a:pt x="66358" y="477"/>
                  <a:pt x="66521" y="640"/>
                  <a:pt x="66711" y="640"/>
                </a:cubicBezTo>
                <a:cubicBezTo>
                  <a:pt x="66902" y="640"/>
                  <a:pt x="67065" y="490"/>
                  <a:pt x="67065" y="300"/>
                </a:cubicBezTo>
                <a:cubicBezTo>
                  <a:pt x="67078" y="123"/>
                  <a:pt x="66997" y="42"/>
                  <a:pt x="66793" y="42"/>
                </a:cubicBezTo>
                <a:cubicBezTo>
                  <a:pt x="66749" y="38"/>
                  <a:pt x="66710" y="36"/>
                  <a:pt x="66674" y="36"/>
                </a:cubicBezTo>
                <a:close/>
                <a:moveTo>
                  <a:pt x="39160" y="191"/>
                </a:moveTo>
                <a:lnTo>
                  <a:pt x="39336" y="490"/>
                </a:lnTo>
                <a:lnTo>
                  <a:pt x="39024" y="667"/>
                </a:lnTo>
                <a:lnTo>
                  <a:pt x="38834" y="354"/>
                </a:lnTo>
                <a:lnTo>
                  <a:pt x="39160" y="191"/>
                </a:lnTo>
                <a:close/>
                <a:moveTo>
                  <a:pt x="6620" y="191"/>
                </a:moveTo>
                <a:lnTo>
                  <a:pt x="6783" y="490"/>
                </a:lnTo>
                <a:lnTo>
                  <a:pt x="6443" y="680"/>
                </a:lnTo>
                <a:lnTo>
                  <a:pt x="6280" y="368"/>
                </a:lnTo>
                <a:lnTo>
                  <a:pt x="6620" y="191"/>
                </a:lnTo>
                <a:close/>
                <a:moveTo>
                  <a:pt x="27430" y="232"/>
                </a:moveTo>
                <a:lnTo>
                  <a:pt x="27593" y="531"/>
                </a:lnTo>
                <a:lnTo>
                  <a:pt x="27253" y="694"/>
                </a:lnTo>
                <a:lnTo>
                  <a:pt x="27076" y="395"/>
                </a:lnTo>
                <a:lnTo>
                  <a:pt x="27430" y="232"/>
                </a:lnTo>
                <a:close/>
                <a:moveTo>
                  <a:pt x="73018" y="110"/>
                </a:moveTo>
                <a:cubicBezTo>
                  <a:pt x="72855" y="110"/>
                  <a:pt x="72719" y="245"/>
                  <a:pt x="72719" y="395"/>
                </a:cubicBezTo>
                <a:cubicBezTo>
                  <a:pt x="72719" y="558"/>
                  <a:pt x="72841" y="694"/>
                  <a:pt x="73004" y="694"/>
                </a:cubicBezTo>
                <a:cubicBezTo>
                  <a:pt x="73012" y="695"/>
                  <a:pt x="73020" y="695"/>
                  <a:pt x="73027" y="695"/>
                </a:cubicBezTo>
                <a:cubicBezTo>
                  <a:pt x="73168" y="695"/>
                  <a:pt x="73291" y="578"/>
                  <a:pt x="73317" y="436"/>
                </a:cubicBezTo>
                <a:cubicBezTo>
                  <a:pt x="73317" y="259"/>
                  <a:pt x="73181" y="110"/>
                  <a:pt x="73018" y="110"/>
                </a:cubicBezTo>
                <a:close/>
                <a:moveTo>
                  <a:pt x="63982" y="41"/>
                </a:moveTo>
                <a:cubicBezTo>
                  <a:pt x="63748" y="41"/>
                  <a:pt x="63626" y="161"/>
                  <a:pt x="63626" y="354"/>
                </a:cubicBezTo>
                <a:lnTo>
                  <a:pt x="63626" y="368"/>
                </a:lnTo>
                <a:cubicBezTo>
                  <a:pt x="63639" y="558"/>
                  <a:pt x="63789" y="708"/>
                  <a:pt x="63979" y="721"/>
                </a:cubicBezTo>
                <a:cubicBezTo>
                  <a:pt x="63987" y="722"/>
                  <a:pt x="63995" y="722"/>
                  <a:pt x="64003" y="722"/>
                </a:cubicBezTo>
                <a:cubicBezTo>
                  <a:pt x="64197" y="722"/>
                  <a:pt x="64360" y="564"/>
                  <a:pt x="64360" y="368"/>
                </a:cubicBezTo>
                <a:cubicBezTo>
                  <a:pt x="64360" y="150"/>
                  <a:pt x="64237" y="42"/>
                  <a:pt x="64020" y="42"/>
                </a:cubicBezTo>
                <a:cubicBezTo>
                  <a:pt x="64007" y="41"/>
                  <a:pt x="63994" y="41"/>
                  <a:pt x="63982" y="41"/>
                </a:cubicBezTo>
                <a:close/>
                <a:moveTo>
                  <a:pt x="3861" y="259"/>
                </a:moveTo>
                <a:lnTo>
                  <a:pt x="4037" y="558"/>
                </a:lnTo>
                <a:lnTo>
                  <a:pt x="3725" y="735"/>
                </a:lnTo>
                <a:lnTo>
                  <a:pt x="3534" y="409"/>
                </a:lnTo>
                <a:lnTo>
                  <a:pt x="3861" y="259"/>
                </a:lnTo>
                <a:close/>
                <a:moveTo>
                  <a:pt x="15632" y="218"/>
                </a:moveTo>
                <a:lnTo>
                  <a:pt x="15808" y="558"/>
                </a:lnTo>
                <a:lnTo>
                  <a:pt x="15496" y="735"/>
                </a:lnTo>
                <a:lnTo>
                  <a:pt x="15333" y="395"/>
                </a:lnTo>
                <a:lnTo>
                  <a:pt x="15632" y="218"/>
                </a:lnTo>
                <a:close/>
                <a:moveTo>
                  <a:pt x="48226" y="232"/>
                </a:moveTo>
                <a:lnTo>
                  <a:pt x="48389" y="558"/>
                </a:lnTo>
                <a:lnTo>
                  <a:pt x="48035" y="748"/>
                </a:lnTo>
                <a:lnTo>
                  <a:pt x="47845" y="409"/>
                </a:lnTo>
                <a:lnTo>
                  <a:pt x="48226" y="232"/>
                </a:lnTo>
                <a:close/>
                <a:moveTo>
                  <a:pt x="79325" y="313"/>
                </a:moveTo>
                <a:cubicBezTo>
                  <a:pt x="79203" y="313"/>
                  <a:pt x="79094" y="422"/>
                  <a:pt x="79094" y="544"/>
                </a:cubicBezTo>
                <a:cubicBezTo>
                  <a:pt x="79107" y="667"/>
                  <a:pt x="79203" y="748"/>
                  <a:pt x="79325" y="748"/>
                </a:cubicBezTo>
                <a:cubicBezTo>
                  <a:pt x="79447" y="748"/>
                  <a:pt x="79542" y="653"/>
                  <a:pt x="79529" y="531"/>
                </a:cubicBezTo>
                <a:cubicBezTo>
                  <a:pt x="79542" y="422"/>
                  <a:pt x="79447" y="327"/>
                  <a:pt x="79325" y="313"/>
                </a:cubicBezTo>
                <a:close/>
                <a:moveTo>
                  <a:pt x="24657" y="286"/>
                </a:moveTo>
                <a:lnTo>
                  <a:pt x="24847" y="599"/>
                </a:lnTo>
                <a:lnTo>
                  <a:pt x="24521" y="762"/>
                </a:lnTo>
                <a:lnTo>
                  <a:pt x="24358" y="449"/>
                </a:lnTo>
                <a:lnTo>
                  <a:pt x="24657" y="286"/>
                </a:lnTo>
                <a:close/>
                <a:moveTo>
                  <a:pt x="36428" y="245"/>
                </a:moveTo>
                <a:lnTo>
                  <a:pt x="36604" y="585"/>
                </a:lnTo>
                <a:lnTo>
                  <a:pt x="36305" y="762"/>
                </a:lnTo>
                <a:lnTo>
                  <a:pt x="36115" y="422"/>
                </a:lnTo>
                <a:lnTo>
                  <a:pt x="36428" y="245"/>
                </a:lnTo>
                <a:close/>
                <a:moveTo>
                  <a:pt x="12927" y="327"/>
                </a:moveTo>
                <a:lnTo>
                  <a:pt x="13090" y="626"/>
                </a:lnTo>
                <a:lnTo>
                  <a:pt x="12750" y="789"/>
                </a:lnTo>
                <a:lnTo>
                  <a:pt x="12587" y="490"/>
                </a:lnTo>
                <a:lnTo>
                  <a:pt x="12927" y="327"/>
                </a:lnTo>
                <a:close/>
                <a:moveTo>
                  <a:pt x="45467" y="286"/>
                </a:moveTo>
                <a:lnTo>
                  <a:pt x="45643" y="626"/>
                </a:lnTo>
                <a:lnTo>
                  <a:pt x="45317" y="803"/>
                </a:lnTo>
                <a:lnTo>
                  <a:pt x="45127" y="463"/>
                </a:lnTo>
                <a:lnTo>
                  <a:pt x="45467" y="286"/>
                </a:lnTo>
                <a:close/>
                <a:moveTo>
                  <a:pt x="61269" y="41"/>
                </a:moveTo>
                <a:cubicBezTo>
                  <a:pt x="61262" y="41"/>
                  <a:pt x="61255" y="41"/>
                  <a:pt x="61247" y="42"/>
                </a:cubicBezTo>
                <a:cubicBezTo>
                  <a:pt x="61240" y="41"/>
                  <a:pt x="61232" y="41"/>
                  <a:pt x="61225" y="41"/>
                </a:cubicBezTo>
                <a:cubicBezTo>
                  <a:pt x="61018" y="41"/>
                  <a:pt x="60853" y="226"/>
                  <a:pt x="60867" y="436"/>
                </a:cubicBezTo>
                <a:cubicBezTo>
                  <a:pt x="60867" y="626"/>
                  <a:pt x="61030" y="789"/>
                  <a:pt x="61234" y="803"/>
                </a:cubicBezTo>
                <a:cubicBezTo>
                  <a:pt x="61451" y="803"/>
                  <a:pt x="61628" y="626"/>
                  <a:pt x="61628" y="422"/>
                </a:cubicBezTo>
                <a:cubicBezTo>
                  <a:pt x="61628" y="213"/>
                  <a:pt x="61464" y="41"/>
                  <a:pt x="61269" y="41"/>
                </a:cubicBezTo>
                <a:close/>
                <a:moveTo>
                  <a:pt x="70313" y="150"/>
                </a:moveTo>
                <a:cubicBezTo>
                  <a:pt x="70136" y="150"/>
                  <a:pt x="69987" y="286"/>
                  <a:pt x="69973" y="477"/>
                </a:cubicBezTo>
                <a:cubicBezTo>
                  <a:pt x="69987" y="653"/>
                  <a:pt x="70136" y="803"/>
                  <a:pt x="70313" y="803"/>
                </a:cubicBezTo>
                <a:cubicBezTo>
                  <a:pt x="70476" y="776"/>
                  <a:pt x="70612" y="640"/>
                  <a:pt x="70626" y="477"/>
                </a:cubicBezTo>
                <a:cubicBezTo>
                  <a:pt x="70612" y="300"/>
                  <a:pt x="70476" y="164"/>
                  <a:pt x="70313" y="150"/>
                </a:cubicBezTo>
                <a:close/>
                <a:moveTo>
                  <a:pt x="21925" y="327"/>
                </a:moveTo>
                <a:lnTo>
                  <a:pt x="22115" y="653"/>
                </a:lnTo>
                <a:lnTo>
                  <a:pt x="21802" y="816"/>
                </a:lnTo>
                <a:lnTo>
                  <a:pt x="21626" y="517"/>
                </a:lnTo>
                <a:lnTo>
                  <a:pt x="21925" y="327"/>
                </a:lnTo>
                <a:close/>
                <a:moveTo>
                  <a:pt x="33723" y="327"/>
                </a:moveTo>
                <a:lnTo>
                  <a:pt x="33900" y="653"/>
                </a:lnTo>
                <a:lnTo>
                  <a:pt x="33560" y="816"/>
                </a:lnTo>
                <a:lnTo>
                  <a:pt x="33342" y="477"/>
                </a:lnTo>
                <a:lnTo>
                  <a:pt x="33723" y="327"/>
                </a:lnTo>
                <a:close/>
                <a:moveTo>
                  <a:pt x="1129" y="313"/>
                </a:moveTo>
                <a:lnTo>
                  <a:pt x="1319" y="653"/>
                </a:lnTo>
                <a:lnTo>
                  <a:pt x="1006" y="830"/>
                </a:lnTo>
                <a:lnTo>
                  <a:pt x="830" y="490"/>
                </a:lnTo>
                <a:lnTo>
                  <a:pt x="1129" y="313"/>
                </a:lnTo>
                <a:close/>
                <a:moveTo>
                  <a:pt x="10167" y="368"/>
                </a:moveTo>
                <a:lnTo>
                  <a:pt x="10331" y="680"/>
                </a:lnTo>
                <a:lnTo>
                  <a:pt x="10018" y="843"/>
                </a:lnTo>
                <a:lnTo>
                  <a:pt x="9841" y="544"/>
                </a:lnTo>
                <a:lnTo>
                  <a:pt x="10167" y="368"/>
                </a:lnTo>
                <a:close/>
                <a:moveTo>
                  <a:pt x="42735" y="354"/>
                </a:moveTo>
                <a:lnTo>
                  <a:pt x="42925" y="680"/>
                </a:lnTo>
                <a:lnTo>
                  <a:pt x="42599" y="857"/>
                </a:lnTo>
                <a:lnTo>
                  <a:pt x="42408" y="531"/>
                </a:lnTo>
                <a:lnTo>
                  <a:pt x="42735" y="354"/>
                </a:lnTo>
                <a:close/>
                <a:moveTo>
                  <a:pt x="76593" y="327"/>
                </a:moveTo>
                <a:cubicBezTo>
                  <a:pt x="76457" y="341"/>
                  <a:pt x="76348" y="449"/>
                  <a:pt x="76335" y="585"/>
                </a:cubicBezTo>
                <a:cubicBezTo>
                  <a:pt x="76335" y="735"/>
                  <a:pt x="76457" y="857"/>
                  <a:pt x="76606" y="857"/>
                </a:cubicBezTo>
                <a:cubicBezTo>
                  <a:pt x="76742" y="843"/>
                  <a:pt x="76851" y="735"/>
                  <a:pt x="76851" y="599"/>
                </a:cubicBezTo>
                <a:cubicBezTo>
                  <a:pt x="76851" y="449"/>
                  <a:pt x="76729" y="327"/>
                  <a:pt x="76593" y="327"/>
                </a:cubicBezTo>
                <a:close/>
                <a:moveTo>
                  <a:pt x="82859" y="572"/>
                </a:moveTo>
                <a:cubicBezTo>
                  <a:pt x="82791" y="599"/>
                  <a:pt x="82737" y="667"/>
                  <a:pt x="82723" y="735"/>
                </a:cubicBezTo>
                <a:cubicBezTo>
                  <a:pt x="82723" y="762"/>
                  <a:pt x="82804" y="857"/>
                  <a:pt x="82859" y="857"/>
                </a:cubicBezTo>
                <a:cubicBezTo>
                  <a:pt x="82900" y="857"/>
                  <a:pt x="82981" y="789"/>
                  <a:pt x="83090" y="721"/>
                </a:cubicBezTo>
                <a:cubicBezTo>
                  <a:pt x="82981" y="653"/>
                  <a:pt x="82913" y="572"/>
                  <a:pt x="82859" y="572"/>
                </a:cubicBezTo>
                <a:close/>
                <a:moveTo>
                  <a:pt x="67563" y="190"/>
                </a:moveTo>
                <a:cubicBezTo>
                  <a:pt x="67555" y="190"/>
                  <a:pt x="67548" y="191"/>
                  <a:pt x="67540" y="191"/>
                </a:cubicBezTo>
                <a:cubicBezTo>
                  <a:pt x="67350" y="191"/>
                  <a:pt x="67214" y="341"/>
                  <a:pt x="67201" y="517"/>
                </a:cubicBezTo>
                <a:cubicBezTo>
                  <a:pt x="67201" y="708"/>
                  <a:pt x="67350" y="871"/>
                  <a:pt x="67540" y="871"/>
                </a:cubicBezTo>
                <a:cubicBezTo>
                  <a:pt x="67731" y="871"/>
                  <a:pt x="67894" y="721"/>
                  <a:pt x="67894" y="531"/>
                </a:cubicBezTo>
                <a:cubicBezTo>
                  <a:pt x="67894" y="348"/>
                  <a:pt x="67743" y="190"/>
                  <a:pt x="67563" y="190"/>
                </a:cubicBezTo>
                <a:close/>
                <a:moveTo>
                  <a:pt x="30964" y="395"/>
                </a:moveTo>
                <a:lnTo>
                  <a:pt x="31140" y="708"/>
                </a:lnTo>
                <a:lnTo>
                  <a:pt x="30814" y="884"/>
                </a:lnTo>
                <a:lnTo>
                  <a:pt x="30651" y="572"/>
                </a:lnTo>
                <a:lnTo>
                  <a:pt x="30964" y="395"/>
                </a:lnTo>
                <a:close/>
                <a:moveTo>
                  <a:pt x="58526" y="118"/>
                </a:moveTo>
                <a:cubicBezTo>
                  <a:pt x="58443" y="118"/>
                  <a:pt x="58361" y="142"/>
                  <a:pt x="58298" y="191"/>
                </a:cubicBezTo>
                <a:cubicBezTo>
                  <a:pt x="58231" y="245"/>
                  <a:pt x="58177" y="298"/>
                  <a:pt x="58124" y="365"/>
                </a:cubicBezTo>
                <a:lnTo>
                  <a:pt x="58124" y="365"/>
                </a:lnTo>
                <a:cubicBezTo>
                  <a:pt x="58127" y="361"/>
                  <a:pt x="58131" y="358"/>
                  <a:pt x="58134" y="354"/>
                </a:cubicBezTo>
                <a:lnTo>
                  <a:pt x="58134" y="354"/>
                </a:lnTo>
                <a:lnTo>
                  <a:pt x="58121" y="368"/>
                </a:lnTo>
                <a:lnTo>
                  <a:pt x="58135" y="368"/>
                </a:lnTo>
                <a:cubicBezTo>
                  <a:pt x="58135" y="449"/>
                  <a:pt x="58148" y="544"/>
                  <a:pt x="58162" y="626"/>
                </a:cubicBezTo>
                <a:cubicBezTo>
                  <a:pt x="58202" y="789"/>
                  <a:pt x="58352" y="898"/>
                  <a:pt x="58529" y="898"/>
                </a:cubicBezTo>
                <a:cubicBezTo>
                  <a:pt x="58692" y="898"/>
                  <a:pt x="58841" y="803"/>
                  <a:pt x="58896" y="640"/>
                </a:cubicBezTo>
                <a:cubicBezTo>
                  <a:pt x="58964" y="477"/>
                  <a:pt x="58896" y="286"/>
                  <a:pt x="58746" y="177"/>
                </a:cubicBezTo>
                <a:cubicBezTo>
                  <a:pt x="58681" y="138"/>
                  <a:pt x="58603" y="118"/>
                  <a:pt x="58526" y="118"/>
                </a:cubicBezTo>
                <a:close/>
                <a:moveTo>
                  <a:pt x="7435" y="436"/>
                </a:moveTo>
                <a:lnTo>
                  <a:pt x="7612" y="735"/>
                </a:lnTo>
                <a:lnTo>
                  <a:pt x="7272" y="911"/>
                </a:lnTo>
                <a:lnTo>
                  <a:pt x="7096" y="599"/>
                </a:lnTo>
                <a:lnTo>
                  <a:pt x="7435" y="436"/>
                </a:lnTo>
                <a:close/>
                <a:moveTo>
                  <a:pt x="19193" y="409"/>
                </a:moveTo>
                <a:lnTo>
                  <a:pt x="19356" y="748"/>
                </a:lnTo>
                <a:lnTo>
                  <a:pt x="19057" y="911"/>
                </a:lnTo>
                <a:lnTo>
                  <a:pt x="18880" y="572"/>
                </a:lnTo>
                <a:lnTo>
                  <a:pt x="19193" y="409"/>
                </a:lnTo>
                <a:close/>
                <a:moveTo>
                  <a:pt x="28245" y="463"/>
                </a:moveTo>
                <a:lnTo>
                  <a:pt x="28422" y="776"/>
                </a:lnTo>
                <a:lnTo>
                  <a:pt x="28068" y="925"/>
                </a:lnTo>
                <a:lnTo>
                  <a:pt x="27905" y="626"/>
                </a:lnTo>
                <a:lnTo>
                  <a:pt x="28245" y="463"/>
                </a:lnTo>
                <a:close/>
                <a:moveTo>
                  <a:pt x="39975" y="436"/>
                </a:moveTo>
                <a:lnTo>
                  <a:pt x="40166" y="776"/>
                </a:lnTo>
                <a:lnTo>
                  <a:pt x="39853" y="939"/>
                </a:lnTo>
                <a:cubicBezTo>
                  <a:pt x="39799" y="830"/>
                  <a:pt x="39731" y="721"/>
                  <a:pt x="39676" y="599"/>
                </a:cubicBezTo>
                <a:lnTo>
                  <a:pt x="39975" y="436"/>
                </a:lnTo>
                <a:close/>
                <a:moveTo>
                  <a:pt x="73861" y="368"/>
                </a:moveTo>
                <a:cubicBezTo>
                  <a:pt x="73698" y="368"/>
                  <a:pt x="73562" y="477"/>
                  <a:pt x="73562" y="640"/>
                </a:cubicBezTo>
                <a:cubicBezTo>
                  <a:pt x="73548" y="803"/>
                  <a:pt x="73670" y="939"/>
                  <a:pt x="73834" y="939"/>
                </a:cubicBezTo>
                <a:cubicBezTo>
                  <a:pt x="73841" y="939"/>
                  <a:pt x="73849" y="940"/>
                  <a:pt x="73856" y="940"/>
                </a:cubicBezTo>
                <a:cubicBezTo>
                  <a:pt x="73998" y="940"/>
                  <a:pt x="74133" y="822"/>
                  <a:pt x="74133" y="667"/>
                </a:cubicBezTo>
                <a:cubicBezTo>
                  <a:pt x="74146" y="517"/>
                  <a:pt x="74024" y="381"/>
                  <a:pt x="73861" y="368"/>
                </a:cubicBezTo>
                <a:close/>
                <a:moveTo>
                  <a:pt x="51773" y="381"/>
                </a:moveTo>
                <a:cubicBezTo>
                  <a:pt x="51841" y="504"/>
                  <a:pt x="51909" y="640"/>
                  <a:pt x="51977" y="762"/>
                </a:cubicBezTo>
                <a:lnTo>
                  <a:pt x="51597" y="952"/>
                </a:lnTo>
                <a:lnTo>
                  <a:pt x="51406" y="599"/>
                </a:lnTo>
                <a:lnTo>
                  <a:pt x="51773" y="381"/>
                </a:lnTo>
                <a:close/>
                <a:moveTo>
                  <a:pt x="64812" y="245"/>
                </a:moveTo>
                <a:cubicBezTo>
                  <a:pt x="64619" y="245"/>
                  <a:pt x="64469" y="403"/>
                  <a:pt x="64469" y="599"/>
                </a:cubicBezTo>
                <a:cubicBezTo>
                  <a:pt x="64469" y="789"/>
                  <a:pt x="64618" y="952"/>
                  <a:pt x="64822" y="952"/>
                </a:cubicBezTo>
                <a:cubicBezTo>
                  <a:pt x="65012" y="952"/>
                  <a:pt x="65189" y="789"/>
                  <a:pt x="65189" y="585"/>
                </a:cubicBezTo>
                <a:cubicBezTo>
                  <a:pt x="65175" y="395"/>
                  <a:pt x="65026" y="245"/>
                  <a:pt x="64836" y="245"/>
                </a:cubicBezTo>
                <a:cubicBezTo>
                  <a:pt x="64828" y="245"/>
                  <a:pt x="64820" y="245"/>
                  <a:pt x="64812" y="245"/>
                </a:cubicBezTo>
                <a:close/>
                <a:moveTo>
                  <a:pt x="16461" y="504"/>
                </a:moveTo>
                <a:lnTo>
                  <a:pt x="16637" y="803"/>
                </a:lnTo>
                <a:lnTo>
                  <a:pt x="16325" y="979"/>
                </a:lnTo>
                <a:lnTo>
                  <a:pt x="16148" y="667"/>
                </a:lnTo>
                <a:lnTo>
                  <a:pt x="16461" y="504"/>
                </a:lnTo>
                <a:close/>
                <a:moveTo>
                  <a:pt x="80127" y="572"/>
                </a:moveTo>
                <a:cubicBezTo>
                  <a:pt x="80018" y="572"/>
                  <a:pt x="79923" y="680"/>
                  <a:pt x="79937" y="803"/>
                </a:cubicBezTo>
                <a:cubicBezTo>
                  <a:pt x="79937" y="903"/>
                  <a:pt x="80018" y="981"/>
                  <a:pt x="80117" y="981"/>
                </a:cubicBezTo>
                <a:cubicBezTo>
                  <a:pt x="80125" y="981"/>
                  <a:pt x="80132" y="980"/>
                  <a:pt x="80140" y="979"/>
                </a:cubicBezTo>
                <a:cubicBezTo>
                  <a:pt x="80263" y="979"/>
                  <a:pt x="80358" y="884"/>
                  <a:pt x="80358" y="776"/>
                </a:cubicBezTo>
                <a:cubicBezTo>
                  <a:pt x="80344" y="653"/>
                  <a:pt x="80249" y="572"/>
                  <a:pt x="80127" y="572"/>
                </a:cubicBezTo>
                <a:close/>
                <a:moveTo>
                  <a:pt x="49041" y="477"/>
                </a:moveTo>
                <a:lnTo>
                  <a:pt x="49232" y="803"/>
                </a:lnTo>
                <a:lnTo>
                  <a:pt x="48865" y="993"/>
                </a:lnTo>
                <a:lnTo>
                  <a:pt x="48674" y="653"/>
                </a:lnTo>
                <a:lnTo>
                  <a:pt x="49041" y="477"/>
                </a:lnTo>
                <a:close/>
                <a:moveTo>
                  <a:pt x="4690" y="504"/>
                </a:moveTo>
                <a:lnTo>
                  <a:pt x="4866" y="843"/>
                </a:lnTo>
                <a:lnTo>
                  <a:pt x="4554" y="1007"/>
                </a:lnTo>
                <a:lnTo>
                  <a:pt x="4377" y="667"/>
                </a:lnTo>
                <a:lnTo>
                  <a:pt x="4690" y="504"/>
                </a:lnTo>
                <a:close/>
                <a:moveTo>
                  <a:pt x="25486" y="517"/>
                </a:moveTo>
                <a:lnTo>
                  <a:pt x="25663" y="830"/>
                </a:lnTo>
                <a:lnTo>
                  <a:pt x="25336" y="1007"/>
                </a:lnTo>
                <a:lnTo>
                  <a:pt x="25173" y="680"/>
                </a:lnTo>
                <a:lnTo>
                  <a:pt x="25486" y="517"/>
                </a:lnTo>
                <a:close/>
                <a:moveTo>
                  <a:pt x="37270" y="531"/>
                </a:moveTo>
                <a:lnTo>
                  <a:pt x="37434" y="843"/>
                </a:lnTo>
                <a:lnTo>
                  <a:pt x="37121" y="1007"/>
                </a:lnTo>
                <a:lnTo>
                  <a:pt x="36944" y="694"/>
                </a:lnTo>
                <a:lnTo>
                  <a:pt x="37270" y="531"/>
                </a:lnTo>
                <a:close/>
                <a:moveTo>
                  <a:pt x="13742" y="558"/>
                </a:moveTo>
                <a:lnTo>
                  <a:pt x="13905" y="871"/>
                </a:lnTo>
                <a:lnTo>
                  <a:pt x="13566" y="1034"/>
                </a:lnTo>
                <a:lnTo>
                  <a:pt x="13402" y="735"/>
                </a:lnTo>
                <a:lnTo>
                  <a:pt x="13742" y="558"/>
                </a:lnTo>
                <a:close/>
                <a:moveTo>
                  <a:pt x="46282" y="531"/>
                </a:moveTo>
                <a:lnTo>
                  <a:pt x="46472" y="871"/>
                </a:lnTo>
                <a:lnTo>
                  <a:pt x="46133" y="1034"/>
                </a:lnTo>
                <a:lnTo>
                  <a:pt x="45942" y="708"/>
                </a:lnTo>
                <a:lnTo>
                  <a:pt x="46282" y="531"/>
                </a:lnTo>
                <a:close/>
                <a:moveTo>
                  <a:pt x="71129" y="395"/>
                </a:moveTo>
                <a:cubicBezTo>
                  <a:pt x="70952" y="409"/>
                  <a:pt x="70816" y="544"/>
                  <a:pt x="70816" y="721"/>
                </a:cubicBezTo>
                <a:cubicBezTo>
                  <a:pt x="70816" y="884"/>
                  <a:pt x="70938" y="1020"/>
                  <a:pt x="71115" y="1034"/>
                </a:cubicBezTo>
                <a:cubicBezTo>
                  <a:pt x="71292" y="1034"/>
                  <a:pt x="71441" y="884"/>
                  <a:pt x="71441" y="708"/>
                </a:cubicBezTo>
                <a:cubicBezTo>
                  <a:pt x="71428" y="531"/>
                  <a:pt x="71292" y="409"/>
                  <a:pt x="71129" y="395"/>
                </a:cubicBezTo>
                <a:close/>
                <a:moveTo>
                  <a:pt x="1971" y="585"/>
                </a:moveTo>
                <a:lnTo>
                  <a:pt x="2148" y="898"/>
                </a:lnTo>
                <a:lnTo>
                  <a:pt x="1835" y="1061"/>
                </a:lnTo>
                <a:lnTo>
                  <a:pt x="1659" y="748"/>
                </a:lnTo>
                <a:lnTo>
                  <a:pt x="1971" y="585"/>
                </a:lnTo>
                <a:close/>
                <a:moveTo>
                  <a:pt x="34538" y="585"/>
                </a:moveTo>
                <a:lnTo>
                  <a:pt x="34701" y="884"/>
                </a:lnTo>
                <a:lnTo>
                  <a:pt x="34362" y="1061"/>
                </a:lnTo>
                <a:lnTo>
                  <a:pt x="34199" y="762"/>
                </a:lnTo>
                <a:lnTo>
                  <a:pt x="34538" y="585"/>
                </a:lnTo>
                <a:close/>
                <a:moveTo>
                  <a:pt x="62090" y="313"/>
                </a:moveTo>
                <a:cubicBezTo>
                  <a:pt x="61886" y="313"/>
                  <a:pt x="61709" y="463"/>
                  <a:pt x="61696" y="667"/>
                </a:cubicBezTo>
                <a:cubicBezTo>
                  <a:pt x="61682" y="871"/>
                  <a:pt x="61845" y="1061"/>
                  <a:pt x="62063" y="1061"/>
                </a:cubicBezTo>
                <a:cubicBezTo>
                  <a:pt x="62253" y="1061"/>
                  <a:pt x="62430" y="911"/>
                  <a:pt x="62443" y="721"/>
                </a:cubicBezTo>
                <a:cubicBezTo>
                  <a:pt x="62457" y="504"/>
                  <a:pt x="62294" y="327"/>
                  <a:pt x="62090" y="313"/>
                </a:cubicBezTo>
                <a:close/>
                <a:moveTo>
                  <a:pt x="77422" y="585"/>
                </a:moveTo>
                <a:cubicBezTo>
                  <a:pt x="77286" y="585"/>
                  <a:pt x="77177" y="708"/>
                  <a:pt x="77177" y="843"/>
                </a:cubicBezTo>
                <a:cubicBezTo>
                  <a:pt x="77177" y="979"/>
                  <a:pt x="77286" y="1088"/>
                  <a:pt x="77422" y="1088"/>
                </a:cubicBezTo>
                <a:cubicBezTo>
                  <a:pt x="77558" y="1088"/>
                  <a:pt x="77667" y="979"/>
                  <a:pt x="77680" y="843"/>
                </a:cubicBezTo>
                <a:cubicBezTo>
                  <a:pt x="77667" y="708"/>
                  <a:pt x="77558" y="599"/>
                  <a:pt x="77422" y="585"/>
                </a:cubicBezTo>
                <a:close/>
                <a:moveTo>
                  <a:pt x="83716" y="842"/>
                </a:moveTo>
                <a:cubicBezTo>
                  <a:pt x="83711" y="842"/>
                  <a:pt x="83706" y="842"/>
                  <a:pt x="83702" y="843"/>
                </a:cubicBezTo>
                <a:cubicBezTo>
                  <a:pt x="83661" y="857"/>
                  <a:pt x="83620" y="939"/>
                  <a:pt x="83606" y="993"/>
                </a:cubicBezTo>
                <a:cubicBezTo>
                  <a:pt x="83606" y="1018"/>
                  <a:pt x="83676" y="1090"/>
                  <a:pt x="83719" y="1090"/>
                </a:cubicBezTo>
                <a:cubicBezTo>
                  <a:pt x="83722" y="1090"/>
                  <a:pt x="83726" y="1089"/>
                  <a:pt x="83729" y="1088"/>
                </a:cubicBezTo>
                <a:cubicBezTo>
                  <a:pt x="83770" y="1075"/>
                  <a:pt x="83824" y="1007"/>
                  <a:pt x="83905" y="939"/>
                </a:cubicBezTo>
                <a:cubicBezTo>
                  <a:pt x="83819" y="901"/>
                  <a:pt x="83766" y="842"/>
                  <a:pt x="83716" y="842"/>
                </a:cubicBezTo>
                <a:close/>
                <a:moveTo>
                  <a:pt x="22767" y="585"/>
                </a:moveTo>
                <a:lnTo>
                  <a:pt x="22931" y="925"/>
                </a:lnTo>
                <a:lnTo>
                  <a:pt x="22632" y="1102"/>
                </a:lnTo>
                <a:lnTo>
                  <a:pt x="22455" y="762"/>
                </a:lnTo>
                <a:lnTo>
                  <a:pt x="22767" y="585"/>
                </a:lnTo>
                <a:close/>
                <a:moveTo>
                  <a:pt x="10983" y="626"/>
                </a:moveTo>
                <a:lnTo>
                  <a:pt x="11160" y="925"/>
                </a:lnTo>
                <a:lnTo>
                  <a:pt x="10861" y="1115"/>
                </a:lnTo>
                <a:lnTo>
                  <a:pt x="10670" y="789"/>
                </a:lnTo>
                <a:lnTo>
                  <a:pt x="10983" y="626"/>
                </a:lnTo>
                <a:close/>
                <a:moveTo>
                  <a:pt x="31779" y="653"/>
                </a:moveTo>
                <a:lnTo>
                  <a:pt x="31969" y="966"/>
                </a:lnTo>
                <a:lnTo>
                  <a:pt x="31643" y="1129"/>
                </a:lnTo>
                <a:cubicBezTo>
                  <a:pt x="31589" y="1020"/>
                  <a:pt x="31534" y="925"/>
                  <a:pt x="31480" y="816"/>
                </a:cubicBezTo>
                <a:lnTo>
                  <a:pt x="31779" y="653"/>
                </a:lnTo>
                <a:close/>
                <a:moveTo>
                  <a:pt x="43564" y="612"/>
                </a:moveTo>
                <a:cubicBezTo>
                  <a:pt x="43632" y="735"/>
                  <a:pt x="43700" y="843"/>
                  <a:pt x="43754" y="966"/>
                </a:cubicBezTo>
                <a:lnTo>
                  <a:pt x="43428" y="1129"/>
                </a:lnTo>
                <a:lnTo>
                  <a:pt x="43237" y="776"/>
                </a:lnTo>
                <a:lnTo>
                  <a:pt x="43564" y="612"/>
                </a:lnTo>
                <a:close/>
                <a:moveTo>
                  <a:pt x="59334" y="367"/>
                </a:moveTo>
                <a:cubicBezTo>
                  <a:pt x="59139" y="367"/>
                  <a:pt x="58964" y="526"/>
                  <a:pt x="58964" y="735"/>
                </a:cubicBezTo>
                <a:cubicBezTo>
                  <a:pt x="58950" y="952"/>
                  <a:pt x="59127" y="1143"/>
                  <a:pt x="59358" y="1143"/>
                </a:cubicBezTo>
                <a:cubicBezTo>
                  <a:pt x="59562" y="1129"/>
                  <a:pt x="59738" y="966"/>
                  <a:pt x="59738" y="748"/>
                </a:cubicBezTo>
                <a:cubicBezTo>
                  <a:pt x="59738" y="544"/>
                  <a:pt x="59575" y="368"/>
                  <a:pt x="59358" y="368"/>
                </a:cubicBezTo>
                <a:cubicBezTo>
                  <a:pt x="59350" y="367"/>
                  <a:pt x="59342" y="367"/>
                  <a:pt x="59334" y="367"/>
                </a:cubicBezTo>
                <a:close/>
                <a:moveTo>
                  <a:pt x="68373" y="476"/>
                </a:moveTo>
                <a:cubicBezTo>
                  <a:pt x="68192" y="476"/>
                  <a:pt x="68030" y="620"/>
                  <a:pt x="68030" y="803"/>
                </a:cubicBezTo>
                <a:cubicBezTo>
                  <a:pt x="68030" y="993"/>
                  <a:pt x="68179" y="1143"/>
                  <a:pt x="68369" y="1143"/>
                </a:cubicBezTo>
                <a:cubicBezTo>
                  <a:pt x="68546" y="1129"/>
                  <a:pt x="68696" y="993"/>
                  <a:pt x="68696" y="816"/>
                </a:cubicBezTo>
                <a:cubicBezTo>
                  <a:pt x="68709" y="640"/>
                  <a:pt x="68573" y="490"/>
                  <a:pt x="68397" y="477"/>
                </a:cubicBezTo>
                <a:cubicBezTo>
                  <a:pt x="68389" y="476"/>
                  <a:pt x="68381" y="476"/>
                  <a:pt x="68373" y="476"/>
                </a:cubicBezTo>
                <a:close/>
                <a:moveTo>
                  <a:pt x="20008" y="680"/>
                </a:moveTo>
                <a:lnTo>
                  <a:pt x="20185" y="993"/>
                </a:lnTo>
                <a:lnTo>
                  <a:pt x="19859" y="1156"/>
                </a:lnTo>
                <a:lnTo>
                  <a:pt x="19682" y="843"/>
                </a:lnTo>
                <a:lnTo>
                  <a:pt x="20008" y="680"/>
                </a:lnTo>
                <a:close/>
                <a:moveTo>
                  <a:pt x="74656" y="625"/>
                </a:moveTo>
                <a:cubicBezTo>
                  <a:pt x="74514" y="625"/>
                  <a:pt x="74391" y="755"/>
                  <a:pt x="74391" y="898"/>
                </a:cubicBezTo>
                <a:cubicBezTo>
                  <a:pt x="74391" y="1047"/>
                  <a:pt x="74513" y="1170"/>
                  <a:pt x="74663" y="1183"/>
                </a:cubicBezTo>
                <a:cubicBezTo>
                  <a:pt x="74812" y="1183"/>
                  <a:pt x="74935" y="1075"/>
                  <a:pt x="74948" y="925"/>
                </a:cubicBezTo>
                <a:cubicBezTo>
                  <a:pt x="74962" y="762"/>
                  <a:pt x="74839" y="626"/>
                  <a:pt x="74676" y="626"/>
                </a:cubicBezTo>
                <a:cubicBezTo>
                  <a:pt x="74669" y="625"/>
                  <a:pt x="74662" y="625"/>
                  <a:pt x="74656" y="625"/>
                </a:cubicBezTo>
                <a:close/>
                <a:moveTo>
                  <a:pt x="40818" y="708"/>
                </a:moveTo>
                <a:lnTo>
                  <a:pt x="41008" y="1020"/>
                </a:lnTo>
                <a:lnTo>
                  <a:pt x="40668" y="1197"/>
                </a:lnTo>
                <a:lnTo>
                  <a:pt x="40505" y="884"/>
                </a:lnTo>
                <a:lnTo>
                  <a:pt x="40818" y="708"/>
                </a:lnTo>
                <a:close/>
                <a:moveTo>
                  <a:pt x="52589" y="640"/>
                </a:moveTo>
                <a:lnTo>
                  <a:pt x="52820" y="1020"/>
                </a:lnTo>
                <a:lnTo>
                  <a:pt x="52426" y="1197"/>
                </a:lnTo>
                <a:lnTo>
                  <a:pt x="52222" y="830"/>
                </a:lnTo>
                <a:lnTo>
                  <a:pt x="52589" y="640"/>
                </a:lnTo>
                <a:close/>
                <a:moveTo>
                  <a:pt x="80944" y="842"/>
                </a:moveTo>
                <a:cubicBezTo>
                  <a:pt x="80838" y="842"/>
                  <a:pt x="80779" y="920"/>
                  <a:pt x="80779" y="1034"/>
                </a:cubicBezTo>
                <a:cubicBezTo>
                  <a:pt x="80790" y="1134"/>
                  <a:pt x="80838" y="1208"/>
                  <a:pt x="80923" y="1208"/>
                </a:cubicBezTo>
                <a:cubicBezTo>
                  <a:pt x="80941" y="1208"/>
                  <a:pt x="80961" y="1204"/>
                  <a:pt x="80983" y="1197"/>
                </a:cubicBezTo>
                <a:cubicBezTo>
                  <a:pt x="81051" y="1183"/>
                  <a:pt x="81119" y="1102"/>
                  <a:pt x="81241" y="1007"/>
                </a:cubicBezTo>
                <a:cubicBezTo>
                  <a:pt x="81119" y="939"/>
                  <a:pt x="81037" y="843"/>
                  <a:pt x="80956" y="843"/>
                </a:cubicBezTo>
                <a:lnTo>
                  <a:pt x="80970" y="843"/>
                </a:lnTo>
                <a:cubicBezTo>
                  <a:pt x="80961" y="843"/>
                  <a:pt x="80952" y="842"/>
                  <a:pt x="80944" y="842"/>
                </a:cubicBezTo>
                <a:close/>
                <a:moveTo>
                  <a:pt x="8265" y="680"/>
                </a:moveTo>
                <a:lnTo>
                  <a:pt x="8441" y="1020"/>
                </a:lnTo>
                <a:lnTo>
                  <a:pt x="8101" y="1210"/>
                </a:lnTo>
                <a:lnTo>
                  <a:pt x="7925" y="843"/>
                </a:lnTo>
                <a:lnTo>
                  <a:pt x="8265" y="680"/>
                </a:lnTo>
                <a:close/>
                <a:moveTo>
                  <a:pt x="17276" y="721"/>
                </a:moveTo>
                <a:lnTo>
                  <a:pt x="17466" y="1034"/>
                </a:lnTo>
                <a:lnTo>
                  <a:pt x="17154" y="1210"/>
                </a:lnTo>
                <a:lnTo>
                  <a:pt x="16977" y="898"/>
                </a:lnTo>
                <a:lnTo>
                  <a:pt x="17276" y="721"/>
                </a:lnTo>
                <a:close/>
                <a:moveTo>
                  <a:pt x="65641" y="516"/>
                </a:moveTo>
                <a:cubicBezTo>
                  <a:pt x="65448" y="516"/>
                  <a:pt x="65297" y="675"/>
                  <a:pt x="65284" y="871"/>
                </a:cubicBezTo>
                <a:cubicBezTo>
                  <a:pt x="65297" y="1067"/>
                  <a:pt x="65448" y="1225"/>
                  <a:pt x="65641" y="1225"/>
                </a:cubicBezTo>
                <a:cubicBezTo>
                  <a:pt x="65649" y="1225"/>
                  <a:pt x="65657" y="1225"/>
                  <a:pt x="65665" y="1224"/>
                </a:cubicBezTo>
                <a:cubicBezTo>
                  <a:pt x="65855" y="1224"/>
                  <a:pt x="66004" y="1061"/>
                  <a:pt x="66004" y="871"/>
                </a:cubicBezTo>
                <a:cubicBezTo>
                  <a:pt x="66004" y="680"/>
                  <a:pt x="65855" y="517"/>
                  <a:pt x="65665" y="517"/>
                </a:cubicBezTo>
                <a:cubicBezTo>
                  <a:pt x="65657" y="517"/>
                  <a:pt x="65649" y="516"/>
                  <a:pt x="65641" y="516"/>
                </a:cubicBezTo>
                <a:close/>
                <a:moveTo>
                  <a:pt x="38086" y="776"/>
                </a:moveTo>
                <a:lnTo>
                  <a:pt x="38263" y="1075"/>
                </a:lnTo>
                <a:lnTo>
                  <a:pt x="37950" y="1238"/>
                </a:lnTo>
                <a:lnTo>
                  <a:pt x="37773" y="939"/>
                </a:lnTo>
                <a:lnTo>
                  <a:pt x="38086" y="776"/>
                </a:lnTo>
                <a:close/>
                <a:moveTo>
                  <a:pt x="5519" y="776"/>
                </a:moveTo>
                <a:lnTo>
                  <a:pt x="5696" y="1075"/>
                </a:lnTo>
                <a:lnTo>
                  <a:pt x="5369" y="1251"/>
                </a:lnTo>
                <a:lnTo>
                  <a:pt x="5206" y="939"/>
                </a:lnTo>
                <a:lnTo>
                  <a:pt x="5519" y="776"/>
                </a:lnTo>
                <a:close/>
                <a:moveTo>
                  <a:pt x="29061" y="721"/>
                </a:moveTo>
                <a:lnTo>
                  <a:pt x="29265" y="1034"/>
                </a:lnTo>
                <a:lnTo>
                  <a:pt x="28911" y="1251"/>
                </a:lnTo>
                <a:lnTo>
                  <a:pt x="28734" y="884"/>
                </a:lnTo>
                <a:lnTo>
                  <a:pt x="29061" y="721"/>
                </a:lnTo>
                <a:close/>
                <a:moveTo>
                  <a:pt x="56722" y="382"/>
                </a:moveTo>
                <a:cubicBezTo>
                  <a:pt x="56510" y="400"/>
                  <a:pt x="56325" y="521"/>
                  <a:pt x="56218" y="694"/>
                </a:cubicBezTo>
                <a:cubicBezTo>
                  <a:pt x="56177" y="966"/>
                  <a:pt x="56368" y="1115"/>
                  <a:pt x="56558" y="1265"/>
                </a:cubicBezTo>
                <a:lnTo>
                  <a:pt x="56748" y="1197"/>
                </a:lnTo>
                <a:cubicBezTo>
                  <a:pt x="56898" y="1170"/>
                  <a:pt x="57006" y="1061"/>
                  <a:pt x="57034" y="911"/>
                </a:cubicBezTo>
                <a:cubicBezTo>
                  <a:pt x="57074" y="748"/>
                  <a:pt x="57006" y="585"/>
                  <a:pt x="56870" y="490"/>
                </a:cubicBezTo>
                <a:cubicBezTo>
                  <a:pt x="56816" y="450"/>
                  <a:pt x="56776" y="423"/>
                  <a:pt x="56722" y="382"/>
                </a:cubicBezTo>
                <a:close/>
                <a:moveTo>
                  <a:pt x="26315" y="776"/>
                </a:moveTo>
                <a:lnTo>
                  <a:pt x="26478" y="1115"/>
                </a:lnTo>
                <a:lnTo>
                  <a:pt x="26179" y="1278"/>
                </a:lnTo>
                <a:lnTo>
                  <a:pt x="26002" y="939"/>
                </a:lnTo>
                <a:lnTo>
                  <a:pt x="26315" y="776"/>
                </a:lnTo>
                <a:close/>
                <a:moveTo>
                  <a:pt x="49884" y="708"/>
                </a:moveTo>
                <a:lnTo>
                  <a:pt x="50061" y="1047"/>
                </a:lnTo>
                <a:lnTo>
                  <a:pt x="49694" y="1278"/>
                </a:lnTo>
                <a:lnTo>
                  <a:pt x="49503" y="898"/>
                </a:lnTo>
                <a:lnTo>
                  <a:pt x="49884" y="708"/>
                </a:lnTo>
                <a:close/>
                <a:moveTo>
                  <a:pt x="14558" y="816"/>
                </a:moveTo>
                <a:lnTo>
                  <a:pt x="14734" y="1115"/>
                </a:lnTo>
                <a:lnTo>
                  <a:pt x="14395" y="1292"/>
                </a:lnTo>
                <a:lnTo>
                  <a:pt x="14218" y="979"/>
                </a:lnTo>
                <a:lnTo>
                  <a:pt x="14558" y="816"/>
                </a:lnTo>
                <a:close/>
                <a:moveTo>
                  <a:pt x="84531" y="1115"/>
                </a:moveTo>
                <a:cubicBezTo>
                  <a:pt x="84490" y="1115"/>
                  <a:pt x="84476" y="1170"/>
                  <a:pt x="84449" y="1210"/>
                </a:cubicBezTo>
                <a:cubicBezTo>
                  <a:pt x="84490" y="1251"/>
                  <a:pt x="84531" y="1278"/>
                  <a:pt x="84585" y="1292"/>
                </a:cubicBezTo>
                <a:cubicBezTo>
                  <a:pt x="84599" y="1292"/>
                  <a:pt x="84639" y="1238"/>
                  <a:pt x="84694" y="1170"/>
                </a:cubicBezTo>
                <a:cubicBezTo>
                  <a:pt x="84612" y="1156"/>
                  <a:pt x="84571" y="1115"/>
                  <a:pt x="84531" y="1115"/>
                </a:cubicBezTo>
                <a:close/>
                <a:moveTo>
                  <a:pt x="71931" y="680"/>
                </a:moveTo>
                <a:cubicBezTo>
                  <a:pt x="71768" y="694"/>
                  <a:pt x="71645" y="830"/>
                  <a:pt x="71645" y="1007"/>
                </a:cubicBezTo>
                <a:cubicBezTo>
                  <a:pt x="71645" y="1170"/>
                  <a:pt x="71781" y="1306"/>
                  <a:pt x="71958" y="1306"/>
                </a:cubicBezTo>
                <a:cubicBezTo>
                  <a:pt x="72121" y="1292"/>
                  <a:pt x="72257" y="1156"/>
                  <a:pt x="72243" y="979"/>
                </a:cubicBezTo>
                <a:cubicBezTo>
                  <a:pt x="72243" y="816"/>
                  <a:pt x="72107" y="680"/>
                  <a:pt x="71931" y="680"/>
                </a:cubicBezTo>
                <a:close/>
                <a:moveTo>
                  <a:pt x="62919" y="572"/>
                </a:moveTo>
                <a:cubicBezTo>
                  <a:pt x="62715" y="572"/>
                  <a:pt x="62552" y="735"/>
                  <a:pt x="62566" y="939"/>
                </a:cubicBezTo>
                <a:cubicBezTo>
                  <a:pt x="62552" y="1143"/>
                  <a:pt x="62715" y="1306"/>
                  <a:pt x="62919" y="1306"/>
                </a:cubicBezTo>
                <a:cubicBezTo>
                  <a:pt x="62927" y="1306"/>
                  <a:pt x="62935" y="1306"/>
                  <a:pt x="62942" y="1306"/>
                </a:cubicBezTo>
                <a:cubicBezTo>
                  <a:pt x="63149" y="1306"/>
                  <a:pt x="63313" y="1135"/>
                  <a:pt x="63300" y="925"/>
                </a:cubicBezTo>
                <a:cubicBezTo>
                  <a:pt x="63286" y="721"/>
                  <a:pt x="63123" y="572"/>
                  <a:pt x="62919" y="572"/>
                </a:cubicBezTo>
                <a:close/>
                <a:moveTo>
                  <a:pt x="2787" y="830"/>
                </a:moveTo>
                <a:lnTo>
                  <a:pt x="2977" y="1129"/>
                </a:lnTo>
                <a:lnTo>
                  <a:pt x="2665" y="1319"/>
                </a:lnTo>
                <a:lnTo>
                  <a:pt x="2474" y="1007"/>
                </a:lnTo>
                <a:lnTo>
                  <a:pt x="2787" y="830"/>
                </a:lnTo>
                <a:close/>
                <a:moveTo>
                  <a:pt x="35367" y="830"/>
                </a:moveTo>
                <a:lnTo>
                  <a:pt x="35544" y="1143"/>
                </a:lnTo>
                <a:lnTo>
                  <a:pt x="35204" y="1319"/>
                </a:lnTo>
                <a:lnTo>
                  <a:pt x="35028" y="1020"/>
                </a:lnTo>
                <a:lnTo>
                  <a:pt x="35367" y="830"/>
                </a:lnTo>
                <a:close/>
                <a:moveTo>
                  <a:pt x="47125" y="789"/>
                </a:moveTo>
                <a:lnTo>
                  <a:pt x="47315" y="1143"/>
                </a:lnTo>
                <a:lnTo>
                  <a:pt x="46975" y="1319"/>
                </a:lnTo>
                <a:lnTo>
                  <a:pt x="46785" y="952"/>
                </a:lnTo>
                <a:lnTo>
                  <a:pt x="47125" y="789"/>
                </a:lnTo>
                <a:close/>
                <a:moveTo>
                  <a:pt x="78261" y="856"/>
                </a:moveTo>
                <a:cubicBezTo>
                  <a:pt x="78253" y="856"/>
                  <a:pt x="78245" y="856"/>
                  <a:pt x="78237" y="857"/>
                </a:cubicBezTo>
                <a:cubicBezTo>
                  <a:pt x="78115" y="857"/>
                  <a:pt x="78006" y="966"/>
                  <a:pt x="78006" y="1088"/>
                </a:cubicBezTo>
                <a:cubicBezTo>
                  <a:pt x="78019" y="1216"/>
                  <a:pt x="78117" y="1320"/>
                  <a:pt x="78253" y="1320"/>
                </a:cubicBezTo>
                <a:cubicBezTo>
                  <a:pt x="78261" y="1320"/>
                  <a:pt x="78270" y="1320"/>
                  <a:pt x="78278" y="1319"/>
                </a:cubicBezTo>
                <a:cubicBezTo>
                  <a:pt x="78401" y="1306"/>
                  <a:pt x="78496" y="1197"/>
                  <a:pt x="78482" y="1061"/>
                </a:cubicBezTo>
                <a:cubicBezTo>
                  <a:pt x="78482" y="946"/>
                  <a:pt x="78375" y="856"/>
                  <a:pt x="78261" y="856"/>
                </a:cubicBezTo>
                <a:close/>
                <a:moveTo>
                  <a:pt x="23597" y="857"/>
                </a:moveTo>
                <a:lnTo>
                  <a:pt x="23760" y="1156"/>
                </a:lnTo>
                <a:lnTo>
                  <a:pt x="23447" y="1333"/>
                </a:lnTo>
                <a:lnTo>
                  <a:pt x="23270" y="1020"/>
                </a:lnTo>
                <a:lnTo>
                  <a:pt x="23597" y="857"/>
                </a:lnTo>
                <a:close/>
                <a:moveTo>
                  <a:pt x="11812" y="857"/>
                </a:moveTo>
                <a:lnTo>
                  <a:pt x="11989" y="1197"/>
                </a:lnTo>
                <a:lnTo>
                  <a:pt x="11676" y="1360"/>
                </a:lnTo>
                <a:lnTo>
                  <a:pt x="11499" y="1020"/>
                </a:lnTo>
                <a:lnTo>
                  <a:pt x="11812" y="857"/>
                </a:lnTo>
                <a:close/>
                <a:moveTo>
                  <a:pt x="60195" y="612"/>
                </a:moveTo>
                <a:cubicBezTo>
                  <a:pt x="60188" y="612"/>
                  <a:pt x="60181" y="612"/>
                  <a:pt x="60173" y="612"/>
                </a:cubicBezTo>
                <a:cubicBezTo>
                  <a:pt x="59956" y="612"/>
                  <a:pt x="59779" y="789"/>
                  <a:pt x="59793" y="993"/>
                </a:cubicBezTo>
                <a:cubicBezTo>
                  <a:pt x="59793" y="1210"/>
                  <a:pt x="59969" y="1374"/>
                  <a:pt x="60173" y="1374"/>
                </a:cubicBezTo>
                <a:cubicBezTo>
                  <a:pt x="60391" y="1374"/>
                  <a:pt x="60568" y="1197"/>
                  <a:pt x="60554" y="993"/>
                </a:cubicBezTo>
                <a:cubicBezTo>
                  <a:pt x="60554" y="783"/>
                  <a:pt x="60390" y="612"/>
                  <a:pt x="60195" y="612"/>
                </a:cubicBezTo>
                <a:close/>
                <a:moveTo>
                  <a:pt x="44393" y="884"/>
                </a:moveTo>
                <a:lnTo>
                  <a:pt x="44583" y="1197"/>
                </a:lnTo>
                <a:lnTo>
                  <a:pt x="44257" y="1387"/>
                </a:lnTo>
                <a:lnTo>
                  <a:pt x="44053" y="1061"/>
                </a:lnTo>
                <a:lnTo>
                  <a:pt x="44393" y="884"/>
                </a:lnTo>
                <a:close/>
                <a:moveTo>
                  <a:pt x="69163" y="734"/>
                </a:moveTo>
                <a:cubicBezTo>
                  <a:pt x="68996" y="734"/>
                  <a:pt x="68859" y="879"/>
                  <a:pt x="68859" y="1061"/>
                </a:cubicBezTo>
                <a:cubicBezTo>
                  <a:pt x="68859" y="1238"/>
                  <a:pt x="69008" y="1387"/>
                  <a:pt x="69185" y="1387"/>
                </a:cubicBezTo>
                <a:cubicBezTo>
                  <a:pt x="69375" y="1387"/>
                  <a:pt x="69525" y="1238"/>
                  <a:pt x="69525" y="1047"/>
                </a:cubicBezTo>
                <a:cubicBezTo>
                  <a:pt x="69511" y="871"/>
                  <a:pt x="69362" y="735"/>
                  <a:pt x="69185" y="735"/>
                </a:cubicBezTo>
                <a:cubicBezTo>
                  <a:pt x="69178" y="734"/>
                  <a:pt x="69170" y="734"/>
                  <a:pt x="69163" y="734"/>
                </a:cubicBezTo>
                <a:close/>
                <a:moveTo>
                  <a:pt x="20865" y="884"/>
                </a:moveTo>
                <a:lnTo>
                  <a:pt x="21028" y="1238"/>
                </a:lnTo>
                <a:lnTo>
                  <a:pt x="20701" y="1401"/>
                </a:lnTo>
                <a:lnTo>
                  <a:pt x="20525" y="1088"/>
                </a:lnTo>
                <a:lnTo>
                  <a:pt x="20865" y="884"/>
                </a:lnTo>
                <a:close/>
                <a:moveTo>
                  <a:pt x="32608" y="898"/>
                </a:moveTo>
                <a:lnTo>
                  <a:pt x="32771" y="1238"/>
                </a:lnTo>
                <a:lnTo>
                  <a:pt x="32472" y="1414"/>
                </a:lnTo>
                <a:cubicBezTo>
                  <a:pt x="32418" y="1292"/>
                  <a:pt x="32364" y="1183"/>
                  <a:pt x="32296" y="1075"/>
                </a:cubicBezTo>
                <a:lnTo>
                  <a:pt x="32608" y="898"/>
                </a:lnTo>
                <a:close/>
                <a:moveTo>
                  <a:pt x="9094" y="952"/>
                </a:moveTo>
                <a:lnTo>
                  <a:pt x="9270" y="1265"/>
                </a:lnTo>
                <a:lnTo>
                  <a:pt x="8958" y="1442"/>
                </a:lnTo>
                <a:lnTo>
                  <a:pt x="8781" y="1129"/>
                </a:lnTo>
                <a:lnTo>
                  <a:pt x="9094" y="952"/>
                </a:lnTo>
                <a:close/>
                <a:moveTo>
                  <a:pt x="41661" y="925"/>
                </a:moveTo>
                <a:lnTo>
                  <a:pt x="41837" y="1265"/>
                </a:lnTo>
                <a:lnTo>
                  <a:pt x="41498" y="1442"/>
                </a:lnTo>
                <a:lnTo>
                  <a:pt x="41321" y="1129"/>
                </a:lnTo>
                <a:lnTo>
                  <a:pt x="41661" y="925"/>
                </a:lnTo>
                <a:close/>
                <a:moveTo>
                  <a:pt x="81789" y="1100"/>
                </a:moveTo>
                <a:cubicBezTo>
                  <a:pt x="81692" y="1100"/>
                  <a:pt x="81623" y="1177"/>
                  <a:pt x="81636" y="1265"/>
                </a:cubicBezTo>
                <a:cubicBezTo>
                  <a:pt x="81636" y="1366"/>
                  <a:pt x="81694" y="1443"/>
                  <a:pt x="81789" y="1443"/>
                </a:cubicBezTo>
                <a:cubicBezTo>
                  <a:pt x="81797" y="1443"/>
                  <a:pt x="81804" y="1443"/>
                  <a:pt x="81812" y="1442"/>
                </a:cubicBezTo>
                <a:cubicBezTo>
                  <a:pt x="81867" y="1414"/>
                  <a:pt x="81935" y="1374"/>
                  <a:pt x="81989" y="1333"/>
                </a:cubicBezTo>
                <a:cubicBezTo>
                  <a:pt x="81962" y="1156"/>
                  <a:pt x="81907" y="1115"/>
                  <a:pt x="81812" y="1102"/>
                </a:cubicBezTo>
                <a:cubicBezTo>
                  <a:pt x="81804" y="1101"/>
                  <a:pt x="81796" y="1100"/>
                  <a:pt x="81789" y="1100"/>
                </a:cubicBezTo>
                <a:close/>
                <a:moveTo>
                  <a:pt x="53418" y="871"/>
                </a:moveTo>
                <a:lnTo>
                  <a:pt x="53649" y="1251"/>
                </a:lnTo>
                <a:lnTo>
                  <a:pt x="53255" y="1455"/>
                </a:lnTo>
                <a:lnTo>
                  <a:pt x="53051" y="1075"/>
                </a:lnTo>
                <a:lnTo>
                  <a:pt x="53418" y="871"/>
                </a:lnTo>
                <a:close/>
                <a:moveTo>
                  <a:pt x="57441" y="653"/>
                </a:moveTo>
                <a:cubicBezTo>
                  <a:pt x="57224" y="667"/>
                  <a:pt x="57061" y="843"/>
                  <a:pt x="57061" y="1047"/>
                </a:cubicBezTo>
                <a:cubicBezTo>
                  <a:pt x="57061" y="1278"/>
                  <a:pt x="57237" y="1455"/>
                  <a:pt x="57469" y="1455"/>
                </a:cubicBezTo>
                <a:cubicBezTo>
                  <a:pt x="57672" y="1428"/>
                  <a:pt x="57836" y="1265"/>
                  <a:pt x="57849" y="1061"/>
                </a:cubicBezTo>
                <a:cubicBezTo>
                  <a:pt x="57849" y="830"/>
                  <a:pt x="57659" y="653"/>
                  <a:pt x="57441" y="653"/>
                </a:cubicBezTo>
                <a:close/>
                <a:moveTo>
                  <a:pt x="75471" y="911"/>
                </a:moveTo>
                <a:cubicBezTo>
                  <a:pt x="75319" y="911"/>
                  <a:pt x="75208" y="1054"/>
                  <a:pt x="75234" y="1210"/>
                </a:cubicBezTo>
                <a:cubicBezTo>
                  <a:pt x="75234" y="1352"/>
                  <a:pt x="75355" y="1456"/>
                  <a:pt x="75494" y="1456"/>
                </a:cubicBezTo>
                <a:cubicBezTo>
                  <a:pt x="75502" y="1456"/>
                  <a:pt x="75511" y="1456"/>
                  <a:pt x="75519" y="1455"/>
                </a:cubicBezTo>
                <a:cubicBezTo>
                  <a:pt x="75669" y="1428"/>
                  <a:pt x="75777" y="1306"/>
                  <a:pt x="75777" y="1156"/>
                </a:cubicBezTo>
                <a:cubicBezTo>
                  <a:pt x="75764" y="1020"/>
                  <a:pt x="75641" y="911"/>
                  <a:pt x="75492" y="911"/>
                </a:cubicBezTo>
                <a:cubicBezTo>
                  <a:pt x="75485" y="911"/>
                  <a:pt x="75478" y="911"/>
                  <a:pt x="75471" y="911"/>
                </a:cubicBezTo>
                <a:close/>
                <a:moveTo>
                  <a:pt x="18119" y="979"/>
                </a:moveTo>
                <a:lnTo>
                  <a:pt x="18268" y="1306"/>
                </a:lnTo>
                <a:lnTo>
                  <a:pt x="17956" y="1469"/>
                </a:lnTo>
                <a:lnTo>
                  <a:pt x="17793" y="1156"/>
                </a:lnTo>
                <a:lnTo>
                  <a:pt x="18119" y="979"/>
                </a:lnTo>
                <a:close/>
                <a:moveTo>
                  <a:pt x="29890" y="952"/>
                </a:moveTo>
                <a:lnTo>
                  <a:pt x="30053" y="1278"/>
                </a:lnTo>
                <a:lnTo>
                  <a:pt x="29754" y="1469"/>
                </a:lnTo>
                <a:lnTo>
                  <a:pt x="29564" y="1129"/>
                </a:lnTo>
                <a:lnTo>
                  <a:pt x="29890" y="952"/>
                </a:lnTo>
                <a:close/>
                <a:moveTo>
                  <a:pt x="66477" y="775"/>
                </a:moveTo>
                <a:cubicBezTo>
                  <a:pt x="66469" y="775"/>
                  <a:pt x="66461" y="775"/>
                  <a:pt x="66453" y="776"/>
                </a:cubicBezTo>
                <a:cubicBezTo>
                  <a:pt x="66263" y="776"/>
                  <a:pt x="66113" y="939"/>
                  <a:pt x="66113" y="1129"/>
                </a:cubicBezTo>
                <a:cubicBezTo>
                  <a:pt x="66127" y="1319"/>
                  <a:pt x="66290" y="1469"/>
                  <a:pt x="66480" y="1469"/>
                </a:cubicBezTo>
                <a:cubicBezTo>
                  <a:pt x="66670" y="1469"/>
                  <a:pt x="66820" y="1306"/>
                  <a:pt x="66820" y="1115"/>
                </a:cubicBezTo>
                <a:cubicBezTo>
                  <a:pt x="66820" y="932"/>
                  <a:pt x="66669" y="775"/>
                  <a:pt x="66477" y="775"/>
                </a:cubicBezTo>
                <a:close/>
                <a:moveTo>
                  <a:pt x="38901" y="1007"/>
                </a:moveTo>
                <a:lnTo>
                  <a:pt x="39092" y="1319"/>
                </a:lnTo>
                <a:lnTo>
                  <a:pt x="38766" y="1482"/>
                </a:lnTo>
                <a:lnTo>
                  <a:pt x="38602" y="1183"/>
                </a:lnTo>
                <a:lnTo>
                  <a:pt x="38901" y="1007"/>
                </a:lnTo>
                <a:close/>
                <a:moveTo>
                  <a:pt x="6334" y="1007"/>
                </a:moveTo>
                <a:lnTo>
                  <a:pt x="6525" y="1333"/>
                </a:lnTo>
                <a:lnTo>
                  <a:pt x="6212" y="1496"/>
                </a:lnTo>
                <a:lnTo>
                  <a:pt x="6035" y="1197"/>
                </a:lnTo>
                <a:lnTo>
                  <a:pt x="6334" y="1007"/>
                </a:lnTo>
                <a:close/>
                <a:moveTo>
                  <a:pt x="27144" y="1047"/>
                </a:moveTo>
                <a:lnTo>
                  <a:pt x="27307" y="1346"/>
                </a:lnTo>
                <a:lnTo>
                  <a:pt x="27008" y="1523"/>
                </a:lnTo>
                <a:lnTo>
                  <a:pt x="26818" y="1210"/>
                </a:lnTo>
                <a:lnTo>
                  <a:pt x="27144" y="1047"/>
                </a:lnTo>
                <a:close/>
                <a:moveTo>
                  <a:pt x="50700" y="952"/>
                </a:moveTo>
                <a:lnTo>
                  <a:pt x="50890" y="1333"/>
                </a:lnTo>
                <a:lnTo>
                  <a:pt x="50550" y="1523"/>
                </a:lnTo>
                <a:lnTo>
                  <a:pt x="50333" y="1143"/>
                </a:lnTo>
                <a:lnTo>
                  <a:pt x="50700" y="952"/>
                </a:lnTo>
                <a:close/>
                <a:moveTo>
                  <a:pt x="85387" y="1374"/>
                </a:moveTo>
                <a:cubicBezTo>
                  <a:pt x="85360" y="1374"/>
                  <a:pt x="85333" y="1414"/>
                  <a:pt x="85305" y="1428"/>
                </a:cubicBezTo>
                <a:cubicBezTo>
                  <a:pt x="85319" y="1469"/>
                  <a:pt x="85346" y="1496"/>
                  <a:pt x="85387" y="1523"/>
                </a:cubicBezTo>
                <a:cubicBezTo>
                  <a:pt x="85401" y="1523"/>
                  <a:pt x="85441" y="1496"/>
                  <a:pt x="85482" y="1455"/>
                </a:cubicBezTo>
                <a:cubicBezTo>
                  <a:pt x="85441" y="1428"/>
                  <a:pt x="85414" y="1374"/>
                  <a:pt x="85387" y="1374"/>
                </a:cubicBezTo>
                <a:close/>
                <a:moveTo>
                  <a:pt x="63748" y="803"/>
                </a:moveTo>
                <a:cubicBezTo>
                  <a:pt x="63544" y="816"/>
                  <a:pt x="63381" y="979"/>
                  <a:pt x="63381" y="1183"/>
                </a:cubicBezTo>
                <a:cubicBezTo>
                  <a:pt x="63395" y="1387"/>
                  <a:pt x="63558" y="1537"/>
                  <a:pt x="63762" y="1537"/>
                </a:cubicBezTo>
                <a:cubicBezTo>
                  <a:pt x="63966" y="1537"/>
                  <a:pt x="64115" y="1374"/>
                  <a:pt x="64115" y="1170"/>
                </a:cubicBezTo>
                <a:cubicBezTo>
                  <a:pt x="64115" y="966"/>
                  <a:pt x="63952" y="803"/>
                  <a:pt x="63748" y="803"/>
                </a:cubicBezTo>
                <a:close/>
                <a:moveTo>
                  <a:pt x="72787" y="939"/>
                </a:moveTo>
                <a:cubicBezTo>
                  <a:pt x="72610" y="939"/>
                  <a:pt x="72474" y="1075"/>
                  <a:pt x="72474" y="1251"/>
                </a:cubicBezTo>
                <a:cubicBezTo>
                  <a:pt x="72474" y="1414"/>
                  <a:pt x="72610" y="1537"/>
                  <a:pt x="72773" y="1537"/>
                </a:cubicBezTo>
                <a:cubicBezTo>
                  <a:pt x="72936" y="1537"/>
                  <a:pt x="73072" y="1401"/>
                  <a:pt x="73072" y="1224"/>
                </a:cubicBezTo>
                <a:cubicBezTo>
                  <a:pt x="73059" y="1075"/>
                  <a:pt x="72936" y="952"/>
                  <a:pt x="72787" y="939"/>
                </a:cubicBezTo>
                <a:close/>
                <a:moveTo>
                  <a:pt x="3616" y="1075"/>
                </a:moveTo>
                <a:lnTo>
                  <a:pt x="3806" y="1387"/>
                </a:lnTo>
                <a:lnTo>
                  <a:pt x="3480" y="1550"/>
                </a:lnTo>
                <a:lnTo>
                  <a:pt x="3303" y="1238"/>
                </a:lnTo>
                <a:lnTo>
                  <a:pt x="3616" y="1075"/>
                </a:lnTo>
                <a:close/>
                <a:moveTo>
                  <a:pt x="15387" y="1047"/>
                </a:moveTo>
                <a:cubicBezTo>
                  <a:pt x="15455" y="1156"/>
                  <a:pt x="15509" y="1278"/>
                  <a:pt x="15564" y="1387"/>
                </a:cubicBezTo>
                <a:lnTo>
                  <a:pt x="15224" y="1550"/>
                </a:lnTo>
                <a:lnTo>
                  <a:pt x="15047" y="1210"/>
                </a:lnTo>
                <a:lnTo>
                  <a:pt x="15387" y="1047"/>
                </a:lnTo>
                <a:close/>
                <a:moveTo>
                  <a:pt x="36183" y="1075"/>
                </a:moveTo>
                <a:lnTo>
                  <a:pt x="36373" y="1414"/>
                </a:lnTo>
                <a:lnTo>
                  <a:pt x="36034" y="1577"/>
                </a:lnTo>
                <a:lnTo>
                  <a:pt x="35857" y="1238"/>
                </a:lnTo>
                <a:lnTo>
                  <a:pt x="36183" y="1075"/>
                </a:lnTo>
                <a:close/>
                <a:moveTo>
                  <a:pt x="47927" y="1047"/>
                </a:moveTo>
                <a:lnTo>
                  <a:pt x="48131" y="1387"/>
                </a:lnTo>
                <a:lnTo>
                  <a:pt x="47791" y="1577"/>
                </a:lnTo>
                <a:lnTo>
                  <a:pt x="47601" y="1238"/>
                </a:lnTo>
                <a:lnTo>
                  <a:pt x="47927" y="1047"/>
                </a:lnTo>
                <a:close/>
                <a:moveTo>
                  <a:pt x="24412" y="1102"/>
                </a:moveTo>
                <a:lnTo>
                  <a:pt x="24589" y="1414"/>
                </a:lnTo>
                <a:lnTo>
                  <a:pt x="24276" y="1591"/>
                </a:lnTo>
                <a:lnTo>
                  <a:pt x="24100" y="1278"/>
                </a:lnTo>
                <a:lnTo>
                  <a:pt x="24412" y="1102"/>
                </a:lnTo>
                <a:close/>
                <a:moveTo>
                  <a:pt x="79080" y="1129"/>
                </a:moveTo>
                <a:cubicBezTo>
                  <a:pt x="78958" y="1129"/>
                  <a:pt x="78863" y="1224"/>
                  <a:pt x="78849" y="1333"/>
                </a:cubicBezTo>
                <a:cubicBezTo>
                  <a:pt x="78836" y="1469"/>
                  <a:pt x="78931" y="1577"/>
                  <a:pt x="79053" y="1591"/>
                </a:cubicBezTo>
                <a:cubicBezTo>
                  <a:pt x="79189" y="1591"/>
                  <a:pt x="79284" y="1496"/>
                  <a:pt x="79298" y="1374"/>
                </a:cubicBezTo>
                <a:cubicBezTo>
                  <a:pt x="79298" y="1238"/>
                  <a:pt x="79203" y="1129"/>
                  <a:pt x="79080" y="1129"/>
                </a:cubicBezTo>
                <a:close/>
                <a:moveTo>
                  <a:pt x="12641" y="1129"/>
                </a:moveTo>
                <a:lnTo>
                  <a:pt x="12832" y="1455"/>
                </a:lnTo>
                <a:lnTo>
                  <a:pt x="12505" y="1618"/>
                </a:lnTo>
                <a:lnTo>
                  <a:pt x="12329" y="1319"/>
                </a:lnTo>
                <a:lnTo>
                  <a:pt x="12641" y="1129"/>
                </a:lnTo>
                <a:close/>
                <a:moveTo>
                  <a:pt x="60991" y="870"/>
                </a:moveTo>
                <a:cubicBezTo>
                  <a:pt x="60785" y="870"/>
                  <a:pt x="60622" y="1029"/>
                  <a:pt x="60622" y="1238"/>
                </a:cubicBezTo>
                <a:cubicBezTo>
                  <a:pt x="60608" y="1442"/>
                  <a:pt x="60785" y="1618"/>
                  <a:pt x="61002" y="1618"/>
                </a:cubicBezTo>
                <a:cubicBezTo>
                  <a:pt x="61206" y="1618"/>
                  <a:pt x="61369" y="1469"/>
                  <a:pt x="61383" y="1265"/>
                </a:cubicBezTo>
                <a:cubicBezTo>
                  <a:pt x="61397" y="1047"/>
                  <a:pt x="61234" y="871"/>
                  <a:pt x="61016" y="871"/>
                </a:cubicBezTo>
                <a:cubicBezTo>
                  <a:pt x="61008" y="870"/>
                  <a:pt x="60999" y="870"/>
                  <a:pt x="60991" y="870"/>
                </a:cubicBezTo>
                <a:close/>
                <a:moveTo>
                  <a:pt x="70017" y="978"/>
                </a:moveTo>
                <a:cubicBezTo>
                  <a:pt x="69851" y="978"/>
                  <a:pt x="69715" y="1110"/>
                  <a:pt x="69702" y="1278"/>
                </a:cubicBezTo>
                <a:cubicBezTo>
                  <a:pt x="69688" y="1469"/>
                  <a:pt x="69837" y="1618"/>
                  <a:pt x="70028" y="1618"/>
                </a:cubicBezTo>
                <a:cubicBezTo>
                  <a:pt x="70035" y="1619"/>
                  <a:pt x="70043" y="1619"/>
                  <a:pt x="70050" y="1619"/>
                </a:cubicBezTo>
                <a:cubicBezTo>
                  <a:pt x="70217" y="1619"/>
                  <a:pt x="70353" y="1474"/>
                  <a:pt x="70340" y="1292"/>
                </a:cubicBezTo>
                <a:cubicBezTo>
                  <a:pt x="70354" y="1129"/>
                  <a:pt x="70218" y="979"/>
                  <a:pt x="70041" y="979"/>
                </a:cubicBezTo>
                <a:cubicBezTo>
                  <a:pt x="70033" y="979"/>
                  <a:pt x="70025" y="978"/>
                  <a:pt x="70017" y="978"/>
                </a:cubicBezTo>
                <a:close/>
                <a:moveTo>
                  <a:pt x="898" y="1129"/>
                </a:moveTo>
                <a:lnTo>
                  <a:pt x="1061" y="1469"/>
                </a:lnTo>
                <a:lnTo>
                  <a:pt x="734" y="1632"/>
                </a:lnTo>
                <a:lnTo>
                  <a:pt x="571" y="1306"/>
                </a:lnTo>
                <a:lnTo>
                  <a:pt x="898" y="1129"/>
                </a:lnTo>
                <a:close/>
                <a:moveTo>
                  <a:pt x="45222" y="1115"/>
                </a:moveTo>
                <a:lnTo>
                  <a:pt x="45412" y="1455"/>
                </a:lnTo>
                <a:lnTo>
                  <a:pt x="45072" y="1632"/>
                </a:lnTo>
                <a:lnTo>
                  <a:pt x="44896" y="1292"/>
                </a:lnTo>
                <a:lnTo>
                  <a:pt x="45222" y="1115"/>
                </a:lnTo>
                <a:close/>
                <a:moveTo>
                  <a:pt x="33437" y="1156"/>
                </a:moveTo>
                <a:lnTo>
                  <a:pt x="33614" y="1482"/>
                </a:lnTo>
                <a:lnTo>
                  <a:pt x="33301" y="1645"/>
                </a:lnTo>
                <a:lnTo>
                  <a:pt x="33125" y="1333"/>
                </a:lnTo>
                <a:lnTo>
                  <a:pt x="33437" y="1156"/>
                </a:lnTo>
                <a:close/>
                <a:moveTo>
                  <a:pt x="21694" y="1170"/>
                </a:moveTo>
                <a:lnTo>
                  <a:pt x="21898" y="1510"/>
                </a:lnTo>
                <a:lnTo>
                  <a:pt x="21517" y="1659"/>
                </a:lnTo>
                <a:lnTo>
                  <a:pt x="21354" y="1333"/>
                </a:lnTo>
                <a:lnTo>
                  <a:pt x="21694" y="1170"/>
                </a:lnTo>
                <a:close/>
                <a:moveTo>
                  <a:pt x="9909" y="1197"/>
                </a:moveTo>
                <a:lnTo>
                  <a:pt x="10099" y="1510"/>
                </a:lnTo>
                <a:lnTo>
                  <a:pt x="9773" y="1673"/>
                </a:lnTo>
                <a:lnTo>
                  <a:pt x="9610" y="1374"/>
                </a:lnTo>
                <a:lnTo>
                  <a:pt x="9909" y="1197"/>
                </a:lnTo>
                <a:close/>
                <a:moveTo>
                  <a:pt x="42490" y="1183"/>
                </a:moveTo>
                <a:lnTo>
                  <a:pt x="42667" y="1510"/>
                </a:lnTo>
                <a:lnTo>
                  <a:pt x="42313" y="1673"/>
                </a:lnTo>
                <a:lnTo>
                  <a:pt x="42150" y="1374"/>
                </a:lnTo>
                <a:lnTo>
                  <a:pt x="42490" y="1183"/>
                </a:lnTo>
                <a:close/>
                <a:moveTo>
                  <a:pt x="76323" y="1155"/>
                </a:moveTo>
                <a:cubicBezTo>
                  <a:pt x="76184" y="1155"/>
                  <a:pt x="76062" y="1260"/>
                  <a:pt x="76049" y="1401"/>
                </a:cubicBezTo>
                <a:cubicBezTo>
                  <a:pt x="76049" y="1550"/>
                  <a:pt x="76158" y="1673"/>
                  <a:pt x="76307" y="1686"/>
                </a:cubicBezTo>
                <a:cubicBezTo>
                  <a:pt x="76457" y="1686"/>
                  <a:pt x="76579" y="1577"/>
                  <a:pt x="76579" y="1428"/>
                </a:cubicBezTo>
                <a:cubicBezTo>
                  <a:pt x="76593" y="1292"/>
                  <a:pt x="76484" y="1170"/>
                  <a:pt x="76348" y="1156"/>
                </a:cubicBezTo>
                <a:cubicBezTo>
                  <a:pt x="76340" y="1155"/>
                  <a:pt x="76331" y="1155"/>
                  <a:pt x="76323" y="1155"/>
                </a:cubicBezTo>
                <a:close/>
                <a:moveTo>
                  <a:pt x="30719" y="1224"/>
                </a:moveTo>
                <a:cubicBezTo>
                  <a:pt x="30787" y="1333"/>
                  <a:pt x="30841" y="1428"/>
                  <a:pt x="30882" y="1523"/>
                </a:cubicBezTo>
                <a:lnTo>
                  <a:pt x="30583" y="1700"/>
                </a:lnTo>
                <a:cubicBezTo>
                  <a:pt x="30529" y="1591"/>
                  <a:pt x="30461" y="1496"/>
                  <a:pt x="30393" y="1387"/>
                </a:cubicBezTo>
                <a:lnTo>
                  <a:pt x="30719" y="1224"/>
                </a:lnTo>
                <a:close/>
                <a:moveTo>
                  <a:pt x="82651" y="1399"/>
                </a:moveTo>
                <a:cubicBezTo>
                  <a:pt x="82648" y="1399"/>
                  <a:pt x="82644" y="1400"/>
                  <a:pt x="82641" y="1401"/>
                </a:cubicBezTo>
                <a:cubicBezTo>
                  <a:pt x="82560" y="1414"/>
                  <a:pt x="82505" y="1469"/>
                  <a:pt x="82465" y="1537"/>
                </a:cubicBezTo>
                <a:cubicBezTo>
                  <a:pt x="82428" y="1598"/>
                  <a:pt x="82513" y="1704"/>
                  <a:pt x="82590" y="1704"/>
                </a:cubicBezTo>
                <a:cubicBezTo>
                  <a:pt x="82598" y="1704"/>
                  <a:pt x="82606" y="1702"/>
                  <a:pt x="82614" y="1700"/>
                </a:cubicBezTo>
                <a:cubicBezTo>
                  <a:pt x="82709" y="1673"/>
                  <a:pt x="82737" y="1618"/>
                  <a:pt x="82845" y="1550"/>
                </a:cubicBezTo>
                <a:cubicBezTo>
                  <a:pt x="82757" y="1475"/>
                  <a:pt x="82692" y="1399"/>
                  <a:pt x="82651" y="1399"/>
                </a:cubicBezTo>
                <a:close/>
                <a:moveTo>
                  <a:pt x="67309" y="1007"/>
                </a:moveTo>
                <a:cubicBezTo>
                  <a:pt x="67119" y="1007"/>
                  <a:pt x="66956" y="1156"/>
                  <a:pt x="66956" y="1346"/>
                </a:cubicBezTo>
                <a:cubicBezTo>
                  <a:pt x="66942" y="1537"/>
                  <a:pt x="67092" y="1700"/>
                  <a:pt x="67296" y="1713"/>
                </a:cubicBezTo>
                <a:cubicBezTo>
                  <a:pt x="67486" y="1713"/>
                  <a:pt x="67636" y="1564"/>
                  <a:pt x="67649" y="1374"/>
                </a:cubicBezTo>
                <a:cubicBezTo>
                  <a:pt x="67649" y="1183"/>
                  <a:pt x="67500" y="1020"/>
                  <a:pt x="67309" y="1007"/>
                </a:cubicBezTo>
                <a:close/>
                <a:moveTo>
                  <a:pt x="7177" y="1251"/>
                </a:moveTo>
                <a:lnTo>
                  <a:pt x="7340" y="1564"/>
                </a:lnTo>
                <a:lnTo>
                  <a:pt x="7028" y="1727"/>
                </a:lnTo>
                <a:lnTo>
                  <a:pt x="6865" y="1414"/>
                </a:lnTo>
                <a:lnTo>
                  <a:pt x="7177" y="1251"/>
                </a:lnTo>
                <a:close/>
                <a:moveTo>
                  <a:pt x="58270" y="939"/>
                </a:moveTo>
                <a:cubicBezTo>
                  <a:pt x="58053" y="952"/>
                  <a:pt x="57890" y="1115"/>
                  <a:pt x="57876" y="1333"/>
                </a:cubicBezTo>
                <a:cubicBezTo>
                  <a:pt x="57876" y="1550"/>
                  <a:pt x="58053" y="1727"/>
                  <a:pt x="58284" y="1727"/>
                </a:cubicBezTo>
                <a:cubicBezTo>
                  <a:pt x="58502" y="1727"/>
                  <a:pt x="58678" y="1550"/>
                  <a:pt x="58665" y="1333"/>
                </a:cubicBezTo>
                <a:cubicBezTo>
                  <a:pt x="58678" y="1115"/>
                  <a:pt x="58488" y="939"/>
                  <a:pt x="58270" y="939"/>
                </a:cubicBezTo>
                <a:close/>
                <a:moveTo>
                  <a:pt x="18921" y="1238"/>
                </a:moveTo>
                <a:lnTo>
                  <a:pt x="19111" y="1577"/>
                </a:lnTo>
                <a:lnTo>
                  <a:pt x="18799" y="1741"/>
                </a:lnTo>
                <a:lnTo>
                  <a:pt x="18622" y="1401"/>
                </a:lnTo>
                <a:lnTo>
                  <a:pt x="18921" y="1238"/>
                </a:lnTo>
                <a:close/>
                <a:moveTo>
                  <a:pt x="27973" y="1278"/>
                </a:moveTo>
                <a:lnTo>
                  <a:pt x="28136" y="1591"/>
                </a:lnTo>
                <a:lnTo>
                  <a:pt x="27824" y="1754"/>
                </a:lnTo>
                <a:lnTo>
                  <a:pt x="27647" y="1455"/>
                </a:lnTo>
                <a:lnTo>
                  <a:pt x="27973" y="1278"/>
                </a:lnTo>
                <a:close/>
                <a:moveTo>
                  <a:pt x="39744" y="1251"/>
                </a:moveTo>
                <a:lnTo>
                  <a:pt x="39907" y="1591"/>
                </a:lnTo>
                <a:lnTo>
                  <a:pt x="39608" y="1768"/>
                </a:lnTo>
                <a:lnTo>
                  <a:pt x="39445" y="1428"/>
                </a:lnTo>
                <a:lnTo>
                  <a:pt x="39744" y="1251"/>
                </a:lnTo>
                <a:close/>
                <a:moveTo>
                  <a:pt x="51529" y="1210"/>
                </a:moveTo>
                <a:lnTo>
                  <a:pt x="51719" y="1577"/>
                </a:lnTo>
                <a:lnTo>
                  <a:pt x="51366" y="1781"/>
                </a:lnTo>
                <a:lnTo>
                  <a:pt x="51162" y="1414"/>
                </a:lnTo>
                <a:lnTo>
                  <a:pt x="51529" y="1210"/>
                </a:lnTo>
                <a:close/>
                <a:moveTo>
                  <a:pt x="73603" y="1183"/>
                </a:moveTo>
                <a:cubicBezTo>
                  <a:pt x="73453" y="1197"/>
                  <a:pt x="73317" y="1319"/>
                  <a:pt x="73317" y="1469"/>
                </a:cubicBezTo>
                <a:cubicBezTo>
                  <a:pt x="73303" y="1632"/>
                  <a:pt x="73426" y="1754"/>
                  <a:pt x="73589" y="1781"/>
                </a:cubicBezTo>
                <a:cubicBezTo>
                  <a:pt x="73752" y="1781"/>
                  <a:pt x="73888" y="1645"/>
                  <a:pt x="73888" y="1482"/>
                </a:cubicBezTo>
                <a:cubicBezTo>
                  <a:pt x="73888" y="1319"/>
                  <a:pt x="73766" y="1197"/>
                  <a:pt x="73603" y="1183"/>
                </a:cubicBezTo>
                <a:close/>
                <a:moveTo>
                  <a:pt x="16230" y="1319"/>
                </a:moveTo>
                <a:lnTo>
                  <a:pt x="16393" y="1618"/>
                </a:lnTo>
                <a:lnTo>
                  <a:pt x="16053" y="1795"/>
                </a:lnTo>
                <a:lnTo>
                  <a:pt x="15890" y="1496"/>
                </a:lnTo>
                <a:lnTo>
                  <a:pt x="16230" y="1319"/>
                </a:lnTo>
                <a:close/>
                <a:moveTo>
                  <a:pt x="37026" y="1360"/>
                </a:moveTo>
                <a:lnTo>
                  <a:pt x="37175" y="1659"/>
                </a:lnTo>
                <a:lnTo>
                  <a:pt x="36849" y="1822"/>
                </a:lnTo>
                <a:lnTo>
                  <a:pt x="36672" y="1510"/>
                </a:lnTo>
                <a:lnTo>
                  <a:pt x="37026" y="1360"/>
                </a:lnTo>
                <a:close/>
                <a:moveTo>
                  <a:pt x="64588" y="1114"/>
                </a:moveTo>
                <a:cubicBezTo>
                  <a:pt x="64580" y="1114"/>
                  <a:pt x="64572" y="1115"/>
                  <a:pt x="64564" y="1115"/>
                </a:cubicBezTo>
                <a:cubicBezTo>
                  <a:pt x="64373" y="1115"/>
                  <a:pt x="64224" y="1265"/>
                  <a:pt x="64224" y="1455"/>
                </a:cubicBezTo>
                <a:cubicBezTo>
                  <a:pt x="64211" y="1652"/>
                  <a:pt x="64374" y="1823"/>
                  <a:pt x="64569" y="1823"/>
                </a:cubicBezTo>
                <a:cubicBezTo>
                  <a:pt x="64576" y="1823"/>
                  <a:pt x="64583" y="1823"/>
                  <a:pt x="64591" y="1822"/>
                </a:cubicBezTo>
                <a:cubicBezTo>
                  <a:pt x="64795" y="1822"/>
                  <a:pt x="64944" y="1659"/>
                  <a:pt x="64944" y="1455"/>
                </a:cubicBezTo>
                <a:cubicBezTo>
                  <a:pt x="64931" y="1260"/>
                  <a:pt x="64769" y="1114"/>
                  <a:pt x="64588" y="1114"/>
                </a:cubicBezTo>
                <a:close/>
                <a:moveTo>
                  <a:pt x="79896" y="1387"/>
                </a:moveTo>
                <a:lnTo>
                  <a:pt x="79896" y="1401"/>
                </a:lnTo>
                <a:cubicBezTo>
                  <a:pt x="79773" y="1401"/>
                  <a:pt x="79678" y="1496"/>
                  <a:pt x="79692" y="1618"/>
                </a:cubicBezTo>
                <a:cubicBezTo>
                  <a:pt x="79692" y="1733"/>
                  <a:pt x="79775" y="1823"/>
                  <a:pt x="79886" y="1823"/>
                </a:cubicBezTo>
                <a:cubicBezTo>
                  <a:pt x="79894" y="1823"/>
                  <a:pt x="79901" y="1823"/>
                  <a:pt x="79909" y="1822"/>
                </a:cubicBezTo>
                <a:cubicBezTo>
                  <a:pt x="80032" y="1822"/>
                  <a:pt x="80113" y="1727"/>
                  <a:pt x="80113" y="1605"/>
                </a:cubicBezTo>
                <a:cubicBezTo>
                  <a:pt x="80113" y="1482"/>
                  <a:pt x="80018" y="1387"/>
                  <a:pt x="79896" y="1387"/>
                </a:cubicBezTo>
                <a:close/>
                <a:moveTo>
                  <a:pt x="4445" y="1319"/>
                </a:moveTo>
                <a:lnTo>
                  <a:pt x="4622" y="1673"/>
                </a:lnTo>
                <a:lnTo>
                  <a:pt x="4323" y="1836"/>
                </a:lnTo>
                <a:lnTo>
                  <a:pt x="4146" y="1496"/>
                </a:lnTo>
                <a:lnTo>
                  <a:pt x="4445" y="1319"/>
                </a:lnTo>
                <a:close/>
                <a:moveTo>
                  <a:pt x="48769" y="1292"/>
                </a:moveTo>
                <a:cubicBezTo>
                  <a:pt x="48837" y="1401"/>
                  <a:pt x="48892" y="1523"/>
                  <a:pt x="48960" y="1632"/>
                </a:cubicBezTo>
                <a:lnTo>
                  <a:pt x="48606" y="1836"/>
                </a:lnTo>
                <a:lnTo>
                  <a:pt x="48443" y="1496"/>
                </a:lnTo>
                <a:lnTo>
                  <a:pt x="48769" y="1292"/>
                </a:lnTo>
                <a:close/>
                <a:moveTo>
                  <a:pt x="70857" y="1224"/>
                </a:moveTo>
                <a:cubicBezTo>
                  <a:pt x="70680" y="1224"/>
                  <a:pt x="70531" y="1360"/>
                  <a:pt x="70531" y="1550"/>
                </a:cubicBezTo>
                <a:cubicBezTo>
                  <a:pt x="70531" y="1713"/>
                  <a:pt x="70667" y="1849"/>
                  <a:pt x="70843" y="1849"/>
                </a:cubicBezTo>
                <a:cubicBezTo>
                  <a:pt x="70852" y="1850"/>
                  <a:pt x="70860" y="1850"/>
                  <a:pt x="70868" y="1850"/>
                </a:cubicBezTo>
                <a:cubicBezTo>
                  <a:pt x="71021" y="1850"/>
                  <a:pt x="71156" y="1732"/>
                  <a:pt x="71156" y="1564"/>
                </a:cubicBezTo>
                <a:cubicBezTo>
                  <a:pt x="71183" y="1387"/>
                  <a:pt x="71034" y="1224"/>
                  <a:pt x="70857" y="1224"/>
                </a:cubicBezTo>
                <a:close/>
                <a:moveTo>
                  <a:pt x="13470" y="1387"/>
                </a:moveTo>
                <a:lnTo>
                  <a:pt x="13647" y="1686"/>
                </a:lnTo>
                <a:lnTo>
                  <a:pt x="13321" y="1863"/>
                </a:lnTo>
                <a:lnTo>
                  <a:pt x="13158" y="1550"/>
                </a:lnTo>
                <a:lnTo>
                  <a:pt x="13470" y="1387"/>
                </a:lnTo>
                <a:close/>
                <a:moveTo>
                  <a:pt x="25241" y="1346"/>
                </a:moveTo>
                <a:lnTo>
                  <a:pt x="25445" y="1686"/>
                </a:lnTo>
                <a:lnTo>
                  <a:pt x="25105" y="1863"/>
                </a:lnTo>
                <a:lnTo>
                  <a:pt x="24929" y="1523"/>
                </a:lnTo>
                <a:lnTo>
                  <a:pt x="25241" y="1346"/>
                </a:lnTo>
                <a:close/>
                <a:moveTo>
                  <a:pt x="46037" y="1360"/>
                </a:moveTo>
                <a:lnTo>
                  <a:pt x="46228" y="1700"/>
                </a:lnTo>
                <a:lnTo>
                  <a:pt x="45901" y="1877"/>
                </a:lnTo>
                <a:lnTo>
                  <a:pt x="45711" y="1550"/>
                </a:lnTo>
                <a:lnTo>
                  <a:pt x="46037" y="1360"/>
                </a:lnTo>
                <a:close/>
                <a:moveTo>
                  <a:pt x="1727" y="1414"/>
                </a:moveTo>
                <a:lnTo>
                  <a:pt x="1890" y="1713"/>
                </a:lnTo>
                <a:lnTo>
                  <a:pt x="1564" y="1890"/>
                </a:lnTo>
                <a:lnTo>
                  <a:pt x="1387" y="1577"/>
                </a:lnTo>
                <a:lnTo>
                  <a:pt x="1727" y="1414"/>
                </a:lnTo>
                <a:close/>
                <a:moveTo>
                  <a:pt x="34267" y="1414"/>
                </a:moveTo>
                <a:lnTo>
                  <a:pt x="34430" y="1727"/>
                </a:lnTo>
                <a:lnTo>
                  <a:pt x="34131" y="1890"/>
                </a:lnTo>
                <a:cubicBezTo>
                  <a:pt x="34063" y="1781"/>
                  <a:pt x="34008" y="1673"/>
                  <a:pt x="33940" y="1577"/>
                </a:cubicBezTo>
                <a:lnTo>
                  <a:pt x="34267" y="1414"/>
                </a:lnTo>
                <a:close/>
                <a:moveTo>
                  <a:pt x="61832" y="1129"/>
                </a:moveTo>
                <a:cubicBezTo>
                  <a:pt x="61614" y="1129"/>
                  <a:pt x="61451" y="1306"/>
                  <a:pt x="61451" y="1523"/>
                </a:cubicBezTo>
                <a:cubicBezTo>
                  <a:pt x="61451" y="1727"/>
                  <a:pt x="61614" y="1890"/>
                  <a:pt x="61818" y="1890"/>
                </a:cubicBezTo>
                <a:cubicBezTo>
                  <a:pt x="62036" y="1890"/>
                  <a:pt x="62199" y="1713"/>
                  <a:pt x="62199" y="1510"/>
                </a:cubicBezTo>
                <a:cubicBezTo>
                  <a:pt x="62199" y="1306"/>
                  <a:pt x="62036" y="1143"/>
                  <a:pt x="61832" y="1129"/>
                </a:cubicBezTo>
                <a:close/>
                <a:moveTo>
                  <a:pt x="10752" y="1442"/>
                </a:moveTo>
                <a:lnTo>
                  <a:pt x="10929" y="1754"/>
                </a:lnTo>
                <a:lnTo>
                  <a:pt x="10616" y="1917"/>
                </a:lnTo>
                <a:lnTo>
                  <a:pt x="10426" y="1618"/>
                </a:lnTo>
                <a:lnTo>
                  <a:pt x="10752" y="1442"/>
                </a:lnTo>
                <a:close/>
                <a:moveTo>
                  <a:pt x="22523" y="1428"/>
                </a:moveTo>
                <a:lnTo>
                  <a:pt x="22700" y="1754"/>
                </a:lnTo>
                <a:lnTo>
                  <a:pt x="22360" y="1917"/>
                </a:lnTo>
                <a:lnTo>
                  <a:pt x="22142" y="1577"/>
                </a:lnTo>
                <a:lnTo>
                  <a:pt x="22523" y="1428"/>
                </a:lnTo>
                <a:close/>
                <a:moveTo>
                  <a:pt x="77150" y="1414"/>
                </a:moveTo>
                <a:cubicBezTo>
                  <a:pt x="77014" y="1414"/>
                  <a:pt x="76892" y="1523"/>
                  <a:pt x="76892" y="1659"/>
                </a:cubicBezTo>
                <a:cubicBezTo>
                  <a:pt x="76892" y="1795"/>
                  <a:pt x="77001" y="1917"/>
                  <a:pt x="77137" y="1917"/>
                </a:cubicBezTo>
                <a:cubicBezTo>
                  <a:pt x="77286" y="1917"/>
                  <a:pt x="77395" y="1809"/>
                  <a:pt x="77395" y="1673"/>
                </a:cubicBezTo>
                <a:cubicBezTo>
                  <a:pt x="77408" y="1523"/>
                  <a:pt x="77286" y="1414"/>
                  <a:pt x="77150" y="1414"/>
                </a:cubicBezTo>
                <a:close/>
                <a:moveTo>
                  <a:pt x="83457" y="1659"/>
                </a:moveTo>
                <a:cubicBezTo>
                  <a:pt x="83389" y="1673"/>
                  <a:pt x="83335" y="1713"/>
                  <a:pt x="83321" y="1781"/>
                </a:cubicBezTo>
                <a:cubicBezTo>
                  <a:pt x="83297" y="1852"/>
                  <a:pt x="83355" y="1923"/>
                  <a:pt x="83424" y="1923"/>
                </a:cubicBezTo>
                <a:cubicBezTo>
                  <a:pt x="83435" y="1923"/>
                  <a:pt x="83446" y="1921"/>
                  <a:pt x="83457" y="1917"/>
                </a:cubicBezTo>
                <a:cubicBezTo>
                  <a:pt x="83511" y="1904"/>
                  <a:pt x="83552" y="1849"/>
                  <a:pt x="83634" y="1781"/>
                </a:cubicBezTo>
                <a:cubicBezTo>
                  <a:pt x="83552" y="1727"/>
                  <a:pt x="83511" y="1659"/>
                  <a:pt x="83457" y="1659"/>
                </a:cubicBezTo>
                <a:close/>
                <a:moveTo>
                  <a:pt x="31548" y="1469"/>
                </a:moveTo>
                <a:lnTo>
                  <a:pt x="31725" y="1781"/>
                </a:lnTo>
                <a:lnTo>
                  <a:pt x="31412" y="1958"/>
                </a:lnTo>
                <a:lnTo>
                  <a:pt x="31235" y="1632"/>
                </a:lnTo>
                <a:lnTo>
                  <a:pt x="31548" y="1469"/>
                </a:lnTo>
                <a:close/>
                <a:moveTo>
                  <a:pt x="43319" y="1442"/>
                </a:moveTo>
                <a:lnTo>
                  <a:pt x="43496" y="1781"/>
                </a:lnTo>
                <a:lnTo>
                  <a:pt x="43156" y="1958"/>
                </a:lnTo>
                <a:lnTo>
                  <a:pt x="42979" y="1605"/>
                </a:lnTo>
                <a:lnTo>
                  <a:pt x="43319" y="1442"/>
                </a:lnTo>
                <a:close/>
                <a:moveTo>
                  <a:pt x="59100" y="1183"/>
                </a:moveTo>
                <a:cubicBezTo>
                  <a:pt x="58882" y="1183"/>
                  <a:pt x="58719" y="1360"/>
                  <a:pt x="58719" y="1577"/>
                </a:cubicBezTo>
                <a:cubicBezTo>
                  <a:pt x="58705" y="1781"/>
                  <a:pt x="58882" y="1958"/>
                  <a:pt x="59100" y="1972"/>
                </a:cubicBezTo>
                <a:cubicBezTo>
                  <a:pt x="59317" y="1972"/>
                  <a:pt x="59494" y="1781"/>
                  <a:pt x="59494" y="1564"/>
                </a:cubicBezTo>
                <a:cubicBezTo>
                  <a:pt x="59480" y="1346"/>
                  <a:pt x="59317" y="1183"/>
                  <a:pt x="59100" y="1183"/>
                </a:cubicBezTo>
                <a:close/>
                <a:moveTo>
                  <a:pt x="68138" y="1292"/>
                </a:moveTo>
                <a:cubicBezTo>
                  <a:pt x="67948" y="1292"/>
                  <a:pt x="67785" y="1442"/>
                  <a:pt x="67785" y="1632"/>
                </a:cubicBezTo>
                <a:cubicBezTo>
                  <a:pt x="67785" y="1827"/>
                  <a:pt x="67935" y="1973"/>
                  <a:pt x="68126" y="1973"/>
                </a:cubicBezTo>
                <a:cubicBezTo>
                  <a:pt x="68135" y="1973"/>
                  <a:pt x="68143" y="1972"/>
                  <a:pt x="68152" y="1972"/>
                </a:cubicBezTo>
                <a:cubicBezTo>
                  <a:pt x="68329" y="1972"/>
                  <a:pt x="68465" y="1822"/>
                  <a:pt x="68465" y="1632"/>
                </a:cubicBezTo>
                <a:cubicBezTo>
                  <a:pt x="68465" y="1455"/>
                  <a:pt x="68315" y="1306"/>
                  <a:pt x="68138" y="1292"/>
                </a:cubicBezTo>
                <a:close/>
                <a:moveTo>
                  <a:pt x="19764" y="1510"/>
                </a:moveTo>
                <a:lnTo>
                  <a:pt x="19954" y="1822"/>
                </a:lnTo>
                <a:lnTo>
                  <a:pt x="19614" y="1985"/>
                </a:lnTo>
                <a:lnTo>
                  <a:pt x="19465" y="1673"/>
                </a:lnTo>
                <a:lnTo>
                  <a:pt x="19764" y="1510"/>
                </a:lnTo>
                <a:close/>
                <a:moveTo>
                  <a:pt x="40573" y="1537"/>
                </a:moveTo>
                <a:lnTo>
                  <a:pt x="40736" y="1849"/>
                </a:lnTo>
                <a:lnTo>
                  <a:pt x="40424" y="2012"/>
                </a:lnTo>
                <a:lnTo>
                  <a:pt x="40247" y="1700"/>
                </a:lnTo>
                <a:lnTo>
                  <a:pt x="40573" y="1537"/>
                </a:lnTo>
                <a:close/>
                <a:moveTo>
                  <a:pt x="74439" y="1454"/>
                </a:moveTo>
                <a:cubicBezTo>
                  <a:pt x="74432" y="1454"/>
                  <a:pt x="74425" y="1455"/>
                  <a:pt x="74418" y="1455"/>
                </a:cubicBezTo>
                <a:cubicBezTo>
                  <a:pt x="74269" y="1455"/>
                  <a:pt x="74146" y="1591"/>
                  <a:pt x="74146" y="1741"/>
                </a:cubicBezTo>
                <a:cubicBezTo>
                  <a:pt x="74160" y="1904"/>
                  <a:pt x="74296" y="2012"/>
                  <a:pt x="74445" y="2012"/>
                </a:cubicBezTo>
                <a:cubicBezTo>
                  <a:pt x="74595" y="1999"/>
                  <a:pt x="74703" y="1877"/>
                  <a:pt x="74703" y="1727"/>
                </a:cubicBezTo>
                <a:cubicBezTo>
                  <a:pt x="74703" y="1584"/>
                  <a:pt x="74580" y="1454"/>
                  <a:pt x="74439" y="1454"/>
                </a:cubicBezTo>
                <a:close/>
                <a:moveTo>
                  <a:pt x="8020" y="1469"/>
                </a:moveTo>
                <a:lnTo>
                  <a:pt x="8169" y="1849"/>
                </a:lnTo>
                <a:lnTo>
                  <a:pt x="7857" y="2026"/>
                </a:lnTo>
                <a:lnTo>
                  <a:pt x="7680" y="1686"/>
                </a:lnTo>
                <a:lnTo>
                  <a:pt x="8020" y="1469"/>
                </a:lnTo>
                <a:close/>
                <a:moveTo>
                  <a:pt x="52344" y="1469"/>
                </a:moveTo>
                <a:lnTo>
                  <a:pt x="52562" y="1836"/>
                </a:lnTo>
                <a:lnTo>
                  <a:pt x="52195" y="2026"/>
                </a:lnTo>
                <a:lnTo>
                  <a:pt x="51991" y="1659"/>
                </a:lnTo>
                <a:lnTo>
                  <a:pt x="52344" y="1469"/>
                </a:lnTo>
                <a:close/>
                <a:moveTo>
                  <a:pt x="28830" y="1496"/>
                </a:moveTo>
                <a:cubicBezTo>
                  <a:pt x="28884" y="1618"/>
                  <a:pt x="28938" y="1741"/>
                  <a:pt x="28993" y="1877"/>
                </a:cubicBezTo>
                <a:lnTo>
                  <a:pt x="28653" y="2040"/>
                </a:lnTo>
                <a:lnTo>
                  <a:pt x="28490" y="1700"/>
                </a:lnTo>
                <a:lnTo>
                  <a:pt x="28830" y="1496"/>
                </a:lnTo>
                <a:close/>
                <a:moveTo>
                  <a:pt x="80715" y="1658"/>
                </a:moveTo>
                <a:cubicBezTo>
                  <a:pt x="80603" y="1658"/>
                  <a:pt x="80509" y="1748"/>
                  <a:pt x="80535" y="1863"/>
                </a:cubicBezTo>
                <a:cubicBezTo>
                  <a:pt x="80546" y="1969"/>
                  <a:pt x="80599" y="2045"/>
                  <a:pt x="80693" y="2045"/>
                </a:cubicBezTo>
                <a:cubicBezTo>
                  <a:pt x="80707" y="2045"/>
                  <a:pt x="80723" y="2043"/>
                  <a:pt x="80738" y="2040"/>
                </a:cubicBezTo>
                <a:cubicBezTo>
                  <a:pt x="80820" y="2012"/>
                  <a:pt x="80874" y="1944"/>
                  <a:pt x="80997" y="1849"/>
                </a:cubicBezTo>
                <a:cubicBezTo>
                  <a:pt x="80874" y="1754"/>
                  <a:pt x="80806" y="1686"/>
                  <a:pt x="80738" y="1659"/>
                </a:cubicBezTo>
                <a:cubicBezTo>
                  <a:pt x="80731" y="1658"/>
                  <a:pt x="80723" y="1658"/>
                  <a:pt x="80715" y="1658"/>
                </a:cubicBezTo>
                <a:close/>
                <a:moveTo>
                  <a:pt x="65396" y="1346"/>
                </a:moveTo>
                <a:cubicBezTo>
                  <a:pt x="65203" y="1346"/>
                  <a:pt x="65039" y="1504"/>
                  <a:pt x="65039" y="1700"/>
                </a:cubicBezTo>
                <a:cubicBezTo>
                  <a:pt x="65039" y="1890"/>
                  <a:pt x="65203" y="2040"/>
                  <a:pt x="65393" y="2053"/>
                </a:cubicBezTo>
                <a:cubicBezTo>
                  <a:pt x="65597" y="2053"/>
                  <a:pt x="65760" y="1890"/>
                  <a:pt x="65760" y="1686"/>
                </a:cubicBezTo>
                <a:cubicBezTo>
                  <a:pt x="65760" y="1510"/>
                  <a:pt x="65610" y="1346"/>
                  <a:pt x="65420" y="1346"/>
                </a:cubicBezTo>
                <a:cubicBezTo>
                  <a:pt x="65412" y="1346"/>
                  <a:pt x="65404" y="1346"/>
                  <a:pt x="65396" y="1346"/>
                </a:cubicBezTo>
                <a:close/>
                <a:moveTo>
                  <a:pt x="49626" y="1496"/>
                </a:moveTo>
                <a:lnTo>
                  <a:pt x="49816" y="1877"/>
                </a:lnTo>
                <a:lnTo>
                  <a:pt x="49435" y="2067"/>
                </a:lnTo>
                <a:lnTo>
                  <a:pt x="49259" y="1727"/>
                </a:lnTo>
                <a:lnTo>
                  <a:pt x="49626" y="1496"/>
                </a:lnTo>
                <a:close/>
                <a:moveTo>
                  <a:pt x="5274" y="1591"/>
                </a:moveTo>
                <a:lnTo>
                  <a:pt x="5451" y="1904"/>
                </a:lnTo>
                <a:lnTo>
                  <a:pt x="5138" y="2080"/>
                </a:lnTo>
                <a:lnTo>
                  <a:pt x="4962" y="1768"/>
                </a:lnTo>
                <a:lnTo>
                  <a:pt x="5274" y="1591"/>
                </a:lnTo>
                <a:close/>
                <a:moveTo>
                  <a:pt x="17045" y="1577"/>
                </a:moveTo>
                <a:lnTo>
                  <a:pt x="17222" y="1877"/>
                </a:lnTo>
                <a:lnTo>
                  <a:pt x="16882" y="2080"/>
                </a:lnTo>
                <a:lnTo>
                  <a:pt x="16705" y="1741"/>
                </a:lnTo>
                <a:lnTo>
                  <a:pt x="17045" y="1577"/>
                </a:lnTo>
                <a:close/>
                <a:moveTo>
                  <a:pt x="14286" y="1618"/>
                </a:moveTo>
                <a:lnTo>
                  <a:pt x="14476" y="1944"/>
                </a:lnTo>
                <a:lnTo>
                  <a:pt x="14150" y="2108"/>
                </a:lnTo>
                <a:lnTo>
                  <a:pt x="13987" y="1795"/>
                </a:lnTo>
                <a:lnTo>
                  <a:pt x="14286" y="1618"/>
                </a:lnTo>
                <a:close/>
                <a:moveTo>
                  <a:pt x="26070" y="1605"/>
                </a:moveTo>
                <a:lnTo>
                  <a:pt x="26247" y="1944"/>
                </a:lnTo>
                <a:lnTo>
                  <a:pt x="25934" y="2108"/>
                </a:lnTo>
                <a:lnTo>
                  <a:pt x="25731" y="1768"/>
                </a:lnTo>
                <a:lnTo>
                  <a:pt x="26070" y="1605"/>
                </a:lnTo>
                <a:close/>
                <a:moveTo>
                  <a:pt x="37841" y="1591"/>
                </a:moveTo>
                <a:lnTo>
                  <a:pt x="38018" y="1890"/>
                </a:lnTo>
                <a:lnTo>
                  <a:pt x="37678" y="2108"/>
                </a:lnTo>
                <a:cubicBezTo>
                  <a:pt x="37624" y="1999"/>
                  <a:pt x="37569" y="1890"/>
                  <a:pt x="37501" y="1768"/>
                </a:cubicBezTo>
                <a:lnTo>
                  <a:pt x="37841" y="1591"/>
                </a:lnTo>
                <a:close/>
                <a:moveTo>
                  <a:pt x="2542" y="1645"/>
                </a:moveTo>
                <a:lnTo>
                  <a:pt x="2719" y="1944"/>
                </a:lnTo>
                <a:lnTo>
                  <a:pt x="2379" y="2135"/>
                </a:lnTo>
                <a:lnTo>
                  <a:pt x="2202" y="1822"/>
                </a:lnTo>
                <a:lnTo>
                  <a:pt x="2542" y="1645"/>
                </a:lnTo>
                <a:close/>
                <a:moveTo>
                  <a:pt x="35096" y="1659"/>
                </a:moveTo>
                <a:lnTo>
                  <a:pt x="35259" y="1972"/>
                </a:lnTo>
                <a:lnTo>
                  <a:pt x="34960" y="2135"/>
                </a:lnTo>
                <a:lnTo>
                  <a:pt x="34769" y="1822"/>
                </a:lnTo>
                <a:lnTo>
                  <a:pt x="35096" y="1659"/>
                </a:lnTo>
                <a:close/>
                <a:moveTo>
                  <a:pt x="62647" y="1387"/>
                </a:moveTo>
                <a:cubicBezTo>
                  <a:pt x="62443" y="1387"/>
                  <a:pt x="62280" y="1550"/>
                  <a:pt x="62280" y="1754"/>
                </a:cubicBezTo>
                <a:cubicBezTo>
                  <a:pt x="62280" y="1972"/>
                  <a:pt x="62457" y="2135"/>
                  <a:pt x="62674" y="2135"/>
                </a:cubicBezTo>
                <a:cubicBezTo>
                  <a:pt x="62878" y="2108"/>
                  <a:pt x="63028" y="1944"/>
                  <a:pt x="63014" y="1741"/>
                </a:cubicBezTo>
                <a:cubicBezTo>
                  <a:pt x="63001" y="1537"/>
                  <a:pt x="62837" y="1387"/>
                  <a:pt x="62647" y="1387"/>
                </a:cubicBezTo>
                <a:close/>
                <a:moveTo>
                  <a:pt x="71686" y="1510"/>
                </a:moveTo>
                <a:cubicBezTo>
                  <a:pt x="71523" y="1523"/>
                  <a:pt x="71387" y="1659"/>
                  <a:pt x="71401" y="1836"/>
                </a:cubicBezTo>
                <a:cubicBezTo>
                  <a:pt x="71414" y="1999"/>
                  <a:pt x="71550" y="2121"/>
                  <a:pt x="71713" y="2135"/>
                </a:cubicBezTo>
                <a:cubicBezTo>
                  <a:pt x="71876" y="2121"/>
                  <a:pt x="72012" y="1972"/>
                  <a:pt x="72012" y="1809"/>
                </a:cubicBezTo>
                <a:cubicBezTo>
                  <a:pt x="71999" y="1632"/>
                  <a:pt x="71863" y="1510"/>
                  <a:pt x="71686" y="1510"/>
                </a:cubicBezTo>
                <a:close/>
                <a:moveTo>
                  <a:pt x="23352" y="1673"/>
                </a:moveTo>
                <a:lnTo>
                  <a:pt x="23529" y="1985"/>
                </a:lnTo>
                <a:lnTo>
                  <a:pt x="23175" y="2148"/>
                </a:lnTo>
                <a:lnTo>
                  <a:pt x="23012" y="1863"/>
                </a:lnTo>
                <a:lnTo>
                  <a:pt x="23352" y="1673"/>
                </a:lnTo>
                <a:close/>
                <a:moveTo>
                  <a:pt x="77975" y="1671"/>
                </a:moveTo>
                <a:cubicBezTo>
                  <a:pt x="77967" y="1671"/>
                  <a:pt x="77960" y="1672"/>
                  <a:pt x="77952" y="1673"/>
                </a:cubicBezTo>
                <a:cubicBezTo>
                  <a:pt x="77830" y="1673"/>
                  <a:pt x="77721" y="1781"/>
                  <a:pt x="77735" y="1917"/>
                </a:cubicBezTo>
                <a:cubicBezTo>
                  <a:pt x="77721" y="2040"/>
                  <a:pt x="77830" y="2148"/>
                  <a:pt x="77952" y="2148"/>
                </a:cubicBezTo>
                <a:cubicBezTo>
                  <a:pt x="77960" y="2149"/>
                  <a:pt x="77967" y="2149"/>
                  <a:pt x="77975" y="2149"/>
                </a:cubicBezTo>
                <a:cubicBezTo>
                  <a:pt x="78112" y="2149"/>
                  <a:pt x="78210" y="2033"/>
                  <a:pt x="78210" y="1904"/>
                </a:cubicBezTo>
                <a:cubicBezTo>
                  <a:pt x="78210" y="1775"/>
                  <a:pt x="78101" y="1671"/>
                  <a:pt x="77975" y="1671"/>
                </a:cubicBezTo>
                <a:close/>
                <a:moveTo>
                  <a:pt x="84300" y="1917"/>
                </a:moveTo>
                <a:cubicBezTo>
                  <a:pt x="84245" y="1917"/>
                  <a:pt x="84204" y="1972"/>
                  <a:pt x="84164" y="1999"/>
                </a:cubicBezTo>
                <a:cubicBezTo>
                  <a:pt x="84204" y="2053"/>
                  <a:pt x="84218" y="2121"/>
                  <a:pt x="84272" y="2148"/>
                </a:cubicBezTo>
                <a:cubicBezTo>
                  <a:pt x="84277" y="2150"/>
                  <a:pt x="84282" y="2150"/>
                  <a:pt x="84286" y="2150"/>
                </a:cubicBezTo>
                <a:cubicBezTo>
                  <a:pt x="84332" y="2150"/>
                  <a:pt x="84367" y="2086"/>
                  <a:pt x="84504" y="1999"/>
                </a:cubicBezTo>
                <a:cubicBezTo>
                  <a:pt x="84408" y="1958"/>
                  <a:pt x="84354" y="1917"/>
                  <a:pt x="84300" y="1917"/>
                </a:cubicBezTo>
                <a:close/>
                <a:moveTo>
                  <a:pt x="46880" y="1618"/>
                </a:moveTo>
                <a:lnTo>
                  <a:pt x="47043" y="1985"/>
                </a:lnTo>
                <a:lnTo>
                  <a:pt x="46717" y="2162"/>
                </a:lnTo>
                <a:lnTo>
                  <a:pt x="46554" y="1795"/>
                </a:lnTo>
                <a:lnTo>
                  <a:pt x="46880" y="1618"/>
                </a:lnTo>
                <a:close/>
                <a:moveTo>
                  <a:pt x="11581" y="1686"/>
                </a:moveTo>
                <a:lnTo>
                  <a:pt x="11744" y="2026"/>
                </a:lnTo>
                <a:lnTo>
                  <a:pt x="11445" y="2203"/>
                </a:lnTo>
                <a:lnTo>
                  <a:pt x="11268" y="1863"/>
                </a:lnTo>
                <a:lnTo>
                  <a:pt x="11581" y="1686"/>
                </a:lnTo>
                <a:close/>
                <a:moveTo>
                  <a:pt x="44148" y="1713"/>
                </a:moveTo>
                <a:lnTo>
                  <a:pt x="44325" y="2026"/>
                </a:lnTo>
                <a:lnTo>
                  <a:pt x="43971" y="2203"/>
                </a:lnTo>
                <a:lnTo>
                  <a:pt x="43781" y="1877"/>
                </a:lnTo>
                <a:lnTo>
                  <a:pt x="44148" y="1713"/>
                </a:lnTo>
                <a:close/>
                <a:moveTo>
                  <a:pt x="59929" y="1428"/>
                </a:moveTo>
                <a:cubicBezTo>
                  <a:pt x="59711" y="1428"/>
                  <a:pt x="59548" y="1591"/>
                  <a:pt x="59535" y="1809"/>
                </a:cubicBezTo>
                <a:cubicBezTo>
                  <a:pt x="59535" y="2026"/>
                  <a:pt x="59698" y="2203"/>
                  <a:pt x="59915" y="2216"/>
                </a:cubicBezTo>
                <a:cubicBezTo>
                  <a:pt x="60133" y="2216"/>
                  <a:pt x="60309" y="2040"/>
                  <a:pt x="60309" y="1822"/>
                </a:cubicBezTo>
                <a:cubicBezTo>
                  <a:pt x="60309" y="1618"/>
                  <a:pt x="60146" y="1428"/>
                  <a:pt x="59929" y="1428"/>
                </a:cubicBezTo>
                <a:close/>
                <a:moveTo>
                  <a:pt x="68940" y="1550"/>
                </a:moveTo>
                <a:cubicBezTo>
                  <a:pt x="68764" y="1550"/>
                  <a:pt x="68614" y="1700"/>
                  <a:pt x="68614" y="1890"/>
                </a:cubicBezTo>
                <a:cubicBezTo>
                  <a:pt x="68628" y="2067"/>
                  <a:pt x="68764" y="2203"/>
                  <a:pt x="68940" y="2216"/>
                </a:cubicBezTo>
                <a:cubicBezTo>
                  <a:pt x="69117" y="2216"/>
                  <a:pt x="69267" y="2080"/>
                  <a:pt x="69280" y="1904"/>
                </a:cubicBezTo>
                <a:cubicBezTo>
                  <a:pt x="69294" y="1700"/>
                  <a:pt x="69131" y="1550"/>
                  <a:pt x="68940" y="1550"/>
                </a:cubicBezTo>
                <a:close/>
                <a:moveTo>
                  <a:pt x="20593" y="1741"/>
                </a:moveTo>
                <a:lnTo>
                  <a:pt x="20769" y="2053"/>
                </a:lnTo>
                <a:lnTo>
                  <a:pt x="20457" y="2230"/>
                </a:lnTo>
                <a:lnTo>
                  <a:pt x="20280" y="1917"/>
                </a:lnTo>
                <a:lnTo>
                  <a:pt x="20593" y="1741"/>
                </a:lnTo>
                <a:close/>
                <a:moveTo>
                  <a:pt x="32364" y="1727"/>
                </a:moveTo>
                <a:cubicBezTo>
                  <a:pt x="32432" y="1836"/>
                  <a:pt x="32486" y="1944"/>
                  <a:pt x="32540" y="2067"/>
                </a:cubicBezTo>
                <a:lnTo>
                  <a:pt x="32228" y="2230"/>
                </a:lnTo>
                <a:lnTo>
                  <a:pt x="32051" y="1890"/>
                </a:lnTo>
                <a:lnTo>
                  <a:pt x="32364" y="1727"/>
                </a:lnTo>
                <a:close/>
                <a:moveTo>
                  <a:pt x="8849" y="1781"/>
                </a:moveTo>
                <a:lnTo>
                  <a:pt x="9026" y="2080"/>
                </a:lnTo>
                <a:lnTo>
                  <a:pt x="8686" y="2257"/>
                </a:lnTo>
                <a:lnTo>
                  <a:pt x="8509" y="1944"/>
                </a:lnTo>
                <a:lnTo>
                  <a:pt x="8849" y="1781"/>
                </a:lnTo>
                <a:close/>
                <a:moveTo>
                  <a:pt x="41389" y="1768"/>
                </a:moveTo>
                <a:lnTo>
                  <a:pt x="41566" y="2080"/>
                </a:lnTo>
                <a:lnTo>
                  <a:pt x="41253" y="2257"/>
                </a:lnTo>
                <a:lnTo>
                  <a:pt x="41063" y="1931"/>
                </a:lnTo>
                <a:lnTo>
                  <a:pt x="41389" y="1768"/>
                </a:lnTo>
                <a:close/>
                <a:moveTo>
                  <a:pt x="29659" y="1795"/>
                </a:moveTo>
                <a:cubicBezTo>
                  <a:pt x="29713" y="1904"/>
                  <a:pt x="29767" y="1999"/>
                  <a:pt x="29822" y="2108"/>
                </a:cubicBezTo>
                <a:lnTo>
                  <a:pt x="29482" y="2271"/>
                </a:lnTo>
                <a:lnTo>
                  <a:pt x="29305" y="1985"/>
                </a:lnTo>
                <a:lnTo>
                  <a:pt x="29659" y="1795"/>
                </a:lnTo>
                <a:close/>
                <a:moveTo>
                  <a:pt x="66222" y="1591"/>
                </a:moveTo>
                <a:cubicBezTo>
                  <a:pt x="66032" y="1591"/>
                  <a:pt x="65882" y="1754"/>
                  <a:pt x="65882" y="1931"/>
                </a:cubicBezTo>
                <a:cubicBezTo>
                  <a:pt x="65882" y="2126"/>
                  <a:pt x="66032" y="2272"/>
                  <a:pt x="66212" y="2272"/>
                </a:cubicBezTo>
                <a:cubicBezTo>
                  <a:pt x="66219" y="2272"/>
                  <a:pt x="66227" y="2271"/>
                  <a:pt x="66236" y="2271"/>
                </a:cubicBezTo>
                <a:cubicBezTo>
                  <a:pt x="66426" y="2271"/>
                  <a:pt x="66575" y="2121"/>
                  <a:pt x="66575" y="1931"/>
                </a:cubicBezTo>
                <a:cubicBezTo>
                  <a:pt x="66575" y="1741"/>
                  <a:pt x="66412" y="1591"/>
                  <a:pt x="66222" y="1591"/>
                </a:cubicBezTo>
                <a:close/>
                <a:moveTo>
                  <a:pt x="75288" y="1727"/>
                </a:moveTo>
                <a:lnTo>
                  <a:pt x="75288" y="1741"/>
                </a:lnTo>
                <a:cubicBezTo>
                  <a:pt x="75271" y="1737"/>
                  <a:pt x="75254" y="1736"/>
                  <a:pt x="75237" y="1736"/>
                </a:cubicBezTo>
                <a:cubicBezTo>
                  <a:pt x="75109" y="1736"/>
                  <a:pt x="75001" y="1826"/>
                  <a:pt x="74989" y="1958"/>
                </a:cubicBezTo>
                <a:cubicBezTo>
                  <a:pt x="74962" y="2121"/>
                  <a:pt x="75070" y="2257"/>
                  <a:pt x="75234" y="2271"/>
                </a:cubicBezTo>
                <a:cubicBezTo>
                  <a:pt x="75241" y="2271"/>
                  <a:pt x="75249" y="2272"/>
                  <a:pt x="75257" y="2272"/>
                </a:cubicBezTo>
                <a:cubicBezTo>
                  <a:pt x="75385" y="2272"/>
                  <a:pt x="75506" y="2167"/>
                  <a:pt x="75519" y="2026"/>
                </a:cubicBezTo>
                <a:cubicBezTo>
                  <a:pt x="75533" y="1890"/>
                  <a:pt x="75424" y="1754"/>
                  <a:pt x="75288" y="1727"/>
                </a:cubicBezTo>
                <a:close/>
                <a:moveTo>
                  <a:pt x="6103" y="1836"/>
                </a:moveTo>
                <a:lnTo>
                  <a:pt x="6266" y="2148"/>
                </a:lnTo>
                <a:lnTo>
                  <a:pt x="5954" y="2311"/>
                </a:lnTo>
                <a:lnTo>
                  <a:pt x="5777" y="1999"/>
                </a:lnTo>
                <a:lnTo>
                  <a:pt x="6103" y="1836"/>
                </a:lnTo>
                <a:close/>
                <a:moveTo>
                  <a:pt x="17861" y="1809"/>
                </a:moveTo>
                <a:lnTo>
                  <a:pt x="18065" y="2148"/>
                </a:lnTo>
                <a:lnTo>
                  <a:pt x="17725" y="2325"/>
                </a:lnTo>
                <a:lnTo>
                  <a:pt x="17562" y="1985"/>
                </a:lnTo>
                <a:lnTo>
                  <a:pt x="17861" y="1809"/>
                </a:lnTo>
                <a:close/>
                <a:moveTo>
                  <a:pt x="38670" y="1836"/>
                </a:moveTo>
                <a:lnTo>
                  <a:pt x="38834" y="2148"/>
                </a:lnTo>
                <a:lnTo>
                  <a:pt x="38507" y="2325"/>
                </a:lnTo>
                <a:lnTo>
                  <a:pt x="38344" y="1999"/>
                </a:lnTo>
                <a:lnTo>
                  <a:pt x="38670" y="1836"/>
                </a:lnTo>
                <a:close/>
                <a:moveTo>
                  <a:pt x="50455" y="1795"/>
                </a:moveTo>
                <a:lnTo>
                  <a:pt x="50645" y="2162"/>
                </a:lnTo>
                <a:lnTo>
                  <a:pt x="50265" y="2339"/>
                </a:lnTo>
                <a:lnTo>
                  <a:pt x="50074" y="1958"/>
                </a:lnTo>
                <a:lnTo>
                  <a:pt x="50455" y="1795"/>
                </a:lnTo>
                <a:close/>
                <a:moveTo>
                  <a:pt x="26886" y="1863"/>
                </a:moveTo>
                <a:lnTo>
                  <a:pt x="27076" y="2176"/>
                </a:lnTo>
                <a:lnTo>
                  <a:pt x="26764" y="2352"/>
                </a:lnTo>
                <a:lnTo>
                  <a:pt x="26573" y="2040"/>
                </a:lnTo>
                <a:lnTo>
                  <a:pt x="26886" y="1863"/>
                </a:lnTo>
                <a:close/>
                <a:moveTo>
                  <a:pt x="81564" y="1916"/>
                </a:moveTo>
                <a:cubicBezTo>
                  <a:pt x="81556" y="1916"/>
                  <a:pt x="81548" y="1916"/>
                  <a:pt x="81540" y="1917"/>
                </a:cubicBezTo>
                <a:cubicBezTo>
                  <a:pt x="81472" y="1944"/>
                  <a:pt x="81364" y="2040"/>
                  <a:pt x="81377" y="2094"/>
                </a:cubicBezTo>
                <a:cubicBezTo>
                  <a:pt x="81391" y="2148"/>
                  <a:pt x="81472" y="2230"/>
                  <a:pt x="81568" y="2352"/>
                </a:cubicBezTo>
                <a:cubicBezTo>
                  <a:pt x="81636" y="2271"/>
                  <a:pt x="81690" y="2189"/>
                  <a:pt x="81731" y="2094"/>
                </a:cubicBezTo>
                <a:cubicBezTo>
                  <a:pt x="81743" y="1993"/>
                  <a:pt x="81663" y="1916"/>
                  <a:pt x="81564" y="1916"/>
                </a:cubicBezTo>
                <a:close/>
                <a:moveTo>
                  <a:pt x="72532" y="1767"/>
                </a:moveTo>
                <a:cubicBezTo>
                  <a:pt x="72366" y="1767"/>
                  <a:pt x="72230" y="1898"/>
                  <a:pt x="72230" y="2053"/>
                </a:cubicBezTo>
                <a:cubicBezTo>
                  <a:pt x="72230" y="2216"/>
                  <a:pt x="72352" y="2352"/>
                  <a:pt x="72515" y="2352"/>
                </a:cubicBezTo>
                <a:cubicBezTo>
                  <a:pt x="72523" y="2353"/>
                  <a:pt x="72532" y="2353"/>
                  <a:pt x="72540" y="2353"/>
                </a:cubicBezTo>
                <a:cubicBezTo>
                  <a:pt x="72693" y="2353"/>
                  <a:pt x="72828" y="2235"/>
                  <a:pt x="72828" y="2067"/>
                </a:cubicBezTo>
                <a:cubicBezTo>
                  <a:pt x="72828" y="1917"/>
                  <a:pt x="72705" y="1781"/>
                  <a:pt x="72556" y="1768"/>
                </a:cubicBezTo>
                <a:cubicBezTo>
                  <a:pt x="72548" y="1767"/>
                  <a:pt x="72540" y="1767"/>
                  <a:pt x="72532" y="1767"/>
                </a:cubicBezTo>
                <a:close/>
                <a:moveTo>
                  <a:pt x="85102" y="2189"/>
                </a:moveTo>
                <a:cubicBezTo>
                  <a:pt x="85074" y="2189"/>
                  <a:pt x="85020" y="2243"/>
                  <a:pt x="85020" y="2257"/>
                </a:cubicBezTo>
                <a:cubicBezTo>
                  <a:pt x="85020" y="2298"/>
                  <a:pt x="85061" y="2352"/>
                  <a:pt x="85088" y="2366"/>
                </a:cubicBezTo>
                <a:cubicBezTo>
                  <a:pt x="85129" y="2366"/>
                  <a:pt x="85170" y="2325"/>
                  <a:pt x="85237" y="2284"/>
                </a:cubicBezTo>
                <a:cubicBezTo>
                  <a:pt x="85170" y="2243"/>
                  <a:pt x="85142" y="2203"/>
                  <a:pt x="85102" y="2189"/>
                </a:cubicBezTo>
                <a:close/>
                <a:moveTo>
                  <a:pt x="15115" y="1863"/>
                </a:moveTo>
                <a:lnTo>
                  <a:pt x="15278" y="2203"/>
                </a:lnTo>
                <a:lnTo>
                  <a:pt x="14979" y="2379"/>
                </a:lnTo>
                <a:lnTo>
                  <a:pt x="14802" y="2040"/>
                </a:lnTo>
                <a:lnTo>
                  <a:pt x="15115" y="1863"/>
                </a:lnTo>
                <a:close/>
                <a:moveTo>
                  <a:pt x="63476" y="1645"/>
                </a:moveTo>
                <a:cubicBezTo>
                  <a:pt x="63272" y="1645"/>
                  <a:pt x="63109" y="1809"/>
                  <a:pt x="63123" y="2012"/>
                </a:cubicBezTo>
                <a:cubicBezTo>
                  <a:pt x="63109" y="2203"/>
                  <a:pt x="63286" y="2366"/>
                  <a:pt x="63476" y="2379"/>
                </a:cubicBezTo>
                <a:cubicBezTo>
                  <a:pt x="63680" y="2366"/>
                  <a:pt x="63843" y="2203"/>
                  <a:pt x="63843" y="2012"/>
                </a:cubicBezTo>
                <a:cubicBezTo>
                  <a:pt x="63843" y="1809"/>
                  <a:pt x="63680" y="1645"/>
                  <a:pt x="63476" y="1645"/>
                </a:cubicBezTo>
                <a:close/>
                <a:moveTo>
                  <a:pt x="3371" y="1904"/>
                </a:moveTo>
                <a:lnTo>
                  <a:pt x="3548" y="2203"/>
                </a:lnTo>
                <a:lnTo>
                  <a:pt x="3195" y="2393"/>
                </a:lnTo>
                <a:lnTo>
                  <a:pt x="3032" y="2080"/>
                </a:lnTo>
                <a:lnTo>
                  <a:pt x="3371" y="1904"/>
                </a:lnTo>
                <a:close/>
                <a:moveTo>
                  <a:pt x="24181" y="1931"/>
                </a:moveTo>
                <a:lnTo>
                  <a:pt x="24344" y="2243"/>
                </a:lnTo>
                <a:lnTo>
                  <a:pt x="24004" y="2407"/>
                </a:lnTo>
                <a:lnTo>
                  <a:pt x="23841" y="2108"/>
                </a:lnTo>
                <a:lnTo>
                  <a:pt x="24181" y="1931"/>
                </a:lnTo>
                <a:close/>
                <a:moveTo>
                  <a:pt x="47696" y="1877"/>
                </a:moveTo>
                <a:lnTo>
                  <a:pt x="47886" y="2216"/>
                </a:lnTo>
                <a:lnTo>
                  <a:pt x="47560" y="2407"/>
                </a:lnTo>
                <a:lnTo>
                  <a:pt x="47356" y="2067"/>
                </a:lnTo>
                <a:lnTo>
                  <a:pt x="47696" y="1877"/>
                </a:lnTo>
                <a:close/>
                <a:moveTo>
                  <a:pt x="78805" y="1957"/>
                </a:moveTo>
                <a:cubicBezTo>
                  <a:pt x="78797" y="1957"/>
                  <a:pt x="78789" y="1957"/>
                  <a:pt x="78781" y="1958"/>
                </a:cubicBezTo>
                <a:cubicBezTo>
                  <a:pt x="78645" y="1972"/>
                  <a:pt x="78550" y="2080"/>
                  <a:pt x="78577" y="2216"/>
                </a:cubicBezTo>
                <a:cubicBezTo>
                  <a:pt x="78590" y="2318"/>
                  <a:pt x="78674" y="2408"/>
                  <a:pt x="78785" y="2408"/>
                </a:cubicBezTo>
                <a:cubicBezTo>
                  <a:pt x="78793" y="2408"/>
                  <a:pt x="78800" y="2407"/>
                  <a:pt x="78808" y="2407"/>
                </a:cubicBezTo>
                <a:cubicBezTo>
                  <a:pt x="78931" y="2407"/>
                  <a:pt x="79039" y="2298"/>
                  <a:pt x="79026" y="2176"/>
                </a:cubicBezTo>
                <a:cubicBezTo>
                  <a:pt x="79026" y="2048"/>
                  <a:pt x="78919" y="1957"/>
                  <a:pt x="78805" y="1957"/>
                </a:cubicBezTo>
                <a:close/>
                <a:moveTo>
                  <a:pt x="35911" y="1904"/>
                </a:moveTo>
                <a:lnTo>
                  <a:pt x="36088" y="2243"/>
                </a:lnTo>
                <a:lnTo>
                  <a:pt x="35789" y="2420"/>
                </a:lnTo>
                <a:lnTo>
                  <a:pt x="35599" y="2080"/>
                </a:lnTo>
                <a:lnTo>
                  <a:pt x="35911" y="1904"/>
                </a:lnTo>
                <a:close/>
                <a:moveTo>
                  <a:pt x="12397" y="1958"/>
                </a:moveTo>
                <a:lnTo>
                  <a:pt x="12573" y="2271"/>
                </a:lnTo>
                <a:lnTo>
                  <a:pt x="12261" y="2434"/>
                </a:lnTo>
                <a:lnTo>
                  <a:pt x="12084" y="2135"/>
                </a:lnTo>
                <a:lnTo>
                  <a:pt x="12397" y="1958"/>
                </a:lnTo>
                <a:close/>
                <a:moveTo>
                  <a:pt x="44977" y="1944"/>
                </a:moveTo>
                <a:lnTo>
                  <a:pt x="45127" y="2271"/>
                </a:lnTo>
                <a:lnTo>
                  <a:pt x="44787" y="2447"/>
                </a:lnTo>
                <a:lnTo>
                  <a:pt x="44597" y="2121"/>
                </a:lnTo>
                <a:lnTo>
                  <a:pt x="44977" y="1944"/>
                </a:lnTo>
                <a:close/>
                <a:moveTo>
                  <a:pt x="69783" y="1809"/>
                </a:moveTo>
                <a:cubicBezTo>
                  <a:pt x="69606" y="1809"/>
                  <a:pt x="69470" y="1944"/>
                  <a:pt x="69457" y="2108"/>
                </a:cubicBezTo>
                <a:cubicBezTo>
                  <a:pt x="69457" y="2284"/>
                  <a:pt x="69593" y="2434"/>
                  <a:pt x="69770" y="2447"/>
                </a:cubicBezTo>
                <a:cubicBezTo>
                  <a:pt x="69946" y="2447"/>
                  <a:pt x="70082" y="2311"/>
                  <a:pt x="70096" y="2148"/>
                </a:cubicBezTo>
                <a:cubicBezTo>
                  <a:pt x="70109" y="1958"/>
                  <a:pt x="69960" y="1809"/>
                  <a:pt x="69783" y="1809"/>
                </a:cubicBezTo>
                <a:close/>
                <a:moveTo>
                  <a:pt x="626" y="1958"/>
                </a:moveTo>
                <a:lnTo>
                  <a:pt x="802" y="2311"/>
                </a:lnTo>
                <a:lnTo>
                  <a:pt x="490" y="2475"/>
                </a:lnTo>
                <a:lnTo>
                  <a:pt x="313" y="2135"/>
                </a:lnTo>
                <a:lnTo>
                  <a:pt x="626" y="1958"/>
                </a:lnTo>
                <a:close/>
                <a:moveTo>
                  <a:pt x="33179" y="1985"/>
                </a:moveTo>
                <a:cubicBezTo>
                  <a:pt x="33247" y="2094"/>
                  <a:pt x="33301" y="2203"/>
                  <a:pt x="33356" y="2298"/>
                </a:cubicBezTo>
                <a:lnTo>
                  <a:pt x="33043" y="2475"/>
                </a:lnTo>
                <a:lnTo>
                  <a:pt x="32880" y="2162"/>
                </a:lnTo>
                <a:lnTo>
                  <a:pt x="33179" y="1985"/>
                </a:lnTo>
                <a:close/>
                <a:moveTo>
                  <a:pt x="60748" y="1713"/>
                </a:moveTo>
                <a:cubicBezTo>
                  <a:pt x="60540" y="1713"/>
                  <a:pt x="60364" y="1884"/>
                  <a:pt x="60377" y="2094"/>
                </a:cubicBezTo>
                <a:cubicBezTo>
                  <a:pt x="60377" y="2298"/>
                  <a:pt x="60540" y="2461"/>
                  <a:pt x="60744" y="2475"/>
                </a:cubicBezTo>
                <a:cubicBezTo>
                  <a:pt x="60752" y="2475"/>
                  <a:pt x="60760" y="2475"/>
                  <a:pt x="60768" y="2475"/>
                </a:cubicBezTo>
                <a:cubicBezTo>
                  <a:pt x="60963" y="2475"/>
                  <a:pt x="61138" y="2317"/>
                  <a:pt x="61138" y="2108"/>
                </a:cubicBezTo>
                <a:cubicBezTo>
                  <a:pt x="61152" y="1890"/>
                  <a:pt x="60975" y="1713"/>
                  <a:pt x="60771" y="1713"/>
                </a:cubicBezTo>
                <a:cubicBezTo>
                  <a:pt x="60764" y="1713"/>
                  <a:pt x="60756" y="1713"/>
                  <a:pt x="60748" y="1713"/>
                </a:cubicBezTo>
                <a:close/>
                <a:moveTo>
                  <a:pt x="21422" y="1999"/>
                </a:moveTo>
                <a:lnTo>
                  <a:pt x="21585" y="2339"/>
                </a:lnTo>
                <a:lnTo>
                  <a:pt x="21286" y="2502"/>
                </a:lnTo>
                <a:lnTo>
                  <a:pt x="21123" y="2162"/>
                </a:lnTo>
                <a:lnTo>
                  <a:pt x="21422" y="1999"/>
                </a:lnTo>
                <a:close/>
                <a:moveTo>
                  <a:pt x="42218" y="2012"/>
                </a:moveTo>
                <a:lnTo>
                  <a:pt x="42381" y="2325"/>
                </a:lnTo>
                <a:lnTo>
                  <a:pt x="42068" y="2502"/>
                </a:lnTo>
                <a:lnTo>
                  <a:pt x="41892" y="2189"/>
                </a:lnTo>
                <a:lnTo>
                  <a:pt x="42218" y="2012"/>
                </a:lnTo>
                <a:close/>
                <a:moveTo>
                  <a:pt x="9678" y="2026"/>
                </a:moveTo>
                <a:lnTo>
                  <a:pt x="9828" y="2339"/>
                </a:lnTo>
                <a:lnTo>
                  <a:pt x="9488" y="2515"/>
                </a:lnTo>
                <a:lnTo>
                  <a:pt x="9325" y="2203"/>
                </a:lnTo>
                <a:lnTo>
                  <a:pt x="9678" y="2026"/>
                </a:lnTo>
                <a:close/>
                <a:moveTo>
                  <a:pt x="76076" y="1985"/>
                </a:moveTo>
                <a:cubicBezTo>
                  <a:pt x="75940" y="1985"/>
                  <a:pt x="75832" y="2094"/>
                  <a:pt x="75818" y="2230"/>
                </a:cubicBezTo>
                <a:cubicBezTo>
                  <a:pt x="75804" y="2379"/>
                  <a:pt x="75913" y="2502"/>
                  <a:pt x="76063" y="2515"/>
                </a:cubicBezTo>
                <a:cubicBezTo>
                  <a:pt x="76212" y="2515"/>
                  <a:pt x="76335" y="2407"/>
                  <a:pt x="76335" y="2257"/>
                </a:cubicBezTo>
                <a:cubicBezTo>
                  <a:pt x="76335" y="2108"/>
                  <a:pt x="76226" y="1985"/>
                  <a:pt x="76076" y="1985"/>
                </a:cubicBezTo>
                <a:close/>
                <a:moveTo>
                  <a:pt x="30474" y="2053"/>
                </a:moveTo>
                <a:lnTo>
                  <a:pt x="30637" y="2366"/>
                </a:lnTo>
                <a:lnTo>
                  <a:pt x="30298" y="2529"/>
                </a:lnTo>
                <a:lnTo>
                  <a:pt x="30134" y="2230"/>
                </a:lnTo>
                <a:lnTo>
                  <a:pt x="30474" y="2053"/>
                </a:lnTo>
                <a:close/>
                <a:moveTo>
                  <a:pt x="67065" y="1849"/>
                </a:moveTo>
                <a:cubicBezTo>
                  <a:pt x="66888" y="1849"/>
                  <a:pt x="66725" y="1999"/>
                  <a:pt x="66725" y="2189"/>
                </a:cubicBezTo>
                <a:cubicBezTo>
                  <a:pt x="66725" y="2366"/>
                  <a:pt x="66874" y="2515"/>
                  <a:pt x="67051" y="2529"/>
                </a:cubicBezTo>
                <a:cubicBezTo>
                  <a:pt x="67241" y="2529"/>
                  <a:pt x="67404" y="2379"/>
                  <a:pt x="67404" y="2189"/>
                </a:cubicBezTo>
                <a:cubicBezTo>
                  <a:pt x="67391" y="1999"/>
                  <a:pt x="67255" y="1849"/>
                  <a:pt x="67065" y="1849"/>
                </a:cubicBezTo>
                <a:close/>
                <a:moveTo>
                  <a:pt x="82354" y="2210"/>
                </a:moveTo>
                <a:cubicBezTo>
                  <a:pt x="82276" y="2210"/>
                  <a:pt x="82208" y="2273"/>
                  <a:pt x="82220" y="2366"/>
                </a:cubicBezTo>
                <a:cubicBezTo>
                  <a:pt x="82220" y="2465"/>
                  <a:pt x="82266" y="2531"/>
                  <a:pt x="82357" y="2531"/>
                </a:cubicBezTo>
                <a:cubicBezTo>
                  <a:pt x="82365" y="2531"/>
                  <a:pt x="82374" y="2530"/>
                  <a:pt x="82383" y="2529"/>
                </a:cubicBezTo>
                <a:cubicBezTo>
                  <a:pt x="82451" y="2515"/>
                  <a:pt x="82505" y="2461"/>
                  <a:pt x="82614" y="2393"/>
                </a:cubicBezTo>
                <a:cubicBezTo>
                  <a:pt x="82505" y="2298"/>
                  <a:pt x="82465" y="2230"/>
                  <a:pt x="82397" y="2216"/>
                </a:cubicBezTo>
                <a:cubicBezTo>
                  <a:pt x="82383" y="2212"/>
                  <a:pt x="82368" y="2210"/>
                  <a:pt x="82354" y="2210"/>
                </a:cubicBezTo>
                <a:close/>
                <a:moveTo>
                  <a:pt x="18690" y="2053"/>
                </a:moveTo>
                <a:lnTo>
                  <a:pt x="18866" y="2393"/>
                </a:lnTo>
                <a:lnTo>
                  <a:pt x="18567" y="2556"/>
                </a:lnTo>
                <a:lnTo>
                  <a:pt x="18364" y="2216"/>
                </a:lnTo>
                <a:lnTo>
                  <a:pt x="18690" y="2053"/>
                </a:lnTo>
                <a:close/>
                <a:moveTo>
                  <a:pt x="6932" y="2080"/>
                </a:moveTo>
                <a:lnTo>
                  <a:pt x="7096" y="2393"/>
                </a:lnTo>
                <a:lnTo>
                  <a:pt x="6769" y="2570"/>
                </a:lnTo>
                <a:lnTo>
                  <a:pt x="6606" y="2257"/>
                </a:lnTo>
                <a:lnTo>
                  <a:pt x="6932" y="2080"/>
                </a:lnTo>
                <a:close/>
                <a:moveTo>
                  <a:pt x="39486" y="2080"/>
                </a:moveTo>
                <a:lnTo>
                  <a:pt x="39676" y="2420"/>
                </a:lnTo>
                <a:lnTo>
                  <a:pt x="39364" y="2583"/>
                </a:lnTo>
                <a:lnTo>
                  <a:pt x="39173" y="2243"/>
                </a:lnTo>
                <a:lnTo>
                  <a:pt x="39486" y="2080"/>
                </a:lnTo>
                <a:close/>
                <a:moveTo>
                  <a:pt x="27715" y="2108"/>
                </a:moveTo>
                <a:lnTo>
                  <a:pt x="27892" y="2420"/>
                </a:lnTo>
                <a:lnTo>
                  <a:pt x="27579" y="2597"/>
                </a:lnTo>
                <a:lnTo>
                  <a:pt x="27402" y="2284"/>
                </a:lnTo>
                <a:lnTo>
                  <a:pt x="27715" y="2108"/>
                </a:lnTo>
                <a:close/>
                <a:moveTo>
                  <a:pt x="51284" y="2040"/>
                </a:moveTo>
                <a:lnTo>
                  <a:pt x="51488" y="2407"/>
                </a:lnTo>
                <a:lnTo>
                  <a:pt x="51094" y="2597"/>
                </a:lnTo>
                <a:lnTo>
                  <a:pt x="50890" y="2243"/>
                </a:lnTo>
                <a:lnTo>
                  <a:pt x="51284" y="2040"/>
                </a:lnTo>
                <a:close/>
                <a:moveTo>
                  <a:pt x="73367" y="2025"/>
                </a:moveTo>
                <a:cubicBezTo>
                  <a:pt x="73359" y="2025"/>
                  <a:pt x="73352" y="2025"/>
                  <a:pt x="73344" y="2026"/>
                </a:cubicBezTo>
                <a:cubicBezTo>
                  <a:pt x="73195" y="2026"/>
                  <a:pt x="73059" y="2162"/>
                  <a:pt x="73072" y="2325"/>
                </a:cubicBezTo>
                <a:cubicBezTo>
                  <a:pt x="73072" y="2475"/>
                  <a:pt x="73195" y="2597"/>
                  <a:pt x="73344" y="2597"/>
                </a:cubicBezTo>
                <a:cubicBezTo>
                  <a:pt x="73507" y="2597"/>
                  <a:pt x="73643" y="2475"/>
                  <a:pt x="73657" y="2311"/>
                </a:cubicBezTo>
                <a:cubicBezTo>
                  <a:pt x="73657" y="2156"/>
                  <a:pt x="73521" y="2025"/>
                  <a:pt x="73367" y="2025"/>
                </a:cubicBezTo>
                <a:close/>
                <a:moveTo>
                  <a:pt x="57993" y="1763"/>
                </a:moveTo>
                <a:cubicBezTo>
                  <a:pt x="57837" y="1763"/>
                  <a:pt x="57692" y="1854"/>
                  <a:pt x="57632" y="1999"/>
                </a:cubicBezTo>
                <a:cubicBezTo>
                  <a:pt x="57564" y="2162"/>
                  <a:pt x="57604" y="2352"/>
                  <a:pt x="57754" y="2461"/>
                </a:cubicBezTo>
                <a:cubicBezTo>
                  <a:pt x="57822" y="2515"/>
                  <a:pt x="57903" y="2570"/>
                  <a:pt x="57971" y="2610"/>
                </a:cubicBezTo>
                <a:lnTo>
                  <a:pt x="58175" y="2515"/>
                </a:lnTo>
                <a:cubicBezTo>
                  <a:pt x="58338" y="2434"/>
                  <a:pt x="58434" y="2257"/>
                  <a:pt x="58393" y="2080"/>
                </a:cubicBezTo>
                <a:cubicBezTo>
                  <a:pt x="58366" y="1917"/>
                  <a:pt x="58230" y="1795"/>
                  <a:pt x="58053" y="1768"/>
                </a:cubicBezTo>
                <a:cubicBezTo>
                  <a:pt x="58033" y="1765"/>
                  <a:pt x="58013" y="1763"/>
                  <a:pt x="57993" y="1763"/>
                </a:cubicBezTo>
                <a:close/>
                <a:moveTo>
                  <a:pt x="15944" y="2135"/>
                </a:moveTo>
                <a:lnTo>
                  <a:pt x="16107" y="2461"/>
                </a:lnTo>
                <a:lnTo>
                  <a:pt x="15795" y="2624"/>
                </a:lnTo>
                <a:lnTo>
                  <a:pt x="15618" y="2311"/>
                </a:lnTo>
                <a:lnTo>
                  <a:pt x="15944" y="2135"/>
                </a:lnTo>
                <a:close/>
                <a:moveTo>
                  <a:pt x="64292" y="1917"/>
                </a:moveTo>
                <a:cubicBezTo>
                  <a:pt x="64102" y="1931"/>
                  <a:pt x="63952" y="2080"/>
                  <a:pt x="63938" y="2271"/>
                </a:cubicBezTo>
                <a:cubicBezTo>
                  <a:pt x="63952" y="2475"/>
                  <a:pt x="64102" y="2638"/>
                  <a:pt x="64305" y="2638"/>
                </a:cubicBezTo>
                <a:cubicBezTo>
                  <a:pt x="64496" y="2638"/>
                  <a:pt x="64645" y="2475"/>
                  <a:pt x="64659" y="2284"/>
                </a:cubicBezTo>
                <a:cubicBezTo>
                  <a:pt x="64659" y="2094"/>
                  <a:pt x="64509" y="1917"/>
                  <a:pt x="64305" y="1917"/>
                </a:cubicBezTo>
                <a:close/>
                <a:moveTo>
                  <a:pt x="79633" y="2215"/>
                </a:moveTo>
                <a:cubicBezTo>
                  <a:pt x="79532" y="2215"/>
                  <a:pt x="79447" y="2318"/>
                  <a:pt x="79447" y="2434"/>
                </a:cubicBezTo>
                <a:cubicBezTo>
                  <a:pt x="79447" y="2543"/>
                  <a:pt x="79542" y="2638"/>
                  <a:pt x="79651" y="2638"/>
                </a:cubicBezTo>
                <a:cubicBezTo>
                  <a:pt x="79773" y="2638"/>
                  <a:pt x="79869" y="2543"/>
                  <a:pt x="79869" y="2420"/>
                </a:cubicBezTo>
                <a:cubicBezTo>
                  <a:pt x="79869" y="2311"/>
                  <a:pt x="79773" y="2216"/>
                  <a:pt x="79651" y="2216"/>
                </a:cubicBezTo>
                <a:cubicBezTo>
                  <a:pt x="79645" y="2216"/>
                  <a:pt x="79639" y="2215"/>
                  <a:pt x="79633" y="2215"/>
                </a:cubicBezTo>
                <a:close/>
                <a:moveTo>
                  <a:pt x="36740" y="2162"/>
                </a:moveTo>
                <a:lnTo>
                  <a:pt x="36917" y="2475"/>
                </a:lnTo>
                <a:lnTo>
                  <a:pt x="36591" y="2651"/>
                </a:lnTo>
                <a:lnTo>
                  <a:pt x="36428" y="2339"/>
                </a:lnTo>
                <a:lnTo>
                  <a:pt x="36740" y="2162"/>
                </a:lnTo>
                <a:close/>
                <a:moveTo>
                  <a:pt x="48538" y="2121"/>
                </a:moveTo>
                <a:cubicBezTo>
                  <a:pt x="48593" y="2230"/>
                  <a:pt x="48647" y="2352"/>
                  <a:pt x="48702" y="2461"/>
                </a:cubicBezTo>
                <a:lnTo>
                  <a:pt x="48362" y="2651"/>
                </a:lnTo>
                <a:lnTo>
                  <a:pt x="48199" y="2311"/>
                </a:lnTo>
                <a:lnTo>
                  <a:pt x="48538" y="2121"/>
                </a:lnTo>
                <a:close/>
                <a:moveTo>
                  <a:pt x="70602" y="2066"/>
                </a:moveTo>
                <a:cubicBezTo>
                  <a:pt x="70437" y="2066"/>
                  <a:pt x="70313" y="2197"/>
                  <a:pt x="70300" y="2352"/>
                </a:cubicBezTo>
                <a:cubicBezTo>
                  <a:pt x="70300" y="2529"/>
                  <a:pt x="70422" y="2665"/>
                  <a:pt x="70599" y="2678"/>
                </a:cubicBezTo>
                <a:cubicBezTo>
                  <a:pt x="70606" y="2679"/>
                  <a:pt x="70614" y="2679"/>
                  <a:pt x="70621" y="2679"/>
                </a:cubicBezTo>
                <a:cubicBezTo>
                  <a:pt x="70775" y="2679"/>
                  <a:pt x="70911" y="2548"/>
                  <a:pt x="70911" y="2379"/>
                </a:cubicBezTo>
                <a:cubicBezTo>
                  <a:pt x="70925" y="2216"/>
                  <a:pt x="70789" y="2067"/>
                  <a:pt x="70626" y="2067"/>
                </a:cubicBezTo>
                <a:cubicBezTo>
                  <a:pt x="70618" y="2066"/>
                  <a:pt x="70610" y="2066"/>
                  <a:pt x="70602" y="2066"/>
                </a:cubicBezTo>
                <a:close/>
                <a:moveTo>
                  <a:pt x="4200" y="2148"/>
                </a:moveTo>
                <a:lnTo>
                  <a:pt x="4364" y="2488"/>
                </a:lnTo>
                <a:lnTo>
                  <a:pt x="4024" y="2692"/>
                </a:lnTo>
                <a:lnTo>
                  <a:pt x="3861" y="2311"/>
                </a:lnTo>
                <a:lnTo>
                  <a:pt x="4200" y="2148"/>
                </a:lnTo>
                <a:close/>
                <a:moveTo>
                  <a:pt x="13226" y="2216"/>
                </a:moveTo>
                <a:lnTo>
                  <a:pt x="13389" y="2515"/>
                </a:lnTo>
                <a:lnTo>
                  <a:pt x="13090" y="2692"/>
                </a:lnTo>
                <a:lnTo>
                  <a:pt x="12899" y="2379"/>
                </a:lnTo>
                <a:lnTo>
                  <a:pt x="13226" y="2216"/>
                </a:lnTo>
                <a:close/>
                <a:moveTo>
                  <a:pt x="1441" y="2230"/>
                </a:moveTo>
                <a:lnTo>
                  <a:pt x="1618" y="2543"/>
                </a:lnTo>
                <a:lnTo>
                  <a:pt x="1305" y="2706"/>
                </a:lnTo>
                <a:lnTo>
                  <a:pt x="1129" y="2393"/>
                </a:lnTo>
                <a:lnTo>
                  <a:pt x="1441" y="2230"/>
                </a:lnTo>
                <a:close/>
                <a:moveTo>
                  <a:pt x="34022" y="2230"/>
                </a:moveTo>
                <a:lnTo>
                  <a:pt x="34199" y="2529"/>
                </a:lnTo>
                <a:lnTo>
                  <a:pt x="33872" y="2706"/>
                </a:lnTo>
                <a:lnTo>
                  <a:pt x="33709" y="2393"/>
                </a:lnTo>
                <a:lnTo>
                  <a:pt x="34022" y="2230"/>
                </a:lnTo>
                <a:close/>
                <a:moveTo>
                  <a:pt x="45793" y="2203"/>
                </a:moveTo>
                <a:lnTo>
                  <a:pt x="45983" y="2515"/>
                </a:lnTo>
                <a:lnTo>
                  <a:pt x="45616" y="2706"/>
                </a:lnTo>
                <a:cubicBezTo>
                  <a:pt x="45548" y="2583"/>
                  <a:pt x="45494" y="2475"/>
                  <a:pt x="45439" y="2366"/>
                </a:cubicBezTo>
                <a:lnTo>
                  <a:pt x="45793" y="2203"/>
                </a:lnTo>
                <a:close/>
                <a:moveTo>
                  <a:pt x="24997" y="2176"/>
                </a:moveTo>
                <a:lnTo>
                  <a:pt x="25173" y="2515"/>
                </a:lnTo>
                <a:lnTo>
                  <a:pt x="24834" y="2719"/>
                </a:lnTo>
                <a:lnTo>
                  <a:pt x="24670" y="2339"/>
                </a:lnTo>
                <a:lnTo>
                  <a:pt x="24997" y="2176"/>
                </a:lnTo>
                <a:close/>
                <a:moveTo>
                  <a:pt x="61573" y="1958"/>
                </a:moveTo>
                <a:cubicBezTo>
                  <a:pt x="61369" y="1958"/>
                  <a:pt x="61206" y="2121"/>
                  <a:pt x="61206" y="2325"/>
                </a:cubicBezTo>
                <a:cubicBezTo>
                  <a:pt x="61193" y="2543"/>
                  <a:pt x="61369" y="2719"/>
                  <a:pt x="61587" y="2719"/>
                </a:cubicBezTo>
                <a:cubicBezTo>
                  <a:pt x="61791" y="2706"/>
                  <a:pt x="61954" y="2543"/>
                  <a:pt x="61954" y="2352"/>
                </a:cubicBezTo>
                <a:cubicBezTo>
                  <a:pt x="61968" y="2135"/>
                  <a:pt x="61791" y="1958"/>
                  <a:pt x="61573" y="1958"/>
                </a:cubicBezTo>
                <a:close/>
                <a:moveTo>
                  <a:pt x="10494" y="2271"/>
                </a:moveTo>
                <a:lnTo>
                  <a:pt x="10670" y="2570"/>
                </a:lnTo>
                <a:lnTo>
                  <a:pt x="10331" y="2746"/>
                </a:lnTo>
                <a:lnTo>
                  <a:pt x="10154" y="2434"/>
                </a:lnTo>
                <a:lnTo>
                  <a:pt x="10494" y="2271"/>
                </a:lnTo>
                <a:close/>
                <a:moveTo>
                  <a:pt x="22251" y="2271"/>
                </a:moveTo>
                <a:lnTo>
                  <a:pt x="22414" y="2583"/>
                </a:lnTo>
                <a:lnTo>
                  <a:pt x="22115" y="2746"/>
                </a:lnTo>
                <a:lnTo>
                  <a:pt x="21925" y="2434"/>
                </a:lnTo>
                <a:lnTo>
                  <a:pt x="22251" y="2271"/>
                </a:lnTo>
                <a:close/>
                <a:moveTo>
                  <a:pt x="76905" y="2243"/>
                </a:moveTo>
                <a:cubicBezTo>
                  <a:pt x="76756" y="2243"/>
                  <a:pt x="76647" y="2352"/>
                  <a:pt x="76647" y="2488"/>
                </a:cubicBezTo>
                <a:cubicBezTo>
                  <a:pt x="76661" y="2638"/>
                  <a:pt x="76770" y="2746"/>
                  <a:pt x="76905" y="2746"/>
                </a:cubicBezTo>
                <a:cubicBezTo>
                  <a:pt x="77041" y="2746"/>
                  <a:pt x="77150" y="2624"/>
                  <a:pt x="77150" y="2488"/>
                </a:cubicBezTo>
                <a:cubicBezTo>
                  <a:pt x="77150" y="2352"/>
                  <a:pt x="77041" y="2243"/>
                  <a:pt x="76905" y="2243"/>
                </a:cubicBezTo>
                <a:close/>
                <a:moveTo>
                  <a:pt x="83212" y="2475"/>
                </a:moveTo>
                <a:cubicBezTo>
                  <a:pt x="83171" y="2475"/>
                  <a:pt x="83104" y="2543"/>
                  <a:pt x="82981" y="2610"/>
                </a:cubicBezTo>
                <a:cubicBezTo>
                  <a:pt x="83090" y="2678"/>
                  <a:pt x="83144" y="2746"/>
                  <a:pt x="83212" y="2760"/>
                </a:cubicBezTo>
                <a:cubicBezTo>
                  <a:pt x="83253" y="2760"/>
                  <a:pt x="83348" y="2678"/>
                  <a:pt x="83348" y="2638"/>
                </a:cubicBezTo>
                <a:cubicBezTo>
                  <a:pt x="83321" y="2570"/>
                  <a:pt x="83280" y="2515"/>
                  <a:pt x="83212" y="2475"/>
                </a:cubicBezTo>
                <a:close/>
                <a:moveTo>
                  <a:pt x="31290" y="2298"/>
                </a:moveTo>
                <a:lnTo>
                  <a:pt x="31467" y="2610"/>
                </a:lnTo>
                <a:lnTo>
                  <a:pt x="31127" y="2774"/>
                </a:lnTo>
                <a:lnTo>
                  <a:pt x="30964" y="2475"/>
                </a:lnTo>
                <a:lnTo>
                  <a:pt x="31290" y="2298"/>
                </a:lnTo>
                <a:close/>
                <a:moveTo>
                  <a:pt x="43034" y="2257"/>
                </a:moveTo>
                <a:lnTo>
                  <a:pt x="43224" y="2610"/>
                </a:lnTo>
                <a:lnTo>
                  <a:pt x="42898" y="2787"/>
                </a:lnTo>
                <a:lnTo>
                  <a:pt x="42721" y="2420"/>
                </a:lnTo>
                <a:lnTo>
                  <a:pt x="43034" y="2257"/>
                </a:lnTo>
                <a:close/>
                <a:moveTo>
                  <a:pt x="58867" y="2012"/>
                </a:moveTo>
                <a:cubicBezTo>
                  <a:pt x="58858" y="2012"/>
                  <a:pt x="58850" y="2012"/>
                  <a:pt x="58841" y="2012"/>
                </a:cubicBezTo>
                <a:cubicBezTo>
                  <a:pt x="58637" y="2012"/>
                  <a:pt x="58461" y="2189"/>
                  <a:pt x="58474" y="2407"/>
                </a:cubicBezTo>
                <a:cubicBezTo>
                  <a:pt x="58461" y="2624"/>
                  <a:pt x="58637" y="2787"/>
                  <a:pt x="58855" y="2787"/>
                </a:cubicBezTo>
                <a:cubicBezTo>
                  <a:pt x="59086" y="2787"/>
                  <a:pt x="59263" y="2610"/>
                  <a:pt x="59263" y="2379"/>
                </a:cubicBezTo>
                <a:cubicBezTo>
                  <a:pt x="59250" y="2170"/>
                  <a:pt x="59073" y="2012"/>
                  <a:pt x="58867" y="2012"/>
                </a:cubicBezTo>
                <a:close/>
                <a:moveTo>
                  <a:pt x="67894" y="2135"/>
                </a:moveTo>
                <a:cubicBezTo>
                  <a:pt x="67703" y="2135"/>
                  <a:pt x="67554" y="2284"/>
                  <a:pt x="67554" y="2461"/>
                </a:cubicBezTo>
                <a:cubicBezTo>
                  <a:pt x="67554" y="2651"/>
                  <a:pt x="67717" y="2787"/>
                  <a:pt x="67894" y="2787"/>
                </a:cubicBezTo>
                <a:cubicBezTo>
                  <a:pt x="68084" y="2787"/>
                  <a:pt x="68234" y="2624"/>
                  <a:pt x="68220" y="2447"/>
                </a:cubicBezTo>
                <a:cubicBezTo>
                  <a:pt x="68206" y="2271"/>
                  <a:pt x="68070" y="2135"/>
                  <a:pt x="67894" y="2135"/>
                </a:cubicBezTo>
                <a:close/>
                <a:moveTo>
                  <a:pt x="54818" y="2216"/>
                </a:moveTo>
                <a:lnTo>
                  <a:pt x="55049" y="2610"/>
                </a:lnTo>
                <a:lnTo>
                  <a:pt x="54641" y="2801"/>
                </a:lnTo>
                <a:cubicBezTo>
                  <a:pt x="54587" y="2692"/>
                  <a:pt x="54519" y="2556"/>
                  <a:pt x="54437" y="2420"/>
                </a:cubicBezTo>
                <a:lnTo>
                  <a:pt x="54818" y="2216"/>
                </a:lnTo>
                <a:close/>
                <a:moveTo>
                  <a:pt x="19533" y="2325"/>
                </a:moveTo>
                <a:lnTo>
                  <a:pt x="19696" y="2638"/>
                </a:lnTo>
                <a:lnTo>
                  <a:pt x="19383" y="2814"/>
                </a:lnTo>
                <a:lnTo>
                  <a:pt x="19206" y="2488"/>
                </a:lnTo>
                <a:lnTo>
                  <a:pt x="19533" y="2325"/>
                </a:lnTo>
                <a:close/>
                <a:moveTo>
                  <a:pt x="7734" y="2325"/>
                </a:moveTo>
                <a:lnTo>
                  <a:pt x="7925" y="2665"/>
                </a:lnTo>
                <a:lnTo>
                  <a:pt x="7626" y="2828"/>
                </a:lnTo>
                <a:lnTo>
                  <a:pt x="7435" y="2488"/>
                </a:lnTo>
                <a:lnTo>
                  <a:pt x="7734" y="2325"/>
                </a:lnTo>
                <a:close/>
                <a:moveTo>
                  <a:pt x="74173" y="2271"/>
                </a:moveTo>
                <a:cubicBezTo>
                  <a:pt x="74024" y="2284"/>
                  <a:pt x="73902" y="2407"/>
                  <a:pt x="73902" y="2556"/>
                </a:cubicBezTo>
                <a:cubicBezTo>
                  <a:pt x="73902" y="2711"/>
                  <a:pt x="74024" y="2829"/>
                  <a:pt x="74176" y="2829"/>
                </a:cubicBezTo>
                <a:cubicBezTo>
                  <a:pt x="74184" y="2829"/>
                  <a:pt x="74192" y="2829"/>
                  <a:pt x="74201" y="2828"/>
                </a:cubicBezTo>
                <a:cubicBezTo>
                  <a:pt x="74350" y="2814"/>
                  <a:pt x="74472" y="2692"/>
                  <a:pt x="74459" y="2543"/>
                </a:cubicBezTo>
                <a:cubicBezTo>
                  <a:pt x="74445" y="2393"/>
                  <a:pt x="74323" y="2271"/>
                  <a:pt x="74173" y="2271"/>
                </a:cubicBezTo>
                <a:close/>
                <a:moveTo>
                  <a:pt x="40315" y="2352"/>
                </a:moveTo>
                <a:lnTo>
                  <a:pt x="40505" y="2665"/>
                </a:lnTo>
                <a:lnTo>
                  <a:pt x="40179" y="2842"/>
                </a:lnTo>
                <a:lnTo>
                  <a:pt x="40016" y="2529"/>
                </a:lnTo>
                <a:lnTo>
                  <a:pt x="40315" y="2352"/>
                </a:lnTo>
                <a:close/>
                <a:moveTo>
                  <a:pt x="52100" y="2298"/>
                </a:moveTo>
                <a:lnTo>
                  <a:pt x="52317" y="2651"/>
                </a:lnTo>
                <a:lnTo>
                  <a:pt x="51909" y="2842"/>
                </a:lnTo>
                <a:lnTo>
                  <a:pt x="51719" y="2488"/>
                </a:lnTo>
                <a:lnTo>
                  <a:pt x="52100" y="2298"/>
                </a:lnTo>
                <a:close/>
                <a:moveTo>
                  <a:pt x="65135" y="2176"/>
                </a:moveTo>
                <a:cubicBezTo>
                  <a:pt x="64944" y="2176"/>
                  <a:pt x="64795" y="2325"/>
                  <a:pt x="64781" y="2515"/>
                </a:cubicBezTo>
                <a:cubicBezTo>
                  <a:pt x="64795" y="2692"/>
                  <a:pt x="64931" y="2842"/>
                  <a:pt x="65107" y="2855"/>
                </a:cubicBezTo>
                <a:cubicBezTo>
                  <a:pt x="65115" y="2856"/>
                  <a:pt x="65123" y="2856"/>
                  <a:pt x="65131" y="2856"/>
                </a:cubicBezTo>
                <a:cubicBezTo>
                  <a:pt x="65311" y="2856"/>
                  <a:pt x="65461" y="2711"/>
                  <a:pt x="65461" y="2515"/>
                </a:cubicBezTo>
                <a:cubicBezTo>
                  <a:pt x="65461" y="2339"/>
                  <a:pt x="65311" y="2189"/>
                  <a:pt x="65135" y="2176"/>
                </a:cubicBezTo>
                <a:close/>
                <a:moveTo>
                  <a:pt x="16800" y="2352"/>
                </a:moveTo>
                <a:lnTo>
                  <a:pt x="16964" y="2692"/>
                </a:lnTo>
                <a:lnTo>
                  <a:pt x="16624" y="2869"/>
                </a:lnTo>
                <a:lnTo>
                  <a:pt x="16461" y="2556"/>
                </a:lnTo>
                <a:lnTo>
                  <a:pt x="16800" y="2352"/>
                </a:lnTo>
                <a:close/>
                <a:moveTo>
                  <a:pt x="28544" y="2352"/>
                </a:moveTo>
                <a:lnTo>
                  <a:pt x="28721" y="2692"/>
                </a:lnTo>
                <a:lnTo>
                  <a:pt x="28422" y="2869"/>
                </a:lnTo>
                <a:lnTo>
                  <a:pt x="28245" y="2529"/>
                </a:lnTo>
                <a:lnTo>
                  <a:pt x="28544" y="2352"/>
                </a:lnTo>
                <a:close/>
                <a:moveTo>
                  <a:pt x="80485" y="2473"/>
                </a:moveTo>
                <a:cubicBezTo>
                  <a:pt x="80479" y="2473"/>
                  <a:pt x="80473" y="2474"/>
                  <a:pt x="80467" y="2475"/>
                </a:cubicBezTo>
                <a:cubicBezTo>
                  <a:pt x="80358" y="2475"/>
                  <a:pt x="80276" y="2556"/>
                  <a:pt x="80276" y="2665"/>
                </a:cubicBezTo>
                <a:cubicBezTo>
                  <a:pt x="80263" y="2774"/>
                  <a:pt x="80371" y="2882"/>
                  <a:pt x="80535" y="2882"/>
                </a:cubicBezTo>
                <a:cubicBezTo>
                  <a:pt x="80589" y="2814"/>
                  <a:pt x="80643" y="2746"/>
                  <a:pt x="80670" y="2678"/>
                </a:cubicBezTo>
                <a:cubicBezTo>
                  <a:pt x="80696" y="2576"/>
                  <a:pt x="80589" y="2473"/>
                  <a:pt x="80485" y="2473"/>
                </a:cubicBezTo>
                <a:close/>
                <a:moveTo>
                  <a:pt x="5030" y="2420"/>
                </a:moveTo>
                <a:lnTo>
                  <a:pt x="5206" y="2719"/>
                </a:lnTo>
                <a:lnTo>
                  <a:pt x="4880" y="2896"/>
                </a:lnTo>
                <a:lnTo>
                  <a:pt x="4717" y="2583"/>
                </a:lnTo>
                <a:lnTo>
                  <a:pt x="5030" y="2420"/>
                </a:lnTo>
                <a:close/>
                <a:moveTo>
                  <a:pt x="37597" y="2393"/>
                </a:moveTo>
                <a:lnTo>
                  <a:pt x="37773" y="2733"/>
                </a:lnTo>
                <a:lnTo>
                  <a:pt x="37434" y="2896"/>
                </a:lnTo>
                <a:lnTo>
                  <a:pt x="37270" y="2597"/>
                </a:lnTo>
                <a:lnTo>
                  <a:pt x="37597" y="2393"/>
                </a:lnTo>
                <a:close/>
                <a:moveTo>
                  <a:pt x="49340" y="2366"/>
                </a:moveTo>
                <a:lnTo>
                  <a:pt x="49585" y="2733"/>
                </a:lnTo>
                <a:lnTo>
                  <a:pt x="49204" y="2910"/>
                </a:lnTo>
                <a:lnTo>
                  <a:pt x="49001" y="2556"/>
                </a:lnTo>
                <a:lnTo>
                  <a:pt x="49340" y="2366"/>
                </a:lnTo>
                <a:close/>
                <a:moveTo>
                  <a:pt x="25826" y="2461"/>
                </a:moveTo>
                <a:lnTo>
                  <a:pt x="25989" y="2760"/>
                </a:lnTo>
                <a:lnTo>
                  <a:pt x="25690" y="2937"/>
                </a:lnTo>
                <a:lnTo>
                  <a:pt x="25500" y="2624"/>
                </a:lnTo>
                <a:lnTo>
                  <a:pt x="25826" y="2461"/>
                </a:lnTo>
                <a:close/>
                <a:moveTo>
                  <a:pt x="14028" y="2447"/>
                </a:moveTo>
                <a:lnTo>
                  <a:pt x="14259" y="2787"/>
                </a:lnTo>
                <a:lnTo>
                  <a:pt x="13919" y="2950"/>
                </a:lnTo>
                <a:lnTo>
                  <a:pt x="13729" y="2610"/>
                </a:lnTo>
                <a:lnTo>
                  <a:pt x="14028" y="2447"/>
                </a:lnTo>
                <a:close/>
                <a:moveTo>
                  <a:pt x="34837" y="2475"/>
                </a:moveTo>
                <a:lnTo>
                  <a:pt x="35014" y="2787"/>
                </a:lnTo>
                <a:lnTo>
                  <a:pt x="34715" y="2950"/>
                </a:lnTo>
                <a:lnTo>
                  <a:pt x="34525" y="2651"/>
                </a:lnTo>
                <a:lnTo>
                  <a:pt x="34837" y="2475"/>
                </a:lnTo>
                <a:close/>
                <a:moveTo>
                  <a:pt x="62416" y="2216"/>
                </a:moveTo>
                <a:cubicBezTo>
                  <a:pt x="62212" y="2216"/>
                  <a:pt x="62049" y="2379"/>
                  <a:pt x="62049" y="2583"/>
                </a:cubicBezTo>
                <a:cubicBezTo>
                  <a:pt x="62049" y="2787"/>
                  <a:pt x="62212" y="2950"/>
                  <a:pt x="62416" y="2950"/>
                </a:cubicBezTo>
                <a:cubicBezTo>
                  <a:pt x="62620" y="2950"/>
                  <a:pt x="62783" y="2787"/>
                  <a:pt x="62783" y="2583"/>
                </a:cubicBezTo>
                <a:cubicBezTo>
                  <a:pt x="62783" y="2379"/>
                  <a:pt x="62620" y="2216"/>
                  <a:pt x="62416" y="2216"/>
                </a:cubicBezTo>
                <a:close/>
                <a:moveTo>
                  <a:pt x="71428" y="2339"/>
                </a:moveTo>
                <a:cubicBezTo>
                  <a:pt x="71265" y="2352"/>
                  <a:pt x="71142" y="2475"/>
                  <a:pt x="71129" y="2638"/>
                </a:cubicBezTo>
                <a:cubicBezTo>
                  <a:pt x="71129" y="2801"/>
                  <a:pt x="71251" y="2937"/>
                  <a:pt x="71401" y="2950"/>
                </a:cubicBezTo>
                <a:cubicBezTo>
                  <a:pt x="71409" y="2951"/>
                  <a:pt x="71417" y="2951"/>
                  <a:pt x="71425" y="2951"/>
                </a:cubicBezTo>
                <a:cubicBezTo>
                  <a:pt x="71590" y="2951"/>
                  <a:pt x="71714" y="2820"/>
                  <a:pt x="71727" y="2665"/>
                </a:cubicBezTo>
                <a:cubicBezTo>
                  <a:pt x="71727" y="2488"/>
                  <a:pt x="71591" y="2352"/>
                  <a:pt x="71428" y="2339"/>
                </a:cubicBezTo>
                <a:close/>
                <a:moveTo>
                  <a:pt x="2270" y="2488"/>
                </a:moveTo>
                <a:lnTo>
                  <a:pt x="2447" y="2787"/>
                </a:lnTo>
                <a:lnTo>
                  <a:pt x="2134" y="2964"/>
                </a:lnTo>
                <a:lnTo>
                  <a:pt x="1958" y="2651"/>
                </a:lnTo>
                <a:lnTo>
                  <a:pt x="2270" y="2488"/>
                </a:lnTo>
                <a:close/>
                <a:moveTo>
                  <a:pt x="77721" y="2502"/>
                </a:moveTo>
                <a:cubicBezTo>
                  <a:pt x="77585" y="2515"/>
                  <a:pt x="77490" y="2610"/>
                  <a:pt x="77490" y="2746"/>
                </a:cubicBezTo>
                <a:cubicBezTo>
                  <a:pt x="77490" y="2869"/>
                  <a:pt x="77599" y="2977"/>
                  <a:pt x="77735" y="2977"/>
                </a:cubicBezTo>
                <a:cubicBezTo>
                  <a:pt x="77870" y="2977"/>
                  <a:pt x="77979" y="2855"/>
                  <a:pt x="77966" y="2719"/>
                </a:cubicBezTo>
                <a:cubicBezTo>
                  <a:pt x="77952" y="2597"/>
                  <a:pt x="77843" y="2502"/>
                  <a:pt x="77721" y="2502"/>
                </a:cubicBezTo>
                <a:close/>
                <a:moveTo>
                  <a:pt x="84014" y="2746"/>
                </a:moveTo>
                <a:cubicBezTo>
                  <a:pt x="83987" y="2746"/>
                  <a:pt x="83919" y="2828"/>
                  <a:pt x="83933" y="2869"/>
                </a:cubicBezTo>
                <a:cubicBezTo>
                  <a:pt x="83933" y="2910"/>
                  <a:pt x="84001" y="2977"/>
                  <a:pt x="84028" y="2977"/>
                </a:cubicBezTo>
                <a:cubicBezTo>
                  <a:pt x="84069" y="2964"/>
                  <a:pt x="84137" y="2910"/>
                  <a:pt x="84218" y="2842"/>
                </a:cubicBezTo>
                <a:cubicBezTo>
                  <a:pt x="84109" y="2801"/>
                  <a:pt x="84055" y="2746"/>
                  <a:pt x="84014" y="2746"/>
                </a:cubicBezTo>
                <a:close/>
                <a:moveTo>
                  <a:pt x="23080" y="2515"/>
                </a:moveTo>
                <a:lnTo>
                  <a:pt x="23230" y="2828"/>
                </a:lnTo>
                <a:lnTo>
                  <a:pt x="22931" y="3005"/>
                </a:lnTo>
                <a:lnTo>
                  <a:pt x="22754" y="2692"/>
                </a:lnTo>
                <a:lnTo>
                  <a:pt x="23080" y="2515"/>
                </a:lnTo>
                <a:close/>
                <a:moveTo>
                  <a:pt x="46635" y="2447"/>
                </a:moveTo>
                <a:lnTo>
                  <a:pt x="46812" y="2801"/>
                </a:lnTo>
                <a:lnTo>
                  <a:pt x="46459" y="3005"/>
                </a:lnTo>
                <a:lnTo>
                  <a:pt x="46268" y="2610"/>
                </a:lnTo>
                <a:lnTo>
                  <a:pt x="46635" y="2447"/>
                </a:lnTo>
                <a:close/>
                <a:moveTo>
                  <a:pt x="11323" y="2515"/>
                </a:moveTo>
                <a:lnTo>
                  <a:pt x="11513" y="2855"/>
                </a:lnTo>
                <a:lnTo>
                  <a:pt x="11173" y="3018"/>
                </a:lnTo>
                <a:lnTo>
                  <a:pt x="10983" y="2678"/>
                </a:lnTo>
                <a:lnTo>
                  <a:pt x="11323" y="2515"/>
                </a:lnTo>
                <a:close/>
                <a:moveTo>
                  <a:pt x="68720" y="2392"/>
                </a:moveTo>
                <a:cubicBezTo>
                  <a:pt x="68712" y="2392"/>
                  <a:pt x="68704" y="2392"/>
                  <a:pt x="68696" y="2393"/>
                </a:cubicBezTo>
                <a:cubicBezTo>
                  <a:pt x="68519" y="2393"/>
                  <a:pt x="68383" y="2529"/>
                  <a:pt x="68383" y="2706"/>
                </a:cubicBezTo>
                <a:cubicBezTo>
                  <a:pt x="68383" y="2875"/>
                  <a:pt x="68533" y="3019"/>
                  <a:pt x="68700" y="3019"/>
                </a:cubicBezTo>
                <a:cubicBezTo>
                  <a:pt x="68708" y="3019"/>
                  <a:pt x="68715" y="3019"/>
                  <a:pt x="68723" y="3018"/>
                </a:cubicBezTo>
                <a:cubicBezTo>
                  <a:pt x="68900" y="3005"/>
                  <a:pt x="69022" y="2869"/>
                  <a:pt x="69008" y="2692"/>
                </a:cubicBezTo>
                <a:cubicBezTo>
                  <a:pt x="69008" y="2524"/>
                  <a:pt x="68885" y="2392"/>
                  <a:pt x="68720" y="2392"/>
                </a:cubicBezTo>
                <a:close/>
                <a:moveTo>
                  <a:pt x="43863" y="2543"/>
                </a:moveTo>
                <a:lnTo>
                  <a:pt x="44053" y="2869"/>
                </a:lnTo>
                <a:lnTo>
                  <a:pt x="43713" y="3032"/>
                </a:lnTo>
                <a:lnTo>
                  <a:pt x="43550" y="2706"/>
                </a:lnTo>
                <a:lnTo>
                  <a:pt x="43863" y="2543"/>
                </a:lnTo>
                <a:close/>
                <a:moveTo>
                  <a:pt x="59694" y="2256"/>
                </a:moveTo>
                <a:cubicBezTo>
                  <a:pt x="59686" y="2256"/>
                  <a:pt x="59678" y="2257"/>
                  <a:pt x="59670" y="2257"/>
                </a:cubicBezTo>
                <a:cubicBezTo>
                  <a:pt x="59453" y="2271"/>
                  <a:pt x="59290" y="2447"/>
                  <a:pt x="59290" y="2665"/>
                </a:cubicBezTo>
                <a:cubicBezTo>
                  <a:pt x="59303" y="2869"/>
                  <a:pt x="59480" y="3032"/>
                  <a:pt x="59698" y="3032"/>
                </a:cubicBezTo>
                <a:cubicBezTo>
                  <a:pt x="59915" y="3018"/>
                  <a:pt x="60078" y="2855"/>
                  <a:pt x="60078" y="2638"/>
                </a:cubicBezTo>
                <a:cubicBezTo>
                  <a:pt x="60065" y="2428"/>
                  <a:pt x="59901" y="2256"/>
                  <a:pt x="59694" y="2256"/>
                </a:cubicBezTo>
                <a:close/>
                <a:moveTo>
                  <a:pt x="82125" y="3032"/>
                </a:moveTo>
                <a:cubicBezTo>
                  <a:pt x="82126" y="3032"/>
                  <a:pt x="82127" y="3032"/>
                  <a:pt x="82129" y="3033"/>
                </a:cubicBezTo>
                <a:lnTo>
                  <a:pt x="82129" y="3033"/>
                </a:lnTo>
                <a:cubicBezTo>
                  <a:pt x="82132" y="3032"/>
                  <a:pt x="82135" y="3032"/>
                  <a:pt x="82138" y="3032"/>
                </a:cubicBezTo>
                <a:close/>
                <a:moveTo>
                  <a:pt x="32119" y="2543"/>
                </a:moveTo>
                <a:lnTo>
                  <a:pt x="32296" y="2869"/>
                </a:lnTo>
                <a:lnTo>
                  <a:pt x="31956" y="3045"/>
                </a:lnTo>
                <a:lnTo>
                  <a:pt x="31793" y="2719"/>
                </a:lnTo>
                <a:lnTo>
                  <a:pt x="32119" y="2543"/>
                </a:lnTo>
                <a:close/>
                <a:moveTo>
                  <a:pt x="20348" y="2570"/>
                </a:moveTo>
                <a:lnTo>
                  <a:pt x="20525" y="2882"/>
                </a:lnTo>
                <a:lnTo>
                  <a:pt x="20212" y="3059"/>
                </a:lnTo>
                <a:lnTo>
                  <a:pt x="20035" y="2746"/>
                </a:lnTo>
                <a:lnTo>
                  <a:pt x="20348" y="2570"/>
                </a:lnTo>
                <a:close/>
                <a:moveTo>
                  <a:pt x="8577" y="2597"/>
                </a:moveTo>
                <a:lnTo>
                  <a:pt x="8754" y="2923"/>
                </a:lnTo>
                <a:lnTo>
                  <a:pt x="8428" y="3073"/>
                </a:lnTo>
                <a:lnTo>
                  <a:pt x="8265" y="2774"/>
                </a:lnTo>
                <a:lnTo>
                  <a:pt x="8577" y="2597"/>
                </a:lnTo>
                <a:close/>
                <a:moveTo>
                  <a:pt x="41144" y="2597"/>
                </a:moveTo>
                <a:lnTo>
                  <a:pt x="41334" y="2923"/>
                </a:lnTo>
                <a:lnTo>
                  <a:pt x="41008" y="3086"/>
                </a:lnTo>
                <a:lnTo>
                  <a:pt x="40832" y="2787"/>
                </a:lnTo>
                <a:lnTo>
                  <a:pt x="41144" y="2597"/>
                </a:lnTo>
                <a:close/>
                <a:moveTo>
                  <a:pt x="74993" y="2569"/>
                </a:moveTo>
                <a:cubicBezTo>
                  <a:pt x="74854" y="2569"/>
                  <a:pt x="74744" y="2686"/>
                  <a:pt x="74744" y="2828"/>
                </a:cubicBezTo>
                <a:cubicBezTo>
                  <a:pt x="74744" y="2964"/>
                  <a:pt x="74853" y="3086"/>
                  <a:pt x="74989" y="3086"/>
                </a:cubicBezTo>
                <a:cubicBezTo>
                  <a:pt x="74997" y="3087"/>
                  <a:pt x="75006" y="3087"/>
                  <a:pt x="75014" y="3087"/>
                </a:cubicBezTo>
                <a:cubicBezTo>
                  <a:pt x="75152" y="3087"/>
                  <a:pt x="75262" y="2983"/>
                  <a:pt x="75274" y="2842"/>
                </a:cubicBezTo>
                <a:cubicBezTo>
                  <a:pt x="75274" y="2692"/>
                  <a:pt x="75166" y="2570"/>
                  <a:pt x="75016" y="2570"/>
                </a:cubicBezTo>
                <a:cubicBezTo>
                  <a:pt x="75008" y="2569"/>
                  <a:pt x="75001" y="2569"/>
                  <a:pt x="74993" y="2569"/>
                </a:cubicBezTo>
                <a:close/>
                <a:moveTo>
                  <a:pt x="65939" y="2446"/>
                </a:moveTo>
                <a:cubicBezTo>
                  <a:pt x="65772" y="2446"/>
                  <a:pt x="65624" y="2578"/>
                  <a:pt x="65624" y="2760"/>
                </a:cubicBezTo>
                <a:cubicBezTo>
                  <a:pt x="65610" y="2937"/>
                  <a:pt x="65760" y="3100"/>
                  <a:pt x="65950" y="3100"/>
                </a:cubicBezTo>
                <a:cubicBezTo>
                  <a:pt x="66127" y="3100"/>
                  <a:pt x="66276" y="2964"/>
                  <a:pt x="66290" y="2787"/>
                </a:cubicBezTo>
                <a:cubicBezTo>
                  <a:pt x="66290" y="2597"/>
                  <a:pt x="66140" y="2447"/>
                  <a:pt x="65964" y="2447"/>
                </a:cubicBezTo>
                <a:cubicBezTo>
                  <a:pt x="65956" y="2447"/>
                  <a:pt x="65947" y="2446"/>
                  <a:pt x="65939" y="2446"/>
                </a:cubicBezTo>
                <a:close/>
                <a:moveTo>
                  <a:pt x="81281" y="2743"/>
                </a:moveTo>
                <a:cubicBezTo>
                  <a:pt x="81192" y="2743"/>
                  <a:pt x="81096" y="2849"/>
                  <a:pt x="81133" y="2923"/>
                </a:cubicBezTo>
                <a:cubicBezTo>
                  <a:pt x="81160" y="3005"/>
                  <a:pt x="81214" y="3073"/>
                  <a:pt x="81296" y="3100"/>
                </a:cubicBezTo>
                <a:cubicBezTo>
                  <a:pt x="81306" y="3103"/>
                  <a:pt x="81315" y="3104"/>
                  <a:pt x="81325" y="3104"/>
                </a:cubicBezTo>
                <a:cubicBezTo>
                  <a:pt x="81409" y="3104"/>
                  <a:pt x="81485" y="3001"/>
                  <a:pt x="81472" y="2855"/>
                </a:cubicBezTo>
                <a:cubicBezTo>
                  <a:pt x="81432" y="2814"/>
                  <a:pt x="81364" y="2774"/>
                  <a:pt x="81309" y="2746"/>
                </a:cubicBezTo>
                <a:cubicBezTo>
                  <a:pt x="81300" y="2744"/>
                  <a:pt x="81291" y="2743"/>
                  <a:pt x="81281" y="2743"/>
                </a:cubicBezTo>
                <a:close/>
                <a:moveTo>
                  <a:pt x="29360" y="2638"/>
                </a:moveTo>
                <a:lnTo>
                  <a:pt x="29536" y="2950"/>
                </a:lnTo>
                <a:lnTo>
                  <a:pt x="29224" y="3127"/>
                </a:lnTo>
                <a:lnTo>
                  <a:pt x="29047" y="2814"/>
                </a:lnTo>
                <a:lnTo>
                  <a:pt x="29360" y="2638"/>
                </a:lnTo>
                <a:close/>
                <a:moveTo>
                  <a:pt x="38426" y="2665"/>
                </a:moveTo>
                <a:lnTo>
                  <a:pt x="38589" y="2977"/>
                </a:lnTo>
                <a:lnTo>
                  <a:pt x="38249" y="3141"/>
                </a:lnTo>
                <a:lnTo>
                  <a:pt x="38086" y="2842"/>
                </a:lnTo>
                <a:lnTo>
                  <a:pt x="38426" y="2665"/>
                </a:lnTo>
                <a:close/>
                <a:moveTo>
                  <a:pt x="56762" y="3127"/>
                </a:moveTo>
                <a:cubicBezTo>
                  <a:pt x="56762" y="3127"/>
                  <a:pt x="56762" y="3134"/>
                  <a:pt x="56763" y="3141"/>
                </a:cubicBezTo>
                <a:lnTo>
                  <a:pt x="56763" y="3141"/>
                </a:lnTo>
                <a:cubicBezTo>
                  <a:pt x="56767" y="3141"/>
                  <a:pt x="56771" y="3141"/>
                  <a:pt x="56775" y="3141"/>
                </a:cubicBezTo>
                <a:lnTo>
                  <a:pt x="56762" y="3127"/>
                </a:lnTo>
                <a:close/>
                <a:moveTo>
                  <a:pt x="5859" y="2665"/>
                </a:moveTo>
                <a:lnTo>
                  <a:pt x="6035" y="2977"/>
                </a:lnTo>
                <a:lnTo>
                  <a:pt x="5709" y="3154"/>
                </a:lnTo>
                <a:lnTo>
                  <a:pt x="5532" y="2842"/>
                </a:lnTo>
                <a:lnTo>
                  <a:pt x="5859" y="2665"/>
                </a:lnTo>
                <a:close/>
                <a:moveTo>
                  <a:pt x="17630" y="2638"/>
                </a:moveTo>
                <a:lnTo>
                  <a:pt x="17793" y="2977"/>
                </a:lnTo>
                <a:lnTo>
                  <a:pt x="17453" y="3154"/>
                </a:lnTo>
                <a:lnTo>
                  <a:pt x="17290" y="2814"/>
                </a:lnTo>
                <a:lnTo>
                  <a:pt x="17630" y="2638"/>
                </a:lnTo>
                <a:close/>
                <a:moveTo>
                  <a:pt x="26641" y="2692"/>
                </a:moveTo>
                <a:lnTo>
                  <a:pt x="26818" y="3005"/>
                </a:lnTo>
                <a:lnTo>
                  <a:pt x="26505" y="3168"/>
                </a:lnTo>
                <a:lnTo>
                  <a:pt x="26329" y="2869"/>
                </a:lnTo>
                <a:lnTo>
                  <a:pt x="26641" y="2692"/>
                </a:lnTo>
                <a:close/>
                <a:moveTo>
                  <a:pt x="50169" y="2610"/>
                </a:moveTo>
                <a:lnTo>
                  <a:pt x="50360" y="2991"/>
                </a:lnTo>
                <a:lnTo>
                  <a:pt x="50020" y="3168"/>
                </a:lnTo>
                <a:lnTo>
                  <a:pt x="49789" y="2801"/>
                </a:lnTo>
                <a:lnTo>
                  <a:pt x="50169" y="2610"/>
                </a:lnTo>
                <a:close/>
                <a:moveTo>
                  <a:pt x="58150" y="3174"/>
                </a:moveTo>
                <a:cubicBezTo>
                  <a:pt x="58149" y="3176"/>
                  <a:pt x="58149" y="3179"/>
                  <a:pt x="58148" y="3181"/>
                </a:cubicBezTo>
                <a:cubicBezTo>
                  <a:pt x="58149" y="3180"/>
                  <a:pt x="58150" y="3178"/>
                  <a:pt x="58151" y="3176"/>
                </a:cubicBezTo>
                <a:lnTo>
                  <a:pt x="58151" y="3176"/>
                </a:lnTo>
                <a:cubicBezTo>
                  <a:pt x="58151" y="3175"/>
                  <a:pt x="58150" y="3174"/>
                  <a:pt x="58150" y="3174"/>
                </a:cubicBezTo>
                <a:close/>
                <a:moveTo>
                  <a:pt x="63242" y="2474"/>
                </a:moveTo>
                <a:cubicBezTo>
                  <a:pt x="63234" y="2474"/>
                  <a:pt x="63226" y="2474"/>
                  <a:pt x="63218" y="2475"/>
                </a:cubicBezTo>
                <a:cubicBezTo>
                  <a:pt x="63028" y="2475"/>
                  <a:pt x="62878" y="2638"/>
                  <a:pt x="62878" y="2828"/>
                </a:cubicBezTo>
                <a:cubicBezTo>
                  <a:pt x="62878" y="3018"/>
                  <a:pt x="63041" y="3181"/>
                  <a:pt x="63232" y="3181"/>
                </a:cubicBezTo>
                <a:cubicBezTo>
                  <a:pt x="63436" y="3181"/>
                  <a:pt x="63585" y="3005"/>
                  <a:pt x="63585" y="2814"/>
                </a:cubicBezTo>
                <a:cubicBezTo>
                  <a:pt x="63572" y="2619"/>
                  <a:pt x="63422" y="2474"/>
                  <a:pt x="63242" y="2474"/>
                </a:cubicBezTo>
                <a:close/>
                <a:moveTo>
                  <a:pt x="72230" y="2597"/>
                </a:moveTo>
                <a:cubicBezTo>
                  <a:pt x="72067" y="2610"/>
                  <a:pt x="71944" y="2760"/>
                  <a:pt x="71958" y="2910"/>
                </a:cubicBezTo>
                <a:cubicBezTo>
                  <a:pt x="71971" y="3059"/>
                  <a:pt x="72094" y="3181"/>
                  <a:pt x="72243" y="3181"/>
                </a:cubicBezTo>
                <a:cubicBezTo>
                  <a:pt x="72406" y="3168"/>
                  <a:pt x="72529" y="3032"/>
                  <a:pt x="72529" y="2882"/>
                </a:cubicBezTo>
                <a:cubicBezTo>
                  <a:pt x="72515" y="2719"/>
                  <a:pt x="72393" y="2597"/>
                  <a:pt x="72243" y="2597"/>
                </a:cubicBezTo>
                <a:close/>
                <a:moveTo>
                  <a:pt x="14870" y="2706"/>
                </a:moveTo>
                <a:lnTo>
                  <a:pt x="15047" y="3045"/>
                </a:lnTo>
                <a:lnTo>
                  <a:pt x="14748" y="3195"/>
                </a:lnTo>
                <a:lnTo>
                  <a:pt x="14531" y="2855"/>
                </a:lnTo>
                <a:lnTo>
                  <a:pt x="14870" y="2706"/>
                </a:lnTo>
                <a:close/>
                <a:moveTo>
                  <a:pt x="3099" y="2719"/>
                </a:moveTo>
                <a:lnTo>
                  <a:pt x="3276" y="3032"/>
                </a:lnTo>
                <a:lnTo>
                  <a:pt x="2977" y="3209"/>
                </a:lnTo>
                <a:lnTo>
                  <a:pt x="2787" y="2896"/>
                </a:lnTo>
                <a:lnTo>
                  <a:pt x="3099" y="2719"/>
                </a:lnTo>
                <a:close/>
                <a:moveTo>
                  <a:pt x="47437" y="2706"/>
                </a:moveTo>
                <a:cubicBezTo>
                  <a:pt x="47505" y="2814"/>
                  <a:pt x="47573" y="2923"/>
                  <a:pt x="47641" y="3045"/>
                </a:cubicBezTo>
                <a:lnTo>
                  <a:pt x="47301" y="3222"/>
                </a:lnTo>
                <a:lnTo>
                  <a:pt x="47111" y="2882"/>
                </a:lnTo>
                <a:lnTo>
                  <a:pt x="47437" y="2706"/>
                </a:lnTo>
                <a:close/>
                <a:moveTo>
                  <a:pt x="84870" y="3045"/>
                </a:moveTo>
                <a:cubicBezTo>
                  <a:pt x="84830" y="3045"/>
                  <a:pt x="84789" y="3086"/>
                  <a:pt x="84735" y="3141"/>
                </a:cubicBezTo>
                <a:cubicBezTo>
                  <a:pt x="84783" y="3177"/>
                  <a:pt x="84821" y="3224"/>
                  <a:pt x="84857" y="3224"/>
                </a:cubicBezTo>
                <a:cubicBezTo>
                  <a:pt x="84862" y="3224"/>
                  <a:pt x="84866" y="3224"/>
                  <a:pt x="84870" y="3222"/>
                </a:cubicBezTo>
                <a:cubicBezTo>
                  <a:pt x="84911" y="3209"/>
                  <a:pt x="84938" y="3181"/>
                  <a:pt x="84952" y="3141"/>
                </a:cubicBezTo>
                <a:cubicBezTo>
                  <a:pt x="84938" y="3086"/>
                  <a:pt x="84911" y="3059"/>
                  <a:pt x="84870" y="3045"/>
                </a:cubicBezTo>
                <a:close/>
                <a:moveTo>
                  <a:pt x="23896" y="2746"/>
                </a:moveTo>
                <a:lnTo>
                  <a:pt x="24072" y="3059"/>
                </a:lnTo>
                <a:lnTo>
                  <a:pt x="23760" y="3236"/>
                </a:lnTo>
                <a:lnTo>
                  <a:pt x="23583" y="2923"/>
                </a:lnTo>
                <a:lnTo>
                  <a:pt x="23896" y="2746"/>
                </a:lnTo>
                <a:close/>
                <a:moveTo>
                  <a:pt x="35667" y="2719"/>
                </a:moveTo>
                <a:lnTo>
                  <a:pt x="35830" y="3059"/>
                </a:lnTo>
                <a:lnTo>
                  <a:pt x="35531" y="3236"/>
                </a:lnTo>
                <a:lnTo>
                  <a:pt x="35367" y="2896"/>
                </a:lnTo>
                <a:lnTo>
                  <a:pt x="35667" y="2719"/>
                </a:lnTo>
                <a:close/>
                <a:moveTo>
                  <a:pt x="78550" y="2787"/>
                </a:moveTo>
                <a:cubicBezTo>
                  <a:pt x="78441" y="2787"/>
                  <a:pt x="78346" y="2882"/>
                  <a:pt x="78333" y="2991"/>
                </a:cubicBezTo>
                <a:cubicBezTo>
                  <a:pt x="78319" y="3113"/>
                  <a:pt x="78414" y="3222"/>
                  <a:pt x="78537" y="3236"/>
                </a:cubicBezTo>
                <a:cubicBezTo>
                  <a:pt x="78672" y="3236"/>
                  <a:pt x="78768" y="3141"/>
                  <a:pt x="78781" y="3018"/>
                </a:cubicBezTo>
                <a:cubicBezTo>
                  <a:pt x="78781" y="2896"/>
                  <a:pt x="78686" y="2787"/>
                  <a:pt x="78550" y="2787"/>
                </a:cubicBezTo>
                <a:close/>
                <a:moveTo>
                  <a:pt x="12152" y="2787"/>
                </a:moveTo>
                <a:lnTo>
                  <a:pt x="12315" y="3086"/>
                </a:lnTo>
                <a:lnTo>
                  <a:pt x="11975" y="3263"/>
                </a:lnTo>
                <a:lnTo>
                  <a:pt x="11812" y="2964"/>
                </a:lnTo>
                <a:lnTo>
                  <a:pt x="12152" y="2787"/>
                </a:lnTo>
                <a:close/>
                <a:moveTo>
                  <a:pt x="69525" y="2638"/>
                </a:moveTo>
                <a:cubicBezTo>
                  <a:pt x="69348" y="2651"/>
                  <a:pt x="69212" y="2801"/>
                  <a:pt x="69239" y="2977"/>
                </a:cubicBezTo>
                <a:cubicBezTo>
                  <a:pt x="69239" y="3141"/>
                  <a:pt x="69375" y="3263"/>
                  <a:pt x="69525" y="3263"/>
                </a:cubicBezTo>
                <a:cubicBezTo>
                  <a:pt x="69702" y="3249"/>
                  <a:pt x="69837" y="3113"/>
                  <a:pt x="69837" y="2950"/>
                </a:cubicBezTo>
                <a:cubicBezTo>
                  <a:pt x="69837" y="2774"/>
                  <a:pt x="69688" y="2638"/>
                  <a:pt x="69525" y="2638"/>
                </a:cubicBezTo>
                <a:close/>
                <a:moveTo>
                  <a:pt x="32948" y="2814"/>
                </a:moveTo>
                <a:lnTo>
                  <a:pt x="33125" y="3127"/>
                </a:lnTo>
                <a:lnTo>
                  <a:pt x="32785" y="3290"/>
                </a:lnTo>
                <a:cubicBezTo>
                  <a:pt x="32731" y="3195"/>
                  <a:pt x="32676" y="3086"/>
                  <a:pt x="32608" y="2991"/>
                </a:cubicBezTo>
                <a:lnTo>
                  <a:pt x="32948" y="2814"/>
                </a:lnTo>
                <a:close/>
                <a:moveTo>
                  <a:pt x="44692" y="2787"/>
                </a:moveTo>
                <a:lnTo>
                  <a:pt x="44882" y="3100"/>
                </a:lnTo>
                <a:lnTo>
                  <a:pt x="44556" y="3290"/>
                </a:lnTo>
                <a:lnTo>
                  <a:pt x="44366" y="2964"/>
                </a:lnTo>
                <a:lnTo>
                  <a:pt x="44692" y="2787"/>
                </a:lnTo>
                <a:close/>
                <a:moveTo>
                  <a:pt x="60503" y="2542"/>
                </a:moveTo>
                <a:cubicBezTo>
                  <a:pt x="60297" y="2542"/>
                  <a:pt x="60133" y="2714"/>
                  <a:pt x="60133" y="2923"/>
                </a:cubicBezTo>
                <a:cubicBezTo>
                  <a:pt x="60133" y="3127"/>
                  <a:pt x="60309" y="3304"/>
                  <a:pt x="60527" y="3304"/>
                </a:cubicBezTo>
                <a:cubicBezTo>
                  <a:pt x="60717" y="3290"/>
                  <a:pt x="60880" y="3127"/>
                  <a:pt x="60880" y="2923"/>
                </a:cubicBezTo>
                <a:cubicBezTo>
                  <a:pt x="60880" y="2719"/>
                  <a:pt x="60731" y="2556"/>
                  <a:pt x="60527" y="2543"/>
                </a:cubicBezTo>
                <a:cubicBezTo>
                  <a:pt x="60519" y="2542"/>
                  <a:pt x="60511" y="2542"/>
                  <a:pt x="60503" y="2542"/>
                </a:cubicBezTo>
                <a:close/>
                <a:moveTo>
                  <a:pt x="21177" y="2828"/>
                </a:moveTo>
                <a:lnTo>
                  <a:pt x="21367" y="3168"/>
                </a:lnTo>
                <a:lnTo>
                  <a:pt x="21041" y="3317"/>
                </a:lnTo>
                <a:lnTo>
                  <a:pt x="20865" y="2977"/>
                </a:lnTo>
                <a:lnTo>
                  <a:pt x="21177" y="2828"/>
                </a:lnTo>
                <a:close/>
                <a:moveTo>
                  <a:pt x="75818" y="2814"/>
                </a:moveTo>
                <a:cubicBezTo>
                  <a:pt x="75682" y="2828"/>
                  <a:pt x="75573" y="2937"/>
                  <a:pt x="75573" y="3073"/>
                </a:cubicBezTo>
                <a:cubicBezTo>
                  <a:pt x="75587" y="3209"/>
                  <a:pt x="75696" y="3317"/>
                  <a:pt x="75832" y="3317"/>
                </a:cubicBezTo>
                <a:cubicBezTo>
                  <a:pt x="75968" y="3317"/>
                  <a:pt x="76076" y="3222"/>
                  <a:pt x="76090" y="3086"/>
                </a:cubicBezTo>
                <a:cubicBezTo>
                  <a:pt x="76090" y="2937"/>
                  <a:pt x="75968" y="2814"/>
                  <a:pt x="75818" y="2814"/>
                </a:cubicBezTo>
                <a:close/>
                <a:moveTo>
                  <a:pt x="66745" y="2705"/>
                </a:moveTo>
                <a:cubicBezTo>
                  <a:pt x="66590" y="2705"/>
                  <a:pt x="66454" y="2848"/>
                  <a:pt x="66467" y="3005"/>
                </a:cubicBezTo>
                <a:cubicBezTo>
                  <a:pt x="66453" y="3181"/>
                  <a:pt x="66603" y="3317"/>
                  <a:pt x="66766" y="3317"/>
                </a:cubicBezTo>
                <a:cubicBezTo>
                  <a:pt x="66774" y="3318"/>
                  <a:pt x="66782" y="3318"/>
                  <a:pt x="66790" y="3318"/>
                </a:cubicBezTo>
                <a:cubicBezTo>
                  <a:pt x="66955" y="3318"/>
                  <a:pt x="67079" y="3187"/>
                  <a:pt x="67092" y="3032"/>
                </a:cubicBezTo>
                <a:cubicBezTo>
                  <a:pt x="67105" y="2850"/>
                  <a:pt x="66968" y="2705"/>
                  <a:pt x="66790" y="2705"/>
                </a:cubicBezTo>
                <a:cubicBezTo>
                  <a:pt x="66782" y="2705"/>
                  <a:pt x="66774" y="2705"/>
                  <a:pt x="66766" y="2706"/>
                </a:cubicBezTo>
                <a:cubicBezTo>
                  <a:pt x="66759" y="2705"/>
                  <a:pt x="66752" y="2705"/>
                  <a:pt x="66745" y="2705"/>
                </a:cubicBezTo>
                <a:close/>
                <a:moveTo>
                  <a:pt x="9393" y="2842"/>
                </a:moveTo>
                <a:lnTo>
                  <a:pt x="9583" y="3168"/>
                </a:lnTo>
                <a:lnTo>
                  <a:pt x="9270" y="3331"/>
                </a:lnTo>
                <a:lnTo>
                  <a:pt x="9094" y="3032"/>
                </a:lnTo>
                <a:lnTo>
                  <a:pt x="9393" y="2842"/>
                </a:lnTo>
                <a:close/>
                <a:moveTo>
                  <a:pt x="41973" y="2842"/>
                </a:moveTo>
                <a:lnTo>
                  <a:pt x="42164" y="3168"/>
                </a:lnTo>
                <a:lnTo>
                  <a:pt x="41824" y="3331"/>
                </a:lnTo>
                <a:lnTo>
                  <a:pt x="41661" y="3018"/>
                </a:lnTo>
                <a:lnTo>
                  <a:pt x="41973" y="2842"/>
                </a:lnTo>
                <a:close/>
                <a:moveTo>
                  <a:pt x="82129" y="3033"/>
                </a:moveTo>
                <a:cubicBezTo>
                  <a:pt x="82075" y="3041"/>
                  <a:pt x="82002" y="3117"/>
                  <a:pt x="81989" y="3181"/>
                </a:cubicBezTo>
                <a:cubicBezTo>
                  <a:pt x="81964" y="3258"/>
                  <a:pt x="82021" y="3346"/>
                  <a:pt x="82107" y="3346"/>
                </a:cubicBezTo>
                <a:cubicBezTo>
                  <a:pt x="82113" y="3346"/>
                  <a:pt x="82119" y="3345"/>
                  <a:pt x="82125" y="3344"/>
                </a:cubicBezTo>
                <a:cubicBezTo>
                  <a:pt x="82193" y="3344"/>
                  <a:pt x="82261" y="3263"/>
                  <a:pt x="82383" y="3195"/>
                </a:cubicBezTo>
                <a:cubicBezTo>
                  <a:pt x="82263" y="3115"/>
                  <a:pt x="82195" y="3048"/>
                  <a:pt x="82129" y="3033"/>
                </a:cubicBezTo>
                <a:close/>
                <a:moveTo>
                  <a:pt x="30202" y="2882"/>
                </a:moveTo>
                <a:lnTo>
                  <a:pt x="30366" y="3195"/>
                </a:lnTo>
                <a:lnTo>
                  <a:pt x="30067" y="3358"/>
                </a:lnTo>
                <a:lnTo>
                  <a:pt x="29876" y="3045"/>
                </a:lnTo>
                <a:lnTo>
                  <a:pt x="30202" y="2882"/>
                </a:lnTo>
                <a:close/>
                <a:moveTo>
                  <a:pt x="57776" y="2582"/>
                </a:moveTo>
                <a:cubicBezTo>
                  <a:pt x="57598" y="2582"/>
                  <a:pt x="57438" y="2688"/>
                  <a:pt x="57373" y="2855"/>
                </a:cubicBezTo>
                <a:cubicBezTo>
                  <a:pt x="57333" y="3018"/>
                  <a:pt x="57387" y="3209"/>
                  <a:pt x="57536" y="3304"/>
                </a:cubicBezTo>
                <a:cubicBezTo>
                  <a:pt x="57607" y="3355"/>
                  <a:pt x="57686" y="3379"/>
                  <a:pt x="57764" y="3379"/>
                </a:cubicBezTo>
                <a:cubicBezTo>
                  <a:pt x="57852" y="3379"/>
                  <a:pt x="57940" y="3348"/>
                  <a:pt x="58012" y="3290"/>
                </a:cubicBezTo>
                <a:cubicBezTo>
                  <a:pt x="58053" y="3249"/>
                  <a:pt x="58107" y="3209"/>
                  <a:pt x="58148" y="3168"/>
                </a:cubicBezTo>
                <a:cubicBezTo>
                  <a:pt x="58149" y="3170"/>
                  <a:pt x="58149" y="3172"/>
                  <a:pt x="58150" y="3174"/>
                </a:cubicBezTo>
                <a:lnTo>
                  <a:pt x="58150" y="3174"/>
                </a:lnTo>
                <a:cubicBezTo>
                  <a:pt x="58201" y="2972"/>
                  <a:pt x="58132" y="2758"/>
                  <a:pt x="57971" y="2610"/>
                </a:cubicBezTo>
                <a:cubicBezTo>
                  <a:pt x="57917" y="2597"/>
                  <a:pt x="57863" y="2583"/>
                  <a:pt x="57808" y="2583"/>
                </a:cubicBezTo>
                <a:cubicBezTo>
                  <a:pt x="57798" y="2583"/>
                  <a:pt x="57787" y="2582"/>
                  <a:pt x="57776" y="2582"/>
                </a:cubicBezTo>
                <a:close/>
                <a:moveTo>
                  <a:pt x="18445" y="2910"/>
                </a:moveTo>
                <a:lnTo>
                  <a:pt x="18622" y="3222"/>
                </a:lnTo>
                <a:lnTo>
                  <a:pt x="18282" y="3399"/>
                </a:lnTo>
                <a:lnTo>
                  <a:pt x="18105" y="3100"/>
                </a:lnTo>
                <a:lnTo>
                  <a:pt x="18445" y="2910"/>
                </a:lnTo>
                <a:close/>
                <a:moveTo>
                  <a:pt x="6674" y="2910"/>
                </a:moveTo>
                <a:lnTo>
                  <a:pt x="6878" y="3249"/>
                </a:lnTo>
                <a:lnTo>
                  <a:pt x="6538" y="3412"/>
                </a:lnTo>
                <a:lnTo>
                  <a:pt x="6375" y="3073"/>
                </a:lnTo>
                <a:lnTo>
                  <a:pt x="6674" y="2910"/>
                </a:lnTo>
                <a:close/>
                <a:moveTo>
                  <a:pt x="39241" y="2910"/>
                </a:moveTo>
                <a:cubicBezTo>
                  <a:pt x="39309" y="3018"/>
                  <a:pt x="39364" y="3127"/>
                  <a:pt x="39432" y="3236"/>
                </a:cubicBezTo>
                <a:lnTo>
                  <a:pt x="39092" y="3412"/>
                </a:lnTo>
                <a:lnTo>
                  <a:pt x="38915" y="3073"/>
                </a:lnTo>
                <a:lnTo>
                  <a:pt x="39241" y="2910"/>
                </a:lnTo>
                <a:close/>
                <a:moveTo>
                  <a:pt x="50999" y="2882"/>
                </a:moveTo>
                <a:lnTo>
                  <a:pt x="51216" y="3236"/>
                </a:lnTo>
                <a:lnTo>
                  <a:pt x="50849" y="3412"/>
                </a:lnTo>
                <a:cubicBezTo>
                  <a:pt x="50795" y="3317"/>
                  <a:pt x="50727" y="3209"/>
                  <a:pt x="50659" y="3073"/>
                </a:cubicBezTo>
                <a:lnTo>
                  <a:pt x="50999" y="2882"/>
                </a:lnTo>
                <a:close/>
                <a:moveTo>
                  <a:pt x="73086" y="2855"/>
                </a:moveTo>
                <a:cubicBezTo>
                  <a:pt x="72936" y="2855"/>
                  <a:pt x="72814" y="2977"/>
                  <a:pt x="72801" y="3127"/>
                </a:cubicBezTo>
                <a:cubicBezTo>
                  <a:pt x="72801" y="3277"/>
                  <a:pt x="72923" y="3412"/>
                  <a:pt x="73086" y="3412"/>
                </a:cubicBezTo>
                <a:cubicBezTo>
                  <a:pt x="73236" y="3412"/>
                  <a:pt x="73358" y="3277"/>
                  <a:pt x="73358" y="3141"/>
                </a:cubicBezTo>
                <a:cubicBezTo>
                  <a:pt x="73358" y="2977"/>
                  <a:pt x="73236" y="2855"/>
                  <a:pt x="73086" y="2855"/>
                </a:cubicBezTo>
                <a:close/>
                <a:moveTo>
                  <a:pt x="27470" y="2950"/>
                </a:moveTo>
                <a:lnTo>
                  <a:pt x="27647" y="3263"/>
                </a:lnTo>
                <a:lnTo>
                  <a:pt x="27334" y="3426"/>
                </a:lnTo>
                <a:lnTo>
                  <a:pt x="27158" y="3113"/>
                </a:lnTo>
                <a:lnTo>
                  <a:pt x="27470" y="2950"/>
                </a:lnTo>
                <a:close/>
                <a:moveTo>
                  <a:pt x="64061" y="2760"/>
                </a:moveTo>
                <a:cubicBezTo>
                  <a:pt x="63870" y="2760"/>
                  <a:pt x="63721" y="2896"/>
                  <a:pt x="63721" y="3073"/>
                </a:cubicBezTo>
                <a:cubicBezTo>
                  <a:pt x="63694" y="3263"/>
                  <a:pt x="63843" y="3440"/>
                  <a:pt x="64047" y="3440"/>
                </a:cubicBezTo>
                <a:cubicBezTo>
                  <a:pt x="64237" y="3440"/>
                  <a:pt x="64401" y="3290"/>
                  <a:pt x="64401" y="3100"/>
                </a:cubicBezTo>
                <a:cubicBezTo>
                  <a:pt x="64387" y="2910"/>
                  <a:pt x="64237" y="2760"/>
                  <a:pt x="64061" y="2760"/>
                </a:cubicBezTo>
                <a:close/>
                <a:moveTo>
                  <a:pt x="15700" y="2964"/>
                </a:moveTo>
                <a:lnTo>
                  <a:pt x="15876" y="3277"/>
                </a:lnTo>
                <a:lnTo>
                  <a:pt x="15564" y="3453"/>
                </a:lnTo>
                <a:lnTo>
                  <a:pt x="15387" y="3141"/>
                </a:lnTo>
                <a:lnTo>
                  <a:pt x="15700" y="2964"/>
                </a:lnTo>
                <a:close/>
                <a:moveTo>
                  <a:pt x="79403" y="3058"/>
                </a:moveTo>
                <a:cubicBezTo>
                  <a:pt x="79395" y="3058"/>
                  <a:pt x="79387" y="3058"/>
                  <a:pt x="79379" y="3059"/>
                </a:cubicBezTo>
                <a:cubicBezTo>
                  <a:pt x="79372" y="3058"/>
                  <a:pt x="79365" y="3058"/>
                  <a:pt x="79359" y="3058"/>
                </a:cubicBezTo>
                <a:cubicBezTo>
                  <a:pt x="79259" y="3058"/>
                  <a:pt x="79174" y="3148"/>
                  <a:pt x="79162" y="3263"/>
                </a:cubicBezTo>
                <a:cubicBezTo>
                  <a:pt x="79175" y="3372"/>
                  <a:pt x="79270" y="3467"/>
                  <a:pt x="79379" y="3467"/>
                </a:cubicBezTo>
                <a:cubicBezTo>
                  <a:pt x="79502" y="3467"/>
                  <a:pt x="79597" y="3358"/>
                  <a:pt x="79583" y="3236"/>
                </a:cubicBezTo>
                <a:cubicBezTo>
                  <a:pt x="79583" y="3135"/>
                  <a:pt x="79501" y="3058"/>
                  <a:pt x="79403" y="3058"/>
                </a:cubicBezTo>
                <a:close/>
                <a:moveTo>
                  <a:pt x="36496" y="2991"/>
                </a:moveTo>
                <a:lnTo>
                  <a:pt x="36672" y="3304"/>
                </a:lnTo>
                <a:lnTo>
                  <a:pt x="36360" y="3480"/>
                </a:lnTo>
                <a:cubicBezTo>
                  <a:pt x="36305" y="3372"/>
                  <a:pt x="36251" y="3277"/>
                  <a:pt x="36183" y="3168"/>
                </a:cubicBezTo>
                <a:lnTo>
                  <a:pt x="36496" y="2991"/>
                </a:lnTo>
                <a:close/>
                <a:moveTo>
                  <a:pt x="48280" y="2950"/>
                </a:moveTo>
                <a:lnTo>
                  <a:pt x="48470" y="3290"/>
                </a:lnTo>
                <a:lnTo>
                  <a:pt x="48117" y="3480"/>
                </a:lnTo>
                <a:lnTo>
                  <a:pt x="47954" y="3154"/>
                </a:lnTo>
                <a:lnTo>
                  <a:pt x="48280" y="2950"/>
                </a:lnTo>
                <a:close/>
                <a:moveTo>
                  <a:pt x="3942" y="2937"/>
                </a:moveTo>
                <a:lnTo>
                  <a:pt x="4119" y="3317"/>
                </a:lnTo>
                <a:lnTo>
                  <a:pt x="3793" y="3494"/>
                </a:lnTo>
                <a:lnTo>
                  <a:pt x="3630" y="3154"/>
                </a:lnTo>
                <a:lnTo>
                  <a:pt x="3942" y="2937"/>
                </a:lnTo>
                <a:close/>
                <a:moveTo>
                  <a:pt x="70354" y="2896"/>
                </a:moveTo>
                <a:cubicBezTo>
                  <a:pt x="70191" y="2910"/>
                  <a:pt x="70069" y="3045"/>
                  <a:pt x="70069" y="3195"/>
                </a:cubicBezTo>
                <a:cubicBezTo>
                  <a:pt x="70069" y="3358"/>
                  <a:pt x="70191" y="3480"/>
                  <a:pt x="70354" y="3494"/>
                </a:cubicBezTo>
                <a:cubicBezTo>
                  <a:pt x="70517" y="3480"/>
                  <a:pt x="70653" y="3344"/>
                  <a:pt x="70653" y="3168"/>
                </a:cubicBezTo>
                <a:cubicBezTo>
                  <a:pt x="70639" y="3018"/>
                  <a:pt x="70503" y="2896"/>
                  <a:pt x="70354" y="2896"/>
                </a:cubicBezTo>
                <a:close/>
                <a:moveTo>
                  <a:pt x="24752" y="2964"/>
                </a:moveTo>
                <a:lnTo>
                  <a:pt x="24929" y="3331"/>
                </a:lnTo>
                <a:lnTo>
                  <a:pt x="24589" y="3508"/>
                </a:lnTo>
                <a:lnTo>
                  <a:pt x="24412" y="3168"/>
                </a:lnTo>
                <a:lnTo>
                  <a:pt x="24752" y="2964"/>
                </a:lnTo>
                <a:close/>
                <a:moveTo>
                  <a:pt x="61359" y="2811"/>
                </a:moveTo>
                <a:cubicBezTo>
                  <a:pt x="61345" y="2811"/>
                  <a:pt x="61330" y="2812"/>
                  <a:pt x="61315" y="2814"/>
                </a:cubicBezTo>
                <a:cubicBezTo>
                  <a:pt x="61125" y="2814"/>
                  <a:pt x="60962" y="2977"/>
                  <a:pt x="60975" y="3168"/>
                </a:cubicBezTo>
                <a:cubicBezTo>
                  <a:pt x="60975" y="3364"/>
                  <a:pt x="61126" y="3522"/>
                  <a:pt x="61319" y="3522"/>
                </a:cubicBezTo>
                <a:cubicBezTo>
                  <a:pt x="61326" y="3522"/>
                  <a:pt x="61334" y="3522"/>
                  <a:pt x="61342" y="3521"/>
                </a:cubicBezTo>
                <a:cubicBezTo>
                  <a:pt x="61546" y="3521"/>
                  <a:pt x="61709" y="3358"/>
                  <a:pt x="61709" y="3154"/>
                </a:cubicBezTo>
                <a:cubicBezTo>
                  <a:pt x="61684" y="2965"/>
                  <a:pt x="61542" y="2811"/>
                  <a:pt x="61359" y="2811"/>
                </a:cubicBezTo>
                <a:close/>
                <a:moveTo>
                  <a:pt x="1210" y="3059"/>
                </a:moveTo>
                <a:lnTo>
                  <a:pt x="1373" y="3372"/>
                </a:lnTo>
                <a:lnTo>
                  <a:pt x="1074" y="3548"/>
                </a:lnTo>
                <a:lnTo>
                  <a:pt x="884" y="3236"/>
                </a:lnTo>
                <a:lnTo>
                  <a:pt x="1210" y="3059"/>
                </a:lnTo>
                <a:close/>
                <a:moveTo>
                  <a:pt x="12981" y="3032"/>
                </a:moveTo>
                <a:lnTo>
                  <a:pt x="13171" y="3331"/>
                </a:lnTo>
                <a:lnTo>
                  <a:pt x="12818" y="3548"/>
                </a:lnTo>
                <a:lnTo>
                  <a:pt x="12641" y="3209"/>
                </a:lnTo>
                <a:lnTo>
                  <a:pt x="12981" y="3032"/>
                </a:lnTo>
                <a:close/>
                <a:moveTo>
                  <a:pt x="45521" y="3018"/>
                </a:moveTo>
                <a:lnTo>
                  <a:pt x="45738" y="3372"/>
                </a:lnTo>
                <a:lnTo>
                  <a:pt x="45371" y="3548"/>
                </a:lnTo>
                <a:lnTo>
                  <a:pt x="45195" y="3195"/>
                </a:lnTo>
                <a:lnTo>
                  <a:pt x="45521" y="3018"/>
                </a:lnTo>
                <a:close/>
                <a:moveTo>
                  <a:pt x="76661" y="3073"/>
                </a:moveTo>
                <a:cubicBezTo>
                  <a:pt x="76525" y="3073"/>
                  <a:pt x="76416" y="3181"/>
                  <a:pt x="76416" y="3317"/>
                </a:cubicBezTo>
                <a:cubicBezTo>
                  <a:pt x="76416" y="3440"/>
                  <a:pt x="76511" y="3548"/>
                  <a:pt x="76647" y="3562"/>
                </a:cubicBezTo>
                <a:cubicBezTo>
                  <a:pt x="76783" y="3562"/>
                  <a:pt x="76892" y="3453"/>
                  <a:pt x="76892" y="3317"/>
                </a:cubicBezTo>
                <a:cubicBezTo>
                  <a:pt x="76905" y="3181"/>
                  <a:pt x="76797" y="3073"/>
                  <a:pt x="76661" y="3073"/>
                </a:cubicBezTo>
                <a:close/>
                <a:moveTo>
                  <a:pt x="22006" y="3086"/>
                </a:moveTo>
                <a:lnTo>
                  <a:pt x="22169" y="3412"/>
                </a:lnTo>
                <a:lnTo>
                  <a:pt x="21857" y="3576"/>
                </a:lnTo>
                <a:lnTo>
                  <a:pt x="21694" y="3263"/>
                </a:lnTo>
                <a:lnTo>
                  <a:pt x="22006" y="3086"/>
                </a:lnTo>
                <a:close/>
                <a:moveTo>
                  <a:pt x="33791" y="3073"/>
                </a:moveTo>
                <a:lnTo>
                  <a:pt x="33940" y="3372"/>
                </a:lnTo>
                <a:lnTo>
                  <a:pt x="33614" y="3576"/>
                </a:lnTo>
                <a:lnTo>
                  <a:pt x="33437" y="3236"/>
                </a:lnTo>
                <a:lnTo>
                  <a:pt x="33791" y="3073"/>
                </a:lnTo>
                <a:close/>
                <a:moveTo>
                  <a:pt x="82948" y="3315"/>
                </a:moveTo>
                <a:cubicBezTo>
                  <a:pt x="82941" y="3315"/>
                  <a:pt x="82934" y="3316"/>
                  <a:pt x="82927" y="3317"/>
                </a:cubicBezTo>
                <a:cubicBezTo>
                  <a:pt x="82872" y="3344"/>
                  <a:pt x="82832" y="3399"/>
                  <a:pt x="82832" y="3453"/>
                </a:cubicBezTo>
                <a:cubicBezTo>
                  <a:pt x="82845" y="3521"/>
                  <a:pt x="82900" y="3562"/>
                  <a:pt x="82954" y="3576"/>
                </a:cubicBezTo>
                <a:cubicBezTo>
                  <a:pt x="83022" y="3576"/>
                  <a:pt x="83076" y="3508"/>
                  <a:pt x="83185" y="3426"/>
                </a:cubicBezTo>
                <a:cubicBezTo>
                  <a:pt x="83075" y="3365"/>
                  <a:pt x="83010" y="3315"/>
                  <a:pt x="82948" y="3315"/>
                </a:cubicBezTo>
                <a:close/>
                <a:moveTo>
                  <a:pt x="67636" y="2991"/>
                </a:moveTo>
                <a:cubicBezTo>
                  <a:pt x="67472" y="2991"/>
                  <a:pt x="67336" y="3113"/>
                  <a:pt x="67336" y="3277"/>
                </a:cubicBezTo>
                <a:cubicBezTo>
                  <a:pt x="67336" y="3440"/>
                  <a:pt x="67472" y="3589"/>
                  <a:pt x="67636" y="3589"/>
                </a:cubicBezTo>
                <a:cubicBezTo>
                  <a:pt x="67799" y="3576"/>
                  <a:pt x="67935" y="3453"/>
                  <a:pt x="67935" y="3304"/>
                </a:cubicBezTo>
                <a:cubicBezTo>
                  <a:pt x="67948" y="3127"/>
                  <a:pt x="67812" y="2991"/>
                  <a:pt x="67636" y="2991"/>
                </a:cubicBezTo>
                <a:close/>
                <a:moveTo>
                  <a:pt x="10222" y="3086"/>
                </a:moveTo>
                <a:lnTo>
                  <a:pt x="10426" y="3426"/>
                </a:lnTo>
                <a:lnTo>
                  <a:pt x="10086" y="3603"/>
                </a:lnTo>
                <a:lnTo>
                  <a:pt x="9923" y="3263"/>
                </a:lnTo>
                <a:lnTo>
                  <a:pt x="10222" y="3086"/>
                </a:lnTo>
                <a:close/>
                <a:moveTo>
                  <a:pt x="31032" y="3127"/>
                </a:moveTo>
                <a:cubicBezTo>
                  <a:pt x="31086" y="3236"/>
                  <a:pt x="31140" y="3331"/>
                  <a:pt x="31195" y="3440"/>
                </a:cubicBezTo>
                <a:lnTo>
                  <a:pt x="30882" y="3616"/>
                </a:lnTo>
                <a:lnTo>
                  <a:pt x="30705" y="3304"/>
                </a:lnTo>
                <a:lnTo>
                  <a:pt x="31032" y="3127"/>
                </a:lnTo>
                <a:close/>
                <a:moveTo>
                  <a:pt x="42789" y="3086"/>
                </a:moveTo>
                <a:lnTo>
                  <a:pt x="42979" y="3426"/>
                </a:lnTo>
                <a:lnTo>
                  <a:pt x="42667" y="3616"/>
                </a:lnTo>
                <a:lnTo>
                  <a:pt x="42490" y="3263"/>
                </a:lnTo>
                <a:lnTo>
                  <a:pt x="42789" y="3086"/>
                </a:lnTo>
                <a:close/>
                <a:moveTo>
                  <a:pt x="58577" y="2826"/>
                </a:moveTo>
                <a:cubicBezTo>
                  <a:pt x="58472" y="2826"/>
                  <a:pt x="58368" y="2871"/>
                  <a:pt x="58298" y="2950"/>
                </a:cubicBezTo>
                <a:cubicBezTo>
                  <a:pt x="58244" y="3030"/>
                  <a:pt x="58191" y="3097"/>
                  <a:pt x="58151" y="3176"/>
                </a:cubicBezTo>
                <a:lnTo>
                  <a:pt x="58151" y="3176"/>
                </a:lnTo>
                <a:cubicBezTo>
                  <a:pt x="58177" y="3255"/>
                  <a:pt x="58204" y="3334"/>
                  <a:pt x="58243" y="3412"/>
                </a:cubicBezTo>
                <a:cubicBezTo>
                  <a:pt x="58314" y="3543"/>
                  <a:pt x="58447" y="3621"/>
                  <a:pt x="58589" y="3621"/>
                </a:cubicBezTo>
                <a:cubicBezTo>
                  <a:pt x="58609" y="3621"/>
                  <a:pt x="58630" y="3620"/>
                  <a:pt x="58651" y="3616"/>
                </a:cubicBezTo>
                <a:cubicBezTo>
                  <a:pt x="58814" y="3589"/>
                  <a:pt x="58950" y="3453"/>
                  <a:pt x="58964" y="3290"/>
                </a:cubicBezTo>
                <a:cubicBezTo>
                  <a:pt x="59004" y="3113"/>
                  <a:pt x="58909" y="2937"/>
                  <a:pt x="58746" y="2869"/>
                </a:cubicBezTo>
                <a:cubicBezTo>
                  <a:pt x="58693" y="2840"/>
                  <a:pt x="58635" y="2826"/>
                  <a:pt x="58577" y="2826"/>
                </a:cubicBezTo>
                <a:close/>
                <a:moveTo>
                  <a:pt x="19288" y="3154"/>
                </a:moveTo>
                <a:lnTo>
                  <a:pt x="19451" y="3467"/>
                </a:lnTo>
                <a:lnTo>
                  <a:pt x="19111" y="3630"/>
                </a:lnTo>
                <a:lnTo>
                  <a:pt x="18948" y="3331"/>
                </a:lnTo>
                <a:lnTo>
                  <a:pt x="19288" y="3154"/>
                </a:lnTo>
                <a:close/>
                <a:moveTo>
                  <a:pt x="73902" y="3113"/>
                </a:moveTo>
                <a:cubicBezTo>
                  <a:pt x="73766" y="3127"/>
                  <a:pt x="73657" y="3236"/>
                  <a:pt x="73657" y="3372"/>
                </a:cubicBezTo>
                <a:cubicBezTo>
                  <a:pt x="73643" y="3521"/>
                  <a:pt x="73766" y="3643"/>
                  <a:pt x="73915" y="3643"/>
                </a:cubicBezTo>
                <a:cubicBezTo>
                  <a:pt x="74051" y="3643"/>
                  <a:pt x="74173" y="3521"/>
                  <a:pt x="74173" y="3372"/>
                </a:cubicBezTo>
                <a:cubicBezTo>
                  <a:pt x="74173" y="3222"/>
                  <a:pt x="74037" y="3113"/>
                  <a:pt x="73902" y="3113"/>
                </a:cubicBezTo>
                <a:close/>
                <a:moveTo>
                  <a:pt x="7503" y="3154"/>
                </a:moveTo>
                <a:lnTo>
                  <a:pt x="7680" y="3494"/>
                </a:lnTo>
                <a:lnTo>
                  <a:pt x="7367" y="3657"/>
                </a:lnTo>
                <a:lnTo>
                  <a:pt x="7164" y="3317"/>
                </a:lnTo>
                <a:lnTo>
                  <a:pt x="7503" y="3154"/>
                </a:lnTo>
                <a:close/>
                <a:moveTo>
                  <a:pt x="40084" y="3181"/>
                </a:moveTo>
                <a:lnTo>
                  <a:pt x="40234" y="3494"/>
                </a:lnTo>
                <a:lnTo>
                  <a:pt x="39894" y="3671"/>
                </a:lnTo>
                <a:lnTo>
                  <a:pt x="39731" y="3358"/>
                </a:lnTo>
                <a:lnTo>
                  <a:pt x="40084" y="3181"/>
                </a:lnTo>
                <a:close/>
                <a:moveTo>
                  <a:pt x="51828" y="3113"/>
                </a:moveTo>
                <a:lnTo>
                  <a:pt x="52032" y="3480"/>
                </a:lnTo>
                <a:lnTo>
                  <a:pt x="51665" y="3671"/>
                </a:lnTo>
                <a:lnTo>
                  <a:pt x="51474" y="3304"/>
                </a:lnTo>
                <a:lnTo>
                  <a:pt x="51828" y="3113"/>
                </a:lnTo>
                <a:close/>
                <a:moveTo>
                  <a:pt x="64868" y="3031"/>
                </a:moveTo>
                <a:cubicBezTo>
                  <a:pt x="64701" y="3031"/>
                  <a:pt x="64564" y="3176"/>
                  <a:pt x="64564" y="3358"/>
                </a:cubicBezTo>
                <a:cubicBezTo>
                  <a:pt x="64577" y="3521"/>
                  <a:pt x="64700" y="3657"/>
                  <a:pt x="64876" y="3671"/>
                </a:cubicBezTo>
                <a:cubicBezTo>
                  <a:pt x="65053" y="3671"/>
                  <a:pt x="65203" y="3521"/>
                  <a:pt x="65203" y="3344"/>
                </a:cubicBezTo>
                <a:cubicBezTo>
                  <a:pt x="65203" y="3168"/>
                  <a:pt x="65067" y="3032"/>
                  <a:pt x="64890" y="3032"/>
                </a:cubicBezTo>
                <a:cubicBezTo>
                  <a:pt x="64882" y="3031"/>
                  <a:pt x="64875" y="3031"/>
                  <a:pt x="64868" y="3031"/>
                </a:cubicBezTo>
                <a:close/>
                <a:moveTo>
                  <a:pt x="16529" y="3209"/>
                </a:moveTo>
                <a:lnTo>
                  <a:pt x="16719" y="3521"/>
                </a:lnTo>
                <a:lnTo>
                  <a:pt x="16393" y="3698"/>
                </a:lnTo>
                <a:lnTo>
                  <a:pt x="16230" y="3399"/>
                </a:lnTo>
                <a:lnTo>
                  <a:pt x="16529" y="3209"/>
                </a:lnTo>
                <a:close/>
                <a:moveTo>
                  <a:pt x="28300" y="3181"/>
                </a:moveTo>
                <a:lnTo>
                  <a:pt x="28476" y="3521"/>
                </a:lnTo>
                <a:lnTo>
                  <a:pt x="28164" y="3698"/>
                </a:lnTo>
                <a:lnTo>
                  <a:pt x="27987" y="3358"/>
                </a:lnTo>
                <a:lnTo>
                  <a:pt x="28300" y="3181"/>
                </a:lnTo>
                <a:close/>
                <a:moveTo>
                  <a:pt x="80218" y="3316"/>
                </a:moveTo>
                <a:cubicBezTo>
                  <a:pt x="80211" y="3316"/>
                  <a:pt x="80203" y="3316"/>
                  <a:pt x="80195" y="3317"/>
                </a:cubicBezTo>
                <a:cubicBezTo>
                  <a:pt x="80072" y="3331"/>
                  <a:pt x="79991" y="3412"/>
                  <a:pt x="80018" y="3521"/>
                </a:cubicBezTo>
                <a:cubicBezTo>
                  <a:pt x="80045" y="3603"/>
                  <a:pt x="80127" y="3657"/>
                  <a:pt x="80168" y="3698"/>
                </a:cubicBezTo>
                <a:cubicBezTo>
                  <a:pt x="80344" y="3671"/>
                  <a:pt x="80399" y="3603"/>
                  <a:pt x="80399" y="3494"/>
                </a:cubicBezTo>
                <a:cubicBezTo>
                  <a:pt x="80399" y="3393"/>
                  <a:pt x="80317" y="3316"/>
                  <a:pt x="80218" y="3316"/>
                </a:cubicBezTo>
                <a:close/>
                <a:moveTo>
                  <a:pt x="4799" y="3249"/>
                </a:moveTo>
                <a:lnTo>
                  <a:pt x="4948" y="3548"/>
                </a:lnTo>
                <a:lnTo>
                  <a:pt x="4622" y="3725"/>
                </a:lnTo>
                <a:lnTo>
                  <a:pt x="4432" y="3412"/>
                </a:lnTo>
                <a:lnTo>
                  <a:pt x="4799" y="3249"/>
                </a:lnTo>
                <a:close/>
                <a:moveTo>
                  <a:pt x="37325" y="3263"/>
                </a:moveTo>
                <a:lnTo>
                  <a:pt x="37488" y="3576"/>
                </a:lnTo>
                <a:lnTo>
                  <a:pt x="37189" y="3739"/>
                </a:lnTo>
                <a:lnTo>
                  <a:pt x="36999" y="3426"/>
                </a:lnTo>
                <a:lnTo>
                  <a:pt x="37325" y="3263"/>
                </a:lnTo>
                <a:close/>
                <a:moveTo>
                  <a:pt x="49099" y="3201"/>
                </a:moveTo>
                <a:cubicBezTo>
                  <a:pt x="49166" y="3334"/>
                  <a:pt x="49233" y="3441"/>
                  <a:pt x="49300" y="3562"/>
                </a:cubicBezTo>
                <a:lnTo>
                  <a:pt x="48960" y="3739"/>
                </a:lnTo>
                <a:cubicBezTo>
                  <a:pt x="48905" y="3630"/>
                  <a:pt x="48851" y="3508"/>
                  <a:pt x="48783" y="3385"/>
                </a:cubicBezTo>
                <a:lnTo>
                  <a:pt x="49099" y="3201"/>
                </a:lnTo>
                <a:close/>
                <a:moveTo>
                  <a:pt x="71174" y="3194"/>
                </a:moveTo>
                <a:cubicBezTo>
                  <a:pt x="71034" y="3194"/>
                  <a:pt x="70911" y="3312"/>
                  <a:pt x="70898" y="3467"/>
                </a:cubicBezTo>
                <a:cubicBezTo>
                  <a:pt x="70898" y="3622"/>
                  <a:pt x="71020" y="3740"/>
                  <a:pt x="71172" y="3740"/>
                </a:cubicBezTo>
                <a:cubicBezTo>
                  <a:pt x="71180" y="3740"/>
                  <a:pt x="71188" y="3739"/>
                  <a:pt x="71197" y="3739"/>
                </a:cubicBezTo>
                <a:cubicBezTo>
                  <a:pt x="71346" y="3739"/>
                  <a:pt x="71455" y="3616"/>
                  <a:pt x="71455" y="3467"/>
                </a:cubicBezTo>
                <a:cubicBezTo>
                  <a:pt x="71469" y="3331"/>
                  <a:pt x="71346" y="3195"/>
                  <a:pt x="71197" y="3195"/>
                </a:cubicBezTo>
                <a:cubicBezTo>
                  <a:pt x="71189" y="3194"/>
                  <a:pt x="71182" y="3194"/>
                  <a:pt x="71174" y="3194"/>
                </a:cubicBezTo>
                <a:close/>
                <a:moveTo>
                  <a:pt x="25581" y="3290"/>
                </a:moveTo>
                <a:lnTo>
                  <a:pt x="25744" y="3589"/>
                </a:lnTo>
                <a:lnTo>
                  <a:pt x="25404" y="3752"/>
                </a:lnTo>
                <a:lnTo>
                  <a:pt x="25241" y="3453"/>
                </a:lnTo>
                <a:lnTo>
                  <a:pt x="25581" y="3290"/>
                </a:lnTo>
                <a:close/>
                <a:moveTo>
                  <a:pt x="62159" y="3072"/>
                </a:moveTo>
                <a:cubicBezTo>
                  <a:pt x="62149" y="3072"/>
                  <a:pt x="62140" y="3072"/>
                  <a:pt x="62131" y="3073"/>
                </a:cubicBezTo>
                <a:cubicBezTo>
                  <a:pt x="61954" y="3073"/>
                  <a:pt x="61818" y="3222"/>
                  <a:pt x="61818" y="3412"/>
                </a:cubicBezTo>
                <a:cubicBezTo>
                  <a:pt x="61818" y="3603"/>
                  <a:pt x="61981" y="3752"/>
                  <a:pt x="62171" y="3752"/>
                </a:cubicBezTo>
                <a:cubicBezTo>
                  <a:pt x="62362" y="3752"/>
                  <a:pt x="62511" y="3589"/>
                  <a:pt x="62511" y="3399"/>
                </a:cubicBezTo>
                <a:lnTo>
                  <a:pt x="62498" y="3399"/>
                </a:lnTo>
                <a:cubicBezTo>
                  <a:pt x="62498" y="3204"/>
                  <a:pt x="62349" y="3072"/>
                  <a:pt x="62159" y="3072"/>
                </a:cubicBezTo>
                <a:close/>
                <a:moveTo>
                  <a:pt x="69022" y="3766"/>
                </a:moveTo>
                <a:lnTo>
                  <a:pt x="69022" y="3779"/>
                </a:lnTo>
                <a:cubicBezTo>
                  <a:pt x="69022" y="3776"/>
                  <a:pt x="69022" y="3772"/>
                  <a:pt x="69022" y="3768"/>
                </a:cubicBezTo>
                <a:lnTo>
                  <a:pt x="69022" y="3768"/>
                </a:lnTo>
                <a:cubicBezTo>
                  <a:pt x="69022" y="3767"/>
                  <a:pt x="69022" y="3767"/>
                  <a:pt x="69022" y="3766"/>
                </a:cubicBezTo>
                <a:close/>
                <a:moveTo>
                  <a:pt x="77476" y="3317"/>
                </a:moveTo>
                <a:cubicBezTo>
                  <a:pt x="77354" y="3317"/>
                  <a:pt x="77259" y="3426"/>
                  <a:pt x="77259" y="3548"/>
                </a:cubicBezTo>
                <a:cubicBezTo>
                  <a:pt x="77259" y="3684"/>
                  <a:pt x="77354" y="3779"/>
                  <a:pt x="77490" y="3779"/>
                </a:cubicBezTo>
                <a:cubicBezTo>
                  <a:pt x="77612" y="3779"/>
                  <a:pt x="77707" y="3671"/>
                  <a:pt x="77721" y="3548"/>
                </a:cubicBezTo>
                <a:cubicBezTo>
                  <a:pt x="77707" y="3426"/>
                  <a:pt x="77599" y="3331"/>
                  <a:pt x="77490" y="3331"/>
                </a:cubicBezTo>
                <a:lnTo>
                  <a:pt x="77476" y="3317"/>
                </a:lnTo>
                <a:close/>
                <a:moveTo>
                  <a:pt x="2039" y="3317"/>
                </a:moveTo>
                <a:lnTo>
                  <a:pt x="2202" y="3630"/>
                </a:lnTo>
                <a:lnTo>
                  <a:pt x="1890" y="3793"/>
                </a:lnTo>
                <a:lnTo>
                  <a:pt x="1713" y="3480"/>
                </a:lnTo>
                <a:lnTo>
                  <a:pt x="2039" y="3317"/>
                </a:lnTo>
                <a:close/>
                <a:moveTo>
                  <a:pt x="13797" y="3277"/>
                </a:moveTo>
                <a:lnTo>
                  <a:pt x="13987" y="3616"/>
                </a:lnTo>
                <a:lnTo>
                  <a:pt x="13674" y="3793"/>
                </a:lnTo>
                <a:lnTo>
                  <a:pt x="13511" y="3453"/>
                </a:lnTo>
                <a:lnTo>
                  <a:pt x="13797" y="3277"/>
                </a:lnTo>
                <a:close/>
                <a:moveTo>
                  <a:pt x="34606" y="3304"/>
                </a:moveTo>
                <a:cubicBezTo>
                  <a:pt x="34661" y="3399"/>
                  <a:pt x="34715" y="3494"/>
                  <a:pt x="34783" y="3616"/>
                </a:cubicBezTo>
                <a:lnTo>
                  <a:pt x="34470" y="3793"/>
                </a:lnTo>
                <a:lnTo>
                  <a:pt x="34294" y="3480"/>
                </a:lnTo>
                <a:lnTo>
                  <a:pt x="34606" y="3304"/>
                </a:lnTo>
                <a:close/>
                <a:moveTo>
                  <a:pt x="46391" y="3222"/>
                </a:moveTo>
                <a:lnTo>
                  <a:pt x="46540" y="3616"/>
                </a:lnTo>
                <a:lnTo>
                  <a:pt x="46201" y="3793"/>
                </a:lnTo>
                <a:lnTo>
                  <a:pt x="45997" y="3453"/>
                </a:lnTo>
                <a:lnTo>
                  <a:pt x="46391" y="3222"/>
                </a:lnTo>
                <a:close/>
                <a:moveTo>
                  <a:pt x="83810" y="3521"/>
                </a:moveTo>
                <a:cubicBezTo>
                  <a:pt x="83742" y="3589"/>
                  <a:pt x="83674" y="3630"/>
                  <a:pt x="83674" y="3657"/>
                </a:cubicBezTo>
                <a:cubicBezTo>
                  <a:pt x="83688" y="3711"/>
                  <a:pt x="83729" y="3766"/>
                  <a:pt x="83770" y="3793"/>
                </a:cubicBezTo>
                <a:cubicBezTo>
                  <a:pt x="83772" y="3794"/>
                  <a:pt x="83775" y="3795"/>
                  <a:pt x="83778" y="3795"/>
                </a:cubicBezTo>
                <a:cubicBezTo>
                  <a:pt x="83813" y="3795"/>
                  <a:pt x="83892" y="3736"/>
                  <a:pt x="83892" y="3711"/>
                </a:cubicBezTo>
                <a:cubicBezTo>
                  <a:pt x="83905" y="3671"/>
                  <a:pt x="83851" y="3603"/>
                  <a:pt x="83810" y="3521"/>
                </a:cubicBezTo>
                <a:close/>
                <a:moveTo>
                  <a:pt x="68451" y="3249"/>
                </a:moveTo>
                <a:cubicBezTo>
                  <a:pt x="68288" y="3249"/>
                  <a:pt x="68166" y="3385"/>
                  <a:pt x="68179" y="3548"/>
                </a:cubicBezTo>
                <a:cubicBezTo>
                  <a:pt x="68192" y="3690"/>
                  <a:pt x="68303" y="3808"/>
                  <a:pt x="68442" y="3808"/>
                </a:cubicBezTo>
                <a:cubicBezTo>
                  <a:pt x="68449" y="3808"/>
                  <a:pt x="68457" y="3807"/>
                  <a:pt x="68465" y="3807"/>
                </a:cubicBezTo>
                <a:cubicBezTo>
                  <a:pt x="68472" y="3807"/>
                  <a:pt x="68479" y="3808"/>
                  <a:pt x="68485" y="3808"/>
                </a:cubicBezTo>
                <a:cubicBezTo>
                  <a:pt x="68626" y="3808"/>
                  <a:pt x="68750" y="3677"/>
                  <a:pt x="68750" y="3535"/>
                </a:cubicBezTo>
                <a:cubicBezTo>
                  <a:pt x="68736" y="3372"/>
                  <a:pt x="68614" y="3249"/>
                  <a:pt x="68451" y="3249"/>
                </a:cubicBezTo>
                <a:close/>
                <a:moveTo>
                  <a:pt x="22822" y="3344"/>
                </a:moveTo>
                <a:lnTo>
                  <a:pt x="22999" y="3643"/>
                </a:lnTo>
                <a:lnTo>
                  <a:pt x="22686" y="3820"/>
                </a:lnTo>
                <a:lnTo>
                  <a:pt x="22509" y="3508"/>
                </a:lnTo>
                <a:lnTo>
                  <a:pt x="22822" y="3344"/>
                </a:lnTo>
                <a:close/>
                <a:moveTo>
                  <a:pt x="11037" y="3344"/>
                </a:moveTo>
                <a:lnTo>
                  <a:pt x="11228" y="3684"/>
                </a:lnTo>
                <a:lnTo>
                  <a:pt x="10915" y="3847"/>
                </a:lnTo>
                <a:lnTo>
                  <a:pt x="10711" y="3508"/>
                </a:lnTo>
                <a:lnTo>
                  <a:pt x="11037" y="3344"/>
                </a:lnTo>
                <a:close/>
                <a:moveTo>
                  <a:pt x="43632" y="3358"/>
                </a:moveTo>
                <a:lnTo>
                  <a:pt x="43795" y="3684"/>
                </a:lnTo>
                <a:lnTo>
                  <a:pt x="43482" y="3847"/>
                </a:lnTo>
                <a:cubicBezTo>
                  <a:pt x="43414" y="3739"/>
                  <a:pt x="43360" y="3630"/>
                  <a:pt x="43292" y="3521"/>
                </a:cubicBezTo>
                <a:lnTo>
                  <a:pt x="43632" y="3358"/>
                </a:lnTo>
                <a:close/>
                <a:moveTo>
                  <a:pt x="59426" y="3086"/>
                </a:moveTo>
                <a:cubicBezTo>
                  <a:pt x="59222" y="3086"/>
                  <a:pt x="59045" y="3249"/>
                  <a:pt x="59045" y="3467"/>
                </a:cubicBezTo>
                <a:cubicBezTo>
                  <a:pt x="59032" y="3671"/>
                  <a:pt x="59195" y="3847"/>
                  <a:pt x="59412" y="3847"/>
                </a:cubicBezTo>
                <a:cubicBezTo>
                  <a:pt x="59616" y="3847"/>
                  <a:pt x="59793" y="3671"/>
                  <a:pt x="59793" y="3467"/>
                </a:cubicBezTo>
                <a:cubicBezTo>
                  <a:pt x="59779" y="3263"/>
                  <a:pt x="59630" y="3100"/>
                  <a:pt x="59426" y="3086"/>
                </a:cubicBezTo>
                <a:close/>
                <a:moveTo>
                  <a:pt x="20103" y="3399"/>
                </a:moveTo>
                <a:lnTo>
                  <a:pt x="20267" y="3711"/>
                </a:lnTo>
                <a:lnTo>
                  <a:pt x="19927" y="3875"/>
                </a:lnTo>
                <a:lnTo>
                  <a:pt x="19764" y="3576"/>
                </a:lnTo>
                <a:lnTo>
                  <a:pt x="20103" y="3399"/>
                </a:lnTo>
                <a:close/>
                <a:moveTo>
                  <a:pt x="31834" y="3372"/>
                </a:moveTo>
                <a:lnTo>
                  <a:pt x="32024" y="3711"/>
                </a:lnTo>
                <a:lnTo>
                  <a:pt x="31711" y="3875"/>
                </a:lnTo>
                <a:lnTo>
                  <a:pt x="31534" y="3535"/>
                </a:lnTo>
                <a:lnTo>
                  <a:pt x="31834" y="3372"/>
                </a:lnTo>
                <a:close/>
                <a:moveTo>
                  <a:pt x="65728" y="3303"/>
                </a:moveTo>
                <a:cubicBezTo>
                  <a:pt x="65721" y="3303"/>
                  <a:pt x="65713" y="3303"/>
                  <a:pt x="65705" y="3304"/>
                </a:cubicBezTo>
                <a:cubicBezTo>
                  <a:pt x="65542" y="3304"/>
                  <a:pt x="65406" y="3426"/>
                  <a:pt x="65406" y="3589"/>
                </a:cubicBezTo>
                <a:cubicBezTo>
                  <a:pt x="65406" y="3752"/>
                  <a:pt x="65542" y="3888"/>
                  <a:pt x="65719" y="3888"/>
                </a:cubicBezTo>
                <a:cubicBezTo>
                  <a:pt x="65882" y="3888"/>
                  <a:pt x="66018" y="3739"/>
                  <a:pt x="66004" y="3576"/>
                </a:cubicBezTo>
                <a:cubicBezTo>
                  <a:pt x="66004" y="3421"/>
                  <a:pt x="65870" y="3303"/>
                  <a:pt x="65728" y="3303"/>
                </a:cubicBezTo>
                <a:close/>
                <a:moveTo>
                  <a:pt x="8333" y="3426"/>
                </a:moveTo>
                <a:lnTo>
                  <a:pt x="8496" y="3725"/>
                </a:lnTo>
                <a:lnTo>
                  <a:pt x="8197" y="3915"/>
                </a:lnTo>
                <a:lnTo>
                  <a:pt x="8006" y="3603"/>
                </a:lnTo>
                <a:lnTo>
                  <a:pt x="8333" y="3426"/>
                </a:lnTo>
                <a:close/>
                <a:moveTo>
                  <a:pt x="40913" y="3426"/>
                </a:moveTo>
                <a:lnTo>
                  <a:pt x="41076" y="3725"/>
                </a:lnTo>
                <a:lnTo>
                  <a:pt x="40723" y="3915"/>
                </a:lnTo>
                <a:lnTo>
                  <a:pt x="40573" y="3589"/>
                </a:lnTo>
                <a:lnTo>
                  <a:pt x="40913" y="3426"/>
                </a:lnTo>
                <a:close/>
                <a:moveTo>
                  <a:pt x="74721" y="3398"/>
                </a:moveTo>
                <a:cubicBezTo>
                  <a:pt x="74595" y="3398"/>
                  <a:pt x="74486" y="3502"/>
                  <a:pt x="74486" y="3630"/>
                </a:cubicBezTo>
                <a:cubicBezTo>
                  <a:pt x="74472" y="3766"/>
                  <a:pt x="74568" y="3888"/>
                  <a:pt x="74703" y="3915"/>
                </a:cubicBezTo>
                <a:cubicBezTo>
                  <a:pt x="74853" y="3915"/>
                  <a:pt x="74975" y="3807"/>
                  <a:pt x="74989" y="3657"/>
                </a:cubicBezTo>
                <a:cubicBezTo>
                  <a:pt x="74989" y="3521"/>
                  <a:pt x="74880" y="3412"/>
                  <a:pt x="74744" y="3399"/>
                </a:cubicBezTo>
                <a:cubicBezTo>
                  <a:pt x="74737" y="3398"/>
                  <a:pt x="74729" y="3398"/>
                  <a:pt x="74721" y="3398"/>
                </a:cubicBezTo>
                <a:close/>
                <a:moveTo>
                  <a:pt x="29129" y="3453"/>
                </a:moveTo>
                <a:lnTo>
                  <a:pt x="29305" y="3766"/>
                </a:lnTo>
                <a:lnTo>
                  <a:pt x="28979" y="3943"/>
                </a:lnTo>
                <a:cubicBezTo>
                  <a:pt x="28938" y="3847"/>
                  <a:pt x="28884" y="3739"/>
                  <a:pt x="28816" y="3630"/>
                </a:cubicBezTo>
                <a:lnTo>
                  <a:pt x="29129" y="3453"/>
                </a:lnTo>
                <a:close/>
                <a:moveTo>
                  <a:pt x="52643" y="3358"/>
                </a:moveTo>
                <a:lnTo>
                  <a:pt x="52874" y="3766"/>
                </a:lnTo>
                <a:lnTo>
                  <a:pt x="52494" y="3943"/>
                </a:lnTo>
                <a:lnTo>
                  <a:pt x="52290" y="3548"/>
                </a:lnTo>
                <a:lnTo>
                  <a:pt x="52643" y="3358"/>
                </a:lnTo>
                <a:close/>
                <a:moveTo>
                  <a:pt x="81024" y="3535"/>
                </a:moveTo>
                <a:cubicBezTo>
                  <a:pt x="80942" y="3643"/>
                  <a:pt x="80874" y="3711"/>
                  <a:pt x="80861" y="3779"/>
                </a:cubicBezTo>
                <a:cubicBezTo>
                  <a:pt x="80847" y="3888"/>
                  <a:pt x="80929" y="3956"/>
                  <a:pt x="81037" y="3956"/>
                </a:cubicBezTo>
                <a:cubicBezTo>
                  <a:pt x="81146" y="3956"/>
                  <a:pt x="81241" y="3847"/>
                  <a:pt x="81214" y="3766"/>
                </a:cubicBezTo>
                <a:cubicBezTo>
                  <a:pt x="81187" y="3671"/>
                  <a:pt x="81119" y="3630"/>
                  <a:pt x="81024" y="3535"/>
                </a:cubicBezTo>
                <a:close/>
                <a:moveTo>
                  <a:pt x="5600" y="3508"/>
                </a:moveTo>
                <a:lnTo>
                  <a:pt x="5777" y="3807"/>
                </a:lnTo>
                <a:lnTo>
                  <a:pt x="5437" y="3970"/>
                </a:lnTo>
                <a:lnTo>
                  <a:pt x="5261" y="3671"/>
                </a:lnTo>
                <a:lnTo>
                  <a:pt x="5600" y="3508"/>
                </a:lnTo>
                <a:close/>
                <a:moveTo>
                  <a:pt x="17344" y="3453"/>
                </a:moveTo>
                <a:lnTo>
                  <a:pt x="17521" y="3793"/>
                </a:lnTo>
                <a:lnTo>
                  <a:pt x="17222" y="3970"/>
                </a:lnTo>
                <a:lnTo>
                  <a:pt x="17045" y="3630"/>
                </a:lnTo>
                <a:lnTo>
                  <a:pt x="17344" y="3453"/>
                </a:lnTo>
                <a:close/>
                <a:moveTo>
                  <a:pt x="56558" y="3970"/>
                </a:moveTo>
                <a:cubicBezTo>
                  <a:pt x="56554" y="3970"/>
                  <a:pt x="56550" y="3971"/>
                  <a:pt x="56547" y="3972"/>
                </a:cubicBezTo>
                <a:lnTo>
                  <a:pt x="56547" y="3972"/>
                </a:lnTo>
                <a:cubicBezTo>
                  <a:pt x="56546" y="3971"/>
                  <a:pt x="56545" y="3970"/>
                  <a:pt x="56544" y="3970"/>
                </a:cubicBezTo>
                <a:close/>
                <a:moveTo>
                  <a:pt x="56557" y="3983"/>
                </a:moveTo>
                <a:lnTo>
                  <a:pt x="56557" y="3983"/>
                </a:lnTo>
                <a:cubicBezTo>
                  <a:pt x="56557" y="3983"/>
                  <a:pt x="56557" y="3983"/>
                  <a:pt x="56558" y="3983"/>
                </a:cubicBezTo>
                <a:lnTo>
                  <a:pt x="56544" y="3983"/>
                </a:lnTo>
                <a:cubicBezTo>
                  <a:pt x="56548" y="3983"/>
                  <a:pt x="56553" y="3983"/>
                  <a:pt x="56557" y="3983"/>
                </a:cubicBezTo>
                <a:close/>
                <a:moveTo>
                  <a:pt x="63001" y="3317"/>
                </a:moveTo>
                <a:cubicBezTo>
                  <a:pt x="62824" y="3317"/>
                  <a:pt x="62674" y="3453"/>
                  <a:pt x="62661" y="3643"/>
                </a:cubicBezTo>
                <a:cubicBezTo>
                  <a:pt x="62661" y="3820"/>
                  <a:pt x="62810" y="3970"/>
                  <a:pt x="62987" y="3983"/>
                </a:cubicBezTo>
                <a:cubicBezTo>
                  <a:pt x="63164" y="3970"/>
                  <a:pt x="63313" y="3820"/>
                  <a:pt x="63313" y="3643"/>
                </a:cubicBezTo>
                <a:cubicBezTo>
                  <a:pt x="63300" y="3480"/>
                  <a:pt x="63177" y="3331"/>
                  <a:pt x="63001" y="3317"/>
                </a:cubicBezTo>
                <a:close/>
                <a:moveTo>
                  <a:pt x="71999" y="3440"/>
                </a:moveTo>
                <a:cubicBezTo>
                  <a:pt x="71849" y="3453"/>
                  <a:pt x="71740" y="3576"/>
                  <a:pt x="71740" y="3725"/>
                </a:cubicBezTo>
                <a:cubicBezTo>
                  <a:pt x="71754" y="3875"/>
                  <a:pt x="71876" y="3983"/>
                  <a:pt x="72026" y="3983"/>
                </a:cubicBezTo>
                <a:cubicBezTo>
                  <a:pt x="72175" y="3970"/>
                  <a:pt x="72284" y="3847"/>
                  <a:pt x="72284" y="3698"/>
                </a:cubicBezTo>
                <a:cubicBezTo>
                  <a:pt x="72270" y="3548"/>
                  <a:pt x="72148" y="3440"/>
                  <a:pt x="71999" y="3440"/>
                </a:cubicBezTo>
                <a:close/>
                <a:moveTo>
                  <a:pt x="26424" y="3521"/>
                </a:moveTo>
                <a:lnTo>
                  <a:pt x="26587" y="3834"/>
                </a:lnTo>
                <a:lnTo>
                  <a:pt x="26234" y="3997"/>
                </a:lnTo>
                <a:lnTo>
                  <a:pt x="26084" y="3698"/>
                </a:lnTo>
                <a:lnTo>
                  <a:pt x="26424" y="3521"/>
                </a:lnTo>
                <a:close/>
                <a:moveTo>
                  <a:pt x="38140" y="3494"/>
                </a:moveTo>
                <a:lnTo>
                  <a:pt x="38358" y="3834"/>
                </a:lnTo>
                <a:lnTo>
                  <a:pt x="38018" y="3997"/>
                </a:lnTo>
                <a:lnTo>
                  <a:pt x="37828" y="3657"/>
                </a:lnTo>
                <a:lnTo>
                  <a:pt x="38140" y="3494"/>
                </a:lnTo>
                <a:close/>
                <a:moveTo>
                  <a:pt x="49938" y="3467"/>
                </a:moveTo>
                <a:lnTo>
                  <a:pt x="50115" y="3820"/>
                </a:lnTo>
                <a:lnTo>
                  <a:pt x="49775" y="3997"/>
                </a:lnTo>
                <a:lnTo>
                  <a:pt x="49585" y="3657"/>
                </a:lnTo>
                <a:lnTo>
                  <a:pt x="49938" y="3467"/>
                </a:lnTo>
                <a:close/>
                <a:moveTo>
                  <a:pt x="14639" y="3548"/>
                </a:moveTo>
                <a:lnTo>
                  <a:pt x="14789" y="3861"/>
                </a:lnTo>
                <a:lnTo>
                  <a:pt x="14476" y="4038"/>
                </a:lnTo>
                <a:lnTo>
                  <a:pt x="14313" y="3711"/>
                </a:lnTo>
                <a:lnTo>
                  <a:pt x="14639" y="3548"/>
                </a:lnTo>
                <a:close/>
                <a:moveTo>
                  <a:pt x="69283" y="3507"/>
                </a:moveTo>
                <a:cubicBezTo>
                  <a:pt x="69136" y="3507"/>
                  <a:pt x="69027" y="3619"/>
                  <a:pt x="69022" y="3768"/>
                </a:cubicBezTo>
                <a:lnTo>
                  <a:pt x="69022" y="3768"/>
                </a:lnTo>
                <a:cubicBezTo>
                  <a:pt x="69037" y="3917"/>
                  <a:pt x="69159" y="4038"/>
                  <a:pt x="69307" y="4038"/>
                </a:cubicBezTo>
                <a:cubicBezTo>
                  <a:pt x="69443" y="4038"/>
                  <a:pt x="69552" y="3929"/>
                  <a:pt x="69552" y="3793"/>
                </a:cubicBezTo>
                <a:cubicBezTo>
                  <a:pt x="69566" y="3643"/>
                  <a:pt x="69457" y="3508"/>
                  <a:pt x="69307" y="3508"/>
                </a:cubicBezTo>
                <a:cubicBezTo>
                  <a:pt x="69299" y="3507"/>
                  <a:pt x="69291" y="3507"/>
                  <a:pt x="69283" y="3507"/>
                </a:cubicBezTo>
                <a:close/>
                <a:moveTo>
                  <a:pt x="84612" y="3875"/>
                </a:moveTo>
                <a:cubicBezTo>
                  <a:pt x="84599" y="3875"/>
                  <a:pt x="84531" y="3915"/>
                  <a:pt x="84531" y="3929"/>
                </a:cubicBezTo>
                <a:cubicBezTo>
                  <a:pt x="84531" y="3943"/>
                  <a:pt x="84558" y="4024"/>
                  <a:pt x="84599" y="4038"/>
                </a:cubicBezTo>
                <a:cubicBezTo>
                  <a:pt x="84602" y="4040"/>
                  <a:pt x="84606" y="4040"/>
                  <a:pt x="84611" y="4040"/>
                </a:cubicBezTo>
                <a:cubicBezTo>
                  <a:pt x="84638" y="4040"/>
                  <a:pt x="84678" y="4007"/>
                  <a:pt x="84748" y="3983"/>
                </a:cubicBezTo>
                <a:cubicBezTo>
                  <a:pt x="84680" y="3929"/>
                  <a:pt x="84653" y="3888"/>
                  <a:pt x="84612" y="3875"/>
                </a:cubicBezTo>
                <a:close/>
                <a:moveTo>
                  <a:pt x="35422" y="3562"/>
                </a:moveTo>
                <a:lnTo>
                  <a:pt x="35612" y="3902"/>
                </a:lnTo>
                <a:lnTo>
                  <a:pt x="35300" y="4051"/>
                </a:lnTo>
                <a:lnTo>
                  <a:pt x="35109" y="3711"/>
                </a:lnTo>
                <a:lnTo>
                  <a:pt x="35422" y="3562"/>
                </a:lnTo>
                <a:close/>
                <a:moveTo>
                  <a:pt x="47206" y="3535"/>
                </a:moveTo>
                <a:lnTo>
                  <a:pt x="47383" y="3861"/>
                </a:lnTo>
                <a:lnTo>
                  <a:pt x="47016" y="4051"/>
                </a:lnTo>
                <a:lnTo>
                  <a:pt x="46839" y="3711"/>
                </a:lnTo>
                <a:lnTo>
                  <a:pt x="47206" y="3535"/>
                </a:lnTo>
                <a:close/>
                <a:moveTo>
                  <a:pt x="78292" y="3616"/>
                </a:moveTo>
                <a:cubicBezTo>
                  <a:pt x="78183" y="3630"/>
                  <a:pt x="78088" y="3725"/>
                  <a:pt x="78102" y="3847"/>
                </a:cubicBezTo>
                <a:cubicBezTo>
                  <a:pt x="78102" y="3956"/>
                  <a:pt x="78197" y="4051"/>
                  <a:pt x="78305" y="4051"/>
                </a:cubicBezTo>
                <a:cubicBezTo>
                  <a:pt x="78441" y="4051"/>
                  <a:pt x="78537" y="3943"/>
                  <a:pt x="78523" y="3820"/>
                </a:cubicBezTo>
                <a:cubicBezTo>
                  <a:pt x="78509" y="3698"/>
                  <a:pt x="78414" y="3616"/>
                  <a:pt x="78292" y="3616"/>
                </a:cubicBezTo>
                <a:close/>
                <a:moveTo>
                  <a:pt x="2855" y="3548"/>
                </a:moveTo>
                <a:lnTo>
                  <a:pt x="3059" y="3888"/>
                </a:lnTo>
                <a:lnTo>
                  <a:pt x="2719" y="4065"/>
                </a:lnTo>
                <a:lnTo>
                  <a:pt x="2542" y="3725"/>
                </a:lnTo>
                <a:lnTo>
                  <a:pt x="2855" y="3548"/>
                </a:lnTo>
                <a:close/>
                <a:moveTo>
                  <a:pt x="23651" y="3576"/>
                </a:moveTo>
                <a:lnTo>
                  <a:pt x="23828" y="3888"/>
                </a:lnTo>
                <a:lnTo>
                  <a:pt x="23515" y="4065"/>
                </a:lnTo>
                <a:lnTo>
                  <a:pt x="23338" y="3752"/>
                </a:lnTo>
                <a:lnTo>
                  <a:pt x="23651" y="3576"/>
                </a:lnTo>
                <a:close/>
                <a:moveTo>
                  <a:pt x="11894" y="3616"/>
                </a:moveTo>
                <a:lnTo>
                  <a:pt x="12057" y="3929"/>
                </a:lnTo>
                <a:lnTo>
                  <a:pt x="11744" y="4092"/>
                </a:lnTo>
                <a:lnTo>
                  <a:pt x="11567" y="3779"/>
                </a:lnTo>
                <a:lnTo>
                  <a:pt x="11894" y="3616"/>
                </a:lnTo>
                <a:close/>
                <a:moveTo>
                  <a:pt x="44434" y="3603"/>
                </a:moveTo>
                <a:lnTo>
                  <a:pt x="44624" y="3929"/>
                </a:lnTo>
                <a:lnTo>
                  <a:pt x="44298" y="4092"/>
                </a:lnTo>
                <a:lnTo>
                  <a:pt x="44107" y="3766"/>
                </a:lnTo>
                <a:lnTo>
                  <a:pt x="44434" y="3603"/>
                </a:lnTo>
                <a:close/>
                <a:moveTo>
                  <a:pt x="60228" y="3385"/>
                </a:moveTo>
                <a:cubicBezTo>
                  <a:pt x="60037" y="3385"/>
                  <a:pt x="59888" y="3535"/>
                  <a:pt x="59874" y="3725"/>
                </a:cubicBezTo>
                <a:cubicBezTo>
                  <a:pt x="59874" y="3929"/>
                  <a:pt x="60024" y="4106"/>
                  <a:pt x="60228" y="4106"/>
                </a:cubicBezTo>
                <a:cubicBezTo>
                  <a:pt x="60432" y="4106"/>
                  <a:pt x="60595" y="3943"/>
                  <a:pt x="60595" y="3739"/>
                </a:cubicBezTo>
                <a:cubicBezTo>
                  <a:pt x="60595" y="3548"/>
                  <a:pt x="60432" y="3385"/>
                  <a:pt x="60228" y="3385"/>
                </a:cubicBezTo>
                <a:close/>
                <a:moveTo>
                  <a:pt x="66544" y="3575"/>
                </a:moveTo>
                <a:cubicBezTo>
                  <a:pt x="66536" y="3575"/>
                  <a:pt x="66529" y="3575"/>
                  <a:pt x="66521" y="3576"/>
                </a:cubicBezTo>
                <a:cubicBezTo>
                  <a:pt x="66385" y="3576"/>
                  <a:pt x="66263" y="3698"/>
                  <a:pt x="66263" y="3834"/>
                </a:cubicBezTo>
                <a:cubicBezTo>
                  <a:pt x="66263" y="3989"/>
                  <a:pt x="66385" y="4107"/>
                  <a:pt x="66537" y="4107"/>
                </a:cubicBezTo>
                <a:cubicBezTo>
                  <a:pt x="66545" y="4107"/>
                  <a:pt x="66553" y="4106"/>
                  <a:pt x="66562" y="4106"/>
                </a:cubicBezTo>
                <a:cubicBezTo>
                  <a:pt x="66698" y="4092"/>
                  <a:pt x="66806" y="3970"/>
                  <a:pt x="66806" y="3834"/>
                </a:cubicBezTo>
                <a:cubicBezTo>
                  <a:pt x="66793" y="3692"/>
                  <a:pt x="66683" y="3575"/>
                  <a:pt x="66544" y="3575"/>
                </a:cubicBezTo>
                <a:close/>
                <a:moveTo>
                  <a:pt x="32676" y="3643"/>
                </a:moveTo>
                <a:lnTo>
                  <a:pt x="32853" y="3943"/>
                </a:lnTo>
                <a:lnTo>
                  <a:pt x="32527" y="4119"/>
                </a:lnTo>
                <a:lnTo>
                  <a:pt x="32364" y="3807"/>
                </a:lnTo>
                <a:lnTo>
                  <a:pt x="32676" y="3643"/>
                </a:lnTo>
                <a:close/>
                <a:moveTo>
                  <a:pt x="9148" y="3671"/>
                </a:moveTo>
                <a:lnTo>
                  <a:pt x="9325" y="3983"/>
                </a:lnTo>
                <a:lnTo>
                  <a:pt x="9012" y="4146"/>
                </a:lnTo>
                <a:lnTo>
                  <a:pt x="8835" y="3847"/>
                </a:lnTo>
                <a:lnTo>
                  <a:pt x="9148" y="3671"/>
                </a:lnTo>
                <a:close/>
                <a:moveTo>
                  <a:pt x="20919" y="3643"/>
                </a:moveTo>
                <a:lnTo>
                  <a:pt x="21096" y="3983"/>
                </a:lnTo>
                <a:lnTo>
                  <a:pt x="20769" y="4146"/>
                </a:lnTo>
                <a:lnTo>
                  <a:pt x="20579" y="3807"/>
                </a:lnTo>
                <a:lnTo>
                  <a:pt x="20919" y="3643"/>
                </a:lnTo>
                <a:close/>
                <a:moveTo>
                  <a:pt x="75582" y="3653"/>
                </a:moveTo>
                <a:cubicBezTo>
                  <a:pt x="75454" y="3653"/>
                  <a:pt x="75356" y="3754"/>
                  <a:pt x="75356" y="3888"/>
                </a:cubicBezTo>
                <a:cubicBezTo>
                  <a:pt x="75342" y="4010"/>
                  <a:pt x="75437" y="4133"/>
                  <a:pt x="75560" y="4146"/>
                </a:cubicBezTo>
                <a:cubicBezTo>
                  <a:pt x="75696" y="4146"/>
                  <a:pt x="75818" y="4051"/>
                  <a:pt x="75832" y="3915"/>
                </a:cubicBezTo>
                <a:cubicBezTo>
                  <a:pt x="75832" y="3779"/>
                  <a:pt x="75737" y="3671"/>
                  <a:pt x="75614" y="3657"/>
                </a:cubicBezTo>
                <a:lnTo>
                  <a:pt x="75628" y="3657"/>
                </a:lnTo>
                <a:cubicBezTo>
                  <a:pt x="75612" y="3654"/>
                  <a:pt x="75597" y="3653"/>
                  <a:pt x="75582" y="3653"/>
                </a:cubicBezTo>
                <a:close/>
                <a:moveTo>
                  <a:pt x="29958" y="3711"/>
                </a:moveTo>
                <a:lnTo>
                  <a:pt x="30134" y="4024"/>
                </a:lnTo>
                <a:lnTo>
                  <a:pt x="29822" y="4187"/>
                </a:lnTo>
                <a:lnTo>
                  <a:pt x="29645" y="3875"/>
                </a:lnTo>
                <a:lnTo>
                  <a:pt x="29958" y="3711"/>
                </a:lnTo>
                <a:close/>
                <a:moveTo>
                  <a:pt x="41729" y="3671"/>
                </a:moveTo>
                <a:lnTo>
                  <a:pt x="41946" y="4010"/>
                </a:lnTo>
                <a:lnTo>
                  <a:pt x="41552" y="4187"/>
                </a:lnTo>
                <a:lnTo>
                  <a:pt x="41375" y="3847"/>
                </a:lnTo>
                <a:lnTo>
                  <a:pt x="41729" y="3671"/>
                </a:lnTo>
                <a:close/>
                <a:moveTo>
                  <a:pt x="53486" y="3616"/>
                </a:moveTo>
                <a:lnTo>
                  <a:pt x="53703" y="4010"/>
                </a:lnTo>
                <a:lnTo>
                  <a:pt x="53309" y="4201"/>
                </a:lnTo>
                <a:lnTo>
                  <a:pt x="53119" y="3834"/>
                </a:lnTo>
                <a:lnTo>
                  <a:pt x="53486" y="3616"/>
                </a:lnTo>
                <a:close/>
                <a:moveTo>
                  <a:pt x="57540" y="3423"/>
                </a:moveTo>
                <a:cubicBezTo>
                  <a:pt x="57525" y="3423"/>
                  <a:pt x="57511" y="3424"/>
                  <a:pt x="57496" y="3426"/>
                </a:cubicBezTo>
                <a:cubicBezTo>
                  <a:pt x="57278" y="3426"/>
                  <a:pt x="57115" y="3616"/>
                  <a:pt x="57129" y="3834"/>
                </a:cubicBezTo>
                <a:cubicBezTo>
                  <a:pt x="57142" y="4030"/>
                  <a:pt x="57306" y="4202"/>
                  <a:pt x="57513" y="4202"/>
                </a:cubicBezTo>
                <a:cubicBezTo>
                  <a:pt x="57521" y="4202"/>
                  <a:pt x="57529" y="4201"/>
                  <a:pt x="57536" y="4201"/>
                </a:cubicBezTo>
                <a:cubicBezTo>
                  <a:pt x="57740" y="4187"/>
                  <a:pt x="57917" y="4010"/>
                  <a:pt x="57917" y="3807"/>
                </a:cubicBezTo>
                <a:cubicBezTo>
                  <a:pt x="57917" y="3591"/>
                  <a:pt x="57740" y="3423"/>
                  <a:pt x="57540" y="3423"/>
                </a:cubicBezTo>
                <a:close/>
                <a:moveTo>
                  <a:pt x="18187" y="3739"/>
                </a:moveTo>
                <a:lnTo>
                  <a:pt x="18350" y="4038"/>
                </a:lnTo>
                <a:lnTo>
                  <a:pt x="18037" y="4214"/>
                </a:lnTo>
                <a:lnTo>
                  <a:pt x="17861" y="3902"/>
                </a:lnTo>
                <a:lnTo>
                  <a:pt x="18187" y="3739"/>
                </a:lnTo>
                <a:close/>
                <a:moveTo>
                  <a:pt x="72855" y="3698"/>
                </a:moveTo>
                <a:cubicBezTo>
                  <a:pt x="72719" y="3698"/>
                  <a:pt x="72597" y="3807"/>
                  <a:pt x="72583" y="3943"/>
                </a:cubicBezTo>
                <a:cubicBezTo>
                  <a:pt x="72570" y="4092"/>
                  <a:pt x="72692" y="4214"/>
                  <a:pt x="72841" y="4214"/>
                </a:cubicBezTo>
                <a:cubicBezTo>
                  <a:pt x="72977" y="4214"/>
                  <a:pt x="73086" y="4106"/>
                  <a:pt x="73086" y="3970"/>
                </a:cubicBezTo>
                <a:cubicBezTo>
                  <a:pt x="73100" y="3834"/>
                  <a:pt x="72991" y="3711"/>
                  <a:pt x="72855" y="3698"/>
                </a:cubicBezTo>
                <a:close/>
                <a:moveTo>
                  <a:pt x="63830" y="3616"/>
                </a:moveTo>
                <a:cubicBezTo>
                  <a:pt x="63667" y="3616"/>
                  <a:pt x="63517" y="3752"/>
                  <a:pt x="63503" y="3915"/>
                </a:cubicBezTo>
                <a:cubicBezTo>
                  <a:pt x="63503" y="4092"/>
                  <a:pt x="63639" y="4228"/>
                  <a:pt x="63816" y="4228"/>
                </a:cubicBezTo>
                <a:cubicBezTo>
                  <a:pt x="63979" y="4228"/>
                  <a:pt x="64115" y="4092"/>
                  <a:pt x="64115" y="3929"/>
                </a:cubicBezTo>
                <a:cubicBezTo>
                  <a:pt x="64115" y="3766"/>
                  <a:pt x="63993" y="3630"/>
                  <a:pt x="63830" y="3616"/>
                </a:cubicBezTo>
                <a:close/>
                <a:moveTo>
                  <a:pt x="81890" y="3856"/>
                </a:moveTo>
                <a:cubicBezTo>
                  <a:pt x="81878" y="3856"/>
                  <a:pt x="81866" y="3858"/>
                  <a:pt x="81853" y="3861"/>
                </a:cubicBezTo>
                <a:cubicBezTo>
                  <a:pt x="81785" y="3875"/>
                  <a:pt x="81731" y="3943"/>
                  <a:pt x="81717" y="4010"/>
                </a:cubicBezTo>
                <a:cubicBezTo>
                  <a:pt x="81704" y="4065"/>
                  <a:pt x="81771" y="4133"/>
                  <a:pt x="81839" y="4228"/>
                </a:cubicBezTo>
                <a:cubicBezTo>
                  <a:pt x="81921" y="4146"/>
                  <a:pt x="82003" y="4092"/>
                  <a:pt x="82016" y="4038"/>
                </a:cubicBezTo>
                <a:lnTo>
                  <a:pt x="82016" y="4024"/>
                </a:lnTo>
                <a:cubicBezTo>
                  <a:pt x="82040" y="3940"/>
                  <a:pt x="81979" y="3856"/>
                  <a:pt x="81890" y="3856"/>
                </a:cubicBezTo>
                <a:close/>
                <a:moveTo>
                  <a:pt x="6443" y="3752"/>
                </a:moveTo>
                <a:lnTo>
                  <a:pt x="6606" y="4078"/>
                </a:lnTo>
                <a:lnTo>
                  <a:pt x="6266" y="4242"/>
                </a:lnTo>
                <a:lnTo>
                  <a:pt x="6103" y="3902"/>
                </a:lnTo>
                <a:lnTo>
                  <a:pt x="6443" y="3752"/>
                </a:lnTo>
                <a:close/>
                <a:moveTo>
                  <a:pt x="27226" y="3766"/>
                </a:moveTo>
                <a:lnTo>
                  <a:pt x="27402" y="4078"/>
                </a:lnTo>
                <a:lnTo>
                  <a:pt x="27063" y="4242"/>
                </a:lnTo>
                <a:lnTo>
                  <a:pt x="26886" y="3956"/>
                </a:lnTo>
                <a:lnTo>
                  <a:pt x="27226" y="3766"/>
                </a:lnTo>
                <a:close/>
                <a:moveTo>
                  <a:pt x="38969" y="3739"/>
                </a:moveTo>
                <a:lnTo>
                  <a:pt x="39146" y="4078"/>
                </a:lnTo>
                <a:lnTo>
                  <a:pt x="38834" y="4242"/>
                </a:lnTo>
                <a:lnTo>
                  <a:pt x="38630" y="3902"/>
                </a:lnTo>
                <a:lnTo>
                  <a:pt x="38969" y="3739"/>
                </a:lnTo>
                <a:close/>
                <a:moveTo>
                  <a:pt x="50754" y="3711"/>
                </a:moveTo>
                <a:cubicBezTo>
                  <a:pt x="50822" y="3820"/>
                  <a:pt x="50890" y="3929"/>
                  <a:pt x="50958" y="4051"/>
                </a:cubicBezTo>
                <a:lnTo>
                  <a:pt x="50604" y="4242"/>
                </a:lnTo>
                <a:lnTo>
                  <a:pt x="50401" y="3888"/>
                </a:lnTo>
                <a:lnTo>
                  <a:pt x="50754" y="3711"/>
                </a:lnTo>
                <a:close/>
                <a:moveTo>
                  <a:pt x="70096" y="3766"/>
                </a:moveTo>
                <a:cubicBezTo>
                  <a:pt x="69960" y="3779"/>
                  <a:pt x="69851" y="3888"/>
                  <a:pt x="69851" y="4024"/>
                </a:cubicBezTo>
                <a:cubicBezTo>
                  <a:pt x="69865" y="4160"/>
                  <a:pt x="69973" y="4269"/>
                  <a:pt x="70109" y="4269"/>
                </a:cubicBezTo>
                <a:cubicBezTo>
                  <a:pt x="70245" y="4269"/>
                  <a:pt x="70368" y="4160"/>
                  <a:pt x="70368" y="4024"/>
                </a:cubicBezTo>
                <a:lnTo>
                  <a:pt x="70354" y="4024"/>
                </a:lnTo>
                <a:cubicBezTo>
                  <a:pt x="70354" y="3875"/>
                  <a:pt x="70245" y="3766"/>
                  <a:pt x="70096" y="3766"/>
                </a:cubicBezTo>
                <a:close/>
                <a:moveTo>
                  <a:pt x="15455" y="3807"/>
                </a:moveTo>
                <a:lnTo>
                  <a:pt x="15632" y="4106"/>
                </a:lnTo>
                <a:lnTo>
                  <a:pt x="15319" y="4282"/>
                </a:lnTo>
                <a:lnTo>
                  <a:pt x="15142" y="3956"/>
                </a:lnTo>
                <a:lnTo>
                  <a:pt x="15455" y="3807"/>
                </a:lnTo>
                <a:close/>
                <a:moveTo>
                  <a:pt x="3684" y="3807"/>
                </a:moveTo>
                <a:lnTo>
                  <a:pt x="3861" y="4146"/>
                </a:lnTo>
                <a:lnTo>
                  <a:pt x="3534" y="4296"/>
                </a:lnTo>
                <a:lnTo>
                  <a:pt x="3331" y="3956"/>
                </a:lnTo>
                <a:lnTo>
                  <a:pt x="3684" y="3807"/>
                </a:lnTo>
                <a:close/>
                <a:moveTo>
                  <a:pt x="48035" y="3779"/>
                </a:moveTo>
                <a:cubicBezTo>
                  <a:pt x="48103" y="3888"/>
                  <a:pt x="48158" y="3997"/>
                  <a:pt x="48199" y="4106"/>
                </a:cubicBezTo>
                <a:lnTo>
                  <a:pt x="47859" y="4296"/>
                </a:lnTo>
                <a:lnTo>
                  <a:pt x="47655" y="3956"/>
                </a:lnTo>
                <a:lnTo>
                  <a:pt x="48035" y="3779"/>
                </a:lnTo>
                <a:close/>
                <a:moveTo>
                  <a:pt x="54682" y="4296"/>
                </a:moveTo>
                <a:lnTo>
                  <a:pt x="54682" y="4296"/>
                </a:lnTo>
                <a:lnTo>
                  <a:pt x="54669" y="4296"/>
                </a:lnTo>
                <a:cubicBezTo>
                  <a:pt x="54673" y="4296"/>
                  <a:pt x="54677" y="4296"/>
                  <a:pt x="54682" y="4296"/>
                </a:cubicBezTo>
                <a:close/>
                <a:moveTo>
                  <a:pt x="79117" y="3884"/>
                </a:moveTo>
                <a:cubicBezTo>
                  <a:pt x="79020" y="3884"/>
                  <a:pt x="78931" y="3994"/>
                  <a:pt x="78931" y="4092"/>
                </a:cubicBezTo>
                <a:cubicBezTo>
                  <a:pt x="78931" y="4201"/>
                  <a:pt x="79026" y="4282"/>
                  <a:pt x="79121" y="4296"/>
                </a:cubicBezTo>
                <a:cubicBezTo>
                  <a:pt x="79243" y="4296"/>
                  <a:pt x="79338" y="4201"/>
                  <a:pt x="79338" y="4024"/>
                </a:cubicBezTo>
                <a:cubicBezTo>
                  <a:pt x="79284" y="3970"/>
                  <a:pt x="79216" y="3915"/>
                  <a:pt x="79148" y="3888"/>
                </a:cubicBezTo>
                <a:cubicBezTo>
                  <a:pt x="79138" y="3886"/>
                  <a:pt x="79127" y="3884"/>
                  <a:pt x="79117" y="3884"/>
                </a:cubicBezTo>
                <a:close/>
                <a:moveTo>
                  <a:pt x="36251" y="3834"/>
                </a:moveTo>
                <a:lnTo>
                  <a:pt x="36428" y="4133"/>
                </a:lnTo>
                <a:lnTo>
                  <a:pt x="36101" y="4310"/>
                </a:lnTo>
                <a:lnTo>
                  <a:pt x="35938" y="3997"/>
                </a:lnTo>
                <a:lnTo>
                  <a:pt x="36251" y="3834"/>
                </a:lnTo>
                <a:close/>
                <a:moveTo>
                  <a:pt x="12736" y="3820"/>
                </a:moveTo>
                <a:lnTo>
                  <a:pt x="12899" y="4146"/>
                </a:lnTo>
                <a:lnTo>
                  <a:pt x="12560" y="4337"/>
                </a:lnTo>
                <a:lnTo>
                  <a:pt x="12397" y="4024"/>
                </a:lnTo>
                <a:lnTo>
                  <a:pt x="12736" y="3820"/>
                </a:lnTo>
                <a:close/>
                <a:moveTo>
                  <a:pt x="24467" y="3834"/>
                </a:moveTo>
                <a:lnTo>
                  <a:pt x="24643" y="4174"/>
                </a:lnTo>
                <a:lnTo>
                  <a:pt x="24344" y="4337"/>
                </a:lnTo>
                <a:lnTo>
                  <a:pt x="24167" y="3997"/>
                </a:lnTo>
                <a:lnTo>
                  <a:pt x="24467" y="3834"/>
                </a:lnTo>
                <a:close/>
                <a:moveTo>
                  <a:pt x="61058" y="3656"/>
                </a:moveTo>
                <a:cubicBezTo>
                  <a:pt x="60868" y="3656"/>
                  <a:pt x="60730" y="3801"/>
                  <a:pt x="60717" y="3983"/>
                </a:cubicBezTo>
                <a:cubicBezTo>
                  <a:pt x="60703" y="4174"/>
                  <a:pt x="60867" y="4337"/>
                  <a:pt x="61057" y="4337"/>
                </a:cubicBezTo>
                <a:cubicBezTo>
                  <a:pt x="61247" y="4337"/>
                  <a:pt x="61397" y="4187"/>
                  <a:pt x="61410" y="3997"/>
                </a:cubicBezTo>
                <a:cubicBezTo>
                  <a:pt x="61397" y="3820"/>
                  <a:pt x="61261" y="3671"/>
                  <a:pt x="61084" y="3657"/>
                </a:cubicBezTo>
                <a:cubicBezTo>
                  <a:pt x="61075" y="3657"/>
                  <a:pt x="61067" y="3656"/>
                  <a:pt x="61058" y="3656"/>
                </a:cubicBezTo>
                <a:close/>
                <a:moveTo>
                  <a:pt x="67377" y="3875"/>
                </a:moveTo>
                <a:cubicBezTo>
                  <a:pt x="67241" y="3888"/>
                  <a:pt x="67119" y="3997"/>
                  <a:pt x="67119" y="4133"/>
                </a:cubicBezTo>
                <a:cubicBezTo>
                  <a:pt x="67133" y="4255"/>
                  <a:pt x="67241" y="4350"/>
                  <a:pt x="67364" y="4350"/>
                </a:cubicBezTo>
                <a:cubicBezTo>
                  <a:pt x="67484" y="4350"/>
                  <a:pt x="67591" y="4245"/>
                  <a:pt x="67595" y="4125"/>
                </a:cubicBezTo>
                <a:lnTo>
                  <a:pt x="67595" y="4125"/>
                </a:lnTo>
                <a:cubicBezTo>
                  <a:pt x="67595" y="4128"/>
                  <a:pt x="67595" y="4130"/>
                  <a:pt x="67595" y="4133"/>
                </a:cubicBezTo>
                <a:lnTo>
                  <a:pt x="67595" y="4119"/>
                </a:lnTo>
                <a:cubicBezTo>
                  <a:pt x="67595" y="4121"/>
                  <a:pt x="67595" y="4123"/>
                  <a:pt x="67595" y="4125"/>
                </a:cubicBezTo>
                <a:lnTo>
                  <a:pt x="67595" y="4125"/>
                </a:lnTo>
                <a:cubicBezTo>
                  <a:pt x="67591" y="3993"/>
                  <a:pt x="67497" y="3888"/>
                  <a:pt x="67377" y="3875"/>
                </a:cubicBezTo>
                <a:close/>
                <a:moveTo>
                  <a:pt x="952" y="3888"/>
                </a:moveTo>
                <a:lnTo>
                  <a:pt x="1142" y="4201"/>
                </a:lnTo>
                <a:lnTo>
                  <a:pt x="830" y="4364"/>
                </a:lnTo>
                <a:lnTo>
                  <a:pt x="639" y="4065"/>
                </a:lnTo>
                <a:lnTo>
                  <a:pt x="952" y="3888"/>
                </a:lnTo>
                <a:close/>
                <a:moveTo>
                  <a:pt x="33519" y="3861"/>
                </a:moveTo>
                <a:lnTo>
                  <a:pt x="33696" y="4201"/>
                </a:lnTo>
                <a:lnTo>
                  <a:pt x="33356" y="4364"/>
                </a:lnTo>
                <a:lnTo>
                  <a:pt x="33179" y="4065"/>
                </a:lnTo>
                <a:lnTo>
                  <a:pt x="33519" y="3861"/>
                </a:lnTo>
                <a:close/>
                <a:moveTo>
                  <a:pt x="76404" y="3914"/>
                </a:moveTo>
                <a:cubicBezTo>
                  <a:pt x="76280" y="3914"/>
                  <a:pt x="76185" y="4006"/>
                  <a:pt x="76185" y="4133"/>
                </a:cubicBezTo>
                <a:cubicBezTo>
                  <a:pt x="76171" y="4255"/>
                  <a:pt x="76280" y="4364"/>
                  <a:pt x="76403" y="4364"/>
                </a:cubicBezTo>
                <a:cubicBezTo>
                  <a:pt x="76410" y="4365"/>
                  <a:pt x="76418" y="4365"/>
                  <a:pt x="76426" y="4365"/>
                </a:cubicBezTo>
                <a:cubicBezTo>
                  <a:pt x="76538" y="4365"/>
                  <a:pt x="76634" y="4275"/>
                  <a:pt x="76647" y="4160"/>
                </a:cubicBezTo>
                <a:cubicBezTo>
                  <a:pt x="76647" y="4024"/>
                  <a:pt x="76552" y="3915"/>
                  <a:pt x="76430" y="3915"/>
                </a:cubicBezTo>
                <a:cubicBezTo>
                  <a:pt x="76421" y="3914"/>
                  <a:pt x="76412" y="3914"/>
                  <a:pt x="76404" y="3914"/>
                </a:cubicBezTo>
                <a:close/>
                <a:moveTo>
                  <a:pt x="45276" y="3847"/>
                </a:moveTo>
                <a:cubicBezTo>
                  <a:pt x="45344" y="3970"/>
                  <a:pt x="45399" y="4078"/>
                  <a:pt x="45467" y="4201"/>
                </a:cubicBezTo>
                <a:lnTo>
                  <a:pt x="45127" y="4377"/>
                </a:lnTo>
                <a:lnTo>
                  <a:pt x="44936" y="4024"/>
                </a:lnTo>
                <a:lnTo>
                  <a:pt x="45276" y="3847"/>
                </a:lnTo>
                <a:close/>
                <a:moveTo>
                  <a:pt x="9977" y="3929"/>
                </a:moveTo>
                <a:lnTo>
                  <a:pt x="10140" y="4269"/>
                </a:lnTo>
                <a:lnTo>
                  <a:pt x="9828" y="4418"/>
                </a:lnTo>
                <a:lnTo>
                  <a:pt x="9665" y="4078"/>
                </a:lnTo>
                <a:lnTo>
                  <a:pt x="9977" y="3929"/>
                </a:lnTo>
                <a:close/>
                <a:moveTo>
                  <a:pt x="21762" y="3915"/>
                </a:moveTo>
                <a:lnTo>
                  <a:pt x="21925" y="4214"/>
                </a:lnTo>
                <a:lnTo>
                  <a:pt x="21585" y="4418"/>
                </a:lnTo>
                <a:lnTo>
                  <a:pt x="21422" y="4078"/>
                </a:lnTo>
                <a:lnTo>
                  <a:pt x="21762" y="3915"/>
                </a:lnTo>
                <a:close/>
                <a:moveTo>
                  <a:pt x="30787" y="3943"/>
                </a:moveTo>
                <a:lnTo>
                  <a:pt x="30950" y="4269"/>
                </a:lnTo>
                <a:lnTo>
                  <a:pt x="30637" y="4418"/>
                </a:lnTo>
                <a:lnTo>
                  <a:pt x="30474" y="4119"/>
                </a:lnTo>
                <a:lnTo>
                  <a:pt x="30787" y="3943"/>
                </a:lnTo>
                <a:close/>
                <a:moveTo>
                  <a:pt x="58328" y="3681"/>
                </a:moveTo>
                <a:cubicBezTo>
                  <a:pt x="58133" y="3681"/>
                  <a:pt x="57970" y="3824"/>
                  <a:pt x="57958" y="4024"/>
                </a:cubicBezTo>
                <a:cubicBezTo>
                  <a:pt x="57944" y="4228"/>
                  <a:pt x="58094" y="4405"/>
                  <a:pt x="58298" y="4418"/>
                </a:cubicBezTo>
                <a:cubicBezTo>
                  <a:pt x="58315" y="4420"/>
                  <a:pt x="58332" y="4421"/>
                  <a:pt x="58348" y="4421"/>
                </a:cubicBezTo>
                <a:cubicBezTo>
                  <a:pt x="58544" y="4421"/>
                  <a:pt x="58706" y="4279"/>
                  <a:pt x="58719" y="4078"/>
                </a:cubicBezTo>
                <a:cubicBezTo>
                  <a:pt x="58733" y="3875"/>
                  <a:pt x="58583" y="3698"/>
                  <a:pt x="58379" y="3684"/>
                </a:cubicBezTo>
                <a:cubicBezTo>
                  <a:pt x="58362" y="3682"/>
                  <a:pt x="58345" y="3681"/>
                  <a:pt x="58328" y="3681"/>
                </a:cubicBezTo>
                <a:close/>
                <a:moveTo>
                  <a:pt x="73670" y="3956"/>
                </a:moveTo>
                <a:cubicBezTo>
                  <a:pt x="73535" y="3956"/>
                  <a:pt x="73426" y="4065"/>
                  <a:pt x="73412" y="4201"/>
                </a:cubicBezTo>
                <a:cubicBezTo>
                  <a:pt x="73412" y="4337"/>
                  <a:pt x="73521" y="4445"/>
                  <a:pt x="73657" y="4445"/>
                </a:cubicBezTo>
                <a:cubicBezTo>
                  <a:pt x="73793" y="4445"/>
                  <a:pt x="73888" y="4350"/>
                  <a:pt x="73902" y="4228"/>
                </a:cubicBezTo>
                <a:cubicBezTo>
                  <a:pt x="73915" y="4092"/>
                  <a:pt x="73806" y="3970"/>
                  <a:pt x="73670" y="3956"/>
                </a:cubicBezTo>
                <a:close/>
                <a:moveTo>
                  <a:pt x="64623" y="3914"/>
                </a:moveTo>
                <a:cubicBezTo>
                  <a:pt x="64484" y="3914"/>
                  <a:pt x="64373" y="4032"/>
                  <a:pt x="64360" y="4174"/>
                </a:cubicBezTo>
                <a:cubicBezTo>
                  <a:pt x="64360" y="4310"/>
                  <a:pt x="64482" y="4432"/>
                  <a:pt x="64632" y="4445"/>
                </a:cubicBezTo>
                <a:cubicBezTo>
                  <a:pt x="64639" y="4446"/>
                  <a:pt x="64647" y="4446"/>
                  <a:pt x="64654" y="4446"/>
                </a:cubicBezTo>
                <a:cubicBezTo>
                  <a:pt x="64793" y="4446"/>
                  <a:pt x="64903" y="4329"/>
                  <a:pt x="64903" y="4187"/>
                </a:cubicBezTo>
                <a:cubicBezTo>
                  <a:pt x="64916" y="4045"/>
                  <a:pt x="64806" y="3914"/>
                  <a:pt x="64666" y="3914"/>
                </a:cubicBezTo>
                <a:cubicBezTo>
                  <a:pt x="64659" y="3914"/>
                  <a:pt x="64652" y="3915"/>
                  <a:pt x="64645" y="3915"/>
                </a:cubicBezTo>
                <a:cubicBezTo>
                  <a:pt x="64638" y="3915"/>
                  <a:pt x="64630" y="3914"/>
                  <a:pt x="64623" y="3914"/>
                </a:cubicBezTo>
                <a:close/>
                <a:moveTo>
                  <a:pt x="19002" y="3983"/>
                </a:moveTo>
                <a:lnTo>
                  <a:pt x="19179" y="4296"/>
                </a:lnTo>
                <a:lnTo>
                  <a:pt x="18866" y="4459"/>
                </a:lnTo>
                <a:lnTo>
                  <a:pt x="18690" y="4146"/>
                </a:lnTo>
                <a:lnTo>
                  <a:pt x="19002" y="3983"/>
                </a:lnTo>
                <a:close/>
                <a:moveTo>
                  <a:pt x="42558" y="3915"/>
                </a:moveTo>
                <a:lnTo>
                  <a:pt x="42735" y="4255"/>
                </a:lnTo>
                <a:lnTo>
                  <a:pt x="42395" y="4459"/>
                </a:lnTo>
                <a:lnTo>
                  <a:pt x="42177" y="4092"/>
                </a:lnTo>
                <a:lnTo>
                  <a:pt x="42558" y="3915"/>
                </a:lnTo>
                <a:close/>
                <a:moveTo>
                  <a:pt x="82696" y="4119"/>
                </a:moveTo>
                <a:cubicBezTo>
                  <a:pt x="82641" y="4174"/>
                  <a:pt x="82573" y="4228"/>
                  <a:pt x="82560" y="4282"/>
                </a:cubicBezTo>
                <a:cubicBezTo>
                  <a:pt x="82533" y="4337"/>
                  <a:pt x="82628" y="4377"/>
                  <a:pt x="82696" y="4459"/>
                </a:cubicBezTo>
                <a:cubicBezTo>
                  <a:pt x="82750" y="4364"/>
                  <a:pt x="82832" y="4310"/>
                  <a:pt x="82818" y="4269"/>
                </a:cubicBezTo>
                <a:cubicBezTo>
                  <a:pt x="82818" y="4214"/>
                  <a:pt x="82737" y="4174"/>
                  <a:pt x="82696" y="4119"/>
                </a:cubicBezTo>
                <a:close/>
                <a:moveTo>
                  <a:pt x="7259" y="4010"/>
                </a:moveTo>
                <a:lnTo>
                  <a:pt x="7435" y="4310"/>
                </a:lnTo>
                <a:lnTo>
                  <a:pt x="7082" y="4486"/>
                </a:lnTo>
                <a:lnTo>
                  <a:pt x="6919" y="4187"/>
                </a:lnTo>
                <a:lnTo>
                  <a:pt x="7259" y="4010"/>
                </a:lnTo>
                <a:close/>
                <a:moveTo>
                  <a:pt x="39799" y="4010"/>
                </a:moveTo>
                <a:lnTo>
                  <a:pt x="39989" y="4323"/>
                </a:lnTo>
                <a:lnTo>
                  <a:pt x="39676" y="4500"/>
                </a:lnTo>
                <a:lnTo>
                  <a:pt x="39486" y="4187"/>
                </a:lnTo>
                <a:lnTo>
                  <a:pt x="39799" y="4010"/>
                </a:lnTo>
                <a:close/>
                <a:moveTo>
                  <a:pt x="51583" y="3943"/>
                </a:moveTo>
                <a:cubicBezTo>
                  <a:pt x="51651" y="4065"/>
                  <a:pt x="51733" y="4187"/>
                  <a:pt x="51787" y="4310"/>
                </a:cubicBezTo>
                <a:lnTo>
                  <a:pt x="51420" y="4500"/>
                </a:lnTo>
                <a:lnTo>
                  <a:pt x="51230" y="4146"/>
                </a:lnTo>
                <a:lnTo>
                  <a:pt x="51583" y="3943"/>
                </a:lnTo>
                <a:close/>
                <a:moveTo>
                  <a:pt x="16270" y="4051"/>
                </a:moveTo>
                <a:lnTo>
                  <a:pt x="16447" y="4364"/>
                </a:lnTo>
                <a:lnTo>
                  <a:pt x="16134" y="4527"/>
                </a:lnTo>
                <a:lnTo>
                  <a:pt x="15958" y="4214"/>
                </a:lnTo>
                <a:lnTo>
                  <a:pt x="16270" y="4051"/>
                </a:lnTo>
                <a:close/>
                <a:moveTo>
                  <a:pt x="28055" y="4010"/>
                </a:moveTo>
                <a:lnTo>
                  <a:pt x="28232" y="4350"/>
                </a:lnTo>
                <a:lnTo>
                  <a:pt x="27878" y="4527"/>
                </a:lnTo>
                <a:lnTo>
                  <a:pt x="27729" y="4187"/>
                </a:lnTo>
                <a:lnTo>
                  <a:pt x="28055" y="4010"/>
                </a:lnTo>
                <a:close/>
                <a:moveTo>
                  <a:pt x="70938" y="4065"/>
                </a:moveTo>
                <a:cubicBezTo>
                  <a:pt x="70816" y="4065"/>
                  <a:pt x="70707" y="4160"/>
                  <a:pt x="70707" y="4296"/>
                </a:cubicBezTo>
                <a:cubicBezTo>
                  <a:pt x="70707" y="4418"/>
                  <a:pt x="70803" y="4527"/>
                  <a:pt x="70938" y="4527"/>
                </a:cubicBezTo>
                <a:cubicBezTo>
                  <a:pt x="71061" y="4527"/>
                  <a:pt x="71170" y="4432"/>
                  <a:pt x="71170" y="4296"/>
                </a:cubicBezTo>
                <a:cubicBezTo>
                  <a:pt x="71170" y="4174"/>
                  <a:pt x="71074" y="4065"/>
                  <a:pt x="70938" y="4065"/>
                </a:cubicBezTo>
                <a:close/>
                <a:moveTo>
                  <a:pt x="4499" y="4065"/>
                </a:moveTo>
                <a:lnTo>
                  <a:pt x="4690" y="4377"/>
                </a:lnTo>
                <a:lnTo>
                  <a:pt x="4377" y="4554"/>
                </a:lnTo>
                <a:lnTo>
                  <a:pt x="4200" y="4242"/>
                </a:lnTo>
                <a:lnTo>
                  <a:pt x="4499" y="4065"/>
                </a:lnTo>
                <a:close/>
                <a:moveTo>
                  <a:pt x="37067" y="4065"/>
                </a:moveTo>
                <a:lnTo>
                  <a:pt x="37257" y="4377"/>
                </a:lnTo>
                <a:lnTo>
                  <a:pt x="36931" y="4554"/>
                </a:lnTo>
                <a:lnTo>
                  <a:pt x="36768" y="4242"/>
                </a:lnTo>
                <a:lnTo>
                  <a:pt x="37067" y="4065"/>
                </a:lnTo>
                <a:close/>
                <a:moveTo>
                  <a:pt x="61886" y="3915"/>
                </a:moveTo>
                <a:cubicBezTo>
                  <a:pt x="61696" y="3915"/>
                  <a:pt x="61560" y="4078"/>
                  <a:pt x="61573" y="4255"/>
                </a:cubicBezTo>
                <a:cubicBezTo>
                  <a:pt x="61587" y="4432"/>
                  <a:pt x="61723" y="4554"/>
                  <a:pt x="61900" y="4554"/>
                </a:cubicBezTo>
                <a:cubicBezTo>
                  <a:pt x="62063" y="4554"/>
                  <a:pt x="62199" y="4418"/>
                  <a:pt x="62212" y="4242"/>
                </a:cubicBezTo>
                <a:cubicBezTo>
                  <a:pt x="62212" y="4065"/>
                  <a:pt x="62063" y="3915"/>
                  <a:pt x="61886" y="3915"/>
                </a:cubicBezTo>
                <a:close/>
                <a:moveTo>
                  <a:pt x="68214" y="4172"/>
                </a:moveTo>
                <a:cubicBezTo>
                  <a:pt x="68059" y="4172"/>
                  <a:pt x="67976" y="4262"/>
                  <a:pt x="67989" y="4364"/>
                </a:cubicBezTo>
                <a:cubicBezTo>
                  <a:pt x="67989" y="4473"/>
                  <a:pt x="68070" y="4554"/>
                  <a:pt x="68179" y="4554"/>
                </a:cubicBezTo>
                <a:cubicBezTo>
                  <a:pt x="68187" y="4555"/>
                  <a:pt x="68195" y="4555"/>
                  <a:pt x="68202" y="4555"/>
                </a:cubicBezTo>
                <a:cubicBezTo>
                  <a:pt x="68313" y="4555"/>
                  <a:pt x="68396" y="4465"/>
                  <a:pt x="68383" y="4350"/>
                </a:cubicBezTo>
                <a:cubicBezTo>
                  <a:pt x="68356" y="4282"/>
                  <a:pt x="68302" y="4214"/>
                  <a:pt x="68247" y="4174"/>
                </a:cubicBezTo>
                <a:cubicBezTo>
                  <a:pt x="68236" y="4173"/>
                  <a:pt x="68225" y="4172"/>
                  <a:pt x="68214" y="4172"/>
                </a:cubicBezTo>
                <a:close/>
                <a:moveTo>
                  <a:pt x="48865" y="4038"/>
                </a:moveTo>
                <a:lnTo>
                  <a:pt x="49041" y="4391"/>
                </a:lnTo>
                <a:lnTo>
                  <a:pt x="48674" y="4568"/>
                </a:lnTo>
                <a:lnTo>
                  <a:pt x="48498" y="4201"/>
                </a:lnTo>
                <a:lnTo>
                  <a:pt x="48865" y="4038"/>
                </a:lnTo>
                <a:close/>
                <a:moveTo>
                  <a:pt x="25309" y="4106"/>
                </a:moveTo>
                <a:lnTo>
                  <a:pt x="25472" y="4418"/>
                </a:lnTo>
                <a:lnTo>
                  <a:pt x="25173" y="4581"/>
                </a:lnTo>
                <a:lnTo>
                  <a:pt x="24983" y="4269"/>
                </a:lnTo>
                <a:lnTo>
                  <a:pt x="25309" y="4106"/>
                </a:lnTo>
                <a:close/>
                <a:moveTo>
                  <a:pt x="79984" y="4145"/>
                </a:moveTo>
                <a:cubicBezTo>
                  <a:pt x="79978" y="4145"/>
                  <a:pt x="79971" y="4146"/>
                  <a:pt x="79964" y="4146"/>
                </a:cubicBezTo>
                <a:cubicBezTo>
                  <a:pt x="79855" y="4146"/>
                  <a:pt x="79773" y="4214"/>
                  <a:pt x="79801" y="4310"/>
                </a:cubicBezTo>
                <a:cubicBezTo>
                  <a:pt x="79814" y="4418"/>
                  <a:pt x="79882" y="4459"/>
                  <a:pt x="79964" y="4581"/>
                </a:cubicBezTo>
                <a:cubicBezTo>
                  <a:pt x="80045" y="4473"/>
                  <a:pt x="80113" y="4418"/>
                  <a:pt x="80140" y="4337"/>
                </a:cubicBezTo>
                <a:cubicBezTo>
                  <a:pt x="80153" y="4235"/>
                  <a:pt x="80083" y="4145"/>
                  <a:pt x="79984" y="4145"/>
                </a:cubicBezTo>
                <a:close/>
                <a:moveTo>
                  <a:pt x="1781" y="4133"/>
                </a:moveTo>
                <a:lnTo>
                  <a:pt x="1958" y="4432"/>
                </a:lnTo>
                <a:lnTo>
                  <a:pt x="1645" y="4609"/>
                </a:lnTo>
                <a:lnTo>
                  <a:pt x="1468" y="4296"/>
                </a:lnTo>
                <a:lnTo>
                  <a:pt x="1781" y="4133"/>
                </a:lnTo>
                <a:close/>
                <a:moveTo>
                  <a:pt x="13552" y="4106"/>
                </a:moveTo>
                <a:lnTo>
                  <a:pt x="13729" y="4445"/>
                </a:lnTo>
                <a:lnTo>
                  <a:pt x="13389" y="4609"/>
                </a:lnTo>
                <a:lnTo>
                  <a:pt x="13212" y="4282"/>
                </a:lnTo>
                <a:lnTo>
                  <a:pt x="13552" y="4106"/>
                </a:lnTo>
                <a:close/>
                <a:moveTo>
                  <a:pt x="83525" y="4405"/>
                </a:moveTo>
                <a:cubicBezTo>
                  <a:pt x="83484" y="4405"/>
                  <a:pt x="83430" y="4459"/>
                  <a:pt x="83362" y="4500"/>
                </a:cubicBezTo>
                <a:cubicBezTo>
                  <a:pt x="83416" y="4554"/>
                  <a:pt x="83457" y="4609"/>
                  <a:pt x="83511" y="4609"/>
                </a:cubicBezTo>
                <a:cubicBezTo>
                  <a:pt x="83538" y="4609"/>
                  <a:pt x="83579" y="4554"/>
                  <a:pt x="83620" y="4513"/>
                </a:cubicBezTo>
                <a:cubicBezTo>
                  <a:pt x="83593" y="4473"/>
                  <a:pt x="83552" y="4418"/>
                  <a:pt x="83525" y="4405"/>
                </a:cubicBezTo>
                <a:close/>
                <a:moveTo>
                  <a:pt x="46092" y="4119"/>
                </a:moveTo>
                <a:lnTo>
                  <a:pt x="46296" y="4445"/>
                </a:lnTo>
                <a:lnTo>
                  <a:pt x="45956" y="4622"/>
                </a:lnTo>
                <a:lnTo>
                  <a:pt x="45766" y="4296"/>
                </a:lnTo>
                <a:lnTo>
                  <a:pt x="46092" y="4119"/>
                </a:lnTo>
                <a:close/>
                <a:moveTo>
                  <a:pt x="34362" y="4119"/>
                </a:moveTo>
                <a:lnTo>
                  <a:pt x="34552" y="4459"/>
                </a:lnTo>
                <a:lnTo>
                  <a:pt x="34185" y="4636"/>
                </a:lnTo>
                <a:lnTo>
                  <a:pt x="34022" y="4310"/>
                </a:lnTo>
                <a:lnTo>
                  <a:pt x="34362" y="4119"/>
                </a:lnTo>
                <a:close/>
                <a:moveTo>
                  <a:pt x="65447" y="4201"/>
                </a:moveTo>
                <a:cubicBezTo>
                  <a:pt x="65338" y="4214"/>
                  <a:pt x="65243" y="4310"/>
                  <a:pt x="65257" y="4418"/>
                </a:cubicBezTo>
                <a:cubicBezTo>
                  <a:pt x="65257" y="4541"/>
                  <a:pt x="65352" y="4636"/>
                  <a:pt x="65461" y="4636"/>
                </a:cubicBezTo>
                <a:cubicBezTo>
                  <a:pt x="65597" y="4636"/>
                  <a:pt x="65692" y="4527"/>
                  <a:pt x="65692" y="4391"/>
                </a:cubicBezTo>
                <a:cubicBezTo>
                  <a:pt x="65665" y="4282"/>
                  <a:pt x="65569" y="4201"/>
                  <a:pt x="65447" y="4201"/>
                </a:cubicBezTo>
                <a:close/>
                <a:moveTo>
                  <a:pt x="77245" y="4201"/>
                </a:moveTo>
                <a:cubicBezTo>
                  <a:pt x="77123" y="4201"/>
                  <a:pt x="77028" y="4296"/>
                  <a:pt x="77014" y="4405"/>
                </a:cubicBezTo>
                <a:cubicBezTo>
                  <a:pt x="77014" y="4527"/>
                  <a:pt x="77123" y="4636"/>
                  <a:pt x="77245" y="4636"/>
                </a:cubicBezTo>
                <a:cubicBezTo>
                  <a:pt x="77368" y="4622"/>
                  <a:pt x="77449" y="4527"/>
                  <a:pt x="77449" y="4418"/>
                </a:cubicBezTo>
                <a:cubicBezTo>
                  <a:pt x="77449" y="4296"/>
                  <a:pt x="77354" y="4201"/>
                  <a:pt x="77245" y="4201"/>
                </a:cubicBezTo>
                <a:close/>
                <a:moveTo>
                  <a:pt x="22591" y="4174"/>
                </a:moveTo>
                <a:lnTo>
                  <a:pt x="22754" y="4473"/>
                </a:lnTo>
                <a:lnTo>
                  <a:pt x="22441" y="4649"/>
                </a:lnTo>
                <a:lnTo>
                  <a:pt x="22265" y="4337"/>
                </a:lnTo>
                <a:lnTo>
                  <a:pt x="22591" y="4174"/>
                </a:lnTo>
                <a:close/>
                <a:moveTo>
                  <a:pt x="59168" y="3929"/>
                </a:moveTo>
                <a:cubicBezTo>
                  <a:pt x="58964" y="3943"/>
                  <a:pt x="58801" y="4106"/>
                  <a:pt x="58801" y="4310"/>
                </a:cubicBezTo>
                <a:cubicBezTo>
                  <a:pt x="58814" y="4500"/>
                  <a:pt x="58964" y="4649"/>
                  <a:pt x="59154" y="4663"/>
                </a:cubicBezTo>
                <a:cubicBezTo>
                  <a:pt x="59358" y="4663"/>
                  <a:pt x="59521" y="4500"/>
                  <a:pt x="59521" y="4296"/>
                </a:cubicBezTo>
                <a:cubicBezTo>
                  <a:pt x="59521" y="4092"/>
                  <a:pt x="59358" y="3929"/>
                  <a:pt x="59168" y="3929"/>
                </a:cubicBezTo>
                <a:close/>
                <a:moveTo>
                  <a:pt x="10806" y="4187"/>
                </a:moveTo>
                <a:lnTo>
                  <a:pt x="10983" y="4513"/>
                </a:lnTo>
                <a:lnTo>
                  <a:pt x="10670" y="4677"/>
                </a:lnTo>
                <a:lnTo>
                  <a:pt x="10494" y="4364"/>
                </a:lnTo>
                <a:lnTo>
                  <a:pt x="10806" y="4187"/>
                </a:lnTo>
                <a:close/>
                <a:moveTo>
                  <a:pt x="43387" y="4187"/>
                </a:moveTo>
                <a:cubicBezTo>
                  <a:pt x="43441" y="4296"/>
                  <a:pt x="43509" y="4405"/>
                  <a:pt x="43577" y="4513"/>
                </a:cubicBezTo>
                <a:lnTo>
                  <a:pt x="43237" y="4677"/>
                </a:lnTo>
                <a:lnTo>
                  <a:pt x="43061" y="4350"/>
                </a:lnTo>
                <a:lnTo>
                  <a:pt x="43387" y="4187"/>
                </a:lnTo>
                <a:close/>
                <a:moveTo>
                  <a:pt x="19832" y="4228"/>
                </a:moveTo>
                <a:lnTo>
                  <a:pt x="20008" y="4541"/>
                </a:lnTo>
                <a:lnTo>
                  <a:pt x="19696" y="4704"/>
                </a:lnTo>
                <a:lnTo>
                  <a:pt x="19505" y="4391"/>
                </a:lnTo>
                <a:lnTo>
                  <a:pt x="19832" y="4228"/>
                </a:lnTo>
                <a:close/>
                <a:moveTo>
                  <a:pt x="31602" y="4201"/>
                </a:moveTo>
                <a:lnTo>
                  <a:pt x="31766" y="4541"/>
                </a:lnTo>
                <a:lnTo>
                  <a:pt x="31467" y="4704"/>
                </a:lnTo>
                <a:lnTo>
                  <a:pt x="31290" y="4364"/>
                </a:lnTo>
                <a:lnTo>
                  <a:pt x="31602" y="4201"/>
                </a:lnTo>
                <a:close/>
                <a:moveTo>
                  <a:pt x="74500" y="4242"/>
                </a:moveTo>
                <a:cubicBezTo>
                  <a:pt x="74377" y="4242"/>
                  <a:pt x="74269" y="4337"/>
                  <a:pt x="74255" y="4473"/>
                </a:cubicBezTo>
                <a:cubicBezTo>
                  <a:pt x="74255" y="4595"/>
                  <a:pt x="74350" y="4704"/>
                  <a:pt x="74486" y="4717"/>
                </a:cubicBezTo>
                <a:cubicBezTo>
                  <a:pt x="74608" y="4717"/>
                  <a:pt x="74717" y="4622"/>
                  <a:pt x="74717" y="4486"/>
                </a:cubicBezTo>
                <a:cubicBezTo>
                  <a:pt x="74717" y="4364"/>
                  <a:pt x="74622" y="4255"/>
                  <a:pt x="74500" y="4242"/>
                </a:cubicBezTo>
                <a:close/>
                <a:moveTo>
                  <a:pt x="8088" y="4255"/>
                </a:moveTo>
                <a:lnTo>
                  <a:pt x="8251" y="4554"/>
                </a:lnTo>
                <a:lnTo>
                  <a:pt x="7911" y="4731"/>
                </a:lnTo>
                <a:lnTo>
                  <a:pt x="7748" y="4418"/>
                </a:lnTo>
                <a:lnTo>
                  <a:pt x="8088" y="4255"/>
                </a:lnTo>
                <a:close/>
                <a:moveTo>
                  <a:pt x="40628" y="4242"/>
                </a:moveTo>
                <a:lnTo>
                  <a:pt x="40804" y="4568"/>
                </a:lnTo>
                <a:lnTo>
                  <a:pt x="40478" y="4731"/>
                </a:lnTo>
                <a:lnTo>
                  <a:pt x="40315" y="4432"/>
                </a:lnTo>
                <a:lnTo>
                  <a:pt x="40628" y="4242"/>
                </a:lnTo>
                <a:close/>
                <a:moveTo>
                  <a:pt x="71758" y="4322"/>
                </a:moveTo>
                <a:cubicBezTo>
                  <a:pt x="71647" y="4322"/>
                  <a:pt x="71563" y="4412"/>
                  <a:pt x="71550" y="4513"/>
                </a:cubicBezTo>
                <a:cubicBezTo>
                  <a:pt x="71536" y="4649"/>
                  <a:pt x="71645" y="4758"/>
                  <a:pt x="71768" y="4758"/>
                </a:cubicBezTo>
                <a:cubicBezTo>
                  <a:pt x="71890" y="4758"/>
                  <a:pt x="71971" y="4663"/>
                  <a:pt x="71985" y="4554"/>
                </a:cubicBezTo>
                <a:cubicBezTo>
                  <a:pt x="71985" y="4432"/>
                  <a:pt x="71903" y="4337"/>
                  <a:pt x="71781" y="4323"/>
                </a:cubicBezTo>
                <a:cubicBezTo>
                  <a:pt x="71773" y="4322"/>
                  <a:pt x="71766" y="4322"/>
                  <a:pt x="71758" y="4322"/>
                </a:cubicBezTo>
                <a:close/>
                <a:moveTo>
                  <a:pt x="80793" y="4445"/>
                </a:moveTo>
                <a:cubicBezTo>
                  <a:pt x="80738" y="4445"/>
                  <a:pt x="80643" y="4527"/>
                  <a:pt x="80630" y="4581"/>
                </a:cubicBezTo>
                <a:cubicBezTo>
                  <a:pt x="80604" y="4670"/>
                  <a:pt x="80662" y="4759"/>
                  <a:pt x="80759" y="4759"/>
                </a:cubicBezTo>
                <a:cubicBezTo>
                  <a:pt x="80765" y="4759"/>
                  <a:pt x="80772" y="4759"/>
                  <a:pt x="80779" y="4758"/>
                </a:cubicBezTo>
                <a:cubicBezTo>
                  <a:pt x="80847" y="4758"/>
                  <a:pt x="80915" y="4690"/>
                  <a:pt x="81024" y="4609"/>
                </a:cubicBezTo>
                <a:cubicBezTo>
                  <a:pt x="80915" y="4527"/>
                  <a:pt x="80847" y="4445"/>
                  <a:pt x="80793" y="4445"/>
                </a:cubicBezTo>
                <a:close/>
                <a:moveTo>
                  <a:pt x="28884" y="4296"/>
                </a:moveTo>
                <a:lnTo>
                  <a:pt x="29047" y="4595"/>
                </a:lnTo>
                <a:lnTo>
                  <a:pt x="28707" y="4772"/>
                </a:lnTo>
                <a:lnTo>
                  <a:pt x="28531" y="4459"/>
                </a:lnTo>
                <a:lnTo>
                  <a:pt x="28884" y="4296"/>
                </a:lnTo>
                <a:close/>
                <a:moveTo>
                  <a:pt x="52412" y="4187"/>
                </a:moveTo>
                <a:cubicBezTo>
                  <a:pt x="52480" y="4310"/>
                  <a:pt x="52548" y="4445"/>
                  <a:pt x="52630" y="4581"/>
                </a:cubicBezTo>
                <a:lnTo>
                  <a:pt x="52263" y="4772"/>
                </a:lnTo>
                <a:cubicBezTo>
                  <a:pt x="52195" y="4636"/>
                  <a:pt x="52127" y="4513"/>
                  <a:pt x="52059" y="4377"/>
                </a:cubicBezTo>
                <a:lnTo>
                  <a:pt x="52412" y="4187"/>
                </a:lnTo>
                <a:close/>
                <a:moveTo>
                  <a:pt x="62715" y="4187"/>
                </a:moveTo>
                <a:cubicBezTo>
                  <a:pt x="62552" y="4187"/>
                  <a:pt x="62430" y="4323"/>
                  <a:pt x="62416" y="4473"/>
                </a:cubicBezTo>
                <a:cubicBezTo>
                  <a:pt x="62430" y="4636"/>
                  <a:pt x="62552" y="4772"/>
                  <a:pt x="62715" y="4772"/>
                </a:cubicBezTo>
                <a:cubicBezTo>
                  <a:pt x="62865" y="4772"/>
                  <a:pt x="63001" y="4636"/>
                  <a:pt x="63001" y="4486"/>
                </a:cubicBezTo>
                <a:cubicBezTo>
                  <a:pt x="63001" y="4323"/>
                  <a:pt x="62878" y="4187"/>
                  <a:pt x="62715" y="4187"/>
                </a:cubicBezTo>
                <a:close/>
                <a:moveTo>
                  <a:pt x="68987" y="4424"/>
                </a:moveTo>
                <a:cubicBezTo>
                  <a:pt x="68913" y="4424"/>
                  <a:pt x="68832" y="4525"/>
                  <a:pt x="68832" y="4595"/>
                </a:cubicBezTo>
                <a:cubicBezTo>
                  <a:pt x="68844" y="4684"/>
                  <a:pt x="68905" y="4773"/>
                  <a:pt x="68990" y="4773"/>
                </a:cubicBezTo>
                <a:cubicBezTo>
                  <a:pt x="68996" y="4773"/>
                  <a:pt x="69002" y="4773"/>
                  <a:pt x="69008" y="4772"/>
                </a:cubicBezTo>
                <a:cubicBezTo>
                  <a:pt x="69076" y="4758"/>
                  <a:pt x="69144" y="4690"/>
                  <a:pt x="69253" y="4609"/>
                </a:cubicBezTo>
                <a:cubicBezTo>
                  <a:pt x="69144" y="4527"/>
                  <a:pt x="69103" y="4459"/>
                  <a:pt x="69022" y="4432"/>
                </a:cubicBezTo>
                <a:cubicBezTo>
                  <a:pt x="69011" y="4426"/>
                  <a:pt x="68999" y="4424"/>
                  <a:pt x="68987" y="4424"/>
                </a:cubicBezTo>
                <a:close/>
                <a:moveTo>
                  <a:pt x="56326" y="1233"/>
                </a:moveTo>
                <a:cubicBezTo>
                  <a:pt x="56185" y="1233"/>
                  <a:pt x="56061" y="1323"/>
                  <a:pt x="56001" y="1455"/>
                </a:cubicBezTo>
                <a:cubicBezTo>
                  <a:pt x="55919" y="1591"/>
                  <a:pt x="55933" y="1754"/>
                  <a:pt x="56028" y="1877"/>
                </a:cubicBezTo>
                <a:cubicBezTo>
                  <a:pt x="56055" y="1917"/>
                  <a:pt x="56082" y="1958"/>
                  <a:pt x="56109" y="1999"/>
                </a:cubicBezTo>
                <a:lnTo>
                  <a:pt x="56105" y="2003"/>
                </a:lnTo>
                <a:lnTo>
                  <a:pt x="56105" y="2003"/>
                </a:lnTo>
                <a:cubicBezTo>
                  <a:pt x="56102" y="2001"/>
                  <a:pt x="56099" y="2000"/>
                  <a:pt x="56096" y="1999"/>
                </a:cubicBezTo>
                <a:lnTo>
                  <a:pt x="55933" y="2094"/>
                </a:lnTo>
                <a:cubicBezTo>
                  <a:pt x="55661" y="2230"/>
                  <a:pt x="55620" y="2597"/>
                  <a:pt x="55865" y="2774"/>
                </a:cubicBezTo>
                <a:cubicBezTo>
                  <a:pt x="55919" y="2814"/>
                  <a:pt x="55973" y="2855"/>
                  <a:pt x="56028" y="2882"/>
                </a:cubicBezTo>
                <a:lnTo>
                  <a:pt x="56028" y="2891"/>
                </a:lnTo>
                <a:lnTo>
                  <a:pt x="56028" y="2891"/>
                </a:lnTo>
                <a:cubicBezTo>
                  <a:pt x="56023" y="2888"/>
                  <a:pt x="56019" y="2885"/>
                  <a:pt x="56014" y="2882"/>
                </a:cubicBezTo>
                <a:lnTo>
                  <a:pt x="55946" y="2882"/>
                </a:lnTo>
                <a:cubicBezTo>
                  <a:pt x="55925" y="2879"/>
                  <a:pt x="55903" y="2878"/>
                  <a:pt x="55882" y="2878"/>
                </a:cubicBezTo>
                <a:cubicBezTo>
                  <a:pt x="55714" y="2878"/>
                  <a:pt x="55556" y="2970"/>
                  <a:pt x="55484" y="3127"/>
                </a:cubicBezTo>
                <a:cubicBezTo>
                  <a:pt x="55402" y="3304"/>
                  <a:pt x="55457" y="3508"/>
                  <a:pt x="55606" y="3616"/>
                </a:cubicBezTo>
                <a:cubicBezTo>
                  <a:pt x="55620" y="3630"/>
                  <a:pt x="55634" y="3643"/>
                  <a:pt x="55647" y="3657"/>
                </a:cubicBezTo>
                <a:cubicBezTo>
                  <a:pt x="55280" y="3820"/>
                  <a:pt x="55199" y="3902"/>
                  <a:pt x="55212" y="4133"/>
                </a:cubicBezTo>
                <a:cubicBezTo>
                  <a:pt x="55226" y="4310"/>
                  <a:pt x="55348" y="4473"/>
                  <a:pt x="55525" y="4513"/>
                </a:cubicBezTo>
                <a:cubicBezTo>
                  <a:pt x="55555" y="4520"/>
                  <a:pt x="55585" y="4524"/>
                  <a:pt x="55615" y="4524"/>
                </a:cubicBezTo>
                <a:cubicBezTo>
                  <a:pt x="55760" y="4524"/>
                  <a:pt x="55895" y="4445"/>
                  <a:pt x="55973" y="4310"/>
                </a:cubicBezTo>
                <a:cubicBezTo>
                  <a:pt x="56123" y="4051"/>
                  <a:pt x="55973" y="3875"/>
                  <a:pt x="55756" y="3684"/>
                </a:cubicBezTo>
                <a:lnTo>
                  <a:pt x="55756" y="3684"/>
                </a:lnTo>
                <a:cubicBezTo>
                  <a:pt x="55793" y="3692"/>
                  <a:pt x="55827" y="3695"/>
                  <a:pt x="55858" y="3695"/>
                </a:cubicBezTo>
                <a:cubicBezTo>
                  <a:pt x="56061" y="3695"/>
                  <a:pt x="56168" y="3557"/>
                  <a:pt x="56286" y="3440"/>
                </a:cubicBezTo>
                <a:lnTo>
                  <a:pt x="56286" y="3440"/>
                </a:lnTo>
                <a:cubicBezTo>
                  <a:pt x="56260" y="3663"/>
                  <a:pt x="56361" y="3862"/>
                  <a:pt x="56540" y="3973"/>
                </a:cubicBezTo>
                <a:lnTo>
                  <a:pt x="56540" y="3973"/>
                </a:lnTo>
                <a:cubicBezTo>
                  <a:pt x="56463" y="3985"/>
                  <a:pt x="56375" y="3999"/>
                  <a:pt x="56300" y="4024"/>
                </a:cubicBezTo>
                <a:cubicBezTo>
                  <a:pt x="56136" y="4078"/>
                  <a:pt x="56041" y="4242"/>
                  <a:pt x="56041" y="4405"/>
                </a:cubicBezTo>
                <a:cubicBezTo>
                  <a:pt x="56055" y="4581"/>
                  <a:pt x="56177" y="4731"/>
                  <a:pt x="56354" y="4772"/>
                </a:cubicBezTo>
                <a:cubicBezTo>
                  <a:pt x="56386" y="4780"/>
                  <a:pt x="56417" y="4783"/>
                  <a:pt x="56449" y="4783"/>
                </a:cubicBezTo>
                <a:cubicBezTo>
                  <a:pt x="56578" y="4783"/>
                  <a:pt x="56699" y="4718"/>
                  <a:pt x="56775" y="4609"/>
                </a:cubicBezTo>
                <a:cubicBezTo>
                  <a:pt x="56870" y="4459"/>
                  <a:pt x="56857" y="4255"/>
                  <a:pt x="56735" y="4119"/>
                </a:cubicBezTo>
                <a:cubicBezTo>
                  <a:pt x="56685" y="4069"/>
                  <a:pt x="56623" y="4031"/>
                  <a:pt x="56561" y="3983"/>
                </a:cubicBezTo>
                <a:lnTo>
                  <a:pt x="56561" y="3983"/>
                </a:lnTo>
                <a:cubicBezTo>
                  <a:pt x="56876" y="3967"/>
                  <a:pt x="57034" y="3885"/>
                  <a:pt x="57074" y="3684"/>
                </a:cubicBezTo>
                <a:cubicBezTo>
                  <a:pt x="57129" y="3494"/>
                  <a:pt x="57047" y="3317"/>
                  <a:pt x="56775" y="3154"/>
                </a:cubicBezTo>
                <a:cubicBezTo>
                  <a:pt x="56769" y="3154"/>
                  <a:pt x="56765" y="3147"/>
                  <a:pt x="56763" y="3141"/>
                </a:cubicBezTo>
                <a:lnTo>
                  <a:pt x="56763" y="3141"/>
                </a:lnTo>
                <a:cubicBezTo>
                  <a:pt x="56551" y="3145"/>
                  <a:pt x="56379" y="3266"/>
                  <a:pt x="56272" y="3440"/>
                </a:cubicBezTo>
                <a:lnTo>
                  <a:pt x="56259" y="3440"/>
                </a:lnTo>
                <a:cubicBezTo>
                  <a:pt x="56298" y="3230"/>
                  <a:pt x="56211" y="3020"/>
                  <a:pt x="56034" y="2896"/>
                </a:cubicBezTo>
                <a:lnTo>
                  <a:pt x="56034" y="2896"/>
                </a:lnTo>
                <a:cubicBezTo>
                  <a:pt x="56236" y="2894"/>
                  <a:pt x="56414" y="2786"/>
                  <a:pt x="56513" y="2616"/>
                </a:cubicBezTo>
                <a:lnTo>
                  <a:pt x="56513" y="2616"/>
                </a:lnTo>
                <a:cubicBezTo>
                  <a:pt x="56504" y="2817"/>
                  <a:pt x="56598" y="3013"/>
                  <a:pt x="56775" y="3127"/>
                </a:cubicBezTo>
                <a:lnTo>
                  <a:pt x="56762" y="3127"/>
                </a:lnTo>
                <a:cubicBezTo>
                  <a:pt x="56762" y="3127"/>
                  <a:pt x="56762" y="3127"/>
                  <a:pt x="56762" y="3127"/>
                </a:cubicBezTo>
                <a:lnTo>
                  <a:pt x="56762" y="3127"/>
                </a:lnTo>
                <a:cubicBezTo>
                  <a:pt x="56802" y="3134"/>
                  <a:pt x="56843" y="3137"/>
                  <a:pt x="56884" y="3137"/>
                </a:cubicBezTo>
                <a:cubicBezTo>
                  <a:pt x="56925" y="3137"/>
                  <a:pt x="56966" y="3134"/>
                  <a:pt x="57006" y="3127"/>
                </a:cubicBezTo>
                <a:cubicBezTo>
                  <a:pt x="57169" y="3113"/>
                  <a:pt x="57305" y="2977"/>
                  <a:pt x="57319" y="2814"/>
                </a:cubicBezTo>
                <a:cubicBezTo>
                  <a:pt x="57360" y="2638"/>
                  <a:pt x="57278" y="2475"/>
                  <a:pt x="57142" y="2393"/>
                </a:cubicBezTo>
                <a:cubicBezTo>
                  <a:pt x="57081" y="2350"/>
                  <a:pt x="57009" y="2329"/>
                  <a:pt x="56937" y="2329"/>
                </a:cubicBezTo>
                <a:cubicBezTo>
                  <a:pt x="56849" y="2329"/>
                  <a:pt x="56761" y="2360"/>
                  <a:pt x="56694" y="2420"/>
                </a:cubicBezTo>
                <a:cubicBezTo>
                  <a:pt x="56626" y="2461"/>
                  <a:pt x="56571" y="2529"/>
                  <a:pt x="56517" y="2583"/>
                </a:cubicBezTo>
                <a:cubicBezTo>
                  <a:pt x="56555" y="2282"/>
                  <a:pt x="56395" y="2131"/>
                  <a:pt x="56156" y="2024"/>
                </a:cubicBezTo>
                <a:lnTo>
                  <a:pt x="56156" y="2024"/>
                </a:lnTo>
                <a:cubicBezTo>
                  <a:pt x="56208" y="2033"/>
                  <a:pt x="56258" y="2039"/>
                  <a:pt x="56308" y="2039"/>
                </a:cubicBezTo>
                <a:cubicBezTo>
                  <a:pt x="56471" y="2039"/>
                  <a:pt x="56620" y="1981"/>
                  <a:pt x="56735" y="1809"/>
                </a:cubicBezTo>
                <a:cubicBezTo>
                  <a:pt x="56843" y="2176"/>
                  <a:pt x="56966" y="2284"/>
                  <a:pt x="57183" y="2284"/>
                </a:cubicBezTo>
                <a:cubicBezTo>
                  <a:pt x="57360" y="2271"/>
                  <a:pt x="57496" y="2162"/>
                  <a:pt x="57550" y="2012"/>
                </a:cubicBezTo>
                <a:cubicBezTo>
                  <a:pt x="57604" y="1836"/>
                  <a:pt x="57536" y="1645"/>
                  <a:pt x="57401" y="1550"/>
                </a:cubicBezTo>
                <a:cubicBezTo>
                  <a:pt x="57329" y="1504"/>
                  <a:pt x="57264" y="1481"/>
                  <a:pt x="57197" y="1481"/>
                </a:cubicBezTo>
                <a:cubicBezTo>
                  <a:pt x="57085" y="1481"/>
                  <a:pt x="56969" y="1545"/>
                  <a:pt x="56816" y="1673"/>
                </a:cubicBezTo>
                <a:lnTo>
                  <a:pt x="56531" y="1251"/>
                </a:lnTo>
                <a:cubicBezTo>
                  <a:pt x="56490" y="1251"/>
                  <a:pt x="56435" y="1238"/>
                  <a:pt x="56381" y="1238"/>
                </a:cubicBezTo>
                <a:cubicBezTo>
                  <a:pt x="56362" y="1235"/>
                  <a:pt x="56344" y="1233"/>
                  <a:pt x="56326" y="1233"/>
                </a:cubicBezTo>
                <a:close/>
                <a:moveTo>
                  <a:pt x="5342" y="4310"/>
                </a:moveTo>
                <a:lnTo>
                  <a:pt x="5519" y="4636"/>
                </a:lnTo>
                <a:lnTo>
                  <a:pt x="5193" y="4799"/>
                </a:lnTo>
                <a:lnTo>
                  <a:pt x="5030" y="4486"/>
                </a:lnTo>
                <a:lnTo>
                  <a:pt x="5342" y="4310"/>
                </a:lnTo>
                <a:close/>
                <a:moveTo>
                  <a:pt x="17100" y="4282"/>
                </a:moveTo>
                <a:lnTo>
                  <a:pt x="17290" y="4622"/>
                </a:lnTo>
                <a:lnTo>
                  <a:pt x="16977" y="4799"/>
                </a:lnTo>
                <a:lnTo>
                  <a:pt x="16800" y="4445"/>
                </a:lnTo>
                <a:lnTo>
                  <a:pt x="17100" y="4282"/>
                </a:lnTo>
                <a:close/>
                <a:moveTo>
                  <a:pt x="66303" y="4513"/>
                </a:moveTo>
                <a:cubicBezTo>
                  <a:pt x="66236" y="4527"/>
                  <a:pt x="66168" y="4568"/>
                  <a:pt x="66140" y="4636"/>
                </a:cubicBezTo>
                <a:cubicBezTo>
                  <a:pt x="66102" y="4713"/>
                  <a:pt x="66196" y="4814"/>
                  <a:pt x="66276" y="4814"/>
                </a:cubicBezTo>
                <a:cubicBezTo>
                  <a:pt x="66280" y="4814"/>
                  <a:pt x="66285" y="4813"/>
                  <a:pt x="66290" y="4812"/>
                </a:cubicBezTo>
                <a:cubicBezTo>
                  <a:pt x="66371" y="4785"/>
                  <a:pt x="66412" y="4731"/>
                  <a:pt x="66507" y="4663"/>
                </a:cubicBezTo>
                <a:cubicBezTo>
                  <a:pt x="66412" y="4595"/>
                  <a:pt x="66358" y="4513"/>
                  <a:pt x="66303" y="4513"/>
                </a:cubicBezTo>
                <a:close/>
                <a:moveTo>
                  <a:pt x="26138" y="4350"/>
                </a:moveTo>
                <a:lnTo>
                  <a:pt x="26301" y="4663"/>
                </a:lnTo>
                <a:lnTo>
                  <a:pt x="25989" y="4826"/>
                </a:lnTo>
                <a:lnTo>
                  <a:pt x="25812" y="4527"/>
                </a:lnTo>
                <a:lnTo>
                  <a:pt x="26138" y="4350"/>
                </a:lnTo>
                <a:close/>
                <a:moveTo>
                  <a:pt x="37896" y="4310"/>
                </a:moveTo>
                <a:lnTo>
                  <a:pt x="38072" y="4663"/>
                </a:lnTo>
                <a:lnTo>
                  <a:pt x="37773" y="4826"/>
                </a:lnTo>
                <a:lnTo>
                  <a:pt x="37597" y="4486"/>
                </a:lnTo>
                <a:lnTo>
                  <a:pt x="37896" y="4310"/>
                </a:lnTo>
                <a:close/>
                <a:moveTo>
                  <a:pt x="49694" y="4296"/>
                </a:moveTo>
                <a:lnTo>
                  <a:pt x="49884" y="4636"/>
                </a:lnTo>
                <a:lnTo>
                  <a:pt x="49503" y="4826"/>
                </a:lnTo>
                <a:lnTo>
                  <a:pt x="49327" y="4486"/>
                </a:lnTo>
                <a:lnTo>
                  <a:pt x="49694" y="4296"/>
                </a:lnTo>
                <a:close/>
                <a:moveTo>
                  <a:pt x="14381" y="4377"/>
                </a:moveTo>
                <a:lnTo>
                  <a:pt x="14558" y="4690"/>
                </a:lnTo>
                <a:lnTo>
                  <a:pt x="14218" y="4853"/>
                </a:lnTo>
                <a:lnTo>
                  <a:pt x="14041" y="4554"/>
                </a:lnTo>
                <a:lnTo>
                  <a:pt x="14381" y="4377"/>
                </a:lnTo>
                <a:close/>
                <a:moveTo>
                  <a:pt x="78074" y="4391"/>
                </a:moveTo>
                <a:cubicBezTo>
                  <a:pt x="77979" y="4513"/>
                  <a:pt x="77898" y="4568"/>
                  <a:pt x="77870" y="4649"/>
                </a:cubicBezTo>
                <a:lnTo>
                  <a:pt x="77884" y="4649"/>
                </a:lnTo>
                <a:cubicBezTo>
                  <a:pt x="77857" y="4772"/>
                  <a:pt x="77925" y="4840"/>
                  <a:pt x="78047" y="4853"/>
                </a:cubicBezTo>
                <a:cubicBezTo>
                  <a:pt x="78055" y="4854"/>
                  <a:pt x="78063" y="4855"/>
                  <a:pt x="78071" y="4855"/>
                </a:cubicBezTo>
                <a:cubicBezTo>
                  <a:pt x="78185" y="4855"/>
                  <a:pt x="78290" y="4765"/>
                  <a:pt x="78265" y="4663"/>
                </a:cubicBezTo>
                <a:cubicBezTo>
                  <a:pt x="78237" y="4581"/>
                  <a:pt x="78156" y="4513"/>
                  <a:pt x="78074" y="4391"/>
                </a:cubicBezTo>
                <a:close/>
                <a:moveTo>
                  <a:pt x="84368" y="4717"/>
                </a:moveTo>
                <a:cubicBezTo>
                  <a:pt x="84340" y="4717"/>
                  <a:pt x="84313" y="4758"/>
                  <a:pt x="84286" y="4772"/>
                </a:cubicBezTo>
                <a:cubicBezTo>
                  <a:pt x="84313" y="4799"/>
                  <a:pt x="84340" y="4840"/>
                  <a:pt x="84381" y="4853"/>
                </a:cubicBezTo>
                <a:cubicBezTo>
                  <a:pt x="84384" y="4855"/>
                  <a:pt x="84387" y="4855"/>
                  <a:pt x="84390" y="4855"/>
                </a:cubicBezTo>
                <a:cubicBezTo>
                  <a:pt x="84414" y="4855"/>
                  <a:pt x="84440" y="4809"/>
                  <a:pt x="84476" y="4785"/>
                </a:cubicBezTo>
                <a:cubicBezTo>
                  <a:pt x="84436" y="4744"/>
                  <a:pt x="84395" y="4717"/>
                  <a:pt x="84368" y="4717"/>
                </a:cubicBezTo>
                <a:close/>
                <a:moveTo>
                  <a:pt x="46935" y="4350"/>
                </a:moveTo>
                <a:lnTo>
                  <a:pt x="47111" y="4690"/>
                </a:lnTo>
                <a:lnTo>
                  <a:pt x="46771" y="4867"/>
                </a:lnTo>
                <a:lnTo>
                  <a:pt x="46608" y="4541"/>
                </a:lnTo>
                <a:lnTo>
                  <a:pt x="46935" y="4350"/>
                </a:lnTo>
                <a:close/>
                <a:moveTo>
                  <a:pt x="23406" y="4405"/>
                </a:moveTo>
                <a:lnTo>
                  <a:pt x="23583" y="4717"/>
                </a:lnTo>
                <a:lnTo>
                  <a:pt x="23270" y="4880"/>
                </a:lnTo>
                <a:lnTo>
                  <a:pt x="23094" y="4581"/>
                </a:lnTo>
                <a:lnTo>
                  <a:pt x="23406" y="4405"/>
                </a:lnTo>
                <a:close/>
                <a:moveTo>
                  <a:pt x="2610" y="4377"/>
                </a:moveTo>
                <a:lnTo>
                  <a:pt x="2787" y="4717"/>
                </a:lnTo>
                <a:lnTo>
                  <a:pt x="2488" y="4894"/>
                </a:lnTo>
                <a:lnTo>
                  <a:pt x="2311" y="4554"/>
                </a:lnTo>
                <a:lnTo>
                  <a:pt x="2610" y="4377"/>
                </a:lnTo>
                <a:close/>
                <a:moveTo>
                  <a:pt x="35177" y="4391"/>
                </a:moveTo>
                <a:lnTo>
                  <a:pt x="35340" y="4717"/>
                </a:lnTo>
                <a:lnTo>
                  <a:pt x="35014" y="4894"/>
                </a:lnTo>
                <a:lnTo>
                  <a:pt x="34810" y="4554"/>
                </a:lnTo>
                <a:lnTo>
                  <a:pt x="35177" y="4391"/>
                </a:lnTo>
                <a:close/>
                <a:moveTo>
                  <a:pt x="59983" y="4228"/>
                </a:moveTo>
                <a:cubicBezTo>
                  <a:pt x="59793" y="4228"/>
                  <a:pt x="59630" y="4391"/>
                  <a:pt x="59643" y="4595"/>
                </a:cubicBezTo>
                <a:lnTo>
                  <a:pt x="59657" y="4595"/>
                </a:lnTo>
                <a:cubicBezTo>
                  <a:pt x="59657" y="4776"/>
                  <a:pt x="59818" y="4909"/>
                  <a:pt x="59998" y="4909"/>
                </a:cubicBezTo>
                <a:cubicBezTo>
                  <a:pt x="60006" y="4909"/>
                  <a:pt x="60015" y="4908"/>
                  <a:pt x="60024" y="4908"/>
                </a:cubicBezTo>
                <a:cubicBezTo>
                  <a:pt x="60201" y="4908"/>
                  <a:pt x="60336" y="4744"/>
                  <a:pt x="60336" y="4568"/>
                </a:cubicBezTo>
                <a:cubicBezTo>
                  <a:pt x="60336" y="4377"/>
                  <a:pt x="60173" y="4228"/>
                  <a:pt x="59983" y="4228"/>
                </a:cubicBezTo>
                <a:close/>
                <a:moveTo>
                  <a:pt x="11635" y="4432"/>
                </a:moveTo>
                <a:lnTo>
                  <a:pt x="11812" y="4744"/>
                </a:lnTo>
                <a:lnTo>
                  <a:pt x="11486" y="4921"/>
                </a:lnTo>
                <a:lnTo>
                  <a:pt x="11323" y="4609"/>
                </a:lnTo>
                <a:lnTo>
                  <a:pt x="11635" y="4432"/>
                </a:lnTo>
                <a:close/>
                <a:moveTo>
                  <a:pt x="44202" y="4432"/>
                </a:moveTo>
                <a:lnTo>
                  <a:pt x="44393" y="4744"/>
                </a:lnTo>
                <a:lnTo>
                  <a:pt x="44067" y="4935"/>
                </a:lnTo>
                <a:lnTo>
                  <a:pt x="43890" y="4609"/>
                </a:lnTo>
                <a:lnTo>
                  <a:pt x="44202" y="4432"/>
                </a:lnTo>
                <a:close/>
                <a:moveTo>
                  <a:pt x="32445" y="4473"/>
                </a:moveTo>
                <a:lnTo>
                  <a:pt x="32608" y="4785"/>
                </a:lnTo>
                <a:lnTo>
                  <a:pt x="32296" y="4948"/>
                </a:lnTo>
                <a:lnTo>
                  <a:pt x="32119" y="4636"/>
                </a:lnTo>
                <a:lnTo>
                  <a:pt x="32445" y="4473"/>
                </a:lnTo>
                <a:close/>
                <a:moveTo>
                  <a:pt x="75325" y="4512"/>
                </a:moveTo>
                <a:cubicBezTo>
                  <a:pt x="75317" y="4512"/>
                  <a:pt x="75309" y="4513"/>
                  <a:pt x="75302" y="4513"/>
                </a:cubicBezTo>
                <a:cubicBezTo>
                  <a:pt x="75193" y="4513"/>
                  <a:pt x="75098" y="4609"/>
                  <a:pt x="75098" y="4717"/>
                </a:cubicBezTo>
                <a:lnTo>
                  <a:pt x="75111" y="4717"/>
                </a:lnTo>
                <a:cubicBezTo>
                  <a:pt x="75098" y="4853"/>
                  <a:pt x="75206" y="4948"/>
                  <a:pt x="75329" y="4948"/>
                </a:cubicBezTo>
                <a:cubicBezTo>
                  <a:pt x="75451" y="4935"/>
                  <a:pt x="75533" y="4840"/>
                  <a:pt x="75546" y="4731"/>
                </a:cubicBezTo>
                <a:cubicBezTo>
                  <a:pt x="75546" y="4604"/>
                  <a:pt x="75439" y="4512"/>
                  <a:pt x="75325" y="4512"/>
                </a:cubicBezTo>
                <a:close/>
                <a:moveTo>
                  <a:pt x="20647" y="4473"/>
                </a:moveTo>
                <a:lnTo>
                  <a:pt x="20837" y="4812"/>
                </a:lnTo>
                <a:lnTo>
                  <a:pt x="20525" y="4976"/>
                </a:lnTo>
                <a:lnTo>
                  <a:pt x="20348" y="4636"/>
                </a:lnTo>
                <a:lnTo>
                  <a:pt x="20647" y="4473"/>
                </a:lnTo>
                <a:close/>
                <a:moveTo>
                  <a:pt x="63558" y="4527"/>
                </a:moveTo>
                <a:cubicBezTo>
                  <a:pt x="63422" y="4527"/>
                  <a:pt x="63327" y="4649"/>
                  <a:pt x="63340" y="4772"/>
                </a:cubicBezTo>
                <a:cubicBezTo>
                  <a:pt x="63354" y="4894"/>
                  <a:pt x="63449" y="4976"/>
                  <a:pt x="63571" y="4976"/>
                </a:cubicBezTo>
                <a:cubicBezTo>
                  <a:pt x="63694" y="4976"/>
                  <a:pt x="63803" y="4867"/>
                  <a:pt x="63803" y="4744"/>
                </a:cubicBezTo>
                <a:cubicBezTo>
                  <a:pt x="63789" y="4622"/>
                  <a:pt x="63680" y="4527"/>
                  <a:pt x="63558" y="4527"/>
                </a:cubicBezTo>
                <a:close/>
                <a:moveTo>
                  <a:pt x="67106" y="4850"/>
                </a:moveTo>
                <a:cubicBezTo>
                  <a:pt x="67075" y="4850"/>
                  <a:pt x="67043" y="4883"/>
                  <a:pt x="67010" y="4948"/>
                </a:cubicBezTo>
                <a:lnTo>
                  <a:pt x="67201" y="4976"/>
                </a:lnTo>
                <a:cubicBezTo>
                  <a:pt x="67172" y="4890"/>
                  <a:pt x="67140" y="4850"/>
                  <a:pt x="67106" y="4850"/>
                </a:cubicBezTo>
                <a:close/>
                <a:moveTo>
                  <a:pt x="72552" y="4591"/>
                </a:moveTo>
                <a:cubicBezTo>
                  <a:pt x="72457" y="4591"/>
                  <a:pt x="72379" y="4701"/>
                  <a:pt x="72379" y="4799"/>
                </a:cubicBezTo>
                <a:cubicBezTo>
                  <a:pt x="72392" y="4911"/>
                  <a:pt x="72484" y="4977"/>
                  <a:pt x="72593" y="4977"/>
                </a:cubicBezTo>
                <a:cubicBezTo>
                  <a:pt x="72603" y="4977"/>
                  <a:pt x="72614" y="4977"/>
                  <a:pt x="72624" y="4976"/>
                </a:cubicBezTo>
                <a:cubicBezTo>
                  <a:pt x="72692" y="4935"/>
                  <a:pt x="72760" y="4853"/>
                  <a:pt x="72869" y="4758"/>
                </a:cubicBezTo>
                <a:cubicBezTo>
                  <a:pt x="72787" y="4690"/>
                  <a:pt x="72692" y="4636"/>
                  <a:pt x="72583" y="4595"/>
                </a:cubicBezTo>
                <a:cubicBezTo>
                  <a:pt x="72573" y="4592"/>
                  <a:pt x="72562" y="4591"/>
                  <a:pt x="72552" y="4591"/>
                </a:cubicBezTo>
                <a:close/>
                <a:moveTo>
                  <a:pt x="81622" y="4663"/>
                </a:moveTo>
                <a:cubicBezTo>
                  <a:pt x="81554" y="4731"/>
                  <a:pt x="81500" y="4772"/>
                  <a:pt x="81472" y="4826"/>
                </a:cubicBezTo>
                <a:cubicBezTo>
                  <a:pt x="81434" y="4902"/>
                  <a:pt x="81491" y="4990"/>
                  <a:pt x="81577" y="4990"/>
                </a:cubicBezTo>
                <a:cubicBezTo>
                  <a:pt x="81583" y="4990"/>
                  <a:pt x="81589" y="4990"/>
                  <a:pt x="81595" y="4989"/>
                </a:cubicBezTo>
                <a:cubicBezTo>
                  <a:pt x="81663" y="4962"/>
                  <a:pt x="81717" y="4908"/>
                  <a:pt x="81744" y="4840"/>
                </a:cubicBezTo>
                <a:cubicBezTo>
                  <a:pt x="81758" y="4812"/>
                  <a:pt x="81676" y="4744"/>
                  <a:pt x="81622" y="4663"/>
                </a:cubicBezTo>
                <a:close/>
                <a:moveTo>
                  <a:pt x="8917" y="4513"/>
                </a:moveTo>
                <a:lnTo>
                  <a:pt x="9094" y="4812"/>
                </a:lnTo>
                <a:lnTo>
                  <a:pt x="8754" y="5016"/>
                </a:lnTo>
                <a:lnTo>
                  <a:pt x="8577" y="4677"/>
                </a:lnTo>
                <a:lnTo>
                  <a:pt x="8917" y="4513"/>
                </a:lnTo>
                <a:close/>
                <a:moveTo>
                  <a:pt x="41443" y="4513"/>
                </a:moveTo>
                <a:lnTo>
                  <a:pt x="41620" y="4853"/>
                </a:lnTo>
                <a:lnTo>
                  <a:pt x="41321" y="5016"/>
                </a:lnTo>
                <a:lnTo>
                  <a:pt x="41131" y="4677"/>
                </a:lnTo>
                <a:lnTo>
                  <a:pt x="41443" y="4513"/>
                </a:lnTo>
                <a:close/>
                <a:moveTo>
                  <a:pt x="53255" y="4432"/>
                </a:moveTo>
                <a:cubicBezTo>
                  <a:pt x="53323" y="4581"/>
                  <a:pt x="53336" y="4785"/>
                  <a:pt x="53568" y="4812"/>
                </a:cubicBezTo>
                <a:lnTo>
                  <a:pt x="53065" y="5016"/>
                </a:lnTo>
                <a:lnTo>
                  <a:pt x="52874" y="4649"/>
                </a:lnTo>
                <a:lnTo>
                  <a:pt x="53255" y="4432"/>
                </a:lnTo>
                <a:close/>
                <a:moveTo>
                  <a:pt x="57265" y="4255"/>
                </a:moveTo>
                <a:cubicBezTo>
                  <a:pt x="57061" y="4255"/>
                  <a:pt x="56898" y="4418"/>
                  <a:pt x="56884" y="4622"/>
                </a:cubicBezTo>
                <a:cubicBezTo>
                  <a:pt x="56884" y="4826"/>
                  <a:pt x="57047" y="5003"/>
                  <a:pt x="57265" y="5016"/>
                </a:cubicBezTo>
                <a:cubicBezTo>
                  <a:pt x="57469" y="5016"/>
                  <a:pt x="57645" y="4840"/>
                  <a:pt x="57645" y="4636"/>
                </a:cubicBezTo>
                <a:cubicBezTo>
                  <a:pt x="57645" y="4418"/>
                  <a:pt x="57469" y="4255"/>
                  <a:pt x="57265" y="4255"/>
                </a:cubicBezTo>
                <a:close/>
                <a:moveTo>
                  <a:pt x="69837" y="4649"/>
                </a:moveTo>
                <a:cubicBezTo>
                  <a:pt x="69756" y="4772"/>
                  <a:pt x="69702" y="4826"/>
                  <a:pt x="69688" y="4894"/>
                </a:cubicBezTo>
                <a:cubicBezTo>
                  <a:pt x="69688" y="4970"/>
                  <a:pt x="69740" y="5028"/>
                  <a:pt x="69809" y="5028"/>
                </a:cubicBezTo>
                <a:cubicBezTo>
                  <a:pt x="69827" y="5028"/>
                  <a:pt x="69845" y="5025"/>
                  <a:pt x="69865" y="5016"/>
                </a:cubicBezTo>
                <a:cubicBezTo>
                  <a:pt x="69919" y="5003"/>
                  <a:pt x="69987" y="4921"/>
                  <a:pt x="69973" y="4880"/>
                </a:cubicBezTo>
                <a:cubicBezTo>
                  <a:pt x="69973" y="4826"/>
                  <a:pt x="69905" y="4758"/>
                  <a:pt x="69837" y="4649"/>
                </a:cubicBezTo>
                <a:close/>
                <a:moveTo>
                  <a:pt x="17929" y="4554"/>
                </a:moveTo>
                <a:lnTo>
                  <a:pt x="18119" y="4867"/>
                </a:lnTo>
                <a:cubicBezTo>
                  <a:pt x="18010" y="4921"/>
                  <a:pt x="17901" y="4976"/>
                  <a:pt x="17793" y="5030"/>
                </a:cubicBezTo>
                <a:lnTo>
                  <a:pt x="17616" y="4731"/>
                </a:lnTo>
                <a:lnTo>
                  <a:pt x="17929" y="4554"/>
                </a:lnTo>
                <a:close/>
                <a:moveTo>
                  <a:pt x="29713" y="4527"/>
                </a:moveTo>
                <a:lnTo>
                  <a:pt x="29876" y="4840"/>
                </a:lnTo>
                <a:lnTo>
                  <a:pt x="29536" y="5043"/>
                </a:lnTo>
                <a:lnTo>
                  <a:pt x="29373" y="4704"/>
                </a:lnTo>
                <a:lnTo>
                  <a:pt x="29713" y="4527"/>
                </a:lnTo>
                <a:close/>
                <a:moveTo>
                  <a:pt x="26954" y="4595"/>
                </a:moveTo>
                <a:lnTo>
                  <a:pt x="27131" y="4908"/>
                </a:lnTo>
                <a:lnTo>
                  <a:pt x="26832" y="5071"/>
                </a:lnTo>
                <a:lnTo>
                  <a:pt x="26641" y="4758"/>
                </a:lnTo>
                <a:lnTo>
                  <a:pt x="26954" y="4595"/>
                </a:lnTo>
                <a:close/>
                <a:moveTo>
                  <a:pt x="64414" y="4851"/>
                </a:moveTo>
                <a:cubicBezTo>
                  <a:pt x="64405" y="4851"/>
                  <a:pt x="64396" y="4852"/>
                  <a:pt x="64387" y="4853"/>
                </a:cubicBezTo>
                <a:cubicBezTo>
                  <a:pt x="64278" y="4853"/>
                  <a:pt x="64224" y="4921"/>
                  <a:pt x="64265" y="5071"/>
                </a:cubicBezTo>
                <a:lnTo>
                  <a:pt x="64536" y="5016"/>
                </a:lnTo>
                <a:cubicBezTo>
                  <a:pt x="64524" y="4906"/>
                  <a:pt x="64490" y="4851"/>
                  <a:pt x="64414" y="4851"/>
                </a:cubicBezTo>
                <a:close/>
                <a:moveTo>
                  <a:pt x="6158" y="4554"/>
                </a:moveTo>
                <a:lnTo>
                  <a:pt x="6334" y="4908"/>
                </a:lnTo>
                <a:lnTo>
                  <a:pt x="6035" y="5084"/>
                </a:lnTo>
                <a:lnTo>
                  <a:pt x="5859" y="4744"/>
                </a:lnTo>
                <a:lnTo>
                  <a:pt x="6158" y="4554"/>
                </a:lnTo>
                <a:close/>
                <a:moveTo>
                  <a:pt x="38725" y="4595"/>
                </a:moveTo>
                <a:lnTo>
                  <a:pt x="38901" y="4908"/>
                </a:lnTo>
                <a:lnTo>
                  <a:pt x="38575" y="5084"/>
                </a:lnTo>
                <a:cubicBezTo>
                  <a:pt x="38521" y="4962"/>
                  <a:pt x="38467" y="4867"/>
                  <a:pt x="38412" y="4758"/>
                </a:cubicBezTo>
                <a:lnTo>
                  <a:pt x="38725" y="4595"/>
                </a:lnTo>
                <a:close/>
                <a:moveTo>
                  <a:pt x="15224" y="4622"/>
                </a:moveTo>
                <a:lnTo>
                  <a:pt x="15387" y="4935"/>
                </a:lnTo>
                <a:lnTo>
                  <a:pt x="15047" y="5098"/>
                </a:lnTo>
                <a:lnTo>
                  <a:pt x="14884" y="4799"/>
                </a:lnTo>
                <a:lnTo>
                  <a:pt x="15224" y="4622"/>
                </a:lnTo>
                <a:close/>
                <a:moveTo>
                  <a:pt x="78906" y="4729"/>
                </a:moveTo>
                <a:cubicBezTo>
                  <a:pt x="78897" y="4729"/>
                  <a:pt x="78887" y="4730"/>
                  <a:pt x="78876" y="4731"/>
                </a:cubicBezTo>
                <a:cubicBezTo>
                  <a:pt x="78781" y="4731"/>
                  <a:pt x="78713" y="4812"/>
                  <a:pt x="78713" y="4908"/>
                </a:cubicBezTo>
                <a:cubicBezTo>
                  <a:pt x="78700" y="5016"/>
                  <a:pt x="78781" y="5098"/>
                  <a:pt x="78944" y="5098"/>
                </a:cubicBezTo>
                <a:cubicBezTo>
                  <a:pt x="78985" y="5043"/>
                  <a:pt x="79067" y="4976"/>
                  <a:pt x="79067" y="4908"/>
                </a:cubicBezTo>
                <a:cubicBezTo>
                  <a:pt x="79079" y="4796"/>
                  <a:pt x="79012" y="4729"/>
                  <a:pt x="78906" y="4729"/>
                </a:cubicBezTo>
                <a:close/>
                <a:moveTo>
                  <a:pt x="47750" y="4595"/>
                </a:moveTo>
                <a:lnTo>
                  <a:pt x="47954" y="4935"/>
                </a:lnTo>
                <a:lnTo>
                  <a:pt x="47614" y="5111"/>
                </a:lnTo>
                <a:lnTo>
                  <a:pt x="47424" y="4785"/>
                </a:lnTo>
                <a:lnTo>
                  <a:pt x="47750" y="4595"/>
                </a:lnTo>
                <a:close/>
                <a:moveTo>
                  <a:pt x="3439" y="4663"/>
                </a:moveTo>
                <a:lnTo>
                  <a:pt x="3616" y="4962"/>
                </a:lnTo>
                <a:lnTo>
                  <a:pt x="3303" y="5139"/>
                </a:lnTo>
                <a:lnTo>
                  <a:pt x="3127" y="4812"/>
                </a:lnTo>
                <a:lnTo>
                  <a:pt x="3439" y="4663"/>
                </a:lnTo>
                <a:close/>
                <a:moveTo>
                  <a:pt x="36006" y="4649"/>
                </a:moveTo>
                <a:lnTo>
                  <a:pt x="36183" y="4962"/>
                </a:lnTo>
                <a:lnTo>
                  <a:pt x="35843" y="5139"/>
                </a:lnTo>
                <a:lnTo>
                  <a:pt x="35667" y="4826"/>
                </a:lnTo>
                <a:lnTo>
                  <a:pt x="36006" y="4649"/>
                </a:lnTo>
                <a:close/>
                <a:moveTo>
                  <a:pt x="60826" y="4500"/>
                </a:moveTo>
                <a:cubicBezTo>
                  <a:pt x="60649" y="4500"/>
                  <a:pt x="60500" y="4649"/>
                  <a:pt x="60500" y="4826"/>
                </a:cubicBezTo>
                <a:cubicBezTo>
                  <a:pt x="60513" y="4989"/>
                  <a:pt x="60636" y="5125"/>
                  <a:pt x="60812" y="5139"/>
                </a:cubicBezTo>
                <a:cubicBezTo>
                  <a:pt x="60989" y="5139"/>
                  <a:pt x="61138" y="4989"/>
                  <a:pt x="61125" y="4812"/>
                </a:cubicBezTo>
                <a:cubicBezTo>
                  <a:pt x="61125" y="4636"/>
                  <a:pt x="60989" y="4500"/>
                  <a:pt x="60826" y="4500"/>
                </a:cubicBezTo>
                <a:close/>
                <a:moveTo>
                  <a:pt x="12451" y="4677"/>
                </a:moveTo>
                <a:lnTo>
                  <a:pt x="12641" y="4989"/>
                </a:lnTo>
                <a:lnTo>
                  <a:pt x="12329" y="5166"/>
                </a:lnTo>
                <a:lnTo>
                  <a:pt x="12152" y="4867"/>
                </a:lnTo>
                <a:lnTo>
                  <a:pt x="12451" y="4677"/>
                </a:lnTo>
                <a:close/>
                <a:moveTo>
                  <a:pt x="24235" y="4663"/>
                </a:moveTo>
                <a:lnTo>
                  <a:pt x="24412" y="5003"/>
                </a:lnTo>
                <a:lnTo>
                  <a:pt x="24086" y="5166"/>
                </a:lnTo>
                <a:lnTo>
                  <a:pt x="23923" y="4826"/>
                </a:lnTo>
                <a:lnTo>
                  <a:pt x="24235" y="4663"/>
                </a:lnTo>
                <a:close/>
                <a:moveTo>
                  <a:pt x="76159" y="4767"/>
                </a:moveTo>
                <a:cubicBezTo>
                  <a:pt x="76145" y="4767"/>
                  <a:pt x="76131" y="4768"/>
                  <a:pt x="76117" y="4772"/>
                </a:cubicBezTo>
                <a:cubicBezTo>
                  <a:pt x="76008" y="4772"/>
                  <a:pt x="75927" y="4867"/>
                  <a:pt x="75927" y="4976"/>
                </a:cubicBezTo>
                <a:cubicBezTo>
                  <a:pt x="75927" y="5084"/>
                  <a:pt x="76022" y="5179"/>
                  <a:pt x="76144" y="5179"/>
                </a:cubicBezTo>
                <a:cubicBezTo>
                  <a:pt x="76267" y="5179"/>
                  <a:pt x="76348" y="5071"/>
                  <a:pt x="76335" y="4962"/>
                </a:cubicBezTo>
                <a:cubicBezTo>
                  <a:pt x="76335" y="4854"/>
                  <a:pt x="76260" y="4767"/>
                  <a:pt x="76159" y="4767"/>
                </a:cubicBezTo>
                <a:close/>
                <a:moveTo>
                  <a:pt x="721" y="4717"/>
                </a:moveTo>
                <a:lnTo>
                  <a:pt x="884" y="5016"/>
                </a:lnTo>
                <a:lnTo>
                  <a:pt x="544" y="5193"/>
                </a:lnTo>
                <a:lnTo>
                  <a:pt x="381" y="4880"/>
                </a:lnTo>
                <a:lnTo>
                  <a:pt x="721" y="4717"/>
                </a:lnTo>
                <a:close/>
                <a:moveTo>
                  <a:pt x="33261" y="4717"/>
                </a:moveTo>
                <a:lnTo>
                  <a:pt x="33424" y="5016"/>
                </a:lnTo>
                <a:lnTo>
                  <a:pt x="33111" y="5193"/>
                </a:lnTo>
                <a:cubicBezTo>
                  <a:pt x="33057" y="5098"/>
                  <a:pt x="33002" y="4989"/>
                  <a:pt x="32934" y="4880"/>
                </a:cubicBezTo>
                <a:lnTo>
                  <a:pt x="33261" y="4717"/>
                </a:lnTo>
                <a:close/>
                <a:moveTo>
                  <a:pt x="45032" y="4663"/>
                </a:moveTo>
                <a:cubicBezTo>
                  <a:pt x="45086" y="4785"/>
                  <a:pt x="45140" y="4894"/>
                  <a:pt x="45208" y="5030"/>
                </a:cubicBezTo>
                <a:lnTo>
                  <a:pt x="44896" y="5193"/>
                </a:lnTo>
                <a:lnTo>
                  <a:pt x="44733" y="4840"/>
                </a:lnTo>
                <a:lnTo>
                  <a:pt x="45032" y="4663"/>
                </a:lnTo>
                <a:close/>
                <a:moveTo>
                  <a:pt x="82410" y="4976"/>
                </a:moveTo>
                <a:cubicBezTo>
                  <a:pt x="82383" y="4976"/>
                  <a:pt x="82329" y="5057"/>
                  <a:pt x="82329" y="5098"/>
                </a:cubicBezTo>
                <a:cubicBezTo>
                  <a:pt x="82342" y="5152"/>
                  <a:pt x="82383" y="5193"/>
                  <a:pt x="82437" y="5207"/>
                </a:cubicBezTo>
                <a:cubicBezTo>
                  <a:pt x="82492" y="5207"/>
                  <a:pt x="82533" y="5152"/>
                  <a:pt x="82628" y="5084"/>
                </a:cubicBezTo>
                <a:cubicBezTo>
                  <a:pt x="82519" y="5016"/>
                  <a:pt x="82465" y="4976"/>
                  <a:pt x="82410" y="4976"/>
                </a:cubicBezTo>
                <a:close/>
                <a:moveTo>
                  <a:pt x="21517" y="4717"/>
                </a:moveTo>
                <a:lnTo>
                  <a:pt x="21680" y="5057"/>
                </a:lnTo>
                <a:lnTo>
                  <a:pt x="21340" y="5220"/>
                </a:lnTo>
                <a:lnTo>
                  <a:pt x="21177" y="4921"/>
                </a:lnTo>
                <a:lnTo>
                  <a:pt x="21517" y="4717"/>
                </a:lnTo>
                <a:close/>
                <a:moveTo>
                  <a:pt x="58080" y="4513"/>
                </a:moveTo>
                <a:cubicBezTo>
                  <a:pt x="57876" y="4513"/>
                  <a:pt x="57713" y="4690"/>
                  <a:pt x="57740" y="4894"/>
                </a:cubicBezTo>
                <a:cubicBezTo>
                  <a:pt x="57740" y="5084"/>
                  <a:pt x="57903" y="5234"/>
                  <a:pt x="58094" y="5234"/>
                </a:cubicBezTo>
                <a:cubicBezTo>
                  <a:pt x="58298" y="5234"/>
                  <a:pt x="58461" y="5071"/>
                  <a:pt x="58461" y="4867"/>
                </a:cubicBezTo>
                <a:cubicBezTo>
                  <a:pt x="58461" y="4663"/>
                  <a:pt x="58284" y="4513"/>
                  <a:pt x="58080" y="4513"/>
                </a:cubicBezTo>
                <a:close/>
                <a:moveTo>
                  <a:pt x="70653" y="4989"/>
                </a:moveTo>
                <a:cubicBezTo>
                  <a:pt x="70599" y="5016"/>
                  <a:pt x="70558" y="5071"/>
                  <a:pt x="70544" y="5125"/>
                </a:cubicBezTo>
                <a:cubicBezTo>
                  <a:pt x="70558" y="5193"/>
                  <a:pt x="70612" y="5234"/>
                  <a:pt x="70667" y="5247"/>
                </a:cubicBezTo>
                <a:cubicBezTo>
                  <a:pt x="70721" y="5247"/>
                  <a:pt x="70762" y="5179"/>
                  <a:pt x="70843" y="5111"/>
                </a:cubicBezTo>
                <a:cubicBezTo>
                  <a:pt x="70762" y="5057"/>
                  <a:pt x="70707" y="4989"/>
                  <a:pt x="70653" y="4989"/>
                </a:cubicBezTo>
                <a:close/>
                <a:moveTo>
                  <a:pt x="9733" y="4744"/>
                </a:moveTo>
                <a:lnTo>
                  <a:pt x="9896" y="5071"/>
                </a:lnTo>
                <a:lnTo>
                  <a:pt x="9597" y="5261"/>
                </a:lnTo>
                <a:lnTo>
                  <a:pt x="9433" y="4921"/>
                </a:lnTo>
                <a:lnTo>
                  <a:pt x="9733" y="4744"/>
                </a:lnTo>
                <a:close/>
                <a:moveTo>
                  <a:pt x="42300" y="4744"/>
                </a:moveTo>
                <a:lnTo>
                  <a:pt x="42476" y="5084"/>
                </a:lnTo>
                <a:lnTo>
                  <a:pt x="42136" y="5261"/>
                </a:lnTo>
                <a:lnTo>
                  <a:pt x="41960" y="4948"/>
                </a:lnTo>
                <a:lnTo>
                  <a:pt x="42300" y="4744"/>
                </a:lnTo>
                <a:close/>
                <a:moveTo>
                  <a:pt x="30529" y="4772"/>
                </a:moveTo>
                <a:lnTo>
                  <a:pt x="30733" y="5111"/>
                </a:lnTo>
                <a:lnTo>
                  <a:pt x="30393" y="5275"/>
                </a:lnTo>
                <a:lnTo>
                  <a:pt x="30216" y="4935"/>
                </a:lnTo>
                <a:lnTo>
                  <a:pt x="30529" y="4772"/>
                </a:lnTo>
                <a:close/>
                <a:moveTo>
                  <a:pt x="18758" y="4812"/>
                </a:moveTo>
                <a:lnTo>
                  <a:pt x="18948" y="5125"/>
                </a:lnTo>
                <a:lnTo>
                  <a:pt x="18622" y="5288"/>
                </a:lnTo>
                <a:lnTo>
                  <a:pt x="18459" y="4976"/>
                </a:lnTo>
                <a:lnTo>
                  <a:pt x="18758" y="4812"/>
                </a:lnTo>
                <a:close/>
                <a:moveTo>
                  <a:pt x="6987" y="4840"/>
                </a:moveTo>
                <a:lnTo>
                  <a:pt x="7164" y="5152"/>
                </a:lnTo>
                <a:lnTo>
                  <a:pt x="6851" y="5315"/>
                </a:lnTo>
                <a:lnTo>
                  <a:pt x="6674" y="5003"/>
                </a:lnTo>
                <a:lnTo>
                  <a:pt x="6987" y="4840"/>
                </a:lnTo>
                <a:close/>
                <a:moveTo>
                  <a:pt x="39554" y="4826"/>
                </a:moveTo>
                <a:lnTo>
                  <a:pt x="39744" y="5139"/>
                </a:lnTo>
                <a:lnTo>
                  <a:pt x="39432" y="5315"/>
                </a:lnTo>
                <a:lnTo>
                  <a:pt x="39241" y="5003"/>
                </a:lnTo>
                <a:lnTo>
                  <a:pt x="39554" y="4826"/>
                </a:lnTo>
                <a:close/>
                <a:moveTo>
                  <a:pt x="73412" y="4867"/>
                </a:moveTo>
                <a:cubicBezTo>
                  <a:pt x="73290" y="4867"/>
                  <a:pt x="73208" y="4948"/>
                  <a:pt x="73236" y="5071"/>
                </a:cubicBezTo>
                <a:cubicBezTo>
                  <a:pt x="73249" y="5152"/>
                  <a:pt x="73331" y="5207"/>
                  <a:pt x="73426" y="5329"/>
                </a:cubicBezTo>
                <a:cubicBezTo>
                  <a:pt x="73507" y="5207"/>
                  <a:pt x="73589" y="5139"/>
                  <a:pt x="73603" y="5057"/>
                </a:cubicBezTo>
                <a:cubicBezTo>
                  <a:pt x="73603" y="4948"/>
                  <a:pt x="73521" y="4867"/>
                  <a:pt x="73412" y="4867"/>
                </a:cubicBezTo>
                <a:close/>
                <a:moveTo>
                  <a:pt x="61641" y="4785"/>
                </a:moveTo>
                <a:cubicBezTo>
                  <a:pt x="61492" y="4785"/>
                  <a:pt x="61369" y="4894"/>
                  <a:pt x="61369" y="5043"/>
                </a:cubicBezTo>
                <a:cubicBezTo>
                  <a:pt x="61357" y="5199"/>
                  <a:pt x="61480" y="5330"/>
                  <a:pt x="61632" y="5330"/>
                </a:cubicBezTo>
                <a:cubicBezTo>
                  <a:pt x="61640" y="5330"/>
                  <a:pt x="61647" y="5330"/>
                  <a:pt x="61655" y="5329"/>
                </a:cubicBezTo>
                <a:cubicBezTo>
                  <a:pt x="61804" y="5329"/>
                  <a:pt x="61927" y="5207"/>
                  <a:pt x="61913" y="5057"/>
                </a:cubicBezTo>
                <a:cubicBezTo>
                  <a:pt x="61913" y="4908"/>
                  <a:pt x="61791" y="4785"/>
                  <a:pt x="61641" y="4785"/>
                </a:cubicBezTo>
                <a:close/>
                <a:moveTo>
                  <a:pt x="79683" y="4984"/>
                </a:moveTo>
                <a:cubicBezTo>
                  <a:pt x="79607" y="4984"/>
                  <a:pt x="79556" y="5058"/>
                  <a:pt x="79556" y="5152"/>
                </a:cubicBezTo>
                <a:cubicBezTo>
                  <a:pt x="79556" y="5253"/>
                  <a:pt x="79603" y="5330"/>
                  <a:pt x="79696" y="5330"/>
                </a:cubicBezTo>
                <a:cubicBezTo>
                  <a:pt x="79703" y="5330"/>
                  <a:pt x="79711" y="5330"/>
                  <a:pt x="79719" y="5329"/>
                </a:cubicBezTo>
                <a:cubicBezTo>
                  <a:pt x="79787" y="5315"/>
                  <a:pt x="79855" y="5247"/>
                  <a:pt x="79964" y="5166"/>
                </a:cubicBezTo>
                <a:cubicBezTo>
                  <a:pt x="79855" y="5071"/>
                  <a:pt x="79787" y="5003"/>
                  <a:pt x="79719" y="4989"/>
                </a:cubicBezTo>
                <a:cubicBezTo>
                  <a:pt x="79707" y="4986"/>
                  <a:pt x="79694" y="4984"/>
                  <a:pt x="79683" y="4984"/>
                </a:cubicBezTo>
                <a:close/>
                <a:moveTo>
                  <a:pt x="16039" y="4867"/>
                </a:moveTo>
                <a:lnTo>
                  <a:pt x="16216" y="5179"/>
                </a:lnTo>
                <a:lnTo>
                  <a:pt x="15876" y="5343"/>
                </a:lnTo>
                <a:lnTo>
                  <a:pt x="15700" y="5043"/>
                </a:lnTo>
                <a:lnTo>
                  <a:pt x="16039" y="4867"/>
                </a:lnTo>
                <a:close/>
                <a:moveTo>
                  <a:pt x="27783" y="4853"/>
                </a:moveTo>
                <a:lnTo>
                  <a:pt x="27960" y="5179"/>
                </a:lnTo>
                <a:lnTo>
                  <a:pt x="27647" y="5343"/>
                </a:lnTo>
                <a:lnTo>
                  <a:pt x="27457" y="5003"/>
                </a:lnTo>
                <a:lnTo>
                  <a:pt x="27783" y="4853"/>
                </a:lnTo>
                <a:close/>
                <a:moveTo>
                  <a:pt x="51338" y="4772"/>
                </a:moveTo>
                <a:lnTo>
                  <a:pt x="51542" y="5125"/>
                </a:lnTo>
                <a:lnTo>
                  <a:pt x="51189" y="5343"/>
                </a:lnTo>
                <a:cubicBezTo>
                  <a:pt x="51121" y="5220"/>
                  <a:pt x="51067" y="5098"/>
                  <a:pt x="50999" y="4976"/>
                </a:cubicBezTo>
                <a:lnTo>
                  <a:pt x="51338" y="4772"/>
                </a:lnTo>
                <a:close/>
                <a:moveTo>
                  <a:pt x="4268" y="4894"/>
                </a:moveTo>
                <a:lnTo>
                  <a:pt x="4432" y="5207"/>
                </a:lnTo>
                <a:lnTo>
                  <a:pt x="4119" y="5383"/>
                </a:lnTo>
                <a:lnTo>
                  <a:pt x="3942" y="5071"/>
                </a:lnTo>
                <a:lnTo>
                  <a:pt x="4268" y="4894"/>
                </a:lnTo>
                <a:close/>
                <a:moveTo>
                  <a:pt x="36822" y="4908"/>
                </a:moveTo>
                <a:lnTo>
                  <a:pt x="36999" y="5193"/>
                </a:lnTo>
                <a:lnTo>
                  <a:pt x="36659" y="5383"/>
                </a:lnTo>
                <a:lnTo>
                  <a:pt x="36482" y="5071"/>
                </a:lnTo>
                <a:lnTo>
                  <a:pt x="36822" y="4908"/>
                </a:lnTo>
                <a:close/>
                <a:moveTo>
                  <a:pt x="48606" y="4840"/>
                </a:moveTo>
                <a:lnTo>
                  <a:pt x="48769" y="5220"/>
                </a:lnTo>
                <a:lnTo>
                  <a:pt x="48430" y="5397"/>
                </a:lnTo>
                <a:lnTo>
                  <a:pt x="48267" y="5030"/>
                </a:lnTo>
                <a:lnTo>
                  <a:pt x="48606" y="4840"/>
                </a:lnTo>
                <a:close/>
                <a:moveTo>
                  <a:pt x="25065" y="4921"/>
                </a:moveTo>
                <a:lnTo>
                  <a:pt x="25241" y="5234"/>
                </a:lnTo>
                <a:lnTo>
                  <a:pt x="24929" y="5410"/>
                </a:lnTo>
                <a:lnTo>
                  <a:pt x="24738" y="5098"/>
                </a:lnTo>
                <a:lnTo>
                  <a:pt x="25065" y="4921"/>
                </a:lnTo>
                <a:close/>
                <a:moveTo>
                  <a:pt x="77005" y="5069"/>
                </a:moveTo>
                <a:cubicBezTo>
                  <a:pt x="76999" y="5069"/>
                  <a:pt x="76993" y="5070"/>
                  <a:pt x="76987" y="5071"/>
                </a:cubicBezTo>
                <a:cubicBezTo>
                  <a:pt x="76905" y="5071"/>
                  <a:pt x="76824" y="5152"/>
                  <a:pt x="76702" y="5234"/>
                </a:cubicBezTo>
                <a:cubicBezTo>
                  <a:pt x="76810" y="5329"/>
                  <a:pt x="76878" y="5410"/>
                  <a:pt x="76960" y="5424"/>
                </a:cubicBezTo>
                <a:cubicBezTo>
                  <a:pt x="76974" y="5428"/>
                  <a:pt x="76988" y="5429"/>
                  <a:pt x="77001" y="5429"/>
                </a:cubicBezTo>
                <a:cubicBezTo>
                  <a:pt x="77089" y="5429"/>
                  <a:pt x="77150" y="5355"/>
                  <a:pt x="77150" y="5261"/>
                </a:cubicBezTo>
                <a:cubicBezTo>
                  <a:pt x="77163" y="5159"/>
                  <a:pt x="77092" y="5069"/>
                  <a:pt x="77005" y="5069"/>
                </a:cubicBezTo>
                <a:close/>
                <a:moveTo>
                  <a:pt x="1550" y="4976"/>
                </a:moveTo>
                <a:lnTo>
                  <a:pt x="1699" y="5275"/>
                </a:lnTo>
                <a:lnTo>
                  <a:pt x="1360" y="5438"/>
                </a:lnTo>
                <a:lnTo>
                  <a:pt x="1197" y="5125"/>
                </a:lnTo>
                <a:lnTo>
                  <a:pt x="1550" y="4976"/>
                </a:lnTo>
                <a:close/>
                <a:moveTo>
                  <a:pt x="13280" y="4935"/>
                </a:moveTo>
                <a:lnTo>
                  <a:pt x="13457" y="5261"/>
                </a:lnTo>
                <a:lnTo>
                  <a:pt x="13144" y="5438"/>
                </a:lnTo>
                <a:lnTo>
                  <a:pt x="12981" y="5098"/>
                </a:lnTo>
                <a:lnTo>
                  <a:pt x="13280" y="4935"/>
                </a:lnTo>
                <a:close/>
                <a:moveTo>
                  <a:pt x="83267" y="5234"/>
                </a:moveTo>
                <a:cubicBezTo>
                  <a:pt x="83226" y="5261"/>
                  <a:pt x="83185" y="5302"/>
                  <a:pt x="83171" y="5356"/>
                </a:cubicBezTo>
                <a:cubicBezTo>
                  <a:pt x="83171" y="5370"/>
                  <a:pt x="83239" y="5438"/>
                  <a:pt x="83253" y="5438"/>
                </a:cubicBezTo>
                <a:cubicBezTo>
                  <a:pt x="83280" y="5438"/>
                  <a:pt x="83335" y="5370"/>
                  <a:pt x="83389" y="5329"/>
                </a:cubicBezTo>
                <a:cubicBezTo>
                  <a:pt x="83335" y="5288"/>
                  <a:pt x="83294" y="5234"/>
                  <a:pt x="83267" y="5234"/>
                </a:cubicBezTo>
                <a:close/>
                <a:moveTo>
                  <a:pt x="34076" y="4962"/>
                </a:moveTo>
                <a:lnTo>
                  <a:pt x="34253" y="5302"/>
                </a:lnTo>
                <a:lnTo>
                  <a:pt x="33940" y="5451"/>
                </a:lnTo>
                <a:lnTo>
                  <a:pt x="33764" y="5111"/>
                </a:lnTo>
                <a:lnTo>
                  <a:pt x="34076" y="4962"/>
                </a:lnTo>
                <a:close/>
                <a:moveTo>
                  <a:pt x="45861" y="4948"/>
                </a:moveTo>
                <a:lnTo>
                  <a:pt x="46037" y="5275"/>
                </a:lnTo>
                <a:lnTo>
                  <a:pt x="45711" y="5451"/>
                </a:lnTo>
                <a:lnTo>
                  <a:pt x="45521" y="5125"/>
                </a:lnTo>
                <a:lnTo>
                  <a:pt x="45861" y="4948"/>
                </a:lnTo>
                <a:close/>
                <a:moveTo>
                  <a:pt x="22346" y="4989"/>
                </a:moveTo>
                <a:lnTo>
                  <a:pt x="22509" y="5302"/>
                </a:lnTo>
                <a:lnTo>
                  <a:pt x="22169" y="5465"/>
                </a:lnTo>
                <a:lnTo>
                  <a:pt x="22006" y="5179"/>
                </a:lnTo>
                <a:lnTo>
                  <a:pt x="22346" y="4989"/>
                </a:lnTo>
                <a:close/>
                <a:moveTo>
                  <a:pt x="58923" y="4772"/>
                </a:moveTo>
                <a:cubicBezTo>
                  <a:pt x="58733" y="4772"/>
                  <a:pt x="58569" y="4921"/>
                  <a:pt x="58569" y="5111"/>
                </a:cubicBezTo>
                <a:cubicBezTo>
                  <a:pt x="58569" y="5315"/>
                  <a:pt x="58719" y="5465"/>
                  <a:pt x="58909" y="5465"/>
                </a:cubicBezTo>
                <a:cubicBezTo>
                  <a:pt x="58917" y="5465"/>
                  <a:pt x="58925" y="5466"/>
                  <a:pt x="58933" y="5466"/>
                </a:cubicBezTo>
                <a:cubicBezTo>
                  <a:pt x="59113" y="5466"/>
                  <a:pt x="59263" y="5321"/>
                  <a:pt x="59263" y="5139"/>
                </a:cubicBezTo>
                <a:cubicBezTo>
                  <a:pt x="59276" y="4935"/>
                  <a:pt x="59127" y="4772"/>
                  <a:pt x="58923" y="4772"/>
                </a:cubicBezTo>
                <a:close/>
                <a:moveTo>
                  <a:pt x="74214" y="5139"/>
                </a:moveTo>
                <a:cubicBezTo>
                  <a:pt x="74119" y="5139"/>
                  <a:pt x="74065" y="5220"/>
                  <a:pt x="74065" y="5315"/>
                </a:cubicBezTo>
                <a:cubicBezTo>
                  <a:pt x="74077" y="5415"/>
                  <a:pt x="74135" y="5480"/>
                  <a:pt x="74218" y="5480"/>
                </a:cubicBezTo>
                <a:cubicBezTo>
                  <a:pt x="74225" y="5480"/>
                  <a:pt x="74233" y="5480"/>
                  <a:pt x="74241" y="5478"/>
                </a:cubicBezTo>
                <a:cubicBezTo>
                  <a:pt x="74323" y="5465"/>
                  <a:pt x="74377" y="5383"/>
                  <a:pt x="74513" y="5288"/>
                </a:cubicBezTo>
                <a:cubicBezTo>
                  <a:pt x="74364" y="5207"/>
                  <a:pt x="74296" y="5139"/>
                  <a:pt x="74214" y="5139"/>
                </a:cubicBezTo>
                <a:close/>
                <a:moveTo>
                  <a:pt x="10562" y="5016"/>
                </a:moveTo>
                <a:lnTo>
                  <a:pt x="10738" y="5315"/>
                </a:lnTo>
                <a:lnTo>
                  <a:pt x="10426" y="5506"/>
                </a:lnTo>
                <a:lnTo>
                  <a:pt x="10249" y="5193"/>
                </a:lnTo>
                <a:lnTo>
                  <a:pt x="10562" y="5016"/>
                </a:lnTo>
                <a:close/>
                <a:moveTo>
                  <a:pt x="43142" y="5016"/>
                </a:moveTo>
                <a:lnTo>
                  <a:pt x="43305" y="5329"/>
                </a:lnTo>
                <a:lnTo>
                  <a:pt x="42966" y="5506"/>
                </a:lnTo>
                <a:lnTo>
                  <a:pt x="42775" y="5179"/>
                </a:lnTo>
                <a:lnTo>
                  <a:pt x="43142" y="5016"/>
                </a:lnTo>
                <a:close/>
                <a:moveTo>
                  <a:pt x="62467" y="5097"/>
                </a:moveTo>
                <a:cubicBezTo>
                  <a:pt x="62459" y="5097"/>
                  <a:pt x="62451" y="5097"/>
                  <a:pt x="62443" y="5098"/>
                </a:cubicBezTo>
                <a:cubicBezTo>
                  <a:pt x="62348" y="5111"/>
                  <a:pt x="62267" y="5193"/>
                  <a:pt x="62267" y="5302"/>
                </a:cubicBezTo>
                <a:cubicBezTo>
                  <a:pt x="62267" y="5416"/>
                  <a:pt x="62350" y="5507"/>
                  <a:pt x="62450" y="5507"/>
                </a:cubicBezTo>
                <a:cubicBezTo>
                  <a:pt x="62457" y="5507"/>
                  <a:pt x="62463" y="5507"/>
                  <a:pt x="62470" y="5506"/>
                </a:cubicBezTo>
                <a:cubicBezTo>
                  <a:pt x="62593" y="5506"/>
                  <a:pt x="62674" y="5410"/>
                  <a:pt x="62674" y="5288"/>
                </a:cubicBezTo>
                <a:cubicBezTo>
                  <a:pt x="62662" y="5186"/>
                  <a:pt x="62578" y="5097"/>
                  <a:pt x="62467" y="5097"/>
                </a:cubicBezTo>
                <a:close/>
                <a:moveTo>
                  <a:pt x="19587" y="5043"/>
                </a:moveTo>
                <a:lnTo>
                  <a:pt x="19777" y="5356"/>
                </a:lnTo>
                <a:lnTo>
                  <a:pt x="19451" y="5533"/>
                </a:lnTo>
                <a:lnTo>
                  <a:pt x="19288" y="5234"/>
                </a:lnTo>
                <a:lnTo>
                  <a:pt x="19587" y="5043"/>
                </a:lnTo>
                <a:close/>
                <a:moveTo>
                  <a:pt x="31358" y="5016"/>
                </a:moveTo>
                <a:lnTo>
                  <a:pt x="31534" y="5356"/>
                </a:lnTo>
                <a:lnTo>
                  <a:pt x="31222" y="5533"/>
                </a:lnTo>
                <a:lnTo>
                  <a:pt x="31004" y="5193"/>
                </a:lnTo>
                <a:lnTo>
                  <a:pt x="31358" y="5016"/>
                </a:lnTo>
                <a:close/>
                <a:moveTo>
                  <a:pt x="71523" y="5234"/>
                </a:moveTo>
                <a:cubicBezTo>
                  <a:pt x="71482" y="5275"/>
                  <a:pt x="71401" y="5315"/>
                  <a:pt x="71401" y="5356"/>
                </a:cubicBezTo>
                <a:cubicBezTo>
                  <a:pt x="71401" y="5383"/>
                  <a:pt x="71455" y="5465"/>
                  <a:pt x="71509" y="5546"/>
                </a:cubicBezTo>
                <a:cubicBezTo>
                  <a:pt x="71577" y="5465"/>
                  <a:pt x="71645" y="5410"/>
                  <a:pt x="71632" y="5383"/>
                </a:cubicBezTo>
                <a:cubicBezTo>
                  <a:pt x="71618" y="5329"/>
                  <a:pt x="71564" y="5288"/>
                  <a:pt x="71523" y="5234"/>
                </a:cubicBezTo>
                <a:close/>
                <a:moveTo>
                  <a:pt x="40383" y="5084"/>
                </a:moveTo>
                <a:lnTo>
                  <a:pt x="40560" y="5397"/>
                </a:lnTo>
                <a:lnTo>
                  <a:pt x="40247" y="5560"/>
                </a:lnTo>
                <a:lnTo>
                  <a:pt x="40057" y="5247"/>
                </a:lnTo>
                <a:lnTo>
                  <a:pt x="40383" y="5084"/>
                </a:lnTo>
                <a:close/>
                <a:moveTo>
                  <a:pt x="7816" y="5084"/>
                </a:moveTo>
                <a:lnTo>
                  <a:pt x="7979" y="5383"/>
                </a:lnTo>
                <a:lnTo>
                  <a:pt x="7680" y="5574"/>
                </a:lnTo>
                <a:lnTo>
                  <a:pt x="7490" y="5247"/>
                </a:lnTo>
                <a:lnTo>
                  <a:pt x="7816" y="5084"/>
                </a:lnTo>
                <a:close/>
                <a:moveTo>
                  <a:pt x="52154" y="5016"/>
                </a:moveTo>
                <a:lnTo>
                  <a:pt x="52385" y="5424"/>
                </a:lnTo>
                <a:lnTo>
                  <a:pt x="52004" y="5587"/>
                </a:lnTo>
                <a:lnTo>
                  <a:pt x="51814" y="5193"/>
                </a:lnTo>
                <a:lnTo>
                  <a:pt x="52154" y="5016"/>
                </a:lnTo>
                <a:close/>
                <a:moveTo>
                  <a:pt x="56140" y="4839"/>
                </a:moveTo>
                <a:cubicBezTo>
                  <a:pt x="55947" y="4839"/>
                  <a:pt x="55796" y="4997"/>
                  <a:pt x="55783" y="5193"/>
                </a:cubicBezTo>
                <a:cubicBezTo>
                  <a:pt x="55769" y="5397"/>
                  <a:pt x="55933" y="5587"/>
                  <a:pt x="56150" y="5587"/>
                </a:cubicBezTo>
                <a:cubicBezTo>
                  <a:pt x="56159" y="5588"/>
                  <a:pt x="56167" y="5588"/>
                  <a:pt x="56175" y="5588"/>
                </a:cubicBezTo>
                <a:cubicBezTo>
                  <a:pt x="56381" y="5588"/>
                  <a:pt x="56544" y="5429"/>
                  <a:pt x="56544" y="5220"/>
                </a:cubicBezTo>
                <a:cubicBezTo>
                  <a:pt x="56557" y="5011"/>
                  <a:pt x="56394" y="4839"/>
                  <a:pt x="56187" y="4839"/>
                </a:cubicBezTo>
                <a:cubicBezTo>
                  <a:pt x="56179" y="4839"/>
                  <a:pt x="56172" y="4839"/>
                  <a:pt x="56164" y="4840"/>
                </a:cubicBezTo>
                <a:cubicBezTo>
                  <a:pt x="56156" y="4839"/>
                  <a:pt x="56148" y="4839"/>
                  <a:pt x="56140" y="4839"/>
                </a:cubicBezTo>
                <a:close/>
                <a:moveTo>
                  <a:pt x="28599" y="5111"/>
                </a:moveTo>
                <a:lnTo>
                  <a:pt x="28789" y="5424"/>
                </a:lnTo>
                <a:lnTo>
                  <a:pt x="28463" y="5601"/>
                </a:lnTo>
                <a:lnTo>
                  <a:pt x="28300" y="5275"/>
                </a:lnTo>
                <a:lnTo>
                  <a:pt x="28599" y="5111"/>
                </a:lnTo>
                <a:close/>
                <a:moveTo>
                  <a:pt x="16868" y="5111"/>
                </a:moveTo>
                <a:lnTo>
                  <a:pt x="17045" y="5451"/>
                </a:lnTo>
                <a:lnTo>
                  <a:pt x="16705" y="5614"/>
                </a:lnTo>
                <a:lnTo>
                  <a:pt x="16529" y="5275"/>
                </a:lnTo>
                <a:lnTo>
                  <a:pt x="16868" y="5111"/>
                </a:lnTo>
                <a:close/>
                <a:moveTo>
                  <a:pt x="5098" y="5152"/>
                </a:moveTo>
                <a:lnTo>
                  <a:pt x="5261" y="5451"/>
                </a:lnTo>
                <a:lnTo>
                  <a:pt x="4948" y="5628"/>
                </a:lnTo>
                <a:lnTo>
                  <a:pt x="4771" y="5302"/>
                </a:lnTo>
                <a:lnTo>
                  <a:pt x="5098" y="5152"/>
                </a:lnTo>
                <a:close/>
                <a:moveTo>
                  <a:pt x="37665" y="5139"/>
                </a:moveTo>
                <a:cubicBezTo>
                  <a:pt x="37719" y="5261"/>
                  <a:pt x="37773" y="5370"/>
                  <a:pt x="37828" y="5478"/>
                </a:cubicBezTo>
                <a:lnTo>
                  <a:pt x="37488" y="5642"/>
                </a:lnTo>
                <a:lnTo>
                  <a:pt x="37325" y="5315"/>
                </a:lnTo>
                <a:lnTo>
                  <a:pt x="37665" y="5139"/>
                </a:lnTo>
                <a:close/>
                <a:moveTo>
                  <a:pt x="25880" y="5166"/>
                </a:moveTo>
                <a:lnTo>
                  <a:pt x="26070" y="5492"/>
                </a:lnTo>
                <a:lnTo>
                  <a:pt x="25744" y="5655"/>
                </a:lnTo>
                <a:lnTo>
                  <a:pt x="25581" y="5343"/>
                </a:lnTo>
                <a:lnTo>
                  <a:pt x="25880" y="5166"/>
                </a:lnTo>
                <a:close/>
                <a:moveTo>
                  <a:pt x="49408" y="5125"/>
                </a:moveTo>
                <a:lnTo>
                  <a:pt x="49599" y="5465"/>
                </a:lnTo>
                <a:lnTo>
                  <a:pt x="49259" y="5655"/>
                </a:lnTo>
                <a:lnTo>
                  <a:pt x="49068" y="5302"/>
                </a:lnTo>
                <a:lnTo>
                  <a:pt x="49408" y="5125"/>
                </a:lnTo>
                <a:close/>
                <a:moveTo>
                  <a:pt x="80511" y="5276"/>
                </a:moveTo>
                <a:cubicBezTo>
                  <a:pt x="80446" y="5276"/>
                  <a:pt x="80388" y="5335"/>
                  <a:pt x="80399" y="5410"/>
                </a:cubicBezTo>
                <a:cubicBezTo>
                  <a:pt x="80399" y="5465"/>
                  <a:pt x="80453" y="5533"/>
                  <a:pt x="80521" y="5655"/>
                </a:cubicBezTo>
                <a:cubicBezTo>
                  <a:pt x="80603" y="5546"/>
                  <a:pt x="80670" y="5492"/>
                  <a:pt x="80684" y="5424"/>
                </a:cubicBezTo>
                <a:cubicBezTo>
                  <a:pt x="80670" y="5370"/>
                  <a:pt x="80630" y="5315"/>
                  <a:pt x="80562" y="5288"/>
                </a:cubicBezTo>
                <a:cubicBezTo>
                  <a:pt x="80545" y="5280"/>
                  <a:pt x="80528" y="5276"/>
                  <a:pt x="80511" y="5276"/>
                </a:cubicBezTo>
                <a:close/>
                <a:moveTo>
                  <a:pt x="77775" y="5247"/>
                </a:moveTo>
                <a:cubicBezTo>
                  <a:pt x="77694" y="5370"/>
                  <a:pt x="77639" y="5438"/>
                  <a:pt x="77626" y="5506"/>
                </a:cubicBezTo>
                <a:cubicBezTo>
                  <a:pt x="77614" y="5603"/>
                  <a:pt x="77689" y="5657"/>
                  <a:pt x="77774" y="5657"/>
                </a:cubicBezTo>
                <a:cubicBezTo>
                  <a:pt x="77783" y="5657"/>
                  <a:pt x="77793" y="5657"/>
                  <a:pt x="77803" y="5655"/>
                </a:cubicBezTo>
                <a:cubicBezTo>
                  <a:pt x="77810" y="5656"/>
                  <a:pt x="77816" y="5656"/>
                  <a:pt x="77823" y="5656"/>
                </a:cubicBezTo>
                <a:cubicBezTo>
                  <a:pt x="77920" y="5656"/>
                  <a:pt x="77978" y="5567"/>
                  <a:pt x="77966" y="5478"/>
                </a:cubicBezTo>
                <a:cubicBezTo>
                  <a:pt x="77952" y="5410"/>
                  <a:pt x="77870" y="5356"/>
                  <a:pt x="77775" y="5247"/>
                </a:cubicBezTo>
                <a:close/>
                <a:moveTo>
                  <a:pt x="84098" y="5543"/>
                </a:moveTo>
                <a:cubicBezTo>
                  <a:pt x="84077" y="5543"/>
                  <a:pt x="84041" y="5563"/>
                  <a:pt x="84041" y="5574"/>
                </a:cubicBezTo>
                <a:cubicBezTo>
                  <a:pt x="84028" y="5601"/>
                  <a:pt x="84041" y="5642"/>
                  <a:pt x="84055" y="5669"/>
                </a:cubicBezTo>
                <a:cubicBezTo>
                  <a:pt x="84059" y="5673"/>
                  <a:pt x="84066" y="5674"/>
                  <a:pt x="84077" y="5674"/>
                </a:cubicBezTo>
                <a:cubicBezTo>
                  <a:pt x="84102" y="5674"/>
                  <a:pt x="84143" y="5665"/>
                  <a:pt x="84191" y="5655"/>
                </a:cubicBezTo>
                <a:cubicBezTo>
                  <a:pt x="84150" y="5601"/>
                  <a:pt x="84137" y="5560"/>
                  <a:pt x="84109" y="5546"/>
                </a:cubicBezTo>
                <a:cubicBezTo>
                  <a:pt x="84107" y="5544"/>
                  <a:pt x="84103" y="5543"/>
                  <a:pt x="84098" y="5543"/>
                </a:cubicBezTo>
                <a:close/>
                <a:moveTo>
                  <a:pt x="14109" y="5207"/>
                </a:moveTo>
                <a:lnTo>
                  <a:pt x="14286" y="5519"/>
                </a:lnTo>
                <a:lnTo>
                  <a:pt x="13973" y="5696"/>
                </a:lnTo>
                <a:lnTo>
                  <a:pt x="13797" y="5370"/>
                </a:lnTo>
                <a:lnTo>
                  <a:pt x="14109" y="5207"/>
                </a:lnTo>
                <a:close/>
                <a:moveTo>
                  <a:pt x="2365" y="5207"/>
                </a:moveTo>
                <a:cubicBezTo>
                  <a:pt x="2420" y="5315"/>
                  <a:pt x="2488" y="5438"/>
                  <a:pt x="2529" y="5546"/>
                </a:cubicBezTo>
                <a:lnTo>
                  <a:pt x="2189" y="5710"/>
                </a:lnTo>
                <a:lnTo>
                  <a:pt x="2012" y="5370"/>
                </a:lnTo>
                <a:lnTo>
                  <a:pt x="2352" y="5207"/>
                </a:lnTo>
                <a:close/>
                <a:moveTo>
                  <a:pt x="46703" y="5179"/>
                </a:moveTo>
                <a:lnTo>
                  <a:pt x="46880" y="5519"/>
                </a:lnTo>
                <a:lnTo>
                  <a:pt x="46540" y="5710"/>
                </a:lnTo>
                <a:cubicBezTo>
                  <a:pt x="46472" y="5587"/>
                  <a:pt x="46418" y="5478"/>
                  <a:pt x="46350" y="5370"/>
                </a:cubicBezTo>
                <a:lnTo>
                  <a:pt x="46703" y="5179"/>
                </a:lnTo>
                <a:close/>
                <a:moveTo>
                  <a:pt x="59716" y="5083"/>
                </a:moveTo>
                <a:cubicBezTo>
                  <a:pt x="59549" y="5083"/>
                  <a:pt x="59413" y="5228"/>
                  <a:pt x="59426" y="5410"/>
                </a:cubicBezTo>
                <a:cubicBezTo>
                  <a:pt x="59426" y="5574"/>
                  <a:pt x="59562" y="5710"/>
                  <a:pt x="59738" y="5710"/>
                </a:cubicBezTo>
                <a:cubicBezTo>
                  <a:pt x="59915" y="5710"/>
                  <a:pt x="60065" y="5560"/>
                  <a:pt x="60065" y="5383"/>
                </a:cubicBezTo>
                <a:cubicBezTo>
                  <a:pt x="60051" y="5220"/>
                  <a:pt x="59915" y="5084"/>
                  <a:pt x="59738" y="5084"/>
                </a:cubicBezTo>
                <a:cubicBezTo>
                  <a:pt x="59731" y="5084"/>
                  <a:pt x="59724" y="5083"/>
                  <a:pt x="59716" y="5083"/>
                </a:cubicBezTo>
                <a:close/>
                <a:moveTo>
                  <a:pt x="75070" y="5302"/>
                </a:moveTo>
                <a:cubicBezTo>
                  <a:pt x="74989" y="5424"/>
                  <a:pt x="74907" y="5492"/>
                  <a:pt x="74907" y="5560"/>
                </a:cubicBezTo>
                <a:cubicBezTo>
                  <a:pt x="74907" y="5601"/>
                  <a:pt x="74989" y="5682"/>
                  <a:pt x="75057" y="5710"/>
                </a:cubicBezTo>
                <a:cubicBezTo>
                  <a:pt x="75071" y="5714"/>
                  <a:pt x="75085" y="5716"/>
                  <a:pt x="75099" y="5716"/>
                </a:cubicBezTo>
                <a:cubicBezTo>
                  <a:pt x="75178" y="5716"/>
                  <a:pt x="75245" y="5653"/>
                  <a:pt x="75234" y="5560"/>
                </a:cubicBezTo>
                <a:cubicBezTo>
                  <a:pt x="75234" y="5492"/>
                  <a:pt x="75152" y="5424"/>
                  <a:pt x="75070" y="5302"/>
                </a:cubicBezTo>
                <a:close/>
                <a:moveTo>
                  <a:pt x="34905" y="5234"/>
                </a:moveTo>
                <a:lnTo>
                  <a:pt x="35082" y="5546"/>
                </a:lnTo>
                <a:lnTo>
                  <a:pt x="34769" y="5723"/>
                </a:lnTo>
                <a:lnTo>
                  <a:pt x="34593" y="5410"/>
                </a:lnTo>
                <a:lnTo>
                  <a:pt x="34905" y="5234"/>
                </a:lnTo>
                <a:close/>
                <a:moveTo>
                  <a:pt x="11391" y="5261"/>
                </a:moveTo>
                <a:lnTo>
                  <a:pt x="11554" y="5574"/>
                </a:lnTo>
                <a:lnTo>
                  <a:pt x="11255" y="5737"/>
                </a:lnTo>
                <a:lnTo>
                  <a:pt x="11065" y="5438"/>
                </a:lnTo>
                <a:lnTo>
                  <a:pt x="11391" y="5261"/>
                </a:lnTo>
                <a:close/>
                <a:moveTo>
                  <a:pt x="23162" y="5220"/>
                </a:moveTo>
                <a:lnTo>
                  <a:pt x="23366" y="5560"/>
                </a:lnTo>
                <a:lnTo>
                  <a:pt x="22999" y="5737"/>
                </a:lnTo>
                <a:lnTo>
                  <a:pt x="22822" y="5410"/>
                </a:lnTo>
                <a:lnTo>
                  <a:pt x="23162" y="5220"/>
                </a:lnTo>
                <a:close/>
                <a:moveTo>
                  <a:pt x="72379" y="5410"/>
                </a:moveTo>
                <a:cubicBezTo>
                  <a:pt x="72298" y="5533"/>
                  <a:pt x="72230" y="5574"/>
                  <a:pt x="72243" y="5614"/>
                </a:cubicBezTo>
                <a:cubicBezTo>
                  <a:pt x="72243" y="5655"/>
                  <a:pt x="72298" y="5696"/>
                  <a:pt x="72338" y="5737"/>
                </a:cubicBezTo>
                <a:cubicBezTo>
                  <a:pt x="72379" y="5682"/>
                  <a:pt x="72447" y="5642"/>
                  <a:pt x="72461" y="5601"/>
                </a:cubicBezTo>
                <a:cubicBezTo>
                  <a:pt x="72474" y="5546"/>
                  <a:pt x="72420" y="5492"/>
                  <a:pt x="72379" y="5410"/>
                </a:cubicBezTo>
                <a:close/>
                <a:moveTo>
                  <a:pt x="43958" y="5247"/>
                </a:moveTo>
                <a:lnTo>
                  <a:pt x="44135" y="5574"/>
                </a:lnTo>
                <a:lnTo>
                  <a:pt x="43768" y="5750"/>
                </a:lnTo>
                <a:lnTo>
                  <a:pt x="43604" y="5438"/>
                </a:lnTo>
                <a:lnTo>
                  <a:pt x="43958" y="5247"/>
                </a:lnTo>
                <a:close/>
                <a:moveTo>
                  <a:pt x="32201" y="5288"/>
                </a:moveTo>
                <a:lnTo>
                  <a:pt x="32377" y="5601"/>
                </a:lnTo>
                <a:lnTo>
                  <a:pt x="32051" y="5764"/>
                </a:lnTo>
                <a:cubicBezTo>
                  <a:pt x="31997" y="5669"/>
                  <a:pt x="31942" y="5574"/>
                  <a:pt x="31888" y="5465"/>
                </a:cubicBezTo>
                <a:lnTo>
                  <a:pt x="32201" y="5288"/>
                </a:lnTo>
                <a:close/>
                <a:moveTo>
                  <a:pt x="81364" y="5546"/>
                </a:moveTo>
                <a:cubicBezTo>
                  <a:pt x="81337" y="5546"/>
                  <a:pt x="81241" y="5614"/>
                  <a:pt x="81241" y="5642"/>
                </a:cubicBezTo>
                <a:cubicBezTo>
                  <a:pt x="81255" y="5710"/>
                  <a:pt x="81296" y="5764"/>
                  <a:pt x="81350" y="5791"/>
                </a:cubicBezTo>
                <a:cubicBezTo>
                  <a:pt x="81354" y="5792"/>
                  <a:pt x="81357" y="5793"/>
                  <a:pt x="81361" y="5793"/>
                </a:cubicBezTo>
                <a:cubicBezTo>
                  <a:pt x="81403" y="5793"/>
                  <a:pt x="81467" y="5732"/>
                  <a:pt x="81554" y="5682"/>
                </a:cubicBezTo>
                <a:cubicBezTo>
                  <a:pt x="81472" y="5614"/>
                  <a:pt x="81418" y="5560"/>
                  <a:pt x="81364" y="5546"/>
                </a:cubicBezTo>
                <a:close/>
                <a:moveTo>
                  <a:pt x="8672" y="5288"/>
                </a:moveTo>
                <a:lnTo>
                  <a:pt x="8835" y="5628"/>
                </a:lnTo>
                <a:lnTo>
                  <a:pt x="8496" y="5805"/>
                </a:lnTo>
                <a:lnTo>
                  <a:pt x="8319" y="5506"/>
                </a:lnTo>
                <a:lnTo>
                  <a:pt x="8672" y="5288"/>
                </a:lnTo>
                <a:close/>
                <a:moveTo>
                  <a:pt x="20402" y="5288"/>
                </a:moveTo>
                <a:lnTo>
                  <a:pt x="20593" y="5628"/>
                </a:lnTo>
                <a:lnTo>
                  <a:pt x="20280" y="5805"/>
                </a:lnTo>
                <a:lnTo>
                  <a:pt x="20103" y="5465"/>
                </a:lnTo>
                <a:lnTo>
                  <a:pt x="20402" y="5288"/>
                </a:lnTo>
                <a:close/>
                <a:moveTo>
                  <a:pt x="29468" y="5315"/>
                </a:moveTo>
                <a:lnTo>
                  <a:pt x="29632" y="5655"/>
                </a:lnTo>
                <a:lnTo>
                  <a:pt x="29292" y="5832"/>
                </a:lnTo>
                <a:lnTo>
                  <a:pt x="29129" y="5533"/>
                </a:lnTo>
                <a:lnTo>
                  <a:pt x="29468" y="5315"/>
                </a:lnTo>
                <a:close/>
                <a:moveTo>
                  <a:pt x="41199" y="5315"/>
                </a:moveTo>
                <a:lnTo>
                  <a:pt x="41389" y="5669"/>
                </a:lnTo>
                <a:lnTo>
                  <a:pt x="41076" y="5832"/>
                </a:lnTo>
                <a:lnTo>
                  <a:pt x="40886" y="5492"/>
                </a:lnTo>
                <a:lnTo>
                  <a:pt x="41199" y="5315"/>
                </a:lnTo>
                <a:close/>
                <a:moveTo>
                  <a:pt x="57006" y="5084"/>
                </a:moveTo>
                <a:cubicBezTo>
                  <a:pt x="56802" y="5084"/>
                  <a:pt x="56626" y="5247"/>
                  <a:pt x="56626" y="5451"/>
                </a:cubicBezTo>
                <a:cubicBezTo>
                  <a:pt x="56612" y="5642"/>
                  <a:pt x="56775" y="5818"/>
                  <a:pt x="56979" y="5832"/>
                </a:cubicBezTo>
                <a:cubicBezTo>
                  <a:pt x="57197" y="5832"/>
                  <a:pt x="57373" y="5669"/>
                  <a:pt x="57373" y="5451"/>
                </a:cubicBezTo>
                <a:cubicBezTo>
                  <a:pt x="57360" y="5247"/>
                  <a:pt x="57197" y="5098"/>
                  <a:pt x="57006" y="5084"/>
                </a:cubicBezTo>
                <a:close/>
                <a:moveTo>
                  <a:pt x="52983" y="5275"/>
                </a:moveTo>
                <a:lnTo>
                  <a:pt x="53228" y="5655"/>
                </a:lnTo>
                <a:lnTo>
                  <a:pt x="52820" y="5859"/>
                </a:lnTo>
                <a:cubicBezTo>
                  <a:pt x="52766" y="5750"/>
                  <a:pt x="52698" y="5614"/>
                  <a:pt x="52630" y="5478"/>
                </a:cubicBezTo>
                <a:lnTo>
                  <a:pt x="52983" y="5275"/>
                </a:lnTo>
                <a:close/>
                <a:moveTo>
                  <a:pt x="5913" y="5397"/>
                </a:moveTo>
                <a:lnTo>
                  <a:pt x="6090" y="5723"/>
                </a:lnTo>
                <a:lnTo>
                  <a:pt x="5777" y="5886"/>
                </a:lnTo>
                <a:lnTo>
                  <a:pt x="5600" y="5546"/>
                </a:lnTo>
                <a:lnTo>
                  <a:pt x="5913" y="5397"/>
                </a:lnTo>
                <a:close/>
                <a:moveTo>
                  <a:pt x="17711" y="5397"/>
                </a:moveTo>
                <a:lnTo>
                  <a:pt x="17861" y="5682"/>
                </a:lnTo>
                <a:lnTo>
                  <a:pt x="17521" y="5900"/>
                </a:lnTo>
                <a:lnTo>
                  <a:pt x="17358" y="5546"/>
                </a:lnTo>
                <a:lnTo>
                  <a:pt x="17711" y="5397"/>
                </a:lnTo>
                <a:close/>
                <a:moveTo>
                  <a:pt x="50509" y="4541"/>
                </a:moveTo>
                <a:lnTo>
                  <a:pt x="50700" y="4853"/>
                </a:lnTo>
                <a:lnTo>
                  <a:pt x="50237" y="5234"/>
                </a:lnTo>
                <a:lnTo>
                  <a:pt x="50455" y="5710"/>
                </a:lnTo>
                <a:lnTo>
                  <a:pt x="50074" y="5900"/>
                </a:lnTo>
                <a:lnTo>
                  <a:pt x="49884" y="5546"/>
                </a:lnTo>
                <a:cubicBezTo>
                  <a:pt x="50020" y="5465"/>
                  <a:pt x="50224" y="5451"/>
                  <a:pt x="50237" y="5234"/>
                </a:cubicBezTo>
                <a:cubicBezTo>
                  <a:pt x="50360" y="5043"/>
                  <a:pt x="50251" y="4894"/>
                  <a:pt x="50129" y="4744"/>
                </a:cubicBezTo>
                <a:lnTo>
                  <a:pt x="50509" y="4541"/>
                </a:lnTo>
                <a:close/>
                <a:moveTo>
                  <a:pt x="60568" y="5370"/>
                </a:moveTo>
                <a:cubicBezTo>
                  <a:pt x="60418" y="5370"/>
                  <a:pt x="60296" y="5506"/>
                  <a:pt x="60309" y="5655"/>
                </a:cubicBezTo>
                <a:cubicBezTo>
                  <a:pt x="60309" y="5805"/>
                  <a:pt x="60445" y="5913"/>
                  <a:pt x="60595" y="5913"/>
                </a:cubicBezTo>
                <a:cubicBezTo>
                  <a:pt x="60731" y="5900"/>
                  <a:pt x="60853" y="5777"/>
                  <a:pt x="60853" y="5628"/>
                </a:cubicBezTo>
                <a:cubicBezTo>
                  <a:pt x="60839" y="5478"/>
                  <a:pt x="60717" y="5370"/>
                  <a:pt x="60568" y="5370"/>
                </a:cubicBezTo>
                <a:close/>
                <a:moveTo>
                  <a:pt x="26709" y="5410"/>
                </a:moveTo>
                <a:lnTo>
                  <a:pt x="26913" y="5750"/>
                </a:lnTo>
                <a:lnTo>
                  <a:pt x="26573" y="5927"/>
                </a:lnTo>
                <a:lnTo>
                  <a:pt x="26397" y="5587"/>
                </a:lnTo>
                <a:lnTo>
                  <a:pt x="26709" y="5410"/>
                </a:lnTo>
                <a:close/>
                <a:moveTo>
                  <a:pt x="38480" y="5424"/>
                </a:moveTo>
                <a:lnTo>
                  <a:pt x="38657" y="5723"/>
                </a:lnTo>
                <a:lnTo>
                  <a:pt x="38317" y="5927"/>
                </a:lnTo>
                <a:lnTo>
                  <a:pt x="38140" y="5587"/>
                </a:lnTo>
                <a:lnTo>
                  <a:pt x="38480" y="5424"/>
                </a:lnTo>
                <a:close/>
                <a:moveTo>
                  <a:pt x="14952" y="5451"/>
                </a:moveTo>
                <a:lnTo>
                  <a:pt x="15101" y="5777"/>
                </a:lnTo>
                <a:lnTo>
                  <a:pt x="14789" y="5941"/>
                </a:lnTo>
                <a:lnTo>
                  <a:pt x="14626" y="5628"/>
                </a:lnTo>
                <a:lnTo>
                  <a:pt x="14952" y="5451"/>
                </a:lnTo>
                <a:close/>
                <a:moveTo>
                  <a:pt x="47505" y="5424"/>
                </a:moveTo>
                <a:lnTo>
                  <a:pt x="47696" y="5764"/>
                </a:lnTo>
                <a:lnTo>
                  <a:pt x="47369" y="5941"/>
                </a:lnTo>
                <a:lnTo>
                  <a:pt x="47166" y="5601"/>
                </a:lnTo>
                <a:lnTo>
                  <a:pt x="47505" y="5424"/>
                </a:lnTo>
                <a:close/>
                <a:moveTo>
                  <a:pt x="3195" y="5492"/>
                </a:moveTo>
                <a:lnTo>
                  <a:pt x="3358" y="5791"/>
                </a:lnTo>
                <a:lnTo>
                  <a:pt x="3018" y="5954"/>
                </a:lnTo>
                <a:lnTo>
                  <a:pt x="2855" y="5655"/>
                </a:lnTo>
                <a:lnTo>
                  <a:pt x="3195" y="5492"/>
                </a:lnTo>
                <a:close/>
                <a:moveTo>
                  <a:pt x="35734" y="5465"/>
                </a:moveTo>
                <a:lnTo>
                  <a:pt x="35911" y="5791"/>
                </a:lnTo>
                <a:lnTo>
                  <a:pt x="35599" y="5954"/>
                </a:lnTo>
                <a:lnTo>
                  <a:pt x="35422" y="5642"/>
                </a:lnTo>
                <a:lnTo>
                  <a:pt x="35734" y="5465"/>
                </a:lnTo>
                <a:close/>
                <a:moveTo>
                  <a:pt x="75886" y="5574"/>
                </a:moveTo>
                <a:cubicBezTo>
                  <a:pt x="75818" y="5669"/>
                  <a:pt x="75750" y="5737"/>
                  <a:pt x="75737" y="5791"/>
                </a:cubicBezTo>
                <a:cubicBezTo>
                  <a:pt x="75725" y="5886"/>
                  <a:pt x="75795" y="5959"/>
                  <a:pt x="75876" y="5959"/>
                </a:cubicBezTo>
                <a:cubicBezTo>
                  <a:pt x="75888" y="5959"/>
                  <a:pt x="75901" y="5958"/>
                  <a:pt x="75913" y="5954"/>
                </a:cubicBezTo>
                <a:cubicBezTo>
                  <a:pt x="75981" y="5913"/>
                  <a:pt x="76022" y="5859"/>
                  <a:pt x="76036" y="5791"/>
                </a:cubicBezTo>
                <a:cubicBezTo>
                  <a:pt x="76036" y="5737"/>
                  <a:pt x="75968" y="5682"/>
                  <a:pt x="75886" y="5574"/>
                </a:cubicBezTo>
                <a:close/>
                <a:moveTo>
                  <a:pt x="78581" y="5582"/>
                </a:moveTo>
                <a:cubicBezTo>
                  <a:pt x="78503" y="5582"/>
                  <a:pt x="78445" y="5654"/>
                  <a:pt x="78469" y="5737"/>
                </a:cubicBezTo>
                <a:cubicBezTo>
                  <a:pt x="78469" y="5805"/>
                  <a:pt x="78537" y="5859"/>
                  <a:pt x="78618" y="5968"/>
                </a:cubicBezTo>
                <a:cubicBezTo>
                  <a:pt x="78686" y="5859"/>
                  <a:pt x="78768" y="5791"/>
                  <a:pt x="78768" y="5723"/>
                </a:cubicBezTo>
                <a:cubicBezTo>
                  <a:pt x="78768" y="5682"/>
                  <a:pt x="78686" y="5601"/>
                  <a:pt x="78618" y="5587"/>
                </a:cubicBezTo>
                <a:cubicBezTo>
                  <a:pt x="78605" y="5584"/>
                  <a:pt x="78593" y="5582"/>
                  <a:pt x="78581" y="5582"/>
                </a:cubicBezTo>
                <a:close/>
                <a:moveTo>
                  <a:pt x="73178" y="5789"/>
                </a:moveTo>
                <a:cubicBezTo>
                  <a:pt x="73175" y="5789"/>
                  <a:pt x="73171" y="5790"/>
                  <a:pt x="73168" y="5791"/>
                </a:cubicBezTo>
                <a:cubicBezTo>
                  <a:pt x="73127" y="5791"/>
                  <a:pt x="73086" y="5845"/>
                  <a:pt x="73072" y="5900"/>
                </a:cubicBezTo>
                <a:cubicBezTo>
                  <a:pt x="73059" y="5941"/>
                  <a:pt x="73127" y="5981"/>
                  <a:pt x="73154" y="5981"/>
                </a:cubicBezTo>
                <a:cubicBezTo>
                  <a:pt x="73181" y="5981"/>
                  <a:pt x="73249" y="5941"/>
                  <a:pt x="73331" y="5900"/>
                </a:cubicBezTo>
                <a:cubicBezTo>
                  <a:pt x="73256" y="5850"/>
                  <a:pt x="73216" y="5789"/>
                  <a:pt x="73178" y="5789"/>
                </a:cubicBezTo>
                <a:close/>
                <a:moveTo>
                  <a:pt x="12206" y="5506"/>
                </a:moveTo>
                <a:lnTo>
                  <a:pt x="12383" y="5818"/>
                </a:lnTo>
                <a:lnTo>
                  <a:pt x="12070" y="5995"/>
                </a:lnTo>
                <a:lnTo>
                  <a:pt x="11894" y="5682"/>
                </a:lnTo>
                <a:lnTo>
                  <a:pt x="12206" y="5506"/>
                </a:lnTo>
                <a:close/>
                <a:moveTo>
                  <a:pt x="23991" y="5492"/>
                </a:moveTo>
                <a:lnTo>
                  <a:pt x="24167" y="5818"/>
                </a:lnTo>
                <a:lnTo>
                  <a:pt x="23828" y="5995"/>
                </a:lnTo>
                <a:lnTo>
                  <a:pt x="23624" y="5655"/>
                </a:lnTo>
                <a:lnTo>
                  <a:pt x="23991" y="5492"/>
                </a:lnTo>
                <a:close/>
                <a:moveTo>
                  <a:pt x="33002" y="5533"/>
                </a:moveTo>
                <a:lnTo>
                  <a:pt x="33193" y="5845"/>
                </a:lnTo>
                <a:lnTo>
                  <a:pt x="32867" y="6022"/>
                </a:lnTo>
                <a:lnTo>
                  <a:pt x="32703" y="5710"/>
                </a:lnTo>
                <a:lnTo>
                  <a:pt x="33002" y="5533"/>
                </a:lnTo>
                <a:close/>
                <a:moveTo>
                  <a:pt x="44787" y="5519"/>
                </a:moveTo>
                <a:lnTo>
                  <a:pt x="44977" y="5859"/>
                </a:lnTo>
                <a:lnTo>
                  <a:pt x="44624" y="6036"/>
                </a:lnTo>
                <a:lnTo>
                  <a:pt x="44434" y="5682"/>
                </a:lnTo>
                <a:lnTo>
                  <a:pt x="44787" y="5519"/>
                </a:lnTo>
                <a:close/>
                <a:moveTo>
                  <a:pt x="82206" y="5818"/>
                </a:moveTo>
                <a:cubicBezTo>
                  <a:pt x="82152" y="5845"/>
                  <a:pt x="82111" y="5873"/>
                  <a:pt x="82098" y="5927"/>
                </a:cubicBezTo>
                <a:cubicBezTo>
                  <a:pt x="82098" y="5954"/>
                  <a:pt x="82138" y="5995"/>
                  <a:pt x="82193" y="6049"/>
                </a:cubicBezTo>
                <a:cubicBezTo>
                  <a:pt x="82234" y="5995"/>
                  <a:pt x="82288" y="5954"/>
                  <a:pt x="82288" y="5913"/>
                </a:cubicBezTo>
                <a:cubicBezTo>
                  <a:pt x="82288" y="5886"/>
                  <a:pt x="82220" y="5818"/>
                  <a:pt x="82206" y="5818"/>
                </a:cubicBezTo>
                <a:close/>
                <a:moveTo>
                  <a:pt x="21232" y="5574"/>
                </a:moveTo>
                <a:lnTo>
                  <a:pt x="21408" y="5886"/>
                </a:lnTo>
                <a:lnTo>
                  <a:pt x="21096" y="6063"/>
                </a:lnTo>
                <a:lnTo>
                  <a:pt x="20919" y="5750"/>
                </a:lnTo>
                <a:lnTo>
                  <a:pt x="21232" y="5574"/>
                </a:lnTo>
                <a:close/>
                <a:moveTo>
                  <a:pt x="57836" y="5343"/>
                </a:moveTo>
                <a:cubicBezTo>
                  <a:pt x="57645" y="5343"/>
                  <a:pt x="57482" y="5492"/>
                  <a:pt x="57469" y="5682"/>
                </a:cubicBezTo>
                <a:cubicBezTo>
                  <a:pt x="57455" y="5886"/>
                  <a:pt x="57618" y="6063"/>
                  <a:pt x="57822" y="6063"/>
                </a:cubicBezTo>
                <a:cubicBezTo>
                  <a:pt x="58012" y="6063"/>
                  <a:pt x="58162" y="5913"/>
                  <a:pt x="58175" y="5723"/>
                </a:cubicBezTo>
                <a:cubicBezTo>
                  <a:pt x="58175" y="5519"/>
                  <a:pt x="58026" y="5356"/>
                  <a:pt x="57836" y="5343"/>
                </a:cubicBezTo>
                <a:close/>
                <a:moveTo>
                  <a:pt x="9488" y="5574"/>
                </a:moveTo>
                <a:lnTo>
                  <a:pt x="9665" y="5900"/>
                </a:lnTo>
                <a:lnTo>
                  <a:pt x="9325" y="6077"/>
                </a:lnTo>
                <a:lnTo>
                  <a:pt x="9148" y="5737"/>
                </a:lnTo>
                <a:lnTo>
                  <a:pt x="9488" y="5574"/>
                </a:lnTo>
                <a:close/>
                <a:moveTo>
                  <a:pt x="61424" y="5720"/>
                </a:moveTo>
                <a:cubicBezTo>
                  <a:pt x="61360" y="5720"/>
                  <a:pt x="61306" y="5746"/>
                  <a:pt x="61261" y="5791"/>
                </a:cubicBezTo>
                <a:cubicBezTo>
                  <a:pt x="61179" y="5886"/>
                  <a:pt x="61206" y="5995"/>
                  <a:pt x="61342" y="6077"/>
                </a:cubicBezTo>
                <a:cubicBezTo>
                  <a:pt x="61437" y="6022"/>
                  <a:pt x="61587" y="6036"/>
                  <a:pt x="61587" y="5873"/>
                </a:cubicBezTo>
                <a:cubicBezTo>
                  <a:pt x="61573" y="5805"/>
                  <a:pt x="61533" y="5737"/>
                  <a:pt x="61465" y="5723"/>
                </a:cubicBezTo>
                <a:cubicBezTo>
                  <a:pt x="61451" y="5721"/>
                  <a:pt x="61437" y="5720"/>
                  <a:pt x="61424" y="5720"/>
                </a:cubicBezTo>
                <a:close/>
                <a:moveTo>
                  <a:pt x="42028" y="5601"/>
                </a:moveTo>
                <a:lnTo>
                  <a:pt x="42218" y="5913"/>
                </a:lnTo>
                <a:lnTo>
                  <a:pt x="41892" y="6090"/>
                </a:lnTo>
                <a:lnTo>
                  <a:pt x="41715" y="5764"/>
                </a:lnTo>
                <a:lnTo>
                  <a:pt x="42028" y="5601"/>
                </a:lnTo>
                <a:close/>
                <a:moveTo>
                  <a:pt x="18513" y="5628"/>
                </a:moveTo>
                <a:lnTo>
                  <a:pt x="18690" y="5941"/>
                </a:lnTo>
                <a:lnTo>
                  <a:pt x="18377" y="6117"/>
                </a:lnTo>
                <a:lnTo>
                  <a:pt x="18200" y="5791"/>
                </a:lnTo>
                <a:lnTo>
                  <a:pt x="18513" y="5628"/>
                </a:lnTo>
                <a:close/>
                <a:moveTo>
                  <a:pt x="30284" y="5601"/>
                </a:moveTo>
                <a:lnTo>
                  <a:pt x="30447" y="5927"/>
                </a:lnTo>
                <a:lnTo>
                  <a:pt x="30121" y="6117"/>
                </a:lnTo>
                <a:cubicBezTo>
                  <a:pt x="30067" y="5995"/>
                  <a:pt x="30012" y="5886"/>
                  <a:pt x="29944" y="5777"/>
                </a:cubicBezTo>
                <a:lnTo>
                  <a:pt x="30284" y="5601"/>
                </a:lnTo>
                <a:close/>
                <a:moveTo>
                  <a:pt x="79434" y="5764"/>
                </a:moveTo>
                <a:cubicBezTo>
                  <a:pt x="79366" y="5873"/>
                  <a:pt x="79311" y="5927"/>
                  <a:pt x="79311" y="5995"/>
                </a:cubicBezTo>
                <a:cubicBezTo>
                  <a:pt x="79311" y="6036"/>
                  <a:pt x="79393" y="6104"/>
                  <a:pt x="79447" y="6117"/>
                </a:cubicBezTo>
                <a:cubicBezTo>
                  <a:pt x="79453" y="6118"/>
                  <a:pt x="79459" y="6119"/>
                  <a:pt x="79465" y="6119"/>
                </a:cubicBezTo>
                <a:cubicBezTo>
                  <a:pt x="79540" y="6119"/>
                  <a:pt x="79608" y="6043"/>
                  <a:pt x="79583" y="5968"/>
                </a:cubicBezTo>
                <a:cubicBezTo>
                  <a:pt x="79570" y="5913"/>
                  <a:pt x="79502" y="5859"/>
                  <a:pt x="79434" y="5764"/>
                </a:cubicBezTo>
                <a:close/>
                <a:moveTo>
                  <a:pt x="6742" y="5655"/>
                </a:moveTo>
                <a:lnTo>
                  <a:pt x="6919" y="5968"/>
                </a:lnTo>
                <a:lnTo>
                  <a:pt x="6606" y="6144"/>
                </a:lnTo>
                <a:lnTo>
                  <a:pt x="6430" y="5832"/>
                </a:lnTo>
                <a:lnTo>
                  <a:pt x="6742" y="5655"/>
                </a:lnTo>
                <a:close/>
                <a:moveTo>
                  <a:pt x="51094" y="5587"/>
                </a:moveTo>
                <a:lnTo>
                  <a:pt x="51311" y="5954"/>
                </a:lnTo>
                <a:lnTo>
                  <a:pt x="50903" y="6131"/>
                </a:lnTo>
                <a:lnTo>
                  <a:pt x="50903" y="6144"/>
                </a:lnTo>
                <a:cubicBezTo>
                  <a:pt x="50835" y="6036"/>
                  <a:pt x="50768" y="5913"/>
                  <a:pt x="50713" y="5791"/>
                </a:cubicBezTo>
                <a:lnTo>
                  <a:pt x="51094" y="5587"/>
                </a:lnTo>
                <a:close/>
                <a:moveTo>
                  <a:pt x="55080" y="5383"/>
                </a:moveTo>
                <a:cubicBezTo>
                  <a:pt x="54873" y="5383"/>
                  <a:pt x="54709" y="5554"/>
                  <a:pt x="54709" y="5764"/>
                </a:cubicBezTo>
                <a:cubicBezTo>
                  <a:pt x="54709" y="5981"/>
                  <a:pt x="54886" y="6144"/>
                  <a:pt x="55090" y="6144"/>
                </a:cubicBezTo>
                <a:cubicBezTo>
                  <a:pt x="55098" y="6145"/>
                  <a:pt x="55106" y="6145"/>
                  <a:pt x="55113" y="6145"/>
                </a:cubicBezTo>
                <a:cubicBezTo>
                  <a:pt x="55320" y="6145"/>
                  <a:pt x="55484" y="5973"/>
                  <a:pt x="55484" y="5764"/>
                </a:cubicBezTo>
                <a:cubicBezTo>
                  <a:pt x="55484" y="5554"/>
                  <a:pt x="55320" y="5383"/>
                  <a:pt x="55126" y="5383"/>
                </a:cubicBezTo>
                <a:cubicBezTo>
                  <a:pt x="55118" y="5383"/>
                  <a:pt x="55111" y="5383"/>
                  <a:pt x="55103" y="5383"/>
                </a:cubicBezTo>
                <a:cubicBezTo>
                  <a:pt x="55096" y="5383"/>
                  <a:pt x="55088" y="5383"/>
                  <a:pt x="55080" y="5383"/>
                </a:cubicBezTo>
                <a:close/>
                <a:moveTo>
                  <a:pt x="39309" y="5655"/>
                </a:moveTo>
                <a:lnTo>
                  <a:pt x="39486" y="5981"/>
                </a:lnTo>
                <a:lnTo>
                  <a:pt x="39173" y="6158"/>
                </a:lnTo>
                <a:cubicBezTo>
                  <a:pt x="39119" y="6063"/>
                  <a:pt x="39065" y="5968"/>
                  <a:pt x="38997" y="5845"/>
                </a:cubicBezTo>
                <a:lnTo>
                  <a:pt x="39309" y="5655"/>
                </a:lnTo>
                <a:close/>
                <a:moveTo>
                  <a:pt x="27525" y="5669"/>
                </a:moveTo>
                <a:lnTo>
                  <a:pt x="27701" y="6009"/>
                </a:lnTo>
                <a:lnTo>
                  <a:pt x="27402" y="6172"/>
                </a:lnTo>
                <a:lnTo>
                  <a:pt x="27185" y="5832"/>
                </a:lnTo>
                <a:lnTo>
                  <a:pt x="27525" y="5669"/>
                </a:lnTo>
                <a:close/>
                <a:moveTo>
                  <a:pt x="15767" y="5710"/>
                </a:moveTo>
                <a:lnTo>
                  <a:pt x="15931" y="6009"/>
                </a:lnTo>
                <a:lnTo>
                  <a:pt x="15632" y="6185"/>
                </a:lnTo>
                <a:lnTo>
                  <a:pt x="15441" y="5873"/>
                </a:lnTo>
                <a:lnTo>
                  <a:pt x="15767" y="5710"/>
                </a:lnTo>
                <a:close/>
                <a:moveTo>
                  <a:pt x="4010" y="5723"/>
                </a:moveTo>
                <a:lnTo>
                  <a:pt x="4187" y="6022"/>
                </a:lnTo>
                <a:lnTo>
                  <a:pt x="3847" y="6199"/>
                </a:lnTo>
                <a:lnTo>
                  <a:pt x="3670" y="5900"/>
                </a:lnTo>
                <a:lnTo>
                  <a:pt x="4010" y="5723"/>
                </a:lnTo>
                <a:close/>
                <a:moveTo>
                  <a:pt x="36564" y="5723"/>
                </a:moveTo>
                <a:lnTo>
                  <a:pt x="36740" y="6036"/>
                </a:lnTo>
                <a:lnTo>
                  <a:pt x="36414" y="6212"/>
                </a:lnTo>
                <a:lnTo>
                  <a:pt x="36251" y="5900"/>
                </a:lnTo>
                <a:lnTo>
                  <a:pt x="36564" y="5723"/>
                </a:lnTo>
                <a:close/>
                <a:moveTo>
                  <a:pt x="76729" y="5900"/>
                </a:moveTo>
                <a:cubicBezTo>
                  <a:pt x="76661" y="5954"/>
                  <a:pt x="76606" y="5995"/>
                  <a:pt x="76593" y="6049"/>
                </a:cubicBezTo>
                <a:cubicBezTo>
                  <a:pt x="76542" y="6126"/>
                  <a:pt x="76610" y="6214"/>
                  <a:pt x="76697" y="6214"/>
                </a:cubicBezTo>
                <a:cubicBezTo>
                  <a:pt x="76703" y="6214"/>
                  <a:pt x="76709" y="6213"/>
                  <a:pt x="76715" y="6212"/>
                </a:cubicBezTo>
                <a:cubicBezTo>
                  <a:pt x="76770" y="6185"/>
                  <a:pt x="76824" y="6131"/>
                  <a:pt x="76865" y="6063"/>
                </a:cubicBezTo>
                <a:cubicBezTo>
                  <a:pt x="76865" y="6036"/>
                  <a:pt x="76797" y="5968"/>
                  <a:pt x="76729" y="5900"/>
                </a:cubicBezTo>
                <a:close/>
                <a:moveTo>
                  <a:pt x="48335" y="5682"/>
                </a:moveTo>
                <a:lnTo>
                  <a:pt x="48525" y="6036"/>
                </a:lnTo>
                <a:lnTo>
                  <a:pt x="48185" y="6226"/>
                </a:lnTo>
                <a:lnTo>
                  <a:pt x="47995" y="5859"/>
                </a:lnTo>
                <a:lnTo>
                  <a:pt x="48335" y="5682"/>
                </a:lnTo>
                <a:close/>
                <a:moveTo>
                  <a:pt x="24806" y="5750"/>
                </a:moveTo>
                <a:lnTo>
                  <a:pt x="24983" y="6049"/>
                </a:lnTo>
                <a:lnTo>
                  <a:pt x="24643" y="6240"/>
                </a:lnTo>
                <a:lnTo>
                  <a:pt x="24467" y="5927"/>
                </a:lnTo>
                <a:lnTo>
                  <a:pt x="24806" y="5750"/>
                </a:lnTo>
                <a:close/>
                <a:moveTo>
                  <a:pt x="74037" y="5968"/>
                </a:moveTo>
                <a:lnTo>
                  <a:pt x="73970" y="6009"/>
                </a:lnTo>
                <a:cubicBezTo>
                  <a:pt x="73942" y="6063"/>
                  <a:pt x="73902" y="6104"/>
                  <a:pt x="73902" y="6158"/>
                </a:cubicBezTo>
                <a:cubicBezTo>
                  <a:pt x="73902" y="6199"/>
                  <a:pt x="73970" y="6212"/>
                  <a:pt x="74010" y="6240"/>
                </a:cubicBezTo>
                <a:cubicBezTo>
                  <a:pt x="74037" y="6185"/>
                  <a:pt x="74078" y="6158"/>
                  <a:pt x="74092" y="6104"/>
                </a:cubicBezTo>
                <a:cubicBezTo>
                  <a:pt x="74105" y="6063"/>
                  <a:pt x="74065" y="6009"/>
                  <a:pt x="74037" y="5968"/>
                </a:cubicBezTo>
                <a:close/>
                <a:moveTo>
                  <a:pt x="83022" y="6049"/>
                </a:moveTo>
                <a:cubicBezTo>
                  <a:pt x="82981" y="6104"/>
                  <a:pt x="82954" y="6131"/>
                  <a:pt x="82954" y="6158"/>
                </a:cubicBezTo>
                <a:cubicBezTo>
                  <a:pt x="82954" y="6185"/>
                  <a:pt x="82981" y="6212"/>
                  <a:pt x="83008" y="6240"/>
                </a:cubicBezTo>
                <a:cubicBezTo>
                  <a:pt x="83036" y="6212"/>
                  <a:pt x="83076" y="6185"/>
                  <a:pt x="83090" y="6144"/>
                </a:cubicBezTo>
                <a:cubicBezTo>
                  <a:pt x="83104" y="6117"/>
                  <a:pt x="83049" y="6090"/>
                  <a:pt x="83022" y="6049"/>
                </a:cubicBezTo>
                <a:close/>
                <a:moveTo>
                  <a:pt x="1265" y="5777"/>
                </a:moveTo>
                <a:lnTo>
                  <a:pt x="1441" y="6090"/>
                </a:lnTo>
                <a:lnTo>
                  <a:pt x="1129" y="6267"/>
                </a:lnTo>
                <a:lnTo>
                  <a:pt x="952" y="5954"/>
                </a:lnTo>
                <a:lnTo>
                  <a:pt x="1265" y="5777"/>
                </a:lnTo>
                <a:close/>
                <a:moveTo>
                  <a:pt x="13035" y="5764"/>
                </a:moveTo>
                <a:lnTo>
                  <a:pt x="13212" y="6104"/>
                </a:lnTo>
                <a:lnTo>
                  <a:pt x="12913" y="6267"/>
                </a:lnTo>
                <a:lnTo>
                  <a:pt x="12723" y="5927"/>
                </a:lnTo>
                <a:lnTo>
                  <a:pt x="13035" y="5764"/>
                </a:lnTo>
                <a:close/>
                <a:moveTo>
                  <a:pt x="58654" y="5627"/>
                </a:moveTo>
                <a:cubicBezTo>
                  <a:pt x="58487" y="5627"/>
                  <a:pt x="58338" y="5758"/>
                  <a:pt x="58325" y="5927"/>
                </a:cubicBezTo>
                <a:cubicBezTo>
                  <a:pt x="58311" y="6104"/>
                  <a:pt x="58461" y="6267"/>
                  <a:pt x="58637" y="6267"/>
                </a:cubicBezTo>
                <a:cubicBezTo>
                  <a:pt x="58645" y="6267"/>
                  <a:pt x="58652" y="6268"/>
                  <a:pt x="58660" y="6268"/>
                </a:cubicBezTo>
                <a:cubicBezTo>
                  <a:pt x="58827" y="6268"/>
                  <a:pt x="58964" y="6123"/>
                  <a:pt x="58964" y="5954"/>
                </a:cubicBezTo>
                <a:lnTo>
                  <a:pt x="58977" y="5954"/>
                </a:lnTo>
                <a:cubicBezTo>
                  <a:pt x="58977" y="5777"/>
                  <a:pt x="58855" y="5642"/>
                  <a:pt x="58678" y="5628"/>
                </a:cubicBezTo>
                <a:cubicBezTo>
                  <a:pt x="58670" y="5627"/>
                  <a:pt x="58662" y="5627"/>
                  <a:pt x="58654" y="5627"/>
                </a:cubicBezTo>
                <a:close/>
                <a:moveTo>
                  <a:pt x="45616" y="5777"/>
                </a:moveTo>
                <a:cubicBezTo>
                  <a:pt x="45684" y="5886"/>
                  <a:pt x="45738" y="5995"/>
                  <a:pt x="45806" y="6104"/>
                </a:cubicBezTo>
                <a:lnTo>
                  <a:pt x="45426" y="6280"/>
                </a:lnTo>
                <a:lnTo>
                  <a:pt x="45276" y="5954"/>
                </a:lnTo>
                <a:lnTo>
                  <a:pt x="45616" y="5777"/>
                </a:lnTo>
                <a:close/>
                <a:moveTo>
                  <a:pt x="22061" y="5805"/>
                </a:moveTo>
                <a:lnTo>
                  <a:pt x="22237" y="6117"/>
                </a:lnTo>
                <a:lnTo>
                  <a:pt x="21925" y="6294"/>
                </a:lnTo>
                <a:lnTo>
                  <a:pt x="21748" y="5981"/>
                </a:lnTo>
                <a:lnTo>
                  <a:pt x="22061" y="5805"/>
                </a:lnTo>
                <a:close/>
                <a:moveTo>
                  <a:pt x="33832" y="5777"/>
                </a:moveTo>
                <a:lnTo>
                  <a:pt x="34008" y="6117"/>
                </a:lnTo>
                <a:lnTo>
                  <a:pt x="33696" y="6294"/>
                </a:lnTo>
                <a:lnTo>
                  <a:pt x="33533" y="5954"/>
                </a:lnTo>
                <a:lnTo>
                  <a:pt x="33832" y="5777"/>
                </a:lnTo>
                <a:close/>
                <a:moveTo>
                  <a:pt x="10317" y="5845"/>
                </a:moveTo>
                <a:lnTo>
                  <a:pt x="10480" y="6144"/>
                </a:lnTo>
                <a:lnTo>
                  <a:pt x="10140" y="6321"/>
                </a:lnTo>
                <a:lnTo>
                  <a:pt x="9977" y="6022"/>
                </a:lnTo>
                <a:lnTo>
                  <a:pt x="10317" y="5845"/>
                </a:lnTo>
                <a:close/>
                <a:moveTo>
                  <a:pt x="42857" y="5832"/>
                </a:moveTo>
                <a:lnTo>
                  <a:pt x="43047" y="6158"/>
                </a:lnTo>
                <a:lnTo>
                  <a:pt x="42735" y="6335"/>
                </a:lnTo>
                <a:lnTo>
                  <a:pt x="42531" y="6022"/>
                </a:lnTo>
                <a:lnTo>
                  <a:pt x="42857" y="5832"/>
                </a:lnTo>
                <a:close/>
                <a:moveTo>
                  <a:pt x="31113" y="5873"/>
                </a:moveTo>
                <a:lnTo>
                  <a:pt x="31290" y="6185"/>
                </a:lnTo>
                <a:lnTo>
                  <a:pt x="30950" y="6362"/>
                </a:lnTo>
                <a:lnTo>
                  <a:pt x="30773" y="6049"/>
                </a:lnTo>
                <a:lnTo>
                  <a:pt x="31113" y="5873"/>
                </a:lnTo>
                <a:close/>
                <a:moveTo>
                  <a:pt x="80276" y="6144"/>
                </a:moveTo>
                <a:cubicBezTo>
                  <a:pt x="80249" y="6144"/>
                  <a:pt x="80181" y="6212"/>
                  <a:pt x="80181" y="6253"/>
                </a:cubicBezTo>
                <a:cubicBezTo>
                  <a:pt x="80181" y="6294"/>
                  <a:pt x="80249" y="6362"/>
                  <a:pt x="80290" y="6362"/>
                </a:cubicBezTo>
                <a:cubicBezTo>
                  <a:pt x="80317" y="6362"/>
                  <a:pt x="80385" y="6308"/>
                  <a:pt x="80480" y="6240"/>
                </a:cubicBezTo>
                <a:cubicBezTo>
                  <a:pt x="80385" y="6185"/>
                  <a:pt x="80331" y="6144"/>
                  <a:pt x="80276" y="6144"/>
                </a:cubicBezTo>
                <a:close/>
                <a:moveTo>
                  <a:pt x="7558" y="5900"/>
                </a:moveTo>
                <a:lnTo>
                  <a:pt x="7734" y="6212"/>
                </a:lnTo>
                <a:lnTo>
                  <a:pt x="7422" y="6389"/>
                </a:lnTo>
                <a:lnTo>
                  <a:pt x="7245" y="6090"/>
                </a:lnTo>
                <a:lnTo>
                  <a:pt x="7558" y="5900"/>
                </a:lnTo>
                <a:close/>
                <a:moveTo>
                  <a:pt x="19342" y="5873"/>
                </a:moveTo>
                <a:lnTo>
                  <a:pt x="19546" y="6212"/>
                </a:lnTo>
                <a:lnTo>
                  <a:pt x="19206" y="6389"/>
                </a:lnTo>
                <a:lnTo>
                  <a:pt x="19030" y="6049"/>
                </a:lnTo>
                <a:lnTo>
                  <a:pt x="19342" y="5873"/>
                </a:lnTo>
                <a:close/>
                <a:moveTo>
                  <a:pt x="40125" y="5913"/>
                </a:moveTo>
                <a:lnTo>
                  <a:pt x="40315" y="6226"/>
                </a:lnTo>
                <a:lnTo>
                  <a:pt x="39989" y="6389"/>
                </a:lnTo>
                <a:lnTo>
                  <a:pt x="39812" y="6077"/>
                </a:lnTo>
                <a:lnTo>
                  <a:pt x="40125" y="5913"/>
                </a:lnTo>
                <a:close/>
                <a:moveTo>
                  <a:pt x="28367" y="5927"/>
                </a:moveTo>
                <a:lnTo>
                  <a:pt x="28531" y="6253"/>
                </a:lnTo>
                <a:lnTo>
                  <a:pt x="28232" y="6416"/>
                </a:lnTo>
                <a:lnTo>
                  <a:pt x="28041" y="6104"/>
                </a:lnTo>
                <a:lnTo>
                  <a:pt x="28367" y="5927"/>
                </a:lnTo>
                <a:close/>
                <a:moveTo>
                  <a:pt x="55933" y="5655"/>
                </a:moveTo>
                <a:cubicBezTo>
                  <a:pt x="55715" y="5655"/>
                  <a:pt x="55552" y="5832"/>
                  <a:pt x="55552" y="6049"/>
                </a:cubicBezTo>
                <a:cubicBezTo>
                  <a:pt x="55552" y="6253"/>
                  <a:pt x="55715" y="6403"/>
                  <a:pt x="55919" y="6416"/>
                </a:cubicBezTo>
                <a:cubicBezTo>
                  <a:pt x="56123" y="6416"/>
                  <a:pt x="56300" y="6253"/>
                  <a:pt x="56300" y="6036"/>
                </a:cubicBezTo>
                <a:cubicBezTo>
                  <a:pt x="56300" y="5832"/>
                  <a:pt x="56136" y="5669"/>
                  <a:pt x="55933" y="5655"/>
                </a:cubicBezTo>
                <a:close/>
                <a:moveTo>
                  <a:pt x="16583" y="5927"/>
                </a:moveTo>
                <a:lnTo>
                  <a:pt x="16760" y="6267"/>
                </a:lnTo>
                <a:lnTo>
                  <a:pt x="16447" y="6444"/>
                </a:lnTo>
                <a:lnTo>
                  <a:pt x="16270" y="6104"/>
                </a:lnTo>
                <a:lnTo>
                  <a:pt x="16583" y="5927"/>
                </a:lnTo>
                <a:close/>
                <a:moveTo>
                  <a:pt x="77557" y="6210"/>
                </a:moveTo>
                <a:cubicBezTo>
                  <a:pt x="77553" y="6210"/>
                  <a:pt x="77548" y="6211"/>
                  <a:pt x="77544" y="6212"/>
                </a:cubicBezTo>
                <a:cubicBezTo>
                  <a:pt x="77503" y="6212"/>
                  <a:pt x="77449" y="6280"/>
                  <a:pt x="77436" y="6335"/>
                </a:cubicBezTo>
                <a:cubicBezTo>
                  <a:pt x="77422" y="6362"/>
                  <a:pt x="77503" y="6444"/>
                  <a:pt x="77531" y="6444"/>
                </a:cubicBezTo>
                <a:cubicBezTo>
                  <a:pt x="77571" y="6444"/>
                  <a:pt x="77639" y="6389"/>
                  <a:pt x="77735" y="6335"/>
                </a:cubicBezTo>
                <a:cubicBezTo>
                  <a:pt x="77649" y="6262"/>
                  <a:pt x="77597" y="6210"/>
                  <a:pt x="77557" y="6210"/>
                </a:cubicBezTo>
                <a:close/>
                <a:moveTo>
                  <a:pt x="74826" y="6280"/>
                </a:moveTo>
                <a:cubicBezTo>
                  <a:pt x="74785" y="6294"/>
                  <a:pt x="74744" y="6335"/>
                  <a:pt x="74744" y="6376"/>
                </a:cubicBezTo>
                <a:cubicBezTo>
                  <a:pt x="74758" y="6416"/>
                  <a:pt x="74785" y="6457"/>
                  <a:pt x="74826" y="6457"/>
                </a:cubicBezTo>
                <a:cubicBezTo>
                  <a:pt x="74867" y="6457"/>
                  <a:pt x="74907" y="6416"/>
                  <a:pt x="74962" y="6362"/>
                </a:cubicBezTo>
                <a:cubicBezTo>
                  <a:pt x="74894" y="6335"/>
                  <a:pt x="74853" y="6280"/>
                  <a:pt x="74826" y="6280"/>
                </a:cubicBezTo>
                <a:close/>
                <a:moveTo>
                  <a:pt x="49164" y="5954"/>
                </a:moveTo>
                <a:lnTo>
                  <a:pt x="49368" y="6294"/>
                </a:lnTo>
                <a:lnTo>
                  <a:pt x="49014" y="6471"/>
                </a:lnTo>
                <a:lnTo>
                  <a:pt x="48824" y="6131"/>
                </a:lnTo>
                <a:lnTo>
                  <a:pt x="49164" y="5954"/>
                </a:lnTo>
                <a:close/>
                <a:moveTo>
                  <a:pt x="4839" y="5968"/>
                </a:moveTo>
                <a:lnTo>
                  <a:pt x="5016" y="6267"/>
                </a:lnTo>
                <a:lnTo>
                  <a:pt x="4676" y="6484"/>
                </a:lnTo>
                <a:lnTo>
                  <a:pt x="4499" y="6131"/>
                </a:lnTo>
                <a:lnTo>
                  <a:pt x="4839" y="5968"/>
                </a:lnTo>
                <a:close/>
                <a:moveTo>
                  <a:pt x="37379" y="5968"/>
                </a:moveTo>
                <a:cubicBezTo>
                  <a:pt x="37434" y="6090"/>
                  <a:pt x="37488" y="6185"/>
                  <a:pt x="37542" y="6308"/>
                </a:cubicBezTo>
                <a:lnTo>
                  <a:pt x="37243" y="6484"/>
                </a:lnTo>
                <a:lnTo>
                  <a:pt x="37067" y="6144"/>
                </a:lnTo>
                <a:lnTo>
                  <a:pt x="37379" y="5968"/>
                </a:lnTo>
                <a:close/>
                <a:moveTo>
                  <a:pt x="59485" y="5953"/>
                </a:moveTo>
                <a:cubicBezTo>
                  <a:pt x="59333" y="5953"/>
                  <a:pt x="59222" y="6084"/>
                  <a:pt x="59222" y="6240"/>
                </a:cubicBezTo>
                <a:cubicBezTo>
                  <a:pt x="59236" y="6389"/>
                  <a:pt x="59358" y="6498"/>
                  <a:pt x="59507" y="6498"/>
                </a:cubicBezTo>
                <a:cubicBezTo>
                  <a:pt x="59657" y="6498"/>
                  <a:pt x="59779" y="6376"/>
                  <a:pt x="59779" y="6226"/>
                </a:cubicBezTo>
                <a:cubicBezTo>
                  <a:pt x="59779" y="6077"/>
                  <a:pt x="59657" y="5954"/>
                  <a:pt x="59507" y="5954"/>
                </a:cubicBezTo>
                <a:cubicBezTo>
                  <a:pt x="59500" y="5954"/>
                  <a:pt x="59492" y="5953"/>
                  <a:pt x="59485" y="5953"/>
                </a:cubicBezTo>
                <a:close/>
                <a:moveTo>
                  <a:pt x="13865" y="6036"/>
                </a:moveTo>
                <a:lnTo>
                  <a:pt x="14041" y="6348"/>
                </a:lnTo>
                <a:lnTo>
                  <a:pt x="13729" y="6511"/>
                </a:lnTo>
                <a:lnTo>
                  <a:pt x="13552" y="6199"/>
                </a:lnTo>
                <a:lnTo>
                  <a:pt x="13865" y="6036"/>
                </a:lnTo>
                <a:close/>
                <a:moveTo>
                  <a:pt x="25649" y="6009"/>
                </a:moveTo>
                <a:lnTo>
                  <a:pt x="25812" y="6294"/>
                </a:lnTo>
                <a:lnTo>
                  <a:pt x="25472" y="6511"/>
                </a:lnTo>
                <a:lnTo>
                  <a:pt x="25309" y="6172"/>
                </a:lnTo>
                <a:lnTo>
                  <a:pt x="25649" y="6009"/>
                </a:lnTo>
                <a:close/>
                <a:moveTo>
                  <a:pt x="51909" y="5859"/>
                </a:moveTo>
                <a:lnTo>
                  <a:pt x="52189" y="6218"/>
                </a:lnTo>
                <a:lnTo>
                  <a:pt x="52189" y="6218"/>
                </a:lnTo>
                <a:cubicBezTo>
                  <a:pt x="52100" y="6243"/>
                  <a:pt x="52011" y="6270"/>
                  <a:pt x="51923" y="6308"/>
                </a:cubicBezTo>
                <a:cubicBezTo>
                  <a:pt x="51815" y="6344"/>
                  <a:pt x="51738" y="6444"/>
                  <a:pt x="51713" y="6551"/>
                </a:cubicBezTo>
                <a:lnTo>
                  <a:pt x="51713" y="6551"/>
                </a:lnTo>
                <a:cubicBezTo>
                  <a:pt x="51693" y="6355"/>
                  <a:pt x="51688" y="6174"/>
                  <a:pt x="51502" y="6049"/>
                </a:cubicBezTo>
                <a:lnTo>
                  <a:pt x="51909" y="5859"/>
                </a:lnTo>
                <a:close/>
                <a:moveTo>
                  <a:pt x="2080" y="6036"/>
                </a:moveTo>
                <a:lnTo>
                  <a:pt x="2257" y="6362"/>
                </a:lnTo>
                <a:lnTo>
                  <a:pt x="1958" y="6552"/>
                </a:lnTo>
                <a:lnTo>
                  <a:pt x="1781" y="6199"/>
                </a:lnTo>
                <a:lnTo>
                  <a:pt x="2080" y="6036"/>
                </a:lnTo>
                <a:close/>
                <a:moveTo>
                  <a:pt x="34661" y="6049"/>
                </a:moveTo>
                <a:lnTo>
                  <a:pt x="34837" y="6362"/>
                </a:lnTo>
                <a:lnTo>
                  <a:pt x="34525" y="6552"/>
                </a:lnTo>
                <a:lnTo>
                  <a:pt x="34348" y="6226"/>
                </a:lnTo>
                <a:lnTo>
                  <a:pt x="34661" y="6049"/>
                </a:lnTo>
                <a:close/>
                <a:moveTo>
                  <a:pt x="11146" y="6090"/>
                </a:moveTo>
                <a:lnTo>
                  <a:pt x="11323" y="6403"/>
                </a:lnTo>
                <a:lnTo>
                  <a:pt x="10983" y="6566"/>
                </a:lnTo>
                <a:lnTo>
                  <a:pt x="10806" y="6267"/>
                </a:lnTo>
                <a:lnTo>
                  <a:pt x="11146" y="6090"/>
                </a:lnTo>
                <a:close/>
                <a:moveTo>
                  <a:pt x="22876" y="6063"/>
                </a:moveTo>
                <a:lnTo>
                  <a:pt x="23067" y="6403"/>
                </a:lnTo>
                <a:lnTo>
                  <a:pt x="22754" y="6566"/>
                </a:lnTo>
                <a:lnTo>
                  <a:pt x="22577" y="6226"/>
                </a:lnTo>
                <a:lnTo>
                  <a:pt x="22876" y="6063"/>
                </a:lnTo>
                <a:close/>
                <a:moveTo>
                  <a:pt x="46445" y="6009"/>
                </a:moveTo>
                <a:lnTo>
                  <a:pt x="46622" y="6335"/>
                </a:lnTo>
                <a:lnTo>
                  <a:pt x="46255" y="6566"/>
                </a:lnTo>
                <a:lnTo>
                  <a:pt x="46092" y="6212"/>
                </a:lnTo>
                <a:lnTo>
                  <a:pt x="46445" y="6009"/>
                </a:lnTo>
                <a:close/>
                <a:moveTo>
                  <a:pt x="43672" y="6077"/>
                </a:moveTo>
                <a:lnTo>
                  <a:pt x="43863" y="6403"/>
                </a:lnTo>
                <a:lnTo>
                  <a:pt x="43523" y="6579"/>
                </a:lnTo>
                <a:lnTo>
                  <a:pt x="43360" y="6267"/>
                </a:lnTo>
                <a:lnTo>
                  <a:pt x="43672" y="6077"/>
                </a:lnTo>
                <a:close/>
                <a:moveTo>
                  <a:pt x="31956" y="6131"/>
                </a:moveTo>
                <a:lnTo>
                  <a:pt x="32105" y="6430"/>
                </a:lnTo>
                <a:lnTo>
                  <a:pt x="31766" y="6607"/>
                </a:lnTo>
                <a:lnTo>
                  <a:pt x="31602" y="6294"/>
                </a:lnTo>
                <a:lnTo>
                  <a:pt x="31956" y="6131"/>
                </a:lnTo>
                <a:close/>
                <a:moveTo>
                  <a:pt x="81119" y="6362"/>
                </a:moveTo>
                <a:cubicBezTo>
                  <a:pt x="81078" y="6430"/>
                  <a:pt x="81037" y="6471"/>
                  <a:pt x="81024" y="6525"/>
                </a:cubicBezTo>
                <a:cubicBezTo>
                  <a:pt x="81024" y="6552"/>
                  <a:pt x="81092" y="6579"/>
                  <a:pt x="81133" y="6607"/>
                </a:cubicBezTo>
                <a:cubicBezTo>
                  <a:pt x="81160" y="6566"/>
                  <a:pt x="81214" y="6525"/>
                  <a:pt x="81214" y="6484"/>
                </a:cubicBezTo>
                <a:cubicBezTo>
                  <a:pt x="81228" y="6430"/>
                  <a:pt x="81160" y="6416"/>
                  <a:pt x="81119" y="6362"/>
                </a:cubicBezTo>
                <a:close/>
                <a:moveTo>
                  <a:pt x="8387" y="6158"/>
                </a:moveTo>
                <a:lnTo>
                  <a:pt x="8564" y="6471"/>
                </a:lnTo>
                <a:lnTo>
                  <a:pt x="8237" y="6634"/>
                </a:lnTo>
                <a:lnTo>
                  <a:pt x="8074" y="6321"/>
                </a:lnTo>
                <a:lnTo>
                  <a:pt x="8387" y="6158"/>
                </a:lnTo>
                <a:close/>
                <a:moveTo>
                  <a:pt x="20158" y="6117"/>
                </a:moveTo>
                <a:lnTo>
                  <a:pt x="20348" y="6457"/>
                </a:lnTo>
                <a:lnTo>
                  <a:pt x="20035" y="6634"/>
                </a:lnTo>
                <a:lnTo>
                  <a:pt x="19818" y="6294"/>
                </a:lnTo>
                <a:lnTo>
                  <a:pt x="20158" y="6117"/>
                </a:lnTo>
                <a:close/>
                <a:moveTo>
                  <a:pt x="56735" y="5927"/>
                </a:moveTo>
                <a:cubicBezTo>
                  <a:pt x="56544" y="5941"/>
                  <a:pt x="56395" y="6090"/>
                  <a:pt x="56395" y="6280"/>
                </a:cubicBezTo>
                <a:cubicBezTo>
                  <a:pt x="56382" y="6476"/>
                  <a:pt x="56544" y="6635"/>
                  <a:pt x="56738" y="6635"/>
                </a:cubicBezTo>
                <a:cubicBezTo>
                  <a:pt x="56746" y="6635"/>
                  <a:pt x="56754" y="6634"/>
                  <a:pt x="56762" y="6634"/>
                </a:cubicBezTo>
                <a:cubicBezTo>
                  <a:pt x="56952" y="6634"/>
                  <a:pt x="57102" y="6471"/>
                  <a:pt x="57115" y="6280"/>
                </a:cubicBezTo>
                <a:cubicBezTo>
                  <a:pt x="57102" y="6077"/>
                  <a:pt x="56938" y="5927"/>
                  <a:pt x="56735" y="5927"/>
                </a:cubicBezTo>
                <a:close/>
                <a:moveTo>
                  <a:pt x="60302" y="6293"/>
                </a:moveTo>
                <a:cubicBezTo>
                  <a:pt x="60202" y="6293"/>
                  <a:pt x="60121" y="6383"/>
                  <a:pt x="60146" y="6484"/>
                </a:cubicBezTo>
                <a:cubicBezTo>
                  <a:pt x="60146" y="6567"/>
                  <a:pt x="60197" y="6639"/>
                  <a:pt x="60273" y="6639"/>
                </a:cubicBezTo>
                <a:cubicBezTo>
                  <a:pt x="60285" y="6639"/>
                  <a:pt x="60297" y="6637"/>
                  <a:pt x="60309" y="6634"/>
                </a:cubicBezTo>
                <a:cubicBezTo>
                  <a:pt x="60404" y="6620"/>
                  <a:pt x="60459" y="6539"/>
                  <a:pt x="60581" y="6444"/>
                </a:cubicBezTo>
                <a:cubicBezTo>
                  <a:pt x="60500" y="6389"/>
                  <a:pt x="60418" y="6335"/>
                  <a:pt x="60323" y="6294"/>
                </a:cubicBezTo>
                <a:cubicBezTo>
                  <a:pt x="60316" y="6293"/>
                  <a:pt x="60309" y="6293"/>
                  <a:pt x="60302" y="6293"/>
                </a:cubicBezTo>
                <a:close/>
                <a:moveTo>
                  <a:pt x="29183" y="6185"/>
                </a:moveTo>
                <a:lnTo>
                  <a:pt x="29360" y="6498"/>
                </a:lnTo>
                <a:lnTo>
                  <a:pt x="29047" y="6661"/>
                </a:lnTo>
                <a:lnTo>
                  <a:pt x="28870" y="6348"/>
                </a:lnTo>
                <a:lnTo>
                  <a:pt x="29183" y="6185"/>
                </a:lnTo>
                <a:close/>
                <a:moveTo>
                  <a:pt x="40954" y="6158"/>
                </a:moveTo>
                <a:lnTo>
                  <a:pt x="41144" y="6498"/>
                </a:lnTo>
                <a:lnTo>
                  <a:pt x="40818" y="6675"/>
                </a:lnTo>
                <a:lnTo>
                  <a:pt x="40655" y="6335"/>
                </a:lnTo>
                <a:lnTo>
                  <a:pt x="40954" y="6158"/>
                </a:lnTo>
                <a:close/>
                <a:moveTo>
                  <a:pt x="78387" y="6403"/>
                </a:moveTo>
                <a:cubicBezTo>
                  <a:pt x="78319" y="6471"/>
                  <a:pt x="78265" y="6511"/>
                  <a:pt x="78265" y="6552"/>
                </a:cubicBezTo>
                <a:cubicBezTo>
                  <a:pt x="78265" y="6593"/>
                  <a:pt x="78333" y="6634"/>
                  <a:pt x="78360" y="6675"/>
                </a:cubicBezTo>
                <a:cubicBezTo>
                  <a:pt x="78401" y="6634"/>
                  <a:pt x="78469" y="6607"/>
                  <a:pt x="78469" y="6566"/>
                </a:cubicBezTo>
                <a:cubicBezTo>
                  <a:pt x="78482" y="6525"/>
                  <a:pt x="78428" y="6471"/>
                  <a:pt x="78387" y="6403"/>
                </a:cubicBezTo>
                <a:close/>
                <a:moveTo>
                  <a:pt x="17439" y="6185"/>
                </a:moveTo>
                <a:lnTo>
                  <a:pt x="17616" y="6525"/>
                </a:lnTo>
                <a:lnTo>
                  <a:pt x="17276" y="6688"/>
                </a:lnTo>
                <a:lnTo>
                  <a:pt x="17100" y="6389"/>
                </a:lnTo>
                <a:lnTo>
                  <a:pt x="17439" y="6185"/>
                </a:lnTo>
                <a:close/>
                <a:moveTo>
                  <a:pt x="75669" y="6552"/>
                </a:moveTo>
                <a:cubicBezTo>
                  <a:pt x="75628" y="6552"/>
                  <a:pt x="75587" y="6579"/>
                  <a:pt x="75560" y="6607"/>
                </a:cubicBezTo>
                <a:cubicBezTo>
                  <a:pt x="75573" y="6647"/>
                  <a:pt x="75601" y="6688"/>
                  <a:pt x="75628" y="6702"/>
                </a:cubicBezTo>
                <a:cubicBezTo>
                  <a:pt x="75641" y="6702"/>
                  <a:pt x="75696" y="6675"/>
                  <a:pt x="75764" y="6647"/>
                </a:cubicBezTo>
                <a:cubicBezTo>
                  <a:pt x="75723" y="6593"/>
                  <a:pt x="75696" y="6552"/>
                  <a:pt x="75669" y="6552"/>
                </a:cubicBezTo>
                <a:close/>
                <a:moveTo>
                  <a:pt x="38235" y="6212"/>
                </a:moveTo>
                <a:lnTo>
                  <a:pt x="38412" y="6552"/>
                </a:lnTo>
                <a:lnTo>
                  <a:pt x="38086" y="6715"/>
                </a:lnTo>
                <a:lnTo>
                  <a:pt x="37896" y="6416"/>
                </a:lnTo>
                <a:lnTo>
                  <a:pt x="38235" y="6212"/>
                </a:lnTo>
                <a:close/>
                <a:moveTo>
                  <a:pt x="5668" y="6212"/>
                </a:moveTo>
                <a:lnTo>
                  <a:pt x="5845" y="6552"/>
                </a:lnTo>
                <a:lnTo>
                  <a:pt x="5532" y="6729"/>
                </a:lnTo>
                <a:lnTo>
                  <a:pt x="5369" y="6389"/>
                </a:lnTo>
                <a:lnTo>
                  <a:pt x="5668" y="6212"/>
                </a:lnTo>
                <a:close/>
                <a:moveTo>
                  <a:pt x="54261" y="5057"/>
                </a:moveTo>
                <a:lnTo>
                  <a:pt x="54070" y="5179"/>
                </a:lnTo>
                <a:cubicBezTo>
                  <a:pt x="53853" y="5302"/>
                  <a:pt x="53799" y="5601"/>
                  <a:pt x="53975" y="5791"/>
                </a:cubicBezTo>
                <a:cubicBezTo>
                  <a:pt x="54042" y="5845"/>
                  <a:pt x="54123" y="5898"/>
                  <a:pt x="54190" y="5952"/>
                </a:cubicBezTo>
                <a:lnTo>
                  <a:pt x="54190" y="5952"/>
                </a:lnTo>
                <a:cubicBezTo>
                  <a:pt x="54168" y="5950"/>
                  <a:pt x="54145" y="5949"/>
                  <a:pt x="54123" y="5949"/>
                </a:cubicBezTo>
                <a:cubicBezTo>
                  <a:pt x="54055" y="5949"/>
                  <a:pt x="53988" y="5958"/>
                  <a:pt x="53921" y="5968"/>
                </a:cubicBezTo>
                <a:cubicBezTo>
                  <a:pt x="53771" y="5995"/>
                  <a:pt x="53649" y="6144"/>
                  <a:pt x="53635" y="6308"/>
                </a:cubicBezTo>
                <a:cubicBezTo>
                  <a:pt x="53622" y="6484"/>
                  <a:pt x="53731" y="6647"/>
                  <a:pt x="53894" y="6715"/>
                </a:cubicBezTo>
                <a:cubicBezTo>
                  <a:pt x="53936" y="6729"/>
                  <a:pt x="53978" y="6736"/>
                  <a:pt x="54019" y="6736"/>
                </a:cubicBezTo>
                <a:cubicBezTo>
                  <a:pt x="54137" y="6736"/>
                  <a:pt x="54248" y="6680"/>
                  <a:pt x="54329" y="6579"/>
                </a:cubicBezTo>
                <a:cubicBezTo>
                  <a:pt x="54451" y="6444"/>
                  <a:pt x="54465" y="6253"/>
                  <a:pt x="54342" y="6104"/>
                </a:cubicBezTo>
                <a:cubicBezTo>
                  <a:pt x="54305" y="6054"/>
                  <a:pt x="54256" y="6004"/>
                  <a:pt x="54206" y="5954"/>
                </a:cubicBezTo>
                <a:lnTo>
                  <a:pt x="54206" y="5954"/>
                </a:lnTo>
                <a:cubicBezTo>
                  <a:pt x="54206" y="5954"/>
                  <a:pt x="54206" y="5954"/>
                  <a:pt x="54206" y="5954"/>
                </a:cubicBezTo>
                <a:lnTo>
                  <a:pt x="54194" y="5942"/>
                </a:lnTo>
                <a:lnTo>
                  <a:pt x="54194" y="5942"/>
                </a:lnTo>
                <a:cubicBezTo>
                  <a:pt x="54198" y="5946"/>
                  <a:pt x="54202" y="5950"/>
                  <a:pt x="54206" y="5954"/>
                </a:cubicBezTo>
                <a:lnTo>
                  <a:pt x="54206" y="5954"/>
                </a:lnTo>
                <a:cubicBezTo>
                  <a:pt x="54202" y="5954"/>
                  <a:pt x="54197" y="5953"/>
                  <a:pt x="54193" y="5952"/>
                </a:cubicBezTo>
                <a:lnTo>
                  <a:pt x="54193" y="5952"/>
                </a:lnTo>
                <a:lnTo>
                  <a:pt x="54193" y="5941"/>
                </a:lnTo>
                <a:cubicBezTo>
                  <a:pt x="54234" y="5927"/>
                  <a:pt x="54288" y="5927"/>
                  <a:pt x="54342" y="5913"/>
                </a:cubicBezTo>
                <a:cubicBezTo>
                  <a:pt x="54519" y="5886"/>
                  <a:pt x="54655" y="5737"/>
                  <a:pt x="54682" y="5546"/>
                </a:cubicBezTo>
                <a:cubicBezTo>
                  <a:pt x="54682" y="5370"/>
                  <a:pt x="54587" y="5207"/>
                  <a:pt x="54424" y="5139"/>
                </a:cubicBezTo>
                <a:cubicBezTo>
                  <a:pt x="54369" y="5125"/>
                  <a:pt x="54315" y="5084"/>
                  <a:pt x="54261" y="5057"/>
                </a:cubicBezTo>
                <a:close/>
                <a:moveTo>
                  <a:pt x="49993" y="6185"/>
                </a:moveTo>
                <a:lnTo>
                  <a:pt x="50197" y="6539"/>
                </a:lnTo>
                <a:lnTo>
                  <a:pt x="49843" y="6743"/>
                </a:lnTo>
                <a:lnTo>
                  <a:pt x="49653" y="6376"/>
                </a:lnTo>
                <a:lnTo>
                  <a:pt x="49993" y="6185"/>
                </a:lnTo>
                <a:close/>
                <a:moveTo>
                  <a:pt x="14694" y="6267"/>
                </a:moveTo>
                <a:lnTo>
                  <a:pt x="14870" y="6579"/>
                </a:lnTo>
                <a:lnTo>
                  <a:pt x="14544" y="6756"/>
                </a:lnTo>
                <a:lnTo>
                  <a:pt x="14395" y="6444"/>
                </a:lnTo>
                <a:lnTo>
                  <a:pt x="14694" y="6267"/>
                </a:lnTo>
                <a:close/>
                <a:moveTo>
                  <a:pt x="26465" y="6240"/>
                </a:moveTo>
                <a:lnTo>
                  <a:pt x="26641" y="6579"/>
                </a:lnTo>
                <a:lnTo>
                  <a:pt x="26329" y="6756"/>
                </a:lnTo>
                <a:lnTo>
                  <a:pt x="26152" y="6416"/>
                </a:lnTo>
                <a:lnTo>
                  <a:pt x="26465" y="6240"/>
                </a:lnTo>
                <a:close/>
                <a:moveTo>
                  <a:pt x="2923" y="6308"/>
                </a:moveTo>
                <a:lnTo>
                  <a:pt x="3086" y="6620"/>
                </a:lnTo>
                <a:lnTo>
                  <a:pt x="2787" y="6783"/>
                </a:lnTo>
                <a:lnTo>
                  <a:pt x="2610" y="6471"/>
                </a:lnTo>
                <a:lnTo>
                  <a:pt x="2923" y="6308"/>
                </a:lnTo>
                <a:close/>
                <a:moveTo>
                  <a:pt x="47261" y="6253"/>
                </a:moveTo>
                <a:lnTo>
                  <a:pt x="47451" y="6593"/>
                </a:lnTo>
                <a:lnTo>
                  <a:pt x="47111" y="6783"/>
                </a:lnTo>
                <a:lnTo>
                  <a:pt x="46935" y="6444"/>
                </a:lnTo>
                <a:lnTo>
                  <a:pt x="47261" y="6253"/>
                </a:lnTo>
                <a:close/>
                <a:moveTo>
                  <a:pt x="35490" y="6308"/>
                </a:moveTo>
                <a:lnTo>
                  <a:pt x="35653" y="6620"/>
                </a:lnTo>
                <a:lnTo>
                  <a:pt x="35354" y="6797"/>
                </a:lnTo>
                <a:lnTo>
                  <a:pt x="35164" y="6471"/>
                </a:lnTo>
                <a:lnTo>
                  <a:pt x="35490" y="6308"/>
                </a:lnTo>
                <a:close/>
                <a:moveTo>
                  <a:pt x="11962" y="6335"/>
                </a:moveTo>
                <a:lnTo>
                  <a:pt x="12152" y="6647"/>
                </a:lnTo>
                <a:lnTo>
                  <a:pt x="11785" y="6810"/>
                </a:lnTo>
                <a:lnTo>
                  <a:pt x="11622" y="6511"/>
                </a:lnTo>
                <a:lnTo>
                  <a:pt x="11962" y="6335"/>
                </a:lnTo>
                <a:close/>
                <a:moveTo>
                  <a:pt x="23705" y="6335"/>
                </a:moveTo>
                <a:lnTo>
                  <a:pt x="23896" y="6634"/>
                </a:lnTo>
                <a:lnTo>
                  <a:pt x="23569" y="6810"/>
                </a:lnTo>
                <a:lnTo>
                  <a:pt x="23406" y="6498"/>
                </a:lnTo>
                <a:lnTo>
                  <a:pt x="23705" y="6335"/>
                </a:lnTo>
                <a:close/>
                <a:moveTo>
                  <a:pt x="32771" y="6376"/>
                </a:moveTo>
                <a:lnTo>
                  <a:pt x="32934" y="6675"/>
                </a:lnTo>
                <a:lnTo>
                  <a:pt x="32595" y="6851"/>
                </a:lnTo>
                <a:lnTo>
                  <a:pt x="32432" y="6539"/>
                </a:lnTo>
                <a:lnTo>
                  <a:pt x="32771" y="6376"/>
                </a:lnTo>
                <a:close/>
                <a:moveTo>
                  <a:pt x="44501" y="6335"/>
                </a:moveTo>
                <a:lnTo>
                  <a:pt x="44692" y="6688"/>
                </a:lnTo>
                <a:lnTo>
                  <a:pt x="44379" y="6851"/>
                </a:lnTo>
                <a:lnTo>
                  <a:pt x="44189" y="6498"/>
                </a:lnTo>
                <a:lnTo>
                  <a:pt x="44501" y="6335"/>
                </a:lnTo>
                <a:close/>
                <a:moveTo>
                  <a:pt x="81962" y="6675"/>
                </a:moveTo>
                <a:cubicBezTo>
                  <a:pt x="81935" y="6688"/>
                  <a:pt x="81907" y="6715"/>
                  <a:pt x="81880" y="6743"/>
                </a:cubicBezTo>
                <a:lnTo>
                  <a:pt x="81948" y="6851"/>
                </a:lnTo>
                <a:cubicBezTo>
                  <a:pt x="81989" y="6797"/>
                  <a:pt x="82016" y="6770"/>
                  <a:pt x="82016" y="6729"/>
                </a:cubicBezTo>
                <a:cubicBezTo>
                  <a:pt x="82016" y="6715"/>
                  <a:pt x="81975" y="6675"/>
                  <a:pt x="81962" y="6675"/>
                </a:cubicBezTo>
                <a:close/>
                <a:moveTo>
                  <a:pt x="57588" y="6198"/>
                </a:moveTo>
                <a:cubicBezTo>
                  <a:pt x="57580" y="6198"/>
                  <a:pt x="57572" y="6198"/>
                  <a:pt x="57564" y="6199"/>
                </a:cubicBezTo>
                <a:cubicBezTo>
                  <a:pt x="57387" y="6212"/>
                  <a:pt x="57251" y="6348"/>
                  <a:pt x="57251" y="6539"/>
                </a:cubicBezTo>
                <a:cubicBezTo>
                  <a:pt x="57251" y="6715"/>
                  <a:pt x="57401" y="6865"/>
                  <a:pt x="57577" y="6865"/>
                </a:cubicBezTo>
                <a:cubicBezTo>
                  <a:pt x="57768" y="6851"/>
                  <a:pt x="57903" y="6715"/>
                  <a:pt x="57917" y="6539"/>
                </a:cubicBezTo>
                <a:cubicBezTo>
                  <a:pt x="57917" y="6343"/>
                  <a:pt x="57767" y="6198"/>
                  <a:pt x="57588" y="6198"/>
                </a:cubicBezTo>
                <a:close/>
                <a:moveTo>
                  <a:pt x="20987" y="6403"/>
                </a:moveTo>
                <a:lnTo>
                  <a:pt x="21177" y="6715"/>
                </a:lnTo>
                <a:lnTo>
                  <a:pt x="20851" y="6878"/>
                </a:lnTo>
                <a:lnTo>
                  <a:pt x="20688" y="6566"/>
                </a:lnTo>
                <a:lnTo>
                  <a:pt x="20987" y="6403"/>
                </a:lnTo>
                <a:close/>
                <a:moveTo>
                  <a:pt x="79216" y="6675"/>
                </a:moveTo>
                <a:cubicBezTo>
                  <a:pt x="79162" y="6729"/>
                  <a:pt x="79107" y="6756"/>
                  <a:pt x="79107" y="6797"/>
                </a:cubicBezTo>
                <a:cubicBezTo>
                  <a:pt x="79107" y="6838"/>
                  <a:pt x="79162" y="6865"/>
                  <a:pt x="79189" y="6906"/>
                </a:cubicBezTo>
                <a:cubicBezTo>
                  <a:pt x="79216" y="6878"/>
                  <a:pt x="79284" y="6851"/>
                  <a:pt x="79284" y="6810"/>
                </a:cubicBezTo>
                <a:cubicBezTo>
                  <a:pt x="79298" y="6783"/>
                  <a:pt x="79243" y="6729"/>
                  <a:pt x="79216" y="6675"/>
                </a:cubicBezTo>
                <a:close/>
                <a:moveTo>
                  <a:pt x="9216" y="6403"/>
                </a:moveTo>
                <a:lnTo>
                  <a:pt x="9393" y="6743"/>
                </a:lnTo>
                <a:lnTo>
                  <a:pt x="9080" y="6919"/>
                </a:lnTo>
                <a:lnTo>
                  <a:pt x="8917" y="6579"/>
                </a:lnTo>
                <a:lnTo>
                  <a:pt x="9216" y="6403"/>
                </a:lnTo>
                <a:close/>
                <a:moveTo>
                  <a:pt x="41797" y="6416"/>
                </a:moveTo>
                <a:lnTo>
                  <a:pt x="41960" y="6729"/>
                </a:lnTo>
                <a:lnTo>
                  <a:pt x="41647" y="6919"/>
                </a:lnTo>
                <a:lnTo>
                  <a:pt x="41457" y="6593"/>
                </a:lnTo>
                <a:lnTo>
                  <a:pt x="41797" y="6416"/>
                </a:lnTo>
                <a:close/>
                <a:moveTo>
                  <a:pt x="18268" y="6457"/>
                </a:moveTo>
                <a:lnTo>
                  <a:pt x="18432" y="6756"/>
                </a:lnTo>
                <a:lnTo>
                  <a:pt x="18092" y="6933"/>
                </a:lnTo>
                <a:lnTo>
                  <a:pt x="17929" y="6634"/>
                </a:lnTo>
                <a:lnTo>
                  <a:pt x="18268" y="6457"/>
                </a:lnTo>
                <a:close/>
                <a:moveTo>
                  <a:pt x="30012" y="6416"/>
                </a:moveTo>
                <a:lnTo>
                  <a:pt x="30189" y="6756"/>
                </a:lnTo>
                <a:lnTo>
                  <a:pt x="29876" y="6933"/>
                </a:lnTo>
                <a:lnTo>
                  <a:pt x="29700" y="6593"/>
                </a:lnTo>
                <a:lnTo>
                  <a:pt x="30012" y="6416"/>
                </a:lnTo>
                <a:close/>
                <a:moveTo>
                  <a:pt x="6498" y="6484"/>
                </a:moveTo>
                <a:lnTo>
                  <a:pt x="6674" y="6797"/>
                </a:lnTo>
                <a:lnTo>
                  <a:pt x="6348" y="6960"/>
                </a:lnTo>
                <a:lnTo>
                  <a:pt x="6185" y="6647"/>
                </a:lnTo>
                <a:lnTo>
                  <a:pt x="6498" y="6484"/>
                </a:lnTo>
                <a:close/>
                <a:moveTo>
                  <a:pt x="39065" y="6498"/>
                </a:moveTo>
                <a:lnTo>
                  <a:pt x="39241" y="6797"/>
                </a:lnTo>
                <a:lnTo>
                  <a:pt x="38901" y="6974"/>
                </a:lnTo>
                <a:lnTo>
                  <a:pt x="38725" y="6661"/>
                </a:lnTo>
                <a:lnTo>
                  <a:pt x="39065" y="6498"/>
                </a:lnTo>
                <a:close/>
                <a:moveTo>
                  <a:pt x="27294" y="6511"/>
                </a:moveTo>
                <a:lnTo>
                  <a:pt x="27470" y="6824"/>
                </a:lnTo>
                <a:lnTo>
                  <a:pt x="27144" y="7001"/>
                </a:lnTo>
                <a:lnTo>
                  <a:pt x="26981" y="6688"/>
                </a:lnTo>
                <a:lnTo>
                  <a:pt x="27294" y="6511"/>
                </a:lnTo>
                <a:close/>
                <a:moveTo>
                  <a:pt x="54835" y="6239"/>
                </a:moveTo>
                <a:cubicBezTo>
                  <a:pt x="54629" y="6239"/>
                  <a:pt x="54465" y="6411"/>
                  <a:pt x="54465" y="6620"/>
                </a:cubicBezTo>
                <a:cubicBezTo>
                  <a:pt x="54465" y="6838"/>
                  <a:pt x="54641" y="7001"/>
                  <a:pt x="54859" y="7001"/>
                </a:cubicBezTo>
                <a:cubicBezTo>
                  <a:pt x="55076" y="7001"/>
                  <a:pt x="55239" y="6824"/>
                  <a:pt x="55239" y="6607"/>
                </a:cubicBezTo>
                <a:cubicBezTo>
                  <a:pt x="55226" y="6403"/>
                  <a:pt x="55063" y="6240"/>
                  <a:pt x="54859" y="6240"/>
                </a:cubicBezTo>
                <a:cubicBezTo>
                  <a:pt x="54851" y="6239"/>
                  <a:pt x="54843" y="6239"/>
                  <a:pt x="54835" y="6239"/>
                </a:cubicBezTo>
                <a:close/>
                <a:moveTo>
                  <a:pt x="76470" y="6810"/>
                </a:moveTo>
                <a:cubicBezTo>
                  <a:pt x="76443" y="6838"/>
                  <a:pt x="76403" y="6865"/>
                  <a:pt x="76403" y="6892"/>
                </a:cubicBezTo>
                <a:cubicBezTo>
                  <a:pt x="76403" y="6919"/>
                  <a:pt x="76430" y="6960"/>
                  <a:pt x="76470" y="7001"/>
                </a:cubicBezTo>
                <a:cubicBezTo>
                  <a:pt x="76511" y="6960"/>
                  <a:pt x="76552" y="6919"/>
                  <a:pt x="76552" y="6906"/>
                </a:cubicBezTo>
                <a:cubicBezTo>
                  <a:pt x="76538" y="6865"/>
                  <a:pt x="76498" y="6851"/>
                  <a:pt x="76470" y="6810"/>
                </a:cubicBezTo>
                <a:close/>
                <a:moveTo>
                  <a:pt x="3738" y="6552"/>
                </a:moveTo>
                <a:lnTo>
                  <a:pt x="3915" y="6865"/>
                </a:lnTo>
                <a:lnTo>
                  <a:pt x="3602" y="7028"/>
                </a:lnTo>
                <a:lnTo>
                  <a:pt x="3426" y="6729"/>
                </a:lnTo>
                <a:lnTo>
                  <a:pt x="3738" y="6552"/>
                </a:lnTo>
                <a:close/>
                <a:moveTo>
                  <a:pt x="15509" y="6498"/>
                </a:moveTo>
                <a:lnTo>
                  <a:pt x="15727" y="6838"/>
                </a:lnTo>
                <a:lnTo>
                  <a:pt x="15387" y="7028"/>
                </a:lnTo>
                <a:lnTo>
                  <a:pt x="15210" y="6675"/>
                </a:lnTo>
                <a:lnTo>
                  <a:pt x="15509" y="6498"/>
                </a:lnTo>
                <a:close/>
                <a:moveTo>
                  <a:pt x="36319" y="6552"/>
                </a:moveTo>
                <a:lnTo>
                  <a:pt x="36482" y="6865"/>
                </a:lnTo>
                <a:lnTo>
                  <a:pt x="36183" y="7042"/>
                </a:lnTo>
                <a:lnTo>
                  <a:pt x="35993" y="6729"/>
                </a:lnTo>
                <a:lnTo>
                  <a:pt x="36319" y="6552"/>
                </a:lnTo>
                <a:close/>
                <a:moveTo>
                  <a:pt x="24534" y="6579"/>
                </a:moveTo>
                <a:lnTo>
                  <a:pt x="24711" y="6892"/>
                </a:lnTo>
                <a:lnTo>
                  <a:pt x="24399" y="7055"/>
                </a:lnTo>
                <a:lnTo>
                  <a:pt x="24222" y="6756"/>
                </a:lnTo>
                <a:lnTo>
                  <a:pt x="24534" y="6579"/>
                </a:lnTo>
                <a:close/>
                <a:moveTo>
                  <a:pt x="48103" y="6498"/>
                </a:moveTo>
                <a:cubicBezTo>
                  <a:pt x="48158" y="6620"/>
                  <a:pt x="48212" y="6729"/>
                  <a:pt x="48280" y="6878"/>
                </a:cubicBezTo>
                <a:lnTo>
                  <a:pt x="47940" y="7055"/>
                </a:lnTo>
                <a:cubicBezTo>
                  <a:pt x="47886" y="6933"/>
                  <a:pt x="47832" y="6810"/>
                  <a:pt x="47777" y="6688"/>
                </a:cubicBezTo>
                <a:lnTo>
                  <a:pt x="48103" y="6498"/>
                </a:lnTo>
                <a:close/>
                <a:moveTo>
                  <a:pt x="1020" y="6607"/>
                </a:moveTo>
                <a:lnTo>
                  <a:pt x="1197" y="6919"/>
                </a:lnTo>
                <a:lnTo>
                  <a:pt x="884" y="7096"/>
                </a:lnTo>
                <a:lnTo>
                  <a:pt x="707" y="6770"/>
                </a:lnTo>
                <a:lnTo>
                  <a:pt x="1020" y="6607"/>
                </a:lnTo>
                <a:close/>
                <a:moveTo>
                  <a:pt x="12791" y="6593"/>
                </a:moveTo>
                <a:lnTo>
                  <a:pt x="12954" y="6919"/>
                </a:lnTo>
                <a:lnTo>
                  <a:pt x="12628" y="7096"/>
                </a:lnTo>
                <a:lnTo>
                  <a:pt x="12451" y="6756"/>
                </a:lnTo>
                <a:lnTo>
                  <a:pt x="12791" y="6593"/>
                </a:lnTo>
                <a:close/>
                <a:moveTo>
                  <a:pt x="58393" y="6511"/>
                </a:moveTo>
                <a:cubicBezTo>
                  <a:pt x="58243" y="6525"/>
                  <a:pt x="58121" y="6647"/>
                  <a:pt x="58107" y="6797"/>
                </a:cubicBezTo>
                <a:cubicBezTo>
                  <a:pt x="58107" y="6946"/>
                  <a:pt x="58230" y="7082"/>
                  <a:pt x="58393" y="7096"/>
                </a:cubicBezTo>
                <a:cubicBezTo>
                  <a:pt x="58556" y="7096"/>
                  <a:pt x="58692" y="6960"/>
                  <a:pt x="58678" y="6797"/>
                </a:cubicBezTo>
                <a:cubicBezTo>
                  <a:pt x="58678" y="6634"/>
                  <a:pt x="58542" y="6511"/>
                  <a:pt x="58393" y="6511"/>
                </a:cubicBezTo>
                <a:close/>
                <a:moveTo>
                  <a:pt x="45344" y="6593"/>
                </a:moveTo>
                <a:lnTo>
                  <a:pt x="45521" y="6919"/>
                </a:lnTo>
                <a:lnTo>
                  <a:pt x="45195" y="7110"/>
                </a:lnTo>
                <a:lnTo>
                  <a:pt x="45004" y="6770"/>
                </a:lnTo>
                <a:lnTo>
                  <a:pt x="45344" y="6593"/>
                </a:lnTo>
                <a:close/>
                <a:moveTo>
                  <a:pt x="21816" y="6647"/>
                </a:moveTo>
                <a:lnTo>
                  <a:pt x="21993" y="6960"/>
                </a:lnTo>
                <a:lnTo>
                  <a:pt x="21680" y="7123"/>
                </a:lnTo>
                <a:lnTo>
                  <a:pt x="21503" y="6810"/>
                </a:lnTo>
                <a:lnTo>
                  <a:pt x="21816" y="6647"/>
                </a:lnTo>
                <a:close/>
                <a:moveTo>
                  <a:pt x="33587" y="6620"/>
                </a:moveTo>
                <a:lnTo>
                  <a:pt x="33764" y="6960"/>
                </a:lnTo>
                <a:lnTo>
                  <a:pt x="33424" y="7123"/>
                </a:lnTo>
                <a:lnTo>
                  <a:pt x="33247" y="6783"/>
                </a:lnTo>
                <a:lnTo>
                  <a:pt x="33587" y="6620"/>
                </a:lnTo>
                <a:close/>
                <a:moveTo>
                  <a:pt x="10045" y="6675"/>
                </a:moveTo>
                <a:lnTo>
                  <a:pt x="10222" y="6974"/>
                </a:lnTo>
                <a:lnTo>
                  <a:pt x="9909" y="7150"/>
                </a:lnTo>
                <a:lnTo>
                  <a:pt x="9733" y="6838"/>
                </a:lnTo>
                <a:lnTo>
                  <a:pt x="10045" y="6675"/>
                </a:lnTo>
                <a:close/>
                <a:moveTo>
                  <a:pt x="42626" y="6661"/>
                </a:moveTo>
                <a:lnTo>
                  <a:pt x="42802" y="6987"/>
                </a:lnTo>
                <a:lnTo>
                  <a:pt x="42476" y="7150"/>
                </a:lnTo>
                <a:lnTo>
                  <a:pt x="42300" y="6838"/>
                </a:lnTo>
                <a:lnTo>
                  <a:pt x="42626" y="6661"/>
                </a:lnTo>
                <a:close/>
                <a:moveTo>
                  <a:pt x="80018" y="7001"/>
                </a:moveTo>
                <a:lnTo>
                  <a:pt x="79950" y="7096"/>
                </a:lnTo>
                <a:cubicBezTo>
                  <a:pt x="79977" y="7123"/>
                  <a:pt x="80004" y="7150"/>
                  <a:pt x="80032" y="7150"/>
                </a:cubicBezTo>
                <a:cubicBezTo>
                  <a:pt x="80059" y="7150"/>
                  <a:pt x="80086" y="7110"/>
                  <a:pt x="80127" y="7069"/>
                </a:cubicBezTo>
                <a:lnTo>
                  <a:pt x="80018" y="7001"/>
                </a:lnTo>
                <a:close/>
                <a:moveTo>
                  <a:pt x="30841" y="6702"/>
                </a:moveTo>
                <a:lnTo>
                  <a:pt x="31018" y="7014"/>
                </a:lnTo>
                <a:lnTo>
                  <a:pt x="30692" y="7191"/>
                </a:lnTo>
                <a:lnTo>
                  <a:pt x="30529" y="6865"/>
                </a:lnTo>
                <a:lnTo>
                  <a:pt x="30841" y="6702"/>
                </a:lnTo>
                <a:close/>
                <a:moveTo>
                  <a:pt x="77300" y="7069"/>
                </a:moveTo>
                <a:cubicBezTo>
                  <a:pt x="77272" y="7096"/>
                  <a:pt x="77259" y="7123"/>
                  <a:pt x="77245" y="7150"/>
                </a:cubicBezTo>
                <a:cubicBezTo>
                  <a:pt x="77245" y="7164"/>
                  <a:pt x="77286" y="7205"/>
                  <a:pt x="77300" y="7205"/>
                </a:cubicBezTo>
                <a:cubicBezTo>
                  <a:pt x="77327" y="7191"/>
                  <a:pt x="77368" y="7164"/>
                  <a:pt x="77381" y="7137"/>
                </a:cubicBezTo>
                <a:cubicBezTo>
                  <a:pt x="77358" y="7113"/>
                  <a:pt x="77324" y="7080"/>
                  <a:pt x="77307" y="7080"/>
                </a:cubicBezTo>
                <a:cubicBezTo>
                  <a:pt x="77304" y="7080"/>
                  <a:pt x="77301" y="7080"/>
                  <a:pt x="77300" y="7082"/>
                </a:cubicBezTo>
                <a:lnTo>
                  <a:pt x="77300" y="7069"/>
                </a:lnTo>
                <a:close/>
                <a:moveTo>
                  <a:pt x="7327" y="6729"/>
                </a:moveTo>
                <a:lnTo>
                  <a:pt x="7490" y="7042"/>
                </a:lnTo>
                <a:lnTo>
                  <a:pt x="7191" y="7218"/>
                </a:lnTo>
                <a:lnTo>
                  <a:pt x="7000" y="6906"/>
                </a:lnTo>
                <a:lnTo>
                  <a:pt x="7327" y="6729"/>
                </a:lnTo>
                <a:close/>
                <a:moveTo>
                  <a:pt x="19084" y="6715"/>
                </a:moveTo>
                <a:lnTo>
                  <a:pt x="19261" y="7042"/>
                </a:lnTo>
                <a:lnTo>
                  <a:pt x="18934" y="7218"/>
                </a:lnTo>
                <a:lnTo>
                  <a:pt x="18758" y="6878"/>
                </a:lnTo>
                <a:lnTo>
                  <a:pt x="19084" y="6715"/>
                </a:lnTo>
                <a:close/>
                <a:moveTo>
                  <a:pt x="39894" y="6729"/>
                </a:moveTo>
                <a:lnTo>
                  <a:pt x="40057" y="7042"/>
                </a:lnTo>
                <a:lnTo>
                  <a:pt x="39717" y="7218"/>
                </a:lnTo>
                <a:lnTo>
                  <a:pt x="39540" y="6906"/>
                </a:lnTo>
                <a:lnTo>
                  <a:pt x="39894" y="6729"/>
                </a:lnTo>
                <a:close/>
                <a:moveTo>
                  <a:pt x="55698" y="6497"/>
                </a:moveTo>
                <a:cubicBezTo>
                  <a:pt x="55690" y="6497"/>
                  <a:pt x="55682" y="6497"/>
                  <a:pt x="55674" y="6498"/>
                </a:cubicBezTo>
                <a:cubicBezTo>
                  <a:pt x="55470" y="6498"/>
                  <a:pt x="55294" y="6661"/>
                  <a:pt x="55307" y="6878"/>
                </a:cubicBezTo>
                <a:cubicBezTo>
                  <a:pt x="55307" y="7069"/>
                  <a:pt x="55484" y="7232"/>
                  <a:pt x="55688" y="7232"/>
                </a:cubicBezTo>
                <a:cubicBezTo>
                  <a:pt x="55892" y="7218"/>
                  <a:pt x="56041" y="7055"/>
                  <a:pt x="56041" y="6851"/>
                </a:cubicBezTo>
                <a:cubicBezTo>
                  <a:pt x="56041" y="6655"/>
                  <a:pt x="55891" y="6497"/>
                  <a:pt x="55698" y="6497"/>
                </a:cubicBezTo>
                <a:close/>
                <a:moveTo>
                  <a:pt x="28123" y="6756"/>
                </a:moveTo>
                <a:lnTo>
                  <a:pt x="28300" y="7082"/>
                </a:lnTo>
                <a:lnTo>
                  <a:pt x="27973" y="7245"/>
                </a:lnTo>
                <a:lnTo>
                  <a:pt x="27810" y="6933"/>
                </a:lnTo>
                <a:lnTo>
                  <a:pt x="28123" y="6756"/>
                </a:lnTo>
                <a:close/>
                <a:moveTo>
                  <a:pt x="59249" y="6783"/>
                </a:moveTo>
                <a:cubicBezTo>
                  <a:pt x="59140" y="6892"/>
                  <a:pt x="59059" y="6960"/>
                  <a:pt x="59045" y="7028"/>
                </a:cubicBezTo>
                <a:cubicBezTo>
                  <a:pt x="59004" y="7150"/>
                  <a:pt x="59086" y="7218"/>
                  <a:pt x="59208" y="7245"/>
                </a:cubicBezTo>
                <a:cubicBezTo>
                  <a:pt x="59216" y="7246"/>
                  <a:pt x="59224" y="7247"/>
                  <a:pt x="59232" y="7247"/>
                </a:cubicBezTo>
                <a:cubicBezTo>
                  <a:pt x="59346" y="7247"/>
                  <a:pt x="59451" y="7157"/>
                  <a:pt x="59426" y="7055"/>
                </a:cubicBezTo>
                <a:cubicBezTo>
                  <a:pt x="59412" y="6974"/>
                  <a:pt x="59331" y="6906"/>
                  <a:pt x="59249" y="6783"/>
                </a:cubicBezTo>
                <a:close/>
                <a:moveTo>
                  <a:pt x="4608" y="6770"/>
                </a:moveTo>
                <a:lnTo>
                  <a:pt x="4771" y="7110"/>
                </a:lnTo>
                <a:lnTo>
                  <a:pt x="4432" y="7273"/>
                </a:lnTo>
                <a:lnTo>
                  <a:pt x="4255" y="6960"/>
                </a:lnTo>
                <a:lnTo>
                  <a:pt x="4608" y="6770"/>
                </a:lnTo>
                <a:close/>
                <a:moveTo>
                  <a:pt x="16338" y="6770"/>
                </a:moveTo>
                <a:lnTo>
                  <a:pt x="16515" y="7110"/>
                </a:lnTo>
                <a:lnTo>
                  <a:pt x="16202" y="7273"/>
                </a:lnTo>
                <a:lnTo>
                  <a:pt x="15999" y="6933"/>
                </a:lnTo>
                <a:lnTo>
                  <a:pt x="16338" y="6770"/>
                </a:lnTo>
                <a:close/>
                <a:moveTo>
                  <a:pt x="50822" y="6416"/>
                </a:moveTo>
                <a:cubicBezTo>
                  <a:pt x="50939" y="6689"/>
                  <a:pt x="51091" y="6818"/>
                  <a:pt x="51264" y="6818"/>
                </a:cubicBezTo>
                <a:cubicBezTo>
                  <a:pt x="51393" y="6818"/>
                  <a:pt x="51533" y="6746"/>
                  <a:pt x="51678" y="6607"/>
                </a:cubicBezTo>
                <a:lnTo>
                  <a:pt x="51701" y="6607"/>
                </a:lnTo>
                <a:cubicBezTo>
                  <a:pt x="51644" y="6816"/>
                  <a:pt x="51790" y="6935"/>
                  <a:pt x="51909" y="7055"/>
                </a:cubicBezTo>
                <a:lnTo>
                  <a:pt x="51474" y="7273"/>
                </a:lnTo>
                <a:cubicBezTo>
                  <a:pt x="51383" y="6989"/>
                  <a:pt x="51250" y="6849"/>
                  <a:pt x="51070" y="6849"/>
                </a:cubicBezTo>
                <a:cubicBezTo>
                  <a:pt x="50957" y="6849"/>
                  <a:pt x="50825" y="6904"/>
                  <a:pt x="50672" y="7014"/>
                </a:cubicBezTo>
                <a:lnTo>
                  <a:pt x="50468" y="6607"/>
                </a:lnTo>
                <a:lnTo>
                  <a:pt x="50822" y="6416"/>
                </a:lnTo>
                <a:close/>
                <a:moveTo>
                  <a:pt x="25404" y="6797"/>
                </a:moveTo>
                <a:lnTo>
                  <a:pt x="25567" y="7137"/>
                </a:lnTo>
                <a:lnTo>
                  <a:pt x="25228" y="7300"/>
                </a:lnTo>
                <a:lnTo>
                  <a:pt x="25065" y="7001"/>
                </a:lnTo>
                <a:lnTo>
                  <a:pt x="25404" y="6797"/>
                </a:lnTo>
                <a:close/>
                <a:moveTo>
                  <a:pt x="37148" y="6797"/>
                </a:moveTo>
                <a:lnTo>
                  <a:pt x="37311" y="7137"/>
                </a:lnTo>
                <a:lnTo>
                  <a:pt x="37012" y="7300"/>
                </a:lnTo>
                <a:lnTo>
                  <a:pt x="36822" y="6960"/>
                </a:lnTo>
                <a:lnTo>
                  <a:pt x="37148" y="6797"/>
                </a:lnTo>
                <a:close/>
                <a:moveTo>
                  <a:pt x="48905" y="6770"/>
                </a:moveTo>
                <a:cubicBezTo>
                  <a:pt x="48973" y="6865"/>
                  <a:pt x="49041" y="6987"/>
                  <a:pt x="49109" y="7110"/>
                </a:cubicBezTo>
                <a:lnTo>
                  <a:pt x="48769" y="7300"/>
                </a:lnTo>
                <a:lnTo>
                  <a:pt x="48566" y="6960"/>
                </a:lnTo>
                <a:lnTo>
                  <a:pt x="48905" y="6770"/>
                </a:lnTo>
                <a:close/>
                <a:moveTo>
                  <a:pt x="1835" y="6865"/>
                </a:moveTo>
                <a:lnTo>
                  <a:pt x="2026" y="7205"/>
                </a:lnTo>
                <a:lnTo>
                  <a:pt x="1713" y="7354"/>
                </a:lnTo>
                <a:lnTo>
                  <a:pt x="1523" y="7014"/>
                </a:lnTo>
                <a:lnTo>
                  <a:pt x="1835" y="6865"/>
                </a:lnTo>
                <a:close/>
                <a:moveTo>
                  <a:pt x="46201" y="6810"/>
                </a:moveTo>
                <a:lnTo>
                  <a:pt x="46364" y="7177"/>
                </a:lnTo>
                <a:lnTo>
                  <a:pt x="46024" y="7354"/>
                </a:lnTo>
                <a:lnTo>
                  <a:pt x="45834" y="7028"/>
                </a:lnTo>
                <a:lnTo>
                  <a:pt x="46201" y="6810"/>
                </a:lnTo>
                <a:close/>
                <a:moveTo>
                  <a:pt x="52944" y="6532"/>
                </a:moveTo>
                <a:cubicBezTo>
                  <a:pt x="52903" y="6532"/>
                  <a:pt x="52861" y="6539"/>
                  <a:pt x="52820" y="6552"/>
                </a:cubicBezTo>
                <a:cubicBezTo>
                  <a:pt x="52616" y="6593"/>
                  <a:pt x="52494" y="6783"/>
                  <a:pt x="52535" y="6987"/>
                </a:cubicBezTo>
                <a:cubicBezTo>
                  <a:pt x="52548" y="7191"/>
                  <a:pt x="52725" y="7259"/>
                  <a:pt x="52847" y="7354"/>
                </a:cubicBezTo>
                <a:lnTo>
                  <a:pt x="52847" y="7341"/>
                </a:lnTo>
                <a:cubicBezTo>
                  <a:pt x="52929" y="7327"/>
                  <a:pt x="53024" y="7313"/>
                  <a:pt x="53105" y="7286"/>
                </a:cubicBezTo>
                <a:cubicBezTo>
                  <a:pt x="53282" y="7191"/>
                  <a:pt x="53377" y="6987"/>
                  <a:pt x="53309" y="6797"/>
                </a:cubicBezTo>
                <a:cubicBezTo>
                  <a:pt x="53255" y="6634"/>
                  <a:pt x="53105" y="6532"/>
                  <a:pt x="52944" y="6532"/>
                </a:cubicBezTo>
                <a:close/>
                <a:moveTo>
                  <a:pt x="52848" y="7342"/>
                </a:moveTo>
                <a:lnTo>
                  <a:pt x="52848" y="7342"/>
                </a:lnTo>
                <a:cubicBezTo>
                  <a:pt x="52852" y="7346"/>
                  <a:pt x="52857" y="7350"/>
                  <a:pt x="52861" y="7354"/>
                </a:cubicBezTo>
                <a:lnTo>
                  <a:pt x="52861" y="7354"/>
                </a:lnTo>
                <a:lnTo>
                  <a:pt x="52848" y="7342"/>
                </a:lnTo>
                <a:close/>
                <a:moveTo>
                  <a:pt x="13620" y="6851"/>
                </a:moveTo>
                <a:lnTo>
                  <a:pt x="13797" y="7164"/>
                </a:lnTo>
                <a:lnTo>
                  <a:pt x="13457" y="7368"/>
                </a:lnTo>
                <a:lnTo>
                  <a:pt x="13280" y="7028"/>
                </a:lnTo>
                <a:lnTo>
                  <a:pt x="13620" y="6851"/>
                </a:lnTo>
                <a:close/>
                <a:moveTo>
                  <a:pt x="34416" y="6878"/>
                </a:moveTo>
                <a:cubicBezTo>
                  <a:pt x="34470" y="6974"/>
                  <a:pt x="34525" y="7082"/>
                  <a:pt x="34593" y="7191"/>
                </a:cubicBezTo>
                <a:lnTo>
                  <a:pt x="34253" y="7381"/>
                </a:lnTo>
                <a:lnTo>
                  <a:pt x="34090" y="7055"/>
                </a:lnTo>
                <a:lnTo>
                  <a:pt x="34416" y="6878"/>
                </a:lnTo>
                <a:close/>
                <a:moveTo>
                  <a:pt x="10874" y="6919"/>
                </a:moveTo>
                <a:lnTo>
                  <a:pt x="11037" y="7232"/>
                </a:lnTo>
                <a:lnTo>
                  <a:pt x="10738" y="7395"/>
                </a:lnTo>
                <a:lnTo>
                  <a:pt x="10548" y="7082"/>
                </a:lnTo>
                <a:lnTo>
                  <a:pt x="10874" y="6919"/>
                </a:lnTo>
                <a:close/>
                <a:moveTo>
                  <a:pt x="22645" y="6892"/>
                </a:moveTo>
                <a:lnTo>
                  <a:pt x="22808" y="7232"/>
                </a:lnTo>
                <a:lnTo>
                  <a:pt x="22509" y="7395"/>
                </a:lnTo>
                <a:lnTo>
                  <a:pt x="22346" y="7055"/>
                </a:lnTo>
                <a:lnTo>
                  <a:pt x="22645" y="6892"/>
                </a:lnTo>
                <a:close/>
                <a:moveTo>
                  <a:pt x="43441" y="6892"/>
                </a:moveTo>
                <a:lnTo>
                  <a:pt x="43618" y="7232"/>
                </a:lnTo>
                <a:lnTo>
                  <a:pt x="43292" y="7395"/>
                </a:lnTo>
                <a:lnTo>
                  <a:pt x="43101" y="7069"/>
                </a:lnTo>
                <a:lnTo>
                  <a:pt x="43441" y="6892"/>
                </a:lnTo>
                <a:close/>
                <a:moveTo>
                  <a:pt x="31657" y="6946"/>
                </a:moveTo>
                <a:lnTo>
                  <a:pt x="31834" y="7259"/>
                </a:lnTo>
                <a:lnTo>
                  <a:pt x="31534" y="7436"/>
                </a:lnTo>
                <a:lnTo>
                  <a:pt x="31344" y="7123"/>
                </a:lnTo>
                <a:lnTo>
                  <a:pt x="31657" y="6946"/>
                </a:lnTo>
                <a:close/>
                <a:moveTo>
                  <a:pt x="19927" y="6974"/>
                </a:moveTo>
                <a:lnTo>
                  <a:pt x="20090" y="7273"/>
                </a:lnTo>
                <a:lnTo>
                  <a:pt x="19750" y="7449"/>
                </a:lnTo>
                <a:lnTo>
                  <a:pt x="19587" y="7150"/>
                </a:lnTo>
                <a:lnTo>
                  <a:pt x="19927" y="6974"/>
                </a:lnTo>
                <a:close/>
                <a:moveTo>
                  <a:pt x="56500" y="6769"/>
                </a:moveTo>
                <a:cubicBezTo>
                  <a:pt x="56492" y="6769"/>
                  <a:pt x="56484" y="6769"/>
                  <a:pt x="56476" y="6770"/>
                </a:cubicBezTo>
                <a:cubicBezTo>
                  <a:pt x="56300" y="6783"/>
                  <a:pt x="56150" y="6933"/>
                  <a:pt x="56150" y="7110"/>
                </a:cubicBezTo>
                <a:cubicBezTo>
                  <a:pt x="56164" y="7300"/>
                  <a:pt x="56313" y="7449"/>
                  <a:pt x="56503" y="7449"/>
                </a:cubicBezTo>
                <a:cubicBezTo>
                  <a:pt x="56694" y="7436"/>
                  <a:pt x="56843" y="7273"/>
                  <a:pt x="56830" y="7082"/>
                </a:cubicBezTo>
                <a:cubicBezTo>
                  <a:pt x="56830" y="6913"/>
                  <a:pt x="56680" y="6769"/>
                  <a:pt x="56500" y="6769"/>
                </a:cubicBezTo>
                <a:close/>
                <a:moveTo>
                  <a:pt x="8156" y="6974"/>
                </a:moveTo>
                <a:lnTo>
                  <a:pt x="8360" y="7313"/>
                </a:lnTo>
                <a:lnTo>
                  <a:pt x="8006" y="7477"/>
                </a:lnTo>
                <a:lnTo>
                  <a:pt x="7830" y="7137"/>
                </a:lnTo>
                <a:lnTo>
                  <a:pt x="8156" y="6974"/>
                </a:lnTo>
                <a:close/>
                <a:moveTo>
                  <a:pt x="28938" y="7001"/>
                </a:moveTo>
                <a:lnTo>
                  <a:pt x="29129" y="7313"/>
                </a:lnTo>
                <a:lnTo>
                  <a:pt x="28802" y="7477"/>
                </a:lnTo>
                <a:lnTo>
                  <a:pt x="28626" y="7177"/>
                </a:lnTo>
                <a:lnTo>
                  <a:pt x="28938" y="7001"/>
                </a:lnTo>
                <a:close/>
                <a:moveTo>
                  <a:pt x="40709" y="6974"/>
                </a:moveTo>
                <a:lnTo>
                  <a:pt x="40900" y="7313"/>
                </a:lnTo>
                <a:lnTo>
                  <a:pt x="40560" y="7490"/>
                </a:lnTo>
                <a:lnTo>
                  <a:pt x="40369" y="7150"/>
                </a:lnTo>
                <a:lnTo>
                  <a:pt x="40709" y="6974"/>
                </a:lnTo>
                <a:close/>
                <a:moveTo>
                  <a:pt x="17167" y="7028"/>
                </a:moveTo>
                <a:lnTo>
                  <a:pt x="17344" y="7327"/>
                </a:lnTo>
                <a:lnTo>
                  <a:pt x="17032" y="7517"/>
                </a:lnTo>
                <a:lnTo>
                  <a:pt x="16855" y="7205"/>
                </a:lnTo>
                <a:lnTo>
                  <a:pt x="17167" y="7028"/>
                </a:lnTo>
                <a:close/>
                <a:moveTo>
                  <a:pt x="5424" y="7042"/>
                </a:moveTo>
                <a:lnTo>
                  <a:pt x="5587" y="7381"/>
                </a:lnTo>
                <a:lnTo>
                  <a:pt x="5247" y="7544"/>
                </a:lnTo>
                <a:lnTo>
                  <a:pt x="5084" y="7205"/>
                </a:lnTo>
                <a:lnTo>
                  <a:pt x="5424" y="7042"/>
                </a:lnTo>
                <a:close/>
                <a:moveTo>
                  <a:pt x="37964" y="7055"/>
                </a:moveTo>
                <a:lnTo>
                  <a:pt x="38140" y="7381"/>
                </a:lnTo>
                <a:lnTo>
                  <a:pt x="37828" y="7544"/>
                </a:lnTo>
                <a:cubicBezTo>
                  <a:pt x="37773" y="7449"/>
                  <a:pt x="37719" y="7354"/>
                  <a:pt x="37651" y="7245"/>
                </a:cubicBezTo>
                <a:lnTo>
                  <a:pt x="37964" y="7055"/>
                </a:lnTo>
                <a:close/>
                <a:moveTo>
                  <a:pt x="49748" y="7001"/>
                </a:moveTo>
                <a:lnTo>
                  <a:pt x="49952" y="7368"/>
                </a:lnTo>
                <a:lnTo>
                  <a:pt x="49585" y="7558"/>
                </a:lnTo>
                <a:lnTo>
                  <a:pt x="49395" y="7205"/>
                </a:lnTo>
                <a:lnTo>
                  <a:pt x="49748" y="7001"/>
                </a:lnTo>
                <a:close/>
                <a:moveTo>
                  <a:pt x="26234" y="7069"/>
                </a:moveTo>
                <a:lnTo>
                  <a:pt x="26410" y="7409"/>
                </a:lnTo>
                <a:lnTo>
                  <a:pt x="26084" y="7572"/>
                </a:lnTo>
                <a:lnTo>
                  <a:pt x="25907" y="7245"/>
                </a:lnTo>
                <a:lnTo>
                  <a:pt x="26234" y="7069"/>
                </a:lnTo>
                <a:close/>
                <a:moveTo>
                  <a:pt x="53738" y="6794"/>
                </a:moveTo>
                <a:cubicBezTo>
                  <a:pt x="53540" y="6794"/>
                  <a:pt x="53375" y="6949"/>
                  <a:pt x="53350" y="7150"/>
                </a:cubicBezTo>
                <a:cubicBezTo>
                  <a:pt x="53350" y="7368"/>
                  <a:pt x="53513" y="7558"/>
                  <a:pt x="53731" y="7572"/>
                </a:cubicBezTo>
                <a:cubicBezTo>
                  <a:pt x="53739" y="7572"/>
                  <a:pt x="53747" y="7572"/>
                  <a:pt x="53754" y="7572"/>
                </a:cubicBezTo>
                <a:cubicBezTo>
                  <a:pt x="53949" y="7572"/>
                  <a:pt x="54125" y="7414"/>
                  <a:pt x="54138" y="7205"/>
                </a:cubicBezTo>
                <a:cubicBezTo>
                  <a:pt x="54152" y="7001"/>
                  <a:pt x="54002" y="6810"/>
                  <a:pt x="53785" y="6797"/>
                </a:cubicBezTo>
                <a:cubicBezTo>
                  <a:pt x="53769" y="6795"/>
                  <a:pt x="53753" y="6794"/>
                  <a:pt x="53738" y="6794"/>
                </a:cubicBezTo>
                <a:close/>
                <a:moveTo>
                  <a:pt x="14449" y="7096"/>
                </a:moveTo>
                <a:lnTo>
                  <a:pt x="14612" y="7409"/>
                </a:lnTo>
                <a:lnTo>
                  <a:pt x="14286" y="7585"/>
                </a:lnTo>
                <a:lnTo>
                  <a:pt x="14123" y="7259"/>
                </a:lnTo>
                <a:lnTo>
                  <a:pt x="14449" y="7096"/>
                </a:lnTo>
                <a:close/>
                <a:moveTo>
                  <a:pt x="35232" y="7123"/>
                </a:moveTo>
                <a:lnTo>
                  <a:pt x="35422" y="7436"/>
                </a:lnTo>
                <a:lnTo>
                  <a:pt x="35096" y="7599"/>
                </a:lnTo>
                <a:lnTo>
                  <a:pt x="34933" y="7300"/>
                </a:lnTo>
                <a:lnTo>
                  <a:pt x="35232" y="7123"/>
                </a:lnTo>
                <a:close/>
                <a:moveTo>
                  <a:pt x="47030" y="7082"/>
                </a:moveTo>
                <a:cubicBezTo>
                  <a:pt x="47111" y="7218"/>
                  <a:pt x="47152" y="7449"/>
                  <a:pt x="47397" y="7449"/>
                </a:cubicBezTo>
                <a:lnTo>
                  <a:pt x="46826" y="7599"/>
                </a:lnTo>
                <a:lnTo>
                  <a:pt x="46663" y="7259"/>
                </a:lnTo>
                <a:lnTo>
                  <a:pt x="47030" y="7082"/>
                </a:lnTo>
                <a:close/>
                <a:moveTo>
                  <a:pt x="2665" y="7137"/>
                </a:moveTo>
                <a:lnTo>
                  <a:pt x="2855" y="7449"/>
                </a:lnTo>
                <a:lnTo>
                  <a:pt x="2529" y="7612"/>
                </a:lnTo>
                <a:lnTo>
                  <a:pt x="2365" y="7300"/>
                </a:lnTo>
                <a:lnTo>
                  <a:pt x="2665" y="7137"/>
                </a:lnTo>
                <a:close/>
                <a:moveTo>
                  <a:pt x="23474" y="7164"/>
                </a:moveTo>
                <a:lnTo>
                  <a:pt x="23637" y="7463"/>
                </a:lnTo>
                <a:lnTo>
                  <a:pt x="23338" y="7640"/>
                </a:lnTo>
                <a:lnTo>
                  <a:pt x="23148" y="7327"/>
                </a:lnTo>
                <a:lnTo>
                  <a:pt x="23474" y="7164"/>
                </a:lnTo>
                <a:close/>
                <a:moveTo>
                  <a:pt x="11703" y="7164"/>
                </a:moveTo>
                <a:lnTo>
                  <a:pt x="11907" y="7504"/>
                </a:lnTo>
                <a:lnTo>
                  <a:pt x="11567" y="7667"/>
                </a:lnTo>
                <a:lnTo>
                  <a:pt x="11377" y="7327"/>
                </a:lnTo>
                <a:lnTo>
                  <a:pt x="11703" y="7164"/>
                </a:lnTo>
                <a:close/>
                <a:moveTo>
                  <a:pt x="32500" y="7177"/>
                </a:moveTo>
                <a:lnTo>
                  <a:pt x="32663" y="7504"/>
                </a:lnTo>
                <a:lnTo>
                  <a:pt x="32350" y="7667"/>
                </a:lnTo>
                <a:lnTo>
                  <a:pt x="32173" y="7354"/>
                </a:lnTo>
                <a:lnTo>
                  <a:pt x="32500" y="7177"/>
                </a:lnTo>
                <a:close/>
                <a:moveTo>
                  <a:pt x="57346" y="7055"/>
                </a:moveTo>
                <a:cubicBezTo>
                  <a:pt x="57169" y="7055"/>
                  <a:pt x="57034" y="7191"/>
                  <a:pt x="57034" y="7368"/>
                </a:cubicBezTo>
                <a:cubicBezTo>
                  <a:pt x="57034" y="7517"/>
                  <a:pt x="57156" y="7653"/>
                  <a:pt x="57319" y="7667"/>
                </a:cubicBezTo>
                <a:cubicBezTo>
                  <a:pt x="57327" y="7667"/>
                  <a:pt x="57334" y="7668"/>
                  <a:pt x="57342" y="7668"/>
                </a:cubicBezTo>
                <a:cubicBezTo>
                  <a:pt x="57496" y="7668"/>
                  <a:pt x="57632" y="7536"/>
                  <a:pt x="57632" y="7368"/>
                </a:cubicBezTo>
                <a:cubicBezTo>
                  <a:pt x="57645" y="7205"/>
                  <a:pt x="57509" y="7055"/>
                  <a:pt x="57346" y="7055"/>
                </a:cubicBezTo>
                <a:close/>
                <a:moveTo>
                  <a:pt x="44270" y="7164"/>
                </a:moveTo>
                <a:cubicBezTo>
                  <a:pt x="44325" y="7273"/>
                  <a:pt x="44379" y="7381"/>
                  <a:pt x="44447" y="7517"/>
                </a:cubicBezTo>
                <a:lnTo>
                  <a:pt x="44135" y="7680"/>
                </a:lnTo>
                <a:lnTo>
                  <a:pt x="43944" y="7327"/>
                </a:lnTo>
                <a:lnTo>
                  <a:pt x="44270" y="7164"/>
                </a:lnTo>
                <a:close/>
                <a:moveTo>
                  <a:pt x="20742" y="7232"/>
                </a:moveTo>
                <a:lnTo>
                  <a:pt x="20919" y="7517"/>
                </a:lnTo>
                <a:lnTo>
                  <a:pt x="20579" y="7708"/>
                </a:lnTo>
                <a:lnTo>
                  <a:pt x="20402" y="7395"/>
                </a:lnTo>
                <a:lnTo>
                  <a:pt x="20742" y="7232"/>
                </a:lnTo>
                <a:close/>
                <a:moveTo>
                  <a:pt x="8971" y="7232"/>
                </a:moveTo>
                <a:lnTo>
                  <a:pt x="9148" y="7572"/>
                </a:lnTo>
                <a:lnTo>
                  <a:pt x="8849" y="7721"/>
                </a:lnTo>
                <a:lnTo>
                  <a:pt x="8632" y="7381"/>
                </a:lnTo>
                <a:lnTo>
                  <a:pt x="8971" y="7232"/>
                </a:lnTo>
                <a:close/>
                <a:moveTo>
                  <a:pt x="41552" y="7245"/>
                </a:moveTo>
                <a:lnTo>
                  <a:pt x="41729" y="7558"/>
                </a:lnTo>
                <a:lnTo>
                  <a:pt x="41375" y="7735"/>
                </a:lnTo>
                <a:cubicBezTo>
                  <a:pt x="41321" y="7653"/>
                  <a:pt x="41267" y="7544"/>
                  <a:pt x="41199" y="7436"/>
                </a:cubicBezTo>
                <a:lnTo>
                  <a:pt x="41552" y="7245"/>
                </a:lnTo>
                <a:close/>
                <a:moveTo>
                  <a:pt x="17997" y="7286"/>
                </a:moveTo>
                <a:lnTo>
                  <a:pt x="18160" y="7599"/>
                </a:lnTo>
                <a:lnTo>
                  <a:pt x="17833" y="7762"/>
                </a:lnTo>
                <a:lnTo>
                  <a:pt x="17670" y="7449"/>
                </a:lnTo>
                <a:lnTo>
                  <a:pt x="17997" y="7286"/>
                </a:lnTo>
                <a:close/>
                <a:moveTo>
                  <a:pt x="29767" y="7259"/>
                </a:moveTo>
                <a:lnTo>
                  <a:pt x="29931" y="7599"/>
                </a:lnTo>
                <a:lnTo>
                  <a:pt x="29632" y="7762"/>
                </a:lnTo>
                <a:lnTo>
                  <a:pt x="29455" y="7422"/>
                </a:lnTo>
                <a:lnTo>
                  <a:pt x="29767" y="7259"/>
                </a:lnTo>
                <a:close/>
                <a:moveTo>
                  <a:pt x="6253" y="7327"/>
                </a:moveTo>
                <a:lnTo>
                  <a:pt x="6416" y="7626"/>
                </a:lnTo>
                <a:lnTo>
                  <a:pt x="6076" y="7789"/>
                </a:lnTo>
                <a:lnTo>
                  <a:pt x="5913" y="7490"/>
                </a:lnTo>
                <a:lnTo>
                  <a:pt x="6253" y="7327"/>
                </a:lnTo>
                <a:close/>
                <a:moveTo>
                  <a:pt x="38806" y="7313"/>
                </a:moveTo>
                <a:lnTo>
                  <a:pt x="38997" y="7626"/>
                </a:lnTo>
                <a:lnTo>
                  <a:pt x="38657" y="7803"/>
                </a:lnTo>
                <a:lnTo>
                  <a:pt x="38494" y="7477"/>
                </a:lnTo>
                <a:lnTo>
                  <a:pt x="38806" y="7313"/>
                </a:lnTo>
                <a:close/>
                <a:moveTo>
                  <a:pt x="27063" y="7341"/>
                </a:moveTo>
                <a:lnTo>
                  <a:pt x="27212" y="7640"/>
                </a:lnTo>
                <a:lnTo>
                  <a:pt x="26872" y="7830"/>
                </a:lnTo>
                <a:lnTo>
                  <a:pt x="26696" y="7517"/>
                </a:lnTo>
                <a:lnTo>
                  <a:pt x="27063" y="7341"/>
                </a:lnTo>
                <a:close/>
                <a:moveTo>
                  <a:pt x="54587" y="7069"/>
                </a:moveTo>
                <a:cubicBezTo>
                  <a:pt x="54383" y="7069"/>
                  <a:pt x="54206" y="7232"/>
                  <a:pt x="54206" y="7449"/>
                </a:cubicBezTo>
                <a:cubicBezTo>
                  <a:pt x="54206" y="7653"/>
                  <a:pt x="54383" y="7830"/>
                  <a:pt x="54587" y="7830"/>
                </a:cubicBezTo>
                <a:cubicBezTo>
                  <a:pt x="54791" y="7816"/>
                  <a:pt x="54954" y="7653"/>
                  <a:pt x="54954" y="7449"/>
                </a:cubicBezTo>
                <a:cubicBezTo>
                  <a:pt x="54954" y="7245"/>
                  <a:pt x="54791" y="7082"/>
                  <a:pt x="54587" y="7069"/>
                </a:cubicBezTo>
                <a:close/>
                <a:moveTo>
                  <a:pt x="58141" y="7407"/>
                </a:moveTo>
                <a:cubicBezTo>
                  <a:pt x="58027" y="7407"/>
                  <a:pt x="57931" y="7511"/>
                  <a:pt x="57931" y="7626"/>
                </a:cubicBezTo>
                <a:cubicBezTo>
                  <a:pt x="57931" y="7741"/>
                  <a:pt x="58015" y="7845"/>
                  <a:pt x="58139" y="7845"/>
                </a:cubicBezTo>
                <a:cubicBezTo>
                  <a:pt x="58146" y="7845"/>
                  <a:pt x="58154" y="7844"/>
                  <a:pt x="58162" y="7844"/>
                </a:cubicBezTo>
                <a:cubicBezTo>
                  <a:pt x="58169" y="7844"/>
                  <a:pt x="58176" y="7845"/>
                  <a:pt x="58182" y="7845"/>
                </a:cubicBezTo>
                <a:cubicBezTo>
                  <a:pt x="58296" y="7845"/>
                  <a:pt x="58392" y="7741"/>
                  <a:pt x="58379" y="7612"/>
                </a:cubicBezTo>
                <a:cubicBezTo>
                  <a:pt x="58379" y="7504"/>
                  <a:pt x="58284" y="7409"/>
                  <a:pt x="58162" y="7409"/>
                </a:cubicBezTo>
                <a:cubicBezTo>
                  <a:pt x="58155" y="7408"/>
                  <a:pt x="58148" y="7407"/>
                  <a:pt x="58141" y="7407"/>
                </a:cubicBezTo>
                <a:close/>
                <a:moveTo>
                  <a:pt x="3494" y="7368"/>
                </a:moveTo>
                <a:lnTo>
                  <a:pt x="3670" y="7680"/>
                </a:lnTo>
                <a:lnTo>
                  <a:pt x="3358" y="7857"/>
                </a:lnTo>
                <a:lnTo>
                  <a:pt x="3181" y="7544"/>
                </a:lnTo>
                <a:lnTo>
                  <a:pt x="3494" y="7368"/>
                </a:lnTo>
                <a:close/>
                <a:moveTo>
                  <a:pt x="15265" y="7341"/>
                </a:moveTo>
                <a:lnTo>
                  <a:pt x="15455" y="7680"/>
                </a:lnTo>
                <a:lnTo>
                  <a:pt x="15142" y="7857"/>
                </a:lnTo>
                <a:lnTo>
                  <a:pt x="14952" y="7517"/>
                </a:lnTo>
                <a:lnTo>
                  <a:pt x="15265" y="7341"/>
                </a:lnTo>
                <a:close/>
                <a:moveTo>
                  <a:pt x="36061" y="7368"/>
                </a:moveTo>
                <a:lnTo>
                  <a:pt x="36237" y="7694"/>
                </a:lnTo>
                <a:lnTo>
                  <a:pt x="35938" y="7857"/>
                </a:lnTo>
                <a:lnTo>
                  <a:pt x="35762" y="7558"/>
                </a:lnTo>
                <a:lnTo>
                  <a:pt x="36061" y="7368"/>
                </a:lnTo>
                <a:close/>
                <a:moveTo>
                  <a:pt x="47859" y="7327"/>
                </a:moveTo>
                <a:lnTo>
                  <a:pt x="48049" y="7694"/>
                </a:lnTo>
                <a:lnTo>
                  <a:pt x="47682" y="7871"/>
                </a:lnTo>
                <a:lnTo>
                  <a:pt x="47397" y="7449"/>
                </a:lnTo>
                <a:lnTo>
                  <a:pt x="47397" y="7449"/>
                </a:lnTo>
                <a:cubicBezTo>
                  <a:pt x="47440" y="7471"/>
                  <a:pt x="47480" y="7480"/>
                  <a:pt x="47518" y="7480"/>
                </a:cubicBezTo>
                <a:cubicBezTo>
                  <a:pt x="47645" y="7480"/>
                  <a:pt x="47744" y="7379"/>
                  <a:pt x="47859" y="7327"/>
                </a:cubicBezTo>
                <a:close/>
                <a:moveTo>
                  <a:pt x="24290" y="7409"/>
                </a:moveTo>
                <a:lnTo>
                  <a:pt x="24467" y="7708"/>
                </a:lnTo>
                <a:lnTo>
                  <a:pt x="24154" y="7884"/>
                </a:lnTo>
                <a:lnTo>
                  <a:pt x="23977" y="7572"/>
                </a:lnTo>
                <a:lnTo>
                  <a:pt x="24290" y="7409"/>
                </a:lnTo>
                <a:close/>
                <a:moveTo>
                  <a:pt x="12519" y="7409"/>
                </a:moveTo>
                <a:lnTo>
                  <a:pt x="12696" y="7748"/>
                </a:lnTo>
                <a:lnTo>
                  <a:pt x="12397" y="7911"/>
                </a:lnTo>
                <a:lnTo>
                  <a:pt x="12179" y="7572"/>
                </a:lnTo>
                <a:lnTo>
                  <a:pt x="12519" y="7409"/>
                </a:lnTo>
                <a:close/>
                <a:moveTo>
                  <a:pt x="45086" y="7422"/>
                </a:moveTo>
                <a:lnTo>
                  <a:pt x="45276" y="7762"/>
                </a:lnTo>
                <a:lnTo>
                  <a:pt x="44936" y="7925"/>
                </a:lnTo>
                <a:lnTo>
                  <a:pt x="44773" y="7612"/>
                </a:lnTo>
                <a:lnTo>
                  <a:pt x="45086" y="7422"/>
                </a:lnTo>
                <a:close/>
                <a:moveTo>
                  <a:pt x="33315" y="7436"/>
                </a:moveTo>
                <a:cubicBezTo>
                  <a:pt x="33356" y="7544"/>
                  <a:pt x="33410" y="7653"/>
                  <a:pt x="33478" y="7776"/>
                </a:cubicBezTo>
                <a:lnTo>
                  <a:pt x="33179" y="7939"/>
                </a:lnTo>
                <a:lnTo>
                  <a:pt x="33016" y="7599"/>
                </a:lnTo>
                <a:lnTo>
                  <a:pt x="33315" y="7436"/>
                </a:lnTo>
                <a:close/>
                <a:moveTo>
                  <a:pt x="775" y="7436"/>
                </a:moveTo>
                <a:lnTo>
                  <a:pt x="952" y="7748"/>
                </a:lnTo>
                <a:lnTo>
                  <a:pt x="612" y="7952"/>
                </a:lnTo>
                <a:lnTo>
                  <a:pt x="449" y="7599"/>
                </a:lnTo>
                <a:lnTo>
                  <a:pt x="775" y="7436"/>
                </a:lnTo>
                <a:close/>
                <a:moveTo>
                  <a:pt x="50577" y="7259"/>
                </a:moveTo>
                <a:cubicBezTo>
                  <a:pt x="50645" y="7381"/>
                  <a:pt x="50713" y="7517"/>
                  <a:pt x="50795" y="7653"/>
                </a:cubicBezTo>
                <a:cubicBezTo>
                  <a:pt x="50686" y="7735"/>
                  <a:pt x="50455" y="7721"/>
                  <a:pt x="50441" y="7952"/>
                </a:cubicBezTo>
                <a:lnTo>
                  <a:pt x="50224" y="7449"/>
                </a:lnTo>
                <a:lnTo>
                  <a:pt x="50577" y="7259"/>
                </a:lnTo>
                <a:close/>
                <a:moveTo>
                  <a:pt x="9800" y="7504"/>
                </a:moveTo>
                <a:lnTo>
                  <a:pt x="9977" y="7803"/>
                </a:lnTo>
                <a:lnTo>
                  <a:pt x="9651" y="7979"/>
                </a:lnTo>
                <a:lnTo>
                  <a:pt x="9488" y="7667"/>
                </a:lnTo>
                <a:lnTo>
                  <a:pt x="9800" y="7504"/>
                </a:lnTo>
                <a:close/>
                <a:moveTo>
                  <a:pt x="21571" y="7463"/>
                </a:moveTo>
                <a:lnTo>
                  <a:pt x="21748" y="7762"/>
                </a:lnTo>
                <a:lnTo>
                  <a:pt x="21408" y="7979"/>
                </a:lnTo>
                <a:lnTo>
                  <a:pt x="21232" y="7640"/>
                </a:lnTo>
                <a:lnTo>
                  <a:pt x="21571" y="7463"/>
                </a:lnTo>
                <a:close/>
                <a:moveTo>
                  <a:pt x="30610" y="7517"/>
                </a:moveTo>
                <a:lnTo>
                  <a:pt x="30760" y="7830"/>
                </a:lnTo>
                <a:lnTo>
                  <a:pt x="30461" y="8007"/>
                </a:lnTo>
                <a:lnTo>
                  <a:pt x="30270" y="7694"/>
                </a:lnTo>
                <a:lnTo>
                  <a:pt x="30610" y="7517"/>
                </a:lnTo>
                <a:close/>
                <a:moveTo>
                  <a:pt x="42381" y="7490"/>
                </a:moveTo>
                <a:lnTo>
                  <a:pt x="42558" y="7803"/>
                </a:lnTo>
                <a:lnTo>
                  <a:pt x="42191" y="8020"/>
                </a:lnTo>
                <a:lnTo>
                  <a:pt x="42041" y="7653"/>
                </a:lnTo>
                <a:lnTo>
                  <a:pt x="42381" y="7490"/>
                </a:lnTo>
                <a:close/>
                <a:moveTo>
                  <a:pt x="7082" y="7544"/>
                </a:moveTo>
                <a:lnTo>
                  <a:pt x="7245" y="7857"/>
                </a:lnTo>
                <a:lnTo>
                  <a:pt x="6905" y="8034"/>
                </a:lnTo>
                <a:lnTo>
                  <a:pt x="6729" y="7735"/>
                </a:lnTo>
                <a:lnTo>
                  <a:pt x="7082" y="7544"/>
                </a:lnTo>
                <a:close/>
                <a:moveTo>
                  <a:pt x="18812" y="7531"/>
                </a:moveTo>
                <a:lnTo>
                  <a:pt x="18989" y="7871"/>
                </a:lnTo>
                <a:lnTo>
                  <a:pt x="18690" y="8034"/>
                </a:lnTo>
                <a:lnTo>
                  <a:pt x="18500" y="7694"/>
                </a:lnTo>
                <a:lnTo>
                  <a:pt x="18812" y="7531"/>
                </a:lnTo>
                <a:close/>
                <a:moveTo>
                  <a:pt x="55421" y="7340"/>
                </a:moveTo>
                <a:cubicBezTo>
                  <a:pt x="55227" y="7340"/>
                  <a:pt x="55063" y="7511"/>
                  <a:pt x="55076" y="7708"/>
                </a:cubicBezTo>
                <a:cubicBezTo>
                  <a:pt x="55076" y="7898"/>
                  <a:pt x="55239" y="8047"/>
                  <a:pt x="55443" y="8047"/>
                </a:cubicBezTo>
                <a:cubicBezTo>
                  <a:pt x="55634" y="8047"/>
                  <a:pt x="55783" y="7898"/>
                  <a:pt x="55783" y="7708"/>
                </a:cubicBezTo>
                <a:cubicBezTo>
                  <a:pt x="55797" y="7504"/>
                  <a:pt x="55647" y="7341"/>
                  <a:pt x="55443" y="7341"/>
                </a:cubicBezTo>
                <a:cubicBezTo>
                  <a:pt x="55436" y="7340"/>
                  <a:pt x="55429" y="7340"/>
                  <a:pt x="55421" y="7340"/>
                </a:cubicBezTo>
                <a:close/>
                <a:moveTo>
                  <a:pt x="27865" y="7585"/>
                </a:moveTo>
                <a:lnTo>
                  <a:pt x="28041" y="7884"/>
                </a:lnTo>
                <a:lnTo>
                  <a:pt x="27701" y="8075"/>
                </a:lnTo>
                <a:lnTo>
                  <a:pt x="27525" y="7762"/>
                </a:lnTo>
                <a:lnTo>
                  <a:pt x="27865" y="7585"/>
                </a:lnTo>
                <a:close/>
                <a:moveTo>
                  <a:pt x="39608" y="7544"/>
                </a:moveTo>
                <a:lnTo>
                  <a:pt x="39812" y="7911"/>
                </a:lnTo>
                <a:lnTo>
                  <a:pt x="39486" y="8075"/>
                </a:lnTo>
                <a:lnTo>
                  <a:pt x="39296" y="7735"/>
                </a:lnTo>
                <a:lnTo>
                  <a:pt x="39608" y="7544"/>
                </a:lnTo>
                <a:close/>
                <a:moveTo>
                  <a:pt x="16094" y="7612"/>
                </a:moveTo>
                <a:lnTo>
                  <a:pt x="16284" y="7925"/>
                </a:lnTo>
                <a:lnTo>
                  <a:pt x="15958" y="8102"/>
                </a:lnTo>
                <a:lnTo>
                  <a:pt x="15781" y="7789"/>
                </a:lnTo>
                <a:lnTo>
                  <a:pt x="16094" y="7612"/>
                </a:lnTo>
                <a:close/>
                <a:moveTo>
                  <a:pt x="51434" y="7490"/>
                </a:moveTo>
                <a:cubicBezTo>
                  <a:pt x="51488" y="7612"/>
                  <a:pt x="51474" y="7844"/>
                  <a:pt x="51719" y="7844"/>
                </a:cubicBezTo>
                <a:lnTo>
                  <a:pt x="51230" y="8102"/>
                </a:lnTo>
                <a:lnTo>
                  <a:pt x="51012" y="7694"/>
                </a:lnTo>
                <a:lnTo>
                  <a:pt x="51434" y="7490"/>
                </a:lnTo>
                <a:close/>
                <a:moveTo>
                  <a:pt x="4323" y="7612"/>
                </a:moveTo>
                <a:lnTo>
                  <a:pt x="4527" y="7952"/>
                </a:lnTo>
                <a:lnTo>
                  <a:pt x="4187" y="8129"/>
                </a:lnTo>
                <a:lnTo>
                  <a:pt x="4010" y="7789"/>
                </a:lnTo>
                <a:lnTo>
                  <a:pt x="4323" y="7612"/>
                </a:lnTo>
                <a:close/>
                <a:moveTo>
                  <a:pt x="25119" y="7640"/>
                </a:moveTo>
                <a:lnTo>
                  <a:pt x="25296" y="7966"/>
                </a:lnTo>
                <a:lnTo>
                  <a:pt x="24983" y="8129"/>
                </a:lnTo>
                <a:lnTo>
                  <a:pt x="24806" y="7816"/>
                </a:lnTo>
                <a:lnTo>
                  <a:pt x="25119" y="7640"/>
                </a:lnTo>
                <a:close/>
                <a:moveTo>
                  <a:pt x="36890" y="7626"/>
                </a:moveTo>
                <a:lnTo>
                  <a:pt x="37067" y="7966"/>
                </a:lnTo>
                <a:lnTo>
                  <a:pt x="36754" y="8129"/>
                </a:lnTo>
                <a:lnTo>
                  <a:pt x="36591" y="7789"/>
                </a:lnTo>
                <a:lnTo>
                  <a:pt x="36890" y="7626"/>
                </a:lnTo>
                <a:close/>
                <a:moveTo>
                  <a:pt x="48674" y="7599"/>
                </a:moveTo>
                <a:cubicBezTo>
                  <a:pt x="48742" y="7708"/>
                  <a:pt x="48810" y="7816"/>
                  <a:pt x="48878" y="7939"/>
                </a:cubicBezTo>
                <a:lnTo>
                  <a:pt x="48484" y="8129"/>
                </a:lnTo>
                <a:lnTo>
                  <a:pt x="48321" y="7789"/>
                </a:lnTo>
                <a:lnTo>
                  <a:pt x="48674" y="7599"/>
                </a:lnTo>
                <a:close/>
                <a:moveTo>
                  <a:pt x="52861" y="7354"/>
                </a:moveTo>
                <a:cubicBezTo>
                  <a:pt x="52766" y="7354"/>
                  <a:pt x="52670" y="7354"/>
                  <a:pt x="52589" y="7368"/>
                </a:cubicBezTo>
                <a:cubicBezTo>
                  <a:pt x="52426" y="7409"/>
                  <a:pt x="52303" y="7544"/>
                  <a:pt x="52290" y="7708"/>
                </a:cubicBezTo>
                <a:cubicBezTo>
                  <a:pt x="52276" y="7884"/>
                  <a:pt x="52385" y="8061"/>
                  <a:pt x="52548" y="8115"/>
                </a:cubicBezTo>
                <a:cubicBezTo>
                  <a:pt x="52595" y="8131"/>
                  <a:pt x="52641" y="8139"/>
                  <a:pt x="52687" y="8139"/>
                </a:cubicBezTo>
                <a:cubicBezTo>
                  <a:pt x="52800" y="8139"/>
                  <a:pt x="52905" y="8090"/>
                  <a:pt x="52983" y="7993"/>
                </a:cubicBezTo>
                <a:cubicBezTo>
                  <a:pt x="53105" y="7857"/>
                  <a:pt x="53119" y="7653"/>
                  <a:pt x="52997" y="7517"/>
                </a:cubicBezTo>
                <a:cubicBezTo>
                  <a:pt x="52959" y="7455"/>
                  <a:pt x="52910" y="7404"/>
                  <a:pt x="52861" y="7354"/>
                </a:cubicBezTo>
                <a:close/>
                <a:moveTo>
                  <a:pt x="13375" y="7653"/>
                </a:moveTo>
                <a:lnTo>
                  <a:pt x="13552" y="7993"/>
                </a:lnTo>
                <a:lnTo>
                  <a:pt x="13199" y="8156"/>
                </a:lnTo>
                <a:lnTo>
                  <a:pt x="13049" y="7871"/>
                </a:lnTo>
                <a:lnTo>
                  <a:pt x="13375" y="7653"/>
                </a:lnTo>
                <a:close/>
                <a:moveTo>
                  <a:pt x="45915" y="7667"/>
                </a:moveTo>
                <a:lnTo>
                  <a:pt x="46119" y="7993"/>
                </a:lnTo>
                <a:lnTo>
                  <a:pt x="45779" y="8170"/>
                </a:lnTo>
                <a:lnTo>
                  <a:pt x="45589" y="7844"/>
                </a:lnTo>
                <a:lnTo>
                  <a:pt x="45915" y="7667"/>
                </a:lnTo>
                <a:close/>
                <a:moveTo>
                  <a:pt x="1604" y="7680"/>
                </a:moveTo>
                <a:lnTo>
                  <a:pt x="1767" y="8020"/>
                </a:lnTo>
                <a:lnTo>
                  <a:pt x="1468" y="8197"/>
                </a:lnTo>
                <a:lnTo>
                  <a:pt x="1305" y="7857"/>
                </a:lnTo>
                <a:lnTo>
                  <a:pt x="1604" y="7680"/>
                </a:lnTo>
                <a:close/>
                <a:moveTo>
                  <a:pt x="34171" y="7680"/>
                </a:moveTo>
                <a:lnTo>
                  <a:pt x="34334" y="8020"/>
                </a:lnTo>
                <a:lnTo>
                  <a:pt x="33995" y="8197"/>
                </a:lnTo>
                <a:lnTo>
                  <a:pt x="33832" y="7884"/>
                </a:lnTo>
                <a:lnTo>
                  <a:pt x="34171" y="7680"/>
                </a:lnTo>
                <a:close/>
                <a:moveTo>
                  <a:pt x="10616" y="7735"/>
                </a:moveTo>
                <a:lnTo>
                  <a:pt x="10806" y="8047"/>
                </a:lnTo>
                <a:lnTo>
                  <a:pt x="10480" y="8210"/>
                </a:lnTo>
                <a:lnTo>
                  <a:pt x="10303" y="7911"/>
                </a:lnTo>
                <a:lnTo>
                  <a:pt x="10616" y="7735"/>
                </a:lnTo>
                <a:close/>
                <a:moveTo>
                  <a:pt x="22387" y="7721"/>
                </a:moveTo>
                <a:lnTo>
                  <a:pt x="22577" y="8061"/>
                </a:lnTo>
                <a:lnTo>
                  <a:pt x="22265" y="8210"/>
                </a:lnTo>
                <a:lnTo>
                  <a:pt x="22074" y="7871"/>
                </a:lnTo>
                <a:lnTo>
                  <a:pt x="22387" y="7721"/>
                </a:lnTo>
                <a:close/>
                <a:moveTo>
                  <a:pt x="31426" y="7762"/>
                </a:moveTo>
                <a:cubicBezTo>
                  <a:pt x="31480" y="7884"/>
                  <a:pt x="31534" y="7979"/>
                  <a:pt x="31589" y="8088"/>
                </a:cubicBezTo>
                <a:lnTo>
                  <a:pt x="31290" y="8251"/>
                </a:lnTo>
                <a:lnTo>
                  <a:pt x="31100" y="7939"/>
                </a:lnTo>
                <a:lnTo>
                  <a:pt x="31426" y="7762"/>
                </a:lnTo>
                <a:close/>
                <a:moveTo>
                  <a:pt x="43197" y="7735"/>
                </a:moveTo>
                <a:lnTo>
                  <a:pt x="43414" y="8075"/>
                </a:lnTo>
                <a:lnTo>
                  <a:pt x="43047" y="8265"/>
                </a:lnTo>
                <a:lnTo>
                  <a:pt x="42884" y="7911"/>
                </a:lnTo>
                <a:lnTo>
                  <a:pt x="43197" y="7735"/>
                </a:lnTo>
                <a:close/>
                <a:moveTo>
                  <a:pt x="56259" y="7612"/>
                </a:moveTo>
                <a:cubicBezTo>
                  <a:pt x="56082" y="7626"/>
                  <a:pt x="55946" y="7762"/>
                  <a:pt x="55946" y="7925"/>
                </a:cubicBezTo>
                <a:cubicBezTo>
                  <a:pt x="55933" y="8102"/>
                  <a:pt x="56082" y="8251"/>
                  <a:pt x="56272" y="8265"/>
                </a:cubicBezTo>
                <a:cubicBezTo>
                  <a:pt x="56435" y="8251"/>
                  <a:pt x="56571" y="8115"/>
                  <a:pt x="56585" y="7939"/>
                </a:cubicBezTo>
                <a:cubicBezTo>
                  <a:pt x="56585" y="7762"/>
                  <a:pt x="56435" y="7612"/>
                  <a:pt x="56259" y="7612"/>
                </a:cubicBezTo>
                <a:close/>
                <a:moveTo>
                  <a:pt x="19655" y="7789"/>
                </a:moveTo>
                <a:lnTo>
                  <a:pt x="19832" y="8115"/>
                </a:lnTo>
                <a:lnTo>
                  <a:pt x="19505" y="8278"/>
                </a:lnTo>
                <a:lnTo>
                  <a:pt x="19342" y="7966"/>
                </a:lnTo>
                <a:lnTo>
                  <a:pt x="19655" y="7789"/>
                </a:lnTo>
                <a:close/>
                <a:moveTo>
                  <a:pt x="7884" y="7816"/>
                </a:moveTo>
                <a:lnTo>
                  <a:pt x="8061" y="8143"/>
                </a:lnTo>
                <a:lnTo>
                  <a:pt x="7734" y="8319"/>
                </a:lnTo>
                <a:lnTo>
                  <a:pt x="7558" y="7979"/>
                </a:lnTo>
                <a:lnTo>
                  <a:pt x="7884" y="7816"/>
                </a:lnTo>
                <a:close/>
                <a:moveTo>
                  <a:pt x="28707" y="7844"/>
                </a:moveTo>
                <a:lnTo>
                  <a:pt x="28870" y="8143"/>
                </a:lnTo>
                <a:lnTo>
                  <a:pt x="28517" y="8319"/>
                </a:lnTo>
                <a:lnTo>
                  <a:pt x="28354" y="8007"/>
                </a:lnTo>
                <a:lnTo>
                  <a:pt x="28707" y="7844"/>
                </a:lnTo>
                <a:close/>
                <a:moveTo>
                  <a:pt x="40437" y="7803"/>
                </a:moveTo>
                <a:lnTo>
                  <a:pt x="40614" y="8143"/>
                </a:lnTo>
                <a:lnTo>
                  <a:pt x="40301" y="8319"/>
                </a:lnTo>
                <a:lnTo>
                  <a:pt x="40098" y="7979"/>
                </a:lnTo>
                <a:lnTo>
                  <a:pt x="40437" y="7803"/>
                </a:lnTo>
                <a:close/>
                <a:moveTo>
                  <a:pt x="16923" y="7857"/>
                </a:moveTo>
                <a:lnTo>
                  <a:pt x="17100" y="8170"/>
                </a:lnTo>
                <a:lnTo>
                  <a:pt x="16787" y="8346"/>
                </a:lnTo>
                <a:lnTo>
                  <a:pt x="16610" y="8047"/>
                </a:lnTo>
                <a:lnTo>
                  <a:pt x="16923" y="7857"/>
                </a:lnTo>
                <a:close/>
                <a:moveTo>
                  <a:pt x="5152" y="7857"/>
                </a:moveTo>
                <a:lnTo>
                  <a:pt x="5315" y="8197"/>
                </a:lnTo>
                <a:lnTo>
                  <a:pt x="5016" y="8374"/>
                </a:lnTo>
                <a:lnTo>
                  <a:pt x="4812" y="8034"/>
                </a:lnTo>
                <a:lnTo>
                  <a:pt x="5152" y="7857"/>
                </a:lnTo>
                <a:close/>
                <a:moveTo>
                  <a:pt x="37719" y="7898"/>
                </a:moveTo>
                <a:lnTo>
                  <a:pt x="37896" y="8210"/>
                </a:lnTo>
                <a:lnTo>
                  <a:pt x="37583" y="8374"/>
                </a:lnTo>
                <a:lnTo>
                  <a:pt x="37406" y="8061"/>
                </a:lnTo>
                <a:lnTo>
                  <a:pt x="37719" y="7898"/>
                </a:lnTo>
                <a:close/>
                <a:moveTo>
                  <a:pt x="49503" y="7830"/>
                </a:moveTo>
                <a:lnTo>
                  <a:pt x="49694" y="8183"/>
                </a:lnTo>
                <a:lnTo>
                  <a:pt x="49327" y="8374"/>
                </a:lnTo>
                <a:lnTo>
                  <a:pt x="49109" y="8020"/>
                </a:lnTo>
                <a:lnTo>
                  <a:pt x="49503" y="7830"/>
                </a:lnTo>
                <a:close/>
                <a:moveTo>
                  <a:pt x="53500" y="7612"/>
                </a:moveTo>
                <a:cubicBezTo>
                  <a:pt x="53282" y="7612"/>
                  <a:pt x="53119" y="7803"/>
                  <a:pt x="53119" y="8020"/>
                </a:cubicBezTo>
                <a:cubicBezTo>
                  <a:pt x="53133" y="8210"/>
                  <a:pt x="53296" y="8374"/>
                  <a:pt x="53500" y="8387"/>
                </a:cubicBezTo>
                <a:cubicBezTo>
                  <a:pt x="53717" y="8374"/>
                  <a:pt x="53894" y="8210"/>
                  <a:pt x="53894" y="7993"/>
                </a:cubicBezTo>
                <a:cubicBezTo>
                  <a:pt x="53880" y="7776"/>
                  <a:pt x="53717" y="7612"/>
                  <a:pt x="53500" y="7612"/>
                </a:cubicBezTo>
                <a:close/>
                <a:moveTo>
                  <a:pt x="25948" y="7911"/>
                </a:moveTo>
                <a:lnTo>
                  <a:pt x="26125" y="8251"/>
                </a:lnTo>
                <a:lnTo>
                  <a:pt x="25799" y="8401"/>
                </a:lnTo>
                <a:lnTo>
                  <a:pt x="25635" y="8061"/>
                </a:lnTo>
                <a:lnTo>
                  <a:pt x="25948" y="7911"/>
                </a:lnTo>
                <a:close/>
                <a:moveTo>
                  <a:pt x="14204" y="7939"/>
                </a:moveTo>
                <a:lnTo>
                  <a:pt x="14367" y="8238"/>
                </a:lnTo>
                <a:lnTo>
                  <a:pt x="14028" y="8414"/>
                </a:lnTo>
                <a:lnTo>
                  <a:pt x="13865" y="8102"/>
                </a:lnTo>
                <a:lnTo>
                  <a:pt x="14204" y="7939"/>
                </a:lnTo>
                <a:close/>
                <a:moveTo>
                  <a:pt x="2433" y="7952"/>
                </a:moveTo>
                <a:lnTo>
                  <a:pt x="2597" y="8265"/>
                </a:lnTo>
                <a:lnTo>
                  <a:pt x="2298" y="8442"/>
                </a:lnTo>
                <a:lnTo>
                  <a:pt x="2121" y="8129"/>
                </a:lnTo>
                <a:lnTo>
                  <a:pt x="2433" y="7952"/>
                </a:lnTo>
                <a:close/>
                <a:moveTo>
                  <a:pt x="35014" y="7966"/>
                </a:moveTo>
                <a:lnTo>
                  <a:pt x="35164" y="8265"/>
                </a:lnTo>
                <a:lnTo>
                  <a:pt x="34824" y="8442"/>
                </a:lnTo>
                <a:cubicBezTo>
                  <a:pt x="34769" y="8319"/>
                  <a:pt x="34715" y="8224"/>
                  <a:pt x="34661" y="8129"/>
                </a:cubicBezTo>
                <a:lnTo>
                  <a:pt x="35014" y="7966"/>
                </a:lnTo>
                <a:close/>
                <a:moveTo>
                  <a:pt x="57102" y="7911"/>
                </a:moveTo>
                <a:cubicBezTo>
                  <a:pt x="56952" y="7911"/>
                  <a:pt x="56830" y="8034"/>
                  <a:pt x="56830" y="8183"/>
                </a:cubicBezTo>
                <a:cubicBezTo>
                  <a:pt x="56830" y="8333"/>
                  <a:pt x="56952" y="8442"/>
                  <a:pt x="57102" y="8442"/>
                </a:cubicBezTo>
                <a:cubicBezTo>
                  <a:pt x="57237" y="8428"/>
                  <a:pt x="57346" y="8319"/>
                  <a:pt x="57360" y="8183"/>
                </a:cubicBezTo>
                <a:cubicBezTo>
                  <a:pt x="57346" y="8047"/>
                  <a:pt x="57237" y="7925"/>
                  <a:pt x="57102" y="7911"/>
                </a:cubicBezTo>
                <a:close/>
                <a:moveTo>
                  <a:pt x="46758" y="7911"/>
                </a:moveTo>
                <a:cubicBezTo>
                  <a:pt x="46812" y="8020"/>
                  <a:pt x="46867" y="8143"/>
                  <a:pt x="46921" y="8278"/>
                </a:cubicBezTo>
                <a:lnTo>
                  <a:pt x="46595" y="8455"/>
                </a:lnTo>
                <a:cubicBezTo>
                  <a:pt x="46540" y="8333"/>
                  <a:pt x="46486" y="8224"/>
                  <a:pt x="46432" y="8088"/>
                </a:cubicBezTo>
                <a:lnTo>
                  <a:pt x="46758" y="7911"/>
                </a:lnTo>
                <a:close/>
                <a:moveTo>
                  <a:pt x="23216" y="7979"/>
                </a:moveTo>
                <a:lnTo>
                  <a:pt x="23406" y="8292"/>
                </a:lnTo>
                <a:lnTo>
                  <a:pt x="23080" y="8469"/>
                </a:lnTo>
                <a:lnTo>
                  <a:pt x="22903" y="8156"/>
                </a:lnTo>
                <a:lnTo>
                  <a:pt x="23216" y="7979"/>
                </a:lnTo>
                <a:close/>
                <a:moveTo>
                  <a:pt x="11459" y="7993"/>
                </a:moveTo>
                <a:lnTo>
                  <a:pt x="11622" y="8333"/>
                </a:lnTo>
                <a:lnTo>
                  <a:pt x="11323" y="8496"/>
                </a:lnTo>
                <a:lnTo>
                  <a:pt x="11146" y="8156"/>
                </a:lnTo>
                <a:lnTo>
                  <a:pt x="11459" y="7993"/>
                </a:lnTo>
                <a:close/>
                <a:moveTo>
                  <a:pt x="32241" y="8020"/>
                </a:moveTo>
                <a:lnTo>
                  <a:pt x="32418" y="8333"/>
                </a:lnTo>
                <a:lnTo>
                  <a:pt x="32105" y="8496"/>
                </a:lnTo>
                <a:lnTo>
                  <a:pt x="31929" y="8183"/>
                </a:lnTo>
                <a:lnTo>
                  <a:pt x="32241" y="8020"/>
                </a:lnTo>
                <a:close/>
                <a:moveTo>
                  <a:pt x="44012" y="7993"/>
                </a:moveTo>
                <a:lnTo>
                  <a:pt x="44202" y="8333"/>
                </a:lnTo>
                <a:lnTo>
                  <a:pt x="43890" y="8510"/>
                </a:lnTo>
                <a:lnTo>
                  <a:pt x="43672" y="8170"/>
                </a:lnTo>
                <a:lnTo>
                  <a:pt x="44012" y="7993"/>
                </a:lnTo>
                <a:close/>
                <a:moveTo>
                  <a:pt x="20470" y="8047"/>
                </a:moveTo>
                <a:lnTo>
                  <a:pt x="20647" y="8360"/>
                </a:lnTo>
                <a:lnTo>
                  <a:pt x="20334" y="8523"/>
                </a:lnTo>
                <a:lnTo>
                  <a:pt x="20171" y="8210"/>
                </a:lnTo>
                <a:lnTo>
                  <a:pt x="20470" y="8047"/>
                </a:lnTo>
                <a:close/>
                <a:moveTo>
                  <a:pt x="8727" y="8075"/>
                </a:moveTo>
                <a:lnTo>
                  <a:pt x="8903" y="8374"/>
                </a:lnTo>
                <a:lnTo>
                  <a:pt x="8564" y="8550"/>
                </a:lnTo>
                <a:lnTo>
                  <a:pt x="8387" y="8251"/>
                </a:lnTo>
                <a:lnTo>
                  <a:pt x="8727" y="8075"/>
                </a:lnTo>
                <a:close/>
                <a:moveTo>
                  <a:pt x="41267" y="8075"/>
                </a:moveTo>
                <a:lnTo>
                  <a:pt x="41443" y="8401"/>
                </a:lnTo>
                <a:lnTo>
                  <a:pt x="41131" y="8564"/>
                </a:lnTo>
                <a:lnTo>
                  <a:pt x="40940" y="8251"/>
                </a:lnTo>
                <a:lnTo>
                  <a:pt x="41267" y="8075"/>
                </a:lnTo>
                <a:close/>
                <a:moveTo>
                  <a:pt x="29523" y="8075"/>
                </a:moveTo>
                <a:cubicBezTo>
                  <a:pt x="29577" y="8183"/>
                  <a:pt x="29632" y="8292"/>
                  <a:pt x="29700" y="8414"/>
                </a:cubicBezTo>
                <a:lnTo>
                  <a:pt x="29346" y="8577"/>
                </a:lnTo>
                <a:cubicBezTo>
                  <a:pt x="29292" y="8455"/>
                  <a:pt x="29237" y="8346"/>
                  <a:pt x="29183" y="8238"/>
                </a:cubicBezTo>
                <a:lnTo>
                  <a:pt x="29523" y="8075"/>
                </a:lnTo>
                <a:close/>
                <a:moveTo>
                  <a:pt x="17752" y="8102"/>
                </a:moveTo>
                <a:lnTo>
                  <a:pt x="17929" y="8414"/>
                </a:lnTo>
                <a:lnTo>
                  <a:pt x="17616" y="8591"/>
                </a:lnTo>
                <a:lnTo>
                  <a:pt x="17439" y="8278"/>
                </a:lnTo>
                <a:lnTo>
                  <a:pt x="17752" y="8102"/>
                </a:lnTo>
                <a:close/>
                <a:moveTo>
                  <a:pt x="57937" y="8344"/>
                </a:moveTo>
                <a:cubicBezTo>
                  <a:pt x="57893" y="8344"/>
                  <a:pt x="57852" y="8349"/>
                  <a:pt x="57836" y="8374"/>
                </a:cubicBezTo>
                <a:cubicBezTo>
                  <a:pt x="57795" y="8414"/>
                  <a:pt x="57808" y="8496"/>
                  <a:pt x="57795" y="8564"/>
                </a:cubicBezTo>
                <a:lnTo>
                  <a:pt x="57876" y="8591"/>
                </a:lnTo>
                <a:lnTo>
                  <a:pt x="58039" y="8414"/>
                </a:lnTo>
                <a:lnTo>
                  <a:pt x="58026" y="8346"/>
                </a:lnTo>
                <a:cubicBezTo>
                  <a:pt x="57999" y="8346"/>
                  <a:pt x="57967" y="8344"/>
                  <a:pt x="57937" y="8344"/>
                </a:cubicBezTo>
                <a:close/>
                <a:moveTo>
                  <a:pt x="38548" y="8129"/>
                </a:moveTo>
                <a:lnTo>
                  <a:pt x="38711" y="8442"/>
                </a:lnTo>
                <a:lnTo>
                  <a:pt x="38412" y="8605"/>
                </a:lnTo>
                <a:lnTo>
                  <a:pt x="38222" y="8306"/>
                </a:lnTo>
                <a:lnTo>
                  <a:pt x="38548" y="8129"/>
                </a:lnTo>
                <a:close/>
                <a:moveTo>
                  <a:pt x="5967" y="8129"/>
                </a:moveTo>
                <a:lnTo>
                  <a:pt x="6144" y="8428"/>
                </a:lnTo>
                <a:lnTo>
                  <a:pt x="5845" y="8618"/>
                </a:lnTo>
                <a:lnTo>
                  <a:pt x="5655" y="8306"/>
                </a:lnTo>
                <a:lnTo>
                  <a:pt x="5967" y="8129"/>
                </a:lnTo>
                <a:close/>
                <a:moveTo>
                  <a:pt x="54329" y="7911"/>
                </a:moveTo>
                <a:cubicBezTo>
                  <a:pt x="54125" y="7911"/>
                  <a:pt x="53975" y="8075"/>
                  <a:pt x="53962" y="8278"/>
                </a:cubicBezTo>
                <a:cubicBezTo>
                  <a:pt x="53975" y="8469"/>
                  <a:pt x="54125" y="8618"/>
                  <a:pt x="54315" y="8632"/>
                </a:cubicBezTo>
                <a:cubicBezTo>
                  <a:pt x="54323" y="8632"/>
                  <a:pt x="54331" y="8633"/>
                  <a:pt x="54339" y="8633"/>
                </a:cubicBezTo>
                <a:cubicBezTo>
                  <a:pt x="54533" y="8633"/>
                  <a:pt x="54696" y="8474"/>
                  <a:pt x="54696" y="8278"/>
                </a:cubicBezTo>
                <a:cubicBezTo>
                  <a:pt x="54696" y="8075"/>
                  <a:pt x="54533" y="7911"/>
                  <a:pt x="54329" y="7911"/>
                </a:cubicBezTo>
                <a:close/>
                <a:moveTo>
                  <a:pt x="15020" y="8170"/>
                </a:moveTo>
                <a:lnTo>
                  <a:pt x="15210" y="8496"/>
                </a:lnTo>
                <a:lnTo>
                  <a:pt x="14870" y="8659"/>
                </a:lnTo>
                <a:lnTo>
                  <a:pt x="14694" y="8333"/>
                </a:lnTo>
                <a:lnTo>
                  <a:pt x="15020" y="8170"/>
                </a:lnTo>
                <a:close/>
                <a:moveTo>
                  <a:pt x="26777" y="8170"/>
                </a:moveTo>
                <a:lnTo>
                  <a:pt x="26954" y="8482"/>
                </a:lnTo>
                <a:lnTo>
                  <a:pt x="26628" y="8659"/>
                </a:lnTo>
                <a:lnTo>
                  <a:pt x="26465" y="8333"/>
                </a:lnTo>
                <a:lnTo>
                  <a:pt x="26777" y="8170"/>
                </a:lnTo>
                <a:close/>
                <a:moveTo>
                  <a:pt x="50441" y="7952"/>
                </a:moveTo>
                <a:cubicBezTo>
                  <a:pt x="50278" y="8197"/>
                  <a:pt x="50455" y="8333"/>
                  <a:pt x="50577" y="8482"/>
                </a:cubicBezTo>
                <a:lnTo>
                  <a:pt x="50129" y="8673"/>
                </a:lnTo>
                <a:lnTo>
                  <a:pt x="49911" y="8238"/>
                </a:lnTo>
                <a:lnTo>
                  <a:pt x="49911" y="8238"/>
                </a:lnTo>
                <a:cubicBezTo>
                  <a:pt x="49933" y="8241"/>
                  <a:pt x="49954" y="8243"/>
                  <a:pt x="49974" y="8243"/>
                </a:cubicBezTo>
                <a:cubicBezTo>
                  <a:pt x="50168" y="8243"/>
                  <a:pt x="50293" y="8075"/>
                  <a:pt x="50441" y="7952"/>
                </a:cubicBezTo>
                <a:close/>
                <a:moveTo>
                  <a:pt x="3249" y="8197"/>
                </a:moveTo>
                <a:lnTo>
                  <a:pt x="3426" y="8510"/>
                </a:lnTo>
                <a:lnTo>
                  <a:pt x="3113" y="8686"/>
                </a:lnTo>
                <a:lnTo>
                  <a:pt x="2936" y="8374"/>
                </a:lnTo>
                <a:lnTo>
                  <a:pt x="3249" y="8197"/>
                </a:lnTo>
                <a:close/>
                <a:moveTo>
                  <a:pt x="24045" y="8238"/>
                </a:moveTo>
                <a:lnTo>
                  <a:pt x="24222" y="8537"/>
                </a:lnTo>
                <a:lnTo>
                  <a:pt x="23909" y="8700"/>
                </a:lnTo>
                <a:lnTo>
                  <a:pt x="23733" y="8401"/>
                </a:lnTo>
                <a:lnTo>
                  <a:pt x="24045" y="8238"/>
                </a:lnTo>
                <a:close/>
                <a:moveTo>
                  <a:pt x="35816" y="8197"/>
                </a:moveTo>
                <a:lnTo>
                  <a:pt x="36034" y="8537"/>
                </a:lnTo>
                <a:lnTo>
                  <a:pt x="35653" y="8700"/>
                </a:lnTo>
                <a:lnTo>
                  <a:pt x="35476" y="8374"/>
                </a:lnTo>
                <a:lnTo>
                  <a:pt x="35816" y="8197"/>
                </a:lnTo>
                <a:close/>
                <a:moveTo>
                  <a:pt x="47560" y="8183"/>
                </a:moveTo>
                <a:lnTo>
                  <a:pt x="47764" y="8523"/>
                </a:lnTo>
                <a:lnTo>
                  <a:pt x="47424" y="8713"/>
                </a:lnTo>
                <a:lnTo>
                  <a:pt x="47220" y="8346"/>
                </a:lnTo>
                <a:lnTo>
                  <a:pt x="47560" y="8183"/>
                </a:lnTo>
                <a:close/>
                <a:moveTo>
                  <a:pt x="12274" y="8265"/>
                </a:moveTo>
                <a:lnTo>
                  <a:pt x="12451" y="8577"/>
                </a:lnTo>
                <a:lnTo>
                  <a:pt x="12152" y="8741"/>
                </a:lnTo>
                <a:lnTo>
                  <a:pt x="11948" y="8428"/>
                </a:lnTo>
                <a:lnTo>
                  <a:pt x="12274" y="8265"/>
                </a:lnTo>
                <a:close/>
                <a:moveTo>
                  <a:pt x="51474" y="8754"/>
                </a:moveTo>
                <a:cubicBezTo>
                  <a:pt x="51475" y="8755"/>
                  <a:pt x="51476" y="8755"/>
                  <a:pt x="51476" y="8756"/>
                </a:cubicBezTo>
                <a:lnTo>
                  <a:pt x="51476" y="8756"/>
                </a:lnTo>
                <a:cubicBezTo>
                  <a:pt x="51480" y="8755"/>
                  <a:pt x="51484" y="8755"/>
                  <a:pt x="51488" y="8754"/>
                </a:cubicBezTo>
                <a:close/>
                <a:moveTo>
                  <a:pt x="21327" y="8251"/>
                </a:moveTo>
                <a:lnTo>
                  <a:pt x="21503" y="8605"/>
                </a:lnTo>
                <a:lnTo>
                  <a:pt x="21164" y="8768"/>
                </a:lnTo>
                <a:lnTo>
                  <a:pt x="20987" y="8469"/>
                </a:lnTo>
                <a:lnTo>
                  <a:pt x="21327" y="8251"/>
                </a:lnTo>
                <a:close/>
                <a:moveTo>
                  <a:pt x="33057" y="8265"/>
                </a:moveTo>
                <a:lnTo>
                  <a:pt x="33247" y="8605"/>
                </a:lnTo>
                <a:lnTo>
                  <a:pt x="32948" y="8768"/>
                </a:lnTo>
                <a:lnTo>
                  <a:pt x="32758" y="8428"/>
                </a:lnTo>
                <a:lnTo>
                  <a:pt x="33057" y="8265"/>
                </a:lnTo>
                <a:close/>
                <a:moveTo>
                  <a:pt x="44855" y="8251"/>
                </a:moveTo>
                <a:lnTo>
                  <a:pt x="45032" y="8577"/>
                </a:lnTo>
                <a:lnTo>
                  <a:pt x="44692" y="8768"/>
                </a:lnTo>
                <a:lnTo>
                  <a:pt x="44515" y="8428"/>
                </a:lnTo>
                <a:lnTo>
                  <a:pt x="44855" y="8251"/>
                </a:lnTo>
                <a:close/>
                <a:moveTo>
                  <a:pt x="42123" y="8278"/>
                </a:moveTo>
                <a:lnTo>
                  <a:pt x="42300" y="8632"/>
                </a:lnTo>
                <a:lnTo>
                  <a:pt x="41946" y="8809"/>
                </a:lnTo>
                <a:lnTo>
                  <a:pt x="41769" y="8496"/>
                </a:lnTo>
                <a:lnTo>
                  <a:pt x="42123" y="8278"/>
                </a:lnTo>
                <a:close/>
                <a:moveTo>
                  <a:pt x="9556" y="8319"/>
                </a:moveTo>
                <a:lnTo>
                  <a:pt x="9719" y="8618"/>
                </a:lnTo>
                <a:lnTo>
                  <a:pt x="9393" y="8822"/>
                </a:lnTo>
                <a:lnTo>
                  <a:pt x="9216" y="8482"/>
                </a:lnTo>
                <a:lnTo>
                  <a:pt x="9556" y="8319"/>
                </a:lnTo>
                <a:close/>
                <a:moveTo>
                  <a:pt x="30352" y="8360"/>
                </a:moveTo>
                <a:lnTo>
                  <a:pt x="30515" y="8659"/>
                </a:lnTo>
                <a:lnTo>
                  <a:pt x="30175" y="8849"/>
                </a:lnTo>
                <a:lnTo>
                  <a:pt x="30012" y="8523"/>
                </a:lnTo>
                <a:lnTo>
                  <a:pt x="30352" y="8360"/>
                </a:lnTo>
                <a:close/>
                <a:moveTo>
                  <a:pt x="55158" y="8183"/>
                </a:moveTo>
                <a:cubicBezTo>
                  <a:pt x="54968" y="8183"/>
                  <a:pt x="54818" y="8333"/>
                  <a:pt x="54818" y="8510"/>
                </a:cubicBezTo>
                <a:cubicBezTo>
                  <a:pt x="54818" y="8692"/>
                  <a:pt x="54969" y="8850"/>
                  <a:pt x="55149" y="8850"/>
                </a:cubicBezTo>
                <a:cubicBezTo>
                  <a:pt x="55157" y="8850"/>
                  <a:pt x="55164" y="8850"/>
                  <a:pt x="55171" y="8849"/>
                </a:cubicBezTo>
                <a:cubicBezTo>
                  <a:pt x="55348" y="8836"/>
                  <a:pt x="55498" y="8686"/>
                  <a:pt x="55484" y="8510"/>
                </a:cubicBezTo>
                <a:cubicBezTo>
                  <a:pt x="55484" y="8333"/>
                  <a:pt x="55335" y="8183"/>
                  <a:pt x="55158" y="8183"/>
                </a:cubicBezTo>
                <a:close/>
                <a:moveTo>
                  <a:pt x="18567" y="8360"/>
                </a:moveTo>
                <a:lnTo>
                  <a:pt x="18731" y="8700"/>
                </a:lnTo>
                <a:lnTo>
                  <a:pt x="18432" y="8863"/>
                </a:lnTo>
                <a:lnTo>
                  <a:pt x="18268" y="8523"/>
                </a:lnTo>
                <a:lnTo>
                  <a:pt x="18567" y="8360"/>
                </a:lnTo>
                <a:close/>
                <a:moveTo>
                  <a:pt x="6810" y="8387"/>
                </a:moveTo>
                <a:lnTo>
                  <a:pt x="6960" y="8713"/>
                </a:lnTo>
                <a:lnTo>
                  <a:pt x="6647" y="8877"/>
                </a:lnTo>
                <a:lnTo>
                  <a:pt x="6484" y="8564"/>
                </a:lnTo>
                <a:lnTo>
                  <a:pt x="6810" y="8387"/>
                </a:lnTo>
                <a:close/>
                <a:moveTo>
                  <a:pt x="27593" y="8414"/>
                </a:moveTo>
                <a:lnTo>
                  <a:pt x="27783" y="8727"/>
                </a:lnTo>
                <a:lnTo>
                  <a:pt x="27457" y="8890"/>
                </a:lnTo>
                <a:lnTo>
                  <a:pt x="27294" y="8591"/>
                </a:lnTo>
                <a:lnTo>
                  <a:pt x="27593" y="8414"/>
                </a:lnTo>
                <a:close/>
                <a:moveTo>
                  <a:pt x="39364" y="8387"/>
                </a:moveTo>
                <a:lnTo>
                  <a:pt x="39554" y="8727"/>
                </a:lnTo>
                <a:lnTo>
                  <a:pt x="39241" y="8904"/>
                </a:lnTo>
                <a:lnTo>
                  <a:pt x="39051" y="8564"/>
                </a:lnTo>
                <a:lnTo>
                  <a:pt x="39364" y="8387"/>
                </a:lnTo>
                <a:close/>
                <a:moveTo>
                  <a:pt x="15863" y="8455"/>
                </a:moveTo>
                <a:lnTo>
                  <a:pt x="15999" y="8754"/>
                </a:lnTo>
                <a:lnTo>
                  <a:pt x="15672" y="8931"/>
                </a:lnTo>
                <a:lnTo>
                  <a:pt x="15509" y="8618"/>
                </a:lnTo>
                <a:lnTo>
                  <a:pt x="15863" y="8455"/>
                </a:lnTo>
                <a:close/>
                <a:moveTo>
                  <a:pt x="4078" y="8442"/>
                </a:moveTo>
                <a:lnTo>
                  <a:pt x="4255" y="8781"/>
                </a:lnTo>
                <a:lnTo>
                  <a:pt x="3942" y="8958"/>
                </a:lnTo>
                <a:lnTo>
                  <a:pt x="3766" y="8618"/>
                </a:lnTo>
                <a:lnTo>
                  <a:pt x="4078" y="8442"/>
                </a:lnTo>
                <a:close/>
                <a:moveTo>
                  <a:pt x="24874" y="8469"/>
                </a:moveTo>
                <a:lnTo>
                  <a:pt x="25051" y="8781"/>
                </a:lnTo>
                <a:lnTo>
                  <a:pt x="24738" y="8958"/>
                </a:lnTo>
                <a:lnTo>
                  <a:pt x="24562" y="8645"/>
                </a:lnTo>
                <a:lnTo>
                  <a:pt x="24874" y="8469"/>
                </a:lnTo>
                <a:close/>
                <a:moveTo>
                  <a:pt x="36645" y="8455"/>
                </a:moveTo>
                <a:lnTo>
                  <a:pt x="36822" y="8781"/>
                </a:lnTo>
                <a:lnTo>
                  <a:pt x="36482" y="8958"/>
                </a:lnTo>
                <a:lnTo>
                  <a:pt x="36265" y="8618"/>
                </a:lnTo>
                <a:lnTo>
                  <a:pt x="36645" y="8455"/>
                </a:lnTo>
                <a:close/>
                <a:moveTo>
                  <a:pt x="48402" y="8414"/>
                </a:moveTo>
                <a:lnTo>
                  <a:pt x="48606" y="8781"/>
                </a:lnTo>
                <a:lnTo>
                  <a:pt x="48239" y="8958"/>
                </a:lnTo>
                <a:lnTo>
                  <a:pt x="48049" y="8605"/>
                </a:lnTo>
                <a:lnTo>
                  <a:pt x="48402" y="8414"/>
                </a:lnTo>
                <a:close/>
                <a:moveTo>
                  <a:pt x="52449" y="8196"/>
                </a:moveTo>
                <a:cubicBezTo>
                  <a:pt x="52442" y="8196"/>
                  <a:pt x="52434" y="8196"/>
                  <a:pt x="52426" y="8197"/>
                </a:cubicBezTo>
                <a:cubicBezTo>
                  <a:pt x="52208" y="8197"/>
                  <a:pt x="52045" y="8374"/>
                  <a:pt x="52045" y="8577"/>
                </a:cubicBezTo>
                <a:cubicBezTo>
                  <a:pt x="52045" y="8787"/>
                  <a:pt x="52222" y="8959"/>
                  <a:pt x="52417" y="8959"/>
                </a:cubicBezTo>
                <a:cubicBezTo>
                  <a:pt x="52425" y="8959"/>
                  <a:pt x="52432" y="8959"/>
                  <a:pt x="52439" y="8958"/>
                </a:cubicBezTo>
                <a:cubicBezTo>
                  <a:pt x="52657" y="8958"/>
                  <a:pt x="52834" y="8781"/>
                  <a:pt x="52834" y="8564"/>
                </a:cubicBezTo>
                <a:cubicBezTo>
                  <a:pt x="52820" y="8367"/>
                  <a:pt x="52656" y="8196"/>
                  <a:pt x="52449" y="8196"/>
                </a:cubicBezTo>
                <a:close/>
                <a:moveTo>
                  <a:pt x="13117" y="8510"/>
                </a:moveTo>
                <a:lnTo>
                  <a:pt x="13266" y="8822"/>
                </a:lnTo>
                <a:lnTo>
                  <a:pt x="12967" y="8985"/>
                </a:lnTo>
                <a:lnTo>
                  <a:pt x="12777" y="8673"/>
                </a:lnTo>
                <a:lnTo>
                  <a:pt x="13117" y="8510"/>
                </a:lnTo>
                <a:close/>
                <a:moveTo>
                  <a:pt x="45670" y="8482"/>
                </a:moveTo>
                <a:lnTo>
                  <a:pt x="45861" y="8822"/>
                </a:lnTo>
                <a:lnTo>
                  <a:pt x="45535" y="8999"/>
                </a:lnTo>
                <a:lnTo>
                  <a:pt x="45344" y="8673"/>
                </a:lnTo>
                <a:lnTo>
                  <a:pt x="45670" y="8482"/>
                </a:lnTo>
                <a:close/>
                <a:moveTo>
                  <a:pt x="1360" y="8523"/>
                </a:moveTo>
                <a:lnTo>
                  <a:pt x="1536" y="8849"/>
                </a:lnTo>
                <a:lnTo>
                  <a:pt x="1197" y="9012"/>
                </a:lnTo>
                <a:lnTo>
                  <a:pt x="979" y="8673"/>
                </a:lnTo>
                <a:lnTo>
                  <a:pt x="1360" y="8523"/>
                </a:lnTo>
                <a:close/>
                <a:moveTo>
                  <a:pt x="33900" y="8537"/>
                </a:moveTo>
                <a:cubicBezTo>
                  <a:pt x="33967" y="8659"/>
                  <a:pt x="34022" y="8754"/>
                  <a:pt x="34076" y="8849"/>
                </a:cubicBezTo>
                <a:lnTo>
                  <a:pt x="33750" y="9012"/>
                </a:lnTo>
                <a:lnTo>
                  <a:pt x="33587" y="8713"/>
                </a:lnTo>
                <a:lnTo>
                  <a:pt x="33900" y="8537"/>
                </a:lnTo>
                <a:close/>
                <a:moveTo>
                  <a:pt x="10385" y="8564"/>
                </a:moveTo>
                <a:lnTo>
                  <a:pt x="10548" y="8863"/>
                </a:lnTo>
                <a:lnTo>
                  <a:pt x="10249" y="9040"/>
                </a:lnTo>
                <a:lnTo>
                  <a:pt x="10059" y="8727"/>
                </a:lnTo>
                <a:lnTo>
                  <a:pt x="10385" y="8564"/>
                </a:lnTo>
                <a:close/>
                <a:moveTo>
                  <a:pt x="22142" y="8537"/>
                </a:moveTo>
                <a:lnTo>
                  <a:pt x="22305" y="8877"/>
                </a:lnTo>
                <a:lnTo>
                  <a:pt x="21979" y="9053"/>
                </a:lnTo>
                <a:lnTo>
                  <a:pt x="21816" y="8713"/>
                </a:lnTo>
                <a:lnTo>
                  <a:pt x="22142" y="8537"/>
                </a:lnTo>
                <a:close/>
                <a:moveTo>
                  <a:pt x="55987" y="8469"/>
                </a:moveTo>
                <a:cubicBezTo>
                  <a:pt x="55824" y="8469"/>
                  <a:pt x="55702" y="8605"/>
                  <a:pt x="55688" y="8754"/>
                </a:cubicBezTo>
                <a:cubicBezTo>
                  <a:pt x="55688" y="8917"/>
                  <a:pt x="55837" y="9053"/>
                  <a:pt x="56001" y="9053"/>
                </a:cubicBezTo>
                <a:cubicBezTo>
                  <a:pt x="56164" y="9040"/>
                  <a:pt x="56272" y="8904"/>
                  <a:pt x="56272" y="8754"/>
                </a:cubicBezTo>
                <a:cubicBezTo>
                  <a:pt x="56259" y="8591"/>
                  <a:pt x="56136" y="8469"/>
                  <a:pt x="55987" y="8469"/>
                </a:cubicBezTo>
                <a:close/>
                <a:moveTo>
                  <a:pt x="42952" y="8564"/>
                </a:moveTo>
                <a:lnTo>
                  <a:pt x="43142" y="8904"/>
                </a:lnTo>
                <a:lnTo>
                  <a:pt x="42789" y="9067"/>
                </a:lnTo>
                <a:cubicBezTo>
                  <a:pt x="42721" y="8972"/>
                  <a:pt x="42667" y="8849"/>
                  <a:pt x="42599" y="8727"/>
                </a:cubicBezTo>
                <a:lnTo>
                  <a:pt x="42952" y="8564"/>
                </a:lnTo>
                <a:close/>
                <a:moveTo>
                  <a:pt x="31181" y="8591"/>
                </a:moveTo>
                <a:lnTo>
                  <a:pt x="31344" y="8917"/>
                </a:lnTo>
                <a:lnTo>
                  <a:pt x="31032" y="9080"/>
                </a:lnTo>
                <a:lnTo>
                  <a:pt x="30868" y="8768"/>
                </a:lnTo>
                <a:lnTo>
                  <a:pt x="31181" y="8591"/>
                </a:lnTo>
                <a:close/>
                <a:moveTo>
                  <a:pt x="19410" y="8632"/>
                </a:moveTo>
                <a:lnTo>
                  <a:pt x="19560" y="8944"/>
                </a:lnTo>
                <a:lnTo>
                  <a:pt x="19247" y="9108"/>
                </a:lnTo>
                <a:lnTo>
                  <a:pt x="19084" y="8795"/>
                </a:lnTo>
                <a:lnTo>
                  <a:pt x="19410" y="8632"/>
                </a:lnTo>
                <a:close/>
                <a:moveTo>
                  <a:pt x="7626" y="8632"/>
                </a:moveTo>
                <a:lnTo>
                  <a:pt x="7802" y="8972"/>
                </a:lnTo>
                <a:lnTo>
                  <a:pt x="7503" y="9135"/>
                </a:lnTo>
                <a:lnTo>
                  <a:pt x="7313" y="8795"/>
                </a:lnTo>
                <a:lnTo>
                  <a:pt x="7626" y="8632"/>
                </a:lnTo>
                <a:close/>
                <a:moveTo>
                  <a:pt x="28422" y="8659"/>
                </a:moveTo>
                <a:lnTo>
                  <a:pt x="28599" y="8972"/>
                </a:lnTo>
                <a:lnTo>
                  <a:pt x="28286" y="9135"/>
                </a:lnTo>
                <a:lnTo>
                  <a:pt x="28123" y="8836"/>
                </a:lnTo>
                <a:lnTo>
                  <a:pt x="28422" y="8659"/>
                </a:lnTo>
                <a:close/>
                <a:moveTo>
                  <a:pt x="40193" y="8659"/>
                </a:moveTo>
                <a:lnTo>
                  <a:pt x="40383" y="8972"/>
                </a:lnTo>
                <a:lnTo>
                  <a:pt x="40043" y="9148"/>
                </a:lnTo>
                <a:cubicBezTo>
                  <a:pt x="40002" y="9053"/>
                  <a:pt x="39948" y="8944"/>
                  <a:pt x="39880" y="8822"/>
                </a:cubicBezTo>
                <a:lnTo>
                  <a:pt x="40193" y="8659"/>
                </a:lnTo>
                <a:close/>
                <a:moveTo>
                  <a:pt x="16678" y="8713"/>
                </a:moveTo>
                <a:lnTo>
                  <a:pt x="16855" y="9012"/>
                </a:lnTo>
                <a:lnTo>
                  <a:pt x="16515" y="9176"/>
                </a:lnTo>
                <a:lnTo>
                  <a:pt x="16338" y="8863"/>
                </a:lnTo>
                <a:lnTo>
                  <a:pt x="16678" y="8713"/>
                </a:lnTo>
                <a:close/>
                <a:moveTo>
                  <a:pt x="37474" y="8713"/>
                </a:moveTo>
                <a:cubicBezTo>
                  <a:pt x="37542" y="8822"/>
                  <a:pt x="37597" y="8931"/>
                  <a:pt x="37651" y="9026"/>
                </a:cubicBezTo>
                <a:lnTo>
                  <a:pt x="37298" y="9189"/>
                </a:lnTo>
                <a:lnTo>
                  <a:pt x="37134" y="8890"/>
                </a:lnTo>
                <a:lnTo>
                  <a:pt x="37474" y="8713"/>
                </a:lnTo>
                <a:close/>
                <a:moveTo>
                  <a:pt x="53277" y="8454"/>
                </a:moveTo>
                <a:cubicBezTo>
                  <a:pt x="53270" y="8454"/>
                  <a:pt x="53262" y="8455"/>
                  <a:pt x="53255" y="8455"/>
                </a:cubicBezTo>
                <a:cubicBezTo>
                  <a:pt x="53051" y="8455"/>
                  <a:pt x="52888" y="8632"/>
                  <a:pt x="52902" y="8836"/>
                </a:cubicBezTo>
                <a:cubicBezTo>
                  <a:pt x="52888" y="9026"/>
                  <a:pt x="53065" y="9189"/>
                  <a:pt x="53269" y="9189"/>
                </a:cubicBezTo>
                <a:cubicBezTo>
                  <a:pt x="53459" y="9189"/>
                  <a:pt x="53635" y="9040"/>
                  <a:pt x="53635" y="8836"/>
                </a:cubicBezTo>
                <a:cubicBezTo>
                  <a:pt x="53635" y="8626"/>
                  <a:pt x="53471" y="8454"/>
                  <a:pt x="53277" y="8454"/>
                </a:cubicBezTo>
                <a:close/>
                <a:moveTo>
                  <a:pt x="4907" y="8713"/>
                </a:moveTo>
                <a:lnTo>
                  <a:pt x="5084" y="9026"/>
                </a:lnTo>
                <a:lnTo>
                  <a:pt x="4758" y="9203"/>
                </a:lnTo>
                <a:lnTo>
                  <a:pt x="4595" y="8890"/>
                </a:lnTo>
                <a:lnTo>
                  <a:pt x="4907" y="8713"/>
                </a:lnTo>
                <a:close/>
                <a:moveTo>
                  <a:pt x="49232" y="8659"/>
                </a:moveTo>
                <a:lnTo>
                  <a:pt x="49449" y="9026"/>
                </a:lnTo>
                <a:lnTo>
                  <a:pt x="49068" y="9203"/>
                </a:lnTo>
                <a:lnTo>
                  <a:pt x="48865" y="8849"/>
                </a:lnTo>
                <a:lnTo>
                  <a:pt x="49232" y="8659"/>
                </a:lnTo>
                <a:close/>
                <a:moveTo>
                  <a:pt x="56783" y="8817"/>
                </a:moveTo>
                <a:cubicBezTo>
                  <a:pt x="56681" y="8817"/>
                  <a:pt x="56600" y="8892"/>
                  <a:pt x="56612" y="8999"/>
                </a:cubicBezTo>
                <a:cubicBezTo>
                  <a:pt x="56599" y="9113"/>
                  <a:pt x="56694" y="9204"/>
                  <a:pt x="56795" y="9204"/>
                </a:cubicBezTo>
                <a:cubicBezTo>
                  <a:pt x="56802" y="9204"/>
                  <a:pt x="56809" y="9204"/>
                  <a:pt x="56816" y="9203"/>
                </a:cubicBezTo>
                <a:cubicBezTo>
                  <a:pt x="56911" y="9148"/>
                  <a:pt x="57006" y="9080"/>
                  <a:pt x="57088" y="9012"/>
                </a:cubicBezTo>
                <a:cubicBezTo>
                  <a:pt x="56966" y="8931"/>
                  <a:pt x="56911" y="8836"/>
                  <a:pt x="56830" y="8822"/>
                </a:cubicBezTo>
                <a:cubicBezTo>
                  <a:pt x="56814" y="8819"/>
                  <a:pt x="56798" y="8817"/>
                  <a:pt x="56783" y="8817"/>
                </a:cubicBezTo>
                <a:close/>
                <a:moveTo>
                  <a:pt x="13919" y="8754"/>
                </a:moveTo>
                <a:lnTo>
                  <a:pt x="14096" y="9053"/>
                </a:lnTo>
                <a:lnTo>
                  <a:pt x="13797" y="9230"/>
                </a:lnTo>
                <a:lnTo>
                  <a:pt x="13606" y="8931"/>
                </a:lnTo>
                <a:lnTo>
                  <a:pt x="13919" y="8754"/>
                </a:lnTo>
                <a:close/>
                <a:moveTo>
                  <a:pt x="25690" y="8741"/>
                </a:moveTo>
                <a:lnTo>
                  <a:pt x="25867" y="9080"/>
                </a:lnTo>
                <a:lnTo>
                  <a:pt x="25567" y="9244"/>
                </a:lnTo>
                <a:lnTo>
                  <a:pt x="25391" y="8904"/>
                </a:lnTo>
                <a:lnTo>
                  <a:pt x="25690" y="8741"/>
                </a:lnTo>
                <a:close/>
                <a:moveTo>
                  <a:pt x="2189" y="8768"/>
                </a:moveTo>
                <a:lnTo>
                  <a:pt x="2352" y="9080"/>
                </a:lnTo>
                <a:lnTo>
                  <a:pt x="2012" y="9257"/>
                </a:lnTo>
                <a:lnTo>
                  <a:pt x="1849" y="8958"/>
                </a:lnTo>
                <a:lnTo>
                  <a:pt x="2189" y="8768"/>
                </a:lnTo>
                <a:close/>
                <a:moveTo>
                  <a:pt x="34715" y="8781"/>
                </a:moveTo>
                <a:lnTo>
                  <a:pt x="34905" y="9094"/>
                </a:lnTo>
                <a:lnTo>
                  <a:pt x="34593" y="9271"/>
                </a:lnTo>
                <a:lnTo>
                  <a:pt x="34402" y="8958"/>
                </a:lnTo>
                <a:lnTo>
                  <a:pt x="34715" y="8781"/>
                </a:lnTo>
                <a:close/>
                <a:moveTo>
                  <a:pt x="46500" y="8741"/>
                </a:moveTo>
                <a:lnTo>
                  <a:pt x="46690" y="9108"/>
                </a:lnTo>
                <a:lnTo>
                  <a:pt x="46350" y="9284"/>
                </a:lnTo>
                <a:lnTo>
                  <a:pt x="46160" y="8917"/>
                </a:lnTo>
                <a:lnTo>
                  <a:pt x="46500" y="8741"/>
                </a:lnTo>
                <a:close/>
                <a:moveTo>
                  <a:pt x="11200" y="8822"/>
                </a:moveTo>
                <a:lnTo>
                  <a:pt x="11391" y="9162"/>
                </a:lnTo>
                <a:lnTo>
                  <a:pt x="11078" y="9311"/>
                </a:lnTo>
                <a:lnTo>
                  <a:pt x="10888" y="8972"/>
                </a:lnTo>
                <a:lnTo>
                  <a:pt x="11200" y="8822"/>
                </a:lnTo>
                <a:close/>
                <a:moveTo>
                  <a:pt x="22985" y="8822"/>
                </a:moveTo>
                <a:lnTo>
                  <a:pt x="23162" y="9135"/>
                </a:lnTo>
                <a:lnTo>
                  <a:pt x="22822" y="9311"/>
                </a:lnTo>
                <a:lnTo>
                  <a:pt x="22645" y="8999"/>
                </a:lnTo>
                <a:lnTo>
                  <a:pt x="22985" y="8822"/>
                </a:lnTo>
                <a:close/>
                <a:moveTo>
                  <a:pt x="50333" y="9311"/>
                </a:moveTo>
                <a:cubicBezTo>
                  <a:pt x="50333" y="9312"/>
                  <a:pt x="50333" y="9312"/>
                  <a:pt x="50334" y="9312"/>
                </a:cubicBezTo>
                <a:lnTo>
                  <a:pt x="50334" y="9312"/>
                </a:lnTo>
                <a:cubicBezTo>
                  <a:pt x="50338" y="9312"/>
                  <a:pt x="50342" y="9312"/>
                  <a:pt x="50346" y="9311"/>
                </a:cubicBezTo>
                <a:close/>
                <a:moveTo>
                  <a:pt x="43781" y="8836"/>
                </a:moveTo>
                <a:lnTo>
                  <a:pt x="43971" y="9162"/>
                </a:lnTo>
                <a:lnTo>
                  <a:pt x="43604" y="9339"/>
                </a:lnTo>
                <a:lnTo>
                  <a:pt x="43441" y="9026"/>
                </a:lnTo>
                <a:lnTo>
                  <a:pt x="43781" y="8836"/>
                </a:lnTo>
                <a:close/>
                <a:moveTo>
                  <a:pt x="20226" y="8877"/>
                </a:moveTo>
                <a:lnTo>
                  <a:pt x="20402" y="9189"/>
                </a:lnTo>
                <a:lnTo>
                  <a:pt x="20090" y="9352"/>
                </a:lnTo>
                <a:lnTo>
                  <a:pt x="19913" y="9040"/>
                </a:lnTo>
                <a:lnTo>
                  <a:pt x="20226" y="8877"/>
                </a:lnTo>
                <a:close/>
                <a:moveTo>
                  <a:pt x="31997" y="8849"/>
                </a:moveTo>
                <a:lnTo>
                  <a:pt x="32201" y="9189"/>
                </a:lnTo>
                <a:lnTo>
                  <a:pt x="31861" y="9352"/>
                </a:lnTo>
                <a:lnTo>
                  <a:pt x="31698" y="9012"/>
                </a:lnTo>
                <a:lnTo>
                  <a:pt x="31997" y="8849"/>
                </a:lnTo>
                <a:close/>
                <a:moveTo>
                  <a:pt x="8441" y="8904"/>
                </a:moveTo>
                <a:lnTo>
                  <a:pt x="8632" y="9203"/>
                </a:lnTo>
                <a:lnTo>
                  <a:pt x="8305" y="9379"/>
                </a:lnTo>
                <a:lnTo>
                  <a:pt x="8142" y="9080"/>
                </a:lnTo>
                <a:lnTo>
                  <a:pt x="8441" y="8904"/>
                </a:lnTo>
                <a:close/>
                <a:moveTo>
                  <a:pt x="41022" y="8904"/>
                </a:moveTo>
                <a:lnTo>
                  <a:pt x="41212" y="9230"/>
                </a:lnTo>
                <a:lnTo>
                  <a:pt x="40886" y="9407"/>
                </a:lnTo>
                <a:lnTo>
                  <a:pt x="40709" y="9094"/>
                </a:lnTo>
                <a:lnTo>
                  <a:pt x="41022" y="8904"/>
                </a:lnTo>
                <a:close/>
                <a:moveTo>
                  <a:pt x="29237" y="8904"/>
                </a:moveTo>
                <a:lnTo>
                  <a:pt x="29414" y="9244"/>
                </a:lnTo>
                <a:lnTo>
                  <a:pt x="29101" y="9420"/>
                </a:lnTo>
                <a:cubicBezTo>
                  <a:pt x="29061" y="9298"/>
                  <a:pt x="28993" y="9203"/>
                  <a:pt x="28938" y="9080"/>
                </a:cubicBezTo>
                <a:lnTo>
                  <a:pt x="29237" y="8904"/>
                </a:lnTo>
                <a:close/>
                <a:moveTo>
                  <a:pt x="54095" y="8753"/>
                </a:moveTo>
                <a:cubicBezTo>
                  <a:pt x="54087" y="8753"/>
                  <a:pt x="54078" y="8754"/>
                  <a:pt x="54070" y="8754"/>
                </a:cubicBezTo>
                <a:cubicBezTo>
                  <a:pt x="53880" y="8754"/>
                  <a:pt x="53731" y="8917"/>
                  <a:pt x="53744" y="9108"/>
                </a:cubicBezTo>
                <a:lnTo>
                  <a:pt x="53744" y="9121"/>
                </a:lnTo>
                <a:cubicBezTo>
                  <a:pt x="53757" y="9290"/>
                  <a:pt x="53907" y="9435"/>
                  <a:pt x="54075" y="9435"/>
                </a:cubicBezTo>
                <a:cubicBezTo>
                  <a:pt x="54083" y="9435"/>
                  <a:pt x="54090" y="9434"/>
                  <a:pt x="54098" y="9434"/>
                </a:cubicBezTo>
                <a:cubicBezTo>
                  <a:pt x="54302" y="9434"/>
                  <a:pt x="54451" y="9271"/>
                  <a:pt x="54437" y="9080"/>
                </a:cubicBezTo>
                <a:cubicBezTo>
                  <a:pt x="54437" y="8898"/>
                  <a:pt x="54275" y="8753"/>
                  <a:pt x="54095" y="8753"/>
                </a:cubicBezTo>
                <a:close/>
                <a:moveTo>
                  <a:pt x="5723" y="8972"/>
                </a:moveTo>
                <a:lnTo>
                  <a:pt x="5899" y="9284"/>
                </a:lnTo>
                <a:lnTo>
                  <a:pt x="5587" y="9447"/>
                </a:lnTo>
                <a:lnTo>
                  <a:pt x="5410" y="9135"/>
                </a:lnTo>
                <a:lnTo>
                  <a:pt x="5723" y="8972"/>
                </a:lnTo>
                <a:close/>
                <a:moveTo>
                  <a:pt x="17507" y="8931"/>
                </a:moveTo>
                <a:lnTo>
                  <a:pt x="17670" y="9230"/>
                </a:lnTo>
                <a:lnTo>
                  <a:pt x="17331" y="9447"/>
                </a:lnTo>
                <a:lnTo>
                  <a:pt x="17167" y="9094"/>
                </a:lnTo>
                <a:lnTo>
                  <a:pt x="17507" y="8931"/>
                </a:lnTo>
                <a:close/>
                <a:moveTo>
                  <a:pt x="26519" y="8999"/>
                </a:moveTo>
                <a:lnTo>
                  <a:pt x="26696" y="9298"/>
                </a:lnTo>
                <a:lnTo>
                  <a:pt x="26383" y="9475"/>
                </a:lnTo>
                <a:lnTo>
                  <a:pt x="26206" y="9162"/>
                </a:lnTo>
                <a:lnTo>
                  <a:pt x="26519" y="8999"/>
                </a:lnTo>
                <a:close/>
                <a:moveTo>
                  <a:pt x="38303" y="8972"/>
                </a:moveTo>
                <a:cubicBezTo>
                  <a:pt x="38358" y="9080"/>
                  <a:pt x="38426" y="9176"/>
                  <a:pt x="38480" y="9284"/>
                </a:cubicBezTo>
                <a:lnTo>
                  <a:pt x="38140" y="9475"/>
                </a:lnTo>
                <a:lnTo>
                  <a:pt x="37977" y="9135"/>
                </a:lnTo>
                <a:lnTo>
                  <a:pt x="38303" y="8972"/>
                </a:lnTo>
                <a:close/>
                <a:moveTo>
                  <a:pt x="3004" y="9026"/>
                </a:moveTo>
                <a:lnTo>
                  <a:pt x="3181" y="9339"/>
                </a:lnTo>
                <a:lnTo>
                  <a:pt x="2841" y="9502"/>
                </a:lnTo>
                <a:lnTo>
                  <a:pt x="2665" y="9203"/>
                </a:lnTo>
                <a:lnTo>
                  <a:pt x="3004" y="9026"/>
                </a:lnTo>
                <a:close/>
                <a:moveTo>
                  <a:pt x="14748" y="8999"/>
                </a:moveTo>
                <a:lnTo>
                  <a:pt x="14938" y="9339"/>
                </a:lnTo>
                <a:lnTo>
                  <a:pt x="14626" y="9502"/>
                </a:lnTo>
                <a:lnTo>
                  <a:pt x="14435" y="9162"/>
                </a:lnTo>
                <a:lnTo>
                  <a:pt x="14748" y="8999"/>
                </a:lnTo>
                <a:close/>
                <a:moveTo>
                  <a:pt x="23800" y="9053"/>
                </a:moveTo>
                <a:lnTo>
                  <a:pt x="23964" y="9366"/>
                </a:lnTo>
                <a:lnTo>
                  <a:pt x="23624" y="9529"/>
                </a:lnTo>
                <a:lnTo>
                  <a:pt x="23461" y="9230"/>
                </a:lnTo>
                <a:lnTo>
                  <a:pt x="23800" y="9053"/>
                </a:lnTo>
                <a:close/>
                <a:moveTo>
                  <a:pt x="47329" y="8999"/>
                </a:moveTo>
                <a:lnTo>
                  <a:pt x="47546" y="9339"/>
                </a:lnTo>
                <a:lnTo>
                  <a:pt x="47179" y="9529"/>
                </a:lnTo>
                <a:lnTo>
                  <a:pt x="47002" y="9189"/>
                </a:lnTo>
                <a:lnTo>
                  <a:pt x="47329" y="8999"/>
                </a:lnTo>
                <a:close/>
                <a:moveTo>
                  <a:pt x="35544" y="9026"/>
                </a:moveTo>
                <a:cubicBezTo>
                  <a:pt x="35599" y="9135"/>
                  <a:pt x="35653" y="9244"/>
                  <a:pt x="35721" y="9366"/>
                </a:cubicBezTo>
                <a:lnTo>
                  <a:pt x="35408" y="9543"/>
                </a:lnTo>
                <a:lnTo>
                  <a:pt x="35245" y="9203"/>
                </a:lnTo>
                <a:lnTo>
                  <a:pt x="35544" y="9026"/>
                </a:lnTo>
                <a:close/>
                <a:moveTo>
                  <a:pt x="51476" y="8756"/>
                </a:moveTo>
                <a:lnTo>
                  <a:pt x="51476" y="8756"/>
                </a:lnTo>
                <a:cubicBezTo>
                  <a:pt x="51385" y="8769"/>
                  <a:pt x="51294" y="8782"/>
                  <a:pt x="51216" y="8809"/>
                </a:cubicBezTo>
                <a:cubicBezTo>
                  <a:pt x="51067" y="8863"/>
                  <a:pt x="50958" y="9012"/>
                  <a:pt x="50971" y="9189"/>
                </a:cubicBezTo>
                <a:cubicBezTo>
                  <a:pt x="50985" y="9366"/>
                  <a:pt x="51107" y="9515"/>
                  <a:pt x="51284" y="9556"/>
                </a:cubicBezTo>
                <a:cubicBezTo>
                  <a:pt x="51315" y="9564"/>
                  <a:pt x="51347" y="9568"/>
                  <a:pt x="51378" y="9568"/>
                </a:cubicBezTo>
                <a:cubicBezTo>
                  <a:pt x="51507" y="9568"/>
                  <a:pt x="51629" y="9500"/>
                  <a:pt x="51705" y="9379"/>
                </a:cubicBezTo>
                <a:cubicBezTo>
                  <a:pt x="51787" y="9230"/>
                  <a:pt x="51773" y="9040"/>
                  <a:pt x="51651" y="8904"/>
                </a:cubicBezTo>
                <a:cubicBezTo>
                  <a:pt x="51597" y="8850"/>
                  <a:pt x="51530" y="8796"/>
                  <a:pt x="51476" y="8756"/>
                </a:cubicBezTo>
                <a:close/>
                <a:moveTo>
                  <a:pt x="12030" y="9080"/>
                </a:moveTo>
                <a:lnTo>
                  <a:pt x="12206" y="9393"/>
                </a:lnTo>
                <a:lnTo>
                  <a:pt x="11894" y="9570"/>
                </a:lnTo>
                <a:lnTo>
                  <a:pt x="11717" y="9257"/>
                </a:lnTo>
                <a:lnTo>
                  <a:pt x="12030" y="9080"/>
                </a:lnTo>
                <a:close/>
                <a:moveTo>
                  <a:pt x="44610" y="9067"/>
                </a:moveTo>
                <a:lnTo>
                  <a:pt x="44787" y="9393"/>
                </a:lnTo>
                <a:lnTo>
                  <a:pt x="44434" y="9583"/>
                </a:lnTo>
                <a:lnTo>
                  <a:pt x="44243" y="9271"/>
                </a:lnTo>
                <a:lnTo>
                  <a:pt x="44610" y="9067"/>
                </a:lnTo>
                <a:close/>
                <a:moveTo>
                  <a:pt x="32839" y="9080"/>
                </a:moveTo>
                <a:lnTo>
                  <a:pt x="33002" y="9420"/>
                </a:lnTo>
                <a:lnTo>
                  <a:pt x="32703" y="9597"/>
                </a:lnTo>
                <a:lnTo>
                  <a:pt x="32500" y="9257"/>
                </a:lnTo>
                <a:lnTo>
                  <a:pt x="32839" y="9080"/>
                </a:lnTo>
                <a:close/>
                <a:moveTo>
                  <a:pt x="21055" y="9135"/>
                </a:moveTo>
                <a:lnTo>
                  <a:pt x="21218" y="9447"/>
                </a:lnTo>
                <a:lnTo>
                  <a:pt x="20905" y="9610"/>
                </a:lnTo>
                <a:lnTo>
                  <a:pt x="20729" y="9298"/>
                </a:lnTo>
                <a:lnTo>
                  <a:pt x="21055" y="9135"/>
                </a:lnTo>
                <a:close/>
                <a:moveTo>
                  <a:pt x="9311" y="9108"/>
                </a:moveTo>
                <a:lnTo>
                  <a:pt x="9488" y="9447"/>
                </a:lnTo>
                <a:lnTo>
                  <a:pt x="9148" y="9624"/>
                </a:lnTo>
                <a:lnTo>
                  <a:pt x="8971" y="9325"/>
                </a:lnTo>
                <a:lnTo>
                  <a:pt x="9311" y="9108"/>
                </a:lnTo>
                <a:close/>
                <a:moveTo>
                  <a:pt x="41865" y="9135"/>
                </a:moveTo>
                <a:lnTo>
                  <a:pt x="42055" y="9461"/>
                </a:lnTo>
                <a:lnTo>
                  <a:pt x="41715" y="9638"/>
                </a:lnTo>
                <a:lnTo>
                  <a:pt x="41538" y="9325"/>
                </a:lnTo>
                <a:lnTo>
                  <a:pt x="41865" y="9135"/>
                </a:lnTo>
                <a:close/>
                <a:moveTo>
                  <a:pt x="30107" y="9148"/>
                </a:moveTo>
                <a:cubicBezTo>
                  <a:pt x="30162" y="9244"/>
                  <a:pt x="30216" y="9352"/>
                  <a:pt x="30284" y="9475"/>
                </a:cubicBezTo>
                <a:lnTo>
                  <a:pt x="29944" y="9651"/>
                </a:lnTo>
                <a:lnTo>
                  <a:pt x="29767" y="9339"/>
                </a:lnTo>
                <a:lnTo>
                  <a:pt x="30107" y="9148"/>
                </a:lnTo>
                <a:close/>
                <a:moveTo>
                  <a:pt x="54886" y="9026"/>
                </a:moveTo>
                <a:cubicBezTo>
                  <a:pt x="54723" y="9040"/>
                  <a:pt x="54587" y="9189"/>
                  <a:pt x="54601" y="9352"/>
                </a:cubicBezTo>
                <a:cubicBezTo>
                  <a:pt x="54614" y="9521"/>
                  <a:pt x="54738" y="9652"/>
                  <a:pt x="54891" y="9652"/>
                </a:cubicBezTo>
                <a:cubicBezTo>
                  <a:pt x="54898" y="9652"/>
                  <a:pt x="54906" y="9652"/>
                  <a:pt x="54913" y="9651"/>
                </a:cubicBezTo>
                <a:cubicBezTo>
                  <a:pt x="55090" y="9651"/>
                  <a:pt x="55226" y="9515"/>
                  <a:pt x="55226" y="9339"/>
                </a:cubicBezTo>
                <a:cubicBezTo>
                  <a:pt x="55226" y="9162"/>
                  <a:pt x="55076" y="9026"/>
                  <a:pt x="54886" y="9026"/>
                </a:cubicBezTo>
                <a:close/>
                <a:moveTo>
                  <a:pt x="6566" y="9203"/>
                </a:moveTo>
                <a:lnTo>
                  <a:pt x="6742" y="9515"/>
                </a:lnTo>
                <a:lnTo>
                  <a:pt x="6430" y="9678"/>
                </a:lnTo>
                <a:lnTo>
                  <a:pt x="6253" y="9366"/>
                </a:lnTo>
                <a:lnTo>
                  <a:pt x="6566" y="9203"/>
                </a:lnTo>
                <a:close/>
                <a:moveTo>
                  <a:pt x="18323" y="9189"/>
                </a:moveTo>
                <a:lnTo>
                  <a:pt x="18513" y="9529"/>
                </a:lnTo>
                <a:lnTo>
                  <a:pt x="18200" y="9692"/>
                </a:lnTo>
                <a:lnTo>
                  <a:pt x="18010" y="9352"/>
                </a:lnTo>
                <a:lnTo>
                  <a:pt x="18323" y="9189"/>
                </a:lnTo>
                <a:close/>
                <a:moveTo>
                  <a:pt x="39133" y="9203"/>
                </a:moveTo>
                <a:lnTo>
                  <a:pt x="39309" y="9543"/>
                </a:lnTo>
                <a:lnTo>
                  <a:pt x="38997" y="9706"/>
                </a:lnTo>
                <a:lnTo>
                  <a:pt x="38820" y="9366"/>
                </a:lnTo>
                <a:lnTo>
                  <a:pt x="39133" y="9203"/>
                </a:lnTo>
                <a:close/>
                <a:moveTo>
                  <a:pt x="27348" y="9257"/>
                </a:moveTo>
                <a:lnTo>
                  <a:pt x="27525" y="9556"/>
                </a:lnTo>
                <a:lnTo>
                  <a:pt x="27212" y="9733"/>
                </a:lnTo>
                <a:lnTo>
                  <a:pt x="27035" y="9420"/>
                </a:lnTo>
                <a:lnTo>
                  <a:pt x="27348" y="9257"/>
                </a:lnTo>
                <a:close/>
                <a:moveTo>
                  <a:pt x="3833" y="9271"/>
                </a:moveTo>
                <a:lnTo>
                  <a:pt x="3997" y="9610"/>
                </a:lnTo>
                <a:lnTo>
                  <a:pt x="3670" y="9760"/>
                </a:lnTo>
                <a:lnTo>
                  <a:pt x="3507" y="9447"/>
                </a:lnTo>
                <a:lnTo>
                  <a:pt x="3833" y="9271"/>
                </a:lnTo>
                <a:close/>
                <a:moveTo>
                  <a:pt x="15577" y="9271"/>
                </a:moveTo>
                <a:lnTo>
                  <a:pt x="15754" y="9583"/>
                </a:lnTo>
                <a:lnTo>
                  <a:pt x="15441" y="9760"/>
                </a:lnTo>
                <a:lnTo>
                  <a:pt x="15265" y="9447"/>
                </a:lnTo>
                <a:lnTo>
                  <a:pt x="15577" y="9271"/>
                </a:lnTo>
                <a:close/>
                <a:moveTo>
                  <a:pt x="36373" y="9298"/>
                </a:moveTo>
                <a:lnTo>
                  <a:pt x="36550" y="9610"/>
                </a:lnTo>
                <a:lnTo>
                  <a:pt x="36237" y="9787"/>
                </a:lnTo>
                <a:cubicBezTo>
                  <a:pt x="36183" y="9678"/>
                  <a:pt x="36115" y="9570"/>
                  <a:pt x="36061" y="9461"/>
                </a:cubicBezTo>
                <a:lnTo>
                  <a:pt x="36373" y="9298"/>
                </a:lnTo>
                <a:close/>
                <a:moveTo>
                  <a:pt x="52181" y="9012"/>
                </a:moveTo>
                <a:cubicBezTo>
                  <a:pt x="51977" y="9026"/>
                  <a:pt x="51828" y="9189"/>
                  <a:pt x="51814" y="9393"/>
                </a:cubicBezTo>
                <a:cubicBezTo>
                  <a:pt x="51801" y="9597"/>
                  <a:pt x="51977" y="9774"/>
                  <a:pt x="52181" y="9787"/>
                </a:cubicBezTo>
                <a:cubicBezTo>
                  <a:pt x="52399" y="9787"/>
                  <a:pt x="52575" y="9610"/>
                  <a:pt x="52575" y="9407"/>
                </a:cubicBezTo>
                <a:cubicBezTo>
                  <a:pt x="52562" y="9189"/>
                  <a:pt x="52399" y="9012"/>
                  <a:pt x="52181" y="9012"/>
                </a:cubicBezTo>
                <a:close/>
                <a:moveTo>
                  <a:pt x="12859" y="9325"/>
                </a:moveTo>
                <a:lnTo>
                  <a:pt x="13035" y="9638"/>
                </a:lnTo>
                <a:lnTo>
                  <a:pt x="12709" y="9801"/>
                </a:lnTo>
                <a:lnTo>
                  <a:pt x="12546" y="9502"/>
                </a:lnTo>
                <a:lnTo>
                  <a:pt x="12859" y="9325"/>
                </a:lnTo>
                <a:close/>
                <a:moveTo>
                  <a:pt x="24630" y="9298"/>
                </a:moveTo>
                <a:lnTo>
                  <a:pt x="24847" y="9638"/>
                </a:lnTo>
                <a:lnTo>
                  <a:pt x="24453" y="9801"/>
                </a:lnTo>
                <a:lnTo>
                  <a:pt x="24290" y="9475"/>
                </a:lnTo>
                <a:lnTo>
                  <a:pt x="24630" y="9298"/>
                </a:lnTo>
                <a:close/>
                <a:moveTo>
                  <a:pt x="48171" y="9230"/>
                </a:moveTo>
                <a:lnTo>
                  <a:pt x="48362" y="9597"/>
                </a:lnTo>
                <a:lnTo>
                  <a:pt x="47995" y="9801"/>
                </a:lnTo>
                <a:lnTo>
                  <a:pt x="47818" y="9434"/>
                </a:lnTo>
                <a:lnTo>
                  <a:pt x="48171" y="9230"/>
                </a:lnTo>
                <a:close/>
                <a:moveTo>
                  <a:pt x="45412" y="9311"/>
                </a:moveTo>
                <a:lnTo>
                  <a:pt x="45616" y="9651"/>
                </a:lnTo>
                <a:lnTo>
                  <a:pt x="45249" y="9828"/>
                </a:lnTo>
                <a:lnTo>
                  <a:pt x="45072" y="9502"/>
                </a:lnTo>
                <a:lnTo>
                  <a:pt x="45412" y="9311"/>
                </a:lnTo>
                <a:close/>
                <a:moveTo>
                  <a:pt x="1088" y="9352"/>
                </a:moveTo>
                <a:lnTo>
                  <a:pt x="1251" y="9665"/>
                </a:lnTo>
                <a:lnTo>
                  <a:pt x="952" y="9842"/>
                </a:lnTo>
                <a:lnTo>
                  <a:pt x="762" y="9529"/>
                </a:lnTo>
                <a:lnTo>
                  <a:pt x="1088" y="9352"/>
                </a:lnTo>
                <a:close/>
                <a:moveTo>
                  <a:pt x="33655" y="9366"/>
                </a:moveTo>
                <a:lnTo>
                  <a:pt x="33818" y="9678"/>
                </a:lnTo>
                <a:lnTo>
                  <a:pt x="33505" y="9842"/>
                </a:lnTo>
                <a:lnTo>
                  <a:pt x="33329" y="9529"/>
                </a:lnTo>
                <a:lnTo>
                  <a:pt x="33655" y="9366"/>
                </a:lnTo>
                <a:close/>
                <a:moveTo>
                  <a:pt x="55730" y="9337"/>
                </a:moveTo>
                <a:cubicBezTo>
                  <a:pt x="55605" y="9337"/>
                  <a:pt x="55497" y="9429"/>
                  <a:pt x="55484" y="9556"/>
                </a:cubicBezTo>
                <a:cubicBezTo>
                  <a:pt x="55470" y="9692"/>
                  <a:pt x="55566" y="9814"/>
                  <a:pt x="55702" y="9842"/>
                </a:cubicBezTo>
                <a:cubicBezTo>
                  <a:pt x="55709" y="9842"/>
                  <a:pt x="55717" y="9843"/>
                  <a:pt x="55725" y="9843"/>
                </a:cubicBezTo>
                <a:cubicBezTo>
                  <a:pt x="55851" y="9843"/>
                  <a:pt x="55961" y="9739"/>
                  <a:pt x="55973" y="9610"/>
                </a:cubicBezTo>
                <a:cubicBezTo>
                  <a:pt x="56001" y="9475"/>
                  <a:pt x="55905" y="9352"/>
                  <a:pt x="55769" y="9339"/>
                </a:cubicBezTo>
                <a:lnTo>
                  <a:pt x="55756" y="9339"/>
                </a:lnTo>
                <a:cubicBezTo>
                  <a:pt x="55747" y="9338"/>
                  <a:pt x="55739" y="9337"/>
                  <a:pt x="55730" y="9337"/>
                </a:cubicBezTo>
                <a:close/>
                <a:moveTo>
                  <a:pt x="10140" y="9407"/>
                </a:moveTo>
                <a:lnTo>
                  <a:pt x="10303" y="9706"/>
                </a:lnTo>
                <a:lnTo>
                  <a:pt x="9950" y="9869"/>
                </a:lnTo>
                <a:lnTo>
                  <a:pt x="9814" y="9570"/>
                </a:lnTo>
                <a:lnTo>
                  <a:pt x="10140" y="9407"/>
                </a:lnTo>
                <a:close/>
                <a:moveTo>
                  <a:pt x="21870" y="9366"/>
                </a:moveTo>
                <a:lnTo>
                  <a:pt x="22061" y="9706"/>
                </a:lnTo>
                <a:lnTo>
                  <a:pt x="21748" y="9869"/>
                </a:lnTo>
                <a:lnTo>
                  <a:pt x="21558" y="9529"/>
                </a:lnTo>
                <a:lnTo>
                  <a:pt x="21870" y="9366"/>
                </a:lnTo>
                <a:close/>
                <a:moveTo>
                  <a:pt x="30923" y="9420"/>
                </a:moveTo>
                <a:lnTo>
                  <a:pt x="31100" y="9719"/>
                </a:lnTo>
                <a:lnTo>
                  <a:pt x="30760" y="9910"/>
                </a:lnTo>
                <a:lnTo>
                  <a:pt x="30583" y="9597"/>
                </a:lnTo>
                <a:lnTo>
                  <a:pt x="30923" y="9420"/>
                </a:lnTo>
                <a:close/>
                <a:moveTo>
                  <a:pt x="42667" y="9379"/>
                </a:moveTo>
                <a:lnTo>
                  <a:pt x="42857" y="9746"/>
                </a:lnTo>
                <a:lnTo>
                  <a:pt x="42544" y="9910"/>
                </a:lnTo>
                <a:lnTo>
                  <a:pt x="42354" y="9556"/>
                </a:lnTo>
                <a:lnTo>
                  <a:pt x="42667" y="9379"/>
                </a:lnTo>
                <a:close/>
                <a:moveTo>
                  <a:pt x="19152" y="9461"/>
                </a:moveTo>
                <a:lnTo>
                  <a:pt x="19342" y="9760"/>
                </a:lnTo>
                <a:lnTo>
                  <a:pt x="19016" y="9937"/>
                </a:lnTo>
                <a:lnTo>
                  <a:pt x="18853" y="9624"/>
                </a:lnTo>
                <a:lnTo>
                  <a:pt x="19152" y="9461"/>
                </a:lnTo>
                <a:close/>
                <a:moveTo>
                  <a:pt x="7381" y="9461"/>
                </a:moveTo>
                <a:lnTo>
                  <a:pt x="7558" y="9801"/>
                </a:lnTo>
                <a:lnTo>
                  <a:pt x="7245" y="9964"/>
                </a:lnTo>
                <a:lnTo>
                  <a:pt x="7082" y="9624"/>
                </a:lnTo>
                <a:lnTo>
                  <a:pt x="7381" y="9461"/>
                </a:lnTo>
                <a:close/>
                <a:moveTo>
                  <a:pt x="39962" y="9475"/>
                </a:moveTo>
                <a:lnTo>
                  <a:pt x="40138" y="9801"/>
                </a:lnTo>
                <a:lnTo>
                  <a:pt x="39812" y="9964"/>
                </a:lnTo>
                <a:lnTo>
                  <a:pt x="39622" y="9651"/>
                </a:lnTo>
                <a:lnTo>
                  <a:pt x="39962" y="9475"/>
                </a:lnTo>
                <a:close/>
                <a:moveTo>
                  <a:pt x="56566" y="9746"/>
                </a:moveTo>
                <a:cubicBezTo>
                  <a:pt x="56471" y="9746"/>
                  <a:pt x="56448" y="9806"/>
                  <a:pt x="56490" y="9964"/>
                </a:cubicBezTo>
                <a:lnTo>
                  <a:pt x="56667" y="9760"/>
                </a:lnTo>
                <a:cubicBezTo>
                  <a:pt x="56627" y="9751"/>
                  <a:pt x="56593" y="9746"/>
                  <a:pt x="56566" y="9746"/>
                </a:cubicBezTo>
                <a:close/>
                <a:moveTo>
                  <a:pt x="16393" y="9515"/>
                </a:moveTo>
                <a:lnTo>
                  <a:pt x="16583" y="9828"/>
                </a:lnTo>
                <a:lnTo>
                  <a:pt x="16257" y="9991"/>
                </a:lnTo>
                <a:lnTo>
                  <a:pt x="16094" y="9678"/>
                </a:lnTo>
                <a:lnTo>
                  <a:pt x="16393" y="9515"/>
                </a:lnTo>
                <a:close/>
                <a:moveTo>
                  <a:pt x="28164" y="9488"/>
                </a:moveTo>
                <a:lnTo>
                  <a:pt x="28395" y="9828"/>
                </a:lnTo>
                <a:lnTo>
                  <a:pt x="28041" y="10005"/>
                </a:lnTo>
                <a:lnTo>
                  <a:pt x="27865" y="9665"/>
                </a:lnTo>
                <a:lnTo>
                  <a:pt x="28164" y="9488"/>
                </a:lnTo>
                <a:close/>
                <a:moveTo>
                  <a:pt x="53034" y="9297"/>
                </a:moveTo>
                <a:cubicBezTo>
                  <a:pt x="53026" y="9297"/>
                  <a:pt x="53018" y="9297"/>
                  <a:pt x="53010" y="9298"/>
                </a:cubicBezTo>
                <a:cubicBezTo>
                  <a:pt x="53003" y="9297"/>
                  <a:pt x="52996" y="9297"/>
                  <a:pt x="52988" y="9297"/>
                </a:cubicBezTo>
                <a:cubicBezTo>
                  <a:pt x="52795" y="9297"/>
                  <a:pt x="52644" y="9468"/>
                  <a:pt x="52657" y="9665"/>
                </a:cubicBezTo>
                <a:cubicBezTo>
                  <a:pt x="52670" y="9860"/>
                  <a:pt x="52820" y="10006"/>
                  <a:pt x="53000" y="10006"/>
                </a:cubicBezTo>
                <a:cubicBezTo>
                  <a:pt x="53008" y="10006"/>
                  <a:pt x="53016" y="10005"/>
                  <a:pt x="53024" y="10005"/>
                </a:cubicBezTo>
                <a:cubicBezTo>
                  <a:pt x="53214" y="10005"/>
                  <a:pt x="53377" y="9855"/>
                  <a:pt x="53377" y="9651"/>
                </a:cubicBezTo>
                <a:cubicBezTo>
                  <a:pt x="53377" y="9455"/>
                  <a:pt x="53227" y="9297"/>
                  <a:pt x="53034" y="9297"/>
                </a:cubicBezTo>
                <a:close/>
                <a:moveTo>
                  <a:pt x="4676" y="9556"/>
                </a:moveTo>
                <a:lnTo>
                  <a:pt x="4826" y="9855"/>
                </a:lnTo>
                <a:lnTo>
                  <a:pt x="4486" y="10018"/>
                </a:lnTo>
                <a:lnTo>
                  <a:pt x="4323" y="9719"/>
                </a:lnTo>
                <a:lnTo>
                  <a:pt x="4676" y="9556"/>
                </a:lnTo>
                <a:close/>
                <a:moveTo>
                  <a:pt x="37202" y="9543"/>
                </a:moveTo>
                <a:lnTo>
                  <a:pt x="37366" y="9855"/>
                </a:lnTo>
                <a:lnTo>
                  <a:pt x="37067" y="10018"/>
                </a:lnTo>
                <a:lnTo>
                  <a:pt x="36876" y="9706"/>
                </a:lnTo>
                <a:lnTo>
                  <a:pt x="37202" y="9543"/>
                </a:lnTo>
                <a:close/>
                <a:moveTo>
                  <a:pt x="13674" y="9570"/>
                </a:moveTo>
                <a:lnTo>
                  <a:pt x="13865" y="9896"/>
                </a:lnTo>
                <a:lnTo>
                  <a:pt x="13552" y="10059"/>
                </a:lnTo>
                <a:lnTo>
                  <a:pt x="13362" y="9746"/>
                </a:lnTo>
                <a:lnTo>
                  <a:pt x="13674" y="9570"/>
                </a:lnTo>
                <a:close/>
                <a:moveTo>
                  <a:pt x="25459" y="9556"/>
                </a:moveTo>
                <a:lnTo>
                  <a:pt x="25635" y="9882"/>
                </a:lnTo>
                <a:lnTo>
                  <a:pt x="25296" y="10059"/>
                </a:lnTo>
                <a:lnTo>
                  <a:pt x="25078" y="9719"/>
                </a:lnTo>
                <a:lnTo>
                  <a:pt x="25459" y="9556"/>
                </a:lnTo>
                <a:close/>
                <a:moveTo>
                  <a:pt x="34470" y="9610"/>
                </a:moveTo>
                <a:lnTo>
                  <a:pt x="34661" y="9923"/>
                </a:lnTo>
                <a:lnTo>
                  <a:pt x="34334" y="10086"/>
                </a:lnTo>
                <a:lnTo>
                  <a:pt x="34158" y="9774"/>
                </a:lnTo>
                <a:lnTo>
                  <a:pt x="34470" y="9610"/>
                </a:lnTo>
                <a:close/>
                <a:moveTo>
                  <a:pt x="1903" y="9610"/>
                </a:moveTo>
                <a:lnTo>
                  <a:pt x="2080" y="9923"/>
                </a:lnTo>
                <a:lnTo>
                  <a:pt x="1767" y="10100"/>
                </a:lnTo>
                <a:lnTo>
                  <a:pt x="1591" y="9774"/>
                </a:lnTo>
                <a:lnTo>
                  <a:pt x="1903" y="9610"/>
                </a:lnTo>
                <a:close/>
                <a:moveTo>
                  <a:pt x="46268" y="9556"/>
                </a:moveTo>
                <a:cubicBezTo>
                  <a:pt x="46323" y="9692"/>
                  <a:pt x="46377" y="9814"/>
                  <a:pt x="46432" y="9937"/>
                </a:cubicBezTo>
                <a:lnTo>
                  <a:pt x="46078" y="10113"/>
                </a:lnTo>
                <a:lnTo>
                  <a:pt x="45901" y="9760"/>
                </a:lnTo>
                <a:lnTo>
                  <a:pt x="46268" y="9556"/>
                </a:lnTo>
                <a:close/>
                <a:moveTo>
                  <a:pt x="22700" y="9638"/>
                </a:moveTo>
                <a:lnTo>
                  <a:pt x="22890" y="9950"/>
                </a:lnTo>
                <a:lnTo>
                  <a:pt x="22564" y="10127"/>
                </a:lnTo>
                <a:lnTo>
                  <a:pt x="22400" y="9814"/>
                </a:lnTo>
                <a:lnTo>
                  <a:pt x="22700" y="9638"/>
                </a:lnTo>
                <a:close/>
                <a:moveTo>
                  <a:pt x="48973" y="9475"/>
                </a:moveTo>
                <a:lnTo>
                  <a:pt x="49191" y="9842"/>
                </a:lnTo>
                <a:cubicBezTo>
                  <a:pt x="49068" y="9923"/>
                  <a:pt x="48837" y="9910"/>
                  <a:pt x="48837" y="10141"/>
                </a:cubicBezTo>
                <a:cubicBezTo>
                  <a:pt x="48756" y="9977"/>
                  <a:pt x="48688" y="9814"/>
                  <a:pt x="48606" y="9665"/>
                </a:cubicBezTo>
                <a:lnTo>
                  <a:pt x="48973" y="9475"/>
                </a:lnTo>
                <a:close/>
                <a:moveTo>
                  <a:pt x="10942" y="9651"/>
                </a:moveTo>
                <a:lnTo>
                  <a:pt x="11119" y="9977"/>
                </a:lnTo>
                <a:lnTo>
                  <a:pt x="10793" y="10154"/>
                </a:lnTo>
                <a:lnTo>
                  <a:pt x="10616" y="9814"/>
                </a:lnTo>
                <a:lnTo>
                  <a:pt x="10942" y="9651"/>
                </a:lnTo>
                <a:close/>
                <a:moveTo>
                  <a:pt x="48837" y="10141"/>
                </a:moveTo>
                <a:cubicBezTo>
                  <a:pt x="48833" y="10148"/>
                  <a:pt x="48827" y="10156"/>
                  <a:pt x="48820" y="10164"/>
                </a:cubicBezTo>
                <a:lnTo>
                  <a:pt x="48820" y="10164"/>
                </a:lnTo>
                <a:cubicBezTo>
                  <a:pt x="48826" y="10156"/>
                  <a:pt x="48832" y="10149"/>
                  <a:pt x="48837" y="10141"/>
                </a:cubicBezTo>
                <a:close/>
                <a:moveTo>
                  <a:pt x="31752" y="9665"/>
                </a:moveTo>
                <a:lnTo>
                  <a:pt x="31929" y="10005"/>
                </a:lnTo>
                <a:lnTo>
                  <a:pt x="31589" y="10168"/>
                </a:lnTo>
                <a:cubicBezTo>
                  <a:pt x="31534" y="10059"/>
                  <a:pt x="31480" y="9950"/>
                  <a:pt x="31412" y="9828"/>
                </a:cubicBezTo>
                <a:lnTo>
                  <a:pt x="31752" y="9665"/>
                </a:lnTo>
                <a:close/>
                <a:moveTo>
                  <a:pt x="43509" y="9651"/>
                </a:moveTo>
                <a:lnTo>
                  <a:pt x="43672" y="9991"/>
                </a:lnTo>
                <a:lnTo>
                  <a:pt x="43360" y="10168"/>
                </a:lnTo>
                <a:lnTo>
                  <a:pt x="43169" y="9828"/>
                </a:lnTo>
                <a:lnTo>
                  <a:pt x="43509" y="9651"/>
                </a:lnTo>
                <a:close/>
                <a:moveTo>
                  <a:pt x="19981" y="9692"/>
                </a:moveTo>
                <a:lnTo>
                  <a:pt x="20158" y="10005"/>
                </a:lnTo>
                <a:lnTo>
                  <a:pt x="19845" y="10181"/>
                </a:lnTo>
                <a:lnTo>
                  <a:pt x="19668" y="9869"/>
                </a:lnTo>
                <a:lnTo>
                  <a:pt x="19981" y="9692"/>
                </a:lnTo>
                <a:close/>
                <a:moveTo>
                  <a:pt x="8210" y="9733"/>
                </a:moveTo>
                <a:lnTo>
                  <a:pt x="8373" y="10045"/>
                </a:lnTo>
                <a:lnTo>
                  <a:pt x="8074" y="10209"/>
                </a:lnTo>
                <a:lnTo>
                  <a:pt x="7898" y="9896"/>
                </a:lnTo>
                <a:lnTo>
                  <a:pt x="8210" y="9733"/>
                </a:lnTo>
                <a:close/>
                <a:moveTo>
                  <a:pt x="17263" y="9733"/>
                </a:moveTo>
                <a:lnTo>
                  <a:pt x="17426" y="10073"/>
                </a:lnTo>
                <a:lnTo>
                  <a:pt x="17086" y="10236"/>
                </a:lnTo>
                <a:lnTo>
                  <a:pt x="16923" y="9937"/>
                </a:lnTo>
                <a:lnTo>
                  <a:pt x="17263" y="9733"/>
                </a:lnTo>
                <a:close/>
                <a:moveTo>
                  <a:pt x="29006" y="9746"/>
                </a:moveTo>
                <a:lnTo>
                  <a:pt x="29183" y="10073"/>
                </a:lnTo>
                <a:lnTo>
                  <a:pt x="28870" y="10236"/>
                </a:lnTo>
                <a:lnTo>
                  <a:pt x="28653" y="9896"/>
                </a:lnTo>
                <a:lnTo>
                  <a:pt x="29006" y="9746"/>
                </a:lnTo>
                <a:close/>
                <a:moveTo>
                  <a:pt x="40777" y="9719"/>
                </a:moveTo>
                <a:lnTo>
                  <a:pt x="40954" y="10045"/>
                </a:lnTo>
                <a:lnTo>
                  <a:pt x="40641" y="10236"/>
                </a:lnTo>
                <a:lnTo>
                  <a:pt x="40641" y="10222"/>
                </a:lnTo>
                <a:cubicBezTo>
                  <a:pt x="40573" y="10113"/>
                  <a:pt x="40519" y="10005"/>
                  <a:pt x="40451" y="9910"/>
                </a:cubicBezTo>
                <a:lnTo>
                  <a:pt x="40777" y="9719"/>
                </a:lnTo>
                <a:close/>
                <a:moveTo>
                  <a:pt x="53839" y="9597"/>
                </a:moveTo>
                <a:cubicBezTo>
                  <a:pt x="53649" y="9597"/>
                  <a:pt x="53500" y="9746"/>
                  <a:pt x="53527" y="9937"/>
                </a:cubicBezTo>
                <a:cubicBezTo>
                  <a:pt x="53527" y="10106"/>
                  <a:pt x="53664" y="10250"/>
                  <a:pt x="53831" y="10250"/>
                </a:cubicBezTo>
                <a:cubicBezTo>
                  <a:pt x="53838" y="10250"/>
                  <a:pt x="53845" y="10250"/>
                  <a:pt x="53853" y="10249"/>
                </a:cubicBezTo>
                <a:cubicBezTo>
                  <a:pt x="54030" y="10236"/>
                  <a:pt x="54179" y="10086"/>
                  <a:pt x="54179" y="9910"/>
                </a:cubicBezTo>
                <a:cubicBezTo>
                  <a:pt x="54166" y="9733"/>
                  <a:pt x="54016" y="9597"/>
                  <a:pt x="53839" y="9597"/>
                </a:cubicBezTo>
                <a:close/>
                <a:moveTo>
                  <a:pt x="38059" y="9774"/>
                </a:moveTo>
                <a:lnTo>
                  <a:pt x="38222" y="10100"/>
                </a:lnTo>
                <a:lnTo>
                  <a:pt x="37882" y="10290"/>
                </a:lnTo>
                <a:cubicBezTo>
                  <a:pt x="37814" y="10154"/>
                  <a:pt x="37760" y="10059"/>
                  <a:pt x="37719" y="9964"/>
                </a:cubicBezTo>
                <a:lnTo>
                  <a:pt x="38059" y="9774"/>
                </a:lnTo>
                <a:close/>
                <a:moveTo>
                  <a:pt x="5492" y="9801"/>
                </a:moveTo>
                <a:lnTo>
                  <a:pt x="5655" y="10100"/>
                </a:lnTo>
                <a:lnTo>
                  <a:pt x="5315" y="10304"/>
                </a:lnTo>
                <a:lnTo>
                  <a:pt x="5152" y="9964"/>
                </a:lnTo>
                <a:lnTo>
                  <a:pt x="5492" y="9801"/>
                </a:lnTo>
                <a:close/>
                <a:moveTo>
                  <a:pt x="26274" y="9814"/>
                </a:moveTo>
                <a:lnTo>
                  <a:pt x="26437" y="10127"/>
                </a:lnTo>
                <a:lnTo>
                  <a:pt x="26098" y="10317"/>
                </a:lnTo>
                <a:lnTo>
                  <a:pt x="25934" y="9991"/>
                </a:lnTo>
                <a:lnTo>
                  <a:pt x="26274" y="9814"/>
                </a:lnTo>
                <a:close/>
                <a:moveTo>
                  <a:pt x="2732" y="9855"/>
                </a:moveTo>
                <a:lnTo>
                  <a:pt x="2909" y="10154"/>
                </a:lnTo>
                <a:lnTo>
                  <a:pt x="2597" y="10331"/>
                </a:lnTo>
                <a:lnTo>
                  <a:pt x="2420" y="10018"/>
                </a:lnTo>
                <a:lnTo>
                  <a:pt x="2732" y="9855"/>
                </a:lnTo>
                <a:close/>
                <a:moveTo>
                  <a:pt x="14503" y="9828"/>
                </a:moveTo>
                <a:lnTo>
                  <a:pt x="14680" y="10168"/>
                </a:lnTo>
                <a:lnTo>
                  <a:pt x="14367" y="10331"/>
                </a:lnTo>
                <a:lnTo>
                  <a:pt x="14204" y="9991"/>
                </a:lnTo>
                <a:lnTo>
                  <a:pt x="14503" y="9828"/>
                </a:lnTo>
                <a:close/>
                <a:moveTo>
                  <a:pt x="23529" y="9882"/>
                </a:moveTo>
                <a:lnTo>
                  <a:pt x="23705" y="10195"/>
                </a:lnTo>
                <a:lnTo>
                  <a:pt x="23393" y="10358"/>
                </a:lnTo>
                <a:lnTo>
                  <a:pt x="23216" y="10045"/>
                </a:lnTo>
                <a:lnTo>
                  <a:pt x="23529" y="9882"/>
                </a:lnTo>
                <a:close/>
                <a:moveTo>
                  <a:pt x="35300" y="9855"/>
                </a:moveTo>
                <a:lnTo>
                  <a:pt x="35476" y="10195"/>
                </a:lnTo>
                <a:lnTo>
                  <a:pt x="35164" y="10358"/>
                </a:lnTo>
                <a:lnTo>
                  <a:pt x="34987" y="10018"/>
                </a:lnTo>
                <a:lnTo>
                  <a:pt x="35300" y="9855"/>
                </a:lnTo>
                <a:close/>
                <a:moveTo>
                  <a:pt x="51072" y="9610"/>
                </a:moveTo>
                <a:cubicBezTo>
                  <a:pt x="50877" y="9610"/>
                  <a:pt x="50713" y="9781"/>
                  <a:pt x="50713" y="9977"/>
                </a:cubicBezTo>
                <a:cubicBezTo>
                  <a:pt x="50713" y="10195"/>
                  <a:pt x="50876" y="10372"/>
                  <a:pt x="51094" y="10372"/>
                </a:cubicBezTo>
                <a:cubicBezTo>
                  <a:pt x="51298" y="10372"/>
                  <a:pt x="51474" y="10195"/>
                  <a:pt x="51474" y="9991"/>
                </a:cubicBezTo>
                <a:cubicBezTo>
                  <a:pt x="51474" y="9781"/>
                  <a:pt x="51323" y="9610"/>
                  <a:pt x="51117" y="9610"/>
                </a:cubicBezTo>
                <a:cubicBezTo>
                  <a:pt x="51109" y="9610"/>
                  <a:pt x="51102" y="9610"/>
                  <a:pt x="51094" y="9610"/>
                </a:cubicBezTo>
                <a:cubicBezTo>
                  <a:pt x="51086" y="9610"/>
                  <a:pt x="51079" y="9610"/>
                  <a:pt x="51072" y="9610"/>
                </a:cubicBezTo>
                <a:close/>
                <a:moveTo>
                  <a:pt x="11785" y="9923"/>
                </a:moveTo>
                <a:lnTo>
                  <a:pt x="11948" y="10222"/>
                </a:lnTo>
                <a:lnTo>
                  <a:pt x="11608" y="10399"/>
                </a:lnTo>
                <a:lnTo>
                  <a:pt x="11445" y="10086"/>
                </a:lnTo>
                <a:lnTo>
                  <a:pt x="11785" y="9923"/>
                </a:lnTo>
                <a:close/>
                <a:moveTo>
                  <a:pt x="44325" y="9896"/>
                </a:moveTo>
                <a:lnTo>
                  <a:pt x="44501" y="10222"/>
                </a:lnTo>
                <a:lnTo>
                  <a:pt x="44189" y="10412"/>
                </a:lnTo>
                <a:lnTo>
                  <a:pt x="43985" y="10086"/>
                </a:lnTo>
                <a:lnTo>
                  <a:pt x="44325" y="9896"/>
                </a:lnTo>
                <a:close/>
                <a:moveTo>
                  <a:pt x="47084" y="9828"/>
                </a:moveTo>
                <a:lnTo>
                  <a:pt x="47288" y="10168"/>
                </a:lnTo>
                <a:lnTo>
                  <a:pt x="46894" y="10412"/>
                </a:lnTo>
                <a:lnTo>
                  <a:pt x="46717" y="10005"/>
                </a:lnTo>
                <a:lnTo>
                  <a:pt x="47084" y="9828"/>
                </a:lnTo>
                <a:close/>
                <a:moveTo>
                  <a:pt x="32581" y="9950"/>
                </a:moveTo>
                <a:lnTo>
                  <a:pt x="32758" y="10249"/>
                </a:lnTo>
                <a:lnTo>
                  <a:pt x="32418" y="10426"/>
                </a:lnTo>
                <a:lnTo>
                  <a:pt x="32241" y="10127"/>
                </a:lnTo>
                <a:lnTo>
                  <a:pt x="32581" y="9950"/>
                </a:lnTo>
                <a:close/>
                <a:moveTo>
                  <a:pt x="9039" y="9964"/>
                </a:moveTo>
                <a:lnTo>
                  <a:pt x="9202" y="10290"/>
                </a:lnTo>
                <a:lnTo>
                  <a:pt x="8890" y="10453"/>
                </a:lnTo>
                <a:lnTo>
                  <a:pt x="8713" y="10141"/>
                </a:lnTo>
                <a:lnTo>
                  <a:pt x="9039" y="9964"/>
                </a:lnTo>
                <a:close/>
                <a:moveTo>
                  <a:pt x="20797" y="9950"/>
                </a:moveTo>
                <a:lnTo>
                  <a:pt x="21014" y="10290"/>
                </a:lnTo>
                <a:lnTo>
                  <a:pt x="20674" y="10453"/>
                </a:lnTo>
                <a:lnTo>
                  <a:pt x="20498" y="10113"/>
                </a:lnTo>
                <a:lnTo>
                  <a:pt x="20797" y="9950"/>
                </a:lnTo>
                <a:close/>
                <a:moveTo>
                  <a:pt x="54655" y="9882"/>
                </a:moveTo>
                <a:cubicBezTo>
                  <a:pt x="54519" y="9896"/>
                  <a:pt x="54397" y="10005"/>
                  <a:pt x="54383" y="10154"/>
                </a:cubicBezTo>
                <a:cubicBezTo>
                  <a:pt x="54383" y="10317"/>
                  <a:pt x="54519" y="10453"/>
                  <a:pt x="54669" y="10453"/>
                </a:cubicBezTo>
                <a:cubicBezTo>
                  <a:pt x="54832" y="10453"/>
                  <a:pt x="54954" y="10304"/>
                  <a:pt x="54940" y="10154"/>
                </a:cubicBezTo>
                <a:cubicBezTo>
                  <a:pt x="54940" y="9991"/>
                  <a:pt x="54818" y="9882"/>
                  <a:pt x="54655" y="9882"/>
                </a:cubicBezTo>
                <a:close/>
                <a:moveTo>
                  <a:pt x="41620" y="9964"/>
                </a:moveTo>
                <a:lnTo>
                  <a:pt x="41783" y="10290"/>
                </a:lnTo>
                <a:lnTo>
                  <a:pt x="41470" y="10467"/>
                </a:lnTo>
                <a:lnTo>
                  <a:pt x="41280" y="10141"/>
                </a:lnTo>
                <a:lnTo>
                  <a:pt x="41620" y="9964"/>
                </a:lnTo>
                <a:close/>
                <a:moveTo>
                  <a:pt x="29822" y="10005"/>
                </a:moveTo>
                <a:lnTo>
                  <a:pt x="30012" y="10317"/>
                </a:lnTo>
                <a:lnTo>
                  <a:pt x="29700" y="10494"/>
                </a:lnTo>
                <a:lnTo>
                  <a:pt x="29509" y="10181"/>
                </a:lnTo>
                <a:lnTo>
                  <a:pt x="29822" y="10005"/>
                </a:lnTo>
                <a:close/>
                <a:moveTo>
                  <a:pt x="18092" y="10005"/>
                </a:moveTo>
                <a:lnTo>
                  <a:pt x="18268" y="10344"/>
                </a:lnTo>
                <a:lnTo>
                  <a:pt x="17929" y="10508"/>
                </a:lnTo>
                <a:lnTo>
                  <a:pt x="17766" y="10168"/>
                </a:lnTo>
                <a:lnTo>
                  <a:pt x="18092" y="10005"/>
                </a:lnTo>
                <a:close/>
                <a:moveTo>
                  <a:pt x="6307" y="10032"/>
                </a:moveTo>
                <a:lnTo>
                  <a:pt x="6484" y="10344"/>
                </a:lnTo>
                <a:lnTo>
                  <a:pt x="6171" y="10521"/>
                </a:lnTo>
                <a:lnTo>
                  <a:pt x="5995" y="10209"/>
                </a:lnTo>
                <a:lnTo>
                  <a:pt x="6307" y="10032"/>
                </a:lnTo>
                <a:close/>
                <a:moveTo>
                  <a:pt x="27103" y="10059"/>
                </a:moveTo>
                <a:lnTo>
                  <a:pt x="27294" y="10385"/>
                </a:lnTo>
                <a:lnTo>
                  <a:pt x="26954" y="10535"/>
                </a:lnTo>
                <a:lnTo>
                  <a:pt x="26791" y="10236"/>
                </a:lnTo>
                <a:lnTo>
                  <a:pt x="27103" y="10059"/>
                </a:lnTo>
                <a:close/>
                <a:moveTo>
                  <a:pt x="38861" y="10032"/>
                </a:moveTo>
                <a:lnTo>
                  <a:pt x="39051" y="10372"/>
                </a:lnTo>
                <a:lnTo>
                  <a:pt x="38711" y="10548"/>
                </a:lnTo>
                <a:lnTo>
                  <a:pt x="38534" y="10209"/>
                </a:lnTo>
                <a:lnTo>
                  <a:pt x="38861" y="10032"/>
                </a:lnTo>
                <a:close/>
                <a:moveTo>
                  <a:pt x="15333" y="10100"/>
                </a:moveTo>
                <a:lnTo>
                  <a:pt x="15509" y="10412"/>
                </a:lnTo>
                <a:lnTo>
                  <a:pt x="15210" y="10576"/>
                </a:lnTo>
                <a:lnTo>
                  <a:pt x="15020" y="10263"/>
                </a:lnTo>
                <a:lnTo>
                  <a:pt x="15333" y="10100"/>
                </a:lnTo>
                <a:close/>
                <a:moveTo>
                  <a:pt x="3548" y="10100"/>
                </a:moveTo>
                <a:lnTo>
                  <a:pt x="3738" y="10440"/>
                </a:lnTo>
                <a:lnTo>
                  <a:pt x="3426" y="10603"/>
                </a:lnTo>
                <a:lnTo>
                  <a:pt x="3235" y="10263"/>
                </a:lnTo>
                <a:lnTo>
                  <a:pt x="3548" y="10100"/>
                </a:lnTo>
                <a:close/>
                <a:moveTo>
                  <a:pt x="51923" y="9855"/>
                </a:moveTo>
                <a:cubicBezTo>
                  <a:pt x="51719" y="9855"/>
                  <a:pt x="51556" y="10018"/>
                  <a:pt x="51556" y="10222"/>
                </a:cubicBezTo>
                <a:cubicBezTo>
                  <a:pt x="51542" y="10426"/>
                  <a:pt x="51705" y="10589"/>
                  <a:pt x="51909" y="10603"/>
                </a:cubicBezTo>
                <a:cubicBezTo>
                  <a:pt x="52113" y="10603"/>
                  <a:pt x="52276" y="10440"/>
                  <a:pt x="52290" y="10236"/>
                </a:cubicBezTo>
                <a:cubicBezTo>
                  <a:pt x="52290" y="10032"/>
                  <a:pt x="52127" y="9869"/>
                  <a:pt x="51923" y="9855"/>
                </a:cubicBezTo>
                <a:close/>
                <a:moveTo>
                  <a:pt x="55505" y="10221"/>
                </a:moveTo>
                <a:cubicBezTo>
                  <a:pt x="55498" y="10221"/>
                  <a:pt x="55491" y="10221"/>
                  <a:pt x="55484" y="10222"/>
                </a:cubicBezTo>
                <a:cubicBezTo>
                  <a:pt x="55375" y="10222"/>
                  <a:pt x="55294" y="10304"/>
                  <a:pt x="55307" y="10412"/>
                </a:cubicBezTo>
                <a:cubicBezTo>
                  <a:pt x="55282" y="10514"/>
                  <a:pt x="55375" y="10604"/>
                  <a:pt x="55477" y="10604"/>
                </a:cubicBezTo>
                <a:cubicBezTo>
                  <a:pt x="55484" y="10604"/>
                  <a:pt x="55491" y="10604"/>
                  <a:pt x="55498" y="10603"/>
                </a:cubicBezTo>
                <a:cubicBezTo>
                  <a:pt x="55505" y="10604"/>
                  <a:pt x="55512" y="10604"/>
                  <a:pt x="55518" y="10604"/>
                </a:cubicBezTo>
                <a:cubicBezTo>
                  <a:pt x="55618" y="10604"/>
                  <a:pt x="55701" y="10514"/>
                  <a:pt x="55688" y="10412"/>
                </a:cubicBezTo>
                <a:cubicBezTo>
                  <a:pt x="55688" y="10311"/>
                  <a:pt x="55605" y="10221"/>
                  <a:pt x="55505" y="10221"/>
                </a:cubicBezTo>
                <a:close/>
                <a:moveTo>
                  <a:pt x="36129" y="10127"/>
                </a:moveTo>
                <a:lnTo>
                  <a:pt x="36305" y="10440"/>
                </a:lnTo>
                <a:lnTo>
                  <a:pt x="35993" y="10616"/>
                </a:lnTo>
                <a:lnTo>
                  <a:pt x="35816" y="10304"/>
                </a:lnTo>
                <a:lnTo>
                  <a:pt x="36129" y="10127"/>
                </a:lnTo>
                <a:close/>
                <a:moveTo>
                  <a:pt x="47913" y="10059"/>
                </a:moveTo>
                <a:lnTo>
                  <a:pt x="48144" y="10426"/>
                </a:lnTo>
                <a:lnTo>
                  <a:pt x="47750" y="10630"/>
                </a:lnTo>
                <a:lnTo>
                  <a:pt x="47560" y="10249"/>
                </a:lnTo>
                <a:lnTo>
                  <a:pt x="47913" y="10059"/>
                </a:lnTo>
                <a:close/>
                <a:moveTo>
                  <a:pt x="12628" y="10168"/>
                </a:moveTo>
                <a:lnTo>
                  <a:pt x="12764" y="10467"/>
                </a:lnTo>
                <a:lnTo>
                  <a:pt x="12437" y="10644"/>
                </a:lnTo>
                <a:lnTo>
                  <a:pt x="12274" y="10331"/>
                </a:lnTo>
                <a:lnTo>
                  <a:pt x="12628" y="10168"/>
                </a:lnTo>
                <a:close/>
                <a:moveTo>
                  <a:pt x="24358" y="10127"/>
                </a:moveTo>
                <a:lnTo>
                  <a:pt x="24521" y="10467"/>
                </a:lnTo>
                <a:lnTo>
                  <a:pt x="24222" y="10644"/>
                </a:lnTo>
                <a:lnTo>
                  <a:pt x="24045" y="10304"/>
                </a:lnTo>
                <a:lnTo>
                  <a:pt x="24358" y="10127"/>
                </a:lnTo>
                <a:close/>
                <a:moveTo>
                  <a:pt x="33410" y="10181"/>
                </a:moveTo>
                <a:lnTo>
                  <a:pt x="33587" y="10494"/>
                </a:lnTo>
                <a:lnTo>
                  <a:pt x="33234" y="10657"/>
                </a:lnTo>
                <a:lnTo>
                  <a:pt x="33070" y="10358"/>
                </a:lnTo>
                <a:lnTo>
                  <a:pt x="33410" y="10181"/>
                </a:lnTo>
                <a:close/>
                <a:moveTo>
                  <a:pt x="45168" y="10141"/>
                </a:moveTo>
                <a:cubicBezTo>
                  <a:pt x="45222" y="10249"/>
                  <a:pt x="45290" y="10358"/>
                  <a:pt x="45344" y="10480"/>
                </a:cubicBezTo>
                <a:lnTo>
                  <a:pt x="45004" y="10657"/>
                </a:lnTo>
                <a:lnTo>
                  <a:pt x="44828" y="10317"/>
                </a:lnTo>
                <a:lnTo>
                  <a:pt x="45168" y="10141"/>
                </a:lnTo>
                <a:close/>
                <a:moveTo>
                  <a:pt x="830" y="10181"/>
                </a:moveTo>
                <a:lnTo>
                  <a:pt x="1020" y="10494"/>
                </a:lnTo>
                <a:lnTo>
                  <a:pt x="707" y="10671"/>
                </a:lnTo>
                <a:lnTo>
                  <a:pt x="517" y="10372"/>
                </a:lnTo>
                <a:lnTo>
                  <a:pt x="830" y="10181"/>
                </a:lnTo>
                <a:close/>
                <a:moveTo>
                  <a:pt x="9868" y="10209"/>
                </a:moveTo>
                <a:lnTo>
                  <a:pt x="10032" y="10521"/>
                </a:lnTo>
                <a:lnTo>
                  <a:pt x="9719" y="10698"/>
                </a:lnTo>
                <a:lnTo>
                  <a:pt x="9542" y="10385"/>
                </a:lnTo>
                <a:lnTo>
                  <a:pt x="9868" y="10209"/>
                </a:lnTo>
                <a:close/>
                <a:moveTo>
                  <a:pt x="21626" y="10195"/>
                </a:moveTo>
                <a:lnTo>
                  <a:pt x="21802" y="10535"/>
                </a:lnTo>
                <a:lnTo>
                  <a:pt x="21503" y="10711"/>
                </a:lnTo>
                <a:lnTo>
                  <a:pt x="21300" y="10372"/>
                </a:lnTo>
                <a:lnTo>
                  <a:pt x="21626" y="10195"/>
                </a:lnTo>
                <a:close/>
                <a:moveTo>
                  <a:pt x="30651" y="10249"/>
                </a:moveTo>
                <a:lnTo>
                  <a:pt x="30828" y="10548"/>
                </a:lnTo>
                <a:lnTo>
                  <a:pt x="30515" y="10725"/>
                </a:lnTo>
                <a:lnTo>
                  <a:pt x="30338" y="10412"/>
                </a:lnTo>
                <a:lnTo>
                  <a:pt x="30651" y="10249"/>
                </a:lnTo>
                <a:close/>
                <a:moveTo>
                  <a:pt x="49123" y="10725"/>
                </a:moveTo>
                <a:cubicBezTo>
                  <a:pt x="49123" y="10725"/>
                  <a:pt x="49123" y="10725"/>
                  <a:pt x="49123" y="10725"/>
                </a:cubicBezTo>
                <a:lnTo>
                  <a:pt x="49123" y="10725"/>
                </a:lnTo>
                <a:cubicBezTo>
                  <a:pt x="49127" y="10725"/>
                  <a:pt x="49132" y="10725"/>
                  <a:pt x="49136" y="10725"/>
                </a:cubicBezTo>
                <a:close/>
                <a:moveTo>
                  <a:pt x="42422" y="10209"/>
                </a:moveTo>
                <a:lnTo>
                  <a:pt x="42612" y="10562"/>
                </a:lnTo>
                <a:lnTo>
                  <a:pt x="42286" y="10739"/>
                </a:lnTo>
                <a:lnTo>
                  <a:pt x="42109" y="10385"/>
                </a:lnTo>
                <a:lnTo>
                  <a:pt x="42422" y="10209"/>
                </a:lnTo>
                <a:close/>
                <a:moveTo>
                  <a:pt x="18907" y="10290"/>
                </a:moveTo>
                <a:lnTo>
                  <a:pt x="19084" y="10589"/>
                </a:lnTo>
                <a:lnTo>
                  <a:pt x="18744" y="10766"/>
                </a:lnTo>
                <a:lnTo>
                  <a:pt x="18554" y="10453"/>
                </a:lnTo>
                <a:lnTo>
                  <a:pt x="18907" y="10290"/>
                </a:lnTo>
                <a:close/>
                <a:moveTo>
                  <a:pt x="7136" y="10290"/>
                </a:moveTo>
                <a:lnTo>
                  <a:pt x="7313" y="10630"/>
                </a:lnTo>
                <a:lnTo>
                  <a:pt x="7000" y="10793"/>
                </a:lnTo>
                <a:lnTo>
                  <a:pt x="6824" y="10453"/>
                </a:lnTo>
                <a:lnTo>
                  <a:pt x="7136" y="10290"/>
                </a:lnTo>
                <a:close/>
                <a:moveTo>
                  <a:pt x="39717" y="10304"/>
                </a:moveTo>
                <a:lnTo>
                  <a:pt x="39894" y="10616"/>
                </a:lnTo>
                <a:lnTo>
                  <a:pt x="39527" y="10793"/>
                </a:lnTo>
                <a:lnTo>
                  <a:pt x="39364" y="10494"/>
                </a:lnTo>
                <a:lnTo>
                  <a:pt x="39717" y="10304"/>
                </a:lnTo>
                <a:close/>
                <a:moveTo>
                  <a:pt x="16162" y="10331"/>
                </a:moveTo>
                <a:lnTo>
                  <a:pt x="16325" y="10644"/>
                </a:lnTo>
                <a:lnTo>
                  <a:pt x="16026" y="10820"/>
                </a:lnTo>
                <a:lnTo>
                  <a:pt x="15835" y="10494"/>
                </a:lnTo>
                <a:lnTo>
                  <a:pt x="16162" y="10331"/>
                </a:lnTo>
                <a:close/>
                <a:moveTo>
                  <a:pt x="27919" y="10317"/>
                </a:moveTo>
                <a:lnTo>
                  <a:pt x="28109" y="10657"/>
                </a:lnTo>
                <a:lnTo>
                  <a:pt x="27797" y="10820"/>
                </a:lnTo>
                <a:lnTo>
                  <a:pt x="27620" y="10480"/>
                </a:lnTo>
                <a:lnTo>
                  <a:pt x="27919" y="10317"/>
                </a:lnTo>
                <a:close/>
                <a:moveTo>
                  <a:pt x="52752" y="10127"/>
                </a:moveTo>
                <a:cubicBezTo>
                  <a:pt x="52562" y="10127"/>
                  <a:pt x="52399" y="10290"/>
                  <a:pt x="52412" y="10480"/>
                </a:cubicBezTo>
                <a:cubicBezTo>
                  <a:pt x="52412" y="10671"/>
                  <a:pt x="52562" y="10820"/>
                  <a:pt x="52752" y="10820"/>
                </a:cubicBezTo>
                <a:cubicBezTo>
                  <a:pt x="52942" y="10807"/>
                  <a:pt x="53078" y="10671"/>
                  <a:pt x="53092" y="10480"/>
                </a:cubicBezTo>
                <a:cubicBezTo>
                  <a:pt x="53092" y="10290"/>
                  <a:pt x="52942" y="10127"/>
                  <a:pt x="52752" y="10127"/>
                </a:cubicBezTo>
                <a:close/>
                <a:moveTo>
                  <a:pt x="36944" y="10372"/>
                </a:moveTo>
                <a:cubicBezTo>
                  <a:pt x="37012" y="10467"/>
                  <a:pt x="37067" y="10576"/>
                  <a:pt x="37134" y="10684"/>
                </a:cubicBezTo>
                <a:lnTo>
                  <a:pt x="36808" y="10847"/>
                </a:lnTo>
                <a:cubicBezTo>
                  <a:pt x="36754" y="10752"/>
                  <a:pt x="36700" y="10657"/>
                  <a:pt x="36645" y="10548"/>
                </a:cubicBezTo>
                <a:lnTo>
                  <a:pt x="36944" y="10372"/>
                </a:lnTo>
                <a:close/>
                <a:moveTo>
                  <a:pt x="4377" y="10372"/>
                </a:moveTo>
                <a:lnTo>
                  <a:pt x="4554" y="10684"/>
                </a:lnTo>
                <a:lnTo>
                  <a:pt x="4241" y="10861"/>
                </a:lnTo>
                <a:lnTo>
                  <a:pt x="4078" y="10535"/>
                </a:lnTo>
                <a:lnTo>
                  <a:pt x="4377" y="10372"/>
                </a:lnTo>
                <a:close/>
                <a:moveTo>
                  <a:pt x="25173" y="10399"/>
                </a:moveTo>
                <a:lnTo>
                  <a:pt x="25350" y="10711"/>
                </a:lnTo>
                <a:lnTo>
                  <a:pt x="25037" y="10888"/>
                </a:lnTo>
                <a:lnTo>
                  <a:pt x="24861" y="10562"/>
                </a:lnTo>
                <a:lnTo>
                  <a:pt x="25173" y="10399"/>
                </a:lnTo>
                <a:close/>
                <a:moveTo>
                  <a:pt x="1659" y="10440"/>
                </a:moveTo>
                <a:lnTo>
                  <a:pt x="1835" y="10739"/>
                </a:lnTo>
                <a:lnTo>
                  <a:pt x="1523" y="10915"/>
                </a:lnTo>
                <a:lnTo>
                  <a:pt x="1346" y="10603"/>
                </a:lnTo>
                <a:lnTo>
                  <a:pt x="1659" y="10440"/>
                </a:lnTo>
                <a:close/>
                <a:moveTo>
                  <a:pt x="13443" y="10399"/>
                </a:moveTo>
                <a:lnTo>
                  <a:pt x="13606" y="10711"/>
                </a:lnTo>
                <a:lnTo>
                  <a:pt x="13266" y="10915"/>
                </a:lnTo>
                <a:lnTo>
                  <a:pt x="13103" y="10576"/>
                </a:lnTo>
                <a:lnTo>
                  <a:pt x="13443" y="10399"/>
                </a:lnTo>
                <a:close/>
                <a:moveTo>
                  <a:pt x="34239" y="10440"/>
                </a:moveTo>
                <a:lnTo>
                  <a:pt x="34416" y="10739"/>
                </a:lnTo>
                <a:lnTo>
                  <a:pt x="34063" y="10915"/>
                </a:lnTo>
                <a:lnTo>
                  <a:pt x="33913" y="10603"/>
                </a:lnTo>
                <a:lnTo>
                  <a:pt x="34239" y="10440"/>
                </a:lnTo>
                <a:close/>
                <a:moveTo>
                  <a:pt x="22468" y="10453"/>
                </a:moveTo>
                <a:lnTo>
                  <a:pt x="22632" y="10766"/>
                </a:lnTo>
                <a:lnTo>
                  <a:pt x="22319" y="10929"/>
                </a:lnTo>
                <a:lnTo>
                  <a:pt x="22142" y="10630"/>
                </a:lnTo>
                <a:lnTo>
                  <a:pt x="22468" y="10453"/>
                </a:lnTo>
                <a:close/>
                <a:moveTo>
                  <a:pt x="45969" y="10385"/>
                </a:moveTo>
                <a:lnTo>
                  <a:pt x="46187" y="10752"/>
                </a:lnTo>
                <a:lnTo>
                  <a:pt x="45847" y="10929"/>
                </a:lnTo>
                <a:lnTo>
                  <a:pt x="45643" y="10562"/>
                </a:lnTo>
                <a:lnTo>
                  <a:pt x="45969" y="10385"/>
                </a:lnTo>
                <a:close/>
                <a:moveTo>
                  <a:pt x="50129" y="10141"/>
                </a:moveTo>
                <a:lnTo>
                  <a:pt x="50142" y="10154"/>
                </a:lnTo>
                <a:cubicBezTo>
                  <a:pt x="50047" y="10168"/>
                  <a:pt x="49966" y="10181"/>
                  <a:pt x="49870" y="10209"/>
                </a:cubicBezTo>
                <a:cubicBezTo>
                  <a:pt x="49721" y="10263"/>
                  <a:pt x="49612" y="10426"/>
                  <a:pt x="49626" y="10589"/>
                </a:cubicBezTo>
                <a:cubicBezTo>
                  <a:pt x="49639" y="10766"/>
                  <a:pt x="49775" y="10915"/>
                  <a:pt x="49952" y="10956"/>
                </a:cubicBezTo>
                <a:cubicBezTo>
                  <a:pt x="49973" y="10960"/>
                  <a:pt x="49994" y="10961"/>
                  <a:pt x="50014" y="10961"/>
                </a:cubicBezTo>
                <a:cubicBezTo>
                  <a:pt x="50156" y="10961"/>
                  <a:pt x="50289" y="10883"/>
                  <a:pt x="50360" y="10752"/>
                </a:cubicBezTo>
                <a:cubicBezTo>
                  <a:pt x="50441" y="10616"/>
                  <a:pt x="50428" y="10426"/>
                  <a:pt x="50319" y="10304"/>
                </a:cubicBezTo>
                <a:cubicBezTo>
                  <a:pt x="50251" y="10249"/>
                  <a:pt x="50197" y="10195"/>
                  <a:pt x="50129" y="10141"/>
                </a:cubicBezTo>
                <a:close/>
                <a:moveTo>
                  <a:pt x="10684" y="10453"/>
                </a:moveTo>
                <a:lnTo>
                  <a:pt x="10861" y="10793"/>
                </a:lnTo>
                <a:lnTo>
                  <a:pt x="10548" y="10970"/>
                </a:lnTo>
                <a:lnTo>
                  <a:pt x="10371" y="10630"/>
                </a:lnTo>
                <a:lnTo>
                  <a:pt x="10684" y="10453"/>
                </a:lnTo>
                <a:close/>
                <a:moveTo>
                  <a:pt x="43265" y="10467"/>
                </a:moveTo>
                <a:lnTo>
                  <a:pt x="43455" y="10807"/>
                </a:lnTo>
                <a:lnTo>
                  <a:pt x="43115" y="10983"/>
                </a:lnTo>
                <a:lnTo>
                  <a:pt x="42938" y="10657"/>
                </a:lnTo>
                <a:lnTo>
                  <a:pt x="43265" y="10467"/>
                </a:lnTo>
                <a:close/>
                <a:moveTo>
                  <a:pt x="31480" y="10494"/>
                </a:moveTo>
                <a:lnTo>
                  <a:pt x="31643" y="10834"/>
                </a:lnTo>
                <a:lnTo>
                  <a:pt x="31344" y="10997"/>
                </a:lnTo>
                <a:cubicBezTo>
                  <a:pt x="31290" y="10888"/>
                  <a:pt x="31235" y="10779"/>
                  <a:pt x="31167" y="10657"/>
                </a:cubicBezTo>
                <a:lnTo>
                  <a:pt x="31480" y="10494"/>
                </a:lnTo>
                <a:close/>
                <a:moveTo>
                  <a:pt x="19736" y="10535"/>
                </a:moveTo>
                <a:lnTo>
                  <a:pt x="19900" y="10834"/>
                </a:lnTo>
                <a:lnTo>
                  <a:pt x="19560" y="11010"/>
                </a:lnTo>
                <a:lnTo>
                  <a:pt x="19397" y="10698"/>
                </a:lnTo>
                <a:lnTo>
                  <a:pt x="19736" y="10535"/>
                </a:lnTo>
                <a:close/>
                <a:moveTo>
                  <a:pt x="7952" y="10548"/>
                </a:moveTo>
                <a:lnTo>
                  <a:pt x="8142" y="10861"/>
                </a:lnTo>
                <a:lnTo>
                  <a:pt x="7816" y="11038"/>
                </a:lnTo>
                <a:lnTo>
                  <a:pt x="7653" y="10739"/>
                </a:lnTo>
                <a:lnTo>
                  <a:pt x="7952" y="10548"/>
                </a:lnTo>
                <a:close/>
                <a:moveTo>
                  <a:pt x="40533" y="10548"/>
                </a:moveTo>
                <a:lnTo>
                  <a:pt x="40723" y="10875"/>
                </a:lnTo>
                <a:lnTo>
                  <a:pt x="40356" y="11038"/>
                </a:lnTo>
                <a:lnTo>
                  <a:pt x="40193" y="10739"/>
                </a:lnTo>
                <a:lnTo>
                  <a:pt x="40533" y="10548"/>
                </a:lnTo>
                <a:close/>
                <a:moveTo>
                  <a:pt x="53568" y="10453"/>
                </a:moveTo>
                <a:cubicBezTo>
                  <a:pt x="53404" y="10453"/>
                  <a:pt x="53269" y="10562"/>
                  <a:pt x="53269" y="10725"/>
                </a:cubicBezTo>
                <a:cubicBezTo>
                  <a:pt x="53241" y="10902"/>
                  <a:pt x="53377" y="11051"/>
                  <a:pt x="53554" y="11051"/>
                </a:cubicBezTo>
                <a:cubicBezTo>
                  <a:pt x="53717" y="11051"/>
                  <a:pt x="53853" y="10929"/>
                  <a:pt x="53867" y="10752"/>
                </a:cubicBezTo>
                <a:cubicBezTo>
                  <a:pt x="53867" y="10589"/>
                  <a:pt x="53731" y="10453"/>
                  <a:pt x="53568" y="10453"/>
                </a:cubicBezTo>
                <a:close/>
                <a:moveTo>
                  <a:pt x="28762" y="10589"/>
                </a:moveTo>
                <a:cubicBezTo>
                  <a:pt x="28816" y="10684"/>
                  <a:pt x="28870" y="10779"/>
                  <a:pt x="28938" y="10888"/>
                </a:cubicBezTo>
                <a:lnTo>
                  <a:pt x="28626" y="11065"/>
                </a:lnTo>
                <a:lnTo>
                  <a:pt x="28435" y="10752"/>
                </a:lnTo>
                <a:lnTo>
                  <a:pt x="28762" y="10589"/>
                </a:lnTo>
                <a:close/>
                <a:moveTo>
                  <a:pt x="5233" y="10576"/>
                </a:moveTo>
                <a:lnTo>
                  <a:pt x="5410" y="10929"/>
                </a:lnTo>
                <a:lnTo>
                  <a:pt x="5070" y="11092"/>
                </a:lnTo>
                <a:lnTo>
                  <a:pt x="4907" y="10793"/>
                </a:lnTo>
                <a:lnTo>
                  <a:pt x="5233" y="10576"/>
                </a:lnTo>
                <a:close/>
                <a:moveTo>
                  <a:pt x="16964" y="10576"/>
                </a:moveTo>
                <a:lnTo>
                  <a:pt x="17195" y="10915"/>
                </a:lnTo>
                <a:lnTo>
                  <a:pt x="16855" y="11092"/>
                </a:lnTo>
                <a:lnTo>
                  <a:pt x="16665" y="10752"/>
                </a:lnTo>
                <a:lnTo>
                  <a:pt x="16964" y="10576"/>
                </a:lnTo>
                <a:close/>
                <a:moveTo>
                  <a:pt x="37773" y="10630"/>
                </a:moveTo>
                <a:lnTo>
                  <a:pt x="37964" y="10943"/>
                </a:lnTo>
                <a:lnTo>
                  <a:pt x="37637" y="11119"/>
                </a:lnTo>
                <a:lnTo>
                  <a:pt x="37461" y="10793"/>
                </a:lnTo>
                <a:lnTo>
                  <a:pt x="37773" y="10630"/>
                </a:lnTo>
                <a:close/>
                <a:moveTo>
                  <a:pt x="26030" y="10616"/>
                </a:moveTo>
                <a:lnTo>
                  <a:pt x="26206" y="10956"/>
                </a:lnTo>
                <a:lnTo>
                  <a:pt x="25867" y="11133"/>
                </a:lnTo>
                <a:lnTo>
                  <a:pt x="25690" y="10807"/>
                </a:lnTo>
                <a:lnTo>
                  <a:pt x="26030" y="10616"/>
                </a:lnTo>
                <a:close/>
                <a:moveTo>
                  <a:pt x="14272" y="10657"/>
                </a:moveTo>
                <a:lnTo>
                  <a:pt x="14435" y="10997"/>
                </a:lnTo>
                <a:lnTo>
                  <a:pt x="14123" y="11146"/>
                </a:lnTo>
                <a:lnTo>
                  <a:pt x="13960" y="10807"/>
                </a:lnTo>
                <a:lnTo>
                  <a:pt x="14272" y="10657"/>
                </a:lnTo>
                <a:close/>
                <a:moveTo>
                  <a:pt x="2488" y="10671"/>
                </a:moveTo>
                <a:lnTo>
                  <a:pt x="2665" y="10997"/>
                </a:lnTo>
                <a:lnTo>
                  <a:pt x="2352" y="11160"/>
                </a:lnTo>
                <a:lnTo>
                  <a:pt x="2175" y="10861"/>
                </a:lnTo>
                <a:lnTo>
                  <a:pt x="2488" y="10671"/>
                </a:lnTo>
                <a:close/>
                <a:moveTo>
                  <a:pt x="23284" y="10711"/>
                </a:moveTo>
                <a:lnTo>
                  <a:pt x="23461" y="11010"/>
                </a:lnTo>
                <a:lnTo>
                  <a:pt x="23148" y="11187"/>
                </a:lnTo>
                <a:lnTo>
                  <a:pt x="22971" y="10875"/>
                </a:lnTo>
                <a:lnTo>
                  <a:pt x="23284" y="10711"/>
                </a:lnTo>
                <a:close/>
                <a:moveTo>
                  <a:pt x="50849" y="10426"/>
                </a:moveTo>
                <a:cubicBezTo>
                  <a:pt x="50645" y="10440"/>
                  <a:pt x="50482" y="10603"/>
                  <a:pt x="50468" y="10793"/>
                </a:cubicBezTo>
                <a:cubicBezTo>
                  <a:pt x="50468" y="11010"/>
                  <a:pt x="50632" y="11187"/>
                  <a:pt x="50849" y="11187"/>
                </a:cubicBezTo>
                <a:cubicBezTo>
                  <a:pt x="51053" y="11187"/>
                  <a:pt x="51216" y="11024"/>
                  <a:pt x="51230" y="10820"/>
                </a:cubicBezTo>
                <a:cubicBezTo>
                  <a:pt x="51230" y="10603"/>
                  <a:pt x="51053" y="10426"/>
                  <a:pt x="50849" y="10426"/>
                </a:cubicBezTo>
                <a:close/>
                <a:moveTo>
                  <a:pt x="46839" y="10616"/>
                </a:moveTo>
                <a:lnTo>
                  <a:pt x="47043" y="10997"/>
                </a:lnTo>
                <a:lnTo>
                  <a:pt x="46649" y="11201"/>
                </a:lnTo>
                <a:cubicBezTo>
                  <a:pt x="46595" y="11092"/>
                  <a:pt x="46527" y="10970"/>
                  <a:pt x="46472" y="10847"/>
                </a:cubicBezTo>
                <a:lnTo>
                  <a:pt x="46839" y="10616"/>
                </a:lnTo>
                <a:close/>
                <a:moveTo>
                  <a:pt x="11513" y="10739"/>
                </a:moveTo>
                <a:lnTo>
                  <a:pt x="11690" y="11051"/>
                </a:lnTo>
                <a:lnTo>
                  <a:pt x="11364" y="11214"/>
                </a:lnTo>
                <a:lnTo>
                  <a:pt x="11200" y="10902"/>
                </a:lnTo>
                <a:lnTo>
                  <a:pt x="11513" y="10739"/>
                </a:lnTo>
                <a:close/>
                <a:moveTo>
                  <a:pt x="35055" y="10684"/>
                </a:moveTo>
                <a:cubicBezTo>
                  <a:pt x="35123" y="10793"/>
                  <a:pt x="35164" y="10902"/>
                  <a:pt x="35218" y="11010"/>
                </a:cubicBezTo>
                <a:lnTo>
                  <a:pt x="34892" y="11214"/>
                </a:lnTo>
                <a:lnTo>
                  <a:pt x="34715" y="10847"/>
                </a:lnTo>
                <a:lnTo>
                  <a:pt x="35055" y="10684"/>
                </a:lnTo>
                <a:close/>
                <a:moveTo>
                  <a:pt x="44094" y="10725"/>
                </a:moveTo>
                <a:lnTo>
                  <a:pt x="44270" y="11051"/>
                </a:lnTo>
                <a:lnTo>
                  <a:pt x="43931" y="11242"/>
                </a:lnTo>
                <a:lnTo>
                  <a:pt x="43754" y="10915"/>
                </a:lnTo>
                <a:lnTo>
                  <a:pt x="44094" y="10725"/>
                </a:lnTo>
                <a:close/>
                <a:moveTo>
                  <a:pt x="54397" y="10752"/>
                </a:moveTo>
                <a:cubicBezTo>
                  <a:pt x="54261" y="10752"/>
                  <a:pt x="54152" y="10861"/>
                  <a:pt x="54138" y="10997"/>
                </a:cubicBezTo>
                <a:cubicBezTo>
                  <a:pt x="54152" y="11119"/>
                  <a:pt x="54247" y="11228"/>
                  <a:pt x="54369" y="11242"/>
                </a:cubicBezTo>
                <a:cubicBezTo>
                  <a:pt x="54377" y="11242"/>
                  <a:pt x="54385" y="11243"/>
                  <a:pt x="54392" y="11243"/>
                </a:cubicBezTo>
                <a:cubicBezTo>
                  <a:pt x="54519" y="11243"/>
                  <a:pt x="54628" y="11139"/>
                  <a:pt x="54641" y="11010"/>
                </a:cubicBezTo>
                <a:cubicBezTo>
                  <a:pt x="54641" y="10875"/>
                  <a:pt x="54546" y="10752"/>
                  <a:pt x="54397" y="10752"/>
                </a:cubicBezTo>
                <a:close/>
                <a:moveTo>
                  <a:pt x="32309" y="10766"/>
                </a:moveTo>
                <a:lnTo>
                  <a:pt x="32486" y="11078"/>
                </a:lnTo>
                <a:lnTo>
                  <a:pt x="32173" y="11255"/>
                </a:lnTo>
                <a:lnTo>
                  <a:pt x="31997" y="10929"/>
                </a:lnTo>
                <a:lnTo>
                  <a:pt x="32309" y="10766"/>
                </a:lnTo>
                <a:close/>
                <a:moveTo>
                  <a:pt x="8781" y="10793"/>
                </a:moveTo>
                <a:lnTo>
                  <a:pt x="8971" y="11106"/>
                </a:lnTo>
                <a:lnTo>
                  <a:pt x="8645" y="11282"/>
                </a:lnTo>
                <a:lnTo>
                  <a:pt x="8482" y="10970"/>
                </a:lnTo>
                <a:lnTo>
                  <a:pt x="8781" y="10793"/>
                </a:lnTo>
                <a:close/>
                <a:moveTo>
                  <a:pt x="20566" y="10779"/>
                </a:moveTo>
                <a:lnTo>
                  <a:pt x="20729" y="11106"/>
                </a:lnTo>
                <a:lnTo>
                  <a:pt x="20389" y="11282"/>
                </a:lnTo>
                <a:lnTo>
                  <a:pt x="20226" y="10943"/>
                </a:lnTo>
                <a:lnTo>
                  <a:pt x="20566" y="10779"/>
                </a:lnTo>
                <a:close/>
                <a:moveTo>
                  <a:pt x="41375" y="10793"/>
                </a:moveTo>
                <a:lnTo>
                  <a:pt x="41566" y="11119"/>
                </a:lnTo>
                <a:lnTo>
                  <a:pt x="41199" y="11282"/>
                </a:lnTo>
                <a:lnTo>
                  <a:pt x="41022" y="10983"/>
                </a:lnTo>
                <a:lnTo>
                  <a:pt x="41375" y="10793"/>
                </a:lnTo>
                <a:close/>
                <a:moveTo>
                  <a:pt x="29591" y="10820"/>
                </a:moveTo>
                <a:lnTo>
                  <a:pt x="29754" y="11133"/>
                </a:lnTo>
                <a:lnTo>
                  <a:pt x="29441" y="11310"/>
                </a:lnTo>
                <a:cubicBezTo>
                  <a:pt x="29387" y="11201"/>
                  <a:pt x="29333" y="11106"/>
                  <a:pt x="29265" y="10997"/>
                </a:cubicBezTo>
                <a:lnTo>
                  <a:pt x="29591" y="10820"/>
                </a:lnTo>
                <a:close/>
                <a:moveTo>
                  <a:pt x="6076" y="10861"/>
                </a:moveTo>
                <a:lnTo>
                  <a:pt x="6239" y="11160"/>
                </a:lnTo>
                <a:lnTo>
                  <a:pt x="5899" y="11337"/>
                </a:lnTo>
                <a:lnTo>
                  <a:pt x="5736" y="11038"/>
                </a:lnTo>
                <a:lnTo>
                  <a:pt x="6076" y="10861"/>
                </a:lnTo>
                <a:close/>
                <a:moveTo>
                  <a:pt x="17806" y="10834"/>
                </a:moveTo>
                <a:lnTo>
                  <a:pt x="17997" y="11174"/>
                </a:lnTo>
                <a:lnTo>
                  <a:pt x="17684" y="11350"/>
                </a:lnTo>
                <a:lnTo>
                  <a:pt x="17466" y="11010"/>
                </a:lnTo>
                <a:lnTo>
                  <a:pt x="17806" y="10834"/>
                </a:lnTo>
                <a:close/>
                <a:moveTo>
                  <a:pt x="38602" y="10861"/>
                </a:moveTo>
                <a:lnTo>
                  <a:pt x="38779" y="11201"/>
                </a:lnTo>
                <a:lnTo>
                  <a:pt x="38467" y="11364"/>
                </a:lnTo>
                <a:lnTo>
                  <a:pt x="38303" y="11024"/>
                </a:lnTo>
                <a:lnTo>
                  <a:pt x="38602" y="10861"/>
                </a:lnTo>
                <a:close/>
                <a:moveTo>
                  <a:pt x="26872" y="10888"/>
                </a:moveTo>
                <a:lnTo>
                  <a:pt x="27035" y="11201"/>
                </a:lnTo>
                <a:lnTo>
                  <a:pt x="26696" y="11377"/>
                </a:lnTo>
                <a:lnTo>
                  <a:pt x="26533" y="11065"/>
                </a:lnTo>
                <a:lnTo>
                  <a:pt x="26872" y="10888"/>
                </a:lnTo>
                <a:close/>
                <a:moveTo>
                  <a:pt x="55239" y="10997"/>
                </a:moveTo>
                <a:cubicBezTo>
                  <a:pt x="55158" y="11133"/>
                  <a:pt x="55103" y="11187"/>
                  <a:pt x="55090" y="11242"/>
                </a:cubicBezTo>
                <a:cubicBezTo>
                  <a:pt x="55090" y="11282"/>
                  <a:pt x="55158" y="11323"/>
                  <a:pt x="55199" y="11377"/>
                </a:cubicBezTo>
                <a:cubicBezTo>
                  <a:pt x="55253" y="11310"/>
                  <a:pt x="55321" y="11269"/>
                  <a:pt x="55335" y="11201"/>
                </a:cubicBezTo>
                <a:cubicBezTo>
                  <a:pt x="55348" y="11160"/>
                  <a:pt x="55294" y="11106"/>
                  <a:pt x="55239" y="10997"/>
                </a:cubicBezTo>
                <a:close/>
                <a:moveTo>
                  <a:pt x="15088" y="10915"/>
                </a:moveTo>
                <a:lnTo>
                  <a:pt x="15265" y="11228"/>
                </a:lnTo>
                <a:lnTo>
                  <a:pt x="14952" y="11405"/>
                </a:lnTo>
                <a:lnTo>
                  <a:pt x="14775" y="11106"/>
                </a:lnTo>
                <a:lnTo>
                  <a:pt x="15088" y="10915"/>
                </a:lnTo>
                <a:close/>
                <a:moveTo>
                  <a:pt x="51650" y="10709"/>
                </a:moveTo>
                <a:cubicBezTo>
                  <a:pt x="51465" y="10709"/>
                  <a:pt x="51312" y="10875"/>
                  <a:pt x="51325" y="11065"/>
                </a:cubicBezTo>
                <a:cubicBezTo>
                  <a:pt x="51325" y="11255"/>
                  <a:pt x="51474" y="11405"/>
                  <a:pt x="51678" y="11405"/>
                </a:cubicBezTo>
                <a:cubicBezTo>
                  <a:pt x="51868" y="11405"/>
                  <a:pt x="52018" y="11255"/>
                  <a:pt x="52032" y="11065"/>
                </a:cubicBezTo>
                <a:cubicBezTo>
                  <a:pt x="52032" y="10875"/>
                  <a:pt x="51882" y="10711"/>
                  <a:pt x="51692" y="10711"/>
                </a:cubicBezTo>
                <a:cubicBezTo>
                  <a:pt x="51678" y="10710"/>
                  <a:pt x="51664" y="10709"/>
                  <a:pt x="51650" y="10709"/>
                </a:cubicBezTo>
                <a:close/>
                <a:moveTo>
                  <a:pt x="3317" y="10929"/>
                </a:moveTo>
                <a:lnTo>
                  <a:pt x="3480" y="11269"/>
                </a:lnTo>
                <a:lnTo>
                  <a:pt x="3181" y="11432"/>
                </a:lnTo>
                <a:lnTo>
                  <a:pt x="3004" y="11092"/>
                </a:lnTo>
                <a:lnTo>
                  <a:pt x="3317" y="10929"/>
                </a:lnTo>
                <a:close/>
                <a:moveTo>
                  <a:pt x="35884" y="10943"/>
                </a:moveTo>
                <a:lnTo>
                  <a:pt x="36061" y="11255"/>
                </a:lnTo>
                <a:lnTo>
                  <a:pt x="35748" y="11432"/>
                </a:lnTo>
                <a:cubicBezTo>
                  <a:pt x="35694" y="11323"/>
                  <a:pt x="35626" y="11228"/>
                  <a:pt x="35571" y="11119"/>
                </a:cubicBezTo>
                <a:lnTo>
                  <a:pt x="35884" y="10943"/>
                </a:lnTo>
                <a:close/>
                <a:moveTo>
                  <a:pt x="12329" y="10970"/>
                </a:moveTo>
                <a:lnTo>
                  <a:pt x="12505" y="11296"/>
                </a:lnTo>
                <a:lnTo>
                  <a:pt x="12193" y="11459"/>
                </a:lnTo>
                <a:lnTo>
                  <a:pt x="12016" y="11160"/>
                </a:lnTo>
                <a:lnTo>
                  <a:pt x="12329" y="10970"/>
                </a:lnTo>
                <a:close/>
                <a:moveTo>
                  <a:pt x="24113" y="10956"/>
                </a:moveTo>
                <a:lnTo>
                  <a:pt x="24290" y="11296"/>
                </a:lnTo>
                <a:lnTo>
                  <a:pt x="23977" y="11459"/>
                </a:lnTo>
                <a:lnTo>
                  <a:pt x="23787" y="11119"/>
                </a:lnTo>
                <a:lnTo>
                  <a:pt x="24113" y="10956"/>
                </a:lnTo>
                <a:close/>
                <a:moveTo>
                  <a:pt x="33125" y="11010"/>
                </a:moveTo>
                <a:cubicBezTo>
                  <a:pt x="33193" y="11119"/>
                  <a:pt x="33247" y="11214"/>
                  <a:pt x="33301" y="11310"/>
                </a:cubicBezTo>
                <a:lnTo>
                  <a:pt x="33002" y="11486"/>
                </a:lnTo>
                <a:lnTo>
                  <a:pt x="32812" y="11174"/>
                </a:lnTo>
                <a:lnTo>
                  <a:pt x="33125" y="11010"/>
                </a:lnTo>
                <a:close/>
                <a:moveTo>
                  <a:pt x="599" y="11010"/>
                </a:moveTo>
                <a:lnTo>
                  <a:pt x="762" y="11323"/>
                </a:lnTo>
                <a:lnTo>
                  <a:pt x="422" y="11500"/>
                </a:lnTo>
                <a:lnTo>
                  <a:pt x="259" y="11187"/>
                </a:lnTo>
                <a:lnTo>
                  <a:pt x="599" y="11010"/>
                </a:lnTo>
                <a:close/>
                <a:moveTo>
                  <a:pt x="44923" y="10970"/>
                </a:moveTo>
                <a:lnTo>
                  <a:pt x="45113" y="11310"/>
                </a:lnTo>
                <a:lnTo>
                  <a:pt x="44760" y="11500"/>
                </a:lnTo>
                <a:lnTo>
                  <a:pt x="44583" y="11160"/>
                </a:lnTo>
                <a:lnTo>
                  <a:pt x="44923" y="10970"/>
                </a:lnTo>
                <a:close/>
                <a:moveTo>
                  <a:pt x="49123" y="10725"/>
                </a:moveTo>
                <a:lnTo>
                  <a:pt x="49123" y="10725"/>
                </a:lnTo>
                <a:cubicBezTo>
                  <a:pt x="49020" y="10725"/>
                  <a:pt x="48928" y="10726"/>
                  <a:pt x="48824" y="10739"/>
                </a:cubicBezTo>
                <a:cubicBezTo>
                  <a:pt x="48606" y="10807"/>
                  <a:pt x="48484" y="11065"/>
                  <a:pt x="48593" y="11282"/>
                </a:cubicBezTo>
                <a:cubicBezTo>
                  <a:pt x="48651" y="11429"/>
                  <a:pt x="48794" y="11512"/>
                  <a:pt x="48946" y="11512"/>
                </a:cubicBezTo>
                <a:cubicBezTo>
                  <a:pt x="49005" y="11512"/>
                  <a:pt x="49065" y="11499"/>
                  <a:pt x="49123" y="11473"/>
                </a:cubicBezTo>
                <a:cubicBezTo>
                  <a:pt x="49340" y="11364"/>
                  <a:pt x="49422" y="11092"/>
                  <a:pt x="49286" y="10902"/>
                </a:cubicBezTo>
                <a:cubicBezTo>
                  <a:pt x="49232" y="10834"/>
                  <a:pt x="49177" y="10779"/>
                  <a:pt x="49123" y="10725"/>
                </a:cubicBezTo>
                <a:close/>
                <a:moveTo>
                  <a:pt x="21395" y="11024"/>
                </a:moveTo>
                <a:lnTo>
                  <a:pt x="21571" y="11337"/>
                </a:lnTo>
                <a:lnTo>
                  <a:pt x="21218" y="11513"/>
                </a:lnTo>
                <a:lnTo>
                  <a:pt x="21055" y="11214"/>
                </a:lnTo>
                <a:lnTo>
                  <a:pt x="21395" y="11024"/>
                </a:lnTo>
                <a:close/>
                <a:moveTo>
                  <a:pt x="9610" y="11038"/>
                </a:moveTo>
                <a:lnTo>
                  <a:pt x="9814" y="11377"/>
                </a:lnTo>
                <a:lnTo>
                  <a:pt x="9474" y="11554"/>
                </a:lnTo>
                <a:lnTo>
                  <a:pt x="9311" y="11214"/>
                </a:lnTo>
                <a:lnTo>
                  <a:pt x="9610" y="11038"/>
                </a:lnTo>
                <a:close/>
                <a:moveTo>
                  <a:pt x="30420" y="11078"/>
                </a:moveTo>
                <a:lnTo>
                  <a:pt x="30583" y="11391"/>
                </a:lnTo>
                <a:lnTo>
                  <a:pt x="30270" y="11554"/>
                </a:lnTo>
                <a:cubicBezTo>
                  <a:pt x="30216" y="11459"/>
                  <a:pt x="30148" y="11350"/>
                  <a:pt x="30094" y="11242"/>
                </a:cubicBezTo>
                <a:lnTo>
                  <a:pt x="30420" y="11078"/>
                </a:lnTo>
                <a:close/>
                <a:moveTo>
                  <a:pt x="42191" y="11038"/>
                </a:moveTo>
                <a:lnTo>
                  <a:pt x="42368" y="11377"/>
                </a:lnTo>
                <a:lnTo>
                  <a:pt x="42014" y="11554"/>
                </a:lnTo>
                <a:cubicBezTo>
                  <a:pt x="41960" y="11445"/>
                  <a:pt x="41905" y="11337"/>
                  <a:pt x="41851" y="11214"/>
                </a:cubicBezTo>
                <a:lnTo>
                  <a:pt x="42191" y="11038"/>
                </a:lnTo>
                <a:close/>
                <a:moveTo>
                  <a:pt x="18635" y="11106"/>
                </a:moveTo>
                <a:lnTo>
                  <a:pt x="18812" y="11418"/>
                </a:lnTo>
                <a:lnTo>
                  <a:pt x="18500" y="11581"/>
                </a:lnTo>
                <a:lnTo>
                  <a:pt x="18323" y="11282"/>
                </a:lnTo>
                <a:lnTo>
                  <a:pt x="18635" y="11106"/>
                </a:lnTo>
                <a:close/>
                <a:moveTo>
                  <a:pt x="6878" y="11106"/>
                </a:moveTo>
                <a:lnTo>
                  <a:pt x="7055" y="11445"/>
                </a:lnTo>
                <a:lnTo>
                  <a:pt x="6715" y="11609"/>
                </a:lnTo>
                <a:lnTo>
                  <a:pt x="6538" y="11282"/>
                </a:lnTo>
                <a:lnTo>
                  <a:pt x="6878" y="11106"/>
                </a:lnTo>
                <a:close/>
                <a:moveTo>
                  <a:pt x="39432" y="11133"/>
                </a:moveTo>
                <a:lnTo>
                  <a:pt x="39622" y="11445"/>
                </a:lnTo>
                <a:lnTo>
                  <a:pt x="39296" y="11622"/>
                </a:lnTo>
                <a:lnTo>
                  <a:pt x="39105" y="11310"/>
                </a:lnTo>
                <a:lnTo>
                  <a:pt x="39432" y="11133"/>
                </a:lnTo>
                <a:close/>
                <a:moveTo>
                  <a:pt x="15917" y="11174"/>
                </a:moveTo>
                <a:lnTo>
                  <a:pt x="16094" y="11473"/>
                </a:lnTo>
                <a:lnTo>
                  <a:pt x="15767" y="11649"/>
                </a:lnTo>
                <a:lnTo>
                  <a:pt x="15604" y="11337"/>
                </a:lnTo>
                <a:lnTo>
                  <a:pt x="15917" y="11174"/>
                </a:lnTo>
                <a:close/>
                <a:moveTo>
                  <a:pt x="27688" y="11133"/>
                </a:moveTo>
                <a:lnTo>
                  <a:pt x="27851" y="11473"/>
                </a:lnTo>
                <a:lnTo>
                  <a:pt x="27511" y="11649"/>
                </a:lnTo>
                <a:lnTo>
                  <a:pt x="27348" y="11310"/>
                </a:lnTo>
                <a:lnTo>
                  <a:pt x="27688" y="11133"/>
                </a:lnTo>
                <a:close/>
                <a:moveTo>
                  <a:pt x="52485" y="10996"/>
                </a:moveTo>
                <a:cubicBezTo>
                  <a:pt x="52306" y="10996"/>
                  <a:pt x="52168" y="11153"/>
                  <a:pt x="52181" y="11323"/>
                </a:cubicBezTo>
                <a:cubicBezTo>
                  <a:pt x="52181" y="11513"/>
                  <a:pt x="52331" y="11649"/>
                  <a:pt x="52507" y="11649"/>
                </a:cubicBezTo>
                <a:cubicBezTo>
                  <a:pt x="52670" y="11636"/>
                  <a:pt x="52806" y="11513"/>
                  <a:pt x="52820" y="11337"/>
                </a:cubicBezTo>
                <a:cubicBezTo>
                  <a:pt x="52834" y="11160"/>
                  <a:pt x="52684" y="11010"/>
                  <a:pt x="52507" y="10997"/>
                </a:cubicBezTo>
                <a:cubicBezTo>
                  <a:pt x="52500" y="10996"/>
                  <a:pt x="52492" y="10996"/>
                  <a:pt x="52485" y="10996"/>
                </a:cubicBezTo>
                <a:close/>
                <a:moveTo>
                  <a:pt x="36713" y="11201"/>
                </a:moveTo>
                <a:lnTo>
                  <a:pt x="36876" y="11513"/>
                </a:lnTo>
                <a:lnTo>
                  <a:pt x="36577" y="11677"/>
                </a:lnTo>
                <a:lnTo>
                  <a:pt x="36387" y="11364"/>
                </a:lnTo>
                <a:lnTo>
                  <a:pt x="36713" y="11201"/>
                </a:lnTo>
                <a:close/>
                <a:moveTo>
                  <a:pt x="4146" y="11201"/>
                </a:moveTo>
                <a:lnTo>
                  <a:pt x="4309" y="11500"/>
                </a:lnTo>
                <a:lnTo>
                  <a:pt x="4010" y="11690"/>
                </a:lnTo>
                <a:lnTo>
                  <a:pt x="3833" y="11364"/>
                </a:lnTo>
                <a:lnTo>
                  <a:pt x="4146" y="11201"/>
                </a:lnTo>
                <a:close/>
                <a:moveTo>
                  <a:pt x="24929" y="11214"/>
                </a:moveTo>
                <a:lnTo>
                  <a:pt x="25105" y="11541"/>
                </a:lnTo>
                <a:lnTo>
                  <a:pt x="24793" y="11704"/>
                </a:lnTo>
                <a:lnTo>
                  <a:pt x="24630" y="11405"/>
                </a:lnTo>
                <a:lnTo>
                  <a:pt x="24929" y="11214"/>
                </a:lnTo>
                <a:close/>
                <a:moveTo>
                  <a:pt x="13185" y="11201"/>
                </a:moveTo>
                <a:lnTo>
                  <a:pt x="13389" y="11568"/>
                </a:lnTo>
                <a:lnTo>
                  <a:pt x="13022" y="11731"/>
                </a:lnTo>
                <a:lnTo>
                  <a:pt x="12859" y="11405"/>
                </a:lnTo>
                <a:lnTo>
                  <a:pt x="13185" y="11201"/>
                </a:lnTo>
                <a:close/>
                <a:moveTo>
                  <a:pt x="33967" y="11255"/>
                </a:moveTo>
                <a:lnTo>
                  <a:pt x="34131" y="11568"/>
                </a:lnTo>
                <a:lnTo>
                  <a:pt x="33818" y="11731"/>
                </a:lnTo>
                <a:lnTo>
                  <a:pt x="33641" y="11418"/>
                </a:lnTo>
                <a:lnTo>
                  <a:pt x="33967" y="11255"/>
                </a:lnTo>
                <a:close/>
                <a:moveTo>
                  <a:pt x="1428" y="11269"/>
                </a:moveTo>
                <a:lnTo>
                  <a:pt x="1604" y="11568"/>
                </a:lnTo>
                <a:lnTo>
                  <a:pt x="1265" y="11758"/>
                </a:lnTo>
                <a:lnTo>
                  <a:pt x="1088" y="11418"/>
                </a:lnTo>
                <a:lnTo>
                  <a:pt x="1428" y="11269"/>
                </a:lnTo>
                <a:close/>
                <a:moveTo>
                  <a:pt x="45738" y="11201"/>
                </a:moveTo>
                <a:lnTo>
                  <a:pt x="45956" y="11595"/>
                </a:lnTo>
                <a:lnTo>
                  <a:pt x="45589" y="11772"/>
                </a:lnTo>
                <a:lnTo>
                  <a:pt x="45412" y="11391"/>
                </a:lnTo>
                <a:lnTo>
                  <a:pt x="45738" y="11201"/>
                </a:lnTo>
                <a:close/>
                <a:moveTo>
                  <a:pt x="49775" y="11010"/>
                </a:moveTo>
                <a:cubicBezTo>
                  <a:pt x="49558" y="11010"/>
                  <a:pt x="49395" y="11187"/>
                  <a:pt x="49395" y="11391"/>
                </a:cubicBezTo>
                <a:cubicBezTo>
                  <a:pt x="49395" y="11595"/>
                  <a:pt x="49558" y="11758"/>
                  <a:pt x="49762" y="11772"/>
                </a:cubicBezTo>
                <a:cubicBezTo>
                  <a:pt x="49770" y="11772"/>
                  <a:pt x="49777" y="11772"/>
                  <a:pt x="49785" y="11772"/>
                </a:cubicBezTo>
                <a:cubicBezTo>
                  <a:pt x="49992" y="11772"/>
                  <a:pt x="50156" y="11601"/>
                  <a:pt x="50156" y="11405"/>
                </a:cubicBezTo>
                <a:cubicBezTo>
                  <a:pt x="50169" y="11187"/>
                  <a:pt x="49993" y="11010"/>
                  <a:pt x="49775" y="11010"/>
                </a:cubicBezTo>
                <a:close/>
                <a:moveTo>
                  <a:pt x="22224" y="11296"/>
                </a:moveTo>
                <a:lnTo>
                  <a:pt x="22387" y="11595"/>
                </a:lnTo>
                <a:lnTo>
                  <a:pt x="22047" y="11799"/>
                </a:lnTo>
                <a:lnTo>
                  <a:pt x="21884" y="11459"/>
                </a:lnTo>
                <a:lnTo>
                  <a:pt x="22224" y="11296"/>
                </a:lnTo>
                <a:close/>
                <a:moveTo>
                  <a:pt x="10439" y="11310"/>
                </a:moveTo>
                <a:lnTo>
                  <a:pt x="10616" y="11649"/>
                </a:lnTo>
                <a:lnTo>
                  <a:pt x="10317" y="11812"/>
                </a:lnTo>
                <a:lnTo>
                  <a:pt x="10113" y="11473"/>
                </a:lnTo>
                <a:lnTo>
                  <a:pt x="10439" y="11310"/>
                </a:lnTo>
                <a:close/>
                <a:moveTo>
                  <a:pt x="19465" y="11350"/>
                </a:moveTo>
                <a:lnTo>
                  <a:pt x="19641" y="11663"/>
                </a:lnTo>
                <a:lnTo>
                  <a:pt x="19329" y="11826"/>
                </a:lnTo>
                <a:lnTo>
                  <a:pt x="19152" y="11513"/>
                </a:lnTo>
                <a:lnTo>
                  <a:pt x="19465" y="11350"/>
                </a:lnTo>
                <a:close/>
                <a:moveTo>
                  <a:pt x="31235" y="11323"/>
                </a:moveTo>
                <a:lnTo>
                  <a:pt x="31412" y="11663"/>
                </a:lnTo>
                <a:lnTo>
                  <a:pt x="31100" y="11826"/>
                </a:lnTo>
                <a:lnTo>
                  <a:pt x="30923" y="11486"/>
                </a:lnTo>
                <a:lnTo>
                  <a:pt x="31235" y="11323"/>
                </a:lnTo>
                <a:close/>
                <a:moveTo>
                  <a:pt x="43020" y="11323"/>
                </a:moveTo>
                <a:lnTo>
                  <a:pt x="43197" y="11649"/>
                </a:lnTo>
                <a:lnTo>
                  <a:pt x="42843" y="11853"/>
                </a:lnTo>
                <a:lnTo>
                  <a:pt x="42667" y="11486"/>
                </a:lnTo>
                <a:lnTo>
                  <a:pt x="43020" y="11323"/>
                </a:lnTo>
                <a:close/>
                <a:moveTo>
                  <a:pt x="53314" y="11308"/>
                </a:moveTo>
                <a:cubicBezTo>
                  <a:pt x="53175" y="11308"/>
                  <a:pt x="53063" y="11426"/>
                  <a:pt x="53037" y="11568"/>
                </a:cubicBezTo>
                <a:cubicBezTo>
                  <a:pt x="53037" y="11717"/>
                  <a:pt x="53173" y="11853"/>
                  <a:pt x="53323" y="11853"/>
                </a:cubicBezTo>
                <a:cubicBezTo>
                  <a:pt x="53486" y="11853"/>
                  <a:pt x="53608" y="11731"/>
                  <a:pt x="53608" y="11581"/>
                </a:cubicBezTo>
                <a:cubicBezTo>
                  <a:pt x="53608" y="11427"/>
                  <a:pt x="53498" y="11308"/>
                  <a:pt x="53359" y="11308"/>
                </a:cubicBezTo>
                <a:cubicBezTo>
                  <a:pt x="53352" y="11308"/>
                  <a:pt x="53344" y="11309"/>
                  <a:pt x="53336" y="11310"/>
                </a:cubicBezTo>
                <a:cubicBezTo>
                  <a:pt x="53329" y="11309"/>
                  <a:pt x="53321" y="11308"/>
                  <a:pt x="53314" y="11308"/>
                </a:cubicBezTo>
                <a:close/>
                <a:moveTo>
                  <a:pt x="7734" y="11377"/>
                </a:moveTo>
                <a:lnTo>
                  <a:pt x="7898" y="11690"/>
                </a:lnTo>
                <a:lnTo>
                  <a:pt x="7558" y="11867"/>
                </a:lnTo>
                <a:lnTo>
                  <a:pt x="7395" y="11554"/>
                </a:lnTo>
                <a:lnTo>
                  <a:pt x="7734" y="11377"/>
                </a:lnTo>
                <a:close/>
                <a:moveTo>
                  <a:pt x="40274" y="11377"/>
                </a:moveTo>
                <a:lnTo>
                  <a:pt x="40437" y="11704"/>
                </a:lnTo>
                <a:lnTo>
                  <a:pt x="40125" y="11880"/>
                </a:lnTo>
                <a:lnTo>
                  <a:pt x="39934" y="11554"/>
                </a:lnTo>
                <a:lnTo>
                  <a:pt x="40274" y="11377"/>
                </a:lnTo>
                <a:close/>
                <a:moveTo>
                  <a:pt x="28517" y="11418"/>
                </a:moveTo>
                <a:lnTo>
                  <a:pt x="28694" y="11717"/>
                </a:lnTo>
                <a:lnTo>
                  <a:pt x="28354" y="11894"/>
                </a:lnTo>
                <a:lnTo>
                  <a:pt x="28177" y="11595"/>
                </a:lnTo>
                <a:lnTo>
                  <a:pt x="28517" y="11418"/>
                </a:lnTo>
                <a:close/>
                <a:moveTo>
                  <a:pt x="4962" y="11445"/>
                </a:moveTo>
                <a:lnTo>
                  <a:pt x="5138" y="11758"/>
                </a:lnTo>
                <a:lnTo>
                  <a:pt x="4826" y="11921"/>
                </a:lnTo>
                <a:lnTo>
                  <a:pt x="4649" y="11622"/>
                </a:lnTo>
                <a:lnTo>
                  <a:pt x="4962" y="11445"/>
                </a:lnTo>
                <a:close/>
                <a:moveTo>
                  <a:pt x="16733" y="11405"/>
                </a:moveTo>
                <a:lnTo>
                  <a:pt x="16909" y="11744"/>
                </a:lnTo>
                <a:lnTo>
                  <a:pt x="16597" y="11921"/>
                </a:lnTo>
                <a:lnTo>
                  <a:pt x="16433" y="11581"/>
                </a:lnTo>
                <a:lnTo>
                  <a:pt x="16733" y="11405"/>
                </a:lnTo>
                <a:close/>
                <a:moveTo>
                  <a:pt x="37542" y="11432"/>
                </a:moveTo>
                <a:lnTo>
                  <a:pt x="37719" y="11744"/>
                </a:lnTo>
                <a:lnTo>
                  <a:pt x="37406" y="11935"/>
                </a:lnTo>
                <a:lnTo>
                  <a:pt x="37230" y="11609"/>
                </a:lnTo>
                <a:lnTo>
                  <a:pt x="37542" y="11432"/>
                </a:lnTo>
                <a:close/>
                <a:moveTo>
                  <a:pt x="25758" y="11473"/>
                </a:moveTo>
                <a:lnTo>
                  <a:pt x="25934" y="11785"/>
                </a:lnTo>
                <a:lnTo>
                  <a:pt x="25622" y="11948"/>
                </a:lnTo>
                <a:lnTo>
                  <a:pt x="25459" y="11649"/>
                </a:lnTo>
                <a:lnTo>
                  <a:pt x="25758" y="11473"/>
                </a:lnTo>
                <a:close/>
                <a:moveTo>
                  <a:pt x="2243" y="11500"/>
                </a:moveTo>
                <a:lnTo>
                  <a:pt x="2420" y="11812"/>
                </a:lnTo>
                <a:lnTo>
                  <a:pt x="2107" y="11989"/>
                </a:lnTo>
                <a:lnTo>
                  <a:pt x="1931" y="11663"/>
                </a:lnTo>
                <a:lnTo>
                  <a:pt x="2243" y="11500"/>
                </a:lnTo>
                <a:close/>
                <a:moveTo>
                  <a:pt x="14014" y="11473"/>
                </a:moveTo>
                <a:lnTo>
                  <a:pt x="14191" y="11812"/>
                </a:lnTo>
                <a:lnTo>
                  <a:pt x="13851" y="11989"/>
                </a:lnTo>
                <a:lnTo>
                  <a:pt x="13647" y="11649"/>
                </a:lnTo>
                <a:lnTo>
                  <a:pt x="14014" y="11473"/>
                </a:lnTo>
                <a:close/>
                <a:moveTo>
                  <a:pt x="34810" y="11473"/>
                </a:moveTo>
                <a:cubicBezTo>
                  <a:pt x="34865" y="11595"/>
                  <a:pt x="34933" y="11717"/>
                  <a:pt x="34987" y="11840"/>
                </a:cubicBezTo>
                <a:lnTo>
                  <a:pt x="34661" y="12003"/>
                </a:lnTo>
                <a:lnTo>
                  <a:pt x="34470" y="11677"/>
                </a:lnTo>
                <a:lnTo>
                  <a:pt x="34810" y="11473"/>
                </a:lnTo>
                <a:close/>
                <a:moveTo>
                  <a:pt x="50601" y="11268"/>
                </a:moveTo>
                <a:cubicBezTo>
                  <a:pt x="50593" y="11268"/>
                  <a:pt x="50585" y="11268"/>
                  <a:pt x="50577" y="11269"/>
                </a:cubicBezTo>
                <a:cubicBezTo>
                  <a:pt x="50387" y="11296"/>
                  <a:pt x="50251" y="11445"/>
                  <a:pt x="50237" y="11636"/>
                </a:cubicBezTo>
                <a:cubicBezTo>
                  <a:pt x="50237" y="11840"/>
                  <a:pt x="50414" y="12003"/>
                  <a:pt x="50618" y="12003"/>
                </a:cubicBezTo>
                <a:cubicBezTo>
                  <a:pt x="50822" y="11989"/>
                  <a:pt x="50971" y="11826"/>
                  <a:pt x="50971" y="11622"/>
                </a:cubicBezTo>
                <a:cubicBezTo>
                  <a:pt x="50958" y="11426"/>
                  <a:pt x="50795" y="11268"/>
                  <a:pt x="50601" y="11268"/>
                </a:cubicBezTo>
                <a:close/>
                <a:moveTo>
                  <a:pt x="23039" y="11541"/>
                </a:moveTo>
                <a:lnTo>
                  <a:pt x="23216" y="11853"/>
                </a:lnTo>
                <a:lnTo>
                  <a:pt x="22903" y="12016"/>
                </a:lnTo>
                <a:lnTo>
                  <a:pt x="22727" y="11704"/>
                </a:lnTo>
                <a:lnTo>
                  <a:pt x="23039" y="11541"/>
                </a:lnTo>
                <a:close/>
                <a:moveTo>
                  <a:pt x="46568" y="11473"/>
                </a:moveTo>
                <a:lnTo>
                  <a:pt x="46812" y="11840"/>
                </a:lnTo>
                <a:lnTo>
                  <a:pt x="46404" y="12044"/>
                </a:lnTo>
                <a:lnTo>
                  <a:pt x="46201" y="11663"/>
                </a:lnTo>
                <a:lnTo>
                  <a:pt x="46568" y="11473"/>
                </a:lnTo>
                <a:close/>
                <a:moveTo>
                  <a:pt x="11268" y="11568"/>
                </a:moveTo>
                <a:lnTo>
                  <a:pt x="11432" y="11867"/>
                </a:lnTo>
                <a:lnTo>
                  <a:pt x="11133" y="12057"/>
                </a:lnTo>
                <a:lnTo>
                  <a:pt x="10942" y="11731"/>
                </a:lnTo>
                <a:lnTo>
                  <a:pt x="11268" y="11568"/>
                </a:lnTo>
                <a:close/>
                <a:moveTo>
                  <a:pt x="32065" y="11595"/>
                </a:moveTo>
                <a:lnTo>
                  <a:pt x="32241" y="11908"/>
                </a:lnTo>
                <a:lnTo>
                  <a:pt x="31915" y="12071"/>
                </a:lnTo>
                <a:lnTo>
                  <a:pt x="31752" y="11772"/>
                </a:lnTo>
                <a:lnTo>
                  <a:pt x="32065" y="11595"/>
                </a:lnTo>
                <a:close/>
                <a:moveTo>
                  <a:pt x="43835" y="11541"/>
                </a:moveTo>
                <a:lnTo>
                  <a:pt x="44039" y="11880"/>
                </a:lnTo>
                <a:lnTo>
                  <a:pt x="43700" y="12071"/>
                </a:lnTo>
                <a:lnTo>
                  <a:pt x="43496" y="11731"/>
                </a:lnTo>
                <a:lnTo>
                  <a:pt x="43835" y="11541"/>
                </a:lnTo>
                <a:close/>
                <a:moveTo>
                  <a:pt x="54128" y="11617"/>
                </a:moveTo>
                <a:cubicBezTo>
                  <a:pt x="54033" y="11617"/>
                  <a:pt x="53950" y="11704"/>
                  <a:pt x="53962" y="11812"/>
                </a:cubicBezTo>
                <a:cubicBezTo>
                  <a:pt x="53975" y="11894"/>
                  <a:pt x="54057" y="11962"/>
                  <a:pt x="54125" y="12084"/>
                </a:cubicBezTo>
                <a:cubicBezTo>
                  <a:pt x="54234" y="11976"/>
                  <a:pt x="54315" y="11908"/>
                  <a:pt x="54342" y="11840"/>
                </a:cubicBezTo>
                <a:cubicBezTo>
                  <a:pt x="54369" y="11731"/>
                  <a:pt x="54288" y="11636"/>
                  <a:pt x="54166" y="11622"/>
                </a:cubicBezTo>
                <a:cubicBezTo>
                  <a:pt x="54153" y="11619"/>
                  <a:pt x="54140" y="11617"/>
                  <a:pt x="54128" y="11617"/>
                </a:cubicBezTo>
                <a:close/>
                <a:moveTo>
                  <a:pt x="8550" y="11622"/>
                </a:moveTo>
                <a:lnTo>
                  <a:pt x="8713" y="11935"/>
                </a:lnTo>
                <a:lnTo>
                  <a:pt x="8373" y="12098"/>
                </a:lnTo>
                <a:lnTo>
                  <a:pt x="8210" y="11799"/>
                </a:lnTo>
                <a:lnTo>
                  <a:pt x="8550" y="11622"/>
                </a:lnTo>
                <a:close/>
                <a:moveTo>
                  <a:pt x="20280" y="11595"/>
                </a:moveTo>
                <a:lnTo>
                  <a:pt x="20457" y="11935"/>
                </a:lnTo>
                <a:lnTo>
                  <a:pt x="20158" y="12098"/>
                </a:lnTo>
                <a:lnTo>
                  <a:pt x="19981" y="11758"/>
                </a:lnTo>
                <a:lnTo>
                  <a:pt x="20280" y="11595"/>
                </a:lnTo>
                <a:close/>
                <a:moveTo>
                  <a:pt x="47842" y="11293"/>
                </a:moveTo>
                <a:cubicBezTo>
                  <a:pt x="47772" y="11293"/>
                  <a:pt x="47702" y="11312"/>
                  <a:pt x="47641" y="11350"/>
                </a:cubicBezTo>
                <a:cubicBezTo>
                  <a:pt x="47587" y="11405"/>
                  <a:pt x="47519" y="11459"/>
                  <a:pt x="47478" y="11527"/>
                </a:cubicBezTo>
                <a:lnTo>
                  <a:pt x="47478" y="11513"/>
                </a:lnTo>
                <a:cubicBezTo>
                  <a:pt x="47465" y="11595"/>
                  <a:pt x="47465" y="11677"/>
                  <a:pt x="47465" y="11758"/>
                </a:cubicBezTo>
                <a:cubicBezTo>
                  <a:pt x="47478" y="11921"/>
                  <a:pt x="47614" y="12071"/>
                  <a:pt x="47791" y="12098"/>
                </a:cubicBezTo>
                <a:cubicBezTo>
                  <a:pt x="47811" y="12101"/>
                  <a:pt x="47831" y="12102"/>
                  <a:pt x="47851" y="12102"/>
                </a:cubicBezTo>
                <a:cubicBezTo>
                  <a:pt x="48006" y="12102"/>
                  <a:pt x="48152" y="12011"/>
                  <a:pt x="48212" y="11867"/>
                </a:cubicBezTo>
                <a:cubicBezTo>
                  <a:pt x="48294" y="11704"/>
                  <a:pt x="48253" y="11513"/>
                  <a:pt x="48117" y="11405"/>
                </a:cubicBezTo>
                <a:cubicBezTo>
                  <a:pt x="48045" y="11332"/>
                  <a:pt x="47943" y="11293"/>
                  <a:pt x="47842" y="11293"/>
                </a:cubicBezTo>
                <a:close/>
                <a:moveTo>
                  <a:pt x="29333" y="11649"/>
                </a:moveTo>
                <a:lnTo>
                  <a:pt x="29509" y="11962"/>
                </a:lnTo>
                <a:lnTo>
                  <a:pt x="29156" y="12139"/>
                </a:lnTo>
                <a:lnTo>
                  <a:pt x="28993" y="11826"/>
                </a:lnTo>
                <a:lnTo>
                  <a:pt x="29333" y="11649"/>
                </a:lnTo>
                <a:close/>
                <a:moveTo>
                  <a:pt x="41076" y="11636"/>
                </a:moveTo>
                <a:lnTo>
                  <a:pt x="41307" y="11989"/>
                </a:lnTo>
                <a:lnTo>
                  <a:pt x="40940" y="12152"/>
                </a:lnTo>
                <a:lnTo>
                  <a:pt x="40764" y="11799"/>
                </a:lnTo>
                <a:lnTo>
                  <a:pt x="41076" y="11636"/>
                </a:lnTo>
                <a:close/>
                <a:moveTo>
                  <a:pt x="17562" y="11690"/>
                </a:moveTo>
                <a:lnTo>
                  <a:pt x="17738" y="12003"/>
                </a:lnTo>
                <a:lnTo>
                  <a:pt x="17426" y="12166"/>
                </a:lnTo>
                <a:lnTo>
                  <a:pt x="17249" y="11853"/>
                </a:lnTo>
                <a:lnTo>
                  <a:pt x="17562" y="11690"/>
                </a:lnTo>
                <a:close/>
                <a:moveTo>
                  <a:pt x="5777" y="11677"/>
                </a:moveTo>
                <a:lnTo>
                  <a:pt x="5995" y="12016"/>
                </a:lnTo>
                <a:lnTo>
                  <a:pt x="5655" y="12193"/>
                </a:lnTo>
                <a:lnTo>
                  <a:pt x="5478" y="11853"/>
                </a:lnTo>
                <a:lnTo>
                  <a:pt x="5777" y="11677"/>
                </a:lnTo>
                <a:close/>
                <a:moveTo>
                  <a:pt x="38358" y="11690"/>
                </a:moveTo>
                <a:lnTo>
                  <a:pt x="38548" y="12030"/>
                </a:lnTo>
                <a:lnTo>
                  <a:pt x="38235" y="12193"/>
                </a:lnTo>
                <a:lnTo>
                  <a:pt x="38045" y="11853"/>
                </a:lnTo>
                <a:lnTo>
                  <a:pt x="38358" y="11690"/>
                </a:lnTo>
                <a:close/>
                <a:moveTo>
                  <a:pt x="26587" y="11717"/>
                </a:moveTo>
                <a:lnTo>
                  <a:pt x="26764" y="12044"/>
                </a:lnTo>
                <a:lnTo>
                  <a:pt x="26451" y="12207"/>
                </a:lnTo>
                <a:lnTo>
                  <a:pt x="26274" y="11894"/>
                </a:lnTo>
                <a:lnTo>
                  <a:pt x="26587" y="11717"/>
                </a:lnTo>
                <a:close/>
                <a:moveTo>
                  <a:pt x="14843" y="11744"/>
                </a:moveTo>
                <a:lnTo>
                  <a:pt x="15020" y="12044"/>
                </a:lnTo>
                <a:lnTo>
                  <a:pt x="14680" y="12220"/>
                </a:lnTo>
                <a:lnTo>
                  <a:pt x="14503" y="11921"/>
                </a:lnTo>
                <a:lnTo>
                  <a:pt x="14843" y="11744"/>
                </a:lnTo>
                <a:close/>
                <a:moveTo>
                  <a:pt x="51442" y="11553"/>
                </a:moveTo>
                <a:cubicBezTo>
                  <a:pt x="51435" y="11553"/>
                  <a:pt x="51427" y="11554"/>
                  <a:pt x="51420" y="11554"/>
                </a:cubicBezTo>
                <a:cubicBezTo>
                  <a:pt x="51243" y="11554"/>
                  <a:pt x="51094" y="11704"/>
                  <a:pt x="51094" y="11880"/>
                </a:cubicBezTo>
                <a:cubicBezTo>
                  <a:pt x="51094" y="12063"/>
                  <a:pt x="51244" y="12221"/>
                  <a:pt x="51425" y="12221"/>
                </a:cubicBezTo>
                <a:cubicBezTo>
                  <a:pt x="51432" y="12221"/>
                  <a:pt x="51440" y="12221"/>
                  <a:pt x="51447" y="12220"/>
                </a:cubicBezTo>
                <a:cubicBezTo>
                  <a:pt x="51637" y="12207"/>
                  <a:pt x="51773" y="12057"/>
                  <a:pt x="51760" y="11867"/>
                </a:cubicBezTo>
                <a:cubicBezTo>
                  <a:pt x="51760" y="11698"/>
                  <a:pt x="51610" y="11553"/>
                  <a:pt x="51442" y="11553"/>
                </a:cubicBezTo>
                <a:close/>
                <a:moveTo>
                  <a:pt x="3072" y="11758"/>
                </a:moveTo>
                <a:lnTo>
                  <a:pt x="3263" y="12098"/>
                </a:lnTo>
                <a:lnTo>
                  <a:pt x="2936" y="12247"/>
                </a:lnTo>
                <a:lnTo>
                  <a:pt x="2760" y="11908"/>
                </a:lnTo>
                <a:lnTo>
                  <a:pt x="3072" y="11758"/>
                </a:lnTo>
                <a:close/>
                <a:moveTo>
                  <a:pt x="35639" y="11772"/>
                </a:moveTo>
                <a:lnTo>
                  <a:pt x="35816" y="12084"/>
                </a:lnTo>
                <a:lnTo>
                  <a:pt x="35463" y="12247"/>
                </a:lnTo>
                <a:lnTo>
                  <a:pt x="35300" y="11962"/>
                </a:lnTo>
                <a:lnTo>
                  <a:pt x="35639" y="11772"/>
                </a:lnTo>
                <a:close/>
                <a:moveTo>
                  <a:pt x="23868" y="11785"/>
                </a:moveTo>
                <a:cubicBezTo>
                  <a:pt x="23923" y="11894"/>
                  <a:pt x="23977" y="12003"/>
                  <a:pt x="24032" y="12125"/>
                </a:cubicBezTo>
                <a:lnTo>
                  <a:pt x="23733" y="12288"/>
                </a:lnTo>
                <a:lnTo>
                  <a:pt x="23556" y="11948"/>
                </a:lnTo>
                <a:lnTo>
                  <a:pt x="23868" y="11785"/>
                </a:lnTo>
                <a:close/>
                <a:moveTo>
                  <a:pt x="12098" y="11812"/>
                </a:moveTo>
                <a:lnTo>
                  <a:pt x="12261" y="12125"/>
                </a:lnTo>
                <a:lnTo>
                  <a:pt x="11948" y="12302"/>
                </a:lnTo>
                <a:lnTo>
                  <a:pt x="11771" y="11989"/>
                </a:lnTo>
                <a:lnTo>
                  <a:pt x="12098" y="11812"/>
                </a:lnTo>
                <a:close/>
                <a:moveTo>
                  <a:pt x="32880" y="11840"/>
                </a:moveTo>
                <a:lnTo>
                  <a:pt x="33070" y="12152"/>
                </a:lnTo>
                <a:lnTo>
                  <a:pt x="32758" y="12329"/>
                </a:lnTo>
                <a:lnTo>
                  <a:pt x="32567" y="12016"/>
                </a:lnTo>
                <a:lnTo>
                  <a:pt x="32880" y="11840"/>
                </a:lnTo>
                <a:close/>
                <a:moveTo>
                  <a:pt x="21123" y="11880"/>
                </a:moveTo>
                <a:lnTo>
                  <a:pt x="21286" y="12179"/>
                </a:lnTo>
                <a:lnTo>
                  <a:pt x="20987" y="12356"/>
                </a:lnTo>
                <a:lnTo>
                  <a:pt x="20797" y="12030"/>
                </a:lnTo>
                <a:lnTo>
                  <a:pt x="21123" y="11880"/>
                </a:lnTo>
                <a:close/>
                <a:moveTo>
                  <a:pt x="44665" y="11785"/>
                </a:moveTo>
                <a:lnTo>
                  <a:pt x="44909" y="12152"/>
                </a:lnTo>
                <a:lnTo>
                  <a:pt x="44515" y="12356"/>
                </a:lnTo>
                <a:lnTo>
                  <a:pt x="44325" y="11962"/>
                </a:lnTo>
                <a:lnTo>
                  <a:pt x="44665" y="11785"/>
                </a:lnTo>
                <a:close/>
                <a:moveTo>
                  <a:pt x="48661" y="11581"/>
                </a:moveTo>
                <a:cubicBezTo>
                  <a:pt x="48457" y="11595"/>
                  <a:pt x="48280" y="11772"/>
                  <a:pt x="48280" y="11989"/>
                </a:cubicBezTo>
                <a:cubicBezTo>
                  <a:pt x="48294" y="12193"/>
                  <a:pt x="48470" y="12356"/>
                  <a:pt x="48688" y="12356"/>
                </a:cubicBezTo>
                <a:cubicBezTo>
                  <a:pt x="48905" y="12356"/>
                  <a:pt x="49068" y="12166"/>
                  <a:pt x="49055" y="11962"/>
                </a:cubicBezTo>
                <a:cubicBezTo>
                  <a:pt x="49055" y="11744"/>
                  <a:pt x="48878" y="11581"/>
                  <a:pt x="48661" y="11581"/>
                </a:cubicBezTo>
                <a:close/>
                <a:moveTo>
                  <a:pt x="9379" y="11880"/>
                </a:moveTo>
                <a:lnTo>
                  <a:pt x="9542" y="12207"/>
                </a:lnTo>
                <a:lnTo>
                  <a:pt x="9202" y="12370"/>
                </a:lnTo>
                <a:lnTo>
                  <a:pt x="9039" y="12030"/>
                </a:lnTo>
                <a:lnTo>
                  <a:pt x="9379" y="11880"/>
                </a:lnTo>
                <a:close/>
                <a:moveTo>
                  <a:pt x="30162" y="11908"/>
                </a:moveTo>
                <a:lnTo>
                  <a:pt x="30338" y="12207"/>
                </a:lnTo>
                <a:lnTo>
                  <a:pt x="29999" y="12370"/>
                </a:lnTo>
                <a:lnTo>
                  <a:pt x="29822" y="12071"/>
                </a:lnTo>
                <a:lnTo>
                  <a:pt x="30162" y="11908"/>
                </a:lnTo>
                <a:close/>
                <a:moveTo>
                  <a:pt x="41919" y="11867"/>
                </a:moveTo>
                <a:cubicBezTo>
                  <a:pt x="41973" y="11989"/>
                  <a:pt x="42041" y="12098"/>
                  <a:pt x="42109" y="12220"/>
                </a:cubicBezTo>
                <a:lnTo>
                  <a:pt x="41769" y="12397"/>
                </a:lnTo>
                <a:lnTo>
                  <a:pt x="41552" y="12030"/>
                </a:lnTo>
                <a:lnTo>
                  <a:pt x="41919" y="11867"/>
                </a:lnTo>
                <a:close/>
                <a:moveTo>
                  <a:pt x="18404" y="11935"/>
                </a:moveTo>
                <a:lnTo>
                  <a:pt x="18567" y="12234"/>
                </a:lnTo>
                <a:lnTo>
                  <a:pt x="18268" y="12410"/>
                </a:lnTo>
                <a:lnTo>
                  <a:pt x="18078" y="12098"/>
                </a:lnTo>
                <a:lnTo>
                  <a:pt x="18404" y="11935"/>
                </a:lnTo>
                <a:close/>
                <a:moveTo>
                  <a:pt x="6620" y="11935"/>
                </a:moveTo>
                <a:lnTo>
                  <a:pt x="6783" y="12275"/>
                </a:lnTo>
                <a:lnTo>
                  <a:pt x="6484" y="12438"/>
                </a:lnTo>
                <a:lnTo>
                  <a:pt x="6266" y="12098"/>
                </a:lnTo>
                <a:lnTo>
                  <a:pt x="6620" y="11935"/>
                </a:lnTo>
                <a:close/>
                <a:moveTo>
                  <a:pt x="39187" y="11962"/>
                </a:moveTo>
                <a:lnTo>
                  <a:pt x="39377" y="12275"/>
                </a:lnTo>
                <a:lnTo>
                  <a:pt x="39051" y="12451"/>
                </a:lnTo>
                <a:lnTo>
                  <a:pt x="38861" y="12139"/>
                </a:lnTo>
                <a:lnTo>
                  <a:pt x="39187" y="11962"/>
                </a:lnTo>
                <a:close/>
                <a:moveTo>
                  <a:pt x="52226" y="11866"/>
                </a:moveTo>
                <a:cubicBezTo>
                  <a:pt x="52086" y="11866"/>
                  <a:pt x="51963" y="11984"/>
                  <a:pt x="51950" y="12139"/>
                </a:cubicBezTo>
                <a:cubicBezTo>
                  <a:pt x="51950" y="12315"/>
                  <a:pt x="52086" y="12451"/>
                  <a:pt x="52249" y="12451"/>
                </a:cubicBezTo>
                <a:cubicBezTo>
                  <a:pt x="52412" y="12451"/>
                  <a:pt x="52548" y="12329"/>
                  <a:pt x="52548" y="12166"/>
                </a:cubicBezTo>
                <a:cubicBezTo>
                  <a:pt x="52561" y="12010"/>
                  <a:pt x="52437" y="11866"/>
                  <a:pt x="52271" y="11866"/>
                </a:cubicBezTo>
                <a:cubicBezTo>
                  <a:pt x="52264" y="11866"/>
                  <a:pt x="52257" y="11866"/>
                  <a:pt x="52249" y="11867"/>
                </a:cubicBezTo>
                <a:cubicBezTo>
                  <a:pt x="52241" y="11866"/>
                  <a:pt x="52234" y="11866"/>
                  <a:pt x="52226" y="11866"/>
                </a:cubicBezTo>
                <a:close/>
                <a:moveTo>
                  <a:pt x="15686" y="12003"/>
                </a:moveTo>
                <a:lnTo>
                  <a:pt x="15835" y="12302"/>
                </a:lnTo>
                <a:lnTo>
                  <a:pt x="15496" y="12478"/>
                </a:lnTo>
                <a:lnTo>
                  <a:pt x="15346" y="12179"/>
                </a:lnTo>
                <a:lnTo>
                  <a:pt x="15686" y="12003"/>
                </a:lnTo>
                <a:close/>
                <a:moveTo>
                  <a:pt x="27416" y="11962"/>
                </a:moveTo>
                <a:lnTo>
                  <a:pt x="27593" y="12302"/>
                </a:lnTo>
                <a:lnTo>
                  <a:pt x="27280" y="12478"/>
                </a:lnTo>
                <a:lnTo>
                  <a:pt x="27117" y="12139"/>
                </a:lnTo>
                <a:lnTo>
                  <a:pt x="27416" y="11962"/>
                </a:lnTo>
                <a:close/>
                <a:moveTo>
                  <a:pt x="3888" y="12016"/>
                </a:moveTo>
                <a:lnTo>
                  <a:pt x="4078" y="12343"/>
                </a:lnTo>
                <a:lnTo>
                  <a:pt x="3766" y="12506"/>
                </a:lnTo>
                <a:lnTo>
                  <a:pt x="3575" y="12207"/>
                </a:lnTo>
                <a:lnTo>
                  <a:pt x="3888" y="12016"/>
                </a:lnTo>
                <a:close/>
                <a:moveTo>
                  <a:pt x="36482" y="12030"/>
                </a:moveTo>
                <a:lnTo>
                  <a:pt x="36645" y="12343"/>
                </a:lnTo>
                <a:lnTo>
                  <a:pt x="36292" y="12506"/>
                </a:lnTo>
                <a:lnTo>
                  <a:pt x="36142" y="12207"/>
                </a:lnTo>
                <a:lnTo>
                  <a:pt x="36482" y="12030"/>
                </a:lnTo>
                <a:close/>
                <a:moveTo>
                  <a:pt x="24698" y="12057"/>
                </a:moveTo>
                <a:lnTo>
                  <a:pt x="24874" y="12370"/>
                </a:lnTo>
                <a:lnTo>
                  <a:pt x="24562" y="12533"/>
                </a:lnTo>
                <a:lnTo>
                  <a:pt x="24385" y="12220"/>
                </a:lnTo>
                <a:lnTo>
                  <a:pt x="24698" y="12057"/>
                </a:lnTo>
                <a:close/>
                <a:moveTo>
                  <a:pt x="1169" y="12057"/>
                </a:moveTo>
                <a:lnTo>
                  <a:pt x="1346" y="12397"/>
                </a:lnTo>
                <a:lnTo>
                  <a:pt x="1006" y="12560"/>
                </a:lnTo>
                <a:lnTo>
                  <a:pt x="830" y="12261"/>
                </a:lnTo>
                <a:lnTo>
                  <a:pt x="1169" y="12057"/>
                </a:lnTo>
                <a:close/>
                <a:moveTo>
                  <a:pt x="12913" y="12044"/>
                </a:moveTo>
                <a:lnTo>
                  <a:pt x="13090" y="12383"/>
                </a:lnTo>
                <a:lnTo>
                  <a:pt x="12777" y="12560"/>
                </a:lnTo>
                <a:lnTo>
                  <a:pt x="12600" y="12220"/>
                </a:lnTo>
                <a:lnTo>
                  <a:pt x="12913" y="12044"/>
                </a:lnTo>
                <a:close/>
                <a:moveTo>
                  <a:pt x="33723" y="12084"/>
                </a:moveTo>
                <a:lnTo>
                  <a:pt x="33900" y="12397"/>
                </a:lnTo>
                <a:lnTo>
                  <a:pt x="33587" y="12560"/>
                </a:lnTo>
                <a:lnTo>
                  <a:pt x="33410" y="12247"/>
                </a:lnTo>
                <a:lnTo>
                  <a:pt x="33723" y="12084"/>
                </a:lnTo>
                <a:close/>
                <a:moveTo>
                  <a:pt x="49503" y="11840"/>
                </a:moveTo>
                <a:cubicBezTo>
                  <a:pt x="49300" y="11840"/>
                  <a:pt x="49123" y="12016"/>
                  <a:pt x="49123" y="12220"/>
                </a:cubicBezTo>
                <a:cubicBezTo>
                  <a:pt x="49136" y="12424"/>
                  <a:pt x="49300" y="12587"/>
                  <a:pt x="49490" y="12587"/>
                </a:cubicBezTo>
                <a:cubicBezTo>
                  <a:pt x="49694" y="12587"/>
                  <a:pt x="49857" y="12424"/>
                  <a:pt x="49870" y="12220"/>
                </a:cubicBezTo>
                <a:cubicBezTo>
                  <a:pt x="49870" y="12016"/>
                  <a:pt x="49721" y="11853"/>
                  <a:pt x="49517" y="11840"/>
                </a:cubicBezTo>
                <a:close/>
                <a:moveTo>
                  <a:pt x="21966" y="12084"/>
                </a:moveTo>
                <a:lnTo>
                  <a:pt x="22129" y="12410"/>
                </a:lnTo>
                <a:lnTo>
                  <a:pt x="21789" y="12601"/>
                </a:lnTo>
                <a:lnTo>
                  <a:pt x="21626" y="12288"/>
                </a:lnTo>
                <a:lnTo>
                  <a:pt x="21966" y="12084"/>
                </a:lnTo>
                <a:close/>
                <a:moveTo>
                  <a:pt x="42762" y="12084"/>
                </a:moveTo>
                <a:lnTo>
                  <a:pt x="42952" y="12465"/>
                </a:lnTo>
                <a:lnTo>
                  <a:pt x="42599" y="12642"/>
                </a:lnTo>
                <a:lnTo>
                  <a:pt x="42408" y="12329"/>
                </a:lnTo>
                <a:lnTo>
                  <a:pt x="42762" y="12084"/>
                </a:lnTo>
                <a:close/>
                <a:moveTo>
                  <a:pt x="53078" y="12152"/>
                </a:moveTo>
                <a:lnTo>
                  <a:pt x="53078" y="12152"/>
                </a:lnTo>
                <a:cubicBezTo>
                  <a:pt x="52942" y="12166"/>
                  <a:pt x="52847" y="12261"/>
                  <a:pt x="52847" y="12397"/>
                </a:cubicBezTo>
                <a:cubicBezTo>
                  <a:pt x="52847" y="12519"/>
                  <a:pt x="52942" y="12628"/>
                  <a:pt x="53078" y="12642"/>
                </a:cubicBezTo>
                <a:cubicBezTo>
                  <a:pt x="53214" y="12642"/>
                  <a:pt x="53323" y="12533"/>
                  <a:pt x="53336" y="12397"/>
                </a:cubicBezTo>
                <a:cubicBezTo>
                  <a:pt x="53324" y="12269"/>
                  <a:pt x="53214" y="12165"/>
                  <a:pt x="53088" y="12165"/>
                </a:cubicBezTo>
                <a:cubicBezTo>
                  <a:pt x="53080" y="12165"/>
                  <a:pt x="53072" y="12165"/>
                  <a:pt x="53065" y="12166"/>
                </a:cubicBezTo>
                <a:lnTo>
                  <a:pt x="53078" y="12152"/>
                </a:lnTo>
                <a:close/>
                <a:moveTo>
                  <a:pt x="10195" y="12139"/>
                </a:moveTo>
                <a:lnTo>
                  <a:pt x="10358" y="12451"/>
                </a:lnTo>
                <a:lnTo>
                  <a:pt x="10018" y="12655"/>
                </a:lnTo>
                <a:lnTo>
                  <a:pt x="9855" y="12329"/>
                </a:lnTo>
                <a:lnTo>
                  <a:pt x="10195" y="12139"/>
                </a:lnTo>
                <a:close/>
                <a:moveTo>
                  <a:pt x="19220" y="12179"/>
                </a:moveTo>
                <a:lnTo>
                  <a:pt x="19383" y="12492"/>
                </a:lnTo>
                <a:lnTo>
                  <a:pt x="19057" y="12655"/>
                </a:lnTo>
                <a:lnTo>
                  <a:pt x="18894" y="12343"/>
                </a:lnTo>
                <a:lnTo>
                  <a:pt x="19220" y="12179"/>
                </a:lnTo>
                <a:close/>
                <a:moveTo>
                  <a:pt x="7435" y="12207"/>
                </a:moveTo>
                <a:lnTo>
                  <a:pt x="7626" y="12519"/>
                </a:lnTo>
                <a:lnTo>
                  <a:pt x="7313" y="12696"/>
                </a:lnTo>
                <a:lnTo>
                  <a:pt x="7136" y="12383"/>
                </a:lnTo>
                <a:lnTo>
                  <a:pt x="7435" y="12207"/>
                </a:lnTo>
                <a:close/>
                <a:moveTo>
                  <a:pt x="30991" y="12152"/>
                </a:moveTo>
                <a:lnTo>
                  <a:pt x="31167" y="12492"/>
                </a:lnTo>
                <a:lnTo>
                  <a:pt x="30828" y="12696"/>
                </a:lnTo>
                <a:lnTo>
                  <a:pt x="30665" y="12329"/>
                </a:lnTo>
                <a:lnTo>
                  <a:pt x="30991" y="12152"/>
                </a:lnTo>
                <a:close/>
                <a:moveTo>
                  <a:pt x="40016" y="12193"/>
                </a:moveTo>
                <a:lnTo>
                  <a:pt x="40206" y="12533"/>
                </a:lnTo>
                <a:lnTo>
                  <a:pt x="39867" y="12696"/>
                </a:lnTo>
                <a:cubicBezTo>
                  <a:pt x="39812" y="12601"/>
                  <a:pt x="39758" y="12492"/>
                  <a:pt x="39703" y="12370"/>
                </a:cubicBezTo>
                <a:lnTo>
                  <a:pt x="40016" y="12193"/>
                </a:lnTo>
                <a:close/>
                <a:moveTo>
                  <a:pt x="28245" y="12234"/>
                </a:moveTo>
                <a:lnTo>
                  <a:pt x="28408" y="12546"/>
                </a:lnTo>
                <a:lnTo>
                  <a:pt x="28096" y="12723"/>
                </a:lnTo>
                <a:lnTo>
                  <a:pt x="27919" y="12397"/>
                </a:lnTo>
                <a:lnTo>
                  <a:pt x="28245" y="12234"/>
                </a:lnTo>
                <a:close/>
                <a:moveTo>
                  <a:pt x="45494" y="12044"/>
                </a:moveTo>
                <a:lnTo>
                  <a:pt x="45711" y="12438"/>
                </a:lnTo>
                <a:cubicBezTo>
                  <a:pt x="45602" y="12519"/>
                  <a:pt x="45371" y="12492"/>
                  <a:pt x="45371" y="12723"/>
                </a:cubicBezTo>
                <a:cubicBezTo>
                  <a:pt x="45365" y="12727"/>
                  <a:pt x="45358" y="12729"/>
                  <a:pt x="45351" y="12731"/>
                </a:cubicBezTo>
                <a:lnTo>
                  <a:pt x="45351" y="12731"/>
                </a:lnTo>
                <a:cubicBezTo>
                  <a:pt x="45354" y="12729"/>
                  <a:pt x="45356" y="12726"/>
                  <a:pt x="45358" y="12723"/>
                </a:cubicBezTo>
                <a:cubicBezTo>
                  <a:pt x="45263" y="12546"/>
                  <a:pt x="45168" y="12370"/>
                  <a:pt x="45086" y="12220"/>
                </a:cubicBezTo>
                <a:lnTo>
                  <a:pt x="45494" y="12044"/>
                </a:lnTo>
                <a:close/>
                <a:moveTo>
                  <a:pt x="4717" y="12261"/>
                </a:moveTo>
                <a:lnTo>
                  <a:pt x="4894" y="12574"/>
                </a:lnTo>
                <a:lnTo>
                  <a:pt x="4581" y="12750"/>
                </a:lnTo>
                <a:lnTo>
                  <a:pt x="4404" y="12438"/>
                </a:lnTo>
                <a:lnTo>
                  <a:pt x="4717" y="12261"/>
                </a:lnTo>
                <a:close/>
                <a:moveTo>
                  <a:pt x="16488" y="12247"/>
                </a:moveTo>
                <a:lnTo>
                  <a:pt x="16665" y="12587"/>
                </a:lnTo>
                <a:lnTo>
                  <a:pt x="16325" y="12750"/>
                </a:lnTo>
                <a:lnTo>
                  <a:pt x="16148" y="12410"/>
                </a:lnTo>
                <a:lnTo>
                  <a:pt x="16488" y="12247"/>
                </a:lnTo>
                <a:close/>
                <a:moveTo>
                  <a:pt x="25513" y="12302"/>
                </a:moveTo>
                <a:lnTo>
                  <a:pt x="25690" y="12614"/>
                </a:lnTo>
                <a:lnTo>
                  <a:pt x="25377" y="12777"/>
                </a:lnTo>
                <a:lnTo>
                  <a:pt x="25200" y="12465"/>
                </a:lnTo>
                <a:lnTo>
                  <a:pt x="25513" y="12302"/>
                </a:lnTo>
                <a:close/>
                <a:moveTo>
                  <a:pt x="53928" y="12518"/>
                </a:moveTo>
                <a:cubicBezTo>
                  <a:pt x="53925" y="12518"/>
                  <a:pt x="53923" y="12518"/>
                  <a:pt x="53921" y="12519"/>
                </a:cubicBezTo>
                <a:cubicBezTo>
                  <a:pt x="53853" y="12533"/>
                  <a:pt x="53812" y="12601"/>
                  <a:pt x="53771" y="12655"/>
                </a:cubicBezTo>
                <a:cubicBezTo>
                  <a:pt x="53812" y="12696"/>
                  <a:pt x="53867" y="12777"/>
                  <a:pt x="53907" y="12777"/>
                </a:cubicBezTo>
                <a:cubicBezTo>
                  <a:pt x="53962" y="12777"/>
                  <a:pt x="54016" y="12710"/>
                  <a:pt x="54084" y="12655"/>
                </a:cubicBezTo>
                <a:cubicBezTo>
                  <a:pt x="54021" y="12592"/>
                  <a:pt x="53958" y="12518"/>
                  <a:pt x="53928" y="12518"/>
                </a:cubicBezTo>
                <a:close/>
                <a:moveTo>
                  <a:pt x="37284" y="12261"/>
                </a:moveTo>
                <a:lnTo>
                  <a:pt x="37488" y="12601"/>
                </a:lnTo>
                <a:lnTo>
                  <a:pt x="37121" y="12791"/>
                </a:lnTo>
                <a:cubicBezTo>
                  <a:pt x="37067" y="12669"/>
                  <a:pt x="37012" y="12560"/>
                  <a:pt x="36944" y="12451"/>
                </a:cubicBezTo>
                <a:lnTo>
                  <a:pt x="37284" y="12261"/>
                </a:lnTo>
                <a:close/>
                <a:moveTo>
                  <a:pt x="13742" y="12329"/>
                </a:moveTo>
                <a:lnTo>
                  <a:pt x="13919" y="12642"/>
                </a:lnTo>
                <a:lnTo>
                  <a:pt x="13606" y="12805"/>
                </a:lnTo>
                <a:lnTo>
                  <a:pt x="13430" y="12506"/>
                </a:lnTo>
                <a:lnTo>
                  <a:pt x="13742" y="12329"/>
                </a:lnTo>
                <a:close/>
                <a:moveTo>
                  <a:pt x="50320" y="12124"/>
                </a:moveTo>
                <a:cubicBezTo>
                  <a:pt x="50129" y="12124"/>
                  <a:pt x="49979" y="12269"/>
                  <a:pt x="49979" y="12451"/>
                </a:cubicBezTo>
                <a:cubicBezTo>
                  <a:pt x="49966" y="12642"/>
                  <a:pt x="50115" y="12805"/>
                  <a:pt x="50305" y="12805"/>
                </a:cubicBezTo>
                <a:cubicBezTo>
                  <a:pt x="50313" y="12805"/>
                  <a:pt x="50321" y="12806"/>
                  <a:pt x="50329" y="12806"/>
                </a:cubicBezTo>
                <a:cubicBezTo>
                  <a:pt x="50509" y="12806"/>
                  <a:pt x="50659" y="12661"/>
                  <a:pt x="50672" y="12478"/>
                </a:cubicBezTo>
                <a:cubicBezTo>
                  <a:pt x="50672" y="12288"/>
                  <a:pt x="50536" y="12125"/>
                  <a:pt x="50346" y="12125"/>
                </a:cubicBezTo>
                <a:cubicBezTo>
                  <a:pt x="50338" y="12124"/>
                  <a:pt x="50329" y="12124"/>
                  <a:pt x="50320" y="12124"/>
                </a:cubicBezTo>
                <a:close/>
                <a:moveTo>
                  <a:pt x="1999" y="12329"/>
                </a:moveTo>
                <a:lnTo>
                  <a:pt x="2189" y="12669"/>
                </a:lnTo>
                <a:lnTo>
                  <a:pt x="1835" y="12832"/>
                </a:lnTo>
                <a:lnTo>
                  <a:pt x="1659" y="12492"/>
                </a:lnTo>
                <a:lnTo>
                  <a:pt x="1999" y="12329"/>
                </a:lnTo>
                <a:close/>
                <a:moveTo>
                  <a:pt x="22795" y="12356"/>
                </a:moveTo>
                <a:lnTo>
                  <a:pt x="22971" y="12655"/>
                </a:lnTo>
                <a:lnTo>
                  <a:pt x="22632" y="12832"/>
                </a:lnTo>
                <a:lnTo>
                  <a:pt x="22455" y="12546"/>
                </a:lnTo>
                <a:lnTo>
                  <a:pt x="22795" y="12356"/>
                </a:lnTo>
                <a:close/>
                <a:moveTo>
                  <a:pt x="34538" y="12329"/>
                </a:moveTo>
                <a:lnTo>
                  <a:pt x="34715" y="12669"/>
                </a:lnTo>
                <a:lnTo>
                  <a:pt x="34416" y="12832"/>
                </a:lnTo>
                <a:lnTo>
                  <a:pt x="34239" y="12492"/>
                </a:lnTo>
                <a:lnTo>
                  <a:pt x="34538" y="12329"/>
                </a:lnTo>
                <a:close/>
                <a:moveTo>
                  <a:pt x="11024" y="12383"/>
                </a:moveTo>
                <a:lnTo>
                  <a:pt x="11200" y="12696"/>
                </a:lnTo>
                <a:lnTo>
                  <a:pt x="10874" y="12873"/>
                </a:lnTo>
                <a:lnTo>
                  <a:pt x="10711" y="12560"/>
                </a:lnTo>
                <a:lnTo>
                  <a:pt x="11024" y="12383"/>
                </a:lnTo>
                <a:close/>
                <a:moveTo>
                  <a:pt x="31820" y="12424"/>
                </a:moveTo>
                <a:lnTo>
                  <a:pt x="31997" y="12723"/>
                </a:lnTo>
                <a:lnTo>
                  <a:pt x="31684" y="12913"/>
                </a:lnTo>
                <a:lnTo>
                  <a:pt x="31507" y="12587"/>
                </a:lnTo>
                <a:lnTo>
                  <a:pt x="31820" y="12424"/>
                </a:lnTo>
                <a:close/>
                <a:moveTo>
                  <a:pt x="43604" y="12370"/>
                </a:moveTo>
                <a:lnTo>
                  <a:pt x="43808" y="12710"/>
                </a:lnTo>
                <a:lnTo>
                  <a:pt x="43414" y="12913"/>
                </a:lnTo>
                <a:lnTo>
                  <a:pt x="43237" y="12560"/>
                </a:lnTo>
                <a:lnTo>
                  <a:pt x="43604" y="12370"/>
                </a:lnTo>
                <a:close/>
                <a:moveTo>
                  <a:pt x="47614" y="12125"/>
                </a:moveTo>
                <a:cubicBezTo>
                  <a:pt x="47397" y="12125"/>
                  <a:pt x="47206" y="12302"/>
                  <a:pt x="47220" y="12533"/>
                </a:cubicBezTo>
                <a:cubicBezTo>
                  <a:pt x="47206" y="12737"/>
                  <a:pt x="47383" y="12913"/>
                  <a:pt x="47601" y="12913"/>
                </a:cubicBezTo>
                <a:cubicBezTo>
                  <a:pt x="47804" y="12913"/>
                  <a:pt x="47981" y="12737"/>
                  <a:pt x="47995" y="12533"/>
                </a:cubicBezTo>
                <a:cubicBezTo>
                  <a:pt x="47995" y="12315"/>
                  <a:pt x="47832" y="12139"/>
                  <a:pt x="47614" y="12125"/>
                </a:cubicBezTo>
                <a:close/>
                <a:moveTo>
                  <a:pt x="8265" y="12451"/>
                </a:moveTo>
                <a:lnTo>
                  <a:pt x="8441" y="12750"/>
                </a:lnTo>
                <a:lnTo>
                  <a:pt x="8129" y="12927"/>
                </a:lnTo>
                <a:lnTo>
                  <a:pt x="7952" y="12614"/>
                </a:lnTo>
                <a:lnTo>
                  <a:pt x="8265" y="12451"/>
                </a:lnTo>
                <a:close/>
                <a:moveTo>
                  <a:pt x="20035" y="12424"/>
                </a:moveTo>
                <a:lnTo>
                  <a:pt x="20226" y="12764"/>
                </a:lnTo>
                <a:lnTo>
                  <a:pt x="19913" y="12927"/>
                </a:lnTo>
                <a:lnTo>
                  <a:pt x="19723" y="12574"/>
                </a:lnTo>
                <a:lnTo>
                  <a:pt x="20035" y="12424"/>
                </a:lnTo>
                <a:close/>
                <a:moveTo>
                  <a:pt x="29074" y="12492"/>
                </a:moveTo>
                <a:lnTo>
                  <a:pt x="29237" y="12791"/>
                </a:lnTo>
                <a:lnTo>
                  <a:pt x="28938" y="12968"/>
                </a:lnTo>
                <a:lnTo>
                  <a:pt x="28748" y="12642"/>
                </a:lnTo>
                <a:lnTo>
                  <a:pt x="29074" y="12492"/>
                </a:lnTo>
                <a:close/>
                <a:moveTo>
                  <a:pt x="40832" y="12438"/>
                </a:moveTo>
                <a:lnTo>
                  <a:pt x="41035" y="12805"/>
                </a:lnTo>
                <a:lnTo>
                  <a:pt x="40709" y="12981"/>
                </a:lnTo>
                <a:lnTo>
                  <a:pt x="40519" y="12614"/>
                </a:lnTo>
                <a:lnTo>
                  <a:pt x="40832" y="12438"/>
                </a:lnTo>
                <a:close/>
                <a:moveTo>
                  <a:pt x="17317" y="12519"/>
                </a:moveTo>
                <a:lnTo>
                  <a:pt x="17494" y="12818"/>
                </a:lnTo>
                <a:lnTo>
                  <a:pt x="17154" y="12995"/>
                </a:lnTo>
                <a:lnTo>
                  <a:pt x="16977" y="12696"/>
                </a:lnTo>
                <a:lnTo>
                  <a:pt x="17317" y="12519"/>
                </a:lnTo>
                <a:close/>
                <a:moveTo>
                  <a:pt x="46121" y="12993"/>
                </a:moveTo>
                <a:lnTo>
                  <a:pt x="46119" y="12995"/>
                </a:lnTo>
                <a:lnTo>
                  <a:pt x="46119" y="13009"/>
                </a:lnTo>
                <a:cubicBezTo>
                  <a:pt x="46120" y="13003"/>
                  <a:pt x="46120" y="12998"/>
                  <a:pt x="46121" y="12993"/>
                </a:cubicBezTo>
                <a:close/>
                <a:moveTo>
                  <a:pt x="5546" y="12506"/>
                </a:moveTo>
                <a:lnTo>
                  <a:pt x="5723" y="12845"/>
                </a:lnTo>
                <a:lnTo>
                  <a:pt x="5424" y="13022"/>
                </a:lnTo>
                <a:lnTo>
                  <a:pt x="5247" y="12682"/>
                </a:lnTo>
                <a:lnTo>
                  <a:pt x="5546" y="12506"/>
                </a:lnTo>
                <a:close/>
                <a:moveTo>
                  <a:pt x="51148" y="12383"/>
                </a:moveTo>
                <a:cubicBezTo>
                  <a:pt x="50985" y="12397"/>
                  <a:pt x="50849" y="12533"/>
                  <a:pt x="50835" y="12696"/>
                </a:cubicBezTo>
                <a:cubicBezTo>
                  <a:pt x="50835" y="12873"/>
                  <a:pt x="50971" y="13022"/>
                  <a:pt x="51162" y="13022"/>
                </a:cubicBezTo>
                <a:cubicBezTo>
                  <a:pt x="51325" y="13022"/>
                  <a:pt x="51461" y="12886"/>
                  <a:pt x="51461" y="12723"/>
                </a:cubicBezTo>
                <a:cubicBezTo>
                  <a:pt x="51474" y="12533"/>
                  <a:pt x="51325" y="12383"/>
                  <a:pt x="51148" y="12383"/>
                </a:cubicBezTo>
                <a:close/>
                <a:moveTo>
                  <a:pt x="26342" y="12546"/>
                </a:moveTo>
                <a:lnTo>
                  <a:pt x="26505" y="12859"/>
                </a:lnTo>
                <a:lnTo>
                  <a:pt x="26193" y="13036"/>
                </a:lnTo>
                <a:lnTo>
                  <a:pt x="26016" y="12723"/>
                </a:lnTo>
                <a:lnTo>
                  <a:pt x="26342" y="12546"/>
                </a:lnTo>
                <a:close/>
                <a:moveTo>
                  <a:pt x="38113" y="12519"/>
                </a:moveTo>
                <a:lnTo>
                  <a:pt x="38290" y="12859"/>
                </a:lnTo>
                <a:lnTo>
                  <a:pt x="37950" y="13036"/>
                </a:lnTo>
                <a:lnTo>
                  <a:pt x="37746" y="12696"/>
                </a:lnTo>
                <a:lnTo>
                  <a:pt x="38113" y="12519"/>
                </a:lnTo>
                <a:close/>
                <a:moveTo>
                  <a:pt x="14571" y="12574"/>
                </a:moveTo>
                <a:lnTo>
                  <a:pt x="14748" y="12886"/>
                </a:lnTo>
                <a:lnTo>
                  <a:pt x="14422" y="13049"/>
                </a:lnTo>
                <a:lnTo>
                  <a:pt x="14259" y="12737"/>
                </a:lnTo>
                <a:lnTo>
                  <a:pt x="14571" y="12574"/>
                </a:lnTo>
                <a:close/>
                <a:moveTo>
                  <a:pt x="2814" y="12587"/>
                </a:moveTo>
                <a:lnTo>
                  <a:pt x="2991" y="12913"/>
                </a:lnTo>
                <a:lnTo>
                  <a:pt x="2665" y="13090"/>
                </a:lnTo>
                <a:lnTo>
                  <a:pt x="2461" y="12750"/>
                </a:lnTo>
                <a:lnTo>
                  <a:pt x="2814" y="12587"/>
                </a:lnTo>
                <a:close/>
                <a:moveTo>
                  <a:pt x="35367" y="12601"/>
                </a:moveTo>
                <a:lnTo>
                  <a:pt x="35544" y="12913"/>
                </a:lnTo>
                <a:lnTo>
                  <a:pt x="35232" y="13090"/>
                </a:lnTo>
                <a:lnTo>
                  <a:pt x="35041" y="12777"/>
                </a:lnTo>
                <a:lnTo>
                  <a:pt x="35367" y="12601"/>
                </a:lnTo>
                <a:close/>
                <a:moveTo>
                  <a:pt x="23624" y="12614"/>
                </a:moveTo>
                <a:lnTo>
                  <a:pt x="23800" y="12941"/>
                </a:lnTo>
                <a:lnTo>
                  <a:pt x="23461" y="13104"/>
                </a:lnTo>
                <a:lnTo>
                  <a:pt x="23284" y="12764"/>
                </a:lnTo>
                <a:lnTo>
                  <a:pt x="23624" y="12614"/>
                </a:lnTo>
                <a:close/>
                <a:moveTo>
                  <a:pt x="11839" y="12628"/>
                </a:moveTo>
                <a:lnTo>
                  <a:pt x="12030" y="12941"/>
                </a:lnTo>
                <a:lnTo>
                  <a:pt x="11703" y="13117"/>
                </a:lnTo>
                <a:lnTo>
                  <a:pt x="11540" y="12805"/>
                </a:lnTo>
                <a:lnTo>
                  <a:pt x="11839" y="12628"/>
                </a:lnTo>
                <a:close/>
                <a:moveTo>
                  <a:pt x="32649" y="12669"/>
                </a:moveTo>
                <a:lnTo>
                  <a:pt x="32812" y="12981"/>
                </a:lnTo>
                <a:lnTo>
                  <a:pt x="32500" y="13144"/>
                </a:lnTo>
                <a:lnTo>
                  <a:pt x="32323" y="12832"/>
                </a:lnTo>
                <a:lnTo>
                  <a:pt x="32649" y="12669"/>
                </a:lnTo>
                <a:close/>
                <a:moveTo>
                  <a:pt x="20865" y="12696"/>
                </a:moveTo>
                <a:lnTo>
                  <a:pt x="21055" y="13009"/>
                </a:lnTo>
                <a:lnTo>
                  <a:pt x="20715" y="13172"/>
                </a:lnTo>
                <a:lnTo>
                  <a:pt x="20566" y="12859"/>
                </a:lnTo>
                <a:lnTo>
                  <a:pt x="20865" y="12696"/>
                </a:lnTo>
                <a:close/>
                <a:moveTo>
                  <a:pt x="48431" y="12423"/>
                </a:moveTo>
                <a:cubicBezTo>
                  <a:pt x="48238" y="12423"/>
                  <a:pt x="48076" y="12569"/>
                  <a:pt x="48063" y="12764"/>
                </a:cubicBezTo>
                <a:cubicBezTo>
                  <a:pt x="48035" y="12981"/>
                  <a:pt x="48212" y="13172"/>
                  <a:pt x="48430" y="13172"/>
                </a:cubicBezTo>
                <a:cubicBezTo>
                  <a:pt x="48634" y="13172"/>
                  <a:pt x="48797" y="13022"/>
                  <a:pt x="48810" y="12818"/>
                </a:cubicBezTo>
                <a:cubicBezTo>
                  <a:pt x="48810" y="12614"/>
                  <a:pt x="48661" y="12438"/>
                  <a:pt x="48457" y="12424"/>
                </a:cubicBezTo>
                <a:cubicBezTo>
                  <a:pt x="48448" y="12424"/>
                  <a:pt x="48440" y="12423"/>
                  <a:pt x="48431" y="12423"/>
                </a:cubicBezTo>
                <a:close/>
                <a:moveTo>
                  <a:pt x="9094" y="12696"/>
                </a:moveTo>
                <a:lnTo>
                  <a:pt x="9270" y="13036"/>
                </a:lnTo>
                <a:lnTo>
                  <a:pt x="8971" y="13212"/>
                </a:lnTo>
                <a:lnTo>
                  <a:pt x="8781" y="12873"/>
                </a:lnTo>
                <a:lnTo>
                  <a:pt x="9094" y="12696"/>
                </a:lnTo>
                <a:close/>
                <a:moveTo>
                  <a:pt x="29876" y="12723"/>
                </a:moveTo>
                <a:lnTo>
                  <a:pt x="30094" y="13063"/>
                </a:lnTo>
                <a:lnTo>
                  <a:pt x="29754" y="13226"/>
                </a:lnTo>
                <a:cubicBezTo>
                  <a:pt x="29700" y="13131"/>
                  <a:pt x="29645" y="13009"/>
                  <a:pt x="29577" y="12886"/>
                </a:cubicBezTo>
                <a:lnTo>
                  <a:pt x="29876" y="12723"/>
                </a:lnTo>
                <a:close/>
                <a:moveTo>
                  <a:pt x="41674" y="12710"/>
                </a:moveTo>
                <a:lnTo>
                  <a:pt x="41865" y="13049"/>
                </a:lnTo>
                <a:lnTo>
                  <a:pt x="41511" y="13240"/>
                </a:lnTo>
                <a:lnTo>
                  <a:pt x="41334" y="12900"/>
                </a:lnTo>
                <a:lnTo>
                  <a:pt x="41674" y="12710"/>
                </a:lnTo>
                <a:close/>
                <a:moveTo>
                  <a:pt x="18146" y="12750"/>
                </a:moveTo>
                <a:lnTo>
                  <a:pt x="18323" y="13063"/>
                </a:lnTo>
                <a:lnTo>
                  <a:pt x="17983" y="13253"/>
                </a:lnTo>
                <a:lnTo>
                  <a:pt x="17820" y="12927"/>
                </a:lnTo>
                <a:lnTo>
                  <a:pt x="18146" y="12750"/>
                </a:lnTo>
                <a:close/>
                <a:moveTo>
                  <a:pt x="52030" y="12722"/>
                </a:moveTo>
                <a:cubicBezTo>
                  <a:pt x="52021" y="12722"/>
                  <a:pt x="52013" y="12722"/>
                  <a:pt x="52004" y="12723"/>
                </a:cubicBezTo>
                <a:cubicBezTo>
                  <a:pt x="51997" y="12722"/>
                  <a:pt x="51991" y="12722"/>
                  <a:pt x="51984" y="12722"/>
                </a:cubicBezTo>
                <a:cubicBezTo>
                  <a:pt x="51844" y="12722"/>
                  <a:pt x="51733" y="12852"/>
                  <a:pt x="51746" y="12995"/>
                </a:cubicBezTo>
                <a:cubicBezTo>
                  <a:pt x="51746" y="13144"/>
                  <a:pt x="51868" y="13253"/>
                  <a:pt x="52018" y="13253"/>
                </a:cubicBezTo>
                <a:cubicBezTo>
                  <a:pt x="52168" y="13240"/>
                  <a:pt x="52276" y="13117"/>
                  <a:pt x="52290" y="12968"/>
                </a:cubicBezTo>
                <a:cubicBezTo>
                  <a:pt x="52277" y="12827"/>
                  <a:pt x="52167" y="12722"/>
                  <a:pt x="52030" y="12722"/>
                </a:cubicBezTo>
                <a:close/>
                <a:moveTo>
                  <a:pt x="6389" y="12791"/>
                </a:moveTo>
                <a:lnTo>
                  <a:pt x="6538" y="13104"/>
                </a:lnTo>
                <a:lnTo>
                  <a:pt x="6239" y="13267"/>
                </a:lnTo>
                <a:lnTo>
                  <a:pt x="6049" y="12954"/>
                </a:lnTo>
                <a:lnTo>
                  <a:pt x="6389" y="12791"/>
                </a:lnTo>
                <a:close/>
                <a:moveTo>
                  <a:pt x="27158" y="12791"/>
                </a:moveTo>
                <a:lnTo>
                  <a:pt x="27348" y="13131"/>
                </a:lnTo>
                <a:lnTo>
                  <a:pt x="27035" y="13294"/>
                </a:lnTo>
                <a:lnTo>
                  <a:pt x="26845" y="12954"/>
                </a:lnTo>
                <a:lnTo>
                  <a:pt x="27158" y="12791"/>
                </a:lnTo>
                <a:close/>
                <a:moveTo>
                  <a:pt x="15387" y="12818"/>
                </a:moveTo>
                <a:lnTo>
                  <a:pt x="15577" y="13131"/>
                </a:lnTo>
                <a:lnTo>
                  <a:pt x="15251" y="13308"/>
                </a:lnTo>
                <a:lnTo>
                  <a:pt x="15088" y="12995"/>
                </a:lnTo>
                <a:lnTo>
                  <a:pt x="15387" y="12818"/>
                </a:lnTo>
                <a:close/>
                <a:moveTo>
                  <a:pt x="3657" y="12845"/>
                </a:moveTo>
                <a:lnTo>
                  <a:pt x="3820" y="13158"/>
                </a:lnTo>
                <a:lnTo>
                  <a:pt x="3480" y="13335"/>
                </a:lnTo>
                <a:lnTo>
                  <a:pt x="3317" y="13022"/>
                </a:lnTo>
                <a:lnTo>
                  <a:pt x="3657" y="12845"/>
                </a:lnTo>
                <a:close/>
                <a:moveTo>
                  <a:pt x="24453" y="12886"/>
                </a:moveTo>
                <a:lnTo>
                  <a:pt x="24616" y="13199"/>
                </a:lnTo>
                <a:lnTo>
                  <a:pt x="24276" y="13348"/>
                </a:lnTo>
                <a:lnTo>
                  <a:pt x="24113" y="13063"/>
                </a:lnTo>
                <a:lnTo>
                  <a:pt x="24453" y="12886"/>
                </a:lnTo>
                <a:close/>
                <a:moveTo>
                  <a:pt x="36197" y="12845"/>
                </a:moveTo>
                <a:lnTo>
                  <a:pt x="36373" y="13158"/>
                </a:lnTo>
                <a:lnTo>
                  <a:pt x="36061" y="13348"/>
                </a:lnTo>
                <a:lnTo>
                  <a:pt x="35870" y="13022"/>
                </a:lnTo>
                <a:lnTo>
                  <a:pt x="36197" y="12845"/>
                </a:lnTo>
                <a:close/>
                <a:moveTo>
                  <a:pt x="38942" y="12791"/>
                </a:moveTo>
                <a:cubicBezTo>
                  <a:pt x="39010" y="12886"/>
                  <a:pt x="39065" y="12995"/>
                  <a:pt x="39133" y="13104"/>
                </a:cubicBezTo>
                <a:lnTo>
                  <a:pt x="38766" y="13348"/>
                </a:lnTo>
                <a:lnTo>
                  <a:pt x="38589" y="12954"/>
                </a:lnTo>
                <a:lnTo>
                  <a:pt x="38942" y="12791"/>
                </a:lnTo>
                <a:close/>
                <a:moveTo>
                  <a:pt x="898" y="12913"/>
                </a:moveTo>
                <a:lnTo>
                  <a:pt x="1061" y="13226"/>
                </a:lnTo>
                <a:lnTo>
                  <a:pt x="762" y="13389"/>
                </a:lnTo>
                <a:lnTo>
                  <a:pt x="571" y="13077"/>
                </a:lnTo>
                <a:lnTo>
                  <a:pt x="898" y="12913"/>
                </a:lnTo>
                <a:close/>
                <a:moveTo>
                  <a:pt x="12668" y="12886"/>
                </a:moveTo>
                <a:lnTo>
                  <a:pt x="12845" y="13226"/>
                </a:lnTo>
                <a:lnTo>
                  <a:pt x="12533" y="13389"/>
                </a:lnTo>
                <a:lnTo>
                  <a:pt x="12369" y="13049"/>
                </a:lnTo>
                <a:lnTo>
                  <a:pt x="12668" y="12886"/>
                </a:lnTo>
                <a:close/>
                <a:moveTo>
                  <a:pt x="49272" y="12682"/>
                </a:moveTo>
                <a:cubicBezTo>
                  <a:pt x="49068" y="12682"/>
                  <a:pt x="48905" y="12845"/>
                  <a:pt x="48905" y="13049"/>
                </a:cubicBezTo>
                <a:cubicBezTo>
                  <a:pt x="48905" y="13240"/>
                  <a:pt x="49055" y="13389"/>
                  <a:pt x="49245" y="13403"/>
                </a:cubicBezTo>
                <a:cubicBezTo>
                  <a:pt x="49435" y="13403"/>
                  <a:pt x="49599" y="13253"/>
                  <a:pt x="49612" y="13063"/>
                </a:cubicBezTo>
                <a:cubicBezTo>
                  <a:pt x="49612" y="12859"/>
                  <a:pt x="49476" y="12696"/>
                  <a:pt x="49272" y="12682"/>
                </a:cubicBezTo>
                <a:close/>
                <a:moveTo>
                  <a:pt x="21694" y="12941"/>
                </a:moveTo>
                <a:lnTo>
                  <a:pt x="21870" y="13253"/>
                </a:lnTo>
                <a:lnTo>
                  <a:pt x="21558" y="13416"/>
                </a:lnTo>
                <a:lnTo>
                  <a:pt x="21381" y="13117"/>
                </a:lnTo>
                <a:lnTo>
                  <a:pt x="21694" y="12941"/>
                </a:lnTo>
                <a:close/>
                <a:moveTo>
                  <a:pt x="52834" y="13034"/>
                </a:moveTo>
                <a:cubicBezTo>
                  <a:pt x="52725" y="13034"/>
                  <a:pt x="52643" y="13112"/>
                  <a:pt x="52643" y="13212"/>
                </a:cubicBezTo>
                <a:cubicBezTo>
                  <a:pt x="52630" y="13321"/>
                  <a:pt x="52725" y="13416"/>
                  <a:pt x="52834" y="13416"/>
                </a:cubicBezTo>
                <a:cubicBezTo>
                  <a:pt x="52846" y="13420"/>
                  <a:pt x="52859" y="13421"/>
                  <a:pt x="52871" y="13421"/>
                </a:cubicBezTo>
                <a:cubicBezTo>
                  <a:pt x="52963" y="13421"/>
                  <a:pt x="53036" y="13336"/>
                  <a:pt x="53024" y="13240"/>
                </a:cubicBezTo>
                <a:cubicBezTo>
                  <a:pt x="53037" y="13131"/>
                  <a:pt x="52956" y="13036"/>
                  <a:pt x="52861" y="13036"/>
                </a:cubicBezTo>
                <a:cubicBezTo>
                  <a:pt x="52852" y="13035"/>
                  <a:pt x="52843" y="13034"/>
                  <a:pt x="52834" y="13034"/>
                </a:cubicBezTo>
                <a:close/>
                <a:moveTo>
                  <a:pt x="33465" y="12927"/>
                </a:moveTo>
                <a:lnTo>
                  <a:pt x="33682" y="13267"/>
                </a:lnTo>
                <a:lnTo>
                  <a:pt x="33329" y="13430"/>
                </a:lnTo>
                <a:lnTo>
                  <a:pt x="33152" y="13090"/>
                </a:lnTo>
                <a:lnTo>
                  <a:pt x="33465" y="12927"/>
                </a:lnTo>
                <a:close/>
                <a:moveTo>
                  <a:pt x="9950" y="12941"/>
                </a:moveTo>
                <a:lnTo>
                  <a:pt x="10113" y="13280"/>
                </a:lnTo>
                <a:lnTo>
                  <a:pt x="9773" y="13444"/>
                </a:lnTo>
                <a:lnTo>
                  <a:pt x="9610" y="13144"/>
                </a:lnTo>
                <a:lnTo>
                  <a:pt x="9950" y="12941"/>
                </a:lnTo>
                <a:close/>
                <a:moveTo>
                  <a:pt x="18989" y="12995"/>
                </a:moveTo>
                <a:lnTo>
                  <a:pt x="19152" y="13308"/>
                </a:lnTo>
                <a:lnTo>
                  <a:pt x="18826" y="13484"/>
                </a:lnTo>
                <a:lnTo>
                  <a:pt x="18663" y="13172"/>
                </a:lnTo>
                <a:lnTo>
                  <a:pt x="18989" y="12995"/>
                </a:lnTo>
                <a:close/>
                <a:moveTo>
                  <a:pt x="30746" y="12954"/>
                </a:moveTo>
                <a:cubicBezTo>
                  <a:pt x="30801" y="13063"/>
                  <a:pt x="30855" y="13185"/>
                  <a:pt x="30909" y="13321"/>
                </a:cubicBezTo>
                <a:lnTo>
                  <a:pt x="30583" y="13484"/>
                </a:lnTo>
                <a:lnTo>
                  <a:pt x="30379" y="13144"/>
                </a:lnTo>
                <a:lnTo>
                  <a:pt x="30746" y="12954"/>
                </a:lnTo>
                <a:close/>
                <a:moveTo>
                  <a:pt x="46542" y="12711"/>
                </a:moveTo>
                <a:cubicBezTo>
                  <a:pt x="46457" y="12711"/>
                  <a:pt x="46371" y="12737"/>
                  <a:pt x="46296" y="12791"/>
                </a:cubicBezTo>
                <a:cubicBezTo>
                  <a:pt x="46242" y="12858"/>
                  <a:pt x="46175" y="12912"/>
                  <a:pt x="46121" y="12992"/>
                </a:cubicBezTo>
                <a:lnTo>
                  <a:pt x="46121" y="12992"/>
                </a:lnTo>
                <a:cubicBezTo>
                  <a:pt x="46121" y="12992"/>
                  <a:pt x="46121" y="12993"/>
                  <a:pt x="46121" y="12993"/>
                </a:cubicBezTo>
                <a:lnTo>
                  <a:pt x="46121" y="12993"/>
                </a:lnTo>
                <a:lnTo>
                  <a:pt x="46133" y="12981"/>
                </a:lnTo>
                <a:cubicBezTo>
                  <a:pt x="46133" y="13077"/>
                  <a:pt x="46160" y="13172"/>
                  <a:pt x="46187" y="13280"/>
                </a:cubicBezTo>
                <a:cubicBezTo>
                  <a:pt x="46252" y="13419"/>
                  <a:pt x="46392" y="13495"/>
                  <a:pt x="46535" y="13495"/>
                </a:cubicBezTo>
                <a:cubicBezTo>
                  <a:pt x="46602" y="13495"/>
                  <a:pt x="46670" y="13478"/>
                  <a:pt x="46731" y="13444"/>
                </a:cubicBezTo>
                <a:cubicBezTo>
                  <a:pt x="46935" y="13335"/>
                  <a:pt x="46989" y="13077"/>
                  <a:pt x="46867" y="12886"/>
                </a:cubicBezTo>
                <a:cubicBezTo>
                  <a:pt x="46793" y="12771"/>
                  <a:pt x="46669" y="12711"/>
                  <a:pt x="46542" y="12711"/>
                </a:cubicBezTo>
                <a:close/>
                <a:moveTo>
                  <a:pt x="42503" y="12941"/>
                </a:moveTo>
                <a:lnTo>
                  <a:pt x="42707" y="13308"/>
                </a:lnTo>
                <a:lnTo>
                  <a:pt x="42340" y="13498"/>
                </a:lnTo>
                <a:lnTo>
                  <a:pt x="42136" y="13131"/>
                </a:lnTo>
                <a:lnTo>
                  <a:pt x="42503" y="12941"/>
                </a:lnTo>
                <a:close/>
                <a:moveTo>
                  <a:pt x="7204" y="13022"/>
                </a:moveTo>
                <a:lnTo>
                  <a:pt x="7367" y="13348"/>
                </a:lnTo>
                <a:lnTo>
                  <a:pt x="7068" y="13511"/>
                </a:lnTo>
                <a:lnTo>
                  <a:pt x="6878" y="13199"/>
                </a:lnTo>
                <a:lnTo>
                  <a:pt x="7204" y="13022"/>
                </a:lnTo>
                <a:close/>
                <a:moveTo>
                  <a:pt x="27987" y="13049"/>
                </a:moveTo>
                <a:lnTo>
                  <a:pt x="28164" y="13376"/>
                </a:lnTo>
                <a:lnTo>
                  <a:pt x="27851" y="13539"/>
                </a:lnTo>
                <a:lnTo>
                  <a:pt x="27674" y="13240"/>
                </a:lnTo>
                <a:lnTo>
                  <a:pt x="27987" y="13049"/>
                </a:lnTo>
                <a:close/>
                <a:moveTo>
                  <a:pt x="39771" y="13009"/>
                </a:moveTo>
                <a:cubicBezTo>
                  <a:pt x="39839" y="13131"/>
                  <a:pt x="39894" y="13240"/>
                  <a:pt x="39962" y="13348"/>
                </a:cubicBezTo>
                <a:lnTo>
                  <a:pt x="39622" y="13552"/>
                </a:lnTo>
                <a:lnTo>
                  <a:pt x="39445" y="13199"/>
                </a:lnTo>
                <a:lnTo>
                  <a:pt x="39771" y="13009"/>
                </a:lnTo>
                <a:close/>
                <a:moveTo>
                  <a:pt x="16216" y="13063"/>
                </a:moveTo>
                <a:lnTo>
                  <a:pt x="16393" y="13403"/>
                </a:lnTo>
                <a:lnTo>
                  <a:pt x="16094" y="13566"/>
                </a:lnTo>
                <a:lnTo>
                  <a:pt x="15917" y="13226"/>
                </a:lnTo>
                <a:lnTo>
                  <a:pt x="16216" y="13063"/>
                </a:lnTo>
                <a:close/>
                <a:moveTo>
                  <a:pt x="4472" y="13104"/>
                </a:moveTo>
                <a:lnTo>
                  <a:pt x="4649" y="13389"/>
                </a:lnTo>
                <a:lnTo>
                  <a:pt x="4309" y="13579"/>
                </a:lnTo>
                <a:lnTo>
                  <a:pt x="4132" y="13267"/>
                </a:lnTo>
                <a:lnTo>
                  <a:pt x="4472" y="13104"/>
                </a:lnTo>
                <a:close/>
                <a:moveTo>
                  <a:pt x="25282" y="13131"/>
                </a:moveTo>
                <a:lnTo>
                  <a:pt x="25445" y="13430"/>
                </a:lnTo>
                <a:lnTo>
                  <a:pt x="25105" y="13607"/>
                </a:lnTo>
                <a:lnTo>
                  <a:pt x="24942" y="13294"/>
                </a:lnTo>
                <a:lnTo>
                  <a:pt x="25282" y="13131"/>
                </a:lnTo>
                <a:close/>
                <a:moveTo>
                  <a:pt x="50089" y="12967"/>
                </a:moveTo>
                <a:cubicBezTo>
                  <a:pt x="49911" y="12967"/>
                  <a:pt x="49774" y="13098"/>
                  <a:pt x="49748" y="13267"/>
                </a:cubicBezTo>
                <a:cubicBezTo>
                  <a:pt x="49748" y="13444"/>
                  <a:pt x="49884" y="13607"/>
                  <a:pt x="50074" y="13607"/>
                </a:cubicBezTo>
                <a:cubicBezTo>
                  <a:pt x="50082" y="13607"/>
                  <a:pt x="50089" y="13607"/>
                  <a:pt x="50097" y="13607"/>
                </a:cubicBezTo>
                <a:cubicBezTo>
                  <a:pt x="50263" y="13607"/>
                  <a:pt x="50401" y="13463"/>
                  <a:pt x="50401" y="13294"/>
                </a:cubicBezTo>
                <a:cubicBezTo>
                  <a:pt x="50414" y="13117"/>
                  <a:pt x="50278" y="12981"/>
                  <a:pt x="50115" y="12968"/>
                </a:cubicBezTo>
                <a:cubicBezTo>
                  <a:pt x="50106" y="12967"/>
                  <a:pt x="50098" y="12967"/>
                  <a:pt x="50089" y="12967"/>
                </a:cubicBezTo>
                <a:close/>
                <a:moveTo>
                  <a:pt x="13511" y="13158"/>
                </a:moveTo>
                <a:lnTo>
                  <a:pt x="13674" y="13457"/>
                </a:lnTo>
                <a:lnTo>
                  <a:pt x="13375" y="13634"/>
                </a:lnTo>
                <a:lnTo>
                  <a:pt x="13185" y="13321"/>
                </a:lnTo>
                <a:lnTo>
                  <a:pt x="13511" y="13158"/>
                </a:lnTo>
                <a:close/>
                <a:moveTo>
                  <a:pt x="37012" y="13090"/>
                </a:moveTo>
                <a:lnTo>
                  <a:pt x="37216" y="13444"/>
                </a:lnTo>
                <a:lnTo>
                  <a:pt x="36876" y="13634"/>
                </a:lnTo>
                <a:cubicBezTo>
                  <a:pt x="36808" y="13511"/>
                  <a:pt x="36754" y="13389"/>
                  <a:pt x="36686" y="13267"/>
                </a:cubicBezTo>
                <a:lnTo>
                  <a:pt x="37012" y="13090"/>
                </a:lnTo>
                <a:close/>
                <a:moveTo>
                  <a:pt x="1727" y="13158"/>
                </a:moveTo>
                <a:lnTo>
                  <a:pt x="1890" y="13498"/>
                </a:lnTo>
                <a:lnTo>
                  <a:pt x="1577" y="13661"/>
                </a:lnTo>
                <a:lnTo>
                  <a:pt x="1414" y="13321"/>
                </a:lnTo>
                <a:lnTo>
                  <a:pt x="1727" y="13158"/>
                </a:lnTo>
                <a:close/>
                <a:moveTo>
                  <a:pt x="22509" y="13185"/>
                </a:moveTo>
                <a:lnTo>
                  <a:pt x="22700" y="13498"/>
                </a:lnTo>
                <a:lnTo>
                  <a:pt x="22373" y="13661"/>
                </a:lnTo>
                <a:lnTo>
                  <a:pt x="22197" y="13348"/>
                </a:lnTo>
                <a:lnTo>
                  <a:pt x="22509" y="13185"/>
                </a:lnTo>
                <a:close/>
                <a:moveTo>
                  <a:pt x="34294" y="13158"/>
                </a:moveTo>
                <a:lnTo>
                  <a:pt x="34470" y="13498"/>
                </a:lnTo>
                <a:lnTo>
                  <a:pt x="34158" y="13688"/>
                </a:lnTo>
                <a:lnTo>
                  <a:pt x="33940" y="13335"/>
                </a:lnTo>
                <a:lnTo>
                  <a:pt x="34294" y="13158"/>
                </a:lnTo>
                <a:close/>
                <a:moveTo>
                  <a:pt x="10793" y="13226"/>
                </a:moveTo>
                <a:lnTo>
                  <a:pt x="10956" y="13511"/>
                </a:lnTo>
                <a:lnTo>
                  <a:pt x="10616" y="13702"/>
                </a:lnTo>
                <a:lnTo>
                  <a:pt x="10453" y="13389"/>
                </a:lnTo>
                <a:lnTo>
                  <a:pt x="10793" y="13226"/>
                </a:lnTo>
                <a:close/>
                <a:moveTo>
                  <a:pt x="47369" y="12968"/>
                </a:moveTo>
                <a:cubicBezTo>
                  <a:pt x="47166" y="12968"/>
                  <a:pt x="46989" y="13117"/>
                  <a:pt x="46975" y="13321"/>
                </a:cubicBezTo>
                <a:cubicBezTo>
                  <a:pt x="46962" y="13539"/>
                  <a:pt x="47138" y="13715"/>
                  <a:pt x="47342" y="13715"/>
                </a:cubicBezTo>
                <a:cubicBezTo>
                  <a:pt x="47351" y="13716"/>
                  <a:pt x="47359" y="13716"/>
                  <a:pt x="47368" y="13716"/>
                </a:cubicBezTo>
                <a:cubicBezTo>
                  <a:pt x="47561" y="13716"/>
                  <a:pt x="47723" y="13571"/>
                  <a:pt x="47736" y="13376"/>
                </a:cubicBezTo>
                <a:cubicBezTo>
                  <a:pt x="47750" y="13158"/>
                  <a:pt x="47587" y="12968"/>
                  <a:pt x="47369" y="12968"/>
                </a:cubicBezTo>
                <a:close/>
                <a:moveTo>
                  <a:pt x="31575" y="13253"/>
                </a:moveTo>
                <a:lnTo>
                  <a:pt x="31752" y="13552"/>
                </a:lnTo>
                <a:lnTo>
                  <a:pt x="31412" y="13729"/>
                </a:lnTo>
                <a:lnTo>
                  <a:pt x="31235" y="13416"/>
                </a:lnTo>
                <a:lnTo>
                  <a:pt x="31575" y="13253"/>
                </a:lnTo>
                <a:close/>
                <a:moveTo>
                  <a:pt x="8033" y="13280"/>
                </a:moveTo>
                <a:lnTo>
                  <a:pt x="8197" y="13593"/>
                </a:lnTo>
                <a:lnTo>
                  <a:pt x="7884" y="13756"/>
                </a:lnTo>
                <a:lnTo>
                  <a:pt x="7707" y="13444"/>
                </a:lnTo>
                <a:lnTo>
                  <a:pt x="8033" y="13280"/>
                </a:lnTo>
                <a:close/>
                <a:moveTo>
                  <a:pt x="19791" y="13240"/>
                </a:moveTo>
                <a:lnTo>
                  <a:pt x="19967" y="13579"/>
                </a:lnTo>
                <a:lnTo>
                  <a:pt x="19668" y="13756"/>
                </a:lnTo>
                <a:lnTo>
                  <a:pt x="19492" y="13416"/>
                </a:lnTo>
                <a:lnTo>
                  <a:pt x="19791" y="13240"/>
                </a:lnTo>
                <a:close/>
                <a:moveTo>
                  <a:pt x="43333" y="13185"/>
                </a:moveTo>
                <a:lnTo>
                  <a:pt x="43564" y="13552"/>
                </a:lnTo>
                <a:lnTo>
                  <a:pt x="43156" y="13756"/>
                </a:lnTo>
                <a:lnTo>
                  <a:pt x="42966" y="13376"/>
                </a:lnTo>
                <a:lnTo>
                  <a:pt x="43333" y="13185"/>
                </a:lnTo>
                <a:close/>
                <a:moveTo>
                  <a:pt x="28816" y="13308"/>
                </a:moveTo>
                <a:lnTo>
                  <a:pt x="29006" y="13620"/>
                </a:lnTo>
                <a:lnTo>
                  <a:pt x="28680" y="13797"/>
                </a:lnTo>
                <a:lnTo>
                  <a:pt x="28517" y="13471"/>
                </a:lnTo>
                <a:lnTo>
                  <a:pt x="28816" y="13308"/>
                </a:lnTo>
                <a:close/>
                <a:moveTo>
                  <a:pt x="17045" y="13348"/>
                </a:moveTo>
                <a:lnTo>
                  <a:pt x="17222" y="13647"/>
                </a:lnTo>
                <a:lnTo>
                  <a:pt x="16909" y="13824"/>
                </a:lnTo>
                <a:lnTo>
                  <a:pt x="16733" y="13511"/>
                </a:lnTo>
                <a:lnTo>
                  <a:pt x="17045" y="13348"/>
                </a:lnTo>
                <a:close/>
                <a:moveTo>
                  <a:pt x="40601" y="13253"/>
                </a:moveTo>
                <a:lnTo>
                  <a:pt x="40804" y="13634"/>
                </a:lnTo>
                <a:lnTo>
                  <a:pt x="40465" y="13824"/>
                </a:lnTo>
                <a:lnTo>
                  <a:pt x="40261" y="13444"/>
                </a:lnTo>
                <a:lnTo>
                  <a:pt x="40601" y="13253"/>
                </a:lnTo>
                <a:close/>
                <a:moveTo>
                  <a:pt x="50917" y="13240"/>
                </a:moveTo>
                <a:cubicBezTo>
                  <a:pt x="50754" y="13240"/>
                  <a:pt x="50632" y="13362"/>
                  <a:pt x="50618" y="13511"/>
                </a:cubicBezTo>
                <a:cubicBezTo>
                  <a:pt x="50604" y="13675"/>
                  <a:pt x="50740" y="13824"/>
                  <a:pt x="50917" y="13824"/>
                </a:cubicBezTo>
                <a:cubicBezTo>
                  <a:pt x="51067" y="13810"/>
                  <a:pt x="51189" y="13688"/>
                  <a:pt x="51202" y="13525"/>
                </a:cubicBezTo>
                <a:cubicBezTo>
                  <a:pt x="51189" y="13376"/>
                  <a:pt x="51067" y="13240"/>
                  <a:pt x="50917" y="13240"/>
                </a:cubicBezTo>
                <a:close/>
                <a:moveTo>
                  <a:pt x="5301" y="13348"/>
                </a:moveTo>
                <a:lnTo>
                  <a:pt x="5478" y="13688"/>
                </a:lnTo>
                <a:lnTo>
                  <a:pt x="5125" y="13838"/>
                </a:lnTo>
                <a:lnTo>
                  <a:pt x="4962" y="13498"/>
                </a:lnTo>
                <a:lnTo>
                  <a:pt x="5301" y="13348"/>
                </a:lnTo>
                <a:close/>
                <a:moveTo>
                  <a:pt x="26098" y="13362"/>
                </a:moveTo>
                <a:lnTo>
                  <a:pt x="26301" y="13702"/>
                </a:lnTo>
                <a:lnTo>
                  <a:pt x="25934" y="13865"/>
                </a:lnTo>
                <a:lnTo>
                  <a:pt x="25771" y="13539"/>
                </a:lnTo>
                <a:lnTo>
                  <a:pt x="26098" y="13362"/>
                </a:lnTo>
                <a:close/>
                <a:moveTo>
                  <a:pt x="14327" y="13403"/>
                </a:moveTo>
                <a:lnTo>
                  <a:pt x="14490" y="13715"/>
                </a:lnTo>
                <a:lnTo>
                  <a:pt x="14191" y="13878"/>
                </a:lnTo>
                <a:lnTo>
                  <a:pt x="14014" y="13566"/>
                </a:lnTo>
                <a:lnTo>
                  <a:pt x="14327" y="13403"/>
                </a:lnTo>
                <a:close/>
                <a:moveTo>
                  <a:pt x="37828" y="13348"/>
                </a:moveTo>
                <a:lnTo>
                  <a:pt x="38032" y="13688"/>
                </a:lnTo>
                <a:lnTo>
                  <a:pt x="37692" y="13878"/>
                </a:lnTo>
                <a:lnTo>
                  <a:pt x="37515" y="13539"/>
                </a:lnTo>
                <a:lnTo>
                  <a:pt x="37828" y="13348"/>
                </a:lnTo>
                <a:close/>
                <a:moveTo>
                  <a:pt x="2542" y="13430"/>
                </a:moveTo>
                <a:lnTo>
                  <a:pt x="2732" y="13743"/>
                </a:lnTo>
                <a:lnTo>
                  <a:pt x="2406" y="13919"/>
                </a:lnTo>
                <a:lnTo>
                  <a:pt x="2243" y="13593"/>
                </a:lnTo>
                <a:lnTo>
                  <a:pt x="2542" y="13430"/>
                </a:lnTo>
                <a:close/>
                <a:moveTo>
                  <a:pt x="23338" y="13430"/>
                </a:moveTo>
                <a:lnTo>
                  <a:pt x="23515" y="13770"/>
                </a:lnTo>
                <a:lnTo>
                  <a:pt x="23216" y="13933"/>
                </a:lnTo>
                <a:lnTo>
                  <a:pt x="23039" y="13593"/>
                </a:lnTo>
                <a:lnTo>
                  <a:pt x="23338" y="13430"/>
                </a:lnTo>
                <a:close/>
                <a:moveTo>
                  <a:pt x="35123" y="13430"/>
                </a:moveTo>
                <a:lnTo>
                  <a:pt x="35313" y="13756"/>
                </a:lnTo>
                <a:lnTo>
                  <a:pt x="34973" y="13933"/>
                </a:lnTo>
                <a:lnTo>
                  <a:pt x="34810" y="13593"/>
                </a:lnTo>
                <a:lnTo>
                  <a:pt x="35123" y="13430"/>
                </a:lnTo>
                <a:close/>
                <a:moveTo>
                  <a:pt x="11608" y="13457"/>
                </a:moveTo>
                <a:lnTo>
                  <a:pt x="11771" y="13770"/>
                </a:lnTo>
                <a:lnTo>
                  <a:pt x="11432" y="13946"/>
                </a:lnTo>
                <a:lnTo>
                  <a:pt x="11268" y="13634"/>
                </a:lnTo>
                <a:lnTo>
                  <a:pt x="11608" y="13457"/>
                </a:lnTo>
                <a:close/>
                <a:moveTo>
                  <a:pt x="32391" y="13484"/>
                </a:moveTo>
                <a:lnTo>
                  <a:pt x="32581" y="13810"/>
                </a:lnTo>
                <a:lnTo>
                  <a:pt x="32228" y="13974"/>
                </a:lnTo>
                <a:lnTo>
                  <a:pt x="32051" y="13675"/>
                </a:lnTo>
                <a:lnTo>
                  <a:pt x="32391" y="13484"/>
                </a:lnTo>
                <a:close/>
                <a:moveTo>
                  <a:pt x="48163" y="13266"/>
                </a:moveTo>
                <a:cubicBezTo>
                  <a:pt x="47982" y="13266"/>
                  <a:pt x="47832" y="13424"/>
                  <a:pt x="47832" y="13607"/>
                </a:cubicBezTo>
                <a:cubicBezTo>
                  <a:pt x="47818" y="13803"/>
                  <a:pt x="47970" y="13974"/>
                  <a:pt x="48163" y="13974"/>
                </a:cubicBezTo>
                <a:cubicBezTo>
                  <a:pt x="48170" y="13974"/>
                  <a:pt x="48178" y="13974"/>
                  <a:pt x="48185" y="13974"/>
                </a:cubicBezTo>
                <a:cubicBezTo>
                  <a:pt x="48375" y="13974"/>
                  <a:pt x="48525" y="13824"/>
                  <a:pt x="48538" y="13634"/>
                </a:cubicBezTo>
                <a:cubicBezTo>
                  <a:pt x="48552" y="13430"/>
                  <a:pt x="48389" y="13267"/>
                  <a:pt x="48185" y="13267"/>
                </a:cubicBezTo>
                <a:cubicBezTo>
                  <a:pt x="48178" y="13266"/>
                  <a:pt x="48170" y="13266"/>
                  <a:pt x="48163" y="13266"/>
                </a:cubicBezTo>
                <a:close/>
                <a:moveTo>
                  <a:pt x="20633" y="13511"/>
                </a:moveTo>
                <a:lnTo>
                  <a:pt x="20783" y="13824"/>
                </a:lnTo>
                <a:lnTo>
                  <a:pt x="20470" y="13987"/>
                </a:lnTo>
                <a:lnTo>
                  <a:pt x="20307" y="13688"/>
                </a:lnTo>
                <a:lnTo>
                  <a:pt x="20633" y="13511"/>
                </a:lnTo>
                <a:close/>
                <a:moveTo>
                  <a:pt x="8835" y="13525"/>
                </a:moveTo>
                <a:lnTo>
                  <a:pt x="9026" y="13865"/>
                </a:lnTo>
                <a:lnTo>
                  <a:pt x="8727" y="14042"/>
                </a:lnTo>
                <a:lnTo>
                  <a:pt x="8536" y="13702"/>
                </a:lnTo>
                <a:lnTo>
                  <a:pt x="8835" y="13525"/>
                </a:lnTo>
                <a:close/>
                <a:moveTo>
                  <a:pt x="51712" y="13578"/>
                </a:moveTo>
                <a:cubicBezTo>
                  <a:pt x="51598" y="13578"/>
                  <a:pt x="51502" y="13682"/>
                  <a:pt x="51502" y="13797"/>
                </a:cubicBezTo>
                <a:cubicBezTo>
                  <a:pt x="51488" y="13919"/>
                  <a:pt x="51583" y="14028"/>
                  <a:pt x="51719" y="14042"/>
                </a:cubicBezTo>
                <a:cubicBezTo>
                  <a:pt x="51855" y="14042"/>
                  <a:pt x="51964" y="13933"/>
                  <a:pt x="51977" y="13797"/>
                </a:cubicBezTo>
                <a:cubicBezTo>
                  <a:pt x="51964" y="13675"/>
                  <a:pt x="51855" y="13579"/>
                  <a:pt x="51733" y="13579"/>
                </a:cubicBezTo>
                <a:cubicBezTo>
                  <a:pt x="51726" y="13579"/>
                  <a:pt x="51719" y="13578"/>
                  <a:pt x="51712" y="13578"/>
                </a:cubicBezTo>
                <a:close/>
                <a:moveTo>
                  <a:pt x="17901" y="13566"/>
                </a:moveTo>
                <a:lnTo>
                  <a:pt x="18065" y="13892"/>
                </a:lnTo>
                <a:lnTo>
                  <a:pt x="17725" y="14069"/>
                </a:lnTo>
                <a:lnTo>
                  <a:pt x="17562" y="13756"/>
                </a:lnTo>
                <a:lnTo>
                  <a:pt x="17901" y="13566"/>
                </a:lnTo>
                <a:close/>
                <a:moveTo>
                  <a:pt x="29645" y="13552"/>
                </a:moveTo>
                <a:cubicBezTo>
                  <a:pt x="29700" y="13675"/>
                  <a:pt x="29754" y="13770"/>
                  <a:pt x="29808" y="13906"/>
                </a:cubicBezTo>
                <a:lnTo>
                  <a:pt x="29509" y="14069"/>
                </a:lnTo>
                <a:lnTo>
                  <a:pt x="29333" y="13729"/>
                </a:lnTo>
                <a:lnTo>
                  <a:pt x="29632" y="13552"/>
                </a:lnTo>
                <a:close/>
                <a:moveTo>
                  <a:pt x="45437" y="13288"/>
                </a:moveTo>
                <a:cubicBezTo>
                  <a:pt x="45331" y="13288"/>
                  <a:pt x="45227" y="13334"/>
                  <a:pt x="45154" y="13416"/>
                </a:cubicBezTo>
                <a:cubicBezTo>
                  <a:pt x="45100" y="13484"/>
                  <a:pt x="45045" y="13566"/>
                  <a:pt x="44991" y="13634"/>
                </a:cubicBezTo>
                <a:lnTo>
                  <a:pt x="45004" y="13634"/>
                </a:lnTo>
                <a:cubicBezTo>
                  <a:pt x="45032" y="13702"/>
                  <a:pt x="45045" y="13783"/>
                  <a:pt x="45086" y="13851"/>
                </a:cubicBezTo>
                <a:cubicBezTo>
                  <a:pt x="45143" y="13989"/>
                  <a:pt x="45278" y="14078"/>
                  <a:pt x="45425" y="14078"/>
                </a:cubicBezTo>
                <a:cubicBezTo>
                  <a:pt x="45452" y="14078"/>
                  <a:pt x="45480" y="14075"/>
                  <a:pt x="45507" y="14069"/>
                </a:cubicBezTo>
                <a:cubicBezTo>
                  <a:pt x="45670" y="14042"/>
                  <a:pt x="45793" y="13919"/>
                  <a:pt x="45820" y="13743"/>
                </a:cubicBezTo>
                <a:cubicBezTo>
                  <a:pt x="45847" y="13566"/>
                  <a:pt x="45752" y="13403"/>
                  <a:pt x="45589" y="13321"/>
                </a:cubicBezTo>
                <a:cubicBezTo>
                  <a:pt x="45540" y="13299"/>
                  <a:pt x="45489" y="13288"/>
                  <a:pt x="45437" y="13288"/>
                </a:cubicBezTo>
                <a:close/>
                <a:moveTo>
                  <a:pt x="41430" y="13511"/>
                </a:moveTo>
                <a:lnTo>
                  <a:pt x="41634" y="13878"/>
                </a:lnTo>
                <a:lnTo>
                  <a:pt x="41267" y="14082"/>
                </a:lnTo>
                <a:lnTo>
                  <a:pt x="41076" y="13715"/>
                </a:lnTo>
                <a:lnTo>
                  <a:pt x="41430" y="13511"/>
                </a:lnTo>
                <a:close/>
                <a:moveTo>
                  <a:pt x="6131" y="13620"/>
                </a:moveTo>
                <a:lnTo>
                  <a:pt x="6294" y="13919"/>
                </a:lnTo>
                <a:lnTo>
                  <a:pt x="5954" y="14110"/>
                </a:lnTo>
                <a:lnTo>
                  <a:pt x="5791" y="13783"/>
                </a:lnTo>
                <a:lnTo>
                  <a:pt x="6131" y="13620"/>
                </a:lnTo>
                <a:close/>
                <a:moveTo>
                  <a:pt x="15156" y="13634"/>
                </a:moveTo>
                <a:lnTo>
                  <a:pt x="15319" y="13960"/>
                </a:lnTo>
                <a:lnTo>
                  <a:pt x="15006" y="14123"/>
                </a:lnTo>
                <a:lnTo>
                  <a:pt x="14830" y="13810"/>
                </a:lnTo>
                <a:lnTo>
                  <a:pt x="15156" y="13634"/>
                </a:lnTo>
                <a:close/>
                <a:moveTo>
                  <a:pt x="38698" y="13566"/>
                </a:moveTo>
                <a:lnTo>
                  <a:pt x="38901" y="13933"/>
                </a:lnTo>
                <a:lnTo>
                  <a:pt x="38507" y="14137"/>
                </a:lnTo>
                <a:lnTo>
                  <a:pt x="38344" y="13783"/>
                </a:lnTo>
                <a:lnTo>
                  <a:pt x="38698" y="13566"/>
                </a:lnTo>
                <a:close/>
                <a:moveTo>
                  <a:pt x="3371" y="13675"/>
                </a:moveTo>
                <a:lnTo>
                  <a:pt x="3548" y="13987"/>
                </a:lnTo>
                <a:lnTo>
                  <a:pt x="3235" y="14150"/>
                </a:lnTo>
                <a:lnTo>
                  <a:pt x="3059" y="13838"/>
                </a:lnTo>
                <a:lnTo>
                  <a:pt x="3371" y="13675"/>
                </a:lnTo>
                <a:close/>
                <a:moveTo>
                  <a:pt x="26927" y="13620"/>
                </a:moveTo>
                <a:lnTo>
                  <a:pt x="27103" y="13960"/>
                </a:lnTo>
                <a:lnTo>
                  <a:pt x="26764" y="14150"/>
                </a:lnTo>
                <a:lnTo>
                  <a:pt x="26573" y="13797"/>
                </a:lnTo>
                <a:lnTo>
                  <a:pt x="26927" y="13620"/>
                </a:lnTo>
                <a:close/>
                <a:moveTo>
                  <a:pt x="24181" y="13702"/>
                </a:moveTo>
                <a:lnTo>
                  <a:pt x="24344" y="14028"/>
                </a:lnTo>
                <a:lnTo>
                  <a:pt x="24045" y="14191"/>
                </a:lnTo>
                <a:lnTo>
                  <a:pt x="23855" y="13865"/>
                </a:lnTo>
                <a:lnTo>
                  <a:pt x="24181" y="13702"/>
                </a:lnTo>
                <a:close/>
                <a:moveTo>
                  <a:pt x="35938" y="13661"/>
                </a:moveTo>
                <a:lnTo>
                  <a:pt x="36142" y="14001"/>
                </a:lnTo>
                <a:lnTo>
                  <a:pt x="35802" y="14191"/>
                </a:lnTo>
                <a:cubicBezTo>
                  <a:pt x="35748" y="14082"/>
                  <a:pt x="35680" y="13974"/>
                  <a:pt x="35626" y="13851"/>
                </a:cubicBezTo>
                <a:lnTo>
                  <a:pt x="35938" y="13661"/>
                </a:lnTo>
                <a:close/>
                <a:moveTo>
                  <a:pt x="12424" y="13702"/>
                </a:moveTo>
                <a:lnTo>
                  <a:pt x="12600" y="14042"/>
                </a:lnTo>
                <a:lnTo>
                  <a:pt x="12261" y="14205"/>
                </a:lnTo>
                <a:lnTo>
                  <a:pt x="12084" y="13865"/>
                </a:lnTo>
                <a:lnTo>
                  <a:pt x="12424" y="13702"/>
                </a:lnTo>
                <a:close/>
                <a:moveTo>
                  <a:pt x="49014" y="13525"/>
                </a:moveTo>
                <a:cubicBezTo>
                  <a:pt x="48824" y="13525"/>
                  <a:pt x="48674" y="13675"/>
                  <a:pt x="48674" y="13851"/>
                </a:cubicBezTo>
                <a:cubicBezTo>
                  <a:pt x="48661" y="14042"/>
                  <a:pt x="48810" y="14191"/>
                  <a:pt x="48987" y="14205"/>
                </a:cubicBezTo>
                <a:cubicBezTo>
                  <a:pt x="48995" y="14205"/>
                  <a:pt x="49003" y="14205"/>
                  <a:pt x="49011" y="14205"/>
                </a:cubicBezTo>
                <a:cubicBezTo>
                  <a:pt x="49203" y="14205"/>
                  <a:pt x="49354" y="14048"/>
                  <a:pt x="49354" y="13865"/>
                </a:cubicBezTo>
                <a:cubicBezTo>
                  <a:pt x="49340" y="13675"/>
                  <a:pt x="49191" y="13525"/>
                  <a:pt x="49014" y="13525"/>
                </a:cubicBezTo>
                <a:close/>
                <a:moveTo>
                  <a:pt x="653" y="13729"/>
                </a:moveTo>
                <a:lnTo>
                  <a:pt x="830" y="14042"/>
                </a:lnTo>
                <a:lnTo>
                  <a:pt x="503" y="14218"/>
                </a:lnTo>
                <a:lnTo>
                  <a:pt x="340" y="13906"/>
                </a:lnTo>
                <a:lnTo>
                  <a:pt x="653" y="13729"/>
                </a:lnTo>
                <a:close/>
                <a:moveTo>
                  <a:pt x="21449" y="13770"/>
                </a:moveTo>
                <a:lnTo>
                  <a:pt x="21626" y="14069"/>
                </a:lnTo>
                <a:lnTo>
                  <a:pt x="21327" y="14245"/>
                </a:lnTo>
                <a:lnTo>
                  <a:pt x="21136" y="13933"/>
                </a:lnTo>
                <a:lnTo>
                  <a:pt x="21449" y="13770"/>
                </a:lnTo>
                <a:close/>
                <a:moveTo>
                  <a:pt x="33220" y="13743"/>
                </a:moveTo>
                <a:lnTo>
                  <a:pt x="33397" y="14082"/>
                </a:lnTo>
                <a:lnTo>
                  <a:pt x="33057" y="14259"/>
                </a:lnTo>
                <a:cubicBezTo>
                  <a:pt x="33002" y="14150"/>
                  <a:pt x="32948" y="14028"/>
                  <a:pt x="32880" y="13919"/>
                </a:cubicBezTo>
                <a:lnTo>
                  <a:pt x="33220" y="13743"/>
                </a:lnTo>
                <a:close/>
                <a:moveTo>
                  <a:pt x="52538" y="13913"/>
                </a:moveTo>
                <a:cubicBezTo>
                  <a:pt x="52468" y="13913"/>
                  <a:pt x="52403" y="13974"/>
                  <a:pt x="52426" y="14055"/>
                </a:cubicBezTo>
                <a:cubicBezTo>
                  <a:pt x="52426" y="14110"/>
                  <a:pt x="52480" y="14164"/>
                  <a:pt x="52548" y="14259"/>
                </a:cubicBezTo>
                <a:cubicBezTo>
                  <a:pt x="52616" y="14164"/>
                  <a:pt x="52698" y="14110"/>
                  <a:pt x="52698" y="14055"/>
                </a:cubicBezTo>
                <a:cubicBezTo>
                  <a:pt x="52698" y="14014"/>
                  <a:pt x="52630" y="13933"/>
                  <a:pt x="52575" y="13919"/>
                </a:cubicBezTo>
                <a:cubicBezTo>
                  <a:pt x="52563" y="13915"/>
                  <a:pt x="52550" y="13913"/>
                  <a:pt x="52538" y="13913"/>
                </a:cubicBezTo>
                <a:close/>
                <a:moveTo>
                  <a:pt x="9678" y="13797"/>
                </a:moveTo>
                <a:lnTo>
                  <a:pt x="9855" y="14110"/>
                </a:lnTo>
                <a:lnTo>
                  <a:pt x="9542" y="14273"/>
                </a:lnTo>
                <a:lnTo>
                  <a:pt x="9366" y="13960"/>
                </a:lnTo>
                <a:lnTo>
                  <a:pt x="9678" y="13797"/>
                </a:lnTo>
                <a:close/>
                <a:moveTo>
                  <a:pt x="18731" y="13838"/>
                </a:moveTo>
                <a:lnTo>
                  <a:pt x="18894" y="14123"/>
                </a:lnTo>
                <a:lnTo>
                  <a:pt x="18554" y="14313"/>
                </a:lnTo>
                <a:lnTo>
                  <a:pt x="18391" y="14001"/>
                </a:lnTo>
                <a:lnTo>
                  <a:pt x="18731" y="13838"/>
                </a:lnTo>
                <a:close/>
                <a:moveTo>
                  <a:pt x="30488" y="13824"/>
                </a:moveTo>
                <a:lnTo>
                  <a:pt x="30651" y="14150"/>
                </a:lnTo>
                <a:lnTo>
                  <a:pt x="30338" y="14313"/>
                </a:lnTo>
                <a:cubicBezTo>
                  <a:pt x="30270" y="14205"/>
                  <a:pt x="30216" y="14096"/>
                  <a:pt x="30162" y="14001"/>
                </a:cubicBezTo>
                <a:lnTo>
                  <a:pt x="30488" y="13824"/>
                </a:lnTo>
                <a:close/>
                <a:moveTo>
                  <a:pt x="46265" y="13551"/>
                </a:moveTo>
                <a:cubicBezTo>
                  <a:pt x="46257" y="13551"/>
                  <a:pt x="46249" y="13552"/>
                  <a:pt x="46241" y="13552"/>
                </a:cubicBezTo>
                <a:cubicBezTo>
                  <a:pt x="46037" y="13566"/>
                  <a:pt x="45888" y="13729"/>
                  <a:pt x="45874" y="13933"/>
                </a:cubicBezTo>
                <a:cubicBezTo>
                  <a:pt x="45888" y="14137"/>
                  <a:pt x="46051" y="14313"/>
                  <a:pt x="46268" y="14313"/>
                </a:cubicBezTo>
                <a:cubicBezTo>
                  <a:pt x="46472" y="14300"/>
                  <a:pt x="46649" y="14123"/>
                  <a:pt x="46635" y="13919"/>
                </a:cubicBezTo>
                <a:cubicBezTo>
                  <a:pt x="46622" y="13710"/>
                  <a:pt x="46459" y="13551"/>
                  <a:pt x="46265" y="13551"/>
                </a:cubicBezTo>
                <a:close/>
                <a:moveTo>
                  <a:pt x="6946" y="13851"/>
                </a:moveTo>
                <a:lnTo>
                  <a:pt x="7123" y="14164"/>
                </a:lnTo>
                <a:lnTo>
                  <a:pt x="6810" y="14341"/>
                </a:lnTo>
                <a:lnTo>
                  <a:pt x="6633" y="14028"/>
                </a:lnTo>
                <a:lnTo>
                  <a:pt x="6946" y="13851"/>
                </a:lnTo>
                <a:close/>
                <a:moveTo>
                  <a:pt x="27742" y="13892"/>
                </a:moveTo>
                <a:lnTo>
                  <a:pt x="27933" y="14205"/>
                </a:lnTo>
                <a:lnTo>
                  <a:pt x="27606" y="14368"/>
                </a:lnTo>
                <a:lnTo>
                  <a:pt x="27430" y="14055"/>
                </a:lnTo>
                <a:lnTo>
                  <a:pt x="27742" y="13892"/>
                </a:lnTo>
                <a:close/>
                <a:moveTo>
                  <a:pt x="39540" y="13824"/>
                </a:moveTo>
                <a:lnTo>
                  <a:pt x="39731" y="14177"/>
                </a:lnTo>
                <a:lnTo>
                  <a:pt x="39336" y="14381"/>
                </a:lnTo>
                <a:lnTo>
                  <a:pt x="39160" y="14028"/>
                </a:lnTo>
                <a:lnTo>
                  <a:pt x="39540" y="13824"/>
                </a:lnTo>
                <a:close/>
                <a:moveTo>
                  <a:pt x="4200" y="13919"/>
                </a:moveTo>
                <a:lnTo>
                  <a:pt x="4377" y="14218"/>
                </a:lnTo>
                <a:lnTo>
                  <a:pt x="4065" y="14395"/>
                </a:lnTo>
                <a:lnTo>
                  <a:pt x="3888" y="14082"/>
                </a:lnTo>
                <a:lnTo>
                  <a:pt x="4200" y="13919"/>
                </a:lnTo>
                <a:close/>
                <a:moveTo>
                  <a:pt x="15971" y="13892"/>
                </a:moveTo>
                <a:lnTo>
                  <a:pt x="16148" y="14232"/>
                </a:lnTo>
                <a:lnTo>
                  <a:pt x="15835" y="14395"/>
                </a:lnTo>
                <a:lnTo>
                  <a:pt x="15659" y="14055"/>
                </a:lnTo>
                <a:lnTo>
                  <a:pt x="15971" y="13892"/>
                </a:lnTo>
                <a:close/>
                <a:moveTo>
                  <a:pt x="49830" y="13810"/>
                </a:moveTo>
                <a:cubicBezTo>
                  <a:pt x="49653" y="13810"/>
                  <a:pt x="49517" y="13960"/>
                  <a:pt x="49544" y="14137"/>
                </a:cubicBezTo>
                <a:cubicBezTo>
                  <a:pt x="49544" y="14286"/>
                  <a:pt x="49680" y="14409"/>
                  <a:pt x="49830" y="14409"/>
                </a:cubicBezTo>
                <a:cubicBezTo>
                  <a:pt x="50006" y="14409"/>
                  <a:pt x="50142" y="14273"/>
                  <a:pt x="50142" y="14110"/>
                </a:cubicBezTo>
                <a:cubicBezTo>
                  <a:pt x="50142" y="13933"/>
                  <a:pt x="49993" y="13810"/>
                  <a:pt x="49830" y="13810"/>
                </a:cubicBezTo>
                <a:close/>
                <a:moveTo>
                  <a:pt x="24997" y="13946"/>
                </a:moveTo>
                <a:lnTo>
                  <a:pt x="25173" y="14259"/>
                </a:lnTo>
                <a:lnTo>
                  <a:pt x="24861" y="14436"/>
                </a:lnTo>
                <a:lnTo>
                  <a:pt x="24684" y="14110"/>
                </a:lnTo>
                <a:lnTo>
                  <a:pt x="24997" y="13946"/>
                </a:lnTo>
                <a:close/>
                <a:moveTo>
                  <a:pt x="13253" y="13974"/>
                </a:moveTo>
                <a:lnTo>
                  <a:pt x="13416" y="14286"/>
                </a:lnTo>
                <a:lnTo>
                  <a:pt x="13076" y="14449"/>
                </a:lnTo>
                <a:lnTo>
                  <a:pt x="12913" y="14164"/>
                </a:lnTo>
                <a:lnTo>
                  <a:pt x="13253" y="13974"/>
                </a:lnTo>
                <a:close/>
                <a:moveTo>
                  <a:pt x="36781" y="13906"/>
                </a:moveTo>
                <a:lnTo>
                  <a:pt x="36971" y="14273"/>
                </a:lnTo>
                <a:lnTo>
                  <a:pt x="36618" y="14477"/>
                </a:lnTo>
                <a:cubicBezTo>
                  <a:pt x="36564" y="14354"/>
                  <a:pt x="36496" y="14218"/>
                  <a:pt x="36441" y="14082"/>
                </a:cubicBezTo>
                <a:lnTo>
                  <a:pt x="36781" y="13906"/>
                </a:lnTo>
                <a:close/>
                <a:moveTo>
                  <a:pt x="1482" y="13987"/>
                </a:moveTo>
                <a:lnTo>
                  <a:pt x="1645" y="14327"/>
                </a:lnTo>
                <a:lnTo>
                  <a:pt x="1346" y="14490"/>
                </a:lnTo>
                <a:lnTo>
                  <a:pt x="1183" y="14150"/>
                </a:lnTo>
                <a:lnTo>
                  <a:pt x="1482" y="13987"/>
                </a:lnTo>
                <a:close/>
                <a:moveTo>
                  <a:pt x="22278" y="14028"/>
                </a:moveTo>
                <a:lnTo>
                  <a:pt x="22482" y="14341"/>
                </a:lnTo>
                <a:lnTo>
                  <a:pt x="22142" y="14517"/>
                </a:lnTo>
                <a:lnTo>
                  <a:pt x="21966" y="14177"/>
                </a:lnTo>
                <a:lnTo>
                  <a:pt x="22278" y="14028"/>
                </a:lnTo>
                <a:close/>
                <a:moveTo>
                  <a:pt x="34063" y="14001"/>
                </a:moveTo>
                <a:lnTo>
                  <a:pt x="34253" y="14327"/>
                </a:lnTo>
                <a:lnTo>
                  <a:pt x="33872" y="14517"/>
                </a:lnTo>
                <a:lnTo>
                  <a:pt x="33696" y="14177"/>
                </a:lnTo>
                <a:lnTo>
                  <a:pt x="34063" y="14001"/>
                </a:lnTo>
                <a:close/>
                <a:moveTo>
                  <a:pt x="10494" y="14042"/>
                </a:moveTo>
                <a:lnTo>
                  <a:pt x="10684" y="14368"/>
                </a:lnTo>
                <a:lnTo>
                  <a:pt x="10371" y="14531"/>
                </a:lnTo>
                <a:lnTo>
                  <a:pt x="10181" y="14218"/>
                </a:lnTo>
                <a:lnTo>
                  <a:pt x="10494" y="14042"/>
                </a:lnTo>
                <a:close/>
                <a:moveTo>
                  <a:pt x="47081" y="13810"/>
                </a:moveTo>
                <a:cubicBezTo>
                  <a:pt x="47073" y="13810"/>
                  <a:pt x="47065" y="13810"/>
                  <a:pt x="47057" y="13810"/>
                </a:cubicBezTo>
                <a:cubicBezTo>
                  <a:pt x="46867" y="13824"/>
                  <a:pt x="46717" y="13987"/>
                  <a:pt x="46717" y="14177"/>
                </a:cubicBezTo>
                <a:cubicBezTo>
                  <a:pt x="46717" y="14373"/>
                  <a:pt x="46880" y="14532"/>
                  <a:pt x="47074" y="14532"/>
                </a:cubicBezTo>
                <a:cubicBezTo>
                  <a:pt x="47082" y="14532"/>
                  <a:pt x="47090" y="14531"/>
                  <a:pt x="47098" y="14531"/>
                </a:cubicBezTo>
                <a:cubicBezTo>
                  <a:pt x="47301" y="14531"/>
                  <a:pt x="47451" y="14354"/>
                  <a:pt x="47451" y="14150"/>
                </a:cubicBezTo>
                <a:cubicBezTo>
                  <a:pt x="47438" y="13967"/>
                  <a:pt x="47274" y="13810"/>
                  <a:pt x="47081" y="13810"/>
                </a:cubicBezTo>
                <a:close/>
                <a:moveTo>
                  <a:pt x="31303" y="14082"/>
                </a:moveTo>
                <a:lnTo>
                  <a:pt x="31480" y="14395"/>
                </a:lnTo>
                <a:lnTo>
                  <a:pt x="31154" y="14572"/>
                </a:lnTo>
                <a:lnTo>
                  <a:pt x="30977" y="14245"/>
                </a:lnTo>
                <a:lnTo>
                  <a:pt x="31303" y="14082"/>
                </a:lnTo>
                <a:close/>
                <a:moveTo>
                  <a:pt x="7775" y="14110"/>
                </a:moveTo>
                <a:lnTo>
                  <a:pt x="7966" y="14409"/>
                </a:lnTo>
                <a:lnTo>
                  <a:pt x="7639" y="14585"/>
                </a:lnTo>
                <a:lnTo>
                  <a:pt x="7476" y="14273"/>
                </a:lnTo>
                <a:lnTo>
                  <a:pt x="7775" y="14110"/>
                </a:lnTo>
                <a:close/>
                <a:moveTo>
                  <a:pt x="19546" y="14082"/>
                </a:moveTo>
                <a:lnTo>
                  <a:pt x="19723" y="14422"/>
                </a:lnTo>
                <a:lnTo>
                  <a:pt x="19383" y="14585"/>
                </a:lnTo>
                <a:lnTo>
                  <a:pt x="19206" y="14245"/>
                </a:lnTo>
                <a:lnTo>
                  <a:pt x="19546" y="14082"/>
                </a:lnTo>
                <a:close/>
                <a:moveTo>
                  <a:pt x="28585" y="14137"/>
                </a:moveTo>
                <a:lnTo>
                  <a:pt x="28748" y="14449"/>
                </a:lnTo>
                <a:lnTo>
                  <a:pt x="28435" y="14626"/>
                </a:lnTo>
                <a:lnTo>
                  <a:pt x="28259" y="14300"/>
                </a:lnTo>
                <a:lnTo>
                  <a:pt x="28585" y="14137"/>
                </a:lnTo>
                <a:close/>
                <a:moveTo>
                  <a:pt x="50659" y="14096"/>
                </a:moveTo>
                <a:cubicBezTo>
                  <a:pt x="50509" y="14096"/>
                  <a:pt x="50387" y="14232"/>
                  <a:pt x="50401" y="14381"/>
                </a:cubicBezTo>
                <a:cubicBezTo>
                  <a:pt x="50414" y="14517"/>
                  <a:pt x="50536" y="14626"/>
                  <a:pt x="50672" y="14626"/>
                </a:cubicBezTo>
                <a:cubicBezTo>
                  <a:pt x="50822" y="14612"/>
                  <a:pt x="50931" y="14490"/>
                  <a:pt x="50931" y="14341"/>
                </a:cubicBezTo>
                <a:cubicBezTo>
                  <a:pt x="50903" y="14205"/>
                  <a:pt x="50795" y="14096"/>
                  <a:pt x="50659" y="14096"/>
                </a:cubicBezTo>
                <a:close/>
                <a:moveTo>
                  <a:pt x="16800" y="14164"/>
                </a:moveTo>
                <a:lnTo>
                  <a:pt x="16977" y="14477"/>
                </a:lnTo>
                <a:lnTo>
                  <a:pt x="16651" y="14640"/>
                </a:lnTo>
                <a:lnTo>
                  <a:pt x="16488" y="14341"/>
                </a:lnTo>
                <a:lnTo>
                  <a:pt x="16800" y="14164"/>
                </a:lnTo>
                <a:close/>
                <a:moveTo>
                  <a:pt x="44367" y="13878"/>
                </a:moveTo>
                <a:cubicBezTo>
                  <a:pt x="44161" y="13878"/>
                  <a:pt x="43984" y="14036"/>
                  <a:pt x="43971" y="14245"/>
                </a:cubicBezTo>
                <a:cubicBezTo>
                  <a:pt x="43958" y="14463"/>
                  <a:pt x="44135" y="14653"/>
                  <a:pt x="44366" y="14653"/>
                </a:cubicBezTo>
                <a:cubicBezTo>
                  <a:pt x="44583" y="14653"/>
                  <a:pt x="44760" y="14490"/>
                  <a:pt x="44773" y="14273"/>
                </a:cubicBezTo>
                <a:cubicBezTo>
                  <a:pt x="44773" y="14055"/>
                  <a:pt x="44597" y="13878"/>
                  <a:pt x="44393" y="13878"/>
                </a:cubicBezTo>
                <a:cubicBezTo>
                  <a:pt x="44384" y="13878"/>
                  <a:pt x="44376" y="13878"/>
                  <a:pt x="44367" y="13878"/>
                </a:cubicBezTo>
                <a:close/>
                <a:moveTo>
                  <a:pt x="46839" y="14653"/>
                </a:moveTo>
                <a:cubicBezTo>
                  <a:pt x="46843" y="14653"/>
                  <a:pt x="46847" y="14653"/>
                  <a:pt x="46850" y="14653"/>
                </a:cubicBezTo>
                <a:lnTo>
                  <a:pt x="46850" y="14653"/>
                </a:lnTo>
                <a:cubicBezTo>
                  <a:pt x="46851" y="14653"/>
                  <a:pt x="46852" y="14653"/>
                  <a:pt x="46853" y="14653"/>
                </a:cubicBezTo>
                <a:close/>
                <a:moveTo>
                  <a:pt x="5030" y="14164"/>
                </a:moveTo>
                <a:lnTo>
                  <a:pt x="5193" y="14504"/>
                </a:lnTo>
                <a:lnTo>
                  <a:pt x="4894" y="14680"/>
                </a:lnTo>
                <a:lnTo>
                  <a:pt x="4731" y="14341"/>
                </a:lnTo>
                <a:lnTo>
                  <a:pt x="5030" y="14164"/>
                </a:lnTo>
                <a:close/>
                <a:moveTo>
                  <a:pt x="25812" y="14191"/>
                </a:moveTo>
                <a:lnTo>
                  <a:pt x="26002" y="14531"/>
                </a:lnTo>
                <a:lnTo>
                  <a:pt x="25690" y="14708"/>
                </a:lnTo>
                <a:lnTo>
                  <a:pt x="25500" y="14368"/>
                </a:lnTo>
                <a:lnTo>
                  <a:pt x="25812" y="14191"/>
                </a:lnTo>
                <a:close/>
                <a:moveTo>
                  <a:pt x="40342" y="14096"/>
                </a:moveTo>
                <a:cubicBezTo>
                  <a:pt x="40448" y="14215"/>
                  <a:pt x="40566" y="14359"/>
                  <a:pt x="40672" y="14492"/>
                </a:cubicBezTo>
                <a:lnTo>
                  <a:pt x="40672" y="14492"/>
                </a:lnTo>
                <a:cubicBezTo>
                  <a:pt x="40476" y="14505"/>
                  <a:pt x="40284" y="14525"/>
                  <a:pt x="40179" y="14708"/>
                </a:cubicBezTo>
                <a:lnTo>
                  <a:pt x="39962" y="14245"/>
                </a:lnTo>
                <a:lnTo>
                  <a:pt x="40342" y="14096"/>
                </a:lnTo>
                <a:close/>
                <a:moveTo>
                  <a:pt x="37597" y="14177"/>
                </a:moveTo>
                <a:lnTo>
                  <a:pt x="37828" y="14531"/>
                </a:lnTo>
                <a:lnTo>
                  <a:pt x="37447" y="14721"/>
                </a:lnTo>
                <a:lnTo>
                  <a:pt x="37243" y="14368"/>
                </a:lnTo>
                <a:lnTo>
                  <a:pt x="37597" y="14177"/>
                </a:lnTo>
                <a:close/>
                <a:moveTo>
                  <a:pt x="2311" y="14259"/>
                </a:moveTo>
                <a:lnTo>
                  <a:pt x="2474" y="14558"/>
                </a:lnTo>
                <a:lnTo>
                  <a:pt x="2175" y="14735"/>
                </a:lnTo>
                <a:lnTo>
                  <a:pt x="1985" y="14422"/>
                </a:lnTo>
                <a:lnTo>
                  <a:pt x="2311" y="14259"/>
                </a:lnTo>
                <a:close/>
                <a:moveTo>
                  <a:pt x="14068" y="14232"/>
                </a:moveTo>
                <a:lnTo>
                  <a:pt x="14245" y="14531"/>
                </a:lnTo>
                <a:lnTo>
                  <a:pt x="13905" y="14735"/>
                </a:lnTo>
                <a:lnTo>
                  <a:pt x="13742" y="14395"/>
                </a:lnTo>
                <a:lnTo>
                  <a:pt x="14068" y="14232"/>
                </a:lnTo>
                <a:close/>
                <a:moveTo>
                  <a:pt x="11336" y="14273"/>
                </a:moveTo>
                <a:lnTo>
                  <a:pt x="11499" y="14599"/>
                </a:lnTo>
                <a:lnTo>
                  <a:pt x="11187" y="14762"/>
                </a:lnTo>
                <a:lnTo>
                  <a:pt x="11010" y="14449"/>
                </a:lnTo>
                <a:lnTo>
                  <a:pt x="11336" y="14273"/>
                </a:lnTo>
                <a:close/>
                <a:moveTo>
                  <a:pt x="23094" y="14259"/>
                </a:moveTo>
                <a:lnTo>
                  <a:pt x="23284" y="14599"/>
                </a:lnTo>
                <a:lnTo>
                  <a:pt x="22971" y="14762"/>
                </a:lnTo>
                <a:lnTo>
                  <a:pt x="22754" y="14422"/>
                </a:lnTo>
                <a:lnTo>
                  <a:pt x="23094" y="14259"/>
                </a:lnTo>
                <a:close/>
                <a:moveTo>
                  <a:pt x="47930" y="14109"/>
                </a:moveTo>
                <a:cubicBezTo>
                  <a:pt x="47750" y="14109"/>
                  <a:pt x="47600" y="14254"/>
                  <a:pt x="47587" y="14436"/>
                </a:cubicBezTo>
                <a:cubicBezTo>
                  <a:pt x="47587" y="14626"/>
                  <a:pt x="47736" y="14789"/>
                  <a:pt x="47927" y="14789"/>
                </a:cubicBezTo>
                <a:cubicBezTo>
                  <a:pt x="48117" y="14789"/>
                  <a:pt x="48253" y="14640"/>
                  <a:pt x="48267" y="14463"/>
                </a:cubicBezTo>
                <a:cubicBezTo>
                  <a:pt x="48267" y="14286"/>
                  <a:pt x="48144" y="14137"/>
                  <a:pt x="47968" y="14110"/>
                </a:cubicBezTo>
                <a:lnTo>
                  <a:pt x="47954" y="14110"/>
                </a:lnTo>
                <a:cubicBezTo>
                  <a:pt x="47946" y="14109"/>
                  <a:pt x="47938" y="14109"/>
                  <a:pt x="47930" y="14109"/>
                </a:cubicBezTo>
                <a:close/>
                <a:moveTo>
                  <a:pt x="51452" y="14448"/>
                </a:moveTo>
                <a:cubicBezTo>
                  <a:pt x="51345" y="14448"/>
                  <a:pt x="51298" y="14538"/>
                  <a:pt x="51311" y="14640"/>
                </a:cubicBezTo>
                <a:cubicBezTo>
                  <a:pt x="51311" y="14746"/>
                  <a:pt x="51373" y="14822"/>
                  <a:pt x="51461" y="14822"/>
                </a:cubicBezTo>
                <a:cubicBezTo>
                  <a:pt x="51474" y="14822"/>
                  <a:pt x="51487" y="14820"/>
                  <a:pt x="51502" y="14816"/>
                </a:cubicBezTo>
                <a:cubicBezTo>
                  <a:pt x="51583" y="14789"/>
                  <a:pt x="51651" y="14708"/>
                  <a:pt x="51760" y="14612"/>
                </a:cubicBezTo>
                <a:cubicBezTo>
                  <a:pt x="51624" y="14531"/>
                  <a:pt x="51569" y="14463"/>
                  <a:pt x="51474" y="14449"/>
                </a:cubicBezTo>
                <a:cubicBezTo>
                  <a:pt x="51466" y="14448"/>
                  <a:pt x="51459" y="14448"/>
                  <a:pt x="51452" y="14448"/>
                </a:cubicBezTo>
                <a:close/>
                <a:moveTo>
                  <a:pt x="20389" y="14341"/>
                </a:moveTo>
                <a:lnTo>
                  <a:pt x="20552" y="14653"/>
                </a:lnTo>
                <a:lnTo>
                  <a:pt x="20212" y="14830"/>
                </a:lnTo>
                <a:lnTo>
                  <a:pt x="20049" y="14531"/>
                </a:lnTo>
                <a:lnTo>
                  <a:pt x="20389" y="14341"/>
                </a:lnTo>
                <a:close/>
                <a:moveTo>
                  <a:pt x="32146" y="14313"/>
                </a:moveTo>
                <a:cubicBezTo>
                  <a:pt x="32201" y="14409"/>
                  <a:pt x="32255" y="14517"/>
                  <a:pt x="32323" y="14640"/>
                </a:cubicBezTo>
                <a:lnTo>
                  <a:pt x="31983" y="14830"/>
                </a:lnTo>
                <a:lnTo>
                  <a:pt x="31806" y="14477"/>
                </a:lnTo>
                <a:lnTo>
                  <a:pt x="32146" y="14313"/>
                </a:lnTo>
                <a:close/>
                <a:moveTo>
                  <a:pt x="8604" y="14354"/>
                </a:moveTo>
                <a:lnTo>
                  <a:pt x="8781" y="14694"/>
                </a:lnTo>
                <a:lnTo>
                  <a:pt x="8468" y="14857"/>
                </a:lnTo>
                <a:lnTo>
                  <a:pt x="8292" y="14517"/>
                </a:lnTo>
                <a:lnTo>
                  <a:pt x="8604" y="14354"/>
                </a:lnTo>
                <a:close/>
                <a:moveTo>
                  <a:pt x="17616" y="14409"/>
                </a:moveTo>
                <a:lnTo>
                  <a:pt x="17806" y="14721"/>
                </a:lnTo>
                <a:lnTo>
                  <a:pt x="17480" y="14884"/>
                </a:lnTo>
                <a:lnTo>
                  <a:pt x="17317" y="14585"/>
                </a:lnTo>
                <a:lnTo>
                  <a:pt x="17616" y="14409"/>
                </a:lnTo>
                <a:close/>
                <a:moveTo>
                  <a:pt x="45197" y="14136"/>
                </a:moveTo>
                <a:cubicBezTo>
                  <a:pt x="44990" y="14136"/>
                  <a:pt x="44814" y="14295"/>
                  <a:pt x="44814" y="14504"/>
                </a:cubicBezTo>
                <a:cubicBezTo>
                  <a:pt x="44801" y="14694"/>
                  <a:pt x="44964" y="14871"/>
                  <a:pt x="45168" y="14884"/>
                </a:cubicBezTo>
                <a:cubicBezTo>
                  <a:pt x="45175" y="14885"/>
                  <a:pt x="45183" y="14885"/>
                  <a:pt x="45191" y="14885"/>
                </a:cubicBezTo>
                <a:cubicBezTo>
                  <a:pt x="45386" y="14885"/>
                  <a:pt x="45562" y="14727"/>
                  <a:pt x="45562" y="14531"/>
                </a:cubicBezTo>
                <a:cubicBezTo>
                  <a:pt x="45575" y="14327"/>
                  <a:pt x="45426" y="14150"/>
                  <a:pt x="45222" y="14137"/>
                </a:cubicBezTo>
                <a:cubicBezTo>
                  <a:pt x="45213" y="14136"/>
                  <a:pt x="45205" y="14136"/>
                  <a:pt x="45197" y="14136"/>
                </a:cubicBezTo>
                <a:close/>
                <a:moveTo>
                  <a:pt x="29400" y="14381"/>
                </a:moveTo>
                <a:lnTo>
                  <a:pt x="29591" y="14735"/>
                </a:lnTo>
                <a:lnTo>
                  <a:pt x="29265" y="14898"/>
                </a:lnTo>
                <a:lnTo>
                  <a:pt x="29074" y="14544"/>
                </a:lnTo>
                <a:lnTo>
                  <a:pt x="29400" y="14381"/>
                </a:lnTo>
                <a:close/>
                <a:moveTo>
                  <a:pt x="5872" y="14409"/>
                </a:moveTo>
                <a:lnTo>
                  <a:pt x="6049" y="14748"/>
                </a:lnTo>
                <a:lnTo>
                  <a:pt x="5709" y="14925"/>
                </a:lnTo>
                <a:lnTo>
                  <a:pt x="5532" y="14612"/>
                </a:lnTo>
                <a:lnTo>
                  <a:pt x="5872" y="14409"/>
                </a:lnTo>
                <a:close/>
                <a:moveTo>
                  <a:pt x="34892" y="14245"/>
                </a:moveTo>
                <a:lnTo>
                  <a:pt x="35082" y="14599"/>
                </a:lnTo>
                <a:cubicBezTo>
                  <a:pt x="34933" y="14667"/>
                  <a:pt x="34729" y="14680"/>
                  <a:pt x="34729" y="14925"/>
                </a:cubicBezTo>
                <a:cubicBezTo>
                  <a:pt x="34661" y="14748"/>
                  <a:pt x="34593" y="14585"/>
                  <a:pt x="34525" y="14409"/>
                </a:cubicBezTo>
                <a:lnTo>
                  <a:pt x="34892" y="14245"/>
                </a:lnTo>
                <a:close/>
                <a:moveTo>
                  <a:pt x="26682" y="14449"/>
                </a:moveTo>
                <a:lnTo>
                  <a:pt x="26845" y="14789"/>
                </a:lnTo>
                <a:lnTo>
                  <a:pt x="26505" y="14952"/>
                </a:lnTo>
                <a:lnTo>
                  <a:pt x="26329" y="14640"/>
                </a:lnTo>
                <a:lnTo>
                  <a:pt x="26682" y="14449"/>
                </a:lnTo>
                <a:close/>
                <a:moveTo>
                  <a:pt x="3140" y="14504"/>
                </a:moveTo>
                <a:lnTo>
                  <a:pt x="3317" y="14816"/>
                </a:lnTo>
                <a:lnTo>
                  <a:pt x="2977" y="14979"/>
                </a:lnTo>
                <a:lnTo>
                  <a:pt x="2814" y="14667"/>
                </a:lnTo>
                <a:lnTo>
                  <a:pt x="3140" y="14504"/>
                </a:lnTo>
                <a:close/>
                <a:moveTo>
                  <a:pt x="14898" y="14463"/>
                </a:moveTo>
                <a:lnTo>
                  <a:pt x="15101" y="14803"/>
                </a:lnTo>
                <a:lnTo>
                  <a:pt x="14775" y="14979"/>
                </a:lnTo>
                <a:lnTo>
                  <a:pt x="14599" y="14653"/>
                </a:lnTo>
                <a:lnTo>
                  <a:pt x="14898" y="14463"/>
                </a:lnTo>
                <a:close/>
                <a:moveTo>
                  <a:pt x="23923" y="14531"/>
                </a:moveTo>
                <a:lnTo>
                  <a:pt x="24113" y="14844"/>
                </a:lnTo>
                <a:lnTo>
                  <a:pt x="23787" y="15007"/>
                </a:lnTo>
                <a:lnTo>
                  <a:pt x="23610" y="14708"/>
                </a:lnTo>
                <a:lnTo>
                  <a:pt x="23923" y="14531"/>
                </a:lnTo>
                <a:close/>
                <a:moveTo>
                  <a:pt x="48756" y="14381"/>
                </a:moveTo>
                <a:cubicBezTo>
                  <a:pt x="48593" y="14395"/>
                  <a:pt x="48457" y="14531"/>
                  <a:pt x="48457" y="14708"/>
                </a:cubicBezTo>
                <a:cubicBezTo>
                  <a:pt x="48457" y="14871"/>
                  <a:pt x="48606" y="15007"/>
                  <a:pt x="48769" y="15007"/>
                </a:cubicBezTo>
                <a:cubicBezTo>
                  <a:pt x="48946" y="15007"/>
                  <a:pt x="49082" y="14857"/>
                  <a:pt x="49068" y="14694"/>
                </a:cubicBezTo>
                <a:cubicBezTo>
                  <a:pt x="49082" y="14517"/>
                  <a:pt x="48933" y="14381"/>
                  <a:pt x="48756" y="14381"/>
                </a:cubicBezTo>
                <a:close/>
                <a:moveTo>
                  <a:pt x="35707" y="14477"/>
                </a:moveTo>
                <a:lnTo>
                  <a:pt x="35938" y="14830"/>
                </a:lnTo>
                <a:lnTo>
                  <a:pt x="35544" y="15020"/>
                </a:lnTo>
                <a:lnTo>
                  <a:pt x="35340" y="14667"/>
                </a:lnTo>
                <a:lnTo>
                  <a:pt x="35707" y="14477"/>
                </a:lnTo>
                <a:close/>
                <a:moveTo>
                  <a:pt x="38453" y="14409"/>
                </a:moveTo>
                <a:cubicBezTo>
                  <a:pt x="38507" y="14585"/>
                  <a:pt x="38575" y="14776"/>
                  <a:pt x="38820" y="14803"/>
                </a:cubicBezTo>
                <a:cubicBezTo>
                  <a:pt x="38616" y="14803"/>
                  <a:pt x="38399" y="14830"/>
                  <a:pt x="38276" y="15020"/>
                </a:cubicBezTo>
                <a:cubicBezTo>
                  <a:pt x="38195" y="14871"/>
                  <a:pt x="38127" y="14735"/>
                  <a:pt x="38059" y="14599"/>
                </a:cubicBezTo>
                <a:lnTo>
                  <a:pt x="38453" y="14409"/>
                </a:lnTo>
                <a:close/>
                <a:moveTo>
                  <a:pt x="12152" y="14531"/>
                </a:moveTo>
                <a:lnTo>
                  <a:pt x="12315" y="14871"/>
                </a:lnTo>
                <a:lnTo>
                  <a:pt x="12016" y="15047"/>
                </a:lnTo>
                <a:lnTo>
                  <a:pt x="11839" y="14708"/>
                </a:lnTo>
                <a:lnTo>
                  <a:pt x="12152" y="14531"/>
                </a:lnTo>
                <a:close/>
                <a:moveTo>
                  <a:pt x="21204" y="14599"/>
                </a:moveTo>
                <a:lnTo>
                  <a:pt x="21367" y="14898"/>
                </a:lnTo>
                <a:lnTo>
                  <a:pt x="21028" y="15075"/>
                </a:lnTo>
                <a:lnTo>
                  <a:pt x="20865" y="14762"/>
                </a:lnTo>
                <a:lnTo>
                  <a:pt x="21204" y="14599"/>
                </a:lnTo>
                <a:close/>
                <a:moveTo>
                  <a:pt x="9433" y="14626"/>
                </a:moveTo>
                <a:lnTo>
                  <a:pt x="9610" y="14939"/>
                </a:lnTo>
                <a:lnTo>
                  <a:pt x="9298" y="15102"/>
                </a:lnTo>
                <a:lnTo>
                  <a:pt x="9107" y="14789"/>
                </a:lnTo>
                <a:lnTo>
                  <a:pt x="9433" y="14626"/>
                </a:lnTo>
                <a:close/>
                <a:moveTo>
                  <a:pt x="32948" y="14544"/>
                </a:moveTo>
                <a:lnTo>
                  <a:pt x="33152" y="14911"/>
                </a:lnTo>
                <a:lnTo>
                  <a:pt x="32812" y="15102"/>
                </a:lnTo>
                <a:cubicBezTo>
                  <a:pt x="32744" y="14979"/>
                  <a:pt x="32676" y="14844"/>
                  <a:pt x="32608" y="14721"/>
                </a:cubicBezTo>
                <a:lnTo>
                  <a:pt x="32948" y="14544"/>
                </a:lnTo>
                <a:close/>
                <a:moveTo>
                  <a:pt x="46024" y="14395"/>
                </a:moveTo>
                <a:cubicBezTo>
                  <a:pt x="45820" y="14395"/>
                  <a:pt x="45657" y="14558"/>
                  <a:pt x="45643" y="14762"/>
                </a:cubicBezTo>
                <a:cubicBezTo>
                  <a:pt x="45657" y="14966"/>
                  <a:pt x="45820" y="15129"/>
                  <a:pt x="46024" y="15129"/>
                </a:cubicBezTo>
                <a:cubicBezTo>
                  <a:pt x="46228" y="15115"/>
                  <a:pt x="46391" y="14939"/>
                  <a:pt x="46377" y="14735"/>
                </a:cubicBezTo>
                <a:cubicBezTo>
                  <a:pt x="46364" y="14544"/>
                  <a:pt x="46201" y="14395"/>
                  <a:pt x="46024" y="14395"/>
                </a:cubicBezTo>
                <a:close/>
                <a:moveTo>
                  <a:pt x="18445" y="14653"/>
                </a:moveTo>
                <a:lnTo>
                  <a:pt x="18649" y="14993"/>
                </a:lnTo>
                <a:lnTo>
                  <a:pt x="18309" y="15156"/>
                </a:lnTo>
                <a:lnTo>
                  <a:pt x="18146" y="14816"/>
                </a:lnTo>
                <a:lnTo>
                  <a:pt x="18445" y="14653"/>
                </a:lnTo>
                <a:close/>
                <a:moveTo>
                  <a:pt x="6715" y="14680"/>
                </a:moveTo>
                <a:lnTo>
                  <a:pt x="6878" y="14979"/>
                </a:lnTo>
                <a:lnTo>
                  <a:pt x="6538" y="15170"/>
                </a:lnTo>
                <a:lnTo>
                  <a:pt x="6375" y="14857"/>
                </a:lnTo>
                <a:lnTo>
                  <a:pt x="6715" y="14680"/>
                </a:lnTo>
                <a:close/>
                <a:moveTo>
                  <a:pt x="30243" y="14653"/>
                </a:moveTo>
                <a:lnTo>
                  <a:pt x="30434" y="14979"/>
                </a:lnTo>
                <a:lnTo>
                  <a:pt x="30094" y="15170"/>
                </a:lnTo>
                <a:lnTo>
                  <a:pt x="29931" y="14830"/>
                </a:lnTo>
                <a:lnTo>
                  <a:pt x="30243" y="14653"/>
                </a:lnTo>
                <a:close/>
                <a:moveTo>
                  <a:pt x="43314" y="14435"/>
                </a:moveTo>
                <a:cubicBezTo>
                  <a:pt x="43307" y="14435"/>
                  <a:pt x="43299" y="14435"/>
                  <a:pt x="43292" y="14436"/>
                </a:cubicBezTo>
                <a:cubicBezTo>
                  <a:pt x="43074" y="14436"/>
                  <a:pt x="42898" y="14612"/>
                  <a:pt x="42898" y="14816"/>
                </a:cubicBezTo>
                <a:cubicBezTo>
                  <a:pt x="42898" y="15026"/>
                  <a:pt x="43074" y="15198"/>
                  <a:pt x="43270" y="15198"/>
                </a:cubicBezTo>
                <a:cubicBezTo>
                  <a:pt x="43277" y="15198"/>
                  <a:pt x="43284" y="15197"/>
                  <a:pt x="43292" y="15197"/>
                </a:cubicBezTo>
                <a:cubicBezTo>
                  <a:pt x="43509" y="15197"/>
                  <a:pt x="43686" y="15020"/>
                  <a:pt x="43686" y="14816"/>
                </a:cubicBezTo>
                <a:cubicBezTo>
                  <a:pt x="43686" y="14607"/>
                  <a:pt x="43509" y="14435"/>
                  <a:pt x="43314" y="14435"/>
                </a:cubicBezTo>
                <a:close/>
                <a:moveTo>
                  <a:pt x="27511" y="14735"/>
                </a:moveTo>
                <a:lnTo>
                  <a:pt x="27688" y="15047"/>
                </a:lnTo>
                <a:lnTo>
                  <a:pt x="27321" y="15210"/>
                </a:lnTo>
                <a:lnTo>
                  <a:pt x="27158" y="14898"/>
                </a:lnTo>
                <a:lnTo>
                  <a:pt x="27511" y="14735"/>
                </a:lnTo>
                <a:close/>
                <a:moveTo>
                  <a:pt x="49599" y="14667"/>
                </a:moveTo>
                <a:cubicBezTo>
                  <a:pt x="49449" y="14667"/>
                  <a:pt x="49327" y="14776"/>
                  <a:pt x="49313" y="14925"/>
                </a:cubicBezTo>
                <a:cubicBezTo>
                  <a:pt x="49313" y="15088"/>
                  <a:pt x="49449" y="15210"/>
                  <a:pt x="49599" y="15210"/>
                </a:cubicBezTo>
                <a:cubicBezTo>
                  <a:pt x="49748" y="15210"/>
                  <a:pt x="49870" y="15088"/>
                  <a:pt x="49870" y="14939"/>
                </a:cubicBezTo>
                <a:cubicBezTo>
                  <a:pt x="49870" y="14789"/>
                  <a:pt x="49748" y="14667"/>
                  <a:pt x="49599" y="14667"/>
                </a:cubicBezTo>
                <a:close/>
                <a:moveTo>
                  <a:pt x="3956" y="14748"/>
                </a:moveTo>
                <a:lnTo>
                  <a:pt x="4132" y="15047"/>
                </a:lnTo>
                <a:lnTo>
                  <a:pt x="3820" y="15224"/>
                </a:lnTo>
                <a:lnTo>
                  <a:pt x="3643" y="14911"/>
                </a:lnTo>
                <a:lnTo>
                  <a:pt x="3956" y="14748"/>
                </a:lnTo>
                <a:close/>
                <a:moveTo>
                  <a:pt x="15727" y="14721"/>
                </a:moveTo>
                <a:lnTo>
                  <a:pt x="15903" y="15061"/>
                </a:lnTo>
                <a:lnTo>
                  <a:pt x="15591" y="15224"/>
                </a:lnTo>
                <a:lnTo>
                  <a:pt x="15387" y="14884"/>
                </a:lnTo>
                <a:lnTo>
                  <a:pt x="15727" y="14721"/>
                </a:lnTo>
                <a:close/>
                <a:moveTo>
                  <a:pt x="24738" y="14776"/>
                </a:moveTo>
                <a:lnTo>
                  <a:pt x="24929" y="15088"/>
                </a:lnTo>
                <a:lnTo>
                  <a:pt x="24602" y="15265"/>
                </a:lnTo>
                <a:lnTo>
                  <a:pt x="24439" y="14952"/>
                </a:lnTo>
                <a:lnTo>
                  <a:pt x="24738" y="14776"/>
                </a:lnTo>
                <a:close/>
                <a:moveTo>
                  <a:pt x="1237" y="14803"/>
                </a:moveTo>
                <a:lnTo>
                  <a:pt x="1414" y="15143"/>
                </a:lnTo>
                <a:lnTo>
                  <a:pt x="1074" y="15306"/>
                </a:lnTo>
                <a:lnTo>
                  <a:pt x="898" y="14966"/>
                </a:lnTo>
                <a:lnTo>
                  <a:pt x="1237" y="14803"/>
                </a:lnTo>
                <a:close/>
                <a:moveTo>
                  <a:pt x="12967" y="14816"/>
                </a:moveTo>
                <a:lnTo>
                  <a:pt x="13144" y="15115"/>
                </a:lnTo>
                <a:lnTo>
                  <a:pt x="12832" y="15306"/>
                </a:lnTo>
                <a:lnTo>
                  <a:pt x="12655" y="14979"/>
                </a:lnTo>
                <a:lnTo>
                  <a:pt x="12967" y="14816"/>
                </a:lnTo>
                <a:close/>
                <a:moveTo>
                  <a:pt x="22033" y="14844"/>
                </a:moveTo>
                <a:lnTo>
                  <a:pt x="22197" y="15170"/>
                </a:lnTo>
                <a:lnTo>
                  <a:pt x="21870" y="15346"/>
                </a:lnTo>
                <a:lnTo>
                  <a:pt x="21694" y="15007"/>
                </a:lnTo>
                <a:lnTo>
                  <a:pt x="22033" y="14844"/>
                </a:lnTo>
                <a:close/>
                <a:moveTo>
                  <a:pt x="46850" y="14653"/>
                </a:moveTo>
                <a:lnTo>
                  <a:pt x="46850" y="14653"/>
                </a:lnTo>
                <a:cubicBezTo>
                  <a:pt x="46661" y="14668"/>
                  <a:pt x="46513" y="14817"/>
                  <a:pt x="46513" y="15007"/>
                </a:cubicBezTo>
                <a:cubicBezTo>
                  <a:pt x="46513" y="15183"/>
                  <a:pt x="46649" y="15333"/>
                  <a:pt x="46839" y="15346"/>
                </a:cubicBezTo>
                <a:cubicBezTo>
                  <a:pt x="46847" y="15347"/>
                  <a:pt x="46854" y="15347"/>
                  <a:pt x="46862" y="15347"/>
                </a:cubicBezTo>
                <a:cubicBezTo>
                  <a:pt x="47042" y="15347"/>
                  <a:pt x="47193" y="15189"/>
                  <a:pt x="47193" y="15007"/>
                </a:cubicBezTo>
                <a:cubicBezTo>
                  <a:pt x="47193" y="14820"/>
                  <a:pt x="47036" y="14660"/>
                  <a:pt x="46850" y="14653"/>
                </a:cubicBezTo>
                <a:close/>
                <a:moveTo>
                  <a:pt x="10249" y="14871"/>
                </a:moveTo>
                <a:lnTo>
                  <a:pt x="10426" y="15183"/>
                </a:lnTo>
                <a:lnTo>
                  <a:pt x="10127" y="15360"/>
                </a:lnTo>
                <a:lnTo>
                  <a:pt x="9936" y="15047"/>
                </a:lnTo>
                <a:lnTo>
                  <a:pt x="10249" y="14871"/>
                </a:lnTo>
                <a:close/>
                <a:moveTo>
                  <a:pt x="33791" y="14816"/>
                </a:moveTo>
                <a:lnTo>
                  <a:pt x="33981" y="15156"/>
                </a:lnTo>
                <a:lnTo>
                  <a:pt x="33614" y="15387"/>
                </a:lnTo>
                <a:lnTo>
                  <a:pt x="33437" y="15007"/>
                </a:lnTo>
                <a:lnTo>
                  <a:pt x="33791" y="14816"/>
                </a:lnTo>
                <a:close/>
                <a:moveTo>
                  <a:pt x="7544" y="14939"/>
                </a:moveTo>
                <a:lnTo>
                  <a:pt x="7694" y="15224"/>
                </a:lnTo>
                <a:lnTo>
                  <a:pt x="7354" y="15414"/>
                </a:lnTo>
                <a:lnTo>
                  <a:pt x="7191" y="15102"/>
                </a:lnTo>
                <a:lnTo>
                  <a:pt x="7544" y="14939"/>
                </a:lnTo>
                <a:close/>
                <a:moveTo>
                  <a:pt x="19288" y="14898"/>
                </a:moveTo>
                <a:lnTo>
                  <a:pt x="19451" y="15238"/>
                </a:lnTo>
                <a:lnTo>
                  <a:pt x="19138" y="15414"/>
                </a:lnTo>
                <a:lnTo>
                  <a:pt x="18948" y="15075"/>
                </a:lnTo>
                <a:lnTo>
                  <a:pt x="19288" y="14898"/>
                </a:lnTo>
                <a:close/>
                <a:moveTo>
                  <a:pt x="31059" y="14884"/>
                </a:moveTo>
                <a:lnTo>
                  <a:pt x="31263" y="15224"/>
                </a:lnTo>
                <a:lnTo>
                  <a:pt x="30909" y="15414"/>
                </a:lnTo>
                <a:cubicBezTo>
                  <a:pt x="30855" y="15306"/>
                  <a:pt x="30787" y="15183"/>
                  <a:pt x="30733" y="15075"/>
                </a:cubicBezTo>
                <a:lnTo>
                  <a:pt x="31059" y="14884"/>
                </a:lnTo>
                <a:close/>
                <a:moveTo>
                  <a:pt x="50414" y="14952"/>
                </a:moveTo>
                <a:cubicBezTo>
                  <a:pt x="50292" y="14966"/>
                  <a:pt x="50210" y="15047"/>
                  <a:pt x="50210" y="15170"/>
                </a:cubicBezTo>
                <a:cubicBezTo>
                  <a:pt x="50197" y="15292"/>
                  <a:pt x="50292" y="15401"/>
                  <a:pt x="50414" y="15414"/>
                </a:cubicBezTo>
                <a:cubicBezTo>
                  <a:pt x="50550" y="15414"/>
                  <a:pt x="50645" y="15306"/>
                  <a:pt x="50645" y="15183"/>
                </a:cubicBezTo>
                <a:cubicBezTo>
                  <a:pt x="50645" y="15061"/>
                  <a:pt x="50536" y="14952"/>
                  <a:pt x="50414" y="14952"/>
                </a:cubicBezTo>
                <a:close/>
                <a:moveTo>
                  <a:pt x="36536" y="14708"/>
                </a:moveTo>
                <a:lnTo>
                  <a:pt x="36754" y="15115"/>
                </a:lnTo>
                <a:cubicBezTo>
                  <a:pt x="36608" y="15182"/>
                  <a:pt x="36423" y="15235"/>
                  <a:pt x="36364" y="15440"/>
                </a:cubicBezTo>
                <a:lnTo>
                  <a:pt x="36364" y="15440"/>
                </a:lnTo>
                <a:cubicBezTo>
                  <a:pt x="36309" y="15256"/>
                  <a:pt x="36336" y="15041"/>
                  <a:pt x="36142" y="14925"/>
                </a:cubicBezTo>
                <a:lnTo>
                  <a:pt x="36536" y="14708"/>
                </a:lnTo>
                <a:close/>
                <a:moveTo>
                  <a:pt x="28340" y="14952"/>
                </a:moveTo>
                <a:lnTo>
                  <a:pt x="28517" y="15265"/>
                </a:lnTo>
                <a:lnTo>
                  <a:pt x="28164" y="15455"/>
                </a:lnTo>
                <a:lnTo>
                  <a:pt x="27973" y="15129"/>
                </a:lnTo>
                <a:lnTo>
                  <a:pt x="28340" y="14952"/>
                </a:lnTo>
                <a:close/>
                <a:moveTo>
                  <a:pt x="16569" y="14993"/>
                </a:moveTo>
                <a:lnTo>
                  <a:pt x="16733" y="15306"/>
                </a:lnTo>
                <a:lnTo>
                  <a:pt x="16420" y="15469"/>
                </a:lnTo>
                <a:lnTo>
                  <a:pt x="16243" y="15156"/>
                </a:lnTo>
                <a:lnTo>
                  <a:pt x="16569" y="14993"/>
                </a:lnTo>
                <a:close/>
                <a:moveTo>
                  <a:pt x="44124" y="14720"/>
                </a:moveTo>
                <a:cubicBezTo>
                  <a:pt x="43930" y="14720"/>
                  <a:pt x="43754" y="14879"/>
                  <a:pt x="43754" y="15075"/>
                </a:cubicBezTo>
                <a:cubicBezTo>
                  <a:pt x="43740" y="15292"/>
                  <a:pt x="43917" y="15469"/>
                  <a:pt x="44121" y="15469"/>
                </a:cubicBezTo>
                <a:cubicBezTo>
                  <a:pt x="44325" y="15469"/>
                  <a:pt x="44488" y="15306"/>
                  <a:pt x="44488" y="15102"/>
                </a:cubicBezTo>
                <a:cubicBezTo>
                  <a:pt x="44501" y="14898"/>
                  <a:pt x="44352" y="14735"/>
                  <a:pt x="44148" y="14721"/>
                </a:cubicBezTo>
                <a:cubicBezTo>
                  <a:pt x="44140" y="14721"/>
                  <a:pt x="44132" y="14720"/>
                  <a:pt x="44124" y="14720"/>
                </a:cubicBezTo>
                <a:close/>
                <a:moveTo>
                  <a:pt x="4785" y="14993"/>
                </a:moveTo>
                <a:lnTo>
                  <a:pt x="4962" y="15333"/>
                </a:lnTo>
                <a:lnTo>
                  <a:pt x="4649" y="15510"/>
                </a:lnTo>
                <a:lnTo>
                  <a:pt x="4472" y="15170"/>
                </a:lnTo>
                <a:lnTo>
                  <a:pt x="4785" y="14993"/>
                </a:lnTo>
                <a:close/>
                <a:moveTo>
                  <a:pt x="13851" y="15020"/>
                </a:moveTo>
                <a:lnTo>
                  <a:pt x="14000" y="15346"/>
                </a:lnTo>
                <a:lnTo>
                  <a:pt x="13674" y="15537"/>
                </a:lnTo>
                <a:lnTo>
                  <a:pt x="13484" y="15210"/>
                </a:lnTo>
                <a:lnTo>
                  <a:pt x="13851" y="15020"/>
                </a:lnTo>
                <a:close/>
                <a:moveTo>
                  <a:pt x="25581" y="15034"/>
                </a:moveTo>
                <a:lnTo>
                  <a:pt x="25758" y="15374"/>
                </a:lnTo>
                <a:lnTo>
                  <a:pt x="25445" y="15537"/>
                </a:lnTo>
                <a:lnTo>
                  <a:pt x="25268" y="15183"/>
                </a:lnTo>
                <a:lnTo>
                  <a:pt x="25581" y="15034"/>
                </a:lnTo>
                <a:close/>
                <a:moveTo>
                  <a:pt x="41525" y="14748"/>
                </a:moveTo>
                <a:cubicBezTo>
                  <a:pt x="41435" y="14750"/>
                  <a:pt x="41357" y="14763"/>
                  <a:pt x="41267" y="14776"/>
                </a:cubicBezTo>
                <a:cubicBezTo>
                  <a:pt x="41103" y="14816"/>
                  <a:pt x="40981" y="14952"/>
                  <a:pt x="40981" y="15129"/>
                </a:cubicBezTo>
                <a:cubicBezTo>
                  <a:pt x="40968" y="15306"/>
                  <a:pt x="41076" y="15469"/>
                  <a:pt x="41239" y="15523"/>
                </a:cubicBezTo>
                <a:cubicBezTo>
                  <a:pt x="41282" y="15537"/>
                  <a:pt x="41325" y="15544"/>
                  <a:pt x="41367" y="15544"/>
                </a:cubicBezTo>
                <a:cubicBezTo>
                  <a:pt x="41484" y="15544"/>
                  <a:pt x="41594" y="15491"/>
                  <a:pt x="41674" y="15401"/>
                </a:cubicBezTo>
                <a:cubicBezTo>
                  <a:pt x="41783" y="15251"/>
                  <a:pt x="41783" y="15061"/>
                  <a:pt x="41674" y="14925"/>
                </a:cubicBezTo>
                <a:cubicBezTo>
                  <a:pt x="41634" y="14857"/>
                  <a:pt x="41579" y="14803"/>
                  <a:pt x="41525" y="14748"/>
                </a:cubicBezTo>
                <a:close/>
                <a:moveTo>
                  <a:pt x="2053" y="15075"/>
                </a:moveTo>
                <a:lnTo>
                  <a:pt x="2230" y="15387"/>
                </a:lnTo>
                <a:lnTo>
                  <a:pt x="1890" y="15591"/>
                </a:lnTo>
                <a:lnTo>
                  <a:pt x="1727" y="15251"/>
                </a:lnTo>
                <a:lnTo>
                  <a:pt x="2053" y="15075"/>
                </a:lnTo>
                <a:close/>
                <a:moveTo>
                  <a:pt x="47682" y="14952"/>
                </a:moveTo>
                <a:cubicBezTo>
                  <a:pt x="47505" y="14966"/>
                  <a:pt x="47369" y="15088"/>
                  <a:pt x="47356" y="15251"/>
                </a:cubicBezTo>
                <a:cubicBezTo>
                  <a:pt x="47342" y="15442"/>
                  <a:pt x="47478" y="15591"/>
                  <a:pt x="47655" y="15591"/>
                </a:cubicBezTo>
                <a:cubicBezTo>
                  <a:pt x="47832" y="15591"/>
                  <a:pt x="47968" y="15469"/>
                  <a:pt x="47981" y="15292"/>
                </a:cubicBezTo>
                <a:cubicBezTo>
                  <a:pt x="47995" y="15115"/>
                  <a:pt x="47859" y="14966"/>
                  <a:pt x="47682" y="14952"/>
                </a:cubicBezTo>
                <a:close/>
                <a:moveTo>
                  <a:pt x="51264" y="15331"/>
                </a:moveTo>
                <a:cubicBezTo>
                  <a:pt x="51261" y="15331"/>
                  <a:pt x="51259" y="15332"/>
                  <a:pt x="51257" y="15333"/>
                </a:cubicBezTo>
                <a:cubicBezTo>
                  <a:pt x="51202" y="15346"/>
                  <a:pt x="51162" y="15428"/>
                  <a:pt x="51107" y="15469"/>
                </a:cubicBezTo>
                <a:cubicBezTo>
                  <a:pt x="51148" y="15510"/>
                  <a:pt x="51202" y="15591"/>
                  <a:pt x="51257" y="15591"/>
                </a:cubicBezTo>
                <a:cubicBezTo>
                  <a:pt x="51311" y="15591"/>
                  <a:pt x="51352" y="15523"/>
                  <a:pt x="51420" y="15455"/>
                </a:cubicBezTo>
                <a:cubicBezTo>
                  <a:pt x="51357" y="15405"/>
                  <a:pt x="51294" y="15331"/>
                  <a:pt x="51264" y="15331"/>
                </a:cubicBezTo>
                <a:close/>
                <a:moveTo>
                  <a:pt x="11092" y="15115"/>
                </a:moveTo>
                <a:lnTo>
                  <a:pt x="11296" y="15455"/>
                </a:lnTo>
                <a:lnTo>
                  <a:pt x="10956" y="15618"/>
                </a:lnTo>
                <a:lnTo>
                  <a:pt x="10766" y="15278"/>
                </a:lnTo>
                <a:lnTo>
                  <a:pt x="11092" y="15115"/>
                </a:lnTo>
                <a:close/>
                <a:moveTo>
                  <a:pt x="22863" y="15115"/>
                </a:moveTo>
                <a:lnTo>
                  <a:pt x="23026" y="15414"/>
                </a:lnTo>
                <a:lnTo>
                  <a:pt x="22686" y="15618"/>
                </a:lnTo>
                <a:lnTo>
                  <a:pt x="22523" y="15278"/>
                </a:lnTo>
                <a:lnTo>
                  <a:pt x="22863" y="15115"/>
                </a:lnTo>
                <a:close/>
                <a:moveTo>
                  <a:pt x="20103" y="15170"/>
                </a:moveTo>
                <a:lnTo>
                  <a:pt x="20280" y="15469"/>
                </a:lnTo>
                <a:lnTo>
                  <a:pt x="19967" y="15659"/>
                </a:lnTo>
                <a:lnTo>
                  <a:pt x="19791" y="15333"/>
                </a:lnTo>
                <a:lnTo>
                  <a:pt x="20103" y="15170"/>
                </a:lnTo>
                <a:close/>
                <a:moveTo>
                  <a:pt x="8360" y="15170"/>
                </a:moveTo>
                <a:lnTo>
                  <a:pt x="8523" y="15510"/>
                </a:lnTo>
                <a:lnTo>
                  <a:pt x="8183" y="15673"/>
                </a:lnTo>
                <a:lnTo>
                  <a:pt x="8020" y="15346"/>
                </a:lnTo>
                <a:lnTo>
                  <a:pt x="8360" y="15170"/>
                </a:lnTo>
                <a:close/>
                <a:moveTo>
                  <a:pt x="31888" y="15115"/>
                </a:moveTo>
                <a:cubicBezTo>
                  <a:pt x="31956" y="15224"/>
                  <a:pt x="32024" y="15346"/>
                  <a:pt x="32092" y="15469"/>
                </a:cubicBezTo>
                <a:lnTo>
                  <a:pt x="31725" y="15686"/>
                </a:lnTo>
                <a:cubicBezTo>
                  <a:pt x="31670" y="15564"/>
                  <a:pt x="31602" y="15442"/>
                  <a:pt x="31548" y="15306"/>
                </a:cubicBezTo>
                <a:lnTo>
                  <a:pt x="31888" y="15115"/>
                </a:lnTo>
                <a:close/>
                <a:moveTo>
                  <a:pt x="44950" y="14979"/>
                </a:moveTo>
                <a:cubicBezTo>
                  <a:pt x="44760" y="14979"/>
                  <a:pt x="44597" y="15129"/>
                  <a:pt x="44583" y="15319"/>
                </a:cubicBezTo>
                <a:cubicBezTo>
                  <a:pt x="44569" y="15523"/>
                  <a:pt x="44733" y="15686"/>
                  <a:pt x="44936" y="15700"/>
                </a:cubicBezTo>
                <a:cubicBezTo>
                  <a:pt x="45140" y="15700"/>
                  <a:pt x="45303" y="15523"/>
                  <a:pt x="45303" y="15319"/>
                </a:cubicBezTo>
                <a:cubicBezTo>
                  <a:pt x="45290" y="15129"/>
                  <a:pt x="45140" y="14979"/>
                  <a:pt x="44950" y="14979"/>
                </a:cubicBezTo>
                <a:close/>
                <a:moveTo>
                  <a:pt x="17385" y="15238"/>
                </a:moveTo>
                <a:lnTo>
                  <a:pt x="17548" y="15550"/>
                </a:lnTo>
                <a:lnTo>
                  <a:pt x="17249" y="15727"/>
                </a:lnTo>
                <a:lnTo>
                  <a:pt x="17072" y="15401"/>
                </a:lnTo>
                <a:lnTo>
                  <a:pt x="17385" y="15238"/>
                </a:lnTo>
                <a:close/>
                <a:moveTo>
                  <a:pt x="5600" y="15265"/>
                </a:moveTo>
                <a:lnTo>
                  <a:pt x="5791" y="15577"/>
                </a:lnTo>
                <a:lnTo>
                  <a:pt x="5465" y="15741"/>
                </a:lnTo>
                <a:lnTo>
                  <a:pt x="5301" y="15428"/>
                </a:lnTo>
                <a:lnTo>
                  <a:pt x="5600" y="15265"/>
                </a:lnTo>
                <a:close/>
                <a:moveTo>
                  <a:pt x="29156" y="15197"/>
                </a:moveTo>
                <a:lnTo>
                  <a:pt x="29360" y="15550"/>
                </a:lnTo>
                <a:lnTo>
                  <a:pt x="28979" y="15741"/>
                </a:lnTo>
                <a:lnTo>
                  <a:pt x="28816" y="15374"/>
                </a:lnTo>
                <a:lnTo>
                  <a:pt x="29156" y="15197"/>
                </a:lnTo>
                <a:close/>
                <a:moveTo>
                  <a:pt x="42204" y="15007"/>
                </a:moveTo>
                <a:cubicBezTo>
                  <a:pt x="41987" y="15007"/>
                  <a:pt x="41810" y="15183"/>
                  <a:pt x="41810" y="15401"/>
                </a:cubicBezTo>
                <a:cubicBezTo>
                  <a:pt x="41810" y="15605"/>
                  <a:pt x="41987" y="15781"/>
                  <a:pt x="42191" y="15781"/>
                </a:cubicBezTo>
                <a:cubicBezTo>
                  <a:pt x="42395" y="15781"/>
                  <a:pt x="42558" y="15618"/>
                  <a:pt x="42571" y="15414"/>
                </a:cubicBezTo>
                <a:cubicBezTo>
                  <a:pt x="42585" y="15197"/>
                  <a:pt x="42422" y="15020"/>
                  <a:pt x="42204" y="15007"/>
                </a:cubicBezTo>
                <a:close/>
                <a:moveTo>
                  <a:pt x="14653" y="15292"/>
                </a:moveTo>
                <a:lnTo>
                  <a:pt x="14830" y="15632"/>
                </a:lnTo>
                <a:lnTo>
                  <a:pt x="14490" y="15795"/>
                </a:lnTo>
                <a:lnTo>
                  <a:pt x="14313" y="15469"/>
                </a:lnTo>
                <a:lnTo>
                  <a:pt x="14653" y="15292"/>
                </a:lnTo>
                <a:close/>
                <a:moveTo>
                  <a:pt x="48495" y="15237"/>
                </a:moveTo>
                <a:cubicBezTo>
                  <a:pt x="48487" y="15237"/>
                  <a:pt x="48479" y="15237"/>
                  <a:pt x="48470" y="15238"/>
                </a:cubicBezTo>
                <a:lnTo>
                  <a:pt x="48470" y="15251"/>
                </a:lnTo>
                <a:cubicBezTo>
                  <a:pt x="48321" y="15251"/>
                  <a:pt x="48212" y="15374"/>
                  <a:pt x="48212" y="15523"/>
                </a:cubicBezTo>
                <a:cubicBezTo>
                  <a:pt x="48199" y="15666"/>
                  <a:pt x="48322" y="15796"/>
                  <a:pt x="48475" y="15796"/>
                </a:cubicBezTo>
                <a:cubicBezTo>
                  <a:pt x="48483" y="15796"/>
                  <a:pt x="48490" y="15796"/>
                  <a:pt x="48498" y="15795"/>
                </a:cubicBezTo>
                <a:cubicBezTo>
                  <a:pt x="48505" y="15796"/>
                  <a:pt x="48513" y="15796"/>
                  <a:pt x="48520" y="15796"/>
                </a:cubicBezTo>
                <a:cubicBezTo>
                  <a:pt x="48672" y="15796"/>
                  <a:pt x="48782" y="15665"/>
                  <a:pt x="48769" y="15510"/>
                </a:cubicBezTo>
                <a:cubicBezTo>
                  <a:pt x="48769" y="15355"/>
                  <a:pt x="48647" y="15237"/>
                  <a:pt x="48495" y="15237"/>
                </a:cubicBezTo>
                <a:close/>
                <a:moveTo>
                  <a:pt x="2882" y="15319"/>
                </a:moveTo>
                <a:lnTo>
                  <a:pt x="3072" y="15645"/>
                </a:lnTo>
                <a:lnTo>
                  <a:pt x="2746" y="15809"/>
                </a:lnTo>
                <a:lnTo>
                  <a:pt x="2569" y="15496"/>
                </a:lnTo>
                <a:lnTo>
                  <a:pt x="2882" y="15319"/>
                </a:lnTo>
                <a:close/>
                <a:moveTo>
                  <a:pt x="26397" y="15292"/>
                </a:moveTo>
                <a:lnTo>
                  <a:pt x="26587" y="15618"/>
                </a:lnTo>
                <a:lnTo>
                  <a:pt x="26261" y="15809"/>
                </a:lnTo>
                <a:lnTo>
                  <a:pt x="26084" y="15469"/>
                </a:lnTo>
                <a:lnTo>
                  <a:pt x="26397" y="15292"/>
                </a:lnTo>
                <a:close/>
                <a:moveTo>
                  <a:pt x="23705" y="15360"/>
                </a:moveTo>
                <a:lnTo>
                  <a:pt x="23868" y="15673"/>
                </a:lnTo>
                <a:lnTo>
                  <a:pt x="23542" y="15849"/>
                </a:lnTo>
                <a:lnTo>
                  <a:pt x="23366" y="15523"/>
                </a:lnTo>
                <a:lnTo>
                  <a:pt x="23705" y="15360"/>
                </a:lnTo>
                <a:close/>
                <a:moveTo>
                  <a:pt x="11907" y="15360"/>
                </a:moveTo>
                <a:lnTo>
                  <a:pt x="12084" y="15700"/>
                </a:lnTo>
                <a:lnTo>
                  <a:pt x="11771" y="15863"/>
                </a:lnTo>
                <a:lnTo>
                  <a:pt x="11554" y="15523"/>
                </a:lnTo>
                <a:lnTo>
                  <a:pt x="11907" y="15360"/>
                </a:lnTo>
                <a:close/>
                <a:moveTo>
                  <a:pt x="20933" y="15414"/>
                </a:moveTo>
                <a:lnTo>
                  <a:pt x="21096" y="15727"/>
                </a:lnTo>
                <a:lnTo>
                  <a:pt x="20783" y="15904"/>
                </a:lnTo>
                <a:lnTo>
                  <a:pt x="20606" y="15591"/>
                </a:lnTo>
                <a:lnTo>
                  <a:pt x="20933" y="15414"/>
                </a:lnTo>
                <a:close/>
                <a:moveTo>
                  <a:pt x="45793" y="15238"/>
                </a:moveTo>
                <a:cubicBezTo>
                  <a:pt x="45602" y="15238"/>
                  <a:pt x="45453" y="15387"/>
                  <a:pt x="45453" y="15577"/>
                </a:cubicBezTo>
                <a:cubicBezTo>
                  <a:pt x="45440" y="15760"/>
                  <a:pt x="45590" y="15918"/>
                  <a:pt x="45771" y="15918"/>
                </a:cubicBezTo>
                <a:cubicBezTo>
                  <a:pt x="45778" y="15918"/>
                  <a:pt x="45785" y="15918"/>
                  <a:pt x="45793" y="15917"/>
                </a:cubicBezTo>
                <a:cubicBezTo>
                  <a:pt x="45969" y="15917"/>
                  <a:pt x="46119" y="15781"/>
                  <a:pt x="46133" y="15605"/>
                </a:cubicBezTo>
                <a:cubicBezTo>
                  <a:pt x="46133" y="15401"/>
                  <a:pt x="45983" y="15238"/>
                  <a:pt x="45793" y="15238"/>
                </a:cubicBezTo>
                <a:close/>
                <a:moveTo>
                  <a:pt x="9189" y="15442"/>
                </a:moveTo>
                <a:lnTo>
                  <a:pt x="9366" y="15754"/>
                </a:lnTo>
                <a:lnTo>
                  <a:pt x="9026" y="15931"/>
                </a:lnTo>
                <a:lnTo>
                  <a:pt x="8849" y="15632"/>
                </a:lnTo>
                <a:lnTo>
                  <a:pt x="9189" y="15442"/>
                </a:lnTo>
                <a:close/>
                <a:moveTo>
                  <a:pt x="6430" y="15510"/>
                </a:moveTo>
                <a:lnTo>
                  <a:pt x="6606" y="15822"/>
                </a:lnTo>
                <a:lnTo>
                  <a:pt x="6294" y="15985"/>
                </a:lnTo>
                <a:lnTo>
                  <a:pt x="6117" y="15686"/>
                </a:lnTo>
                <a:lnTo>
                  <a:pt x="6430" y="15510"/>
                </a:lnTo>
                <a:close/>
                <a:moveTo>
                  <a:pt x="18200" y="15482"/>
                </a:moveTo>
                <a:lnTo>
                  <a:pt x="18377" y="15822"/>
                </a:lnTo>
                <a:lnTo>
                  <a:pt x="18078" y="15985"/>
                </a:lnTo>
                <a:lnTo>
                  <a:pt x="17888" y="15645"/>
                </a:lnTo>
                <a:lnTo>
                  <a:pt x="18200" y="15482"/>
                </a:lnTo>
                <a:close/>
                <a:moveTo>
                  <a:pt x="29985" y="15469"/>
                </a:moveTo>
                <a:lnTo>
                  <a:pt x="30202" y="15809"/>
                </a:lnTo>
                <a:lnTo>
                  <a:pt x="29795" y="15999"/>
                </a:lnTo>
                <a:lnTo>
                  <a:pt x="29604" y="15645"/>
                </a:lnTo>
                <a:lnTo>
                  <a:pt x="29985" y="15469"/>
                </a:lnTo>
                <a:close/>
                <a:moveTo>
                  <a:pt x="43034" y="15265"/>
                </a:moveTo>
                <a:cubicBezTo>
                  <a:pt x="42830" y="15265"/>
                  <a:pt x="42653" y="15428"/>
                  <a:pt x="42639" y="15618"/>
                </a:cubicBezTo>
                <a:cubicBezTo>
                  <a:pt x="42639" y="15836"/>
                  <a:pt x="42802" y="16012"/>
                  <a:pt x="43020" y="16012"/>
                </a:cubicBezTo>
                <a:cubicBezTo>
                  <a:pt x="43224" y="16012"/>
                  <a:pt x="43387" y="15849"/>
                  <a:pt x="43387" y="15645"/>
                </a:cubicBezTo>
                <a:cubicBezTo>
                  <a:pt x="43387" y="15442"/>
                  <a:pt x="43224" y="15278"/>
                  <a:pt x="43034" y="15265"/>
                </a:cubicBezTo>
                <a:close/>
                <a:moveTo>
                  <a:pt x="49323" y="15522"/>
                </a:moveTo>
                <a:cubicBezTo>
                  <a:pt x="49315" y="15522"/>
                  <a:pt x="49307" y="15522"/>
                  <a:pt x="49300" y="15523"/>
                </a:cubicBezTo>
                <a:cubicBezTo>
                  <a:pt x="49177" y="15537"/>
                  <a:pt x="49082" y="15632"/>
                  <a:pt x="49068" y="15768"/>
                </a:cubicBezTo>
                <a:cubicBezTo>
                  <a:pt x="49082" y="15904"/>
                  <a:pt x="49191" y="16012"/>
                  <a:pt x="49327" y="16012"/>
                </a:cubicBezTo>
                <a:cubicBezTo>
                  <a:pt x="49476" y="15999"/>
                  <a:pt x="49571" y="15877"/>
                  <a:pt x="49558" y="15741"/>
                </a:cubicBezTo>
                <a:cubicBezTo>
                  <a:pt x="49545" y="15613"/>
                  <a:pt x="49437" y="15522"/>
                  <a:pt x="49323" y="15522"/>
                </a:cubicBezTo>
                <a:close/>
                <a:moveTo>
                  <a:pt x="27239" y="15523"/>
                </a:moveTo>
                <a:lnTo>
                  <a:pt x="27430" y="15863"/>
                </a:lnTo>
                <a:lnTo>
                  <a:pt x="27076" y="16040"/>
                </a:lnTo>
                <a:lnTo>
                  <a:pt x="26900" y="15700"/>
                </a:lnTo>
                <a:lnTo>
                  <a:pt x="27239" y="15523"/>
                </a:lnTo>
                <a:close/>
                <a:moveTo>
                  <a:pt x="3711" y="15564"/>
                </a:moveTo>
                <a:lnTo>
                  <a:pt x="3888" y="15890"/>
                </a:lnTo>
                <a:lnTo>
                  <a:pt x="3575" y="16067"/>
                </a:lnTo>
                <a:lnTo>
                  <a:pt x="3399" y="15754"/>
                </a:lnTo>
                <a:lnTo>
                  <a:pt x="3711" y="15564"/>
                </a:lnTo>
                <a:close/>
                <a:moveTo>
                  <a:pt x="15482" y="15591"/>
                </a:moveTo>
                <a:lnTo>
                  <a:pt x="15659" y="15890"/>
                </a:lnTo>
                <a:lnTo>
                  <a:pt x="15319" y="16067"/>
                </a:lnTo>
                <a:lnTo>
                  <a:pt x="15142" y="15754"/>
                </a:lnTo>
                <a:lnTo>
                  <a:pt x="15482" y="15591"/>
                </a:lnTo>
                <a:close/>
                <a:moveTo>
                  <a:pt x="24507" y="15591"/>
                </a:moveTo>
                <a:lnTo>
                  <a:pt x="24698" y="15917"/>
                </a:lnTo>
                <a:lnTo>
                  <a:pt x="24385" y="16094"/>
                </a:lnTo>
                <a:lnTo>
                  <a:pt x="24181" y="15768"/>
                </a:lnTo>
                <a:lnTo>
                  <a:pt x="24507" y="15591"/>
                </a:lnTo>
                <a:close/>
                <a:moveTo>
                  <a:pt x="12736" y="15632"/>
                </a:moveTo>
                <a:lnTo>
                  <a:pt x="12913" y="15944"/>
                </a:lnTo>
                <a:lnTo>
                  <a:pt x="12587" y="16108"/>
                </a:lnTo>
                <a:lnTo>
                  <a:pt x="12424" y="15795"/>
                </a:lnTo>
                <a:lnTo>
                  <a:pt x="12736" y="15632"/>
                </a:lnTo>
                <a:close/>
                <a:moveTo>
                  <a:pt x="40325" y="15359"/>
                </a:moveTo>
                <a:cubicBezTo>
                  <a:pt x="40317" y="15359"/>
                  <a:pt x="40309" y="15360"/>
                  <a:pt x="40301" y="15360"/>
                </a:cubicBezTo>
                <a:cubicBezTo>
                  <a:pt x="40297" y="15360"/>
                  <a:pt x="40293" y="15360"/>
                  <a:pt x="40288" y="15360"/>
                </a:cubicBezTo>
                <a:cubicBezTo>
                  <a:pt x="39798" y="15360"/>
                  <a:pt x="39789" y="16108"/>
                  <a:pt x="40288" y="16121"/>
                </a:cubicBezTo>
                <a:cubicBezTo>
                  <a:pt x="40505" y="16121"/>
                  <a:pt x="40682" y="15944"/>
                  <a:pt x="40682" y="15741"/>
                </a:cubicBezTo>
                <a:cubicBezTo>
                  <a:pt x="40682" y="15531"/>
                  <a:pt x="40531" y="15359"/>
                  <a:pt x="40325" y="15359"/>
                </a:cubicBezTo>
                <a:close/>
                <a:moveTo>
                  <a:pt x="952" y="15632"/>
                </a:moveTo>
                <a:lnTo>
                  <a:pt x="1129" y="15972"/>
                </a:lnTo>
                <a:lnTo>
                  <a:pt x="816" y="16148"/>
                </a:lnTo>
                <a:lnTo>
                  <a:pt x="653" y="15809"/>
                </a:lnTo>
                <a:lnTo>
                  <a:pt x="952" y="15632"/>
                </a:lnTo>
                <a:close/>
                <a:moveTo>
                  <a:pt x="21748" y="15673"/>
                </a:moveTo>
                <a:lnTo>
                  <a:pt x="21938" y="16012"/>
                </a:lnTo>
                <a:lnTo>
                  <a:pt x="21626" y="16176"/>
                </a:lnTo>
                <a:lnTo>
                  <a:pt x="21435" y="15836"/>
                </a:lnTo>
                <a:lnTo>
                  <a:pt x="21748" y="15673"/>
                </a:lnTo>
                <a:close/>
                <a:moveTo>
                  <a:pt x="46595" y="15550"/>
                </a:moveTo>
                <a:cubicBezTo>
                  <a:pt x="46418" y="15550"/>
                  <a:pt x="46268" y="15700"/>
                  <a:pt x="46282" y="15877"/>
                </a:cubicBezTo>
                <a:cubicBezTo>
                  <a:pt x="46282" y="16045"/>
                  <a:pt x="46418" y="16176"/>
                  <a:pt x="46572" y="16176"/>
                </a:cubicBezTo>
                <a:cubicBezTo>
                  <a:pt x="46580" y="16176"/>
                  <a:pt x="46587" y="16176"/>
                  <a:pt x="46595" y="16176"/>
                </a:cubicBezTo>
                <a:cubicBezTo>
                  <a:pt x="46785" y="16176"/>
                  <a:pt x="46935" y="16026"/>
                  <a:pt x="46921" y="15836"/>
                </a:cubicBezTo>
                <a:cubicBezTo>
                  <a:pt x="46894" y="15673"/>
                  <a:pt x="46758" y="15550"/>
                  <a:pt x="46595" y="15550"/>
                </a:cubicBezTo>
                <a:close/>
                <a:moveTo>
                  <a:pt x="37583" y="15401"/>
                </a:moveTo>
                <a:cubicBezTo>
                  <a:pt x="37366" y="15401"/>
                  <a:pt x="37189" y="15577"/>
                  <a:pt x="37189" y="15781"/>
                </a:cubicBezTo>
                <a:lnTo>
                  <a:pt x="37189" y="15795"/>
                </a:lnTo>
                <a:cubicBezTo>
                  <a:pt x="37176" y="16005"/>
                  <a:pt x="37353" y="16190"/>
                  <a:pt x="37573" y="16190"/>
                </a:cubicBezTo>
                <a:cubicBezTo>
                  <a:pt x="37581" y="16190"/>
                  <a:pt x="37589" y="16190"/>
                  <a:pt x="37597" y="16189"/>
                </a:cubicBezTo>
                <a:cubicBezTo>
                  <a:pt x="37801" y="16176"/>
                  <a:pt x="37964" y="15999"/>
                  <a:pt x="37977" y="15795"/>
                </a:cubicBezTo>
                <a:cubicBezTo>
                  <a:pt x="37964" y="15577"/>
                  <a:pt x="37787" y="15401"/>
                  <a:pt x="37583" y="15401"/>
                </a:cubicBezTo>
                <a:close/>
                <a:moveTo>
                  <a:pt x="10004" y="15686"/>
                </a:moveTo>
                <a:lnTo>
                  <a:pt x="10181" y="15999"/>
                </a:lnTo>
                <a:lnTo>
                  <a:pt x="9841" y="16203"/>
                </a:lnTo>
                <a:lnTo>
                  <a:pt x="9678" y="15877"/>
                </a:lnTo>
                <a:lnTo>
                  <a:pt x="10004" y="15686"/>
                </a:lnTo>
                <a:close/>
                <a:moveTo>
                  <a:pt x="50122" y="15859"/>
                </a:moveTo>
                <a:cubicBezTo>
                  <a:pt x="50031" y="15859"/>
                  <a:pt x="49966" y="15956"/>
                  <a:pt x="49966" y="16053"/>
                </a:cubicBezTo>
                <a:cubicBezTo>
                  <a:pt x="49978" y="16153"/>
                  <a:pt x="50036" y="16218"/>
                  <a:pt x="50129" y="16218"/>
                </a:cubicBezTo>
                <a:cubicBezTo>
                  <a:pt x="50138" y="16218"/>
                  <a:pt x="50147" y="16217"/>
                  <a:pt x="50156" y="16216"/>
                </a:cubicBezTo>
                <a:cubicBezTo>
                  <a:pt x="50224" y="16189"/>
                  <a:pt x="50278" y="16121"/>
                  <a:pt x="50387" y="16040"/>
                </a:cubicBezTo>
                <a:cubicBezTo>
                  <a:pt x="50278" y="15958"/>
                  <a:pt x="50224" y="15890"/>
                  <a:pt x="50156" y="15863"/>
                </a:cubicBezTo>
                <a:cubicBezTo>
                  <a:pt x="50144" y="15860"/>
                  <a:pt x="50133" y="15859"/>
                  <a:pt x="50122" y="15859"/>
                </a:cubicBezTo>
                <a:close/>
                <a:moveTo>
                  <a:pt x="19030" y="15754"/>
                </a:moveTo>
                <a:lnTo>
                  <a:pt x="19220" y="16067"/>
                </a:lnTo>
                <a:lnTo>
                  <a:pt x="18894" y="16230"/>
                </a:lnTo>
                <a:lnTo>
                  <a:pt x="18731" y="15917"/>
                </a:lnTo>
                <a:lnTo>
                  <a:pt x="19030" y="15754"/>
                </a:lnTo>
                <a:close/>
                <a:moveTo>
                  <a:pt x="7259" y="15754"/>
                </a:moveTo>
                <a:lnTo>
                  <a:pt x="7449" y="16108"/>
                </a:lnTo>
                <a:lnTo>
                  <a:pt x="7123" y="16271"/>
                </a:lnTo>
                <a:lnTo>
                  <a:pt x="6946" y="15931"/>
                </a:lnTo>
                <a:lnTo>
                  <a:pt x="7259" y="15754"/>
                </a:lnTo>
                <a:close/>
                <a:moveTo>
                  <a:pt x="43863" y="15550"/>
                </a:moveTo>
                <a:cubicBezTo>
                  <a:pt x="43672" y="15564"/>
                  <a:pt x="43523" y="15713"/>
                  <a:pt x="43523" y="15904"/>
                </a:cubicBezTo>
                <a:cubicBezTo>
                  <a:pt x="43523" y="16108"/>
                  <a:pt x="43686" y="16271"/>
                  <a:pt x="43890" y="16271"/>
                </a:cubicBezTo>
                <a:cubicBezTo>
                  <a:pt x="44338" y="16230"/>
                  <a:pt x="44311" y="15564"/>
                  <a:pt x="43863" y="15550"/>
                </a:cubicBezTo>
                <a:close/>
                <a:moveTo>
                  <a:pt x="16311" y="15822"/>
                </a:moveTo>
                <a:lnTo>
                  <a:pt x="16474" y="16121"/>
                </a:lnTo>
                <a:lnTo>
                  <a:pt x="16134" y="16298"/>
                </a:lnTo>
                <a:lnTo>
                  <a:pt x="15971" y="15999"/>
                </a:lnTo>
                <a:lnTo>
                  <a:pt x="16311" y="15822"/>
                </a:lnTo>
                <a:close/>
                <a:moveTo>
                  <a:pt x="28055" y="15768"/>
                </a:moveTo>
                <a:lnTo>
                  <a:pt x="28272" y="16121"/>
                </a:lnTo>
                <a:lnTo>
                  <a:pt x="27905" y="16298"/>
                </a:lnTo>
                <a:lnTo>
                  <a:pt x="27715" y="15944"/>
                </a:lnTo>
                <a:lnTo>
                  <a:pt x="28055" y="15768"/>
                </a:lnTo>
                <a:close/>
                <a:moveTo>
                  <a:pt x="4540" y="15822"/>
                </a:moveTo>
                <a:lnTo>
                  <a:pt x="4703" y="16162"/>
                </a:lnTo>
                <a:lnTo>
                  <a:pt x="4391" y="16339"/>
                </a:lnTo>
                <a:lnTo>
                  <a:pt x="4228" y="15999"/>
                </a:lnTo>
                <a:lnTo>
                  <a:pt x="4540" y="15822"/>
                </a:lnTo>
                <a:close/>
                <a:moveTo>
                  <a:pt x="41132" y="15604"/>
                </a:moveTo>
                <a:cubicBezTo>
                  <a:pt x="40926" y="15604"/>
                  <a:pt x="40750" y="15763"/>
                  <a:pt x="40750" y="15972"/>
                </a:cubicBezTo>
                <a:cubicBezTo>
                  <a:pt x="40750" y="16176"/>
                  <a:pt x="40900" y="16339"/>
                  <a:pt x="41103" y="16352"/>
                </a:cubicBezTo>
                <a:cubicBezTo>
                  <a:pt x="41111" y="16353"/>
                  <a:pt x="41119" y="16353"/>
                  <a:pt x="41127" y="16353"/>
                </a:cubicBezTo>
                <a:cubicBezTo>
                  <a:pt x="41321" y="16353"/>
                  <a:pt x="41485" y="16195"/>
                  <a:pt x="41498" y="15999"/>
                </a:cubicBezTo>
                <a:cubicBezTo>
                  <a:pt x="41511" y="15795"/>
                  <a:pt x="41348" y="15618"/>
                  <a:pt x="41158" y="15605"/>
                </a:cubicBezTo>
                <a:cubicBezTo>
                  <a:pt x="41149" y="15604"/>
                  <a:pt x="41141" y="15604"/>
                  <a:pt x="41132" y="15604"/>
                </a:cubicBezTo>
                <a:close/>
                <a:moveTo>
                  <a:pt x="13552" y="15877"/>
                </a:moveTo>
                <a:lnTo>
                  <a:pt x="13729" y="16189"/>
                </a:lnTo>
                <a:lnTo>
                  <a:pt x="13416" y="16366"/>
                </a:lnTo>
                <a:lnTo>
                  <a:pt x="13253" y="16040"/>
                </a:lnTo>
                <a:lnTo>
                  <a:pt x="13552" y="15877"/>
                </a:lnTo>
                <a:close/>
                <a:moveTo>
                  <a:pt x="1808" y="15877"/>
                </a:moveTo>
                <a:lnTo>
                  <a:pt x="1985" y="16216"/>
                </a:lnTo>
                <a:lnTo>
                  <a:pt x="1645" y="16393"/>
                </a:lnTo>
                <a:lnTo>
                  <a:pt x="1468" y="16080"/>
                </a:lnTo>
                <a:lnTo>
                  <a:pt x="1808" y="15877"/>
                </a:lnTo>
                <a:close/>
                <a:moveTo>
                  <a:pt x="25336" y="15836"/>
                </a:moveTo>
                <a:lnTo>
                  <a:pt x="25527" y="16203"/>
                </a:lnTo>
                <a:lnTo>
                  <a:pt x="25187" y="16393"/>
                </a:lnTo>
                <a:lnTo>
                  <a:pt x="25010" y="16012"/>
                </a:lnTo>
                <a:lnTo>
                  <a:pt x="25336" y="15836"/>
                </a:lnTo>
                <a:close/>
                <a:moveTo>
                  <a:pt x="47414" y="15789"/>
                </a:moveTo>
                <a:cubicBezTo>
                  <a:pt x="47269" y="15789"/>
                  <a:pt x="47125" y="15885"/>
                  <a:pt x="47125" y="16080"/>
                </a:cubicBezTo>
                <a:cubicBezTo>
                  <a:pt x="47103" y="16294"/>
                  <a:pt x="47266" y="16407"/>
                  <a:pt x="47424" y="16407"/>
                </a:cubicBezTo>
                <a:cubicBezTo>
                  <a:pt x="47568" y="16407"/>
                  <a:pt x="47709" y="16315"/>
                  <a:pt x="47709" y="16121"/>
                </a:cubicBezTo>
                <a:cubicBezTo>
                  <a:pt x="47730" y="15902"/>
                  <a:pt x="47571" y="15789"/>
                  <a:pt x="47414" y="15789"/>
                </a:cubicBezTo>
                <a:close/>
                <a:moveTo>
                  <a:pt x="38399" y="15659"/>
                </a:moveTo>
                <a:cubicBezTo>
                  <a:pt x="37882" y="15659"/>
                  <a:pt x="37896" y="16420"/>
                  <a:pt x="38399" y="16420"/>
                </a:cubicBezTo>
                <a:cubicBezTo>
                  <a:pt x="38616" y="16420"/>
                  <a:pt x="38793" y="16244"/>
                  <a:pt x="38779" y="16040"/>
                </a:cubicBezTo>
                <a:cubicBezTo>
                  <a:pt x="38779" y="15822"/>
                  <a:pt x="38602" y="15659"/>
                  <a:pt x="38399" y="15659"/>
                </a:cubicBezTo>
                <a:close/>
                <a:moveTo>
                  <a:pt x="22604" y="15904"/>
                </a:moveTo>
                <a:lnTo>
                  <a:pt x="22795" y="16257"/>
                </a:lnTo>
                <a:lnTo>
                  <a:pt x="22428" y="16434"/>
                </a:lnTo>
                <a:lnTo>
                  <a:pt x="22265" y="16121"/>
                </a:lnTo>
                <a:lnTo>
                  <a:pt x="22604" y="15904"/>
                </a:lnTo>
                <a:close/>
                <a:moveTo>
                  <a:pt x="10833" y="15944"/>
                </a:moveTo>
                <a:lnTo>
                  <a:pt x="11010" y="16284"/>
                </a:lnTo>
                <a:lnTo>
                  <a:pt x="10711" y="16461"/>
                </a:lnTo>
                <a:lnTo>
                  <a:pt x="10521" y="16121"/>
                </a:lnTo>
                <a:lnTo>
                  <a:pt x="10833" y="15944"/>
                </a:lnTo>
                <a:close/>
                <a:moveTo>
                  <a:pt x="19859" y="15999"/>
                </a:moveTo>
                <a:lnTo>
                  <a:pt x="20035" y="16311"/>
                </a:lnTo>
                <a:lnTo>
                  <a:pt x="19723" y="16475"/>
                </a:lnTo>
                <a:lnTo>
                  <a:pt x="19546" y="16176"/>
                </a:lnTo>
                <a:lnTo>
                  <a:pt x="19859" y="15999"/>
                </a:lnTo>
                <a:close/>
                <a:moveTo>
                  <a:pt x="35677" y="15726"/>
                </a:moveTo>
                <a:cubicBezTo>
                  <a:pt x="35669" y="15726"/>
                  <a:pt x="35661" y="15726"/>
                  <a:pt x="35653" y="15727"/>
                </a:cubicBezTo>
                <a:cubicBezTo>
                  <a:pt x="35645" y="15727"/>
                  <a:pt x="35637" y="15726"/>
                  <a:pt x="35629" y="15726"/>
                </a:cubicBezTo>
                <a:cubicBezTo>
                  <a:pt x="35423" y="15726"/>
                  <a:pt x="35259" y="15898"/>
                  <a:pt x="35259" y="16094"/>
                </a:cubicBezTo>
                <a:cubicBezTo>
                  <a:pt x="35259" y="16304"/>
                  <a:pt x="35424" y="16489"/>
                  <a:pt x="35643" y="16489"/>
                </a:cubicBezTo>
                <a:cubicBezTo>
                  <a:pt x="35651" y="16489"/>
                  <a:pt x="35659" y="16489"/>
                  <a:pt x="35667" y="16488"/>
                </a:cubicBezTo>
                <a:cubicBezTo>
                  <a:pt x="35870" y="16488"/>
                  <a:pt x="36047" y="16298"/>
                  <a:pt x="36034" y="16094"/>
                </a:cubicBezTo>
                <a:cubicBezTo>
                  <a:pt x="36034" y="15885"/>
                  <a:pt x="35870" y="15726"/>
                  <a:pt x="35677" y="15726"/>
                </a:cubicBezTo>
                <a:close/>
                <a:moveTo>
                  <a:pt x="44705" y="15822"/>
                </a:moveTo>
                <a:cubicBezTo>
                  <a:pt x="44515" y="15822"/>
                  <a:pt x="44366" y="15972"/>
                  <a:pt x="44366" y="16162"/>
                </a:cubicBezTo>
                <a:cubicBezTo>
                  <a:pt x="44379" y="16352"/>
                  <a:pt x="44529" y="16488"/>
                  <a:pt x="44705" y="16502"/>
                </a:cubicBezTo>
                <a:cubicBezTo>
                  <a:pt x="44896" y="16502"/>
                  <a:pt x="45045" y="16339"/>
                  <a:pt x="45045" y="16148"/>
                </a:cubicBezTo>
                <a:cubicBezTo>
                  <a:pt x="45045" y="15958"/>
                  <a:pt x="44882" y="15822"/>
                  <a:pt x="44705" y="15822"/>
                </a:cubicBezTo>
                <a:close/>
                <a:moveTo>
                  <a:pt x="8088" y="16012"/>
                </a:moveTo>
                <a:lnTo>
                  <a:pt x="8251" y="16339"/>
                </a:lnTo>
                <a:lnTo>
                  <a:pt x="7952" y="16515"/>
                </a:lnTo>
                <a:lnTo>
                  <a:pt x="7734" y="16176"/>
                </a:lnTo>
                <a:lnTo>
                  <a:pt x="8088" y="16012"/>
                </a:lnTo>
                <a:close/>
                <a:moveTo>
                  <a:pt x="17140" y="16067"/>
                </a:moveTo>
                <a:lnTo>
                  <a:pt x="17331" y="16379"/>
                </a:lnTo>
                <a:lnTo>
                  <a:pt x="16964" y="16529"/>
                </a:lnTo>
                <a:lnTo>
                  <a:pt x="16800" y="16230"/>
                </a:lnTo>
                <a:lnTo>
                  <a:pt x="17140" y="16067"/>
                </a:lnTo>
                <a:close/>
                <a:moveTo>
                  <a:pt x="5369" y="16094"/>
                </a:moveTo>
                <a:lnTo>
                  <a:pt x="5532" y="16407"/>
                </a:lnTo>
                <a:lnTo>
                  <a:pt x="5233" y="16570"/>
                </a:lnTo>
                <a:lnTo>
                  <a:pt x="5043" y="16257"/>
                </a:lnTo>
                <a:lnTo>
                  <a:pt x="5369" y="16094"/>
                </a:lnTo>
                <a:close/>
                <a:moveTo>
                  <a:pt x="48253" y="16094"/>
                </a:moveTo>
                <a:cubicBezTo>
                  <a:pt x="48103" y="16094"/>
                  <a:pt x="47995" y="16203"/>
                  <a:pt x="47995" y="16339"/>
                </a:cubicBezTo>
                <a:cubicBezTo>
                  <a:pt x="47995" y="16488"/>
                  <a:pt x="48103" y="16597"/>
                  <a:pt x="48239" y="16597"/>
                </a:cubicBezTo>
                <a:cubicBezTo>
                  <a:pt x="48389" y="16597"/>
                  <a:pt x="48498" y="16488"/>
                  <a:pt x="48511" y="16352"/>
                </a:cubicBezTo>
                <a:cubicBezTo>
                  <a:pt x="48498" y="16203"/>
                  <a:pt x="48389" y="16094"/>
                  <a:pt x="48253" y="16094"/>
                </a:cubicBezTo>
                <a:close/>
                <a:moveTo>
                  <a:pt x="41919" y="15863"/>
                </a:moveTo>
                <a:cubicBezTo>
                  <a:pt x="41729" y="15877"/>
                  <a:pt x="41579" y="16040"/>
                  <a:pt x="41579" y="16244"/>
                </a:cubicBezTo>
                <a:cubicBezTo>
                  <a:pt x="41579" y="16439"/>
                  <a:pt x="41742" y="16598"/>
                  <a:pt x="41924" y="16598"/>
                </a:cubicBezTo>
                <a:cubicBezTo>
                  <a:pt x="41931" y="16598"/>
                  <a:pt x="41939" y="16597"/>
                  <a:pt x="41946" y="16597"/>
                </a:cubicBezTo>
                <a:cubicBezTo>
                  <a:pt x="42164" y="16583"/>
                  <a:pt x="42327" y="16407"/>
                  <a:pt x="42313" y="16203"/>
                </a:cubicBezTo>
                <a:cubicBezTo>
                  <a:pt x="42286" y="16012"/>
                  <a:pt x="42123" y="15863"/>
                  <a:pt x="41919" y="15863"/>
                </a:cubicBezTo>
                <a:close/>
                <a:moveTo>
                  <a:pt x="14381" y="16121"/>
                </a:moveTo>
                <a:lnTo>
                  <a:pt x="14544" y="16461"/>
                </a:lnTo>
                <a:lnTo>
                  <a:pt x="14245" y="16624"/>
                </a:lnTo>
                <a:lnTo>
                  <a:pt x="14082" y="16298"/>
                </a:lnTo>
                <a:lnTo>
                  <a:pt x="14381" y="16121"/>
                </a:lnTo>
                <a:close/>
                <a:moveTo>
                  <a:pt x="2651" y="16162"/>
                </a:moveTo>
                <a:lnTo>
                  <a:pt x="2800" y="16461"/>
                </a:lnTo>
                <a:lnTo>
                  <a:pt x="2461" y="16638"/>
                </a:lnTo>
                <a:lnTo>
                  <a:pt x="2298" y="16325"/>
                </a:lnTo>
                <a:lnTo>
                  <a:pt x="2651" y="16162"/>
                </a:lnTo>
                <a:close/>
                <a:moveTo>
                  <a:pt x="26152" y="16108"/>
                </a:moveTo>
                <a:lnTo>
                  <a:pt x="26369" y="16447"/>
                </a:lnTo>
                <a:lnTo>
                  <a:pt x="26016" y="16638"/>
                </a:lnTo>
                <a:lnTo>
                  <a:pt x="25826" y="16298"/>
                </a:lnTo>
                <a:lnTo>
                  <a:pt x="26152" y="16108"/>
                </a:lnTo>
                <a:close/>
                <a:moveTo>
                  <a:pt x="31439" y="16638"/>
                </a:moveTo>
                <a:cubicBezTo>
                  <a:pt x="31439" y="16638"/>
                  <a:pt x="31439" y="16638"/>
                  <a:pt x="31439" y="16638"/>
                </a:cubicBezTo>
                <a:lnTo>
                  <a:pt x="31439" y="16638"/>
                </a:lnTo>
                <a:cubicBezTo>
                  <a:pt x="31439" y="16642"/>
                  <a:pt x="31439" y="16647"/>
                  <a:pt x="31439" y="16651"/>
                </a:cubicBezTo>
                <a:lnTo>
                  <a:pt x="31439" y="16638"/>
                </a:lnTo>
                <a:close/>
                <a:moveTo>
                  <a:pt x="39238" y="15917"/>
                </a:moveTo>
                <a:cubicBezTo>
                  <a:pt x="39230" y="15917"/>
                  <a:pt x="39222" y="15917"/>
                  <a:pt x="39214" y="15917"/>
                </a:cubicBezTo>
                <a:cubicBezTo>
                  <a:pt x="39210" y="15917"/>
                  <a:pt x="39205" y="15917"/>
                  <a:pt x="39201" y="15917"/>
                </a:cubicBezTo>
                <a:cubicBezTo>
                  <a:pt x="38702" y="15917"/>
                  <a:pt x="38714" y="16654"/>
                  <a:pt x="39191" y="16654"/>
                </a:cubicBezTo>
                <a:cubicBezTo>
                  <a:pt x="39207" y="16654"/>
                  <a:pt x="39224" y="16653"/>
                  <a:pt x="39241" y="16651"/>
                </a:cubicBezTo>
                <a:cubicBezTo>
                  <a:pt x="39445" y="16651"/>
                  <a:pt x="39595" y="16488"/>
                  <a:pt x="39595" y="16284"/>
                </a:cubicBezTo>
                <a:cubicBezTo>
                  <a:pt x="39608" y="16088"/>
                  <a:pt x="39444" y="15917"/>
                  <a:pt x="39238" y="15917"/>
                </a:cubicBezTo>
                <a:close/>
                <a:moveTo>
                  <a:pt x="23433" y="16176"/>
                </a:moveTo>
                <a:lnTo>
                  <a:pt x="23637" y="16488"/>
                </a:lnTo>
                <a:lnTo>
                  <a:pt x="23270" y="16678"/>
                </a:lnTo>
                <a:lnTo>
                  <a:pt x="23094" y="16352"/>
                </a:lnTo>
                <a:lnTo>
                  <a:pt x="23433" y="16176"/>
                </a:lnTo>
                <a:close/>
                <a:moveTo>
                  <a:pt x="11663" y="16216"/>
                </a:moveTo>
                <a:lnTo>
                  <a:pt x="11839" y="16529"/>
                </a:lnTo>
                <a:lnTo>
                  <a:pt x="11527" y="16692"/>
                </a:lnTo>
                <a:lnTo>
                  <a:pt x="11350" y="16379"/>
                </a:lnTo>
                <a:lnTo>
                  <a:pt x="11663" y="16216"/>
                </a:lnTo>
                <a:close/>
                <a:moveTo>
                  <a:pt x="45502" y="16089"/>
                </a:moveTo>
                <a:cubicBezTo>
                  <a:pt x="45121" y="16089"/>
                  <a:pt x="45080" y="16706"/>
                  <a:pt x="45507" y="16719"/>
                </a:cubicBezTo>
                <a:cubicBezTo>
                  <a:pt x="45516" y="16720"/>
                  <a:pt x="45524" y="16720"/>
                  <a:pt x="45532" y="16720"/>
                </a:cubicBezTo>
                <a:cubicBezTo>
                  <a:pt x="45685" y="16720"/>
                  <a:pt x="45821" y="16602"/>
                  <a:pt x="45834" y="16434"/>
                </a:cubicBezTo>
                <a:cubicBezTo>
                  <a:pt x="45861" y="16257"/>
                  <a:pt x="45725" y="16108"/>
                  <a:pt x="45562" y="16094"/>
                </a:cubicBezTo>
                <a:cubicBezTo>
                  <a:pt x="45541" y="16091"/>
                  <a:pt x="45521" y="16089"/>
                  <a:pt x="45502" y="16089"/>
                </a:cubicBezTo>
                <a:close/>
                <a:moveTo>
                  <a:pt x="20688" y="16244"/>
                </a:moveTo>
                <a:lnTo>
                  <a:pt x="20878" y="16556"/>
                </a:lnTo>
                <a:lnTo>
                  <a:pt x="20538" y="16733"/>
                </a:lnTo>
                <a:lnTo>
                  <a:pt x="20375" y="16420"/>
                </a:lnTo>
                <a:lnTo>
                  <a:pt x="20688" y="16244"/>
                </a:lnTo>
                <a:close/>
                <a:moveTo>
                  <a:pt x="8917" y="16271"/>
                </a:moveTo>
                <a:lnTo>
                  <a:pt x="9094" y="16583"/>
                </a:lnTo>
                <a:lnTo>
                  <a:pt x="8767" y="16746"/>
                </a:lnTo>
                <a:lnTo>
                  <a:pt x="8604" y="16434"/>
                </a:lnTo>
                <a:lnTo>
                  <a:pt x="8917" y="16271"/>
                </a:lnTo>
                <a:close/>
                <a:moveTo>
                  <a:pt x="36468" y="15985"/>
                </a:moveTo>
                <a:cubicBezTo>
                  <a:pt x="36265" y="15999"/>
                  <a:pt x="36101" y="16162"/>
                  <a:pt x="36088" y="16352"/>
                </a:cubicBezTo>
                <a:cubicBezTo>
                  <a:pt x="36067" y="16631"/>
                  <a:pt x="36271" y="16774"/>
                  <a:pt x="36473" y="16774"/>
                </a:cubicBezTo>
                <a:cubicBezTo>
                  <a:pt x="36665" y="16774"/>
                  <a:pt x="36856" y="16644"/>
                  <a:pt x="36849" y="16379"/>
                </a:cubicBezTo>
                <a:cubicBezTo>
                  <a:pt x="36849" y="16162"/>
                  <a:pt x="36686" y="15999"/>
                  <a:pt x="36468" y="15985"/>
                </a:cubicBezTo>
                <a:close/>
                <a:moveTo>
                  <a:pt x="49096" y="16325"/>
                </a:moveTo>
                <a:cubicBezTo>
                  <a:pt x="48987" y="16434"/>
                  <a:pt x="48905" y="16502"/>
                  <a:pt x="48878" y="16570"/>
                </a:cubicBezTo>
                <a:cubicBezTo>
                  <a:pt x="48853" y="16672"/>
                  <a:pt x="48948" y="16775"/>
                  <a:pt x="49061" y="16775"/>
                </a:cubicBezTo>
                <a:cubicBezTo>
                  <a:pt x="49068" y="16775"/>
                  <a:pt x="49075" y="16774"/>
                  <a:pt x="49082" y="16774"/>
                </a:cubicBezTo>
                <a:cubicBezTo>
                  <a:pt x="49204" y="16774"/>
                  <a:pt x="49286" y="16706"/>
                  <a:pt x="49259" y="16597"/>
                </a:cubicBezTo>
                <a:cubicBezTo>
                  <a:pt x="49245" y="16515"/>
                  <a:pt x="49164" y="16447"/>
                  <a:pt x="49096" y="16325"/>
                </a:cubicBezTo>
                <a:close/>
                <a:moveTo>
                  <a:pt x="6199" y="16339"/>
                </a:moveTo>
                <a:lnTo>
                  <a:pt x="6362" y="16651"/>
                </a:lnTo>
                <a:lnTo>
                  <a:pt x="6063" y="16814"/>
                </a:lnTo>
                <a:lnTo>
                  <a:pt x="5872" y="16502"/>
                </a:lnTo>
                <a:lnTo>
                  <a:pt x="6199" y="16339"/>
                </a:lnTo>
                <a:close/>
                <a:moveTo>
                  <a:pt x="17956" y="16298"/>
                </a:moveTo>
                <a:lnTo>
                  <a:pt x="18133" y="16638"/>
                </a:lnTo>
                <a:lnTo>
                  <a:pt x="17806" y="16814"/>
                </a:lnTo>
                <a:lnTo>
                  <a:pt x="17630" y="16488"/>
                </a:lnTo>
                <a:lnTo>
                  <a:pt x="17956" y="16298"/>
                </a:lnTo>
                <a:close/>
                <a:moveTo>
                  <a:pt x="33900" y="16026"/>
                </a:moveTo>
                <a:lnTo>
                  <a:pt x="33900" y="16040"/>
                </a:lnTo>
                <a:cubicBezTo>
                  <a:pt x="33877" y="16037"/>
                  <a:pt x="33854" y="16036"/>
                  <a:pt x="33832" y="16036"/>
                </a:cubicBezTo>
                <a:cubicBezTo>
                  <a:pt x="33615" y="16036"/>
                  <a:pt x="33418" y="16153"/>
                  <a:pt x="33330" y="16348"/>
                </a:cubicBezTo>
                <a:lnTo>
                  <a:pt x="33330" y="16348"/>
                </a:lnTo>
                <a:cubicBezTo>
                  <a:pt x="33344" y="16426"/>
                  <a:pt x="33371" y="16491"/>
                  <a:pt x="33397" y="16570"/>
                </a:cubicBezTo>
                <a:cubicBezTo>
                  <a:pt x="33455" y="16737"/>
                  <a:pt x="33606" y="16822"/>
                  <a:pt x="33757" y="16822"/>
                </a:cubicBezTo>
                <a:cubicBezTo>
                  <a:pt x="33889" y="16822"/>
                  <a:pt x="34020" y="16757"/>
                  <a:pt x="34090" y="16624"/>
                </a:cubicBezTo>
                <a:cubicBezTo>
                  <a:pt x="34171" y="16488"/>
                  <a:pt x="34158" y="16311"/>
                  <a:pt x="34063" y="16203"/>
                </a:cubicBezTo>
                <a:cubicBezTo>
                  <a:pt x="34008" y="16135"/>
                  <a:pt x="33954" y="16080"/>
                  <a:pt x="33900" y="16026"/>
                </a:cubicBezTo>
                <a:close/>
                <a:moveTo>
                  <a:pt x="42786" y="16148"/>
                </a:moveTo>
                <a:cubicBezTo>
                  <a:pt x="42778" y="16148"/>
                  <a:pt x="42770" y="16148"/>
                  <a:pt x="42762" y="16148"/>
                </a:cubicBezTo>
                <a:cubicBezTo>
                  <a:pt x="42571" y="16148"/>
                  <a:pt x="42408" y="16311"/>
                  <a:pt x="42422" y="16515"/>
                </a:cubicBezTo>
                <a:cubicBezTo>
                  <a:pt x="42422" y="16698"/>
                  <a:pt x="42571" y="16842"/>
                  <a:pt x="42751" y="16842"/>
                </a:cubicBezTo>
                <a:cubicBezTo>
                  <a:pt x="42759" y="16842"/>
                  <a:pt x="42767" y="16842"/>
                  <a:pt x="42775" y="16842"/>
                </a:cubicBezTo>
                <a:cubicBezTo>
                  <a:pt x="42979" y="16842"/>
                  <a:pt x="43129" y="16678"/>
                  <a:pt x="43129" y="16488"/>
                </a:cubicBezTo>
                <a:cubicBezTo>
                  <a:pt x="43116" y="16293"/>
                  <a:pt x="42965" y="16148"/>
                  <a:pt x="42786" y="16148"/>
                </a:cubicBezTo>
                <a:close/>
                <a:moveTo>
                  <a:pt x="15210" y="16407"/>
                </a:moveTo>
                <a:lnTo>
                  <a:pt x="15387" y="16706"/>
                </a:lnTo>
                <a:lnTo>
                  <a:pt x="15074" y="16882"/>
                </a:lnTo>
                <a:lnTo>
                  <a:pt x="14898" y="16556"/>
                </a:lnTo>
                <a:lnTo>
                  <a:pt x="15210" y="16407"/>
                </a:lnTo>
                <a:close/>
                <a:moveTo>
                  <a:pt x="3466" y="16407"/>
                </a:moveTo>
                <a:lnTo>
                  <a:pt x="3670" y="16733"/>
                </a:lnTo>
                <a:lnTo>
                  <a:pt x="3290" y="16896"/>
                </a:lnTo>
                <a:lnTo>
                  <a:pt x="3127" y="16570"/>
                </a:lnTo>
                <a:lnTo>
                  <a:pt x="3466" y="16407"/>
                </a:lnTo>
                <a:close/>
                <a:moveTo>
                  <a:pt x="26995" y="16339"/>
                </a:moveTo>
                <a:lnTo>
                  <a:pt x="27219" y="16696"/>
                </a:lnTo>
                <a:lnTo>
                  <a:pt x="27219" y="16696"/>
                </a:lnTo>
                <a:lnTo>
                  <a:pt x="26832" y="16923"/>
                </a:lnTo>
                <a:lnTo>
                  <a:pt x="26655" y="16529"/>
                </a:lnTo>
                <a:lnTo>
                  <a:pt x="26995" y="16339"/>
                </a:lnTo>
                <a:close/>
                <a:moveTo>
                  <a:pt x="40067" y="16202"/>
                </a:moveTo>
                <a:cubicBezTo>
                  <a:pt x="40059" y="16202"/>
                  <a:pt x="40051" y="16202"/>
                  <a:pt x="40043" y="16203"/>
                </a:cubicBezTo>
                <a:cubicBezTo>
                  <a:pt x="39853" y="16203"/>
                  <a:pt x="39703" y="16366"/>
                  <a:pt x="39703" y="16556"/>
                </a:cubicBezTo>
                <a:cubicBezTo>
                  <a:pt x="39703" y="16760"/>
                  <a:pt x="39867" y="16923"/>
                  <a:pt x="40070" y="16923"/>
                </a:cubicBezTo>
                <a:cubicBezTo>
                  <a:pt x="40261" y="16910"/>
                  <a:pt x="40424" y="16746"/>
                  <a:pt x="40424" y="16556"/>
                </a:cubicBezTo>
                <a:lnTo>
                  <a:pt x="40424" y="16543"/>
                </a:lnTo>
                <a:cubicBezTo>
                  <a:pt x="40411" y="16360"/>
                  <a:pt x="40260" y="16202"/>
                  <a:pt x="40067" y="16202"/>
                </a:cubicBezTo>
                <a:close/>
                <a:moveTo>
                  <a:pt x="12492" y="16461"/>
                </a:moveTo>
                <a:lnTo>
                  <a:pt x="12655" y="16774"/>
                </a:lnTo>
                <a:lnTo>
                  <a:pt x="12356" y="16937"/>
                </a:lnTo>
                <a:lnTo>
                  <a:pt x="12166" y="16624"/>
                </a:lnTo>
                <a:lnTo>
                  <a:pt x="12492" y="16461"/>
                </a:lnTo>
                <a:close/>
                <a:moveTo>
                  <a:pt x="24263" y="16420"/>
                </a:moveTo>
                <a:lnTo>
                  <a:pt x="24467" y="16746"/>
                </a:lnTo>
                <a:lnTo>
                  <a:pt x="24086" y="16937"/>
                </a:lnTo>
                <a:lnTo>
                  <a:pt x="23909" y="16597"/>
                </a:lnTo>
                <a:lnTo>
                  <a:pt x="24263" y="16420"/>
                </a:lnTo>
                <a:close/>
                <a:moveTo>
                  <a:pt x="46361" y="16406"/>
                </a:moveTo>
                <a:cubicBezTo>
                  <a:pt x="46353" y="16406"/>
                  <a:pt x="46345" y="16406"/>
                  <a:pt x="46336" y="16407"/>
                </a:cubicBezTo>
                <a:cubicBezTo>
                  <a:pt x="46187" y="16407"/>
                  <a:pt x="46051" y="16543"/>
                  <a:pt x="46065" y="16692"/>
                </a:cubicBezTo>
                <a:cubicBezTo>
                  <a:pt x="46085" y="16865"/>
                  <a:pt x="46219" y="16950"/>
                  <a:pt x="46352" y="16950"/>
                </a:cubicBezTo>
                <a:cubicBezTo>
                  <a:pt x="46491" y="16950"/>
                  <a:pt x="46629" y="16859"/>
                  <a:pt x="46635" y="16678"/>
                </a:cubicBezTo>
                <a:cubicBezTo>
                  <a:pt x="46635" y="16524"/>
                  <a:pt x="46513" y="16406"/>
                  <a:pt x="46361" y="16406"/>
                </a:cubicBezTo>
                <a:close/>
                <a:moveTo>
                  <a:pt x="707" y="16461"/>
                </a:moveTo>
                <a:lnTo>
                  <a:pt x="898" y="16801"/>
                </a:lnTo>
                <a:lnTo>
                  <a:pt x="585" y="16977"/>
                </a:lnTo>
                <a:lnTo>
                  <a:pt x="367" y="16638"/>
                </a:lnTo>
                <a:lnTo>
                  <a:pt x="707" y="16461"/>
                </a:lnTo>
                <a:close/>
                <a:moveTo>
                  <a:pt x="9773" y="16488"/>
                </a:moveTo>
                <a:lnTo>
                  <a:pt x="9936" y="16828"/>
                </a:lnTo>
                <a:lnTo>
                  <a:pt x="9597" y="16991"/>
                </a:lnTo>
                <a:lnTo>
                  <a:pt x="9433" y="16692"/>
                </a:lnTo>
                <a:lnTo>
                  <a:pt x="9773" y="16488"/>
                </a:lnTo>
                <a:close/>
                <a:moveTo>
                  <a:pt x="21503" y="16488"/>
                </a:moveTo>
                <a:lnTo>
                  <a:pt x="21694" y="16842"/>
                </a:lnTo>
                <a:lnTo>
                  <a:pt x="21381" y="17005"/>
                </a:lnTo>
                <a:lnTo>
                  <a:pt x="21191" y="16651"/>
                </a:lnTo>
                <a:lnTo>
                  <a:pt x="21503" y="16488"/>
                </a:lnTo>
                <a:close/>
                <a:moveTo>
                  <a:pt x="37298" y="16244"/>
                </a:moveTo>
                <a:cubicBezTo>
                  <a:pt x="37094" y="16257"/>
                  <a:pt x="36931" y="16420"/>
                  <a:pt x="36931" y="16624"/>
                </a:cubicBezTo>
                <a:cubicBezTo>
                  <a:pt x="36931" y="16828"/>
                  <a:pt x="37094" y="16991"/>
                  <a:pt x="37298" y="17005"/>
                </a:cubicBezTo>
                <a:cubicBezTo>
                  <a:pt x="37488" y="16991"/>
                  <a:pt x="37651" y="16828"/>
                  <a:pt x="37665" y="16638"/>
                </a:cubicBezTo>
                <a:cubicBezTo>
                  <a:pt x="37665" y="16420"/>
                  <a:pt x="37501" y="16244"/>
                  <a:pt x="37298" y="16244"/>
                </a:cubicBezTo>
                <a:close/>
                <a:moveTo>
                  <a:pt x="49898" y="16760"/>
                </a:moveTo>
                <a:cubicBezTo>
                  <a:pt x="49857" y="16760"/>
                  <a:pt x="49802" y="16828"/>
                  <a:pt x="49789" y="16869"/>
                </a:cubicBezTo>
                <a:cubicBezTo>
                  <a:pt x="49789" y="16910"/>
                  <a:pt x="49857" y="16950"/>
                  <a:pt x="49898" y="17018"/>
                </a:cubicBezTo>
                <a:cubicBezTo>
                  <a:pt x="49952" y="16950"/>
                  <a:pt x="50006" y="16910"/>
                  <a:pt x="50006" y="16869"/>
                </a:cubicBezTo>
                <a:cubicBezTo>
                  <a:pt x="49993" y="16814"/>
                  <a:pt x="49952" y="16774"/>
                  <a:pt x="49898" y="16760"/>
                </a:cubicBezTo>
                <a:close/>
                <a:moveTo>
                  <a:pt x="34593" y="16298"/>
                </a:moveTo>
                <a:cubicBezTo>
                  <a:pt x="34389" y="16298"/>
                  <a:pt x="34212" y="16461"/>
                  <a:pt x="34199" y="16665"/>
                </a:cubicBezTo>
                <a:cubicBezTo>
                  <a:pt x="34199" y="16882"/>
                  <a:pt x="34362" y="17059"/>
                  <a:pt x="34579" y="17059"/>
                </a:cubicBezTo>
                <a:cubicBezTo>
                  <a:pt x="35055" y="17059"/>
                  <a:pt x="35082" y="16339"/>
                  <a:pt x="34593" y="16298"/>
                </a:cubicBezTo>
                <a:close/>
                <a:moveTo>
                  <a:pt x="43604" y="16407"/>
                </a:moveTo>
                <a:cubicBezTo>
                  <a:pt x="43414" y="16407"/>
                  <a:pt x="43265" y="16570"/>
                  <a:pt x="43265" y="16760"/>
                </a:cubicBezTo>
                <a:cubicBezTo>
                  <a:pt x="43278" y="16937"/>
                  <a:pt x="43428" y="17073"/>
                  <a:pt x="43604" y="17073"/>
                </a:cubicBezTo>
                <a:cubicBezTo>
                  <a:pt x="43958" y="16991"/>
                  <a:pt x="43958" y="16488"/>
                  <a:pt x="43604" y="16407"/>
                </a:cubicBezTo>
                <a:close/>
                <a:moveTo>
                  <a:pt x="7000" y="16583"/>
                </a:moveTo>
                <a:lnTo>
                  <a:pt x="7191" y="16923"/>
                </a:lnTo>
                <a:lnTo>
                  <a:pt x="6878" y="17086"/>
                </a:lnTo>
                <a:lnTo>
                  <a:pt x="6715" y="16746"/>
                </a:lnTo>
                <a:lnTo>
                  <a:pt x="7000" y="16583"/>
                </a:lnTo>
                <a:close/>
                <a:moveTo>
                  <a:pt x="18799" y="16583"/>
                </a:moveTo>
                <a:lnTo>
                  <a:pt x="18962" y="16882"/>
                </a:lnTo>
                <a:lnTo>
                  <a:pt x="18622" y="17100"/>
                </a:lnTo>
                <a:lnTo>
                  <a:pt x="18459" y="16746"/>
                </a:lnTo>
                <a:lnTo>
                  <a:pt x="18799" y="16583"/>
                </a:lnTo>
                <a:close/>
                <a:moveTo>
                  <a:pt x="16053" y="16638"/>
                </a:moveTo>
                <a:lnTo>
                  <a:pt x="16202" y="16950"/>
                </a:lnTo>
                <a:lnTo>
                  <a:pt x="15890" y="17127"/>
                </a:lnTo>
                <a:lnTo>
                  <a:pt x="15713" y="16801"/>
                </a:lnTo>
                <a:lnTo>
                  <a:pt x="16053" y="16638"/>
                </a:lnTo>
                <a:close/>
                <a:moveTo>
                  <a:pt x="4296" y="16651"/>
                </a:moveTo>
                <a:lnTo>
                  <a:pt x="4472" y="16977"/>
                </a:lnTo>
                <a:lnTo>
                  <a:pt x="4132" y="17154"/>
                </a:lnTo>
                <a:lnTo>
                  <a:pt x="3915" y="16814"/>
                </a:lnTo>
                <a:lnTo>
                  <a:pt x="4296" y="16651"/>
                </a:lnTo>
                <a:close/>
                <a:moveTo>
                  <a:pt x="40910" y="16460"/>
                </a:moveTo>
                <a:cubicBezTo>
                  <a:pt x="40902" y="16460"/>
                  <a:pt x="40894" y="16460"/>
                  <a:pt x="40886" y="16461"/>
                </a:cubicBezTo>
                <a:cubicBezTo>
                  <a:pt x="40573" y="16461"/>
                  <a:pt x="40410" y="16842"/>
                  <a:pt x="40641" y="17059"/>
                </a:cubicBezTo>
                <a:cubicBezTo>
                  <a:pt x="40710" y="17128"/>
                  <a:pt x="40795" y="17158"/>
                  <a:pt x="40879" y="17158"/>
                </a:cubicBezTo>
                <a:cubicBezTo>
                  <a:pt x="41060" y="17158"/>
                  <a:pt x="41235" y="17015"/>
                  <a:pt x="41226" y="16801"/>
                </a:cubicBezTo>
                <a:cubicBezTo>
                  <a:pt x="41226" y="16606"/>
                  <a:pt x="41089" y="16460"/>
                  <a:pt x="40910" y="16460"/>
                </a:cubicBezTo>
                <a:close/>
                <a:moveTo>
                  <a:pt x="13321" y="16706"/>
                </a:moveTo>
                <a:lnTo>
                  <a:pt x="13484" y="17005"/>
                </a:lnTo>
                <a:lnTo>
                  <a:pt x="13185" y="17181"/>
                </a:lnTo>
                <a:lnTo>
                  <a:pt x="12995" y="16869"/>
                </a:lnTo>
                <a:lnTo>
                  <a:pt x="13321" y="16706"/>
                </a:lnTo>
                <a:close/>
                <a:moveTo>
                  <a:pt x="47173" y="16663"/>
                </a:moveTo>
                <a:cubicBezTo>
                  <a:pt x="46961" y="16663"/>
                  <a:pt x="46832" y="16905"/>
                  <a:pt x="46962" y="17086"/>
                </a:cubicBezTo>
                <a:cubicBezTo>
                  <a:pt x="47013" y="17158"/>
                  <a:pt x="47088" y="17191"/>
                  <a:pt x="47163" y="17191"/>
                </a:cubicBezTo>
                <a:cubicBezTo>
                  <a:pt x="47285" y="17191"/>
                  <a:pt x="47407" y="17102"/>
                  <a:pt x="47424" y="16950"/>
                </a:cubicBezTo>
                <a:cubicBezTo>
                  <a:pt x="47437" y="16814"/>
                  <a:pt x="47342" y="16692"/>
                  <a:pt x="47206" y="16665"/>
                </a:cubicBezTo>
                <a:cubicBezTo>
                  <a:pt x="47195" y="16664"/>
                  <a:pt x="47184" y="16663"/>
                  <a:pt x="47173" y="16663"/>
                </a:cubicBezTo>
                <a:close/>
                <a:moveTo>
                  <a:pt x="1550" y="16733"/>
                </a:moveTo>
                <a:lnTo>
                  <a:pt x="1713" y="17045"/>
                </a:lnTo>
                <a:lnTo>
                  <a:pt x="1400" y="17222"/>
                </a:lnTo>
                <a:lnTo>
                  <a:pt x="1224" y="16910"/>
                </a:lnTo>
                <a:lnTo>
                  <a:pt x="1550" y="16733"/>
                </a:lnTo>
                <a:close/>
                <a:moveTo>
                  <a:pt x="38140" y="16502"/>
                </a:moveTo>
                <a:cubicBezTo>
                  <a:pt x="37936" y="16502"/>
                  <a:pt x="37773" y="16651"/>
                  <a:pt x="37760" y="16855"/>
                </a:cubicBezTo>
                <a:cubicBezTo>
                  <a:pt x="37760" y="17059"/>
                  <a:pt x="37923" y="17222"/>
                  <a:pt x="38127" y="17222"/>
                </a:cubicBezTo>
                <a:cubicBezTo>
                  <a:pt x="38331" y="17222"/>
                  <a:pt x="38480" y="17059"/>
                  <a:pt x="38480" y="16855"/>
                </a:cubicBezTo>
                <a:cubicBezTo>
                  <a:pt x="38480" y="16665"/>
                  <a:pt x="38331" y="16515"/>
                  <a:pt x="38140" y="16502"/>
                </a:cubicBezTo>
                <a:close/>
                <a:moveTo>
                  <a:pt x="29115" y="16440"/>
                </a:moveTo>
                <a:cubicBezTo>
                  <a:pt x="29021" y="16440"/>
                  <a:pt x="28929" y="16472"/>
                  <a:pt x="28857" y="16529"/>
                </a:cubicBezTo>
                <a:cubicBezTo>
                  <a:pt x="28789" y="16597"/>
                  <a:pt x="28734" y="16665"/>
                  <a:pt x="28680" y="16733"/>
                </a:cubicBezTo>
                <a:cubicBezTo>
                  <a:pt x="28694" y="16814"/>
                  <a:pt x="28707" y="16910"/>
                  <a:pt x="28734" y="16991"/>
                </a:cubicBezTo>
                <a:cubicBezTo>
                  <a:pt x="28798" y="17144"/>
                  <a:pt x="28957" y="17237"/>
                  <a:pt x="29122" y="17237"/>
                </a:cubicBezTo>
                <a:cubicBezTo>
                  <a:pt x="29133" y="17237"/>
                  <a:pt x="29145" y="17237"/>
                  <a:pt x="29156" y="17236"/>
                </a:cubicBezTo>
                <a:cubicBezTo>
                  <a:pt x="29319" y="17209"/>
                  <a:pt x="29455" y="17086"/>
                  <a:pt x="29496" y="16923"/>
                </a:cubicBezTo>
                <a:cubicBezTo>
                  <a:pt x="29523" y="16746"/>
                  <a:pt x="29455" y="16570"/>
                  <a:pt x="29305" y="16488"/>
                </a:cubicBezTo>
                <a:cubicBezTo>
                  <a:pt x="29245" y="16455"/>
                  <a:pt x="29180" y="16440"/>
                  <a:pt x="29115" y="16440"/>
                </a:cubicBezTo>
                <a:close/>
                <a:moveTo>
                  <a:pt x="10602" y="16774"/>
                </a:moveTo>
                <a:lnTo>
                  <a:pt x="10766" y="17100"/>
                </a:lnTo>
                <a:lnTo>
                  <a:pt x="10426" y="17263"/>
                </a:lnTo>
                <a:lnTo>
                  <a:pt x="10249" y="16923"/>
                </a:lnTo>
                <a:lnTo>
                  <a:pt x="10602" y="16774"/>
                </a:lnTo>
                <a:close/>
                <a:moveTo>
                  <a:pt x="25092" y="16651"/>
                </a:moveTo>
                <a:lnTo>
                  <a:pt x="25309" y="17045"/>
                </a:lnTo>
                <a:lnTo>
                  <a:pt x="24907" y="17273"/>
                </a:lnTo>
                <a:lnTo>
                  <a:pt x="24907" y="17273"/>
                </a:lnTo>
                <a:cubicBezTo>
                  <a:pt x="24843" y="17129"/>
                  <a:pt x="24790" y="16986"/>
                  <a:pt x="24725" y="16855"/>
                </a:cubicBezTo>
                <a:lnTo>
                  <a:pt x="25092" y="16651"/>
                </a:lnTo>
                <a:close/>
                <a:moveTo>
                  <a:pt x="22346" y="16746"/>
                </a:moveTo>
                <a:lnTo>
                  <a:pt x="22523" y="17086"/>
                </a:lnTo>
                <a:lnTo>
                  <a:pt x="22183" y="17277"/>
                </a:lnTo>
                <a:lnTo>
                  <a:pt x="22006" y="16923"/>
                </a:lnTo>
                <a:lnTo>
                  <a:pt x="22346" y="16746"/>
                </a:lnTo>
                <a:close/>
                <a:moveTo>
                  <a:pt x="35395" y="16556"/>
                </a:moveTo>
                <a:cubicBezTo>
                  <a:pt x="35191" y="16556"/>
                  <a:pt x="35028" y="16733"/>
                  <a:pt x="35041" y="16937"/>
                </a:cubicBezTo>
                <a:cubicBezTo>
                  <a:pt x="35041" y="17141"/>
                  <a:pt x="35218" y="17304"/>
                  <a:pt x="35422" y="17304"/>
                </a:cubicBezTo>
                <a:cubicBezTo>
                  <a:pt x="35626" y="17277"/>
                  <a:pt x="35775" y="17113"/>
                  <a:pt x="35775" y="16910"/>
                </a:cubicBezTo>
                <a:cubicBezTo>
                  <a:pt x="35762" y="16706"/>
                  <a:pt x="35599" y="16556"/>
                  <a:pt x="35395" y="16556"/>
                </a:cubicBezTo>
                <a:close/>
                <a:moveTo>
                  <a:pt x="44434" y="16678"/>
                </a:moveTo>
                <a:cubicBezTo>
                  <a:pt x="44257" y="16678"/>
                  <a:pt x="44121" y="16814"/>
                  <a:pt x="44121" y="16991"/>
                </a:cubicBezTo>
                <a:cubicBezTo>
                  <a:pt x="44121" y="17154"/>
                  <a:pt x="44257" y="17290"/>
                  <a:pt x="44434" y="17304"/>
                </a:cubicBezTo>
                <a:cubicBezTo>
                  <a:pt x="44814" y="17277"/>
                  <a:pt x="44814" y="16706"/>
                  <a:pt x="44434" y="16678"/>
                </a:cubicBezTo>
                <a:close/>
                <a:moveTo>
                  <a:pt x="19600" y="16828"/>
                </a:moveTo>
                <a:lnTo>
                  <a:pt x="19791" y="17127"/>
                </a:lnTo>
                <a:lnTo>
                  <a:pt x="19478" y="17317"/>
                </a:lnTo>
                <a:lnTo>
                  <a:pt x="19288" y="16991"/>
                </a:lnTo>
                <a:lnTo>
                  <a:pt x="19600" y="16828"/>
                </a:lnTo>
                <a:close/>
                <a:moveTo>
                  <a:pt x="7843" y="16855"/>
                </a:moveTo>
                <a:lnTo>
                  <a:pt x="8020" y="17181"/>
                </a:lnTo>
                <a:lnTo>
                  <a:pt x="7707" y="17331"/>
                </a:lnTo>
                <a:lnTo>
                  <a:pt x="7531" y="17032"/>
                </a:lnTo>
                <a:lnTo>
                  <a:pt x="7843" y="16855"/>
                </a:lnTo>
                <a:close/>
                <a:moveTo>
                  <a:pt x="16868" y="16882"/>
                </a:moveTo>
                <a:lnTo>
                  <a:pt x="17032" y="17195"/>
                </a:lnTo>
                <a:lnTo>
                  <a:pt x="16733" y="17372"/>
                </a:lnTo>
                <a:lnTo>
                  <a:pt x="16556" y="17059"/>
                </a:lnTo>
                <a:lnTo>
                  <a:pt x="16868" y="16882"/>
                </a:lnTo>
                <a:close/>
                <a:moveTo>
                  <a:pt x="47995" y="16964"/>
                </a:moveTo>
                <a:cubicBezTo>
                  <a:pt x="47886" y="16977"/>
                  <a:pt x="47791" y="17073"/>
                  <a:pt x="47791" y="17181"/>
                </a:cubicBezTo>
                <a:cubicBezTo>
                  <a:pt x="47804" y="17304"/>
                  <a:pt x="47913" y="17385"/>
                  <a:pt x="48022" y="17385"/>
                </a:cubicBezTo>
                <a:cubicBezTo>
                  <a:pt x="48131" y="17372"/>
                  <a:pt x="48212" y="17277"/>
                  <a:pt x="48212" y="17154"/>
                </a:cubicBezTo>
                <a:cubicBezTo>
                  <a:pt x="48199" y="17045"/>
                  <a:pt x="48103" y="16964"/>
                  <a:pt x="47995" y="16964"/>
                </a:cubicBezTo>
                <a:close/>
                <a:moveTo>
                  <a:pt x="32678" y="16650"/>
                </a:moveTo>
                <a:cubicBezTo>
                  <a:pt x="32472" y="16650"/>
                  <a:pt x="32309" y="16809"/>
                  <a:pt x="32309" y="17018"/>
                </a:cubicBezTo>
                <a:cubicBezTo>
                  <a:pt x="32296" y="17215"/>
                  <a:pt x="32460" y="17386"/>
                  <a:pt x="32666" y="17386"/>
                </a:cubicBezTo>
                <a:cubicBezTo>
                  <a:pt x="32674" y="17386"/>
                  <a:pt x="32682" y="17386"/>
                  <a:pt x="32690" y="17385"/>
                </a:cubicBezTo>
                <a:cubicBezTo>
                  <a:pt x="32894" y="17385"/>
                  <a:pt x="33057" y="17222"/>
                  <a:pt x="33057" y="17018"/>
                </a:cubicBezTo>
                <a:cubicBezTo>
                  <a:pt x="33057" y="16828"/>
                  <a:pt x="32907" y="16651"/>
                  <a:pt x="32703" y="16651"/>
                </a:cubicBezTo>
                <a:cubicBezTo>
                  <a:pt x="32695" y="16651"/>
                  <a:pt x="32687" y="16650"/>
                  <a:pt x="32678" y="16650"/>
                </a:cubicBezTo>
                <a:close/>
                <a:moveTo>
                  <a:pt x="41715" y="16706"/>
                </a:moveTo>
                <a:cubicBezTo>
                  <a:pt x="41511" y="16706"/>
                  <a:pt x="41362" y="16855"/>
                  <a:pt x="41362" y="17045"/>
                </a:cubicBezTo>
                <a:cubicBezTo>
                  <a:pt x="41362" y="17241"/>
                  <a:pt x="41511" y="17386"/>
                  <a:pt x="41691" y="17386"/>
                </a:cubicBezTo>
                <a:cubicBezTo>
                  <a:pt x="41699" y="17386"/>
                  <a:pt x="41707" y="17386"/>
                  <a:pt x="41715" y="17385"/>
                </a:cubicBezTo>
                <a:cubicBezTo>
                  <a:pt x="41892" y="17372"/>
                  <a:pt x="42041" y="17222"/>
                  <a:pt x="42028" y="17045"/>
                </a:cubicBezTo>
                <a:cubicBezTo>
                  <a:pt x="42028" y="16869"/>
                  <a:pt x="41892" y="16719"/>
                  <a:pt x="41715" y="16706"/>
                </a:cubicBezTo>
                <a:close/>
                <a:moveTo>
                  <a:pt x="5125" y="16910"/>
                </a:moveTo>
                <a:lnTo>
                  <a:pt x="5301" y="17222"/>
                </a:lnTo>
                <a:lnTo>
                  <a:pt x="4948" y="17399"/>
                </a:lnTo>
                <a:lnTo>
                  <a:pt x="4785" y="17086"/>
                </a:lnTo>
                <a:lnTo>
                  <a:pt x="5125" y="16910"/>
                </a:lnTo>
                <a:close/>
                <a:moveTo>
                  <a:pt x="2365" y="16977"/>
                </a:moveTo>
                <a:lnTo>
                  <a:pt x="2542" y="17290"/>
                </a:lnTo>
                <a:lnTo>
                  <a:pt x="2230" y="17453"/>
                </a:lnTo>
                <a:lnTo>
                  <a:pt x="2053" y="17141"/>
                </a:lnTo>
                <a:lnTo>
                  <a:pt x="2365" y="16977"/>
                </a:lnTo>
                <a:close/>
                <a:moveTo>
                  <a:pt x="14136" y="16950"/>
                </a:moveTo>
                <a:lnTo>
                  <a:pt x="14327" y="17290"/>
                </a:lnTo>
                <a:lnTo>
                  <a:pt x="14014" y="17453"/>
                </a:lnTo>
                <a:lnTo>
                  <a:pt x="13824" y="17113"/>
                </a:lnTo>
                <a:lnTo>
                  <a:pt x="14136" y="16950"/>
                </a:lnTo>
                <a:close/>
                <a:moveTo>
                  <a:pt x="29931" y="16692"/>
                </a:moveTo>
                <a:cubicBezTo>
                  <a:pt x="29414" y="16692"/>
                  <a:pt x="29414" y="17467"/>
                  <a:pt x="29931" y="17467"/>
                </a:cubicBezTo>
                <a:cubicBezTo>
                  <a:pt x="30434" y="17467"/>
                  <a:pt x="30434" y="16692"/>
                  <a:pt x="29931" y="16692"/>
                </a:cubicBezTo>
                <a:close/>
                <a:moveTo>
                  <a:pt x="38959" y="16770"/>
                </a:moveTo>
                <a:cubicBezTo>
                  <a:pt x="38778" y="16770"/>
                  <a:pt x="38596" y="16893"/>
                  <a:pt x="38602" y="17141"/>
                </a:cubicBezTo>
                <a:cubicBezTo>
                  <a:pt x="38602" y="17331"/>
                  <a:pt x="38752" y="17480"/>
                  <a:pt x="38942" y="17494"/>
                </a:cubicBezTo>
                <a:cubicBezTo>
                  <a:pt x="39133" y="17494"/>
                  <a:pt x="39296" y="17344"/>
                  <a:pt x="39309" y="17154"/>
                </a:cubicBezTo>
                <a:cubicBezTo>
                  <a:pt x="39330" y="16899"/>
                  <a:pt x="39145" y="16770"/>
                  <a:pt x="38959" y="16770"/>
                </a:cubicBezTo>
                <a:close/>
                <a:moveTo>
                  <a:pt x="11418" y="17032"/>
                </a:moveTo>
                <a:lnTo>
                  <a:pt x="11595" y="17344"/>
                </a:lnTo>
                <a:lnTo>
                  <a:pt x="11241" y="17521"/>
                </a:lnTo>
                <a:lnTo>
                  <a:pt x="11078" y="17222"/>
                </a:lnTo>
                <a:lnTo>
                  <a:pt x="11418" y="17032"/>
                </a:lnTo>
                <a:close/>
                <a:moveTo>
                  <a:pt x="45224" y="16949"/>
                </a:moveTo>
                <a:cubicBezTo>
                  <a:pt x="44850" y="16949"/>
                  <a:pt x="44850" y="17522"/>
                  <a:pt x="45224" y="17522"/>
                </a:cubicBezTo>
                <a:cubicBezTo>
                  <a:pt x="45232" y="17522"/>
                  <a:pt x="45240" y="17522"/>
                  <a:pt x="45249" y="17521"/>
                </a:cubicBezTo>
                <a:cubicBezTo>
                  <a:pt x="45412" y="17521"/>
                  <a:pt x="45548" y="17372"/>
                  <a:pt x="45535" y="17222"/>
                </a:cubicBezTo>
                <a:cubicBezTo>
                  <a:pt x="45521" y="17059"/>
                  <a:pt x="45399" y="16950"/>
                  <a:pt x="45249" y="16950"/>
                </a:cubicBezTo>
                <a:cubicBezTo>
                  <a:pt x="45240" y="16950"/>
                  <a:pt x="45232" y="16949"/>
                  <a:pt x="45224" y="16949"/>
                </a:cubicBezTo>
                <a:close/>
                <a:moveTo>
                  <a:pt x="23162" y="17005"/>
                </a:moveTo>
                <a:lnTo>
                  <a:pt x="23379" y="17344"/>
                </a:lnTo>
                <a:lnTo>
                  <a:pt x="23026" y="17535"/>
                </a:lnTo>
                <a:lnTo>
                  <a:pt x="22822" y="17168"/>
                </a:lnTo>
                <a:lnTo>
                  <a:pt x="23162" y="17005"/>
                </a:lnTo>
                <a:close/>
                <a:moveTo>
                  <a:pt x="48818" y="17288"/>
                </a:moveTo>
                <a:cubicBezTo>
                  <a:pt x="48811" y="17288"/>
                  <a:pt x="48804" y="17289"/>
                  <a:pt x="48797" y="17290"/>
                </a:cubicBezTo>
                <a:cubicBezTo>
                  <a:pt x="48756" y="17290"/>
                  <a:pt x="48702" y="17385"/>
                  <a:pt x="48702" y="17426"/>
                </a:cubicBezTo>
                <a:cubicBezTo>
                  <a:pt x="48702" y="17480"/>
                  <a:pt x="48783" y="17548"/>
                  <a:pt x="48824" y="17548"/>
                </a:cubicBezTo>
                <a:cubicBezTo>
                  <a:pt x="48865" y="17548"/>
                  <a:pt x="48933" y="17480"/>
                  <a:pt x="49041" y="17399"/>
                </a:cubicBezTo>
                <a:cubicBezTo>
                  <a:pt x="48944" y="17338"/>
                  <a:pt x="48879" y="17288"/>
                  <a:pt x="48818" y="17288"/>
                </a:cubicBezTo>
                <a:close/>
                <a:moveTo>
                  <a:pt x="36251" y="16842"/>
                </a:moveTo>
                <a:cubicBezTo>
                  <a:pt x="36047" y="16842"/>
                  <a:pt x="35884" y="16991"/>
                  <a:pt x="35870" y="17195"/>
                </a:cubicBezTo>
                <a:cubicBezTo>
                  <a:pt x="35870" y="17399"/>
                  <a:pt x="36047" y="17562"/>
                  <a:pt x="36251" y="17562"/>
                </a:cubicBezTo>
                <a:cubicBezTo>
                  <a:pt x="36441" y="17548"/>
                  <a:pt x="36591" y="17399"/>
                  <a:pt x="36591" y="17209"/>
                </a:cubicBezTo>
                <a:cubicBezTo>
                  <a:pt x="36591" y="17005"/>
                  <a:pt x="36441" y="16855"/>
                  <a:pt x="36251" y="16842"/>
                </a:cubicBezTo>
                <a:close/>
                <a:moveTo>
                  <a:pt x="20443" y="17073"/>
                </a:moveTo>
                <a:lnTo>
                  <a:pt x="20620" y="17385"/>
                </a:lnTo>
                <a:lnTo>
                  <a:pt x="20294" y="17576"/>
                </a:lnTo>
                <a:lnTo>
                  <a:pt x="20117" y="17236"/>
                </a:lnTo>
                <a:lnTo>
                  <a:pt x="20443" y="17073"/>
                </a:lnTo>
                <a:close/>
                <a:moveTo>
                  <a:pt x="8672" y="17100"/>
                </a:moveTo>
                <a:lnTo>
                  <a:pt x="8849" y="17426"/>
                </a:lnTo>
                <a:lnTo>
                  <a:pt x="8523" y="17589"/>
                </a:lnTo>
                <a:lnTo>
                  <a:pt x="8360" y="17263"/>
                </a:lnTo>
                <a:lnTo>
                  <a:pt x="8672" y="17100"/>
                </a:lnTo>
                <a:close/>
                <a:moveTo>
                  <a:pt x="17684" y="17141"/>
                </a:moveTo>
                <a:lnTo>
                  <a:pt x="17861" y="17480"/>
                </a:lnTo>
                <a:lnTo>
                  <a:pt x="17548" y="17630"/>
                </a:lnTo>
                <a:lnTo>
                  <a:pt x="17371" y="17290"/>
                </a:lnTo>
                <a:lnTo>
                  <a:pt x="17684" y="17141"/>
                </a:lnTo>
                <a:close/>
                <a:moveTo>
                  <a:pt x="33504" y="16909"/>
                </a:moveTo>
                <a:cubicBezTo>
                  <a:pt x="33495" y="16909"/>
                  <a:pt x="33487" y="16909"/>
                  <a:pt x="33478" y="16910"/>
                </a:cubicBezTo>
                <a:cubicBezTo>
                  <a:pt x="33288" y="16923"/>
                  <a:pt x="33138" y="17086"/>
                  <a:pt x="33138" y="17277"/>
                </a:cubicBezTo>
                <a:cubicBezTo>
                  <a:pt x="33138" y="17480"/>
                  <a:pt x="33315" y="17644"/>
                  <a:pt x="33519" y="17644"/>
                </a:cubicBezTo>
                <a:cubicBezTo>
                  <a:pt x="33723" y="17630"/>
                  <a:pt x="33886" y="17453"/>
                  <a:pt x="33872" y="17249"/>
                </a:cubicBezTo>
                <a:cubicBezTo>
                  <a:pt x="33859" y="17054"/>
                  <a:pt x="33697" y="16909"/>
                  <a:pt x="33504" y="16909"/>
                </a:cubicBezTo>
                <a:close/>
                <a:moveTo>
                  <a:pt x="42538" y="17017"/>
                </a:moveTo>
                <a:cubicBezTo>
                  <a:pt x="42273" y="17017"/>
                  <a:pt x="42116" y="17326"/>
                  <a:pt x="42286" y="17535"/>
                </a:cubicBezTo>
                <a:cubicBezTo>
                  <a:pt x="42350" y="17614"/>
                  <a:pt x="42440" y="17650"/>
                  <a:pt x="42528" y="17650"/>
                </a:cubicBezTo>
                <a:cubicBezTo>
                  <a:pt x="42683" y="17650"/>
                  <a:pt x="42835" y="17540"/>
                  <a:pt x="42843" y="17358"/>
                </a:cubicBezTo>
                <a:cubicBezTo>
                  <a:pt x="42857" y="17181"/>
                  <a:pt x="42735" y="17032"/>
                  <a:pt x="42571" y="17018"/>
                </a:cubicBezTo>
                <a:cubicBezTo>
                  <a:pt x="42560" y="17017"/>
                  <a:pt x="42549" y="17017"/>
                  <a:pt x="42538" y="17017"/>
                </a:cubicBezTo>
                <a:close/>
                <a:moveTo>
                  <a:pt x="5954" y="17168"/>
                </a:moveTo>
                <a:lnTo>
                  <a:pt x="6117" y="17467"/>
                </a:lnTo>
                <a:lnTo>
                  <a:pt x="5777" y="17671"/>
                </a:lnTo>
                <a:lnTo>
                  <a:pt x="5614" y="17331"/>
                </a:lnTo>
                <a:lnTo>
                  <a:pt x="5954" y="17168"/>
                </a:lnTo>
                <a:close/>
                <a:moveTo>
                  <a:pt x="30760" y="16950"/>
                </a:moveTo>
                <a:cubicBezTo>
                  <a:pt x="30542" y="16950"/>
                  <a:pt x="30366" y="17127"/>
                  <a:pt x="30379" y="17344"/>
                </a:cubicBezTo>
                <a:cubicBezTo>
                  <a:pt x="30392" y="17540"/>
                  <a:pt x="30556" y="17699"/>
                  <a:pt x="30750" y="17699"/>
                </a:cubicBezTo>
                <a:cubicBezTo>
                  <a:pt x="30757" y="17699"/>
                  <a:pt x="30765" y="17698"/>
                  <a:pt x="30773" y="17698"/>
                </a:cubicBezTo>
                <a:cubicBezTo>
                  <a:pt x="31235" y="17657"/>
                  <a:pt x="31222" y="16977"/>
                  <a:pt x="30760" y="16950"/>
                </a:cubicBezTo>
                <a:close/>
                <a:moveTo>
                  <a:pt x="14966" y="17222"/>
                </a:moveTo>
                <a:lnTo>
                  <a:pt x="15142" y="17535"/>
                </a:lnTo>
                <a:lnTo>
                  <a:pt x="14830" y="17711"/>
                </a:lnTo>
                <a:lnTo>
                  <a:pt x="14653" y="17399"/>
                </a:lnTo>
                <a:lnTo>
                  <a:pt x="14966" y="17222"/>
                </a:lnTo>
                <a:close/>
                <a:moveTo>
                  <a:pt x="39815" y="17045"/>
                </a:moveTo>
                <a:cubicBezTo>
                  <a:pt x="39636" y="17045"/>
                  <a:pt x="39485" y="17189"/>
                  <a:pt x="39472" y="17372"/>
                </a:cubicBezTo>
                <a:cubicBezTo>
                  <a:pt x="39472" y="17562"/>
                  <a:pt x="39622" y="17725"/>
                  <a:pt x="39812" y="17725"/>
                </a:cubicBezTo>
                <a:cubicBezTo>
                  <a:pt x="40002" y="17725"/>
                  <a:pt x="40138" y="17576"/>
                  <a:pt x="40138" y="17385"/>
                </a:cubicBezTo>
                <a:cubicBezTo>
                  <a:pt x="40152" y="17209"/>
                  <a:pt x="40016" y="17059"/>
                  <a:pt x="39839" y="17045"/>
                </a:cubicBezTo>
                <a:cubicBezTo>
                  <a:pt x="39831" y="17045"/>
                  <a:pt x="39823" y="17045"/>
                  <a:pt x="39815" y="17045"/>
                </a:cubicBezTo>
                <a:close/>
                <a:moveTo>
                  <a:pt x="3195" y="17236"/>
                </a:moveTo>
                <a:lnTo>
                  <a:pt x="3358" y="17576"/>
                </a:lnTo>
                <a:lnTo>
                  <a:pt x="3059" y="17739"/>
                </a:lnTo>
                <a:lnTo>
                  <a:pt x="2882" y="17399"/>
                </a:lnTo>
                <a:lnTo>
                  <a:pt x="3195" y="17236"/>
                </a:lnTo>
                <a:close/>
                <a:moveTo>
                  <a:pt x="12247" y="17277"/>
                </a:moveTo>
                <a:lnTo>
                  <a:pt x="12410" y="17589"/>
                </a:lnTo>
                <a:lnTo>
                  <a:pt x="12070" y="17766"/>
                </a:lnTo>
                <a:lnTo>
                  <a:pt x="11907" y="17467"/>
                </a:lnTo>
                <a:lnTo>
                  <a:pt x="12247" y="17277"/>
                </a:lnTo>
                <a:close/>
                <a:moveTo>
                  <a:pt x="46069" y="17248"/>
                </a:moveTo>
                <a:cubicBezTo>
                  <a:pt x="45942" y="17248"/>
                  <a:pt x="45833" y="17352"/>
                  <a:pt x="45820" y="17480"/>
                </a:cubicBezTo>
                <a:cubicBezTo>
                  <a:pt x="45806" y="17630"/>
                  <a:pt x="45915" y="17752"/>
                  <a:pt x="46065" y="17766"/>
                </a:cubicBezTo>
                <a:cubicBezTo>
                  <a:pt x="46072" y="17767"/>
                  <a:pt x="46080" y="17767"/>
                  <a:pt x="46088" y="17767"/>
                </a:cubicBezTo>
                <a:cubicBezTo>
                  <a:pt x="46214" y="17767"/>
                  <a:pt x="46323" y="17662"/>
                  <a:pt x="46323" y="17521"/>
                </a:cubicBezTo>
                <a:cubicBezTo>
                  <a:pt x="46336" y="17385"/>
                  <a:pt x="46228" y="17249"/>
                  <a:pt x="46092" y="17249"/>
                </a:cubicBezTo>
                <a:cubicBezTo>
                  <a:pt x="46084" y="17249"/>
                  <a:pt x="46076" y="17248"/>
                  <a:pt x="46069" y="17248"/>
                </a:cubicBezTo>
                <a:close/>
                <a:moveTo>
                  <a:pt x="28067" y="16990"/>
                </a:moveTo>
                <a:cubicBezTo>
                  <a:pt x="28058" y="16990"/>
                  <a:pt x="28050" y="16991"/>
                  <a:pt x="28041" y="16991"/>
                </a:cubicBezTo>
                <a:cubicBezTo>
                  <a:pt x="27824" y="16991"/>
                  <a:pt x="27647" y="17168"/>
                  <a:pt x="27647" y="17385"/>
                </a:cubicBezTo>
                <a:cubicBezTo>
                  <a:pt x="27647" y="17589"/>
                  <a:pt x="27810" y="17766"/>
                  <a:pt x="28028" y="17766"/>
                </a:cubicBezTo>
                <a:cubicBezTo>
                  <a:pt x="28041" y="17767"/>
                  <a:pt x="28053" y="17767"/>
                  <a:pt x="28065" y="17767"/>
                </a:cubicBezTo>
                <a:cubicBezTo>
                  <a:pt x="28563" y="17767"/>
                  <a:pt x="28572" y="16990"/>
                  <a:pt x="28067" y="16990"/>
                </a:cubicBezTo>
                <a:close/>
                <a:moveTo>
                  <a:pt x="37053" y="17100"/>
                </a:moveTo>
                <a:cubicBezTo>
                  <a:pt x="36591" y="17100"/>
                  <a:pt x="36582" y="17780"/>
                  <a:pt x="37039" y="17793"/>
                </a:cubicBezTo>
                <a:cubicBezTo>
                  <a:pt x="37044" y="17793"/>
                  <a:pt x="37048" y="17793"/>
                  <a:pt x="37053" y="17793"/>
                </a:cubicBezTo>
                <a:cubicBezTo>
                  <a:pt x="37502" y="17793"/>
                  <a:pt x="37524" y="17113"/>
                  <a:pt x="37067" y="17100"/>
                </a:cubicBezTo>
                <a:cubicBezTo>
                  <a:pt x="37062" y="17100"/>
                  <a:pt x="37057" y="17100"/>
                  <a:pt x="37053" y="17100"/>
                </a:cubicBezTo>
                <a:close/>
                <a:moveTo>
                  <a:pt x="9488" y="17344"/>
                </a:moveTo>
                <a:lnTo>
                  <a:pt x="9665" y="17657"/>
                </a:lnTo>
                <a:lnTo>
                  <a:pt x="9352" y="17820"/>
                </a:lnTo>
                <a:lnTo>
                  <a:pt x="9175" y="17508"/>
                </a:lnTo>
                <a:lnTo>
                  <a:pt x="9488" y="17344"/>
                </a:lnTo>
                <a:close/>
                <a:moveTo>
                  <a:pt x="21259" y="17304"/>
                </a:moveTo>
                <a:lnTo>
                  <a:pt x="21476" y="17657"/>
                </a:lnTo>
                <a:lnTo>
                  <a:pt x="21136" y="17847"/>
                </a:lnTo>
                <a:lnTo>
                  <a:pt x="20946" y="17480"/>
                </a:lnTo>
                <a:lnTo>
                  <a:pt x="21259" y="17304"/>
                </a:lnTo>
                <a:close/>
                <a:moveTo>
                  <a:pt x="34321" y="17154"/>
                </a:moveTo>
                <a:cubicBezTo>
                  <a:pt x="33836" y="17154"/>
                  <a:pt x="33848" y="17864"/>
                  <a:pt x="34299" y="17864"/>
                </a:cubicBezTo>
                <a:cubicBezTo>
                  <a:pt x="34315" y="17864"/>
                  <a:pt x="34331" y="17863"/>
                  <a:pt x="34348" y="17861"/>
                </a:cubicBezTo>
                <a:cubicBezTo>
                  <a:pt x="34797" y="17820"/>
                  <a:pt x="34783" y="17168"/>
                  <a:pt x="34334" y="17154"/>
                </a:cubicBezTo>
                <a:cubicBezTo>
                  <a:pt x="34330" y="17154"/>
                  <a:pt x="34326" y="17154"/>
                  <a:pt x="34321" y="17154"/>
                </a:cubicBezTo>
                <a:close/>
                <a:moveTo>
                  <a:pt x="43360" y="17277"/>
                </a:moveTo>
                <a:cubicBezTo>
                  <a:pt x="42979" y="17290"/>
                  <a:pt x="42966" y="17834"/>
                  <a:pt x="43346" y="17875"/>
                </a:cubicBezTo>
                <a:cubicBezTo>
                  <a:pt x="43523" y="17875"/>
                  <a:pt x="43659" y="17739"/>
                  <a:pt x="43659" y="17562"/>
                </a:cubicBezTo>
                <a:cubicBezTo>
                  <a:pt x="43645" y="17412"/>
                  <a:pt x="43523" y="17277"/>
                  <a:pt x="43360" y="17277"/>
                </a:cubicBezTo>
                <a:close/>
                <a:moveTo>
                  <a:pt x="18540" y="17372"/>
                </a:moveTo>
                <a:lnTo>
                  <a:pt x="18731" y="17711"/>
                </a:lnTo>
                <a:lnTo>
                  <a:pt x="18364" y="17888"/>
                </a:lnTo>
                <a:lnTo>
                  <a:pt x="18200" y="17589"/>
                </a:lnTo>
                <a:lnTo>
                  <a:pt x="18540" y="17372"/>
                </a:lnTo>
                <a:close/>
                <a:moveTo>
                  <a:pt x="6769" y="17412"/>
                </a:moveTo>
                <a:lnTo>
                  <a:pt x="6946" y="17752"/>
                </a:lnTo>
                <a:lnTo>
                  <a:pt x="6647" y="17915"/>
                </a:lnTo>
                <a:lnTo>
                  <a:pt x="6457" y="17576"/>
                </a:lnTo>
                <a:lnTo>
                  <a:pt x="6769" y="17412"/>
                </a:lnTo>
                <a:close/>
                <a:moveTo>
                  <a:pt x="24018" y="17209"/>
                </a:moveTo>
                <a:cubicBezTo>
                  <a:pt x="24045" y="17399"/>
                  <a:pt x="24167" y="17562"/>
                  <a:pt x="24344" y="17630"/>
                </a:cubicBezTo>
                <a:cubicBezTo>
                  <a:pt x="24315" y="17625"/>
                  <a:pt x="24285" y="17622"/>
                  <a:pt x="24256" y="17622"/>
                </a:cubicBezTo>
                <a:cubicBezTo>
                  <a:pt x="24069" y="17622"/>
                  <a:pt x="23893" y="17727"/>
                  <a:pt x="23803" y="17907"/>
                </a:cubicBezTo>
                <a:lnTo>
                  <a:pt x="23803" y="17907"/>
                </a:lnTo>
                <a:cubicBezTo>
                  <a:pt x="23802" y="17914"/>
                  <a:pt x="23802" y="17921"/>
                  <a:pt x="23800" y="17929"/>
                </a:cubicBezTo>
                <a:lnTo>
                  <a:pt x="23800" y="17915"/>
                </a:lnTo>
                <a:cubicBezTo>
                  <a:pt x="23800" y="17916"/>
                  <a:pt x="23799" y="17917"/>
                  <a:pt x="23798" y="17918"/>
                </a:cubicBezTo>
                <a:lnTo>
                  <a:pt x="23798" y="17918"/>
                </a:lnTo>
                <a:cubicBezTo>
                  <a:pt x="23799" y="17914"/>
                  <a:pt x="23801" y="17910"/>
                  <a:pt x="23803" y="17907"/>
                </a:cubicBezTo>
                <a:lnTo>
                  <a:pt x="23803" y="17907"/>
                </a:lnTo>
                <a:cubicBezTo>
                  <a:pt x="23822" y="17723"/>
                  <a:pt x="23754" y="17531"/>
                  <a:pt x="23610" y="17426"/>
                </a:cubicBezTo>
                <a:lnTo>
                  <a:pt x="24018" y="17209"/>
                </a:lnTo>
                <a:close/>
                <a:moveTo>
                  <a:pt x="15795" y="17467"/>
                </a:moveTo>
                <a:lnTo>
                  <a:pt x="15971" y="17779"/>
                </a:lnTo>
                <a:lnTo>
                  <a:pt x="15659" y="17943"/>
                </a:lnTo>
                <a:lnTo>
                  <a:pt x="15482" y="17630"/>
                </a:lnTo>
                <a:lnTo>
                  <a:pt x="15795" y="17467"/>
                </a:lnTo>
                <a:close/>
                <a:moveTo>
                  <a:pt x="40620" y="17314"/>
                </a:moveTo>
                <a:cubicBezTo>
                  <a:pt x="40453" y="17314"/>
                  <a:pt x="40328" y="17441"/>
                  <a:pt x="40315" y="17603"/>
                </a:cubicBezTo>
                <a:cubicBezTo>
                  <a:pt x="40301" y="17793"/>
                  <a:pt x="40437" y="17943"/>
                  <a:pt x="40628" y="17943"/>
                </a:cubicBezTo>
                <a:cubicBezTo>
                  <a:pt x="40636" y="17943"/>
                  <a:pt x="40644" y="17943"/>
                  <a:pt x="40652" y="17943"/>
                </a:cubicBezTo>
                <a:cubicBezTo>
                  <a:pt x="40818" y="17943"/>
                  <a:pt x="40954" y="17811"/>
                  <a:pt x="40954" y="17630"/>
                </a:cubicBezTo>
                <a:lnTo>
                  <a:pt x="40968" y="17630"/>
                </a:lnTo>
                <a:cubicBezTo>
                  <a:pt x="40968" y="17467"/>
                  <a:pt x="40832" y="17331"/>
                  <a:pt x="40668" y="17317"/>
                </a:cubicBezTo>
                <a:cubicBezTo>
                  <a:pt x="40652" y="17315"/>
                  <a:pt x="40636" y="17314"/>
                  <a:pt x="40620" y="17314"/>
                </a:cubicBezTo>
                <a:close/>
                <a:moveTo>
                  <a:pt x="31565" y="17249"/>
                </a:moveTo>
                <a:cubicBezTo>
                  <a:pt x="31372" y="17249"/>
                  <a:pt x="31222" y="17407"/>
                  <a:pt x="31222" y="17603"/>
                </a:cubicBezTo>
                <a:cubicBezTo>
                  <a:pt x="31222" y="17793"/>
                  <a:pt x="31371" y="17943"/>
                  <a:pt x="31562" y="17956"/>
                </a:cubicBezTo>
                <a:cubicBezTo>
                  <a:pt x="31566" y="17956"/>
                  <a:pt x="31571" y="17956"/>
                  <a:pt x="31575" y="17956"/>
                </a:cubicBezTo>
                <a:cubicBezTo>
                  <a:pt x="32038" y="17956"/>
                  <a:pt x="32060" y="17263"/>
                  <a:pt x="31589" y="17249"/>
                </a:cubicBezTo>
                <a:cubicBezTo>
                  <a:pt x="31581" y="17249"/>
                  <a:pt x="31573" y="17249"/>
                  <a:pt x="31565" y="17249"/>
                </a:cubicBezTo>
                <a:close/>
                <a:moveTo>
                  <a:pt x="4010" y="17494"/>
                </a:moveTo>
                <a:lnTo>
                  <a:pt x="4187" y="17807"/>
                </a:lnTo>
                <a:lnTo>
                  <a:pt x="3874" y="17970"/>
                </a:lnTo>
                <a:lnTo>
                  <a:pt x="3698" y="17657"/>
                </a:lnTo>
                <a:lnTo>
                  <a:pt x="4010" y="17494"/>
                </a:lnTo>
                <a:close/>
                <a:moveTo>
                  <a:pt x="46907" y="17535"/>
                </a:moveTo>
                <a:cubicBezTo>
                  <a:pt x="46785" y="17535"/>
                  <a:pt x="46690" y="17630"/>
                  <a:pt x="46676" y="17752"/>
                </a:cubicBezTo>
                <a:cubicBezTo>
                  <a:pt x="46690" y="17861"/>
                  <a:pt x="46771" y="17956"/>
                  <a:pt x="46894" y="17970"/>
                </a:cubicBezTo>
                <a:cubicBezTo>
                  <a:pt x="47016" y="17970"/>
                  <a:pt x="47111" y="17875"/>
                  <a:pt x="47111" y="17766"/>
                </a:cubicBezTo>
                <a:cubicBezTo>
                  <a:pt x="47111" y="17644"/>
                  <a:pt x="47030" y="17548"/>
                  <a:pt x="46907" y="17535"/>
                </a:cubicBezTo>
                <a:close/>
                <a:moveTo>
                  <a:pt x="13063" y="17521"/>
                </a:moveTo>
                <a:lnTo>
                  <a:pt x="13239" y="17834"/>
                </a:lnTo>
                <a:lnTo>
                  <a:pt x="12899" y="17997"/>
                </a:lnTo>
                <a:lnTo>
                  <a:pt x="12723" y="17711"/>
                </a:lnTo>
                <a:lnTo>
                  <a:pt x="13063" y="17521"/>
                </a:lnTo>
                <a:close/>
                <a:moveTo>
                  <a:pt x="37872" y="17344"/>
                </a:moveTo>
                <a:cubicBezTo>
                  <a:pt x="37692" y="17344"/>
                  <a:pt x="37543" y="17488"/>
                  <a:pt x="37556" y="17671"/>
                </a:cubicBezTo>
                <a:cubicBezTo>
                  <a:pt x="37529" y="17861"/>
                  <a:pt x="37678" y="18010"/>
                  <a:pt x="37855" y="18024"/>
                </a:cubicBezTo>
                <a:cubicBezTo>
                  <a:pt x="37863" y="18025"/>
                  <a:pt x="37872" y="18025"/>
                  <a:pt x="37881" y="18025"/>
                </a:cubicBezTo>
                <a:cubicBezTo>
                  <a:pt x="38072" y="18025"/>
                  <a:pt x="38222" y="17880"/>
                  <a:pt x="38222" y="17684"/>
                </a:cubicBezTo>
                <a:cubicBezTo>
                  <a:pt x="38222" y="17508"/>
                  <a:pt x="38072" y="17358"/>
                  <a:pt x="37896" y="17344"/>
                </a:cubicBezTo>
                <a:cubicBezTo>
                  <a:pt x="37888" y="17344"/>
                  <a:pt x="37880" y="17344"/>
                  <a:pt x="37872" y="17344"/>
                </a:cubicBezTo>
                <a:close/>
                <a:moveTo>
                  <a:pt x="1292" y="17562"/>
                </a:moveTo>
                <a:lnTo>
                  <a:pt x="1468" y="17875"/>
                </a:lnTo>
                <a:lnTo>
                  <a:pt x="1156" y="18038"/>
                </a:lnTo>
                <a:lnTo>
                  <a:pt x="979" y="17725"/>
                </a:lnTo>
                <a:lnTo>
                  <a:pt x="1292" y="17562"/>
                </a:lnTo>
                <a:close/>
                <a:moveTo>
                  <a:pt x="28857" y="17290"/>
                </a:moveTo>
                <a:cubicBezTo>
                  <a:pt x="28653" y="17290"/>
                  <a:pt x="28490" y="17453"/>
                  <a:pt x="28490" y="17657"/>
                </a:cubicBezTo>
                <a:cubicBezTo>
                  <a:pt x="28490" y="17847"/>
                  <a:pt x="28639" y="18024"/>
                  <a:pt x="28843" y="18038"/>
                </a:cubicBezTo>
                <a:cubicBezTo>
                  <a:pt x="29061" y="18038"/>
                  <a:pt x="29224" y="17861"/>
                  <a:pt x="29237" y="17657"/>
                </a:cubicBezTo>
                <a:cubicBezTo>
                  <a:pt x="29224" y="17453"/>
                  <a:pt x="29061" y="17290"/>
                  <a:pt x="28857" y="17290"/>
                </a:cubicBezTo>
                <a:close/>
                <a:moveTo>
                  <a:pt x="10317" y="17589"/>
                </a:moveTo>
                <a:lnTo>
                  <a:pt x="10480" y="17929"/>
                </a:lnTo>
                <a:lnTo>
                  <a:pt x="10181" y="18106"/>
                </a:lnTo>
                <a:lnTo>
                  <a:pt x="10004" y="17766"/>
                </a:lnTo>
                <a:lnTo>
                  <a:pt x="10317" y="17589"/>
                </a:lnTo>
                <a:close/>
                <a:moveTo>
                  <a:pt x="44175" y="17548"/>
                </a:moveTo>
                <a:cubicBezTo>
                  <a:pt x="44039" y="17548"/>
                  <a:pt x="43917" y="17671"/>
                  <a:pt x="43917" y="17807"/>
                </a:cubicBezTo>
                <a:cubicBezTo>
                  <a:pt x="43903" y="17956"/>
                  <a:pt x="44026" y="18092"/>
                  <a:pt x="44175" y="18106"/>
                </a:cubicBezTo>
                <a:cubicBezTo>
                  <a:pt x="44325" y="18092"/>
                  <a:pt x="44461" y="17970"/>
                  <a:pt x="44461" y="17807"/>
                </a:cubicBezTo>
                <a:cubicBezTo>
                  <a:pt x="44447" y="17657"/>
                  <a:pt x="44325" y="17548"/>
                  <a:pt x="44175" y="17548"/>
                </a:cubicBezTo>
                <a:close/>
                <a:moveTo>
                  <a:pt x="26220" y="17317"/>
                </a:moveTo>
                <a:cubicBezTo>
                  <a:pt x="26225" y="17321"/>
                  <a:pt x="26230" y="17325"/>
                  <a:pt x="26235" y="17329"/>
                </a:cubicBezTo>
                <a:lnTo>
                  <a:pt x="26235" y="17329"/>
                </a:lnTo>
                <a:cubicBezTo>
                  <a:pt x="26209" y="17325"/>
                  <a:pt x="26184" y="17323"/>
                  <a:pt x="26158" y="17323"/>
                </a:cubicBezTo>
                <a:cubicBezTo>
                  <a:pt x="25959" y="17323"/>
                  <a:pt x="25773" y="17440"/>
                  <a:pt x="25690" y="17630"/>
                </a:cubicBezTo>
                <a:cubicBezTo>
                  <a:pt x="25690" y="17698"/>
                  <a:pt x="25703" y="17766"/>
                  <a:pt x="25731" y="17834"/>
                </a:cubicBezTo>
                <a:cubicBezTo>
                  <a:pt x="25771" y="17997"/>
                  <a:pt x="25921" y="18106"/>
                  <a:pt x="26084" y="18119"/>
                </a:cubicBezTo>
                <a:cubicBezTo>
                  <a:pt x="26247" y="18119"/>
                  <a:pt x="26383" y="18024"/>
                  <a:pt x="26451" y="17888"/>
                </a:cubicBezTo>
                <a:cubicBezTo>
                  <a:pt x="26519" y="17725"/>
                  <a:pt x="26478" y="17548"/>
                  <a:pt x="26356" y="17440"/>
                </a:cubicBezTo>
                <a:cubicBezTo>
                  <a:pt x="26319" y="17403"/>
                  <a:pt x="26282" y="17366"/>
                  <a:pt x="26235" y="17329"/>
                </a:cubicBezTo>
                <a:lnTo>
                  <a:pt x="26235" y="17329"/>
                </a:lnTo>
                <a:cubicBezTo>
                  <a:pt x="26239" y="17330"/>
                  <a:pt x="26243" y="17330"/>
                  <a:pt x="26247" y="17331"/>
                </a:cubicBezTo>
                <a:lnTo>
                  <a:pt x="26220" y="17317"/>
                </a:lnTo>
                <a:close/>
                <a:moveTo>
                  <a:pt x="35164" y="17440"/>
                </a:moveTo>
                <a:cubicBezTo>
                  <a:pt x="34973" y="17440"/>
                  <a:pt x="34824" y="17589"/>
                  <a:pt x="34824" y="17766"/>
                </a:cubicBezTo>
                <a:cubicBezTo>
                  <a:pt x="34810" y="17956"/>
                  <a:pt x="34960" y="18119"/>
                  <a:pt x="35164" y="18119"/>
                </a:cubicBezTo>
                <a:cubicBezTo>
                  <a:pt x="35340" y="18119"/>
                  <a:pt x="35490" y="17983"/>
                  <a:pt x="35490" y="17793"/>
                </a:cubicBezTo>
                <a:lnTo>
                  <a:pt x="35503" y="17793"/>
                </a:lnTo>
                <a:cubicBezTo>
                  <a:pt x="35503" y="17603"/>
                  <a:pt x="35354" y="17440"/>
                  <a:pt x="35164" y="17440"/>
                </a:cubicBezTo>
                <a:close/>
                <a:moveTo>
                  <a:pt x="22101" y="17562"/>
                </a:moveTo>
                <a:lnTo>
                  <a:pt x="22305" y="17915"/>
                </a:lnTo>
                <a:lnTo>
                  <a:pt x="21938" y="18133"/>
                </a:lnTo>
                <a:lnTo>
                  <a:pt x="21762" y="17752"/>
                </a:lnTo>
                <a:lnTo>
                  <a:pt x="22101" y="17562"/>
                </a:lnTo>
                <a:close/>
                <a:moveTo>
                  <a:pt x="19369" y="17657"/>
                </a:moveTo>
                <a:lnTo>
                  <a:pt x="19560" y="17970"/>
                </a:lnTo>
                <a:lnTo>
                  <a:pt x="19193" y="18146"/>
                </a:lnTo>
                <a:lnTo>
                  <a:pt x="19030" y="17834"/>
                </a:lnTo>
                <a:lnTo>
                  <a:pt x="19369" y="17657"/>
                </a:lnTo>
                <a:close/>
                <a:moveTo>
                  <a:pt x="47750" y="17847"/>
                </a:moveTo>
                <a:cubicBezTo>
                  <a:pt x="47668" y="17861"/>
                  <a:pt x="47614" y="17915"/>
                  <a:pt x="47587" y="17970"/>
                </a:cubicBezTo>
                <a:cubicBezTo>
                  <a:pt x="47562" y="18059"/>
                  <a:pt x="47619" y="18148"/>
                  <a:pt x="47705" y="18148"/>
                </a:cubicBezTo>
                <a:cubicBezTo>
                  <a:pt x="47711" y="18148"/>
                  <a:pt x="47717" y="18147"/>
                  <a:pt x="47723" y="18146"/>
                </a:cubicBezTo>
                <a:cubicBezTo>
                  <a:pt x="47791" y="18146"/>
                  <a:pt x="47845" y="18078"/>
                  <a:pt x="47954" y="18010"/>
                </a:cubicBezTo>
                <a:cubicBezTo>
                  <a:pt x="47859" y="17929"/>
                  <a:pt x="47804" y="17847"/>
                  <a:pt x="47750" y="17847"/>
                </a:cubicBezTo>
                <a:close/>
                <a:moveTo>
                  <a:pt x="7599" y="17684"/>
                </a:moveTo>
                <a:lnTo>
                  <a:pt x="7762" y="17983"/>
                </a:lnTo>
                <a:lnTo>
                  <a:pt x="7463" y="18160"/>
                </a:lnTo>
                <a:lnTo>
                  <a:pt x="7272" y="17847"/>
                </a:lnTo>
                <a:lnTo>
                  <a:pt x="7599" y="17684"/>
                </a:lnTo>
                <a:close/>
                <a:moveTo>
                  <a:pt x="41443" y="17562"/>
                </a:moveTo>
                <a:cubicBezTo>
                  <a:pt x="41280" y="17576"/>
                  <a:pt x="41144" y="17711"/>
                  <a:pt x="41158" y="17888"/>
                </a:cubicBezTo>
                <a:cubicBezTo>
                  <a:pt x="41158" y="18044"/>
                  <a:pt x="41294" y="18175"/>
                  <a:pt x="41448" y="18175"/>
                </a:cubicBezTo>
                <a:cubicBezTo>
                  <a:pt x="41455" y="18175"/>
                  <a:pt x="41463" y="18174"/>
                  <a:pt x="41470" y="18174"/>
                </a:cubicBezTo>
                <a:cubicBezTo>
                  <a:pt x="41634" y="18174"/>
                  <a:pt x="41769" y="18038"/>
                  <a:pt x="41769" y="17861"/>
                </a:cubicBezTo>
                <a:cubicBezTo>
                  <a:pt x="41756" y="17698"/>
                  <a:pt x="41620" y="17562"/>
                  <a:pt x="41443" y="17562"/>
                </a:cubicBezTo>
                <a:close/>
                <a:moveTo>
                  <a:pt x="16610" y="17698"/>
                </a:moveTo>
                <a:lnTo>
                  <a:pt x="16787" y="18024"/>
                </a:lnTo>
                <a:lnTo>
                  <a:pt x="16474" y="18187"/>
                </a:lnTo>
                <a:lnTo>
                  <a:pt x="16298" y="17888"/>
                </a:lnTo>
                <a:lnTo>
                  <a:pt x="16610" y="17698"/>
                </a:lnTo>
                <a:close/>
                <a:moveTo>
                  <a:pt x="32397" y="17504"/>
                </a:moveTo>
                <a:cubicBezTo>
                  <a:pt x="32226" y="17504"/>
                  <a:pt x="32077" y="17633"/>
                  <a:pt x="32065" y="17807"/>
                </a:cubicBezTo>
                <a:cubicBezTo>
                  <a:pt x="32037" y="17997"/>
                  <a:pt x="32173" y="18160"/>
                  <a:pt x="32364" y="18187"/>
                </a:cubicBezTo>
                <a:cubicBezTo>
                  <a:pt x="32380" y="18190"/>
                  <a:pt x="32396" y="18191"/>
                  <a:pt x="32412" y="18191"/>
                </a:cubicBezTo>
                <a:cubicBezTo>
                  <a:pt x="32583" y="18191"/>
                  <a:pt x="32732" y="18062"/>
                  <a:pt x="32744" y="17888"/>
                </a:cubicBezTo>
                <a:cubicBezTo>
                  <a:pt x="32771" y="17698"/>
                  <a:pt x="32635" y="17521"/>
                  <a:pt x="32445" y="17508"/>
                </a:cubicBezTo>
                <a:cubicBezTo>
                  <a:pt x="32429" y="17505"/>
                  <a:pt x="32413" y="17504"/>
                  <a:pt x="32397" y="17504"/>
                </a:cubicBezTo>
                <a:close/>
                <a:moveTo>
                  <a:pt x="4839" y="17739"/>
                </a:moveTo>
                <a:lnTo>
                  <a:pt x="5016" y="18051"/>
                </a:lnTo>
                <a:lnTo>
                  <a:pt x="4703" y="18228"/>
                </a:lnTo>
                <a:lnTo>
                  <a:pt x="4513" y="17915"/>
                </a:lnTo>
                <a:lnTo>
                  <a:pt x="4839" y="17739"/>
                </a:lnTo>
                <a:close/>
                <a:moveTo>
                  <a:pt x="29686" y="17548"/>
                </a:moveTo>
                <a:cubicBezTo>
                  <a:pt x="29228" y="17562"/>
                  <a:pt x="29237" y="18255"/>
                  <a:pt x="29686" y="18255"/>
                </a:cubicBezTo>
                <a:cubicBezTo>
                  <a:pt x="29691" y="18255"/>
                  <a:pt x="29695" y="18255"/>
                  <a:pt x="29700" y="18255"/>
                </a:cubicBezTo>
                <a:cubicBezTo>
                  <a:pt x="30175" y="18255"/>
                  <a:pt x="30162" y="17548"/>
                  <a:pt x="29686" y="17548"/>
                </a:cubicBezTo>
                <a:close/>
                <a:moveTo>
                  <a:pt x="13892" y="17766"/>
                </a:moveTo>
                <a:lnTo>
                  <a:pt x="14055" y="18106"/>
                </a:lnTo>
                <a:lnTo>
                  <a:pt x="13715" y="18269"/>
                </a:lnTo>
                <a:lnTo>
                  <a:pt x="13552" y="17943"/>
                </a:lnTo>
                <a:lnTo>
                  <a:pt x="13892" y="17766"/>
                </a:lnTo>
                <a:close/>
                <a:moveTo>
                  <a:pt x="2121" y="17807"/>
                </a:moveTo>
                <a:lnTo>
                  <a:pt x="2298" y="18119"/>
                </a:lnTo>
                <a:lnTo>
                  <a:pt x="1985" y="18282"/>
                </a:lnTo>
                <a:lnTo>
                  <a:pt x="1808" y="17983"/>
                </a:lnTo>
                <a:lnTo>
                  <a:pt x="2121" y="17807"/>
                </a:lnTo>
                <a:close/>
                <a:moveTo>
                  <a:pt x="38714" y="17643"/>
                </a:moveTo>
                <a:cubicBezTo>
                  <a:pt x="38709" y="17643"/>
                  <a:pt x="38703" y="17643"/>
                  <a:pt x="38698" y="17644"/>
                </a:cubicBezTo>
                <a:cubicBezTo>
                  <a:pt x="38521" y="17644"/>
                  <a:pt x="38385" y="17793"/>
                  <a:pt x="38385" y="17983"/>
                </a:cubicBezTo>
                <a:cubicBezTo>
                  <a:pt x="38394" y="18165"/>
                  <a:pt x="38554" y="18285"/>
                  <a:pt x="38716" y="18285"/>
                </a:cubicBezTo>
                <a:cubicBezTo>
                  <a:pt x="38797" y="18285"/>
                  <a:pt x="38879" y="18255"/>
                  <a:pt x="38942" y="18187"/>
                </a:cubicBezTo>
                <a:cubicBezTo>
                  <a:pt x="39129" y="17974"/>
                  <a:pt x="38989" y="17643"/>
                  <a:pt x="38714" y="17643"/>
                </a:cubicBezTo>
                <a:close/>
                <a:moveTo>
                  <a:pt x="45018" y="17807"/>
                </a:moveTo>
                <a:cubicBezTo>
                  <a:pt x="44882" y="17807"/>
                  <a:pt x="44760" y="17915"/>
                  <a:pt x="44773" y="18065"/>
                </a:cubicBezTo>
                <a:cubicBezTo>
                  <a:pt x="44760" y="18187"/>
                  <a:pt x="44855" y="18296"/>
                  <a:pt x="44991" y="18310"/>
                </a:cubicBezTo>
                <a:cubicBezTo>
                  <a:pt x="44995" y="18310"/>
                  <a:pt x="45000" y="18310"/>
                  <a:pt x="45004" y="18310"/>
                </a:cubicBezTo>
                <a:cubicBezTo>
                  <a:pt x="45318" y="18310"/>
                  <a:pt x="45340" y="17833"/>
                  <a:pt x="45018" y="17807"/>
                </a:cubicBezTo>
                <a:close/>
                <a:moveTo>
                  <a:pt x="26954" y="17589"/>
                </a:moveTo>
                <a:cubicBezTo>
                  <a:pt x="26949" y="17589"/>
                  <a:pt x="26945" y="17589"/>
                  <a:pt x="26940" y="17589"/>
                </a:cubicBezTo>
                <a:cubicBezTo>
                  <a:pt x="26442" y="17603"/>
                  <a:pt x="26464" y="18337"/>
                  <a:pt x="26941" y="18337"/>
                </a:cubicBezTo>
                <a:cubicBezTo>
                  <a:pt x="26945" y="18337"/>
                  <a:pt x="26949" y="18337"/>
                  <a:pt x="26954" y="18337"/>
                </a:cubicBezTo>
                <a:cubicBezTo>
                  <a:pt x="27452" y="18323"/>
                  <a:pt x="27443" y="17589"/>
                  <a:pt x="26954" y="17589"/>
                </a:cubicBezTo>
                <a:close/>
                <a:moveTo>
                  <a:pt x="11133" y="17861"/>
                </a:moveTo>
                <a:lnTo>
                  <a:pt x="11309" y="18174"/>
                </a:lnTo>
                <a:lnTo>
                  <a:pt x="10983" y="18350"/>
                </a:lnTo>
                <a:lnTo>
                  <a:pt x="10806" y="18024"/>
                </a:lnTo>
                <a:lnTo>
                  <a:pt x="11133" y="17861"/>
                </a:lnTo>
                <a:close/>
                <a:moveTo>
                  <a:pt x="36020" y="17698"/>
                </a:moveTo>
                <a:lnTo>
                  <a:pt x="36020" y="17698"/>
                </a:lnTo>
                <a:cubicBezTo>
                  <a:pt x="35653" y="17739"/>
                  <a:pt x="35612" y="18242"/>
                  <a:pt x="35952" y="18364"/>
                </a:cubicBezTo>
                <a:cubicBezTo>
                  <a:pt x="36319" y="18310"/>
                  <a:pt x="36360" y="17807"/>
                  <a:pt x="36020" y="17698"/>
                </a:cubicBezTo>
                <a:close/>
                <a:moveTo>
                  <a:pt x="20212" y="17861"/>
                </a:moveTo>
                <a:lnTo>
                  <a:pt x="20389" y="18201"/>
                </a:lnTo>
                <a:lnTo>
                  <a:pt x="20022" y="18391"/>
                </a:lnTo>
                <a:lnTo>
                  <a:pt x="19845" y="18065"/>
                </a:lnTo>
                <a:lnTo>
                  <a:pt x="20212" y="17861"/>
                </a:lnTo>
                <a:close/>
                <a:moveTo>
                  <a:pt x="8428" y="17929"/>
                </a:moveTo>
                <a:lnTo>
                  <a:pt x="8591" y="18242"/>
                </a:lnTo>
                <a:lnTo>
                  <a:pt x="8278" y="18418"/>
                </a:lnTo>
                <a:lnTo>
                  <a:pt x="8101" y="18106"/>
                </a:lnTo>
                <a:lnTo>
                  <a:pt x="8428" y="17929"/>
                </a:lnTo>
                <a:close/>
                <a:moveTo>
                  <a:pt x="33234" y="17739"/>
                </a:moveTo>
                <a:cubicBezTo>
                  <a:pt x="33057" y="17739"/>
                  <a:pt x="32907" y="17888"/>
                  <a:pt x="32894" y="18065"/>
                </a:cubicBezTo>
                <a:cubicBezTo>
                  <a:pt x="32880" y="18255"/>
                  <a:pt x="33016" y="18418"/>
                  <a:pt x="33220" y="18418"/>
                </a:cubicBezTo>
                <a:cubicBezTo>
                  <a:pt x="33228" y="18419"/>
                  <a:pt x="33236" y="18419"/>
                  <a:pt x="33244" y="18419"/>
                </a:cubicBezTo>
                <a:cubicBezTo>
                  <a:pt x="33424" y="18419"/>
                  <a:pt x="33573" y="18274"/>
                  <a:pt x="33573" y="18078"/>
                </a:cubicBezTo>
                <a:cubicBezTo>
                  <a:pt x="33573" y="17888"/>
                  <a:pt x="33424" y="17739"/>
                  <a:pt x="33234" y="17739"/>
                </a:cubicBezTo>
                <a:close/>
                <a:moveTo>
                  <a:pt x="42284" y="17874"/>
                </a:moveTo>
                <a:cubicBezTo>
                  <a:pt x="42145" y="17874"/>
                  <a:pt x="42007" y="17966"/>
                  <a:pt x="42001" y="18146"/>
                </a:cubicBezTo>
                <a:cubicBezTo>
                  <a:pt x="41987" y="18347"/>
                  <a:pt x="42135" y="18446"/>
                  <a:pt x="42283" y="18446"/>
                </a:cubicBezTo>
                <a:cubicBezTo>
                  <a:pt x="42437" y="18446"/>
                  <a:pt x="42592" y="18340"/>
                  <a:pt x="42571" y="18133"/>
                </a:cubicBezTo>
                <a:cubicBezTo>
                  <a:pt x="42551" y="17960"/>
                  <a:pt x="42417" y="17874"/>
                  <a:pt x="42284" y="17874"/>
                </a:cubicBezTo>
                <a:close/>
                <a:moveTo>
                  <a:pt x="5696" y="17956"/>
                </a:moveTo>
                <a:lnTo>
                  <a:pt x="5872" y="18296"/>
                </a:lnTo>
                <a:lnTo>
                  <a:pt x="5532" y="18473"/>
                </a:lnTo>
                <a:lnTo>
                  <a:pt x="5356" y="18160"/>
                </a:lnTo>
                <a:lnTo>
                  <a:pt x="5696" y="17956"/>
                </a:lnTo>
                <a:close/>
                <a:moveTo>
                  <a:pt x="17439" y="17970"/>
                </a:moveTo>
                <a:lnTo>
                  <a:pt x="17616" y="18310"/>
                </a:lnTo>
                <a:lnTo>
                  <a:pt x="17303" y="18473"/>
                </a:lnTo>
                <a:lnTo>
                  <a:pt x="17140" y="18133"/>
                </a:lnTo>
                <a:lnTo>
                  <a:pt x="17439" y="17970"/>
                </a:lnTo>
                <a:close/>
                <a:moveTo>
                  <a:pt x="30515" y="17806"/>
                </a:moveTo>
                <a:cubicBezTo>
                  <a:pt x="30510" y="17806"/>
                  <a:pt x="30506" y="17806"/>
                  <a:pt x="30501" y="17807"/>
                </a:cubicBezTo>
                <a:cubicBezTo>
                  <a:pt x="30044" y="17820"/>
                  <a:pt x="30066" y="18486"/>
                  <a:pt x="30502" y="18486"/>
                </a:cubicBezTo>
                <a:cubicBezTo>
                  <a:pt x="30506" y="18486"/>
                  <a:pt x="30511" y="18486"/>
                  <a:pt x="30515" y="18486"/>
                </a:cubicBezTo>
                <a:cubicBezTo>
                  <a:pt x="30959" y="18473"/>
                  <a:pt x="30950" y="17806"/>
                  <a:pt x="30515" y="17806"/>
                </a:cubicBezTo>
                <a:close/>
                <a:moveTo>
                  <a:pt x="39527" y="17902"/>
                </a:moveTo>
                <a:cubicBezTo>
                  <a:pt x="39364" y="17915"/>
                  <a:pt x="39228" y="18051"/>
                  <a:pt x="39228" y="18214"/>
                </a:cubicBezTo>
                <a:cubicBezTo>
                  <a:pt x="39228" y="18377"/>
                  <a:pt x="39350" y="18500"/>
                  <a:pt x="39513" y="18513"/>
                </a:cubicBezTo>
                <a:cubicBezTo>
                  <a:pt x="39521" y="18514"/>
                  <a:pt x="39529" y="18514"/>
                  <a:pt x="39537" y="18514"/>
                </a:cubicBezTo>
                <a:cubicBezTo>
                  <a:pt x="39703" y="18514"/>
                  <a:pt x="39839" y="18383"/>
                  <a:pt x="39839" y="18214"/>
                </a:cubicBezTo>
                <a:cubicBezTo>
                  <a:pt x="39853" y="18051"/>
                  <a:pt x="39703" y="17902"/>
                  <a:pt x="39527" y="17902"/>
                </a:cubicBezTo>
                <a:close/>
                <a:moveTo>
                  <a:pt x="45820" y="18119"/>
                </a:moveTo>
                <a:cubicBezTo>
                  <a:pt x="45698" y="18133"/>
                  <a:pt x="45616" y="18242"/>
                  <a:pt x="45630" y="18350"/>
                </a:cubicBezTo>
                <a:cubicBezTo>
                  <a:pt x="45630" y="18459"/>
                  <a:pt x="45725" y="18541"/>
                  <a:pt x="45834" y="18541"/>
                </a:cubicBezTo>
                <a:cubicBezTo>
                  <a:pt x="45942" y="18541"/>
                  <a:pt x="46037" y="18445"/>
                  <a:pt x="46037" y="18323"/>
                </a:cubicBezTo>
                <a:cubicBezTo>
                  <a:pt x="46037" y="18214"/>
                  <a:pt x="45942" y="18119"/>
                  <a:pt x="45820" y="18119"/>
                </a:cubicBezTo>
                <a:close/>
                <a:moveTo>
                  <a:pt x="2950" y="18051"/>
                </a:moveTo>
                <a:lnTo>
                  <a:pt x="3127" y="18391"/>
                </a:lnTo>
                <a:lnTo>
                  <a:pt x="2814" y="18554"/>
                </a:lnTo>
                <a:lnTo>
                  <a:pt x="2637" y="18214"/>
                </a:lnTo>
                <a:lnTo>
                  <a:pt x="2950" y="18051"/>
                </a:lnTo>
                <a:close/>
                <a:moveTo>
                  <a:pt x="14734" y="18051"/>
                </a:moveTo>
                <a:lnTo>
                  <a:pt x="14898" y="18350"/>
                </a:lnTo>
                <a:lnTo>
                  <a:pt x="14558" y="18568"/>
                </a:lnTo>
                <a:lnTo>
                  <a:pt x="14395" y="18228"/>
                </a:lnTo>
                <a:lnTo>
                  <a:pt x="14734" y="18051"/>
                </a:lnTo>
                <a:close/>
                <a:moveTo>
                  <a:pt x="11975" y="18106"/>
                </a:moveTo>
                <a:lnTo>
                  <a:pt x="12152" y="18405"/>
                </a:lnTo>
                <a:lnTo>
                  <a:pt x="11839" y="18595"/>
                </a:lnTo>
                <a:lnTo>
                  <a:pt x="11663" y="18269"/>
                </a:lnTo>
                <a:lnTo>
                  <a:pt x="11975" y="18106"/>
                </a:lnTo>
                <a:close/>
                <a:moveTo>
                  <a:pt x="27783" y="17888"/>
                </a:moveTo>
                <a:cubicBezTo>
                  <a:pt x="27334" y="17915"/>
                  <a:pt x="27334" y="18581"/>
                  <a:pt x="27783" y="18595"/>
                </a:cubicBezTo>
                <a:cubicBezTo>
                  <a:pt x="28232" y="18568"/>
                  <a:pt x="28218" y="17902"/>
                  <a:pt x="27783" y="17888"/>
                </a:cubicBezTo>
                <a:close/>
                <a:moveTo>
                  <a:pt x="36808" y="17956"/>
                </a:moveTo>
                <a:cubicBezTo>
                  <a:pt x="36387" y="17956"/>
                  <a:pt x="36387" y="18595"/>
                  <a:pt x="36808" y="18595"/>
                </a:cubicBezTo>
                <a:cubicBezTo>
                  <a:pt x="36999" y="18581"/>
                  <a:pt x="37134" y="18432"/>
                  <a:pt x="37134" y="18255"/>
                </a:cubicBezTo>
                <a:cubicBezTo>
                  <a:pt x="37121" y="18078"/>
                  <a:pt x="36985" y="17956"/>
                  <a:pt x="36808" y="17956"/>
                </a:cubicBezTo>
                <a:close/>
                <a:moveTo>
                  <a:pt x="9257" y="18174"/>
                </a:moveTo>
                <a:lnTo>
                  <a:pt x="9433" y="18473"/>
                </a:lnTo>
                <a:lnTo>
                  <a:pt x="9107" y="18649"/>
                </a:lnTo>
                <a:lnTo>
                  <a:pt x="8931" y="18337"/>
                </a:lnTo>
                <a:lnTo>
                  <a:pt x="9257" y="18174"/>
                </a:lnTo>
                <a:close/>
                <a:moveTo>
                  <a:pt x="34057" y="18021"/>
                </a:moveTo>
                <a:cubicBezTo>
                  <a:pt x="33983" y="18021"/>
                  <a:pt x="33908" y="18047"/>
                  <a:pt x="33845" y="18106"/>
                </a:cubicBezTo>
                <a:cubicBezTo>
                  <a:pt x="33628" y="18296"/>
                  <a:pt x="33764" y="18649"/>
                  <a:pt x="34049" y="18663"/>
                </a:cubicBezTo>
                <a:cubicBezTo>
                  <a:pt x="34212" y="18649"/>
                  <a:pt x="34362" y="18527"/>
                  <a:pt x="34375" y="18364"/>
                </a:cubicBezTo>
                <a:cubicBezTo>
                  <a:pt x="34385" y="18156"/>
                  <a:pt x="34224" y="18021"/>
                  <a:pt x="34057" y="18021"/>
                </a:cubicBezTo>
                <a:close/>
                <a:moveTo>
                  <a:pt x="43111" y="18132"/>
                </a:moveTo>
                <a:cubicBezTo>
                  <a:pt x="43103" y="18132"/>
                  <a:pt x="43096" y="18132"/>
                  <a:pt x="43088" y="18133"/>
                </a:cubicBezTo>
                <a:cubicBezTo>
                  <a:pt x="42952" y="18146"/>
                  <a:pt x="42857" y="18255"/>
                  <a:pt x="42843" y="18391"/>
                </a:cubicBezTo>
                <a:cubicBezTo>
                  <a:pt x="42843" y="18541"/>
                  <a:pt x="42966" y="18649"/>
                  <a:pt x="43115" y="18663"/>
                </a:cubicBezTo>
                <a:cubicBezTo>
                  <a:pt x="43265" y="18649"/>
                  <a:pt x="43373" y="18527"/>
                  <a:pt x="43373" y="18391"/>
                </a:cubicBezTo>
                <a:cubicBezTo>
                  <a:pt x="43360" y="18249"/>
                  <a:pt x="43250" y="18132"/>
                  <a:pt x="43111" y="18132"/>
                </a:cubicBezTo>
                <a:close/>
                <a:moveTo>
                  <a:pt x="25015" y="17926"/>
                </a:moveTo>
                <a:cubicBezTo>
                  <a:pt x="24537" y="17926"/>
                  <a:pt x="24525" y="18677"/>
                  <a:pt x="25024" y="18677"/>
                </a:cubicBezTo>
                <a:cubicBezTo>
                  <a:pt x="25029" y="18677"/>
                  <a:pt x="25033" y="18677"/>
                  <a:pt x="25037" y="18677"/>
                </a:cubicBezTo>
                <a:cubicBezTo>
                  <a:pt x="25500" y="18663"/>
                  <a:pt x="25527" y="17970"/>
                  <a:pt x="25065" y="17929"/>
                </a:cubicBezTo>
                <a:cubicBezTo>
                  <a:pt x="25047" y="17927"/>
                  <a:pt x="25031" y="17926"/>
                  <a:pt x="25015" y="17926"/>
                </a:cubicBezTo>
                <a:close/>
                <a:moveTo>
                  <a:pt x="18268" y="18228"/>
                </a:moveTo>
                <a:lnTo>
                  <a:pt x="18445" y="18554"/>
                </a:lnTo>
                <a:lnTo>
                  <a:pt x="18133" y="18717"/>
                </a:lnTo>
                <a:lnTo>
                  <a:pt x="17956" y="18405"/>
                </a:lnTo>
                <a:lnTo>
                  <a:pt x="18268" y="18228"/>
                </a:lnTo>
                <a:close/>
                <a:moveTo>
                  <a:pt x="46664" y="18444"/>
                </a:moveTo>
                <a:cubicBezTo>
                  <a:pt x="46659" y="18444"/>
                  <a:pt x="46654" y="18444"/>
                  <a:pt x="46649" y="18445"/>
                </a:cubicBezTo>
                <a:cubicBezTo>
                  <a:pt x="46595" y="18445"/>
                  <a:pt x="46554" y="18541"/>
                  <a:pt x="46500" y="18595"/>
                </a:cubicBezTo>
                <a:cubicBezTo>
                  <a:pt x="46554" y="18636"/>
                  <a:pt x="46608" y="18717"/>
                  <a:pt x="46676" y="18717"/>
                </a:cubicBezTo>
                <a:cubicBezTo>
                  <a:pt x="46680" y="18718"/>
                  <a:pt x="46684" y="18719"/>
                  <a:pt x="46688" y="18719"/>
                </a:cubicBezTo>
                <a:cubicBezTo>
                  <a:pt x="46739" y="18719"/>
                  <a:pt x="46792" y="18643"/>
                  <a:pt x="46880" y="18568"/>
                </a:cubicBezTo>
                <a:cubicBezTo>
                  <a:pt x="46781" y="18506"/>
                  <a:pt x="46716" y="18444"/>
                  <a:pt x="46664" y="18444"/>
                </a:cubicBezTo>
                <a:close/>
                <a:moveTo>
                  <a:pt x="6511" y="18228"/>
                </a:moveTo>
                <a:lnTo>
                  <a:pt x="6701" y="18568"/>
                </a:lnTo>
                <a:lnTo>
                  <a:pt x="6362" y="18731"/>
                </a:lnTo>
                <a:lnTo>
                  <a:pt x="6171" y="18391"/>
                </a:lnTo>
                <a:lnTo>
                  <a:pt x="6511" y="18228"/>
                </a:lnTo>
                <a:close/>
                <a:moveTo>
                  <a:pt x="40342" y="18160"/>
                </a:moveTo>
                <a:cubicBezTo>
                  <a:pt x="40200" y="18160"/>
                  <a:pt x="40057" y="18255"/>
                  <a:pt x="40057" y="18445"/>
                </a:cubicBezTo>
                <a:cubicBezTo>
                  <a:pt x="40057" y="18643"/>
                  <a:pt x="40200" y="18741"/>
                  <a:pt x="40342" y="18741"/>
                </a:cubicBezTo>
                <a:cubicBezTo>
                  <a:pt x="40485" y="18741"/>
                  <a:pt x="40628" y="18643"/>
                  <a:pt x="40628" y="18445"/>
                </a:cubicBezTo>
                <a:cubicBezTo>
                  <a:pt x="40628" y="18255"/>
                  <a:pt x="40485" y="18160"/>
                  <a:pt x="40342" y="18160"/>
                </a:cubicBezTo>
                <a:close/>
                <a:moveTo>
                  <a:pt x="21041" y="18106"/>
                </a:moveTo>
                <a:cubicBezTo>
                  <a:pt x="21109" y="18269"/>
                  <a:pt x="21164" y="18445"/>
                  <a:pt x="21381" y="18513"/>
                </a:cubicBezTo>
                <a:cubicBezTo>
                  <a:pt x="21382" y="18514"/>
                  <a:pt x="21384" y="18514"/>
                  <a:pt x="21385" y="18515"/>
                </a:cubicBezTo>
                <a:lnTo>
                  <a:pt x="21385" y="18515"/>
                </a:lnTo>
                <a:cubicBezTo>
                  <a:pt x="21197" y="18540"/>
                  <a:pt x="20971" y="18531"/>
                  <a:pt x="20865" y="18744"/>
                </a:cubicBezTo>
                <a:lnTo>
                  <a:pt x="20674" y="18296"/>
                </a:lnTo>
                <a:lnTo>
                  <a:pt x="21041" y="18106"/>
                </a:lnTo>
                <a:close/>
                <a:moveTo>
                  <a:pt x="31353" y="18105"/>
                </a:moveTo>
                <a:cubicBezTo>
                  <a:pt x="31346" y="18105"/>
                  <a:pt x="31338" y="18105"/>
                  <a:pt x="31331" y="18106"/>
                </a:cubicBezTo>
                <a:cubicBezTo>
                  <a:pt x="30896" y="18106"/>
                  <a:pt x="30896" y="18744"/>
                  <a:pt x="31331" y="18744"/>
                </a:cubicBezTo>
                <a:cubicBezTo>
                  <a:pt x="31338" y="18745"/>
                  <a:pt x="31346" y="18745"/>
                  <a:pt x="31353" y="18745"/>
                </a:cubicBezTo>
                <a:cubicBezTo>
                  <a:pt x="31520" y="18745"/>
                  <a:pt x="31657" y="18601"/>
                  <a:pt x="31670" y="18432"/>
                </a:cubicBezTo>
                <a:cubicBezTo>
                  <a:pt x="31657" y="18250"/>
                  <a:pt x="31520" y="18105"/>
                  <a:pt x="31353" y="18105"/>
                </a:cubicBezTo>
                <a:close/>
                <a:moveTo>
                  <a:pt x="15550" y="18296"/>
                </a:moveTo>
                <a:lnTo>
                  <a:pt x="15713" y="18609"/>
                </a:lnTo>
                <a:lnTo>
                  <a:pt x="15400" y="18772"/>
                </a:lnTo>
                <a:lnTo>
                  <a:pt x="15224" y="18459"/>
                </a:lnTo>
                <a:lnTo>
                  <a:pt x="15550" y="18296"/>
                </a:lnTo>
                <a:close/>
                <a:moveTo>
                  <a:pt x="3766" y="18323"/>
                </a:moveTo>
                <a:lnTo>
                  <a:pt x="3956" y="18636"/>
                </a:lnTo>
                <a:lnTo>
                  <a:pt x="3643" y="18799"/>
                </a:lnTo>
                <a:lnTo>
                  <a:pt x="3466" y="18500"/>
                </a:lnTo>
                <a:lnTo>
                  <a:pt x="3766" y="18323"/>
                </a:lnTo>
                <a:close/>
                <a:moveTo>
                  <a:pt x="28615" y="18146"/>
                </a:moveTo>
                <a:cubicBezTo>
                  <a:pt x="28435" y="18146"/>
                  <a:pt x="28285" y="18290"/>
                  <a:pt x="28272" y="18473"/>
                </a:cubicBezTo>
                <a:cubicBezTo>
                  <a:pt x="28286" y="18663"/>
                  <a:pt x="28435" y="18812"/>
                  <a:pt x="28626" y="18812"/>
                </a:cubicBezTo>
                <a:cubicBezTo>
                  <a:pt x="28802" y="18799"/>
                  <a:pt x="28952" y="18649"/>
                  <a:pt x="28952" y="18473"/>
                </a:cubicBezTo>
                <a:cubicBezTo>
                  <a:pt x="28952" y="18296"/>
                  <a:pt x="28802" y="18160"/>
                  <a:pt x="28626" y="18146"/>
                </a:cubicBezTo>
                <a:lnTo>
                  <a:pt x="28639" y="18146"/>
                </a:lnTo>
                <a:cubicBezTo>
                  <a:pt x="28631" y="18146"/>
                  <a:pt x="28623" y="18146"/>
                  <a:pt x="28615" y="18146"/>
                </a:cubicBezTo>
                <a:close/>
                <a:moveTo>
                  <a:pt x="37613" y="18227"/>
                </a:moveTo>
                <a:cubicBezTo>
                  <a:pt x="37461" y="18227"/>
                  <a:pt x="37338" y="18345"/>
                  <a:pt x="37325" y="18500"/>
                </a:cubicBezTo>
                <a:cubicBezTo>
                  <a:pt x="37325" y="18677"/>
                  <a:pt x="37461" y="18812"/>
                  <a:pt x="37637" y="18812"/>
                </a:cubicBezTo>
                <a:cubicBezTo>
                  <a:pt x="37644" y="18813"/>
                  <a:pt x="37651" y="18813"/>
                  <a:pt x="37658" y="18813"/>
                </a:cubicBezTo>
                <a:cubicBezTo>
                  <a:pt x="37799" y="18813"/>
                  <a:pt x="37923" y="18683"/>
                  <a:pt x="37936" y="18527"/>
                </a:cubicBezTo>
                <a:cubicBezTo>
                  <a:pt x="37949" y="18371"/>
                  <a:pt x="37813" y="18227"/>
                  <a:pt x="37658" y="18227"/>
                </a:cubicBezTo>
                <a:cubicBezTo>
                  <a:pt x="37651" y="18227"/>
                  <a:pt x="37644" y="18227"/>
                  <a:pt x="37637" y="18228"/>
                </a:cubicBezTo>
                <a:cubicBezTo>
                  <a:pt x="37629" y="18227"/>
                  <a:pt x="37621" y="18227"/>
                  <a:pt x="37613" y="18227"/>
                </a:cubicBezTo>
                <a:close/>
                <a:moveTo>
                  <a:pt x="12791" y="18364"/>
                </a:moveTo>
                <a:lnTo>
                  <a:pt x="12967" y="18663"/>
                </a:lnTo>
                <a:lnTo>
                  <a:pt x="12655" y="18840"/>
                </a:lnTo>
                <a:lnTo>
                  <a:pt x="12478" y="18513"/>
                </a:lnTo>
                <a:lnTo>
                  <a:pt x="12791" y="18364"/>
                </a:lnTo>
                <a:close/>
                <a:moveTo>
                  <a:pt x="1047" y="18391"/>
                </a:moveTo>
                <a:lnTo>
                  <a:pt x="1224" y="18690"/>
                </a:lnTo>
                <a:lnTo>
                  <a:pt x="884" y="18867"/>
                </a:lnTo>
                <a:lnTo>
                  <a:pt x="707" y="18554"/>
                </a:lnTo>
                <a:lnTo>
                  <a:pt x="1047" y="18391"/>
                </a:lnTo>
                <a:close/>
                <a:moveTo>
                  <a:pt x="43931" y="18405"/>
                </a:moveTo>
                <a:cubicBezTo>
                  <a:pt x="43808" y="18405"/>
                  <a:pt x="43700" y="18513"/>
                  <a:pt x="43700" y="18636"/>
                </a:cubicBezTo>
                <a:cubicBezTo>
                  <a:pt x="43700" y="18758"/>
                  <a:pt x="43808" y="18867"/>
                  <a:pt x="43931" y="18867"/>
                </a:cubicBezTo>
                <a:cubicBezTo>
                  <a:pt x="44243" y="18867"/>
                  <a:pt x="44243" y="18405"/>
                  <a:pt x="43931" y="18405"/>
                </a:cubicBezTo>
                <a:close/>
                <a:moveTo>
                  <a:pt x="47492" y="18717"/>
                </a:moveTo>
                <a:cubicBezTo>
                  <a:pt x="47451" y="18758"/>
                  <a:pt x="47424" y="18785"/>
                  <a:pt x="47410" y="18812"/>
                </a:cubicBezTo>
                <a:cubicBezTo>
                  <a:pt x="47410" y="18840"/>
                  <a:pt x="47437" y="18867"/>
                  <a:pt x="47451" y="18894"/>
                </a:cubicBezTo>
                <a:cubicBezTo>
                  <a:pt x="47492" y="18880"/>
                  <a:pt x="47533" y="18853"/>
                  <a:pt x="47560" y="18826"/>
                </a:cubicBezTo>
                <a:cubicBezTo>
                  <a:pt x="47560" y="18812"/>
                  <a:pt x="47533" y="18772"/>
                  <a:pt x="47492" y="18717"/>
                </a:cubicBezTo>
                <a:close/>
                <a:moveTo>
                  <a:pt x="25853" y="18187"/>
                </a:moveTo>
                <a:cubicBezTo>
                  <a:pt x="25649" y="18187"/>
                  <a:pt x="25486" y="18364"/>
                  <a:pt x="25500" y="18568"/>
                </a:cubicBezTo>
                <a:cubicBezTo>
                  <a:pt x="25513" y="18758"/>
                  <a:pt x="25676" y="18908"/>
                  <a:pt x="25867" y="18908"/>
                </a:cubicBezTo>
                <a:cubicBezTo>
                  <a:pt x="26057" y="18894"/>
                  <a:pt x="26206" y="18744"/>
                  <a:pt x="26220" y="18554"/>
                </a:cubicBezTo>
                <a:cubicBezTo>
                  <a:pt x="26220" y="18350"/>
                  <a:pt x="26057" y="18187"/>
                  <a:pt x="25853" y="18187"/>
                </a:cubicBezTo>
                <a:close/>
                <a:moveTo>
                  <a:pt x="34904" y="18309"/>
                </a:moveTo>
                <a:cubicBezTo>
                  <a:pt x="34895" y="18309"/>
                  <a:pt x="34887" y="18309"/>
                  <a:pt x="34878" y="18310"/>
                </a:cubicBezTo>
                <a:cubicBezTo>
                  <a:pt x="34498" y="18323"/>
                  <a:pt x="34498" y="18880"/>
                  <a:pt x="34865" y="18908"/>
                </a:cubicBezTo>
                <a:cubicBezTo>
                  <a:pt x="34878" y="18909"/>
                  <a:pt x="34891" y="18909"/>
                  <a:pt x="34903" y="18909"/>
                </a:cubicBezTo>
                <a:cubicBezTo>
                  <a:pt x="35304" y="18909"/>
                  <a:pt x="35301" y="18309"/>
                  <a:pt x="34904" y="18309"/>
                </a:cubicBezTo>
                <a:close/>
                <a:moveTo>
                  <a:pt x="10059" y="18418"/>
                </a:moveTo>
                <a:lnTo>
                  <a:pt x="10249" y="18758"/>
                </a:lnTo>
                <a:lnTo>
                  <a:pt x="9936" y="18921"/>
                </a:lnTo>
                <a:lnTo>
                  <a:pt x="9760" y="18581"/>
                </a:lnTo>
                <a:lnTo>
                  <a:pt x="10059" y="18418"/>
                </a:lnTo>
                <a:close/>
                <a:moveTo>
                  <a:pt x="41171" y="18418"/>
                </a:moveTo>
                <a:cubicBezTo>
                  <a:pt x="40845" y="18445"/>
                  <a:pt x="40845" y="18935"/>
                  <a:pt x="41171" y="18962"/>
                </a:cubicBezTo>
                <a:cubicBezTo>
                  <a:pt x="41321" y="18962"/>
                  <a:pt x="41443" y="18853"/>
                  <a:pt x="41457" y="18704"/>
                </a:cubicBezTo>
                <a:lnTo>
                  <a:pt x="41443" y="18690"/>
                </a:lnTo>
                <a:cubicBezTo>
                  <a:pt x="41443" y="18541"/>
                  <a:pt x="41321" y="18432"/>
                  <a:pt x="41171" y="18418"/>
                </a:cubicBezTo>
                <a:close/>
                <a:moveTo>
                  <a:pt x="19111" y="18459"/>
                </a:moveTo>
                <a:lnTo>
                  <a:pt x="19288" y="18799"/>
                </a:lnTo>
                <a:lnTo>
                  <a:pt x="18948" y="18976"/>
                </a:lnTo>
                <a:lnTo>
                  <a:pt x="18771" y="18636"/>
                </a:lnTo>
                <a:lnTo>
                  <a:pt x="19111" y="18459"/>
                </a:lnTo>
                <a:close/>
                <a:moveTo>
                  <a:pt x="32137" y="18363"/>
                </a:moveTo>
                <a:cubicBezTo>
                  <a:pt x="31983" y="18363"/>
                  <a:pt x="31848" y="18494"/>
                  <a:pt x="31861" y="18663"/>
                </a:cubicBezTo>
                <a:cubicBezTo>
                  <a:pt x="31847" y="18840"/>
                  <a:pt x="31983" y="18976"/>
                  <a:pt x="32160" y="18976"/>
                </a:cubicBezTo>
                <a:cubicBezTo>
                  <a:pt x="32172" y="18977"/>
                  <a:pt x="32185" y="18977"/>
                  <a:pt x="32197" y="18977"/>
                </a:cubicBezTo>
                <a:cubicBezTo>
                  <a:pt x="32587" y="18977"/>
                  <a:pt x="32595" y="18363"/>
                  <a:pt x="32186" y="18363"/>
                </a:cubicBezTo>
                <a:cubicBezTo>
                  <a:pt x="32177" y="18363"/>
                  <a:pt x="32169" y="18363"/>
                  <a:pt x="32160" y="18364"/>
                </a:cubicBezTo>
                <a:cubicBezTo>
                  <a:pt x="32152" y="18363"/>
                  <a:pt x="32145" y="18363"/>
                  <a:pt x="32137" y="18363"/>
                </a:cubicBezTo>
                <a:close/>
                <a:moveTo>
                  <a:pt x="7354" y="18513"/>
                </a:moveTo>
                <a:lnTo>
                  <a:pt x="7517" y="18812"/>
                </a:lnTo>
                <a:lnTo>
                  <a:pt x="7177" y="18989"/>
                </a:lnTo>
                <a:lnTo>
                  <a:pt x="7014" y="18690"/>
                </a:lnTo>
                <a:lnTo>
                  <a:pt x="7354" y="18513"/>
                </a:lnTo>
                <a:close/>
                <a:moveTo>
                  <a:pt x="23098" y="18225"/>
                </a:moveTo>
                <a:cubicBezTo>
                  <a:pt x="22608" y="18225"/>
                  <a:pt x="22608" y="18989"/>
                  <a:pt x="23121" y="18989"/>
                </a:cubicBezTo>
                <a:cubicBezTo>
                  <a:pt x="23126" y="18989"/>
                  <a:pt x="23130" y="18989"/>
                  <a:pt x="23134" y="18989"/>
                </a:cubicBezTo>
                <a:cubicBezTo>
                  <a:pt x="23142" y="18990"/>
                  <a:pt x="23149" y="18990"/>
                  <a:pt x="23157" y="18990"/>
                </a:cubicBezTo>
                <a:cubicBezTo>
                  <a:pt x="23351" y="18990"/>
                  <a:pt x="23516" y="18819"/>
                  <a:pt x="23529" y="18622"/>
                </a:cubicBezTo>
                <a:cubicBezTo>
                  <a:pt x="23529" y="18405"/>
                  <a:pt x="23366" y="18228"/>
                  <a:pt x="23148" y="18228"/>
                </a:cubicBezTo>
                <a:cubicBezTo>
                  <a:pt x="23131" y="18226"/>
                  <a:pt x="23114" y="18225"/>
                  <a:pt x="23098" y="18225"/>
                </a:cubicBezTo>
                <a:close/>
                <a:moveTo>
                  <a:pt x="4608" y="18568"/>
                </a:moveTo>
                <a:lnTo>
                  <a:pt x="4771" y="18880"/>
                </a:lnTo>
                <a:lnTo>
                  <a:pt x="4459" y="19044"/>
                </a:lnTo>
                <a:lnTo>
                  <a:pt x="4296" y="18731"/>
                </a:lnTo>
                <a:lnTo>
                  <a:pt x="4608" y="18568"/>
                </a:lnTo>
                <a:close/>
                <a:moveTo>
                  <a:pt x="16366" y="18541"/>
                </a:moveTo>
                <a:lnTo>
                  <a:pt x="16583" y="18880"/>
                </a:lnTo>
                <a:lnTo>
                  <a:pt x="16243" y="19044"/>
                </a:lnTo>
                <a:lnTo>
                  <a:pt x="16053" y="18704"/>
                </a:lnTo>
                <a:lnTo>
                  <a:pt x="16366" y="18541"/>
                </a:lnTo>
                <a:close/>
                <a:moveTo>
                  <a:pt x="29443" y="18418"/>
                </a:moveTo>
                <a:cubicBezTo>
                  <a:pt x="29371" y="18418"/>
                  <a:pt x="29298" y="18443"/>
                  <a:pt x="29237" y="18500"/>
                </a:cubicBezTo>
                <a:cubicBezTo>
                  <a:pt x="29020" y="18690"/>
                  <a:pt x="29156" y="19044"/>
                  <a:pt x="29441" y="19057"/>
                </a:cubicBezTo>
                <a:cubicBezTo>
                  <a:pt x="29604" y="19057"/>
                  <a:pt x="29754" y="18921"/>
                  <a:pt x="29754" y="18758"/>
                </a:cubicBezTo>
                <a:lnTo>
                  <a:pt x="29767" y="18758"/>
                </a:lnTo>
                <a:cubicBezTo>
                  <a:pt x="29777" y="18558"/>
                  <a:pt x="29613" y="18418"/>
                  <a:pt x="29443" y="18418"/>
                </a:cubicBezTo>
                <a:close/>
                <a:moveTo>
                  <a:pt x="44743" y="18682"/>
                </a:moveTo>
                <a:cubicBezTo>
                  <a:pt x="44647" y="18682"/>
                  <a:pt x="44556" y="18786"/>
                  <a:pt x="44556" y="18880"/>
                </a:cubicBezTo>
                <a:cubicBezTo>
                  <a:pt x="44569" y="18983"/>
                  <a:pt x="44630" y="19085"/>
                  <a:pt x="44728" y="19085"/>
                </a:cubicBezTo>
                <a:cubicBezTo>
                  <a:pt x="44734" y="19085"/>
                  <a:pt x="44740" y="19085"/>
                  <a:pt x="44746" y="19084"/>
                </a:cubicBezTo>
                <a:cubicBezTo>
                  <a:pt x="44828" y="19071"/>
                  <a:pt x="44909" y="18989"/>
                  <a:pt x="45032" y="18908"/>
                </a:cubicBezTo>
                <a:cubicBezTo>
                  <a:pt x="44923" y="18799"/>
                  <a:pt x="44855" y="18717"/>
                  <a:pt x="44787" y="18690"/>
                </a:cubicBezTo>
                <a:cubicBezTo>
                  <a:pt x="44772" y="18685"/>
                  <a:pt x="44757" y="18682"/>
                  <a:pt x="44743" y="18682"/>
                </a:cubicBezTo>
                <a:close/>
                <a:moveTo>
                  <a:pt x="38467" y="18500"/>
                </a:moveTo>
                <a:cubicBezTo>
                  <a:pt x="38303" y="18513"/>
                  <a:pt x="38181" y="18636"/>
                  <a:pt x="38181" y="18799"/>
                </a:cubicBezTo>
                <a:cubicBezTo>
                  <a:pt x="38181" y="18948"/>
                  <a:pt x="38290" y="19057"/>
                  <a:pt x="38439" y="19084"/>
                </a:cubicBezTo>
                <a:cubicBezTo>
                  <a:pt x="38452" y="19086"/>
                  <a:pt x="38465" y="19086"/>
                  <a:pt x="38477" y="19086"/>
                </a:cubicBezTo>
                <a:cubicBezTo>
                  <a:pt x="38848" y="19086"/>
                  <a:pt x="38861" y="18500"/>
                  <a:pt x="38467" y="18500"/>
                </a:cubicBezTo>
                <a:close/>
                <a:moveTo>
                  <a:pt x="13620" y="18609"/>
                </a:moveTo>
                <a:lnTo>
                  <a:pt x="13797" y="18948"/>
                </a:lnTo>
                <a:lnTo>
                  <a:pt x="13484" y="19111"/>
                </a:lnTo>
                <a:lnTo>
                  <a:pt x="13307" y="18772"/>
                </a:lnTo>
                <a:lnTo>
                  <a:pt x="13620" y="18609"/>
                </a:lnTo>
                <a:close/>
                <a:moveTo>
                  <a:pt x="26673" y="18472"/>
                </a:moveTo>
                <a:cubicBezTo>
                  <a:pt x="26494" y="18472"/>
                  <a:pt x="26356" y="18629"/>
                  <a:pt x="26369" y="18799"/>
                </a:cubicBezTo>
                <a:cubicBezTo>
                  <a:pt x="26369" y="18976"/>
                  <a:pt x="26505" y="19125"/>
                  <a:pt x="26682" y="19125"/>
                </a:cubicBezTo>
                <a:cubicBezTo>
                  <a:pt x="26689" y="19126"/>
                  <a:pt x="26697" y="19126"/>
                  <a:pt x="26704" y="19126"/>
                </a:cubicBezTo>
                <a:cubicBezTo>
                  <a:pt x="26885" y="19126"/>
                  <a:pt x="27035" y="18968"/>
                  <a:pt x="27035" y="18785"/>
                </a:cubicBezTo>
                <a:cubicBezTo>
                  <a:pt x="27022" y="18609"/>
                  <a:pt x="26872" y="18473"/>
                  <a:pt x="26696" y="18473"/>
                </a:cubicBezTo>
                <a:cubicBezTo>
                  <a:pt x="26688" y="18472"/>
                  <a:pt x="26681" y="18472"/>
                  <a:pt x="26673" y="18472"/>
                </a:cubicBezTo>
                <a:close/>
                <a:moveTo>
                  <a:pt x="1876" y="18636"/>
                </a:moveTo>
                <a:lnTo>
                  <a:pt x="2053" y="18935"/>
                </a:lnTo>
                <a:lnTo>
                  <a:pt x="1713" y="19139"/>
                </a:lnTo>
                <a:lnTo>
                  <a:pt x="1536" y="18812"/>
                </a:lnTo>
                <a:lnTo>
                  <a:pt x="1876" y="18636"/>
                </a:lnTo>
                <a:close/>
                <a:moveTo>
                  <a:pt x="35762" y="18554"/>
                </a:moveTo>
                <a:cubicBezTo>
                  <a:pt x="35599" y="18554"/>
                  <a:pt x="35476" y="18677"/>
                  <a:pt x="35449" y="18826"/>
                </a:cubicBezTo>
                <a:cubicBezTo>
                  <a:pt x="35449" y="19003"/>
                  <a:pt x="35585" y="19139"/>
                  <a:pt x="35748" y="19152"/>
                </a:cubicBezTo>
                <a:cubicBezTo>
                  <a:pt x="35911" y="19139"/>
                  <a:pt x="36034" y="19016"/>
                  <a:pt x="36034" y="18867"/>
                </a:cubicBezTo>
                <a:cubicBezTo>
                  <a:pt x="36034" y="18704"/>
                  <a:pt x="35925" y="18568"/>
                  <a:pt x="35762" y="18554"/>
                </a:cubicBezTo>
                <a:close/>
                <a:moveTo>
                  <a:pt x="10901" y="18690"/>
                </a:moveTo>
                <a:lnTo>
                  <a:pt x="11065" y="19003"/>
                </a:lnTo>
                <a:lnTo>
                  <a:pt x="10752" y="19166"/>
                </a:lnTo>
                <a:lnTo>
                  <a:pt x="10589" y="18853"/>
                </a:lnTo>
                <a:lnTo>
                  <a:pt x="10901" y="18690"/>
                </a:lnTo>
                <a:close/>
                <a:moveTo>
                  <a:pt x="32965" y="18607"/>
                </a:moveTo>
                <a:cubicBezTo>
                  <a:pt x="32584" y="18607"/>
                  <a:pt x="32567" y="19207"/>
                  <a:pt x="32976" y="19207"/>
                </a:cubicBezTo>
                <a:cubicBezTo>
                  <a:pt x="32980" y="19207"/>
                  <a:pt x="32984" y="19207"/>
                  <a:pt x="32989" y="19207"/>
                </a:cubicBezTo>
                <a:cubicBezTo>
                  <a:pt x="33152" y="19207"/>
                  <a:pt x="33274" y="19071"/>
                  <a:pt x="33274" y="18921"/>
                </a:cubicBezTo>
                <a:cubicBezTo>
                  <a:pt x="33274" y="18758"/>
                  <a:pt x="33166" y="18622"/>
                  <a:pt x="33002" y="18609"/>
                </a:cubicBezTo>
                <a:cubicBezTo>
                  <a:pt x="32990" y="18607"/>
                  <a:pt x="32977" y="18607"/>
                  <a:pt x="32965" y="18607"/>
                </a:cubicBezTo>
                <a:close/>
                <a:moveTo>
                  <a:pt x="8169" y="18744"/>
                </a:moveTo>
                <a:lnTo>
                  <a:pt x="8346" y="19057"/>
                </a:lnTo>
                <a:lnTo>
                  <a:pt x="7993" y="19220"/>
                </a:lnTo>
                <a:lnTo>
                  <a:pt x="7830" y="18935"/>
                </a:lnTo>
                <a:lnTo>
                  <a:pt x="8169" y="18744"/>
                </a:lnTo>
                <a:close/>
                <a:moveTo>
                  <a:pt x="42012" y="18730"/>
                </a:moveTo>
                <a:cubicBezTo>
                  <a:pt x="42004" y="18730"/>
                  <a:pt x="41995" y="18730"/>
                  <a:pt x="41987" y="18731"/>
                </a:cubicBezTo>
                <a:lnTo>
                  <a:pt x="42001" y="18731"/>
                </a:lnTo>
                <a:cubicBezTo>
                  <a:pt x="41865" y="18744"/>
                  <a:pt x="41756" y="18867"/>
                  <a:pt x="41769" y="19003"/>
                </a:cubicBezTo>
                <a:cubicBezTo>
                  <a:pt x="41783" y="19125"/>
                  <a:pt x="41892" y="19220"/>
                  <a:pt x="42014" y="19220"/>
                </a:cubicBezTo>
                <a:cubicBezTo>
                  <a:pt x="42150" y="19220"/>
                  <a:pt x="42259" y="19098"/>
                  <a:pt x="42259" y="18962"/>
                </a:cubicBezTo>
                <a:cubicBezTo>
                  <a:pt x="42246" y="18834"/>
                  <a:pt x="42148" y="18730"/>
                  <a:pt x="42012" y="18730"/>
                </a:cubicBezTo>
                <a:close/>
                <a:moveTo>
                  <a:pt x="23942" y="18526"/>
                </a:moveTo>
                <a:cubicBezTo>
                  <a:pt x="23748" y="18526"/>
                  <a:pt x="23597" y="18698"/>
                  <a:pt x="23610" y="18894"/>
                </a:cubicBezTo>
                <a:cubicBezTo>
                  <a:pt x="23610" y="19090"/>
                  <a:pt x="23761" y="19248"/>
                  <a:pt x="23966" y="19248"/>
                </a:cubicBezTo>
                <a:cubicBezTo>
                  <a:pt x="23974" y="19248"/>
                  <a:pt x="23982" y="19248"/>
                  <a:pt x="23991" y="19247"/>
                </a:cubicBezTo>
                <a:cubicBezTo>
                  <a:pt x="24181" y="19234"/>
                  <a:pt x="24331" y="19084"/>
                  <a:pt x="24331" y="18894"/>
                </a:cubicBezTo>
                <a:cubicBezTo>
                  <a:pt x="24331" y="18690"/>
                  <a:pt x="24167" y="18527"/>
                  <a:pt x="23964" y="18527"/>
                </a:cubicBezTo>
                <a:cubicBezTo>
                  <a:pt x="23956" y="18527"/>
                  <a:pt x="23949" y="18526"/>
                  <a:pt x="23942" y="18526"/>
                </a:cubicBezTo>
                <a:close/>
                <a:moveTo>
                  <a:pt x="30270" y="18677"/>
                </a:moveTo>
                <a:cubicBezTo>
                  <a:pt x="30094" y="18677"/>
                  <a:pt x="29958" y="18826"/>
                  <a:pt x="29971" y="19003"/>
                </a:cubicBezTo>
                <a:cubicBezTo>
                  <a:pt x="29985" y="19152"/>
                  <a:pt x="30107" y="19288"/>
                  <a:pt x="30270" y="19288"/>
                </a:cubicBezTo>
                <a:cubicBezTo>
                  <a:pt x="30447" y="19275"/>
                  <a:pt x="30569" y="19125"/>
                  <a:pt x="30569" y="18962"/>
                </a:cubicBezTo>
                <a:lnTo>
                  <a:pt x="30583" y="18962"/>
                </a:lnTo>
                <a:cubicBezTo>
                  <a:pt x="30556" y="18799"/>
                  <a:pt x="30434" y="18677"/>
                  <a:pt x="30270" y="18677"/>
                </a:cubicBezTo>
                <a:close/>
                <a:moveTo>
                  <a:pt x="45589" y="18976"/>
                </a:moveTo>
                <a:cubicBezTo>
                  <a:pt x="45535" y="19044"/>
                  <a:pt x="45467" y="19084"/>
                  <a:pt x="45453" y="19139"/>
                </a:cubicBezTo>
                <a:cubicBezTo>
                  <a:pt x="45415" y="19214"/>
                  <a:pt x="45471" y="19290"/>
                  <a:pt x="45555" y="19290"/>
                </a:cubicBezTo>
                <a:cubicBezTo>
                  <a:pt x="45561" y="19290"/>
                  <a:pt x="45568" y="19289"/>
                  <a:pt x="45575" y="19288"/>
                </a:cubicBezTo>
                <a:cubicBezTo>
                  <a:pt x="45630" y="19275"/>
                  <a:pt x="45684" y="19220"/>
                  <a:pt x="45725" y="19152"/>
                </a:cubicBezTo>
                <a:cubicBezTo>
                  <a:pt x="45725" y="19125"/>
                  <a:pt x="45657" y="19057"/>
                  <a:pt x="45589" y="18976"/>
                </a:cubicBezTo>
                <a:close/>
                <a:moveTo>
                  <a:pt x="5424" y="18812"/>
                </a:moveTo>
                <a:lnTo>
                  <a:pt x="5600" y="19125"/>
                </a:lnTo>
                <a:lnTo>
                  <a:pt x="5288" y="19302"/>
                </a:lnTo>
                <a:lnTo>
                  <a:pt x="5111" y="18989"/>
                </a:lnTo>
                <a:lnTo>
                  <a:pt x="5424" y="18812"/>
                </a:lnTo>
                <a:close/>
                <a:moveTo>
                  <a:pt x="17195" y="18785"/>
                </a:moveTo>
                <a:lnTo>
                  <a:pt x="17385" y="19125"/>
                </a:lnTo>
                <a:lnTo>
                  <a:pt x="17059" y="19302"/>
                </a:lnTo>
                <a:lnTo>
                  <a:pt x="16841" y="18948"/>
                </a:lnTo>
                <a:lnTo>
                  <a:pt x="17195" y="18785"/>
                </a:lnTo>
                <a:close/>
                <a:moveTo>
                  <a:pt x="39305" y="18784"/>
                </a:moveTo>
                <a:cubicBezTo>
                  <a:pt x="39297" y="18784"/>
                  <a:pt x="39290" y="18785"/>
                  <a:pt x="39282" y="18785"/>
                </a:cubicBezTo>
                <a:cubicBezTo>
                  <a:pt x="39278" y="18785"/>
                  <a:pt x="39273" y="18785"/>
                  <a:pt x="39269" y="18785"/>
                </a:cubicBezTo>
                <a:cubicBezTo>
                  <a:pt x="38942" y="18785"/>
                  <a:pt x="38933" y="19288"/>
                  <a:pt x="39268" y="19302"/>
                </a:cubicBezTo>
                <a:cubicBezTo>
                  <a:pt x="39418" y="19302"/>
                  <a:pt x="39554" y="19193"/>
                  <a:pt x="39554" y="19044"/>
                </a:cubicBezTo>
                <a:cubicBezTo>
                  <a:pt x="39554" y="18902"/>
                  <a:pt x="39444" y="18784"/>
                  <a:pt x="39305" y="18784"/>
                </a:cubicBezTo>
                <a:close/>
                <a:moveTo>
                  <a:pt x="14476" y="18840"/>
                </a:moveTo>
                <a:lnTo>
                  <a:pt x="14653" y="19179"/>
                </a:lnTo>
                <a:lnTo>
                  <a:pt x="14300" y="19356"/>
                </a:lnTo>
                <a:lnTo>
                  <a:pt x="14136" y="19057"/>
                </a:lnTo>
                <a:lnTo>
                  <a:pt x="14476" y="18840"/>
                </a:lnTo>
                <a:close/>
                <a:moveTo>
                  <a:pt x="2705" y="18880"/>
                </a:moveTo>
                <a:lnTo>
                  <a:pt x="2868" y="19220"/>
                </a:lnTo>
                <a:lnTo>
                  <a:pt x="2569" y="19383"/>
                </a:lnTo>
                <a:lnTo>
                  <a:pt x="2393" y="19044"/>
                </a:lnTo>
                <a:lnTo>
                  <a:pt x="2705" y="18880"/>
                </a:lnTo>
                <a:close/>
                <a:moveTo>
                  <a:pt x="36564" y="18826"/>
                </a:moveTo>
                <a:cubicBezTo>
                  <a:pt x="36414" y="18826"/>
                  <a:pt x="36292" y="18948"/>
                  <a:pt x="36278" y="19098"/>
                </a:cubicBezTo>
                <a:cubicBezTo>
                  <a:pt x="36278" y="19261"/>
                  <a:pt x="36414" y="19383"/>
                  <a:pt x="36577" y="19383"/>
                </a:cubicBezTo>
                <a:cubicBezTo>
                  <a:pt x="36727" y="19370"/>
                  <a:pt x="36835" y="19247"/>
                  <a:pt x="36835" y="19098"/>
                </a:cubicBezTo>
                <a:cubicBezTo>
                  <a:pt x="36835" y="18948"/>
                  <a:pt x="36713" y="18826"/>
                  <a:pt x="36564" y="18826"/>
                </a:cubicBezTo>
                <a:close/>
                <a:moveTo>
                  <a:pt x="27487" y="18756"/>
                </a:moveTo>
                <a:cubicBezTo>
                  <a:pt x="27080" y="18756"/>
                  <a:pt x="27076" y="19384"/>
                  <a:pt x="27498" y="19384"/>
                </a:cubicBezTo>
                <a:cubicBezTo>
                  <a:pt x="27502" y="19384"/>
                  <a:pt x="27507" y="19383"/>
                  <a:pt x="27511" y="19383"/>
                </a:cubicBezTo>
                <a:cubicBezTo>
                  <a:pt x="27905" y="19370"/>
                  <a:pt x="27919" y="18785"/>
                  <a:pt x="27525" y="18758"/>
                </a:cubicBezTo>
                <a:cubicBezTo>
                  <a:pt x="27512" y="18757"/>
                  <a:pt x="27499" y="18756"/>
                  <a:pt x="27487" y="18756"/>
                </a:cubicBezTo>
                <a:close/>
                <a:moveTo>
                  <a:pt x="11717" y="18921"/>
                </a:moveTo>
                <a:lnTo>
                  <a:pt x="11894" y="19247"/>
                </a:lnTo>
                <a:lnTo>
                  <a:pt x="11581" y="19424"/>
                </a:lnTo>
                <a:lnTo>
                  <a:pt x="11418" y="19125"/>
                </a:lnTo>
                <a:lnTo>
                  <a:pt x="11717" y="18921"/>
                </a:lnTo>
                <a:close/>
                <a:moveTo>
                  <a:pt x="33818" y="18880"/>
                </a:moveTo>
                <a:cubicBezTo>
                  <a:pt x="33668" y="18880"/>
                  <a:pt x="33546" y="18989"/>
                  <a:pt x="33533" y="19139"/>
                </a:cubicBezTo>
                <a:cubicBezTo>
                  <a:pt x="33533" y="19302"/>
                  <a:pt x="33655" y="19438"/>
                  <a:pt x="33804" y="19438"/>
                </a:cubicBezTo>
                <a:cubicBezTo>
                  <a:pt x="33954" y="19438"/>
                  <a:pt x="34076" y="19329"/>
                  <a:pt x="34090" y="19179"/>
                </a:cubicBezTo>
                <a:cubicBezTo>
                  <a:pt x="34103" y="19016"/>
                  <a:pt x="33981" y="18880"/>
                  <a:pt x="33818" y="18880"/>
                </a:cubicBezTo>
                <a:close/>
                <a:moveTo>
                  <a:pt x="42830" y="19003"/>
                </a:moveTo>
                <a:cubicBezTo>
                  <a:pt x="42707" y="19003"/>
                  <a:pt x="42612" y="19111"/>
                  <a:pt x="42626" y="19220"/>
                </a:cubicBezTo>
                <a:cubicBezTo>
                  <a:pt x="42626" y="19343"/>
                  <a:pt x="42721" y="19438"/>
                  <a:pt x="42843" y="19438"/>
                </a:cubicBezTo>
                <a:cubicBezTo>
                  <a:pt x="42952" y="19424"/>
                  <a:pt x="43047" y="19329"/>
                  <a:pt x="43047" y="19220"/>
                </a:cubicBezTo>
                <a:cubicBezTo>
                  <a:pt x="43047" y="19098"/>
                  <a:pt x="42952" y="19003"/>
                  <a:pt x="42830" y="19003"/>
                </a:cubicBezTo>
                <a:close/>
                <a:moveTo>
                  <a:pt x="46445" y="19356"/>
                </a:moveTo>
                <a:cubicBezTo>
                  <a:pt x="46404" y="19356"/>
                  <a:pt x="46364" y="19356"/>
                  <a:pt x="46323" y="19383"/>
                </a:cubicBezTo>
                <a:cubicBezTo>
                  <a:pt x="46350" y="19410"/>
                  <a:pt x="46377" y="19465"/>
                  <a:pt x="46391" y="19465"/>
                </a:cubicBezTo>
                <a:cubicBezTo>
                  <a:pt x="46418" y="19451"/>
                  <a:pt x="46445" y="19438"/>
                  <a:pt x="46486" y="19424"/>
                </a:cubicBezTo>
                <a:cubicBezTo>
                  <a:pt x="46472" y="19397"/>
                  <a:pt x="46459" y="19356"/>
                  <a:pt x="46445" y="19356"/>
                </a:cubicBezTo>
                <a:close/>
                <a:moveTo>
                  <a:pt x="24793" y="18785"/>
                </a:moveTo>
                <a:cubicBezTo>
                  <a:pt x="24602" y="18799"/>
                  <a:pt x="24453" y="18962"/>
                  <a:pt x="24467" y="19152"/>
                </a:cubicBezTo>
                <a:cubicBezTo>
                  <a:pt x="24467" y="19321"/>
                  <a:pt x="24604" y="19466"/>
                  <a:pt x="24782" y="19466"/>
                </a:cubicBezTo>
                <a:cubicBezTo>
                  <a:pt x="24790" y="19466"/>
                  <a:pt x="24798" y="19465"/>
                  <a:pt x="24806" y="19465"/>
                </a:cubicBezTo>
                <a:cubicBezTo>
                  <a:pt x="24983" y="19465"/>
                  <a:pt x="25133" y="19315"/>
                  <a:pt x="25133" y="19139"/>
                </a:cubicBezTo>
                <a:cubicBezTo>
                  <a:pt x="25133" y="18948"/>
                  <a:pt x="24983" y="18785"/>
                  <a:pt x="24793" y="18785"/>
                </a:cubicBezTo>
                <a:close/>
                <a:moveTo>
                  <a:pt x="8999" y="19003"/>
                </a:moveTo>
                <a:lnTo>
                  <a:pt x="9175" y="19302"/>
                </a:lnTo>
                <a:lnTo>
                  <a:pt x="8835" y="19478"/>
                </a:lnTo>
                <a:lnTo>
                  <a:pt x="8659" y="19179"/>
                </a:lnTo>
                <a:lnTo>
                  <a:pt x="8999" y="19003"/>
                </a:lnTo>
                <a:close/>
                <a:moveTo>
                  <a:pt x="40091" y="19042"/>
                </a:moveTo>
                <a:cubicBezTo>
                  <a:pt x="39964" y="19042"/>
                  <a:pt x="39867" y="19159"/>
                  <a:pt x="39880" y="19288"/>
                </a:cubicBezTo>
                <a:cubicBezTo>
                  <a:pt x="39880" y="19410"/>
                  <a:pt x="39989" y="19519"/>
                  <a:pt x="40111" y="19519"/>
                </a:cubicBezTo>
                <a:cubicBezTo>
                  <a:pt x="40247" y="19519"/>
                  <a:pt x="40356" y="19397"/>
                  <a:pt x="40356" y="19261"/>
                </a:cubicBezTo>
                <a:cubicBezTo>
                  <a:pt x="40342" y="19139"/>
                  <a:pt x="40247" y="19044"/>
                  <a:pt x="40111" y="19044"/>
                </a:cubicBezTo>
                <a:cubicBezTo>
                  <a:pt x="40104" y="19043"/>
                  <a:pt x="40097" y="19042"/>
                  <a:pt x="40091" y="19042"/>
                </a:cubicBezTo>
                <a:close/>
                <a:moveTo>
                  <a:pt x="31108" y="18975"/>
                </a:moveTo>
                <a:cubicBezTo>
                  <a:pt x="31101" y="18975"/>
                  <a:pt x="31093" y="18975"/>
                  <a:pt x="31086" y="18976"/>
                </a:cubicBezTo>
                <a:cubicBezTo>
                  <a:pt x="30923" y="18976"/>
                  <a:pt x="30801" y="19111"/>
                  <a:pt x="30814" y="19275"/>
                </a:cubicBezTo>
                <a:cubicBezTo>
                  <a:pt x="30814" y="19424"/>
                  <a:pt x="30950" y="19533"/>
                  <a:pt x="31100" y="19533"/>
                </a:cubicBezTo>
                <a:cubicBezTo>
                  <a:pt x="31249" y="19519"/>
                  <a:pt x="31371" y="19410"/>
                  <a:pt x="31371" y="19261"/>
                </a:cubicBezTo>
                <a:cubicBezTo>
                  <a:pt x="31371" y="19105"/>
                  <a:pt x="31260" y="18975"/>
                  <a:pt x="31108" y="18975"/>
                </a:cubicBezTo>
                <a:close/>
                <a:moveTo>
                  <a:pt x="6253" y="19057"/>
                </a:moveTo>
                <a:lnTo>
                  <a:pt x="6416" y="19397"/>
                </a:lnTo>
                <a:lnTo>
                  <a:pt x="6117" y="19560"/>
                </a:lnTo>
                <a:lnTo>
                  <a:pt x="5940" y="19220"/>
                </a:lnTo>
                <a:lnTo>
                  <a:pt x="6253" y="19057"/>
                </a:lnTo>
                <a:close/>
                <a:moveTo>
                  <a:pt x="18010" y="19057"/>
                </a:moveTo>
                <a:lnTo>
                  <a:pt x="18214" y="19383"/>
                </a:lnTo>
                <a:lnTo>
                  <a:pt x="17874" y="19560"/>
                </a:lnTo>
                <a:lnTo>
                  <a:pt x="17711" y="19220"/>
                </a:lnTo>
                <a:lnTo>
                  <a:pt x="18010" y="19057"/>
                </a:lnTo>
                <a:close/>
                <a:moveTo>
                  <a:pt x="22050" y="18794"/>
                </a:moveTo>
                <a:cubicBezTo>
                  <a:pt x="21849" y="18794"/>
                  <a:pt x="21657" y="18953"/>
                  <a:pt x="21667" y="19193"/>
                </a:cubicBezTo>
                <a:cubicBezTo>
                  <a:pt x="21667" y="19397"/>
                  <a:pt x="21830" y="19574"/>
                  <a:pt x="22047" y="19574"/>
                </a:cubicBezTo>
                <a:cubicBezTo>
                  <a:pt x="22387" y="19574"/>
                  <a:pt x="22564" y="19152"/>
                  <a:pt x="22319" y="18908"/>
                </a:cubicBezTo>
                <a:cubicBezTo>
                  <a:pt x="22241" y="18829"/>
                  <a:pt x="22144" y="18794"/>
                  <a:pt x="22050" y="18794"/>
                </a:cubicBezTo>
                <a:close/>
                <a:moveTo>
                  <a:pt x="15305" y="19111"/>
                </a:moveTo>
                <a:lnTo>
                  <a:pt x="15468" y="19424"/>
                </a:lnTo>
                <a:lnTo>
                  <a:pt x="15129" y="19601"/>
                </a:lnTo>
                <a:lnTo>
                  <a:pt x="14966" y="19302"/>
                </a:lnTo>
                <a:lnTo>
                  <a:pt x="15305" y="19111"/>
                </a:lnTo>
                <a:close/>
                <a:moveTo>
                  <a:pt x="37384" y="19083"/>
                </a:moveTo>
                <a:cubicBezTo>
                  <a:pt x="37245" y="19083"/>
                  <a:pt x="37134" y="19201"/>
                  <a:pt x="37134" y="19343"/>
                </a:cubicBezTo>
                <a:cubicBezTo>
                  <a:pt x="37134" y="19492"/>
                  <a:pt x="37243" y="19601"/>
                  <a:pt x="37393" y="19601"/>
                </a:cubicBezTo>
                <a:cubicBezTo>
                  <a:pt x="37529" y="19601"/>
                  <a:pt x="37637" y="19492"/>
                  <a:pt x="37651" y="19356"/>
                </a:cubicBezTo>
                <a:cubicBezTo>
                  <a:pt x="37651" y="19220"/>
                  <a:pt x="37542" y="19098"/>
                  <a:pt x="37406" y="19084"/>
                </a:cubicBezTo>
                <a:cubicBezTo>
                  <a:pt x="37399" y="19084"/>
                  <a:pt x="37391" y="19083"/>
                  <a:pt x="37384" y="19083"/>
                </a:cubicBezTo>
                <a:close/>
                <a:moveTo>
                  <a:pt x="28306" y="19027"/>
                </a:moveTo>
                <a:cubicBezTo>
                  <a:pt x="27949" y="19027"/>
                  <a:pt x="27936" y="19601"/>
                  <a:pt x="28314" y="19601"/>
                </a:cubicBezTo>
                <a:cubicBezTo>
                  <a:pt x="28318" y="19601"/>
                  <a:pt x="28322" y="19601"/>
                  <a:pt x="28327" y="19601"/>
                </a:cubicBezTo>
                <a:cubicBezTo>
                  <a:pt x="28340" y="19602"/>
                  <a:pt x="28352" y="19603"/>
                  <a:pt x="28364" y="19603"/>
                </a:cubicBezTo>
                <a:cubicBezTo>
                  <a:pt x="28732" y="19603"/>
                  <a:pt x="28748" y="19030"/>
                  <a:pt x="28367" y="19030"/>
                </a:cubicBezTo>
                <a:cubicBezTo>
                  <a:pt x="28363" y="19030"/>
                  <a:pt x="28358" y="19030"/>
                  <a:pt x="28354" y="19030"/>
                </a:cubicBezTo>
                <a:cubicBezTo>
                  <a:pt x="28337" y="19028"/>
                  <a:pt x="28321" y="19027"/>
                  <a:pt x="28306" y="19027"/>
                </a:cubicBezTo>
                <a:close/>
                <a:moveTo>
                  <a:pt x="3534" y="19152"/>
                </a:moveTo>
                <a:lnTo>
                  <a:pt x="3698" y="19465"/>
                </a:lnTo>
                <a:lnTo>
                  <a:pt x="3399" y="19628"/>
                </a:lnTo>
                <a:lnTo>
                  <a:pt x="3208" y="19315"/>
                </a:lnTo>
                <a:lnTo>
                  <a:pt x="3534" y="19152"/>
                </a:lnTo>
                <a:close/>
                <a:moveTo>
                  <a:pt x="775" y="19207"/>
                </a:moveTo>
                <a:lnTo>
                  <a:pt x="952" y="19519"/>
                </a:lnTo>
                <a:lnTo>
                  <a:pt x="639" y="19682"/>
                </a:lnTo>
                <a:lnTo>
                  <a:pt x="463" y="19383"/>
                </a:lnTo>
                <a:lnTo>
                  <a:pt x="775" y="19207"/>
                </a:lnTo>
                <a:close/>
                <a:moveTo>
                  <a:pt x="12546" y="19179"/>
                </a:moveTo>
                <a:lnTo>
                  <a:pt x="12750" y="19519"/>
                </a:lnTo>
                <a:lnTo>
                  <a:pt x="12410" y="19682"/>
                </a:lnTo>
                <a:lnTo>
                  <a:pt x="12247" y="19343"/>
                </a:lnTo>
                <a:lnTo>
                  <a:pt x="12546" y="19179"/>
                </a:lnTo>
                <a:close/>
                <a:moveTo>
                  <a:pt x="25622" y="19057"/>
                </a:moveTo>
                <a:cubicBezTo>
                  <a:pt x="25187" y="19071"/>
                  <a:pt x="25214" y="19696"/>
                  <a:pt x="25635" y="19696"/>
                </a:cubicBezTo>
                <a:cubicBezTo>
                  <a:pt x="25799" y="19682"/>
                  <a:pt x="25934" y="19533"/>
                  <a:pt x="25934" y="19370"/>
                </a:cubicBezTo>
                <a:cubicBezTo>
                  <a:pt x="25921" y="19193"/>
                  <a:pt x="25785" y="19057"/>
                  <a:pt x="25622" y="19057"/>
                </a:cubicBezTo>
                <a:close/>
                <a:moveTo>
                  <a:pt x="34661" y="19166"/>
                </a:moveTo>
                <a:cubicBezTo>
                  <a:pt x="34307" y="19166"/>
                  <a:pt x="34307" y="19696"/>
                  <a:pt x="34661" y="19696"/>
                </a:cubicBezTo>
                <a:cubicBezTo>
                  <a:pt x="34797" y="19682"/>
                  <a:pt x="34892" y="19574"/>
                  <a:pt x="34905" y="19438"/>
                </a:cubicBezTo>
                <a:cubicBezTo>
                  <a:pt x="34905" y="19302"/>
                  <a:pt x="34797" y="19179"/>
                  <a:pt x="34661" y="19166"/>
                </a:cubicBezTo>
                <a:close/>
                <a:moveTo>
                  <a:pt x="43664" y="19287"/>
                </a:moveTo>
                <a:cubicBezTo>
                  <a:pt x="43658" y="19287"/>
                  <a:pt x="43651" y="19287"/>
                  <a:pt x="43645" y="19288"/>
                </a:cubicBezTo>
                <a:cubicBezTo>
                  <a:pt x="43550" y="19302"/>
                  <a:pt x="43482" y="19370"/>
                  <a:pt x="43496" y="19465"/>
                </a:cubicBezTo>
                <a:cubicBezTo>
                  <a:pt x="43509" y="19533"/>
                  <a:pt x="43577" y="19601"/>
                  <a:pt x="43645" y="19710"/>
                </a:cubicBezTo>
                <a:cubicBezTo>
                  <a:pt x="43754" y="19601"/>
                  <a:pt x="43808" y="19546"/>
                  <a:pt x="43835" y="19478"/>
                </a:cubicBezTo>
                <a:cubicBezTo>
                  <a:pt x="43861" y="19389"/>
                  <a:pt x="43766" y="19287"/>
                  <a:pt x="43664" y="19287"/>
                </a:cubicBezTo>
                <a:close/>
                <a:moveTo>
                  <a:pt x="9828" y="19247"/>
                </a:moveTo>
                <a:lnTo>
                  <a:pt x="10004" y="19574"/>
                </a:lnTo>
                <a:lnTo>
                  <a:pt x="9665" y="19750"/>
                </a:lnTo>
                <a:lnTo>
                  <a:pt x="9501" y="19424"/>
                </a:lnTo>
                <a:lnTo>
                  <a:pt x="9828" y="19247"/>
                </a:lnTo>
                <a:close/>
                <a:moveTo>
                  <a:pt x="40916" y="19301"/>
                </a:moveTo>
                <a:cubicBezTo>
                  <a:pt x="40636" y="19301"/>
                  <a:pt x="40636" y="19751"/>
                  <a:pt x="40916" y="19751"/>
                </a:cubicBezTo>
                <a:cubicBezTo>
                  <a:pt x="40924" y="19751"/>
                  <a:pt x="40932" y="19751"/>
                  <a:pt x="40940" y="19750"/>
                </a:cubicBezTo>
                <a:cubicBezTo>
                  <a:pt x="41063" y="19737"/>
                  <a:pt x="41144" y="19642"/>
                  <a:pt x="41144" y="19519"/>
                </a:cubicBezTo>
                <a:cubicBezTo>
                  <a:pt x="41144" y="19410"/>
                  <a:pt x="41049" y="19315"/>
                  <a:pt x="40940" y="19302"/>
                </a:cubicBezTo>
                <a:cubicBezTo>
                  <a:pt x="40932" y="19301"/>
                  <a:pt x="40924" y="19301"/>
                  <a:pt x="40916" y="19301"/>
                </a:cubicBezTo>
                <a:close/>
                <a:moveTo>
                  <a:pt x="31901" y="19234"/>
                </a:moveTo>
                <a:cubicBezTo>
                  <a:pt x="31766" y="19247"/>
                  <a:pt x="31657" y="19370"/>
                  <a:pt x="31657" y="19506"/>
                </a:cubicBezTo>
                <a:lnTo>
                  <a:pt x="31657" y="19519"/>
                </a:lnTo>
                <a:cubicBezTo>
                  <a:pt x="31670" y="19648"/>
                  <a:pt x="31780" y="19765"/>
                  <a:pt x="31920" y="19765"/>
                </a:cubicBezTo>
                <a:cubicBezTo>
                  <a:pt x="31927" y="19765"/>
                  <a:pt x="31935" y="19765"/>
                  <a:pt x="31942" y="19764"/>
                </a:cubicBezTo>
                <a:cubicBezTo>
                  <a:pt x="32078" y="19750"/>
                  <a:pt x="32173" y="19628"/>
                  <a:pt x="32173" y="19492"/>
                </a:cubicBezTo>
                <a:cubicBezTo>
                  <a:pt x="32173" y="19343"/>
                  <a:pt x="32051" y="19234"/>
                  <a:pt x="31901" y="19234"/>
                </a:cubicBezTo>
                <a:close/>
                <a:moveTo>
                  <a:pt x="22850" y="19084"/>
                </a:moveTo>
                <a:cubicBezTo>
                  <a:pt x="22400" y="19084"/>
                  <a:pt x="22391" y="19778"/>
                  <a:pt x="22863" y="19791"/>
                </a:cubicBezTo>
                <a:cubicBezTo>
                  <a:pt x="23067" y="19791"/>
                  <a:pt x="23230" y="19628"/>
                  <a:pt x="23216" y="19424"/>
                </a:cubicBezTo>
                <a:cubicBezTo>
                  <a:pt x="23216" y="19234"/>
                  <a:pt x="23053" y="19084"/>
                  <a:pt x="22863" y="19084"/>
                </a:cubicBezTo>
                <a:cubicBezTo>
                  <a:pt x="22858" y="19084"/>
                  <a:pt x="22854" y="19084"/>
                  <a:pt x="22850" y="19084"/>
                </a:cubicBezTo>
                <a:close/>
                <a:moveTo>
                  <a:pt x="7082" y="19329"/>
                </a:moveTo>
                <a:lnTo>
                  <a:pt x="7245" y="19628"/>
                </a:lnTo>
                <a:lnTo>
                  <a:pt x="6946" y="19805"/>
                </a:lnTo>
                <a:lnTo>
                  <a:pt x="6756" y="19492"/>
                </a:lnTo>
                <a:lnTo>
                  <a:pt x="7082" y="19329"/>
                </a:lnTo>
                <a:close/>
                <a:moveTo>
                  <a:pt x="44515" y="19601"/>
                </a:moveTo>
                <a:cubicBezTo>
                  <a:pt x="44488" y="19601"/>
                  <a:pt x="44406" y="19655"/>
                  <a:pt x="44406" y="19696"/>
                </a:cubicBezTo>
                <a:cubicBezTo>
                  <a:pt x="44406" y="19737"/>
                  <a:pt x="44461" y="19818"/>
                  <a:pt x="44488" y="19818"/>
                </a:cubicBezTo>
                <a:cubicBezTo>
                  <a:pt x="44529" y="19818"/>
                  <a:pt x="44597" y="19777"/>
                  <a:pt x="44705" y="19723"/>
                </a:cubicBezTo>
                <a:cubicBezTo>
                  <a:pt x="44610" y="19655"/>
                  <a:pt x="44569" y="19601"/>
                  <a:pt x="44515" y="19601"/>
                </a:cubicBezTo>
                <a:close/>
                <a:moveTo>
                  <a:pt x="18866" y="19275"/>
                </a:moveTo>
                <a:lnTo>
                  <a:pt x="19070" y="19628"/>
                </a:lnTo>
                <a:lnTo>
                  <a:pt x="18690" y="19832"/>
                </a:lnTo>
                <a:lnTo>
                  <a:pt x="18527" y="19465"/>
                </a:lnTo>
                <a:lnTo>
                  <a:pt x="18866" y="19275"/>
                </a:lnTo>
                <a:close/>
                <a:moveTo>
                  <a:pt x="29169" y="19288"/>
                </a:moveTo>
                <a:cubicBezTo>
                  <a:pt x="29020" y="19288"/>
                  <a:pt x="28898" y="19410"/>
                  <a:pt x="28884" y="19560"/>
                </a:cubicBezTo>
                <a:cubicBezTo>
                  <a:pt x="28898" y="19710"/>
                  <a:pt x="29006" y="19832"/>
                  <a:pt x="29156" y="19832"/>
                </a:cubicBezTo>
                <a:cubicBezTo>
                  <a:pt x="29305" y="19832"/>
                  <a:pt x="29428" y="19710"/>
                  <a:pt x="29428" y="19560"/>
                </a:cubicBezTo>
                <a:lnTo>
                  <a:pt x="29414" y="19560"/>
                </a:lnTo>
                <a:cubicBezTo>
                  <a:pt x="29414" y="19410"/>
                  <a:pt x="29305" y="19302"/>
                  <a:pt x="29169" y="19288"/>
                </a:cubicBezTo>
                <a:close/>
                <a:moveTo>
                  <a:pt x="38222" y="19383"/>
                </a:moveTo>
                <a:cubicBezTo>
                  <a:pt x="38100" y="19383"/>
                  <a:pt x="37991" y="19478"/>
                  <a:pt x="37991" y="19614"/>
                </a:cubicBezTo>
                <a:cubicBezTo>
                  <a:pt x="37977" y="19737"/>
                  <a:pt x="38072" y="19845"/>
                  <a:pt x="38208" y="19845"/>
                </a:cubicBezTo>
                <a:cubicBezTo>
                  <a:pt x="38331" y="19845"/>
                  <a:pt x="38439" y="19750"/>
                  <a:pt x="38453" y="19628"/>
                </a:cubicBezTo>
                <a:cubicBezTo>
                  <a:pt x="38453" y="19492"/>
                  <a:pt x="38358" y="19397"/>
                  <a:pt x="38222" y="19383"/>
                </a:cubicBezTo>
                <a:close/>
                <a:moveTo>
                  <a:pt x="4350" y="19397"/>
                </a:moveTo>
                <a:lnTo>
                  <a:pt x="4527" y="19710"/>
                </a:lnTo>
                <a:lnTo>
                  <a:pt x="4214" y="19873"/>
                </a:lnTo>
                <a:lnTo>
                  <a:pt x="4024" y="19574"/>
                </a:lnTo>
                <a:lnTo>
                  <a:pt x="4350" y="19397"/>
                </a:lnTo>
                <a:close/>
                <a:moveTo>
                  <a:pt x="16121" y="19370"/>
                </a:moveTo>
                <a:lnTo>
                  <a:pt x="16298" y="19710"/>
                </a:lnTo>
                <a:lnTo>
                  <a:pt x="15958" y="19873"/>
                </a:lnTo>
                <a:lnTo>
                  <a:pt x="15795" y="19533"/>
                </a:lnTo>
                <a:lnTo>
                  <a:pt x="16121" y="19370"/>
                </a:lnTo>
                <a:close/>
                <a:moveTo>
                  <a:pt x="26451" y="19329"/>
                </a:moveTo>
                <a:cubicBezTo>
                  <a:pt x="26288" y="19329"/>
                  <a:pt x="26152" y="19451"/>
                  <a:pt x="26152" y="19614"/>
                </a:cubicBezTo>
                <a:cubicBezTo>
                  <a:pt x="26166" y="19791"/>
                  <a:pt x="26301" y="19879"/>
                  <a:pt x="26437" y="19879"/>
                </a:cubicBezTo>
                <a:cubicBezTo>
                  <a:pt x="26573" y="19879"/>
                  <a:pt x="26709" y="19791"/>
                  <a:pt x="26723" y="19614"/>
                </a:cubicBezTo>
                <a:cubicBezTo>
                  <a:pt x="26723" y="19465"/>
                  <a:pt x="26600" y="19329"/>
                  <a:pt x="26451" y="19329"/>
                </a:cubicBezTo>
                <a:close/>
                <a:moveTo>
                  <a:pt x="35449" y="19438"/>
                </a:moveTo>
                <a:cubicBezTo>
                  <a:pt x="35327" y="19438"/>
                  <a:pt x="35218" y="19546"/>
                  <a:pt x="35232" y="19669"/>
                </a:cubicBezTo>
                <a:cubicBezTo>
                  <a:pt x="35218" y="19805"/>
                  <a:pt x="35327" y="19900"/>
                  <a:pt x="35449" y="19913"/>
                </a:cubicBezTo>
                <a:cubicBezTo>
                  <a:pt x="35585" y="19913"/>
                  <a:pt x="35707" y="19805"/>
                  <a:pt x="35707" y="19669"/>
                </a:cubicBezTo>
                <a:cubicBezTo>
                  <a:pt x="35694" y="19533"/>
                  <a:pt x="35585" y="19438"/>
                  <a:pt x="35449" y="19438"/>
                </a:cubicBezTo>
                <a:close/>
                <a:moveTo>
                  <a:pt x="20133" y="19126"/>
                </a:moveTo>
                <a:cubicBezTo>
                  <a:pt x="20069" y="19126"/>
                  <a:pt x="20003" y="19143"/>
                  <a:pt x="19940" y="19179"/>
                </a:cubicBezTo>
                <a:cubicBezTo>
                  <a:pt x="19872" y="19234"/>
                  <a:pt x="19818" y="19288"/>
                  <a:pt x="19764" y="19356"/>
                </a:cubicBezTo>
                <a:lnTo>
                  <a:pt x="19764" y="19343"/>
                </a:lnTo>
                <a:cubicBezTo>
                  <a:pt x="19750" y="19424"/>
                  <a:pt x="19750" y="19492"/>
                  <a:pt x="19750" y="19574"/>
                </a:cubicBezTo>
                <a:cubicBezTo>
                  <a:pt x="19764" y="19750"/>
                  <a:pt x="19900" y="19900"/>
                  <a:pt x="20076" y="19913"/>
                </a:cubicBezTo>
                <a:cubicBezTo>
                  <a:pt x="20099" y="19917"/>
                  <a:pt x="20121" y="19919"/>
                  <a:pt x="20143" y="19919"/>
                </a:cubicBezTo>
                <a:cubicBezTo>
                  <a:pt x="20296" y="19919"/>
                  <a:pt x="20438" y="19838"/>
                  <a:pt x="20498" y="19696"/>
                </a:cubicBezTo>
                <a:cubicBezTo>
                  <a:pt x="20629" y="19411"/>
                  <a:pt x="20398" y="19126"/>
                  <a:pt x="20133" y="19126"/>
                </a:cubicBezTo>
                <a:close/>
                <a:moveTo>
                  <a:pt x="1632" y="19424"/>
                </a:moveTo>
                <a:lnTo>
                  <a:pt x="1795" y="19764"/>
                </a:lnTo>
                <a:lnTo>
                  <a:pt x="1455" y="19941"/>
                </a:lnTo>
                <a:lnTo>
                  <a:pt x="1292" y="19628"/>
                </a:lnTo>
                <a:lnTo>
                  <a:pt x="1632" y="19424"/>
                </a:lnTo>
                <a:close/>
                <a:moveTo>
                  <a:pt x="13375" y="19424"/>
                </a:moveTo>
                <a:lnTo>
                  <a:pt x="13538" y="19764"/>
                </a:lnTo>
                <a:lnTo>
                  <a:pt x="13239" y="19941"/>
                </a:lnTo>
                <a:lnTo>
                  <a:pt x="13035" y="19601"/>
                </a:lnTo>
                <a:lnTo>
                  <a:pt x="13375" y="19424"/>
                </a:lnTo>
                <a:close/>
                <a:moveTo>
                  <a:pt x="32765" y="19504"/>
                </a:moveTo>
                <a:cubicBezTo>
                  <a:pt x="32758" y="19504"/>
                  <a:pt x="32751" y="19505"/>
                  <a:pt x="32744" y="19506"/>
                </a:cubicBezTo>
                <a:cubicBezTo>
                  <a:pt x="32595" y="19506"/>
                  <a:pt x="32486" y="19614"/>
                  <a:pt x="32500" y="19764"/>
                </a:cubicBezTo>
                <a:cubicBezTo>
                  <a:pt x="32513" y="19886"/>
                  <a:pt x="32622" y="19981"/>
                  <a:pt x="32744" y="19981"/>
                </a:cubicBezTo>
                <a:cubicBezTo>
                  <a:pt x="32880" y="19981"/>
                  <a:pt x="32989" y="19859"/>
                  <a:pt x="32975" y="19723"/>
                </a:cubicBezTo>
                <a:cubicBezTo>
                  <a:pt x="32975" y="19608"/>
                  <a:pt x="32879" y="19504"/>
                  <a:pt x="32765" y="19504"/>
                </a:cubicBezTo>
                <a:close/>
                <a:moveTo>
                  <a:pt x="41726" y="19627"/>
                </a:moveTo>
                <a:cubicBezTo>
                  <a:pt x="41640" y="19627"/>
                  <a:pt x="41579" y="19729"/>
                  <a:pt x="41579" y="19832"/>
                </a:cubicBezTo>
                <a:cubicBezTo>
                  <a:pt x="41592" y="19931"/>
                  <a:pt x="41661" y="19997"/>
                  <a:pt x="41745" y="19997"/>
                </a:cubicBezTo>
                <a:cubicBezTo>
                  <a:pt x="41753" y="19997"/>
                  <a:pt x="41761" y="19996"/>
                  <a:pt x="41769" y="19995"/>
                </a:cubicBezTo>
                <a:cubicBezTo>
                  <a:pt x="41865" y="19968"/>
                  <a:pt x="41905" y="19886"/>
                  <a:pt x="42028" y="19791"/>
                </a:cubicBezTo>
                <a:cubicBezTo>
                  <a:pt x="41946" y="19723"/>
                  <a:pt x="41851" y="19669"/>
                  <a:pt x="41742" y="19628"/>
                </a:cubicBezTo>
                <a:cubicBezTo>
                  <a:pt x="41737" y="19627"/>
                  <a:pt x="41731" y="19627"/>
                  <a:pt x="41726" y="19627"/>
                </a:cubicBezTo>
                <a:close/>
                <a:moveTo>
                  <a:pt x="23714" y="19380"/>
                </a:moveTo>
                <a:cubicBezTo>
                  <a:pt x="23554" y="19380"/>
                  <a:pt x="23405" y="19508"/>
                  <a:pt x="23393" y="19682"/>
                </a:cubicBezTo>
                <a:cubicBezTo>
                  <a:pt x="23379" y="19845"/>
                  <a:pt x="23501" y="19995"/>
                  <a:pt x="23665" y="20022"/>
                </a:cubicBezTo>
                <a:cubicBezTo>
                  <a:pt x="23682" y="20024"/>
                  <a:pt x="23699" y="20025"/>
                  <a:pt x="23715" y="20025"/>
                </a:cubicBezTo>
                <a:cubicBezTo>
                  <a:pt x="24093" y="20025"/>
                  <a:pt x="24164" y="19448"/>
                  <a:pt x="23760" y="19383"/>
                </a:cubicBezTo>
                <a:cubicBezTo>
                  <a:pt x="23745" y="19381"/>
                  <a:pt x="23729" y="19380"/>
                  <a:pt x="23714" y="19380"/>
                </a:cubicBezTo>
                <a:close/>
                <a:moveTo>
                  <a:pt x="10657" y="19519"/>
                </a:moveTo>
                <a:lnTo>
                  <a:pt x="10820" y="19818"/>
                </a:lnTo>
                <a:lnTo>
                  <a:pt x="10494" y="20036"/>
                </a:lnTo>
                <a:lnTo>
                  <a:pt x="10317" y="19682"/>
                </a:lnTo>
                <a:lnTo>
                  <a:pt x="10657" y="19519"/>
                </a:lnTo>
                <a:close/>
                <a:moveTo>
                  <a:pt x="29999" y="19560"/>
                </a:moveTo>
                <a:cubicBezTo>
                  <a:pt x="29863" y="19560"/>
                  <a:pt x="29754" y="19655"/>
                  <a:pt x="29740" y="19805"/>
                </a:cubicBezTo>
                <a:cubicBezTo>
                  <a:pt x="29740" y="19941"/>
                  <a:pt x="29849" y="20049"/>
                  <a:pt x="29985" y="20049"/>
                </a:cubicBezTo>
                <a:cubicBezTo>
                  <a:pt x="30121" y="20049"/>
                  <a:pt x="30216" y="19954"/>
                  <a:pt x="30230" y="19832"/>
                </a:cubicBezTo>
                <a:cubicBezTo>
                  <a:pt x="30243" y="19682"/>
                  <a:pt x="30148" y="19560"/>
                  <a:pt x="29999" y="19560"/>
                </a:cubicBezTo>
                <a:close/>
                <a:moveTo>
                  <a:pt x="7898" y="19574"/>
                </a:moveTo>
                <a:lnTo>
                  <a:pt x="8074" y="19886"/>
                </a:lnTo>
                <a:lnTo>
                  <a:pt x="7762" y="20063"/>
                </a:lnTo>
                <a:lnTo>
                  <a:pt x="7571" y="19750"/>
                </a:lnTo>
                <a:lnTo>
                  <a:pt x="7898" y="19574"/>
                </a:lnTo>
                <a:close/>
                <a:moveTo>
                  <a:pt x="39052" y="19654"/>
                </a:moveTo>
                <a:cubicBezTo>
                  <a:pt x="38940" y="19654"/>
                  <a:pt x="38846" y="19731"/>
                  <a:pt x="38834" y="19832"/>
                </a:cubicBezTo>
                <a:cubicBezTo>
                  <a:pt x="38820" y="19941"/>
                  <a:pt x="38901" y="20049"/>
                  <a:pt x="39010" y="20077"/>
                </a:cubicBezTo>
                <a:cubicBezTo>
                  <a:pt x="39027" y="20080"/>
                  <a:pt x="39043" y="20081"/>
                  <a:pt x="39058" y="20081"/>
                </a:cubicBezTo>
                <a:cubicBezTo>
                  <a:pt x="39314" y="20081"/>
                  <a:pt x="39347" y="19668"/>
                  <a:pt x="39065" y="19655"/>
                </a:cubicBezTo>
                <a:lnTo>
                  <a:pt x="39078" y="19655"/>
                </a:lnTo>
                <a:cubicBezTo>
                  <a:pt x="39069" y="19654"/>
                  <a:pt x="39060" y="19654"/>
                  <a:pt x="39052" y="19654"/>
                </a:cubicBezTo>
                <a:close/>
                <a:moveTo>
                  <a:pt x="5179" y="19628"/>
                </a:moveTo>
                <a:lnTo>
                  <a:pt x="5356" y="19941"/>
                </a:lnTo>
                <a:lnTo>
                  <a:pt x="5043" y="20117"/>
                </a:lnTo>
                <a:lnTo>
                  <a:pt x="4866" y="19805"/>
                </a:lnTo>
                <a:lnTo>
                  <a:pt x="5179" y="19628"/>
                </a:lnTo>
                <a:close/>
                <a:moveTo>
                  <a:pt x="16964" y="19628"/>
                </a:moveTo>
                <a:lnTo>
                  <a:pt x="17113" y="19941"/>
                </a:lnTo>
                <a:lnTo>
                  <a:pt x="16773" y="20117"/>
                </a:lnTo>
                <a:lnTo>
                  <a:pt x="16610" y="19805"/>
                </a:lnTo>
                <a:lnTo>
                  <a:pt x="16964" y="19628"/>
                </a:lnTo>
                <a:close/>
                <a:moveTo>
                  <a:pt x="27274" y="19648"/>
                </a:moveTo>
                <a:cubicBezTo>
                  <a:pt x="27152" y="19648"/>
                  <a:pt x="27028" y="19727"/>
                  <a:pt x="27008" y="19886"/>
                </a:cubicBezTo>
                <a:cubicBezTo>
                  <a:pt x="27015" y="20048"/>
                  <a:pt x="27142" y="20133"/>
                  <a:pt x="27268" y="20133"/>
                </a:cubicBezTo>
                <a:cubicBezTo>
                  <a:pt x="27387" y="20133"/>
                  <a:pt x="27505" y="20058"/>
                  <a:pt x="27525" y="19900"/>
                </a:cubicBezTo>
                <a:cubicBezTo>
                  <a:pt x="27525" y="19733"/>
                  <a:pt x="27401" y="19648"/>
                  <a:pt x="27274" y="19648"/>
                </a:cubicBezTo>
                <a:close/>
                <a:moveTo>
                  <a:pt x="36301" y="19708"/>
                </a:moveTo>
                <a:cubicBezTo>
                  <a:pt x="36294" y="19708"/>
                  <a:pt x="36286" y="19709"/>
                  <a:pt x="36278" y="19710"/>
                </a:cubicBezTo>
                <a:cubicBezTo>
                  <a:pt x="36142" y="19710"/>
                  <a:pt x="36047" y="19832"/>
                  <a:pt x="36074" y="19954"/>
                </a:cubicBezTo>
                <a:cubicBezTo>
                  <a:pt x="36074" y="20056"/>
                  <a:pt x="36169" y="20146"/>
                  <a:pt x="36282" y="20146"/>
                </a:cubicBezTo>
                <a:cubicBezTo>
                  <a:pt x="36290" y="20146"/>
                  <a:pt x="36297" y="20145"/>
                  <a:pt x="36305" y="20144"/>
                </a:cubicBezTo>
                <a:cubicBezTo>
                  <a:pt x="36414" y="20131"/>
                  <a:pt x="36509" y="20036"/>
                  <a:pt x="36509" y="19927"/>
                </a:cubicBezTo>
                <a:cubicBezTo>
                  <a:pt x="36509" y="19800"/>
                  <a:pt x="36414" y="19708"/>
                  <a:pt x="36301" y="19708"/>
                </a:cubicBezTo>
                <a:close/>
                <a:moveTo>
                  <a:pt x="20976" y="19397"/>
                </a:moveTo>
                <a:cubicBezTo>
                  <a:pt x="20971" y="19397"/>
                  <a:pt x="20965" y="19397"/>
                  <a:pt x="20960" y="19397"/>
                </a:cubicBezTo>
                <a:cubicBezTo>
                  <a:pt x="20742" y="19397"/>
                  <a:pt x="20579" y="19574"/>
                  <a:pt x="20593" y="19791"/>
                </a:cubicBezTo>
                <a:cubicBezTo>
                  <a:pt x="20593" y="20015"/>
                  <a:pt x="20776" y="20157"/>
                  <a:pt x="20967" y="20157"/>
                </a:cubicBezTo>
                <a:cubicBezTo>
                  <a:pt x="21066" y="20157"/>
                  <a:pt x="21167" y="20119"/>
                  <a:pt x="21245" y="20036"/>
                </a:cubicBezTo>
                <a:cubicBezTo>
                  <a:pt x="21472" y="19795"/>
                  <a:pt x="21305" y="19397"/>
                  <a:pt x="20976" y="19397"/>
                </a:cubicBezTo>
                <a:close/>
                <a:moveTo>
                  <a:pt x="14204" y="19696"/>
                </a:moveTo>
                <a:lnTo>
                  <a:pt x="14367" y="20009"/>
                </a:lnTo>
                <a:lnTo>
                  <a:pt x="14068" y="20185"/>
                </a:lnTo>
                <a:lnTo>
                  <a:pt x="13878" y="19873"/>
                </a:lnTo>
                <a:lnTo>
                  <a:pt x="14204" y="19696"/>
                </a:lnTo>
                <a:close/>
                <a:moveTo>
                  <a:pt x="42585" y="19913"/>
                </a:moveTo>
                <a:cubicBezTo>
                  <a:pt x="42531" y="19913"/>
                  <a:pt x="42463" y="19995"/>
                  <a:pt x="42463" y="20049"/>
                </a:cubicBezTo>
                <a:cubicBezTo>
                  <a:pt x="42449" y="20090"/>
                  <a:pt x="42531" y="20185"/>
                  <a:pt x="42571" y="20185"/>
                </a:cubicBezTo>
                <a:cubicBezTo>
                  <a:pt x="42612" y="20185"/>
                  <a:pt x="42694" y="20117"/>
                  <a:pt x="42816" y="20049"/>
                </a:cubicBezTo>
                <a:cubicBezTo>
                  <a:pt x="42694" y="19981"/>
                  <a:pt x="42639" y="19913"/>
                  <a:pt x="42585" y="19913"/>
                </a:cubicBezTo>
                <a:close/>
                <a:moveTo>
                  <a:pt x="33561" y="19763"/>
                </a:moveTo>
                <a:cubicBezTo>
                  <a:pt x="33269" y="19763"/>
                  <a:pt x="33269" y="20200"/>
                  <a:pt x="33561" y="20200"/>
                </a:cubicBezTo>
                <a:cubicBezTo>
                  <a:pt x="33570" y="20200"/>
                  <a:pt x="33578" y="20200"/>
                  <a:pt x="33587" y="20199"/>
                </a:cubicBezTo>
                <a:cubicBezTo>
                  <a:pt x="33845" y="20172"/>
                  <a:pt x="33845" y="19791"/>
                  <a:pt x="33587" y="19764"/>
                </a:cubicBezTo>
                <a:cubicBezTo>
                  <a:pt x="33578" y="19763"/>
                  <a:pt x="33570" y="19763"/>
                  <a:pt x="33561" y="19763"/>
                </a:cubicBezTo>
                <a:close/>
                <a:moveTo>
                  <a:pt x="2474" y="19710"/>
                </a:moveTo>
                <a:lnTo>
                  <a:pt x="2637" y="20049"/>
                </a:lnTo>
                <a:lnTo>
                  <a:pt x="2298" y="20212"/>
                </a:lnTo>
                <a:lnTo>
                  <a:pt x="2121" y="19873"/>
                </a:lnTo>
                <a:lnTo>
                  <a:pt x="2474" y="19710"/>
                </a:lnTo>
                <a:close/>
                <a:moveTo>
                  <a:pt x="11486" y="19764"/>
                </a:moveTo>
                <a:lnTo>
                  <a:pt x="11649" y="20063"/>
                </a:lnTo>
                <a:lnTo>
                  <a:pt x="11350" y="20240"/>
                </a:lnTo>
                <a:lnTo>
                  <a:pt x="11160" y="19927"/>
                </a:lnTo>
                <a:lnTo>
                  <a:pt x="11486" y="19764"/>
                </a:lnTo>
                <a:close/>
                <a:moveTo>
                  <a:pt x="24548" y="19655"/>
                </a:moveTo>
                <a:cubicBezTo>
                  <a:pt x="24399" y="19669"/>
                  <a:pt x="24263" y="19791"/>
                  <a:pt x="24263" y="19941"/>
                </a:cubicBezTo>
                <a:cubicBezTo>
                  <a:pt x="24249" y="20117"/>
                  <a:pt x="24399" y="20253"/>
                  <a:pt x="24562" y="20253"/>
                </a:cubicBezTo>
                <a:cubicBezTo>
                  <a:pt x="24929" y="20212"/>
                  <a:pt x="24915" y="19669"/>
                  <a:pt x="24548" y="19655"/>
                </a:cubicBezTo>
                <a:close/>
                <a:moveTo>
                  <a:pt x="39826" y="19913"/>
                </a:moveTo>
                <a:cubicBezTo>
                  <a:pt x="39771" y="19968"/>
                  <a:pt x="39731" y="20022"/>
                  <a:pt x="39703" y="20090"/>
                </a:cubicBezTo>
                <a:cubicBezTo>
                  <a:pt x="39678" y="20192"/>
                  <a:pt x="39748" y="20282"/>
                  <a:pt x="39846" y="20282"/>
                </a:cubicBezTo>
                <a:cubicBezTo>
                  <a:pt x="39853" y="20282"/>
                  <a:pt x="39860" y="20281"/>
                  <a:pt x="39867" y="20280"/>
                </a:cubicBezTo>
                <a:cubicBezTo>
                  <a:pt x="39962" y="20280"/>
                  <a:pt x="40043" y="20212"/>
                  <a:pt x="40057" y="20117"/>
                </a:cubicBezTo>
                <a:cubicBezTo>
                  <a:pt x="40070" y="20009"/>
                  <a:pt x="39975" y="19927"/>
                  <a:pt x="39826" y="19913"/>
                </a:cubicBezTo>
                <a:close/>
                <a:moveTo>
                  <a:pt x="30814" y="19859"/>
                </a:moveTo>
                <a:cubicBezTo>
                  <a:pt x="30692" y="19859"/>
                  <a:pt x="30583" y="19954"/>
                  <a:pt x="30583" y="20090"/>
                </a:cubicBezTo>
                <a:cubicBezTo>
                  <a:pt x="30597" y="20212"/>
                  <a:pt x="30692" y="20308"/>
                  <a:pt x="30814" y="20308"/>
                </a:cubicBezTo>
                <a:cubicBezTo>
                  <a:pt x="31086" y="20294"/>
                  <a:pt x="31100" y="19886"/>
                  <a:pt x="30814" y="19859"/>
                </a:cubicBezTo>
                <a:close/>
                <a:moveTo>
                  <a:pt x="8727" y="19818"/>
                </a:moveTo>
                <a:lnTo>
                  <a:pt x="8944" y="20158"/>
                </a:lnTo>
                <a:lnTo>
                  <a:pt x="8591" y="20335"/>
                </a:lnTo>
                <a:lnTo>
                  <a:pt x="8414" y="19995"/>
                </a:lnTo>
                <a:lnTo>
                  <a:pt x="8727" y="19818"/>
                </a:lnTo>
                <a:close/>
                <a:moveTo>
                  <a:pt x="21798" y="19669"/>
                </a:moveTo>
                <a:cubicBezTo>
                  <a:pt x="21627" y="19669"/>
                  <a:pt x="21456" y="19781"/>
                  <a:pt x="21449" y="20009"/>
                </a:cubicBezTo>
                <a:cubicBezTo>
                  <a:pt x="21442" y="20243"/>
                  <a:pt x="21617" y="20362"/>
                  <a:pt x="21793" y="20362"/>
                </a:cubicBezTo>
                <a:cubicBezTo>
                  <a:pt x="21964" y="20362"/>
                  <a:pt x="22136" y="20250"/>
                  <a:pt x="22142" y="20022"/>
                </a:cubicBezTo>
                <a:cubicBezTo>
                  <a:pt x="22149" y="19788"/>
                  <a:pt x="21974" y="19669"/>
                  <a:pt x="21798" y="19669"/>
                </a:cubicBezTo>
                <a:close/>
                <a:moveTo>
                  <a:pt x="28109" y="19900"/>
                </a:moveTo>
                <a:cubicBezTo>
                  <a:pt x="27973" y="19900"/>
                  <a:pt x="27878" y="19995"/>
                  <a:pt x="27865" y="20131"/>
                </a:cubicBezTo>
                <a:cubicBezTo>
                  <a:pt x="27865" y="20253"/>
                  <a:pt x="27960" y="20362"/>
                  <a:pt x="28082" y="20376"/>
                </a:cubicBezTo>
                <a:cubicBezTo>
                  <a:pt x="28204" y="20376"/>
                  <a:pt x="28313" y="20280"/>
                  <a:pt x="28327" y="20144"/>
                </a:cubicBezTo>
                <a:cubicBezTo>
                  <a:pt x="28327" y="20022"/>
                  <a:pt x="28232" y="19913"/>
                  <a:pt x="28109" y="19900"/>
                </a:cubicBezTo>
                <a:close/>
                <a:moveTo>
                  <a:pt x="5995" y="19886"/>
                </a:moveTo>
                <a:lnTo>
                  <a:pt x="6185" y="20226"/>
                </a:lnTo>
                <a:lnTo>
                  <a:pt x="5859" y="20389"/>
                </a:lnTo>
                <a:lnTo>
                  <a:pt x="5696" y="20049"/>
                </a:lnTo>
                <a:lnTo>
                  <a:pt x="5995" y="19886"/>
                </a:lnTo>
                <a:close/>
                <a:moveTo>
                  <a:pt x="17793" y="19873"/>
                </a:moveTo>
                <a:lnTo>
                  <a:pt x="17983" y="20226"/>
                </a:lnTo>
                <a:lnTo>
                  <a:pt x="17589" y="20389"/>
                </a:lnTo>
                <a:lnTo>
                  <a:pt x="17412" y="20049"/>
                </a:lnTo>
                <a:lnTo>
                  <a:pt x="17793" y="19873"/>
                </a:lnTo>
                <a:close/>
                <a:moveTo>
                  <a:pt x="43401" y="20212"/>
                </a:moveTo>
                <a:cubicBezTo>
                  <a:pt x="43387" y="20212"/>
                  <a:pt x="43319" y="20267"/>
                  <a:pt x="43333" y="20294"/>
                </a:cubicBezTo>
                <a:cubicBezTo>
                  <a:pt x="43333" y="20308"/>
                  <a:pt x="43387" y="20362"/>
                  <a:pt x="43428" y="20416"/>
                </a:cubicBezTo>
                <a:cubicBezTo>
                  <a:pt x="43468" y="20348"/>
                  <a:pt x="43509" y="20308"/>
                  <a:pt x="43496" y="20294"/>
                </a:cubicBezTo>
                <a:cubicBezTo>
                  <a:pt x="43468" y="20253"/>
                  <a:pt x="43441" y="20226"/>
                  <a:pt x="43401" y="20212"/>
                </a:cubicBezTo>
                <a:close/>
                <a:moveTo>
                  <a:pt x="15020" y="19941"/>
                </a:moveTo>
                <a:lnTo>
                  <a:pt x="15210" y="20253"/>
                </a:lnTo>
                <a:lnTo>
                  <a:pt x="14898" y="20430"/>
                </a:lnTo>
                <a:lnTo>
                  <a:pt x="14707" y="20104"/>
                </a:lnTo>
                <a:lnTo>
                  <a:pt x="15020" y="19941"/>
                </a:lnTo>
                <a:close/>
                <a:moveTo>
                  <a:pt x="3290" y="19968"/>
                </a:moveTo>
                <a:lnTo>
                  <a:pt x="3453" y="20280"/>
                </a:lnTo>
                <a:lnTo>
                  <a:pt x="3113" y="20444"/>
                </a:lnTo>
                <a:lnTo>
                  <a:pt x="2950" y="20144"/>
                </a:lnTo>
                <a:lnTo>
                  <a:pt x="3290" y="19968"/>
                </a:lnTo>
                <a:close/>
                <a:moveTo>
                  <a:pt x="37113" y="19967"/>
                </a:moveTo>
                <a:cubicBezTo>
                  <a:pt x="37106" y="19967"/>
                  <a:pt x="37100" y="19967"/>
                  <a:pt x="37094" y="19968"/>
                </a:cubicBezTo>
                <a:cubicBezTo>
                  <a:pt x="36985" y="19995"/>
                  <a:pt x="36903" y="20077"/>
                  <a:pt x="36917" y="20185"/>
                </a:cubicBezTo>
                <a:cubicBezTo>
                  <a:pt x="36944" y="20267"/>
                  <a:pt x="37026" y="20321"/>
                  <a:pt x="37121" y="20444"/>
                </a:cubicBezTo>
                <a:cubicBezTo>
                  <a:pt x="37189" y="20362"/>
                  <a:pt x="37257" y="20267"/>
                  <a:pt x="37311" y="20172"/>
                </a:cubicBezTo>
                <a:cubicBezTo>
                  <a:pt x="37337" y="20069"/>
                  <a:pt x="37217" y="19967"/>
                  <a:pt x="37113" y="19967"/>
                </a:cubicBezTo>
                <a:close/>
                <a:moveTo>
                  <a:pt x="25364" y="19941"/>
                </a:moveTo>
                <a:cubicBezTo>
                  <a:pt x="25024" y="19941"/>
                  <a:pt x="25024" y="20457"/>
                  <a:pt x="25364" y="20457"/>
                </a:cubicBezTo>
                <a:cubicBezTo>
                  <a:pt x="25500" y="20457"/>
                  <a:pt x="25622" y="20348"/>
                  <a:pt x="25635" y="20212"/>
                </a:cubicBezTo>
                <a:cubicBezTo>
                  <a:pt x="25635" y="20063"/>
                  <a:pt x="25513" y="19941"/>
                  <a:pt x="25364" y="19941"/>
                </a:cubicBezTo>
                <a:close/>
                <a:moveTo>
                  <a:pt x="34389" y="20063"/>
                </a:moveTo>
                <a:cubicBezTo>
                  <a:pt x="34280" y="20063"/>
                  <a:pt x="34185" y="20158"/>
                  <a:pt x="34199" y="20267"/>
                </a:cubicBezTo>
                <a:cubicBezTo>
                  <a:pt x="34199" y="20369"/>
                  <a:pt x="34282" y="20458"/>
                  <a:pt x="34382" y="20458"/>
                </a:cubicBezTo>
                <a:cubicBezTo>
                  <a:pt x="34389" y="20458"/>
                  <a:pt x="34395" y="20458"/>
                  <a:pt x="34402" y="20457"/>
                </a:cubicBezTo>
                <a:cubicBezTo>
                  <a:pt x="34511" y="20457"/>
                  <a:pt x="34593" y="20362"/>
                  <a:pt x="34593" y="20253"/>
                </a:cubicBezTo>
                <a:cubicBezTo>
                  <a:pt x="34593" y="20144"/>
                  <a:pt x="34498" y="20063"/>
                  <a:pt x="34389" y="20063"/>
                </a:cubicBezTo>
                <a:close/>
                <a:moveTo>
                  <a:pt x="40668" y="20212"/>
                </a:moveTo>
                <a:cubicBezTo>
                  <a:pt x="40628" y="20212"/>
                  <a:pt x="40560" y="20321"/>
                  <a:pt x="40560" y="20362"/>
                </a:cubicBezTo>
                <a:cubicBezTo>
                  <a:pt x="40560" y="20412"/>
                  <a:pt x="40641" y="20486"/>
                  <a:pt x="40686" y="20486"/>
                </a:cubicBezTo>
                <a:cubicBezTo>
                  <a:pt x="40689" y="20486"/>
                  <a:pt x="40693" y="20485"/>
                  <a:pt x="40696" y="20484"/>
                </a:cubicBezTo>
                <a:cubicBezTo>
                  <a:pt x="40736" y="20484"/>
                  <a:pt x="40804" y="20416"/>
                  <a:pt x="40913" y="20335"/>
                </a:cubicBezTo>
                <a:cubicBezTo>
                  <a:pt x="40791" y="20267"/>
                  <a:pt x="40723" y="20212"/>
                  <a:pt x="40668" y="20212"/>
                </a:cubicBezTo>
                <a:close/>
                <a:moveTo>
                  <a:pt x="12301" y="20009"/>
                </a:moveTo>
                <a:lnTo>
                  <a:pt x="12492" y="20348"/>
                </a:lnTo>
                <a:lnTo>
                  <a:pt x="12166" y="20511"/>
                </a:lnTo>
                <a:lnTo>
                  <a:pt x="11989" y="20172"/>
                </a:lnTo>
                <a:lnTo>
                  <a:pt x="12301" y="20009"/>
                </a:lnTo>
                <a:close/>
                <a:moveTo>
                  <a:pt x="31725" y="20131"/>
                </a:moveTo>
                <a:cubicBezTo>
                  <a:pt x="31548" y="20144"/>
                  <a:pt x="31480" y="20212"/>
                  <a:pt x="31480" y="20321"/>
                </a:cubicBezTo>
                <a:lnTo>
                  <a:pt x="31494" y="20321"/>
                </a:lnTo>
                <a:cubicBezTo>
                  <a:pt x="31481" y="20423"/>
                  <a:pt x="31563" y="20513"/>
                  <a:pt x="31663" y="20513"/>
                </a:cubicBezTo>
                <a:cubicBezTo>
                  <a:pt x="31670" y="20513"/>
                  <a:pt x="31677" y="20512"/>
                  <a:pt x="31684" y="20511"/>
                </a:cubicBezTo>
                <a:cubicBezTo>
                  <a:pt x="31806" y="20511"/>
                  <a:pt x="31888" y="20430"/>
                  <a:pt x="31861" y="20321"/>
                </a:cubicBezTo>
                <a:cubicBezTo>
                  <a:pt x="31847" y="20240"/>
                  <a:pt x="31766" y="20172"/>
                  <a:pt x="31725" y="20131"/>
                </a:cubicBezTo>
                <a:close/>
                <a:moveTo>
                  <a:pt x="531" y="20036"/>
                </a:moveTo>
                <a:lnTo>
                  <a:pt x="707" y="20348"/>
                </a:lnTo>
                <a:lnTo>
                  <a:pt x="395" y="20525"/>
                </a:lnTo>
                <a:lnTo>
                  <a:pt x="218" y="20212"/>
                </a:lnTo>
                <a:lnTo>
                  <a:pt x="531" y="20036"/>
                </a:lnTo>
                <a:close/>
                <a:moveTo>
                  <a:pt x="22607" y="19953"/>
                </a:moveTo>
                <a:cubicBezTo>
                  <a:pt x="22443" y="19953"/>
                  <a:pt x="22319" y="20085"/>
                  <a:pt x="22319" y="20253"/>
                </a:cubicBezTo>
                <a:lnTo>
                  <a:pt x="22305" y="20253"/>
                </a:lnTo>
                <a:cubicBezTo>
                  <a:pt x="22292" y="20416"/>
                  <a:pt x="22428" y="20566"/>
                  <a:pt x="22604" y="20566"/>
                </a:cubicBezTo>
                <a:cubicBezTo>
                  <a:pt x="22613" y="20566"/>
                  <a:pt x="22621" y="20567"/>
                  <a:pt x="22629" y="20567"/>
                </a:cubicBezTo>
                <a:cubicBezTo>
                  <a:pt x="22793" y="20567"/>
                  <a:pt x="22918" y="20435"/>
                  <a:pt x="22931" y="20267"/>
                </a:cubicBezTo>
                <a:cubicBezTo>
                  <a:pt x="22931" y="20104"/>
                  <a:pt x="22795" y="19954"/>
                  <a:pt x="22632" y="19954"/>
                </a:cubicBezTo>
                <a:cubicBezTo>
                  <a:pt x="22623" y="19954"/>
                  <a:pt x="22615" y="19953"/>
                  <a:pt x="22607" y="19953"/>
                </a:cubicBezTo>
                <a:close/>
                <a:moveTo>
                  <a:pt x="9556" y="20077"/>
                </a:moveTo>
                <a:lnTo>
                  <a:pt x="9733" y="20416"/>
                </a:lnTo>
                <a:lnTo>
                  <a:pt x="9406" y="20579"/>
                </a:lnTo>
                <a:lnTo>
                  <a:pt x="9202" y="20240"/>
                </a:lnTo>
                <a:lnTo>
                  <a:pt x="9556" y="20077"/>
                </a:lnTo>
                <a:close/>
                <a:moveTo>
                  <a:pt x="28884" y="20185"/>
                </a:moveTo>
                <a:cubicBezTo>
                  <a:pt x="28843" y="20226"/>
                  <a:pt x="28748" y="20280"/>
                  <a:pt x="28721" y="20362"/>
                </a:cubicBezTo>
                <a:cubicBezTo>
                  <a:pt x="28680" y="20471"/>
                  <a:pt x="28802" y="20579"/>
                  <a:pt x="28925" y="20579"/>
                </a:cubicBezTo>
                <a:cubicBezTo>
                  <a:pt x="28932" y="20580"/>
                  <a:pt x="28939" y="20581"/>
                  <a:pt x="28945" y="20581"/>
                </a:cubicBezTo>
                <a:cubicBezTo>
                  <a:pt x="29044" y="20581"/>
                  <a:pt x="29115" y="20491"/>
                  <a:pt x="29115" y="20389"/>
                </a:cubicBezTo>
                <a:cubicBezTo>
                  <a:pt x="29115" y="20267"/>
                  <a:pt x="29047" y="20199"/>
                  <a:pt x="28884" y="20185"/>
                </a:cubicBezTo>
                <a:close/>
                <a:moveTo>
                  <a:pt x="37936" y="20294"/>
                </a:moveTo>
                <a:cubicBezTo>
                  <a:pt x="37882" y="20294"/>
                  <a:pt x="37801" y="20389"/>
                  <a:pt x="37801" y="20444"/>
                </a:cubicBezTo>
                <a:cubicBezTo>
                  <a:pt x="37801" y="20511"/>
                  <a:pt x="37855" y="20566"/>
                  <a:pt x="37923" y="20593"/>
                </a:cubicBezTo>
                <a:cubicBezTo>
                  <a:pt x="37991" y="20593"/>
                  <a:pt x="38059" y="20525"/>
                  <a:pt x="38181" y="20457"/>
                </a:cubicBezTo>
                <a:cubicBezTo>
                  <a:pt x="38059" y="20376"/>
                  <a:pt x="38004" y="20294"/>
                  <a:pt x="37936" y="20294"/>
                </a:cubicBezTo>
                <a:close/>
                <a:moveTo>
                  <a:pt x="6824" y="20172"/>
                </a:moveTo>
                <a:lnTo>
                  <a:pt x="7014" y="20484"/>
                </a:lnTo>
                <a:lnTo>
                  <a:pt x="6688" y="20647"/>
                </a:lnTo>
                <a:lnTo>
                  <a:pt x="6511" y="20335"/>
                </a:lnTo>
                <a:lnTo>
                  <a:pt x="6824" y="20172"/>
                </a:lnTo>
                <a:close/>
                <a:moveTo>
                  <a:pt x="26179" y="20212"/>
                </a:moveTo>
                <a:lnTo>
                  <a:pt x="26179" y="20212"/>
                </a:lnTo>
                <a:cubicBezTo>
                  <a:pt x="25921" y="20240"/>
                  <a:pt x="25907" y="20634"/>
                  <a:pt x="26166" y="20675"/>
                </a:cubicBezTo>
                <a:cubicBezTo>
                  <a:pt x="26465" y="20675"/>
                  <a:pt x="26478" y="20226"/>
                  <a:pt x="26179" y="20212"/>
                </a:cubicBezTo>
                <a:close/>
                <a:moveTo>
                  <a:pt x="4119" y="20226"/>
                </a:moveTo>
                <a:lnTo>
                  <a:pt x="4282" y="20525"/>
                </a:lnTo>
                <a:lnTo>
                  <a:pt x="3942" y="20702"/>
                </a:lnTo>
                <a:lnTo>
                  <a:pt x="3779" y="20403"/>
                </a:lnTo>
                <a:lnTo>
                  <a:pt x="4119" y="20226"/>
                </a:lnTo>
                <a:close/>
                <a:moveTo>
                  <a:pt x="15863" y="20199"/>
                </a:moveTo>
                <a:lnTo>
                  <a:pt x="16039" y="20539"/>
                </a:lnTo>
                <a:lnTo>
                  <a:pt x="15713" y="20702"/>
                </a:lnTo>
                <a:lnTo>
                  <a:pt x="15536" y="20348"/>
                </a:lnTo>
                <a:lnTo>
                  <a:pt x="15863" y="20199"/>
                </a:lnTo>
                <a:close/>
                <a:moveTo>
                  <a:pt x="41525" y="20525"/>
                </a:moveTo>
                <a:cubicBezTo>
                  <a:pt x="41484" y="20539"/>
                  <a:pt x="41443" y="20579"/>
                  <a:pt x="41430" y="20620"/>
                </a:cubicBezTo>
                <a:cubicBezTo>
                  <a:pt x="41443" y="20661"/>
                  <a:pt x="41470" y="20702"/>
                  <a:pt x="41511" y="20715"/>
                </a:cubicBezTo>
                <a:cubicBezTo>
                  <a:pt x="41552" y="20715"/>
                  <a:pt x="41593" y="20675"/>
                  <a:pt x="41647" y="20620"/>
                </a:cubicBezTo>
                <a:cubicBezTo>
                  <a:pt x="41593" y="20579"/>
                  <a:pt x="41552" y="20539"/>
                  <a:pt x="41525" y="20539"/>
                </a:cubicBezTo>
                <a:lnTo>
                  <a:pt x="41525" y="20525"/>
                </a:lnTo>
                <a:close/>
                <a:moveTo>
                  <a:pt x="32500" y="20335"/>
                </a:moveTo>
                <a:cubicBezTo>
                  <a:pt x="32418" y="20444"/>
                  <a:pt x="32350" y="20498"/>
                  <a:pt x="32350" y="20566"/>
                </a:cubicBezTo>
                <a:lnTo>
                  <a:pt x="32350" y="20579"/>
                </a:lnTo>
                <a:cubicBezTo>
                  <a:pt x="32364" y="20647"/>
                  <a:pt x="32418" y="20702"/>
                  <a:pt x="32486" y="20729"/>
                </a:cubicBezTo>
                <a:cubicBezTo>
                  <a:pt x="32499" y="20733"/>
                  <a:pt x="32511" y="20734"/>
                  <a:pt x="32523" y="20734"/>
                </a:cubicBezTo>
                <a:cubicBezTo>
                  <a:pt x="32601" y="20734"/>
                  <a:pt x="32661" y="20662"/>
                  <a:pt x="32649" y="20579"/>
                </a:cubicBezTo>
                <a:cubicBezTo>
                  <a:pt x="32649" y="20511"/>
                  <a:pt x="32581" y="20457"/>
                  <a:pt x="32500" y="20335"/>
                </a:cubicBezTo>
                <a:close/>
                <a:moveTo>
                  <a:pt x="19900" y="19968"/>
                </a:moveTo>
                <a:cubicBezTo>
                  <a:pt x="19696" y="19968"/>
                  <a:pt x="19533" y="20131"/>
                  <a:pt x="19519" y="20335"/>
                </a:cubicBezTo>
                <a:cubicBezTo>
                  <a:pt x="19500" y="20571"/>
                  <a:pt x="19692" y="20735"/>
                  <a:pt x="19897" y="20735"/>
                </a:cubicBezTo>
                <a:cubicBezTo>
                  <a:pt x="19987" y="20735"/>
                  <a:pt x="20079" y="20704"/>
                  <a:pt x="20158" y="20634"/>
                </a:cubicBezTo>
                <a:cubicBezTo>
                  <a:pt x="20416" y="20389"/>
                  <a:pt x="20253" y="19968"/>
                  <a:pt x="19900" y="19968"/>
                </a:cubicBezTo>
                <a:close/>
                <a:moveTo>
                  <a:pt x="35197" y="20333"/>
                </a:moveTo>
                <a:cubicBezTo>
                  <a:pt x="35109" y="20333"/>
                  <a:pt x="35030" y="20410"/>
                  <a:pt x="35055" y="20498"/>
                </a:cubicBezTo>
                <a:cubicBezTo>
                  <a:pt x="35055" y="20579"/>
                  <a:pt x="35136" y="20634"/>
                  <a:pt x="35218" y="20756"/>
                </a:cubicBezTo>
                <a:cubicBezTo>
                  <a:pt x="35300" y="20634"/>
                  <a:pt x="35381" y="20552"/>
                  <a:pt x="35381" y="20484"/>
                </a:cubicBezTo>
                <a:lnTo>
                  <a:pt x="35367" y="20484"/>
                </a:lnTo>
                <a:cubicBezTo>
                  <a:pt x="35367" y="20444"/>
                  <a:pt x="35286" y="20348"/>
                  <a:pt x="35218" y="20335"/>
                </a:cubicBezTo>
                <a:cubicBezTo>
                  <a:pt x="35211" y="20334"/>
                  <a:pt x="35204" y="20333"/>
                  <a:pt x="35197" y="20333"/>
                </a:cubicBezTo>
                <a:close/>
                <a:moveTo>
                  <a:pt x="13131" y="20280"/>
                </a:moveTo>
                <a:lnTo>
                  <a:pt x="13307" y="20593"/>
                </a:lnTo>
                <a:lnTo>
                  <a:pt x="12995" y="20770"/>
                </a:lnTo>
                <a:lnTo>
                  <a:pt x="12832" y="20457"/>
                </a:lnTo>
                <a:lnTo>
                  <a:pt x="13131" y="20280"/>
                </a:lnTo>
                <a:close/>
                <a:moveTo>
                  <a:pt x="1346" y="20280"/>
                </a:moveTo>
                <a:lnTo>
                  <a:pt x="1564" y="20620"/>
                </a:lnTo>
                <a:lnTo>
                  <a:pt x="1224" y="20783"/>
                </a:lnTo>
                <a:lnTo>
                  <a:pt x="1047" y="20444"/>
                </a:lnTo>
                <a:lnTo>
                  <a:pt x="1346" y="20280"/>
                </a:lnTo>
                <a:close/>
                <a:moveTo>
                  <a:pt x="23433" y="20253"/>
                </a:moveTo>
                <a:cubicBezTo>
                  <a:pt x="23284" y="20253"/>
                  <a:pt x="23175" y="20376"/>
                  <a:pt x="23162" y="20525"/>
                </a:cubicBezTo>
                <a:cubicBezTo>
                  <a:pt x="23162" y="20675"/>
                  <a:pt x="23270" y="20797"/>
                  <a:pt x="23420" y="20797"/>
                </a:cubicBezTo>
                <a:cubicBezTo>
                  <a:pt x="23569" y="20797"/>
                  <a:pt x="23692" y="20688"/>
                  <a:pt x="23705" y="20539"/>
                </a:cubicBezTo>
                <a:cubicBezTo>
                  <a:pt x="23692" y="20403"/>
                  <a:pt x="23597" y="20280"/>
                  <a:pt x="23447" y="20267"/>
                </a:cubicBezTo>
                <a:lnTo>
                  <a:pt x="23433" y="20253"/>
                </a:lnTo>
                <a:close/>
                <a:moveTo>
                  <a:pt x="29740" y="20484"/>
                </a:moveTo>
                <a:cubicBezTo>
                  <a:pt x="29700" y="20484"/>
                  <a:pt x="29604" y="20552"/>
                  <a:pt x="29591" y="20620"/>
                </a:cubicBezTo>
                <a:cubicBezTo>
                  <a:pt x="29553" y="20709"/>
                  <a:pt x="29622" y="20798"/>
                  <a:pt x="29708" y="20798"/>
                </a:cubicBezTo>
                <a:cubicBezTo>
                  <a:pt x="29714" y="20798"/>
                  <a:pt x="29721" y="20798"/>
                  <a:pt x="29727" y="20797"/>
                </a:cubicBezTo>
                <a:cubicBezTo>
                  <a:pt x="29795" y="20797"/>
                  <a:pt x="29863" y="20715"/>
                  <a:pt x="29985" y="20647"/>
                </a:cubicBezTo>
                <a:cubicBezTo>
                  <a:pt x="29876" y="20552"/>
                  <a:pt x="29822" y="20484"/>
                  <a:pt x="29740" y="20484"/>
                </a:cubicBezTo>
                <a:close/>
                <a:moveTo>
                  <a:pt x="10399" y="20308"/>
                </a:moveTo>
                <a:lnTo>
                  <a:pt x="10575" y="20647"/>
                </a:lnTo>
                <a:lnTo>
                  <a:pt x="10235" y="20824"/>
                </a:lnTo>
                <a:lnTo>
                  <a:pt x="10059" y="20511"/>
                </a:lnTo>
                <a:lnTo>
                  <a:pt x="10399" y="20308"/>
                </a:lnTo>
                <a:close/>
                <a:moveTo>
                  <a:pt x="36047" y="20566"/>
                </a:moveTo>
                <a:cubicBezTo>
                  <a:pt x="35979" y="20647"/>
                  <a:pt x="35911" y="20702"/>
                  <a:pt x="35925" y="20743"/>
                </a:cubicBezTo>
                <a:cubicBezTo>
                  <a:pt x="35938" y="20810"/>
                  <a:pt x="35979" y="20851"/>
                  <a:pt x="36047" y="20865"/>
                </a:cubicBezTo>
                <a:cubicBezTo>
                  <a:pt x="36101" y="20851"/>
                  <a:pt x="36156" y="20810"/>
                  <a:pt x="36169" y="20756"/>
                </a:cubicBezTo>
                <a:cubicBezTo>
                  <a:pt x="36169" y="20702"/>
                  <a:pt x="36101" y="20647"/>
                  <a:pt x="36047" y="20566"/>
                </a:cubicBezTo>
                <a:close/>
                <a:moveTo>
                  <a:pt x="38786" y="20578"/>
                </a:moveTo>
                <a:cubicBezTo>
                  <a:pt x="38784" y="20578"/>
                  <a:pt x="38781" y="20578"/>
                  <a:pt x="38779" y="20579"/>
                </a:cubicBezTo>
                <a:cubicBezTo>
                  <a:pt x="38725" y="20593"/>
                  <a:pt x="38670" y="20647"/>
                  <a:pt x="38657" y="20702"/>
                </a:cubicBezTo>
                <a:cubicBezTo>
                  <a:pt x="38643" y="20729"/>
                  <a:pt x="38711" y="20783"/>
                  <a:pt x="38766" y="20865"/>
                </a:cubicBezTo>
                <a:cubicBezTo>
                  <a:pt x="38820" y="20783"/>
                  <a:pt x="38888" y="20729"/>
                  <a:pt x="38888" y="20675"/>
                </a:cubicBezTo>
                <a:cubicBezTo>
                  <a:pt x="38888" y="20649"/>
                  <a:pt x="38818" y="20578"/>
                  <a:pt x="38786" y="20578"/>
                </a:cubicBezTo>
                <a:close/>
                <a:moveTo>
                  <a:pt x="7653" y="20403"/>
                </a:moveTo>
                <a:lnTo>
                  <a:pt x="7843" y="20715"/>
                </a:lnTo>
                <a:lnTo>
                  <a:pt x="7517" y="20892"/>
                </a:lnTo>
                <a:lnTo>
                  <a:pt x="7354" y="20579"/>
                </a:lnTo>
                <a:lnTo>
                  <a:pt x="7653" y="20403"/>
                </a:lnTo>
                <a:close/>
                <a:moveTo>
                  <a:pt x="26995" y="20552"/>
                </a:moveTo>
                <a:cubicBezTo>
                  <a:pt x="26900" y="20552"/>
                  <a:pt x="26845" y="20620"/>
                  <a:pt x="26845" y="20729"/>
                </a:cubicBezTo>
                <a:cubicBezTo>
                  <a:pt x="26858" y="20828"/>
                  <a:pt x="26916" y="20894"/>
                  <a:pt x="26998" y="20894"/>
                </a:cubicBezTo>
                <a:cubicBezTo>
                  <a:pt x="27006" y="20894"/>
                  <a:pt x="27014" y="20893"/>
                  <a:pt x="27022" y="20892"/>
                </a:cubicBezTo>
                <a:cubicBezTo>
                  <a:pt x="27103" y="20878"/>
                  <a:pt x="27158" y="20797"/>
                  <a:pt x="27294" y="20688"/>
                </a:cubicBezTo>
                <a:cubicBezTo>
                  <a:pt x="27144" y="20620"/>
                  <a:pt x="27076" y="20552"/>
                  <a:pt x="26995" y="20552"/>
                </a:cubicBezTo>
                <a:close/>
                <a:moveTo>
                  <a:pt x="33340" y="20700"/>
                </a:moveTo>
                <a:cubicBezTo>
                  <a:pt x="33336" y="20700"/>
                  <a:pt x="33332" y="20701"/>
                  <a:pt x="33329" y="20702"/>
                </a:cubicBezTo>
                <a:cubicBezTo>
                  <a:pt x="33274" y="20702"/>
                  <a:pt x="33220" y="20770"/>
                  <a:pt x="33206" y="20824"/>
                </a:cubicBezTo>
                <a:cubicBezTo>
                  <a:pt x="33193" y="20838"/>
                  <a:pt x="33274" y="20919"/>
                  <a:pt x="33301" y="20919"/>
                </a:cubicBezTo>
                <a:cubicBezTo>
                  <a:pt x="33342" y="20919"/>
                  <a:pt x="33410" y="20878"/>
                  <a:pt x="33519" y="20824"/>
                </a:cubicBezTo>
                <a:cubicBezTo>
                  <a:pt x="33432" y="20762"/>
                  <a:pt x="33379" y="20700"/>
                  <a:pt x="33340" y="20700"/>
                </a:cubicBezTo>
                <a:close/>
                <a:moveTo>
                  <a:pt x="20729" y="20266"/>
                </a:moveTo>
                <a:cubicBezTo>
                  <a:pt x="20292" y="20266"/>
                  <a:pt x="20262" y="20920"/>
                  <a:pt x="20715" y="20946"/>
                </a:cubicBezTo>
                <a:cubicBezTo>
                  <a:pt x="20905" y="20946"/>
                  <a:pt x="21068" y="20797"/>
                  <a:pt x="21068" y="20607"/>
                </a:cubicBezTo>
                <a:cubicBezTo>
                  <a:pt x="21068" y="20416"/>
                  <a:pt x="20933" y="20280"/>
                  <a:pt x="20756" y="20267"/>
                </a:cubicBezTo>
                <a:cubicBezTo>
                  <a:pt x="20747" y="20266"/>
                  <a:pt x="20738" y="20266"/>
                  <a:pt x="20729" y="20266"/>
                </a:cubicBezTo>
                <a:close/>
                <a:moveTo>
                  <a:pt x="4921" y="20457"/>
                </a:moveTo>
                <a:lnTo>
                  <a:pt x="5125" y="20783"/>
                </a:lnTo>
                <a:lnTo>
                  <a:pt x="4771" y="20974"/>
                </a:lnTo>
                <a:lnTo>
                  <a:pt x="4608" y="20647"/>
                </a:lnTo>
                <a:lnTo>
                  <a:pt x="4921" y="20457"/>
                </a:lnTo>
                <a:close/>
                <a:moveTo>
                  <a:pt x="16678" y="20444"/>
                </a:moveTo>
                <a:lnTo>
                  <a:pt x="16882" y="20783"/>
                </a:lnTo>
                <a:lnTo>
                  <a:pt x="16542" y="20974"/>
                </a:lnTo>
                <a:lnTo>
                  <a:pt x="16366" y="20634"/>
                </a:lnTo>
                <a:lnTo>
                  <a:pt x="16678" y="20444"/>
                </a:lnTo>
                <a:close/>
                <a:moveTo>
                  <a:pt x="13960" y="20525"/>
                </a:moveTo>
                <a:lnTo>
                  <a:pt x="14136" y="20838"/>
                </a:lnTo>
                <a:lnTo>
                  <a:pt x="13810" y="21001"/>
                </a:lnTo>
                <a:lnTo>
                  <a:pt x="13647" y="20702"/>
                </a:lnTo>
                <a:lnTo>
                  <a:pt x="13960" y="20525"/>
                </a:lnTo>
                <a:close/>
                <a:moveTo>
                  <a:pt x="24263" y="20552"/>
                </a:moveTo>
                <a:cubicBezTo>
                  <a:pt x="24127" y="20566"/>
                  <a:pt x="24032" y="20675"/>
                  <a:pt x="24045" y="20797"/>
                </a:cubicBezTo>
                <a:cubicBezTo>
                  <a:pt x="24045" y="20906"/>
                  <a:pt x="24140" y="21001"/>
                  <a:pt x="24263" y="21001"/>
                </a:cubicBezTo>
                <a:cubicBezTo>
                  <a:pt x="24385" y="21001"/>
                  <a:pt x="24494" y="20906"/>
                  <a:pt x="24494" y="20783"/>
                </a:cubicBezTo>
                <a:cubicBezTo>
                  <a:pt x="24494" y="20647"/>
                  <a:pt x="24385" y="20552"/>
                  <a:pt x="24263" y="20552"/>
                </a:cubicBezTo>
                <a:close/>
                <a:moveTo>
                  <a:pt x="30569" y="20783"/>
                </a:moveTo>
                <a:cubicBezTo>
                  <a:pt x="30542" y="20783"/>
                  <a:pt x="30461" y="20851"/>
                  <a:pt x="30461" y="20892"/>
                </a:cubicBezTo>
                <a:cubicBezTo>
                  <a:pt x="30461" y="20933"/>
                  <a:pt x="30515" y="21014"/>
                  <a:pt x="30542" y="21014"/>
                </a:cubicBezTo>
                <a:cubicBezTo>
                  <a:pt x="30583" y="21014"/>
                  <a:pt x="30651" y="20974"/>
                  <a:pt x="30760" y="20919"/>
                </a:cubicBezTo>
                <a:cubicBezTo>
                  <a:pt x="30665" y="20851"/>
                  <a:pt x="30624" y="20797"/>
                  <a:pt x="30569" y="20783"/>
                </a:cubicBezTo>
                <a:close/>
                <a:moveTo>
                  <a:pt x="39568" y="20865"/>
                </a:moveTo>
                <a:cubicBezTo>
                  <a:pt x="39554" y="20865"/>
                  <a:pt x="39527" y="20919"/>
                  <a:pt x="39513" y="20946"/>
                </a:cubicBezTo>
                <a:cubicBezTo>
                  <a:pt x="39540" y="20974"/>
                  <a:pt x="39581" y="21001"/>
                  <a:pt x="39622" y="21014"/>
                </a:cubicBezTo>
                <a:cubicBezTo>
                  <a:pt x="39663" y="21014"/>
                  <a:pt x="39703" y="20987"/>
                  <a:pt x="39744" y="20974"/>
                </a:cubicBezTo>
                <a:lnTo>
                  <a:pt x="39690" y="20906"/>
                </a:lnTo>
                <a:cubicBezTo>
                  <a:pt x="39649" y="20878"/>
                  <a:pt x="39608" y="20865"/>
                  <a:pt x="39568" y="20865"/>
                </a:cubicBezTo>
                <a:close/>
                <a:moveTo>
                  <a:pt x="2189" y="20525"/>
                </a:moveTo>
                <a:lnTo>
                  <a:pt x="2365" y="20865"/>
                </a:lnTo>
                <a:lnTo>
                  <a:pt x="2053" y="21028"/>
                </a:lnTo>
                <a:lnTo>
                  <a:pt x="1849" y="20688"/>
                </a:lnTo>
                <a:lnTo>
                  <a:pt x="2189" y="20525"/>
                </a:lnTo>
                <a:close/>
                <a:moveTo>
                  <a:pt x="11241" y="20579"/>
                </a:moveTo>
                <a:lnTo>
                  <a:pt x="11404" y="20892"/>
                </a:lnTo>
                <a:lnTo>
                  <a:pt x="11065" y="21069"/>
                </a:lnTo>
                <a:lnTo>
                  <a:pt x="10901" y="20770"/>
                </a:lnTo>
                <a:lnTo>
                  <a:pt x="11241" y="20579"/>
                </a:lnTo>
                <a:close/>
                <a:moveTo>
                  <a:pt x="36872" y="20904"/>
                </a:moveTo>
                <a:cubicBezTo>
                  <a:pt x="36868" y="20904"/>
                  <a:pt x="36865" y="20904"/>
                  <a:pt x="36863" y="20906"/>
                </a:cubicBezTo>
                <a:cubicBezTo>
                  <a:pt x="36822" y="20919"/>
                  <a:pt x="36781" y="20960"/>
                  <a:pt x="36781" y="21001"/>
                </a:cubicBezTo>
                <a:cubicBezTo>
                  <a:pt x="36781" y="21042"/>
                  <a:pt x="36849" y="21082"/>
                  <a:pt x="36876" y="21082"/>
                </a:cubicBezTo>
                <a:cubicBezTo>
                  <a:pt x="36882" y="21084"/>
                  <a:pt x="36887" y="21085"/>
                  <a:pt x="36893" y="21085"/>
                </a:cubicBezTo>
                <a:cubicBezTo>
                  <a:pt x="36932" y="21085"/>
                  <a:pt x="36984" y="21050"/>
                  <a:pt x="37067" y="21014"/>
                </a:cubicBezTo>
                <a:cubicBezTo>
                  <a:pt x="36945" y="20954"/>
                  <a:pt x="36899" y="20904"/>
                  <a:pt x="36872" y="20904"/>
                </a:cubicBezTo>
                <a:close/>
                <a:moveTo>
                  <a:pt x="27833" y="20823"/>
                </a:moveTo>
                <a:cubicBezTo>
                  <a:pt x="27747" y="20823"/>
                  <a:pt x="27690" y="20911"/>
                  <a:pt x="27715" y="20987"/>
                </a:cubicBezTo>
                <a:cubicBezTo>
                  <a:pt x="27742" y="21042"/>
                  <a:pt x="27797" y="21082"/>
                  <a:pt x="27865" y="21096"/>
                </a:cubicBezTo>
                <a:cubicBezTo>
                  <a:pt x="27919" y="21096"/>
                  <a:pt x="27960" y="21014"/>
                  <a:pt x="28041" y="20946"/>
                </a:cubicBezTo>
                <a:cubicBezTo>
                  <a:pt x="27946" y="20892"/>
                  <a:pt x="27905" y="20824"/>
                  <a:pt x="27851" y="20824"/>
                </a:cubicBezTo>
                <a:cubicBezTo>
                  <a:pt x="27845" y="20823"/>
                  <a:pt x="27839" y="20823"/>
                  <a:pt x="27833" y="20823"/>
                </a:cubicBezTo>
                <a:close/>
                <a:moveTo>
                  <a:pt x="21567" y="20551"/>
                </a:moveTo>
                <a:cubicBezTo>
                  <a:pt x="21559" y="20551"/>
                  <a:pt x="21552" y="20552"/>
                  <a:pt x="21544" y="20552"/>
                </a:cubicBezTo>
                <a:cubicBezTo>
                  <a:pt x="21381" y="20552"/>
                  <a:pt x="21245" y="20675"/>
                  <a:pt x="21245" y="20838"/>
                </a:cubicBezTo>
                <a:cubicBezTo>
                  <a:pt x="21245" y="21001"/>
                  <a:pt x="21381" y="21137"/>
                  <a:pt x="21558" y="21137"/>
                </a:cubicBezTo>
                <a:cubicBezTo>
                  <a:pt x="21707" y="21137"/>
                  <a:pt x="21843" y="21014"/>
                  <a:pt x="21843" y="20851"/>
                </a:cubicBezTo>
                <a:cubicBezTo>
                  <a:pt x="21856" y="20683"/>
                  <a:pt x="21721" y="20551"/>
                  <a:pt x="21567" y="20551"/>
                </a:cubicBezTo>
                <a:close/>
                <a:moveTo>
                  <a:pt x="8482" y="20647"/>
                </a:moveTo>
                <a:lnTo>
                  <a:pt x="8645" y="20987"/>
                </a:lnTo>
                <a:lnTo>
                  <a:pt x="8346" y="21164"/>
                </a:lnTo>
                <a:lnTo>
                  <a:pt x="8169" y="20824"/>
                </a:lnTo>
                <a:lnTo>
                  <a:pt x="8482" y="20647"/>
                </a:lnTo>
                <a:close/>
                <a:moveTo>
                  <a:pt x="34144" y="20960"/>
                </a:moveTo>
                <a:cubicBezTo>
                  <a:pt x="34103" y="21014"/>
                  <a:pt x="34076" y="21055"/>
                  <a:pt x="34063" y="21096"/>
                </a:cubicBezTo>
                <a:cubicBezTo>
                  <a:pt x="34063" y="21110"/>
                  <a:pt x="34117" y="21164"/>
                  <a:pt x="34131" y="21164"/>
                </a:cubicBezTo>
                <a:cubicBezTo>
                  <a:pt x="34144" y="21164"/>
                  <a:pt x="34226" y="21123"/>
                  <a:pt x="34226" y="21096"/>
                </a:cubicBezTo>
                <a:cubicBezTo>
                  <a:pt x="34239" y="21055"/>
                  <a:pt x="34185" y="21014"/>
                  <a:pt x="34144" y="20960"/>
                </a:cubicBezTo>
                <a:close/>
                <a:moveTo>
                  <a:pt x="25105" y="20770"/>
                </a:moveTo>
                <a:cubicBezTo>
                  <a:pt x="25010" y="20892"/>
                  <a:pt x="24942" y="20946"/>
                  <a:pt x="24929" y="21028"/>
                </a:cubicBezTo>
                <a:cubicBezTo>
                  <a:pt x="24901" y="21123"/>
                  <a:pt x="24983" y="21191"/>
                  <a:pt x="25092" y="21191"/>
                </a:cubicBezTo>
                <a:cubicBezTo>
                  <a:pt x="25200" y="21191"/>
                  <a:pt x="25282" y="21137"/>
                  <a:pt x="25268" y="21028"/>
                </a:cubicBezTo>
                <a:cubicBezTo>
                  <a:pt x="25255" y="20946"/>
                  <a:pt x="25187" y="20892"/>
                  <a:pt x="25105" y="20770"/>
                </a:cubicBezTo>
                <a:close/>
                <a:moveTo>
                  <a:pt x="5750" y="20715"/>
                </a:moveTo>
                <a:lnTo>
                  <a:pt x="5927" y="21042"/>
                </a:lnTo>
                <a:lnTo>
                  <a:pt x="5587" y="21218"/>
                </a:lnTo>
                <a:lnTo>
                  <a:pt x="5383" y="20892"/>
                </a:lnTo>
                <a:lnTo>
                  <a:pt x="5750" y="20715"/>
                </a:lnTo>
                <a:close/>
                <a:moveTo>
                  <a:pt x="31385" y="21028"/>
                </a:moveTo>
                <a:cubicBezTo>
                  <a:pt x="31344" y="21082"/>
                  <a:pt x="31303" y="21123"/>
                  <a:pt x="31317" y="21150"/>
                </a:cubicBezTo>
                <a:cubicBezTo>
                  <a:pt x="31331" y="21177"/>
                  <a:pt x="31371" y="21205"/>
                  <a:pt x="31412" y="21218"/>
                </a:cubicBezTo>
                <a:cubicBezTo>
                  <a:pt x="31426" y="21218"/>
                  <a:pt x="31494" y="21164"/>
                  <a:pt x="31480" y="21150"/>
                </a:cubicBezTo>
                <a:cubicBezTo>
                  <a:pt x="31480" y="21137"/>
                  <a:pt x="31426" y="21082"/>
                  <a:pt x="31385" y="21028"/>
                </a:cubicBezTo>
                <a:close/>
                <a:moveTo>
                  <a:pt x="14775" y="20770"/>
                </a:moveTo>
                <a:lnTo>
                  <a:pt x="14966" y="21082"/>
                </a:lnTo>
                <a:lnTo>
                  <a:pt x="14653" y="21259"/>
                </a:lnTo>
                <a:lnTo>
                  <a:pt x="14463" y="20946"/>
                </a:lnTo>
                <a:lnTo>
                  <a:pt x="14775" y="20770"/>
                </a:lnTo>
                <a:close/>
                <a:moveTo>
                  <a:pt x="17521" y="20675"/>
                </a:moveTo>
                <a:cubicBezTo>
                  <a:pt x="17588" y="20795"/>
                  <a:pt x="17668" y="20929"/>
                  <a:pt x="17736" y="21050"/>
                </a:cubicBezTo>
                <a:lnTo>
                  <a:pt x="17736" y="21050"/>
                </a:lnTo>
                <a:lnTo>
                  <a:pt x="17358" y="21259"/>
                </a:lnTo>
                <a:lnTo>
                  <a:pt x="17181" y="20878"/>
                </a:lnTo>
                <a:lnTo>
                  <a:pt x="17521" y="20675"/>
                </a:lnTo>
                <a:close/>
                <a:moveTo>
                  <a:pt x="3018" y="20797"/>
                </a:moveTo>
                <a:lnTo>
                  <a:pt x="3181" y="21110"/>
                </a:lnTo>
                <a:lnTo>
                  <a:pt x="2868" y="21286"/>
                </a:lnTo>
                <a:lnTo>
                  <a:pt x="2692" y="20974"/>
                </a:lnTo>
                <a:lnTo>
                  <a:pt x="3018" y="20797"/>
                </a:lnTo>
                <a:close/>
                <a:moveTo>
                  <a:pt x="28653" y="21123"/>
                </a:moveTo>
                <a:cubicBezTo>
                  <a:pt x="28626" y="21123"/>
                  <a:pt x="28585" y="21191"/>
                  <a:pt x="28585" y="21205"/>
                </a:cubicBezTo>
                <a:cubicBezTo>
                  <a:pt x="28599" y="21218"/>
                  <a:pt x="28639" y="21286"/>
                  <a:pt x="28680" y="21286"/>
                </a:cubicBezTo>
                <a:cubicBezTo>
                  <a:pt x="28683" y="21288"/>
                  <a:pt x="28686" y="21288"/>
                  <a:pt x="28689" y="21288"/>
                </a:cubicBezTo>
                <a:cubicBezTo>
                  <a:pt x="28716" y="21288"/>
                  <a:pt x="28754" y="21240"/>
                  <a:pt x="28802" y="21191"/>
                </a:cubicBezTo>
                <a:cubicBezTo>
                  <a:pt x="28734" y="21164"/>
                  <a:pt x="28694" y="21123"/>
                  <a:pt x="28653" y="21123"/>
                </a:cubicBezTo>
                <a:close/>
                <a:moveTo>
                  <a:pt x="18799" y="20511"/>
                </a:moveTo>
                <a:cubicBezTo>
                  <a:pt x="18581" y="20511"/>
                  <a:pt x="18418" y="20675"/>
                  <a:pt x="18404" y="20892"/>
                </a:cubicBezTo>
                <a:cubicBezTo>
                  <a:pt x="18404" y="21123"/>
                  <a:pt x="18581" y="21300"/>
                  <a:pt x="18812" y="21300"/>
                </a:cubicBezTo>
                <a:cubicBezTo>
                  <a:pt x="19016" y="21286"/>
                  <a:pt x="19193" y="21110"/>
                  <a:pt x="19193" y="20892"/>
                </a:cubicBezTo>
                <a:cubicBezTo>
                  <a:pt x="19179" y="20688"/>
                  <a:pt x="19002" y="20511"/>
                  <a:pt x="18799" y="20511"/>
                </a:cubicBezTo>
                <a:close/>
                <a:moveTo>
                  <a:pt x="12057" y="20851"/>
                </a:moveTo>
                <a:lnTo>
                  <a:pt x="12220" y="21177"/>
                </a:lnTo>
                <a:lnTo>
                  <a:pt x="11894" y="21341"/>
                </a:lnTo>
                <a:lnTo>
                  <a:pt x="11731" y="21001"/>
                </a:lnTo>
                <a:lnTo>
                  <a:pt x="12057" y="20851"/>
                </a:lnTo>
                <a:close/>
                <a:moveTo>
                  <a:pt x="22373" y="20837"/>
                </a:moveTo>
                <a:cubicBezTo>
                  <a:pt x="22369" y="20837"/>
                  <a:pt x="22364" y="20837"/>
                  <a:pt x="22360" y="20838"/>
                </a:cubicBezTo>
                <a:cubicBezTo>
                  <a:pt x="22224" y="20838"/>
                  <a:pt x="22115" y="20960"/>
                  <a:pt x="22129" y="21096"/>
                </a:cubicBezTo>
                <a:cubicBezTo>
                  <a:pt x="22129" y="21232"/>
                  <a:pt x="22251" y="21341"/>
                  <a:pt x="22387" y="21341"/>
                </a:cubicBezTo>
                <a:cubicBezTo>
                  <a:pt x="22709" y="21314"/>
                  <a:pt x="22700" y="20837"/>
                  <a:pt x="22373" y="20837"/>
                </a:cubicBezTo>
                <a:close/>
                <a:moveTo>
                  <a:pt x="9311" y="20919"/>
                </a:moveTo>
                <a:lnTo>
                  <a:pt x="9488" y="21232"/>
                </a:lnTo>
                <a:lnTo>
                  <a:pt x="9175" y="21395"/>
                </a:lnTo>
                <a:lnTo>
                  <a:pt x="8999" y="21096"/>
                </a:lnTo>
                <a:lnTo>
                  <a:pt x="9311" y="20919"/>
                </a:lnTo>
                <a:close/>
                <a:moveTo>
                  <a:pt x="25907" y="21164"/>
                </a:moveTo>
                <a:cubicBezTo>
                  <a:pt x="25880" y="21164"/>
                  <a:pt x="25812" y="21232"/>
                  <a:pt x="25799" y="21259"/>
                </a:cubicBezTo>
                <a:cubicBezTo>
                  <a:pt x="25799" y="21300"/>
                  <a:pt x="25867" y="21395"/>
                  <a:pt x="25894" y="21395"/>
                </a:cubicBezTo>
                <a:cubicBezTo>
                  <a:pt x="25921" y="21395"/>
                  <a:pt x="26002" y="21341"/>
                  <a:pt x="26098" y="21273"/>
                </a:cubicBezTo>
                <a:cubicBezTo>
                  <a:pt x="26016" y="21218"/>
                  <a:pt x="25962" y="21164"/>
                  <a:pt x="25907" y="21164"/>
                </a:cubicBezTo>
                <a:close/>
                <a:moveTo>
                  <a:pt x="6579" y="20987"/>
                </a:moveTo>
                <a:lnTo>
                  <a:pt x="6756" y="21300"/>
                </a:lnTo>
                <a:lnTo>
                  <a:pt x="6416" y="21504"/>
                </a:lnTo>
                <a:lnTo>
                  <a:pt x="6239" y="21164"/>
                </a:lnTo>
                <a:lnTo>
                  <a:pt x="6579" y="20987"/>
                </a:lnTo>
                <a:close/>
                <a:moveTo>
                  <a:pt x="19655" y="20824"/>
                </a:moveTo>
                <a:cubicBezTo>
                  <a:pt x="19465" y="20824"/>
                  <a:pt x="19301" y="20974"/>
                  <a:pt x="19301" y="21177"/>
                </a:cubicBezTo>
                <a:cubicBezTo>
                  <a:pt x="19301" y="21378"/>
                  <a:pt x="19473" y="21518"/>
                  <a:pt x="19652" y="21518"/>
                </a:cubicBezTo>
                <a:cubicBezTo>
                  <a:pt x="19739" y="21518"/>
                  <a:pt x="19828" y="21484"/>
                  <a:pt x="19900" y="21409"/>
                </a:cubicBezTo>
                <a:cubicBezTo>
                  <a:pt x="20117" y="21191"/>
                  <a:pt x="19967" y="20824"/>
                  <a:pt x="19655" y="20824"/>
                </a:cubicBezTo>
                <a:close/>
                <a:moveTo>
                  <a:pt x="3833" y="21042"/>
                </a:moveTo>
                <a:lnTo>
                  <a:pt x="4010" y="21354"/>
                </a:lnTo>
                <a:lnTo>
                  <a:pt x="3698" y="21531"/>
                </a:lnTo>
                <a:lnTo>
                  <a:pt x="3521" y="21218"/>
                </a:lnTo>
                <a:lnTo>
                  <a:pt x="3833" y="21042"/>
                </a:lnTo>
                <a:close/>
                <a:moveTo>
                  <a:pt x="15618" y="21001"/>
                </a:moveTo>
                <a:lnTo>
                  <a:pt x="15795" y="21381"/>
                </a:lnTo>
                <a:lnTo>
                  <a:pt x="15468" y="21544"/>
                </a:lnTo>
                <a:lnTo>
                  <a:pt x="15305" y="21191"/>
                </a:lnTo>
                <a:lnTo>
                  <a:pt x="15618" y="21001"/>
                </a:lnTo>
                <a:close/>
                <a:moveTo>
                  <a:pt x="23162" y="21164"/>
                </a:moveTo>
                <a:cubicBezTo>
                  <a:pt x="23107" y="21218"/>
                  <a:pt x="23053" y="21286"/>
                  <a:pt x="23026" y="21354"/>
                </a:cubicBezTo>
                <a:cubicBezTo>
                  <a:pt x="22985" y="21449"/>
                  <a:pt x="23094" y="21544"/>
                  <a:pt x="23202" y="21544"/>
                </a:cubicBezTo>
                <a:cubicBezTo>
                  <a:pt x="23209" y="21545"/>
                  <a:pt x="23216" y="21546"/>
                  <a:pt x="23223" y="21546"/>
                </a:cubicBezTo>
                <a:cubicBezTo>
                  <a:pt x="23311" y="21546"/>
                  <a:pt x="23393" y="21469"/>
                  <a:pt x="23393" y="21381"/>
                </a:cubicBezTo>
                <a:cubicBezTo>
                  <a:pt x="23406" y="21259"/>
                  <a:pt x="23325" y="21177"/>
                  <a:pt x="23162" y="21164"/>
                </a:cubicBezTo>
                <a:close/>
                <a:moveTo>
                  <a:pt x="12886" y="21110"/>
                </a:moveTo>
                <a:lnTo>
                  <a:pt x="13049" y="21422"/>
                </a:lnTo>
                <a:lnTo>
                  <a:pt x="12709" y="21585"/>
                </a:lnTo>
                <a:lnTo>
                  <a:pt x="12546" y="21273"/>
                </a:lnTo>
                <a:lnTo>
                  <a:pt x="12886" y="21110"/>
                </a:lnTo>
                <a:close/>
                <a:moveTo>
                  <a:pt x="1101" y="21110"/>
                </a:moveTo>
                <a:lnTo>
                  <a:pt x="1292" y="21449"/>
                </a:lnTo>
                <a:lnTo>
                  <a:pt x="979" y="21612"/>
                </a:lnTo>
                <a:lnTo>
                  <a:pt x="789" y="21273"/>
                </a:lnTo>
                <a:lnTo>
                  <a:pt x="1101" y="21110"/>
                </a:lnTo>
                <a:close/>
                <a:moveTo>
                  <a:pt x="10140" y="21164"/>
                </a:moveTo>
                <a:lnTo>
                  <a:pt x="10303" y="21477"/>
                </a:lnTo>
                <a:lnTo>
                  <a:pt x="10004" y="21640"/>
                </a:lnTo>
                <a:lnTo>
                  <a:pt x="9814" y="21327"/>
                </a:lnTo>
                <a:lnTo>
                  <a:pt x="10140" y="21164"/>
                </a:lnTo>
                <a:close/>
                <a:moveTo>
                  <a:pt x="7422" y="21218"/>
                </a:moveTo>
                <a:lnTo>
                  <a:pt x="7585" y="21531"/>
                </a:lnTo>
                <a:lnTo>
                  <a:pt x="7272" y="21708"/>
                </a:lnTo>
                <a:lnTo>
                  <a:pt x="7096" y="21395"/>
                </a:lnTo>
                <a:lnTo>
                  <a:pt x="7422" y="21218"/>
                </a:lnTo>
                <a:close/>
                <a:moveTo>
                  <a:pt x="24004" y="21504"/>
                </a:moveTo>
                <a:cubicBezTo>
                  <a:pt x="23977" y="21504"/>
                  <a:pt x="23909" y="21572"/>
                  <a:pt x="23909" y="21612"/>
                </a:cubicBezTo>
                <a:cubicBezTo>
                  <a:pt x="23909" y="21653"/>
                  <a:pt x="23977" y="21721"/>
                  <a:pt x="24018" y="21721"/>
                </a:cubicBezTo>
                <a:cubicBezTo>
                  <a:pt x="24045" y="21721"/>
                  <a:pt x="24113" y="21667"/>
                  <a:pt x="24222" y="21612"/>
                </a:cubicBezTo>
                <a:cubicBezTo>
                  <a:pt x="24113" y="21544"/>
                  <a:pt x="24059" y="21504"/>
                  <a:pt x="24004" y="21504"/>
                </a:cubicBezTo>
                <a:close/>
                <a:moveTo>
                  <a:pt x="20495" y="21121"/>
                </a:moveTo>
                <a:cubicBezTo>
                  <a:pt x="20482" y="21121"/>
                  <a:pt x="20470" y="21122"/>
                  <a:pt x="20457" y="21123"/>
                </a:cubicBezTo>
                <a:cubicBezTo>
                  <a:pt x="20058" y="21163"/>
                  <a:pt x="20101" y="21722"/>
                  <a:pt x="20484" y="21722"/>
                </a:cubicBezTo>
                <a:cubicBezTo>
                  <a:pt x="20493" y="21722"/>
                  <a:pt x="20502" y="21722"/>
                  <a:pt x="20511" y="21721"/>
                </a:cubicBezTo>
                <a:cubicBezTo>
                  <a:pt x="20892" y="21682"/>
                  <a:pt x="20854" y="21121"/>
                  <a:pt x="20495" y="21121"/>
                </a:cubicBezTo>
                <a:close/>
                <a:moveTo>
                  <a:pt x="4663" y="21286"/>
                </a:moveTo>
                <a:lnTo>
                  <a:pt x="4839" y="21640"/>
                </a:lnTo>
                <a:lnTo>
                  <a:pt x="4527" y="21803"/>
                </a:lnTo>
                <a:lnTo>
                  <a:pt x="4350" y="21463"/>
                </a:lnTo>
                <a:lnTo>
                  <a:pt x="4663" y="21286"/>
                </a:lnTo>
                <a:close/>
                <a:moveTo>
                  <a:pt x="16447" y="21273"/>
                </a:moveTo>
                <a:lnTo>
                  <a:pt x="16665" y="21626"/>
                </a:lnTo>
                <a:lnTo>
                  <a:pt x="16298" y="21803"/>
                </a:lnTo>
                <a:lnTo>
                  <a:pt x="16094" y="21449"/>
                </a:lnTo>
                <a:lnTo>
                  <a:pt x="16447" y="21273"/>
                </a:lnTo>
                <a:close/>
                <a:moveTo>
                  <a:pt x="13715" y="21354"/>
                </a:moveTo>
                <a:lnTo>
                  <a:pt x="13892" y="21653"/>
                </a:lnTo>
                <a:lnTo>
                  <a:pt x="13552" y="21830"/>
                </a:lnTo>
                <a:lnTo>
                  <a:pt x="13375" y="21517"/>
                </a:lnTo>
                <a:lnTo>
                  <a:pt x="13715" y="21354"/>
                </a:lnTo>
                <a:close/>
                <a:moveTo>
                  <a:pt x="1931" y="21368"/>
                </a:moveTo>
                <a:lnTo>
                  <a:pt x="2121" y="21694"/>
                </a:lnTo>
                <a:lnTo>
                  <a:pt x="1795" y="21857"/>
                </a:lnTo>
                <a:lnTo>
                  <a:pt x="1632" y="21558"/>
                </a:lnTo>
                <a:lnTo>
                  <a:pt x="1931" y="21368"/>
                </a:lnTo>
                <a:close/>
                <a:moveTo>
                  <a:pt x="10956" y="21409"/>
                </a:moveTo>
                <a:lnTo>
                  <a:pt x="11133" y="21721"/>
                </a:lnTo>
                <a:lnTo>
                  <a:pt x="10806" y="21898"/>
                </a:lnTo>
                <a:lnTo>
                  <a:pt x="10630" y="21572"/>
                </a:lnTo>
                <a:lnTo>
                  <a:pt x="10956" y="21409"/>
                </a:lnTo>
                <a:close/>
                <a:moveTo>
                  <a:pt x="21313" y="21422"/>
                </a:moveTo>
                <a:cubicBezTo>
                  <a:pt x="21308" y="21422"/>
                  <a:pt x="21304" y="21422"/>
                  <a:pt x="21300" y="21422"/>
                </a:cubicBezTo>
                <a:cubicBezTo>
                  <a:pt x="20991" y="21436"/>
                  <a:pt x="21000" y="21898"/>
                  <a:pt x="21300" y="21898"/>
                </a:cubicBezTo>
                <a:cubicBezTo>
                  <a:pt x="21304" y="21898"/>
                  <a:pt x="21309" y="21898"/>
                  <a:pt x="21313" y="21898"/>
                </a:cubicBezTo>
                <a:cubicBezTo>
                  <a:pt x="21621" y="21884"/>
                  <a:pt x="21612" y="21422"/>
                  <a:pt x="21313" y="21422"/>
                </a:cubicBezTo>
                <a:close/>
                <a:moveTo>
                  <a:pt x="8237" y="21477"/>
                </a:moveTo>
                <a:lnTo>
                  <a:pt x="8414" y="21803"/>
                </a:lnTo>
                <a:lnTo>
                  <a:pt x="8101" y="21979"/>
                </a:lnTo>
                <a:lnTo>
                  <a:pt x="7925" y="21640"/>
                </a:lnTo>
                <a:lnTo>
                  <a:pt x="8237" y="21477"/>
                </a:lnTo>
                <a:close/>
                <a:moveTo>
                  <a:pt x="5478" y="21558"/>
                </a:moveTo>
                <a:lnTo>
                  <a:pt x="5668" y="21871"/>
                </a:lnTo>
                <a:lnTo>
                  <a:pt x="5356" y="22047"/>
                </a:lnTo>
                <a:lnTo>
                  <a:pt x="5179" y="21748"/>
                </a:lnTo>
                <a:lnTo>
                  <a:pt x="5478" y="21558"/>
                </a:lnTo>
                <a:close/>
                <a:moveTo>
                  <a:pt x="22139" y="21761"/>
                </a:moveTo>
                <a:cubicBezTo>
                  <a:pt x="22136" y="21761"/>
                  <a:pt x="22132" y="21761"/>
                  <a:pt x="22129" y="21762"/>
                </a:cubicBezTo>
                <a:cubicBezTo>
                  <a:pt x="22061" y="21776"/>
                  <a:pt x="21993" y="21844"/>
                  <a:pt x="21979" y="21911"/>
                </a:cubicBezTo>
                <a:cubicBezTo>
                  <a:pt x="21956" y="21994"/>
                  <a:pt x="22024" y="22066"/>
                  <a:pt x="22105" y="22066"/>
                </a:cubicBezTo>
                <a:cubicBezTo>
                  <a:pt x="22117" y="22066"/>
                  <a:pt x="22130" y="22065"/>
                  <a:pt x="22142" y="22061"/>
                </a:cubicBezTo>
                <a:cubicBezTo>
                  <a:pt x="22210" y="22047"/>
                  <a:pt x="22251" y="21979"/>
                  <a:pt x="22346" y="21898"/>
                </a:cubicBezTo>
                <a:cubicBezTo>
                  <a:pt x="22257" y="21847"/>
                  <a:pt x="22192" y="21761"/>
                  <a:pt x="22139" y="21761"/>
                </a:cubicBezTo>
                <a:close/>
                <a:moveTo>
                  <a:pt x="14544" y="21599"/>
                </a:moveTo>
                <a:lnTo>
                  <a:pt x="14721" y="21911"/>
                </a:lnTo>
                <a:lnTo>
                  <a:pt x="14367" y="22075"/>
                </a:lnTo>
                <a:lnTo>
                  <a:pt x="14204" y="21762"/>
                </a:lnTo>
                <a:lnTo>
                  <a:pt x="14544" y="21599"/>
                </a:lnTo>
                <a:close/>
                <a:moveTo>
                  <a:pt x="18554" y="21354"/>
                </a:moveTo>
                <a:cubicBezTo>
                  <a:pt x="18350" y="21368"/>
                  <a:pt x="18187" y="21531"/>
                  <a:pt x="18187" y="21735"/>
                </a:cubicBezTo>
                <a:cubicBezTo>
                  <a:pt x="18187" y="21925"/>
                  <a:pt x="18350" y="22088"/>
                  <a:pt x="18554" y="22088"/>
                </a:cubicBezTo>
                <a:cubicBezTo>
                  <a:pt x="18758" y="22088"/>
                  <a:pt x="18921" y="21925"/>
                  <a:pt x="18907" y="21721"/>
                </a:cubicBezTo>
                <a:cubicBezTo>
                  <a:pt x="18921" y="21531"/>
                  <a:pt x="18744" y="21354"/>
                  <a:pt x="18554" y="21354"/>
                </a:cubicBezTo>
                <a:close/>
                <a:moveTo>
                  <a:pt x="2760" y="21626"/>
                </a:moveTo>
                <a:lnTo>
                  <a:pt x="2950" y="21939"/>
                </a:lnTo>
                <a:lnTo>
                  <a:pt x="2624" y="22102"/>
                </a:lnTo>
                <a:lnTo>
                  <a:pt x="2461" y="21789"/>
                </a:lnTo>
                <a:lnTo>
                  <a:pt x="2760" y="21626"/>
                </a:lnTo>
                <a:close/>
                <a:moveTo>
                  <a:pt x="11785" y="21667"/>
                </a:moveTo>
                <a:lnTo>
                  <a:pt x="11962" y="22007"/>
                </a:lnTo>
                <a:lnTo>
                  <a:pt x="11649" y="22156"/>
                </a:lnTo>
                <a:lnTo>
                  <a:pt x="11472" y="21816"/>
                </a:lnTo>
                <a:lnTo>
                  <a:pt x="11785" y="21667"/>
                </a:lnTo>
                <a:close/>
                <a:moveTo>
                  <a:pt x="9066" y="21748"/>
                </a:moveTo>
                <a:lnTo>
                  <a:pt x="9243" y="22061"/>
                </a:lnTo>
                <a:lnTo>
                  <a:pt x="8917" y="22224"/>
                </a:lnTo>
                <a:lnTo>
                  <a:pt x="8754" y="21925"/>
                </a:lnTo>
                <a:lnTo>
                  <a:pt x="9066" y="21748"/>
                </a:lnTo>
                <a:close/>
                <a:moveTo>
                  <a:pt x="6334" y="21776"/>
                </a:moveTo>
                <a:lnTo>
                  <a:pt x="6511" y="22115"/>
                </a:lnTo>
                <a:lnTo>
                  <a:pt x="6171" y="22278"/>
                </a:lnTo>
                <a:lnTo>
                  <a:pt x="5995" y="21979"/>
                </a:lnTo>
                <a:lnTo>
                  <a:pt x="6334" y="21776"/>
                </a:lnTo>
                <a:close/>
                <a:moveTo>
                  <a:pt x="19383" y="21694"/>
                </a:moveTo>
                <a:cubicBezTo>
                  <a:pt x="19233" y="21694"/>
                  <a:pt x="19098" y="21816"/>
                  <a:pt x="19084" y="21979"/>
                </a:cubicBezTo>
                <a:cubicBezTo>
                  <a:pt x="19070" y="22156"/>
                  <a:pt x="19193" y="22306"/>
                  <a:pt x="19369" y="22306"/>
                </a:cubicBezTo>
                <a:cubicBezTo>
                  <a:pt x="19546" y="22306"/>
                  <a:pt x="19682" y="22170"/>
                  <a:pt x="19682" y="22007"/>
                </a:cubicBezTo>
                <a:lnTo>
                  <a:pt x="19696" y="22007"/>
                </a:lnTo>
                <a:cubicBezTo>
                  <a:pt x="19696" y="21844"/>
                  <a:pt x="19560" y="21708"/>
                  <a:pt x="19383" y="21694"/>
                </a:cubicBezTo>
                <a:close/>
                <a:moveTo>
                  <a:pt x="3589" y="21857"/>
                </a:moveTo>
                <a:lnTo>
                  <a:pt x="3766" y="22183"/>
                </a:lnTo>
                <a:lnTo>
                  <a:pt x="3453" y="22346"/>
                </a:lnTo>
                <a:lnTo>
                  <a:pt x="3276" y="22047"/>
                </a:lnTo>
                <a:lnTo>
                  <a:pt x="3589" y="21857"/>
                </a:lnTo>
                <a:close/>
                <a:moveTo>
                  <a:pt x="12614" y="21925"/>
                </a:moveTo>
                <a:lnTo>
                  <a:pt x="12791" y="22238"/>
                </a:lnTo>
                <a:lnTo>
                  <a:pt x="12465" y="22401"/>
                </a:lnTo>
                <a:lnTo>
                  <a:pt x="12301" y="22102"/>
                </a:lnTo>
                <a:lnTo>
                  <a:pt x="12614" y="21925"/>
                </a:lnTo>
                <a:close/>
                <a:moveTo>
                  <a:pt x="15373" y="21844"/>
                </a:moveTo>
                <a:lnTo>
                  <a:pt x="15564" y="22183"/>
                </a:lnTo>
                <a:lnTo>
                  <a:pt x="15210" y="22414"/>
                </a:lnTo>
                <a:lnTo>
                  <a:pt x="15020" y="22007"/>
                </a:lnTo>
                <a:lnTo>
                  <a:pt x="15373" y="21844"/>
                </a:lnTo>
                <a:close/>
                <a:moveTo>
                  <a:pt x="857" y="21939"/>
                </a:moveTo>
                <a:lnTo>
                  <a:pt x="1033" y="22265"/>
                </a:lnTo>
                <a:lnTo>
                  <a:pt x="707" y="22442"/>
                </a:lnTo>
                <a:lnTo>
                  <a:pt x="517" y="22115"/>
                </a:lnTo>
                <a:lnTo>
                  <a:pt x="857" y="21939"/>
                </a:lnTo>
                <a:close/>
                <a:moveTo>
                  <a:pt x="20227" y="22029"/>
                </a:moveTo>
                <a:cubicBezTo>
                  <a:pt x="20213" y="22029"/>
                  <a:pt x="20199" y="22031"/>
                  <a:pt x="20185" y="22034"/>
                </a:cubicBezTo>
                <a:cubicBezTo>
                  <a:pt x="20049" y="22034"/>
                  <a:pt x="19967" y="22156"/>
                  <a:pt x="19981" y="22278"/>
                </a:cubicBezTo>
                <a:cubicBezTo>
                  <a:pt x="19994" y="22380"/>
                  <a:pt x="20078" y="22470"/>
                  <a:pt x="20189" y="22470"/>
                </a:cubicBezTo>
                <a:cubicBezTo>
                  <a:pt x="20197" y="22470"/>
                  <a:pt x="20204" y="22470"/>
                  <a:pt x="20212" y="22469"/>
                </a:cubicBezTo>
                <a:cubicBezTo>
                  <a:pt x="20334" y="22469"/>
                  <a:pt x="20430" y="22360"/>
                  <a:pt x="20430" y="22238"/>
                </a:cubicBezTo>
                <a:cubicBezTo>
                  <a:pt x="20418" y="22117"/>
                  <a:pt x="20331" y="22029"/>
                  <a:pt x="20227" y="22029"/>
                </a:cubicBezTo>
                <a:close/>
                <a:moveTo>
                  <a:pt x="9882" y="21993"/>
                </a:moveTo>
                <a:lnTo>
                  <a:pt x="10072" y="22319"/>
                </a:lnTo>
                <a:lnTo>
                  <a:pt x="9760" y="22482"/>
                </a:lnTo>
                <a:lnTo>
                  <a:pt x="9569" y="22183"/>
                </a:lnTo>
                <a:lnTo>
                  <a:pt x="9882" y="21993"/>
                </a:lnTo>
                <a:close/>
                <a:moveTo>
                  <a:pt x="7177" y="22061"/>
                </a:moveTo>
                <a:lnTo>
                  <a:pt x="7340" y="22360"/>
                </a:lnTo>
                <a:lnTo>
                  <a:pt x="7000" y="22537"/>
                </a:lnTo>
                <a:lnTo>
                  <a:pt x="6837" y="22238"/>
                </a:lnTo>
                <a:lnTo>
                  <a:pt x="7177" y="22061"/>
                </a:lnTo>
                <a:close/>
                <a:moveTo>
                  <a:pt x="21041" y="22360"/>
                </a:moveTo>
                <a:cubicBezTo>
                  <a:pt x="20973" y="22374"/>
                  <a:pt x="20919" y="22414"/>
                  <a:pt x="20905" y="22482"/>
                </a:cubicBezTo>
                <a:cubicBezTo>
                  <a:pt x="20919" y="22537"/>
                  <a:pt x="20960" y="22591"/>
                  <a:pt x="21028" y="22618"/>
                </a:cubicBezTo>
                <a:cubicBezTo>
                  <a:pt x="21068" y="22618"/>
                  <a:pt x="21123" y="22550"/>
                  <a:pt x="21218" y="22496"/>
                </a:cubicBezTo>
                <a:cubicBezTo>
                  <a:pt x="21136" y="22428"/>
                  <a:pt x="21082" y="22360"/>
                  <a:pt x="21041" y="22360"/>
                </a:cubicBezTo>
                <a:close/>
                <a:moveTo>
                  <a:pt x="4418" y="22115"/>
                </a:moveTo>
                <a:lnTo>
                  <a:pt x="4581" y="22455"/>
                </a:lnTo>
                <a:lnTo>
                  <a:pt x="4282" y="22632"/>
                </a:lnTo>
                <a:lnTo>
                  <a:pt x="4119" y="22292"/>
                </a:lnTo>
                <a:lnTo>
                  <a:pt x="4418" y="22115"/>
                </a:lnTo>
                <a:close/>
                <a:moveTo>
                  <a:pt x="13430" y="22183"/>
                </a:moveTo>
                <a:lnTo>
                  <a:pt x="13620" y="22482"/>
                </a:lnTo>
                <a:lnTo>
                  <a:pt x="13307" y="22673"/>
                </a:lnTo>
                <a:lnTo>
                  <a:pt x="13117" y="22360"/>
                </a:lnTo>
                <a:lnTo>
                  <a:pt x="13430" y="22183"/>
                </a:lnTo>
                <a:close/>
                <a:moveTo>
                  <a:pt x="1686" y="22210"/>
                </a:moveTo>
                <a:lnTo>
                  <a:pt x="1863" y="22496"/>
                </a:lnTo>
                <a:lnTo>
                  <a:pt x="1523" y="22686"/>
                </a:lnTo>
                <a:lnTo>
                  <a:pt x="1346" y="22374"/>
                </a:lnTo>
                <a:lnTo>
                  <a:pt x="1686" y="22210"/>
                </a:lnTo>
                <a:close/>
                <a:moveTo>
                  <a:pt x="17480" y="21925"/>
                </a:moveTo>
                <a:cubicBezTo>
                  <a:pt x="17140" y="21925"/>
                  <a:pt x="16964" y="22333"/>
                  <a:pt x="17195" y="22577"/>
                </a:cubicBezTo>
                <a:cubicBezTo>
                  <a:pt x="17276" y="22658"/>
                  <a:pt x="17376" y="22695"/>
                  <a:pt x="17474" y="22695"/>
                </a:cubicBezTo>
                <a:cubicBezTo>
                  <a:pt x="17672" y="22695"/>
                  <a:pt x="17861" y="22547"/>
                  <a:pt x="17861" y="22319"/>
                </a:cubicBezTo>
                <a:cubicBezTo>
                  <a:pt x="17861" y="22102"/>
                  <a:pt x="17698" y="21925"/>
                  <a:pt x="17480" y="21925"/>
                </a:cubicBezTo>
                <a:close/>
                <a:moveTo>
                  <a:pt x="10725" y="22224"/>
                </a:moveTo>
                <a:lnTo>
                  <a:pt x="10901" y="22550"/>
                </a:lnTo>
                <a:lnTo>
                  <a:pt x="10575" y="22713"/>
                </a:lnTo>
                <a:lnTo>
                  <a:pt x="10399" y="22401"/>
                </a:lnTo>
                <a:lnTo>
                  <a:pt x="10725" y="22224"/>
                </a:lnTo>
                <a:close/>
                <a:moveTo>
                  <a:pt x="8006" y="22306"/>
                </a:moveTo>
                <a:lnTo>
                  <a:pt x="8169" y="22632"/>
                </a:lnTo>
                <a:lnTo>
                  <a:pt x="7830" y="22809"/>
                </a:lnTo>
                <a:lnTo>
                  <a:pt x="7666" y="22482"/>
                </a:lnTo>
                <a:lnTo>
                  <a:pt x="8006" y="22306"/>
                </a:lnTo>
                <a:close/>
                <a:moveTo>
                  <a:pt x="5233" y="22401"/>
                </a:moveTo>
                <a:lnTo>
                  <a:pt x="5410" y="22700"/>
                </a:lnTo>
                <a:lnTo>
                  <a:pt x="5098" y="22877"/>
                </a:lnTo>
                <a:lnTo>
                  <a:pt x="4921" y="22550"/>
                </a:lnTo>
                <a:lnTo>
                  <a:pt x="5233" y="22401"/>
                </a:lnTo>
                <a:close/>
                <a:moveTo>
                  <a:pt x="18299" y="22222"/>
                </a:moveTo>
                <a:cubicBezTo>
                  <a:pt x="17899" y="22222"/>
                  <a:pt x="17860" y="22850"/>
                  <a:pt x="18282" y="22877"/>
                </a:cubicBezTo>
                <a:cubicBezTo>
                  <a:pt x="18290" y="22877"/>
                  <a:pt x="18298" y="22877"/>
                  <a:pt x="18306" y="22877"/>
                </a:cubicBezTo>
                <a:cubicBezTo>
                  <a:pt x="18472" y="22877"/>
                  <a:pt x="18610" y="22746"/>
                  <a:pt x="18635" y="22577"/>
                </a:cubicBezTo>
                <a:cubicBezTo>
                  <a:pt x="18649" y="22401"/>
                  <a:pt x="18513" y="22251"/>
                  <a:pt x="18336" y="22224"/>
                </a:cubicBezTo>
                <a:cubicBezTo>
                  <a:pt x="18323" y="22223"/>
                  <a:pt x="18311" y="22222"/>
                  <a:pt x="18299" y="22222"/>
                </a:cubicBezTo>
                <a:close/>
                <a:moveTo>
                  <a:pt x="14259" y="22414"/>
                </a:moveTo>
                <a:lnTo>
                  <a:pt x="14463" y="22754"/>
                </a:lnTo>
                <a:lnTo>
                  <a:pt x="14123" y="22917"/>
                </a:lnTo>
                <a:lnTo>
                  <a:pt x="13946" y="22605"/>
                </a:lnTo>
                <a:lnTo>
                  <a:pt x="14259" y="22414"/>
                </a:lnTo>
                <a:close/>
                <a:moveTo>
                  <a:pt x="2529" y="22455"/>
                </a:moveTo>
                <a:lnTo>
                  <a:pt x="2692" y="22754"/>
                </a:lnTo>
                <a:lnTo>
                  <a:pt x="2352" y="22958"/>
                </a:lnTo>
                <a:lnTo>
                  <a:pt x="2175" y="22618"/>
                </a:lnTo>
                <a:lnTo>
                  <a:pt x="2529" y="22455"/>
                </a:lnTo>
                <a:close/>
                <a:moveTo>
                  <a:pt x="11527" y="22496"/>
                </a:moveTo>
                <a:lnTo>
                  <a:pt x="11703" y="22836"/>
                </a:lnTo>
                <a:lnTo>
                  <a:pt x="11391" y="23012"/>
                </a:lnTo>
                <a:lnTo>
                  <a:pt x="11228" y="22673"/>
                </a:lnTo>
                <a:lnTo>
                  <a:pt x="11527" y="22496"/>
                </a:lnTo>
                <a:close/>
                <a:moveTo>
                  <a:pt x="8835" y="22577"/>
                </a:moveTo>
                <a:lnTo>
                  <a:pt x="8985" y="22877"/>
                </a:lnTo>
                <a:lnTo>
                  <a:pt x="8645" y="23053"/>
                </a:lnTo>
                <a:lnTo>
                  <a:pt x="8468" y="22741"/>
                </a:lnTo>
                <a:lnTo>
                  <a:pt x="8835" y="22577"/>
                </a:lnTo>
                <a:close/>
                <a:moveTo>
                  <a:pt x="19115" y="22589"/>
                </a:moveTo>
                <a:cubicBezTo>
                  <a:pt x="18815" y="22589"/>
                  <a:pt x="18798" y="23067"/>
                  <a:pt x="19125" y="23067"/>
                </a:cubicBezTo>
                <a:cubicBezTo>
                  <a:pt x="19129" y="23067"/>
                  <a:pt x="19134" y="23067"/>
                  <a:pt x="19138" y="23067"/>
                </a:cubicBezTo>
                <a:cubicBezTo>
                  <a:pt x="19261" y="23067"/>
                  <a:pt x="19356" y="22958"/>
                  <a:pt x="19369" y="22836"/>
                </a:cubicBezTo>
                <a:cubicBezTo>
                  <a:pt x="19369" y="22713"/>
                  <a:pt x="19274" y="22605"/>
                  <a:pt x="19152" y="22591"/>
                </a:cubicBezTo>
                <a:cubicBezTo>
                  <a:pt x="19139" y="22590"/>
                  <a:pt x="19127" y="22589"/>
                  <a:pt x="19115" y="22589"/>
                </a:cubicBezTo>
                <a:close/>
                <a:moveTo>
                  <a:pt x="6063" y="22645"/>
                </a:moveTo>
                <a:lnTo>
                  <a:pt x="6239" y="22944"/>
                </a:lnTo>
                <a:lnTo>
                  <a:pt x="5927" y="23121"/>
                </a:lnTo>
                <a:lnTo>
                  <a:pt x="5750" y="22809"/>
                </a:lnTo>
                <a:lnTo>
                  <a:pt x="6063" y="22645"/>
                </a:lnTo>
                <a:close/>
                <a:moveTo>
                  <a:pt x="3344" y="22700"/>
                </a:moveTo>
                <a:lnTo>
                  <a:pt x="3521" y="23012"/>
                </a:lnTo>
                <a:lnTo>
                  <a:pt x="3208" y="23176"/>
                </a:lnTo>
                <a:lnTo>
                  <a:pt x="3018" y="22863"/>
                </a:lnTo>
                <a:lnTo>
                  <a:pt x="3344" y="22700"/>
                </a:lnTo>
                <a:close/>
                <a:moveTo>
                  <a:pt x="19967" y="22958"/>
                </a:moveTo>
                <a:cubicBezTo>
                  <a:pt x="19913" y="22972"/>
                  <a:pt x="19872" y="23040"/>
                  <a:pt x="19832" y="23080"/>
                </a:cubicBezTo>
                <a:cubicBezTo>
                  <a:pt x="19886" y="23121"/>
                  <a:pt x="19927" y="23176"/>
                  <a:pt x="19981" y="23189"/>
                </a:cubicBezTo>
                <a:cubicBezTo>
                  <a:pt x="20035" y="23189"/>
                  <a:pt x="20049" y="23121"/>
                  <a:pt x="20103" y="23067"/>
                </a:cubicBezTo>
                <a:cubicBezTo>
                  <a:pt x="20049" y="23012"/>
                  <a:pt x="19995" y="22958"/>
                  <a:pt x="19967" y="22958"/>
                </a:cubicBezTo>
                <a:close/>
                <a:moveTo>
                  <a:pt x="15129" y="22591"/>
                </a:moveTo>
                <a:lnTo>
                  <a:pt x="15333" y="23040"/>
                </a:lnTo>
                <a:lnTo>
                  <a:pt x="14938" y="23203"/>
                </a:lnTo>
                <a:lnTo>
                  <a:pt x="14775" y="22836"/>
                </a:lnTo>
                <a:lnTo>
                  <a:pt x="15129" y="22591"/>
                </a:lnTo>
                <a:close/>
                <a:moveTo>
                  <a:pt x="12369" y="22754"/>
                </a:moveTo>
                <a:lnTo>
                  <a:pt x="12533" y="23067"/>
                </a:lnTo>
                <a:lnTo>
                  <a:pt x="12233" y="23244"/>
                </a:lnTo>
                <a:lnTo>
                  <a:pt x="12043" y="22931"/>
                </a:lnTo>
                <a:lnTo>
                  <a:pt x="12369" y="22754"/>
                </a:lnTo>
                <a:close/>
                <a:moveTo>
                  <a:pt x="599" y="22754"/>
                </a:moveTo>
                <a:lnTo>
                  <a:pt x="775" y="23094"/>
                </a:lnTo>
                <a:lnTo>
                  <a:pt x="476" y="23271"/>
                </a:lnTo>
                <a:lnTo>
                  <a:pt x="286" y="22931"/>
                </a:lnTo>
                <a:lnTo>
                  <a:pt x="599" y="22754"/>
                </a:lnTo>
                <a:close/>
                <a:moveTo>
                  <a:pt x="9637" y="22822"/>
                </a:moveTo>
                <a:lnTo>
                  <a:pt x="9800" y="23135"/>
                </a:lnTo>
                <a:lnTo>
                  <a:pt x="9461" y="23298"/>
                </a:lnTo>
                <a:lnTo>
                  <a:pt x="9298" y="22999"/>
                </a:lnTo>
                <a:lnTo>
                  <a:pt x="9637" y="22822"/>
                </a:lnTo>
                <a:close/>
                <a:moveTo>
                  <a:pt x="6892" y="22877"/>
                </a:moveTo>
                <a:lnTo>
                  <a:pt x="7068" y="23189"/>
                </a:lnTo>
                <a:lnTo>
                  <a:pt x="6756" y="23366"/>
                </a:lnTo>
                <a:lnTo>
                  <a:pt x="6579" y="23053"/>
                </a:lnTo>
                <a:lnTo>
                  <a:pt x="6892" y="22877"/>
                </a:lnTo>
                <a:close/>
                <a:moveTo>
                  <a:pt x="4173" y="22944"/>
                </a:moveTo>
                <a:lnTo>
                  <a:pt x="4350" y="23284"/>
                </a:lnTo>
                <a:lnTo>
                  <a:pt x="4037" y="23447"/>
                </a:lnTo>
                <a:lnTo>
                  <a:pt x="3861" y="23094"/>
                </a:lnTo>
                <a:lnTo>
                  <a:pt x="4173" y="22944"/>
                </a:lnTo>
                <a:close/>
                <a:moveTo>
                  <a:pt x="13199" y="22999"/>
                </a:moveTo>
                <a:lnTo>
                  <a:pt x="13375" y="23311"/>
                </a:lnTo>
                <a:lnTo>
                  <a:pt x="13049" y="23502"/>
                </a:lnTo>
                <a:lnTo>
                  <a:pt x="12872" y="23162"/>
                </a:lnTo>
                <a:lnTo>
                  <a:pt x="13199" y="22999"/>
                </a:lnTo>
                <a:close/>
                <a:moveTo>
                  <a:pt x="17235" y="22781"/>
                </a:moveTo>
                <a:cubicBezTo>
                  <a:pt x="17032" y="22781"/>
                  <a:pt x="16868" y="22958"/>
                  <a:pt x="16882" y="23162"/>
                </a:cubicBezTo>
                <a:cubicBezTo>
                  <a:pt x="16896" y="23352"/>
                  <a:pt x="17045" y="23502"/>
                  <a:pt x="17249" y="23502"/>
                </a:cubicBezTo>
                <a:cubicBezTo>
                  <a:pt x="17439" y="23488"/>
                  <a:pt x="17602" y="23325"/>
                  <a:pt x="17589" y="23121"/>
                </a:cubicBezTo>
                <a:cubicBezTo>
                  <a:pt x="17575" y="22931"/>
                  <a:pt x="17426" y="22781"/>
                  <a:pt x="17235" y="22781"/>
                </a:cubicBezTo>
                <a:close/>
                <a:moveTo>
                  <a:pt x="1414" y="23026"/>
                </a:moveTo>
                <a:lnTo>
                  <a:pt x="1591" y="23339"/>
                </a:lnTo>
                <a:lnTo>
                  <a:pt x="1278" y="23515"/>
                </a:lnTo>
                <a:lnTo>
                  <a:pt x="1101" y="23203"/>
                </a:lnTo>
                <a:lnTo>
                  <a:pt x="1414" y="23026"/>
                </a:lnTo>
                <a:close/>
                <a:moveTo>
                  <a:pt x="10480" y="23067"/>
                </a:moveTo>
                <a:lnTo>
                  <a:pt x="10630" y="23366"/>
                </a:lnTo>
                <a:lnTo>
                  <a:pt x="10290" y="23543"/>
                </a:lnTo>
                <a:lnTo>
                  <a:pt x="10127" y="23230"/>
                </a:lnTo>
                <a:lnTo>
                  <a:pt x="10480" y="23067"/>
                </a:lnTo>
                <a:close/>
                <a:moveTo>
                  <a:pt x="7721" y="23135"/>
                </a:moveTo>
                <a:lnTo>
                  <a:pt x="7898" y="23475"/>
                </a:lnTo>
                <a:lnTo>
                  <a:pt x="7571" y="23624"/>
                </a:lnTo>
                <a:lnTo>
                  <a:pt x="7408" y="23284"/>
                </a:lnTo>
                <a:lnTo>
                  <a:pt x="7721" y="23135"/>
                </a:lnTo>
                <a:close/>
                <a:moveTo>
                  <a:pt x="18051" y="23135"/>
                </a:moveTo>
                <a:cubicBezTo>
                  <a:pt x="17901" y="23148"/>
                  <a:pt x="17793" y="23271"/>
                  <a:pt x="17793" y="23420"/>
                </a:cubicBezTo>
                <a:cubicBezTo>
                  <a:pt x="17806" y="23570"/>
                  <a:pt x="17915" y="23678"/>
                  <a:pt x="18051" y="23678"/>
                </a:cubicBezTo>
                <a:cubicBezTo>
                  <a:pt x="18200" y="23678"/>
                  <a:pt x="18323" y="23556"/>
                  <a:pt x="18336" y="23407"/>
                </a:cubicBezTo>
                <a:cubicBezTo>
                  <a:pt x="18323" y="23257"/>
                  <a:pt x="18200" y="23148"/>
                  <a:pt x="18051" y="23135"/>
                </a:cubicBezTo>
                <a:close/>
                <a:moveTo>
                  <a:pt x="4989" y="23216"/>
                </a:moveTo>
                <a:lnTo>
                  <a:pt x="5179" y="23543"/>
                </a:lnTo>
                <a:lnTo>
                  <a:pt x="4853" y="23692"/>
                </a:lnTo>
                <a:lnTo>
                  <a:pt x="4690" y="23379"/>
                </a:lnTo>
                <a:lnTo>
                  <a:pt x="4989" y="23216"/>
                </a:lnTo>
                <a:close/>
                <a:moveTo>
                  <a:pt x="2270" y="23244"/>
                </a:moveTo>
                <a:lnTo>
                  <a:pt x="2447" y="23583"/>
                </a:lnTo>
                <a:lnTo>
                  <a:pt x="2107" y="23760"/>
                </a:lnTo>
                <a:lnTo>
                  <a:pt x="1931" y="23447"/>
                </a:lnTo>
                <a:lnTo>
                  <a:pt x="2270" y="23244"/>
                </a:lnTo>
                <a:close/>
                <a:moveTo>
                  <a:pt x="14028" y="23230"/>
                </a:moveTo>
                <a:lnTo>
                  <a:pt x="14259" y="23597"/>
                </a:lnTo>
                <a:lnTo>
                  <a:pt x="13878" y="23774"/>
                </a:lnTo>
                <a:lnTo>
                  <a:pt x="13688" y="23407"/>
                </a:lnTo>
                <a:lnTo>
                  <a:pt x="14028" y="23230"/>
                </a:lnTo>
                <a:close/>
                <a:moveTo>
                  <a:pt x="18921" y="23543"/>
                </a:moveTo>
                <a:cubicBezTo>
                  <a:pt x="18853" y="23543"/>
                  <a:pt x="18799" y="23570"/>
                  <a:pt x="18771" y="23638"/>
                </a:cubicBezTo>
                <a:cubicBezTo>
                  <a:pt x="18771" y="23692"/>
                  <a:pt x="18812" y="23760"/>
                  <a:pt x="18866" y="23787"/>
                </a:cubicBezTo>
                <a:cubicBezTo>
                  <a:pt x="18871" y="23789"/>
                  <a:pt x="18876" y="23789"/>
                  <a:pt x="18881" y="23789"/>
                </a:cubicBezTo>
                <a:cubicBezTo>
                  <a:pt x="18922" y="23789"/>
                  <a:pt x="18985" y="23742"/>
                  <a:pt x="19070" y="23706"/>
                </a:cubicBezTo>
                <a:cubicBezTo>
                  <a:pt x="19002" y="23610"/>
                  <a:pt x="18962" y="23543"/>
                  <a:pt x="18921" y="23543"/>
                </a:cubicBezTo>
                <a:close/>
                <a:moveTo>
                  <a:pt x="11296" y="23311"/>
                </a:moveTo>
                <a:lnTo>
                  <a:pt x="11472" y="23651"/>
                </a:lnTo>
                <a:lnTo>
                  <a:pt x="11133" y="23855"/>
                </a:lnTo>
                <a:lnTo>
                  <a:pt x="10956" y="23475"/>
                </a:lnTo>
                <a:lnTo>
                  <a:pt x="11296" y="23311"/>
                </a:lnTo>
                <a:close/>
                <a:moveTo>
                  <a:pt x="8550" y="23393"/>
                </a:moveTo>
                <a:lnTo>
                  <a:pt x="8727" y="23719"/>
                </a:lnTo>
                <a:lnTo>
                  <a:pt x="8414" y="23882"/>
                </a:lnTo>
                <a:lnTo>
                  <a:pt x="8224" y="23570"/>
                </a:lnTo>
                <a:lnTo>
                  <a:pt x="8550" y="23393"/>
                </a:lnTo>
                <a:close/>
                <a:moveTo>
                  <a:pt x="5818" y="23461"/>
                </a:moveTo>
                <a:lnTo>
                  <a:pt x="6008" y="23774"/>
                </a:lnTo>
                <a:lnTo>
                  <a:pt x="5668" y="23937"/>
                </a:lnTo>
                <a:lnTo>
                  <a:pt x="5519" y="23638"/>
                </a:lnTo>
                <a:lnTo>
                  <a:pt x="5818" y="23461"/>
                </a:lnTo>
                <a:close/>
                <a:moveTo>
                  <a:pt x="3099" y="23515"/>
                </a:moveTo>
                <a:lnTo>
                  <a:pt x="3263" y="23828"/>
                </a:lnTo>
                <a:lnTo>
                  <a:pt x="2923" y="23991"/>
                </a:lnTo>
                <a:lnTo>
                  <a:pt x="2760" y="23706"/>
                </a:lnTo>
                <a:lnTo>
                  <a:pt x="3099" y="23515"/>
                </a:lnTo>
                <a:close/>
                <a:moveTo>
                  <a:pt x="14830" y="23475"/>
                </a:moveTo>
                <a:lnTo>
                  <a:pt x="15142" y="23814"/>
                </a:lnTo>
                <a:lnTo>
                  <a:pt x="14707" y="24045"/>
                </a:lnTo>
                <a:lnTo>
                  <a:pt x="14463" y="23651"/>
                </a:lnTo>
                <a:lnTo>
                  <a:pt x="14830" y="23475"/>
                </a:lnTo>
                <a:close/>
                <a:moveTo>
                  <a:pt x="12125" y="23570"/>
                </a:moveTo>
                <a:lnTo>
                  <a:pt x="12315" y="23896"/>
                </a:lnTo>
                <a:lnTo>
                  <a:pt x="11975" y="24073"/>
                </a:lnTo>
                <a:lnTo>
                  <a:pt x="11812" y="23760"/>
                </a:lnTo>
                <a:lnTo>
                  <a:pt x="12125" y="23570"/>
                </a:lnTo>
                <a:close/>
                <a:moveTo>
                  <a:pt x="16159" y="23324"/>
                </a:moveTo>
                <a:cubicBezTo>
                  <a:pt x="16146" y="23324"/>
                  <a:pt x="16134" y="23324"/>
                  <a:pt x="16121" y="23325"/>
                </a:cubicBezTo>
                <a:cubicBezTo>
                  <a:pt x="15632" y="23366"/>
                  <a:pt x="15645" y="24086"/>
                  <a:pt x="16134" y="24100"/>
                </a:cubicBezTo>
                <a:cubicBezTo>
                  <a:pt x="16143" y="24100"/>
                  <a:pt x="16152" y="24100"/>
                  <a:pt x="16161" y="24100"/>
                </a:cubicBezTo>
                <a:cubicBezTo>
                  <a:pt x="16678" y="24100"/>
                  <a:pt x="16657" y="23324"/>
                  <a:pt x="16159" y="23324"/>
                </a:cubicBezTo>
                <a:close/>
                <a:moveTo>
                  <a:pt x="9366" y="23638"/>
                </a:moveTo>
                <a:lnTo>
                  <a:pt x="9542" y="23950"/>
                </a:lnTo>
                <a:lnTo>
                  <a:pt x="9230" y="24113"/>
                </a:lnTo>
                <a:lnTo>
                  <a:pt x="9053" y="23814"/>
                </a:lnTo>
                <a:lnTo>
                  <a:pt x="9366" y="23638"/>
                </a:lnTo>
                <a:close/>
                <a:moveTo>
                  <a:pt x="6647" y="23706"/>
                </a:moveTo>
                <a:lnTo>
                  <a:pt x="6824" y="24018"/>
                </a:lnTo>
                <a:lnTo>
                  <a:pt x="6511" y="24181"/>
                </a:lnTo>
                <a:lnTo>
                  <a:pt x="6334" y="23882"/>
                </a:lnTo>
                <a:lnTo>
                  <a:pt x="6647" y="23706"/>
                </a:lnTo>
                <a:close/>
                <a:moveTo>
                  <a:pt x="3929" y="23774"/>
                </a:moveTo>
                <a:lnTo>
                  <a:pt x="4078" y="24113"/>
                </a:lnTo>
                <a:lnTo>
                  <a:pt x="3752" y="24277"/>
                </a:lnTo>
                <a:lnTo>
                  <a:pt x="3589" y="23937"/>
                </a:lnTo>
                <a:lnTo>
                  <a:pt x="3929" y="23774"/>
                </a:lnTo>
                <a:close/>
                <a:moveTo>
                  <a:pt x="16966" y="23637"/>
                </a:moveTo>
                <a:cubicBezTo>
                  <a:pt x="16792" y="23637"/>
                  <a:pt x="16628" y="23777"/>
                  <a:pt x="16637" y="23977"/>
                </a:cubicBezTo>
                <a:cubicBezTo>
                  <a:pt x="16665" y="24154"/>
                  <a:pt x="16800" y="24277"/>
                  <a:pt x="16964" y="24290"/>
                </a:cubicBezTo>
                <a:cubicBezTo>
                  <a:pt x="17263" y="24277"/>
                  <a:pt x="17399" y="23923"/>
                  <a:pt x="17181" y="23719"/>
                </a:cubicBezTo>
                <a:cubicBezTo>
                  <a:pt x="17116" y="23662"/>
                  <a:pt x="17040" y="23637"/>
                  <a:pt x="16966" y="23637"/>
                </a:cubicBezTo>
                <a:close/>
                <a:moveTo>
                  <a:pt x="12954" y="23814"/>
                </a:moveTo>
                <a:lnTo>
                  <a:pt x="13144" y="24141"/>
                </a:lnTo>
                <a:lnTo>
                  <a:pt x="12804" y="24317"/>
                </a:lnTo>
                <a:lnTo>
                  <a:pt x="12628" y="24005"/>
                </a:lnTo>
                <a:lnTo>
                  <a:pt x="12954" y="23814"/>
                </a:lnTo>
                <a:close/>
                <a:moveTo>
                  <a:pt x="1169" y="23869"/>
                </a:moveTo>
                <a:lnTo>
                  <a:pt x="1346" y="24168"/>
                </a:lnTo>
                <a:lnTo>
                  <a:pt x="1033" y="24344"/>
                </a:lnTo>
                <a:lnTo>
                  <a:pt x="857" y="24018"/>
                </a:lnTo>
                <a:lnTo>
                  <a:pt x="1169" y="23869"/>
                </a:lnTo>
                <a:close/>
                <a:moveTo>
                  <a:pt x="10195" y="23882"/>
                </a:moveTo>
                <a:lnTo>
                  <a:pt x="10399" y="24222"/>
                </a:lnTo>
                <a:lnTo>
                  <a:pt x="10059" y="24399"/>
                </a:lnTo>
                <a:lnTo>
                  <a:pt x="9882" y="24059"/>
                </a:lnTo>
                <a:lnTo>
                  <a:pt x="10195" y="23882"/>
                </a:lnTo>
                <a:close/>
                <a:moveTo>
                  <a:pt x="17752" y="24059"/>
                </a:moveTo>
                <a:cubicBezTo>
                  <a:pt x="17657" y="24059"/>
                  <a:pt x="17589" y="24141"/>
                  <a:pt x="17602" y="24249"/>
                </a:cubicBezTo>
                <a:cubicBezTo>
                  <a:pt x="17602" y="24337"/>
                  <a:pt x="17661" y="24414"/>
                  <a:pt x="17745" y="24414"/>
                </a:cubicBezTo>
                <a:cubicBezTo>
                  <a:pt x="17752" y="24414"/>
                  <a:pt x="17759" y="24413"/>
                  <a:pt x="17766" y="24412"/>
                </a:cubicBezTo>
                <a:cubicBezTo>
                  <a:pt x="17874" y="24399"/>
                  <a:pt x="17915" y="24317"/>
                  <a:pt x="18037" y="24236"/>
                </a:cubicBezTo>
                <a:cubicBezTo>
                  <a:pt x="17929" y="24141"/>
                  <a:pt x="17847" y="24073"/>
                  <a:pt x="17766" y="24059"/>
                </a:cubicBezTo>
                <a:close/>
                <a:moveTo>
                  <a:pt x="7476" y="23950"/>
                </a:moveTo>
                <a:lnTo>
                  <a:pt x="7639" y="24290"/>
                </a:lnTo>
                <a:lnTo>
                  <a:pt x="7340" y="24453"/>
                </a:lnTo>
                <a:lnTo>
                  <a:pt x="7177" y="24113"/>
                </a:lnTo>
                <a:lnTo>
                  <a:pt x="7476" y="23950"/>
                </a:lnTo>
                <a:close/>
                <a:moveTo>
                  <a:pt x="4758" y="24045"/>
                </a:moveTo>
                <a:lnTo>
                  <a:pt x="4921" y="24344"/>
                </a:lnTo>
                <a:lnTo>
                  <a:pt x="4595" y="24521"/>
                </a:lnTo>
                <a:lnTo>
                  <a:pt x="4418" y="24209"/>
                </a:lnTo>
                <a:lnTo>
                  <a:pt x="4758" y="24045"/>
                </a:lnTo>
                <a:close/>
                <a:moveTo>
                  <a:pt x="1999" y="24100"/>
                </a:moveTo>
                <a:lnTo>
                  <a:pt x="2175" y="24399"/>
                </a:lnTo>
                <a:lnTo>
                  <a:pt x="1863" y="24589"/>
                </a:lnTo>
                <a:lnTo>
                  <a:pt x="1686" y="24277"/>
                </a:lnTo>
                <a:lnTo>
                  <a:pt x="1999" y="24100"/>
                </a:lnTo>
                <a:close/>
                <a:moveTo>
                  <a:pt x="13769" y="24045"/>
                </a:moveTo>
                <a:lnTo>
                  <a:pt x="14000" y="24440"/>
                </a:lnTo>
                <a:lnTo>
                  <a:pt x="13633" y="24616"/>
                </a:lnTo>
                <a:lnTo>
                  <a:pt x="13457" y="24236"/>
                </a:lnTo>
                <a:lnTo>
                  <a:pt x="13769" y="24045"/>
                </a:lnTo>
                <a:close/>
                <a:moveTo>
                  <a:pt x="11051" y="24100"/>
                </a:moveTo>
                <a:lnTo>
                  <a:pt x="11228" y="24467"/>
                </a:lnTo>
                <a:lnTo>
                  <a:pt x="10888" y="24644"/>
                </a:lnTo>
                <a:lnTo>
                  <a:pt x="10684" y="24317"/>
                </a:lnTo>
                <a:lnTo>
                  <a:pt x="11051" y="24100"/>
                </a:lnTo>
                <a:close/>
                <a:moveTo>
                  <a:pt x="8305" y="24222"/>
                </a:moveTo>
                <a:lnTo>
                  <a:pt x="8468" y="24535"/>
                </a:lnTo>
                <a:lnTo>
                  <a:pt x="8169" y="24698"/>
                </a:lnTo>
                <a:lnTo>
                  <a:pt x="7979" y="24385"/>
                </a:lnTo>
                <a:lnTo>
                  <a:pt x="8305" y="24222"/>
                </a:lnTo>
                <a:close/>
                <a:moveTo>
                  <a:pt x="5600" y="24304"/>
                </a:moveTo>
                <a:lnTo>
                  <a:pt x="5764" y="24603"/>
                </a:lnTo>
                <a:lnTo>
                  <a:pt x="5424" y="24766"/>
                </a:lnTo>
                <a:lnTo>
                  <a:pt x="5247" y="24453"/>
                </a:lnTo>
                <a:lnTo>
                  <a:pt x="5600" y="24304"/>
                </a:lnTo>
                <a:close/>
                <a:moveTo>
                  <a:pt x="2828" y="24344"/>
                </a:moveTo>
                <a:lnTo>
                  <a:pt x="3032" y="24684"/>
                </a:lnTo>
                <a:lnTo>
                  <a:pt x="2692" y="24847"/>
                </a:lnTo>
                <a:lnTo>
                  <a:pt x="2515" y="24508"/>
                </a:lnTo>
                <a:lnTo>
                  <a:pt x="2828" y="24344"/>
                </a:lnTo>
                <a:close/>
                <a:moveTo>
                  <a:pt x="11894" y="24412"/>
                </a:moveTo>
                <a:lnTo>
                  <a:pt x="12057" y="24711"/>
                </a:lnTo>
                <a:lnTo>
                  <a:pt x="11717" y="24902"/>
                </a:lnTo>
                <a:lnTo>
                  <a:pt x="11527" y="24576"/>
                </a:lnTo>
                <a:lnTo>
                  <a:pt x="11894" y="24412"/>
                </a:lnTo>
                <a:close/>
                <a:moveTo>
                  <a:pt x="15900" y="24181"/>
                </a:moveTo>
                <a:cubicBezTo>
                  <a:pt x="15892" y="24181"/>
                  <a:pt x="15884" y="24181"/>
                  <a:pt x="15876" y="24181"/>
                </a:cubicBezTo>
                <a:cubicBezTo>
                  <a:pt x="15672" y="24181"/>
                  <a:pt x="15523" y="24344"/>
                  <a:pt x="15536" y="24535"/>
                </a:cubicBezTo>
                <a:cubicBezTo>
                  <a:pt x="15523" y="24731"/>
                  <a:pt x="15687" y="24902"/>
                  <a:pt x="15881" y="24902"/>
                </a:cubicBezTo>
                <a:cubicBezTo>
                  <a:pt x="15889" y="24902"/>
                  <a:pt x="15896" y="24902"/>
                  <a:pt x="15903" y="24902"/>
                </a:cubicBezTo>
                <a:cubicBezTo>
                  <a:pt x="16094" y="24902"/>
                  <a:pt x="16257" y="24725"/>
                  <a:pt x="16257" y="24535"/>
                </a:cubicBezTo>
                <a:cubicBezTo>
                  <a:pt x="16244" y="24339"/>
                  <a:pt x="16093" y="24181"/>
                  <a:pt x="15900" y="24181"/>
                </a:cubicBezTo>
                <a:close/>
                <a:moveTo>
                  <a:pt x="9121" y="24467"/>
                </a:moveTo>
                <a:lnTo>
                  <a:pt x="9298" y="24779"/>
                </a:lnTo>
                <a:lnTo>
                  <a:pt x="8985" y="24956"/>
                </a:lnTo>
                <a:lnTo>
                  <a:pt x="8808" y="24644"/>
                </a:lnTo>
                <a:lnTo>
                  <a:pt x="9121" y="24467"/>
                </a:lnTo>
                <a:close/>
                <a:moveTo>
                  <a:pt x="6402" y="24535"/>
                </a:moveTo>
                <a:lnTo>
                  <a:pt x="6620" y="24875"/>
                </a:lnTo>
                <a:lnTo>
                  <a:pt x="6239" y="25024"/>
                </a:lnTo>
                <a:lnTo>
                  <a:pt x="6063" y="24698"/>
                </a:lnTo>
                <a:lnTo>
                  <a:pt x="6402" y="24535"/>
                </a:lnTo>
                <a:close/>
                <a:moveTo>
                  <a:pt x="16719" y="24545"/>
                </a:moveTo>
                <a:cubicBezTo>
                  <a:pt x="16597" y="24545"/>
                  <a:pt x="16474" y="24623"/>
                  <a:pt x="16461" y="24779"/>
                </a:cubicBezTo>
                <a:cubicBezTo>
                  <a:pt x="16474" y="24943"/>
                  <a:pt x="16597" y="25024"/>
                  <a:pt x="16719" y="25024"/>
                </a:cubicBezTo>
                <a:cubicBezTo>
                  <a:pt x="16841" y="25024"/>
                  <a:pt x="16964" y="24943"/>
                  <a:pt x="16977" y="24779"/>
                </a:cubicBezTo>
                <a:cubicBezTo>
                  <a:pt x="16964" y="24623"/>
                  <a:pt x="16841" y="24545"/>
                  <a:pt x="16719" y="24545"/>
                </a:cubicBezTo>
                <a:close/>
                <a:moveTo>
                  <a:pt x="3657" y="24603"/>
                </a:moveTo>
                <a:lnTo>
                  <a:pt x="3833" y="24943"/>
                </a:lnTo>
                <a:lnTo>
                  <a:pt x="3521" y="25106"/>
                </a:lnTo>
                <a:lnTo>
                  <a:pt x="3303" y="24766"/>
                </a:lnTo>
                <a:lnTo>
                  <a:pt x="3657" y="24603"/>
                </a:lnTo>
                <a:close/>
                <a:moveTo>
                  <a:pt x="12709" y="24644"/>
                </a:moveTo>
                <a:lnTo>
                  <a:pt x="12899" y="24970"/>
                </a:lnTo>
                <a:lnTo>
                  <a:pt x="12519" y="25146"/>
                </a:lnTo>
                <a:lnTo>
                  <a:pt x="12356" y="24820"/>
                </a:lnTo>
                <a:lnTo>
                  <a:pt x="12709" y="24644"/>
                </a:lnTo>
                <a:close/>
                <a:moveTo>
                  <a:pt x="938" y="24684"/>
                </a:moveTo>
                <a:lnTo>
                  <a:pt x="1101" y="24997"/>
                </a:lnTo>
                <a:lnTo>
                  <a:pt x="789" y="25160"/>
                </a:lnTo>
                <a:lnTo>
                  <a:pt x="612" y="24861"/>
                </a:lnTo>
                <a:lnTo>
                  <a:pt x="938" y="24684"/>
                </a:lnTo>
                <a:close/>
                <a:moveTo>
                  <a:pt x="9950" y="24725"/>
                </a:moveTo>
                <a:lnTo>
                  <a:pt x="10127" y="25065"/>
                </a:lnTo>
                <a:lnTo>
                  <a:pt x="9814" y="25242"/>
                </a:lnTo>
                <a:lnTo>
                  <a:pt x="9637" y="24902"/>
                </a:lnTo>
                <a:lnTo>
                  <a:pt x="9950" y="24725"/>
                </a:lnTo>
                <a:close/>
                <a:moveTo>
                  <a:pt x="7232" y="24779"/>
                </a:moveTo>
                <a:lnTo>
                  <a:pt x="7408" y="25119"/>
                </a:lnTo>
                <a:lnTo>
                  <a:pt x="7068" y="25310"/>
                </a:lnTo>
                <a:lnTo>
                  <a:pt x="6865" y="24943"/>
                </a:lnTo>
                <a:lnTo>
                  <a:pt x="7232" y="24779"/>
                </a:lnTo>
                <a:close/>
                <a:moveTo>
                  <a:pt x="4472" y="24861"/>
                </a:moveTo>
                <a:lnTo>
                  <a:pt x="4649" y="25174"/>
                </a:lnTo>
                <a:lnTo>
                  <a:pt x="4336" y="25350"/>
                </a:lnTo>
                <a:lnTo>
                  <a:pt x="4160" y="25038"/>
                </a:lnTo>
                <a:lnTo>
                  <a:pt x="4472" y="24861"/>
                </a:lnTo>
                <a:close/>
                <a:moveTo>
                  <a:pt x="1754" y="24929"/>
                </a:moveTo>
                <a:lnTo>
                  <a:pt x="1931" y="25242"/>
                </a:lnTo>
                <a:lnTo>
                  <a:pt x="1618" y="25405"/>
                </a:lnTo>
                <a:lnTo>
                  <a:pt x="1441" y="25106"/>
                </a:lnTo>
                <a:lnTo>
                  <a:pt x="1754" y="24929"/>
                </a:lnTo>
                <a:close/>
                <a:moveTo>
                  <a:pt x="13552" y="24875"/>
                </a:moveTo>
                <a:lnTo>
                  <a:pt x="13742" y="25255"/>
                </a:lnTo>
                <a:lnTo>
                  <a:pt x="13362" y="25445"/>
                </a:lnTo>
                <a:lnTo>
                  <a:pt x="13171" y="25065"/>
                </a:lnTo>
                <a:lnTo>
                  <a:pt x="13552" y="24875"/>
                </a:lnTo>
                <a:close/>
                <a:moveTo>
                  <a:pt x="10779" y="24983"/>
                </a:moveTo>
                <a:lnTo>
                  <a:pt x="10969" y="25296"/>
                </a:lnTo>
                <a:lnTo>
                  <a:pt x="10630" y="25486"/>
                </a:lnTo>
                <a:lnTo>
                  <a:pt x="10466" y="25160"/>
                </a:lnTo>
                <a:lnTo>
                  <a:pt x="10779" y="24983"/>
                </a:lnTo>
                <a:close/>
                <a:moveTo>
                  <a:pt x="14993" y="24725"/>
                </a:moveTo>
                <a:cubicBezTo>
                  <a:pt x="14898" y="24725"/>
                  <a:pt x="14802" y="24725"/>
                  <a:pt x="14694" y="24752"/>
                </a:cubicBezTo>
                <a:cubicBezTo>
                  <a:pt x="14340" y="24875"/>
                  <a:pt x="14340" y="25377"/>
                  <a:pt x="14707" y="25486"/>
                </a:cubicBezTo>
                <a:cubicBezTo>
                  <a:pt x="14751" y="25501"/>
                  <a:pt x="14794" y="25508"/>
                  <a:pt x="14836" y="25508"/>
                </a:cubicBezTo>
                <a:cubicBezTo>
                  <a:pt x="15127" y="25508"/>
                  <a:pt x="15333" y="25162"/>
                  <a:pt x="15142" y="24888"/>
                </a:cubicBezTo>
                <a:cubicBezTo>
                  <a:pt x="15101" y="24834"/>
                  <a:pt x="15033" y="24779"/>
                  <a:pt x="14993" y="24725"/>
                </a:cubicBezTo>
                <a:close/>
                <a:moveTo>
                  <a:pt x="8047" y="25051"/>
                </a:moveTo>
                <a:lnTo>
                  <a:pt x="8237" y="25364"/>
                </a:lnTo>
                <a:lnTo>
                  <a:pt x="7911" y="25541"/>
                </a:lnTo>
                <a:lnTo>
                  <a:pt x="7748" y="25214"/>
                </a:lnTo>
                <a:lnTo>
                  <a:pt x="8047" y="25051"/>
                </a:lnTo>
                <a:close/>
                <a:moveTo>
                  <a:pt x="5301" y="25106"/>
                </a:moveTo>
                <a:lnTo>
                  <a:pt x="5478" y="25432"/>
                </a:lnTo>
                <a:lnTo>
                  <a:pt x="5166" y="25595"/>
                </a:lnTo>
                <a:lnTo>
                  <a:pt x="4989" y="25296"/>
                </a:lnTo>
                <a:lnTo>
                  <a:pt x="5301" y="25106"/>
                </a:lnTo>
                <a:close/>
                <a:moveTo>
                  <a:pt x="2583" y="25174"/>
                </a:moveTo>
                <a:lnTo>
                  <a:pt x="2746" y="25527"/>
                </a:lnTo>
                <a:lnTo>
                  <a:pt x="2447" y="25690"/>
                </a:lnTo>
                <a:lnTo>
                  <a:pt x="2270" y="25350"/>
                </a:lnTo>
                <a:lnTo>
                  <a:pt x="2583" y="25174"/>
                </a:lnTo>
                <a:close/>
                <a:moveTo>
                  <a:pt x="15659" y="25024"/>
                </a:moveTo>
                <a:cubicBezTo>
                  <a:pt x="15468" y="25024"/>
                  <a:pt x="15305" y="25174"/>
                  <a:pt x="15305" y="25364"/>
                </a:cubicBezTo>
                <a:cubicBezTo>
                  <a:pt x="15305" y="25559"/>
                  <a:pt x="15455" y="25705"/>
                  <a:pt x="15635" y="25705"/>
                </a:cubicBezTo>
                <a:cubicBezTo>
                  <a:pt x="15643" y="25705"/>
                  <a:pt x="15651" y="25704"/>
                  <a:pt x="15659" y="25704"/>
                </a:cubicBezTo>
                <a:cubicBezTo>
                  <a:pt x="15849" y="25704"/>
                  <a:pt x="15985" y="25554"/>
                  <a:pt x="15985" y="25364"/>
                </a:cubicBezTo>
                <a:cubicBezTo>
                  <a:pt x="15985" y="25187"/>
                  <a:pt x="15835" y="25038"/>
                  <a:pt x="15659" y="25024"/>
                </a:cubicBezTo>
                <a:close/>
                <a:moveTo>
                  <a:pt x="11608" y="25228"/>
                </a:moveTo>
                <a:lnTo>
                  <a:pt x="11812" y="25554"/>
                </a:lnTo>
                <a:lnTo>
                  <a:pt x="11472" y="25731"/>
                </a:lnTo>
                <a:lnTo>
                  <a:pt x="11282" y="25405"/>
                </a:lnTo>
                <a:lnTo>
                  <a:pt x="11608" y="25228"/>
                </a:lnTo>
                <a:close/>
                <a:moveTo>
                  <a:pt x="8876" y="25296"/>
                </a:moveTo>
                <a:lnTo>
                  <a:pt x="9053" y="25609"/>
                </a:lnTo>
                <a:lnTo>
                  <a:pt x="8740" y="25772"/>
                </a:lnTo>
                <a:lnTo>
                  <a:pt x="8564" y="25473"/>
                </a:lnTo>
                <a:lnTo>
                  <a:pt x="8876" y="25296"/>
                </a:lnTo>
                <a:close/>
                <a:moveTo>
                  <a:pt x="16474" y="25445"/>
                </a:moveTo>
                <a:cubicBezTo>
                  <a:pt x="16406" y="25445"/>
                  <a:pt x="16352" y="25486"/>
                  <a:pt x="16311" y="25541"/>
                </a:cubicBezTo>
                <a:cubicBezTo>
                  <a:pt x="16243" y="25649"/>
                  <a:pt x="16311" y="25731"/>
                  <a:pt x="16433" y="25785"/>
                </a:cubicBezTo>
                <a:cubicBezTo>
                  <a:pt x="16488" y="25744"/>
                  <a:pt x="16542" y="25704"/>
                  <a:pt x="16583" y="25663"/>
                </a:cubicBezTo>
                <a:cubicBezTo>
                  <a:pt x="16610" y="25636"/>
                  <a:pt x="16637" y="25554"/>
                  <a:pt x="16624" y="25527"/>
                </a:cubicBezTo>
                <a:cubicBezTo>
                  <a:pt x="16583" y="25486"/>
                  <a:pt x="16542" y="25445"/>
                  <a:pt x="16474" y="25445"/>
                </a:cubicBezTo>
                <a:close/>
                <a:moveTo>
                  <a:pt x="6131" y="25364"/>
                </a:moveTo>
                <a:lnTo>
                  <a:pt x="6294" y="25704"/>
                </a:lnTo>
                <a:lnTo>
                  <a:pt x="5995" y="25867"/>
                </a:lnTo>
                <a:lnTo>
                  <a:pt x="5818" y="25527"/>
                </a:lnTo>
                <a:lnTo>
                  <a:pt x="6131" y="25364"/>
                </a:lnTo>
                <a:close/>
                <a:moveTo>
                  <a:pt x="3412" y="25445"/>
                </a:moveTo>
                <a:lnTo>
                  <a:pt x="3575" y="25758"/>
                </a:lnTo>
                <a:lnTo>
                  <a:pt x="3276" y="25921"/>
                </a:lnTo>
                <a:lnTo>
                  <a:pt x="3086" y="25609"/>
                </a:lnTo>
                <a:lnTo>
                  <a:pt x="3412" y="25445"/>
                </a:lnTo>
                <a:close/>
                <a:moveTo>
                  <a:pt x="694" y="25513"/>
                </a:moveTo>
                <a:lnTo>
                  <a:pt x="843" y="25826"/>
                </a:lnTo>
                <a:lnTo>
                  <a:pt x="517" y="25989"/>
                </a:lnTo>
                <a:lnTo>
                  <a:pt x="340" y="25677"/>
                </a:lnTo>
                <a:lnTo>
                  <a:pt x="694" y="25513"/>
                </a:lnTo>
                <a:close/>
                <a:moveTo>
                  <a:pt x="12437" y="25459"/>
                </a:moveTo>
                <a:lnTo>
                  <a:pt x="12628" y="25799"/>
                </a:lnTo>
                <a:lnTo>
                  <a:pt x="12288" y="26003"/>
                </a:lnTo>
                <a:lnTo>
                  <a:pt x="12111" y="25649"/>
                </a:lnTo>
                <a:lnTo>
                  <a:pt x="12437" y="25459"/>
                </a:lnTo>
                <a:close/>
                <a:moveTo>
                  <a:pt x="9705" y="25541"/>
                </a:moveTo>
                <a:lnTo>
                  <a:pt x="9882" y="25880"/>
                </a:lnTo>
                <a:lnTo>
                  <a:pt x="9569" y="26057"/>
                </a:lnTo>
                <a:lnTo>
                  <a:pt x="9393" y="25717"/>
                </a:lnTo>
                <a:lnTo>
                  <a:pt x="9705" y="25541"/>
                </a:lnTo>
                <a:close/>
                <a:moveTo>
                  <a:pt x="6987" y="25609"/>
                </a:moveTo>
                <a:lnTo>
                  <a:pt x="7150" y="25948"/>
                </a:lnTo>
                <a:lnTo>
                  <a:pt x="6824" y="26111"/>
                </a:lnTo>
                <a:lnTo>
                  <a:pt x="6647" y="25799"/>
                </a:lnTo>
                <a:lnTo>
                  <a:pt x="6987" y="25609"/>
                </a:lnTo>
                <a:close/>
                <a:moveTo>
                  <a:pt x="4228" y="25704"/>
                </a:moveTo>
                <a:lnTo>
                  <a:pt x="4391" y="26003"/>
                </a:lnTo>
                <a:lnTo>
                  <a:pt x="4092" y="26179"/>
                </a:lnTo>
                <a:lnTo>
                  <a:pt x="3915" y="25853"/>
                </a:lnTo>
                <a:lnTo>
                  <a:pt x="4228" y="25704"/>
                </a:lnTo>
                <a:close/>
                <a:moveTo>
                  <a:pt x="1509" y="25758"/>
                </a:moveTo>
                <a:lnTo>
                  <a:pt x="1672" y="26057"/>
                </a:lnTo>
                <a:lnTo>
                  <a:pt x="1332" y="26234"/>
                </a:lnTo>
                <a:lnTo>
                  <a:pt x="1169" y="25921"/>
                </a:lnTo>
                <a:lnTo>
                  <a:pt x="1509" y="25758"/>
                </a:lnTo>
                <a:close/>
                <a:moveTo>
                  <a:pt x="10548" y="25799"/>
                </a:moveTo>
                <a:lnTo>
                  <a:pt x="10711" y="26139"/>
                </a:lnTo>
                <a:lnTo>
                  <a:pt x="10399" y="26315"/>
                </a:lnTo>
                <a:lnTo>
                  <a:pt x="10208" y="25976"/>
                </a:lnTo>
                <a:lnTo>
                  <a:pt x="10548" y="25799"/>
                </a:lnTo>
                <a:close/>
                <a:moveTo>
                  <a:pt x="13266" y="25677"/>
                </a:moveTo>
                <a:lnTo>
                  <a:pt x="13498" y="26084"/>
                </a:lnTo>
                <a:lnTo>
                  <a:pt x="13114" y="26323"/>
                </a:lnTo>
                <a:lnTo>
                  <a:pt x="13114" y="26323"/>
                </a:lnTo>
                <a:cubicBezTo>
                  <a:pt x="13115" y="26320"/>
                  <a:pt x="13116" y="26318"/>
                  <a:pt x="13117" y="26315"/>
                </a:cubicBezTo>
                <a:lnTo>
                  <a:pt x="12927" y="25880"/>
                </a:lnTo>
                <a:lnTo>
                  <a:pt x="13266" y="25677"/>
                </a:lnTo>
                <a:close/>
                <a:moveTo>
                  <a:pt x="7816" y="25894"/>
                </a:moveTo>
                <a:lnTo>
                  <a:pt x="7979" y="26193"/>
                </a:lnTo>
                <a:lnTo>
                  <a:pt x="7639" y="26356"/>
                </a:lnTo>
                <a:lnTo>
                  <a:pt x="7476" y="26057"/>
                </a:lnTo>
                <a:lnTo>
                  <a:pt x="7816" y="25894"/>
                </a:lnTo>
                <a:close/>
                <a:moveTo>
                  <a:pt x="5057" y="25948"/>
                </a:moveTo>
                <a:lnTo>
                  <a:pt x="5233" y="26261"/>
                </a:lnTo>
                <a:lnTo>
                  <a:pt x="4921" y="26424"/>
                </a:lnTo>
                <a:lnTo>
                  <a:pt x="4744" y="26098"/>
                </a:lnTo>
                <a:lnTo>
                  <a:pt x="5057" y="25948"/>
                </a:lnTo>
                <a:close/>
                <a:moveTo>
                  <a:pt x="15398" y="25893"/>
                </a:moveTo>
                <a:cubicBezTo>
                  <a:pt x="15390" y="25893"/>
                  <a:pt x="15381" y="25893"/>
                  <a:pt x="15373" y="25894"/>
                </a:cubicBezTo>
                <a:cubicBezTo>
                  <a:pt x="15210" y="25908"/>
                  <a:pt x="15101" y="26044"/>
                  <a:pt x="15101" y="26193"/>
                </a:cubicBezTo>
                <a:cubicBezTo>
                  <a:pt x="15101" y="26362"/>
                  <a:pt x="15237" y="26493"/>
                  <a:pt x="15392" y="26493"/>
                </a:cubicBezTo>
                <a:cubicBezTo>
                  <a:pt x="15399" y="26493"/>
                  <a:pt x="15407" y="26493"/>
                  <a:pt x="15414" y="26492"/>
                </a:cubicBezTo>
                <a:cubicBezTo>
                  <a:pt x="15577" y="26478"/>
                  <a:pt x="15713" y="26356"/>
                  <a:pt x="15713" y="26193"/>
                </a:cubicBezTo>
                <a:cubicBezTo>
                  <a:pt x="15700" y="26024"/>
                  <a:pt x="15564" y="25893"/>
                  <a:pt x="15398" y="25893"/>
                </a:cubicBezTo>
                <a:close/>
                <a:moveTo>
                  <a:pt x="2338" y="26003"/>
                </a:moveTo>
                <a:lnTo>
                  <a:pt x="2515" y="26343"/>
                </a:lnTo>
                <a:lnTo>
                  <a:pt x="2175" y="26506"/>
                </a:lnTo>
                <a:lnTo>
                  <a:pt x="1999" y="26166"/>
                </a:lnTo>
                <a:lnTo>
                  <a:pt x="2338" y="26003"/>
                </a:lnTo>
                <a:close/>
                <a:moveTo>
                  <a:pt x="11364" y="26044"/>
                </a:moveTo>
                <a:lnTo>
                  <a:pt x="11567" y="26383"/>
                </a:lnTo>
                <a:lnTo>
                  <a:pt x="11228" y="26560"/>
                </a:lnTo>
                <a:lnTo>
                  <a:pt x="11024" y="26220"/>
                </a:lnTo>
                <a:lnTo>
                  <a:pt x="11364" y="26044"/>
                </a:lnTo>
                <a:close/>
                <a:moveTo>
                  <a:pt x="8645" y="26111"/>
                </a:moveTo>
                <a:lnTo>
                  <a:pt x="8795" y="26424"/>
                </a:lnTo>
                <a:lnTo>
                  <a:pt x="8455" y="26601"/>
                </a:lnTo>
                <a:lnTo>
                  <a:pt x="8292" y="26288"/>
                </a:lnTo>
                <a:lnTo>
                  <a:pt x="8645" y="26111"/>
                </a:lnTo>
                <a:close/>
                <a:moveTo>
                  <a:pt x="5886" y="26179"/>
                </a:moveTo>
                <a:lnTo>
                  <a:pt x="6063" y="26533"/>
                </a:lnTo>
                <a:lnTo>
                  <a:pt x="5750" y="26696"/>
                </a:lnTo>
                <a:lnTo>
                  <a:pt x="5573" y="26356"/>
                </a:lnTo>
                <a:lnTo>
                  <a:pt x="5886" y="26179"/>
                </a:lnTo>
                <a:close/>
                <a:moveTo>
                  <a:pt x="3167" y="26288"/>
                </a:moveTo>
                <a:lnTo>
                  <a:pt x="3331" y="26601"/>
                </a:lnTo>
                <a:lnTo>
                  <a:pt x="2991" y="26791"/>
                </a:lnTo>
                <a:lnTo>
                  <a:pt x="2828" y="26451"/>
                </a:lnTo>
                <a:lnTo>
                  <a:pt x="3167" y="26288"/>
                </a:lnTo>
                <a:close/>
                <a:moveTo>
                  <a:pt x="12193" y="26275"/>
                </a:moveTo>
                <a:lnTo>
                  <a:pt x="12410" y="26628"/>
                </a:lnTo>
                <a:lnTo>
                  <a:pt x="12043" y="26832"/>
                </a:lnTo>
                <a:lnTo>
                  <a:pt x="11853" y="26465"/>
                </a:lnTo>
                <a:lnTo>
                  <a:pt x="12193" y="26275"/>
                </a:lnTo>
                <a:close/>
                <a:moveTo>
                  <a:pt x="9461" y="26370"/>
                </a:moveTo>
                <a:lnTo>
                  <a:pt x="9651" y="26723"/>
                </a:lnTo>
                <a:lnTo>
                  <a:pt x="9284" y="26886"/>
                </a:lnTo>
                <a:lnTo>
                  <a:pt x="9107" y="26533"/>
                </a:lnTo>
                <a:lnTo>
                  <a:pt x="9461" y="26370"/>
                </a:lnTo>
                <a:close/>
                <a:moveTo>
                  <a:pt x="6715" y="26451"/>
                </a:moveTo>
                <a:lnTo>
                  <a:pt x="6892" y="26777"/>
                </a:lnTo>
                <a:lnTo>
                  <a:pt x="6579" y="26941"/>
                </a:lnTo>
                <a:lnTo>
                  <a:pt x="6389" y="26642"/>
                </a:lnTo>
                <a:lnTo>
                  <a:pt x="6715" y="26451"/>
                </a:lnTo>
                <a:close/>
                <a:moveTo>
                  <a:pt x="3997" y="26519"/>
                </a:moveTo>
                <a:lnTo>
                  <a:pt x="4173" y="26832"/>
                </a:lnTo>
                <a:lnTo>
                  <a:pt x="3847" y="26995"/>
                </a:lnTo>
                <a:lnTo>
                  <a:pt x="3684" y="26682"/>
                </a:lnTo>
                <a:lnTo>
                  <a:pt x="3997" y="26519"/>
                </a:lnTo>
                <a:close/>
                <a:moveTo>
                  <a:pt x="1237" y="26574"/>
                </a:moveTo>
                <a:lnTo>
                  <a:pt x="1428" y="26886"/>
                </a:lnTo>
                <a:lnTo>
                  <a:pt x="1101" y="27063"/>
                </a:lnTo>
                <a:lnTo>
                  <a:pt x="938" y="26750"/>
                </a:lnTo>
                <a:lnTo>
                  <a:pt x="1237" y="26574"/>
                </a:lnTo>
                <a:close/>
                <a:moveTo>
                  <a:pt x="10303" y="26628"/>
                </a:moveTo>
                <a:lnTo>
                  <a:pt x="10480" y="26954"/>
                </a:lnTo>
                <a:lnTo>
                  <a:pt x="10113" y="27131"/>
                </a:lnTo>
                <a:lnTo>
                  <a:pt x="9936" y="26818"/>
                </a:lnTo>
                <a:lnTo>
                  <a:pt x="10303" y="26628"/>
                </a:lnTo>
                <a:close/>
                <a:moveTo>
                  <a:pt x="14286" y="26397"/>
                </a:moveTo>
                <a:cubicBezTo>
                  <a:pt x="14082" y="26411"/>
                  <a:pt x="13933" y="26574"/>
                  <a:pt x="13933" y="26777"/>
                </a:cubicBezTo>
                <a:cubicBezTo>
                  <a:pt x="13933" y="26981"/>
                  <a:pt x="14096" y="27144"/>
                  <a:pt x="14300" y="27144"/>
                </a:cubicBezTo>
                <a:cubicBezTo>
                  <a:pt x="14503" y="27144"/>
                  <a:pt x="14666" y="26981"/>
                  <a:pt x="14680" y="26791"/>
                </a:cubicBezTo>
                <a:cubicBezTo>
                  <a:pt x="14680" y="26574"/>
                  <a:pt x="14503" y="26397"/>
                  <a:pt x="14286" y="26397"/>
                </a:cubicBezTo>
                <a:close/>
                <a:moveTo>
                  <a:pt x="7544" y="26696"/>
                </a:moveTo>
                <a:lnTo>
                  <a:pt x="7734" y="27009"/>
                </a:lnTo>
                <a:lnTo>
                  <a:pt x="7395" y="27199"/>
                </a:lnTo>
                <a:lnTo>
                  <a:pt x="7232" y="26873"/>
                </a:lnTo>
                <a:lnTo>
                  <a:pt x="7544" y="26696"/>
                </a:lnTo>
                <a:close/>
                <a:moveTo>
                  <a:pt x="4812" y="26764"/>
                </a:moveTo>
                <a:lnTo>
                  <a:pt x="4989" y="27077"/>
                </a:lnTo>
                <a:lnTo>
                  <a:pt x="4676" y="27253"/>
                </a:lnTo>
                <a:lnTo>
                  <a:pt x="4499" y="26941"/>
                </a:lnTo>
                <a:lnTo>
                  <a:pt x="4812" y="26764"/>
                </a:lnTo>
                <a:close/>
                <a:moveTo>
                  <a:pt x="15123" y="26760"/>
                </a:moveTo>
                <a:cubicBezTo>
                  <a:pt x="15063" y="26760"/>
                  <a:pt x="15002" y="26782"/>
                  <a:pt x="14952" y="26832"/>
                </a:cubicBezTo>
                <a:cubicBezTo>
                  <a:pt x="14775" y="26981"/>
                  <a:pt x="14884" y="27267"/>
                  <a:pt x="15115" y="27280"/>
                </a:cubicBezTo>
                <a:cubicBezTo>
                  <a:pt x="15251" y="27267"/>
                  <a:pt x="15360" y="27172"/>
                  <a:pt x="15373" y="27036"/>
                </a:cubicBezTo>
                <a:cubicBezTo>
                  <a:pt x="15392" y="26875"/>
                  <a:pt x="15260" y="26760"/>
                  <a:pt x="15123" y="26760"/>
                </a:cubicBezTo>
                <a:close/>
                <a:moveTo>
                  <a:pt x="2066" y="26832"/>
                </a:moveTo>
                <a:lnTo>
                  <a:pt x="2230" y="27172"/>
                </a:lnTo>
                <a:lnTo>
                  <a:pt x="1931" y="27335"/>
                </a:lnTo>
                <a:lnTo>
                  <a:pt x="1754" y="26995"/>
                </a:lnTo>
                <a:lnTo>
                  <a:pt x="2066" y="26832"/>
                </a:lnTo>
                <a:close/>
                <a:moveTo>
                  <a:pt x="11119" y="26873"/>
                </a:moveTo>
                <a:lnTo>
                  <a:pt x="11323" y="27199"/>
                </a:lnTo>
                <a:lnTo>
                  <a:pt x="10929" y="27403"/>
                </a:lnTo>
                <a:lnTo>
                  <a:pt x="10766" y="27049"/>
                </a:lnTo>
                <a:lnTo>
                  <a:pt x="11119" y="26873"/>
                </a:lnTo>
                <a:close/>
                <a:moveTo>
                  <a:pt x="8360" y="26941"/>
                </a:moveTo>
                <a:lnTo>
                  <a:pt x="8550" y="27253"/>
                </a:lnTo>
                <a:lnTo>
                  <a:pt x="8224" y="27444"/>
                </a:lnTo>
                <a:lnTo>
                  <a:pt x="8033" y="27117"/>
                </a:lnTo>
                <a:lnTo>
                  <a:pt x="8360" y="26941"/>
                </a:lnTo>
                <a:close/>
                <a:moveTo>
                  <a:pt x="5641" y="27009"/>
                </a:moveTo>
                <a:lnTo>
                  <a:pt x="5818" y="27348"/>
                </a:lnTo>
                <a:lnTo>
                  <a:pt x="5505" y="27525"/>
                </a:lnTo>
                <a:lnTo>
                  <a:pt x="5342" y="27185"/>
                </a:lnTo>
                <a:lnTo>
                  <a:pt x="5641" y="27009"/>
                </a:lnTo>
                <a:close/>
                <a:moveTo>
                  <a:pt x="2923" y="27063"/>
                </a:moveTo>
                <a:lnTo>
                  <a:pt x="3086" y="27403"/>
                </a:lnTo>
                <a:lnTo>
                  <a:pt x="2746" y="27579"/>
                </a:lnTo>
                <a:lnTo>
                  <a:pt x="2583" y="27280"/>
                </a:lnTo>
                <a:lnTo>
                  <a:pt x="2923" y="27063"/>
                </a:lnTo>
                <a:close/>
                <a:moveTo>
                  <a:pt x="9202" y="27172"/>
                </a:moveTo>
                <a:lnTo>
                  <a:pt x="9366" y="27552"/>
                </a:lnTo>
                <a:lnTo>
                  <a:pt x="9053" y="27715"/>
                </a:lnTo>
                <a:lnTo>
                  <a:pt x="8876" y="27362"/>
                </a:lnTo>
                <a:lnTo>
                  <a:pt x="9202" y="27172"/>
                </a:lnTo>
                <a:close/>
                <a:moveTo>
                  <a:pt x="13225" y="26967"/>
                </a:moveTo>
                <a:cubicBezTo>
                  <a:pt x="13216" y="26967"/>
                  <a:pt x="13208" y="26967"/>
                  <a:pt x="13199" y="26968"/>
                </a:cubicBezTo>
                <a:cubicBezTo>
                  <a:pt x="12981" y="26981"/>
                  <a:pt x="12818" y="27158"/>
                  <a:pt x="12845" y="27376"/>
                </a:cubicBezTo>
                <a:cubicBezTo>
                  <a:pt x="12845" y="27593"/>
                  <a:pt x="13035" y="27756"/>
                  <a:pt x="13239" y="27756"/>
                </a:cubicBezTo>
                <a:cubicBezTo>
                  <a:pt x="13457" y="27743"/>
                  <a:pt x="13620" y="27566"/>
                  <a:pt x="13633" y="27348"/>
                </a:cubicBezTo>
                <a:cubicBezTo>
                  <a:pt x="13620" y="27126"/>
                  <a:pt x="13444" y="26967"/>
                  <a:pt x="13225" y="26967"/>
                </a:cubicBezTo>
                <a:close/>
                <a:moveTo>
                  <a:pt x="6470" y="27280"/>
                </a:moveTo>
                <a:lnTo>
                  <a:pt x="6647" y="27579"/>
                </a:lnTo>
                <a:lnTo>
                  <a:pt x="6321" y="27770"/>
                </a:lnTo>
                <a:lnTo>
                  <a:pt x="6144" y="27444"/>
                </a:lnTo>
                <a:lnTo>
                  <a:pt x="6470" y="27280"/>
                </a:lnTo>
                <a:close/>
                <a:moveTo>
                  <a:pt x="3752" y="27348"/>
                </a:moveTo>
                <a:lnTo>
                  <a:pt x="3915" y="27661"/>
                </a:lnTo>
                <a:lnTo>
                  <a:pt x="3575" y="27824"/>
                </a:lnTo>
                <a:lnTo>
                  <a:pt x="3399" y="27511"/>
                </a:lnTo>
                <a:lnTo>
                  <a:pt x="3752" y="27348"/>
                </a:lnTo>
                <a:close/>
                <a:moveTo>
                  <a:pt x="993" y="27403"/>
                </a:moveTo>
                <a:lnTo>
                  <a:pt x="1169" y="27715"/>
                </a:lnTo>
                <a:lnTo>
                  <a:pt x="857" y="27892"/>
                </a:lnTo>
                <a:lnTo>
                  <a:pt x="666" y="27579"/>
                </a:lnTo>
                <a:lnTo>
                  <a:pt x="993" y="27403"/>
                </a:lnTo>
                <a:close/>
                <a:moveTo>
                  <a:pt x="14055" y="27240"/>
                </a:moveTo>
                <a:cubicBezTo>
                  <a:pt x="13851" y="27253"/>
                  <a:pt x="13701" y="27416"/>
                  <a:pt x="13701" y="27620"/>
                </a:cubicBezTo>
                <a:cubicBezTo>
                  <a:pt x="13715" y="27811"/>
                  <a:pt x="13865" y="27960"/>
                  <a:pt x="14068" y="27960"/>
                </a:cubicBezTo>
                <a:cubicBezTo>
                  <a:pt x="14245" y="27946"/>
                  <a:pt x="14408" y="27797"/>
                  <a:pt x="14422" y="27620"/>
                </a:cubicBezTo>
                <a:cubicBezTo>
                  <a:pt x="14408" y="27416"/>
                  <a:pt x="14245" y="27253"/>
                  <a:pt x="14055" y="27240"/>
                </a:cubicBezTo>
                <a:close/>
                <a:moveTo>
                  <a:pt x="10018" y="27457"/>
                </a:moveTo>
                <a:lnTo>
                  <a:pt x="10208" y="27797"/>
                </a:lnTo>
                <a:lnTo>
                  <a:pt x="9868" y="27974"/>
                </a:lnTo>
                <a:lnTo>
                  <a:pt x="9678" y="27620"/>
                </a:lnTo>
                <a:lnTo>
                  <a:pt x="10018" y="27457"/>
                </a:lnTo>
                <a:close/>
                <a:moveTo>
                  <a:pt x="7299" y="27525"/>
                </a:moveTo>
                <a:lnTo>
                  <a:pt x="7463" y="27851"/>
                </a:lnTo>
                <a:lnTo>
                  <a:pt x="7136" y="28028"/>
                </a:lnTo>
                <a:lnTo>
                  <a:pt x="6960" y="27688"/>
                </a:lnTo>
                <a:lnTo>
                  <a:pt x="7299" y="27525"/>
                </a:lnTo>
                <a:close/>
                <a:moveTo>
                  <a:pt x="14952" y="27634"/>
                </a:moveTo>
                <a:cubicBezTo>
                  <a:pt x="14870" y="27661"/>
                  <a:pt x="14762" y="27675"/>
                  <a:pt x="14721" y="27729"/>
                </a:cubicBezTo>
                <a:cubicBezTo>
                  <a:pt x="14639" y="27824"/>
                  <a:pt x="14653" y="27933"/>
                  <a:pt x="14802" y="28028"/>
                </a:cubicBezTo>
                <a:lnTo>
                  <a:pt x="15006" y="27688"/>
                </a:lnTo>
                <a:lnTo>
                  <a:pt x="14952" y="27634"/>
                </a:lnTo>
                <a:close/>
                <a:moveTo>
                  <a:pt x="4567" y="27593"/>
                </a:moveTo>
                <a:lnTo>
                  <a:pt x="4744" y="27906"/>
                </a:lnTo>
                <a:lnTo>
                  <a:pt x="4404" y="28069"/>
                </a:lnTo>
                <a:lnTo>
                  <a:pt x="4214" y="27770"/>
                </a:lnTo>
                <a:lnTo>
                  <a:pt x="4567" y="27593"/>
                </a:lnTo>
                <a:close/>
                <a:moveTo>
                  <a:pt x="1808" y="27647"/>
                </a:moveTo>
                <a:lnTo>
                  <a:pt x="1999" y="27987"/>
                </a:lnTo>
                <a:lnTo>
                  <a:pt x="1686" y="28150"/>
                </a:lnTo>
                <a:lnTo>
                  <a:pt x="1496" y="27811"/>
                </a:lnTo>
                <a:lnTo>
                  <a:pt x="1808" y="27647"/>
                </a:lnTo>
                <a:close/>
                <a:moveTo>
                  <a:pt x="10847" y="27688"/>
                </a:moveTo>
                <a:lnTo>
                  <a:pt x="11065" y="28042"/>
                </a:lnTo>
                <a:lnTo>
                  <a:pt x="10684" y="28232"/>
                </a:lnTo>
                <a:lnTo>
                  <a:pt x="10494" y="27878"/>
                </a:lnTo>
                <a:lnTo>
                  <a:pt x="10847" y="27688"/>
                </a:lnTo>
                <a:close/>
                <a:moveTo>
                  <a:pt x="8115" y="27783"/>
                </a:moveTo>
                <a:lnTo>
                  <a:pt x="8346" y="28123"/>
                </a:lnTo>
                <a:lnTo>
                  <a:pt x="7979" y="28300"/>
                </a:lnTo>
                <a:lnTo>
                  <a:pt x="7789" y="27960"/>
                </a:lnTo>
                <a:lnTo>
                  <a:pt x="8115" y="27783"/>
                </a:lnTo>
                <a:close/>
                <a:moveTo>
                  <a:pt x="12223" y="27472"/>
                </a:moveTo>
                <a:lnTo>
                  <a:pt x="12223" y="27472"/>
                </a:lnTo>
                <a:cubicBezTo>
                  <a:pt x="12145" y="27487"/>
                  <a:pt x="12067" y="27513"/>
                  <a:pt x="11989" y="27539"/>
                </a:cubicBezTo>
                <a:cubicBezTo>
                  <a:pt x="11826" y="27607"/>
                  <a:pt x="11731" y="27783"/>
                  <a:pt x="11758" y="27960"/>
                </a:cubicBezTo>
                <a:cubicBezTo>
                  <a:pt x="11785" y="28137"/>
                  <a:pt x="11921" y="28273"/>
                  <a:pt x="12098" y="28300"/>
                </a:cubicBezTo>
                <a:cubicBezTo>
                  <a:pt x="12122" y="28304"/>
                  <a:pt x="12147" y="28306"/>
                  <a:pt x="12170" y="28306"/>
                </a:cubicBezTo>
                <a:cubicBezTo>
                  <a:pt x="12508" y="28306"/>
                  <a:pt x="12704" y="27874"/>
                  <a:pt x="12437" y="27620"/>
                </a:cubicBezTo>
                <a:cubicBezTo>
                  <a:pt x="12370" y="27553"/>
                  <a:pt x="12303" y="27513"/>
                  <a:pt x="12223" y="27472"/>
                </a:cubicBezTo>
                <a:close/>
                <a:moveTo>
                  <a:pt x="5397" y="27838"/>
                </a:moveTo>
                <a:lnTo>
                  <a:pt x="5573" y="28177"/>
                </a:lnTo>
                <a:lnTo>
                  <a:pt x="5233" y="28341"/>
                </a:lnTo>
                <a:lnTo>
                  <a:pt x="5057" y="28001"/>
                </a:lnTo>
                <a:lnTo>
                  <a:pt x="5397" y="27838"/>
                </a:lnTo>
                <a:close/>
                <a:moveTo>
                  <a:pt x="2637" y="27919"/>
                </a:moveTo>
                <a:lnTo>
                  <a:pt x="2828" y="28245"/>
                </a:lnTo>
                <a:lnTo>
                  <a:pt x="2488" y="28409"/>
                </a:lnTo>
                <a:lnTo>
                  <a:pt x="2325" y="28096"/>
                </a:lnTo>
                <a:lnTo>
                  <a:pt x="2637" y="27919"/>
                </a:lnTo>
                <a:close/>
                <a:moveTo>
                  <a:pt x="8958" y="28014"/>
                </a:moveTo>
                <a:lnTo>
                  <a:pt x="9134" y="28368"/>
                </a:lnTo>
                <a:lnTo>
                  <a:pt x="8795" y="28558"/>
                </a:lnTo>
                <a:lnTo>
                  <a:pt x="8577" y="28177"/>
                </a:lnTo>
                <a:lnTo>
                  <a:pt x="8958" y="28014"/>
                </a:lnTo>
                <a:close/>
                <a:moveTo>
                  <a:pt x="12995" y="27783"/>
                </a:moveTo>
                <a:cubicBezTo>
                  <a:pt x="12777" y="27783"/>
                  <a:pt x="12614" y="27960"/>
                  <a:pt x="12600" y="28164"/>
                </a:cubicBezTo>
                <a:cubicBezTo>
                  <a:pt x="12600" y="28381"/>
                  <a:pt x="12764" y="28558"/>
                  <a:pt x="12981" y="28572"/>
                </a:cubicBezTo>
                <a:cubicBezTo>
                  <a:pt x="13185" y="28558"/>
                  <a:pt x="13362" y="28395"/>
                  <a:pt x="13375" y="28191"/>
                </a:cubicBezTo>
                <a:cubicBezTo>
                  <a:pt x="13375" y="27974"/>
                  <a:pt x="13212" y="27797"/>
                  <a:pt x="12995" y="27783"/>
                </a:cubicBezTo>
                <a:close/>
                <a:moveTo>
                  <a:pt x="6226" y="28123"/>
                </a:moveTo>
                <a:lnTo>
                  <a:pt x="6402" y="28436"/>
                </a:lnTo>
                <a:lnTo>
                  <a:pt x="6049" y="28612"/>
                </a:lnTo>
                <a:lnTo>
                  <a:pt x="5872" y="28300"/>
                </a:lnTo>
                <a:lnTo>
                  <a:pt x="6226" y="28123"/>
                </a:lnTo>
                <a:close/>
                <a:moveTo>
                  <a:pt x="3453" y="28164"/>
                </a:moveTo>
                <a:lnTo>
                  <a:pt x="3657" y="28477"/>
                </a:lnTo>
                <a:lnTo>
                  <a:pt x="3317" y="28653"/>
                </a:lnTo>
                <a:lnTo>
                  <a:pt x="3140" y="28341"/>
                </a:lnTo>
                <a:lnTo>
                  <a:pt x="3453" y="28164"/>
                </a:lnTo>
                <a:close/>
                <a:moveTo>
                  <a:pt x="748" y="28232"/>
                </a:moveTo>
                <a:lnTo>
                  <a:pt x="925" y="28544"/>
                </a:lnTo>
                <a:lnTo>
                  <a:pt x="599" y="28721"/>
                </a:lnTo>
                <a:lnTo>
                  <a:pt x="422" y="28409"/>
                </a:lnTo>
                <a:lnTo>
                  <a:pt x="748" y="28232"/>
                </a:lnTo>
                <a:close/>
                <a:moveTo>
                  <a:pt x="13810" y="28082"/>
                </a:moveTo>
                <a:cubicBezTo>
                  <a:pt x="13348" y="28082"/>
                  <a:pt x="13348" y="28762"/>
                  <a:pt x="13810" y="28762"/>
                </a:cubicBezTo>
                <a:cubicBezTo>
                  <a:pt x="14259" y="28762"/>
                  <a:pt x="14259" y="28082"/>
                  <a:pt x="13810" y="28082"/>
                </a:cubicBezTo>
                <a:close/>
                <a:moveTo>
                  <a:pt x="9773" y="28273"/>
                </a:moveTo>
                <a:lnTo>
                  <a:pt x="9977" y="28612"/>
                </a:lnTo>
                <a:lnTo>
                  <a:pt x="9624" y="28803"/>
                </a:lnTo>
                <a:lnTo>
                  <a:pt x="9433" y="28463"/>
                </a:lnTo>
                <a:lnTo>
                  <a:pt x="9773" y="28273"/>
                </a:lnTo>
                <a:close/>
                <a:moveTo>
                  <a:pt x="7055" y="28341"/>
                </a:moveTo>
                <a:lnTo>
                  <a:pt x="7232" y="28667"/>
                </a:lnTo>
                <a:lnTo>
                  <a:pt x="6865" y="28857"/>
                </a:lnTo>
                <a:lnTo>
                  <a:pt x="6701" y="28531"/>
                </a:lnTo>
                <a:lnTo>
                  <a:pt x="7055" y="28341"/>
                </a:lnTo>
                <a:close/>
                <a:moveTo>
                  <a:pt x="4282" y="28422"/>
                </a:moveTo>
                <a:lnTo>
                  <a:pt x="4499" y="28762"/>
                </a:lnTo>
                <a:lnTo>
                  <a:pt x="4146" y="28925"/>
                </a:lnTo>
                <a:lnTo>
                  <a:pt x="3983" y="28585"/>
                </a:lnTo>
                <a:lnTo>
                  <a:pt x="4282" y="28422"/>
                </a:lnTo>
                <a:close/>
                <a:moveTo>
                  <a:pt x="1564" y="28463"/>
                </a:moveTo>
                <a:lnTo>
                  <a:pt x="1754" y="28830"/>
                </a:lnTo>
                <a:lnTo>
                  <a:pt x="1441" y="28993"/>
                </a:lnTo>
                <a:lnTo>
                  <a:pt x="1251" y="28640"/>
                </a:lnTo>
                <a:lnTo>
                  <a:pt x="1564" y="28463"/>
                </a:lnTo>
                <a:close/>
                <a:moveTo>
                  <a:pt x="10616" y="28490"/>
                </a:moveTo>
                <a:cubicBezTo>
                  <a:pt x="10684" y="28640"/>
                  <a:pt x="10711" y="28830"/>
                  <a:pt x="10929" y="28857"/>
                </a:cubicBezTo>
                <a:lnTo>
                  <a:pt x="10426" y="29061"/>
                </a:lnTo>
                <a:lnTo>
                  <a:pt x="10263" y="28708"/>
                </a:lnTo>
                <a:lnTo>
                  <a:pt x="10616" y="28490"/>
                </a:lnTo>
                <a:close/>
                <a:moveTo>
                  <a:pt x="5111" y="28667"/>
                </a:moveTo>
                <a:lnTo>
                  <a:pt x="5301" y="29007"/>
                </a:lnTo>
                <a:lnTo>
                  <a:pt x="4989" y="29183"/>
                </a:lnTo>
                <a:lnTo>
                  <a:pt x="4771" y="28830"/>
                </a:lnTo>
                <a:lnTo>
                  <a:pt x="5111" y="28667"/>
                </a:lnTo>
                <a:close/>
                <a:moveTo>
                  <a:pt x="2406" y="28748"/>
                </a:moveTo>
                <a:lnTo>
                  <a:pt x="2569" y="29061"/>
                </a:lnTo>
                <a:lnTo>
                  <a:pt x="2257" y="29238"/>
                </a:lnTo>
                <a:lnTo>
                  <a:pt x="2066" y="28911"/>
                </a:lnTo>
                <a:lnTo>
                  <a:pt x="2406" y="28748"/>
                </a:lnTo>
                <a:close/>
                <a:moveTo>
                  <a:pt x="7857" y="28585"/>
                </a:moveTo>
                <a:lnTo>
                  <a:pt x="8061" y="28966"/>
                </a:lnTo>
                <a:cubicBezTo>
                  <a:pt x="7893" y="29030"/>
                  <a:pt x="7701" y="29095"/>
                  <a:pt x="7670" y="29310"/>
                </a:cubicBezTo>
                <a:lnTo>
                  <a:pt x="7670" y="29310"/>
                </a:lnTo>
                <a:lnTo>
                  <a:pt x="7558" y="28748"/>
                </a:lnTo>
                <a:lnTo>
                  <a:pt x="7857" y="28585"/>
                </a:lnTo>
                <a:close/>
                <a:moveTo>
                  <a:pt x="8713" y="28857"/>
                </a:moveTo>
                <a:lnTo>
                  <a:pt x="8903" y="29197"/>
                </a:lnTo>
                <a:lnTo>
                  <a:pt x="8550" y="29387"/>
                </a:lnTo>
                <a:lnTo>
                  <a:pt x="8373" y="29034"/>
                </a:lnTo>
                <a:lnTo>
                  <a:pt x="8713" y="28857"/>
                </a:lnTo>
                <a:close/>
                <a:moveTo>
                  <a:pt x="12726" y="28637"/>
                </a:moveTo>
                <a:cubicBezTo>
                  <a:pt x="12712" y="28637"/>
                  <a:pt x="12697" y="28638"/>
                  <a:pt x="12682" y="28640"/>
                </a:cubicBezTo>
                <a:cubicBezTo>
                  <a:pt x="12356" y="28653"/>
                  <a:pt x="12220" y="29061"/>
                  <a:pt x="12465" y="29292"/>
                </a:cubicBezTo>
                <a:cubicBezTo>
                  <a:pt x="12539" y="29358"/>
                  <a:pt x="12626" y="29388"/>
                  <a:pt x="12712" y="29388"/>
                </a:cubicBezTo>
                <a:cubicBezTo>
                  <a:pt x="12910" y="29388"/>
                  <a:pt x="13099" y="29230"/>
                  <a:pt x="13090" y="28993"/>
                </a:cubicBezTo>
                <a:cubicBezTo>
                  <a:pt x="13090" y="28803"/>
                  <a:pt x="12925" y="28637"/>
                  <a:pt x="12726" y="28637"/>
                </a:cubicBezTo>
                <a:close/>
                <a:moveTo>
                  <a:pt x="5954" y="28925"/>
                </a:moveTo>
                <a:lnTo>
                  <a:pt x="6131" y="29251"/>
                </a:lnTo>
                <a:lnTo>
                  <a:pt x="5804" y="29442"/>
                </a:lnTo>
                <a:lnTo>
                  <a:pt x="5614" y="29102"/>
                </a:lnTo>
                <a:lnTo>
                  <a:pt x="5954" y="28925"/>
                </a:lnTo>
                <a:close/>
                <a:moveTo>
                  <a:pt x="3222" y="28993"/>
                </a:moveTo>
                <a:lnTo>
                  <a:pt x="3399" y="29319"/>
                </a:lnTo>
                <a:lnTo>
                  <a:pt x="3086" y="29482"/>
                </a:lnTo>
                <a:lnTo>
                  <a:pt x="2896" y="29156"/>
                </a:lnTo>
                <a:lnTo>
                  <a:pt x="3222" y="28993"/>
                </a:lnTo>
                <a:close/>
                <a:moveTo>
                  <a:pt x="13538" y="28911"/>
                </a:moveTo>
                <a:cubicBezTo>
                  <a:pt x="13348" y="28911"/>
                  <a:pt x="13199" y="29061"/>
                  <a:pt x="13212" y="29238"/>
                </a:cubicBezTo>
                <a:cubicBezTo>
                  <a:pt x="13199" y="29414"/>
                  <a:pt x="13334" y="29577"/>
                  <a:pt x="13511" y="29577"/>
                </a:cubicBezTo>
                <a:cubicBezTo>
                  <a:pt x="13519" y="29578"/>
                  <a:pt x="13527" y="29578"/>
                  <a:pt x="13535" y="29578"/>
                </a:cubicBezTo>
                <a:cubicBezTo>
                  <a:pt x="13728" y="29578"/>
                  <a:pt x="13878" y="29421"/>
                  <a:pt x="13878" y="29238"/>
                </a:cubicBezTo>
                <a:cubicBezTo>
                  <a:pt x="13865" y="29061"/>
                  <a:pt x="13715" y="28911"/>
                  <a:pt x="13538" y="28911"/>
                </a:cubicBezTo>
                <a:close/>
                <a:moveTo>
                  <a:pt x="9529" y="29088"/>
                </a:moveTo>
                <a:lnTo>
                  <a:pt x="9760" y="29455"/>
                </a:lnTo>
                <a:lnTo>
                  <a:pt x="9379" y="29632"/>
                </a:lnTo>
                <a:lnTo>
                  <a:pt x="9175" y="29278"/>
                </a:lnTo>
                <a:lnTo>
                  <a:pt x="9529" y="29088"/>
                </a:lnTo>
                <a:close/>
                <a:moveTo>
                  <a:pt x="6783" y="29156"/>
                </a:moveTo>
                <a:lnTo>
                  <a:pt x="6973" y="29496"/>
                </a:lnTo>
                <a:lnTo>
                  <a:pt x="6633" y="29686"/>
                </a:lnTo>
                <a:lnTo>
                  <a:pt x="6443" y="29346"/>
                </a:lnTo>
                <a:cubicBezTo>
                  <a:pt x="6552" y="29278"/>
                  <a:pt x="6661" y="29224"/>
                  <a:pt x="6783" y="29156"/>
                </a:cubicBezTo>
                <a:close/>
                <a:moveTo>
                  <a:pt x="4051" y="29238"/>
                </a:moveTo>
                <a:lnTo>
                  <a:pt x="4241" y="29591"/>
                </a:lnTo>
                <a:lnTo>
                  <a:pt x="3901" y="29768"/>
                </a:lnTo>
                <a:lnTo>
                  <a:pt x="3725" y="29414"/>
                </a:lnTo>
                <a:lnTo>
                  <a:pt x="4051" y="29238"/>
                </a:lnTo>
                <a:close/>
                <a:moveTo>
                  <a:pt x="1332" y="29319"/>
                </a:moveTo>
                <a:lnTo>
                  <a:pt x="1509" y="29659"/>
                </a:lnTo>
                <a:lnTo>
                  <a:pt x="1156" y="29822"/>
                </a:lnTo>
                <a:lnTo>
                  <a:pt x="938" y="29469"/>
                </a:lnTo>
                <a:lnTo>
                  <a:pt x="1332" y="29319"/>
                </a:lnTo>
                <a:close/>
                <a:moveTo>
                  <a:pt x="10385" y="29319"/>
                </a:moveTo>
                <a:cubicBezTo>
                  <a:pt x="10412" y="29510"/>
                  <a:pt x="10548" y="29673"/>
                  <a:pt x="10725" y="29713"/>
                </a:cubicBezTo>
                <a:cubicBezTo>
                  <a:pt x="10727" y="29714"/>
                  <a:pt x="10728" y="29714"/>
                  <a:pt x="10730" y="29715"/>
                </a:cubicBezTo>
                <a:lnTo>
                  <a:pt x="10730" y="29715"/>
                </a:lnTo>
                <a:cubicBezTo>
                  <a:pt x="10542" y="29741"/>
                  <a:pt x="10329" y="29743"/>
                  <a:pt x="10208" y="29944"/>
                </a:cubicBezTo>
                <a:lnTo>
                  <a:pt x="9991" y="29523"/>
                </a:lnTo>
                <a:lnTo>
                  <a:pt x="10385" y="29319"/>
                </a:lnTo>
                <a:close/>
                <a:moveTo>
                  <a:pt x="7665" y="29368"/>
                </a:moveTo>
                <a:cubicBezTo>
                  <a:pt x="7659" y="29523"/>
                  <a:pt x="7726" y="29664"/>
                  <a:pt x="7843" y="29768"/>
                </a:cubicBezTo>
                <a:lnTo>
                  <a:pt x="7449" y="29972"/>
                </a:lnTo>
                <a:lnTo>
                  <a:pt x="7259" y="29591"/>
                </a:lnTo>
                <a:lnTo>
                  <a:pt x="7665" y="29368"/>
                </a:lnTo>
                <a:close/>
                <a:moveTo>
                  <a:pt x="11880" y="28376"/>
                </a:moveTo>
                <a:cubicBezTo>
                  <a:pt x="11728" y="28376"/>
                  <a:pt x="11584" y="28455"/>
                  <a:pt x="11513" y="28585"/>
                </a:cubicBezTo>
                <a:cubicBezTo>
                  <a:pt x="11445" y="28748"/>
                  <a:pt x="11486" y="28925"/>
                  <a:pt x="11595" y="29047"/>
                </a:cubicBezTo>
                <a:cubicBezTo>
                  <a:pt x="11663" y="29102"/>
                  <a:pt x="11731" y="29156"/>
                  <a:pt x="11812" y="29197"/>
                </a:cubicBezTo>
                <a:cubicBezTo>
                  <a:pt x="11788" y="29193"/>
                  <a:pt x="11763" y="29191"/>
                  <a:pt x="11737" y="29191"/>
                </a:cubicBezTo>
                <a:cubicBezTo>
                  <a:pt x="11675" y="29191"/>
                  <a:pt x="11608" y="29201"/>
                  <a:pt x="11540" y="29211"/>
                </a:cubicBezTo>
                <a:cubicBezTo>
                  <a:pt x="11377" y="29251"/>
                  <a:pt x="11268" y="29387"/>
                  <a:pt x="11255" y="29550"/>
                </a:cubicBezTo>
                <a:cubicBezTo>
                  <a:pt x="11228" y="29804"/>
                  <a:pt x="11436" y="29979"/>
                  <a:pt x="11651" y="29979"/>
                </a:cubicBezTo>
                <a:cubicBezTo>
                  <a:pt x="11758" y="29979"/>
                  <a:pt x="11866" y="29935"/>
                  <a:pt x="11948" y="29836"/>
                </a:cubicBezTo>
                <a:cubicBezTo>
                  <a:pt x="12070" y="29700"/>
                  <a:pt x="12070" y="29496"/>
                  <a:pt x="11962" y="29360"/>
                </a:cubicBezTo>
                <a:cubicBezTo>
                  <a:pt x="11907" y="29292"/>
                  <a:pt x="11866" y="29238"/>
                  <a:pt x="11812" y="29183"/>
                </a:cubicBezTo>
                <a:cubicBezTo>
                  <a:pt x="11894" y="29170"/>
                  <a:pt x="11989" y="29143"/>
                  <a:pt x="12070" y="29115"/>
                </a:cubicBezTo>
                <a:cubicBezTo>
                  <a:pt x="12220" y="29047"/>
                  <a:pt x="12301" y="28884"/>
                  <a:pt x="12288" y="28721"/>
                </a:cubicBezTo>
                <a:cubicBezTo>
                  <a:pt x="12261" y="28544"/>
                  <a:pt x="12125" y="28409"/>
                  <a:pt x="11948" y="28381"/>
                </a:cubicBezTo>
                <a:cubicBezTo>
                  <a:pt x="11925" y="28378"/>
                  <a:pt x="11903" y="28376"/>
                  <a:pt x="11880" y="28376"/>
                </a:cubicBezTo>
                <a:close/>
                <a:moveTo>
                  <a:pt x="4866" y="29496"/>
                </a:moveTo>
                <a:lnTo>
                  <a:pt x="5070" y="29836"/>
                </a:lnTo>
                <a:lnTo>
                  <a:pt x="4731" y="30012"/>
                </a:lnTo>
                <a:lnTo>
                  <a:pt x="4554" y="29686"/>
                </a:lnTo>
                <a:lnTo>
                  <a:pt x="4866" y="29496"/>
                </a:lnTo>
                <a:close/>
                <a:moveTo>
                  <a:pt x="2162" y="29577"/>
                </a:moveTo>
                <a:lnTo>
                  <a:pt x="2338" y="29890"/>
                </a:lnTo>
                <a:lnTo>
                  <a:pt x="1971" y="30067"/>
                </a:lnTo>
                <a:lnTo>
                  <a:pt x="1808" y="29741"/>
                </a:lnTo>
                <a:lnTo>
                  <a:pt x="2162" y="29577"/>
                </a:lnTo>
                <a:close/>
                <a:moveTo>
                  <a:pt x="8468" y="29673"/>
                </a:moveTo>
                <a:lnTo>
                  <a:pt x="8659" y="30012"/>
                </a:lnTo>
                <a:lnTo>
                  <a:pt x="8278" y="30203"/>
                </a:lnTo>
                <a:lnTo>
                  <a:pt x="8088" y="29863"/>
                </a:lnTo>
                <a:lnTo>
                  <a:pt x="8468" y="29673"/>
                </a:lnTo>
                <a:close/>
                <a:moveTo>
                  <a:pt x="12465" y="29455"/>
                </a:moveTo>
                <a:cubicBezTo>
                  <a:pt x="12261" y="29455"/>
                  <a:pt x="12098" y="29618"/>
                  <a:pt x="12098" y="29822"/>
                </a:cubicBezTo>
                <a:cubicBezTo>
                  <a:pt x="12098" y="30026"/>
                  <a:pt x="12247" y="30203"/>
                  <a:pt x="12451" y="30203"/>
                </a:cubicBezTo>
                <a:cubicBezTo>
                  <a:pt x="12668" y="30203"/>
                  <a:pt x="12845" y="30040"/>
                  <a:pt x="12845" y="29822"/>
                </a:cubicBezTo>
                <a:cubicBezTo>
                  <a:pt x="12832" y="29618"/>
                  <a:pt x="12668" y="29469"/>
                  <a:pt x="12465" y="29455"/>
                </a:cubicBezTo>
                <a:close/>
                <a:moveTo>
                  <a:pt x="5709" y="29741"/>
                </a:moveTo>
                <a:lnTo>
                  <a:pt x="5899" y="30080"/>
                </a:lnTo>
                <a:lnTo>
                  <a:pt x="5546" y="30271"/>
                </a:lnTo>
                <a:lnTo>
                  <a:pt x="5383" y="29931"/>
                </a:lnTo>
                <a:lnTo>
                  <a:pt x="5709" y="29741"/>
                </a:lnTo>
                <a:close/>
                <a:moveTo>
                  <a:pt x="2977" y="29809"/>
                </a:moveTo>
                <a:lnTo>
                  <a:pt x="3167" y="30135"/>
                </a:lnTo>
                <a:lnTo>
                  <a:pt x="2800" y="30325"/>
                </a:lnTo>
                <a:lnTo>
                  <a:pt x="2637" y="29999"/>
                </a:lnTo>
                <a:lnTo>
                  <a:pt x="2977" y="29809"/>
                </a:lnTo>
                <a:close/>
                <a:moveTo>
                  <a:pt x="13307" y="29754"/>
                </a:moveTo>
                <a:cubicBezTo>
                  <a:pt x="13131" y="29754"/>
                  <a:pt x="12995" y="29877"/>
                  <a:pt x="12981" y="30053"/>
                </a:cubicBezTo>
                <a:cubicBezTo>
                  <a:pt x="12967" y="30230"/>
                  <a:pt x="13103" y="30379"/>
                  <a:pt x="13280" y="30393"/>
                </a:cubicBezTo>
                <a:cubicBezTo>
                  <a:pt x="13688" y="30393"/>
                  <a:pt x="13701" y="29795"/>
                  <a:pt x="13307" y="29754"/>
                </a:cubicBezTo>
                <a:close/>
                <a:moveTo>
                  <a:pt x="9270" y="29944"/>
                </a:moveTo>
                <a:cubicBezTo>
                  <a:pt x="9360" y="30047"/>
                  <a:pt x="9462" y="30150"/>
                  <a:pt x="9565" y="30252"/>
                </a:cubicBezTo>
                <a:lnTo>
                  <a:pt x="9565" y="30252"/>
                </a:lnTo>
                <a:lnTo>
                  <a:pt x="9094" y="30475"/>
                </a:lnTo>
                <a:lnTo>
                  <a:pt x="8876" y="30108"/>
                </a:lnTo>
                <a:lnTo>
                  <a:pt x="9270" y="29944"/>
                </a:lnTo>
                <a:close/>
                <a:moveTo>
                  <a:pt x="6525" y="29999"/>
                </a:moveTo>
                <a:lnTo>
                  <a:pt x="6742" y="30311"/>
                </a:lnTo>
                <a:lnTo>
                  <a:pt x="6389" y="30502"/>
                </a:lnTo>
                <a:lnTo>
                  <a:pt x="6199" y="30162"/>
                </a:lnTo>
                <a:lnTo>
                  <a:pt x="6525" y="29999"/>
                </a:lnTo>
                <a:close/>
                <a:moveTo>
                  <a:pt x="3806" y="30053"/>
                </a:moveTo>
                <a:lnTo>
                  <a:pt x="3983" y="30407"/>
                </a:lnTo>
                <a:cubicBezTo>
                  <a:pt x="3874" y="30488"/>
                  <a:pt x="3752" y="30556"/>
                  <a:pt x="3643" y="30624"/>
                </a:cubicBezTo>
                <a:lnTo>
                  <a:pt x="3453" y="30244"/>
                </a:lnTo>
                <a:lnTo>
                  <a:pt x="3806" y="30053"/>
                </a:lnTo>
                <a:close/>
                <a:moveTo>
                  <a:pt x="1061" y="30148"/>
                </a:moveTo>
                <a:lnTo>
                  <a:pt x="1237" y="30475"/>
                </a:lnTo>
                <a:lnTo>
                  <a:pt x="911" y="30665"/>
                </a:lnTo>
                <a:lnTo>
                  <a:pt x="721" y="30325"/>
                </a:lnTo>
                <a:lnTo>
                  <a:pt x="1061" y="30148"/>
                </a:lnTo>
                <a:close/>
                <a:moveTo>
                  <a:pt x="11391" y="30026"/>
                </a:moveTo>
                <a:cubicBezTo>
                  <a:pt x="10888" y="30026"/>
                  <a:pt x="10888" y="30801"/>
                  <a:pt x="11391" y="30801"/>
                </a:cubicBezTo>
                <a:cubicBezTo>
                  <a:pt x="11907" y="30801"/>
                  <a:pt x="11907" y="30026"/>
                  <a:pt x="11391" y="30026"/>
                </a:cubicBezTo>
                <a:close/>
                <a:moveTo>
                  <a:pt x="7354" y="30216"/>
                </a:moveTo>
                <a:lnTo>
                  <a:pt x="7558" y="30611"/>
                </a:lnTo>
                <a:lnTo>
                  <a:pt x="7191" y="30814"/>
                </a:lnTo>
                <a:lnTo>
                  <a:pt x="7014" y="30407"/>
                </a:lnTo>
                <a:lnTo>
                  <a:pt x="7354" y="30216"/>
                </a:lnTo>
                <a:close/>
                <a:moveTo>
                  <a:pt x="4635" y="30311"/>
                </a:moveTo>
                <a:lnTo>
                  <a:pt x="4826" y="30651"/>
                </a:lnTo>
                <a:lnTo>
                  <a:pt x="4486" y="30842"/>
                </a:lnTo>
                <a:lnTo>
                  <a:pt x="4296" y="30502"/>
                </a:lnTo>
                <a:lnTo>
                  <a:pt x="4635" y="30311"/>
                </a:lnTo>
                <a:close/>
                <a:moveTo>
                  <a:pt x="1890" y="30393"/>
                </a:moveTo>
                <a:lnTo>
                  <a:pt x="2066" y="30719"/>
                </a:lnTo>
                <a:lnTo>
                  <a:pt x="1740" y="30910"/>
                </a:lnTo>
                <a:lnTo>
                  <a:pt x="1550" y="30570"/>
                </a:lnTo>
                <a:lnTo>
                  <a:pt x="1890" y="30393"/>
                </a:lnTo>
                <a:close/>
                <a:moveTo>
                  <a:pt x="12220" y="30298"/>
                </a:moveTo>
                <a:cubicBezTo>
                  <a:pt x="12030" y="30298"/>
                  <a:pt x="11880" y="30447"/>
                  <a:pt x="11866" y="30638"/>
                </a:cubicBezTo>
                <a:cubicBezTo>
                  <a:pt x="11853" y="30842"/>
                  <a:pt x="12002" y="31018"/>
                  <a:pt x="12206" y="31018"/>
                </a:cubicBezTo>
                <a:cubicBezTo>
                  <a:pt x="12214" y="31019"/>
                  <a:pt x="12222" y="31019"/>
                  <a:pt x="12230" y="31019"/>
                </a:cubicBezTo>
                <a:cubicBezTo>
                  <a:pt x="12423" y="31019"/>
                  <a:pt x="12574" y="30861"/>
                  <a:pt x="12587" y="30678"/>
                </a:cubicBezTo>
                <a:cubicBezTo>
                  <a:pt x="12587" y="30475"/>
                  <a:pt x="12424" y="30311"/>
                  <a:pt x="12220" y="30298"/>
                </a:cubicBezTo>
                <a:close/>
                <a:moveTo>
                  <a:pt x="8183" y="30502"/>
                </a:moveTo>
                <a:lnTo>
                  <a:pt x="8414" y="30855"/>
                </a:lnTo>
                <a:lnTo>
                  <a:pt x="8020" y="31045"/>
                </a:lnTo>
                <a:lnTo>
                  <a:pt x="7816" y="30692"/>
                </a:lnTo>
                <a:lnTo>
                  <a:pt x="8183" y="30502"/>
                </a:lnTo>
                <a:close/>
                <a:moveTo>
                  <a:pt x="5465" y="30570"/>
                </a:moveTo>
                <a:lnTo>
                  <a:pt x="5655" y="30910"/>
                </a:lnTo>
                <a:lnTo>
                  <a:pt x="5301" y="31113"/>
                </a:lnTo>
                <a:lnTo>
                  <a:pt x="5111" y="30746"/>
                </a:lnTo>
                <a:lnTo>
                  <a:pt x="5465" y="30570"/>
                </a:lnTo>
                <a:close/>
                <a:moveTo>
                  <a:pt x="2719" y="30624"/>
                </a:moveTo>
                <a:lnTo>
                  <a:pt x="2896" y="30964"/>
                </a:lnTo>
                <a:lnTo>
                  <a:pt x="2556" y="31154"/>
                </a:lnTo>
                <a:lnTo>
                  <a:pt x="2365" y="30801"/>
                </a:lnTo>
                <a:lnTo>
                  <a:pt x="2719" y="30624"/>
                </a:lnTo>
                <a:close/>
                <a:moveTo>
                  <a:pt x="13049" y="30597"/>
                </a:moveTo>
                <a:cubicBezTo>
                  <a:pt x="12872" y="30611"/>
                  <a:pt x="12736" y="30746"/>
                  <a:pt x="12736" y="30910"/>
                </a:cubicBezTo>
                <a:cubicBezTo>
                  <a:pt x="12750" y="31086"/>
                  <a:pt x="12899" y="31209"/>
                  <a:pt x="13063" y="31209"/>
                </a:cubicBezTo>
                <a:cubicBezTo>
                  <a:pt x="13226" y="31195"/>
                  <a:pt x="13348" y="31073"/>
                  <a:pt x="13348" y="30910"/>
                </a:cubicBezTo>
                <a:cubicBezTo>
                  <a:pt x="13348" y="30733"/>
                  <a:pt x="13212" y="30597"/>
                  <a:pt x="13049" y="30597"/>
                </a:cubicBezTo>
                <a:close/>
                <a:moveTo>
                  <a:pt x="6280" y="30801"/>
                </a:moveTo>
                <a:lnTo>
                  <a:pt x="6498" y="31168"/>
                </a:lnTo>
                <a:lnTo>
                  <a:pt x="6144" y="31358"/>
                </a:lnTo>
                <a:lnTo>
                  <a:pt x="5927" y="30991"/>
                </a:lnTo>
                <a:lnTo>
                  <a:pt x="6280" y="30801"/>
                </a:lnTo>
                <a:close/>
                <a:moveTo>
                  <a:pt x="9039" y="30706"/>
                </a:moveTo>
                <a:cubicBezTo>
                  <a:pt x="9053" y="30896"/>
                  <a:pt x="9189" y="31073"/>
                  <a:pt x="9379" y="31127"/>
                </a:cubicBezTo>
                <a:cubicBezTo>
                  <a:pt x="9380" y="31127"/>
                  <a:pt x="9381" y="31127"/>
                  <a:pt x="9382" y="31128"/>
                </a:cubicBezTo>
                <a:lnTo>
                  <a:pt x="9382" y="31128"/>
                </a:lnTo>
                <a:cubicBezTo>
                  <a:pt x="9182" y="31141"/>
                  <a:pt x="8983" y="31158"/>
                  <a:pt x="8863" y="31358"/>
                </a:cubicBezTo>
                <a:lnTo>
                  <a:pt x="8645" y="30923"/>
                </a:lnTo>
                <a:lnTo>
                  <a:pt x="9039" y="30706"/>
                </a:lnTo>
                <a:close/>
                <a:moveTo>
                  <a:pt x="10290" y="30570"/>
                </a:moveTo>
                <a:cubicBezTo>
                  <a:pt x="10072" y="30570"/>
                  <a:pt x="9909" y="30746"/>
                  <a:pt x="9909" y="30950"/>
                </a:cubicBezTo>
                <a:cubicBezTo>
                  <a:pt x="9896" y="31181"/>
                  <a:pt x="10072" y="31358"/>
                  <a:pt x="10303" y="31358"/>
                </a:cubicBezTo>
                <a:cubicBezTo>
                  <a:pt x="10521" y="31358"/>
                  <a:pt x="10684" y="31181"/>
                  <a:pt x="10698" y="30977"/>
                </a:cubicBezTo>
                <a:cubicBezTo>
                  <a:pt x="10698" y="30746"/>
                  <a:pt x="10507" y="30570"/>
                  <a:pt x="10290" y="30570"/>
                </a:cubicBezTo>
                <a:close/>
                <a:moveTo>
                  <a:pt x="3575" y="30842"/>
                </a:moveTo>
                <a:lnTo>
                  <a:pt x="3752" y="31249"/>
                </a:lnTo>
                <a:lnTo>
                  <a:pt x="3385" y="31426"/>
                </a:lnTo>
                <a:lnTo>
                  <a:pt x="3195" y="31059"/>
                </a:lnTo>
                <a:lnTo>
                  <a:pt x="3575" y="30842"/>
                </a:lnTo>
                <a:close/>
                <a:moveTo>
                  <a:pt x="802" y="30964"/>
                </a:moveTo>
                <a:lnTo>
                  <a:pt x="993" y="31304"/>
                </a:lnTo>
                <a:lnTo>
                  <a:pt x="653" y="31494"/>
                </a:lnTo>
                <a:lnTo>
                  <a:pt x="476" y="31154"/>
                </a:lnTo>
                <a:lnTo>
                  <a:pt x="802" y="30964"/>
                </a:lnTo>
                <a:close/>
                <a:moveTo>
                  <a:pt x="11107" y="30854"/>
                </a:moveTo>
                <a:cubicBezTo>
                  <a:pt x="10627" y="30854"/>
                  <a:pt x="10588" y="31590"/>
                  <a:pt x="11092" y="31616"/>
                </a:cubicBezTo>
                <a:cubicBezTo>
                  <a:pt x="11105" y="31617"/>
                  <a:pt x="11118" y="31618"/>
                  <a:pt x="11130" y="31618"/>
                </a:cubicBezTo>
                <a:cubicBezTo>
                  <a:pt x="11597" y="31618"/>
                  <a:pt x="11636" y="30895"/>
                  <a:pt x="11146" y="30855"/>
                </a:cubicBezTo>
                <a:cubicBezTo>
                  <a:pt x="11133" y="30854"/>
                  <a:pt x="11120" y="30854"/>
                  <a:pt x="11107" y="30854"/>
                </a:cubicBezTo>
                <a:close/>
                <a:moveTo>
                  <a:pt x="7123" y="31045"/>
                </a:moveTo>
                <a:lnTo>
                  <a:pt x="7313" y="31426"/>
                </a:lnTo>
                <a:lnTo>
                  <a:pt x="6960" y="31644"/>
                </a:lnTo>
                <a:lnTo>
                  <a:pt x="6756" y="31236"/>
                </a:lnTo>
                <a:lnTo>
                  <a:pt x="7123" y="31045"/>
                </a:lnTo>
                <a:close/>
                <a:moveTo>
                  <a:pt x="4391" y="31141"/>
                </a:moveTo>
                <a:lnTo>
                  <a:pt x="4595" y="31480"/>
                </a:lnTo>
                <a:lnTo>
                  <a:pt x="4200" y="31684"/>
                </a:lnTo>
                <a:lnTo>
                  <a:pt x="4024" y="31331"/>
                </a:lnTo>
                <a:lnTo>
                  <a:pt x="4391" y="31141"/>
                </a:lnTo>
                <a:close/>
                <a:moveTo>
                  <a:pt x="1632" y="31209"/>
                </a:moveTo>
                <a:lnTo>
                  <a:pt x="1835" y="31548"/>
                </a:lnTo>
                <a:lnTo>
                  <a:pt x="1496" y="31739"/>
                </a:lnTo>
                <a:lnTo>
                  <a:pt x="1305" y="31399"/>
                </a:lnTo>
                <a:lnTo>
                  <a:pt x="1632" y="31209"/>
                </a:lnTo>
                <a:close/>
                <a:moveTo>
                  <a:pt x="11983" y="31123"/>
                </a:moveTo>
                <a:cubicBezTo>
                  <a:pt x="11898" y="31123"/>
                  <a:pt x="11812" y="31154"/>
                  <a:pt x="11744" y="31222"/>
                </a:cubicBezTo>
                <a:cubicBezTo>
                  <a:pt x="11513" y="31440"/>
                  <a:pt x="11663" y="31834"/>
                  <a:pt x="11989" y="31834"/>
                </a:cubicBezTo>
                <a:cubicBezTo>
                  <a:pt x="12179" y="31820"/>
                  <a:pt x="12329" y="31671"/>
                  <a:pt x="12329" y="31494"/>
                </a:cubicBezTo>
                <a:lnTo>
                  <a:pt x="12342" y="31494"/>
                </a:lnTo>
                <a:cubicBezTo>
                  <a:pt x="12352" y="31270"/>
                  <a:pt x="12169" y="31123"/>
                  <a:pt x="11983" y="31123"/>
                </a:cubicBezTo>
                <a:close/>
                <a:moveTo>
                  <a:pt x="5220" y="31385"/>
                </a:moveTo>
                <a:lnTo>
                  <a:pt x="5410" y="31725"/>
                </a:lnTo>
                <a:lnTo>
                  <a:pt x="5030" y="31929"/>
                </a:lnTo>
                <a:lnTo>
                  <a:pt x="4839" y="31576"/>
                </a:lnTo>
                <a:lnTo>
                  <a:pt x="5220" y="31385"/>
                </a:lnTo>
                <a:close/>
                <a:moveTo>
                  <a:pt x="2474" y="31453"/>
                </a:moveTo>
                <a:lnTo>
                  <a:pt x="2665" y="31793"/>
                </a:lnTo>
                <a:lnTo>
                  <a:pt x="2311" y="31997"/>
                </a:lnTo>
                <a:lnTo>
                  <a:pt x="2134" y="31644"/>
                </a:lnTo>
                <a:lnTo>
                  <a:pt x="2474" y="31453"/>
                </a:lnTo>
                <a:close/>
                <a:moveTo>
                  <a:pt x="12828" y="31451"/>
                </a:moveTo>
                <a:cubicBezTo>
                  <a:pt x="12818" y="31451"/>
                  <a:pt x="12807" y="31452"/>
                  <a:pt x="12797" y="31453"/>
                </a:cubicBezTo>
                <a:lnTo>
                  <a:pt x="12797" y="31453"/>
                </a:lnTo>
                <a:cubicBezTo>
                  <a:pt x="12792" y="31452"/>
                  <a:pt x="12787" y="31452"/>
                  <a:pt x="12782" y="31452"/>
                </a:cubicBezTo>
                <a:cubicBezTo>
                  <a:pt x="12630" y="31452"/>
                  <a:pt x="12519" y="31583"/>
                  <a:pt x="12519" y="31739"/>
                </a:cubicBezTo>
                <a:cubicBezTo>
                  <a:pt x="12519" y="31888"/>
                  <a:pt x="12641" y="32011"/>
                  <a:pt x="12791" y="32011"/>
                </a:cubicBezTo>
                <a:cubicBezTo>
                  <a:pt x="12799" y="32011"/>
                  <a:pt x="12808" y="32011"/>
                  <a:pt x="12816" y="32011"/>
                </a:cubicBezTo>
                <a:cubicBezTo>
                  <a:pt x="13186" y="32011"/>
                  <a:pt x="13190" y="31451"/>
                  <a:pt x="12828" y="31451"/>
                </a:cubicBezTo>
                <a:close/>
                <a:moveTo>
                  <a:pt x="6049" y="31630"/>
                </a:moveTo>
                <a:cubicBezTo>
                  <a:pt x="6131" y="31739"/>
                  <a:pt x="6131" y="31943"/>
                  <a:pt x="6334" y="31956"/>
                </a:cubicBezTo>
                <a:lnTo>
                  <a:pt x="5845" y="32174"/>
                </a:lnTo>
                <a:lnTo>
                  <a:pt x="5628" y="31807"/>
                </a:lnTo>
                <a:lnTo>
                  <a:pt x="6049" y="31630"/>
                </a:lnTo>
                <a:close/>
                <a:moveTo>
                  <a:pt x="10059" y="31399"/>
                </a:moveTo>
                <a:cubicBezTo>
                  <a:pt x="9529" y="31399"/>
                  <a:pt x="9542" y="32187"/>
                  <a:pt x="10072" y="32187"/>
                </a:cubicBezTo>
                <a:cubicBezTo>
                  <a:pt x="10276" y="32160"/>
                  <a:pt x="10439" y="31997"/>
                  <a:pt x="10453" y="31779"/>
                </a:cubicBezTo>
                <a:cubicBezTo>
                  <a:pt x="10439" y="31576"/>
                  <a:pt x="10263" y="31399"/>
                  <a:pt x="10059" y="31399"/>
                </a:cubicBezTo>
                <a:close/>
                <a:moveTo>
                  <a:pt x="3290" y="31698"/>
                </a:moveTo>
                <a:lnTo>
                  <a:pt x="3494" y="32078"/>
                </a:lnTo>
                <a:lnTo>
                  <a:pt x="3140" y="32255"/>
                </a:lnTo>
                <a:lnTo>
                  <a:pt x="2950" y="31875"/>
                </a:lnTo>
                <a:lnTo>
                  <a:pt x="3290" y="31698"/>
                </a:lnTo>
                <a:close/>
                <a:moveTo>
                  <a:pt x="10891" y="31695"/>
                </a:moveTo>
                <a:cubicBezTo>
                  <a:pt x="10877" y="31695"/>
                  <a:pt x="10862" y="31696"/>
                  <a:pt x="10847" y="31698"/>
                </a:cubicBezTo>
                <a:cubicBezTo>
                  <a:pt x="10643" y="31698"/>
                  <a:pt x="10494" y="31875"/>
                  <a:pt x="10507" y="32078"/>
                </a:cubicBezTo>
                <a:cubicBezTo>
                  <a:pt x="10520" y="32274"/>
                  <a:pt x="10671" y="32433"/>
                  <a:pt x="10864" y="32433"/>
                </a:cubicBezTo>
                <a:cubicBezTo>
                  <a:pt x="10872" y="32433"/>
                  <a:pt x="10880" y="32432"/>
                  <a:pt x="10888" y="32432"/>
                </a:cubicBezTo>
                <a:cubicBezTo>
                  <a:pt x="11092" y="32418"/>
                  <a:pt x="11241" y="32255"/>
                  <a:pt x="11255" y="32065"/>
                </a:cubicBezTo>
                <a:cubicBezTo>
                  <a:pt x="11242" y="31862"/>
                  <a:pt x="11088" y="31695"/>
                  <a:pt x="10891" y="31695"/>
                </a:cubicBezTo>
                <a:close/>
                <a:moveTo>
                  <a:pt x="4119" y="31956"/>
                </a:moveTo>
                <a:lnTo>
                  <a:pt x="4336" y="32323"/>
                </a:lnTo>
                <a:lnTo>
                  <a:pt x="3956" y="32513"/>
                </a:lnTo>
                <a:lnTo>
                  <a:pt x="3766" y="32146"/>
                </a:lnTo>
                <a:lnTo>
                  <a:pt x="4119" y="31956"/>
                </a:lnTo>
                <a:close/>
                <a:moveTo>
                  <a:pt x="1387" y="32038"/>
                </a:moveTo>
                <a:lnTo>
                  <a:pt x="1604" y="32377"/>
                </a:lnTo>
                <a:lnTo>
                  <a:pt x="1251" y="32568"/>
                </a:lnTo>
                <a:lnTo>
                  <a:pt x="1033" y="32214"/>
                </a:lnTo>
                <a:lnTo>
                  <a:pt x="1387" y="32038"/>
                </a:lnTo>
                <a:close/>
                <a:moveTo>
                  <a:pt x="11678" y="31969"/>
                </a:moveTo>
                <a:cubicBezTo>
                  <a:pt x="11487" y="31969"/>
                  <a:pt x="11350" y="32114"/>
                  <a:pt x="11350" y="32310"/>
                </a:cubicBezTo>
                <a:cubicBezTo>
                  <a:pt x="11336" y="32500"/>
                  <a:pt x="11499" y="32663"/>
                  <a:pt x="11703" y="32663"/>
                </a:cubicBezTo>
                <a:cubicBezTo>
                  <a:pt x="12166" y="32663"/>
                  <a:pt x="12166" y="31970"/>
                  <a:pt x="11703" y="31970"/>
                </a:cubicBezTo>
                <a:cubicBezTo>
                  <a:pt x="11695" y="31969"/>
                  <a:pt x="11686" y="31969"/>
                  <a:pt x="11678" y="31969"/>
                </a:cubicBezTo>
                <a:close/>
                <a:moveTo>
                  <a:pt x="4948" y="32201"/>
                </a:moveTo>
                <a:lnTo>
                  <a:pt x="5179" y="32581"/>
                </a:lnTo>
                <a:lnTo>
                  <a:pt x="4785" y="32758"/>
                </a:lnTo>
                <a:lnTo>
                  <a:pt x="4567" y="32391"/>
                </a:lnTo>
                <a:lnTo>
                  <a:pt x="4948" y="32201"/>
                </a:lnTo>
                <a:close/>
                <a:moveTo>
                  <a:pt x="8976" y="31970"/>
                </a:moveTo>
                <a:cubicBezTo>
                  <a:pt x="8894" y="31970"/>
                  <a:pt x="8812" y="31996"/>
                  <a:pt x="8740" y="32051"/>
                </a:cubicBezTo>
                <a:cubicBezTo>
                  <a:pt x="8672" y="32119"/>
                  <a:pt x="8618" y="32187"/>
                  <a:pt x="8564" y="32255"/>
                </a:cubicBezTo>
                <a:cubicBezTo>
                  <a:pt x="8577" y="32350"/>
                  <a:pt x="8591" y="32445"/>
                  <a:pt x="8632" y="32541"/>
                </a:cubicBezTo>
                <a:cubicBezTo>
                  <a:pt x="8698" y="32683"/>
                  <a:pt x="8838" y="32760"/>
                  <a:pt x="8982" y="32760"/>
                </a:cubicBezTo>
                <a:cubicBezTo>
                  <a:pt x="9043" y="32760"/>
                  <a:pt x="9105" y="32746"/>
                  <a:pt x="9162" y="32717"/>
                </a:cubicBezTo>
                <a:cubicBezTo>
                  <a:pt x="9366" y="32595"/>
                  <a:pt x="9433" y="32323"/>
                  <a:pt x="9298" y="32133"/>
                </a:cubicBezTo>
                <a:cubicBezTo>
                  <a:pt x="9216" y="32027"/>
                  <a:pt x="9097" y="31970"/>
                  <a:pt x="8976" y="31970"/>
                </a:cubicBezTo>
                <a:close/>
                <a:moveTo>
                  <a:pt x="2230" y="32269"/>
                </a:moveTo>
                <a:lnTo>
                  <a:pt x="2433" y="32622"/>
                </a:lnTo>
                <a:lnTo>
                  <a:pt x="2066" y="32826"/>
                </a:lnTo>
                <a:lnTo>
                  <a:pt x="1863" y="32459"/>
                </a:lnTo>
                <a:lnTo>
                  <a:pt x="2230" y="32269"/>
                </a:lnTo>
                <a:close/>
                <a:moveTo>
                  <a:pt x="12542" y="32295"/>
                </a:moveTo>
                <a:cubicBezTo>
                  <a:pt x="12534" y="32295"/>
                  <a:pt x="12527" y="32295"/>
                  <a:pt x="12519" y="32296"/>
                </a:cubicBezTo>
                <a:cubicBezTo>
                  <a:pt x="12369" y="32296"/>
                  <a:pt x="12247" y="32405"/>
                  <a:pt x="12247" y="32554"/>
                </a:cubicBezTo>
                <a:cubicBezTo>
                  <a:pt x="12261" y="32704"/>
                  <a:pt x="12383" y="32826"/>
                  <a:pt x="12533" y="32826"/>
                </a:cubicBezTo>
                <a:cubicBezTo>
                  <a:pt x="12682" y="32826"/>
                  <a:pt x="12804" y="32704"/>
                  <a:pt x="12791" y="32554"/>
                </a:cubicBezTo>
                <a:cubicBezTo>
                  <a:pt x="12791" y="32412"/>
                  <a:pt x="12681" y="32295"/>
                  <a:pt x="12542" y="32295"/>
                </a:cubicBezTo>
                <a:close/>
                <a:moveTo>
                  <a:pt x="9823" y="32253"/>
                </a:moveTo>
                <a:cubicBezTo>
                  <a:pt x="9620" y="32253"/>
                  <a:pt x="9424" y="32416"/>
                  <a:pt x="9433" y="32649"/>
                </a:cubicBezTo>
                <a:cubicBezTo>
                  <a:pt x="9433" y="32867"/>
                  <a:pt x="9610" y="33030"/>
                  <a:pt x="9814" y="33030"/>
                </a:cubicBezTo>
                <a:cubicBezTo>
                  <a:pt x="10167" y="33030"/>
                  <a:pt x="10331" y="32609"/>
                  <a:pt x="10086" y="32364"/>
                </a:cubicBezTo>
                <a:cubicBezTo>
                  <a:pt x="10009" y="32287"/>
                  <a:pt x="9915" y="32253"/>
                  <a:pt x="9823" y="32253"/>
                </a:cubicBezTo>
                <a:close/>
                <a:moveTo>
                  <a:pt x="7082" y="32299"/>
                </a:moveTo>
                <a:cubicBezTo>
                  <a:pt x="7038" y="32299"/>
                  <a:pt x="6994" y="32303"/>
                  <a:pt x="6946" y="32310"/>
                </a:cubicBezTo>
                <a:cubicBezTo>
                  <a:pt x="6783" y="32350"/>
                  <a:pt x="6661" y="32486"/>
                  <a:pt x="6647" y="32649"/>
                </a:cubicBezTo>
                <a:cubicBezTo>
                  <a:pt x="6633" y="32840"/>
                  <a:pt x="6742" y="33016"/>
                  <a:pt x="6919" y="33084"/>
                </a:cubicBezTo>
                <a:cubicBezTo>
                  <a:pt x="6956" y="33094"/>
                  <a:pt x="6995" y="33100"/>
                  <a:pt x="7035" y="33100"/>
                </a:cubicBezTo>
                <a:cubicBezTo>
                  <a:pt x="7153" y="33100"/>
                  <a:pt x="7272" y="33054"/>
                  <a:pt x="7354" y="32962"/>
                </a:cubicBezTo>
                <a:cubicBezTo>
                  <a:pt x="7476" y="32840"/>
                  <a:pt x="7490" y="32636"/>
                  <a:pt x="7395" y="32500"/>
                </a:cubicBezTo>
                <a:cubicBezTo>
                  <a:pt x="7340" y="32432"/>
                  <a:pt x="7286" y="32364"/>
                  <a:pt x="7218" y="32310"/>
                </a:cubicBezTo>
                <a:cubicBezTo>
                  <a:pt x="7170" y="32303"/>
                  <a:pt x="7126" y="32299"/>
                  <a:pt x="7082" y="32299"/>
                </a:cubicBezTo>
                <a:close/>
                <a:moveTo>
                  <a:pt x="10630" y="32527"/>
                </a:moveTo>
                <a:cubicBezTo>
                  <a:pt x="10439" y="32527"/>
                  <a:pt x="10276" y="32690"/>
                  <a:pt x="10276" y="32880"/>
                </a:cubicBezTo>
                <a:cubicBezTo>
                  <a:pt x="10263" y="33084"/>
                  <a:pt x="10412" y="33247"/>
                  <a:pt x="10616" y="33261"/>
                </a:cubicBezTo>
                <a:cubicBezTo>
                  <a:pt x="10820" y="33261"/>
                  <a:pt x="10997" y="33098"/>
                  <a:pt x="10997" y="32894"/>
                </a:cubicBezTo>
                <a:cubicBezTo>
                  <a:pt x="10997" y="32690"/>
                  <a:pt x="10833" y="32527"/>
                  <a:pt x="10630" y="32527"/>
                </a:cubicBezTo>
                <a:close/>
                <a:moveTo>
                  <a:pt x="3888" y="32772"/>
                </a:moveTo>
                <a:cubicBezTo>
                  <a:pt x="3956" y="32921"/>
                  <a:pt x="3983" y="33125"/>
                  <a:pt x="4200" y="33139"/>
                </a:cubicBezTo>
                <a:lnTo>
                  <a:pt x="3698" y="33356"/>
                </a:lnTo>
                <a:lnTo>
                  <a:pt x="3507" y="32989"/>
                </a:lnTo>
                <a:lnTo>
                  <a:pt x="3888" y="32772"/>
                </a:lnTo>
                <a:close/>
                <a:moveTo>
                  <a:pt x="1156" y="32853"/>
                </a:moveTo>
                <a:lnTo>
                  <a:pt x="1360" y="33193"/>
                </a:lnTo>
                <a:lnTo>
                  <a:pt x="952" y="33411"/>
                </a:lnTo>
                <a:lnTo>
                  <a:pt x="748" y="33030"/>
                </a:lnTo>
                <a:lnTo>
                  <a:pt x="1156" y="32853"/>
                </a:lnTo>
                <a:close/>
                <a:moveTo>
                  <a:pt x="11497" y="32793"/>
                </a:moveTo>
                <a:cubicBezTo>
                  <a:pt x="11481" y="32793"/>
                  <a:pt x="11463" y="32795"/>
                  <a:pt x="11445" y="32799"/>
                </a:cubicBezTo>
                <a:cubicBezTo>
                  <a:pt x="11065" y="32880"/>
                  <a:pt x="11092" y="33411"/>
                  <a:pt x="11459" y="33465"/>
                </a:cubicBezTo>
                <a:cubicBezTo>
                  <a:pt x="11475" y="33468"/>
                  <a:pt x="11490" y="33469"/>
                  <a:pt x="11504" y="33469"/>
                </a:cubicBezTo>
                <a:cubicBezTo>
                  <a:pt x="11833" y="33469"/>
                  <a:pt x="11813" y="32793"/>
                  <a:pt x="11497" y="32793"/>
                </a:cubicBezTo>
                <a:close/>
                <a:moveTo>
                  <a:pt x="8740" y="32799"/>
                </a:moveTo>
                <a:cubicBezTo>
                  <a:pt x="8251" y="32826"/>
                  <a:pt x="8237" y="33546"/>
                  <a:pt x="8727" y="33587"/>
                </a:cubicBezTo>
                <a:cubicBezTo>
                  <a:pt x="8931" y="33587"/>
                  <a:pt x="9107" y="33424"/>
                  <a:pt x="9121" y="33207"/>
                </a:cubicBezTo>
                <a:cubicBezTo>
                  <a:pt x="9121" y="32989"/>
                  <a:pt x="8958" y="32812"/>
                  <a:pt x="8740" y="32799"/>
                </a:cubicBezTo>
                <a:close/>
                <a:moveTo>
                  <a:pt x="12288" y="33111"/>
                </a:moveTo>
                <a:cubicBezTo>
                  <a:pt x="12152" y="33125"/>
                  <a:pt x="12043" y="33220"/>
                  <a:pt x="12030" y="33356"/>
                </a:cubicBezTo>
                <a:cubicBezTo>
                  <a:pt x="12020" y="33517"/>
                  <a:pt x="12149" y="33632"/>
                  <a:pt x="12283" y="33632"/>
                </a:cubicBezTo>
                <a:cubicBezTo>
                  <a:pt x="12342" y="33632"/>
                  <a:pt x="12401" y="33610"/>
                  <a:pt x="12451" y="33560"/>
                </a:cubicBezTo>
                <a:cubicBezTo>
                  <a:pt x="12628" y="33411"/>
                  <a:pt x="12519" y="33125"/>
                  <a:pt x="12288" y="33111"/>
                </a:cubicBezTo>
                <a:close/>
                <a:moveTo>
                  <a:pt x="5968" y="32885"/>
                </a:moveTo>
                <a:cubicBezTo>
                  <a:pt x="5863" y="32885"/>
                  <a:pt x="5766" y="32924"/>
                  <a:pt x="5696" y="33003"/>
                </a:cubicBezTo>
                <a:cubicBezTo>
                  <a:pt x="5641" y="33057"/>
                  <a:pt x="5587" y="33125"/>
                  <a:pt x="5546" y="33193"/>
                </a:cubicBezTo>
                <a:lnTo>
                  <a:pt x="5546" y="33179"/>
                </a:lnTo>
                <a:lnTo>
                  <a:pt x="5546" y="33179"/>
                </a:lnTo>
                <a:cubicBezTo>
                  <a:pt x="5532" y="33397"/>
                  <a:pt x="5641" y="33601"/>
                  <a:pt x="5832" y="33710"/>
                </a:cubicBezTo>
                <a:lnTo>
                  <a:pt x="5832" y="33696"/>
                </a:lnTo>
                <a:cubicBezTo>
                  <a:pt x="5927" y="33696"/>
                  <a:pt x="6008" y="33682"/>
                  <a:pt x="6103" y="33669"/>
                </a:cubicBezTo>
                <a:cubicBezTo>
                  <a:pt x="6253" y="33628"/>
                  <a:pt x="6375" y="33478"/>
                  <a:pt x="6375" y="33315"/>
                </a:cubicBezTo>
                <a:cubicBezTo>
                  <a:pt x="6389" y="33139"/>
                  <a:pt x="6294" y="32989"/>
                  <a:pt x="6144" y="32921"/>
                </a:cubicBezTo>
                <a:cubicBezTo>
                  <a:pt x="6086" y="32897"/>
                  <a:pt x="6026" y="32885"/>
                  <a:pt x="5968" y="32885"/>
                </a:cubicBezTo>
                <a:close/>
                <a:moveTo>
                  <a:pt x="9571" y="33097"/>
                </a:moveTo>
                <a:cubicBezTo>
                  <a:pt x="9366" y="33097"/>
                  <a:pt x="9202" y="33256"/>
                  <a:pt x="9189" y="33465"/>
                </a:cubicBezTo>
                <a:cubicBezTo>
                  <a:pt x="9189" y="33669"/>
                  <a:pt x="9352" y="33832"/>
                  <a:pt x="9556" y="33845"/>
                </a:cubicBezTo>
                <a:cubicBezTo>
                  <a:pt x="9560" y="33846"/>
                  <a:pt x="9565" y="33846"/>
                  <a:pt x="9569" y="33846"/>
                </a:cubicBezTo>
                <a:cubicBezTo>
                  <a:pt x="10033" y="33846"/>
                  <a:pt x="10081" y="33138"/>
                  <a:pt x="9597" y="33098"/>
                </a:cubicBezTo>
                <a:cubicBezTo>
                  <a:pt x="9588" y="33097"/>
                  <a:pt x="9580" y="33097"/>
                  <a:pt x="9571" y="33097"/>
                </a:cubicBezTo>
                <a:close/>
                <a:moveTo>
                  <a:pt x="6799" y="33138"/>
                </a:moveTo>
                <a:cubicBezTo>
                  <a:pt x="6593" y="33138"/>
                  <a:pt x="6429" y="33297"/>
                  <a:pt x="6416" y="33506"/>
                </a:cubicBezTo>
                <a:cubicBezTo>
                  <a:pt x="6402" y="33737"/>
                  <a:pt x="6566" y="33927"/>
                  <a:pt x="6797" y="33927"/>
                </a:cubicBezTo>
                <a:cubicBezTo>
                  <a:pt x="6804" y="33927"/>
                  <a:pt x="6812" y="33928"/>
                  <a:pt x="6820" y="33928"/>
                </a:cubicBezTo>
                <a:cubicBezTo>
                  <a:pt x="7040" y="33928"/>
                  <a:pt x="7218" y="33743"/>
                  <a:pt x="7218" y="33533"/>
                </a:cubicBezTo>
                <a:cubicBezTo>
                  <a:pt x="7218" y="33315"/>
                  <a:pt x="7041" y="33152"/>
                  <a:pt x="6824" y="33139"/>
                </a:cubicBezTo>
                <a:cubicBezTo>
                  <a:pt x="6815" y="33138"/>
                  <a:pt x="6807" y="33138"/>
                  <a:pt x="6799" y="33138"/>
                </a:cubicBezTo>
                <a:close/>
                <a:moveTo>
                  <a:pt x="10399" y="33356"/>
                </a:moveTo>
                <a:cubicBezTo>
                  <a:pt x="9936" y="33370"/>
                  <a:pt x="9936" y="34036"/>
                  <a:pt x="10385" y="34077"/>
                </a:cubicBezTo>
                <a:cubicBezTo>
                  <a:pt x="10833" y="34049"/>
                  <a:pt x="10833" y="33383"/>
                  <a:pt x="10399" y="33356"/>
                </a:cubicBezTo>
                <a:close/>
                <a:moveTo>
                  <a:pt x="7653" y="33397"/>
                </a:moveTo>
                <a:cubicBezTo>
                  <a:pt x="7648" y="33397"/>
                  <a:pt x="7644" y="33397"/>
                  <a:pt x="7639" y="33397"/>
                </a:cubicBezTo>
                <a:cubicBezTo>
                  <a:pt x="7123" y="33397"/>
                  <a:pt x="7123" y="34158"/>
                  <a:pt x="7639" y="34158"/>
                </a:cubicBezTo>
                <a:cubicBezTo>
                  <a:pt x="8151" y="34158"/>
                  <a:pt x="8156" y="33397"/>
                  <a:pt x="7653" y="33397"/>
                </a:cubicBezTo>
                <a:close/>
                <a:moveTo>
                  <a:pt x="884" y="33655"/>
                </a:moveTo>
                <a:lnTo>
                  <a:pt x="1115" y="34036"/>
                </a:lnTo>
                <a:lnTo>
                  <a:pt x="707" y="34253"/>
                </a:lnTo>
                <a:lnTo>
                  <a:pt x="503" y="33859"/>
                </a:lnTo>
                <a:lnTo>
                  <a:pt x="884" y="33655"/>
                </a:lnTo>
                <a:close/>
                <a:moveTo>
                  <a:pt x="11192" y="33641"/>
                </a:moveTo>
                <a:cubicBezTo>
                  <a:pt x="11025" y="33641"/>
                  <a:pt x="10888" y="33785"/>
                  <a:pt x="10888" y="33954"/>
                </a:cubicBezTo>
                <a:cubicBezTo>
                  <a:pt x="10888" y="34136"/>
                  <a:pt x="11025" y="34281"/>
                  <a:pt x="11192" y="34281"/>
                </a:cubicBezTo>
                <a:cubicBezTo>
                  <a:pt x="11199" y="34281"/>
                  <a:pt x="11207" y="34281"/>
                  <a:pt x="11214" y="34280"/>
                </a:cubicBezTo>
                <a:cubicBezTo>
                  <a:pt x="11608" y="34253"/>
                  <a:pt x="11608" y="33669"/>
                  <a:pt x="11214" y="33642"/>
                </a:cubicBezTo>
                <a:cubicBezTo>
                  <a:pt x="11207" y="33641"/>
                  <a:pt x="11199" y="33641"/>
                  <a:pt x="11192" y="33641"/>
                </a:cubicBezTo>
                <a:close/>
                <a:moveTo>
                  <a:pt x="8479" y="33640"/>
                </a:moveTo>
                <a:cubicBezTo>
                  <a:pt x="8467" y="33640"/>
                  <a:pt x="8454" y="33641"/>
                  <a:pt x="8441" y="33642"/>
                </a:cubicBezTo>
                <a:cubicBezTo>
                  <a:pt x="7979" y="33682"/>
                  <a:pt x="7993" y="34376"/>
                  <a:pt x="8455" y="34403"/>
                </a:cubicBezTo>
                <a:cubicBezTo>
                  <a:pt x="8464" y="34403"/>
                  <a:pt x="8472" y="34403"/>
                  <a:pt x="8481" y="34403"/>
                </a:cubicBezTo>
                <a:cubicBezTo>
                  <a:pt x="8985" y="34403"/>
                  <a:pt x="8977" y="33640"/>
                  <a:pt x="8479" y="33640"/>
                </a:cubicBezTo>
                <a:close/>
                <a:moveTo>
                  <a:pt x="12056" y="33954"/>
                </a:moveTo>
                <a:cubicBezTo>
                  <a:pt x="12052" y="33954"/>
                  <a:pt x="12048" y="33954"/>
                  <a:pt x="12043" y="33954"/>
                </a:cubicBezTo>
                <a:cubicBezTo>
                  <a:pt x="11907" y="33954"/>
                  <a:pt x="11799" y="34077"/>
                  <a:pt x="11812" y="34212"/>
                </a:cubicBezTo>
                <a:cubicBezTo>
                  <a:pt x="11799" y="34348"/>
                  <a:pt x="11907" y="34444"/>
                  <a:pt x="12030" y="34457"/>
                </a:cubicBezTo>
                <a:cubicBezTo>
                  <a:pt x="12038" y="34458"/>
                  <a:pt x="12047" y="34458"/>
                  <a:pt x="12055" y="34458"/>
                </a:cubicBezTo>
                <a:cubicBezTo>
                  <a:pt x="12379" y="34458"/>
                  <a:pt x="12388" y="33954"/>
                  <a:pt x="12056" y="33954"/>
                </a:cubicBezTo>
                <a:close/>
                <a:moveTo>
                  <a:pt x="5845" y="33696"/>
                </a:moveTo>
                <a:lnTo>
                  <a:pt x="5859" y="33710"/>
                </a:lnTo>
                <a:cubicBezTo>
                  <a:pt x="5764" y="33710"/>
                  <a:pt x="5682" y="33723"/>
                  <a:pt x="5587" y="33750"/>
                </a:cubicBezTo>
                <a:cubicBezTo>
                  <a:pt x="5437" y="33805"/>
                  <a:pt x="5342" y="33968"/>
                  <a:pt x="5342" y="34131"/>
                </a:cubicBezTo>
                <a:cubicBezTo>
                  <a:pt x="5356" y="34308"/>
                  <a:pt x="5478" y="34457"/>
                  <a:pt x="5655" y="34498"/>
                </a:cubicBezTo>
                <a:cubicBezTo>
                  <a:pt x="5685" y="34505"/>
                  <a:pt x="5714" y="34508"/>
                  <a:pt x="5742" y="34508"/>
                </a:cubicBezTo>
                <a:cubicBezTo>
                  <a:pt x="6060" y="34508"/>
                  <a:pt x="6260" y="34108"/>
                  <a:pt x="6035" y="33845"/>
                </a:cubicBezTo>
                <a:cubicBezTo>
                  <a:pt x="5967" y="33791"/>
                  <a:pt x="5899" y="33737"/>
                  <a:pt x="5845" y="33696"/>
                </a:cubicBezTo>
                <a:close/>
                <a:moveTo>
                  <a:pt x="9253" y="33938"/>
                </a:moveTo>
                <a:cubicBezTo>
                  <a:pt x="9069" y="33938"/>
                  <a:pt x="8917" y="34092"/>
                  <a:pt x="8917" y="34280"/>
                </a:cubicBezTo>
                <a:cubicBezTo>
                  <a:pt x="8903" y="34484"/>
                  <a:pt x="9066" y="34661"/>
                  <a:pt x="9270" y="34661"/>
                </a:cubicBezTo>
                <a:cubicBezTo>
                  <a:pt x="9474" y="34661"/>
                  <a:pt x="9637" y="34511"/>
                  <a:pt x="9651" y="34308"/>
                </a:cubicBezTo>
                <a:cubicBezTo>
                  <a:pt x="9651" y="34104"/>
                  <a:pt x="9501" y="33941"/>
                  <a:pt x="9298" y="33941"/>
                </a:cubicBezTo>
                <a:cubicBezTo>
                  <a:pt x="9283" y="33939"/>
                  <a:pt x="9268" y="33938"/>
                  <a:pt x="9253" y="33938"/>
                </a:cubicBezTo>
                <a:close/>
                <a:moveTo>
                  <a:pt x="6566" y="33968"/>
                </a:moveTo>
                <a:cubicBezTo>
                  <a:pt x="6348" y="33968"/>
                  <a:pt x="6171" y="34144"/>
                  <a:pt x="6171" y="34376"/>
                </a:cubicBezTo>
                <a:cubicBezTo>
                  <a:pt x="6185" y="34593"/>
                  <a:pt x="6362" y="34756"/>
                  <a:pt x="6579" y="34756"/>
                </a:cubicBezTo>
                <a:cubicBezTo>
                  <a:pt x="6783" y="34743"/>
                  <a:pt x="6946" y="34566"/>
                  <a:pt x="6960" y="34362"/>
                </a:cubicBezTo>
                <a:cubicBezTo>
                  <a:pt x="6946" y="34144"/>
                  <a:pt x="6783" y="33981"/>
                  <a:pt x="6566" y="33968"/>
                </a:cubicBezTo>
                <a:close/>
                <a:moveTo>
                  <a:pt x="3956" y="34009"/>
                </a:moveTo>
                <a:lnTo>
                  <a:pt x="3969" y="34022"/>
                </a:lnTo>
                <a:cubicBezTo>
                  <a:pt x="3945" y="34018"/>
                  <a:pt x="3922" y="34017"/>
                  <a:pt x="3898" y="34017"/>
                </a:cubicBezTo>
                <a:cubicBezTo>
                  <a:pt x="3840" y="34017"/>
                  <a:pt x="3782" y="34026"/>
                  <a:pt x="3725" y="34036"/>
                </a:cubicBezTo>
                <a:cubicBezTo>
                  <a:pt x="3548" y="34090"/>
                  <a:pt x="3439" y="34240"/>
                  <a:pt x="3439" y="34430"/>
                </a:cubicBezTo>
                <a:cubicBezTo>
                  <a:pt x="3439" y="34593"/>
                  <a:pt x="3562" y="34756"/>
                  <a:pt x="3725" y="34811"/>
                </a:cubicBezTo>
                <a:cubicBezTo>
                  <a:pt x="3765" y="34822"/>
                  <a:pt x="3804" y="34827"/>
                  <a:pt x="3841" y="34827"/>
                </a:cubicBezTo>
                <a:cubicBezTo>
                  <a:pt x="4171" y="34827"/>
                  <a:pt x="4378" y="34427"/>
                  <a:pt x="4146" y="34158"/>
                </a:cubicBezTo>
                <a:cubicBezTo>
                  <a:pt x="4078" y="34104"/>
                  <a:pt x="4024" y="34049"/>
                  <a:pt x="3956" y="34009"/>
                </a:cubicBezTo>
                <a:close/>
                <a:moveTo>
                  <a:pt x="10113" y="34212"/>
                </a:moveTo>
                <a:cubicBezTo>
                  <a:pt x="10108" y="34212"/>
                  <a:pt x="10104" y="34212"/>
                  <a:pt x="10099" y="34212"/>
                </a:cubicBezTo>
                <a:cubicBezTo>
                  <a:pt x="9909" y="34212"/>
                  <a:pt x="9760" y="34362"/>
                  <a:pt x="9773" y="34552"/>
                </a:cubicBezTo>
                <a:cubicBezTo>
                  <a:pt x="9760" y="34735"/>
                  <a:pt x="9910" y="34893"/>
                  <a:pt x="10103" y="34893"/>
                </a:cubicBezTo>
                <a:cubicBezTo>
                  <a:pt x="10111" y="34893"/>
                  <a:pt x="10119" y="34893"/>
                  <a:pt x="10127" y="34892"/>
                </a:cubicBezTo>
                <a:cubicBezTo>
                  <a:pt x="10571" y="34879"/>
                  <a:pt x="10549" y="34212"/>
                  <a:pt x="10113" y="34212"/>
                </a:cubicBezTo>
                <a:close/>
                <a:moveTo>
                  <a:pt x="7395" y="34212"/>
                </a:moveTo>
                <a:cubicBezTo>
                  <a:pt x="7041" y="34212"/>
                  <a:pt x="6865" y="34634"/>
                  <a:pt x="7109" y="34878"/>
                </a:cubicBezTo>
                <a:cubicBezTo>
                  <a:pt x="7188" y="34957"/>
                  <a:pt x="7285" y="34992"/>
                  <a:pt x="7381" y="34992"/>
                </a:cubicBezTo>
                <a:cubicBezTo>
                  <a:pt x="7582" y="34992"/>
                  <a:pt x="7775" y="34837"/>
                  <a:pt x="7775" y="34607"/>
                </a:cubicBezTo>
                <a:cubicBezTo>
                  <a:pt x="7775" y="34389"/>
                  <a:pt x="7599" y="34226"/>
                  <a:pt x="7395" y="34212"/>
                </a:cubicBezTo>
                <a:close/>
                <a:moveTo>
                  <a:pt x="10929" y="34471"/>
                </a:moveTo>
                <a:cubicBezTo>
                  <a:pt x="10507" y="34484"/>
                  <a:pt x="10521" y="35110"/>
                  <a:pt x="10942" y="35110"/>
                </a:cubicBezTo>
                <a:cubicBezTo>
                  <a:pt x="11105" y="35096"/>
                  <a:pt x="11241" y="34960"/>
                  <a:pt x="11255" y="34797"/>
                </a:cubicBezTo>
                <a:cubicBezTo>
                  <a:pt x="11255" y="34620"/>
                  <a:pt x="11105" y="34471"/>
                  <a:pt x="10929" y="34471"/>
                </a:cubicBezTo>
                <a:close/>
                <a:moveTo>
                  <a:pt x="37950" y="1"/>
                </a:moveTo>
                <a:lnTo>
                  <a:pt x="37338" y="137"/>
                </a:lnTo>
                <a:cubicBezTo>
                  <a:pt x="37311" y="110"/>
                  <a:pt x="37270" y="42"/>
                  <a:pt x="37230" y="42"/>
                </a:cubicBezTo>
                <a:lnTo>
                  <a:pt x="35653" y="42"/>
                </a:lnTo>
                <a:lnTo>
                  <a:pt x="35775" y="327"/>
                </a:lnTo>
                <a:lnTo>
                  <a:pt x="35463" y="477"/>
                </a:lnTo>
                <a:lnTo>
                  <a:pt x="35286" y="177"/>
                </a:lnTo>
                <a:lnTo>
                  <a:pt x="35435" y="69"/>
                </a:lnTo>
                <a:cubicBezTo>
                  <a:pt x="35363" y="50"/>
                  <a:pt x="35288" y="40"/>
                  <a:pt x="35213" y="40"/>
                </a:cubicBezTo>
                <a:cubicBezTo>
                  <a:pt x="35023" y="40"/>
                  <a:pt x="34834" y="101"/>
                  <a:pt x="34688" y="218"/>
                </a:cubicBezTo>
                <a:cubicBezTo>
                  <a:pt x="34579" y="150"/>
                  <a:pt x="34498" y="55"/>
                  <a:pt x="34402" y="55"/>
                </a:cubicBezTo>
                <a:cubicBezTo>
                  <a:pt x="34244" y="51"/>
                  <a:pt x="34085" y="49"/>
                  <a:pt x="33927" y="49"/>
                </a:cubicBezTo>
                <a:cubicBezTo>
                  <a:pt x="33610" y="49"/>
                  <a:pt x="33292" y="55"/>
                  <a:pt x="32975" y="55"/>
                </a:cubicBezTo>
                <a:cubicBezTo>
                  <a:pt x="32962" y="55"/>
                  <a:pt x="32948" y="82"/>
                  <a:pt x="32907" y="123"/>
                </a:cubicBezTo>
                <a:lnTo>
                  <a:pt x="33098" y="409"/>
                </a:lnTo>
                <a:lnTo>
                  <a:pt x="32703" y="572"/>
                </a:lnTo>
                <a:lnTo>
                  <a:pt x="32540" y="232"/>
                </a:lnTo>
                <a:lnTo>
                  <a:pt x="32785" y="96"/>
                </a:lnTo>
                <a:cubicBezTo>
                  <a:pt x="32689" y="51"/>
                  <a:pt x="32601" y="33"/>
                  <a:pt x="32519" y="33"/>
                </a:cubicBezTo>
                <a:cubicBezTo>
                  <a:pt x="32278" y="33"/>
                  <a:pt x="32088" y="195"/>
                  <a:pt x="31874" y="327"/>
                </a:cubicBezTo>
                <a:cubicBezTo>
                  <a:pt x="31829" y="100"/>
                  <a:pt x="31708" y="34"/>
                  <a:pt x="31543" y="34"/>
                </a:cubicBezTo>
                <a:cubicBezTo>
                  <a:pt x="31510" y="34"/>
                  <a:pt x="31476" y="37"/>
                  <a:pt x="31439" y="42"/>
                </a:cubicBezTo>
                <a:lnTo>
                  <a:pt x="29455" y="42"/>
                </a:lnTo>
                <a:cubicBezTo>
                  <a:pt x="29509" y="313"/>
                  <a:pt x="29265" y="259"/>
                  <a:pt x="29183" y="381"/>
                </a:cubicBezTo>
                <a:cubicBezTo>
                  <a:pt x="29033" y="114"/>
                  <a:pt x="28951" y="23"/>
                  <a:pt x="28757" y="23"/>
                </a:cubicBezTo>
                <a:cubicBezTo>
                  <a:pt x="28704" y="23"/>
                  <a:pt x="28644" y="30"/>
                  <a:pt x="28571" y="42"/>
                </a:cubicBezTo>
                <a:cubicBezTo>
                  <a:pt x="28497" y="55"/>
                  <a:pt x="28425" y="62"/>
                  <a:pt x="28356" y="62"/>
                </a:cubicBezTo>
                <a:cubicBezTo>
                  <a:pt x="28286" y="62"/>
                  <a:pt x="28218" y="55"/>
                  <a:pt x="28150" y="42"/>
                </a:cubicBezTo>
                <a:cubicBezTo>
                  <a:pt x="27991" y="37"/>
                  <a:pt x="27831" y="36"/>
                  <a:pt x="27671" y="36"/>
                </a:cubicBezTo>
                <a:cubicBezTo>
                  <a:pt x="27350" y="36"/>
                  <a:pt x="27026" y="42"/>
                  <a:pt x="26709" y="42"/>
                </a:cubicBezTo>
                <a:cubicBezTo>
                  <a:pt x="26696" y="42"/>
                  <a:pt x="26682" y="69"/>
                  <a:pt x="26668" y="96"/>
                </a:cubicBezTo>
                <a:lnTo>
                  <a:pt x="26764" y="286"/>
                </a:lnTo>
                <a:lnTo>
                  <a:pt x="26424" y="436"/>
                </a:lnTo>
                <a:lnTo>
                  <a:pt x="26193" y="14"/>
                </a:lnTo>
                <a:lnTo>
                  <a:pt x="25567" y="150"/>
                </a:lnTo>
                <a:cubicBezTo>
                  <a:pt x="25540" y="42"/>
                  <a:pt x="25432" y="42"/>
                  <a:pt x="25309" y="42"/>
                </a:cubicBezTo>
                <a:lnTo>
                  <a:pt x="24059" y="42"/>
                </a:lnTo>
                <a:cubicBezTo>
                  <a:pt x="23991" y="42"/>
                  <a:pt x="23936" y="55"/>
                  <a:pt x="23868" y="69"/>
                </a:cubicBezTo>
                <a:lnTo>
                  <a:pt x="24018" y="327"/>
                </a:lnTo>
                <a:lnTo>
                  <a:pt x="23705" y="490"/>
                </a:lnTo>
                <a:lnTo>
                  <a:pt x="23529" y="177"/>
                </a:lnTo>
                <a:lnTo>
                  <a:pt x="23719" y="55"/>
                </a:lnTo>
                <a:cubicBezTo>
                  <a:pt x="23639" y="26"/>
                  <a:pt x="23564" y="14"/>
                  <a:pt x="23493" y="14"/>
                </a:cubicBezTo>
                <a:cubicBezTo>
                  <a:pt x="23264" y="14"/>
                  <a:pt x="23077" y="142"/>
                  <a:pt x="22890" y="245"/>
                </a:cubicBezTo>
                <a:cubicBezTo>
                  <a:pt x="22754" y="14"/>
                  <a:pt x="22754" y="14"/>
                  <a:pt x="22482" y="14"/>
                </a:cubicBezTo>
                <a:lnTo>
                  <a:pt x="21123" y="14"/>
                </a:lnTo>
                <a:lnTo>
                  <a:pt x="21286" y="395"/>
                </a:lnTo>
                <a:lnTo>
                  <a:pt x="20946" y="585"/>
                </a:lnTo>
                <a:cubicBezTo>
                  <a:pt x="20878" y="477"/>
                  <a:pt x="20824" y="368"/>
                  <a:pt x="20769" y="259"/>
                </a:cubicBezTo>
                <a:lnTo>
                  <a:pt x="21055" y="82"/>
                </a:lnTo>
                <a:lnTo>
                  <a:pt x="21028" y="14"/>
                </a:lnTo>
                <a:lnTo>
                  <a:pt x="20579" y="14"/>
                </a:lnTo>
                <a:cubicBezTo>
                  <a:pt x="20552" y="14"/>
                  <a:pt x="20470" y="14"/>
                  <a:pt x="20470" y="42"/>
                </a:cubicBezTo>
                <a:cubicBezTo>
                  <a:pt x="20430" y="232"/>
                  <a:pt x="20212" y="205"/>
                  <a:pt x="20103" y="327"/>
                </a:cubicBezTo>
                <a:cubicBezTo>
                  <a:pt x="19954" y="14"/>
                  <a:pt x="19954" y="14"/>
                  <a:pt x="19641" y="14"/>
                </a:cubicBezTo>
                <a:cubicBezTo>
                  <a:pt x="19539" y="14"/>
                  <a:pt x="19437" y="62"/>
                  <a:pt x="19343" y="62"/>
                </a:cubicBezTo>
                <a:cubicBezTo>
                  <a:pt x="19324" y="62"/>
                  <a:pt x="19306" y="60"/>
                  <a:pt x="19288" y="55"/>
                </a:cubicBezTo>
                <a:cubicBezTo>
                  <a:pt x="19083" y="17"/>
                  <a:pt x="18877" y="8"/>
                  <a:pt x="18671" y="8"/>
                </a:cubicBezTo>
                <a:cubicBezTo>
                  <a:pt x="18438" y="8"/>
                  <a:pt x="18206" y="20"/>
                  <a:pt x="17978" y="20"/>
                </a:cubicBezTo>
                <a:cubicBezTo>
                  <a:pt x="17898" y="20"/>
                  <a:pt x="17818" y="19"/>
                  <a:pt x="17738" y="14"/>
                </a:cubicBezTo>
                <a:cubicBezTo>
                  <a:pt x="17698" y="28"/>
                  <a:pt x="17670" y="28"/>
                  <a:pt x="17643" y="55"/>
                </a:cubicBezTo>
                <a:lnTo>
                  <a:pt x="17698" y="218"/>
                </a:lnTo>
                <a:lnTo>
                  <a:pt x="17385" y="395"/>
                </a:lnTo>
                <a:cubicBezTo>
                  <a:pt x="17303" y="245"/>
                  <a:pt x="17263" y="42"/>
                  <a:pt x="17045" y="42"/>
                </a:cubicBezTo>
                <a:cubicBezTo>
                  <a:pt x="16882" y="42"/>
                  <a:pt x="16719" y="69"/>
                  <a:pt x="16569" y="110"/>
                </a:cubicBezTo>
                <a:cubicBezTo>
                  <a:pt x="16439" y="38"/>
                  <a:pt x="16306" y="19"/>
                  <a:pt x="16173" y="19"/>
                </a:cubicBezTo>
                <a:cubicBezTo>
                  <a:pt x="16028" y="19"/>
                  <a:pt x="15882" y="42"/>
                  <a:pt x="15740" y="42"/>
                </a:cubicBezTo>
                <a:cubicBezTo>
                  <a:pt x="15645" y="37"/>
                  <a:pt x="15550" y="36"/>
                  <a:pt x="15454" y="36"/>
                </a:cubicBezTo>
                <a:cubicBezTo>
                  <a:pt x="15262" y="36"/>
                  <a:pt x="15065" y="42"/>
                  <a:pt x="14857" y="42"/>
                </a:cubicBezTo>
                <a:lnTo>
                  <a:pt x="14993" y="286"/>
                </a:lnTo>
                <a:lnTo>
                  <a:pt x="14653" y="463"/>
                </a:lnTo>
                <a:lnTo>
                  <a:pt x="14490" y="42"/>
                </a:lnTo>
                <a:cubicBezTo>
                  <a:pt x="14456" y="38"/>
                  <a:pt x="14422" y="36"/>
                  <a:pt x="14389" y="36"/>
                </a:cubicBezTo>
                <a:cubicBezTo>
                  <a:pt x="14192" y="36"/>
                  <a:pt x="14002" y="102"/>
                  <a:pt x="13851" y="218"/>
                </a:cubicBezTo>
                <a:cubicBezTo>
                  <a:pt x="13815" y="112"/>
                  <a:pt x="13718" y="36"/>
                  <a:pt x="13604" y="36"/>
                </a:cubicBezTo>
                <a:cubicBezTo>
                  <a:pt x="13587" y="36"/>
                  <a:pt x="13570" y="38"/>
                  <a:pt x="13552" y="42"/>
                </a:cubicBezTo>
                <a:lnTo>
                  <a:pt x="12329" y="42"/>
                </a:lnTo>
                <a:cubicBezTo>
                  <a:pt x="12261" y="42"/>
                  <a:pt x="12193" y="55"/>
                  <a:pt x="12125" y="82"/>
                </a:cubicBezTo>
                <a:lnTo>
                  <a:pt x="12261" y="368"/>
                </a:lnTo>
                <a:lnTo>
                  <a:pt x="11921" y="544"/>
                </a:lnTo>
                <a:lnTo>
                  <a:pt x="11758" y="218"/>
                </a:lnTo>
                <a:lnTo>
                  <a:pt x="11934" y="69"/>
                </a:lnTo>
                <a:cubicBezTo>
                  <a:pt x="11858" y="44"/>
                  <a:pt x="11786" y="34"/>
                  <a:pt x="11718" y="34"/>
                </a:cubicBezTo>
                <a:cubicBezTo>
                  <a:pt x="11484" y="34"/>
                  <a:pt x="11292" y="160"/>
                  <a:pt x="11092" y="286"/>
                </a:cubicBezTo>
                <a:cubicBezTo>
                  <a:pt x="11037" y="55"/>
                  <a:pt x="10861" y="28"/>
                  <a:pt x="10684" y="28"/>
                </a:cubicBezTo>
                <a:lnTo>
                  <a:pt x="8659" y="28"/>
                </a:lnTo>
                <a:cubicBezTo>
                  <a:pt x="8713" y="313"/>
                  <a:pt x="8468" y="245"/>
                  <a:pt x="8360" y="409"/>
                </a:cubicBezTo>
                <a:cubicBezTo>
                  <a:pt x="8325" y="105"/>
                  <a:pt x="8169" y="22"/>
                  <a:pt x="7971" y="22"/>
                </a:cubicBezTo>
                <a:cubicBezTo>
                  <a:pt x="7938" y="22"/>
                  <a:pt x="7905" y="24"/>
                  <a:pt x="7870" y="28"/>
                </a:cubicBezTo>
                <a:cubicBezTo>
                  <a:pt x="7748" y="55"/>
                  <a:pt x="7639" y="69"/>
                  <a:pt x="7517" y="69"/>
                </a:cubicBezTo>
                <a:cubicBezTo>
                  <a:pt x="6987" y="69"/>
                  <a:pt x="6457" y="55"/>
                  <a:pt x="5940" y="42"/>
                </a:cubicBezTo>
                <a:cubicBezTo>
                  <a:pt x="5927" y="42"/>
                  <a:pt x="5913" y="69"/>
                  <a:pt x="5886" y="96"/>
                </a:cubicBezTo>
                <a:lnTo>
                  <a:pt x="5954" y="259"/>
                </a:lnTo>
                <a:lnTo>
                  <a:pt x="5641" y="395"/>
                </a:lnTo>
                <a:cubicBezTo>
                  <a:pt x="5546" y="273"/>
                  <a:pt x="5424" y="164"/>
                  <a:pt x="5301" y="69"/>
                </a:cubicBezTo>
                <a:cubicBezTo>
                  <a:pt x="5245" y="47"/>
                  <a:pt x="5187" y="36"/>
                  <a:pt x="5131" y="36"/>
                </a:cubicBezTo>
                <a:cubicBezTo>
                  <a:pt x="5010" y="36"/>
                  <a:pt x="4895" y="85"/>
                  <a:pt x="4812" y="177"/>
                </a:cubicBezTo>
                <a:cubicBezTo>
                  <a:pt x="4744" y="123"/>
                  <a:pt x="4703" y="42"/>
                  <a:pt x="4663" y="42"/>
                </a:cubicBezTo>
                <a:lnTo>
                  <a:pt x="3086" y="42"/>
                </a:lnTo>
                <a:lnTo>
                  <a:pt x="3181" y="327"/>
                </a:lnTo>
                <a:lnTo>
                  <a:pt x="2896" y="504"/>
                </a:lnTo>
                <a:lnTo>
                  <a:pt x="2719" y="177"/>
                </a:lnTo>
                <a:lnTo>
                  <a:pt x="2868" y="82"/>
                </a:lnTo>
                <a:cubicBezTo>
                  <a:pt x="2790" y="52"/>
                  <a:pt x="2716" y="39"/>
                  <a:pt x="2645" y="39"/>
                </a:cubicBezTo>
                <a:cubicBezTo>
                  <a:pt x="2432" y="39"/>
                  <a:pt x="2243" y="154"/>
                  <a:pt x="2039" y="245"/>
                </a:cubicBezTo>
                <a:cubicBezTo>
                  <a:pt x="2026" y="42"/>
                  <a:pt x="1903" y="42"/>
                  <a:pt x="1754" y="42"/>
                </a:cubicBezTo>
                <a:lnTo>
                  <a:pt x="571" y="42"/>
                </a:lnTo>
                <a:cubicBezTo>
                  <a:pt x="490" y="42"/>
                  <a:pt x="422" y="55"/>
                  <a:pt x="354" y="69"/>
                </a:cubicBezTo>
                <a:lnTo>
                  <a:pt x="476" y="368"/>
                </a:lnTo>
                <a:cubicBezTo>
                  <a:pt x="68" y="626"/>
                  <a:pt x="28" y="803"/>
                  <a:pt x="245" y="1210"/>
                </a:cubicBezTo>
                <a:cubicBezTo>
                  <a:pt x="204" y="1238"/>
                  <a:pt x="150" y="1265"/>
                  <a:pt x="150" y="1292"/>
                </a:cubicBezTo>
                <a:lnTo>
                  <a:pt x="150" y="2896"/>
                </a:lnTo>
                <a:lnTo>
                  <a:pt x="381" y="2801"/>
                </a:lnTo>
                <a:lnTo>
                  <a:pt x="558" y="3141"/>
                </a:lnTo>
                <a:cubicBezTo>
                  <a:pt x="446" y="3151"/>
                  <a:pt x="365" y="3274"/>
                  <a:pt x="257" y="3274"/>
                </a:cubicBezTo>
                <a:cubicBezTo>
                  <a:pt x="221" y="3274"/>
                  <a:pt x="181" y="3260"/>
                  <a:pt x="136" y="3222"/>
                </a:cubicBezTo>
                <a:lnTo>
                  <a:pt x="136" y="3222"/>
                </a:lnTo>
                <a:cubicBezTo>
                  <a:pt x="109" y="3480"/>
                  <a:pt x="177" y="3752"/>
                  <a:pt x="327" y="3970"/>
                </a:cubicBezTo>
                <a:cubicBezTo>
                  <a:pt x="150" y="3997"/>
                  <a:pt x="136" y="4119"/>
                  <a:pt x="136" y="4282"/>
                </a:cubicBezTo>
                <a:lnTo>
                  <a:pt x="136" y="5438"/>
                </a:lnTo>
                <a:cubicBezTo>
                  <a:pt x="136" y="5506"/>
                  <a:pt x="150" y="5574"/>
                  <a:pt x="150" y="5669"/>
                </a:cubicBezTo>
                <a:lnTo>
                  <a:pt x="449" y="5546"/>
                </a:lnTo>
                <a:lnTo>
                  <a:pt x="626" y="5859"/>
                </a:lnTo>
                <a:lnTo>
                  <a:pt x="299" y="6009"/>
                </a:lnTo>
                <a:lnTo>
                  <a:pt x="150" y="5818"/>
                </a:lnTo>
                <a:lnTo>
                  <a:pt x="150" y="5818"/>
                </a:lnTo>
                <a:cubicBezTo>
                  <a:pt x="55" y="6172"/>
                  <a:pt x="218" y="6416"/>
                  <a:pt x="354" y="6634"/>
                </a:cubicBezTo>
                <a:cubicBezTo>
                  <a:pt x="272" y="6729"/>
                  <a:pt x="136" y="6810"/>
                  <a:pt x="136" y="6892"/>
                </a:cubicBezTo>
                <a:cubicBezTo>
                  <a:pt x="123" y="7395"/>
                  <a:pt x="136" y="7884"/>
                  <a:pt x="136" y="8428"/>
                </a:cubicBezTo>
                <a:lnTo>
                  <a:pt x="531" y="8251"/>
                </a:lnTo>
                <a:lnTo>
                  <a:pt x="734" y="8605"/>
                </a:lnTo>
                <a:lnTo>
                  <a:pt x="354" y="8754"/>
                </a:lnTo>
                <a:cubicBezTo>
                  <a:pt x="272" y="8686"/>
                  <a:pt x="313" y="8510"/>
                  <a:pt x="123" y="8496"/>
                </a:cubicBezTo>
                <a:lnTo>
                  <a:pt x="123" y="8985"/>
                </a:lnTo>
                <a:cubicBezTo>
                  <a:pt x="136" y="9026"/>
                  <a:pt x="150" y="9094"/>
                  <a:pt x="164" y="9094"/>
                </a:cubicBezTo>
                <a:cubicBezTo>
                  <a:pt x="381" y="9108"/>
                  <a:pt x="299" y="9339"/>
                  <a:pt x="476" y="9434"/>
                </a:cubicBezTo>
                <a:cubicBezTo>
                  <a:pt x="136" y="9502"/>
                  <a:pt x="96" y="9706"/>
                  <a:pt x="136" y="9950"/>
                </a:cubicBezTo>
                <a:cubicBezTo>
                  <a:pt x="150" y="10059"/>
                  <a:pt x="177" y="10168"/>
                  <a:pt x="177" y="10277"/>
                </a:cubicBezTo>
                <a:cubicBezTo>
                  <a:pt x="164" y="10807"/>
                  <a:pt x="136" y="11337"/>
                  <a:pt x="109" y="11894"/>
                </a:cubicBezTo>
                <a:lnTo>
                  <a:pt x="327" y="11840"/>
                </a:lnTo>
                <a:lnTo>
                  <a:pt x="503" y="12152"/>
                </a:lnTo>
                <a:cubicBezTo>
                  <a:pt x="96" y="12343"/>
                  <a:pt x="55" y="12451"/>
                  <a:pt x="204" y="12900"/>
                </a:cubicBezTo>
                <a:cubicBezTo>
                  <a:pt x="204" y="12941"/>
                  <a:pt x="204" y="12981"/>
                  <a:pt x="191" y="13022"/>
                </a:cubicBezTo>
                <a:cubicBezTo>
                  <a:pt x="164" y="13090"/>
                  <a:pt x="150" y="13144"/>
                  <a:pt x="136" y="13212"/>
                </a:cubicBezTo>
                <a:lnTo>
                  <a:pt x="136" y="14599"/>
                </a:lnTo>
                <a:cubicBezTo>
                  <a:pt x="136" y="14626"/>
                  <a:pt x="164" y="14640"/>
                  <a:pt x="177" y="14680"/>
                </a:cubicBezTo>
                <a:lnTo>
                  <a:pt x="422" y="14558"/>
                </a:lnTo>
                <a:lnTo>
                  <a:pt x="599" y="14884"/>
                </a:lnTo>
                <a:cubicBezTo>
                  <a:pt x="467" y="14884"/>
                  <a:pt x="381" y="15005"/>
                  <a:pt x="244" y="15005"/>
                </a:cubicBezTo>
                <a:cubicBezTo>
                  <a:pt x="197" y="15005"/>
                  <a:pt x="145" y="14990"/>
                  <a:pt x="82" y="14952"/>
                </a:cubicBezTo>
                <a:lnTo>
                  <a:pt x="82" y="14952"/>
                </a:lnTo>
                <a:lnTo>
                  <a:pt x="272" y="15713"/>
                </a:lnTo>
                <a:cubicBezTo>
                  <a:pt x="150" y="15741"/>
                  <a:pt x="123" y="15849"/>
                  <a:pt x="123" y="15999"/>
                </a:cubicBezTo>
                <a:lnTo>
                  <a:pt x="123" y="17277"/>
                </a:lnTo>
                <a:cubicBezTo>
                  <a:pt x="136" y="17331"/>
                  <a:pt x="150" y="17399"/>
                  <a:pt x="164" y="17467"/>
                </a:cubicBezTo>
                <a:lnTo>
                  <a:pt x="476" y="17317"/>
                </a:lnTo>
                <a:lnTo>
                  <a:pt x="639" y="17630"/>
                </a:lnTo>
                <a:lnTo>
                  <a:pt x="340" y="17793"/>
                </a:lnTo>
                <a:lnTo>
                  <a:pt x="191" y="17562"/>
                </a:lnTo>
                <a:cubicBezTo>
                  <a:pt x="123" y="17725"/>
                  <a:pt x="109" y="17888"/>
                  <a:pt x="150" y="18051"/>
                </a:cubicBezTo>
                <a:cubicBezTo>
                  <a:pt x="218" y="18187"/>
                  <a:pt x="299" y="18323"/>
                  <a:pt x="408" y="18445"/>
                </a:cubicBezTo>
                <a:lnTo>
                  <a:pt x="150" y="18568"/>
                </a:lnTo>
                <a:lnTo>
                  <a:pt x="150" y="20906"/>
                </a:lnTo>
                <a:lnTo>
                  <a:pt x="286" y="20851"/>
                </a:lnTo>
                <a:lnTo>
                  <a:pt x="463" y="21191"/>
                </a:lnTo>
                <a:cubicBezTo>
                  <a:pt x="177" y="21259"/>
                  <a:pt x="82" y="21449"/>
                  <a:pt x="136" y="21721"/>
                </a:cubicBezTo>
                <a:cubicBezTo>
                  <a:pt x="150" y="21816"/>
                  <a:pt x="245" y="21939"/>
                  <a:pt x="204" y="21993"/>
                </a:cubicBezTo>
                <a:cubicBezTo>
                  <a:pt x="150" y="22075"/>
                  <a:pt x="123" y="22183"/>
                  <a:pt x="136" y="22278"/>
                </a:cubicBezTo>
                <a:lnTo>
                  <a:pt x="136" y="23502"/>
                </a:lnTo>
                <a:cubicBezTo>
                  <a:pt x="136" y="23556"/>
                  <a:pt x="150" y="23624"/>
                  <a:pt x="164" y="23678"/>
                </a:cubicBezTo>
                <a:lnTo>
                  <a:pt x="354" y="23583"/>
                </a:lnTo>
                <a:lnTo>
                  <a:pt x="517" y="23923"/>
                </a:lnTo>
                <a:lnTo>
                  <a:pt x="109" y="24154"/>
                </a:lnTo>
                <a:lnTo>
                  <a:pt x="245" y="24779"/>
                </a:lnTo>
                <a:cubicBezTo>
                  <a:pt x="136" y="24779"/>
                  <a:pt x="136" y="24888"/>
                  <a:pt x="136" y="24997"/>
                </a:cubicBezTo>
                <a:lnTo>
                  <a:pt x="136" y="25880"/>
                </a:lnTo>
                <a:lnTo>
                  <a:pt x="136" y="26451"/>
                </a:lnTo>
                <a:lnTo>
                  <a:pt x="422" y="26329"/>
                </a:lnTo>
                <a:lnTo>
                  <a:pt x="585" y="26642"/>
                </a:lnTo>
                <a:lnTo>
                  <a:pt x="272" y="26818"/>
                </a:lnTo>
                <a:lnTo>
                  <a:pt x="164" y="26669"/>
                </a:lnTo>
                <a:lnTo>
                  <a:pt x="164" y="26669"/>
                </a:lnTo>
                <a:cubicBezTo>
                  <a:pt x="96" y="26927"/>
                  <a:pt x="150" y="27212"/>
                  <a:pt x="313" y="27430"/>
                </a:cubicBezTo>
                <a:cubicBezTo>
                  <a:pt x="245" y="27539"/>
                  <a:pt x="150" y="27607"/>
                  <a:pt x="150" y="27688"/>
                </a:cubicBezTo>
                <a:cubicBezTo>
                  <a:pt x="136" y="28164"/>
                  <a:pt x="136" y="28667"/>
                  <a:pt x="136" y="29211"/>
                </a:cubicBezTo>
                <a:lnTo>
                  <a:pt x="517" y="29061"/>
                </a:lnTo>
                <a:lnTo>
                  <a:pt x="721" y="29401"/>
                </a:lnTo>
                <a:lnTo>
                  <a:pt x="327" y="29564"/>
                </a:lnTo>
                <a:cubicBezTo>
                  <a:pt x="259" y="29496"/>
                  <a:pt x="299" y="29346"/>
                  <a:pt x="164" y="29333"/>
                </a:cubicBezTo>
                <a:lnTo>
                  <a:pt x="164" y="29333"/>
                </a:lnTo>
                <a:cubicBezTo>
                  <a:pt x="14" y="29700"/>
                  <a:pt x="272" y="29944"/>
                  <a:pt x="408" y="30230"/>
                </a:cubicBezTo>
                <a:cubicBezTo>
                  <a:pt x="136" y="30366"/>
                  <a:pt x="123" y="30366"/>
                  <a:pt x="136" y="30638"/>
                </a:cubicBezTo>
                <a:cubicBezTo>
                  <a:pt x="150" y="30977"/>
                  <a:pt x="136" y="31317"/>
                  <a:pt x="136" y="31657"/>
                </a:cubicBezTo>
                <a:cubicBezTo>
                  <a:pt x="136" y="31752"/>
                  <a:pt x="136" y="31834"/>
                  <a:pt x="150" y="31983"/>
                </a:cubicBezTo>
                <a:lnTo>
                  <a:pt x="599" y="31793"/>
                </a:lnTo>
                <a:lnTo>
                  <a:pt x="762" y="32133"/>
                </a:lnTo>
                <a:lnTo>
                  <a:pt x="408" y="32350"/>
                </a:lnTo>
                <a:cubicBezTo>
                  <a:pt x="354" y="32214"/>
                  <a:pt x="340" y="32065"/>
                  <a:pt x="150" y="32011"/>
                </a:cubicBezTo>
                <a:lnTo>
                  <a:pt x="150" y="32690"/>
                </a:lnTo>
                <a:lnTo>
                  <a:pt x="327" y="32595"/>
                </a:lnTo>
                <a:lnTo>
                  <a:pt x="517" y="32962"/>
                </a:lnTo>
                <a:cubicBezTo>
                  <a:pt x="41" y="33071"/>
                  <a:pt x="0" y="33478"/>
                  <a:pt x="272" y="33791"/>
                </a:cubicBezTo>
                <a:cubicBezTo>
                  <a:pt x="218" y="33845"/>
                  <a:pt x="123" y="33900"/>
                  <a:pt x="123" y="33954"/>
                </a:cubicBezTo>
                <a:lnTo>
                  <a:pt x="123" y="34607"/>
                </a:lnTo>
                <a:cubicBezTo>
                  <a:pt x="180" y="34626"/>
                  <a:pt x="231" y="34634"/>
                  <a:pt x="278" y="34634"/>
                </a:cubicBezTo>
                <a:cubicBezTo>
                  <a:pt x="432" y="34634"/>
                  <a:pt x="538" y="34541"/>
                  <a:pt x="653" y="34416"/>
                </a:cubicBezTo>
                <a:cubicBezTo>
                  <a:pt x="694" y="34661"/>
                  <a:pt x="789" y="34851"/>
                  <a:pt x="1033" y="34878"/>
                </a:cubicBezTo>
                <a:cubicBezTo>
                  <a:pt x="1057" y="34882"/>
                  <a:pt x="1081" y="34884"/>
                  <a:pt x="1104" y="34884"/>
                </a:cubicBezTo>
                <a:cubicBezTo>
                  <a:pt x="1239" y="34884"/>
                  <a:pt x="1358" y="34818"/>
                  <a:pt x="1428" y="34702"/>
                </a:cubicBezTo>
                <a:cubicBezTo>
                  <a:pt x="1564" y="34471"/>
                  <a:pt x="1455" y="34267"/>
                  <a:pt x="1292" y="34104"/>
                </a:cubicBezTo>
                <a:cubicBezTo>
                  <a:pt x="1496" y="34049"/>
                  <a:pt x="1672" y="33981"/>
                  <a:pt x="1727" y="33777"/>
                </a:cubicBezTo>
                <a:cubicBezTo>
                  <a:pt x="1767" y="33587"/>
                  <a:pt x="1699" y="33397"/>
                  <a:pt x="1550" y="33288"/>
                </a:cubicBezTo>
                <a:lnTo>
                  <a:pt x="1999" y="33084"/>
                </a:lnTo>
                <a:cubicBezTo>
                  <a:pt x="2053" y="33288"/>
                  <a:pt x="2148" y="33465"/>
                  <a:pt x="2420" y="33478"/>
                </a:cubicBezTo>
                <a:cubicBezTo>
                  <a:pt x="2439" y="33482"/>
                  <a:pt x="2457" y="33483"/>
                  <a:pt x="2476" y="33483"/>
                </a:cubicBezTo>
                <a:cubicBezTo>
                  <a:pt x="2619" y="33483"/>
                  <a:pt x="2754" y="33393"/>
                  <a:pt x="2814" y="33261"/>
                </a:cubicBezTo>
                <a:cubicBezTo>
                  <a:pt x="2896" y="33057"/>
                  <a:pt x="2828" y="32840"/>
                  <a:pt x="2665" y="32717"/>
                </a:cubicBezTo>
                <a:lnTo>
                  <a:pt x="3045" y="32527"/>
                </a:lnTo>
                <a:lnTo>
                  <a:pt x="3263" y="32921"/>
                </a:lnTo>
                <a:cubicBezTo>
                  <a:pt x="3099" y="32989"/>
                  <a:pt x="2896" y="33030"/>
                  <a:pt x="2855" y="33261"/>
                </a:cubicBezTo>
                <a:cubicBezTo>
                  <a:pt x="2828" y="33438"/>
                  <a:pt x="2896" y="33628"/>
                  <a:pt x="3059" y="33737"/>
                </a:cubicBezTo>
                <a:lnTo>
                  <a:pt x="2569" y="33954"/>
                </a:lnTo>
                <a:cubicBezTo>
                  <a:pt x="2556" y="33900"/>
                  <a:pt x="2542" y="33859"/>
                  <a:pt x="2529" y="33805"/>
                </a:cubicBezTo>
                <a:cubicBezTo>
                  <a:pt x="2490" y="33665"/>
                  <a:pt x="2379" y="33608"/>
                  <a:pt x="2253" y="33608"/>
                </a:cubicBezTo>
                <a:cubicBezTo>
                  <a:pt x="1973" y="33608"/>
                  <a:pt x="1617" y="33883"/>
                  <a:pt x="1795" y="34144"/>
                </a:cubicBezTo>
                <a:cubicBezTo>
                  <a:pt x="1835" y="34199"/>
                  <a:pt x="1863" y="34253"/>
                  <a:pt x="1890" y="34294"/>
                </a:cubicBezTo>
                <a:cubicBezTo>
                  <a:pt x="1892" y="34295"/>
                  <a:pt x="1895" y="34297"/>
                  <a:pt x="1898" y="34298"/>
                </a:cubicBezTo>
                <a:lnTo>
                  <a:pt x="1898" y="34298"/>
                </a:lnTo>
                <a:cubicBezTo>
                  <a:pt x="1900" y="34296"/>
                  <a:pt x="1902" y="34295"/>
                  <a:pt x="1903" y="34294"/>
                </a:cubicBezTo>
                <a:cubicBezTo>
                  <a:pt x="1929" y="34304"/>
                  <a:pt x="1953" y="34315"/>
                  <a:pt x="1977" y="34326"/>
                </a:cubicBezTo>
                <a:lnTo>
                  <a:pt x="1977" y="34326"/>
                </a:lnTo>
                <a:cubicBezTo>
                  <a:pt x="1950" y="34319"/>
                  <a:pt x="1924" y="34309"/>
                  <a:pt x="1898" y="34298"/>
                </a:cubicBezTo>
                <a:lnTo>
                  <a:pt x="1898" y="34298"/>
                </a:lnTo>
                <a:cubicBezTo>
                  <a:pt x="1859" y="34325"/>
                  <a:pt x="1819" y="34363"/>
                  <a:pt x="1767" y="34389"/>
                </a:cubicBezTo>
                <a:cubicBezTo>
                  <a:pt x="1455" y="34498"/>
                  <a:pt x="1414" y="34946"/>
                  <a:pt x="1727" y="35110"/>
                </a:cubicBezTo>
                <a:cubicBezTo>
                  <a:pt x="1767" y="35137"/>
                  <a:pt x="1808" y="35164"/>
                  <a:pt x="1849" y="35191"/>
                </a:cubicBezTo>
                <a:lnTo>
                  <a:pt x="1835" y="35177"/>
                </a:lnTo>
                <a:cubicBezTo>
                  <a:pt x="2039" y="35177"/>
                  <a:pt x="2230" y="35055"/>
                  <a:pt x="2325" y="34878"/>
                </a:cubicBezTo>
                <a:cubicBezTo>
                  <a:pt x="2325" y="34881"/>
                  <a:pt x="2325" y="34883"/>
                  <a:pt x="2326" y="34886"/>
                </a:cubicBezTo>
                <a:lnTo>
                  <a:pt x="2326" y="34886"/>
                </a:lnTo>
                <a:cubicBezTo>
                  <a:pt x="2372" y="34594"/>
                  <a:pt x="2209" y="34434"/>
                  <a:pt x="1977" y="34326"/>
                </a:cubicBezTo>
                <a:lnTo>
                  <a:pt x="1977" y="34326"/>
                </a:lnTo>
                <a:cubicBezTo>
                  <a:pt x="2021" y="34337"/>
                  <a:pt x="2065" y="34343"/>
                  <a:pt x="2108" y="34343"/>
                </a:cubicBezTo>
                <a:cubicBezTo>
                  <a:pt x="2276" y="34343"/>
                  <a:pt x="2438" y="34263"/>
                  <a:pt x="2542" y="34131"/>
                </a:cubicBezTo>
                <a:cubicBezTo>
                  <a:pt x="2637" y="34444"/>
                  <a:pt x="2732" y="34566"/>
                  <a:pt x="2909" y="34579"/>
                </a:cubicBezTo>
                <a:cubicBezTo>
                  <a:pt x="2933" y="34583"/>
                  <a:pt x="2957" y="34585"/>
                  <a:pt x="2980" y="34585"/>
                </a:cubicBezTo>
                <a:cubicBezTo>
                  <a:pt x="3115" y="34585"/>
                  <a:pt x="3236" y="34521"/>
                  <a:pt x="3317" y="34416"/>
                </a:cubicBezTo>
                <a:cubicBezTo>
                  <a:pt x="3439" y="34212"/>
                  <a:pt x="3399" y="33954"/>
                  <a:pt x="3208" y="33818"/>
                </a:cubicBezTo>
                <a:lnTo>
                  <a:pt x="3670" y="33574"/>
                </a:lnTo>
                <a:cubicBezTo>
                  <a:pt x="3698" y="33764"/>
                  <a:pt x="3806" y="33927"/>
                  <a:pt x="3969" y="34009"/>
                </a:cubicBezTo>
                <a:lnTo>
                  <a:pt x="3956" y="34009"/>
                </a:lnTo>
                <a:cubicBezTo>
                  <a:pt x="3956" y="34009"/>
                  <a:pt x="3956" y="34009"/>
                  <a:pt x="3956" y="34009"/>
                </a:cubicBezTo>
                <a:lnTo>
                  <a:pt x="3956" y="34009"/>
                </a:lnTo>
                <a:cubicBezTo>
                  <a:pt x="3983" y="34015"/>
                  <a:pt x="4010" y="34019"/>
                  <a:pt x="4036" y="34019"/>
                </a:cubicBezTo>
                <a:cubicBezTo>
                  <a:pt x="4061" y="34019"/>
                  <a:pt x="4085" y="34015"/>
                  <a:pt x="4105" y="34009"/>
                </a:cubicBezTo>
                <a:cubicBezTo>
                  <a:pt x="4486" y="33995"/>
                  <a:pt x="4649" y="33506"/>
                  <a:pt x="4336" y="33275"/>
                </a:cubicBezTo>
                <a:cubicBezTo>
                  <a:pt x="4296" y="33234"/>
                  <a:pt x="4255" y="33193"/>
                  <a:pt x="4200" y="33139"/>
                </a:cubicBezTo>
                <a:lnTo>
                  <a:pt x="4200" y="33139"/>
                </a:lnTo>
                <a:cubicBezTo>
                  <a:pt x="4259" y="33175"/>
                  <a:pt x="4312" y="33190"/>
                  <a:pt x="4362" y="33190"/>
                </a:cubicBezTo>
                <a:cubicBezTo>
                  <a:pt x="4497" y="33190"/>
                  <a:pt x="4604" y="33079"/>
                  <a:pt x="4703" y="32989"/>
                </a:cubicBezTo>
                <a:lnTo>
                  <a:pt x="4894" y="33397"/>
                </a:lnTo>
                <a:cubicBezTo>
                  <a:pt x="4839" y="33424"/>
                  <a:pt x="4771" y="33465"/>
                  <a:pt x="4703" y="33506"/>
                </a:cubicBezTo>
                <a:cubicBezTo>
                  <a:pt x="4486" y="33628"/>
                  <a:pt x="4445" y="33913"/>
                  <a:pt x="4608" y="34104"/>
                </a:cubicBezTo>
                <a:cubicBezTo>
                  <a:pt x="4676" y="34172"/>
                  <a:pt x="4758" y="34226"/>
                  <a:pt x="4839" y="34280"/>
                </a:cubicBezTo>
                <a:cubicBezTo>
                  <a:pt x="4792" y="34274"/>
                  <a:pt x="4748" y="34270"/>
                  <a:pt x="4703" y="34270"/>
                </a:cubicBezTo>
                <a:cubicBezTo>
                  <a:pt x="4659" y="34270"/>
                  <a:pt x="4615" y="34274"/>
                  <a:pt x="4567" y="34280"/>
                </a:cubicBezTo>
                <a:cubicBezTo>
                  <a:pt x="4404" y="34308"/>
                  <a:pt x="4282" y="34444"/>
                  <a:pt x="4268" y="34620"/>
                </a:cubicBezTo>
                <a:cubicBezTo>
                  <a:pt x="4255" y="34797"/>
                  <a:pt x="4350" y="34960"/>
                  <a:pt x="4513" y="35028"/>
                </a:cubicBezTo>
                <a:cubicBezTo>
                  <a:pt x="4560" y="35044"/>
                  <a:pt x="4607" y="35051"/>
                  <a:pt x="4654" y="35051"/>
                </a:cubicBezTo>
                <a:cubicBezTo>
                  <a:pt x="4772" y="35051"/>
                  <a:pt x="4884" y="35003"/>
                  <a:pt x="4962" y="34906"/>
                </a:cubicBezTo>
                <a:cubicBezTo>
                  <a:pt x="5084" y="34783"/>
                  <a:pt x="5098" y="34579"/>
                  <a:pt x="4989" y="34430"/>
                </a:cubicBezTo>
                <a:cubicBezTo>
                  <a:pt x="4939" y="34380"/>
                  <a:pt x="4889" y="34330"/>
                  <a:pt x="4839" y="34280"/>
                </a:cubicBezTo>
                <a:lnTo>
                  <a:pt x="4839" y="34280"/>
                </a:lnTo>
                <a:cubicBezTo>
                  <a:pt x="4880" y="34267"/>
                  <a:pt x="4934" y="34253"/>
                  <a:pt x="4989" y="34240"/>
                </a:cubicBezTo>
                <a:cubicBezTo>
                  <a:pt x="5152" y="34212"/>
                  <a:pt x="5288" y="34077"/>
                  <a:pt x="5329" y="33900"/>
                </a:cubicBezTo>
                <a:cubicBezTo>
                  <a:pt x="5342" y="33723"/>
                  <a:pt x="5233" y="33546"/>
                  <a:pt x="5057" y="33478"/>
                </a:cubicBezTo>
                <a:cubicBezTo>
                  <a:pt x="5016" y="33451"/>
                  <a:pt x="4948" y="33424"/>
                  <a:pt x="4894" y="33397"/>
                </a:cubicBezTo>
                <a:lnTo>
                  <a:pt x="4894" y="33397"/>
                </a:lnTo>
                <a:cubicBezTo>
                  <a:pt x="4953" y="33417"/>
                  <a:pt x="5013" y="33426"/>
                  <a:pt x="5072" y="33426"/>
                </a:cubicBezTo>
                <a:cubicBezTo>
                  <a:pt x="5257" y="33426"/>
                  <a:pt x="5433" y="33334"/>
                  <a:pt x="5546" y="33179"/>
                </a:cubicBezTo>
                <a:cubicBezTo>
                  <a:pt x="5600" y="32989"/>
                  <a:pt x="5532" y="32772"/>
                  <a:pt x="5369" y="32649"/>
                </a:cubicBezTo>
                <a:lnTo>
                  <a:pt x="5791" y="32418"/>
                </a:lnTo>
                <a:cubicBezTo>
                  <a:pt x="5804" y="32473"/>
                  <a:pt x="5818" y="32527"/>
                  <a:pt x="5832" y="32581"/>
                </a:cubicBezTo>
                <a:cubicBezTo>
                  <a:pt x="5899" y="32731"/>
                  <a:pt x="6049" y="32840"/>
                  <a:pt x="6212" y="32840"/>
                </a:cubicBezTo>
                <a:cubicBezTo>
                  <a:pt x="6375" y="32840"/>
                  <a:pt x="6525" y="32758"/>
                  <a:pt x="6579" y="32609"/>
                </a:cubicBezTo>
                <a:cubicBezTo>
                  <a:pt x="6661" y="32459"/>
                  <a:pt x="6633" y="32255"/>
                  <a:pt x="6511" y="32133"/>
                </a:cubicBezTo>
                <a:cubicBezTo>
                  <a:pt x="6443" y="32078"/>
                  <a:pt x="6389" y="32011"/>
                  <a:pt x="6334" y="31956"/>
                </a:cubicBezTo>
                <a:lnTo>
                  <a:pt x="6334" y="31956"/>
                </a:lnTo>
                <a:cubicBezTo>
                  <a:pt x="6401" y="32000"/>
                  <a:pt x="6462" y="32018"/>
                  <a:pt x="6518" y="32018"/>
                </a:cubicBezTo>
                <a:cubicBezTo>
                  <a:pt x="6656" y="32018"/>
                  <a:pt x="6770" y="31909"/>
                  <a:pt x="6905" y="31793"/>
                </a:cubicBezTo>
                <a:lnTo>
                  <a:pt x="6905" y="31793"/>
                </a:lnTo>
                <a:cubicBezTo>
                  <a:pt x="6892" y="32011"/>
                  <a:pt x="7014" y="32201"/>
                  <a:pt x="7204" y="32296"/>
                </a:cubicBezTo>
                <a:cubicBezTo>
                  <a:pt x="7225" y="32297"/>
                  <a:pt x="7245" y="32298"/>
                  <a:pt x="7265" y="32298"/>
                </a:cubicBezTo>
                <a:cubicBezTo>
                  <a:pt x="7459" y="32298"/>
                  <a:pt x="7633" y="32235"/>
                  <a:pt x="7707" y="32038"/>
                </a:cubicBezTo>
                <a:cubicBezTo>
                  <a:pt x="7775" y="31847"/>
                  <a:pt x="7721" y="31657"/>
                  <a:pt x="7571" y="31535"/>
                </a:cubicBezTo>
                <a:cubicBezTo>
                  <a:pt x="7558" y="31521"/>
                  <a:pt x="7558" y="31508"/>
                  <a:pt x="7558" y="31508"/>
                </a:cubicBezTo>
                <a:lnTo>
                  <a:pt x="7952" y="31304"/>
                </a:lnTo>
                <a:lnTo>
                  <a:pt x="8135" y="31671"/>
                </a:lnTo>
                <a:lnTo>
                  <a:pt x="8129" y="31671"/>
                </a:lnTo>
                <a:cubicBezTo>
                  <a:pt x="8131" y="31672"/>
                  <a:pt x="8134" y="31673"/>
                  <a:pt x="8137" y="31673"/>
                </a:cubicBezTo>
                <a:lnTo>
                  <a:pt x="8137" y="31673"/>
                </a:lnTo>
                <a:lnTo>
                  <a:pt x="8137" y="31674"/>
                </a:lnTo>
                <a:lnTo>
                  <a:pt x="8137" y="31674"/>
                </a:lnTo>
                <a:cubicBezTo>
                  <a:pt x="8137" y="31674"/>
                  <a:pt x="8137" y="31674"/>
                  <a:pt x="8137" y="31674"/>
                </a:cubicBezTo>
                <a:lnTo>
                  <a:pt x="8137" y="31674"/>
                </a:lnTo>
                <a:cubicBezTo>
                  <a:pt x="8173" y="31686"/>
                  <a:pt x="8207" y="31699"/>
                  <a:pt x="8239" y="31714"/>
                </a:cubicBezTo>
                <a:lnTo>
                  <a:pt x="8239" y="31714"/>
                </a:lnTo>
                <a:cubicBezTo>
                  <a:pt x="8206" y="31707"/>
                  <a:pt x="8174" y="31697"/>
                  <a:pt x="8142" y="31684"/>
                </a:cubicBezTo>
                <a:lnTo>
                  <a:pt x="8137" y="31674"/>
                </a:lnTo>
                <a:lnTo>
                  <a:pt x="8137" y="31674"/>
                </a:lnTo>
                <a:cubicBezTo>
                  <a:pt x="8071" y="31713"/>
                  <a:pt x="8005" y="31740"/>
                  <a:pt x="7938" y="31779"/>
                </a:cubicBezTo>
                <a:cubicBezTo>
                  <a:pt x="7721" y="31902"/>
                  <a:pt x="7680" y="32201"/>
                  <a:pt x="7843" y="32377"/>
                </a:cubicBezTo>
                <a:cubicBezTo>
                  <a:pt x="7910" y="32444"/>
                  <a:pt x="7990" y="32511"/>
                  <a:pt x="8071" y="32565"/>
                </a:cubicBezTo>
                <a:lnTo>
                  <a:pt x="8071" y="32565"/>
                </a:lnTo>
                <a:cubicBezTo>
                  <a:pt x="8030" y="32560"/>
                  <a:pt x="7991" y="32558"/>
                  <a:pt x="7952" y="32558"/>
                </a:cubicBezTo>
                <a:cubicBezTo>
                  <a:pt x="7908" y="32558"/>
                  <a:pt x="7864" y="32561"/>
                  <a:pt x="7816" y="32568"/>
                </a:cubicBezTo>
                <a:cubicBezTo>
                  <a:pt x="7639" y="32595"/>
                  <a:pt x="7517" y="32758"/>
                  <a:pt x="7517" y="32935"/>
                </a:cubicBezTo>
                <a:cubicBezTo>
                  <a:pt x="7517" y="33098"/>
                  <a:pt x="7612" y="33261"/>
                  <a:pt x="7762" y="33315"/>
                </a:cubicBezTo>
                <a:cubicBezTo>
                  <a:pt x="7809" y="33331"/>
                  <a:pt x="7858" y="33339"/>
                  <a:pt x="7906" y="33339"/>
                </a:cubicBezTo>
                <a:cubicBezTo>
                  <a:pt x="8022" y="33339"/>
                  <a:pt x="8133" y="33293"/>
                  <a:pt x="8210" y="33207"/>
                </a:cubicBezTo>
                <a:cubicBezTo>
                  <a:pt x="8333" y="33071"/>
                  <a:pt x="8346" y="32867"/>
                  <a:pt x="8237" y="32717"/>
                </a:cubicBezTo>
                <a:cubicBezTo>
                  <a:pt x="8188" y="32667"/>
                  <a:pt x="8138" y="32618"/>
                  <a:pt x="8088" y="32568"/>
                </a:cubicBezTo>
                <a:lnTo>
                  <a:pt x="8088" y="32568"/>
                </a:lnTo>
                <a:cubicBezTo>
                  <a:pt x="8083" y="32567"/>
                  <a:pt x="8079" y="32567"/>
                  <a:pt x="8074" y="32566"/>
                </a:cubicBezTo>
                <a:lnTo>
                  <a:pt x="8074" y="32566"/>
                </a:lnTo>
                <a:lnTo>
                  <a:pt x="8074" y="32554"/>
                </a:lnTo>
                <a:cubicBezTo>
                  <a:pt x="8278" y="32541"/>
                  <a:pt x="8455" y="32432"/>
                  <a:pt x="8564" y="32255"/>
                </a:cubicBezTo>
                <a:lnTo>
                  <a:pt x="8550" y="32255"/>
                </a:lnTo>
                <a:cubicBezTo>
                  <a:pt x="8585" y="31973"/>
                  <a:pt x="8458" y="31813"/>
                  <a:pt x="8239" y="31714"/>
                </a:cubicBezTo>
                <a:lnTo>
                  <a:pt x="8239" y="31714"/>
                </a:lnTo>
                <a:cubicBezTo>
                  <a:pt x="8273" y="31720"/>
                  <a:pt x="8308" y="31724"/>
                  <a:pt x="8343" y="31724"/>
                </a:cubicBezTo>
                <a:cubicBezTo>
                  <a:pt x="8517" y="31724"/>
                  <a:pt x="8687" y="31641"/>
                  <a:pt x="8795" y="31494"/>
                </a:cubicBezTo>
                <a:cubicBezTo>
                  <a:pt x="8808" y="31562"/>
                  <a:pt x="8822" y="31630"/>
                  <a:pt x="8849" y="31698"/>
                </a:cubicBezTo>
                <a:cubicBezTo>
                  <a:pt x="8900" y="31839"/>
                  <a:pt x="9036" y="31944"/>
                  <a:pt x="9200" y="31944"/>
                </a:cubicBezTo>
                <a:cubicBezTo>
                  <a:pt x="9210" y="31944"/>
                  <a:pt x="9220" y="31943"/>
                  <a:pt x="9230" y="31943"/>
                </a:cubicBezTo>
                <a:cubicBezTo>
                  <a:pt x="9239" y="31943"/>
                  <a:pt x="9249" y="31944"/>
                  <a:pt x="9258" y="31944"/>
                </a:cubicBezTo>
                <a:cubicBezTo>
                  <a:pt x="9398" y="31944"/>
                  <a:pt x="9532" y="31851"/>
                  <a:pt x="9583" y="31711"/>
                </a:cubicBezTo>
                <a:cubicBezTo>
                  <a:pt x="9665" y="31562"/>
                  <a:pt x="9624" y="31372"/>
                  <a:pt x="9501" y="31263"/>
                </a:cubicBezTo>
                <a:cubicBezTo>
                  <a:pt x="9462" y="31223"/>
                  <a:pt x="9435" y="31171"/>
                  <a:pt x="9396" y="31130"/>
                </a:cubicBezTo>
                <a:lnTo>
                  <a:pt x="9396" y="31130"/>
                </a:lnTo>
                <a:cubicBezTo>
                  <a:pt x="9422" y="31135"/>
                  <a:pt x="9446" y="31137"/>
                  <a:pt x="9471" y="31137"/>
                </a:cubicBezTo>
                <a:cubicBezTo>
                  <a:pt x="9870" y="31137"/>
                  <a:pt x="10044" y="30567"/>
                  <a:pt x="9665" y="30352"/>
                </a:cubicBezTo>
                <a:cubicBezTo>
                  <a:pt x="9635" y="30333"/>
                  <a:pt x="9613" y="30306"/>
                  <a:pt x="9598" y="30277"/>
                </a:cubicBezTo>
                <a:lnTo>
                  <a:pt x="9598" y="30277"/>
                </a:lnTo>
                <a:cubicBezTo>
                  <a:pt x="9656" y="30303"/>
                  <a:pt x="9710" y="30314"/>
                  <a:pt x="9760" y="30314"/>
                </a:cubicBezTo>
                <a:cubicBezTo>
                  <a:pt x="9904" y="30314"/>
                  <a:pt x="10022" y="30222"/>
                  <a:pt x="10140" y="30094"/>
                </a:cubicBezTo>
                <a:cubicBezTo>
                  <a:pt x="10154" y="30162"/>
                  <a:pt x="10167" y="30230"/>
                  <a:pt x="10195" y="30284"/>
                </a:cubicBezTo>
                <a:cubicBezTo>
                  <a:pt x="10246" y="30438"/>
                  <a:pt x="10382" y="30544"/>
                  <a:pt x="10546" y="30544"/>
                </a:cubicBezTo>
                <a:cubicBezTo>
                  <a:pt x="10555" y="30544"/>
                  <a:pt x="10565" y="30543"/>
                  <a:pt x="10575" y="30543"/>
                </a:cubicBezTo>
                <a:cubicBezTo>
                  <a:pt x="10585" y="30543"/>
                  <a:pt x="10594" y="30544"/>
                  <a:pt x="10604" y="30544"/>
                </a:cubicBezTo>
                <a:cubicBezTo>
                  <a:pt x="10743" y="30544"/>
                  <a:pt x="10878" y="30451"/>
                  <a:pt x="10929" y="30311"/>
                </a:cubicBezTo>
                <a:cubicBezTo>
                  <a:pt x="11010" y="30162"/>
                  <a:pt x="10969" y="29972"/>
                  <a:pt x="10847" y="29863"/>
                </a:cubicBezTo>
                <a:cubicBezTo>
                  <a:pt x="10820" y="29810"/>
                  <a:pt x="10781" y="29769"/>
                  <a:pt x="10741" y="29717"/>
                </a:cubicBezTo>
                <a:lnTo>
                  <a:pt x="10741" y="29717"/>
                </a:lnTo>
                <a:cubicBezTo>
                  <a:pt x="10765" y="29721"/>
                  <a:pt x="10789" y="29723"/>
                  <a:pt x="10813" y="29723"/>
                </a:cubicBezTo>
                <a:cubicBezTo>
                  <a:pt x="10971" y="29723"/>
                  <a:pt x="11116" y="29632"/>
                  <a:pt x="11173" y="29482"/>
                </a:cubicBezTo>
                <a:cubicBezTo>
                  <a:pt x="11268" y="29306"/>
                  <a:pt x="11200" y="29088"/>
                  <a:pt x="11037" y="28979"/>
                </a:cubicBezTo>
                <a:cubicBezTo>
                  <a:pt x="10997" y="28939"/>
                  <a:pt x="10956" y="28898"/>
                  <a:pt x="10929" y="28857"/>
                </a:cubicBezTo>
                <a:lnTo>
                  <a:pt x="10929" y="28857"/>
                </a:lnTo>
                <a:cubicBezTo>
                  <a:pt x="10990" y="28871"/>
                  <a:pt x="11045" y="28877"/>
                  <a:pt x="11095" y="28877"/>
                </a:cubicBezTo>
                <a:cubicBezTo>
                  <a:pt x="11245" y="28877"/>
                  <a:pt x="11347" y="28816"/>
                  <a:pt x="11418" y="28694"/>
                </a:cubicBezTo>
                <a:cubicBezTo>
                  <a:pt x="11540" y="28463"/>
                  <a:pt x="11445" y="28286"/>
                  <a:pt x="11282" y="28110"/>
                </a:cubicBezTo>
                <a:cubicBezTo>
                  <a:pt x="11758" y="27933"/>
                  <a:pt x="11826" y="27729"/>
                  <a:pt x="11581" y="27294"/>
                </a:cubicBezTo>
                <a:lnTo>
                  <a:pt x="11934" y="27104"/>
                </a:lnTo>
                <a:lnTo>
                  <a:pt x="12220" y="27471"/>
                </a:lnTo>
                <a:cubicBezTo>
                  <a:pt x="12221" y="27471"/>
                  <a:pt x="12222" y="27472"/>
                  <a:pt x="12223" y="27472"/>
                </a:cubicBezTo>
                <a:lnTo>
                  <a:pt x="12223" y="27472"/>
                </a:lnTo>
                <a:cubicBezTo>
                  <a:pt x="12226" y="27472"/>
                  <a:pt x="12229" y="27471"/>
                  <a:pt x="12232" y="27471"/>
                </a:cubicBezTo>
                <a:lnTo>
                  <a:pt x="12232" y="27471"/>
                </a:lnTo>
                <a:cubicBezTo>
                  <a:pt x="12281" y="27473"/>
                  <a:pt x="12319" y="27484"/>
                  <a:pt x="12369" y="27484"/>
                </a:cubicBezTo>
                <a:cubicBezTo>
                  <a:pt x="12385" y="27486"/>
                  <a:pt x="12401" y="27487"/>
                  <a:pt x="12416" y="27487"/>
                </a:cubicBezTo>
                <a:cubicBezTo>
                  <a:pt x="12767" y="27487"/>
                  <a:pt x="12957" y="27052"/>
                  <a:pt x="12709" y="26791"/>
                </a:cubicBezTo>
                <a:cubicBezTo>
                  <a:pt x="12682" y="26764"/>
                  <a:pt x="12655" y="26737"/>
                  <a:pt x="12628" y="26682"/>
                </a:cubicBezTo>
                <a:cubicBezTo>
                  <a:pt x="12820" y="26657"/>
                  <a:pt x="13001" y="26534"/>
                  <a:pt x="13100" y="26348"/>
                </a:cubicBezTo>
                <a:lnTo>
                  <a:pt x="13100" y="26348"/>
                </a:lnTo>
                <a:cubicBezTo>
                  <a:pt x="13090" y="26425"/>
                  <a:pt x="13090" y="26513"/>
                  <a:pt x="13090" y="26601"/>
                </a:cubicBezTo>
                <a:cubicBezTo>
                  <a:pt x="13103" y="26750"/>
                  <a:pt x="13212" y="26873"/>
                  <a:pt x="13362" y="26913"/>
                </a:cubicBezTo>
                <a:cubicBezTo>
                  <a:pt x="13397" y="26922"/>
                  <a:pt x="13433" y="26927"/>
                  <a:pt x="13469" y="26927"/>
                </a:cubicBezTo>
                <a:cubicBezTo>
                  <a:pt x="13598" y="26927"/>
                  <a:pt x="13722" y="26870"/>
                  <a:pt x="13797" y="26764"/>
                </a:cubicBezTo>
                <a:cubicBezTo>
                  <a:pt x="13892" y="26642"/>
                  <a:pt x="13905" y="26478"/>
                  <a:pt x="13824" y="26343"/>
                </a:cubicBezTo>
                <a:cubicBezTo>
                  <a:pt x="13783" y="26288"/>
                  <a:pt x="13742" y="26220"/>
                  <a:pt x="13701" y="26166"/>
                </a:cubicBezTo>
                <a:lnTo>
                  <a:pt x="14105" y="25937"/>
                </a:lnTo>
                <a:lnTo>
                  <a:pt x="14105" y="25937"/>
                </a:lnTo>
                <a:cubicBezTo>
                  <a:pt x="14143" y="26000"/>
                  <a:pt x="14179" y="26062"/>
                  <a:pt x="14204" y="26125"/>
                </a:cubicBezTo>
                <a:cubicBezTo>
                  <a:pt x="14272" y="26249"/>
                  <a:pt x="14395" y="26326"/>
                  <a:pt x="14535" y="26326"/>
                </a:cubicBezTo>
                <a:cubicBezTo>
                  <a:pt x="14565" y="26326"/>
                  <a:pt x="14595" y="26322"/>
                  <a:pt x="14626" y="26315"/>
                </a:cubicBezTo>
                <a:cubicBezTo>
                  <a:pt x="14789" y="26288"/>
                  <a:pt x="14911" y="26152"/>
                  <a:pt x="14925" y="25976"/>
                </a:cubicBezTo>
                <a:cubicBezTo>
                  <a:pt x="14952" y="25725"/>
                  <a:pt x="14748" y="25551"/>
                  <a:pt x="14540" y="25551"/>
                </a:cubicBezTo>
                <a:cubicBezTo>
                  <a:pt x="14433" y="25551"/>
                  <a:pt x="14324" y="25597"/>
                  <a:pt x="14245" y="25704"/>
                </a:cubicBezTo>
                <a:cubicBezTo>
                  <a:pt x="14200" y="25760"/>
                  <a:pt x="14165" y="25824"/>
                  <a:pt x="14124" y="25884"/>
                </a:cubicBezTo>
                <a:lnTo>
                  <a:pt x="14124" y="25884"/>
                </a:lnTo>
                <a:cubicBezTo>
                  <a:pt x="14120" y="25901"/>
                  <a:pt x="14115" y="25918"/>
                  <a:pt x="14109" y="25935"/>
                </a:cubicBezTo>
                <a:lnTo>
                  <a:pt x="14105" y="25937"/>
                </a:lnTo>
                <a:lnTo>
                  <a:pt x="14105" y="25937"/>
                </a:lnTo>
                <a:cubicBezTo>
                  <a:pt x="14102" y="25932"/>
                  <a:pt x="14099" y="25926"/>
                  <a:pt x="14096" y="25921"/>
                </a:cubicBezTo>
                <a:cubicBezTo>
                  <a:pt x="14105" y="25909"/>
                  <a:pt x="14115" y="25896"/>
                  <a:pt x="14124" y="25884"/>
                </a:cubicBezTo>
                <a:lnTo>
                  <a:pt x="14124" y="25884"/>
                </a:lnTo>
                <a:cubicBezTo>
                  <a:pt x="14177" y="25653"/>
                  <a:pt x="14080" y="25410"/>
                  <a:pt x="13865" y="25296"/>
                </a:cubicBezTo>
                <a:cubicBezTo>
                  <a:pt x="14123" y="25296"/>
                  <a:pt x="14300" y="25242"/>
                  <a:pt x="14381" y="25038"/>
                </a:cubicBezTo>
                <a:cubicBezTo>
                  <a:pt x="14449" y="24847"/>
                  <a:pt x="14395" y="24644"/>
                  <a:pt x="14232" y="24521"/>
                </a:cubicBezTo>
                <a:lnTo>
                  <a:pt x="14653" y="24263"/>
                </a:lnTo>
                <a:cubicBezTo>
                  <a:pt x="14707" y="24548"/>
                  <a:pt x="14707" y="24548"/>
                  <a:pt x="14993" y="24725"/>
                </a:cubicBezTo>
                <a:lnTo>
                  <a:pt x="14979" y="24711"/>
                </a:lnTo>
                <a:lnTo>
                  <a:pt x="15074" y="24698"/>
                </a:lnTo>
                <a:cubicBezTo>
                  <a:pt x="15251" y="24684"/>
                  <a:pt x="15400" y="24562"/>
                  <a:pt x="15455" y="24399"/>
                </a:cubicBezTo>
                <a:cubicBezTo>
                  <a:pt x="15496" y="24222"/>
                  <a:pt x="15428" y="24045"/>
                  <a:pt x="15278" y="23950"/>
                </a:cubicBezTo>
                <a:cubicBezTo>
                  <a:pt x="15237" y="23910"/>
                  <a:pt x="15183" y="23855"/>
                  <a:pt x="15142" y="23814"/>
                </a:cubicBezTo>
                <a:lnTo>
                  <a:pt x="15142" y="23814"/>
                </a:lnTo>
                <a:cubicBezTo>
                  <a:pt x="15235" y="23844"/>
                  <a:pt x="15312" y="23859"/>
                  <a:pt x="15378" y="23859"/>
                </a:cubicBezTo>
                <a:cubicBezTo>
                  <a:pt x="15496" y="23859"/>
                  <a:pt x="15580" y="23810"/>
                  <a:pt x="15659" y="23706"/>
                </a:cubicBezTo>
                <a:cubicBezTo>
                  <a:pt x="15822" y="23461"/>
                  <a:pt x="15700" y="23271"/>
                  <a:pt x="15523" y="23067"/>
                </a:cubicBezTo>
                <a:cubicBezTo>
                  <a:pt x="15767" y="23067"/>
                  <a:pt x="15971" y="22917"/>
                  <a:pt x="16053" y="22687"/>
                </a:cubicBezTo>
                <a:lnTo>
                  <a:pt x="16053" y="22687"/>
                </a:lnTo>
                <a:cubicBezTo>
                  <a:pt x="16053" y="22686"/>
                  <a:pt x="16053" y="22686"/>
                  <a:pt x="16053" y="22686"/>
                </a:cubicBezTo>
                <a:lnTo>
                  <a:pt x="16053" y="22686"/>
                </a:lnTo>
                <a:cubicBezTo>
                  <a:pt x="16039" y="22768"/>
                  <a:pt x="16026" y="22863"/>
                  <a:pt x="16039" y="22958"/>
                </a:cubicBezTo>
                <a:cubicBezTo>
                  <a:pt x="16061" y="23146"/>
                  <a:pt x="16227" y="23280"/>
                  <a:pt x="16405" y="23280"/>
                </a:cubicBezTo>
                <a:cubicBezTo>
                  <a:pt x="16446" y="23280"/>
                  <a:pt x="16488" y="23272"/>
                  <a:pt x="16529" y="23257"/>
                </a:cubicBezTo>
                <a:cubicBezTo>
                  <a:pt x="16994" y="23102"/>
                  <a:pt x="16820" y="22485"/>
                  <a:pt x="16430" y="22485"/>
                </a:cubicBezTo>
                <a:cubicBezTo>
                  <a:pt x="16376" y="22485"/>
                  <a:pt x="16318" y="22497"/>
                  <a:pt x="16257" y="22523"/>
                </a:cubicBezTo>
                <a:cubicBezTo>
                  <a:pt x="16181" y="22574"/>
                  <a:pt x="16116" y="22625"/>
                  <a:pt x="16053" y="22686"/>
                </a:cubicBezTo>
                <a:lnTo>
                  <a:pt x="16053" y="22686"/>
                </a:lnTo>
                <a:cubicBezTo>
                  <a:pt x="16053" y="22686"/>
                  <a:pt x="16053" y="22686"/>
                  <a:pt x="16053" y="22686"/>
                </a:cubicBezTo>
                <a:lnTo>
                  <a:pt x="16053" y="22686"/>
                </a:lnTo>
                <a:cubicBezTo>
                  <a:pt x="16053" y="22686"/>
                  <a:pt x="16053" y="22686"/>
                  <a:pt x="16053" y="22686"/>
                </a:cubicBezTo>
                <a:lnTo>
                  <a:pt x="16053" y="22686"/>
                </a:lnTo>
                <a:lnTo>
                  <a:pt x="16039" y="22700"/>
                </a:lnTo>
                <a:lnTo>
                  <a:pt x="15876" y="22265"/>
                </a:lnTo>
                <a:lnTo>
                  <a:pt x="16216" y="22088"/>
                </a:lnTo>
                <a:cubicBezTo>
                  <a:pt x="16347" y="22350"/>
                  <a:pt x="16497" y="22483"/>
                  <a:pt x="16658" y="22483"/>
                </a:cubicBezTo>
                <a:cubicBezTo>
                  <a:pt x="16731" y="22483"/>
                  <a:pt x="16806" y="22456"/>
                  <a:pt x="16882" y="22401"/>
                </a:cubicBezTo>
                <a:cubicBezTo>
                  <a:pt x="16977" y="22346"/>
                  <a:pt x="17032" y="22251"/>
                  <a:pt x="17045" y="22143"/>
                </a:cubicBezTo>
                <a:cubicBezTo>
                  <a:pt x="17032" y="21979"/>
                  <a:pt x="16991" y="21830"/>
                  <a:pt x="16923" y="21680"/>
                </a:cubicBezTo>
                <a:lnTo>
                  <a:pt x="17303" y="21477"/>
                </a:lnTo>
                <a:cubicBezTo>
                  <a:pt x="17317" y="21531"/>
                  <a:pt x="17344" y="21585"/>
                  <a:pt x="17371" y="21640"/>
                </a:cubicBezTo>
                <a:cubicBezTo>
                  <a:pt x="17435" y="21800"/>
                  <a:pt x="17581" y="21878"/>
                  <a:pt x="17727" y="21878"/>
                </a:cubicBezTo>
                <a:cubicBezTo>
                  <a:pt x="17891" y="21878"/>
                  <a:pt x="18055" y="21779"/>
                  <a:pt x="18105" y="21585"/>
                </a:cubicBezTo>
                <a:cubicBezTo>
                  <a:pt x="18160" y="21422"/>
                  <a:pt x="18092" y="21232"/>
                  <a:pt x="17942" y="21137"/>
                </a:cubicBezTo>
                <a:cubicBezTo>
                  <a:pt x="17893" y="21117"/>
                  <a:pt x="17850" y="21090"/>
                  <a:pt x="17804" y="21066"/>
                </a:cubicBezTo>
                <a:lnTo>
                  <a:pt x="17804" y="21066"/>
                </a:lnTo>
                <a:cubicBezTo>
                  <a:pt x="17856" y="21073"/>
                  <a:pt x="17907" y="21078"/>
                  <a:pt x="17956" y="21078"/>
                </a:cubicBezTo>
                <a:cubicBezTo>
                  <a:pt x="18107" y="21078"/>
                  <a:pt x="18244" y="21032"/>
                  <a:pt x="18336" y="20865"/>
                </a:cubicBezTo>
                <a:cubicBezTo>
                  <a:pt x="18432" y="20675"/>
                  <a:pt x="18377" y="20444"/>
                  <a:pt x="18214" y="20308"/>
                </a:cubicBezTo>
                <a:lnTo>
                  <a:pt x="18649" y="20077"/>
                </a:lnTo>
                <a:cubicBezTo>
                  <a:pt x="18663" y="20294"/>
                  <a:pt x="18839" y="20457"/>
                  <a:pt x="19043" y="20484"/>
                </a:cubicBezTo>
                <a:cubicBezTo>
                  <a:pt x="19055" y="20485"/>
                  <a:pt x="19067" y="20486"/>
                  <a:pt x="19078" y="20486"/>
                </a:cubicBezTo>
                <a:cubicBezTo>
                  <a:pt x="19227" y="20486"/>
                  <a:pt x="19361" y="20406"/>
                  <a:pt x="19424" y="20267"/>
                </a:cubicBezTo>
                <a:cubicBezTo>
                  <a:pt x="19546" y="20049"/>
                  <a:pt x="19451" y="19859"/>
                  <a:pt x="19261" y="19669"/>
                </a:cubicBezTo>
                <a:cubicBezTo>
                  <a:pt x="19476" y="19669"/>
                  <a:pt x="19678" y="19536"/>
                  <a:pt x="19761" y="19335"/>
                </a:cubicBezTo>
                <a:lnTo>
                  <a:pt x="19761" y="19335"/>
                </a:lnTo>
                <a:lnTo>
                  <a:pt x="19764" y="19343"/>
                </a:lnTo>
                <a:lnTo>
                  <a:pt x="19764" y="19329"/>
                </a:lnTo>
                <a:cubicBezTo>
                  <a:pt x="19763" y="19331"/>
                  <a:pt x="19762" y="19333"/>
                  <a:pt x="19761" y="19335"/>
                </a:cubicBezTo>
                <a:lnTo>
                  <a:pt x="19761" y="19335"/>
                </a:lnTo>
                <a:lnTo>
                  <a:pt x="19600" y="18867"/>
                </a:lnTo>
                <a:lnTo>
                  <a:pt x="19940" y="18690"/>
                </a:lnTo>
                <a:cubicBezTo>
                  <a:pt x="20082" y="18957"/>
                  <a:pt x="20205" y="19088"/>
                  <a:pt x="20362" y="19088"/>
                </a:cubicBezTo>
                <a:cubicBezTo>
                  <a:pt x="20477" y="19088"/>
                  <a:pt x="20611" y="19018"/>
                  <a:pt x="20783" y="18880"/>
                </a:cubicBezTo>
                <a:cubicBezTo>
                  <a:pt x="20797" y="18935"/>
                  <a:pt x="20810" y="19003"/>
                  <a:pt x="20837" y="19057"/>
                </a:cubicBezTo>
                <a:cubicBezTo>
                  <a:pt x="20897" y="19236"/>
                  <a:pt x="21058" y="19333"/>
                  <a:pt x="21221" y="19333"/>
                </a:cubicBezTo>
                <a:cubicBezTo>
                  <a:pt x="21356" y="19333"/>
                  <a:pt x="21491" y="19267"/>
                  <a:pt x="21571" y="19125"/>
                </a:cubicBezTo>
                <a:cubicBezTo>
                  <a:pt x="21653" y="18962"/>
                  <a:pt x="21626" y="18772"/>
                  <a:pt x="21503" y="18649"/>
                </a:cubicBezTo>
                <a:lnTo>
                  <a:pt x="21399" y="18519"/>
                </a:lnTo>
                <a:lnTo>
                  <a:pt x="21399" y="18519"/>
                </a:lnTo>
                <a:cubicBezTo>
                  <a:pt x="21430" y="18528"/>
                  <a:pt x="21460" y="18532"/>
                  <a:pt x="21488" y="18532"/>
                </a:cubicBezTo>
                <a:cubicBezTo>
                  <a:pt x="21636" y="18532"/>
                  <a:pt x="21751" y="18423"/>
                  <a:pt x="21884" y="18323"/>
                </a:cubicBezTo>
                <a:cubicBezTo>
                  <a:pt x="21884" y="18554"/>
                  <a:pt x="22047" y="18731"/>
                  <a:pt x="22278" y="18758"/>
                </a:cubicBezTo>
                <a:cubicBezTo>
                  <a:pt x="22297" y="18762"/>
                  <a:pt x="22317" y="18763"/>
                  <a:pt x="22336" y="18763"/>
                </a:cubicBezTo>
                <a:cubicBezTo>
                  <a:pt x="22468" y="18763"/>
                  <a:pt x="22599" y="18685"/>
                  <a:pt x="22659" y="18554"/>
                </a:cubicBezTo>
                <a:cubicBezTo>
                  <a:pt x="22754" y="18364"/>
                  <a:pt x="22700" y="18119"/>
                  <a:pt x="22536" y="17983"/>
                </a:cubicBezTo>
                <a:lnTo>
                  <a:pt x="22944" y="17779"/>
                </a:lnTo>
                <a:cubicBezTo>
                  <a:pt x="22958" y="17834"/>
                  <a:pt x="22971" y="17875"/>
                  <a:pt x="22999" y="17915"/>
                </a:cubicBezTo>
                <a:cubicBezTo>
                  <a:pt x="23062" y="18091"/>
                  <a:pt x="23224" y="18187"/>
                  <a:pt x="23386" y="18187"/>
                </a:cubicBezTo>
                <a:cubicBezTo>
                  <a:pt x="23499" y="18187"/>
                  <a:pt x="23613" y="18139"/>
                  <a:pt x="23692" y="18038"/>
                </a:cubicBezTo>
                <a:cubicBezTo>
                  <a:pt x="23728" y="18002"/>
                  <a:pt x="23753" y="17966"/>
                  <a:pt x="23787" y="17929"/>
                </a:cubicBezTo>
                <a:lnTo>
                  <a:pt x="23787" y="17929"/>
                </a:lnTo>
                <a:lnTo>
                  <a:pt x="23787" y="17943"/>
                </a:lnTo>
                <a:cubicBezTo>
                  <a:pt x="23787" y="17941"/>
                  <a:pt x="23788" y="17940"/>
                  <a:pt x="23789" y="17939"/>
                </a:cubicBezTo>
                <a:lnTo>
                  <a:pt x="23789" y="17939"/>
                </a:lnTo>
                <a:cubicBezTo>
                  <a:pt x="23788" y="17936"/>
                  <a:pt x="23787" y="17932"/>
                  <a:pt x="23787" y="17929"/>
                </a:cubicBezTo>
                <a:lnTo>
                  <a:pt x="23787" y="17929"/>
                </a:lnTo>
                <a:cubicBezTo>
                  <a:pt x="23790" y="17926"/>
                  <a:pt x="23794" y="17922"/>
                  <a:pt x="23798" y="17918"/>
                </a:cubicBezTo>
                <a:lnTo>
                  <a:pt x="23798" y="17918"/>
                </a:lnTo>
                <a:cubicBezTo>
                  <a:pt x="23794" y="17925"/>
                  <a:pt x="23791" y="17932"/>
                  <a:pt x="23789" y="17939"/>
                </a:cubicBezTo>
                <a:lnTo>
                  <a:pt x="23789" y="17939"/>
                </a:lnTo>
                <a:cubicBezTo>
                  <a:pt x="23802" y="18017"/>
                  <a:pt x="23815" y="18095"/>
                  <a:pt x="23828" y="18174"/>
                </a:cubicBezTo>
                <a:cubicBezTo>
                  <a:pt x="23882" y="18310"/>
                  <a:pt x="24018" y="18418"/>
                  <a:pt x="24167" y="18418"/>
                </a:cubicBezTo>
                <a:cubicBezTo>
                  <a:pt x="24179" y="18419"/>
                  <a:pt x="24191" y="18420"/>
                  <a:pt x="24203" y="18420"/>
                </a:cubicBezTo>
                <a:cubicBezTo>
                  <a:pt x="24352" y="18420"/>
                  <a:pt x="24485" y="18340"/>
                  <a:pt x="24548" y="18214"/>
                </a:cubicBezTo>
                <a:cubicBezTo>
                  <a:pt x="24630" y="18065"/>
                  <a:pt x="24602" y="17888"/>
                  <a:pt x="24494" y="17766"/>
                </a:cubicBezTo>
                <a:cubicBezTo>
                  <a:pt x="24439" y="17711"/>
                  <a:pt x="24385" y="17671"/>
                  <a:pt x="24331" y="17630"/>
                </a:cubicBezTo>
                <a:lnTo>
                  <a:pt x="24331" y="17630"/>
                </a:lnTo>
                <a:cubicBezTo>
                  <a:pt x="24359" y="17634"/>
                  <a:pt x="24385" y="17636"/>
                  <a:pt x="24411" y="17636"/>
                </a:cubicBezTo>
                <a:cubicBezTo>
                  <a:pt x="24633" y="17636"/>
                  <a:pt x="24774" y="17493"/>
                  <a:pt x="24892" y="17324"/>
                </a:cubicBezTo>
                <a:lnTo>
                  <a:pt x="24892" y="17324"/>
                </a:lnTo>
                <a:cubicBezTo>
                  <a:pt x="24882" y="17376"/>
                  <a:pt x="24874" y="17428"/>
                  <a:pt x="24874" y="17480"/>
                </a:cubicBezTo>
                <a:cubicBezTo>
                  <a:pt x="24861" y="17657"/>
                  <a:pt x="24969" y="17807"/>
                  <a:pt x="25133" y="17861"/>
                </a:cubicBezTo>
                <a:cubicBezTo>
                  <a:pt x="25181" y="17883"/>
                  <a:pt x="25233" y="17894"/>
                  <a:pt x="25284" y="17894"/>
                </a:cubicBezTo>
                <a:cubicBezTo>
                  <a:pt x="25390" y="17894"/>
                  <a:pt x="25494" y="17848"/>
                  <a:pt x="25567" y="17766"/>
                </a:cubicBezTo>
                <a:lnTo>
                  <a:pt x="25690" y="17616"/>
                </a:lnTo>
                <a:lnTo>
                  <a:pt x="25690" y="17630"/>
                </a:lnTo>
                <a:cubicBezTo>
                  <a:pt x="25717" y="17440"/>
                  <a:pt x="25649" y="17236"/>
                  <a:pt x="25486" y="17113"/>
                </a:cubicBezTo>
                <a:lnTo>
                  <a:pt x="25907" y="16923"/>
                </a:lnTo>
                <a:lnTo>
                  <a:pt x="26236" y="17304"/>
                </a:lnTo>
                <a:lnTo>
                  <a:pt x="26236" y="17304"/>
                </a:lnTo>
                <a:cubicBezTo>
                  <a:pt x="26235" y="17304"/>
                  <a:pt x="26234" y="17304"/>
                  <a:pt x="26234" y="17304"/>
                </a:cubicBezTo>
                <a:lnTo>
                  <a:pt x="26234" y="17304"/>
                </a:lnTo>
                <a:lnTo>
                  <a:pt x="26247" y="17317"/>
                </a:lnTo>
                <a:lnTo>
                  <a:pt x="26247" y="17317"/>
                </a:lnTo>
                <a:lnTo>
                  <a:pt x="26236" y="17304"/>
                </a:lnTo>
                <a:lnTo>
                  <a:pt x="26236" y="17304"/>
                </a:lnTo>
                <a:cubicBezTo>
                  <a:pt x="26261" y="17307"/>
                  <a:pt x="26286" y="17309"/>
                  <a:pt x="26311" y="17309"/>
                </a:cubicBezTo>
                <a:cubicBezTo>
                  <a:pt x="26488" y="17309"/>
                  <a:pt x="26659" y="17229"/>
                  <a:pt x="26777" y="17086"/>
                </a:cubicBezTo>
                <a:cubicBezTo>
                  <a:pt x="26791" y="17154"/>
                  <a:pt x="26804" y="17222"/>
                  <a:pt x="26832" y="17290"/>
                </a:cubicBezTo>
                <a:cubicBezTo>
                  <a:pt x="26897" y="17460"/>
                  <a:pt x="27051" y="17545"/>
                  <a:pt x="27205" y="17545"/>
                </a:cubicBezTo>
                <a:cubicBezTo>
                  <a:pt x="27370" y="17545"/>
                  <a:pt x="27536" y="17447"/>
                  <a:pt x="27593" y="17249"/>
                </a:cubicBezTo>
                <a:cubicBezTo>
                  <a:pt x="27634" y="17073"/>
                  <a:pt x="27566" y="16896"/>
                  <a:pt x="27416" y="16801"/>
                </a:cubicBezTo>
                <a:cubicBezTo>
                  <a:pt x="27376" y="16771"/>
                  <a:pt x="27329" y="16748"/>
                  <a:pt x="27280" y="16723"/>
                </a:cubicBezTo>
                <a:lnTo>
                  <a:pt x="27280" y="16723"/>
                </a:lnTo>
                <a:cubicBezTo>
                  <a:pt x="27320" y="16732"/>
                  <a:pt x="27361" y="16737"/>
                  <a:pt x="27402" y="16737"/>
                </a:cubicBezTo>
                <a:cubicBezTo>
                  <a:pt x="27570" y="16737"/>
                  <a:pt x="27737" y="16656"/>
                  <a:pt x="27837" y="16515"/>
                </a:cubicBezTo>
                <a:cubicBezTo>
                  <a:pt x="27851" y="16583"/>
                  <a:pt x="27878" y="16651"/>
                  <a:pt x="27905" y="16719"/>
                </a:cubicBezTo>
                <a:cubicBezTo>
                  <a:pt x="27965" y="16881"/>
                  <a:pt x="28120" y="16973"/>
                  <a:pt x="28281" y="16973"/>
                </a:cubicBezTo>
                <a:cubicBezTo>
                  <a:pt x="28378" y="16973"/>
                  <a:pt x="28476" y="16940"/>
                  <a:pt x="28558" y="16869"/>
                </a:cubicBezTo>
                <a:cubicBezTo>
                  <a:pt x="28599" y="16814"/>
                  <a:pt x="28639" y="16774"/>
                  <a:pt x="28680" y="16733"/>
                </a:cubicBezTo>
                <a:lnTo>
                  <a:pt x="28667" y="16733"/>
                </a:lnTo>
                <a:cubicBezTo>
                  <a:pt x="28734" y="16543"/>
                  <a:pt x="28667" y="16325"/>
                  <a:pt x="28503" y="16203"/>
                </a:cubicBezTo>
                <a:lnTo>
                  <a:pt x="28911" y="15985"/>
                </a:lnTo>
                <a:cubicBezTo>
                  <a:pt x="28925" y="16176"/>
                  <a:pt x="29047" y="16352"/>
                  <a:pt x="29224" y="16407"/>
                </a:cubicBezTo>
                <a:cubicBezTo>
                  <a:pt x="29259" y="16414"/>
                  <a:pt x="29294" y="16417"/>
                  <a:pt x="29328" y="16417"/>
                </a:cubicBezTo>
                <a:cubicBezTo>
                  <a:pt x="29492" y="16417"/>
                  <a:pt x="29639" y="16340"/>
                  <a:pt x="29740" y="16216"/>
                </a:cubicBezTo>
                <a:cubicBezTo>
                  <a:pt x="29835" y="16529"/>
                  <a:pt x="29931" y="16624"/>
                  <a:pt x="30107" y="16651"/>
                </a:cubicBezTo>
                <a:cubicBezTo>
                  <a:pt x="30128" y="16655"/>
                  <a:pt x="30149" y="16656"/>
                  <a:pt x="30170" y="16656"/>
                </a:cubicBezTo>
                <a:cubicBezTo>
                  <a:pt x="30314" y="16656"/>
                  <a:pt x="30458" y="16578"/>
                  <a:pt x="30529" y="16447"/>
                </a:cubicBezTo>
                <a:cubicBezTo>
                  <a:pt x="30651" y="16230"/>
                  <a:pt x="30556" y="16040"/>
                  <a:pt x="30406" y="15890"/>
                </a:cubicBezTo>
                <a:lnTo>
                  <a:pt x="30814" y="15700"/>
                </a:lnTo>
                <a:lnTo>
                  <a:pt x="31059" y="16080"/>
                </a:lnTo>
                <a:cubicBezTo>
                  <a:pt x="30991" y="16094"/>
                  <a:pt x="30923" y="16108"/>
                  <a:pt x="30855" y="16135"/>
                </a:cubicBezTo>
                <a:cubicBezTo>
                  <a:pt x="30705" y="16203"/>
                  <a:pt x="30624" y="16352"/>
                  <a:pt x="30624" y="16502"/>
                </a:cubicBezTo>
                <a:cubicBezTo>
                  <a:pt x="30624" y="16665"/>
                  <a:pt x="30719" y="16801"/>
                  <a:pt x="30868" y="16855"/>
                </a:cubicBezTo>
                <a:cubicBezTo>
                  <a:pt x="30918" y="16880"/>
                  <a:pt x="30974" y="16892"/>
                  <a:pt x="31029" y="16892"/>
                </a:cubicBezTo>
                <a:cubicBezTo>
                  <a:pt x="31125" y="16892"/>
                  <a:pt x="31221" y="16856"/>
                  <a:pt x="31290" y="16787"/>
                </a:cubicBezTo>
                <a:cubicBezTo>
                  <a:pt x="31344" y="16746"/>
                  <a:pt x="31385" y="16692"/>
                  <a:pt x="31439" y="16638"/>
                </a:cubicBezTo>
                <a:lnTo>
                  <a:pt x="31439" y="16638"/>
                </a:lnTo>
                <a:cubicBezTo>
                  <a:pt x="31438" y="16439"/>
                  <a:pt x="31408" y="16255"/>
                  <a:pt x="31222" y="16148"/>
                </a:cubicBezTo>
                <a:lnTo>
                  <a:pt x="31670" y="15917"/>
                </a:lnTo>
                <a:cubicBezTo>
                  <a:pt x="31698" y="16093"/>
                  <a:pt x="31819" y="16256"/>
                  <a:pt x="31995" y="16351"/>
                </a:cubicBezTo>
                <a:lnTo>
                  <a:pt x="31995" y="16351"/>
                </a:lnTo>
                <a:cubicBezTo>
                  <a:pt x="31995" y="16351"/>
                  <a:pt x="31996" y="16351"/>
                  <a:pt x="31996" y="16351"/>
                </a:cubicBezTo>
                <a:lnTo>
                  <a:pt x="31996" y="16351"/>
                </a:lnTo>
                <a:lnTo>
                  <a:pt x="31997" y="16352"/>
                </a:lnTo>
                <a:cubicBezTo>
                  <a:pt x="31996" y="16352"/>
                  <a:pt x="31996" y="16352"/>
                  <a:pt x="31995" y="16351"/>
                </a:cubicBezTo>
                <a:lnTo>
                  <a:pt x="31995" y="16351"/>
                </a:lnTo>
                <a:cubicBezTo>
                  <a:pt x="31994" y="16351"/>
                  <a:pt x="31994" y="16352"/>
                  <a:pt x="31993" y="16352"/>
                </a:cubicBezTo>
                <a:lnTo>
                  <a:pt x="31993" y="16352"/>
                </a:lnTo>
                <a:cubicBezTo>
                  <a:pt x="31966" y="16347"/>
                  <a:pt x="31940" y="16345"/>
                  <a:pt x="31914" y="16345"/>
                </a:cubicBezTo>
                <a:cubicBezTo>
                  <a:pt x="31712" y="16345"/>
                  <a:pt x="31523" y="16472"/>
                  <a:pt x="31439" y="16651"/>
                </a:cubicBezTo>
                <a:cubicBezTo>
                  <a:pt x="31439" y="16719"/>
                  <a:pt x="31453" y="16787"/>
                  <a:pt x="31480" y="16855"/>
                </a:cubicBezTo>
                <a:cubicBezTo>
                  <a:pt x="31521" y="17018"/>
                  <a:pt x="31670" y="17127"/>
                  <a:pt x="31834" y="17141"/>
                </a:cubicBezTo>
                <a:cubicBezTo>
                  <a:pt x="31997" y="17141"/>
                  <a:pt x="32146" y="17045"/>
                  <a:pt x="32214" y="16910"/>
                </a:cubicBezTo>
                <a:cubicBezTo>
                  <a:pt x="32268" y="16774"/>
                  <a:pt x="32241" y="16597"/>
                  <a:pt x="32133" y="16488"/>
                </a:cubicBezTo>
                <a:cubicBezTo>
                  <a:pt x="32095" y="16438"/>
                  <a:pt x="32046" y="16400"/>
                  <a:pt x="31996" y="16351"/>
                </a:cubicBezTo>
                <a:lnTo>
                  <a:pt x="31996" y="16351"/>
                </a:lnTo>
                <a:cubicBezTo>
                  <a:pt x="31996" y="16351"/>
                  <a:pt x="31996" y="16351"/>
                  <a:pt x="31996" y="16351"/>
                </a:cubicBezTo>
                <a:lnTo>
                  <a:pt x="31996" y="16351"/>
                </a:lnTo>
                <a:lnTo>
                  <a:pt x="31983" y="16339"/>
                </a:lnTo>
                <a:lnTo>
                  <a:pt x="31983" y="16339"/>
                </a:lnTo>
                <a:cubicBezTo>
                  <a:pt x="31987" y="16343"/>
                  <a:pt x="31992" y="16347"/>
                  <a:pt x="31996" y="16351"/>
                </a:cubicBezTo>
                <a:lnTo>
                  <a:pt x="31996" y="16351"/>
                </a:lnTo>
                <a:cubicBezTo>
                  <a:pt x="32195" y="16337"/>
                  <a:pt x="32379" y="16294"/>
                  <a:pt x="32472" y="16094"/>
                </a:cubicBezTo>
                <a:cubicBezTo>
                  <a:pt x="32540" y="15917"/>
                  <a:pt x="32500" y="15713"/>
                  <a:pt x="32350" y="15591"/>
                </a:cubicBezTo>
                <a:lnTo>
                  <a:pt x="32350" y="15550"/>
                </a:lnTo>
                <a:lnTo>
                  <a:pt x="32717" y="15360"/>
                </a:lnTo>
                <a:cubicBezTo>
                  <a:pt x="32731" y="15442"/>
                  <a:pt x="32771" y="15510"/>
                  <a:pt x="32799" y="15577"/>
                </a:cubicBezTo>
                <a:cubicBezTo>
                  <a:pt x="32853" y="15645"/>
                  <a:pt x="32907" y="15713"/>
                  <a:pt x="32975" y="15768"/>
                </a:cubicBezTo>
                <a:cubicBezTo>
                  <a:pt x="32894" y="15781"/>
                  <a:pt x="32826" y="15809"/>
                  <a:pt x="32744" y="15836"/>
                </a:cubicBezTo>
                <a:cubicBezTo>
                  <a:pt x="32608" y="15904"/>
                  <a:pt x="32513" y="16040"/>
                  <a:pt x="32527" y="16203"/>
                </a:cubicBezTo>
                <a:cubicBezTo>
                  <a:pt x="32527" y="16352"/>
                  <a:pt x="32608" y="16475"/>
                  <a:pt x="32731" y="16543"/>
                </a:cubicBezTo>
                <a:cubicBezTo>
                  <a:pt x="32786" y="16576"/>
                  <a:pt x="32848" y="16591"/>
                  <a:pt x="32910" y="16591"/>
                </a:cubicBezTo>
                <a:cubicBezTo>
                  <a:pt x="33001" y="16591"/>
                  <a:pt x="33093" y="16558"/>
                  <a:pt x="33166" y="16502"/>
                </a:cubicBezTo>
                <a:cubicBezTo>
                  <a:pt x="33220" y="16447"/>
                  <a:pt x="33274" y="16393"/>
                  <a:pt x="33329" y="16339"/>
                </a:cubicBezTo>
                <a:lnTo>
                  <a:pt x="33329" y="16339"/>
                </a:lnTo>
                <a:cubicBezTo>
                  <a:pt x="33329" y="16343"/>
                  <a:pt x="33329" y="16348"/>
                  <a:pt x="33329" y="16352"/>
                </a:cubicBezTo>
                <a:cubicBezTo>
                  <a:pt x="33329" y="16351"/>
                  <a:pt x="33330" y="16350"/>
                  <a:pt x="33330" y="16348"/>
                </a:cubicBezTo>
                <a:lnTo>
                  <a:pt x="33330" y="16348"/>
                </a:lnTo>
                <a:cubicBezTo>
                  <a:pt x="33330" y="16345"/>
                  <a:pt x="33329" y="16342"/>
                  <a:pt x="33329" y="16339"/>
                </a:cubicBezTo>
                <a:cubicBezTo>
                  <a:pt x="33329" y="16339"/>
                  <a:pt x="33329" y="16339"/>
                  <a:pt x="33329" y="16339"/>
                </a:cubicBezTo>
                <a:lnTo>
                  <a:pt x="33329" y="16339"/>
                </a:lnTo>
                <a:cubicBezTo>
                  <a:pt x="33328" y="16139"/>
                  <a:pt x="33311" y="15942"/>
                  <a:pt x="33125" y="15836"/>
                </a:cubicBezTo>
                <a:lnTo>
                  <a:pt x="33573" y="15605"/>
                </a:lnTo>
                <a:cubicBezTo>
                  <a:pt x="33601" y="15781"/>
                  <a:pt x="33723" y="15944"/>
                  <a:pt x="33900" y="16026"/>
                </a:cubicBezTo>
                <a:lnTo>
                  <a:pt x="33940" y="16026"/>
                </a:lnTo>
                <a:cubicBezTo>
                  <a:pt x="34402" y="15972"/>
                  <a:pt x="34525" y="15673"/>
                  <a:pt x="34253" y="15292"/>
                </a:cubicBezTo>
                <a:cubicBezTo>
                  <a:pt x="34247" y="15286"/>
                  <a:pt x="34244" y="15280"/>
                  <a:pt x="34242" y="15277"/>
                </a:cubicBezTo>
                <a:lnTo>
                  <a:pt x="34242" y="15277"/>
                </a:lnTo>
                <a:cubicBezTo>
                  <a:pt x="34377" y="15168"/>
                  <a:pt x="34512" y="15060"/>
                  <a:pt x="34634" y="14966"/>
                </a:cubicBezTo>
                <a:cubicBezTo>
                  <a:pt x="34661" y="14952"/>
                  <a:pt x="34701" y="14939"/>
                  <a:pt x="34729" y="14925"/>
                </a:cubicBezTo>
                <a:lnTo>
                  <a:pt x="34729" y="14925"/>
                </a:lnTo>
                <a:cubicBezTo>
                  <a:pt x="34579" y="15115"/>
                  <a:pt x="34769" y="15238"/>
                  <a:pt x="34824" y="15401"/>
                </a:cubicBezTo>
                <a:lnTo>
                  <a:pt x="34634" y="15510"/>
                </a:lnTo>
                <a:cubicBezTo>
                  <a:pt x="34470" y="15591"/>
                  <a:pt x="34389" y="15768"/>
                  <a:pt x="34430" y="15944"/>
                </a:cubicBezTo>
                <a:cubicBezTo>
                  <a:pt x="34470" y="16121"/>
                  <a:pt x="34620" y="16244"/>
                  <a:pt x="34797" y="16257"/>
                </a:cubicBezTo>
                <a:cubicBezTo>
                  <a:pt x="34806" y="16258"/>
                  <a:pt x="34815" y="16258"/>
                  <a:pt x="34823" y="16258"/>
                </a:cubicBezTo>
                <a:cubicBezTo>
                  <a:pt x="34990" y="16258"/>
                  <a:pt x="35139" y="16140"/>
                  <a:pt x="35191" y="15985"/>
                </a:cubicBezTo>
                <a:cubicBezTo>
                  <a:pt x="35259" y="15822"/>
                  <a:pt x="35204" y="15632"/>
                  <a:pt x="35055" y="15537"/>
                </a:cubicBezTo>
                <a:cubicBezTo>
                  <a:pt x="34973" y="15482"/>
                  <a:pt x="34892" y="15442"/>
                  <a:pt x="34824" y="15401"/>
                </a:cubicBezTo>
                <a:lnTo>
                  <a:pt x="34824" y="15401"/>
                </a:lnTo>
                <a:cubicBezTo>
                  <a:pt x="34893" y="15429"/>
                  <a:pt x="34967" y="15443"/>
                  <a:pt x="35041" y="15443"/>
                </a:cubicBezTo>
                <a:cubicBezTo>
                  <a:pt x="35215" y="15443"/>
                  <a:pt x="35389" y="15367"/>
                  <a:pt x="35503" y="15224"/>
                </a:cubicBezTo>
                <a:cubicBezTo>
                  <a:pt x="35571" y="15528"/>
                  <a:pt x="35712" y="15680"/>
                  <a:pt x="35893" y="15680"/>
                </a:cubicBezTo>
                <a:cubicBezTo>
                  <a:pt x="36004" y="15680"/>
                  <a:pt x="36131" y="15623"/>
                  <a:pt x="36265" y="15510"/>
                </a:cubicBezTo>
                <a:cubicBezTo>
                  <a:pt x="36289" y="15485"/>
                  <a:pt x="36324" y="15472"/>
                  <a:pt x="36360" y="15469"/>
                </a:cubicBezTo>
                <a:lnTo>
                  <a:pt x="36360" y="15469"/>
                </a:lnTo>
                <a:cubicBezTo>
                  <a:pt x="36362" y="15745"/>
                  <a:pt x="36431" y="15877"/>
                  <a:pt x="36645" y="15931"/>
                </a:cubicBezTo>
                <a:cubicBezTo>
                  <a:pt x="36683" y="15943"/>
                  <a:pt x="36722" y="15949"/>
                  <a:pt x="36761" y="15949"/>
                </a:cubicBezTo>
                <a:cubicBezTo>
                  <a:pt x="36891" y="15949"/>
                  <a:pt x="37021" y="15883"/>
                  <a:pt x="37094" y="15768"/>
                </a:cubicBezTo>
                <a:cubicBezTo>
                  <a:pt x="37202" y="15577"/>
                  <a:pt x="37162" y="15401"/>
                  <a:pt x="36958" y="15170"/>
                </a:cubicBezTo>
                <a:lnTo>
                  <a:pt x="37406" y="14952"/>
                </a:lnTo>
                <a:cubicBezTo>
                  <a:pt x="37471" y="15234"/>
                  <a:pt x="37597" y="15377"/>
                  <a:pt x="37776" y="15377"/>
                </a:cubicBezTo>
                <a:cubicBezTo>
                  <a:pt x="37900" y="15377"/>
                  <a:pt x="38050" y="15309"/>
                  <a:pt x="38222" y="15170"/>
                </a:cubicBezTo>
                <a:cubicBezTo>
                  <a:pt x="38235" y="15224"/>
                  <a:pt x="38235" y="15278"/>
                  <a:pt x="38249" y="15319"/>
                </a:cubicBezTo>
                <a:cubicBezTo>
                  <a:pt x="38303" y="15482"/>
                  <a:pt x="38439" y="15605"/>
                  <a:pt x="38602" y="15618"/>
                </a:cubicBezTo>
                <a:cubicBezTo>
                  <a:pt x="38614" y="15619"/>
                  <a:pt x="38625" y="15620"/>
                  <a:pt x="38636" y="15620"/>
                </a:cubicBezTo>
                <a:cubicBezTo>
                  <a:pt x="38799" y="15620"/>
                  <a:pt x="38947" y="15527"/>
                  <a:pt x="39010" y="15387"/>
                </a:cubicBezTo>
                <a:cubicBezTo>
                  <a:pt x="39065" y="15224"/>
                  <a:pt x="39037" y="15061"/>
                  <a:pt x="38929" y="14939"/>
                </a:cubicBezTo>
                <a:cubicBezTo>
                  <a:pt x="38888" y="14898"/>
                  <a:pt x="38861" y="14844"/>
                  <a:pt x="38820" y="14803"/>
                </a:cubicBezTo>
                <a:lnTo>
                  <a:pt x="38820" y="14803"/>
                </a:lnTo>
                <a:cubicBezTo>
                  <a:pt x="38848" y="14810"/>
                  <a:pt x="38875" y="14814"/>
                  <a:pt x="38900" y="14814"/>
                </a:cubicBezTo>
                <a:cubicBezTo>
                  <a:pt x="39054" y="14814"/>
                  <a:pt x="39150" y="14685"/>
                  <a:pt x="39255" y="14626"/>
                </a:cubicBezTo>
                <a:lnTo>
                  <a:pt x="39513" y="15047"/>
                </a:lnTo>
                <a:cubicBezTo>
                  <a:pt x="39309" y="15088"/>
                  <a:pt x="39092" y="15156"/>
                  <a:pt x="39078" y="15428"/>
                </a:cubicBezTo>
                <a:cubicBezTo>
                  <a:pt x="39051" y="15605"/>
                  <a:pt x="39160" y="15781"/>
                  <a:pt x="39336" y="15836"/>
                </a:cubicBezTo>
                <a:cubicBezTo>
                  <a:pt x="39379" y="15850"/>
                  <a:pt x="39422" y="15857"/>
                  <a:pt x="39464" y="15857"/>
                </a:cubicBezTo>
                <a:cubicBezTo>
                  <a:pt x="39585" y="15857"/>
                  <a:pt x="39701" y="15801"/>
                  <a:pt x="39771" y="15700"/>
                </a:cubicBezTo>
                <a:cubicBezTo>
                  <a:pt x="39962" y="15455"/>
                  <a:pt x="39839" y="15265"/>
                  <a:pt x="39676" y="15102"/>
                </a:cubicBezTo>
                <a:lnTo>
                  <a:pt x="40111" y="14857"/>
                </a:lnTo>
                <a:cubicBezTo>
                  <a:pt x="40125" y="14925"/>
                  <a:pt x="40152" y="15007"/>
                  <a:pt x="40179" y="15075"/>
                </a:cubicBezTo>
                <a:cubicBezTo>
                  <a:pt x="40234" y="15210"/>
                  <a:pt x="40369" y="15306"/>
                  <a:pt x="40533" y="15306"/>
                </a:cubicBezTo>
                <a:cubicBezTo>
                  <a:pt x="40543" y="15307"/>
                  <a:pt x="40553" y="15307"/>
                  <a:pt x="40563" y="15307"/>
                </a:cubicBezTo>
                <a:cubicBezTo>
                  <a:pt x="40713" y="15307"/>
                  <a:pt x="40836" y="15215"/>
                  <a:pt x="40900" y="15075"/>
                </a:cubicBezTo>
                <a:cubicBezTo>
                  <a:pt x="40968" y="14939"/>
                  <a:pt x="40940" y="14762"/>
                  <a:pt x="40832" y="14653"/>
                </a:cubicBezTo>
                <a:cubicBezTo>
                  <a:pt x="40795" y="14604"/>
                  <a:pt x="40747" y="14555"/>
                  <a:pt x="40708" y="14507"/>
                </a:cubicBezTo>
                <a:lnTo>
                  <a:pt x="40708" y="14507"/>
                </a:lnTo>
                <a:cubicBezTo>
                  <a:pt x="40725" y="14508"/>
                  <a:pt x="40742" y="14509"/>
                  <a:pt x="40759" y="14509"/>
                </a:cubicBezTo>
                <a:cubicBezTo>
                  <a:pt x="40933" y="14509"/>
                  <a:pt x="41092" y="14429"/>
                  <a:pt x="41199" y="14286"/>
                </a:cubicBezTo>
                <a:cubicBezTo>
                  <a:pt x="41294" y="14585"/>
                  <a:pt x="41294" y="14585"/>
                  <a:pt x="41538" y="14748"/>
                </a:cubicBezTo>
                <a:lnTo>
                  <a:pt x="41525" y="14748"/>
                </a:lnTo>
                <a:cubicBezTo>
                  <a:pt x="41525" y="14748"/>
                  <a:pt x="41525" y="14748"/>
                  <a:pt x="41525" y="14748"/>
                </a:cubicBezTo>
                <a:lnTo>
                  <a:pt x="41525" y="14748"/>
                </a:lnTo>
                <a:cubicBezTo>
                  <a:pt x="41525" y="14748"/>
                  <a:pt x="41525" y="14748"/>
                  <a:pt x="41525" y="14748"/>
                </a:cubicBezTo>
                <a:lnTo>
                  <a:pt x="41525" y="14748"/>
                </a:lnTo>
                <a:cubicBezTo>
                  <a:pt x="41547" y="14752"/>
                  <a:pt x="41568" y="14753"/>
                  <a:pt x="41590" y="14753"/>
                </a:cubicBezTo>
                <a:cubicBezTo>
                  <a:pt x="41755" y="14753"/>
                  <a:pt x="41904" y="14663"/>
                  <a:pt x="42001" y="14531"/>
                </a:cubicBezTo>
                <a:cubicBezTo>
                  <a:pt x="42123" y="14300"/>
                  <a:pt x="42001" y="14110"/>
                  <a:pt x="41865" y="13960"/>
                </a:cubicBezTo>
                <a:lnTo>
                  <a:pt x="42245" y="13770"/>
                </a:lnTo>
                <a:lnTo>
                  <a:pt x="42435" y="14110"/>
                </a:lnTo>
                <a:cubicBezTo>
                  <a:pt x="42438" y="14111"/>
                  <a:pt x="42441" y="14112"/>
                  <a:pt x="42443" y="14113"/>
                </a:cubicBezTo>
                <a:lnTo>
                  <a:pt x="42443" y="14113"/>
                </a:lnTo>
                <a:lnTo>
                  <a:pt x="42449" y="14110"/>
                </a:lnTo>
                <a:lnTo>
                  <a:pt x="42449" y="14116"/>
                </a:lnTo>
                <a:lnTo>
                  <a:pt x="42449" y="14116"/>
                </a:lnTo>
                <a:cubicBezTo>
                  <a:pt x="42447" y="14115"/>
                  <a:pt x="42445" y="14114"/>
                  <a:pt x="42443" y="14113"/>
                </a:cubicBezTo>
                <a:lnTo>
                  <a:pt x="42443" y="14113"/>
                </a:lnTo>
                <a:lnTo>
                  <a:pt x="42272" y="14218"/>
                </a:lnTo>
                <a:cubicBezTo>
                  <a:pt x="42109" y="14313"/>
                  <a:pt x="42041" y="14490"/>
                  <a:pt x="42082" y="14667"/>
                </a:cubicBezTo>
                <a:cubicBezTo>
                  <a:pt x="42123" y="14844"/>
                  <a:pt x="42272" y="14966"/>
                  <a:pt x="42449" y="14966"/>
                </a:cubicBezTo>
                <a:cubicBezTo>
                  <a:pt x="42459" y="14967"/>
                  <a:pt x="42469" y="14967"/>
                  <a:pt x="42479" y="14967"/>
                </a:cubicBezTo>
                <a:cubicBezTo>
                  <a:pt x="42644" y="14967"/>
                  <a:pt x="42792" y="14861"/>
                  <a:pt x="42843" y="14708"/>
                </a:cubicBezTo>
                <a:cubicBezTo>
                  <a:pt x="42898" y="14531"/>
                  <a:pt x="42843" y="14341"/>
                  <a:pt x="42694" y="14245"/>
                </a:cubicBezTo>
                <a:cubicBezTo>
                  <a:pt x="42612" y="14205"/>
                  <a:pt x="42531" y="14150"/>
                  <a:pt x="42449" y="14123"/>
                </a:cubicBezTo>
                <a:lnTo>
                  <a:pt x="42449" y="14116"/>
                </a:lnTo>
                <a:lnTo>
                  <a:pt x="42449" y="14116"/>
                </a:lnTo>
                <a:cubicBezTo>
                  <a:pt x="42519" y="14146"/>
                  <a:pt x="42592" y="14161"/>
                  <a:pt x="42664" y="14161"/>
                </a:cubicBezTo>
                <a:cubicBezTo>
                  <a:pt x="42828" y="14161"/>
                  <a:pt x="42986" y="14085"/>
                  <a:pt x="43088" y="13946"/>
                </a:cubicBezTo>
                <a:cubicBezTo>
                  <a:pt x="43129" y="14191"/>
                  <a:pt x="43224" y="14368"/>
                  <a:pt x="43468" y="14395"/>
                </a:cubicBezTo>
                <a:cubicBezTo>
                  <a:pt x="43492" y="14399"/>
                  <a:pt x="43516" y="14401"/>
                  <a:pt x="43539" y="14401"/>
                </a:cubicBezTo>
                <a:cubicBezTo>
                  <a:pt x="43674" y="14401"/>
                  <a:pt x="43793" y="14334"/>
                  <a:pt x="43863" y="14218"/>
                </a:cubicBezTo>
                <a:cubicBezTo>
                  <a:pt x="43985" y="13987"/>
                  <a:pt x="43903" y="13797"/>
                  <a:pt x="43713" y="13607"/>
                </a:cubicBezTo>
                <a:cubicBezTo>
                  <a:pt x="43944" y="13593"/>
                  <a:pt x="44135" y="13444"/>
                  <a:pt x="44216" y="13226"/>
                </a:cubicBezTo>
                <a:lnTo>
                  <a:pt x="44216" y="13226"/>
                </a:lnTo>
                <a:lnTo>
                  <a:pt x="44202" y="13240"/>
                </a:lnTo>
                <a:cubicBezTo>
                  <a:pt x="44148" y="13090"/>
                  <a:pt x="44094" y="12941"/>
                  <a:pt x="44039" y="12791"/>
                </a:cubicBezTo>
                <a:lnTo>
                  <a:pt x="44447" y="12601"/>
                </a:lnTo>
                <a:cubicBezTo>
                  <a:pt x="44447" y="12798"/>
                  <a:pt x="44574" y="12970"/>
                  <a:pt x="44755" y="13042"/>
                </a:cubicBezTo>
                <a:lnTo>
                  <a:pt x="44755" y="13042"/>
                </a:lnTo>
                <a:cubicBezTo>
                  <a:pt x="44765" y="13044"/>
                  <a:pt x="44776" y="13047"/>
                  <a:pt x="44787" y="13049"/>
                </a:cubicBezTo>
                <a:lnTo>
                  <a:pt x="44773" y="13036"/>
                </a:lnTo>
                <a:lnTo>
                  <a:pt x="44773" y="13036"/>
                </a:lnTo>
                <a:cubicBezTo>
                  <a:pt x="44781" y="13041"/>
                  <a:pt x="44789" y="13046"/>
                  <a:pt x="44797" y="13052"/>
                </a:cubicBezTo>
                <a:lnTo>
                  <a:pt x="44797" y="13052"/>
                </a:lnTo>
                <a:cubicBezTo>
                  <a:pt x="44785" y="13051"/>
                  <a:pt x="44772" y="13051"/>
                  <a:pt x="44760" y="13049"/>
                </a:cubicBezTo>
                <a:lnTo>
                  <a:pt x="44773" y="13049"/>
                </a:lnTo>
                <a:cubicBezTo>
                  <a:pt x="44767" y="13047"/>
                  <a:pt x="44761" y="13045"/>
                  <a:pt x="44755" y="13042"/>
                </a:cubicBezTo>
                <a:lnTo>
                  <a:pt x="44755" y="13042"/>
                </a:lnTo>
                <a:cubicBezTo>
                  <a:pt x="44720" y="13036"/>
                  <a:pt x="44685" y="13032"/>
                  <a:pt x="44651" y="13032"/>
                </a:cubicBezTo>
                <a:cubicBezTo>
                  <a:pt x="44492" y="13032"/>
                  <a:pt x="44345" y="13102"/>
                  <a:pt x="44230" y="13213"/>
                </a:cubicBezTo>
                <a:lnTo>
                  <a:pt x="44230" y="13213"/>
                </a:lnTo>
                <a:cubicBezTo>
                  <a:pt x="44230" y="13213"/>
                  <a:pt x="44230" y="13213"/>
                  <a:pt x="44230" y="13212"/>
                </a:cubicBezTo>
                <a:lnTo>
                  <a:pt x="44230" y="13212"/>
                </a:lnTo>
                <a:lnTo>
                  <a:pt x="44216" y="13226"/>
                </a:lnTo>
                <a:cubicBezTo>
                  <a:pt x="44221" y="13222"/>
                  <a:pt x="44225" y="13217"/>
                  <a:pt x="44230" y="13213"/>
                </a:cubicBezTo>
                <a:lnTo>
                  <a:pt x="44230" y="13213"/>
                </a:lnTo>
                <a:cubicBezTo>
                  <a:pt x="44175" y="13444"/>
                  <a:pt x="44175" y="13661"/>
                  <a:pt x="44420" y="13797"/>
                </a:cubicBezTo>
                <a:cubicBezTo>
                  <a:pt x="44474" y="13833"/>
                  <a:pt x="44530" y="13851"/>
                  <a:pt x="44589" y="13851"/>
                </a:cubicBezTo>
                <a:cubicBezTo>
                  <a:pt x="44707" y="13851"/>
                  <a:pt x="44837" y="13779"/>
                  <a:pt x="44991" y="13634"/>
                </a:cubicBezTo>
                <a:cubicBezTo>
                  <a:pt x="45056" y="13412"/>
                  <a:pt x="44971" y="13179"/>
                  <a:pt x="44797" y="13052"/>
                </a:cubicBezTo>
                <a:lnTo>
                  <a:pt x="44797" y="13052"/>
                </a:lnTo>
                <a:cubicBezTo>
                  <a:pt x="44804" y="13052"/>
                  <a:pt x="44811" y="13052"/>
                  <a:pt x="44818" y="13052"/>
                </a:cubicBezTo>
                <a:cubicBezTo>
                  <a:pt x="45030" y="13052"/>
                  <a:pt x="45182" y="12932"/>
                  <a:pt x="45310" y="12782"/>
                </a:cubicBezTo>
                <a:lnTo>
                  <a:pt x="45310" y="12782"/>
                </a:lnTo>
                <a:cubicBezTo>
                  <a:pt x="45271" y="12975"/>
                  <a:pt x="45354" y="13162"/>
                  <a:pt x="45535" y="13240"/>
                </a:cubicBezTo>
                <a:cubicBezTo>
                  <a:pt x="45590" y="13265"/>
                  <a:pt x="45648" y="13278"/>
                  <a:pt x="45706" y="13278"/>
                </a:cubicBezTo>
                <a:cubicBezTo>
                  <a:pt x="45830" y="13278"/>
                  <a:pt x="45949" y="13220"/>
                  <a:pt x="46024" y="13117"/>
                </a:cubicBezTo>
                <a:cubicBezTo>
                  <a:pt x="46051" y="13077"/>
                  <a:pt x="46092" y="13036"/>
                  <a:pt x="46119" y="12995"/>
                </a:cubicBezTo>
                <a:cubicBezTo>
                  <a:pt x="46120" y="12994"/>
                  <a:pt x="46120" y="12993"/>
                  <a:pt x="46121" y="12992"/>
                </a:cubicBezTo>
                <a:lnTo>
                  <a:pt x="46121" y="12992"/>
                </a:lnTo>
                <a:cubicBezTo>
                  <a:pt x="46142" y="12794"/>
                  <a:pt x="46061" y="12611"/>
                  <a:pt x="45915" y="12492"/>
                </a:cubicBezTo>
                <a:lnTo>
                  <a:pt x="46323" y="12261"/>
                </a:lnTo>
                <a:cubicBezTo>
                  <a:pt x="46336" y="12465"/>
                  <a:pt x="46500" y="12642"/>
                  <a:pt x="46703" y="12669"/>
                </a:cubicBezTo>
                <a:cubicBezTo>
                  <a:pt x="46722" y="12672"/>
                  <a:pt x="46741" y="12673"/>
                  <a:pt x="46760" y="12673"/>
                </a:cubicBezTo>
                <a:cubicBezTo>
                  <a:pt x="46903" y="12673"/>
                  <a:pt x="47039" y="12585"/>
                  <a:pt x="47111" y="12465"/>
                </a:cubicBezTo>
                <a:cubicBezTo>
                  <a:pt x="47206" y="12234"/>
                  <a:pt x="47125" y="12057"/>
                  <a:pt x="46935" y="11880"/>
                </a:cubicBezTo>
                <a:cubicBezTo>
                  <a:pt x="47163" y="11867"/>
                  <a:pt x="47365" y="11721"/>
                  <a:pt x="47448" y="11507"/>
                </a:cubicBezTo>
                <a:lnTo>
                  <a:pt x="47448" y="11507"/>
                </a:lnTo>
                <a:cubicBezTo>
                  <a:pt x="47449" y="11509"/>
                  <a:pt x="47450" y="11511"/>
                  <a:pt x="47451" y="11513"/>
                </a:cubicBezTo>
                <a:lnTo>
                  <a:pt x="47451" y="11500"/>
                </a:lnTo>
                <a:cubicBezTo>
                  <a:pt x="47450" y="11502"/>
                  <a:pt x="47449" y="11505"/>
                  <a:pt x="47448" y="11507"/>
                </a:cubicBezTo>
                <a:lnTo>
                  <a:pt x="47448" y="11507"/>
                </a:lnTo>
                <a:cubicBezTo>
                  <a:pt x="47381" y="11359"/>
                  <a:pt x="47314" y="11199"/>
                  <a:pt x="47261" y="11065"/>
                </a:cubicBezTo>
                <a:lnTo>
                  <a:pt x="47682" y="10861"/>
                </a:lnTo>
                <a:cubicBezTo>
                  <a:pt x="47723" y="11065"/>
                  <a:pt x="47804" y="11242"/>
                  <a:pt x="48049" y="11269"/>
                </a:cubicBezTo>
                <a:cubicBezTo>
                  <a:pt x="48072" y="11272"/>
                  <a:pt x="48094" y="11274"/>
                  <a:pt x="48116" y="11274"/>
                </a:cubicBezTo>
                <a:cubicBezTo>
                  <a:pt x="48266" y="11274"/>
                  <a:pt x="48399" y="11195"/>
                  <a:pt x="48470" y="11065"/>
                </a:cubicBezTo>
                <a:cubicBezTo>
                  <a:pt x="48579" y="10847"/>
                  <a:pt x="48498" y="10644"/>
                  <a:pt x="48307" y="10480"/>
                </a:cubicBezTo>
                <a:cubicBezTo>
                  <a:pt x="48497" y="10445"/>
                  <a:pt x="48667" y="10347"/>
                  <a:pt x="48788" y="10205"/>
                </a:cubicBezTo>
                <a:lnTo>
                  <a:pt x="48788" y="10205"/>
                </a:lnTo>
                <a:cubicBezTo>
                  <a:pt x="48785" y="10211"/>
                  <a:pt x="48783" y="10216"/>
                  <a:pt x="48783" y="10222"/>
                </a:cubicBezTo>
                <a:cubicBezTo>
                  <a:pt x="48756" y="10494"/>
                  <a:pt x="48919" y="10616"/>
                  <a:pt x="49123" y="10725"/>
                </a:cubicBezTo>
                <a:lnTo>
                  <a:pt x="49109" y="10711"/>
                </a:lnTo>
                <a:cubicBezTo>
                  <a:pt x="49599" y="10698"/>
                  <a:pt x="49762" y="10195"/>
                  <a:pt x="49381" y="9910"/>
                </a:cubicBezTo>
                <a:cubicBezTo>
                  <a:pt x="49381" y="9910"/>
                  <a:pt x="49381" y="9896"/>
                  <a:pt x="49368" y="9869"/>
                </a:cubicBezTo>
                <a:lnTo>
                  <a:pt x="49368" y="9869"/>
                </a:lnTo>
                <a:cubicBezTo>
                  <a:pt x="49388" y="9871"/>
                  <a:pt x="49407" y="9872"/>
                  <a:pt x="49425" y="9872"/>
                </a:cubicBezTo>
                <a:cubicBezTo>
                  <a:pt x="49620" y="9872"/>
                  <a:pt x="49732" y="9747"/>
                  <a:pt x="49843" y="9610"/>
                </a:cubicBezTo>
                <a:cubicBezTo>
                  <a:pt x="49816" y="9828"/>
                  <a:pt x="49938" y="10045"/>
                  <a:pt x="50129" y="10154"/>
                </a:cubicBezTo>
                <a:lnTo>
                  <a:pt x="50129" y="10141"/>
                </a:lnTo>
                <a:cubicBezTo>
                  <a:pt x="50455" y="10141"/>
                  <a:pt x="50604" y="10045"/>
                  <a:pt x="50645" y="9842"/>
                </a:cubicBezTo>
                <a:cubicBezTo>
                  <a:pt x="50700" y="9651"/>
                  <a:pt x="50632" y="9502"/>
                  <a:pt x="50360" y="9339"/>
                </a:cubicBezTo>
                <a:cubicBezTo>
                  <a:pt x="50360" y="9339"/>
                  <a:pt x="50347" y="9326"/>
                  <a:pt x="50334" y="9312"/>
                </a:cubicBezTo>
                <a:lnTo>
                  <a:pt x="50334" y="9312"/>
                </a:lnTo>
                <a:cubicBezTo>
                  <a:pt x="50134" y="9330"/>
                  <a:pt x="49950" y="9451"/>
                  <a:pt x="49843" y="9624"/>
                </a:cubicBezTo>
                <a:cubicBezTo>
                  <a:pt x="49884" y="9420"/>
                  <a:pt x="49802" y="9230"/>
                  <a:pt x="49653" y="9108"/>
                </a:cubicBezTo>
                <a:lnTo>
                  <a:pt x="50034" y="8890"/>
                </a:lnTo>
                <a:lnTo>
                  <a:pt x="50346" y="9284"/>
                </a:lnTo>
                <a:lnTo>
                  <a:pt x="50333" y="9284"/>
                </a:lnTo>
                <a:cubicBezTo>
                  <a:pt x="50387" y="9298"/>
                  <a:pt x="50455" y="9298"/>
                  <a:pt x="50509" y="9298"/>
                </a:cubicBezTo>
                <a:cubicBezTo>
                  <a:pt x="50835" y="9298"/>
                  <a:pt x="51026" y="8931"/>
                  <a:pt x="50835" y="8673"/>
                </a:cubicBezTo>
                <a:cubicBezTo>
                  <a:pt x="50808" y="8618"/>
                  <a:pt x="50768" y="8577"/>
                  <a:pt x="50727" y="8537"/>
                </a:cubicBezTo>
                <a:lnTo>
                  <a:pt x="51189" y="8292"/>
                </a:lnTo>
                <a:cubicBezTo>
                  <a:pt x="51216" y="8482"/>
                  <a:pt x="51311" y="8645"/>
                  <a:pt x="51474" y="8727"/>
                </a:cubicBezTo>
                <a:lnTo>
                  <a:pt x="51583" y="8727"/>
                </a:lnTo>
                <a:cubicBezTo>
                  <a:pt x="51594" y="8728"/>
                  <a:pt x="51604" y="8728"/>
                  <a:pt x="51615" y="8728"/>
                </a:cubicBezTo>
                <a:cubicBezTo>
                  <a:pt x="51791" y="8728"/>
                  <a:pt x="51940" y="8622"/>
                  <a:pt x="51991" y="8455"/>
                </a:cubicBezTo>
                <a:cubicBezTo>
                  <a:pt x="52045" y="8278"/>
                  <a:pt x="51977" y="8102"/>
                  <a:pt x="51841" y="7993"/>
                </a:cubicBezTo>
                <a:cubicBezTo>
                  <a:pt x="51787" y="7952"/>
                  <a:pt x="51746" y="7898"/>
                  <a:pt x="51719" y="7844"/>
                </a:cubicBezTo>
                <a:lnTo>
                  <a:pt x="51719" y="7844"/>
                </a:lnTo>
                <a:cubicBezTo>
                  <a:pt x="51797" y="7873"/>
                  <a:pt x="51865" y="7888"/>
                  <a:pt x="51924" y="7888"/>
                </a:cubicBezTo>
                <a:cubicBezTo>
                  <a:pt x="52031" y="7888"/>
                  <a:pt x="52111" y="7839"/>
                  <a:pt x="52181" y="7735"/>
                </a:cubicBezTo>
                <a:cubicBezTo>
                  <a:pt x="52344" y="7504"/>
                  <a:pt x="52222" y="7300"/>
                  <a:pt x="52059" y="7110"/>
                </a:cubicBezTo>
                <a:cubicBezTo>
                  <a:pt x="52113" y="7096"/>
                  <a:pt x="52154" y="7082"/>
                  <a:pt x="52195" y="7069"/>
                </a:cubicBezTo>
                <a:cubicBezTo>
                  <a:pt x="52562" y="6919"/>
                  <a:pt x="52616" y="6607"/>
                  <a:pt x="52331" y="6335"/>
                </a:cubicBezTo>
                <a:cubicBezTo>
                  <a:pt x="52300" y="6304"/>
                  <a:pt x="52269" y="6273"/>
                  <a:pt x="52238" y="6242"/>
                </a:cubicBezTo>
                <a:lnTo>
                  <a:pt x="52238" y="6242"/>
                </a:lnTo>
                <a:cubicBezTo>
                  <a:pt x="52288" y="6258"/>
                  <a:pt x="52335" y="6266"/>
                  <a:pt x="52380" y="6266"/>
                </a:cubicBezTo>
                <a:cubicBezTo>
                  <a:pt x="52525" y="6266"/>
                  <a:pt x="52649" y="6185"/>
                  <a:pt x="52766" y="6049"/>
                </a:cubicBezTo>
                <a:cubicBezTo>
                  <a:pt x="52820" y="6280"/>
                  <a:pt x="52902" y="6457"/>
                  <a:pt x="53133" y="6498"/>
                </a:cubicBezTo>
                <a:cubicBezTo>
                  <a:pt x="53154" y="6501"/>
                  <a:pt x="53175" y="6503"/>
                  <a:pt x="53196" y="6503"/>
                </a:cubicBezTo>
                <a:cubicBezTo>
                  <a:pt x="53340" y="6503"/>
                  <a:pt x="53483" y="6426"/>
                  <a:pt x="53554" y="6308"/>
                </a:cubicBezTo>
                <a:cubicBezTo>
                  <a:pt x="53676" y="6077"/>
                  <a:pt x="53568" y="5886"/>
                  <a:pt x="53404" y="5723"/>
                </a:cubicBezTo>
                <a:cubicBezTo>
                  <a:pt x="53472" y="5696"/>
                  <a:pt x="53513" y="5682"/>
                  <a:pt x="53540" y="5669"/>
                </a:cubicBezTo>
                <a:cubicBezTo>
                  <a:pt x="53894" y="5519"/>
                  <a:pt x="53962" y="5220"/>
                  <a:pt x="53690" y="4948"/>
                </a:cubicBezTo>
                <a:cubicBezTo>
                  <a:pt x="53649" y="4908"/>
                  <a:pt x="53608" y="4853"/>
                  <a:pt x="53568" y="4812"/>
                </a:cubicBezTo>
                <a:lnTo>
                  <a:pt x="53568" y="4812"/>
                </a:lnTo>
                <a:cubicBezTo>
                  <a:pt x="53642" y="4829"/>
                  <a:pt x="53704" y="4838"/>
                  <a:pt x="53757" y="4838"/>
                </a:cubicBezTo>
                <a:cubicBezTo>
                  <a:pt x="53915" y="4838"/>
                  <a:pt x="54002" y="4758"/>
                  <a:pt x="54118" y="4539"/>
                </a:cubicBezTo>
                <a:lnTo>
                  <a:pt x="54118" y="4539"/>
                </a:lnTo>
                <a:cubicBezTo>
                  <a:pt x="54086" y="4718"/>
                  <a:pt x="54142" y="4901"/>
                  <a:pt x="54261" y="5043"/>
                </a:cubicBezTo>
                <a:cubicBezTo>
                  <a:pt x="54330" y="5072"/>
                  <a:pt x="54403" y="5086"/>
                  <a:pt x="54475" y="5086"/>
                </a:cubicBezTo>
                <a:cubicBezTo>
                  <a:pt x="54643" y="5086"/>
                  <a:pt x="54808" y="5010"/>
                  <a:pt x="54913" y="4867"/>
                </a:cubicBezTo>
                <a:lnTo>
                  <a:pt x="54913" y="4873"/>
                </a:lnTo>
                <a:lnTo>
                  <a:pt x="54913" y="4873"/>
                </a:lnTo>
                <a:cubicBezTo>
                  <a:pt x="54909" y="4880"/>
                  <a:pt x="54904" y="4887"/>
                  <a:pt x="54900" y="4894"/>
                </a:cubicBezTo>
                <a:lnTo>
                  <a:pt x="54913" y="4880"/>
                </a:lnTo>
                <a:lnTo>
                  <a:pt x="54913" y="4894"/>
                </a:lnTo>
                <a:cubicBezTo>
                  <a:pt x="54914" y="4892"/>
                  <a:pt x="54914" y="4891"/>
                  <a:pt x="54915" y="4889"/>
                </a:cubicBezTo>
                <a:lnTo>
                  <a:pt x="54915" y="4889"/>
                </a:lnTo>
                <a:cubicBezTo>
                  <a:pt x="54929" y="4967"/>
                  <a:pt x="54955" y="5033"/>
                  <a:pt x="54981" y="5111"/>
                </a:cubicBezTo>
                <a:cubicBezTo>
                  <a:pt x="55038" y="5249"/>
                  <a:pt x="55173" y="5338"/>
                  <a:pt x="55320" y="5338"/>
                </a:cubicBezTo>
                <a:cubicBezTo>
                  <a:pt x="55347" y="5338"/>
                  <a:pt x="55375" y="5335"/>
                  <a:pt x="55402" y="5329"/>
                </a:cubicBezTo>
                <a:cubicBezTo>
                  <a:pt x="55579" y="5302"/>
                  <a:pt x="55702" y="5166"/>
                  <a:pt x="55729" y="5003"/>
                </a:cubicBezTo>
                <a:cubicBezTo>
                  <a:pt x="55756" y="4826"/>
                  <a:pt x="55661" y="4649"/>
                  <a:pt x="55498" y="4581"/>
                </a:cubicBezTo>
                <a:cubicBezTo>
                  <a:pt x="55445" y="4552"/>
                  <a:pt x="55388" y="4539"/>
                  <a:pt x="55333" y="4539"/>
                </a:cubicBezTo>
                <a:cubicBezTo>
                  <a:pt x="55231" y="4539"/>
                  <a:pt x="55133" y="4584"/>
                  <a:pt x="55063" y="4663"/>
                </a:cubicBezTo>
                <a:cubicBezTo>
                  <a:pt x="55004" y="4721"/>
                  <a:pt x="54966" y="4789"/>
                  <a:pt x="54922" y="4859"/>
                </a:cubicBezTo>
                <a:lnTo>
                  <a:pt x="54922" y="4859"/>
                </a:lnTo>
                <a:cubicBezTo>
                  <a:pt x="54970" y="4646"/>
                  <a:pt x="54882" y="4426"/>
                  <a:pt x="54700" y="4295"/>
                </a:cubicBezTo>
                <a:lnTo>
                  <a:pt x="54700" y="4295"/>
                </a:lnTo>
                <a:cubicBezTo>
                  <a:pt x="54782" y="4290"/>
                  <a:pt x="54856" y="4267"/>
                  <a:pt x="54940" y="4255"/>
                </a:cubicBezTo>
                <a:cubicBezTo>
                  <a:pt x="55199" y="4146"/>
                  <a:pt x="55280" y="3807"/>
                  <a:pt x="55076" y="3603"/>
                </a:cubicBezTo>
                <a:cubicBezTo>
                  <a:pt x="55014" y="3541"/>
                  <a:pt x="54941" y="3501"/>
                  <a:pt x="54866" y="3453"/>
                </a:cubicBezTo>
                <a:lnTo>
                  <a:pt x="54859" y="3453"/>
                </a:lnTo>
                <a:lnTo>
                  <a:pt x="54852" y="3444"/>
                </a:lnTo>
                <a:lnTo>
                  <a:pt x="54852" y="3444"/>
                </a:lnTo>
                <a:cubicBezTo>
                  <a:pt x="54805" y="3453"/>
                  <a:pt x="54759" y="3455"/>
                  <a:pt x="54723" y="3467"/>
                </a:cubicBezTo>
                <a:cubicBezTo>
                  <a:pt x="54546" y="3494"/>
                  <a:pt x="54410" y="3616"/>
                  <a:pt x="54383" y="3793"/>
                </a:cubicBezTo>
                <a:cubicBezTo>
                  <a:pt x="54342" y="3970"/>
                  <a:pt x="54424" y="4146"/>
                  <a:pt x="54587" y="4228"/>
                </a:cubicBezTo>
                <a:lnTo>
                  <a:pt x="54654" y="4276"/>
                </a:lnTo>
                <a:lnTo>
                  <a:pt x="54654" y="4276"/>
                </a:lnTo>
                <a:cubicBezTo>
                  <a:pt x="54627" y="4272"/>
                  <a:pt x="54600" y="4271"/>
                  <a:pt x="54574" y="4271"/>
                </a:cubicBezTo>
                <a:cubicBezTo>
                  <a:pt x="54405" y="4271"/>
                  <a:pt x="54250" y="4339"/>
                  <a:pt x="54129" y="4468"/>
                </a:cubicBezTo>
                <a:lnTo>
                  <a:pt x="54129" y="4468"/>
                </a:lnTo>
                <a:cubicBezTo>
                  <a:pt x="54129" y="4468"/>
                  <a:pt x="54129" y="4468"/>
                  <a:pt x="54129" y="4468"/>
                </a:cubicBezTo>
                <a:lnTo>
                  <a:pt x="54129" y="4468"/>
                </a:lnTo>
                <a:lnTo>
                  <a:pt x="54138" y="4459"/>
                </a:lnTo>
                <a:lnTo>
                  <a:pt x="54138" y="4459"/>
                </a:lnTo>
                <a:cubicBezTo>
                  <a:pt x="54137" y="4465"/>
                  <a:pt x="54135" y="4470"/>
                  <a:pt x="54133" y="4476"/>
                </a:cubicBezTo>
                <a:lnTo>
                  <a:pt x="54133" y="4476"/>
                </a:lnTo>
                <a:cubicBezTo>
                  <a:pt x="54135" y="4479"/>
                  <a:pt x="54137" y="4483"/>
                  <a:pt x="54138" y="4486"/>
                </a:cubicBezTo>
                <a:lnTo>
                  <a:pt x="54152" y="4473"/>
                </a:lnTo>
                <a:lnTo>
                  <a:pt x="54152" y="4473"/>
                </a:lnTo>
                <a:cubicBezTo>
                  <a:pt x="54140" y="4496"/>
                  <a:pt x="54129" y="4518"/>
                  <a:pt x="54118" y="4539"/>
                </a:cubicBezTo>
                <a:lnTo>
                  <a:pt x="54118" y="4539"/>
                </a:lnTo>
                <a:cubicBezTo>
                  <a:pt x="54122" y="4517"/>
                  <a:pt x="54127" y="4497"/>
                  <a:pt x="54133" y="4476"/>
                </a:cubicBezTo>
                <a:lnTo>
                  <a:pt x="54133" y="4476"/>
                </a:lnTo>
                <a:cubicBezTo>
                  <a:pt x="54132" y="4473"/>
                  <a:pt x="54131" y="4471"/>
                  <a:pt x="54129" y="4468"/>
                </a:cubicBezTo>
                <a:lnTo>
                  <a:pt x="54129" y="4468"/>
                </a:lnTo>
                <a:lnTo>
                  <a:pt x="54125" y="4473"/>
                </a:lnTo>
                <a:cubicBezTo>
                  <a:pt x="54126" y="4471"/>
                  <a:pt x="54128" y="4469"/>
                  <a:pt x="54129" y="4468"/>
                </a:cubicBezTo>
                <a:lnTo>
                  <a:pt x="54129" y="4468"/>
                </a:lnTo>
                <a:cubicBezTo>
                  <a:pt x="54065" y="4338"/>
                  <a:pt x="54012" y="4207"/>
                  <a:pt x="53935" y="4051"/>
                </a:cubicBezTo>
                <a:lnTo>
                  <a:pt x="54043" y="4024"/>
                </a:lnTo>
                <a:cubicBezTo>
                  <a:pt x="54206" y="3983"/>
                  <a:pt x="54315" y="3847"/>
                  <a:pt x="54342" y="3684"/>
                </a:cubicBezTo>
                <a:cubicBezTo>
                  <a:pt x="54369" y="3508"/>
                  <a:pt x="54274" y="3331"/>
                  <a:pt x="54111" y="3249"/>
                </a:cubicBezTo>
                <a:lnTo>
                  <a:pt x="54008" y="3198"/>
                </a:lnTo>
                <a:lnTo>
                  <a:pt x="54008" y="3198"/>
                </a:lnTo>
                <a:lnTo>
                  <a:pt x="53568" y="3358"/>
                </a:lnTo>
                <a:lnTo>
                  <a:pt x="53255" y="2923"/>
                </a:lnTo>
                <a:lnTo>
                  <a:pt x="52738" y="3086"/>
                </a:lnTo>
                <a:lnTo>
                  <a:pt x="52535" y="2733"/>
                </a:lnTo>
                <a:lnTo>
                  <a:pt x="52956" y="2515"/>
                </a:lnTo>
                <a:cubicBezTo>
                  <a:pt x="53010" y="2665"/>
                  <a:pt x="53010" y="2882"/>
                  <a:pt x="53255" y="2910"/>
                </a:cubicBezTo>
                <a:cubicBezTo>
                  <a:pt x="53331" y="2929"/>
                  <a:pt x="53396" y="2939"/>
                  <a:pt x="53452" y="2939"/>
                </a:cubicBezTo>
                <a:cubicBezTo>
                  <a:pt x="53616" y="2939"/>
                  <a:pt x="53705" y="2851"/>
                  <a:pt x="53805" y="2644"/>
                </a:cubicBezTo>
                <a:lnTo>
                  <a:pt x="53805" y="2644"/>
                </a:lnTo>
                <a:cubicBezTo>
                  <a:pt x="53763" y="2852"/>
                  <a:pt x="53845" y="3061"/>
                  <a:pt x="54002" y="3195"/>
                </a:cubicBezTo>
                <a:lnTo>
                  <a:pt x="54016" y="3195"/>
                </a:lnTo>
                <a:lnTo>
                  <a:pt x="54014" y="3196"/>
                </a:lnTo>
                <a:lnTo>
                  <a:pt x="54014" y="3196"/>
                </a:lnTo>
                <a:cubicBezTo>
                  <a:pt x="54010" y="3196"/>
                  <a:pt x="54006" y="3195"/>
                  <a:pt x="54002" y="3195"/>
                </a:cubicBezTo>
                <a:lnTo>
                  <a:pt x="54002" y="3195"/>
                </a:lnTo>
                <a:lnTo>
                  <a:pt x="54008" y="3198"/>
                </a:lnTo>
                <a:lnTo>
                  <a:pt x="54008" y="3198"/>
                </a:lnTo>
                <a:lnTo>
                  <a:pt x="54014" y="3196"/>
                </a:lnTo>
                <a:lnTo>
                  <a:pt x="54014" y="3196"/>
                </a:lnTo>
                <a:cubicBezTo>
                  <a:pt x="54104" y="3203"/>
                  <a:pt x="54169" y="3208"/>
                  <a:pt x="54221" y="3208"/>
                </a:cubicBezTo>
                <a:cubicBezTo>
                  <a:pt x="54358" y="3208"/>
                  <a:pt x="54400" y="3172"/>
                  <a:pt x="54546" y="3045"/>
                </a:cubicBezTo>
                <a:lnTo>
                  <a:pt x="54848" y="3440"/>
                </a:lnTo>
                <a:lnTo>
                  <a:pt x="54845" y="3440"/>
                </a:lnTo>
                <a:cubicBezTo>
                  <a:pt x="54847" y="3441"/>
                  <a:pt x="54849" y="3442"/>
                  <a:pt x="54852" y="3444"/>
                </a:cubicBezTo>
                <a:lnTo>
                  <a:pt x="54852" y="3444"/>
                </a:lnTo>
                <a:lnTo>
                  <a:pt x="54852" y="3444"/>
                </a:lnTo>
                <a:lnTo>
                  <a:pt x="54852" y="3444"/>
                </a:lnTo>
                <a:cubicBezTo>
                  <a:pt x="54852" y="3444"/>
                  <a:pt x="54852" y="3444"/>
                  <a:pt x="54852" y="3444"/>
                </a:cubicBezTo>
                <a:lnTo>
                  <a:pt x="54852" y="3444"/>
                </a:lnTo>
                <a:cubicBezTo>
                  <a:pt x="54857" y="3447"/>
                  <a:pt x="54861" y="3450"/>
                  <a:pt x="54866" y="3453"/>
                </a:cubicBezTo>
                <a:lnTo>
                  <a:pt x="55063" y="3453"/>
                </a:lnTo>
                <a:cubicBezTo>
                  <a:pt x="55362" y="3426"/>
                  <a:pt x="55538" y="3086"/>
                  <a:pt x="55375" y="2842"/>
                </a:cubicBezTo>
                <a:cubicBezTo>
                  <a:pt x="55335" y="2774"/>
                  <a:pt x="55280" y="2719"/>
                  <a:pt x="55239" y="2665"/>
                </a:cubicBezTo>
                <a:cubicBezTo>
                  <a:pt x="55280" y="2651"/>
                  <a:pt x="55321" y="2638"/>
                  <a:pt x="55348" y="2624"/>
                </a:cubicBezTo>
                <a:cubicBezTo>
                  <a:pt x="55729" y="2475"/>
                  <a:pt x="55797" y="2176"/>
                  <a:pt x="55511" y="1890"/>
                </a:cubicBezTo>
                <a:cubicBezTo>
                  <a:pt x="55457" y="1849"/>
                  <a:pt x="55430" y="1795"/>
                  <a:pt x="55389" y="1741"/>
                </a:cubicBezTo>
                <a:lnTo>
                  <a:pt x="54913" y="1985"/>
                </a:lnTo>
                <a:lnTo>
                  <a:pt x="54696" y="1591"/>
                </a:lnTo>
                <a:lnTo>
                  <a:pt x="55117" y="1374"/>
                </a:lnTo>
                <a:cubicBezTo>
                  <a:pt x="55171" y="1523"/>
                  <a:pt x="55171" y="1727"/>
                  <a:pt x="55416" y="1741"/>
                </a:cubicBezTo>
                <a:cubicBezTo>
                  <a:pt x="55468" y="1777"/>
                  <a:pt x="55527" y="1793"/>
                  <a:pt x="55586" y="1793"/>
                </a:cubicBezTo>
                <a:cubicBezTo>
                  <a:pt x="55682" y="1793"/>
                  <a:pt x="55778" y="1749"/>
                  <a:pt x="55837" y="1673"/>
                </a:cubicBezTo>
                <a:cubicBezTo>
                  <a:pt x="55946" y="1537"/>
                  <a:pt x="55973" y="1360"/>
                  <a:pt x="55905" y="1210"/>
                </a:cubicBezTo>
                <a:cubicBezTo>
                  <a:pt x="55865" y="1143"/>
                  <a:pt x="55824" y="1075"/>
                  <a:pt x="55783" y="1020"/>
                </a:cubicBezTo>
                <a:cubicBezTo>
                  <a:pt x="55781" y="1020"/>
                  <a:pt x="55778" y="1019"/>
                  <a:pt x="55776" y="1019"/>
                </a:cubicBezTo>
                <a:lnTo>
                  <a:pt x="55776" y="1019"/>
                </a:lnTo>
                <a:cubicBezTo>
                  <a:pt x="55774" y="1019"/>
                  <a:pt x="55772" y="1020"/>
                  <a:pt x="55769" y="1020"/>
                </a:cubicBezTo>
                <a:cubicBezTo>
                  <a:pt x="55767" y="1019"/>
                  <a:pt x="55764" y="1017"/>
                  <a:pt x="55761" y="1015"/>
                </a:cubicBezTo>
                <a:lnTo>
                  <a:pt x="55761" y="1015"/>
                </a:lnTo>
                <a:cubicBezTo>
                  <a:pt x="55766" y="1017"/>
                  <a:pt x="55771" y="1018"/>
                  <a:pt x="55776" y="1019"/>
                </a:cubicBezTo>
                <a:lnTo>
                  <a:pt x="55776" y="1019"/>
                </a:lnTo>
                <a:cubicBezTo>
                  <a:pt x="55950" y="976"/>
                  <a:pt x="56111" y="855"/>
                  <a:pt x="56218" y="694"/>
                </a:cubicBezTo>
                <a:lnTo>
                  <a:pt x="56218" y="694"/>
                </a:lnTo>
                <a:lnTo>
                  <a:pt x="56204" y="708"/>
                </a:lnTo>
                <a:cubicBezTo>
                  <a:pt x="56259" y="463"/>
                  <a:pt x="56109" y="232"/>
                  <a:pt x="55878" y="164"/>
                </a:cubicBezTo>
                <a:cubicBezTo>
                  <a:pt x="55851" y="164"/>
                  <a:pt x="55837" y="123"/>
                  <a:pt x="55810" y="110"/>
                </a:cubicBezTo>
                <a:cubicBezTo>
                  <a:pt x="55810" y="110"/>
                  <a:pt x="55810" y="123"/>
                  <a:pt x="55797" y="137"/>
                </a:cubicBezTo>
                <a:cubicBezTo>
                  <a:pt x="55620" y="218"/>
                  <a:pt x="55416" y="273"/>
                  <a:pt x="55402" y="531"/>
                </a:cubicBezTo>
                <a:cubicBezTo>
                  <a:pt x="55389" y="799"/>
                  <a:pt x="55574" y="908"/>
                  <a:pt x="55761" y="1015"/>
                </a:cubicBezTo>
                <a:lnTo>
                  <a:pt x="55761" y="1015"/>
                </a:lnTo>
                <a:cubicBezTo>
                  <a:pt x="55686" y="1000"/>
                  <a:pt x="55613" y="989"/>
                  <a:pt x="55545" y="989"/>
                </a:cubicBezTo>
                <a:cubicBezTo>
                  <a:pt x="55400" y="989"/>
                  <a:pt x="55275" y="1035"/>
                  <a:pt x="55185" y="1170"/>
                </a:cubicBezTo>
                <a:lnTo>
                  <a:pt x="54872" y="748"/>
                </a:lnTo>
                <a:lnTo>
                  <a:pt x="54872" y="748"/>
                </a:lnTo>
                <a:cubicBezTo>
                  <a:pt x="54885" y="750"/>
                  <a:pt x="54898" y="750"/>
                  <a:pt x="54911" y="750"/>
                </a:cubicBezTo>
                <a:cubicBezTo>
                  <a:pt x="55049" y="750"/>
                  <a:pt x="55194" y="685"/>
                  <a:pt x="55294" y="585"/>
                </a:cubicBezTo>
                <a:cubicBezTo>
                  <a:pt x="55416" y="436"/>
                  <a:pt x="55402" y="137"/>
                  <a:pt x="55267" y="96"/>
                </a:cubicBezTo>
                <a:cubicBezTo>
                  <a:pt x="55167" y="60"/>
                  <a:pt x="55061" y="48"/>
                  <a:pt x="54953" y="48"/>
                </a:cubicBezTo>
                <a:cubicBezTo>
                  <a:pt x="54900" y="48"/>
                  <a:pt x="54845" y="51"/>
                  <a:pt x="54791" y="55"/>
                </a:cubicBezTo>
                <a:cubicBezTo>
                  <a:pt x="54709" y="55"/>
                  <a:pt x="54641" y="164"/>
                  <a:pt x="54560" y="218"/>
                </a:cubicBezTo>
                <a:lnTo>
                  <a:pt x="54560" y="191"/>
                </a:lnTo>
                <a:lnTo>
                  <a:pt x="54560" y="191"/>
                </a:lnTo>
                <a:cubicBezTo>
                  <a:pt x="54533" y="422"/>
                  <a:pt x="54655" y="653"/>
                  <a:pt x="54872" y="748"/>
                </a:cubicBezTo>
                <a:lnTo>
                  <a:pt x="54791" y="748"/>
                </a:lnTo>
                <a:cubicBezTo>
                  <a:pt x="54757" y="739"/>
                  <a:pt x="54724" y="734"/>
                  <a:pt x="54691" y="734"/>
                </a:cubicBezTo>
                <a:cubicBezTo>
                  <a:pt x="54537" y="734"/>
                  <a:pt x="54396" y="834"/>
                  <a:pt x="54329" y="979"/>
                </a:cubicBezTo>
                <a:cubicBezTo>
                  <a:pt x="54247" y="1156"/>
                  <a:pt x="54288" y="1360"/>
                  <a:pt x="54451" y="1469"/>
                </a:cubicBezTo>
                <a:cubicBezTo>
                  <a:pt x="54451" y="1482"/>
                  <a:pt x="54465" y="1496"/>
                  <a:pt x="54478" y="1523"/>
                </a:cubicBezTo>
                <a:cubicBezTo>
                  <a:pt x="53962" y="1754"/>
                  <a:pt x="53907" y="1972"/>
                  <a:pt x="54234" y="2339"/>
                </a:cubicBezTo>
                <a:lnTo>
                  <a:pt x="53839" y="2575"/>
                </a:lnTo>
                <a:lnTo>
                  <a:pt x="53839" y="2583"/>
                </a:lnTo>
                <a:lnTo>
                  <a:pt x="53837" y="2577"/>
                </a:lnTo>
                <a:lnTo>
                  <a:pt x="53837" y="2577"/>
                </a:lnTo>
                <a:lnTo>
                  <a:pt x="53836" y="2577"/>
                </a:lnTo>
                <a:lnTo>
                  <a:pt x="53836" y="2577"/>
                </a:lnTo>
                <a:cubicBezTo>
                  <a:pt x="53836" y="2577"/>
                  <a:pt x="53836" y="2576"/>
                  <a:pt x="53837" y="2576"/>
                </a:cubicBezTo>
                <a:lnTo>
                  <a:pt x="53837" y="2576"/>
                </a:lnTo>
                <a:lnTo>
                  <a:pt x="53837" y="2577"/>
                </a:lnTo>
                <a:lnTo>
                  <a:pt x="53837" y="2577"/>
                </a:lnTo>
                <a:lnTo>
                  <a:pt x="53839" y="2575"/>
                </a:lnTo>
                <a:lnTo>
                  <a:pt x="53839" y="2570"/>
                </a:lnTo>
                <a:cubicBezTo>
                  <a:pt x="53838" y="2572"/>
                  <a:pt x="53838" y="2574"/>
                  <a:pt x="53837" y="2576"/>
                </a:cubicBezTo>
                <a:lnTo>
                  <a:pt x="53837" y="2576"/>
                </a:lnTo>
                <a:lnTo>
                  <a:pt x="53799" y="2475"/>
                </a:lnTo>
                <a:cubicBezTo>
                  <a:pt x="53712" y="2258"/>
                  <a:pt x="53575" y="2141"/>
                  <a:pt x="53410" y="2141"/>
                </a:cubicBezTo>
                <a:cubicBezTo>
                  <a:pt x="53317" y="2141"/>
                  <a:pt x="53214" y="2178"/>
                  <a:pt x="53105" y="2257"/>
                </a:cubicBezTo>
                <a:cubicBezTo>
                  <a:pt x="53078" y="2284"/>
                  <a:pt x="53037" y="2311"/>
                  <a:pt x="53024" y="2325"/>
                </a:cubicBezTo>
                <a:lnTo>
                  <a:pt x="52820" y="1890"/>
                </a:lnTo>
                <a:lnTo>
                  <a:pt x="53201" y="1686"/>
                </a:lnTo>
                <a:cubicBezTo>
                  <a:pt x="53255" y="1890"/>
                  <a:pt x="53336" y="2080"/>
                  <a:pt x="53608" y="2108"/>
                </a:cubicBezTo>
                <a:cubicBezTo>
                  <a:pt x="53619" y="2108"/>
                  <a:pt x="53629" y="2109"/>
                  <a:pt x="53639" y="2109"/>
                </a:cubicBezTo>
                <a:cubicBezTo>
                  <a:pt x="53790" y="2109"/>
                  <a:pt x="53925" y="2017"/>
                  <a:pt x="53989" y="1877"/>
                </a:cubicBezTo>
                <a:cubicBezTo>
                  <a:pt x="54098" y="1673"/>
                  <a:pt x="54002" y="1482"/>
                  <a:pt x="53839" y="1319"/>
                </a:cubicBezTo>
                <a:lnTo>
                  <a:pt x="54002" y="1251"/>
                </a:lnTo>
                <a:cubicBezTo>
                  <a:pt x="54342" y="1143"/>
                  <a:pt x="54383" y="680"/>
                  <a:pt x="54070" y="504"/>
                </a:cubicBezTo>
                <a:cubicBezTo>
                  <a:pt x="54030" y="477"/>
                  <a:pt x="53989" y="449"/>
                  <a:pt x="53948" y="436"/>
                </a:cubicBezTo>
                <a:lnTo>
                  <a:pt x="53948" y="436"/>
                </a:lnTo>
                <a:cubicBezTo>
                  <a:pt x="53994" y="449"/>
                  <a:pt x="54042" y="456"/>
                  <a:pt x="54089" y="456"/>
                </a:cubicBezTo>
                <a:cubicBezTo>
                  <a:pt x="54277" y="456"/>
                  <a:pt x="54462" y="351"/>
                  <a:pt x="54560" y="177"/>
                </a:cubicBezTo>
                <a:cubicBezTo>
                  <a:pt x="54533" y="123"/>
                  <a:pt x="54505" y="28"/>
                  <a:pt x="54465" y="28"/>
                </a:cubicBezTo>
                <a:cubicBezTo>
                  <a:pt x="54383" y="19"/>
                  <a:pt x="54300" y="14"/>
                  <a:pt x="54216" y="14"/>
                </a:cubicBezTo>
                <a:cubicBezTo>
                  <a:pt x="54049" y="14"/>
                  <a:pt x="53880" y="32"/>
                  <a:pt x="53717" y="69"/>
                </a:cubicBezTo>
                <a:cubicBezTo>
                  <a:pt x="53812" y="205"/>
                  <a:pt x="53894" y="313"/>
                  <a:pt x="53962" y="436"/>
                </a:cubicBezTo>
                <a:lnTo>
                  <a:pt x="53948" y="436"/>
                </a:lnTo>
                <a:cubicBezTo>
                  <a:pt x="53948" y="436"/>
                  <a:pt x="53948" y="436"/>
                  <a:pt x="53948" y="436"/>
                </a:cubicBezTo>
                <a:lnTo>
                  <a:pt x="53948" y="436"/>
                </a:lnTo>
                <a:lnTo>
                  <a:pt x="53962" y="477"/>
                </a:lnTo>
                <a:lnTo>
                  <a:pt x="53500" y="640"/>
                </a:lnTo>
                <a:lnTo>
                  <a:pt x="53282" y="259"/>
                </a:lnTo>
                <a:lnTo>
                  <a:pt x="53568" y="150"/>
                </a:lnTo>
                <a:lnTo>
                  <a:pt x="53554" y="82"/>
                </a:lnTo>
                <a:lnTo>
                  <a:pt x="53037" y="82"/>
                </a:lnTo>
                <a:lnTo>
                  <a:pt x="53065" y="205"/>
                </a:lnTo>
                <a:lnTo>
                  <a:pt x="52684" y="395"/>
                </a:lnTo>
                <a:cubicBezTo>
                  <a:pt x="52562" y="159"/>
                  <a:pt x="52411" y="41"/>
                  <a:pt x="52229" y="41"/>
                </a:cubicBezTo>
                <a:cubicBezTo>
                  <a:pt x="52128" y="41"/>
                  <a:pt x="52017" y="77"/>
                  <a:pt x="51896" y="150"/>
                </a:cubicBezTo>
                <a:cubicBezTo>
                  <a:pt x="51746" y="79"/>
                  <a:pt x="51603" y="60"/>
                  <a:pt x="51463" y="60"/>
                </a:cubicBezTo>
                <a:cubicBezTo>
                  <a:pt x="51310" y="60"/>
                  <a:pt x="51161" y="82"/>
                  <a:pt x="51012" y="82"/>
                </a:cubicBezTo>
                <a:cubicBezTo>
                  <a:pt x="50944" y="300"/>
                  <a:pt x="51094" y="409"/>
                  <a:pt x="51162" y="544"/>
                </a:cubicBezTo>
                <a:lnTo>
                  <a:pt x="50795" y="721"/>
                </a:lnTo>
                <a:lnTo>
                  <a:pt x="50591" y="341"/>
                </a:lnTo>
                <a:cubicBezTo>
                  <a:pt x="50700" y="259"/>
                  <a:pt x="50876" y="286"/>
                  <a:pt x="50903" y="82"/>
                </a:cubicBezTo>
                <a:cubicBezTo>
                  <a:pt x="50812" y="66"/>
                  <a:pt x="50723" y="59"/>
                  <a:pt x="50636" y="59"/>
                </a:cubicBezTo>
                <a:cubicBezTo>
                  <a:pt x="50501" y="59"/>
                  <a:pt x="50369" y="77"/>
                  <a:pt x="50237" y="110"/>
                </a:cubicBezTo>
                <a:lnTo>
                  <a:pt x="50319" y="259"/>
                </a:lnTo>
                <a:lnTo>
                  <a:pt x="49952" y="463"/>
                </a:lnTo>
                <a:cubicBezTo>
                  <a:pt x="49908" y="209"/>
                  <a:pt x="49735" y="63"/>
                  <a:pt x="49520" y="63"/>
                </a:cubicBezTo>
                <a:cubicBezTo>
                  <a:pt x="49400" y="63"/>
                  <a:pt x="49267" y="108"/>
                  <a:pt x="49136" y="205"/>
                </a:cubicBezTo>
                <a:cubicBezTo>
                  <a:pt x="49096" y="69"/>
                  <a:pt x="48973" y="69"/>
                  <a:pt x="48851" y="69"/>
                </a:cubicBezTo>
                <a:lnTo>
                  <a:pt x="47682" y="69"/>
                </a:lnTo>
                <a:cubicBezTo>
                  <a:pt x="47614" y="69"/>
                  <a:pt x="47546" y="82"/>
                  <a:pt x="47451" y="82"/>
                </a:cubicBezTo>
                <a:lnTo>
                  <a:pt x="47573" y="341"/>
                </a:lnTo>
                <a:lnTo>
                  <a:pt x="47193" y="531"/>
                </a:lnTo>
                <a:cubicBezTo>
                  <a:pt x="47138" y="381"/>
                  <a:pt x="47084" y="218"/>
                  <a:pt x="47030" y="42"/>
                </a:cubicBezTo>
                <a:lnTo>
                  <a:pt x="46364" y="218"/>
                </a:lnTo>
                <a:cubicBezTo>
                  <a:pt x="46336" y="82"/>
                  <a:pt x="46228" y="55"/>
                  <a:pt x="46051" y="55"/>
                </a:cubicBezTo>
                <a:lnTo>
                  <a:pt x="44896" y="55"/>
                </a:lnTo>
                <a:cubicBezTo>
                  <a:pt x="44814" y="55"/>
                  <a:pt x="44733" y="69"/>
                  <a:pt x="44665" y="82"/>
                </a:cubicBezTo>
                <a:lnTo>
                  <a:pt x="44814" y="395"/>
                </a:lnTo>
                <a:lnTo>
                  <a:pt x="44488" y="572"/>
                </a:lnTo>
                <a:lnTo>
                  <a:pt x="44298" y="232"/>
                </a:lnTo>
                <a:lnTo>
                  <a:pt x="44556" y="96"/>
                </a:lnTo>
                <a:cubicBezTo>
                  <a:pt x="44461" y="52"/>
                  <a:pt x="44374" y="33"/>
                  <a:pt x="44293" y="33"/>
                </a:cubicBezTo>
                <a:cubicBezTo>
                  <a:pt x="44050" y="33"/>
                  <a:pt x="43856" y="201"/>
                  <a:pt x="43632" y="354"/>
                </a:cubicBezTo>
                <a:cubicBezTo>
                  <a:pt x="43645" y="42"/>
                  <a:pt x="43455" y="42"/>
                  <a:pt x="43251" y="42"/>
                </a:cubicBezTo>
                <a:cubicBezTo>
                  <a:pt x="43097" y="42"/>
                  <a:pt x="42937" y="36"/>
                  <a:pt x="42779" y="36"/>
                </a:cubicBezTo>
                <a:cubicBezTo>
                  <a:pt x="42700" y="36"/>
                  <a:pt x="42621" y="37"/>
                  <a:pt x="42544" y="42"/>
                </a:cubicBezTo>
                <a:cubicBezTo>
                  <a:pt x="42449" y="42"/>
                  <a:pt x="42351" y="28"/>
                  <a:pt x="42249" y="28"/>
                </a:cubicBezTo>
                <a:cubicBezTo>
                  <a:pt x="42147" y="28"/>
                  <a:pt x="42041" y="42"/>
                  <a:pt x="41933" y="96"/>
                </a:cubicBezTo>
                <a:lnTo>
                  <a:pt x="42068" y="436"/>
                </a:lnTo>
                <a:lnTo>
                  <a:pt x="41742" y="640"/>
                </a:lnTo>
                <a:lnTo>
                  <a:pt x="41579" y="300"/>
                </a:lnTo>
                <a:lnTo>
                  <a:pt x="41892" y="110"/>
                </a:lnTo>
                <a:lnTo>
                  <a:pt x="41878" y="55"/>
                </a:lnTo>
                <a:lnTo>
                  <a:pt x="41253" y="55"/>
                </a:lnTo>
                <a:cubicBezTo>
                  <a:pt x="41226" y="191"/>
                  <a:pt x="41226" y="191"/>
                  <a:pt x="40886" y="368"/>
                </a:cubicBezTo>
                <a:cubicBezTo>
                  <a:pt x="40853" y="125"/>
                  <a:pt x="40704" y="26"/>
                  <a:pt x="40511" y="26"/>
                </a:cubicBezTo>
                <a:cubicBezTo>
                  <a:pt x="40466" y="26"/>
                  <a:pt x="40418" y="31"/>
                  <a:pt x="40369" y="42"/>
                </a:cubicBezTo>
                <a:cubicBezTo>
                  <a:pt x="40281" y="48"/>
                  <a:pt x="40193" y="52"/>
                  <a:pt x="40104" y="52"/>
                </a:cubicBezTo>
                <a:cubicBezTo>
                  <a:pt x="40016" y="52"/>
                  <a:pt x="39928" y="48"/>
                  <a:pt x="39839" y="42"/>
                </a:cubicBezTo>
                <a:cubicBezTo>
                  <a:pt x="39690" y="37"/>
                  <a:pt x="39542" y="36"/>
                  <a:pt x="39395" y="36"/>
                </a:cubicBezTo>
                <a:cubicBezTo>
                  <a:pt x="39101" y="36"/>
                  <a:pt x="38811" y="42"/>
                  <a:pt x="38521" y="42"/>
                </a:cubicBezTo>
                <a:cubicBezTo>
                  <a:pt x="38480" y="42"/>
                  <a:pt x="38453" y="55"/>
                  <a:pt x="38426" y="69"/>
                </a:cubicBezTo>
                <a:lnTo>
                  <a:pt x="38494" y="259"/>
                </a:lnTo>
                <a:lnTo>
                  <a:pt x="38195" y="436"/>
                </a:lnTo>
                <a:lnTo>
                  <a:pt x="37950" y="1"/>
                </a:lnTo>
                <a:close/>
                <a:moveTo>
                  <a:pt x="8197" y="34471"/>
                </a:moveTo>
                <a:cubicBezTo>
                  <a:pt x="8006" y="34484"/>
                  <a:pt x="7843" y="34647"/>
                  <a:pt x="7843" y="34851"/>
                </a:cubicBezTo>
                <a:cubicBezTo>
                  <a:pt x="7843" y="35048"/>
                  <a:pt x="8007" y="35219"/>
                  <a:pt x="8214" y="35219"/>
                </a:cubicBezTo>
                <a:cubicBezTo>
                  <a:pt x="8222" y="35219"/>
                  <a:pt x="8229" y="35219"/>
                  <a:pt x="8237" y="35218"/>
                </a:cubicBezTo>
                <a:cubicBezTo>
                  <a:pt x="8441" y="35205"/>
                  <a:pt x="8591" y="35028"/>
                  <a:pt x="8577" y="34838"/>
                </a:cubicBezTo>
                <a:cubicBezTo>
                  <a:pt x="8577" y="34634"/>
                  <a:pt x="8400" y="34471"/>
                  <a:pt x="8197" y="34471"/>
                </a:cubicBezTo>
                <a:close/>
                <a:moveTo>
                  <a:pt x="11779" y="34796"/>
                </a:moveTo>
                <a:cubicBezTo>
                  <a:pt x="11772" y="34796"/>
                  <a:pt x="11765" y="34796"/>
                  <a:pt x="11758" y="34797"/>
                </a:cubicBezTo>
                <a:cubicBezTo>
                  <a:pt x="11622" y="34797"/>
                  <a:pt x="11527" y="34906"/>
                  <a:pt x="11513" y="35028"/>
                </a:cubicBezTo>
                <a:cubicBezTo>
                  <a:pt x="11527" y="35177"/>
                  <a:pt x="11649" y="35273"/>
                  <a:pt x="11785" y="35273"/>
                </a:cubicBezTo>
                <a:cubicBezTo>
                  <a:pt x="11907" y="35259"/>
                  <a:pt x="12002" y="35150"/>
                  <a:pt x="12002" y="35014"/>
                </a:cubicBezTo>
                <a:cubicBezTo>
                  <a:pt x="11990" y="34899"/>
                  <a:pt x="11892" y="34796"/>
                  <a:pt x="11779" y="34796"/>
                </a:cubicBezTo>
                <a:close/>
                <a:moveTo>
                  <a:pt x="5492" y="34552"/>
                </a:moveTo>
                <a:cubicBezTo>
                  <a:pt x="4989" y="34552"/>
                  <a:pt x="4989" y="35327"/>
                  <a:pt x="5492" y="35327"/>
                </a:cubicBezTo>
                <a:cubicBezTo>
                  <a:pt x="5709" y="35327"/>
                  <a:pt x="5886" y="35150"/>
                  <a:pt x="5872" y="34946"/>
                </a:cubicBezTo>
                <a:cubicBezTo>
                  <a:pt x="5886" y="34729"/>
                  <a:pt x="5709" y="34552"/>
                  <a:pt x="5492" y="34552"/>
                </a:cubicBezTo>
                <a:close/>
                <a:moveTo>
                  <a:pt x="2736" y="34603"/>
                </a:moveTo>
                <a:cubicBezTo>
                  <a:pt x="2649" y="34603"/>
                  <a:pt x="2561" y="34632"/>
                  <a:pt x="2488" y="34688"/>
                </a:cubicBezTo>
                <a:cubicBezTo>
                  <a:pt x="2434" y="34755"/>
                  <a:pt x="2380" y="34823"/>
                  <a:pt x="2326" y="34890"/>
                </a:cubicBezTo>
                <a:lnTo>
                  <a:pt x="2326" y="34890"/>
                </a:lnTo>
                <a:cubicBezTo>
                  <a:pt x="2326" y="34889"/>
                  <a:pt x="2326" y="34887"/>
                  <a:pt x="2326" y="34886"/>
                </a:cubicBezTo>
                <a:lnTo>
                  <a:pt x="2326" y="34886"/>
                </a:lnTo>
                <a:cubicBezTo>
                  <a:pt x="2325" y="34888"/>
                  <a:pt x="2325" y="34890"/>
                  <a:pt x="2325" y="34892"/>
                </a:cubicBezTo>
                <a:cubicBezTo>
                  <a:pt x="2325" y="34891"/>
                  <a:pt x="2326" y="34891"/>
                  <a:pt x="2326" y="34890"/>
                </a:cubicBezTo>
                <a:lnTo>
                  <a:pt x="2326" y="34890"/>
                </a:lnTo>
                <a:cubicBezTo>
                  <a:pt x="2339" y="34982"/>
                  <a:pt x="2354" y="35086"/>
                  <a:pt x="2393" y="35177"/>
                </a:cubicBezTo>
                <a:cubicBezTo>
                  <a:pt x="2457" y="35316"/>
                  <a:pt x="2591" y="35398"/>
                  <a:pt x="2734" y="35398"/>
                </a:cubicBezTo>
                <a:cubicBezTo>
                  <a:pt x="2801" y="35398"/>
                  <a:pt x="2871" y="35380"/>
                  <a:pt x="2936" y="35341"/>
                </a:cubicBezTo>
                <a:cubicBezTo>
                  <a:pt x="3140" y="35232"/>
                  <a:pt x="3195" y="34960"/>
                  <a:pt x="3059" y="34770"/>
                </a:cubicBezTo>
                <a:cubicBezTo>
                  <a:pt x="2979" y="34659"/>
                  <a:pt x="2859" y="34603"/>
                  <a:pt x="2736" y="34603"/>
                </a:cubicBezTo>
                <a:close/>
                <a:moveTo>
                  <a:pt x="9039" y="34756"/>
                </a:moveTo>
                <a:cubicBezTo>
                  <a:pt x="8849" y="34770"/>
                  <a:pt x="8699" y="34919"/>
                  <a:pt x="8699" y="35110"/>
                </a:cubicBezTo>
                <a:cubicBezTo>
                  <a:pt x="8686" y="35300"/>
                  <a:pt x="8835" y="35463"/>
                  <a:pt x="9026" y="35477"/>
                </a:cubicBezTo>
                <a:cubicBezTo>
                  <a:pt x="9230" y="35477"/>
                  <a:pt x="9393" y="35327"/>
                  <a:pt x="9406" y="35123"/>
                </a:cubicBezTo>
                <a:cubicBezTo>
                  <a:pt x="9393" y="34919"/>
                  <a:pt x="9230" y="34756"/>
                  <a:pt x="9039" y="34756"/>
                </a:cubicBezTo>
                <a:close/>
                <a:moveTo>
                  <a:pt x="6317" y="34789"/>
                </a:moveTo>
                <a:cubicBezTo>
                  <a:pt x="6222" y="34789"/>
                  <a:pt x="6125" y="34825"/>
                  <a:pt x="6049" y="34906"/>
                </a:cubicBezTo>
                <a:cubicBezTo>
                  <a:pt x="5808" y="35146"/>
                  <a:pt x="5976" y="35558"/>
                  <a:pt x="6318" y="35558"/>
                </a:cubicBezTo>
                <a:cubicBezTo>
                  <a:pt x="6323" y="35558"/>
                  <a:pt x="6329" y="35558"/>
                  <a:pt x="6334" y="35558"/>
                </a:cubicBezTo>
                <a:cubicBezTo>
                  <a:pt x="6538" y="35558"/>
                  <a:pt x="6715" y="35381"/>
                  <a:pt x="6715" y="35177"/>
                </a:cubicBezTo>
                <a:cubicBezTo>
                  <a:pt x="6706" y="34940"/>
                  <a:pt x="6513" y="34789"/>
                  <a:pt x="6317" y="34789"/>
                </a:cubicBezTo>
                <a:close/>
                <a:moveTo>
                  <a:pt x="3547" y="34849"/>
                </a:moveTo>
                <a:cubicBezTo>
                  <a:pt x="3346" y="34849"/>
                  <a:pt x="3168" y="35028"/>
                  <a:pt x="3181" y="35232"/>
                </a:cubicBezTo>
                <a:cubicBezTo>
                  <a:pt x="3167" y="35449"/>
                  <a:pt x="3344" y="35626"/>
                  <a:pt x="3562" y="35640"/>
                </a:cubicBezTo>
                <a:cubicBezTo>
                  <a:pt x="3766" y="35640"/>
                  <a:pt x="3942" y="35477"/>
                  <a:pt x="3969" y="35259"/>
                </a:cubicBezTo>
                <a:cubicBezTo>
                  <a:pt x="3969" y="35042"/>
                  <a:pt x="3806" y="34865"/>
                  <a:pt x="3589" y="34851"/>
                </a:cubicBezTo>
                <a:cubicBezTo>
                  <a:pt x="3575" y="34850"/>
                  <a:pt x="3561" y="34849"/>
                  <a:pt x="3547" y="34849"/>
                </a:cubicBezTo>
                <a:close/>
                <a:moveTo>
                  <a:pt x="150" y="34702"/>
                </a:moveTo>
                <a:lnTo>
                  <a:pt x="150" y="35409"/>
                </a:lnTo>
                <a:lnTo>
                  <a:pt x="204" y="35436"/>
                </a:lnTo>
                <a:lnTo>
                  <a:pt x="447" y="35153"/>
                </a:lnTo>
                <a:lnTo>
                  <a:pt x="447" y="35153"/>
                </a:lnTo>
                <a:cubicBezTo>
                  <a:pt x="447" y="35157"/>
                  <a:pt x="448" y="35160"/>
                  <a:pt x="449" y="35164"/>
                </a:cubicBezTo>
                <a:cubicBezTo>
                  <a:pt x="449" y="35164"/>
                  <a:pt x="449" y="35164"/>
                  <a:pt x="449" y="35164"/>
                </a:cubicBezTo>
                <a:lnTo>
                  <a:pt x="449" y="35164"/>
                </a:lnTo>
                <a:cubicBezTo>
                  <a:pt x="449" y="35242"/>
                  <a:pt x="450" y="35332"/>
                  <a:pt x="463" y="35422"/>
                </a:cubicBezTo>
                <a:cubicBezTo>
                  <a:pt x="517" y="35585"/>
                  <a:pt x="666" y="35708"/>
                  <a:pt x="857" y="35708"/>
                </a:cubicBezTo>
                <a:cubicBezTo>
                  <a:pt x="1237" y="35708"/>
                  <a:pt x="1387" y="35191"/>
                  <a:pt x="1074" y="34974"/>
                </a:cubicBezTo>
                <a:cubicBezTo>
                  <a:pt x="1007" y="34931"/>
                  <a:pt x="931" y="34910"/>
                  <a:pt x="856" y="34910"/>
                </a:cubicBezTo>
                <a:cubicBezTo>
                  <a:pt x="764" y="34910"/>
                  <a:pt x="673" y="34941"/>
                  <a:pt x="599" y="35001"/>
                </a:cubicBezTo>
                <a:cubicBezTo>
                  <a:pt x="544" y="35055"/>
                  <a:pt x="490" y="35110"/>
                  <a:pt x="449" y="35164"/>
                </a:cubicBezTo>
                <a:lnTo>
                  <a:pt x="449" y="35164"/>
                </a:lnTo>
                <a:cubicBezTo>
                  <a:pt x="449" y="35159"/>
                  <a:pt x="449" y="35155"/>
                  <a:pt x="449" y="35150"/>
                </a:cubicBezTo>
                <a:lnTo>
                  <a:pt x="447" y="35153"/>
                </a:lnTo>
                <a:lnTo>
                  <a:pt x="447" y="35153"/>
                </a:lnTo>
                <a:cubicBezTo>
                  <a:pt x="408" y="34966"/>
                  <a:pt x="390" y="34782"/>
                  <a:pt x="150" y="34702"/>
                </a:cubicBezTo>
                <a:close/>
                <a:moveTo>
                  <a:pt x="9877" y="35041"/>
                </a:moveTo>
                <a:cubicBezTo>
                  <a:pt x="9870" y="35041"/>
                  <a:pt x="9862" y="35041"/>
                  <a:pt x="9855" y="35042"/>
                </a:cubicBezTo>
                <a:cubicBezTo>
                  <a:pt x="9665" y="35042"/>
                  <a:pt x="9529" y="35191"/>
                  <a:pt x="9529" y="35381"/>
                </a:cubicBezTo>
                <a:cubicBezTo>
                  <a:pt x="9542" y="35558"/>
                  <a:pt x="9678" y="35708"/>
                  <a:pt x="9868" y="35708"/>
                </a:cubicBezTo>
                <a:cubicBezTo>
                  <a:pt x="10045" y="35708"/>
                  <a:pt x="10195" y="35558"/>
                  <a:pt x="10208" y="35381"/>
                </a:cubicBezTo>
                <a:cubicBezTo>
                  <a:pt x="10208" y="35199"/>
                  <a:pt x="10058" y="35041"/>
                  <a:pt x="9877" y="35041"/>
                </a:cubicBezTo>
                <a:close/>
                <a:moveTo>
                  <a:pt x="7163" y="35055"/>
                </a:moveTo>
                <a:cubicBezTo>
                  <a:pt x="7159" y="35055"/>
                  <a:pt x="7154" y="35055"/>
                  <a:pt x="7150" y="35055"/>
                </a:cubicBezTo>
                <a:cubicBezTo>
                  <a:pt x="6946" y="35055"/>
                  <a:pt x="6783" y="35218"/>
                  <a:pt x="6769" y="35422"/>
                </a:cubicBezTo>
                <a:cubicBezTo>
                  <a:pt x="6769" y="35612"/>
                  <a:pt x="6919" y="35789"/>
                  <a:pt x="7123" y="35803"/>
                </a:cubicBezTo>
                <a:cubicBezTo>
                  <a:pt x="7136" y="35804"/>
                  <a:pt x="7149" y="35804"/>
                  <a:pt x="7161" y="35804"/>
                </a:cubicBezTo>
                <a:cubicBezTo>
                  <a:pt x="7650" y="35804"/>
                  <a:pt x="7667" y="35055"/>
                  <a:pt x="7163" y="35055"/>
                </a:cubicBezTo>
                <a:close/>
                <a:moveTo>
                  <a:pt x="4403" y="35109"/>
                </a:moveTo>
                <a:cubicBezTo>
                  <a:pt x="4395" y="35109"/>
                  <a:pt x="4386" y="35109"/>
                  <a:pt x="4377" y="35110"/>
                </a:cubicBezTo>
                <a:cubicBezTo>
                  <a:pt x="3870" y="35123"/>
                  <a:pt x="3900" y="35871"/>
                  <a:pt x="4379" y="35871"/>
                </a:cubicBezTo>
                <a:cubicBezTo>
                  <a:pt x="4387" y="35871"/>
                  <a:pt x="4396" y="35871"/>
                  <a:pt x="4404" y="35871"/>
                </a:cubicBezTo>
                <a:cubicBezTo>
                  <a:pt x="4912" y="35857"/>
                  <a:pt x="4894" y="35109"/>
                  <a:pt x="4403" y="35109"/>
                </a:cubicBezTo>
                <a:close/>
                <a:moveTo>
                  <a:pt x="10723" y="35313"/>
                </a:moveTo>
                <a:cubicBezTo>
                  <a:pt x="10715" y="35313"/>
                  <a:pt x="10706" y="35313"/>
                  <a:pt x="10698" y="35313"/>
                </a:cubicBezTo>
                <a:cubicBezTo>
                  <a:pt x="10317" y="35327"/>
                  <a:pt x="10303" y="35884"/>
                  <a:pt x="10684" y="35911"/>
                </a:cubicBezTo>
                <a:cubicBezTo>
                  <a:pt x="10697" y="35913"/>
                  <a:pt x="10709" y="35913"/>
                  <a:pt x="10722" y="35913"/>
                </a:cubicBezTo>
                <a:cubicBezTo>
                  <a:pt x="11111" y="35913"/>
                  <a:pt x="11119" y="35313"/>
                  <a:pt x="10723" y="35313"/>
                </a:cubicBezTo>
                <a:close/>
                <a:moveTo>
                  <a:pt x="1766" y="35185"/>
                </a:moveTo>
                <a:cubicBezTo>
                  <a:pt x="1699" y="35185"/>
                  <a:pt x="1635" y="35195"/>
                  <a:pt x="1577" y="35205"/>
                </a:cubicBezTo>
                <a:cubicBezTo>
                  <a:pt x="1400" y="35245"/>
                  <a:pt x="1278" y="35395"/>
                  <a:pt x="1278" y="35572"/>
                </a:cubicBezTo>
                <a:cubicBezTo>
                  <a:pt x="1269" y="35819"/>
                  <a:pt x="1467" y="35975"/>
                  <a:pt x="1671" y="35975"/>
                </a:cubicBezTo>
                <a:cubicBezTo>
                  <a:pt x="1780" y="35975"/>
                  <a:pt x="1891" y="35930"/>
                  <a:pt x="1971" y="35830"/>
                </a:cubicBezTo>
                <a:cubicBezTo>
                  <a:pt x="2094" y="35694"/>
                  <a:pt x="2094" y="35490"/>
                  <a:pt x="1985" y="35354"/>
                </a:cubicBezTo>
                <a:cubicBezTo>
                  <a:pt x="1944" y="35300"/>
                  <a:pt x="1890" y="35232"/>
                  <a:pt x="1835" y="35191"/>
                </a:cubicBezTo>
                <a:lnTo>
                  <a:pt x="1849" y="35191"/>
                </a:lnTo>
                <a:cubicBezTo>
                  <a:pt x="1821" y="35187"/>
                  <a:pt x="1793" y="35185"/>
                  <a:pt x="1766" y="35185"/>
                </a:cubicBezTo>
                <a:close/>
                <a:moveTo>
                  <a:pt x="8003" y="35312"/>
                </a:moveTo>
                <a:cubicBezTo>
                  <a:pt x="7991" y="35312"/>
                  <a:pt x="7978" y="35312"/>
                  <a:pt x="7966" y="35313"/>
                </a:cubicBezTo>
                <a:cubicBezTo>
                  <a:pt x="7517" y="35341"/>
                  <a:pt x="7517" y="36007"/>
                  <a:pt x="7966" y="36034"/>
                </a:cubicBezTo>
                <a:cubicBezTo>
                  <a:pt x="7978" y="36035"/>
                  <a:pt x="7991" y="36035"/>
                  <a:pt x="8003" y="36035"/>
                </a:cubicBezTo>
                <a:cubicBezTo>
                  <a:pt x="8470" y="36035"/>
                  <a:pt x="8470" y="35312"/>
                  <a:pt x="8003" y="35312"/>
                </a:cubicBezTo>
                <a:close/>
                <a:moveTo>
                  <a:pt x="11527" y="35626"/>
                </a:moveTo>
                <a:cubicBezTo>
                  <a:pt x="11404" y="35626"/>
                  <a:pt x="11309" y="35721"/>
                  <a:pt x="11296" y="35844"/>
                </a:cubicBezTo>
                <a:cubicBezTo>
                  <a:pt x="11274" y="36013"/>
                  <a:pt x="11397" y="36102"/>
                  <a:pt x="11519" y="36102"/>
                </a:cubicBezTo>
                <a:cubicBezTo>
                  <a:pt x="11632" y="36102"/>
                  <a:pt x="11744" y="36027"/>
                  <a:pt x="11744" y="35871"/>
                </a:cubicBezTo>
                <a:cubicBezTo>
                  <a:pt x="11744" y="35748"/>
                  <a:pt x="11649" y="35640"/>
                  <a:pt x="11527" y="35626"/>
                </a:cubicBezTo>
                <a:close/>
                <a:moveTo>
                  <a:pt x="5206" y="35381"/>
                </a:moveTo>
                <a:cubicBezTo>
                  <a:pt x="4866" y="35381"/>
                  <a:pt x="4703" y="35803"/>
                  <a:pt x="4948" y="36034"/>
                </a:cubicBezTo>
                <a:cubicBezTo>
                  <a:pt x="5024" y="36114"/>
                  <a:pt x="5121" y="36151"/>
                  <a:pt x="5216" y="36151"/>
                </a:cubicBezTo>
                <a:cubicBezTo>
                  <a:pt x="5411" y="36151"/>
                  <a:pt x="5600" y="35999"/>
                  <a:pt x="5600" y="35762"/>
                </a:cubicBezTo>
                <a:cubicBezTo>
                  <a:pt x="5600" y="35558"/>
                  <a:pt x="5424" y="35381"/>
                  <a:pt x="5206" y="35381"/>
                </a:cubicBezTo>
                <a:close/>
                <a:moveTo>
                  <a:pt x="2501" y="35436"/>
                </a:moveTo>
                <a:cubicBezTo>
                  <a:pt x="1985" y="35436"/>
                  <a:pt x="1985" y="36211"/>
                  <a:pt x="2501" y="36211"/>
                </a:cubicBezTo>
                <a:cubicBezTo>
                  <a:pt x="2719" y="36211"/>
                  <a:pt x="2882" y="36034"/>
                  <a:pt x="2882" y="35830"/>
                </a:cubicBezTo>
                <a:cubicBezTo>
                  <a:pt x="2882" y="35612"/>
                  <a:pt x="2719" y="35436"/>
                  <a:pt x="2501" y="35436"/>
                </a:cubicBezTo>
                <a:close/>
                <a:moveTo>
                  <a:pt x="8807" y="35612"/>
                </a:moveTo>
                <a:cubicBezTo>
                  <a:pt x="8798" y="35612"/>
                  <a:pt x="8790" y="35612"/>
                  <a:pt x="8781" y="35612"/>
                </a:cubicBezTo>
                <a:cubicBezTo>
                  <a:pt x="8774" y="35612"/>
                  <a:pt x="8766" y="35612"/>
                  <a:pt x="8759" y="35612"/>
                </a:cubicBezTo>
                <a:cubicBezTo>
                  <a:pt x="8579" y="35612"/>
                  <a:pt x="8441" y="35770"/>
                  <a:pt x="8441" y="35966"/>
                </a:cubicBezTo>
                <a:cubicBezTo>
                  <a:pt x="8441" y="36156"/>
                  <a:pt x="8604" y="36306"/>
                  <a:pt x="8808" y="36306"/>
                </a:cubicBezTo>
                <a:cubicBezTo>
                  <a:pt x="8999" y="36306"/>
                  <a:pt x="9162" y="36143"/>
                  <a:pt x="9148" y="35952"/>
                </a:cubicBezTo>
                <a:cubicBezTo>
                  <a:pt x="9148" y="35757"/>
                  <a:pt x="8998" y="35612"/>
                  <a:pt x="8807" y="35612"/>
                </a:cubicBezTo>
                <a:close/>
                <a:moveTo>
                  <a:pt x="6035" y="35626"/>
                </a:moveTo>
                <a:cubicBezTo>
                  <a:pt x="5532" y="35626"/>
                  <a:pt x="5519" y="36374"/>
                  <a:pt x="6022" y="36387"/>
                </a:cubicBezTo>
                <a:cubicBezTo>
                  <a:pt x="6026" y="36387"/>
                  <a:pt x="6031" y="36387"/>
                  <a:pt x="6035" y="36387"/>
                </a:cubicBezTo>
                <a:cubicBezTo>
                  <a:pt x="6525" y="36387"/>
                  <a:pt x="6534" y="35640"/>
                  <a:pt x="6035" y="35626"/>
                </a:cubicBezTo>
                <a:close/>
                <a:moveTo>
                  <a:pt x="3331" y="35680"/>
                </a:moveTo>
                <a:cubicBezTo>
                  <a:pt x="3113" y="35680"/>
                  <a:pt x="2936" y="35844"/>
                  <a:pt x="2936" y="36061"/>
                </a:cubicBezTo>
                <a:cubicBezTo>
                  <a:pt x="2923" y="36278"/>
                  <a:pt x="3099" y="36455"/>
                  <a:pt x="3317" y="36455"/>
                </a:cubicBezTo>
                <a:cubicBezTo>
                  <a:pt x="3521" y="36455"/>
                  <a:pt x="3698" y="36292"/>
                  <a:pt x="3711" y="36088"/>
                </a:cubicBezTo>
                <a:cubicBezTo>
                  <a:pt x="3711" y="35871"/>
                  <a:pt x="3548" y="35694"/>
                  <a:pt x="3331" y="35680"/>
                </a:cubicBezTo>
                <a:close/>
                <a:moveTo>
                  <a:pt x="9637" y="35857"/>
                </a:moveTo>
                <a:cubicBezTo>
                  <a:pt x="9461" y="35857"/>
                  <a:pt x="9311" y="36007"/>
                  <a:pt x="9298" y="36183"/>
                </a:cubicBezTo>
                <a:cubicBezTo>
                  <a:pt x="9284" y="36360"/>
                  <a:pt x="9433" y="36510"/>
                  <a:pt x="9610" y="36523"/>
                </a:cubicBezTo>
                <a:cubicBezTo>
                  <a:pt x="9787" y="36523"/>
                  <a:pt x="9936" y="36387"/>
                  <a:pt x="9950" y="36211"/>
                </a:cubicBezTo>
                <a:cubicBezTo>
                  <a:pt x="9950" y="36034"/>
                  <a:pt x="9814" y="35871"/>
                  <a:pt x="9637" y="35857"/>
                </a:cubicBezTo>
                <a:close/>
                <a:moveTo>
                  <a:pt x="586" y="35734"/>
                </a:moveTo>
                <a:cubicBezTo>
                  <a:pt x="68" y="35734"/>
                  <a:pt x="63" y="36525"/>
                  <a:pt x="574" y="36525"/>
                </a:cubicBezTo>
                <a:cubicBezTo>
                  <a:pt x="586" y="36525"/>
                  <a:pt x="599" y="36524"/>
                  <a:pt x="612" y="36523"/>
                </a:cubicBezTo>
                <a:cubicBezTo>
                  <a:pt x="1101" y="36496"/>
                  <a:pt x="1101" y="35776"/>
                  <a:pt x="612" y="35735"/>
                </a:cubicBezTo>
                <a:cubicBezTo>
                  <a:pt x="603" y="35734"/>
                  <a:pt x="595" y="35734"/>
                  <a:pt x="586" y="35734"/>
                </a:cubicBezTo>
                <a:close/>
                <a:moveTo>
                  <a:pt x="6854" y="35897"/>
                </a:moveTo>
                <a:cubicBezTo>
                  <a:pt x="6661" y="35897"/>
                  <a:pt x="6498" y="36055"/>
                  <a:pt x="6498" y="36251"/>
                </a:cubicBezTo>
                <a:cubicBezTo>
                  <a:pt x="6511" y="36455"/>
                  <a:pt x="6661" y="36618"/>
                  <a:pt x="6865" y="36618"/>
                </a:cubicBezTo>
                <a:cubicBezTo>
                  <a:pt x="7068" y="36618"/>
                  <a:pt x="7232" y="36455"/>
                  <a:pt x="7232" y="36251"/>
                </a:cubicBezTo>
                <a:cubicBezTo>
                  <a:pt x="7232" y="36061"/>
                  <a:pt x="7082" y="35898"/>
                  <a:pt x="6878" y="35898"/>
                </a:cubicBezTo>
                <a:cubicBezTo>
                  <a:pt x="6870" y="35897"/>
                  <a:pt x="6862" y="35897"/>
                  <a:pt x="6854" y="35897"/>
                </a:cubicBezTo>
                <a:close/>
                <a:moveTo>
                  <a:pt x="4143" y="35938"/>
                </a:moveTo>
                <a:cubicBezTo>
                  <a:pt x="3814" y="35938"/>
                  <a:pt x="3633" y="36337"/>
                  <a:pt x="3861" y="36591"/>
                </a:cubicBezTo>
                <a:cubicBezTo>
                  <a:pt x="3943" y="36674"/>
                  <a:pt x="4046" y="36711"/>
                  <a:pt x="4147" y="36711"/>
                </a:cubicBezTo>
                <a:cubicBezTo>
                  <a:pt x="4344" y="36711"/>
                  <a:pt x="4531" y="36567"/>
                  <a:pt x="4540" y="36333"/>
                </a:cubicBezTo>
                <a:cubicBezTo>
                  <a:pt x="4540" y="36129"/>
                  <a:pt x="4377" y="35952"/>
                  <a:pt x="4160" y="35939"/>
                </a:cubicBezTo>
                <a:cubicBezTo>
                  <a:pt x="4154" y="35938"/>
                  <a:pt x="4149" y="35938"/>
                  <a:pt x="4143" y="35938"/>
                </a:cubicBezTo>
                <a:close/>
                <a:moveTo>
                  <a:pt x="10433" y="36166"/>
                </a:moveTo>
                <a:cubicBezTo>
                  <a:pt x="10286" y="36166"/>
                  <a:pt x="10140" y="36265"/>
                  <a:pt x="10140" y="36455"/>
                </a:cubicBezTo>
                <a:cubicBezTo>
                  <a:pt x="10160" y="36627"/>
                  <a:pt x="10295" y="36712"/>
                  <a:pt x="10431" y="36712"/>
                </a:cubicBezTo>
                <a:cubicBezTo>
                  <a:pt x="10574" y="36712"/>
                  <a:pt x="10718" y="36617"/>
                  <a:pt x="10725" y="36428"/>
                </a:cubicBezTo>
                <a:cubicBezTo>
                  <a:pt x="10705" y="36251"/>
                  <a:pt x="10569" y="36166"/>
                  <a:pt x="10433" y="36166"/>
                </a:cubicBezTo>
                <a:close/>
                <a:moveTo>
                  <a:pt x="1441" y="36034"/>
                </a:moveTo>
                <a:cubicBezTo>
                  <a:pt x="1436" y="36034"/>
                  <a:pt x="1432" y="36034"/>
                  <a:pt x="1428" y="36034"/>
                </a:cubicBezTo>
                <a:lnTo>
                  <a:pt x="1414" y="36034"/>
                </a:lnTo>
                <a:cubicBezTo>
                  <a:pt x="916" y="36047"/>
                  <a:pt x="938" y="36795"/>
                  <a:pt x="1428" y="36795"/>
                </a:cubicBezTo>
                <a:cubicBezTo>
                  <a:pt x="1432" y="36795"/>
                  <a:pt x="1437" y="36795"/>
                  <a:pt x="1441" y="36795"/>
                </a:cubicBezTo>
                <a:cubicBezTo>
                  <a:pt x="1940" y="36781"/>
                  <a:pt x="1931" y="36034"/>
                  <a:pt x="1441" y="36034"/>
                </a:cubicBezTo>
                <a:close/>
                <a:moveTo>
                  <a:pt x="7698" y="36132"/>
                </a:moveTo>
                <a:cubicBezTo>
                  <a:pt x="7510" y="36132"/>
                  <a:pt x="7319" y="36265"/>
                  <a:pt x="7340" y="36523"/>
                </a:cubicBezTo>
                <a:cubicBezTo>
                  <a:pt x="7353" y="36705"/>
                  <a:pt x="7503" y="36850"/>
                  <a:pt x="7683" y="36850"/>
                </a:cubicBezTo>
                <a:cubicBezTo>
                  <a:pt x="7691" y="36850"/>
                  <a:pt x="7699" y="36850"/>
                  <a:pt x="7707" y="36849"/>
                </a:cubicBezTo>
                <a:cubicBezTo>
                  <a:pt x="7898" y="36849"/>
                  <a:pt x="8047" y="36686"/>
                  <a:pt x="8047" y="36496"/>
                </a:cubicBezTo>
                <a:cubicBezTo>
                  <a:pt x="8054" y="36251"/>
                  <a:pt x="7877" y="36132"/>
                  <a:pt x="7698" y="36132"/>
                </a:cubicBezTo>
                <a:close/>
                <a:moveTo>
                  <a:pt x="11268" y="36496"/>
                </a:moveTo>
                <a:cubicBezTo>
                  <a:pt x="11146" y="36496"/>
                  <a:pt x="11051" y="36605"/>
                  <a:pt x="11065" y="36713"/>
                </a:cubicBezTo>
                <a:cubicBezTo>
                  <a:pt x="11065" y="36836"/>
                  <a:pt x="11160" y="36931"/>
                  <a:pt x="11282" y="36931"/>
                </a:cubicBezTo>
                <a:cubicBezTo>
                  <a:pt x="11391" y="36917"/>
                  <a:pt x="11486" y="36822"/>
                  <a:pt x="11486" y="36713"/>
                </a:cubicBezTo>
                <a:cubicBezTo>
                  <a:pt x="11486" y="36591"/>
                  <a:pt x="11391" y="36496"/>
                  <a:pt x="11268" y="36496"/>
                </a:cubicBezTo>
                <a:close/>
                <a:moveTo>
                  <a:pt x="4937" y="36223"/>
                </a:moveTo>
                <a:cubicBezTo>
                  <a:pt x="4458" y="36223"/>
                  <a:pt x="4458" y="36960"/>
                  <a:pt x="4937" y="36960"/>
                </a:cubicBezTo>
                <a:cubicBezTo>
                  <a:pt x="4950" y="36960"/>
                  <a:pt x="4962" y="36959"/>
                  <a:pt x="4975" y="36958"/>
                </a:cubicBezTo>
                <a:cubicBezTo>
                  <a:pt x="5437" y="36931"/>
                  <a:pt x="5437" y="36251"/>
                  <a:pt x="4975" y="36224"/>
                </a:cubicBezTo>
                <a:cubicBezTo>
                  <a:pt x="4962" y="36223"/>
                  <a:pt x="4950" y="36223"/>
                  <a:pt x="4937" y="36223"/>
                </a:cubicBezTo>
                <a:close/>
                <a:moveTo>
                  <a:pt x="2247" y="36266"/>
                </a:moveTo>
                <a:cubicBezTo>
                  <a:pt x="2153" y="36266"/>
                  <a:pt x="2059" y="36299"/>
                  <a:pt x="1985" y="36374"/>
                </a:cubicBezTo>
                <a:cubicBezTo>
                  <a:pt x="1740" y="36618"/>
                  <a:pt x="1903" y="37026"/>
                  <a:pt x="2243" y="37026"/>
                </a:cubicBezTo>
                <a:cubicBezTo>
                  <a:pt x="2251" y="37027"/>
                  <a:pt x="2259" y="37027"/>
                  <a:pt x="2267" y="37027"/>
                </a:cubicBezTo>
                <a:cubicBezTo>
                  <a:pt x="2473" y="37027"/>
                  <a:pt x="2637" y="36855"/>
                  <a:pt x="2637" y="36645"/>
                </a:cubicBezTo>
                <a:cubicBezTo>
                  <a:pt x="2637" y="36415"/>
                  <a:pt x="2443" y="36266"/>
                  <a:pt x="2247" y="36266"/>
                </a:cubicBezTo>
                <a:close/>
                <a:moveTo>
                  <a:pt x="8551" y="36454"/>
                </a:moveTo>
                <a:cubicBezTo>
                  <a:pt x="8372" y="36454"/>
                  <a:pt x="8223" y="36586"/>
                  <a:pt x="8210" y="36768"/>
                </a:cubicBezTo>
                <a:cubicBezTo>
                  <a:pt x="8210" y="36958"/>
                  <a:pt x="8360" y="37121"/>
                  <a:pt x="8550" y="37121"/>
                </a:cubicBezTo>
                <a:cubicBezTo>
                  <a:pt x="8740" y="37121"/>
                  <a:pt x="8876" y="36972"/>
                  <a:pt x="8890" y="36795"/>
                </a:cubicBezTo>
                <a:cubicBezTo>
                  <a:pt x="8890" y="36605"/>
                  <a:pt x="8754" y="36455"/>
                  <a:pt x="8577" y="36455"/>
                </a:cubicBezTo>
                <a:cubicBezTo>
                  <a:pt x="8568" y="36455"/>
                  <a:pt x="8560" y="36454"/>
                  <a:pt x="8551" y="36454"/>
                </a:cubicBezTo>
                <a:close/>
                <a:moveTo>
                  <a:pt x="4282" y="37148"/>
                </a:moveTo>
                <a:cubicBezTo>
                  <a:pt x="4282" y="37149"/>
                  <a:pt x="4282" y="37150"/>
                  <a:pt x="4282" y="37151"/>
                </a:cubicBezTo>
                <a:lnTo>
                  <a:pt x="4282" y="37151"/>
                </a:lnTo>
                <a:cubicBezTo>
                  <a:pt x="4282" y="37154"/>
                  <a:pt x="4282" y="37158"/>
                  <a:pt x="4282" y="37162"/>
                </a:cubicBezTo>
                <a:lnTo>
                  <a:pt x="4282" y="37148"/>
                </a:lnTo>
                <a:close/>
                <a:moveTo>
                  <a:pt x="5794" y="36468"/>
                </a:moveTo>
                <a:cubicBezTo>
                  <a:pt x="5601" y="36468"/>
                  <a:pt x="5437" y="36626"/>
                  <a:pt x="5437" y="36822"/>
                </a:cubicBezTo>
                <a:cubicBezTo>
                  <a:pt x="5424" y="37026"/>
                  <a:pt x="5587" y="37203"/>
                  <a:pt x="5791" y="37203"/>
                </a:cubicBezTo>
                <a:cubicBezTo>
                  <a:pt x="5995" y="37203"/>
                  <a:pt x="6158" y="37053"/>
                  <a:pt x="6171" y="36849"/>
                </a:cubicBezTo>
                <a:cubicBezTo>
                  <a:pt x="6171" y="36645"/>
                  <a:pt x="6008" y="36482"/>
                  <a:pt x="5818" y="36469"/>
                </a:cubicBezTo>
                <a:cubicBezTo>
                  <a:pt x="5810" y="36468"/>
                  <a:pt x="5802" y="36468"/>
                  <a:pt x="5794" y="36468"/>
                </a:cubicBezTo>
                <a:close/>
                <a:moveTo>
                  <a:pt x="3108" y="36521"/>
                </a:moveTo>
                <a:cubicBezTo>
                  <a:pt x="3092" y="36521"/>
                  <a:pt x="3076" y="36521"/>
                  <a:pt x="3059" y="36523"/>
                </a:cubicBezTo>
                <a:cubicBezTo>
                  <a:pt x="2868" y="36523"/>
                  <a:pt x="2705" y="36686"/>
                  <a:pt x="2692" y="36890"/>
                </a:cubicBezTo>
                <a:cubicBezTo>
                  <a:pt x="2692" y="37100"/>
                  <a:pt x="2856" y="37271"/>
                  <a:pt x="3062" y="37271"/>
                </a:cubicBezTo>
                <a:cubicBezTo>
                  <a:pt x="3070" y="37271"/>
                  <a:pt x="3078" y="37271"/>
                  <a:pt x="3086" y="37271"/>
                </a:cubicBezTo>
                <a:cubicBezTo>
                  <a:pt x="3090" y="37271"/>
                  <a:pt x="3095" y="37271"/>
                  <a:pt x="3099" y="37271"/>
                </a:cubicBezTo>
                <a:cubicBezTo>
                  <a:pt x="3599" y="37271"/>
                  <a:pt x="3586" y="36521"/>
                  <a:pt x="3108" y="36521"/>
                </a:cubicBezTo>
                <a:close/>
                <a:moveTo>
                  <a:pt x="325" y="36577"/>
                </a:moveTo>
                <a:cubicBezTo>
                  <a:pt x="265" y="36577"/>
                  <a:pt x="205" y="36591"/>
                  <a:pt x="150" y="36618"/>
                </a:cubicBezTo>
                <a:cubicBezTo>
                  <a:pt x="150" y="36686"/>
                  <a:pt x="136" y="36754"/>
                  <a:pt x="136" y="36822"/>
                </a:cubicBezTo>
                <a:lnTo>
                  <a:pt x="136" y="37284"/>
                </a:lnTo>
                <a:cubicBezTo>
                  <a:pt x="216" y="37311"/>
                  <a:pt x="288" y="37325"/>
                  <a:pt x="351" y="37325"/>
                </a:cubicBezTo>
                <a:cubicBezTo>
                  <a:pt x="482" y="37325"/>
                  <a:pt x="580" y="37267"/>
                  <a:pt x="653" y="37148"/>
                </a:cubicBezTo>
                <a:cubicBezTo>
                  <a:pt x="734" y="37012"/>
                  <a:pt x="721" y="36849"/>
                  <a:pt x="626" y="36727"/>
                </a:cubicBezTo>
                <a:cubicBezTo>
                  <a:pt x="554" y="36628"/>
                  <a:pt x="441" y="36577"/>
                  <a:pt x="325" y="36577"/>
                </a:cubicBezTo>
                <a:close/>
                <a:moveTo>
                  <a:pt x="9368" y="36712"/>
                </a:moveTo>
                <a:cubicBezTo>
                  <a:pt x="9202" y="36712"/>
                  <a:pt x="9066" y="36845"/>
                  <a:pt x="9053" y="37026"/>
                </a:cubicBezTo>
                <a:cubicBezTo>
                  <a:pt x="9053" y="37189"/>
                  <a:pt x="9189" y="37325"/>
                  <a:pt x="9366" y="37325"/>
                </a:cubicBezTo>
                <a:cubicBezTo>
                  <a:pt x="9374" y="37326"/>
                  <a:pt x="9382" y="37326"/>
                  <a:pt x="9390" y="37326"/>
                </a:cubicBezTo>
                <a:cubicBezTo>
                  <a:pt x="9555" y="37326"/>
                  <a:pt x="9679" y="37195"/>
                  <a:pt x="9692" y="37040"/>
                </a:cubicBezTo>
                <a:cubicBezTo>
                  <a:pt x="9692" y="36863"/>
                  <a:pt x="9569" y="36713"/>
                  <a:pt x="9393" y="36713"/>
                </a:cubicBezTo>
                <a:cubicBezTo>
                  <a:pt x="9385" y="36713"/>
                  <a:pt x="9376" y="36712"/>
                  <a:pt x="9368" y="36712"/>
                </a:cubicBezTo>
                <a:close/>
                <a:moveTo>
                  <a:pt x="6609" y="36725"/>
                </a:moveTo>
                <a:cubicBezTo>
                  <a:pt x="6143" y="36725"/>
                  <a:pt x="6143" y="37435"/>
                  <a:pt x="6609" y="37435"/>
                </a:cubicBezTo>
                <a:cubicBezTo>
                  <a:pt x="6621" y="37435"/>
                  <a:pt x="6634" y="37435"/>
                  <a:pt x="6647" y="37434"/>
                </a:cubicBezTo>
                <a:cubicBezTo>
                  <a:pt x="7096" y="37407"/>
                  <a:pt x="7096" y="36754"/>
                  <a:pt x="6647" y="36727"/>
                </a:cubicBezTo>
                <a:cubicBezTo>
                  <a:pt x="6634" y="36726"/>
                  <a:pt x="6621" y="36725"/>
                  <a:pt x="6609" y="36725"/>
                </a:cubicBezTo>
                <a:close/>
                <a:moveTo>
                  <a:pt x="3923" y="36781"/>
                </a:moveTo>
                <a:cubicBezTo>
                  <a:pt x="3916" y="36781"/>
                  <a:pt x="3909" y="36781"/>
                  <a:pt x="3901" y="36781"/>
                </a:cubicBezTo>
                <a:cubicBezTo>
                  <a:pt x="3439" y="36809"/>
                  <a:pt x="3453" y="37488"/>
                  <a:pt x="3915" y="37515"/>
                </a:cubicBezTo>
                <a:cubicBezTo>
                  <a:pt x="4105" y="37515"/>
                  <a:pt x="4267" y="37353"/>
                  <a:pt x="4282" y="37151"/>
                </a:cubicBezTo>
                <a:lnTo>
                  <a:pt x="4282" y="37151"/>
                </a:lnTo>
                <a:cubicBezTo>
                  <a:pt x="4276" y="36946"/>
                  <a:pt x="4114" y="36781"/>
                  <a:pt x="3923" y="36781"/>
                </a:cubicBezTo>
                <a:close/>
                <a:moveTo>
                  <a:pt x="10218" y="36984"/>
                </a:moveTo>
                <a:cubicBezTo>
                  <a:pt x="10210" y="36984"/>
                  <a:pt x="10202" y="36984"/>
                  <a:pt x="10195" y="36985"/>
                </a:cubicBezTo>
                <a:cubicBezTo>
                  <a:pt x="10045" y="36985"/>
                  <a:pt x="9923" y="37108"/>
                  <a:pt x="9923" y="37257"/>
                </a:cubicBezTo>
                <a:cubicBezTo>
                  <a:pt x="9923" y="37420"/>
                  <a:pt x="10059" y="37543"/>
                  <a:pt x="10208" y="37543"/>
                </a:cubicBezTo>
                <a:cubicBezTo>
                  <a:pt x="10371" y="37529"/>
                  <a:pt x="10494" y="37393"/>
                  <a:pt x="10480" y="37244"/>
                </a:cubicBezTo>
                <a:lnTo>
                  <a:pt x="10480" y="37230"/>
                </a:lnTo>
                <a:cubicBezTo>
                  <a:pt x="10467" y="37089"/>
                  <a:pt x="10346" y="36984"/>
                  <a:pt x="10218" y="36984"/>
                </a:cubicBezTo>
                <a:close/>
                <a:moveTo>
                  <a:pt x="1156" y="36849"/>
                </a:moveTo>
                <a:cubicBezTo>
                  <a:pt x="653" y="36849"/>
                  <a:pt x="639" y="37611"/>
                  <a:pt x="1142" y="37611"/>
                </a:cubicBezTo>
                <a:cubicBezTo>
                  <a:pt x="1147" y="37611"/>
                  <a:pt x="1151" y="37611"/>
                  <a:pt x="1155" y="37611"/>
                </a:cubicBezTo>
                <a:cubicBezTo>
                  <a:pt x="1645" y="37611"/>
                  <a:pt x="1654" y="36863"/>
                  <a:pt x="1156" y="36849"/>
                </a:cubicBezTo>
                <a:close/>
                <a:moveTo>
                  <a:pt x="7436" y="37012"/>
                </a:moveTo>
                <a:cubicBezTo>
                  <a:pt x="7000" y="37012"/>
                  <a:pt x="6978" y="37679"/>
                  <a:pt x="7435" y="37692"/>
                </a:cubicBezTo>
                <a:cubicBezTo>
                  <a:pt x="7443" y="37693"/>
                  <a:pt x="7451" y="37693"/>
                  <a:pt x="7459" y="37693"/>
                </a:cubicBezTo>
                <a:cubicBezTo>
                  <a:pt x="7639" y="37693"/>
                  <a:pt x="7789" y="37548"/>
                  <a:pt x="7789" y="37366"/>
                </a:cubicBezTo>
                <a:cubicBezTo>
                  <a:pt x="7789" y="37176"/>
                  <a:pt x="7639" y="37012"/>
                  <a:pt x="7449" y="37012"/>
                </a:cubicBezTo>
                <a:cubicBezTo>
                  <a:pt x="7445" y="37012"/>
                  <a:pt x="7440" y="37012"/>
                  <a:pt x="7436" y="37012"/>
                </a:cubicBezTo>
                <a:close/>
                <a:moveTo>
                  <a:pt x="10983" y="37339"/>
                </a:moveTo>
                <a:cubicBezTo>
                  <a:pt x="10929" y="37379"/>
                  <a:pt x="10874" y="37447"/>
                  <a:pt x="10833" y="37515"/>
                </a:cubicBezTo>
                <a:lnTo>
                  <a:pt x="10847" y="37515"/>
                </a:lnTo>
                <a:cubicBezTo>
                  <a:pt x="10806" y="37611"/>
                  <a:pt x="10901" y="37733"/>
                  <a:pt x="11010" y="37733"/>
                </a:cubicBezTo>
                <a:cubicBezTo>
                  <a:pt x="11019" y="37734"/>
                  <a:pt x="11029" y="37735"/>
                  <a:pt x="11038" y="37735"/>
                </a:cubicBezTo>
                <a:cubicBezTo>
                  <a:pt x="11135" y="37735"/>
                  <a:pt x="11215" y="37669"/>
                  <a:pt x="11228" y="37570"/>
                </a:cubicBezTo>
                <a:cubicBezTo>
                  <a:pt x="11241" y="37461"/>
                  <a:pt x="11146" y="37339"/>
                  <a:pt x="10983" y="37339"/>
                </a:cubicBezTo>
                <a:close/>
                <a:moveTo>
                  <a:pt x="4741" y="37052"/>
                </a:moveTo>
                <a:cubicBezTo>
                  <a:pt x="4733" y="37052"/>
                  <a:pt x="4725" y="37053"/>
                  <a:pt x="4717" y="37053"/>
                </a:cubicBezTo>
                <a:lnTo>
                  <a:pt x="4731" y="37053"/>
                </a:lnTo>
                <a:cubicBezTo>
                  <a:pt x="4540" y="37067"/>
                  <a:pt x="4377" y="37203"/>
                  <a:pt x="4364" y="37393"/>
                </a:cubicBezTo>
                <a:cubicBezTo>
                  <a:pt x="4364" y="37597"/>
                  <a:pt x="4527" y="37760"/>
                  <a:pt x="4731" y="37774"/>
                </a:cubicBezTo>
                <a:cubicBezTo>
                  <a:pt x="4934" y="37774"/>
                  <a:pt x="5098" y="37611"/>
                  <a:pt x="5098" y="37407"/>
                </a:cubicBezTo>
                <a:cubicBezTo>
                  <a:pt x="5098" y="37211"/>
                  <a:pt x="4934" y="37052"/>
                  <a:pt x="4741" y="37052"/>
                </a:cubicBezTo>
                <a:close/>
                <a:moveTo>
                  <a:pt x="1946" y="37107"/>
                </a:moveTo>
                <a:cubicBezTo>
                  <a:pt x="1454" y="37107"/>
                  <a:pt x="1463" y="37857"/>
                  <a:pt x="1960" y="37857"/>
                </a:cubicBezTo>
                <a:cubicBezTo>
                  <a:pt x="1972" y="37857"/>
                  <a:pt x="1985" y="37856"/>
                  <a:pt x="1999" y="37855"/>
                </a:cubicBezTo>
                <a:cubicBezTo>
                  <a:pt x="2461" y="37814"/>
                  <a:pt x="2447" y="37121"/>
                  <a:pt x="1971" y="37108"/>
                </a:cubicBezTo>
                <a:cubicBezTo>
                  <a:pt x="1963" y="37107"/>
                  <a:pt x="1954" y="37107"/>
                  <a:pt x="1946" y="37107"/>
                </a:cubicBezTo>
                <a:close/>
                <a:moveTo>
                  <a:pt x="8292" y="37271"/>
                </a:moveTo>
                <a:cubicBezTo>
                  <a:pt x="8115" y="37271"/>
                  <a:pt x="7966" y="37407"/>
                  <a:pt x="7952" y="37583"/>
                </a:cubicBezTo>
                <a:cubicBezTo>
                  <a:pt x="7952" y="37760"/>
                  <a:pt x="8088" y="37910"/>
                  <a:pt x="8265" y="37923"/>
                </a:cubicBezTo>
                <a:cubicBezTo>
                  <a:pt x="8441" y="37923"/>
                  <a:pt x="8591" y="37787"/>
                  <a:pt x="8604" y="37611"/>
                </a:cubicBezTo>
                <a:cubicBezTo>
                  <a:pt x="8604" y="37434"/>
                  <a:pt x="8468" y="37284"/>
                  <a:pt x="8292" y="37271"/>
                </a:cubicBezTo>
                <a:close/>
                <a:moveTo>
                  <a:pt x="5570" y="37311"/>
                </a:moveTo>
                <a:cubicBezTo>
                  <a:pt x="5562" y="37311"/>
                  <a:pt x="5554" y="37311"/>
                  <a:pt x="5546" y="37311"/>
                </a:cubicBezTo>
                <a:cubicBezTo>
                  <a:pt x="5075" y="37325"/>
                  <a:pt x="5097" y="38018"/>
                  <a:pt x="5560" y="38018"/>
                </a:cubicBezTo>
                <a:cubicBezTo>
                  <a:pt x="5564" y="38018"/>
                  <a:pt x="5569" y="38018"/>
                  <a:pt x="5573" y="38018"/>
                </a:cubicBezTo>
                <a:cubicBezTo>
                  <a:pt x="5750" y="38005"/>
                  <a:pt x="5913" y="37855"/>
                  <a:pt x="5913" y="37665"/>
                </a:cubicBezTo>
                <a:cubicBezTo>
                  <a:pt x="5913" y="37469"/>
                  <a:pt x="5762" y="37311"/>
                  <a:pt x="5570" y="37311"/>
                </a:cubicBezTo>
                <a:close/>
                <a:moveTo>
                  <a:pt x="136" y="37475"/>
                </a:moveTo>
                <a:lnTo>
                  <a:pt x="136" y="38100"/>
                </a:lnTo>
                <a:cubicBezTo>
                  <a:pt x="367" y="38073"/>
                  <a:pt x="449" y="37977"/>
                  <a:pt x="449" y="37787"/>
                </a:cubicBezTo>
                <a:cubicBezTo>
                  <a:pt x="449" y="37583"/>
                  <a:pt x="354" y="37488"/>
                  <a:pt x="136" y="37475"/>
                </a:cubicBezTo>
                <a:close/>
                <a:moveTo>
                  <a:pt x="2790" y="37351"/>
                </a:moveTo>
                <a:cubicBezTo>
                  <a:pt x="2597" y="37351"/>
                  <a:pt x="2433" y="37510"/>
                  <a:pt x="2433" y="37706"/>
                </a:cubicBezTo>
                <a:cubicBezTo>
                  <a:pt x="2433" y="37910"/>
                  <a:pt x="2583" y="38086"/>
                  <a:pt x="2787" y="38100"/>
                </a:cubicBezTo>
                <a:cubicBezTo>
                  <a:pt x="2991" y="38100"/>
                  <a:pt x="3154" y="37937"/>
                  <a:pt x="3167" y="37733"/>
                </a:cubicBezTo>
                <a:cubicBezTo>
                  <a:pt x="3181" y="37529"/>
                  <a:pt x="3018" y="37366"/>
                  <a:pt x="2814" y="37352"/>
                </a:cubicBezTo>
                <a:cubicBezTo>
                  <a:pt x="2806" y="37352"/>
                  <a:pt x="2798" y="37351"/>
                  <a:pt x="2790" y="37351"/>
                </a:cubicBezTo>
                <a:close/>
                <a:moveTo>
                  <a:pt x="9094" y="37543"/>
                </a:moveTo>
                <a:cubicBezTo>
                  <a:pt x="8917" y="37556"/>
                  <a:pt x="8781" y="37706"/>
                  <a:pt x="8808" y="37869"/>
                </a:cubicBezTo>
                <a:cubicBezTo>
                  <a:pt x="8822" y="38032"/>
                  <a:pt x="8944" y="38154"/>
                  <a:pt x="9107" y="38154"/>
                </a:cubicBezTo>
                <a:cubicBezTo>
                  <a:pt x="9270" y="38141"/>
                  <a:pt x="9406" y="38005"/>
                  <a:pt x="9406" y="37842"/>
                </a:cubicBezTo>
                <a:cubicBezTo>
                  <a:pt x="9393" y="37665"/>
                  <a:pt x="9257" y="37543"/>
                  <a:pt x="9094" y="37543"/>
                </a:cubicBezTo>
                <a:close/>
                <a:moveTo>
                  <a:pt x="6352" y="37567"/>
                </a:moveTo>
                <a:cubicBezTo>
                  <a:pt x="5949" y="37567"/>
                  <a:pt x="5903" y="38197"/>
                  <a:pt x="6334" y="38249"/>
                </a:cubicBezTo>
                <a:cubicBezTo>
                  <a:pt x="6351" y="38251"/>
                  <a:pt x="6367" y="38253"/>
                  <a:pt x="6382" y="38253"/>
                </a:cubicBezTo>
                <a:cubicBezTo>
                  <a:pt x="6563" y="38253"/>
                  <a:pt x="6704" y="38112"/>
                  <a:pt x="6729" y="37937"/>
                </a:cubicBezTo>
                <a:cubicBezTo>
                  <a:pt x="6742" y="37746"/>
                  <a:pt x="6593" y="37570"/>
                  <a:pt x="6402" y="37570"/>
                </a:cubicBezTo>
                <a:cubicBezTo>
                  <a:pt x="6385" y="37568"/>
                  <a:pt x="6369" y="37567"/>
                  <a:pt x="6352" y="37567"/>
                </a:cubicBezTo>
                <a:close/>
                <a:moveTo>
                  <a:pt x="3630" y="37638"/>
                </a:moveTo>
                <a:cubicBezTo>
                  <a:pt x="3439" y="37638"/>
                  <a:pt x="3276" y="37801"/>
                  <a:pt x="3263" y="38005"/>
                </a:cubicBezTo>
                <a:cubicBezTo>
                  <a:pt x="3263" y="38209"/>
                  <a:pt x="3426" y="38358"/>
                  <a:pt x="3630" y="38358"/>
                </a:cubicBezTo>
                <a:cubicBezTo>
                  <a:pt x="3847" y="38358"/>
                  <a:pt x="4010" y="38181"/>
                  <a:pt x="3997" y="37977"/>
                </a:cubicBezTo>
                <a:cubicBezTo>
                  <a:pt x="3983" y="37787"/>
                  <a:pt x="3820" y="37638"/>
                  <a:pt x="3630" y="37638"/>
                </a:cubicBezTo>
                <a:close/>
                <a:moveTo>
                  <a:pt x="9923" y="37814"/>
                </a:moveTo>
                <a:cubicBezTo>
                  <a:pt x="9582" y="37814"/>
                  <a:pt x="9560" y="38345"/>
                  <a:pt x="9909" y="38358"/>
                </a:cubicBezTo>
                <a:cubicBezTo>
                  <a:pt x="10059" y="38358"/>
                  <a:pt x="10181" y="38249"/>
                  <a:pt x="10195" y="38100"/>
                </a:cubicBezTo>
                <a:cubicBezTo>
                  <a:pt x="10195" y="37950"/>
                  <a:pt x="10086" y="37828"/>
                  <a:pt x="9936" y="37814"/>
                </a:cubicBezTo>
                <a:cubicBezTo>
                  <a:pt x="9932" y="37814"/>
                  <a:pt x="9928" y="37814"/>
                  <a:pt x="9923" y="37814"/>
                </a:cubicBezTo>
                <a:close/>
                <a:moveTo>
                  <a:pt x="911" y="37692"/>
                </a:moveTo>
                <a:cubicBezTo>
                  <a:pt x="449" y="37706"/>
                  <a:pt x="435" y="38385"/>
                  <a:pt x="898" y="38426"/>
                </a:cubicBezTo>
                <a:cubicBezTo>
                  <a:pt x="1088" y="38426"/>
                  <a:pt x="1265" y="38277"/>
                  <a:pt x="1278" y="38073"/>
                </a:cubicBezTo>
                <a:cubicBezTo>
                  <a:pt x="1278" y="37869"/>
                  <a:pt x="1115" y="37706"/>
                  <a:pt x="911" y="37692"/>
                </a:cubicBezTo>
                <a:close/>
                <a:moveTo>
                  <a:pt x="7178" y="37854"/>
                </a:moveTo>
                <a:cubicBezTo>
                  <a:pt x="6742" y="37854"/>
                  <a:pt x="6750" y="38509"/>
                  <a:pt x="7180" y="38509"/>
                </a:cubicBezTo>
                <a:cubicBezTo>
                  <a:pt x="7192" y="38509"/>
                  <a:pt x="7205" y="38509"/>
                  <a:pt x="7218" y="38508"/>
                </a:cubicBezTo>
                <a:cubicBezTo>
                  <a:pt x="7395" y="38508"/>
                  <a:pt x="7544" y="38358"/>
                  <a:pt x="7531" y="38168"/>
                </a:cubicBezTo>
                <a:cubicBezTo>
                  <a:pt x="7531" y="37991"/>
                  <a:pt x="7381" y="37855"/>
                  <a:pt x="7204" y="37855"/>
                </a:cubicBezTo>
                <a:cubicBezTo>
                  <a:pt x="7196" y="37855"/>
                  <a:pt x="7187" y="37854"/>
                  <a:pt x="7178" y="37854"/>
                </a:cubicBezTo>
                <a:close/>
                <a:moveTo>
                  <a:pt x="10770" y="38180"/>
                </a:moveTo>
                <a:cubicBezTo>
                  <a:pt x="10764" y="38180"/>
                  <a:pt x="10758" y="38181"/>
                  <a:pt x="10752" y="38181"/>
                </a:cubicBezTo>
                <a:cubicBezTo>
                  <a:pt x="10643" y="38181"/>
                  <a:pt x="10562" y="38277"/>
                  <a:pt x="10575" y="38385"/>
                </a:cubicBezTo>
                <a:cubicBezTo>
                  <a:pt x="10562" y="38480"/>
                  <a:pt x="10643" y="38548"/>
                  <a:pt x="10752" y="38548"/>
                </a:cubicBezTo>
                <a:cubicBezTo>
                  <a:pt x="10758" y="38549"/>
                  <a:pt x="10764" y="38550"/>
                  <a:pt x="10770" y="38550"/>
                </a:cubicBezTo>
                <a:cubicBezTo>
                  <a:pt x="10859" y="38550"/>
                  <a:pt x="10942" y="38460"/>
                  <a:pt x="10942" y="38358"/>
                </a:cubicBezTo>
                <a:cubicBezTo>
                  <a:pt x="10942" y="38269"/>
                  <a:pt x="10859" y="38180"/>
                  <a:pt x="10770" y="38180"/>
                </a:cubicBezTo>
                <a:close/>
                <a:moveTo>
                  <a:pt x="4499" y="37882"/>
                </a:moveTo>
                <a:cubicBezTo>
                  <a:pt x="4309" y="37882"/>
                  <a:pt x="4146" y="38032"/>
                  <a:pt x="4132" y="38222"/>
                </a:cubicBezTo>
                <a:cubicBezTo>
                  <a:pt x="4132" y="38426"/>
                  <a:pt x="4296" y="38603"/>
                  <a:pt x="4499" y="38603"/>
                </a:cubicBezTo>
                <a:cubicBezTo>
                  <a:pt x="4948" y="38562"/>
                  <a:pt x="4948" y="37910"/>
                  <a:pt x="4499" y="37882"/>
                </a:cubicBezTo>
                <a:close/>
                <a:moveTo>
                  <a:pt x="1702" y="37949"/>
                </a:moveTo>
                <a:cubicBezTo>
                  <a:pt x="1223" y="37949"/>
                  <a:pt x="1223" y="38672"/>
                  <a:pt x="1702" y="38672"/>
                </a:cubicBezTo>
                <a:cubicBezTo>
                  <a:pt x="1714" y="38672"/>
                  <a:pt x="1727" y="38672"/>
                  <a:pt x="1740" y="38671"/>
                </a:cubicBezTo>
                <a:cubicBezTo>
                  <a:pt x="1944" y="38671"/>
                  <a:pt x="2107" y="38494"/>
                  <a:pt x="2094" y="38290"/>
                </a:cubicBezTo>
                <a:cubicBezTo>
                  <a:pt x="2080" y="38100"/>
                  <a:pt x="1917" y="37950"/>
                  <a:pt x="1740" y="37950"/>
                </a:cubicBezTo>
                <a:cubicBezTo>
                  <a:pt x="1727" y="37949"/>
                  <a:pt x="1714" y="37949"/>
                  <a:pt x="1702" y="37949"/>
                </a:cubicBezTo>
                <a:close/>
                <a:moveTo>
                  <a:pt x="8008" y="38113"/>
                </a:moveTo>
                <a:cubicBezTo>
                  <a:pt x="7594" y="38113"/>
                  <a:pt x="7594" y="38739"/>
                  <a:pt x="8008" y="38739"/>
                </a:cubicBezTo>
                <a:cubicBezTo>
                  <a:pt x="8016" y="38739"/>
                  <a:pt x="8025" y="38739"/>
                  <a:pt x="8033" y="38739"/>
                </a:cubicBezTo>
                <a:cubicBezTo>
                  <a:pt x="8414" y="38711"/>
                  <a:pt x="8414" y="38141"/>
                  <a:pt x="8033" y="38113"/>
                </a:cubicBezTo>
                <a:cubicBezTo>
                  <a:pt x="8025" y="38113"/>
                  <a:pt x="8016" y="38113"/>
                  <a:pt x="8008" y="38113"/>
                </a:cubicBezTo>
                <a:close/>
                <a:moveTo>
                  <a:pt x="5293" y="38153"/>
                </a:moveTo>
                <a:cubicBezTo>
                  <a:pt x="5113" y="38153"/>
                  <a:pt x="4975" y="38311"/>
                  <a:pt x="4962" y="38494"/>
                </a:cubicBezTo>
                <a:cubicBezTo>
                  <a:pt x="4962" y="38684"/>
                  <a:pt x="5111" y="38834"/>
                  <a:pt x="5301" y="38847"/>
                </a:cubicBezTo>
                <a:cubicBezTo>
                  <a:pt x="5736" y="38820"/>
                  <a:pt x="5750" y="38181"/>
                  <a:pt x="5315" y="38154"/>
                </a:cubicBezTo>
                <a:cubicBezTo>
                  <a:pt x="5308" y="38154"/>
                  <a:pt x="5300" y="38153"/>
                  <a:pt x="5293" y="38153"/>
                </a:cubicBezTo>
                <a:close/>
                <a:moveTo>
                  <a:pt x="2582" y="38194"/>
                </a:moveTo>
                <a:cubicBezTo>
                  <a:pt x="2573" y="38194"/>
                  <a:pt x="2565" y="38195"/>
                  <a:pt x="2556" y="38195"/>
                </a:cubicBezTo>
                <a:cubicBezTo>
                  <a:pt x="2365" y="38195"/>
                  <a:pt x="2216" y="38344"/>
                  <a:pt x="2202" y="38521"/>
                </a:cubicBezTo>
                <a:cubicBezTo>
                  <a:pt x="2189" y="38725"/>
                  <a:pt x="2338" y="38902"/>
                  <a:pt x="2542" y="38902"/>
                </a:cubicBezTo>
                <a:cubicBezTo>
                  <a:pt x="2559" y="38904"/>
                  <a:pt x="2576" y="38904"/>
                  <a:pt x="2592" y="38904"/>
                </a:cubicBezTo>
                <a:cubicBezTo>
                  <a:pt x="3051" y="38904"/>
                  <a:pt x="3055" y="38194"/>
                  <a:pt x="2582" y="38194"/>
                </a:cubicBezTo>
                <a:close/>
                <a:moveTo>
                  <a:pt x="8865" y="38375"/>
                </a:moveTo>
                <a:cubicBezTo>
                  <a:pt x="8715" y="38375"/>
                  <a:pt x="8573" y="38489"/>
                  <a:pt x="8564" y="38671"/>
                </a:cubicBezTo>
                <a:cubicBezTo>
                  <a:pt x="8564" y="38820"/>
                  <a:pt x="8686" y="38956"/>
                  <a:pt x="8849" y="38970"/>
                </a:cubicBezTo>
                <a:cubicBezTo>
                  <a:pt x="9107" y="38970"/>
                  <a:pt x="9257" y="38657"/>
                  <a:pt x="9080" y="38467"/>
                </a:cubicBezTo>
                <a:cubicBezTo>
                  <a:pt x="9017" y="38403"/>
                  <a:pt x="8940" y="38375"/>
                  <a:pt x="8865" y="38375"/>
                </a:cubicBezTo>
                <a:close/>
                <a:moveTo>
                  <a:pt x="6117" y="38399"/>
                </a:moveTo>
                <a:cubicBezTo>
                  <a:pt x="5940" y="38399"/>
                  <a:pt x="5791" y="38548"/>
                  <a:pt x="5804" y="38739"/>
                </a:cubicBezTo>
                <a:cubicBezTo>
                  <a:pt x="5804" y="38915"/>
                  <a:pt x="5954" y="39065"/>
                  <a:pt x="6131" y="39065"/>
                </a:cubicBezTo>
                <a:cubicBezTo>
                  <a:pt x="6321" y="39065"/>
                  <a:pt x="6484" y="38902"/>
                  <a:pt x="6470" y="38711"/>
                </a:cubicBezTo>
                <a:cubicBezTo>
                  <a:pt x="6457" y="38535"/>
                  <a:pt x="6307" y="38399"/>
                  <a:pt x="6117" y="38399"/>
                </a:cubicBezTo>
                <a:close/>
                <a:moveTo>
                  <a:pt x="9653" y="38670"/>
                </a:moveTo>
                <a:cubicBezTo>
                  <a:pt x="9324" y="38670"/>
                  <a:pt x="9332" y="39162"/>
                  <a:pt x="9654" y="39162"/>
                </a:cubicBezTo>
                <a:cubicBezTo>
                  <a:pt x="9666" y="39162"/>
                  <a:pt x="9679" y="39161"/>
                  <a:pt x="9692" y="39160"/>
                </a:cubicBezTo>
                <a:cubicBezTo>
                  <a:pt x="9991" y="39133"/>
                  <a:pt x="9977" y="38684"/>
                  <a:pt x="9678" y="38671"/>
                </a:cubicBezTo>
                <a:cubicBezTo>
                  <a:pt x="9669" y="38670"/>
                  <a:pt x="9661" y="38670"/>
                  <a:pt x="9653" y="38670"/>
                </a:cubicBezTo>
                <a:close/>
                <a:moveTo>
                  <a:pt x="3361" y="38493"/>
                </a:moveTo>
                <a:cubicBezTo>
                  <a:pt x="3181" y="38493"/>
                  <a:pt x="3032" y="38639"/>
                  <a:pt x="3032" y="38834"/>
                </a:cubicBezTo>
                <a:cubicBezTo>
                  <a:pt x="3032" y="39024"/>
                  <a:pt x="3195" y="39174"/>
                  <a:pt x="3385" y="39174"/>
                </a:cubicBezTo>
                <a:cubicBezTo>
                  <a:pt x="3575" y="39174"/>
                  <a:pt x="3738" y="39024"/>
                  <a:pt x="3738" y="38834"/>
                </a:cubicBezTo>
                <a:cubicBezTo>
                  <a:pt x="3725" y="38651"/>
                  <a:pt x="3587" y="38493"/>
                  <a:pt x="3407" y="38493"/>
                </a:cubicBezTo>
                <a:cubicBezTo>
                  <a:pt x="3400" y="38493"/>
                  <a:pt x="3392" y="38493"/>
                  <a:pt x="3385" y="38494"/>
                </a:cubicBezTo>
                <a:cubicBezTo>
                  <a:pt x="3377" y="38493"/>
                  <a:pt x="3369" y="38493"/>
                  <a:pt x="3361" y="38493"/>
                </a:cubicBezTo>
                <a:close/>
                <a:moveTo>
                  <a:pt x="667" y="38535"/>
                </a:moveTo>
                <a:cubicBezTo>
                  <a:pt x="217" y="38535"/>
                  <a:pt x="195" y="39228"/>
                  <a:pt x="653" y="39228"/>
                </a:cubicBezTo>
                <a:cubicBezTo>
                  <a:pt x="661" y="39229"/>
                  <a:pt x="670" y="39229"/>
                  <a:pt x="678" y="39229"/>
                </a:cubicBezTo>
                <a:cubicBezTo>
                  <a:pt x="869" y="39229"/>
                  <a:pt x="1007" y="39083"/>
                  <a:pt x="1020" y="38888"/>
                </a:cubicBezTo>
                <a:cubicBezTo>
                  <a:pt x="1020" y="38698"/>
                  <a:pt x="870" y="38535"/>
                  <a:pt x="680" y="38535"/>
                </a:cubicBezTo>
                <a:cubicBezTo>
                  <a:pt x="676" y="38535"/>
                  <a:pt x="671" y="38535"/>
                  <a:pt x="667" y="38535"/>
                </a:cubicBezTo>
                <a:close/>
                <a:moveTo>
                  <a:pt x="6960" y="38684"/>
                </a:moveTo>
                <a:cubicBezTo>
                  <a:pt x="6783" y="38684"/>
                  <a:pt x="6633" y="38834"/>
                  <a:pt x="6647" y="39024"/>
                </a:cubicBezTo>
                <a:cubicBezTo>
                  <a:pt x="6647" y="39187"/>
                  <a:pt x="6783" y="39323"/>
                  <a:pt x="6960" y="39337"/>
                </a:cubicBezTo>
                <a:cubicBezTo>
                  <a:pt x="7395" y="39337"/>
                  <a:pt x="7395" y="38684"/>
                  <a:pt x="6960" y="38684"/>
                </a:cubicBezTo>
                <a:close/>
                <a:moveTo>
                  <a:pt x="10521" y="38943"/>
                </a:moveTo>
                <a:cubicBezTo>
                  <a:pt x="10453" y="39051"/>
                  <a:pt x="10358" y="39106"/>
                  <a:pt x="10344" y="39187"/>
                </a:cubicBezTo>
                <a:cubicBezTo>
                  <a:pt x="10317" y="39282"/>
                  <a:pt x="10399" y="39350"/>
                  <a:pt x="10494" y="39350"/>
                </a:cubicBezTo>
                <a:cubicBezTo>
                  <a:pt x="10602" y="39350"/>
                  <a:pt x="10684" y="39296"/>
                  <a:pt x="10670" y="39201"/>
                </a:cubicBezTo>
                <a:cubicBezTo>
                  <a:pt x="10670" y="39133"/>
                  <a:pt x="10602" y="39065"/>
                  <a:pt x="10521" y="38943"/>
                </a:cubicBezTo>
                <a:close/>
                <a:moveTo>
                  <a:pt x="4192" y="38724"/>
                </a:moveTo>
                <a:cubicBezTo>
                  <a:pt x="4011" y="38724"/>
                  <a:pt x="3861" y="38882"/>
                  <a:pt x="3861" y="39065"/>
                </a:cubicBezTo>
                <a:cubicBezTo>
                  <a:pt x="3861" y="39255"/>
                  <a:pt x="4010" y="39405"/>
                  <a:pt x="4200" y="39405"/>
                </a:cubicBezTo>
                <a:cubicBezTo>
                  <a:pt x="4391" y="39405"/>
                  <a:pt x="4540" y="39269"/>
                  <a:pt x="4540" y="39078"/>
                </a:cubicBezTo>
                <a:cubicBezTo>
                  <a:pt x="4554" y="38888"/>
                  <a:pt x="4404" y="38725"/>
                  <a:pt x="4214" y="38725"/>
                </a:cubicBezTo>
                <a:cubicBezTo>
                  <a:pt x="4207" y="38725"/>
                  <a:pt x="4199" y="38724"/>
                  <a:pt x="4192" y="38724"/>
                </a:cubicBezTo>
                <a:close/>
                <a:moveTo>
                  <a:pt x="1496" y="38779"/>
                </a:moveTo>
                <a:cubicBezTo>
                  <a:pt x="1197" y="38779"/>
                  <a:pt x="1047" y="39146"/>
                  <a:pt x="1251" y="39350"/>
                </a:cubicBezTo>
                <a:cubicBezTo>
                  <a:pt x="1320" y="39424"/>
                  <a:pt x="1408" y="39457"/>
                  <a:pt x="1494" y="39457"/>
                </a:cubicBezTo>
                <a:cubicBezTo>
                  <a:pt x="1663" y="39457"/>
                  <a:pt x="1826" y="39331"/>
                  <a:pt x="1835" y="39133"/>
                </a:cubicBezTo>
                <a:cubicBezTo>
                  <a:pt x="1849" y="38943"/>
                  <a:pt x="1686" y="38779"/>
                  <a:pt x="1496" y="38779"/>
                </a:cubicBezTo>
                <a:close/>
                <a:moveTo>
                  <a:pt x="7778" y="38955"/>
                </a:moveTo>
                <a:cubicBezTo>
                  <a:pt x="7613" y="38955"/>
                  <a:pt x="7489" y="39087"/>
                  <a:pt x="7476" y="39255"/>
                </a:cubicBezTo>
                <a:cubicBezTo>
                  <a:pt x="7490" y="39418"/>
                  <a:pt x="7626" y="39554"/>
                  <a:pt x="7802" y="39554"/>
                </a:cubicBezTo>
                <a:cubicBezTo>
                  <a:pt x="7966" y="39541"/>
                  <a:pt x="8088" y="39418"/>
                  <a:pt x="8088" y="39255"/>
                </a:cubicBezTo>
                <a:cubicBezTo>
                  <a:pt x="8088" y="39092"/>
                  <a:pt x="7966" y="38956"/>
                  <a:pt x="7802" y="38956"/>
                </a:cubicBezTo>
                <a:cubicBezTo>
                  <a:pt x="7794" y="38956"/>
                  <a:pt x="7786" y="38955"/>
                  <a:pt x="7778" y="38955"/>
                </a:cubicBezTo>
                <a:close/>
                <a:moveTo>
                  <a:pt x="5030" y="38970"/>
                </a:moveTo>
                <a:cubicBezTo>
                  <a:pt x="4853" y="38970"/>
                  <a:pt x="4703" y="39106"/>
                  <a:pt x="4690" y="39296"/>
                </a:cubicBezTo>
                <a:cubicBezTo>
                  <a:pt x="4676" y="39473"/>
                  <a:pt x="4812" y="39649"/>
                  <a:pt x="5016" y="39649"/>
                </a:cubicBezTo>
                <a:cubicBezTo>
                  <a:pt x="5023" y="39650"/>
                  <a:pt x="5031" y="39650"/>
                  <a:pt x="5038" y="39650"/>
                </a:cubicBezTo>
                <a:cubicBezTo>
                  <a:pt x="5219" y="39650"/>
                  <a:pt x="5369" y="39492"/>
                  <a:pt x="5369" y="39310"/>
                </a:cubicBezTo>
                <a:cubicBezTo>
                  <a:pt x="5356" y="39119"/>
                  <a:pt x="5206" y="38970"/>
                  <a:pt x="5030" y="38970"/>
                </a:cubicBezTo>
                <a:close/>
                <a:moveTo>
                  <a:pt x="2325" y="39037"/>
                </a:moveTo>
                <a:cubicBezTo>
                  <a:pt x="1876" y="39037"/>
                  <a:pt x="1853" y="39704"/>
                  <a:pt x="2298" y="39717"/>
                </a:cubicBezTo>
                <a:cubicBezTo>
                  <a:pt x="2306" y="39718"/>
                  <a:pt x="2313" y="39718"/>
                  <a:pt x="2321" y="39718"/>
                </a:cubicBezTo>
                <a:cubicBezTo>
                  <a:pt x="2514" y="39718"/>
                  <a:pt x="2664" y="39560"/>
                  <a:pt x="2651" y="39377"/>
                </a:cubicBezTo>
                <a:cubicBezTo>
                  <a:pt x="2651" y="39201"/>
                  <a:pt x="2515" y="39051"/>
                  <a:pt x="2338" y="39038"/>
                </a:cubicBezTo>
                <a:cubicBezTo>
                  <a:pt x="2334" y="39038"/>
                  <a:pt x="2329" y="39037"/>
                  <a:pt x="2325" y="39037"/>
                </a:cubicBezTo>
                <a:close/>
                <a:moveTo>
                  <a:pt x="8604" y="39214"/>
                </a:moveTo>
                <a:cubicBezTo>
                  <a:pt x="8455" y="39228"/>
                  <a:pt x="8346" y="39350"/>
                  <a:pt x="8333" y="39486"/>
                </a:cubicBezTo>
                <a:cubicBezTo>
                  <a:pt x="8333" y="39649"/>
                  <a:pt x="8468" y="39772"/>
                  <a:pt x="8632" y="39772"/>
                </a:cubicBezTo>
                <a:cubicBezTo>
                  <a:pt x="8781" y="39758"/>
                  <a:pt x="8890" y="39636"/>
                  <a:pt x="8876" y="39486"/>
                </a:cubicBezTo>
                <a:cubicBezTo>
                  <a:pt x="8876" y="39337"/>
                  <a:pt x="8754" y="39214"/>
                  <a:pt x="8604" y="39214"/>
                </a:cubicBezTo>
                <a:close/>
                <a:moveTo>
                  <a:pt x="5862" y="39228"/>
                </a:moveTo>
                <a:cubicBezTo>
                  <a:pt x="5856" y="39228"/>
                  <a:pt x="5851" y="39228"/>
                  <a:pt x="5845" y="39228"/>
                </a:cubicBezTo>
                <a:cubicBezTo>
                  <a:pt x="5682" y="39242"/>
                  <a:pt x="5546" y="39377"/>
                  <a:pt x="5532" y="39541"/>
                </a:cubicBezTo>
                <a:cubicBezTo>
                  <a:pt x="5532" y="39745"/>
                  <a:pt x="5697" y="39879"/>
                  <a:pt x="5866" y="39879"/>
                </a:cubicBezTo>
                <a:cubicBezTo>
                  <a:pt x="5945" y="39879"/>
                  <a:pt x="6025" y="39850"/>
                  <a:pt x="6090" y="39785"/>
                </a:cubicBezTo>
                <a:cubicBezTo>
                  <a:pt x="6290" y="39572"/>
                  <a:pt x="6150" y="39228"/>
                  <a:pt x="5862" y="39228"/>
                </a:cubicBezTo>
                <a:close/>
                <a:moveTo>
                  <a:pt x="9447" y="39513"/>
                </a:moveTo>
                <a:cubicBezTo>
                  <a:pt x="9442" y="39513"/>
                  <a:pt x="9438" y="39513"/>
                  <a:pt x="9433" y="39513"/>
                </a:cubicBezTo>
                <a:cubicBezTo>
                  <a:pt x="9298" y="39513"/>
                  <a:pt x="9202" y="39622"/>
                  <a:pt x="9202" y="39744"/>
                </a:cubicBezTo>
                <a:cubicBezTo>
                  <a:pt x="9202" y="39867"/>
                  <a:pt x="9311" y="39962"/>
                  <a:pt x="9447" y="39962"/>
                </a:cubicBezTo>
                <a:cubicBezTo>
                  <a:pt x="9742" y="39949"/>
                  <a:pt x="9733" y="39513"/>
                  <a:pt x="9447" y="39513"/>
                </a:cubicBezTo>
                <a:close/>
                <a:moveTo>
                  <a:pt x="3140" y="39310"/>
                </a:moveTo>
                <a:cubicBezTo>
                  <a:pt x="2950" y="39310"/>
                  <a:pt x="2800" y="39445"/>
                  <a:pt x="2800" y="39636"/>
                </a:cubicBezTo>
                <a:cubicBezTo>
                  <a:pt x="2787" y="39826"/>
                  <a:pt x="2950" y="39989"/>
                  <a:pt x="3140" y="39989"/>
                </a:cubicBezTo>
                <a:cubicBezTo>
                  <a:pt x="3317" y="39989"/>
                  <a:pt x="3466" y="39840"/>
                  <a:pt x="3480" y="39663"/>
                </a:cubicBezTo>
                <a:cubicBezTo>
                  <a:pt x="3480" y="39473"/>
                  <a:pt x="3331" y="39310"/>
                  <a:pt x="3140" y="39310"/>
                </a:cubicBezTo>
                <a:close/>
                <a:moveTo>
                  <a:pt x="408" y="39364"/>
                </a:moveTo>
                <a:cubicBezTo>
                  <a:pt x="218" y="39364"/>
                  <a:pt x="136" y="39486"/>
                  <a:pt x="136" y="39717"/>
                </a:cubicBezTo>
                <a:cubicBezTo>
                  <a:pt x="136" y="39962"/>
                  <a:pt x="218" y="40057"/>
                  <a:pt x="422" y="40057"/>
                </a:cubicBezTo>
                <a:cubicBezTo>
                  <a:pt x="884" y="40044"/>
                  <a:pt x="870" y="39364"/>
                  <a:pt x="408" y="39364"/>
                </a:cubicBezTo>
                <a:close/>
                <a:moveTo>
                  <a:pt x="6697" y="39526"/>
                </a:moveTo>
                <a:cubicBezTo>
                  <a:pt x="6689" y="39526"/>
                  <a:pt x="6682" y="39526"/>
                  <a:pt x="6674" y="39527"/>
                </a:cubicBezTo>
                <a:cubicBezTo>
                  <a:pt x="6498" y="39527"/>
                  <a:pt x="6362" y="39677"/>
                  <a:pt x="6375" y="39853"/>
                </a:cubicBezTo>
                <a:cubicBezTo>
                  <a:pt x="6375" y="40009"/>
                  <a:pt x="6511" y="40140"/>
                  <a:pt x="6665" y="40140"/>
                </a:cubicBezTo>
                <a:cubicBezTo>
                  <a:pt x="6673" y="40140"/>
                  <a:pt x="6680" y="40139"/>
                  <a:pt x="6688" y="40139"/>
                </a:cubicBezTo>
                <a:cubicBezTo>
                  <a:pt x="6865" y="40139"/>
                  <a:pt x="7000" y="40003"/>
                  <a:pt x="6987" y="39826"/>
                </a:cubicBezTo>
                <a:cubicBezTo>
                  <a:pt x="6987" y="39658"/>
                  <a:pt x="6851" y="39526"/>
                  <a:pt x="6697" y="39526"/>
                </a:cubicBezTo>
                <a:close/>
                <a:moveTo>
                  <a:pt x="3931" y="39567"/>
                </a:moveTo>
                <a:cubicBezTo>
                  <a:pt x="3506" y="39567"/>
                  <a:pt x="3502" y="40222"/>
                  <a:pt x="3919" y="40222"/>
                </a:cubicBezTo>
                <a:cubicBezTo>
                  <a:pt x="3931" y="40222"/>
                  <a:pt x="3943" y="40221"/>
                  <a:pt x="3956" y="40220"/>
                </a:cubicBezTo>
                <a:cubicBezTo>
                  <a:pt x="4146" y="40220"/>
                  <a:pt x="4296" y="40071"/>
                  <a:pt x="4282" y="39894"/>
                </a:cubicBezTo>
                <a:cubicBezTo>
                  <a:pt x="4296" y="39717"/>
                  <a:pt x="4146" y="39568"/>
                  <a:pt x="3956" y="39568"/>
                </a:cubicBezTo>
                <a:cubicBezTo>
                  <a:pt x="3947" y="39567"/>
                  <a:pt x="3939" y="39567"/>
                  <a:pt x="3931" y="39567"/>
                </a:cubicBezTo>
                <a:close/>
                <a:moveTo>
                  <a:pt x="10276" y="39853"/>
                </a:moveTo>
                <a:cubicBezTo>
                  <a:pt x="10181" y="39853"/>
                  <a:pt x="10099" y="39908"/>
                  <a:pt x="10113" y="40016"/>
                </a:cubicBezTo>
                <a:cubicBezTo>
                  <a:pt x="10113" y="40084"/>
                  <a:pt x="10195" y="40139"/>
                  <a:pt x="10263" y="40234"/>
                </a:cubicBezTo>
                <a:cubicBezTo>
                  <a:pt x="10331" y="40139"/>
                  <a:pt x="10399" y="40084"/>
                  <a:pt x="10412" y="40016"/>
                </a:cubicBezTo>
                <a:cubicBezTo>
                  <a:pt x="10426" y="39935"/>
                  <a:pt x="10358" y="39853"/>
                  <a:pt x="10276" y="39853"/>
                </a:cubicBezTo>
                <a:close/>
                <a:moveTo>
                  <a:pt x="1234" y="39621"/>
                </a:moveTo>
                <a:cubicBezTo>
                  <a:pt x="1226" y="39621"/>
                  <a:pt x="1218" y="39622"/>
                  <a:pt x="1210" y="39622"/>
                </a:cubicBezTo>
                <a:cubicBezTo>
                  <a:pt x="1020" y="39622"/>
                  <a:pt x="884" y="39785"/>
                  <a:pt x="898" y="39962"/>
                </a:cubicBezTo>
                <a:cubicBezTo>
                  <a:pt x="898" y="40152"/>
                  <a:pt x="1047" y="40302"/>
                  <a:pt x="1237" y="40302"/>
                </a:cubicBezTo>
                <a:cubicBezTo>
                  <a:pt x="1428" y="40288"/>
                  <a:pt x="1577" y="40139"/>
                  <a:pt x="1577" y="39948"/>
                </a:cubicBezTo>
                <a:cubicBezTo>
                  <a:pt x="1564" y="39766"/>
                  <a:pt x="1414" y="39621"/>
                  <a:pt x="1234" y="39621"/>
                </a:cubicBezTo>
                <a:close/>
                <a:moveTo>
                  <a:pt x="7503" y="39785"/>
                </a:moveTo>
                <a:cubicBezTo>
                  <a:pt x="7109" y="39785"/>
                  <a:pt x="7109" y="40370"/>
                  <a:pt x="7503" y="40370"/>
                </a:cubicBezTo>
                <a:cubicBezTo>
                  <a:pt x="7666" y="40370"/>
                  <a:pt x="7789" y="40234"/>
                  <a:pt x="7802" y="40084"/>
                </a:cubicBezTo>
                <a:lnTo>
                  <a:pt x="7789" y="40084"/>
                </a:lnTo>
                <a:cubicBezTo>
                  <a:pt x="7789" y="39921"/>
                  <a:pt x="7666" y="39785"/>
                  <a:pt x="7503" y="39785"/>
                </a:cubicBezTo>
                <a:close/>
                <a:moveTo>
                  <a:pt x="4785" y="39831"/>
                </a:moveTo>
                <a:cubicBezTo>
                  <a:pt x="4631" y="39831"/>
                  <a:pt x="4479" y="39933"/>
                  <a:pt x="4472" y="40139"/>
                </a:cubicBezTo>
                <a:cubicBezTo>
                  <a:pt x="4459" y="40302"/>
                  <a:pt x="4608" y="40451"/>
                  <a:pt x="4771" y="40451"/>
                </a:cubicBezTo>
                <a:cubicBezTo>
                  <a:pt x="4962" y="40451"/>
                  <a:pt x="5111" y="40315"/>
                  <a:pt x="5111" y="40139"/>
                </a:cubicBezTo>
                <a:lnTo>
                  <a:pt x="5111" y="40125"/>
                </a:lnTo>
                <a:cubicBezTo>
                  <a:pt x="5091" y="39930"/>
                  <a:pt x="4937" y="39831"/>
                  <a:pt x="4785" y="39831"/>
                </a:cubicBezTo>
                <a:close/>
                <a:moveTo>
                  <a:pt x="965" y="40451"/>
                </a:moveTo>
                <a:cubicBezTo>
                  <a:pt x="967" y="40451"/>
                  <a:pt x="968" y="40451"/>
                  <a:pt x="969" y="40451"/>
                </a:cubicBezTo>
                <a:lnTo>
                  <a:pt x="969" y="40451"/>
                </a:lnTo>
                <a:cubicBezTo>
                  <a:pt x="973" y="40451"/>
                  <a:pt x="976" y="40451"/>
                  <a:pt x="979" y="40451"/>
                </a:cubicBezTo>
                <a:close/>
                <a:moveTo>
                  <a:pt x="2029" y="39865"/>
                </a:moveTo>
                <a:cubicBezTo>
                  <a:pt x="1586" y="39865"/>
                  <a:pt x="1613" y="40537"/>
                  <a:pt x="2034" y="40537"/>
                </a:cubicBezTo>
                <a:cubicBezTo>
                  <a:pt x="2053" y="40537"/>
                  <a:pt x="2073" y="40536"/>
                  <a:pt x="2094" y="40533"/>
                </a:cubicBezTo>
                <a:cubicBezTo>
                  <a:pt x="2270" y="40519"/>
                  <a:pt x="2406" y="40370"/>
                  <a:pt x="2393" y="40193"/>
                </a:cubicBezTo>
                <a:cubicBezTo>
                  <a:pt x="2393" y="40003"/>
                  <a:pt x="2243" y="39867"/>
                  <a:pt x="2066" y="39867"/>
                </a:cubicBezTo>
                <a:cubicBezTo>
                  <a:pt x="2054" y="39866"/>
                  <a:pt x="2041" y="39865"/>
                  <a:pt x="2029" y="39865"/>
                </a:cubicBezTo>
                <a:close/>
                <a:moveTo>
                  <a:pt x="8331" y="40070"/>
                </a:moveTo>
                <a:cubicBezTo>
                  <a:pt x="8322" y="40070"/>
                  <a:pt x="8314" y="40070"/>
                  <a:pt x="8305" y="40071"/>
                </a:cubicBezTo>
                <a:cubicBezTo>
                  <a:pt x="7978" y="40097"/>
                  <a:pt x="8016" y="40576"/>
                  <a:pt x="8322" y="40576"/>
                </a:cubicBezTo>
                <a:cubicBezTo>
                  <a:pt x="8334" y="40576"/>
                  <a:pt x="8347" y="40575"/>
                  <a:pt x="8360" y="40574"/>
                </a:cubicBezTo>
                <a:cubicBezTo>
                  <a:pt x="8496" y="40574"/>
                  <a:pt x="8604" y="40451"/>
                  <a:pt x="8591" y="40315"/>
                </a:cubicBezTo>
                <a:cubicBezTo>
                  <a:pt x="8591" y="40174"/>
                  <a:pt x="8470" y="40070"/>
                  <a:pt x="8331" y="40070"/>
                </a:cubicBezTo>
                <a:close/>
                <a:moveTo>
                  <a:pt x="5641" y="40084"/>
                </a:moveTo>
                <a:cubicBezTo>
                  <a:pt x="5636" y="40084"/>
                  <a:pt x="5632" y="40084"/>
                  <a:pt x="5628" y="40084"/>
                </a:cubicBezTo>
                <a:cubicBezTo>
                  <a:pt x="5247" y="40098"/>
                  <a:pt x="5220" y="40655"/>
                  <a:pt x="5600" y="40696"/>
                </a:cubicBezTo>
                <a:cubicBezTo>
                  <a:pt x="5613" y="40697"/>
                  <a:pt x="5626" y="40698"/>
                  <a:pt x="5638" y="40698"/>
                </a:cubicBezTo>
                <a:cubicBezTo>
                  <a:pt x="6032" y="40698"/>
                  <a:pt x="6049" y="40084"/>
                  <a:pt x="5641" y="40084"/>
                </a:cubicBezTo>
                <a:close/>
                <a:moveTo>
                  <a:pt x="9196" y="40355"/>
                </a:moveTo>
                <a:cubicBezTo>
                  <a:pt x="9189" y="40355"/>
                  <a:pt x="9182" y="40355"/>
                  <a:pt x="9175" y="40356"/>
                </a:cubicBezTo>
                <a:cubicBezTo>
                  <a:pt x="9053" y="40370"/>
                  <a:pt x="8971" y="40465"/>
                  <a:pt x="8985" y="40587"/>
                </a:cubicBezTo>
                <a:cubicBezTo>
                  <a:pt x="8985" y="40696"/>
                  <a:pt x="9080" y="40791"/>
                  <a:pt x="9202" y="40791"/>
                </a:cubicBezTo>
                <a:cubicBezTo>
                  <a:pt x="9311" y="40777"/>
                  <a:pt x="9406" y="40682"/>
                  <a:pt x="9406" y="40574"/>
                </a:cubicBezTo>
                <a:cubicBezTo>
                  <a:pt x="9406" y="40458"/>
                  <a:pt x="9310" y="40355"/>
                  <a:pt x="9196" y="40355"/>
                </a:cubicBezTo>
                <a:close/>
                <a:moveTo>
                  <a:pt x="2882" y="40152"/>
                </a:moveTo>
                <a:cubicBezTo>
                  <a:pt x="2705" y="40166"/>
                  <a:pt x="2569" y="40315"/>
                  <a:pt x="2569" y="40492"/>
                </a:cubicBezTo>
                <a:cubicBezTo>
                  <a:pt x="2583" y="40669"/>
                  <a:pt x="2719" y="40805"/>
                  <a:pt x="2882" y="40805"/>
                </a:cubicBezTo>
                <a:cubicBezTo>
                  <a:pt x="2890" y="40805"/>
                  <a:pt x="2898" y="40806"/>
                  <a:pt x="2906" y="40806"/>
                </a:cubicBezTo>
                <a:cubicBezTo>
                  <a:pt x="3085" y="40806"/>
                  <a:pt x="3222" y="40661"/>
                  <a:pt x="3222" y="40492"/>
                </a:cubicBezTo>
                <a:cubicBezTo>
                  <a:pt x="3222" y="40302"/>
                  <a:pt x="3072" y="40152"/>
                  <a:pt x="2882" y="40152"/>
                </a:cubicBezTo>
                <a:close/>
                <a:moveTo>
                  <a:pt x="136" y="40234"/>
                </a:moveTo>
                <a:lnTo>
                  <a:pt x="136" y="40873"/>
                </a:lnTo>
                <a:cubicBezTo>
                  <a:pt x="395" y="40777"/>
                  <a:pt x="490" y="40669"/>
                  <a:pt x="476" y="40506"/>
                </a:cubicBezTo>
                <a:cubicBezTo>
                  <a:pt x="449" y="40329"/>
                  <a:pt x="354" y="40261"/>
                  <a:pt x="136" y="40234"/>
                </a:cubicBezTo>
                <a:close/>
                <a:moveTo>
                  <a:pt x="6443" y="40370"/>
                </a:moveTo>
                <a:cubicBezTo>
                  <a:pt x="6280" y="40370"/>
                  <a:pt x="6144" y="40492"/>
                  <a:pt x="6144" y="40655"/>
                </a:cubicBezTo>
                <a:cubicBezTo>
                  <a:pt x="6135" y="40833"/>
                  <a:pt x="6280" y="40953"/>
                  <a:pt x="6433" y="40953"/>
                </a:cubicBezTo>
                <a:cubicBezTo>
                  <a:pt x="6503" y="40953"/>
                  <a:pt x="6574" y="40928"/>
                  <a:pt x="6633" y="40873"/>
                </a:cubicBezTo>
                <a:cubicBezTo>
                  <a:pt x="6824" y="40696"/>
                  <a:pt x="6701" y="40370"/>
                  <a:pt x="6443" y="40370"/>
                </a:cubicBezTo>
                <a:close/>
                <a:moveTo>
                  <a:pt x="3711" y="40397"/>
                </a:moveTo>
                <a:cubicBezTo>
                  <a:pt x="3548" y="40397"/>
                  <a:pt x="3412" y="40533"/>
                  <a:pt x="3412" y="40696"/>
                </a:cubicBezTo>
                <a:cubicBezTo>
                  <a:pt x="3399" y="40873"/>
                  <a:pt x="3534" y="41036"/>
                  <a:pt x="3711" y="41036"/>
                </a:cubicBezTo>
                <a:cubicBezTo>
                  <a:pt x="4146" y="41036"/>
                  <a:pt x="4146" y="40397"/>
                  <a:pt x="3711" y="40397"/>
                </a:cubicBezTo>
                <a:close/>
                <a:moveTo>
                  <a:pt x="10004" y="40710"/>
                </a:moveTo>
                <a:cubicBezTo>
                  <a:pt x="9964" y="40750"/>
                  <a:pt x="9896" y="40805"/>
                  <a:pt x="9896" y="40859"/>
                </a:cubicBezTo>
                <a:cubicBezTo>
                  <a:pt x="9896" y="40900"/>
                  <a:pt x="9964" y="40954"/>
                  <a:pt x="10032" y="41036"/>
                </a:cubicBezTo>
                <a:cubicBezTo>
                  <a:pt x="10086" y="40941"/>
                  <a:pt x="10154" y="40886"/>
                  <a:pt x="10140" y="40832"/>
                </a:cubicBezTo>
                <a:cubicBezTo>
                  <a:pt x="10140" y="40791"/>
                  <a:pt x="10059" y="40750"/>
                  <a:pt x="10004" y="40710"/>
                </a:cubicBezTo>
                <a:close/>
                <a:moveTo>
                  <a:pt x="969" y="40451"/>
                </a:moveTo>
                <a:cubicBezTo>
                  <a:pt x="784" y="40456"/>
                  <a:pt x="639" y="40604"/>
                  <a:pt x="639" y="40777"/>
                </a:cubicBezTo>
                <a:cubicBezTo>
                  <a:pt x="639" y="40954"/>
                  <a:pt x="775" y="41090"/>
                  <a:pt x="938" y="41104"/>
                </a:cubicBezTo>
                <a:cubicBezTo>
                  <a:pt x="947" y="41104"/>
                  <a:pt x="956" y="41105"/>
                  <a:pt x="964" y="41105"/>
                </a:cubicBezTo>
                <a:cubicBezTo>
                  <a:pt x="1373" y="41105"/>
                  <a:pt x="1392" y="40468"/>
                  <a:pt x="969" y="40451"/>
                </a:cubicBezTo>
                <a:close/>
                <a:moveTo>
                  <a:pt x="7235" y="40626"/>
                </a:moveTo>
                <a:cubicBezTo>
                  <a:pt x="6886" y="40626"/>
                  <a:pt x="6877" y="41173"/>
                  <a:pt x="7234" y="41173"/>
                </a:cubicBezTo>
                <a:cubicBezTo>
                  <a:pt x="7242" y="41173"/>
                  <a:pt x="7250" y="41172"/>
                  <a:pt x="7259" y="41172"/>
                </a:cubicBezTo>
                <a:cubicBezTo>
                  <a:pt x="7599" y="41158"/>
                  <a:pt x="7612" y="40669"/>
                  <a:pt x="7272" y="40628"/>
                </a:cubicBezTo>
                <a:cubicBezTo>
                  <a:pt x="7260" y="40627"/>
                  <a:pt x="7247" y="40626"/>
                  <a:pt x="7235" y="40626"/>
                </a:cubicBezTo>
                <a:close/>
                <a:moveTo>
                  <a:pt x="4540" y="40655"/>
                </a:moveTo>
                <a:cubicBezTo>
                  <a:pt x="4364" y="40669"/>
                  <a:pt x="4228" y="40805"/>
                  <a:pt x="4241" y="40981"/>
                </a:cubicBezTo>
                <a:cubicBezTo>
                  <a:pt x="4255" y="41144"/>
                  <a:pt x="4391" y="41267"/>
                  <a:pt x="4567" y="41267"/>
                </a:cubicBezTo>
                <a:cubicBezTo>
                  <a:pt x="4717" y="41253"/>
                  <a:pt x="4839" y="41131"/>
                  <a:pt x="4839" y="40968"/>
                </a:cubicBezTo>
                <a:cubicBezTo>
                  <a:pt x="4839" y="40791"/>
                  <a:pt x="4703" y="40655"/>
                  <a:pt x="4540" y="40655"/>
                </a:cubicBezTo>
                <a:close/>
                <a:moveTo>
                  <a:pt x="1808" y="40696"/>
                </a:moveTo>
                <a:cubicBezTo>
                  <a:pt x="1400" y="40710"/>
                  <a:pt x="1373" y="41294"/>
                  <a:pt x="1781" y="41335"/>
                </a:cubicBezTo>
                <a:cubicBezTo>
                  <a:pt x="2189" y="41335"/>
                  <a:pt x="2202" y="40737"/>
                  <a:pt x="1808" y="40696"/>
                </a:cubicBezTo>
                <a:close/>
                <a:moveTo>
                  <a:pt x="8115" y="40913"/>
                </a:moveTo>
                <a:cubicBezTo>
                  <a:pt x="7966" y="40913"/>
                  <a:pt x="7857" y="41009"/>
                  <a:pt x="7843" y="41144"/>
                </a:cubicBezTo>
                <a:cubicBezTo>
                  <a:pt x="7857" y="41294"/>
                  <a:pt x="7966" y="41403"/>
                  <a:pt x="8101" y="41403"/>
                </a:cubicBezTo>
                <a:cubicBezTo>
                  <a:pt x="8224" y="41389"/>
                  <a:pt x="8333" y="41280"/>
                  <a:pt x="8333" y="41158"/>
                </a:cubicBezTo>
                <a:cubicBezTo>
                  <a:pt x="8346" y="41022"/>
                  <a:pt x="8237" y="40913"/>
                  <a:pt x="8115" y="40913"/>
                </a:cubicBezTo>
                <a:close/>
                <a:moveTo>
                  <a:pt x="136" y="41267"/>
                </a:moveTo>
                <a:lnTo>
                  <a:pt x="136" y="41457"/>
                </a:lnTo>
                <a:lnTo>
                  <a:pt x="191" y="41457"/>
                </a:lnTo>
                <a:lnTo>
                  <a:pt x="177" y="41267"/>
                </a:lnTo>
                <a:close/>
                <a:moveTo>
                  <a:pt x="5397" y="40924"/>
                </a:moveTo>
                <a:cubicBezTo>
                  <a:pt x="5384" y="40924"/>
                  <a:pt x="5370" y="40925"/>
                  <a:pt x="5356" y="40927"/>
                </a:cubicBezTo>
                <a:cubicBezTo>
                  <a:pt x="5193" y="40927"/>
                  <a:pt x="5070" y="41063"/>
                  <a:pt x="5084" y="41212"/>
                </a:cubicBezTo>
                <a:lnTo>
                  <a:pt x="5084" y="41226"/>
                </a:lnTo>
                <a:cubicBezTo>
                  <a:pt x="5084" y="41389"/>
                  <a:pt x="5206" y="41511"/>
                  <a:pt x="5369" y="41511"/>
                </a:cubicBezTo>
                <a:cubicBezTo>
                  <a:pt x="5546" y="41511"/>
                  <a:pt x="5682" y="41362"/>
                  <a:pt x="5668" y="41199"/>
                </a:cubicBezTo>
                <a:cubicBezTo>
                  <a:pt x="5656" y="41050"/>
                  <a:pt x="5541" y="40924"/>
                  <a:pt x="5397" y="40924"/>
                </a:cubicBezTo>
                <a:close/>
                <a:moveTo>
                  <a:pt x="2634" y="40994"/>
                </a:moveTo>
                <a:cubicBezTo>
                  <a:pt x="2626" y="40994"/>
                  <a:pt x="2618" y="40994"/>
                  <a:pt x="2610" y="40995"/>
                </a:cubicBezTo>
                <a:cubicBezTo>
                  <a:pt x="2447" y="40995"/>
                  <a:pt x="2298" y="41131"/>
                  <a:pt x="2311" y="41308"/>
                </a:cubicBezTo>
                <a:cubicBezTo>
                  <a:pt x="2311" y="41476"/>
                  <a:pt x="2447" y="41608"/>
                  <a:pt x="2613" y="41608"/>
                </a:cubicBezTo>
                <a:cubicBezTo>
                  <a:pt x="2621" y="41608"/>
                  <a:pt x="2629" y="41607"/>
                  <a:pt x="2637" y="41607"/>
                </a:cubicBezTo>
                <a:cubicBezTo>
                  <a:pt x="2800" y="41607"/>
                  <a:pt x="2936" y="41457"/>
                  <a:pt x="2936" y="41294"/>
                </a:cubicBezTo>
                <a:cubicBezTo>
                  <a:pt x="2923" y="41125"/>
                  <a:pt x="2799" y="40994"/>
                  <a:pt x="2634" y="40994"/>
                </a:cubicBezTo>
                <a:close/>
                <a:moveTo>
                  <a:pt x="8931" y="41226"/>
                </a:moveTo>
                <a:cubicBezTo>
                  <a:pt x="8767" y="41226"/>
                  <a:pt x="8672" y="41416"/>
                  <a:pt x="8781" y="41552"/>
                </a:cubicBezTo>
                <a:cubicBezTo>
                  <a:pt x="8819" y="41595"/>
                  <a:pt x="8870" y="41615"/>
                  <a:pt x="8919" y="41615"/>
                </a:cubicBezTo>
                <a:cubicBezTo>
                  <a:pt x="9010" y="41615"/>
                  <a:pt x="9098" y="41549"/>
                  <a:pt x="9107" y="41444"/>
                </a:cubicBezTo>
                <a:cubicBezTo>
                  <a:pt x="9121" y="41335"/>
                  <a:pt x="9039" y="41240"/>
                  <a:pt x="8931" y="41226"/>
                </a:cubicBezTo>
                <a:close/>
                <a:moveTo>
                  <a:pt x="6176" y="41211"/>
                </a:moveTo>
                <a:cubicBezTo>
                  <a:pt x="6037" y="41211"/>
                  <a:pt x="5927" y="41329"/>
                  <a:pt x="5927" y="41471"/>
                </a:cubicBezTo>
                <a:cubicBezTo>
                  <a:pt x="5927" y="41620"/>
                  <a:pt x="6049" y="41756"/>
                  <a:pt x="6199" y="41756"/>
                </a:cubicBezTo>
                <a:cubicBezTo>
                  <a:pt x="6334" y="41756"/>
                  <a:pt x="6457" y="41647"/>
                  <a:pt x="6470" y="41498"/>
                </a:cubicBezTo>
                <a:cubicBezTo>
                  <a:pt x="6484" y="41348"/>
                  <a:pt x="6362" y="41212"/>
                  <a:pt x="6199" y="41212"/>
                </a:cubicBezTo>
                <a:cubicBezTo>
                  <a:pt x="6191" y="41212"/>
                  <a:pt x="6183" y="41211"/>
                  <a:pt x="6176" y="41211"/>
                </a:cubicBezTo>
                <a:close/>
                <a:moveTo>
                  <a:pt x="9733" y="41552"/>
                </a:moveTo>
                <a:cubicBezTo>
                  <a:pt x="9705" y="41593"/>
                  <a:pt x="9637" y="41634"/>
                  <a:pt x="9637" y="41675"/>
                </a:cubicBezTo>
                <a:cubicBezTo>
                  <a:pt x="9637" y="41715"/>
                  <a:pt x="9692" y="41756"/>
                  <a:pt x="9746" y="41824"/>
                </a:cubicBezTo>
                <a:cubicBezTo>
                  <a:pt x="9800" y="41743"/>
                  <a:pt x="9855" y="41702"/>
                  <a:pt x="9841" y="41661"/>
                </a:cubicBezTo>
                <a:cubicBezTo>
                  <a:pt x="9841" y="41620"/>
                  <a:pt x="9773" y="41593"/>
                  <a:pt x="9733" y="41552"/>
                </a:cubicBezTo>
                <a:close/>
                <a:moveTo>
                  <a:pt x="3453" y="41240"/>
                </a:moveTo>
                <a:cubicBezTo>
                  <a:pt x="3276" y="41240"/>
                  <a:pt x="3140" y="41376"/>
                  <a:pt x="3140" y="41552"/>
                </a:cubicBezTo>
                <a:cubicBezTo>
                  <a:pt x="3154" y="41702"/>
                  <a:pt x="3276" y="41838"/>
                  <a:pt x="3439" y="41838"/>
                </a:cubicBezTo>
                <a:cubicBezTo>
                  <a:pt x="3447" y="41838"/>
                  <a:pt x="3454" y="41839"/>
                  <a:pt x="3462" y="41839"/>
                </a:cubicBezTo>
                <a:cubicBezTo>
                  <a:pt x="3615" y="41839"/>
                  <a:pt x="3738" y="41708"/>
                  <a:pt x="3738" y="41566"/>
                </a:cubicBezTo>
                <a:cubicBezTo>
                  <a:pt x="3752" y="41389"/>
                  <a:pt x="3630" y="41240"/>
                  <a:pt x="3453" y="41240"/>
                </a:cubicBezTo>
                <a:close/>
                <a:moveTo>
                  <a:pt x="724" y="41293"/>
                </a:moveTo>
                <a:cubicBezTo>
                  <a:pt x="558" y="41293"/>
                  <a:pt x="422" y="41425"/>
                  <a:pt x="422" y="41593"/>
                </a:cubicBezTo>
                <a:cubicBezTo>
                  <a:pt x="408" y="41756"/>
                  <a:pt x="531" y="41906"/>
                  <a:pt x="707" y="41919"/>
                </a:cubicBezTo>
                <a:cubicBezTo>
                  <a:pt x="870" y="41919"/>
                  <a:pt x="1020" y="41797"/>
                  <a:pt x="1033" y="41620"/>
                </a:cubicBezTo>
                <a:cubicBezTo>
                  <a:pt x="1033" y="41457"/>
                  <a:pt x="911" y="41308"/>
                  <a:pt x="748" y="41294"/>
                </a:cubicBezTo>
                <a:cubicBezTo>
                  <a:pt x="740" y="41293"/>
                  <a:pt x="732" y="41293"/>
                  <a:pt x="724" y="41293"/>
                </a:cubicBezTo>
                <a:close/>
                <a:moveTo>
                  <a:pt x="7054" y="41484"/>
                </a:moveTo>
                <a:cubicBezTo>
                  <a:pt x="7050" y="41484"/>
                  <a:pt x="7046" y="41484"/>
                  <a:pt x="7041" y="41484"/>
                </a:cubicBezTo>
                <a:cubicBezTo>
                  <a:pt x="6729" y="41484"/>
                  <a:pt x="6701" y="41946"/>
                  <a:pt x="7014" y="41974"/>
                </a:cubicBezTo>
                <a:cubicBezTo>
                  <a:pt x="7027" y="41975"/>
                  <a:pt x="7039" y="41976"/>
                  <a:pt x="7051" y="41976"/>
                </a:cubicBezTo>
                <a:cubicBezTo>
                  <a:pt x="7365" y="41976"/>
                  <a:pt x="7381" y="41484"/>
                  <a:pt x="7054" y="41484"/>
                </a:cubicBezTo>
                <a:close/>
                <a:moveTo>
                  <a:pt x="4255" y="41498"/>
                </a:moveTo>
                <a:cubicBezTo>
                  <a:pt x="4092" y="41511"/>
                  <a:pt x="3969" y="41647"/>
                  <a:pt x="3983" y="41811"/>
                </a:cubicBezTo>
                <a:cubicBezTo>
                  <a:pt x="3983" y="42008"/>
                  <a:pt x="4129" y="42103"/>
                  <a:pt x="4274" y="42103"/>
                </a:cubicBezTo>
                <a:cubicBezTo>
                  <a:pt x="4429" y="42103"/>
                  <a:pt x="4582" y="41994"/>
                  <a:pt x="4554" y="41783"/>
                </a:cubicBezTo>
                <a:cubicBezTo>
                  <a:pt x="4554" y="41620"/>
                  <a:pt x="4418" y="41498"/>
                  <a:pt x="4255" y="41498"/>
                </a:cubicBezTo>
                <a:close/>
                <a:moveTo>
                  <a:pt x="1559" y="41592"/>
                </a:moveTo>
                <a:cubicBezTo>
                  <a:pt x="1551" y="41592"/>
                  <a:pt x="1544" y="41592"/>
                  <a:pt x="1536" y="41593"/>
                </a:cubicBezTo>
                <a:cubicBezTo>
                  <a:pt x="1373" y="41593"/>
                  <a:pt x="1251" y="41729"/>
                  <a:pt x="1237" y="41892"/>
                </a:cubicBezTo>
                <a:cubicBezTo>
                  <a:pt x="1251" y="42055"/>
                  <a:pt x="1387" y="42191"/>
                  <a:pt x="1564" y="42191"/>
                </a:cubicBezTo>
                <a:cubicBezTo>
                  <a:pt x="1727" y="42177"/>
                  <a:pt x="1849" y="42042"/>
                  <a:pt x="1849" y="41892"/>
                </a:cubicBezTo>
                <a:cubicBezTo>
                  <a:pt x="1849" y="41724"/>
                  <a:pt x="1713" y="41592"/>
                  <a:pt x="1559" y="41592"/>
                </a:cubicBezTo>
                <a:close/>
                <a:moveTo>
                  <a:pt x="7842" y="41756"/>
                </a:moveTo>
                <a:cubicBezTo>
                  <a:pt x="7838" y="41756"/>
                  <a:pt x="7834" y="41756"/>
                  <a:pt x="7830" y="41756"/>
                </a:cubicBezTo>
                <a:cubicBezTo>
                  <a:pt x="7707" y="41770"/>
                  <a:pt x="7626" y="41865"/>
                  <a:pt x="7626" y="41987"/>
                </a:cubicBezTo>
                <a:cubicBezTo>
                  <a:pt x="7639" y="42096"/>
                  <a:pt x="7734" y="42191"/>
                  <a:pt x="7843" y="42205"/>
                </a:cubicBezTo>
                <a:cubicBezTo>
                  <a:pt x="8138" y="42191"/>
                  <a:pt x="8116" y="41756"/>
                  <a:pt x="7842" y="41756"/>
                </a:cubicBezTo>
                <a:close/>
                <a:moveTo>
                  <a:pt x="5114" y="41796"/>
                </a:moveTo>
                <a:cubicBezTo>
                  <a:pt x="4962" y="41796"/>
                  <a:pt x="4839" y="41914"/>
                  <a:pt x="4839" y="42069"/>
                </a:cubicBezTo>
                <a:cubicBezTo>
                  <a:pt x="4853" y="42218"/>
                  <a:pt x="4962" y="42341"/>
                  <a:pt x="5111" y="42341"/>
                </a:cubicBezTo>
                <a:cubicBezTo>
                  <a:pt x="5261" y="42341"/>
                  <a:pt x="5383" y="42218"/>
                  <a:pt x="5397" y="42069"/>
                </a:cubicBezTo>
                <a:cubicBezTo>
                  <a:pt x="5397" y="41933"/>
                  <a:pt x="5288" y="41797"/>
                  <a:pt x="5138" y="41797"/>
                </a:cubicBezTo>
                <a:cubicBezTo>
                  <a:pt x="5130" y="41796"/>
                  <a:pt x="5122" y="41796"/>
                  <a:pt x="5114" y="41796"/>
                </a:cubicBezTo>
                <a:close/>
                <a:moveTo>
                  <a:pt x="2416" y="41836"/>
                </a:moveTo>
                <a:cubicBezTo>
                  <a:pt x="2404" y="41836"/>
                  <a:pt x="2392" y="41836"/>
                  <a:pt x="2379" y="41838"/>
                </a:cubicBezTo>
                <a:cubicBezTo>
                  <a:pt x="2370" y="41837"/>
                  <a:pt x="2362" y="41837"/>
                  <a:pt x="2353" y="41837"/>
                </a:cubicBezTo>
                <a:cubicBezTo>
                  <a:pt x="1971" y="41837"/>
                  <a:pt x="1979" y="42410"/>
                  <a:pt x="2342" y="42410"/>
                </a:cubicBezTo>
                <a:cubicBezTo>
                  <a:pt x="2354" y="42410"/>
                  <a:pt x="2366" y="42410"/>
                  <a:pt x="2379" y="42409"/>
                </a:cubicBezTo>
                <a:cubicBezTo>
                  <a:pt x="2388" y="42409"/>
                  <a:pt x="2396" y="42409"/>
                  <a:pt x="2405" y="42409"/>
                </a:cubicBezTo>
                <a:cubicBezTo>
                  <a:pt x="2787" y="42409"/>
                  <a:pt x="2779" y="41836"/>
                  <a:pt x="2416" y="41836"/>
                </a:cubicBezTo>
                <a:close/>
                <a:moveTo>
                  <a:pt x="8672" y="42082"/>
                </a:moveTo>
                <a:cubicBezTo>
                  <a:pt x="8564" y="42082"/>
                  <a:pt x="8482" y="42150"/>
                  <a:pt x="8496" y="42245"/>
                </a:cubicBezTo>
                <a:cubicBezTo>
                  <a:pt x="8509" y="42327"/>
                  <a:pt x="8591" y="42381"/>
                  <a:pt x="8672" y="42490"/>
                </a:cubicBezTo>
                <a:cubicBezTo>
                  <a:pt x="8767" y="42368"/>
                  <a:pt x="8835" y="42300"/>
                  <a:pt x="8835" y="42232"/>
                </a:cubicBezTo>
                <a:cubicBezTo>
                  <a:pt x="8835" y="42137"/>
                  <a:pt x="8767" y="42082"/>
                  <a:pt x="8672" y="42082"/>
                </a:cubicBezTo>
                <a:close/>
                <a:moveTo>
                  <a:pt x="5954" y="42055"/>
                </a:moveTo>
                <a:cubicBezTo>
                  <a:pt x="5723" y="42055"/>
                  <a:pt x="5600" y="42327"/>
                  <a:pt x="5764" y="42504"/>
                </a:cubicBezTo>
                <a:cubicBezTo>
                  <a:pt x="5815" y="42555"/>
                  <a:pt x="5879" y="42578"/>
                  <a:pt x="5942" y="42578"/>
                </a:cubicBezTo>
                <a:cubicBezTo>
                  <a:pt x="6079" y="42578"/>
                  <a:pt x="6212" y="42471"/>
                  <a:pt x="6212" y="42313"/>
                </a:cubicBezTo>
                <a:cubicBezTo>
                  <a:pt x="6199" y="42177"/>
                  <a:pt x="6090" y="42069"/>
                  <a:pt x="5954" y="42055"/>
                </a:cubicBezTo>
                <a:close/>
                <a:moveTo>
                  <a:pt x="9523" y="42420"/>
                </a:moveTo>
                <a:cubicBezTo>
                  <a:pt x="9520" y="42420"/>
                  <a:pt x="9517" y="42421"/>
                  <a:pt x="9515" y="42422"/>
                </a:cubicBezTo>
                <a:cubicBezTo>
                  <a:pt x="9474" y="42436"/>
                  <a:pt x="9447" y="42463"/>
                  <a:pt x="9433" y="42504"/>
                </a:cubicBezTo>
                <a:cubicBezTo>
                  <a:pt x="9433" y="42517"/>
                  <a:pt x="9461" y="42558"/>
                  <a:pt x="9488" y="42612"/>
                </a:cubicBezTo>
                <a:cubicBezTo>
                  <a:pt x="9529" y="42572"/>
                  <a:pt x="9569" y="42531"/>
                  <a:pt x="9583" y="42490"/>
                </a:cubicBezTo>
                <a:cubicBezTo>
                  <a:pt x="9583" y="42478"/>
                  <a:pt x="9549" y="42420"/>
                  <a:pt x="9523" y="42420"/>
                </a:cubicBezTo>
                <a:close/>
                <a:moveTo>
                  <a:pt x="3232" y="42094"/>
                </a:moveTo>
                <a:cubicBezTo>
                  <a:pt x="3220" y="42094"/>
                  <a:pt x="3208" y="42095"/>
                  <a:pt x="3195" y="42096"/>
                </a:cubicBezTo>
                <a:cubicBezTo>
                  <a:pt x="2855" y="42123"/>
                  <a:pt x="2855" y="42626"/>
                  <a:pt x="3195" y="42653"/>
                </a:cubicBezTo>
                <a:cubicBezTo>
                  <a:pt x="3203" y="42654"/>
                  <a:pt x="3212" y="42654"/>
                  <a:pt x="3220" y="42654"/>
                </a:cubicBezTo>
                <a:cubicBezTo>
                  <a:pt x="3590" y="42654"/>
                  <a:pt x="3594" y="42094"/>
                  <a:pt x="3232" y="42094"/>
                </a:cubicBezTo>
                <a:close/>
                <a:moveTo>
                  <a:pt x="438" y="42148"/>
                </a:moveTo>
                <a:cubicBezTo>
                  <a:pt x="63" y="42148"/>
                  <a:pt x="67" y="42722"/>
                  <a:pt x="450" y="42722"/>
                </a:cubicBezTo>
                <a:cubicBezTo>
                  <a:pt x="459" y="42722"/>
                  <a:pt x="467" y="42722"/>
                  <a:pt x="476" y="42721"/>
                </a:cubicBezTo>
                <a:cubicBezTo>
                  <a:pt x="485" y="42722"/>
                  <a:pt x="493" y="42722"/>
                  <a:pt x="501" y="42722"/>
                </a:cubicBezTo>
                <a:cubicBezTo>
                  <a:pt x="872" y="42722"/>
                  <a:pt x="876" y="42148"/>
                  <a:pt x="513" y="42148"/>
                </a:cubicBezTo>
                <a:cubicBezTo>
                  <a:pt x="501" y="42148"/>
                  <a:pt x="489" y="42149"/>
                  <a:pt x="476" y="42150"/>
                </a:cubicBezTo>
                <a:cubicBezTo>
                  <a:pt x="463" y="42149"/>
                  <a:pt x="450" y="42148"/>
                  <a:pt x="438" y="42148"/>
                </a:cubicBezTo>
                <a:close/>
                <a:moveTo>
                  <a:pt x="6770" y="42326"/>
                </a:moveTo>
                <a:cubicBezTo>
                  <a:pt x="6483" y="42326"/>
                  <a:pt x="6466" y="42762"/>
                  <a:pt x="6769" y="42776"/>
                </a:cubicBezTo>
                <a:cubicBezTo>
                  <a:pt x="6777" y="42776"/>
                  <a:pt x="6785" y="42777"/>
                  <a:pt x="6793" y="42777"/>
                </a:cubicBezTo>
                <a:cubicBezTo>
                  <a:pt x="6905" y="42777"/>
                  <a:pt x="7001" y="42686"/>
                  <a:pt x="7014" y="42572"/>
                </a:cubicBezTo>
                <a:cubicBezTo>
                  <a:pt x="7014" y="42436"/>
                  <a:pt x="6919" y="42327"/>
                  <a:pt x="6797" y="42327"/>
                </a:cubicBezTo>
                <a:cubicBezTo>
                  <a:pt x="6788" y="42326"/>
                  <a:pt x="6779" y="42326"/>
                  <a:pt x="6770" y="42326"/>
                </a:cubicBezTo>
                <a:close/>
                <a:moveTo>
                  <a:pt x="4026" y="42339"/>
                </a:moveTo>
                <a:cubicBezTo>
                  <a:pt x="3886" y="42339"/>
                  <a:pt x="3765" y="42444"/>
                  <a:pt x="3752" y="42585"/>
                </a:cubicBezTo>
                <a:cubicBezTo>
                  <a:pt x="3738" y="42735"/>
                  <a:pt x="3847" y="42871"/>
                  <a:pt x="3997" y="42884"/>
                </a:cubicBezTo>
                <a:cubicBezTo>
                  <a:pt x="4004" y="42885"/>
                  <a:pt x="4012" y="42885"/>
                  <a:pt x="4020" y="42885"/>
                </a:cubicBezTo>
                <a:cubicBezTo>
                  <a:pt x="4147" y="42885"/>
                  <a:pt x="4269" y="42781"/>
                  <a:pt x="4282" y="42640"/>
                </a:cubicBezTo>
                <a:cubicBezTo>
                  <a:pt x="4309" y="42504"/>
                  <a:pt x="4200" y="42368"/>
                  <a:pt x="4051" y="42341"/>
                </a:cubicBezTo>
                <a:cubicBezTo>
                  <a:pt x="4042" y="42340"/>
                  <a:pt x="4034" y="42339"/>
                  <a:pt x="4026" y="42339"/>
                </a:cubicBezTo>
                <a:close/>
                <a:moveTo>
                  <a:pt x="1305" y="42422"/>
                </a:moveTo>
                <a:cubicBezTo>
                  <a:pt x="952" y="42436"/>
                  <a:pt x="938" y="42952"/>
                  <a:pt x="1292" y="42993"/>
                </a:cubicBezTo>
                <a:cubicBezTo>
                  <a:pt x="1441" y="42993"/>
                  <a:pt x="1577" y="42871"/>
                  <a:pt x="1591" y="42721"/>
                </a:cubicBezTo>
                <a:cubicBezTo>
                  <a:pt x="1591" y="42558"/>
                  <a:pt x="1468" y="42422"/>
                  <a:pt x="1305" y="42422"/>
                </a:cubicBezTo>
                <a:close/>
                <a:moveTo>
                  <a:pt x="7595" y="42598"/>
                </a:moveTo>
                <a:cubicBezTo>
                  <a:pt x="7491" y="42598"/>
                  <a:pt x="7382" y="42713"/>
                  <a:pt x="7408" y="42803"/>
                </a:cubicBezTo>
                <a:cubicBezTo>
                  <a:pt x="7449" y="42911"/>
                  <a:pt x="7517" y="42952"/>
                  <a:pt x="7612" y="43075"/>
                </a:cubicBezTo>
                <a:cubicBezTo>
                  <a:pt x="7694" y="42952"/>
                  <a:pt x="7775" y="42884"/>
                  <a:pt x="7802" y="42803"/>
                </a:cubicBezTo>
                <a:cubicBezTo>
                  <a:pt x="7816" y="42694"/>
                  <a:pt x="7734" y="42612"/>
                  <a:pt x="7612" y="42599"/>
                </a:cubicBezTo>
                <a:cubicBezTo>
                  <a:pt x="7607" y="42598"/>
                  <a:pt x="7601" y="42598"/>
                  <a:pt x="7595" y="42598"/>
                </a:cubicBezTo>
                <a:close/>
                <a:moveTo>
                  <a:pt x="4844" y="42652"/>
                </a:moveTo>
                <a:cubicBezTo>
                  <a:pt x="4705" y="42652"/>
                  <a:pt x="4595" y="42770"/>
                  <a:pt x="4595" y="42911"/>
                </a:cubicBezTo>
                <a:cubicBezTo>
                  <a:pt x="4595" y="43040"/>
                  <a:pt x="4703" y="43144"/>
                  <a:pt x="4830" y="43144"/>
                </a:cubicBezTo>
                <a:cubicBezTo>
                  <a:pt x="4837" y="43144"/>
                  <a:pt x="4845" y="43143"/>
                  <a:pt x="4853" y="43143"/>
                </a:cubicBezTo>
                <a:cubicBezTo>
                  <a:pt x="4861" y="43143"/>
                  <a:pt x="4868" y="43144"/>
                  <a:pt x="4876" y="43144"/>
                </a:cubicBezTo>
                <a:cubicBezTo>
                  <a:pt x="5001" y="43144"/>
                  <a:pt x="5098" y="43040"/>
                  <a:pt x="5098" y="42911"/>
                </a:cubicBezTo>
                <a:cubicBezTo>
                  <a:pt x="5111" y="42762"/>
                  <a:pt x="5002" y="42653"/>
                  <a:pt x="4866" y="42653"/>
                </a:cubicBezTo>
                <a:cubicBezTo>
                  <a:pt x="4859" y="42653"/>
                  <a:pt x="4851" y="42652"/>
                  <a:pt x="4844" y="42652"/>
                </a:cubicBezTo>
                <a:close/>
                <a:moveTo>
                  <a:pt x="8442" y="42950"/>
                </a:moveTo>
                <a:cubicBezTo>
                  <a:pt x="8437" y="42950"/>
                  <a:pt x="8432" y="42951"/>
                  <a:pt x="8428" y="42952"/>
                </a:cubicBezTo>
                <a:cubicBezTo>
                  <a:pt x="8360" y="42966"/>
                  <a:pt x="8319" y="43007"/>
                  <a:pt x="8292" y="43075"/>
                </a:cubicBezTo>
                <a:cubicBezTo>
                  <a:pt x="8280" y="43144"/>
                  <a:pt x="8337" y="43203"/>
                  <a:pt x="8404" y="43203"/>
                </a:cubicBezTo>
                <a:cubicBezTo>
                  <a:pt x="8416" y="43203"/>
                  <a:pt x="8429" y="43201"/>
                  <a:pt x="8441" y="43197"/>
                </a:cubicBezTo>
                <a:cubicBezTo>
                  <a:pt x="8496" y="43197"/>
                  <a:pt x="8536" y="43129"/>
                  <a:pt x="8618" y="43061"/>
                </a:cubicBezTo>
                <a:cubicBezTo>
                  <a:pt x="8544" y="43011"/>
                  <a:pt x="8492" y="42950"/>
                  <a:pt x="8442" y="42950"/>
                </a:cubicBezTo>
                <a:close/>
                <a:moveTo>
                  <a:pt x="2137" y="42679"/>
                </a:moveTo>
                <a:cubicBezTo>
                  <a:pt x="1985" y="42679"/>
                  <a:pt x="1862" y="42797"/>
                  <a:pt x="1849" y="42952"/>
                </a:cubicBezTo>
                <a:cubicBezTo>
                  <a:pt x="1849" y="43102"/>
                  <a:pt x="1971" y="43224"/>
                  <a:pt x="2121" y="43224"/>
                </a:cubicBezTo>
                <a:cubicBezTo>
                  <a:pt x="2128" y="43225"/>
                  <a:pt x="2136" y="43225"/>
                  <a:pt x="2144" y="43225"/>
                </a:cubicBezTo>
                <a:cubicBezTo>
                  <a:pt x="2283" y="43225"/>
                  <a:pt x="2393" y="43108"/>
                  <a:pt x="2393" y="42966"/>
                </a:cubicBezTo>
                <a:cubicBezTo>
                  <a:pt x="2420" y="42830"/>
                  <a:pt x="2298" y="42694"/>
                  <a:pt x="2162" y="42680"/>
                </a:cubicBezTo>
                <a:cubicBezTo>
                  <a:pt x="2153" y="42680"/>
                  <a:pt x="2145" y="42679"/>
                  <a:pt x="2137" y="42679"/>
                </a:cubicBezTo>
                <a:close/>
                <a:moveTo>
                  <a:pt x="5658" y="42909"/>
                </a:moveTo>
                <a:cubicBezTo>
                  <a:pt x="5350" y="42909"/>
                  <a:pt x="5342" y="43375"/>
                  <a:pt x="5656" y="43375"/>
                </a:cubicBezTo>
                <a:cubicBezTo>
                  <a:pt x="5665" y="43375"/>
                  <a:pt x="5673" y="43374"/>
                  <a:pt x="5682" y="43374"/>
                </a:cubicBezTo>
                <a:cubicBezTo>
                  <a:pt x="5804" y="43374"/>
                  <a:pt x="5899" y="43278"/>
                  <a:pt x="5913" y="43143"/>
                </a:cubicBezTo>
                <a:cubicBezTo>
                  <a:pt x="5913" y="43020"/>
                  <a:pt x="5818" y="42925"/>
                  <a:pt x="5696" y="42911"/>
                </a:cubicBezTo>
                <a:cubicBezTo>
                  <a:pt x="5683" y="42910"/>
                  <a:pt x="5670" y="42909"/>
                  <a:pt x="5658" y="42909"/>
                </a:cubicBezTo>
                <a:close/>
                <a:moveTo>
                  <a:pt x="2932" y="42933"/>
                </a:moveTo>
                <a:cubicBezTo>
                  <a:pt x="2687" y="42933"/>
                  <a:pt x="2653" y="43455"/>
                  <a:pt x="2923" y="43455"/>
                </a:cubicBezTo>
                <a:cubicBezTo>
                  <a:pt x="2931" y="43456"/>
                  <a:pt x="2940" y="43456"/>
                  <a:pt x="2948" y="43456"/>
                </a:cubicBezTo>
                <a:cubicBezTo>
                  <a:pt x="3087" y="43456"/>
                  <a:pt x="3209" y="43352"/>
                  <a:pt x="3222" y="43211"/>
                </a:cubicBezTo>
                <a:cubicBezTo>
                  <a:pt x="3222" y="43061"/>
                  <a:pt x="3113" y="42952"/>
                  <a:pt x="2977" y="42939"/>
                </a:cubicBezTo>
                <a:cubicBezTo>
                  <a:pt x="2961" y="42935"/>
                  <a:pt x="2946" y="42933"/>
                  <a:pt x="2932" y="42933"/>
                </a:cubicBezTo>
                <a:close/>
                <a:moveTo>
                  <a:pt x="150" y="43007"/>
                </a:moveTo>
                <a:lnTo>
                  <a:pt x="150" y="43510"/>
                </a:lnTo>
                <a:cubicBezTo>
                  <a:pt x="381" y="43482"/>
                  <a:pt x="476" y="43414"/>
                  <a:pt x="476" y="43265"/>
                </a:cubicBezTo>
                <a:cubicBezTo>
                  <a:pt x="490" y="43115"/>
                  <a:pt x="395" y="43047"/>
                  <a:pt x="150" y="43007"/>
                </a:cubicBezTo>
                <a:close/>
                <a:moveTo>
                  <a:pt x="6510" y="43182"/>
                </a:moveTo>
                <a:cubicBezTo>
                  <a:pt x="6502" y="43182"/>
                  <a:pt x="6493" y="43182"/>
                  <a:pt x="6484" y="43183"/>
                </a:cubicBezTo>
                <a:cubicBezTo>
                  <a:pt x="6477" y="43182"/>
                  <a:pt x="6470" y="43182"/>
                  <a:pt x="6463" y="43182"/>
                </a:cubicBezTo>
                <a:cubicBezTo>
                  <a:pt x="6365" y="43182"/>
                  <a:pt x="6294" y="43272"/>
                  <a:pt x="6294" y="43374"/>
                </a:cubicBezTo>
                <a:cubicBezTo>
                  <a:pt x="6294" y="43496"/>
                  <a:pt x="6389" y="43591"/>
                  <a:pt x="6498" y="43591"/>
                </a:cubicBezTo>
                <a:cubicBezTo>
                  <a:pt x="6620" y="43577"/>
                  <a:pt x="6701" y="43482"/>
                  <a:pt x="6715" y="43374"/>
                </a:cubicBezTo>
                <a:cubicBezTo>
                  <a:pt x="6702" y="43260"/>
                  <a:pt x="6620" y="43182"/>
                  <a:pt x="6510" y="43182"/>
                </a:cubicBezTo>
                <a:close/>
                <a:moveTo>
                  <a:pt x="3817" y="43196"/>
                </a:moveTo>
                <a:cubicBezTo>
                  <a:pt x="3809" y="43196"/>
                  <a:pt x="3801" y="43196"/>
                  <a:pt x="3793" y="43197"/>
                </a:cubicBezTo>
                <a:cubicBezTo>
                  <a:pt x="3480" y="43211"/>
                  <a:pt x="3466" y="43659"/>
                  <a:pt x="3779" y="43686"/>
                </a:cubicBezTo>
                <a:cubicBezTo>
                  <a:pt x="3792" y="43688"/>
                  <a:pt x="3804" y="43688"/>
                  <a:pt x="3815" y="43688"/>
                </a:cubicBezTo>
                <a:cubicBezTo>
                  <a:pt x="4125" y="43688"/>
                  <a:pt x="4133" y="43196"/>
                  <a:pt x="3817" y="43196"/>
                </a:cubicBezTo>
                <a:close/>
                <a:moveTo>
                  <a:pt x="1061" y="43265"/>
                </a:moveTo>
                <a:cubicBezTo>
                  <a:pt x="911" y="43265"/>
                  <a:pt x="802" y="43387"/>
                  <a:pt x="802" y="43537"/>
                </a:cubicBezTo>
                <a:cubicBezTo>
                  <a:pt x="802" y="43686"/>
                  <a:pt x="911" y="43795"/>
                  <a:pt x="1061" y="43795"/>
                </a:cubicBezTo>
                <a:cubicBezTo>
                  <a:pt x="1210" y="43795"/>
                  <a:pt x="1332" y="43659"/>
                  <a:pt x="1319" y="43523"/>
                </a:cubicBezTo>
                <a:cubicBezTo>
                  <a:pt x="1305" y="43387"/>
                  <a:pt x="1197" y="43278"/>
                  <a:pt x="1061" y="43265"/>
                </a:cubicBezTo>
                <a:close/>
                <a:moveTo>
                  <a:pt x="7303" y="43454"/>
                </a:moveTo>
                <a:cubicBezTo>
                  <a:pt x="7208" y="43454"/>
                  <a:pt x="7151" y="43531"/>
                  <a:pt x="7164" y="43632"/>
                </a:cubicBezTo>
                <a:cubicBezTo>
                  <a:pt x="7176" y="43731"/>
                  <a:pt x="7223" y="43797"/>
                  <a:pt x="7303" y="43797"/>
                </a:cubicBezTo>
                <a:cubicBezTo>
                  <a:pt x="7311" y="43797"/>
                  <a:pt x="7319" y="43796"/>
                  <a:pt x="7327" y="43795"/>
                </a:cubicBezTo>
                <a:cubicBezTo>
                  <a:pt x="7395" y="43781"/>
                  <a:pt x="7463" y="43700"/>
                  <a:pt x="7558" y="43618"/>
                </a:cubicBezTo>
                <a:cubicBezTo>
                  <a:pt x="7449" y="43537"/>
                  <a:pt x="7395" y="43469"/>
                  <a:pt x="7327" y="43455"/>
                </a:cubicBezTo>
                <a:cubicBezTo>
                  <a:pt x="7319" y="43454"/>
                  <a:pt x="7311" y="43454"/>
                  <a:pt x="7303" y="43454"/>
                </a:cubicBezTo>
                <a:close/>
                <a:moveTo>
                  <a:pt x="4622" y="43482"/>
                </a:moveTo>
                <a:cubicBezTo>
                  <a:pt x="4486" y="43482"/>
                  <a:pt x="4377" y="43577"/>
                  <a:pt x="4377" y="43700"/>
                </a:cubicBezTo>
                <a:cubicBezTo>
                  <a:pt x="4364" y="43836"/>
                  <a:pt x="4459" y="43944"/>
                  <a:pt x="4595" y="43944"/>
                </a:cubicBezTo>
                <a:cubicBezTo>
                  <a:pt x="4603" y="43945"/>
                  <a:pt x="4612" y="43946"/>
                  <a:pt x="4620" y="43946"/>
                </a:cubicBezTo>
                <a:cubicBezTo>
                  <a:pt x="4922" y="43946"/>
                  <a:pt x="4939" y="43482"/>
                  <a:pt x="4622" y="43482"/>
                </a:cubicBezTo>
                <a:close/>
                <a:moveTo>
                  <a:pt x="8174" y="43807"/>
                </a:moveTo>
                <a:cubicBezTo>
                  <a:pt x="8172" y="43807"/>
                  <a:pt x="8171" y="43807"/>
                  <a:pt x="8169" y="43809"/>
                </a:cubicBezTo>
                <a:cubicBezTo>
                  <a:pt x="8115" y="43822"/>
                  <a:pt x="8088" y="43863"/>
                  <a:pt x="8061" y="43904"/>
                </a:cubicBezTo>
                <a:cubicBezTo>
                  <a:pt x="8088" y="43931"/>
                  <a:pt x="8129" y="43985"/>
                  <a:pt x="8169" y="43985"/>
                </a:cubicBezTo>
                <a:cubicBezTo>
                  <a:pt x="8197" y="43985"/>
                  <a:pt x="8237" y="43931"/>
                  <a:pt x="8292" y="43890"/>
                </a:cubicBezTo>
                <a:cubicBezTo>
                  <a:pt x="8242" y="43865"/>
                  <a:pt x="8193" y="43807"/>
                  <a:pt x="8174" y="43807"/>
                </a:cubicBezTo>
                <a:close/>
                <a:moveTo>
                  <a:pt x="1903" y="43523"/>
                </a:moveTo>
                <a:cubicBezTo>
                  <a:pt x="1767" y="43523"/>
                  <a:pt x="1645" y="43618"/>
                  <a:pt x="1632" y="43768"/>
                </a:cubicBezTo>
                <a:cubicBezTo>
                  <a:pt x="1632" y="43904"/>
                  <a:pt x="1727" y="44026"/>
                  <a:pt x="1876" y="44040"/>
                </a:cubicBezTo>
                <a:cubicBezTo>
                  <a:pt x="2012" y="44040"/>
                  <a:pt x="2121" y="43931"/>
                  <a:pt x="2134" y="43795"/>
                </a:cubicBezTo>
                <a:cubicBezTo>
                  <a:pt x="2148" y="43659"/>
                  <a:pt x="2039" y="43537"/>
                  <a:pt x="1903" y="43523"/>
                </a:cubicBezTo>
                <a:close/>
                <a:moveTo>
                  <a:pt x="5437" y="43754"/>
                </a:moveTo>
                <a:cubicBezTo>
                  <a:pt x="5315" y="43754"/>
                  <a:pt x="5220" y="43849"/>
                  <a:pt x="5220" y="43972"/>
                </a:cubicBezTo>
                <a:cubicBezTo>
                  <a:pt x="5220" y="44080"/>
                  <a:pt x="5315" y="44176"/>
                  <a:pt x="5424" y="44176"/>
                </a:cubicBezTo>
                <a:cubicBezTo>
                  <a:pt x="5432" y="44176"/>
                  <a:pt x="5439" y="44177"/>
                  <a:pt x="5447" y="44177"/>
                </a:cubicBezTo>
                <a:cubicBezTo>
                  <a:pt x="5558" y="44177"/>
                  <a:pt x="5641" y="44086"/>
                  <a:pt x="5641" y="43972"/>
                </a:cubicBezTo>
                <a:cubicBezTo>
                  <a:pt x="5641" y="43849"/>
                  <a:pt x="5546" y="43754"/>
                  <a:pt x="5437" y="43754"/>
                </a:cubicBezTo>
                <a:close/>
                <a:moveTo>
                  <a:pt x="2682" y="43793"/>
                </a:moveTo>
                <a:cubicBezTo>
                  <a:pt x="2378" y="43793"/>
                  <a:pt x="2365" y="44271"/>
                  <a:pt x="2692" y="44271"/>
                </a:cubicBezTo>
                <a:cubicBezTo>
                  <a:pt x="2828" y="44271"/>
                  <a:pt x="2936" y="44176"/>
                  <a:pt x="2950" y="44053"/>
                </a:cubicBezTo>
                <a:cubicBezTo>
                  <a:pt x="2964" y="43917"/>
                  <a:pt x="2855" y="43795"/>
                  <a:pt x="2719" y="43795"/>
                </a:cubicBezTo>
                <a:cubicBezTo>
                  <a:pt x="2706" y="43793"/>
                  <a:pt x="2694" y="43793"/>
                  <a:pt x="2682" y="43793"/>
                </a:cubicBezTo>
                <a:close/>
                <a:moveTo>
                  <a:pt x="6246" y="44030"/>
                </a:moveTo>
                <a:cubicBezTo>
                  <a:pt x="6166" y="44030"/>
                  <a:pt x="6088" y="44110"/>
                  <a:pt x="6076" y="44189"/>
                </a:cubicBezTo>
                <a:cubicBezTo>
                  <a:pt x="6076" y="44286"/>
                  <a:pt x="6152" y="44384"/>
                  <a:pt x="6236" y="44384"/>
                </a:cubicBezTo>
                <a:cubicBezTo>
                  <a:pt x="6246" y="44384"/>
                  <a:pt x="6256" y="44382"/>
                  <a:pt x="6266" y="44379"/>
                </a:cubicBezTo>
                <a:cubicBezTo>
                  <a:pt x="6348" y="44339"/>
                  <a:pt x="6430" y="44284"/>
                  <a:pt x="6511" y="44230"/>
                </a:cubicBezTo>
                <a:cubicBezTo>
                  <a:pt x="6402" y="44135"/>
                  <a:pt x="6348" y="44067"/>
                  <a:pt x="6280" y="44040"/>
                </a:cubicBezTo>
                <a:lnTo>
                  <a:pt x="6294" y="44040"/>
                </a:lnTo>
                <a:cubicBezTo>
                  <a:pt x="6278" y="44033"/>
                  <a:pt x="6262" y="44030"/>
                  <a:pt x="6246" y="44030"/>
                </a:cubicBezTo>
                <a:close/>
                <a:moveTo>
                  <a:pt x="3546" y="44039"/>
                </a:moveTo>
                <a:cubicBezTo>
                  <a:pt x="3538" y="44039"/>
                  <a:pt x="3529" y="44039"/>
                  <a:pt x="3521" y="44040"/>
                </a:cubicBezTo>
                <a:lnTo>
                  <a:pt x="3534" y="44040"/>
                </a:lnTo>
                <a:cubicBezTo>
                  <a:pt x="3399" y="44040"/>
                  <a:pt x="3303" y="44148"/>
                  <a:pt x="3317" y="44284"/>
                </a:cubicBezTo>
                <a:cubicBezTo>
                  <a:pt x="3303" y="44393"/>
                  <a:pt x="3412" y="44488"/>
                  <a:pt x="3521" y="44488"/>
                </a:cubicBezTo>
                <a:cubicBezTo>
                  <a:pt x="3529" y="44489"/>
                  <a:pt x="3538" y="44489"/>
                  <a:pt x="3546" y="44489"/>
                </a:cubicBezTo>
                <a:cubicBezTo>
                  <a:pt x="3839" y="44489"/>
                  <a:pt x="3839" y="44039"/>
                  <a:pt x="3546" y="44039"/>
                </a:cubicBezTo>
                <a:close/>
                <a:moveTo>
                  <a:pt x="789" y="44121"/>
                </a:moveTo>
                <a:cubicBezTo>
                  <a:pt x="653" y="44121"/>
                  <a:pt x="558" y="44216"/>
                  <a:pt x="544" y="44352"/>
                </a:cubicBezTo>
                <a:cubicBezTo>
                  <a:pt x="531" y="44475"/>
                  <a:pt x="626" y="44597"/>
                  <a:pt x="762" y="44611"/>
                </a:cubicBezTo>
                <a:cubicBezTo>
                  <a:pt x="898" y="44611"/>
                  <a:pt x="1020" y="44515"/>
                  <a:pt x="1033" y="44379"/>
                </a:cubicBezTo>
                <a:cubicBezTo>
                  <a:pt x="1033" y="44244"/>
                  <a:pt x="925" y="44121"/>
                  <a:pt x="789" y="44121"/>
                </a:cubicBezTo>
                <a:close/>
                <a:moveTo>
                  <a:pt x="7068" y="44311"/>
                </a:moveTo>
                <a:cubicBezTo>
                  <a:pt x="7028" y="44366"/>
                  <a:pt x="6960" y="44407"/>
                  <a:pt x="6960" y="44461"/>
                </a:cubicBezTo>
                <a:cubicBezTo>
                  <a:pt x="6960" y="44515"/>
                  <a:pt x="7028" y="44556"/>
                  <a:pt x="7096" y="44638"/>
                </a:cubicBezTo>
                <a:cubicBezTo>
                  <a:pt x="7150" y="44556"/>
                  <a:pt x="7218" y="44488"/>
                  <a:pt x="7204" y="44447"/>
                </a:cubicBezTo>
                <a:cubicBezTo>
                  <a:pt x="7204" y="44393"/>
                  <a:pt x="7123" y="44352"/>
                  <a:pt x="7068" y="44311"/>
                </a:cubicBezTo>
                <a:close/>
                <a:moveTo>
                  <a:pt x="4343" y="44337"/>
                </a:moveTo>
                <a:cubicBezTo>
                  <a:pt x="4255" y="44337"/>
                  <a:pt x="4172" y="44415"/>
                  <a:pt x="4160" y="44515"/>
                </a:cubicBezTo>
                <a:cubicBezTo>
                  <a:pt x="4146" y="44624"/>
                  <a:pt x="4228" y="44733"/>
                  <a:pt x="4350" y="44746"/>
                </a:cubicBezTo>
                <a:cubicBezTo>
                  <a:pt x="4459" y="44746"/>
                  <a:pt x="4554" y="44665"/>
                  <a:pt x="4567" y="44556"/>
                </a:cubicBezTo>
                <a:cubicBezTo>
                  <a:pt x="4567" y="44434"/>
                  <a:pt x="4486" y="44339"/>
                  <a:pt x="4364" y="44339"/>
                </a:cubicBezTo>
                <a:cubicBezTo>
                  <a:pt x="4357" y="44338"/>
                  <a:pt x="4350" y="44337"/>
                  <a:pt x="4343" y="44337"/>
                </a:cubicBezTo>
                <a:close/>
                <a:moveTo>
                  <a:pt x="1604" y="44366"/>
                </a:moveTo>
                <a:cubicBezTo>
                  <a:pt x="1600" y="44366"/>
                  <a:pt x="1595" y="44366"/>
                  <a:pt x="1591" y="44366"/>
                </a:cubicBezTo>
                <a:cubicBezTo>
                  <a:pt x="1296" y="44393"/>
                  <a:pt x="1305" y="44842"/>
                  <a:pt x="1605" y="44842"/>
                </a:cubicBezTo>
                <a:cubicBezTo>
                  <a:pt x="1609" y="44842"/>
                  <a:pt x="1613" y="44842"/>
                  <a:pt x="1618" y="44842"/>
                </a:cubicBezTo>
                <a:cubicBezTo>
                  <a:pt x="1926" y="44815"/>
                  <a:pt x="1904" y="44366"/>
                  <a:pt x="1604" y="44366"/>
                </a:cubicBezTo>
                <a:close/>
                <a:moveTo>
                  <a:pt x="5179" y="44529"/>
                </a:moveTo>
                <a:cubicBezTo>
                  <a:pt x="5111" y="44638"/>
                  <a:pt x="5043" y="44706"/>
                  <a:pt x="5016" y="44774"/>
                </a:cubicBezTo>
                <a:cubicBezTo>
                  <a:pt x="4989" y="44882"/>
                  <a:pt x="5070" y="44964"/>
                  <a:pt x="5179" y="44964"/>
                </a:cubicBezTo>
                <a:cubicBezTo>
                  <a:pt x="5288" y="44964"/>
                  <a:pt x="5369" y="44896"/>
                  <a:pt x="5356" y="44814"/>
                </a:cubicBezTo>
                <a:cubicBezTo>
                  <a:pt x="5329" y="44719"/>
                  <a:pt x="5261" y="44665"/>
                  <a:pt x="5179" y="44529"/>
                </a:cubicBezTo>
                <a:close/>
                <a:moveTo>
                  <a:pt x="2421" y="44637"/>
                </a:moveTo>
                <a:cubicBezTo>
                  <a:pt x="2129" y="44637"/>
                  <a:pt x="2129" y="45074"/>
                  <a:pt x="2421" y="45074"/>
                </a:cubicBezTo>
                <a:cubicBezTo>
                  <a:pt x="2430" y="45074"/>
                  <a:pt x="2438" y="45073"/>
                  <a:pt x="2447" y="45073"/>
                </a:cubicBezTo>
                <a:cubicBezTo>
                  <a:pt x="2556" y="45059"/>
                  <a:pt x="2651" y="44964"/>
                  <a:pt x="2651" y="44855"/>
                </a:cubicBezTo>
                <a:cubicBezTo>
                  <a:pt x="2651" y="44733"/>
                  <a:pt x="2556" y="44638"/>
                  <a:pt x="2447" y="44638"/>
                </a:cubicBezTo>
                <a:cubicBezTo>
                  <a:pt x="2438" y="44637"/>
                  <a:pt x="2430" y="44637"/>
                  <a:pt x="2421" y="44637"/>
                </a:cubicBezTo>
                <a:close/>
                <a:moveTo>
                  <a:pt x="5995" y="44910"/>
                </a:moveTo>
                <a:cubicBezTo>
                  <a:pt x="5954" y="44910"/>
                  <a:pt x="5872" y="44991"/>
                  <a:pt x="5872" y="45032"/>
                </a:cubicBezTo>
                <a:cubicBezTo>
                  <a:pt x="5886" y="45086"/>
                  <a:pt x="5927" y="45141"/>
                  <a:pt x="5995" y="45154"/>
                </a:cubicBezTo>
                <a:cubicBezTo>
                  <a:pt x="6049" y="45154"/>
                  <a:pt x="6117" y="45100"/>
                  <a:pt x="6239" y="45032"/>
                </a:cubicBezTo>
                <a:cubicBezTo>
                  <a:pt x="6117" y="44964"/>
                  <a:pt x="6063" y="44910"/>
                  <a:pt x="6008" y="44910"/>
                </a:cubicBezTo>
                <a:close/>
                <a:moveTo>
                  <a:pt x="3225" y="44905"/>
                </a:moveTo>
                <a:cubicBezTo>
                  <a:pt x="3119" y="44905"/>
                  <a:pt x="3034" y="45004"/>
                  <a:pt x="3059" y="45113"/>
                </a:cubicBezTo>
                <a:cubicBezTo>
                  <a:pt x="3071" y="45225"/>
                  <a:pt x="3141" y="45292"/>
                  <a:pt x="3236" y="45292"/>
                </a:cubicBezTo>
                <a:cubicBezTo>
                  <a:pt x="3244" y="45292"/>
                  <a:pt x="3253" y="45291"/>
                  <a:pt x="3263" y="45290"/>
                </a:cubicBezTo>
                <a:cubicBezTo>
                  <a:pt x="3344" y="45263"/>
                  <a:pt x="3412" y="45181"/>
                  <a:pt x="3534" y="45100"/>
                </a:cubicBezTo>
                <a:cubicBezTo>
                  <a:pt x="3412" y="45005"/>
                  <a:pt x="3344" y="44923"/>
                  <a:pt x="3263" y="44910"/>
                </a:cubicBezTo>
                <a:cubicBezTo>
                  <a:pt x="3250" y="44907"/>
                  <a:pt x="3237" y="44905"/>
                  <a:pt x="3225" y="44905"/>
                </a:cubicBezTo>
                <a:close/>
                <a:moveTo>
                  <a:pt x="6810" y="45195"/>
                </a:moveTo>
                <a:cubicBezTo>
                  <a:pt x="6783" y="45195"/>
                  <a:pt x="6769" y="45263"/>
                  <a:pt x="6742" y="45290"/>
                </a:cubicBezTo>
                <a:cubicBezTo>
                  <a:pt x="6783" y="45317"/>
                  <a:pt x="6824" y="45331"/>
                  <a:pt x="6865" y="45344"/>
                </a:cubicBezTo>
                <a:cubicBezTo>
                  <a:pt x="6892" y="45344"/>
                  <a:pt x="6919" y="45304"/>
                  <a:pt x="6960" y="45249"/>
                </a:cubicBezTo>
                <a:cubicBezTo>
                  <a:pt x="6904" y="45227"/>
                  <a:pt x="6867" y="45205"/>
                  <a:pt x="6833" y="45205"/>
                </a:cubicBezTo>
                <a:cubicBezTo>
                  <a:pt x="6825" y="45205"/>
                  <a:pt x="6818" y="45206"/>
                  <a:pt x="6810" y="45209"/>
                </a:cubicBezTo>
                <a:lnTo>
                  <a:pt x="6810" y="45195"/>
                </a:lnTo>
                <a:close/>
                <a:moveTo>
                  <a:pt x="544" y="44977"/>
                </a:moveTo>
                <a:cubicBezTo>
                  <a:pt x="435" y="44977"/>
                  <a:pt x="340" y="45059"/>
                  <a:pt x="327" y="45168"/>
                </a:cubicBezTo>
                <a:cubicBezTo>
                  <a:pt x="327" y="45290"/>
                  <a:pt x="408" y="45385"/>
                  <a:pt x="531" y="45399"/>
                </a:cubicBezTo>
                <a:cubicBezTo>
                  <a:pt x="789" y="45385"/>
                  <a:pt x="802" y="45005"/>
                  <a:pt x="544" y="44977"/>
                </a:cubicBezTo>
                <a:close/>
                <a:moveTo>
                  <a:pt x="2162" y="45494"/>
                </a:moveTo>
                <a:cubicBezTo>
                  <a:pt x="2162" y="45494"/>
                  <a:pt x="2163" y="45494"/>
                  <a:pt x="2164" y="45494"/>
                </a:cubicBezTo>
                <a:lnTo>
                  <a:pt x="2164" y="45494"/>
                </a:lnTo>
                <a:cubicBezTo>
                  <a:pt x="2168" y="45494"/>
                  <a:pt x="2171" y="45494"/>
                  <a:pt x="2175" y="45494"/>
                </a:cubicBezTo>
                <a:close/>
                <a:moveTo>
                  <a:pt x="4092" y="45113"/>
                </a:moveTo>
                <a:cubicBezTo>
                  <a:pt x="4010" y="45236"/>
                  <a:pt x="3929" y="45290"/>
                  <a:pt x="3915" y="45372"/>
                </a:cubicBezTo>
                <a:cubicBezTo>
                  <a:pt x="3901" y="45467"/>
                  <a:pt x="3983" y="45535"/>
                  <a:pt x="4092" y="45535"/>
                </a:cubicBezTo>
                <a:cubicBezTo>
                  <a:pt x="4200" y="45535"/>
                  <a:pt x="4282" y="45480"/>
                  <a:pt x="4255" y="45372"/>
                </a:cubicBezTo>
                <a:cubicBezTo>
                  <a:pt x="4255" y="45290"/>
                  <a:pt x="4173" y="45236"/>
                  <a:pt x="4092" y="45113"/>
                </a:cubicBezTo>
                <a:close/>
                <a:moveTo>
                  <a:pt x="1332" y="45232"/>
                </a:moveTo>
                <a:cubicBezTo>
                  <a:pt x="1245" y="45232"/>
                  <a:pt x="1157" y="45341"/>
                  <a:pt x="1169" y="45440"/>
                </a:cubicBezTo>
                <a:cubicBezTo>
                  <a:pt x="1169" y="45548"/>
                  <a:pt x="1251" y="45630"/>
                  <a:pt x="1360" y="45630"/>
                </a:cubicBezTo>
                <a:cubicBezTo>
                  <a:pt x="1468" y="45630"/>
                  <a:pt x="1577" y="45521"/>
                  <a:pt x="1564" y="45372"/>
                </a:cubicBezTo>
                <a:cubicBezTo>
                  <a:pt x="1509" y="45304"/>
                  <a:pt x="1441" y="45263"/>
                  <a:pt x="1360" y="45236"/>
                </a:cubicBezTo>
                <a:cubicBezTo>
                  <a:pt x="1351" y="45233"/>
                  <a:pt x="1341" y="45232"/>
                  <a:pt x="1332" y="45232"/>
                </a:cubicBezTo>
                <a:close/>
                <a:moveTo>
                  <a:pt x="4894" y="45480"/>
                </a:moveTo>
                <a:cubicBezTo>
                  <a:pt x="4853" y="45480"/>
                  <a:pt x="4785" y="45562"/>
                  <a:pt x="4785" y="45616"/>
                </a:cubicBezTo>
                <a:cubicBezTo>
                  <a:pt x="4771" y="45657"/>
                  <a:pt x="4853" y="45752"/>
                  <a:pt x="4894" y="45752"/>
                </a:cubicBezTo>
                <a:cubicBezTo>
                  <a:pt x="4934" y="45752"/>
                  <a:pt x="5016" y="45684"/>
                  <a:pt x="5138" y="45616"/>
                </a:cubicBezTo>
                <a:cubicBezTo>
                  <a:pt x="5016" y="45548"/>
                  <a:pt x="4962" y="45480"/>
                  <a:pt x="4894" y="45480"/>
                </a:cubicBezTo>
                <a:close/>
                <a:moveTo>
                  <a:pt x="2164" y="45494"/>
                </a:moveTo>
                <a:lnTo>
                  <a:pt x="2164" y="45494"/>
                </a:lnTo>
                <a:cubicBezTo>
                  <a:pt x="2075" y="45501"/>
                  <a:pt x="2012" y="45580"/>
                  <a:pt x="2012" y="45684"/>
                </a:cubicBezTo>
                <a:cubicBezTo>
                  <a:pt x="2024" y="45779"/>
                  <a:pt x="2077" y="45853"/>
                  <a:pt x="2153" y="45853"/>
                </a:cubicBezTo>
                <a:cubicBezTo>
                  <a:pt x="2164" y="45853"/>
                  <a:pt x="2176" y="45851"/>
                  <a:pt x="2189" y="45847"/>
                </a:cubicBezTo>
                <a:cubicBezTo>
                  <a:pt x="2284" y="45834"/>
                  <a:pt x="2338" y="45752"/>
                  <a:pt x="2461" y="45671"/>
                </a:cubicBezTo>
                <a:cubicBezTo>
                  <a:pt x="2326" y="45590"/>
                  <a:pt x="2245" y="45509"/>
                  <a:pt x="2164" y="45494"/>
                </a:cubicBezTo>
                <a:close/>
                <a:moveTo>
                  <a:pt x="5739" y="45778"/>
                </a:moveTo>
                <a:cubicBezTo>
                  <a:pt x="5705" y="45778"/>
                  <a:pt x="5683" y="45835"/>
                  <a:pt x="5696" y="45847"/>
                </a:cubicBezTo>
                <a:cubicBezTo>
                  <a:pt x="5696" y="45875"/>
                  <a:pt x="5736" y="45929"/>
                  <a:pt x="5777" y="45983"/>
                </a:cubicBezTo>
                <a:cubicBezTo>
                  <a:pt x="5818" y="45915"/>
                  <a:pt x="5859" y="45875"/>
                  <a:pt x="5859" y="45847"/>
                </a:cubicBezTo>
                <a:cubicBezTo>
                  <a:pt x="5845" y="45820"/>
                  <a:pt x="5791" y="45779"/>
                  <a:pt x="5750" y="45779"/>
                </a:cubicBezTo>
                <a:cubicBezTo>
                  <a:pt x="5746" y="45778"/>
                  <a:pt x="5743" y="45778"/>
                  <a:pt x="5739" y="45778"/>
                </a:cubicBezTo>
                <a:close/>
                <a:moveTo>
                  <a:pt x="3004" y="45793"/>
                </a:moveTo>
                <a:cubicBezTo>
                  <a:pt x="2964" y="45793"/>
                  <a:pt x="2868" y="45888"/>
                  <a:pt x="2868" y="45943"/>
                </a:cubicBezTo>
                <a:cubicBezTo>
                  <a:pt x="2868" y="45997"/>
                  <a:pt x="2950" y="46092"/>
                  <a:pt x="2991" y="46092"/>
                </a:cubicBezTo>
                <a:cubicBezTo>
                  <a:pt x="2995" y="46093"/>
                  <a:pt x="2999" y="46094"/>
                  <a:pt x="3003" y="46094"/>
                </a:cubicBezTo>
                <a:cubicBezTo>
                  <a:pt x="3058" y="46094"/>
                  <a:pt x="3137" y="46019"/>
                  <a:pt x="3263" y="45956"/>
                </a:cubicBezTo>
                <a:cubicBezTo>
                  <a:pt x="3140" y="45875"/>
                  <a:pt x="3072" y="45793"/>
                  <a:pt x="3004" y="45793"/>
                </a:cubicBezTo>
                <a:close/>
                <a:moveTo>
                  <a:pt x="267" y="45830"/>
                </a:moveTo>
                <a:cubicBezTo>
                  <a:pt x="177" y="45830"/>
                  <a:pt x="124" y="45928"/>
                  <a:pt x="136" y="46038"/>
                </a:cubicBezTo>
                <a:cubicBezTo>
                  <a:pt x="148" y="46145"/>
                  <a:pt x="202" y="46190"/>
                  <a:pt x="280" y="46190"/>
                </a:cubicBezTo>
                <a:cubicBezTo>
                  <a:pt x="290" y="46190"/>
                  <a:pt x="302" y="46189"/>
                  <a:pt x="313" y="46187"/>
                </a:cubicBezTo>
                <a:cubicBezTo>
                  <a:pt x="381" y="46160"/>
                  <a:pt x="435" y="46078"/>
                  <a:pt x="544" y="45997"/>
                </a:cubicBezTo>
                <a:cubicBezTo>
                  <a:pt x="422" y="45929"/>
                  <a:pt x="367" y="45847"/>
                  <a:pt x="299" y="45834"/>
                </a:cubicBezTo>
                <a:cubicBezTo>
                  <a:pt x="288" y="45831"/>
                  <a:pt x="277" y="45830"/>
                  <a:pt x="267" y="45830"/>
                </a:cubicBezTo>
                <a:close/>
                <a:moveTo>
                  <a:pt x="3847" y="46078"/>
                </a:moveTo>
                <a:cubicBezTo>
                  <a:pt x="3806" y="46078"/>
                  <a:pt x="3752" y="46146"/>
                  <a:pt x="3711" y="46174"/>
                </a:cubicBezTo>
                <a:cubicBezTo>
                  <a:pt x="3738" y="46228"/>
                  <a:pt x="3779" y="46310"/>
                  <a:pt x="3820" y="46310"/>
                </a:cubicBezTo>
                <a:cubicBezTo>
                  <a:pt x="3826" y="46311"/>
                  <a:pt x="3831" y="46312"/>
                  <a:pt x="3837" y="46312"/>
                </a:cubicBezTo>
                <a:cubicBezTo>
                  <a:pt x="3886" y="46312"/>
                  <a:pt x="3939" y="46263"/>
                  <a:pt x="4024" y="46214"/>
                </a:cubicBezTo>
                <a:cubicBezTo>
                  <a:pt x="3956" y="46146"/>
                  <a:pt x="3901" y="46078"/>
                  <a:pt x="3861" y="46078"/>
                </a:cubicBezTo>
                <a:close/>
                <a:moveTo>
                  <a:pt x="1129" y="46011"/>
                </a:moveTo>
                <a:cubicBezTo>
                  <a:pt x="1047" y="46119"/>
                  <a:pt x="979" y="46174"/>
                  <a:pt x="965" y="46242"/>
                </a:cubicBezTo>
                <a:cubicBezTo>
                  <a:pt x="940" y="46318"/>
                  <a:pt x="1010" y="46406"/>
                  <a:pt x="1097" y="46406"/>
                </a:cubicBezTo>
                <a:cubicBezTo>
                  <a:pt x="1103" y="46406"/>
                  <a:pt x="1109" y="46406"/>
                  <a:pt x="1115" y="46405"/>
                </a:cubicBezTo>
                <a:cubicBezTo>
                  <a:pt x="1169" y="46405"/>
                  <a:pt x="1265" y="46323"/>
                  <a:pt x="1278" y="46269"/>
                </a:cubicBezTo>
                <a:cubicBezTo>
                  <a:pt x="1278" y="46214"/>
                  <a:pt x="1197" y="46133"/>
                  <a:pt x="1129" y="46011"/>
                </a:cubicBezTo>
                <a:close/>
                <a:moveTo>
                  <a:pt x="4676" y="46350"/>
                </a:moveTo>
                <a:cubicBezTo>
                  <a:pt x="4649" y="46350"/>
                  <a:pt x="4581" y="46391"/>
                  <a:pt x="4581" y="46418"/>
                </a:cubicBezTo>
                <a:cubicBezTo>
                  <a:pt x="4595" y="46432"/>
                  <a:pt x="4622" y="46513"/>
                  <a:pt x="4649" y="46527"/>
                </a:cubicBezTo>
                <a:cubicBezTo>
                  <a:pt x="4690" y="46527"/>
                  <a:pt x="4731" y="46486"/>
                  <a:pt x="4799" y="46445"/>
                </a:cubicBezTo>
                <a:cubicBezTo>
                  <a:pt x="4744" y="46405"/>
                  <a:pt x="4703" y="46364"/>
                  <a:pt x="4676" y="46350"/>
                </a:cubicBezTo>
                <a:close/>
                <a:moveTo>
                  <a:pt x="1958" y="46364"/>
                </a:moveTo>
                <a:cubicBezTo>
                  <a:pt x="1890" y="46391"/>
                  <a:pt x="1808" y="46445"/>
                  <a:pt x="1795" y="46500"/>
                </a:cubicBezTo>
                <a:cubicBezTo>
                  <a:pt x="1783" y="46581"/>
                  <a:pt x="1840" y="46642"/>
                  <a:pt x="1916" y="46642"/>
                </a:cubicBezTo>
                <a:cubicBezTo>
                  <a:pt x="1929" y="46642"/>
                  <a:pt x="1943" y="46640"/>
                  <a:pt x="1958" y="46636"/>
                </a:cubicBezTo>
                <a:cubicBezTo>
                  <a:pt x="2012" y="46622"/>
                  <a:pt x="2053" y="46568"/>
                  <a:pt x="2134" y="46500"/>
                </a:cubicBezTo>
                <a:cubicBezTo>
                  <a:pt x="2053" y="46432"/>
                  <a:pt x="1999" y="46364"/>
                  <a:pt x="1958" y="46364"/>
                </a:cubicBezTo>
                <a:close/>
                <a:moveTo>
                  <a:pt x="2764" y="46674"/>
                </a:moveTo>
                <a:cubicBezTo>
                  <a:pt x="2734" y="46674"/>
                  <a:pt x="2683" y="46723"/>
                  <a:pt x="2610" y="46772"/>
                </a:cubicBezTo>
                <a:cubicBezTo>
                  <a:pt x="2678" y="46812"/>
                  <a:pt x="2719" y="46880"/>
                  <a:pt x="2760" y="46880"/>
                </a:cubicBezTo>
                <a:cubicBezTo>
                  <a:pt x="2800" y="46880"/>
                  <a:pt x="2841" y="46812"/>
                  <a:pt x="2882" y="46785"/>
                </a:cubicBezTo>
                <a:cubicBezTo>
                  <a:pt x="2841" y="46744"/>
                  <a:pt x="2814" y="46677"/>
                  <a:pt x="2773" y="46677"/>
                </a:cubicBezTo>
                <a:cubicBezTo>
                  <a:pt x="2770" y="46675"/>
                  <a:pt x="2767" y="46674"/>
                  <a:pt x="2764" y="46674"/>
                </a:cubicBezTo>
                <a:close/>
                <a:moveTo>
                  <a:pt x="3521" y="47003"/>
                </a:moveTo>
                <a:lnTo>
                  <a:pt x="3521" y="47016"/>
                </a:lnTo>
                <a:cubicBezTo>
                  <a:pt x="3521" y="47014"/>
                  <a:pt x="3522" y="47011"/>
                  <a:pt x="3524" y="47007"/>
                </a:cubicBezTo>
                <a:lnTo>
                  <a:pt x="3524" y="47007"/>
                </a:lnTo>
                <a:cubicBezTo>
                  <a:pt x="3523" y="47006"/>
                  <a:pt x="3522" y="47004"/>
                  <a:pt x="3521" y="47003"/>
                </a:cubicBezTo>
                <a:close/>
                <a:moveTo>
                  <a:pt x="3589" y="46908"/>
                </a:moveTo>
                <a:cubicBezTo>
                  <a:pt x="3566" y="46953"/>
                  <a:pt x="3534" y="46989"/>
                  <a:pt x="3524" y="47007"/>
                </a:cubicBezTo>
                <a:lnTo>
                  <a:pt x="3524" y="47007"/>
                </a:lnTo>
                <a:cubicBezTo>
                  <a:pt x="3550" y="47046"/>
                  <a:pt x="3577" y="47072"/>
                  <a:pt x="3616" y="47098"/>
                </a:cubicBezTo>
                <a:cubicBezTo>
                  <a:pt x="3630" y="47071"/>
                  <a:pt x="3670" y="47030"/>
                  <a:pt x="3670" y="47003"/>
                </a:cubicBezTo>
                <a:cubicBezTo>
                  <a:pt x="3670" y="46976"/>
                  <a:pt x="3630" y="46948"/>
                  <a:pt x="3589" y="46908"/>
                </a:cubicBezTo>
                <a:close/>
                <a:moveTo>
                  <a:pt x="843" y="46976"/>
                </a:moveTo>
                <a:cubicBezTo>
                  <a:pt x="802" y="46976"/>
                  <a:pt x="748" y="47044"/>
                  <a:pt x="748" y="47084"/>
                </a:cubicBezTo>
                <a:cubicBezTo>
                  <a:pt x="734" y="47125"/>
                  <a:pt x="802" y="47166"/>
                  <a:pt x="843" y="47234"/>
                </a:cubicBezTo>
                <a:cubicBezTo>
                  <a:pt x="898" y="47166"/>
                  <a:pt x="952" y="47111"/>
                  <a:pt x="952" y="47084"/>
                </a:cubicBezTo>
                <a:cubicBezTo>
                  <a:pt x="938" y="47030"/>
                  <a:pt x="898" y="46989"/>
                  <a:pt x="843" y="46976"/>
                </a:cubicBezTo>
                <a:close/>
                <a:moveTo>
                  <a:pt x="1686" y="47247"/>
                </a:moveTo>
                <a:cubicBezTo>
                  <a:pt x="1672" y="47247"/>
                  <a:pt x="1604" y="47302"/>
                  <a:pt x="1618" y="47315"/>
                </a:cubicBezTo>
                <a:cubicBezTo>
                  <a:pt x="1618" y="47329"/>
                  <a:pt x="1672" y="47383"/>
                  <a:pt x="1713" y="47438"/>
                </a:cubicBezTo>
                <a:cubicBezTo>
                  <a:pt x="1754" y="47383"/>
                  <a:pt x="1795" y="47343"/>
                  <a:pt x="1781" y="47329"/>
                </a:cubicBezTo>
                <a:cubicBezTo>
                  <a:pt x="1754" y="47288"/>
                  <a:pt x="1727" y="47261"/>
                  <a:pt x="1686" y="4724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19" name="Google Shape;919;p65"/>
          <p:cNvSpPr/>
          <p:nvPr/>
        </p:nvSpPr>
        <p:spPr>
          <a:xfrm rot="10800000" flipH="1">
            <a:off x="1295041" y="3727552"/>
            <a:ext cx="2038303" cy="268067"/>
          </a:xfrm>
          <a:custGeom>
            <a:avLst/>
            <a:gdLst/>
            <a:ahLst/>
            <a:cxnLst/>
            <a:rect l="l" t="t" r="r" b="b"/>
            <a:pathLst>
              <a:path w="66236" h="8711" extrusionOk="0">
                <a:moveTo>
                  <a:pt x="32459" y="1"/>
                </a:moveTo>
                <a:cubicBezTo>
                  <a:pt x="32404" y="82"/>
                  <a:pt x="32323" y="137"/>
                  <a:pt x="32336" y="178"/>
                </a:cubicBezTo>
                <a:lnTo>
                  <a:pt x="32336" y="164"/>
                </a:lnTo>
                <a:cubicBezTo>
                  <a:pt x="32350" y="218"/>
                  <a:pt x="32418" y="259"/>
                  <a:pt x="32459" y="313"/>
                </a:cubicBezTo>
                <a:cubicBezTo>
                  <a:pt x="32500" y="259"/>
                  <a:pt x="32568" y="218"/>
                  <a:pt x="32581" y="164"/>
                </a:cubicBezTo>
                <a:cubicBezTo>
                  <a:pt x="32595" y="123"/>
                  <a:pt x="32527" y="82"/>
                  <a:pt x="32459" y="1"/>
                </a:cubicBezTo>
                <a:close/>
                <a:moveTo>
                  <a:pt x="29752" y="108"/>
                </a:moveTo>
                <a:cubicBezTo>
                  <a:pt x="29748" y="108"/>
                  <a:pt x="29744" y="108"/>
                  <a:pt x="29740" y="110"/>
                </a:cubicBezTo>
                <a:cubicBezTo>
                  <a:pt x="29686" y="110"/>
                  <a:pt x="29632" y="205"/>
                  <a:pt x="29591" y="245"/>
                </a:cubicBezTo>
                <a:cubicBezTo>
                  <a:pt x="29645" y="300"/>
                  <a:pt x="29686" y="381"/>
                  <a:pt x="29754" y="395"/>
                </a:cubicBezTo>
                <a:cubicBezTo>
                  <a:pt x="29808" y="395"/>
                  <a:pt x="29849" y="313"/>
                  <a:pt x="29944" y="245"/>
                </a:cubicBezTo>
                <a:cubicBezTo>
                  <a:pt x="29857" y="171"/>
                  <a:pt x="29793" y="108"/>
                  <a:pt x="29752" y="108"/>
                </a:cubicBezTo>
                <a:close/>
                <a:moveTo>
                  <a:pt x="27022" y="164"/>
                </a:moveTo>
                <a:cubicBezTo>
                  <a:pt x="26954" y="178"/>
                  <a:pt x="26900" y="232"/>
                  <a:pt x="26872" y="300"/>
                </a:cubicBezTo>
                <a:cubicBezTo>
                  <a:pt x="26900" y="368"/>
                  <a:pt x="26940" y="422"/>
                  <a:pt x="27008" y="436"/>
                </a:cubicBezTo>
                <a:cubicBezTo>
                  <a:pt x="27063" y="436"/>
                  <a:pt x="27131" y="381"/>
                  <a:pt x="27226" y="313"/>
                </a:cubicBezTo>
                <a:cubicBezTo>
                  <a:pt x="27131" y="232"/>
                  <a:pt x="27076" y="164"/>
                  <a:pt x="27022" y="164"/>
                </a:cubicBezTo>
                <a:close/>
                <a:moveTo>
                  <a:pt x="24263" y="218"/>
                </a:moveTo>
                <a:cubicBezTo>
                  <a:pt x="24208" y="286"/>
                  <a:pt x="24140" y="341"/>
                  <a:pt x="24154" y="368"/>
                </a:cubicBezTo>
                <a:cubicBezTo>
                  <a:pt x="24168" y="422"/>
                  <a:pt x="24222" y="463"/>
                  <a:pt x="24276" y="477"/>
                </a:cubicBezTo>
                <a:cubicBezTo>
                  <a:pt x="24303" y="477"/>
                  <a:pt x="24371" y="409"/>
                  <a:pt x="24371" y="368"/>
                </a:cubicBezTo>
                <a:cubicBezTo>
                  <a:pt x="24385" y="313"/>
                  <a:pt x="24317" y="286"/>
                  <a:pt x="24263" y="218"/>
                </a:cubicBezTo>
                <a:close/>
                <a:moveTo>
                  <a:pt x="36006" y="191"/>
                </a:moveTo>
                <a:cubicBezTo>
                  <a:pt x="35966" y="245"/>
                  <a:pt x="35898" y="313"/>
                  <a:pt x="35898" y="368"/>
                </a:cubicBezTo>
                <a:cubicBezTo>
                  <a:pt x="35898" y="419"/>
                  <a:pt x="35969" y="505"/>
                  <a:pt x="36011" y="505"/>
                </a:cubicBezTo>
                <a:cubicBezTo>
                  <a:pt x="36014" y="505"/>
                  <a:pt x="36017" y="505"/>
                  <a:pt x="36020" y="504"/>
                </a:cubicBezTo>
                <a:cubicBezTo>
                  <a:pt x="36088" y="490"/>
                  <a:pt x="36142" y="436"/>
                  <a:pt x="36183" y="381"/>
                </a:cubicBezTo>
                <a:cubicBezTo>
                  <a:pt x="36183" y="327"/>
                  <a:pt x="36115" y="259"/>
                  <a:pt x="36074" y="191"/>
                </a:cubicBezTo>
                <a:close/>
                <a:moveTo>
                  <a:pt x="33247" y="218"/>
                </a:moveTo>
                <a:cubicBezTo>
                  <a:pt x="33206" y="286"/>
                  <a:pt x="33125" y="354"/>
                  <a:pt x="33111" y="422"/>
                </a:cubicBezTo>
                <a:cubicBezTo>
                  <a:pt x="33111" y="539"/>
                  <a:pt x="33199" y="597"/>
                  <a:pt x="33285" y="597"/>
                </a:cubicBezTo>
                <a:cubicBezTo>
                  <a:pt x="33369" y="597"/>
                  <a:pt x="33451" y="543"/>
                  <a:pt x="33451" y="436"/>
                </a:cubicBezTo>
                <a:cubicBezTo>
                  <a:pt x="33451" y="354"/>
                  <a:pt x="33369" y="300"/>
                  <a:pt x="33329" y="232"/>
                </a:cubicBezTo>
                <a:lnTo>
                  <a:pt x="33247" y="218"/>
                </a:lnTo>
                <a:close/>
                <a:moveTo>
                  <a:pt x="30573" y="298"/>
                </a:moveTo>
                <a:cubicBezTo>
                  <a:pt x="30473" y="298"/>
                  <a:pt x="30379" y="376"/>
                  <a:pt x="30379" y="477"/>
                </a:cubicBezTo>
                <a:cubicBezTo>
                  <a:pt x="30379" y="585"/>
                  <a:pt x="30461" y="667"/>
                  <a:pt x="30569" y="680"/>
                </a:cubicBezTo>
                <a:cubicBezTo>
                  <a:pt x="30678" y="680"/>
                  <a:pt x="30760" y="599"/>
                  <a:pt x="30760" y="490"/>
                </a:cubicBezTo>
                <a:cubicBezTo>
                  <a:pt x="30760" y="395"/>
                  <a:pt x="30692" y="300"/>
                  <a:pt x="30597" y="300"/>
                </a:cubicBezTo>
                <a:cubicBezTo>
                  <a:pt x="30589" y="299"/>
                  <a:pt x="30581" y="298"/>
                  <a:pt x="30573" y="298"/>
                </a:cubicBezTo>
                <a:close/>
                <a:moveTo>
                  <a:pt x="39527" y="409"/>
                </a:moveTo>
                <a:cubicBezTo>
                  <a:pt x="39500" y="449"/>
                  <a:pt x="39445" y="490"/>
                  <a:pt x="39432" y="545"/>
                </a:cubicBezTo>
                <a:cubicBezTo>
                  <a:pt x="39406" y="633"/>
                  <a:pt x="39475" y="709"/>
                  <a:pt x="39560" y="709"/>
                </a:cubicBezTo>
                <a:cubicBezTo>
                  <a:pt x="39567" y="709"/>
                  <a:pt x="39574" y="709"/>
                  <a:pt x="39581" y="708"/>
                </a:cubicBezTo>
                <a:cubicBezTo>
                  <a:pt x="39649" y="680"/>
                  <a:pt x="39703" y="626"/>
                  <a:pt x="39731" y="558"/>
                </a:cubicBezTo>
                <a:cubicBezTo>
                  <a:pt x="39758" y="436"/>
                  <a:pt x="39649" y="436"/>
                  <a:pt x="39527" y="409"/>
                </a:cubicBezTo>
                <a:close/>
                <a:moveTo>
                  <a:pt x="27872" y="366"/>
                </a:moveTo>
                <a:cubicBezTo>
                  <a:pt x="27865" y="366"/>
                  <a:pt x="27858" y="367"/>
                  <a:pt x="27851" y="368"/>
                </a:cubicBezTo>
                <a:cubicBezTo>
                  <a:pt x="27843" y="367"/>
                  <a:pt x="27835" y="366"/>
                  <a:pt x="27827" y="366"/>
                </a:cubicBezTo>
                <a:cubicBezTo>
                  <a:pt x="27729" y="366"/>
                  <a:pt x="27648" y="444"/>
                  <a:pt x="27661" y="545"/>
                </a:cubicBezTo>
                <a:cubicBezTo>
                  <a:pt x="27647" y="653"/>
                  <a:pt x="27729" y="735"/>
                  <a:pt x="27837" y="735"/>
                </a:cubicBezTo>
                <a:cubicBezTo>
                  <a:pt x="27946" y="735"/>
                  <a:pt x="28041" y="626"/>
                  <a:pt x="28028" y="517"/>
                </a:cubicBezTo>
                <a:cubicBezTo>
                  <a:pt x="28015" y="430"/>
                  <a:pt x="27946" y="366"/>
                  <a:pt x="27872" y="366"/>
                </a:cubicBezTo>
                <a:close/>
                <a:moveTo>
                  <a:pt x="36876" y="422"/>
                </a:moveTo>
                <a:cubicBezTo>
                  <a:pt x="36781" y="422"/>
                  <a:pt x="36686" y="490"/>
                  <a:pt x="36700" y="599"/>
                </a:cubicBezTo>
                <a:cubicBezTo>
                  <a:pt x="36686" y="694"/>
                  <a:pt x="36754" y="789"/>
                  <a:pt x="36863" y="789"/>
                </a:cubicBezTo>
                <a:cubicBezTo>
                  <a:pt x="36971" y="789"/>
                  <a:pt x="37039" y="735"/>
                  <a:pt x="37039" y="612"/>
                </a:cubicBezTo>
                <a:lnTo>
                  <a:pt x="37053" y="612"/>
                </a:lnTo>
                <a:cubicBezTo>
                  <a:pt x="37067" y="517"/>
                  <a:pt x="36985" y="422"/>
                  <a:pt x="36876" y="422"/>
                </a:cubicBezTo>
                <a:close/>
                <a:moveTo>
                  <a:pt x="25071" y="462"/>
                </a:moveTo>
                <a:cubicBezTo>
                  <a:pt x="24971" y="462"/>
                  <a:pt x="24889" y="552"/>
                  <a:pt x="24902" y="653"/>
                </a:cubicBezTo>
                <a:cubicBezTo>
                  <a:pt x="24902" y="748"/>
                  <a:pt x="24983" y="816"/>
                  <a:pt x="25078" y="816"/>
                </a:cubicBezTo>
                <a:cubicBezTo>
                  <a:pt x="25201" y="816"/>
                  <a:pt x="25255" y="748"/>
                  <a:pt x="25268" y="585"/>
                </a:cubicBezTo>
                <a:cubicBezTo>
                  <a:pt x="25228" y="545"/>
                  <a:pt x="25160" y="477"/>
                  <a:pt x="25092" y="463"/>
                </a:cubicBezTo>
                <a:cubicBezTo>
                  <a:pt x="25085" y="462"/>
                  <a:pt x="25078" y="462"/>
                  <a:pt x="25071" y="462"/>
                </a:cubicBezTo>
                <a:close/>
                <a:moveTo>
                  <a:pt x="22387" y="558"/>
                </a:moveTo>
                <a:cubicBezTo>
                  <a:pt x="22319" y="572"/>
                  <a:pt x="22251" y="626"/>
                  <a:pt x="22237" y="694"/>
                </a:cubicBezTo>
                <a:cubicBezTo>
                  <a:pt x="22224" y="735"/>
                  <a:pt x="22292" y="803"/>
                  <a:pt x="22333" y="857"/>
                </a:cubicBezTo>
                <a:lnTo>
                  <a:pt x="22387" y="871"/>
                </a:lnTo>
                <a:cubicBezTo>
                  <a:pt x="22428" y="816"/>
                  <a:pt x="22496" y="762"/>
                  <a:pt x="22496" y="694"/>
                </a:cubicBezTo>
                <a:cubicBezTo>
                  <a:pt x="22496" y="640"/>
                  <a:pt x="22414" y="558"/>
                  <a:pt x="22387" y="558"/>
                </a:cubicBezTo>
                <a:close/>
                <a:moveTo>
                  <a:pt x="34132" y="461"/>
                </a:moveTo>
                <a:cubicBezTo>
                  <a:pt x="34022" y="461"/>
                  <a:pt x="33939" y="540"/>
                  <a:pt x="33927" y="653"/>
                </a:cubicBezTo>
                <a:cubicBezTo>
                  <a:pt x="33927" y="776"/>
                  <a:pt x="34008" y="871"/>
                  <a:pt x="34131" y="884"/>
                </a:cubicBezTo>
                <a:cubicBezTo>
                  <a:pt x="34239" y="884"/>
                  <a:pt x="34348" y="803"/>
                  <a:pt x="34348" y="680"/>
                </a:cubicBezTo>
                <a:cubicBezTo>
                  <a:pt x="34362" y="572"/>
                  <a:pt x="34267" y="463"/>
                  <a:pt x="34158" y="463"/>
                </a:cubicBezTo>
                <a:cubicBezTo>
                  <a:pt x="34149" y="462"/>
                  <a:pt x="34140" y="461"/>
                  <a:pt x="34132" y="461"/>
                </a:cubicBezTo>
                <a:close/>
                <a:moveTo>
                  <a:pt x="42993" y="735"/>
                </a:moveTo>
                <a:lnTo>
                  <a:pt x="42966" y="789"/>
                </a:lnTo>
                <a:cubicBezTo>
                  <a:pt x="43034" y="830"/>
                  <a:pt x="43102" y="898"/>
                  <a:pt x="43169" y="912"/>
                </a:cubicBezTo>
                <a:cubicBezTo>
                  <a:pt x="43237" y="912"/>
                  <a:pt x="43278" y="844"/>
                  <a:pt x="43333" y="816"/>
                </a:cubicBezTo>
                <a:lnTo>
                  <a:pt x="43319" y="776"/>
                </a:lnTo>
                <a:lnTo>
                  <a:pt x="42993" y="735"/>
                </a:lnTo>
                <a:close/>
                <a:moveTo>
                  <a:pt x="31385" y="504"/>
                </a:moveTo>
                <a:cubicBezTo>
                  <a:pt x="31181" y="504"/>
                  <a:pt x="31086" y="748"/>
                  <a:pt x="31222" y="884"/>
                </a:cubicBezTo>
                <a:cubicBezTo>
                  <a:pt x="31268" y="935"/>
                  <a:pt x="31327" y="957"/>
                  <a:pt x="31387" y="957"/>
                </a:cubicBezTo>
                <a:cubicBezTo>
                  <a:pt x="31503" y="957"/>
                  <a:pt x="31616" y="870"/>
                  <a:pt x="31616" y="735"/>
                </a:cubicBezTo>
                <a:cubicBezTo>
                  <a:pt x="31616" y="612"/>
                  <a:pt x="31521" y="504"/>
                  <a:pt x="31385" y="504"/>
                </a:cubicBezTo>
                <a:close/>
                <a:moveTo>
                  <a:pt x="40424" y="612"/>
                </a:moveTo>
                <a:cubicBezTo>
                  <a:pt x="40302" y="612"/>
                  <a:pt x="40234" y="667"/>
                  <a:pt x="40234" y="789"/>
                </a:cubicBezTo>
                <a:cubicBezTo>
                  <a:pt x="40227" y="913"/>
                  <a:pt x="40318" y="974"/>
                  <a:pt x="40409" y="974"/>
                </a:cubicBezTo>
                <a:cubicBezTo>
                  <a:pt x="40498" y="974"/>
                  <a:pt x="40587" y="917"/>
                  <a:pt x="40587" y="803"/>
                </a:cubicBezTo>
                <a:cubicBezTo>
                  <a:pt x="40587" y="680"/>
                  <a:pt x="40533" y="626"/>
                  <a:pt x="40424" y="612"/>
                </a:cubicBezTo>
                <a:close/>
                <a:moveTo>
                  <a:pt x="28667" y="585"/>
                </a:moveTo>
                <a:cubicBezTo>
                  <a:pt x="28340" y="585"/>
                  <a:pt x="28340" y="1061"/>
                  <a:pt x="28667" y="1061"/>
                </a:cubicBezTo>
                <a:cubicBezTo>
                  <a:pt x="28979" y="1061"/>
                  <a:pt x="28979" y="585"/>
                  <a:pt x="28667" y="585"/>
                </a:cubicBezTo>
                <a:close/>
                <a:moveTo>
                  <a:pt x="37691" y="629"/>
                </a:moveTo>
                <a:cubicBezTo>
                  <a:pt x="37644" y="629"/>
                  <a:pt x="37596" y="645"/>
                  <a:pt x="37556" y="680"/>
                </a:cubicBezTo>
                <a:cubicBezTo>
                  <a:pt x="37406" y="816"/>
                  <a:pt x="37488" y="1047"/>
                  <a:pt x="37678" y="1061"/>
                </a:cubicBezTo>
                <a:cubicBezTo>
                  <a:pt x="37801" y="1061"/>
                  <a:pt x="37896" y="966"/>
                  <a:pt x="37909" y="857"/>
                </a:cubicBezTo>
                <a:cubicBezTo>
                  <a:pt x="37919" y="722"/>
                  <a:pt x="37806" y="629"/>
                  <a:pt x="37691" y="629"/>
                </a:cubicBezTo>
                <a:close/>
                <a:moveTo>
                  <a:pt x="25921" y="653"/>
                </a:moveTo>
                <a:cubicBezTo>
                  <a:pt x="25717" y="653"/>
                  <a:pt x="25622" y="898"/>
                  <a:pt x="25758" y="1047"/>
                </a:cubicBezTo>
                <a:cubicBezTo>
                  <a:pt x="25804" y="1089"/>
                  <a:pt x="25858" y="1108"/>
                  <a:pt x="25912" y="1108"/>
                </a:cubicBezTo>
                <a:cubicBezTo>
                  <a:pt x="26034" y="1108"/>
                  <a:pt x="26152" y="1012"/>
                  <a:pt x="26152" y="871"/>
                </a:cubicBezTo>
                <a:cubicBezTo>
                  <a:pt x="26138" y="748"/>
                  <a:pt x="26043" y="653"/>
                  <a:pt x="25921" y="653"/>
                </a:cubicBezTo>
                <a:close/>
                <a:moveTo>
                  <a:pt x="23202" y="762"/>
                </a:moveTo>
                <a:cubicBezTo>
                  <a:pt x="22944" y="762"/>
                  <a:pt x="22944" y="1143"/>
                  <a:pt x="23202" y="1143"/>
                </a:cubicBezTo>
                <a:cubicBezTo>
                  <a:pt x="23311" y="1143"/>
                  <a:pt x="23406" y="1061"/>
                  <a:pt x="23393" y="952"/>
                </a:cubicBezTo>
                <a:cubicBezTo>
                  <a:pt x="23379" y="830"/>
                  <a:pt x="23311" y="762"/>
                  <a:pt x="23202" y="762"/>
                </a:cubicBezTo>
                <a:close/>
                <a:moveTo>
                  <a:pt x="43922" y="825"/>
                </a:moveTo>
                <a:cubicBezTo>
                  <a:pt x="43825" y="825"/>
                  <a:pt x="43795" y="895"/>
                  <a:pt x="43795" y="966"/>
                </a:cubicBezTo>
                <a:cubicBezTo>
                  <a:pt x="43795" y="1088"/>
                  <a:pt x="43894" y="1153"/>
                  <a:pt x="43991" y="1153"/>
                </a:cubicBezTo>
                <a:cubicBezTo>
                  <a:pt x="44077" y="1153"/>
                  <a:pt x="44163" y="1102"/>
                  <a:pt x="44175" y="993"/>
                </a:cubicBezTo>
                <a:cubicBezTo>
                  <a:pt x="44189" y="816"/>
                  <a:pt x="44053" y="857"/>
                  <a:pt x="43971" y="830"/>
                </a:cubicBezTo>
                <a:cubicBezTo>
                  <a:pt x="43953" y="826"/>
                  <a:pt x="43937" y="825"/>
                  <a:pt x="43922" y="825"/>
                </a:cubicBezTo>
                <a:close/>
                <a:moveTo>
                  <a:pt x="34969" y="670"/>
                </a:moveTo>
                <a:cubicBezTo>
                  <a:pt x="34908" y="670"/>
                  <a:pt x="34847" y="694"/>
                  <a:pt x="34797" y="748"/>
                </a:cubicBezTo>
                <a:cubicBezTo>
                  <a:pt x="34634" y="898"/>
                  <a:pt x="34756" y="1156"/>
                  <a:pt x="34973" y="1156"/>
                </a:cubicBezTo>
                <a:cubicBezTo>
                  <a:pt x="35096" y="1156"/>
                  <a:pt x="35204" y="1047"/>
                  <a:pt x="35204" y="912"/>
                </a:cubicBezTo>
                <a:cubicBezTo>
                  <a:pt x="35204" y="767"/>
                  <a:pt x="35090" y="670"/>
                  <a:pt x="34969" y="670"/>
                </a:cubicBezTo>
                <a:close/>
                <a:moveTo>
                  <a:pt x="20443" y="871"/>
                </a:moveTo>
                <a:cubicBezTo>
                  <a:pt x="20389" y="925"/>
                  <a:pt x="20307" y="966"/>
                  <a:pt x="20294" y="1034"/>
                </a:cubicBezTo>
                <a:cubicBezTo>
                  <a:pt x="20294" y="1102"/>
                  <a:pt x="20375" y="1143"/>
                  <a:pt x="20443" y="1238"/>
                </a:cubicBezTo>
                <a:cubicBezTo>
                  <a:pt x="20508" y="1121"/>
                  <a:pt x="20573" y="1066"/>
                  <a:pt x="20579" y="1014"/>
                </a:cubicBezTo>
                <a:lnTo>
                  <a:pt x="20579" y="1014"/>
                </a:lnTo>
                <a:cubicBezTo>
                  <a:pt x="20579" y="1016"/>
                  <a:pt x="20579" y="1018"/>
                  <a:pt x="20579" y="1020"/>
                </a:cubicBezTo>
                <a:lnTo>
                  <a:pt x="20579" y="1007"/>
                </a:lnTo>
                <a:cubicBezTo>
                  <a:pt x="20579" y="1009"/>
                  <a:pt x="20579" y="1012"/>
                  <a:pt x="20579" y="1014"/>
                </a:cubicBezTo>
                <a:lnTo>
                  <a:pt x="20579" y="1014"/>
                </a:lnTo>
                <a:cubicBezTo>
                  <a:pt x="20572" y="962"/>
                  <a:pt x="20482" y="910"/>
                  <a:pt x="20443" y="871"/>
                </a:cubicBezTo>
                <a:close/>
                <a:moveTo>
                  <a:pt x="41239" y="830"/>
                </a:moveTo>
                <a:cubicBezTo>
                  <a:pt x="41131" y="830"/>
                  <a:pt x="41036" y="912"/>
                  <a:pt x="41022" y="1020"/>
                </a:cubicBezTo>
                <a:cubicBezTo>
                  <a:pt x="41012" y="1155"/>
                  <a:pt x="41125" y="1249"/>
                  <a:pt x="41240" y="1249"/>
                </a:cubicBezTo>
                <a:cubicBezTo>
                  <a:pt x="41288" y="1249"/>
                  <a:pt x="41336" y="1233"/>
                  <a:pt x="41375" y="1197"/>
                </a:cubicBezTo>
                <a:cubicBezTo>
                  <a:pt x="41511" y="1061"/>
                  <a:pt x="41430" y="830"/>
                  <a:pt x="41239" y="830"/>
                </a:cubicBezTo>
                <a:close/>
                <a:moveTo>
                  <a:pt x="32210" y="743"/>
                </a:moveTo>
                <a:cubicBezTo>
                  <a:pt x="32082" y="743"/>
                  <a:pt x="31955" y="825"/>
                  <a:pt x="31942" y="993"/>
                </a:cubicBezTo>
                <a:cubicBezTo>
                  <a:pt x="31928" y="1180"/>
                  <a:pt x="32073" y="1279"/>
                  <a:pt x="32217" y="1279"/>
                </a:cubicBezTo>
                <a:cubicBezTo>
                  <a:pt x="32346" y="1279"/>
                  <a:pt x="32473" y="1200"/>
                  <a:pt x="32486" y="1034"/>
                </a:cubicBezTo>
                <a:cubicBezTo>
                  <a:pt x="32493" y="842"/>
                  <a:pt x="32351" y="743"/>
                  <a:pt x="32210" y="743"/>
                </a:cubicBezTo>
                <a:close/>
                <a:moveTo>
                  <a:pt x="38507" y="857"/>
                </a:moveTo>
                <a:cubicBezTo>
                  <a:pt x="38371" y="871"/>
                  <a:pt x="38276" y="966"/>
                  <a:pt x="38276" y="1102"/>
                </a:cubicBezTo>
                <a:cubicBezTo>
                  <a:pt x="38276" y="1247"/>
                  <a:pt x="38391" y="1337"/>
                  <a:pt x="38512" y="1337"/>
                </a:cubicBezTo>
                <a:cubicBezTo>
                  <a:pt x="38572" y="1337"/>
                  <a:pt x="38634" y="1315"/>
                  <a:pt x="38684" y="1265"/>
                </a:cubicBezTo>
                <a:cubicBezTo>
                  <a:pt x="38834" y="1115"/>
                  <a:pt x="38725" y="857"/>
                  <a:pt x="38507" y="857"/>
                </a:cubicBezTo>
                <a:close/>
                <a:moveTo>
                  <a:pt x="29493" y="789"/>
                </a:moveTo>
                <a:cubicBezTo>
                  <a:pt x="29259" y="789"/>
                  <a:pt x="29132" y="1079"/>
                  <a:pt x="29292" y="1251"/>
                </a:cubicBezTo>
                <a:cubicBezTo>
                  <a:pt x="29347" y="1311"/>
                  <a:pt x="29418" y="1338"/>
                  <a:pt x="29489" y="1338"/>
                </a:cubicBezTo>
                <a:cubicBezTo>
                  <a:pt x="29625" y="1338"/>
                  <a:pt x="29759" y="1236"/>
                  <a:pt x="29768" y="1075"/>
                </a:cubicBezTo>
                <a:cubicBezTo>
                  <a:pt x="29768" y="925"/>
                  <a:pt x="29659" y="803"/>
                  <a:pt x="29509" y="789"/>
                </a:cubicBezTo>
                <a:cubicBezTo>
                  <a:pt x="29504" y="789"/>
                  <a:pt x="29499" y="789"/>
                  <a:pt x="29493" y="789"/>
                </a:cubicBezTo>
                <a:close/>
                <a:moveTo>
                  <a:pt x="47329" y="1183"/>
                </a:moveTo>
                <a:lnTo>
                  <a:pt x="47315" y="1238"/>
                </a:lnTo>
                <a:cubicBezTo>
                  <a:pt x="47370" y="1292"/>
                  <a:pt x="47437" y="1333"/>
                  <a:pt x="47519" y="1360"/>
                </a:cubicBezTo>
                <a:cubicBezTo>
                  <a:pt x="47526" y="1362"/>
                  <a:pt x="47534" y="1362"/>
                  <a:pt x="47542" y="1362"/>
                </a:cubicBezTo>
                <a:cubicBezTo>
                  <a:pt x="47604" y="1362"/>
                  <a:pt x="47676" y="1316"/>
                  <a:pt x="47736" y="1292"/>
                </a:cubicBezTo>
                <a:lnTo>
                  <a:pt x="47723" y="1238"/>
                </a:lnTo>
                <a:lnTo>
                  <a:pt x="47329" y="1183"/>
                </a:lnTo>
                <a:close/>
                <a:moveTo>
                  <a:pt x="26750" y="857"/>
                </a:moveTo>
                <a:cubicBezTo>
                  <a:pt x="26505" y="857"/>
                  <a:pt x="26383" y="1156"/>
                  <a:pt x="26546" y="1319"/>
                </a:cubicBezTo>
                <a:cubicBezTo>
                  <a:pt x="26604" y="1377"/>
                  <a:pt x="26673" y="1403"/>
                  <a:pt x="26741" y="1403"/>
                </a:cubicBezTo>
                <a:cubicBezTo>
                  <a:pt x="26879" y="1403"/>
                  <a:pt x="27008" y="1294"/>
                  <a:pt x="27008" y="1129"/>
                </a:cubicBezTo>
                <a:cubicBezTo>
                  <a:pt x="26995" y="979"/>
                  <a:pt x="26886" y="871"/>
                  <a:pt x="26750" y="857"/>
                </a:cubicBezTo>
                <a:close/>
                <a:moveTo>
                  <a:pt x="44804" y="1005"/>
                </a:moveTo>
                <a:cubicBezTo>
                  <a:pt x="44706" y="1005"/>
                  <a:pt x="44623" y="1084"/>
                  <a:pt x="44610" y="1197"/>
                </a:cubicBezTo>
                <a:cubicBezTo>
                  <a:pt x="44597" y="1306"/>
                  <a:pt x="44692" y="1414"/>
                  <a:pt x="44801" y="1428"/>
                </a:cubicBezTo>
                <a:cubicBezTo>
                  <a:pt x="44923" y="1428"/>
                  <a:pt x="45018" y="1333"/>
                  <a:pt x="45032" y="1224"/>
                </a:cubicBezTo>
                <a:cubicBezTo>
                  <a:pt x="45032" y="1102"/>
                  <a:pt x="44936" y="1007"/>
                  <a:pt x="44828" y="1007"/>
                </a:cubicBezTo>
                <a:cubicBezTo>
                  <a:pt x="44820" y="1006"/>
                  <a:pt x="44812" y="1005"/>
                  <a:pt x="44804" y="1005"/>
                </a:cubicBezTo>
                <a:close/>
                <a:moveTo>
                  <a:pt x="24018" y="952"/>
                </a:moveTo>
                <a:cubicBezTo>
                  <a:pt x="23801" y="952"/>
                  <a:pt x="23692" y="1211"/>
                  <a:pt x="23841" y="1360"/>
                </a:cubicBezTo>
                <a:cubicBezTo>
                  <a:pt x="23891" y="1410"/>
                  <a:pt x="23955" y="1433"/>
                  <a:pt x="24017" y="1433"/>
                </a:cubicBezTo>
                <a:cubicBezTo>
                  <a:pt x="24142" y="1433"/>
                  <a:pt x="24263" y="1342"/>
                  <a:pt x="24263" y="1197"/>
                </a:cubicBezTo>
                <a:cubicBezTo>
                  <a:pt x="24263" y="1061"/>
                  <a:pt x="24154" y="952"/>
                  <a:pt x="24018" y="952"/>
                </a:cubicBezTo>
                <a:close/>
                <a:moveTo>
                  <a:pt x="35812" y="924"/>
                </a:moveTo>
                <a:cubicBezTo>
                  <a:pt x="35804" y="924"/>
                  <a:pt x="35797" y="924"/>
                  <a:pt x="35789" y="925"/>
                </a:cubicBezTo>
                <a:cubicBezTo>
                  <a:pt x="35544" y="925"/>
                  <a:pt x="35436" y="1211"/>
                  <a:pt x="35599" y="1387"/>
                </a:cubicBezTo>
                <a:cubicBezTo>
                  <a:pt x="35654" y="1438"/>
                  <a:pt x="35720" y="1462"/>
                  <a:pt x="35785" y="1462"/>
                </a:cubicBezTo>
                <a:cubicBezTo>
                  <a:pt x="35926" y="1462"/>
                  <a:pt x="36061" y="1351"/>
                  <a:pt x="36061" y="1183"/>
                </a:cubicBezTo>
                <a:cubicBezTo>
                  <a:pt x="36061" y="1041"/>
                  <a:pt x="35951" y="924"/>
                  <a:pt x="35812" y="924"/>
                </a:cubicBezTo>
                <a:close/>
                <a:moveTo>
                  <a:pt x="18513" y="1170"/>
                </a:moveTo>
                <a:cubicBezTo>
                  <a:pt x="18472" y="1238"/>
                  <a:pt x="18404" y="1292"/>
                  <a:pt x="18404" y="1360"/>
                </a:cubicBezTo>
                <a:cubicBezTo>
                  <a:pt x="18404" y="1410"/>
                  <a:pt x="18486" y="1484"/>
                  <a:pt x="18530" y="1484"/>
                </a:cubicBezTo>
                <a:cubicBezTo>
                  <a:pt x="18534" y="1484"/>
                  <a:pt x="18537" y="1483"/>
                  <a:pt x="18540" y="1482"/>
                </a:cubicBezTo>
                <a:cubicBezTo>
                  <a:pt x="18608" y="1469"/>
                  <a:pt x="18663" y="1414"/>
                  <a:pt x="18690" y="1346"/>
                </a:cubicBezTo>
                <a:cubicBezTo>
                  <a:pt x="18690" y="1292"/>
                  <a:pt x="18622" y="1238"/>
                  <a:pt x="18581" y="1183"/>
                </a:cubicBezTo>
                <a:lnTo>
                  <a:pt x="18513" y="1170"/>
                </a:lnTo>
                <a:close/>
                <a:moveTo>
                  <a:pt x="21272" y="1075"/>
                </a:moveTo>
                <a:cubicBezTo>
                  <a:pt x="21164" y="1075"/>
                  <a:pt x="21055" y="1156"/>
                  <a:pt x="21055" y="1279"/>
                </a:cubicBezTo>
                <a:cubicBezTo>
                  <a:pt x="21045" y="1403"/>
                  <a:pt x="21157" y="1494"/>
                  <a:pt x="21272" y="1494"/>
                </a:cubicBezTo>
                <a:cubicBezTo>
                  <a:pt x="21320" y="1494"/>
                  <a:pt x="21368" y="1478"/>
                  <a:pt x="21408" y="1442"/>
                </a:cubicBezTo>
                <a:cubicBezTo>
                  <a:pt x="21544" y="1319"/>
                  <a:pt x="21463" y="1088"/>
                  <a:pt x="21272" y="1075"/>
                </a:cubicBezTo>
                <a:close/>
                <a:moveTo>
                  <a:pt x="42064" y="1055"/>
                </a:moveTo>
                <a:cubicBezTo>
                  <a:pt x="42013" y="1055"/>
                  <a:pt x="41961" y="1074"/>
                  <a:pt x="41919" y="1115"/>
                </a:cubicBezTo>
                <a:cubicBezTo>
                  <a:pt x="41769" y="1251"/>
                  <a:pt x="41865" y="1510"/>
                  <a:pt x="42069" y="1510"/>
                </a:cubicBezTo>
                <a:cubicBezTo>
                  <a:pt x="42191" y="1510"/>
                  <a:pt x="42286" y="1414"/>
                  <a:pt x="42286" y="1292"/>
                </a:cubicBezTo>
                <a:lnTo>
                  <a:pt x="42300" y="1292"/>
                </a:lnTo>
                <a:cubicBezTo>
                  <a:pt x="42300" y="1151"/>
                  <a:pt x="42182" y="1055"/>
                  <a:pt x="42064" y="1055"/>
                </a:cubicBezTo>
                <a:close/>
                <a:moveTo>
                  <a:pt x="33052" y="965"/>
                </a:moveTo>
                <a:cubicBezTo>
                  <a:pt x="33045" y="965"/>
                  <a:pt x="33037" y="965"/>
                  <a:pt x="33030" y="966"/>
                </a:cubicBezTo>
                <a:cubicBezTo>
                  <a:pt x="32771" y="966"/>
                  <a:pt x="32649" y="1279"/>
                  <a:pt x="32839" y="1455"/>
                </a:cubicBezTo>
                <a:cubicBezTo>
                  <a:pt x="32897" y="1517"/>
                  <a:pt x="32968" y="1544"/>
                  <a:pt x="33039" y="1544"/>
                </a:cubicBezTo>
                <a:cubicBezTo>
                  <a:pt x="33186" y="1544"/>
                  <a:pt x="33329" y="1426"/>
                  <a:pt x="33329" y="1251"/>
                </a:cubicBezTo>
                <a:cubicBezTo>
                  <a:pt x="33329" y="1096"/>
                  <a:pt x="33205" y="965"/>
                  <a:pt x="33052" y="965"/>
                </a:cubicBezTo>
                <a:close/>
                <a:moveTo>
                  <a:pt x="30325" y="1007"/>
                </a:moveTo>
                <a:cubicBezTo>
                  <a:pt x="29917" y="1007"/>
                  <a:pt x="29903" y="1605"/>
                  <a:pt x="30311" y="1618"/>
                </a:cubicBezTo>
                <a:cubicBezTo>
                  <a:pt x="30705" y="1618"/>
                  <a:pt x="30719" y="1020"/>
                  <a:pt x="30325" y="1007"/>
                </a:cubicBezTo>
                <a:close/>
                <a:moveTo>
                  <a:pt x="48171" y="1292"/>
                </a:moveTo>
                <a:lnTo>
                  <a:pt x="48171" y="1292"/>
                </a:lnTo>
                <a:cubicBezTo>
                  <a:pt x="48103" y="1442"/>
                  <a:pt x="48144" y="1564"/>
                  <a:pt x="48280" y="1618"/>
                </a:cubicBezTo>
                <a:cubicBezTo>
                  <a:pt x="48309" y="1631"/>
                  <a:pt x="48339" y="1637"/>
                  <a:pt x="48368" y="1637"/>
                </a:cubicBezTo>
                <a:cubicBezTo>
                  <a:pt x="48462" y="1637"/>
                  <a:pt x="48548" y="1576"/>
                  <a:pt x="48579" y="1482"/>
                </a:cubicBezTo>
                <a:cubicBezTo>
                  <a:pt x="48606" y="1387"/>
                  <a:pt x="48606" y="1333"/>
                  <a:pt x="48498" y="1333"/>
                </a:cubicBezTo>
                <a:cubicBezTo>
                  <a:pt x="48403" y="1319"/>
                  <a:pt x="48280" y="1306"/>
                  <a:pt x="48171" y="1292"/>
                </a:cubicBezTo>
                <a:close/>
                <a:moveTo>
                  <a:pt x="39333" y="1115"/>
                </a:moveTo>
                <a:cubicBezTo>
                  <a:pt x="39100" y="1115"/>
                  <a:pt x="38987" y="1391"/>
                  <a:pt x="39146" y="1550"/>
                </a:cubicBezTo>
                <a:cubicBezTo>
                  <a:pt x="39202" y="1610"/>
                  <a:pt x="39271" y="1637"/>
                  <a:pt x="39339" y="1637"/>
                </a:cubicBezTo>
                <a:cubicBezTo>
                  <a:pt x="39472" y="1637"/>
                  <a:pt x="39599" y="1535"/>
                  <a:pt x="39608" y="1374"/>
                </a:cubicBezTo>
                <a:cubicBezTo>
                  <a:pt x="39608" y="1238"/>
                  <a:pt x="39486" y="1115"/>
                  <a:pt x="39350" y="1115"/>
                </a:cubicBezTo>
                <a:cubicBezTo>
                  <a:pt x="39344" y="1115"/>
                  <a:pt x="39339" y="1115"/>
                  <a:pt x="39333" y="1115"/>
                </a:cubicBezTo>
                <a:close/>
                <a:moveTo>
                  <a:pt x="27566" y="1075"/>
                </a:moveTo>
                <a:cubicBezTo>
                  <a:pt x="27416" y="1075"/>
                  <a:pt x="27280" y="1197"/>
                  <a:pt x="27267" y="1360"/>
                </a:cubicBezTo>
                <a:cubicBezTo>
                  <a:pt x="27257" y="1548"/>
                  <a:pt x="27403" y="1671"/>
                  <a:pt x="27562" y="1671"/>
                </a:cubicBezTo>
                <a:cubicBezTo>
                  <a:pt x="27633" y="1671"/>
                  <a:pt x="27706" y="1646"/>
                  <a:pt x="27769" y="1591"/>
                </a:cubicBezTo>
                <a:cubicBezTo>
                  <a:pt x="27960" y="1414"/>
                  <a:pt x="27837" y="1088"/>
                  <a:pt x="27566" y="1075"/>
                </a:cubicBezTo>
                <a:close/>
                <a:moveTo>
                  <a:pt x="45636" y="1277"/>
                </a:moveTo>
                <a:cubicBezTo>
                  <a:pt x="45523" y="1277"/>
                  <a:pt x="45426" y="1381"/>
                  <a:pt x="45426" y="1496"/>
                </a:cubicBezTo>
                <a:cubicBezTo>
                  <a:pt x="45426" y="1645"/>
                  <a:pt x="45538" y="1720"/>
                  <a:pt x="45650" y="1720"/>
                </a:cubicBezTo>
                <a:cubicBezTo>
                  <a:pt x="45760" y="1720"/>
                  <a:pt x="45871" y="1648"/>
                  <a:pt x="45874" y="1503"/>
                </a:cubicBezTo>
                <a:lnTo>
                  <a:pt x="45874" y="1503"/>
                </a:lnTo>
                <a:cubicBezTo>
                  <a:pt x="45874" y="1505"/>
                  <a:pt x="45874" y="1507"/>
                  <a:pt x="45874" y="1510"/>
                </a:cubicBezTo>
                <a:lnTo>
                  <a:pt x="45874" y="1496"/>
                </a:lnTo>
                <a:cubicBezTo>
                  <a:pt x="45874" y="1498"/>
                  <a:pt x="45874" y="1501"/>
                  <a:pt x="45874" y="1503"/>
                </a:cubicBezTo>
                <a:lnTo>
                  <a:pt x="45874" y="1503"/>
                </a:lnTo>
                <a:cubicBezTo>
                  <a:pt x="45871" y="1383"/>
                  <a:pt x="45777" y="1279"/>
                  <a:pt x="45657" y="1279"/>
                </a:cubicBezTo>
                <a:cubicBezTo>
                  <a:pt x="45650" y="1278"/>
                  <a:pt x="45643" y="1277"/>
                  <a:pt x="45636" y="1277"/>
                </a:cubicBezTo>
                <a:close/>
                <a:moveTo>
                  <a:pt x="36618" y="1143"/>
                </a:moveTo>
                <a:cubicBezTo>
                  <a:pt x="36455" y="1143"/>
                  <a:pt x="36333" y="1265"/>
                  <a:pt x="36333" y="1428"/>
                </a:cubicBezTo>
                <a:cubicBezTo>
                  <a:pt x="36323" y="1606"/>
                  <a:pt x="36468" y="1725"/>
                  <a:pt x="36622" y="1725"/>
                </a:cubicBezTo>
                <a:cubicBezTo>
                  <a:pt x="36691" y="1725"/>
                  <a:pt x="36762" y="1701"/>
                  <a:pt x="36822" y="1645"/>
                </a:cubicBezTo>
                <a:cubicBezTo>
                  <a:pt x="37012" y="1455"/>
                  <a:pt x="36876" y="1143"/>
                  <a:pt x="36618" y="1143"/>
                </a:cubicBezTo>
                <a:close/>
                <a:moveTo>
                  <a:pt x="24847" y="1183"/>
                </a:moveTo>
                <a:cubicBezTo>
                  <a:pt x="24698" y="1183"/>
                  <a:pt x="24562" y="1306"/>
                  <a:pt x="24562" y="1455"/>
                </a:cubicBezTo>
                <a:cubicBezTo>
                  <a:pt x="24552" y="1633"/>
                  <a:pt x="24691" y="1753"/>
                  <a:pt x="24840" y="1753"/>
                </a:cubicBezTo>
                <a:cubicBezTo>
                  <a:pt x="24908" y="1753"/>
                  <a:pt x="24978" y="1728"/>
                  <a:pt x="25037" y="1673"/>
                </a:cubicBezTo>
                <a:cubicBezTo>
                  <a:pt x="25214" y="1496"/>
                  <a:pt x="25105" y="1183"/>
                  <a:pt x="24847" y="1183"/>
                </a:cubicBezTo>
                <a:close/>
                <a:moveTo>
                  <a:pt x="22116" y="1271"/>
                </a:moveTo>
                <a:cubicBezTo>
                  <a:pt x="22054" y="1271"/>
                  <a:pt x="21991" y="1294"/>
                  <a:pt x="21938" y="1346"/>
                </a:cubicBezTo>
                <a:cubicBezTo>
                  <a:pt x="21789" y="1510"/>
                  <a:pt x="21898" y="1781"/>
                  <a:pt x="22129" y="1781"/>
                </a:cubicBezTo>
                <a:cubicBezTo>
                  <a:pt x="22265" y="1781"/>
                  <a:pt x="22373" y="1659"/>
                  <a:pt x="22373" y="1523"/>
                </a:cubicBezTo>
                <a:cubicBezTo>
                  <a:pt x="22373" y="1375"/>
                  <a:pt x="22248" y="1271"/>
                  <a:pt x="22116" y="1271"/>
                </a:cubicBezTo>
                <a:close/>
                <a:moveTo>
                  <a:pt x="19369" y="1374"/>
                </a:moveTo>
                <a:cubicBezTo>
                  <a:pt x="19179" y="1374"/>
                  <a:pt x="19084" y="1605"/>
                  <a:pt x="19220" y="1741"/>
                </a:cubicBezTo>
                <a:cubicBezTo>
                  <a:pt x="19263" y="1783"/>
                  <a:pt x="19314" y="1802"/>
                  <a:pt x="19365" y="1802"/>
                </a:cubicBezTo>
                <a:cubicBezTo>
                  <a:pt x="19477" y="1802"/>
                  <a:pt x="19583" y="1712"/>
                  <a:pt x="19573" y="1591"/>
                </a:cubicBezTo>
                <a:cubicBezTo>
                  <a:pt x="19573" y="1469"/>
                  <a:pt x="19478" y="1387"/>
                  <a:pt x="19369" y="1374"/>
                </a:cubicBezTo>
                <a:close/>
                <a:moveTo>
                  <a:pt x="42925" y="1306"/>
                </a:moveTo>
                <a:cubicBezTo>
                  <a:pt x="42707" y="1306"/>
                  <a:pt x="42585" y="1564"/>
                  <a:pt x="42735" y="1727"/>
                </a:cubicBezTo>
                <a:cubicBezTo>
                  <a:pt x="42789" y="1781"/>
                  <a:pt x="42854" y="1806"/>
                  <a:pt x="42916" y="1806"/>
                </a:cubicBezTo>
                <a:cubicBezTo>
                  <a:pt x="43041" y="1806"/>
                  <a:pt x="43156" y="1709"/>
                  <a:pt x="43156" y="1564"/>
                </a:cubicBezTo>
                <a:cubicBezTo>
                  <a:pt x="43169" y="1428"/>
                  <a:pt x="43061" y="1319"/>
                  <a:pt x="42925" y="1306"/>
                </a:cubicBezTo>
                <a:close/>
                <a:moveTo>
                  <a:pt x="33872" y="1183"/>
                </a:moveTo>
                <a:cubicBezTo>
                  <a:pt x="33451" y="1183"/>
                  <a:pt x="33451" y="1809"/>
                  <a:pt x="33872" y="1809"/>
                </a:cubicBezTo>
                <a:cubicBezTo>
                  <a:pt x="34280" y="1809"/>
                  <a:pt x="34280" y="1183"/>
                  <a:pt x="33872" y="1183"/>
                </a:cubicBezTo>
                <a:close/>
                <a:moveTo>
                  <a:pt x="16651" y="1510"/>
                </a:moveTo>
                <a:cubicBezTo>
                  <a:pt x="16583" y="1537"/>
                  <a:pt x="16529" y="1578"/>
                  <a:pt x="16515" y="1645"/>
                </a:cubicBezTo>
                <a:cubicBezTo>
                  <a:pt x="16515" y="1700"/>
                  <a:pt x="16583" y="1754"/>
                  <a:pt x="16624" y="1822"/>
                </a:cubicBezTo>
                <a:lnTo>
                  <a:pt x="16678" y="1809"/>
                </a:lnTo>
                <a:cubicBezTo>
                  <a:pt x="16719" y="1754"/>
                  <a:pt x="16787" y="1700"/>
                  <a:pt x="16787" y="1645"/>
                </a:cubicBezTo>
                <a:cubicBezTo>
                  <a:pt x="16773" y="1591"/>
                  <a:pt x="16692" y="1510"/>
                  <a:pt x="16651" y="1510"/>
                </a:cubicBezTo>
                <a:close/>
                <a:moveTo>
                  <a:pt x="51705" y="1727"/>
                </a:moveTo>
                <a:cubicBezTo>
                  <a:pt x="51787" y="1823"/>
                  <a:pt x="51865" y="1867"/>
                  <a:pt x="51938" y="1867"/>
                </a:cubicBezTo>
                <a:cubicBezTo>
                  <a:pt x="51999" y="1867"/>
                  <a:pt x="52058" y="1837"/>
                  <a:pt x="52113" y="1781"/>
                </a:cubicBezTo>
                <a:lnTo>
                  <a:pt x="51705" y="1727"/>
                </a:lnTo>
                <a:close/>
                <a:moveTo>
                  <a:pt x="31163" y="1237"/>
                </a:moveTo>
                <a:cubicBezTo>
                  <a:pt x="31155" y="1237"/>
                  <a:pt x="31148" y="1237"/>
                  <a:pt x="31140" y="1238"/>
                </a:cubicBezTo>
                <a:lnTo>
                  <a:pt x="31154" y="1238"/>
                </a:lnTo>
                <a:cubicBezTo>
                  <a:pt x="30869" y="1238"/>
                  <a:pt x="30733" y="1591"/>
                  <a:pt x="30936" y="1781"/>
                </a:cubicBezTo>
                <a:cubicBezTo>
                  <a:pt x="31002" y="1847"/>
                  <a:pt x="31081" y="1876"/>
                  <a:pt x="31158" y="1876"/>
                </a:cubicBezTo>
                <a:cubicBezTo>
                  <a:pt x="31323" y="1876"/>
                  <a:pt x="31480" y="1744"/>
                  <a:pt x="31480" y="1550"/>
                </a:cubicBezTo>
                <a:cubicBezTo>
                  <a:pt x="31480" y="1381"/>
                  <a:pt x="31331" y="1237"/>
                  <a:pt x="31163" y="1237"/>
                </a:cubicBezTo>
                <a:close/>
                <a:moveTo>
                  <a:pt x="40143" y="1359"/>
                </a:moveTo>
                <a:cubicBezTo>
                  <a:pt x="40004" y="1359"/>
                  <a:pt x="39894" y="1476"/>
                  <a:pt x="39894" y="1618"/>
                </a:cubicBezTo>
                <a:lnTo>
                  <a:pt x="39894" y="1632"/>
                </a:lnTo>
                <a:cubicBezTo>
                  <a:pt x="39894" y="1797"/>
                  <a:pt x="40029" y="1906"/>
                  <a:pt x="40172" y="1906"/>
                </a:cubicBezTo>
                <a:cubicBezTo>
                  <a:pt x="40241" y="1906"/>
                  <a:pt x="40312" y="1880"/>
                  <a:pt x="40369" y="1822"/>
                </a:cubicBezTo>
                <a:cubicBezTo>
                  <a:pt x="40529" y="1649"/>
                  <a:pt x="40416" y="1360"/>
                  <a:pt x="40182" y="1360"/>
                </a:cubicBezTo>
                <a:cubicBezTo>
                  <a:pt x="40176" y="1360"/>
                  <a:pt x="40171" y="1360"/>
                  <a:pt x="40166" y="1360"/>
                </a:cubicBezTo>
                <a:cubicBezTo>
                  <a:pt x="40158" y="1359"/>
                  <a:pt x="40150" y="1359"/>
                  <a:pt x="40143" y="1359"/>
                </a:cubicBezTo>
                <a:close/>
                <a:moveTo>
                  <a:pt x="49188" y="1441"/>
                </a:moveTo>
                <a:cubicBezTo>
                  <a:pt x="48981" y="1441"/>
                  <a:pt x="48868" y="1690"/>
                  <a:pt x="49014" y="1849"/>
                </a:cubicBezTo>
                <a:cubicBezTo>
                  <a:pt x="49064" y="1899"/>
                  <a:pt x="49126" y="1922"/>
                  <a:pt x="49187" y="1922"/>
                </a:cubicBezTo>
                <a:cubicBezTo>
                  <a:pt x="49309" y="1922"/>
                  <a:pt x="49426" y="1831"/>
                  <a:pt x="49436" y="1686"/>
                </a:cubicBezTo>
                <a:cubicBezTo>
                  <a:pt x="49436" y="1550"/>
                  <a:pt x="49327" y="1442"/>
                  <a:pt x="49204" y="1442"/>
                </a:cubicBezTo>
                <a:cubicBezTo>
                  <a:pt x="49199" y="1441"/>
                  <a:pt x="49193" y="1441"/>
                  <a:pt x="49188" y="1441"/>
                </a:cubicBezTo>
                <a:close/>
                <a:moveTo>
                  <a:pt x="28408" y="1319"/>
                </a:moveTo>
                <a:cubicBezTo>
                  <a:pt x="28123" y="1319"/>
                  <a:pt x="27960" y="1659"/>
                  <a:pt x="28164" y="1863"/>
                </a:cubicBezTo>
                <a:cubicBezTo>
                  <a:pt x="28230" y="1939"/>
                  <a:pt x="28316" y="1973"/>
                  <a:pt x="28401" y="1973"/>
                </a:cubicBezTo>
                <a:cubicBezTo>
                  <a:pt x="28559" y="1973"/>
                  <a:pt x="28712" y="1854"/>
                  <a:pt x="28721" y="1659"/>
                </a:cubicBezTo>
                <a:cubicBezTo>
                  <a:pt x="28721" y="1482"/>
                  <a:pt x="28585" y="1333"/>
                  <a:pt x="28408" y="1319"/>
                </a:cubicBezTo>
                <a:close/>
                <a:moveTo>
                  <a:pt x="37447" y="1374"/>
                </a:moveTo>
                <a:cubicBezTo>
                  <a:pt x="37039" y="1374"/>
                  <a:pt x="37026" y="1985"/>
                  <a:pt x="37434" y="1985"/>
                </a:cubicBezTo>
                <a:cubicBezTo>
                  <a:pt x="37841" y="1985"/>
                  <a:pt x="37855" y="1374"/>
                  <a:pt x="37447" y="1374"/>
                </a:cubicBezTo>
                <a:close/>
                <a:moveTo>
                  <a:pt x="46465" y="1509"/>
                </a:moveTo>
                <a:cubicBezTo>
                  <a:pt x="46350" y="1509"/>
                  <a:pt x="46237" y="1599"/>
                  <a:pt x="46228" y="1741"/>
                </a:cubicBezTo>
                <a:cubicBezTo>
                  <a:pt x="46228" y="1863"/>
                  <a:pt x="46323" y="1985"/>
                  <a:pt x="46459" y="1985"/>
                </a:cubicBezTo>
                <a:cubicBezTo>
                  <a:pt x="46464" y="1986"/>
                  <a:pt x="46470" y="1986"/>
                  <a:pt x="46475" y="1986"/>
                </a:cubicBezTo>
                <a:cubicBezTo>
                  <a:pt x="46682" y="1986"/>
                  <a:pt x="46781" y="1737"/>
                  <a:pt x="46636" y="1591"/>
                </a:cubicBezTo>
                <a:cubicBezTo>
                  <a:pt x="46588" y="1534"/>
                  <a:pt x="46526" y="1509"/>
                  <a:pt x="46465" y="1509"/>
                </a:cubicBezTo>
                <a:close/>
                <a:moveTo>
                  <a:pt x="25697" y="1400"/>
                </a:moveTo>
                <a:cubicBezTo>
                  <a:pt x="25690" y="1400"/>
                  <a:pt x="25683" y="1400"/>
                  <a:pt x="25676" y="1401"/>
                </a:cubicBezTo>
                <a:cubicBezTo>
                  <a:pt x="25671" y="1401"/>
                  <a:pt x="25665" y="1400"/>
                  <a:pt x="25660" y="1400"/>
                </a:cubicBezTo>
                <a:cubicBezTo>
                  <a:pt x="25386" y="1400"/>
                  <a:pt x="25259" y="1731"/>
                  <a:pt x="25445" y="1917"/>
                </a:cubicBezTo>
                <a:cubicBezTo>
                  <a:pt x="25513" y="1985"/>
                  <a:pt x="25593" y="2015"/>
                  <a:pt x="25671" y="2015"/>
                </a:cubicBezTo>
                <a:cubicBezTo>
                  <a:pt x="25829" y="2015"/>
                  <a:pt x="25975" y="1891"/>
                  <a:pt x="25975" y="1700"/>
                </a:cubicBezTo>
                <a:cubicBezTo>
                  <a:pt x="25975" y="1544"/>
                  <a:pt x="25851" y="1400"/>
                  <a:pt x="25697" y="1400"/>
                </a:cubicBezTo>
                <a:close/>
                <a:moveTo>
                  <a:pt x="22944" y="1482"/>
                </a:moveTo>
                <a:cubicBezTo>
                  <a:pt x="22686" y="1482"/>
                  <a:pt x="22564" y="1795"/>
                  <a:pt x="22740" y="1972"/>
                </a:cubicBezTo>
                <a:cubicBezTo>
                  <a:pt x="22802" y="2029"/>
                  <a:pt x="22875" y="2055"/>
                  <a:pt x="22946" y="2055"/>
                </a:cubicBezTo>
                <a:cubicBezTo>
                  <a:pt x="23093" y="2055"/>
                  <a:pt x="23230" y="1942"/>
                  <a:pt x="23230" y="1768"/>
                </a:cubicBezTo>
                <a:cubicBezTo>
                  <a:pt x="23230" y="1605"/>
                  <a:pt x="23107" y="1482"/>
                  <a:pt x="22944" y="1482"/>
                </a:cubicBezTo>
                <a:close/>
                <a:moveTo>
                  <a:pt x="43740" y="1537"/>
                </a:moveTo>
                <a:cubicBezTo>
                  <a:pt x="43604" y="1537"/>
                  <a:pt x="43482" y="1659"/>
                  <a:pt x="43482" y="1809"/>
                </a:cubicBezTo>
                <a:cubicBezTo>
                  <a:pt x="43482" y="1963"/>
                  <a:pt x="43610" y="2063"/>
                  <a:pt x="43744" y="2063"/>
                </a:cubicBezTo>
                <a:cubicBezTo>
                  <a:pt x="43810" y="2063"/>
                  <a:pt x="43877" y="2039"/>
                  <a:pt x="43931" y="1985"/>
                </a:cubicBezTo>
                <a:cubicBezTo>
                  <a:pt x="44094" y="1822"/>
                  <a:pt x="43971" y="1537"/>
                  <a:pt x="43740" y="1537"/>
                </a:cubicBezTo>
                <a:close/>
                <a:moveTo>
                  <a:pt x="34688" y="1414"/>
                </a:moveTo>
                <a:cubicBezTo>
                  <a:pt x="34389" y="1414"/>
                  <a:pt x="34253" y="1768"/>
                  <a:pt x="34457" y="1972"/>
                </a:cubicBezTo>
                <a:cubicBezTo>
                  <a:pt x="34524" y="2039"/>
                  <a:pt x="34607" y="2069"/>
                  <a:pt x="34688" y="2069"/>
                </a:cubicBezTo>
                <a:cubicBezTo>
                  <a:pt x="34855" y="2069"/>
                  <a:pt x="35014" y="1942"/>
                  <a:pt x="35014" y="1741"/>
                </a:cubicBezTo>
                <a:cubicBezTo>
                  <a:pt x="35014" y="1564"/>
                  <a:pt x="34865" y="1414"/>
                  <a:pt x="34688" y="1414"/>
                </a:cubicBezTo>
                <a:close/>
                <a:moveTo>
                  <a:pt x="20199" y="1578"/>
                </a:moveTo>
                <a:cubicBezTo>
                  <a:pt x="19968" y="1591"/>
                  <a:pt x="19859" y="1863"/>
                  <a:pt x="20022" y="2012"/>
                </a:cubicBezTo>
                <a:cubicBezTo>
                  <a:pt x="20073" y="2060"/>
                  <a:pt x="20134" y="2081"/>
                  <a:pt x="20194" y="2081"/>
                </a:cubicBezTo>
                <a:cubicBezTo>
                  <a:pt x="20322" y="2081"/>
                  <a:pt x="20443" y="1980"/>
                  <a:pt x="20443" y="1822"/>
                </a:cubicBezTo>
                <a:cubicBezTo>
                  <a:pt x="20443" y="1686"/>
                  <a:pt x="20335" y="1578"/>
                  <a:pt x="20199" y="1578"/>
                </a:cubicBezTo>
                <a:close/>
                <a:moveTo>
                  <a:pt x="14707" y="1863"/>
                </a:moveTo>
                <a:cubicBezTo>
                  <a:pt x="14667" y="1863"/>
                  <a:pt x="14599" y="1945"/>
                  <a:pt x="14599" y="1985"/>
                </a:cubicBezTo>
                <a:cubicBezTo>
                  <a:pt x="14626" y="2040"/>
                  <a:pt x="14667" y="2080"/>
                  <a:pt x="14721" y="2108"/>
                </a:cubicBezTo>
                <a:cubicBezTo>
                  <a:pt x="14762" y="2108"/>
                  <a:pt x="14816" y="2040"/>
                  <a:pt x="14898" y="1985"/>
                </a:cubicBezTo>
                <a:cubicBezTo>
                  <a:pt x="14816" y="1917"/>
                  <a:pt x="14762" y="1863"/>
                  <a:pt x="14707" y="1863"/>
                </a:cubicBezTo>
                <a:close/>
                <a:moveTo>
                  <a:pt x="17480" y="1713"/>
                </a:moveTo>
                <a:cubicBezTo>
                  <a:pt x="17358" y="1713"/>
                  <a:pt x="17263" y="1809"/>
                  <a:pt x="17263" y="1917"/>
                </a:cubicBezTo>
                <a:cubicBezTo>
                  <a:pt x="17263" y="2053"/>
                  <a:pt x="17365" y="2121"/>
                  <a:pt x="17467" y="2121"/>
                </a:cubicBezTo>
                <a:cubicBezTo>
                  <a:pt x="17568" y="2121"/>
                  <a:pt x="17670" y="2053"/>
                  <a:pt x="17670" y="1917"/>
                </a:cubicBezTo>
                <a:cubicBezTo>
                  <a:pt x="17684" y="1809"/>
                  <a:pt x="17589" y="1713"/>
                  <a:pt x="17480" y="1713"/>
                </a:cubicBezTo>
                <a:close/>
                <a:moveTo>
                  <a:pt x="52480" y="1836"/>
                </a:moveTo>
                <a:lnTo>
                  <a:pt x="52480" y="1836"/>
                </a:lnTo>
                <a:cubicBezTo>
                  <a:pt x="52453" y="1972"/>
                  <a:pt x="52535" y="2108"/>
                  <a:pt x="52684" y="2135"/>
                </a:cubicBezTo>
                <a:cubicBezTo>
                  <a:pt x="52709" y="2142"/>
                  <a:pt x="52734" y="2145"/>
                  <a:pt x="52758" y="2145"/>
                </a:cubicBezTo>
                <a:cubicBezTo>
                  <a:pt x="52874" y="2145"/>
                  <a:pt x="52967" y="2064"/>
                  <a:pt x="53024" y="1917"/>
                </a:cubicBezTo>
                <a:lnTo>
                  <a:pt x="52480" y="1836"/>
                </a:lnTo>
                <a:close/>
                <a:moveTo>
                  <a:pt x="31969" y="1496"/>
                </a:moveTo>
                <a:cubicBezTo>
                  <a:pt x="31670" y="1496"/>
                  <a:pt x="31521" y="1863"/>
                  <a:pt x="31725" y="2080"/>
                </a:cubicBezTo>
                <a:cubicBezTo>
                  <a:pt x="31794" y="2145"/>
                  <a:pt x="31878" y="2174"/>
                  <a:pt x="31961" y="2174"/>
                </a:cubicBezTo>
                <a:cubicBezTo>
                  <a:pt x="32138" y="2174"/>
                  <a:pt x="32309" y="2040"/>
                  <a:pt x="32309" y="1836"/>
                </a:cubicBezTo>
                <a:cubicBezTo>
                  <a:pt x="32309" y="1645"/>
                  <a:pt x="32160" y="1496"/>
                  <a:pt x="31969" y="1496"/>
                </a:cubicBezTo>
                <a:close/>
                <a:moveTo>
                  <a:pt x="50032" y="1672"/>
                </a:moveTo>
                <a:cubicBezTo>
                  <a:pt x="50023" y="1672"/>
                  <a:pt x="50015" y="1672"/>
                  <a:pt x="50006" y="1673"/>
                </a:cubicBezTo>
                <a:cubicBezTo>
                  <a:pt x="49694" y="1713"/>
                  <a:pt x="49707" y="2148"/>
                  <a:pt x="50020" y="2176"/>
                </a:cubicBezTo>
                <a:cubicBezTo>
                  <a:pt x="50024" y="2176"/>
                  <a:pt x="50029" y="2176"/>
                  <a:pt x="50033" y="2176"/>
                </a:cubicBezTo>
                <a:cubicBezTo>
                  <a:pt x="50365" y="2176"/>
                  <a:pt x="50356" y="1672"/>
                  <a:pt x="50032" y="1672"/>
                </a:cubicBezTo>
                <a:close/>
                <a:moveTo>
                  <a:pt x="40988" y="1557"/>
                </a:moveTo>
                <a:cubicBezTo>
                  <a:pt x="40835" y="1557"/>
                  <a:pt x="40682" y="1659"/>
                  <a:pt x="40696" y="1863"/>
                </a:cubicBezTo>
                <a:cubicBezTo>
                  <a:pt x="40682" y="2074"/>
                  <a:pt x="40835" y="2179"/>
                  <a:pt x="40988" y="2179"/>
                </a:cubicBezTo>
                <a:cubicBezTo>
                  <a:pt x="41141" y="2179"/>
                  <a:pt x="41294" y="2074"/>
                  <a:pt x="41280" y="1863"/>
                </a:cubicBezTo>
                <a:cubicBezTo>
                  <a:pt x="41294" y="1659"/>
                  <a:pt x="41141" y="1557"/>
                  <a:pt x="40988" y="1557"/>
                </a:cubicBezTo>
                <a:close/>
                <a:moveTo>
                  <a:pt x="47283" y="1740"/>
                </a:moveTo>
                <a:cubicBezTo>
                  <a:pt x="47224" y="1740"/>
                  <a:pt x="47163" y="1761"/>
                  <a:pt x="47111" y="1809"/>
                </a:cubicBezTo>
                <a:cubicBezTo>
                  <a:pt x="46948" y="1958"/>
                  <a:pt x="47057" y="2230"/>
                  <a:pt x="47288" y="2230"/>
                </a:cubicBezTo>
                <a:cubicBezTo>
                  <a:pt x="47424" y="2230"/>
                  <a:pt x="47533" y="2135"/>
                  <a:pt x="47533" y="1999"/>
                </a:cubicBezTo>
                <a:cubicBezTo>
                  <a:pt x="47533" y="1841"/>
                  <a:pt x="47412" y="1740"/>
                  <a:pt x="47283" y="1740"/>
                </a:cubicBezTo>
                <a:close/>
                <a:moveTo>
                  <a:pt x="29210" y="1550"/>
                </a:moveTo>
                <a:cubicBezTo>
                  <a:pt x="29034" y="1550"/>
                  <a:pt x="28884" y="1700"/>
                  <a:pt x="28870" y="1877"/>
                </a:cubicBezTo>
                <a:cubicBezTo>
                  <a:pt x="28870" y="2090"/>
                  <a:pt x="29042" y="2234"/>
                  <a:pt x="29220" y="2234"/>
                </a:cubicBezTo>
                <a:cubicBezTo>
                  <a:pt x="29303" y="2234"/>
                  <a:pt x="29386" y="2204"/>
                  <a:pt x="29455" y="2135"/>
                </a:cubicBezTo>
                <a:cubicBezTo>
                  <a:pt x="29672" y="1931"/>
                  <a:pt x="29523" y="1550"/>
                  <a:pt x="29210" y="1550"/>
                </a:cubicBezTo>
                <a:close/>
                <a:moveTo>
                  <a:pt x="38276" y="1632"/>
                </a:moveTo>
                <a:cubicBezTo>
                  <a:pt x="38100" y="1632"/>
                  <a:pt x="37950" y="1768"/>
                  <a:pt x="37950" y="1958"/>
                </a:cubicBezTo>
                <a:cubicBezTo>
                  <a:pt x="37950" y="2152"/>
                  <a:pt x="38108" y="2277"/>
                  <a:pt x="38272" y="2277"/>
                </a:cubicBezTo>
                <a:cubicBezTo>
                  <a:pt x="38350" y="2277"/>
                  <a:pt x="38429" y="2250"/>
                  <a:pt x="38494" y="2189"/>
                </a:cubicBezTo>
                <a:cubicBezTo>
                  <a:pt x="38698" y="1985"/>
                  <a:pt x="38562" y="1632"/>
                  <a:pt x="38276" y="1632"/>
                </a:cubicBezTo>
                <a:close/>
                <a:moveTo>
                  <a:pt x="26505" y="1618"/>
                </a:moveTo>
                <a:cubicBezTo>
                  <a:pt x="26315" y="1618"/>
                  <a:pt x="26166" y="1768"/>
                  <a:pt x="26166" y="1958"/>
                </a:cubicBezTo>
                <a:cubicBezTo>
                  <a:pt x="26166" y="2159"/>
                  <a:pt x="26325" y="2292"/>
                  <a:pt x="26496" y="2292"/>
                </a:cubicBezTo>
                <a:cubicBezTo>
                  <a:pt x="26579" y="2292"/>
                  <a:pt x="26665" y="2261"/>
                  <a:pt x="26736" y="2189"/>
                </a:cubicBezTo>
                <a:cubicBezTo>
                  <a:pt x="26954" y="1985"/>
                  <a:pt x="26804" y="1618"/>
                  <a:pt x="26505" y="1618"/>
                </a:cubicBezTo>
                <a:close/>
                <a:moveTo>
                  <a:pt x="44566" y="1781"/>
                </a:moveTo>
                <a:cubicBezTo>
                  <a:pt x="44333" y="1781"/>
                  <a:pt x="44220" y="2057"/>
                  <a:pt x="44379" y="2230"/>
                </a:cubicBezTo>
                <a:cubicBezTo>
                  <a:pt x="44435" y="2290"/>
                  <a:pt x="44506" y="2317"/>
                  <a:pt x="44576" y="2317"/>
                </a:cubicBezTo>
                <a:cubicBezTo>
                  <a:pt x="44713" y="2317"/>
                  <a:pt x="44846" y="2215"/>
                  <a:pt x="44855" y="2053"/>
                </a:cubicBezTo>
                <a:cubicBezTo>
                  <a:pt x="44855" y="1904"/>
                  <a:pt x="44733" y="1781"/>
                  <a:pt x="44583" y="1781"/>
                </a:cubicBezTo>
                <a:cubicBezTo>
                  <a:pt x="44577" y="1781"/>
                  <a:pt x="44572" y="1781"/>
                  <a:pt x="44566" y="1781"/>
                </a:cubicBezTo>
                <a:close/>
                <a:moveTo>
                  <a:pt x="23773" y="1700"/>
                </a:moveTo>
                <a:cubicBezTo>
                  <a:pt x="23352" y="1700"/>
                  <a:pt x="23352" y="2339"/>
                  <a:pt x="23773" y="2339"/>
                </a:cubicBezTo>
                <a:cubicBezTo>
                  <a:pt x="24181" y="2339"/>
                  <a:pt x="24181" y="1700"/>
                  <a:pt x="23773" y="1700"/>
                </a:cubicBezTo>
                <a:close/>
                <a:moveTo>
                  <a:pt x="35513" y="1678"/>
                </a:moveTo>
                <a:cubicBezTo>
                  <a:pt x="35343" y="1678"/>
                  <a:pt x="35177" y="1812"/>
                  <a:pt x="35177" y="2012"/>
                </a:cubicBezTo>
                <a:cubicBezTo>
                  <a:pt x="35177" y="2203"/>
                  <a:pt x="35327" y="2352"/>
                  <a:pt x="35517" y="2352"/>
                </a:cubicBezTo>
                <a:cubicBezTo>
                  <a:pt x="35816" y="2352"/>
                  <a:pt x="35966" y="1985"/>
                  <a:pt x="35748" y="1781"/>
                </a:cubicBezTo>
                <a:cubicBezTo>
                  <a:pt x="35681" y="1710"/>
                  <a:pt x="35597" y="1678"/>
                  <a:pt x="35513" y="1678"/>
                </a:cubicBezTo>
                <a:close/>
                <a:moveTo>
                  <a:pt x="53386" y="1965"/>
                </a:moveTo>
                <a:cubicBezTo>
                  <a:pt x="53324" y="1965"/>
                  <a:pt x="53298" y="2011"/>
                  <a:pt x="53309" y="2067"/>
                </a:cubicBezTo>
                <a:cubicBezTo>
                  <a:pt x="53323" y="2135"/>
                  <a:pt x="53364" y="2298"/>
                  <a:pt x="53432" y="2339"/>
                </a:cubicBezTo>
                <a:cubicBezTo>
                  <a:pt x="53479" y="2359"/>
                  <a:pt x="53530" y="2369"/>
                  <a:pt x="53581" y="2369"/>
                </a:cubicBezTo>
                <a:cubicBezTo>
                  <a:pt x="53632" y="2369"/>
                  <a:pt x="53683" y="2359"/>
                  <a:pt x="53731" y="2339"/>
                </a:cubicBezTo>
                <a:cubicBezTo>
                  <a:pt x="53839" y="2284"/>
                  <a:pt x="53894" y="2162"/>
                  <a:pt x="53853" y="2053"/>
                </a:cubicBezTo>
                <a:cubicBezTo>
                  <a:pt x="53839" y="2040"/>
                  <a:pt x="53812" y="2040"/>
                  <a:pt x="53785" y="2040"/>
                </a:cubicBezTo>
                <a:cubicBezTo>
                  <a:pt x="53663" y="2012"/>
                  <a:pt x="53540" y="1999"/>
                  <a:pt x="53432" y="1972"/>
                </a:cubicBezTo>
                <a:cubicBezTo>
                  <a:pt x="53415" y="1967"/>
                  <a:pt x="53399" y="1965"/>
                  <a:pt x="53386" y="1965"/>
                </a:cubicBezTo>
                <a:close/>
                <a:moveTo>
                  <a:pt x="21011" y="1822"/>
                </a:moveTo>
                <a:cubicBezTo>
                  <a:pt x="20764" y="1822"/>
                  <a:pt x="20637" y="2125"/>
                  <a:pt x="20810" y="2312"/>
                </a:cubicBezTo>
                <a:cubicBezTo>
                  <a:pt x="20868" y="2373"/>
                  <a:pt x="20941" y="2401"/>
                  <a:pt x="21013" y="2401"/>
                </a:cubicBezTo>
                <a:cubicBezTo>
                  <a:pt x="21164" y="2401"/>
                  <a:pt x="21313" y="2282"/>
                  <a:pt x="21313" y="2108"/>
                </a:cubicBezTo>
                <a:cubicBezTo>
                  <a:pt x="21313" y="1945"/>
                  <a:pt x="21191" y="1822"/>
                  <a:pt x="21028" y="1822"/>
                </a:cubicBezTo>
                <a:cubicBezTo>
                  <a:pt x="21022" y="1822"/>
                  <a:pt x="21017" y="1822"/>
                  <a:pt x="21011" y="1822"/>
                </a:cubicBezTo>
                <a:close/>
                <a:moveTo>
                  <a:pt x="15564" y="2053"/>
                </a:moveTo>
                <a:cubicBezTo>
                  <a:pt x="15319" y="2053"/>
                  <a:pt x="15319" y="2407"/>
                  <a:pt x="15564" y="2407"/>
                </a:cubicBezTo>
                <a:cubicBezTo>
                  <a:pt x="15571" y="2408"/>
                  <a:pt x="15578" y="2408"/>
                  <a:pt x="15585" y="2408"/>
                </a:cubicBezTo>
                <a:cubicBezTo>
                  <a:pt x="15672" y="2408"/>
                  <a:pt x="15754" y="2331"/>
                  <a:pt x="15754" y="2230"/>
                </a:cubicBezTo>
                <a:cubicBezTo>
                  <a:pt x="15727" y="2121"/>
                  <a:pt x="15659" y="2053"/>
                  <a:pt x="15564" y="2053"/>
                </a:cubicBezTo>
                <a:close/>
                <a:moveTo>
                  <a:pt x="18296" y="1917"/>
                </a:moveTo>
                <a:cubicBezTo>
                  <a:pt x="18173" y="1917"/>
                  <a:pt x="18051" y="2026"/>
                  <a:pt x="18051" y="2162"/>
                </a:cubicBezTo>
                <a:cubicBezTo>
                  <a:pt x="18042" y="2313"/>
                  <a:pt x="18170" y="2418"/>
                  <a:pt x="18304" y="2418"/>
                </a:cubicBezTo>
                <a:cubicBezTo>
                  <a:pt x="18363" y="2418"/>
                  <a:pt x="18423" y="2398"/>
                  <a:pt x="18472" y="2352"/>
                </a:cubicBezTo>
                <a:cubicBezTo>
                  <a:pt x="18635" y="2203"/>
                  <a:pt x="18527" y="1931"/>
                  <a:pt x="18296" y="1917"/>
                </a:cubicBezTo>
                <a:close/>
                <a:moveTo>
                  <a:pt x="12832" y="2203"/>
                </a:moveTo>
                <a:cubicBezTo>
                  <a:pt x="12791" y="2216"/>
                  <a:pt x="12750" y="2244"/>
                  <a:pt x="12736" y="2284"/>
                </a:cubicBezTo>
                <a:cubicBezTo>
                  <a:pt x="12736" y="2325"/>
                  <a:pt x="12777" y="2366"/>
                  <a:pt x="12818" y="2420"/>
                </a:cubicBezTo>
                <a:cubicBezTo>
                  <a:pt x="12872" y="2366"/>
                  <a:pt x="12913" y="2325"/>
                  <a:pt x="12913" y="2284"/>
                </a:cubicBezTo>
                <a:lnTo>
                  <a:pt x="12900" y="2284"/>
                </a:lnTo>
                <a:cubicBezTo>
                  <a:pt x="12900" y="2257"/>
                  <a:pt x="12845" y="2203"/>
                  <a:pt x="12832" y="2203"/>
                </a:cubicBezTo>
                <a:close/>
                <a:moveTo>
                  <a:pt x="50836" y="1917"/>
                </a:moveTo>
                <a:lnTo>
                  <a:pt x="50836" y="1931"/>
                </a:lnTo>
                <a:cubicBezTo>
                  <a:pt x="50618" y="1931"/>
                  <a:pt x="50496" y="2203"/>
                  <a:pt x="50659" y="2352"/>
                </a:cubicBezTo>
                <a:cubicBezTo>
                  <a:pt x="50713" y="2406"/>
                  <a:pt x="50778" y="2430"/>
                  <a:pt x="50842" y="2430"/>
                </a:cubicBezTo>
                <a:cubicBezTo>
                  <a:pt x="50972" y="2430"/>
                  <a:pt x="51094" y="2330"/>
                  <a:pt x="51094" y="2176"/>
                </a:cubicBezTo>
                <a:cubicBezTo>
                  <a:pt x="51094" y="2040"/>
                  <a:pt x="50985" y="1917"/>
                  <a:pt x="50836" y="1917"/>
                </a:cubicBezTo>
                <a:close/>
                <a:moveTo>
                  <a:pt x="32799" y="1713"/>
                </a:moveTo>
                <a:cubicBezTo>
                  <a:pt x="32486" y="1713"/>
                  <a:pt x="32323" y="2108"/>
                  <a:pt x="32540" y="2325"/>
                </a:cubicBezTo>
                <a:cubicBezTo>
                  <a:pt x="32617" y="2402"/>
                  <a:pt x="32711" y="2437"/>
                  <a:pt x="32802" y="2437"/>
                </a:cubicBezTo>
                <a:cubicBezTo>
                  <a:pt x="32984" y="2437"/>
                  <a:pt x="33157" y="2298"/>
                  <a:pt x="33166" y="2080"/>
                </a:cubicBezTo>
                <a:cubicBezTo>
                  <a:pt x="33166" y="1885"/>
                  <a:pt x="33015" y="1726"/>
                  <a:pt x="32822" y="1726"/>
                </a:cubicBezTo>
                <a:cubicBezTo>
                  <a:pt x="32814" y="1726"/>
                  <a:pt x="32807" y="1727"/>
                  <a:pt x="32799" y="1727"/>
                </a:cubicBezTo>
                <a:lnTo>
                  <a:pt x="32799" y="1713"/>
                </a:lnTo>
                <a:close/>
                <a:moveTo>
                  <a:pt x="41810" y="1836"/>
                </a:moveTo>
                <a:cubicBezTo>
                  <a:pt x="41538" y="1836"/>
                  <a:pt x="41403" y="2162"/>
                  <a:pt x="41606" y="2352"/>
                </a:cubicBezTo>
                <a:cubicBezTo>
                  <a:pt x="41668" y="2414"/>
                  <a:pt x="41743" y="2441"/>
                  <a:pt x="41817" y="2441"/>
                </a:cubicBezTo>
                <a:cubicBezTo>
                  <a:pt x="41973" y="2441"/>
                  <a:pt x="42123" y="2319"/>
                  <a:pt x="42123" y="2135"/>
                </a:cubicBezTo>
                <a:cubicBezTo>
                  <a:pt x="42109" y="1972"/>
                  <a:pt x="41973" y="1836"/>
                  <a:pt x="41810" y="1836"/>
                </a:cubicBezTo>
                <a:close/>
                <a:moveTo>
                  <a:pt x="48117" y="1985"/>
                </a:moveTo>
                <a:cubicBezTo>
                  <a:pt x="47968" y="1985"/>
                  <a:pt x="47859" y="2094"/>
                  <a:pt x="47859" y="2230"/>
                </a:cubicBezTo>
                <a:cubicBezTo>
                  <a:pt x="47850" y="2378"/>
                  <a:pt x="47979" y="2482"/>
                  <a:pt x="48109" y="2482"/>
                </a:cubicBezTo>
                <a:cubicBezTo>
                  <a:pt x="48171" y="2482"/>
                  <a:pt x="48232" y="2459"/>
                  <a:pt x="48280" y="2407"/>
                </a:cubicBezTo>
                <a:cubicBezTo>
                  <a:pt x="48443" y="2257"/>
                  <a:pt x="48335" y="1985"/>
                  <a:pt x="48117" y="1985"/>
                </a:cubicBezTo>
                <a:close/>
                <a:moveTo>
                  <a:pt x="30067" y="1781"/>
                </a:moveTo>
                <a:cubicBezTo>
                  <a:pt x="29740" y="1781"/>
                  <a:pt x="29591" y="2176"/>
                  <a:pt x="29822" y="2393"/>
                </a:cubicBezTo>
                <a:cubicBezTo>
                  <a:pt x="29897" y="2468"/>
                  <a:pt x="29987" y="2501"/>
                  <a:pt x="30075" y="2501"/>
                </a:cubicBezTo>
                <a:cubicBezTo>
                  <a:pt x="30260" y="2501"/>
                  <a:pt x="30434" y="2355"/>
                  <a:pt x="30434" y="2135"/>
                </a:cubicBezTo>
                <a:cubicBezTo>
                  <a:pt x="30434" y="1931"/>
                  <a:pt x="30270" y="1781"/>
                  <a:pt x="30067" y="1781"/>
                </a:cubicBezTo>
                <a:close/>
                <a:moveTo>
                  <a:pt x="39075" y="1854"/>
                </a:moveTo>
                <a:cubicBezTo>
                  <a:pt x="38995" y="1854"/>
                  <a:pt x="38914" y="1882"/>
                  <a:pt x="38847" y="1945"/>
                </a:cubicBezTo>
                <a:cubicBezTo>
                  <a:pt x="38630" y="2162"/>
                  <a:pt x="38779" y="2529"/>
                  <a:pt x="39078" y="2529"/>
                </a:cubicBezTo>
                <a:cubicBezTo>
                  <a:pt x="39086" y="2530"/>
                  <a:pt x="39094" y="2530"/>
                  <a:pt x="39102" y="2530"/>
                </a:cubicBezTo>
                <a:cubicBezTo>
                  <a:pt x="39281" y="2530"/>
                  <a:pt x="39419" y="2385"/>
                  <a:pt x="39432" y="2203"/>
                </a:cubicBezTo>
                <a:lnTo>
                  <a:pt x="39418" y="2203"/>
                </a:lnTo>
                <a:cubicBezTo>
                  <a:pt x="39427" y="1996"/>
                  <a:pt x="39254" y="1854"/>
                  <a:pt x="39075" y="1854"/>
                </a:cubicBezTo>
                <a:close/>
                <a:moveTo>
                  <a:pt x="27311" y="1849"/>
                </a:moveTo>
                <a:cubicBezTo>
                  <a:pt x="27118" y="1849"/>
                  <a:pt x="26968" y="2007"/>
                  <a:pt x="26968" y="2203"/>
                </a:cubicBezTo>
                <a:cubicBezTo>
                  <a:pt x="26968" y="2417"/>
                  <a:pt x="27146" y="2560"/>
                  <a:pt x="27332" y="2560"/>
                </a:cubicBezTo>
                <a:cubicBezTo>
                  <a:pt x="27418" y="2560"/>
                  <a:pt x="27506" y="2530"/>
                  <a:pt x="27579" y="2461"/>
                </a:cubicBezTo>
                <a:cubicBezTo>
                  <a:pt x="27810" y="2244"/>
                  <a:pt x="27647" y="1849"/>
                  <a:pt x="27335" y="1849"/>
                </a:cubicBezTo>
                <a:cubicBezTo>
                  <a:pt x="27327" y="1849"/>
                  <a:pt x="27319" y="1849"/>
                  <a:pt x="27311" y="1849"/>
                </a:cubicBezTo>
                <a:close/>
                <a:moveTo>
                  <a:pt x="45399" y="2053"/>
                </a:moveTo>
                <a:cubicBezTo>
                  <a:pt x="45236" y="2053"/>
                  <a:pt x="45113" y="2176"/>
                  <a:pt x="45127" y="2325"/>
                </a:cubicBezTo>
                <a:lnTo>
                  <a:pt x="45113" y="2325"/>
                </a:lnTo>
                <a:cubicBezTo>
                  <a:pt x="45113" y="2500"/>
                  <a:pt x="45256" y="2612"/>
                  <a:pt x="45399" y="2612"/>
                </a:cubicBezTo>
                <a:cubicBezTo>
                  <a:pt x="45467" y="2612"/>
                  <a:pt x="45536" y="2586"/>
                  <a:pt x="45589" y="2529"/>
                </a:cubicBezTo>
                <a:cubicBezTo>
                  <a:pt x="45766" y="2352"/>
                  <a:pt x="45643" y="2053"/>
                  <a:pt x="45399" y="2053"/>
                </a:cubicBezTo>
                <a:close/>
                <a:moveTo>
                  <a:pt x="24602" y="1945"/>
                </a:moveTo>
                <a:cubicBezTo>
                  <a:pt x="24412" y="1945"/>
                  <a:pt x="24263" y="2094"/>
                  <a:pt x="24263" y="2284"/>
                </a:cubicBezTo>
                <a:cubicBezTo>
                  <a:pt x="24263" y="2485"/>
                  <a:pt x="24428" y="2619"/>
                  <a:pt x="24599" y="2619"/>
                </a:cubicBezTo>
                <a:cubicBezTo>
                  <a:pt x="24682" y="2619"/>
                  <a:pt x="24767" y="2587"/>
                  <a:pt x="24834" y="2515"/>
                </a:cubicBezTo>
                <a:cubicBezTo>
                  <a:pt x="25051" y="2312"/>
                  <a:pt x="24902" y="1945"/>
                  <a:pt x="24602" y="1945"/>
                </a:cubicBezTo>
                <a:close/>
                <a:moveTo>
                  <a:pt x="36360" y="1904"/>
                </a:moveTo>
                <a:cubicBezTo>
                  <a:pt x="36156" y="1904"/>
                  <a:pt x="35993" y="2053"/>
                  <a:pt x="35993" y="2244"/>
                </a:cubicBezTo>
                <a:cubicBezTo>
                  <a:pt x="35983" y="2470"/>
                  <a:pt x="36164" y="2625"/>
                  <a:pt x="36353" y="2625"/>
                </a:cubicBezTo>
                <a:cubicBezTo>
                  <a:pt x="36436" y="2625"/>
                  <a:pt x="36520" y="2595"/>
                  <a:pt x="36591" y="2529"/>
                </a:cubicBezTo>
                <a:cubicBezTo>
                  <a:pt x="36822" y="2298"/>
                  <a:pt x="36672" y="1917"/>
                  <a:pt x="36360" y="1904"/>
                </a:cubicBezTo>
                <a:close/>
                <a:moveTo>
                  <a:pt x="54311" y="2139"/>
                </a:moveTo>
                <a:cubicBezTo>
                  <a:pt x="54208" y="2139"/>
                  <a:pt x="54113" y="2226"/>
                  <a:pt x="54125" y="2352"/>
                </a:cubicBezTo>
                <a:cubicBezTo>
                  <a:pt x="54111" y="2563"/>
                  <a:pt x="54264" y="2668"/>
                  <a:pt x="54417" y="2668"/>
                </a:cubicBezTo>
                <a:cubicBezTo>
                  <a:pt x="54570" y="2668"/>
                  <a:pt x="54723" y="2563"/>
                  <a:pt x="54709" y="2352"/>
                </a:cubicBezTo>
                <a:cubicBezTo>
                  <a:pt x="54696" y="2244"/>
                  <a:pt x="54682" y="2176"/>
                  <a:pt x="54560" y="2162"/>
                </a:cubicBezTo>
                <a:lnTo>
                  <a:pt x="54560" y="2176"/>
                </a:lnTo>
                <a:cubicBezTo>
                  <a:pt x="54492" y="2176"/>
                  <a:pt x="54437" y="2162"/>
                  <a:pt x="54370" y="2148"/>
                </a:cubicBezTo>
                <a:cubicBezTo>
                  <a:pt x="54350" y="2142"/>
                  <a:pt x="54331" y="2139"/>
                  <a:pt x="54311" y="2139"/>
                </a:cubicBezTo>
                <a:close/>
                <a:moveTo>
                  <a:pt x="21866" y="2039"/>
                </a:moveTo>
                <a:cubicBezTo>
                  <a:pt x="21858" y="2039"/>
                  <a:pt x="21851" y="2039"/>
                  <a:pt x="21843" y="2040"/>
                </a:cubicBezTo>
                <a:cubicBezTo>
                  <a:pt x="21558" y="2040"/>
                  <a:pt x="21422" y="2379"/>
                  <a:pt x="21626" y="2583"/>
                </a:cubicBezTo>
                <a:cubicBezTo>
                  <a:pt x="21689" y="2643"/>
                  <a:pt x="21766" y="2669"/>
                  <a:pt x="21841" y="2669"/>
                </a:cubicBezTo>
                <a:cubicBezTo>
                  <a:pt x="22008" y="2669"/>
                  <a:pt x="22169" y="2540"/>
                  <a:pt x="22169" y="2352"/>
                </a:cubicBezTo>
                <a:cubicBezTo>
                  <a:pt x="22169" y="2183"/>
                  <a:pt x="22032" y="2039"/>
                  <a:pt x="21866" y="2039"/>
                </a:cubicBezTo>
                <a:close/>
                <a:moveTo>
                  <a:pt x="19119" y="2123"/>
                </a:moveTo>
                <a:cubicBezTo>
                  <a:pt x="19050" y="2123"/>
                  <a:pt x="18980" y="2148"/>
                  <a:pt x="18921" y="2203"/>
                </a:cubicBezTo>
                <a:cubicBezTo>
                  <a:pt x="18744" y="2379"/>
                  <a:pt x="18867" y="2692"/>
                  <a:pt x="19125" y="2692"/>
                </a:cubicBezTo>
                <a:cubicBezTo>
                  <a:pt x="19274" y="2692"/>
                  <a:pt x="19410" y="2570"/>
                  <a:pt x="19410" y="2420"/>
                </a:cubicBezTo>
                <a:cubicBezTo>
                  <a:pt x="19410" y="2243"/>
                  <a:pt x="19269" y="2123"/>
                  <a:pt x="19119" y="2123"/>
                </a:cubicBezTo>
                <a:close/>
                <a:moveTo>
                  <a:pt x="33606" y="1956"/>
                </a:moveTo>
                <a:cubicBezTo>
                  <a:pt x="33513" y="1956"/>
                  <a:pt x="33419" y="1990"/>
                  <a:pt x="33342" y="2067"/>
                </a:cubicBezTo>
                <a:cubicBezTo>
                  <a:pt x="33125" y="2312"/>
                  <a:pt x="33288" y="2692"/>
                  <a:pt x="33614" y="2692"/>
                </a:cubicBezTo>
                <a:cubicBezTo>
                  <a:pt x="33832" y="2692"/>
                  <a:pt x="33995" y="2515"/>
                  <a:pt x="33981" y="2312"/>
                </a:cubicBezTo>
                <a:lnTo>
                  <a:pt x="33981" y="2312"/>
                </a:lnTo>
                <a:lnTo>
                  <a:pt x="33981" y="2325"/>
                </a:lnTo>
                <a:cubicBezTo>
                  <a:pt x="33972" y="2098"/>
                  <a:pt x="33793" y="1956"/>
                  <a:pt x="33606" y="1956"/>
                </a:cubicBezTo>
                <a:close/>
                <a:moveTo>
                  <a:pt x="42636" y="2067"/>
                </a:moveTo>
                <a:cubicBezTo>
                  <a:pt x="42560" y="2067"/>
                  <a:pt x="42483" y="2096"/>
                  <a:pt x="42422" y="2162"/>
                </a:cubicBezTo>
                <a:cubicBezTo>
                  <a:pt x="42232" y="2366"/>
                  <a:pt x="42368" y="2692"/>
                  <a:pt x="42653" y="2692"/>
                </a:cubicBezTo>
                <a:cubicBezTo>
                  <a:pt x="42816" y="2692"/>
                  <a:pt x="42952" y="2556"/>
                  <a:pt x="42952" y="2379"/>
                </a:cubicBezTo>
                <a:cubicBezTo>
                  <a:pt x="42952" y="2195"/>
                  <a:pt x="42796" y="2067"/>
                  <a:pt x="42636" y="2067"/>
                </a:cubicBezTo>
                <a:close/>
                <a:moveTo>
                  <a:pt x="51691" y="2136"/>
                </a:moveTo>
                <a:cubicBezTo>
                  <a:pt x="51555" y="2136"/>
                  <a:pt x="51420" y="2228"/>
                  <a:pt x="51434" y="2420"/>
                </a:cubicBezTo>
                <a:cubicBezTo>
                  <a:pt x="51406" y="2609"/>
                  <a:pt x="51550" y="2708"/>
                  <a:pt x="51693" y="2708"/>
                </a:cubicBezTo>
                <a:cubicBezTo>
                  <a:pt x="51829" y="2708"/>
                  <a:pt x="51963" y="2619"/>
                  <a:pt x="51950" y="2434"/>
                </a:cubicBezTo>
                <a:cubicBezTo>
                  <a:pt x="51978" y="2239"/>
                  <a:pt x="51834" y="2136"/>
                  <a:pt x="51691" y="2136"/>
                </a:cubicBezTo>
                <a:close/>
                <a:moveTo>
                  <a:pt x="13610" y="2415"/>
                </a:moveTo>
                <a:cubicBezTo>
                  <a:pt x="13532" y="2415"/>
                  <a:pt x="13474" y="2487"/>
                  <a:pt x="13498" y="2570"/>
                </a:cubicBezTo>
                <a:cubicBezTo>
                  <a:pt x="13525" y="2638"/>
                  <a:pt x="13579" y="2692"/>
                  <a:pt x="13647" y="2719"/>
                </a:cubicBezTo>
                <a:cubicBezTo>
                  <a:pt x="13701" y="2719"/>
                  <a:pt x="13769" y="2638"/>
                  <a:pt x="13837" y="2597"/>
                </a:cubicBezTo>
                <a:lnTo>
                  <a:pt x="13824" y="2529"/>
                </a:lnTo>
                <a:cubicBezTo>
                  <a:pt x="13769" y="2488"/>
                  <a:pt x="13715" y="2420"/>
                  <a:pt x="13647" y="2420"/>
                </a:cubicBezTo>
                <a:cubicBezTo>
                  <a:pt x="13634" y="2417"/>
                  <a:pt x="13622" y="2415"/>
                  <a:pt x="13610" y="2415"/>
                </a:cubicBezTo>
                <a:close/>
                <a:moveTo>
                  <a:pt x="16366" y="2244"/>
                </a:moveTo>
                <a:cubicBezTo>
                  <a:pt x="16162" y="2244"/>
                  <a:pt x="16053" y="2502"/>
                  <a:pt x="16202" y="2651"/>
                </a:cubicBezTo>
                <a:cubicBezTo>
                  <a:pt x="16250" y="2699"/>
                  <a:pt x="16309" y="2720"/>
                  <a:pt x="16367" y="2720"/>
                </a:cubicBezTo>
                <a:cubicBezTo>
                  <a:pt x="16490" y="2720"/>
                  <a:pt x="16610" y="2623"/>
                  <a:pt x="16610" y="2475"/>
                </a:cubicBezTo>
                <a:cubicBezTo>
                  <a:pt x="16597" y="2352"/>
                  <a:pt x="16501" y="2244"/>
                  <a:pt x="16366" y="2244"/>
                </a:cubicBezTo>
                <a:close/>
                <a:moveTo>
                  <a:pt x="30909" y="2012"/>
                </a:moveTo>
                <a:cubicBezTo>
                  <a:pt x="30569" y="2012"/>
                  <a:pt x="30393" y="2407"/>
                  <a:pt x="30624" y="2651"/>
                </a:cubicBezTo>
                <a:cubicBezTo>
                  <a:pt x="30703" y="2726"/>
                  <a:pt x="30798" y="2760"/>
                  <a:pt x="30890" y="2760"/>
                </a:cubicBezTo>
                <a:cubicBezTo>
                  <a:pt x="31082" y="2760"/>
                  <a:pt x="31263" y="2614"/>
                  <a:pt x="31263" y="2393"/>
                </a:cubicBezTo>
                <a:cubicBezTo>
                  <a:pt x="31276" y="2189"/>
                  <a:pt x="31113" y="2012"/>
                  <a:pt x="30909" y="2012"/>
                </a:cubicBezTo>
                <a:close/>
                <a:moveTo>
                  <a:pt x="48935" y="2237"/>
                </a:moveTo>
                <a:cubicBezTo>
                  <a:pt x="48872" y="2237"/>
                  <a:pt x="48808" y="2260"/>
                  <a:pt x="48756" y="2312"/>
                </a:cubicBezTo>
                <a:cubicBezTo>
                  <a:pt x="48579" y="2475"/>
                  <a:pt x="48702" y="2760"/>
                  <a:pt x="48933" y="2774"/>
                </a:cubicBezTo>
                <a:cubicBezTo>
                  <a:pt x="49069" y="2774"/>
                  <a:pt x="49191" y="2651"/>
                  <a:pt x="49204" y="2502"/>
                </a:cubicBezTo>
                <a:cubicBezTo>
                  <a:pt x="49204" y="2344"/>
                  <a:pt x="49071" y="2237"/>
                  <a:pt x="48935" y="2237"/>
                </a:cubicBezTo>
                <a:close/>
                <a:moveTo>
                  <a:pt x="39921" y="2108"/>
                </a:moveTo>
                <a:cubicBezTo>
                  <a:pt x="39622" y="2108"/>
                  <a:pt x="39472" y="2475"/>
                  <a:pt x="39690" y="2692"/>
                </a:cubicBezTo>
                <a:cubicBezTo>
                  <a:pt x="39755" y="2761"/>
                  <a:pt x="39836" y="2792"/>
                  <a:pt x="39917" y="2792"/>
                </a:cubicBezTo>
                <a:cubicBezTo>
                  <a:pt x="40090" y="2792"/>
                  <a:pt x="40261" y="2651"/>
                  <a:pt x="40261" y="2447"/>
                </a:cubicBezTo>
                <a:cubicBezTo>
                  <a:pt x="40274" y="2257"/>
                  <a:pt x="40111" y="2108"/>
                  <a:pt x="39921" y="2108"/>
                </a:cubicBezTo>
                <a:close/>
                <a:moveTo>
                  <a:pt x="46237" y="2283"/>
                </a:moveTo>
                <a:cubicBezTo>
                  <a:pt x="46229" y="2283"/>
                  <a:pt x="46222" y="2284"/>
                  <a:pt x="46214" y="2284"/>
                </a:cubicBezTo>
                <a:cubicBezTo>
                  <a:pt x="45956" y="2284"/>
                  <a:pt x="45834" y="2597"/>
                  <a:pt x="46024" y="2774"/>
                </a:cubicBezTo>
                <a:cubicBezTo>
                  <a:pt x="46083" y="2829"/>
                  <a:pt x="46153" y="2854"/>
                  <a:pt x="46222" y="2854"/>
                </a:cubicBezTo>
                <a:cubicBezTo>
                  <a:pt x="46372" y="2854"/>
                  <a:pt x="46513" y="2734"/>
                  <a:pt x="46513" y="2556"/>
                </a:cubicBezTo>
                <a:cubicBezTo>
                  <a:pt x="46500" y="2401"/>
                  <a:pt x="46377" y="2283"/>
                  <a:pt x="46237" y="2283"/>
                </a:cubicBezTo>
                <a:close/>
                <a:moveTo>
                  <a:pt x="28138" y="2108"/>
                </a:moveTo>
                <a:cubicBezTo>
                  <a:pt x="28046" y="2108"/>
                  <a:pt x="27953" y="2142"/>
                  <a:pt x="27878" y="2216"/>
                </a:cubicBezTo>
                <a:cubicBezTo>
                  <a:pt x="27647" y="2461"/>
                  <a:pt x="27810" y="2855"/>
                  <a:pt x="28150" y="2855"/>
                </a:cubicBezTo>
                <a:cubicBezTo>
                  <a:pt x="28354" y="2855"/>
                  <a:pt x="28517" y="2679"/>
                  <a:pt x="28517" y="2475"/>
                </a:cubicBezTo>
                <a:cubicBezTo>
                  <a:pt x="28517" y="2254"/>
                  <a:pt x="28331" y="2108"/>
                  <a:pt x="28138" y="2108"/>
                </a:cubicBezTo>
                <a:close/>
                <a:moveTo>
                  <a:pt x="37178" y="2148"/>
                </a:moveTo>
                <a:cubicBezTo>
                  <a:pt x="37173" y="2148"/>
                  <a:pt x="37167" y="2148"/>
                  <a:pt x="37162" y="2148"/>
                </a:cubicBezTo>
                <a:cubicBezTo>
                  <a:pt x="36971" y="2148"/>
                  <a:pt x="36808" y="2312"/>
                  <a:pt x="36808" y="2502"/>
                </a:cubicBezTo>
                <a:cubicBezTo>
                  <a:pt x="36808" y="2729"/>
                  <a:pt x="36985" y="2877"/>
                  <a:pt x="37171" y="2877"/>
                </a:cubicBezTo>
                <a:cubicBezTo>
                  <a:pt x="37263" y="2877"/>
                  <a:pt x="37357" y="2841"/>
                  <a:pt x="37434" y="2760"/>
                </a:cubicBezTo>
                <a:cubicBezTo>
                  <a:pt x="37661" y="2533"/>
                  <a:pt x="37494" y="2148"/>
                  <a:pt x="37178" y="2148"/>
                </a:cubicBezTo>
                <a:close/>
                <a:moveTo>
                  <a:pt x="55260" y="2311"/>
                </a:moveTo>
                <a:cubicBezTo>
                  <a:pt x="55253" y="2311"/>
                  <a:pt x="55246" y="2311"/>
                  <a:pt x="55239" y="2312"/>
                </a:cubicBezTo>
                <a:cubicBezTo>
                  <a:pt x="55076" y="2312"/>
                  <a:pt x="54954" y="2434"/>
                  <a:pt x="54940" y="2583"/>
                </a:cubicBezTo>
                <a:cubicBezTo>
                  <a:pt x="54940" y="2782"/>
                  <a:pt x="55093" y="2885"/>
                  <a:pt x="55244" y="2885"/>
                </a:cubicBezTo>
                <a:cubicBezTo>
                  <a:pt x="55382" y="2885"/>
                  <a:pt x="55519" y="2799"/>
                  <a:pt x="55538" y="2624"/>
                </a:cubicBezTo>
                <a:cubicBezTo>
                  <a:pt x="55551" y="2455"/>
                  <a:pt x="55415" y="2311"/>
                  <a:pt x="55260" y="2311"/>
                </a:cubicBezTo>
                <a:close/>
                <a:moveTo>
                  <a:pt x="25420" y="2176"/>
                </a:moveTo>
                <a:cubicBezTo>
                  <a:pt x="25328" y="2176"/>
                  <a:pt x="25235" y="2210"/>
                  <a:pt x="25160" y="2284"/>
                </a:cubicBezTo>
                <a:cubicBezTo>
                  <a:pt x="24929" y="2515"/>
                  <a:pt x="25105" y="2910"/>
                  <a:pt x="25432" y="2910"/>
                </a:cubicBezTo>
                <a:cubicBezTo>
                  <a:pt x="25622" y="2896"/>
                  <a:pt x="25785" y="2746"/>
                  <a:pt x="25785" y="2543"/>
                </a:cubicBezTo>
                <a:cubicBezTo>
                  <a:pt x="25794" y="2322"/>
                  <a:pt x="25611" y="2176"/>
                  <a:pt x="25420" y="2176"/>
                </a:cubicBezTo>
                <a:close/>
                <a:moveTo>
                  <a:pt x="43482" y="2298"/>
                </a:moveTo>
                <a:cubicBezTo>
                  <a:pt x="43197" y="2298"/>
                  <a:pt x="43047" y="2638"/>
                  <a:pt x="43237" y="2842"/>
                </a:cubicBezTo>
                <a:cubicBezTo>
                  <a:pt x="43305" y="2909"/>
                  <a:pt x="43387" y="2939"/>
                  <a:pt x="43467" y="2939"/>
                </a:cubicBezTo>
                <a:cubicBezTo>
                  <a:pt x="43629" y="2939"/>
                  <a:pt x="43781" y="2815"/>
                  <a:pt x="43781" y="2624"/>
                </a:cubicBezTo>
                <a:cubicBezTo>
                  <a:pt x="43781" y="2461"/>
                  <a:pt x="43645" y="2312"/>
                  <a:pt x="43482" y="2312"/>
                </a:cubicBezTo>
                <a:lnTo>
                  <a:pt x="43482" y="2298"/>
                </a:lnTo>
                <a:close/>
                <a:moveTo>
                  <a:pt x="22670" y="2263"/>
                </a:moveTo>
                <a:cubicBezTo>
                  <a:pt x="22585" y="2263"/>
                  <a:pt x="22499" y="2295"/>
                  <a:pt x="22428" y="2366"/>
                </a:cubicBezTo>
                <a:cubicBezTo>
                  <a:pt x="22224" y="2583"/>
                  <a:pt x="22373" y="2950"/>
                  <a:pt x="22672" y="2950"/>
                </a:cubicBezTo>
                <a:cubicBezTo>
                  <a:pt x="22863" y="2950"/>
                  <a:pt x="23012" y="2787"/>
                  <a:pt x="23012" y="2611"/>
                </a:cubicBezTo>
                <a:cubicBezTo>
                  <a:pt x="23012" y="2400"/>
                  <a:pt x="22845" y="2263"/>
                  <a:pt x="22670" y="2263"/>
                </a:cubicBezTo>
                <a:close/>
                <a:moveTo>
                  <a:pt x="52513" y="2439"/>
                </a:moveTo>
                <a:cubicBezTo>
                  <a:pt x="52455" y="2439"/>
                  <a:pt x="52395" y="2458"/>
                  <a:pt x="52344" y="2502"/>
                </a:cubicBezTo>
                <a:cubicBezTo>
                  <a:pt x="52181" y="2651"/>
                  <a:pt x="52276" y="2937"/>
                  <a:pt x="52507" y="2950"/>
                </a:cubicBezTo>
                <a:cubicBezTo>
                  <a:pt x="52515" y="2951"/>
                  <a:pt x="52523" y="2951"/>
                  <a:pt x="52530" y="2951"/>
                </a:cubicBezTo>
                <a:cubicBezTo>
                  <a:pt x="52657" y="2951"/>
                  <a:pt x="52766" y="2847"/>
                  <a:pt x="52779" y="2706"/>
                </a:cubicBezTo>
                <a:lnTo>
                  <a:pt x="52779" y="2719"/>
                </a:lnTo>
                <a:cubicBezTo>
                  <a:pt x="52789" y="2555"/>
                  <a:pt x="52655" y="2439"/>
                  <a:pt x="52513" y="2439"/>
                </a:cubicBezTo>
                <a:close/>
                <a:moveTo>
                  <a:pt x="34457" y="2216"/>
                </a:moveTo>
                <a:cubicBezTo>
                  <a:pt x="34131" y="2216"/>
                  <a:pt x="33954" y="2611"/>
                  <a:pt x="34185" y="2855"/>
                </a:cubicBezTo>
                <a:cubicBezTo>
                  <a:pt x="34261" y="2932"/>
                  <a:pt x="34357" y="2966"/>
                  <a:pt x="34452" y="2966"/>
                </a:cubicBezTo>
                <a:cubicBezTo>
                  <a:pt x="34643" y="2966"/>
                  <a:pt x="34828" y="2824"/>
                  <a:pt x="34837" y="2597"/>
                </a:cubicBezTo>
                <a:cubicBezTo>
                  <a:pt x="34837" y="2393"/>
                  <a:pt x="34661" y="2216"/>
                  <a:pt x="34457" y="2216"/>
                </a:cubicBezTo>
                <a:close/>
                <a:moveTo>
                  <a:pt x="19947" y="2344"/>
                </a:moveTo>
                <a:cubicBezTo>
                  <a:pt x="19875" y="2344"/>
                  <a:pt x="19801" y="2368"/>
                  <a:pt x="19736" y="2420"/>
                </a:cubicBezTo>
                <a:cubicBezTo>
                  <a:pt x="19533" y="2611"/>
                  <a:pt x="19655" y="2964"/>
                  <a:pt x="19940" y="2978"/>
                </a:cubicBezTo>
                <a:cubicBezTo>
                  <a:pt x="20103" y="2978"/>
                  <a:pt x="20253" y="2855"/>
                  <a:pt x="20267" y="2679"/>
                </a:cubicBezTo>
                <a:cubicBezTo>
                  <a:pt x="20276" y="2478"/>
                  <a:pt x="20117" y="2344"/>
                  <a:pt x="19947" y="2344"/>
                </a:cubicBezTo>
                <a:close/>
                <a:moveTo>
                  <a:pt x="49766" y="2487"/>
                </a:moveTo>
                <a:cubicBezTo>
                  <a:pt x="49641" y="2487"/>
                  <a:pt x="49516" y="2566"/>
                  <a:pt x="49503" y="2733"/>
                </a:cubicBezTo>
                <a:cubicBezTo>
                  <a:pt x="49489" y="2920"/>
                  <a:pt x="49631" y="3019"/>
                  <a:pt x="49771" y="3019"/>
                </a:cubicBezTo>
                <a:cubicBezTo>
                  <a:pt x="49896" y="3019"/>
                  <a:pt x="50021" y="2940"/>
                  <a:pt x="50034" y="2774"/>
                </a:cubicBezTo>
                <a:cubicBezTo>
                  <a:pt x="50048" y="2587"/>
                  <a:pt x="49907" y="2487"/>
                  <a:pt x="49766" y="2487"/>
                </a:cubicBezTo>
                <a:close/>
                <a:moveTo>
                  <a:pt x="14467" y="2596"/>
                </a:moveTo>
                <a:cubicBezTo>
                  <a:pt x="14354" y="2596"/>
                  <a:pt x="14259" y="2686"/>
                  <a:pt x="14259" y="2801"/>
                </a:cubicBezTo>
                <a:lnTo>
                  <a:pt x="14272" y="2801"/>
                </a:lnTo>
                <a:cubicBezTo>
                  <a:pt x="14263" y="2932"/>
                  <a:pt x="14370" y="3025"/>
                  <a:pt x="14487" y="3025"/>
                </a:cubicBezTo>
                <a:cubicBezTo>
                  <a:pt x="14539" y="3025"/>
                  <a:pt x="14593" y="3006"/>
                  <a:pt x="14639" y="2964"/>
                </a:cubicBezTo>
                <a:cubicBezTo>
                  <a:pt x="14775" y="2828"/>
                  <a:pt x="14680" y="2597"/>
                  <a:pt x="14490" y="2597"/>
                </a:cubicBezTo>
                <a:cubicBezTo>
                  <a:pt x="14482" y="2596"/>
                  <a:pt x="14474" y="2596"/>
                  <a:pt x="14467" y="2596"/>
                </a:cubicBezTo>
                <a:close/>
                <a:moveTo>
                  <a:pt x="40736" y="2339"/>
                </a:moveTo>
                <a:cubicBezTo>
                  <a:pt x="40546" y="2352"/>
                  <a:pt x="40397" y="2502"/>
                  <a:pt x="40397" y="2706"/>
                </a:cubicBezTo>
                <a:cubicBezTo>
                  <a:pt x="40406" y="2897"/>
                  <a:pt x="40573" y="3027"/>
                  <a:pt x="40744" y="3027"/>
                </a:cubicBezTo>
                <a:cubicBezTo>
                  <a:pt x="40828" y="3027"/>
                  <a:pt x="40914" y="2995"/>
                  <a:pt x="40981" y="2923"/>
                </a:cubicBezTo>
                <a:cubicBezTo>
                  <a:pt x="41185" y="2706"/>
                  <a:pt x="41036" y="2339"/>
                  <a:pt x="40736" y="2339"/>
                </a:cubicBezTo>
                <a:close/>
                <a:moveTo>
                  <a:pt x="17195" y="2475"/>
                </a:moveTo>
                <a:cubicBezTo>
                  <a:pt x="17045" y="2475"/>
                  <a:pt x="16923" y="2583"/>
                  <a:pt x="16923" y="2733"/>
                </a:cubicBezTo>
                <a:cubicBezTo>
                  <a:pt x="16914" y="2910"/>
                  <a:pt x="17052" y="3030"/>
                  <a:pt x="17197" y="3030"/>
                </a:cubicBezTo>
                <a:cubicBezTo>
                  <a:pt x="17263" y="3030"/>
                  <a:pt x="17330" y="3006"/>
                  <a:pt x="17385" y="2950"/>
                </a:cubicBezTo>
                <a:cubicBezTo>
                  <a:pt x="17575" y="2774"/>
                  <a:pt x="17453" y="2475"/>
                  <a:pt x="17195" y="2475"/>
                </a:cubicBezTo>
                <a:close/>
                <a:moveTo>
                  <a:pt x="11758" y="2733"/>
                </a:moveTo>
                <a:cubicBezTo>
                  <a:pt x="11717" y="2774"/>
                  <a:pt x="11649" y="2814"/>
                  <a:pt x="11649" y="2869"/>
                </a:cubicBezTo>
                <a:cubicBezTo>
                  <a:pt x="11635" y="2923"/>
                  <a:pt x="11703" y="2964"/>
                  <a:pt x="11771" y="3045"/>
                </a:cubicBezTo>
                <a:cubicBezTo>
                  <a:pt x="11826" y="2964"/>
                  <a:pt x="11880" y="2910"/>
                  <a:pt x="11867" y="2869"/>
                </a:cubicBezTo>
                <a:lnTo>
                  <a:pt x="11880" y="2855"/>
                </a:lnTo>
                <a:cubicBezTo>
                  <a:pt x="11880" y="2814"/>
                  <a:pt x="11799" y="2774"/>
                  <a:pt x="11758" y="2733"/>
                </a:cubicBezTo>
                <a:close/>
                <a:moveTo>
                  <a:pt x="31725" y="2271"/>
                </a:moveTo>
                <a:cubicBezTo>
                  <a:pt x="31507" y="2271"/>
                  <a:pt x="31331" y="2447"/>
                  <a:pt x="31331" y="2665"/>
                </a:cubicBezTo>
                <a:cubicBezTo>
                  <a:pt x="31340" y="2895"/>
                  <a:pt x="31536" y="3051"/>
                  <a:pt x="31734" y="3051"/>
                </a:cubicBezTo>
                <a:cubicBezTo>
                  <a:pt x="31828" y="3051"/>
                  <a:pt x="31922" y="3016"/>
                  <a:pt x="31997" y="2937"/>
                </a:cubicBezTo>
                <a:cubicBezTo>
                  <a:pt x="32241" y="2679"/>
                  <a:pt x="32065" y="2271"/>
                  <a:pt x="31725" y="2271"/>
                </a:cubicBezTo>
                <a:close/>
                <a:moveTo>
                  <a:pt x="47059" y="2515"/>
                </a:moveTo>
                <a:cubicBezTo>
                  <a:pt x="47054" y="2515"/>
                  <a:pt x="47049" y="2515"/>
                  <a:pt x="47043" y="2515"/>
                </a:cubicBezTo>
                <a:cubicBezTo>
                  <a:pt x="46880" y="2529"/>
                  <a:pt x="46758" y="2651"/>
                  <a:pt x="46744" y="2814"/>
                </a:cubicBezTo>
                <a:cubicBezTo>
                  <a:pt x="46744" y="2989"/>
                  <a:pt x="46893" y="3107"/>
                  <a:pt x="47048" y="3107"/>
                </a:cubicBezTo>
                <a:cubicBezTo>
                  <a:pt x="47123" y="3107"/>
                  <a:pt x="47199" y="3080"/>
                  <a:pt x="47261" y="3018"/>
                </a:cubicBezTo>
                <a:cubicBezTo>
                  <a:pt x="47434" y="2832"/>
                  <a:pt x="47307" y="2515"/>
                  <a:pt x="47059" y="2515"/>
                </a:cubicBezTo>
                <a:close/>
                <a:moveTo>
                  <a:pt x="28965" y="2334"/>
                </a:moveTo>
                <a:cubicBezTo>
                  <a:pt x="28870" y="2334"/>
                  <a:pt x="28773" y="2369"/>
                  <a:pt x="28694" y="2447"/>
                </a:cubicBezTo>
                <a:cubicBezTo>
                  <a:pt x="28449" y="2692"/>
                  <a:pt x="28626" y="3113"/>
                  <a:pt x="28966" y="3113"/>
                </a:cubicBezTo>
                <a:cubicBezTo>
                  <a:pt x="29183" y="3100"/>
                  <a:pt x="29360" y="2937"/>
                  <a:pt x="29360" y="2719"/>
                </a:cubicBezTo>
                <a:cubicBezTo>
                  <a:pt x="29360" y="2489"/>
                  <a:pt x="29166" y="2334"/>
                  <a:pt x="28965" y="2334"/>
                </a:cubicBezTo>
                <a:close/>
                <a:moveTo>
                  <a:pt x="38015" y="2419"/>
                </a:moveTo>
                <a:cubicBezTo>
                  <a:pt x="38007" y="2419"/>
                  <a:pt x="37999" y="2420"/>
                  <a:pt x="37991" y="2420"/>
                </a:cubicBezTo>
                <a:cubicBezTo>
                  <a:pt x="37986" y="2420"/>
                  <a:pt x="37980" y="2420"/>
                  <a:pt x="37975" y="2420"/>
                </a:cubicBezTo>
                <a:cubicBezTo>
                  <a:pt x="37659" y="2420"/>
                  <a:pt x="37505" y="2818"/>
                  <a:pt x="37733" y="3045"/>
                </a:cubicBezTo>
                <a:cubicBezTo>
                  <a:pt x="37807" y="3120"/>
                  <a:pt x="37900" y="3153"/>
                  <a:pt x="37990" y="3153"/>
                </a:cubicBezTo>
                <a:cubicBezTo>
                  <a:pt x="38182" y="3153"/>
                  <a:pt x="38367" y="3004"/>
                  <a:pt x="38358" y="2774"/>
                </a:cubicBezTo>
                <a:cubicBezTo>
                  <a:pt x="38358" y="2578"/>
                  <a:pt x="38207" y="2419"/>
                  <a:pt x="38015" y="2419"/>
                </a:cubicBezTo>
                <a:close/>
                <a:moveTo>
                  <a:pt x="26241" y="2397"/>
                </a:moveTo>
                <a:cubicBezTo>
                  <a:pt x="26152" y="2397"/>
                  <a:pt x="26062" y="2429"/>
                  <a:pt x="25989" y="2502"/>
                </a:cubicBezTo>
                <a:cubicBezTo>
                  <a:pt x="25744" y="2733"/>
                  <a:pt x="25907" y="3154"/>
                  <a:pt x="26247" y="3154"/>
                </a:cubicBezTo>
                <a:cubicBezTo>
                  <a:pt x="26451" y="3154"/>
                  <a:pt x="26628" y="2991"/>
                  <a:pt x="26628" y="2787"/>
                </a:cubicBezTo>
                <a:lnTo>
                  <a:pt x="26628" y="2774"/>
                </a:lnTo>
                <a:cubicBezTo>
                  <a:pt x="26628" y="2550"/>
                  <a:pt x="26436" y="2397"/>
                  <a:pt x="26241" y="2397"/>
                </a:cubicBezTo>
                <a:close/>
                <a:moveTo>
                  <a:pt x="56055" y="2570"/>
                </a:moveTo>
                <a:cubicBezTo>
                  <a:pt x="55797" y="2583"/>
                  <a:pt x="55674" y="2910"/>
                  <a:pt x="55865" y="3086"/>
                </a:cubicBezTo>
                <a:cubicBezTo>
                  <a:pt x="55926" y="3148"/>
                  <a:pt x="56000" y="3175"/>
                  <a:pt x="56072" y="3175"/>
                </a:cubicBezTo>
                <a:cubicBezTo>
                  <a:pt x="56224" y="3175"/>
                  <a:pt x="56368" y="3053"/>
                  <a:pt x="56368" y="2869"/>
                </a:cubicBezTo>
                <a:cubicBezTo>
                  <a:pt x="56354" y="2706"/>
                  <a:pt x="56232" y="2570"/>
                  <a:pt x="56055" y="2570"/>
                </a:cubicBezTo>
                <a:close/>
                <a:moveTo>
                  <a:pt x="53339" y="2672"/>
                </a:moveTo>
                <a:cubicBezTo>
                  <a:pt x="53275" y="2672"/>
                  <a:pt x="53211" y="2695"/>
                  <a:pt x="53160" y="2746"/>
                </a:cubicBezTo>
                <a:cubicBezTo>
                  <a:pt x="52997" y="2910"/>
                  <a:pt x="53105" y="3195"/>
                  <a:pt x="53337" y="3195"/>
                </a:cubicBezTo>
                <a:cubicBezTo>
                  <a:pt x="53486" y="3195"/>
                  <a:pt x="53608" y="3086"/>
                  <a:pt x="53608" y="2937"/>
                </a:cubicBezTo>
                <a:cubicBezTo>
                  <a:pt x="53608" y="2779"/>
                  <a:pt x="53475" y="2672"/>
                  <a:pt x="53339" y="2672"/>
                </a:cubicBezTo>
                <a:close/>
                <a:moveTo>
                  <a:pt x="44282" y="2542"/>
                </a:moveTo>
                <a:cubicBezTo>
                  <a:pt x="44006" y="2542"/>
                  <a:pt x="43853" y="2886"/>
                  <a:pt x="44053" y="3100"/>
                </a:cubicBezTo>
                <a:cubicBezTo>
                  <a:pt x="44122" y="3169"/>
                  <a:pt x="44208" y="3201"/>
                  <a:pt x="44293" y="3201"/>
                </a:cubicBezTo>
                <a:cubicBezTo>
                  <a:pt x="44457" y="3201"/>
                  <a:pt x="44615" y="3080"/>
                  <a:pt x="44624" y="2882"/>
                </a:cubicBezTo>
                <a:cubicBezTo>
                  <a:pt x="44624" y="2706"/>
                  <a:pt x="44488" y="2556"/>
                  <a:pt x="44298" y="2543"/>
                </a:cubicBezTo>
                <a:cubicBezTo>
                  <a:pt x="44292" y="2542"/>
                  <a:pt x="44287" y="2542"/>
                  <a:pt x="44282" y="2542"/>
                </a:cubicBezTo>
                <a:close/>
                <a:moveTo>
                  <a:pt x="23502" y="2475"/>
                </a:moveTo>
                <a:cubicBezTo>
                  <a:pt x="23298" y="2488"/>
                  <a:pt x="23148" y="2638"/>
                  <a:pt x="23135" y="2828"/>
                </a:cubicBezTo>
                <a:lnTo>
                  <a:pt x="23135" y="2842"/>
                </a:lnTo>
                <a:cubicBezTo>
                  <a:pt x="23125" y="3062"/>
                  <a:pt x="23303" y="3208"/>
                  <a:pt x="23494" y="3208"/>
                </a:cubicBezTo>
                <a:cubicBezTo>
                  <a:pt x="23586" y="3208"/>
                  <a:pt x="23681" y="3175"/>
                  <a:pt x="23760" y="3100"/>
                </a:cubicBezTo>
                <a:cubicBezTo>
                  <a:pt x="23991" y="2882"/>
                  <a:pt x="23828" y="2475"/>
                  <a:pt x="23502" y="2475"/>
                </a:cubicBezTo>
                <a:close/>
                <a:moveTo>
                  <a:pt x="35272" y="2461"/>
                </a:moveTo>
                <a:cubicBezTo>
                  <a:pt x="35069" y="2461"/>
                  <a:pt x="34892" y="2624"/>
                  <a:pt x="34878" y="2842"/>
                </a:cubicBezTo>
                <a:cubicBezTo>
                  <a:pt x="34878" y="3082"/>
                  <a:pt x="35067" y="3240"/>
                  <a:pt x="35269" y="3240"/>
                </a:cubicBezTo>
                <a:cubicBezTo>
                  <a:pt x="35364" y="3240"/>
                  <a:pt x="35462" y="3205"/>
                  <a:pt x="35544" y="3127"/>
                </a:cubicBezTo>
                <a:cubicBezTo>
                  <a:pt x="35789" y="2896"/>
                  <a:pt x="35626" y="2475"/>
                  <a:pt x="35272" y="2461"/>
                </a:cubicBezTo>
                <a:close/>
                <a:moveTo>
                  <a:pt x="50604" y="2719"/>
                </a:moveTo>
                <a:cubicBezTo>
                  <a:pt x="50360" y="2719"/>
                  <a:pt x="50224" y="3005"/>
                  <a:pt x="50401" y="3181"/>
                </a:cubicBezTo>
                <a:cubicBezTo>
                  <a:pt x="50456" y="3241"/>
                  <a:pt x="50527" y="3269"/>
                  <a:pt x="50597" y="3269"/>
                </a:cubicBezTo>
                <a:cubicBezTo>
                  <a:pt x="50732" y="3269"/>
                  <a:pt x="50863" y="3166"/>
                  <a:pt x="50863" y="3005"/>
                </a:cubicBezTo>
                <a:cubicBezTo>
                  <a:pt x="50863" y="2855"/>
                  <a:pt x="50754" y="2733"/>
                  <a:pt x="50604" y="2719"/>
                </a:cubicBezTo>
                <a:close/>
                <a:moveTo>
                  <a:pt x="20770" y="2597"/>
                </a:moveTo>
                <a:cubicBezTo>
                  <a:pt x="20334" y="2597"/>
                  <a:pt x="20325" y="3263"/>
                  <a:pt x="20769" y="3277"/>
                </a:cubicBezTo>
                <a:cubicBezTo>
                  <a:pt x="20774" y="3277"/>
                  <a:pt x="20779" y="3277"/>
                  <a:pt x="20783" y="3277"/>
                </a:cubicBezTo>
                <a:cubicBezTo>
                  <a:pt x="21232" y="3277"/>
                  <a:pt x="21241" y="2610"/>
                  <a:pt x="20783" y="2597"/>
                </a:cubicBezTo>
                <a:cubicBezTo>
                  <a:pt x="20779" y="2597"/>
                  <a:pt x="20774" y="2597"/>
                  <a:pt x="20770" y="2597"/>
                </a:cubicBezTo>
                <a:close/>
                <a:moveTo>
                  <a:pt x="9852" y="3138"/>
                </a:moveTo>
                <a:cubicBezTo>
                  <a:pt x="9849" y="3138"/>
                  <a:pt x="9845" y="3139"/>
                  <a:pt x="9841" y="3141"/>
                </a:cubicBezTo>
                <a:cubicBezTo>
                  <a:pt x="9801" y="3154"/>
                  <a:pt x="9760" y="3181"/>
                  <a:pt x="9733" y="3222"/>
                </a:cubicBezTo>
                <a:cubicBezTo>
                  <a:pt x="9760" y="3249"/>
                  <a:pt x="9787" y="3290"/>
                  <a:pt x="9828" y="3290"/>
                </a:cubicBezTo>
                <a:cubicBezTo>
                  <a:pt x="9855" y="3290"/>
                  <a:pt x="9896" y="3249"/>
                  <a:pt x="9950" y="3209"/>
                </a:cubicBezTo>
                <a:cubicBezTo>
                  <a:pt x="9903" y="3173"/>
                  <a:pt x="9876" y="3138"/>
                  <a:pt x="9852" y="3138"/>
                </a:cubicBezTo>
                <a:close/>
                <a:moveTo>
                  <a:pt x="32550" y="2501"/>
                </a:moveTo>
                <a:cubicBezTo>
                  <a:pt x="32450" y="2501"/>
                  <a:pt x="32349" y="2539"/>
                  <a:pt x="32269" y="2624"/>
                </a:cubicBezTo>
                <a:cubicBezTo>
                  <a:pt x="32024" y="2869"/>
                  <a:pt x="32201" y="3304"/>
                  <a:pt x="32554" y="3304"/>
                </a:cubicBezTo>
                <a:cubicBezTo>
                  <a:pt x="32771" y="3290"/>
                  <a:pt x="32948" y="3113"/>
                  <a:pt x="32948" y="2896"/>
                </a:cubicBezTo>
                <a:cubicBezTo>
                  <a:pt x="32948" y="2659"/>
                  <a:pt x="32752" y="2501"/>
                  <a:pt x="32550" y="2501"/>
                </a:cubicBezTo>
                <a:close/>
                <a:moveTo>
                  <a:pt x="12594" y="2935"/>
                </a:moveTo>
                <a:cubicBezTo>
                  <a:pt x="12587" y="2935"/>
                  <a:pt x="12580" y="2936"/>
                  <a:pt x="12573" y="2937"/>
                </a:cubicBezTo>
                <a:cubicBezTo>
                  <a:pt x="12478" y="2937"/>
                  <a:pt x="12397" y="3005"/>
                  <a:pt x="12397" y="3100"/>
                </a:cubicBezTo>
                <a:lnTo>
                  <a:pt x="12397" y="3113"/>
                </a:lnTo>
                <a:cubicBezTo>
                  <a:pt x="12397" y="3209"/>
                  <a:pt x="12478" y="3304"/>
                  <a:pt x="12587" y="3304"/>
                </a:cubicBezTo>
                <a:cubicBezTo>
                  <a:pt x="12594" y="3305"/>
                  <a:pt x="12601" y="3305"/>
                  <a:pt x="12608" y="3305"/>
                </a:cubicBezTo>
                <a:cubicBezTo>
                  <a:pt x="12696" y="3305"/>
                  <a:pt x="12777" y="3229"/>
                  <a:pt x="12777" y="3141"/>
                </a:cubicBezTo>
                <a:cubicBezTo>
                  <a:pt x="12777" y="3026"/>
                  <a:pt x="12694" y="2935"/>
                  <a:pt x="12594" y="2935"/>
                </a:cubicBezTo>
                <a:close/>
                <a:moveTo>
                  <a:pt x="18065" y="2679"/>
                </a:moveTo>
                <a:cubicBezTo>
                  <a:pt x="17779" y="2679"/>
                  <a:pt x="17643" y="3018"/>
                  <a:pt x="17834" y="3209"/>
                </a:cubicBezTo>
                <a:cubicBezTo>
                  <a:pt x="17896" y="3276"/>
                  <a:pt x="17976" y="3306"/>
                  <a:pt x="18054" y="3306"/>
                </a:cubicBezTo>
                <a:cubicBezTo>
                  <a:pt x="18211" y="3306"/>
                  <a:pt x="18364" y="3182"/>
                  <a:pt x="18364" y="2991"/>
                </a:cubicBezTo>
                <a:cubicBezTo>
                  <a:pt x="18364" y="2835"/>
                  <a:pt x="18239" y="2691"/>
                  <a:pt x="18073" y="2691"/>
                </a:cubicBezTo>
                <a:cubicBezTo>
                  <a:pt x="18066" y="2691"/>
                  <a:pt x="18059" y="2692"/>
                  <a:pt x="18051" y="2692"/>
                </a:cubicBezTo>
                <a:lnTo>
                  <a:pt x="18065" y="2679"/>
                </a:lnTo>
                <a:close/>
                <a:moveTo>
                  <a:pt x="15294" y="2794"/>
                </a:moveTo>
                <a:cubicBezTo>
                  <a:pt x="15231" y="2794"/>
                  <a:pt x="15167" y="2817"/>
                  <a:pt x="15115" y="2869"/>
                </a:cubicBezTo>
                <a:cubicBezTo>
                  <a:pt x="14952" y="3032"/>
                  <a:pt x="15061" y="3304"/>
                  <a:pt x="15292" y="3317"/>
                </a:cubicBezTo>
                <a:cubicBezTo>
                  <a:pt x="15441" y="3317"/>
                  <a:pt x="15550" y="3209"/>
                  <a:pt x="15564" y="3059"/>
                </a:cubicBezTo>
                <a:cubicBezTo>
                  <a:pt x="15564" y="2901"/>
                  <a:pt x="15430" y="2794"/>
                  <a:pt x="15294" y="2794"/>
                </a:cubicBezTo>
                <a:close/>
                <a:moveTo>
                  <a:pt x="41574" y="2603"/>
                </a:moveTo>
                <a:cubicBezTo>
                  <a:pt x="41486" y="2603"/>
                  <a:pt x="41396" y="2635"/>
                  <a:pt x="41321" y="2706"/>
                </a:cubicBezTo>
                <a:cubicBezTo>
                  <a:pt x="41103" y="2937"/>
                  <a:pt x="41253" y="3317"/>
                  <a:pt x="41579" y="3317"/>
                </a:cubicBezTo>
                <a:cubicBezTo>
                  <a:pt x="41769" y="3317"/>
                  <a:pt x="41933" y="3154"/>
                  <a:pt x="41933" y="2964"/>
                </a:cubicBezTo>
                <a:cubicBezTo>
                  <a:pt x="41933" y="2743"/>
                  <a:pt x="41758" y="2603"/>
                  <a:pt x="41574" y="2603"/>
                </a:cubicBezTo>
                <a:close/>
                <a:moveTo>
                  <a:pt x="47872" y="2746"/>
                </a:moveTo>
                <a:cubicBezTo>
                  <a:pt x="47601" y="2746"/>
                  <a:pt x="47465" y="3073"/>
                  <a:pt x="47655" y="3263"/>
                </a:cubicBezTo>
                <a:cubicBezTo>
                  <a:pt x="47712" y="3325"/>
                  <a:pt x="47787" y="3352"/>
                  <a:pt x="47861" y="3352"/>
                </a:cubicBezTo>
                <a:cubicBezTo>
                  <a:pt x="48016" y="3352"/>
                  <a:pt x="48171" y="3234"/>
                  <a:pt x="48171" y="3059"/>
                </a:cubicBezTo>
                <a:cubicBezTo>
                  <a:pt x="48158" y="2896"/>
                  <a:pt x="48036" y="2760"/>
                  <a:pt x="47872" y="2760"/>
                </a:cubicBezTo>
                <a:lnTo>
                  <a:pt x="47872" y="2746"/>
                </a:lnTo>
                <a:close/>
                <a:moveTo>
                  <a:pt x="29795" y="2556"/>
                </a:moveTo>
                <a:cubicBezTo>
                  <a:pt x="29265" y="2570"/>
                  <a:pt x="29278" y="3358"/>
                  <a:pt x="29795" y="3358"/>
                </a:cubicBezTo>
                <a:cubicBezTo>
                  <a:pt x="30325" y="3345"/>
                  <a:pt x="30325" y="2556"/>
                  <a:pt x="29795" y="2556"/>
                </a:cubicBezTo>
                <a:close/>
                <a:moveTo>
                  <a:pt x="38844" y="2651"/>
                </a:moveTo>
                <a:cubicBezTo>
                  <a:pt x="38528" y="2651"/>
                  <a:pt x="38348" y="3036"/>
                  <a:pt x="38575" y="3277"/>
                </a:cubicBezTo>
                <a:cubicBezTo>
                  <a:pt x="38654" y="3360"/>
                  <a:pt x="38753" y="3397"/>
                  <a:pt x="38850" y="3397"/>
                </a:cubicBezTo>
                <a:cubicBezTo>
                  <a:pt x="39038" y="3397"/>
                  <a:pt x="39219" y="3256"/>
                  <a:pt x="39228" y="3032"/>
                </a:cubicBezTo>
                <a:cubicBezTo>
                  <a:pt x="39228" y="2828"/>
                  <a:pt x="39065" y="2651"/>
                  <a:pt x="38861" y="2651"/>
                </a:cubicBezTo>
                <a:cubicBezTo>
                  <a:pt x="38855" y="2651"/>
                  <a:pt x="38850" y="2651"/>
                  <a:pt x="38844" y="2651"/>
                </a:cubicBezTo>
                <a:close/>
                <a:moveTo>
                  <a:pt x="27076" y="2624"/>
                </a:moveTo>
                <a:cubicBezTo>
                  <a:pt x="26859" y="2638"/>
                  <a:pt x="26682" y="2801"/>
                  <a:pt x="26682" y="3018"/>
                </a:cubicBezTo>
                <a:cubicBezTo>
                  <a:pt x="26673" y="3259"/>
                  <a:pt x="26865" y="3417"/>
                  <a:pt x="27070" y="3417"/>
                </a:cubicBezTo>
                <a:cubicBezTo>
                  <a:pt x="27166" y="3417"/>
                  <a:pt x="27265" y="3382"/>
                  <a:pt x="27348" y="3304"/>
                </a:cubicBezTo>
                <a:cubicBezTo>
                  <a:pt x="27606" y="3059"/>
                  <a:pt x="27430" y="2624"/>
                  <a:pt x="27076" y="2624"/>
                </a:cubicBezTo>
                <a:close/>
                <a:moveTo>
                  <a:pt x="56884" y="2814"/>
                </a:moveTo>
                <a:cubicBezTo>
                  <a:pt x="56721" y="2828"/>
                  <a:pt x="56599" y="2950"/>
                  <a:pt x="56599" y="3127"/>
                </a:cubicBezTo>
                <a:cubicBezTo>
                  <a:pt x="56599" y="3301"/>
                  <a:pt x="56747" y="3420"/>
                  <a:pt x="56903" y="3420"/>
                </a:cubicBezTo>
                <a:cubicBezTo>
                  <a:pt x="56977" y="3420"/>
                  <a:pt x="57053" y="3393"/>
                  <a:pt x="57115" y="3331"/>
                </a:cubicBezTo>
                <a:cubicBezTo>
                  <a:pt x="57305" y="3127"/>
                  <a:pt x="57156" y="2814"/>
                  <a:pt x="56884" y="2814"/>
                </a:cubicBezTo>
                <a:close/>
                <a:moveTo>
                  <a:pt x="54179" y="2923"/>
                </a:moveTo>
                <a:lnTo>
                  <a:pt x="54179" y="2937"/>
                </a:lnTo>
                <a:cubicBezTo>
                  <a:pt x="54174" y="2936"/>
                  <a:pt x="54168" y="2936"/>
                  <a:pt x="54163" y="2936"/>
                </a:cubicBezTo>
                <a:cubicBezTo>
                  <a:pt x="53942" y="2936"/>
                  <a:pt x="53830" y="3199"/>
                  <a:pt x="53989" y="3358"/>
                </a:cubicBezTo>
                <a:cubicBezTo>
                  <a:pt x="54040" y="3419"/>
                  <a:pt x="54108" y="3446"/>
                  <a:pt x="54174" y="3446"/>
                </a:cubicBezTo>
                <a:cubicBezTo>
                  <a:pt x="54301" y="3446"/>
                  <a:pt x="54424" y="3347"/>
                  <a:pt x="54424" y="3195"/>
                </a:cubicBezTo>
                <a:cubicBezTo>
                  <a:pt x="54437" y="3045"/>
                  <a:pt x="54329" y="2923"/>
                  <a:pt x="54179" y="2923"/>
                </a:cubicBezTo>
                <a:close/>
                <a:moveTo>
                  <a:pt x="36102" y="2692"/>
                </a:moveTo>
                <a:cubicBezTo>
                  <a:pt x="35884" y="2692"/>
                  <a:pt x="35694" y="2869"/>
                  <a:pt x="35707" y="3100"/>
                </a:cubicBezTo>
                <a:lnTo>
                  <a:pt x="35707" y="3086"/>
                </a:lnTo>
                <a:cubicBezTo>
                  <a:pt x="35707" y="3323"/>
                  <a:pt x="35903" y="3481"/>
                  <a:pt x="36106" y="3481"/>
                </a:cubicBezTo>
                <a:cubicBezTo>
                  <a:pt x="36205" y="3481"/>
                  <a:pt x="36306" y="3443"/>
                  <a:pt x="36387" y="3358"/>
                </a:cubicBezTo>
                <a:cubicBezTo>
                  <a:pt x="36632" y="3113"/>
                  <a:pt x="36455" y="2692"/>
                  <a:pt x="36102" y="2692"/>
                </a:cubicBezTo>
                <a:close/>
                <a:moveTo>
                  <a:pt x="45127" y="2814"/>
                </a:moveTo>
                <a:cubicBezTo>
                  <a:pt x="44936" y="2814"/>
                  <a:pt x="44787" y="2964"/>
                  <a:pt x="44787" y="3141"/>
                </a:cubicBezTo>
                <a:cubicBezTo>
                  <a:pt x="44778" y="3355"/>
                  <a:pt x="44947" y="3492"/>
                  <a:pt x="45124" y="3492"/>
                </a:cubicBezTo>
                <a:cubicBezTo>
                  <a:pt x="45206" y="3492"/>
                  <a:pt x="45289" y="3463"/>
                  <a:pt x="45358" y="3399"/>
                </a:cubicBezTo>
                <a:cubicBezTo>
                  <a:pt x="45575" y="3181"/>
                  <a:pt x="45426" y="2814"/>
                  <a:pt x="45127" y="2814"/>
                </a:cubicBezTo>
                <a:close/>
                <a:moveTo>
                  <a:pt x="24331" y="2733"/>
                </a:moveTo>
                <a:cubicBezTo>
                  <a:pt x="23991" y="2733"/>
                  <a:pt x="23814" y="3141"/>
                  <a:pt x="24045" y="3385"/>
                </a:cubicBezTo>
                <a:cubicBezTo>
                  <a:pt x="24126" y="3466"/>
                  <a:pt x="24224" y="3502"/>
                  <a:pt x="24320" y="3502"/>
                </a:cubicBezTo>
                <a:cubicBezTo>
                  <a:pt x="24515" y="3502"/>
                  <a:pt x="24702" y="3351"/>
                  <a:pt x="24711" y="3113"/>
                </a:cubicBezTo>
                <a:cubicBezTo>
                  <a:pt x="24711" y="2910"/>
                  <a:pt x="24535" y="2733"/>
                  <a:pt x="24331" y="2733"/>
                </a:cubicBezTo>
                <a:close/>
                <a:moveTo>
                  <a:pt x="51420" y="2964"/>
                </a:moveTo>
                <a:cubicBezTo>
                  <a:pt x="51270" y="2964"/>
                  <a:pt x="51148" y="3086"/>
                  <a:pt x="51148" y="3236"/>
                </a:cubicBezTo>
                <a:cubicBezTo>
                  <a:pt x="51139" y="3404"/>
                  <a:pt x="51277" y="3514"/>
                  <a:pt x="51421" y="3514"/>
                </a:cubicBezTo>
                <a:cubicBezTo>
                  <a:pt x="51487" y="3514"/>
                  <a:pt x="51555" y="3491"/>
                  <a:pt x="51610" y="3440"/>
                </a:cubicBezTo>
                <a:cubicBezTo>
                  <a:pt x="51787" y="3263"/>
                  <a:pt x="51665" y="2964"/>
                  <a:pt x="51420" y="2964"/>
                </a:cubicBezTo>
                <a:close/>
                <a:moveTo>
                  <a:pt x="18868" y="2950"/>
                </a:moveTo>
                <a:cubicBezTo>
                  <a:pt x="18717" y="2950"/>
                  <a:pt x="18568" y="3045"/>
                  <a:pt x="18540" y="3236"/>
                </a:cubicBezTo>
                <a:cubicBezTo>
                  <a:pt x="18513" y="3431"/>
                  <a:pt x="18693" y="3526"/>
                  <a:pt x="18874" y="3526"/>
                </a:cubicBezTo>
                <a:cubicBezTo>
                  <a:pt x="19057" y="3526"/>
                  <a:pt x="19241" y="3428"/>
                  <a:pt x="19206" y="3236"/>
                </a:cubicBezTo>
                <a:cubicBezTo>
                  <a:pt x="19172" y="3045"/>
                  <a:pt x="19019" y="2950"/>
                  <a:pt x="18868" y="2950"/>
                </a:cubicBezTo>
                <a:close/>
                <a:moveTo>
                  <a:pt x="21599" y="2814"/>
                </a:moveTo>
                <a:cubicBezTo>
                  <a:pt x="21395" y="2828"/>
                  <a:pt x="21245" y="2978"/>
                  <a:pt x="21232" y="3181"/>
                </a:cubicBezTo>
                <a:cubicBezTo>
                  <a:pt x="21232" y="3402"/>
                  <a:pt x="21418" y="3548"/>
                  <a:pt x="21606" y="3548"/>
                </a:cubicBezTo>
                <a:cubicBezTo>
                  <a:pt x="21696" y="3548"/>
                  <a:pt x="21786" y="3515"/>
                  <a:pt x="21857" y="3440"/>
                </a:cubicBezTo>
                <a:cubicBezTo>
                  <a:pt x="22088" y="3209"/>
                  <a:pt x="21925" y="2814"/>
                  <a:pt x="21599" y="2814"/>
                </a:cubicBezTo>
                <a:close/>
                <a:moveTo>
                  <a:pt x="33369" y="2746"/>
                </a:moveTo>
                <a:cubicBezTo>
                  <a:pt x="33152" y="2746"/>
                  <a:pt x="32975" y="2923"/>
                  <a:pt x="32975" y="3141"/>
                </a:cubicBezTo>
                <a:cubicBezTo>
                  <a:pt x="32966" y="3391"/>
                  <a:pt x="33165" y="3553"/>
                  <a:pt x="33375" y="3553"/>
                </a:cubicBezTo>
                <a:cubicBezTo>
                  <a:pt x="33473" y="3553"/>
                  <a:pt x="33573" y="3517"/>
                  <a:pt x="33655" y="3440"/>
                </a:cubicBezTo>
                <a:cubicBezTo>
                  <a:pt x="33913" y="3181"/>
                  <a:pt x="33736" y="2746"/>
                  <a:pt x="33369" y="2746"/>
                </a:cubicBezTo>
                <a:close/>
                <a:moveTo>
                  <a:pt x="42408" y="2842"/>
                </a:moveTo>
                <a:cubicBezTo>
                  <a:pt x="42082" y="2842"/>
                  <a:pt x="41905" y="3236"/>
                  <a:pt x="42136" y="3467"/>
                </a:cubicBezTo>
                <a:cubicBezTo>
                  <a:pt x="42211" y="3542"/>
                  <a:pt x="42303" y="3575"/>
                  <a:pt x="42393" y="3575"/>
                </a:cubicBezTo>
                <a:cubicBezTo>
                  <a:pt x="42582" y="3575"/>
                  <a:pt x="42762" y="3429"/>
                  <a:pt x="42762" y="3209"/>
                </a:cubicBezTo>
                <a:cubicBezTo>
                  <a:pt x="42762" y="3005"/>
                  <a:pt x="42599" y="2855"/>
                  <a:pt x="42408" y="2842"/>
                </a:cubicBezTo>
                <a:close/>
                <a:moveTo>
                  <a:pt x="16131" y="3004"/>
                </a:moveTo>
                <a:cubicBezTo>
                  <a:pt x="15870" y="3004"/>
                  <a:pt x="15730" y="3308"/>
                  <a:pt x="15903" y="3494"/>
                </a:cubicBezTo>
                <a:cubicBezTo>
                  <a:pt x="15965" y="3565"/>
                  <a:pt x="16046" y="3596"/>
                  <a:pt x="16126" y="3596"/>
                </a:cubicBezTo>
                <a:cubicBezTo>
                  <a:pt x="16275" y="3596"/>
                  <a:pt x="16420" y="3486"/>
                  <a:pt x="16420" y="3317"/>
                </a:cubicBezTo>
                <a:cubicBezTo>
                  <a:pt x="16420" y="3154"/>
                  <a:pt x="16311" y="3018"/>
                  <a:pt x="16148" y="3005"/>
                </a:cubicBezTo>
                <a:cubicBezTo>
                  <a:pt x="16142" y="3004"/>
                  <a:pt x="16137" y="3004"/>
                  <a:pt x="16131" y="3004"/>
                </a:cubicBezTo>
                <a:close/>
                <a:moveTo>
                  <a:pt x="10658" y="3316"/>
                </a:moveTo>
                <a:cubicBezTo>
                  <a:pt x="10653" y="3316"/>
                  <a:pt x="10648" y="3316"/>
                  <a:pt x="10643" y="3317"/>
                </a:cubicBezTo>
                <a:cubicBezTo>
                  <a:pt x="10602" y="3317"/>
                  <a:pt x="10548" y="3412"/>
                  <a:pt x="10494" y="3453"/>
                </a:cubicBezTo>
                <a:cubicBezTo>
                  <a:pt x="10548" y="3508"/>
                  <a:pt x="10602" y="3589"/>
                  <a:pt x="10657" y="3603"/>
                </a:cubicBezTo>
                <a:cubicBezTo>
                  <a:pt x="10711" y="3603"/>
                  <a:pt x="10779" y="3521"/>
                  <a:pt x="10834" y="3480"/>
                </a:cubicBezTo>
                <a:lnTo>
                  <a:pt x="10834" y="3412"/>
                </a:lnTo>
                <a:cubicBezTo>
                  <a:pt x="10772" y="3375"/>
                  <a:pt x="10710" y="3316"/>
                  <a:pt x="10658" y="3316"/>
                </a:cubicBezTo>
                <a:close/>
                <a:moveTo>
                  <a:pt x="13390" y="3154"/>
                </a:moveTo>
                <a:cubicBezTo>
                  <a:pt x="13090" y="3154"/>
                  <a:pt x="13081" y="3630"/>
                  <a:pt x="13402" y="3630"/>
                </a:cubicBezTo>
                <a:cubicBezTo>
                  <a:pt x="13407" y="3630"/>
                  <a:pt x="13411" y="3630"/>
                  <a:pt x="13415" y="3630"/>
                </a:cubicBezTo>
                <a:cubicBezTo>
                  <a:pt x="13715" y="3630"/>
                  <a:pt x="13724" y="3154"/>
                  <a:pt x="13402" y="3154"/>
                </a:cubicBezTo>
                <a:cubicBezTo>
                  <a:pt x="13398" y="3154"/>
                  <a:pt x="13394" y="3154"/>
                  <a:pt x="13390" y="3154"/>
                </a:cubicBezTo>
                <a:close/>
                <a:moveTo>
                  <a:pt x="48686" y="3032"/>
                </a:moveTo>
                <a:cubicBezTo>
                  <a:pt x="48424" y="3032"/>
                  <a:pt x="48284" y="3362"/>
                  <a:pt x="48484" y="3548"/>
                </a:cubicBezTo>
                <a:cubicBezTo>
                  <a:pt x="48545" y="3610"/>
                  <a:pt x="48621" y="3637"/>
                  <a:pt x="48695" y="3637"/>
                </a:cubicBezTo>
                <a:cubicBezTo>
                  <a:pt x="48851" y="3637"/>
                  <a:pt x="49001" y="3515"/>
                  <a:pt x="49001" y="3331"/>
                </a:cubicBezTo>
                <a:cubicBezTo>
                  <a:pt x="49001" y="3154"/>
                  <a:pt x="48865" y="3032"/>
                  <a:pt x="48702" y="3032"/>
                </a:cubicBezTo>
                <a:cubicBezTo>
                  <a:pt x="48696" y="3032"/>
                  <a:pt x="48691" y="3032"/>
                  <a:pt x="48686" y="3032"/>
                </a:cubicBezTo>
                <a:close/>
                <a:moveTo>
                  <a:pt x="39672" y="2888"/>
                </a:moveTo>
                <a:cubicBezTo>
                  <a:pt x="39577" y="2888"/>
                  <a:pt x="39480" y="2924"/>
                  <a:pt x="39404" y="3005"/>
                </a:cubicBezTo>
                <a:cubicBezTo>
                  <a:pt x="39160" y="3249"/>
                  <a:pt x="39336" y="3657"/>
                  <a:pt x="39690" y="3657"/>
                </a:cubicBezTo>
                <a:cubicBezTo>
                  <a:pt x="39894" y="3644"/>
                  <a:pt x="40057" y="3480"/>
                  <a:pt x="40057" y="3277"/>
                </a:cubicBezTo>
                <a:cubicBezTo>
                  <a:pt x="40057" y="3039"/>
                  <a:pt x="39867" y="2888"/>
                  <a:pt x="39672" y="2888"/>
                </a:cubicBezTo>
                <a:close/>
                <a:moveTo>
                  <a:pt x="57729" y="3059"/>
                </a:moveTo>
                <a:cubicBezTo>
                  <a:pt x="57724" y="3059"/>
                  <a:pt x="57719" y="3059"/>
                  <a:pt x="57713" y="3059"/>
                </a:cubicBezTo>
                <a:cubicBezTo>
                  <a:pt x="57550" y="3059"/>
                  <a:pt x="57414" y="3195"/>
                  <a:pt x="57414" y="3358"/>
                </a:cubicBezTo>
                <a:cubicBezTo>
                  <a:pt x="57405" y="3542"/>
                  <a:pt x="57558" y="3664"/>
                  <a:pt x="57717" y="3664"/>
                </a:cubicBezTo>
                <a:cubicBezTo>
                  <a:pt x="57793" y="3664"/>
                  <a:pt x="57869" y="3637"/>
                  <a:pt x="57931" y="3576"/>
                </a:cubicBezTo>
                <a:cubicBezTo>
                  <a:pt x="58117" y="3389"/>
                  <a:pt x="57990" y="3059"/>
                  <a:pt x="57729" y="3059"/>
                </a:cubicBezTo>
                <a:close/>
                <a:moveTo>
                  <a:pt x="54995" y="3168"/>
                </a:moveTo>
                <a:lnTo>
                  <a:pt x="54995" y="3181"/>
                </a:lnTo>
                <a:cubicBezTo>
                  <a:pt x="54777" y="3181"/>
                  <a:pt x="54655" y="3453"/>
                  <a:pt x="54818" y="3616"/>
                </a:cubicBezTo>
                <a:cubicBezTo>
                  <a:pt x="54870" y="3664"/>
                  <a:pt x="54932" y="3685"/>
                  <a:pt x="54993" y="3685"/>
                </a:cubicBezTo>
                <a:cubicBezTo>
                  <a:pt x="55126" y="3685"/>
                  <a:pt x="55253" y="3584"/>
                  <a:pt x="55253" y="3426"/>
                </a:cubicBezTo>
                <a:cubicBezTo>
                  <a:pt x="55253" y="3290"/>
                  <a:pt x="55144" y="3168"/>
                  <a:pt x="54995" y="3168"/>
                </a:cubicBezTo>
                <a:close/>
                <a:moveTo>
                  <a:pt x="27892" y="2896"/>
                </a:moveTo>
                <a:cubicBezTo>
                  <a:pt x="27538" y="2896"/>
                  <a:pt x="27362" y="3331"/>
                  <a:pt x="27620" y="3589"/>
                </a:cubicBezTo>
                <a:cubicBezTo>
                  <a:pt x="27698" y="3667"/>
                  <a:pt x="27796" y="3703"/>
                  <a:pt x="27893" y="3703"/>
                </a:cubicBezTo>
                <a:cubicBezTo>
                  <a:pt x="28098" y="3703"/>
                  <a:pt x="28300" y="3544"/>
                  <a:pt x="28300" y="3304"/>
                </a:cubicBezTo>
                <a:cubicBezTo>
                  <a:pt x="28313" y="3073"/>
                  <a:pt x="28123" y="2896"/>
                  <a:pt x="27892" y="2896"/>
                </a:cubicBezTo>
                <a:close/>
                <a:moveTo>
                  <a:pt x="36914" y="2936"/>
                </a:moveTo>
                <a:cubicBezTo>
                  <a:pt x="36558" y="2936"/>
                  <a:pt x="36391" y="3362"/>
                  <a:pt x="36645" y="3616"/>
                </a:cubicBezTo>
                <a:cubicBezTo>
                  <a:pt x="36724" y="3695"/>
                  <a:pt x="36821" y="3730"/>
                  <a:pt x="36918" y="3730"/>
                </a:cubicBezTo>
                <a:cubicBezTo>
                  <a:pt x="37124" y="3730"/>
                  <a:pt x="37325" y="3571"/>
                  <a:pt x="37325" y="3331"/>
                </a:cubicBezTo>
                <a:cubicBezTo>
                  <a:pt x="37325" y="3113"/>
                  <a:pt x="37148" y="2937"/>
                  <a:pt x="36931" y="2937"/>
                </a:cubicBezTo>
                <a:cubicBezTo>
                  <a:pt x="36925" y="2937"/>
                  <a:pt x="36919" y="2936"/>
                  <a:pt x="36914" y="2936"/>
                </a:cubicBezTo>
                <a:close/>
                <a:moveTo>
                  <a:pt x="45942" y="3059"/>
                </a:moveTo>
                <a:cubicBezTo>
                  <a:pt x="45752" y="3059"/>
                  <a:pt x="45616" y="3209"/>
                  <a:pt x="45603" y="3399"/>
                </a:cubicBezTo>
                <a:cubicBezTo>
                  <a:pt x="45603" y="3603"/>
                  <a:pt x="45773" y="3743"/>
                  <a:pt x="45951" y="3743"/>
                </a:cubicBezTo>
                <a:cubicBezTo>
                  <a:pt x="46033" y="3743"/>
                  <a:pt x="46118" y="3713"/>
                  <a:pt x="46187" y="3644"/>
                </a:cubicBezTo>
                <a:cubicBezTo>
                  <a:pt x="46391" y="3426"/>
                  <a:pt x="46241" y="3059"/>
                  <a:pt x="45942" y="3059"/>
                </a:cubicBezTo>
                <a:close/>
                <a:moveTo>
                  <a:pt x="25146" y="2964"/>
                </a:moveTo>
                <a:cubicBezTo>
                  <a:pt x="24793" y="2978"/>
                  <a:pt x="24630" y="3399"/>
                  <a:pt x="24874" y="3644"/>
                </a:cubicBezTo>
                <a:cubicBezTo>
                  <a:pt x="24957" y="3722"/>
                  <a:pt x="25056" y="3757"/>
                  <a:pt x="25153" y="3757"/>
                </a:cubicBezTo>
                <a:cubicBezTo>
                  <a:pt x="25359" y="3757"/>
                  <a:pt x="25554" y="3598"/>
                  <a:pt x="25554" y="3358"/>
                </a:cubicBezTo>
                <a:cubicBezTo>
                  <a:pt x="25540" y="3141"/>
                  <a:pt x="25364" y="2964"/>
                  <a:pt x="25146" y="2964"/>
                </a:cubicBezTo>
                <a:close/>
                <a:moveTo>
                  <a:pt x="52236" y="3236"/>
                </a:moveTo>
                <a:cubicBezTo>
                  <a:pt x="51991" y="3236"/>
                  <a:pt x="51869" y="3535"/>
                  <a:pt x="52045" y="3712"/>
                </a:cubicBezTo>
                <a:cubicBezTo>
                  <a:pt x="52101" y="3767"/>
                  <a:pt x="52169" y="3792"/>
                  <a:pt x="52235" y="3792"/>
                </a:cubicBezTo>
                <a:cubicBezTo>
                  <a:pt x="52381" y="3792"/>
                  <a:pt x="52521" y="3675"/>
                  <a:pt x="52521" y="3508"/>
                </a:cubicBezTo>
                <a:cubicBezTo>
                  <a:pt x="52521" y="3358"/>
                  <a:pt x="52399" y="3236"/>
                  <a:pt x="52236" y="3236"/>
                </a:cubicBezTo>
                <a:close/>
                <a:moveTo>
                  <a:pt x="22438" y="3045"/>
                </a:moveTo>
                <a:cubicBezTo>
                  <a:pt x="22430" y="3045"/>
                  <a:pt x="22422" y="3045"/>
                  <a:pt x="22414" y="3045"/>
                </a:cubicBezTo>
                <a:cubicBezTo>
                  <a:pt x="22088" y="3045"/>
                  <a:pt x="21925" y="3453"/>
                  <a:pt x="22169" y="3684"/>
                </a:cubicBezTo>
                <a:cubicBezTo>
                  <a:pt x="22248" y="3759"/>
                  <a:pt x="22342" y="3792"/>
                  <a:pt x="22434" y="3792"/>
                </a:cubicBezTo>
                <a:cubicBezTo>
                  <a:pt x="22627" y="3792"/>
                  <a:pt x="22808" y="3643"/>
                  <a:pt x="22808" y="3412"/>
                </a:cubicBezTo>
                <a:cubicBezTo>
                  <a:pt x="22795" y="3216"/>
                  <a:pt x="22643" y="3045"/>
                  <a:pt x="22438" y="3045"/>
                </a:cubicBezTo>
                <a:close/>
                <a:moveTo>
                  <a:pt x="34200" y="3002"/>
                </a:moveTo>
                <a:cubicBezTo>
                  <a:pt x="34150" y="3002"/>
                  <a:pt x="34099" y="3011"/>
                  <a:pt x="34049" y="3032"/>
                </a:cubicBezTo>
                <a:cubicBezTo>
                  <a:pt x="33736" y="3154"/>
                  <a:pt x="33696" y="3576"/>
                  <a:pt x="33981" y="3752"/>
                </a:cubicBezTo>
                <a:lnTo>
                  <a:pt x="34063" y="3820"/>
                </a:lnTo>
                <a:lnTo>
                  <a:pt x="34158" y="3820"/>
                </a:lnTo>
                <a:cubicBezTo>
                  <a:pt x="34167" y="3821"/>
                  <a:pt x="34177" y="3821"/>
                  <a:pt x="34186" y="3821"/>
                </a:cubicBezTo>
                <a:cubicBezTo>
                  <a:pt x="34379" y="3821"/>
                  <a:pt x="34555" y="3689"/>
                  <a:pt x="34606" y="3494"/>
                </a:cubicBezTo>
                <a:cubicBezTo>
                  <a:pt x="34663" y="3234"/>
                  <a:pt x="34446" y="3002"/>
                  <a:pt x="34200" y="3002"/>
                </a:cubicBezTo>
                <a:close/>
                <a:moveTo>
                  <a:pt x="43224" y="3100"/>
                </a:moveTo>
                <a:cubicBezTo>
                  <a:pt x="42898" y="3100"/>
                  <a:pt x="42735" y="3480"/>
                  <a:pt x="42966" y="3712"/>
                </a:cubicBezTo>
                <a:cubicBezTo>
                  <a:pt x="43043" y="3789"/>
                  <a:pt x="43138" y="3823"/>
                  <a:pt x="43230" y="3823"/>
                </a:cubicBezTo>
                <a:cubicBezTo>
                  <a:pt x="43416" y="3823"/>
                  <a:pt x="43591" y="3684"/>
                  <a:pt x="43591" y="3467"/>
                </a:cubicBezTo>
                <a:cubicBezTo>
                  <a:pt x="43591" y="3263"/>
                  <a:pt x="43428" y="3100"/>
                  <a:pt x="43224" y="3100"/>
                </a:cubicBezTo>
                <a:close/>
                <a:moveTo>
                  <a:pt x="19709" y="3127"/>
                </a:moveTo>
                <a:cubicBezTo>
                  <a:pt x="19505" y="3127"/>
                  <a:pt x="19356" y="3290"/>
                  <a:pt x="19342" y="3480"/>
                </a:cubicBezTo>
                <a:cubicBezTo>
                  <a:pt x="19342" y="3701"/>
                  <a:pt x="19522" y="3847"/>
                  <a:pt x="19706" y="3847"/>
                </a:cubicBezTo>
                <a:cubicBezTo>
                  <a:pt x="19795" y="3847"/>
                  <a:pt x="19883" y="3814"/>
                  <a:pt x="19954" y="3739"/>
                </a:cubicBezTo>
                <a:cubicBezTo>
                  <a:pt x="20185" y="3521"/>
                  <a:pt x="20035" y="3127"/>
                  <a:pt x="19709" y="3127"/>
                </a:cubicBezTo>
                <a:close/>
                <a:moveTo>
                  <a:pt x="49517" y="3263"/>
                </a:moveTo>
                <a:cubicBezTo>
                  <a:pt x="49340" y="3263"/>
                  <a:pt x="49204" y="3412"/>
                  <a:pt x="49218" y="3576"/>
                </a:cubicBezTo>
                <a:lnTo>
                  <a:pt x="49204" y="3576"/>
                </a:lnTo>
                <a:cubicBezTo>
                  <a:pt x="49214" y="3757"/>
                  <a:pt x="49362" y="3878"/>
                  <a:pt x="49516" y="3878"/>
                </a:cubicBezTo>
                <a:cubicBezTo>
                  <a:pt x="49593" y="3878"/>
                  <a:pt x="49671" y="3847"/>
                  <a:pt x="49735" y="3779"/>
                </a:cubicBezTo>
                <a:cubicBezTo>
                  <a:pt x="49925" y="3589"/>
                  <a:pt x="49789" y="3263"/>
                  <a:pt x="49517" y="3263"/>
                </a:cubicBezTo>
                <a:close/>
                <a:moveTo>
                  <a:pt x="16953" y="3250"/>
                </a:moveTo>
                <a:cubicBezTo>
                  <a:pt x="16872" y="3250"/>
                  <a:pt x="16789" y="3279"/>
                  <a:pt x="16719" y="3345"/>
                </a:cubicBezTo>
                <a:cubicBezTo>
                  <a:pt x="16515" y="3535"/>
                  <a:pt x="16651" y="3902"/>
                  <a:pt x="16936" y="3902"/>
                </a:cubicBezTo>
                <a:cubicBezTo>
                  <a:pt x="17127" y="3902"/>
                  <a:pt x="17276" y="3766"/>
                  <a:pt x="17276" y="3576"/>
                </a:cubicBezTo>
                <a:cubicBezTo>
                  <a:pt x="17285" y="3381"/>
                  <a:pt x="17125" y="3250"/>
                  <a:pt x="16953" y="3250"/>
                </a:cubicBezTo>
                <a:close/>
                <a:moveTo>
                  <a:pt x="40505" y="3127"/>
                </a:moveTo>
                <a:cubicBezTo>
                  <a:pt x="40288" y="3127"/>
                  <a:pt x="40125" y="3304"/>
                  <a:pt x="40111" y="3508"/>
                </a:cubicBezTo>
                <a:cubicBezTo>
                  <a:pt x="40111" y="3748"/>
                  <a:pt x="40300" y="3907"/>
                  <a:pt x="40502" y="3907"/>
                </a:cubicBezTo>
                <a:cubicBezTo>
                  <a:pt x="40597" y="3907"/>
                  <a:pt x="40695" y="3871"/>
                  <a:pt x="40777" y="3793"/>
                </a:cubicBezTo>
                <a:cubicBezTo>
                  <a:pt x="41022" y="3548"/>
                  <a:pt x="40859" y="3127"/>
                  <a:pt x="40505" y="3127"/>
                </a:cubicBezTo>
                <a:close/>
                <a:moveTo>
                  <a:pt x="8767" y="3657"/>
                </a:moveTo>
                <a:cubicBezTo>
                  <a:pt x="8727" y="3684"/>
                  <a:pt x="8672" y="3725"/>
                  <a:pt x="8659" y="3766"/>
                </a:cubicBezTo>
                <a:cubicBezTo>
                  <a:pt x="8645" y="3807"/>
                  <a:pt x="8700" y="3847"/>
                  <a:pt x="8754" y="3915"/>
                </a:cubicBezTo>
                <a:cubicBezTo>
                  <a:pt x="8808" y="3847"/>
                  <a:pt x="8863" y="3807"/>
                  <a:pt x="8863" y="3779"/>
                </a:cubicBezTo>
                <a:lnTo>
                  <a:pt x="8863" y="3766"/>
                </a:lnTo>
                <a:cubicBezTo>
                  <a:pt x="8863" y="3725"/>
                  <a:pt x="8795" y="3684"/>
                  <a:pt x="8767" y="3657"/>
                </a:cubicBezTo>
                <a:close/>
                <a:moveTo>
                  <a:pt x="11473" y="3493"/>
                </a:moveTo>
                <a:cubicBezTo>
                  <a:pt x="11364" y="3493"/>
                  <a:pt x="11281" y="3571"/>
                  <a:pt x="11268" y="3684"/>
                </a:cubicBezTo>
                <a:cubicBezTo>
                  <a:pt x="11255" y="3793"/>
                  <a:pt x="11350" y="3902"/>
                  <a:pt x="11472" y="3915"/>
                </a:cubicBezTo>
                <a:cubicBezTo>
                  <a:pt x="11581" y="3915"/>
                  <a:pt x="11690" y="3820"/>
                  <a:pt x="11690" y="3712"/>
                </a:cubicBezTo>
                <a:cubicBezTo>
                  <a:pt x="11703" y="3589"/>
                  <a:pt x="11608" y="3494"/>
                  <a:pt x="11500" y="3494"/>
                </a:cubicBezTo>
                <a:cubicBezTo>
                  <a:pt x="11491" y="3493"/>
                  <a:pt x="11482" y="3493"/>
                  <a:pt x="11473" y="3493"/>
                </a:cubicBezTo>
                <a:close/>
                <a:moveTo>
                  <a:pt x="14232" y="3358"/>
                </a:moveTo>
                <a:lnTo>
                  <a:pt x="14232" y="3372"/>
                </a:lnTo>
                <a:cubicBezTo>
                  <a:pt x="14226" y="3371"/>
                  <a:pt x="14221" y="3371"/>
                  <a:pt x="14216" y="3371"/>
                </a:cubicBezTo>
                <a:cubicBezTo>
                  <a:pt x="13981" y="3371"/>
                  <a:pt x="13855" y="3661"/>
                  <a:pt x="14028" y="3834"/>
                </a:cubicBezTo>
                <a:cubicBezTo>
                  <a:pt x="14088" y="3894"/>
                  <a:pt x="14162" y="3921"/>
                  <a:pt x="14234" y="3921"/>
                </a:cubicBezTo>
                <a:cubicBezTo>
                  <a:pt x="14373" y="3921"/>
                  <a:pt x="14503" y="3819"/>
                  <a:pt x="14503" y="3657"/>
                </a:cubicBezTo>
                <a:cubicBezTo>
                  <a:pt x="14517" y="3494"/>
                  <a:pt x="14395" y="3358"/>
                  <a:pt x="14232" y="3358"/>
                </a:cubicBezTo>
                <a:close/>
                <a:moveTo>
                  <a:pt x="58550" y="3327"/>
                </a:moveTo>
                <a:cubicBezTo>
                  <a:pt x="58477" y="3327"/>
                  <a:pt x="58402" y="3353"/>
                  <a:pt x="58338" y="3412"/>
                </a:cubicBezTo>
                <a:cubicBezTo>
                  <a:pt x="58135" y="3603"/>
                  <a:pt x="58270" y="3943"/>
                  <a:pt x="58542" y="3943"/>
                </a:cubicBezTo>
                <a:cubicBezTo>
                  <a:pt x="58719" y="3943"/>
                  <a:pt x="58855" y="3807"/>
                  <a:pt x="58855" y="3644"/>
                </a:cubicBezTo>
                <a:cubicBezTo>
                  <a:pt x="58864" y="3456"/>
                  <a:pt x="58712" y="3327"/>
                  <a:pt x="58550" y="3327"/>
                </a:cubicBezTo>
                <a:close/>
                <a:moveTo>
                  <a:pt x="55824" y="3453"/>
                </a:moveTo>
                <a:cubicBezTo>
                  <a:pt x="55688" y="3453"/>
                  <a:pt x="55579" y="3548"/>
                  <a:pt x="55566" y="3698"/>
                </a:cubicBezTo>
                <a:cubicBezTo>
                  <a:pt x="55566" y="3856"/>
                  <a:pt x="55693" y="3963"/>
                  <a:pt x="55825" y="3963"/>
                </a:cubicBezTo>
                <a:cubicBezTo>
                  <a:pt x="55886" y="3963"/>
                  <a:pt x="55949" y="3940"/>
                  <a:pt x="56001" y="3888"/>
                </a:cubicBezTo>
                <a:cubicBezTo>
                  <a:pt x="56164" y="3739"/>
                  <a:pt x="56055" y="3453"/>
                  <a:pt x="55824" y="3453"/>
                </a:cubicBezTo>
                <a:close/>
                <a:moveTo>
                  <a:pt x="46771" y="3304"/>
                </a:moveTo>
                <a:cubicBezTo>
                  <a:pt x="46472" y="3304"/>
                  <a:pt x="46323" y="3671"/>
                  <a:pt x="46540" y="3875"/>
                </a:cubicBezTo>
                <a:cubicBezTo>
                  <a:pt x="46607" y="3946"/>
                  <a:pt x="46692" y="3978"/>
                  <a:pt x="46775" y="3978"/>
                </a:cubicBezTo>
                <a:cubicBezTo>
                  <a:pt x="46946" y="3978"/>
                  <a:pt x="47111" y="3844"/>
                  <a:pt x="47111" y="3644"/>
                </a:cubicBezTo>
                <a:cubicBezTo>
                  <a:pt x="47111" y="3453"/>
                  <a:pt x="46962" y="3304"/>
                  <a:pt x="46771" y="3304"/>
                </a:cubicBezTo>
                <a:close/>
                <a:moveTo>
                  <a:pt x="25989" y="3208"/>
                </a:moveTo>
                <a:cubicBezTo>
                  <a:pt x="25984" y="3208"/>
                  <a:pt x="25980" y="3208"/>
                  <a:pt x="25975" y="3209"/>
                </a:cubicBezTo>
                <a:cubicBezTo>
                  <a:pt x="25758" y="3209"/>
                  <a:pt x="25581" y="3372"/>
                  <a:pt x="25568" y="3603"/>
                </a:cubicBezTo>
                <a:cubicBezTo>
                  <a:pt x="25581" y="3765"/>
                  <a:pt x="25675" y="3926"/>
                  <a:pt x="25822" y="4009"/>
                </a:cubicBezTo>
                <a:lnTo>
                  <a:pt x="25822" y="4009"/>
                </a:lnTo>
                <a:cubicBezTo>
                  <a:pt x="25828" y="4009"/>
                  <a:pt x="25834" y="4010"/>
                  <a:pt x="25839" y="4011"/>
                </a:cubicBezTo>
                <a:lnTo>
                  <a:pt x="25989" y="4011"/>
                </a:lnTo>
                <a:cubicBezTo>
                  <a:pt x="26515" y="3997"/>
                  <a:pt x="26506" y="3208"/>
                  <a:pt x="25989" y="3208"/>
                </a:cubicBezTo>
                <a:close/>
                <a:moveTo>
                  <a:pt x="37751" y="3208"/>
                </a:moveTo>
                <a:cubicBezTo>
                  <a:pt x="37548" y="3208"/>
                  <a:pt x="37352" y="3366"/>
                  <a:pt x="37352" y="3603"/>
                </a:cubicBezTo>
                <a:cubicBezTo>
                  <a:pt x="37338" y="3820"/>
                  <a:pt x="37515" y="4011"/>
                  <a:pt x="37746" y="4011"/>
                </a:cubicBezTo>
                <a:cubicBezTo>
                  <a:pt x="38100" y="4011"/>
                  <a:pt x="38290" y="3576"/>
                  <a:pt x="38032" y="3331"/>
                </a:cubicBezTo>
                <a:cubicBezTo>
                  <a:pt x="37951" y="3246"/>
                  <a:pt x="37850" y="3208"/>
                  <a:pt x="37751" y="3208"/>
                </a:cubicBezTo>
                <a:close/>
                <a:moveTo>
                  <a:pt x="53078" y="3480"/>
                </a:moveTo>
                <a:cubicBezTo>
                  <a:pt x="52834" y="3480"/>
                  <a:pt x="52698" y="3766"/>
                  <a:pt x="52874" y="3956"/>
                </a:cubicBezTo>
                <a:cubicBezTo>
                  <a:pt x="52928" y="4014"/>
                  <a:pt x="52996" y="4040"/>
                  <a:pt x="53063" y="4040"/>
                </a:cubicBezTo>
                <a:cubicBezTo>
                  <a:pt x="53203" y="4040"/>
                  <a:pt x="53341" y="3931"/>
                  <a:pt x="53350" y="3766"/>
                </a:cubicBezTo>
                <a:cubicBezTo>
                  <a:pt x="53350" y="3616"/>
                  <a:pt x="53228" y="3494"/>
                  <a:pt x="53078" y="3480"/>
                </a:cubicBezTo>
                <a:close/>
                <a:moveTo>
                  <a:pt x="44053" y="3331"/>
                </a:moveTo>
                <a:cubicBezTo>
                  <a:pt x="43849" y="3331"/>
                  <a:pt x="43686" y="3494"/>
                  <a:pt x="43686" y="3698"/>
                </a:cubicBezTo>
                <a:lnTo>
                  <a:pt x="43672" y="3698"/>
                </a:lnTo>
                <a:cubicBezTo>
                  <a:pt x="43672" y="3921"/>
                  <a:pt x="43858" y="4075"/>
                  <a:pt x="44053" y="4075"/>
                </a:cubicBezTo>
                <a:cubicBezTo>
                  <a:pt x="44142" y="4075"/>
                  <a:pt x="44234" y="4042"/>
                  <a:pt x="44311" y="3970"/>
                </a:cubicBezTo>
                <a:cubicBezTo>
                  <a:pt x="44542" y="3739"/>
                  <a:pt x="44379" y="3331"/>
                  <a:pt x="44053" y="3331"/>
                </a:cubicBezTo>
                <a:close/>
                <a:moveTo>
                  <a:pt x="23267" y="3303"/>
                </a:moveTo>
                <a:cubicBezTo>
                  <a:pt x="23259" y="3303"/>
                  <a:pt x="23251" y="3303"/>
                  <a:pt x="23243" y="3304"/>
                </a:cubicBezTo>
                <a:cubicBezTo>
                  <a:pt x="22890" y="3317"/>
                  <a:pt x="22727" y="3739"/>
                  <a:pt x="22985" y="3983"/>
                </a:cubicBezTo>
                <a:cubicBezTo>
                  <a:pt x="23062" y="4060"/>
                  <a:pt x="23156" y="4094"/>
                  <a:pt x="23249" y="4094"/>
                </a:cubicBezTo>
                <a:cubicBezTo>
                  <a:pt x="23452" y="4094"/>
                  <a:pt x="23651" y="3931"/>
                  <a:pt x="23651" y="3698"/>
                </a:cubicBezTo>
                <a:cubicBezTo>
                  <a:pt x="23651" y="3475"/>
                  <a:pt x="23474" y="3303"/>
                  <a:pt x="23267" y="3303"/>
                </a:cubicBezTo>
                <a:close/>
                <a:moveTo>
                  <a:pt x="50346" y="3508"/>
                </a:moveTo>
                <a:cubicBezTo>
                  <a:pt x="50074" y="3508"/>
                  <a:pt x="49938" y="3847"/>
                  <a:pt x="50129" y="4038"/>
                </a:cubicBezTo>
                <a:cubicBezTo>
                  <a:pt x="50190" y="4099"/>
                  <a:pt x="50267" y="4126"/>
                  <a:pt x="50343" y="4126"/>
                </a:cubicBezTo>
                <a:cubicBezTo>
                  <a:pt x="50503" y="4126"/>
                  <a:pt x="50659" y="4005"/>
                  <a:pt x="50659" y="3820"/>
                </a:cubicBezTo>
                <a:cubicBezTo>
                  <a:pt x="50659" y="3644"/>
                  <a:pt x="50523" y="3508"/>
                  <a:pt x="50346" y="3508"/>
                </a:cubicBezTo>
                <a:close/>
                <a:moveTo>
                  <a:pt x="20525" y="3385"/>
                </a:moveTo>
                <a:cubicBezTo>
                  <a:pt x="20199" y="3385"/>
                  <a:pt x="20022" y="3779"/>
                  <a:pt x="20267" y="4024"/>
                </a:cubicBezTo>
                <a:cubicBezTo>
                  <a:pt x="20341" y="4098"/>
                  <a:pt x="20433" y="4132"/>
                  <a:pt x="20525" y="4132"/>
                </a:cubicBezTo>
                <a:cubicBezTo>
                  <a:pt x="20718" y="4132"/>
                  <a:pt x="20905" y="3983"/>
                  <a:pt x="20905" y="3752"/>
                </a:cubicBezTo>
                <a:cubicBezTo>
                  <a:pt x="20905" y="3548"/>
                  <a:pt x="20742" y="3385"/>
                  <a:pt x="20525" y="3385"/>
                </a:cubicBezTo>
                <a:close/>
                <a:moveTo>
                  <a:pt x="17766" y="3467"/>
                </a:moveTo>
                <a:cubicBezTo>
                  <a:pt x="17453" y="3480"/>
                  <a:pt x="17303" y="3861"/>
                  <a:pt x="17535" y="4079"/>
                </a:cubicBezTo>
                <a:cubicBezTo>
                  <a:pt x="17601" y="4141"/>
                  <a:pt x="17683" y="4169"/>
                  <a:pt x="17764" y="4169"/>
                </a:cubicBezTo>
                <a:cubicBezTo>
                  <a:pt x="17948" y="4169"/>
                  <a:pt x="18128" y="4024"/>
                  <a:pt x="18119" y="3807"/>
                </a:cubicBezTo>
                <a:cubicBezTo>
                  <a:pt x="18119" y="3616"/>
                  <a:pt x="17956" y="3467"/>
                  <a:pt x="17766" y="3467"/>
                </a:cubicBezTo>
                <a:close/>
                <a:moveTo>
                  <a:pt x="41319" y="3394"/>
                </a:moveTo>
                <a:cubicBezTo>
                  <a:pt x="41224" y="3394"/>
                  <a:pt x="41127" y="3429"/>
                  <a:pt x="41049" y="3508"/>
                </a:cubicBezTo>
                <a:cubicBezTo>
                  <a:pt x="40804" y="3766"/>
                  <a:pt x="40981" y="4187"/>
                  <a:pt x="41335" y="4187"/>
                </a:cubicBezTo>
                <a:cubicBezTo>
                  <a:pt x="41552" y="4174"/>
                  <a:pt x="41715" y="3997"/>
                  <a:pt x="41729" y="3793"/>
                </a:cubicBezTo>
                <a:cubicBezTo>
                  <a:pt x="41719" y="3553"/>
                  <a:pt x="41522" y="3394"/>
                  <a:pt x="41319" y="3394"/>
                </a:cubicBezTo>
                <a:close/>
                <a:moveTo>
                  <a:pt x="56674" y="3697"/>
                </a:moveTo>
                <a:cubicBezTo>
                  <a:pt x="56667" y="3697"/>
                  <a:pt x="56660" y="3697"/>
                  <a:pt x="56653" y="3698"/>
                </a:cubicBezTo>
                <a:cubicBezTo>
                  <a:pt x="56436" y="3698"/>
                  <a:pt x="56313" y="3956"/>
                  <a:pt x="56476" y="4119"/>
                </a:cubicBezTo>
                <a:cubicBezTo>
                  <a:pt x="56524" y="4167"/>
                  <a:pt x="56584" y="4188"/>
                  <a:pt x="56644" y="4188"/>
                </a:cubicBezTo>
                <a:cubicBezTo>
                  <a:pt x="56772" y="4188"/>
                  <a:pt x="56898" y="4091"/>
                  <a:pt x="56898" y="3943"/>
                </a:cubicBezTo>
                <a:cubicBezTo>
                  <a:pt x="56898" y="3814"/>
                  <a:pt x="56800" y="3697"/>
                  <a:pt x="56674" y="3697"/>
                </a:cubicBezTo>
                <a:close/>
                <a:moveTo>
                  <a:pt x="15057" y="3575"/>
                </a:moveTo>
                <a:cubicBezTo>
                  <a:pt x="14783" y="3575"/>
                  <a:pt x="14643" y="3892"/>
                  <a:pt x="14830" y="4092"/>
                </a:cubicBezTo>
                <a:cubicBezTo>
                  <a:pt x="14893" y="4160"/>
                  <a:pt x="14973" y="4190"/>
                  <a:pt x="15052" y="4190"/>
                </a:cubicBezTo>
                <a:cubicBezTo>
                  <a:pt x="15210" y="4190"/>
                  <a:pt x="15364" y="4069"/>
                  <a:pt x="15373" y="3888"/>
                </a:cubicBezTo>
                <a:cubicBezTo>
                  <a:pt x="15373" y="3712"/>
                  <a:pt x="15237" y="3576"/>
                  <a:pt x="15061" y="3576"/>
                </a:cubicBezTo>
                <a:lnTo>
                  <a:pt x="15074" y="3576"/>
                </a:lnTo>
                <a:cubicBezTo>
                  <a:pt x="15069" y="3575"/>
                  <a:pt x="15063" y="3575"/>
                  <a:pt x="15057" y="3575"/>
                </a:cubicBezTo>
                <a:close/>
                <a:moveTo>
                  <a:pt x="12324" y="3697"/>
                </a:moveTo>
                <a:cubicBezTo>
                  <a:pt x="12317" y="3697"/>
                  <a:pt x="12309" y="3697"/>
                  <a:pt x="12301" y="3698"/>
                </a:cubicBezTo>
                <a:cubicBezTo>
                  <a:pt x="12296" y="3698"/>
                  <a:pt x="12291" y="3697"/>
                  <a:pt x="12286" y="3697"/>
                </a:cubicBezTo>
                <a:cubicBezTo>
                  <a:pt x="12078" y="3697"/>
                  <a:pt x="11966" y="3960"/>
                  <a:pt x="12125" y="4119"/>
                </a:cubicBezTo>
                <a:cubicBezTo>
                  <a:pt x="12177" y="4171"/>
                  <a:pt x="12240" y="4194"/>
                  <a:pt x="12302" y="4194"/>
                </a:cubicBezTo>
                <a:cubicBezTo>
                  <a:pt x="12434" y="4194"/>
                  <a:pt x="12560" y="4091"/>
                  <a:pt x="12560" y="3943"/>
                </a:cubicBezTo>
                <a:cubicBezTo>
                  <a:pt x="12560" y="3814"/>
                  <a:pt x="12462" y="3697"/>
                  <a:pt x="12324" y="3697"/>
                </a:cubicBezTo>
                <a:close/>
                <a:moveTo>
                  <a:pt x="59371" y="3562"/>
                </a:moveTo>
                <a:cubicBezTo>
                  <a:pt x="59086" y="3562"/>
                  <a:pt x="58950" y="3915"/>
                  <a:pt x="59154" y="4106"/>
                </a:cubicBezTo>
                <a:cubicBezTo>
                  <a:pt x="59219" y="4171"/>
                  <a:pt x="59298" y="4200"/>
                  <a:pt x="59375" y="4200"/>
                </a:cubicBezTo>
                <a:cubicBezTo>
                  <a:pt x="59539" y="4200"/>
                  <a:pt x="59693" y="4069"/>
                  <a:pt x="59684" y="3875"/>
                </a:cubicBezTo>
                <a:cubicBezTo>
                  <a:pt x="59684" y="3698"/>
                  <a:pt x="59548" y="3562"/>
                  <a:pt x="59371" y="3562"/>
                </a:cubicBezTo>
                <a:close/>
                <a:moveTo>
                  <a:pt x="9583" y="3861"/>
                </a:moveTo>
                <a:cubicBezTo>
                  <a:pt x="9474" y="3861"/>
                  <a:pt x="9393" y="3943"/>
                  <a:pt x="9406" y="4038"/>
                </a:cubicBezTo>
                <a:cubicBezTo>
                  <a:pt x="9394" y="4126"/>
                  <a:pt x="9463" y="4202"/>
                  <a:pt x="9559" y="4202"/>
                </a:cubicBezTo>
                <a:cubicBezTo>
                  <a:pt x="9567" y="4202"/>
                  <a:pt x="9575" y="4202"/>
                  <a:pt x="9583" y="4201"/>
                </a:cubicBezTo>
                <a:cubicBezTo>
                  <a:pt x="9651" y="4187"/>
                  <a:pt x="9705" y="4119"/>
                  <a:pt x="9773" y="4065"/>
                </a:cubicBezTo>
                <a:lnTo>
                  <a:pt x="9787" y="3997"/>
                </a:lnTo>
                <a:cubicBezTo>
                  <a:pt x="9719" y="3956"/>
                  <a:pt x="9651" y="3875"/>
                  <a:pt x="9583" y="3861"/>
                </a:cubicBezTo>
                <a:close/>
                <a:moveTo>
                  <a:pt x="47650" y="3548"/>
                </a:moveTo>
                <a:cubicBezTo>
                  <a:pt x="47643" y="3548"/>
                  <a:pt x="47635" y="3548"/>
                  <a:pt x="47628" y="3548"/>
                </a:cubicBezTo>
                <a:cubicBezTo>
                  <a:pt x="47329" y="3548"/>
                  <a:pt x="47179" y="3915"/>
                  <a:pt x="47383" y="4119"/>
                </a:cubicBezTo>
                <a:cubicBezTo>
                  <a:pt x="47454" y="4191"/>
                  <a:pt x="47542" y="4223"/>
                  <a:pt x="47627" y="4223"/>
                </a:cubicBezTo>
                <a:cubicBezTo>
                  <a:pt x="47802" y="4223"/>
                  <a:pt x="47968" y="4089"/>
                  <a:pt x="47968" y="3888"/>
                </a:cubicBezTo>
                <a:cubicBezTo>
                  <a:pt x="47968" y="3705"/>
                  <a:pt x="47830" y="3548"/>
                  <a:pt x="47650" y="3548"/>
                </a:cubicBezTo>
                <a:close/>
                <a:moveTo>
                  <a:pt x="38575" y="3440"/>
                </a:moveTo>
                <a:cubicBezTo>
                  <a:pt x="38344" y="3440"/>
                  <a:pt x="38168" y="3616"/>
                  <a:pt x="38168" y="3847"/>
                </a:cubicBezTo>
                <a:cubicBezTo>
                  <a:pt x="38181" y="4011"/>
                  <a:pt x="38276" y="4174"/>
                  <a:pt x="38426" y="4255"/>
                </a:cubicBezTo>
                <a:lnTo>
                  <a:pt x="38589" y="4255"/>
                </a:lnTo>
                <a:cubicBezTo>
                  <a:pt x="39119" y="4242"/>
                  <a:pt x="39119" y="3440"/>
                  <a:pt x="38575" y="3440"/>
                </a:cubicBezTo>
                <a:close/>
                <a:moveTo>
                  <a:pt x="31834" y="3725"/>
                </a:moveTo>
                <a:lnTo>
                  <a:pt x="32010" y="4106"/>
                </a:lnTo>
                <a:lnTo>
                  <a:pt x="31657" y="4282"/>
                </a:lnTo>
                <a:cubicBezTo>
                  <a:pt x="31602" y="4174"/>
                  <a:pt x="31535" y="4038"/>
                  <a:pt x="31467" y="3929"/>
                </a:cubicBezTo>
                <a:lnTo>
                  <a:pt x="31834" y="3725"/>
                </a:lnTo>
                <a:close/>
                <a:moveTo>
                  <a:pt x="53919" y="3738"/>
                </a:moveTo>
                <a:cubicBezTo>
                  <a:pt x="53911" y="3738"/>
                  <a:pt x="53902" y="3738"/>
                  <a:pt x="53894" y="3739"/>
                </a:cubicBezTo>
                <a:cubicBezTo>
                  <a:pt x="53554" y="3766"/>
                  <a:pt x="53554" y="4269"/>
                  <a:pt x="53894" y="4296"/>
                </a:cubicBezTo>
                <a:cubicBezTo>
                  <a:pt x="53902" y="4297"/>
                  <a:pt x="53911" y="4297"/>
                  <a:pt x="53919" y="4297"/>
                </a:cubicBezTo>
                <a:cubicBezTo>
                  <a:pt x="54280" y="4297"/>
                  <a:pt x="54280" y="3738"/>
                  <a:pt x="53919" y="3738"/>
                </a:cubicBezTo>
                <a:close/>
                <a:moveTo>
                  <a:pt x="44866" y="3602"/>
                </a:moveTo>
                <a:cubicBezTo>
                  <a:pt x="44550" y="3602"/>
                  <a:pt x="44383" y="3987"/>
                  <a:pt x="44610" y="4228"/>
                </a:cubicBezTo>
                <a:cubicBezTo>
                  <a:pt x="44683" y="4305"/>
                  <a:pt x="44776" y="4340"/>
                  <a:pt x="44869" y="4340"/>
                </a:cubicBezTo>
                <a:cubicBezTo>
                  <a:pt x="45054" y="4340"/>
                  <a:pt x="45236" y="4201"/>
                  <a:pt x="45236" y="3983"/>
                </a:cubicBezTo>
                <a:cubicBezTo>
                  <a:pt x="45249" y="3779"/>
                  <a:pt x="45086" y="3603"/>
                  <a:pt x="44882" y="3603"/>
                </a:cubicBezTo>
                <a:cubicBezTo>
                  <a:pt x="44877" y="3603"/>
                  <a:pt x="44871" y="3602"/>
                  <a:pt x="44866" y="3602"/>
                </a:cubicBezTo>
                <a:close/>
                <a:moveTo>
                  <a:pt x="29117" y="3728"/>
                </a:moveTo>
                <a:cubicBezTo>
                  <a:pt x="29158" y="3898"/>
                  <a:pt x="29172" y="4061"/>
                  <a:pt x="29319" y="4146"/>
                </a:cubicBezTo>
                <a:lnTo>
                  <a:pt x="28966" y="4350"/>
                </a:lnTo>
                <a:lnTo>
                  <a:pt x="28721" y="3970"/>
                </a:lnTo>
                <a:lnTo>
                  <a:pt x="28721" y="3970"/>
                </a:lnTo>
                <a:cubicBezTo>
                  <a:pt x="28739" y="3972"/>
                  <a:pt x="28756" y="3974"/>
                  <a:pt x="28774" y="3974"/>
                </a:cubicBezTo>
                <a:cubicBezTo>
                  <a:pt x="28928" y="3974"/>
                  <a:pt x="29066" y="3876"/>
                  <a:pt x="29117" y="3728"/>
                </a:cubicBezTo>
                <a:close/>
                <a:moveTo>
                  <a:pt x="24072" y="3535"/>
                </a:moveTo>
                <a:lnTo>
                  <a:pt x="24072" y="3548"/>
                </a:lnTo>
                <a:cubicBezTo>
                  <a:pt x="23705" y="3548"/>
                  <a:pt x="23542" y="3983"/>
                  <a:pt x="23801" y="4242"/>
                </a:cubicBezTo>
                <a:cubicBezTo>
                  <a:pt x="23881" y="4318"/>
                  <a:pt x="23977" y="4352"/>
                  <a:pt x="24072" y="4352"/>
                </a:cubicBezTo>
                <a:cubicBezTo>
                  <a:pt x="24280" y="4352"/>
                  <a:pt x="24480" y="4186"/>
                  <a:pt x="24480" y="3943"/>
                </a:cubicBezTo>
                <a:cubicBezTo>
                  <a:pt x="24480" y="3712"/>
                  <a:pt x="24303" y="3535"/>
                  <a:pt x="24072" y="3535"/>
                </a:cubicBezTo>
                <a:close/>
                <a:moveTo>
                  <a:pt x="51175" y="3752"/>
                </a:moveTo>
                <a:cubicBezTo>
                  <a:pt x="50890" y="3766"/>
                  <a:pt x="50768" y="4092"/>
                  <a:pt x="50958" y="4282"/>
                </a:cubicBezTo>
                <a:cubicBezTo>
                  <a:pt x="51023" y="4343"/>
                  <a:pt x="51101" y="4371"/>
                  <a:pt x="51176" y="4371"/>
                </a:cubicBezTo>
                <a:cubicBezTo>
                  <a:pt x="51337" y="4371"/>
                  <a:pt x="51488" y="4246"/>
                  <a:pt x="51488" y="4051"/>
                </a:cubicBezTo>
                <a:cubicBezTo>
                  <a:pt x="51488" y="3888"/>
                  <a:pt x="51338" y="3752"/>
                  <a:pt x="51175" y="3752"/>
                </a:cubicBezTo>
                <a:close/>
                <a:moveTo>
                  <a:pt x="44624" y="4405"/>
                </a:moveTo>
                <a:cubicBezTo>
                  <a:pt x="44626" y="4405"/>
                  <a:pt x="44628" y="4405"/>
                  <a:pt x="44631" y="4405"/>
                </a:cubicBezTo>
                <a:lnTo>
                  <a:pt x="44631" y="4405"/>
                </a:lnTo>
                <a:cubicBezTo>
                  <a:pt x="44633" y="4405"/>
                  <a:pt x="44635" y="4405"/>
                  <a:pt x="44637" y="4405"/>
                </a:cubicBezTo>
                <a:close/>
                <a:moveTo>
                  <a:pt x="21368" y="3616"/>
                </a:moveTo>
                <a:cubicBezTo>
                  <a:pt x="21150" y="3616"/>
                  <a:pt x="20973" y="3779"/>
                  <a:pt x="20960" y="3997"/>
                </a:cubicBezTo>
                <a:lnTo>
                  <a:pt x="20973" y="3997"/>
                </a:lnTo>
                <a:cubicBezTo>
                  <a:pt x="20964" y="4240"/>
                  <a:pt x="21161" y="4406"/>
                  <a:pt x="21369" y="4406"/>
                </a:cubicBezTo>
                <a:cubicBezTo>
                  <a:pt x="21463" y="4406"/>
                  <a:pt x="21559" y="4372"/>
                  <a:pt x="21639" y="4296"/>
                </a:cubicBezTo>
                <a:cubicBezTo>
                  <a:pt x="21884" y="4038"/>
                  <a:pt x="21721" y="3616"/>
                  <a:pt x="21368" y="3616"/>
                </a:cubicBezTo>
                <a:close/>
                <a:moveTo>
                  <a:pt x="18593" y="3698"/>
                </a:moveTo>
                <a:cubicBezTo>
                  <a:pt x="18503" y="3698"/>
                  <a:pt x="18411" y="3732"/>
                  <a:pt x="18336" y="3807"/>
                </a:cubicBezTo>
                <a:cubicBezTo>
                  <a:pt x="18105" y="4038"/>
                  <a:pt x="18268" y="4432"/>
                  <a:pt x="18595" y="4432"/>
                </a:cubicBezTo>
                <a:cubicBezTo>
                  <a:pt x="18603" y="4432"/>
                  <a:pt x="18610" y="4433"/>
                  <a:pt x="18618" y="4433"/>
                </a:cubicBezTo>
                <a:cubicBezTo>
                  <a:pt x="18824" y="4433"/>
                  <a:pt x="18975" y="4261"/>
                  <a:pt x="18975" y="4065"/>
                </a:cubicBezTo>
                <a:lnTo>
                  <a:pt x="18962" y="4065"/>
                </a:lnTo>
                <a:cubicBezTo>
                  <a:pt x="18962" y="3844"/>
                  <a:pt x="18781" y="3698"/>
                  <a:pt x="18593" y="3698"/>
                </a:cubicBezTo>
                <a:close/>
                <a:moveTo>
                  <a:pt x="57473" y="3929"/>
                </a:moveTo>
                <a:cubicBezTo>
                  <a:pt x="57345" y="3929"/>
                  <a:pt x="57217" y="4014"/>
                  <a:pt x="57224" y="4187"/>
                </a:cubicBezTo>
                <a:cubicBezTo>
                  <a:pt x="57224" y="4323"/>
                  <a:pt x="57333" y="4432"/>
                  <a:pt x="57469" y="4432"/>
                </a:cubicBezTo>
                <a:cubicBezTo>
                  <a:pt x="57476" y="4433"/>
                  <a:pt x="57484" y="4433"/>
                  <a:pt x="57491" y="4433"/>
                </a:cubicBezTo>
                <a:cubicBezTo>
                  <a:pt x="57617" y="4433"/>
                  <a:pt x="57714" y="4329"/>
                  <a:pt x="57727" y="4201"/>
                </a:cubicBezTo>
                <a:cubicBezTo>
                  <a:pt x="57741" y="4021"/>
                  <a:pt x="57606" y="3929"/>
                  <a:pt x="57473" y="3929"/>
                </a:cubicBezTo>
                <a:close/>
                <a:moveTo>
                  <a:pt x="42166" y="3643"/>
                </a:moveTo>
                <a:cubicBezTo>
                  <a:pt x="42161" y="3643"/>
                  <a:pt x="42155" y="3643"/>
                  <a:pt x="42150" y="3644"/>
                </a:cubicBezTo>
                <a:cubicBezTo>
                  <a:pt x="41933" y="3644"/>
                  <a:pt x="41756" y="3820"/>
                  <a:pt x="41756" y="4038"/>
                </a:cubicBezTo>
                <a:lnTo>
                  <a:pt x="41769" y="4038"/>
                </a:lnTo>
                <a:cubicBezTo>
                  <a:pt x="41760" y="4278"/>
                  <a:pt x="41958" y="4437"/>
                  <a:pt x="42163" y="4437"/>
                </a:cubicBezTo>
                <a:cubicBezTo>
                  <a:pt x="42259" y="4437"/>
                  <a:pt x="42357" y="4401"/>
                  <a:pt x="42436" y="4323"/>
                </a:cubicBezTo>
                <a:cubicBezTo>
                  <a:pt x="42690" y="4069"/>
                  <a:pt x="42509" y="3643"/>
                  <a:pt x="42166" y="3643"/>
                </a:cubicBezTo>
                <a:close/>
                <a:moveTo>
                  <a:pt x="7680" y="4214"/>
                </a:moveTo>
                <a:cubicBezTo>
                  <a:pt x="7639" y="4214"/>
                  <a:pt x="7571" y="4296"/>
                  <a:pt x="7571" y="4323"/>
                </a:cubicBezTo>
                <a:cubicBezTo>
                  <a:pt x="7599" y="4378"/>
                  <a:pt x="7639" y="4432"/>
                  <a:pt x="7694" y="4446"/>
                </a:cubicBezTo>
                <a:cubicBezTo>
                  <a:pt x="7734" y="4446"/>
                  <a:pt x="7789" y="4391"/>
                  <a:pt x="7870" y="4337"/>
                </a:cubicBezTo>
                <a:cubicBezTo>
                  <a:pt x="7775" y="4282"/>
                  <a:pt x="7734" y="4228"/>
                  <a:pt x="7680" y="4228"/>
                </a:cubicBezTo>
                <a:lnTo>
                  <a:pt x="7680" y="4214"/>
                </a:lnTo>
                <a:close/>
                <a:moveTo>
                  <a:pt x="35422" y="3902"/>
                </a:moveTo>
                <a:lnTo>
                  <a:pt x="35612" y="4282"/>
                </a:lnTo>
                <a:lnTo>
                  <a:pt x="35232" y="4459"/>
                </a:lnTo>
                <a:lnTo>
                  <a:pt x="35041" y="4119"/>
                </a:lnTo>
                <a:lnTo>
                  <a:pt x="35422" y="3902"/>
                </a:lnTo>
                <a:close/>
                <a:moveTo>
                  <a:pt x="60102" y="3823"/>
                </a:moveTo>
                <a:cubicBezTo>
                  <a:pt x="60008" y="3823"/>
                  <a:pt x="59916" y="3881"/>
                  <a:pt x="59888" y="3983"/>
                </a:cubicBezTo>
                <a:cubicBezTo>
                  <a:pt x="59779" y="4201"/>
                  <a:pt x="59942" y="4459"/>
                  <a:pt x="60187" y="4459"/>
                </a:cubicBezTo>
                <a:cubicBezTo>
                  <a:pt x="60196" y="4460"/>
                  <a:pt x="60205" y="4460"/>
                  <a:pt x="60214" y="4460"/>
                </a:cubicBezTo>
                <a:cubicBezTo>
                  <a:pt x="60365" y="4460"/>
                  <a:pt x="60488" y="4355"/>
                  <a:pt x="60527" y="4201"/>
                </a:cubicBezTo>
                <a:cubicBezTo>
                  <a:pt x="60554" y="4051"/>
                  <a:pt x="60527" y="3997"/>
                  <a:pt x="60337" y="3902"/>
                </a:cubicBezTo>
                <a:cubicBezTo>
                  <a:pt x="60296" y="3888"/>
                  <a:pt x="60269" y="3875"/>
                  <a:pt x="60228" y="3861"/>
                </a:cubicBezTo>
                <a:cubicBezTo>
                  <a:pt x="60189" y="3835"/>
                  <a:pt x="60145" y="3823"/>
                  <a:pt x="60102" y="3823"/>
                </a:cubicBezTo>
                <a:close/>
                <a:moveTo>
                  <a:pt x="15878" y="3785"/>
                </a:moveTo>
                <a:cubicBezTo>
                  <a:pt x="15795" y="3785"/>
                  <a:pt x="15712" y="3817"/>
                  <a:pt x="15645" y="3888"/>
                </a:cubicBezTo>
                <a:cubicBezTo>
                  <a:pt x="15428" y="4106"/>
                  <a:pt x="15577" y="4473"/>
                  <a:pt x="15876" y="4473"/>
                </a:cubicBezTo>
                <a:cubicBezTo>
                  <a:pt x="16064" y="4459"/>
                  <a:pt x="16213" y="4313"/>
                  <a:pt x="16216" y="4126"/>
                </a:cubicBezTo>
                <a:lnTo>
                  <a:pt x="16216" y="4126"/>
                </a:lnTo>
                <a:cubicBezTo>
                  <a:pt x="16216" y="4128"/>
                  <a:pt x="16216" y="4131"/>
                  <a:pt x="16216" y="4133"/>
                </a:cubicBezTo>
                <a:lnTo>
                  <a:pt x="16216" y="4119"/>
                </a:lnTo>
                <a:cubicBezTo>
                  <a:pt x="16216" y="4122"/>
                  <a:pt x="16216" y="4124"/>
                  <a:pt x="16216" y="4126"/>
                </a:cubicBezTo>
                <a:lnTo>
                  <a:pt x="16216" y="4126"/>
                </a:lnTo>
                <a:cubicBezTo>
                  <a:pt x="16212" y="3919"/>
                  <a:pt x="16047" y="3785"/>
                  <a:pt x="15878" y="3785"/>
                </a:cubicBezTo>
                <a:close/>
                <a:moveTo>
                  <a:pt x="10414" y="4037"/>
                </a:moveTo>
                <a:cubicBezTo>
                  <a:pt x="10300" y="4037"/>
                  <a:pt x="10188" y="4112"/>
                  <a:pt x="10195" y="4269"/>
                </a:cubicBezTo>
                <a:cubicBezTo>
                  <a:pt x="10195" y="4417"/>
                  <a:pt x="10304" y="4492"/>
                  <a:pt x="10415" y="4492"/>
                </a:cubicBezTo>
                <a:cubicBezTo>
                  <a:pt x="10519" y="4492"/>
                  <a:pt x="10624" y="4427"/>
                  <a:pt x="10643" y="4296"/>
                </a:cubicBezTo>
                <a:cubicBezTo>
                  <a:pt x="10664" y="4126"/>
                  <a:pt x="10538" y="4037"/>
                  <a:pt x="10414" y="4037"/>
                </a:cubicBezTo>
                <a:close/>
                <a:moveTo>
                  <a:pt x="39398" y="3683"/>
                </a:moveTo>
                <a:cubicBezTo>
                  <a:pt x="39185" y="3683"/>
                  <a:pt x="38987" y="3852"/>
                  <a:pt x="38997" y="4106"/>
                </a:cubicBezTo>
                <a:cubicBezTo>
                  <a:pt x="39010" y="4269"/>
                  <a:pt x="39105" y="4418"/>
                  <a:pt x="39255" y="4486"/>
                </a:cubicBezTo>
                <a:lnTo>
                  <a:pt x="39241" y="4486"/>
                </a:lnTo>
                <a:cubicBezTo>
                  <a:pt x="39309" y="4486"/>
                  <a:pt x="39364" y="4500"/>
                  <a:pt x="39418" y="4500"/>
                </a:cubicBezTo>
                <a:cubicBezTo>
                  <a:pt x="39785" y="4486"/>
                  <a:pt x="39948" y="4038"/>
                  <a:pt x="39676" y="3793"/>
                </a:cubicBezTo>
                <a:cubicBezTo>
                  <a:pt x="39592" y="3717"/>
                  <a:pt x="39494" y="3683"/>
                  <a:pt x="39398" y="3683"/>
                </a:cubicBezTo>
                <a:close/>
                <a:moveTo>
                  <a:pt x="48454" y="3816"/>
                </a:moveTo>
                <a:cubicBezTo>
                  <a:pt x="48292" y="3816"/>
                  <a:pt x="48130" y="3919"/>
                  <a:pt x="48117" y="4133"/>
                </a:cubicBezTo>
                <a:cubicBezTo>
                  <a:pt x="48103" y="4374"/>
                  <a:pt x="48281" y="4501"/>
                  <a:pt x="48459" y="4501"/>
                </a:cubicBezTo>
                <a:cubicBezTo>
                  <a:pt x="48622" y="4501"/>
                  <a:pt x="48784" y="4395"/>
                  <a:pt x="48797" y="4174"/>
                </a:cubicBezTo>
                <a:cubicBezTo>
                  <a:pt x="48811" y="3939"/>
                  <a:pt x="48632" y="3816"/>
                  <a:pt x="48454" y="3816"/>
                </a:cubicBezTo>
                <a:close/>
                <a:moveTo>
                  <a:pt x="32663" y="3970"/>
                </a:moveTo>
                <a:lnTo>
                  <a:pt x="32839" y="4350"/>
                </a:lnTo>
                <a:lnTo>
                  <a:pt x="32486" y="4513"/>
                </a:lnTo>
                <a:lnTo>
                  <a:pt x="32296" y="4174"/>
                </a:lnTo>
                <a:lnTo>
                  <a:pt x="32663" y="3970"/>
                </a:lnTo>
                <a:close/>
                <a:moveTo>
                  <a:pt x="13115" y="3929"/>
                </a:moveTo>
                <a:cubicBezTo>
                  <a:pt x="12867" y="3929"/>
                  <a:pt x="12740" y="4245"/>
                  <a:pt x="12913" y="4432"/>
                </a:cubicBezTo>
                <a:cubicBezTo>
                  <a:pt x="12974" y="4489"/>
                  <a:pt x="13049" y="4515"/>
                  <a:pt x="13123" y="4515"/>
                </a:cubicBezTo>
                <a:cubicBezTo>
                  <a:pt x="13279" y="4515"/>
                  <a:pt x="13430" y="4399"/>
                  <a:pt x="13430" y="4214"/>
                </a:cubicBezTo>
                <a:cubicBezTo>
                  <a:pt x="13416" y="4051"/>
                  <a:pt x="13294" y="3929"/>
                  <a:pt x="13131" y="3929"/>
                </a:cubicBezTo>
                <a:cubicBezTo>
                  <a:pt x="13125" y="3929"/>
                  <a:pt x="13120" y="3929"/>
                  <a:pt x="13115" y="3929"/>
                </a:cubicBezTo>
                <a:close/>
                <a:moveTo>
                  <a:pt x="54723" y="4011"/>
                </a:moveTo>
                <a:cubicBezTo>
                  <a:pt x="54573" y="4011"/>
                  <a:pt x="54451" y="4133"/>
                  <a:pt x="54451" y="4269"/>
                </a:cubicBezTo>
                <a:lnTo>
                  <a:pt x="54451" y="4282"/>
                </a:lnTo>
                <a:cubicBezTo>
                  <a:pt x="54442" y="4450"/>
                  <a:pt x="54579" y="4567"/>
                  <a:pt x="54723" y="4567"/>
                </a:cubicBezTo>
                <a:cubicBezTo>
                  <a:pt x="54790" y="4567"/>
                  <a:pt x="54858" y="4542"/>
                  <a:pt x="54913" y="4486"/>
                </a:cubicBezTo>
                <a:cubicBezTo>
                  <a:pt x="55090" y="4310"/>
                  <a:pt x="54968" y="4011"/>
                  <a:pt x="54723" y="4011"/>
                </a:cubicBezTo>
                <a:close/>
                <a:moveTo>
                  <a:pt x="45695" y="3847"/>
                </a:moveTo>
                <a:cubicBezTo>
                  <a:pt x="45366" y="3847"/>
                  <a:pt x="45199" y="4245"/>
                  <a:pt x="45426" y="4473"/>
                </a:cubicBezTo>
                <a:cubicBezTo>
                  <a:pt x="45503" y="4554"/>
                  <a:pt x="45599" y="4590"/>
                  <a:pt x="45694" y="4590"/>
                </a:cubicBezTo>
                <a:cubicBezTo>
                  <a:pt x="45883" y="4590"/>
                  <a:pt x="46065" y="4446"/>
                  <a:pt x="46065" y="4228"/>
                </a:cubicBezTo>
                <a:cubicBezTo>
                  <a:pt x="46065" y="4024"/>
                  <a:pt x="45915" y="3847"/>
                  <a:pt x="45711" y="3847"/>
                </a:cubicBezTo>
                <a:cubicBezTo>
                  <a:pt x="45706" y="3847"/>
                  <a:pt x="45700" y="3847"/>
                  <a:pt x="45695" y="3847"/>
                </a:cubicBezTo>
                <a:close/>
                <a:moveTo>
                  <a:pt x="29917" y="4024"/>
                </a:moveTo>
                <a:lnTo>
                  <a:pt x="30107" y="4432"/>
                </a:lnTo>
                <a:lnTo>
                  <a:pt x="29768" y="4595"/>
                </a:lnTo>
                <a:lnTo>
                  <a:pt x="29577" y="4228"/>
                </a:lnTo>
                <a:lnTo>
                  <a:pt x="29917" y="4024"/>
                </a:lnTo>
                <a:close/>
                <a:moveTo>
                  <a:pt x="24906" y="3760"/>
                </a:moveTo>
                <a:cubicBezTo>
                  <a:pt x="24707" y="3760"/>
                  <a:pt x="24508" y="3893"/>
                  <a:pt x="24494" y="4146"/>
                </a:cubicBezTo>
                <a:cubicBezTo>
                  <a:pt x="24480" y="4336"/>
                  <a:pt x="24588" y="4499"/>
                  <a:pt x="24750" y="4581"/>
                </a:cubicBezTo>
                <a:lnTo>
                  <a:pt x="24750" y="4581"/>
                </a:lnTo>
                <a:cubicBezTo>
                  <a:pt x="24755" y="4581"/>
                  <a:pt x="24760" y="4581"/>
                  <a:pt x="24766" y="4581"/>
                </a:cubicBezTo>
                <a:lnTo>
                  <a:pt x="24793" y="4598"/>
                </a:lnTo>
                <a:lnTo>
                  <a:pt x="24793" y="4598"/>
                </a:lnTo>
                <a:lnTo>
                  <a:pt x="24820" y="4609"/>
                </a:lnTo>
                <a:cubicBezTo>
                  <a:pt x="24831" y="4609"/>
                  <a:pt x="24843" y="4610"/>
                  <a:pt x="24854" y="4610"/>
                </a:cubicBezTo>
                <a:cubicBezTo>
                  <a:pt x="25045" y="4610"/>
                  <a:pt x="25219" y="4504"/>
                  <a:pt x="25296" y="4337"/>
                </a:cubicBezTo>
                <a:lnTo>
                  <a:pt x="25323" y="4269"/>
                </a:lnTo>
                <a:cubicBezTo>
                  <a:pt x="25323" y="4228"/>
                  <a:pt x="25323" y="4174"/>
                  <a:pt x="25309" y="4119"/>
                </a:cubicBezTo>
                <a:cubicBezTo>
                  <a:pt x="25276" y="3876"/>
                  <a:pt x="25091" y="3760"/>
                  <a:pt x="24906" y="3760"/>
                </a:cubicBezTo>
                <a:close/>
                <a:moveTo>
                  <a:pt x="52025" y="4037"/>
                </a:moveTo>
                <a:cubicBezTo>
                  <a:pt x="52018" y="4037"/>
                  <a:pt x="52011" y="4037"/>
                  <a:pt x="52004" y="4038"/>
                </a:cubicBezTo>
                <a:cubicBezTo>
                  <a:pt x="51999" y="4037"/>
                  <a:pt x="51994" y="4037"/>
                  <a:pt x="51989" y="4037"/>
                </a:cubicBezTo>
                <a:cubicBezTo>
                  <a:pt x="51727" y="4037"/>
                  <a:pt x="51587" y="4368"/>
                  <a:pt x="51787" y="4554"/>
                </a:cubicBezTo>
                <a:cubicBezTo>
                  <a:pt x="51848" y="4620"/>
                  <a:pt x="51925" y="4649"/>
                  <a:pt x="52001" y="4649"/>
                </a:cubicBezTo>
                <a:cubicBezTo>
                  <a:pt x="52161" y="4649"/>
                  <a:pt x="52317" y="4521"/>
                  <a:pt x="52317" y="4337"/>
                </a:cubicBezTo>
                <a:cubicBezTo>
                  <a:pt x="52317" y="4181"/>
                  <a:pt x="52180" y="4037"/>
                  <a:pt x="52025" y="4037"/>
                </a:cubicBezTo>
                <a:close/>
                <a:moveTo>
                  <a:pt x="22180" y="3847"/>
                </a:moveTo>
                <a:cubicBezTo>
                  <a:pt x="21837" y="3847"/>
                  <a:pt x="21643" y="4260"/>
                  <a:pt x="21884" y="4527"/>
                </a:cubicBezTo>
                <a:cubicBezTo>
                  <a:pt x="21969" y="4612"/>
                  <a:pt x="22073" y="4650"/>
                  <a:pt x="22175" y="4650"/>
                </a:cubicBezTo>
                <a:cubicBezTo>
                  <a:pt x="22381" y="4650"/>
                  <a:pt x="22577" y="4492"/>
                  <a:pt x="22577" y="4255"/>
                </a:cubicBezTo>
                <a:cubicBezTo>
                  <a:pt x="22591" y="4038"/>
                  <a:pt x="22414" y="3847"/>
                  <a:pt x="22197" y="3847"/>
                </a:cubicBezTo>
                <a:cubicBezTo>
                  <a:pt x="22191" y="3847"/>
                  <a:pt x="22186" y="3847"/>
                  <a:pt x="22180" y="3847"/>
                </a:cubicBezTo>
                <a:close/>
                <a:moveTo>
                  <a:pt x="42983" y="3887"/>
                </a:moveTo>
                <a:cubicBezTo>
                  <a:pt x="42775" y="3887"/>
                  <a:pt x="42598" y="4059"/>
                  <a:pt x="42585" y="4269"/>
                </a:cubicBezTo>
                <a:cubicBezTo>
                  <a:pt x="42576" y="4515"/>
                  <a:pt x="42778" y="4683"/>
                  <a:pt x="42989" y="4683"/>
                </a:cubicBezTo>
                <a:cubicBezTo>
                  <a:pt x="43080" y="4683"/>
                  <a:pt x="43173" y="4651"/>
                  <a:pt x="43251" y="4581"/>
                </a:cubicBezTo>
                <a:cubicBezTo>
                  <a:pt x="43509" y="4350"/>
                  <a:pt x="43360" y="3915"/>
                  <a:pt x="43006" y="3888"/>
                </a:cubicBezTo>
                <a:cubicBezTo>
                  <a:pt x="42999" y="3888"/>
                  <a:pt x="42991" y="3887"/>
                  <a:pt x="42983" y="3887"/>
                </a:cubicBezTo>
                <a:close/>
                <a:moveTo>
                  <a:pt x="36224" y="4160"/>
                </a:moveTo>
                <a:lnTo>
                  <a:pt x="36428" y="4527"/>
                </a:lnTo>
                <a:lnTo>
                  <a:pt x="36061" y="4717"/>
                </a:lnTo>
                <a:lnTo>
                  <a:pt x="35870" y="4364"/>
                </a:lnTo>
                <a:lnTo>
                  <a:pt x="36224" y="4160"/>
                </a:lnTo>
                <a:close/>
                <a:moveTo>
                  <a:pt x="58298" y="4228"/>
                </a:moveTo>
                <a:cubicBezTo>
                  <a:pt x="57985" y="4228"/>
                  <a:pt x="57976" y="4704"/>
                  <a:pt x="58298" y="4717"/>
                </a:cubicBezTo>
                <a:cubicBezTo>
                  <a:pt x="58624" y="4717"/>
                  <a:pt x="58637" y="4228"/>
                  <a:pt x="58311" y="4228"/>
                </a:cubicBezTo>
                <a:cubicBezTo>
                  <a:pt x="58307" y="4228"/>
                  <a:pt x="58302" y="4228"/>
                  <a:pt x="58298" y="4228"/>
                </a:cubicBezTo>
                <a:close/>
                <a:moveTo>
                  <a:pt x="60785" y="4119"/>
                </a:moveTo>
                <a:cubicBezTo>
                  <a:pt x="60663" y="4214"/>
                  <a:pt x="60636" y="4378"/>
                  <a:pt x="60704" y="4527"/>
                </a:cubicBezTo>
                <a:lnTo>
                  <a:pt x="60704" y="4513"/>
                </a:lnTo>
                <a:cubicBezTo>
                  <a:pt x="60754" y="4640"/>
                  <a:pt x="60863" y="4719"/>
                  <a:pt x="60987" y="4719"/>
                </a:cubicBezTo>
                <a:cubicBezTo>
                  <a:pt x="60996" y="4719"/>
                  <a:pt x="61006" y="4718"/>
                  <a:pt x="61016" y="4717"/>
                </a:cubicBezTo>
                <a:cubicBezTo>
                  <a:pt x="61026" y="4718"/>
                  <a:pt x="61036" y="4719"/>
                  <a:pt x="61046" y="4719"/>
                </a:cubicBezTo>
                <a:cubicBezTo>
                  <a:pt x="61170" y="4719"/>
                  <a:pt x="61279" y="4640"/>
                  <a:pt x="61342" y="4527"/>
                </a:cubicBezTo>
                <a:cubicBezTo>
                  <a:pt x="61370" y="4459"/>
                  <a:pt x="61370" y="4405"/>
                  <a:pt x="61288" y="4378"/>
                </a:cubicBezTo>
                <a:cubicBezTo>
                  <a:pt x="61125" y="4296"/>
                  <a:pt x="60948" y="4201"/>
                  <a:pt x="60785" y="4119"/>
                </a:cubicBezTo>
                <a:close/>
                <a:moveTo>
                  <a:pt x="19424" y="3970"/>
                </a:moveTo>
                <a:cubicBezTo>
                  <a:pt x="19220" y="3970"/>
                  <a:pt x="19057" y="4133"/>
                  <a:pt x="19043" y="4337"/>
                </a:cubicBezTo>
                <a:lnTo>
                  <a:pt x="19030" y="4350"/>
                </a:lnTo>
                <a:cubicBezTo>
                  <a:pt x="19030" y="4588"/>
                  <a:pt x="19219" y="4739"/>
                  <a:pt x="19418" y="4739"/>
                </a:cubicBezTo>
                <a:cubicBezTo>
                  <a:pt x="19516" y="4739"/>
                  <a:pt x="19615" y="4703"/>
                  <a:pt x="19696" y="4622"/>
                </a:cubicBezTo>
                <a:cubicBezTo>
                  <a:pt x="19940" y="4378"/>
                  <a:pt x="19764" y="3970"/>
                  <a:pt x="19424" y="3970"/>
                </a:cubicBezTo>
                <a:close/>
                <a:moveTo>
                  <a:pt x="49272" y="4065"/>
                </a:moveTo>
                <a:cubicBezTo>
                  <a:pt x="48973" y="4065"/>
                  <a:pt x="48824" y="4418"/>
                  <a:pt x="49028" y="4636"/>
                </a:cubicBezTo>
                <a:cubicBezTo>
                  <a:pt x="49099" y="4707"/>
                  <a:pt x="49187" y="4739"/>
                  <a:pt x="49272" y="4739"/>
                </a:cubicBezTo>
                <a:cubicBezTo>
                  <a:pt x="49447" y="4739"/>
                  <a:pt x="49612" y="4606"/>
                  <a:pt x="49612" y="4405"/>
                </a:cubicBezTo>
                <a:cubicBezTo>
                  <a:pt x="49612" y="4214"/>
                  <a:pt x="49463" y="4065"/>
                  <a:pt x="49272" y="4065"/>
                </a:cubicBezTo>
                <a:close/>
                <a:moveTo>
                  <a:pt x="16705" y="4038"/>
                </a:moveTo>
                <a:cubicBezTo>
                  <a:pt x="16379" y="4038"/>
                  <a:pt x="16230" y="4432"/>
                  <a:pt x="16447" y="4663"/>
                </a:cubicBezTo>
                <a:cubicBezTo>
                  <a:pt x="16520" y="4732"/>
                  <a:pt x="16609" y="4762"/>
                  <a:pt x="16697" y="4762"/>
                </a:cubicBezTo>
                <a:cubicBezTo>
                  <a:pt x="16888" y="4762"/>
                  <a:pt x="17072" y="4619"/>
                  <a:pt x="17072" y="4405"/>
                </a:cubicBezTo>
                <a:cubicBezTo>
                  <a:pt x="17059" y="4201"/>
                  <a:pt x="16909" y="4038"/>
                  <a:pt x="16705" y="4038"/>
                </a:cubicBezTo>
                <a:close/>
                <a:moveTo>
                  <a:pt x="8502" y="4403"/>
                </a:moveTo>
                <a:cubicBezTo>
                  <a:pt x="8414" y="4403"/>
                  <a:pt x="8333" y="4480"/>
                  <a:pt x="8333" y="4568"/>
                </a:cubicBezTo>
                <a:cubicBezTo>
                  <a:pt x="8319" y="4677"/>
                  <a:pt x="8414" y="4772"/>
                  <a:pt x="8523" y="4772"/>
                </a:cubicBezTo>
                <a:cubicBezTo>
                  <a:pt x="8618" y="4772"/>
                  <a:pt x="8700" y="4690"/>
                  <a:pt x="8700" y="4595"/>
                </a:cubicBezTo>
                <a:cubicBezTo>
                  <a:pt x="8713" y="4486"/>
                  <a:pt x="8632" y="4405"/>
                  <a:pt x="8523" y="4405"/>
                </a:cubicBezTo>
                <a:cubicBezTo>
                  <a:pt x="8516" y="4404"/>
                  <a:pt x="8509" y="4403"/>
                  <a:pt x="8502" y="4403"/>
                </a:cubicBezTo>
                <a:close/>
                <a:moveTo>
                  <a:pt x="13982" y="4137"/>
                </a:moveTo>
                <a:cubicBezTo>
                  <a:pt x="13904" y="4137"/>
                  <a:pt x="13823" y="4165"/>
                  <a:pt x="13756" y="4228"/>
                </a:cubicBezTo>
                <a:cubicBezTo>
                  <a:pt x="13552" y="4418"/>
                  <a:pt x="13674" y="4772"/>
                  <a:pt x="13973" y="4785"/>
                </a:cubicBezTo>
                <a:cubicBezTo>
                  <a:pt x="13981" y="4786"/>
                  <a:pt x="13990" y="4786"/>
                  <a:pt x="13998" y="4786"/>
                </a:cubicBezTo>
                <a:cubicBezTo>
                  <a:pt x="14164" y="4786"/>
                  <a:pt x="14300" y="4654"/>
                  <a:pt x="14313" y="4473"/>
                </a:cubicBezTo>
                <a:cubicBezTo>
                  <a:pt x="14323" y="4276"/>
                  <a:pt x="14157" y="4137"/>
                  <a:pt x="13982" y="4137"/>
                </a:cubicBezTo>
                <a:close/>
                <a:moveTo>
                  <a:pt x="11241" y="4255"/>
                </a:moveTo>
                <a:cubicBezTo>
                  <a:pt x="11010" y="4255"/>
                  <a:pt x="10874" y="4527"/>
                  <a:pt x="11037" y="4704"/>
                </a:cubicBezTo>
                <a:cubicBezTo>
                  <a:pt x="11093" y="4764"/>
                  <a:pt x="11164" y="4791"/>
                  <a:pt x="11233" y="4791"/>
                </a:cubicBezTo>
                <a:cubicBezTo>
                  <a:pt x="11364" y="4791"/>
                  <a:pt x="11491" y="4692"/>
                  <a:pt x="11500" y="4541"/>
                </a:cubicBezTo>
                <a:cubicBezTo>
                  <a:pt x="11500" y="4391"/>
                  <a:pt x="11391" y="4269"/>
                  <a:pt x="11241" y="4255"/>
                </a:cubicBezTo>
                <a:close/>
                <a:moveTo>
                  <a:pt x="33465" y="4228"/>
                </a:moveTo>
                <a:lnTo>
                  <a:pt x="33655" y="4622"/>
                </a:lnTo>
                <a:lnTo>
                  <a:pt x="33315" y="4799"/>
                </a:lnTo>
                <a:lnTo>
                  <a:pt x="33125" y="4418"/>
                </a:lnTo>
                <a:lnTo>
                  <a:pt x="33465" y="4228"/>
                </a:lnTo>
                <a:close/>
                <a:moveTo>
                  <a:pt x="55593" y="4255"/>
                </a:moveTo>
                <a:cubicBezTo>
                  <a:pt x="55348" y="4255"/>
                  <a:pt x="55212" y="4541"/>
                  <a:pt x="55375" y="4717"/>
                </a:cubicBezTo>
                <a:cubicBezTo>
                  <a:pt x="55435" y="4777"/>
                  <a:pt x="55510" y="4804"/>
                  <a:pt x="55581" y="4804"/>
                </a:cubicBezTo>
                <a:cubicBezTo>
                  <a:pt x="55721" y="4804"/>
                  <a:pt x="55851" y="4702"/>
                  <a:pt x="55851" y="4541"/>
                </a:cubicBezTo>
                <a:cubicBezTo>
                  <a:pt x="55851" y="4391"/>
                  <a:pt x="55742" y="4255"/>
                  <a:pt x="55593" y="4255"/>
                </a:cubicBezTo>
                <a:close/>
                <a:moveTo>
                  <a:pt x="46537" y="4092"/>
                </a:moveTo>
                <a:cubicBezTo>
                  <a:pt x="46208" y="4092"/>
                  <a:pt x="46041" y="4477"/>
                  <a:pt x="46269" y="4717"/>
                </a:cubicBezTo>
                <a:cubicBezTo>
                  <a:pt x="46345" y="4794"/>
                  <a:pt x="46439" y="4829"/>
                  <a:pt x="46532" y="4829"/>
                </a:cubicBezTo>
                <a:cubicBezTo>
                  <a:pt x="46719" y="4829"/>
                  <a:pt x="46898" y="4686"/>
                  <a:pt x="46907" y="4459"/>
                </a:cubicBezTo>
                <a:cubicBezTo>
                  <a:pt x="46907" y="4255"/>
                  <a:pt x="46744" y="4092"/>
                  <a:pt x="46540" y="4092"/>
                </a:cubicBezTo>
                <a:lnTo>
                  <a:pt x="46554" y="4092"/>
                </a:lnTo>
                <a:cubicBezTo>
                  <a:pt x="46548" y="4092"/>
                  <a:pt x="46543" y="4092"/>
                  <a:pt x="46537" y="4092"/>
                </a:cubicBezTo>
                <a:close/>
                <a:moveTo>
                  <a:pt x="30760" y="4323"/>
                </a:moveTo>
                <a:lnTo>
                  <a:pt x="30923" y="4677"/>
                </a:lnTo>
                <a:lnTo>
                  <a:pt x="30597" y="4867"/>
                </a:lnTo>
                <a:lnTo>
                  <a:pt x="30406" y="4527"/>
                </a:lnTo>
                <a:lnTo>
                  <a:pt x="30760" y="4323"/>
                </a:lnTo>
                <a:close/>
                <a:moveTo>
                  <a:pt x="52834" y="4269"/>
                </a:moveTo>
                <a:cubicBezTo>
                  <a:pt x="52548" y="4269"/>
                  <a:pt x="52412" y="4609"/>
                  <a:pt x="52603" y="4799"/>
                </a:cubicBezTo>
                <a:cubicBezTo>
                  <a:pt x="52670" y="4866"/>
                  <a:pt x="52751" y="4897"/>
                  <a:pt x="52829" y="4897"/>
                </a:cubicBezTo>
                <a:cubicBezTo>
                  <a:pt x="52986" y="4897"/>
                  <a:pt x="53133" y="4772"/>
                  <a:pt x="53133" y="4581"/>
                </a:cubicBezTo>
                <a:cubicBezTo>
                  <a:pt x="53133" y="4418"/>
                  <a:pt x="52997" y="4282"/>
                  <a:pt x="52820" y="4282"/>
                </a:cubicBezTo>
                <a:lnTo>
                  <a:pt x="52834" y="4269"/>
                </a:lnTo>
                <a:close/>
                <a:moveTo>
                  <a:pt x="28028" y="4364"/>
                </a:moveTo>
                <a:cubicBezTo>
                  <a:pt x="28082" y="4473"/>
                  <a:pt x="28164" y="4622"/>
                  <a:pt x="28218" y="4731"/>
                </a:cubicBezTo>
                <a:lnTo>
                  <a:pt x="27837" y="4908"/>
                </a:lnTo>
                <a:lnTo>
                  <a:pt x="27647" y="4568"/>
                </a:lnTo>
                <a:lnTo>
                  <a:pt x="28028" y="4364"/>
                </a:lnTo>
                <a:close/>
                <a:moveTo>
                  <a:pt x="43818" y="4132"/>
                </a:moveTo>
                <a:cubicBezTo>
                  <a:pt x="43810" y="4132"/>
                  <a:pt x="43803" y="4132"/>
                  <a:pt x="43795" y="4133"/>
                </a:cubicBezTo>
                <a:cubicBezTo>
                  <a:pt x="43455" y="4146"/>
                  <a:pt x="43278" y="4568"/>
                  <a:pt x="43536" y="4812"/>
                </a:cubicBezTo>
                <a:cubicBezTo>
                  <a:pt x="43615" y="4891"/>
                  <a:pt x="43711" y="4926"/>
                  <a:pt x="43806" y="4926"/>
                </a:cubicBezTo>
                <a:cubicBezTo>
                  <a:pt x="44008" y="4926"/>
                  <a:pt x="44203" y="4767"/>
                  <a:pt x="44203" y="4527"/>
                </a:cubicBezTo>
                <a:cubicBezTo>
                  <a:pt x="44203" y="4317"/>
                  <a:pt x="44038" y="4132"/>
                  <a:pt x="43818" y="4132"/>
                </a:cubicBezTo>
                <a:close/>
                <a:moveTo>
                  <a:pt x="23022" y="4119"/>
                </a:moveTo>
                <a:cubicBezTo>
                  <a:pt x="23014" y="4119"/>
                  <a:pt x="23006" y="4119"/>
                  <a:pt x="22999" y="4119"/>
                </a:cubicBezTo>
                <a:cubicBezTo>
                  <a:pt x="22632" y="4119"/>
                  <a:pt x="22468" y="4568"/>
                  <a:pt x="22727" y="4812"/>
                </a:cubicBezTo>
                <a:cubicBezTo>
                  <a:pt x="22810" y="4895"/>
                  <a:pt x="22910" y="4932"/>
                  <a:pt x="23009" y="4932"/>
                </a:cubicBezTo>
                <a:cubicBezTo>
                  <a:pt x="23219" y="4932"/>
                  <a:pt x="23420" y="4767"/>
                  <a:pt x="23420" y="4527"/>
                </a:cubicBezTo>
                <a:cubicBezTo>
                  <a:pt x="23420" y="4304"/>
                  <a:pt x="23242" y="4119"/>
                  <a:pt x="23022" y="4119"/>
                </a:cubicBezTo>
                <a:close/>
                <a:moveTo>
                  <a:pt x="59116" y="4461"/>
                </a:moveTo>
                <a:cubicBezTo>
                  <a:pt x="59059" y="4461"/>
                  <a:pt x="59000" y="4481"/>
                  <a:pt x="58950" y="4527"/>
                </a:cubicBezTo>
                <a:cubicBezTo>
                  <a:pt x="58801" y="4677"/>
                  <a:pt x="58896" y="4948"/>
                  <a:pt x="59113" y="4948"/>
                </a:cubicBezTo>
                <a:cubicBezTo>
                  <a:pt x="59249" y="4948"/>
                  <a:pt x="59358" y="4853"/>
                  <a:pt x="59371" y="4717"/>
                </a:cubicBezTo>
                <a:lnTo>
                  <a:pt x="59358" y="4717"/>
                </a:lnTo>
                <a:cubicBezTo>
                  <a:pt x="59367" y="4566"/>
                  <a:pt x="59246" y="4461"/>
                  <a:pt x="59116" y="4461"/>
                </a:cubicBezTo>
                <a:close/>
                <a:moveTo>
                  <a:pt x="20253" y="4187"/>
                </a:moveTo>
                <a:cubicBezTo>
                  <a:pt x="19900" y="4187"/>
                  <a:pt x="19723" y="4609"/>
                  <a:pt x="19968" y="4867"/>
                </a:cubicBezTo>
                <a:cubicBezTo>
                  <a:pt x="20052" y="4947"/>
                  <a:pt x="20154" y="4983"/>
                  <a:pt x="20253" y="4983"/>
                </a:cubicBezTo>
                <a:cubicBezTo>
                  <a:pt x="20458" y="4983"/>
                  <a:pt x="20652" y="4829"/>
                  <a:pt x="20661" y="4581"/>
                </a:cubicBezTo>
                <a:cubicBezTo>
                  <a:pt x="20661" y="4364"/>
                  <a:pt x="20484" y="4187"/>
                  <a:pt x="20253" y="4187"/>
                </a:cubicBezTo>
                <a:close/>
                <a:moveTo>
                  <a:pt x="50124" y="4309"/>
                </a:moveTo>
                <a:cubicBezTo>
                  <a:pt x="50116" y="4309"/>
                  <a:pt x="50109" y="4309"/>
                  <a:pt x="50102" y="4310"/>
                </a:cubicBezTo>
                <a:lnTo>
                  <a:pt x="50115" y="4310"/>
                </a:lnTo>
                <a:cubicBezTo>
                  <a:pt x="49816" y="4310"/>
                  <a:pt x="49653" y="4663"/>
                  <a:pt x="49870" y="4880"/>
                </a:cubicBezTo>
                <a:cubicBezTo>
                  <a:pt x="49937" y="4952"/>
                  <a:pt x="50022" y="4984"/>
                  <a:pt x="50106" y="4984"/>
                </a:cubicBezTo>
                <a:cubicBezTo>
                  <a:pt x="50277" y="4984"/>
                  <a:pt x="50446" y="4850"/>
                  <a:pt x="50455" y="4649"/>
                </a:cubicBezTo>
                <a:cubicBezTo>
                  <a:pt x="50455" y="4467"/>
                  <a:pt x="50304" y="4309"/>
                  <a:pt x="50124" y="4309"/>
                </a:cubicBezTo>
                <a:close/>
                <a:moveTo>
                  <a:pt x="37053" y="4405"/>
                </a:moveTo>
                <a:lnTo>
                  <a:pt x="37243" y="4812"/>
                </a:lnTo>
                <a:lnTo>
                  <a:pt x="36890" y="4989"/>
                </a:lnTo>
                <a:lnTo>
                  <a:pt x="36700" y="4609"/>
                </a:lnTo>
                <a:lnTo>
                  <a:pt x="37053" y="4405"/>
                </a:lnTo>
                <a:close/>
                <a:moveTo>
                  <a:pt x="17521" y="4269"/>
                </a:moveTo>
                <a:cubicBezTo>
                  <a:pt x="17195" y="4269"/>
                  <a:pt x="17032" y="4677"/>
                  <a:pt x="17263" y="4908"/>
                </a:cubicBezTo>
                <a:cubicBezTo>
                  <a:pt x="17342" y="4982"/>
                  <a:pt x="17437" y="5016"/>
                  <a:pt x="17529" y="5016"/>
                </a:cubicBezTo>
                <a:cubicBezTo>
                  <a:pt x="17721" y="5016"/>
                  <a:pt x="17901" y="4870"/>
                  <a:pt x="17901" y="4649"/>
                </a:cubicBezTo>
                <a:cubicBezTo>
                  <a:pt x="17901" y="4432"/>
                  <a:pt x="17738" y="4269"/>
                  <a:pt x="17535" y="4269"/>
                </a:cubicBezTo>
                <a:close/>
                <a:moveTo>
                  <a:pt x="61519" y="4500"/>
                </a:moveTo>
                <a:cubicBezTo>
                  <a:pt x="61437" y="4663"/>
                  <a:pt x="61492" y="4880"/>
                  <a:pt x="61669" y="4976"/>
                </a:cubicBezTo>
                <a:cubicBezTo>
                  <a:pt x="61724" y="5008"/>
                  <a:pt x="61784" y="5023"/>
                  <a:pt x="61843" y="5023"/>
                </a:cubicBezTo>
                <a:cubicBezTo>
                  <a:pt x="61959" y="5023"/>
                  <a:pt x="62072" y="4966"/>
                  <a:pt x="62144" y="4867"/>
                </a:cubicBezTo>
                <a:lnTo>
                  <a:pt x="61519" y="4500"/>
                </a:lnTo>
                <a:close/>
                <a:moveTo>
                  <a:pt x="41057" y="4201"/>
                </a:moveTo>
                <a:cubicBezTo>
                  <a:pt x="40983" y="4201"/>
                  <a:pt x="40906" y="4221"/>
                  <a:pt x="40832" y="4269"/>
                </a:cubicBezTo>
                <a:cubicBezTo>
                  <a:pt x="40682" y="4350"/>
                  <a:pt x="40614" y="4541"/>
                  <a:pt x="40669" y="4717"/>
                </a:cubicBezTo>
                <a:cubicBezTo>
                  <a:pt x="40736" y="4826"/>
                  <a:pt x="40818" y="4921"/>
                  <a:pt x="40913" y="5016"/>
                </a:cubicBezTo>
                <a:lnTo>
                  <a:pt x="40900" y="5016"/>
                </a:lnTo>
                <a:lnTo>
                  <a:pt x="41022" y="5030"/>
                </a:lnTo>
                <a:cubicBezTo>
                  <a:pt x="41199" y="5030"/>
                  <a:pt x="41375" y="4935"/>
                  <a:pt x="41443" y="4758"/>
                </a:cubicBezTo>
                <a:cubicBezTo>
                  <a:pt x="41550" y="4471"/>
                  <a:pt x="41323" y="4201"/>
                  <a:pt x="41057" y="4201"/>
                </a:cubicBezTo>
                <a:close/>
                <a:moveTo>
                  <a:pt x="56408" y="4500"/>
                </a:moveTo>
                <a:cubicBezTo>
                  <a:pt x="56259" y="4500"/>
                  <a:pt x="56137" y="4622"/>
                  <a:pt x="56137" y="4772"/>
                </a:cubicBezTo>
                <a:cubicBezTo>
                  <a:pt x="56137" y="4936"/>
                  <a:pt x="56272" y="5040"/>
                  <a:pt x="56410" y="5040"/>
                </a:cubicBezTo>
                <a:cubicBezTo>
                  <a:pt x="56478" y="5040"/>
                  <a:pt x="56545" y="5015"/>
                  <a:pt x="56599" y="4962"/>
                </a:cubicBezTo>
                <a:cubicBezTo>
                  <a:pt x="56762" y="4785"/>
                  <a:pt x="56639" y="4500"/>
                  <a:pt x="56408" y="4500"/>
                </a:cubicBezTo>
                <a:close/>
                <a:moveTo>
                  <a:pt x="6579" y="4785"/>
                </a:moveTo>
                <a:cubicBezTo>
                  <a:pt x="6538" y="4785"/>
                  <a:pt x="6457" y="4880"/>
                  <a:pt x="6470" y="4908"/>
                </a:cubicBezTo>
                <a:cubicBezTo>
                  <a:pt x="6484" y="4976"/>
                  <a:pt x="6525" y="5016"/>
                  <a:pt x="6593" y="5044"/>
                </a:cubicBezTo>
                <a:cubicBezTo>
                  <a:pt x="6634" y="5044"/>
                  <a:pt x="6688" y="4976"/>
                  <a:pt x="6783" y="4908"/>
                </a:cubicBezTo>
                <a:cubicBezTo>
                  <a:pt x="6688" y="4853"/>
                  <a:pt x="6620" y="4799"/>
                  <a:pt x="6579" y="4799"/>
                </a:cubicBezTo>
                <a:lnTo>
                  <a:pt x="6579" y="4785"/>
                </a:lnTo>
                <a:close/>
                <a:moveTo>
                  <a:pt x="34348" y="4378"/>
                </a:moveTo>
                <a:lnTo>
                  <a:pt x="34348" y="4378"/>
                </a:lnTo>
                <a:cubicBezTo>
                  <a:pt x="34321" y="4568"/>
                  <a:pt x="34389" y="4745"/>
                  <a:pt x="34538" y="4867"/>
                </a:cubicBezTo>
                <a:lnTo>
                  <a:pt x="34131" y="5044"/>
                </a:lnTo>
                <a:lnTo>
                  <a:pt x="33940" y="4690"/>
                </a:lnTo>
                <a:cubicBezTo>
                  <a:pt x="34131" y="4677"/>
                  <a:pt x="34280" y="4554"/>
                  <a:pt x="34348" y="4378"/>
                </a:cubicBezTo>
                <a:close/>
                <a:moveTo>
                  <a:pt x="14816" y="4364"/>
                </a:moveTo>
                <a:cubicBezTo>
                  <a:pt x="14517" y="4364"/>
                  <a:pt x="14368" y="4731"/>
                  <a:pt x="14571" y="4948"/>
                </a:cubicBezTo>
                <a:cubicBezTo>
                  <a:pt x="14641" y="5018"/>
                  <a:pt x="14725" y="5048"/>
                  <a:pt x="14808" y="5048"/>
                </a:cubicBezTo>
                <a:cubicBezTo>
                  <a:pt x="14985" y="5048"/>
                  <a:pt x="15156" y="4908"/>
                  <a:pt x="15156" y="4704"/>
                </a:cubicBezTo>
                <a:cubicBezTo>
                  <a:pt x="15156" y="4513"/>
                  <a:pt x="15006" y="4364"/>
                  <a:pt x="14816" y="4364"/>
                </a:cubicBezTo>
                <a:close/>
                <a:moveTo>
                  <a:pt x="47353" y="4336"/>
                </a:moveTo>
                <a:cubicBezTo>
                  <a:pt x="47037" y="4336"/>
                  <a:pt x="46870" y="4721"/>
                  <a:pt x="47098" y="4962"/>
                </a:cubicBezTo>
                <a:cubicBezTo>
                  <a:pt x="47170" y="5038"/>
                  <a:pt x="47262" y="5073"/>
                  <a:pt x="47355" y="5073"/>
                </a:cubicBezTo>
                <a:cubicBezTo>
                  <a:pt x="47542" y="5073"/>
                  <a:pt x="47727" y="4931"/>
                  <a:pt x="47736" y="4704"/>
                </a:cubicBezTo>
                <a:cubicBezTo>
                  <a:pt x="47736" y="4500"/>
                  <a:pt x="47573" y="4337"/>
                  <a:pt x="47370" y="4337"/>
                </a:cubicBezTo>
                <a:cubicBezTo>
                  <a:pt x="47364" y="4337"/>
                  <a:pt x="47359" y="4336"/>
                  <a:pt x="47353" y="4336"/>
                </a:cubicBezTo>
                <a:close/>
                <a:moveTo>
                  <a:pt x="12057" y="4459"/>
                </a:moveTo>
                <a:cubicBezTo>
                  <a:pt x="11894" y="4473"/>
                  <a:pt x="11758" y="4595"/>
                  <a:pt x="11758" y="4758"/>
                </a:cubicBezTo>
                <a:cubicBezTo>
                  <a:pt x="11748" y="4945"/>
                  <a:pt x="11900" y="5075"/>
                  <a:pt x="12063" y="5075"/>
                </a:cubicBezTo>
                <a:cubicBezTo>
                  <a:pt x="12136" y="5075"/>
                  <a:pt x="12211" y="5048"/>
                  <a:pt x="12274" y="4989"/>
                </a:cubicBezTo>
                <a:cubicBezTo>
                  <a:pt x="12465" y="4799"/>
                  <a:pt x="12329" y="4473"/>
                  <a:pt x="12057" y="4459"/>
                </a:cubicBezTo>
                <a:close/>
                <a:moveTo>
                  <a:pt x="9338" y="4622"/>
                </a:moveTo>
                <a:cubicBezTo>
                  <a:pt x="9026" y="4622"/>
                  <a:pt x="9026" y="5098"/>
                  <a:pt x="9338" y="5098"/>
                </a:cubicBezTo>
                <a:cubicBezTo>
                  <a:pt x="9651" y="5098"/>
                  <a:pt x="9651" y="4622"/>
                  <a:pt x="9338" y="4622"/>
                </a:cubicBezTo>
                <a:close/>
                <a:moveTo>
                  <a:pt x="31562" y="4595"/>
                </a:moveTo>
                <a:cubicBezTo>
                  <a:pt x="31630" y="4704"/>
                  <a:pt x="31684" y="4826"/>
                  <a:pt x="31752" y="4935"/>
                </a:cubicBezTo>
                <a:lnTo>
                  <a:pt x="31412" y="5112"/>
                </a:lnTo>
                <a:lnTo>
                  <a:pt x="31222" y="4772"/>
                </a:lnTo>
                <a:lnTo>
                  <a:pt x="31562" y="4595"/>
                </a:lnTo>
                <a:close/>
                <a:moveTo>
                  <a:pt x="53672" y="4526"/>
                </a:moveTo>
                <a:cubicBezTo>
                  <a:pt x="53664" y="4526"/>
                  <a:pt x="53657" y="4526"/>
                  <a:pt x="53649" y="4527"/>
                </a:cubicBezTo>
                <a:cubicBezTo>
                  <a:pt x="53364" y="4527"/>
                  <a:pt x="53241" y="4867"/>
                  <a:pt x="53445" y="5057"/>
                </a:cubicBezTo>
                <a:cubicBezTo>
                  <a:pt x="53504" y="5116"/>
                  <a:pt x="53577" y="5143"/>
                  <a:pt x="53648" y="5143"/>
                </a:cubicBezTo>
                <a:cubicBezTo>
                  <a:pt x="53807" y="5143"/>
                  <a:pt x="53962" y="5013"/>
                  <a:pt x="53962" y="4826"/>
                </a:cubicBezTo>
                <a:cubicBezTo>
                  <a:pt x="53962" y="4658"/>
                  <a:pt x="53826" y="4526"/>
                  <a:pt x="53672" y="4526"/>
                </a:cubicBezTo>
                <a:close/>
                <a:moveTo>
                  <a:pt x="28857" y="4636"/>
                </a:moveTo>
                <a:lnTo>
                  <a:pt x="29034" y="4976"/>
                </a:lnTo>
                <a:lnTo>
                  <a:pt x="28667" y="5166"/>
                </a:lnTo>
                <a:lnTo>
                  <a:pt x="28476" y="4826"/>
                </a:lnTo>
                <a:lnTo>
                  <a:pt x="28857" y="4636"/>
                </a:lnTo>
                <a:close/>
                <a:moveTo>
                  <a:pt x="59956" y="4717"/>
                </a:moveTo>
                <a:cubicBezTo>
                  <a:pt x="59834" y="4717"/>
                  <a:pt x="59725" y="4812"/>
                  <a:pt x="59711" y="4935"/>
                </a:cubicBezTo>
                <a:lnTo>
                  <a:pt x="59711" y="4948"/>
                </a:lnTo>
                <a:cubicBezTo>
                  <a:pt x="59711" y="5071"/>
                  <a:pt x="59806" y="5179"/>
                  <a:pt x="59942" y="5193"/>
                </a:cubicBezTo>
                <a:cubicBezTo>
                  <a:pt x="59947" y="5193"/>
                  <a:pt x="59951" y="5193"/>
                  <a:pt x="59955" y="5193"/>
                </a:cubicBezTo>
                <a:cubicBezTo>
                  <a:pt x="60256" y="5193"/>
                  <a:pt x="60278" y="4731"/>
                  <a:pt x="59956" y="4717"/>
                </a:cubicBezTo>
                <a:close/>
                <a:moveTo>
                  <a:pt x="44631" y="4405"/>
                </a:moveTo>
                <a:cubicBezTo>
                  <a:pt x="44282" y="4410"/>
                  <a:pt x="44109" y="4828"/>
                  <a:pt x="44352" y="5084"/>
                </a:cubicBezTo>
                <a:cubicBezTo>
                  <a:pt x="44430" y="5163"/>
                  <a:pt x="44528" y="5198"/>
                  <a:pt x="44625" y="5198"/>
                </a:cubicBezTo>
                <a:cubicBezTo>
                  <a:pt x="44831" y="5198"/>
                  <a:pt x="45032" y="5039"/>
                  <a:pt x="45032" y="4799"/>
                </a:cubicBezTo>
                <a:cubicBezTo>
                  <a:pt x="45032" y="4584"/>
                  <a:pt x="44858" y="4408"/>
                  <a:pt x="44631" y="4405"/>
                </a:cubicBezTo>
                <a:close/>
                <a:moveTo>
                  <a:pt x="37882" y="4677"/>
                </a:moveTo>
                <a:lnTo>
                  <a:pt x="38072" y="5030"/>
                </a:lnTo>
                <a:lnTo>
                  <a:pt x="37719" y="5220"/>
                </a:lnTo>
                <a:lnTo>
                  <a:pt x="37515" y="4867"/>
                </a:lnTo>
                <a:lnTo>
                  <a:pt x="37882" y="4677"/>
                </a:lnTo>
                <a:close/>
                <a:moveTo>
                  <a:pt x="21068" y="4418"/>
                </a:moveTo>
                <a:cubicBezTo>
                  <a:pt x="20715" y="4418"/>
                  <a:pt x="20538" y="4853"/>
                  <a:pt x="20783" y="5098"/>
                </a:cubicBezTo>
                <a:cubicBezTo>
                  <a:pt x="20868" y="5183"/>
                  <a:pt x="20972" y="5221"/>
                  <a:pt x="21074" y="5221"/>
                </a:cubicBezTo>
                <a:cubicBezTo>
                  <a:pt x="21280" y="5221"/>
                  <a:pt x="21476" y="5063"/>
                  <a:pt x="21476" y="4826"/>
                </a:cubicBezTo>
                <a:cubicBezTo>
                  <a:pt x="21476" y="4609"/>
                  <a:pt x="21300" y="4432"/>
                  <a:pt x="21082" y="4432"/>
                </a:cubicBezTo>
                <a:lnTo>
                  <a:pt x="21068" y="4418"/>
                </a:lnTo>
                <a:close/>
                <a:moveTo>
                  <a:pt x="50909" y="4581"/>
                </a:moveTo>
                <a:cubicBezTo>
                  <a:pt x="50729" y="4581"/>
                  <a:pt x="50591" y="4738"/>
                  <a:pt x="50591" y="4921"/>
                </a:cubicBezTo>
                <a:cubicBezTo>
                  <a:pt x="50591" y="5122"/>
                  <a:pt x="50756" y="5256"/>
                  <a:pt x="50931" y="5256"/>
                </a:cubicBezTo>
                <a:cubicBezTo>
                  <a:pt x="51016" y="5256"/>
                  <a:pt x="51104" y="5224"/>
                  <a:pt x="51175" y="5152"/>
                </a:cubicBezTo>
                <a:cubicBezTo>
                  <a:pt x="51393" y="4948"/>
                  <a:pt x="51230" y="4581"/>
                  <a:pt x="50931" y="4581"/>
                </a:cubicBezTo>
                <a:cubicBezTo>
                  <a:pt x="50923" y="4581"/>
                  <a:pt x="50916" y="4581"/>
                  <a:pt x="50909" y="4581"/>
                </a:cubicBezTo>
                <a:close/>
                <a:moveTo>
                  <a:pt x="62307" y="4962"/>
                </a:moveTo>
                <a:lnTo>
                  <a:pt x="62307" y="4962"/>
                </a:lnTo>
                <a:cubicBezTo>
                  <a:pt x="62330" y="5135"/>
                  <a:pt x="62491" y="5259"/>
                  <a:pt x="62664" y="5259"/>
                </a:cubicBezTo>
                <a:cubicBezTo>
                  <a:pt x="62694" y="5259"/>
                  <a:pt x="62725" y="5256"/>
                  <a:pt x="62756" y="5247"/>
                </a:cubicBezTo>
                <a:lnTo>
                  <a:pt x="62307" y="4962"/>
                </a:lnTo>
                <a:close/>
                <a:moveTo>
                  <a:pt x="41878" y="4446"/>
                </a:moveTo>
                <a:cubicBezTo>
                  <a:pt x="41661" y="4446"/>
                  <a:pt x="41470" y="4622"/>
                  <a:pt x="41470" y="4853"/>
                </a:cubicBezTo>
                <a:lnTo>
                  <a:pt x="41470" y="4840"/>
                </a:lnTo>
                <a:lnTo>
                  <a:pt x="41470" y="4840"/>
                </a:lnTo>
                <a:cubicBezTo>
                  <a:pt x="41461" y="5093"/>
                  <a:pt x="41671" y="5268"/>
                  <a:pt x="41887" y="5268"/>
                </a:cubicBezTo>
                <a:cubicBezTo>
                  <a:pt x="41985" y="5268"/>
                  <a:pt x="42083" y="5233"/>
                  <a:pt x="42164" y="5152"/>
                </a:cubicBezTo>
                <a:cubicBezTo>
                  <a:pt x="42422" y="4894"/>
                  <a:pt x="42245" y="4446"/>
                  <a:pt x="41878" y="4446"/>
                </a:cubicBezTo>
                <a:close/>
                <a:moveTo>
                  <a:pt x="57224" y="4758"/>
                </a:moveTo>
                <a:cubicBezTo>
                  <a:pt x="57088" y="4758"/>
                  <a:pt x="56966" y="4867"/>
                  <a:pt x="56966" y="5016"/>
                </a:cubicBezTo>
                <a:cubicBezTo>
                  <a:pt x="56966" y="5171"/>
                  <a:pt x="57094" y="5271"/>
                  <a:pt x="57227" y="5271"/>
                </a:cubicBezTo>
                <a:cubicBezTo>
                  <a:pt x="57293" y="5271"/>
                  <a:pt x="57360" y="5247"/>
                  <a:pt x="57414" y="5193"/>
                </a:cubicBezTo>
                <a:cubicBezTo>
                  <a:pt x="57577" y="5030"/>
                  <a:pt x="57455" y="4758"/>
                  <a:pt x="57224" y="4758"/>
                </a:cubicBezTo>
                <a:close/>
                <a:moveTo>
                  <a:pt x="26098" y="4690"/>
                </a:moveTo>
                <a:lnTo>
                  <a:pt x="26288" y="5084"/>
                </a:lnTo>
                <a:lnTo>
                  <a:pt x="25935" y="5275"/>
                </a:lnTo>
                <a:lnTo>
                  <a:pt x="25744" y="4880"/>
                </a:lnTo>
                <a:lnTo>
                  <a:pt x="26098" y="4690"/>
                </a:lnTo>
                <a:close/>
                <a:moveTo>
                  <a:pt x="18364" y="4500"/>
                </a:moveTo>
                <a:lnTo>
                  <a:pt x="18350" y="4513"/>
                </a:lnTo>
                <a:cubicBezTo>
                  <a:pt x="18010" y="4513"/>
                  <a:pt x="17834" y="4935"/>
                  <a:pt x="18078" y="5179"/>
                </a:cubicBezTo>
                <a:cubicBezTo>
                  <a:pt x="18157" y="5258"/>
                  <a:pt x="18254" y="5293"/>
                  <a:pt x="18350" y="5293"/>
                </a:cubicBezTo>
                <a:cubicBezTo>
                  <a:pt x="18551" y="5293"/>
                  <a:pt x="18744" y="5138"/>
                  <a:pt x="18744" y="4908"/>
                </a:cubicBezTo>
                <a:cubicBezTo>
                  <a:pt x="18744" y="4690"/>
                  <a:pt x="18581" y="4513"/>
                  <a:pt x="18364" y="4500"/>
                </a:cubicBezTo>
                <a:close/>
                <a:moveTo>
                  <a:pt x="35164" y="4758"/>
                </a:moveTo>
                <a:lnTo>
                  <a:pt x="35340" y="5098"/>
                </a:lnTo>
                <a:lnTo>
                  <a:pt x="34973" y="5302"/>
                </a:lnTo>
                <a:lnTo>
                  <a:pt x="34783" y="4962"/>
                </a:lnTo>
                <a:lnTo>
                  <a:pt x="35164" y="4758"/>
                </a:lnTo>
                <a:close/>
                <a:moveTo>
                  <a:pt x="48169" y="4608"/>
                </a:moveTo>
                <a:cubicBezTo>
                  <a:pt x="47853" y="4608"/>
                  <a:pt x="47672" y="5007"/>
                  <a:pt x="47900" y="5234"/>
                </a:cubicBezTo>
                <a:cubicBezTo>
                  <a:pt x="47977" y="5315"/>
                  <a:pt x="48073" y="5352"/>
                  <a:pt x="48168" y="5352"/>
                </a:cubicBezTo>
                <a:cubicBezTo>
                  <a:pt x="48357" y="5352"/>
                  <a:pt x="48538" y="5207"/>
                  <a:pt x="48538" y="4989"/>
                </a:cubicBezTo>
                <a:cubicBezTo>
                  <a:pt x="48552" y="4785"/>
                  <a:pt x="48389" y="4622"/>
                  <a:pt x="48185" y="4609"/>
                </a:cubicBezTo>
                <a:cubicBezTo>
                  <a:pt x="48180" y="4608"/>
                  <a:pt x="48174" y="4608"/>
                  <a:pt x="48169" y="4608"/>
                </a:cubicBezTo>
                <a:close/>
                <a:moveTo>
                  <a:pt x="15627" y="4621"/>
                </a:moveTo>
                <a:cubicBezTo>
                  <a:pt x="15320" y="4621"/>
                  <a:pt x="15149" y="4997"/>
                  <a:pt x="15360" y="5234"/>
                </a:cubicBezTo>
                <a:cubicBezTo>
                  <a:pt x="15434" y="5318"/>
                  <a:pt x="15531" y="5355"/>
                  <a:pt x="15627" y="5355"/>
                </a:cubicBezTo>
                <a:cubicBezTo>
                  <a:pt x="15810" y="5355"/>
                  <a:pt x="15990" y="5217"/>
                  <a:pt x="15999" y="5003"/>
                </a:cubicBezTo>
                <a:cubicBezTo>
                  <a:pt x="15999" y="4799"/>
                  <a:pt x="15849" y="4636"/>
                  <a:pt x="15659" y="4622"/>
                </a:cubicBezTo>
                <a:cubicBezTo>
                  <a:pt x="15648" y="4621"/>
                  <a:pt x="15637" y="4621"/>
                  <a:pt x="15627" y="4621"/>
                </a:cubicBezTo>
                <a:close/>
                <a:moveTo>
                  <a:pt x="7395" y="4976"/>
                </a:moveTo>
                <a:cubicBezTo>
                  <a:pt x="7136" y="4976"/>
                  <a:pt x="7136" y="5356"/>
                  <a:pt x="7395" y="5356"/>
                </a:cubicBezTo>
                <a:cubicBezTo>
                  <a:pt x="7653" y="5356"/>
                  <a:pt x="7653" y="4976"/>
                  <a:pt x="7395" y="4976"/>
                </a:cubicBezTo>
                <a:close/>
                <a:moveTo>
                  <a:pt x="32404" y="4853"/>
                </a:moveTo>
                <a:lnTo>
                  <a:pt x="32581" y="5193"/>
                </a:lnTo>
                <a:lnTo>
                  <a:pt x="32241" y="5356"/>
                </a:lnTo>
                <a:lnTo>
                  <a:pt x="32051" y="5016"/>
                </a:lnTo>
                <a:lnTo>
                  <a:pt x="32404" y="4853"/>
                </a:lnTo>
                <a:close/>
                <a:moveTo>
                  <a:pt x="12886" y="4717"/>
                </a:moveTo>
                <a:cubicBezTo>
                  <a:pt x="12465" y="4745"/>
                  <a:pt x="12465" y="5343"/>
                  <a:pt x="12886" y="5370"/>
                </a:cubicBezTo>
                <a:cubicBezTo>
                  <a:pt x="13063" y="5370"/>
                  <a:pt x="13212" y="5220"/>
                  <a:pt x="13212" y="5030"/>
                </a:cubicBezTo>
                <a:cubicBezTo>
                  <a:pt x="13199" y="4853"/>
                  <a:pt x="13063" y="4717"/>
                  <a:pt x="12886" y="4717"/>
                </a:cubicBezTo>
                <a:close/>
                <a:moveTo>
                  <a:pt x="10167" y="4827"/>
                </a:moveTo>
                <a:cubicBezTo>
                  <a:pt x="10101" y="4827"/>
                  <a:pt x="10033" y="4852"/>
                  <a:pt x="9977" y="4908"/>
                </a:cubicBezTo>
                <a:cubicBezTo>
                  <a:pt x="9787" y="5071"/>
                  <a:pt x="9909" y="5383"/>
                  <a:pt x="10167" y="5383"/>
                </a:cubicBezTo>
                <a:cubicBezTo>
                  <a:pt x="10303" y="5383"/>
                  <a:pt x="10426" y="5261"/>
                  <a:pt x="10439" y="5112"/>
                </a:cubicBezTo>
                <a:cubicBezTo>
                  <a:pt x="10449" y="4944"/>
                  <a:pt x="10311" y="4827"/>
                  <a:pt x="10167" y="4827"/>
                </a:cubicBezTo>
                <a:close/>
                <a:moveTo>
                  <a:pt x="54481" y="4798"/>
                </a:moveTo>
                <a:cubicBezTo>
                  <a:pt x="54476" y="4798"/>
                  <a:pt x="54470" y="4799"/>
                  <a:pt x="54465" y="4799"/>
                </a:cubicBezTo>
                <a:cubicBezTo>
                  <a:pt x="54302" y="4799"/>
                  <a:pt x="54166" y="4935"/>
                  <a:pt x="54179" y="5098"/>
                </a:cubicBezTo>
                <a:lnTo>
                  <a:pt x="54179" y="5112"/>
                </a:lnTo>
                <a:cubicBezTo>
                  <a:pt x="54179" y="5290"/>
                  <a:pt x="54325" y="5404"/>
                  <a:pt x="54475" y="5404"/>
                </a:cubicBezTo>
                <a:cubicBezTo>
                  <a:pt x="54555" y="5404"/>
                  <a:pt x="54635" y="5372"/>
                  <a:pt x="54696" y="5302"/>
                </a:cubicBezTo>
                <a:cubicBezTo>
                  <a:pt x="54882" y="5115"/>
                  <a:pt x="54742" y="4798"/>
                  <a:pt x="54481" y="4798"/>
                </a:cubicBezTo>
                <a:close/>
                <a:moveTo>
                  <a:pt x="29672" y="4894"/>
                </a:moveTo>
                <a:lnTo>
                  <a:pt x="29863" y="5261"/>
                </a:lnTo>
                <a:lnTo>
                  <a:pt x="29496" y="5438"/>
                </a:lnTo>
                <a:cubicBezTo>
                  <a:pt x="29441" y="5315"/>
                  <a:pt x="29373" y="5179"/>
                  <a:pt x="29319" y="5071"/>
                </a:cubicBezTo>
                <a:lnTo>
                  <a:pt x="29672" y="4894"/>
                </a:lnTo>
                <a:close/>
                <a:moveTo>
                  <a:pt x="45467" y="4649"/>
                </a:moveTo>
                <a:cubicBezTo>
                  <a:pt x="45113" y="4649"/>
                  <a:pt x="44923" y="5071"/>
                  <a:pt x="45181" y="5315"/>
                </a:cubicBezTo>
                <a:cubicBezTo>
                  <a:pt x="45262" y="5400"/>
                  <a:pt x="45361" y="5438"/>
                  <a:pt x="45459" y="5438"/>
                </a:cubicBezTo>
                <a:cubicBezTo>
                  <a:pt x="45657" y="5438"/>
                  <a:pt x="45847" y="5281"/>
                  <a:pt x="45847" y="5044"/>
                </a:cubicBezTo>
                <a:cubicBezTo>
                  <a:pt x="45847" y="4826"/>
                  <a:pt x="45670" y="4649"/>
                  <a:pt x="45467" y="4649"/>
                </a:cubicBezTo>
                <a:close/>
                <a:moveTo>
                  <a:pt x="60762" y="4974"/>
                </a:moveTo>
                <a:cubicBezTo>
                  <a:pt x="60639" y="4974"/>
                  <a:pt x="60553" y="5078"/>
                  <a:pt x="60540" y="5193"/>
                </a:cubicBezTo>
                <a:cubicBezTo>
                  <a:pt x="60540" y="5341"/>
                  <a:pt x="60654" y="5439"/>
                  <a:pt x="60774" y="5439"/>
                </a:cubicBezTo>
                <a:cubicBezTo>
                  <a:pt x="60830" y="5439"/>
                  <a:pt x="60887" y="5417"/>
                  <a:pt x="60935" y="5370"/>
                </a:cubicBezTo>
                <a:cubicBezTo>
                  <a:pt x="61084" y="5220"/>
                  <a:pt x="60989" y="4976"/>
                  <a:pt x="60785" y="4976"/>
                </a:cubicBezTo>
                <a:cubicBezTo>
                  <a:pt x="60777" y="4975"/>
                  <a:pt x="60770" y="4974"/>
                  <a:pt x="60762" y="4974"/>
                </a:cubicBezTo>
                <a:close/>
                <a:moveTo>
                  <a:pt x="21911" y="4649"/>
                </a:moveTo>
                <a:cubicBezTo>
                  <a:pt x="21544" y="4649"/>
                  <a:pt x="21354" y="5084"/>
                  <a:pt x="21612" y="5356"/>
                </a:cubicBezTo>
                <a:cubicBezTo>
                  <a:pt x="21695" y="5439"/>
                  <a:pt x="21797" y="5476"/>
                  <a:pt x="21898" y="5476"/>
                </a:cubicBezTo>
                <a:cubicBezTo>
                  <a:pt x="22112" y="5476"/>
                  <a:pt x="22319" y="5311"/>
                  <a:pt x="22319" y="5071"/>
                </a:cubicBezTo>
                <a:cubicBezTo>
                  <a:pt x="22319" y="4840"/>
                  <a:pt x="22142" y="4663"/>
                  <a:pt x="21911" y="4663"/>
                </a:cubicBezTo>
                <a:lnTo>
                  <a:pt x="21911" y="4649"/>
                </a:lnTo>
                <a:close/>
                <a:moveTo>
                  <a:pt x="38698" y="4908"/>
                </a:moveTo>
                <a:cubicBezTo>
                  <a:pt x="38766" y="5030"/>
                  <a:pt x="38834" y="5166"/>
                  <a:pt x="38902" y="5288"/>
                </a:cubicBezTo>
                <a:lnTo>
                  <a:pt x="38535" y="5492"/>
                </a:lnTo>
                <a:lnTo>
                  <a:pt x="38344" y="5139"/>
                </a:lnTo>
                <a:lnTo>
                  <a:pt x="38698" y="4908"/>
                </a:lnTo>
                <a:close/>
                <a:moveTo>
                  <a:pt x="26927" y="4962"/>
                </a:moveTo>
                <a:lnTo>
                  <a:pt x="27103" y="5329"/>
                </a:lnTo>
                <a:lnTo>
                  <a:pt x="26764" y="5506"/>
                </a:lnTo>
                <a:lnTo>
                  <a:pt x="26573" y="5166"/>
                </a:lnTo>
                <a:lnTo>
                  <a:pt x="26927" y="4962"/>
                </a:lnTo>
                <a:close/>
                <a:moveTo>
                  <a:pt x="42707" y="4690"/>
                </a:moveTo>
                <a:cubicBezTo>
                  <a:pt x="42476" y="4690"/>
                  <a:pt x="42300" y="4867"/>
                  <a:pt x="42300" y="5098"/>
                </a:cubicBezTo>
                <a:lnTo>
                  <a:pt x="42300" y="5084"/>
                </a:lnTo>
                <a:lnTo>
                  <a:pt x="42300" y="5084"/>
                </a:lnTo>
                <a:cubicBezTo>
                  <a:pt x="42290" y="5338"/>
                  <a:pt x="42495" y="5507"/>
                  <a:pt x="42707" y="5507"/>
                </a:cubicBezTo>
                <a:cubicBezTo>
                  <a:pt x="42802" y="5507"/>
                  <a:pt x="42899" y="5473"/>
                  <a:pt x="42979" y="5397"/>
                </a:cubicBezTo>
                <a:cubicBezTo>
                  <a:pt x="43251" y="5139"/>
                  <a:pt x="43074" y="4690"/>
                  <a:pt x="42707" y="4690"/>
                </a:cubicBezTo>
                <a:close/>
                <a:moveTo>
                  <a:pt x="51760" y="4826"/>
                </a:moveTo>
                <a:lnTo>
                  <a:pt x="51760" y="4840"/>
                </a:lnTo>
                <a:cubicBezTo>
                  <a:pt x="51461" y="4840"/>
                  <a:pt x="51298" y="5207"/>
                  <a:pt x="51515" y="5411"/>
                </a:cubicBezTo>
                <a:cubicBezTo>
                  <a:pt x="51587" y="5482"/>
                  <a:pt x="51674" y="5514"/>
                  <a:pt x="51759" y="5514"/>
                </a:cubicBezTo>
                <a:cubicBezTo>
                  <a:pt x="51934" y="5514"/>
                  <a:pt x="52100" y="5380"/>
                  <a:pt x="52100" y="5179"/>
                </a:cubicBezTo>
                <a:cubicBezTo>
                  <a:pt x="52100" y="4989"/>
                  <a:pt x="51950" y="4826"/>
                  <a:pt x="51760" y="4826"/>
                </a:cubicBezTo>
                <a:close/>
                <a:moveTo>
                  <a:pt x="35979" y="5016"/>
                </a:moveTo>
                <a:lnTo>
                  <a:pt x="36169" y="5370"/>
                </a:lnTo>
                <a:lnTo>
                  <a:pt x="35789" y="5533"/>
                </a:lnTo>
                <a:lnTo>
                  <a:pt x="35612" y="5193"/>
                </a:lnTo>
                <a:lnTo>
                  <a:pt x="35979" y="5016"/>
                </a:lnTo>
                <a:close/>
                <a:moveTo>
                  <a:pt x="58067" y="5044"/>
                </a:moveTo>
                <a:cubicBezTo>
                  <a:pt x="57836" y="5044"/>
                  <a:pt x="57727" y="5315"/>
                  <a:pt x="57876" y="5465"/>
                </a:cubicBezTo>
                <a:cubicBezTo>
                  <a:pt x="57926" y="5519"/>
                  <a:pt x="57990" y="5543"/>
                  <a:pt x="58053" y="5543"/>
                </a:cubicBezTo>
                <a:cubicBezTo>
                  <a:pt x="58178" y="5543"/>
                  <a:pt x="58302" y="5447"/>
                  <a:pt x="58311" y="5302"/>
                </a:cubicBezTo>
                <a:cubicBezTo>
                  <a:pt x="58311" y="5152"/>
                  <a:pt x="58203" y="5044"/>
                  <a:pt x="58067" y="5044"/>
                </a:cubicBezTo>
                <a:close/>
                <a:moveTo>
                  <a:pt x="19179" y="4772"/>
                </a:moveTo>
                <a:cubicBezTo>
                  <a:pt x="18826" y="4772"/>
                  <a:pt x="18649" y="5207"/>
                  <a:pt x="18907" y="5451"/>
                </a:cubicBezTo>
                <a:cubicBezTo>
                  <a:pt x="18990" y="5530"/>
                  <a:pt x="19089" y="5565"/>
                  <a:pt x="19186" y="5565"/>
                </a:cubicBezTo>
                <a:cubicBezTo>
                  <a:pt x="19392" y="5565"/>
                  <a:pt x="19587" y="5406"/>
                  <a:pt x="19587" y="5166"/>
                </a:cubicBezTo>
                <a:cubicBezTo>
                  <a:pt x="19573" y="4935"/>
                  <a:pt x="19397" y="4772"/>
                  <a:pt x="19179" y="4772"/>
                </a:cubicBezTo>
                <a:close/>
                <a:moveTo>
                  <a:pt x="24208" y="5016"/>
                </a:moveTo>
                <a:lnTo>
                  <a:pt x="24399" y="5397"/>
                </a:lnTo>
                <a:lnTo>
                  <a:pt x="24045" y="5587"/>
                </a:lnTo>
                <a:lnTo>
                  <a:pt x="23828" y="5220"/>
                </a:lnTo>
                <a:lnTo>
                  <a:pt x="24208" y="5016"/>
                </a:lnTo>
                <a:close/>
                <a:moveTo>
                  <a:pt x="16447" y="4853"/>
                </a:moveTo>
                <a:cubicBezTo>
                  <a:pt x="16121" y="4853"/>
                  <a:pt x="15958" y="5261"/>
                  <a:pt x="16189" y="5492"/>
                </a:cubicBezTo>
                <a:cubicBezTo>
                  <a:pt x="16264" y="5567"/>
                  <a:pt x="16357" y="5600"/>
                  <a:pt x="16449" y="5600"/>
                </a:cubicBezTo>
                <a:cubicBezTo>
                  <a:pt x="16641" y="5600"/>
                  <a:pt x="16828" y="5454"/>
                  <a:pt x="16828" y="5234"/>
                </a:cubicBezTo>
                <a:cubicBezTo>
                  <a:pt x="16828" y="5030"/>
                  <a:pt x="16665" y="4853"/>
                  <a:pt x="16461" y="4853"/>
                </a:cubicBezTo>
                <a:close/>
                <a:moveTo>
                  <a:pt x="48985" y="4867"/>
                </a:moveTo>
                <a:cubicBezTo>
                  <a:pt x="48669" y="4867"/>
                  <a:pt x="48515" y="5265"/>
                  <a:pt x="48729" y="5492"/>
                </a:cubicBezTo>
                <a:cubicBezTo>
                  <a:pt x="48804" y="5567"/>
                  <a:pt x="48897" y="5600"/>
                  <a:pt x="48989" y="5600"/>
                </a:cubicBezTo>
                <a:cubicBezTo>
                  <a:pt x="49181" y="5600"/>
                  <a:pt x="49368" y="5454"/>
                  <a:pt x="49368" y="5234"/>
                </a:cubicBezTo>
                <a:cubicBezTo>
                  <a:pt x="49368" y="5030"/>
                  <a:pt x="49218" y="4867"/>
                  <a:pt x="49014" y="4867"/>
                </a:cubicBezTo>
                <a:lnTo>
                  <a:pt x="49001" y="4867"/>
                </a:lnTo>
                <a:cubicBezTo>
                  <a:pt x="48995" y="4867"/>
                  <a:pt x="48990" y="4867"/>
                  <a:pt x="48985" y="4867"/>
                </a:cubicBezTo>
                <a:close/>
                <a:moveTo>
                  <a:pt x="33234" y="5071"/>
                </a:moveTo>
                <a:lnTo>
                  <a:pt x="33410" y="5451"/>
                </a:lnTo>
                <a:lnTo>
                  <a:pt x="33084" y="5614"/>
                </a:lnTo>
                <a:lnTo>
                  <a:pt x="32894" y="5247"/>
                </a:lnTo>
                <a:lnTo>
                  <a:pt x="33234" y="5071"/>
                </a:lnTo>
                <a:close/>
                <a:moveTo>
                  <a:pt x="13711" y="4950"/>
                </a:moveTo>
                <a:cubicBezTo>
                  <a:pt x="13630" y="4950"/>
                  <a:pt x="13549" y="4979"/>
                  <a:pt x="13484" y="5044"/>
                </a:cubicBezTo>
                <a:cubicBezTo>
                  <a:pt x="13267" y="5261"/>
                  <a:pt x="13402" y="5614"/>
                  <a:pt x="13701" y="5628"/>
                </a:cubicBezTo>
                <a:cubicBezTo>
                  <a:pt x="13709" y="5629"/>
                  <a:pt x="13716" y="5629"/>
                  <a:pt x="13724" y="5629"/>
                </a:cubicBezTo>
                <a:cubicBezTo>
                  <a:pt x="13904" y="5629"/>
                  <a:pt x="14055" y="5471"/>
                  <a:pt x="14055" y="5288"/>
                </a:cubicBezTo>
                <a:cubicBezTo>
                  <a:pt x="14055" y="5084"/>
                  <a:pt x="13884" y="4950"/>
                  <a:pt x="13711" y="4950"/>
                </a:cubicBezTo>
                <a:close/>
                <a:moveTo>
                  <a:pt x="5505" y="5370"/>
                </a:moveTo>
                <a:cubicBezTo>
                  <a:pt x="5451" y="5370"/>
                  <a:pt x="5383" y="5451"/>
                  <a:pt x="5383" y="5492"/>
                </a:cubicBezTo>
                <a:cubicBezTo>
                  <a:pt x="5397" y="5560"/>
                  <a:pt x="5451" y="5614"/>
                  <a:pt x="5519" y="5642"/>
                </a:cubicBezTo>
                <a:cubicBezTo>
                  <a:pt x="5560" y="5642"/>
                  <a:pt x="5628" y="5574"/>
                  <a:pt x="5682" y="5533"/>
                </a:cubicBezTo>
                <a:lnTo>
                  <a:pt x="5682" y="5465"/>
                </a:lnTo>
                <a:cubicBezTo>
                  <a:pt x="5628" y="5438"/>
                  <a:pt x="5573" y="5370"/>
                  <a:pt x="5505" y="5370"/>
                </a:cubicBezTo>
                <a:close/>
                <a:moveTo>
                  <a:pt x="55299" y="5047"/>
                </a:moveTo>
                <a:cubicBezTo>
                  <a:pt x="55224" y="5047"/>
                  <a:pt x="55149" y="5075"/>
                  <a:pt x="55090" y="5139"/>
                </a:cubicBezTo>
                <a:cubicBezTo>
                  <a:pt x="54900" y="5343"/>
                  <a:pt x="55036" y="5655"/>
                  <a:pt x="55307" y="5655"/>
                </a:cubicBezTo>
                <a:cubicBezTo>
                  <a:pt x="55470" y="5642"/>
                  <a:pt x="55606" y="5506"/>
                  <a:pt x="55606" y="5343"/>
                </a:cubicBezTo>
                <a:cubicBezTo>
                  <a:pt x="55597" y="5161"/>
                  <a:pt x="55449" y="5047"/>
                  <a:pt x="55299" y="5047"/>
                </a:cubicBezTo>
                <a:close/>
                <a:moveTo>
                  <a:pt x="10997" y="5044"/>
                </a:moveTo>
                <a:cubicBezTo>
                  <a:pt x="10725" y="5044"/>
                  <a:pt x="10575" y="5370"/>
                  <a:pt x="10766" y="5560"/>
                </a:cubicBezTo>
                <a:cubicBezTo>
                  <a:pt x="10834" y="5628"/>
                  <a:pt x="10915" y="5658"/>
                  <a:pt x="10994" y="5658"/>
                </a:cubicBezTo>
                <a:cubicBezTo>
                  <a:pt x="11151" y="5658"/>
                  <a:pt x="11296" y="5537"/>
                  <a:pt x="11296" y="5356"/>
                </a:cubicBezTo>
                <a:cubicBezTo>
                  <a:pt x="11296" y="5179"/>
                  <a:pt x="11160" y="5044"/>
                  <a:pt x="10997" y="5044"/>
                </a:cubicBezTo>
                <a:close/>
                <a:moveTo>
                  <a:pt x="46282" y="4894"/>
                </a:moveTo>
                <a:cubicBezTo>
                  <a:pt x="45929" y="4894"/>
                  <a:pt x="45752" y="5315"/>
                  <a:pt x="45997" y="5560"/>
                </a:cubicBezTo>
                <a:cubicBezTo>
                  <a:pt x="46076" y="5643"/>
                  <a:pt x="46174" y="5680"/>
                  <a:pt x="46271" y="5680"/>
                </a:cubicBezTo>
                <a:cubicBezTo>
                  <a:pt x="46475" y="5680"/>
                  <a:pt x="46672" y="5518"/>
                  <a:pt x="46663" y="5288"/>
                </a:cubicBezTo>
                <a:cubicBezTo>
                  <a:pt x="46663" y="5071"/>
                  <a:pt x="46486" y="4908"/>
                  <a:pt x="46282" y="4894"/>
                </a:cubicBezTo>
                <a:close/>
                <a:moveTo>
                  <a:pt x="61611" y="5232"/>
                </a:moveTo>
                <a:cubicBezTo>
                  <a:pt x="61498" y="5232"/>
                  <a:pt x="61383" y="5307"/>
                  <a:pt x="61383" y="5465"/>
                </a:cubicBezTo>
                <a:cubicBezTo>
                  <a:pt x="61390" y="5606"/>
                  <a:pt x="61503" y="5681"/>
                  <a:pt x="61614" y="5681"/>
                </a:cubicBezTo>
                <a:cubicBezTo>
                  <a:pt x="61717" y="5681"/>
                  <a:pt x="61819" y="5616"/>
                  <a:pt x="61832" y="5479"/>
                </a:cubicBezTo>
                <a:cubicBezTo>
                  <a:pt x="61853" y="5317"/>
                  <a:pt x="61733" y="5232"/>
                  <a:pt x="61611" y="5232"/>
                </a:cubicBezTo>
                <a:close/>
                <a:moveTo>
                  <a:pt x="8236" y="5196"/>
                </a:moveTo>
                <a:cubicBezTo>
                  <a:pt x="8174" y="5196"/>
                  <a:pt x="8111" y="5220"/>
                  <a:pt x="8061" y="5275"/>
                </a:cubicBezTo>
                <a:cubicBezTo>
                  <a:pt x="7915" y="5421"/>
                  <a:pt x="8015" y="5683"/>
                  <a:pt x="8222" y="5683"/>
                </a:cubicBezTo>
                <a:cubicBezTo>
                  <a:pt x="8227" y="5683"/>
                  <a:pt x="8232" y="5683"/>
                  <a:pt x="8237" y="5682"/>
                </a:cubicBezTo>
                <a:cubicBezTo>
                  <a:pt x="8373" y="5682"/>
                  <a:pt x="8482" y="5574"/>
                  <a:pt x="8482" y="5438"/>
                </a:cubicBezTo>
                <a:cubicBezTo>
                  <a:pt x="8482" y="5293"/>
                  <a:pt x="8361" y="5196"/>
                  <a:pt x="8236" y="5196"/>
                </a:cubicBezTo>
                <a:close/>
                <a:moveTo>
                  <a:pt x="30502" y="5166"/>
                </a:moveTo>
                <a:lnTo>
                  <a:pt x="30678" y="5492"/>
                </a:lnTo>
                <a:lnTo>
                  <a:pt x="30325" y="5723"/>
                </a:lnTo>
                <a:lnTo>
                  <a:pt x="30148" y="5343"/>
                </a:lnTo>
                <a:lnTo>
                  <a:pt x="30502" y="5166"/>
                </a:lnTo>
                <a:close/>
                <a:moveTo>
                  <a:pt x="27756" y="5220"/>
                </a:moveTo>
                <a:lnTo>
                  <a:pt x="27946" y="5560"/>
                </a:lnTo>
                <a:lnTo>
                  <a:pt x="27606" y="5750"/>
                </a:lnTo>
                <a:lnTo>
                  <a:pt x="27416" y="5411"/>
                </a:lnTo>
                <a:lnTo>
                  <a:pt x="27756" y="5220"/>
                </a:lnTo>
                <a:close/>
                <a:moveTo>
                  <a:pt x="52589" y="5071"/>
                </a:moveTo>
                <a:cubicBezTo>
                  <a:pt x="52399" y="5071"/>
                  <a:pt x="52249" y="5220"/>
                  <a:pt x="52249" y="5411"/>
                </a:cubicBezTo>
                <a:cubicBezTo>
                  <a:pt x="52249" y="5621"/>
                  <a:pt x="52416" y="5758"/>
                  <a:pt x="52591" y="5758"/>
                </a:cubicBezTo>
                <a:cubicBezTo>
                  <a:pt x="52676" y="5758"/>
                  <a:pt x="52763" y="5726"/>
                  <a:pt x="52834" y="5655"/>
                </a:cubicBezTo>
                <a:cubicBezTo>
                  <a:pt x="53037" y="5438"/>
                  <a:pt x="52888" y="5071"/>
                  <a:pt x="52589" y="5071"/>
                </a:cubicBezTo>
                <a:close/>
                <a:moveTo>
                  <a:pt x="43547" y="4962"/>
                </a:moveTo>
                <a:cubicBezTo>
                  <a:pt x="43446" y="4962"/>
                  <a:pt x="43345" y="5000"/>
                  <a:pt x="43265" y="5084"/>
                </a:cubicBezTo>
                <a:cubicBezTo>
                  <a:pt x="43020" y="5343"/>
                  <a:pt x="43197" y="5778"/>
                  <a:pt x="43564" y="5778"/>
                </a:cubicBezTo>
                <a:cubicBezTo>
                  <a:pt x="43781" y="5778"/>
                  <a:pt x="43971" y="5601"/>
                  <a:pt x="43958" y="5370"/>
                </a:cubicBezTo>
                <a:cubicBezTo>
                  <a:pt x="43958" y="5123"/>
                  <a:pt x="43755" y="4962"/>
                  <a:pt x="43547" y="4962"/>
                </a:cubicBezTo>
                <a:close/>
                <a:moveTo>
                  <a:pt x="58882" y="5288"/>
                </a:moveTo>
                <a:cubicBezTo>
                  <a:pt x="58746" y="5288"/>
                  <a:pt x="58637" y="5397"/>
                  <a:pt x="58637" y="5533"/>
                </a:cubicBezTo>
                <a:cubicBezTo>
                  <a:pt x="58637" y="5681"/>
                  <a:pt x="58757" y="5779"/>
                  <a:pt x="58881" y="5779"/>
                </a:cubicBezTo>
                <a:cubicBezTo>
                  <a:pt x="58939" y="5779"/>
                  <a:pt x="58998" y="5757"/>
                  <a:pt x="59045" y="5710"/>
                </a:cubicBezTo>
                <a:cubicBezTo>
                  <a:pt x="59208" y="5560"/>
                  <a:pt x="59100" y="5288"/>
                  <a:pt x="58882" y="5288"/>
                </a:cubicBezTo>
                <a:close/>
                <a:moveTo>
                  <a:pt x="36822" y="5247"/>
                </a:moveTo>
                <a:cubicBezTo>
                  <a:pt x="36836" y="5315"/>
                  <a:pt x="36849" y="5383"/>
                  <a:pt x="36876" y="5451"/>
                </a:cubicBezTo>
                <a:cubicBezTo>
                  <a:pt x="36917" y="5519"/>
                  <a:pt x="36958" y="5574"/>
                  <a:pt x="37012" y="5628"/>
                </a:cubicBezTo>
                <a:lnTo>
                  <a:pt x="36604" y="5805"/>
                </a:lnTo>
                <a:lnTo>
                  <a:pt x="36428" y="5451"/>
                </a:lnTo>
                <a:lnTo>
                  <a:pt x="36822" y="5247"/>
                </a:lnTo>
                <a:close/>
                <a:moveTo>
                  <a:pt x="20044" y="5016"/>
                </a:moveTo>
                <a:cubicBezTo>
                  <a:pt x="20037" y="5016"/>
                  <a:pt x="20029" y="5016"/>
                  <a:pt x="20022" y="5016"/>
                </a:cubicBezTo>
                <a:cubicBezTo>
                  <a:pt x="20016" y="5016"/>
                  <a:pt x="20011" y="5016"/>
                  <a:pt x="20005" y="5016"/>
                </a:cubicBezTo>
                <a:cubicBezTo>
                  <a:pt x="19650" y="5016"/>
                  <a:pt x="19482" y="5442"/>
                  <a:pt x="19723" y="5696"/>
                </a:cubicBezTo>
                <a:cubicBezTo>
                  <a:pt x="19806" y="5774"/>
                  <a:pt x="19906" y="5809"/>
                  <a:pt x="20005" y="5809"/>
                </a:cubicBezTo>
                <a:cubicBezTo>
                  <a:pt x="20215" y="5809"/>
                  <a:pt x="20416" y="5651"/>
                  <a:pt x="20416" y="5411"/>
                </a:cubicBezTo>
                <a:cubicBezTo>
                  <a:pt x="20416" y="5200"/>
                  <a:pt x="20251" y="5016"/>
                  <a:pt x="20044" y="5016"/>
                </a:cubicBezTo>
                <a:close/>
                <a:moveTo>
                  <a:pt x="25024" y="5261"/>
                </a:moveTo>
                <a:lnTo>
                  <a:pt x="25228" y="5614"/>
                </a:lnTo>
                <a:lnTo>
                  <a:pt x="24861" y="5818"/>
                </a:lnTo>
                <a:lnTo>
                  <a:pt x="24670" y="5451"/>
                </a:lnTo>
                <a:lnTo>
                  <a:pt x="25024" y="5261"/>
                </a:lnTo>
                <a:close/>
                <a:moveTo>
                  <a:pt x="49831" y="5112"/>
                </a:moveTo>
                <a:cubicBezTo>
                  <a:pt x="49643" y="5112"/>
                  <a:pt x="49463" y="5258"/>
                  <a:pt x="49463" y="5479"/>
                </a:cubicBezTo>
                <a:cubicBezTo>
                  <a:pt x="49463" y="5669"/>
                  <a:pt x="49626" y="5832"/>
                  <a:pt x="49830" y="5832"/>
                </a:cubicBezTo>
                <a:lnTo>
                  <a:pt x="49830" y="5846"/>
                </a:lnTo>
                <a:cubicBezTo>
                  <a:pt x="50156" y="5846"/>
                  <a:pt x="50319" y="5451"/>
                  <a:pt x="50088" y="5220"/>
                </a:cubicBezTo>
                <a:cubicBezTo>
                  <a:pt x="50013" y="5145"/>
                  <a:pt x="49921" y="5112"/>
                  <a:pt x="49831" y="5112"/>
                </a:cubicBezTo>
                <a:close/>
                <a:moveTo>
                  <a:pt x="17290" y="5084"/>
                </a:moveTo>
                <a:cubicBezTo>
                  <a:pt x="16936" y="5084"/>
                  <a:pt x="16773" y="5506"/>
                  <a:pt x="17018" y="5750"/>
                </a:cubicBezTo>
                <a:cubicBezTo>
                  <a:pt x="17097" y="5829"/>
                  <a:pt x="17193" y="5864"/>
                  <a:pt x="17286" y="5864"/>
                </a:cubicBezTo>
                <a:cubicBezTo>
                  <a:pt x="17483" y="5864"/>
                  <a:pt x="17670" y="5709"/>
                  <a:pt x="17670" y="5479"/>
                </a:cubicBezTo>
                <a:cubicBezTo>
                  <a:pt x="17670" y="5261"/>
                  <a:pt x="17494" y="5084"/>
                  <a:pt x="17290" y="5084"/>
                </a:cubicBezTo>
                <a:close/>
                <a:moveTo>
                  <a:pt x="34049" y="5356"/>
                </a:moveTo>
                <a:cubicBezTo>
                  <a:pt x="34117" y="5479"/>
                  <a:pt x="34171" y="5587"/>
                  <a:pt x="34226" y="5696"/>
                </a:cubicBezTo>
                <a:lnTo>
                  <a:pt x="33886" y="5873"/>
                </a:lnTo>
                <a:lnTo>
                  <a:pt x="33709" y="5533"/>
                </a:lnTo>
                <a:lnTo>
                  <a:pt x="34049" y="5356"/>
                </a:lnTo>
                <a:close/>
                <a:moveTo>
                  <a:pt x="56130" y="5281"/>
                </a:moveTo>
                <a:cubicBezTo>
                  <a:pt x="55977" y="5281"/>
                  <a:pt x="55824" y="5383"/>
                  <a:pt x="55837" y="5587"/>
                </a:cubicBezTo>
                <a:cubicBezTo>
                  <a:pt x="55824" y="5798"/>
                  <a:pt x="55977" y="5903"/>
                  <a:pt x="56130" y="5903"/>
                </a:cubicBezTo>
                <a:cubicBezTo>
                  <a:pt x="56283" y="5903"/>
                  <a:pt x="56436" y="5798"/>
                  <a:pt x="56422" y="5587"/>
                </a:cubicBezTo>
                <a:cubicBezTo>
                  <a:pt x="56436" y="5383"/>
                  <a:pt x="56283" y="5281"/>
                  <a:pt x="56130" y="5281"/>
                </a:cubicBezTo>
                <a:close/>
                <a:moveTo>
                  <a:pt x="14544" y="5179"/>
                </a:moveTo>
                <a:cubicBezTo>
                  <a:pt x="14354" y="5179"/>
                  <a:pt x="14191" y="5329"/>
                  <a:pt x="14177" y="5519"/>
                </a:cubicBezTo>
                <a:cubicBezTo>
                  <a:pt x="14158" y="5746"/>
                  <a:pt x="14342" y="5907"/>
                  <a:pt x="14534" y="5907"/>
                </a:cubicBezTo>
                <a:cubicBezTo>
                  <a:pt x="14619" y="5907"/>
                  <a:pt x="14705" y="5875"/>
                  <a:pt x="14775" y="5805"/>
                </a:cubicBezTo>
                <a:cubicBezTo>
                  <a:pt x="15020" y="5587"/>
                  <a:pt x="14870" y="5193"/>
                  <a:pt x="14544" y="5179"/>
                </a:cubicBezTo>
                <a:close/>
                <a:moveTo>
                  <a:pt x="31358" y="5411"/>
                </a:moveTo>
                <a:lnTo>
                  <a:pt x="31535" y="5750"/>
                </a:lnTo>
                <a:lnTo>
                  <a:pt x="31195" y="5927"/>
                </a:lnTo>
                <a:lnTo>
                  <a:pt x="31018" y="5587"/>
                </a:lnTo>
                <a:lnTo>
                  <a:pt x="31358" y="5411"/>
                </a:lnTo>
                <a:close/>
                <a:moveTo>
                  <a:pt x="62430" y="5465"/>
                </a:moveTo>
                <a:cubicBezTo>
                  <a:pt x="62294" y="5479"/>
                  <a:pt x="62199" y="5574"/>
                  <a:pt x="62185" y="5710"/>
                </a:cubicBezTo>
                <a:lnTo>
                  <a:pt x="62185" y="5696"/>
                </a:lnTo>
                <a:lnTo>
                  <a:pt x="62185" y="5696"/>
                </a:lnTo>
                <a:cubicBezTo>
                  <a:pt x="62176" y="5847"/>
                  <a:pt x="62297" y="5952"/>
                  <a:pt x="62427" y="5952"/>
                </a:cubicBezTo>
                <a:cubicBezTo>
                  <a:pt x="62484" y="5952"/>
                  <a:pt x="62543" y="5932"/>
                  <a:pt x="62593" y="5886"/>
                </a:cubicBezTo>
                <a:cubicBezTo>
                  <a:pt x="62742" y="5737"/>
                  <a:pt x="62634" y="5465"/>
                  <a:pt x="62430" y="5465"/>
                </a:cubicBezTo>
                <a:close/>
                <a:moveTo>
                  <a:pt x="47098" y="5179"/>
                </a:moveTo>
                <a:cubicBezTo>
                  <a:pt x="46758" y="5179"/>
                  <a:pt x="46595" y="5601"/>
                  <a:pt x="46839" y="5846"/>
                </a:cubicBezTo>
                <a:cubicBezTo>
                  <a:pt x="46918" y="5919"/>
                  <a:pt x="47012" y="5953"/>
                  <a:pt x="47105" y="5953"/>
                </a:cubicBezTo>
                <a:cubicBezTo>
                  <a:pt x="47303" y="5953"/>
                  <a:pt x="47492" y="5801"/>
                  <a:pt x="47492" y="5560"/>
                </a:cubicBezTo>
                <a:cubicBezTo>
                  <a:pt x="47492" y="5343"/>
                  <a:pt x="47315" y="5179"/>
                  <a:pt x="47098" y="5179"/>
                </a:cubicBezTo>
                <a:close/>
                <a:moveTo>
                  <a:pt x="6321" y="5546"/>
                </a:moveTo>
                <a:cubicBezTo>
                  <a:pt x="6063" y="5560"/>
                  <a:pt x="6076" y="5954"/>
                  <a:pt x="6348" y="5954"/>
                </a:cubicBezTo>
                <a:cubicBezTo>
                  <a:pt x="6443" y="5941"/>
                  <a:pt x="6538" y="5859"/>
                  <a:pt x="6538" y="5750"/>
                </a:cubicBezTo>
                <a:cubicBezTo>
                  <a:pt x="6538" y="5628"/>
                  <a:pt x="6443" y="5546"/>
                  <a:pt x="6321" y="5546"/>
                </a:cubicBezTo>
                <a:close/>
                <a:moveTo>
                  <a:pt x="11813" y="5300"/>
                </a:moveTo>
                <a:cubicBezTo>
                  <a:pt x="11731" y="5300"/>
                  <a:pt x="11648" y="5330"/>
                  <a:pt x="11581" y="5397"/>
                </a:cubicBezTo>
                <a:cubicBezTo>
                  <a:pt x="11377" y="5614"/>
                  <a:pt x="11527" y="5968"/>
                  <a:pt x="11812" y="5968"/>
                </a:cubicBezTo>
                <a:cubicBezTo>
                  <a:pt x="12002" y="5954"/>
                  <a:pt x="12152" y="5805"/>
                  <a:pt x="12152" y="5628"/>
                </a:cubicBezTo>
                <a:cubicBezTo>
                  <a:pt x="12143" y="5427"/>
                  <a:pt x="11980" y="5300"/>
                  <a:pt x="11813" y="5300"/>
                </a:cubicBezTo>
                <a:close/>
                <a:moveTo>
                  <a:pt x="9063" y="5419"/>
                </a:moveTo>
                <a:cubicBezTo>
                  <a:pt x="8991" y="5419"/>
                  <a:pt x="8918" y="5446"/>
                  <a:pt x="8863" y="5506"/>
                </a:cubicBezTo>
                <a:cubicBezTo>
                  <a:pt x="8690" y="5678"/>
                  <a:pt x="8816" y="5968"/>
                  <a:pt x="9050" y="5968"/>
                </a:cubicBezTo>
                <a:cubicBezTo>
                  <a:pt x="9056" y="5968"/>
                  <a:pt x="9061" y="5968"/>
                  <a:pt x="9067" y="5968"/>
                </a:cubicBezTo>
                <a:cubicBezTo>
                  <a:pt x="9230" y="5968"/>
                  <a:pt x="9352" y="5832"/>
                  <a:pt x="9338" y="5682"/>
                </a:cubicBezTo>
                <a:cubicBezTo>
                  <a:pt x="9338" y="5521"/>
                  <a:pt x="9202" y="5419"/>
                  <a:pt x="9063" y="5419"/>
                </a:cubicBezTo>
                <a:close/>
                <a:moveTo>
                  <a:pt x="28585" y="5479"/>
                </a:moveTo>
                <a:lnTo>
                  <a:pt x="28762" y="5818"/>
                </a:lnTo>
                <a:lnTo>
                  <a:pt x="28422" y="5995"/>
                </a:lnTo>
                <a:lnTo>
                  <a:pt x="28245" y="5655"/>
                </a:lnTo>
                <a:lnTo>
                  <a:pt x="28585" y="5479"/>
                </a:lnTo>
                <a:close/>
                <a:moveTo>
                  <a:pt x="53399" y="5327"/>
                </a:moveTo>
                <a:cubicBezTo>
                  <a:pt x="53317" y="5327"/>
                  <a:pt x="53236" y="5357"/>
                  <a:pt x="53173" y="5424"/>
                </a:cubicBezTo>
                <a:cubicBezTo>
                  <a:pt x="52970" y="5642"/>
                  <a:pt x="53119" y="5995"/>
                  <a:pt x="53418" y="5995"/>
                </a:cubicBezTo>
                <a:cubicBezTo>
                  <a:pt x="53591" y="5982"/>
                  <a:pt x="53739" y="5837"/>
                  <a:pt x="53744" y="5652"/>
                </a:cubicBezTo>
                <a:lnTo>
                  <a:pt x="53744" y="5652"/>
                </a:lnTo>
                <a:cubicBezTo>
                  <a:pt x="53744" y="5653"/>
                  <a:pt x="53744" y="5654"/>
                  <a:pt x="53744" y="5655"/>
                </a:cubicBezTo>
                <a:lnTo>
                  <a:pt x="53744" y="5642"/>
                </a:lnTo>
                <a:cubicBezTo>
                  <a:pt x="53744" y="5645"/>
                  <a:pt x="53744" y="5649"/>
                  <a:pt x="53744" y="5652"/>
                </a:cubicBezTo>
                <a:lnTo>
                  <a:pt x="53744" y="5652"/>
                </a:lnTo>
                <a:cubicBezTo>
                  <a:pt x="53733" y="5453"/>
                  <a:pt x="53566" y="5327"/>
                  <a:pt x="53399" y="5327"/>
                </a:cubicBezTo>
                <a:close/>
                <a:moveTo>
                  <a:pt x="59711" y="5560"/>
                </a:moveTo>
                <a:cubicBezTo>
                  <a:pt x="59575" y="5560"/>
                  <a:pt x="59480" y="5655"/>
                  <a:pt x="59480" y="5778"/>
                </a:cubicBezTo>
                <a:lnTo>
                  <a:pt x="59480" y="5791"/>
                </a:lnTo>
                <a:cubicBezTo>
                  <a:pt x="59480" y="5913"/>
                  <a:pt x="59575" y="6009"/>
                  <a:pt x="59698" y="6009"/>
                </a:cubicBezTo>
                <a:cubicBezTo>
                  <a:pt x="59702" y="6009"/>
                  <a:pt x="59706" y="6009"/>
                  <a:pt x="59711" y="6009"/>
                </a:cubicBezTo>
                <a:cubicBezTo>
                  <a:pt x="59997" y="6009"/>
                  <a:pt x="60006" y="5560"/>
                  <a:pt x="59711" y="5560"/>
                </a:cubicBezTo>
                <a:close/>
                <a:moveTo>
                  <a:pt x="39568" y="5166"/>
                </a:moveTo>
                <a:cubicBezTo>
                  <a:pt x="39568" y="5356"/>
                  <a:pt x="39703" y="5533"/>
                  <a:pt x="39907" y="5574"/>
                </a:cubicBezTo>
                <a:cubicBezTo>
                  <a:pt x="39937" y="5580"/>
                  <a:pt x="39966" y="5583"/>
                  <a:pt x="39995" y="5583"/>
                </a:cubicBezTo>
                <a:cubicBezTo>
                  <a:pt x="40154" y="5583"/>
                  <a:pt x="40303" y="5492"/>
                  <a:pt x="40383" y="5343"/>
                </a:cubicBezTo>
                <a:cubicBezTo>
                  <a:pt x="40397" y="5546"/>
                  <a:pt x="40437" y="5723"/>
                  <a:pt x="40601" y="5805"/>
                </a:cubicBezTo>
                <a:lnTo>
                  <a:pt x="40179" y="6022"/>
                </a:lnTo>
                <a:cubicBezTo>
                  <a:pt x="40179" y="5818"/>
                  <a:pt x="40030" y="5655"/>
                  <a:pt x="39839" y="5614"/>
                </a:cubicBezTo>
                <a:cubicBezTo>
                  <a:pt x="39799" y="5602"/>
                  <a:pt x="39758" y="5596"/>
                  <a:pt x="39718" y="5596"/>
                </a:cubicBezTo>
                <a:cubicBezTo>
                  <a:pt x="39585" y="5596"/>
                  <a:pt x="39461" y="5663"/>
                  <a:pt x="39377" y="5778"/>
                </a:cubicBezTo>
                <a:lnTo>
                  <a:pt x="39173" y="5370"/>
                </a:lnTo>
                <a:lnTo>
                  <a:pt x="39568" y="5166"/>
                </a:lnTo>
                <a:close/>
                <a:moveTo>
                  <a:pt x="44377" y="5220"/>
                </a:moveTo>
                <a:cubicBezTo>
                  <a:pt x="44034" y="5220"/>
                  <a:pt x="43853" y="5646"/>
                  <a:pt x="44094" y="5900"/>
                </a:cubicBezTo>
                <a:cubicBezTo>
                  <a:pt x="44176" y="5987"/>
                  <a:pt x="44281" y="6026"/>
                  <a:pt x="44384" y="6026"/>
                </a:cubicBezTo>
                <a:cubicBezTo>
                  <a:pt x="44589" y="6026"/>
                  <a:pt x="44787" y="5872"/>
                  <a:pt x="44787" y="5628"/>
                </a:cubicBezTo>
                <a:cubicBezTo>
                  <a:pt x="44787" y="5411"/>
                  <a:pt x="44624" y="5234"/>
                  <a:pt x="44393" y="5220"/>
                </a:cubicBezTo>
                <a:cubicBezTo>
                  <a:pt x="44387" y="5220"/>
                  <a:pt x="44382" y="5220"/>
                  <a:pt x="44377" y="5220"/>
                </a:cubicBezTo>
                <a:close/>
                <a:moveTo>
                  <a:pt x="20830" y="5234"/>
                </a:moveTo>
                <a:cubicBezTo>
                  <a:pt x="20728" y="5234"/>
                  <a:pt x="20623" y="5272"/>
                  <a:pt x="20538" y="5356"/>
                </a:cubicBezTo>
                <a:cubicBezTo>
                  <a:pt x="20284" y="5611"/>
                  <a:pt x="20465" y="6050"/>
                  <a:pt x="20821" y="6050"/>
                </a:cubicBezTo>
                <a:cubicBezTo>
                  <a:pt x="20827" y="6050"/>
                  <a:pt x="20832" y="6050"/>
                  <a:pt x="20837" y="6049"/>
                </a:cubicBezTo>
                <a:cubicBezTo>
                  <a:pt x="21055" y="6049"/>
                  <a:pt x="21245" y="5873"/>
                  <a:pt x="21245" y="5655"/>
                </a:cubicBezTo>
                <a:lnTo>
                  <a:pt x="21245" y="5642"/>
                </a:lnTo>
                <a:cubicBezTo>
                  <a:pt x="21245" y="5395"/>
                  <a:pt x="21042" y="5234"/>
                  <a:pt x="20830" y="5234"/>
                </a:cubicBezTo>
                <a:close/>
                <a:moveTo>
                  <a:pt x="37637" y="5519"/>
                </a:moveTo>
                <a:lnTo>
                  <a:pt x="37828" y="5873"/>
                </a:lnTo>
                <a:lnTo>
                  <a:pt x="37447" y="6063"/>
                </a:lnTo>
                <a:lnTo>
                  <a:pt x="37257" y="5710"/>
                </a:lnTo>
                <a:lnTo>
                  <a:pt x="37637" y="5519"/>
                </a:lnTo>
                <a:close/>
                <a:moveTo>
                  <a:pt x="25853" y="5519"/>
                </a:moveTo>
                <a:lnTo>
                  <a:pt x="26043" y="5913"/>
                </a:lnTo>
                <a:lnTo>
                  <a:pt x="25690" y="6104"/>
                </a:lnTo>
                <a:lnTo>
                  <a:pt x="25500" y="5710"/>
                </a:lnTo>
                <a:lnTo>
                  <a:pt x="25853" y="5519"/>
                </a:lnTo>
                <a:close/>
                <a:moveTo>
                  <a:pt x="18113" y="5314"/>
                </a:moveTo>
                <a:cubicBezTo>
                  <a:pt x="17767" y="5314"/>
                  <a:pt x="17582" y="5718"/>
                  <a:pt x="17806" y="5968"/>
                </a:cubicBezTo>
                <a:cubicBezTo>
                  <a:pt x="17888" y="6064"/>
                  <a:pt x="17998" y="6108"/>
                  <a:pt x="18106" y="6108"/>
                </a:cubicBezTo>
                <a:cubicBezTo>
                  <a:pt x="18301" y="6108"/>
                  <a:pt x="18491" y="5965"/>
                  <a:pt x="18500" y="5737"/>
                </a:cubicBezTo>
                <a:cubicBezTo>
                  <a:pt x="18513" y="5519"/>
                  <a:pt x="18350" y="5343"/>
                  <a:pt x="18146" y="5329"/>
                </a:cubicBezTo>
                <a:lnTo>
                  <a:pt x="18146" y="5315"/>
                </a:lnTo>
                <a:cubicBezTo>
                  <a:pt x="18135" y="5315"/>
                  <a:pt x="18124" y="5314"/>
                  <a:pt x="18113" y="5314"/>
                </a:cubicBezTo>
                <a:close/>
                <a:moveTo>
                  <a:pt x="50645" y="5383"/>
                </a:moveTo>
                <a:cubicBezTo>
                  <a:pt x="50455" y="5397"/>
                  <a:pt x="50292" y="5546"/>
                  <a:pt x="50292" y="5750"/>
                </a:cubicBezTo>
                <a:cubicBezTo>
                  <a:pt x="50292" y="5971"/>
                  <a:pt x="50472" y="6111"/>
                  <a:pt x="50661" y="6111"/>
                </a:cubicBezTo>
                <a:cubicBezTo>
                  <a:pt x="50751" y="6111"/>
                  <a:pt x="50842" y="6079"/>
                  <a:pt x="50917" y="6009"/>
                </a:cubicBezTo>
                <a:cubicBezTo>
                  <a:pt x="51135" y="5778"/>
                  <a:pt x="50971" y="5383"/>
                  <a:pt x="50645" y="5383"/>
                </a:cubicBezTo>
                <a:close/>
                <a:moveTo>
                  <a:pt x="34865" y="5601"/>
                </a:moveTo>
                <a:lnTo>
                  <a:pt x="35041" y="5941"/>
                </a:lnTo>
                <a:lnTo>
                  <a:pt x="34702" y="6117"/>
                </a:lnTo>
                <a:lnTo>
                  <a:pt x="34525" y="5778"/>
                </a:lnTo>
                <a:lnTo>
                  <a:pt x="34865" y="5601"/>
                </a:lnTo>
                <a:close/>
                <a:moveTo>
                  <a:pt x="56952" y="5560"/>
                </a:moveTo>
                <a:cubicBezTo>
                  <a:pt x="56707" y="5560"/>
                  <a:pt x="56585" y="5859"/>
                  <a:pt x="56762" y="6036"/>
                </a:cubicBezTo>
                <a:cubicBezTo>
                  <a:pt x="56819" y="6093"/>
                  <a:pt x="56889" y="6119"/>
                  <a:pt x="56958" y="6119"/>
                </a:cubicBezTo>
                <a:cubicBezTo>
                  <a:pt x="57101" y="6119"/>
                  <a:pt x="57237" y="6006"/>
                  <a:pt x="57237" y="5832"/>
                </a:cubicBezTo>
                <a:cubicBezTo>
                  <a:pt x="57237" y="5682"/>
                  <a:pt x="57115" y="5560"/>
                  <a:pt x="56952" y="5560"/>
                </a:cubicBezTo>
                <a:close/>
                <a:moveTo>
                  <a:pt x="32173" y="5655"/>
                </a:moveTo>
                <a:lnTo>
                  <a:pt x="32350" y="5995"/>
                </a:lnTo>
                <a:lnTo>
                  <a:pt x="32010" y="6158"/>
                </a:lnTo>
                <a:lnTo>
                  <a:pt x="31834" y="5818"/>
                </a:lnTo>
                <a:lnTo>
                  <a:pt x="32173" y="5655"/>
                </a:lnTo>
                <a:close/>
                <a:moveTo>
                  <a:pt x="15351" y="5437"/>
                </a:moveTo>
                <a:cubicBezTo>
                  <a:pt x="15264" y="5437"/>
                  <a:pt x="15176" y="5467"/>
                  <a:pt x="15101" y="5533"/>
                </a:cubicBezTo>
                <a:cubicBezTo>
                  <a:pt x="14857" y="5764"/>
                  <a:pt x="15020" y="6172"/>
                  <a:pt x="15346" y="6172"/>
                </a:cubicBezTo>
                <a:cubicBezTo>
                  <a:pt x="15354" y="6172"/>
                  <a:pt x="15362" y="6173"/>
                  <a:pt x="15370" y="6173"/>
                </a:cubicBezTo>
                <a:cubicBezTo>
                  <a:pt x="15564" y="6173"/>
                  <a:pt x="15727" y="6014"/>
                  <a:pt x="15727" y="5818"/>
                </a:cubicBezTo>
                <a:cubicBezTo>
                  <a:pt x="15736" y="5591"/>
                  <a:pt x="15548" y="5437"/>
                  <a:pt x="15351" y="5437"/>
                </a:cubicBezTo>
                <a:close/>
                <a:moveTo>
                  <a:pt x="63272" y="5737"/>
                </a:moveTo>
                <a:cubicBezTo>
                  <a:pt x="62973" y="5737"/>
                  <a:pt x="62973" y="6185"/>
                  <a:pt x="63272" y="6185"/>
                </a:cubicBezTo>
                <a:cubicBezTo>
                  <a:pt x="63571" y="6185"/>
                  <a:pt x="63571" y="5737"/>
                  <a:pt x="63272" y="5737"/>
                </a:cubicBezTo>
                <a:close/>
                <a:moveTo>
                  <a:pt x="47928" y="5428"/>
                </a:moveTo>
                <a:cubicBezTo>
                  <a:pt x="47837" y="5428"/>
                  <a:pt x="47745" y="5461"/>
                  <a:pt x="47669" y="5533"/>
                </a:cubicBezTo>
                <a:cubicBezTo>
                  <a:pt x="47424" y="5764"/>
                  <a:pt x="47587" y="6185"/>
                  <a:pt x="47927" y="6185"/>
                </a:cubicBezTo>
                <a:cubicBezTo>
                  <a:pt x="47934" y="6186"/>
                  <a:pt x="47942" y="6186"/>
                  <a:pt x="47949" y="6186"/>
                </a:cubicBezTo>
                <a:cubicBezTo>
                  <a:pt x="48143" y="6186"/>
                  <a:pt x="48307" y="6015"/>
                  <a:pt x="48307" y="5818"/>
                </a:cubicBezTo>
                <a:cubicBezTo>
                  <a:pt x="48317" y="5585"/>
                  <a:pt x="48127" y="5428"/>
                  <a:pt x="47928" y="5428"/>
                </a:cubicBezTo>
                <a:close/>
                <a:moveTo>
                  <a:pt x="12639" y="5539"/>
                </a:moveTo>
                <a:cubicBezTo>
                  <a:pt x="12554" y="5539"/>
                  <a:pt x="12467" y="5571"/>
                  <a:pt x="12397" y="5642"/>
                </a:cubicBezTo>
                <a:cubicBezTo>
                  <a:pt x="12193" y="5859"/>
                  <a:pt x="12342" y="6226"/>
                  <a:pt x="12641" y="6226"/>
                </a:cubicBezTo>
                <a:cubicBezTo>
                  <a:pt x="12832" y="6226"/>
                  <a:pt x="12981" y="6063"/>
                  <a:pt x="12981" y="5886"/>
                </a:cubicBezTo>
                <a:cubicBezTo>
                  <a:pt x="12981" y="5676"/>
                  <a:pt x="12814" y="5539"/>
                  <a:pt x="12639" y="5539"/>
                </a:cubicBezTo>
                <a:close/>
                <a:moveTo>
                  <a:pt x="60542" y="5799"/>
                </a:moveTo>
                <a:cubicBezTo>
                  <a:pt x="60490" y="5799"/>
                  <a:pt x="60437" y="5817"/>
                  <a:pt x="60391" y="5859"/>
                </a:cubicBezTo>
                <a:cubicBezTo>
                  <a:pt x="60255" y="5981"/>
                  <a:pt x="60337" y="6226"/>
                  <a:pt x="60540" y="6226"/>
                </a:cubicBezTo>
                <a:cubicBezTo>
                  <a:pt x="60649" y="6226"/>
                  <a:pt x="60744" y="6145"/>
                  <a:pt x="60758" y="6036"/>
                </a:cubicBezTo>
                <a:cubicBezTo>
                  <a:pt x="60767" y="5894"/>
                  <a:pt x="60659" y="5799"/>
                  <a:pt x="60542" y="5799"/>
                </a:cubicBezTo>
                <a:close/>
                <a:moveTo>
                  <a:pt x="9909" y="5628"/>
                </a:moveTo>
                <a:cubicBezTo>
                  <a:pt x="9746" y="5628"/>
                  <a:pt x="9610" y="5764"/>
                  <a:pt x="9610" y="5927"/>
                </a:cubicBezTo>
                <a:cubicBezTo>
                  <a:pt x="9610" y="6111"/>
                  <a:pt x="9760" y="6233"/>
                  <a:pt x="9916" y="6233"/>
                </a:cubicBezTo>
                <a:cubicBezTo>
                  <a:pt x="9990" y="6233"/>
                  <a:pt x="10065" y="6206"/>
                  <a:pt x="10127" y="6145"/>
                </a:cubicBezTo>
                <a:cubicBezTo>
                  <a:pt x="10331" y="5954"/>
                  <a:pt x="10195" y="5628"/>
                  <a:pt x="9909" y="5628"/>
                </a:cubicBezTo>
                <a:close/>
                <a:moveTo>
                  <a:pt x="7164" y="5750"/>
                </a:moveTo>
                <a:cubicBezTo>
                  <a:pt x="7028" y="5750"/>
                  <a:pt x="6919" y="5859"/>
                  <a:pt x="6919" y="5995"/>
                </a:cubicBezTo>
                <a:cubicBezTo>
                  <a:pt x="6919" y="6143"/>
                  <a:pt x="7045" y="6241"/>
                  <a:pt x="7173" y="6241"/>
                </a:cubicBezTo>
                <a:cubicBezTo>
                  <a:pt x="7232" y="6241"/>
                  <a:pt x="7293" y="6219"/>
                  <a:pt x="7340" y="6172"/>
                </a:cubicBezTo>
                <a:cubicBezTo>
                  <a:pt x="7490" y="6009"/>
                  <a:pt x="7381" y="5750"/>
                  <a:pt x="7164" y="5750"/>
                </a:cubicBezTo>
                <a:close/>
                <a:moveTo>
                  <a:pt x="54250" y="5614"/>
                </a:moveTo>
                <a:cubicBezTo>
                  <a:pt x="54244" y="5614"/>
                  <a:pt x="54239" y="5614"/>
                  <a:pt x="54234" y="5614"/>
                </a:cubicBezTo>
                <a:cubicBezTo>
                  <a:pt x="54057" y="5614"/>
                  <a:pt x="53907" y="5750"/>
                  <a:pt x="53907" y="5941"/>
                </a:cubicBezTo>
                <a:lnTo>
                  <a:pt x="53921" y="5941"/>
                </a:lnTo>
                <a:cubicBezTo>
                  <a:pt x="53921" y="6132"/>
                  <a:pt x="54079" y="6256"/>
                  <a:pt x="54241" y="6256"/>
                </a:cubicBezTo>
                <a:cubicBezTo>
                  <a:pt x="54321" y="6256"/>
                  <a:pt x="54402" y="6226"/>
                  <a:pt x="54465" y="6158"/>
                </a:cubicBezTo>
                <a:cubicBezTo>
                  <a:pt x="54665" y="5958"/>
                  <a:pt x="54525" y="5614"/>
                  <a:pt x="54250" y="5614"/>
                </a:cubicBezTo>
                <a:close/>
                <a:moveTo>
                  <a:pt x="29401" y="5723"/>
                </a:moveTo>
                <a:cubicBezTo>
                  <a:pt x="29455" y="5846"/>
                  <a:pt x="29523" y="5981"/>
                  <a:pt x="29577" y="6090"/>
                </a:cubicBezTo>
                <a:lnTo>
                  <a:pt x="29237" y="6267"/>
                </a:lnTo>
                <a:cubicBezTo>
                  <a:pt x="29183" y="6145"/>
                  <a:pt x="29115" y="6022"/>
                  <a:pt x="29061" y="5900"/>
                </a:cubicBezTo>
                <a:lnTo>
                  <a:pt x="29387" y="5723"/>
                </a:lnTo>
                <a:close/>
                <a:moveTo>
                  <a:pt x="45202" y="5468"/>
                </a:moveTo>
                <a:cubicBezTo>
                  <a:pt x="45105" y="5468"/>
                  <a:pt x="45006" y="5504"/>
                  <a:pt x="44923" y="5587"/>
                </a:cubicBezTo>
                <a:cubicBezTo>
                  <a:pt x="44665" y="5832"/>
                  <a:pt x="44841" y="6267"/>
                  <a:pt x="45195" y="6267"/>
                </a:cubicBezTo>
                <a:cubicBezTo>
                  <a:pt x="45203" y="6267"/>
                  <a:pt x="45211" y="6268"/>
                  <a:pt x="45220" y="6268"/>
                </a:cubicBezTo>
                <a:cubicBezTo>
                  <a:pt x="45438" y="6268"/>
                  <a:pt x="45603" y="6095"/>
                  <a:pt x="45616" y="5873"/>
                </a:cubicBezTo>
                <a:lnTo>
                  <a:pt x="45603" y="5873"/>
                </a:lnTo>
                <a:cubicBezTo>
                  <a:pt x="45603" y="5633"/>
                  <a:pt x="45408" y="5468"/>
                  <a:pt x="45202" y="5468"/>
                </a:cubicBezTo>
                <a:close/>
                <a:moveTo>
                  <a:pt x="4445" y="5941"/>
                </a:moveTo>
                <a:cubicBezTo>
                  <a:pt x="4391" y="5981"/>
                  <a:pt x="4309" y="6036"/>
                  <a:pt x="4309" y="6090"/>
                </a:cubicBezTo>
                <a:cubicBezTo>
                  <a:pt x="4309" y="6145"/>
                  <a:pt x="4377" y="6199"/>
                  <a:pt x="4445" y="6294"/>
                </a:cubicBezTo>
                <a:cubicBezTo>
                  <a:pt x="4513" y="6199"/>
                  <a:pt x="4595" y="6131"/>
                  <a:pt x="4581" y="6077"/>
                </a:cubicBezTo>
                <a:cubicBezTo>
                  <a:pt x="4581" y="6022"/>
                  <a:pt x="4486" y="5981"/>
                  <a:pt x="4445" y="5941"/>
                </a:cubicBezTo>
                <a:close/>
                <a:moveTo>
                  <a:pt x="21667" y="5492"/>
                </a:moveTo>
                <a:cubicBezTo>
                  <a:pt x="21435" y="5492"/>
                  <a:pt x="21259" y="5669"/>
                  <a:pt x="21245" y="5900"/>
                </a:cubicBezTo>
                <a:cubicBezTo>
                  <a:pt x="21245" y="6150"/>
                  <a:pt x="21453" y="6318"/>
                  <a:pt x="21668" y="6318"/>
                </a:cubicBezTo>
                <a:cubicBezTo>
                  <a:pt x="21768" y="6318"/>
                  <a:pt x="21870" y="6281"/>
                  <a:pt x="21952" y="6199"/>
                </a:cubicBezTo>
                <a:cubicBezTo>
                  <a:pt x="22210" y="5927"/>
                  <a:pt x="22034" y="5492"/>
                  <a:pt x="21667" y="5492"/>
                </a:cubicBezTo>
                <a:close/>
                <a:moveTo>
                  <a:pt x="38467" y="5778"/>
                </a:moveTo>
                <a:lnTo>
                  <a:pt x="38657" y="6117"/>
                </a:lnTo>
                <a:lnTo>
                  <a:pt x="38263" y="6321"/>
                </a:lnTo>
                <a:lnTo>
                  <a:pt x="38072" y="5968"/>
                </a:lnTo>
                <a:lnTo>
                  <a:pt x="38467" y="5778"/>
                </a:lnTo>
                <a:close/>
                <a:moveTo>
                  <a:pt x="26682" y="5805"/>
                </a:moveTo>
                <a:lnTo>
                  <a:pt x="26859" y="6145"/>
                </a:lnTo>
                <a:lnTo>
                  <a:pt x="26519" y="6335"/>
                </a:lnTo>
                <a:lnTo>
                  <a:pt x="26329" y="5981"/>
                </a:lnTo>
                <a:lnTo>
                  <a:pt x="26682" y="5805"/>
                </a:lnTo>
                <a:close/>
                <a:moveTo>
                  <a:pt x="51505" y="5641"/>
                </a:moveTo>
                <a:cubicBezTo>
                  <a:pt x="51325" y="5641"/>
                  <a:pt x="51175" y="5786"/>
                  <a:pt x="51162" y="5968"/>
                </a:cubicBezTo>
                <a:cubicBezTo>
                  <a:pt x="51152" y="6188"/>
                  <a:pt x="51331" y="6341"/>
                  <a:pt x="51519" y="6341"/>
                </a:cubicBezTo>
                <a:cubicBezTo>
                  <a:pt x="51597" y="6341"/>
                  <a:pt x="51678" y="6314"/>
                  <a:pt x="51746" y="6253"/>
                </a:cubicBezTo>
                <a:cubicBezTo>
                  <a:pt x="51977" y="6049"/>
                  <a:pt x="51841" y="5655"/>
                  <a:pt x="51529" y="5642"/>
                </a:cubicBezTo>
                <a:cubicBezTo>
                  <a:pt x="51521" y="5641"/>
                  <a:pt x="51513" y="5641"/>
                  <a:pt x="51505" y="5641"/>
                </a:cubicBezTo>
                <a:close/>
                <a:moveTo>
                  <a:pt x="42463" y="5519"/>
                </a:moveTo>
                <a:cubicBezTo>
                  <a:pt x="42245" y="5519"/>
                  <a:pt x="42055" y="5696"/>
                  <a:pt x="42041" y="5913"/>
                </a:cubicBezTo>
                <a:cubicBezTo>
                  <a:pt x="42032" y="6166"/>
                  <a:pt x="42242" y="6342"/>
                  <a:pt x="42463" y="6342"/>
                </a:cubicBezTo>
                <a:cubicBezTo>
                  <a:pt x="42562" y="6342"/>
                  <a:pt x="42664" y="6306"/>
                  <a:pt x="42748" y="6226"/>
                </a:cubicBezTo>
                <a:cubicBezTo>
                  <a:pt x="43006" y="5981"/>
                  <a:pt x="42830" y="5519"/>
                  <a:pt x="42463" y="5519"/>
                </a:cubicBezTo>
                <a:close/>
                <a:moveTo>
                  <a:pt x="63938" y="6145"/>
                </a:moveTo>
                <a:lnTo>
                  <a:pt x="63938" y="6145"/>
                </a:lnTo>
                <a:cubicBezTo>
                  <a:pt x="63916" y="6300"/>
                  <a:pt x="63949" y="6356"/>
                  <a:pt x="64073" y="6356"/>
                </a:cubicBezTo>
                <a:cubicBezTo>
                  <a:pt x="64101" y="6356"/>
                  <a:pt x="64133" y="6353"/>
                  <a:pt x="64170" y="6348"/>
                </a:cubicBezTo>
                <a:lnTo>
                  <a:pt x="63938" y="6145"/>
                </a:lnTo>
                <a:close/>
                <a:moveTo>
                  <a:pt x="57781" y="5846"/>
                </a:moveTo>
                <a:cubicBezTo>
                  <a:pt x="57414" y="5846"/>
                  <a:pt x="57414" y="6389"/>
                  <a:pt x="57781" y="6389"/>
                </a:cubicBezTo>
                <a:cubicBezTo>
                  <a:pt x="58148" y="6389"/>
                  <a:pt x="58148" y="5846"/>
                  <a:pt x="57781" y="5846"/>
                </a:cubicBezTo>
                <a:close/>
                <a:moveTo>
                  <a:pt x="18958" y="5600"/>
                </a:moveTo>
                <a:cubicBezTo>
                  <a:pt x="18950" y="5600"/>
                  <a:pt x="18942" y="5600"/>
                  <a:pt x="18935" y="5601"/>
                </a:cubicBezTo>
                <a:cubicBezTo>
                  <a:pt x="18581" y="5601"/>
                  <a:pt x="18404" y="6022"/>
                  <a:pt x="18663" y="6280"/>
                </a:cubicBezTo>
                <a:cubicBezTo>
                  <a:pt x="18745" y="6358"/>
                  <a:pt x="18843" y="6393"/>
                  <a:pt x="18940" y="6393"/>
                </a:cubicBezTo>
                <a:cubicBezTo>
                  <a:pt x="19146" y="6393"/>
                  <a:pt x="19342" y="6232"/>
                  <a:pt x="19342" y="5981"/>
                </a:cubicBezTo>
                <a:cubicBezTo>
                  <a:pt x="19342" y="5772"/>
                  <a:pt x="19166" y="5600"/>
                  <a:pt x="18958" y="5600"/>
                </a:cubicBezTo>
                <a:close/>
                <a:moveTo>
                  <a:pt x="23964" y="5846"/>
                </a:moveTo>
                <a:lnTo>
                  <a:pt x="24154" y="6212"/>
                </a:lnTo>
                <a:lnTo>
                  <a:pt x="23760" y="6403"/>
                </a:lnTo>
                <a:lnTo>
                  <a:pt x="23556" y="6049"/>
                </a:lnTo>
                <a:lnTo>
                  <a:pt x="23964" y="5846"/>
                </a:lnTo>
                <a:close/>
                <a:moveTo>
                  <a:pt x="35721" y="5832"/>
                </a:moveTo>
                <a:cubicBezTo>
                  <a:pt x="35735" y="6022"/>
                  <a:pt x="35870" y="6185"/>
                  <a:pt x="36061" y="6226"/>
                </a:cubicBezTo>
                <a:cubicBezTo>
                  <a:pt x="36062" y="6226"/>
                  <a:pt x="36062" y="6227"/>
                  <a:pt x="36063" y="6227"/>
                </a:cubicBezTo>
                <a:lnTo>
                  <a:pt x="36063" y="6227"/>
                </a:lnTo>
                <a:cubicBezTo>
                  <a:pt x="35863" y="6239"/>
                  <a:pt x="35665" y="6230"/>
                  <a:pt x="35558" y="6416"/>
                </a:cubicBezTo>
                <a:cubicBezTo>
                  <a:pt x="35490" y="6280"/>
                  <a:pt x="35422" y="6131"/>
                  <a:pt x="35368" y="6022"/>
                </a:cubicBezTo>
                <a:lnTo>
                  <a:pt x="35721" y="5832"/>
                </a:lnTo>
                <a:close/>
                <a:moveTo>
                  <a:pt x="48770" y="5669"/>
                </a:moveTo>
                <a:cubicBezTo>
                  <a:pt x="48430" y="5669"/>
                  <a:pt x="48267" y="6077"/>
                  <a:pt x="48498" y="6308"/>
                </a:cubicBezTo>
                <a:cubicBezTo>
                  <a:pt x="48574" y="6389"/>
                  <a:pt x="48670" y="6425"/>
                  <a:pt x="48764" y="6425"/>
                </a:cubicBezTo>
                <a:cubicBezTo>
                  <a:pt x="48954" y="6425"/>
                  <a:pt x="49136" y="6277"/>
                  <a:pt x="49136" y="6049"/>
                </a:cubicBezTo>
                <a:cubicBezTo>
                  <a:pt x="49150" y="5853"/>
                  <a:pt x="48986" y="5682"/>
                  <a:pt x="48779" y="5682"/>
                </a:cubicBezTo>
                <a:cubicBezTo>
                  <a:pt x="48772" y="5682"/>
                  <a:pt x="48764" y="5682"/>
                  <a:pt x="48756" y="5682"/>
                </a:cubicBezTo>
                <a:lnTo>
                  <a:pt x="48770" y="5669"/>
                </a:lnTo>
                <a:close/>
                <a:moveTo>
                  <a:pt x="16179" y="5668"/>
                </a:moveTo>
                <a:cubicBezTo>
                  <a:pt x="15972" y="5668"/>
                  <a:pt x="15808" y="5840"/>
                  <a:pt x="15808" y="6049"/>
                </a:cubicBezTo>
                <a:lnTo>
                  <a:pt x="15822" y="6049"/>
                </a:lnTo>
                <a:cubicBezTo>
                  <a:pt x="15822" y="6280"/>
                  <a:pt x="16010" y="6429"/>
                  <a:pt x="16202" y="6429"/>
                </a:cubicBezTo>
                <a:cubicBezTo>
                  <a:pt x="16294" y="6429"/>
                  <a:pt x="16386" y="6396"/>
                  <a:pt x="16461" y="6321"/>
                </a:cubicBezTo>
                <a:cubicBezTo>
                  <a:pt x="16705" y="6077"/>
                  <a:pt x="16542" y="5669"/>
                  <a:pt x="16202" y="5669"/>
                </a:cubicBezTo>
                <a:cubicBezTo>
                  <a:pt x="16195" y="5668"/>
                  <a:pt x="16187" y="5668"/>
                  <a:pt x="16179" y="5668"/>
                </a:cubicBezTo>
                <a:close/>
                <a:moveTo>
                  <a:pt x="32975" y="5913"/>
                </a:moveTo>
                <a:lnTo>
                  <a:pt x="33152" y="6280"/>
                </a:lnTo>
                <a:lnTo>
                  <a:pt x="32826" y="6444"/>
                </a:lnTo>
                <a:cubicBezTo>
                  <a:pt x="32771" y="6335"/>
                  <a:pt x="32703" y="6199"/>
                  <a:pt x="32649" y="6077"/>
                </a:cubicBezTo>
                <a:lnTo>
                  <a:pt x="32975" y="5913"/>
                </a:lnTo>
                <a:close/>
                <a:moveTo>
                  <a:pt x="13470" y="5764"/>
                </a:moveTo>
                <a:cubicBezTo>
                  <a:pt x="13280" y="5764"/>
                  <a:pt x="13117" y="5913"/>
                  <a:pt x="13117" y="6104"/>
                </a:cubicBezTo>
                <a:cubicBezTo>
                  <a:pt x="13098" y="6321"/>
                  <a:pt x="13275" y="6472"/>
                  <a:pt x="13467" y="6472"/>
                </a:cubicBezTo>
                <a:cubicBezTo>
                  <a:pt x="13552" y="6472"/>
                  <a:pt x="13640" y="6442"/>
                  <a:pt x="13715" y="6376"/>
                </a:cubicBezTo>
                <a:cubicBezTo>
                  <a:pt x="13946" y="6158"/>
                  <a:pt x="13797" y="5764"/>
                  <a:pt x="13470" y="5764"/>
                </a:cubicBezTo>
                <a:close/>
                <a:moveTo>
                  <a:pt x="55049" y="5859"/>
                </a:moveTo>
                <a:cubicBezTo>
                  <a:pt x="54872" y="5859"/>
                  <a:pt x="54737" y="6009"/>
                  <a:pt x="54750" y="6185"/>
                </a:cubicBezTo>
                <a:lnTo>
                  <a:pt x="54750" y="6172"/>
                </a:lnTo>
                <a:cubicBezTo>
                  <a:pt x="54750" y="6356"/>
                  <a:pt x="54906" y="6478"/>
                  <a:pt x="55066" y="6478"/>
                </a:cubicBezTo>
                <a:cubicBezTo>
                  <a:pt x="55142" y="6478"/>
                  <a:pt x="55219" y="6450"/>
                  <a:pt x="55280" y="6389"/>
                </a:cubicBezTo>
                <a:cubicBezTo>
                  <a:pt x="55470" y="6185"/>
                  <a:pt x="55335" y="5859"/>
                  <a:pt x="55049" y="5859"/>
                </a:cubicBezTo>
                <a:close/>
                <a:moveTo>
                  <a:pt x="30257" y="5954"/>
                </a:moveTo>
                <a:lnTo>
                  <a:pt x="30420" y="6335"/>
                </a:lnTo>
                <a:lnTo>
                  <a:pt x="30067" y="6498"/>
                </a:lnTo>
                <a:lnTo>
                  <a:pt x="29890" y="6185"/>
                </a:lnTo>
                <a:lnTo>
                  <a:pt x="30257" y="5954"/>
                </a:lnTo>
                <a:close/>
                <a:moveTo>
                  <a:pt x="61332" y="6102"/>
                </a:moveTo>
                <a:cubicBezTo>
                  <a:pt x="61236" y="6102"/>
                  <a:pt x="61165" y="6180"/>
                  <a:pt x="61152" y="6280"/>
                </a:cubicBezTo>
                <a:cubicBezTo>
                  <a:pt x="61152" y="6403"/>
                  <a:pt x="61234" y="6498"/>
                  <a:pt x="61342" y="6498"/>
                </a:cubicBezTo>
                <a:cubicBezTo>
                  <a:pt x="61465" y="6498"/>
                  <a:pt x="61560" y="6416"/>
                  <a:pt x="61560" y="6308"/>
                </a:cubicBezTo>
                <a:cubicBezTo>
                  <a:pt x="61560" y="6185"/>
                  <a:pt x="61478" y="6104"/>
                  <a:pt x="61356" y="6104"/>
                </a:cubicBezTo>
                <a:cubicBezTo>
                  <a:pt x="61348" y="6103"/>
                  <a:pt x="61340" y="6102"/>
                  <a:pt x="61332" y="6102"/>
                </a:cubicBezTo>
                <a:close/>
                <a:moveTo>
                  <a:pt x="10749" y="5859"/>
                </a:moveTo>
                <a:cubicBezTo>
                  <a:pt x="10474" y="5859"/>
                  <a:pt x="10321" y="6189"/>
                  <a:pt x="10521" y="6389"/>
                </a:cubicBezTo>
                <a:cubicBezTo>
                  <a:pt x="10588" y="6466"/>
                  <a:pt x="10674" y="6500"/>
                  <a:pt x="10757" y="6500"/>
                </a:cubicBezTo>
                <a:cubicBezTo>
                  <a:pt x="10912" y="6500"/>
                  <a:pt x="11061" y="6384"/>
                  <a:pt x="11078" y="6199"/>
                </a:cubicBezTo>
                <a:cubicBezTo>
                  <a:pt x="11078" y="6009"/>
                  <a:pt x="10942" y="5859"/>
                  <a:pt x="10752" y="5859"/>
                </a:cubicBezTo>
                <a:lnTo>
                  <a:pt x="10766" y="5859"/>
                </a:lnTo>
                <a:cubicBezTo>
                  <a:pt x="10760" y="5859"/>
                  <a:pt x="10754" y="5859"/>
                  <a:pt x="10749" y="5859"/>
                </a:cubicBezTo>
                <a:close/>
                <a:moveTo>
                  <a:pt x="46051" y="5723"/>
                </a:moveTo>
                <a:cubicBezTo>
                  <a:pt x="45698" y="5723"/>
                  <a:pt x="45521" y="6145"/>
                  <a:pt x="45766" y="6389"/>
                </a:cubicBezTo>
                <a:cubicBezTo>
                  <a:pt x="45846" y="6474"/>
                  <a:pt x="45946" y="6512"/>
                  <a:pt x="46043" y="6512"/>
                </a:cubicBezTo>
                <a:cubicBezTo>
                  <a:pt x="46242" y="6512"/>
                  <a:pt x="46432" y="6354"/>
                  <a:pt x="46432" y="6117"/>
                </a:cubicBezTo>
                <a:cubicBezTo>
                  <a:pt x="46432" y="5900"/>
                  <a:pt x="46255" y="5723"/>
                  <a:pt x="46051" y="5723"/>
                </a:cubicBezTo>
                <a:close/>
                <a:moveTo>
                  <a:pt x="5251" y="6129"/>
                </a:moveTo>
                <a:cubicBezTo>
                  <a:pt x="5152" y="6129"/>
                  <a:pt x="5069" y="6207"/>
                  <a:pt x="5057" y="6308"/>
                </a:cubicBezTo>
                <a:cubicBezTo>
                  <a:pt x="5057" y="6430"/>
                  <a:pt x="5138" y="6525"/>
                  <a:pt x="5247" y="6525"/>
                </a:cubicBezTo>
                <a:cubicBezTo>
                  <a:pt x="5256" y="6526"/>
                  <a:pt x="5265" y="6527"/>
                  <a:pt x="5273" y="6527"/>
                </a:cubicBezTo>
                <a:cubicBezTo>
                  <a:pt x="5383" y="6527"/>
                  <a:pt x="5466" y="6448"/>
                  <a:pt x="5478" y="6335"/>
                </a:cubicBezTo>
                <a:lnTo>
                  <a:pt x="5465" y="6335"/>
                </a:lnTo>
                <a:cubicBezTo>
                  <a:pt x="5465" y="6226"/>
                  <a:pt x="5383" y="6131"/>
                  <a:pt x="5274" y="6131"/>
                </a:cubicBezTo>
                <a:cubicBezTo>
                  <a:pt x="5266" y="6130"/>
                  <a:pt x="5258" y="6129"/>
                  <a:pt x="5251" y="6129"/>
                </a:cubicBezTo>
                <a:close/>
                <a:moveTo>
                  <a:pt x="7989" y="5995"/>
                </a:moveTo>
                <a:cubicBezTo>
                  <a:pt x="7743" y="5995"/>
                  <a:pt x="7629" y="6284"/>
                  <a:pt x="7789" y="6457"/>
                </a:cubicBezTo>
                <a:cubicBezTo>
                  <a:pt x="7847" y="6515"/>
                  <a:pt x="7918" y="6541"/>
                  <a:pt x="7987" y="6541"/>
                </a:cubicBezTo>
                <a:cubicBezTo>
                  <a:pt x="8129" y="6541"/>
                  <a:pt x="8265" y="6432"/>
                  <a:pt x="8265" y="6267"/>
                </a:cubicBezTo>
                <a:cubicBezTo>
                  <a:pt x="8265" y="6117"/>
                  <a:pt x="8142" y="5995"/>
                  <a:pt x="8006" y="5995"/>
                </a:cubicBezTo>
                <a:cubicBezTo>
                  <a:pt x="8001" y="5995"/>
                  <a:pt x="7995" y="5995"/>
                  <a:pt x="7989" y="5995"/>
                </a:cubicBezTo>
                <a:close/>
                <a:moveTo>
                  <a:pt x="27511" y="6049"/>
                </a:moveTo>
                <a:lnTo>
                  <a:pt x="27702" y="6389"/>
                </a:lnTo>
                <a:lnTo>
                  <a:pt x="27362" y="6579"/>
                </a:lnTo>
                <a:lnTo>
                  <a:pt x="27171" y="6240"/>
                </a:lnTo>
                <a:lnTo>
                  <a:pt x="27511" y="6049"/>
                </a:lnTo>
                <a:close/>
                <a:moveTo>
                  <a:pt x="52341" y="5904"/>
                </a:moveTo>
                <a:cubicBezTo>
                  <a:pt x="52261" y="5904"/>
                  <a:pt x="52180" y="5932"/>
                  <a:pt x="52113" y="5995"/>
                </a:cubicBezTo>
                <a:cubicBezTo>
                  <a:pt x="51882" y="6199"/>
                  <a:pt x="52018" y="6566"/>
                  <a:pt x="52331" y="6579"/>
                </a:cubicBezTo>
                <a:cubicBezTo>
                  <a:pt x="52338" y="6580"/>
                  <a:pt x="52346" y="6580"/>
                  <a:pt x="52353" y="6580"/>
                </a:cubicBezTo>
                <a:cubicBezTo>
                  <a:pt x="52521" y="6580"/>
                  <a:pt x="52671" y="6436"/>
                  <a:pt x="52684" y="6253"/>
                </a:cubicBezTo>
                <a:cubicBezTo>
                  <a:pt x="52693" y="6046"/>
                  <a:pt x="52520" y="5904"/>
                  <a:pt x="52341" y="5904"/>
                </a:cubicBezTo>
                <a:close/>
                <a:moveTo>
                  <a:pt x="43278" y="5805"/>
                </a:moveTo>
                <a:cubicBezTo>
                  <a:pt x="43061" y="5805"/>
                  <a:pt x="42884" y="5981"/>
                  <a:pt x="42884" y="6199"/>
                </a:cubicBezTo>
                <a:lnTo>
                  <a:pt x="42884" y="6212"/>
                </a:lnTo>
                <a:cubicBezTo>
                  <a:pt x="42875" y="6459"/>
                  <a:pt x="43075" y="6620"/>
                  <a:pt x="43286" y="6620"/>
                </a:cubicBezTo>
                <a:cubicBezTo>
                  <a:pt x="43388" y="6620"/>
                  <a:pt x="43493" y="6582"/>
                  <a:pt x="43577" y="6498"/>
                </a:cubicBezTo>
                <a:cubicBezTo>
                  <a:pt x="43836" y="6240"/>
                  <a:pt x="43645" y="5805"/>
                  <a:pt x="43278" y="5805"/>
                </a:cubicBezTo>
                <a:close/>
                <a:moveTo>
                  <a:pt x="58601" y="6103"/>
                </a:moveTo>
                <a:cubicBezTo>
                  <a:pt x="58462" y="6103"/>
                  <a:pt x="58351" y="6220"/>
                  <a:pt x="58338" y="6362"/>
                </a:cubicBezTo>
                <a:lnTo>
                  <a:pt x="58352" y="6362"/>
                </a:lnTo>
                <a:cubicBezTo>
                  <a:pt x="58352" y="6520"/>
                  <a:pt x="58485" y="6627"/>
                  <a:pt x="58622" y="6627"/>
                </a:cubicBezTo>
                <a:cubicBezTo>
                  <a:pt x="58685" y="6627"/>
                  <a:pt x="58749" y="6604"/>
                  <a:pt x="58801" y="6552"/>
                </a:cubicBezTo>
                <a:cubicBezTo>
                  <a:pt x="58964" y="6389"/>
                  <a:pt x="58855" y="6104"/>
                  <a:pt x="58624" y="6104"/>
                </a:cubicBezTo>
                <a:cubicBezTo>
                  <a:pt x="58616" y="6103"/>
                  <a:pt x="58609" y="6103"/>
                  <a:pt x="58601" y="6103"/>
                </a:cubicBezTo>
                <a:close/>
                <a:moveTo>
                  <a:pt x="19786" y="5831"/>
                </a:moveTo>
                <a:cubicBezTo>
                  <a:pt x="19778" y="5831"/>
                  <a:pt x="19771" y="5831"/>
                  <a:pt x="19764" y="5832"/>
                </a:cubicBezTo>
                <a:cubicBezTo>
                  <a:pt x="19397" y="5846"/>
                  <a:pt x="19234" y="6280"/>
                  <a:pt x="19492" y="6525"/>
                </a:cubicBezTo>
                <a:cubicBezTo>
                  <a:pt x="19570" y="6603"/>
                  <a:pt x="19667" y="6638"/>
                  <a:pt x="19763" y="6638"/>
                </a:cubicBezTo>
                <a:cubicBezTo>
                  <a:pt x="19969" y="6638"/>
                  <a:pt x="20171" y="6476"/>
                  <a:pt x="20171" y="6226"/>
                </a:cubicBezTo>
                <a:cubicBezTo>
                  <a:pt x="20171" y="6016"/>
                  <a:pt x="19994" y="5831"/>
                  <a:pt x="19786" y="5831"/>
                </a:cubicBezTo>
                <a:close/>
                <a:moveTo>
                  <a:pt x="24793" y="6104"/>
                </a:moveTo>
                <a:lnTo>
                  <a:pt x="24983" y="6457"/>
                </a:lnTo>
                <a:lnTo>
                  <a:pt x="24589" y="6647"/>
                </a:lnTo>
                <a:lnTo>
                  <a:pt x="24399" y="6294"/>
                </a:lnTo>
                <a:lnTo>
                  <a:pt x="24793" y="6104"/>
                </a:lnTo>
                <a:close/>
                <a:moveTo>
                  <a:pt x="36523" y="6063"/>
                </a:moveTo>
                <a:lnTo>
                  <a:pt x="36727" y="6457"/>
                </a:lnTo>
                <a:lnTo>
                  <a:pt x="36360" y="6647"/>
                </a:lnTo>
                <a:cubicBezTo>
                  <a:pt x="36373" y="6460"/>
                  <a:pt x="36202" y="6352"/>
                  <a:pt x="36080" y="6231"/>
                </a:cubicBezTo>
                <a:lnTo>
                  <a:pt x="36080" y="6231"/>
                </a:lnTo>
                <a:cubicBezTo>
                  <a:pt x="36114" y="6240"/>
                  <a:pt x="36149" y="6245"/>
                  <a:pt x="36184" y="6245"/>
                </a:cubicBezTo>
                <a:cubicBezTo>
                  <a:pt x="36320" y="6245"/>
                  <a:pt x="36450" y="6178"/>
                  <a:pt x="36523" y="6063"/>
                </a:cubicBezTo>
                <a:close/>
                <a:moveTo>
                  <a:pt x="49585" y="5927"/>
                </a:moveTo>
                <a:lnTo>
                  <a:pt x="49571" y="5941"/>
                </a:lnTo>
                <a:cubicBezTo>
                  <a:pt x="49245" y="5941"/>
                  <a:pt x="49082" y="6335"/>
                  <a:pt x="49327" y="6566"/>
                </a:cubicBezTo>
                <a:cubicBezTo>
                  <a:pt x="49400" y="6639"/>
                  <a:pt x="49488" y="6671"/>
                  <a:pt x="49576" y="6671"/>
                </a:cubicBezTo>
                <a:cubicBezTo>
                  <a:pt x="49767" y="6671"/>
                  <a:pt x="49952" y="6518"/>
                  <a:pt x="49952" y="6294"/>
                </a:cubicBezTo>
                <a:cubicBezTo>
                  <a:pt x="49952" y="6090"/>
                  <a:pt x="49789" y="5927"/>
                  <a:pt x="49585" y="5927"/>
                </a:cubicBezTo>
                <a:close/>
                <a:moveTo>
                  <a:pt x="17018" y="5913"/>
                </a:moveTo>
                <a:lnTo>
                  <a:pt x="17004" y="5927"/>
                </a:lnTo>
                <a:cubicBezTo>
                  <a:pt x="16665" y="5927"/>
                  <a:pt x="16488" y="6335"/>
                  <a:pt x="16733" y="6579"/>
                </a:cubicBezTo>
                <a:cubicBezTo>
                  <a:pt x="16813" y="6660"/>
                  <a:pt x="16911" y="6696"/>
                  <a:pt x="17007" y="6696"/>
                </a:cubicBezTo>
                <a:cubicBezTo>
                  <a:pt x="17203" y="6696"/>
                  <a:pt x="17389" y="6545"/>
                  <a:pt x="17399" y="6308"/>
                </a:cubicBezTo>
                <a:cubicBezTo>
                  <a:pt x="17399" y="6090"/>
                  <a:pt x="17222" y="5913"/>
                  <a:pt x="17018" y="5913"/>
                </a:cubicBezTo>
                <a:close/>
                <a:moveTo>
                  <a:pt x="33807" y="6191"/>
                </a:moveTo>
                <a:cubicBezTo>
                  <a:pt x="33861" y="6298"/>
                  <a:pt x="33928" y="6418"/>
                  <a:pt x="33995" y="6512"/>
                </a:cubicBezTo>
                <a:lnTo>
                  <a:pt x="33655" y="6702"/>
                </a:lnTo>
                <a:lnTo>
                  <a:pt x="33478" y="6362"/>
                </a:lnTo>
                <a:lnTo>
                  <a:pt x="33807" y="6191"/>
                </a:lnTo>
                <a:close/>
                <a:moveTo>
                  <a:pt x="62190" y="6360"/>
                </a:moveTo>
                <a:cubicBezTo>
                  <a:pt x="62102" y="6360"/>
                  <a:pt x="62015" y="6415"/>
                  <a:pt x="62008" y="6525"/>
                </a:cubicBezTo>
                <a:cubicBezTo>
                  <a:pt x="62001" y="6654"/>
                  <a:pt x="62100" y="6723"/>
                  <a:pt x="62197" y="6723"/>
                </a:cubicBezTo>
                <a:cubicBezTo>
                  <a:pt x="62284" y="6723"/>
                  <a:pt x="62369" y="6668"/>
                  <a:pt x="62375" y="6552"/>
                </a:cubicBezTo>
                <a:cubicBezTo>
                  <a:pt x="62382" y="6425"/>
                  <a:pt x="62286" y="6360"/>
                  <a:pt x="62190" y="6360"/>
                </a:cubicBezTo>
                <a:close/>
                <a:moveTo>
                  <a:pt x="14300" y="5995"/>
                </a:moveTo>
                <a:cubicBezTo>
                  <a:pt x="14096" y="5995"/>
                  <a:pt x="13933" y="6158"/>
                  <a:pt x="13933" y="6348"/>
                </a:cubicBezTo>
                <a:cubicBezTo>
                  <a:pt x="13923" y="6572"/>
                  <a:pt x="14105" y="6725"/>
                  <a:pt x="14295" y="6725"/>
                </a:cubicBezTo>
                <a:cubicBezTo>
                  <a:pt x="14383" y="6725"/>
                  <a:pt x="14471" y="6693"/>
                  <a:pt x="14544" y="6620"/>
                </a:cubicBezTo>
                <a:cubicBezTo>
                  <a:pt x="14789" y="6389"/>
                  <a:pt x="14626" y="5995"/>
                  <a:pt x="14300" y="5995"/>
                </a:cubicBezTo>
                <a:close/>
                <a:moveTo>
                  <a:pt x="55879" y="6111"/>
                </a:moveTo>
                <a:cubicBezTo>
                  <a:pt x="55725" y="6111"/>
                  <a:pt x="55579" y="6225"/>
                  <a:pt x="55579" y="6403"/>
                </a:cubicBezTo>
                <a:cubicBezTo>
                  <a:pt x="55566" y="6579"/>
                  <a:pt x="55702" y="6715"/>
                  <a:pt x="55865" y="6729"/>
                </a:cubicBezTo>
                <a:cubicBezTo>
                  <a:pt x="55870" y="6729"/>
                  <a:pt x="55876" y="6729"/>
                  <a:pt x="55881" y="6729"/>
                </a:cubicBezTo>
                <a:cubicBezTo>
                  <a:pt x="56142" y="6729"/>
                  <a:pt x="56282" y="6412"/>
                  <a:pt x="56109" y="6212"/>
                </a:cubicBezTo>
                <a:cubicBezTo>
                  <a:pt x="56044" y="6142"/>
                  <a:pt x="55960" y="6111"/>
                  <a:pt x="55879" y="6111"/>
                </a:cubicBezTo>
                <a:close/>
                <a:moveTo>
                  <a:pt x="31100" y="6240"/>
                </a:moveTo>
                <a:lnTo>
                  <a:pt x="31263" y="6566"/>
                </a:lnTo>
                <a:lnTo>
                  <a:pt x="30909" y="6743"/>
                </a:lnTo>
                <a:lnTo>
                  <a:pt x="30733" y="6416"/>
                </a:lnTo>
                <a:lnTo>
                  <a:pt x="31100" y="6240"/>
                </a:lnTo>
                <a:close/>
                <a:moveTo>
                  <a:pt x="46867" y="5995"/>
                </a:moveTo>
                <a:lnTo>
                  <a:pt x="46853" y="6009"/>
                </a:lnTo>
                <a:cubicBezTo>
                  <a:pt x="46513" y="6009"/>
                  <a:pt x="46336" y="6430"/>
                  <a:pt x="46581" y="6675"/>
                </a:cubicBezTo>
                <a:cubicBezTo>
                  <a:pt x="46660" y="6753"/>
                  <a:pt x="46757" y="6789"/>
                  <a:pt x="46853" y="6789"/>
                </a:cubicBezTo>
                <a:cubicBezTo>
                  <a:pt x="47054" y="6789"/>
                  <a:pt x="47247" y="6633"/>
                  <a:pt x="47247" y="6403"/>
                </a:cubicBezTo>
                <a:cubicBezTo>
                  <a:pt x="47247" y="6185"/>
                  <a:pt x="47084" y="6009"/>
                  <a:pt x="46867" y="5995"/>
                </a:cubicBezTo>
                <a:close/>
                <a:moveTo>
                  <a:pt x="11567" y="6117"/>
                </a:moveTo>
                <a:cubicBezTo>
                  <a:pt x="11268" y="6117"/>
                  <a:pt x="11119" y="6484"/>
                  <a:pt x="11336" y="6688"/>
                </a:cubicBezTo>
                <a:cubicBezTo>
                  <a:pt x="11403" y="6760"/>
                  <a:pt x="11488" y="6791"/>
                  <a:pt x="11571" y="6791"/>
                </a:cubicBezTo>
                <a:cubicBezTo>
                  <a:pt x="11742" y="6791"/>
                  <a:pt x="11907" y="6658"/>
                  <a:pt x="11907" y="6457"/>
                </a:cubicBezTo>
                <a:cubicBezTo>
                  <a:pt x="11907" y="6267"/>
                  <a:pt x="11758" y="6117"/>
                  <a:pt x="11567" y="6117"/>
                </a:cubicBezTo>
                <a:close/>
                <a:moveTo>
                  <a:pt x="6091" y="6334"/>
                </a:moveTo>
                <a:cubicBezTo>
                  <a:pt x="6033" y="6334"/>
                  <a:pt x="5974" y="6355"/>
                  <a:pt x="5927" y="6403"/>
                </a:cubicBezTo>
                <a:cubicBezTo>
                  <a:pt x="5777" y="6552"/>
                  <a:pt x="5872" y="6811"/>
                  <a:pt x="6090" y="6811"/>
                </a:cubicBezTo>
                <a:cubicBezTo>
                  <a:pt x="6226" y="6811"/>
                  <a:pt x="6334" y="6715"/>
                  <a:pt x="6334" y="6579"/>
                </a:cubicBezTo>
                <a:cubicBezTo>
                  <a:pt x="6334" y="6431"/>
                  <a:pt x="6215" y="6334"/>
                  <a:pt x="6091" y="6334"/>
                </a:cubicBezTo>
                <a:close/>
                <a:moveTo>
                  <a:pt x="8815" y="6205"/>
                </a:moveTo>
                <a:cubicBezTo>
                  <a:pt x="8741" y="6205"/>
                  <a:pt x="8666" y="6233"/>
                  <a:pt x="8604" y="6294"/>
                </a:cubicBezTo>
                <a:cubicBezTo>
                  <a:pt x="8414" y="6484"/>
                  <a:pt x="8550" y="6811"/>
                  <a:pt x="8808" y="6811"/>
                </a:cubicBezTo>
                <a:cubicBezTo>
                  <a:pt x="8985" y="6811"/>
                  <a:pt x="9107" y="6675"/>
                  <a:pt x="9121" y="6512"/>
                </a:cubicBezTo>
                <a:cubicBezTo>
                  <a:pt x="9121" y="6327"/>
                  <a:pt x="8971" y="6205"/>
                  <a:pt x="8815" y="6205"/>
                </a:cubicBezTo>
                <a:close/>
                <a:moveTo>
                  <a:pt x="3358" y="6498"/>
                </a:moveTo>
                <a:cubicBezTo>
                  <a:pt x="3303" y="6539"/>
                  <a:pt x="3222" y="6579"/>
                  <a:pt x="3222" y="6634"/>
                </a:cubicBezTo>
                <a:cubicBezTo>
                  <a:pt x="3208" y="6688"/>
                  <a:pt x="3276" y="6743"/>
                  <a:pt x="3344" y="6824"/>
                </a:cubicBezTo>
                <a:cubicBezTo>
                  <a:pt x="3412" y="6743"/>
                  <a:pt x="3480" y="6688"/>
                  <a:pt x="3467" y="6634"/>
                </a:cubicBezTo>
                <a:cubicBezTo>
                  <a:pt x="3467" y="6593"/>
                  <a:pt x="3399" y="6539"/>
                  <a:pt x="3358" y="6498"/>
                </a:cubicBezTo>
                <a:close/>
                <a:moveTo>
                  <a:pt x="53160" y="6158"/>
                </a:moveTo>
                <a:cubicBezTo>
                  <a:pt x="52983" y="6158"/>
                  <a:pt x="52820" y="6308"/>
                  <a:pt x="52820" y="6498"/>
                </a:cubicBezTo>
                <a:cubicBezTo>
                  <a:pt x="52820" y="6699"/>
                  <a:pt x="52986" y="6832"/>
                  <a:pt x="53160" y="6832"/>
                </a:cubicBezTo>
                <a:cubicBezTo>
                  <a:pt x="53246" y="6832"/>
                  <a:pt x="53333" y="6800"/>
                  <a:pt x="53404" y="6729"/>
                </a:cubicBezTo>
                <a:cubicBezTo>
                  <a:pt x="53622" y="6512"/>
                  <a:pt x="53472" y="6158"/>
                  <a:pt x="53160" y="6158"/>
                </a:cubicBezTo>
                <a:close/>
                <a:moveTo>
                  <a:pt x="28313" y="6308"/>
                </a:moveTo>
                <a:cubicBezTo>
                  <a:pt x="28395" y="6430"/>
                  <a:pt x="28476" y="6566"/>
                  <a:pt x="28558" y="6675"/>
                </a:cubicBezTo>
                <a:lnTo>
                  <a:pt x="28164" y="6838"/>
                </a:lnTo>
                <a:lnTo>
                  <a:pt x="27987" y="6471"/>
                </a:lnTo>
                <a:lnTo>
                  <a:pt x="28313" y="6308"/>
                </a:lnTo>
                <a:close/>
                <a:moveTo>
                  <a:pt x="40111" y="6267"/>
                </a:moveTo>
                <a:lnTo>
                  <a:pt x="40315" y="6634"/>
                </a:lnTo>
                <a:lnTo>
                  <a:pt x="39948" y="6838"/>
                </a:lnTo>
                <a:lnTo>
                  <a:pt x="39744" y="6457"/>
                </a:lnTo>
                <a:lnTo>
                  <a:pt x="40111" y="6267"/>
                </a:lnTo>
                <a:close/>
                <a:moveTo>
                  <a:pt x="44104" y="6045"/>
                </a:moveTo>
                <a:cubicBezTo>
                  <a:pt x="44005" y="6045"/>
                  <a:pt x="43905" y="6080"/>
                  <a:pt x="43822" y="6158"/>
                </a:cubicBezTo>
                <a:cubicBezTo>
                  <a:pt x="43577" y="6416"/>
                  <a:pt x="43754" y="6851"/>
                  <a:pt x="44107" y="6851"/>
                </a:cubicBezTo>
                <a:cubicBezTo>
                  <a:pt x="44338" y="6851"/>
                  <a:pt x="44515" y="6675"/>
                  <a:pt x="44515" y="6444"/>
                </a:cubicBezTo>
                <a:cubicBezTo>
                  <a:pt x="44515" y="6203"/>
                  <a:pt x="44314" y="6045"/>
                  <a:pt x="44104" y="6045"/>
                </a:cubicBezTo>
                <a:close/>
                <a:moveTo>
                  <a:pt x="59430" y="6351"/>
                </a:moveTo>
                <a:cubicBezTo>
                  <a:pt x="59371" y="6351"/>
                  <a:pt x="59312" y="6371"/>
                  <a:pt x="59263" y="6416"/>
                </a:cubicBezTo>
                <a:cubicBezTo>
                  <a:pt x="59100" y="6566"/>
                  <a:pt x="59195" y="6838"/>
                  <a:pt x="59412" y="6851"/>
                </a:cubicBezTo>
                <a:cubicBezTo>
                  <a:pt x="59421" y="6852"/>
                  <a:pt x="59429" y="6852"/>
                  <a:pt x="59437" y="6852"/>
                </a:cubicBezTo>
                <a:cubicBezTo>
                  <a:pt x="59575" y="6852"/>
                  <a:pt x="59684" y="6748"/>
                  <a:pt x="59684" y="6620"/>
                </a:cubicBezTo>
                <a:cubicBezTo>
                  <a:pt x="59694" y="6459"/>
                  <a:pt x="59564" y="6351"/>
                  <a:pt x="59430" y="6351"/>
                </a:cubicBezTo>
                <a:close/>
                <a:moveTo>
                  <a:pt x="48131" y="6865"/>
                </a:moveTo>
                <a:lnTo>
                  <a:pt x="48131" y="6865"/>
                </a:lnTo>
                <a:cubicBezTo>
                  <a:pt x="48131" y="6865"/>
                  <a:pt x="48131" y="6865"/>
                  <a:pt x="48131" y="6865"/>
                </a:cubicBezTo>
                <a:close/>
                <a:moveTo>
                  <a:pt x="37352" y="6348"/>
                </a:moveTo>
                <a:lnTo>
                  <a:pt x="37556" y="6702"/>
                </a:lnTo>
                <a:lnTo>
                  <a:pt x="37202" y="6892"/>
                </a:lnTo>
                <a:lnTo>
                  <a:pt x="37012" y="6539"/>
                </a:lnTo>
                <a:lnTo>
                  <a:pt x="37352" y="6348"/>
                </a:lnTo>
                <a:close/>
                <a:moveTo>
                  <a:pt x="20593" y="6077"/>
                </a:moveTo>
                <a:cubicBezTo>
                  <a:pt x="20375" y="6077"/>
                  <a:pt x="20185" y="6253"/>
                  <a:pt x="20185" y="6471"/>
                </a:cubicBezTo>
                <a:lnTo>
                  <a:pt x="20185" y="6484"/>
                </a:lnTo>
                <a:cubicBezTo>
                  <a:pt x="20185" y="6728"/>
                  <a:pt x="20391" y="6894"/>
                  <a:pt x="20604" y="6894"/>
                </a:cubicBezTo>
                <a:cubicBezTo>
                  <a:pt x="20700" y="6894"/>
                  <a:pt x="20798" y="6860"/>
                  <a:pt x="20878" y="6783"/>
                </a:cubicBezTo>
                <a:cubicBezTo>
                  <a:pt x="21136" y="6525"/>
                  <a:pt x="20960" y="6090"/>
                  <a:pt x="20593" y="6077"/>
                </a:cubicBezTo>
                <a:close/>
                <a:moveTo>
                  <a:pt x="25622" y="6348"/>
                </a:moveTo>
                <a:lnTo>
                  <a:pt x="25799" y="6729"/>
                </a:lnTo>
                <a:lnTo>
                  <a:pt x="25418" y="6919"/>
                </a:lnTo>
                <a:lnTo>
                  <a:pt x="25241" y="6525"/>
                </a:lnTo>
                <a:lnTo>
                  <a:pt x="25622" y="6348"/>
                </a:lnTo>
                <a:close/>
                <a:moveTo>
                  <a:pt x="34634" y="6416"/>
                </a:moveTo>
                <a:lnTo>
                  <a:pt x="34810" y="6756"/>
                </a:lnTo>
                <a:lnTo>
                  <a:pt x="34470" y="6933"/>
                </a:lnTo>
                <a:lnTo>
                  <a:pt x="34294" y="6607"/>
                </a:lnTo>
                <a:lnTo>
                  <a:pt x="34634" y="6416"/>
                </a:lnTo>
                <a:close/>
                <a:moveTo>
                  <a:pt x="17830" y="6158"/>
                </a:moveTo>
                <a:cubicBezTo>
                  <a:pt x="17488" y="6158"/>
                  <a:pt x="17308" y="6570"/>
                  <a:pt x="17562" y="6824"/>
                </a:cubicBezTo>
                <a:cubicBezTo>
                  <a:pt x="17640" y="6902"/>
                  <a:pt x="17736" y="6938"/>
                  <a:pt x="17831" y="6938"/>
                </a:cubicBezTo>
                <a:cubicBezTo>
                  <a:pt x="18033" y="6938"/>
                  <a:pt x="18228" y="6779"/>
                  <a:pt x="18228" y="6539"/>
                </a:cubicBezTo>
                <a:cubicBezTo>
                  <a:pt x="18228" y="6335"/>
                  <a:pt x="18065" y="6158"/>
                  <a:pt x="17847" y="6158"/>
                </a:cubicBezTo>
                <a:cubicBezTo>
                  <a:pt x="17842" y="6158"/>
                  <a:pt x="17836" y="6158"/>
                  <a:pt x="17830" y="6158"/>
                </a:cubicBezTo>
                <a:close/>
                <a:moveTo>
                  <a:pt x="50398" y="6212"/>
                </a:moveTo>
                <a:cubicBezTo>
                  <a:pt x="50083" y="6212"/>
                  <a:pt x="49929" y="6597"/>
                  <a:pt x="50142" y="6838"/>
                </a:cubicBezTo>
                <a:cubicBezTo>
                  <a:pt x="50217" y="6913"/>
                  <a:pt x="50309" y="6946"/>
                  <a:pt x="50400" y="6946"/>
                </a:cubicBezTo>
                <a:cubicBezTo>
                  <a:pt x="50589" y="6946"/>
                  <a:pt x="50772" y="6800"/>
                  <a:pt x="50781" y="6579"/>
                </a:cubicBezTo>
                <a:cubicBezTo>
                  <a:pt x="50768" y="6376"/>
                  <a:pt x="50618" y="6212"/>
                  <a:pt x="50414" y="6212"/>
                </a:cubicBezTo>
                <a:cubicBezTo>
                  <a:pt x="50409" y="6212"/>
                  <a:pt x="50403" y="6212"/>
                  <a:pt x="50398" y="6212"/>
                </a:cubicBezTo>
                <a:close/>
                <a:moveTo>
                  <a:pt x="56707" y="6362"/>
                </a:moveTo>
                <a:cubicBezTo>
                  <a:pt x="56436" y="6362"/>
                  <a:pt x="56313" y="6688"/>
                  <a:pt x="56504" y="6879"/>
                </a:cubicBezTo>
                <a:cubicBezTo>
                  <a:pt x="56565" y="6940"/>
                  <a:pt x="56639" y="6967"/>
                  <a:pt x="56711" y="6967"/>
                </a:cubicBezTo>
                <a:cubicBezTo>
                  <a:pt x="56864" y="6967"/>
                  <a:pt x="57011" y="6845"/>
                  <a:pt x="57020" y="6661"/>
                </a:cubicBezTo>
                <a:cubicBezTo>
                  <a:pt x="57006" y="6498"/>
                  <a:pt x="56870" y="6362"/>
                  <a:pt x="56707" y="6362"/>
                </a:cubicBezTo>
                <a:close/>
                <a:moveTo>
                  <a:pt x="63034" y="6616"/>
                </a:moveTo>
                <a:cubicBezTo>
                  <a:pt x="63023" y="6616"/>
                  <a:pt x="63012" y="6617"/>
                  <a:pt x="63001" y="6620"/>
                </a:cubicBezTo>
                <a:cubicBezTo>
                  <a:pt x="62933" y="6647"/>
                  <a:pt x="62865" y="6715"/>
                  <a:pt x="62851" y="6783"/>
                </a:cubicBezTo>
                <a:cubicBezTo>
                  <a:pt x="62851" y="6851"/>
                  <a:pt x="62933" y="6919"/>
                  <a:pt x="62973" y="6987"/>
                </a:cubicBezTo>
                <a:lnTo>
                  <a:pt x="63055" y="6974"/>
                </a:lnTo>
                <a:cubicBezTo>
                  <a:pt x="63096" y="6919"/>
                  <a:pt x="63164" y="6851"/>
                  <a:pt x="63177" y="6783"/>
                </a:cubicBezTo>
                <a:cubicBezTo>
                  <a:pt x="63189" y="6699"/>
                  <a:pt x="63117" y="6616"/>
                  <a:pt x="63034" y="6616"/>
                </a:cubicBezTo>
                <a:close/>
                <a:moveTo>
                  <a:pt x="31902" y="6498"/>
                </a:moveTo>
                <a:lnTo>
                  <a:pt x="32133" y="6838"/>
                </a:lnTo>
                <a:lnTo>
                  <a:pt x="31725" y="7001"/>
                </a:lnTo>
                <a:lnTo>
                  <a:pt x="31548" y="6661"/>
                </a:lnTo>
                <a:lnTo>
                  <a:pt x="31902" y="6498"/>
                </a:lnTo>
                <a:close/>
                <a:moveTo>
                  <a:pt x="15113" y="6257"/>
                </a:moveTo>
                <a:cubicBezTo>
                  <a:pt x="15024" y="6257"/>
                  <a:pt x="14933" y="6290"/>
                  <a:pt x="14857" y="6362"/>
                </a:cubicBezTo>
                <a:cubicBezTo>
                  <a:pt x="14626" y="6593"/>
                  <a:pt x="14775" y="7001"/>
                  <a:pt x="15115" y="7001"/>
                </a:cubicBezTo>
                <a:cubicBezTo>
                  <a:pt x="15123" y="7001"/>
                  <a:pt x="15131" y="7002"/>
                  <a:pt x="15139" y="7002"/>
                </a:cubicBezTo>
                <a:cubicBezTo>
                  <a:pt x="15331" y="7002"/>
                  <a:pt x="15482" y="6843"/>
                  <a:pt x="15482" y="6647"/>
                </a:cubicBezTo>
                <a:cubicBezTo>
                  <a:pt x="15491" y="6414"/>
                  <a:pt x="15308" y="6257"/>
                  <a:pt x="15113" y="6257"/>
                </a:cubicBezTo>
                <a:close/>
                <a:moveTo>
                  <a:pt x="47678" y="6259"/>
                </a:moveTo>
                <a:cubicBezTo>
                  <a:pt x="47583" y="6259"/>
                  <a:pt x="47486" y="6295"/>
                  <a:pt x="47410" y="6376"/>
                </a:cubicBezTo>
                <a:cubicBezTo>
                  <a:pt x="47166" y="6620"/>
                  <a:pt x="47342" y="7028"/>
                  <a:pt x="47682" y="7028"/>
                </a:cubicBezTo>
                <a:cubicBezTo>
                  <a:pt x="47900" y="7028"/>
                  <a:pt x="48076" y="6851"/>
                  <a:pt x="48076" y="6634"/>
                </a:cubicBezTo>
                <a:lnTo>
                  <a:pt x="48076" y="6634"/>
                </a:lnTo>
                <a:lnTo>
                  <a:pt x="48063" y="6647"/>
                </a:lnTo>
                <a:cubicBezTo>
                  <a:pt x="48063" y="6410"/>
                  <a:pt x="47873" y="6259"/>
                  <a:pt x="47678" y="6259"/>
                </a:cubicBezTo>
                <a:close/>
                <a:moveTo>
                  <a:pt x="12408" y="6354"/>
                </a:moveTo>
                <a:cubicBezTo>
                  <a:pt x="12323" y="6354"/>
                  <a:pt x="12236" y="6386"/>
                  <a:pt x="12166" y="6457"/>
                </a:cubicBezTo>
                <a:cubicBezTo>
                  <a:pt x="11948" y="6675"/>
                  <a:pt x="12098" y="7042"/>
                  <a:pt x="12410" y="7042"/>
                </a:cubicBezTo>
                <a:cubicBezTo>
                  <a:pt x="12587" y="7028"/>
                  <a:pt x="12736" y="6879"/>
                  <a:pt x="12736" y="6702"/>
                </a:cubicBezTo>
                <a:lnTo>
                  <a:pt x="12750" y="6702"/>
                </a:lnTo>
                <a:cubicBezTo>
                  <a:pt x="12750" y="6491"/>
                  <a:pt x="12583" y="6354"/>
                  <a:pt x="12408" y="6354"/>
                </a:cubicBezTo>
                <a:close/>
                <a:moveTo>
                  <a:pt x="9651" y="6444"/>
                </a:moveTo>
                <a:cubicBezTo>
                  <a:pt x="9474" y="6444"/>
                  <a:pt x="9338" y="6579"/>
                  <a:pt x="9338" y="6743"/>
                </a:cubicBezTo>
                <a:cubicBezTo>
                  <a:pt x="9329" y="6940"/>
                  <a:pt x="9482" y="7072"/>
                  <a:pt x="9645" y="7072"/>
                </a:cubicBezTo>
                <a:cubicBezTo>
                  <a:pt x="9717" y="7072"/>
                  <a:pt x="9792" y="7046"/>
                  <a:pt x="9855" y="6987"/>
                </a:cubicBezTo>
                <a:cubicBezTo>
                  <a:pt x="10059" y="6797"/>
                  <a:pt x="9923" y="6457"/>
                  <a:pt x="9651" y="6444"/>
                </a:cubicBezTo>
                <a:close/>
                <a:moveTo>
                  <a:pt x="22849" y="6389"/>
                </a:moveTo>
                <a:lnTo>
                  <a:pt x="23080" y="6811"/>
                </a:lnTo>
                <a:cubicBezTo>
                  <a:pt x="22903" y="6824"/>
                  <a:pt x="22740" y="6919"/>
                  <a:pt x="22672" y="7082"/>
                </a:cubicBezTo>
                <a:cubicBezTo>
                  <a:pt x="22685" y="6847"/>
                  <a:pt x="22535" y="6649"/>
                  <a:pt x="22330" y="6574"/>
                </a:cubicBezTo>
                <a:lnTo>
                  <a:pt x="22330" y="6574"/>
                </a:lnTo>
                <a:cubicBezTo>
                  <a:pt x="22382" y="6585"/>
                  <a:pt x="22433" y="6590"/>
                  <a:pt x="22482" y="6590"/>
                </a:cubicBezTo>
                <a:cubicBezTo>
                  <a:pt x="22633" y="6590"/>
                  <a:pt x="22762" y="6535"/>
                  <a:pt x="22849" y="6389"/>
                </a:cubicBezTo>
                <a:close/>
                <a:moveTo>
                  <a:pt x="29169" y="6566"/>
                </a:moveTo>
                <a:lnTo>
                  <a:pt x="29333" y="6919"/>
                </a:lnTo>
                <a:lnTo>
                  <a:pt x="29020" y="7082"/>
                </a:lnTo>
                <a:lnTo>
                  <a:pt x="28775" y="6729"/>
                </a:lnTo>
                <a:lnTo>
                  <a:pt x="29169" y="6566"/>
                </a:lnTo>
                <a:close/>
                <a:moveTo>
                  <a:pt x="44936" y="6294"/>
                </a:moveTo>
                <a:cubicBezTo>
                  <a:pt x="44583" y="6294"/>
                  <a:pt x="44406" y="6729"/>
                  <a:pt x="44651" y="6974"/>
                </a:cubicBezTo>
                <a:cubicBezTo>
                  <a:pt x="44734" y="7056"/>
                  <a:pt x="44835" y="7093"/>
                  <a:pt x="44933" y="7093"/>
                </a:cubicBezTo>
                <a:cubicBezTo>
                  <a:pt x="45142" y="7093"/>
                  <a:pt x="45340" y="6928"/>
                  <a:pt x="45331" y="6688"/>
                </a:cubicBezTo>
                <a:cubicBezTo>
                  <a:pt x="45331" y="6471"/>
                  <a:pt x="45154" y="6294"/>
                  <a:pt x="44936" y="6294"/>
                </a:cubicBezTo>
                <a:close/>
                <a:moveTo>
                  <a:pt x="4173" y="6715"/>
                </a:moveTo>
                <a:cubicBezTo>
                  <a:pt x="3915" y="6715"/>
                  <a:pt x="3915" y="7096"/>
                  <a:pt x="4173" y="7096"/>
                </a:cubicBezTo>
                <a:cubicBezTo>
                  <a:pt x="4432" y="7096"/>
                  <a:pt x="4432" y="6715"/>
                  <a:pt x="4173" y="6715"/>
                </a:cubicBezTo>
                <a:close/>
                <a:moveTo>
                  <a:pt x="6910" y="6549"/>
                </a:moveTo>
                <a:cubicBezTo>
                  <a:pt x="6846" y="6549"/>
                  <a:pt x="6782" y="6571"/>
                  <a:pt x="6729" y="6620"/>
                </a:cubicBezTo>
                <a:cubicBezTo>
                  <a:pt x="6566" y="6797"/>
                  <a:pt x="6674" y="7082"/>
                  <a:pt x="6919" y="7096"/>
                </a:cubicBezTo>
                <a:cubicBezTo>
                  <a:pt x="7068" y="7082"/>
                  <a:pt x="7177" y="6974"/>
                  <a:pt x="7191" y="6838"/>
                </a:cubicBezTo>
                <a:cubicBezTo>
                  <a:pt x="7200" y="6667"/>
                  <a:pt x="7057" y="6549"/>
                  <a:pt x="6910" y="6549"/>
                </a:cubicBezTo>
                <a:close/>
                <a:moveTo>
                  <a:pt x="40940" y="6512"/>
                </a:moveTo>
                <a:lnTo>
                  <a:pt x="41144" y="6892"/>
                </a:lnTo>
                <a:lnTo>
                  <a:pt x="40764" y="7096"/>
                </a:lnTo>
                <a:lnTo>
                  <a:pt x="40573" y="6729"/>
                </a:lnTo>
                <a:lnTo>
                  <a:pt x="40940" y="6512"/>
                </a:lnTo>
                <a:close/>
                <a:moveTo>
                  <a:pt x="60296" y="6607"/>
                </a:moveTo>
                <a:cubicBezTo>
                  <a:pt x="59970" y="6607"/>
                  <a:pt x="59970" y="7096"/>
                  <a:pt x="60296" y="7096"/>
                </a:cubicBezTo>
                <a:cubicBezTo>
                  <a:pt x="60622" y="7096"/>
                  <a:pt x="60622" y="6607"/>
                  <a:pt x="60296" y="6607"/>
                </a:cubicBezTo>
                <a:close/>
                <a:moveTo>
                  <a:pt x="2270" y="7096"/>
                </a:moveTo>
                <a:cubicBezTo>
                  <a:pt x="2273" y="7096"/>
                  <a:pt x="2275" y="7096"/>
                  <a:pt x="2278" y="7096"/>
                </a:cubicBezTo>
                <a:lnTo>
                  <a:pt x="2278" y="7096"/>
                </a:lnTo>
                <a:cubicBezTo>
                  <a:pt x="2280" y="7096"/>
                  <a:pt x="2282" y="7096"/>
                  <a:pt x="2284" y="7096"/>
                </a:cubicBezTo>
                <a:close/>
                <a:moveTo>
                  <a:pt x="53989" y="6416"/>
                </a:moveTo>
                <a:cubicBezTo>
                  <a:pt x="53690" y="6416"/>
                  <a:pt x="53527" y="6783"/>
                  <a:pt x="53731" y="7001"/>
                </a:cubicBezTo>
                <a:cubicBezTo>
                  <a:pt x="53802" y="7072"/>
                  <a:pt x="53888" y="7104"/>
                  <a:pt x="53973" y="7104"/>
                </a:cubicBezTo>
                <a:cubicBezTo>
                  <a:pt x="54148" y="7104"/>
                  <a:pt x="54315" y="6967"/>
                  <a:pt x="54315" y="6756"/>
                </a:cubicBezTo>
                <a:cubicBezTo>
                  <a:pt x="54315" y="6579"/>
                  <a:pt x="54179" y="6430"/>
                  <a:pt x="53989" y="6416"/>
                </a:cubicBezTo>
                <a:close/>
                <a:moveTo>
                  <a:pt x="38181" y="6593"/>
                </a:moveTo>
                <a:lnTo>
                  <a:pt x="38371" y="6946"/>
                </a:lnTo>
                <a:lnTo>
                  <a:pt x="38018" y="7137"/>
                </a:lnTo>
                <a:lnTo>
                  <a:pt x="37828" y="6783"/>
                </a:lnTo>
                <a:lnTo>
                  <a:pt x="38181" y="6593"/>
                </a:lnTo>
                <a:close/>
                <a:moveTo>
                  <a:pt x="21422" y="6321"/>
                </a:moveTo>
                <a:cubicBezTo>
                  <a:pt x="21055" y="6321"/>
                  <a:pt x="20865" y="6770"/>
                  <a:pt x="21123" y="7028"/>
                </a:cubicBezTo>
                <a:cubicBezTo>
                  <a:pt x="21209" y="7110"/>
                  <a:pt x="21313" y="7147"/>
                  <a:pt x="21413" y="7147"/>
                </a:cubicBezTo>
                <a:cubicBezTo>
                  <a:pt x="21628" y="7147"/>
                  <a:pt x="21830" y="6979"/>
                  <a:pt x="21830" y="6729"/>
                </a:cubicBezTo>
                <a:cubicBezTo>
                  <a:pt x="21830" y="6498"/>
                  <a:pt x="21639" y="6321"/>
                  <a:pt x="21422" y="6321"/>
                </a:cubicBezTo>
                <a:close/>
                <a:moveTo>
                  <a:pt x="51246" y="6447"/>
                </a:moveTo>
                <a:cubicBezTo>
                  <a:pt x="51160" y="6447"/>
                  <a:pt x="51072" y="6479"/>
                  <a:pt x="50999" y="6552"/>
                </a:cubicBezTo>
                <a:cubicBezTo>
                  <a:pt x="50768" y="6770"/>
                  <a:pt x="50917" y="7164"/>
                  <a:pt x="51243" y="7178"/>
                </a:cubicBezTo>
                <a:cubicBezTo>
                  <a:pt x="51434" y="7164"/>
                  <a:pt x="51597" y="7014"/>
                  <a:pt x="51597" y="6811"/>
                </a:cubicBezTo>
                <a:lnTo>
                  <a:pt x="51610" y="6811"/>
                </a:lnTo>
                <a:cubicBezTo>
                  <a:pt x="51610" y="6597"/>
                  <a:pt x="51433" y="6447"/>
                  <a:pt x="51246" y="6447"/>
                </a:cubicBezTo>
                <a:close/>
                <a:moveTo>
                  <a:pt x="63830" y="6892"/>
                </a:moveTo>
                <a:cubicBezTo>
                  <a:pt x="63775" y="6892"/>
                  <a:pt x="63694" y="6974"/>
                  <a:pt x="63694" y="7042"/>
                </a:cubicBezTo>
                <a:cubicBezTo>
                  <a:pt x="63680" y="7096"/>
                  <a:pt x="63762" y="7150"/>
                  <a:pt x="63803" y="7205"/>
                </a:cubicBezTo>
                <a:lnTo>
                  <a:pt x="63871" y="7205"/>
                </a:lnTo>
                <a:cubicBezTo>
                  <a:pt x="63911" y="7150"/>
                  <a:pt x="63979" y="7082"/>
                  <a:pt x="63979" y="7028"/>
                </a:cubicBezTo>
                <a:cubicBezTo>
                  <a:pt x="63966" y="6974"/>
                  <a:pt x="63884" y="6892"/>
                  <a:pt x="63830" y="6892"/>
                </a:cubicBezTo>
                <a:close/>
                <a:moveTo>
                  <a:pt x="18690" y="6416"/>
                </a:moveTo>
                <a:cubicBezTo>
                  <a:pt x="18336" y="6416"/>
                  <a:pt x="18160" y="6851"/>
                  <a:pt x="18418" y="7096"/>
                </a:cubicBezTo>
                <a:cubicBezTo>
                  <a:pt x="18496" y="7179"/>
                  <a:pt x="18594" y="7215"/>
                  <a:pt x="18691" y="7215"/>
                </a:cubicBezTo>
                <a:cubicBezTo>
                  <a:pt x="18897" y="7215"/>
                  <a:pt x="19098" y="7051"/>
                  <a:pt x="19098" y="6811"/>
                </a:cubicBezTo>
                <a:cubicBezTo>
                  <a:pt x="19084" y="6593"/>
                  <a:pt x="18907" y="6416"/>
                  <a:pt x="18690" y="6416"/>
                </a:cubicBezTo>
                <a:close/>
                <a:moveTo>
                  <a:pt x="23692" y="6661"/>
                </a:moveTo>
                <a:lnTo>
                  <a:pt x="23882" y="7028"/>
                </a:lnTo>
                <a:lnTo>
                  <a:pt x="23515" y="7218"/>
                </a:lnTo>
                <a:lnTo>
                  <a:pt x="23325" y="6865"/>
                </a:lnTo>
                <a:lnTo>
                  <a:pt x="23692" y="6661"/>
                </a:lnTo>
                <a:close/>
                <a:moveTo>
                  <a:pt x="35449" y="6661"/>
                </a:moveTo>
                <a:lnTo>
                  <a:pt x="35626" y="7055"/>
                </a:lnTo>
                <a:lnTo>
                  <a:pt x="35286" y="7218"/>
                </a:lnTo>
                <a:lnTo>
                  <a:pt x="35123" y="6851"/>
                </a:lnTo>
                <a:lnTo>
                  <a:pt x="35449" y="6661"/>
                </a:lnTo>
                <a:close/>
                <a:moveTo>
                  <a:pt x="53703" y="7218"/>
                </a:moveTo>
                <a:cubicBezTo>
                  <a:pt x="53707" y="7218"/>
                  <a:pt x="53711" y="7218"/>
                  <a:pt x="53714" y="7218"/>
                </a:cubicBezTo>
                <a:lnTo>
                  <a:pt x="53714" y="7218"/>
                </a:lnTo>
                <a:cubicBezTo>
                  <a:pt x="53715" y="7218"/>
                  <a:pt x="53716" y="7218"/>
                  <a:pt x="53717" y="7218"/>
                </a:cubicBezTo>
                <a:close/>
                <a:moveTo>
                  <a:pt x="57532" y="6636"/>
                </a:moveTo>
                <a:cubicBezTo>
                  <a:pt x="57462" y="6636"/>
                  <a:pt x="57392" y="6661"/>
                  <a:pt x="57333" y="6715"/>
                </a:cubicBezTo>
                <a:cubicBezTo>
                  <a:pt x="57129" y="6906"/>
                  <a:pt x="57265" y="7232"/>
                  <a:pt x="57537" y="7232"/>
                </a:cubicBezTo>
                <a:cubicBezTo>
                  <a:pt x="57686" y="7232"/>
                  <a:pt x="57822" y="7110"/>
                  <a:pt x="57836" y="6946"/>
                </a:cubicBezTo>
                <a:cubicBezTo>
                  <a:pt x="57836" y="6759"/>
                  <a:pt x="57687" y="6636"/>
                  <a:pt x="57532" y="6636"/>
                </a:cubicBezTo>
                <a:close/>
                <a:moveTo>
                  <a:pt x="15954" y="6497"/>
                </a:moveTo>
                <a:cubicBezTo>
                  <a:pt x="15946" y="6497"/>
                  <a:pt x="15939" y="6497"/>
                  <a:pt x="15931" y="6498"/>
                </a:cubicBezTo>
                <a:lnTo>
                  <a:pt x="15944" y="6498"/>
                </a:lnTo>
                <a:cubicBezTo>
                  <a:pt x="15604" y="6498"/>
                  <a:pt x="15455" y="6919"/>
                  <a:pt x="15686" y="7150"/>
                </a:cubicBezTo>
                <a:cubicBezTo>
                  <a:pt x="15762" y="7223"/>
                  <a:pt x="15855" y="7255"/>
                  <a:pt x="15945" y="7255"/>
                </a:cubicBezTo>
                <a:cubicBezTo>
                  <a:pt x="16144" y="7255"/>
                  <a:pt x="16334" y="7098"/>
                  <a:pt x="16325" y="6865"/>
                </a:cubicBezTo>
                <a:cubicBezTo>
                  <a:pt x="16325" y="6668"/>
                  <a:pt x="16161" y="6497"/>
                  <a:pt x="15954" y="6497"/>
                </a:cubicBezTo>
                <a:close/>
                <a:moveTo>
                  <a:pt x="48489" y="6497"/>
                </a:moveTo>
                <a:cubicBezTo>
                  <a:pt x="48297" y="6497"/>
                  <a:pt x="48134" y="6665"/>
                  <a:pt x="48131" y="6872"/>
                </a:cubicBezTo>
                <a:lnTo>
                  <a:pt x="48131" y="6872"/>
                </a:lnTo>
                <a:cubicBezTo>
                  <a:pt x="48131" y="6870"/>
                  <a:pt x="48131" y="6867"/>
                  <a:pt x="48131" y="6865"/>
                </a:cubicBezTo>
                <a:lnTo>
                  <a:pt x="48131" y="6879"/>
                </a:lnTo>
                <a:cubicBezTo>
                  <a:pt x="48131" y="6876"/>
                  <a:pt x="48131" y="6874"/>
                  <a:pt x="48131" y="6872"/>
                </a:cubicBezTo>
                <a:lnTo>
                  <a:pt x="48131" y="6872"/>
                </a:lnTo>
                <a:cubicBezTo>
                  <a:pt x="48134" y="7102"/>
                  <a:pt x="48325" y="7255"/>
                  <a:pt x="48523" y="7255"/>
                </a:cubicBezTo>
                <a:cubicBezTo>
                  <a:pt x="48614" y="7255"/>
                  <a:pt x="48707" y="7223"/>
                  <a:pt x="48783" y="7150"/>
                </a:cubicBezTo>
                <a:cubicBezTo>
                  <a:pt x="49028" y="6906"/>
                  <a:pt x="48851" y="6498"/>
                  <a:pt x="48511" y="6498"/>
                </a:cubicBezTo>
                <a:cubicBezTo>
                  <a:pt x="48504" y="6497"/>
                  <a:pt x="48497" y="6497"/>
                  <a:pt x="48489" y="6497"/>
                </a:cubicBezTo>
                <a:close/>
                <a:moveTo>
                  <a:pt x="32744" y="6743"/>
                </a:moveTo>
                <a:lnTo>
                  <a:pt x="32907" y="7082"/>
                </a:lnTo>
                <a:lnTo>
                  <a:pt x="32554" y="7259"/>
                </a:lnTo>
                <a:lnTo>
                  <a:pt x="32323" y="6906"/>
                </a:lnTo>
                <a:lnTo>
                  <a:pt x="32744" y="6743"/>
                </a:lnTo>
                <a:close/>
                <a:moveTo>
                  <a:pt x="26437" y="6620"/>
                </a:moveTo>
                <a:lnTo>
                  <a:pt x="26628" y="6987"/>
                </a:lnTo>
                <a:cubicBezTo>
                  <a:pt x="26448" y="7000"/>
                  <a:pt x="26292" y="7123"/>
                  <a:pt x="26241" y="7297"/>
                </a:cubicBezTo>
                <a:lnTo>
                  <a:pt x="26241" y="7297"/>
                </a:lnTo>
                <a:cubicBezTo>
                  <a:pt x="26233" y="7249"/>
                  <a:pt x="26231" y="7195"/>
                  <a:pt x="26220" y="7150"/>
                </a:cubicBezTo>
                <a:cubicBezTo>
                  <a:pt x="26166" y="7028"/>
                  <a:pt x="26111" y="6906"/>
                  <a:pt x="26057" y="6811"/>
                </a:cubicBezTo>
                <a:lnTo>
                  <a:pt x="26437" y="6620"/>
                </a:lnTo>
                <a:close/>
                <a:moveTo>
                  <a:pt x="13226" y="6579"/>
                </a:moveTo>
                <a:cubicBezTo>
                  <a:pt x="13035" y="6579"/>
                  <a:pt x="12872" y="6743"/>
                  <a:pt x="12872" y="6933"/>
                </a:cubicBezTo>
                <a:cubicBezTo>
                  <a:pt x="12863" y="7153"/>
                  <a:pt x="13040" y="7299"/>
                  <a:pt x="13228" y="7299"/>
                </a:cubicBezTo>
                <a:cubicBezTo>
                  <a:pt x="13317" y="7299"/>
                  <a:pt x="13409" y="7266"/>
                  <a:pt x="13484" y="7191"/>
                </a:cubicBezTo>
                <a:cubicBezTo>
                  <a:pt x="13701" y="6974"/>
                  <a:pt x="13552" y="6579"/>
                  <a:pt x="13226" y="6579"/>
                </a:cubicBezTo>
                <a:close/>
                <a:moveTo>
                  <a:pt x="10472" y="6676"/>
                </a:moveTo>
                <a:cubicBezTo>
                  <a:pt x="10394" y="6676"/>
                  <a:pt x="10314" y="6705"/>
                  <a:pt x="10249" y="6770"/>
                </a:cubicBezTo>
                <a:cubicBezTo>
                  <a:pt x="10032" y="6974"/>
                  <a:pt x="10181" y="7327"/>
                  <a:pt x="10480" y="7327"/>
                </a:cubicBezTo>
                <a:cubicBezTo>
                  <a:pt x="10643" y="7327"/>
                  <a:pt x="10793" y="7191"/>
                  <a:pt x="10806" y="7014"/>
                </a:cubicBezTo>
                <a:cubicBezTo>
                  <a:pt x="10806" y="6810"/>
                  <a:pt x="10642" y="6676"/>
                  <a:pt x="10472" y="6676"/>
                </a:cubicBezTo>
                <a:close/>
                <a:moveTo>
                  <a:pt x="2278" y="7096"/>
                </a:moveTo>
                <a:cubicBezTo>
                  <a:pt x="2227" y="7101"/>
                  <a:pt x="2200" y="7166"/>
                  <a:pt x="2148" y="7205"/>
                </a:cubicBezTo>
                <a:cubicBezTo>
                  <a:pt x="2202" y="7246"/>
                  <a:pt x="2230" y="7313"/>
                  <a:pt x="2284" y="7327"/>
                </a:cubicBezTo>
                <a:cubicBezTo>
                  <a:pt x="2288" y="7328"/>
                  <a:pt x="2292" y="7329"/>
                  <a:pt x="2296" y="7329"/>
                </a:cubicBezTo>
                <a:cubicBezTo>
                  <a:pt x="2345" y="7329"/>
                  <a:pt x="2385" y="7255"/>
                  <a:pt x="2461" y="7205"/>
                </a:cubicBezTo>
                <a:cubicBezTo>
                  <a:pt x="2370" y="7153"/>
                  <a:pt x="2329" y="7101"/>
                  <a:pt x="2278" y="7096"/>
                </a:cubicBezTo>
                <a:close/>
                <a:moveTo>
                  <a:pt x="29999" y="6811"/>
                </a:moveTo>
                <a:lnTo>
                  <a:pt x="30175" y="7150"/>
                </a:lnTo>
                <a:lnTo>
                  <a:pt x="29835" y="7341"/>
                </a:lnTo>
                <a:lnTo>
                  <a:pt x="29659" y="7001"/>
                </a:lnTo>
                <a:lnTo>
                  <a:pt x="29999" y="6811"/>
                </a:lnTo>
                <a:close/>
                <a:moveTo>
                  <a:pt x="45752" y="6539"/>
                </a:moveTo>
                <a:cubicBezTo>
                  <a:pt x="45399" y="6539"/>
                  <a:pt x="45222" y="6960"/>
                  <a:pt x="45467" y="7218"/>
                </a:cubicBezTo>
                <a:cubicBezTo>
                  <a:pt x="45547" y="7303"/>
                  <a:pt x="45648" y="7341"/>
                  <a:pt x="45748" y="7341"/>
                </a:cubicBezTo>
                <a:cubicBezTo>
                  <a:pt x="45950" y="7341"/>
                  <a:pt x="46146" y="7184"/>
                  <a:pt x="46146" y="6946"/>
                </a:cubicBezTo>
                <a:cubicBezTo>
                  <a:pt x="46146" y="6729"/>
                  <a:pt x="45983" y="6552"/>
                  <a:pt x="45766" y="6539"/>
                </a:cubicBezTo>
                <a:close/>
                <a:moveTo>
                  <a:pt x="54805" y="6674"/>
                </a:moveTo>
                <a:cubicBezTo>
                  <a:pt x="54369" y="6674"/>
                  <a:pt x="54360" y="7327"/>
                  <a:pt x="54804" y="7341"/>
                </a:cubicBezTo>
                <a:cubicBezTo>
                  <a:pt x="54817" y="7342"/>
                  <a:pt x="54830" y="7342"/>
                  <a:pt x="54842" y="7342"/>
                </a:cubicBezTo>
                <a:cubicBezTo>
                  <a:pt x="55264" y="7342"/>
                  <a:pt x="55281" y="6674"/>
                  <a:pt x="54844" y="6674"/>
                </a:cubicBezTo>
                <a:cubicBezTo>
                  <a:pt x="54840" y="6674"/>
                  <a:pt x="54836" y="6675"/>
                  <a:pt x="54832" y="6675"/>
                </a:cubicBezTo>
                <a:lnTo>
                  <a:pt x="54818" y="6675"/>
                </a:lnTo>
                <a:cubicBezTo>
                  <a:pt x="54814" y="6674"/>
                  <a:pt x="54809" y="6674"/>
                  <a:pt x="54805" y="6674"/>
                </a:cubicBezTo>
                <a:close/>
                <a:moveTo>
                  <a:pt x="61112" y="6877"/>
                </a:moveTo>
                <a:cubicBezTo>
                  <a:pt x="61055" y="6877"/>
                  <a:pt x="60996" y="6899"/>
                  <a:pt x="60948" y="6946"/>
                </a:cubicBezTo>
                <a:cubicBezTo>
                  <a:pt x="60785" y="7096"/>
                  <a:pt x="60894" y="7368"/>
                  <a:pt x="61111" y="7368"/>
                </a:cubicBezTo>
                <a:cubicBezTo>
                  <a:pt x="61247" y="7368"/>
                  <a:pt x="61356" y="7259"/>
                  <a:pt x="61356" y="7123"/>
                </a:cubicBezTo>
                <a:cubicBezTo>
                  <a:pt x="61356" y="6975"/>
                  <a:pt x="61236" y="6877"/>
                  <a:pt x="61112" y="6877"/>
                </a:cubicBezTo>
                <a:close/>
                <a:moveTo>
                  <a:pt x="7733" y="6810"/>
                </a:moveTo>
                <a:cubicBezTo>
                  <a:pt x="7498" y="6810"/>
                  <a:pt x="7371" y="7113"/>
                  <a:pt x="7544" y="7286"/>
                </a:cubicBezTo>
                <a:cubicBezTo>
                  <a:pt x="7601" y="7344"/>
                  <a:pt x="7673" y="7369"/>
                  <a:pt x="7744" y="7369"/>
                </a:cubicBezTo>
                <a:cubicBezTo>
                  <a:pt x="7891" y="7369"/>
                  <a:pt x="8034" y="7257"/>
                  <a:pt x="8034" y="7082"/>
                </a:cubicBezTo>
                <a:cubicBezTo>
                  <a:pt x="8034" y="6933"/>
                  <a:pt x="7898" y="6811"/>
                  <a:pt x="7748" y="6811"/>
                </a:cubicBezTo>
                <a:cubicBezTo>
                  <a:pt x="7743" y="6810"/>
                  <a:pt x="7738" y="6810"/>
                  <a:pt x="7733" y="6810"/>
                </a:cubicBezTo>
                <a:close/>
                <a:moveTo>
                  <a:pt x="4996" y="6928"/>
                </a:moveTo>
                <a:cubicBezTo>
                  <a:pt x="4937" y="6928"/>
                  <a:pt x="4876" y="6950"/>
                  <a:pt x="4826" y="7001"/>
                </a:cubicBezTo>
                <a:cubicBezTo>
                  <a:pt x="4690" y="7150"/>
                  <a:pt x="4799" y="7395"/>
                  <a:pt x="5002" y="7395"/>
                </a:cubicBezTo>
                <a:cubicBezTo>
                  <a:pt x="5125" y="7381"/>
                  <a:pt x="5234" y="7273"/>
                  <a:pt x="5220" y="7150"/>
                </a:cubicBezTo>
                <a:cubicBezTo>
                  <a:pt x="5220" y="7015"/>
                  <a:pt x="5112" y="6928"/>
                  <a:pt x="4996" y="6928"/>
                </a:cubicBezTo>
                <a:close/>
                <a:moveTo>
                  <a:pt x="39296" y="5995"/>
                </a:moveTo>
                <a:lnTo>
                  <a:pt x="39500" y="6403"/>
                </a:lnTo>
                <a:cubicBezTo>
                  <a:pt x="39296" y="6403"/>
                  <a:pt x="39133" y="6552"/>
                  <a:pt x="39092" y="6743"/>
                </a:cubicBezTo>
                <a:cubicBezTo>
                  <a:pt x="39037" y="6919"/>
                  <a:pt x="39105" y="7096"/>
                  <a:pt x="39255" y="7205"/>
                </a:cubicBezTo>
                <a:lnTo>
                  <a:pt x="38847" y="7395"/>
                </a:lnTo>
                <a:lnTo>
                  <a:pt x="38657" y="7001"/>
                </a:lnTo>
                <a:cubicBezTo>
                  <a:pt x="39065" y="6974"/>
                  <a:pt x="39228" y="6444"/>
                  <a:pt x="38874" y="6199"/>
                </a:cubicBezTo>
                <a:lnTo>
                  <a:pt x="39296" y="5995"/>
                </a:lnTo>
                <a:close/>
                <a:moveTo>
                  <a:pt x="27253" y="6879"/>
                </a:moveTo>
                <a:lnTo>
                  <a:pt x="27443" y="7218"/>
                </a:lnTo>
                <a:lnTo>
                  <a:pt x="27103" y="7409"/>
                </a:lnTo>
                <a:lnTo>
                  <a:pt x="26913" y="7069"/>
                </a:lnTo>
                <a:lnTo>
                  <a:pt x="27253" y="6879"/>
                </a:lnTo>
                <a:close/>
                <a:moveTo>
                  <a:pt x="52064" y="6702"/>
                </a:moveTo>
                <a:cubicBezTo>
                  <a:pt x="51975" y="6702"/>
                  <a:pt x="51885" y="6735"/>
                  <a:pt x="51814" y="6811"/>
                </a:cubicBezTo>
                <a:cubicBezTo>
                  <a:pt x="51583" y="7042"/>
                  <a:pt x="51746" y="7422"/>
                  <a:pt x="52072" y="7422"/>
                </a:cubicBezTo>
                <a:cubicBezTo>
                  <a:pt x="52263" y="7422"/>
                  <a:pt x="52426" y="7259"/>
                  <a:pt x="52426" y="7055"/>
                </a:cubicBezTo>
                <a:cubicBezTo>
                  <a:pt x="52426" y="6845"/>
                  <a:pt x="52247" y="6702"/>
                  <a:pt x="52064" y="6702"/>
                </a:cubicBezTo>
                <a:close/>
                <a:moveTo>
                  <a:pt x="43024" y="6620"/>
                </a:moveTo>
                <a:cubicBezTo>
                  <a:pt x="42803" y="6620"/>
                  <a:pt x="42626" y="6805"/>
                  <a:pt x="42626" y="7028"/>
                </a:cubicBezTo>
                <a:lnTo>
                  <a:pt x="42639" y="7014"/>
                </a:lnTo>
                <a:lnTo>
                  <a:pt x="42639" y="7014"/>
                </a:lnTo>
                <a:cubicBezTo>
                  <a:pt x="42630" y="7264"/>
                  <a:pt x="42829" y="7433"/>
                  <a:pt x="43039" y="7433"/>
                </a:cubicBezTo>
                <a:cubicBezTo>
                  <a:pt x="43136" y="7433"/>
                  <a:pt x="43237" y="7396"/>
                  <a:pt x="43319" y="7313"/>
                </a:cubicBezTo>
                <a:cubicBezTo>
                  <a:pt x="43591" y="7069"/>
                  <a:pt x="43414" y="6620"/>
                  <a:pt x="43047" y="6620"/>
                </a:cubicBezTo>
                <a:cubicBezTo>
                  <a:pt x="43039" y="6620"/>
                  <a:pt x="43032" y="6620"/>
                  <a:pt x="43024" y="6620"/>
                </a:cubicBezTo>
                <a:close/>
                <a:moveTo>
                  <a:pt x="64685" y="7176"/>
                </a:moveTo>
                <a:cubicBezTo>
                  <a:pt x="64681" y="7176"/>
                  <a:pt x="64677" y="7177"/>
                  <a:pt x="64672" y="7178"/>
                </a:cubicBezTo>
                <a:cubicBezTo>
                  <a:pt x="64604" y="7178"/>
                  <a:pt x="64523" y="7259"/>
                  <a:pt x="64523" y="7300"/>
                </a:cubicBezTo>
                <a:cubicBezTo>
                  <a:pt x="64537" y="7368"/>
                  <a:pt x="64591" y="7422"/>
                  <a:pt x="64659" y="7449"/>
                </a:cubicBezTo>
                <a:cubicBezTo>
                  <a:pt x="64662" y="7451"/>
                  <a:pt x="64666" y="7451"/>
                  <a:pt x="64671" y="7451"/>
                </a:cubicBezTo>
                <a:cubicBezTo>
                  <a:pt x="64714" y="7451"/>
                  <a:pt x="64786" y="7391"/>
                  <a:pt x="64836" y="7354"/>
                </a:cubicBezTo>
                <a:lnTo>
                  <a:pt x="64836" y="7286"/>
                </a:lnTo>
                <a:cubicBezTo>
                  <a:pt x="64785" y="7249"/>
                  <a:pt x="64735" y="7176"/>
                  <a:pt x="64685" y="7176"/>
                </a:cubicBezTo>
                <a:close/>
                <a:moveTo>
                  <a:pt x="19533" y="6661"/>
                </a:moveTo>
                <a:cubicBezTo>
                  <a:pt x="19166" y="6661"/>
                  <a:pt x="18989" y="7096"/>
                  <a:pt x="19234" y="7341"/>
                </a:cubicBezTo>
                <a:cubicBezTo>
                  <a:pt x="19318" y="7425"/>
                  <a:pt x="19421" y="7463"/>
                  <a:pt x="19522" y="7463"/>
                </a:cubicBezTo>
                <a:cubicBezTo>
                  <a:pt x="19730" y="7463"/>
                  <a:pt x="19927" y="7302"/>
                  <a:pt x="19927" y="7055"/>
                </a:cubicBezTo>
                <a:cubicBezTo>
                  <a:pt x="19927" y="6838"/>
                  <a:pt x="19750" y="6661"/>
                  <a:pt x="19533" y="6661"/>
                </a:cubicBezTo>
                <a:close/>
                <a:moveTo>
                  <a:pt x="36278" y="6946"/>
                </a:moveTo>
                <a:lnTo>
                  <a:pt x="36455" y="7286"/>
                </a:lnTo>
                <a:lnTo>
                  <a:pt x="36115" y="7477"/>
                </a:lnTo>
                <a:lnTo>
                  <a:pt x="35938" y="7137"/>
                </a:lnTo>
                <a:lnTo>
                  <a:pt x="36278" y="6946"/>
                </a:lnTo>
                <a:close/>
                <a:moveTo>
                  <a:pt x="58357" y="6884"/>
                </a:moveTo>
                <a:cubicBezTo>
                  <a:pt x="58285" y="6884"/>
                  <a:pt x="58210" y="6912"/>
                  <a:pt x="58148" y="6974"/>
                </a:cubicBezTo>
                <a:cubicBezTo>
                  <a:pt x="57962" y="7160"/>
                  <a:pt x="58101" y="7477"/>
                  <a:pt x="58350" y="7477"/>
                </a:cubicBezTo>
                <a:cubicBezTo>
                  <a:pt x="58355" y="7477"/>
                  <a:pt x="58360" y="7477"/>
                  <a:pt x="58366" y="7477"/>
                </a:cubicBezTo>
                <a:cubicBezTo>
                  <a:pt x="58529" y="7477"/>
                  <a:pt x="58651" y="7341"/>
                  <a:pt x="58651" y="7178"/>
                </a:cubicBezTo>
                <a:cubicBezTo>
                  <a:pt x="58651" y="7003"/>
                  <a:pt x="58508" y="6884"/>
                  <a:pt x="58357" y="6884"/>
                </a:cubicBezTo>
                <a:close/>
                <a:moveTo>
                  <a:pt x="49305" y="6755"/>
                </a:moveTo>
                <a:cubicBezTo>
                  <a:pt x="49111" y="6755"/>
                  <a:pt x="48960" y="6927"/>
                  <a:pt x="48973" y="7123"/>
                </a:cubicBezTo>
                <a:lnTo>
                  <a:pt x="48960" y="7123"/>
                </a:lnTo>
                <a:cubicBezTo>
                  <a:pt x="48960" y="7350"/>
                  <a:pt x="49136" y="7499"/>
                  <a:pt x="49326" y="7499"/>
                </a:cubicBezTo>
                <a:cubicBezTo>
                  <a:pt x="49420" y="7499"/>
                  <a:pt x="49518" y="7462"/>
                  <a:pt x="49599" y="7381"/>
                </a:cubicBezTo>
                <a:cubicBezTo>
                  <a:pt x="49830" y="7150"/>
                  <a:pt x="49667" y="6756"/>
                  <a:pt x="49327" y="6756"/>
                </a:cubicBezTo>
                <a:cubicBezTo>
                  <a:pt x="49319" y="6756"/>
                  <a:pt x="49312" y="6755"/>
                  <a:pt x="49305" y="6755"/>
                </a:cubicBezTo>
                <a:close/>
                <a:moveTo>
                  <a:pt x="33573" y="7001"/>
                </a:moveTo>
                <a:lnTo>
                  <a:pt x="33736" y="7341"/>
                </a:lnTo>
                <a:lnTo>
                  <a:pt x="33369" y="7504"/>
                </a:lnTo>
                <a:lnTo>
                  <a:pt x="33193" y="7178"/>
                </a:lnTo>
                <a:lnTo>
                  <a:pt x="33573" y="7001"/>
                </a:lnTo>
                <a:close/>
                <a:moveTo>
                  <a:pt x="16761" y="6733"/>
                </a:moveTo>
                <a:cubicBezTo>
                  <a:pt x="16670" y="6733"/>
                  <a:pt x="16578" y="6765"/>
                  <a:pt x="16501" y="6838"/>
                </a:cubicBezTo>
                <a:cubicBezTo>
                  <a:pt x="16243" y="7082"/>
                  <a:pt x="16420" y="7504"/>
                  <a:pt x="16760" y="7517"/>
                </a:cubicBezTo>
                <a:cubicBezTo>
                  <a:pt x="16977" y="7504"/>
                  <a:pt x="17154" y="7341"/>
                  <a:pt x="17154" y="7123"/>
                </a:cubicBezTo>
                <a:cubicBezTo>
                  <a:pt x="17154" y="6890"/>
                  <a:pt x="16961" y="6733"/>
                  <a:pt x="16761" y="6733"/>
                </a:cubicBezTo>
                <a:close/>
                <a:moveTo>
                  <a:pt x="24535" y="6865"/>
                </a:moveTo>
                <a:cubicBezTo>
                  <a:pt x="24499" y="7109"/>
                  <a:pt x="24656" y="7285"/>
                  <a:pt x="24847" y="7336"/>
                </a:cubicBezTo>
                <a:lnTo>
                  <a:pt x="24847" y="7336"/>
                </a:lnTo>
                <a:lnTo>
                  <a:pt x="24847" y="7341"/>
                </a:lnTo>
                <a:cubicBezTo>
                  <a:pt x="24814" y="7334"/>
                  <a:pt x="24781" y="7330"/>
                  <a:pt x="24749" y="7330"/>
                </a:cubicBezTo>
                <a:cubicBezTo>
                  <a:pt x="24593" y="7330"/>
                  <a:pt x="24448" y="7407"/>
                  <a:pt x="24358" y="7531"/>
                </a:cubicBezTo>
                <a:lnTo>
                  <a:pt x="24140" y="7096"/>
                </a:lnTo>
                <a:cubicBezTo>
                  <a:pt x="24208" y="7082"/>
                  <a:pt x="24276" y="7055"/>
                  <a:pt x="24344" y="7028"/>
                </a:cubicBezTo>
                <a:cubicBezTo>
                  <a:pt x="24412" y="6974"/>
                  <a:pt x="24480" y="6919"/>
                  <a:pt x="24535" y="6865"/>
                </a:cubicBezTo>
                <a:close/>
                <a:moveTo>
                  <a:pt x="14055" y="6824"/>
                </a:moveTo>
                <a:cubicBezTo>
                  <a:pt x="13729" y="6824"/>
                  <a:pt x="13566" y="7218"/>
                  <a:pt x="13797" y="7449"/>
                </a:cubicBezTo>
                <a:cubicBezTo>
                  <a:pt x="13871" y="7524"/>
                  <a:pt x="13962" y="7557"/>
                  <a:pt x="14052" y="7557"/>
                </a:cubicBezTo>
                <a:cubicBezTo>
                  <a:pt x="14240" y="7557"/>
                  <a:pt x="14422" y="7408"/>
                  <a:pt x="14422" y="7178"/>
                </a:cubicBezTo>
                <a:cubicBezTo>
                  <a:pt x="14422" y="6987"/>
                  <a:pt x="14259" y="6824"/>
                  <a:pt x="14055" y="6824"/>
                </a:cubicBezTo>
                <a:close/>
                <a:moveTo>
                  <a:pt x="30828" y="7069"/>
                </a:moveTo>
                <a:lnTo>
                  <a:pt x="30991" y="7409"/>
                </a:lnTo>
                <a:lnTo>
                  <a:pt x="30651" y="7572"/>
                </a:lnTo>
                <a:lnTo>
                  <a:pt x="30488" y="7232"/>
                </a:lnTo>
                <a:lnTo>
                  <a:pt x="30828" y="7069"/>
                </a:lnTo>
                <a:close/>
                <a:moveTo>
                  <a:pt x="55634" y="6919"/>
                </a:moveTo>
                <a:cubicBezTo>
                  <a:pt x="55348" y="6919"/>
                  <a:pt x="55212" y="7286"/>
                  <a:pt x="55416" y="7490"/>
                </a:cubicBezTo>
                <a:cubicBezTo>
                  <a:pt x="55483" y="7553"/>
                  <a:pt x="55564" y="7581"/>
                  <a:pt x="55642" y="7581"/>
                </a:cubicBezTo>
                <a:cubicBezTo>
                  <a:pt x="55817" y="7581"/>
                  <a:pt x="55983" y="7443"/>
                  <a:pt x="55973" y="7246"/>
                </a:cubicBezTo>
                <a:cubicBezTo>
                  <a:pt x="55973" y="7055"/>
                  <a:pt x="55824" y="6919"/>
                  <a:pt x="55634" y="6919"/>
                </a:cubicBezTo>
                <a:close/>
                <a:moveTo>
                  <a:pt x="61931" y="7122"/>
                </a:moveTo>
                <a:cubicBezTo>
                  <a:pt x="61872" y="7122"/>
                  <a:pt x="61811" y="7143"/>
                  <a:pt x="61764" y="7191"/>
                </a:cubicBezTo>
                <a:cubicBezTo>
                  <a:pt x="61601" y="7341"/>
                  <a:pt x="61709" y="7612"/>
                  <a:pt x="61927" y="7612"/>
                </a:cubicBezTo>
                <a:cubicBezTo>
                  <a:pt x="61935" y="7613"/>
                  <a:pt x="61942" y="7614"/>
                  <a:pt x="61950" y="7614"/>
                </a:cubicBezTo>
                <a:cubicBezTo>
                  <a:pt x="62076" y="7614"/>
                  <a:pt x="62185" y="7509"/>
                  <a:pt x="62185" y="7368"/>
                </a:cubicBezTo>
                <a:cubicBezTo>
                  <a:pt x="62185" y="7220"/>
                  <a:pt x="62059" y="7122"/>
                  <a:pt x="61931" y="7122"/>
                </a:cubicBezTo>
                <a:close/>
                <a:moveTo>
                  <a:pt x="46605" y="6823"/>
                </a:moveTo>
                <a:cubicBezTo>
                  <a:pt x="46597" y="6823"/>
                  <a:pt x="46589" y="6824"/>
                  <a:pt x="46581" y="6824"/>
                </a:cubicBezTo>
                <a:cubicBezTo>
                  <a:pt x="46228" y="6824"/>
                  <a:pt x="46065" y="7259"/>
                  <a:pt x="46309" y="7504"/>
                </a:cubicBezTo>
                <a:cubicBezTo>
                  <a:pt x="46390" y="7580"/>
                  <a:pt x="46487" y="7614"/>
                  <a:pt x="46582" y="7614"/>
                </a:cubicBezTo>
                <a:cubicBezTo>
                  <a:pt x="46789" y="7614"/>
                  <a:pt x="46985" y="7452"/>
                  <a:pt x="46975" y="7218"/>
                </a:cubicBezTo>
                <a:cubicBezTo>
                  <a:pt x="46975" y="6996"/>
                  <a:pt x="46811" y="6823"/>
                  <a:pt x="46605" y="6823"/>
                </a:cubicBezTo>
                <a:close/>
                <a:moveTo>
                  <a:pt x="11306" y="6946"/>
                </a:moveTo>
                <a:cubicBezTo>
                  <a:pt x="11298" y="6946"/>
                  <a:pt x="11290" y="6946"/>
                  <a:pt x="11282" y="6946"/>
                </a:cubicBezTo>
                <a:cubicBezTo>
                  <a:pt x="10983" y="6946"/>
                  <a:pt x="10834" y="7313"/>
                  <a:pt x="11051" y="7531"/>
                </a:cubicBezTo>
                <a:cubicBezTo>
                  <a:pt x="11120" y="7595"/>
                  <a:pt x="11203" y="7624"/>
                  <a:pt x="11285" y="7624"/>
                </a:cubicBezTo>
                <a:cubicBezTo>
                  <a:pt x="11462" y="7624"/>
                  <a:pt x="11631" y="7487"/>
                  <a:pt x="11622" y="7273"/>
                </a:cubicBezTo>
                <a:cubicBezTo>
                  <a:pt x="11622" y="7090"/>
                  <a:pt x="11485" y="6946"/>
                  <a:pt x="11306" y="6946"/>
                </a:cubicBezTo>
                <a:close/>
                <a:moveTo>
                  <a:pt x="3045" y="7273"/>
                </a:moveTo>
                <a:cubicBezTo>
                  <a:pt x="3018" y="7327"/>
                  <a:pt x="2936" y="7381"/>
                  <a:pt x="2923" y="7463"/>
                </a:cubicBezTo>
                <a:cubicBezTo>
                  <a:pt x="2910" y="7552"/>
                  <a:pt x="2993" y="7641"/>
                  <a:pt x="3081" y="7641"/>
                </a:cubicBezTo>
                <a:cubicBezTo>
                  <a:pt x="3087" y="7641"/>
                  <a:pt x="3093" y="7641"/>
                  <a:pt x="3100" y="7640"/>
                </a:cubicBezTo>
                <a:cubicBezTo>
                  <a:pt x="3195" y="7640"/>
                  <a:pt x="3276" y="7558"/>
                  <a:pt x="3276" y="7463"/>
                </a:cubicBezTo>
                <a:cubicBezTo>
                  <a:pt x="3276" y="7354"/>
                  <a:pt x="3208" y="7300"/>
                  <a:pt x="3045" y="7273"/>
                </a:cubicBezTo>
                <a:close/>
                <a:moveTo>
                  <a:pt x="39867" y="7096"/>
                </a:moveTo>
                <a:lnTo>
                  <a:pt x="40070" y="7463"/>
                </a:lnTo>
                <a:lnTo>
                  <a:pt x="39663" y="7653"/>
                </a:lnTo>
                <a:lnTo>
                  <a:pt x="39472" y="7300"/>
                </a:lnTo>
                <a:lnTo>
                  <a:pt x="39867" y="7096"/>
                </a:lnTo>
                <a:close/>
                <a:moveTo>
                  <a:pt x="5859" y="7150"/>
                </a:moveTo>
                <a:cubicBezTo>
                  <a:pt x="5709" y="7150"/>
                  <a:pt x="5600" y="7259"/>
                  <a:pt x="5600" y="7395"/>
                </a:cubicBezTo>
                <a:cubicBezTo>
                  <a:pt x="5600" y="7553"/>
                  <a:pt x="5728" y="7654"/>
                  <a:pt x="5860" y="7654"/>
                </a:cubicBezTo>
                <a:cubicBezTo>
                  <a:pt x="5922" y="7654"/>
                  <a:pt x="5984" y="7633"/>
                  <a:pt x="6035" y="7585"/>
                </a:cubicBezTo>
                <a:cubicBezTo>
                  <a:pt x="6185" y="7422"/>
                  <a:pt x="6076" y="7150"/>
                  <a:pt x="5859" y="7150"/>
                </a:cubicBezTo>
                <a:close/>
                <a:moveTo>
                  <a:pt x="52888" y="6946"/>
                </a:moveTo>
                <a:cubicBezTo>
                  <a:pt x="52698" y="6946"/>
                  <a:pt x="52535" y="7110"/>
                  <a:pt x="52535" y="7300"/>
                </a:cubicBezTo>
                <a:cubicBezTo>
                  <a:pt x="52535" y="7520"/>
                  <a:pt x="52709" y="7666"/>
                  <a:pt x="52893" y="7666"/>
                </a:cubicBezTo>
                <a:cubicBezTo>
                  <a:pt x="52981" y="7666"/>
                  <a:pt x="53071" y="7633"/>
                  <a:pt x="53146" y="7558"/>
                </a:cubicBezTo>
                <a:cubicBezTo>
                  <a:pt x="53377" y="7341"/>
                  <a:pt x="53214" y="6946"/>
                  <a:pt x="52888" y="6946"/>
                </a:cubicBezTo>
                <a:close/>
                <a:moveTo>
                  <a:pt x="8569" y="7014"/>
                </a:moveTo>
                <a:cubicBezTo>
                  <a:pt x="8411" y="7014"/>
                  <a:pt x="8251" y="7123"/>
                  <a:pt x="8265" y="7341"/>
                </a:cubicBezTo>
                <a:cubicBezTo>
                  <a:pt x="8251" y="7558"/>
                  <a:pt x="8411" y="7667"/>
                  <a:pt x="8569" y="7667"/>
                </a:cubicBezTo>
                <a:cubicBezTo>
                  <a:pt x="8727" y="7667"/>
                  <a:pt x="8883" y="7558"/>
                  <a:pt x="8863" y="7341"/>
                </a:cubicBezTo>
                <a:cubicBezTo>
                  <a:pt x="8883" y="7123"/>
                  <a:pt x="8727" y="7014"/>
                  <a:pt x="8569" y="7014"/>
                </a:cubicBezTo>
                <a:close/>
                <a:moveTo>
                  <a:pt x="28082" y="7123"/>
                </a:moveTo>
                <a:cubicBezTo>
                  <a:pt x="28136" y="7246"/>
                  <a:pt x="28204" y="7381"/>
                  <a:pt x="28259" y="7504"/>
                </a:cubicBezTo>
                <a:lnTo>
                  <a:pt x="27919" y="7680"/>
                </a:lnTo>
                <a:cubicBezTo>
                  <a:pt x="27865" y="7558"/>
                  <a:pt x="27797" y="7422"/>
                  <a:pt x="27742" y="7313"/>
                </a:cubicBezTo>
                <a:lnTo>
                  <a:pt x="28082" y="7123"/>
                </a:lnTo>
                <a:close/>
                <a:moveTo>
                  <a:pt x="43863" y="6865"/>
                </a:moveTo>
                <a:cubicBezTo>
                  <a:pt x="43645" y="6865"/>
                  <a:pt x="43455" y="7055"/>
                  <a:pt x="43455" y="7273"/>
                </a:cubicBezTo>
                <a:cubicBezTo>
                  <a:pt x="43469" y="7449"/>
                  <a:pt x="43564" y="7599"/>
                  <a:pt x="43713" y="7680"/>
                </a:cubicBezTo>
                <a:cubicBezTo>
                  <a:pt x="43749" y="7680"/>
                  <a:pt x="43786" y="7686"/>
                  <a:pt x="43822" y="7686"/>
                </a:cubicBezTo>
                <a:cubicBezTo>
                  <a:pt x="43840" y="7686"/>
                  <a:pt x="43858" y="7685"/>
                  <a:pt x="43876" y="7680"/>
                </a:cubicBezTo>
                <a:cubicBezTo>
                  <a:pt x="44393" y="7640"/>
                  <a:pt x="44379" y="6892"/>
                  <a:pt x="43863" y="6865"/>
                </a:cubicBezTo>
                <a:close/>
                <a:moveTo>
                  <a:pt x="37107" y="7178"/>
                </a:moveTo>
                <a:lnTo>
                  <a:pt x="37298" y="7531"/>
                </a:lnTo>
                <a:lnTo>
                  <a:pt x="36944" y="7708"/>
                </a:lnTo>
                <a:lnTo>
                  <a:pt x="36768" y="7368"/>
                </a:lnTo>
                <a:lnTo>
                  <a:pt x="37107" y="7178"/>
                </a:lnTo>
                <a:close/>
                <a:moveTo>
                  <a:pt x="20348" y="6906"/>
                </a:moveTo>
                <a:cubicBezTo>
                  <a:pt x="20131" y="6906"/>
                  <a:pt x="19940" y="7082"/>
                  <a:pt x="19940" y="7300"/>
                </a:cubicBezTo>
                <a:cubicBezTo>
                  <a:pt x="19940" y="7550"/>
                  <a:pt x="20142" y="7718"/>
                  <a:pt x="20353" y="7718"/>
                </a:cubicBezTo>
                <a:cubicBezTo>
                  <a:pt x="20451" y="7718"/>
                  <a:pt x="20551" y="7681"/>
                  <a:pt x="20634" y="7599"/>
                </a:cubicBezTo>
                <a:cubicBezTo>
                  <a:pt x="20892" y="7354"/>
                  <a:pt x="20715" y="6906"/>
                  <a:pt x="20348" y="6906"/>
                </a:cubicBezTo>
                <a:close/>
                <a:moveTo>
                  <a:pt x="59195" y="7123"/>
                </a:moveTo>
                <a:cubicBezTo>
                  <a:pt x="58923" y="7123"/>
                  <a:pt x="58787" y="7449"/>
                  <a:pt x="58964" y="7640"/>
                </a:cubicBezTo>
                <a:cubicBezTo>
                  <a:pt x="59027" y="7703"/>
                  <a:pt x="59106" y="7732"/>
                  <a:pt x="59183" y="7732"/>
                </a:cubicBezTo>
                <a:cubicBezTo>
                  <a:pt x="59337" y="7732"/>
                  <a:pt x="59485" y="7617"/>
                  <a:pt x="59494" y="7436"/>
                </a:cubicBezTo>
                <a:cubicBezTo>
                  <a:pt x="59480" y="7273"/>
                  <a:pt x="59358" y="7137"/>
                  <a:pt x="59195" y="7123"/>
                </a:cubicBezTo>
                <a:close/>
                <a:moveTo>
                  <a:pt x="65311" y="7477"/>
                </a:moveTo>
                <a:cubicBezTo>
                  <a:pt x="65311" y="7667"/>
                  <a:pt x="65338" y="7708"/>
                  <a:pt x="65542" y="7735"/>
                </a:cubicBezTo>
                <a:lnTo>
                  <a:pt x="65311" y="7477"/>
                </a:lnTo>
                <a:close/>
                <a:moveTo>
                  <a:pt x="25323" y="7137"/>
                </a:moveTo>
                <a:lnTo>
                  <a:pt x="25527" y="7558"/>
                </a:lnTo>
                <a:lnTo>
                  <a:pt x="25146" y="7748"/>
                </a:lnTo>
                <a:cubicBezTo>
                  <a:pt x="25134" y="7586"/>
                  <a:pt x="25041" y="7423"/>
                  <a:pt x="24889" y="7346"/>
                </a:cubicBezTo>
                <a:lnTo>
                  <a:pt x="24889" y="7346"/>
                </a:lnTo>
                <a:cubicBezTo>
                  <a:pt x="24913" y="7350"/>
                  <a:pt x="24938" y="7352"/>
                  <a:pt x="24963" y="7352"/>
                </a:cubicBezTo>
                <a:cubicBezTo>
                  <a:pt x="25100" y="7352"/>
                  <a:pt x="25238" y="7286"/>
                  <a:pt x="25323" y="7137"/>
                </a:cubicBezTo>
                <a:close/>
                <a:moveTo>
                  <a:pt x="17605" y="6973"/>
                </a:moveTo>
                <a:cubicBezTo>
                  <a:pt x="17600" y="6973"/>
                  <a:pt x="17594" y="6973"/>
                  <a:pt x="17589" y="6974"/>
                </a:cubicBezTo>
                <a:cubicBezTo>
                  <a:pt x="17371" y="6974"/>
                  <a:pt x="17208" y="7150"/>
                  <a:pt x="17208" y="7368"/>
                </a:cubicBezTo>
                <a:lnTo>
                  <a:pt x="17195" y="7368"/>
                </a:lnTo>
                <a:cubicBezTo>
                  <a:pt x="17195" y="7598"/>
                  <a:pt x="17388" y="7760"/>
                  <a:pt x="17593" y="7760"/>
                </a:cubicBezTo>
                <a:cubicBezTo>
                  <a:pt x="17691" y="7760"/>
                  <a:pt x="17791" y="7723"/>
                  <a:pt x="17874" y="7640"/>
                </a:cubicBezTo>
                <a:cubicBezTo>
                  <a:pt x="18115" y="7399"/>
                  <a:pt x="17948" y="6973"/>
                  <a:pt x="17605" y="6973"/>
                </a:cubicBezTo>
                <a:close/>
                <a:moveTo>
                  <a:pt x="34389" y="7259"/>
                </a:moveTo>
                <a:lnTo>
                  <a:pt x="34552" y="7599"/>
                </a:lnTo>
                <a:lnTo>
                  <a:pt x="34199" y="7762"/>
                </a:lnTo>
                <a:lnTo>
                  <a:pt x="34022" y="7436"/>
                </a:lnTo>
                <a:lnTo>
                  <a:pt x="34389" y="7259"/>
                </a:lnTo>
                <a:close/>
                <a:moveTo>
                  <a:pt x="50156" y="7028"/>
                </a:moveTo>
                <a:cubicBezTo>
                  <a:pt x="49952" y="7028"/>
                  <a:pt x="49789" y="7191"/>
                  <a:pt x="49789" y="7409"/>
                </a:cubicBezTo>
                <a:cubicBezTo>
                  <a:pt x="49789" y="7629"/>
                  <a:pt x="49969" y="7775"/>
                  <a:pt x="50161" y="7775"/>
                </a:cubicBezTo>
                <a:cubicBezTo>
                  <a:pt x="50254" y="7775"/>
                  <a:pt x="50349" y="7742"/>
                  <a:pt x="50428" y="7667"/>
                </a:cubicBezTo>
                <a:cubicBezTo>
                  <a:pt x="50659" y="7422"/>
                  <a:pt x="50482" y="7028"/>
                  <a:pt x="50156" y="7028"/>
                </a:cubicBezTo>
                <a:close/>
                <a:moveTo>
                  <a:pt x="56447" y="7149"/>
                </a:moveTo>
                <a:cubicBezTo>
                  <a:pt x="56367" y="7149"/>
                  <a:pt x="56285" y="7178"/>
                  <a:pt x="56218" y="7246"/>
                </a:cubicBezTo>
                <a:cubicBezTo>
                  <a:pt x="56001" y="7463"/>
                  <a:pt x="56150" y="7830"/>
                  <a:pt x="56449" y="7830"/>
                </a:cubicBezTo>
                <a:cubicBezTo>
                  <a:pt x="56639" y="7830"/>
                  <a:pt x="56789" y="7680"/>
                  <a:pt x="56803" y="7504"/>
                </a:cubicBezTo>
                <a:lnTo>
                  <a:pt x="56789" y="7504"/>
                </a:lnTo>
                <a:cubicBezTo>
                  <a:pt x="56798" y="7297"/>
                  <a:pt x="56626" y="7149"/>
                  <a:pt x="56447" y="7149"/>
                </a:cubicBezTo>
                <a:close/>
                <a:moveTo>
                  <a:pt x="14859" y="7090"/>
                </a:moveTo>
                <a:cubicBezTo>
                  <a:pt x="14767" y="7090"/>
                  <a:pt x="14673" y="7125"/>
                  <a:pt x="14599" y="7205"/>
                </a:cubicBezTo>
                <a:cubicBezTo>
                  <a:pt x="14368" y="7436"/>
                  <a:pt x="14531" y="7830"/>
                  <a:pt x="14870" y="7830"/>
                </a:cubicBezTo>
                <a:cubicBezTo>
                  <a:pt x="14878" y="7830"/>
                  <a:pt x="14885" y="7831"/>
                  <a:pt x="14892" y="7831"/>
                </a:cubicBezTo>
                <a:cubicBezTo>
                  <a:pt x="15087" y="7831"/>
                  <a:pt x="15251" y="7659"/>
                  <a:pt x="15237" y="7463"/>
                </a:cubicBezTo>
                <a:cubicBezTo>
                  <a:pt x="15237" y="7243"/>
                  <a:pt x="15051" y="7090"/>
                  <a:pt x="14859" y="7090"/>
                </a:cubicBezTo>
                <a:close/>
                <a:moveTo>
                  <a:pt x="31630" y="7327"/>
                </a:moveTo>
                <a:lnTo>
                  <a:pt x="31806" y="7680"/>
                </a:lnTo>
                <a:lnTo>
                  <a:pt x="31480" y="7857"/>
                </a:lnTo>
                <a:cubicBezTo>
                  <a:pt x="31412" y="7735"/>
                  <a:pt x="31358" y="7612"/>
                  <a:pt x="31303" y="7490"/>
                </a:cubicBezTo>
                <a:lnTo>
                  <a:pt x="31630" y="7327"/>
                </a:lnTo>
                <a:close/>
                <a:moveTo>
                  <a:pt x="47444" y="7064"/>
                </a:moveTo>
                <a:cubicBezTo>
                  <a:pt x="47238" y="7064"/>
                  <a:pt x="47043" y="7223"/>
                  <a:pt x="47043" y="7463"/>
                </a:cubicBezTo>
                <a:cubicBezTo>
                  <a:pt x="47057" y="7680"/>
                  <a:pt x="47220" y="7844"/>
                  <a:pt x="47437" y="7857"/>
                </a:cubicBezTo>
                <a:cubicBezTo>
                  <a:pt x="47791" y="7857"/>
                  <a:pt x="47968" y="7422"/>
                  <a:pt x="47723" y="7178"/>
                </a:cubicBezTo>
                <a:cubicBezTo>
                  <a:pt x="47640" y="7099"/>
                  <a:pt x="47541" y="7064"/>
                  <a:pt x="47444" y="7064"/>
                </a:cubicBezTo>
                <a:close/>
                <a:moveTo>
                  <a:pt x="12125" y="7178"/>
                </a:moveTo>
                <a:cubicBezTo>
                  <a:pt x="11826" y="7178"/>
                  <a:pt x="11676" y="7545"/>
                  <a:pt x="11880" y="7762"/>
                </a:cubicBezTo>
                <a:cubicBezTo>
                  <a:pt x="11949" y="7831"/>
                  <a:pt x="12034" y="7862"/>
                  <a:pt x="12117" y="7862"/>
                </a:cubicBezTo>
                <a:cubicBezTo>
                  <a:pt x="12294" y="7862"/>
                  <a:pt x="12465" y="7721"/>
                  <a:pt x="12465" y="7517"/>
                </a:cubicBezTo>
                <a:cubicBezTo>
                  <a:pt x="12465" y="7327"/>
                  <a:pt x="12315" y="7178"/>
                  <a:pt x="12125" y="7178"/>
                </a:cubicBezTo>
                <a:close/>
                <a:moveTo>
                  <a:pt x="62759" y="7349"/>
                </a:moveTo>
                <a:cubicBezTo>
                  <a:pt x="62691" y="7349"/>
                  <a:pt x="62621" y="7376"/>
                  <a:pt x="62566" y="7436"/>
                </a:cubicBezTo>
                <a:cubicBezTo>
                  <a:pt x="62406" y="7595"/>
                  <a:pt x="62519" y="7871"/>
                  <a:pt x="62753" y="7871"/>
                </a:cubicBezTo>
                <a:cubicBezTo>
                  <a:pt x="62758" y="7871"/>
                  <a:pt x="62764" y="7871"/>
                  <a:pt x="62770" y="7871"/>
                </a:cubicBezTo>
                <a:cubicBezTo>
                  <a:pt x="62905" y="7871"/>
                  <a:pt x="63028" y="7748"/>
                  <a:pt x="63028" y="7612"/>
                </a:cubicBezTo>
                <a:cubicBezTo>
                  <a:pt x="63019" y="7451"/>
                  <a:pt x="62891" y="7349"/>
                  <a:pt x="62759" y="7349"/>
                </a:cubicBezTo>
                <a:close/>
                <a:moveTo>
                  <a:pt x="6674" y="7385"/>
                </a:moveTo>
                <a:cubicBezTo>
                  <a:pt x="6545" y="7385"/>
                  <a:pt x="6416" y="7470"/>
                  <a:pt x="6402" y="7640"/>
                </a:cubicBezTo>
                <a:cubicBezTo>
                  <a:pt x="6416" y="7810"/>
                  <a:pt x="6545" y="7895"/>
                  <a:pt x="6674" y="7895"/>
                </a:cubicBezTo>
                <a:cubicBezTo>
                  <a:pt x="6803" y="7895"/>
                  <a:pt x="6933" y="7810"/>
                  <a:pt x="6946" y="7640"/>
                </a:cubicBezTo>
                <a:cubicBezTo>
                  <a:pt x="6933" y="7470"/>
                  <a:pt x="6803" y="7385"/>
                  <a:pt x="6674" y="7385"/>
                </a:cubicBezTo>
                <a:close/>
                <a:moveTo>
                  <a:pt x="9415" y="7270"/>
                </a:moveTo>
                <a:cubicBezTo>
                  <a:pt x="9257" y="7270"/>
                  <a:pt x="9103" y="7390"/>
                  <a:pt x="9094" y="7572"/>
                </a:cubicBezTo>
                <a:cubicBezTo>
                  <a:pt x="9080" y="7735"/>
                  <a:pt x="9216" y="7884"/>
                  <a:pt x="9379" y="7898"/>
                </a:cubicBezTo>
                <a:lnTo>
                  <a:pt x="9393" y="7898"/>
                </a:lnTo>
                <a:cubicBezTo>
                  <a:pt x="9665" y="7898"/>
                  <a:pt x="9814" y="7572"/>
                  <a:pt x="9637" y="7368"/>
                </a:cubicBezTo>
                <a:cubicBezTo>
                  <a:pt x="9574" y="7300"/>
                  <a:pt x="9494" y="7270"/>
                  <a:pt x="9415" y="7270"/>
                </a:cubicBezTo>
                <a:close/>
                <a:moveTo>
                  <a:pt x="40709" y="7327"/>
                </a:moveTo>
                <a:cubicBezTo>
                  <a:pt x="40723" y="7395"/>
                  <a:pt x="40750" y="7463"/>
                  <a:pt x="40777" y="7531"/>
                </a:cubicBezTo>
                <a:cubicBezTo>
                  <a:pt x="40818" y="7585"/>
                  <a:pt x="40859" y="7653"/>
                  <a:pt x="40913" y="7694"/>
                </a:cubicBezTo>
                <a:lnTo>
                  <a:pt x="40492" y="7898"/>
                </a:lnTo>
                <a:cubicBezTo>
                  <a:pt x="40437" y="7789"/>
                  <a:pt x="40369" y="7653"/>
                  <a:pt x="40302" y="7545"/>
                </a:cubicBezTo>
                <a:lnTo>
                  <a:pt x="40709" y="7327"/>
                </a:lnTo>
                <a:close/>
                <a:moveTo>
                  <a:pt x="28925" y="7409"/>
                </a:moveTo>
                <a:lnTo>
                  <a:pt x="29088" y="7748"/>
                </a:lnTo>
                <a:lnTo>
                  <a:pt x="28748" y="7925"/>
                </a:lnTo>
                <a:lnTo>
                  <a:pt x="28585" y="7585"/>
                </a:lnTo>
                <a:lnTo>
                  <a:pt x="28925" y="7409"/>
                </a:lnTo>
                <a:close/>
                <a:moveTo>
                  <a:pt x="44692" y="7123"/>
                </a:moveTo>
                <a:cubicBezTo>
                  <a:pt x="44687" y="7123"/>
                  <a:pt x="44683" y="7123"/>
                  <a:pt x="44678" y="7123"/>
                </a:cubicBezTo>
                <a:cubicBezTo>
                  <a:pt x="44461" y="7123"/>
                  <a:pt x="44284" y="7313"/>
                  <a:pt x="44284" y="7531"/>
                </a:cubicBezTo>
                <a:cubicBezTo>
                  <a:pt x="44298" y="7694"/>
                  <a:pt x="44393" y="7844"/>
                  <a:pt x="44542" y="7925"/>
                </a:cubicBezTo>
                <a:lnTo>
                  <a:pt x="44705" y="7925"/>
                </a:lnTo>
                <a:cubicBezTo>
                  <a:pt x="45231" y="7925"/>
                  <a:pt x="45222" y="7123"/>
                  <a:pt x="44692" y="7123"/>
                </a:cubicBezTo>
                <a:close/>
                <a:moveTo>
                  <a:pt x="53714" y="7218"/>
                </a:moveTo>
                <a:cubicBezTo>
                  <a:pt x="53403" y="7234"/>
                  <a:pt x="53242" y="7613"/>
                  <a:pt x="53472" y="7844"/>
                </a:cubicBezTo>
                <a:cubicBezTo>
                  <a:pt x="53545" y="7912"/>
                  <a:pt x="53634" y="7943"/>
                  <a:pt x="53721" y="7943"/>
                </a:cubicBezTo>
                <a:cubicBezTo>
                  <a:pt x="53911" y="7943"/>
                  <a:pt x="54093" y="7796"/>
                  <a:pt x="54084" y="7572"/>
                </a:cubicBezTo>
                <a:cubicBezTo>
                  <a:pt x="54084" y="7371"/>
                  <a:pt x="53914" y="7224"/>
                  <a:pt x="53714" y="7218"/>
                </a:cubicBezTo>
                <a:close/>
                <a:moveTo>
                  <a:pt x="3929" y="7517"/>
                </a:moveTo>
                <a:cubicBezTo>
                  <a:pt x="3738" y="7517"/>
                  <a:pt x="3643" y="7748"/>
                  <a:pt x="3779" y="7884"/>
                </a:cubicBezTo>
                <a:cubicBezTo>
                  <a:pt x="3825" y="7926"/>
                  <a:pt x="3878" y="7945"/>
                  <a:pt x="3929" y="7945"/>
                </a:cubicBezTo>
                <a:cubicBezTo>
                  <a:pt x="4043" y="7945"/>
                  <a:pt x="4146" y="7853"/>
                  <a:pt x="4146" y="7721"/>
                </a:cubicBezTo>
                <a:cubicBezTo>
                  <a:pt x="4146" y="7599"/>
                  <a:pt x="4037" y="7517"/>
                  <a:pt x="3929" y="7517"/>
                </a:cubicBezTo>
                <a:close/>
                <a:moveTo>
                  <a:pt x="1224" y="7694"/>
                </a:moveTo>
                <a:cubicBezTo>
                  <a:pt x="1169" y="7708"/>
                  <a:pt x="1115" y="7735"/>
                  <a:pt x="1101" y="7789"/>
                </a:cubicBezTo>
                <a:cubicBezTo>
                  <a:pt x="1101" y="7830"/>
                  <a:pt x="1142" y="7884"/>
                  <a:pt x="1197" y="7952"/>
                </a:cubicBezTo>
                <a:cubicBezTo>
                  <a:pt x="1251" y="7884"/>
                  <a:pt x="1305" y="7857"/>
                  <a:pt x="1305" y="7803"/>
                </a:cubicBezTo>
                <a:cubicBezTo>
                  <a:pt x="1305" y="7762"/>
                  <a:pt x="1251" y="7694"/>
                  <a:pt x="1224" y="7694"/>
                </a:cubicBezTo>
                <a:close/>
                <a:moveTo>
                  <a:pt x="37936" y="7409"/>
                </a:moveTo>
                <a:cubicBezTo>
                  <a:pt x="37991" y="7517"/>
                  <a:pt x="38059" y="7653"/>
                  <a:pt x="38127" y="7776"/>
                </a:cubicBezTo>
                <a:lnTo>
                  <a:pt x="37773" y="7952"/>
                </a:lnTo>
                <a:cubicBezTo>
                  <a:pt x="37719" y="7857"/>
                  <a:pt x="37651" y="7708"/>
                  <a:pt x="37583" y="7612"/>
                </a:cubicBezTo>
                <a:lnTo>
                  <a:pt x="37936" y="7409"/>
                </a:lnTo>
                <a:close/>
                <a:moveTo>
                  <a:pt x="21177" y="7137"/>
                </a:moveTo>
                <a:cubicBezTo>
                  <a:pt x="20946" y="7137"/>
                  <a:pt x="20769" y="7313"/>
                  <a:pt x="20769" y="7545"/>
                </a:cubicBezTo>
                <a:cubicBezTo>
                  <a:pt x="20760" y="7795"/>
                  <a:pt x="20959" y="7963"/>
                  <a:pt x="21173" y="7963"/>
                </a:cubicBezTo>
                <a:cubicBezTo>
                  <a:pt x="21273" y="7963"/>
                  <a:pt x="21376" y="7926"/>
                  <a:pt x="21463" y="7844"/>
                </a:cubicBezTo>
                <a:cubicBezTo>
                  <a:pt x="21721" y="7585"/>
                  <a:pt x="21544" y="7137"/>
                  <a:pt x="21177" y="7137"/>
                </a:cubicBezTo>
                <a:close/>
                <a:moveTo>
                  <a:pt x="26232" y="7334"/>
                </a:moveTo>
                <a:cubicBezTo>
                  <a:pt x="26181" y="7508"/>
                  <a:pt x="26249" y="7682"/>
                  <a:pt x="26397" y="7789"/>
                </a:cubicBezTo>
                <a:lnTo>
                  <a:pt x="26002" y="7979"/>
                </a:lnTo>
                <a:lnTo>
                  <a:pt x="25799" y="7612"/>
                </a:lnTo>
                <a:cubicBezTo>
                  <a:pt x="25962" y="7612"/>
                  <a:pt x="26111" y="7517"/>
                  <a:pt x="26179" y="7368"/>
                </a:cubicBezTo>
                <a:cubicBezTo>
                  <a:pt x="26190" y="7346"/>
                  <a:pt x="26210" y="7342"/>
                  <a:pt x="26232" y="7334"/>
                </a:cubicBezTo>
                <a:close/>
                <a:moveTo>
                  <a:pt x="50999" y="7259"/>
                </a:moveTo>
                <a:cubicBezTo>
                  <a:pt x="50659" y="7259"/>
                  <a:pt x="50496" y="7667"/>
                  <a:pt x="50740" y="7898"/>
                </a:cubicBezTo>
                <a:cubicBezTo>
                  <a:pt x="50815" y="7977"/>
                  <a:pt x="50909" y="8012"/>
                  <a:pt x="51001" y="8012"/>
                </a:cubicBezTo>
                <a:cubicBezTo>
                  <a:pt x="51193" y="8012"/>
                  <a:pt x="51379" y="7860"/>
                  <a:pt x="51379" y="7640"/>
                </a:cubicBezTo>
                <a:cubicBezTo>
                  <a:pt x="51379" y="7431"/>
                  <a:pt x="51216" y="7272"/>
                  <a:pt x="51010" y="7272"/>
                </a:cubicBezTo>
                <a:cubicBezTo>
                  <a:pt x="51002" y="7272"/>
                  <a:pt x="50994" y="7272"/>
                  <a:pt x="50985" y="7273"/>
                </a:cubicBezTo>
                <a:lnTo>
                  <a:pt x="50999" y="7259"/>
                </a:lnTo>
                <a:close/>
                <a:moveTo>
                  <a:pt x="60005" y="7391"/>
                </a:moveTo>
                <a:cubicBezTo>
                  <a:pt x="59931" y="7391"/>
                  <a:pt x="59856" y="7417"/>
                  <a:pt x="59793" y="7477"/>
                </a:cubicBezTo>
                <a:cubicBezTo>
                  <a:pt x="59589" y="7680"/>
                  <a:pt x="59738" y="8007"/>
                  <a:pt x="60010" y="8020"/>
                </a:cubicBezTo>
                <a:cubicBezTo>
                  <a:pt x="60187" y="8020"/>
                  <a:pt x="60323" y="7884"/>
                  <a:pt x="60323" y="7708"/>
                </a:cubicBezTo>
                <a:cubicBezTo>
                  <a:pt x="60323" y="7520"/>
                  <a:pt x="60168" y="7391"/>
                  <a:pt x="60005" y="7391"/>
                </a:cubicBezTo>
                <a:close/>
                <a:moveTo>
                  <a:pt x="18418" y="7246"/>
                </a:moveTo>
                <a:cubicBezTo>
                  <a:pt x="18065" y="7246"/>
                  <a:pt x="17888" y="7680"/>
                  <a:pt x="18146" y="7925"/>
                </a:cubicBezTo>
                <a:cubicBezTo>
                  <a:pt x="18224" y="8003"/>
                  <a:pt x="18322" y="8039"/>
                  <a:pt x="18419" y="8039"/>
                </a:cubicBezTo>
                <a:cubicBezTo>
                  <a:pt x="18623" y="8039"/>
                  <a:pt x="18821" y="7880"/>
                  <a:pt x="18812" y="7640"/>
                </a:cubicBezTo>
                <a:cubicBezTo>
                  <a:pt x="18812" y="7422"/>
                  <a:pt x="18635" y="7246"/>
                  <a:pt x="18418" y="7246"/>
                </a:cubicBezTo>
                <a:close/>
                <a:moveTo>
                  <a:pt x="23447" y="7477"/>
                </a:moveTo>
                <a:lnTo>
                  <a:pt x="23637" y="7857"/>
                </a:lnTo>
                <a:lnTo>
                  <a:pt x="23270" y="8047"/>
                </a:lnTo>
                <a:lnTo>
                  <a:pt x="23080" y="7680"/>
                </a:lnTo>
                <a:lnTo>
                  <a:pt x="23447" y="7477"/>
                </a:lnTo>
                <a:close/>
                <a:moveTo>
                  <a:pt x="15700" y="7327"/>
                </a:moveTo>
                <a:cubicBezTo>
                  <a:pt x="15373" y="7327"/>
                  <a:pt x="15197" y="7721"/>
                  <a:pt x="15428" y="7966"/>
                </a:cubicBezTo>
                <a:cubicBezTo>
                  <a:pt x="15507" y="8041"/>
                  <a:pt x="15602" y="8074"/>
                  <a:pt x="15694" y="8074"/>
                </a:cubicBezTo>
                <a:cubicBezTo>
                  <a:pt x="15888" y="8074"/>
                  <a:pt x="16071" y="7928"/>
                  <a:pt x="16080" y="7708"/>
                </a:cubicBezTo>
                <a:cubicBezTo>
                  <a:pt x="16080" y="7490"/>
                  <a:pt x="15903" y="7327"/>
                  <a:pt x="15700" y="7327"/>
                </a:cubicBezTo>
                <a:close/>
                <a:moveTo>
                  <a:pt x="35218" y="7490"/>
                </a:moveTo>
                <a:lnTo>
                  <a:pt x="35381" y="7857"/>
                </a:lnTo>
                <a:lnTo>
                  <a:pt x="35041" y="8075"/>
                </a:lnTo>
                <a:cubicBezTo>
                  <a:pt x="34987" y="7966"/>
                  <a:pt x="34919" y="7803"/>
                  <a:pt x="34865" y="7667"/>
                </a:cubicBezTo>
                <a:lnTo>
                  <a:pt x="35218" y="7490"/>
                </a:lnTo>
                <a:close/>
                <a:moveTo>
                  <a:pt x="32486" y="7599"/>
                </a:moveTo>
                <a:lnTo>
                  <a:pt x="32649" y="7939"/>
                </a:lnTo>
                <a:lnTo>
                  <a:pt x="32309" y="8102"/>
                </a:lnTo>
                <a:lnTo>
                  <a:pt x="32146" y="7762"/>
                </a:lnTo>
                <a:lnTo>
                  <a:pt x="32486" y="7599"/>
                </a:lnTo>
                <a:close/>
                <a:moveTo>
                  <a:pt x="48266" y="7312"/>
                </a:moveTo>
                <a:cubicBezTo>
                  <a:pt x="48172" y="7312"/>
                  <a:pt x="48075" y="7346"/>
                  <a:pt x="47995" y="7422"/>
                </a:cubicBezTo>
                <a:cubicBezTo>
                  <a:pt x="47750" y="7667"/>
                  <a:pt x="47913" y="8102"/>
                  <a:pt x="48253" y="8102"/>
                </a:cubicBezTo>
                <a:cubicBezTo>
                  <a:pt x="48261" y="8102"/>
                  <a:pt x="48270" y="8103"/>
                  <a:pt x="48278" y="8103"/>
                </a:cubicBezTo>
                <a:cubicBezTo>
                  <a:pt x="48497" y="8103"/>
                  <a:pt x="48661" y="7930"/>
                  <a:pt x="48661" y="7708"/>
                </a:cubicBezTo>
                <a:lnTo>
                  <a:pt x="48661" y="7721"/>
                </a:lnTo>
                <a:cubicBezTo>
                  <a:pt x="48670" y="7478"/>
                  <a:pt x="48473" y="7312"/>
                  <a:pt x="48266" y="7312"/>
                </a:cubicBezTo>
                <a:close/>
                <a:moveTo>
                  <a:pt x="57305" y="7422"/>
                </a:moveTo>
                <a:lnTo>
                  <a:pt x="57305" y="7436"/>
                </a:lnTo>
                <a:cubicBezTo>
                  <a:pt x="56993" y="7436"/>
                  <a:pt x="56843" y="7803"/>
                  <a:pt x="57061" y="8007"/>
                </a:cubicBezTo>
                <a:cubicBezTo>
                  <a:pt x="57132" y="8078"/>
                  <a:pt x="57220" y="8110"/>
                  <a:pt x="57305" y="8110"/>
                </a:cubicBezTo>
                <a:cubicBezTo>
                  <a:pt x="57480" y="8110"/>
                  <a:pt x="57645" y="7976"/>
                  <a:pt x="57645" y="7776"/>
                </a:cubicBezTo>
                <a:cubicBezTo>
                  <a:pt x="57645" y="7585"/>
                  <a:pt x="57496" y="7422"/>
                  <a:pt x="57305" y="7422"/>
                </a:cubicBezTo>
                <a:close/>
                <a:moveTo>
                  <a:pt x="12954" y="7409"/>
                </a:moveTo>
                <a:cubicBezTo>
                  <a:pt x="12641" y="7409"/>
                  <a:pt x="12478" y="7789"/>
                  <a:pt x="12696" y="8020"/>
                </a:cubicBezTo>
                <a:cubicBezTo>
                  <a:pt x="12770" y="8091"/>
                  <a:pt x="12861" y="8123"/>
                  <a:pt x="12949" y="8123"/>
                </a:cubicBezTo>
                <a:cubicBezTo>
                  <a:pt x="13133" y="8123"/>
                  <a:pt x="13307" y="7983"/>
                  <a:pt x="13307" y="7762"/>
                </a:cubicBezTo>
                <a:cubicBezTo>
                  <a:pt x="13307" y="7572"/>
                  <a:pt x="13144" y="7409"/>
                  <a:pt x="12954" y="7409"/>
                </a:cubicBezTo>
                <a:close/>
                <a:moveTo>
                  <a:pt x="41511" y="7545"/>
                </a:moveTo>
                <a:lnTo>
                  <a:pt x="41729" y="7939"/>
                </a:lnTo>
                <a:lnTo>
                  <a:pt x="41335" y="8129"/>
                </a:lnTo>
                <a:lnTo>
                  <a:pt x="41117" y="7762"/>
                </a:lnTo>
                <a:cubicBezTo>
                  <a:pt x="41280" y="7762"/>
                  <a:pt x="41430" y="7680"/>
                  <a:pt x="41511" y="7545"/>
                </a:cubicBezTo>
                <a:close/>
                <a:moveTo>
                  <a:pt x="10235" y="7504"/>
                </a:moveTo>
                <a:cubicBezTo>
                  <a:pt x="9936" y="7504"/>
                  <a:pt x="9787" y="7857"/>
                  <a:pt x="10004" y="8061"/>
                </a:cubicBezTo>
                <a:cubicBezTo>
                  <a:pt x="10069" y="8126"/>
                  <a:pt x="10149" y="8155"/>
                  <a:pt x="10228" y="8155"/>
                </a:cubicBezTo>
                <a:cubicBezTo>
                  <a:pt x="10397" y="8155"/>
                  <a:pt x="10562" y="8020"/>
                  <a:pt x="10562" y="7816"/>
                </a:cubicBezTo>
                <a:cubicBezTo>
                  <a:pt x="10549" y="7648"/>
                  <a:pt x="10412" y="7516"/>
                  <a:pt x="10246" y="7516"/>
                </a:cubicBezTo>
                <a:cubicBezTo>
                  <a:pt x="10238" y="7516"/>
                  <a:pt x="10230" y="7517"/>
                  <a:pt x="10222" y="7517"/>
                </a:cubicBezTo>
                <a:lnTo>
                  <a:pt x="10235" y="7504"/>
                </a:lnTo>
                <a:close/>
                <a:moveTo>
                  <a:pt x="63585" y="7599"/>
                </a:moveTo>
                <a:cubicBezTo>
                  <a:pt x="63327" y="7599"/>
                  <a:pt x="63204" y="7912"/>
                  <a:pt x="63395" y="8088"/>
                </a:cubicBezTo>
                <a:cubicBezTo>
                  <a:pt x="63450" y="8144"/>
                  <a:pt x="63520" y="8169"/>
                  <a:pt x="63588" y="8169"/>
                </a:cubicBezTo>
                <a:cubicBezTo>
                  <a:pt x="63737" y="8169"/>
                  <a:pt x="63884" y="8052"/>
                  <a:pt x="63884" y="7884"/>
                </a:cubicBezTo>
                <a:cubicBezTo>
                  <a:pt x="63871" y="7721"/>
                  <a:pt x="63748" y="7599"/>
                  <a:pt x="63585" y="7599"/>
                </a:cubicBezTo>
                <a:close/>
                <a:moveTo>
                  <a:pt x="29768" y="7640"/>
                </a:moveTo>
                <a:lnTo>
                  <a:pt x="29931" y="7979"/>
                </a:lnTo>
                <a:lnTo>
                  <a:pt x="29591" y="8170"/>
                </a:lnTo>
                <a:lnTo>
                  <a:pt x="29414" y="7830"/>
                </a:lnTo>
                <a:lnTo>
                  <a:pt x="29768" y="7640"/>
                </a:lnTo>
                <a:close/>
                <a:moveTo>
                  <a:pt x="54533" y="7463"/>
                </a:moveTo>
                <a:cubicBezTo>
                  <a:pt x="54043" y="7463"/>
                  <a:pt x="54043" y="8197"/>
                  <a:pt x="54533" y="8197"/>
                </a:cubicBezTo>
                <a:cubicBezTo>
                  <a:pt x="55022" y="8197"/>
                  <a:pt x="55022" y="7463"/>
                  <a:pt x="54533" y="7463"/>
                </a:cubicBezTo>
                <a:close/>
                <a:moveTo>
                  <a:pt x="7503" y="7626"/>
                </a:moveTo>
                <a:cubicBezTo>
                  <a:pt x="7340" y="7626"/>
                  <a:pt x="7218" y="7762"/>
                  <a:pt x="7218" y="7912"/>
                </a:cubicBezTo>
                <a:cubicBezTo>
                  <a:pt x="7218" y="8086"/>
                  <a:pt x="7361" y="8199"/>
                  <a:pt x="7508" y="8199"/>
                </a:cubicBezTo>
                <a:cubicBezTo>
                  <a:pt x="7578" y="8199"/>
                  <a:pt x="7650" y="8173"/>
                  <a:pt x="7707" y="8115"/>
                </a:cubicBezTo>
                <a:cubicBezTo>
                  <a:pt x="7884" y="7925"/>
                  <a:pt x="7748" y="7626"/>
                  <a:pt x="7503" y="7626"/>
                </a:cubicBezTo>
                <a:close/>
                <a:moveTo>
                  <a:pt x="4758" y="7735"/>
                </a:moveTo>
                <a:cubicBezTo>
                  <a:pt x="4540" y="7735"/>
                  <a:pt x="4432" y="7993"/>
                  <a:pt x="4581" y="8143"/>
                </a:cubicBezTo>
                <a:cubicBezTo>
                  <a:pt x="4626" y="8197"/>
                  <a:pt x="4687" y="8221"/>
                  <a:pt x="4747" y="8221"/>
                </a:cubicBezTo>
                <a:cubicBezTo>
                  <a:pt x="4868" y="8221"/>
                  <a:pt x="4989" y="8124"/>
                  <a:pt x="4989" y="7979"/>
                </a:cubicBezTo>
                <a:cubicBezTo>
                  <a:pt x="4989" y="7857"/>
                  <a:pt x="4894" y="7748"/>
                  <a:pt x="4758" y="7735"/>
                </a:cubicBezTo>
                <a:close/>
                <a:moveTo>
                  <a:pt x="2002" y="7879"/>
                </a:moveTo>
                <a:cubicBezTo>
                  <a:pt x="1921" y="7879"/>
                  <a:pt x="1853" y="7951"/>
                  <a:pt x="1876" y="8034"/>
                </a:cubicBezTo>
                <a:cubicBezTo>
                  <a:pt x="1876" y="8102"/>
                  <a:pt x="1944" y="8156"/>
                  <a:pt x="1985" y="8224"/>
                </a:cubicBezTo>
                <a:lnTo>
                  <a:pt x="2067" y="8224"/>
                </a:lnTo>
                <a:cubicBezTo>
                  <a:pt x="2107" y="8170"/>
                  <a:pt x="2175" y="8102"/>
                  <a:pt x="2175" y="8047"/>
                </a:cubicBezTo>
                <a:cubicBezTo>
                  <a:pt x="2162" y="7966"/>
                  <a:pt x="2107" y="7912"/>
                  <a:pt x="2039" y="7884"/>
                </a:cubicBezTo>
                <a:cubicBezTo>
                  <a:pt x="2027" y="7881"/>
                  <a:pt x="2014" y="7879"/>
                  <a:pt x="2002" y="7879"/>
                </a:cubicBezTo>
                <a:close/>
                <a:moveTo>
                  <a:pt x="27022" y="7694"/>
                </a:moveTo>
                <a:lnTo>
                  <a:pt x="27199" y="8034"/>
                </a:lnTo>
                <a:lnTo>
                  <a:pt x="26818" y="8224"/>
                </a:lnTo>
                <a:lnTo>
                  <a:pt x="26641" y="7884"/>
                </a:lnTo>
                <a:lnTo>
                  <a:pt x="27022" y="7694"/>
                </a:lnTo>
                <a:close/>
                <a:moveTo>
                  <a:pt x="38752" y="7667"/>
                </a:moveTo>
                <a:cubicBezTo>
                  <a:pt x="38806" y="7789"/>
                  <a:pt x="38888" y="7925"/>
                  <a:pt x="38942" y="8061"/>
                </a:cubicBezTo>
                <a:lnTo>
                  <a:pt x="38602" y="8224"/>
                </a:lnTo>
                <a:lnTo>
                  <a:pt x="38412" y="7857"/>
                </a:lnTo>
                <a:lnTo>
                  <a:pt x="38752" y="7667"/>
                </a:lnTo>
                <a:close/>
                <a:moveTo>
                  <a:pt x="51802" y="7508"/>
                </a:moveTo>
                <a:cubicBezTo>
                  <a:pt x="51711" y="7508"/>
                  <a:pt x="51619" y="7540"/>
                  <a:pt x="51542" y="7612"/>
                </a:cubicBezTo>
                <a:cubicBezTo>
                  <a:pt x="51298" y="7857"/>
                  <a:pt x="51461" y="8279"/>
                  <a:pt x="51801" y="8279"/>
                </a:cubicBezTo>
                <a:cubicBezTo>
                  <a:pt x="52018" y="8279"/>
                  <a:pt x="52208" y="8102"/>
                  <a:pt x="52208" y="7884"/>
                </a:cubicBezTo>
                <a:lnTo>
                  <a:pt x="52208" y="7884"/>
                </a:lnTo>
                <a:lnTo>
                  <a:pt x="52195" y="7898"/>
                </a:lnTo>
                <a:cubicBezTo>
                  <a:pt x="52195" y="7664"/>
                  <a:pt x="52002" y="7508"/>
                  <a:pt x="51802" y="7508"/>
                </a:cubicBezTo>
                <a:close/>
                <a:moveTo>
                  <a:pt x="36034" y="7762"/>
                </a:moveTo>
                <a:lnTo>
                  <a:pt x="36210" y="8115"/>
                </a:lnTo>
                <a:lnTo>
                  <a:pt x="35870" y="8292"/>
                </a:lnTo>
                <a:cubicBezTo>
                  <a:pt x="35816" y="8183"/>
                  <a:pt x="35748" y="8061"/>
                  <a:pt x="35694" y="7952"/>
                </a:cubicBezTo>
                <a:lnTo>
                  <a:pt x="36034" y="7762"/>
                </a:lnTo>
                <a:close/>
                <a:moveTo>
                  <a:pt x="19244" y="7490"/>
                </a:moveTo>
                <a:cubicBezTo>
                  <a:pt x="18901" y="7490"/>
                  <a:pt x="18707" y="7902"/>
                  <a:pt x="18948" y="8170"/>
                </a:cubicBezTo>
                <a:cubicBezTo>
                  <a:pt x="19033" y="8255"/>
                  <a:pt x="19137" y="8293"/>
                  <a:pt x="19239" y="8293"/>
                </a:cubicBezTo>
                <a:cubicBezTo>
                  <a:pt x="19445" y="8293"/>
                  <a:pt x="19641" y="8135"/>
                  <a:pt x="19641" y="7898"/>
                </a:cubicBezTo>
                <a:cubicBezTo>
                  <a:pt x="19655" y="7680"/>
                  <a:pt x="19478" y="7490"/>
                  <a:pt x="19261" y="7490"/>
                </a:cubicBezTo>
                <a:cubicBezTo>
                  <a:pt x="19255" y="7490"/>
                  <a:pt x="19250" y="7490"/>
                  <a:pt x="19244" y="7490"/>
                </a:cubicBezTo>
                <a:close/>
                <a:moveTo>
                  <a:pt x="60839" y="7612"/>
                </a:moveTo>
                <a:cubicBezTo>
                  <a:pt x="60649" y="7612"/>
                  <a:pt x="60513" y="7762"/>
                  <a:pt x="60500" y="7952"/>
                </a:cubicBezTo>
                <a:cubicBezTo>
                  <a:pt x="60500" y="8156"/>
                  <a:pt x="60670" y="8297"/>
                  <a:pt x="60848" y="8297"/>
                </a:cubicBezTo>
                <a:cubicBezTo>
                  <a:pt x="60931" y="8297"/>
                  <a:pt x="61015" y="8266"/>
                  <a:pt x="61084" y="8197"/>
                </a:cubicBezTo>
                <a:cubicBezTo>
                  <a:pt x="61288" y="7979"/>
                  <a:pt x="61138" y="7612"/>
                  <a:pt x="60839" y="7612"/>
                </a:cubicBezTo>
                <a:close/>
                <a:moveTo>
                  <a:pt x="24263" y="7748"/>
                </a:moveTo>
                <a:lnTo>
                  <a:pt x="24467" y="8143"/>
                </a:lnTo>
                <a:lnTo>
                  <a:pt x="24100" y="8333"/>
                </a:lnTo>
                <a:lnTo>
                  <a:pt x="23909" y="7939"/>
                </a:lnTo>
                <a:lnTo>
                  <a:pt x="24263" y="7748"/>
                </a:lnTo>
                <a:close/>
                <a:moveTo>
                  <a:pt x="16519" y="7571"/>
                </a:moveTo>
                <a:cubicBezTo>
                  <a:pt x="16312" y="7571"/>
                  <a:pt x="16148" y="7742"/>
                  <a:pt x="16134" y="7939"/>
                </a:cubicBezTo>
                <a:cubicBezTo>
                  <a:pt x="16134" y="8182"/>
                  <a:pt x="16328" y="8342"/>
                  <a:pt x="16529" y="8342"/>
                </a:cubicBezTo>
                <a:cubicBezTo>
                  <a:pt x="16619" y="8342"/>
                  <a:pt x="16711" y="8310"/>
                  <a:pt x="16787" y="8238"/>
                </a:cubicBezTo>
                <a:cubicBezTo>
                  <a:pt x="17032" y="7993"/>
                  <a:pt x="16882" y="7572"/>
                  <a:pt x="16542" y="7572"/>
                </a:cubicBezTo>
                <a:cubicBezTo>
                  <a:pt x="16534" y="7571"/>
                  <a:pt x="16527" y="7571"/>
                  <a:pt x="16519" y="7571"/>
                </a:cubicBezTo>
                <a:close/>
                <a:moveTo>
                  <a:pt x="33315" y="7830"/>
                </a:moveTo>
                <a:lnTo>
                  <a:pt x="33478" y="8156"/>
                </a:lnTo>
                <a:lnTo>
                  <a:pt x="33152" y="8346"/>
                </a:lnTo>
                <a:lnTo>
                  <a:pt x="32975" y="8007"/>
                </a:lnTo>
                <a:lnTo>
                  <a:pt x="33315" y="7830"/>
                </a:lnTo>
                <a:close/>
                <a:moveTo>
                  <a:pt x="49093" y="7547"/>
                </a:moveTo>
                <a:cubicBezTo>
                  <a:pt x="48994" y="7547"/>
                  <a:pt x="48893" y="7584"/>
                  <a:pt x="48810" y="7667"/>
                </a:cubicBezTo>
                <a:cubicBezTo>
                  <a:pt x="48566" y="7912"/>
                  <a:pt x="48742" y="8346"/>
                  <a:pt x="49096" y="8346"/>
                </a:cubicBezTo>
                <a:cubicBezTo>
                  <a:pt x="49313" y="8346"/>
                  <a:pt x="49490" y="8170"/>
                  <a:pt x="49490" y="7952"/>
                </a:cubicBezTo>
                <a:cubicBezTo>
                  <a:pt x="49499" y="7712"/>
                  <a:pt x="49301" y="7547"/>
                  <a:pt x="49093" y="7547"/>
                </a:cubicBezTo>
                <a:close/>
                <a:moveTo>
                  <a:pt x="58107" y="7653"/>
                </a:moveTo>
                <a:cubicBezTo>
                  <a:pt x="57795" y="7653"/>
                  <a:pt x="57632" y="8047"/>
                  <a:pt x="57863" y="8265"/>
                </a:cubicBezTo>
                <a:cubicBezTo>
                  <a:pt x="57938" y="8340"/>
                  <a:pt x="58029" y="8373"/>
                  <a:pt x="58119" y="8373"/>
                </a:cubicBezTo>
                <a:cubicBezTo>
                  <a:pt x="58306" y="8373"/>
                  <a:pt x="58484" y="8227"/>
                  <a:pt x="58474" y="8007"/>
                </a:cubicBezTo>
                <a:cubicBezTo>
                  <a:pt x="58474" y="7803"/>
                  <a:pt x="58311" y="7653"/>
                  <a:pt x="58107" y="7653"/>
                </a:cubicBezTo>
                <a:close/>
                <a:moveTo>
                  <a:pt x="13779" y="7649"/>
                </a:moveTo>
                <a:cubicBezTo>
                  <a:pt x="13588" y="7649"/>
                  <a:pt x="13402" y="7796"/>
                  <a:pt x="13402" y="8020"/>
                </a:cubicBezTo>
                <a:cubicBezTo>
                  <a:pt x="13416" y="8211"/>
                  <a:pt x="13579" y="8374"/>
                  <a:pt x="13769" y="8374"/>
                </a:cubicBezTo>
                <a:cubicBezTo>
                  <a:pt x="14096" y="8374"/>
                  <a:pt x="14259" y="7979"/>
                  <a:pt x="14028" y="7748"/>
                </a:cubicBezTo>
                <a:cubicBezTo>
                  <a:pt x="13955" y="7680"/>
                  <a:pt x="13867" y="7649"/>
                  <a:pt x="13779" y="7649"/>
                </a:cubicBezTo>
                <a:close/>
                <a:moveTo>
                  <a:pt x="30572" y="7904"/>
                </a:moveTo>
                <a:cubicBezTo>
                  <a:pt x="30626" y="8010"/>
                  <a:pt x="30680" y="8118"/>
                  <a:pt x="30760" y="8238"/>
                </a:cubicBezTo>
                <a:lnTo>
                  <a:pt x="30420" y="8414"/>
                </a:lnTo>
                <a:lnTo>
                  <a:pt x="30243" y="8075"/>
                </a:lnTo>
                <a:lnTo>
                  <a:pt x="30572" y="7904"/>
                </a:lnTo>
                <a:close/>
                <a:moveTo>
                  <a:pt x="55362" y="7694"/>
                </a:moveTo>
                <a:cubicBezTo>
                  <a:pt x="55022" y="7694"/>
                  <a:pt x="54859" y="8102"/>
                  <a:pt x="55103" y="8333"/>
                </a:cubicBezTo>
                <a:cubicBezTo>
                  <a:pt x="55178" y="8412"/>
                  <a:pt x="55271" y="8447"/>
                  <a:pt x="55362" y="8447"/>
                </a:cubicBezTo>
                <a:cubicBezTo>
                  <a:pt x="55555" y="8447"/>
                  <a:pt x="55742" y="8291"/>
                  <a:pt x="55742" y="8061"/>
                </a:cubicBezTo>
                <a:cubicBezTo>
                  <a:pt x="55742" y="7857"/>
                  <a:pt x="55566" y="7694"/>
                  <a:pt x="55362" y="7694"/>
                </a:cubicBezTo>
                <a:close/>
                <a:moveTo>
                  <a:pt x="11051" y="7762"/>
                </a:moveTo>
                <a:cubicBezTo>
                  <a:pt x="10861" y="7762"/>
                  <a:pt x="10711" y="7925"/>
                  <a:pt x="10711" y="8102"/>
                </a:cubicBezTo>
                <a:cubicBezTo>
                  <a:pt x="10711" y="8313"/>
                  <a:pt x="10878" y="8449"/>
                  <a:pt x="11053" y="8449"/>
                </a:cubicBezTo>
                <a:cubicBezTo>
                  <a:pt x="11138" y="8449"/>
                  <a:pt x="11225" y="8417"/>
                  <a:pt x="11296" y="8346"/>
                </a:cubicBezTo>
                <a:cubicBezTo>
                  <a:pt x="11513" y="8129"/>
                  <a:pt x="11364" y="7762"/>
                  <a:pt x="11051" y="7762"/>
                </a:cubicBezTo>
                <a:close/>
                <a:moveTo>
                  <a:pt x="64428" y="7816"/>
                </a:moveTo>
                <a:cubicBezTo>
                  <a:pt x="64020" y="7830"/>
                  <a:pt x="64006" y="8428"/>
                  <a:pt x="64414" y="8455"/>
                </a:cubicBezTo>
                <a:cubicBezTo>
                  <a:pt x="64808" y="8442"/>
                  <a:pt x="64836" y="7844"/>
                  <a:pt x="64428" y="7816"/>
                </a:cubicBezTo>
                <a:close/>
                <a:moveTo>
                  <a:pt x="39581" y="7939"/>
                </a:moveTo>
                <a:lnTo>
                  <a:pt x="39771" y="8292"/>
                </a:lnTo>
                <a:lnTo>
                  <a:pt x="39432" y="8469"/>
                </a:lnTo>
                <a:lnTo>
                  <a:pt x="39241" y="8129"/>
                </a:lnTo>
                <a:lnTo>
                  <a:pt x="39581" y="7939"/>
                </a:lnTo>
                <a:close/>
                <a:moveTo>
                  <a:pt x="8329" y="7864"/>
                </a:moveTo>
                <a:cubicBezTo>
                  <a:pt x="8178" y="7864"/>
                  <a:pt x="8029" y="7978"/>
                  <a:pt x="8020" y="8156"/>
                </a:cubicBezTo>
                <a:cubicBezTo>
                  <a:pt x="8020" y="8319"/>
                  <a:pt x="8142" y="8455"/>
                  <a:pt x="8319" y="8469"/>
                </a:cubicBezTo>
                <a:cubicBezTo>
                  <a:pt x="8324" y="8469"/>
                  <a:pt x="8329" y="8469"/>
                  <a:pt x="8335" y="8469"/>
                </a:cubicBezTo>
                <a:cubicBezTo>
                  <a:pt x="8583" y="8469"/>
                  <a:pt x="8723" y="8152"/>
                  <a:pt x="8550" y="7966"/>
                </a:cubicBezTo>
                <a:cubicBezTo>
                  <a:pt x="8489" y="7896"/>
                  <a:pt x="8409" y="7864"/>
                  <a:pt x="8329" y="7864"/>
                </a:cubicBezTo>
                <a:close/>
                <a:moveTo>
                  <a:pt x="5587" y="7966"/>
                </a:moveTo>
                <a:cubicBezTo>
                  <a:pt x="5356" y="7966"/>
                  <a:pt x="5234" y="8238"/>
                  <a:pt x="5397" y="8401"/>
                </a:cubicBezTo>
                <a:cubicBezTo>
                  <a:pt x="5446" y="8455"/>
                  <a:pt x="5510" y="8479"/>
                  <a:pt x="5574" y="8479"/>
                </a:cubicBezTo>
                <a:cubicBezTo>
                  <a:pt x="5703" y="8479"/>
                  <a:pt x="5832" y="8379"/>
                  <a:pt x="5832" y="8224"/>
                </a:cubicBezTo>
                <a:cubicBezTo>
                  <a:pt x="5832" y="8088"/>
                  <a:pt x="5723" y="7979"/>
                  <a:pt x="5587" y="7966"/>
                </a:cubicBezTo>
                <a:close/>
                <a:moveTo>
                  <a:pt x="2855" y="8088"/>
                </a:moveTo>
                <a:cubicBezTo>
                  <a:pt x="2746" y="8088"/>
                  <a:pt x="2665" y="8170"/>
                  <a:pt x="2665" y="8279"/>
                </a:cubicBezTo>
                <a:cubicBezTo>
                  <a:pt x="2651" y="8374"/>
                  <a:pt x="2733" y="8469"/>
                  <a:pt x="2828" y="8482"/>
                </a:cubicBezTo>
                <a:cubicBezTo>
                  <a:pt x="2836" y="8483"/>
                  <a:pt x="2843" y="8484"/>
                  <a:pt x="2851" y="8484"/>
                </a:cubicBezTo>
                <a:cubicBezTo>
                  <a:pt x="2962" y="8484"/>
                  <a:pt x="3045" y="8394"/>
                  <a:pt x="3045" y="8292"/>
                </a:cubicBezTo>
                <a:cubicBezTo>
                  <a:pt x="3045" y="8183"/>
                  <a:pt x="2964" y="8088"/>
                  <a:pt x="2855" y="8088"/>
                </a:cubicBezTo>
                <a:close/>
                <a:moveTo>
                  <a:pt x="96" y="8292"/>
                </a:moveTo>
                <a:cubicBezTo>
                  <a:pt x="68" y="8319"/>
                  <a:pt x="14" y="8346"/>
                  <a:pt x="14" y="8387"/>
                </a:cubicBezTo>
                <a:cubicBezTo>
                  <a:pt x="0" y="8428"/>
                  <a:pt x="55" y="8455"/>
                  <a:pt x="109" y="8496"/>
                </a:cubicBezTo>
                <a:cubicBezTo>
                  <a:pt x="150" y="8442"/>
                  <a:pt x="191" y="8414"/>
                  <a:pt x="191" y="8374"/>
                </a:cubicBezTo>
                <a:lnTo>
                  <a:pt x="177" y="8374"/>
                </a:lnTo>
                <a:cubicBezTo>
                  <a:pt x="177" y="8346"/>
                  <a:pt x="123" y="8319"/>
                  <a:pt x="96" y="8292"/>
                </a:cubicBezTo>
                <a:close/>
                <a:moveTo>
                  <a:pt x="27837" y="7952"/>
                </a:moveTo>
                <a:lnTo>
                  <a:pt x="28014" y="8319"/>
                </a:lnTo>
                <a:lnTo>
                  <a:pt x="27647" y="8496"/>
                </a:lnTo>
                <a:lnTo>
                  <a:pt x="27470" y="8129"/>
                </a:lnTo>
                <a:lnTo>
                  <a:pt x="27837" y="7952"/>
                </a:lnTo>
                <a:close/>
                <a:moveTo>
                  <a:pt x="36863" y="8020"/>
                </a:moveTo>
                <a:lnTo>
                  <a:pt x="37039" y="8360"/>
                </a:lnTo>
                <a:lnTo>
                  <a:pt x="36700" y="8537"/>
                </a:lnTo>
                <a:lnTo>
                  <a:pt x="36523" y="8197"/>
                </a:lnTo>
                <a:lnTo>
                  <a:pt x="36863" y="8020"/>
                </a:lnTo>
                <a:close/>
                <a:moveTo>
                  <a:pt x="52636" y="7734"/>
                </a:moveTo>
                <a:cubicBezTo>
                  <a:pt x="52538" y="7734"/>
                  <a:pt x="52438" y="7772"/>
                  <a:pt x="52358" y="7857"/>
                </a:cubicBezTo>
                <a:cubicBezTo>
                  <a:pt x="52113" y="8115"/>
                  <a:pt x="52290" y="8537"/>
                  <a:pt x="52643" y="8537"/>
                </a:cubicBezTo>
                <a:cubicBezTo>
                  <a:pt x="52861" y="8523"/>
                  <a:pt x="53037" y="8346"/>
                  <a:pt x="53037" y="8129"/>
                </a:cubicBezTo>
                <a:cubicBezTo>
                  <a:pt x="53028" y="7892"/>
                  <a:pt x="52836" y="7734"/>
                  <a:pt x="52636" y="7734"/>
                </a:cubicBezTo>
                <a:close/>
                <a:moveTo>
                  <a:pt x="20076" y="7735"/>
                </a:moveTo>
                <a:cubicBezTo>
                  <a:pt x="19859" y="7735"/>
                  <a:pt x="19668" y="7898"/>
                  <a:pt x="19668" y="8129"/>
                </a:cubicBezTo>
                <a:cubicBezTo>
                  <a:pt x="19659" y="8379"/>
                  <a:pt x="19858" y="8547"/>
                  <a:pt x="20068" y="8547"/>
                </a:cubicBezTo>
                <a:cubicBezTo>
                  <a:pt x="20166" y="8547"/>
                  <a:pt x="20266" y="8510"/>
                  <a:pt x="20348" y="8428"/>
                </a:cubicBezTo>
                <a:cubicBezTo>
                  <a:pt x="20606" y="8183"/>
                  <a:pt x="20443" y="7735"/>
                  <a:pt x="20076" y="7735"/>
                </a:cubicBezTo>
                <a:close/>
                <a:moveTo>
                  <a:pt x="61655" y="7830"/>
                </a:moveTo>
                <a:cubicBezTo>
                  <a:pt x="61179" y="7830"/>
                  <a:pt x="61179" y="8550"/>
                  <a:pt x="61655" y="8550"/>
                </a:cubicBezTo>
                <a:cubicBezTo>
                  <a:pt x="62144" y="8550"/>
                  <a:pt x="62144" y="7830"/>
                  <a:pt x="61655" y="7830"/>
                </a:cubicBezTo>
                <a:close/>
                <a:moveTo>
                  <a:pt x="17358" y="7803"/>
                </a:moveTo>
                <a:cubicBezTo>
                  <a:pt x="17004" y="7803"/>
                  <a:pt x="16828" y="8224"/>
                  <a:pt x="17072" y="8469"/>
                </a:cubicBezTo>
                <a:cubicBezTo>
                  <a:pt x="17151" y="8548"/>
                  <a:pt x="17248" y="8583"/>
                  <a:pt x="17344" y="8583"/>
                </a:cubicBezTo>
                <a:cubicBezTo>
                  <a:pt x="17545" y="8583"/>
                  <a:pt x="17738" y="8427"/>
                  <a:pt x="17738" y="8197"/>
                </a:cubicBezTo>
                <a:cubicBezTo>
                  <a:pt x="17738" y="7979"/>
                  <a:pt x="17562" y="7803"/>
                  <a:pt x="17358" y="7803"/>
                </a:cubicBezTo>
                <a:close/>
                <a:moveTo>
                  <a:pt x="34171" y="8088"/>
                </a:moveTo>
                <a:lnTo>
                  <a:pt x="34348" y="8414"/>
                </a:lnTo>
                <a:lnTo>
                  <a:pt x="34005" y="8612"/>
                </a:lnTo>
                <a:lnTo>
                  <a:pt x="34005" y="8612"/>
                </a:lnTo>
                <a:lnTo>
                  <a:pt x="33832" y="8265"/>
                </a:lnTo>
                <a:lnTo>
                  <a:pt x="34171" y="8088"/>
                </a:lnTo>
                <a:close/>
                <a:moveTo>
                  <a:pt x="58950" y="7871"/>
                </a:moveTo>
                <a:cubicBezTo>
                  <a:pt x="58610" y="7871"/>
                  <a:pt x="58434" y="8279"/>
                  <a:pt x="58678" y="8523"/>
                </a:cubicBezTo>
                <a:cubicBezTo>
                  <a:pt x="58753" y="8602"/>
                  <a:pt x="58845" y="8637"/>
                  <a:pt x="58937" y="8637"/>
                </a:cubicBezTo>
                <a:cubicBezTo>
                  <a:pt x="59130" y="8637"/>
                  <a:pt x="59317" y="8482"/>
                  <a:pt x="59317" y="8251"/>
                </a:cubicBezTo>
                <a:cubicBezTo>
                  <a:pt x="59331" y="8047"/>
                  <a:pt x="59154" y="7871"/>
                  <a:pt x="58950" y="7871"/>
                </a:cubicBezTo>
                <a:close/>
                <a:moveTo>
                  <a:pt x="911" y="8482"/>
                </a:moveTo>
                <a:lnTo>
                  <a:pt x="911" y="8482"/>
                </a:lnTo>
                <a:cubicBezTo>
                  <a:pt x="857" y="8496"/>
                  <a:pt x="816" y="8578"/>
                  <a:pt x="775" y="8618"/>
                </a:cubicBezTo>
                <a:lnTo>
                  <a:pt x="816" y="8646"/>
                </a:lnTo>
                <a:lnTo>
                  <a:pt x="1074" y="8646"/>
                </a:lnTo>
                <a:cubicBezTo>
                  <a:pt x="1063" y="8553"/>
                  <a:pt x="1022" y="8490"/>
                  <a:pt x="943" y="8490"/>
                </a:cubicBezTo>
                <a:cubicBezTo>
                  <a:pt x="929" y="8490"/>
                  <a:pt x="914" y="8492"/>
                  <a:pt x="898" y="8496"/>
                </a:cubicBezTo>
                <a:lnTo>
                  <a:pt x="911" y="8482"/>
                </a:lnTo>
                <a:close/>
                <a:moveTo>
                  <a:pt x="19851" y="8550"/>
                </a:moveTo>
                <a:cubicBezTo>
                  <a:pt x="19759" y="8550"/>
                  <a:pt x="19665" y="8583"/>
                  <a:pt x="19589" y="8646"/>
                </a:cubicBezTo>
                <a:lnTo>
                  <a:pt x="20090" y="8646"/>
                </a:lnTo>
                <a:cubicBezTo>
                  <a:pt x="20025" y="8581"/>
                  <a:pt x="19939" y="8550"/>
                  <a:pt x="19851" y="8550"/>
                </a:cubicBezTo>
                <a:close/>
                <a:moveTo>
                  <a:pt x="52405" y="8554"/>
                </a:moveTo>
                <a:cubicBezTo>
                  <a:pt x="52320" y="8554"/>
                  <a:pt x="52236" y="8584"/>
                  <a:pt x="52168" y="8646"/>
                </a:cubicBezTo>
                <a:lnTo>
                  <a:pt x="52643" y="8646"/>
                </a:lnTo>
                <a:cubicBezTo>
                  <a:pt x="52575" y="8584"/>
                  <a:pt x="52490" y="8554"/>
                  <a:pt x="52405" y="8554"/>
                </a:cubicBezTo>
                <a:close/>
                <a:moveTo>
                  <a:pt x="14653" y="7912"/>
                </a:moveTo>
                <a:lnTo>
                  <a:pt x="14653" y="7925"/>
                </a:lnTo>
                <a:cubicBezTo>
                  <a:pt x="14642" y="7924"/>
                  <a:pt x="14631" y="7924"/>
                  <a:pt x="14620" y="7924"/>
                </a:cubicBezTo>
                <a:cubicBezTo>
                  <a:pt x="14313" y="7924"/>
                  <a:pt x="14130" y="8287"/>
                  <a:pt x="14340" y="8523"/>
                </a:cubicBezTo>
                <a:cubicBezTo>
                  <a:pt x="14418" y="8616"/>
                  <a:pt x="14521" y="8658"/>
                  <a:pt x="14621" y="8658"/>
                </a:cubicBezTo>
                <a:cubicBezTo>
                  <a:pt x="14801" y="8658"/>
                  <a:pt x="14975" y="8524"/>
                  <a:pt x="14993" y="8306"/>
                </a:cubicBezTo>
                <a:cubicBezTo>
                  <a:pt x="15006" y="8115"/>
                  <a:pt x="14857" y="7939"/>
                  <a:pt x="14653" y="7912"/>
                </a:cubicBezTo>
                <a:close/>
                <a:moveTo>
                  <a:pt x="4505" y="8567"/>
                </a:moveTo>
                <a:cubicBezTo>
                  <a:pt x="4452" y="8567"/>
                  <a:pt x="4404" y="8598"/>
                  <a:pt x="4350" y="8659"/>
                </a:cubicBezTo>
                <a:lnTo>
                  <a:pt x="4690" y="8659"/>
                </a:lnTo>
                <a:cubicBezTo>
                  <a:pt x="4615" y="8598"/>
                  <a:pt x="4557" y="8567"/>
                  <a:pt x="4505" y="8567"/>
                </a:cubicBezTo>
                <a:close/>
                <a:moveTo>
                  <a:pt x="7218" y="8455"/>
                </a:moveTo>
                <a:cubicBezTo>
                  <a:pt x="7096" y="8455"/>
                  <a:pt x="6987" y="8537"/>
                  <a:pt x="6960" y="8659"/>
                </a:cubicBezTo>
                <a:lnTo>
                  <a:pt x="7503" y="8659"/>
                </a:lnTo>
                <a:cubicBezTo>
                  <a:pt x="7463" y="8537"/>
                  <a:pt x="7340" y="8455"/>
                  <a:pt x="7218" y="8455"/>
                </a:cubicBezTo>
                <a:close/>
                <a:moveTo>
                  <a:pt x="9950" y="8319"/>
                </a:moveTo>
                <a:cubicBezTo>
                  <a:pt x="9773" y="8333"/>
                  <a:pt x="9651" y="8482"/>
                  <a:pt x="9665" y="8659"/>
                </a:cubicBezTo>
                <a:lnTo>
                  <a:pt x="10303" y="8659"/>
                </a:lnTo>
                <a:cubicBezTo>
                  <a:pt x="10265" y="8441"/>
                  <a:pt x="10142" y="8332"/>
                  <a:pt x="9979" y="8332"/>
                </a:cubicBezTo>
                <a:cubicBezTo>
                  <a:pt x="9970" y="8332"/>
                  <a:pt x="9960" y="8332"/>
                  <a:pt x="9950" y="8333"/>
                </a:cubicBezTo>
                <a:lnTo>
                  <a:pt x="9950" y="8319"/>
                </a:lnTo>
                <a:close/>
                <a:moveTo>
                  <a:pt x="10643" y="8618"/>
                </a:moveTo>
                <a:lnTo>
                  <a:pt x="10643" y="8659"/>
                </a:lnTo>
                <a:lnTo>
                  <a:pt x="10956" y="8659"/>
                </a:lnTo>
                <a:lnTo>
                  <a:pt x="10956" y="8618"/>
                </a:lnTo>
                <a:close/>
                <a:moveTo>
                  <a:pt x="13525" y="8506"/>
                </a:moveTo>
                <a:cubicBezTo>
                  <a:pt x="13419" y="8506"/>
                  <a:pt x="13314" y="8557"/>
                  <a:pt x="13253" y="8659"/>
                </a:cubicBezTo>
                <a:lnTo>
                  <a:pt x="13797" y="8659"/>
                </a:lnTo>
                <a:cubicBezTo>
                  <a:pt x="13735" y="8557"/>
                  <a:pt x="13630" y="8506"/>
                  <a:pt x="13525" y="8506"/>
                </a:cubicBezTo>
                <a:close/>
                <a:moveTo>
                  <a:pt x="15461" y="8157"/>
                </a:moveTo>
                <a:cubicBezTo>
                  <a:pt x="15374" y="8157"/>
                  <a:pt x="15286" y="8185"/>
                  <a:pt x="15210" y="8238"/>
                </a:cubicBezTo>
                <a:cubicBezTo>
                  <a:pt x="15088" y="8333"/>
                  <a:pt x="15047" y="8510"/>
                  <a:pt x="15115" y="8659"/>
                </a:cubicBezTo>
                <a:lnTo>
                  <a:pt x="15808" y="8659"/>
                </a:lnTo>
                <a:cubicBezTo>
                  <a:pt x="15863" y="8496"/>
                  <a:pt x="15808" y="8306"/>
                  <a:pt x="15659" y="8211"/>
                </a:cubicBezTo>
                <a:cubicBezTo>
                  <a:pt x="15599" y="8174"/>
                  <a:pt x="15530" y="8157"/>
                  <a:pt x="15461" y="8157"/>
                </a:cubicBezTo>
                <a:close/>
                <a:moveTo>
                  <a:pt x="16284" y="8387"/>
                </a:moveTo>
                <a:cubicBezTo>
                  <a:pt x="16121" y="8387"/>
                  <a:pt x="15971" y="8496"/>
                  <a:pt x="15931" y="8659"/>
                </a:cubicBezTo>
                <a:lnTo>
                  <a:pt x="16637" y="8659"/>
                </a:lnTo>
                <a:cubicBezTo>
                  <a:pt x="16597" y="8496"/>
                  <a:pt x="16447" y="8387"/>
                  <a:pt x="16284" y="8387"/>
                </a:cubicBezTo>
                <a:close/>
                <a:moveTo>
                  <a:pt x="19003" y="8318"/>
                </a:moveTo>
                <a:cubicBezTo>
                  <a:pt x="18994" y="8318"/>
                  <a:pt x="18984" y="8319"/>
                  <a:pt x="18975" y="8319"/>
                </a:cubicBezTo>
                <a:cubicBezTo>
                  <a:pt x="18785" y="8319"/>
                  <a:pt x="18635" y="8469"/>
                  <a:pt x="18622" y="8659"/>
                </a:cubicBezTo>
                <a:lnTo>
                  <a:pt x="19397" y="8659"/>
                </a:lnTo>
                <a:cubicBezTo>
                  <a:pt x="19371" y="8464"/>
                  <a:pt x="19207" y="8318"/>
                  <a:pt x="19003" y="8318"/>
                </a:cubicBezTo>
                <a:close/>
                <a:moveTo>
                  <a:pt x="19573" y="8646"/>
                </a:moveTo>
                <a:lnTo>
                  <a:pt x="19573" y="8659"/>
                </a:lnTo>
                <a:cubicBezTo>
                  <a:pt x="19578" y="8654"/>
                  <a:pt x="19584" y="8650"/>
                  <a:pt x="19589" y="8646"/>
                </a:cubicBezTo>
                <a:close/>
                <a:moveTo>
                  <a:pt x="46353" y="7627"/>
                </a:moveTo>
                <a:cubicBezTo>
                  <a:pt x="46212" y="7627"/>
                  <a:pt x="46081" y="7699"/>
                  <a:pt x="46010" y="7830"/>
                </a:cubicBezTo>
                <a:cubicBezTo>
                  <a:pt x="45888" y="8020"/>
                  <a:pt x="45942" y="8211"/>
                  <a:pt x="46173" y="8428"/>
                </a:cubicBezTo>
                <a:cubicBezTo>
                  <a:pt x="46161" y="8427"/>
                  <a:pt x="46148" y="8427"/>
                  <a:pt x="46136" y="8427"/>
                </a:cubicBezTo>
                <a:cubicBezTo>
                  <a:pt x="45974" y="8427"/>
                  <a:pt x="45828" y="8508"/>
                  <a:pt x="45752" y="8659"/>
                </a:cubicBezTo>
                <a:lnTo>
                  <a:pt x="46472" y="8659"/>
                </a:lnTo>
                <a:lnTo>
                  <a:pt x="46513" y="8618"/>
                </a:lnTo>
                <a:lnTo>
                  <a:pt x="46296" y="8455"/>
                </a:lnTo>
                <a:cubicBezTo>
                  <a:pt x="46568" y="8442"/>
                  <a:pt x="46717" y="8306"/>
                  <a:pt x="46744" y="8102"/>
                </a:cubicBezTo>
                <a:lnTo>
                  <a:pt x="46758" y="8102"/>
                </a:lnTo>
                <a:cubicBezTo>
                  <a:pt x="46785" y="7912"/>
                  <a:pt x="46676" y="7721"/>
                  <a:pt x="46500" y="7653"/>
                </a:cubicBezTo>
                <a:cubicBezTo>
                  <a:pt x="46451" y="7636"/>
                  <a:pt x="46401" y="7627"/>
                  <a:pt x="46353" y="7627"/>
                </a:cubicBezTo>
                <a:close/>
                <a:moveTo>
                  <a:pt x="55117" y="8476"/>
                </a:moveTo>
                <a:cubicBezTo>
                  <a:pt x="54988" y="8476"/>
                  <a:pt x="54859" y="8537"/>
                  <a:pt x="54777" y="8659"/>
                </a:cubicBezTo>
                <a:lnTo>
                  <a:pt x="55457" y="8659"/>
                </a:lnTo>
                <a:cubicBezTo>
                  <a:pt x="55375" y="8537"/>
                  <a:pt x="55246" y="8476"/>
                  <a:pt x="55117" y="8476"/>
                </a:cubicBezTo>
                <a:close/>
                <a:moveTo>
                  <a:pt x="57059" y="8177"/>
                </a:moveTo>
                <a:cubicBezTo>
                  <a:pt x="56962" y="8177"/>
                  <a:pt x="56863" y="8213"/>
                  <a:pt x="56789" y="8279"/>
                </a:cubicBezTo>
                <a:cubicBezTo>
                  <a:pt x="56667" y="8360"/>
                  <a:pt x="56612" y="8523"/>
                  <a:pt x="56653" y="8659"/>
                </a:cubicBezTo>
                <a:lnTo>
                  <a:pt x="57441" y="8659"/>
                </a:lnTo>
                <a:cubicBezTo>
                  <a:pt x="57482" y="8482"/>
                  <a:pt x="57401" y="8306"/>
                  <a:pt x="57237" y="8224"/>
                </a:cubicBezTo>
                <a:cubicBezTo>
                  <a:pt x="57184" y="8192"/>
                  <a:pt x="57122" y="8177"/>
                  <a:pt x="57059" y="8177"/>
                </a:cubicBezTo>
                <a:close/>
                <a:moveTo>
                  <a:pt x="57895" y="8410"/>
                </a:moveTo>
                <a:cubicBezTo>
                  <a:pt x="57875" y="8410"/>
                  <a:pt x="57856" y="8411"/>
                  <a:pt x="57836" y="8414"/>
                </a:cubicBezTo>
                <a:lnTo>
                  <a:pt x="57849" y="8414"/>
                </a:lnTo>
                <a:cubicBezTo>
                  <a:pt x="57700" y="8414"/>
                  <a:pt x="57564" y="8510"/>
                  <a:pt x="57523" y="8659"/>
                </a:cubicBezTo>
                <a:lnTo>
                  <a:pt x="58257" y="8659"/>
                </a:lnTo>
                <a:cubicBezTo>
                  <a:pt x="58185" y="8502"/>
                  <a:pt x="58048" y="8410"/>
                  <a:pt x="57895" y="8410"/>
                </a:cubicBezTo>
                <a:close/>
                <a:moveTo>
                  <a:pt x="60568" y="8359"/>
                </a:moveTo>
                <a:cubicBezTo>
                  <a:pt x="60402" y="8359"/>
                  <a:pt x="60252" y="8478"/>
                  <a:pt x="60201" y="8659"/>
                </a:cubicBezTo>
                <a:lnTo>
                  <a:pt x="60989" y="8659"/>
                </a:lnTo>
                <a:cubicBezTo>
                  <a:pt x="60935" y="8482"/>
                  <a:pt x="60785" y="8360"/>
                  <a:pt x="60595" y="8360"/>
                </a:cubicBezTo>
                <a:cubicBezTo>
                  <a:pt x="60586" y="8359"/>
                  <a:pt x="60577" y="8359"/>
                  <a:pt x="60568" y="8359"/>
                </a:cubicBezTo>
                <a:close/>
                <a:moveTo>
                  <a:pt x="61234" y="8618"/>
                </a:moveTo>
                <a:lnTo>
                  <a:pt x="61234" y="8659"/>
                </a:lnTo>
                <a:lnTo>
                  <a:pt x="61601" y="8659"/>
                </a:lnTo>
                <a:lnTo>
                  <a:pt x="61601" y="8618"/>
                </a:lnTo>
                <a:close/>
                <a:moveTo>
                  <a:pt x="63325" y="8305"/>
                </a:moveTo>
                <a:cubicBezTo>
                  <a:pt x="63317" y="8305"/>
                  <a:pt x="63308" y="8305"/>
                  <a:pt x="63300" y="8306"/>
                </a:cubicBezTo>
                <a:cubicBezTo>
                  <a:pt x="63096" y="8306"/>
                  <a:pt x="62933" y="8455"/>
                  <a:pt x="62933" y="8659"/>
                </a:cubicBezTo>
                <a:lnTo>
                  <a:pt x="63707" y="8659"/>
                </a:lnTo>
                <a:cubicBezTo>
                  <a:pt x="63694" y="8463"/>
                  <a:pt x="63531" y="8305"/>
                  <a:pt x="63325" y="8305"/>
                </a:cubicBezTo>
                <a:close/>
                <a:moveTo>
                  <a:pt x="64149" y="8532"/>
                </a:moveTo>
                <a:cubicBezTo>
                  <a:pt x="64057" y="8532"/>
                  <a:pt x="63957" y="8573"/>
                  <a:pt x="63843" y="8659"/>
                </a:cubicBezTo>
                <a:lnTo>
                  <a:pt x="64414" y="8659"/>
                </a:lnTo>
                <a:cubicBezTo>
                  <a:pt x="64331" y="8576"/>
                  <a:pt x="64244" y="8532"/>
                  <a:pt x="64149" y="8532"/>
                </a:cubicBezTo>
                <a:close/>
                <a:moveTo>
                  <a:pt x="65904" y="8265"/>
                </a:moveTo>
                <a:cubicBezTo>
                  <a:pt x="65855" y="8265"/>
                  <a:pt x="65807" y="8306"/>
                  <a:pt x="65760" y="8387"/>
                </a:cubicBezTo>
                <a:cubicBezTo>
                  <a:pt x="65705" y="8469"/>
                  <a:pt x="65678" y="8564"/>
                  <a:pt x="65651" y="8659"/>
                </a:cubicBezTo>
                <a:lnTo>
                  <a:pt x="66236" y="8659"/>
                </a:lnTo>
                <a:cubicBezTo>
                  <a:pt x="66222" y="8646"/>
                  <a:pt x="66222" y="8632"/>
                  <a:pt x="66208" y="8618"/>
                </a:cubicBezTo>
                <a:lnTo>
                  <a:pt x="66222" y="8618"/>
                </a:lnTo>
                <a:cubicBezTo>
                  <a:pt x="66168" y="8537"/>
                  <a:pt x="66113" y="8469"/>
                  <a:pt x="66059" y="8387"/>
                </a:cubicBezTo>
                <a:cubicBezTo>
                  <a:pt x="66004" y="8306"/>
                  <a:pt x="65954" y="8265"/>
                  <a:pt x="65904" y="8265"/>
                </a:cubicBezTo>
                <a:close/>
                <a:moveTo>
                  <a:pt x="9155" y="8098"/>
                </a:moveTo>
                <a:cubicBezTo>
                  <a:pt x="9002" y="8098"/>
                  <a:pt x="8849" y="8204"/>
                  <a:pt x="8849" y="8414"/>
                </a:cubicBezTo>
                <a:cubicBezTo>
                  <a:pt x="8849" y="8591"/>
                  <a:pt x="8931" y="8659"/>
                  <a:pt x="9148" y="8659"/>
                </a:cubicBezTo>
                <a:cubicBezTo>
                  <a:pt x="9167" y="8660"/>
                  <a:pt x="9185" y="8661"/>
                  <a:pt x="9202" y="8661"/>
                </a:cubicBezTo>
                <a:cubicBezTo>
                  <a:pt x="9392" y="8661"/>
                  <a:pt x="9461" y="8589"/>
                  <a:pt x="9461" y="8414"/>
                </a:cubicBezTo>
                <a:cubicBezTo>
                  <a:pt x="9461" y="8204"/>
                  <a:pt x="9308" y="8098"/>
                  <a:pt x="9155" y="8098"/>
                </a:cubicBezTo>
                <a:close/>
                <a:moveTo>
                  <a:pt x="6409" y="8173"/>
                </a:moveTo>
                <a:cubicBezTo>
                  <a:pt x="6263" y="8173"/>
                  <a:pt x="6117" y="8272"/>
                  <a:pt x="6131" y="8469"/>
                </a:cubicBezTo>
                <a:cubicBezTo>
                  <a:pt x="6131" y="8632"/>
                  <a:pt x="6199" y="8673"/>
                  <a:pt x="6416" y="8673"/>
                </a:cubicBezTo>
                <a:cubicBezTo>
                  <a:pt x="6634" y="8673"/>
                  <a:pt x="6674" y="8618"/>
                  <a:pt x="6674" y="8469"/>
                </a:cubicBezTo>
                <a:lnTo>
                  <a:pt x="6688" y="8469"/>
                </a:lnTo>
                <a:cubicBezTo>
                  <a:pt x="6701" y="8272"/>
                  <a:pt x="6555" y="8173"/>
                  <a:pt x="6409" y="8173"/>
                </a:cubicBezTo>
                <a:close/>
                <a:moveTo>
                  <a:pt x="12719" y="8236"/>
                </a:moveTo>
                <a:cubicBezTo>
                  <a:pt x="12567" y="8236"/>
                  <a:pt x="12420" y="8329"/>
                  <a:pt x="12369" y="8469"/>
                </a:cubicBezTo>
                <a:cubicBezTo>
                  <a:pt x="12315" y="8618"/>
                  <a:pt x="12342" y="8673"/>
                  <a:pt x="12505" y="8673"/>
                </a:cubicBezTo>
                <a:lnTo>
                  <a:pt x="12682" y="8673"/>
                </a:lnTo>
                <a:cubicBezTo>
                  <a:pt x="12745" y="8673"/>
                  <a:pt x="12803" y="8667"/>
                  <a:pt x="12862" y="8667"/>
                </a:cubicBezTo>
                <a:cubicBezTo>
                  <a:pt x="12892" y="8667"/>
                  <a:pt x="12922" y="8668"/>
                  <a:pt x="12954" y="8673"/>
                </a:cubicBezTo>
                <a:cubicBezTo>
                  <a:pt x="13035" y="8673"/>
                  <a:pt x="13063" y="8632"/>
                  <a:pt x="13049" y="8550"/>
                </a:cubicBezTo>
                <a:cubicBezTo>
                  <a:pt x="13035" y="8387"/>
                  <a:pt x="12913" y="8265"/>
                  <a:pt x="12750" y="8238"/>
                </a:cubicBezTo>
                <a:cubicBezTo>
                  <a:pt x="12740" y="8237"/>
                  <a:pt x="12729" y="8236"/>
                  <a:pt x="12719" y="8236"/>
                </a:cubicBezTo>
                <a:close/>
                <a:moveTo>
                  <a:pt x="21721" y="8238"/>
                </a:moveTo>
                <a:cubicBezTo>
                  <a:pt x="21490" y="8238"/>
                  <a:pt x="21313" y="8428"/>
                  <a:pt x="21327" y="8659"/>
                </a:cubicBezTo>
                <a:cubicBezTo>
                  <a:pt x="21340" y="8659"/>
                  <a:pt x="21368" y="8673"/>
                  <a:pt x="21395" y="8673"/>
                </a:cubicBezTo>
                <a:lnTo>
                  <a:pt x="22129" y="8673"/>
                </a:lnTo>
                <a:cubicBezTo>
                  <a:pt x="22142" y="8428"/>
                  <a:pt x="21952" y="8238"/>
                  <a:pt x="21721" y="8238"/>
                </a:cubicBezTo>
                <a:close/>
                <a:moveTo>
                  <a:pt x="49911" y="7816"/>
                </a:moveTo>
                <a:cubicBezTo>
                  <a:pt x="49694" y="7816"/>
                  <a:pt x="49503" y="8007"/>
                  <a:pt x="49503" y="8224"/>
                </a:cubicBezTo>
                <a:cubicBezTo>
                  <a:pt x="49517" y="8387"/>
                  <a:pt x="49612" y="8537"/>
                  <a:pt x="49762" y="8618"/>
                </a:cubicBezTo>
                <a:lnTo>
                  <a:pt x="49517" y="8632"/>
                </a:lnTo>
                <a:lnTo>
                  <a:pt x="49517" y="8673"/>
                </a:lnTo>
                <a:cubicBezTo>
                  <a:pt x="49653" y="8659"/>
                  <a:pt x="49803" y="8646"/>
                  <a:pt x="49938" y="8632"/>
                </a:cubicBezTo>
                <a:cubicBezTo>
                  <a:pt x="50441" y="8591"/>
                  <a:pt x="50428" y="7830"/>
                  <a:pt x="49911" y="7816"/>
                </a:cubicBezTo>
                <a:close/>
                <a:moveTo>
                  <a:pt x="59782" y="8126"/>
                </a:moveTo>
                <a:cubicBezTo>
                  <a:pt x="59585" y="8126"/>
                  <a:pt x="59409" y="8268"/>
                  <a:pt x="59371" y="8469"/>
                </a:cubicBezTo>
                <a:cubicBezTo>
                  <a:pt x="59358" y="8646"/>
                  <a:pt x="59371" y="8673"/>
                  <a:pt x="59548" y="8673"/>
                </a:cubicBezTo>
                <a:lnTo>
                  <a:pt x="59779" y="8673"/>
                </a:lnTo>
                <a:cubicBezTo>
                  <a:pt x="59874" y="8673"/>
                  <a:pt x="59970" y="8673"/>
                  <a:pt x="60065" y="8659"/>
                </a:cubicBezTo>
                <a:cubicBezTo>
                  <a:pt x="60119" y="8646"/>
                  <a:pt x="60146" y="8605"/>
                  <a:pt x="60173" y="8564"/>
                </a:cubicBezTo>
                <a:cubicBezTo>
                  <a:pt x="60187" y="8346"/>
                  <a:pt x="60037" y="8156"/>
                  <a:pt x="59834" y="8129"/>
                </a:cubicBezTo>
                <a:cubicBezTo>
                  <a:pt x="59816" y="8127"/>
                  <a:pt x="59799" y="8126"/>
                  <a:pt x="59782" y="8126"/>
                </a:cubicBezTo>
                <a:close/>
                <a:moveTo>
                  <a:pt x="65241" y="8034"/>
                </a:moveTo>
                <a:cubicBezTo>
                  <a:pt x="65068" y="8034"/>
                  <a:pt x="64896" y="8146"/>
                  <a:pt x="64876" y="8374"/>
                </a:cubicBezTo>
                <a:cubicBezTo>
                  <a:pt x="64876" y="8578"/>
                  <a:pt x="64985" y="8673"/>
                  <a:pt x="65243" y="8673"/>
                </a:cubicBezTo>
                <a:cubicBezTo>
                  <a:pt x="65488" y="8673"/>
                  <a:pt x="65597" y="8591"/>
                  <a:pt x="65610" y="8387"/>
                </a:cubicBezTo>
                <a:cubicBezTo>
                  <a:pt x="65597" y="8153"/>
                  <a:pt x="65418" y="8034"/>
                  <a:pt x="65241" y="8034"/>
                </a:cubicBezTo>
                <a:close/>
                <a:moveTo>
                  <a:pt x="50766" y="8051"/>
                </a:moveTo>
                <a:cubicBezTo>
                  <a:pt x="50556" y="8051"/>
                  <a:pt x="50346" y="8202"/>
                  <a:pt x="50346" y="8469"/>
                </a:cubicBezTo>
                <a:cubicBezTo>
                  <a:pt x="50346" y="8583"/>
                  <a:pt x="50370" y="8674"/>
                  <a:pt x="50507" y="8674"/>
                </a:cubicBezTo>
                <a:cubicBezTo>
                  <a:pt x="50516" y="8674"/>
                  <a:pt x="50526" y="8674"/>
                  <a:pt x="50536" y="8673"/>
                </a:cubicBezTo>
                <a:cubicBezTo>
                  <a:pt x="50641" y="8668"/>
                  <a:pt x="50743" y="8667"/>
                  <a:pt x="50846" y="8667"/>
                </a:cubicBezTo>
                <a:cubicBezTo>
                  <a:pt x="51050" y="8667"/>
                  <a:pt x="51252" y="8673"/>
                  <a:pt x="51461" y="8673"/>
                </a:cubicBezTo>
                <a:lnTo>
                  <a:pt x="52018" y="8673"/>
                </a:lnTo>
                <a:cubicBezTo>
                  <a:pt x="51991" y="8496"/>
                  <a:pt x="51869" y="8346"/>
                  <a:pt x="51692" y="8306"/>
                </a:cubicBezTo>
                <a:cubicBezTo>
                  <a:pt x="51656" y="8295"/>
                  <a:pt x="51619" y="8290"/>
                  <a:pt x="51583" y="8290"/>
                </a:cubicBezTo>
                <a:cubicBezTo>
                  <a:pt x="51428" y="8290"/>
                  <a:pt x="51280" y="8380"/>
                  <a:pt x="51203" y="8523"/>
                </a:cubicBezTo>
                <a:cubicBezTo>
                  <a:pt x="51175" y="8455"/>
                  <a:pt x="51162" y="8401"/>
                  <a:pt x="51148" y="8346"/>
                </a:cubicBezTo>
                <a:lnTo>
                  <a:pt x="51162" y="8346"/>
                </a:lnTo>
                <a:cubicBezTo>
                  <a:pt x="51096" y="8143"/>
                  <a:pt x="50931" y="8051"/>
                  <a:pt x="50766" y="8051"/>
                </a:cubicBezTo>
                <a:close/>
                <a:moveTo>
                  <a:pt x="18176" y="8058"/>
                </a:moveTo>
                <a:cubicBezTo>
                  <a:pt x="17971" y="8058"/>
                  <a:pt x="17766" y="8194"/>
                  <a:pt x="17779" y="8469"/>
                </a:cubicBezTo>
                <a:cubicBezTo>
                  <a:pt x="17779" y="8595"/>
                  <a:pt x="17814" y="8674"/>
                  <a:pt x="17939" y="8674"/>
                </a:cubicBezTo>
                <a:cubicBezTo>
                  <a:pt x="17948" y="8674"/>
                  <a:pt x="17959" y="8674"/>
                  <a:pt x="17969" y="8673"/>
                </a:cubicBezTo>
                <a:cubicBezTo>
                  <a:pt x="18003" y="8666"/>
                  <a:pt x="18037" y="8662"/>
                  <a:pt x="18071" y="8662"/>
                </a:cubicBezTo>
                <a:cubicBezTo>
                  <a:pt x="18105" y="8662"/>
                  <a:pt x="18139" y="8666"/>
                  <a:pt x="18173" y="8673"/>
                </a:cubicBezTo>
                <a:cubicBezTo>
                  <a:pt x="18207" y="8666"/>
                  <a:pt x="18241" y="8662"/>
                  <a:pt x="18275" y="8662"/>
                </a:cubicBezTo>
                <a:cubicBezTo>
                  <a:pt x="18309" y="8662"/>
                  <a:pt x="18343" y="8666"/>
                  <a:pt x="18377" y="8673"/>
                </a:cubicBezTo>
                <a:cubicBezTo>
                  <a:pt x="18388" y="8674"/>
                  <a:pt x="18398" y="8674"/>
                  <a:pt x="18408" y="8674"/>
                </a:cubicBezTo>
                <a:cubicBezTo>
                  <a:pt x="18532" y="8674"/>
                  <a:pt x="18568" y="8596"/>
                  <a:pt x="18568" y="8482"/>
                </a:cubicBezTo>
                <a:cubicBezTo>
                  <a:pt x="18595" y="8200"/>
                  <a:pt x="18386" y="8058"/>
                  <a:pt x="18176" y="8058"/>
                </a:cubicBezTo>
                <a:close/>
                <a:moveTo>
                  <a:pt x="62490" y="8056"/>
                </a:moveTo>
                <a:cubicBezTo>
                  <a:pt x="62281" y="8056"/>
                  <a:pt x="62094" y="8229"/>
                  <a:pt x="62104" y="8469"/>
                </a:cubicBezTo>
                <a:cubicBezTo>
                  <a:pt x="62104" y="8632"/>
                  <a:pt x="62158" y="8673"/>
                  <a:pt x="62335" y="8673"/>
                </a:cubicBezTo>
                <a:lnTo>
                  <a:pt x="62484" y="8673"/>
                </a:lnTo>
                <a:cubicBezTo>
                  <a:pt x="62529" y="8673"/>
                  <a:pt x="62569" y="8667"/>
                  <a:pt x="62610" y="8667"/>
                </a:cubicBezTo>
                <a:cubicBezTo>
                  <a:pt x="62631" y="8667"/>
                  <a:pt x="62652" y="8668"/>
                  <a:pt x="62674" y="8673"/>
                </a:cubicBezTo>
                <a:cubicBezTo>
                  <a:pt x="62685" y="8674"/>
                  <a:pt x="62695" y="8674"/>
                  <a:pt x="62704" y="8674"/>
                </a:cubicBezTo>
                <a:cubicBezTo>
                  <a:pt x="62806" y="8674"/>
                  <a:pt x="62852" y="8608"/>
                  <a:pt x="62865" y="8496"/>
                </a:cubicBezTo>
                <a:cubicBezTo>
                  <a:pt x="62892" y="8360"/>
                  <a:pt x="62837" y="8211"/>
                  <a:pt x="62715" y="8129"/>
                </a:cubicBezTo>
                <a:cubicBezTo>
                  <a:pt x="62643" y="8078"/>
                  <a:pt x="62565" y="8056"/>
                  <a:pt x="62490" y="8056"/>
                </a:cubicBezTo>
                <a:close/>
                <a:moveTo>
                  <a:pt x="53470" y="7999"/>
                </a:moveTo>
                <a:cubicBezTo>
                  <a:pt x="53379" y="7999"/>
                  <a:pt x="53287" y="8032"/>
                  <a:pt x="53214" y="8088"/>
                </a:cubicBezTo>
                <a:cubicBezTo>
                  <a:pt x="53078" y="8197"/>
                  <a:pt x="53024" y="8360"/>
                  <a:pt x="53065" y="8510"/>
                </a:cubicBezTo>
                <a:cubicBezTo>
                  <a:pt x="53090" y="8609"/>
                  <a:pt x="53126" y="8674"/>
                  <a:pt x="53236" y="8674"/>
                </a:cubicBezTo>
                <a:cubicBezTo>
                  <a:pt x="53246" y="8674"/>
                  <a:pt x="53257" y="8674"/>
                  <a:pt x="53269" y="8673"/>
                </a:cubicBezTo>
                <a:lnTo>
                  <a:pt x="53676" y="8673"/>
                </a:lnTo>
                <a:cubicBezTo>
                  <a:pt x="53731" y="8659"/>
                  <a:pt x="53785" y="8632"/>
                  <a:pt x="53839" y="8591"/>
                </a:cubicBezTo>
                <a:lnTo>
                  <a:pt x="53853" y="8591"/>
                </a:lnTo>
                <a:cubicBezTo>
                  <a:pt x="53853" y="8587"/>
                  <a:pt x="53853" y="8582"/>
                  <a:pt x="53853" y="8578"/>
                </a:cubicBezTo>
                <a:lnTo>
                  <a:pt x="53853" y="8578"/>
                </a:lnTo>
                <a:cubicBezTo>
                  <a:pt x="53880" y="8605"/>
                  <a:pt x="53907" y="8659"/>
                  <a:pt x="53935" y="8659"/>
                </a:cubicBezTo>
                <a:lnTo>
                  <a:pt x="54709" y="8659"/>
                </a:lnTo>
                <a:cubicBezTo>
                  <a:pt x="54723" y="8455"/>
                  <a:pt x="54587" y="8279"/>
                  <a:pt x="54383" y="8238"/>
                </a:cubicBezTo>
                <a:cubicBezTo>
                  <a:pt x="54353" y="8231"/>
                  <a:pt x="54322" y="8227"/>
                  <a:pt x="54292" y="8227"/>
                </a:cubicBezTo>
                <a:cubicBezTo>
                  <a:pt x="54144" y="8227"/>
                  <a:pt x="54000" y="8306"/>
                  <a:pt x="53921" y="8442"/>
                </a:cubicBezTo>
                <a:cubicBezTo>
                  <a:pt x="53894" y="8496"/>
                  <a:pt x="53880" y="8536"/>
                  <a:pt x="53853" y="8577"/>
                </a:cubicBezTo>
                <a:lnTo>
                  <a:pt x="53853" y="8577"/>
                </a:lnTo>
                <a:cubicBezTo>
                  <a:pt x="53855" y="8529"/>
                  <a:pt x="53867" y="8491"/>
                  <a:pt x="53867" y="8442"/>
                </a:cubicBezTo>
                <a:cubicBezTo>
                  <a:pt x="53894" y="8279"/>
                  <a:pt x="53799" y="8129"/>
                  <a:pt x="53649" y="8047"/>
                </a:cubicBezTo>
                <a:cubicBezTo>
                  <a:pt x="53594" y="8014"/>
                  <a:pt x="53532" y="7999"/>
                  <a:pt x="53470" y="7999"/>
                </a:cubicBezTo>
                <a:close/>
                <a:moveTo>
                  <a:pt x="3668" y="8353"/>
                </a:moveTo>
                <a:cubicBezTo>
                  <a:pt x="3567" y="8353"/>
                  <a:pt x="3466" y="8418"/>
                  <a:pt x="3453" y="8550"/>
                </a:cubicBezTo>
                <a:cubicBezTo>
                  <a:pt x="3453" y="8654"/>
                  <a:pt x="3494" y="8673"/>
                  <a:pt x="3544" y="8673"/>
                </a:cubicBezTo>
                <a:cubicBezTo>
                  <a:pt x="3572" y="8673"/>
                  <a:pt x="3603" y="8667"/>
                  <a:pt x="3631" y="8667"/>
                </a:cubicBezTo>
                <a:cubicBezTo>
                  <a:pt x="3645" y="8667"/>
                  <a:pt x="3658" y="8669"/>
                  <a:pt x="3670" y="8673"/>
                </a:cubicBezTo>
                <a:cubicBezTo>
                  <a:pt x="3684" y="8669"/>
                  <a:pt x="3699" y="8667"/>
                  <a:pt x="3714" y="8667"/>
                </a:cubicBezTo>
                <a:cubicBezTo>
                  <a:pt x="3748" y="8667"/>
                  <a:pt x="3784" y="8675"/>
                  <a:pt x="3815" y="8675"/>
                </a:cubicBezTo>
                <a:cubicBezTo>
                  <a:pt x="3864" y="8675"/>
                  <a:pt x="3901" y="8657"/>
                  <a:pt x="3901" y="8564"/>
                </a:cubicBezTo>
                <a:lnTo>
                  <a:pt x="3888" y="8564"/>
                </a:lnTo>
                <a:cubicBezTo>
                  <a:pt x="3881" y="8425"/>
                  <a:pt x="3774" y="8353"/>
                  <a:pt x="3668" y="8353"/>
                </a:cubicBezTo>
                <a:close/>
                <a:moveTo>
                  <a:pt x="47178" y="7870"/>
                </a:moveTo>
                <a:cubicBezTo>
                  <a:pt x="47000" y="7870"/>
                  <a:pt x="46850" y="7988"/>
                  <a:pt x="46785" y="8143"/>
                </a:cubicBezTo>
                <a:cubicBezTo>
                  <a:pt x="46731" y="8319"/>
                  <a:pt x="46785" y="8523"/>
                  <a:pt x="46948" y="8632"/>
                </a:cubicBezTo>
                <a:cubicBezTo>
                  <a:pt x="46994" y="8661"/>
                  <a:pt x="47053" y="8675"/>
                  <a:pt x="47118" y="8675"/>
                </a:cubicBezTo>
                <a:cubicBezTo>
                  <a:pt x="47265" y="8675"/>
                  <a:pt x="47446" y="8605"/>
                  <a:pt x="47587" y="8482"/>
                </a:cubicBezTo>
                <a:lnTo>
                  <a:pt x="47587" y="8482"/>
                </a:lnTo>
                <a:cubicBezTo>
                  <a:pt x="47587" y="8578"/>
                  <a:pt x="47573" y="8673"/>
                  <a:pt x="47709" y="8673"/>
                </a:cubicBezTo>
                <a:lnTo>
                  <a:pt x="49164" y="8673"/>
                </a:lnTo>
                <a:cubicBezTo>
                  <a:pt x="49191" y="8673"/>
                  <a:pt x="49218" y="8659"/>
                  <a:pt x="49232" y="8659"/>
                </a:cubicBezTo>
                <a:cubicBezTo>
                  <a:pt x="49164" y="8455"/>
                  <a:pt x="49033" y="8352"/>
                  <a:pt x="48871" y="8352"/>
                </a:cubicBezTo>
                <a:cubicBezTo>
                  <a:pt x="48742" y="8352"/>
                  <a:pt x="48594" y="8418"/>
                  <a:pt x="48443" y="8550"/>
                </a:cubicBezTo>
                <a:cubicBezTo>
                  <a:pt x="48443" y="8346"/>
                  <a:pt x="48307" y="8170"/>
                  <a:pt x="48103" y="8115"/>
                </a:cubicBezTo>
                <a:lnTo>
                  <a:pt x="48117" y="8115"/>
                </a:lnTo>
                <a:cubicBezTo>
                  <a:pt x="48085" y="8108"/>
                  <a:pt x="48052" y="8105"/>
                  <a:pt x="48019" y="8105"/>
                </a:cubicBezTo>
                <a:cubicBezTo>
                  <a:pt x="47860" y="8105"/>
                  <a:pt x="47704" y="8186"/>
                  <a:pt x="47614" y="8333"/>
                </a:cubicBezTo>
                <a:cubicBezTo>
                  <a:pt x="47560" y="8020"/>
                  <a:pt x="47437" y="7884"/>
                  <a:pt x="47206" y="7871"/>
                </a:cubicBezTo>
                <a:cubicBezTo>
                  <a:pt x="47197" y="7870"/>
                  <a:pt x="47187" y="7870"/>
                  <a:pt x="47178" y="7870"/>
                </a:cubicBezTo>
                <a:close/>
                <a:moveTo>
                  <a:pt x="20884" y="8010"/>
                </a:moveTo>
                <a:cubicBezTo>
                  <a:pt x="20820" y="8010"/>
                  <a:pt x="20753" y="8026"/>
                  <a:pt x="20688" y="8061"/>
                </a:cubicBezTo>
                <a:cubicBezTo>
                  <a:pt x="20538" y="8129"/>
                  <a:pt x="20457" y="8292"/>
                  <a:pt x="20470" y="8455"/>
                </a:cubicBezTo>
                <a:cubicBezTo>
                  <a:pt x="20498" y="8632"/>
                  <a:pt x="20538" y="8673"/>
                  <a:pt x="20715" y="8673"/>
                </a:cubicBezTo>
                <a:lnTo>
                  <a:pt x="20878" y="8673"/>
                </a:lnTo>
                <a:cubicBezTo>
                  <a:pt x="20942" y="8673"/>
                  <a:pt x="20993" y="8667"/>
                  <a:pt x="21040" y="8667"/>
                </a:cubicBezTo>
                <a:cubicBezTo>
                  <a:pt x="21064" y="8667"/>
                  <a:pt x="21087" y="8668"/>
                  <a:pt x="21109" y="8673"/>
                </a:cubicBezTo>
                <a:lnTo>
                  <a:pt x="21109" y="8686"/>
                </a:lnTo>
                <a:cubicBezTo>
                  <a:pt x="21191" y="8686"/>
                  <a:pt x="21259" y="8632"/>
                  <a:pt x="21272" y="8550"/>
                </a:cubicBezTo>
                <a:cubicBezTo>
                  <a:pt x="21370" y="8267"/>
                  <a:pt x="21145" y="8010"/>
                  <a:pt x="20884" y="8010"/>
                </a:cubicBezTo>
                <a:close/>
                <a:moveTo>
                  <a:pt x="11880" y="8010"/>
                </a:moveTo>
                <a:cubicBezTo>
                  <a:pt x="11710" y="8010"/>
                  <a:pt x="11540" y="8122"/>
                  <a:pt x="11540" y="8346"/>
                </a:cubicBezTo>
                <a:cubicBezTo>
                  <a:pt x="11540" y="8578"/>
                  <a:pt x="11710" y="8693"/>
                  <a:pt x="11880" y="8693"/>
                </a:cubicBezTo>
                <a:cubicBezTo>
                  <a:pt x="12050" y="8693"/>
                  <a:pt x="12220" y="8578"/>
                  <a:pt x="12220" y="8346"/>
                </a:cubicBezTo>
                <a:cubicBezTo>
                  <a:pt x="12220" y="8122"/>
                  <a:pt x="12050" y="8010"/>
                  <a:pt x="11880" y="8010"/>
                </a:cubicBezTo>
                <a:close/>
                <a:moveTo>
                  <a:pt x="56224" y="7939"/>
                </a:moveTo>
                <a:cubicBezTo>
                  <a:pt x="55990" y="7939"/>
                  <a:pt x="55764" y="8156"/>
                  <a:pt x="55837" y="8442"/>
                </a:cubicBezTo>
                <a:cubicBezTo>
                  <a:pt x="55878" y="8632"/>
                  <a:pt x="55946" y="8673"/>
                  <a:pt x="56218" y="8700"/>
                </a:cubicBezTo>
                <a:cubicBezTo>
                  <a:pt x="56327" y="8686"/>
                  <a:pt x="56436" y="8646"/>
                  <a:pt x="56531" y="8591"/>
                </a:cubicBezTo>
                <a:cubicBezTo>
                  <a:pt x="56653" y="8455"/>
                  <a:pt x="56653" y="8238"/>
                  <a:pt x="56531" y="8102"/>
                </a:cubicBezTo>
                <a:cubicBezTo>
                  <a:pt x="56448" y="7988"/>
                  <a:pt x="56335" y="7939"/>
                  <a:pt x="56224" y="7939"/>
                </a:cubicBezTo>
                <a:close/>
                <a:moveTo>
                  <a:pt x="30611" y="2843"/>
                </a:moveTo>
                <a:cubicBezTo>
                  <a:pt x="30471" y="2843"/>
                  <a:pt x="30341" y="2911"/>
                  <a:pt x="30270" y="3032"/>
                </a:cubicBezTo>
                <a:cubicBezTo>
                  <a:pt x="30148" y="3222"/>
                  <a:pt x="30216" y="3426"/>
                  <a:pt x="30406" y="3603"/>
                </a:cubicBezTo>
                <a:lnTo>
                  <a:pt x="29971" y="3820"/>
                </a:lnTo>
                <a:lnTo>
                  <a:pt x="29971" y="3793"/>
                </a:lnTo>
                <a:cubicBezTo>
                  <a:pt x="29979" y="3528"/>
                  <a:pt x="29764" y="3367"/>
                  <a:pt x="29548" y="3367"/>
                </a:cubicBezTo>
                <a:cubicBezTo>
                  <a:pt x="29398" y="3367"/>
                  <a:pt x="29247" y="3444"/>
                  <a:pt x="29169" y="3616"/>
                </a:cubicBezTo>
                <a:cubicBezTo>
                  <a:pt x="29161" y="3621"/>
                  <a:pt x="29153" y="3627"/>
                  <a:pt x="29146" y="3633"/>
                </a:cubicBezTo>
                <a:lnTo>
                  <a:pt x="29146" y="3633"/>
                </a:lnTo>
                <a:cubicBezTo>
                  <a:pt x="29224" y="3354"/>
                  <a:pt x="28991" y="3131"/>
                  <a:pt x="28748" y="3131"/>
                </a:cubicBezTo>
                <a:cubicBezTo>
                  <a:pt x="28636" y="3131"/>
                  <a:pt x="28522" y="3179"/>
                  <a:pt x="28435" y="3290"/>
                </a:cubicBezTo>
                <a:cubicBezTo>
                  <a:pt x="28381" y="3399"/>
                  <a:pt x="28354" y="3521"/>
                  <a:pt x="28368" y="3644"/>
                </a:cubicBezTo>
                <a:cubicBezTo>
                  <a:pt x="28395" y="3739"/>
                  <a:pt x="28449" y="3834"/>
                  <a:pt x="28517" y="3915"/>
                </a:cubicBezTo>
                <a:lnTo>
                  <a:pt x="28109" y="4133"/>
                </a:lnTo>
                <a:cubicBezTo>
                  <a:pt x="28109" y="3956"/>
                  <a:pt x="28001" y="3793"/>
                  <a:pt x="27837" y="3739"/>
                </a:cubicBezTo>
                <a:cubicBezTo>
                  <a:pt x="27782" y="3718"/>
                  <a:pt x="27731" y="3708"/>
                  <a:pt x="27682" y="3708"/>
                </a:cubicBezTo>
                <a:cubicBezTo>
                  <a:pt x="27537" y="3708"/>
                  <a:pt x="27412" y="3797"/>
                  <a:pt x="27280" y="3970"/>
                </a:cubicBezTo>
                <a:lnTo>
                  <a:pt x="27253" y="4038"/>
                </a:lnTo>
                <a:cubicBezTo>
                  <a:pt x="27239" y="4214"/>
                  <a:pt x="27307" y="4391"/>
                  <a:pt x="27457" y="4486"/>
                </a:cubicBezTo>
                <a:lnTo>
                  <a:pt x="27022" y="4690"/>
                </a:lnTo>
                <a:cubicBezTo>
                  <a:pt x="26996" y="4525"/>
                  <a:pt x="26888" y="4371"/>
                  <a:pt x="26740" y="4297"/>
                </a:cubicBezTo>
                <a:lnTo>
                  <a:pt x="26740" y="4297"/>
                </a:lnTo>
                <a:cubicBezTo>
                  <a:pt x="26768" y="4302"/>
                  <a:pt x="26796" y="4304"/>
                  <a:pt x="26824" y="4304"/>
                </a:cubicBezTo>
                <a:cubicBezTo>
                  <a:pt x="26997" y="4304"/>
                  <a:pt x="27162" y="4209"/>
                  <a:pt x="27226" y="4038"/>
                </a:cubicBezTo>
                <a:lnTo>
                  <a:pt x="27267" y="3970"/>
                </a:lnTo>
                <a:cubicBezTo>
                  <a:pt x="27253" y="3915"/>
                  <a:pt x="27253" y="3861"/>
                  <a:pt x="27239" y="3807"/>
                </a:cubicBezTo>
                <a:cubicBezTo>
                  <a:pt x="27200" y="3577"/>
                  <a:pt x="27018" y="3465"/>
                  <a:pt x="26836" y="3465"/>
                </a:cubicBezTo>
                <a:cubicBezTo>
                  <a:pt x="26641" y="3465"/>
                  <a:pt x="26445" y="3594"/>
                  <a:pt x="26424" y="3847"/>
                </a:cubicBezTo>
                <a:cubicBezTo>
                  <a:pt x="26397" y="4022"/>
                  <a:pt x="26503" y="4196"/>
                  <a:pt x="26675" y="4279"/>
                </a:cubicBezTo>
                <a:lnTo>
                  <a:pt x="26675" y="4279"/>
                </a:lnTo>
                <a:cubicBezTo>
                  <a:pt x="26687" y="4280"/>
                  <a:pt x="26698" y="4281"/>
                  <a:pt x="26709" y="4282"/>
                </a:cubicBezTo>
                <a:cubicBezTo>
                  <a:pt x="26720" y="4287"/>
                  <a:pt x="26730" y="4291"/>
                  <a:pt x="26740" y="4297"/>
                </a:cubicBezTo>
                <a:lnTo>
                  <a:pt x="26740" y="4297"/>
                </a:lnTo>
                <a:cubicBezTo>
                  <a:pt x="26721" y="4293"/>
                  <a:pt x="26701" y="4288"/>
                  <a:pt x="26682" y="4282"/>
                </a:cubicBezTo>
                <a:cubicBezTo>
                  <a:pt x="26680" y="4281"/>
                  <a:pt x="26677" y="4280"/>
                  <a:pt x="26675" y="4279"/>
                </a:cubicBezTo>
                <a:lnTo>
                  <a:pt x="26675" y="4279"/>
                </a:lnTo>
                <a:cubicBezTo>
                  <a:pt x="26662" y="4278"/>
                  <a:pt x="26649" y="4278"/>
                  <a:pt x="26636" y="4278"/>
                </a:cubicBezTo>
                <a:cubicBezTo>
                  <a:pt x="26444" y="4278"/>
                  <a:pt x="26264" y="4372"/>
                  <a:pt x="26179" y="4541"/>
                </a:cubicBezTo>
                <a:cubicBezTo>
                  <a:pt x="26206" y="4310"/>
                  <a:pt x="26057" y="4079"/>
                  <a:pt x="25839" y="4011"/>
                </a:cubicBezTo>
                <a:lnTo>
                  <a:pt x="25826" y="4011"/>
                </a:lnTo>
                <a:cubicBezTo>
                  <a:pt x="25825" y="4010"/>
                  <a:pt x="25823" y="4009"/>
                  <a:pt x="25822" y="4009"/>
                </a:cubicBezTo>
                <a:lnTo>
                  <a:pt x="25822" y="4009"/>
                </a:lnTo>
                <a:cubicBezTo>
                  <a:pt x="25805" y="4007"/>
                  <a:pt x="25788" y="4006"/>
                  <a:pt x="25771" y="4006"/>
                </a:cubicBezTo>
                <a:cubicBezTo>
                  <a:pt x="25591" y="4006"/>
                  <a:pt x="25421" y="4100"/>
                  <a:pt x="25336" y="4269"/>
                </a:cubicBezTo>
                <a:lnTo>
                  <a:pt x="25309" y="4337"/>
                </a:lnTo>
                <a:cubicBezTo>
                  <a:pt x="25282" y="4513"/>
                  <a:pt x="25364" y="4690"/>
                  <a:pt x="25513" y="4785"/>
                </a:cubicBezTo>
                <a:lnTo>
                  <a:pt x="25105" y="5016"/>
                </a:lnTo>
                <a:cubicBezTo>
                  <a:pt x="25092" y="4840"/>
                  <a:pt x="24983" y="4690"/>
                  <a:pt x="24834" y="4622"/>
                </a:cubicBezTo>
                <a:lnTo>
                  <a:pt x="24793" y="4598"/>
                </a:lnTo>
                <a:lnTo>
                  <a:pt x="24793" y="4598"/>
                </a:lnTo>
                <a:lnTo>
                  <a:pt x="24752" y="4581"/>
                </a:lnTo>
                <a:cubicBezTo>
                  <a:pt x="24751" y="4581"/>
                  <a:pt x="24751" y="4581"/>
                  <a:pt x="24750" y="4581"/>
                </a:cubicBezTo>
                <a:lnTo>
                  <a:pt x="24750" y="4581"/>
                </a:lnTo>
                <a:cubicBezTo>
                  <a:pt x="24742" y="4580"/>
                  <a:pt x="24733" y="4580"/>
                  <a:pt x="24725" y="4580"/>
                </a:cubicBezTo>
                <a:cubicBezTo>
                  <a:pt x="24549" y="4580"/>
                  <a:pt x="24377" y="4662"/>
                  <a:pt x="24276" y="4826"/>
                </a:cubicBezTo>
                <a:cubicBezTo>
                  <a:pt x="24222" y="4513"/>
                  <a:pt x="24100" y="4378"/>
                  <a:pt x="23882" y="4350"/>
                </a:cubicBezTo>
                <a:cubicBezTo>
                  <a:pt x="23862" y="4347"/>
                  <a:pt x="23842" y="4346"/>
                  <a:pt x="23821" y="4346"/>
                </a:cubicBezTo>
                <a:cubicBezTo>
                  <a:pt x="23664" y="4346"/>
                  <a:pt x="23507" y="4437"/>
                  <a:pt x="23447" y="4581"/>
                </a:cubicBezTo>
                <a:cubicBezTo>
                  <a:pt x="23352" y="4772"/>
                  <a:pt x="23406" y="4948"/>
                  <a:pt x="23597" y="5125"/>
                </a:cubicBezTo>
                <a:lnTo>
                  <a:pt x="23175" y="5356"/>
                </a:lnTo>
                <a:cubicBezTo>
                  <a:pt x="23121" y="5071"/>
                  <a:pt x="22999" y="4935"/>
                  <a:pt x="22768" y="4921"/>
                </a:cubicBezTo>
                <a:cubicBezTo>
                  <a:pt x="22591" y="4921"/>
                  <a:pt x="22414" y="5030"/>
                  <a:pt x="22360" y="5207"/>
                </a:cubicBezTo>
                <a:cubicBezTo>
                  <a:pt x="22292" y="5383"/>
                  <a:pt x="22360" y="5587"/>
                  <a:pt x="22523" y="5682"/>
                </a:cubicBezTo>
                <a:cubicBezTo>
                  <a:pt x="22606" y="5724"/>
                  <a:pt x="22689" y="5742"/>
                  <a:pt x="22778" y="5742"/>
                </a:cubicBezTo>
                <a:cubicBezTo>
                  <a:pt x="22806" y="5742"/>
                  <a:pt x="22834" y="5740"/>
                  <a:pt x="22863" y="5737"/>
                </a:cubicBezTo>
                <a:cubicBezTo>
                  <a:pt x="22958" y="5696"/>
                  <a:pt x="23039" y="5642"/>
                  <a:pt x="23121" y="5574"/>
                </a:cubicBezTo>
                <a:lnTo>
                  <a:pt x="23325" y="5954"/>
                </a:lnTo>
                <a:lnTo>
                  <a:pt x="22903" y="6185"/>
                </a:lnTo>
                <a:cubicBezTo>
                  <a:pt x="22903" y="6172"/>
                  <a:pt x="22890" y="6131"/>
                  <a:pt x="22890" y="6077"/>
                </a:cubicBezTo>
                <a:cubicBezTo>
                  <a:pt x="22838" y="5882"/>
                  <a:pt x="22675" y="5749"/>
                  <a:pt x="22483" y="5749"/>
                </a:cubicBezTo>
                <a:cubicBezTo>
                  <a:pt x="22474" y="5749"/>
                  <a:pt x="22464" y="5750"/>
                  <a:pt x="22455" y="5750"/>
                </a:cubicBezTo>
                <a:cubicBezTo>
                  <a:pt x="22237" y="5764"/>
                  <a:pt x="22074" y="5927"/>
                  <a:pt x="22061" y="6131"/>
                </a:cubicBezTo>
                <a:cubicBezTo>
                  <a:pt x="22061" y="6308"/>
                  <a:pt x="22156" y="6471"/>
                  <a:pt x="22292" y="6566"/>
                </a:cubicBezTo>
                <a:cubicBezTo>
                  <a:pt x="22292" y="6566"/>
                  <a:pt x="22292" y="6566"/>
                  <a:pt x="22293" y="6566"/>
                </a:cubicBezTo>
                <a:lnTo>
                  <a:pt x="22293" y="6566"/>
                </a:lnTo>
                <a:cubicBezTo>
                  <a:pt x="22297" y="6566"/>
                  <a:pt x="22301" y="6566"/>
                  <a:pt x="22305" y="6566"/>
                </a:cubicBezTo>
                <a:cubicBezTo>
                  <a:pt x="22314" y="6568"/>
                  <a:pt x="22322" y="6571"/>
                  <a:pt x="22330" y="6574"/>
                </a:cubicBezTo>
                <a:lnTo>
                  <a:pt x="22330" y="6574"/>
                </a:lnTo>
                <a:cubicBezTo>
                  <a:pt x="22317" y="6572"/>
                  <a:pt x="22305" y="6569"/>
                  <a:pt x="22293" y="6566"/>
                </a:cubicBezTo>
                <a:lnTo>
                  <a:pt x="22293" y="6566"/>
                </a:lnTo>
                <a:cubicBezTo>
                  <a:pt x="22243" y="6568"/>
                  <a:pt x="22193" y="6581"/>
                  <a:pt x="22156" y="6593"/>
                </a:cubicBezTo>
                <a:cubicBezTo>
                  <a:pt x="21966" y="6634"/>
                  <a:pt x="21830" y="6783"/>
                  <a:pt x="21830" y="6960"/>
                </a:cubicBezTo>
                <a:cubicBezTo>
                  <a:pt x="21816" y="7137"/>
                  <a:pt x="21911" y="7313"/>
                  <a:pt x="22074" y="7381"/>
                </a:cubicBezTo>
                <a:cubicBezTo>
                  <a:pt x="22127" y="7406"/>
                  <a:pt x="22180" y="7418"/>
                  <a:pt x="22232" y="7418"/>
                </a:cubicBezTo>
                <a:cubicBezTo>
                  <a:pt x="22380" y="7418"/>
                  <a:pt x="22521" y="7321"/>
                  <a:pt x="22632" y="7150"/>
                </a:cubicBezTo>
                <a:lnTo>
                  <a:pt x="22632" y="7150"/>
                </a:lnTo>
                <a:cubicBezTo>
                  <a:pt x="22618" y="7354"/>
                  <a:pt x="22727" y="7545"/>
                  <a:pt x="22903" y="7640"/>
                </a:cubicBezTo>
                <a:cubicBezTo>
                  <a:pt x="22893" y="7639"/>
                  <a:pt x="22882" y="7639"/>
                  <a:pt x="22871" y="7639"/>
                </a:cubicBezTo>
                <a:cubicBezTo>
                  <a:pt x="22692" y="7639"/>
                  <a:pt x="22518" y="7745"/>
                  <a:pt x="22428" y="7912"/>
                </a:cubicBezTo>
                <a:lnTo>
                  <a:pt x="22401" y="7979"/>
                </a:lnTo>
                <a:cubicBezTo>
                  <a:pt x="22396" y="7989"/>
                  <a:pt x="22391" y="7999"/>
                  <a:pt x="22386" y="8009"/>
                </a:cubicBezTo>
                <a:lnTo>
                  <a:pt x="22386" y="8009"/>
                </a:lnTo>
                <a:cubicBezTo>
                  <a:pt x="22386" y="7999"/>
                  <a:pt x="22386" y="7989"/>
                  <a:pt x="22387" y="7979"/>
                </a:cubicBezTo>
                <a:lnTo>
                  <a:pt x="22428" y="7912"/>
                </a:lnTo>
                <a:cubicBezTo>
                  <a:pt x="22414" y="7857"/>
                  <a:pt x="22414" y="7803"/>
                  <a:pt x="22401" y="7748"/>
                </a:cubicBezTo>
                <a:cubicBezTo>
                  <a:pt x="22374" y="7553"/>
                  <a:pt x="22199" y="7408"/>
                  <a:pt x="22005" y="7408"/>
                </a:cubicBezTo>
                <a:cubicBezTo>
                  <a:pt x="21996" y="7408"/>
                  <a:pt x="21988" y="7408"/>
                  <a:pt x="21979" y="7409"/>
                </a:cubicBezTo>
                <a:cubicBezTo>
                  <a:pt x="21762" y="7422"/>
                  <a:pt x="21599" y="7585"/>
                  <a:pt x="21585" y="7803"/>
                </a:cubicBezTo>
                <a:cubicBezTo>
                  <a:pt x="21571" y="8007"/>
                  <a:pt x="21721" y="8197"/>
                  <a:pt x="21925" y="8224"/>
                </a:cubicBezTo>
                <a:cubicBezTo>
                  <a:pt x="21952" y="8230"/>
                  <a:pt x="21979" y="8233"/>
                  <a:pt x="22006" y="8233"/>
                </a:cubicBezTo>
                <a:cubicBezTo>
                  <a:pt x="22160" y="8233"/>
                  <a:pt x="22309" y="8144"/>
                  <a:pt x="22386" y="8009"/>
                </a:cubicBezTo>
                <a:lnTo>
                  <a:pt x="22386" y="8009"/>
                </a:lnTo>
                <a:cubicBezTo>
                  <a:pt x="22383" y="8177"/>
                  <a:pt x="22464" y="8352"/>
                  <a:pt x="22618" y="8442"/>
                </a:cubicBezTo>
                <a:lnTo>
                  <a:pt x="22237" y="8605"/>
                </a:lnTo>
                <a:lnTo>
                  <a:pt x="22265" y="8646"/>
                </a:lnTo>
                <a:lnTo>
                  <a:pt x="22931" y="8646"/>
                </a:lnTo>
                <a:lnTo>
                  <a:pt x="22808" y="8523"/>
                </a:lnTo>
                <a:lnTo>
                  <a:pt x="23216" y="8306"/>
                </a:lnTo>
                <a:cubicBezTo>
                  <a:pt x="23255" y="8550"/>
                  <a:pt x="23342" y="8660"/>
                  <a:pt x="23500" y="8660"/>
                </a:cubicBezTo>
                <a:cubicBezTo>
                  <a:pt x="23509" y="8660"/>
                  <a:pt x="23519" y="8660"/>
                  <a:pt x="23529" y="8659"/>
                </a:cubicBezTo>
                <a:cubicBezTo>
                  <a:pt x="23602" y="8659"/>
                  <a:pt x="23682" y="8673"/>
                  <a:pt x="23758" y="8673"/>
                </a:cubicBezTo>
                <a:cubicBezTo>
                  <a:pt x="23867" y="8673"/>
                  <a:pt x="23968" y="8645"/>
                  <a:pt x="24032" y="8510"/>
                </a:cubicBezTo>
                <a:lnTo>
                  <a:pt x="24059" y="8659"/>
                </a:lnTo>
                <a:lnTo>
                  <a:pt x="24902" y="8659"/>
                </a:lnTo>
                <a:cubicBezTo>
                  <a:pt x="24915" y="8482"/>
                  <a:pt x="24847" y="8319"/>
                  <a:pt x="24711" y="8224"/>
                </a:cubicBezTo>
                <a:lnTo>
                  <a:pt x="25092" y="8020"/>
                </a:lnTo>
                <a:lnTo>
                  <a:pt x="25296" y="8401"/>
                </a:lnTo>
                <a:cubicBezTo>
                  <a:pt x="25133" y="8401"/>
                  <a:pt x="24983" y="8510"/>
                  <a:pt x="24915" y="8659"/>
                </a:cubicBezTo>
                <a:lnTo>
                  <a:pt x="25690" y="8659"/>
                </a:lnTo>
                <a:lnTo>
                  <a:pt x="25540" y="8469"/>
                </a:lnTo>
                <a:lnTo>
                  <a:pt x="25935" y="8251"/>
                </a:lnTo>
                <a:cubicBezTo>
                  <a:pt x="25948" y="8455"/>
                  <a:pt x="26098" y="8659"/>
                  <a:pt x="26220" y="8659"/>
                </a:cubicBezTo>
                <a:cubicBezTo>
                  <a:pt x="26266" y="8662"/>
                  <a:pt x="26313" y="8666"/>
                  <a:pt x="26360" y="8666"/>
                </a:cubicBezTo>
                <a:cubicBezTo>
                  <a:pt x="26505" y="8666"/>
                  <a:pt x="26647" y="8634"/>
                  <a:pt x="26750" y="8469"/>
                </a:cubicBezTo>
                <a:lnTo>
                  <a:pt x="26750" y="8469"/>
                </a:lnTo>
                <a:cubicBezTo>
                  <a:pt x="26736" y="8646"/>
                  <a:pt x="26818" y="8673"/>
                  <a:pt x="26954" y="8673"/>
                </a:cubicBezTo>
                <a:lnTo>
                  <a:pt x="28272" y="8673"/>
                </a:lnTo>
                <a:cubicBezTo>
                  <a:pt x="28313" y="8673"/>
                  <a:pt x="28368" y="8659"/>
                  <a:pt x="28449" y="8659"/>
                </a:cubicBezTo>
                <a:lnTo>
                  <a:pt x="28286" y="8414"/>
                </a:lnTo>
                <a:lnTo>
                  <a:pt x="28653" y="8224"/>
                </a:lnTo>
                <a:lnTo>
                  <a:pt x="28857" y="8578"/>
                </a:lnTo>
                <a:lnTo>
                  <a:pt x="28639" y="8632"/>
                </a:lnTo>
                <a:cubicBezTo>
                  <a:pt x="28739" y="8645"/>
                  <a:pt x="28837" y="8655"/>
                  <a:pt x="28933" y="8655"/>
                </a:cubicBezTo>
                <a:cubicBezTo>
                  <a:pt x="29137" y="8655"/>
                  <a:pt x="29329" y="8608"/>
                  <a:pt x="29496" y="8442"/>
                </a:cubicBezTo>
                <a:cubicBezTo>
                  <a:pt x="29550" y="8673"/>
                  <a:pt x="29550" y="8673"/>
                  <a:pt x="29781" y="8673"/>
                </a:cubicBezTo>
                <a:lnTo>
                  <a:pt x="31249" y="8673"/>
                </a:lnTo>
                <a:lnTo>
                  <a:pt x="31045" y="8319"/>
                </a:lnTo>
                <a:lnTo>
                  <a:pt x="31385" y="8143"/>
                </a:lnTo>
                <a:lnTo>
                  <a:pt x="31562" y="8510"/>
                </a:lnTo>
                <a:lnTo>
                  <a:pt x="31303" y="8618"/>
                </a:lnTo>
                <a:lnTo>
                  <a:pt x="31331" y="8659"/>
                </a:lnTo>
                <a:lnTo>
                  <a:pt x="31902" y="8659"/>
                </a:lnTo>
                <a:lnTo>
                  <a:pt x="31874" y="8605"/>
                </a:lnTo>
                <a:lnTo>
                  <a:pt x="32296" y="8414"/>
                </a:lnTo>
                <a:cubicBezTo>
                  <a:pt x="32350" y="8686"/>
                  <a:pt x="32350" y="8686"/>
                  <a:pt x="32635" y="8686"/>
                </a:cubicBezTo>
                <a:cubicBezTo>
                  <a:pt x="32799" y="8673"/>
                  <a:pt x="32962" y="8659"/>
                  <a:pt x="33125" y="8659"/>
                </a:cubicBezTo>
                <a:cubicBezTo>
                  <a:pt x="33410" y="8659"/>
                  <a:pt x="33696" y="8673"/>
                  <a:pt x="33981" y="8686"/>
                </a:cubicBezTo>
                <a:lnTo>
                  <a:pt x="34016" y="8651"/>
                </a:lnTo>
                <a:lnTo>
                  <a:pt x="34016" y="8651"/>
                </a:lnTo>
                <a:lnTo>
                  <a:pt x="34022" y="8659"/>
                </a:lnTo>
                <a:lnTo>
                  <a:pt x="34769" y="8659"/>
                </a:lnTo>
                <a:lnTo>
                  <a:pt x="34661" y="8537"/>
                </a:lnTo>
                <a:lnTo>
                  <a:pt x="35041" y="8265"/>
                </a:lnTo>
                <a:cubicBezTo>
                  <a:pt x="35041" y="8414"/>
                  <a:pt x="35041" y="8605"/>
                  <a:pt x="35218" y="8646"/>
                </a:cubicBezTo>
                <a:cubicBezTo>
                  <a:pt x="35323" y="8681"/>
                  <a:pt x="35440" y="8708"/>
                  <a:pt x="35550" y="8708"/>
                </a:cubicBezTo>
                <a:cubicBezTo>
                  <a:pt x="35653" y="8708"/>
                  <a:pt x="35751" y="8684"/>
                  <a:pt x="35830" y="8618"/>
                </a:cubicBezTo>
                <a:cubicBezTo>
                  <a:pt x="35884" y="8646"/>
                  <a:pt x="35952" y="8659"/>
                  <a:pt x="36020" y="8673"/>
                </a:cubicBezTo>
                <a:lnTo>
                  <a:pt x="37420" y="8673"/>
                </a:lnTo>
                <a:cubicBezTo>
                  <a:pt x="37461" y="8673"/>
                  <a:pt x="37515" y="8673"/>
                  <a:pt x="37556" y="8659"/>
                </a:cubicBezTo>
                <a:lnTo>
                  <a:pt x="37406" y="8455"/>
                </a:lnTo>
                <a:lnTo>
                  <a:pt x="37746" y="8265"/>
                </a:lnTo>
                <a:lnTo>
                  <a:pt x="37936" y="8618"/>
                </a:lnTo>
                <a:lnTo>
                  <a:pt x="37828" y="8646"/>
                </a:lnTo>
                <a:cubicBezTo>
                  <a:pt x="37920" y="8655"/>
                  <a:pt x="38013" y="8667"/>
                  <a:pt x="38104" y="8667"/>
                </a:cubicBezTo>
                <a:cubicBezTo>
                  <a:pt x="38282" y="8667"/>
                  <a:pt x="38455" y="8621"/>
                  <a:pt x="38616" y="8414"/>
                </a:cubicBezTo>
                <a:lnTo>
                  <a:pt x="38616" y="8414"/>
                </a:lnTo>
                <a:cubicBezTo>
                  <a:pt x="38548" y="8686"/>
                  <a:pt x="38670" y="8686"/>
                  <a:pt x="38820" y="8686"/>
                </a:cubicBezTo>
                <a:lnTo>
                  <a:pt x="40111" y="8686"/>
                </a:lnTo>
                <a:cubicBezTo>
                  <a:pt x="40166" y="8686"/>
                  <a:pt x="40220" y="8673"/>
                  <a:pt x="40302" y="8673"/>
                </a:cubicBezTo>
                <a:lnTo>
                  <a:pt x="40111" y="8387"/>
                </a:lnTo>
                <a:lnTo>
                  <a:pt x="40465" y="8183"/>
                </a:lnTo>
                <a:lnTo>
                  <a:pt x="40655" y="8550"/>
                </a:lnTo>
                <a:lnTo>
                  <a:pt x="40424" y="8632"/>
                </a:lnTo>
                <a:cubicBezTo>
                  <a:pt x="40510" y="8662"/>
                  <a:pt x="40598" y="8676"/>
                  <a:pt x="40687" y="8676"/>
                </a:cubicBezTo>
                <a:cubicBezTo>
                  <a:pt x="40920" y="8676"/>
                  <a:pt x="41150" y="8575"/>
                  <a:pt x="41307" y="8387"/>
                </a:cubicBezTo>
                <a:cubicBezTo>
                  <a:pt x="41348" y="8686"/>
                  <a:pt x="41348" y="8686"/>
                  <a:pt x="41634" y="8686"/>
                </a:cubicBezTo>
                <a:lnTo>
                  <a:pt x="43047" y="8686"/>
                </a:lnTo>
                <a:lnTo>
                  <a:pt x="42830" y="8346"/>
                </a:lnTo>
                <a:lnTo>
                  <a:pt x="43224" y="8129"/>
                </a:lnTo>
                <a:cubicBezTo>
                  <a:pt x="43278" y="8238"/>
                  <a:pt x="43360" y="8387"/>
                  <a:pt x="43414" y="8510"/>
                </a:cubicBezTo>
                <a:lnTo>
                  <a:pt x="43102" y="8646"/>
                </a:lnTo>
                <a:lnTo>
                  <a:pt x="43115" y="8686"/>
                </a:lnTo>
                <a:lnTo>
                  <a:pt x="43754" y="8686"/>
                </a:lnTo>
                <a:lnTo>
                  <a:pt x="43686" y="8591"/>
                </a:lnTo>
                <a:lnTo>
                  <a:pt x="44039" y="8374"/>
                </a:lnTo>
                <a:cubicBezTo>
                  <a:pt x="44094" y="8469"/>
                  <a:pt x="44135" y="8659"/>
                  <a:pt x="44216" y="8673"/>
                </a:cubicBezTo>
                <a:cubicBezTo>
                  <a:pt x="44325" y="8686"/>
                  <a:pt x="44440" y="8710"/>
                  <a:pt x="44554" y="8710"/>
                </a:cubicBezTo>
                <a:cubicBezTo>
                  <a:pt x="44668" y="8710"/>
                  <a:pt x="44780" y="8686"/>
                  <a:pt x="44882" y="8605"/>
                </a:cubicBezTo>
                <a:cubicBezTo>
                  <a:pt x="44896" y="8632"/>
                  <a:pt x="44909" y="8686"/>
                  <a:pt x="44923" y="8686"/>
                </a:cubicBezTo>
                <a:lnTo>
                  <a:pt x="45738" y="8686"/>
                </a:lnTo>
                <a:cubicBezTo>
                  <a:pt x="45766" y="8482"/>
                  <a:pt x="45657" y="8279"/>
                  <a:pt x="45467" y="8197"/>
                </a:cubicBezTo>
                <a:cubicBezTo>
                  <a:pt x="45752" y="8197"/>
                  <a:pt x="45915" y="8088"/>
                  <a:pt x="45956" y="7898"/>
                </a:cubicBezTo>
                <a:cubicBezTo>
                  <a:pt x="46010" y="7708"/>
                  <a:pt x="45915" y="7504"/>
                  <a:pt x="45738" y="7422"/>
                </a:cubicBezTo>
                <a:cubicBezTo>
                  <a:pt x="45680" y="7395"/>
                  <a:pt x="45618" y="7381"/>
                  <a:pt x="45557" y="7381"/>
                </a:cubicBezTo>
                <a:cubicBezTo>
                  <a:pt x="45436" y="7381"/>
                  <a:pt x="45322" y="7436"/>
                  <a:pt x="45249" y="7545"/>
                </a:cubicBezTo>
                <a:cubicBezTo>
                  <a:pt x="45181" y="7653"/>
                  <a:pt x="45154" y="7762"/>
                  <a:pt x="45181" y="7884"/>
                </a:cubicBezTo>
                <a:cubicBezTo>
                  <a:pt x="45208" y="7979"/>
                  <a:pt x="45276" y="8075"/>
                  <a:pt x="45344" y="8156"/>
                </a:cubicBezTo>
                <a:lnTo>
                  <a:pt x="44923" y="8360"/>
                </a:lnTo>
                <a:cubicBezTo>
                  <a:pt x="44923" y="8170"/>
                  <a:pt x="44787" y="7993"/>
                  <a:pt x="44583" y="7939"/>
                </a:cubicBezTo>
                <a:cubicBezTo>
                  <a:pt x="44563" y="7936"/>
                  <a:pt x="44544" y="7935"/>
                  <a:pt x="44524" y="7935"/>
                </a:cubicBezTo>
                <a:cubicBezTo>
                  <a:pt x="44354" y="7935"/>
                  <a:pt x="44191" y="8037"/>
                  <a:pt x="44094" y="8183"/>
                </a:cubicBezTo>
                <a:cubicBezTo>
                  <a:pt x="44107" y="7966"/>
                  <a:pt x="43971" y="7762"/>
                  <a:pt x="43754" y="7694"/>
                </a:cubicBezTo>
                <a:cubicBezTo>
                  <a:pt x="43732" y="7691"/>
                  <a:pt x="43711" y="7689"/>
                  <a:pt x="43689" y="7689"/>
                </a:cubicBezTo>
                <a:cubicBezTo>
                  <a:pt x="43522" y="7689"/>
                  <a:pt x="43363" y="7781"/>
                  <a:pt x="43278" y="7925"/>
                </a:cubicBezTo>
                <a:cubicBezTo>
                  <a:pt x="43210" y="7612"/>
                  <a:pt x="43102" y="7490"/>
                  <a:pt x="42884" y="7449"/>
                </a:cubicBezTo>
                <a:cubicBezTo>
                  <a:pt x="42873" y="7449"/>
                  <a:pt x="42862" y="7448"/>
                  <a:pt x="42851" y="7448"/>
                </a:cubicBezTo>
                <a:cubicBezTo>
                  <a:pt x="42685" y="7448"/>
                  <a:pt x="42526" y="7541"/>
                  <a:pt x="42463" y="7694"/>
                </a:cubicBezTo>
                <a:cubicBezTo>
                  <a:pt x="42368" y="7898"/>
                  <a:pt x="42422" y="8047"/>
                  <a:pt x="42599" y="8238"/>
                </a:cubicBezTo>
                <a:lnTo>
                  <a:pt x="42164" y="8428"/>
                </a:lnTo>
                <a:cubicBezTo>
                  <a:pt x="42164" y="8251"/>
                  <a:pt x="42055" y="8088"/>
                  <a:pt x="41892" y="8007"/>
                </a:cubicBezTo>
                <a:lnTo>
                  <a:pt x="41892" y="8007"/>
                </a:lnTo>
                <a:cubicBezTo>
                  <a:pt x="41921" y="8010"/>
                  <a:pt x="41949" y="8011"/>
                  <a:pt x="41976" y="8011"/>
                </a:cubicBezTo>
                <a:cubicBezTo>
                  <a:pt x="42191" y="8011"/>
                  <a:pt x="42348" y="7916"/>
                  <a:pt x="42408" y="7735"/>
                </a:cubicBezTo>
                <a:cubicBezTo>
                  <a:pt x="42476" y="7558"/>
                  <a:pt x="42408" y="7354"/>
                  <a:pt x="42232" y="7259"/>
                </a:cubicBezTo>
                <a:cubicBezTo>
                  <a:pt x="42159" y="7218"/>
                  <a:pt x="42070" y="7200"/>
                  <a:pt x="41984" y="7200"/>
                </a:cubicBezTo>
                <a:cubicBezTo>
                  <a:pt x="41958" y="7200"/>
                  <a:pt x="41931" y="7202"/>
                  <a:pt x="41905" y="7205"/>
                </a:cubicBezTo>
                <a:cubicBezTo>
                  <a:pt x="41797" y="7246"/>
                  <a:pt x="41702" y="7300"/>
                  <a:pt x="41620" y="7368"/>
                </a:cubicBezTo>
                <a:cubicBezTo>
                  <a:pt x="41606" y="7300"/>
                  <a:pt x="41579" y="7218"/>
                  <a:pt x="41538" y="7150"/>
                </a:cubicBezTo>
                <a:cubicBezTo>
                  <a:pt x="41498" y="7082"/>
                  <a:pt x="41443" y="7014"/>
                  <a:pt x="41375" y="6960"/>
                </a:cubicBezTo>
                <a:cubicBezTo>
                  <a:pt x="41602" y="6917"/>
                  <a:pt x="41743" y="6840"/>
                  <a:pt x="41805" y="6694"/>
                </a:cubicBezTo>
                <a:lnTo>
                  <a:pt x="41805" y="6694"/>
                </a:lnTo>
                <a:cubicBezTo>
                  <a:pt x="41801" y="6714"/>
                  <a:pt x="41798" y="6735"/>
                  <a:pt x="41797" y="6756"/>
                </a:cubicBezTo>
                <a:lnTo>
                  <a:pt x="41810" y="6756"/>
                </a:lnTo>
                <a:cubicBezTo>
                  <a:pt x="41810" y="7013"/>
                  <a:pt x="42008" y="7177"/>
                  <a:pt x="42221" y="7177"/>
                </a:cubicBezTo>
                <a:cubicBezTo>
                  <a:pt x="42323" y="7177"/>
                  <a:pt x="42429" y="7139"/>
                  <a:pt x="42517" y="7055"/>
                </a:cubicBezTo>
                <a:cubicBezTo>
                  <a:pt x="42775" y="6797"/>
                  <a:pt x="42599" y="6348"/>
                  <a:pt x="42232" y="6348"/>
                </a:cubicBezTo>
                <a:cubicBezTo>
                  <a:pt x="42051" y="6348"/>
                  <a:pt x="41896" y="6456"/>
                  <a:pt x="41830" y="6613"/>
                </a:cubicBezTo>
                <a:lnTo>
                  <a:pt x="41830" y="6613"/>
                </a:lnTo>
                <a:cubicBezTo>
                  <a:pt x="41824" y="6642"/>
                  <a:pt x="41815" y="6669"/>
                  <a:pt x="41805" y="6694"/>
                </a:cubicBezTo>
                <a:lnTo>
                  <a:pt x="41805" y="6694"/>
                </a:lnTo>
                <a:cubicBezTo>
                  <a:pt x="41811" y="6666"/>
                  <a:pt x="41819" y="6639"/>
                  <a:pt x="41830" y="6613"/>
                </a:cubicBezTo>
                <a:lnTo>
                  <a:pt x="41830" y="6613"/>
                </a:lnTo>
                <a:cubicBezTo>
                  <a:pt x="41833" y="6598"/>
                  <a:pt x="41836" y="6582"/>
                  <a:pt x="41837" y="6566"/>
                </a:cubicBezTo>
                <a:cubicBezTo>
                  <a:pt x="41851" y="6389"/>
                  <a:pt x="41756" y="6226"/>
                  <a:pt x="41606" y="6117"/>
                </a:cubicBezTo>
                <a:cubicBezTo>
                  <a:pt x="41604" y="6117"/>
                  <a:pt x="41602" y="6117"/>
                  <a:pt x="41600" y="6116"/>
                </a:cubicBezTo>
                <a:lnTo>
                  <a:pt x="41600" y="6116"/>
                </a:lnTo>
                <a:cubicBezTo>
                  <a:pt x="41593" y="6117"/>
                  <a:pt x="41586" y="6117"/>
                  <a:pt x="41579" y="6117"/>
                </a:cubicBezTo>
                <a:cubicBezTo>
                  <a:pt x="41568" y="6115"/>
                  <a:pt x="41557" y="6112"/>
                  <a:pt x="41546" y="6108"/>
                </a:cubicBezTo>
                <a:lnTo>
                  <a:pt x="41546" y="6108"/>
                </a:lnTo>
                <a:cubicBezTo>
                  <a:pt x="41509" y="6104"/>
                  <a:pt x="41474" y="6101"/>
                  <a:pt x="41439" y="6101"/>
                </a:cubicBezTo>
                <a:cubicBezTo>
                  <a:pt x="41278" y="6101"/>
                  <a:pt x="41141" y="6155"/>
                  <a:pt x="41049" y="6308"/>
                </a:cubicBezTo>
                <a:lnTo>
                  <a:pt x="40818" y="5873"/>
                </a:lnTo>
                <a:cubicBezTo>
                  <a:pt x="40983" y="5873"/>
                  <a:pt x="41137" y="5790"/>
                  <a:pt x="41211" y="5645"/>
                </a:cubicBezTo>
                <a:lnTo>
                  <a:pt x="41211" y="5645"/>
                </a:lnTo>
                <a:cubicBezTo>
                  <a:pt x="41212" y="5853"/>
                  <a:pt x="41344" y="6045"/>
                  <a:pt x="41546" y="6108"/>
                </a:cubicBezTo>
                <a:lnTo>
                  <a:pt x="41546" y="6108"/>
                </a:lnTo>
                <a:cubicBezTo>
                  <a:pt x="41564" y="6110"/>
                  <a:pt x="41582" y="6113"/>
                  <a:pt x="41600" y="6116"/>
                </a:cubicBezTo>
                <a:lnTo>
                  <a:pt x="41600" y="6116"/>
                </a:lnTo>
                <a:cubicBezTo>
                  <a:pt x="41634" y="6113"/>
                  <a:pt x="41670" y="6104"/>
                  <a:pt x="41715" y="6104"/>
                </a:cubicBezTo>
                <a:cubicBezTo>
                  <a:pt x="42191" y="6009"/>
                  <a:pt x="42164" y="5302"/>
                  <a:pt x="41674" y="5275"/>
                </a:cubicBezTo>
                <a:cubicBezTo>
                  <a:pt x="41664" y="5274"/>
                  <a:pt x="41653" y="5273"/>
                  <a:pt x="41642" y="5273"/>
                </a:cubicBezTo>
                <a:cubicBezTo>
                  <a:pt x="41480" y="5273"/>
                  <a:pt x="41332" y="5362"/>
                  <a:pt x="41259" y="5514"/>
                </a:cubicBezTo>
                <a:lnTo>
                  <a:pt x="41259" y="5514"/>
                </a:lnTo>
                <a:cubicBezTo>
                  <a:pt x="41258" y="5529"/>
                  <a:pt x="41256" y="5545"/>
                  <a:pt x="41253" y="5560"/>
                </a:cubicBezTo>
                <a:lnTo>
                  <a:pt x="41226" y="5614"/>
                </a:lnTo>
                <a:cubicBezTo>
                  <a:pt x="41221" y="5625"/>
                  <a:pt x="41217" y="5635"/>
                  <a:pt x="41211" y="5645"/>
                </a:cubicBezTo>
                <a:lnTo>
                  <a:pt x="41211" y="5645"/>
                </a:lnTo>
                <a:cubicBezTo>
                  <a:pt x="41211" y="5635"/>
                  <a:pt x="41212" y="5625"/>
                  <a:pt x="41212" y="5614"/>
                </a:cubicBezTo>
                <a:lnTo>
                  <a:pt x="41239" y="5560"/>
                </a:lnTo>
                <a:cubicBezTo>
                  <a:pt x="41245" y="5544"/>
                  <a:pt x="41252" y="5529"/>
                  <a:pt x="41259" y="5514"/>
                </a:cubicBezTo>
                <a:lnTo>
                  <a:pt x="41259" y="5514"/>
                </a:lnTo>
                <a:cubicBezTo>
                  <a:pt x="41275" y="5299"/>
                  <a:pt x="41142" y="5093"/>
                  <a:pt x="40927" y="5030"/>
                </a:cubicBezTo>
                <a:cubicBezTo>
                  <a:pt x="40906" y="5027"/>
                  <a:pt x="40885" y="5026"/>
                  <a:pt x="40864" y="5026"/>
                </a:cubicBezTo>
                <a:cubicBezTo>
                  <a:pt x="40682" y="5026"/>
                  <a:pt x="40509" y="5130"/>
                  <a:pt x="40424" y="5288"/>
                </a:cubicBezTo>
                <a:cubicBezTo>
                  <a:pt x="40465" y="5058"/>
                  <a:pt x="40329" y="4827"/>
                  <a:pt x="40099" y="4745"/>
                </a:cubicBezTo>
                <a:lnTo>
                  <a:pt x="40099" y="4745"/>
                </a:lnTo>
                <a:cubicBezTo>
                  <a:pt x="40138" y="4748"/>
                  <a:pt x="40184" y="4758"/>
                  <a:pt x="40220" y="4758"/>
                </a:cubicBezTo>
                <a:cubicBezTo>
                  <a:pt x="40225" y="4758"/>
                  <a:pt x="40231" y="4758"/>
                  <a:pt x="40236" y="4758"/>
                </a:cubicBezTo>
                <a:cubicBezTo>
                  <a:pt x="40606" y="4758"/>
                  <a:pt x="40787" y="4292"/>
                  <a:pt x="40505" y="4038"/>
                </a:cubicBezTo>
                <a:cubicBezTo>
                  <a:pt x="40422" y="3970"/>
                  <a:pt x="40328" y="3940"/>
                  <a:pt x="40236" y="3940"/>
                </a:cubicBezTo>
                <a:cubicBezTo>
                  <a:pt x="39997" y="3940"/>
                  <a:pt x="39777" y="4143"/>
                  <a:pt x="39826" y="4418"/>
                </a:cubicBezTo>
                <a:cubicBezTo>
                  <a:pt x="39851" y="4556"/>
                  <a:pt x="39933" y="4670"/>
                  <a:pt x="40052" y="4740"/>
                </a:cubicBezTo>
                <a:lnTo>
                  <a:pt x="40052" y="4740"/>
                </a:lnTo>
                <a:cubicBezTo>
                  <a:pt x="40067" y="4741"/>
                  <a:pt x="40082" y="4742"/>
                  <a:pt x="40098" y="4745"/>
                </a:cubicBezTo>
                <a:cubicBezTo>
                  <a:pt x="40098" y="4745"/>
                  <a:pt x="40099" y="4745"/>
                  <a:pt x="40099" y="4745"/>
                </a:cubicBezTo>
                <a:lnTo>
                  <a:pt x="40099" y="4745"/>
                </a:lnTo>
                <a:cubicBezTo>
                  <a:pt x="40094" y="4745"/>
                  <a:pt x="40089" y="4745"/>
                  <a:pt x="40084" y="4745"/>
                </a:cubicBezTo>
                <a:lnTo>
                  <a:pt x="40084" y="4758"/>
                </a:lnTo>
                <a:cubicBezTo>
                  <a:pt x="40073" y="4753"/>
                  <a:pt x="40062" y="4747"/>
                  <a:pt x="40052" y="4740"/>
                </a:cubicBezTo>
                <a:lnTo>
                  <a:pt x="40052" y="4740"/>
                </a:lnTo>
                <a:cubicBezTo>
                  <a:pt x="40044" y="4740"/>
                  <a:pt x="40037" y="4740"/>
                  <a:pt x="40029" y="4740"/>
                </a:cubicBezTo>
                <a:cubicBezTo>
                  <a:pt x="39849" y="4740"/>
                  <a:pt x="39678" y="4834"/>
                  <a:pt x="39581" y="5003"/>
                </a:cubicBezTo>
                <a:cubicBezTo>
                  <a:pt x="39608" y="4772"/>
                  <a:pt x="39472" y="4554"/>
                  <a:pt x="39241" y="4486"/>
                </a:cubicBezTo>
                <a:lnTo>
                  <a:pt x="39241" y="4486"/>
                </a:lnTo>
                <a:lnTo>
                  <a:pt x="39255" y="4513"/>
                </a:lnTo>
                <a:cubicBezTo>
                  <a:pt x="39234" y="4511"/>
                  <a:pt x="39213" y="4509"/>
                  <a:pt x="39192" y="4509"/>
                </a:cubicBezTo>
                <a:cubicBezTo>
                  <a:pt x="39010" y="4509"/>
                  <a:pt x="38837" y="4612"/>
                  <a:pt x="38752" y="4758"/>
                </a:cubicBezTo>
                <a:cubicBezTo>
                  <a:pt x="38766" y="4541"/>
                  <a:pt x="38630" y="4323"/>
                  <a:pt x="38412" y="4269"/>
                </a:cubicBezTo>
                <a:cubicBezTo>
                  <a:pt x="38391" y="4266"/>
                  <a:pt x="38369" y="4264"/>
                  <a:pt x="38347" y="4264"/>
                </a:cubicBezTo>
                <a:cubicBezTo>
                  <a:pt x="38180" y="4264"/>
                  <a:pt x="38019" y="4355"/>
                  <a:pt x="37923" y="4500"/>
                </a:cubicBezTo>
                <a:cubicBezTo>
                  <a:pt x="37909" y="4269"/>
                  <a:pt x="37814" y="4106"/>
                  <a:pt x="37610" y="4038"/>
                </a:cubicBezTo>
                <a:cubicBezTo>
                  <a:pt x="37566" y="4024"/>
                  <a:pt x="37524" y="4017"/>
                  <a:pt x="37484" y="4017"/>
                </a:cubicBezTo>
                <a:cubicBezTo>
                  <a:pt x="37331" y="4017"/>
                  <a:pt x="37213" y="4115"/>
                  <a:pt x="37094" y="4255"/>
                </a:cubicBezTo>
                <a:cubicBezTo>
                  <a:pt x="37121" y="4051"/>
                  <a:pt x="37012" y="3847"/>
                  <a:pt x="36822" y="3779"/>
                </a:cubicBezTo>
                <a:cubicBezTo>
                  <a:pt x="36764" y="3755"/>
                  <a:pt x="36710" y="3744"/>
                  <a:pt x="36659" y="3744"/>
                </a:cubicBezTo>
                <a:cubicBezTo>
                  <a:pt x="36509" y="3744"/>
                  <a:pt x="36390" y="3841"/>
                  <a:pt x="36278" y="3983"/>
                </a:cubicBezTo>
                <a:cubicBezTo>
                  <a:pt x="36312" y="3690"/>
                  <a:pt x="36076" y="3499"/>
                  <a:pt x="35836" y="3499"/>
                </a:cubicBezTo>
                <a:cubicBezTo>
                  <a:pt x="35687" y="3499"/>
                  <a:pt x="35537" y="3572"/>
                  <a:pt x="35449" y="3739"/>
                </a:cubicBezTo>
                <a:cubicBezTo>
                  <a:pt x="35395" y="3412"/>
                  <a:pt x="35286" y="3290"/>
                  <a:pt x="35069" y="3263"/>
                </a:cubicBezTo>
                <a:cubicBezTo>
                  <a:pt x="35056" y="3262"/>
                  <a:pt x="35043" y="3262"/>
                  <a:pt x="35031" y="3262"/>
                </a:cubicBezTo>
                <a:cubicBezTo>
                  <a:pt x="34869" y="3262"/>
                  <a:pt x="34723" y="3343"/>
                  <a:pt x="34647" y="3494"/>
                </a:cubicBezTo>
                <a:cubicBezTo>
                  <a:pt x="34538" y="3739"/>
                  <a:pt x="34634" y="3915"/>
                  <a:pt x="34851" y="4079"/>
                </a:cubicBezTo>
                <a:cubicBezTo>
                  <a:pt x="34839" y="4078"/>
                  <a:pt x="34827" y="4077"/>
                  <a:pt x="34815" y="4077"/>
                </a:cubicBezTo>
                <a:cubicBezTo>
                  <a:pt x="34611" y="4077"/>
                  <a:pt x="34425" y="4185"/>
                  <a:pt x="34348" y="4378"/>
                </a:cubicBezTo>
                <a:cubicBezTo>
                  <a:pt x="34389" y="4146"/>
                  <a:pt x="34267" y="3929"/>
                  <a:pt x="34049" y="3834"/>
                </a:cubicBezTo>
                <a:cubicBezTo>
                  <a:pt x="34018" y="3828"/>
                  <a:pt x="33986" y="3824"/>
                  <a:pt x="33954" y="3824"/>
                </a:cubicBezTo>
                <a:cubicBezTo>
                  <a:pt x="33781" y="3824"/>
                  <a:pt x="33613" y="3916"/>
                  <a:pt x="33533" y="4065"/>
                </a:cubicBezTo>
                <a:cubicBezTo>
                  <a:pt x="33519" y="3820"/>
                  <a:pt x="33451" y="3657"/>
                  <a:pt x="33220" y="3576"/>
                </a:cubicBezTo>
                <a:cubicBezTo>
                  <a:pt x="33172" y="3561"/>
                  <a:pt x="33128" y="3554"/>
                  <a:pt x="33085" y="3554"/>
                </a:cubicBezTo>
                <a:cubicBezTo>
                  <a:pt x="32933" y="3554"/>
                  <a:pt x="32810" y="3644"/>
                  <a:pt x="32703" y="3793"/>
                </a:cubicBezTo>
                <a:cubicBezTo>
                  <a:pt x="32720" y="3500"/>
                  <a:pt x="32489" y="3315"/>
                  <a:pt x="32255" y="3315"/>
                </a:cubicBezTo>
                <a:cubicBezTo>
                  <a:pt x="32110" y="3315"/>
                  <a:pt x="31963" y="3387"/>
                  <a:pt x="31874" y="3548"/>
                </a:cubicBezTo>
                <a:cubicBezTo>
                  <a:pt x="31806" y="3236"/>
                  <a:pt x="31698" y="3100"/>
                  <a:pt x="31480" y="3073"/>
                </a:cubicBezTo>
                <a:cubicBezTo>
                  <a:pt x="31469" y="3072"/>
                  <a:pt x="31458" y="3071"/>
                  <a:pt x="31447" y="3071"/>
                </a:cubicBezTo>
                <a:cubicBezTo>
                  <a:pt x="31283" y="3071"/>
                  <a:pt x="31135" y="3165"/>
                  <a:pt x="31059" y="3317"/>
                </a:cubicBezTo>
                <a:cubicBezTo>
                  <a:pt x="30977" y="3508"/>
                  <a:pt x="31032" y="3684"/>
                  <a:pt x="31222" y="3847"/>
                </a:cubicBezTo>
                <a:lnTo>
                  <a:pt x="30814" y="4051"/>
                </a:lnTo>
                <a:cubicBezTo>
                  <a:pt x="30787" y="3983"/>
                  <a:pt x="30760" y="3902"/>
                  <a:pt x="30719" y="3834"/>
                </a:cubicBezTo>
                <a:cubicBezTo>
                  <a:pt x="30665" y="3766"/>
                  <a:pt x="30597" y="3712"/>
                  <a:pt x="30529" y="3657"/>
                </a:cubicBezTo>
                <a:cubicBezTo>
                  <a:pt x="30814" y="3644"/>
                  <a:pt x="30991" y="3535"/>
                  <a:pt x="31018" y="3317"/>
                </a:cubicBezTo>
                <a:cubicBezTo>
                  <a:pt x="31045" y="3113"/>
                  <a:pt x="30936" y="2923"/>
                  <a:pt x="30760" y="2869"/>
                </a:cubicBezTo>
                <a:cubicBezTo>
                  <a:pt x="30710" y="2851"/>
                  <a:pt x="30660" y="2843"/>
                  <a:pt x="30611" y="284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0" name="Google Shape;920;p65"/>
          <p:cNvSpPr/>
          <p:nvPr/>
        </p:nvSpPr>
        <p:spPr>
          <a:xfrm>
            <a:off x="9132178" y="3223742"/>
            <a:ext cx="1764759" cy="1053279"/>
          </a:xfrm>
          <a:custGeom>
            <a:avLst/>
            <a:gdLst/>
            <a:ahLst/>
            <a:cxnLst/>
            <a:rect l="l" t="t" r="r" b="b"/>
            <a:pathLst>
              <a:path w="57347" h="34227" extrusionOk="0">
                <a:moveTo>
                  <a:pt x="16770" y="26"/>
                </a:moveTo>
                <a:cubicBezTo>
                  <a:pt x="16766" y="26"/>
                  <a:pt x="16763" y="27"/>
                  <a:pt x="16760" y="28"/>
                </a:cubicBezTo>
                <a:cubicBezTo>
                  <a:pt x="16719" y="28"/>
                  <a:pt x="16692" y="83"/>
                  <a:pt x="16651" y="110"/>
                </a:cubicBezTo>
                <a:cubicBezTo>
                  <a:pt x="16692" y="150"/>
                  <a:pt x="16719" y="205"/>
                  <a:pt x="16747" y="205"/>
                </a:cubicBezTo>
                <a:cubicBezTo>
                  <a:pt x="16787" y="205"/>
                  <a:pt x="16828" y="164"/>
                  <a:pt x="16910" y="110"/>
                </a:cubicBezTo>
                <a:cubicBezTo>
                  <a:pt x="16849" y="73"/>
                  <a:pt x="16799" y="26"/>
                  <a:pt x="16770" y="26"/>
                </a:cubicBezTo>
                <a:close/>
                <a:moveTo>
                  <a:pt x="14001" y="1"/>
                </a:moveTo>
                <a:cubicBezTo>
                  <a:pt x="13947" y="83"/>
                  <a:pt x="13879" y="123"/>
                  <a:pt x="13892" y="178"/>
                </a:cubicBezTo>
                <a:cubicBezTo>
                  <a:pt x="13906" y="232"/>
                  <a:pt x="13947" y="273"/>
                  <a:pt x="14001" y="286"/>
                </a:cubicBezTo>
                <a:cubicBezTo>
                  <a:pt x="14003" y="288"/>
                  <a:pt x="14006" y="288"/>
                  <a:pt x="14009" y="288"/>
                </a:cubicBezTo>
                <a:cubicBezTo>
                  <a:pt x="14042" y="288"/>
                  <a:pt x="14110" y="228"/>
                  <a:pt x="14110" y="191"/>
                </a:cubicBezTo>
                <a:cubicBezTo>
                  <a:pt x="14123" y="150"/>
                  <a:pt x="14055" y="96"/>
                  <a:pt x="14001" y="1"/>
                </a:cubicBezTo>
                <a:close/>
                <a:moveTo>
                  <a:pt x="20308" y="178"/>
                </a:moveTo>
                <a:cubicBezTo>
                  <a:pt x="20267" y="178"/>
                  <a:pt x="20226" y="259"/>
                  <a:pt x="20185" y="286"/>
                </a:cubicBezTo>
                <a:cubicBezTo>
                  <a:pt x="20226" y="327"/>
                  <a:pt x="20253" y="395"/>
                  <a:pt x="20308" y="409"/>
                </a:cubicBezTo>
                <a:cubicBezTo>
                  <a:pt x="20349" y="409"/>
                  <a:pt x="20389" y="354"/>
                  <a:pt x="20471" y="300"/>
                </a:cubicBezTo>
                <a:cubicBezTo>
                  <a:pt x="20403" y="246"/>
                  <a:pt x="20349" y="178"/>
                  <a:pt x="20308" y="178"/>
                </a:cubicBezTo>
                <a:close/>
                <a:moveTo>
                  <a:pt x="11282" y="96"/>
                </a:moveTo>
                <a:cubicBezTo>
                  <a:pt x="11187" y="96"/>
                  <a:pt x="11119" y="164"/>
                  <a:pt x="11119" y="259"/>
                </a:cubicBezTo>
                <a:cubicBezTo>
                  <a:pt x="11133" y="327"/>
                  <a:pt x="11201" y="395"/>
                  <a:pt x="11242" y="450"/>
                </a:cubicBezTo>
                <a:lnTo>
                  <a:pt x="11323" y="450"/>
                </a:lnTo>
                <a:cubicBezTo>
                  <a:pt x="11364" y="395"/>
                  <a:pt x="11432" y="327"/>
                  <a:pt x="11446" y="259"/>
                </a:cubicBezTo>
                <a:cubicBezTo>
                  <a:pt x="11459" y="164"/>
                  <a:pt x="11391" y="96"/>
                  <a:pt x="11282" y="96"/>
                </a:cubicBezTo>
                <a:close/>
                <a:moveTo>
                  <a:pt x="8727" y="232"/>
                </a:moveTo>
                <a:lnTo>
                  <a:pt x="8306" y="314"/>
                </a:lnTo>
                <a:cubicBezTo>
                  <a:pt x="8340" y="472"/>
                  <a:pt x="8411" y="555"/>
                  <a:pt x="8520" y="555"/>
                </a:cubicBezTo>
                <a:cubicBezTo>
                  <a:pt x="8542" y="555"/>
                  <a:pt x="8566" y="552"/>
                  <a:pt x="8591" y="545"/>
                </a:cubicBezTo>
                <a:cubicBezTo>
                  <a:pt x="8727" y="517"/>
                  <a:pt x="8782" y="395"/>
                  <a:pt x="8727" y="232"/>
                </a:cubicBezTo>
                <a:close/>
                <a:moveTo>
                  <a:pt x="17589" y="232"/>
                </a:moveTo>
                <a:cubicBezTo>
                  <a:pt x="17535" y="246"/>
                  <a:pt x="17481" y="286"/>
                  <a:pt x="17453" y="354"/>
                </a:cubicBezTo>
                <a:cubicBezTo>
                  <a:pt x="17453" y="395"/>
                  <a:pt x="17521" y="450"/>
                  <a:pt x="17576" y="558"/>
                </a:cubicBezTo>
                <a:cubicBezTo>
                  <a:pt x="17644" y="450"/>
                  <a:pt x="17712" y="409"/>
                  <a:pt x="17712" y="354"/>
                </a:cubicBezTo>
                <a:cubicBezTo>
                  <a:pt x="17712" y="314"/>
                  <a:pt x="17630" y="232"/>
                  <a:pt x="17589" y="232"/>
                </a:cubicBezTo>
                <a:close/>
                <a:moveTo>
                  <a:pt x="14816" y="300"/>
                </a:moveTo>
                <a:cubicBezTo>
                  <a:pt x="14762" y="314"/>
                  <a:pt x="14681" y="409"/>
                  <a:pt x="14694" y="450"/>
                </a:cubicBezTo>
                <a:cubicBezTo>
                  <a:pt x="14708" y="517"/>
                  <a:pt x="14762" y="572"/>
                  <a:pt x="14830" y="585"/>
                </a:cubicBezTo>
                <a:cubicBezTo>
                  <a:pt x="14884" y="585"/>
                  <a:pt x="14952" y="517"/>
                  <a:pt x="15007" y="477"/>
                </a:cubicBezTo>
                <a:lnTo>
                  <a:pt x="15007" y="409"/>
                </a:lnTo>
                <a:cubicBezTo>
                  <a:pt x="14939" y="368"/>
                  <a:pt x="14884" y="300"/>
                  <a:pt x="14816" y="300"/>
                </a:cubicBezTo>
                <a:close/>
                <a:moveTo>
                  <a:pt x="23855" y="368"/>
                </a:moveTo>
                <a:cubicBezTo>
                  <a:pt x="23815" y="368"/>
                  <a:pt x="23747" y="436"/>
                  <a:pt x="23747" y="463"/>
                </a:cubicBezTo>
                <a:cubicBezTo>
                  <a:pt x="23760" y="517"/>
                  <a:pt x="23787" y="558"/>
                  <a:pt x="23842" y="585"/>
                </a:cubicBezTo>
                <a:cubicBezTo>
                  <a:pt x="23883" y="585"/>
                  <a:pt x="23937" y="531"/>
                  <a:pt x="24018" y="490"/>
                </a:cubicBezTo>
                <a:cubicBezTo>
                  <a:pt x="23937" y="422"/>
                  <a:pt x="23896" y="368"/>
                  <a:pt x="23855" y="368"/>
                </a:cubicBezTo>
                <a:close/>
                <a:moveTo>
                  <a:pt x="21123" y="409"/>
                </a:moveTo>
                <a:cubicBezTo>
                  <a:pt x="21069" y="409"/>
                  <a:pt x="20987" y="490"/>
                  <a:pt x="20987" y="531"/>
                </a:cubicBezTo>
                <a:cubicBezTo>
                  <a:pt x="21015" y="599"/>
                  <a:pt x="21055" y="653"/>
                  <a:pt x="21123" y="681"/>
                </a:cubicBezTo>
                <a:cubicBezTo>
                  <a:pt x="21178" y="681"/>
                  <a:pt x="21232" y="613"/>
                  <a:pt x="21286" y="572"/>
                </a:cubicBezTo>
                <a:lnTo>
                  <a:pt x="21300" y="517"/>
                </a:lnTo>
                <a:cubicBezTo>
                  <a:pt x="21232" y="477"/>
                  <a:pt x="21178" y="409"/>
                  <a:pt x="21123" y="409"/>
                </a:cubicBezTo>
                <a:close/>
                <a:moveTo>
                  <a:pt x="12088" y="339"/>
                </a:moveTo>
                <a:cubicBezTo>
                  <a:pt x="11991" y="339"/>
                  <a:pt x="11922" y="417"/>
                  <a:pt x="11935" y="517"/>
                </a:cubicBezTo>
                <a:cubicBezTo>
                  <a:pt x="11949" y="585"/>
                  <a:pt x="12016" y="653"/>
                  <a:pt x="12071" y="721"/>
                </a:cubicBezTo>
                <a:lnTo>
                  <a:pt x="12139" y="708"/>
                </a:lnTo>
                <a:cubicBezTo>
                  <a:pt x="12193" y="640"/>
                  <a:pt x="12261" y="585"/>
                  <a:pt x="12275" y="517"/>
                </a:cubicBezTo>
                <a:cubicBezTo>
                  <a:pt x="12287" y="417"/>
                  <a:pt x="12218" y="339"/>
                  <a:pt x="12132" y="339"/>
                </a:cubicBezTo>
                <a:cubicBezTo>
                  <a:pt x="12125" y="339"/>
                  <a:pt x="12119" y="340"/>
                  <a:pt x="12112" y="341"/>
                </a:cubicBezTo>
                <a:cubicBezTo>
                  <a:pt x="12104" y="340"/>
                  <a:pt x="12096" y="339"/>
                  <a:pt x="12088" y="339"/>
                </a:cubicBezTo>
                <a:close/>
                <a:moveTo>
                  <a:pt x="27430" y="572"/>
                </a:moveTo>
                <a:cubicBezTo>
                  <a:pt x="27389" y="572"/>
                  <a:pt x="27362" y="640"/>
                  <a:pt x="27335" y="667"/>
                </a:cubicBezTo>
                <a:cubicBezTo>
                  <a:pt x="27362" y="694"/>
                  <a:pt x="27403" y="749"/>
                  <a:pt x="27444" y="749"/>
                </a:cubicBezTo>
                <a:cubicBezTo>
                  <a:pt x="27471" y="749"/>
                  <a:pt x="27512" y="694"/>
                  <a:pt x="27566" y="653"/>
                </a:cubicBezTo>
                <a:cubicBezTo>
                  <a:pt x="27498" y="613"/>
                  <a:pt x="27457" y="572"/>
                  <a:pt x="27430" y="572"/>
                </a:cubicBezTo>
                <a:close/>
                <a:moveTo>
                  <a:pt x="9366" y="354"/>
                </a:moveTo>
                <a:cubicBezTo>
                  <a:pt x="9244" y="354"/>
                  <a:pt x="9135" y="450"/>
                  <a:pt x="9135" y="572"/>
                </a:cubicBezTo>
                <a:cubicBezTo>
                  <a:pt x="9135" y="700"/>
                  <a:pt x="9240" y="785"/>
                  <a:pt x="9350" y="785"/>
                </a:cubicBezTo>
                <a:cubicBezTo>
                  <a:pt x="9403" y="785"/>
                  <a:pt x="9458" y="766"/>
                  <a:pt x="9502" y="721"/>
                </a:cubicBezTo>
                <a:cubicBezTo>
                  <a:pt x="9638" y="585"/>
                  <a:pt x="9556" y="354"/>
                  <a:pt x="9366" y="354"/>
                </a:cubicBezTo>
                <a:close/>
                <a:moveTo>
                  <a:pt x="18451" y="472"/>
                </a:moveTo>
                <a:cubicBezTo>
                  <a:pt x="18441" y="472"/>
                  <a:pt x="18430" y="473"/>
                  <a:pt x="18418" y="477"/>
                </a:cubicBezTo>
                <a:cubicBezTo>
                  <a:pt x="18337" y="490"/>
                  <a:pt x="18269" y="545"/>
                  <a:pt x="18242" y="626"/>
                </a:cubicBezTo>
                <a:cubicBezTo>
                  <a:pt x="18242" y="681"/>
                  <a:pt x="18310" y="762"/>
                  <a:pt x="18350" y="830"/>
                </a:cubicBezTo>
                <a:lnTo>
                  <a:pt x="18432" y="830"/>
                </a:lnTo>
                <a:cubicBezTo>
                  <a:pt x="18486" y="762"/>
                  <a:pt x="18554" y="708"/>
                  <a:pt x="18568" y="640"/>
                </a:cubicBezTo>
                <a:cubicBezTo>
                  <a:pt x="18592" y="556"/>
                  <a:pt x="18531" y="472"/>
                  <a:pt x="18451" y="472"/>
                </a:cubicBezTo>
                <a:close/>
                <a:moveTo>
                  <a:pt x="24712" y="572"/>
                </a:moveTo>
                <a:cubicBezTo>
                  <a:pt x="24671" y="572"/>
                  <a:pt x="24616" y="653"/>
                  <a:pt x="24576" y="694"/>
                </a:cubicBezTo>
                <a:cubicBezTo>
                  <a:pt x="24616" y="749"/>
                  <a:pt x="24657" y="817"/>
                  <a:pt x="24712" y="830"/>
                </a:cubicBezTo>
                <a:cubicBezTo>
                  <a:pt x="24716" y="831"/>
                  <a:pt x="24721" y="832"/>
                  <a:pt x="24726" y="832"/>
                </a:cubicBezTo>
                <a:cubicBezTo>
                  <a:pt x="24774" y="832"/>
                  <a:pt x="24815" y="770"/>
                  <a:pt x="24902" y="708"/>
                </a:cubicBezTo>
                <a:cubicBezTo>
                  <a:pt x="24827" y="670"/>
                  <a:pt x="24774" y="598"/>
                  <a:pt x="24724" y="598"/>
                </a:cubicBezTo>
                <a:cubicBezTo>
                  <a:pt x="24720" y="598"/>
                  <a:pt x="24716" y="598"/>
                  <a:pt x="24712" y="599"/>
                </a:cubicBezTo>
                <a:lnTo>
                  <a:pt x="24712" y="572"/>
                </a:lnTo>
                <a:close/>
                <a:moveTo>
                  <a:pt x="15670" y="516"/>
                </a:moveTo>
                <a:cubicBezTo>
                  <a:pt x="15662" y="516"/>
                  <a:pt x="15654" y="516"/>
                  <a:pt x="15646" y="517"/>
                </a:cubicBezTo>
                <a:cubicBezTo>
                  <a:pt x="15639" y="517"/>
                  <a:pt x="15633" y="516"/>
                  <a:pt x="15627" y="516"/>
                </a:cubicBezTo>
                <a:cubicBezTo>
                  <a:pt x="15540" y="516"/>
                  <a:pt x="15470" y="605"/>
                  <a:pt x="15482" y="694"/>
                </a:cubicBezTo>
                <a:cubicBezTo>
                  <a:pt x="15482" y="817"/>
                  <a:pt x="15550" y="871"/>
                  <a:pt x="15659" y="884"/>
                </a:cubicBezTo>
                <a:cubicBezTo>
                  <a:pt x="15768" y="884"/>
                  <a:pt x="15849" y="789"/>
                  <a:pt x="15836" y="681"/>
                </a:cubicBezTo>
                <a:cubicBezTo>
                  <a:pt x="15836" y="581"/>
                  <a:pt x="15756" y="516"/>
                  <a:pt x="15670" y="516"/>
                </a:cubicBezTo>
                <a:close/>
                <a:moveTo>
                  <a:pt x="12927" y="558"/>
                </a:moveTo>
                <a:cubicBezTo>
                  <a:pt x="12818" y="558"/>
                  <a:pt x="12723" y="653"/>
                  <a:pt x="12737" y="762"/>
                </a:cubicBezTo>
                <a:cubicBezTo>
                  <a:pt x="12723" y="871"/>
                  <a:pt x="12818" y="952"/>
                  <a:pt x="12927" y="952"/>
                </a:cubicBezTo>
                <a:cubicBezTo>
                  <a:pt x="13036" y="952"/>
                  <a:pt x="13131" y="857"/>
                  <a:pt x="13117" y="749"/>
                </a:cubicBezTo>
                <a:cubicBezTo>
                  <a:pt x="13117" y="640"/>
                  <a:pt x="13036" y="558"/>
                  <a:pt x="12927" y="558"/>
                </a:cubicBezTo>
                <a:close/>
                <a:moveTo>
                  <a:pt x="21925" y="613"/>
                </a:moveTo>
                <a:cubicBezTo>
                  <a:pt x="21871" y="681"/>
                  <a:pt x="21789" y="749"/>
                  <a:pt x="21789" y="817"/>
                </a:cubicBezTo>
                <a:cubicBezTo>
                  <a:pt x="21816" y="898"/>
                  <a:pt x="21871" y="952"/>
                  <a:pt x="21952" y="980"/>
                </a:cubicBezTo>
                <a:cubicBezTo>
                  <a:pt x="21965" y="983"/>
                  <a:pt x="21977" y="985"/>
                  <a:pt x="21989" y="985"/>
                </a:cubicBezTo>
                <a:cubicBezTo>
                  <a:pt x="22068" y="985"/>
                  <a:pt x="22127" y="913"/>
                  <a:pt x="22116" y="830"/>
                </a:cubicBezTo>
                <a:cubicBezTo>
                  <a:pt x="22102" y="749"/>
                  <a:pt x="22034" y="694"/>
                  <a:pt x="21993" y="626"/>
                </a:cubicBezTo>
                <a:lnTo>
                  <a:pt x="21925" y="613"/>
                </a:lnTo>
                <a:close/>
                <a:moveTo>
                  <a:pt x="10182" y="599"/>
                </a:moveTo>
                <a:cubicBezTo>
                  <a:pt x="9896" y="599"/>
                  <a:pt x="9896" y="1020"/>
                  <a:pt x="10182" y="1020"/>
                </a:cubicBezTo>
                <a:cubicBezTo>
                  <a:pt x="10467" y="1020"/>
                  <a:pt x="10467" y="599"/>
                  <a:pt x="10182" y="599"/>
                </a:cubicBezTo>
                <a:close/>
                <a:moveTo>
                  <a:pt x="28259" y="789"/>
                </a:moveTo>
                <a:cubicBezTo>
                  <a:pt x="28218" y="803"/>
                  <a:pt x="28178" y="871"/>
                  <a:pt x="28137" y="912"/>
                </a:cubicBezTo>
                <a:cubicBezTo>
                  <a:pt x="28178" y="952"/>
                  <a:pt x="28218" y="1020"/>
                  <a:pt x="28259" y="1020"/>
                </a:cubicBezTo>
                <a:cubicBezTo>
                  <a:pt x="28286" y="1020"/>
                  <a:pt x="28354" y="952"/>
                  <a:pt x="28422" y="898"/>
                </a:cubicBezTo>
                <a:cubicBezTo>
                  <a:pt x="28354" y="857"/>
                  <a:pt x="28300" y="789"/>
                  <a:pt x="28259" y="789"/>
                </a:cubicBezTo>
                <a:close/>
                <a:moveTo>
                  <a:pt x="19234" y="681"/>
                </a:moveTo>
                <a:cubicBezTo>
                  <a:pt x="18976" y="681"/>
                  <a:pt x="18976" y="1061"/>
                  <a:pt x="19234" y="1061"/>
                </a:cubicBezTo>
                <a:cubicBezTo>
                  <a:pt x="19492" y="1061"/>
                  <a:pt x="19492" y="681"/>
                  <a:pt x="19234" y="681"/>
                </a:cubicBezTo>
                <a:close/>
                <a:moveTo>
                  <a:pt x="16475" y="721"/>
                </a:moveTo>
                <a:cubicBezTo>
                  <a:pt x="16366" y="721"/>
                  <a:pt x="16271" y="817"/>
                  <a:pt x="16271" y="925"/>
                </a:cubicBezTo>
                <a:cubicBezTo>
                  <a:pt x="16271" y="1048"/>
                  <a:pt x="16352" y="1143"/>
                  <a:pt x="16475" y="1143"/>
                </a:cubicBezTo>
                <a:cubicBezTo>
                  <a:pt x="16597" y="1143"/>
                  <a:pt x="16692" y="1061"/>
                  <a:pt x="16692" y="939"/>
                </a:cubicBezTo>
                <a:cubicBezTo>
                  <a:pt x="16692" y="817"/>
                  <a:pt x="16597" y="721"/>
                  <a:pt x="16475" y="721"/>
                </a:cubicBezTo>
                <a:close/>
                <a:moveTo>
                  <a:pt x="7442" y="652"/>
                </a:moveTo>
                <a:cubicBezTo>
                  <a:pt x="7315" y="652"/>
                  <a:pt x="7205" y="769"/>
                  <a:pt x="7205" y="898"/>
                </a:cubicBezTo>
                <a:cubicBezTo>
                  <a:pt x="7196" y="1056"/>
                  <a:pt x="7326" y="1163"/>
                  <a:pt x="7461" y="1163"/>
                </a:cubicBezTo>
                <a:cubicBezTo>
                  <a:pt x="7524" y="1163"/>
                  <a:pt x="7588" y="1140"/>
                  <a:pt x="7640" y="1088"/>
                </a:cubicBezTo>
                <a:cubicBezTo>
                  <a:pt x="7803" y="925"/>
                  <a:pt x="7694" y="653"/>
                  <a:pt x="7463" y="653"/>
                </a:cubicBezTo>
                <a:cubicBezTo>
                  <a:pt x="7456" y="653"/>
                  <a:pt x="7449" y="652"/>
                  <a:pt x="7442" y="652"/>
                </a:cubicBezTo>
                <a:close/>
                <a:moveTo>
                  <a:pt x="25507" y="842"/>
                </a:moveTo>
                <a:cubicBezTo>
                  <a:pt x="25422" y="842"/>
                  <a:pt x="25364" y="919"/>
                  <a:pt x="25364" y="1007"/>
                </a:cubicBezTo>
                <a:cubicBezTo>
                  <a:pt x="25364" y="1116"/>
                  <a:pt x="25432" y="1170"/>
                  <a:pt x="25541" y="1170"/>
                </a:cubicBezTo>
                <a:cubicBezTo>
                  <a:pt x="25609" y="1156"/>
                  <a:pt x="25663" y="1088"/>
                  <a:pt x="25731" y="1048"/>
                </a:cubicBezTo>
                <a:lnTo>
                  <a:pt x="25717" y="966"/>
                </a:lnTo>
                <a:cubicBezTo>
                  <a:pt x="25663" y="925"/>
                  <a:pt x="25595" y="857"/>
                  <a:pt x="25527" y="844"/>
                </a:cubicBezTo>
                <a:cubicBezTo>
                  <a:pt x="25520" y="843"/>
                  <a:pt x="25513" y="842"/>
                  <a:pt x="25507" y="842"/>
                </a:cubicBezTo>
                <a:close/>
                <a:moveTo>
                  <a:pt x="31725" y="1034"/>
                </a:moveTo>
                <a:lnTo>
                  <a:pt x="31698" y="1075"/>
                </a:lnTo>
                <a:cubicBezTo>
                  <a:pt x="31725" y="1116"/>
                  <a:pt x="31766" y="1170"/>
                  <a:pt x="31793" y="1170"/>
                </a:cubicBezTo>
                <a:cubicBezTo>
                  <a:pt x="31798" y="1171"/>
                  <a:pt x="31802" y="1172"/>
                  <a:pt x="31806" y="1172"/>
                </a:cubicBezTo>
                <a:cubicBezTo>
                  <a:pt x="31843" y="1172"/>
                  <a:pt x="31879" y="1125"/>
                  <a:pt x="31916" y="1088"/>
                </a:cubicBezTo>
                <a:lnTo>
                  <a:pt x="31888" y="1048"/>
                </a:lnTo>
                <a:lnTo>
                  <a:pt x="31725" y="1034"/>
                </a:lnTo>
                <a:close/>
                <a:moveTo>
                  <a:pt x="13756" y="776"/>
                </a:moveTo>
                <a:cubicBezTo>
                  <a:pt x="13634" y="776"/>
                  <a:pt x="13539" y="884"/>
                  <a:pt x="13539" y="1007"/>
                </a:cubicBezTo>
                <a:cubicBezTo>
                  <a:pt x="13548" y="1132"/>
                  <a:pt x="13651" y="1216"/>
                  <a:pt x="13759" y="1216"/>
                </a:cubicBezTo>
                <a:cubicBezTo>
                  <a:pt x="13816" y="1216"/>
                  <a:pt x="13873" y="1194"/>
                  <a:pt x="13919" y="1143"/>
                </a:cubicBezTo>
                <a:cubicBezTo>
                  <a:pt x="14055" y="1007"/>
                  <a:pt x="13947" y="776"/>
                  <a:pt x="13756" y="776"/>
                </a:cubicBezTo>
                <a:close/>
                <a:moveTo>
                  <a:pt x="22774" y="856"/>
                </a:moveTo>
                <a:cubicBezTo>
                  <a:pt x="22675" y="856"/>
                  <a:pt x="22591" y="946"/>
                  <a:pt x="22591" y="1048"/>
                </a:cubicBezTo>
                <a:cubicBezTo>
                  <a:pt x="22578" y="1156"/>
                  <a:pt x="22659" y="1238"/>
                  <a:pt x="22754" y="1251"/>
                </a:cubicBezTo>
                <a:cubicBezTo>
                  <a:pt x="22762" y="1252"/>
                  <a:pt x="22770" y="1253"/>
                  <a:pt x="22778" y="1253"/>
                </a:cubicBezTo>
                <a:cubicBezTo>
                  <a:pt x="22878" y="1253"/>
                  <a:pt x="22972" y="1176"/>
                  <a:pt x="22972" y="1075"/>
                </a:cubicBezTo>
                <a:cubicBezTo>
                  <a:pt x="22985" y="966"/>
                  <a:pt x="22904" y="871"/>
                  <a:pt x="22795" y="857"/>
                </a:cubicBezTo>
                <a:cubicBezTo>
                  <a:pt x="22788" y="856"/>
                  <a:pt x="22781" y="856"/>
                  <a:pt x="22774" y="856"/>
                </a:cubicBezTo>
                <a:close/>
                <a:moveTo>
                  <a:pt x="10997" y="856"/>
                </a:moveTo>
                <a:cubicBezTo>
                  <a:pt x="10940" y="856"/>
                  <a:pt x="10882" y="877"/>
                  <a:pt x="10834" y="925"/>
                </a:cubicBezTo>
                <a:cubicBezTo>
                  <a:pt x="10698" y="1061"/>
                  <a:pt x="10793" y="1319"/>
                  <a:pt x="10997" y="1319"/>
                </a:cubicBezTo>
                <a:cubicBezTo>
                  <a:pt x="11119" y="1319"/>
                  <a:pt x="11228" y="1224"/>
                  <a:pt x="11228" y="1088"/>
                </a:cubicBezTo>
                <a:cubicBezTo>
                  <a:pt x="11228" y="950"/>
                  <a:pt x="11116" y="856"/>
                  <a:pt x="10997" y="856"/>
                </a:cubicBezTo>
                <a:close/>
                <a:moveTo>
                  <a:pt x="29088" y="966"/>
                </a:moveTo>
                <a:cubicBezTo>
                  <a:pt x="29020" y="1061"/>
                  <a:pt x="28939" y="1129"/>
                  <a:pt x="28939" y="1170"/>
                </a:cubicBezTo>
                <a:cubicBezTo>
                  <a:pt x="28966" y="1238"/>
                  <a:pt x="29007" y="1292"/>
                  <a:pt x="29075" y="1319"/>
                </a:cubicBezTo>
                <a:cubicBezTo>
                  <a:pt x="29143" y="1306"/>
                  <a:pt x="29197" y="1251"/>
                  <a:pt x="29224" y="1183"/>
                </a:cubicBezTo>
                <a:cubicBezTo>
                  <a:pt x="29224" y="1129"/>
                  <a:pt x="29156" y="1075"/>
                  <a:pt x="29088" y="966"/>
                </a:cubicBezTo>
                <a:close/>
                <a:moveTo>
                  <a:pt x="20063" y="898"/>
                </a:moveTo>
                <a:cubicBezTo>
                  <a:pt x="19954" y="898"/>
                  <a:pt x="19859" y="993"/>
                  <a:pt x="19846" y="1102"/>
                </a:cubicBezTo>
                <a:cubicBezTo>
                  <a:pt x="19836" y="1236"/>
                  <a:pt x="19948" y="1336"/>
                  <a:pt x="20062" y="1336"/>
                </a:cubicBezTo>
                <a:cubicBezTo>
                  <a:pt x="20110" y="1336"/>
                  <a:pt x="20159" y="1319"/>
                  <a:pt x="20199" y="1279"/>
                </a:cubicBezTo>
                <a:cubicBezTo>
                  <a:pt x="20349" y="1143"/>
                  <a:pt x="20253" y="912"/>
                  <a:pt x="20063" y="898"/>
                </a:cubicBezTo>
                <a:close/>
                <a:moveTo>
                  <a:pt x="8276" y="911"/>
                </a:moveTo>
                <a:cubicBezTo>
                  <a:pt x="8069" y="911"/>
                  <a:pt x="7969" y="1160"/>
                  <a:pt x="8102" y="1319"/>
                </a:cubicBezTo>
                <a:cubicBezTo>
                  <a:pt x="8152" y="1369"/>
                  <a:pt x="8214" y="1392"/>
                  <a:pt x="8275" y="1392"/>
                </a:cubicBezTo>
                <a:cubicBezTo>
                  <a:pt x="8396" y="1392"/>
                  <a:pt x="8514" y="1301"/>
                  <a:pt x="8523" y="1156"/>
                </a:cubicBezTo>
                <a:cubicBezTo>
                  <a:pt x="8523" y="1034"/>
                  <a:pt x="8428" y="912"/>
                  <a:pt x="8292" y="912"/>
                </a:cubicBezTo>
                <a:cubicBezTo>
                  <a:pt x="8287" y="911"/>
                  <a:pt x="8281" y="911"/>
                  <a:pt x="8276" y="911"/>
                </a:cubicBezTo>
                <a:close/>
                <a:moveTo>
                  <a:pt x="17304" y="939"/>
                </a:moveTo>
                <a:cubicBezTo>
                  <a:pt x="17184" y="939"/>
                  <a:pt x="17076" y="1044"/>
                  <a:pt x="17073" y="1177"/>
                </a:cubicBezTo>
                <a:lnTo>
                  <a:pt x="17073" y="1177"/>
                </a:lnTo>
                <a:cubicBezTo>
                  <a:pt x="17073" y="1175"/>
                  <a:pt x="17073" y="1172"/>
                  <a:pt x="17073" y="1170"/>
                </a:cubicBezTo>
                <a:lnTo>
                  <a:pt x="17073" y="1183"/>
                </a:lnTo>
                <a:cubicBezTo>
                  <a:pt x="17073" y="1181"/>
                  <a:pt x="17073" y="1179"/>
                  <a:pt x="17073" y="1177"/>
                </a:cubicBezTo>
                <a:lnTo>
                  <a:pt x="17073" y="1177"/>
                </a:lnTo>
                <a:cubicBezTo>
                  <a:pt x="17076" y="1321"/>
                  <a:pt x="17188" y="1416"/>
                  <a:pt x="17306" y="1416"/>
                </a:cubicBezTo>
                <a:cubicBezTo>
                  <a:pt x="17362" y="1416"/>
                  <a:pt x="17419" y="1394"/>
                  <a:pt x="17467" y="1347"/>
                </a:cubicBezTo>
                <a:cubicBezTo>
                  <a:pt x="17630" y="1197"/>
                  <a:pt x="17521" y="939"/>
                  <a:pt x="17304" y="939"/>
                </a:cubicBezTo>
                <a:close/>
                <a:moveTo>
                  <a:pt x="26390" y="1056"/>
                </a:moveTo>
                <a:cubicBezTo>
                  <a:pt x="26379" y="1056"/>
                  <a:pt x="26367" y="1058"/>
                  <a:pt x="26356" y="1061"/>
                </a:cubicBezTo>
                <a:cubicBezTo>
                  <a:pt x="26248" y="1061"/>
                  <a:pt x="26166" y="1143"/>
                  <a:pt x="26180" y="1238"/>
                </a:cubicBezTo>
                <a:cubicBezTo>
                  <a:pt x="26180" y="1360"/>
                  <a:pt x="26275" y="1421"/>
                  <a:pt x="26368" y="1421"/>
                </a:cubicBezTo>
                <a:cubicBezTo>
                  <a:pt x="26462" y="1421"/>
                  <a:pt x="26553" y="1360"/>
                  <a:pt x="26547" y="1238"/>
                </a:cubicBezTo>
                <a:cubicBezTo>
                  <a:pt x="26559" y="1142"/>
                  <a:pt x="26475" y="1056"/>
                  <a:pt x="26390" y="1056"/>
                </a:cubicBezTo>
                <a:close/>
                <a:moveTo>
                  <a:pt x="32636" y="1251"/>
                </a:moveTo>
                <a:cubicBezTo>
                  <a:pt x="32595" y="1251"/>
                  <a:pt x="32554" y="1319"/>
                  <a:pt x="32514" y="1360"/>
                </a:cubicBezTo>
                <a:cubicBezTo>
                  <a:pt x="32554" y="1401"/>
                  <a:pt x="32582" y="1469"/>
                  <a:pt x="32622" y="1469"/>
                </a:cubicBezTo>
                <a:cubicBezTo>
                  <a:pt x="32628" y="1470"/>
                  <a:pt x="32634" y="1471"/>
                  <a:pt x="32639" y="1471"/>
                </a:cubicBezTo>
                <a:cubicBezTo>
                  <a:pt x="32686" y="1471"/>
                  <a:pt x="32726" y="1422"/>
                  <a:pt x="32799" y="1374"/>
                </a:cubicBezTo>
                <a:cubicBezTo>
                  <a:pt x="32717" y="1306"/>
                  <a:pt x="32677" y="1251"/>
                  <a:pt x="32636" y="1251"/>
                </a:cubicBezTo>
                <a:close/>
                <a:moveTo>
                  <a:pt x="23624" y="1088"/>
                </a:moveTo>
                <a:cubicBezTo>
                  <a:pt x="23502" y="1088"/>
                  <a:pt x="23407" y="1170"/>
                  <a:pt x="23393" y="1292"/>
                </a:cubicBezTo>
                <a:cubicBezTo>
                  <a:pt x="23384" y="1427"/>
                  <a:pt x="23496" y="1521"/>
                  <a:pt x="23611" y="1521"/>
                </a:cubicBezTo>
                <a:cubicBezTo>
                  <a:pt x="23659" y="1521"/>
                  <a:pt x="23707" y="1505"/>
                  <a:pt x="23747" y="1469"/>
                </a:cubicBezTo>
                <a:cubicBezTo>
                  <a:pt x="23896" y="1333"/>
                  <a:pt x="23815" y="1102"/>
                  <a:pt x="23624" y="1088"/>
                </a:cubicBezTo>
                <a:close/>
                <a:moveTo>
                  <a:pt x="14580" y="1023"/>
                </a:moveTo>
                <a:cubicBezTo>
                  <a:pt x="14456" y="1023"/>
                  <a:pt x="14341" y="1120"/>
                  <a:pt x="14341" y="1265"/>
                </a:cubicBezTo>
                <a:cubicBezTo>
                  <a:pt x="14341" y="1401"/>
                  <a:pt x="14449" y="1510"/>
                  <a:pt x="14585" y="1523"/>
                </a:cubicBezTo>
                <a:cubicBezTo>
                  <a:pt x="14803" y="1523"/>
                  <a:pt x="14912" y="1251"/>
                  <a:pt x="14762" y="1102"/>
                </a:cubicBezTo>
                <a:cubicBezTo>
                  <a:pt x="14708" y="1048"/>
                  <a:pt x="14643" y="1023"/>
                  <a:pt x="14580" y="1023"/>
                </a:cubicBezTo>
                <a:close/>
                <a:moveTo>
                  <a:pt x="11867" y="1088"/>
                </a:moveTo>
                <a:cubicBezTo>
                  <a:pt x="11649" y="1088"/>
                  <a:pt x="11527" y="1347"/>
                  <a:pt x="11690" y="1510"/>
                </a:cubicBezTo>
                <a:cubicBezTo>
                  <a:pt x="11740" y="1560"/>
                  <a:pt x="11804" y="1582"/>
                  <a:pt x="11866" y="1582"/>
                </a:cubicBezTo>
                <a:cubicBezTo>
                  <a:pt x="11991" y="1582"/>
                  <a:pt x="12112" y="1492"/>
                  <a:pt x="12112" y="1347"/>
                </a:cubicBezTo>
                <a:cubicBezTo>
                  <a:pt x="12112" y="1197"/>
                  <a:pt x="12003" y="1088"/>
                  <a:pt x="11867" y="1088"/>
                </a:cubicBezTo>
                <a:close/>
                <a:moveTo>
                  <a:pt x="29877" y="1238"/>
                </a:moveTo>
                <a:cubicBezTo>
                  <a:pt x="29836" y="1306"/>
                  <a:pt x="29768" y="1360"/>
                  <a:pt x="29754" y="1428"/>
                </a:cubicBezTo>
                <a:cubicBezTo>
                  <a:pt x="29727" y="1523"/>
                  <a:pt x="29809" y="1591"/>
                  <a:pt x="29904" y="1591"/>
                </a:cubicBezTo>
                <a:cubicBezTo>
                  <a:pt x="30013" y="1591"/>
                  <a:pt x="30081" y="1537"/>
                  <a:pt x="30067" y="1442"/>
                </a:cubicBezTo>
                <a:cubicBezTo>
                  <a:pt x="30053" y="1374"/>
                  <a:pt x="29985" y="1306"/>
                  <a:pt x="29945" y="1251"/>
                </a:cubicBezTo>
                <a:lnTo>
                  <a:pt x="29877" y="1238"/>
                </a:lnTo>
                <a:close/>
                <a:moveTo>
                  <a:pt x="20892" y="1129"/>
                </a:moveTo>
                <a:cubicBezTo>
                  <a:pt x="20675" y="1129"/>
                  <a:pt x="20566" y="1387"/>
                  <a:pt x="20716" y="1537"/>
                </a:cubicBezTo>
                <a:cubicBezTo>
                  <a:pt x="20763" y="1585"/>
                  <a:pt x="20822" y="1606"/>
                  <a:pt x="20880" y="1606"/>
                </a:cubicBezTo>
                <a:cubicBezTo>
                  <a:pt x="21003" y="1606"/>
                  <a:pt x="21123" y="1508"/>
                  <a:pt x="21123" y="1360"/>
                </a:cubicBezTo>
                <a:cubicBezTo>
                  <a:pt x="21110" y="1238"/>
                  <a:pt x="21015" y="1129"/>
                  <a:pt x="20892" y="1129"/>
                </a:cubicBezTo>
                <a:close/>
                <a:moveTo>
                  <a:pt x="9135" y="1156"/>
                </a:moveTo>
                <a:cubicBezTo>
                  <a:pt x="9130" y="1156"/>
                  <a:pt x="9126" y="1156"/>
                  <a:pt x="9121" y="1156"/>
                </a:cubicBezTo>
                <a:cubicBezTo>
                  <a:pt x="8795" y="1156"/>
                  <a:pt x="8795" y="1632"/>
                  <a:pt x="9121" y="1632"/>
                </a:cubicBezTo>
                <a:cubicBezTo>
                  <a:pt x="9443" y="1632"/>
                  <a:pt x="9447" y="1156"/>
                  <a:pt x="9135" y="1156"/>
                </a:cubicBezTo>
                <a:close/>
                <a:moveTo>
                  <a:pt x="18135" y="1196"/>
                </a:moveTo>
                <a:cubicBezTo>
                  <a:pt x="18002" y="1196"/>
                  <a:pt x="17875" y="1297"/>
                  <a:pt x="17875" y="1455"/>
                </a:cubicBezTo>
                <a:cubicBezTo>
                  <a:pt x="17875" y="1591"/>
                  <a:pt x="17997" y="1700"/>
                  <a:pt x="18133" y="1700"/>
                </a:cubicBezTo>
                <a:cubicBezTo>
                  <a:pt x="18350" y="1700"/>
                  <a:pt x="18473" y="1428"/>
                  <a:pt x="18310" y="1265"/>
                </a:cubicBezTo>
                <a:cubicBezTo>
                  <a:pt x="18258" y="1218"/>
                  <a:pt x="18196" y="1196"/>
                  <a:pt x="18135" y="1196"/>
                </a:cubicBezTo>
                <a:close/>
                <a:moveTo>
                  <a:pt x="27201" y="1292"/>
                </a:moveTo>
                <a:cubicBezTo>
                  <a:pt x="27196" y="1292"/>
                  <a:pt x="27191" y="1292"/>
                  <a:pt x="27185" y="1292"/>
                </a:cubicBezTo>
                <a:cubicBezTo>
                  <a:pt x="27077" y="1292"/>
                  <a:pt x="26982" y="1374"/>
                  <a:pt x="26982" y="1496"/>
                </a:cubicBezTo>
                <a:cubicBezTo>
                  <a:pt x="26972" y="1617"/>
                  <a:pt x="27078" y="1707"/>
                  <a:pt x="27190" y="1707"/>
                </a:cubicBezTo>
                <a:cubicBezTo>
                  <a:pt x="27240" y="1707"/>
                  <a:pt x="27292" y="1688"/>
                  <a:pt x="27335" y="1646"/>
                </a:cubicBezTo>
                <a:cubicBezTo>
                  <a:pt x="27467" y="1514"/>
                  <a:pt x="27381" y="1292"/>
                  <a:pt x="27201" y="1292"/>
                </a:cubicBezTo>
                <a:close/>
                <a:moveTo>
                  <a:pt x="6403" y="1170"/>
                </a:moveTo>
                <a:cubicBezTo>
                  <a:pt x="6240" y="1170"/>
                  <a:pt x="6104" y="1292"/>
                  <a:pt x="6104" y="1442"/>
                </a:cubicBezTo>
                <a:cubicBezTo>
                  <a:pt x="6094" y="1619"/>
                  <a:pt x="6233" y="1739"/>
                  <a:pt x="6382" y="1739"/>
                </a:cubicBezTo>
                <a:cubicBezTo>
                  <a:pt x="6450" y="1739"/>
                  <a:pt x="6520" y="1714"/>
                  <a:pt x="6580" y="1659"/>
                </a:cubicBezTo>
                <a:cubicBezTo>
                  <a:pt x="6770" y="1496"/>
                  <a:pt x="6648" y="1183"/>
                  <a:pt x="6403" y="1170"/>
                </a:cubicBezTo>
                <a:close/>
                <a:moveTo>
                  <a:pt x="15403" y="1248"/>
                </a:moveTo>
                <a:cubicBezTo>
                  <a:pt x="15341" y="1248"/>
                  <a:pt x="15278" y="1270"/>
                  <a:pt x="15224" y="1319"/>
                </a:cubicBezTo>
                <a:cubicBezTo>
                  <a:pt x="15048" y="1483"/>
                  <a:pt x="15156" y="1782"/>
                  <a:pt x="15401" y="1782"/>
                </a:cubicBezTo>
                <a:cubicBezTo>
                  <a:pt x="15550" y="1782"/>
                  <a:pt x="15659" y="1673"/>
                  <a:pt x="15673" y="1537"/>
                </a:cubicBezTo>
                <a:cubicBezTo>
                  <a:pt x="15682" y="1366"/>
                  <a:pt x="15546" y="1248"/>
                  <a:pt x="15403" y="1248"/>
                </a:cubicBezTo>
                <a:close/>
                <a:moveTo>
                  <a:pt x="24426" y="1319"/>
                </a:moveTo>
                <a:cubicBezTo>
                  <a:pt x="24114" y="1319"/>
                  <a:pt x="24114" y="1782"/>
                  <a:pt x="24426" y="1782"/>
                </a:cubicBezTo>
                <a:cubicBezTo>
                  <a:pt x="24739" y="1782"/>
                  <a:pt x="24739" y="1319"/>
                  <a:pt x="24426" y="1319"/>
                </a:cubicBezTo>
                <a:close/>
                <a:moveTo>
                  <a:pt x="33479" y="1496"/>
                </a:moveTo>
                <a:cubicBezTo>
                  <a:pt x="33451" y="1496"/>
                  <a:pt x="33370" y="1564"/>
                  <a:pt x="33370" y="1605"/>
                </a:cubicBezTo>
                <a:cubicBezTo>
                  <a:pt x="33356" y="1646"/>
                  <a:pt x="33424" y="1700"/>
                  <a:pt x="33479" y="1795"/>
                </a:cubicBezTo>
                <a:cubicBezTo>
                  <a:pt x="33547" y="1714"/>
                  <a:pt x="33615" y="1659"/>
                  <a:pt x="33601" y="1618"/>
                </a:cubicBezTo>
                <a:cubicBezTo>
                  <a:pt x="33587" y="1564"/>
                  <a:pt x="33547" y="1510"/>
                  <a:pt x="33479" y="1496"/>
                </a:cubicBezTo>
                <a:close/>
                <a:moveTo>
                  <a:pt x="12696" y="1306"/>
                </a:moveTo>
                <a:cubicBezTo>
                  <a:pt x="12451" y="1306"/>
                  <a:pt x="12329" y="1591"/>
                  <a:pt x="12492" y="1768"/>
                </a:cubicBezTo>
                <a:cubicBezTo>
                  <a:pt x="12546" y="1826"/>
                  <a:pt x="12615" y="1852"/>
                  <a:pt x="12683" y="1852"/>
                </a:cubicBezTo>
                <a:cubicBezTo>
                  <a:pt x="12820" y="1852"/>
                  <a:pt x="12954" y="1746"/>
                  <a:pt x="12954" y="1591"/>
                </a:cubicBezTo>
                <a:cubicBezTo>
                  <a:pt x="12954" y="1442"/>
                  <a:pt x="12846" y="1319"/>
                  <a:pt x="12696" y="1306"/>
                </a:cubicBezTo>
                <a:close/>
                <a:moveTo>
                  <a:pt x="30733" y="1483"/>
                </a:moveTo>
                <a:lnTo>
                  <a:pt x="30733" y="1496"/>
                </a:lnTo>
                <a:cubicBezTo>
                  <a:pt x="30488" y="1496"/>
                  <a:pt x="30488" y="1863"/>
                  <a:pt x="30733" y="1863"/>
                </a:cubicBezTo>
                <a:cubicBezTo>
                  <a:pt x="30828" y="1863"/>
                  <a:pt x="30923" y="1795"/>
                  <a:pt x="30923" y="1686"/>
                </a:cubicBezTo>
                <a:cubicBezTo>
                  <a:pt x="30910" y="1564"/>
                  <a:pt x="30855" y="1496"/>
                  <a:pt x="30733" y="1483"/>
                </a:cubicBezTo>
                <a:close/>
                <a:moveTo>
                  <a:pt x="21698" y="1386"/>
                </a:moveTo>
                <a:cubicBezTo>
                  <a:pt x="21572" y="1386"/>
                  <a:pt x="21463" y="1490"/>
                  <a:pt x="21463" y="1618"/>
                </a:cubicBezTo>
                <a:cubicBezTo>
                  <a:pt x="21453" y="1783"/>
                  <a:pt x="21581" y="1899"/>
                  <a:pt x="21719" y="1899"/>
                </a:cubicBezTo>
                <a:cubicBezTo>
                  <a:pt x="21775" y="1899"/>
                  <a:pt x="21833" y="1879"/>
                  <a:pt x="21884" y="1836"/>
                </a:cubicBezTo>
                <a:cubicBezTo>
                  <a:pt x="22048" y="1673"/>
                  <a:pt x="21952" y="1401"/>
                  <a:pt x="21721" y="1387"/>
                </a:cubicBezTo>
                <a:cubicBezTo>
                  <a:pt x="21714" y="1387"/>
                  <a:pt x="21706" y="1386"/>
                  <a:pt x="21698" y="1386"/>
                </a:cubicBezTo>
                <a:close/>
                <a:moveTo>
                  <a:pt x="9940" y="1387"/>
                </a:moveTo>
                <a:cubicBezTo>
                  <a:pt x="9934" y="1387"/>
                  <a:pt x="9929" y="1387"/>
                  <a:pt x="9923" y="1387"/>
                </a:cubicBezTo>
                <a:cubicBezTo>
                  <a:pt x="9787" y="1387"/>
                  <a:pt x="9665" y="1510"/>
                  <a:pt x="9679" y="1646"/>
                </a:cubicBezTo>
                <a:lnTo>
                  <a:pt x="9679" y="1659"/>
                </a:lnTo>
                <a:cubicBezTo>
                  <a:pt x="9688" y="1804"/>
                  <a:pt x="9812" y="1901"/>
                  <a:pt x="9941" y="1901"/>
                </a:cubicBezTo>
                <a:cubicBezTo>
                  <a:pt x="10006" y="1901"/>
                  <a:pt x="10073" y="1877"/>
                  <a:pt x="10127" y="1822"/>
                </a:cubicBezTo>
                <a:cubicBezTo>
                  <a:pt x="10286" y="1650"/>
                  <a:pt x="10161" y="1387"/>
                  <a:pt x="9940" y="1387"/>
                </a:cubicBezTo>
                <a:close/>
                <a:moveTo>
                  <a:pt x="28003" y="1514"/>
                </a:moveTo>
                <a:cubicBezTo>
                  <a:pt x="27950" y="1514"/>
                  <a:pt x="27896" y="1533"/>
                  <a:pt x="27851" y="1578"/>
                </a:cubicBezTo>
                <a:cubicBezTo>
                  <a:pt x="27716" y="1714"/>
                  <a:pt x="27811" y="1945"/>
                  <a:pt x="28001" y="1945"/>
                </a:cubicBezTo>
                <a:cubicBezTo>
                  <a:pt x="28009" y="1946"/>
                  <a:pt x="28017" y="1946"/>
                  <a:pt x="28024" y="1946"/>
                </a:cubicBezTo>
                <a:cubicBezTo>
                  <a:pt x="28137" y="1946"/>
                  <a:pt x="28232" y="1854"/>
                  <a:pt x="28232" y="1727"/>
                </a:cubicBezTo>
                <a:lnTo>
                  <a:pt x="28218" y="1727"/>
                </a:lnTo>
                <a:cubicBezTo>
                  <a:pt x="28218" y="1599"/>
                  <a:pt x="28113" y="1514"/>
                  <a:pt x="28003" y="1514"/>
                </a:cubicBezTo>
                <a:close/>
                <a:moveTo>
                  <a:pt x="18949" y="1426"/>
                </a:moveTo>
                <a:cubicBezTo>
                  <a:pt x="18881" y="1426"/>
                  <a:pt x="18812" y="1451"/>
                  <a:pt x="18758" y="1510"/>
                </a:cubicBezTo>
                <a:cubicBezTo>
                  <a:pt x="18595" y="1686"/>
                  <a:pt x="18717" y="1972"/>
                  <a:pt x="18962" y="1972"/>
                </a:cubicBezTo>
                <a:cubicBezTo>
                  <a:pt x="19112" y="1958"/>
                  <a:pt x="19234" y="1836"/>
                  <a:pt x="19234" y="1686"/>
                </a:cubicBezTo>
                <a:cubicBezTo>
                  <a:pt x="19225" y="1532"/>
                  <a:pt x="19088" y="1426"/>
                  <a:pt x="18949" y="1426"/>
                </a:cubicBezTo>
                <a:close/>
                <a:moveTo>
                  <a:pt x="7227" y="1481"/>
                </a:moveTo>
                <a:cubicBezTo>
                  <a:pt x="7220" y="1481"/>
                  <a:pt x="7212" y="1482"/>
                  <a:pt x="7205" y="1483"/>
                </a:cubicBezTo>
                <a:cubicBezTo>
                  <a:pt x="6987" y="1496"/>
                  <a:pt x="6879" y="1768"/>
                  <a:pt x="7042" y="1917"/>
                </a:cubicBezTo>
                <a:cubicBezTo>
                  <a:pt x="7091" y="1963"/>
                  <a:pt x="7151" y="1983"/>
                  <a:pt x="7210" y="1983"/>
                </a:cubicBezTo>
                <a:cubicBezTo>
                  <a:pt x="7344" y="1983"/>
                  <a:pt x="7473" y="1878"/>
                  <a:pt x="7463" y="1727"/>
                </a:cubicBezTo>
                <a:cubicBezTo>
                  <a:pt x="7463" y="1598"/>
                  <a:pt x="7365" y="1481"/>
                  <a:pt x="7227" y="1481"/>
                </a:cubicBezTo>
                <a:close/>
                <a:moveTo>
                  <a:pt x="34320" y="1712"/>
                </a:moveTo>
                <a:cubicBezTo>
                  <a:pt x="34316" y="1712"/>
                  <a:pt x="34312" y="1713"/>
                  <a:pt x="34308" y="1714"/>
                </a:cubicBezTo>
                <a:cubicBezTo>
                  <a:pt x="34253" y="1714"/>
                  <a:pt x="34213" y="1809"/>
                  <a:pt x="34158" y="1850"/>
                </a:cubicBezTo>
                <a:cubicBezTo>
                  <a:pt x="34213" y="1904"/>
                  <a:pt x="34267" y="1985"/>
                  <a:pt x="34335" y="1999"/>
                </a:cubicBezTo>
                <a:cubicBezTo>
                  <a:pt x="34403" y="1999"/>
                  <a:pt x="34430" y="1917"/>
                  <a:pt x="34525" y="1850"/>
                </a:cubicBezTo>
                <a:cubicBezTo>
                  <a:pt x="34425" y="1787"/>
                  <a:pt x="34371" y="1712"/>
                  <a:pt x="34320" y="1712"/>
                </a:cubicBezTo>
                <a:close/>
                <a:moveTo>
                  <a:pt x="16257" y="1483"/>
                </a:moveTo>
                <a:cubicBezTo>
                  <a:pt x="15877" y="1483"/>
                  <a:pt x="15863" y="2040"/>
                  <a:pt x="16230" y="2040"/>
                </a:cubicBezTo>
                <a:cubicBezTo>
                  <a:pt x="16235" y="2040"/>
                  <a:pt x="16239" y="2040"/>
                  <a:pt x="16244" y="2040"/>
                </a:cubicBezTo>
                <a:cubicBezTo>
                  <a:pt x="16611" y="2040"/>
                  <a:pt x="16620" y="1496"/>
                  <a:pt x="16257" y="1483"/>
                </a:cubicBezTo>
                <a:close/>
                <a:moveTo>
                  <a:pt x="25258" y="1591"/>
                </a:moveTo>
                <a:cubicBezTo>
                  <a:pt x="25138" y="1591"/>
                  <a:pt x="25018" y="1669"/>
                  <a:pt x="25011" y="1822"/>
                </a:cubicBezTo>
                <a:cubicBezTo>
                  <a:pt x="24997" y="2001"/>
                  <a:pt x="25122" y="2086"/>
                  <a:pt x="25249" y="2086"/>
                </a:cubicBezTo>
                <a:cubicBezTo>
                  <a:pt x="25384" y="2086"/>
                  <a:pt x="25521" y="1990"/>
                  <a:pt x="25500" y="1809"/>
                </a:cubicBezTo>
                <a:cubicBezTo>
                  <a:pt x="25487" y="1663"/>
                  <a:pt x="25373" y="1591"/>
                  <a:pt x="25258" y="1591"/>
                </a:cubicBezTo>
                <a:close/>
                <a:moveTo>
                  <a:pt x="13534" y="1536"/>
                </a:moveTo>
                <a:cubicBezTo>
                  <a:pt x="13527" y="1536"/>
                  <a:pt x="13519" y="1536"/>
                  <a:pt x="13512" y="1537"/>
                </a:cubicBezTo>
                <a:cubicBezTo>
                  <a:pt x="13506" y="1537"/>
                  <a:pt x="13501" y="1536"/>
                  <a:pt x="13495" y="1536"/>
                </a:cubicBezTo>
                <a:cubicBezTo>
                  <a:pt x="13248" y="1536"/>
                  <a:pt x="13135" y="1840"/>
                  <a:pt x="13308" y="2013"/>
                </a:cubicBezTo>
                <a:cubicBezTo>
                  <a:pt x="13369" y="2074"/>
                  <a:pt x="13444" y="2102"/>
                  <a:pt x="13516" y="2102"/>
                </a:cubicBezTo>
                <a:cubicBezTo>
                  <a:pt x="13667" y="2102"/>
                  <a:pt x="13806" y="1983"/>
                  <a:pt x="13797" y="1809"/>
                </a:cubicBezTo>
                <a:cubicBezTo>
                  <a:pt x="13797" y="1666"/>
                  <a:pt x="13686" y="1536"/>
                  <a:pt x="13534" y="1536"/>
                </a:cubicBezTo>
                <a:close/>
                <a:moveTo>
                  <a:pt x="31549" y="1714"/>
                </a:moveTo>
                <a:cubicBezTo>
                  <a:pt x="31440" y="1714"/>
                  <a:pt x="31358" y="1795"/>
                  <a:pt x="31358" y="1904"/>
                </a:cubicBezTo>
                <a:cubicBezTo>
                  <a:pt x="31358" y="2026"/>
                  <a:pt x="31440" y="2121"/>
                  <a:pt x="31562" y="2121"/>
                </a:cubicBezTo>
                <a:cubicBezTo>
                  <a:pt x="31671" y="2121"/>
                  <a:pt x="31766" y="2026"/>
                  <a:pt x="31766" y="1917"/>
                </a:cubicBezTo>
                <a:cubicBezTo>
                  <a:pt x="31752" y="1795"/>
                  <a:pt x="31671" y="1714"/>
                  <a:pt x="31549" y="1714"/>
                </a:cubicBezTo>
                <a:close/>
                <a:moveTo>
                  <a:pt x="22530" y="1613"/>
                </a:moveTo>
                <a:cubicBezTo>
                  <a:pt x="22460" y="1613"/>
                  <a:pt x="22388" y="1640"/>
                  <a:pt x="22333" y="1700"/>
                </a:cubicBezTo>
                <a:cubicBezTo>
                  <a:pt x="22174" y="1873"/>
                  <a:pt x="22300" y="2149"/>
                  <a:pt x="22534" y="2149"/>
                </a:cubicBezTo>
                <a:cubicBezTo>
                  <a:pt x="22539" y="2149"/>
                  <a:pt x="22545" y="2149"/>
                  <a:pt x="22550" y="2149"/>
                </a:cubicBezTo>
                <a:cubicBezTo>
                  <a:pt x="22686" y="2149"/>
                  <a:pt x="22809" y="2013"/>
                  <a:pt x="22809" y="1877"/>
                </a:cubicBezTo>
                <a:cubicBezTo>
                  <a:pt x="22800" y="1715"/>
                  <a:pt x="22666" y="1613"/>
                  <a:pt x="22530" y="1613"/>
                </a:cubicBezTo>
                <a:close/>
                <a:moveTo>
                  <a:pt x="10766" y="1632"/>
                </a:moveTo>
                <a:cubicBezTo>
                  <a:pt x="10521" y="1632"/>
                  <a:pt x="10385" y="1931"/>
                  <a:pt x="10562" y="2108"/>
                </a:cubicBezTo>
                <a:cubicBezTo>
                  <a:pt x="10620" y="2166"/>
                  <a:pt x="10691" y="2191"/>
                  <a:pt x="10760" y="2191"/>
                </a:cubicBezTo>
                <a:cubicBezTo>
                  <a:pt x="10902" y="2191"/>
                  <a:pt x="11038" y="2082"/>
                  <a:pt x="11038" y="1917"/>
                </a:cubicBezTo>
                <a:cubicBezTo>
                  <a:pt x="11038" y="1768"/>
                  <a:pt x="10915" y="1632"/>
                  <a:pt x="10766" y="1632"/>
                </a:cubicBezTo>
                <a:close/>
                <a:moveTo>
                  <a:pt x="19791" y="1659"/>
                </a:moveTo>
                <a:cubicBezTo>
                  <a:pt x="19547" y="1659"/>
                  <a:pt x="19411" y="1945"/>
                  <a:pt x="19574" y="2135"/>
                </a:cubicBezTo>
                <a:cubicBezTo>
                  <a:pt x="19634" y="2195"/>
                  <a:pt x="19708" y="2222"/>
                  <a:pt x="19780" y="2222"/>
                </a:cubicBezTo>
                <a:cubicBezTo>
                  <a:pt x="19921" y="2222"/>
                  <a:pt x="20054" y="2120"/>
                  <a:pt x="20063" y="1958"/>
                </a:cubicBezTo>
                <a:cubicBezTo>
                  <a:pt x="20077" y="1795"/>
                  <a:pt x="19954" y="1673"/>
                  <a:pt x="19791" y="1659"/>
                </a:cubicBezTo>
                <a:close/>
                <a:moveTo>
                  <a:pt x="8048" y="1714"/>
                </a:moveTo>
                <a:cubicBezTo>
                  <a:pt x="7816" y="1714"/>
                  <a:pt x="7694" y="1985"/>
                  <a:pt x="7857" y="2162"/>
                </a:cubicBezTo>
                <a:cubicBezTo>
                  <a:pt x="7907" y="2216"/>
                  <a:pt x="7971" y="2240"/>
                  <a:pt x="8035" y="2240"/>
                </a:cubicBezTo>
                <a:cubicBezTo>
                  <a:pt x="8166" y="2240"/>
                  <a:pt x="8297" y="2140"/>
                  <a:pt x="8306" y="1985"/>
                </a:cubicBezTo>
                <a:cubicBezTo>
                  <a:pt x="8306" y="1836"/>
                  <a:pt x="8183" y="1714"/>
                  <a:pt x="8048" y="1714"/>
                </a:cubicBezTo>
                <a:close/>
                <a:moveTo>
                  <a:pt x="28830" y="1768"/>
                </a:moveTo>
                <a:cubicBezTo>
                  <a:pt x="28708" y="1768"/>
                  <a:pt x="28599" y="1877"/>
                  <a:pt x="28599" y="1999"/>
                </a:cubicBezTo>
                <a:cubicBezTo>
                  <a:pt x="28590" y="2147"/>
                  <a:pt x="28707" y="2245"/>
                  <a:pt x="28834" y="2245"/>
                </a:cubicBezTo>
                <a:cubicBezTo>
                  <a:pt x="28893" y="2245"/>
                  <a:pt x="28955" y="2223"/>
                  <a:pt x="29007" y="2176"/>
                </a:cubicBezTo>
                <a:cubicBezTo>
                  <a:pt x="29156" y="2026"/>
                  <a:pt x="29048" y="1768"/>
                  <a:pt x="28830" y="1768"/>
                </a:cubicBezTo>
                <a:close/>
                <a:moveTo>
                  <a:pt x="17056" y="1713"/>
                </a:moveTo>
                <a:cubicBezTo>
                  <a:pt x="16795" y="1713"/>
                  <a:pt x="16669" y="2017"/>
                  <a:pt x="16842" y="2203"/>
                </a:cubicBezTo>
                <a:cubicBezTo>
                  <a:pt x="16906" y="2271"/>
                  <a:pt x="16985" y="2302"/>
                  <a:pt x="17062" y="2302"/>
                </a:cubicBezTo>
                <a:cubicBezTo>
                  <a:pt x="17214" y="2302"/>
                  <a:pt x="17358" y="2184"/>
                  <a:pt x="17358" y="2013"/>
                </a:cubicBezTo>
                <a:cubicBezTo>
                  <a:pt x="17358" y="1850"/>
                  <a:pt x="17236" y="1714"/>
                  <a:pt x="17073" y="1714"/>
                </a:cubicBezTo>
                <a:cubicBezTo>
                  <a:pt x="17067" y="1713"/>
                  <a:pt x="17061" y="1713"/>
                  <a:pt x="17056" y="1713"/>
                </a:cubicBezTo>
                <a:close/>
                <a:moveTo>
                  <a:pt x="35137" y="1972"/>
                </a:moveTo>
                <a:cubicBezTo>
                  <a:pt x="35042" y="1972"/>
                  <a:pt x="34974" y="2026"/>
                  <a:pt x="34974" y="2121"/>
                </a:cubicBezTo>
                <a:cubicBezTo>
                  <a:pt x="34987" y="2189"/>
                  <a:pt x="35055" y="2257"/>
                  <a:pt x="35096" y="2312"/>
                </a:cubicBezTo>
                <a:lnTo>
                  <a:pt x="35164" y="2325"/>
                </a:lnTo>
                <a:cubicBezTo>
                  <a:pt x="35218" y="2257"/>
                  <a:pt x="35286" y="2203"/>
                  <a:pt x="35300" y="2135"/>
                </a:cubicBezTo>
                <a:cubicBezTo>
                  <a:pt x="35314" y="2040"/>
                  <a:pt x="35246" y="1972"/>
                  <a:pt x="35137" y="1972"/>
                </a:cubicBezTo>
                <a:close/>
                <a:moveTo>
                  <a:pt x="26084" y="1809"/>
                </a:moveTo>
                <a:cubicBezTo>
                  <a:pt x="25949" y="1809"/>
                  <a:pt x="25826" y="1917"/>
                  <a:pt x="25826" y="2067"/>
                </a:cubicBezTo>
                <a:cubicBezTo>
                  <a:pt x="25817" y="2225"/>
                  <a:pt x="25947" y="2332"/>
                  <a:pt x="26087" y="2332"/>
                </a:cubicBezTo>
                <a:cubicBezTo>
                  <a:pt x="26152" y="2332"/>
                  <a:pt x="26219" y="2309"/>
                  <a:pt x="26275" y="2257"/>
                </a:cubicBezTo>
                <a:cubicBezTo>
                  <a:pt x="26438" y="2094"/>
                  <a:pt x="26329" y="1809"/>
                  <a:pt x="26084" y="1809"/>
                </a:cubicBezTo>
                <a:close/>
                <a:moveTo>
                  <a:pt x="5492" y="1782"/>
                </a:moveTo>
                <a:lnTo>
                  <a:pt x="5003" y="2189"/>
                </a:lnTo>
                <a:cubicBezTo>
                  <a:pt x="5091" y="2310"/>
                  <a:pt x="5194" y="2368"/>
                  <a:pt x="5296" y="2368"/>
                </a:cubicBezTo>
                <a:cubicBezTo>
                  <a:pt x="5368" y="2368"/>
                  <a:pt x="5439" y="2340"/>
                  <a:pt x="5506" y="2284"/>
                </a:cubicBezTo>
                <a:cubicBezTo>
                  <a:pt x="5669" y="2149"/>
                  <a:pt x="5655" y="1945"/>
                  <a:pt x="5492" y="1782"/>
                </a:cubicBezTo>
                <a:close/>
                <a:moveTo>
                  <a:pt x="14356" y="1795"/>
                </a:moveTo>
                <a:cubicBezTo>
                  <a:pt x="14351" y="1795"/>
                  <a:pt x="14346" y="1795"/>
                  <a:pt x="14341" y="1795"/>
                </a:cubicBezTo>
                <a:cubicBezTo>
                  <a:pt x="14164" y="1795"/>
                  <a:pt x="14042" y="1931"/>
                  <a:pt x="14042" y="2094"/>
                </a:cubicBezTo>
                <a:cubicBezTo>
                  <a:pt x="14032" y="2279"/>
                  <a:pt x="14186" y="2400"/>
                  <a:pt x="14345" y="2400"/>
                </a:cubicBezTo>
                <a:cubicBezTo>
                  <a:pt x="14420" y="2400"/>
                  <a:pt x="14497" y="2373"/>
                  <a:pt x="14558" y="2312"/>
                </a:cubicBezTo>
                <a:cubicBezTo>
                  <a:pt x="14745" y="2125"/>
                  <a:pt x="14618" y="1795"/>
                  <a:pt x="14356" y="1795"/>
                </a:cubicBezTo>
                <a:close/>
                <a:moveTo>
                  <a:pt x="23352" y="1850"/>
                </a:moveTo>
                <a:cubicBezTo>
                  <a:pt x="22985" y="1850"/>
                  <a:pt x="22999" y="2407"/>
                  <a:pt x="23366" y="2407"/>
                </a:cubicBezTo>
                <a:cubicBezTo>
                  <a:pt x="23733" y="2407"/>
                  <a:pt x="23733" y="1850"/>
                  <a:pt x="23352" y="1850"/>
                </a:cubicBezTo>
                <a:close/>
                <a:moveTo>
                  <a:pt x="32378" y="1972"/>
                </a:moveTo>
                <a:cubicBezTo>
                  <a:pt x="32269" y="1972"/>
                  <a:pt x="32160" y="2067"/>
                  <a:pt x="32174" y="2189"/>
                </a:cubicBezTo>
                <a:cubicBezTo>
                  <a:pt x="32165" y="2318"/>
                  <a:pt x="32273" y="2409"/>
                  <a:pt x="32386" y="2409"/>
                </a:cubicBezTo>
                <a:cubicBezTo>
                  <a:pt x="32441" y="2409"/>
                  <a:pt x="32496" y="2388"/>
                  <a:pt x="32541" y="2339"/>
                </a:cubicBezTo>
                <a:cubicBezTo>
                  <a:pt x="32677" y="2203"/>
                  <a:pt x="32582" y="1972"/>
                  <a:pt x="32378" y="1972"/>
                </a:cubicBezTo>
                <a:close/>
                <a:moveTo>
                  <a:pt x="11578" y="1863"/>
                </a:moveTo>
                <a:cubicBezTo>
                  <a:pt x="11318" y="1863"/>
                  <a:pt x="11191" y="2166"/>
                  <a:pt x="11364" y="2366"/>
                </a:cubicBezTo>
                <a:cubicBezTo>
                  <a:pt x="11428" y="2430"/>
                  <a:pt x="11507" y="2459"/>
                  <a:pt x="11585" y="2459"/>
                </a:cubicBezTo>
                <a:cubicBezTo>
                  <a:pt x="11738" y="2459"/>
                  <a:pt x="11885" y="2347"/>
                  <a:pt x="11894" y="2176"/>
                </a:cubicBezTo>
                <a:cubicBezTo>
                  <a:pt x="11894" y="1999"/>
                  <a:pt x="11758" y="1863"/>
                  <a:pt x="11595" y="1863"/>
                </a:cubicBezTo>
                <a:cubicBezTo>
                  <a:pt x="11589" y="1863"/>
                  <a:pt x="11584" y="1863"/>
                  <a:pt x="11578" y="1863"/>
                </a:cubicBezTo>
                <a:close/>
                <a:moveTo>
                  <a:pt x="20635" y="1889"/>
                </a:moveTo>
                <a:cubicBezTo>
                  <a:pt x="20252" y="1889"/>
                  <a:pt x="20235" y="2461"/>
                  <a:pt x="20620" y="2475"/>
                </a:cubicBezTo>
                <a:cubicBezTo>
                  <a:pt x="20629" y="2475"/>
                  <a:pt x="20638" y="2476"/>
                  <a:pt x="20647" y="2476"/>
                </a:cubicBezTo>
                <a:cubicBezTo>
                  <a:pt x="21029" y="2476"/>
                  <a:pt x="21047" y="1904"/>
                  <a:pt x="20661" y="1890"/>
                </a:cubicBezTo>
                <a:cubicBezTo>
                  <a:pt x="20652" y="1890"/>
                  <a:pt x="20643" y="1889"/>
                  <a:pt x="20635" y="1889"/>
                </a:cubicBezTo>
                <a:close/>
                <a:moveTo>
                  <a:pt x="29659" y="1999"/>
                </a:moveTo>
                <a:cubicBezTo>
                  <a:pt x="29442" y="2013"/>
                  <a:pt x="29347" y="2271"/>
                  <a:pt x="29496" y="2420"/>
                </a:cubicBezTo>
                <a:cubicBezTo>
                  <a:pt x="29546" y="2475"/>
                  <a:pt x="29609" y="2499"/>
                  <a:pt x="29672" y="2499"/>
                </a:cubicBezTo>
                <a:cubicBezTo>
                  <a:pt x="29797" y="2499"/>
                  <a:pt x="29917" y="2402"/>
                  <a:pt x="29917" y="2257"/>
                </a:cubicBezTo>
                <a:cubicBezTo>
                  <a:pt x="29917" y="2108"/>
                  <a:pt x="29809" y="1999"/>
                  <a:pt x="29659" y="1999"/>
                </a:cubicBezTo>
                <a:close/>
                <a:moveTo>
                  <a:pt x="8861" y="1941"/>
                </a:moveTo>
                <a:cubicBezTo>
                  <a:pt x="8796" y="1941"/>
                  <a:pt x="8730" y="1963"/>
                  <a:pt x="8673" y="2013"/>
                </a:cubicBezTo>
                <a:cubicBezTo>
                  <a:pt x="8496" y="2176"/>
                  <a:pt x="8605" y="2488"/>
                  <a:pt x="8849" y="2502"/>
                </a:cubicBezTo>
                <a:cubicBezTo>
                  <a:pt x="8999" y="2502"/>
                  <a:pt x="9135" y="2380"/>
                  <a:pt x="9149" y="2230"/>
                </a:cubicBezTo>
                <a:cubicBezTo>
                  <a:pt x="9149" y="2059"/>
                  <a:pt x="9009" y="1941"/>
                  <a:pt x="8861" y="1941"/>
                </a:cubicBezTo>
                <a:close/>
                <a:moveTo>
                  <a:pt x="6106" y="2019"/>
                </a:moveTo>
                <a:cubicBezTo>
                  <a:pt x="6043" y="2019"/>
                  <a:pt x="5979" y="2043"/>
                  <a:pt x="5927" y="2094"/>
                </a:cubicBezTo>
                <a:cubicBezTo>
                  <a:pt x="5764" y="2257"/>
                  <a:pt x="5873" y="2543"/>
                  <a:pt x="6104" y="2556"/>
                </a:cubicBezTo>
                <a:cubicBezTo>
                  <a:pt x="6253" y="2543"/>
                  <a:pt x="6376" y="2434"/>
                  <a:pt x="6376" y="2284"/>
                </a:cubicBezTo>
                <a:cubicBezTo>
                  <a:pt x="6376" y="2127"/>
                  <a:pt x="6242" y="2019"/>
                  <a:pt x="6106" y="2019"/>
                </a:cubicBezTo>
                <a:close/>
                <a:moveTo>
                  <a:pt x="35945" y="2188"/>
                </a:moveTo>
                <a:cubicBezTo>
                  <a:pt x="35859" y="2188"/>
                  <a:pt x="35789" y="2265"/>
                  <a:pt x="35789" y="2366"/>
                </a:cubicBezTo>
                <a:cubicBezTo>
                  <a:pt x="35789" y="2475"/>
                  <a:pt x="35844" y="2529"/>
                  <a:pt x="36007" y="2556"/>
                </a:cubicBezTo>
                <a:cubicBezTo>
                  <a:pt x="36034" y="2516"/>
                  <a:pt x="36116" y="2461"/>
                  <a:pt x="36143" y="2380"/>
                </a:cubicBezTo>
                <a:cubicBezTo>
                  <a:pt x="36156" y="2271"/>
                  <a:pt x="36075" y="2189"/>
                  <a:pt x="35966" y="2189"/>
                </a:cubicBezTo>
                <a:cubicBezTo>
                  <a:pt x="35959" y="2188"/>
                  <a:pt x="35952" y="2188"/>
                  <a:pt x="35945" y="2188"/>
                </a:cubicBezTo>
                <a:close/>
                <a:moveTo>
                  <a:pt x="26894" y="2038"/>
                </a:moveTo>
                <a:cubicBezTo>
                  <a:pt x="26825" y="2038"/>
                  <a:pt x="26754" y="2064"/>
                  <a:pt x="26696" y="2121"/>
                </a:cubicBezTo>
                <a:cubicBezTo>
                  <a:pt x="26537" y="2294"/>
                  <a:pt x="26650" y="2584"/>
                  <a:pt x="26897" y="2584"/>
                </a:cubicBezTo>
                <a:cubicBezTo>
                  <a:pt x="26902" y="2584"/>
                  <a:pt x="26908" y="2584"/>
                  <a:pt x="26914" y="2583"/>
                </a:cubicBezTo>
                <a:cubicBezTo>
                  <a:pt x="27063" y="2583"/>
                  <a:pt x="27185" y="2461"/>
                  <a:pt x="27185" y="2312"/>
                </a:cubicBezTo>
                <a:lnTo>
                  <a:pt x="27172" y="2312"/>
                </a:lnTo>
                <a:cubicBezTo>
                  <a:pt x="27172" y="2147"/>
                  <a:pt x="27036" y="2038"/>
                  <a:pt x="26894" y="2038"/>
                </a:cubicBezTo>
                <a:close/>
                <a:moveTo>
                  <a:pt x="17913" y="1971"/>
                </a:moveTo>
                <a:cubicBezTo>
                  <a:pt x="17905" y="1971"/>
                  <a:pt x="17897" y="1971"/>
                  <a:pt x="17888" y="1972"/>
                </a:cubicBezTo>
                <a:cubicBezTo>
                  <a:pt x="17508" y="1999"/>
                  <a:pt x="17508" y="2556"/>
                  <a:pt x="17888" y="2583"/>
                </a:cubicBezTo>
                <a:cubicBezTo>
                  <a:pt x="17901" y="2585"/>
                  <a:pt x="17913" y="2585"/>
                  <a:pt x="17925" y="2585"/>
                </a:cubicBezTo>
                <a:cubicBezTo>
                  <a:pt x="18315" y="2585"/>
                  <a:pt x="18311" y="1971"/>
                  <a:pt x="17913" y="1971"/>
                </a:cubicBezTo>
                <a:close/>
                <a:moveTo>
                  <a:pt x="15155" y="2024"/>
                </a:moveTo>
                <a:cubicBezTo>
                  <a:pt x="15075" y="2024"/>
                  <a:pt x="14993" y="2054"/>
                  <a:pt x="14925" y="2121"/>
                </a:cubicBezTo>
                <a:cubicBezTo>
                  <a:pt x="14739" y="2321"/>
                  <a:pt x="14879" y="2652"/>
                  <a:pt x="15153" y="2652"/>
                </a:cubicBezTo>
                <a:cubicBezTo>
                  <a:pt x="15159" y="2652"/>
                  <a:pt x="15164" y="2652"/>
                  <a:pt x="15170" y="2651"/>
                </a:cubicBezTo>
                <a:cubicBezTo>
                  <a:pt x="15347" y="2651"/>
                  <a:pt x="15482" y="2502"/>
                  <a:pt x="15482" y="2339"/>
                </a:cubicBezTo>
                <a:cubicBezTo>
                  <a:pt x="15473" y="2148"/>
                  <a:pt x="15318" y="2024"/>
                  <a:pt x="15155" y="2024"/>
                </a:cubicBezTo>
                <a:close/>
                <a:moveTo>
                  <a:pt x="39405" y="2488"/>
                </a:moveTo>
                <a:lnTo>
                  <a:pt x="39364" y="2529"/>
                </a:lnTo>
                <a:cubicBezTo>
                  <a:pt x="39405" y="2570"/>
                  <a:pt x="39432" y="2651"/>
                  <a:pt x="39473" y="2665"/>
                </a:cubicBezTo>
                <a:cubicBezTo>
                  <a:pt x="39477" y="2667"/>
                  <a:pt x="39482" y="2667"/>
                  <a:pt x="39487" y="2667"/>
                </a:cubicBezTo>
                <a:cubicBezTo>
                  <a:pt x="39529" y="2667"/>
                  <a:pt x="39589" y="2623"/>
                  <a:pt x="39650" y="2611"/>
                </a:cubicBezTo>
                <a:lnTo>
                  <a:pt x="39622" y="2556"/>
                </a:lnTo>
                <a:lnTo>
                  <a:pt x="39405" y="2488"/>
                </a:lnTo>
                <a:close/>
                <a:moveTo>
                  <a:pt x="24187" y="2087"/>
                </a:moveTo>
                <a:cubicBezTo>
                  <a:pt x="24114" y="2087"/>
                  <a:pt x="24039" y="2114"/>
                  <a:pt x="23978" y="2176"/>
                </a:cubicBezTo>
                <a:cubicBezTo>
                  <a:pt x="23787" y="2366"/>
                  <a:pt x="23923" y="2679"/>
                  <a:pt x="24195" y="2679"/>
                </a:cubicBezTo>
                <a:cubicBezTo>
                  <a:pt x="24358" y="2665"/>
                  <a:pt x="24481" y="2543"/>
                  <a:pt x="24481" y="2380"/>
                </a:cubicBezTo>
                <a:cubicBezTo>
                  <a:pt x="24481" y="2205"/>
                  <a:pt x="24338" y="2087"/>
                  <a:pt x="24187" y="2087"/>
                </a:cubicBezTo>
                <a:close/>
                <a:moveTo>
                  <a:pt x="33228" y="2215"/>
                </a:moveTo>
                <a:cubicBezTo>
                  <a:pt x="33221" y="2215"/>
                  <a:pt x="33214" y="2216"/>
                  <a:pt x="33207" y="2217"/>
                </a:cubicBezTo>
                <a:cubicBezTo>
                  <a:pt x="33003" y="2217"/>
                  <a:pt x="32894" y="2461"/>
                  <a:pt x="33044" y="2611"/>
                </a:cubicBezTo>
                <a:cubicBezTo>
                  <a:pt x="33091" y="2658"/>
                  <a:pt x="33149" y="2680"/>
                  <a:pt x="33205" y="2680"/>
                </a:cubicBezTo>
                <a:cubicBezTo>
                  <a:pt x="33324" y="2680"/>
                  <a:pt x="33438" y="2582"/>
                  <a:pt x="33438" y="2434"/>
                </a:cubicBezTo>
                <a:cubicBezTo>
                  <a:pt x="33438" y="2319"/>
                  <a:pt x="33341" y="2215"/>
                  <a:pt x="33228" y="2215"/>
                </a:cubicBezTo>
                <a:close/>
                <a:moveTo>
                  <a:pt x="12424" y="2081"/>
                </a:moveTo>
                <a:cubicBezTo>
                  <a:pt x="12139" y="2081"/>
                  <a:pt x="11989" y="2420"/>
                  <a:pt x="12193" y="2624"/>
                </a:cubicBezTo>
                <a:cubicBezTo>
                  <a:pt x="12256" y="2692"/>
                  <a:pt x="12337" y="2722"/>
                  <a:pt x="12417" y="2722"/>
                </a:cubicBezTo>
                <a:cubicBezTo>
                  <a:pt x="12579" y="2722"/>
                  <a:pt x="12737" y="2598"/>
                  <a:pt x="12737" y="2407"/>
                </a:cubicBezTo>
                <a:cubicBezTo>
                  <a:pt x="12737" y="2230"/>
                  <a:pt x="12587" y="2081"/>
                  <a:pt x="12424" y="2081"/>
                </a:cubicBezTo>
                <a:close/>
                <a:moveTo>
                  <a:pt x="30485" y="2230"/>
                </a:moveTo>
                <a:cubicBezTo>
                  <a:pt x="30252" y="2230"/>
                  <a:pt x="30139" y="2506"/>
                  <a:pt x="30298" y="2679"/>
                </a:cubicBezTo>
                <a:cubicBezTo>
                  <a:pt x="30352" y="2737"/>
                  <a:pt x="30419" y="2763"/>
                  <a:pt x="30485" y="2763"/>
                </a:cubicBezTo>
                <a:cubicBezTo>
                  <a:pt x="30620" y="2763"/>
                  <a:pt x="30751" y="2657"/>
                  <a:pt x="30760" y="2502"/>
                </a:cubicBezTo>
                <a:cubicBezTo>
                  <a:pt x="30747" y="2352"/>
                  <a:pt x="30638" y="2244"/>
                  <a:pt x="30502" y="2230"/>
                </a:cubicBezTo>
                <a:cubicBezTo>
                  <a:pt x="30496" y="2230"/>
                  <a:pt x="30491" y="2230"/>
                  <a:pt x="30485" y="2230"/>
                </a:cubicBezTo>
                <a:close/>
                <a:moveTo>
                  <a:pt x="9692" y="2162"/>
                </a:moveTo>
                <a:cubicBezTo>
                  <a:pt x="9529" y="2162"/>
                  <a:pt x="9393" y="2298"/>
                  <a:pt x="9393" y="2475"/>
                </a:cubicBezTo>
                <a:cubicBezTo>
                  <a:pt x="9393" y="2649"/>
                  <a:pt x="9542" y="2768"/>
                  <a:pt x="9697" y="2768"/>
                </a:cubicBezTo>
                <a:cubicBezTo>
                  <a:pt x="9772" y="2768"/>
                  <a:pt x="9848" y="2740"/>
                  <a:pt x="9910" y="2679"/>
                </a:cubicBezTo>
                <a:cubicBezTo>
                  <a:pt x="10100" y="2488"/>
                  <a:pt x="9964" y="2162"/>
                  <a:pt x="9692" y="2162"/>
                </a:cubicBezTo>
                <a:close/>
                <a:moveTo>
                  <a:pt x="21486" y="2161"/>
                </a:moveTo>
                <a:cubicBezTo>
                  <a:pt x="21478" y="2161"/>
                  <a:pt x="21471" y="2162"/>
                  <a:pt x="21463" y="2162"/>
                </a:cubicBezTo>
                <a:cubicBezTo>
                  <a:pt x="21178" y="2162"/>
                  <a:pt x="21055" y="2502"/>
                  <a:pt x="21259" y="2692"/>
                </a:cubicBezTo>
                <a:cubicBezTo>
                  <a:pt x="21318" y="2751"/>
                  <a:pt x="21391" y="2778"/>
                  <a:pt x="21462" y="2778"/>
                </a:cubicBezTo>
                <a:cubicBezTo>
                  <a:pt x="21621" y="2778"/>
                  <a:pt x="21776" y="2648"/>
                  <a:pt x="21776" y="2461"/>
                </a:cubicBezTo>
                <a:cubicBezTo>
                  <a:pt x="21776" y="2293"/>
                  <a:pt x="21640" y="2161"/>
                  <a:pt x="21486" y="2161"/>
                </a:cubicBezTo>
                <a:close/>
                <a:moveTo>
                  <a:pt x="36802" y="2433"/>
                </a:moveTo>
                <a:cubicBezTo>
                  <a:pt x="36795" y="2433"/>
                  <a:pt x="36789" y="2433"/>
                  <a:pt x="36782" y="2434"/>
                </a:cubicBezTo>
                <a:cubicBezTo>
                  <a:pt x="36686" y="2434"/>
                  <a:pt x="36605" y="2516"/>
                  <a:pt x="36605" y="2611"/>
                </a:cubicBezTo>
                <a:cubicBezTo>
                  <a:pt x="36592" y="2712"/>
                  <a:pt x="36675" y="2802"/>
                  <a:pt x="36774" y="2802"/>
                </a:cubicBezTo>
                <a:cubicBezTo>
                  <a:pt x="36781" y="2802"/>
                  <a:pt x="36788" y="2802"/>
                  <a:pt x="36795" y="2801"/>
                </a:cubicBezTo>
                <a:cubicBezTo>
                  <a:pt x="36801" y="2802"/>
                  <a:pt x="36807" y="2802"/>
                  <a:pt x="36814" y="2802"/>
                </a:cubicBezTo>
                <a:cubicBezTo>
                  <a:pt x="36902" y="2802"/>
                  <a:pt x="36985" y="2713"/>
                  <a:pt x="36972" y="2624"/>
                </a:cubicBezTo>
                <a:cubicBezTo>
                  <a:pt x="36985" y="2523"/>
                  <a:pt x="36902" y="2433"/>
                  <a:pt x="36802" y="2433"/>
                </a:cubicBezTo>
                <a:close/>
                <a:moveTo>
                  <a:pt x="6937" y="2282"/>
                </a:moveTo>
                <a:cubicBezTo>
                  <a:pt x="6870" y="2282"/>
                  <a:pt x="6800" y="2308"/>
                  <a:pt x="6743" y="2366"/>
                </a:cubicBezTo>
                <a:cubicBezTo>
                  <a:pt x="6583" y="2526"/>
                  <a:pt x="6697" y="2815"/>
                  <a:pt x="6931" y="2815"/>
                </a:cubicBezTo>
                <a:cubicBezTo>
                  <a:pt x="6936" y="2815"/>
                  <a:pt x="6941" y="2815"/>
                  <a:pt x="6947" y="2815"/>
                </a:cubicBezTo>
                <a:cubicBezTo>
                  <a:pt x="7082" y="2815"/>
                  <a:pt x="7205" y="2692"/>
                  <a:pt x="7205" y="2556"/>
                </a:cubicBezTo>
                <a:cubicBezTo>
                  <a:pt x="7205" y="2392"/>
                  <a:pt x="7076" y="2282"/>
                  <a:pt x="6937" y="2282"/>
                </a:cubicBezTo>
                <a:close/>
                <a:moveTo>
                  <a:pt x="18740" y="2216"/>
                </a:moveTo>
                <a:cubicBezTo>
                  <a:pt x="18732" y="2216"/>
                  <a:pt x="18725" y="2216"/>
                  <a:pt x="18717" y="2217"/>
                </a:cubicBezTo>
                <a:cubicBezTo>
                  <a:pt x="18712" y="2216"/>
                  <a:pt x="18706" y="2216"/>
                  <a:pt x="18701" y="2216"/>
                </a:cubicBezTo>
                <a:cubicBezTo>
                  <a:pt x="18427" y="2216"/>
                  <a:pt x="18300" y="2547"/>
                  <a:pt x="18486" y="2747"/>
                </a:cubicBezTo>
                <a:cubicBezTo>
                  <a:pt x="18554" y="2814"/>
                  <a:pt x="18636" y="2844"/>
                  <a:pt x="18716" y="2844"/>
                </a:cubicBezTo>
                <a:cubicBezTo>
                  <a:pt x="18878" y="2844"/>
                  <a:pt x="19030" y="2720"/>
                  <a:pt x="19030" y="2529"/>
                </a:cubicBezTo>
                <a:cubicBezTo>
                  <a:pt x="19030" y="2360"/>
                  <a:pt x="18905" y="2216"/>
                  <a:pt x="18740" y="2216"/>
                </a:cubicBezTo>
                <a:close/>
                <a:moveTo>
                  <a:pt x="27743" y="2298"/>
                </a:moveTo>
                <a:cubicBezTo>
                  <a:pt x="27580" y="2298"/>
                  <a:pt x="27457" y="2420"/>
                  <a:pt x="27457" y="2570"/>
                </a:cubicBezTo>
                <a:cubicBezTo>
                  <a:pt x="27448" y="2748"/>
                  <a:pt x="27586" y="2867"/>
                  <a:pt x="27736" y="2867"/>
                </a:cubicBezTo>
                <a:cubicBezTo>
                  <a:pt x="27804" y="2867"/>
                  <a:pt x="27874" y="2843"/>
                  <a:pt x="27933" y="2787"/>
                </a:cubicBezTo>
                <a:cubicBezTo>
                  <a:pt x="28123" y="2624"/>
                  <a:pt x="28001" y="2298"/>
                  <a:pt x="27743" y="2298"/>
                </a:cubicBezTo>
                <a:close/>
                <a:moveTo>
                  <a:pt x="15985" y="2257"/>
                </a:moveTo>
                <a:cubicBezTo>
                  <a:pt x="15686" y="2271"/>
                  <a:pt x="15550" y="2624"/>
                  <a:pt x="15768" y="2828"/>
                </a:cubicBezTo>
                <a:cubicBezTo>
                  <a:pt x="15833" y="2893"/>
                  <a:pt x="15912" y="2922"/>
                  <a:pt x="15991" y="2922"/>
                </a:cubicBezTo>
                <a:cubicBezTo>
                  <a:pt x="16161" y="2922"/>
                  <a:pt x="16325" y="2788"/>
                  <a:pt x="16325" y="2583"/>
                </a:cubicBezTo>
                <a:cubicBezTo>
                  <a:pt x="16312" y="2407"/>
                  <a:pt x="16162" y="2257"/>
                  <a:pt x="15985" y="2257"/>
                </a:cubicBezTo>
                <a:close/>
                <a:moveTo>
                  <a:pt x="34050" y="2434"/>
                </a:moveTo>
                <a:cubicBezTo>
                  <a:pt x="33818" y="2434"/>
                  <a:pt x="33710" y="2692"/>
                  <a:pt x="33859" y="2855"/>
                </a:cubicBezTo>
                <a:cubicBezTo>
                  <a:pt x="33907" y="2903"/>
                  <a:pt x="33967" y="2924"/>
                  <a:pt x="34027" y="2924"/>
                </a:cubicBezTo>
                <a:cubicBezTo>
                  <a:pt x="34154" y="2924"/>
                  <a:pt x="34281" y="2827"/>
                  <a:pt x="34281" y="2679"/>
                </a:cubicBezTo>
                <a:cubicBezTo>
                  <a:pt x="34281" y="2543"/>
                  <a:pt x="34172" y="2434"/>
                  <a:pt x="34050" y="2434"/>
                </a:cubicBezTo>
                <a:close/>
                <a:moveTo>
                  <a:pt x="40220" y="2719"/>
                </a:moveTo>
                <a:cubicBezTo>
                  <a:pt x="40180" y="2842"/>
                  <a:pt x="40207" y="2923"/>
                  <a:pt x="40316" y="2937"/>
                </a:cubicBezTo>
                <a:cubicBezTo>
                  <a:pt x="40330" y="2942"/>
                  <a:pt x="40343" y="2944"/>
                  <a:pt x="40355" y="2944"/>
                </a:cubicBezTo>
                <a:cubicBezTo>
                  <a:pt x="40415" y="2944"/>
                  <a:pt x="40456" y="2891"/>
                  <a:pt x="40479" y="2801"/>
                </a:cubicBezTo>
                <a:lnTo>
                  <a:pt x="40220" y="2719"/>
                </a:lnTo>
                <a:close/>
                <a:moveTo>
                  <a:pt x="25013" y="2345"/>
                </a:moveTo>
                <a:cubicBezTo>
                  <a:pt x="24937" y="2345"/>
                  <a:pt x="24859" y="2373"/>
                  <a:pt x="24793" y="2434"/>
                </a:cubicBezTo>
                <a:cubicBezTo>
                  <a:pt x="24603" y="2624"/>
                  <a:pt x="24739" y="2950"/>
                  <a:pt x="25011" y="2950"/>
                </a:cubicBezTo>
                <a:cubicBezTo>
                  <a:pt x="25174" y="2950"/>
                  <a:pt x="25310" y="2828"/>
                  <a:pt x="25323" y="2651"/>
                </a:cubicBezTo>
                <a:cubicBezTo>
                  <a:pt x="25323" y="2467"/>
                  <a:pt x="25173" y="2345"/>
                  <a:pt x="25013" y="2345"/>
                </a:cubicBezTo>
                <a:close/>
                <a:moveTo>
                  <a:pt x="13237" y="2311"/>
                </a:moveTo>
                <a:cubicBezTo>
                  <a:pt x="12935" y="2311"/>
                  <a:pt x="12782" y="2669"/>
                  <a:pt x="12995" y="2883"/>
                </a:cubicBezTo>
                <a:cubicBezTo>
                  <a:pt x="13064" y="2960"/>
                  <a:pt x="13152" y="2995"/>
                  <a:pt x="13239" y="2995"/>
                </a:cubicBezTo>
                <a:cubicBezTo>
                  <a:pt x="13412" y="2995"/>
                  <a:pt x="13580" y="2859"/>
                  <a:pt x="13580" y="2651"/>
                </a:cubicBezTo>
                <a:cubicBezTo>
                  <a:pt x="13580" y="2475"/>
                  <a:pt x="13430" y="2325"/>
                  <a:pt x="13253" y="2312"/>
                </a:cubicBezTo>
                <a:cubicBezTo>
                  <a:pt x="13248" y="2311"/>
                  <a:pt x="13242" y="2311"/>
                  <a:pt x="13237" y="2311"/>
                </a:cubicBezTo>
                <a:close/>
                <a:moveTo>
                  <a:pt x="4582" y="2556"/>
                </a:moveTo>
                <a:lnTo>
                  <a:pt x="4133" y="2991"/>
                </a:lnTo>
                <a:cubicBezTo>
                  <a:pt x="4164" y="2999"/>
                  <a:pt x="4195" y="3003"/>
                  <a:pt x="4225" y="3003"/>
                </a:cubicBezTo>
                <a:cubicBezTo>
                  <a:pt x="4446" y="3003"/>
                  <a:pt x="4629" y="2796"/>
                  <a:pt x="4582" y="2556"/>
                </a:cubicBezTo>
                <a:close/>
                <a:moveTo>
                  <a:pt x="22293" y="2392"/>
                </a:moveTo>
                <a:cubicBezTo>
                  <a:pt x="22128" y="2392"/>
                  <a:pt x="21992" y="2511"/>
                  <a:pt x="21980" y="2679"/>
                </a:cubicBezTo>
                <a:cubicBezTo>
                  <a:pt x="21960" y="2882"/>
                  <a:pt x="22121" y="3024"/>
                  <a:pt x="22293" y="3024"/>
                </a:cubicBezTo>
                <a:cubicBezTo>
                  <a:pt x="22363" y="3024"/>
                  <a:pt x="22434" y="3001"/>
                  <a:pt x="22496" y="2950"/>
                </a:cubicBezTo>
                <a:cubicBezTo>
                  <a:pt x="22714" y="2774"/>
                  <a:pt x="22591" y="2420"/>
                  <a:pt x="22319" y="2393"/>
                </a:cubicBezTo>
                <a:cubicBezTo>
                  <a:pt x="22310" y="2393"/>
                  <a:pt x="22302" y="2392"/>
                  <a:pt x="22293" y="2392"/>
                </a:cubicBezTo>
                <a:close/>
                <a:moveTo>
                  <a:pt x="31287" y="2500"/>
                </a:moveTo>
                <a:cubicBezTo>
                  <a:pt x="31062" y="2500"/>
                  <a:pt x="30944" y="2781"/>
                  <a:pt x="31100" y="2950"/>
                </a:cubicBezTo>
                <a:cubicBezTo>
                  <a:pt x="31155" y="3015"/>
                  <a:pt x="31228" y="3044"/>
                  <a:pt x="31300" y="3044"/>
                </a:cubicBezTo>
                <a:cubicBezTo>
                  <a:pt x="31439" y="3044"/>
                  <a:pt x="31576" y="2935"/>
                  <a:pt x="31576" y="2774"/>
                </a:cubicBezTo>
                <a:cubicBezTo>
                  <a:pt x="31576" y="2638"/>
                  <a:pt x="31467" y="2502"/>
                  <a:pt x="31331" y="2502"/>
                </a:cubicBezTo>
                <a:lnTo>
                  <a:pt x="31317" y="2502"/>
                </a:lnTo>
                <a:cubicBezTo>
                  <a:pt x="31307" y="2501"/>
                  <a:pt x="31297" y="2500"/>
                  <a:pt x="31287" y="2500"/>
                </a:cubicBezTo>
                <a:close/>
                <a:moveTo>
                  <a:pt x="10520" y="2418"/>
                </a:moveTo>
                <a:cubicBezTo>
                  <a:pt x="10440" y="2418"/>
                  <a:pt x="10358" y="2448"/>
                  <a:pt x="10290" y="2516"/>
                </a:cubicBezTo>
                <a:cubicBezTo>
                  <a:pt x="10086" y="2719"/>
                  <a:pt x="10236" y="3059"/>
                  <a:pt x="10521" y="3059"/>
                </a:cubicBezTo>
                <a:cubicBezTo>
                  <a:pt x="10698" y="3059"/>
                  <a:pt x="10834" y="2910"/>
                  <a:pt x="10834" y="2733"/>
                </a:cubicBezTo>
                <a:cubicBezTo>
                  <a:pt x="10834" y="2542"/>
                  <a:pt x="10682" y="2418"/>
                  <a:pt x="10520" y="2418"/>
                </a:cubicBezTo>
                <a:close/>
                <a:moveTo>
                  <a:pt x="37603" y="2664"/>
                </a:moveTo>
                <a:cubicBezTo>
                  <a:pt x="37504" y="2664"/>
                  <a:pt x="37420" y="2754"/>
                  <a:pt x="37420" y="2855"/>
                </a:cubicBezTo>
                <a:cubicBezTo>
                  <a:pt x="37407" y="2964"/>
                  <a:pt x="37488" y="3059"/>
                  <a:pt x="37597" y="3059"/>
                </a:cubicBezTo>
                <a:cubicBezTo>
                  <a:pt x="37605" y="3060"/>
                  <a:pt x="37613" y="3061"/>
                  <a:pt x="37620" y="3061"/>
                </a:cubicBezTo>
                <a:cubicBezTo>
                  <a:pt x="37731" y="3061"/>
                  <a:pt x="37815" y="2971"/>
                  <a:pt x="37815" y="2869"/>
                </a:cubicBezTo>
                <a:cubicBezTo>
                  <a:pt x="37815" y="2760"/>
                  <a:pt x="37733" y="2665"/>
                  <a:pt x="37624" y="2665"/>
                </a:cubicBezTo>
                <a:cubicBezTo>
                  <a:pt x="37617" y="2664"/>
                  <a:pt x="37610" y="2664"/>
                  <a:pt x="37603" y="2664"/>
                </a:cubicBezTo>
                <a:close/>
                <a:moveTo>
                  <a:pt x="7803" y="2516"/>
                </a:moveTo>
                <a:cubicBezTo>
                  <a:pt x="7545" y="2516"/>
                  <a:pt x="7409" y="2815"/>
                  <a:pt x="7585" y="3005"/>
                </a:cubicBezTo>
                <a:cubicBezTo>
                  <a:pt x="7643" y="3062"/>
                  <a:pt x="7714" y="3088"/>
                  <a:pt x="7785" y="3088"/>
                </a:cubicBezTo>
                <a:cubicBezTo>
                  <a:pt x="7932" y="3088"/>
                  <a:pt x="8075" y="2976"/>
                  <a:pt x="8075" y="2801"/>
                </a:cubicBezTo>
                <a:cubicBezTo>
                  <a:pt x="8088" y="2651"/>
                  <a:pt x="7952" y="2516"/>
                  <a:pt x="7803" y="2516"/>
                </a:cubicBezTo>
                <a:close/>
                <a:moveTo>
                  <a:pt x="19530" y="2447"/>
                </a:moveTo>
                <a:cubicBezTo>
                  <a:pt x="19242" y="2447"/>
                  <a:pt x="19102" y="2791"/>
                  <a:pt x="19302" y="3005"/>
                </a:cubicBezTo>
                <a:cubicBezTo>
                  <a:pt x="19369" y="3072"/>
                  <a:pt x="19453" y="3103"/>
                  <a:pt x="19535" y="3103"/>
                </a:cubicBezTo>
                <a:cubicBezTo>
                  <a:pt x="19702" y="3103"/>
                  <a:pt x="19864" y="2978"/>
                  <a:pt x="19873" y="2787"/>
                </a:cubicBezTo>
                <a:cubicBezTo>
                  <a:pt x="19873" y="2597"/>
                  <a:pt x="19723" y="2448"/>
                  <a:pt x="19547" y="2448"/>
                </a:cubicBezTo>
                <a:cubicBezTo>
                  <a:pt x="19541" y="2447"/>
                  <a:pt x="19535" y="2447"/>
                  <a:pt x="19530" y="2447"/>
                </a:cubicBezTo>
                <a:close/>
                <a:moveTo>
                  <a:pt x="28562" y="2522"/>
                </a:moveTo>
                <a:cubicBezTo>
                  <a:pt x="28490" y="2522"/>
                  <a:pt x="28416" y="2549"/>
                  <a:pt x="28354" y="2611"/>
                </a:cubicBezTo>
                <a:cubicBezTo>
                  <a:pt x="28164" y="2787"/>
                  <a:pt x="28286" y="3114"/>
                  <a:pt x="28558" y="3127"/>
                </a:cubicBezTo>
                <a:cubicBezTo>
                  <a:pt x="28721" y="3127"/>
                  <a:pt x="28857" y="2991"/>
                  <a:pt x="28857" y="2828"/>
                </a:cubicBezTo>
                <a:cubicBezTo>
                  <a:pt x="28857" y="2644"/>
                  <a:pt x="28714" y="2522"/>
                  <a:pt x="28562" y="2522"/>
                </a:cubicBezTo>
                <a:close/>
                <a:moveTo>
                  <a:pt x="5039" y="2576"/>
                </a:moveTo>
                <a:cubicBezTo>
                  <a:pt x="4969" y="2576"/>
                  <a:pt x="4897" y="2603"/>
                  <a:pt x="4840" y="2665"/>
                </a:cubicBezTo>
                <a:cubicBezTo>
                  <a:pt x="4663" y="2842"/>
                  <a:pt x="4799" y="3154"/>
                  <a:pt x="5044" y="3154"/>
                </a:cubicBezTo>
                <a:cubicBezTo>
                  <a:pt x="5207" y="3141"/>
                  <a:pt x="5329" y="3018"/>
                  <a:pt x="5329" y="2869"/>
                </a:cubicBezTo>
                <a:cubicBezTo>
                  <a:pt x="5329" y="2695"/>
                  <a:pt x="5186" y="2576"/>
                  <a:pt x="5039" y="2576"/>
                </a:cubicBezTo>
                <a:close/>
                <a:moveTo>
                  <a:pt x="16815" y="2502"/>
                </a:moveTo>
                <a:cubicBezTo>
                  <a:pt x="16366" y="2502"/>
                  <a:pt x="16357" y="3168"/>
                  <a:pt x="16815" y="3182"/>
                </a:cubicBezTo>
                <a:cubicBezTo>
                  <a:pt x="17263" y="3182"/>
                  <a:pt x="17277" y="2502"/>
                  <a:pt x="16828" y="2502"/>
                </a:cubicBezTo>
                <a:cubicBezTo>
                  <a:pt x="16824" y="2502"/>
                  <a:pt x="16819" y="2502"/>
                  <a:pt x="16815" y="2502"/>
                </a:cubicBezTo>
                <a:close/>
                <a:moveTo>
                  <a:pt x="25840" y="2583"/>
                </a:moveTo>
                <a:cubicBezTo>
                  <a:pt x="25663" y="2583"/>
                  <a:pt x="25527" y="2719"/>
                  <a:pt x="25527" y="2896"/>
                </a:cubicBezTo>
                <a:cubicBezTo>
                  <a:pt x="25527" y="3080"/>
                  <a:pt x="25677" y="3202"/>
                  <a:pt x="25837" y="3202"/>
                </a:cubicBezTo>
                <a:cubicBezTo>
                  <a:pt x="25913" y="3202"/>
                  <a:pt x="25992" y="3175"/>
                  <a:pt x="26057" y="3114"/>
                </a:cubicBezTo>
                <a:cubicBezTo>
                  <a:pt x="26248" y="2923"/>
                  <a:pt x="26112" y="2583"/>
                  <a:pt x="25840" y="2583"/>
                </a:cubicBezTo>
                <a:close/>
                <a:moveTo>
                  <a:pt x="41022" y="2978"/>
                </a:moveTo>
                <a:lnTo>
                  <a:pt x="41022" y="2978"/>
                </a:lnTo>
                <a:cubicBezTo>
                  <a:pt x="40995" y="3086"/>
                  <a:pt x="41022" y="3168"/>
                  <a:pt x="41117" y="3195"/>
                </a:cubicBezTo>
                <a:cubicBezTo>
                  <a:pt x="41139" y="3201"/>
                  <a:pt x="41160" y="3205"/>
                  <a:pt x="41179" y="3205"/>
                </a:cubicBezTo>
                <a:cubicBezTo>
                  <a:pt x="41242" y="3205"/>
                  <a:pt x="41290" y="3167"/>
                  <a:pt x="41321" y="3073"/>
                </a:cubicBezTo>
                <a:lnTo>
                  <a:pt x="41022" y="2978"/>
                </a:lnTo>
                <a:close/>
                <a:moveTo>
                  <a:pt x="34849" y="2705"/>
                </a:moveTo>
                <a:cubicBezTo>
                  <a:pt x="34642" y="2705"/>
                  <a:pt x="34529" y="2968"/>
                  <a:pt x="34675" y="3127"/>
                </a:cubicBezTo>
                <a:cubicBezTo>
                  <a:pt x="34729" y="3181"/>
                  <a:pt x="34794" y="3205"/>
                  <a:pt x="34858" y="3205"/>
                </a:cubicBezTo>
                <a:cubicBezTo>
                  <a:pt x="34988" y="3205"/>
                  <a:pt x="35110" y="3105"/>
                  <a:pt x="35110" y="2950"/>
                </a:cubicBezTo>
                <a:cubicBezTo>
                  <a:pt x="35123" y="2815"/>
                  <a:pt x="35001" y="2706"/>
                  <a:pt x="34865" y="2706"/>
                </a:cubicBezTo>
                <a:cubicBezTo>
                  <a:pt x="34860" y="2705"/>
                  <a:pt x="34855" y="2705"/>
                  <a:pt x="34849" y="2705"/>
                </a:cubicBezTo>
                <a:close/>
                <a:moveTo>
                  <a:pt x="14055" y="2583"/>
                </a:moveTo>
                <a:cubicBezTo>
                  <a:pt x="13865" y="2583"/>
                  <a:pt x="13715" y="2733"/>
                  <a:pt x="13715" y="2923"/>
                </a:cubicBezTo>
                <a:cubicBezTo>
                  <a:pt x="13725" y="3124"/>
                  <a:pt x="13893" y="3258"/>
                  <a:pt x="14065" y="3258"/>
                </a:cubicBezTo>
                <a:cubicBezTo>
                  <a:pt x="14149" y="3258"/>
                  <a:pt x="14233" y="3226"/>
                  <a:pt x="14300" y="3154"/>
                </a:cubicBezTo>
                <a:cubicBezTo>
                  <a:pt x="14517" y="2937"/>
                  <a:pt x="14354" y="2583"/>
                  <a:pt x="14055" y="2583"/>
                </a:cubicBezTo>
                <a:close/>
                <a:moveTo>
                  <a:pt x="23108" y="2624"/>
                </a:moveTo>
                <a:cubicBezTo>
                  <a:pt x="22917" y="2638"/>
                  <a:pt x="22782" y="2787"/>
                  <a:pt x="22782" y="2964"/>
                </a:cubicBezTo>
                <a:cubicBezTo>
                  <a:pt x="22791" y="3162"/>
                  <a:pt x="22948" y="3288"/>
                  <a:pt x="23113" y="3288"/>
                </a:cubicBezTo>
                <a:cubicBezTo>
                  <a:pt x="23197" y="3288"/>
                  <a:pt x="23283" y="3255"/>
                  <a:pt x="23352" y="3182"/>
                </a:cubicBezTo>
                <a:cubicBezTo>
                  <a:pt x="23556" y="2964"/>
                  <a:pt x="23393" y="2624"/>
                  <a:pt x="23108" y="2624"/>
                </a:cubicBezTo>
                <a:close/>
                <a:moveTo>
                  <a:pt x="32134" y="2735"/>
                </a:moveTo>
                <a:cubicBezTo>
                  <a:pt x="32066" y="2735"/>
                  <a:pt x="31998" y="2759"/>
                  <a:pt x="31943" y="2815"/>
                </a:cubicBezTo>
                <a:cubicBezTo>
                  <a:pt x="31752" y="2991"/>
                  <a:pt x="31888" y="3304"/>
                  <a:pt x="32133" y="3304"/>
                </a:cubicBezTo>
                <a:cubicBezTo>
                  <a:pt x="32296" y="3304"/>
                  <a:pt x="32418" y="3182"/>
                  <a:pt x="32418" y="3032"/>
                </a:cubicBezTo>
                <a:cubicBezTo>
                  <a:pt x="32428" y="2854"/>
                  <a:pt x="32283" y="2735"/>
                  <a:pt x="32134" y="2735"/>
                </a:cubicBezTo>
                <a:close/>
                <a:moveTo>
                  <a:pt x="11350" y="2638"/>
                </a:moveTo>
                <a:cubicBezTo>
                  <a:pt x="11160" y="2638"/>
                  <a:pt x="11011" y="2787"/>
                  <a:pt x="11011" y="2978"/>
                </a:cubicBezTo>
                <a:cubicBezTo>
                  <a:pt x="11011" y="3182"/>
                  <a:pt x="11175" y="3322"/>
                  <a:pt x="11348" y="3322"/>
                </a:cubicBezTo>
                <a:cubicBezTo>
                  <a:pt x="11429" y="3322"/>
                  <a:pt x="11512" y="3292"/>
                  <a:pt x="11582" y="3222"/>
                </a:cubicBezTo>
                <a:cubicBezTo>
                  <a:pt x="11799" y="3005"/>
                  <a:pt x="11649" y="2638"/>
                  <a:pt x="11350" y="2638"/>
                </a:cubicBezTo>
                <a:close/>
                <a:moveTo>
                  <a:pt x="38440" y="2923"/>
                </a:moveTo>
                <a:cubicBezTo>
                  <a:pt x="38317" y="2923"/>
                  <a:pt x="38222" y="3018"/>
                  <a:pt x="38222" y="3141"/>
                </a:cubicBezTo>
                <a:cubicBezTo>
                  <a:pt x="38222" y="3250"/>
                  <a:pt x="38317" y="3345"/>
                  <a:pt x="38426" y="3345"/>
                </a:cubicBezTo>
                <a:cubicBezTo>
                  <a:pt x="38434" y="3346"/>
                  <a:pt x="38442" y="3346"/>
                  <a:pt x="38449" y="3346"/>
                </a:cubicBezTo>
                <a:cubicBezTo>
                  <a:pt x="38560" y="3346"/>
                  <a:pt x="38645" y="3255"/>
                  <a:pt x="38657" y="3141"/>
                </a:cubicBezTo>
                <a:cubicBezTo>
                  <a:pt x="38644" y="3018"/>
                  <a:pt x="38549" y="2923"/>
                  <a:pt x="38440" y="2923"/>
                </a:cubicBezTo>
                <a:close/>
                <a:moveTo>
                  <a:pt x="20362" y="2679"/>
                </a:moveTo>
                <a:cubicBezTo>
                  <a:pt x="20185" y="2679"/>
                  <a:pt x="20022" y="2828"/>
                  <a:pt x="20022" y="3018"/>
                </a:cubicBezTo>
                <a:cubicBezTo>
                  <a:pt x="20022" y="3223"/>
                  <a:pt x="20193" y="3357"/>
                  <a:pt x="20371" y="3357"/>
                </a:cubicBezTo>
                <a:cubicBezTo>
                  <a:pt x="20454" y="3357"/>
                  <a:pt x="20538" y="3328"/>
                  <a:pt x="20607" y="3263"/>
                </a:cubicBezTo>
                <a:cubicBezTo>
                  <a:pt x="20824" y="3046"/>
                  <a:pt x="20675" y="2679"/>
                  <a:pt x="20362" y="2679"/>
                </a:cubicBezTo>
                <a:close/>
                <a:moveTo>
                  <a:pt x="8618" y="2733"/>
                </a:moveTo>
                <a:cubicBezTo>
                  <a:pt x="8455" y="2733"/>
                  <a:pt x="8306" y="2869"/>
                  <a:pt x="8319" y="3046"/>
                </a:cubicBezTo>
                <a:cubicBezTo>
                  <a:pt x="8319" y="3209"/>
                  <a:pt x="8455" y="3358"/>
                  <a:pt x="8618" y="3358"/>
                </a:cubicBezTo>
                <a:cubicBezTo>
                  <a:pt x="9040" y="3358"/>
                  <a:pt x="9040" y="2733"/>
                  <a:pt x="8618" y="2733"/>
                </a:cubicBezTo>
                <a:close/>
                <a:moveTo>
                  <a:pt x="5859" y="2842"/>
                </a:moveTo>
                <a:cubicBezTo>
                  <a:pt x="5723" y="2855"/>
                  <a:pt x="5601" y="2978"/>
                  <a:pt x="5615" y="3114"/>
                </a:cubicBezTo>
                <a:cubicBezTo>
                  <a:pt x="5615" y="3268"/>
                  <a:pt x="5743" y="3368"/>
                  <a:pt x="5876" y="3368"/>
                </a:cubicBezTo>
                <a:cubicBezTo>
                  <a:pt x="5942" y="3368"/>
                  <a:pt x="6009" y="3344"/>
                  <a:pt x="6063" y="3290"/>
                </a:cubicBezTo>
                <a:cubicBezTo>
                  <a:pt x="6213" y="3114"/>
                  <a:pt x="6090" y="2842"/>
                  <a:pt x="5859" y="2842"/>
                </a:cubicBezTo>
                <a:close/>
                <a:moveTo>
                  <a:pt x="29412" y="2773"/>
                </a:moveTo>
                <a:cubicBezTo>
                  <a:pt x="29138" y="2773"/>
                  <a:pt x="29011" y="3104"/>
                  <a:pt x="29197" y="3290"/>
                </a:cubicBezTo>
                <a:cubicBezTo>
                  <a:pt x="29258" y="3352"/>
                  <a:pt x="29335" y="3379"/>
                  <a:pt x="29411" y="3379"/>
                </a:cubicBezTo>
                <a:cubicBezTo>
                  <a:pt x="29571" y="3379"/>
                  <a:pt x="29727" y="3257"/>
                  <a:pt x="29727" y="3073"/>
                </a:cubicBezTo>
                <a:cubicBezTo>
                  <a:pt x="29727" y="2910"/>
                  <a:pt x="29591" y="2774"/>
                  <a:pt x="29428" y="2774"/>
                </a:cubicBezTo>
                <a:cubicBezTo>
                  <a:pt x="29423" y="2774"/>
                  <a:pt x="29417" y="2773"/>
                  <a:pt x="29412" y="2773"/>
                </a:cubicBezTo>
                <a:close/>
                <a:moveTo>
                  <a:pt x="17644" y="2760"/>
                </a:moveTo>
                <a:cubicBezTo>
                  <a:pt x="17182" y="2760"/>
                  <a:pt x="17182" y="3453"/>
                  <a:pt x="17644" y="3453"/>
                </a:cubicBezTo>
                <a:cubicBezTo>
                  <a:pt x="18106" y="3453"/>
                  <a:pt x="18106" y="2760"/>
                  <a:pt x="17644" y="2760"/>
                </a:cubicBezTo>
                <a:close/>
                <a:moveTo>
                  <a:pt x="26666" y="2814"/>
                </a:moveTo>
                <a:cubicBezTo>
                  <a:pt x="26378" y="2814"/>
                  <a:pt x="26238" y="3158"/>
                  <a:pt x="26438" y="3358"/>
                </a:cubicBezTo>
                <a:cubicBezTo>
                  <a:pt x="26501" y="3426"/>
                  <a:pt x="26582" y="3456"/>
                  <a:pt x="26662" y="3456"/>
                </a:cubicBezTo>
                <a:cubicBezTo>
                  <a:pt x="26825" y="3456"/>
                  <a:pt x="26986" y="3332"/>
                  <a:pt x="26995" y="3141"/>
                </a:cubicBezTo>
                <a:cubicBezTo>
                  <a:pt x="26995" y="2964"/>
                  <a:pt x="26846" y="2828"/>
                  <a:pt x="26683" y="2815"/>
                </a:cubicBezTo>
                <a:cubicBezTo>
                  <a:pt x="26677" y="2814"/>
                  <a:pt x="26671" y="2814"/>
                  <a:pt x="26666" y="2814"/>
                </a:cubicBezTo>
                <a:close/>
                <a:moveTo>
                  <a:pt x="35679" y="2931"/>
                </a:moveTo>
                <a:cubicBezTo>
                  <a:pt x="35613" y="2931"/>
                  <a:pt x="35546" y="2954"/>
                  <a:pt x="35490" y="3005"/>
                </a:cubicBezTo>
                <a:cubicBezTo>
                  <a:pt x="35331" y="3178"/>
                  <a:pt x="35444" y="3467"/>
                  <a:pt x="35678" y="3467"/>
                </a:cubicBezTo>
                <a:cubicBezTo>
                  <a:pt x="35683" y="3467"/>
                  <a:pt x="35689" y="3467"/>
                  <a:pt x="35694" y="3467"/>
                </a:cubicBezTo>
                <a:cubicBezTo>
                  <a:pt x="35830" y="3453"/>
                  <a:pt x="35952" y="3345"/>
                  <a:pt x="35952" y="3209"/>
                </a:cubicBezTo>
                <a:cubicBezTo>
                  <a:pt x="35962" y="3041"/>
                  <a:pt x="35824" y="2931"/>
                  <a:pt x="35679" y="2931"/>
                </a:cubicBezTo>
                <a:close/>
                <a:moveTo>
                  <a:pt x="41824" y="3250"/>
                </a:moveTo>
                <a:cubicBezTo>
                  <a:pt x="41797" y="3372"/>
                  <a:pt x="41838" y="3467"/>
                  <a:pt x="41947" y="3494"/>
                </a:cubicBezTo>
                <a:cubicBezTo>
                  <a:pt x="41963" y="3499"/>
                  <a:pt x="41979" y="3501"/>
                  <a:pt x="41995" y="3501"/>
                </a:cubicBezTo>
                <a:cubicBezTo>
                  <a:pt x="42072" y="3501"/>
                  <a:pt x="42139" y="3448"/>
                  <a:pt x="42151" y="3358"/>
                </a:cubicBezTo>
                <a:cubicBezTo>
                  <a:pt x="42110" y="3345"/>
                  <a:pt x="42055" y="3317"/>
                  <a:pt x="42015" y="3304"/>
                </a:cubicBezTo>
                <a:cubicBezTo>
                  <a:pt x="41960" y="3290"/>
                  <a:pt x="41906" y="3263"/>
                  <a:pt x="41824" y="3250"/>
                </a:cubicBezTo>
                <a:close/>
                <a:moveTo>
                  <a:pt x="14881" y="2810"/>
                </a:moveTo>
                <a:cubicBezTo>
                  <a:pt x="14795" y="2810"/>
                  <a:pt x="14709" y="2841"/>
                  <a:pt x="14640" y="2910"/>
                </a:cubicBezTo>
                <a:cubicBezTo>
                  <a:pt x="14409" y="3141"/>
                  <a:pt x="14572" y="3535"/>
                  <a:pt x="14884" y="3535"/>
                </a:cubicBezTo>
                <a:cubicBezTo>
                  <a:pt x="15088" y="3521"/>
                  <a:pt x="15251" y="3372"/>
                  <a:pt x="15251" y="3168"/>
                </a:cubicBezTo>
                <a:cubicBezTo>
                  <a:pt x="15251" y="2954"/>
                  <a:pt x="15067" y="2810"/>
                  <a:pt x="14881" y="2810"/>
                </a:cubicBezTo>
                <a:close/>
                <a:moveTo>
                  <a:pt x="32962" y="2964"/>
                </a:moveTo>
                <a:cubicBezTo>
                  <a:pt x="32799" y="2964"/>
                  <a:pt x="32677" y="3100"/>
                  <a:pt x="32663" y="3263"/>
                </a:cubicBezTo>
                <a:cubicBezTo>
                  <a:pt x="32663" y="3438"/>
                  <a:pt x="32812" y="3556"/>
                  <a:pt x="32967" y="3556"/>
                </a:cubicBezTo>
                <a:cubicBezTo>
                  <a:pt x="33042" y="3556"/>
                  <a:pt x="33118" y="3529"/>
                  <a:pt x="33180" y="3467"/>
                </a:cubicBezTo>
                <a:cubicBezTo>
                  <a:pt x="33356" y="3277"/>
                  <a:pt x="33220" y="2964"/>
                  <a:pt x="32962" y="2964"/>
                </a:cubicBezTo>
                <a:close/>
                <a:moveTo>
                  <a:pt x="23935" y="2889"/>
                </a:moveTo>
                <a:cubicBezTo>
                  <a:pt x="23850" y="2889"/>
                  <a:pt x="23763" y="2920"/>
                  <a:pt x="23692" y="2991"/>
                </a:cubicBezTo>
                <a:cubicBezTo>
                  <a:pt x="23488" y="3209"/>
                  <a:pt x="23638" y="3576"/>
                  <a:pt x="23937" y="3576"/>
                </a:cubicBezTo>
                <a:cubicBezTo>
                  <a:pt x="24127" y="3576"/>
                  <a:pt x="24277" y="3413"/>
                  <a:pt x="24277" y="3236"/>
                </a:cubicBezTo>
                <a:cubicBezTo>
                  <a:pt x="24277" y="3025"/>
                  <a:pt x="24110" y="2889"/>
                  <a:pt x="23935" y="2889"/>
                </a:cubicBezTo>
                <a:close/>
                <a:moveTo>
                  <a:pt x="12166" y="2869"/>
                </a:moveTo>
                <a:cubicBezTo>
                  <a:pt x="11840" y="2883"/>
                  <a:pt x="11690" y="3263"/>
                  <a:pt x="11921" y="3481"/>
                </a:cubicBezTo>
                <a:cubicBezTo>
                  <a:pt x="11992" y="3556"/>
                  <a:pt x="12082" y="3589"/>
                  <a:pt x="12171" y="3589"/>
                </a:cubicBezTo>
                <a:cubicBezTo>
                  <a:pt x="12354" y="3589"/>
                  <a:pt x="12533" y="3447"/>
                  <a:pt x="12533" y="3236"/>
                </a:cubicBezTo>
                <a:cubicBezTo>
                  <a:pt x="12519" y="3032"/>
                  <a:pt x="12356" y="2869"/>
                  <a:pt x="12166" y="2869"/>
                </a:cubicBezTo>
                <a:close/>
                <a:moveTo>
                  <a:pt x="39240" y="3167"/>
                </a:moveTo>
                <a:cubicBezTo>
                  <a:pt x="39059" y="3167"/>
                  <a:pt x="38960" y="3403"/>
                  <a:pt x="39092" y="3535"/>
                </a:cubicBezTo>
                <a:cubicBezTo>
                  <a:pt x="39136" y="3579"/>
                  <a:pt x="39192" y="3599"/>
                  <a:pt x="39247" y="3599"/>
                </a:cubicBezTo>
                <a:cubicBezTo>
                  <a:pt x="39361" y="3599"/>
                  <a:pt x="39473" y="3514"/>
                  <a:pt x="39473" y="3385"/>
                </a:cubicBezTo>
                <a:cubicBezTo>
                  <a:pt x="39473" y="3263"/>
                  <a:pt x="39378" y="3168"/>
                  <a:pt x="39269" y="3168"/>
                </a:cubicBezTo>
                <a:lnTo>
                  <a:pt x="39255" y="3168"/>
                </a:lnTo>
                <a:cubicBezTo>
                  <a:pt x="39250" y="3168"/>
                  <a:pt x="39245" y="3167"/>
                  <a:pt x="39240" y="3167"/>
                </a:cubicBezTo>
                <a:close/>
                <a:moveTo>
                  <a:pt x="21186" y="2953"/>
                </a:moveTo>
                <a:cubicBezTo>
                  <a:pt x="21013" y="2953"/>
                  <a:pt x="20851" y="3083"/>
                  <a:pt x="20851" y="3290"/>
                </a:cubicBezTo>
                <a:cubicBezTo>
                  <a:pt x="20838" y="3481"/>
                  <a:pt x="21001" y="3630"/>
                  <a:pt x="21191" y="3630"/>
                </a:cubicBezTo>
                <a:cubicBezTo>
                  <a:pt x="21490" y="3630"/>
                  <a:pt x="21640" y="3277"/>
                  <a:pt x="21436" y="3059"/>
                </a:cubicBezTo>
                <a:cubicBezTo>
                  <a:pt x="21363" y="2986"/>
                  <a:pt x="21273" y="2953"/>
                  <a:pt x="21186" y="2953"/>
                </a:cubicBezTo>
                <a:close/>
                <a:moveTo>
                  <a:pt x="30235" y="3004"/>
                </a:moveTo>
                <a:cubicBezTo>
                  <a:pt x="30068" y="3004"/>
                  <a:pt x="29931" y="3148"/>
                  <a:pt x="29931" y="3304"/>
                </a:cubicBezTo>
                <a:lnTo>
                  <a:pt x="29931" y="3317"/>
                </a:lnTo>
                <a:cubicBezTo>
                  <a:pt x="29931" y="3505"/>
                  <a:pt x="30086" y="3634"/>
                  <a:pt x="30249" y="3634"/>
                </a:cubicBezTo>
                <a:cubicBezTo>
                  <a:pt x="30323" y="3634"/>
                  <a:pt x="30398" y="3608"/>
                  <a:pt x="30461" y="3549"/>
                </a:cubicBezTo>
                <a:cubicBezTo>
                  <a:pt x="30665" y="3358"/>
                  <a:pt x="30529" y="3018"/>
                  <a:pt x="30257" y="3005"/>
                </a:cubicBezTo>
                <a:cubicBezTo>
                  <a:pt x="30250" y="3004"/>
                  <a:pt x="30242" y="3004"/>
                  <a:pt x="30235" y="3004"/>
                </a:cubicBezTo>
                <a:close/>
                <a:moveTo>
                  <a:pt x="9425" y="2963"/>
                </a:moveTo>
                <a:cubicBezTo>
                  <a:pt x="9258" y="2963"/>
                  <a:pt x="9121" y="3108"/>
                  <a:pt x="9108" y="3290"/>
                </a:cubicBezTo>
                <a:cubicBezTo>
                  <a:pt x="9098" y="3497"/>
                  <a:pt x="9271" y="3639"/>
                  <a:pt x="9455" y="3639"/>
                </a:cubicBezTo>
                <a:cubicBezTo>
                  <a:pt x="9537" y="3639"/>
                  <a:pt x="9621" y="3611"/>
                  <a:pt x="9692" y="3549"/>
                </a:cubicBezTo>
                <a:cubicBezTo>
                  <a:pt x="9910" y="3331"/>
                  <a:pt x="9760" y="2964"/>
                  <a:pt x="9448" y="2964"/>
                </a:cubicBezTo>
                <a:cubicBezTo>
                  <a:pt x="9440" y="2964"/>
                  <a:pt x="9433" y="2963"/>
                  <a:pt x="9425" y="2963"/>
                </a:cubicBezTo>
                <a:close/>
                <a:moveTo>
                  <a:pt x="6688" y="3100"/>
                </a:moveTo>
                <a:cubicBezTo>
                  <a:pt x="6539" y="3100"/>
                  <a:pt x="6416" y="3222"/>
                  <a:pt x="6416" y="3385"/>
                </a:cubicBezTo>
                <a:cubicBezTo>
                  <a:pt x="6416" y="3550"/>
                  <a:pt x="6552" y="3659"/>
                  <a:pt x="6694" y="3659"/>
                </a:cubicBezTo>
                <a:cubicBezTo>
                  <a:pt x="6764" y="3659"/>
                  <a:pt x="6834" y="3634"/>
                  <a:pt x="6892" y="3576"/>
                </a:cubicBezTo>
                <a:cubicBezTo>
                  <a:pt x="7069" y="3399"/>
                  <a:pt x="6947" y="3100"/>
                  <a:pt x="6688" y="3100"/>
                </a:cubicBezTo>
                <a:close/>
                <a:moveTo>
                  <a:pt x="18470" y="2991"/>
                </a:moveTo>
                <a:cubicBezTo>
                  <a:pt x="18381" y="2991"/>
                  <a:pt x="18290" y="3025"/>
                  <a:pt x="18215" y="3100"/>
                </a:cubicBezTo>
                <a:cubicBezTo>
                  <a:pt x="17983" y="3317"/>
                  <a:pt x="18147" y="3712"/>
                  <a:pt x="18473" y="3712"/>
                </a:cubicBezTo>
                <a:cubicBezTo>
                  <a:pt x="18663" y="3712"/>
                  <a:pt x="18826" y="3549"/>
                  <a:pt x="18826" y="3345"/>
                </a:cubicBezTo>
                <a:cubicBezTo>
                  <a:pt x="18826" y="3134"/>
                  <a:pt x="18653" y="2991"/>
                  <a:pt x="18470" y="2991"/>
                </a:cubicBezTo>
                <a:close/>
                <a:moveTo>
                  <a:pt x="36508" y="3166"/>
                </a:moveTo>
                <a:cubicBezTo>
                  <a:pt x="36441" y="3166"/>
                  <a:pt x="36373" y="3192"/>
                  <a:pt x="36319" y="3250"/>
                </a:cubicBezTo>
                <a:cubicBezTo>
                  <a:pt x="36147" y="3422"/>
                  <a:pt x="36273" y="3712"/>
                  <a:pt x="36507" y="3712"/>
                </a:cubicBezTo>
                <a:cubicBezTo>
                  <a:pt x="36513" y="3712"/>
                  <a:pt x="36518" y="3712"/>
                  <a:pt x="36523" y="3712"/>
                </a:cubicBezTo>
                <a:cubicBezTo>
                  <a:pt x="36673" y="3712"/>
                  <a:pt x="36782" y="3589"/>
                  <a:pt x="36782" y="3440"/>
                </a:cubicBezTo>
                <a:cubicBezTo>
                  <a:pt x="36782" y="3275"/>
                  <a:pt x="36646" y="3166"/>
                  <a:pt x="36508" y="3166"/>
                </a:cubicBezTo>
                <a:close/>
                <a:moveTo>
                  <a:pt x="42640" y="3535"/>
                </a:moveTo>
                <a:lnTo>
                  <a:pt x="42599" y="3576"/>
                </a:lnTo>
                <a:cubicBezTo>
                  <a:pt x="42640" y="3644"/>
                  <a:pt x="42681" y="3725"/>
                  <a:pt x="42735" y="3739"/>
                </a:cubicBezTo>
                <a:cubicBezTo>
                  <a:pt x="42759" y="3743"/>
                  <a:pt x="42783" y="3744"/>
                  <a:pt x="42806" y="3744"/>
                </a:cubicBezTo>
                <a:cubicBezTo>
                  <a:pt x="42863" y="3744"/>
                  <a:pt x="42918" y="3735"/>
                  <a:pt x="42966" y="3725"/>
                </a:cubicBezTo>
                <a:lnTo>
                  <a:pt x="42966" y="3657"/>
                </a:lnTo>
                <a:lnTo>
                  <a:pt x="42640" y="3535"/>
                </a:lnTo>
                <a:close/>
                <a:moveTo>
                  <a:pt x="27441" y="3082"/>
                </a:moveTo>
                <a:cubicBezTo>
                  <a:pt x="27122" y="3082"/>
                  <a:pt x="27131" y="3758"/>
                  <a:pt x="27446" y="3758"/>
                </a:cubicBezTo>
                <a:cubicBezTo>
                  <a:pt x="27463" y="3758"/>
                  <a:pt x="27480" y="3756"/>
                  <a:pt x="27498" y="3752"/>
                </a:cubicBezTo>
                <a:cubicBezTo>
                  <a:pt x="27688" y="3739"/>
                  <a:pt x="27824" y="3589"/>
                  <a:pt x="27824" y="3413"/>
                </a:cubicBezTo>
                <a:cubicBezTo>
                  <a:pt x="27824" y="3222"/>
                  <a:pt x="27675" y="3086"/>
                  <a:pt x="27484" y="3086"/>
                </a:cubicBezTo>
                <a:cubicBezTo>
                  <a:pt x="27469" y="3084"/>
                  <a:pt x="27455" y="3082"/>
                  <a:pt x="27441" y="3082"/>
                </a:cubicBezTo>
                <a:close/>
                <a:moveTo>
                  <a:pt x="4058" y="3126"/>
                </a:moveTo>
                <a:cubicBezTo>
                  <a:pt x="4024" y="3126"/>
                  <a:pt x="3939" y="3198"/>
                  <a:pt x="3888" y="3236"/>
                </a:cubicBezTo>
                <a:cubicBezTo>
                  <a:pt x="3834" y="3277"/>
                  <a:pt x="3793" y="3317"/>
                  <a:pt x="3752" y="3372"/>
                </a:cubicBezTo>
                <a:cubicBezTo>
                  <a:pt x="3603" y="3521"/>
                  <a:pt x="3630" y="3657"/>
                  <a:pt x="3820" y="3752"/>
                </a:cubicBezTo>
                <a:cubicBezTo>
                  <a:pt x="3868" y="3775"/>
                  <a:pt x="3917" y="3785"/>
                  <a:pt x="3965" y="3785"/>
                </a:cubicBezTo>
                <a:cubicBezTo>
                  <a:pt x="4151" y="3785"/>
                  <a:pt x="4320" y="3631"/>
                  <a:pt x="4310" y="3426"/>
                </a:cubicBezTo>
                <a:cubicBezTo>
                  <a:pt x="4310" y="3413"/>
                  <a:pt x="4310" y="3372"/>
                  <a:pt x="4296" y="3358"/>
                </a:cubicBezTo>
                <a:cubicBezTo>
                  <a:pt x="4242" y="3263"/>
                  <a:pt x="4160" y="3195"/>
                  <a:pt x="4065" y="3127"/>
                </a:cubicBezTo>
                <a:cubicBezTo>
                  <a:pt x="4063" y="3126"/>
                  <a:pt x="4061" y="3126"/>
                  <a:pt x="4058" y="3126"/>
                </a:cubicBezTo>
                <a:close/>
                <a:moveTo>
                  <a:pt x="15727" y="3046"/>
                </a:moveTo>
                <a:lnTo>
                  <a:pt x="15727" y="3059"/>
                </a:lnTo>
                <a:cubicBezTo>
                  <a:pt x="15401" y="3059"/>
                  <a:pt x="15224" y="3440"/>
                  <a:pt x="15455" y="3671"/>
                </a:cubicBezTo>
                <a:cubicBezTo>
                  <a:pt x="15528" y="3753"/>
                  <a:pt x="15621" y="3789"/>
                  <a:pt x="15713" y="3789"/>
                </a:cubicBezTo>
                <a:cubicBezTo>
                  <a:pt x="15895" y="3789"/>
                  <a:pt x="16072" y="3647"/>
                  <a:pt x="16081" y="3440"/>
                </a:cubicBezTo>
                <a:cubicBezTo>
                  <a:pt x="16094" y="3222"/>
                  <a:pt x="15931" y="3059"/>
                  <a:pt x="15727" y="3046"/>
                </a:cubicBezTo>
                <a:close/>
                <a:moveTo>
                  <a:pt x="24771" y="3136"/>
                </a:moveTo>
                <a:cubicBezTo>
                  <a:pt x="24689" y="3136"/>
                  <a:pt x="24604" y="3167"/>
                  <a:pt x="24535" y="3236"/>
                </a:cubicBezTo>
                <a:cubicBezTo>
                  <a:pt x="24317" y="3440"/>
                  <a:pt x="24467" y="3820"/>
                  <a:pt x="24766" y="3820"/>
                </a:cubicBezTo>
                <a:cubicBezTo>
                  <a:pt x="24956" y="3820"/>
                  <a:pt x="25106" y="3671"/>
                  <a:pt x="25106" y="3481"/>
                </a:cubicBezTo>
                <a:cubicBezTo>
                  <a:pt x="25115" y="3277"/>
                  <a:pt x="24947" y="3136"/>
                  <a:pt x="24771" y="3136"/>
                </a:cubicBezTo>
                <a:close/>
                <a:moveTo>
                  <a:pt x="33786" y="3205"/>
                </a:moveTo>
                <a:cubicBezTo>
                  <a:pt x="33712" y="3205"/>
                  <a:pt x="33637" y="3231"/>
                  <a:pt x="33574" y="3290"/>
                </a:cubicBezTo>
                <a:cubicBezTo>
                  <a:pt x="33383" y="3481"/>
                  <a:pt x="33519" y="3807"/>
                  <a:pt x="33791" y="3820"/>
                </a:cubicBezTo>
                <a:cubicBezTo>
                  <a:pt x="33954" y="3820"/>
                  <a:pt x="34090" y="3684"/>
                  <a:pt x="34090" y="3508"/>
                </a:cubicBezTo>
                <a:lnTo>
                  <a:pt x="34090" y="3521"/>
                </a:lnTo>
                <a:cubicBezTo>
                  <a:pt x="34100" y="3334"/>
                  <a:pt x="33948" y="3205"/>
                  <a:pt x="33786" y="3205"/>
                </a:cubicBezTo>
                <a:close/>
                <a:moveTo>
                  <a:pt x="40105" y="3411"/>
                </a:moveTo>
                <a:cubicBezTo>
                  <a:pt x="40098" y="3411"/>
                  <a:pt x="40091" y="3412"/>
                  <a:pt x="40084" y="3413"/>
                </a:cubicBezTo>
                <a:cubicBezTo>
                  <a:pt x="39881" y="3413"/>
                  <a:pt x="39785" y="3644"/>
                  <a:pt x="39935" y="3780"/>
                </a:cubicBezTo>
                <a:cubicBezTo>
                  <a:pt x="39979" y="3824"/>
                  <a:pt x="40033" y="3844"/>
                  <a:pt x="40087" y="3844"/>
                </a:cubicBezTo>
                <a:cubicBezTo>
                  <a:pt x="40197" y="3844"/>
                  <a:pt x="40302" y="3759"/>
                  <a:pt x="40302" y="3630"/>
                </a:cubicBezTo>
                <a:cubicBezTo>
                  <a:pt x="40302" y="3515"/>
                  <a:pt x="40217" y="3411"/>
                  <a:pt x="40105" y="3411"/>
                </a:cubicBezTo>
                <a:close/>
                <a:moveTo>
                  <a:pt x="12971" y="3113"/>
                </a:moveTo>
                <a:cubicBezTo>
                  <a:pt x="12779" y="3113"/>
                  <a:pt x="12628" y="3271"/>
                  <a:pt x="12628" y="3467"/>
                </a:cubicBezTo>
                <a:cubicBezTo>
                  <a:pt x="12628" y="3698"/>
                  <a:pt x="12810" y="3847"/>
                  <a:pt x="12998" y="3847"/>
                </a:cubicBezTo>
                <a:cubicBezTo>
                  <a:pt x="13088" y="3847"/>
                  <a:pt x="13179" y="3813"/>
                  <a:pt x="13253" y="3739"/>
                </a:cubicBezTo>
                <a:cubicBezTo>
                  <a:pt x="13484" y="3508"/>
                  <a:pt x="13321" y="3114"/>
                  <a:pt x="12995" y="3114"/>
                </a:cubicBezTo>
                <a:cubicBezTo>
                  <a:pt x="12987" y="3113"/>
                  <a:pt x="12979" y="3113"/>
                  <a:pt x="12971" y="3113"/>
                </a:cubicBezTo>
                <a:close/>
                <a:moveTo>
                  <a:pt x="22007" y="3182"/>
                </a:moveTo>
                <a:cubicBezTo>
                  <a:pt x="21830" y="3182"/>
                  <a:pt x="21667" y="3331"/>
                  <a:pt x="21667" y="3521"/>
                </a:cubicBezTo>
                <a:lnTo>
                  <a:pt x="21653" y="3521"/>
                </a:lnTo>
                <a:cubicBezTo>
                  <a:pt x="21644" y="3738"/>
                  <a:pt x="21824" y="3890"/>
                  <a:pt x="22012" y="3890"/>
                </a:cubicBezTo>
                <a:cubicBezTo>
                  <a:pt x="22096" y="3890"/>
                  <a:pt x="22181" y="3860"/>
                  <a:pt x="22251" y="3793"/>
                </a:cubicBezTo>
                <a:cubicBezTo>
                  <a:pt x="22483" y="3576"/>
                  <a:pt x="22333" y="3182"/>
                  <a:pt x="22007" y="3182"/>
                </a:cubicBezTo>
                <a:close/>
                <a:moveTo>
                  <a:pt x="10277" y="3209"/>
                </a:moveTo>
                <a:cubicBezTo>
                  <a:pt x="9964" y="3209"/>
                  <a:pt x="9801" y="3589"/>
                  <a:pt x="10018" y="3820"/>
                </a:cubicBezTo>
                <a:cubicBezTo>
                  <a:pt x="10089" y="3891"/>
                  <a:pt x="10177" y="3923"/>
                  <a:pt x="10265" y="3923"/>
                </a:cubicBezTo>
                <a:cubicBezTo>
                  <a:pt x="10445" y="3923"/>
                  <a:pt x="10621" y="3787"/>
                  <a:pt x="10630" y="3576"/>
                </a:cubicBezTo>
                <a:cubicBezTo>
                  <a:pt x="10630" y="3372"/>
                  <a:pt x="10467" y="3209"/>
                  <a:pt x="10277" y="3209"/>
                </a:cubicBezTo>
                <a:close/>
                <a:moveTo>
                  <a:pt x="31073" y="3263"/>
                </a:moveTo>
                <a:cubicBezTo>
                  <a:pt x="30896" y="3277"/>
                  <a:pt x="30760" y="3413"/>
                  <a:pt x="30747" y="3589"/>
                </a:cubicBezTo>
                <a:cubicBezTo>
                  <a:pt x="30737" y="3786"/>
                  <a:pt x="30903" y="3925"/>
                  <a:pt x="31073" y="3925"/>
                </a:cubicBezTo>
                <a:cubicBezTo>
                  <a:pt x="31150" y="3925"/>
                  <a:pt x="31227" y="3897"/>
                  <a:pt x="31290" y="3834"/>
                </a:cubicBezTo>
                <a:cubicBezTo>
                  <a:pt x="31508" y="3630"/>
                  <a:pt x="31372" y="3277"/>
                  <a:pt x="31073" y="3263"/>
                </a:cubicBezTo>
                <a:close/>
                <a:moveTo>
                  <a:pt x="7517" y="3317"/>
                </a:moveTo>
                <a:cubicBezTo>
                  <a:pt x="7246" y="3317"/>
                  <a:pt x="7110" y="3657"/>
                  <a:pt x="7300" y="3848"/>
                </a:cubicBezTo>
                <a:cubicBezTo>
                  <a:pt x="7365" y="3908"/>
                  <a:pt x="7443" y="3936"/>
                  <a:pt x="7518" y="3936"/>
                </a:cubicBezTo>
                <a:cubicBezTo>
                  <a:pt x="7679" y="3936"/>
                  <a:pt x="7830" y="3811"/>
                  <a:pt x="7830" y="3617"/>
                </a:cubicBezTo>
                <a:cubicBezTo>
                  <a:pt x="7830" y="3453"/>
                  <a:pt x="7681" y="3317"/>
                  <a:pt x="7517" y="3317"/>
                </a:cubicBezTo>
                <a:close/>
                <a:moveTo>
                  <a:pt x="4813" y="3426"/>
                </a:moveTo>
                <a:cubicBezTo>
                  <a:pt x="4582" y="3426"/>
                  <a:pt x="4459" y="3698"/>
                  <a:pt x="4609" y="3861"/>
                </a:cubicBezTo>
                <a:cubicBezTo>
                  <a:pt x="4663" y="3920"/>
                  <a:pt x="4730" y="3945"/>
                  <a:pt x="4796" y="3945"/>
                </a:cubicBezTo>
                <a:cubicBezTo>
                  <a:pt x="4929" y="3945"/>
                  <a:pt x="5057" y="3839"/>
                  <a:pt x="5057" y="3684"/>
                </a:cubicBezTo>
                <a:cubicBezTo>
                  <a:pt x="5057" y="3549"/>
                  <a:pt x="4948" y="3440"/>
                  <a:pt x="4813" y="3426"/>
                </a:cubicBezTo>
                <a:close/>
                <a:moveTo>
                  <a:pt x="19285" y="3236"/>
                </a:moveTo>
                <a:cubicBezTo>
                  <a:pt x="18970" y="3236"/>
                  <a:pt x="18816" y="3607"/>
                  <a:pt x="19030" y="3848"/>
                </a:cubicBezTo>
                <a:cubicBezTo>
                  <a:pt x="19107" y="3925"/>
                  <a:pt x="19202" y="3959"/>
                  <a:pt x="19295" y="3959"/>
                </a:cubicBezTo>
                <a:cubicBezTo>
                  <a:pt x="19480" y="3959"/>
                  <a:pt x="19655" y="3820"/>
                  <a:pt x="19655" y="3603"/>
                </a:cubicBezTo>
                <a:cubicBezTo>
                  <a:pt x="19655" y="3399"/>
                  <a:pt x="19506" y="3236"/>
                  <a:pt x="19302" y="3236"/>
                </a:cubicBezTo>
                <a:cubicBezTo>
                  <a:pt x="19296" y="3236"/>
                  <a:pt x="19291" y="3236"/>
                  <a:pt x="19285" y="3236"/>
                </a:cubicBezTo>
                <a:close/>
                <a:moveTo>
                  <a:pt x="37380" y="3413"/>
                </a:moveTo>
                <a:cubicBezTo>
                  <a:pt x="37121" y="3413"/>
                  <a:pt x="36999" y="3698"/>
                  <a:pt x="37162" y="3875"/>
                </a:cubicBezTo>
                <a:cubicBezTo>
                  <a:pt x="37222" y="3939"/>
                  <a:pt x="37296" y="3968"/>
                  <a:pt x="37368" y="3968"/>
                </a:cubicBezTo>
                <a:cubicBezTo>
                  <a:pt x="37509" y="3968"/>
                  <a:pt x="37642" y="3860"/>
                  <a:pt x="37651" y="3698"/>
                </a:cubicBezTo>
                <a:cubicBezTo>
                  <a:pt x="37651" y="3549"/>
                  <a:pt x="37529" y="3413"/>
                  <a:pt x="37380" y="3413"/>
                </a:cubicBezTo>
                <a:close/>
                <a:moveTo>
                  <a:pt x="28314" y="3317"/>
                </a:moveTo>
                <a:cubicBezTo>
                  <a:pt x="28015" y="3317"/>
                  <a:pt x="27851" y="3684"/>
                  <a:pt x="28069" y="3902"/>
                </a:cubicBezTo>
                <a:cubicBezTo>
                  <a:pt x="28138" y="3971"/>
                  <a:pt x="28223" y="4002"/>
                  <a:pt x="28305" y="4002"/>
                </a:cubicBezTo>
                <a:cubicBezTo>
                  <a:pt x="28483" y="4002"/>
                  <a:pt x="28653" y="3861"/>
                  <a:pt x="28653" y="3657"/>
                </a:cubicBezTo>
                <a:cubicBezTo>
                  <a:pt x="28653" y="3467"/>
                  <a:pt x="28504" y="3317"/>
                  <a:pt x="28314" y="3317"/>
                </a:cubicBezTo>
                <a:close/>
                <a:moveTo>
                  <a:pt x="43415" y="3848"/>
                </a:moveTo>
                <a:lnTo>
                  <a:pt x="43415" y="3848"/>
                </a:lnTo>
                <a:cubicBezTo>
                  <a:pt x="43486" y="3972"/>
                  <a:pt x="43539" y="4021"/>
                  <a:pt x="43610" y="4021"/>
                </a:cubicBezTo>
                <a:cubicBezTo>
                  <a:pt x="43647" y="4021"/>
                  <a:pt x="43689" y="4007"/>
                  <a:pt x="43741" y="3983"/>
                </a:cubicBezTo>
                <a:lnTo>
                  <a:pt x="43415" y="3848"/>
                </a:lnTo>
                <a:close/>
                <a:moveTo>
                  <a:pt x="16570" y="3290"/>
                </a:moveTo>
                <a:cubicBezTo>
                  <a:pt x="16244" y="3290"/>
                  <a:pt x="16081" y="3684"/>
                  <a:pt x="16312" y="3916"/>
                </a:cubicBezTo>
                <a:cubicBezTo>
                  <a:pt x="16386" y="3990"/>
                  <a:pt x="16478" y="4024"/>
                  <a:pt x="16568" y="4024"/>
                </a:cubicBezTo>
                <a:cubicBezTo>
                  <a:pt x="16757" y="4024"/>
                  <a:pt x="16937" y="3878"/>
                  <a:pt x="16937" y="3657"/>
                </a:cubicBezTo>
                <a:cubicBezTo>
                  <a:pt x="16950" y="3453"/>
                  <a:pt x="16774" y="3290"/>
                  <a:pt x="16570" y="3290"/>
                </a:cubicBezTo>
                <a:close/>
                <a:moveTo>
                  <a:pt x="25594" y="3368"/>
                </a:moveTo>
                <a:cubicBezTo>
                  <a:pt x="25510" y="3368"/>
                  <a:pt x="25424" y="3398"/>
                  <a:pt x="25350" y="3467"/>
                </a:cubicBezTo>
                <a:cubicBezTo>
                  <a:pt x="25119" y="3671"/>
                  <a:pt x="25269" y="4065"/>
                  <a:pt x="25582" y="4065"/>
                </a:cubicBezTo>
                <a:cubicBezTo>
                  <a:pt x="25590" y="4066"/>
                  <a:pt x="25597" y="4066"/>
                  <a:pt x="25605" y="4066"/>
                </a:cubicBezTo>
                <a:cubicBezTo>
                  <a:pt x="25798" y="4066"/>
                  <a:pt x="25949" y="3908"/>
                  <a:pt x="25949" y="3725"/>
                </a:cubicBezTo>
                <a:cubicBezTo>
                  <a:pt x="25949" y="3511"/>
                  <a:pt x="25777" y="3368"/>
                  <a:pt x="25594" y="3368"/>
                </a:cubicBezTo>
                <a:close/>
                <a:moveTo>
                  <a:pt x="34618" y="3467"/>
                </a:moveTo>
                <a:cubicBezTo>
                  <a:pt x="34356" y="3467"/>
                  <a:pt x="34216" y="3784"/>
                  <a:pt x="34389" y="3983"/>
                </a:cubicBezTo>
                <a:cubicBezTo>
                  <a:pt x="34455" y="4054"/>
                  <a:pt x="34538" y="4085"/>
                  <a:pt x="34620" y="4085"/>
                </a:cubicBezTo>
                <a:cubicBezTo>
                  <a:pt x="34775" y="4085"/>
                  <a:pt x="34924" y="3971"/>
                  <a:pt x="34933" y="3793"/>
                </a:cubicBezTo>
                <a:cubicBezTo>
                  <a:pt x="34933" y="3617"/>
                  <a:pt x="34797" y="3481"/>
                  <a:pt x="34634" y="3467"/>
                </a:cubicBezTo>
                <a:cubicBezTo>
                  <a:pt x="34628" y="3467"/>
                  <a:pt x="34623" y="3467"/>
                  <a:pt x="34618" y="3467"/>
                </a:cubicBezTo>
                <a:close/>
                <a:moveTo>
                  <a:pt x="40914" y="3630"/>
                </a:moveTo>
                <a:cubicBezTo>
                  <a:pt x="40798" y="3630"/>
                  <a:pt x="40683" y="3712"/>
                  <a:pt x="40696" y="3875"/>
                </a:cubicBezTo>
                <a:cubicBezTo>
                  <a:pt x="40683" y="3997"/>
                  <a:pt x="40778" y="4106"/>
                  <a:pt x="40914" y="4106"/>
                </a:cubicBezTo>
                <a:cubicBezTo>
                  <a:pt x="41036" y="4106"/>
                  <a:pt x="41131" y="3997"/>
                  <a:pt x="41131" y="3875"/>
                </a:cubicBezTo>
                <a:cubicBezTo>
                  <a:pt x="41145" y="3712"/>
                  <a:pt x="41029" y="3630"/>
                  <a:pt x="40914" y="3630"/>
                </a:cubicBezTo>
                <a:close/>
                <a:moveTo>
                  <a:pt x="13819" y="3363"/>
                </a:moveTo>
                <a:cubicBezTo>
                  <a:pt x="13725" y="3363"/>
                  <a:pt x="13629" y="3400"/>
                  <a:pt x="13552" y="3481"/>
                </a:cubicBezTo>
                <a:cubicBezTo>
                  <a:pt x="13308" y="3725"/>
                  <a:pt x="13484" y="4119"/>
                  <a:pt x="13824" y="4119"/>
                </a:cubicBezTo>
                <a:cubicBezTo>
                  <a:pt x="14028" y="4119"/>
                  <a:pt x="14205" y="3943"/>
                  <a:pt x="14191" y="3739"/>
                </a:cubicBezTo>
                <a:cubicBezTo>
                  <a:pt x="14191" y="3512"/>
                  <a:pt x="14009" y="3363"/>
                  <a:pt x="13819" y="3363"/>
                </a:cubicBezTo>
                <a:close/>
                <a:moveTo>
                  <a:pt x="16298" y="4119"/>
                </a:moveTo>
                <a:cubicBezTo>
                  <a:pt x="16300" y="4119"/>
                  <a:pt x="16302" y="4119"/>
                  <a:pt x="16305" y="4119"/>
                </a:cubicBezTo>
                <a:lnTo>
                  <a:pt x="16305" y="4119"/>
                </a:lnTo>
                <a:cubicBezTo>
                  <a:pt x="16307" y="4119"/>
                  <a:pt x="16309" y="4119"/>
                  <a:pt x="16312" y="4119"/>
                </a:cubicBezTo>
                <a:close/>
                <a:moveTo>
                  <a:pt x="22845" y="3413"/>
                </a:moveTo>
                <a:cubicBezTo>
                  <a:pt x="22757" y="3413"/>
                  <a:pt x="22666" y="3447"/>
                  <a:pt x="22591" y="3521"/>
                </a:cubicBezTo>
                <a:cubicBezTo>
                  <a:pt x="22360" y="3752"/>
                  <a:pt x="22510" y="4147"/>
                  <a:pt x="22836" y="4147"/>
                </a:cubicBezTo>
                <a:cubicBezTo>
                  <a:pt x="23040" y="4147"/>
                  <a:pt x="23203" y="3983"/>
                  <a:pt x="23203" y="3780"/>
                </a:cubicBezTo>
                <a:cubicBezTo>
                  <a:pt x="23203" y="3559"/>
                  <a:pt x="23029" y="3413"/>
                  <a:pt x="22845" y="3413"/>
                </a:cubicBezTo>
                <a:close/>
                <a:moveTo>
                  <a:pt x="11089" y="3439"/>
                </a:moveTo>
                <a:cubicBezTo>
                  <a:pt x="10774" y="3439"/>
                  <a:pt x="10607" y="3825"/>
                  <a:pt x="10834" y="4065"/>
                </a:cubicBezTo>
                <a:cubicBezTo>
                  <a:pt x="10906" y="4142"/>
                  <a:pt x="11000" y="4177"/>
                  <a:pt x="11093" y="4177"/>
                </a:cubicBezTo>
                <a:cubicBezTo>
                  <a:pt x="11279" y="4177"/>
                  <a:pt x="11464" y="4038"/>
                  <a:pt x="11473" y="3820"/>
                </a:cubicBezTo>
                <a:cubicBezTo>
                  <a:pt x="11473" y="3617"/>
                  <a:pt x="11310" y="3440"/>
                  <a:pt x="11106" y="3440"/>
                </a:cubicBezTo>
                <a:cubicBezTo>
                  <a:pt x="11100" y="3440"/>
                  <a:pt x="11095" y="3439"/>
                  <a:pt x="11089" y="3439"/>
                </a:cubicBezTo>
                <a:close/>
                <a:moveTo>
                  <a:pt x="31885" y="3507"/>
                </a:moveTo>
                <a:cubicBezTo>
                  <a:pt x="31584" y="3507"/>
                  <a:pt x="31430" y="3865"/>
                  <a:pt x="31644" y="4079"/>
                </a:cubicBezTo>
                <a:cubicBezTo>
                  <a:pt x="31715" y="4155"/>
                  <a:pt x="31803" y="4188"/>
                  <a:pt x="31888" y="4188"/>
                </a:cubicBezTo>
                <a:cubicBezTo>
                  <a:pt x="32063" y="4188"/>
                  <a:pt x="32228" y="4048"/>
                  <a:pt x="32228" y="3848"/>
                </a:cubicBezTo>
                <a:cubicBezTo>
                  <a:pt x="32228" y="3657"/>
                  <a:pt x="32079" y="3508"/>
                  <a:pt x="31902" y="3508"/>
                </a:cubicBezTo>
                <a:cubicBezTo>
                  <a:pt x="31896" y="3508"/>
                  <a:pt x="31891" y="3507"/>
                  <a:pt x="31885" y="3507"/>
                </a:cubicBezTo>
                <a:close/>
                <a:moveTo>
                  <a:pt x="8347" y="3535"/>
                </a:moveTo>
                <a:cubicBezTo>
                  <a:pt x="8048" y="3535"/>
                  <a:pt x="7898" y="3902"/>
                  <a:pt x="8102" y="4119"/>
                </a:cubicBezTo>
                <a:cubicBezTo>
                  <a:pt x="8171" y="4184"/>
                  <a:pt x="8255" y="4213"/>
                  <a:pt x="8338" y="4213"/>
                </a:cubicBezTo>
                <a:cubicBezTo>
                  <a:pt x="8515" y="4213"/>
                  <a:pt x="8686" y="4079"/>
                  <a:pt x="8686" y="3875"/>
                </a:cubicBezTo>
                <a:cubicBezTo>
                  <a:pt x="8686" y="3684"/>
                  <a:pt x="8537" y="3535"/>
                  <a:pt x="8347" y="3535"/>
                </a:cubicBezTo>
                <a:close/>
                <a:moveTo>
                  <a:pt x="5628" y="3657"/>
                </a:moveTo>
                <a:cubicBezTo>
                  <a:pt x="5370" y="3657"/>
                  <a:pt x="5261" y="3956"/>
                  <a:pt x="5438" y="4133"/>
                </a:cubicBezTo>
                <a:cubicBezTo>
                  <a:pt x="5493" y="4189"/>
                  <a:pt x="5560" y="4213"/>
                  <a:pt x="5625" y="4213"/>
                </a:cubicBezTo>
                <a:cubicBezTo>
                  <a:pt x="5766" y="4213"/>
                  <a:pt x="5900" y="4097"/>
                  <a:pt x="5900" y="3929"/>
                </a:cubicBezTo>
                <a:cubicBezTo>
                  <a:pt x="5900" y="3780"/>
                  <a:pt x="5778" y="3657"/>
                  <a:pt x="5628" y="3657"/>
                </a:cubicBezTo>
                <a:close/>
                <a:moveTo>
                  <a:pt x="20107" y="3507"/>
                </a:moveTo>
                <a:cubicBezTo>
                  <a:pt x="19914" y="3507"/>
                  <a:pt x="19750" y="3665"/>
                  <a:pt x="19750" y="3861"/>
                </a:cubicBezTo>
                <a:cubicBezTo>
                  <a:pt x="19741" y="4085"/>
                  <a:pt x="19923" y="4238"/>
                  <a:pt x="20118" y="4238"/>
                </a:cubicBezTo>
                <a:cubicBezTo>
                  <a:pt x="20207" y="4238"/>
                  <a:pt x="20299" y="4206"/>
                  <a:pt x="20376" y="4133"/>
                </a:cubicBezTo>
                <a:cubicBezTo>
                  <a:pt x="20607" y="3916"/>
                  <a:pt x="20457" y="3508"/>
                  <a:pt x="20131" y="3508"/>
                </a:cubicBezTo>
                <a:cubicBezTo>
                  <a:pt x="20123" y="3507"/>
                  <a:pt x="20115" y="3507"/>
                  <a:pt x="20107" y="3507"/>
                </a:cubicBezTo>
                <a:close/>
                <a:moveTo>
                  <a:pt x="29147" y="3564"/>
                </a:moveTo>
                <a:cubicBezTo>
                  <a:pt x="29061" y="3564"/>
                  <a:pt x="28972" y="3597"/>
                  <a:pt x="28898" y="3671"/>
                </a:cubicBezTo>
                <a:cubicBezTo>
                  <a:pt x="28694" y="3888"/>
                  <a:pt x="28844" y="4242"/>
                  <a:pt x="29143" y="4242"/>
                </a:cubicBezTo>
                <a:cubicBezTo>
                  <a:pt x="29333" y="4242"/>
                  <a:pt x="29496" y="4092"/>
                  <a:pt x="29483" y="3888"/>
                </a:cubicBezTo>
                <a:cubicBezTo>
                  <a:pt x="29474" y="3691"/>
                  <a:pt x="29316" y="3564"/>
                  <a:pt x="29147" y="3564"/>
                </a:cubicBezTo>
                <a:close/>
                <a:moveTo>
                  <a:pt x="38192" y="3684"/>
                </a:moveTo>
                <a:cubicBezTo>
                  <a:pt x="37945" y="3684"/>
                  <a:pt x="37818" y="3974"/>
                  <a:pt x="37991" y="4160"/>
                </a:cubicBezTo>
                <a:cubicBezTo>
                  <a:pt x="38051" y="4220"/>
                  <a:pt x="38124" y="4247"/>
                  <a:pt x="38196" y="4247"/>
                </a:cubicBezTo>
                <a:cubicBezTo>
                  <a:pt x="38337" y="4247"/>
                  <a:pt x="38472" y="4141"/>
                  <a:pt x="38481" y="3970"/>
                </a:cubicBezTo>
                <a:cubicBezTo>
                  <a:pt x="38481" y="3820"/>
                  <a:pt x="38358" y="3684"/>
                  <a:pt x="38209" y="3684"/>
                </a:cubicBezTo>
                <a:cubicBezTo>
                  <a:pt x="38203" y="3684"/>
                  <a:pt x="38197" y="3684"/>
                  <a:pt x="38192" y="3684"/>
                </a:cubicBezTo>
                <a:close/>
                <a:moveTo>
                  <a:pt x="17376" y="3561"/>
                </a:moveTo>
                <a:cubicBezTo>
                  <a:pt x="17170" y="3561"/>
                  <a:pt x="17018" y="3733"/>
                  <a:pt x="17018" y="3943"/>
                </a:cubicBezTo>
                <a:lnTo>
                  <a:pt x="17032" y="3943"/>
                </a:lnTo>
                <a:cubicBezTo>
                  <a:pt x="17032" y="4163"/>
                  <a:pt x="17218" y="4309"/>
                  <a:pt x="17411" y="4309"/>
                </a:cubicBezTo>
                <a:cubicBezTo>
                  <a:pt x="17503" y="4309"/>
                  <a:pt x="17596" y="4276"/>
                  <a:pt x="17671" y="4201"/>
                </a:cubicBezTo>
                <a:cubicBezTo>
                  <a:pt x="17898" y="3960"/>
                  <a:pt x="17744" y="3562"/>
                  <a:pt x="17415" y="3562"/>
                </a:cubicBezTo>
                <a:cubicBezTo>
                  <a:pt x="17410" y="3562"/>
                  <a:pt x="17405" y="3562"/>
                  <a:pt x="17399" y="3562"/>
                </a:cubicBezTo>
                <a:cubicBezTo>
                  <a:pt x="17391" y="3562"/>
                  <a:pt x="17383" y="3561"/>
                  <a:pt x="17376" y="3561"/>
                </a:cubicBezTo>
                <a:close/>
                <a:moveTo>
                  <a:pt x="26422" y="3603"/>
                </a:moveTo>
                <a:cubicBezTo>
                  <a:pt x="26333" y="3603"/>
                  <a:pt x="26241" y="3637"/>
                  <a:pt x="26166" y="3712"/>
                </a:cubicBezTo>
                <a:cubicBezTo>
                  <a:pt x="25935" y="3929"/>
                  <a:pt x="26098" y="4323"/>
                  <a:pt x="26411" y="4323"/>
                </a:cubicBezTo>
                <a:cubicBezTo>
                  <a:pt x="26615" y="4323"/>
                  <a:pt x="26778" y="4160"/>
                  <a:pt x="26778" y="3970"/>
                </a:cubicBezTo>
                <a:cubicBezTo>
                  <a:pt x="26787" y="3749"/>
                  <a:pt x="26610" y="3603"/>
                  <a:pt x="26422" y="3603"/>
                </a:cubicBezTo>
                <a:close/>
                <a:moveTo>
                  <a:pt x="35449" y="3696"/>
                </a:moveTo>
                <a:cubicBezTo>
                  <a:pt x="35368" y="3696"/>
                  <a:pt x="35286" y="3726"/>
                  <a:pt x="35218" y="3793"/>
                </a:cubicBezTo>
                <a:cubicBezTo>
                  <a:pt x="35028" y="3997"/>
                  <a:pt x="35164" y="4337"/>
                  <a:pt x="35450" y="4337"/>
                </a:cubicBezTo>
                <a:cubicBezTo>
                  <a:pt x="35626" y="4337"/>
                  <a:pt x="35762" y="4187"/>
                  <a:pt x="35762" y="4024"/>
                </a:cubicBezTo>
                <a:lnTo>
                  <a:pt x="35776" y="4011"/>
                </a:lnTo>
                <a:cubicBezTo>
                  <a:pt x="35767" y="3820"/>
                  <a:pt x="35611" y="3696"/>
                  <a:pt x="35449" y="3696"/>
                </a:cubicBezTo>
                <a:close/>
                <a:moveTo>
                  <a:pt x="41729" y="3916"/>
                </a:moveTo>
                <a:cubicBezTo>
                  <a:pt x="41607" y="3916"/>
                  <a:pt x="41512" y="4024"/>
                  <a:pt x="41512" y="4160"/>
                </a:cubicBezTo>
                <a:cubicBezTo>
                  <a:pt x="41520" y="4292"/>
                  <a:pt x="41626" y="4373"/>
                  <a:pt x="41736" y="4373"/>
                </a:cubicBezTo>
                <a:cubicBezTo>
                  <a:pt x="41796" y="4373"/>
                  <a:pt x="41858" y="4349"/>
                  <a:pt x="41906" y="4296"/>
                </a:cubicBezTo>
                <a:cubicBezTo>
                  <a:pt x="42042" y="4147"/>
                  <a:pt x="41933" y="3916"/>
                  <a:pt x="41729" y="3916"/>
                </a:cubicBezTo>
                <a:close/>
                <a:moveTo>
                  <a:pt x="14640" y="3603"/>
                </a:moveTo>
                <a:cubicBezTo>
                  <a:pt x="14286" y="3617"/>
                  <a:pt x="14137" y="4038"/>
                  <a:pt x="14382" y="4269"/>
                </a:cubicBezTo>
                <a:cubicBezTo>
                  <a:pt x="14460" y="4347"/>
                  <a:pt x="14555" y="4382"/>
                  <a:pt x="14648" y="4382"/>
                </a:cubicBezTo>
                <a:cubicBezTo>
                  <a:pt x="14845" y="4382"/>
                  <a:pt x="15034" y="4224"/>
                  <a:pt x="15034" y="3983"/>
                </a:cubicBezTo>
                <a:cubicBezTo>
                  <a:pt x="15020" y="3780"/>
                  <a:pt x="14844" y="3603"/>
                  <a:pt x="14640" y="3603"/>
                </a:cubicBezTo>
                <a:close/>
                <a:moveTo>
                  <a:pt x="3222" y="3956"/>
                </a:moveTo>
                <a:lnTo>
                  <a:pt x="2855" y="4391"/>
                </a:lnTo>
                <a:cubicBezTo>
                  <a:pt x="3127" y="4350"/>
                  <a:pt x="3249" y="4215"/>
                  <a:pt x="3222" y="3956"/>
                </a:cubicBezTo>
                <a:close/>
                <a:moveTo>
                  <a:pt x="32717" y="3739"/>
                </a:moveTo>
                <a:cubicBezTo>
                  <a:pt x="32527" y="3739"/>
                  <a:pt x="32378" y="3888"/>
                  <a:pt x="32378" y="4079"/>
                </a:cubicBezTo>
                <a:cubicBezTo>
                  <a:pt x="32378" y="4283"/>
                  <a:pt x="32549" y="4417"/>
                  <a:pt x="32726" y="4417"/>
                </a:cubicBezTo>
                <a:cubicBezTo>
                  <a:pt x="32809" y="4417"/>
                  <a:pt x="32893" y="4388"/>
                  <a:pt x="32962" y="4323"/>
                </a:cubicBezTo>
                <a:cubicBezTo>
                  <a:pt x="33180" y="4106"/>
                  <a:pt x="33030" y="3739"/>
                  <a:pt x="32717" y="3739"/>
                </a:cubicBezTo>
                <a:close/>
                <a:moveTo>
                  <a:pt x="23664" y="3685"/>
                </a:moveTo>
                <a:cubicBezTo>
                  <a:pt x="23574" y="3685"/>
                  <a:pt x="23482" y="3718"/>
                  <a:pt x="23407" y="3793"/>
                </a:cubicBezTo>
                <a:cubicBezTo>
                  <a:pt x="23180" y="4034"/>
                  <a:pt x="23333" y="4419"/>
                  <a:pt x="23662" y="4419"/>
                </a:cubicBezTo>
                <a:cubicBezTo>
                  <a:pt x="23667" y="4419"/>
                  <a:pt x="23673" y="4419"/>
                  <a:pt x="23679" y="4418"/>
                </a:cubicBezTo>
                <a:cubicBezTo>
                  <a:pt x="23883" y="4418"/>
                  <a:pt x="24046" y="4255"/>
                  <a:pt x="24032" y="4051"/>
                </a:cubicBezTo>
                <a:cubicBezTo>
                  <a:pt x="24032" y="3831"/>
                  <a:pt x="23852" y="3685"/>
                  <a:pt x="23664" y="3685"/>
                </a:cubicBezTo>
                <a:close/>
                <a:moveTo>
                  <a:pt x="11916" y="3670"/>
                </a:moveTo>
                <a:cubicBezTo>
                  <a:pt x="11596" y="3670"/>
                  <a:pt x="11412" y="4059"/>
                  <a:pt x="11636" y="4296"/>
                </a:cubicBezTo>
                <a:cubicBezTo>
                  <a:pt x="11714" y="4389"/>
                  <a:pt x="11818" y="4431"/>
                  <a:pt x="11921" y="4431"/>
                </a:cubicBezTo>
                <a:cubicBezTo>
                  <a:pt x="12105" y="4431"/>
                  <a:pt x="12284" y="4297"/>
                  <a:pt x="12302" y="4079"/>
                </a:cubicBezTo>
                <a:cubicBezTo>
                  <a:pt x="12315" y="3875"/>
                  <a:pt x="12166" y="3684"/>
                  <a:pt x="11949" y="3671"/>
                </a:cubicBezTo>
                <a:cubicBezTo>
                  <a:pt x="11938" y="3670"/>
                  <a:pt x="11927" y="3670"/>
                  <a:pt x="11916" y="3670"/>
                </a:cubicBezTo>
                <a:close/>
                <a:moveTo>
                  <a:pt x="9176" y="3752"/>
                </a:moveTo>
                <a:cubicBezTo>
                  <a:pt x="8972" y="3752"/>
                  <a:pt x="8822" y="3916"/>
                  <a:pt x="8809" y="4106"/>
                </a:cubicBezTo>
                <a:cubicBezTo>
                  <a:pt x="8809" y="4329"/>
                  <a:pt x="8987" y="4483"/>
                  <a:pt x="9174" y="4483"/>
                </a:cubicBezTo>
                <a:cubicBezTo>
                  <a:pt x="9260" y="4483"/>
                  <a:pt x="9348" y="4450"/>
                  <a:pt x="9420" y="4378"/>
                </a:cubicBezTo>
                <a:cubicBezTo>
                  <a:pt x="9651" y="4147"/>
                  <a:pt x="9502" y="3752"/>
                  <a:pt x="9176" y="3752"/>
                </a:cubicBezTo>
                <a:close/>
                <a:moveTo>
                  <a:pt x="20947" y="3739"/>
                </a:moveTo>
                <a:cubicBezTo>
                  <a:pt x="20743" y="3739"/>
                  <a:pt x="20566" y="3902"/>
                  <a:pt x="20580" y="4119"/>
                </a:cubicBezTo>
                <a:cubicBezTo>
                  <a:pt x="20580" y="4340"/>
                  <a:pt x="20760" y="4492"/>
                  <a:pt x="20948" y="4492"/>
                </a:cubicBezTo>
                <a:cubicBezTo>
                  <a:pt x="21038" y="4492"/>
                  <a:pt x="21130" y="4457"/>
                  <a:pt x="21205" y="4378"/>
                </a:cubicBezTo>
                <a:cubicBezTo>
                  <a:pt x="21449" y="4147"/>
                  <a:pt x="21286" y="3739"/>
                  <a:pt x="20947" y="3739"/>
                </a:cubicBezTo>
                <a:close/>
                <a:moveTo>
                  <a:pt x="39024" y="3916"/>
                </a:moveTo>
                <a:cubicBezTo>
                  <a:pt x="38861" y="3916"/>
                  <a:pt x="38739" y="4038"/>
                  <a:pt x="38739" y="4201"/>
                </a:cubicBezTo>
                <a:cubicBezTo>
                  <a:pt x="38729" y="4379"/>
                  <a:pt x="38874" y="4498"/>
                  <a:pt x="39023" y="4498"/>
                </a:cubicBezTo>
                <a:cubicBezTo>
                  <a:pt x="39091" y="4498"/>
                  <a:pt x="39159" y="4474"/>
                  <a:pt x="39215" y="4418"/>
                </a:cubicBezTo>
                <a:cubicBezTo>
                  <a:pt x="39405" y="4228"/>
                  <a:pt x="39283" y="3929"/>
                  <a:pt x="39024" y="3916"/>
                </a:cubicBezTo>
                <a:close/>
                <a:moveTo>
                  <a:pt x="29956" y="3793"/>
                </a:moveTo>
                <a:cubicBezTo>
                  <a:pt x="29653" y="3793"/>
                  <a:pt x="29486" y="4164"/>
                  <a:pt x="29700" y="4391"/>
                </a:cubicBezTo>
                <a:cubicBezTo>
                  <a:pt x="29777" y="4468"/>
                  <a:pt x="29871" y="4503"/>
                  <a:pt x="29961" y="4503"/>
                </a:cubicBezTo>
                <a:cubicBezTo>
                  <a:pt x="30143" y="4503"/>
                  <a:pt x="30312" y="4364"/>
                  <a:pt x="30312" y="4147"/>
                </a:cubicBezTo>
                <a:cubicBezTo>
                  <a:pt x="30312" y="3956"/>
                  <a:pt x="30162" y="3807"/>
                  <a:pt x="29972" y="3793"/>
                </a:cubicBezTo>
                <a:cubicBezTo>
                  <a:pt x="29966" y="3793"/>
                  <a:pt x="29961" y="3793"/>
                  <a:pt x="29956" y="3793"/>
                </a:cubicBezTo>
                <a:close/>
                <a:moveTo>
                  <a:pt x="6441" y="3915"/>
                </a:moveTo>
                <a:cubicBezTo>
                  <a:pt x="6179" y="3915"/>
                  <a:pt x="6040" y="4232"/>
                  <a:pt x="6226" y="4432"/>
                </a:cubicBezTo>
                <a:cubicBezTo>
                  <a:pt x="6287" y="4493"/>
                  <a:pt x="6364" y="4521"/>
                  <a:pt x="6440" y="4521"/>
                </a:cubicBezTo>
                <a:cubicBezTo>
                  <a:pt x="6600" y="4521"/>
                  <a:pt x="6756" y="4399"/>
                  <a:pt x="6756" y="4215"/>
                </a:cubicBezTo>
                <a:cubicBezTo>
                  <a:pt x="6756" y="4051"/>
                  <a:pt x="6620" y="3916"/>
                  <a:pt x="6457" y="3916"/>
                </a:cubicBezTo>
                <a:cubicBezTo>
                  <a:pt x="6452" y="3915"/>
                  <a:pt x="6446" y="3915"/>
                  <a:pt x="6441" y="3915"/>
                </a:cubicBezTo>
                <a:close/>
                <a:moveTo>
                  <a:pt x="20702" y="4541"/>
                </a:moveTo>
                <a:cubicBezTo>
                  <a:pt x="20704" y="4541"/>
                  <a:pt x="20706" y="4541"/>
                  <a:pt x="20708" y="4541"/>
                </a:cubicBezTo>
                <a:lnTo>
                  <a:pt x="20708" y="4541"/>
                </a:lnTo>
                <a:cubicBezTo>
                  <a:pt x="20711" y="4541"/>
                  <a:pt x="20713" y="4541"/>
                  <a:pt x="20716" y="4541"/>
                </a:cubicBezTo>
                <a:close/>
                <a:moveTo>
                  <a:pt x="3698" y="3995"/>
                </a:moveTo>
                <a:cubicBezTo>
                  <a:pt x="3564" y="3995"/>
                  <a:pt x="3435" y="4097"/>
                  <a:pt x="3426" y="4255"/>
                </a:cubicBezTo>
                <a:cubicBezTo>
                  <a:pt x="3413" y="4405"/>
                  <a:pt x="3535" y="4527"/>
                  <a:pt x="3684" y="4541"/>
                </a:cubicBezTo>
                <a:cubicBezTo>
                  <a:pt x="3690" y="4541"/>
                  <a:pt x="3696" y="4541"/>
                  <a:pt x="3701" y="4541"/>
                </a:cubicBezTo>
                <a:cubicBezTo>
                  <a:pt x="3935" y="4541"/>
                  <a:pt x="4061" y="4265"/>
                  <a:pt x="3902" y="4092"/>
                </a:cubicBezTo>
                <a:cubicBezTo>
                  <a:pt x="3844" y="4025"/>
                  <a:pt x="3770" y="3995"/>
                  <a:pt x="3698" y="3995"/>
                </a:cubicBezTo>
                <a:close/>
                <a:moveTo>
                  <a:pt x="18214" y="3788"/>
                </a:moveTo>
                <a:cubicBezTo>
                  <a:pt x="18119" y="3788"/>
                  <a:pt x="18022" y="3823"/>
                  <a:pt x="17943" y="3902"/>
                </a:cubicBezTo>
                <a:cubicBezTo>
                  <a:pt x="17702" y="4143"/>
                  <a:pt x="17869" y="4555"/>
                  <a:pt x="18212" y="4555"/>
                </a:cubicBezTo>
                <a:cubicBezTo>
                  <a:pt x="18217" y="4555"/>
                  <a:pt x="18223" y="4555"/>
                  <a:pt x="18228" y="4554"/>
                </a:cubicBezTo>
                <a:cubicBezTo>
                  <a:pt x="18432" y="4554"/>
                  <a:pt x="18609" y="4391"/>
                  <a:pt x="18609" y="4174"/>
                </a:cubicBezTo>
                <a:lnTo>
                  <a:pt x="18595" y="4174"/>
                </a:lnTo>
                <a:cubicBezTo>
                  <a:pt x="18604" y="3943"/>
                  <a:pt x="18414" y="3788"/>
                  <a:pt x="18214" y="3788"/>
                </a:cubicBezTo>
                <a:close/>
                <a:moveTo>
                  <a:pt x="36262" y="3942"/>
                </a:moveTo>
                <a:cubicBezTo>
                  <a:pt x="35974" y="3942"/>
                  <a:pt x="35834" y="4287"/>
                  <a:pt x="36034" y="4500"/>
                </a:cubicBezTo>
                <a:cubicBezTo>
                  <a:pt x="36101" y="4567"/>
                  <a:pt x="36184" y="4597"/>
                  <a:pt x="36265" y="4597"/>
                </a:cubicBezTo>
                <a:cubicBezTo>
                  <a:pt x="36432" y="4597"/>
                  <a:pt x="36591" y="4470"/>
                  <a:pt x="36591" y="4269"/>
                </a:cubicBezTo>
                <a:cubicBezTo>
                  <a:pt x="36591" y="4092"/>
                  <a:pt x="36455" y="3956"/>
                  <a:pt x="36279" y="3943"/>
                </a:cubicBezTo>
                <a:cubicBezTo>
                  <a:pt x="36273" y="3942"/>
                  <a:pt x="36267" y="3942"/>
                  <a:pt x="36262" y="3942"/>
                </a:cubicBezTo>
                <a:close/>
                <a:moveTo>
                  <a:pt x="27253" y="3875"/>
                </a:moveTo>
                <a:cubicBezTo>
                  <a:pt x="27050" y="3875"/>
                  <a:pt x="26873" y="4051"/>
                  <a:pt x="26886" y="4255"/>
                </a:cubicBezTo>
                <a:cubicBezTo>
                  <a:pt x="26886" y="4466"/>
                  <a:pt x="27065" y="4609"/>
                  <a:pt x="27253" y="4609"/>
                </a:cubicBezTo>
                <a:cubicBezTo>
                  <a:pt x="27344" y="4609"/>
                  <a:pt x="27436" y="4575"/>
                  <a:pt x="27512" y="4500"/>
                </a:cubicBezTo>
                <a:cubicBezTo>
                  <a:pt x="27743" y="4269"/>
                  <a:pt x="27566" y="3875"/>
                  <a:pt x="27253" y="3875"/>
                </a:cubicBezTo>
                <a:close/>
                <a:moveTo>
                  <a:pt x="42572" y="4160"/>
                </a:moveTo>
                <a:cubicBezTo>
                  <a:pt x="42436" y="4160"/>
                  <a:pt x="42341" y="4255"/>
                  <a:pt x="42327" y="4391"/>
                </a:cubicBezTo>
                <a:cubicBezTo>
                  <a:pt x="42327" y="4514"/>
                  <a:pt x="42436" y="4622"/>
                  <a:pt x="42558" y="4622"/>
                </a:cubicBezTo>
                <a:cubicBezTo>
                  <a:pt x="42563" y="4623"/>
                  <a:pt x="42567" y="4623"/>
                  <a:pt x="42571" y="4623"/>
                </a:cubicBezTo>
                <a:cubicBezTo>
                  <a:pt x="42871" y="4623"/>
                  <a:pt x="42867" y="4160"/>
                  <a:pt x="42572" y="4160"/>
                </a:cubicBezTo>
                <a:close/>
                <a:moveTo>
                  <a:pt x="15482" y="3848"/>
                </a:moveTo>
                <a:cubicBezTo>
                  <a:pt x="15129" y="3848"/>
                  <a:pt x="14952" y="4269"/>
                  <a:pt x="15197" y="4514"/>
                </a:cubicBezTo>
                <a:cubicBezTo>
                  <a:pt x="15280" y="4596"/>
                  <a:pt x="15379" y="4633"/>
                  <a:pt x="15476" y="4633"/>
                </a:cubicBezTo>
                <a:cubicBezTo>
                  <a:pt x="15682" y="4633"/>
                  <a:pt x="15877" y="4468"/>
                  <a:pt x="15877" y="4228"/>
                </a:cubicBezTo>
                <a:cubicBezTo>
                  <a:pt x="15863" y="4024"/>
                  <a:pt x="15686" y="3848"/>
                  <a:pt x="15482" y="3848"/>
                </a:cubicBezTo>
                <a:close/>
                <a:moveTo>
                  <a:pt x="33547" y="3983"/>
                </a:moveTo>
                <a:cubicBezTo>
                  <a:pt x="33234" y="3983"/>
                  <a:pt x="33084" y="4350"/>
                  <a:pt x="33302" y="4568"/>
                </a:cubicBezTo>
                <a:cubicBezTo>
                  <a:pt x="33373" y="4639"/>
                  <a:pt x="33460" y="4671"/>
                  <a:pt x="33544" y="4671"/>
                </a:cubicBezTo>
                <a:cubicBezTo>
                  <a:pt x="33720" y="4671"/>
                  <a:pt x="33886" y="4534"/>
                  <a:pt x="33886" y="4323"/>
                </a:cubicBezTo>
                <a:cubicBezTo>
                  <a:pt x="33886" y="4133"/>
                  <a:pt x="33737" y="3983"/>
                  <a:pt x="33547" y="3983"/>
                </a:cubicBezTo>
                <a:close/>
                <a:moveTo>
                  <a:pt x="24508" y="3929"/>
                </a:moveTo>
                <a:lnTo>
                  <a:pt x="24508" y="3929"/>
                </a:lnTo>
                <a:cubicBezTo>
                  <a:pt x="24032" y="3943"/>
                  <a:pt x="24018" y="4636"/>
                  <a:pt x="24481" y="4677"/>
                </a:cubicBezTo>
                <a:cubicBezTo>
                  <a:pt x="24956" y="4650"/>
                  <a:pt x="24970" y="3970"/>
                  <a:pt x="24508" y="3929"/>
                </a:cubicBezTo>
                <a:close/>
                <a:moveTo>
                  <a:pt x="12764" y="3929"/>
                </a:moveTo>
                <a:cubicBezTo>
                  <a:pt x="12411" y="3929"/>
                  <a:pt x="12234" y="4364"/>
                  <a:pt x="12479" y="4609"/>
                </a:cubicBezTo>
                <a:cubicBezTo>
                  <a:pt x="12559" y="4689"/>
                  <a:pt x="12659" y="4726"/>
                  <a:pt x="12757" y="4726"/>
                </a:cubicBezTo>
                <a:cubicBezTo>
                  <a:pt x="12956" y="4726"/>
                  <a:pt x="13149" y="4574"/>
                  <a:pt x="13158" y="4337"/>
                </a:cubicBezTo>
                <a:cubicBezTo>
                  <a:pt x="13158" y="4119"/>
                  <a:pt x="12982" y="3943"/>
                  <a:pt x="12764" y="3929"/>
                </a:cubicBezTo>
                <a:close/>
                <a:moveTo>
                  <a:pt x="21776" y="3983"/>
                </a:moveTo>
                <a:cubicBezTo>
                  <a:pt x="21436" y="3983"/>
                  <a:pt x="21259" y="4391"/>
                  <a:pt x="21504" y="4622"/>
                </a:cubicBezTo>
                <a:cubicBezTo>
                  <a:pt x="21580" y="4703"/>
                  <a:pt x="21678" y="4740"/>
                  <a:pt x="21774" y="4740"/>
                </a:cubicBezTo>
                <a:cubicBezTo>
                  <a:pt x="21968" y="4740"/>
                  <a:pt x="22156" y="4591"/>
                  <a:pt x="22156" y="4364"/>
                </a:cubicBezTo>
                <a:cubicBezTo>
                  <a:pt x="22156" y="4147"/>
                  <a:pt x="21980" y="3983"/>
                  <a:pt x="21776" y="3983"/>
                </a:cubicBezTo>
                <a:close/>
                <a:moveTo>
                  <a:pt x="39847" y="4175"/>
                </a:moveTo>
                <a:cubicBezTo>
                  <a:pt x="39779" y="4175"/>
                  <a:pt x="39709" y="4200"/>
                  <a:pt x="39650" y="4255"/>
                </a:cubicBezTo>
                <a:cubicBezTo>
                  <a:pt x="39459" y="4418"/>
                  <a:pt x="39582" y="4731"/>
                  <a:pt x="39840" y="4745"/>
                </a:cubicBezTo>
                <a:cubicBezTo>
                  <a:pt x="39847" y="4745"/>
                  <a:pt x="39855" y="4746"/>
                  <a:pt x="39862" y="4746"/>
                </a:cubicBezTo>
                <a:cubicBezTo>
                  <a:pt x="40013" y="4746"/>
                  <a:pt x="40135" y="4618"/>
                  <a:pt x="40139" y="4466"/>
                </a:cubicBezTo>
                <a:lnTo>
                  <a:pt x="40139" y="4466"/>
                </a:lnTo>
                <a:cubicBezTo>
                  <a:pt x="40139" y="4468"/>
                  <a:pt x="40139" y="4470"/>
                  <a:pt x="40139" y="4473"/>
                </a:cubicBezTo>
                <a:lnTo>
                  <a:pt x="40139" y="4459"/>
                </a:lnTo>
                <a:cubicBezTo>
                  <a:pt x="40139" y="4461"/>
                  <a:pt x="40139" y="4464"/>
                  <a:pt x="40139" y="4466"/>
                </a:cubicBezTo>
                <a:lnTo>
                  <a:pt x="40139" y="4466"/>
                </a:lnTo>
                <a:cubicBezTo>
                  <a:pt x="40135" y="4292"/>
                  <a:pt x="39995" y="4175"/>
                  <a:pt x="39847" y="4175"/>
                </a:cubicBezTo>
                <a:close/>
                <a:moveTo>
                  <a:pt x="10005" y="4011"/>
                </a:moveTo>
                <a:cubicBezTo>
                  <a:pt x="9787" y="4011"/>
                  <a:pt x="9624" y="4187"/>
                  <a:pt x="9624" y="4391"/>
                </a:cubicBezTo>
                <a:cubicBezTo>
                  <a:pt x="9624" y="4622"/>
                  <a:pt x="9812" y="4771"/>
                  <a:pt x="10005" y="4771"/>
                </a:cubicBezTo>
                <a:cubicBezTo>
                  <a:pt x="10096" y="4771"/>
                  <a:pt x="10189" y="4737"/>
                  <a:pt x="10263" y="4663"/>
                </a:cubicBezTo>
                <a:cubicBezTo>
                  <a:pt x="10494" y="4418"/>
                  <a:pt x="10331" y="4024"/>
                  <a:pt x="10005" y="4011"/>
                </a:cubicBezTo>
                <a:close/>
                <a:moveTo>
                  <a:pt x="4551" y="4253"/>
                </a:moveTo>
                <a:cubicBezTo>
                  <a:pt x="4485" y="4253"/>
                  <a:pt x="4418" y="4279"/>
                  <a:pt x="4364" y="4337"/>
                </a:cubicBezTo>
                <a:cubicBezTo>
                  <a:pt x="4215" y="4500"/>
                  <a:pt x="4323" y="4772"/>
                  <a:pt x="4554" y="4772"/>
                </a:cubicBezTo>
                <a:cubicBezTo>
                  <a:pt x="4704" y="4758"/>
                  <a:pt x="4813" y="4650"/>
                  <a:pt x="4813" y="4514"/>
                </a:cubicBezTo>
                <a:cubicBezTo>
                  <a:pt x="4813" y="4359"/>
                  <a:pt x="4684" y="4253"/>
                  <a:pt x="4551" y="4253"/>
                </a:cubicBezTo>
                <a:close/>
                <a:moveTo>
                  <a:pt x="30796" y="4065"/>
                </a:moveTo>
                <a:cubicBezTo>
                  <a:pt x="30708" y="4065"/>
                  <a:pt x="30618" y="4099"/>
                  <a:pt x="30543" y="4174"/>
                </a:cubicBezTo>
                <a:cubicBezTo>
                  <a:pt x="30312" y="4391"/>
                  <a:pt x="30461" y="4785"/>
                  <a:pt x="30787" y="4785"/>
                </a:cubicBezTo>
                <a:cubicBezTo>
                  <a:pt x="30991" y="4785"/>
                  <a:pt x="31154" y="4622"/>
                  <a:pt x="31154" y="4432"/>
                </a:cubicBezTo>
                <a:cubicBezTo>
                  <a:pt x="31154" y="4211"/>
                  <a:pt x="30980" y="4065"/>
                  <a:pt x="30796" y="4065"/>
                </a:cubicBezTo>
                <a:close/>
                <a:moveTo>
                  <a:pt x="7286" y="4119"/>
                </a:moveTo>
                <a:cubicBezTo>
                  <a:pt x="6974" y="4119"/>
                  <a:pt x="6824" y="4486"/>
                  <a:pt x="7042" y="4704"/>
                </a:cubicBezTo>
                <a:cubicBezTo>
                  <a:pt x="7111" y="4769"/>
                  <a:pt x="7195" y="4798"/>
                  <a:pt x="7278" y="4798"/>
                </a:cubicBezTo>
                <a:cubicBezTo>
                  <a:pt x="7455" y="4798"/>
                  <a:pt x="7626" y="4663"/>
                  <a:pt x="7626" y="4459"/>
                </a:cubicBezTo>
                <a:cubicBezTo>
                  <a:pt x="7626" y="4269"/>
                  <a:pt x="7463" y="4119"/>
                  <a:pt x="7286" y="4119"/>
                </a:cubicBezTo>
                <a:close/>
                <a:moveTo>
                  <a:pt x="19044" y="4038"/>
                </a:moveTo>
                <a:cubicBezTo>
                  <a:pt x="18690" y="4038"/>
                  <a:pt x="18527" y="4459"/>
                  <a:pt x="18772" y="4704"/>
                </a:cubicBezTo>
                <a:cubicBezTo>
                  <a:pt x="18854" y="4782"/>
                  <a:pt x="18952" y="4817"/>
                  <a:pt x="19047" y="4817"/>
                </a:cubicBezTo>
                <a:cubicBezTo>
                  <a:pt x="19249" y="4817"/>
                  <a:pt x="19438" y="4659"/>
                  <a:pt x="19438" y="4418"/>
                </a:cubicBezTo>
                <a:cubicBezTo>
                  <a:pt x="19438" y="4201"/>
                  <a:pt x="19261" y="4038"/>
                  <a:pt x="19044" y="4038"/>
                </a:cubicBezTo>
                <a:close/>
                <a:moveTo>
                  <a:pt x="28066" y="4119"/>
                </a:moveTo>
                <a:cubicBezTo>
                  <a:pt x="27750" y="4119"/>
                  <a:pt x="27584" y="4504"/>
                  <a:pt x="27811" y="4745"/>
                </a:cubicBezTo>
                <a:cubicBezTo>
                  <a:pt x="27881" y="4819"/>
                  <a:pt x="27971" y="4853"/>
                  <a:pt x="28062" y="4853"/>
                </a:cubicBezTo>
                <a:cubicBezTo>
                  <a:pt x="28249" y="4853"/>
                  <a:pt x="28436" y="4707"/>
                  <a:pt x="28436" y="4486"/>
                </a:cubicBezTo>
                <a:cubicBezTo>
                  <a:pt x="28450" y="4283"/>
                  <a:pt x="28286" y="4119"/>
                  <a:pt x="28083" y="4119"/>
                </a:cubicBezTo>
                <a:cubicBezTo>
                  <a:pt x="28077" y="4119"/>
                  <a:pt x="28072" y="4119"/>
                  <a:pt x="28066" y="4119"/>
                </a:cubicBezTo>
                <a:close/>
                <a:moveTo>
                  <a:pt x="37110" y="4173"/>
                </a:moveTo>
                <a:cubicBezTo>
                  <a:pt x="37105" y="4173"/>
                  <a:pt x="37100" y="4174"/>
                  <a:pt x="37094" y="4174"/>
                </a:cubicBezTo>
                <a:cubicBezTo>
                  <a:pt x="36904" y="4187"/>
                  <a:pt x="36754" y="4337"/>
                  <a:pt x="36754" y="4514"/>
                </a:cubicBezTo>
                <a:cubicBezTo>
                  <a:pt x="36754" y="4721"/>
                  <a:pt x="36922" y="4857"/>
                  <a:pt x="37095" y="4857"/>
                </a:cubicBezTo>
                <a:cubicBezTo>
                  <a:pt x="37182" y="4857"/>
                  <a:pt x="37270" y="4822"/>
                  <a:pt x="37339" y="4745"/>
                </a:cubicBezTo>
                <a:cubicBezTo>
                  <a:pt x="37552" y="4531"/>
                  <a:pt x="37399" y="4173"/>
                  <a:pt x="37110" y="4173"/>
                </a:cubicBezTo>
                <a:close/>
                <a:moveTo>
                  <a:pt x="43387" y="4405"/>
                </a:moveTo>
                <a:cubicBezTo>
                  <a:pt x="43184" y="4405"/>
                  <a:pt x="43075" y="4663"/>
                  <a:pt x="43224" y="4799"/>
                </a:cubicBezTo>
                <a:cubicBezTo>
                  <a:pt x="43272" y="4847"/>
                  <a:pt x="43332" y="4869"/>
                  <a:pt x="43390" y="4869"/>
                </a:cubicBezTo>
                <a:cubicBezTo>
                  <a:pt x="43513" y="4869"/>
                  <a:pt x="43632" y="4774"/>
                  <a:pt x="43632" y="4636"/>
                </a:cubicBezTo>
                <a:cubicBezTo>
                  <a:pt x="43618" y="4500"/>
                  <a:pt x="43523" y="4405"/>
                  <a:pt x="43387" y="4405"/>
                </a:cubicBezTo>
                <a:close/>
                <a:moveTo>
                  <a:pt x="16305" y="4119"/>
                </a:moveTo>
                <a:cubicBezTo>
                  <a:pt x="15942" y="4125"/>
                  <a:pt x="15770" y="4542"/>
                  <a:pt x="16013" y="4799"/>
                </a:cubicBezTo>
                <a:cubicBezTo>
                  <a:pt x="16095" y="4877"/>
                  <a:pt x="16195" y="4912"/>
                  <a:pt x="16292" y="4912"/>
                </a:cubicBezTo>
                <a:cubicBezTo>
                  <a:pt x="16499" y="4912"/>
                  <a:pt x="16697" y="4754"/>
                  <a:pt x="16706" y="4514"/>
                </a:cubicBezTo>
                <a:cubicBezTo>
                  <a:pt x="16706" y="4298"/>
                  <a:pt x="16519" y="4123"/>
                  <a:pt x="16305" y="4119"/>
                </a:cubicBezTo>
                <a:close/>
                <a:moveTo>
                  <a:pt x="25350" y="4160"/>
                </a:moveTo>
                <a:cubicBezTo>
                  <a:pt x="25011" y="4160"/>
                  <a:pt x="24848" y="4568"/>
                  <a:pt x="25079" y="4813"/>
                </a:cubicBezTo>
                <a:cubicBezTo>
                  <a:pt x="25153" y="4887"/>
                  <a:pt x="25247" y="4921"/>
                  <a:pt x="25339" y="4921"/>
                </a:cubicBezTo>
                <a:cubicBezTo>
                  <a:pt x="25532" y="4921"/>
                  <a:pt x="25722" y="4775"/>
                  <a:pt x="25731" y="4554"/>
                </a:cubicBezTo>
                <a:cubicBezTo>
                  <a:pt x="25731" y="4337"/>
                  <a:pt x="25568" y="4174"/>
                  <a:pt x="25350" y="4174"/>
                </a:cubicBezTo>
                <a:lnTo>
                  <a:pt x="25350" y="4160"/>
                </a:lnTo>
                <a:close/>
                <a:moveTo>
                  <a:pt x="34378" y="4255"/>
                </a:moveTo>
                <a:cubicBezTo>
                  <a:pt x="34373" y="4255"/>
                  <a:pt x="34368" y="4255"/>
                  <a:pt x="34362" y="4255"/>
                </a:cubicBezTo>
                <a:cubicBezTo>
                  <a:pt x="34172" y="4255"/>
                  <a:pt x="34022" y="4418"/>
                  <a:pt x="34022" y="4609"/>
                </a:cubicBezTo>
                <a:cubicBezTo>
                  <a:pt x="34022" y="4819"/>
                  <a:pt x="34195" y="4962"/>
                  <a:pt x="34374" y="4962"/>
                </a:cubicBezTo>
                <a:cubicBezTo>
                  <a:pt x="34461" y="4962"/>
                  <a:pt x="34549" y="4929"/>
                  <a:pt x="34620" y="4853"/>
                </a:cubicBezTo>
                <a:cubicBezTo>
                  <a:pt x="34847" y="4626"/>
                  <a:pt x="34681" y="4255"/>
                  <a:pt x="34378" y="4255"/>
                </a:cubicBezTo>
                <a:close/>
                <a:moveTo>
                  <a:pt x="13580" y="4174"/>
                </a:moveTo>
                <a:cubicBezTo>
                  <a:pt x="13362" y="4174"/>
                  <a:pt x="13172" y="4350"/>
                  <a:pt x="13172" y="4568"/>
                </a:cubicBezTo>
                <a:lnTo>
                  <a:pt x="13185" y="4568"/>
                </a:lnTo>
                <a:cubicBezTo>
                  <a:pt x="13176" y="4811"/>
                  <a:pt x="13379" y="4977"/>
                  <a:pt x="13591" y="4977"/>
                </a:cubicBezTo>
                <a:cubicBezTo>
                  <a:pt x="13687" y="4977"/>
                  <a:pt x="13785" y="4943"/>
                  <a:pt x="13865" y="4867"/>
                </a:cubicBezTo>
                <a:cubicBezTo>
                  <a:pt x="14123" y="4609"/>
                  <a:pt x="13947" y="4174"/>
                  <a:pt x="13580" y="4174"/>
                </a:cubicBezTo>
                <a:close/>
                <a:moveTo>
                  <a:pt x="40683" y="4418"/>
                </a:moveTo>
                <a:cubicBezTo>
                  <a:pt x="40424" y="4418"/>
                  <a:pt x="40288" y="4717"/>
                  <a:pt x="40479" y="4908"/>
                </a:cubicBezTo>
                <a:cubicBezTo>
                  <a:pt x="40536" y="4965"/>
                  <a:pt x="40607" y="4991"/>
                  <a:pt x="40678" y="4991"/>
                </a:cubicBezTo>
                <a:cubicBezTo>
                  <a:pt x="40825" y="4991"/>
                  <a:pt x="40968" y="4878"/>
                  <a:pt x="40968" y="4704"/>
                </a:cubicBezTo>
                <a:cubicBezTo>
                  <a:pt x="40968" y="4541"/>
                  <a:pt x="40832" y="4418"/>
                  <a:pt x="40683" y="4418"/>
                </a:cubicBezTo>
                <a:close/>
                <a:moveTo>
                  <a:pt x="22605" y="4215"/>
                </a:moveTo>
                <a:cubicBezTo>
                  <a:pt x="22387" y="4215"/>
                  <a:pt x="22211" y="4378"/>
                  <a:pt x="22211" y="4609"/>
                </a:cubicBezTo>
                <a:lnTo>
                  <a:pt x="22224" y="4595"/>
                </a:lnTo>
                <a:cubicBezTo>
                  <a:pt x="22224" y="4835"/>
                  <a:pt x="22413" y="4994"/>
                  <a:pt x="22615" y="4994"/>
                </a:cubicBezTo>
                <a:cubicBezTo>
                  <a:pt x="22710" y="4994"/>
                  <a:pt x="22808" y="4959"/>
                  <a:pt x="22890" y="4881"/>
                </a:cubicBezTo>
                <a:cubicBezTo>
                  <a:pt x="23135" y="4636"/>
                  <a:pt x="22958" y="4215"/>
                  <a:pt x="22605" y="4215"/>
                </a:cubicBezTo>
                <a:close/>
                <a:moveTo>
                  <a:pt x="31630" y="4296"/>
                </a:moveTo>
                <a:cubicBezTo>
                  <a:pt x="31426" y="4296"/>
                  <a:pt x="31250" y="4459"/>
                  <a:pt x="31250" y="4663"/>
                </a:cubicBezTo>
                <a:cubicBezTo>
                  <a:pt x="31250" y="4887"/>
                  <a:pt x="31429" y="5034"/>
                  <a:pt x="31620" y="5034"/>
                </a:cubicBezTo>
                <a:cubicBezTo>
                  <a:pt x="31708" y="5034"/>
                  <a:pt x="31798" y="5003"/>
                  <a:pt x="31875" y="4935"/>
                </a:cubicBezTo>
                <a:cubicBezTo>
                  <a:pt x="32106" y="4704"/>
                  <a:pt x="31956" y="4310"/>
                  <a:pt x="31630" y="4296"/>
                </a:cubicBezTo>
                <a:close/>
                <a:moveTo>
                  <a:pt x="10817" y="4255"/>
                </a:moveTo>
                <a:cubicBezTo>
                  <a:pt x="10475" y="4255"/>
                  <a:pt x="10294" y="4667"/>
                  <a:pt x="10535" y="4921"/>
                </a:cubicBezTo>
                <a:cubicBezTo>
                  <a:pt x="10618" y="5000"/>
                  <a:pt x="10718" y="5035"/>
                  <a:pt x="10816" y="5035"/>
                </a:cubicBezTo>
                <a:cubicBezTo>
                  <a:pt x="11021" y="5035"/>
                  <a:pt x="11215" y="4880"/>
                  <a:pt x="11215" y="4650"/>
                </a:cubicBezTo>
                <a:cubicBezTo>
                  <a:pt x="11215" y="4432"/>
                  <a:pt x="11038" y="4255"/>
                  <a:pt x="10834" y="4255"/>
                </a:cubicBezTo>
                <a:cubicBezTo>
                  <a:pt x="10828" y="4255"/>
                  <a:pt x="10823" y="4255"/>
                  <a:pt x="10817" y="4255"/>
                </a:cubicBezTo>
                <a:close/>
                <a:moveTo>
                  <a:pt x="5375" y="4471"/>
                </a:moveTo>
                <a:cubicBezTo>
                  <a:pt x="5302" y="4471"/>
                  <a:pt x="5228" y="4497"/>
                  <a:pt x="5166" y="4554"/>
                </a:cubicBezTo>
                <a:cubicBezTo>
                  <a:pt x="4989" y="4745"/>
                  <a:pt x="5125" y="5057"/>
                  <a:pt x="5383" y="5057"/>
                </a:cubicBezTo>
                <a:cubicBezTo>
                  <a:pt x="5547" y="5044"/>
                  <a:pt x="5669" y="4921"/>
                  <a:pt x="5669" y="4758"/>
                </a:cubicBezTo>
                <a:cubicBezTo>
                  <a:pt x="5669" y="4584"/>
                  <a:pt x="5526" y="4471"/>
                  <a:pt x="5375" y="4471"/>
                </a:cubicBezTo>
                <a:close/>
                <a:moveTo>
                  <a:pt x="8102" y="4337"/>
                </a:moveTo>
                <a:cubicBezTo>
                  <a:pt x="7898" y="4337"/>
                  <a:pt x="7748" y="4500"/>
                  <a:pt x="7735" y="4704"/>
                </a:cubicBezTo>
                <a:cubicBezTo>
                  <a:pt x="7735" y="4915"/>
                  <a:pt x="7914" y="5057"/>
                  <a:pt x="8101" y="5057"/>
                </a:cubicBezTo>
                <a:cubicBezTo>
                  <a:pt x="8192" y="5057"/>
                  <a:pt x="8285" y="5024"/>
                  <a:pt x="8360" y="4949"/>
                </a:cubicBezTo>
                <a:cubicBezTo>
                  <a:pt x="8591" y="4731"/>
                  <a:pt x="8428" y="4337"/>
                  <a:pt x="8102" y="4337"/>
                </a:cubicBezTo>
                <a:close/>
                <a:moveTo>
                  <a:pt x="19873" y="4296"/>
                </a:moveTo>
                <a:cubicBezTo>
                  <a:pt x="19519" y="4310"/>
                  <a:pt x="19343" y="4731"/>
                  <a:pt x="19601" y="4976"/>
                </a:cubicBezTo>
                <a:cubicBezTo>
                  <a:pt x="19679" y="5054"/>
                  <a:pt x="19776" y="5089"/>
                  <a:pt x="19871" y="5089"/>
                </a:cubicBezTo>
                <a:cubicBezTo>
                  <a:pt x="20072" y="5089"/>
                  <a:pt x="20267" y="4931"/>
                  <a:pt x="20267" y="4690"/>
                </a:cubicBezTo>
                <a:cubicBezTo>
                  <a:pt x="20267" y="4473"/>
                  <a:pt x="20090" y="4296"/>
                  <a:pt x="19873" y="4296"/>
                </a:cubicBezTo>
                <a:close/>
                <a:moveTo>
                  <a:pt x="28894" y="4345"/>
                </a:moveTo>
                <a:cubicBezTo>
                  <a:pt x="28801" y="4345"/>
                  <a:pt x="28705" y="4380"/>
                  <a:pt x="28626" y="4459"/>
                </a:cubicBezTo>
                <a:cubicBezTo>
                  <a:pt x="28395" y="4690"/>
                  <a:pt x="28558" y="5098"/>
                  <a:pt x="28898" y="5098"/>
                </a:cubicBezTo>
                <a:cubicBezTo>
                  <a:pt x="29102" y="5098"/>
                  <a:pt x="29279" y="4935"/>
                  <a:pt x="29279" y="4731"/>
                </a:cubicBezTo>
                <a:cubicBezTo>
                  <a:pt x="29279" y="4501"/>
                  <a:pt x="29091" y="4345"/>
                  <a:pt x="28894" y="4345"/>
                </a:cubicBezTo>
                <a:close/>
                <a:moveTo>
                  <a:pt x="2706" y="4582"/>
                </a:moveTo>
                <a:lnTo>
                  <a:pt x="2393" y="5003"/>
                </a:lnTo>
                <a:cubicBezTo>
                  <a:pt x="2441" y="5090"/>
                  <a:pt x="2530" y="5135"/>
                  <a:pt x="2622" y="5135"/>
                </a:cubicBezTo>
                <a:cubicBezTo>
                  <a:pt x="2659" y="5135"/>
                  <a:pt x="2697" y="5128"/>
                  <a:pt x="2733" y="5112"/>
                </a:cubicBezTo>
                <a:cubicBezTo>
                  <a:pt x="2842" y="5071"/>
                  <a:pt x="2910" y="4976"/>
                  <a:pt x="2910" y="4867"/>
                </a:cubicBezTo>
                <a:cubicBezTo>
                  <a:pt x="2910" y="4731"/>
                  <a:pt x="2828" y="4609"/>
                  <a:pt x="2706" y="4582"/>
                </a:cubicBezTo>
                <a:close/>
                <a:moveTo>
                  <a:pt x="37927" y="4459"/>
                </a:moveTo>
                <a:cubicBezTo>
                  <a:pt x="37921" y="4459"/>
                  <a:pt x="37915" y="4459"/>
                  <a:pt x="37910" y="4459"/>
                </a:cubicBezTo>
                <a:cubicBezTo>
                  <a:pt x="37733" y="4459"/>
                  <a:pt x="37584" y="4622"/>
                  <a:pt x="37584" y="4799"/>
                </a:cubicBezTo>
                <a:cubicBezTo>
                  <a:pt x="37584" y="5000"/>
                  <a:pt x="37749" y="5139"/>
                  <a:pt x="37924" y="5139"/>
                </a:cubicBezTo>
                <a:cubicBezTo>
                  <a:pt x="38009" y="5139"/>
                  <a:pt x="38097" y="5106"/>
                  <a:pt x="38168" y="5030"/>
                </a:cubicBezTo>
                <a:cubicBezTo>
                  <a:pt x="38382" y="4817"/>
                  <a:pt x="38228" y="4459"/>
                  <a:pt x="37927" y="4459"/>
                </a:cubicBezTo>
                <a:close/>
                <a:moveTo>
                  <a:pt x="44230" y="4663"/>
                </a:moveTo>
                <a:cubicBezTo>
                  <a:pt x="43904" y="4663"/>
                  <a:pt x="43890" y="5139"/>
                  <a:pt x="44217" y="5152"/>
                </a:cubicBezTo>
                <a:cubicBezTo>
                  <a:pt x="44529" y="5152"/>
                  <a:pt x="44543" y="4677"/>
                  <a:pt x="44230" y="4663"/>
                </a:cubicBezTo>
                <a:close/>
                <a:moveTo>
                  <a:pt x="17107" y="4361"/>
                </a:moveTo>
                <a:cubicBezTo>
                  <a:pt x="16781" y="4361"/>
                  <a:pt x="16581" y="4757"/>
                  <a:pt x="16815" y="5017"/>
                </a:cubicBezTo>
                <a:cubicBezTo>
                  <a:pt x="16897" y="5113"/>
                  <a:pt x="17006" y="5156"/>
                  <a:pt x="17114" y="5156"/>
                </a:cubicBezTo>
                <a:cubicBezTo>
                  <a:pt x="17311" y="5156"/>
                  <a:pt x="17504" y="5013"/>
                  <a:pt x="17521" y="4785"/>
                </a:cubicBezTo>
                <a:cubicBezTo>
                  <a:pt x="17521" y="4568"/>
                  <a:pt x="17372" y="4378"/>
                  <a:pt x="17154" y="4364"/>
                </a:cubicBezTo>
                <a:cubicBezTo>
                  <a:pt x="17138" y="4362"/>
                  <a:pt x="17122" y="4361"/>
                  <a:pt x="17107" y="4361"/>
                </a:cubicBezTo>
                <a:close/>
                <a:moveTo>
                  <a:pt x="26183" y="4405"/>
                </a:moveTo>
                <a:cubicBezTo>
                  <a:pt x="26177" y="4405"/>
                  <a:pt x="26172" y="4405"/>
                  <a:pt x="26166" y="4405"/>
                </a:cubicBezTo>
                <a:cubicBezTo>
                  <a:pt x="25962" y="4405"/>
                  <a:pt x="25785" y="4582"/>
                  <a:pt x="25785" y="4799"/>
                </a:cubicBezTo>
                <a:cubicBezTo>
                  <a:pt x="25795" y="5026"/>
                  <a:pt x="25986" y="5175"/>
                  <a:pt x="26181" y="5175"/>
                </a:cubicBezTo>
                <a:cubicBezTo>
                  <a:pt x="26278" y="5175"/>
                  <a:pt x="26375" y="5138"/>
                  <a:pt x="26451" y="5057"/>
                </a:cubicBezTo>
                <a:cubicBezTo>
                  <a:pt x="26692" y="4816"/>
                  <a:pt x="26525" y="4405"/>
                  <a:pt x="26183" y="4405"/>
                </a:cubicBezTo>
                <a:close/>
                <a:moveTo>
                  <a:pt x="35205" y="4486"/>
                </a:moveTo>
                <a:cubicBezTo>
                  <a:pt x="35015" y="4486"/>
                  <a:pt x="34851" y="4636"/>
                  <a:pt x="34838" y="4840"/>
                </a:cubicBezTo>
                <a:cubicBezTo>
                  <a:pt x="34829" y="5064"/>
                  <a:pt x="35005" y="5211"/>
                  <a:pt x="35195" y="5211"/>
                </a:cubicBezTo>
                <a:cubicBezTo>
                  <a:pt x="35283" y="5211"/>
                  <a:pt x="35373" y="5180"/>
                  <a:pt x="35450" y="5112"/>
                </a:cubicBezTo>
                <a:cubicBezTo>
                  <a:pt x="35681" y="4894"/>
                  <a:pt x="35531" y="4500"/>
                  <a:pt x="35205" y="4486"/>
                </a:cubicBezTo>
                <a:close/>
                <a:moveTo>
                  <a:pt x="14385" y="4418"/>
                </a:moveTo>
                <a:cubicBezTo>
                  <a:pt x="14166" y="4418"/>
                  <a:pt x="14001" y="4603"/>
                  <a:pt x="14001" y="4813"/>
                </a:cubicBezTo>
                <a:cubicBezTo>
                  <a:pt x="14001" y="4989"/>
                  <a:pt x="14096" y="5139"/>
                  <a:pt x="14259" y="5220"/>
                </a:cubicBezTo>
                <a:lnTo>
                  <a:pt x="14422" y="5220"/>
                </a:lnTo>
                <a:cubicBezTo>
                  <a:pt x="14925" y="5180"/>
                  <a:pt x="14912" y="4432"/>
                  <a:pt x="14409" y="4418"/>
                </a:cubicBezTo>
                <a:cubicBezTo>
                  <a:pt x="14401" y="4418"/>
                  <a:pt x="14393" y="4418"/>
                  <a:pt x="14385" y="4418"/>
                </a:cubicBezTo>
                <a:close/>
                <a:moveTo>
                  <a:pt x="41498" y="4690"/>
                </a:moveTo>
                <a:cubicBezTo>
                  <a:pt x="41240" y="4690"/>
                  <a:pt x="41117" y="4989"/>
                  <a:pt x="41294" y="5180"/>
                </a:cubicBezTo>
                <a:cubicBezTo>
                  <a:pt x="41349" y="5235"/>
                  <a:pt x="41418" y="5259"/>
                  <a:pt x="41486" y="5259"/>
                </a:cubicBezTo>
                <a:cubicBezTo>
                  <a:pt x="41636" y="5259"/>
                  <a:pt x="41784" y="5140"/>
                  <a:pt x="41784" y="4962"/>
                </a:cubicBezTo>
                <a:cubicBezTo>
                  <a:pt x="41784" y="4813"/>
                  <a:pt x="41661" y="4690"/>
                  <a:pt x="41498" y="4690"/>
                </a:cubicBezTo>
                <a:close/>
                <a:moveTo>
                  <a:pt x="32440" y="4535"/>
                </a:moveTo>
                <a:cubicBezTo>
                  <a:pt x="32348" y="4535"/>
                  <a:pt x="32253" y="4570"/>
                  <a:pt x="32174" y="4650"/>
                </a:cubicBezTo>
                <a:cubicBezTo>
                  <a:pt x="31946" y="4877"/>
                  <a:pt x="32114" y="5275"/>
                  <a:pt x="32430" y="5275"/>
                </a:cubicBezTo>
                <a:cubicBezTo>
                  <a:pt x="32435" y="5275"/>
                  <a:pt x="32440" y="5275"/>
                  <a:pt x="32446" y="5275"/>
                </a:cubicBezTo>
                <a:cubicBezTo>
                  <a:pt x="32650" y="5275"/>
                  <a:pt x="32813" y="5112"/>
                  <a:pt x="32813" y="4908"/>
                </a:cubicBezTo>
                <a:cubicBezTo>
                  <a:pt x="32813" y="4687"/>
                  <a:pt x="32633" y="4535"/>
                  <a:pt x="32440" y="4535"/>
                </a:cubicBezTo>
                <a:close/>
                <a:moveTo>
                  <a:pt x="23434" y="4486"/>
                </a:moveTo>
                <a:lnTo>
                  <a:pt x="23434" y="4500"/>
                </a:lnTo>
                <a:cubicBezTo>
                  <a:pt x="23428" y="4500"/>
                  <a:pt x="23423" y="4500"/>
                  <a:pt x="23417" y="4500"/>
                </a:cubicBezTo>
                <a:cubicBezTo>
                  <a:pt x="23075" y="4500"/>
                  <a:pt x="22908" y="4912"/>
                  <a:pt x="23149" y="5166"/>
                </a:cubicBezTo>
                <a:cubicBezTo>
                  <a:pt x="23229" y="5246"/>
                  <a:pt x="23329" y="5283"/>
                  <a:pt x="23426" y="5283"/>
                </a:cubicBezTo>
                <a:cubicBezTo>
                  <a:pt x="23626" y="5283"/>
                  <a:pt x="23819" y="5131"/>
                  <a:pt x="23828" y="4894"/>
                </a:cubicBezTo>
                <a:cubicBezTo>
                  <a:pt x="23828" y="4677"/>
                  <a:pt x="23651" y="4486"/>
                  <a:pt x="23434" y="4486"/>
                </a:cubicBezTo>
                <a:close/>
                <a:moveTo>
                  <a:pt x="11671" y="4486"/>
                </a:moveTo>
                <a:cubicBezTo>
                  <a:pt x="11664" y="4486"/>
                  <a:pt x="11657" y="4486"/>
                  <a:pt x="11649" y="4486"/>
                </a:cubicBezTo>
                <a:cubicBezTo>
                  <a:pt x="11644" y="4486"/>
                  <a:pt x="11639" y="4486"/>
                  <a:pt x="11633" y="4486"/>
                </a:cubicBezTo>
                <a:cubicBezTo>
                  <a:pt x="11290" y="4486"/>
                  <a:pt x="11110" y="4912"/>
                  <a:pt x="11364" y="5166"/>
                </a:cubicBezTo>
                <a:cubicBezTo>
                  <a:pt x="11447" y="5249"/>
                  <a:pt x="11548" y="5286"/>
                  <a:pt x="11647" y="5286"/>
                </a:cubicBezTo>
                <a:cubicBezTo>
                  <a:pt x="11856" y="5286"/>
                  <a:pt x="12057" y="5121"/>
                  <a:pt x="12057" y="4881"/>
                </a:cubicBezTo>
                <a:cubicBezTo>
                  <a:pt x="12057" y="4670"/>
                  <a:pt x="11880" y="4486"/>
                  <a:pt x="11671" y="4486"/>
                </a:cubicBezTo>
                <a:close/>
                <a:moveTo>
                  <a:pt x="3453" y="4853"/>
                </a:moveTo>
                <a:cubicBezTo>
                  <a:pt x="3127" y="4853"/>
                  <a:pt x="3127" y="5329"/>
                  <a:pt x="3440" y="5343"/>
                </a:cubicBezTo>
                <a:cubicBezTo>
                  <a:pt x="3766" y="5343"/>
                  <a:pt x="3780" y="4853"/>
                  <a:pt x="3453" y="4853"/>
                </a:cubicBezTo>
                <a:close/>
                <a:moveTo>
                  <a:pt x="20708" y="4541"/>
                </a:moveTo>
                <a:lnTo>
                  <a:pt x="20708" y="4541"/>
                </a:lnTo>
                <a:cubicBezTo>
                  <a:pt x="20346" y="4546"/>
                  <a:pt x="20173" y="4977"/>
                  <a:pt x="20416" y="5220"/>
                </a:cubicBezTo>
                <a:cubicBezTo>
                  <a:pt x="20501" y="5305"/>
                  <a:pt x="20604" y="5343"/>
                  <a:pt x="20705" y="5343"/>
                </a:cubicBezTo>
                <a:cubicBezTo>
                  <a:pt x="20913" y="5343"/>
                  <a:pt x="21110" y="5182"/>
                  <a:pt x="21110" y="4935"/>
                </a:cubicBezTo>
                <a:cubicBezTo>
                  <a:pt x="21110" y="4720"/>
                  <a:pt x="20923" y="4544"/>
                  <a:pt x="20708" y="4541"/>
                </a:cubicBezTo>
                <a:close/>
                <a:moveTo>
                  <a:pt x="8931" y="4595"/>
                </a:moveTo>
                <a:cubicBezTo>
                  <a:pt x="8591" y="4595"/>
                  <a:pt x="8428" y="5003"/>
                  <a:pt x="8659" y="5234"/>
                </a:cubicBezTo>
                <a:cubicBezTo>
                  <a:pt x="8736" y="5315"/>
                  <a:pt x="8832" y="5351"/>
                  <a:pt x="8926" y="5351"/>
                </a:cubicBezTo>
                <a:cubicBezTo>
                  <a:pt x="9116" y="5351"/>
                  <a:pt x="9298" y="5203"/>
                  <a:pt x="9298" y="4976"/>
                </a:cubicBezTo>
                <a:cubicBezTo>
                  <a:pt x="9312" y="4772"/>
                  <a:pt x="9135" y="4595"/>
                  <a:pt x="8931" y="4595"/>
                </a:cubicBezTo>
                <a:close/>
                <a:moveTo>
                  <a:pt x="29743" y="4595"/>
                </a:moveTo>
                <a:cubicBezTo>
                  <a:pt x="29738" y="4595"/>
                  <a:pt x="29733" y="4595"/>
                  <a:pt x="29727" y="4595"/>
                </a:cubicBezTo>
                <a:cubicBezTo>
                  <a:pt x="29510" y="4595"/>
                  <a:pt x="29347" y="4758"/>
                  <a:pt x="29347" y="4976"/>
                </a:cubicBezTo>
                <a:cubicBezTo>
                  <a:pt x="29347" y="5206"/>
                  <a:pt x="29534" y="5355"/>
                  <a:pt x="29731" y="5355"/>
                </a:cubicBezTo>
                <a:cubicBezTo>
                  <a:pt x="29825" y="5355"/>
                  <a:pt x="29920" y="5322"/>
                  <a:pt x="29999" y="5248"/>
                </a:cubicBezTo>
                <a:cubicBezTo>
                  <a:pt x="30226" y="5007"/>
                  <a:pt x="30072" y="4595"/>
                  <a:pt x="29743" y="4595"/>
                </a:cubicBezTo>
                <a:close/>
                <a:moveTo>
                  <a:pt x="6213" y="4704"/>
                </a:moveTo>
                <a:cubicBezTo>
                  <a:pt x="5927" y="4704"/>
                  <a:pt x="5778" y="5057"/>
                  <a:pt x="5982" y="5261"/>
                </a:cubicBezTo>
                <a:cubicBezTo>
                  <a:pt x="6051" y="5326"/>
                  <a:pt x="6135" y="5355"/>
                  <a:pt x="6216" y="5355"/>
                </a:cubicBezTo>
                <a:cubicBezTo>
                  <a:pt x="6388" y="5355"/>
                  <a:pt x="6548" y="5224"/>
                  <a:pt x="6539" y="5030"/>
                </a:cubicBezTo>
                <a:cubicBezTo>
                  <a:pt x="6525" y="4853"/>
                  <a:pt x="6389" y="4704"/>
                  <a:pt x="6213" y="4704"/>
                </a:cubicBezTo>
                <a:close/>
                <a:moveTo>
                  <a:pt x="38752" y="4690"/>
                </a:moveTo>
                <a:cubicBezTo>
                  <a:pt x="38453" y="4690"/>
                  <a:pt x="38304" y="5057"/>
                  <a:pt x="38508" y="5275"/>
                </a:cubicBezTo>
                <a:cubicBezTo>
                  <a:pt x="38579" y="5346"/>
                  <a:pt x="38665" y="5378"/>
                  <a:pt x="38750" y="5378"/>
                </a:cubicBezTo>
                <a:cubicBezTo>
                  <a:pt x="38925" y="5378"/>
                  <a:pt x="39092" y="5241"/>
                  <a:pt x="39092" y="5030"/>
                </a:cubicBezTo>
                <a:cubicBezTo>
                  <a:pt x="39092" y="4853"/>
                  <a:pt x="38943" y="4690"/>
                  <a:pt x="38752" y="4690"/>
                </a:cubicBezTo>
                <a:close/>
                <a:moveTo>
                  <a:pt x="45046" y="4908"/>
                </a:moveTo>
                <a:cubicBezTo>
                  <a:pt x="44910" y="4908"/>
                  <a:pt x="44801" y="5017"/>
                  <a:pt x="44801" y="5152"/>
                </a:cubicBezTo>
                <a:cubicBezTo>
                  <a:pt x="44792" y="5300"/>
                  <a:pt x="44915" y="5404"/>
                  <a:pt x="45045" y="5404"/>
                </a:cubicBezTo>
                <a:cubicBezTo>
                  <a:pt x="45107" y="5404"/>
                  <a:pt x="45170" y="5381"/>
                  <a:pt x="45222" y="5329"/>
                </a:cubicBezTo>
                <a:cubicBezTo>
                  <a:pt x="45372" y="5180"/>
                  <a:pt x="45263" y="4908"/>
                  <a:pt x="45046" y="4908"/>
                </a:cubicBezTo>
                <a:close/>
                <a:moveTo>
                  <a:pt x="17956" y="4595"/>
                </a:moveTo>
                <a:cubicBezTo>
                  <a:pt x="17589" y="4595"/>
                  <a:pt x="17413" y="5030"/>
                  <a:pt x="17657" y="5288"/>
                </a:cubicBezTo>
                <a:cubicBezTo>
                  <a:pt x="17738" y="5373"/>
                  <a:pt x="17839" y="5411"/>
                  <a:pt x="17939" y="5411"/>
                </a:cubicBezTo>
                <a:cubicBezTo>
                  <a:pt x="18143" y="5411"/>
                  <a:pt x="18341" y="5254"/>
                  <a:pt x="18350" y="5017"/>
                </a:cubicBezTo>
                <a:cubicBezTo>
                  <a:pt x="18364" y="4785"/>
                  <a:pt x="18174" y="4595"/>
                  <a:pt x="17956" y="4595"/>
                </a:cubicBezTo>
                <a:close/>
                <a:moveTo>
                  <a:pt x="26992" y="4676"/>
                </a:moveTo>
                <a:cubicBezTo>
                  <a:pt x="26650" y="4676"/>
                  <a:pt x="26482" y="5089"/>
                  <a:pt x="26723" y="5343"/>
                </a:cubicBezTo>
                <a:cubicBezTo>
                  <a:pt x="26804" y="5423"/>
                  <a:pt x="26903" y="5460"/>
                  <a:pt x="27001" y="5460"/>
                </a:cubicBezTo>
                <a:cubicBezTo>
                  <a:pt x="27200" y="5460"/>
                  <a:pt x="27389" y="5308"/>
                  <a:pt x="27389" y="5071"/>
                </a:cubicBezTo>
                <a:cubicBezTo>
                  <a:pt x="27389" y="4853"/>
                  <a:pt x="27226" y="4677"/>
                  <a:pt x="27009" y="4677"/>
                </a:cubicBezTo>
                <a:cubicBezTo>
                  <a:pt x="27003" y="4676"/>
                  <a:pt x="26998" y="4676"/>
                  <a:pt x="26992" y="4676"/>
                </a:cubicBezTo>
                <a:close/>
                <a:moveTo>
                  <a:pt x="36037" y="4744"/>
                </a:moveTo>
                <a:cubicBezTo>
                  <a:pt x="36031" y="4744"/>
                  <a:pt x="36026" y="4744"/>
                  <a:pt x="36020" y="4745"/>
                </a:cubicBezTo>
                <a:cubicBezTo>
                  <a:pt x="35817" y="4745"/>
                  <a:pt x="35667" y="4894"/>
                  <a:pt x="35653" y="5098"/>
                </a:cubicBezTo>
                <a:cubicBezTo>
                  <a:pt x="35653" y="5319"/>
                  <a:pt x="35834" y="5465"/>
                  <a:pt x="36022" y="5465"/>
                </a:cubicBezTo>
                <a:cubicBezTo>
                  <a:pt x="36112" y="5465"/>
                  <a:pt x="36204" y="5431"/>
                  <a:pt x="36279" y="5356"/>
                </a:cubicBezTo>
                <a:cubicBezTo>
                  <a:pt x="36506" y="5129"/>
                  <a:pt x="36352" y="4744"/>
                  <a:pt x="36037" y="4744"/>
                </a:cubicBezTo>
                <a:close/>
                <a:moveTo>
                  <a:pt x="15226" y="4651"/>
                </a:moveTo>
                <a:cubicBezTo>
                  <a:pt x="14995" y="4651"/>
                  <a:pt x="14778" y="4854"/>
                  <a:pt x="14816" y="5125"/>
                </a:cubicBezTo>
                <a:cubicBezTo>
                  <a:pt x="14843" y="5273"/>
                  <a:pt x="14937" y="5395"/>
                  <a:pt x="15071" y="5463"/>
                </a:cubicBezTo>
                <a:lnTo>
                  <a:pt x="15071" y="5463"/>
                </a:lnTo>
                <a:cubicBezTo>
                  <a:pt x="15072" y="5463"/>
                  <a:pt x="15073" y="5463"/>
                  <a:pt x="15075" y="5463"/>
                </a:cubicBezTo>
                <a:lnTo>
                  <a:pt x="15075" y="5463"/>
                </a:lnTo>
                <a:lnTo>
                  <a:pt x="15075" y="5451"/>
                </a:lnTo>
                <a:cubicBezTo>
                  <a:pt x="15116" y="5465"/>
                  <a:pt x="15170" y="5465"/>
                  <a:pt x="15224" y="5479"/>
                </a:cubicBezTo>
                <a:cubicBezTo>
                  <a:pt x="15605" y="5479"/>
                  <a:pt x="15782" y="5003"/>
                  <a:pt x="15496" y="4758"/>
                </a:cubicBezTo>
                <a:cubicBezTo>
                  <a:pt x="15414" y="4684"/>
                  <a:pt x="15319" y="4651"/>
                  <a:pt x="15226" y="4651"/>
                </a:cubicBezTo>
                <a:close/>
                <a:moveTo>
                  <a:pt x="42327" y="4935"/>
                </a:moveTo>
                <a:cubicBezTo>
                  <a:pt x="42178" y="4935"/>
                  <a:pt x="42042" y="5057"/>
                  <a:pt x="42042" y="5207"/>
                </a:cubicBezTo>
                <a:cubicBezTo>
                  <a:pt x="42032" y="5384"/>
                  <a:pt x="42177" y="5504"/>
                  <a:pt x="42326" y="5504"/>
                </a:cubicBezTo>
                <a:cubicBezTo>
                  <a:pt x="42394" y="5504"/>
                  <a:pt x="42462" y="5479"/>
                  <a:pt x="42517" y="5424"/>
                </a:cubicBezTo>
                <a:cubicBezTo>
                  <a:pt x="42708" y="5248"/>
                  <a:pt x="42585" y="4935"/>
                  <a:pt x="42327" y="4935"/>
                </a:cubicBezTo>
                <a:close/>
                <a:moveTo>
                  <a:pt x="24266" y="4731"/>
                </a:moveTo>
                <a:cubicBezTo>
                  <a:pt x="24260" y="4731"/>
                  <a:pt x="24255" y="4731"/>
                  <a:pt x="24250" y="4731"/>
                </a:cubicBezTo>
                <a:cubicBezTo>
                  <a:pt x="24032" y="4731"/>
                  <a:pt x="23855" y="4908"/>
                  <a:pt x="23855" y="5125"/>
                </a:cubicBezTo>
                <a:cubicBezTo>
                  <a:pt x="23855" y="5362"/>
                  <a:pt x="24051" y="5520"/>
                  <a:pt x="24254" y="5520"/>
                </a:cubicBezTo>
                <a:cubicBezTo>
                  <a:pt x="24353" y="5520"/>
                  <a:pt x="24454" y="5482"/>
                  <a:pt x="24535" y="5397"/>
                </a:cubicBezTo>
                <a:cubicBezTo>
                  <a:pt x="24789" y="5156"/>
                  <a:pt x="24609" y="4731"/>
                  <a:pt x="24266" y="4731"/>
                </a:cubicBezTo>
                <a:close/>
                <a:moveTo>
                  <a:pt x="33297" y="4780"/>
                </a:moveTo>
                <a:cubicBezTo>
                  <a:pt x="33204" y="4780"/>
                  <a:pt x="33109" y="4815"/>
                  <a:pt x="33030" y="4894"/>
                </a:cubicBezTo>
                <a:cubicBezTo>
                  <a:pt x="32799" y="5125"/>
                  <a:pt x="32962" y="5533"/>
                  <a:pt x="33302" y="5533"/>
                </a:cubicBezTo>
                <a:cubicBezTo>
                  <a:pt x="33506" y="5533"/>
                  <a:pt x="33683" y="5370"/>
                  <a:pt x="33683" y="5152"/>
                </a:cubicBezTo>
                <a:cubicBezTo>
                  <a:pt x="33673" y="4932"/>
                  <a:pt x="33490" y="4780"/>
                  <a:pt x="33297" y="4780"/>
                </a:cubicBezTo>
                <a:close/>
                <a:moveTo>
                  <a:pt x="12503" y="4738"/>
                </a:moveTo>
                <a:cubicBezTo>
                  <a:pt x="12405" y="4738"/>
                  <a:pt x="12305" y="4773"/>
                  <a:pt x="12220" y="4853"/>
                </a:cubicBezTo>
                <a:cubicBezTo>
                  <a:pt x="11949" y="5112"/>
                  <a:pt x="12125" y="5560"/>
                  <a:pt x="12492" y="5574"/>
                </a:cubicBezTo>
                <a:cubicBezTo>
                  <a:pt x="12723" y="5574"/>
                  <a:pt x="12914" y="5397"/>
                  <a:pt x="12914" y="5166"/>
                </a:cubicBezTo>
                <a:cubicBezTo>
                  <a:pt x="12923" y="4913"/>
                  <a:pt x="12719" y="4738"/>
                  <a:pt x="12503" y="4738"/>
                </a:cubicBezTo>
                <a:close/>
                <a:moveTo>
                  <a:pt x="21527" y="4785"/>
                </a:moveTo>
                <a:cubicBezTo>
                  <a:pt x="21427" y="4785"/>
                  <a:pt x="21326" y="4823"/>
                  <a:pt x="21246" y="4908"/>
                </a:cubicBezTo>
                <a:cubicBezTo>
                  <a:pt x="21001" y="5166"/>
                  <a:pt x="21178" y="5587"/>
                  <a:pt x="21531" y="5587"/>
                </a:cubicBezTo>
                <a:cubicBezTo>
                  <a:pt x="21762" y="5587"/>
                  <a:pt x="21939" y="5397"/>
                  <a:pt x="21939" y="5180"/>
                </a:cubicBezTo>
                <a:cubicBezTo>
                  <a:pt x="21930" y="4942"/>
                  <a:pt x="21731" y="4785"/>
                  <a:pt x="21527" y="4785"/>
                </a:cubicBezTo>
                <a:close/>
                <a:moveTo>
                  <a:pt x="4269" y="5071"/>
                </a:moveTo>
                <a:cubicBezTo>
                  <a:pt x="4024" y="5084"/>
                  <a:pt x="3915" y="5370"/>
                  <a:pt x="4092" y="5533"/>
                </a:cubicBezTo>
                <a:cubicBezTo>
                  <a:pt x="4148" y="5584"/>
                  <a:pt x="4214" y="5607"/>
                  <a:pt x="4278" y="5607"/>
                </a:cubicBezTo>
                <a:cubicBezTo>
                  <a:pt x="4419" y="5607"/>
                  <a:pt x="4550" y="5497"/>
                  <a:pt x="4541" y="5329"/>
                </a:cubicBezTo>
                <a:cubicBezTo>
                  <a:pt x="4541" y="5180"/>
                  <a:pt x="4405" y="5071"/>
                  <a:pt x="4269" y="5071"/>
                </a:cubicBezTo>
                <a:close/>
                <a:moveTo>
                  <a:pt x="39568" y="4940"/>
                </a:moveTo>
                <a:cubicBezTo>
                  <a:pt x="39482" y="4940"/>
                  <a:pt x="39395" y="4972"/>
                  <a:pt x="39323" y="5044"/>
                </a:cubicBezTo>
                <a:cubicBezTo>
                  <a:pt x="39119" y="5261"/>
                  <a:pt x="39269" y="5615"/>
                  <a:pt x="39568" y="5615"/>
                </a:cubicBezTo>
                <a:cubicBezTo>
                  <a:pt x="39758" y="5615"/>
                  <a:pt x="39908" y="5465"/>
                  <a:pt x="39908" y="5275"/>
                </a:cubicBezTo>
                <a:cubicBezTo>
                  <a:pt x="39908" y="5074"/>
                  <a:pt x="39742" y="4940"/>
                  <a:pt x="39568" y="4940"/>
                </a:cubicBezTo>
                <a:close/>
                <a:moveTo>
                  <a:pt x="9770" y="4825"/>
                </a:moveTo>
                <a:cubicBezTo>
                  <a:pt x="9762" y="4825"/>
                  <a:pt x="9754" y="4826"/>
                  <a:pt x="9747" y="4826"/>
                </a:cubicBezTo>
                <a:cubicBezTo>
                  <a:pt x="9393" y="4826"/>
                  <a:pt x="9230" y="5261"/>
                  <a:pt x="9475" y="5506"/>
                </a:cubicBezTo>
                <a:cubicBezTo>
                  <a:pt x="9555" y="5582"/>
                  <a:pt x="9651" y="5616"/>
                  <a:pt x="9746" y="5616"/>
                </a:cubicBezTo>
                <a:cubicBezTo>
                  <a:pt x="9955" y="5616"/>
                  <a:pt x="10154" y="5450"/>
                  <a:pt x="10154" y="5207"/>
                </a:cubicBezTo>
                <a:cubicBezTo>
                  <a:pt x="10141" y="4997"/>
                  <a:pt x="9977" y="4825"/>
                  <a:pt x="9770" y="4825"/>
                </a:cubicBezTo>
                <a:close/>
                <a:moveTo>
                  <a:pt x="7052" y="4934"/>
                </a:moveTo>
                <a:cubicBezTo>
                  <a:pt x="7044" y="4934"/>
                  <a:pt x="7036" y="4934"/>
                  <a:pt x="7028" y="4935"/>
                </a:cubicBezTo>
                <a:cubicBezTo>
                  <a:pt x="6715" y="4935"/>
                  <a:pt x="6552" y="5316"/>
                  <a:pt x="6783" y="5533"/>
                </a:cubicBezTo>
                <a:cubicBezTo>
                  <a:pt x="6856" y="5602"/>
                  <a:pt x="6944" y="5632"/>
                  <a:pt x="7030" y="5632"/>
                </a:cubicBezTo>
                <a:cubicBezTo>
                  <a:pt x="7216" y="5632"/>
                  <a:pt x="7391" y="5489"/>
                  <a:pt x="7382" y="5275"/>
                </a:cubicBezTo>
                <a:cubicBezTo>
                  <a:pt x="7382" y="5079"/>
                  <a:pt x="7232" y="4934"/>
                  <a:pt x="7052" y="4934"/>
                </a:cubicBezTo>
                <a:close/>
                <a:moveTo>
                  <a:pt x="30543" y="4853"/>
                </a:moveTo>
                <a:cubicBezTo>
                  <a:pt x="30203" y="4853"/>
                  <a:pt x="30026" y="5275"/>
                  <a:pt x="30271" y="5519"/>
                </a:cubicBezTo>
                <a:cubicBezTo>
                  <a:pt x="30351" y="5600"/>
                  <a:pt x="30451" y="5636"/>
                  <a:pt x="30548" y="5636"/>
                </a:cubicBezTo>
                <a:cubicBezTo>
                  <a:pt x="30747" y="5636"/>
                  <a:pt x="30937" y="5485"/>
                  <a:pt x="30937" y="5248"/>
                </a:cubicBezTo>
                <a:cubicBezTo>
                  <a:pt x="30937" y="5030"/>
                  <a:pt x="30760" y="4867"/>
                  <a:pt x="30543" y="4853"/>
                </a:cubicBezTo>
                <a:close/>
                <a:moveTo>
                  <a:pt x="18750" y="4839"/>
                </a:moveTo>
                <a:cubicBezTo>
                  <a:pt x="18542" y="4839"/>
                  <a:pt x="18364" y="5024"/>
                  <a:pt x="18364" y="5234"/>
                </a:cubicBezTo>
                <a:cubicBezTo>
                  <a:pt x="18378" y="5411"/>
                  <a:pt x="18473" y="5560"/>
                  <a:pt x="18622" y="5642"/>
                </a:cubicBezTo>
                <a:cubicBezTo>
                  <a:pt x="18659" y="5642"/>
                  <a:pt x="18695" y="5648"/>
                  <a:pt x="18731" y="5648"/>
                </a:cubicBezTo>
                <a:cubicBezTo>
                  <a:pt x="18749" y="5648"/>
                  <a:pt x="18767" y="5646"/>
                  <a:pt x="18785" y="5642"/>
                </a:cubicBezTo>
                <a:cubicBezTo>
                  <a:pt x="19302" y="5601"/>
                  <a:pt x="19288" y="4853"/>
                  <a:pt x="18772" y="4840"/>
                </a:cubicBezTo>
                <a:cubicBezTo>
                  <a:pt x="18764" y="4839"/>
                  <a:pt x="18757" y="4839"/>
                  <a:pt x="18750" y="4839"/>
                </a:cubicBezTo>
                <a:close/>
                <a:moveTo>
                  <a:pt x="45875" y="5125"/>
                </a:moveTo>
                <a:cubicBezTo>
                  <a:pt x="45630" y="5125"/>
                  <a:pt x="45508" y="5411"/>
                  <a:pt x="45671" y="5587"/>
                </a:cubicBezTo>
                <a:cubicBezTo>
                  <a:pt x="45729" y="5645"/>
                  <a:pt x="45798" y="5671"/>
                  <a:pt x="45865" y="5671"/>
                </a:cubicBezTo>
                <a:cubicBezTo>
                  <a:pt x="46004" y="5671"/>
                  <a:pt x="46133" y="5562"/>
                  <a:pt x="46133" y="5397"/>
                </a:cubicBezTo>
                <a:cubicBezTo>
                  <a:pt x="46133" y="5261"/>
                  <a:pt x="46024" y="5139"/>
                  <a:pt x="45875" y="5139"/>
                </a:cubicBezTo>
                <a:lnTo>
                  <a:pt x="45875" y="5125"/>
                </a:lnTo>
                <a:close/>
                <a:moveTo>
                  <a:pt x="27811" y="4908"/>
                </a:moveTo>
                <a:cubicBezTo>
                  <a:pt x="27457" y="4921"/>
                  <a:pt x="27294" y="5343"/>
                  <a:pt x="27552" y="5587"/>
                </a:cubicBezTo>
                <a:cubicBezTo>
                  <a:pt x="27631" y="5666"/>
                  <a:pt x="27727" y="5701"/>
                  <a:pt x="27822" y="5701"/>
                </a:cubicBezTo>
                <a:cubicBezTo>
                  <a:pt x="28024" y="5701"/>
                  <a:pt x="28218" y="5542"/>
                  <a:pt x="28218" y="5302"/>
                </a:cubicBezTo>
                <a:cubicBezTo>
                  <a:pt x="28218" y="5084"/>
                  <a:pt x="28028" y="4908"/>
                  <a:pt x="27811" y="4908"/>
                </a:cubicBezTo>
                <a:close/>
                <a:moveTo>
                  <a:pt x="36850" y="4962"/>
                </a:moveTo>
                <a:cubicBezTo>
                  <a:pt x="36632" y="4976"/>
                  <a:pt x="36469" y="5139"/>
                  <a:pt x="36483" y="5343"/>
                </a:cubicBezTo>
                <a:cubicBezTo>
                  <a:pt x="36483" y="5560"/>
                  <a:pt x="36664" y="5705"/>
                  <a:pt x="36849" y="5705"/>
                </a:cubicBezTo>
                <a:cubicBezTo>
                  <a:pt x="36942" y="5705"/>
                  <a:pt x="37035" y="5669"/>
                  <a:pt x="37108" y="5587"/>
                </a:cubicBezTo>
                <a:cubicBezTo>
                  <a:pt x="37339" y="5356"/>
                  <a:pt x="37176" y="4962"/>
                  <a:pt x="36850" y="4962"/>
                </a:cubicBezTo>
                <a:close/>
                <a:moveTo>
                  <a:pt x="43152" y="5187"/>
                </a:moveTo>
                <a:cubicBezTo>
                  <a:pt x="43088" y="5187"/>
                  <a:pt x="43021" y="5210"/>
                  <a:pt x="42966" y="5261"/>
                </a:cubicBezTo>
                <a:cubicBezTo>
                  <a:pt x="42789" y="5438"/>
                  <a:pt x="42898" y="5737"/>
                  <a:pt x="43156" y="5737"/>
                </a:cubicBezTo>
                <a:cubicBezTo>
                  <a:pt x="43306" y="5737"/>
                  <a:pt x="43428" y="5615"/>
                  <a:pt x="43428" y="5465"/>
                </a:cubicBezTo>
                <a:cubicBezTo>
                  <a:pt x="43428" y="5297"/>
                  <a:pt x="43294" y="5187"/>
                  <a:pt x="43152" y="5187"/>
                </a:cubicBezTo>
                <a:close/>
                <a:moveTo>
                  <a:pt x="25076" y="4975"/>
                </a:moveTo>
                <a:cubicBezTo>
                  <a:pt x="24733" y="4975"/>
                  <a:pt x="24552" y="5388"/>
                  <a:pt x="24793" y="5642"/>
                </a:cubicBezTo>
                <a:cubicBezTo>
                  <a:pt x="24875" y="5728"/>
                  <a:pt x="24979" y="5768"/>
                  <a:pt x="25081" y="5768"/>
                </a:cubicBezTo>
                <a:cubicBezTo>
                  <a:pt x="25282" y="5768"/>
                  <a:pt x="25477" y="5614"/>
                  <a:pt x="25486" y="5370"/>
                </a:cubicBezTo>
                <a:cubicBezTo>
                  <a:pt x="25486" y="5152"/>
                  <a:pt x="25310" y="4976"/>
                  <a:pt x="25092" y="4976"/>
                </a:cubicBezTo>
                <a:cubicBezTo>
                  <a:pt x="25087" y="4976"/>
                  <a:pt x="25081" y="4975"/>
                  <a:pt x="25076" y="4975"/>
                </a:cubicBezTo>
                <a:close/>
                <a:moveTo>
                  <a:pt x="22360" y="5030"/>
                </a:moveTo>
                <a:cubicBezTo>
                  <a:pt x="22356" y="5030"/>
                  <a:pt x="22351" y="5030"/>
                  <a:pt x="22347" y="5030"/>
                </a:cubicBezTo>
                <a:cubicBezTo>
                  <a:pt x="22129" y="5030"/>
                  <a:pt x="21952" y="5193"/>
                  <a:pt x="21952" y="5424"/>
                </a:cubicBezTo>
                <a:cubicBezTo>
                  <a:pt x="21939" y="5615"/>
                  <a:pt x="22075" y="5723"/>
                  <a:pt x="22211" y="5832"/>
                </a:cubicBezTo>
                <a:lnTo>
                  <a:pt x="22374" y="5832"/>
                </a:lnTo>
                <a:cubicBezTo>
                  <a:pt x="22899" y="5819"/>
                  <a:pt x="22890" y="5030"/>
                  <a:pt x="22360" y="5030"/>
                </a:cubicBezTo>
                <a:close/>
                <a:moveTo>
                  <a:pt x="34115" y="5068"/>
                </a:moveTo>
                <a:cubicBezTo>
                  <a:pt x="33941" y="5068"/>
                  <a:pt x="33769" y="5174"/>
                  <a:pt x="33737" y="5397"/>
                </a:cubicBezTo>
                <a:cubicBezTo>
                  <a:pt x="33701" y="5684"/>
                  <a:pt x="33916" y="5835"/>
                  <a:pt x="34128" y="5835"/>
                </a:cubicBezTo>
                <a:cubicBezTo>
                  <a:pt x="34317" y="5835"/>
                  <a:pt x="34505" y="5715"/>
                  <a:pt x="34512" y="5465"/>
                </a:cubicBezTo>
                <a:cubicBezTo>
                  <a:pt x="34512" y="5205"/>
                  <a:pt x="34312" y="5068"/>
                  <a:pt x="34115" y="5068"/>
                </a:cubicBezTo>
                <a:close/>
                <a:moveTo>
                  <a:pt x="10576" y="5057"/>
                </a:moveTo>
                <a:cubicBezTo>
                  <a:pt x="10222" y="5057"/>
                  <a:pt x="10032" y="5492"/>
                  <a:pt x="10290" y="5750"/>
                </a:cubicBezTo>
                <a:cubicBezTo>
                  <a:pt x="10373" y="5833"/>
                  <a:pt x="10474" y="5870"/>
                  <a:pt x="10573" y="5870"/>
                </a:cubicBezTo>
                <a:cubicBezTo>
                  <a:pt x="10783" y="5870"/>
                  <a:pt x="10983" y="5705"/>
                  <a:pt x="10983" y="5465"/>
                </a:cubicBezTo>
                <a:cubicBezTo>
                  <a:pt x="10983" y="5234"/>
                  <a:pt x="10807" y="5057"/>
                  <a:pt x="10576" y="5057"/>
                </a:cubicBezTo>
                <a:close/>
                <a:moveTo>
                  <a:pt x="31372" y="5094"/>
                </a:moveTo>
                <a:cubicBezTo>
                  <a:pt x="31176" y="5094"/>
                  <a:pt x="30986" y="5237"/>
                  <a:pt x="30978" y="5465"/>
                </a:cubicBezTo>
                <a:cubicBezTo>
                  <a:pt x="30964" y="5683"/>
                  <a:pt x="31127" y="5873"/>
                  <a:pt x="31345" y="5886"/>
                </a:cubicBezTo>
                <a:cubicBezTo>
                  <a:pt x="31356" y="5887"/>
                  <a:pt x="31366" y="5888"/>
                  <a:pt x="31377" y="5888"/>
                </a:cubicBezTo>
                <a:cubicBezTo>
                  <a:pt x="31710" y="5888"/>
                  <a:pt x="31895" y="5484"/>
                  <a:pt x="31671" y="5234"/>
                </a:cubicBezTo>
                <a:cubicBezTo>
                  <a:pt x="31589" y="5137"/>
                  <a:pt x="31479" y="5094"/>
                  <a:pt x="31372" y="5094"/>
                </a:cubicBezTo>
                <a:close/>
                <a:moveTo>
                  <a:pt x="40394" y="5220"/>
                </a:moveTo>
                <a:cubicBezTo>
                  <a:pt x="40092" y="5220"/>
                  <a:pt x="39939" y="5578"/>
                  <a:pt x="40152" y="5791"/>
                </a:cubicBezTo>
                <a:cubicBezTo>
                  <a:pt x="40219" y="5863"/>
                  <a:pt x="40305" y="5894"/>
                  <a:pt x="40391" y="5894"/>
                </a:cubicBezTo>
                <a:cubicBezTo>
                  <a:pt x="40565" y="5894"/>
                  <a:pt x="40737" y="5761"/>
                  <a:pt x="40737" y="5560"/>
                </a:cubicBezTo>
                <a:cubicBezTo>
                  <a:pt x="40737" y="5370"/>
                  <a:pt x="40587" y="5220"/>
                  <a:pt x="40411" y="5220"/>
                </a:cubicBezTo>
                <a:cubicBezTo>
                  <a:pt x="40405" y="5220"/>
                  <a:pt x="40399" y="5220"/>
                  <a:pt x="40394" y="5220"/>
                </a:cubicBezTo>
                <a:close/>
                <a:moveTo>
                  <a:pt x="7854" y="5152"/>
                </a:moveTo>
                <a:cubicBezTo>
                  <a:pt x="7538" y="5152"/>
                  <a:pt x="7358" y="5537"/>
                  <a:pt x="7585" y="5778"/>
                </a:cubicBezTo>
                <a:cubicBezTo>
                  <a:pt x="7662" y="5859"/>
                  <a:pt x="7759" y="5895"/>
                  <a:pt x="7854" y="5895"/>
                </a:cubicBezTo>
                <a:cubicBezTo>
                  <a:pt x="8043" y="5895"/>
                  <a:pt x="8224" y="5750"/>
                  <a:pt x="8224" y="5533"/>
                </a:cubicBezTo>
                <a:cubicBezTo>
                  <a:pt x="8238" y="5329"/>
                  <a:pt x="8075" y="5152"/>
                  <a:pt x="7871" y="5152"/>
                </a:cubicBezTo>
                <a:cubicBezTo>
                  <a:pt x="7865" y="5152"/>
                  <a:pt x="7860" y="5152"/>
                  <a:pt x="7854" y="5152"/>
                </a:cubicBezTo>
                <a:close/>
                <a:moveTo>
                  <a:pt x="2380" y="5451"/>
                </a:moveTo>
                <a:cubicBezTo>
                  <a:pt x="2081" y="5465"/>
                  <a:pt x="2094" y="5900"/>
                  <a:pt x="2393" y="5900"/>
                </a:cubicBezTo>
                <a:cubicBezTo>
                  <a:pt x="2692" y="5886"/>
                  <a:pt x="2679" y="5451"/>
                  <a:pt x="2380" y="5451"/>
                </a:cubicBezTo>
                <a:close/>
                <a:moveTo>
                  <a:pt x="5089" y="5315"/>
                </a:moveTo>
                <a:cubicBezTo>
                  <a:pt x="4935" y="5315"/>
                  <a:pt x="4799" y="5446"/>
                  <a:pt x="4799" y="5615"/>
                </a:cubicBezTo>
                <a:cubicBezTo>
                  <a:pt x="4799" y="5799"/>
                  <a:pt x="4949" y="5921"/>
                  <a:pt x="5105" y="5921"/>
                </a:cubicBezTo>
                <a:cubicBezTo>
                  <a:pt x="5179" y="5921"/>
                  <a:pt x="5254" y="5893"/>
                  <a:pt x="5315" y="5832"/>
                </a:cubicBezTo>
                <a:cubicBezTo>
                  <a:pt x="5519" y="5642"/>
                  <a:pt x="5383" y="5316"/>
                  <a:pt x="5112" y="5316"/>
                </a:cubicBezTo>
                <a:cubicBezTo>
                  <a:pt x="5104" y="5315"/>
                  <a:pt x="5097" y="5315"/>
                  <a:pt x="5089" y="5315"/>
                </a:cubicBezTo>
                <a:close/>
                <a:moveTo>
                  <a:pt x="19605" y="5111"/>
                </a:moveTo>
                <a:cubicBezTo>
                  <a:pt x="19369" y="5111"/>
                  <a:pt x="19144" y="5324"/>
                  <a:pt x="19193" y="5601"/>
                </a:cubicBezTo>
                <a:cubicBezTo>
                  <a:pt x="19220" y="5737"/>
                  <a:pt x="19316" y="5859"/>
                  <a:pt x="19451" y="5914"/>
                </a:cubicBezTo>
                <a:cubicBezTo>
                  <a:pt x="19492" y="5927"/>
                  <a:pt x="19547" y="5927"/>
                  <a:pt x="19601" y="5941"/>
                </a:cubicBezTo>
                <a:cubicBezTo>
                  <a:pt x="19982" y="5941"/>
                  <a:pt x="20158" y="5451"/>
                  <a:pt x="19859" y="5207"/>
                </a:cubicBezTo>
                <a:cubicBezTo>
                  <a:pt x="19782" y="5140"/>
                  <a:pt x="19692" y="5111"/>
                  <a:pt x="19605" y="5111"/>
                </a:cubicBezTo>
                <a:close/>
                <a:moveTo>
                  <a:pt x="46558" y="5419"/>
                </a:moveTo>
                <a:cubicBezTo>
                  <a:pt x="46478" y="5419"/>
                  <a:pt x="46423" y="5482"/>
                  <a:pt x="46405" y="5601"/>
                </a:cubicBezTo>
                <a:cubicBezTo>
                  <a:pt x="46379" y="5784"/>
                  <a:pt x="46516" y="5942"/>
                  <a:pt x="46683" y="5942"/>
                </a:cubicBezTo>
                <a:cubicBezTo>
                  <a:pt x="46690" y="5942"/>
                  <a:pt x="46697" y="5941"/>
                  <a:pt x="46704" y="5941"/>
                </a:cubicBezTo>
                <a:cubicBezTo>
                  <a:pt x="46840" y="5941"/>
                  <a:pt x="46949" y="5859"/>
                  <a:pt x="46976" y="5737"/>
                </a:cubicBezTo>
                <a:cubicBezTo>
                  <a:pt x="47017" y="5587"/>
                  <a:pt x="46881" y="5601"/>
                  <a:pt x="46813" y="5547"/>
                </a:cubicBezTo>
                <a:cubicBezTo>
                  <a:pt x="46772" y="5519"/>
                  <a:pt x="46731" y="5492"/>
                  <a:pt x="46690" y="5465"/>
                </a:cubicBezTo>
                <a:cubicBezTo>
                  <a:pt x="46641" y="5434"/>
                  <a:pt x="46597" y="5419"/>
                  <a:pt x="46558" y="5419"/>
                </a:cubicBezTo>
                <a:close/>
                <a:moveTo>
                  <a:pt x="28667" y="5152"/>
                </a:moveTo>
                <a:cubicBezTo>
                  <a:pt x="28300" y="5152"/>
                  <a:pt x="28123" y="5574"/>
                  <a:pt x="28368" y="5832"/>
                </a:cubicBezTo>
                <a:cubicBezTo>
                  <a:pt x="28448" y="5917"/>
                  <a:pt x="28550" y="5955"/>
                  <a:pt x="28649" y="5955"/>
                </a:cubicBezTo>
                <a:cubicBezTo>
                  <a:pt x="28852" y="5955"/>
                  <a:pt x="29048" y="5797"/>
                  <a:pt x="29048" y="5560"/>
                </a:cubicBezTo>
                <a:cubicBezTo>
                  <a:pt x="29061" y="5343"/>
                  <a:pt x="28884" y="5152"/>
                  <a:pt x="28667" y="5152"/>
                </a:cubicBezTo>
                <a:close/>
                <a:moveTo>
                  <a:pt x="37671" y="5241"/>
                </a:moveTo>
                <a:cubicBezTo>
                  <a:pt x="37584" y="5241"/>
                  <a:pt x="37495" y="5272"/>
                  <a:pt x="37420" y="5343"/>
                </a:cubicBezTo>
                <a:cubicBezTo>
                  <a:pt x="37176" y="5560"/>
                  <a:pt x="37325" y="5968"/>
                  <a:pt x="37665" y="5982"/>
                </a:cubicBezTo>
                <a:cubicBezTo>
                  <a:pt x="37673" y="5982"/>
                  <a:pt x="37681" y="5982"/>
                  <a:pt x="37689" y="5982"/>
                </a:cubicBezTo>
                <a:cubicBezTo>
                  <a:pt x="37881" y="5982"/>
                  <a:pt x="38033" y="5825"/>
                  <a:pt x="38046" y="5642"/>
                </a:cubicBezTo>
                <a:lnTo>
                  <a:pt x="38046" y="5628"/>
                </a:lnTo>
                <a:cubicBezTo>
                  <a:pt x="38055" y="5402"/>
                  <a:pt x="37868" y="5241"/>
                  <a:pt x="37671" y="5241"/>
                </a:cubicBezTo>
                <a:close/>
                <a:moveTo>
                  <a:pt x="43969" y="5465"/>
                </a:moveTo>
                <a:cubicBezTo>
                  <a:pt x="43736" y="5465"/>
                  <a:pt x="43622" y="5754"/>
                  <a:pt x="43782" y="5927"/>
                </a:cubicBezTo>
                <a:cubicBezTo>
                  <a:pt x="43835" y="5985"/>
                  <a:pt x="43903" y="6011"/>
                  <a:pt x="43970" y="6011"/>
                </a:cubicBezTo>
                <a:cubicBezTo>
                  <a:pt x="44110" y="6011"/>
                  <a:pt x="44248" y="5902"/>
                  <a:pt x="44257" y="5737"/>
                </a:cubicBezTo>
                <a:cubicBezTo>
                  <a:pt x="44257" y="5587"/>
                  <a:pt x="44135" y="5465"/>
                  <a:pt x="43985" y="5465"/>
                </a:cubicBezTo>
                <a:cubicBezTo>
                  <a:pt x="43980" y="5465"/>
                  <a:pt x="43975" y="5465"/>
                  <a:pt x="43969" y="5465"/>
                </a:cubicBezTo>
                <a:close/>
                <a:moveTo>
                  <a:pt x="25908" y="5207"/>
                </a:moveTo>
                <a:cubicBezTo>
                  <a:pt x="25677" y="5207"/>
                  <a:pt x="25500" y="5397"/>
                  <a:pt x="25500" y="5615"/>
                </a:cubicBezTo>
                <a:cubicBezTo>
                  <a:pt x="25500" y="5862"/>
                  <a:pt x="25697" y="6022"/>
                  <a:pt x="25905" y="6022"/>
                </a:cubicBezTo>
                <a:cubicBezTo>
                  <a:pt x="26005" y="6022"/>
                  <a:pt x="26109" y="5984"/>
                  <a:pt x="26193" y="5900"/>
                </a:cubicBezTo>
                <a:cubicBezTo>
                  <a:pt x="26438" y="5642"/>
                  <a:pt x="26261" y="5207"/>
                  <a:pt x="25908" y="5207"/>
                </a:cubicBezTo>
                <a:close/>
                <a:moveTo>
                  <a:pt x="34947" y="5288"/>
                </a:moveTo>
                <a:cubicBezTo>
                  <a:pt x="34593" y="5288"/>
                  <a:pt x="34430" y="5710"/>
                  <a:pt x="34675" y="5954"/>
                </a:cubicBezTo>
                <a:cubicBezTo>
                  <a:pt x="34757" y="6033"/>
                  <a:pt x="34857" y="6068"/>
                  <a:pt x="34953" y="6068"/>
                </a:cubicBezTo>
                <a:cubicBezTo>
                  <a:pt x="35158" y="6068"/>
                  <a:pt x="35350" y="5909"/>
                  <a:pt x="35341" y="5669"/>
                </a:cubicBezTo>
                <a:cubicBezTo>
                  <a:pt x="35341" y="5451"/>
                  <a:pt x="35164" y="5288"/>
                  <a:pt x="34947" y="5288"/>
                </a:cubicBezTo>
                <a:close/>
                <a:moveTo>
                  <a:pt x="23164" y="5301"/>
                </a:moveTo>
                <a:cubicBezTo>
                  <a:pt x="22957" y="5301"/>
                  <a:pt x="22781" y="5460"/>
                  <a:pt x="22768" y="5683"/>
                </a:cubicBezTo>
                <a:cubicBezTo>
                  <a:pt x="22768" y="5859"/>
                  <a:pt x="22863" y="6022"/>
                  <a:pt x="23026" y="6104"/>
                </a:cubicBezTo>
                <a:cubicBezTo>
                  <a:pt x="23094" y="6104"/>
                  <a:pt x="23149" y="6117"/>
                  <a:pt x="23216" y="6117"/>
                </a:cubicBezTo>
                <a:cubicBezTo>
                  <a:pt x="23719" y="6050"/>
                  <a:pt x="23692" y="5316"/>
                  <a:pt x="23189" y="5302"/>
                </a:cubicBezTo>
                <a:cubicBezTo>
                  <a:pt x="23181" y="5301"/>
                  <a:pt x="23172" y="5301"/>
                  <a:pt x="23164" y="5301"/>
                </a:cubicBezTo>
                <a:close/>
                <a:moveTo>
                  <a:pt x="32197" y="5342"/>
                </a:moveTo>
                <a:cubicBezTo>
                  <a:pt x="32097" y="5342"/>
                  <a:pt x="31996" y="5380"/>
                  <a:pt x="31916" y="5465"/>
                </a:cubicBezTo>
                <a:cubicBezTo>
                  <a:pt x="31671" y="5710"/>
                  <a:pt x="31848" y="6131"/>
                  <a:pt x="32201" y="6131"/>
                </a:cubicBezTo>
                <a:cubicBezTo>
                  <a:pt x="32418" y="6131"/>
                  <a:pt x="32595" y="5954"/>
                  <a:pt x="32595" y="5737"/>
                </a:cubicBezTo>
                <a:cubicBezTo>
                  <a:pt x="32595" y="5500"/>
                  <a:pt x="32399" y="5342"/>
                  <a:pt x="32197" y="5342"/>
                </a:cubicBezTo>
                <a:close/>
                <a:moveTo>
                  <a:pt x="41213" y="5465"/>
                </a:moveTo>
                <a:cubicBezTo>
                  <a:pt x="40914" y="5465"/>
                  <a:pt x="40764" y="5832"/>
                  <a:pt x="40982" y="6036"/>
                </a:cubicBezTo>
                <a:cubicBezTo>
                  <a:pt x="41048" y="6107"/>
                  <a:pt x="41133" y="6139"/>
                  <a:pt x="41216" y="6139"/>
                </a:cubicBezTo>
                <a:cubicBezTo>
                  <a:pt x="41387" y="6139"/>
                  <a:pt x="41552" y="6006"/>
                  <a:pt x="41552" y="5805"/>
                </a:cubicBezTo>
                <a:cubicBezTo>
                  <a:pt x="41552" y="5615"/>
                  <a:pt x="41403" y="5465"/>
                  <a:pt x="41213" y="5465"/>
                </a:cubicBezTo>
                <a:close/>
                <a:moveTo>
                  <a:pt x="16460" y="5518"/>
                </a:moveTo>
                <a:lnTo>
                  <a:pt x="16460" y="5518"/>
                </a:lnTo>
                <a:cubicBezTo>
                  <a:pt x="16450" y="5689"/>
                  <a:pt x="16499" y="5844"/>
                  <a:pt x="16665" y="5954"/>
                </a:cubicBezTo>
                <a:lnTo>
                  <a:pt x="16271" y="6145"/>
                </a:lnTo>
                <a:lnTo>
                  <a:pt x="16053" y="5764"/>
                </a:lnTo>
                <a:cubicBezTo>
                  <a:pt x="16231" y="5764"/>
                  <a:pt x="16381" y="5665"/>
                  <a:pt x="16460" y="5518"/>
                </a:cubicBezTo>
                <a:close/>
                <a:moveTo>
                  <a:pt x="3222" y="5683"/>
                </a:moveTo>
                <a:cubicBezTo>
                  <a:pt x="3005" y="5683"/>
                  <a:pt x="2896" y="5927"/>
                  <a:pt x="3032" y="6077"/>
                </a:cubicBezTo>
                <a:cubicBezTo>
                  <a:pt x="3082" y="6132"/>
                  <a:pt x="3145" y="6156"/>
                  <a:pt x="3206" y="6156"/>
                </a:cubicBezTo>
                <a:cubicBezTo>
                  <a:pt x="3326" y="6156"/>
                  <a:pt x="3440" y="6062"/>
                  <a:pt x="3440" y="5927"/>
                </a:cubicBezTo>
                <a:cubicBezTo>
                  <a:pt x="3440" y="5791"/>
                  <a:pt x="3345" y="5696"/>
                  <a:pt x="3222" y="5683"/>
                </a:cubicBezTo>
                <a:close/>
                <a:moveTo>
                  <a:pt x="8680" y="5400"/>
                </a:moveTo>
                <a:cubicBezTo>
                  <a:pt x="8583" y="5400"/>
                  <a:pt x="8484" y="5437"/>
                  <a:pt x="8401" y="5519"/>
                </a:cubicBezTo>
                <a:cubicBezTo>
                  <a:pt x="8156" y="5764"/>
                  <a:pt x="8333" y="6185"/>
                  <a:pt x="8686" y="6185"/>
                </a:cubicBezTo>
                <a:cubicBezTo>
                  <a:pt x="8890" y="6185"/>
                  <a:pt x="9067" y="6022"/>
                  <a:pt x="9081" y="5805"/>
                </a:cubicBezTo>
                <a:cubicBezTo>
                  <a:pt x="9081" y="5565"/>
                  <a:pt x="8886" y="5400"/>
                  <a:pt x="8680" y="5400"/>
                </a:cubicBezTo>
                <a:close/>
                <a:moveTo>
                  <a:pt x="13688" y="5628"/>
                </a:moveTo>
                <a:lnTo>
                  <a:pt x="13892" y="6009"/>
                </a:lnTo>
                <a:lnTo>
                  <a:pt x="13512" y="6199"/>
                </a:lnTo>
                <a:lnTo>
                  <a:pt x="13267" y="5818"/>
                </a:lnTo>
                <a:lnTo>
                  <a:pt x="13267" y="5818"/>
                </a:lnTo>
                <a:cubicBezTo>
                  <a:pt x="13288" y="5822"/>
                  <a:pt x="13309" y="5824"/>
                  <a:pt x="13331" y="5824"/>
                </a:cubicBezTo>
                <a:cubicBezTo>
                  <a:pt x="13474" y="5824"/>
                  <a:pt x="13617" y="5747"/>
                  <a:pt x="13688" y="5628"/>
                </a:cubicBezTo>
                <a:close/>
                <a:moveTo>
                  <a:pt x="29483" y="5397"/>
                </a:moveTo>
                <a:cubicBezTo>
                  <a:pt x="29129" y="5397"/>
                  <a:pt x="28939" y="5832"/>
                  <a:pt x="29197" y="6077"/>
                </a:cubicBezTo>
                <a:cubicBezTo>
                  <a:pt x="29277" y="6161"/>
                  <a:pt x="29377" y="6199"/>
                  <a:pt x="29476" y="6199"/>
                </a:cubicBezTo>
                <a:cubicBezTo>
                  <a:pt x="29680" y="6199"/>
                  <a:pt x="29877" y="6038"/>
                  <a:pt x="29877" y="5791"/>
                </a:cubicBezTo>
                <a:cubicBezTo>
                  <a:pt x="29877" y="5574"/>
                  <a:pt x="29700" y="5397"/>
                  <a:pt x="29483" y="5397"/>
                </a:cubicBezTo>
                <a:close/>
                <a:moveTo>
                  <a:pt x="5927" y="5519"/>
                </a:moveTo>
                <a:cubicBezTo>
                  <a:pt x="5628" y="5519"/>
                  <a:pt x="5479" y="5886"/>
                  <a:pt x="5682" y="6104"/>
                </a:cubicBezTo>
                <a:cubicBezTo>
                  <a:pt x="5752" y="6173"/>
                  <a:pt x="5836" y="6204"/>
                  <a:pt x="5919" y="6204"/>
                </a:cubicBezTo>
                <a:cubicBezTo>
                  <a:pt x="6096" y="6204"/>
                  <a:pt x="6267" y="6063"/>
                  <a:pt x="6267" y="5859"/>
                </a:cubicBezTo>
                <a:cubicBezTo>
                  <a:pt x="6267" y="5669"/>
                  <a:pt x="6117" y="5519"/>
                  <a:pt x="5927" y="5519"/>
                </a:cubicBezTo>
                <a:close/>
                <a:moveTo>
                  <a:pt x="38530" y="5492"/>
                </a:moveTo>
                <a:cubicBezTo>
                  <a:pt x="38522" y="5492"/>
                  <a:pt x="38515" y="5492"/>
                  <a:pt x="38508" y="5492"/>
                </a:cubicBezTo>
                <a:cubicBezTo>
                  <a:pt x="38502" y="5492"/>
                  <a:pt x="38497" y="5492"/>
                  <a:pt x="38491" y="5492"/>
                </a:cubicBezTo>
                <a:cubicBezTo>
                  <a:pt x="38163" y="5492"/>
                  <a:pt x="38009" y="5890"/>
                  <a:pt x="38236" y="6117"/>
                </a:cubicBezTo>
                <a:cubicBezTo>
                  <a:pt x="38313" y="6199"/>
                  <a:pt x="38408" y="6235"/>
                  <a:pt x="38501" y="6235"/>
                </a:cubicBezTo>
                <a:cubicBezTo>
                  <a:pt x="38687" y="6235"/>
                  <a:pt x="38866" y="6090"/>
                  <a:pt x="38875" y="5873"/>
                </a:cubicBezTo>
                <a:cubicBezTo>
                  <a:pt x="38875" y="5663"/>
                  <a:pt x="38723" y="5492"/>
                  <a:pt x="38530" y="5492"/>
                </a:cubicBezTo>
                <a:close/>
                <a:moveTo>
                  <a:pt x="47234" y="5791"/>
                </a:moveTo>
                <a:cubicBezTo>
                  <a:pt x="47166" y="5927"/>
                  <a:pt x="47220" y="6090"/>
                  <a:pt x="47343" y="6185"/>
                </a:cubicBezTo>
                <a:cubicBezTo>
                  <a:pt x="47396" y="6221"/>
                  <a:pt x="47452" y="6241"/>
                  <a:pt x="47512" y="6241"/>
                </a:cubicBezTo>
                <a:cubicBezTo>
                  <a:pt x="47589" y="6241"/>
                  <a:pt x="47672" y="6208"/>
                  <a:pt x="47764" y="6131"/>
                </a:cubicBezTo>
                <a:lnTo>
                  <a:pt x="47234" y="5791"/>
                </a:lnTo>
                <a:close/>
                <a:moveTo>
                  <a:pt x="44799" y="5708"/>
                </a:moveTo>
                <a:cubicBezTo>
                  <a:pt x="44732" y="5708"/>
                  <a:pt x="44664" y="5733"/>
                  <a:pt x="44611" y="5791"/>
                </a:cubicBezTo>
                <a:cubicBezTo>
                  <a:pt x="44448" y="5968"/>
                  <a:pt x="44570" y="6253"/>
                  <a:pt x="44815" y="6253"/>
                </a:cubicBezTo>
                <a:cubicBezTo>
                  <a:pt x="44951" y="6240"/>
                  <a:pt x="45059" y="6117"/>
                  <a:pt x="45073" y="5982"/>
                </a:cubicBezTo>
                <a:cubicBezTo>
                  <a:pt x="45073" y="5817"/>
                  <a:pt x="44937" y="5708"/>
                  <a:pt x="44799" y="5708"/>
                </a:cubicBezTo>
                <a:close/>
                <a:moveTo>
                  <a:pt x="26723" y="5492"/>
                </a:moveTo>
                <a:cubicBezTo>
                  <a:pt x="26719" y="5492"/>
                  <a:pt x="26714" y="5492"/>
                  <a:pt x="26710" y="5492"/>
                </a:cubicBezTo>
                <a:cubicBezTo>
                  <a:pt x="26479" y="5492"/>
                  <a:pt x="26302" y="5696"/>
                  <a:pt x="26316" y="5927"/>
                </a:cubicBezTo>
                <a:cubicBezTo>
                  <a:pt x="26343" y="6077"/>
                  <a:pt x="26438" y="6213"/>
                  <a:pt x="26574" y="6294"/>
                </a:cubicBezTo>
                <a:lnTo>
                  <a:pt x="26723" y="6294"/>
                </a:lnTo>
                <a:cubicBezTo>
                  <a:pt x="27262" y="6281"/>
                  <a:pt x="27240" y="5492"/>
                  <a:pt x="26723" y="5492"/>
                </a:cubicBezTo>
                <a:close/>
                <a:moveTo>
                  <a:pt x="35782" y="5528"/>
                </a:moveTo>
                <a:cubicBezTo>
                  <a:pt x="35686" y="5528"/>
                  <a:pt x="35587" y="5563"/>
                  <a:pt x="35504" y="5642"/>
                </a:cubicBezTo>
                <a:cubicBezTo>
                  <a:pt x="35246" y="5886"/>
                  <a:pt x="35422" y="6308"/>
                  <a:pt x="35776" y="6321"/>
                </a:cubicBezTo>
                <a:cubicBezTo>
                  <a:pt x="35993" y="6308"/>
                  <a:pt x="36156" y="6145"/>
                  <a:pt x="36170" y="5927"/>
                </a:cubicBezTo>
                <a:cubicBezTo>
                  <a:pt x="36179" y="5687"/>
                  <a:pt x="35987" y="5528"/>
                  <a:pt x="35782" y="5528"/>
                </a:cubicBezTo>
                <a:close/>
                <a:moveTo>
                  <a:pt x="33007" y="5587"/>
                </a:moveTo>
                <a:cubicBezTo>
                  <a:pt x="32800" y="5587"/>
                  <a:pt x="32635" y="5758"/>
                  <a:pt x="32622" y="5968"/>
                </a:cubicBezTo>
                <a:lnTo>
                  <a:pt x="32622" y="5982"/>
                </a:lnTo>
                <a:cubicBezTo>
                  <a:pt x="32622" y="6222"/>
                  <a:pt x="32817" y="6386"/>
                  <a:pt x="33023" y="6386"/>
                </a:cubicBezTo>
                <a:cubicBezTo>
                  <a:pt x="33120" y="6386"/>
                  <a:pt x="33219" y="6350"/>
                  <a:pt x="33302" y="6267"/>
                </a:cubicBezTo>
                <a:cubicBezTo>
                  <a:pt x="33560" y="6022"/>
                  <a:pt x="33383" y="5587"/>
                  <a:pt x="33030" y="5587"/>
                </a:cubicBezTo>
                <a:cubicBezTo>
                  <a:pt x="33022" y="5587"/>
                  <a:pt x="33014" y="5587"/>
                  <a:pt x="33007" y="5587"/>
                </a:cubicBezTo>
                <a:close/>
                <a:moveTo>
                  <a:pt x="17263" y="5818"/>
                </a:moveTo>
                <a:cubicBezTo>
                  <a:pt x="17317" y="5941"/>
                  <a:pt x="17385" y="6077"/>
                  <a:pt x="17453" y="6199"/>
                </a:cubicBezTo>
                <a:lnTo>
                  <a:pt x="17086" y="6389"/>
                </a:lnTo>
                <a:lnTo>
                  <a:pt x="16882" y="6036"/>
                </a:lnTo>
                <a:lnTo>
                  <a:pt x="17263" y="5818"/>
                </a:lnTo>
                <a:close/>
                <a:moveTo>
                  <a:pt x="42066" y="5709"/>
                </a:moveTo>
                <a:cubicBezTo>
                  <a:pt x="41764" y="5709"/>
                  <a:pt x="41611" y="6081"/>
                  <a:pt x="41838" y="6294"/>
                </a:cubicBezTo>
                <a:cubicBezTo>
                  <a:pt x="41907" y="6363"/>
                  <a:pt x="41990" y="6394"/>
                  <a:pt x="42072" y="6394"/>
                </a:cubicBezTo>
                <a:cubicBezTo>
                  <a:pt x="42249" y="6394"/>
                  <a:pt x="42418" y="6250"/>
                  <a:pt x="42409" y="6036"/>
                </a:cubicBezTo>
                <a:cubicBezTo>
                  <a:pt x="42409" y="5859"/>
                  <a:pt x="42259" y="5710"/>
                  <a:pt x="42083" y="5710"/>
                </a:cubicBezTo>
                <a:cubicBezTo>
                  <a:pt x="42077" y="5709"/>
                  <a:pt x="42072" y="5709"/>
                  <a:pt x="42066" y="5709"/>
                </a:cubicBezTo>
                <a:close/>
                <a:moveTo>
                  <a:pt x="4038" y="5886"/>
                </a:moveTo>
                <a:cubicBezTo>
                  <a:pt x="3793" y="5886"/>
                  <a:pt x="3657" y="6185"/>
                  <a:pt x="3834" y="6362"/>
                </a:cubicBezTo>
                <a:cubicBezTo>
                  <a:pt x="3889" y="6413"/>
                  <a:pt x="3957" y="6436"/>
                  <a:pt x="4023" y="6436"/>
                </a:cubicBezTo>
                <a:cubicBezTo>
                  <a:pt x="4169" y="6436"/>
                  <a:pt x="4310" y="6326"/>
                  <a:pt x="4310" y="6158"/>
                </a:cubicBezTo>
                <a:cubicBezTo>
                  <a:pt x="4296" y="6009"/>
                  <a:pt x="4187" y="5886"/>
                  <a:pt x="4038" y="5886"/>
                </a:cubicBezTo>
                <a:close/>
                <a:moveTo>
                  <a:pt x="9501" y="5641"/>
                </a:moveTo>
                <a:cubicBezTo>
                  <a:pt x="9400" y="5641"/>
                  <a:pt x="9297" y="5679"/>
                  <a:pt x="9216" y="5764"/>
                </a:cubicBezTo>
                <a:cubicBezTo>
                  <a:pt x="8972" y="6022"/>
                  <a:pt x="9149" y="6444"/>
                  <a:pt x="9515" y="6444"/>
                </a:cubicBezTo>
                <a:cubicBezTo>
                  <a:pt x="9733" y="6444"/>
                  <a:pt x="9923" y="6267"/>
                  <a:pt x="9910" y="6036"/>
                </a:cubicBezTo>
                <a:cubicBezTo>
                  <a:pt x="9910" y="5799"/>
                  <a:pt x="9708" y="5641"/>
                  <a:pt x="9501" y="5641"/>
                </a:cubicBezTo>
                <a:close/>
                <a:moveTo>
                  <a:pt x="14545" y="5900"/>
                </a:moveTo>
                <a:cubicBezTo>
                  <a:pt x="14558" y="5968"/>
                  <a:pt x="14585" y="6022"/>
                  <a:pt x="14613" y="6090"/>
                </a:cubicBezTo>
                <a:cubicBezTo>
                  <a:pt x="14640" y="6145"/>
                  <a:pt x="14694" y="6199"/>
                  <a:pt x="14735" y="6253"/>
                </a:cubicBezTo>
                <a:lnTo>
                  <a:pt x="14327" y="6444"/>
                </a:lnTo>
                <a:lnTo>
                  <a:pt x="14150" y="6104"/>
                </a:lnTo>
                <a:lnTo>
                  <a:pt x="14545" y="5900"/>
                </a:lnTo>
                <a:close/>
                <a:moveTo>
                  <a:pt x="6753" y="5741"/>
                </a:moveTo>
                <a:cubicBezTo>
                  <a:pt x="6665" y="5741"/>
                  <a:pt x="6575" y="5773"/>
                  <a:pt x="6498" y="5846"/>
                </a:cubicBezTo>
                <a:cubicBezTo>
                  <a:pt x="6267" y="6063"/>
                  <a:pt x="6416" y="6457"/>
                  <a:pt x="6743" y="6471"/>
                </a:cubicBezTo>
                <a:cubicBezTo>
                  <a:pt x="6947" y="6471"/>
                  <a:pt x="7110" y="6321"/>
                  <a:pt x="7123" y="6117"/>
                </a:cubicBezTo>
                <a:cubicBezTo>
                  <a:pt x="7123" y="5894"/>
                  <a:pt x="6945" y="5741"/>
                  <a:pt x="6753" y="5741"/>
                </a:cubicBezTo>
                <a:close/>
                <a:moveTo>
                  <a:pt x="30312" y="5655"/>
                </a:moveTo>
                <a:cubicBezTo>
                  <a:pt x="30081" y="5655"/>
                  <a:pt x="29904" y="5832"/>
                  <a:pt x="29904" y="6063"/>
                </a:cubicBezTo>
                <a:cubicBezTo>
                  <a:pt x="29904" y="6226"/>
                  <a:pt x="29999" y="6389"/>
                  <a:pt x="30162" y="6471"/>
                </a:cubicBezTo>
                <a:lnTo>
                  <a:pt x="30149" y="6471"/>
                </a:lnTo>
                <a:cubicBezTo>
                  <a:pt x="30185" y="6471"/>
                  <a:pt x="30221" y="6477"/>
                  <a:pt x="30261" y="6477"/>
                </a:cubicBezTo>
                <a:cubicBezTo>
                  <a:pt x="30281" y="6477"/>
                  <a:pt x="30303" y="6475"/>
                  <a:pt x="30325" y="6471"/>
                </a:cubicBezTo>
                <a:cubicBezTo>
                  <a:pt x="30828" y="6430"/>
                  <a:pt x="30815" y="5683"/>
                  <a:pt x="30312" y="5655"/>
                </a:cubicBezTo>
                <a:close/>
                <a:moveTo>
                  <a:pt x="45639" y="5967"/>
                </a:moveTo>
                <a:cubicBezTo>
                  <a:pt x="45632" y="5967"/>
                  <a:pt x="45624" y="5967"/>
                  <a:pt x="45617" y="5968"/>
                </a:cubicBezTo>
                <a:cubicBezTo>
                  <a:pt x="45385" y="5982"/>
                  <a:pt x="45277" y="6267"/>
                  <a:pt x="45453" y="6417"/>
                </a:cubicBezTo>
                <a:cubicBezTo>
                  <a:pt x="45503" y="6462"/>
                  <a:pt x="45563" y="6482"/>
                  <a:pt x="45622" y="6482"/>
                </a:cubicBezTo>
                <a:cubicBezTo>
                  <a:pt x="45757" y="6482"/>
                  <a:pt x="45888" y="6377"/>
                  <a:pt x="45888" y="6226"/>
                </a:cubicBezTo>
                <a:cubicBezTo>
                  <a:pt x="45888" y="6084"/>
                  <a:pt x="45778" y="5967"/>
                  <a:pt x="45639" y="5967"/>
                </a:cubicBezTo>
                <a:close/>
                <a:moveTo>
                  <a:pt x="39320" y="5728"/>
                </a:moveTo>
                <a:cubicBezTo>
                  <a:pt x="39225" y="5728"/>
                  <a:pt x="39128" y="5764"/>
                  <a:pt x="39051" y="5846"/>
                </a:cubicBezTo>
                <a:cubicBezTo>
                  <a:pt x="38820" y="6090"/>
                  <a:pt x="38997" y="6484"/>
                  <a:pt x="39337" y="6484"/>
                </a:cubicBezTo>
                <a:cubicBezTo>
                  <a:pt x="39541" y="6471"/>
                  <a:pt x="39704" y="6308"/>
                  <a:pt x="39704" y="6090"/>
                </a:cubicBezTo>
                <a:cubicBezTo>
                  <a:pt x="39695" y="5873"/>
                  <a:pt x="39511" y="5728"/>
                  <a:pt x="39320" y="5728"/>
                </a:cubicBezTo>
                <a:close/>
                <a:moveTo>
                  <a:pt x="11813" y="5900"/>
                </a:moveTo>
                <a:cubicBezTo>
                  <a:pt x="11785" y="6077"/>
                  <a:pt x="11853" y="6240"/>
                  <a:pt x="12003" y="6349"/>
                </a:cubicBezTo>
                <a:lnTo>
                  <a:pt x="11622" y="6552"/>
                </a:lnTo>
                <a:lnTo>
                  <a:pt x="11405" y="6131"/>
                </a:lnTo>
                <a:lnTo>
                  <a:pt x="11405" y="6131"/>
                </a:lnTo>
                <a:cubicBezTo>
                  <a:pt x="11413" y="6132"/>
                  <a:pt x="11421" y="6132"/>
                  <a:pt x="11430" y="6132"/>
                </a:cubicBezTo>
                <a:cubicBezTo>
                  <a:pt x="11580" y="6132"/>
                  <a:pt x="11697" y="6016"/>
                  <a:pt x="11813" y="5900"/>
                </a:cubicBezTo>
                <a:close/>
                <a:moveTo>
                  <a:pt x="36589" y="5805"/>
                </a:moveTo>
                <a:cubicBezTo>
                  <a:pt x="36246" y="5805"/>
                  <a:pt x="36079" y="6230"/>
                  <a:pt x="36319" y="6471"/>
                </a:cubicBezTo>
                <a:cubicBezTo>
                  <a:pt x="36400" y="6556"/>
                  <a:pt x="36501" y="6594"/>
                  <a:pt x="36600" y="6594"/>
                </a:cubicBezTo>
                <a:cubicBezTo>
                  <a:pt x="36803" y="6594"/>
                  <a:pt x="36999" y="6436"/>
                  <a:pt x="36999" y="6199"/>
                </a:cubicBezTo>
                <a:cubicBezTo>
                  <a:pt x="36999" y="5982"/>
                  <a:pt x="36822" y="5805"/>
                  <a:pt x="36605" y="5805"/>
                </a:cubicBezTo>
                <a:cubicBezTo>
                  <a:pt x="36599" y="5805"/>
                  <a:pt x="36594" y="5805"/>
                  <a:pt x="36589" y="5805"/>
                </a:cubicBezTo>
                <a:close/>
                <a:moveTo>
                  <a:pt x="42912" y="5954"/>
                </a:moveTo>
                <a:cubicBezTo>
                  <a:pt x="42626" y="5954"/>
                  <a:pt x="42463" y="6308"/>
                  <a:pt x="42667" y="6512"/>
                </a:cubicBezTo>
                <a:cubicBezTo>
                  <a:pt x="42734" y="6584"/>
                  <a:pt x="42818" y="6615"/>
                  <a:pt x="42900" y="6615"/>
                </a:cubicBezTo>
                <a:cubicBezTo>
                  <a:pt x="43066" y="6615"/>
                  <a:pt x="43224" y="6485"/>
                  <a:pt x="43224" y="6294"/>
                </a:cubicBezTo>
                <a:cubicBezTo>
                  <a:pt x="43224" y="6104"/>
                  <a:pt x="43088" y="5968"/>
                  <a:pt x="42898" y="5968"/>
                </a:cubicBezTo>
                <a:lnTo>
                  <a:pt x="42912" y="5954"/>
                </a:lnTo>
                <a:close/>
                <a:moveTo>
                  <a:pt x="18079" y="6077"/>
                </a:moveTo>
                <a:lnTo>
                  <a:pt x="18269" y="6444"/>
                </a:lnTo>
                <a:lnTo>
                  <a:pt x="17916" y="6634"/>
                </a:lnTo>
                <a:lnTo>
                  <a:pt x="17725" y="6281"/>
                </a:lnTo>
                <a:lnTo>
                  <a:pt x="18079" y="6077"/>
                </a:lnTo>
                <a:close/>
                <a:moveTo>
                  <a:pt x="33859" y="5846"/>
                </a:moveTo>
                <a:cubicBezTo>
                  <a:pt x="33628" y="5846"/>
                  <a:pt x="33451" y="6022"/>
                  <a:pt x="33451" y="6240"/>
                </a:cubicBezTo>
                <a:cubicBezTo>
                  <a:pt x="33451" y="6417"/>
                  <a:pt x="33560" y="6566"/>
                  <a:pt x="33710" y="6661"/>
                </a:cubicBezTo>
                <a:lnTo>
                  <a:pt x="33873" y="6661"/>
                </a:lnTo>
                <a:cubicBezTo>
                  <a:pt x="34403" y="6648"/>
                  <a:pt x="34389" y="5846"/>
                  <a:pt x="33859" y="5846"/>
                </a:cubicBezTo>
                <a:close/>
                <a:moveTo>
                  <a:pt x="2136" y="6330"/>
                </a:moveTo>
                <a:cubicBezTo>
                  <a:pt x="2047" y="6330"/>
                  <a:pt x="1958" y="6384"/>
                  <a:pt x="1945" y="6498"/>
                </a:cubicBezTo>
                <a:cubicBezTo>
                  <a:pt x="1931" y="6607"/>
                  <a:pt x="2026" y="6688"/>
                  <a:pt x="2135" y="6688"/>
                </a:cubicBezTo>
                <a:cubicBezTo>
                  <a:pt x="2257" y="6688"/>
                  <a:pt x="2325" y="6634"/>
                  <a:pt x="2325" y="6498"/>
                </a:cubicBezTo>
                <a:cubicBezTo>
                  <a:pt x="2318" y="6388"/>
                  <a:pt x="2227" y="6330"/>
                  <a:pt x="2136" y="6330"/>
                </a:cubicBezTo>
                <a:close/>
                <a:moveTo>
                  <a:pt x="15347" y="6145"/>
                </a:moveTo>
                <a:lnTo>
                  <a:pt x="15537" y="6539"/>
                </a:lnTo>
                <a:lnTo>
                  <a:pt x="15170" y="6702"/>
                </a:lnTo>
                <a:lnTo>
                  <a:pt x="14980" y="6349"/>
                </a:lnTo>
                <a:lnTo>
                  <a:pt x="15347" y="6145"/>
                </a:lnTo>
                <a:close/>
                <a:moveTo>
                  <a:pt x="46459" y="6213"/>
                </a:moveTo>
                <a:cubicBezTo>
                  <a:pt x="46323" y="6213"/>
                  <a:pt x="46201" y="6321"/>
                  <a:pt x="46201" y="6457"/>
                </a:cubicBezTo>
                <a:cubicBezTo>
                  <a:pt x="46192" y="6618"/>
                  <a:pt x="46321" y="6727"/>
                  <a:pt x="46455" y="6727"/>
                </a:cubicBezTo>
                <a:cubicBezTo>
                  <a:pt x="46514" y="6727"/>
                  <a:pt x="46573" y="6706"/>
                  <a:pt x="46622" y="6661"/>
                </a:cubicBezTo>
                <a:cubicBezTo>
                  <a:pt x="46799" y="6498"/>
                  <a:pt x="46690" y="6226"/>
                  <a:pt x="46459" y="6213"/>
                </a:cubicBezTo>
                <a:close/>
                <a:moveTo>
                  <a:pt x="7572" y="5969"/>
                </a:moveTo>
                <a:cubicBezTo>
                  <a:pt x="7480" y="5969"/>
                  <a:pt x="7388" y="6002"/>
                  <a:pt x="7314" y="6077"/>
                </a:cubicBezTo>
                <a:cubicBezTo>
                  <a:pt x="7069" y="6321"/>
                  <a:pt x="7246" y="6729"/>
                  <a:pt x="7585" y="6729"/>
                </a:cubicBezTo>
                <a:cubicBezTo>
                  <a:pt x="7789" y="6729"/>
                  <a:pt x="7966" y="6552"/>
                  <a:pt x="7966" y="6349"/>
                </a:cubicBezTo>
                <a:cubicBezTo>
                  <a:pt x="7957" y="6118"/>
                  <a:pt x="7766" y="5969"/>
                  <a:pt x="7572" y="5969"/>
                </a:cubicBezTo>
                <a:close/>
                <a:moveTo>
                  <a:pt x="31131" y="5908"/>
                </a:moveTo>
                <a:cubicBezTo>
                  <a:pt x="30899" y="5908"/>
                  <a:pt x="30681" y="6104"/>
                  <a:pt x="30719" y="6376"/>
                </a:cubicBezTo>
                <a:cubicBezTo>
                  <a:pt x="30747" y="6525"/>
                  <a:pt x="30842" y="6648"/>
                  <a:pt x="30978" y="6716"/>
                </a:cubicBezTo>
                <a:cubicBezTo>
                  <a:pt x="31018" y="6716"/>
                  <a:pt x="31073" y="6729"/>
                  <a:pt x="31127" y="6729"/>
                </a:cubicBezTo>
                <a:cubicBezTo>
                  <a:pt x="31508" y="6729"/>
                  <a:pt x="31684" y="6267"/>
                  <a:pt x="31399" y="6009"/>
                </a:cubicBezTo>
                <a:cubicBezTo>
                  <a:pt x="31318" y="5939"/>
                  <a:pt x="31223" y="5908"/>
                  <a:pt x="31131" y="5908"/>
                </a:cubicBezTo>
                <a:close/>
                <a:moveTo>
                  <a:pt x="4853" y="6131"/>
                </a:moveTo>
                <a:cubicBezTo>
                  <a:pt x="4690" y="6131"/>
                  <a:pt x="4541" y="6267"/>
                  <a:pt x="4541" y="6444"/>
                </a:cubicBezTo>
                <a:cubicBezTo>
                  <a:pt x="4541" y="6628"/>
                  <a:pt x="4697" y="6750"/>
                  <a:pt x="4861" y="6750"/>
                </a:cubicBezTo>
                <a:cubicBezTo>
                  <a:pt x="4939" y="6750"/>
                  <a:pt x="5019" y="6722"/>
                  <a:pt x="5084" y="6661"/>
                </a:cubicBezTo>
                <a:cubicBezTo>
                  <a:pt x="5275" y="6457"/>
                  <a:pt x="5139" y="6131"/>
                  <a:pt x="4853" y="6131"/>
                </a:cubicBezTo>
                <a:close/>
                <a:moveTo>
                  <a:pt x="40147" y="6006"/>
                </a:moveTo>
                <a:cubicBezTo>
                  <a:pt x="40053" y="6006"/>
                  <a:pt x="39957" y="6041"/>
                  <a:pt x="39881" y="6117"/>
                </a:cubicBezTo>
                <a:cubicBezTo>
                  <a:pt x="39650" y="6349"/>
                  <a:pt x="39826" y="6756"/>
                  <a:pt x="40152" y="6756"/>
                </a:cubicBezTo>
                <a:cubicBezTo>
                  <a:pt x="40356" y="6756"/>
                  <a:pt x="40533" y="6580"/>
                  <a:pt x="40519" y="6376"/>
                </a:cubicBezTo>
                <a:cubicBezTo>
                  <a:pt x="40519" y="6148"/>
                  <a:pt x="40337" y="6006"/>
                  <a:pt x="40147" y="6006"/>
                </a:cubicBezTo>
                <a:close/>
                <a:moveTo>
                  <a:pt x="12601" y="6240"/>
                </a:moveTo>
                <a:lnTo>
                  <a:pt x="12791" y="6593"/>
                </a:lnTo>
                <a:lnTo>
                  <a:pt x="12451" y="6770"/>
                </a:lnTo>
                <a:lnTo>
                  <a:pt x="12248" y="6430"/>
                </a:lnTo>
                <a:lnTo>
                  <a:pt x="12601" y="6240"/>
                </a:lnTo>
                <a:close/>
                <a:moveTo>
                  <a:pt x="21653" y="6226"/>
                </a:moveTo>
                <a:lnTo>
                  <a:pt x="21857" y="6634"/>
                </a:lnTo>
                <a:lnTo>
                  <a:pt x="21436" y="6824"/>
                </a:lnTo>
                <a:cubicBezTo>
                  <a:pt x="21422" y="6634"/>
                  <a:pt x="21300" y="6484"/>
                  <a:pt x="21137" y="6417"/>
                </a:cubicBezTo>
                <a:lnTo>
                  <a:pt x="21137" y="6417"/>
                </a:lnTo>
                <a:cubicBezTo>
                  <a:pt x="21177" y="6428"/>
                  <a:pt x="21217" y="6433"/>
                  <a:pt x="21257" y="6433"/>
                </a:cubicBezTo>
                <a:cubicBezTo>
                  <a:pt x="21409" y="6433"/>
                  <a:pt x="21557" y="6355"/>
                  <a:pt x="21653" y="6226"/>
                </a:cubicBezTo>
                <a:close/>
                <a:moveTo>
                  <a:pt x="37418" y="6049"/>
                </a:moveTo>
                <a:cubicBezTo>
                  <a:pt x="37075" y="6049"/>
                  <a:pt x="36894" y="6475"/>
                  <a:pt x="37149" y="6716"/>
                </a:cubicBezTo>
                <a:cubicBezTo>
                  <a:pt x="37229" y="6801"/>
                  <a:pt x="37330" y="6838"/>
                  <a:pt x="37430" y="6838"/>
                </a:cubicBezTo>
                <a:cubicBezTo>
                  <a:pt x="37632" y="6838"/>
                  <a:pt x="37828" y="6681"/>
                  <a:pt x="37828" y="6444"/>
                </a:cubicBezTo>
                <a:cubicBezTo>
                  <a:pt x="37828" y="6226"/>
                  <a:pt x="37651" y="6050"/>
                  <a:pt x="37434" y="6050"/>
                </a:cubicBezTo>
                <a:cubicBezTo>
                  <a:pt x="37429" y="6049"/>
                  <a:pt x="37423" y="6049"/>
                  <a:pt x="37418" y="6049"/>
                </a:cubicBezTo>
                <a:close/>
                <a:moveTo>
                  <a:pt x="43737" y="6247"/>
                </a:moveTo>
                <a:cubicBezTo>
                  <a:pt x="43572" y="6247"/>
                  <a:pt x="43415" y="6372"/>
                  <a:pt x="43415" y="6566"/>
                </a:cubicBezTo>
                <a:cubicBezTo>
                  <a:pt x="43415" y="6743"/>
                  <a:pt x="43551" y="6879"/>
                  <a:pt x="43727" y="6879"/>
                </a:cubicBezTo>
                <a:cubicBezTo>
                  <a:pt x="44013" y="6879"/>
                  <a:pt x="44149" y="6539"/>
                  <a:pt x="43958" y="6335"/>
                </a:cubicBezTo>
                <a:cubicBezTo>
                  <a:pt x="43893" y="6274"/>
                  <a:pt x="43814" y="6247"/>
                  <a:pt x="43737" y="6247"/>
                </a:cubicBezTo>
                <a:close/>
                <a:moveTo>
                  <a:pt x="18894" y="6335"/>
                </a:moveTo>
                <a:lnTo>
                  <a:pt x="19071" y="6729"/>
                </a:lnTo>
                <a:lnTo>
                  <a:pt x="18731" y="6906"/>
                </a:lnTo>
                <a:lnTo>
                  <a:pt x="18554" y="6525"/>
                </a:lnTo>
                <a:lnTo>
                  <a:pt x="18894" y="6335"/>
                </a:lnTo>
                <a:close/>
                <a:moveTo>
                  <a:pt x="34688" y="6092"/>
                </a:moveTo>
                <a:cubicBezTo>
                  <a:pt x="34473" y="6092"/>
                  <a:pt x="34271" y="6265"/>
                  <a:pt x="34281" y="6512"/>
                </a:cubicBezTo>
                <a:cubicBezTo>
                  <a:pt x="34281" y="6674"/>
                  <a:pt x="34388" y="6823"/>
                  <a:pt x="34523" y="6905"/>
                </a:cubicBezTo>
                <a:lnTo>
                  <a:pt x="34523" y="6905"/>
                </a:lnTo>
                <a:cubicBezTo>
                  <a:pt x="34524" y="6905"/>
                  <a:pt x="34525" y="6905"/>
                  <a:pt x="34525" y="6905"/>
                </a:cubicBezTo>
                <a:lnTo>
                  <a:pt x="34525" y="6905"/>
                </a:lnTo>
                <a:lnTo>
                  <a:pt x="34525" y="6892"/>
                </a:lnTo>
                <a:cubicBezTo>
                  <a:pt x="34580" y="6892"/>
                  <a:pt x="34634" y="6906"/>
                  <a:pt x="34688" y="6906"/>
                </a:cubicBezTo>
                <a:cubicBezTo>
                  <a:pt x="35055" y="6892"/>
                  <a:pt x="35218" y="6457"/>
                  <a:pt x="34960" y="6199"/>
                </a:cubicBezTo>
                <a:cubicBezTo>
                  <a:pt x="34878" y="6125"/>
                  <a:pt x="34781" y="6092"/>
                  <a:pt x="34688" y="6092"/>
                </a:cubicBezTo>
                <a:close/>
                <a:moveTo>
                  <a:pt x="16189" y="6430"/>
                </a:moveTo>
                <a:lnTo>
                  <a:pt x="16366" y="6784"/>
                </a:lnTo>
                <a:lnTo>
                  <a:pt x="15985" y="6974"/>
                </a:lnTo>
                <a:lnTo>
                  <a:pt x="15809" y="6634"/>
                </a:lnTo>
                <a:lnTo>
                  <a:pt x="16189" y="6430"/>
                </a:lnTo>
                <a:close/>
                <a:moveTo>
                  <a:pt x="40982" y="6253"/>
                </a:moveTo>
                <a:cubicBezTo>
                  <a:pt x="40642" y="6253"/>
                  <a:pt x="40479" y="6661"/>
                  <a:pt x="40710" y="6892"/>
                </a:cubicBezTo>
                <a:cubicBezTo>
                  <a:pt x="40787" y="6965"/>
                  <a:pt x="40880" y="6997"/>
                  <a:pt x="40971" y="6997"/>
                </a:cubicBezTo>
                <a:cubicBezTo>
                  <a:pt x="41169" y="6997"/>
                  <a:pt x="41358" y="6844"/>
                  <a:pt x="41349" y="6620"/>
                </a:cubicBezTo>
                <a:cubicBezTo>
                  <a:pt x="41349" y="6417"/>
                  <a:pt x="41185" y="6253"/>
                  <a:pt x="40982" y="6253"/>
                </a:cubicBezTo>
                <a:close/>
                <a:moveTo>
                  <a:pt x="2965" y="6511"/>
                </a:moveTo>
                <a:cubicBezTo>
                  <a:pt x="2664" y="6511"/>
                  <a:pt x="2629" y="6974"/>
                  <a:pt x="2950" y="7001"/>
                </a:cubicBezTo>
                <a:cubicBezTo>
                  <a:pt x="2955" y="7001"/>
                  <a:pt x="2959" y="7001"/>
                  <a:pt x="2963" y="7001"/>
                </a:cubicBezTo>
                <a:cubicBezTo>
                  <a:pt x="3264" y="7001"/>
                  <a:pt x="3286" y="6538"/>
                  <a:pt x="2978" y="6512"/>
                </a:cubicBezTo>
                <a:cubicBezTo>
                  <a:pt x="2973" y="6511"/>
                  <a:pt x="2969" y="6511"/>
                  <a:pt x="2965" y="6511"/>
                </a:cubicBezTo>
                <a:close/>
                <a:moveTo>
                  <a:pt x="47273" y="6470"/>
                </a:moveTo>
                <a:cubicBezTo>
                  <a:pt x="47051" y="6470"/>
                  <a:pt x="46925" y="6747"/>
                  <a:pt x="47084" y="6919"/>
                </a:cubicBezTo>
                <a:cubicBezTo>
                  <a:pt x="47140" y="6979"/>
                  <a:pt x="47209" y="7007"/>
                  <a:pt x="47278" y="7007"/>
                </a:cubicBezTo>
                <a:cubicBezTo>
                  <a:pt x="47410" y="7007"/>
                  <a:pt x="47538" y="6904"/>
                  <a:pt x="47547" y="6743"/>
                </a:cubicBezTo>
                <a:cubicBezTo>
                  <a:pt x="47547" y="6607"/>
                  <a:pt x="47438" y="6484"/>
                  <a:pt x="47288" y="6484"/>
                </a:cubicBezTo>
                <a:lnTo>
                  <a:pt x="47288" y="6471"/>
                </a:lnTo>
                <a:cubicBezTo>
                  <a:pt x="47283" y="6471"/>
                  <a:pt x="47278" y="6470"/>
                  <a:pt x="47273" y="6470"/>
                </a:cubicBezTo>
                <a:close/>
                <a:moveTo>
                  <a:pt x="8428" y="6226"/>
                </a:moveTo>
                <a:cubicBezTo>
                  <a:pt x="8075" y="6240"/>
                  <a:pt x="7912" y="6661"/>
                  <a:pt x="8156" y="6906"/>
                </a:cubicBezTo>
                <a:cubicBezTo>
                  <a:pt x="8239" y="6985"/>
                  <a:pt x="8340" y="7020"/>
                  <a:pt x="8437" y="7020"/>
                </a:cubicBezTo>
                <a:cubicBezTo>
                  <a:pt x="8642" y="7020"/>
                  <a:pt x="8836" y="6864"/>
                  <a:pt x="8836" y="6634"/>
                </a:cubicBezTo>
                <a:cubicBezTo>
                  <a:pt x="8836" y="6403"/>
                  <a:pt x="8659" y="6226"/>
                  <a:pt x="8428" y="6226"/>
                </a:cubicBezTo>
                <a:close/>
                <a:moveTo>
                  <a:pt x="5680" y="6348"/>
                </a:moveTo>
                <a:cubicBezTo>
                  <a:pt x="5391" y="6348"/>
                  <a:pt x="5238" y="6706"/>
                  <a:pt x="5438" y="6919"/>
                </a:cubicBezTo>
                <a:cubicBezTo>
                  <a:pt x="5509" y="6991"/>
                  <a:pt x="5597" y="7023"/>
                  <a:pt x="5682" y="7023"/>
                </a:cubicBezTo>
                <a:cubicBezTo>
                  <a:pt x="5857" y="7023"/>
                  <a:pt x="6022" y="6889"/>
                  <a:pt x="6022" y="6688"/>
                </a:cubicBezTo>
                <a:cubicBezTo>
                  <a:pt x="6022" y="6498"/>
                  <a:pt x="5873" y="6349"/>
                  <a:pt x="5696" y="6349"/>
                </a:cubicBezTo>
                <a:cubicBezTo>
                  <a:pt x="5691" y="6348"/>
                  <a:pt x="5685" y="6348"/>
                  <a:pt x="5680" y="6348"/>
                </a:cubicBezTo>
                <a:close/>
                <a:moveTo>
                  <a:pt x="13444" y="6484"/>
                </a:moveTo>
                <a:lnTo>
                  <a:pt x="13607" y="6838"/>
                </a:lnTo>
                <a:lnTo>
                  <a:pt x="13267" y="7028"/>
                </a:lnTo>
                <a:lnTo>
                  <a:pt x="13077" y="6688"/>
                </a:lnTo>
                <a:lnTo>
                  <a:pt x="13444" y="6484"/>
                </a:lnTo>
                <a:close/>
                <a:moveTo>
                  <a:pt x="22483" y="6525"/>
                </a:moveTo>
                <a:lnTo>
                  <a:pt x="22673" y="6919"/>
                </a:lnTo>
                <a:lnTo>
                  <a:pt x="22292" y="7083"/>
                </a:lnTo>
                <a:lnTo>
                  <a:pt x="22102" y="6702"/>
                </a:lnTo>
                <a:lnTo>
                  <a:pt x="22483" y="6525"/>
                </a:lnTo>
                <a:close/>
                <a:moveTo>
                  <a:pt x="38247" y="6294"/>
                </a:moveTo>
                <a:cubicBezTo>
                  <a:pt x="37904" y="6294"/>
                  <a:pt x="37723" y="6719"/>
                  <a:pt x="37964" y="6960"/>
                </a:cubicBezTo>
                <a:cubicBezTo>
                  <a:pt x="38049" y="7045"/>
                  <a:pt x="38153" y="7083"/>
                  <a:pt x="38255" y="7083"/>
                </a:cubicBezTo>
                <a:cubicBezTo>
                  <a:pt x="38461" y="7083"/>
                  <a:pt x="38657" y="6925"/>
                  <a:pt x="38657" y="6688"/>
                </a:cubicBezTo>
                <a:cubicBezTo>
                  <a:pt x="38657" y="6471"/>
                  <a:pt x="38481" y="6294"/>
                  <a:pt x="38263" y="6294"/>
                </a:cubicBezTo>
                <a:cubicBezTo>
                  <a:pt x="38258" y="6294"/>
                  <a:pt x="38252" y="6294"/>
                  <a:pt x="38247" y="6294"/>
                </a:cubicBezTo>
                <a:close/>
                <a:moveTo>
                  <a:pt x="44557" y="6498"/>
                </a:moveTo>
                <a:cubicBezTo>
                  <a:pt x="44162" y="6498"/>
                  <a:pt x="44140" y="7096"/>
                  <a:pt x="44556" y="7110"/>
                </a:cubicBezTo>
                <a:cubicBezTo>
                  <a:pt x="44564" y="7110"/>
                  <a:pt x="44571" y="7111"/>
                  <a:pt x="44579" y="7111"/>
                </a:cubicBezTo>
                <a:cubicBezTo>
                  <a:pt x="44733" y="7111"/>
                  <a:pt x="44869" y="6980"/>
                  <a:pt x="44869" y="6824"/>
                </a:cubicBezTo>
                <a:cubicBezTo>
                  <a:pt x="44883" y="6648"/>
                  <a:pt x="44747" y="6498"/>
                  <a:pt x="44570" y="6498"/>
                </a:cubicBezTo>
                <a:cubicBezTo>
                  <a:pt x="44565" y="6498"/>
                  <a:pt x="44561" y="6498"/>
                  <a:pt x="44557" y="6498"/>
                </a:cubicBezTo>
                <a:close/>
                <a:moveTo>
                  <a:pt x="19723" y="6607"/>
                </a:moveTo>
                <a:lnTo>
                  <a:pt x="19914" y="6974"/>
                </a:lnTo>
                <a:lnTo>
                  <a:pt x="19574" y="7137"/>
                </a:lnTo>
                <a:lnTo>
                  <a:pt x="19383" y="6797"/>
                </a:lnTo>
                <a:lnTo>
                  <a:pt x="19723" y="6607"/>
                </a:lnTo>
                <a:close/>
                <a:moveTo>
                  <a:pt x="41811" y="6498"/>
                </a:moveTo>
                <a:cubicBezTo>
                  <a:pt x="41484" y="6498"/>
                  <a:pt x="41308" y="6892"/>
                  <a:pt x="41539" y="7123"/>
                </a:cubicBezTo>
                <a:cubicBezTo>
                  <a:pt x="41618" y="7203"/>
                  <a:pt x="41713" y="7238"/>
                  <a:pt x="41805" y="7238"/>
                </a:cubicBezTo>
                <a:cubicBezTo>
                  <a:pt x="41998" y="7238"/>
                  <a:pt x="42178" y="7085"/>
                  <a:pt x="42178" y="6865"/>
                </a:cubicBezTo>
                <a:cubicBezTo>
                  <a:pt x="42178" y="6661"/>
                  <a:pt x="42015" y="6498"/>
                  <a:pt x="41811" y="6498"/>
                </a:cubicBezTo>
                <a:close/>
                <a:moveTo>
                  <a:pt x="17018" y="6661"/>
                </a:moveTo>
                <a:cubicBezTo>
                  <a:pt x="17032" y="6729"/>
                  <a:pt x="17046" y="6784"/>
                  <a:pt x="17073" y="6838"/>
                </a:cubicBezTo>
                <a:cubicBezTo>
                  <a:pt x="17114" y="6892"/>
                  <a:pt x="17154" y="6960"/>
                  <a:pt x="17195" y="7001"/>
                </a:cubicBezTo>
                <a:lnTo>
                  <a:pt x="16815" y="7246"/>
                </a:lnTo>
                <a:lnTo>
                  <a:pt x="16638" y="6865"/>
                </a:lnTo>
                <a:lnTo>
                  <a:pt x="17018" y="6661"/>
                </a:lnTo>
                <a:close/>
                <a:moveTo>
                  <a:pt x="14259" y="6756"/>
                </a:moveTo>
                <a:lnTo>
                  <a:pt x="14436" y="7096"/>
                </a:lnTo>
                <a:lnTo>
                  <a:pt x="14096" y="7259"/>
                </a:lnTo>
                <a:lnTo>
                  <a:pt x="13919" y="6933"/>
                </a:lnTo>
                <a:lnTo>
                  <a:pt x="14259" y="6756"/>
                </a:lnTo>
                <a:close/>
                <a:moveTo>
                  <a:pt x="9257" y="6457"/>
                </a:moveTo>
                <a:cubicBezTo>
                  <a:pt x="8890" y="6457"/>
                  <a:pt x="8727" y="6906"/>
                  <a:pt x="8985" y="7150"/>
                </a:cubicBezTo>
                <a:cubicBezTo>
                  <a:pt x="9068" y="7233"/>
                  <a:pt x="9168" y="7270"/>
                  <a:pt x="9266" y="7270"/>
                </a:cubicBezTo>
                <a:cubicBezTo>
                  <a:pt x="9475" y="7270"/>
                  <a:pt x="9674" y="7102"/>
                  <a:pt x="9665" y="6851"/>
                </a:cubicBezTo>
                <a:cubicBezTo>
                  <a:pt x="9665" y="6634"/>
                  <a:pt x="9475" y="6457"/>
                  <a:pt x="9257" y="6457"/>
                </a:cubicBezTo>
                <a:close/>
                <a:moveTo>
                  <a:pt x="25228" y="6430"/>
                </a:moveTo>
                <a:cubicBezTo>
                  <a:pt x="25228" y="6607"/>
                  <a:pt x="25350" y="6784"/>
                  <a:pt x="25541" y="6824"/>
                </a:cubicBezTo>
                <a:cubicBezTo>
                  <a:pt x="25587" y="6842"/>
                  <a:pt x="25635" y="6850"/>
                  <a:pt x="25682" y="6850"/>
                </a:cubicBezTo>
                <a:cubicBezTo>
                  <a:pt x="25816" y="6850"/>
                  <a:pt x="25946" y="6782"/>
                  <a:pt x="26016" y="6661"/>
                </a:cubicBezTo>
                <a:lnTo>
                  <a:pt x="26220" y="7083"/>
                </a:lnTo>
                <a:lnTo>
                  <a:pt x="25853" y="7273"/>
                </a:lnTo>
                <a:cubicBezTo>
                  <a:pt x="25840" y="7083"/>
                  <a:pt x="25704" y="6919"/>
                  <a:pt x="25527" y="6879"/>
                </a:cubicBezTo>
                <a:cubicBezTo>
                  <a:pt x="25486" y="6866"/>
                  <a:pt x="25445" y="6860"/>
                  <a:pt x="25404" y="6860"/>
                </a:cubicBezTo>
                <a:cubicBezTo>
                  <a:pt x="25267" y="6860"/>
                  <a:pt x="25135" y="6927"/>
                  <a:pt x="25051" y="7042"/>
                </a:cubicBezTo>
                <a:lnTo>
                  <a:pt x="24848" y="6648"/>
                </a:lnTo>
                <a:lnTo>
                  <a:pt x="25228" y="6430"/>
                </a:lnTo>
                <a:close/>
                <a:moveTo>
                  <a:pt x="3788" y="6713"/>
                </a:moveTo>
                <a:cubicBezTo>
                  <a:pt x="3718" y="6713"/>
                  <a:pt x="3647" y="6739"/>
                  <a:pt x="3589" y="6797"/>
                </a:cubicBezTo>
                <a:cubicBezTo>
                  <a:pt x="3430" y="6983"/>
                  <a:pt x="3543" y="7273"/>
                  <a:pt x="3790" y="7273"/>
                </a:cubicBezTo>
                <a:cubicBezTo>
                  <a:pt x="3795" y="7273"/>
                  <a:pt x="3801" y="7273"/>
                  <a:pt x="3807" y="7273"/>
                </a:cubicBezTo>
                <a:cubicBezTo>
                  <a:pt x="3956" y="7273"/>
                  <a:pt x="4079" y="7137"/>
                  <a:pt x="4065" y="6987"/>
                </a:cubicBezTo>
                <a:lnTo>
                  <a:pt x="4079" y="6987"/>
                </a:lnTo>
                <a:cubicBezTo>
                  <a:pt x="4069" y="6823"/>
                  <a:pt x="3931" y="6713"/>
                  <a:pt x="3788" y="6713"/>
                </a:cubicBezTo>
                <a:close/>
                <a:moveTo>
                  <a:pt x="48093" y="6703"/>
                </a:moveTo>
                <a:cubicBezTo>
                  <a:pt x="48025" y="6703"/>
                  <a:pt x="47956" y="6728"/>
                  <a:pt x="47900" y="6784"/>
                </a:cubicBezTo>
                <a:cubicBezTo>
                  <a:pt x="47723" y="6960"/>
                  <a:pt x="47846" y="7273"/>
                  <a:pt x="48104" y="7273"/>
                </a:cubicBezTo>
                <a:cubicBezTo>
                  <a:pt x="48111" y="7273"/>
                  <a:pt x="48118" y="7274"/>
                  <a:pt x="48125" y="7274"/>
                </a:cubicBezTo>
                <a:cubicBezTo>
                  <a:pt x="48266" y="7274"/>
                  <a:pt x="48389" y="7143"/>
                  <a:pt x="48389" y="6987"/>
                </a:cubicBezTo>
                <a:cubicBezTo>
                  <a:pt x="48389" y="6820"/>
                  <a:pt x="48243" y="6703"/>
                  <a:pt x="48093" y="6703"/>
                </a:cubicBezTo>
                <a:close/>
                <a:moveTo>
                  <a:pt x="6509" y="6566"/>
                </a:moveTo>
                <a:cubicBezTo>
                  <a:pt x="6193" y="6566"/>
                  <a:pt x="6026" y="6951"/>
                  <a:pt x="6240" y="7178"/>
                </a:cubicBezTo>
                <a:cubicBezTo>
                  <a:pt x="6317" y="7259"/>
                  <a:pt x="6413" y="7295"/>
                  <a:pt x="6508" y="7295"/>
                </a:cubicBezTo>
                <a:cubicBezTo>
                  <a:pt x="6697" y="7295"/>
                  <a:pt x="6879" y="7150"/>
                  <a:pt x="6879" y="6933"/>
                </a:cubicBezTo>
                <a:cubicBezTo>
                  <a:pt x="6879" y="6729"/>
                  <a:pt x="6715" y="6580"/>
                  <a:pt x="6525" y="6566"/>
                </a:cubicBezTo>
                <a:cubicBezTo>
                  <a:pt x="6520" y="6566"/>
                  <a:pt x="6514" y="6566"/>
                  <a:pt x="6509" y="6566"/>
                </a:cubicBezTo>
                <a:close/>
                <a:moveTo>
                  <a:pt x="39079" y="6525"/>
                </a:moveTo>
                <a:cubicBezTo>
                  <a:pt x="38848" y="6525"/>
                  <a:pt x="38684" y="6716"/>
                  <a:pt x="38684" y="6933"/>
                </a:cubicBezTo>
                <a:cubicBezTo>
                  <a:pt x="38684" y="7170"/>
                  <a:pt x="38880" y="7328"/>
                  <a:pt x="39083" y="7328"/>
                </a:cubicBezTo>
                <a:cubicBezTo>
                  <a:pt x="39182" y="7328"/>
                  <a:pt x="39284" y="7290"/>
                  <a:pt x="39364" y="7205"/>
                </a:cubicBezTo>
                <a:cubicBezTo>
                  <a:pt x="39622" y="6947"/>
                  <a:pt x="39432" y="6525"/>
                  <a:pt x="39079" y="6525"/>
                </a:cubicBezTo>
                <a:close/>
                <a:moveTo>
                  <a:pt x="23312" y="6797"/>
                </a:moveTo>
                <a:lnTo>
                  <a:pt x="23488" y="7137"/>
                </a:lnTo>
                <a:lnTo>
                  <a:pt x="23108" y="7341"/>
                </a:lnTo>
                <a:lnTo>
                  <a:pt x="22931" y="7001"/>
                </a:lnTo>
                <a:lnTo>
                  <a:pt x="23312" y="6797"/>
                </a:lnTo>
                <a:close/>
                <a:moveTo>
                  <a:pt x="45392" y="6749"/>
                </a:moveTo>
                <a:cubicBezTo>
                  <a:pt x="45236" y="6749"/>
                  <a:pt x="45086" y="6871"/>
                  <a:pt x="45086" y="7055"/>
                </a:cubicBezTo>
                <a:cubicBezTo>
                  <a:pt x="45086" y="7218"/>
                  <a:pt x="45209" y="7341"/>
                  <a:pt x="45385" y="7354"/>
                </a:cubicBezTo>
                <a:cubicBezTo>
                  <a:pt x="45391" y="7355"/>
                  <a:pt x="45396" y="7355"/>
                  <a:pt x="45401" y="7355"/>
                </a:cubicBezTo>
                <a:cubicBezTo>
                  <a:pt x="45650" y="7355"/>
                  <a:pt x="45789" y="7038"/>
                  <a:pt x="45603" y="6838"/>
                </a:cubicBezTo>
                <a:cubicBezTo>
                  <a:pt x="45542" y="6777"/>
                  <a:pt x="45466" y="6749"/>
                  <a:pt x="45392" y="6749"/>
                </a:cubicBezTo>
                <a:close/>
                <a:moveTo>
                  <a:pt x="11514" y="6770"/>
                </a:moveTo>
                <a:lnTo>
                  <a:pt x="11717" y="7178"/>
                </a:lnTo>
                <a:lnTo>
                  <a:pt x="11378" y="7368"/>
                </a:lnTo>
                <a:lnTo>
                  <a:pt x="11160" y="6960"/>
                </a:lnTo>
                <a:cubicBezTo>
                  <a:pt x="11215" y="6947"/>
                  <a:pt x="11282" y="6933"/>
                  <a:pt x="11350" y="6906"/>
                </a:cubicBezTo>
                <a:cubicBezTo>
                  <a:pt x="11405" y="6865"/>
                  <a:pt x="11459" y="6824"/>
                  <a:pt x="11514" y="6770"/>
                </a:cubicBezTo>
                <a:close/>
                <a:moveTo>
                  <a:pt x="20552" y="6851"/>
                </a:moveTo>
                <a:lnTo>
                  <a:pt x="20729" y="7205"/>
                </a:lnTo>
                <a:lnTo>
                  <a:pt x="20389" y="7382"/>
                </a:lnTo>
                <a:lnTo>
                  <a:pt x="20199" y="7042"/>
                </a:lnTo>
                <a:lnTo>
                  <a:pt x="20552" y="6851"/>
                </a:lnTo>
                <a:close/>
                <a:moveTo>
                  <a:pt x="17834" y="6933"/>
                </a:moveTo>
                <a:lnTo>
                  <a:pt x="18011" y="7273"/>
                </a:lnTo>
                <a:lnTo>
                  <a:pt x="17671" y="7450"/>
                </a:lnTo>
                <a:lnTo>
                  <a:pt x="17494" y="7123"/>
                </a:lnTo>
                <a:lnTo>
                  <a:pt x="17834" y="6933"/>
                </a:lnTo>
                <a:close/>
                <a:moveTo>
                  <a:pt x="29618" y="6906"/>
                </a:moveTo>
                <a:lnTo>
                  <a:pt x="29795" y="7273"/>
                </a:lnTo>
                <a:lnTo>
                  <a:pt x="29415" y="7450"/>
                </a:lnTo>
                <a:lnTo>
                  <a:pt x="29224" y="7110"/>
                </a:lnTo>
                <a:lnTo>
                  <a:pt x="29618" y="6906"/>
                </a:lnTo>
                <a:close/>
                <a:moveTo>
                  <a:pt x="42640" y="6743"/>
                </a:moveTo>
                <a:cubicBezTo>
                  <a:pt x="42436" y="6743"/>
                  <a:pt x="42273" y="6906"/>
                  <a:pt x="42259" y="7110"/>
                </a:cubicBezTo>
                <a:cubicBezTo>
                  <a:pt x="42259" y="7334"/>
                  <a:pt x="42445" y="7481"/>
                  <a:pt x="42636" y="7481"/>
                </a:cubicBezTo>
                <a:cubicBezTo>
                  <a:pt x="42723" y="7481"/>
                  <a:pt x="42812" y="7450"/>
                  <a:pt x="42884" y="7382"/>
                </a:cubicBezTo>
                <a:cubicBezTo>
                  <a:pt x="43116" y="7150"/>
                  <a:pt x="42966" y="6756"/>
                  <a:pt x="42640" y="6743"/>
                </a:cubicBezTo>
                <a:close/>
                <a:moveTo>
                  <a:pt x="26859" y="6974"/>
                </a:moveTo>
                <a:lnTo>
                  <a:pt x="27036" y="7327"/>
                </a:lnTo>
                <a:lnTo>
                  <a:pt x="26696" y="7504"/>
                </a:lnTo>
                <a:lnTo>
                  <a:pt x="26506" y="7164"/>
                </a:lnTo>
                <a:lnTo>
                  <a:pt x="26859" y="6974"/>
                </a:lnTo>
                <a:close/>
                <a:moveTo>
                  <a:pt x="1822" y="7123"/>
                </a:moveTo>
                <a:cubicBezTo>
                  <a:pt x="1781" y="7191"/>
                  <a:pt x="1700" y="7259"/>
                  <a:pt x="1686" y="7327"/>
                </a:cubicBezTo>
                <a:cubicBezTo>
                  <a:pt x="1673" y="7422"/>
                  <a:pt x="1754" y="7490"/>
                  <a:pt x="1863" y="7504"/>
                </a:cubicBezTo>
                <a:cubicBezTo>
                  <a:pt x="1869" y="7505"/>
                  <a:pt x="1876" y="7505"/>
                  <a:pt x="1882" y="7505"/>
                </a:cubicBezTo>
                <a:cubicBezTo>
                  <a:pt x="1982" y="7505"/>
                  <a:pt x="2065" y="7404"/>
                  <a:pt x="2026" y="7327"/>
                </a:cubicBezTo>
                <a:cubicBezTo>
                  <a:pt x="1999" y="7246"/>
                  <a:pt x="1945" y="7178"/>
                  <a:pt x="1890" y="7123"/>
                </a:cubicBezTo>
                <a:close/>
                <a:moveTo>
                  <a:pt x="15075" y="6987"/>
                </a:moveTo>
                <a:lnTo>
                  <a:pt x="15251" y="7368"/>
                </a:lnTo>
                <a:lnTo>
                  <a:pt x="14925" y="7531"/>
                </a:lnTo>
                <a:lnTo>
                  <a:pt x="14749" y="7178"/>
                </a:lnTo>
                <a:lnTo>
                  <a:pt x="15075" y="6987"/>
                </a:lnTo>
                <a:close/>
                <a:moveTo>
                  <a:pt x="7341" y="6797"/>
                </a:moveTo>
                <a:cubicBezTo>
                  <a:pt x="7001" y="6797"/>
                  <a:pt x="6824" y="7205"/>
                  <a:pt x="7069" y="7450"/>
                </a:cubicBezTo>
                <a:cubicBezTo>
                  <a:pt x="7146" y="7522"/>
                  <a:pt x="7239" y="7555"/>
                  <a:pt x="7331" y="7555"/>
                </a:cubicBezTo>
                <a:cubicBezTo>
                  <a:pt x="7530" y="7555"/>
                  <a:pt x="7721" y="7401"/>
                  <a:pt x="7721" y="7178"/>
                </a:cubicBezTo>
                <a:cubicBezTo>
                  <a:pt x="7721" y="6960"/>
                  <a:pt x="7545" y="6797"/>
                  <a:pt x="7341" y="6797"/>
                </a:cubicBezTo>
                <a:close/>
                <a:moveTo>
                  <a:pt x="24154" y="7028"/>
                </a:moveTo>
                <a:cubicBezTo>
                  <a:pt x="24168" y="7083"/>
                  <a:pt x="24182" y="7150"/>
                  <a:pt x="24209" y="7218"/>
                </a:cubicBezTo>
                <a:cubicBezTo>
                  <a:pt x="24250" y="7273"/>
                  <a:pt x="24290" y="7327"/>
                  <a:pt x="24331" y="7382"/>
                </a:cubicBezTo>
                <a:lnTo>
                  <a:pt x="23937" y="7572"/>
                </a:lnTo>
                <a:lnTo>
                  <a:pt x="23760" y="7232"/>
                </a:lnTo>
                <a:lnTo>
                  <a:pt x="24154" y="7028"/>
                </a:lnTo>
                <a:close/>
                <a:moveTo>
                  <a:pt x="48806" y="6945"/>
                </a:moveTo>
                <a:cubicBezTo>
                  <a:pt x="48725" y="6945"/>
                  <a:pt x="48662" y="7006"/>
                  <a:pt x="48620" y="7123"/>
                </a:cubicBezTo>
                <a:cubicBezTo>
                  <a:pt x="48541" y="7348"/>
                  <a:pt x="48719" y="7572"/>
                  <a:pt x="48941" y="7572"/>
                </a:cubicBezTo>
                <a:cubicBezTo>
                  <a:pt x="48947" y="7572"/>
                  <a:pt x="48954" y="7572"/>
                  <a:pt x="48960" y="7572"/>
                </a:cubicBezTo>
                <a:cubicBezTo>
                  <a:pt x="49001" y="7558"/>
                  <a:pt x="49042" y="7545"/>
                  <a:pt x="49083" y="7531"/>
                </a:cubicBezTo>
                <a:cubicBezTo>
                  <a:pt x="49273" y="7436"/>
                  <a:pt x="49300" y="7273"/>
                  <a:pt x="49137" y="7137"/>
                </a:cubicBezTo>
                <a:cubicBezTo>
                  <a:pt x="49083" y="7096"/>
                  <a:pt x="49028" y="7055"/>
                  <a:pt x="48974" y="7015"/>
                </a:cubicBezTo>
                <a:cubicBezTo>
                  <a:pt x="48912" y="6968"/>
                  <a:pt x="48855" y="6945"/>
                  <a:pt x="48806" y="6945"/>
                </a:cubicBezTo>
                <a:close/>
                <a:moveTo>
                  <a:pt x="4645" y="6959"/>
                </a:moveTo>
                <a:cubicBezTo>
                  <a:pt x="4637" y="6959"/>
                  <a:pt x="4630" y="6960"/>
                  <a:pt x="4622" y="6960"/>
                </a:cubicBezTo>
                <a:cubicBezTo>
                  <a:pt x="4617" y="6960"/>
                  <a:pt x="4611" y="6960"/>
                  <a:pt x="4606" y="6960"/>
                </a:cubicBezTo>
                <a:cubicBezTo>
                  <a:pt x="4332" y="6960"/>
                  <a:pt x="4205" y="7290"/>
                  <a:pt x="4391" y="7490"/>
                </a:cubicBezTo>
                <a:cubicBezTo>
                  <a:pt x="4456" y="7551"/>
                  <a:pt x="4535" y="7579"/>
                  <a:pt x="4612" y="7579"/>
                </a:cubicBezTo>
                <a:cubicBezTo>
                  <a:pt x="4776" y="7579"/>
                  <a:pt x="4931" y="7454"/>
                  <a:pt x="4921" y="7259"/>
                </a:cubicBezTo>
                <a:cubicBezTo>
                  <a:pt x="4921" y="7091"/>
                  <a:pt x="4798" y="6959"/>
                  <a:pt x="4645" y="6959"/>
                </a:cubicBezTo>
                <a:close/>
                <a:moveTo>
                  <a:pt x="46198" y="7014"/>
                </a:moveTo>
                <a:cubicBezTo>
                  <a:pt x="45951" y="7014"/>
                  <a:pt x="45824" y="7317"/>
                  <a:pt x="45997" y="7490"/>
                </a:cubicBezTo>
                <a:cubicBezTo>
                  <a:pt x="46061" y="7554"/>
                  <a:pt x="46137" y="7583"/>
                  <a:pt x="46210" y="7583"/>
                </a:cubicBezTo>
                <a:cubicBezTo>
                  <a:pt x="46355" y="7583"/>
                  <a:pt x="46486" y="7471"/>
                  <a:pt x="46486" y="7300"/>
                </a:cubicBezTo>
                <a:cubicBezTo>
                  <a:pt x="46500" y="7137"/>
                  <a:pt x="46364" y="7015"/>
                  <a:pt x="46215" y="7015"/>
                </a:cubicBezTo>
                <a:cubicBezTo>
                  <a:pt x="46209" y="7014"/>
                  <a:pt x="46204" y="7014"/>
                  <a:pt x="46198" y="7014"/>
                </a:cubicBezTo>
                <a:close/>
                <a:moveTo>
                  <a:pt x="12343" y="7069"/>
                </a:moveTo>
                <a:lnTo>
                  <a:pt x="12533" y="7395"/>
                </a:lnTo>
                <a:lnTo>
                  <a:pt x="12193" y="7585"/>
                </a:lnTo>
                <a:lnTo>
                  <a:pt x="12003" y="7246"/>
                </a:lnTo>
                <a:lnTo>
                  <a:pt x="12343" y="7069"/>
                </a:lnTo>
                <a:close/>
                <a:moveTo>
                  <a:pt x="39905" y="6797"/>
                </a:moveTo>
                <a:cubicBezTo>
                  <a:pt x="39549" y="6797"/>
                  <a:pt x="39368" y="7222"/>
                  <a:pt x="39622" y="7477"/>
                </a:cubicBezTo>
                <a:cubicBezTo>
                  <a:pt x="39703" y="7562"/>
                  <a:pt x="39804" y="7600"/>
                  <a:pt x="39903" y="7600"/>
                </a:cubicBezTo>
                <a:cubicBezTo>
                  <a:pt x="40106" y="7600"/>
                  <a:pt x="40302" y="7442"/>
                  <a:pt x="40302" y="7205"/>
                </a:cubicBezTo>
                <a:cubicBezTo>
                  <a:pt x="40316" y="6974"/>
                  <a:pt x="40139" y="6797"/>
                  <a:pt x="39921" y="6797"/>
                </a:cubicBezTo>
                <a:cubicBezTo>
                  <a:pt x="39916" y="6797"/>
                  <a:pt x="39910" y="6797"/>
                  <a:pt x="39905" y="6797"/>
                </a:cubicBezTo>
                <a:close/>
                <a:moveTo>
                  <a:pt x="33152" y="7083"/>
                </a:moveTo>
                <a:lnTo>
                  <a:pt x="33343" y="7450"/>
                </a:lnTo>
                <a:lnTo>
                  <a:pt x="32989" y="7640"/>
                </a:lnTo>
                <a:cubicBezTo>
                  <a:pt x="32921" y="7531"/>
                  <a:pt x="32853" y="7395"/>
                  <a:pt x="32785" y="7286"/>
                </a:cubicBezTo>
                <a:lnTo>
                  <a:pt x="33152" y="7083"/>
                </a:lnTo>
                <a:close/>
                <a:moveTo>
                  <a:pt x="21395" y="7096"/>
                </a:moveTo>
                <a:cubicBezTo>
                  <a:pt x="21395" y="7259"/>
                  <a:pt x="21490" y="7409"/>
                  <a:pt x="21640" y="7477"/>
                </a:cubicBezTo>
                <a:lnTo>
                  <a:pt x="21205" y="7653"/>
                </a:lnTo>
                <a:lnTo>
                  <a:pt x="21042" y="7300"/>
                </a:lnTo>
                <a:lnTo>
                  <a:pt x="21395" y="7096"/>
                </a:lnTo>
                <a:close/>
                <a:moveTo>
                  <a:pt x="30434" y="7150"/>
                </a:moveTo>
                <a:lnTo>
                  <a:pt x="30624" y="7517"/>
                </a:lnTo>
                <a:lnTo>
                  <a:pt x="30230" y="7694"/>
                </a:lnTo>
                <a:lnTo>
                  <a:pt x="30040" y="7354"/>
                </a:lnTo>
                <a:lnTo>
                  <a:pt x="30434" y="7150"/>
                </a:lnTo>
                <a:close/>
                <a:moveTo>
                  <a:pt x="18649" y="7164"/>
                </a:moveTo>
                <a:lnTo>
                  <a:pt x="18826" y="7545"/>
                </a:lnTo>
                <a:lnTo>
                  <a:pt x="18500" y="7708"/>
                </a:lnTo>
                <a:lnTo>
                  <a:pt x="18310" y="7354"/>
                </a:lnTo>
                <a:lnTo>
                  <a:pt x="18649" y="7164"/>
                </a:lnTo>
                <a:close/>
                <a:moveTo>
                  <a:pt x="27688" y="7218"/>
                </a:moveTo>
                <a:lnTo>
                  <a:pt x="27865" y="7572"/>
                </a:lnTo>
                <a:lnTo>
                  <a:pt x="27525" y="7749"/>
                </a:lnTo>
                <a:lnTo>
                  <a:pt x="27335" y="7409"/>
                </a:lnTo>
                <a:lnTo>
                  <a:pt x="27688" y="7218"/>
                </a:lnTo>
                <a:close/>
                <a:moveTo>
                  <a:pt x="43455" y="7028"/>
                </a:moveTo>
                <a:cubicBezTo>
                  <a:pt x="42980" y="7028"/>
                  <a:pt x="42980" y="7749"/>
                  <a:pt x="43455" y="7749"/>
                </a:cubicBezTo>
                <a:cubicBezTo>
                  <a:pt x="43931" y="7749"/>
                  <a:pt x="43931" y="7028"/>
                  <a:pt x="43455" y="7028"/>
                </a:cubicBezTo>
                <a:close/>
                <a:moveTo>
                  <a:pt x="15904" y="7273"/>
                </a:moveTo>
                <a:lnTo>
                  <a:pt x="16081" y="7613"/>
                </a:lnTo>
                <a:lnTo>
                  <a:pt x="15741" y="7776"/>
                </a:lnTo>
                <a:lnTo>
                  <a:pt x="15564" y="7450"/>
                </a:lnTo>
                <a:lnTo>
                  <a:pt x="15904" y="7273"/>
                </a:lnTo>
                <a:close/>
                <a:moveTo>
                  <a:pt x="2692" y="7341"/>
                </a:moveTo>
                <a:cubicBezTo>
                  <a:pt x="2556" y="7341"/>
                  <a:pt x="2461" y="7436"/>
                  <a:pt x="2448" y="7572"/>
                </a:cubicBezTo>
                <a:cubicBezTo>
                  <a:pt x="2448" y="7708"/>
                  <a:pt x="2556" y="7817"/>
                  <a:pt x="2692" y="7817"/>
                </a:cubicBezTo>
                <a:cubicBezTo>
                  <a:pt x="3005" y="7817"/>
                  <a:pt x="3005" y="7341"/>
                  <a:pt x="2692" y="7341"/>
                </a:cubicBezTo>
                <a:close/>
                <a:moveTo>
                  <a:pt x="36754" y="7069"/>
                </a:moveTo>
                <a:cubicBezTo>
                  <a:pt x="36727" y="7286"/>
                  <a:pt x="36727" y="7504"/>
                  <a:pt x="36931" y="7626"/>
                </a:cubicBezTo>
                <a:lnTo>
                  <a:pt x="36537" y="7817"/>
                </a:lnTo>
                <a:cubicBezTo>
                  <a:pt x="36483" y="7708"/>
                  <a:pt x="36401" y="7572"/>
                  <a:pt x="36319" y="7436"/>
                </a:cubicBezTo>
                <a:cubicBezTo>
                  <a:pt x="36537" y="7436"/>
                  <a:pt x="36714" y="7286"/>
                  <a:pt x="36754" y="7069"/>
                </a:cubicBezTo>
                <a:close/>
                <a:moveTo>
                  <a:pt x="13199" y="7327"/>
                </a:moveTo>
                <a:lnTo>
                  <a:pt x="13362" y="7667"/>
                </a:lnTo>
                <a:lnTo>
                  <a:pt x="13022" y="7844"/>
                </a:lnTo>
                <a:lnTo>
                  <a:pt x="12859" y="7504"/>
                </a:lnTo>
                <a:lnTo>
                  <a:pt x="13199" y="7327"/>
                </a:lnTo>
                <a:close/>
                <a:moveTo>
                  <a:pt x="47067" y="7298"/>
                </a:moveTo>
                <a:cubicBezTo>
                  <a:pt x="47055" y="7298"/>
                  <a:pt x="47043" y="7299"/>
                  <a:pt x="47030" y="7300"/>
                </a:cubicBezTo>
                <a:cubicBezTo>
                  <a:pt x="46690" y="7327"/>
                  <a:pt x="46704" y="7830"/>
                  <a:pt x="47044" y="7844"/>
                </a:cubicBezTo>
                <a:cubicBezTo>
                  <a:pt x="47052" y="7844"/>
                  <a:pt x="47061" y="7845"/>
                  <a:pt x="47069" y="7845"/>
                </a:cubicBezTo>
                <a:cubicBezTo>
                  <a:pt x="47425" y="7845"/>
                  <a:pt x="47417" y="7298"/>
                  <a:pt x="47067" y="7298"/>
                </a:cubicBezTo>
                <a:close/>
                <a:moveTo>
                  <a:pt x="8156" y="7055"/>
                </a:moveTo>
                <a:cubicBezTo>
                  <a:pt x="7803" y="7069"/>
                  <a:pt x="7640" y="7490"/>
                  <a:pt x="7884" y="7735"/>
                </a:cubicBezTo>
                <a:cubicBezTo>
                  <a:pt x="7965" y="7812"/>
                  <a:pt x="8062" y="7846"/>
                  <a:pt x="8157" y="7846"/>
                </a:cubicBezTo>
                <a:cubicBezTo>
                  <a:pt x="8365" y="7846"/>
                  <a:pt x="8564" y="7683"/>
                  <a:pt x="8564" y="7450"/>
                </a:cubicBezTo>
                <a:cubicBezTo>
                  <a:pt x="8550" y="7218"/>
                  <a:pt x="8374" y="7055"/>
                  <a:pt x="8156" y="7055"/>
                </a:cubicBezTo>
                <a:close/>
                <a:moveTo>
                  <a:pt x="40733" y="7055"/>
                </a:moveTo>
                <a:cubicBezTo>
                  <a:pt x="40378" y="7055"/>
                  <a:pt x="40197" y="7467"/>
                  <a:pt x="40438" y="7721"/>
                </a:cubicBezTo>
                <a:cubicBezTo>
                  <a:pt x="40525" y="7808"/>
                  <a:pt x="40631" y="7847"/>
                  <a:pt x="40734" y="7847"/>
                </a:cubicBezTo>
                <a:cubicBezTo>
                  <a:pt x="40939" y="7847"/>
                  <a:pt x="41131" y="7693"/>
                  <a:pt x="41131" y="7450"/>
                </a:cubicBezTo>
                <a:cubicBezTo>
                  <a:pt x="41131" y="7232"/>
                  <a:pt x="40968" y="7055"/>
                  <a:pt x="40751" y="7055"/>
                </a:cubicBezTo>
                <a:cubicBezTo>
                  <a:pt x="40745" y="7055"/>
                  <a:pt x="40739" y="7055"/>
                  <a:pt x="40733" y="7055"/>
                </a:cubicBezTo>
                <a:close/>
                <a:moveTo>
                  <a:pt x="5451" y="7178"/>
                </a:moveTo>
                <a:cubicBezTo>
                  <a:pt x="5152" y="7178"/>
                  <a:pt x="5003" y="7531"/>
                  <a:pt x="5207" y="7749"/>
                </a:cubicBezTo>
                <a:cubicBezTo>
                  <a:pt x="5278" y="7820"/>
                  <a:pt x="5366" y="7852"/>
                  <a:pt x="5451" y="7852"/>
                </a:cubicBezTo>
                <a:cubicBezTo>
                  <a:pt x="5626" y="7852"/>
                  <a:pt x="5791" y="7718"/>
                  <a:pt x="5791" y="7517"/>
                </a:cubicBezTo>
                <a:cubicBezTo>
                  <a:pt x="5791" y="7327"/>
                  <a:pt x="5642" y="7178"/>
                  <a:pt x="5451" y="7178"/>
                </a:cubicBezTo>
                <a:close/>
                <a:moveTo>
                  <a:pt x="49409" y="7354"/>
                </a:moveTo>
                <a:lnTo>
                  <a:pt x="49409" y="7354"/>
                </a:lnTo>
                <a:cubicBezTo>
                  <a:pt x="49341" y="7504"/>
                  <a:pt x="49382" y="7667"/>
                  <a:pt x="49504" y="7776"/>
                </a:cubicBezTo>
                <a:lnTo>
                  <a:pt x="49518" y="7776"/>
                </a:lnTo>
                <a:cubicBezTo>
                  <a:pt x="49587" y="7838"/>
                  <a:pt x="49671" y="7869"/>
                  <a:pt x="49757" y="7869"/>
                </a:cubicBezTo>
                <a:cubicBezTo>
                  <a:pt x="49822" y="7869"/>
                  <a:pt x="49888" y="7851"/>
                  <a:pt x="49952" y="7817"/>
                </a:cubicBezTo>
                <a:lnTo>
                  <a:pt x="49409" y="7354"/>
                </a:lnTo>
                <a:close/>
                <a:moveTo>
                  <a:pt x="22211" y="7368"/>
                </a:moveTo>
                <a:lnTo>
                  <a:pt x="22374" y="7735"/>
                </a:lnTo>
                <a:lnTo>
                  <a:pt x="22061" y="7898"/>
                </a:lnTo>
                <a:lnTo>
                  <a:pt x="21816" y="7531"/>
                </a:lnTo>
                <a:lnTo>
                  <a:pt x="22211" y="7368"/>
                </a:lnTo>
                <a:close/>
                <a:moveTo>
                  <a:pt x="33995" y="7327"/>
                </a:moveTo>
                <a:lnTo>
                  <a:pt x="34185" y="7721"/>
                </a:lnTo>
                <a:cubicBezTo>
                  <a:pt x="34117" y="7721"/>
                  <a:pt x="34063" y="7749"/>
                  <a:pt x="33995" y="7776"/>
                </a:cubicBezTo>
                <a:cubicBezTo>
                  <a:pt x="33941" y="7803"/>
                  <a:pt x="33873" y="7857"/>
                  <a:pt x="33832" y="7898"/>
                </a:cubicBezTo>
                <a:lnTo>
                  <a:pt x="33628" y="7531"/>
                </a:lnTo>
                <a:lnTo>
                  <a:pt x="33995" y="7327"/>
                </a:lnTo>
                <a:close/>
                <a:moveTo>
                  <a:pt x="24956" y="7286"/>
                </a:moveTo>
                <a:lnTo>
                  <a:pt x="25133" y="7653"/>
                </a:lnTo>
                <a:lnTo>
                  <a:pt x="24739" y="7912"/>
                </a:lnTo>
                <a:cubicBezTo>
                  <a:pt x="24766" y="7749"/>
                  <a:pt x="24698" y="7585"/>
                  <a:pt x="24562" y="7490"/>
                </a:cubicBezTo>
                <a:lnTo>
                  <a:pt x="24956" y="7286"/>
                </a:lnTo>
                <a:close/>
                <a:moveTo>
                  <a:pt x="31263" y="7395"/>
                </a:moveTo>
                <a:lnTo>
                  <a:pt x="31453" y="7762"/>
                </a:lnTo>
                <a:lnTo>
                  <a:pt x="31059" y="7939"/>
                </a:lnTo>
                <a:lnTo>
                  <a:pt x="30883" y="7599"/>
                </a:lnTo>
                <a:lnTo>
                  <a:pt x="31263" y="7395"/>
                </a:lnTo>
                <a:close/>
                <a:moveTo>
                  <a:pt x="19492" y="7463"/>
                </a:moveTo>
                <a:lnTo>
                  <a:pt x="19669" y="7803"/>
                </a:lnTo>
                <a:lnTo>
                  <a:pt x="19329" y="7966"/>
                </a:lnTo>
                <a:lnTo>
                  <a:pt x="19139" y="7626"/>
                </a:lnTo>
                <a:lnTo>
                  <a:pt x="19492" y="7463"/>
                </a:lnTo>
                <a:close/>
                <a:moveTo>
                  <a:pt x="44282" y="7283"/>
                </a:moveTo>
                <a:cubicBezTo>
                  <a:pt x="44105" y="7283"/>
                  <a:pt x="43931" y="7419"/>
                  <a:pt x="43931" y="7626"/>
                </a:cubicBezTo>
                <a:cubicBezTo>
                  <a:pt x="43917" y="7817"/>
                  <a:pt x="44067" y="7980"/>
                  <a:pt x="44271" y="7993"/>
                </a:cubicBezTo>
                <a:cubicBezTo>
                  <a:pt x="44584" y="7993"/>
                  <a:pt x="44747" y="7626"/>
                  <a:pt x="44529" y="7395"/>
                </a:cubicBezTo>
                <a:cubicBezTo>
                  <a:pt x="44461" y="7318"/>
                  <a:pt x="44371" y="7283"/>
                  <a:pt x="44282" y="7283"/>
                </a:cubicBezTo>
                <a:close/>
                <a:moveTo>
                  <a:pt x="16760" y="7477"/>
                </a:moveTo>
                <a:lnTo>
                  <a:pt x="16923" y="7857"/>
                </a:lnTo>
                <a:lnTo>
                  <a:pt x="16570" y="8020"/>
                </a:lnTo>
                <a:lnTo>
                  <a:pt x="16407" y="7708"/>
                </a:lnTo>
                <a:lnTo>
                  <a:pt x="16760" y="7477"/>
                </a:lnTo>
                <a:close/>
                <a:moveTo>
                  <a:pt x="28504" y="7463"/>
                </a:moveTo>
                <a:lnTo>
                  <a:pt x="28681" y="7857"/>
                </a:lnTo>
                <a:lnTo>
                  <a:pt x="28354" y="8020"/>
                </a:lnTo>
                <a:lnTo>
                  <a:pt x="28164" y="7653"/>
                </a:lnTo>
                <a:lnTo>
                  <a:pt x="28504" y="7463"/>
                </a:lnTo>
                <a:close/>
                <a:moveTo>
                  <a:pt x="25785" y="7572"/>
                </a:moveTo>
                <a:lnTo>
                  <a:pt x="25962" y="7912"/>
                </a:lnTo>
                <a:lnTo>
                  <a:pt x="25622" y="8088"/>
                </a:lnTo>
                <a:lnTo>
                  <a:pt x="25446" y="7762"/>
                </a:lnTo>
                <a:lnTo>
                  <a:pt x="25785" y="7572"/>
                </a:lnTo>
                <a:close/>
                <a:moveTo>
                  <a:pt x="47857" y="7543"/>
                </a:moveTo>
                <a:cubicBezTo>
                  <a:pt x="47790" y="7543"/>
                  <a:pt x="47722" y="7568"/>
                  <a:pt x="47669" y="7626"/>
                </a:cubicBezTo>
                <a:cubicBezTo>
                  <a:pt x="47492" y="7789"/>
                  <a:pt x="47628" y="8088"/>
                  <a:pt x="47859" y="8088"/>
                </a:cubicBezTo>
                <a:cubicBezTo>
                  <a:pt x="48009" y="8075"/>
                  <a:pt x="48118" y="7966"/>
                  <a:pt x="48131" y="7817"/>
                </a:cubicBezTo>
                <a:cubicBezTo>
                  <a:pt x="48131" y="7652"/>
                  <a:pt x="47996" y="7543"/>
                  <a:pt x="47857" y="7543"/>
                </a:cubicBezTo>
                <a:close/>
                <a:moveTo>
                  <a:pt x="41566" y="7300"/>
                </a:moveTo>
                <a:cubicBezTo>
                  <a:pt x="41335" y="7300"/>
                  <a:pt x="41158" y="7477"/>
                  <a:pt x="41158" y="7694"/>
                </a:cubicBezTo>
                <a:cubicBezTo>
                  <a:pt x="41158" y="7934"/>
                  <a:pt x="41353" y="8093"/>
                  <a:pt x="41559" y="8093"/>
                </a:cubicBezTo>
                <a:cubicBezTo>
                  <a:pt x="41656" y="8093"/>
                  <a:pt x="41755" y="8058"/>
                  <a:pt x="41838" y="7980"/>
                </a:cubicBezTo>
                <a:cubicBezTo>
                  <a:pt x="42083" y="7735"/>
                  <a:pt x="41919" y="7300"/>
                  <a:pt x="41566" y="7300"/>
                </a:cubicBezTo>
                <a:close/>
                <a:moveTo>
                  <a:pt x="3521" y="7545"/>
                </a:moveTo>
                <a:cubicBezTo>
                  <a:pt x="3372" y="7545"/>
                  <a:pt x="3249" y="7667"/>
                  <a:pt x="3249" y="7817"/>
                </a:cubicBezTo>
                <a:cubicBezTo>
                  <a:pt x="3240" y="7984"/>
                  <a:pt x="3378" y="8101"/>
                  <a:pt x="3522" y="8101"/>
                </a:cubicBezTo>
                <a:cubicBezTo>
                  <a:pt x="3588" y="8101"/>
                  <a:pt x="3656" y="8076"/>
                  <a:pt x="3712" y="8020"/>
                </a:cubicBezTo>
                <a:cubicBezTo>
                  <a:pt x="3888" y="7844"/>
                  <a:pt x="3780" y="7545"/>
                  <a:pt x="3521" y="7545"/>
                </a:cubicBezTo>
                <a:close/>
                <a:moveTo>
                  <a:pt x="8981" y="7286"/>
                </a:moveTo>
                <a:cubicBezTo>
                  <a:pt x="8882" y="7286"/>
                  <a:pt x="8780" y="7324"/>
                  <a:pt x="8700" y="7409"/>
                </a:cubicBezTo>
                <a:cubicBezTo>
                  <a:pt x="8442" y="7667"/>
                  <a:pt x="8632" y="8102"/>
                  <a:pt x="8999" y="8102"/>
                </a:cubicBezTo>
                <a:cubicBezTo>
                  <a:pt x="9216" y="8102"/>
                  <a:pt x="9393" y="7912"/>
                  <a:pt x="9393" y="7681"/>
                </a:cubicBezTo>
                <a:cubicBezTo>
                  <a:pt x="9384" y="7443"/>
                  <a:pt x="9185" y="7286"/>
                  <a:pt x="8981" y="7286"/>
                </a:cubicBezTo>
                <a:close/>
                <a:moveTo>
                  <a:pt x="14001" y="7572"/>
                </a:moveTo>
                <a:lnTo>
                  <a:pt x="14218" y="7939"/>
                </a:lnTo>
                <a:lnTo>
                  <a:pt x="13851" y="8116"/>
                </a:lnTo>
                <a:lnTo>
                  <a:pt x="13675" y="7749"/>
                </a:lnTo>
                <a:lnTo>
                  <a:pt x="14001" y="7572"/>
                </a:lnTo>
                <a:close/>
                <a:moveTo>
                  <a:pt x="34811" y="7585"/>
                </a:moveTo>
                <a:lnTo>
                  <a:pt x="35001" y="7952"/>
                </a:lnTo>
                <a:lnTo>
                  <a:pt x="34648" y="8116"/>
                </a:lnTo>
                <a:lnTo>
                  <a:pt x="34457" y="7776"/>
                </a:lnTo>
                <a:lnTo>
                  <a:pt x="34811" y="7585"/>
                </a:lnTo>
                <a:close/>
                <a:moveTo>
                  <a:pt x="6267" y="7395"/>
                </a:moveTo>
                <a:cubicBezTo>
                  <a:pt x="6077" y="7395"/>
                  <a:pt x="5914" y="7545"/>
                  <a:pt x="5900" y="7749"/>
                </a:cubicBezTo>
                <a:cubicBezTo>
                  <a:pt x="5891" y="7972"/>
                  <a:pt x="6073" y="8125"/>
                  <a:pt x="6267" y="8125"/>
                </a:cubicBezTo>
                <a:cubicBezTo>
                  <a:pt x="6356" y="8125"/>
                  <a:pt x="6448" y="8093"/>
                  <a:pt x="6525" y="8020"/>
                </a:cubicBezTo>
                <a:cubicBezTo>
                  <a:pt x="6756" y="7789"/>
                  <a:pt x="6593" y="7395"/>
                  <a:pt x="6267" y="7395"/>
                </a:cubicBezTo>
                <a:close/>
                <a:moveTo>
                  <a:pt x="23040" y="7626"/>
                </a:moveTo>
                <a:lnTo>
                  <a:pt x="23203" y="7966"/>
                </a:lnTo>
                <a:lnTo>
                  <a:pt x="22877" y="8156"/>
                </a:lnTo>
                <a:lnTo>
                  <a:pt x="22700" y="7817"/>
                </a:lnTo>
                <a:lnTo>
                  <a:pt x="23040" y="7626"/>
                </a:lnTo>
                <a:close/>
                <a:moveTo>
                  <a:pt x="11282" y="7626"/>
                </a:moveTo>
                <a:lnTo>
                  <a:pt x="11459" y="8007"/>
                </a:lnTo>
                <a:lnTo>
                  <a:pt x="11079" y="8197"/>
                </a:lnTo>
                <a:lnTo>
                  <a:pt x="10888" y="7817"/>
                </a:lnTo>
                <a:lnTo>
                  <a:pt x="11282" y="7626"/>
                </a:lnTo>
                <a:close/>
                <a:moveTo>
                  <a:pt x="32079" y="7653"/>
                </a:moveTo>
                <a:lnTo>
                  <a:pt x="32269" y="8034"/>
                </a:lnTo>
                <a:lnTo>
                  <a:pt x="31888" y="8197"/>
                </a:lnTo>
                <a:lnTo>
                  <a:pt x="31712" y="7844"/>
                </a:lnTo>
                <a:lnTo>
                  <a:pt x="32079" y="7653"/>
                </a:lnTo>
                <a:close/>
                <a:moveTo>
                  <a:pt x="20308" y="7694"/>
                </a:moveTo>
                <a:lnTo>
                  <a:pt x="20484" y="8034"/>
                </a:lnTo>
                <a:lnTo>
                  <a:pt x="20158" y="8211"/>
                </a:lnTo>
                <a:lnTo>
                  <a:pt x="19968" y="7884"/>
                </a:lnTo>
                <a:lnTo>
                  <a:pt x="20308" y="7694"/>
                </a:lnTo>
                <a:close/>
                <a:moveTo>
                  <a:pt x="45114" y="7544"/>
                </a:moveTo>
                <a:cubicBezTo>
                  <a:pt x="45109" y="7544"/>
                  <a:pt x="45105" y="7545"/>
                  <a:pt x="45100" y="7545"/>
                </a:cubicBezTo>
                <a:cubicBezTo>
                  <a:pt x="44651" y="7545"/>
                  <a:pt x="44665" y="8224"/>
                  <a:pt x="45114" y="8224"/>
                </a:cubicBezTo>
                <a:cubicBezTo>
                  <a:pt x="45571" y="8211"/>
                  <a:pt x="45562" y="7544"/>
                  <a:pt x="45114" y="7544"/>
                </a:cubicBezTo>
                <a:close/>
                <a:moveTo>
                  <a:pt x="29333" y="7762"/>
                </a:moveTo>
                <a:lnTo>
                  <a:pt x="29510" y="8102"/>
                </a:lnTo>
                <a:lnTo>
                  <a:pt x="29170" y="8265"/>
                </a:lnTo>
                <a:lnTo>
                  <a:pt x="28993" y="7952"/>
                </a:lnTo>
                <a:lnTo>
                  <a:pt x="29333" y="7762"/>
                </a:lnTo>
                <a:close/>
                <a:moveTo>
                  <a:pt x="17576" y="7762"/>
                </a:moveTo>
                <a:lnTo>
                  <a:pt x="17807" y="8102"/>
                </a:lnTo>
                <a:lnTo>
                  <a:pt x="17399" y="8279"/>
                </a:lnTo>
                <a:lnTo>
                  <a:pt x="17222" y="7939"/>
                </a:lnTo>
                <a:lnTo>
                  <a:pt x="17576" y="7762"/>
                </a:lnTo>
                <a:close/>
                <a:moveTo>
                  <a:pt x="38399" y="7762"/>
                </a:moveTo>
                <a:lnTo>
                  <a:pt x="38589" y="8143"/>
                </a:lnTo>
                <a:lnTo>
                  <a:pt x="38195" y="8306"/>
                </a:lnTo>
                <a:lnTo>
                  <a:pt x="38005" y="7966"/>
                </a:lnTo>
                <a:lnTo>
                  <a:pt x="38399" y="7762"/>
                </a:lnTo>
                <a:close/>
                <a:moveTo>
                  <a:pt x="1591" y="7952"/>
                </a:moveTo>
                <a:cubicBezTo>
                  <a:pt x="1537" y="8020"/>
                  <a:pt x="1455" y="8075"/>
                  <a:pt x="1455" y="8156"/>
                </a:cubicBezTo>
                <a:cubicBezTo>
                  <a:pt x="1455" y="8265"/>
                  <a:pt x="1540" y="8319"/>
                  <a:pt x="1625" y="8319"/>
                </a:cubicBezTo>
                <a:cubicBezTo>
                  <a:pt x="1710" y="8319"/>
                  <a:pt x="1795" y="8265"/>
                  <a:pt x="1795" y="8156"/>
                </a:cubicBezTo>
                <a:cubicBezTo>
                  <a:pt x="1781" y="8075"/>
                  <a:pt x="1700" y="8020"/>
                  <a:pt x="1659" y="7952"/>
                </a:cubicBezTo>
                <a:close/>
                <a:moveTo>
                  <a:pt x="48695" y="7806"/>
                </a:moveTo>
                <a:cubicBezTo>
                  <a:pt x="48631" y="7806"/>
                  <a:pt x="48565" y="7831"/>
                  <a:pt x="48512" y="7884"/>
                </a:cubicBezTo>
                <a:cubicBezTo>
                  <a:pt x="48335" y="8034"/>
                  <a:pt x="48444" y="8319"/>
                  <a:pt x="48675" y="8333"/>
                </a:cubicBezTo>
                <a:cubicBezTo>
                  <a:pt x="48824" y="8333"/>
                  <a:pt x="48947" y="8211"/>
                  <a:pt x="48947" y="8061"/>
                </a:cubicBezTo>
                <a:cubicBezTo>
                  <a:pt x="48947" y="7906"/>
                  <a:pt x="48825" y="7806"/>
                  <a:pt x="48695" y="7806"/>
                </a:cubicBezTo>
                <a:close/>
                <a:moveTo>
                  <a:pt x="42378" y="7544"/>
                </a:moveTo>
                <a:cubicBezTo>
                  <a:pt x="42035" y="7544"/>
                  <a:pt x="41842" y="7943"/>
                  <a:pt x="42083" y="8197"/>
                </a:cubicBezTo>
                <a:cubicBezTo>
                  <a:pt x="42163" y="8292"/>
                  <a:pt x="42268" y="8334"/>
                  <a:pt x="42372" y="8334"/>
                </a:cubicBezTo>
                <a:cubicBezTo>
                  <a:pt x="42566" y="8334"/>
                  <a:pt x="42753" y="8187"/>
                  <a:pt x="42762" y="7966"/>
                </a:cubicBezTo>
                <a:cubicBezTo>
                  <a:pt x="42776" y="7749"/>
                  <a:pt x="42613" y="7558"/>
                  <a:pt x="42409" y="7545"/>
                </a:cubicBezTo>
                <a:lnTo>
                  <a:pt x="42395" y="7545"/>
                </a:lnTo>
                <a:cubicBezTo>
                  <a:pt x="42389" y="7544"/>
                  <a:pt x="42384" y="7544"/>
                  <a:pt x="42378" y="7544"/>
                </a:cubicBezTo>
                <a:close/>
                <a:moveTo>
                  <a:pt x="26601" y="7817"/>
                </a:moveTo>
                <a:lnTo>
                  <a:pt x="26791" y="8156"/>
                </a:lnTo>
                <a:lnTo>
                  <a:pt x="26451" y="8347"/>
                </a:lnTo>
                <a:lnTo>
                  <a:pt x="26261" y="8007"/>
                </a:lnTo>
                <a:lnTo>
                  <a:pt x="26601" y="7817"/>
                </a:lnTo>
                <a:close/>
                <a:moveTo>
                  <a:pt x="14830" y="7830"/>
                </a:moveTo>
                <a:lnTo>
                  <a:pt x="15007" y="8184"/>
                </a:lnTo>
                <a:lnTo>
                  <a:pt x="14681" y="8360"/>
                </a:lnTo>
                <a:lnTo>
                  <a:pt x="14463" y="8007"/>
                </a:lnTo>
                <a:lnTo>
                  <a:pt x="14830" y="7830"/>
                </a:lnTo>
                <a:close/>
                <a:moveTo>
                  <a:pt x="7073" y="7625"/>
                </a:moveTo>
                <a:cubicBezTo>
                  <a:pt x="6867" y="7625"/>
                  <a:pt x="6715" y="7797"/>
                  <a:pt x="6715" y="7993"/>
                </a:cubicBezTo>
                <a:cubicBezTo>
                  <a:pt x="6715" y="8224"/>
                  <a:pt x="6903" y="8379"/>
                  <a:pt x="7096" y="8379"/>
                </a:cubicBezTo>
                <a:cubicBezTo>
                  <a:pt x="7187" y="8379"/>
                  <a:pt x="7280" y="8344"/>
                  <a:pt x="7354" y="8265"/>
                </a:cubicBezTo>
                <a:cubicBezTo>
                  <a:pt x="7599" y="8034"/>
                  <a:pt x="7436" y="7626"/>
                  <a:pt x="7096" y="7626"/>
                </a:cubicBezTo>
                <a:cubicBezTo>
                  <a:pt x="7088" y="7626"/>
                  <a:pt x="7080" y="7625"/>
                  <a:pt x="7073" y="7625"/>
                </a:cubicBezTo>
                <a:close/>
                <a:moveTo>
                  <a:pt x="23855" y="7884"/>
                </a:moveTo>
                <a:lnTo>
                  <a:pt x="24032" y="8224"/>
                </a:lnTo>
                <a:lnTo>
                  <a:pt x="23692" y="8387"/>
                </a:lnTo>
                <a:lnTo>
                  <a:pt x="23529" y="8061"/>
                </a:lnTo>
                <a:lnTo>
                  <a:pt x="23855" y="7884"/>
                </a:lnTo>
                <a:close/>
                <a:moveTo>
                  <a:pt x="35626" y="7830"/>
                </a:moveTo>
                <a:lnTo>
                  <a:pt x="35817" y="8224"/>
                </a:lnTo>
                <a:lnTo>
                  <a:pt x="35477" y="8387"/>
                </a:lnTo>
                <a:cubicBezTo>
                  <a:pt x="35422" y="8279"/>
                  <a:pt x="35354" y="8143"/>
                  <a:pt x="35286" y="8020"/>
                </a:cubicBezTo>
                <a:lnTo>
                  <a:pt x="35626" y="7830"/>
                </a:lnTo>
                <a:close/>
                <a:moveTo>
                  <a:pt x="4378" y="7776"/>
                </a:moveTo>
                <a:cubicBezTo>
                  <a:pt x="4092" y="7776"/>
                  <a:pt x="3956" y="8116"/>
                  <a:pt x="4147" y="8306"/>
                </a:cubicBezTo>
                <a:cubicBezTo>
                  <a:pt x="4214" y="8373"/>
                  <a:pt x="4295" y="8404"/>
                  <a:pt x="4373" y="8404"/>
                </a:cubicBezTo>
                <a:cubicBezTo>
                  <a:pt x="4530" y="8404"/>
                  <a:pt x="4677" y="8279"/>
                  <a:pt x="4677" y="8088"/>
                </a:cubicBezTo>
                <a:cubicBezTo>
                  <a:pt x="4690" y="7912"/>
                  <a:pt x="4541" y="7776"/>
                  <a:pt x="4378" y="7776"/>
                </a:cubicBezTo>
                <a:close/>
                <a:moveTo>
                  <a:pt x="12125" y="7898"/>
                </a:moveTo>
                <a:lnTo>
                  <a:pt x="12288" y="8238"/>
                </a:lnTo>
                <a:lnTo>
                  <a:pt x="11921" y="8428"/>
                </a:lnTo>
                <a:lnTo>
                  <a:pt x="11731" y="8088"/>
                </a:lnTo>
                <a:lnTo>
                  <a:pt x="12125" y="7898"/>
                </a:lnTo>
                <a:close/>
                <a:moveTo>
                  <a:pt x="32908" y="7925"/>
                </a:moveTo>
                <a:lnTo>
                  <a:pt x="33084" y="8279"/>
                </a:lnTo>
                <a:lnTo>
                  <a:pt x="32717" y="8455"/>
                </a:lnTo>
                <a:lnTo>
                  <a:pt x="32541" y="8116"/>
                </a:lnTo>
                <a:lnTo>
                  <a:pt x="32908" y="7925"/>
                </a:lnTo>
                <a:close/>
                <a:moveTo>
                  <a:pt x="45956" y="7789"/>
                </a:moveTo>
                <a:cubicBezTo>
                  <a:pt x="45657" y="7789"/>
                  <a:pt x="45508" y="8170"/>
                  <a:pt x="45725" y="8374"/>
                </a:cubicBezTo>
                <a:cubicBezTo>
                  <a:pt x="45794" y="8443"/>
                  <a:pt x="45878" y="8473"/>
                  <a:pt x="45960" y="8473"/>
                </a:cubicBezTo>
                <a:cubicBezTo>
                  <a:pt x="46137" y="8473"/>
                  <a:pt x="46305" y="8329"/>
                  <a:pt x="46296" y="8116"/>
                </a:cubicBezTo>
                <a:cubicBezTo>
                  <a:pt x="46296" y="7939"/>
                  <a:pt x="46147" y="7789"/>
                  <a:pt x="45956" y="7789"/>
                </a:cubicBezTo>
                <a:close/>
                <a:moveTo>
                  <a:pt x="21137" y="7939"/>
                </a:moveTo>
                <a:lnTo>
                  <a:pt x="21314" y="8306"/>
                </a:lnTo>
                <a:lnTo>
                  <a:pt x="20987" y="8483"/>
                </a:lnTo>
                <a:lnTo>
                  <a:pt x="20797" y="8116"/>
                </a:lnTo>
                <a:lnTo>
                  <a:pt x="21137" y="7939"/>
                </a:lnTo>
                <a:close/>
                <a:moveTo>
                  <a:pt x="30162" y="8007"/>
                </a:moveTo>
                <a:lnTo>
                  <a:pt x="30339" y="8347"/>
                </a:lnTo>
                <a:lnTo>
                  <a:pt x="29999" y="8510"/>
                </a:lnTo>
                <a:lnTo>
                  <a:pt x="29822" y="8184"/>
                </a:lnTo>
                <a:lnTo>
                  <a:pt x="30162" y="8007"/>
                </a:lnTo>
                <a:close/>
                <a:moveTo>
                  <a:pt x="18405" y="8034"/>
                </a:moveTo>
                <a:lnTo>
                  <a:pt x="18582" y="8374"/>
                </a:lnTo>
                <a:lnTo>
                  <a:pt x="18228" y="8550"/>
                </a:lnTo>
                <a:lnTo>
                  <a:pt x="17997" y="8197"/>
                </a:lnTo>
                <a:lnTo>
                  <a:pt x="18405" y="8034"/>
                </a:lnTo>
                <a:close/>
                <a:moveTo>
                  <a:pt x="27430" y="8061"/>
                </a:moveTo>
                <a:lnTo>
                  <a:pt x="27607" y="8401"/>
                </a:lnTo>
                <a:lnTo>
                  <a:pt x="27267" y="8578"/>
                </a:lnTo>
                <a:lnTo>
                  <a:pt x="27090" y="8238"/>
                </a:lnTo>
                <a:lnTo>
                  <a:pt x="27430" y="8061"/>
                </a:lnTo>
                <a:close/>
                <a:moveTo>
                  <a:pt x="39215" y="8007"/>
                </a:moveTo>
                <a:lnTo>
                  <a:pt x="39405" y="8415"/>
                </a:lnTo>
                <a:lnTo>
                  <a:pt x="39024" y="8578"/>
                </a:lnTo>
                <a:lnTo>
                  <a:pt x="38834" y="8211"/>
                </a:lnTo>
                <a:lnTo>
                  <a:pt x="39215" y="8007"/>
                </a:lnTo>
                <a:close/>
                <a:moveTo>
                  <a:pt x="15646" y="8088"/>
                </a:moveTo>
                <a:lnTo>
                  <a:pt x="15822" y="8428"/>
                </a:lnTo>
                <a:lnTo>
                  <a:pt x="15482" y="8605"/>
                </a:lnTo>
                <a:lnTo>
                  <a:pt x="15319" y="8279"/>
                </a:lnTo>
                <a:lnTo>
                  <a:pt x="15646" y="8088"/>
                </a:lnTo>
                <a:close/>
                <a:moveTo>
                  <a:pt x="43208" y="7825"/>
                </a:moveTo>
                <a:cubicBezTo>
                  <a:pt x="43114" y="7825"/>
                  <a:pt x="43017" y="7861"/>
                  <a:pt x="42939" y="7939"/>
                </a:cubicBezTo>
                <a:cubicBezTo>
                  <a:pt x="42681" y="8184"/>
                  <a:pt x="42857" y="8605"/>
                  <a:pt x="43211" y="8605"/>
                </a:cubicBezTo>
                <a:cubicBezTo>
                  <a:pt x="43415" y="8605"/>
                  <a:pt x="43591" y="8428"/>
                  <a:pt x="43605" y="8224"/>
                </a:cubicBezTo>
                <a:cubicBezTo>
                  <a:pt x="43605" y="7984"/>
                  <a:pt x="43410" y="7825"/>
                  <a:pt x="43208" y="7825"/>
                </a:cubicBezTo>
                <a:close/>
                <a:moveTo>
                  <a:pt x="49501" y="8061"/>
                </a:moveTo>
                <a:cubicBezTo>
                  <a:pt x="49267" y="8061"/>
                  <a:pt x="49141" y="8351"/>
                  <a:pt x="49314" y="8523"/>
                </a:cubicBezTo>
                <a:cubicBezTo>
                  <a:pt x="49369" y="8583"/>
                  <a:pt x="49440" y="8610"/>
                  <a:pt x="49510" y="8610"/>
                </a:cubicBezTo>
                <a:cubicBezTo>
                  <a:pt x="49647" y="8610"/>
                  <a:pt x="49780" y="8508"/>
                  <a:pt x="49789" y="8347"/>
                </a:cubicBezTo>
                <a:cubicBezTo>
                  <a:pt x="49789" y="8197"/>
                  <a:pt x="49667" y="8075"/>
                  <a:pt x="49518" y="8061"/>
                </a:cubicBezTo>
                <a:cubicBezTo>
                  <a:pt x="49512" y="8061"/>
                  <a:pt x="49507" y="8061"/>
                  <a:pt x="49501" y="8061"/>
                </a:cubicBezTo>
                <a:close/>
                <a:moveTo>
                  <a:pt x="2434" y="8156"/>
                </a:moveTo>
                <a:cubicBezTo>
                  <a:pt x="2135" y="8156"/>
                  <a:pt x="2126" y="8619"/>
                  <a:pt x="2434" y="8632"/>
                </a:cubicBezTo>
                <a:cubicBezTo>
                  <a:pt x="2438" y="8632"/>
                  <a:pt x="2443" y="8632"/>
                  <a:pt x="2447" y="8632"/>
                </a:cubicBezTo>
                <a:cubicBezTo>
                  <a:pt x="2747" y="8632"/>
                  <a:pt x="2769" y="8170"/>
                  <a:pt x="2448" y="8156"/>
                </a:cubicBezTo>
                <a:cubicBezTo>
                  <a:pt x="2443" y="8156"/>
                  <a:pt x="2439" y="8156"/>
                  <a:pt x="2434" y="8156"/>
                </a:cubicBezTo>
                <a:close/>
                <a:moveTo>
                  <a:pt x="36455" y="8102"/>
                </a:moveTo>
                <a:cubicBezTo>
                  <a:pt x="36510" y="8224"/>
                  <a:pt x="36578" y="8347"/>
                  <a:pt x="36646" y="8469"/>
                </a:cubicBezTo>
                <a:lnTo>
                  <a:pt x="36306" y="8646"/>
                </a:lnTo>
                <a:lnTo>
                  <a:pt x="36116" y="8306"/>
                </a:lnTo>
                <a:lnTo>
                  <a:pt x="36455" y="8102"/>
                </a:lnTo>
                <a:close/>
                <a:moveTo>
                  <a:pt x="24698" y="8075"/>
                </a:moveTo>
                <a:lnTo>
                  <a:pt x="24875" y="8496"/>
                </a:lnTo>
                <a:lnTo>
                  <a:pt x="24521" y="8659"/>
                </a:lnTo>
                <a:lnTo>
                  <a:pt x="24345" y="8319"/>
                </a:lnTo>
                <a:lnTo>
                  <a:pt x="24698" y="8075"/>
                </a:lnTo>
                <a:close/>
                <a:moveTo>
                  <a:pt x="7939" y="7884"/>
                </a:moveTo>
                <a:lnTo>
                  <a:pt x="7952" y="7898"/>
                </a:lnTo>
                <a:cubicBezTo>
                  <a:pt x="7941" y="7897"/>
                  <a:pt x="7930" y="7897"/>
                  <a:pt x="7919" y="7897"/>
                </a:cubicBezTo>
                <a:cubicBezTo>
                  <a:pt x="7586" y="7897"/>
                  <a:pt x="7402" y="8287"/>
                  <a:pt x="7626" y="8550"/>
                </a:cubicBezTo>
                <a:cubicBezTo>
                  <a:pt x="7706" y="8640"/>
                  <a:pt x="7811" y="8681"/>
                  <a:pt x="7915" y="8681"/>
                </a:cubicBezTo>
                <a:cubicBezTo>
                  <a:pt x="8110" y="8681"/>
                  <a:pt x="8302" y="8537"/>
                  <a:pt x="8319" y="8306"/>
                </a:cubicBezTo>
                <a:cubicBezTo>
                  <a:pt x="8333" y="8088"/>
                  <a:pt x="8170" y="7898"/>
                  <a:pt x="7939" y="7884"/>
                </a:cubicBezTo>
                <a:close/>
                <a:moveTo>
                  <a:pt x="5193" y="8007"/>
                </a:moveTo>
                <a:cubicBezTo>
                  <a:pt x="4894" y="8007"/>
                  <a:pt x="4745" y="8374"/>
                  <a:pt x="4948" y="8578"/>
                </a:cubicBezTo>
                <a:cubicBezTo>
                  <a:pt x="5020" y="8649"/>
                  <a:pt x="5107" y="8681"/>
                  <a:pt x="5193" y="8681"/>
                </a:cubicBezTo>
                <a:cubicBezTo>
                  <a:pt x="5367" y="8681"/>
                  <a:pt x="5533" y="8547"/>
                  <a:pt x="5533" y="8347"/>
                </a:cubicBezTo>
                <a:cubicBezTo>
                  <a:pt x="5533" y="8156"/>
                  <a:pt x="5383" y="8007"/>
                  <a:pt x="5193" y="8007"/>
                </a:cubicBezTo>
                <a:close/>
                <a:moveTo>
                  <a:pt x="46783" y="8088"/>
                </a:moveTo>
                <a:cubicBezTo>
                  <a:pt x="46508" y="8088"/>
                  <a:pt x="46368" y="8419"/>
                  <a:pt x="46554" y="8618"/>
                </a:cubicBezTo>
                <a:cubicBezTo>
                  <a:pt x="46622" y="8686"/>
                  <a:pt x="46704" y="8716"/>
                  <a:pt x="46784" y="8716"/>
                </a:cubicBezTo>
                <a:cubicBezTo>
                  <a:pt x="46946" y="8716"/>
                  <a:pt x="47098" y="8592"/>
                  <a:pt x="47098" y="8401"/>
                </a:cubicBezTo>
                <a:cubicBezTo>
                  <a:pt x="47112" y="8224"/>
                  <a:pt x="46976" y="8088"/>
                  <a:pt x="46799" y="8088"/>
                </a:cubicBezTo>
                <a:cubicBezTo>
                  <a:pt x="46793" y="8088"/>
                  <a:pt x="46788" y="8088"/>
                  <a:pt x="46783" y="8088"/>
                </a:cubicBezTo>
                <a:close/>
                <a:moveTo>
                  <a:pt x="12927" y="8143"/>
                </a:moveTo>
                <a:lnTo>
                  <a:pt x="13117" y="8483"/>
                </a:lnTo>
                <a:lnTo>
                  <a:pt x="12750" y="8727"/>
                </a:lnTo>
                <a:lnTo>
                  <a:pt x="12574" y="8319"/>
                </a:lnTo>
                <a:cubicBezTo>
                  <a:pt x="12628" y="8306"/>
                  <a:pt x="12696" y="8292"/>
                  <a:pt x="12764" y="8265"/>
                </a:cubicBezTo>
                <a:cubicBezTo>
                  <a:pt x="12818" y="8224"/>
                  <a:pt x="12873" y="8184"/>
                  <a:pt x="12927" y="8143"/>
                </a:cubicBezTo>
                <a:close/>
                <a:moveTo>
                  <a:pt x="21952" y="8224"/>
                </a:moveTo>
                <a:lnTo>
                  <a:pt x="22143" y="8564"/>
                </a:lnTo>
                <a:lnTo>
                  <a:pt x="21803" y="8727"/>
                </a:lnTo>
                <a:lnTo>
                  <a:pt x="21626" y="8401"/>
                </a:lnTo>
                <a:lnTo>
                  <a:pt x="21952" y="8224"/>
                </a:lnTo>
                <a:close/>
                <a:moveTo>
                  <a:pt x="33737" y="8184"/>
                </a:moveTo>
                <a:lnTo>
                  <a:pt x="33914" y="8510"/>
                </a:lnTo>
                <a:lnTo>
                  <a:pt x="33547" y="8741"/>
                </a:lnTo>
                <a:lnTo>
                  <a:pt x="33370" y="8360"/>
                </a:lnTo>
                <a:lnTo>
                  <a:pt x="33737" y="8184"/>
                </a:lnTo>
                <a:close/>
                <a:moveTo>
                  <a:pt x="30978" y="8238"/>
                </a:moveTo>
                <a:lnTo>
                  <a:pt x="31154" y="8578"/>
                </a:lnTo>
                <a:lnTo>
                  <a:pt x="30815" y="8768"/>
                </a:lnTo>
                <a:lnTo>
                  <a:pt x="30638" y="8428"/>
                </a:lnTo>
                <a:lnTo>
                  <a:pt x="30978" y="8238"/>
                </a:lnTo>
                <a:close/>
                <a:moveTo>
                  <a:pt x="19234" y="8292"/>
                </a:moveTo>
                <a:lnTo>
                  <a:pt x="19397" y="8618"/>
                </a:lnTo>
                <a:lnTo>
                  <a:pt x="19044" y="8782"/>
                </a:lnTo>
                <a:lnTo>
                  <a:pt x="18867" y="8455"/>
                </a:lnTo>
                <a:lnTo>
                  <a:pt x="19234" y="8292"/>
                </a:lnTo>
                <a:close/>
                <a:moveTo>
                  <a:pt x="16475" y="8347"/>
                </a:moveTo>
                <a:lnTo>
                  <a:pt x="16651" y="8673"/>
                </a:lnTo>
                <a:lnTo>
                  <a:pt x="16312" y="8836"/>
                </a:lnTo>
                <a:lnTo>
                  <a:pt x="16149" y="8510"/>
                </a:lnTo>
                <a:lnTo>
                  <a:pt x="16475" y="8347"/>
                </a:lnTo>
                <a:close/>
                <a:moveTo>
                  <a:pt x="40044" y="8279"/>
                </a:moveTo>
                <a:lnTo>
                  <a:pt x="40234" y="8646"/>
                </a:lnTo>
                <a:lnTo>
                  <a:pt x="39840" y="8836"/>
                </a:lnTo>
                <a:lnTo>
                  <a:pt x="39650" y="8483"/>
                </a:lnTo>
                <a:lnTo>
                  <a:pt x="40044" y="8279"/>
                </a:lnTo>
                <a:close/>
                <a:moveTo>
                  <a:pt x="44030" y="8070"/>
                </a:moveTo>
                <a:cubicBezTo>
                  <a:pt x="43937" y="8070"/>
                  <a:pt x="43842" y="8105"/>
                  <a:pt x="43768" y="8184"/>
                </a:cubicBezTo>
                <a:cubicBezTo>
                  <a:pt x="43523" y="8428"/>
                  <a:pt x="43700" y="8836"/>
                  <a:pt x="44040" y="8836"/>
                </a:cubicBezTo>
                <a:cubicBezTo>
                  <a:pt x="44244" y="8836"/>
                  <a:pt x="44420" y="8659"/>
                  <a:pt x="44420" y="8455"/>
                </a:cubicBezTo>
                <a:cubicBezTo>
                  <a:pt x="44420" y="8225"/>
                  <a:pt x="44227" y="8070"/>
                  <a:pt x="44030" y="8070"/>
                </a:cubicBezTo>
                <a:close/>
                <a:moveTo>
                  <a:pt x="28246" y="8306"/>
                </a:moveTo>
                <a:lnTo>
                  <a:pt x="28422" y="8673"/>
                </a:lnTo>
                <a:lnTo>
                  <a:pt x="28096" y="8850"/>
                </a:lnTo>
                <a:lnTo>
                  <a:pt x="27933" y="8483"/>
                </a:lnTo>
                <a:lnTo>
                  <a:pt x="28246" y="8306"/>
                </a:lnTo>
                <a:close/>
                <a:moveTo>
                  <a:pt x="37284" y="8347"/>
                </a:moveTo>
                <a:lnTo>
                  <a:pt x="37461" y="8714"/>
                </a:lnTo>
                <a:lnTo>
                  <a:pt x="37121" y="8877"/>
                </a:lnTo>
                <a:lnTo>
                  <a:pt x="36945" y="8537"/>
                </a:lnTo>
                <a:lnTo>
                  <a:pt x="37284" y="8347"/>
                </a:lnTo>
                <a:close/>
                <a:moveTo>
                  <a:pt x="50330" y="8278"/>
                </a:moveTo>
                <a:cubicBezTo>
                  <a:pt x="50069" y="8278"/>
                  <a:pt x="49929" y="8595"/>
                  <a:pt x="50116" y="8795"/>
                </a:cubicBezTo>
                <a:cubicBezTo>
                  <a:pt x="50179" y="8859"/>
                  <a:pt x="50258" y="8887"/>
                  <a:pt x="50335" y="8887"/>
                </a:cubicBezTo>
                <a:cubicBezTo>
                  <a:pt x="50489" y="8887"/>
                  <a:pt x="50637" y="8772"/>
                  <a:pt x="50646" y="8591"/>
                </a:cubicBezTo>
                <a:cubicBezTo>
                  <a:pt x="50618" y="8428"/>
                  <a:pt x="50496" y="8306"/>
                  <a:pt x="50347" y="8279"/>
                </a:cubicBezTo>
                <a:cubicBezTo>
                  <a:pt x="50341" y="8278"/>
                  <a:pt x="50336" y="8278"/>
                  <a:pt x="50330" y="8278"/>
                </a:cubicBezTo>
                <a:close/>
                <a:moveTo>
                  <a:pt x="25541" y="8401"/>
                </a:moveTo>
                <a:lnTo>
                  <a:pt x="25717" y="8727"/>
                </a:lnTo>
                <a:lnTo>
                  <a:pt x="25350" y="8904"/>
                </a:lnTo>
                <a:lnTo>
                  <a:pt x="25174" y="8578"/>
                </a:lnTo>
                <a:lnTo>
                  <a:pt x="25541" y="8401"/>
                </a:lnTo>
                <a:close/>
                <a:moveTo>
                  <a:pt x="8737" y="8115"/>
                </a:moveTo>
                <a:cubicBezTo>
                  <a:pt x="8637" y="8115"/>
                  <a:pt x="8536" y="8153"/>
                  <a:pt x="8455" y="8238"/>
                </a:cubicBezTo>
                <a:cubicBezTo>
                  <a:pt x="8214" y="8492"/>
                  <a:pt x="8382" y="8918"/>
                  <a:pt x="8738" y="8918"/>
                </a:cubicBezTo>
                <a:cubicBezTo>
                  <a:pt x="8743" y="8918"/>
                  <a:pt x="8749" y="8918"/>
                  <a:pt x="8754" y="8917"/>
                </a:cubicBezTo>
                <a:cubicBezTo>
                  <a:pt x="8972" y="8917"/>
                  <a:pt x="9149" y="8741"/>
                  <a:pt x="9149" y="8510"/>
                </a:cubicBezTo>
                <a:cubicBezTo>
                  <a:pt x="9139" y="8273"/>
                  <a:pt x="8941" y="8115"/>
                  <a:pt x="8737" y="8115"/>
                </a:cubicBezTo>
                <a:close/>
                <a:moveTo>
                  <a:pt x="3263" y="8360"/>
                </a:moveTo>
                <a:cubicBezTo>
                  <a:pt x="3114" y="8360"/>
                  <a:pt x="2978" y="8496"/>
                  <a:pt x="2991" y="8646"/>
                </a:cubicBezTo>
                <a:cubicBezTo>
                  <a:pt x="2991" y="8810"/>
                  <a:pt x="3133" y="8920"/>
                  <a:pt x="3275" y="8920"/>
                </a:cubicBezTo>
                <a:cubicBezTo>
                  <a:pt x="3344" y="8920"/>
                  <a:pt x="3414" y="8894"/>
                  <a:pt x="3467" y="8836"/>
                </a:cubicBezTo>
                <a:cubicBezTo>
                  <a:pt x="3644" y="8659"/>
                  <a:pt x="3508" y="8360"/>
                  <a:pt x="3263" y="8360"/>
                </a:cubicBezTo>
                <a:close/>
                <a:moveTo>
                  <a:pt x="6022" y="8224"/>
                </a:moveTo>
                <a:cubicBezTo>
                  <a:pt x="5696" y="8224"/>
                  <a:pt x="5533" y="8618"/>
                  <a:pt x="5764" y="8836"/>
                </a:cubicBezTo>
                <a:cubicBezTo>
                  <a:pt x="5839" y="8911"/>
                  <a:pt x="5931" y="8944"/>
                  <a:pt x="6021" y="8944"/>
                </a:cubicBezTo>
                <a:cubicBezTo>
                  <a:pt x="6209" y="8944"/>
                  <a:pt x="6389" y="8798"/>
                  <a:pt x="6389" y="8578"/>
                </a:cubicBezTo>
                <a:cubicBezTo>
                  <a:pt x="6376" y="8374"/>
                  <a:pt x="6213" y="8224"/>
                  <a:pt x="6022" y="8224"/>
                </a:cubicBezTo>
                <a:close/>
                <a:moveTo>
                  <a:pt x="13756" y="8401"/>
                </a:moveTo>
                <a:lnTo>
                  <a:pt x="13919" y="8768"/>
                </a:lnTo>
                <a:lnTo>
                  <a:pt x="13593" y="8945"/>
                </a:lnTo>
                <a:lnTo>
                  <a:pt x="13430" y="8578"/>
                </a:lnTo>
                <a:lnTo>
                  <a:pt x="13756" y="8401"/>
                </a:lnTo>
                <a:close/>
                <a:moveTo>
                  <a:pt x="47611" y="8339"/>
                </a:moveTo>
                <a:cubicBezTo>
                  <a:pt x="47535" y="8339"/>
                  <a:pt x="47458" y="8367"/>
                  <a:pt x="47397" y="8428"/>
                </a:cubicBezTo>
                <a:cubicBezTo>
                  <a:pt x="47207" y="8618"/>
                  <a:pt x="47343" y="8945"/>
                  <a:pt x="47615" y="8945"/>
                </a:cubicBezTo>
                <a:cubicBezTo>
                  <a:pt x="47778" y="8945"/>
                  <a:pt x="47914" y="8809"/>
                  <a:pt x="47914" y="8646"/>
                </a:cubicBezTo>
                <a:cubicBezTo>
                  <a:pt x="47923" y="8461"/>
                  <a:pt x="47770" y="8339"/>
                  <a:pt x="47611" y="8339"/>
                </a:cubicBezTo>
                <a:close/>
                <a:moveTo>
                  <a:pt x="34552" y="8428"/>
                </a:moveTo>
                <a:lnTo>
                  <a:pt x="34743" y="8782"/>
                </a:lnTo>
                <a:lnTo>
                  <a:pt x="34403" y="8958"/>
                </a:lnTo>
                <a:lnTo>
                  <a:pt x="34213" y="8618"/>
                </a:lnTo>
                <a:lnTo>
                  <a:pt x="34552" y="8428"/>
                </a:lnTo>
                <a:close/>
                <a:moveTo>
                  <a:pt x="22782" y="8469"/>
                </a:moveTo>
                <a:lnTo>
                  <a:pt x="22958" y="8809"/>
                </a:lnTo>
                <a:lnTo>
                  <a:pt x="22618" y="8985"/>
                </a:lnTo>
                <a:lnTo>
                  <a:pt x="22442" y="8646"/>
                </a:lnTo>
                <a:lnTo>
                  <a:pt x="22782" y="8469"/>
                </a:lnTo>
                <a:close/>
                <a:moveTo>
                  <a:pt x="20063" y="8537"/>
                </a:moveTo>
                <a:lnTo>
                  <a:pt x="20226" y="8863"/>
                </a:lnTo>
                <a:lnTo>
                  <a:pt x="19873" y="9026"/>
                </a:lnTo>
                <a:lnTo>
                  <a:pt x="19696" y="8700"/>
                </a:lnTo>
                <a:lnTo>
                  <a:pt x="20063" y="8537"/>
                </a:lnTo>
                <a:close/>
                <a:moveTo>
                  <a:pt x="31807" y="8496"/>
                </a:moveTo>
                <a:lnTo>
                  <a:pt x="31983" y="8863"/>
                </a:lnTo>
                <a:lnTo>
                  <a:pt x="31657" y="9026"/>
                </a:lnTo>
                <a:lnTo>
                  <a:pt x="31467" y="8673"/>
                </a:lnTo>
                <a:lnTo>
                  <a:pt x="31807" y="8496"/>
                </a:lnTo>
                <a:close/>
                <a:moveTo>
                  <a:pt x="44857" y="8331"/>
                </a:moveTo>
                <a:cubicBezTo>
                  <a:pt x="44391" y="8331"/>
                  <a:pt x="44365" y="9041"/>
                  <a:pt x="44842" y="9067"/>
                </a:cubicBezTo>
                <a:cubicBezTo>
                  <a:pt x="44851" y="9067"/>
                  <a:pt x="44860" y="9068"/>
                  <a:pt x="44869" y="9068"/>
                </a:cubicBezTo>
                <a:cubicBezTo>
                  <a:pt x="45346" y="9068"/>
                  <a:pt x="45377" y="8360"/>
                  <a:pt x="44896" y="8333"/>
                </a:cubicBezTo>
                <a:cubicBezTo>
                  <a:pt x="44883" y="8332"/>
                  <a:pt x="44870" y="8331"/>
                  <a:pt x="44857" y="8331"/>
                </a:cubicBezTo>
                <a:close/>
                <a:moveTo>
                  <a:pt x="29075" y="8591"/>
                </a:moveTo>
                <a:lnTo>
                  <a:pt x="29251" y="8931"/>
                </a:lnTo>
                <a:lnTo>
                  <a:pt x="28925" y="9094"/>
                </a:lnTo>
                <a:lnTo>
                  <a:pt x="28735" y="8768"/>
                </a:lnTo>
                <a:lnTo>
                  <a:pt x="29075" y="8591"/>
                </a:lnTo>
                <a:close/>
                <a:moveTo>
                  <a:pt x="40886" y="8442"/>
                </a:moveTo>
                <a:cubicBezTo>
                  <a:pt x="40873" y="8646"/>
                  <a:pt x="40982" y="8836"/>
                  <a:pt x="41158" y="8917"/>
                </a:cubicBezTo>
                <a:cubicBezTo>
                  <a:pt x="41125" y="8910"/>
                  <a:pt x="41092" y="8907"/>
                  <a:pt x="41060" y="8907"/>
                </a:cubicBezTo>
                <a:cubicBezTo>
                  <a:pt x="40904" y="8907"/>
                  <a:pt x="40759" y="8984"/>
                  <a:pt x="40669" y="9108"/>
                </a:cubicBezTo>
                <a:cubicBezTo>
                  <a:pt x="40601" y="8972"/>
                  <a:pt x="40533" y="8836"/>
                  <a:pt x="40451" y="8700"/>
                </a:cubicBezTo>
                <a:cubicBezTo>
                  <a:pt x="40628" y="8700"/>
                  <a:pt x="40805" y="8605"/>
                  <a:pt x="40886" y="8442"/>
                </a:cubicBezTo>
                <a:close/>
                <a:moveTo>
                  <a:pt x="17304" y="8591"/>
                </a:moveTo>
                <a:lnTo>
                  <a:pt x="17481" y="8945"/>
                </a:lnTo>
                <a:lnTo>
                  <a:pt x="17154" y="9121"/>
                </a:lnTo>
                <a:lnTo>
                  <a:pt x="16991" y="8754"/>
                </a:lnTo>
                <a:lnTo>
                  <a:pt x="17304" y="8591"/>
                </a:lnTo>
                <a:close/>
                <a:moveTo>
                  <a:pt x="38100" y="8605"/>
                </a:moveTo>
                <a:lnTo>
                  <a:pt x="38290" y="8945"/>
                </a:lnTo>
                <a:lnTo>
                  <a:pt x="37950" y="9135"/>
                </a:lnTo>
                <a:lnTo>
                  <a:pt x="37760" y="8795"/>
                </a:lnTo>
                <a:lnTo>
                  <a:pt x="38100" y="8605"/>
                </a:lnTo>
                <a:close/>
                <a:moveTo>
                  <a:pt x="50863" y="8714"/>
                </a:moveTo>
                <a:cubicBezTo>
                  <a:pt x="50822" y="8822"/>
                  <a:pt x="50836" y="8958"/>
                  <a:pt x="50931" y="9040"/>
                </a:cubicBezTo>
                <a:cubicBezTo>
                  <a:pt x="50983" y="9112"/>
                  <a:pt x="51073" y="9145"/>
                  <a:pt x="51161" y="9145"/>
                </a:cubicBezTo>
                <a:cubicBezTo>
                  <a:pt x="51189" y="9145"/>
                  <a:pt x="51217" y="9142"/>
                  <a:pt x="51244" y="9135"/>
                </a:cubicBezTo>
                <a:lnTo>
                  <a:pt x="50863" y="8714"/>
                </a:lnTo>
                <a:close/>
                <a:moveTo>
                  <a:pt x="26370" y="8659"/>
                </a:moveTo>
                <a:lnTo>
                  <a:pt x="26547" y="8985"/>
                </a:lnTo>
                <a:lnTo>
                  <a:pt x="26180" y="9149"/>
                </a:lnTo>
                <a:lnTo>
                  <a:pt x="26003" y="8822"/>
                </a:lnTo>
                <a:lnTo>
                  <a:pt x="26370" y="8659"/>
                </a:lnTo>
                <a:close/>
                <a:moveTo>
                  <a:pt x="1353" y="8807"/>
                </a:moveTo>
                <a:cubicBezTo>
                  <a:pt x="1267" y="8807"/>
                  <a:pt x="1198" y="8885"/>
                  <a:pt x="1211" y="8985"/>
                </a:cubicBezTo>
                <a:cubicBezTo>
                  <a:pt x="1198" y="9074"/>
                  <a:pt x="1267" y="9150"/>
                  <a:pt x="1353" y="9150"/>
                </a:cubicBezTo>
                <a:cubicBezTo>
                  <a:pt x="1360" y="9150"/>
                  <a:pt x="1367" y="9150"/>
                  <a:pt x="1374" y="9149"/>
                </a:cubicBezTo>
                <a:cubicBezTo>
                  <a:pt x="1442" y="9135"/>
                  <a:pt x="1510" y="9067"/>
                  <a:pt x="1578" y="9026"/>
                </a:cubicBezTo>
                <a:lnTo>
                  <a:pt x="1578" y="8945"/>
                </a:lnTo>
                <a:cubicBezTo>
                  <a:pt x="1510" y="8904"/>
                  <a:pt x="1442" y="8822"/>
                  <a:pt x="1374" y="8809"/>
                </a:cubicBezTo>
                <a:cubicBezTo>
                  <a:pt x="1367" y="8808"/>
                  <a:pt x="1360" y="8807"/>
                  <a:pt x="1353" y="8807"/>
                </a:cubicBezTo>
                <a:close/>
                <a:moveTo>
                  <a:pt x="48444" y="8605"/>
                </a:moveTo>
                <a:cubicBezTo>
                  <a:pt x="48281" y="8605"/>
                  <a:pt x="48158" y="8727"/>
                  <a:pt x="48158" y="8890"/>
                </a:cubicBezTo>
                <a:cubicBezTo>
                  <a:pt x="48158" y="9058"/>
                  <a:pt x="48299" y="9174"/>
                  <a:pt x="48444" y="9174"/>
                </a:cubicBezTo>
                <a:cubicBezTo>
                  <a:pt x="48511" y="9174"/>
                  <a:pt x="48578" y="9150"/>
                  <a:pt x="48634" y="9094"/>
                </a:cubicBezTo>
                <a:cubicBezTo>
                  <a:pt x="48824" y="8904"/>
                  <a:pt x="48688" y="8605"/>
                  <a:pt x="48444" y="8605"/>
                </a:cubicBezTo>
                <a:close/>
                <a:moveTo>
                  <a:pt x="14572" y="8686"/>
                </a:moveTo>
                <a:lnTo>
                  <a:pt x="14749" y="9013"/>
                </a:lnTo>
                <a:lnTo>
                  <a:pt x="14422" y="9176"/>
                </a:lnTo>
                <a:lnTo>
                  <a:pt x="14246" y="8850"/>
                </a:lnTo>
                <a:lnTo>
                  <a:pt x="14572" y="8686"/>
                </a:lnTo>
                <a:close/>
                <a:moveTo>
                  <a:pt x="9570" y="8347"/>
                </a:moveTo>
                <a:cubicBezTo>
                  <a:pt x="9203" y="8347"/>
                  <a:pt x="9013" y="8795"/>
                  <a:pt x="9271" y="9053"/>
                </a:cubicBezTo>
                <a:cubicBezTo>
                  <a:pt x="9355" y="9142"/>
                  <a:pt x="9460" y="9182"/>
                  <a:pt x="9563" y="9182"/>
                </a:cubicBezTo>
                <a:cubicBezTo>
                  <a:pt x="9775" y="9182"/>
                  <a:pt x="9978" y="9015"/>
                  <a:pt x="9978" y="8768"/>
                </a:cubicBezTo>
                <a:cubicBezTo>
                  <a:pt x="9978" y="8537"/>
                  <a:pt x="9801" y="8347"/>
                  <a:pt x="9570" y="8347"/>
                </a:cubicBezTo>
                <a:close/>
                <a:moveTo>
                  <a:pt x="42137" y="8347"/>
                </a:moveTo>
                <a:cubicBezTo>
                  <a:pt x="41770" y="8347"/>
                  <a:pt x="41580" y="8795"/>
                  <a:pt x="41851" y="9053"/>
                </a:cubicBezTo>
                <a:cubicBezTo>
                  <a:pt x="41936" y="9142"/>
                  <a:pt x="42041" y="9182"/>
                  <a:pt x="42144" y="9182"/>
                </a:cubicBezTo>
                <a:cubicBezTo>
                  <a:pt x="42355" y="9182"/>
                  <a:pt x="42558" y="9015"/>
                  <a:pt x="42558" y="8768"/>
                </a:cubicBezTo>
                <a:cubicBezTo>
                  <a:pt x="42558" y="8537"/>
                  <a:pt x="42368" y="8347"/>
                  <a:pt x="42137" y="8347"/>
                </a:cubicBezTo>
                <a:close/>
                <a:moveTo>
                  <a:pt x="6861" y="8455"/>
                </a:moveTo>
                <a:cubicBezTo>
                  <a:pt x="6854" y="8455"/>
                  <a:pt x="6846" y="8455"/>
                  <a:pt x="6838" y="8455"/>
                </a:cubicBezTo>
                <a:cubicBezTo>
                  <a:pt x="6512" y="8455"/>
                  <a:pt x="6348" y="8863"/>
                  <a:pt x="6580" y="9094"/>
                </a:cubicBezTo>
                <a:cubicBezTo>
                  <a:pt x="6658" y="9169"/>
                  <a:pt x="6752" y="9202"/>
                  <a:pt x="6844" y="9202"/>
                </a:cubicBezTo>
                <a:cubicBezTo>
                  <a:pt x="7037" y="9202"/>
                  <a:pt x="7218" y="9053"/>
                  <a:pt x="7218" y="8822"/>
                </a:cubicBezTo>
                <a:cubicBezTo>
                  <a:pt x="7218" y="8626"/>
                  <a:pt x="7067" y="8455"/>
                  <a:pt x="6861" y="8455"/>
                </a:cubicBezTo>
                <a:close/>
                <a:moveTo>
                  <a:pt x="23597" y="8714"/>
                </a:moveTo>
                <a:lnTo>
                  <a:pt x="23774" y="9053"/>
                </a:lnTo>
                <a:lnTo>
                  <a:pt x="23434" y="9217"/>
                </a:lnTo>
                <a:lnTo>
                  <a:pt x="23271" y="8890"/>
                </a:lnTo>
                <a:lnTo>
                  <a:pt x="23597" y="8714"/>
                </a:lnTo>
                <a:close/>
                <a:moveTo>
                  <a:pt x="35382" y="8673"/>
                </a:moveTo>
                <a:lnTo>
                  <a:pt x="35558" y="9040"/>
                </a:lnTo>
                <a:lnTo>
                  <a:pt x="35232" y="9217"/>
                </a:lnTo>
                <a:lnTo>
                  <a:pt x="35055" y="8850"/>
                </a:lnTo>
                <a:lnTo>
                  <a:pt x="35382" y="8673"/>
                </a:lnTo>
                <a:close/>
                <a:moveTo>
                  <a:pt x="4092" y="8605"/>
                </a:moveTo>
                <a:cubicBezTo>
                  <a:pt x="3820" y="8605"/>
                  <a:pt x="3684" y="8945"/>
                  <a:pt x="3875" y="9135"/>
                </a:cubicBezTo>
                <a:cubicBezTo>
                  <a:pt x="3936" y="9196"/>
                  <a:pt x="4013" y="9224"/>
                  <a:pt x="4089" y="9224"/>
                </a:cubicBezTo>
                <a:cubicBezTo>
                  <a:pt x="4249" y="9224"/>
                  <a:pt x="4405" y="9102"/>
                  <a:pt x="4405" y="8917"/>
                </a:cubicBezTo>
                <a:cubicBezTo>
                  <a:pt x="4405" y="8741"/>
                  <a:pt x="4269" y="8605"/>
                  <a:pt x="4092" y="8605"/>
                </a:cubicBezTo>
                <a:close/>
                <a:moveTo>
                  <a:pt x="11826" y="8727"/>
                </a:moveTo>
                <a:lnTo>
                  <a:pt x="12016" y="9081"/>
                </a:lnTo>
                <a:lnTo>
                  <a:pt x="11677" y="9271"/>
                </a:lnTo>
                <a:lnTo>
                  <a:pt x="11473" y="8917"/>
                </a:lnTo>
                <a:lnTo>
                  <a:pt x="11826" y="8727"/>
                </a:lnTo>
                <a:close/>
                <a:moveTo>
                  <a:pt x="32636" y="8768"/>
                </a:moveTo>
                <a:lnTo>
                  <a:pt x="32813" y="9108"/>
                </a:lnTo>
                <a:lnTo>
                  <a:pt x="32473" y="9271"/>
                </a:lnTo>
                <a:lnTo>
                  <a:pt x="32296" y="8945"/>
                </a:lnTo>
                <a:lnTo>
                  <a:pt x="32636" y="8768"/>
                </a:lnTo>
                <a:close/>
                <a:moveTo>
                  <a:pt x="20879" y="8782"/>
                </a:moveTo>
                <a:lnTo>
                  <a:pt x="21055" y="9121"/>
                </a:lnTo>
                <a:lnTo>
                  <a:pt x="20702" y="9352"/>
                </a:lnTo>
                <a:lnTo>
                  <a:pt x="20539" y="8958"/>
                </a:lnTo>
                <a:lnTo>
                  <a:pt x="20879" y="8782"/>
                </a:lnTo>
                <a:close/>
                <a:moveTo>
                  <a:pt x="29904" y="8836"/>
                </a:moveTo>
                <a:lnTo>
                  <a:pt x="30081" y="9176"/>
                </a:lnTo>
                <a:lnTo>
                  <a:pt x="29754" y="9352"/>
                </a:lnTo>
                <a:cubicBezTo>
                  <a:pt x="29700" y="9230"/>
                  <a:pt x="29632" y="9108"/>
                  <a:pt x="29578" y="9013"/>
                </a:cubicBezTo>
                <a:lnTo>
                  <a:pt x="29904" y="8836"/>
                </a:lnTo>
                <a:close/>
                <a:moveTo>
                  <a:pt x="45687" y="8615"/>
                </a:moveTo>
                <a:cubicBezTo>
                  <a:pt x="45505" y="8615"/>
                  <a:pt x="45327" y="8754"/>
                  <a:pt x="45317" y="8972"/>
                </a:cubicBezTo>
                <a:cubicBezTo>
                  <a:pt x="45317" y="9176"/>
                  <a:pt x="45481" y="9339"/>
                  <a:pt x="45684" y="9352"/>
                </a:cubicBezTo>
                <a:cubicBezTo>
                  <a:pt x="46011" y="9352"/>
                  <a:pt x="46174" y="8958"/>
                  <a:pt x="45943" y="8727"/>
                </a:cubicBezTo>
                <a:cubicBezTo>
                  <a:pt x="45870" y="8650"/>
                  <a:pt x="45778" y="8615"/>
                  <a:pt x="45687" y="8615"/>
                </a:cubicBezTo>
                <a:close/>
                <a:moveTo>
                  <a:pt x="18119" y="8863"/>
                </a:moveTo>
                <a:lnTo>
                  <a:pt x="18310" y="9189"/>
                </a:lnTo>
                <a:lnTo>
                  <a:pt x="17970" y="9366"/>
                </a:lnTo>
                <a:lnTo>
                  <a:pt x="17793" y="9040"/>
                </a:lnTo>
                <a:lnTo>
                  <a:pt x="18119" y="8863"/>
                </a:lnTo>
                <a:close/>
                <a:moveTo>
                  <a:pt x="27185" y="8904"/>
                </a:moveTo>
                <a:lnTo>
                  <a:pt x="27362" y="9217"/>
                </a:lnTo>
                <a:lnTo>
                  <a:pt x="26995" y="9393"/>
                </a:lnTo>
                <a:lnTo>
                  <a:pt x="26832" y="9067"/>
                </a:lnTo>
                <a:lnTo>
                  <a:pt x="27185" y="8904"/>
                </a:lnTo>
                <a:close/>
                <a:moveTo>
                  <a:pt x="38929" y="8850"/>
                </a:moveTo>
                <a:lnTo>
                  <a:pt x="39106" y="9230"/>
                </a:lnTo>
                <a:lnTo>
                  <a:pt x="38780" y="9407"/>
                </a:lnTo>
                <a:lnTo>
                  <a:pt x="38589" y="9040"/>
                </a:lnTo>
                <a:lnTo>
                  <a:pt x="38929" y="8850"/>
                </a:lnTo>
                <a:close/>
                <a:moveTo>
                  <a:pt x="15415" y="8917"/>
                </a:moveTo>
                <a:lnTo>
                  <a:pt x="15591" y="9257"/>
                </a:lnTo>
                <a:lnTo>
                  <a:pt x="15251" y="9434"/>
                </a:lnTo>
                <a:lnTo>
                  <a:pt x="15075" y="9094"/>
                </a:lnTo>
                <a:lnTo>
                  <a:pt x="15415" y="8917"/>
                </a:lnTo>
                <a:close/>
                <a:moveTo>
                  <a:pt x="49273" y="8890"/>
                </a:moveTo>
                <a:cubicBezTo>
                  <a:pt x="49028" y="8890"/>
                  <a:pt x="48906" y="9176"/>
                  <a:pt x="49069" y="9352"/>
                </a:cubicBezTo>
                <a:cubicBezTo>
                  <a:pt x="49122" y="9410"/>
                  <a:pt x="49190" y="9436"/>
                  <a:pt x="49257" y="9436"/>
                </a:cubicBezTo>
                <a:cubicBezTo>
                  <a:pt x="49396" y="9436"/>
                  <a:pt x="49531" y="9327"/>
                  <a:pt x="49531" y="9162"/>
                </a:cubicBezTo>
                <a:cubicBezTo>
                  <a:pt x="49531" y="9026"/>
                  <a:pt x="49422" y="8904"/>
                  <a:pt x="49273" y="8890"/>
                </a:cubicBezTo>
                <a:close/>
                <a:moveTo>
                  <a:pt x="2203" y="8985"/>
                </a:moveTo>
                <a:cubicBezTo>
                  <a:pt x="2081" y="8985"/>
                  <a:pt x="1972" y="9081"/>
                  <a:pt x="1958" y="9217"/>
                </a:cubicBezTo>
                <a:cubicBezTo>
                  <a:pt x="1958" y="9339"/>
                  <a:pt x="2053" y="9448"/>
                  <a:pt x="2189" y="9461"/>
                </a:cubicBezTo>
                <a:cubicBezTo>
                  <a:pt x="2194" y="9461"/>
                  <a:pt x="2198" y="9461"/>
                  <a:pt x="2202" y="9461"/>
                </a:cubicBezTo>
                <a:cubicBezTo>
                  <a:pt x="2503" y="9461"/>
                  <a:pt x="2524" y="8999"/>
                  <a:pt x="2203" y="8985"/>
                </a:cubicBezTo>
                <a:close/>
                <a:moveTo>
                  <a:pt x="36211" y="8958"/>
                </a:moveTo>
                <a:lnTo>
                  <a:pt x="36374" y="9298"/>
                </a:lnTo>
                <a:lnTo>
                  <a:pt x="36048" y="9475"/>
                </a:lnTo>
                <a:lnTo>
                  <a:pt x="35871" y="9135"/>
                </a:lnTo>
                <a:lnTo>
                  <a:pt x="36211" y="8958"/>
                </a:lnTo>
                <a:close/>
                <a:moveTo>
                  <a:pt x="24440" y="8958"/>
                </a:moveTo>
                <a:lnTo>
                  <a:pt x="24603" y="9325"/>
                </a:lnTo>
                <a:lnTo>
                  <a:pt x="24277" y="9488"/>
                </a:lnTo>
                <a:lnTo>
                  <a:pt x="24114" y="9135"/>
                </a:lnTo>
                <a:lnTo>
                  <a:pt x="24440" y="8958"/>
                </a:lnTo>
                <a:close/>
                <a:moveTo>
                  <a:pt x="7678" y="8709"/>
                </a:moveTo>
                <a:cubicBezTo>
                  <a:pt x="7583" y="8709"/>
                  <a:pt x="7487" y="8744"/>
                  <a:pt x="7409" y="8822"/>
                </a:cubicBezTo>
                <a:cubicBezTo>
                  <a:pt x="7150" y="9067"/>
                  <a:pt x="7327" y="9502"/>
                  <a:pt x="7681" y="9502"/>
                </a:cubicBezTo>
                <a:cubicBezTo>
                  <a:pt x="7884" y="9488"/>
                  <a:pt x="8061" y="9325"/>
                  <a:pt x="8061" y="9108"/>
                </a:cubicBezTo>
                <a:lnTo>
                  <a:pt x="8075" y="9108"/>
                </a:lnTo>
                <a:cubicBezTo>
                  <a:pt x="8075" y="8867"/>
                  <a:pt x="7880" y="8709"/>
                  <a:pt x="7678" y="8709"/>
                </a:cubicBezTo>
                <a:close/>
                <a:moveTo>
                  <a:pt x="12723" y="8917"/>
                </a:moveTo>
                <a:cubicBezTo>
                  <a:pt x="12723" y="8985"/>
                  <a:pt x="12737" y="9053"/>
                  <a:pt x="12764" y="9108"/>
                </a:cubicBezTo>
                <a:cubicBezTo>
                  <a:pt x="12791" y="9176"/>
                  <a:pt x="12832" y="9244"/>
                  <a:pt x="12886" y="9312"/>
                </a:cubicBezTo>
                <a:lnTo>
                  <a:pt x="12492" y="9502"/>
                </a:lnTo>
                <a:lnTo>
                  <a:pt x="12315" y="9176"/>
                </a:lnTo>
                <a:lnTo>
                  <a:pt x="12723" y="8917"/>
                </a:lnTo>
                <a:close/>
                <a:moveTo>
                  <a:pt x="4921" y="8822"/>
                </a:moveTo>
                <a:cubicBezTo>
                  <a:pt x="4609" y="8822"/>
                  <a:pt x="4459" y="9189"/>
                  <a:pt x="4677" y="9407"/>
                </a:cubicBezTo>
                <a:cubicBezTo>
                  <a:pt x="4747" y="9478"/>
                  <a:pt x="4834" y="9510"/>
                  <a:pt x="4919" y="9510"/>
                </a:cubicBezTo>
                <a:cubicBezTo>
                  <a:pt x="5094" y="9510"/>
                  <a:pt x="5261" y="9373"/>
                  <a:pt x="5261" y="9162"/>
                </a:cubicBezTo>
                <a:cubicBezTo>
                  <a:pt x="5261" y="8972"/>
                  <a:pt x="5098" y="8822"/>
                  <a:pt x="4921" y="8822"/>
                </a:cubicBezTo>
                <a:close/>
                <a:moveTo>
                  <a:pt x="33492" y="8972"/>
                </a:moveTo>
                <a:lnTo>
                  <a:pt x="33655" y="9352"/>
                </a:lnTo>
                <a:lnTo>
                  <a:pt x="33302" y="9516"/>
                </a:lnTo>
                <a:lnTo>
                  <a:pt x="33125" y="9203"/>
                </a:lnTo>
                <a:lnTo>
                  <a:pt x="33492" y="8972"/>
                </a:lnTo>
                <a:close/>
                <a:moveTo>
                  <a:pt x="21735" y="9053"/>
                </a:moveTo>
                <a:lnTo>
                  <a:pt x="21898" y="9393"/>
                </a:lnTo>
                <a:lnTo>
                  <a:pt x="21558" y="9556"/>
                </a:lnTo>
                <a:lnTo>
                  <a:pt x="21395" y="9217"/>
                </a:lnTo>
                <a:lnTo>
                  <a:pt x="21735" y="9053"/>
                </a:lnTo>
                <a:close/>
                <a:moveTo>
                  <a:pt x="30760" y="9067"/>
                </a:moveTo>
                <a:lnTo>
                  <a:pt x="30923" y="9407"/>
                </a:lnTo>
                <a:lnTo>
                  <a:pt x="30583" y="9584"/>
                </a:lnTo>
                <a:lnTo>
                  <a:pt x="30420" y="9244"/>
                </a:lnTo>
                <a:lnTo>
                  <a:pt x="30760" y="9067"/>
                </a:lnTo>
                <a:close/>
                <a:moveTo>
                  <a:pt x="46502" y="8876"/>
                </a:moveTo>
                <a:cubicBezTo>
                  <a:pt x="46311" y="8876"/>
                  <a:pt x="46173" y="9021"/>
                  <a:pt x="46160" y="9217"/>
                </a:cubicBezTo>
                <a:cubicBezTo>
                  <a:pt x="46151" y="9433"/>
                  <a:pt x="46331" y="9585"/>
                  <a:pt x="46519" y="9585"/>
                </a:cubicBezTo>
                <a:cubicBezTo>
                  <a:pt x="46602" y="9585"/>
                  <a:pt x="46687" y="9555"/>
                  <a:pt x="46758" y="9488"/>
                </a:cubicBezTo>
                <a:cubicBezTo>
                  <a:pt x="46989" y="9271"/>
                  <a:pt x="46840" y="8877"/>
                  <a:pt x="46527" y="8877"/>
                </a:cubicBezTo>
                <a:cubicBezTo>
                  <a:pt x="46519" y="8876"/>
                  <a:pt x="46510" y="8876"/>
                  <a:pt x="46502" y="8876"/>
                </a:cubicBezTo>
                <a:close/>
                <a:moveTo>
                  <a:pt x="18962" y="9108"/>
                </a:moveTo>
                <a:lnTo>
                  <a:pt x="19139" y="9434"/>
                </a:lnTo>
                <a:lnTo>
                  <a:pt x="18813" y="9611"/>
                </a:lnTo>
                <a:lnTo>
                  <a:pt x="18636" y="9284"/>
                </a:lnTo>
                <a:lnTo>
                  <a:pt x="18962" y="9108"/>
                </a:lnTo>
                <a:close/>
                <a:moveTo>
                  <a:pt x="39758" y="9135"/>
                </a:moveTo>
                <a:lnTo>
                  <a:pt x="39949" y="9475"/>
                </a:lnTo>
                <a:lnTo>
                  <a:pt x="39595" y="9651"/>
                </a:lnTo>
                <a:lnTo>
                  <a:pt x="39418" y="9312"/>
                </a:lnTo>
                <a:lnTo>
                  <a:pt x="39758" y="9135"/>
                </a:lnTo>
                <a:close/>
                <a:moveTo>
                  <a:pt x="50088" y="9162"/>
                </a:moveTo>
                <a:cubicBezTo>
                  <a:pt x="49952" y="9162"/>
                  <a:pt x="49844" y="9271"/>
                  <a:pt x="49844" y="9407"/>
                </a:cubicBezTo>
                <a:cubicBezTo>
                  <a:pt x="49844" y="9562"/>
                  <a:pt x="49966" y="9655"/>
                  <a:pt x="50096" y="9655"/>
                </a:cubicBezTo>
                <a:cubicBezTo>
                  <a:pt x="50159" y="9655"/>
                  <a:pt x="50225" y="9633"/>
                  <a:pt x="50279" y="9584"/>
                </a:cubicBezTo>
                <a:cubicBezTo>
                  <a:pt x="50428" y="9420"/>
                  <a:pt x="50319" y="9162"/>
                  <a:pt x="50088" y="9162"/>
                </a:cubicBezTo>
                <a:close/>
                <a:moveTo>
                  <a:pt x="27987" y="9149"/>
                </a:moveTo>
                <a:lnTo>
                  <a:pt x="28164" y="9502"/>
                </a:lnTo>
                <a:lnTo>
                  <a:pt x="27811" y="9665"/>
                </a:lnTo>
                <a:lnTo>
                  <a:pt x="27634" y="9312"/>
                </a:lnTo>
                <a:lnTo>
                  <a:pt x="27987" y="9149"/>
                </a:lnTo>
                <a:close/>
                <a:moveTo>
                  <a:pt x="43778" y="8890"/>
                </a:moveTo>
                <a:cubicBezTo>
                  <a:pt x="43423" y="8890"/>
                  <a:pt x="43255" y="9316"/>
                  <a:pt x="43510" y="9570"/>
                </a:cubicBezTo>
                <a:cubicBezTo>
                  <a:pt x="43588" y="9653"/>
                  <a:pt x="43686" y="9689"/>
                  <a:pt x="43783" y="9689"/>
                </a:cubicBezTo>
                <a:cubicBezTo>
                  <a:pt x="43989" y="9689"/>
                  <a:pt x="44189" y="9525"/>
                  <a:pt x="44189" y="9284"/>
                </a:cubicBezTo>
                <a:cubicBezTo>
                  <a:pt x="44189" y="9067"/>
                  <a:pt x="44013" y="8890"/>
                  <a:pt x="43795" y="8890"/>
                </a:cubicBezTo>
                <a:cubicBezTo>
                  <a:pt x="43790" y="8890"/>
                  <a:pt x="43784" y="8890"/>
                  <a:pt x="43778" y="8890"/>
                </a:cubicBezTo>
                <a:close/>
                <a:moveTo>
                  <a:pt x="16244" y="9189"/>
                </a:moveTo>
                <a:lnTo>
                  <a:pt x="16420" y="9516"/>
                </a:lnTo>
                <a:lnTo>
                  <a:pt x="16081" y="9692"/>
                </a:lnTo>
                <a:lnTo>
                  <a:pt x="15904" y="9352"/>
                </a:lnTo>
                <a:lnTo>
                  <a:pt x="16244" y="9189"/>
                </a:lnTo>
                <a:close/>
                <a:moveTo>
                  <a:pt x="37040" y="9189"/>
                </a:moveTo>
                <a:lnTo>
                  <a:pt x="37217" y="9529"/>
                </a:lnTo>
                <a:lnTo>
                  <a:pt x="36890" y="9706"/>
                </a:lnTo>
                <a:lnTo>
                  <a:pt x="36700" y="9380"/>
                </a:lnTo>
                <a:lnTo>
                  <a:pt x="37040" y="9189"/>
                </a:lnTo>
                <a:close/>
                <a:moveTo>
                  <a:pt x="3032" y="9189"/>
                </a:moveTo>
                <a:cubicBezTo>
                  <a:pt x="2665" y="9189"/>
                  <a:pt x="2665" y="9747"/>
                  <a:pt x="3032" y="9747"/>
                </a:cubicBezTo>
                <a:cubicBezTo>
                  <a:pt x="3168" y="9747"/>
                  <a:pt x="3290" y="9624"/>
                  <a:pt x="3304" y="9475"/>
                </a:cubicBezTo>
                <a:cubicBezTo>
                  <a:pt x="3304" y="9325"/>
                  <a:pt x="3182" y="9189"/>
                  <a:pt x="3032" y="9189"/>
                </a:cubicBezTo>
                <a:close/>
                <a:moveTo>
                  <a:pt x="25255" y="9230"/>
                </a:moveTo>
                <a:lnTo>
                  <a:pt x="25432" y="9570"/>
                </a:lnTo>
                <a:lnTo>
                  <a:pt x="25092" y="9747"/>
                </a:lnTo>
                <a:lnTo>
                  <a:pt x="24916" y="9407"/>
                </a:lnTo>
                <a:lnTo>
                  <a:pt x="25255" y="9230"/>
                </a:lnTo>
                <a:close/>
                <a:moveTo>
                  <a:pt x="8512" y="8944"/>
                </a:moveTo>
                <a:cubicBezTo>
                  <a:pt x="8507" y="8944"/>
                  <a:pt x="8501" y="8944"/>
                  <a:pt x="8496" y="8945"/>
                </a:cubicBezTo>
                <a:cubicBezTo>
                  <a:pt x="8265" y="8945"/>
                  <a:pt x="8102" y="9121"/>
                  <a:pt x="8102" y="9352"/>
                </a:cubicBezTo>
                <a:cubicBezTo>
                  <a:pt x="8102" y="9590"/>
                  <a:pt x="8298" y="9747"/>
                  <a:pt x="8500" y="9747"/>
                </a:cubicBezTo>
                <a:cubicBezTo>
                  <a:pt x="8600" y="9747"/>
                  <a:pt x="8701" y="9709"/>
                  <a:pt x="8782" y="9624"/>
                </a:cubicBezTo>
                <a:cubicBezTo>
                  <a:pt x="9036" y="9370"/>
                  <a:pt x="8855" y="8944"/>
                  <a:pt x="8512" y="8944"/>
                </a:cubicBezTo>
                <a:close/>
                <a:moveTo>
                  <a:pt x="13512" y="9230"/>
                </a:moveTo>
                <a:lnTo>
                  <a:pt x="13688" y="9597"/>
                </a:lnTo>
                <a:lnTo>
                  <a:pt x="13321" y="9760"/>
                </a:lnTo>
                <a:lnTo>
                  <a:pt x="13158" y="9407"/>
                </a:lnTo>
                <a:lnTo>
                  <a:pt x="13512" y="9230"/>
                </a:lnTo>
                <a:close/>
                <a:moveTo>
                  <a:pt x="5737" y="9053"/>
                </a:moveTo>
                <a:cubicBezTo>
                  <a:pt x="5424" y="9053"/>
                  <a:pt x="5261" y="9448"/>
                  <a:pt x="5492" y="9665"/>
                </a:cubicBezTo>
                <a:cubicBezTo>
                  <a:pt x="5565" y="9734"/>
                  <a:pt x="5653" y="9765"/>
                  <a:pt x="5739" y="9765"/>
                </a:cubicBezTo>
                <a:cubicBezTo>
                  <a:pt x="5926" y="9765"/>
                  <a:pt x="6104" y="9621"/>
                  <a:pt x="6104" y="9407"/>
                </a:cubicBezTo>
                <a:cubicBezTo>
                  <a:pt x="6104" y="9203"/>
                  <a:pt x="5941" y="9053"/>
                  <a:pt x="5737" y="9053"/>
                </a:cubicBezTo>
                <a:close/>
                <a:moveTo>
                  <a:pt x="34308" y="9257"/>
                </a:moveTo>
                <a:cubicBezTo>
                  <a:pt x="34376" y="9380"/>
                  <a:pt x="34471" y="9516"/>
                  <a:pt x="34539" y="9611"/>
                </a:cubicBezTo>
                <a:lnTo>
                  <a:pt x="34131" y="9787"/>
                </a:lnTo>
                <a:lnTo>
                  <a:pt x="33954" y="9434"/>
                </a:lnTo>
                <a:lnTo>
                  <a:pt x="34308" y="9257"/>
                </a:lnTo>
                <a:close/>
                <a:moveTo>
                  <a:pt x="22523" y="9284"/>
                </a:moveTo>
                <a:lnTo>
                  <a:pt x="22700" y="9624"/>
                </a:lnTo>
                <a:lnTo>
                  <a:pt x="22374" y="9801"/>
                </a:lnTo>
                <a:lnTo>
                  <a:pt x="22197" y="9475"/>
                </a:lnTo>
                <a:lnTo>
                  <a:pt x="22523" y="9284"/>
                </a:lnTo>
                <a:close/>
                <a:moveTo>
                  <a:pt x="47339" y="9135"/>
                </a:moveTo>
                <a:cubicBezTo>
                  <a:pt x="47038" y="9135"/>
                  <a:pt x="46884" y="9479"/>
                  <a:pt x="47084" y="9706"/>
                </a:cubicBezTo>
                <a:cubicBezTo>
                  <a:pt x="47153" y="9779"/>
                  <a:pt x="47241" y="9812"/>
                  <a:pt x="47329" y="9812"/>
                </a:cubicBezTo>
                <a:cubicBezTo>
                  <a:pt x="47503" y="9812"/>
                  <a:pt x="47674" y="9682"/>
                  <a:pt x="47683" y="9475"/>
                </a:cubicBezTo>
                <a:cubicBezTo>
                  <a:pt x="47683" y="9298"/>
                  <a:pt x="47533" y="9135"/>
                  <a:pt x="47356" y="9135"/>
                </a:cubicBezTo>
                <a:cubicBezTo>
                  <a:pt x="47350" y="9135"/>
                  <a:pt x="47345" y="9135"/>
                  <a:pt x="47339" y="9135"/>
                </a:cubicBezTo>
                <a:close/>
                <a:moveTo>
                  <a:pt x="10766" y="9298"/>
                </a:moveTo>
                <a:lnTo>
                  <a:pt x="10956" y="9651"/>
                </a:lnTo>
                <a:lnTo>
                  <a:pt x="10603" y="9855"/>
                </a:lnTo>
                <a:lnTo>
                  <a:pt x="10399" y="9488"/>
                </a:lnTo>
                <a:lnTo>
                  <a:pt x="10766" y="9298"/>
                </a:lnTo>
                <a:close/>
                <a:moveTo>
                  <a:pt x="19791" y="9366"/>
                </a:moveTo>
                <a:lnTo>
                  <a:pt x="19954" y="9692"/>
                </a:lnTo>
                <a:lnTo>
                  <a:pt x="19628" y="9855"/>
                </a:lnTo>
                <a:lnTo>
                  <a:pt x="19451" y="9529"/>
                </a:lnTo>
                <a:lnTo>
                  <a:pt x="19791" y="9366"/>
                </a:lnTo>
                <a:close/>
                <a:moveTo>
                  <a:pt x="31562" y="9325"/>
                </a:moveTo>
                <a:cubicBezTo>
                  <a:pt x="31603" y="9434"/>
                  <a:pt x="31671" y="9570"/>
                  <a:pt x="31725" y="9692"/>
                </a:cubicBezTo>
                <a:lnTo>
                  <a:pt x="31413" y="9855"/>
                </a:lnTo>
                <a:cubicBezTo>
                  <a:pt x="31345" y="9733"/>
                  <a:pt x="31290" y="9611"/>
                  <a:pt x="31236" y="9488"/>
                </a:cubicBezTo>
                <a:lnTo>
                  <a:pt x="31562" y="9325"/>
                </a:lnTo>
                <a:close/>
                <a:moveTo>
                  <a:pt x="40587" y="9366"/>
                </a:moveTo>
                <a:lnTo>
                  <a:pt x="40778" y="9733"/>
                </a:lnTo>
                <a:lnTo>
                  <a:pt x="40424" y="9896"/>
                </a:lnTo>
                <a:lnTo>
                  <a:pt x="40234" y="9556"/>
                </a:lnTo>
                <a:lnTo>
                  <a:pt x="40587" y="9366"/>
                </a:lnTo>
                <a:close/>
                <a:moveTo>
                  <a:pt x="50913" y="9406"/>
                </a:moveTo>
                <a:cubicBezTo>
                  <a:pt x="50853" y="9406"/>
                  <a:pt x="50792" y="9428"/>
                  <a:pt x="50741" y="9475"/>
                </a:cubicBezTo>
                <a:cubicBezTo>
                  <a:pt x="50578" y="9624"/>
                  <a:pt x="50686" y="9896"/>
                  <a:pt x="50904" y="9896"/>
                </a:cubicBezTo>
                <a:cubicBezTo>
                  <a:pt x="51040" y="9896"/>
                  <a:pt x="51149" y="9787"/>
                  <a:pt x="51162" y="9665"/>
                </a:cubicBezTo>
                <a:cubicBezTo>
                  <a:pt x="51162" y="9507"/>
                  <a:pt x="51041" y="9406"/>
                  <a:pt x="50913" y="9406"/>
                </a:cubicBezTo>
                <a:close/>
                <a:moveTo>
                  <a:pt x="28844" y="9420"/>
                </a:moveTo>
                <a:lnTo>
                  <a:pt x="29007" y="9733"/>
                </a:lnTo>
                <a:lnTo>
                  <a:pt x="28653" y="9910"/>
                </a:lnTo>
                <a:lnTo>
                  <a:pt x="28477" y="9584"/>
                </a:lnTo>
                <a:lnTo>
                  <a:pt x="28844" y="9420"/>
                </a:lnTo>
                <a:close/>
                <a:moveTo>
                  <a:pt x="44611" y="9135"/>
                </a:moveTo>
                <a:cubicBezTo>
                  <a:pt x="44257" y="9149"/>
                  <a:pt x="44094" y="9570"/>
                  <a:pt x="44339" y="9815"/>
                </a:cubicBezTo>
                <a:cubicBezTo>
                  <a:pt x="44420" y="9891"/>
                  <a:pt x="44517" y="9925"/>
                  <a:pt x="44612" y="9925"/>
                </a:cubicBezTo>
                <a:cubicBezTo>
                  <a:pt x="44820" y="9925"/>
                  <a:pt x="45018" y="9762"/>
                  <a:pt x="45018" y="9529"/>
                </a:cubicBezTo>
                <a:cubicBezTo>
                  <a:pt x="45005" y="9298"/>
                  <a:pt x="44828" y="9135"/>
                  <a:pt x="44611" y="9135"/>
                </a:cubicBezTo>
                <a:close/>
                <a:moveTo>
                  <a:pt x="17059" y="9420"/>
                </a:moveTo>
                <a:lnTo>
                  <a:pt x="17222" y="9774"/>
                </a:lnTo>
                <a:lnTo>
                  <a:pt x="16910" y="9950"/>
                </a:lnTo>
                <a:lnTo>
                  <a:pt x="16733" y="9584"/>
                </a:lnTo>
                <a:lnTo>
                  <a:pt x="17059" y="9420"/>
                </a:lnTo>
                <a:close/>
                <a:moveTo>
                  <a:pt x="37855" y="9434"/>
                </a:moveTo>
                <a:lnTo>
                  <a:pt x="38073" y="9801"/>
                </a:lnTo>
                <a:lnTo>
                  <a:pt x="37706" y="9964"/>
                </a:lnTo>
                <a:lnTo>
                  <a:pt x="37529" y="9624"/>
                </a:lnTo>
                <a:lnTo>
                  <a:pt x="37855" y="9434"/>
                </a:lnTo>
                <a:close/>
                <a:moveTo>
                  <a:pt x="1156" y="9597"/>
                </a:moveTo>
                <a:lnTo>
                  <a:pt x="1088" y="9611"/>
                </a:lnTo>
                <a:cubicBezTo>
                  <a:pt x="1048" y="9679"/>
                  <a:pt x="966" y="9747"/>
                  <a:pt x="966" y="9815"/>
                </a:cubicBezTo>
                <a:cubicBezTo>
                  <a:pt x="993" y="9883"/>
                  <a:pt x="1048" y="9950"/>
                  <a:pt x="1129" y="9964"/>
                </a:cubicBezTo>
                <a:cubicBezTo>
                  <a:pt x="1140" y="9967"/>
                  <a:pt x="1152" y="9969"/>
                  <a:pt x="1163" y="9969"/>
                </a:cubicBezTo>
                <a:cubicBezTo>
                  <a:pt x="1245" y="9969"/>
                  <a:pt x="1316" y="9885"/>
                  <a:pt x="1292" y="9801"/>
                </a:cubicBezTo>
                <a:cubicBezTo>
                  <a:pt x="1279" y="9733"/>
                  <a:pt x="1211" y="9665"/>
                  <a:pt x="1156" y="9597"/>
                </a:cubicBezTo>
                <a:close/>
                <a:moveTo>
                  <a:pt x="26084" y="9475"/>
                </a:moveTo>
                <a:lnTo>
                  <a:pt x="26248" y="9801"/>
                </a:lnTo>
                <a:lnTo>
                  <a:pt x="25921" y="9978"/>
                </a:lnTo>
                <a:lnTo>
                  <a:pt x="25758" y="9651"/>
                </a:lnTo>
                <a:lnTo>
                  <a:pt x="26084" y="9475"/>
                </a:lnTo>
                <a:close/>
                <a:moveTo>
                  <a:pt x="9316" y="9179"/>
                </a:moveTo>
                <a:cubicBezTo>
                  <a:pt x="9216" y="9179"/>
                  <a:pt x="9113" y="9216"/>
                  <a:pt x="9026" y="9298"/>
                </a:cubicBezTo>
                <a:cubicBezTo>
                  <a:pt x="8768" y="9556"/>
                  <a:pt x="8958" y="10005"/>
                  <a:pt x="9325" y="10005"/>
                </a:cubicBezTo>
                <a:cubicBezTo>
                  <a:pt x="9556" y="10005"/>
                  <a:pt x="9733" y="9815"/>
                  <a:pt x="9733" y="9597"/>
                </a:cubicBezTo>
                <a:cubicBezTo>
                  <a:pt x="9733" y="9347"/>
                  <a:pt x="9531" y="9179"/>
                  <a:pt x="9316" y="9179"/>
                </a:cubicBezTo>
                <a:close/>
                <a:moveTo>
                  <a:pt x="14341" y="9516"/>
                </a:moveTo>
                <a:lnTo>
                  <a:pt x="14517" y="9842"/>
                </a:lnTo>
                <a:lnTo>
                  <a:pt x="14150" y="10005"/>
                </a:lnTo>
                <a:lnTo>
                  <a:pt x="13987" y="9692"/>
                </a:lnTo>
                <a:lnTo>
                  <a:pt x="14341" y="9516"/>
                </a:lnTo>
                <a:close/>
                <a:moveTo>
                  <a:pt x="48163" y="9394"/>
                </a:moveTo>
                <a:cubicBezTo>
                  <a:pt x="48085" y="9394"/>
                  <a:pt x="48006" y="9423"/>
                  <a:pt x="47941" y="9488"/>
                </a:cubicBezTo>
                <a:cubicBezTo>
                  <a:pt x="47737" y="9679"/>
                  <a:pt x="47873" y="10032"/>
                  <a:pt x="48158" y="10032"/>
                </a:cubicBezTo>
                <a:cubicBezTo>
                  <a:pt x="48335" y="10032"/>
                  <a:pt x="48484" y="9896"/>
                  <a:pt x="48484" y="9719"/>
                </a:cubicBezTo>
                <a:cubicBezTo>
                  <a:pt x="48484" y="9525"/>
                  <a:pt x="48327" y="9394"/>
                  <a:pt x="48163" y="9394"/>
                </a:cubicBezTo>
                <a:close/>
                <a:moveTo>
                  <a:pt x="23380" y="9529"/>
                </a:moveTo>
                <a:lnTo>
                  <a:pt x="23543" y="9869"/>
                </a:lnTo>
                <a:lnTo>
                  <a:pt x="23203" y="10046"/>
                </a:lnTo>
                <a:lnTo>
                  <a:pt x="23040" y="9706"/>
                </a:lnTo>
                <a:lnTo>
                  <a:pt x="23380" y="9529"/>
                </a:lnTo>
                <a:close/>
                <a:moveTo>
                  <a:pt x="35137" y="9529"/>
                </a:moveTo>
                <a:lnTo>
                  <a:pt x="35314" y="9869"/>
                </a:lnTo>
                <a:lnTo>
                  <a:pt x="34960" y="10046"/>
                </a:lnTo>
                <a:lnTo>
                  <a:pt x="34729" y="9692"/>
                </a:lnTo>
                <a:lnTo>
                  <a:pt x="35137" y="9529"/>
                </a:lnTo>
                <a:close/>
                <a:moveTo>
                  <a:pt x="3849" y="9441"/>
                </a:moveTo>
                <a:cubicBezTo>
                  <a:pt x="3694" y="9441"/>
                  <a:pt x="3548" y="9555"/>
                  <a:pt x="3548" y="9733"/>
                </a:cubicBezTo>
                <a:cubicBezTo>
                  <a:pt x="3535" y="9896"/>
                  <a:pt x="3671" y="10046"/>
                  <a:pt x="3834" y="10046"/>
                </a:cubicBezTo>
                <a:cubicBezTo>
                  <a:pt x="3840" y="10046"/>
                  <a:pt x="3845" y="10046"/>
                  <a:pt x="3851" y="10046"/>
                </a:cubicBezTo>
                <a:cubicBezTo>
                  <a:pt x="4112" y="10046"/>
                  <a:pt x="4252" y="9742"/>
                  <a:pt x="4079" y="9543"/>
                </a:cubicBezTo>
                <a:cubicBezTo>
                  <a:pt x="4013" y="9472"/>
                  <a:pt x="3930" y="9441"/>
                  <a:pt x="3849" y="9441"/>
                </a:cubicBezTo>
                <a:close/>
                <a:moveTo>
                  <a:pt x="6556" y="9311"/>
                </a:moveTo>
                <a:cubicBezTo>
                  <a:pt x="6363" y="9311"/>
                  <a:pt x="6212" y="9469"/>
                  <a:pt x="6199" y="9665"/>
                </a:cubicBezTo>
                <a:cubicBezTo>
                  <a:pt x="6190" y="9899"/>
                  <a:pt x="6373" y="10055"/>
                  <a:pt x="6568" y="10055"/>
                </a:cubicBezTo>
                <a:cubicBezTo>
                  <a:pt x="6657" y="10055"/>
                  <a:pt x="6748" y="10023"/>
                  <a:pt x="6824" y="9950"/>
                </a:cubicBezTo>
                <a:cubicBezTo>
                  <a:pt x="7069" y="9733"/>
                  <a:pt x="6919" y="9312"/>
                  <a:pt x="6580" y="9312"/>
                </a:cubicBezTo>
                <a:cubicBezTo>
                  <a:pt x="6572" y="9311"/>
                  <a:pt x="6564" y="9311"/>
                  <a:pt x="6556" y="9311"/>
                </a:cubicBezTo>
                <a:close/>
                <a:moveTo>
                  <a:pt x="11595" y="9543"/>
                </a:moveTo>
                <a:lnTo>
                  <a:pt x="11772" y="9910"/>
                </a:lnTo>
                <a:lnTo>
                  <a:pt x="11418" y="10086"/>
                </a:lnTo>
                <a:lnTo>
                  <a:pt x="11228" y="9733"/>
                </a:lnTo>
                <a:lnTo>
                  <a:pt x="11595" y="9543"/>
                </a:lnTo>
                <a:close/>
                <a:moveTo>
                  <a:pt x="32391" y="9597"/>
                </a:moveTo>
                <a:lnTo>
                  <a:pt x="32568" y="9937"/>
                </a:lnTo>
                <a:lnTo>
                  <a:pt x="32228" y="10100"/>
                </a:lnTo>
                <a:cubicBezTo>
                  <a:pt x="32174" y="10005"/>
                  <a:pt x="32119" y="9883"/>
                  <a:pt x="32051" y="9774"/>
                </a:cubicBezTo>
                <a:lnTo>
                  <a:pt x="32391" y="9597"/>
                </a:lnTo>
                <a:close/>
                <a:moveTo>
                  <a:pt x="20634" y="9543"/>
                </a:moveTo>
                <a:lnTo>
                  <a:pt x="20797" y="9950"/>
                </a:lnTo>
                <a:lnTo>
                  <a:pt x="20457" y="10127"/>
                </a:lnTo>
                <a:lnTo>
                  <a:pt x="20294" y="9787"/>
                </a:lnTo>
                <a:lnTo>
                  <a:pt x="20634" y="9543"/>
                </a:lnTo>
                <a:close/>
                <a:moveTo>
                  <a:pt x="41403" y="9584"/>
                </a:moveTo>
                <a:lnTo>
                  <a:pt x="41607" y="9991"/>
                </a:lnTo>
                <a:lnTo>
                  <a:pt x="41253" y="10182"/>
                </a:lnTo>
                <a:lnTo>
                  <a:pt x="41063" y="9787"/>
                </a:lnTo>
                <a:cubicBezTo>
                  <a:pt x="41117" y="9760"/>
                  <a:pt x="41185" y="9747"/>
                  <a:pt x="41253" y="9719"/>
                </a:cubicBezTo>
                <a:cubicBezTo>
                  <a:pt x="41308" y="9679"/>
                  <a:pt x="41349" y="9638"/>
                  <a:pt x="41403" y="9584"/>
                </a:cubicBezTo>
                <a:close/>
                <a:moveTo>
                  <a:pt x="51654" y="9653"/>
                </a:moveTo>
                <a:cubicBezTo>
                  <a:pt x="51610" y="9653"/>
                  <a:pt x="51571" y="9684"/>
                  <a:pt x="51543" y="9747"/>
                </a:cubicBezTo>
                <a:cubicBezTo>
                  <a:pt x="51516" y="9828"/>
                  <a:pt x="51516" y="9923"/>
                  <a:pt x="51543" y="10005"/>
                </a:cubicBezTo>
                <a:cubicBezTo>
                  <a:pt x="51570" y="10073"/>
                  <a:pt x="51665" y="10114"/>
                  <a:pt x="51747" y="10182"/>
                </a:cubicBezTo>
                <a:cubicBezTo>
                  <a:pt x="51815" y="10141"/>
                  <a:pt x="51883" y="10086"/>
                  <a:pt x="51937" y="10032"/>
                </a:cubicBezTo>
                <a:cubicBezTo>
                  <a:pt x="51964" y="10005"/>
                  <a:pt x="51910" y="9910"/>
                  <a:pt x="51883" y="9855"/>
                </a:cubicBezTo>
                <a:cubicBezTo>
                  <a:pt x="51855" y="9815"/>
                  <a:pt x="51815" y="9774"/>
                  <a:pt x="51787" y="9733"/>
                </a:cubicBezTo>
                <a:cubicBezTo>
                  <a:pt x="51741" y="9680"/>
                  <a:pt x="51695" y="9653"/>
                  <a:pt x="51654" y="9653"/>
                </a:cubicBezTo>
                <a:close/>
                <a:moveTo>
                  <a:pt x="17902" y="9692"/>
                </a:moveTo>
                <a:lnTo>
                  <a:pt x="18079" y="10032"/>
                </a:lnTo>
                <a:lnTo>
                  <a:pt x="17739" y="10195"/>
                </a:lnTo>
                <a:lnTo>
                  <a:pt x="17562" y="9855"/>
                </a:lnTo>
                <a:lnTo>
                  <a:pt x="17902" y="9692"/>
                </a:lnTo>
                <a:close/>
                <a:moveTo>
                  <a:pt x="45440" y="9420"/>
                </a:moveTo>
                <a:cubicBezTo>
                  <a:pt x="45236" y="9420"/>
                  <a:pt x="45059" y="9584"/>
                  <a:pt x="45059" y="9801"/>
                </a:cubicBezTo>
                <a:cubicBezTo>
                  <a:pt x="45050" y="10041"/>
                  <a:pt x="45242" y="10200"/>
                  <a:pt x="45443" y="10200"/>
                </a:cubicBezTo>
                <a:cubicBezTo>
                  <a:pt x="45537" y="10200"/>
                  <a:pt x="45633" y="10165"/>
                  <a:pt x="45712" y="10086"/>
                </a:cubicBezTo>
                <a:cubicBezTo>
                  <a:pt x="45956" y="9842"/>
                  <a:pt x="45793" y="9420"/>
                  <a:pt x="45440" y="9420"/>
                </a:cubicBezTo>
                <a:close/>
                <a:moveTo>
                  <a:pt x="29673" y="9665"/>
                </a:moveTo>
                <a:lnTo>
                  <a:pt x="29836" y="9991"/>
                </a:lnTo>
                <a:lnTo>
                  <a:pt x="29483" y="10209"/>
                </a:lnTo>
                <a:lnTo>
                  <a:pt x="29306" y="9828"/>
                </a:lnTo>
                <a:lnTo>
                  <a:pt x="29673" y="9665"/>
                </a:lnTo>
                <a:close/>
                <a:moveTo>
                  <a:pt x="26927" y="9719"/>
                </a:moveTo>
                <a:lnTo>
                  <a:pt x="27104" y="10046"/>
                </a:lnTo>
                <a:lnTo>
                  <a:pt x="26764" y="10222"/>
                </a:lnTo>
                <a:lnTo>
                  <a:pt x="26601" y="9896"/>
                </a:lnTo>
                <a:lnTo>
                  <a:pt x="26927" y="9719"/>
                </a:lnTo>
                <a:close/>
                <a:moveTo>
                  <a:pt x="38684" y="9692"/>
                </a:moveTo>
                <a:lnTo>
                  <a:pt x="38861" y="10059"/>
                </a:lnTo>
                <a:lnTo>
                  <a:pt x="38535" y="10222"/>
                </a:lnTo>
                <a:lnTo>
                  <a:pt x="38317" y="9869"/>
                </a:lnTo>
                <a:lnTo>
                  <a:pt x="38684" y="9692"/>
                </a:lnTo>
                <a:close/>
                <a:moveTo>
                  <a:pt x="15170" y="9760"/>
                </a:moveTo>
                <a:lnTo>
                  <a:pt x="15347" y="10086"/>
                </a:lnTo>
                <a:lnTo>
                  <a:pt x="14980" y="10250"/>
                </a:lnTo>
                <a:lnTo>
                  <a:pt x="14816" y="9937"/>
                </a:lnTo>
                <a:lnTo>
                  <a:pt x="15170" y="9760"/>
                </a:lnTo>
                <a:close/>
                <a:moveTo>
                  <a:pt x="42974" y="8624"/>
                </a:moveTo>
                <a:cubicBezTo>
                  <a:pt x="42822" y="8624"/>
                  <a:pt x="42673" y="8712"/>
                  <a:pt x="42599" y="8850"/>
                </a:cubicBezTo>
                <a:cubicBezTo>
                  <a:pt x="42504" y="9026"/>
                  <a:pt x="42558" y="9244"/>
                  <a:pt x="42735" y="9366"/>
                </a:cubicBezTo>
                <a:lnTo>
                  <a:pt x="42817" y="9434"/>
                </a:lnTo>
                <a:cubicBezTo>
                  <a:pt x="42517" y="9434"/>
                  <a:pt x="42341" y="9556"/>
                  <a:pt x="42300" y="9787"/>
                </a:cubicBezTo>
                <a:cubicBezTo>
                  <a:pt x="42286" y="9978"/>
                  <a:pt x="42382" y="10168"/>
                  <a:pt x="42558" y="10250"/>
                </a:cubicBezTo>
                <a:lnTo>
                  <a:pt x="42613" y="10277"/>
                </a:lnTo>
                <a:cubicBezTo>
                  <a:pt x="42639" y="10282"/>
                  <a:pt x="42665" y="10284"/>
                  <a:pt x="42691" y="10284"/>
                </a:cubicBezTo>
                <a:cubicBezTo>
                  <a:pt x="42883" y="10284"/>
                  <a:pt x="43071" y="10156"/>
                  <a:pt x="43143" y="9964"/>
                </a:cubicBezTo>
                <a:cubicBezTo>
                  <a:pt x="43181" y="9747"/>
                  <a:pt x="43051" y="9529"/>
                  <a:pt x="42854" y="9448"/>
                </a:cubicBezTo>
                <a:lnTo>
                  <a:pt x="42952" y="9448"/>
                </a:lnTo>
                <a:cubicBezTo>
                  <a:pt x="43156" y="9448"/>
                  <a:pt x="43333" y="9312"/>
                  <a:pt x="43360" y="9108"/>
                </a:cubicBezTo>
                <a:cubicBezTo>
                  <a:pt x="43401" y="8904"/>
                  <a:pt x="43292" y="8714"/>
                  <a:pt x="43102" y="8646"/>
                </a:cubicBezTo>
                <a:cubicBezTo>
                  <a:pt x="43060" y="8631"/>
                  <a:pt x="43017" y="8624"/>
                  <a:pt x="42974" y="8624"/>
                </a:cubicBezTo>
                <a:close/>
                <a:moveTo>
                  <a:pt x="1945" y="9815"/>
                </a:moveTo>
                <a:lnTo>
                  <a:pt x="1945" y="9828"/>
                </a:lnTo>
                <a:cubicBezTo>
                  <a:pt x="1741" y="9828"/>
                  <a:pt x="1646" y="10086"/>
                  <a:pt x="1795" y="10222"/>
                </a:cubicBezTo>
                <a:cubicBezTo>
                  <a:pt x="1843" y="10266"/>
                  <a:pt x="1900" y="10286"/>
                  <a:pt x="1954" y="10286"/>
                </a:cubicBezTo>
                <a:cubicBezTo>
                  <a:pt x="2069" y="10286"/>
                  <a:pt x="2176" y="10198"/>
                  <a:pt x="2176" y="10059"/>
                </a:cubicBezTo>
                <a:cubicBezTo>
                  <a:pt x="2176" y="9923"/>
                  <a:pt x="2081" y="9815"/>
                  <a:pt x="1945" y="9815"/>
                </a:cubicBezTo>
                <a:close/>
                <a:moveTo>
                  <a:pt x="35966" y="9787"/>
                </a:moveTo>
                <a:lnTo>
                  <a:pt x="36143" y="10114"/>
                </a:lnTo>
                <a:lnTo>
                  <a:pt x="35776" y="10290"/>
                </a:lnTo>
                <a:lnTo>
                  <a:pt x="35613" y="9964"/>
                </a:lnTo>
                <a:lnTo>
                  <a:pt x="35966" y="9787"/>
                </a:lnTo>
                <a:close/>
                <a:moveTo>
                  <a:pt x="48985" y="9692"/>
                </a:moveTo>
                <a:cubicBezTo>
                  <a:pt x="48723" y="9692"/>
                  <a:pt x="48583" y="10009"/>
                  <a:pt x="48770" y="10209"/>
                </a:cubicBezTo>
                <a:cubicBezTo>
                  <a:pt x="48831" y="10270"/>
                  <a:pt x="48907" y="10297"/>
                  <a:pt x="48981" y="10297"/>
                </a:cubicBezTo>
                <a:cubicBezTo>
                  <a:pt x="49138" y="10297"/>
                  <a:pt x="49291" y="10176"/>
                  <a:pt x="49300" y="9991"/>
                </a:cubicBezTo>
                <a:cubicBezTo>
                  <a:pt x="49286" y="9828"/>
                  <a:pt x="49164" y="9692"/>
                  <a:pt x="49001" y="9692"/>
                </a:cubicBezTo>
                <a:cubicBezTo>
                  <a:pt x="48995" y="9692"/>
                  <a:pt x="48990" y="9692"/>
                  <a:pt x="48985" y="9692"/>
                </a:cubicBezTo>
                <a:close/>
                <a:moveTo>
                  <a:pt x="12411" y="9801"/>
                </a:moveTo>
                <a:lnTo>
                  <a:pt x="12601" y="10141"/>
                </a:lnTo>
                <a:lnTo>
                  <a:pt x="12261" y="10317"/>
                </a:lnTo>
                <a:lnTo>
                  <a:pt x="12071" y="9978"/>
                </a:lnTo>
                <a:lnTo>
                  <a:pt x="12411" y="9801"/>
                </a:lnTo>
                <a:close/>
                <a:moveTo>
                  <a:pt x="24195" y="9787"/>
                </a:moveTo>
                <a:lnTo>
                  <a:pt x="24358" y="10141"/>
                </a:lnTo>
                <a:lnTo>
                  <a:pt x="24032" y="10317"/>
                </a:lnTo>
                <a:lnTo>
                  <a:pt x="23869" y="9950"/>
                </a:lnTo>
                <a:lnTo>
                  <a:pt x="24195" y="9787"/>
                </a:lnTo>
                <a:close/>
                <a:moveTo>
                  <a:pt x="7395" y="9543"/>
                </a:moveTo>
                <a:cubicBezTo>
                  <a:pt x="7042" y="9543"/>
                  <a:pt x="6879" y="9964"/>
                  <a:pt x="7123" y="10209"/>
                </a:cubicBezTo>
                <a:cubicBezTo>
                  <a:pt x="7202" y="10287"/>
                  <a:pt x="7298" y="10322"/>
                  <a:pt x="7393" y="10322"/>
                </a:cubicBezTo>
                <a:cubicBezTo>
                  <a:pt x="7594" y="10322"/>
                  <a:pt x="7789" y="10164"/>
                  <a:pt x="7789" y="9923"/>
                </a:cubicBezTo>
                <a:cubicBezTo>
                  <a:pt x="7776" y="9706"/>
                  <a:pt x="7613" y="9543"/>
                  <a:pt x="7395" y="9543"/>
                </a:cubicBezTo>
                <a:close/>
                <a:moveTo>
                  <a:pt x="4673" y="9651"/>
                </a:moveTo>
                <a:cubicBezTo>
                  <a:pt x="4372" y="9651"/>
                  <a:pt x="4218" y="10009"/>
                  <a:pt x="4418" y="10222"/>
                </a:cubicBezTo>
                <a:cubicBezTo>
                  <a:pt x="4491" y="10300"/>
                  <a:pt x="4581" y="10335"/>
                  <a:pt x="4668" y="10335"/>
                </a:cubicBezTo>
                <a:cubicBezTo>
                  <a:pt x="4841" y="10335"/>
                  <a:pt x="5003" y="10199"/>
                  <a:pt x="5003" y="9991"/>
                </a:cubicBezTo>
                <a:cubicBezTo>
                  <a:pt x="5003" y="9815"/>
                  <a:pt x="4867" y="9665"/>
                  <a:pt x="4690" y="9651"/>
                </a:cubicBezTo>
                <a:cubicBezTo>
                  <a:pt x="4685" y="9651"/>
                  <a:pt x="4679" y="9651"/>
                  <a:pt x="4673" y="9651"/>
                </a:cubicBezTo>
                <a:close/>
                <a:moveTo>
                  <a:pt x="33220" y="9842"/>
                </a:moveTo>
                <a:lnTo>
                  <a:pt x="33397" y="10168"/>
                </a:lnTo>
                <a:lnTo>
                  <a:pt x="33071" y="10345"/>
                </a:lnTo>
                <a:lnTo>
                  <a:pt x="32894" y="10018"/>
                </a:lnTo>
                <a:lnTo>
                  <a:pt x="33220" y="9842"/>
                </a:lnTo>
                <a:close/>
                <a:moveTo>
                  <a:pt x="21463" y="9883"/>
                </a:moveTo>
                <a:lnTo>
                  <a:pt x="21640" y="10209"/>
                </a:lnTo>
                <a:lnTo>
                  <a:pt x="21273" y="10372"/>
                </a:lnTo>
                <a:lnTo>
                  <a:pt x="21110" y="10059"/>
                </a:lnTo>
                <a:lnTo>
                  <a:pt x="21463" y="9883"/>
                </a:lnTo>
                <a:close/>
                <a:moveTo>
                  <a:pt x="30488" y="9896"/>
                </a:moveTo>
                <a:lnTo>
                  <a:pt x="30706" y="10250"/>
                </a:lnTo>
                <a:lnTo>
                  <a:pt x="30325" y="10426"/>
                </a:lnTo>
                <a:lnTo>
                  <a:pt x="30162" y="10073"/>
                </a:lnTo>
                <a:lnTo>
                  <a:pt x="30488" y="9896"/>
                </a:lnTo>
                <a:close/>
                <a:moveTo>
                  <a:pt x="46263" y="9676"/>
                </a:moveTo>
                <a:cubicBezTo>
                  <a:pt x="46169" y="9676"/>
                  <a:pt x="46074" y="9711"/>
                  <a:pt x="45997" y="9787"/>
                </a:cubicBezTo>
                <a:cubicBezTo>
                  <a:pt x="45766" y="10032"/>
                  <a:pt x="45943" y="10426"/>
                  <a:pt x="46269" y="10426"/>
                </a:cubicBezTo>
                <a:cubicBezTo>
                  <a:pt x="46486" y="10426"/>
                  <a:pt x="46650" y="10250"/>
                  <a:pt x="46636" y="10046"/>
                </a:cubicBezTo>
                <a:cubicBezTo>
                  <a:pt x="46636" y="9818"/>
                  <a:pt x="46453" y="9676"/>
                  <a:pt x="46263" y="9676"/>
                </a:cubicBezTo>
                <a:close/>
                <a:moveTo>
                  <a:pt x="18731" y="9937"/>
                </a:moveTo>
                <a:lnTo>
                  <a:pt x="18908" y="10277"/>
                </a:lnTo>
                <a:lnTo>
                  <a:pt x="18568" y="10440"/>
                </a:lnTo>
                <a:lnTo>
                  <a:pt x="18391" y="10114"/>
                </a:lnTo>
                <a:lnTo>
                  <a:pt x="18731" y="9937"/>
                </a:lnTo>
                <a:close/>
                <a:moveTo>
                  <a:pt x="39527" y="9964"/>
                </a:moveTo>
                <a:lnTo>
                  <a:pt x="39690" y="10304"/>
                </a:lnTo>
                <a:lnTo>
                  <a:pt x="39350" y="10481"/>
                </a:lnTo>
                <a:lnTo>
                  <a:pt x="39187" y="10141"/>
                </a:lnTo>
                <a:lnTo>
                  <a:pt x="39527" y="9964"/>
                </a:lnTo>
                <a:close/>
                <a:moveTo>
                  <a:pt x="15999" y="10005"/>
                </a:moveTo>
                <a:lnTo>
                  <a:pt x="16162" y="10331"/>
                </a:lnTo>
                <a:lnTo>
                  <a:pt x="15809" y="10494"/>
                </a:lnTo>
                <a:lnTo>
                  <a:pt x="15632" y="10182"/>
                </a:lnTo>
                <a:lnTo>
                  <a:pt x="15999" y="10005"/>
                </a:lnTo>
                <a:close/>
                <a:moveTo>
                  <a:pt x="27743" y="9964"/>
                </a:moveTo>
                <a:lnTo>
                  <a:pt x="27906" y="10331"/>
                </a:lnTo>
                <a:lnTo>
                  <a:pt x="27593" y="10494"/>
                </a:lnTo>
                <a:lnTo>
                  <a:pt x="27416" y="10141"/>
                </a:lnTo>
                <a:lnTo>
                  <a:pt x="27743" y="9964"/>
                </a:lnTo>
                <a:close/>
                <a:moveTo>
                  <a:pt x="49809" y="9949"/>
                </a:moveTo>
                <a:cubicBezTo>
                  <a:pt x="49740" y="9949"/>
                  <a:pt x="49670" y="9975"/>
                  <a:pt x="49613" y="10032"/>
                </a:cubicBezTo>
                <a:cubicBezTo>
                  <a:pt x="49436" y="10209"/>
                  <a:pt x="49572" y="10508"/>
                  <a:pt x="49817" y="10508"/>
                </a:cubicBezTo>
                <a:cubicBezTo>
                  <a:pt x="49966" y="10508"/>
                  <a:pt x="50102" y="10385"/>
                  <a:pt x="50088" y="10236"/>
                </a:cubicBezTo>
                <a:cubicBezTo>
                  <a:pt x="50088" y="10061"/>
                  <a:pt x="49952" y="9949"/>
                  <a:pt x="49809" y="9949"/>
                </a:cubicBezTo>
                <a:close/>
                <a:moveTo>
                  <a:pt x="43549" y="9696"/>
                </a:moveTo>
                <a:cubicBezTo>
                  <a:pt x="43519" y="9696"/>
                  <a:pt x="43487" y="9699"/>
                  <a:pt x="43455" y="9706"/>
                </a:cubicBezTo>
                <a:cubicBezTo>
                  <a:pt x="43319" y="9747"/>
                  <a:pt x="43211" y="9842"/>
                  <a:pt x="43143" y="9978"/>
                </a:cubicBezTo>
                <a:cubicBezTo>
                  <a:pt x="43143" y="10014"/>
                  <a:pt x="43143" y="10050"/>
                  <a:pt x="43143" y="10086"/>
                </a:cubicBezTo>
                <a:cubicBezTo>
                  <a:pt x="43125" y="10347"/>
                  <a:pt x="43332" y="10518"/>
                  <a:pt x="43550" y="10518"/>
                </a:cubicBezTo>
                <a:cubicBezTo>
                  <a:pt x="43661" y="10518"/>
                  <a:pt x="43776" y="10473"/>
                  <a:pt x="43863" y="10372"/>
                </a:cubicBezTo>
                <a:cubicBezTo>
                  <a:pt x="44100" y="10097"/>
                  <a:pt x="43890" y="9696"/>
                  <a:pt x="43549" y="9696"/>
                </a:cubicBezTo>
                <a:close/>
                <a:moveTo>
                  <a:pt x="36795" y="10032"/>
                </a:moveTo>
                <a:lnTo>
                  <a:pt x="36958" y="10345"/>
                </a:lnTo>
                <a:lnTo>
                  <a:pt x="36605" y="10521"/>
                </a:lnTo>
                <a:lnTo>
                  <a:pt x="36428" y="10195"/>
                </a:lnTo>
                <a:lnTo>
                  <a:pt x="36795" y="10032"/>
                </a:lnTo>
                <a:close/>
                <a:moveTo>
                  <a:pt x="25024" y="10059"/>
                </a:moveTo>
                <a:lnTo>
                  <a:pt x="25201" y="10399"/>
                </a:lnTo>
                <a:lnTo>
                  <a:pt x="24861" y="10562"/>
                </a:lnTo>
                <a:lnTo>
                  <a:pt x="24684" y="10222"/>
                </a:lnTo>
                <a:lnTo>
                  <a:pt x="25024" y="10059"/>
                </a:lnTo>
                <a:close/>
                <a:moveTo>
                  <a:pt x="8224" y="9774"/>
                </a:moveTo>
                <a:cubicBezTo>
                  <a:pt x="8007" y="9774"/>
                  <a:pt x="7830" y="9950"/>
                  <a:pt x="7830" y="10168"/>
                </a:cubicBezTo>
                <a:cubicBezTo>
                  <a:pt x="7830" y="10408"/>
                  <a:pt x="8025" y="10573"/>
                  <a:pt x="8230" y="10573"/>
                </a:cubicBezTo>
                <a:cubicBezTo>
                  <a:pt x="8327" y="10573"/>
                  <a:pt x="8427" y="10536"/>
                  <a:pt x="8510" y="10453"/>
                </a:cubicBezTo>
                <a:cubicBezTo>
                  <a:pt x="8768" y="10209"/>
                  <a:pt x="8591" y="9774"/>
                  <a:pt x="8224" y="9774"/>
                </a:cubicBezTo>
                <a:close/>
                <a:moveTo>
                  <a:pt x="5503" y="9880"/>
                </a:moveTo>
                <a:cubicBezTo>
                  <a:pt x="5412" y="9880"/>
                  <a:pt x="5320" y="9914"/>
                  <a:pt x="5248" y="9991"/>
                </a:cubicBezTo>
                <a:cubicBezTo>
                  <a:pt x="5030" y="10222"/>
                  <a:pt x="5207" y="10589"/>
                  <a:pt x="5519" y="10589"/>
                </a:cubicBezTo>
                <a:cubicBezTo>
                  <a:pt x="5710" y="10576"/>
                  <a:pt x="5859" y="10426"/>
                  <a:pt x="5859" y="10236"/>
                </a:cubicBezTo>
                <a:cubicBezTo>
                  <a:pt x="5859" y="10018"/>
                  <a:pt x="5684" y="9880"/>
                  <a:pt x="5503" y="9880"/>
                </a:cubicBezTo>
                <a:close/>
                <a:moveTo>
                  <a:pt x="2787" y="10059"/>
                </a:moveTo>
                <a:cubicBezTo>
                  <a:pt x="2624" y="10059"/>
                  <a:pt x="2515" y="10168"/>
                  <a:pt x="2502" y="10331"/>
                </a:cubicBezTo>
                <a:cubicBezTo>
                  <a:pt x="2502" y="10489"/>
                  <a:pt x="2641" y="10602"/>
                  <a:pt x="2786" y="10602"/>
                </a:cubicBezTo>
                <a:cubicBezTo>
                  <a:pt x="2853" y="10602"/>
                  <a:pt x="2921" y="10578"/>
                  <a:pt x="2978" y="10521"/>
                </a:cubicBezTo>
                <a:cubicBezTo>
                  <a:pt x="3141" y="10345"/>
                  <a:pt x="3018" y="10059"/>
                  <a:pt x="2787" y="10059"/>
                </a:cubicBezTo>
                <a:close/>
                <a:moveTo>
                  <a:pt x="13240" y="10059"/>
                </a:moveTo>
                <a:lnTo>
                  <a:pt x="13416" y="10426"/>
                </a:lnTo>
                <a:lnTo>
                  <a:pt x="13090" y="10603"/>
                </a:lnTo>
                <a:lnTo>
                  <a:pt x="12914" y="10236"/>
                </a:lnTo>
                <a:lnTo>
                  <a:pt x="13240" y="10059"/>
                </a:lnTo>
                <a:close/>
                <a:moveTo>
                  <a:pt x="22292" y="10127"/>
                </a:moveTo>
                <a:lnTo>
                  <a:pt x="22469" y="10453"/>
                </a:lnTo>
                <a:lnTo>
                  <a:pt x="22102" y="10617"/>
                </a:lnTo>
                <a:lnTo>
                  <a:pt x="21925" y="10304"/>
                </a:lnTo>
                <a:lnTo>
                  <a:pt x="22292" y="10127"/>
                </a:lnTo>
                <a:close/>
                <a:moveTo>
                  <a:pt x="34036" y="10086"/>
                </a:moveTo>
                <a:lnTo>
                  <a:pt x="34199" y="10453"/>
                </a:lnTo>
                <a:lnTo>
                  <a:pt x="33886" y="10630"/>
                </a:lnTo>
                <a:lnTo>
                  <a:pt x="33710" y="10263"/>
                </a:lnTo>
                <a:lnTo>
                  <a:pt x="34036" y="10086"/>
                </a:lnTo>
                <a:close/>
                <a:moveTo>
                  <a:pt x="47098" y="9923"/>
                </a:moveTo>
                <a:cubicBezTo>
                  <a:pt x="46772" y="9923"/>
                  <a:pt x="46609" y="10317"/>
                  <a:pt x="46840" y="10549"/>
                </a:cubicBezTo>
                <a:cubicBezTo>
                  <a:pt x="46915" y="10623"/>
                  <a:pt x="47007" y="10657"/>
                  <a:pt x="47097" y="10657"/>
                </a:cubicBezTo>
                <a:cubicBezTo>
                  <a:pt x="47285" y="10657"/>
                  <a:pt x="47465" y="10511"/>
                  <a:pt x="47465" y="10290"/>
                </a:cubicBezTo>
                <a:cubicBezTo>
                  <a:pt x="47451" y="10086"/>
                  <a:pt x="47288" y="9937"/>
                  <a:pt x="47098" y="9923"/>
                </a:cubicBezTo>
                <a:close/>
                <a:moveTo>
                  <a:pt x="31317" y="10154"/>
                </a:moveTo>
                <a:lnTo>
                  <a:pt x="31481" y="10508"/>
                </a:lnTo>
                <a:lnTo>
                  <a:pt x="31168" y="10684"/>
                </a:lnTo>
                <a:cubicBezTo>
                  <a:pt x="31086" y="10562"/>
                  <a:pt x="31005" y="10440"/>
                  <a:pt x="30937" y="10331"/>
                </a:cubicBezTo>
                <a:lnTo>
                  <a:pt x="31317" y="10154"/>
                </a:lnTo>
                <a:close/>
                <a:moveTo>
                  <a:pt x="10535" y="10114"/>
                </a:moveTo>
                <a:lnTo>
                  <a:pt x="10725" y="10494"/>
                </a:lnTo>
                <a:lnTo>
                  <a:pt x="10358" y="10698"/>
                </a:lnTo>
                <a:lnTo>
                  <a:pt x="10154" y="10317"/>
                </a:lnTo>
                <a:lnTo>
                  <a:pt x="10535" y="10114"/>
                </a:lnTo>
                <a:close/>
                <a:moveTo>
                  <a:pt x="19547" y="10182"/>
                </a:moveTo>
                <a:lnTo>
                  <a:pt x="19723" y="10508"/>
                </a:lnTo>
                <a:lnTo>
                  <a:pt x="19383" y="10698"/>
                </a:lnTo>
                <a:lnTo>
                  <a:pt x="19220" y="10372"/>
                </a:lnTo>
                <a:lnTo>
                  <a:pt x="19547" y="10182"/>
                </a:lnTo>
                <a:close/>
                <a:moveTo>
                  <a:pt x="40343" y="10209"/>
                </a:moveTo>
                <a:cubicBezTo>
                  <a:pt x="40397" y="10304"/>
                  <a:pt x="40465" y="10440"/>
                  <a:pt x="40533" y="10549"/>
                </a:cubicBezTo>
                <a:lnTo>
                  <a:pt x="40193" y="10725"/>
                </a:lnTo>
                <a:lnTo>
                  <a:pt x="40003" y="10385"/>
                </a:lnTo>
                <a:lnTo>
                  <a:pt x="40343" y="10209"/>
                </a:lnTo>
                <a:close/>
                <a:moveTo>
                  <a:pt x="50639" y="10235"/>
                </a:moveTo>
                <a:cubicBezTo>
                  <a:pt x="50525" y="10235"/>
                  <a:pt x="50427" y="10339"/>
                  <a:pt x="50415" y="10467"/>
                </a:cubicBezTo>
                <a:cubicBezTo>
                  <a:pt x="50394" y="10647"/>
                  <a:pt x="50528" y="10739"/>
                  <a:pt x="50664" y="10739"/>
                </a:cubicBezTo>
                <a:cubicBezTo>
                  <a:pt x="50794" y="10739"/>
                  <a:pt x="50924" y="10654"/>
                  <a:pt x="50918" y="10481"/>
                </a:cubicBezTo>
                <a:cubicBezTo>
                  <a:pt x="50918" y="10345"/>
                  <a:pt x="50809" y="10236"/>
                  <a:pt x="50673" y="10236"/>
                </a:cubicBezTo>
                <a:lnTo>
                  <a:pt x="50659" y="10236"/>
                </a:lnTo>
                <a:cubicBezTo>
                  <a:pt x="50652" y="10235"/>
                  <a:pt x="50645" y="10235"/>
                  <a:pt x="50639" y="10235"/>
                </a:cubicBezTo>
                <a:close/>
                <a:moveTo>
                  <a:pt x="28558" y="10236"/>
                </a:moveTo>
                <a:lnTo>
                  <a:pt x="28735" y="10562"/>
                </a:lnTo>
                <a:lnTo>
                  <a:pt x="28395" y="10752"/>
                </a:lnTo>
                <a:lnTo>
                  <a:pt x="28232" y="10413"/>
                </a:lnTo>
                <a:lnTo>
                  <a:pt x="28558" y="10236"/>
                </a:lnTo>
                <a:close/>
                <a:moveTo>
                  <a:pt x="16815" y="10250"/>
                </a:moveTo>
                <a:cubicBezTo>
                  <a:pt x="16869" y="10358"/>
                  <a:pt x="16937" y="10481"/>
                  <a:pt x="16978" y="10603"/>
                </a:cubicBezTo>
                <a:lnTo>
                  <a:pt x="16638" y="10766"/>
                </a:lnTo>
                <a:lnTo>
                  <a:pt x="16461" y="10413"/>
                </a:lnTo>
                <a:lnTo>
                  <a:pt x="16815" y="10250"/>
                </a:lnTo>
                <a:close/>
                <a:moveTo>
                  <a:pt x="44365" y="9950"/>
                </a:moveTo>
                <a:cubicBezTo>
                  <a:pt x="44264" y="9950"/>
                  <a:pt x="44161" y="9988"/>
                  <a:pt x="44081" y="10073"/>
                </a:cubicBezTo>
                <a:cubicBezTo>
                  <a:pt x="43836" y="10331"/>
                  <a:pt x="44013" y="10766"/>
                  <a:pt x="44380" y="10766"/>
                </a:cubicBezTo>
                <a:cubicBezTo>
                  <a:pt x="44597" y="10766"/>
                  <a:pt x="44787" y="10576"/>
                  <a:pt x="44774" y="10345"/>
                </a:cubicBezTo>
                <a:cubicBezTo>
                  <a:pt x="44774" y="10108"/>
                  <a:pt x="44572" y="9950"/>
                  <a:pt x="44365" y="9950"/>
                </a:cubicBezTo>
                <a:close/>
                <a:moveTo>
                  <a:pt x="825" y="10475"/>
                </a:moveTo>
                <a:cubicBezTo>
                  <a:pt x="743" y="10475"/>
                  <a:pt x="694" y="10538"/>
                  <a:pt x="694" y="10630"/>
                </a:cubicBezTo>
                <a:cubicBezTo>
                  <a:pt x="694" y="10728"/>
                  <a:pt x="749" y="10782"/>
                  <a:pt x="829" y="10782"/>
                </a:cubicBezTo>
                <a:cubicBezTo>
                  <a:pt x="838" y="10782"/>
                  <a:pt x="848" y="10781"/>
                  <a:pt x="857" y="10780"/>
                </a:cubicBezTo>
                <a:cubicBezTo>
                  <a:pt x="925" y="10766"/>
                  <a:pt x="980" y="10712"/>
                  <a:pt x="1020" y="10671"/>
                </a:cubicBezTo>
                <a:lnTo>
                  <a:pt x="1034" y="10603"/>
                </a:lnTo>
                <a:cubicBezTo>
                  <a:pt x="980" y="10562"/>
                  <a:pt x="925" y="10494"/>
                  <a:pt x="871" y="10481"/>
                </a:cubicBezTo>
                <a:cubicBezTo>
                  <a:pt x="855" y="10477"/>
                  <a:pt x="839" y="10475"/>
                  <a:pt x="825" y="10475"/>
                </a:cubicBezTo>
                <a:close/>
                <a:moveTo>
                  <a:pt x="25840" y="10304"/>
                </a:moveTo>
                <a:lnTo>
                  <a:pt x="26016" y="10644"/>
                </a:lnTo>
                <a:lnTo>
                  <a:pt x="25677" y="10807"/>
                </a:lnTo>
                <a:lnTo>
                  <a:pt x="25514" y="10467"/>
                </a:lnTo>
                <a:lnTo>
                  <a:pt x="25840" y="10304"/>
                </a:lnTo>
                <a:close/>
                <a:moveTo>
                  <a:pt x="37611" y="10277"/>
                </a:moveTo>
                <a:lnTo>
                  <a:pt x="37787" y="10644"/>
                </a:lnTo>
                <a:lnTo>
                  <a:pt x="37434" y="10807"/>
                </a:lnTo>
                <a:cubicBezTo>
                  <a:pt x="37380" y="10698"/>
                  <a:pt x="37312" y="10562"/>
                  <a:pt x="37257" y="10453"/>
                </a:cubicBezTo>
                <a:lnTo>
                  <a:pt x="37611" y="10277"/>
                </a:lnTo>
                <a:close/>
                <a:moveTo>
                  <a:pt x="9094" y="10005"/>
                </a:moveTo>
                <a:cubicBezTo>
                  <a:pt x="8863" y="10005"/>
                  <a:pt x="8686" y="10182"/>
                  <a:pt x="8686" y="10413"/>
                </a:cubicBezTo>
                <a:cubicBezTo>
                  <a:pt x="8677" y="10663"/>
                  <a:pt x="8876" y="10831"/>
                  <a:pt x="9086" y="10831"/>
                </a:cubicBezTo>
                <a:cubicBezTo>
                  <a:pt x="9183" y="10831"/>
                  <a:pt x="9284" y="10794"/>
                  <a:pt x="9366" y="10712"/>
                </a:cubicBezTo>
                <a:cubicBezTo>
                  <a:pt x="9638" y="10453"/>
                  <a:pt x="9448" y="10005"/>
                  <a:pt x="9094" y="10005"/>
                </a:cubicBezTo>
                <a:close/>
                <a:moveTo>
                  <a:pt x="14069" y="10317"/>
                </a:moveTo>
                <a:lnTo>
                  <a:pt x="14232" y="10657"/>
                </a:lnTo>
                <a:lnTo>
                  <a:pt x="13906" y="10834"/>
                </a:lnTo>
                <a:lnTo>
                  <a:pt x="13729" y="10494"/>
                </a:lnTo>
                <a:lnTo>
                  <a:pt x="14069" y="10317"/>
                </a:lnTo>
                <a:close/>
                <a:moveTo>
                  <a:pt x="23121" y="10372"/>
                </a:moveTo>
                <a:lnTo>
                  <a:pt x="23298" y="10684"/>
                </a:lnTo>
                <a:lnTo>
                  <a:pt x="22931" y="10861"/>
                </a:lnTo>
                <a:lnTo>
                  <a:pt x="22768" y="10535"/>
                </a:lnTo>
                <a:lnTo>
                  <a:pt x="23121" y="10372"/>
                </a:lnTo>
                <a:close/>
                <a:moveTo>
                  <a:pt x="6335" y="10141"/>
                </a:moveTo>
                <a:cubicBezTo>
                  <a:pt x="5995" y="10141"/>
                  <a:pt x="5832" y="10535"/>
                  <a:pt x="6063" y="10766"/>
                </a:cubicBezTo>
                <a:cubicBezTo>
                  <a:pt x="6138" y="10841"/>
                  <a:pt x="6231" y="10874"/>
                  <a:pt x="6323" y="10874"/>
                </a:cubicBezTo>
                <a:cubicBezTo>
                  <a:pt x="6514" y="10874"/>
                  <a:pt x="6697" y="10728"/>
                  <a:pt x="6688" y="10508"/>
                </a:cubicBezTo>
                <a:cubicBezTo>
                  <a:pt x="6688" y="10304"/>
                  <a:pt x="6525" y="10141"/>
                  <a:pt x="6335" y="10141"/>
                </a:cubicBezTo>
                <a:close/>
                <a:moveTo>
                  <a:pt x="34865" y="10372"/>
                </a:moveTo>
                <a:lnTo>
                  <a:pt x="35042" y="10712"/>
                </a:lnTo>
                <a:lnTo>
                  <a:pt x="34716" y="10875"/>
                </a:lnTo>
                <a:lnTo>
                  <a:pt x="34539" y="10535"/>
                </a:lnTo>
                <a:lnTo>
                  <a:pt x="34865" y="10372"/>
                </a:lnTo>
                <a:close/>
                <a:moveTo>
                  <a:pt x="3616" y="10263"/>
                </a:moveTo>
                <a:cubicBezTo>
                  <a:pt x="3345" y="10263"/>
                  <a:pt x="3195" y="10589"/>
                  <a:pt x="3385" y="10780"/>
                </a:cubicBezTo>
                <a:cubicBezTo>
                  <a:pt x="3449" y="10848"/>
                  <a:pt x="3529" y="10878"/>
                  <a:pt x="3607" y="10878"/>
                </a:cubicBezTo>
                <a:cubicBezTo>
                  <a:pt x="3764" y="10878"/>
                  <a:pt x="3915" y="10757"/>
                  <a:pt x="3915" y="10576"/>
                </a:cubicBezTo>
                <a:cubicBezTo>
                  <a:pt x="3902" y="10399"/>
                  <a:pt x="3780" y="10277"/>
                  <a:pt x="3616" y="10263"/>
                </a:cubicBezTo>
                <a:close/>
                <a:moveTo>
                  <a:pt x="47929" y="10204"/>
                </a:moveTo>
                <a:cubicBezTo>
                  <a:pt x="47848" y="10204"/>
                  <a:pt x="47765" y="10235"/>
                  <a:pt x="47696" y="10304"/>
                </a:cubicBezTo>
                <a:cubicBezTo>
                  <a:pt x="47479" y="10508"/>
                  <a:pt x="47615" y="10875"/>
                  <a:pt x="47914" y="10888"/>
                </a:cubicBezTo>
                <a:cubicBezTo>
                  <a:pt x="48104" y="10888"/>
                  <a:pt x="48267" y="10739"/>
                  <a:pt x="48267" y="10549"/>
                </a:cubicBezTo>
                <a:cubicBezTo>
                  <a:pt x="48267" y="10345"/>
                  <a:pt x="48103" y="10204"/>
                  <a:pt x="47929" y="10204"/>
                </a:cubicBezTo>
                <a:close/>
                <a:moveTo>
                  <a:pt x="11350" y="10372"/>
                </a:moveTo>
                <a:lnTo>
                  <a:pt x="11541" y="10725"/>
                </a:lnTo>
                <a:lnTo>
                  <a:pt x="11187" y="10916"/>
                </a:lnTo>
                <a:lnTo>
                  <a:pt x="10983" y="10562"/>
                </a:lnTo>
                <a:lnTo>
                  <a:pt x="11350" y="10372"/>
                </a:lnTo>
                <a:close/>
                <a:moveTo>
                  <a:pt x="32133" y="10426"/>
                </a:moveTo>
                <a:lnTo>
                  <a:pt x="32323" y="10752"/>
                </a:lnTo>
                <a:lnTo>
                  <a:pt x="31983" y="10929"/>
                </a:lnTo>
                <a:lnTo>
                  <a:pt x="31807" y="10603"/>
                </a:lnTo>
                <a:lnTo>
                  <a:pt x="32133" y="10426"/>
                </a:lnTo>
                <a:close/>
                <a:moveTo>
                  <a:pt x="51502" y="10508"/>
                </a:moveTo>
                <a:cubicBezTo>
                  <a:pt x="51230" y="10508"/>
                  <a:pt x="51203" y="10902"/>
                  <a:pt x="51475" y="10943"/>
                </a:cubicBezTo>
                <a:cubicBezTo>
                  <a:pt x="51487" y="10944"/>
                  <a:pt x="51499" y="10945"/>
                  <a:pt x="51510" y="10945"/>
                </a:cubicBezTo>
                <a:cubicBezTo>
                  <a:pt x="51776" y="10945"/>
                  <a:pt x="51789" y="10508"/>
                  <a:pt x="51502" y="10508"/>
                </a:cubicBezTo>
                <a:close/>
                <a:moveTo>
                  <a:pt x="20362" y="10426"/>
                </a:moveTo>
                <a:lnTo>
                  <a:pt x="20525" y="10793"/>
                </a:lnTo>
                <a:lnTo>
                  <a:pt x="20213" y="10956"/>
                </a:lnTo>
                <a:lnTo>
                  <a:pt x="20036" y="10603"/>
                </a:lnTo>
                <a:lnTo>
                  <a:pt x="20362" y="10426"/>
                </a:lnTo>
                <a:close/>
                <a:moveTo>
                  <a:pt x="29428" y="10440"/>
                </a:moveTo>
                <a:lnTo>
                  <a:pt x="29591" y="10820"/>
                </a:lnTo>
                <a:lnTo>
                  <a:pt x="29238" y="10984"/>
                </a:lnTo>
                <a:cubicBezTo>
                  <a:pt x="29183" y="10888"/>
                  <a:pt x="29116" y="10766"/>
                  <a:pt x="29075" y="10671"/>
                </a:cubicBezTo>
                <a:lnTo>
                  <a:pt x="29428" y="10440"/>
                </a:lnTo>
                <a:close/>
                <a:moveTo>
                  <a:pt x="41158" y="10440"/>
                </a:moveTo>
                <a:lnTo>
                  <a:pt x="41349" y="10820"/>
                </a:lnTo>
                <a:lnTo>
                  <a:pt x="41009" y="10997"/>
                </a:lnTo>
                <a:lnTo>
                  <a:pt x="40818" y="10630"/>
                </a:lnTo>
                <a:lnTo>
                  <a:pt x="41158" y="10440"/>
                </a:lnTo>
                <a:close/>
                <a:moveTo>
                  <a:pt x="45190" y="10235"/>
                </a:moveTo>
                <a:cubicBezTo>
                  <a:pt x="44857" y="10235"/>
                  <a:pt x="44672" y="10638"/>
                  <a:pt x="44896" y="10888"/>
                </a:cubicBezTo>
                <a:cubicBezTo>
                  <a:pt x="44978" y="10985"/>
                  <a:pt x="45088" y="11028"/>
                  <a:pt x="45195" y="11028"/>
                </a:cubicBezTo>
                <a:cubicBezTo>
                  <a:pt x="45391" y="11028"/>
                  <a:pt x="45581" y="10885"/>
                  <a:pt x="45589" y="10657"/>
                </a:cubicBezTo>
                <a:cubicBezTo>
                  <a:pt x="45603" y="10440"/>
                  <a:pt x="45440" y="10250"/>
                  <a:pt x="45222" y="10236"/>
                </a:cubicBezTo>
                <a:cubicBezTo>
                  <a:pt x="45211" y="10235"/>
                  <a:pt x="45201" y="10235"/>
                  <a:pt x="45190" y="10235"/>
                </a:cubicBezTo>
                <a:close/>
                <a:moveTo>
                  <a:pt x="17644" y="10521"/>
                </a:moveTo>
                <a:lnTo>
                  <a:pt x="17820" y="10834"/>
                </a:lnTo>
                <a:lnTo>
                  <a:pt x="17467" y="11065"/>
                </a:lnTo>
                <a:lnTo>
                  <a:pt x="17290" y="10684"/>
                </a:lnTo>
                <a:lnTo>
                  <a:pt x="17644" y="10521"/>
                </a:lnTo>
                <a:close/>
                <a:moveTo>
                  <a:pt x="26655" y="10535"/>
                </a:moveTo>
                <a:lnTo>
                  <a:pt x="26886" y="10902"/>
                </a:lnTo>
                <a:lnTo>
                  <a:pt x="26506" y="11065"/>
                </a:lnTo>
                <a:lnTo>
                  <a:pt x="26329" y="10712"/>
                </a:lnTo>
                <a:lnTo>
                  <a:pt x="26655" y="10535"/>
                </a:lnTo>
                <a:close/>
                <a:moveTo>
                  <a:pt x="14884" y="10576"/>
                </a:moveTo>
                <a:lnTo>
                  <a:pt x="15061" y="10916"/>
                </a:lnTo>
                <a:lnTo>
                  <a:pt x="14735" y="11092"/>
                </a:lnTo>
                <a:lnTo>
                  <a:pt x="14558" y="10752"/>
                </a:lnTo>
                <a:lnTo>
                  <a:pt x="14884" y="10576"/>
                </a:lnTo>
                <a:close/>
                <a:moveTo>
                  <a:pt x="38440" y="10549"/>
                </a:moveTo>
                <a:lnTo>
                  <a:pt x="38617" y="10875"/>
                </a:lnTo>
                <a:lnTo>
                  <a:pt x="38263" y="11092"/>
                </a:lnTo>
                <a:cubicBezTo>
                  <a:pt x="38209" y="10984"/>
                  <a:pt x="38141" y="10848"/>
                  <a:pt x="38086" y="10712"/>
                </a:cubicBezTo>
                <a:lnTo>
                  <a:pt x="38440" y="10549"/>
                </a:lnTo>
                <a:close/>
                <a:moveTo>
                  <a:pt x="1673" y="10657"/>
                </a:moveTo>
                <a:cubicBezTo>
                  <a:pt x="1482" y="10657"/>
                  <a:pt x="1387" y="10888"/>
                  <a:pt x="1523" y="11024"/>
                </a:cubicBezTo>
                <a:cubicBezTo>
                  <a:pt x="1568" y="11073"/>
                  <a:pt x="1623" y="11094"/>
                  <a:pt x="1678" y="11094"/>
                </a:cubicBezTo>
                <a:cubicBezTo>
                  <a:pt x="1793" y="11094"/>
                  <a:pt x="1904" y="11003"/>
                  <a:pt x="1904" y="10875"/>
                </a:cubicBezTo>
                <a:cubicBezTo>
                  <a:pt x="1904" y="10752"/>
                  <a:pt x="1795" y="10657"/>
                  <a:pt x="1673" y="10657"/>
                </a:cubicBezTo>
                <a:close/>
                <a:moveTo>
                  <a:pt x="35681" y="10603"/>
                </a:moveTo>
                <a:lnTo>
                  <a:pt x="35871" y="10929"/>
                </a:lnTo>
                <a:lnTo>
                  <a:pt x="35531" y="11119"/>
                </a:lnTo>
                <a:cubicBezTo>
                  <a:pt x="35477" y="11011"/>
                  <a:pt x="35409" y="10888"/>
                  <a:pt x="35354" y="10780"/>
                </a:cubicBezTo>
                <a:lnTo>
                  <a:pt x="35681" y="10603"/>
                </a:lnTo>
                <a:close/>
                <a:moveTo>
                  <a:pt x="7150" y="10367"/>
                </a:moveTo>
                <a:cubicBezTo>
                  <a:pt x="7055" y="10367"/>
                  <a:pt x="6957" y="10402"/>
                  <a:pt x="6879" y="10481"/>
                </a:cubicBezTo>
                <a:cubicBezTo>
                  <a:pt x="6634" y="10712"/>
                  <a:pt x="6811" y="11133"/>
                  <a:pt x="7150" y="11133"/>
                </a:cubicBezTo>
                <a:cubicBezTo>
                  <a:pt x="7368" y="11133"/>
                  <a:pt x="7531" y="10970"/>
                  <a:pt x="7545" y="10752"/>
                </a:cubicBezTo>
                <a:cubicBezTo>
                  <a:pt x="7545" y="10522"/>
                  <a:pt x="7351" y="10367"/>
                  <a:pt x="7150" y="10367"/>
                </a:cubicBezTo>
                <a:close/>
                <a:moveTo>
                  <a:pt x="23923" y="10617"/>
                </a:moveTo>
                <a:lnTo>
                  <a:pt x="24086" y="10970"/>
                </a:lnTo>
                <a:lnTo>
                  <a:pt x="23733" y="11133"/>
                </a:lnTo>
                <a:lnTo>
                  <a:pt x="23570" y="10780"/>
                </a:lnTo>
                <a:lnTo>
                  <a:pt x="23923" y="10617"/>
                </a:lnTo>
                <a:close/>
                <a:moveTo>
                  <a:pt x="4432" y="10481"/>
                </a:moveTo>
                <a:cubicBezTo>
                  <a:pt x="4242" y="10494"/>
                  <a:pt x="4106" y="10644"/>
                  <a:pt x="4106" y="10820"/>
                </a:cubicBezTo>
                <a:cubicBezTo>
                  <a:pt x="4106" y="11011"/>
                  <a:pt x="4270" y="11142"/>
                  <a:pt x="4436" y="11142"/>
                </a:cubicBezTo>
                <a:cubicBezTo>
                  <a:pt x="4518" y="11142"/>
                  <a:pt x="4600" y="11110"/>
                  <a:pt x="4663" y="11038"/>
                </a:cubicBezTo>
                <a:cubicBezTo>
                  <a:pt x="4867" y="10834"/>
                  <a:pt x="4717" y="10481"/>
                  <a:pt x="4432" y="10481"/>
                </a:cubicBezTo>
                <a:close/>
                <a:moveTo>
                  <a:pt x="12166" y="10630"/>
                </a:moveTo>
                <a:lnTo>
                  <a:pt x="12356" y="10970"/>
                </a:lnTo>
                <a:lnTo>
                  <a:pt x="12016" y="11160"/>
                </a:lnTo>
                <a:lnTo>
                  <a:pt x="11813" y="10807"/>
                </a:lnTo>
                <a:lnTo>
                  <a:pt x="12166" y="10630"/>
                </a:lnTo>
                <a:close/>
                <a:moveTo>
                  <a:pt x="48734" y="10473"/>
                </a:moveTo>
                <a:cubicBezTo>
                  <a:pt x="48650" y="10473"/>
                  <a:pt x="48565" y="10505"/>
                  <a:pt x="48498" y="10576"/>
                </a:cubicBezTo>
                <a:cubicBezTo>
                  <a:pt x="48281" y="10793"/>
                  <a:pt x="48444" y="11160"/>
                  <a:pt x="48743" y="11160"/>
                </a:cubicBezTo>
                <a:cubicBezTo>
                  <a:pt x="48933" y="11147"/>
                  <a:pt x="49083" y="10997"/>
                  <a:pt x="49083" y="10820"/>
                </a:cubicBezTo>
                <a:cubicBezTo>
                  <a:pt x="49083" y="10610"/>
                  <a:pt x="48910" y="10473"/>
                  <a:pt x="48734" y="10473"/>
                </a:cubicBezTo>
                <a:close/>
                <a:moveTo>
                  <a:pt x="32976" y="10671"/>
                </a:moveTo>
                <a:cubicBezTo>
                  <a:pt x="33030" y="10780"/>
                  <a:pt x="33084" y="10902"/>
                  <a:pt x="33152" y="11011"/>
                </a:cubicBezTo>
                <a:lnTo>
                  <a:pt x="32813" y="11174"/>
                </a:lnTo>
                <a:lnTo>
                  <a:pt x="32636" y="10834"/>
                </a:lnTo>
                <a:lnTo>
                  <a:pt x="32976" y="10671"/>
                </a:lnTo>
                <a:close/>
                <a:moveTo>
                  <a:pt x="52352" y="10805"/>
                </a:moveTo>
                <a:cubicBezTo>
                  <a:pt x="52345" y="10805"/>
                  <a:pt x="52338" y="10806"/>
                  <a:pt x="52331" y="10807"/>
                </a:cubicBezTo>
                <a:cubicBezTo>
                  <a:pt x="52323" y="10806"/>
                  <a:pt x="52316" y="10806"/>
                  <a:pt x="52308" y="10806"/>
                </a:cubicBezTo>
                <a:cubicBezTo>
                  <a:pt x="52199" y="10806"/>
                  <a:pt x="52128" y="10895"/>
                  <a:pt x="52141" y="10997"/>
                </a:cubicBezTo>
                <a:cubicBezTo>
                  <a:pt x="52127" y="11106"/>
                  <a:pt x="52222" y="11187"/>
                  <a:pt x="52318" y="11187"/>
                </a:cubicBezTo>
                <a:cubicBezTo>
                  <a:pt x="52440" y="11187"/>
                  <a:pt x="52535" y="11092"/>
                  <a:pt x="52521" y="10970"/>
                </a:cubicBezTo>
                <a:cubicBezTo>
                  <a:pt x="52509" y="10882"/>
                  <a:pt x="52438" y="10805"/>
                  <a:pt x="52352" y="10805"/>
                </a:cubicBezTo>
                <a:close/>
                <a:moveTo>
                  <a:pt x="21191" y="10698"/>
                </a:moveTo>
                <a:lnTo>
                  <a:pt x="21368" y="11024"/>
                </a:lnTo>
                <a:lnTo>
                  <a:pt x="21042" y="11201"/>
                </a:lnTo>
                <a:lnTo>
                  <a:pt x="20865" y="10875"/>
                </a:lnTo>
                <a:lnTo>
                  <a:pt x="21191" y="10698"/>
                </a:lnTo>
                <a:close/>
                <a:moveTo>
                  <a:pt x="42001" y="10712"/>
                </a:moveTo>
                <a:lnTo>
                  <a:pt x="42191" y="11065"/>
                </a:lnTo>
                <a:lnTo>
                  <a:pt x="41824" y="11255"/>
                </a:lnTo>
                <a:lnTo>
                  <a:pt x="41648" y="10902"/>
                </a:lnTo>
                <a:lnTo>
                  <a:pt x="42001" y="10712"/>
                </a:lnTo>
                <a:close/>
                <a:moveTo>
                  <a:pt x="46024" y="10481"/>
                </a:moveTo>
                <a:cubicBezTo>
                  <a:pt x="45671" y="10481"/>
                  <a:pt x="45494" y="10902"/>
                  <a:pt x="45752" y="11147"/>
                </a:cubicBezTo>
                <a:cubicBezTo>
                  <a:pt x="45833" y="11227"/>
                  <a:pt x="45932" y="11263"/>
                  <a:pt x="46030" y="11263"/>
                </a:cubicBezTo>
                <a:cubicBezTo>
                  <a:pt x="46229" y="11263"/>
                  <a:pt x="46418" y="11112"/>
                  <a:pt x="46418" y="10875"/>
                </a:cubicBezTo>
                <a:cubicBezTo>
                  <a:pt x="46405" y="10657"/>
                  <a:pt x="46228" y="10481"/>
                  <a:pt x="46024" y="10481"/>
                </a:cubicBezTo>
                <a:close/>
                <a:moveTo>
                  <a:pt x="18473" y="10766"/>
                </a:moveTo>
                <a:lnTo>
                  <a:pt x="18649" y="11092"/>
                </a:lnTo>
                <a:lnTo>
                  <a:pt x="18323" y="11269"/>
                </a:lnTo>
                <a:lnTo>
                  <a:pt x="18147" y="10943"/>
                </a:lnTo>
                <a:lnTo>
                  <a:pt x="18473" y="10766"/>
                </a:lnTo>
                <a:close/>
                <a:moveTo>
                  <a:pt x="30244" y="10739"/>
                </a:moveTo>
                <a:lnTo>
                  <a:pt x="30407" y="11092"/>
                </a:lnTo>
                <a:lnTo>
                  <a:pt x="30053" y="11269"/>
                </a:lnTo>
                <a:lnTo>
                  <a:pt x="29877" y="10916"/>
                </a:lnTo>
                <a:lnTo>
                  <a:pt x="30244" y="10739"/>
                </a:lnTo>
                <a:close/>
                <a:moveTo>
                  <a:pt x="39255" y="10793"/>
                </a:moveTo>
                <a:lnTo>
                  <a:pt x="39446" y="11133"/>
                </a:lnTo>
                <a:lnTo>
                  <a:pt x="39106" y="11296"/>
                </a:lnTo>
                <a:lnTo>
                  <a:pt x="38929" y="10970"/>
                </a:lnTo>
                <a:lnTo>
                  <a:pt x="39255" y="10793"/>
                </a:lnTo>
                <a:close/>
                <a:moveTo>
                  <a:pt x="15727" y="10820"/>
                </a:moveTo>
                <a:lnTo>
                  <a:pt x="15890" y="11160"/>
                </a:lnTo>
                <a:lnTo>
                  <a:pt x="15564" y="11323"/>
                </a:lnTo>
                <a:lnTo>
                  <a:pt x="15387" y="10984"/>
                </a:lnTo>
                <a:lnTo>
                  <a:pt x="15727" y="10820"/>
                </a:lnTo>
                <a:close/>
                <a:moveTo>
                  <a:pt x="27498" y="10807"/>
                </a:moveTo>
                <a:lnTo>
                  <a:pt x="27661" y="11147"/>
                </a:lnTo>
                <a:lnTo>
                  <a:pt x="27349" y="11323"/>
                </a:lnTo>
                <a:lnTo>
                  <a:pt x="27117" y="10970"/>
                </a:lnTo>
                <a:lnTo>
                  <a:pt x="27498" y="10807"/>
                </a:lnTo>
                <a:close/>
                <a:moveTo>
                  <a:pt x="36510" y="10861"/>
                </a:moveTo>
                <a:lnTo>
                  <a:pt x="36686" y="11187"/>
                </a:lnTo>
                <a:lnTo>
                  <a:pt x="36360" y="11364"/>
                </a:lnTo>
                <a:lnTo>
                  <a:pt x="36184" y="11024"/>
                </a:lnTo>
                <a:lnTo>
                  <a:pt x="36510" y="10861"/>
                </a:lnTo>
                <a:close/>
                <a:moveTo>
                  <a:pt x="49572" y="10752"/>
                </a:moveTo>
                <a:cubicBezTo>
                  <a:pt x="49395" y="10752"/>
                  <a:pt x="49259" y="10888"/>
                  <a:pt x="49259" y="11065"/>
                </a:cubicBezTo>
                <a:cubicBezTo>
                  <a:pt x="49259" y="11246"/>
                  <a:pt x="49410" y="11367"/>
                  <a:pt x="49567" y="11367"/>
                </a:cubicBezTo>
                <a:cubicBezTo>
                  <a:pt x="49646" y="11367"/>
                  <a:pt x="49726" y="11337"/>
                  <a:pt x="49789" y="11269"/>
                </a:cubicBezTo>
                <a:cubicBezTo>
                  <a:pt x="49980" y="11079"/>
                  <a:pt x="49844" y="10752"/>
                  <a:pt x="49572" y="10752"/>
                </a:cubicBezTo>
                <a:close/>
                <a:moveTo>
                  <a:pt x="24766" y="10888"/>
                </a:moveTo>
                <a:lnTo>
                  <a:pt x="24943" y="11215"/>
                </a:lnTo>
                <a:lnTo>
                  <a:pt x="24589" y="11391"/>
                </a:lnTo>
                <a:lnTo>
                  <a:pt x="24413" y="11065"/>
                </a:lnTo>
                <a:lnTo>
                  <a:pt x="24766" y="10888"/>
                </a:lnTo>
                <a:close/>
                <a:moveTo>
                  <a:pt x="7983" y="10603"/>
                </a:moveTo>
                <a:cubicBezTo>
                  <a:pt x="7977" y="10603"/>
                  <a:pt x="7972" y="10603"/>
                  <a:pt x="7966" y="10603"/>
                </a:cubicBezTo>
                <a:cubicBezTo>
                  <a:pt x="7748" y="10603"/>
                  <a:pt x="7572" y="10793"/>
                  <a:pt x="7585" y="11011"/>
                </a:cubicBezTo>
                <a:lnTo>
                  <a:pt x="7572" y="11011"/>
                </a:lnTo>
                <a:cubicBezTo>
                  <a:pt x="7581" y="11245"/>
                  <a:pt x="7775" y="11395"/>
                  <a:pt x="7976" y="11395"/>
                </a:cubicBezTo>
                <a:cubicBezTo>
                  <a:pt x="8078" y="11395"/>
                  <a:pt x="8182" y="11356"/>
                  <a:pt x="8265" y="11269"/>
                </a:cubicBezTo>
                <a:cubicBezTo>
                  <a:pt x="8506" y="11015"/>
                  <a:pt x="8325" y="10603"/>
                  <a:pt x="7983" y="10603"/>
                </a:cubicBezTo>
                <a:close/>
                <a:moveTo>
                  <a:pt x="5259" y="10718"/>
                </a:moveTo>
                <a:cubicBezTo>
                  <a:pt x="5174" y="10718"/>
                  <a:pt x="5087" y="10750"/>
                  <a:pt x="5016" y="10820"/>
                </a:cubicBezTo>
                <a:cubicBezTo>
                  <a:pt x="4813" y="11038"/>
                  <a:pt x="4962" y="11405"/>
                  <a:pt x="5261" y="11405"/>
                </a:cubicBezTo>
                <a:cubicBezTo>
                  <a:pt x="5451" y="11405"/>
                  <a:pt x="5601" y="11242"/>
                  <a:pt x="5601" y="11065"/>
                </a:cubicBezTo>
                <a:cubicBezTo>
                  <a:pt x="5601" y="10854"/>
                  <a:pt x="5434" y="10718"/>
                  <a:pt x="5259" y="10718"/>
                </a:cubicBezTo>
                <a:close/>
                <a:moveTo>
                  <a:pt x="2515" y="10888"/>
                </a:moveTo>
                <a:cubicBezTo>
                  <a:pt x="2366" y="10888"/>
                  <a:pt x="2244" y="10997"/>
                  <a:pt x="2244" y="11147"/>
                </a:cubicBezTo>
                <a:cubicBezTo>
                  <a:pt x="2244" y="11304"/>
                  <a:pt x="2371" y="11412"/>
                  <a:pt x="2507" y="11412"/>
                </a:cubicBezTo>
                <a:cubicBezTo>
                  <a:pt x="2571" y="11412"/>
                  <a:pt x="2636" y="11389"/>
                  <a:pt x="2692" y="11337"/>
                </a:cubicBezTo>
                <a:cubicBezTo>
                  <a:pt x="2855" y="11174"/>
                  <a:pt x="2747" y="10888"/>
                  <a:pt x="2515" y="10888"/>
                </a:cubicBezTo>
                <a:close/>
                <a:moveTo>
                  <a:pt x="12995" y="10875"/>
                </a:moveTo>
                <a:lnTo>
                  <a:pt x="13172" y="11242"/>
                </a:lnTo>
                <a:lnTo>
                  <a:pt x="12846" y="11432"/>
                </a:lnTo>
                <a:lnTo>
                  <a:pt x="12655" y="11051"/>
                </a:lnTo>
                <a:lnTo>
                  <a:pt x="12995" y="10875"/>
                </a:lnTo>
                <a:close/>
                <a:moveTo>
                  <a:pt x="33791" y="10916"/>
                </a:moveTo>
                <a:lnTo>
                  <a:pt x="33968" y="11283"/>
                </a:lnTo>
                <a:lnTo>
                  <a:pt x="33642" y="11446"/>
                </a:lnTo>
                <a:lnTo>
                  <a:pt x="33465" y="11092"/>
                </a:lnTo>
                <a:lnTo>
                  <a:pt x="33791" y="10916"/>
                </a:lnTo>
                <a:close/>
                <a:moveTo>
                  <a:pt x="22020" y="10943"/>
                </a:moveTo>
                <a:lnTo>
                  <a:pt x="22197" y="11283"/>
                </a:lnTo>
                <a:lnTo>
                  <a:pt x="21857" y="11459"/>
                </a:lnTo>
                <a:lnTo>
                  <a:pt x="21694" y="11119"/>
                </a:lnTo>
                <a:lnTo>
                  <a:pt x="22020" y="10943"/>
                </a:lnTo>
                <a:close/>
                <a:moveTo>
                  <a:pt x="46849" y="10740"/>
                </a:moveTo>
                <a:cubicBezTo>
                  <a:pt x="46756" y="10740"/>
                  <a:pt x="46660" y="10773"/>
                  <a:pt x="46582" y="10848"/>
                </a:cubicBezTo>
                <a:cubicBezTo>
                  <a:pt x="46351" y="11079"/>
                  <a:pt x="46514" y="11486"/>
                  <a:pt x="46840" y="11500"/>
                </a:cubicBezTo>
                <a:cubicBezTo>
                  <a:pt x="47057" y="11500"/>
                  <a:pt x="47234" y="11337"/>
                  <a:pt x="47220" y="11119"/>
                </a:cubicBezTo>
                <a:cubicBezTo>
                  <a:pt x="47230" y="10889"/>
                  <a:pt x="47045" y="10740"/>
                  <a:pt x="46849" y="10740"/>
                </a:cubicBezTo>
                <a:close/>
                <a:moveTo>
                  <a:pt x="31073" y="11011"/>
                </a:moveTo>
                <a:lnTo>
                  <a:pt x="31250" y="11337"/>
                </a:lnTo>
                <a:lnTo>
                  <a:pt x="30883" y="11514"/>
                </a:lnTo>
                <a:lnTo>
                  <a:pt x="30719" y="11187"/>
                </a:lnTo>
                <a:lnTo>
                  <a:pt x="31073" y="11011"/>
                </a:lnTo>
                <a:close/>
                <a:moveTo>
                  <a:pt x="42830" y="10943"/>
                </a:moveTo>
                <a:lnTo>
                  <a:pt x="43034" y="11310"/>
                </a:lnTo>
                <a:lnTo>
                  <a:pt x="42667" y="11514"/>
                </a:lnTo>
                <a:lnTo>
                  <a:pt x="42463" y="11147"/>
                </a:lnTo>
                <a:lnTo>
                  <a:pt x="42830" y="10943"/>
                </a:lnTo>
                <a:close/>
                <a:moveTo>
                  <a:pt x="19288" y="11011"/>
                </a:moveTo>
                <a:lnTo>
                  <a:pt x="19506" y="11364"/>
                </a:lnTo>
                <a:lnTo>
                  <a:pt x="19139" y="11527"/>
                </a:lnTo>
                <a:lnTo>
                  <a:pt x="18962" y="11174"/>
                </a:lnTo>
                <a:lnTo>
                  <a:pt x="19288" y="11011"/>
                </a:lnTo>
                <a:close/>
                <a:moveTo>
                  <a:pt x="40098" y="11051"/>
                </a:moveTo>
                <a:lnTo>
                  <a:pt x="40288" y="11391"/>
                </a:lnTo>
                <a:lnTo>
                  <a:pt x="39949" y="11554"/>
                </a:lnTo>
                <a:lnTo>
                  <a:pt x="39758" y="11228"/>
                </a:lnTo>
                <a:lnTo>
                  <a:pt x="40098" y="11051"/>
                </a:lnTo>
                <a:close/>
                <a:moveTo>
                  <a:pt x="28300" y="11065"/>
                </a:moveTo>
                <a:lnTo>
                  <a:pt x="28490" y="11391"/>
                </a:lnTo>
                <a:lnTo>
                  <a:pt x="28150" y="11568"/>
                </a:lnTo>
                <a:lnTo>
                  <a:pt x="27987" y="11242"/>
                </a:lnTo>
                <a:lnTo>
                  <a:pt x="28300" y="11065"/>
                </a:lnTo>
                <a:close/>
                <a:moveTo>
                  <a:pt x="44094" y="10766"/>
                </a:moveTo>
                <a:cubicBezTo>
                  <a:pt x="43863" y="10766"/>
                  <a:pt x="43686" y="10943"/>
                  <a:pt x="43686" y="11174"/>
                </a:cubicBezTo>
                <a:cubicBezTo>
                  <a:pt x="43677" y="11424"/>
                  <a:pt x="43876" y="11592"/>
                  <a:pt x="44090" y="11592"/>
                </a:cubicBezTo>
                <a:cubicBezTo>
                  <a:pt x="44190" y="11592"/>
                  <a:pt x="44293" y="11555"/>
                  <a:pt x="44380" y="11473"/>
                </a:cubicBezTo>
                <a:cubicBezTo>
                  <a:pt x="44638" y="11228"/>
                  <a:pt x="44461" y="10766"/>
                  <a:pt x="44094" y="10766"/>
                </a:cubicBezTo>
                <a:close/>
                <a:moveTo>
                  <a:pt x="50398" y="11024"/>
                </a:moveTo>
                <a:cubicBezTo>
                  <a:pt x="50151" y="11024"/>
                  <a:pt x="50024" y="11327"/>
                  <a:pt x="50184" y="11500"/>
                </a:cubicBezTo>
                <a:cubicBezTo>
                  <a:pt x="50243" y="11564"/>
                  <a:pt x="50318" y="11593"/>
                  <a:pt x="50391" y="11593"/>
                </a:cubicBezTo>
                <a:cubicBezTo>
                  <a:pt x="50537" y="11593"/>
                  <a:pt x="50677" y="11481"/>
                  <a:pt x="50686" y="11310"/>
                </a:cubicBezTo>
                <a:cubicBezTo>
                  <a:pt x="50686" y="11160"/>
                  <a:pt x="50564" y="11024"/>
                  <a:pt x="50415" y="11024"/>
                </a:cubicBezTo>
                <a:cubicBezTo>
                  <a:pt x="50409" y="11024"/>
                  <a:pt x="50404" y="11024"/>
                  <a:pt x="50398" y="11024"/>
                </a:cubicBezTo>
                <a:close/>
                <a:moveTo>
                  <a:pt x="16543" y="11065"/>
                </a:moveTo>
                <a:lnTo>
                  <a:pt x="16719" y="11432"/>
                </a:lnTo>
                <a:lnTo>
                  <a:pt x="16393" y="11595"/>
                </a:lnTo>
                <a:lnTo>
                  <a:pt x="16216" y="11242"/>
                </a:lnTo>
                <a:lnTo>
                  <a:pt x="16543" y="11065"/>
                </a:lnTo>
                <a:close/>
                <a:moveTo>
                  <a:pt x="613" y="11242"/>
                </a:moveTo>
                <a:cubicBezTo>
                  <a:pt x="545" y="11337"/>
                  <a:pt x="463" y="11391"/>
                  <a:pt x="463" y="11446"/>
                </a:cubicBezTo>
                <a:cubicBezTo>
                  <a:pt x="463" y="11500"/>
                  <a:pt x="545" y="11554"/>
                  <a:pt x="599" y="11609"/>
                </a:cubicBezTo>
                <a:cubicBezTo>
                  <a:pt x="653" y="11554"/>
                  <a:pt x="735" y="11514"/>
                  <a:pt x="748" y="11459"/>
                </a:cubicBezTo>
                <a:cubicBezTo>
                  <a:pt x="762" y="11405"/>
                  <a:pt x="681" y="11350"/>
                  <a:pt x="613" y="11242"/>
                </a:cubicBezTo>
                <a:close/>
                <a:moveTo>
                  <a:pt x="37339" y="11092"/>
                </a:moveTo>
                <a:lnTo>
                  <a:pt x="37516" y="11459"/>
                </a:lnTo>
                <a:lnTo>
                  <a:pt x="37189" y="11622"/>
                </a:lnTo>
                <a:lnTo>
                  <a:pt x="37013" y="11269"/>
                </a:lnTo>
                <a:lnTo>
                  <a:pt x="37339" y="11092"/>
                </a:lnTo>
                <a:close/>
                <a:moveTo>
                  <a:pt x="8809" y="10834"/>
                </a:moveTo>
                <a:cubicBezTo>
                  <a:pt x="8578" y="10834"/>
                  <a:pt x="8401" y="11011"/>
                  <a:pt x="8401" y="11242"/>
                </a:cubicBezTo>
                <a:cubicBezTo>
                  <a:pt x="8401" y="11482"/>
                  <a:pt x="8602" y="11647"/>
                  <a:pt x="8811" y="11647"/>
                </a:cubicBezTo>
                <a:cubicBezTo>
                  <a:pt x="8910" y="11647"/>
                  <a:pt x="9011" y="11610"/>
                  <a:pt x="9094" y="11527"/>
                </a:cubicBezTo>
                <a:cubicBezTo>
                  <a:pt x="9339" y="11283"/>
                  <a:pt x="9162" y="10834"/>
                  <a:pt x="8809" y="10834"/>
                </a:cubicBezTo>
                <a:close/>
                <a:moveTo>
                  <a:pt x="13824" y="11160"/>
                </a:moveTo>
                <a:lnTo>
                  <a:pt x="14001" y="11486"/>
                </a:lnTo>
                <a:lnTo>
                  <a:pt x="13661" y="11663"/>
                </a:lnTo>
                <a:lnTo>
                  <a:pt x="13484" y="11323"/>
                </a:lnTo>
                <a:lnTo>
                  <a:pt x="13824" y="11160"/>
                </a:lnTo>
                <a:close/>
                <a:moveTo>
                  <a:pt x="25595" y="11133"/>
                </a:moveTo>
                <a:lnTo>
                  <a:pt x="25772" y="11446"/>
                </a:lnTo>
                <a:lnTo>
                  <a:pt x="25418" y="11677"/>
                </a:lnTo>
                <a:lnTo>
                  <a:pt x="25242" y="11296"/>
                </a:lnTo>
                <a:lnTo>
                  <a:pt x="25595" y="11133"/>
                </a:lnTo>
                <a:close/>
                <a:moveTo>
                  <a:pt x="3331" y="11092"/>
                </a:moveTo>
                <a:cubicBezTo>
                  <a:pt x="3168" y="11092"/>
                  <a:pt x="3046" y="11228"/>
                  <a:pt x="3032" y="11391"/>
                </a:cubicBezTo>
                <a:cubicBezTo>
                  <a:pt x="3032" y="11566"/>
                  <a:pt x="3181" y="11684"/>
                  <a:pt x="3332" y="11684"/>
                </a:cubicBezTo>
                <a:cubicBezTo>
                  <a:pt x="3404" y="11684"/>
                  <a:pt x="3478" y="11657"/>
                  <a:pt x="3535" y="11595"/>
                </a:cubicBezTo>
                <a:cubicBezTo>
                  <a:pt x="3725" y="11405"/>
                  <a:pt x="3589" y="11092"/>
                  <a:pt x="3331" y="11092"/>
                </a:cubicBezTo>
                <a:close/>
                <a:moveTo>
                  <a:pt x="10054" y="11582"/>
                </a:moveTo>
                <a:cubicBezTo>
                  <a:pt x="10055" y="11591"/>
                  <a:pt x="10057" y="11600"/>
                  <a:pt x="10059" y="11609"/>
                </a:cubicBezTo>
                <a:lnTo>
                  <a:pt x="10032" y="11677"/>
                </a:lnTo>
                <a:cubicBezTo>
                  <a:pt x="10031" y="11680"/>
                  <a:pt x="10029" y="11683"/>
                  <a:pt x="10028" y="11686"/>
                </a:cubicBezTo>
                <a:lnTo>
                  <a:pt x="10028" y="11686"/>
                </a:lnTo>
                <a:cubicBezTo>
                  <a:pt x="10028" y="11669"/>
                  <a:pt x="10030" y="11653"/>
                  <a:pt x="10032" y="11636"/>
                </a:cubicBezTo>
                <a:lnTo>
                  <a:pt x="10054" y="11582"/>
                </a:lnTo>
                <a:close/>
                <a:moveTo>
                  <a:pt x="34620" y="11187"/>
                </a:moveTo>
                <a:lnTo>
                  <a:pt x="34797" y="11514"/>
                </a:lnTo>
                <a:lnTo>
                  <a:pt x="34457" y="11690"/>
                </a:lnTo>
                <a:lnTo>
                  <a:pt x="34281" y="11364"/>
                </a:lnTo>
                <a:lnTo>
                  <a:pt x="34620" y="11187"/>
                </a:lnTo>
                <a:close/>
                <a:moveTo>
                  <a:pt x="6090" y="10970"/>
                </a:moveTo>
                <a:cubicBezTo>
                  <a:pt x="5886" y="10970"/>
                  <a:pt x="5723" y="11119"/>
                  <a:pt x="5710" y="11323"/>
                </a:cubicBezTo>
                <a:cubicBezTo>
                  <a:pt x="5710" y="11547"/>
                  <a:pt x="5895" y="11700"/>
                  <a:pt x="6086" y="11700"/>
                </a:cubicBezTo>
                <a:cubicBezTo>
                  <a:pt x="6173" y="11700"/>
                  <a:pt x="6262" y="11668"/>
                  <a:pt x="6335" y="11595"/>
                </a:cubicBezTo>
                <a:cubicBezTo>
                  <a:pt x="6580" y="11378"/>
                  <a:pt x="6416" y="10970"/>
                  <a:pt x="6090" y="10970"/>
                </a:cubicBezTo>
                <a:close/>
                <a:moveTo>
                  <a:pt x="22836" y="11187"/>
                </a:moveTo>
                <a:lnTo>
                  <a:pt x="23067" y="11541"/>
                </a:lnTo>
                <a:lnTo>
                  <a:pt x="22686" y="11717"/>
                </a:lnTo>
                <a:lnTo>
                  <a:pt x="22510" y="11350"/>
                </a:lnTo>
                <a:lnTo>
                  <a:pt x="22836" y="11187"/>
                </a:lnTo>
                <a:close/>
                <a:moveTo>
                  <a:pt x="47683" y="10997"/>
                </a:moveTo>
                <a:cubicBezTo>
                  <a:pt x="47356" y="10997"/>
                  <a:pt x="47193" y="11378"/>
                  <a:pt x="47411" y="11622"/>
                </a:cubicBezTo>
                <a:cubicBezTo>
                  <a:pt x="47488" y="11699"/>
                  <a:pt x="47583" y="11734"/>
                  <a:pt x="47676" y="11734"/>
                </a:cubicBezTo>
                <a:cubicBezTo>
                  <a:pt x="47861" y="11734"/>
                  <a:pt x="48036" y="11595"/>
                  <a:pt x="48036" y="11378"/>
                </a:cubicBezTo>
                <a:cubicBezTo>
                  <a:pt x="48050" y="11174"/>
                  <a:pt x="47886" y="11011"/>
                  <a:pt x="47683" y="10997"/>
                </a:cubicBezTo>
                <a:close/>
                <a:moveTo>
                  <a:pt x="11106" y="11201"/>
                </a:moveTo>
                <a:lnTo>
                  <a:pt x="11296" y="11554"/>
                </a:lnTo>
                <a:lnTo>
                  <a:pt x="10915" y="11745"/>
                </a:lnTo>
                <a:lnTo>
                  <a:pt x="10725" y="11391"/>
                </a:lnTo>
                <a:lnTo>
                  <a:pt x="11106" y="11201"/>
                </a:lnTo>
                <a:close/>
                <a:moveTo>
                  <a:pt x="31902" y="11255"/>
                </a:moveTo>
                <a:lnTo>
                  <a:pt x="32065" y="11568"/>
                </a:lnTo>
                <a:lnTo>
                  <a:pt x="31712" y="11745"/>
                </a:lnTo>
                <a:lnTo>
                  <a:pt x="31535" y="11418"/>
                </a:lnTo>
                <a:lnTo>
                  <a:pt x="31902" y="11255"/>
                </a:lnTo>
                <a:close/>
                <a:moveTo>
                  <a:pt x="20117" y="11255"/>
                </a:moveTo>
                <a:lnTo>
                  <a:pt x="20294" y="11609"/>
                </a:lnTo>
                <a:lnTo>
                  <a:pt x="19968" y="11785"/>
                </a:lnTo>
                <a:lnTo>
                  <a:pt x="19750" y="11418"/>
                </a:lnTo>
                <a:lnTo>
                  <a:pt x="20117" y="11255"/>
                </a:lnTo>
                <a:close/>
                <a:moveTo>
                  <a:pt x="51227" y="11296"/>
                </a:moveTo>
                <a:cubicBezTo>
                  <a:pt x="51007" y="11296"/>
                  <a:pt x="50894" y="11558"/>
                  <a:pt x="51040" y="11717"/>
                </a:cubicBezTo>
                <a:cubicBezTo>
                  <a:pt x="51091" y="11774"/>
                  <a:pt x="51159" y="11799"/>
                  <a:pt x="51225" y="11799"/>
                </a:cubicBezTo>
                <a:cubicBezTo>
                  <a:pt x="51352" y="11799"/>
                  <a:pt x="51475" y="11706"/>
                  <a:pt x="51475" y="11554"/>
                </a:cubicBezTo>
                <a:cubicBezTo>
                  <a:pt x="51475" y="11418"/>
                  <a:pt x="51380" y="11310"/>
                  <a:pt x="51244" y="11296"/>
                </a:cubicBezTo>
                <a:cubicBezTo>
                  <a:pt x="51238" y="11296"/>
                  <a:pt x="51233" y="11296"/>
                  <a:pt x="51227" y="11296"/>
                </a:cubicBezTo>
                <a:close/>
                <a:moveTo>
                  <a:pt x="29143" y="11296"/>
                </a:moveTo>
                <a:lnTo>
                  <a:pt x="29319" y="11636"/>
                </a:lnTo>
                <a:lnTo>
                  <a:pt x="28980" y="11813"/>
                </a:lnTo>
                <a:lnTo>
                  <a:pt x="28803" y="11473"/>
                </a:lnTo>
                <a:lnTo>
                  <a:pt x="29143" y="11296"/>
                </a:lnTo>
                <a:close/>
                <a:moveTo>
                  <a:pt x="40927" y="11283"/>
                </a:moveTo>
                <a:lnTo>
                  <a:pt x="41104" y="11650"/>
                </a:lnTo>
                <a:lnTo>
                  <a:pt x="40764" y="11826"/>
                </a:lnTo>
                <a:cubicBezTo>
                  <a:pt x="40710" y="11704"/>
                  <a:pt x="40642" y="11568"/>
                  <a:pt x="40587" y="11459"/>
                </a:cubicBezTo>
                <a:lnTo>
                  <a:pt x="40927" y="11283"/>
                </a:lnTo>
                <a:close/>
                <a:moveTo>
                  <a:pt x="17385" y="11296"/>
                </a:moveTo>
                <a:lnTo>
                  <a:pt x="17562" y="11677"/>
                </a:lnTo>
                <a:lnTo>
                  <a:pt x="17209" y="11840"/>
                </a:lnTo>
                <a:lnTo>
                  <a:pt x="17046" y="11527"/>
                </a:lnTo>
                <a:lnTo>
                  <a:pt x="17385" y="11296"/>
                </a:lnTo>
                <a:close/>
                <a:moveTo>
                  <a:pt x="44935" y="11051"/>
                </a:moveTo>
                <a:cubicBezTo>
                  <a:pt x="44926" y="11051"/>
                  <a:pt x="44918" y="11051"/>
                  <a:pt x="44910" y="11051"/>
                </a:cubicBezTo>
                <a:cubicBezTo>
                  <a:pt x="44556" y="11051"/>
                  <a:pt x="44380" y="11486"/>
                  <a:pt x="44638" y="11731"/>
                </a:cubicBezTo>
                <a:cubicBezTo>
                  <a:pt x="44721" y="11814"/>
                  <a:pt x="44822" y="11851"/>
                  <a:pt x="44921" y="11851"/>
                </a:cubicBezTo>
                <a:cubicBezTo>
                  <a:pt x="45130" y="11851"/>
                  <a:pt x="45331" y="11686"/>
                  <a:pt x="45331" y="11446"/>
                </a:cubicBezTo>
                <a:cubicBezTo>
                  <a:pt x="45318" y="11223"/>
                  <a:pt x="45153" y="11051"/>
                  <a:pt x="44935" y="11051"/>
                </a:cubicBezTo>
                <a:close/>
                <a:moveTo>
                  <a:pt x="38195" y="11337"/>
                </a:moveTo>
                <a:lnTo>
                  <a:pt x="38358" y="11704"/>
                </a:lnTo>
                <a:lnTo>
                  <a:pt x="38005" y="11867"/>
                </a:lnTo>
                <a:cubicBezTo>
                  <a:pt x="37950" y="11772"/>
                  <a:pt x="37883" y="11650"/>
                  <a:pt x="37842" y="11554"/>
                </a:cubicBezTo>
                <a:lnTo>
                  <a:pt x="38195" y="11337"/>
                </a:lnTo>
                <a:close/>
                <a:moveTo>
                  <a:pt x="26424" y="11364"/>
                </a:moveTo>
                <a:lnTo>
                  <a:pt x="26587" y="11731"/>
                </a:lnTo>
                <a:lnTo>
                  <a:pt x="26261" y="11894"/>
                </a:lnTo>
                <a:lnTo>
                  <a:pt x="26098" y="11541"/>
                </a:lnTo>
                <a:lnTo>
                  <a:pt x="26424" y="11364"/>
                </a:lnTo>
                <a:close/>
                <a:moveTo>
                  <a:pt x="1428" y="11486"/>
                </a:moveTo>
                <a:cubicBezTo>
                  <a:pt x="1319" y="11486"/>
                  <a:pt x="1224" y="11595"/>
                  <a:pt x="1224" y="11704"/>
                </a:cubicBezTo>
                <a:cubicBezTo>
                  <a:pt x="1224" y="11826"/>
                  <a:pt x="1319" y="11908"/>
                  <a:pt x="1428" y="11908"/>
                </a:cubicBezTo>
                <a:cubicBezTo>
                  <a:pt x="1550" y="11908"/>
                  <a:pt x="1646" y="11826"/>
                  <a:pt x="1646" y="11704"/>
                </a:cubicBezTo>
                <a:cubicBezTo>
                  <a:pt x="1646" y="11582"/>
                  <a:pt x="1550" y="11486"/>
                  <a:pt x="1428" y="11486"/>
                </a:cubicBezTo>
                <a:close/>
                <a:moveTo>
                  <a:pt x="14640" y="11405"/>
                </a:moveTo>
                <a:lnTo>
                  <a:pt x="14830" y="11731"/>
                </a:lnTo>
                <a:lnTo>
                  <a:pt x="14490" y="11908"/>
                </a:lnTo>
                <a:lnTo>
                  <a:pt x="14314" y="11582"/>
                </a:lnTo>
                <a:lnTo>
                  <a:pt x="14640" y="11405"/>
                </a:lnTo>
                <a:close/>
                <a:moveTo>
                  <a:pt x="35450" y="11432"/>
                </a:moveTo>
                <a:lnTo>
                  <a:pt x="35626" y="11772"/>
                </a:lnTo>
                <a:lnTo>
                  <a:pt x="35300" y="11935"/>
                </a:lnTo>
                <a:lnTo>
                  <a:pt x="35110" y="11595"/>
                </a:lnTo>
                <a:lnTo>
                  <a:pt x="35450" y="11432"/>
                </a:lnTo>
                <a:close/>
                <a:moveTo>
                  <a:pt x="6906" y="11201"/>
                </a:moveTo>
                <a:cubicBezTo>
                  <a:pt x="6566" y="11201"/>
                  <a:pt x="6403" y="11609"/>
                  <a:pt x="6648" y="11840"/>
                </a:cubicBezTo>
                <a:cubicBezTo>
                  <a:pt x="6722" y="11919"/>
                  <a:pt x="6816" y="11954"/>
                  <a:pt x="6908" y="11954"/>
                </a:cubicBezTo>
                <a:cubicBezTo>
                  <a:pt x="7100" y="11954"/>
                  <a:pt x="7286" y="11802"/>
                  <a:pt x="7286" y="11582"/>
                </a:cubicBezTo>
                <a:cubicBezTo>
                  <a:pt x="7286" y="11364"/>
                  <a:pt x="7123" y="11201"/>
                  <a:pt x="6906" y="11201"/>
                </a:cubicBezTo>
                <a:close/>
                <a:moveTo>
                  <a:pt x="4144" y="11323"/>
                </a:moveTo>
                <a:cubicBezTo>
                  <a:pt x="3869" y="11323"/>
                  <a:pt x="3729" y="11653"/>
                  <a:pt x="3929" y="11853"/>
                </a:cubicBezTo>
                <a:cubicBezTo>
                  <a:pt x="3994" y="11923"/>
                  <a:pt x="4078" y="11955"/>
                  <a:pt x="4161" y="11955"/>
                </a:cubicBezTo>
                <a:cubicBezTo>
                  <a:pt x="4320" y="11955"/>
                  <a:pt x="4473" y="11837"/>
                  <a:pt x="4473" y="11650"/>
                </a:cubicBezTo>
                <a:cubicBezTo>
                  <a:pt x="4473" y="11473"/>
                  <a:pt x="4337" y="11323"/>
                  <a:pt x="4160" y="11323"/>
                </a:cubicBezTo>
                <a:cubicBezTo>
                  <a:pt x="4155" y="11323"/>
                  <a:pt x="4149" y="11323"/>
                  <a:pt x="4144" y="11323"/>
                </a:cubicBezTo>
                <a:close/>
                <a:moveTo>
                  <a:pt x="23679" y="11446"/>
                </a:moveTo>
                <a:lnTo>
                  <a:pt x="23842" y="11799"/>
                </a:lnTo>
                <a:lnTo>
                  <a:pt x="23516" y="11962"/>
                </a:lnTo>
                <a:lnTo>
                  <a:pt x="23298" y="11609"/>
                </a:lnTo>
                <a:lnTo>
                  <a:pt x="23679" y="11446"/>
                </a:lnTo>
                <a:close/>
                <a:moveTo>
                  <a:pt x="11935" y="11446"/>
                </a:moveTo>
                <a:lnTo>
                  <a:pt x="12112" y="11785"/>
                </a:lnTo>
                <a:lnTo>
                  <a:pt x="11731" y="11976"/>
                </a:lnTo>
                <a:lnTo>
                  <a:pt x="11541" y="11636"/>
                </a:lnTo>
                <a:lnTo>
                  <a:pt x="11935" y="11446"/>
                </a:lnTo>
                <a:close/>
                <a:moveTo>
                  <a:pt x="48522" y="11295"/>
                </a:moveTo>
                <a:cubicBezTo>
                  <a:pt x="48514" y="11295"/>
                  <a:pt x="48506" y="11296"/>
                  <a:pt x="48498" y="11296"/>
                </a:cubicBezTo>
                <a:cubicBezTo>
                  <a:pt x="48185" y="11296"/>
                  <a:pt x="48036" y="11677"/>
                  <a:pt x="48267" y="11894"/>
                </a:cubicBezTo>
                <a:cubicBezTo>
                  <a:pt x="48334" y="11961"/>
                  <a:pt x="48416" y="11991"/>
                  <a:pt x="48496" y="11991"/>
                </a:cubicBezTo>
                <a:cubicBezTo>
                  <a:pt x="48676" y="11991"/>
                  <a:pt x="48851" y="11843"/>
                  <a:pt x="48851" y="11636"/>
                </a:cubicBezTo>
                <a:cubicBezTo>
                  <a:pt x="48851" y="11441"/>
                  <a:pt x="48702" y="11295"/>
                  <a:pt x="48522" y="11295"/>
                </a:cubicBezTo>
                <a:close/>
                <a:moveTo>
                  <a:pt x="32717" y="11500"/>
                </a:moveTo>
                <a:lnTo>
                  <a:pt x="32894" y="11826"/>
                </a:lnTo>
                <a:lnTo>
                  <a:pt x="32541" y="12003"/>
                </a:lnTo>
                <a:lnTo>
                  <a:pt x="32364" y="11677"/>
                </a:lnTo>
                <a:lnTo>
                  <a:pt x="32717" y="11500"/>
                </a:lnTo>
                <a:close/>
                <a:moveTo>
                  <a:pt x="20947" y="11527"/>
                </a:moveTo>
                <a:lnTo>
                  <a:pt x="21123" y="11853"/>
                </a:lnTo>
                <a:lnTo>
                  <a:pt x="20797" y="12030"/>
                </a:lnTo>
                <a:lnTo>
                  <a:pt x="20620" y="11704"/>
                </a:lnTo>
                <a:lnTo>
                  <a:pt x="20947" y="11527"/>
                </a:lnTo>
                <a:close/>
                <a:moveTo>
                  <a:pt x="52046" y="11609"/>
                </a:moveTo>
                <a:cubicBezTo>
                  <a:pt x="51855" y="11609"/>
                  <a:pt x="51760" y="11840"/>
                  <a:pt x="51896" y="11976"/>
                </a:cubicBezTo>
                <a:cubicBezTo>
                  <a:pt x="51938" y="12018"/>
                  <a:pt x="51989" y="12036"/>
                  <a:pt x="52040" y="12036"/>
                </a:cubicBezTo>
                <a:cubicBezTo>
                  <a:pt x="52153" y="12036"/>
                  <a:pt x="52263" y="11944"/>
                  <a:pt x="52263" y="11813"/>
                </a:cubicBezTo>
                <a:cubicBezTo>
                  <a:pt x="52263" y="11704"/>
                  <a:pt x="52168" y="11609"/>
                  <a:pt x="52046" y="11609"/>
                </a:cubicBezTo>
                <a:close/>
                <a:moveTo>
                  <a:pt x="41743" y="11527"/>
                </a:moveTo>
                <a:cubicBezTo>
                  <a:pt x="41811" y="11650"/>
                  <a:pt x="41879" y="11772"/>
                  <a:pt x="41947" y="11894"/>
                </a:cubicBezTo>
                <a:lnTo>
                  <a:pt x="41580" y="12071"/>
                </a:lnTo>
                <a:lnTo>
                  <a:pt x="41403" y="11731"/>
                </a:lnTo>
                <a:lnTo>
                  <a:pt x="41743" y="11527"/>
                </a:lnTo>
                <a:close/>
                <a:moveTo>
                  <a:pt x="18228" y="11595"/>
                </a:moveTo>
                <a:lnTo>
                  <a:pt x="18391" y="11908"/>
                </a:lnTo>
                <a:lnTo>
                  <a:pt x="18038" y="12084"/>
                </a:lnTo>
                <a:lnTo>
                  <a:pt x="17861" y="11758"/>
                </a:lnTo>
                <a:lnTo>
                  <a:pt x="18228" y="11595"/>
                </a:lnTo>
                <a:close/>
                <a:moveTo>
                  <a:pt x="29972" y="11554"/>
                </a:moveTo>
                <a:lnTo>
                  <a:pt x="30135" y="11921"/>
                </a:lnTo>
                <a:lnTo>
                  <a:pt x="29809" y="12098"/>
                </a:lnTo>
                <a:cubicBezTo>
                  <a:pt x="29768" y="11989"/>
                  <a:pt x="29700" y="11853"/>
                  <a:pt x="29646" y="11731"/>
                </a:cubicBezTo>
                <a:lnTo>
                  <a:pt x="29972" y="11554"/>
                </a:lnTo>
                <a:close/>
                <a:moveTo>
                  <a:pt x="45746" y="11305"/>
                </a:moveTo>
                <a:cubicBezTo>
                  <a:pt x="45649" y="11305"/>
                  <a:pt x="45550" y="11340"/>
                  <a:pt x="45467" y="11418"/>
                </a:cubicBezTo>
                <a:cubicBezTo>
                  <a:pt x="45222" y="11663"/>
                  <a:pt x="45385" y="12098"/>
                  <a:pt x="45739" y="12098"/>
                </a:cubicBezTo>
                <a:cubicBezTo>
                  <a:pt x="45956" y="12098"/>
                  <a:pt x="46147" y="11921"/>
                  <a:pt x="46147" y="11704"/>
                </a:cubicBezTo>
                <a:cubicBezTo>
                  <a:pt x="46147" y="11464"/>
                  <a:pt x="45952" y="11305"/>
                  <a:pt x="45746" y="11305"/>
                </a:cubicBezTo>
                <a:close/>
                <a:moveTo>
                  <a:pt x="39024" y="11622"/>
                </a:moveTo>
                <a:cubicBezTo>
                  <a:pt x="39079" y="11731"/>
                  <a:pt x="39147" y="11840"/>
                  <a:pt x="39201" y="11935"/>
                </a:cubicBezTo>
                <a:lnTo>
                  <a:pt x="38834" y="12112"/>
                </a:lnTo>
                <a:lnTo>
                  <a:pt x="38671" y="11785"/>
                </a:lnTo>
                <a:lnTo>
                  <a:pt x="39024" y="11622"/>
                </a:lnTo>
                <a:close/>
                <a:moveTo>
                  <a:pt x="27267" y="11663"/>
                </a:moveTo>
                <a:lnTo>
                  <a:pt x="27430" y="11989"/>
                </a:lnTo>
                <a:lnTo>
                  <a:pt x="27104" y="12152"/>
                </a:lnTo>
                <a:lnTo>
                  <a:pt x="26927" y="11826"/>
                </a:lnTo>
                <a:lnTo>
                  <a:pt x="27267" y="11663"/>
                </a:lnTo>
                <a:close/>
                <a:moveTo>
                  <a:pt x="15482" y="11650"/>
                </a:moveTo>
                <a:lnTo>
                  <a:pt x="15686" y="12003"/>
                </a:lnTo>
                <a:lnTo>
                  <a:pt x="15319" y="12180"/>
                </a:lnTo>
                <a:lnTo>
                  <a:pt x="15156" y="11826"/>
                </a:lnTo>
                <a:lnTo>
                  <a:pt x="15482" y="11650"/>
                </a:lnTo>
                <a:close/>
                <a:moveTo>
                  <a:pt x="36279" y="11677"/>
                </a:moveTo>
                <a:lnTo>
                  <a:pt x="36455" y="12017"/>
                </a:lnTo>
                <a:lnTo>
                  <a:pt x="36116" y="12193"/>
                </a:lnTo>
                <a:lnTo>
                  <a:pt x="35952" y="11853"/>
                </a:lnTo>
                <a:lnTo>
                  <a:pt x="36279" y="11677"/>
                </a:lnTo>
                <a:close/>
                <a:moveTo>
                  <a:pt x="7725" y="11431"/>
                </a:moveTo>
                <a:cubicBezTo>
                  <a:pt x="7530" y="11431"/>
                  <a:pt x="7354" y="11590"/>
                  <a:pt x="7341" y="11799"/>
                </a:cubicBezTo>
                <a:cubicBezTo>
                  <a:pt x="7331" y="12045"/>
                  <a:pt x="7526" y="12219"/>
                  <a:pt x="7737" y="12219"/>
                </a:cubicBezTo>
                <a:cubicBezTo>
                  <a:pt x="7829" y="12219"/>
                  <a:pt x="7924" y="12186"/>
                  <a:pt x="8007" y="12112"/>
                </a:cubicBezTo>
                <a:cubicBezTo>
                  <a:pt x="8265" y="11881"/>
                  <a:pt x="8102" y="11446"/>
                  <a:pt x="7748" y="11432"/>
                </a:cubicBezTo>
                <a:cubicBezTo>
                  <a:pt x="7741" y="11432"/>
                  <a:pt x="7733" y="11431"/>
                  <a:pt x="7725" y="11431"/>
                </a:cubicBezTo>
                <a:close/>
                <a:moveTo>
                  <a:pt x="5000" y="11545"/>
                </a:moveTo>
                <a:cubicBezTo>
                  <a:pt x="4920" y="11545"/>
                  <a:pt x="4839" y="11573"/>
                  <a:pt x="4772" y="11636"/>
                </a:cubicBezTo>
                <a:cubicBezTo>
                  <a:pt x="4554" y="11853"/>
                  <a:pt x="4704" y="12220"/>
                  <a:pt x="5016" y="12220"/>
                </a:cubicBezTo>
                <a:cubicBezTo>
                  <a:pt x="5193" y="12220"/>
                  <a:pt x="5343" y="12084"/>
                  <a:pt x="5356" y="11894"/>
                </a:cubicBezTo>
                <a:cubicBezTo>
                  <a:pt x="5356" y="11687"/>
                  <a:pt x="5180" y="11545"/>
                  <a:pt x="5000" y="11545"/>
                </a:cubicBezTo>
                <a:close/>
                <a:moveTo>
                  <a:pt x="24494" y="11717"/>
                </a:moveTo>
                <a:lnTo>
                  <a:pt x="24684" y="12057"/>
                </a:lnTo>
                <a:lnTo>
                  <a:pt x="24345" y="12220"/>
                </a:lnTo>
                <a:lnTo>
                  <a:pt x="24168" y="11881"/>
                </a:lnTo>
                <a:lnTo>
                  <a:pt x="24494" y="11717"/>
                </a:lnTo>
                <a:close/>
                <a:moveTo>
                  <a:pt x="49332" y="11537"/>
                </a:moveTo>
                <a:cubicBezTo>
                  <a:pt x="49155" y="11537"/>
                  <a:pt x="48987" y="11673"/>
                  <a:pt x="48987" y="11881"/>
                </a:cubicBezTo>
                <a:cubicBezTo>
                  <a:pt x="48987" y="12057"/>
                  <a:pt x="49137" y="12207"/>
                  <a:pt x="49314" y="12220"/>
                </a:cubicBezTo>
                <a:cubicBezTo>
                  <a:pt x="49319" y="12221"/>
                  <a:pt x="49324" y="12221"/>
                  <a:pt x="49330" y="12221"/>
                </a:cubicBezTo>
                <a:cubicBezTo>
                  <a:pt x="49619" y="12221"/>
                  <a:pt x="49786" y="11863"/>
                  <a:pt x="49585" y="11650"/>
                </a:cubicBezTo>
                <a:cubicBezTo>
                  <a:pt x="49512" y="11572"/>
                  <a:pt x="49421" y="11537"/>
                  <a:pt x="49332" y="11537"/>
                </a:cubicBezTo>
                <a:close/>
                <a:moveTo>
                  <a:pt x="2257" y="11724"/>
                </a:moveTo>
                <a:cubicBezTo>
                  <a:pt x="2196" y="11724"/>
                  <a:pt x="2133" y="11747"/>
                  <a:pt x="2081" y="11799"/>
                </a:cubicBezTo>
                <a:cubicBezTo>
                  <a:pt x="1931" y="11949"/>
                  <a:pt x="2026" y="12220"/>
                  <a:pt x="2257" y="12220"/>
                </a:cubicBezTo>
                <a:cubicBezTo>
                  <a:pt x="2264" y="12221"/>
                  <a:pt x="2271" y="12221"/>
                  <a:pt x="2278" y="12221"/>
                </a:cubicBezTo>
                <a:cubicBezTo>
                  <a:pt x="2405" y="12221"/>
                  <a:pt x="2515" y="12105"/>
                  <a:pt x="2502" y="11976"/>
                </a:cubicBezTo>
                <a:cubicBezTo>
                  <a:pt x="2511" y="11828"/>
                  <a:pt x="2388" y="11724"/>
                  <a:pt x="2257" y="11724"/>
                </a:cubicBezTo>
                <a:close/>
                <a:moveTo>
                  <a:pt x="12764" y="11704"/>
                </a:moveTo>
                <a:lnTo>
                  <a:pt x="12927" y="12071"/>
                </a:lnTo>
                <a:lnTo>
                  <a:pt x="12574" y="12248"/>
                </a:lnTo>
                <a:lnTo>
                  <a:pt x="12397" y="11881"/>
                </a:lnTo>
                <a:lnTo>
                  <a:pt x="12764" y="11704"/>
                </a:lnTo>
                <a:close/>
                <a:moveTo>
                  <a:pt x="52907" y="11906"/>
                </a:moveTo>
                <a:cubicBezTo>
                  <a:pt x="52901" y="11906"/>
                  <a:pt x="52895" y="11907"/>
                  <a:pt x="52888" y="11908"/>
                </a:cubicBezTo>
                <a:cubicBezTo>
                  <a:pt x="52820" y="11921"/>
                  <a:pt x="52752" y="11976"/>
                  <a:pt x="52725" y="12044"/>
                </a:cubicBezTo>
                <a:cubicBezTo>
                  <a:pt x="52725" y="12098"/>
                  <a:pt x="52793" y="12180"/>
                  <a:pt x="52820" y="12248"/>
                </a:cubicBezTo>
                <a:lnTo>
                  <a:pt x="52888" y="12248"/>
                </a:lnTo>
                <a:cubicBezTo>
                  <a:pt x="52943" y="12193"/>
                  <a:pt x="53011" y="12152"/>
                  <a:pt x="53024" y="12084"/>
                </a:cubicBezTo>
                <a:cubicBezTo>
                  <a:pt x="53062" y="11995"/>
                  <a:pt x="52994" y="11906"/>
                  <a:pt x="52907" y="11906"/>
                </a:cubicBezTo>
                <a:close/>
                <a:moveTo>
                  <a:pt x="33547" y="11745"/>
                </a:moveTo>
                <a:lnTo>
                  <a:pt x="33723" y="12098"/>
                </a:lnTo>
                <a:lnTo>
                  <a:pt x="33370" y="12261"/>
                </a:lnTo>
                <a:lnTo>
                  <a:pt x="33193" y="11908"/>
                </a:lnTo>
                <a:lnTo>
                  <a:pt x="33547" y="11745"/>
                </a:lnTo>
                <a:close/>
                <a:moveTo>
                  <a:pt x="21762" y="11785"/>
                </a:moveTo>
                <a:lnTo>
                  <a:pt x="21939" y="12112"/>
                </a:lnTo>
                <a:lnTo>
                  <a:pt x="21613" y="12275"/>
                </a:lnTo>
                <a:lnTo>
                  <a:pt x="21436" y="11949"/>
                </a:lnTo>
                <a:lnTo>
                  <a:pt x="21762" y="11785"/>
                </a:lnTo>
                <a:close/>
                <a:moveTo>
                  <a:pt x="42572" y="11772"/>
                </a:moveTo>
                <a:lnTo>
                  <a:pt x="42776" y="12139"/>
                </a:lnTo>
                <a:lnTo>
                  <a:pt x="42409" y="12329"/>
                </a:lnTo>
                <a:lnTo>
                  <a:pt x="42218" y="11962"/>
                </a:lnTo>
                <a:lnTo>
                  <a:pt x="42572" y="11772"/>
                </a:lnTo>
                <a:close/>
                <a:moveTo>
                  <a:pt x="46595" y="11554"/>
                </a:moveTo>
                <a:cubicBezTo>
                  <a:pt x="46255" y="11554"/>
                  <a:pt x="46092" y="11976"/>
                  <a:pt x="46337" y="12220"/>
                </a:cubicBezTo>
                <a:cubicBezTo>
                  <a:pt x="46415" y="12299"/>
                  <a:pt x="46510" y="12334"/>
                  <a:pt x="46603" y="12334"/>
                </a:cubicBezTo>
                <a:cubicBezTo>
                  <a:pt x="46801" y="12334"/>
                  <a:pt x="46989" y="12175"/>
                  <a:pt x="46989" y="11935"/>
                </a:cubicBezTo>
                <a:cubicBezTo>
                  <a:pt x="46989" y="11731"/>
                  <a:pt x="46813" y="11554"/>
                  <a:pt x="46595" y="11554"/>
                </a:cubicBezTo>
                <a:close/>
                <a:moveTo>
                  <a:pt x="30801" y="11826"/>
                </a:moveTo>
                <a:lnTo>
                  <a:pt x="30978" y="12166"/>
                </a:lnTo>
                <a:lnTo>
                  <a:pt x="30638" y="12343"/>
                </a:lnTo>
                <a:cubicBezTo>
                  <a:pt x="30583" y="12248"/>
                  <a:pt x="30529" y="12125"/>
                  <a:pt x="30461" y="12003"/>
                </a:cubicBezTo>
                <a:lnTo>
                  <a:pt x="30801" y="11826"/>
                </a:lnTo>
                <a:close/>
                <a:moveTo>
                  <a:pt x="19044" y="11840"/>
                </a:moveTo>
                <a:lnTo>
                  <a:pt x="19220" y="12193"/>
                </a:lnTo>
                <a:lnTo>
                  <a:pt x="18853" y="12356"/>
                </a:lnTo>
                <a:lnTo>
                  <a:pt x="18690" y="12003"/>
                </a:lnTo>
                <a:lnTo>
                  <a:pt x="19044" y="11840"/>
                </a:lnTo>
                <a:close/>
                <a:moveTo>
                  <a:pt x="39853" y="11853"/>
                </a:moveTo>
                <a:lnTo>
                  <a:pt x="40030" y="12193"/>
                </a:lnTo>
                <a:lnTo>
                  <a:pt x="39650" y="12370"/>
                </a:lnTo>
                <a:lnTo>
                  <a:pt x="39486" y="12044"/>
                </a:lnTo>
                <a:lnTo>
                  <a:pt x="39853" y="11853"/>
                </a:lnTo>
                <a:close/>
                <a:moveTo>
                  <a:pt x="28069" y="11894"/>
                </a:moveTo>
                <a:lnTo>
                  <a:pt x="28246" y="12220"/>
                </a:lnTo>
                <a:lnTo>
                  <a:pt x="27906" y="12397"/>
                </a:lnTo>
                <a:lnTo>
                  <a:pt x="27743" y="12071"/>
                </a:lnTo>
                <a:lnTo>
                  <a:pt x="28069" y="11894"/>
                </a:lnTo>
                <a:close/>
                <a:moveTo>
                  <a:pt x="354" y="12166"/>
                </a:moveTo>
                <a:cubicBezTo>
                  <a:pt x="314" y="12166"/>
                  <a:pt x="273" y="12234"/>
                  <a:pt x="232" y="12288"/>
                </a:cubicBezTo>
                <a:cubicBezTo>
                  <a:pt x="273" y="12329"/>
                  <a:pt x="314" y="12397"/>
                  <a:pt x="368" y="12397"/>
                </a:cubicBezTo>
                <a:cubicBezTo>
                  <a:pt x="373" y="12398"/>
                  <a:pt x="377" y="12399"/>
                  <a:pt x="382" y="12399"/>
                </a:cubicBezTo>
                <a:cubicBezTo>
                  <a:pt x="427" y="12399"/>
                  <a:pt x="457" y="12337"/>
                  <a:pt x="531" y="12275"/>
                </a:cubicBezTo>
                <a:cubicBezTo>
                  <a:pt x="463" y="12220"/>
                  <a:pt x="409" y="12166"/>
                  <a:pt x="354" y="12166"/>
                </a:cubicBezTo>
                <a:close/>
                <a:moveTo>
                  <a:pt x="16298" y="11908"/>
                </a:moveTo>
                <a:lnTo>
                  <a:pt x="16475" y="12261"/>
                </a:lnTo>
                <a:lnTo>
                  <a:pt x="16162" y="12424"/>
                </a:lnTo>
                <a:lnTo>
                  <a:pt x="15931" y="12071"/>
                </a:lnTo>
                <a:lnTo>
                  <a:pt x="16298" y="11908"/>
                </a:lnTo>
                <a:close/>
                <a:moveTo>
                  <a:pt x="50134" y="11825"/>
                </a:moveTo>
                <a:cubicBezTo>
                  <a:pt x="49968" y="11825"/>
                  <a:pt x="49844" y="11969"/>
                  <a:pt x="49844" y="12125"/>
                </a:cubicBezTo>
                <a:cubicBezTo>
                  <a:pt x="49844" y="12309"/>
                  <a:pt x="49993" y="12437"/>
                  <a:pt x="50153" y="12437"/>
                </a:cubicBezTo>
                <a:cubicBezTo>
                  <a:pt x="50230" y="12437"/>
                  <a:pt x="50308" y="12408"/>
                  <a:pt x="50374" y="12343"/>
                </a:cubicBezTo>
                <a:cubicBezTo>
                  <a:pt x="50564" y="12152"/>
                  <a:pt x="50428" y="11826"/>
                  <a:pt x="50156" y="11826"/>
                </a:cubicBezTo>
                <a:cubicBezTo>
                  <a:pt x="50149" y="11826"/>
                  <a:pt x="50141" y="11825"/>
                  <a:pt x="50134" y="11825"/>
                </a:cubicBezTo>
                <a:close/>
                <a:moveTo>
                  <a:pt x="25350" y="11908"/>
                </a:moveTo>
                <a:lnTo>
                  <a:pt x="25527" y="12288"/>
                </a:lnTo>
                <a:lnTo>
                  <a:pt x="25160" y="12451"/>
                </a:lnTo>
                <a:lnTo>
                  <a:pt x="24997" y="12139"/>
                </a:lnTo>
                <a:lnTo>
                  <a:pt x="25350" y="11908"/>
                </a:lnTo>
                <a:close/>
                <a:moveTo>
                  <a:pt x="37094" y="11921"/>
                </a:moveTo>
                <a:cubicBezTo>
                  <a:pt x="37149" y="12030"/>
                  <a:pt x="37203" y="12166"/>
                  <a:pt x="37271" y="12288"/>
                </a:cubicBezTo>
                <a:lnTo>
                  <a:pt x="36945" y="12451"/>
                </a:lnTo>
                <a:lnTo>
                  <a:pt x="36768" y="12098"/>
                </a:lnTo>
                <a:lnTo>
                  <a:pt x="37094" y="11921"/>
                </a:lnTo>
                <a:close/>
                <a:moveTo>
                  <a:pt x="8550" y="11659"/>
                </a:moveTo>
                <a:cubicBezTo>
                  <a:pt x="8453" y="11659"/>
                  <a:pt x="8356" y="11694"/>
                  <a:pt x="8279" y="11772"/>
                </a:cubicBezTo>
                <a:cubicBezTo>
                  <a:pt x="8020" y="12030"/>
                  <a:pt x="8211" y="12465"/>
                  <a:pt x="8564" y="12465"/>
                </a:cubicBezTo>
                <a:cubicBezTo>
                  <a:pt x="8782" y="12465"/>
                  <a:pt x="8958" y="12288"/>
                  <a:pt x="8958" y="12071"/>
                </a:cubicBezTo>
                <a:cubicBezTo>
                  <a:pt x="8958" y="11821"/>
                  <a:pt x="8756" y="11659"/>
                  <a:pt x="8550" y="11659"/>
                </a:cubicBezTo>
                <a:close/>
                <a:moveTo>
                  <a:pt x="3086" y="11935"/>
                </a:moveTo>
                <a:cubicBezTo>
                  <a:pt x="2842" y="11935"/>
                  <a:pt x="2706" y="12234"/>
                  <a:pt x="2882" y="12424"/>
                </a:cubicBezTo>
                <a:cubicBezTo>
                  <a:pt x="2940" y="12482"/>
                  <a:pt x="3011" y="12507"/>
                  <a:pt x="3082" y="12507"/>
                </a:cubicBezTo>
                <a:cubicBezTo>
                  <a:pt x="3229" y="12507"/>
                  <a:pt x="3372" y="12395"/>
                  <a:pt x="3372" y="12220"/>
                </a:cubicBezTo>
                <a:cubicBezTo>
                  <a:pt x="3372" y="12071"/>
                  <a:pt x="3249" y="11935"/>
                  <a:pt x="3086" y="11935"/>
                </a:cubicBezTo>
                <a:close/>
                <a:moveTo>
                  <a:pt x="5832" y="11799"/>
                </a:moveTo>
                <a:cubicBezTo>
                  <a:pt x="5642" y="11799"/>
                  <a:pt x="5479" y="11962"/>
                  <a:pt x="5479" y="12166"/>
                </a:cubicBezTo>
                <a:cubicBezTo>
                  <a:pt x="5479" y="12377"/>
                  <a:pt x="5658" y="12519"/>
                  <a:pt x="5841" y="12519"/>
                </a:cubicBezTo>
                <a:cubicBezTo>
                  <a:pt x="5930" y="12519"/>
                  <a:pt x="6019" y="12486"/>
                  <a:pt x="6090" y="12411"/>
                </a:cubicBezTo>
                <a:cubicBezTo>
                  <a:pt x="6321" y="12180"/>
                  <a:pt x="6158" y="11799"/>
                  <a:pt x="5832" y="11799"/>
                </a:cubicBezTo>
                <a:close/>
                <a:moveTo>
                  <a:pt x="13580" y="11989"/>
                </a:moveTo>
                <a:lnTo>
                  <a:pt x="13756" y="12316"/>
                </a:lnTo>
                <a:lnTo>
                  <a:pt x="13389" y="12533"/>
                </a:lnTo>
                <a:lnTo>
                  <a:pt x="13226" y="12152"/>
                </a:lnTo>
                <a:lnTo>
                  <a:pt x="13580" y="11989"/>
                </a:lnTo>
                <a:close/>
                <a:moveTo>
                  <a:pt x="22591" y="12017"/>
                </a:moveTo>
                <a:lnTo>
                  <a:pt x="22768" y="12384"/>
                </a:lnTo>
                <a:lnTo>
                  <a:pt x="22442" y="12547"/>
                </a:lnTo>
                <a:lnTo>
                  <a:pt x="22279" y="12193"/>
                </a:lnTo>
                <a:lnTo>
                  <a:pt x="22591" y="12017"/>
                </a:lnTo>
                <a:close/>
                <a:moveTo>
                  <a:pt x="47438" y="11813"/>
                </a:moveTo>
                <a:cubicBezTo>
                  <a:pt x="47098" y="11813"/>
                  <a:pt x="46935" y="12220"/>
                  <a:pt x="47166" y="12451"/>
                </a:cubicBezTo>
                <a:cubicBezTo>
                  <a:pt x="47241" y="12526"/>
                  <a:pt x="47333" y="12560"/>
                  <a:pt x="47423" y="12560"/>
                </a:cubicBezTo>
                <a:cubicBezTo>
                  <a:pt x="47613" y="12560"/>
                  <a:pt x="47796" y="12414"/>
                  <a:pt x="47805" y="12193"/>
                </a:cubicBezTo>
                <a:cubicBezTo>
                  <a:pt x="47805" y="11989"/>
                  <a:pt x="47642" y="11813"/>
                  <a:pt x="47438" y="11813"/>
                </a:cubicBezTo>
                <a:close/>
                <a:moveTo>
                  <a:pt x="34376" y="12017"/>
                </a:moveTo>
                <a:lnTo>
                  <a:pt x="34539" y="12343"/>
                </a:lnTo>
                <a:lnTo>
                  <a:pt x="34185" y="12560"/>
                </a:lnTo>
                <a:lnTo>
                  <a:pt x="34022" y="12193"/>
                </a:lnTo>
                <a:lnTo>
                  <a:pt x="34376" y="12017"/>
                </a:lnTo>
                <a:close/>
                <a:moveTo>
                  <a:pt x="10848" y="12003"/>
                </a:moveTo>
                <a:cubicBezTo>
                  <a:pt x="10861" y="12071"/>
                  <a:pt x="10875" y="12125"/>
                  <a:pt x="10915" y="12193"/>
                </a:cubicBezTo>
                <a:cubicBezTo>
                  <a:pt x="10943" y="12261"/>
                  <a:pt x="10997" y="12316"/>
                  <a:pt x="11038" y="12370"/>
                </a:cubicBezTo>
                <a:lnTo>
                  <a:pt x="10657" y="12574"/>
                </a:lnTo>
                <a:lnTo>
                  <a:pt x="10453" y="12220"/>
                </a:lnTo>
                <a:lnTo>
                  <a:pt x="10848" y="12003"/>
                </a:lnTo>
                <a:close/>
                <a:moveTo>
                  <a:pt x="31617" y="12071"/>
                </a:moveTo>
                <a:lnTo>
                  <a:pt x="31793" y="12411"/>
                </a:lnTo>
                <a:lnTo>
                  <a:pt x="31453" y="12587"/>
                </a:lnTo>
                <a:lnTo>
                  <a:pt x="31290" y="12248"/>
                </a:lnTo>
                <a:lnTo>
                  <a:pt x="31617" y="12071"/>
                </a:lnTo>
                <a:close/>
                <a:moveTo>
                  <a:pt x="19873" y="12112"/>
                </a:moveTo>
                <a:lnTo>
                  <a:pt x="20049" y="12438"/>
                </a:lnTo>
                <a:lnTo>
                  <a:pt x="19683" y="12601"/>
                </a:lnTo>
                <a:lnTo>
                  <a:pt x="19519" y="12288"/>
                </a:lnTo>
                <a:lnTo>
                  <a:pt x="19873" y="12112"/>
                </a:lnTo>
                <a:close/>
                <a:moveTo>
                  <a:pt x="28898" y="12139"/>
                </a:moveTo>
                <a:cubicBezTo>
                  <a:pt x="28952" y="12248"/>
                  <a:pt x="29020" y="12356"/>
                  <a:pt x="29075" y="12465"/>
                </a:cubicBezTo>
                <a:lnTo>
                  <a:pt x="28749" y="12642"/>
                </a:lnTo>
                <a:cubicBezTo>
                  <a:pt x="28694" y="12533"/>
                  <a:pt x="28626" y="12411"/>
                  <a:pt x="28572" y="12316"/>
                </a:cubicBezTo>
                <a:lnTo>
                  <a:pt x="28898" y="12139"/>
                </a:lnTo>
                <a:close/>
                <a:moveTo>
                  <a:pt x="40669" y="12098"/>
                </a:moveTo>
                <a:lnTo>
                  <a:pt x="40859" y="12465"/>
                </a:lnTo>
                <a:lnTo>
                  <a:pt x="40479" y="12642"/>
                </a:lnTo>
                <a:cubicBezTo>
                  <a:pt x="40438" y="12547"/>
                  <a:pt x="40370" y="12411"/>
                  <a:pt x="40316" y="12288"/>
                </a:cubicBezTo>
                <a:lnTo>
                  <a:pt x="40669" y="12098"/>
                </a:lnTo>
                <a:close/>
                <a:moveTo>
                  <a:pt x="17127" y="12152"/>
                </a:moveTo>
                <a:lnTo>
                  <a:pt x="17304" y="12492"/>
                </a:lnTo>
                <a:lnTo>
                  <a:pt x="16964" y="12669"/>
                </a:lnTo>
                <a:lnTo>
                  <a:pt x="16787" y="12329"/>
                </a:lnTo>
                <a:lnTo>
                  <a:pt x="17127" y="12152"/>
                </a:lnTo>
                <a:close/>
                <a:moveTo>
                  <a:pt x="50969" y="12125"/>
                </a:moveTo>
                <a:cubicBezTo>
                  <a:pt x="50722" y="12125"/>
                  <a:pt x="50595" y="12428"/>
                  <a:pt x="50768" y="12601"/>
                </a:cubicBezTo>
                <a:cubicBezTo>
                  <a:pt x="50830" y="12663"/>
                  <a:pt x="50904" y="12691"/>
                  <a:pt x="50976" y="12691"/>
                </a:cubicBezTo>
                <a:cubicBezTo>
                  <a:pt x="51122" y="12691"/>
                  <a:pt x="51257" y="12575"/>
                  <a:pt x="51257" y="12411"/>
                </a:cubicBezTo>
                <a:cubicBezTo>
                  <a:pt x="51271" y="12248"/>
                  <a:pt x="51135" y="12125"/>
                  <a:pt x="50985" y="12125"/>
                </a:cubicBezTo>
                <a:cubicBezTo>
                  <a:pt x="50980" y="12125"/>
                  <a:pt x="50975" y="12125"/>
                  <a:pt x="50969" y="12125"/>
                </a:cubicBezTo>
                <a:close/>
                <a:moveTo>
                  <a:pt x="44702" y="11880"/>
                </a:moveTo>
                <a:cubicBezTo>
                  <a:pt x="44694" y="11880"/>
                  <a:pt x="44686" y="11880"/>
                  <a:pt x="44679" y="11881"/>
                </a:cubicBezTo>
                <a:cubicBezTo>
                  <a:pt x="44312" y="11881"/>
                  <a:pt x="44135" y="12316"/>
                  <a:pt x="44393" y="12574"/>
                </a:cubicBezTo>
                <a:cubicBezTo>
                  <a:pt x="44476" y="12656"/>
                  <a:pt x="44576" y="12693"/>
                  <a:pt x="44674" y="12693"/>
                </a:cubicBezTo>
                <a:cubicBezTo>
                  <a:pt x="44885" y="12693"/>
                  <a:pt x="45086" y="12525"/>
                  <a:pt x="45086" y="12275"/>
                </a:cubicBezTo>
                <a:cubicBezTo>
                  <a:pt x="45086" y="12065"/>
                  <a:pt x="44921" y="11880"/>
                  <a:pt x="44702" y="11880"/>
                </a:cubicBezTo>
                <a:close/>
                <a:moveTo>
                  <a:pt x="37937" y="12207"/>
                </a:moveTo>
                <a:lnTo>
                  <a:pt x="38100" y="12533"/>
                </a:lnTo>
                <a:lnTo>
                  <a:pt x="37760" y="12696"/>
                </a:lnTo>
                <a:lnTo>
                  <a:pt x="37597" y="12370"/>
                </a:lnTo>
                <a:lnTo>
                  <a:pt x="37937" y="12207"/>
                </a:lnTo>
                <a:close/>
                <a:moveTo>
                  <a:pt x="1183" y="12319"/>
                </a:moveTo>
                <a:cubicBezTo>
                  <a:pt x="1081" y="12319"/>
                  <a:pt x="980" y="12390"/>
                  <a:pt x="993" y="12533"/>
                </a:cubicBezTo>
                <a:cubicBezTo>
                  <a:pt x="980" y="12642"/>
                  <a:pt x="1075" y="12723"/>
                  <a:pt x="1183" y="12723"/>
                </a:cubicBezTo>
                <a:cubicBezTo>
                  <a:pt x="1306" y="12710"/>
                  <a:pt x="1374" y="12655"/>
                  <a:pt x="1374" y="12533"/>
                </a:cubicBezTo>
                <a:cubicBezTo>
                  <a:pt x="1387" y="12390"/>
                  <a:pt x="1285" y="12319"/>
                  <a:pt x="1183" y="12319"/>
                </a:cubicBezTo>
                <a:close/>
                <a:moveTo>
                  <a:pt x="26180" y="12207"/>
                </a:moveTo>
                <a:lnTo>
                  <a:pt x="26356" y="12560"/>
                </a:lnTo>
                <a:lnTo>
                  <a:pt x="25989" y="12723"/>
                </a:lnTo>
                <a:lnTo>
                  <a:pt x="25826" y="12370"/>
                </a:lnTo>
                <a:lnTo>
                  <a:pt x="26180" y="12207"/>
                </a:lnTo>
                <a:close/>
                <a:moveTo>
                  <a:pt x="14422" y="12220"/>
                </a:moveTo>
                <a:lnTo>
                  <a:pt x="14585" y="12560"/>
                </a:lnTo>
                <a:lnTo>
                  <a:pt x="14246" y="12737"/>
                </a:lnTo>
                <a:lnTo>
                  <a:pt x="14069" y="12411"/>
                </a:lnTo>
                <a:lnTo>
                  <a:pt x="14422" y="12220"/>
                </a:lnTo>
                <a:close/>
                <a:moveTo>
                  <a:pt x="35205" y="12261"/>
                </a:moveTo>
                <a:lnTo>
                  <a:pt x="35382" y="12587"/>
                </a:lnTo>
                <a:lnTo>
                  <a:pt x="35042" y="12764"/>
                </a:lnTo>
                <a:lnTo>
                  <a:pt x="34879" y="12438"/>
                </a:lnTo>
                <a:lnTo>
                  <a:pt x="35205" y="12261"/>
                </a:lnTo>
                <a:close/>
                <a:moveTo>
                  <a:pt x="3929" y="12152"/>
                </a:moveTo>
                <a:cubicBezTo>
                  <a:pt x="3644" y="12152"/>
                  <a:pt x="3508" y="12479"/>
                  <a:pt x="3698" y="12683"/>
                </a:cubicBezTo>
                <a:cubicBezTo>
                  <a:pt x="3761" y="12745"/>
                  <a:pt x="3840" y="12774"/>
                  <a:pt x="3918" y="12774"/>
                </a:cubicBezTo>
                <a:cubicBezTo>
                  <a:pt x="4076" y="12774"/>
                  <a:pt x="4228" y="12656"/>
                  <a:pt x="4228" y="12465"/>
                </a:cubicBezTo>
                <a:cubicBezTo>
                  <a:pt x="4228" y="12302"/>
                  <a:pt x="4092" y="12152"/>
                  <a:pt x="3929" y="12152"/>
                </a:cubicBezTo>
                <a:close/>
                <a:moveTo>
                  <a:pt x="6661" y="12030"/>
                </a:moveTo>
                <a:cubicBezTo>
                  <a:pt x="6321" y="12030"/>
                  <a:pt x="6172" y="12438"/>
                  <a:pt x="6403" y="12669"/>
                </a:cubicBezTo>
                <a:cubicBezTo>
                  <a:pt x="6478" y="12744"/>
                  <a:pt x="6570" y="12777"/>
                  <a:pt x="6660" y="12777"/>
                </a:cubicBezTo>
                <a:cubicBezTo>
                  <a:pt x="6849" y="12777"/>
                  <a:pt x="7033" y="12631"/>
                  <a:pt x="7042" y="12411"/>
                </a:cubicBezTo>
                <a:cubicBezTo>
                  <a:pt x="7042" y="12193"/>
                  <a:pt x="6865" y="12030"/>
                  <a:pt x="6661" y="12030"/>
                </a:cubicBezTo>
                <a:close/>
                <a:moveTo>
                  <a:pt x="23448" y="12288"/>
                </a:moveTo>
                <a:lnTo>
                  <a:pt x="23611" y="12628"/>
                </a:lnTo>
                <a:lnTo>
                  <a:pt x="23271" y="12791"/>
                </a:lnTo>
                <a:lnTo>
                  <a:pt x="23108" y="12465"/>
                </a:lnTo>
                <a:lnTo>
                  <a:pt x="23448" y="12288"/>
                </a:lnTo>
                <a:close/>
                <a:moveTo>
                  <a:pt x="32473" y="12316"/>
                </a:moveTo>
                <a:lnTo>
                  <a:pt x="32636" y="12655"/>
                </a:lnTo>
                <a:lnTo>
                  <a:pt x="32296" y="12818"/>
                </a:lnTo>
                <a:lnTo>
                  <a:pt x="32133" y="12492"/>
                </a:lnTo>
                <a:lnTo>
                  <a:pt x="32473" y="12316"/>
                </a:lnTo>
                <a:close/>
                <a:moveTo>
                  <a:pt x="48267" y="12098"/>
                </a:moveTo>
                <a:cubicBezTo>
                  <a:pt x="48063" y="12098"/>
                  <a:pt x="47900" y="12261"/>
                  <a:pt x="47900" y="12465"/>
                </a:cubicBezTo>
                <a:cubicBezTo>
                  <a:pt x="47891" y="12679"/>
                  <a:pt x="48072" y="12829"/>
                  <a:pt x="48261" y="12829"/>
                </a:cubicBezTo>
                <a:cubicBezTo>
                  <a:pt x="48349" y="12829"/>
                  <a:pt x="48438" y="12797"/>
                  <a:pt x="48512" y="12723"/>
                </a:cubicBezTo>
                <a:cubicBezTo>
                  <a:pt x="48743" y="12506"/>
                  <a:pt x="48593" y="12112"/>
                  <a:pt x="48267" y="12098"/>
                </a:cubicBezTo>
                <a:close/>
                <a:moveTo>
                  <a:pt x="20702" y="12356"/>
                </a:moveTo>
                <a:lnTo>
                  <a:pt x="20879" y="12683"/>
                </a:lnTo>
                <a:lnTo>
                  <a:pt x="20512" y="12846"/>
                </a:lnTo>
                <a:lnTo>
                  <a:pt x="20349" y="12519"/>
                </a:lnTo>
                <a:lnTo>
                  <a:pt x="20702" y="12356"/>
                </a:lnTo>
                <a:close/>
                <a:moveTo>
                  <a:pt x="41512" y="12384"/>
                </a:moveTo>
                <a:lnTo>
                  <a:pt x="41702" y="12723"/>
                </a:lnTo>
                <a:lnTo>
                  <a:pt x="41308" y="12886"/>
                </a:lnTo>
                <a:lnTo>
                  <a:pt x="41131" y="12560"/>
                </a:lnTo>
                <a:lnTo>
                  <a:pt x="41512" y="12384"/>
                </a:lnTo>
                <a:close/>
                <a:moveTo>
                  <a:pt x="51835" y="12410"/>
                </a:moveTo>
                <a:cubicBezTo>
                  <a:pt x="51828" y="12410"/>
                  <a:pt x="51822" y="12410"/>
                  <a:pt x="51815" y="12411"/>
                </a:cubicBezTo>
                <a:cubicBezTo>
                  <a:pt x="51809" y="12410"/>
                  <a:pt x="51803" y="12410"/>
                  <a:pt x="51798" y="12410"/>
                </a:cubicBezTo>
                <a:cubicBezTo>
                  <a:pt x="51578" y="12410"/>
                  <a:pt x="51478" y="12673"/>
                  <a:pt x="51624" y="12832"/>
                </a:cubicBezTo>
                <a:cubicBezTo>
                  <a:pt x="51674" y="12881"/>
                  <a:pt x="51736" y="12904"/>
                  <a:pt x="51798" y="12904"/>
                </a:cubicBezTo>
                <a:cubicBezTo>
                  <a:pt x="51925" y="12904"/>
                  <a:pt x="52050" y="12810"/>
                  <a:pt x="52059" y="12655"/>
                </a:cubicBezTo>
                <a:cubicBezTo>
                  <a:pt x="52059" y="12526"/>
                  <a:pt x="51961" y="12410"/>
                  <a:pt x="51835" y="12410"/>
                </a:cubicBezTo>
                <a:close/>
                <a:moveTo>
                  <a:pt x="29727" y="12384"/>
                </a:moveTo>
                <a:lnTo>
                  <a:pt x="29904" y="12750"/>
                </a:lnTo>
                <a:lnTo>
                  <a:pt x="29578" y="12914"/>
                </a:lnTo>
                <a:lnTo>
                  <a:pt x="29415" y="12547"/>
                </a:lnTo>
                <a:lnTo>
                  <a:pt x="29727" y="12384"/>
                </a:lnTo>
                <a:close/>
                <a:moveTo>
                  <a:pt x="17956" y="12424"/>
                </a:moveTo>
                <a:lnTo>
                  <a:pt x="18119" y="12750"/>
                </a:lnTo>
                <a:lnTo>
                  <a:pt x="17780" y="12927"/>
                </a:lnTo>
                <a:lnTo>
                  <a:pt x="17616" y="12587"/>
                </a:lnTo>
                <a:lnTo>
                  <a:pt x="17956" y="12424"/>
                </a:lnTo>
                <a:close/>
                <a:moveTo>
                  <a:pt x="45508" y="12125"/>
                </a:moveTo>
                <a:cubicBezTo>
                  <a:pt x="45141" y="12125"/>
                  <a:pt x="44964" y="12560"/>
                  <a:pt x="45209" y="12805"/>
                </a:cubicBezTo>
                <a:cubicBezTo>
                  <a:pt x="45293" y="12889"/>
                  <a:pt x="45397" y="12927"/>
                  <a:pt x="45497" y="12927"/>
                </a:cubicBezTo>
                <a:cubicBezTo>
                  <a:pt x="45705" y="12927"/>
                  <a:pt x="45902" y="12766"/>
                  <a:pt x="45902" y="12519"/>
                </a:cubicBezTo>
                <a:cubicBezTo>
                  <a:pt x="45902" y="12302"/>
                  <a:pt x="45725" y="12125"/>
                  <a:pt x="45508" y="12125"/>
                </a:cubicBezTo>
                <a:close/>
                <a:moveTo>
                  <a:pt x="38752" y="12438"/>
                </a:moveTo>
                <a:lnTo>
                  <a:pt x="38929" y="12778"/>
                </a:lnTo>
                <a:lnTo>
                  <a:pt x="38589" y="12954"/>
                </a:lnTo>
                <a:lnTo>
                  <a:pt x="38413" y="12615"/>
                </a:lnTo>
                <a:lnTo>
                  <a:pt x="38752" y="12438"/>
                </a:lnTo>
                <a:close/>
                <a:moveTo>
                  <a:pt x="26995" y="12479"/>
                </a:moveTo>
                <a:lnTo>
                  <a:pt x="27172" y="12791"/>
                </a:lnTo>
                <a:lnTo>
                  <a:pt x="26805" y="12968"/>
                </a:lnTo>
                <a:lnTo>
                  <a:pt x="26642" y="12642"/>
                </a:lnTo>
                <a:lnTo>
                  <a:pt x="26995" y="12479"/>
                </a:lnTo>
                <a:close/>
                <a:moveTo>
                  <a:pt x="15224" y="12479"/>
                </a:moveTo>
                <a:lnTo>
                  <a:pt x="15387" y="12832"/>
                </a:lnTo>
                <a:lnTo>
                  <a:pt x="15075" y="13009"/>
                </a:lnTo>
                <a:lnTo>
                  <a:pt x="14898" y="12642"/>
                </a:lnTo>
                <a:lnTo>
                  <a:pt x="15224" y="12479"/>
                </a:lnTo>
                <a:close/>
                <a:moveTo>
                  <a:pt x="36020" y="12506"/>
                </a:moveTo>
                <a:lnTo>
                  <a:pt x="36197" y="12846"/>
                </a:lnTo>
                <a:lnTo>
                  <a:pt x="35857" y="13022"/>
                </a:lnTo>
                <a:lnTo>
                  <a:pt x="35681" y="12683"/>
                </a:lnTo>
                <a:lnTo>
                  <a:pt x="36020" y="12506"/>
                </a:lnTo>
                <a:close/>
                <a:moveTo>
                  <a:pt x="2013" y="12560"/>
                </a:moveTo>
                <a:cubicBezTo>
                  <a:pt x="1700" y="12560"/>
                  <a:pt x="1700" y="13036"/>
                  <a:pt x="2013" y="13036"/>
                </a:cubicBezTo>
                <a:cubicBezTo>
                  <a:pt x="2148" y="13036"/>
                  <a:pt x="2257" y="12927"/>
                  <a:pt x="2257" y="12805"/>
                </a:cubicBezTo>
                <a:cubicBezTo>
                  <a:pt x="2257" y="12669"/>
                  <a:pt x="2148" y="12560"/>
                  <a:pt x="2013" y="12560"/>
                </a:cubicBezTo>
                <a:close/>
                <a:moveTo>
                  <a:pt x="7490" y="12261"/>
                </a:moveTo>
                <a:cubicBezTo>
                  <a:pt x="7273" y="12261"/>
                  <a:pt x="7096" y="12438"/>
                  <a:pt x="7096" y="12655"/>
                </a:cubicBezTo>
                <a:cubicBezTo>
                  <a:pt x="7105" y="12886"/>
                  <a:pt x="7302" y="13041"/>
                  <a:pt x="7500" y="13041"/>
                </a:cubicBezTo>
                <a:cubicBezTo>
                  <a:pt x="7593" y="13041"/>
                  <a:pt x="7688" y="13006"/>
                  <a:pt x="7762" y="12927"/>
                </a:cubicBezTo>
                <a:cubicBezTo>
                  <a:pt x="8007" y="12683"/>
                  <a:pt x="7844" y="12261"/>
                  <a:pt x="7490" y="12261"/>
                </a:cubicBezTo>
                <a:close/>
                <a:moveTo>
                  <a:pt x="49096" y="12370"/>
                </a:moveTo>
                <a:cubicBezTo>
                  <a:pt x="48784" y="12370"/>
                  <a:pt x="48634" y="12723"/>
                  <a:pt x="48851" y="12941"/>
                </a:cubicBezTo>
                <a:cubicBezTo>
                  <a:pt x="48923" y="13012"/>
                  <a:pt x="49010" y="13044"/>
                  <a:pt x="49096" y="13044"/>
                </a:cubicBezTo>
                <a:cubicBezTo>
                  <a:pt x="49270" y="13044"/>
                  <a:pt x="49436" y="12911"/>
                  <a:pt x="49436" y="12710"/>
                </a:cubicBezTo>
                <a:cubicBezTo>
                  <a:pt x="49422" y="12519"/>
                  <a:pt x="49273" y="12370"/>
                  <a:pt x="49096" y="12370"/>
                </a:cubicBezTo>
                <a:close/>
                <a:moveTo>
                  <a:pt x="24250" y="12533"/>
                </a:moveTo>
                <a:lnTo>
                  <a:pt x="24426" y="12873"/>
                </a:lnTo>
                <a:lnTo>
                  <a:pt x="24086" y="13050"/>
                </a:lnTo>
                <a:lnTo>
                  <a:pt x="23910" y="12710"/>
                </a:lnTo>
                <a:lnTo>
                  <a:pt x="24250" y="12533"/>
                </a:lnTo>
                <a:close/>
                <a:moveTo>
                  <a:pt x="4745" y="12370"/>
                </a:moveTo>
                <a:lnTo>
                  <a:pt x="4745" y="12384"/>
                </a:lnTo>
                <a:cubicBezTo>
                  <a:pt x="4739" y="12383"/>
                  <a:pt x="4734" y="12383"/>
                  <a:pt x="4729" y="12383"/>
                </a:cubicBezTo>
                <a:cubicBezTo>
                  <a:pt x="4439" y="12383"/>
                  <a:pt x="4273" y="12741"/>
                  <a:pt x="4486" y="12954"/>
                </a:cubicBezTo>
                <a:cubicBezTo>
                  <a:pt x="4558" y="13026"/>
                  <a:pt x="4645" y="13058"/>
                  <a:pt x="4731" y="13058"/>
                </a:cubicBezTo>
                <a:cubicBezTo>
                  <a:pt x="4905" y="13058"/>
                  <a:pt x="5071" y="12924"/>
                  <a:pt x="5071" y="12723"/>
                </a:cubicBezTo>
                <a:cubicBezTo>
                  <a:pt x="5071" y="12533"/>
                  <a:pt x="4935" y="12384"/>
                  <a:pt x="4745" y="12370"/>
                </a:cubicBezTo>
                <a:close/>
                <a:moveTo>
                  <a:pt x="11677" y="12261"/>
                </a:moveTo>
                <a:lnTo>
                  <a:pt x="11677" y="12261"/>
                </a:lnTo>
                <a:cubicBezTo>
                  <a:pt x="11649" y="12465"/>
                  <a:pt x="11840" y="12560"/>
                  <a:pt x="11962" y="12696"/>
                </a:cubicBezTo>
                <a:cubicBezTo>
                  <a:pt x="12152" y="12669"/>
                  <a:pt x="12356" y="12683"/>
                  <a:pt x="12465" y="12492"/>
                </a:cubicBezTo>
                <a:lnTo>
                  <a:pt x="12655" y="12900"/>
                </a:lnTo>
                <a:lnTo>
                  <a:pt x="12302" y="13090"/>
                </a:lnTo>
                <a:cubicBezTo>
                  <a:pt x="12302" y="12900"/>
                  <a:pt x="12152" y="12737"/>
                  <a:pt x="11962" y="12696"/>
                </a:cubicBezTo>
                <a:cubicBezTo>
                  <a:pt x="11924" y="12684"/>
                  <a:pt x="11885" y="12678"/>
                  <a:pt x="11846" y="12678"/>
                </a:cubicBezTo>
                <a:cubicBezTo>
                  <a:pt x="11716" y="12678"/>
                  <a:pt x="11587" y="12744"/>
                  <a:pt x="11514" y="12859"/>
                </a:cubicBezTo>
                <a:lnTo>
                  <a:pt x="11310" y="12451"/>
                </a:lnTo>
                <a:lnTo>
                  <a:pt x="11677" y="12261"/>
                </a:lnTo>
                <a:close/>
                <a:moveTo>
                  <a:pt x="33275" y="12560"/>
                </a:moveTo>
                <a:lnTo>
                  <a:pt x="33438" y="12927"/>
                </a:lnTo>
                <a:lnTo>
                  <a:pt x="33112" y="13104"/>
                </a:lnTo>
                <a:lnTo>
                  <a:pt x="32949" y="12737"/>
                </a:lnTo>
                <a:lnTo>
                  <a:pt x="33275" y="12560"/>
                </a:lnTo>
                <a:close/>
                <a:moveTo>
                  <a:pt x="52644" y="12683"/>
                </a:moveTo>
                <a:cubicBezTo>
                  <a:pt x="52521" y="12683"/>
                  <a:pt x="52426" y="12764"/>
                  <a:pt x="52413" y="12886"/>
                </a:cubicBezTo>
                <a:cubicBezTo>
                  <a:pt x="52413" y="13009"/>
                  <a:pt x="52508" y="13104"/>
                  <a:pt x="52630" y="13104"/>
                </a:cubicBezTo>
                <a:cubicBezTo>
                  <a:pt x="52739" y="13104"/>
                  <a:pt x="52834" y="13009"/>
                  <a:pt x="52834" y="12886"/>
                </a:cubicBezTo>
                <a:cubicBezTo>
                  <a:pt x="52848" y="12778"/>
                  <a:pt x="52752" y="12683"/>
                  <a:pt x="52644" y="12683"/>
                </a:cubicBezTo>
                <a:close/>
                <a:moveTo>
                  <a:pt x="21531" y="12601"/>
                </a:moveTo>
                <a:lnTo>
                  <a:pt x="21708" y="12914"/>
                </a:lnTo>
                <a:lnTo>
                  <a:pt x="21341" y="13145"/>
                </a:lnTo>
                <a:lnTo>
                  <a:pt x="21178" y="12764"/>
                </a:lnTo>
                <a:lnTo>
                  <a:pt x="21531" y="12601"/>
                </a:lnTo>
                <a:close/>
                <a:moveTo>
                  <a:pt x="46317" y="12381"/>
                </a:moveTo>
                <a:cubicBezTo>
                  <a:pt x="45992" y="12381"/>
                  <a:pt x="45804" y="12776"/>
                  <a:pt x="46024" y="13036"/>
                </a:cubicBezTo>
                <a:cubicBezTo>
                  <a:pt x="46109" y="13125"/>
                  <a:pt x="46217" y="13166"/>
                  <a:pt x="46322" y="13166"/>
                </a:cubicBezTo>
                <a:cubicBezTo>
                  <a:pt x="46520" y="13166"/>
                  <a:pt x="46709" y="13022"/>
                  <a:pt x="46718" y="12791"/>
                </a:cubicBezTo>
                <a:cubicBezTo>
                  <a:pt x="46731" y="12574"/>
                  <a:pt x="46568" y="12397"/>
                  <a:pt x="46364" y="12384"/>
                </a:cubicBezTo>
                <a:cubicBezTo>
                  <a:pt x="46348" y="12382"/>
                  <a:pt x="46332" y="12381"/>
                  <a:pt x="46317" y="12381"/>
                </a:cubicBezTo>
                <a:close/>
                <a:moveTo>
                  <a:pt x="30543" y="12655"/>
                </a:moveTo>
                <a:lnTo>
                  <a:pt x="30719" y="12995"/>
                </a:lnTo>
                <a:lnTo>
                  <a:pt x="30393" y="13172"/>
                </a:lnTo>
                <a:lnTo>
                  <a:pt x="30217" y="12832"/>
                </a:lnTo>
                <a:lnTo>
                  <a:pt x="30543" y="12655"/>
                </a:lnTo>
                <a:close/>
                <a:moveTo>
                  <a:pt x="82" y="13022"/>
                </a:moveTo>
                <a:cubicBezTo>
                  <a:pt x="55" y="13022"/>
                  <a:pt x="1" y="13077"/>
                  <a:pt x="1" y="13090"/>
                </a:cubicBezTo>
                <a:cubicBezTo>
                  <a:pt x="15" y="13145"/>
                  <a:pt x="42" y="13172"/>
                  <a:pt x="82" y="13199"/>
                </a:cubicBezTo>
                <a:cubicBezTo>
                  <a:pt x="110" y="13199"/>
                  <a:pt x="150" y="13158"/>
                  <a:pt x="218" y="13117"/>
                </a:cubicBezTo>
                <a:cubicBezTo>
                  <a:pt x="164" y="13063"/>
                  <a:pt x="123" y="13022"/>
                  <a:pt x="82" y="13022"/>
                </a:cubicBezTo>
                <a:close/>
                <a:moveTo>
                  <a:pt x="18772" y="12655"/>
                </a:moveTo>
                <a:lnTo>
                  <a:pt x="18949" y="13022"/>
                </a:lnTo>
                <a:lnTo>
                  <a:pt x="18622" y="13199"/>
                </a:lnTo>
                <a:lnTo>
                  <a:pt x="18446" y="12832"/>
                </a:lnTo>
                <a:lnTo>
                  <a:pt x="18772" y="12655"/>
                </a:lnTo>
                <a:close/>
                <a:moveTo>
                  <a:pt x="39568" y="12683"/>
                </a:moveTo>
                <a:lnTo>
                  <a:pt x="39758" y="13022"/>
                </a:lnTo>
                <a:lnTo>
                  <a:pt x="39418" y="13199"/>
                </a:lnTo>
                <a:lnTo>
                  <a:pt x="39242" y="12859"/>
                </a:lnTo>
                <a:lnTo>
                  <a:pt x="39568" y="12683"/>
                </a:lnTo>
                <a:close/>
                <a:moveTo>
                  <a:pt x="27824" y="12723"/>
                </a:moveTo>
                <a:lnTo>
                  <a:pt x="28001" y="13050"/>
                </a:lnTo>
                <a:lnTo>
                  <a:pt x="27634" y="13226"/>
                </a:lnTo>
                <a:lnTo>
                  <a:pt x="27471" y="12900"/>
                </a:lnTo>
                <a:lnTo>
                  <a:pt x="27824" y="12723"/>
                </a:lnTo>
                <a:close/>
                <a:moveTo>
                  <a:pt x="16053" y="12750"/>
                </a:moveTo>
                <a:lnTo>
                  <a:pt x="16230" y="13090"/>
                </a:lnTo>
                <a:lnTo>
                  <a:pt x="15904" y="13253"/>
                </a:lnTo>
                <a:lnTo>
                  <a:pt x="15714" y="12914"/>
                </a:lnTo>
                <a:lnTo>
                  <a:pt x="16053" y="12750"/>
                </a:lnTo>
                <a:close/>
                <a:moveTo>
                  <a:pt x="42341" y="12601"/>
                </a:moveTo>
                <a:cubicBezTo>
                  <a:pt x="42395" y="12710"/>
                  <a:pt x="42463" y="12846"/>
                  <a:pt x="42531" y="12982"/>
                </a:cubicBezTo>
                <a:cubicBezTo>
                  <a:pt x="42354" y="12982"/>
                  <a:pt x="42205" y="13090"/>
                  <a:pt x="42137" y="13253"/>
                </a:cubicBezTo>
                <a:cubicBezTo>
                  <a:pt x="42137" y="13265"/>
                  <a:pt x="42118" y="13267"/>
                  <a:pt x="42096" y="13267"/>
                </a:cubicBezTo>
                <a:lnTo>
                  <a:pt x="42096" y="13267"/>
                </a:lnTo>
                <a:cubicBezTo>
                  <a:pt x="42150" y="13090"/>
                  <a:pt x="42083" y="12914"/>
                  <a:pt x="41933" y="12805"/>
                </a:cubicBezTo>
                <a:lnTo>
                  <a:pt x="42341" y="12601"/>
                </a:lnTo>
                <a:close/>
                <a:moveTo>
                  <a:pt x="36850" y="12737"/>
                </a:moveTo>
                <a:lnTo>
                  <a:pt x="37026" y="13104"/>
                </a:lnTo>
                <a:lnTo>
                  <a:pt x="36700" y="13267"/>
                </a:lnTo>
                <a:lnTo>
                  <a:pt x="36523" y="12914"/>
                </a:lnTo>
                <a:lnTo>
                  <a:pt x="36850" y="12737"/>
                </a:lnTo>
                <a:close/>
                <a:moveTo>
                  <a:pt x="53459" y="12995"/>
                </a:moveTo>
                <a:cubicBezTo>
                  <a:pt x="53405" y="12995"/>
                  <a:pt x="53364" y="13090"/>
                  <a:pt x="53310" y="13131"/>
                </a:cubicBezTo>
                <a:cubicBezTo>
                  <a:pt x="53351" y="13185"/>
                  <a:pt x="53405" y="13267"/>
                  <a:pt x="53459" y="13281"/>
                </a:cubicBezTo>
                <a:cubicBezTo>
                  <a:pt x="53514" y="13281"/>
                  <a:pt x="53568" y="13213"/>
                  <a:pt x="53663" y="13145"/>
                </a:cubicBezTo>
                <a:cubicBezTo>
                  <a:pt x="53568" y="13077"/>
                  <a:pt x="53514" y="12995"/>
                  <a:pt x="53459" y="12995"/>
                </a:cubicBezTo>
                <a:close/>
                <a:moveTo>
                  <a:pt x="49898" y="12628"/>
                </a:moveTo>
                <a:cubicBezTo>
                  <a:pt x="49599" y="12628"/>
                  <a:pt x="49463" y="12995"/>
                  <a:pt x="49681" y="13199"/>
                </a:cubicBezTo>
                <a:cubicBezTo>
                  <a:pt x="49748" y="13258"/>
                  <a:pt x="49826" y="13284"/>
                  <a:pt x="49903" y="13284"/>
                </a:cubicBezTo>
                <a:cubicBezTo>
                  <a:pt x="50075" y="13284"/>
                  <a:pt x="50238" y="13152"/>
                  <a:pt x="50238" y="12954"/>
                </a:cubicBezTo>
                <a:cubicBezTo>
                  <a:pt x="50224" y="12764"/>
                  <a:pt x="50075" y="12628"/>
                  <a:pt x="49898" y="12628"/>
                </a:cubicBezTo>
                <a:close/>
                <a:moveTo>
                  <a:pt x="8313" y="12495"/>
                </a:moveTo>
                <a:cubicBezTo>
                  <a:pt x="8216" y="12495"/>
                  <a:pt x="8117" y="12532"/>
                  <a:pt x="8034" y="12615"/>
                </a:cubicBezTo>
                <a:cubicBezTo>
                  <a:pt x="7776" y="12859"/>
                  <a:pt x="7952" y="13294"/>
                  <a:pt x="8319" y="13294"/>
                </a:cubicBezTo>
                <a:cubicBezTo>
                  <a:pt x="8537" y="13294"/>
                  <a:pt x="8714" y="13117"/>
                  <a:pt x="8714" y="12900"/>
                </a:cubicBezTo>
                <a:cubicBezTo>
                  <a:pt x="8714" y="12660"/>
                  <a:pt x="8519" y="12495"/>
                  <a:pt x="8313" y="12495"/>
                </a:cubicBezTo>
                <a:close/>
                <a:moveTo>
                  <a:pt x="25079" y="12778"/>
                </a:moveTo>
                <a:lnTo>
                  <a:pt x="25242" y="13117"/>
                </a:lnTo>
                <a:lnTo>
                  <a:pt x="24916" y="13294"/>
                </a:lnTo>
                <a:lnTo>
                  <a:pt x="24739" y="12954"/>
                </a:lnTo>
                <a:lnTo>
                  <a:pt x="25079" y="12778"/>
                </a:lnTo>
                <a:close/>
                <a:moveTo>
                  <a:pt x="13335" y="12764"/>
                </a:moveTo>
                <a:lnTo>
                  <a:pt x="13498" y="13145"/>
                </a:lnTo>
                <a:lnTo>
                  <a:pt x="13131" y="13321"/>
                </a:lnTo>
                <a:lnTo>
                  <a:pt x="12968" y="12995"/>
                </a:lnTo>
                <a:lnTo>
                  <a:pt x="13335" y="12764"/>
                </a:lnTo>
                <a:close/>
                <a:moveTo>
                  <a:pt x="2839" y="12777"/>
                </a:moveTo>
                <a:cubicBezTo>
                  <a:pt x="2605" y="12777"/>
                  <a:pt x="2478" y="13054"/>
                  <a:pt x="2638" y="13240"/>
                </a:cubicBezTo>
                <a:cubicBezTo>
                  <a:pt x="2696" y="13298"/>
                  <a:pt x="2766" y="13323"/>
                  <a:pt x="2836" y="13323"/>
                </a:cubicBezTo>
                <a:cubicBezTo>
                  <a:pt x="2978" y="13323"/>
                  <a:pt x="3114" y="13214"/>
                  <a:pt x="3114" y="13050"/>
                </a:cubicBezTo>
                <a:cubicBezTo>
                  <a:pt x="3114" y="12900"/>
                  <a:pt x="3005" y="12778"/>
                  <a:pt x="2855" y="12778"/>
                </a:cubicBezTo>
                <a:cubicBezTo>
                  <a:pt x="2850" y="12777"/>
                  <a:pt x="2844" y="12777"/>
                  <a:pt x="2839" y="12777"/>
                </a:cubicBezTo>
                <a:close/>
                <a:moveTo>
                  <a:pt x="34117" y="12791"/>
                </a:moveTo>
                <a:lnTo>
                  <a:pt x="34294" y="13158"/>
                </a:lnTo>
                <a:lnTo>
                  <a:pt x="33927" y="13335"/>
                </a:lnTo>
                <a:lnTo>
                  <a:pt x="33764" y="13022"/>
                </a:lnTo>
                <a:lnTo>
                  <a:pt x="34117" y="12791"/>
                </a:lnTo>
                <a:close/>
                <a:moveTo>
                  <a:pt x="5563" y="12628"/>
                </a:moveTo>
                <a:cubicBezTo>
                  <a:pt x="5557" y="12628"/>
                  <a:pt x="5552" y="12628"/>
                  <a:pt x="5547" y="12628"/>
                </a:cubicBezTo>
                <a:cubicBezTo>
                  <a:pt x="5356" y="12642"/>
                  <a:pt x="5207" y="12791"/>
                  <a:pt x="5207" y="12982"/>
                </a:cubicBezTo>
                <a:cubicBezTo>
                  <a:pt x="5207" y="13192"/>
                  <a:pt x="5380" y="13335"/>
                  <a:pt x="5559" y="13335"/>
                </a:cubicBezTo>
                <a:cubicBezTo>
                  <a:pt x="5646" y="13335"/>
                  <a:pt x="5734" y="13302"/>
                  <a:pt x="5805" y="13226"/>
                </a:cubicBezTo>
                <a:cubicBezTo>
                  <a:pt x="6032" y="12999"/>
                  <a:pt x="5865" y="12628"/>
                  <a:pt x="5563" y="12628"/>
                </a:cubicBezTo>
                <a:close/>
                <a:moveTo>
                  <a:pt x="22360" y="12846"/>
                </a:moveTo>
                <a:lnTo>
                  <a:pt x="22523" y="13199"/>
                </a:lnTo>
                <a:lnTo>
                  <a:pt x="22197" y="13376"/>
                </a:lnTo>
                <a:lnTo>
                  <a:pt x="22034" y="13009"/>
                </a:lnTo>
                <a:lnTo>
                  <a:pt x="22360" y="12846"/>
                </a:lnTo>
                <a:close/>
                <a:moveTo>
                  <a:pt x="10576" y="12832"/>
                </a:moveTo>
                <a:lnTo>
                  <a:pt x="10780" y="13213"/>
                </a:lnTo>
                <a:lnTo>
                  <a:pt x="10399" y="13403"/>
                </a:lnTo>
                <a:lnTo>
                  <a:pt x="10195" y="13036"/>
                </a:lnTo>
                <a:lnTo>
                  <a:pt x="10576" y="12832"/>
                </a:lnTo>
                <a:close/>
                <a:moveTo>
                  <a:pt x="31372" y="12914"/>
                </a:moveTo>
                <a:lnTo>
                  <a:pt x="31549" y="13253"/>
                </a:lnTo>
                <a:lnTo>
                  <a:pt x="31209" y="13417"/>
                </a:lnTo>
                <a:lnTo>
                  <a:pt x="31046" y="13077"/>
                </a:lnTo>
                <a:lnTo>
                  <a:pt x="31372" y="12914"/>
                </a:lnTo>
                <a:close/>
                <a:moveTo>
                  <a:pt x="47155" y="12661"/>
                </a:moveTo>
                <a:cubicBezTo>
                  <a:pt x="46968" y="12661"/>
                  <a:pt x="46790" y="12801"/>
                  <a:pt x="46772" y="13022"/>
                </a:cubicBezTo>
                <a:cubicBezTo>
                  <a:pt x="46758" y="13226"/>
                  <a:pt x="46921" y="13417"/>
                  <a:pt x="47125" y="13430"/>
                </a:cubicBezTo>
                <a:cubicBezTo>
                  <a:pt x="47131" y="13430"/>
                  <a:pt x="47137" y="13430"/>
                  <a:pt x="47142" y="13430"/>
                </a:cubicBezTo>
                <a:cubicBezTo>
                  <a:pt x="47472" y="13430"/>
                  <a:pt x="47665" y="13045"/>
                  <a:pt x="47438" y="12791"/>
                </a:cubicBezTo>
                <a:cubicBezTo>
                  <a:pt x="47357" y="12701"/>
                  <a:pt x="47255" y="12661"/>
                  <a:pt x="47155" y="12661"/>
                </a:cubicBezTo>
                <a:close/>
                <a:moveTo>
                  <a:pt x="19601" y="12927"/>
                </a:moveTo>
                <a:lnTo>
                  <a:pt x="19764" y="13267"/>
                </a:lnTo>
                <a:lnTo>
                  <a:pt x="19438" y="13444"/>
                </a:lnTo>
                <a:lnTo>
                  <a:pt x="19275" y="13104"/>
                </a:lnTo>
                <a:lnTo>
                  <a:pt x="19601" y="12927"/>
                </a:lnTo>
                <a:close/>
                <a:moveTo>
                  <a:pt x="28667" y="12968"/>
                </a:moveTo>
                <a:lnTo>
                  <a:pt x="28830" y="13294"/>
                </a:lnTo>
                <a:lnTo>
                  <a:pt x="28463" y="13471"/>
                </a:lnTo>
                <a:lnTo>
                  <a:pt x="28300" y="13145"/>
                </a:lnTo>
                <a:lnTo>
                  <a:pt x="28667" y="12968"/>
                </a:lnTo>
                <a:close/>
                <a:moveTo>
                  <a:pt x="40397" y="12927"/>
                </a:moveTo>
                <a:lnTo>
                  <a:pt x="40574" y="13294"/>
                </a:lnTo>
                <a:lnTo>
                  <a:pt x="40248" y="13471"/>
                </a:lnTo>
                <a:lnTo>
                  <a:pt x="40071" y="13104"/>
                </a:lnTo>
                <a:lnTo>
                  <a:pt x="40397" y="12927"/>
                </a:lnTo>
                <a:close/>
                <a:moveTo>
                  <a:pt x="16869" y="12995"/>
                </a:moveTo>
                <a:lnTo>
                  <a:pt x="17046" y="13335"/>
                </a:lnTo>
                <a:lnTo>
                  <a:pt x="16706" y="13512"/>
                </a:lnTo>
                <a:lnTo>
                  <a:pt x="16529" y="13172"/>
                </a:lnTo>
                <a:lnTo>
                  <a:pt x="16869" y="12995"/>
                </a:lnTo>
                <a:close/>
                <a:moveTo>
                  <a:pt x="44434" y="12696"/>
                </a:moveTo>
                <a:cubicBezTo>
                  <a:pt x="44203" y="12696"/>
                  <a:pt x="44013" y="12873"/>
                  <a:pt x="44026" y="13104"/>
                </a:cubicBezTo>
                <a:cubicBezTo>
                  <a:pt x="44026" y="13354"/>
                  <a:pt x="44228" y="13522"/>
                  <a:pt x="44443" y="13522"/>
                </a:cubicBezTo>
                <a:cubicBezTo>
                  <a:pt x="44543" y="13522"/>
                  <a:pt x="44646" y="13485"/>
                  <a:pt x="44733" y="13403"/>
                </a:cubicBezTo>
                <a:cubicBezTo>
                  <a:pt x="44991" y="13145"/>
                  <a:pt x="44801" y="12696"/>
                  <a:pt x="44434" y="12696"/>
                </a:cubicBezTo>
                <a:close/>
                <a:moveTo>
                  <a:pt x="37679" y="13022"/>
                </a:moveTo>
                <a:lnTo>
                  <a:pt x="37855" y="13362"/>
                </a:lnTo>
                <a:lnTo>
                  <a:pt x="37516" y="13525"/>
                </a:lnTo>
                <a:lnTo>
                  <a:pt x="37339" y="13199"/>
                </a:lnTo>
                <a:lnTo>
                  <a:pt x="37679" y="13022"/>
                </a:lnTo>
                <a:close/>
                <a:moveTo>
                  <a:pt x="939" y="13185"/>
                </a:moveTo>
                <a:cubicBezTo>
                  <a:pt x="857" y="13213"/>
                  <a:pt x="803" y="13281"/>
                  <a:pt x="776" y="13362"/>
                </a:cubicBezTo>
                <a:cubicBezTo>
                  <a:pt x="752" y="13446"/>
                  <a:pt x="823" y="13530"/>
                  <a:pt x="915" y="13530"/>
                </a:cubicBezTo>
                <a:cubicBezTo>
                  <a:pt x="927" y="13530"/>
                  <a:pt x="940" y="13528"/>
                  <a:pt x="952" y="13525"/>
                </a:cubicBezTo>
                <a:cubicBezTo>
                  <a:pt x="1020" y="13525"/>
                  <a:pt x="1088" y="13444"/>
                  <a:pt x="1143" y="13389"/>
                </a:cubicBezTo>
                <a:lnTo>
                  <a:pt x="1143" y="13308"/>
                </a:lnTo>
                <a:cubicBezTo>
                  <a:pt x="1075" y="13267"/>
                  <a:pt x="993" y="13185"/>
                  <a:pt x="939" y="13185"/>
                </a:cubicBezTo>
                <a:close/>
                <a:moveTo>
                  <a:pt x="50741" y="12927"/>
                </a:moveTo>
                <a:cubicBezTo>
                  <a:pt x="50455" y="12927"/>
                  <a:pt x="50319" y="13253"/>
                  <a:pt x="50523" y="13444"/>
                </a:cubicBezTo>
                <a:cubicBezTo>
                  <a:pt x="50585" y="13505"/>
                  <a:pt x="50660" y="13532"/>
                  <a:pt x="50734" y="13532"/>
                </a:cubicBezTo>
                <a:cubicBezTo>
                  <a:pt x="50890" y="13532"/>
                  <a:pt x="51040" y="13411"/>
                  <a:pt x="51040" y="13226"/>
                </a:cubicBezTo>
                <a:cubicBezTo>
                  <a:pt x="51040" y="13063"/>
                  <a:pt x="50904" y="12927"/>
                  <a:pt x="50741" y="12927"/>
                </a:cubicBezTo>
                <a:close/>
                <a:moveTo>
                  <a:pt x="14150" y="13050"/>
                </a:moveTo>
                <a:lnTo>
                  <a:pt x="14327" y="13376"/>
                </a:lnTo>
                <a:lnTo>
                  <a:pt x="13960" y="13552"/>
                </a:lnTo>
                <a:lnTo>
                  <a:pt x="13797" y="13226"/>
                </a:lnTo>
                <a:lnTo>
                  <a:pt x="14150" y="13050"/>
                </a:lnTo>
                <a:close/>
                <a:moveTo>
                  <a:pt x="25894" y="13036"/>
                </a:moveTo>
                <a:lnTo>
                  <a:pt x="26071" y="13403"/>
                </a:lnTo>
                <a:lnTo>
                  <a:pt x="25745" y="13566"/>
                </a:lnTo>
                <a:lnTo>
                  <a:pt x="25582" y="13213"/>
                </a:lnTo>
                <a:lnTo>
                  <a:pt x="25894" y="13036"/>
                </a:lnTo>
                <a:close/>
                <a:moveTo>
                  <a:pt x="9135" y="12763"/>
                </a:moveTo>
                <a:cubicBezTo>
                  <a:pt x="9040" y="12763"/>
                  <a:pt x="8943" y="12797"/>
                  <a:pt x="8863" y="12873"/>
                </a:cubicBezTo>
                <a:cubicBezTo>
                  <a:pt x="8591" y="13131"/>
                  <a:pt x="8768" y="13566"/>
                  <a:pt x="9135" y="13580"/>
                </a:cubicBezTo>
                <a:cubicBezTo>
                  <a:pt x="9366" y="13580"/>
                  <a:pt x="9543" y="13403"/>
                  <a:pt x="9543" y="13185"/>
                </a:cubicBezTo>
                <a:cubicBezTo>
                  <a:pt x="9552" y="12932"/>
                  <a:pt x="9348" y="12763"/>
                  <a:pt x="9135" y="12763"/>
                </a:cubicBezTo>
                <a:close/>
                <a:moveTo>
                  <a:pt x="34960" y="13090"/>
                </a:moveTo>
                <a:lnTo>
                  <a:pt x="35123" y="13417"/>
                </a:lnTo>
                <a:lnTo>
                  <a:pt x="34770" y="13580"/>
                </a:lnTo>
                <a:lnTo>
                  <a:pt x="34593" y="13253"/>
                </a:lnTo>
                <a:lnTo>
                  <a:pt x="34960" y="13090"/>
                </a:lnTo>
                <a:close/>
                <a:moveTo>
                  <a:pt x="3664" y="12988"/>
                </a:moveTo>
                <a:cubicBezTo>
                  <a:pt x="3590" y="12988"/>
                  <a:pt x="3515" y="13015"/>
                  <a:pt x="3453" y="13077"/>
                </a:cubicBezTo>
                <a:cubicBezTo>
                  <a:pt x="3263" y="13267"/>
                  <a:pt x="3399" y="13593"/>
                  <a:pt x="3671" y="13593"/>
                </a:cubicBezTo>
                <a:cubicBezTo>
                  <a:pt x="3834" y="13593"/>
                  <a:pt x="3970" y="13457"/>
                  <a:pt x="3970" y="13294"/>
                </a:cubicBezTo>
                <a:cubicBezTo>
                  <a:pt x="3970" y="13110"/>
                  <a:pt x="3820" y="12988"/>
                  <a:pt x="3664" y="12988"/>
                </a:cubicBezTo>
                <a:close/>
                <a:moveTo>
                  <a:pt x="6389" y="12859"/>
                </a:moveTo>
                <a:cubicBezTo>
                  <a:pt x="6185" y="12859"/>
                  <a:pt x="6022" y="13022"/>
                  <a:pt x="6022" y="13226"/>
                </a:cubicBezTo>
                <a:cubicBezTo>
                  <a:pt x="6022" y="13450"/>
                  <a:pt x="6207" y="13603"/>
                  <a:pt x="6398" y="13603"/>
                </a:cubicBezTo>
                <a:cubicBezTo>
                  <a:pt x="6486" y="13603"/>
                  <a:pt x="6575" y="13571"/>
                  <a:pt x="6648" y="13498"/>
                </a:cubicBezTo>
                <a:cubicBezTo>
                  <a:pt x="6879" y="13267"/>
                  <a:pt x="6715" y="12859"/>
                  <a:pt x="6389" y="12859"/>
                </a:cubicBezTo>
                <a:close/>
                <a:moveTo>
                  <a:pt x="23176" y="13117"/>
                </a:moveTo>
                <a:lnTo>
                  <a:pt x="23352" y="13457"/>
                </a:lnTo>
                <a:lnTo>
                  <a:pt x="23026" y="13634"/>
                </a:lnTo>
                <a:lnTo>
                  <a:pt x="22836" y="13294"/>
                </a:lnTo>
                <a:lnTo>
                  <a:pt x="23176" y="13117"/>
                </a:lnTo>
                <a:close/>
                <a:moveTo>
                  <a:pt x="48005" y="12926"/>
                </a:moveTo>
                <a:cubicBezTo>
                  <a:pt x="47997" y="12926"/>
                  <a:pt x="47990" y="12927"/>
                  <a:pt x="47982" y="12927"/>
                </a:cubicBezTo>
                <a:cubicBezTo>
                  <a:pt x="47655" y="12927"/>
                  <a:pt x="47492" y="13321"/>
                  <a:pt x="47723" y="13552"/>
                </a:cubicBezTo>
                <a:cubicBezTo>
                  <a:pt x="47798" y="13627"/>
                  <a:pt x="47889" y="13660"/>
                  <a:pt x="47978" y="13660"/>
                </a:cubicBezTo>
                <a:cubicBezTo>
                  <a:pt x="48167" y="13660"/>
                  <a:pt x="48349" y="13511"/>
                  <a:pt x="48349" y="13281"/>
                </a:cubicBezTo>
                <a:cubicBezTo>
                  <a:pt x="48349" y="13085"/>
                  <a:pt x="48198" y="12926"/>
                  <a:pt x="48005" y="12926"/>
                </a:cubicBezTo>
                <a:close/>
                <a:moveTo>
                  <a:pt x="32201" y="13158"/>
                </a:moveTo>
                <a:lnTo>
                  <a:pt x="32378" y="13498"/>
                </a:lnTo>
                <a:lnTo>
                  <a:pt x="32038" y="13661"/>
                </a:lnTo>
                <a:lnTo>
                  <a:pt x="31861" y="13321"/>
                </a:lnTo>
                <a:lnTo>
                  <a:pt x="32201" y="13158"/>
                </a:lnTo>
                <a:close/>
                <a:moveTo>
                  <a:pt x="11418" y="13104"/>
                </a:moveTo>
                <a:lnTo>
                  <a:pt x="11595" y="13484"/>
                </a:lnTo>
                <a:lnTo>
                  <a:pt x="11255" y="13688"/>
                </a:lnTo>
                <a:lnTo>
                  <a:pt x="11065" y="13281"/>
                </a:lnTo>
                <a:lnTo>
                  <a:pt x="11418" y="13104"/>
                </a:lnTo>
                <a:close/>
                <a:moveTo>
                  <a:pt x="20430" y="13185"/>
                </a:moveTo>
                <a:lnTo>
                  <a:pt x="20593" y="13525"/>
                </a:lnTo>
                <a:lnTo>
                  <a:pt x="20267" y="13688"/>
                </a:lnTo>
                <a:lnTo>
                  <a:pt x="20104" y="13362"/>
                </a:lnTo>
                <a:lnTo>
                  <a:pt x="20430" y="13185"/>
                </a:lnTo>
                <a:close/>
                <a:moveTo>
                  <a:pt x="41240" y="13199"/>
                </a:moveTo>
                <a:lnTo>
                  <a:pt x="41417" y="13539"/>
                </a:lnTo>
                <a:lnTo>
                  <a:pt x="41077" y="13729"/>
                </a:lnTo>
                <a:lnTo>
                  <a:pt x="40900" y="13389"/>
                </a:lnTo>
                <a:lnTo>
                  <a:pt x="41240" y="13199"/>
                </a:lnTo>
                <a:close/>
                <a:moveTo>
                  <a:pt x="29483" y="13213"/>
                </a:moveTo>
                <a:lnTo>
                  <a:pt x="29646" y="13566"/>
                </a:lnTo>
                <a:lnTo>
                  <a:pt x="29292" y="13743"/>
                </a:lnTo>
                <a:lnTo>
                  <a:pt x="29129" y="13389"/>
                </a:lnTo>
                <a:lnTo>
                  <a:pt x="29483" y="13213"/>
                </a:lnTo>
                <a:close/>
                <a:moveTo>
                  <a:pt x="51572" y="13199"/>
                </a:moveTo>
                <a:cubicBezTo>
                  <a:pt x="51567" y="13199"/>
                  <a:pt x="51562" y="13199"/>
                  <a:pt x="51556" y="13199"/>
                </a:cubicBezTo>
                <a:cubicBezTo>
                  <a:pt x="51393" y="13199"/>
                  <a:pt x="51271" y="13335"/>
                  <a:pt x="51284" y="13484"/>
                </a:cubicBezTo>
                <a:cubicBezTo>
                  <a:pt x="51284" y="13646"/>
                  <a:pt x="51415" y="13754"/>
                  <a:pt x="51555" y="13754"/>
                </a:cubicBezTo>
                <a:cubicBezTo>
                  <a:pt x="51626" y="13754"/>
                  <a:pt x="51700" y="13726"/>
                  <a:pt x="51760" y="13661"/>
                </a:cubicBezTo>
                <a:cubicBezTo>
                  <a:pt x="51933" y="13488"/>
                  <a:pt x="51807" y="13199"/>
                  <a:pt x="51572" y="13199"/>
                </a:cubicBezTo>
                <a:close/>
                <a:moveTo>
                  <a:pt x="17712" y="13240"/>
                </a:moveTo>
                <a:lnTo>
                  <a:pt x="17888" y="13580"/>
                </a:lnTo>
                <a:lnTo>
                  <a:pt x="17549" y="13756"/>
                </a:lnTo>
                <a:lnTo>
                  <a:pt x="17372" y="13430"/>
                </a:lnTo>
                <a:lnTo>
                  <a:pt x="17712" y="13240"/>
                </a:lnTo>
                <a:close/>
                <a:moveTo>
                  <a:pt x="45258" y="12950"/>
                </a:moveTo>
                <a:cubicBezTo>
                  <a:pt x="45160" y="12950"/>
                  <a:pt x="45060" y="12985"/>
                  <a:pt x="44978" y="13063"/>
                </a:cubicBezTo>
                <a:cubicBezTo>
                  <a:pt x="44719" y="13321"/>
                  <a:pt x="44896" y="13756"/>
                  <a:pt x="45250" y="13756"/>
                </a:cubicBezTo>
                <a:cubicBezTo>
                  <a:pt x="45257" y="13757"/>
                  <a:pt x="45265" y="13757"/>
                  <a:pt x="45273" y="13757"/>
                </a:cubicBezTo>
                <a:cubicBezTo>
                  <a:pt x="45492" y="13757"/>
                  <a:pt x="45657" y="13572"/>
                  <a:pt x="45657" y="13362"/>
                </a:cubicBezTo>
                <a:cubicBezTo>
                  <a:pt x="45667" y="13112"/>
                  <a:pt x="45467" y="12950"/>
                  <a:pt x="45258" y="12950"/>
                </a:cubicBezTo>
                <a:close/>
                <a:moveTo>
                  <a:pt x="38494" y="13267"/>
                </a:moveTo>
                <a:lnTo>
                  <a:pt x="38657" y="13593"/>
                </a:lnTo>
                <a:lnTo>
                  <a:pt x="38331" y="13770"/>
                </a:lnTo>
                <a:lnTo>
                  <a:pt x="38168" y="13444"/>
                </a:lnTo>
                <a:lnTo>
                  <a:pt x="38494" y="13267"/>
                </a:lnTo>
                <a:close/>
                <a:moveTo>
                  <a:pt x="26737" y="13294"/>
                </a:moveTo>
                <a:lnTo>
                  <a:pt x="26900" y="13634"/>
                </a:lnTo>
                <a:lnTo>
                  <a:pt x="26560" y="13811"/>
                </a:lnTo>
                <a:lnTo>
                  <a:pt x="26397" y="13484"/>
                </a:lnTo>
                <a:lnTo>
                  <a:pt x="26737" y="13294"/>
                </a:lnTo>
                <a:close/>
                <a:moveTo>
                  <a:pt x="14980" y="13308"/>
                </a:moveTo>
                <a:lnTo>
                  <a:pt x="15156" y="13661"/>
                </a:lnTo>
                <a:lnTo>
                  <a:pt x="14803" y="13838"/>
                </a:lnTo>
                <a:lnTo>
                  <a:pt x="14626" y="13471"/>
                </a:lnTo>
                <a:lnTo>
                  <a:pt x="14980" y="13308"/>
                </a:lnTo>
                <a:close/>
                <a:moveTo>
                  <a:pt x="7202" y="13090"/>
                </a:moveTo>
                <a:cubicBezTo>
                  <a:pt x="6873" y="13090"/>
                  <a:pt x="6706" y="13488"/>
                  <a:pt x="6933" y="13729"/>
                </a:cubicBezTo>
                <a:cubicBezTo>
                  <a:pt x="7014" y="13810"/>
                  <a:pt x="7113" y="13846"/>
                  <a:pt x="7209" y="13846"/>
                </a:cubicBezTo>
                <a:cubicBezTo>
                  <a:pt x="7404" y="13846"/>
                  <a:pt x="7590" y="13698"/>
                  <a:pt x="7599" y="13471"/>
                </a:cubicBezTo>
                <a:cubicBezTo>
                  <a:pt x="7599" y="13267"/>
                  <a:pt x="7436" y="13090"/>
                  <a:pt x="7218" y="13090"/>
                </a:cubicBezTo>
                <a:cubicBezTo>
                  <a:pt x="7213" y="13090"/>
                  <a:pt x="7207" y="13090"/>
                  <a:pt x="7202" y="13090"/>
                </a:cubicBezTo>
                <a:close/>
                <a:moveTo>
                  <a:pt x="1771" y="13410"/>
                </a:moveTo>
                <a:cubicBezTo>
                  <a:pt x="1719" y="13410"/>
                  <a:pt x="1665" y="13429"/>
                  <a:pt x="1618" y="13471"/>
                </a:cubicBezTo>
                <a:cubicBezTo>
                  <a:pt x="1482" y="13607"/>
                  <a:pt x="1578" y="13838"/>
                  <a:pt x="1768" y="13851"/>
                </a:cubicBezTo>
                <a:cubicBezTo>
                  <a:pt x="1890" y="13851"/>
                  <a:pt x="1985" y="13756"/>
                  <a:pt x="1985" y="13634"/>
                </a:cubicBezTo>
                <a:cubicBezTo>
                  <a:pt x="1995" y="13503"/>
                  <a:pt x="1888" y="13410"/>
                  <a:pt x="1771" y="13410"/>
                </a:cubicBezTo>
                <a:close/>
                <a:moveTo>
                  <a:pt x="35776" y="13335"/>
                </a:moveTo>
                <a:lnTo>
                  <a:pt x="36007" y="13688"/>
                </a:lnTo>
                <a:lnTo>
                  <a:pt x="35599" y="13851"/>
                </a:lnTo>
                <a:lnTo>
                  <a:pt x="35436" y="13498"/>
                </a:lnTo>
                <a:lnTo>
                  <a:pt x="35776" y="13335"/>
                </a:lnTo>
                <a:close/>
                <a:moveTo>
                  <a:pt x="24005" y="13362"/>
                </a:moveTo>
                <a:lnTo>
                  <a:pt x="24182" y="13688"/>
                </a:lnTo>
                <a:lnTo>
                  <a:pt x="23842" y="13865"/>
                </a:lnTo>
                <a:lnTo>
                  <a:pt x="23679" y="13525"/>
                </a:lnTo>
                <a:lnTo>
                  <a:pt x="24005" y="13362"/>
                </a:lnTo>
                <a:close/>
                <a:moveTo>
                  <a:pt x="4496" y="13241"/>
                </a:moveTo>
                <a:cubicBezTo>
                  <a:pt x="4331" y="13241"/>
                  <a:pt x="4174" y="13372"/>
                  <a:pt x="4174" y="13566"/>
                </a:cubicBezTo>
                <a:cubicBezTo>
                  <a:pt x="4174" y="13743"/>
                  <a:pt x="4310" y="13879"/>
                  <a:pt x="4486" y="13892"/>
                </a:cubicBezTo>
                <a:cubicBezTo>
                  <a:pt x="4772" y="13892"/>
                  <a:pt x="4921" y="13539"/>
                  <a:pt x="4717" y="13335"/>
                </a:cubicBezTo>
                <a:cubicBezTo>
                  <a:pt x="4652" y="13270"/>
                  <a:pt x="4573" y="13241"/>
                  <a:pt x="4496" y="13241"/>
                </a:cubicBezTo>
                <a:close/>
                <a:moveTo>
                  <a:pt x="48800" y="13168"/>
                </a:moveTo>
                <a:cubicBezTo>
                  <a:pt x="48713" y="13168"/>
                  <a:pt x="48625" y="13198"/>
                  <a:pt x="48552" y="13267"/>
                </a:cubicBezTo>
                <a:cubicBezTo>
                  <a:pt x="48335" y="13498"/>
                  <a:pt x="48484" y="13892"/>
                  <a:pt x="48811" y="13892"/>
                </a:cubicBezTo>
                <a:cubicBezTo>
                  <a:pt x="49001" y="13879"/>
                  <a:pt x="49164" y="13729"/>
                  <a:pt x="49164" y="13539"/>
                </a:cubicBezTo>
                <a:lnTo>
                  <a:pt x="49178" y="13525"/>
                </a:lnTo>
                <a:cubicBezTo>
                  <a:pt x="49168" y="13311"/>
                  <a:pt x="48987" y="13168"/>
                  <a:pt x="48800" y="13168"/>
                </a:cubicBezTo>
                <a:close/>
                <a:moveTo>
                  <a:pt x="12234" y="13376"/>
                </a:moveTo>
                <a:lnTo>
                  <a:pt x="12424" y="13716"/>
                </a:lnTo>
                <a:lnTo>
                  <a:pt x="12084" y="13906"/>
                </a:lnTo>
                <a:lnTo>
                  <a:pt x="11881" y="13566"/>
                </a:lnTo>
                <a:lnTo>
                  <a:pt x="12234" y="13376"/>
                </a:lnTo>
                <a:close/>
                <a:moveTo>
                  <a:pt x="21286" y="13376"/>
                </a:moveTo>
                <a:lnTo>
                  <a:pt x="21449" y="13756"/>
                </a:lnTo>
                <a:lnTo>
                  <a:pt x="21096" y="13919"/>
                </a:lnTo>
                <a:lnTo>
                  <a:pt x="20933" y="13607"/>
                </a:lnTo>
                <a:lnTo>
                  <a:pt x="21286" y="13376"/>
                </a:lnTo>
                <a:close/>
                <a:moveTo>
                  <a:pt x="33017" y="13389"/>
                </a:moveTo>
                <a:lnTo>
                  <a:pt x="33193" y="13756"/>
                </a:lnTo>
                <a:lnTo>
                  <a:pt x="32867" y="13919"/>
                </a:lnTo>
                <a:lnTo>
                  <a:pt x="32704" y="13566"/>
                </a:lnTo>
                <a:lnTo>
                  <a:pt x="33017" y="13389"/>
                </a:lnTo>
                <a:close/>
                <a:moveTo>
                  <a:pt x="52386" y="13471"/>
                </a:moveTo>
                <a:cubicBezTo>
                  <a:pt x="52072" y="13471"/>
                  <a:pt x="52050" y="13947"/>
                  <a:pt x="52372" y="13960"/>
                </a:cubicBezTo>
                <a:cubicBezTo>
                  <a:pt x="52380" y="13961"/>
                  <a:pt x="52387" y="13961"/>
                  <a:pt x="52395" y="13961"/>
                </a:cubicBezTo>
                <a:cubicBezTo>
                  <a:pt x="52520" y="13961"/>
                  <a:pt x="52617" y="13857"/>
                  <a:pt x="52630" y="13729"/>
                </a:cubicBezTo>
                <a:cubicBezTo>
                  <a:pt x="52630" y="13593"/>
                  <a:pt x="52535" y="13484"/>
                  <a:pt x="52399" y="13471"/>
                </a:cubicBezTo>
                <a:cubicBezTo>
                  <a:pt x="52395" y="13471"/>
                  <a:pt x="52390" y="13471"/>
                  <a:pt x="52386" y="13471"/>
                </a:cubicBezTo>
                <a:close/>
                <a:moveTo>
                  <a:pt x="42089" y="13296"/>
                </a:moveTo>
                <a:cubicBezTo>
                  <a:pt x="42097" y="13341"/>
                  <a:pt x="42101" y="13383"/>
                  <a:pt x="42123" y="13417"/>
                </a:cubicBezTo>
                <a:cubicBezTo>
                  <a:pt x="42164" y="13552"/>
                  <a:pt x="42232" y="13688"/>
                  <a:pt x="42273" y="13797"/>
                </a:cubicBezTo>
                <a:lnTo>
                  <a:pt x="41892" y="13974"/>
                </a:lnTo>
                <a:lnTo>
                  <a:pt x="41702" y="13607"/>
                </a:lnTo>
                <a:cubicBezTo>
                  <a:pt x="41882" y="13607"/>
                  <a:pt x="42038" y="13472"/>
                  <a:pt x="42089" y="13296"/>
                </a:cubicBezTo>
                <a:close/>
                <a:moveTo>
                  <a:pt x="46076" y="13199"/>
                </a:moveTo>
                <a:cubicBezTo>
                  <a:pt x="45733" y="13199"/>
                  <a:pt x="45552" y="13624"/>
                  <a:pt x="45793" y="13879"/>
                </a:cubicBezTo>
                <a:cubicBezTo>
                  <a:pt x="45876" y="13961"/>
                  <a:pt x="45977" y="13998"/>
                  <a:pt x="46076" y="13998"/>
                </a:cubicBezTo>
                <a:cubicBezTo>
                  <a:pt x="46286" y="13998"/>
                  <a:pt x="46486" y="13833"/>
                  <a:pt x="46486" y="13593"/>
                </a:cubicBezTo>
                <a:cubicBezTo>
                  <a:pt x="46486" y="13376"/>
                  <a:pt x="46310" y="13199"/>
                  <a:pt x="46092" y="13199"/>
                </a:cubicBezTo>
                <a:cubicBezTo>
                  <a:pt x="46087" y="13199"/>
                  <a:pt x="46081" y="13199"/>
                  <a:pt x="46076" y="13199"/>
                </a:cubicBezTo>
                <a:close/>
                <a:moveTo>
                  <a:pt x="18541" y="13484"/>
                </a:moveTo>
                <a:lnTo>
                  <a:pt x="18704" y="13851"/>
                </a:lnTo>
                <a:lnTo>
                  <a:pt x="18378" y="14015"/>
                </a:lnTo>
                <a:lnTo>
                  <a:pt x="18215" y="13661"/>
                </a:lnTo>
                <a:lnTo>
                  <a:pt x="18541" y="13484"/>
                </a:lnTo>
                <a:close/>
                <a:moveTo>
                  <a:pt x="30312" y="13484"/>
                </a:moveTo>
                <a:lnTo>
                  <a:pt x="30475" y="13797"/>
                </a:lnTo>
                <a:lnTo>
                  <a:pt x="30121" y="14028"/>
                </a:lnTo>
                <a:lnTo>
                  <a:pt x="29958" y="13661"/>
                </a:lnTo>
                <a:lnTo>
                  <a:pt x="30312" y="13484"/>
                </a:lnTo>
                <a:close/>
                <a:moveTo>
                  <a:pt x="39323" y="13512"/>
                </a:moveTo>
                <a:lnTo>
                  <a:pt x="39554" y="13865"/>
                </a:lnTo>
                <a:lnTo>
                  <a:pt x="39174" y="14042"/>
                </a:lnTo>
                <a:lnTo>
                  <a:pt x="38997" y="13675"/>
                </a:lnTo>
                <a:lnTo>
                  <a:pt x="39323" y="13512"/>
                </a:lnTo>
                <a:close/>
                <a:moveTo>
                  <a:pt x="27552" y="13552"/>
                </a:moveTo>
                <a:lnTo>
                  <a:pt x="27716" y="13879"/>
                </a:lnTo>
                <a:lnTo>
                  <a:pt x="27376" y="14055"/>
                </a:lnTo>
                <a:lnTo>
                  <a:pt x="27213" y="13716"/>
                </a:lnTo>
                <a:lnTo>
                  <a:pt x="27552" y="13552"/>
                </a:lnTo>
                <a:close/>
                <a:moveTo>
                  <a:pt x="15822" y="13580"/>
                </a:moveTo>
                <a:lnTo>
                  <a:pt x="15985" y="13906"/>
                </a:lnTo>
                <a:lnTo>
                  <a:pt x="15632" y="14069"/>
                </a:lnTo>
                <a:lnTo>
                  <a:pt x="15455" y="13743"/>
                </a:lnTo>
                <a:lnTo>
                  <a:pt x="15822" y="13580"/>
                </a:lnTo>
                <a:close/>
                <a:moveTo>
                  <a:pt x="36605" y="13580"/>
                </a:moveTo>
                <a:lnTo>
                  <a:pt x="36768" y="13933"/>
                </a:lnTo>
                <a:lnTo>
                  <a:pt x="36428" y="14110"/>
                </a:lnTo>
                <a:lnTo>
                  <a:pt x="36184" y="13756"/>
                </a:lnTo>
                <a:lnTo>
                  <a:pt x="36605" y="13580"/>
                </a:lnTo>
                <a:close/>
                <a:moveTo>
                  <a:pt x="24834" y="13607"/>
                </a:moveTo>
                <a:lnTo>
                  <a:pt x="25011" y="13947"/>
                </a:lnTo>
                <a:lnTo>
                  <a:pt x="24671" y="14123"/>
                </a:lnTo>
                <a:lnTo>
                  <a:pt x="24494" y="13784"/>
                </a:lnTo>
                <a:lnTo>
                  <a:pt x="24834" y="13607"/>
                </a:lnTo>
                <a:close/>
                <a:moveTo>
                  <a:pt x="49627" y="13443"/>
                </a:moveTo>
                <a:cubicBezTo>
                  <a:pt x="49191" y="13443"/>
                  <a:pt x="49169" y="14110"/>
                  <a:pt x="49613" y="14123"/>
                </a:cubicBezTo>
                <a:cubicBezTo>
                  <a:pt x="49617" y="14123"/>
                  <a:pt x="49622" y="14124"/>
                  <a:pt x="49626" y="14124"/>
                </a:cubicBezTo>
                <a:cubicBezTo>
                  <a:pt x="50075" y="14124"/>
                  <a:pt x="50084" y="13457"/>
                  <a:pt x="49640" y="13444"/>
                </a:cubicBezTo>
                <a:cubicBezTo>
                  <a:pt x="49635" y="13444"/>
                  <a:pt x="49631" y="13443"/>
                  <a:pt x="49627" y="13443"/>
                </a:cubicBezTo>
                <a:close/>
                <a:moveTo>
                  <a:pt x="2597" y="13620"/>
                </a:moveTo>
                <a:cubicBezTo>
                  <a:pt x="2380" y="13620"/>
                  <a:pt x="2257" y="13892"/>
                  <a:pt x="2420" y="14055"/>
                </a:cubicBezTo>
                <a:cubicBezTo>
                  <a:pt x="2472" y="14103"/>
                  <a:pt x="2534" y="14124"/>
                  <a:pt x="2595" y="14124"/>
                </a:cubicBezTo>
                <a:cubicBezTo>
                  <a:pt x="2728" y="14124"/>
                  <a:pt x="2855" y="14023"/>
                  <a:pt x="2855" y="13865"/>
                </a:cubicBezTo>
                <a:cubicBezTo>
                  <a:pt x="2855" y="13729"/>
                  <a:pt x="2733" y="13620"/>
                  <a:pt x="2597" y="13620"/>
                </a:cubicBezTo>
                <a:close/>
                <a:moveTo>
                  <a:pt x="8034" y="13349"/>
                </a:moveTo>
                <a:cubicBezTo>
                  <a:pt x="7681" y="13349"/>
                  <a:pt x="7504" y="13784"/>
                  <a:pt x="7762" y="14028"/>
                </a:cubicBezTo>
                <a:cubicBezTo>
                  <a:pt x="7843" y="14109"/>
                  <a:pt x="7942" y="14145"/>
                  <a:pt x="8040" y="14145"/>
                </a:cubicBezTo>
                <a:cubicBezTo>
                  <a:pt x="8240" y="14145"/>
                  <a:pt x="8433" y="13994"/>
                  <a:pt x="8442" y="13756"/>
                </a:cubicBezTo>
                <a:cubicBezTo>
                  <a:pt x="8442" y="13539"/>
                  <a:pt x="8265" y="13349"/>
                  <a:pt x="8034" y="13349"/>
                </a:cubicBezTo>
                <a:close/>
                <a:moveTo>
                  <a:pt x="5329" y="13471"/>
                </a:moveTo>
                <a:cubicBezTo>
                  <a:pt x="5016" y="13471"/>
                  <a:pt x="4867" y="13838"/>
                  <a:pt x="5084" y="14055"/>
                </a:cubicBezTo>
                <a:cubicBezTo>
                  <a:pt x="5153" y="14120"/>
                  <a:pt x="5238" y="14149"/>
                  <a:pt x="5320" y="14149"/>
                </a:cubicBezTo>
                <a:cubicBezTo>
                  <a:pt x="5498" y="14149"/>
                  <a:pt x="5669" y="14015"/>
                  <a:pt x="5669" y="13811"/>
                </a:cubicBezTo>
                <a:cubicBezTo>
                  <a:pt x="5669" y="13620"/>
                  <a:pt x="5506" y="13471"/>
                  <a:pt x="5329" y="13471"/>
                </a:cubicBezTo>
                <a:close/>
                <a:moveTo>
                  <a:pt x="13077" y="13634"/>
                </a:moveTo>
                <a:lnTo>
                  <a:pt x="13240" y="13974"/>
                </a:lnTo>
                <a:lnTo>
                  <a:pt x="12900" y="14150"/>
                </a:lnTo>
                <a:lnTo>
                  <a:pt x="12737" y="13797"/>
                </a:lnTo>
                <a:lnTo>
                  <a:pt x="13077" y="13634"/>
                </a:lnTo>
                <a:close/>
                <a:moveTo>
                  <a:pt x="33846" y="13661"/>
                </a:moveTo>
                <a:lnTo>
                  <a:pt x="34036" y="14001"/>
                </a:lnTo>
                <a:lnTo>
                  <a:pt x="33696" y="14164"/>
                </a:lnTo>
                <a:lnTo>
                  <a:pt x="33519" y="13838"/>
                </a:lnTo>
                <a:lnTo>
                  <a:pt x="33846" y="13661"/>
                </a:lnTo>
                <a:close/>
                <a:moveTo>
                  <a:pt x="53225" y="13768"/>
                </a:moveTo>
                <a:cubicBezTo>
                  <a:pt x="53217" y="13768"/>
                  <a:pt x="53209" y="13769"/>
                  <a:pt x="53201" y="13770"/>
                </a:cubicBezTo>
                <a:cubicBezTo>
                  <a:pt x="53092" y="13770"/>
                  <a:pt x="52997" y="13851"/>
                  <a:pt x="52997" y="13960"/>
                </a:cubicBezTo>
                <a:cubicBezTo>
                  <a:pt x="52997" y="14069"/>
                  <a:pt x="53092" y="14164"/>
                  <a:pt x="53201" y="14164"/>
                </a:cubicBezTo>
                <a:cubicBezTo>
                  <a:pt x="53323" y="14164"/>
                  <a:pt x="53405" y="14069"/>
                  <a:pt x="53405" y="13960"/>
                </a:cubicBezTo>
                <a:cubicBezTo>
                  <a:pt x="53405" y="13847"/>
                  <a:pt x="53323" y="13768"/>
                  <a:pt x="53225" y="13768"/>
                </a:cubicBezTo>
                <a:close/>
                <a:moveTo>
                  <a:pt x="22102" y="13675"/>
                </a:moveTo>
                <a:lnTo>
                  <a:pt x="22279" y="14028"/>
                </a:lnTo>
                <a:lnTo>
                  <a:pt x="21925" y="14191"/>
                </a:lnTo>
                <a:lnTo>
                  <a:pt x="21749" y="13838"/>
                </a:lnTo>
                <a:lnTo>
                  <a:pt x="22102" y="13675"/>
                </a:lnTo>
                <a:close/>
                <a:moveTo>
                  <a:pt x="31127" y="13729"/>
                </a:moveTo>
                <a:lnTo>
                  <a:pt x="31304" y="14069"/>
                </a:lnTo>
                <a:lnTo>
                  <a:pt x="30964" y="14232"/>
                </a:lnTo>
                <a:lnTo>
                  <a:pt x="30787" y="13892"/>
                </a:lnTo>
                <a:lnTo>
                  <a:pt x="31127" y="13729"/>
                </a:lnTo>
                <a:close/>
                <a:moveTo>
                  <a:pt x="19356" y="13756"/>
                </a:moveTo>
                <a:lnTo>
                  <a:pt x="19533" y="14083"/>
                </a:lnTo>
                <a:lnTo>
                  <a:pt x="19207" y="14259"/>
                </a:lnTo>
                <a:lnTo>
                  <a:pt x="19030" y="13933"/>
                </a:lnTo>
                <a:cubicBezTo>
                  <a:pt x="19139" y="13879"/>
                  <a:pt x="19261" y="13811"/>
                  <a:pt x="19356" y="13756"/>
                </a:cubicBezTo>
                <a:close/>
                <a:moveTo>
                  <a:pt x="42898" y="13675"/>
                </a:moveTo>
                <a:lnTo>
                  <a:pt x="43102" y="14069"/>
                </a:lnTo>
                <a:lnTo>
                  <a:pt x="42708" y="14259"/>
                </a:lnTo>
                <a:lnTo>
                  <a:pt x="42517" y="13879"/>
                </a:lnTo>
                <a:lnTo>
                  <a:pt x="42898" y="13675"/>
                </a:lnTo>
                <a:close/>
                <a:moveTo>
                  <a:pt x="46908" y="13484"/>
                </a:moveTo>
                <a:cubicBezTo>
                  <a:pt x="46554" y="13484"/>
                  <a:pt x="46378" y="13906"/>
                  <a:pt x="46622" y="14150"/>
                </a:cubicBezTo>
                <a:cubicBezTo>
                  <a:pt x="46705" y="14229"/>
                  <a:pt x="46804" y="14264"/>
                  <a:pt x="46901" y="14264"/>
                </a:cubicBezTo>
                <a:cubicBezTo>
                  <a:pt x="47107" y="14264"/>
                  <a:pt x="47302" y="14105"/>
                  <a:pt x="47302" y="13865"/>
                </a:cubicBezTo>
                <a:cubicBezTo>
                  <a:pt x="47288" y="13661"/>
                  <a:pt x="47125" y="13484"/>
                  <a:pt x="46908" y="13484"/>
                </a:cubicBezTo>
                <a:close/>
                <a:moveTo>
                  <a:pt x="52141" y="14273"/>
                </a:moveTo>
                <a:cubicBezTo>
                  <a:pt x="52143" y="14273"/>
                  <a:pt x="52145" y="14273"/>
                  <a:pt x="52148" y="14273"/>
                </a:cubicBezTo>
                <a:lnTo>
                  <a:pt x="52148" y="14273"/>
                </a:lnTo>
                <a:cubicBezTo>
                  <a:pt x="52150" y="14273"/>
                  <a:pt x="52152" y="14273"/>
                  <a:pt x="52154" y="14273"/>
                </a:cubicBezTo>
                <a:close/>
                <a:moveTo>
                  <a:pt x="28395" y="13797"/>
                </a:moveTo>
                <a:lnTo>
                  <a:pt x="28558" y="14137"/>
                </a:lnTo>
                <a:lnTo>
                  <a:pt x="28218" y="14300"/>
                </a:lnTo>
                <a:lnTo>
                  <a:pt x="28055" y="13960"/>
                </a:lnTo>
                <a:lnTo>
                  <a:pt x="28395" y="13797"/>
                </a:lnTo>
                <a:close/>
                <a:moveTo>
                  <a:pt x="40166" y="13743"/>
                </a:moveTo>
                <a:cubicBezTo>
                  <a:pt x="40180" y="13811"/>
                  <a:pt x="40193" y="13879"/>
                  <a:pt x="40220" y="13933"/>
                </a:cubicBezTo>
                <a:cubicBezTo>
                  <a:pt x="40261" y="13987"/>
                  <a:pt x="40302" y="14055"/>
                  <a:pt x="40343" y="14110"/>
                </a:cubicBezTo>
                <a:lnTo>
                  <a:pt x="40003" y="14300"/>
                </a:lnTo>
                <a:lnTo>
                  <a:pt x="39772" y="13933"/>
                </a:lnTo>
                <a:lnTo>
                  <a:pt x="40166" y="13743"/>
                </a:lnTo>
                <a:close/>
                <a:moveTo>
                  <a:pt x="16651" y="13824"/>
                </a:moveTo>
                <a:lnTo>
                  <a:pt x="16815" y="14150"/>
                </a:lnTo>
                <a:lnTo>
                  <a:pt x="16448" y="14327"/>
                </a:lnTo>
                <a:lnTo>
                  <a:pt x="16284" y="14001"/>
                </a:lnTo>
                <a:lnTo>
                  <a:pt x="16651" y="13824"/>
                </a:lnTo>
                <a:close/>
                <a:moveTo>
                  <a:pt x="37434" y="13851"/>
                </a:moveTo>
                <a:lnTo>
                  <a:pt x="37611" y="14178"/>
                </a:lnTo>
                <a:lnTo>
                  <a:pt x="37244" y="14354"/>
                </a:lnTo>
                <a:lnTo>
                  <a:pt x="37067" y="14028"/>
                </a:lnTo>
                <a:lnTo>
                  <a:pt x="37434" y="13851"/>
                </a:lnTo>
                <a:close/>
                <a:moveTo>
                  <a:pt x="54055" y="14122"/>
                </a:moveTo>
                <a:cubicBezTo>
                  <a:pt x="54051" y="14122"/>
                  <a:pt x="54047" y="14122"/>
                  <a:pt x="54044" y="14123"/>
                </a:cubicBezTo>
                <a:lnTo>
                  <a:pt x="54030" y="14123"/>
                </a:lnTo>
                <a:cubicBezTo>
                  <a:pt x="53976" y="14137"/>
                  <a:pt x="53935" y="14178"/>
                  <a:pt x="53908" y="14246"/>
                </a:cubicBezTo>
                <a:cubicBezTo>
                  <a:pt x="53908" y="14273"/>
                  <a:pt x="53989" y="14354"/>
                  <a:pt x="54030" y="14368"/>
                </a:cubicBezTo>
                <a:cubicBezTo>
                  <a:pt x="54071" y="14368"/>
                  <a:pt x="54139" y="14300"/>
                  <a:pt x="54234" y="14246"/>
                </a:cubicBezTo>
                <a:cubicBezTo>
                  <a:pt x="54147" y="14184"/>
                  <a:pt x="54094" y="14122"/>
                  <a:pt x="54055" y="14122"/>
                </a:cubicBezTo>
                <a:close/>
                <a:moveTo>
                  <a:pt x="50471" y="13721"/>
                </a:moveTo>
                <a:cubicBezTo>
                  <a:pt x="50389" y="13721"/>
                  <a:pt x="50305" y="13752"/>
                  <a:pt x="50238" y="13824"/>
                </a:cubicBezTo>
                <a:cubicBezTo>
                  <a:pt x="50038" y="14024"/>
                  <a:pt x="50178" y="14368"/>
                  <a:pt x="50453" y="14368"/>
                </a:cubicBezTo>
                <a:cubicBezTo>
                  <a:pt x="50458" y="14368"/>
                  <a:pt x="50464" y="14368"/>
                  <a:pt x="50469" y="14368"/>
                </a:cubicBezTo>
                <a:cubicBezTo>
                  <a:pt x="50646" y="14368"/>
                  <a:pt x="50782" y="14218"/>
                  <a:pt x="50782" y="14055"/>
                </a:cubicBezTo>
                <a:lnTo>
                  <a:pt x="50795" y="14042"/>
                </a:lnTo>
                <a:cubicBezTo>
                  <a:pt x="50795" y="13851"/>
                  <a:pt x="50637" y="13721"/>
                  <a:pt x="50471" y="13721"/>
                </a:cubicBezTo>
                <a:close/>
                <a:moveTo>
                  <a:pt x="667" y="14083"/>
                </a:moveTo>
                <a:cubicBezTo>
                  <a:pt x="626" y="14123"/>
                  <a:pt x="558" y="14164"/>
                  <a:pt x="545" y="14218"/>
                </a:cubicBezTo>
                <a:cubicBezTo>
                  <a:pt x="545" y="14273"/>
                  <a:pt x="613" y="14314"/>
                  <a:pt x="667" y="14382"/>
                </a:cubicBezTo>
                <a:cubicBezTo>
                  <a:pt x="735" y="14314"/>
                  <a:pt x="803" y="14259"/>
                  <a:pt x="789" y="14218"/>
                </a:cubicBezTo>
                <a:cubicBezTo>
                  <a:pt x="789" y="14164"/>
                  <a:pt x="708" y="14123"/>
                  <a:pt x="667" y="14083"/>
                </a:cubicBezTo>
                <a:close/>
                <a:moveTo>
                  <a:pt x="25663" y="13851"/>
                </a:moveTo>
                <a:lnTo>
                  <a:pt x="25826" y="14218"/>
                </a:lnTo>
                <a:lnTo>
                  <a:pt x="25514" y="14382"/>
                </a:lnTo>
                <a:lnTo>
                  <a:pt x="25337" y="14028"/>
                </a:lnTo>
                <a:lnTo>
                  <a:pt x="25663" y="13851"/>
                </a:lnTo>
                <a:close/>
                <a:moveTo>
                  <a:pt x="13892" y="13865"/>
                </a:moveTo>
                <a:lnTo>
                  <a:pt x="14069" y="14205"/>
                </a:lnTo>
                <a:lnTo>
                  <a:pt x="13729" y="14395"/>
                </a:lnTo>
                <a:lnTo>
                  <a:pt x="13552" y="14042"/>
                </a:lnTo>
                <a:lnTo>
                  <a:pt x="13892" y="13865"/>
                </a:lnTo>
                <a:close/>
                <a:moveTo>
                  <a:pt x="8885" y="13593"/>
                </a:moveTo>
                <a:cubicBezTo>
                  <a:pt x="8878" y="13593"/>
                  <a:pt x="8870" y="13593"/>
                  <a:pt x="8863" y="13593"/>
                </a:cubicBezTo>
                <a:cubicBezTo>
                  <a:pt x="8496" y="13593"/>
                  <a:pt x="8333" y="14028"/>
                  <a:pt x="8578" y="14286"/>
                </a:cubicBezTo>
                <a:cubicBezTo>
                  <a:pt x="8660" y="14364"/>
                  <a:pt x="8760" y="14399"/>
                  <a:pt x="8858" y="14399"/>
                </a:cubicBezTo>
                <a:cubicBezTo>
                  <a:pt x="9069" y="14399"/>
                  <a:pt x="9271" y="14238"/>
                  <a:pt x="9271" y="13987"/>
                </a:cubicBezTo>
                <a:cubicBezTo>
                  <a:pt x="9271" y="13777"/>
                  <a:pt x="9093" y="13593"/>
                  <a:pt x="8885" y="13593"/>
                </a:cubicBezTo>
                <a:close/>
                <a:moveTo>
                  <a:pt x="3404" y="13837"/>
                </a:moveTo>
                <a:cubicBezTo>
                  <a:pt x="3252" y="13837"/>
                  <a:pt x="3141" y="13967"/>
                  <a:pt x="3141" y="14110"/>
                </a:cubicBezTo>
                <a:cubicBezTo>
                  <a:pt x="3132" y="14284"/>
                  <a:pt x="3271" y="14403"/>
                  <a:pt x="3417" y="14403"/>
                </a:cubicBezTo>
                <a:cubicBezTo>
                  <a:pt x="3487" y="14403"/>
                  <a:pt x="3559" y="14375"/>
                  <a:pt x="3616" y="14314"/>
                </a:cubicBezTo>
                <a:cubicBezTo>
                  <a:pt x="3807" y="14137"/>
                  <a:pt x="3671" y="13838"/>
                  <a:pt x="3426" y="13838"/>
                </a:cubicBezTo>
                <a:cubicBezTo>
                  <a:pt x="3419" y="13837"/>
                  <a:pt x="3411" y="13837"/>
                  <a:pt x="3404" y="13837"/>
                </a:cubicBezTo>
                <a:close/>
                <a:moveTo>
                  <a:pt x="6143" y="13689"/>
                </a:moveTo>
                <a:cubicBezTo>
                  <a:pt x="6053" y="13689"/>
                  <a:pt x="5961" y="13722"/>
                  <a:pt x="5886" y="13797"/>
                </a:cubicBezTo>
                <a:cubicBezTo>
                  <a:pt x="5655" y="14015"/>
                  <a:pt x="5818" y="14409"/>
                  <a:pt x="6145" y="14409"/>
                </a:cubicBezTo>
                <a:cubicBezTo>
                  <a:pt x="6348" y="14409"/>
                  <a:pt x="6498" y="14246"/>
                  <a:pt x="6512" y="14055"/>
                </a:cubicBezTo>
                <a:cubicBezTo>
                  <a:pt x="6512" y="13835"/>
                  <a:pt x="6331" y="13689"/>
                  <a:pt x="6143" y="13689"/>
                </a:cubicBezTo>
                <a:close/>
                <a:moveTo>
                  <a:pt x="34688" y="13906"/>
                </a:moveTo>
                <a:lnTo>
                  <a:pt x="34851" y="14246"/>
                </a:lnTo>
                <a:lnTo>
                  <a:pt x="34525" y="14422"/>
                </a:lnTo>
                <a:lnTo>
                  <a:pt x="34349" y="14083"/>
                </a:lnTo>
                <a:lnTo>
                  <a:pt x="34688" y="13906"/>
                </a:lnTo>
                <a:close/>
                <a:moveTo>
                  <a:pt x="22945" y="13947"/>
                </a:moveTo>
                <a:lnTo>
                  <a:pt x="23108" y="14273"/>
                </a:lnTo>
                <a:lnTo>
                  <a:pt x="22754" y="14450"/>
                </a:lnTo>
                <a:lnTo>
                  <a:pt x="22578" y="14123"/>
                </a:lnTo>
                <a:lnTo>
                  <a:pt x="22945" y="13947"/>
                </a:lnTo>
                <a:close/>
                <a:moveTo>
                  <a:pt x="47733" y="13738"/>
                </a:moveTo>
                <a:cubicBezTo>
                  <a:pt x="47640" y="13738"/>
                  <a:pt x="47544" y="13773"/>
                  <a:pt x="47465" y="13851"/>
                </a:cubicBezTo>
                <a:cubicBezTo>
                  <a:pt x="47234" y="14083"/>
                  <a:pt x="47397" y="14490"/>
                  <a:pt x="47737" y="14490"/>
                </a:cubicBezTo>
                <a:cubicBezTo>
                  <a:pt x="47744" y="14491"/>
                  <a:pt x="47752" y="14491"/>
                  <a:pt x="47759" y="14491"/>
                </a:cubicBezTo>
                <a:cubicBezTo>
                  <a:pt x="47953" y="14491"/>
                  <a:pt x="48118" y="14320"/>
                  <a:pt x="48118" y="14123"/>
                </a:cubicBezTo>
                <a:cubicBezTo>
                  <a:pt x="48118" y="13893"/>
                  <a:pt x="47930" y="13738"/>
                  <a:pt x="47733" y="13738"/>
                </a:cubicBezTo>
                <a:close/>
                <a:moveTo>
                  <a:pt x="11147" y="13906"/>
                </a:moveTo>
                <a:lnTo>
                  <a:pt x="11350" y="14314"/>
                </a:lnTo>
                <a:lnTo>
                  <a:pt x="10997" y="14504"/>
                </a:lnTo>
                <a:lnTo>
                  <a:pt x="10793" y="14096"/>
                </a:lnTo>
                <a:cubicBezTo>
                  <a:pt x="10861" y="14083"/>
                  <a:pt x="10929" y="14055"/>
                  <a:pt x="10997" y="14028"/>
                </a:cubicBezTo>
                <a:cubicBezTo>
                  <a:pt x="11051" y="13987"/>
                  <a:pt x="11106" y="13947"/>
                  <a:pt x="11147" y="13906"/>
                </a:cubicBezTo>
                <a:close/>
                <a:moveTo>
                  <a:pt x="20199" y="14001"/>
                </a:moveTo>
                <a:lnTo>
                  <a:pt x="20376" y="14341"/>
                </a:lnTo>
                <a:lnTo>
                  <a:pt x="20036" y="14504"/>
                </a:lnTo>
                <a:lnTo>
                  <a:pt x="19859" y="14164"/>
                </a:lnTo>
                <a:lnTo>
                  <a:pt x="20199" y="14001"/>
                </a:lnTo>
                <a:close/>
                <a:moveTo>
                  <a:pt x="31956" y="13974"/>
                </a:moveTo>
                <a:lnTo>
                  <a:pt x="32174" y="14341"/>
                </a:lnTo>
                <a:lnTo>
                  <a:pt x="31793" y="14504"/>
                </a:lnTo>
                <a:cubicBezTo>
                  <a:pt x="31752" y="14409"/>
                  <a:pt x="31684" y="14273"/>
                  <a:pt x="31630" y="14150"/>
                </a:cubicBezTo>
                <a:lnTo>
                  <a:pt x="31956" y="13974"/>
                </a:lnTo>
                <a:close/>
                <a:moveTo>
                  <a:pt x="43754" y="13879"/>
                </a:moveTo>
                <a:cubicBezTo>
                  <a:pt x="43754" y="14049"/>
                  <a:pt x="43842" y="14219"/>
                  <a:pt x="43982" y="14316"/>
                </a:cubicBezTo>
                <a:lnTo>
                  <a:pt x="43982" y="14316"/>
                </a:lnTo>
                <a:cubicBezTo>
                  <a:pt x="43960" y="14313"/>
                  <a:pt x="43938" y="14311"/>
                  <a:pt x="43916" y="14311"/>
                </a:cubicBezTo>
                <a:cubicBezTo>
                  <a:pt x="43778" y="14311"/>
                  <a:pt x="43639" y="14377"/>
                  <a:pt x="43551" y="14531"/>
                </a:cubicBezTo>
                <a:lnTo>
                  <a:pt x="43333" y="14123"/>
                </a:lnTo>
                <a:cubicBezTo>
                  <a:pt x="43510" y="14123"/>
                  <a:pt x="43659" y="14028"/>
                  <a:pt x="43754" y="13879"/>
                </a:cubicBezTo>
                <a:close/>
                <a:moveTo>
                  <a:pt x="40982" y="14028"/>
                </a:moveTo>
                <a:lnTo>
                  <a:pt x="41158" y="14368"/>
                </a:lnTo>
                <a:lnTo>
                  <a:pt x="40818" y="14545"/>
                </a:lnTo>
                <a:cubicBezTo>
                  <a:pt x="40764" y="14436"/>
                  <a:pt x="40696" y="14314"/>
                  <a:pt x="40642" y="14205"/>
                </a:cubicBezTo>
                <a:lnTo>
                  <a:pt x="40982" y="14028"/>
                </a:lnTo>
                <a:close/>
                <a:moveTo>
                  <a:pt x="29211" y="14042"/>
                </a:moveTo>
                <a:lnTo>
                  <a:pt x="29374" y="14395"/>
                </a:lnTo>
                <a:lnTo>
                  <a:pt x="29048" y="14572"/>
                </a:lnTo>
                <a:lnTo>
                  <a:pt x="28884" y="14205"/>
                </a:lnTo>
                <a:lnTo>
                  <a:pt x="29211" y="14042"/>
                </a:lnTo>
                <a:close/>
                <a:moveTo>
                  <a:pt x="45021" y="13770"/>
                </a:moveTo>
                <a:cubicBezTo>
                  <a:pt x="45016" y="13770"/>
                  <a:pt x="45010" y="13770"/>
                  <a:pt x="45005" y="13770"/>
                </a:cubicBezTo>
                <a:cubicBezTo>
                  <a:pt x="44787" y="13770"/>
                  <a:pt x="44597" y="13960"/>
                  <a:pt x="44611" y="14178"/>
                </a:cubicBezTo>
                <a:cubicBezTo>
                  <a:pt x="44602" y="14425"/>
                  <a:pt x="44802" y="14592"/>
                  <a:pt x="45012" y="14592"/>
                </a:cubicBezTo>
                <a:cubicBezTo>
                  <a:pt x="45115" y="14592"/>
                  <a:pt x="45219" y="14552"/>
                  <a:pt x="45304" y="14463"/>
                </a:cubicBezTo>
                <a:cubicBezTo>
                  <a:pt x="45558" y="14209"/>
                  <a:pt x="45377" y="13770"/>
                  <a:pt x="45021" y="13770"/>
                </a:cubicBezTo>
                <a:close/>
                <a:moveTo>
                  <a:pt x="51312" y="14001"/>
                </a:moveTo>
                <a:cubicBezTo>
                  <a:pt x="50918" y="14001"/>
                  <a:pt x="50918" y="14599"/>
                  <a:pt x="51312" y="14599"/>
                </a:cubicBezTo>
                <a:cubicBezTo>
                  <a:pt x="51706" y="14599"/>
                  <a:pt x="51706" y="14001"/>
                  <a:pt x="51312" y="14001"/>
                </a:cubicBezTo>
                <a:close/>
                <a:moveTo>
                  <a:pt x="17467" y="14069"/>
                </a:moveTo>
                <a:lnTo>
                  <a:pt x="17644" y="14395"/>
                </a:lnTo>
                <a:lnTo>
                  <a:pt x="17277" y="14613"/>
                </a:lnTo>
                <a:lnTo>
                  <a:pt x="17114" y="14246"/>
                </a:lnTo>
                <a:lnTo>
                  <a:pt x="17467" y="14069"/>
                </a:lnTo>
                <a:close/>
                <a:moveTo>
                  <a:pt x="26492" y="14123"/>
                </a:moveTo>
                <a:lnTo>
                  <a:pt x="26669" y="14463"/>
                </a:lnTo>
                <a:lnTo>
                  <a:pt x="26329" y="14640"/>
                </a:lnTo>
                <a:lnTo>
                  <a:pt x="26152" y="14300"/>
                </a:lnTo>
                <a:lnTo>
                  <a:pt x="26492" y="14123"/>
                </a:lnTo>
                <a:close/>
                <a:moveTo>
                  <a:pt x="1486" y="14271"/>
                </a:moveTo>
                <a:cubicBezTo>
                  <a:pt x="1387" y="14271"/>
                  <a:pt x="1306" y="14349"/>
                  <a:pt x="1306" y="14450"/>
                </a:cubicBezTo>
                <a:cubicBezTo>
                  <a:pt x="1292" y="14558"/>
                  <a:pt x="1374" y="14640"/>
                  <a:pt x="1482" y="14640"/>
                </a:cubicBezTo>
                <a:cubicBezTo>
                  <a:pt x="1489" y="14641"/>
                  <a:pt x="1496" y="14641"/>
                  <a:pt x="1503" y="14641"/>
                </a:cubicBezTo>
                <a:cubicBezTo>
                  <a:pt x="1603" y="14641"/>
                  <a:pt x="1685" y="14551"/>
                  <a:pt x="1673" y="14450"/>
                </a:cubicBezTo>
                <a:cubicBezTo>
                  <a:pt x="1686" y="14354"/>
                  <a:pt x="1605" y="14273"/>
                  <a:pt x="1510" y="14273"/>
                </a:cubicBezTo>
                <a:cubicBezTo>
                  <a:pt x="1502" y="14272"/>
                  <a:pt x="1494" y="14271"/>
                  <a:pt x="1486" y="14271"/>
                </a:cubicBezTo>
                <a:close/>
                <a:moveTo>
                  <a:pt x="38263" y="14110"/>
                </a:moveTo>
                <a:lnTo>
                  <a:pt x="38426" y="14422"/>
                </a:lnTo>
                <a:lnTo>
                  <a:pt x="38073" y="14653"/>
                </a:lnTo>
                <a:cubicBezTo>
                  <a:pt x="38018" y="14545"/>
                  <a:pt x="37964" y="14395"/>
                  <a:pt x="37910" y="14273"/>
                </a:cubicBezTo>
                <a:lnTo>
                  <a:pt x="38263" y="14110"/>
                </a:lnTo>
                <a:close/>
                <a:moveTo>
                  <a:pt x="14708" y="14137"/>
                </a:moveTo>
                <a:lnTo>
                  <a:pt x="14884" y="14504"/>
                </a:lnTo>
                <a:lnTo>
                  <a:pt x="14558" y="14667"/>
                </a:lnTo>
                <a:lnTo>
                  <a:pt x="14382" y="14314"/>
                </a:lnTo>
                <a:lnTo>
                  <a:pt x="14708" y="14137"/>
                </a:lnTo>
                <a:close/>
                <a:moveTo>
                  <a:pt x="6960" y="13919"/>
                </a:moveTo>
                <a:cubicBezTo>
                  <a:pt x="6756" y="13919"/>
                  <a:pt x="6580" y="14096"/>
                  <a:pt x="6593" y="14314"/>
                </a:cubicBezTo>
                <a:cubicBezTo>
                  <a:pt x="6602" y="14531"/>
                  <a:pt x="6786" y="14676"/>
                  <a:pt x="6977" y="14676"/>
                </a:cubicBezTo>
                <a:cubicBezTo>
                  <a:pt x="7072" y="14676"/>
                  <a:pt x="7169" y="14640"/>
                  <a:pt x="7246" y="14558"/>
                </a:cubicBezTo>
                <a:cubicBezTo>
                  <a:pt x="7477" y="14314"/>
                  <a:pt x="7300" y="13919"/>
                  <a:pt x="6960" y="13919"/>
                </a:cubicBezTo>
                <a:close/>
                <a:moveTo>
                  <a:pt x="23760" y="14191"/>
                </a:moveTo>
                <a:lnTo>
                  <a:pt x="23937" y="14517"/>
                </a:lnTo>
                <a:lnTo>
                  <a:pt x="23570" y="14681"/>
                </a:lnTo>
                <a:lnTo>
                  <a:pt x="23407" y="14354"/>
                </a:lnTo>
                <a:lnTo>
                  <a:pt x="23760" y="14191"/>
                </a:lnTo>
                <a:close/>
                <a:moveTo>
                  <a:pt x="35504" y="14164"/>
                </a:moveTo>
                <a:lnTo>
                  <a:pt x="35667" y="14517"/>
                </a:lnTo>
                <a:lnTo>
                  <a:pt x="35341" y="14694"/>
                </a:lnTo>
                <a:lnTo>
                  <a:pt x="35178" y="14327"/>
                </a:lnTo>
                <a:lnTo>
                  <a:pt x="35504" y="14164"/>
                </a:lnTo>
                <a:close/>
                <a:moveTo>
                  <a:pt x="4248" y="14059"/>
                </a:moveTo>
                <a:cubicBezTo>
                  <a:pt x="4085" y="14059"/>
                  <a:pt x="3922" y="14171"/>
                  <a:pt x="3943" y="14395"/>
                </a:cubicBezTo>
                <a:cubicBezTo>
                  <a:pt x="3922" y="14613"/>
                  <a:pt x="4085" y="14721"/>
                  <a:pt x="4248" y="14721"/>
                </a:cubicBezTo>
                <a:cubicBezTo>
                  <a:pt x="4412" y="14721"/>
                  <a:pt x="4575" y="14613"/>
                  <a:pt x="4554" y="14395"/>
                </a:cubicBezTo>
                <a:cubicBezTo>
                  <a:pt x="4575" y="14171"/>
                  <a:pt x="4412" y="14059"/>
                  <a:pt x="4248" y="14059"/>
                </a:cubicBezTo>
                <a:close/>
                <a:moveTo>
                  <a:pt x="11989" y="14205"/>
                </a:moveTo>
                <a:lnTo>
                  <a:pt x="12166" y="14545"/>
                </a:lnTo>
                <a:lnTo>
                  <a:pt x="11826" y="14735"/>
                </a:lnTo>
                <a:lnTo>
                  <a:pt x="11636" y="14382"/>
                </a:lnTo>
                <a:lnTo>
                  <a:pt x="11989" y="14205"/>
                </a:lnTo>
                <a:close/>
                <a:moveTo>
                  <a:pt x="48576" y="14000"/>
                </a:moveTo>
                <a:cubicBezTo>
                  <a:pt x="48568" y="14000"/>
                  <a:pt x="48560" y="14000"/>
                  <a:pt x="48552" y="14001"/>
                </a:cubicBezTo>
                <a:cubicBezTo>
                  <a:pt x="48226" y="14015"/>
                  <a:pt x="48077" y="14409"/>
                  <a:pt x="48308" y="14640"/>
                </a:cubicBezTo>
                <a:cubicBezTo>
                  <a:pt x="48379" y="14707"/>
                  <a:pt x="48465" y="14736"/>
                  <a:pt x="48550" y="14736"/>
                </a:cubicBezTo>
                <a:cubicBezTo>
                  <a:pt x="48744" y="14736"/>
                  <a:pt x="48933" y="14585"/>
                  <a:pt x="48933" y="14368"/>
                </a:cubicBezTo>
                <a:cubicBezTo>
                  <a:pt x="48933" y="14159"/>
                  <a:pt x="48770" y="14000"/>
                  <a:pt x="48576" y="14000"/>
                </a:cubicBezTo>
                <a:close/>
                <a:moveTo>
                  <a:pt x="21001" y="14246"/>
                </a:moveTo>
                <a:lnTo>
                  <a:pt x="21191" y="14572"/>
                </a:lnTo>
                <a:lnTo>
                  <a:pt x="20851" y="14749"/>
                </a:lnTo>
                <a:lnTo>
                  <a:pt x="20675" y="14409"/>
                </a:lnTo>
                <a:lnTo>
                  <a:pt x="21001" y="14246"/>
                </a:lnTo>
                <a:close/>
                <a:moveTo>
                  <a:pt x="32785" y="14232"/>
                </a:moveTo>
                <a:lnTo>
                  <a:pt x="32949" y="14572"/>
                </a:lnTo>
                <a:lnTo>
                  <a:pt x="32636" y="14749"/>
                </a:lnTo>
                <a:lnTo>
                  <a:pt x="32418" y="14395"/>
                </a:lnTo>
                <a:lnTo>
                  <a:pt x="32785" y="14232"/>
                </a:lnTo>
                <a:close/>
                <a:moveTo>
                  <a:pt x="41811" y="14259"/>
                </a:moveTo>
                <a:cubicBezTo>
                  <a:pt x="41865" y="14382"/>
                  <a:pt x="41947" y="14504"/>
                  <a:pt x="42001" y="14613"/>
                </a:cubicBezTo>
                <a:lnTo>
                  <a:pt x="41648" y="14789"/>
                </a:lnTo>
                <a:lnTo>
                  <a:pt x="41471" y="14450"/>
                </a:lnTo>
                <a:lnTo>
                  <a:pt x="41811" y="14259"/>
                </a:lnTo>
                <a:close/>
                <a:moveTo>
                  <a:pt x="30053" y="14259"/>
                </a:moveTo>
                <a:lnTo>
                  <a:pt x="30230" y="14626"/>
                </a:lnTo>
                <a:lnTo>
                  <a:pt x="29877" y="14803"/>
                </a:lnTo>
                <a:lnTo>
                  <a:pt x="29700" y="14477"/>
                </a:lnTo>
                <a:lnTo>
                  <a:pt x="30053" y="14259"/>
                </a:lnTo>
                <a:close/>
                <a:moveTo>
                  <a:pt x="52148" y="14273"/>
                </a:moveTo>
                <a:cubicBezTo>
                  <a:pt x="51908" y="14278"/>
                  <a:pt x="51789" y="14560"/>
                  <a:pt x="51951" y="14735"/>
                </a:cubicBezTo>
                <a:cubicBezTo>
                  <a:pt x="52004" y="14793"/>
                  <a:pt x="52073" y="14819"/>
                  <a:pt x="52141" y="14819"/>
                </a:cubicBezTo>
                <a:cubicBezTo>
                  <a:pt x="52280" y="14819"/>
                  <a:pt x="52417" y="14713"/>
                  <a:pt x="52426" y="14558"/>
                </a:cubicBezTo>
                <a:cubicBezTo>
                  <a:pt x="52426" y="14397"/>
                  <a:pt x="52307" y="14276"/>
                  <a:pt x="52148" y="14273"/>
                </a:cubicBezTo>
                <a:close/>
                <a:moveTo>
                  <a:pt x="45834" y="14015"/>
                </a:moveTo>
                <a:cubicBezTo>
                  <a:pt x="45617" y="14015"/>
                  <a:pt x="45426" y="14191"/>
                  <a:pt x="45440" y="14422"/>
                </a:cubicBezTo>
                <a:cubicBezTo>
                  <a:pt x="45440" y="14663"/>
                  <a:pt x="45641" y="14821"/>
                  <a:pt x="45851" y="14821"/>
                </a:cubicBezTo>
                <a:cubicBezTo>
                  <a:pt x="45950" y="14821"/>
                  <a:pt x="46050" y="14786"/>
                  <a:pt x="46133" y="14708"/>
                </a:cubicBezTo>
                <a:cubicBezTo>
                  <a:pt x="46391" y="14450"/>
                  <a:pt x="46201" y="14015"/>
                  <a:pt x="45834" y="14015"/>
                </a:cubicBezTo>
                <a:close/>
                <a:moveTo>
                  <a:pt x="18282" y="14314"/>
                </a:moveTo>
                <a:lnTo>
                  <a:pt x="18459" y="14681"/>
                </a:lnTo>
                <a:lnTo>
                  <a:pt x="18133" y="14844"/>
                </a:lnTo>
                <a:lnTo>
                  <a:pt x="17970" y="14477"/>
                </a:lnTo>
                <a:lnTo>
                  <a:pt x="18282" y="14314"/>
                </a:lnTo>
                <a:close/>
                <a:moveTo>
                  <a:pt x="39092" y="14341"/>
                </a:moveTo>
                <a:lnTo>
                  <a:pt x="39269" y="14694"/>
                </a:lnTo>
                <a:lnTo>
                  <a:pt x="38943" y="14871"/>
                </a:lnTo>
                <a:lnTo>
                  <a:pt x="38766" y="14504"/>
                </a:lnTo>
                <a:lnTo>
                  <a:pt x="39092" y="14341"/>
                </a:lnTo>
                <a:close/>
                <a:moveTo>
                  <a:pt x="27308" y="14382"/>
                </a:moveTo>
                <a:lnTo>
                  <a:pt x="27484" y="14708"/>
                </a:lnTo>
                <a:lnTo>
                  <a:pt x="27145" y="14884"/>
                </a:lnTo>
                <a:lnTo>
                  <a:pt x="26982" y="14545"/>
                </a:lnTo>
                <a:lnTo>
                  <a:pt x="27308" y="14382"/>
                </a:lnTo>
                <a:close/>
                <a:moveTo>
                  <a:pt x="15550" y="14395"/>
                </a:moveTo>
                <a:lnTo>
                  <a:pt x="15714" y="14735"/>
                </a:lnTo>
                <a:lnTo>
                  <a:pt x="15374" y="14898"/>
                </a:lnTo>
                <a:lnTo>
                  <a:pt x="15211" y="14558"/>
                </a:lnTo>
                <a:lnTo>
                  <a:pt x="15550" y="14395"/>
                </a:lnTo>
                <a:close/>
                <a:moveTo>
                  <a:pt x="2325" y="14476"/>
                </a:moveTo>
                <a:cubicBezTo>
                  <a:pt x="2026" y="14476"/>
                  <a:pt x="2017" y="14925"/>
                  <a:pt x="2325" y="14939"/>
                </a:cubicBezTo>
                <a:cubicBezTo>
                  <a:pt x="2638" y="14939"/>
                  <a:pt x="2638" y="14477"/>
                  <a:pt x="2339" y="14477"/>
                </a:cubicBezTo>
                <a:cubicBezTo>
                  <a:pt x="2334" y="14477"/>
                  <a:pt x="2330" y="14476"/>
                  <a:pt x="2325" y="14476"/>
                </a:cubicBezTo>
                <a:close/>
                <a:moveTo>
                  <a:pt x="24589" y="14436"/>
                </a:moveTo>
                <a:lnTo>
                  <a:pt x="24752" y="14762"/>
                </a:lnTo>
                <a:lnTo>
                  <a:pt x="24399" y="14939"/>
                </a:lnTo>
                <a:lnTo>
                  <a:pt x="24222" y="14613"/>
                </a:lnTo>
                <a:lnTo>
                  <a:pt x="24589" y="14436"/>
                </a:lnTo>
                <a:close/>
                <a:moveTo>
                  <a:pt x="36333" y="14436"/>
                </a:moveTo>
                <a:lnTo>
                  <a:pt x="36496" y="14776"/>
                </a:lnTo>
                <a:lnTo>
                  <a:pt x="36170" y="14939"/>
                </a:lnTo>
                <a:lnTo>
                  <a:pt x="36007" y="14599"/>
                </a:lnTo>
                <a:lnTo>
                  <a:pt x="36333" y="14436"/>
                </a:lnTo>
                <a:close/>
                <a:moveTo>
                  <a:pt x="49382" y="14259"/>
                </a:moveTo>
                <a:cubicBezTo>
                  <a:pt x="49069" y="14259"/>
                  <a:pt x="48919" y="14640"/>
                  <a:pt x="49137" y="14857"/>
                </a:cubicBezTo>
                <a:cubicBezTo>
                  <a:pt x="49210" y="14926"/>
                  <a:pt x="49298" y="14957"/>
                  <a:pt x="49384" y="14957"/>
                </a:cubicBezTo>
                <a:cubicBezTo>
                  <a:pt x="49569" y="14957"/>
                  <a:pt x="49744" y="14813"/>
                  <a:pt x="49735" y="14599"/>
                </a:cubicBezTo>
                <a:cubicBezTo>
                  <a:pt x="49735" y="14409"/>
                  <a:pt x="49572" y="14259"/>
                  <a:pt x="49382" y="14259"/>
                </a:cubicBezTo>
                <a:close/>
                <a:moveTo>
                  <a:pt x="7795" y="14183"/>
                </a:moveTo>
                <a:cubicBezTo>
                  <a:pt x="7697" y="14183"/>
                  <a:pt x="7598" y="14220"/>
                  <a:pt x="7517" y="14300"/>
                </a:cubicBezTo>
                <a:cubicBezTo>
                  <a:pt x="7273" y="14545"/>
                  <a:pt x="7449" y="14966"/>
                  <a:pt x="7803" y="14966"/>
                </a:cubicBezTo>
                <a:cubicBezTo>
                  <a:pt x="8007" y="14966"/>
                  <a:pt x="8183" y="14789"/>
                  <a:pt x="8183" y="14572"/>
                </a:cubicBezTo>
                <a:cubicBezTo>
                  <a:pt x="8183" y="14335"/>
                  <a:pt x="7994" y="14183"/>
                  <a:pt x="7795" y="14183"/>
                </a:cubicBezTo>
                <a:close/>
                <a:moveTo>
                  <a:pt x="12818" y="14450"/>
                </a:moveTo>
                <a:lnTo>
                  <a:pt x="13009" y="14789"/>
                </a:lnTo>
                <a:lnTo>
                  <a:pt x="12669" y="14980"/>
                </a:lnTo>
                <a:lnTo>
                  <a:pt x="12479" y="14640"/>
                </a:lnTo>
                <a:lnTo>
                  <a:pt x="12818" y="14450"/>
                </a:lnTo>
                <a:close/>
                <a:moveTo>
                  <a:pt x="5084" y="14300"/>
                </a:moveTo>
                <a:cubicBezTo>
                  <a:pt x="4894" y="14300"/>
                  <a:pt x="4745" y="14450"/>
                  <a:pt x="4745" y="14626"/>
                </a:cubicBezTo>
                <a:cubicBezTo>
                  <a:pt x="4726" y="14840"/>
                  <a:pt x="4892" y="14984"/>
                  <a:pt x="5072" y="14984"/>
                </a:cubicBezTo>
                <a:cubicBezTo>
                  <a:pt x="5156" y="14984"/>
                  <a:pt x="5242" y="14953"/>
                  <a:pt x="5315" y="14884"/>
                </a:cubicBezTo>
                <a:cubicBezTo>
                  <a:pt x="5533" y="14681"/>
                  <a:pt x="5383" y="14300"/>
                  <a:pt x="5084" y="14300"/>
                </a:cubicBezTo>
                <a:close/>
                <a:moveTo>
                  <a:pt x="33628" y="14490"/>
                </a:moveTo>
                <a:lnTo>
                  <a:pt x="33791" y="14830"/>
                </a:lnTo>
                <a:lnTo>
                  <a:pt x="33451" y="14993"/>
                </a:lnTo>
                <a:cubicBezTo>
                  <a:pt x="33397" y="14898"/>
                  <a:pt x="33329" y="14776"/>
                  <a:pt x="33288" y="14667"/>
                </a:cubicBezTo>
                <a:lnTo>
                  <a:pt x="33628" y="14490"/>
                </a:lnTo>
                <a:close/>
                <a:moveTo>
                  <a:pt x="52970" y="14545"/>
                </a:moveTo>
                <a:cubicBezTo>
                  <a:pt x="52752" y="14545"/>
                  <a:pt x="52644" y="14789"/>
                  <a:pt x="52780" y="14952"/>
                </a:cubicBezTo>
                <a:cubicBezTo>
                  <a:pt x="52829" y="15002"/>
                  <a:pt x="52891" y="15025"/>
                  <a:pt x="52952" y="15025"/>
                </a:cubicBezTo>
                <a:cubicBezTo>
                  <a:pt x="53074" y="15025"/>
                  <a:pt x="53192" y="14934"/>
                  <a:pt x="53201" y="14789"/>
                </a:cubicBezTo>
                <a:cubicBezTo>
                  <a:pt x="53201" y="14667"/>
                  <a:pt x="53106" y="14558"/>
                  <a:pt x="52970" y="14558"/>
                </a:cubicBezTo>
                <a:lnTo>
                  <a:pt x="52970" y="14545"/>
                </a:lnTo>
                <a:close/>
                <a:moveTo>
                  <a:pt x="21830" y="14504"/>
                </a:moveTo>
                <a:lnTo>
                  <a:pt x="21993" y="14871"/>
                </a:lnTo>
                <a:lnTo>
                  <a:pt x="21681" y="15034"/>
                </a:lnTo>
                <a:lnTo>
                  <a:pt x="21504" y="14681"/>
                </a:lnTo>
                <a:lnTo>
                  <a:pt x="21830" y="14504"/>
                </a:lnTo>
                <a:close/>
                <a:moveTo>
                  <a:pt x="30896" y="14572"/>
                </a:moveTo>
                <a:lnTo>
                  <a:pt x="31059" y="14898"/>
                </a:lnTo>
                <a:lnTo>
                  <a:pt x="30706" y="15061"/>
                </a:lnTo>
                <a:lnTo>
                  <a:pt x="30529" y="14735"/>
                </a:lnTo>
                <a:lnTo>
                  <a:pt x="30896" y="14572"/>
                </a:lnTo>
                <a:close/>
                <a:moveTo>
                  <a:pt x="42626" y="14504"/>
                </a:moveTo>
                <a:lnTo>
                  <a:pt x="42830" y="14884"/>
                </a:lnTo>
                <a:lnTo>
                  <a:pt x="42477" y="15075"/>
                </a:lnTo>
                <a:lnTo>
                  <a:pt x="42286" y="14694"/>
                </a:lnTo>
                <a:lnTo>
                  <a:pt x="42626" y="14504"/>
                </a:lnTo>
                <a:close/>
                <a:moveTo>
                  <a:pt x="19112" y="14585"/>
                </a:moveTo>
                <a:lnTo>
                  <a:pt x="19288" y="14912"/>
                </a:lnTo>
                <a:lnTo>
                  <a:pt x="18949" y="15088"/>
                </a:lnTo>
                <a:lnTo>
                  <a:pt x="18785" y="14762"/>
                </a:lnTo>
                <a:lnTo>
                  <a:pt x="19112" y="14585"/>
                </a:lnTo>
                <a:close/>
                <a:moveTo>
                  <a:pt x="46663" y="14300"/>
                </a:moveTo>
                <a:cubicBezTo>
                  <a:pt x="46310" y="14300"/>
                  <a:pt x="46133" y="14735"/>
                  <a:pt x="46391" y="14980"/>
                </a:cubicBezTo>
                <a:cubicBezTo>
                  <a:pt x="46470" y="15058"/>
                  <a:pt x="46566" y="15093"/>
                  <a:pt x="46661" y="15093"/>
                </a:cubicBezTo>
                <a:cubicBezTo>
                  <a:pt x="46863" y="15093"/>
                  <a:pt x="47057" y="14934"/>
                  <a:pt x="47057" y="14694"/>
                </a:cubicBezTo>
                <a:cubicBezTo>
                  <a:pt x="47057" y="14477"/>
                  <a:pt x="46881" y="14300"/>
                  <a:pt x="46663" y="14300"/>
                </a:cubicBezTo>
                <a:close/>
                <a:moveTo>
                  <a:pt x="39921" y="14613"/>
                </a:moveTo>
                <a:lnTo>
                  <a:pt x="40098" y="14952"/>
                </a:lnTo>
                <a:lnTo>
                  <a:pt x="39758" y="15129"/>
                </a:lnTo>
                <a:lnTo>
                  <a:pt x="39582" y="14789"/>
                </a:lnTo>
                <a:lnTo>
                  <a:pt x="39921" y="14613"/>
                </a:lnTo>
                <a:close/>
                <a:moveTo>
                  <a:pt x="16380" y="14640"/>
                </a:moveTo>
                <a:lnTo>
                  <a:pt x="16543" y="14980"/>
                </a:lnTo>
                <a:lnTo>
                  <a:pt x="16203" y="15143"/>
                </a:lnTo>
                <a:lnTo>
                  <a:pt x="16040" y="14803"/>
                </a:lnTo>
                <a:lnTo>
                  <a:pt x="16380" y="14640"/>
                </a:lnTo>
                <a:close/>
                <a:moveTo>
                  <a:pt x="28123" y="14613"/>
                </a:moveTo>
                <a:lnTo>
                  <a:pt x="28354" y="14980"/>
                </a:lnTo>
                <a:lnTo>
                  <a:pt x="27974" y="15143"/>
                </a:lnTo>
                <a:lnTo>
                  <a:pt x="27811" y="14789"/>
                </a:lnTo>
                <a:lnTo>
                  <a:pt x="28123" y="14613"/>
                </a:lnTo>
                <a:close/>
                <a:moveTo>
                  <a:pt x="37162" y="14681"/>
                </a:moveTo>
                <a:lnTo>
                  <a:pt x="37325" y="15007"/>
                </a:lnTo>
                <a:lnTo>
                  <a:pt x="36999" y="15170"/>
                </a:lnTo>
                <a:lnTo>
                  <a:pt x="36822" y="14844"/>
                </a:lnTo>
                <a:lnTo>
                  <a:pt x="37162" y="14681"/>
                </a:lnTo>
                <a:close/>
                <a:moveTo>
                  <a:pt x="25405" y="14681"/>
                </a:moveTo>
                <a:lnTo>
                  <a:pt x="25582" y="15034"/>
                </a:lnTo>
                <a:lnTo>
                  <a:pt x="25215" y="15211"/>
                </a:lnTo>
                <a:lnTo>
                  <a:pt x="25051" y="14857"/>
                </a:lnTo>
                <a:lnTo>
                  <a:pt x="25405" y="14681"/>
                </a:lnTo>
                <a:close/>
                <a:moveTo>
                  <a:pt x="3146" y="14674"/>
                </a:moveTo>
                <a:cubicBezTo>
                  <a:pt x="3011" y="14674"/>
                  <a:pt x="2882" y="14773"/>
                  <a:pt x="2882" y="14925"/>
                </a:cubicBezTo>
                <a:cubicBezTo>
                  <a:pt x="2869" y="15075"/>
                  <a:pt x="2978" y="15197"/>
                  <a:pt x="3127" y="15211"/>
                </a:cubicBezTo>
                <a:cubicBezTo>
                  <a:pt x="3132" y="15211"/>
                  <a:pt x="3138" y="15211"/>
                  <a:pt x="3143" y="15211"/>
                </a:cubicBezTo>
                <a:cubicBezTo>
                  <a:pt x="3365" y="15211"/>
                  <a:pt x="3504" y="14935"/>
                  <a:pt x="3345" y="14762"/>
                </a:cubicBezTo>
                <a:cubicBezTo>
                  <a:pt x="3289" y="14702"/>
                  <a:pt x="3217" y="14674"/>
                  <a:pt x="3146" y="14674"/>
                </a:cubicBezTo>
                <a:close/>
                <a:moveTo>
                  <a:pt x="50197" y="14545"/>
                </a:moveTo>
                <a:cubicBezTo>
                  <a:pt x="49898" y="14545"/>
                  <a:pt x="49749" y="14912"/>
                  <a:pt x="49966" y="15116"/>
                </a:cubicBezTo>
                <a:cubicBezTo>
                  <a:pt x="50033" y="15187"/>
                  <a:pt x="50117" y="15219"/>
                  <a:pt x="50201" y="15219"/>
                </a:cubicBezTo>
                <a:cubicBezTo>
                  <a:pt x="50371" y="15219"/>
                  <a:pt x="50537" y="15085"/>
                  <a:pt x="50537" y="14884"/>
                </a:cubicBezTo>
                <a:cubicBezTo>
                  <a:pt x="50537" y="14694"/>
                  <a:pt x="50387" y="14545"/>
                  <a:pt x="50211" y="14545"/>
                </a:cubicBezTo>
                <a:close/>
                <a:moveTo>
                  <a:pt x="13634" y="14708"/>
                </a:moveTo>
                <a:lnTo>
                  <a:pt x="13811" y="15048"/>
                </a:lnTo>
                <a:lnTo>
                  <a:pt x="13471" y="15224"/>
                </a:lnTo>
                <a:lnTo>
                  <a:pt x="13308" y="14884"/>
                </a:lnTo>
                <a:lnTo>
                  <a:pt x="13634" y="14708"/>
                </a:lnTo>
                <a:close/>
                <a:moveTo>
                  <a:pt x="8632" y="14422"/>
                </a:moveTo>
                <a:cubicBezTo>
                  <a:pt x="8279" y="14422"/>
                  <a:pt x="8088" y="14844"/>
                  <a:pt x="8333" y="15102"/>
                </a:cubicBezTo>
                <a:cubicBezTo>
                  <a:pt x="8413" y="15187"/>
                  <a:pt x="8515" y="15225"/>
                  <a:pt x="8614" y="15225"/>
                </a:cubicBezTo>
                <a:cubicBezTo>
                  <a:pt x="8818" y="15225"/>
                  <a:pt x="9017" y="15067"/>
                  <a:pt x="9026" y="14830"/>
                </a:cubicBezTo>
                <a:cubicBezTo>
                  <a:pt x="9026" y="14613"/>
                  <a:pt x="8849" y="14422"/>
                  <a:pt x="8632" y="14422"/>
                </a:cubicBezTo>
                <a:close/>
                <a:moveTo>
                  <a:pt x="5891" y="14530"/>
                </a:moveTo>
                <a:cubicBezTo>
                  <a:pt x="5710" y="14530"/>
                  <a:pt x="5547" y="14688"/>
                  <a:pt x="5547" y="14871"/>
                </a:cubicBezTo>
                <a:lnTo>
                  <a:pt x="5560" y="14871"/>
                </a:lnTo>
                <a:cubicBezTo>
                  <a:pt x="5551" y="15088"/>
                  <a:pt x="5731" y="15233"/>
                  <a:pt x="5916" y="15233"/>
                </a:cubicBezTo>
                <a:cubicBezTo>
                  <a:pt x="5997" y="15233"/>
                  <a:pt x="6078" y="15205"/>
                  <a:pt x="6145" y="15143"/>
                </a:cubicBezTo>
                <a:cubicBezTo>
                  <a:pt x="6376" y="14925"/>
                  <a:pt x="6226" y="14545"/>
                  <a:pt x="5914" y="14531"/>
                </a:cubicBezTo>
                <a:cubicBezTo>
                  <a:pt x="5906" y="14531"/>
                  <a:pt x="5899" y="14530"/>
                  <a:pt x="5891" y="14530"/>
                </a:cubicBezTo>
                <a:close/>
                <a:moveTo>
                  <a:pt x="34444" y="14721"/>
                </a:moveTo>
                <a:lnTo>
                  <a:pt x="34607" y="15061"/>
                </a:lnTo>
                <a:lnTo>
                  <a:pt x="34267" y="15238"/>
                </a:lnTo>
                <a:lnTo>
                  <a:pt x="34104" y="14898"/>
                </a:lnTo>
                <a:lnTo>
                  <a:pt x="34444" y="14721"/>
                </a:lnTo>
                <a:close/>
                <a:moveTo>
                  <a:pt x="53765" y="14883"/>
                </a:moveTo>
                <a:cubicBezTo>
                  <a:pt x="53677" y="14883"/>
                  <a:pt x="53596" y="14960"/>
                  <a:pt x="53609" y="15061"/>
                </a:cubicBezTo>
                <a:cubicBezTo>
                  <a:pt x="53596" y="15163"/>
                  <a:pt x="53690" y="15253"/>
                  <a:pt x="53792" y="15253"/>
                </a:cubicBezTo>
                <a:cubicBezTo>
                  <a:pt x="53799" y="15253"/>
                  <a:pt x="53806" y="15252"/>
                  <a:pt x="53813" y="15251"/>
                </a:cubicBezTo>
                <a:cubicBezTo>
                  <a:pt x="53908" y="15251"/>
                  <a:pt x="53989" y="15170"/>
                  <a:pt x="53976" y="15075"/>
                </a:cubicBezTo>
                <a:cubicBezTo>
                  <a:pt x="53988" y="14973"/>
                  <a:pt x="53906" y="14883"/>
                  <a:pt x="53806" y="14883"/>
                </a:cubicBezTo>
                <a:cubicBezTo>
                  <a:pt x="53799" y="14883"/>
                  <a:pt x="53792" y="14884"/>
                  <a:pt x="53785" y="14884"/>
                </a:cubicBezTo>
                <a:cubicBezTo>
                  <a:pt x="53778" y="14883"/>
                  <a:pt x="53772" y="14883"/>
                  <a:pt x="53765" y="14883"/>
                </a:cubicBezTo>
                <a:close/>
                <a:moveTo>
                  <a:pt x="22659" y="14762"/>
                </a:moveTo>
                <a:lnTo>
                  <a:pt x="22836" y="15088"/>
                </a:lnTo>
                <a:lnTo>
                  <a:pt x="22496" y="15279"/>
                </a:lnTo>
                <a:lnTo>
                  <a:pt x="22333" y="14952"/>
                </a:lnTo>
                <a:lnTo>
                  <a:pt x="22659" y="14762"/>
                </a:lnTo>
                <a:close/>
                <a:moveTo>
                  <a:pt x="47492" y="14558"/>
                </a:moveTo>
                <a:cubicBezTo>
                  <a:pt x="47139" y="14558"/>
                  <a:pt x="46976" y="14980"/>
                  <a:pt x="47220" y="15224"/>
                </a:cubicBezTo>
                <a:cubicBezTo>
                  <a:pt x="47297" y="15297"/>
                  <a:pt x="47391" y="15329"/>
                  <a:pt x="47483" y="15329"/>
                </a:cubicBezTo>
                <a:cubicBezTo>
                  <a:pt x="47687" y="15329"/>
                  <a:pt x="47886" y="15172"/>
                  <a:pt x="47886" y="14939"/>
                </a:cubicBezTo>
                <a:cubicBezTo>
                  <a:pt x="47873" y="14721"/>
                  <a:pt x="47696" y="14558"/>
                  <a:pt x="47492" y="14558"/>
                </a:cubicBezTo>
                <a:close/>
                <a:moveTo>
                  <a:pt x="19941" y="14830"/>
                </a:moveTo>
                <a:lnTo>
                  <a:pt x="20117" y="15156"/>
                </a:lnTo>
                <a:lnTo>
                  <a:pt x="19791" y="15333"/>
                </a:lnTo>
                <a:lnTo>
                  <a:pt x="19615" y="14993"/>
                </a:lnTo>
                <a:lnTo>
                  <a:pt x="19941" y="14830"/>
                </a:lnTo>
                <a:close/>
                <a:moveTo>
                  <a:pt x="31698" y="14803"/>
                </a:moveTo>
                <a:lnTo>
                  <a:pt x="31875" y="15156"/>
                </a:lnTo>
                <a:lnTo>
                  <a:pt x="31521" y="15333"/>
                </a:lnTo>
                <a:lnTo>
                  <a:pt x="31345" y="14980"/>
                </a:lnTo>
                <a:lnTo>
                  <a:pt x="31698" y="14803"/>
                </a:lnTo>
                <a:close/>
                <a:moveTo>
                  <a:pt x="43469" y="14776"/>
                </a:moveTo>
                <a:lnTo>
                  <a:pt x="43659" y="15129"/>
                </a:lnTo>
                <a:lnTo>
                  <a:pt x="43279" y="15333"/>
                </a:lnTo>
                <a:cubicBezTo>
                  <a:pt x="43265" y="15265"/>
                  <a:pt x="43251" y="15211"/>
                  <a:pt x="43224" y="15143"/>
                </a:cubicBezTo>
                <a:cubicBezTo>
                  <a:pt x="43184" y="15088"/>
                  <a:pt x="43129" y="15020"/>
                  <a:pt x="43088" y="14980"/>
                </a:cubicBezTo>
                <a:lnTo>
                  <a:pt x="43469" y="14776"/>
                </a:lnTo>
                <a:close/>
                <a:moveTo>
                  <a:pt x="40737" y="14844"/>
                </a:moveTo>
                <a:lnTo>
                  <a:pt x="40914" y="15184"/>
                </a:lnTo>
                <a:lnTo>
                  <a:pt x="40574" y="15360"/>
                </a:lnTo>
                <a:lnTo>
                  <a:pt x="40397" y="15034"/>
                </a:lnTo>
                <a:lnTo>
                  <a:pt x="40737" y="14844"/>
                </a:lnTo>
                <a:close/>
                <a:moveTo>
                  <a:pt x="17222" y="14844"/>
                </a:moveTo>
                <a:lnTo>
                  <a:pt x="17385" y="15224"/>
                </a:lnTo>
                <a:lnTo>
                  <a:pt x="17032" y="15387"/>
                </a:lnTo>
                <a:lnTo>
                  <a:pt x="16855" y="15075"/>
                </a:lnTo>
                <a:lnTo>
                  <a:pt x="17222" y="14844"/>
                </a:lnTo>
                <a:close/>
                <a:moveTo>
                  <a:pt x="28966" y="14871"/>
                </a:moveTo>
                <a:lnTo>
                  <a:pt x="29129" y="15224"/>
                </a:lnTo>
                <a:lnTo>
                  <a:pt x="28817" y="15387"/>
                </a:lnTo>
                <a:lnTo>
                  <a:pt x="28585" y="15034"/>
                </a:lnTo>
                <a:lnTo>
                  <a:pt x="28966" y="14871"/>
                </a:lnTo>
                <a:close/>
                <a:moveTo>
                  <a:pt x="54628" y="15197"/>
                </a:moveTo>
                <a:cubicBezTo>
                  <a:pt x="54574" y="15197"/>
                  <a:pt x="54506" y="15265"/>
                  <a:pt x="54506" y="15306"/>
                </a:cubicBezTo>
                <a:cubicBezTo>
                  <a:pt x="54519" y="15360"/>
                  <a:pt x="54560" y="15401"/>
                  <a:pt x="54615" y="15415"/>
                </a:cubicBezTo>
                <a:cubicBezTo>
                  <a:pt x="54655" y="15415"/>
                  <a:pt x="54710" y="15374"/>
                  <a:pt x="54791" y="15319"/>
                </a:cubicBezTo>
                <a:cubicBezTo>
                  <a:pt x="54710" y="15251"/>
                  <a:pt x="54669" y="15197"/>
                  <a:pt x="54628" y="15197"/>
                </a:cubicBezTo>
                <a:close/>
                <a:moveTo>
                  <a:pt x="1237" y="15141"/>
                </a:moveTo>
                <a:cubicBezTo>
                  <a:pt x="1177" y="15141"/>
                  <a:pt x="1135" y="15216"/>
                  <a:pt x="1034" y="15279"/>
                </a:cubicBezTo>
                <a:cubicBezTo>
                  <a:pt x="1135" y="15342"/>
                  <a:pt x="1189" y="15416"/>
                  <a:pt x="1239" y="15416"/>
                </a:cubicBezTo>
                <a:cubicBezTo>
                  <a:pt x="1243" y="15416"/>
                  <a:pt x="1247" y="15416"/>
                  <a:pt x="1251" y="15415"/>
                </a:cubicBezTo>
                <a:cubicBezTo>
                  <a:pt x="1306" y="15415"/>
                  <a:pt x="1347" y="15333"/>
                  <a:pt x="1401" y="15292"/>
                </a:cubicBezTo>
                <a:cubicBezTo>
                  <a:pt x="1347" y="15238"/>
                  <a:pt x="1306" y="15156"/>
                  <a:pt x="1251" y="15143"/>
                </a:cubicBezTo>
                <a:cubicBezTo>
                  <a:pt x="1246" y="15142"/>
                  <a:pt x="1241" y="15141"/>
                  <a:pt x="1237" y="15141"/>
                </a:cubicBezTo>
                <a:close/>
                <a:moveTo>
                  <a:pt x="38005" y="14871"/>
                </a:moveTo>
                <a:lnTo>
                  <a:pt x="38182" y="15251"/>
                </a:lnTo>
                <a:lnTo>
                  <a:pt x="37815" y="15428"/>
                </a:lnTo>
                <a:lnTo>
                  <a:pt x="37651" y="15102"/>
                </a:lnTo>
                <a:lnTo>
                  <a:pt x="38005" y="14871"/>
                </a:lnTo>
                <a:close/>
                <a:moveTo>
                  <a:pt x="51062" y="14816"/>
                </a:moveTo>
                <a:cubicBezTo>
                  <a:pt x="51055" y="14816"/>
                  <a:pt x="51047" y="14816"/>
                  <a:pt x="51040" y="14817"/>
                </a:cubicBezTo>
                <a:lnTo>
                  <a:pt x="51053" y="14817"/>
                </a:lnTo>
                <a:cubicBezTo>
                  <a:pt x="50768" y="14817"/>
                  <a:pt x="50632" y="15156"/>
                  <a:pt x="50822" y="15347"/>
                </a:cubicBezTo>
                <a:cubicBezTo>
                  <a:pt x="50885" y="15414"/>
                  <a:pt x="50965" y="15444"/>
                  <a:pt x="51042" y="15444"/>
                </a:cubicBezTo>
                <a:cubicBezTo>
                  <a:pt x="51200" y="15444"/>
                  <a:pt x="51352" y="15320"/>
                  <a:pt x="51352" y="15129"/>
                </a:cubicBezTo>
                <a:cubicBezTo>
                  <a:pt x="51365" y="14960"/>
                  <a:pt x="51229" y="14816"/>
                  <a:pt x="51062" y="14816"/>
                </a:cubicBezTo>
                <a:close/>
                <a:moveTo>
                  <a:pt x="14463" y="14952"/>
                </a:moveTo>
                <a:lnTo>
                  <a:pt x="14626" y="15306"/>
                </a:lnTo>
                <a:lnTo>
                  <a:pt x="14314" y="15483"/>
                </a:lnTo>
                <a:lnTo>
                  <a:pt x="14123" y="15129"/>
                </a:lnTo>
                <a:lnTo>
                  <a:pt x="14463" y="14952"/>
                </a:lnTo>
                <a:close/>
                <a:moveTo>
                  <a:pt x="9448" y="14667"/>
                </a:moveTo>
                <a:cubicBezTo>
                  <a:pt x="9230" y="14667"/>
                  <a:pt x="9040" y="14844"/>
                  <a:pt x="9040" y="15061"/>
                </a:cubicBezTo>
                <a:lnTo>
                  <a:pt x="9040" y="15075"/>
                </a:lnTo>
                <a:cubicBezTo>
                  <a:pt x="9040" y="15322"/>
                  <a:pt x="9237" y="15483"/>
                  <a:pt x="9444" y="15483"/>
                </a:cubicBezTo>
                <a:cubicBezTo>
                  <a:pt x="9545" y="15483"/>
                  <a:pt x="9649" y="15445"/>
                  <a:pt x="9733" y="15360"/>
                </a:cubicBezTo>
                <a:cubicBezTo>
                  <a:pt x="9991" y="15102"/>
                  <a:pt x="9801" y="14667"/>
                  <a:pt x="9448" y="14667"/>
                </a:cubicBezTo>
                <a:close/>
                <a:moveTo>
                  <a:pt x="6729" y="14762"/>
                </a:moveTo>
                <a:cubicBezTo>
                  <a:pt x="6403" y="14762"/>
                  <a:pt x="6240" y="15156"/>
                  <a:pt x="6457" y="15387"/>
                </a:cubicBezTo>
                <a:cubicBezTo>
                  <a:pt x="6532" y="15462"/>
                  <a:pt x="6624" y="15496"/>
                  <a:pt x="6715" y="15496"/>
                </a:cubicBezTo>
                <a:cubicBezTo>
                  <a:pt x="6904" y="15496"/>
                  <a:pt x="7087" y="15350"/>
                  <a:pt x="7096" y="15129"/>
                </a:cubicBezTo>
                <a:cubicBezTo>
                  <a:pt x="7096" y="14925"/>
                  <a:pt x="6933" y="14762"/>
                  <a:pt x="6729" y="14762"/>
                </a:cubicBezTo>
                <a:close/>
                <a:moveTo>
                  <a:pt x="26234" y="14952"/>
                </a:moveTo>
                <a:lnTo>
                  <a:pt x="26424" y="15265"/>
                </a:lnTo>
                <a:lnTo>
                  <a:pt x="26057" y="15496"/>
                </a:lnTo>
                <a:lnTo>
                  <a:pt x="25894" y="15129"/>
                </a:lnTo>
                <a:lnTo>
                  <a:pt x="26234" y="14952"/>
                </a:lnTo>
                <a:close/>
                <a:moveTo>
                  <a:pt x="35259" y="14980"/>
                </a:moveTo>
                <a:lnTo>
                  <a:pt x="35422" y="15333"/>
                </a:lnTo>
                <a:lnTo>
                  <a:pt x="35096" y="15510"/>
                </a:lnTo>
                <a:lnTo>
                  <a:pt x="34933" y="15143"/>
                </a:lnTo>
                <a:lnTo>
                  <a:pt x="35259" y="14980"/>
                </a:lnTo>
                <a:close/>
                <a:moveTo>
                  <a:pt x="3983" y="14925"/>
                </a:moveTo>
                <a:cubicBezTo>
                  <a:pt x="3820" y="14925"/>
                  <a:pt x="3684" y="15048"/>
                  <a:pt x="3684" y="15211"/>
                </a:cubicBezTo>
                <a:cubicBezTo>
                  <a:pt x="3675" y="15388"/>
                  <a:pt x="3820" y="15514"/>
                  <a:pt x="3973" y="15514"/>
                </a:cubicBezTo>
                <a:cubicBezTo>
                  <a:pt x="4042" y="15514"/>
                  <a:pt x="4114" y="15488"/>
                  <a:pt x="4174" y="15428"/>
                </a:cubicBezTo>
                <a:cubicBezTo>
                  <a:pt x="4364" y="15251"/>
                  <a:pt x="4242" y="14925"/>
                  <a:pt x="3983" y="14925"/>
                </a:cubicBezTo>
                <a:close/>
                <a:moveTo>
                  <a:pt x="23488" y="15007"/>
                </a:moveTo>
                <a:lnTo>
                  <a:pt x="23651" y="15347"/>
                </a:lnTo>
                <a:lnTo>
                  <a:pt x="23325" y="15523"/>
                </a:lnTo>
                <a:lnTo>
                  <a:pt x="23149" y="15184"/>
                </a:lnTo>
                <a:lnTo>
                  <a:pt x="23488" y="15007"/>
                </a:lnTo>
                <a:close/>
                <a:moveTo>
                  <a:pt x="11745" y="15020"/>
                </a:moveTo>
                <a:lnTo>
                  <a:pt x="11921" y="15374"/>
                </a:lnTo>
                <a:lnTo>
                  <a:pt x="11541" y="15564"/>
                </a:lnTo>
                <a:lnTo>
                  <a:pt x="11350" y="15211"/>
                </a:lnTo>
                <a:lnTo>
                  <a:pt x="11745" y="15020"/>
                </a:lnTo>
                <a:close/>
                <a:moveTo>
                  <a:pt x="32541" y="15075"/>
                </a:moveTo>
                <a:lnTo>
                  <a:pt x="32704" y="15401"/>
                </a:lnTo>
                <a:lnTo>
                  <a:pt x="32350" y="15564"/>
                </a:lnTo>
                <a:lnTo>
                  <a:pt x="32174" y="15251"/>
                </a:lnTo>
                <a:lnTo>
                  <a:pt x="32541" y="15075"/>
                </a:lnTo>
                <a:close/>
                <a:moveTo>
                  <a:pt x="48318" y="14817"/>
                </a:moveTo>
                <a:cubicBezTo>
                  <a:pt x="48229" y="14817"/>
                  <a:pt x="48137" y="14851"/>
                  <a:pt x="48063" y="14925"/>
                </a:cubicBezTo>
                <a:cubicBezTo>
                  <a:pt x="47818" y="15156"/>
                  <a:pt x="47982" y="15550"/>
                  <a:pt x="48308" y="15564"/>
                </a:cubicBezTo>
                <a:cubicBezTo>
                  <a:pt x="48512" y="15564"/>
                  <a:pt x="48688" y="15401"/>
                  <a:pt x="48688" y="15197"/>
                </a:cubicBezTo>
                <a:cubicBezTo>
                  <a:pt x="48688" y="14967"/>
                  <a:pt x="48507" y="14817"/>
                  <a:pt x="48318" y="14817"/>
                </a:cubicBezTo>
                <a:close/>
                <a:moveTo>
                  <a:pt x="20756" y="15088"/>
                </a:moveTo>
                <a:lnTo>
                  <a:pt x="20974" y="15428"/>
                </a:lnTo>
                <a:lnTo>
                  <a:pt x="20607" y="15605"/>
                </a:lnTo>
                <a:lnTo>
                  <a:pt x="20430" y="15251"/>
                </a:lnTo>
                <a:lnTo>
                  <a:pt x="20756" y="15088"/>
                </a:lnTo>
                <a:close/>
                <a:moveTo>
                  <a:pt x="41566" y="15102"/>
                </a:moveTo>
                <a:cubicBezTo>
                  <a:pt x="41620" y="15197"/>
                  <a:pt x="41688" y="15333"/>
                  <a:pt x="41756" y="15442"/>
                </a:cubicBezTo>
                <a:lnTo>
                  <a:pt x="41417" y="15618"/>
                </a:lnTo>
                <a:lnTo>
                  <a:pt x="41226" y="15279"/>
                </a:lnTo>
                <a:lnTo>
                  <a:pt x="41566" y="15102"/>
                </a:lnTo>
                <a:close/>
                <a:moveTo>
                  <a:pt x="29782" y="15129"/>
                </a:moveTo>
                <a:lnTo>
                  <a:pt x="29958" y="15455"/>
                </a:lnTo>
                <a:lnTo>
                  <a:pt x="29632" y="15646"/>
                </a:lnTo>
                <a:lnTo>
                  <a:pt x="29455" y="15306"/>
                </a:lnTo>
                <a:lnTo>
                  <a:pt x="29782" y="15129"/>
                </a:lnTo>
                <a:close/>
                <a:moveTo>
                  <a:pt x="18038" y="15143"/>
                </a:moveTo>
                <a:lnTo>
                  <a:pt x="18201" y="15496"/>
                </a:lnTo>
                <a:lnTo>
                  <a:pt x="17861" y="15659"/>
                </a:lnTo>
                <a:lnTo>
                  <a:pt x="17671" y="15306"/>
                </a:lnTo>
                <a:lnTo>
                  <a:pt x="18038" y="15143"/>
                </a:lnTo>
                <a:close/>
                <a:moveTo>
                  <a:pt x="51845" y="15073"/>
                </a:moveTo>
                <a:cubicBezTo>
                  <a:pt x="51464" y="15073"/>
                  <a:pt x="51447" y="15659"/>
                  <a:pt x="51842" y="15659"/>
                </a:cubicBezTo>
                <a:cubicBezTo>
                  <a:pt x="51847" y="15659"/>
                  <a:pt x="51851" y="15659"/>
                  <a:pt x="51855" y="15659"/>
                </a:cubicBezTo>
                <a:cubicBezTo>
                  <a:pt x="52222" y="15646"/>
                  <a:pt x="52250" y="15116"/>
                  <a:pt x="51883" y="15075"/>
                </a:cubicBezTo>
                <a:cubicBezTo>
                  <a:pt x="51870" y="15074"/>
                  <a:pt x="51857" y="15073"/>
                  <a:pt x="51845" y="15073"/>
                </a:cubicBezTo>
                <a:close/>
                <a:moveTo>
                  <a:pt x="45562" y="14844"/>
                </a:moveTo>
                <a:cubicBezTo>
                  <a:pt x="45345" y="14844"/>
                  <a:pt x="45154" y="15020"/>
                  <a:pt x="45154" y="15251"/>
                </a:cubicBezTo>
                <a:cubicBezTo>
                  <a:pt x="45154" y="15502"/>
                  <a:pt x="45357" y="15664"/>
                  <a:pt x="45567" y="15664"/>
                </a:cubicBezTo>
                <a:cubicBezTo>
                  <a:pt x="45665" y="15664"/>
                  <a:pt x="45765" y="15628"/>
                  <a:pt x="45848" y="15550"/>
                </a:cubicBezTo>
                <a:cubicBezTo>
                  <a:pt x="46106" y="15292"/>
                  <a:pt x="45929" y="14844"/>
                  <a:pt x="45562" y="14844"/>
                </a:cubicBezTo>
                <a:close/>
                <a:moveTo>
                  <a:pt x="27077" y="15197"/>
                </a:moveTo>
                <a:lnTo>
                  <a:pt x="27240" y="15537"/>
                </a:lnTo>
                <a:lnTo>
                  <a:pt x="26900" y="15700"/>
                </a:lnTo>
                <a:lnTo>
                  <a:pt x="26737" y="15374"/>
                </a:lnTo>
                <a:lnTo>
                  <a:pt x="27077" y="15197"/>
                </a:lnTo>
                <a:close/>
                <a:moveTo>
                  <a:pt x="38834" y="15170"/>
                </a:moveTo>
                <a:cubicBezTo>
                  <a:pt x="38875" y="15279"/>
                  <a:pt x="38943" y="15415"/>
                  <a:pt x="38997" y="15523"/>
                </a:cubicBezTo>
                <a:lnTo>
                  <a:pt x="38644" y="15700"/>
                </a:lnTo>
                <a:lnTo>
                  <a:pt x="38481" y="15347"/>
                </a:lnTo>
                <a:lnTo>
                  <a:pt x="38834" y="15170"/>
                </a:lnTo>
                <a:close/>
                <a:moveTo>
                  <a:pt x="2094" y="15319"/>
                </a:moveTo>
                <a:cubicBezTo>
                  <a:pt x="1985" y="15319"/>
                  <a:pt x="1890" y="15401"/>
                  <a:pt x="1877" y="15510"/>
                </a:cubicBezTo>
                <a:cubicBezTo>
                  <a:pt x="1877" y="15632"/>
                  <a:pt x="1958" y="15714"/>
                  <a:pt x="2081" y="15727"/>
                </a:cubicBezTo>
                <a:cubicBezTo>
                  <a:pt x="2189" y="15727"/>
                  <a:pt x="2271" y="15632"/>
                  <a:pt x="2284" y="15523"/>
                </a:cubicBezTo>
                <a:cubicBezTo>
                  <a:pt x="2284" y="15415"/>
                  <a:pt x="2203" y="15333"/>
                  <a:pt x="2094" y="15319"/>
                </a:cubicBezTo>
                <a:close/>
                <a:moveTo>
                  <a:pt x="15292" y="15224"/>
                </a:moveTo>
                <a:lnTo>
                  <a:pt x="15469" y="15550"/>
                </a:lnTo>
                <a:lnTo>
                  <a:pt x="15143" y="15727"/>
                </a:lnTo>
                <a:lnTo>
                  <a:pt x="14966" y="15401"/>
                </a:lnTo>
                <a:lnTo>
                  <a:pt x="15292" y="15224"/>
                </a:lnTo>
                <a:close/>
                <a:moveTo>
                  <a:pt x="10265" y="14897"/>
                </a:moveTo>
                <a:cubicBezTo>
                  <a:pt x="10046" y="14897"/>
                  <a:pt x="9868" y="15070"/>
                  <a:pt x="9855" y="15292"/>
                </a:cubicBezTo>
                <a:cubicBezTo>
                  <a:pt x="9846" y="15548"/>
                  <a:pt x="10054" y="15731"/>
                  <a:pt x="10274" y="15731"/>
                </a:cubicBezTo>
                <a:cubicBezTo>
                  <a:pt x="10369" y="15731"/>
                  <a:pt x="10466" y="15697"/>
                  <a:pt x="10549" y="15618"/>
                </a:cubicBezTo>
                <a:cubicBezTo>
                  <a:pt x="10834" y="15374"/>
                  <a:pt x="10671" y="14912"/>
                  <a:pt x="10290" y="14898"/>
                </a:cubicBezTo>
                <a:cubicBezTo>
                  <a:pt x="10282" y="14898"/>
                  <a:pt x="10274" y="14897"/>
                  <a:pt x="10265" y="14897"/>
                </a:cubicBezTo>
                <a:close/>
                <a:moveTo>
                  <a:pt x="36088" y="15251"/>
                </a:moveTo>
                <a:lnTo>
                  <a:pt x="36265" y="15578"/>
                </a:lnTo>
                <a:lnTo>
                  <a:pt x="35925" y="15754"/>
                </a:lnTo>
                <a:lnTo>
                  <a:pt x="35749" y="15428"/>
                </a:lnTo>
                <a:lnTo>
                  <a:pt x="36088" y="15251"/>
                </a:lnTo>
                <a:close/>
                <a:moveTo>
                  <a:pt x="4795" y="15139"/>
                </a:moveTo>
                <a:cubicBezTo>
                  <a:pt x="4720" y="15139"/>
                  <a:pt x="4644" y="15166"/>
                  <a:pt x="4582" y="15224"/>
                </a:cubicBezTo>
                <a:cubicBezTo>
                  <a:pt x="4378" y="15428"/>
                  <a:pt x="4514" y="15768"/>
                  <a:pt x="4799" y="15768"/>
                </a:cubicBezTo>
                <a:cubicBezTo>
                  <a:pt x="4807" y="15769"/>
                  <a:pt x="4814" y="15769"/>
                  <a:pt x="4821" y="15769"/>
                </a:cubicBezTo>
                <a:cubicBezTo>
                  <a:pt x="4974" y="15769"/>
                  <a:pt x="5099" y="15638"/>
                  <a:pt x="5112" y="15483"/>
                </a:cubicBezTo>
                <a:lnTo>
                  <a:pt x="5112" y="15469"/>
                </a:lnTo>
                <a:cubicBezTo>
                  <a:pt x="5121" y="15272"/>
                  <a:pt x="4961" y="15139"/>
                  <a:pt x="4795" y="15139"/>
                </a:cubicBezTo>
                <a:close/>
                <a:moveTo>
                  <a:pt x="7554" y="15015"/>
                </a:moveTo>
                <a:cubicBezTo>
                  <a:pt x="7461" y="15015"/>
                  <a:pt x="7365" y="15050"/>
                  <a:pt x="7286" y="15129"/>
                </a:cubicBezTo>
                <a:cubicBezTo>
                  <a:pt x="7042" y="15374"/>
                  <a:pt x="7205" y="15782"/>
                  <a:pt x="7545" y="15782"/>
                </a:cubicBezTo>
                <a:cubicBezTo>
                  <a:pt x="7762" y="15782"/>
                  <a:pt x="7925" y="15618"/>
                  <a:pt x="7925" y="15401"/>
                </a:cubicBezTo>
                <a:cubicBezTo>
                  <a:pt x="7934" y="15171"/>
                  <a:pt x="7750" y="15015"/>
                  <a:pt x="7554" y="15015"/>
                </a:cubicBezTo>
                <a:close/>
                <a:moveTo>
                  <a:pt x="24304" y="15265"/>
                </a:moveTo>
                <a:lnTo>
                  <a:pt x="24521" y="15618"/>
                </a:lnTo>
                <a:lnTo>
                  <a:pt x="24154" y="15782"/>
                </a:lnTo>
                <a:lnTo>
                  <a:pt x="23991" y="15442"/>
                </a:lnTo>
                <a:lnTo>
                  <a:pt x="24304" y="15265"/>
                </a:lnTo>
                <a:close/>
                <a:moveTo>
                  <a:pt x="49111" y="15074"/>
                </a:moveTo>
                <a:cubicBezTo>
                  <a:pt x="48634" y="15074"/>
                  <a:pt x="48642" y="15797"/>
                  <a:pt x="49112" y="15797"/>
                </a:cubicBezTo>
                <a:cubicBezTo>
                  <a:pt x="49125" y="15797"/>
                  <a:pt x="49137" y="15796"/>
                  <a:pt x="49151" y="15795"/>
                </a:cubicBezTo>
                <a:cubicBezTo>
                  <a:pt x="49599" y="15754"/>
                  <a:pt x="49599" y="15088"/>
                  <a:pt x="49137" y="15075"/>
                </a:cubicBezTo>
                <a:cubicBezTo>
                  <a:pt x="49128" y="15074"/>
                  <a:pt x="49120" y="15074"/>
                  <a:pt x="49111" y="15074"/>
                </a:cubicBezTo>
                <a:close/>
                <a:moveTo>
                  <a:pt x="12574" y="15279"/>
                </a:moveTo>
                <a:lnTo>
                  <a:pt x="12750" y="15605"/>
                </a:lnTo>
                <a:lnTo>
                  <a:pt x="12370" y="15809"/>
                </a:lnTo>
                <a:lnTo>
                  <a:pt x="12180" y="15469"/>
                </a:lnTo>
                <a:lnTo>
                  <a:pt x="12574" y="15279"/>
                </a:lnTo>
                <a:close/>
                <a:moveTo>
                  <a:pt x="33370" y="15319"/>
                </a:moveTo>
                <a:lnTo>
                  <a:pt x="33533" y="15646"/>
                </a:lnTo>
                <a:lnTo>
                  <a:pt x="33180" y="15822"/>
                </a:lnTo>
                <a:lnTo>
                  <a:pt x="33003" y="15496"/>
                </a:lnTo>
                <a:lnTo>
                  <a:pt x="33370" y="15319"/>
                </a:lnTo>
                <a:close/>
                <a:moveTo>
                  <a:pt x="21585" y="15319"/>
                </a:moveTo>
                <a:lnTo>
                  <a:pt x="21762" y="15673"/>
                </a:lnTo>
                <a:lnTo>
                  <a:pt x="21436" y="15850"/>
                </a:lnTo>
                <a:lnTo>
                  <a:pt x="21218" y="15496"/>
                </a:lnTo>
                <a:lnTo>
                  <a:pt x="21585" y="15319"/>
                </a:lnTo>
                <a:close/>
                <a:moveTo>
                  <a:pt x="30624" y="15374"/>
                </a:moveTo>
                <a:lnTo>
                  <a:pt x="30787" y="15700"/>
                </a:lnTo>
                <a:lnTo>
                  <a:pt x="30461" y="15877"/>
                </a:lnTo>
                <a:lnTo>
                  <a:pt x="30284" y="15537"/>
                </a:lnTo>
                <a:lnTo>
                  <a:pt x="30624" y="15374"/>
                </a:lnTo>
                <a:close/>
                <a:moveTo>
                  <a:pt x="52679" y="15351"/>
                </a:moveTo>
                <a:cubicBezTo>
                  <a:pt x="52614" y="15351"/>
                  <a:pt x="52547" y="15375"/>
                  <a:pt x="52494" y="15428"/>
                </a:cubicBezTo>
                <a:cubicBezTo>
                  <a:pt x="52335" y="15601"/>
                  <a:pt x="52448" y="15877"/>
                  <a:pt x="52669" y="15877"/>
                </a:cubicBezTo>
                <a:cubicBezTo>
                  <a:pt x="52674" y="15877"/>
                  <a:pt x="52679" y="15877"/>
                  <a:pt x="52685" y="15877"/>
                </a:cubicBezTo>
                <a:cubicBezTo>
                  <a:pt x="52834" y="15877"/>
                  <a:pt x="52956" y="15754"/>
                  <a:pt x="52956" y="15618"/>
                </a:cubicBezTo>
                <a:cubicBezTo>
                  <a:pt x="52947" y="15454"/>
                  <a:pt x="52815" y="15351"/>
                  <a:pt x="52679" y="15351"/>
                </a:cubicBezTo>
                <a:close/>
                <a:moveTo>
                  <a:pt x="42382" y="15333"/>
                </a:moveTo>
                <a:lnTo>
                  <a:pt x="42572" y="15727"/>
                </a:lnTo>
                <a:lnTo>
                  <a:pt x="42232" y="15890"/>
                </a:lnTo>
                <a:lnTo>
                  <a:pt x="42042" y="15523"/>
                </a:lnTo>
                <a:lnTo>
                  <a:pt x="42382" y="15333"/>
                </a:lnTo>
                <a:close/>
                <a:moveTo>
                  <a:pt x="18881" y="15415"/>
                </a:moveTo>
                <a:lnTo>
                  <a:pt x="19044" y="15741"/>
                </a:lnTo>
                <a:lnTo>
                  <a:pt x="18690" y="15904"/>
                </a:lnTo>
                <a:lnTo>
                  <a:pt x="18514" y="15578"/>
                </a:lnTo>
                <a:lnTo>
                  <a:pt x="18881" y="15415"/>
                </a:lnTo>
                <a:close/>
                <a:moveTo>
                  <a:pt x="46380" y="15128"/>
                </a:moveTo>
                <a:cubicBezTo>
                  <a:pt x="46161" y="15128"/>
                  <a:pt x="45997" y="15300"/>
                  <a:pt x="45997" y="15510"/>
                </a:cubicBezTo>
                <a:lnTo>
                  <a:pt x="45984" y="15510"/>
                </a:lnTo>
                <a:cubicBezTo>
                  <a:pt x="45984" y="15760"/>
                  <a:pt x="46179" y="15928"/>
                  <a:pt x="46385" y="15928"/>
                </a:cubicBezTo>
                <a:cubicBezTo>
                  <a:pt x="46482" y="15928"/>
                  <a:pt x="46581" y="15891"/>
                  <a:pt x="46663" y="15809"/>
                </a:cubicBezTo>
                <a:cubicBezTo>
                  <a:pt x="46921" y="15564"/>
                  <a:pt x="46758" y="15129"/>
                  <a:pt x="46405" y="15129"/>
                </a:cubicBezTo>
                <a:cubicBezTo>
                  <a:pt x="46397" y="15129"/>
                  <a:pt x="46388" y="15128"/>
                  <a:pt x="46380" y="15128"/>
                </a:cubicBezTo>
                <a:close/>
                <a:moveTo>
                  <a:pt x="39663" y="15455"/>
                </a:moveTo>
                <a:cubicBezTo>
                  <a:pt x="39717" y="15550"/>
                  <a:pt x="39785" y="15673"/>
                  <a:pt x="39840" y="15782"/>
                </a:cubicBezTo>
                <a:lnTo>
                  <a:pt x="39473" y="15945"/>
                </a:lnTo>
                <a:lnTo>
                  <a:pt x="39310" y="15632"/>
                </a:lnTo>
                <a:lnTo>
                  <a:pt x="39663" y="15455"/>
                </a:lnTo>
                <a:close/>
                <a:moveTo>
                  <a:pt x="16121" y="15469"/>
                </a:moveTo>
                <a:lnTo>
                  <a:pt x="16298" y="15809"/>
                </a:lnTo>
                <a:lnTo>
                  <a:pt x="15958" y="15972"/>
                </a:lnTo>
                <a:lnTo>
                  <a:pt x="15795" y="15646"/>
                </a:lnTo>
                <a:lnTo>
                  <a:pt x="16121" y="15469"/>
                </a:lnTo>
                <a:close/>
                <a:moveTo>
                  <a:pt x="27892" y="15442"/>
                </a:moveTo>
                <a:lnTo>
                  <a:pt x="28055" y="15809"/>
                </a:lnTo>
                <a:lnTo>
                  <a:pt x="27743" y="15972"/>
                </a:lnTo>
                <a:lnTo>
                  <a:pt x="27566" y="15618"/>
                </a:lnTo>
                <a:lnTo>
                  <a:pt x="27892" y="15442"/>
                </a:lnTo>
                <a:close/>
                <a:moveTo>
                  <a:pt x="2910" y="15523"/>
                </a:moveTo>
                <a:cubicBezTo>
                  <a:pt x="2774" y="15523"/>
                  <a:pt x="2665" y="15646"/>
                  <a:pt x="2665" y="15782"/>
                </a:cubicBezTo>
                <a:cubicBezTo>
                  <a:pt x="2679" y="15904"/>
                  <a:pt x="2774" y="15999"/>
                  <a:pt x="2910" y="16013"/>
                </a:cubicBezTo>
                <a:cubicBezTo>
                  <a:pt x="3222" y="16013"/>
                  <a:pt x="3222" y="15523"/>
                  <a:pt x="2910" y="15523"/>
                </a:cubicBezTo>
                <a:close/>
                <a:moveTo>
                  <a:pt x="36917" y="15496"/>
                </a:moveTo>
                <a:lnTo>
                  <a:pt x="37094" y="15836"/>
                </a:lnTo>
                <a:lnTo>
                  <a:pt x="36754" y="16013"/>
                </a:lnTo>
                <a:lnTo>
                  <a:pt x="36578" y="15673"/>
                </a:lnTo>
                <a:lnTo>
                  <a:pt x="36917" y="15496"/>
                </a:lnTo>
                <a:close/>
                <a:moveTo>
                  <a:pt x="25133" y="15496"/>
                </a:moveTo>
                <a:lnTo>
                  <a:pt x="25310" y="15863"/>
                </a:lnTo>
                <a:lnTo>
                  <a:pt x="24983" y="16026"/>
                </a:lnTo>
                <a:lnTo>
                  <a:pt x="24766" y="15673"/>
                </a:lnTo>
                <a:lnTo>
                  <a:pt x="25133" y="15496"/>
                </a:lnTo>
                <a:close/>
                <a:moveTo>
                  <a:pt x="5655" y="15366"/>
                </a:moveTo>
                <a:cubicBezTo>
                  <a:pt x="5569" y="15366"/>
                  <a:pt x="5482" y="15398"/>
                  <a:pt x="5411" y="15469"/>
                </a:cubicBezTo>
                <a:cubicBezTo>
                  <a:pt x="5193" y="15673"/>
                  <a:pt x="5343" y="16040"/>
                  <a:pt x="5655" y="16040"/>
                </a:cubicBezTo>
                <a:cubicBezTo>
                  <a:pt x="5846" y="16040"/>
                  <a:pt x="5995" y="15890"/>
                  <a:pt x="5995" y="15700"/>
                </a:cubicBezTo>
                <a:cubicBezTo>
                  <a:pt x="5995" y="15499"/>
                  <a:pt x="5829" y="15366"/>
                  <a:pt x="5655" y="15366"/>
                </a:cubicBezTo>
                <a:close/>
                <a:moveTo>
                  <a:pt x="8371" y="15251"/>
                </a:moveTo>
                <a:cubicBezTo>
                  <a:pt x="8028" y="15251"/>
                  <a:pt x="7847" y="15677"/>
                  <a:pt x="8088" y="15917"/>
                </a:cubicBezTo>
                <a:cubicBezTo>
                  <a:pt x="8173" y="16002"/>
                  <a:pt x="8276" y="16040"/>
                  <a:pt x="8375" y="16040"/>
                </a:cubicBezTo>
                <a:cubicBezTo>
                  <a:pt x="8578" y="16040"/>
                  <a:pt x="8768" y="15883"/>
                  <a:pt x="8768" y="15646"/>
                </a:cubicBezTo>
                <a:cubicBezTo>
                  <a:pt x="8768" y="15428"/>
                  <a:pt x="8591" y="15265"/>
                  <a:pt x="8387" y="15251"/>
                </a:cubicBezTo>
                <a:cubicBezTo>
                  <a:pt x="8382" y="15251"/>
                  <a:pt x="8377" y="15251"/>
                  <a:pt x="8371" y="15251"/>
                </a:cubicBezTo>
                <a:close/>
                <a:moveTo>
                  <a:pt x="49966" y="15360"/>
                </a:moveTo>
                <a:cubicBezTo>
                  <a:pt x="49667" y="15374"/>
                  <a:pt x="49531" y="15741"/>
                  <a:pt x="49749" y="15945"/>
                </a:cubicBezTo>
                <a:cubicBezTo>
                  <a:pt x="49813" y="16014"/>
                  <a:pt x="49895" y="16045"/>
                  <a:pt x="49976" y="16045"/>
                </a:cubicBezTo>
                <a:cubicBezTo>
                  <a:pt x="50149" y="16045"/>
                  <a:pt x="50319" y="15904"/>
                  <a:pt x="50319" y="15700"/>
                </a:cubicBezTo>
                <a:cubicBezTo>
                  <a:pt x="50319" y="15510"/>
                  <a:pt x="50156" y="15360"/>
                  <a:pt x="49966" y="15360"/>
                </a:cubicBezTo>
                <a:close/>
                <a:moveTo>
                  <a:pt x="13403" y="15523"/>
                </a:moveTo>
                <a:lnTo>
                  <a:pt x="13566" y="15850"/>
                </a:lnTo>
                <a:lnTo>
                  <a:pt x="13199" y="16094"/>
                </a:lnTo>
                <a:lnTo>
                  <a:pt x="13036" y="15700"/>
                </a:lnTo>
                <a:lnTo>
                  <a:pt x="13403" y="15523"/>
                </a:lnTo>
                <a:close/>
                <a:moveTo>
                  <a:pt x="22415" y="15591"/>
                </a:moveTo>
                <a:lnTo>
                  <a:pt x="22591" y="15917"/>
                </a:lnTo>
                <a:lnTo>
                  <a:pt x="22265" y="16094"/>
                </a:lnTo>
                <a:lnTo>
                  <a:pt x="22088" y="15768"/>
                </a:lnTo>
                <a:lnTo>
                  <a:pt x="22415" y="15591"/>
                </a:lnTo>
                <a:close/>
                <a:moveTo>
                  <a:pt x="34185" y="15550"/>
                </a:moveTo>
                <a:lnTo>
                  <a:pt x="34185" y="15564"/>
                </a:lnTo>
                <a:cubicBezTo>
                  <a:pt x="34240" y="15659"/>
                  <a:pt x="34308" y="15782"/>
                  <a:pt x="34362" y="15877"/>
                </a:cubicBezTo>
                <a:lnTo>
                  <a:pt x="34009" y="16108"/>
                </a:lnTo>
                <a:lnTo>
                  <a:pt x="33832" y="15727"/>
                </a:lnTo>
                <a:lnTo>
                  <a:pt x="34185" y="15550"/>
                </a:lnTo>
                <a:close/>
                <a:moveTo>
                  <a:pt x="53527" y="15659"/>
                </a:moveTo>
                <a:lnTo>
                  <a:pt x="53527" y="15673"/>
                </a:lnTo>
                <a:cubicBezTo>
                  <a:pt x="53522" y="15672"/>
                  <a:pt x="53516" y="15672"/>
                  <a:pt x="53511" y="15672"/>
                </a:cubicBezTo>
                <a:cubicBezTo>
                  <a:pt x="53318" y="15672"/>
                  <a:pt x="53218" y="15908"/>
                  <a:pt x="53351" y="16053"/>
                </a:cubicBezTo>
                <a:cubicBezTo>
                  <a:pt x="53399" y="16097"/>
                  <a:pt x="53456" y="16117"/>
                  <a:pt x="53513" y="16117"/>
                </a:cubicBezTo>
                <a:cubicBezTo>
                  <a:pt x="53632" y="16117"/>
                  <a:pt x="53745" y="16029"/>
                  <a:pt x="53745" y="15890"/>
                </a:cubicBezTo>
                <a:cubicBezTo>
                  <a:pt x="53745" y="15768"/>
                  <a:pt x="53650" y="15659"/>
                  <a:pt x="53527" y="15659"/>
                </a:cubicBezTo>
                <a:close/>
                <a:moveTo>
                  <a:pt x="19696" y="15659"/>
                </a:moveTo>
                <a:lnTo>
                  <a:pt x="19873" y="15985"/>
                </a:lnTo>
                <a:lnTo>
                  <a:pt x="19506" y="16149"/>
                </a:lnTo>
                <a:lnTo>
                  <a:pt x="19343" y="15836"/>
                </a:lnTo>
                <a:lnTo>
                  <a:pt x="19696" y="15659"/>
                </a:lnTo>
                <a:close/>
                <a:moveTo>
                  <a:pt x="31440" y="15618"/>
                </a:moveTo>
                <a:lnTo>
                  <a:pt x="31617" y="15985"/>
                </a:lnTo>
                <a:lnTo>
                  <a:pt x="31277" y="16162"/>
                </a:lnTo>
                <a:lnTo>
                  <a:pt x="31114" y="15809"/>
                </a:lnTo>
                <a:lnTo>
                  <a:pt x="31440" y="15618"/>
                </a:lnTo>
                <a:close/>
                <a:moveTo>
                  <a:pt x="43238" y="15591"/>
                </a:moveTo>
                <a:lnTo>
                  <a:pt x="43428" y="15958"/>
                </a:lnTo>
                <a:lnTo>
                  <a:pt x="43048" y="16162"/>
                </a:lnTo>
                <a:lnTo>
                  <a:pt x="42871" y="15809"/>
                </a:lnTo>
                <a:lnTo>
                  <a:pt x="43238" y="15591"/>
                </a:lnTo>
                <a:close/>
                <a:moveTo>
                  <a:pt x="47245" y="15373"/>
                </a:moveTo>
                <a:cubicBezTo>
                  <a:pt x="46902" y="15373"/>
                  <a:pt x="46721" y="15786"/>
                  <a:pt x="46962" y="16040"/>
                </a:cubicBezTo>
                <a:cubicBezTo>
                  <a:pt x="47043" y="16125"/>
                  <a:pt x="47144" y="16163"/>
                  <a:pt x="47243" y="16163"/>
                </a:cubicBezTo>
                <a:cubicBezTo>
                  <a:pt x="47446" y="16163"/>
                  <a:pt x="47642" y="16005"/>
                  <a:pt x="47642" y="15768"/>
                </a:cubicBezTo>
                <a:cubicBezTo>
                  <a:pt x="47642" y="15564"/>
                  <a:pt x="47479" y="15387"/>
                  <a:pt x="47261" y="15374"/>
                </a:cubicBezTo>
                <a:cubicBezTo>
                  <a:pt x="47256" y="15374"/>
                  <a:pt x="47250" y="15373"/>
                  <a:pt x="47245" y="15373"/>
                </a:cubicBezTo>
                <a:close/>
                <a:moveTo>
                  <a:pt x="49721" y="16176"/>
                </a:moveTo>
                <a:cubicBezTo>
                  <a:pt x="49724" y="16176"/>
                  <a:pt x="49726" y="16176"/>
                  <a:pt x="49728" y="16176"/>
                </a:cubicBezTo>
                <a:lnTo>
                  <a:pt x="49728" y="16176"/>
                </a:lnTo>
                <a:cubicBezTo>
                  <a:pt x="49730" y="16176"/>
                  <a:pt x="49733" y="16176"/>
                  <a:pt x="49735" y="16176"/>
                </a:cubicBezTo>
                <a:close/>
                <a:moveTo>
                  <a:pt x="40506" y="15686"/>
                </a:moveTo>
                <a:lnTo>
                  <a:pt x="40683" y="16026"/>
                </a:lnTo>
                <a:lnTo>
                  <a:pt x="40316" y="16189"/>
                </a:lnTo>
                <a:lnTo>
                  <a:pt x="40139" y="15863"/>
                </a:lnTo>
                <a:lnTo>
                  <a:pt x="40506" y="15686"/>
                </a:lnTo>
                <a:close/>
                <a:moveTo>
                  <a:pt x="28721" y="15714"/>
                </a:moveTo>
                <a:lnTo>
                  <a:pt x="28898" y="16040"/>
                </a:lnTo>
                <a:lnTo>
                  <a:pt x="28558" y="16217"/>
                </a:lnTo>
                <a:lnTo>
                  <a:pt x="28382" y="15877"/>
                </a:lnTo>
                <a:lnTo>
                  <a:pt x="28721" y="15714"/>
                </a:lnTo>
                <a:close/>
                <a:moveTo>
                  <a:pt x="16937" y="15714"/>
                </a:moveTo>
                <a:lnTo>
                  <a:pt x="17154" y="16067"/>
                </a:lnTo>
                <a:lnTo>
                  <a:pt x="16787" y="16244"/>
                </a:lnTo>
                <a:lnTo>
                  <a:pt x="16611" y="15890"/>
                </a:lnTo>
                <a:lnTo>
                  <a:pt x="16937" y="15714"/>
                </a:lnTo>
                <a:close/>
                <a:moveTo>
                  <a:pt x="37747" y="15754"/>
                </a:moveTo>
                <a:lnTo>
                  <a:pt x="37923" y="16094"/>
                </a:lnTo>
                <a:lnTo>
                  <a:pt x="37584" y="16257"/>
                </a:lnTo>
                <a:lnTo>
                  <a:pt x="37407" y="15917"/>
                </a:lnTo>
                <a:lnTo>
                  <a:pt x="37747" y="15754"/>
                </a:lnTo>
                <a:close/>
                <a:moveTo>
                  <a:pt x="50795" y="15618"/>
                </a:moveTo>
                <a:cubicBezTo>
                  <a:pt x="50618" y="15618"/>
                  <a:pt x="50469" y="15768"/>
                  <a:pt x="50469" y="15945"/>
                </a:cubicBezTo>
                <a:lnTo>
                  <a:pt x="50455" y="15958"/>
                </a:lnTo>
                <a:cubicBezTo>
                  <a:pt x="50455" y="16152"/>
                  <a:pt x="50619" y="16284"/>
                  <a:pt x="50792" y="16284"/>
                </a:cubicBezTo>
                <a:cubicBezTo>
                  <a:pt x="50873" y="16284"/>
                  <a:pt x="50957" y="16255"/>
                  <a:pt x="51026" y="16189"/>
                </a:cubicBezTo>
                <a:cubicBezTo>
                  <a:pt x="51230" y="15985"/>
                  <a:pt x="51094" y="15632"/>
                  <a:pt x="50795" y="15618"/>
                </a:cubicBezTo>
                <a:close/>
                <a:moveTo>
                  <a:pt x="25989" y="15741"/>
                </a:moveTo>
                <a:lnTo>
                  <a:pt x="26152" y="16108"/>
                </a:lnTo>
                <a:lnTo>
                  <a:pt x="25799" y="16284"/>
                </a:lnTo>
                <a:lnTo>
                  <a:pt x="25636" y="15958"/>
                </a:lnTo>
                <a:lnTo>
                  <a:pt x="25989" y="15741"/>
                </a:lnTo>
                <a:close/>
                <a:moveTo>
                  <a:pt x="9226" y="15495"/>
                </a:moveTo>
                <a:cubicBezTo>
                  <a:pt x="9219" y="15495"/>
                  <a:pt x="9211" y="15496"/>
                  <a:pt x="9203" y="15496"/>
                </a:cubicBezTo>
                <a:cubicBezTo>
                  <a:pt x="9197" y="15496"/>
                  <a:pt x="9192" y="15496"/>
                  <a:pt x="9187" y="15496"/>
                </a:cubicBezTo>
                <a:cubicBezTo>
                  <a:pt x="8844" y="15496"/>
                  <a:pt x="8677" y="15921"/>
                  <a:pt x="8917" y="16176"/>
                </a:cubicBezTo>
                <a:cubicBezTo>
                  <a:pt x="9000" y="16259"/>
                  <a:pt x="9101" y="16295"/>
                  <a:pt x="9200" y="16295"/>
                </a:cubicBezTo>
                <a:cubicBezTo>
                  <a:pt x="9410" y="16295"/>
                  <a:pt x="9611" y="16130"/>
                  <a:pt x="9611" y="15890"/>
                </a:cubicBezTo>
                <a:cubicBezTo>
                  <a:pt x="9611" y="15668"/>
                  <a:pt x="9434" y="15495"/>
                  <a:pt x="9226" y="15495"/>
                </a:cubicBezTo>
                <a:close/>
                <a:moveTo>
                  <a:pt x="3727" y="15766"/>
                </a:moveTo>
                <a:cubicBezTo>
                  <a:pt x="3589" y="15766"/>
                  <a:pt x="3453" y="15875"/>
                  <a:pt x="3453" y="16040"/>
                </a:cubicBezTo>
                <a:cubicBezTo>
                  <a:pt x="3453" y="16189"/>
                  <a:pt x="3576" y="16312"/>
                  <a:pt x="3725" y="16312"/>
                </a:cubicBezTo>
                <a:cubicBezTo>
                  <a:pt x="3970" y="16312"/>
                  <a:pt x="4092" y="16026"/>
                  <a:pt x="3915" y="15850"/>
                </a:cubicBezTo>
                <a:cubicBezTo>
                  <a:pt x="3862" y="15792"/>
                  <a:pt x="3794" y="15766"/>
                  <a:pt x="3727" y="15766"/>
                </a:cubicBezTo>
                <a:close/>
                <a:moveTo>
                  <a:pt x="54319" y="15970"/>
                </a:moveTo>
                <a:cubicBezTo>
                  <a:pt x="54223" y="15970"/>
                  <a:pt x="54153" y="16047"/>
                  <a:pt x="54166" y="16135"/>
                </a:cubicBezTo>
                <a:cubicBezTo>
                  <a:pt x="54152" y="16230"/>
                  <a:pt x="54234" y="16312"/>
                  <a:pt x="54343" y="16312"/>
                </a:cubicBezTo>
                <a:cubicBezTo>
                  <a:pt x="54411" y="16298"/>
                  <a:pt x="54465" y="16217"/>
                  <a:pt x="54533" y="16176"/>
                </a:cubicBezTo>
                <a:lnTo>
                  <a:pt x="54547" y="16094"/>
                </a:lnTo>
                <a:cubicBezTo>
                  <a:pt x="54479" y="16053"/>
                  <a:pt x="54411" y="15972"/>
                  <a:pt x="54343" y="15972"/>
                </a:cubicBezTo>
                <a:cubicBezTo>
                  <a:pt x="54335" y="15971"/>
                  <a:pt x="54327" y="15970"/>
                  <a:pt x="54319" y="15970"/>
                </a:cubicBezTo>
                <a:close/>
                <a:moveTo>
                  <a:pt x="6484" y="15591"/>
                </a:moveTo>
                <a:cubicBezTo>
                  <a:pt x="6294" y="15605"/>
                  <a:pt x="6131" y="15754"/>
                  <a:pt x="6131" y="15958"/>
                </a:cubicBezTo>
                <a:cubicBezTo>
                  <a:pt x="6131" y="16169"/>
                  <a:pt x="6310" y="16312"/>
                  <a:pt x="6493" y="16312"/>
                </a:cubicBezTo>
                <a:cubicBezTo>
                  <a:pt x="6582" y="16312"/>
                  <a:pt x="6672" y="16278"/>
                  <a:pt x="6743" y="16203"/>
                </a:cubicBezTo>
                <a:cubicBezTo>
                  <a:pt x="6974" y="15972"/>
                  <a:pt x="6811" y="15591"/>
                  <a:pt x="6484" y="15591"/>
                </a:cubicBezTo>
                <a:close/>
                <a:moveTo>
                  <a:pt x="14218" y="15782"/>
                </a:moveTo>
                <a:lnTo>
                  <a:pt x="14395" y="16135"/>
                </a:lnTo>
                <a:lnTo>
                  <a:pt x="14069" y="16325"/>
                </a:lnTo>
                <a:lnTo>
                  <a:pt x="13879" y="15945"/>
                </a:lnTo>
                <a:lnTo>
                  <a:pt x="14218" y="15782"/>
                </a:lnTo>
                <a:close/>
                <a:moveTo>
                  <a:pt x="23244" y="15836"/>
                </a:moveTo>
                <a:lnTo>
                  <a:pt x="23407" y="16176"/>
                </a:lnTo>
                <a:lnTo>
                  <a:pt x="23081" y="16339"/>
                </a:lnTo>
                <a:lnTo>
                  <a:pt x="22917" y="16013"/>
                </a:lnTo>
                <a:lnTo>
                  <a:pt x="23244" y="15836"/>
                </a:lnTo>
                <a:close/>
                <a:moveTo>
                  <a:pt x="35015" y="15809"/>
                </a:moveTo>
                <a:lnTo>
                  <a:pt x="35191" y="16162"/>
                </a:lnTo>
                <a:lnTo>
                  <a:pt x="34865" y="16339"/>
                </a:lnTo>
                <a:lnTo>
                  <a:pt x="34688" y="15972"/>
                </a:lnTo>
                <a:lnTo>
                  <a:pt x="35015" y="15809"/>
                </a:lnTo>
                <a:close/>
                <a:moveTo>
                  <a:pt x="48073" y="15624"/>
                </a:moveTo>
                <a:cubicBezTo>
                  <a:pt x="47977" y="15624"/>
                  <a:pt x="47881" y="15660"/>
                  <a:pt x="47805" y="15741"/>
                </a:cubicBezTo>
                <a:cubicBezTo>
                  <a:pt x="47560" y="15985"/>
                  <a:pt x="47737" y="16393"/>
                  <a:pt x="48077" y="16393"/>
                </a:cubicBezTo>
                <a:cubicBezTo>
                  <a:pt x="48281" y="16393"/>
                  <a:pt x="48457" y="16217"/>
                  <a:pt x="48457" y="16013"/>
                </a:cubicBezTo>
                <a:cubicBezTo>
                  <a:pt x="48457" y="15775"/>
                  <a:pt x="48268" y="15624"/>
                  <a:pt x="48073" y="15624"/>
                </a:cubicBezTo>
                <a:close/>
                <a:moveTo>
                  <a:pt x="32255" y="15890"/>
                </a:moveTo>
                <a:lnTo>
                  <a:pt x="32432" y="16230"/>
                </a:lnTo>
                <a:lnTo>
                  <a:pt x="32106" y="16407"/>
                </a:lnTo>
                <a:lnTo>
                  <a:pt x="31929" y="16081"/>
                </a:lnTo>
                <a:lnTo>
                  <a:pt x="32255" y="15890"/>
                </a:lnTo>
                <a:close/>
                <a:moveTo>
                  <a:pt x="44040" y="15836"/>
                </a:moveTo>
                <a:lnTo>
                  <a:pt x="44244" y="16203"/>
                </a:lnTo>
                <a:lnTo>
                  <a:pt x="43877" y="16407"/>
                </a:lnTo>
                <a:lnTo>
                  <a:pt x="43686" y="16040"/>
                </a:lnTo>
                <a:lnTo>
                  <a:pt x="44040" y="15836"/>
                </a:lnTo>
                <a:close/>
                <a:moveTo>
                  <a:pt x="11473" y="15836"/>
                </a:moveTo>
                <a:lnTo>
                  <a:pt x="11677" y="16217"/>
                </a:lnTo>
                <a:cubicBezTo>
                  <a:pt x="11609" y="16230"/>
                  <a:pt x="11541" y="16244"/>
                  <a:pt x="11486" y="16284"/>
                </a:cubicBezTo>
                <a:cubicBezTo>
                  <a:pt x="11418" y="16312"/>
                  <a:pt x="11364" y="16366"/>
                  <a:pt x="11310" y="16420"/>
                </a:cubicBezTo>
                <a:lnTo>
                  <a:pt x="11092" y="16026"/>
                </a:lnTo>
                <a:lnTo>
                  <a:pt x="11473" y="15836"/>
                </a:lnTo>
                <a:close/>
                <a:moveTo>
                  <a:pt x="20498" y="15904"/>
                </a:moveTo>
                <a:lnTo>
                  <a:pt x="20675" y="16257"/>
                </a:lnTo>
                <a:lnTo>
                  <a:pt x="20321" y="16434"/>
                </a:lnTo>
                <a:lnTo>
                  <a:pt x="20145" y="16081"/>
                </a:lnTo>
                <a:lnTo>
                  <a:pt x="20498" y="15904"/>
                </a:lnTo>
                <a:close/>
                <a:moveTo>
                  <a:pt x="41335" y="15931"/>
                </a:moveTo>
                <a:lnTo>
                  <a:pt x="41498" y="16271"/>
                </a:lnTo>
                <a:lnTo>
                  <a:pt x="41131" y="16434"/>
                </a:lnTo>
                <a:lnTo>
                  <a:pt x="40968" y="16108"/>
                </a:lnTo>
                <a:lnTo>
                  <a:pt x="41335" y="15931"/>
                </a:lnTo>
                <a:close/>
                <a:moveTo>
                  <a:pt x="55172" y="16284"/>
                </a:moveTo>
                <a:cubicBezTo>
                  <a:pt x="55131" y="16284"/>
                  <a:pt x="55104" y="16339"/>
                  <a:pt x="55077" y="16380"/>
                </a:cubicBezTo>
                <a:cubicBezTo>
                  <a:pt x="55104" y="16407"/>
                  <a:pt x="55131" y="16461"/>
                  <a:pt x="55158" y="16461"/>
                </a:cubicBezTo>
                <a:cubicBezTo>
                  <a:pt x="55163" y="16463"/>
                  <a:pt x="55167" y="16463"/>
                  <a:pt x="55171" y="16463"/>
                </a:cubicBezTo>
                <a:cubicBezTo>
                  <a:pt x="55208" y="16463"/>
                  <a:pt x="55247" y="16416"/>
                  <a:pt x="55308" y="16380"/>
                </a:cubicBezTo>
                <a:cubicBezTo>
                  <a:pt x="55247" y="16343"/>
                  <a:pt x="55208" y="16296"/>
                  <a:pt x="55181" y="16296"/>
                </a:cubicBezTo>
                <a:cubicBezTo>
                  <a:pt x="55178" y="16296"/>
                  <a:pt x="55175" y="16297"/>
                  <a:pt x="55172" y="16298"/>
                </a:cubicBezTo>
                <a:lnTo>
                  <a:pt x="55172" y="16284"/>
                </a:lnTo>
                <a:close/>
                <a:moveTo>
                  <a:pt x="29537" y="15958"/>
                </a:moveTo>
                <a:lnTo>
                  <a:pt x="29714" y="16298"/>
                </a:lnTo>
                <a:cubicBezTo>
                  <a:pt x="29618" y="16352"/>
                  <a:pt x="29496" y="16407"/>
                  <a:pt x="29374" y="16475"/>
                </a:cubicBezTo>
                <a:lnTo>
                  <a:pt x="29211" y="16135"/>
                </a:lnTo>
                <a:lnTo>
                  <a:pt x="29537" y="15958"/>
                </a:lnTo>
                <a:close/>
                <a:moveTo>
                  <a:pt x="45326" y="15666"/>
                </a:moveTo>
                <a:cubicBezTo>
                  <a:pt x="45301" y="15666"/>
                  <a:pt x="45276" y="15668"/>
                  <a:pt x="45250" y="15673"/>
                </a:cubicBezTo>
                <a:cubicBezTo>
                  <a:pt x="45100" y="15700"/>
                  <a:pt x="44978" y="15795"/>
                  <a:pt x="44910" y="15931"/>
                </a:cubicBezTo>
                <a:lnTo>
                  <a:pt x="44923" y="15931"/>
                </a:lnTo>
                <a:cubicBezTo>
                  <a:pt x="44910" y="15972"/>
                  <a:pt x="44910" y="16026"/>
                  <a:pt x="44910" y="16067"/>
                </a:cubicBezTo>
                <a:cubicBezTo>
                  <a:pt x="44901" y="16318"/>
                  <a:pt x="45110" y="16486"/>
                  <a:pt x="45324" y="16486"/>
                </a:cubicBezTo>
                <a:cubicBezTo>
                  <a:pt x="45435" y="16486"/>
                  <a:pt x="45547" y="16441"/>
                  <a:pt x="45630" y="16339"/>
                </a:cubicBezTo>
                <a:cubicBezTo>
                  <a:pt x="45871" y="16073"/>
                  <a:pt x="45663" y="15666"/>
                  <a:pt x="45326" y="15666"/>
                </a:cubicBezTo>
                <a:close/>
                <a:moveTo>
                  <a:pt x="1822" y="16203"/>
                </a:moveTo>
                <a:cubicBezTo>
                  <a:pt x="1768" y="16217"/>
                  <a:pt x="1686" y="16298"/>
                  <a:pt x="1686" y="16339"/>
                </a:cubicBezTo>
                <a:cubicBezTo>
                  <a:pt x="1714" y="16407"/>
                  <a:pt x="1768" y="16475"/>
                  <a:pt x="1836" y="16488"/>
                </a:cubicBezTo>
                <a:cubicBezTo>
                  <a:pt x="1890" y="16488"/>
                  <a:pt x="1945" y="16420"/>
                  <a:pt x="1999" y="16380"/>
                </a:cubicBezTo>
                <a:lnTo>
                  <a:pt x="2013" y="16312"/>
                </a:lnTo>
                <a:cubicBezTo>
                  <a:pt x="1945" y="16271"/>
                  <a:pt x="1890" y="16203"/>
                  <a:pt x="1822" y="16203"/>
                </a:cubicBezTo>
                <a:close/>
                <a:moveTo>
                  <a:pt x="17766" y="15972"/>
                </a:moveTo>
                <a:lnTo>
                  <a:pt x="17943" y="16325"/>
                </a:lnTo>
                <a:lnTo>
                  <a:pt x="17616" y="16502"/>
                </a:lnTo>
                <a:lnTo>
                  <a:pt x="17399" y="16135"/>
                </a:lnTo>
                <a:lnTo>
                  <a:pt x="17766" y="15972"/>
                </a:lnTo>
                <a:close/>
                <a:moveTo>
                  <a:pt x="51649" y="15890"/>
                </a:moveTo>
                <a:cubicBezTo>
                  <a:pt x="51641" y="15890"/>
                  <a:pt x="51633" y="15890"/>
                  <a:pt x="51624" y="15890"/>
                </a:cubicBezTo>
                <a:cubicBezTo>
                  <a:pt x="51244" y="15917"/>
                  <a:pt x="51244" y="16475"/>
                  <a:pt x="51624" y="16502"/>
                </a:cubicBezTo>
                <a:cubicBezTo>
                  <a:pt x="51637" y="16503"/>
                  <a:pt x="51649" y="16504"/>
                  <a:pt x="51661" y="16504"/>
                </a:cubicBezTo>
                <a:cubicBezTo>
                  <a:pt x="52051" y="16504"/>
                  <a:pt x="52047" y="15890"/>
                  <a:pt x="51649" y="15890"/>
                </a:cubicBezTo>
                <a:close/>
                <a:moveTo>
                  <a:pt x="26832" y="16026"/>
                </a:moveTo>
                <a:lnTo>
                  <a:pt x="26995" y="16352"/>
                </a:lnTo>
                <a:lnTo>
                  <a:pt x="26642" y="16529"/>
                </a:lnTo>
                <a:lnTo>
                  <a:pt x="26465" y="16203"/>
                </a:lnTo>
                <a:lnTo>
                  <a:pt x="26832" y="16026"/>
                </a:lnTo>
                <a:close/>
                <a:moveTo>
                  <a:pt x="38562" y="15999"/>
                </a:moveTo>
                <a:lnTo>
                  <a:pt x="38739" y="16352"/>
                </a:lnTo>
                <a:lnTo>
                  <a:pt x="38413" y="16529"/>
                </a:lnTo>
                <a:lnTo>
                  <a:pt x="38250" y="16162"/>
                </a:lnTo>
                <a:lnTo>
                  <a:pt x="38562" y="15999"/>
                </a:lnTo>
                <a:close/>
                <a:moveTo>
                  <a:pt x="15048" y="16053"/>
                </a:moveTo>
                <a:lnTo>
                  <a:pt x="15224" y="16380"/>
                </a:lnTo>
                <a:lnTo>
                  <a:pt x="14884" y="16556"/>
                </a:lnTo>
                <a:lnTo>
                  <a:pt x="14708" y="16217"/>
                </a:lnTo>
                <a:lnTo>
                  <a:pt x="15048" y="16053"/>
                </a:lnTo>
                <a:close/>
                <a:moveTo>
                  <a:pt x="10035" y="15740"/>
                </a:moveTo>
                <a:cubicBezTo>
                  <a:pt x="10029" y="15740"/>
                  <a:pt x="10024" y="15741"/>
                  <a:pt x="10018" y="15741"/>
                </a:cubicBezTo>
                <a:cubicBezTo>
                  <a:pt x="9801" y="15741"/>
                  <a:pt x="9611" y="15917"/>
                  <a:pt x="9624" y="16149"/>
                </a:cubicBezTo>
                <a:cubicBezTo>
                  <a:pt x="9615" y="16396"/>
                  <a:pt x="9815" y="16556"/>
                  <a:pt x="10026" y="16556"/>
                </a:cubicBezTo>
                <a:cubicBezTo>
                  <a:pt x="10128" y="16556"/>
                  <a:pt x="10233" y="16518"/>
                  <a:pt x="10317" y="16434"/>
                </a:cubicBezTo>
                <a:cubicBezTo>
                  <a:pt x="10572" y="16180"/>
                  <a:pt x="10391" y="15740"/>
                  <a:pt x="10035" y="15740"/>
                </a:cubicBezTo>
                <a:close/>
                <a:moveTo>
                  <a:pt x="35844" y="16081"/>
                </a:moveTo>
                <a:cubicBezTo>
                  <a:pt x="35898" y="16189"/>
                  <a:pt x="35966" y="16312"/>
                  <a:pt x="36020" y="16407"/>
                </a:cubicBezTo>
                <a:lnTo>
                  <a:pt x="35681" y="16584"/>
                </a:lnTo>
                <a:lnTo>
                  <a:pt x="35504" y="16257"/>
                </a:lnTo>
                <a:lnTo>
                  <a:pt x="35844" y="16081"/>
                </a:lnTo>
                <a:close/>
                <a:moveTo>
                  <a:pt x="4548" y="15992"/>
                </a:moveTo>
                <a:cubicBezTo>
                  <a:pt x="4393" y="15992"/>
                  <a:pt x="4246" y="16114"/>
                  <a:pt x="4255" y="16298"/>
                </a:cubicBezTo>
                <a:cubicBezTo>
                  <a:pt x="4255" y="16461"/>
                  <a:pt x="4391" y="16584"/>
                  <a:pt x="4554" y="16584"/>
                </a:cubicBezTo>
                <a:cubicBezTo>
                  <a:pt x="4560" y="16584"/>
                  <a:pt x="4565" y="16584"/>
                  <a:pt x="4571" y="16584"/>
                </a:cubicBezTo>
                <a:cubicBezTo>
                  <a:pt x="4832" y="16584"/>
                  <a:pt x="4958" y="16267"/>
                  <a:pt x="4758" y="16081"/>
                </a:cubicBezTo>
                <a:cubicBezTo>
                  <a:pt x="4697" y="16019"/>
                  <a:pt x="4622" y="15992"/>
                  <a:pt x="4548" y="15992"/>
                </a:cubicBezTo>
                <a:close/>
                <a:moveTo>
                  <a:pt x="7290" y="15862"/>
                </a:moveTo>
                <a:cubicBezTo>
                  <a:pt x="7097" y="15862"/>
                  <a:pt x="6946" y="16021"/>
                  <a:pt x="6933" y="16217"/>
                </a:cubicBezTo>
                <a:cubicBezTo>
                  <a:pt x="6924" y="16443"/>
                  <a:pt x="7111" y="16598"/>
                  <a:pt x="7309" y="16598"/>
                </a:cubicBezTo>
                <a:cubicBezTo>
                  <a:pt x="7395" y="16598"/>
                  <a:pt x="7484" y="16568"/>
                  <a:pt x="7558" y="16502"/>
                </a:cubicBezTo>
                <a:cubicBezTo>
                  <a:pt x="7803" y="16271"/>
                  <a:pt x="7640" y="15863"/>
                  <a:pt x="7314" y="15863"/>
                </a:cubicBezTo>
                <a:cubicBezTo>
                  <a:pt x="7306" y="15863"/>
                  <a:pt x="7298" y="15862"/>
                  <a:pt x="7290" y="15862"/>
                </a:cubicBezTo>
                <a:close/>
                <a:moveTo>
                  <a:pt x="24073" y="16081"/>
                </a:moveTo>
                <a:lnTo>
                  <a:pt x="24250" y="16448"/>
                </a:lnTo>
                <a:lnTo>
                  <a:pt x="23910" y="16611"/>
                </a:lnTo>
                <a:lnTo>
                  <a:pt x="23747" y="16257"/>
                </a:lnTo>
                <a:lnTo>
                  <a:pt x="24073" y="16081"/>
                </a:lnTo>
                <a:close/>
                <a:moveTo>
                  <a:pt x="48891" y="15891"/>
                </a:moveTo>
                <a:cubicBezTo>
                  <a:pt x="48801" y="15891"/>
                  <a:pt x="48709" y="15924"/>
                  <a:pt x="48634" y="15999"/>
                </a:cubicBezTo>
                <a:cubicBezTo>
                  <a:pt x="48407" y="16226"/>
                  <a:pt x="48574" y="16625"/>
                  <a:pt x="48890" y="16625"/>
                </a:cubicBezTo>
                <a:cubicBezTo>
                  <a:pt x="48895" y="16625"/>
                  <a:pt x="48901" y="16625"/>
                  <a:pt x="48906" y="16624"/>
                </a:cubicBezTo>
                <a:cubicBezTo>
                  <a:pt x="49110" y="16624"/>
                  <a:pt x="49273" y="16461"/>
                  <a:pt x="49273" y="16257"/>
                </a:cubicBezTo>
                <a:cubicBezTo>
                  <a:pt x="49264" y="16037"/>
                  <a:pt x="49080" y="15891"/>
                  <a:pt x="48891" y="15891"/>
                </a:cubicBezTo>
                <a:close/>
                <a:moveTo>
                  <a:pt x="12302" y="16094"/>
                </a:moveTo>
                <a:lnTo>
                  <a:pt x="12479" y="16448"/>
                </a:lnTo>
                <a:lnTo>
                  <a:pt x="12139" y="16638"/>
                </a:lnTo>
                <a:lnTo>
                  <a:pt x="11935" y="16284"/>
                </a:lnTo>
                <a:lnTo>
                  <a:pt x="12302" y="16094"/>
                </a:lnTo>
                <a:close/>
                <a:moveTo>
                  <a:pt x="33084" y="16149"/>
                </a:moveTo>
                <a:lnTo>
                  <a:pt x="33261" y="16488"/>
                </a:lnTo>
                <a:lnTo>
                  <a:pt x="32921" y="16651"/>
                </a:lnTo>
                <a:lnTo>
                  <a:pt x="32758" y="16312"/>
                </a:lnTo>
                <a:lnTo>
                  <a:pt x="33084" y="16149"/>
                </a:lnTo>
                <a:close/>
                <a:moveTo>
                  <a:pt x="21341" y="16176"/>
                </a:moveTo>
                <a:lnTo>
                  <a:pt x="21517" y="16502"/>
                </a:lnTo>
                <a:lnTo>
                  <a:pt x="21150" y="16679"/>
                </a:lnTo>
                <a:lnTo>
                  <a:pt x="20987" y="16352"/>
                </a:lnTo>
                <a:lnTo>
                  <a:pt x="21341" y="16176"/>
                </a:lnTo>
                <a:close/>
                <a:moveTo>
                  <a:pt x="42151" y="16162"/>
                </a:moveTo>
                <a:lnTo>
                  <a:pt x="42327" y="16543"/>
                </a:lnTo>
                <a:lnTo>
                  <a:pt x="41960" y="16706"/>
                </a:lnTo>
                <a:lnTo>
                  <a:pt x="41784" y="16352"/>
                </a:lnTo>
                <a:lnTo>
                  <a:pt x="42151" y="16162"/>
                </a:lnTo>
                <a:close/>
                <a:moveTo>
                  <a:pt x="30366" y="16203"/>
                </a:moveTo>
                <a:lnTo>
                  <a:pt x="30543" y="16543"/>
                </a:lnTo>
                <a:lnTo>
                  <a:pt x="30203" y="16719"/>
                </a:lnTo>
                <a:lnTo>
                  <a:pt x="30040" y="16380"/>
                </a:lnTo>
                <a:lnTo>
                  <a:pt x="30366" y="16203"/>
                </a:lnTo>
                <a:close/>
                <a:moveTo>
                  <a:pt x="18595" y="16230"/>
                </a:moveTo>
                <a:lnTo>
                  <a:pt x="18772" y="16556"/>
                </a:lnTo>
                <a:lnTo>
                  <a:pt x="18432" y="16747"/>
                </a:lnTo>
                <a:lnTo>
                  <a:pt x="18255" y="16407"/>
                </a:lnTo>
                <a:lnTo>
                  <a:pt x="18595" y="16230"/>
                </a:lnTo>
                <a:close/>
                <a:moveTo>
                  <a:pt x="46147" y="15945"/>
                </a:moveTo>
                <a:cubicBezTo>
                  <a:pt x="45780" y="15945"/>
                  <a:pt x="45603" y="16380"/>
                  <a:pt x="45861" y="16638"/>
                </a:cubicBezTo>
                <a:cubicBezTo>
                  <a:pt x="45944" y="16721"/>
                  <a:pt x="46045" y="16757"/>
                  <a:pt x="46144" y="16757"/>
                </a:cubicBezTo>
                <a:cubicBezTo>
                  <a:pt x="46354" y="16757"/>
                  <a:pt x="46554" y="16593"/>
                  <a:pt x="46554" y="16352"/>
                </a:cubicBezTo>
                <a:cubicBezTo>
                  <a:pt x="46554" y="16121"/>
                  <a:pt x="46364" y="15945"/>
                  <a:pt x="46147" y="15945"/>
                </a:cubicBezTo>
                <a:close/>
                <a:moveTo>
                  <a:pt x="52440" y="16189"/>
                </a:moveTo>
                <a:cubicBezTo>
                  <a:pt x="52290" y="16189"/>
                  <a:pt x="52168" y="16312"/>
                  <a:pt x="52168" y="16475"/>
                </a:cubicBezTo>
                <a:cubicBezTo>
                  <a:pt x="52168" y="16642"/>
                  <a:pt x="52308" y="16759"/>
                  <a:pt x="52454" y="16759"/>
                </a:cubicBezTo>
                <a:cubicBezTo>
                  <a:pt x="52520" y="16759"/>
                  <a:pt x="52588" y="16734"/>
                  <a:pt x="52644" y="16679"/>
                </a:cubicBezTo>
                <a:cubicBezTo>
                  <a:pt x="52820" y="16488"/>
                  <a:pt x="52698" y="16189"/>
                  <a:pt x="52440" y="16189"/>
                </a:cubicBezTo>
                <a:close/>
                <a:moveTo>
                  <a:pt x="39391" y="16257"/>
                </a:moveTo>
                <a:lnTo>
                  <a:pt x="39568" y="16597"/>
                </a:lnTo>
                <a:lnTo>
                  <a:pt x="39228" y="16774"/>
                </a:lnTo>
                <a:cubicBezTo>
                  <a:pt x="39174" y="16665"/>
                  <a:pt x="39119" y="16556"/>
                  <a:pt x="39051" y="16434"/>
                </a:cubicBezTo>
                <a:lnTo>
                  <a:pt x="39391" y="16257"/>
                </a:lnTo>
                <a:close/>
                <a:moveTo>
                  <a:pt x="2651" y="16393"/>
                </a:moveTo>
                <a:cubicBezTo>
                  <a:pt x="2543" y="16393"/>
                  <a:pt x="2448" y="16475"/>
                  <a:pt x="2448" y="16597"/>
                </a:cubicBezTo>
                <a:cubicBezTo>
                  <a:pt x="2448" y="16706"/>
                  <a:pt x="2543" y="16801"/>
                  <a:pt x="2651" y="16801"/>
                </a:cubicBezTo>
                <a:cubicBezTo>
                  <a:pt x="2774" y="16801"/>
                  <a:pt x="2869" y="16706"/>
                  <a:pt x="2855" y="16584"/>
                </a:cubicBezTo>
                <a:cubicBezTo>
                  <a:pt x="2855" y="16475"/>
                  <a:pt x="2760" y="16393"/>
                  <a:pt x="2651" y="16393"/>
                </a:cubicBezTo>
                <a:close/>
                <a:moveTo>
                  <a:pt x="15877" y="16298"/>
                </a:moveTo>
                <a:lnTo>
                  <a:pt x="16040" y="16624"/>
                </a:lnTo>
                <a:lnTo>
                  <a:pt x="15700" y="16801"/>
                </a:lnTo>
                <a:lnTo>
                  <a:pt x="15537" y="16461"/>
                </a:lnTo>
                <a:lnTo>
                  <a:pt x="15877" y="16298"/>
                </a:lnTo>
                <a:close/>
                <a:moveTo>
                  <a:pt x="27634" y="16271"/>
                </a:moveTo>
                <a:lnTo>
                  <a:pt x="27797" y="16624"/>
                </a:lnTo>
                <a:lnTo>
                  <a:pt x="27444" y="16801"/>
                </a:lnTo>
                <a:lnTo>
                  <a:pt x="27267" y="16448"/>
                </a:lnTo>
                <a:lnTo>
                  <a:pt x="27634" y="16271"/>
                </a:lnTo>
                <a:close/>
                <a:moveTo>
                  <a:pt x="36673" y="16325"/>
                </a:moveTo>
                <a:lnTo>
                  <a:pt x="36850" y="16665"/>
                </a:lnTo>
                <a:lnTo>
                  <a:pt x="36510" y="16842"/>
                </a:lnTo>
                <a:cubicBezTo>
                  <a:pt x="36455" y="16733"/>
                  <a:pt x="36387" y="16611"/>
                  <a:pt x="36333" y="16502"/>
                </a:cubicBezTo>
                <a:lnTo>
                  <a:pt x="36673" y="16325"/>
                </a:lnTo>
                <a:close/>
                <a:moveTo>
                  <a:pt x="5392" y="16216"/>
                </a:moveTo>
                <a:cubicBezTo>
                  <a:pt x="5385" y="16216"/>
                  <a:pt x="5377" y="16216"/>
                  <a:pt x="5370" y="16217"/>
                </a:cubicBezTo>
                <a:cubicBezTo>
                  <a:pt x="5084" y="16217"/>
                  <a:pt x="4948" y="16556"/>
                  <a:pt x="5152" y="16760"/>
                </a:cubicBezTo>
                <a:cubicBezTo>
                  <a:pt x="5218" y="16825"/>
                  <a:pt x="5297" y="16854"/>
                  <a:pt x="5374" y="16854"/>
                </a:cubicBezTo>
                <a:cubicBezTo>
                  <a:pt x="5539" y="16854"/>
                  <a:pt x="5696" y="16723"/>
                  <a:pt x="5696" y="16529"/>
                </a:cubicBezTo>
                <a:cubicBezTo>
                  <a:pt x="5696" y="16360"/>
                  <a:pt x="5559" y="16216"/>
                  <a:pt x="5392" y="16216"/>
                </a:cubicBezTo>
                <a:close/>
                <a:moveTo>
                  <a:pt x="24902" y="16352"/>
                </a:moveTo>
                <a:lnTo>
                  <a:pt x="25065" y="16692"/>
                </a:lnTo>
                <a:lnTo>
                  <a:pt x="24739" y="16855"/>
                </a:lnTo>
                <a:lnTo>
                  <a:pt x="24562" y="16516"/>
                </a:lnTo>
                <a:lnTo>
                  <a:pt x="24902" y="16352"/>
                </a:lnTo>
                <a:close/>
                <a:moveTo>
                  <a:pt x="8129" y="16081"/>
                </a:moveTo>
                <a:cubicBezTo>
                  <a:pt x="7789" y="16094"/>
                  <a:pt x="7613" y="16502"/>
                  <a:pt x="7857" y="16747"/>
                </a:cubicBezTo>
                <a:cubicBezTo>
                  <a:pt x="7936" y="16825"/>
                  <a:pt x="8033" y="16861"/>
                  <a:pt x="8129" y="16861"/>
                </a:cubicBezTo>
                <a:cubicBezTo>
                  <a:pt x="8330" y="16861"/>
                  <a:pt x="8523" y="16705"/>
                  <a:pt x="8523" y="16475"/>
                </a:cubicBezTo>
                <a:cubicBezTo>
                  <a:pt x="8510" y="16257"/>
                  <a:pt x="8347" y="16094"/>
                  <a:pt x="8129" y="16081"/>
                </a:cubicBezTo>
                <a:close/>
                <a:moveTo>
                  <a:pt x="49728" y="16176"/>
                </a:moveTo>
                <a:cubicBezTo>
                  <a:pt x="49407" y="16181"/>
                  <a:pt x="49247" y="16558"/>
                  <a:pt x="49477" y="16774"/>
                </a:cubicBezTo>
                <a:cubicBezTo>
                  <a:pt x="49548" y="16849"/>
                  <a:pt x="49637" y="16883"/>
                  <a:pt x="49726" y="16883"/>
                </a:cubicBezTo>
                <a:cubicBezTo>
                  <a:pt x="49909" y="16883"/>
                  <a:pt x="50088" y="16740"/>
                  <a:pt x="50088" y="16529"/>
                </a:cubicBezTo>
                <a:cubicBezTo>
                  <a:pt x="50088" y="16328"/>
                  <a:pt x="49929" y="16179"/>
                  <a:pt x="49728" y="16176"/>
                </a:cubicBezTo>
                <a:close/>
                <a:moveTo>
                  <a:pt x="33941" y="16352"/>
                </a:moveTo>
                <a:lnTo>
                  <a:pt x="34104" y="16719"/>
                </a:lnTo>
                <a:lnTo>
                  <a:pt x="33764" y="16896"/>
                </a:lnTo>
                <a:lnTo>
                  <a:pt x="33574" y="16570"/>
                </a:lnTo>
                <a:lnTo>
                  <a:pt x="33941" y="16352"/>
                </a:lnTo>
                <a:close/>
                <a:moveTo>
                  <a:pt x="13185" y="16189"/>
                </a:moveTo>
                <a:cubicBezTo>
                  <a:pt x="13145" y="16407"/>
                  <a:pt x="13253" y="16624"/>
                  <a:pt x="13444" y="16719"/>
                </a:cubicBezTo>
                <a:lnTo>
                  <a:pt x="13444" y="16760"/>
                </a:lnTo>
                <a:cubicBezTo>
                  <a:pt x="13406" y="16751"/>
                  <a:pt x="13368" y="16747"/>
                  <a:pt x="13331" y="16747"/>
                </a:cubicBezTo>
                <a:cubicBezTo>
                  <a:pt x="13194" y="16747"/>
                  <a:pt x="13067" y="16806"/>
                  <a:pt x="12982" y="16923"/>
                </a:cubicBezTo>
                <a:lnTo>
                  <a:pt x="12778" y="16516"/>
                </a:lnTo>
                <a:cubicBezTo>
                  <a:pt x="12968" y="16488"/>
                  <a:pt x="13131" y="16366"/>
                  <a:pt x="13185" y="16189"/>
                </a:cubicBezTo>
                <a:close/>
                <a:moveTo>
                  <a:pt x="22170" y="16420"/>
                </a:moveTo>
                <a:lnTo>
                  <a:pt x="22347" y="16733"/>
                </a:lnTo>
                <a:lnTo>
                  <a:pt x="21993" y="16964"/>
                </a:lnTo>
                <a:lnTo>
                  <a:pt x="21816" y="16597"/>
                </a:lnTo>
                <a:lnTo>
                  <a:pt x="22170" y="16420"/>
                </a:lnTo>
                <a:close/>
                <a:moveTo>
                  <a:pt x="53248" y="16474"/>
                </a:moveTo>
                <a:cubicBezTo>
                  <a:pt x="53122" y="16474"/>
                  <a:pt x="53024" y="16590"/>
                  <a:pt x="53024" y="16719"/>
                </a:cubicBezTo>
                <a:cubicBezTo>
                  <a:pt x="53024" y="16868"/>
                  <a:pt x="53150" y="16965"/>
                  <a:pt x="53278" y="16965"/>
                </a:cubicBezTo>
                <a:cubicBezTo>
                  <a:pt x="53338" y="16965"/>
                  <a:pt x="53398" y="16944"/>
                  <a:pt x="53446" y="16896"/>
                </a:cubicBezTo>
                <a:cubicBezTo>
                  <a:pt x="53605" y="16737"/>
                  <a:pt x="53505" y="16474"/>
                  <a:pt x="53286" y="16474"/>
                </a:cubicBezTo>
                <a:cubicBezTo>
                  <a:pt x="53280" y="16474"/>
                  <a:pt x="53275" y="16474"/>
                  <a:pt x="53269" y="16475"/>
                </a:cubicBezTo>
                <a:cubicBezTo>
                  <a:pt x="53262" y="16474"/>
                  <a:pt x="53255" y="16474"/>
                  <a:pt x="53248" y="16474"/>
                </a:cubicBezTo>
                <a:close/>
                <a:moveTo>
                  <a:pt x="19424" y="16488"/>
                </a:moveTo>
                <a:lnTo>
                  <a:pt x="19587" y="16815"/>
                </a:lnTo>
                <a:lnTo>
                  <a:pt x="19248" y="16978"/>
                </a:lnTo>
                <a:lnTo>
                  <a:pt x="19084" y="16651"/>
                </a:lnTo>
                <a:lnTo>
                  <a:pt x="19424" y="16488"/>
                </a:lnTo>
                <a:close/>
                <a:moveTo>
                  <a:pt x="31195" y="16448"/>
                </a:moveTo>
                <a:lnTo>
                  <a:pt x="31358" y="16815"/>
                </a:lnTo>
                <a:lnTo>
                  <a:pt x="31046" y="16978"/>
                </a:lnTo>
                <a:lnTo>
                  <a:pt x="30869" y="16624"/>
                </a:lnTo>
                <a:lnTo>
                  <a:pt x="31195" y="16448"/>
                </a:lnTo>
                <a:close/>
                <a:moveTo>
                  <a:pt x="46957" y="16202"/>
                </a:moveTo>
                <a:cubicBezTo>
                  <a:pt x="46625" y="16202"/>
                  <a:pt x="46453" y="16605"/>
                  <a:pt x="46677" y="16855"/>
                </a:cubicBezTo>
                <a:cubicBezTo>
                  <a:pt x="46757" y="16949"/>
                  <a:pt x="46861" y="16991"/>
                  <a:pt x="46965" y="16991"/>
                </a:cubicBezTo>
                <a:cubicBezTo>
                  <a:pt x="47160" y="16991"/>
                  <a:pt x="47352" y="16842"/>
                  <a:pt x="47370" y="16611"/>
                </a:cubicBezTo>
                <a:cubicBezTo>
                  <a:pt x="47384" y="16393"/>
                  <a:pt x="47207" y="16203"/>
                  <a:pt x="46989" y="16203"/>
                </a:cubicBezTo>
                <a:cubicBezTo>
                  <a:pt x="46978" y="16202"/>
                  <a:pt x="46968" y="16202"/>
                  <a:pt x="46957" y="16202"/>
                </a:cubicBezTo>
                <a:close/>
                <a:moveTo>
                  <a:pt x="40234" y="16516"/>
                </a:moveTo>
                <a:lnTo>
                  <a:pt x="40397" y="16842"/>
                </a:lnTo>
                <a:lnTo>
                  <a:pt x="40057" y="17018"/>
                </a:lnTo>
                <a:lnTo>
                  <a:pt x="39894" y="16679"/>
                </a:lnTo>
                <a:lnTo>
                  <a:pt x="40234" y="16516"/>
                </a:lnTo>
                <a:close/>
                <a:moveTo>
                  <a:pt x="28477" y="16543"/>
                </a:moveTo>
                <a:lnTo>
                  <a:pt x="28640" y="16869"/>
                </a:lnTo>
                <a:lnTo>
                  <a:pt x="28286" y="17046"/>
                </a:lnTo>
                <a:lnTo>
                  <a:pt x="28110" y="16719"/>
                </a:lnTo>
                <a:lnTo>
                  <a:pt x="28477" y="16543"/>
                </a:lnTo>
                <a:close/>
                <a:moveTo>
                  <a:pt x="16692" y="16543"/>
                </a:moveTo>
                <a:lnTo>
                  <a:pt x="16869" y="16910"/>
                </a:lnTo>
                <a:lnTo>
                  <a:pt x="16543" y="17073"/>
                </a:lnTo>
                <a:cubicBezTo>
                  <a:pt x="16502" y="16964"/>
                  <a:pt x="16420" y="16828"/>
                  <a:pt x="16380" y="16719"/>
                </a:cubicBezTo>
                <a:lnTo>
                  <a:pt x="16692" y="16543"/>
                </a:lnTo>
                <a:close/>
                <a:moveTo>
                  <a:pt x="37516" y="16556"/>
                </a:moveTo>
                <a:lnTo>
                  <a:pt x="37679" y="16896"/>
                </a:lnTo>
                <a:lnTo>
                  <a:pt x="37339" y="17073"/>
                </a:lnTo>
                <a:lnTo>
                  <a:pt x="37176" y="16747"/>
                </a:lnTo>
                <a:lnTo>
                  <a:pt x="37516" y="16556"/>
                </a:lnTo>
                <a:close/>
                <a:moveTo>
                  <a:pt x="25717" y="16597"/>
                </a:moveTo>
                <a:lnTo>
                  <a:pt x="25908" y="16923"/>
                </a:lnTo>
                <a:lnTo>
                  <a:pt x="25568" y="17100"/>
                </a:lnTo>
                <a:lnTo>
                  <a:pt x="25391" y="16760"/>
                </a:lnTo>
                <a:lnTo>
                  <a:pt x="25717" y="16597"/>
                </a:lnTo>
                <a:close/>
                <a:moveTo>
                  <a:pt x="3477" y="16623"/>
                </a:moveTo>
                <a:cubicBezTo>
                  <a:pt x="3418" y="16623"/>
                  <a:pt x="3356" y="16645"/>
                  <a:pt x="3304" y="16692"/>
                </a:cubicBezTo>
                <a:cubicBezTo>
                  <a:pt x="3154" y="16842"/>
                  <a:pt x="3263" y="17100"/>
                  <a:pt x="3467" y="17114"/>
                </a:cubicBezTo>
                <a:cubicBezTo>
                  <a:pt x="3603" y="17114"/>
                  <a:pt x="3725" y="17005"/>
                  <a:pt x="3725" y="16869"/>
                </a:cubicBezTo>
                <a:lnTo>
                  <a:pt x="3712" y="16869"/>
                </a:lnTo>
                <a:cubicBezTo>
                  <a:pt x="3721" y="16721"/>
                  <a:pt x="3604" y="16623"/>
                  <a:pt x="3477" y="16623"/>
                </a:cubicBezTo>
                <a:close/>
                <a:moveTo>
                  <a:pt x="50537" y="16434"/>
                </a:moveTo>
                <a:cubicBezTo>
                  <a:pt x="50101" y="16434"/>
                  <a:pt x="50079" y="17100"/>
                  <a:pt x="50537" y="17114"/>
                </a:cubicBezTo>
                <a:cubicBezTo>
                  <a:pt x="50541" y="17114"/>
                  <a:pt x="50546" y="17114"/>
                  <a:pt x="50550" y="17114"/>
                </a:cubicBezTo>
                <a:cubicBezTo>
                  <a:pt x="50986" y="17114"/>
                  <a:pt x="51008" y="16447"/>
                  <a:pt x="50551" y="16434"/>
                </a:cubicBezTo>
                <a:cubicBezTo>
                  <a:pt x="50546" y="16434"/>
                  <a:pt x="50542" y="16434"/>
                  <a:pt x="50537" y="16434"/>
                </a:cubicBezTo>
                <a:close/>
                <a:moveTo>
                  <a:pt x="8961" y="16325"/>
                </a:moveTo>
                <a:cubicBezTo>
                  <a:pt x="8956" y="16325"/>
                  <a:pt x="8950" y="16325"/>
                  <a:pt x="8945" y="16325"/>
                </a:cubicBezTo>
                <a:cubicBezTo>
                  <a:pt x="8727" y="16325"/>
                  <a:pt x="8550" y="16502"/>
                  <a:pt x="8564" y="16719"/>
                </a:cubicBezTo>
                <a:cubicBezTo>
                  <a:pt x="8564" y="16957"/>
                  <a:pt x="8760" y="17114"/>
                  <a:pt x="8963" y="17114"/>
                </a:cubicBezTo>
                <a:cubicBezTo>
                  <a:pt x="9062" y="17114"/>
                  <a:pt x="9163" y="17076"/>
                  <a:pt x="9244" y="16991"/>
                </a:cubicBezTo>
                <a:cubicBezTo>
                  <a:pt x="9484" y="16737"/>
                  <a:pt x="9304" y="16325"/>
                  <a:pt x="8961" y="16325"/>
                </a:cubicBezTo>
                <a:close/>
                <a:moveTo>
                  <a:pt x="6213" y="16434"/>
                </a:moveTo>
                <a:cubicBezTo>
                  <a:pt x="5900" y="16434"/>
                  <a:pt x="5750" y="16801"/>
                  <a:pt x="5968" y="17018"/>
                </a:cubicBezTo>
                <a:cubicBezTo>
                  <a:pt x="6039" y="17089"/>
                  <a:pt x="6125" y="17121"/>
                  <a:pt x="6210" y="17121"/>
                </a:cubicBezTo>
                <a:cubicBezTo>
                  <a:pt x="6386" y="17121"/>
                  <a:pt x="6552" y="16985"/>
                  <a:pt x="6552" y="16774"/>
                </a:cubicBezTo>
                <a:cubicBezTo>
                  <a:pt x="6552" y="16597"/>
                  <a:pt x="6389" y="16434"/>
                  <a:pt x="6213" y="16434"/>
                </a:cubicBezTo>
                <a:close/>
                <a:moveTo>
                  <a:pt x="13987" y="16597"/>
                </a:moveTo>
                <a:lnTo>
                  <a:pt x="14150" y="16964"/>
                </a:lnTo>
                <a:lnTo>
                  <a:pt x="13783" y="17154"/>
                </a:lnTo>
                <a:cubicBezTo>
                  <a:pt x="13770" y="16950"/>
                  <a:pt x="13620" y="16801"/>
                  <a:pt x="13444" y="16760"/>
                </a:cubicBezTo>
                <a:lnTo>
                  <a:pt x="13444" y="16760"/>
                </a:lnTo>
                <a:cubicBezTo>
                  <a:pt x="13468" y="16764"/>
                  <a:pt x="13490" y="16766"/>
                  <a:pt x="13512" y="16766"/>
                </a:cubicBezTo>
                <a:cubicBezTo>
                  <a:pt x="13566" y="16766"/>
                  <a:pt x="13617" y="16756"/>
                  <a:pt x="13675" y="16747"/>
                </a:cubicBezTo>
                <a:cubicBezTo>
                  <a:pt x="13770" y="16706"/>
                  <a:pt x="13879" y="16651"/>
                  <a:pt x="13987" y="16597"/>
                </a:cubicBezTo>
                <a:close/>
                <a:moveTo>
                  <a:pt x="22999" y="16665"/>
                </a:moveTo>
                <a:cubicBezTo>
                  <a:pt x="23053" y="16760"/>
                  <a:pt x="23108" y="16883"/>
                  <a:pt x="23176" y="16991"/>
                </a:cubicBezTo>
                <a:lnTo>
                  <a:pt x="22849" y="17168"/>
                </a:lnTo>
                <a:lnTo>
                  <a:pt x="22659" y="16828"/>
                </a:lnTo>
                <a:lnTo>
                  <a:pt x="22999" y="16665"/>
                </a:lnTo>
                <a:close/>
                <a:moveTo>
                  <a:pt x="34756" y="16638"/>
                </a:moveTo>
                <a:lnTo>
                  <a:pt x="34919" y="16991"/>
                </a:lnTo>
                <a:lnTo>
                  <a:pt x="34566" y="17168"/>
                </a:lnTo>
                <a:lnTo>
                  <a:pt x="34403" y="16815"/>
                </a:lnTo>
                <a:lnTo>
                  <a:pt x="34756" y="16638"/>
                </a:lnTo>
                <a:close/>
                <a:moveTo>
                  <a:pt x="54098" y="16747"/>
                </a:moveTo>
                <a:cubicBezTo>
                  <a:pt x="53976" y="16747"/>
                  <a:pt x="53881" y="16855"/>
                  <a:pt x="53881" y="16964"/>
                </a:cubicBezTo>
                <a:cubicBezTo>
                  <a:pt x="53894" y="17086"/>
                  <a:pt x="53976" y="17168"/>
                  <a:pt x="54098" y="17168"/>
                </a:cubicBezTo>
                <a:cubicBezTo>
                  <a:pt x="54207" y="17168"/>
                  <a:pt x="54302" y="17073"/>
                  <a:pt x="54316" y="16964"/>
                </a:cubicBezTo>
                <a:cubicBezTo>
                  <a:pt x="54302" y="16842"/>
                  <a:pt x="54207" y="16747"/>
                  <a:pt x="54098" y="16747"/>
                </a:cubicBezTo>
                <a:close/>
                <a:moveTo>
                  <a:pt x="32051" y="16719"/>
                </a:moveTo>
                <a:lnTo>
                  <a:pt x="32215" y="17059"/>
                </a:lnTo>
                <a:lnTo>
                  <a:pt x="31888" y="17222"/>
                </a:lnTo>
                <a:lnTo>
                  <a:pt x="31712" y="16896"/>
                </a:lnTo>
                <a:lnTo>
                  <a:pt x="32051" y="16719"/>
                </a:lnTo>
                <a:close/>
                <a:moveTo>
                  <a:pt x="43795" y="16665"/>
                </a:moveTo>
                <a:lnTo>
                  <a:pt x="43999" y="17032"/>
                </a:lnTo>
                <a:lnTo>
                  <a:pt x="43632" y="17222"/>
                </a:lnTo>
                <a:cubicBezTo>
                  <a:pt x="43578" y="17114"/>
                  <a:pt x="43510" y="16978"/>
                  <a:pt x="43442" y="16869"/>
                </a:cubicBezTo>
                <a:lnTo>
                  <a:pt x="43795" y="16665"/>
                </a:lnTo>
                <a:close/>
                <a:moveTo>
                  <a:pt x="47791" y="16448"/>
                </a:moveTo>
                <a:cubicBezTo>
                  <a:pt x="47587" y="16448"/>
                  <a:pt x="47411" y="16624"/>
                  <a:pt x="47411" y="16842"/>
                </a:cubicBezTo>
                <a:cubicBezTo>
                  <a:pt x="47411" y="17072"/>
                  <a:pt x="47604" y="17228"/>
                  <a:pt x="47805" y="17228"/>
                </a:cubicBezTo>
                <a:cubicBezTo>
                  <a:pt x="47901" y="17228"/>
                  <a:pt x="47998" y="17192"/>
                  <a:pt x="48077" y="17114"/>
                </a:cubicBezTo>
                <a:cubicBezTo>
                  <a:pt x="48321" y="16869"/>
                  <a:pt x="48145" y="16448"/>
                  <a:pt x="47791" y="16448"/>
                </a:cubicBezTo>
                <a:close/>
                <a:moveTo>
                  <a:pt x="20240" y="16719"/>
                </a:moveTo>
                <a:lnTo>
                  <a:pt x="20403" y="17086"/>
                </a:lnTo>
                <a:lnTo>
                  <a:pt x="20077" y="17250"/>
                </a:lnTo>
                <a:lnTo>
                  <a:pt x="19914" y="16896"/>
                </a:lnTo>
                <a:lnTo>
                  <a:pt x="20240" y="16719"/>
                </a:lnTo>
                <a:close/>
                <a:moveTo>
                  <a:pt x="41036" y="16760"/>
                </a:moveTo>
                <a:lnTo>
                  <a:pt x="41213" y="17100"/>
                </a:lnTo>
                <a:lnTo>
                  <a:pt x="40873" y="17263"/>
                </a:lnTo>
                <a:cubicBezTo>
                  <a:pt x="40818" y="17154"/>
                  <a:pt x="40764" y="17046"/>
                  <a:pt x="40696" y="16923"/>
                </a:cubicBezTo>
                <a:lnTo>
                  <a:pt x="41036" y="16760"/>
                </a:lnTo>
                <a:close/>
                <a:moveTo>
                  <a:pt x="29292" y="16787"/>
                </a:moveTo>
                <a:lnTo>
                  <a:pt x="29469" y="17114"/>
                </a:lnTo>
                <a:lnTo>
                  <a:pt x="29102" y="17277"/>
                </a:lnTo>
                <a:lnTo>
                  <a:pt x="28939" y="16964"/>
                </a:lnTo>
                <a:lnTo>
                  <a:pt x="29292" y="16787"/>
                </a:lnTo>
                <a:close/>
                <a:moveTo>
                  <a:pt x="17521" y="16828"/>
                </a:moveTo>
                <a:lnTo>
                  <a:pt x="17712" y="17154"/>
                </a:lnTo>
                <a:lnTo>
                  <a:pt x="17385" y="17317"/>
                </a:lnTo>
                <a:lnTo>
                  <a:pt x="17209" y="16991"/>
                </a:lnTo>
                <a:lnTo>
                  <a:pt x="17521" y="16828"/>
                </a:lnTo>
                <a:close/>
                <a:moveTo>
                  <a:pt x="38317" y="16815"/>
                </a:moveTo>
                <a:lnTo>
                  <a:pt x="38481" y="17168"/>
                </a:lnTo>
                <a:lnTo>
                  <a:pt x="38154" y="17345"/>
                </a:lnTo>
                <a:lnTo>
                  <a:pt x="37991" y="16978"/>
                </a:lnTo>
                <a:lnTo>
                  <a:pt x="38317" y="16815"/>
                </a:lnTo>
                <a:close/>
                <a:moveTo>
                  <a:pt x="51364" y="16705"/>
                </a:moveTo>
                <a:cubicBezTo>
                  <a:pt x="51089" y="16705"/>
                  <a:pt x="50949" y="17049"/>
                  <a:pt x="51149" y="17250"/>
                </a:cubicBezTo>
                <a:cubicBezTo>
                  <a:pt x="51211" y="17317"/>
                  <a:pt x="51292" y="17347"/>
                  <a:pt x="51372" y="17347"/>
                </a:cubicBezTo>
                <a:cubicBezTo>
                  <a:pt x="51534" y="17347"/>
                  <a:pt x="51692" y="17223"/>
                  <a:pt x="51692" y="17032"/>
                </a:cubicBezTo>
                <a:cubicBezTo>
                  <a:pt x="51692" y="16855"/>
                  <a:pt x="51556" y="16706"/>
                  <a:pt x="51380" y="16706"/>
                </a:cubicBezTo>
                <a:cubicBezTo>
                  <a:pt x="51374" y="16706"/>
                  <a:pt x="51369" y="16705"/>
                  <a:pt x="51364" y="16705"/>
                </a:cubicBezTo>
                <a:close/>
                <a:moveTo>
                  <a:pt x="26560" y="16842"/>
                </a:moveTo>
                <a:lnTo>
                  <a:pt x="26737" y="17182"/>
                </a:lnTo>
                <a:lnTo>
                  <a:pt x="26397" y="17358"/>
                </a:lnTo>
                <a:lnTo>
                  <a:pt x="26234" y="17018"/>
                </a:lnTo>
                <a:lnTo>
                  <a:pt x="26560" y="16842"/>
                </a:lnTo>
                <a:close/>
                <a:moveTo>
                  <a:pt x="9776" y="16556"/>
                </a:moveTo>
                <a:cubicBezTo>
                  <a:pt x="9556" y="16556"/>
                  <a:pt x="9380" y="16728"/>
                  <a:pt x="9380" y="16950"/>
                </a:cubicBezTo>
                <a:cubicBezTo>
                  <a:pt x="9370" y="17194"/>
                  <a:pt x="9573" y="17360"/>
                  <a:pt x="9785" y="17360"/>
                </a:cubicBezTo>
                <a:cubicBezTo>
                  <a:pt x="9881" y="17360"/>
                  <a:pt x="9979" y="17326"/>
                  <a:pt x="10059" y="17250"/>
                </a:cubicBezTo>
                <a:cubicBezTo>
                  <a:pt x="10317" y="17005"/>
                  <a:pt x="10154" y="16556"/>
                  <a:pt x="9801" y="16556"/>
                </a:cubicBezTo>
                <a:cubicBezTo>
                  <a:pt x="9793" y="16556"/>
                  <a:pt x="9784" y="16556"/>
                  <a:pt x="9776" y="16556"/>
                </a:cubicBezTo>
                <a:close/>
                <a:moveTo>
                  <a:pt x="4306" y="16835"/>
                </a:moveTo>
                <a:cubicBezTo>
                  <a:pt x="4241" y="16835"/>
                  <a:pt x="4175" y="16859"/>
                  <a:pt x="4119" y="16910"/>
                </a:cubicBezTo>
                <a:cubicBezTo>
                  <a:pt x="3943" y="17086"/>
                  <a:pt x="4065" y="17372"/>
                  <a:pt x="4310" y="17385"/>
                </a:cubicBezTo>
                <a:cubicBezTo>
                  <a:pt x="4446" y="17385"/>
                  <a:pt x="4568" y="17263"/>
                  <a:pt x="4582" y="17114"/>
                </a:cubicBezTo>
                <a:cubicBezTo>
                  <a:pt x="4582" y="16946"/>
                  <a:pt x="4447" y="16835"/>
                  <a:pt x="4306" y="16835"/>
                </a:cubicBezTo>
                <a:close/>
                <a:moveTo>
                  <a:pt x="14803" y="16883"/>
                </a:moveTo>
                <a:lnTo>
                  <a:pt x="14966" y="17195"/>
                </a:lnTo>
                <a:lnTo>
                  <a:pt x="14599" y="17385"/>
                </a:lnTo>
                <a:lnTo>
                  <a:pt x="14436" y="17046"/>
                </a:lnTo>
                <a:lnTo>
                  <a:pt x="14803" y="16883"/>
                </a:lnTo>
                <a:close/>
                <a:moveTo>
                  <a:pt x="54941" y="17059"/>
                </a:moveTo>
                <a:cubicBezTo>
                  <a:pt x="54873" y="17086"/>
                  <a:pt x="54805" y="17141"/>
                  <a:pt x="54791" y="17209"/>
                </a:cubicBezTo>
                <a:cubicBezTo>
                  <a:pt x="54778" y="17250"/>
                  <a:pt x="54859" y="17317"/>
                  <a:pt x="54886" y="17372"/>
                </a:cubicBezTo>
                <a:lnTo>
                  <a:pt x="54968" y="17385"/>
                </a:lnTo>
                <a:cubicBezTo>
                  <a:pt x="54995" y="17317"/>
                  <a:pt x="55077" y="17263"/>
                  <a:pt x="55077" y="17209"/>
                </a:cubicBezTo>
                <a:cubicBezTo>
                  <a:pt x="55063" y="17141"/>
                  <a:pt x="54982" y="17059"/>
                  <a:pt x="54941" y="17059"/>
                </a:cubicBezTo>
                <a:close/>
                <a:moveTo>
                  <a:pt x="35599" y="16910"/>
                </a:moveTo>
                <a:lnTo>
                  <a:pt x="35776" y="17222"/>
                </a:lnTo>
                <a:lnTo>
                  <a:pt x="35409" y="17399"/>
                </a:lnTo>
                <a:lnTo>
                  <a:pt x="35246" y="17073"/>
                </a:lnTo>
                <a:lnTo>
                  <a:pt x="35599" y="16910"/>
                </a:lnTo>
                <a:close/>
                <a:moveTo>
                  <a:pt x="7044" y="16692"/>
                </a:moveTo>
                <a:cubicBezTo>
                  <a:pt x="7039" y="16692"/>
                  <a:pt x="7033" y="16692"/>
                  <a:pt x="7028" y="16692"/>
                </a:cubicBezTo>
                <a:cubicBezTo>
                  <a:pt x="6824" y="16706"/>
                  <a:pt x="6675" y="16855"/>
                  <a:pt x="6675" y="17059"/>
                </a:cubicBezTo>
                <a:cubicBezTo>
                  <a:pt x="6675" y="17277"/>
                  <a:pt x="6850" y="17416"/>
                  <a:pt x="7031" y="17416"/>
                </a:cubicBezTo>
                <a:cubicBezTo>
                  <a:pt x="7122" y="17416"/>
                  <a:pt x="7214" y="17381"/>
                  <a:pt x="7286" y="17304"/>
                </a:cubicBezTo>
                <a:cubicBezTo>
                  <a:pt x="7514" y="17077"/>
                  <a:pt x="7347" y="16692"/>
                  <a:pt x="7044" y="16692"/>
                </a:cubicBezTo>
                <a:close/>
                <a:moveTo>
                  <a:pt x="23815" y="16910"/>
                </a:moveTo>
                <a:lnTo>
                  <a:pt x="23991" y="17263"/>
                </a:lnTo>
                <a:lnTo>
                  <a:pt x="23665" y="17440"/>
                </a:lnTo>
                <a:lnTo>
                  <a:pt x="23488" y="17073"/>
                </a:lnTo>
                <a:lnTo>
                  <a:pt x="23815" y="16910"/>
                </a:lnTo>
                <a:close/>
                <a:moveTo>
                  <a:pt x="12057" y="16896"/>
                </a:moveTo>
                <a:lnTo>
                  <a:pt x="12248" y="17277"/>
                </a:lnTo>
                <a:lnTo>
                  <a:pt x="11894" y="17467"/>
                </a:lnTo>
                <a:lnTo>
                  <a:pt x="11690" y="17086"/>
                </a:lnTo>
                <a:cubicBezTo>
                  <a:pt x="11758" y="17073"/>
                  <a:pt x="11813" y="17059"/>
                  <a:pt x="11881" y="17032"/>
                </a:cubicBezTo>
                <a:cubicBezTo>
                  <a:pt x="11935" y="16991"/>
                  <a:pt x="12003" y="16950"/>
                  <a:pt x="12057" y="16896"/>
                </a:cubicBezTo>
                <a:close/>
                <a:moveTo>
                  <a:pt x="32867" y="16978"/>
                </a:moveTo>
                <a:lnTo>
                  <a:pt x="33044" y="17317"/>
                </a:lnTo>
                <a:lnTo>
                  <a:pt x="32704" y="17481"/>
                </a:lnTo>
                <a:lnTo>
                  <a:pt x="32527" y="17141"/>
                </a:lnTo>
                <a:lnTo>
                  <a:pt x="32867" y="16978"/>
                </a:lnTo>
                <a:close/>
                <a:moveTo>
                  <a:pt x="48620" y="16733"/>
                </a:moveTo>
                <a:cubicBezTo>
                  <a:pt x="48281" y="16747"/>
                  <a:pt x="48118" y="17154"/>
                  <a:pt x="48362" y="17385"/>
                </a:cubicBezTo>
                <a:cubicBezTo>
                  <a:pt x="48439" y="17458"/>
                  <a:pt x="48531" y="17490"/>
                  <a:pt x="48621" y="17490"/>
                </a:cubicBezTo>
                <a:cubicBezTo>
                  <a:pt x="48816" y="17490"/>
                  <a:pt x="49001" y="17337"/>
                  <a:pt x="49001" y="17114"/>
                </a:cubicBezTo>
                <a:cubicBezTo>
                  <a:pt x="49001" y="16896"/>
                  <a:pt x="48824" y="16733"/>
                  <a:pt x="48620" y="16733"/>
                </a:cubicBezTo>
                <a:close/>
                <a:moveTo>
                  <a:pt x="21096" y="16991"/>
                </a:moveTo>
                <a:lnTo>
                  <a:pt x="21273" y="17331"/>
                </a:lnTo>
                <a:lnTo>
                  <a:pt x="20933" y="17508"/>
                </a:lnTo>
                <a:lnTo>
                  <a:pt x="20756" y="17168"/>
                </a:lnTo>
                <a:lnTo>
                  <a:pt x="21096" y="16991"/>
                </a:lnTo>
                <a:close/>
                <a:moveTo>
                  <a:pt x="30121" y="17032"/>
                </a:moveTo>
                <a:lnTo>
                  <a:pt x="30298" y="17358"/>
                </a:lnTo>
                <a:lnTo>
                  <a:pt x="29931" y="17521"/>
                </a:lnTo>
                <a:lnTo>
                  <a:pt x="29768" y="17195"/>
                </a:lnTo>
                <a:lnTo>
                  <a:pt x="30121" y="17032"/>
                </a:lnTo>
                <a:close/>
                <a:moveTo>
                  <a:pt x="41865" y="16991"/>
                </a:moveTo>
                <a:lnTo>
                  <a:pt x="42055" y="17358"/>
                </a:lnTo>
                <a:lnTo>
                  <a:pt x="41716" y="17549"/>
                </a:lnTo>
                <a:lnTo>
                  <a:pt x="41539" y="17168"/>
                </a:lnTo>
                <a:lnTo>
                  <a:pt x="41865" y="16991"/>
                </a:lnTo>
                <a:close/>
                <a:moveTo>
                  <a:pt x="48376" y="17549"/>
                </a:moveTo>
                <a:cubicBezTo>
                  <a:pt x="48378" y="17549"/>
                  <a:pt x="48380" y="17549"/>
                  <a:pt x="48383" y="17549"/>
                </a:cubicBezTo>
                <a:lnTo>
                  <a:pt x="48383" y="17549"/>
                </a:lnTo>
                <a:cubicBezTo>
                  <a:pt x="48385" y="17549"/>
                  <a:pt x="48387" y="17549"/>
                  <a:pt x="48389" y="17549"/>
                </a:cubicBezTo>
                <a:close/>
                <a:moveTo>
                  <a:pt x="2407" y="17277"/>
                </a:moveTo>
                <a:cubicBezTo>
                  <a:pt x="2339" y="17304"/>
                  <a:pt x="2298" y="17358"/>
                  <a:pt x="2271" y="17426"/>
                </a:cubicBezTo>
                <a:cubicBezTo>
                  <a:pt x="2298" y="17494"/>
                  <a:pt x="2352" y="17535"/>
                  <a:pt x="2420" y="17562"/>
                </a:cubicBezTo>
                <a:cubicBezTo>
                  <a:pt x="2475" y="17562"/>
                  <a:pt x="2529" y="17481"/>
                  <a:pt x="2624" y="17413"/>
                </a:cubicBezTo>
                <a:cubicBezTo>
                  <a:pt x="2529" y="17345"/>
                  <a:pt x="2461" y="17277"/>
                  <a:pt x="2407" y="17277"/>
                </a:cubicBezTo>
                <a:close/>
                <a:moveTo>
                  <a:pt x="18364" y="17059"/>
                </a:moveTo>
                <a:lnTo>
                  <a:pt x="18527" y="17399"/>
                </a:lnTo>
                <a:lnTo>
                  <a:pt x="18201" y="17562"/>
                </a:lnTo>
                <a:lnTo>
                  <a:pt x="18024" y="17222"/>
                </a:lnTo>
                <a:lnTo>
                  <a:pt x="18364" y="17059"/>
                </a:lnTo>
                <a:close/>
                <a:moveTo>
                  <a:pt x="45897" y="16763"/>
                </a:moveTo>
                <a:cubicBezTo>
                  <a:pt x="45799" y="16763"/>
                  <a:pt x="45699" y="16800"/>
                  <a:pt x="45617" y="16883"/>
                </a:cubicBezTo>
                <a:cubicBezTo>
                  <a:pt x="45358" y="17141"/>
                  <a:pt x="45535" y="17576"/>
                  <a:pt x="45902" y="17589"/>
                </a:cubicBezTo>
                <a:cubicBezTo>
                  <a:pt x="46119" y="17589"/>
                  <a:pt x="46310" y="17399"/>
                  <a:pt x="46310" y="17182"/>
                </a:cubicBezTo>
                <a:cubicBezTo>
                  <a:pt x="46310" y="16932"/>
                  <a:pt x="46108" y="16763"/>
                  <a:pt x="45897" y="16763"/>
                </a:cubicBezTo>
                <a:close/>
                <a:moveTo>
                  <a:pt x="39149" y="17092"/>
                </a:moveTo>
                <a:cubicBezTo>
                  <a:pt x="39203" y="17199"/>
                  <a:pt x="39270" y="17319"/>
                  <a:pt x="39323" y="17413"/>
                </a:cubicBezTo>
                <a:lnTo>
                  <a:pt x="38997" y="17603"/>
                </a:lnTo>
                <a:lnTo>
                  <a:pt x="38820" y="17263"/>
                </a:lnTo>
                <a:lnTo>
                  <a:pt x="39149" y="17092"/>
                </a:lnTo>
                <a:close/>
                <a:moveTo>
                  <a:pt x="15632" y="17127"/>
                </a:moveTo>
                <a:lnTo>
                  <a:pt x="15795" y="17453"/>
                </a:lnTo>
                <a:lnTo>
                  <a:pt x="15442" y="17617"/>
                </a:lnTo>
                <a:lnTo>
                  <a:pt x="15265" y="17304"/>
                </a:lnTo>
                <a:lnTo>
                  <a:pt x="15632" y="17127"/>
                </a:lnTo>
                <a:close/>
                <a:moveTo>
                  <a:pt x="27362" y="17086"/>
                </a:moveTo>
                <a:lnTo>
                  <a:pt x="27539" y="17453"/>
                </a:lnTo>
                <a:lnTo>
                  <a:pt x="27213" y="17617"/>
                </a:lnTo>
                <a:lnTo>
                  <a:pt x="27036" y="17263"/>
                </a:lnTo>
                <a:lnTo>
                  <a:pt x="27362" y="17086"/>
                </a:lnTo>
                <a:close/>
                <a:moveTo>
                  <a:pt x="52202" y="16964"/>
                </a:moveTo>
                <a:cubicBezTo>
                  <a:pt x="52042" y="16964"/>
                  <a:pt x="51883" y="17073"/>
                  <a:pt x="51896" y="17290"/>
                </a:cubicBezTo>
                <a:cubicBezTo>
                  <a:pt x="51883" y="17508"/>
                  <a:pt x="52042" y="17617"/>
                  <a:pt x="52202" y="17617"/>
                </a:cubicBezTo>
                <a:cubicBezTo>
                  <a:pt x="52362" y="17617"/>
                  <a:pt x="52521" y="17508"/>
                  <a:pt x="52508" y="17290"/>
                </a:cubicBezTo>
                <a:cubicBezTo>
                  <a:pt x="52521" y="17073"/>
                  <a:pt x="52362" y="16964"/>
                  <a:pt x="52202" y="16964"/>
                </a:cubicBezTo>
                <a:close/>
                <a:moveTo>
                  <a:pt x="10604" y="16814"/>
                </a:moveTo>
                <a:cubicBezTo>
                  <a:pt x="10085" y="16814"/>
                  <a:pt x="10041" y="17617"/>
                  <a:pt x="10589" y="17644"/>
                </a:cubicBezTo>
                <a:cubicBezTo>
                  <a:pt x="10766" y="17644"/>
                  <a:pt x="10929" y="17535"/>
                  <a:pt x="10997" y="17372"/>
                </a:cubicBezTo>
                <a:lnTo>
                  <a:pt x="10997" y="17372"/>
                </a:lnTo>
                <a:lnTo>
                  <a:pt x="10997" y="17372"/>
                </a:lnTo>
                <a:cubicBezTo>
                  <a:pt x="11001" y="17358"/>
                  <a:pt x="11005" y="17345"/>
                  <a:pt x="11010" y="17332"/>
                </a:cubicBezTo>
                <a:lnTo>
                  <a:pt x="11010" y="17332"/>
                </a:lnTo>
                <a:cubicBezTo>
                  <a:pt x="11049" y="17129"/>
                  <a:pt x="10952" y="16916"/>
                  <a:pt x="10752" y="16828"/>
                </a:cubicBezTo>
                <a:cubicBezTo>
                  <a:pt x="10712" y="16828"/>
                  <a:pt x="10671" y="16815"/>
                  <a:pt x="10630" y="16815"/>
                </a:cubicBezTo>
                <a:cubicBezTo>
                  <a:pt x="10621" y="16814"/>
                  <a:pt x="10613" y="16814"/>
                  <a:pt x="10604" y="16814"/>
                </a:cubicBezTo>
                <a:close/>
                <a:moveTo>
                  <a:pt x="36428" y="17154"/>
                </a:moveTo>
                <a:lnTo>
                  <a:pt x="36591" y="17467"/>
                </a:lnTo>
                <a:lnTo>
                  <a:pt x="36238" y="17644"/>
                </a:lnTo>
                <a:lnTo>
                  <a:pt x="36061" y="17317"/>
                </a:lnTo>
                <a:lnTo>
                  <a:pt x="36428" y="17154"/>
                </a:lnTo>
                <a:close/>
                <a:moveTo>
                  <a:pt x="5125" y="17059"/>
                </a:moveTo>
                <a:cubicBezTo>
                  <a:pt x="4853" y="17073"/>
                  <a:pt x="4731" y="17399"/>
                  <a:pt x="4935" y="17576"/>
                </a:cubicBezTo>
                <a:cubicBezTo>
                  <a:pt x="4994" y="17631"/>
                  <a:pt x="5066" y="17656"/>
                  <a:pt x="5136" y="17656"/>
                </a:cubicBezTo>
                <a:cubicBezTo>
                  <a:pt x="5290" y="17656"/>
                  <a:pt x="5438" y="17536"/>
                  <a:pt x="5438" y="17358"/>
                </a:cubicBezTo>
                <a:cubicBezTo>
                  <a:pt x="5424" y="17182"/>
                  <a:pt x="5288" y="17059"/>
                  <a:pt x="5125" y="17059"/>
                </a:cubicBezTo>
                <a:close/>
                <a:moveTo>
                  <a:pt x="7850" y="16924"/>
                </a:moveTo>
                <a:cubicBezTo>
                  <a:pt x="7758" y="16924"/>
                  <a:pt x="7664" y="16958"/>
                  <a:pt x="7585" y="17032"/>
                </a:cubicBezTo>
                <a:cubicBezTo>
                  <a:pt x="7354" y="17277"/>
                  <a:pt x="7531" y="17671"/>
                  <a:pt x="7857" y="17671"/>
                </a:cubicBezTo>
                <a:cubicBezTo>
                  <a:pt x="8061" y="17671"/>
                  <a:pt x="8224" y="17508"/>
                  <a:pt x="8224" y="17304"/>
                </a:cubicBezTo>
                <a:cubicBezTo>
                  <a:pt x="8224" y="17073"/>
                  <a:pt x="8043" y="16924"/>
                  <a:pt x="7850" y="16924"/>
                </a:cubicBezTo>
                <a:close/>
                <a:moveTo>
                  <a:pt x="24657" y="17182"/>
                </a:moveTo>
                <a:lnTo>
                  <a:pt x="24848" y="17521"/>
                </a:lnTo>
                <a:lnTo>
                  <a:pt x="24508" y="17698"/>
                </a:lnTo>
                <a:lnTo>
                  <a:pt x="24331" y="17358"/>
                </a:lnTo>
                <a:lnTo>
                  <a:pt x="24657" y="17182"/>
                </a:lnTo>
                <a:close/>
                <a:moveTo>
                  <a:pt x="49463" y="16991"/>
                </a:moveTo>
                <a:cubicBezTo>
                  <a:pt x="49137" y="16991"/>
                  <a:pt x="48960" y="17385"/>
                  <a:pt x="49191" y="17617"/>
                </a:cubicBezTo>
                <a:cubicBezTo>
                  <a:pt x="49266" y="17691"/>
                  <a:pt x="49358" y="17725"/>
                  <a:pt x="49448" y="17725"/>
                </a:cubicBezTo>
                <a:cubicBezTo>
                  <a:pt x="49636" y="17725"/>
                  <a:pt x="49817" y="17579"/>
                  <a:pt x="49817" y="17358"/>
                </a:cubicBezTo>
                <a:cubicBezTo>
                  <a:pt x="49817" y="17154"/>
                  <a:pt x="49653" y="16991"/>
                  <a:pt x="49463" y="16991"/>
                </a:cubicBezTo>
                <a:close/>
                <a:moveTo>
                  <a:pt x="33672" y="17215"/>
                </a:moveTo>
                <a:cubicBezTo>
                  <a:pt x="33726" y="17322"/>
                  <a:pt x="33792" y="17442"/>
                  <a:pt x="33859" y="17549"/>
                </a:cubicBezTo>
                <a:lnTo>
                  <a:pt x="33519" y="17725"/>
                </a:lnTo>
                <a:lnTo>
                  <a:pt x="33356" y="17385"/>
                </a:lnTo>
                <a:lnTo>
                  <a:pt x="33672" y="17215"/>
                </a:lnTo>
                <a:close/>
                <a:moveTo>
                  <a:pt x="12886" y="17168"/>
                </a:moveTo>
                <a:lnTo>
                  <a:pt x="13049" y="17549"/>
                </a:lnTo>
                <a:lnTo>
                  <a:pt x="12737" y="17739"/>
                </a:lnTo>
                <a:lnTo>
                  <a:pt x="12547" y="17345"/>
                </a:lnTo>
                <a:lnTo>
                  <a:pt x="12886" y="17168"/>
                </a:lnTo>
                <a:close/>
                <a:moveTo>
                  <a:pt x="21939" y="17195"/>
                </a:moveTo>
                <a:lnTo>
                  <a:pt x="22102" y="17576"/>
                </a:lnTo>
                <a:lnTo>
                  <a:pt x="21749" y="17752"/>
                </a:lnTo>
                <a:lnTo>
                  <a:pt x="21585" y="17426"/>
                </a:lnTo>
                <a:lnTo>
                  <a:pt x="21939" y="17195"/>
                </a:lnTo>
                <a:close/>
                <a:moveTo>
                  <a:pt x="42980" y="16434"/>
                </a:moveTo>
                <a:lnTo>
                  <a:pt x="43170" y="16801"/>
                </a:lnTo>
                <a:cubicBezTo>
                  <a:pt x="43007" y="16815"/>
                  <a:pt x="42844" y="16910"/>
                  <a:pt x="42776" y="17073"/>
                </a:cubicBezTo>
                <a:cubicBezTo>
                  <a:pt x="42776" y="17086"/>
                  <a:pt x="42749" y="17086"/>
                  <a:pt x="42735" y="17086"/>
                </a:cubicBezTo>
                <a:cubicBezTo>
                  <a:pt x="42749" y="17290"/>
                  <a:pt x="42749" y="17494"/>
                  <a:pt x="42939" y="17589"/>
                </a:cubicBezTo>
                <a:lnTo>
                  <a:pt x="42531" y="17780"/>
                </a:lnTo>
                <a:lnTo>
                  <a:pt x="42341" y="17426"/>
                </a:lnTo>
                <a:cubicBezTo>
                  <a:pt x="42531" y="17426"/>
                  <a:pt x="42694" y="17277"/>
                  <a:pt x="42735" y="17086"/>
                </a:cubicBezTo>
                <a:cubicBezTo>
                  <a:pt x="42789" y="16923"/>
                  <a:pt x="42721" y="16733"/>
                  <a:pt x="42572" y="16638"/>
                </a:cubicBezTo>
                <a:lnTo>
                  <a:pt x="42980" y="16434"/>
                </a:lnTo>
                <a:close/>
                <a:moveTo>
                  <a:pt x="19193" y="17290"/>
                </a:moveTo>
                <a:lnTo>
                  <a:pt x="19370" y="17630"/>
                </a:lnTo>
                <a:lnTo>
                  <a:pt x="19030" y="17807"/>
                </a:lnTo>
                <a:lnTo>
                  <a:pt x="18853" y="17481"/>
                </a:lnTo>
                <a:lnTo>
                  <a:pt x="19193" y="17290"/>
                </a:lnTo>
                <a:close/>
                <a:moveTo>
                  <a:pt x="53024" y="17263"/>
                </a:moveTo>
                <a:cubicBezTo>
                  <a:pt x="52657" y="17263"/>
                  <a:pt x="52657" y="17820"/>
                  <a:pt x="53024" y="17820"/>
                </a:cubicBezTo>
                <a:cubicBezTo>
                  <a:pt x="53391" y="17820"/>
                  <a:pt x="53391" y="17263"/>
                  <a:pt x="53024" y="17263"/>
                </a:cubicBezTo>
                <a:close/>
                <a:moveTo>
                  <a:pt x="46731" y="17018"/>
                </a:moveTo>
                <a:cubicBezTo>
                  <a:pt x="46514" y="17018"/>
                  <a:pt x="46323" y="17182"/>
                  <a:pt x="46323" y="17413"/>
                </a:cubicBezTo>
                <a:cubicBezTo>
                  <a:pt x="46314" y="17656"/>
                  <a:pt x="46517" y="17822"/>
                  <a:pt x="46729" y="17822"/>
                </a:cubicBezTo>
                <a:cubicBezTo>
                  <a:pt x="46825" y="17822"/>
                  <a:pt x="46922" y="17788"/>
                  <a:pt x="47003" y="17712"/>
                </a:cubicBezTo>
                <a:cubicBezTo>
                  <a:pt x="47261" y="17467"/>
                  <a:pt x="47098" y="17018"/>
                  <a:pt x="46731" y="17018"/>
                </a:cubicBezTo>
                <a:close/>
                <a:moveTo>
                  <a:pt x="30950" y="17277"/>
                </a:moveTo>
                <a:lnTo>
                  <a:pt x="31114" y="17617"/>
                </a:lnTo>
                <a:lnTo>
                  <a:pt x="30766" y="17844"/>
                </a:lnTo>
                <a:lnTo>
                  <a:pt x="30766" y="17844"/>
                </a:lnTo>
                <a:cubicBezTo>
                  <a:pt x="30713" y="17725"/>
                  <a:pt x="30650" y="17583"/>
                  <a:pt x="30611" y="17453"/>
                </a:cubicBezTo>
                <a:lnTo>
                  <a:pt x="30950" y="17277"/>
                </a:lnTo>
                <a:close/>
                <a:moveTo>
                  <a:pt x="39962" y="17331"/>
                </a:moveTo>
                <a:lnTo>
                  <a:pt x="40152" y="17657"/>
                </a:lnTo>
                <a:lnTo>
                  <a:pt x="39813" y="17848"/>
                </a:lnTo>
                <a:lnTo>
                  <a:pt x="39636" y="17508"/>
                </a:lnTo>
                <a:lnTo>
                  <a:pt x="39962" y="17331"/>
                </a:lnTo>
                <a:close/>
                <a:moveTo>
                  <a:pt x="28205" y="17372"/>
                </a:moveTo>
                <a:lnTo>
                  <a:pt x="28382" y="17698"/>
                </a:lnTo>
                <a:lnTo>
                  <a:pt x="28055" y="17875"/>
                </a:lnTo>
                <a:lnTo>
                  <a:pt x="27879" y="17535"/>
                </a:lnTo>
                <a:lnTo>
                  <a:pt x="28205" y="17372"/>
                </a:lnTo>
                <a:close/>
                <a:moveTo>
                  <a:pt x="3236" y="17484"/>
                </a:moveTo>
                <a:cubicBezTo>
                  <a:pt x="3134" y="17484"/>
                  <a:pt x="3032" y="17555"/>
                  <a:pt x="3046" y="17698"/>
                </a:cubicBezTo>
                <a:cubicBezTo>
                  <a:pt x="3046" y="17807"/>
                  <a:pt x="3127" y="17888"/>
                  <a:pt x="3236" y="17888"/>
                </a:cubicBezTo>
                <a:cubicBezTo>
                  <a:pt x="3358" y="17875"/>
                  <a:pt x="3426" y="17820"/>
                  <a:pt x="3426" y="17698"/>
                </a:cubicBezTo>
                <a:cubicBezTo>
                  <a:pt x="3440" y="17555"/>
                  <a:pt x="3338" y="17484"/>
                  <a:pt x="3236" y="17484"/>
                </a:cubicBezTo>
                <a:close/>
                <a:moveTo>
                  <a:pt x="16448" y="17372"/>
                </a:moveTo>
                <a:lnTo>
                  <a:pt x="16611" y="17725"/>
                </a:lnTo>
                <a:lnTo>
                  <a:pt x="16257" y="17902"/>
                </a:lnTo>
                <a:lnTo>
                  <a:pt x="16094" y="17549"/>
                </a:lnTo>
                <a:lnTo>
                  <a:pt x="16448" y="17372"/>
                </a:lnTo>
                <a:close/>
                <a:moveTo>
                  <a:pt x="37244" y="17399"/>
                </a:moveTo>
                <a:lnTo>
                  <a:pt x="37475" y="17752"/>
                </a:lnTo>
                <a:lnTo>
                  <a:pt x="37053" y="17916"/>
                </a:lnTo>
                <a:lnTo>
                  <a:pt x="36890" y="17576"/>
                </a:lnTo>
                <a:lnTo>
                  <a:pt x="37244" y="17399"/>
                </a:lnTo>
                <a:close/>
                <a:moveTo>
                  <a:pt x="25486" y="17426"/>
                </a:moveTo>
                <a:lnTo>
                  <a:pt x="25663" y="17752"/>
                </a:lnTo>
                <a:lnTo>
                  <a:pt x="25337" y="17929"/>
                </a:lnTo>
                <a:lnTo>
                  <a:pt x="25147" y="17603"/>
                </a:lnTo>
                <a:lnTo>
                  <a:pt x="25486" y="17426"/>
                </a:lnTo>
                <a:close/>
                <a:moveTo>
                  <a:pt x="8670" y="17168"/>
                </a:moveTo>
                <a:cubicBezTo>
                  <a:pt x="8327" y="17168"/>
                  <a:pt x="8160" y="17580"/>
                  <a:pt x="8401" y="17820"/>
                </a:cubicBezTo>
                <a:cubicBezTo>
                  <a:pt x="8482" y="17901"/>
                  <a:pt x="8581" y="17938"/>
                  <a:pt x="8677" y="17938"/>
                </a:cubicBezTo>
                <a:cubicBezTo>
                  <a:pt x="8872" y="17938"/>
                  <a:pt x="9058" y="17789"/>
                  <a:pt x="9067" y="17562"/>
                </a:cubicBezTo>
                <a:cubicBezTo>
                  <a:pt x="9067" y="17345"/>
                  <a:pt x="8890" y="17168"/>
                  <a:pt x="8686" y="17168"/>
                </a:cubicBezTo>
                <a:cubicBezTo>
                  <a:pt x="8681" y="17168"/>
                  <a:pt x="8675" y="17168"/>
                  <a:pt x="8670" y="17168"/>
                </a:cubicBezTo>
                <a:close/>
                <a:moveTo>
                  <a:pt x="50270" y="17246"/>
                </a:moveTo>
                <a:cubicBezTo>
                  <a:pt x="50179" y="17246"/>
                  <a:pt x="50084" y="17281"/>
                  <a:pt x="50007" y="17358"/>
                </a:cubicBezTo>
                <a:cubicBezTo>
                  <a:pt x="49793" y="17572"/>
                  <a:pt x="49960" y="17943"/>
                  <a:pt x="50262" y="17943"/>
                </a:cubicBezTo>
                <a:cubicBezTo>
                  <a:pt x="50268" y="17943"/>
                  <a:pt x="50273" y="17943"/>
                  <a:pt x="50279" y="17943"/>
                </a:cubicBezTo>
                <a:cubicBezTo>
                  <a:pt x="50469" y="17943"/>
                  <a:pt x="50618" y="17793"/>
                  <a:pt x="50632" y="17603"/>
                </a:cubicBezTo>
                <a:lnTo>
                  <a:pt x="50618" y="17589"/>
                </a:lnTo>
                <a:cubicBezTo>
                  <a:pt x="50618" y="17382"/>
                  <a:pt x="50451" y="17246"/>
                  <a:pt x="50270" y="17246"/>
                </a:cubicBezTo>
                <a:close/>
                <a:moveTo>
                  <a:pt x="5940" y="17314"/>
                </a:moveTo>
                <a:cubicBezTo>
                  <a:pt x="5780" y="17314"/>
                  <a:pt x="5642" y="17454"/>
                  <a:pt x="5642" y="17617"/>
                </a:cubicBezTo>
                <a:lnTo>
                  <a:pt x="5642" y="17603"/>
                </a:lnTo>
                <a:lnTo>
                  <a:pt x="5642" y="17603"/>
                </a:lnTo>
                <a:cubicBezTo>
                  <a:pt x="5632" y="17803"/>
                  <a:pt x="5790" y="17943"/>
                  <a:pt x="5960" y="17943"/>
                </a:cubicBezTo>
                <a:cubicBezTo>
                  <a:pt x="6032" y="17943"/>
                  <a:pt x="6107" y="17918"/>
                  <a:pt x="6172" y="17861"/>
                </a:cubicBezTo>
                <a:cubicBezTo>
                  <a:pt x="6376" y="17684"/>
                  <a:pt x="6267" y="17331"/>
                  <a:pt x="5982" y="17317"/>
                </a:cubicBezTo>
                <a:cubicBezTo>
                  <a:pt x="5967" y="17315"/>
                  <a:pt x="5953" y="17314"/>
                  <a:pt x="5940" y="17314"/>
                </a:cubicBezTo>
                <a:close/>
                <a:moveTo>
                  <a:pt x="13702" y="17453"/>
                </a:moveTo>
                <a:lnTo>
                  <a:pt x="13892" y="17780"/>
                </a:lnTo>
                <a:lnTo>
                  <a:pt x="13552" y="17970"/>
                </a:lnTo>
                <a:lnTo>
                  <a:pt x="13362" y="17630"/>
                </a:lnTo>
                <a:lnTo>
                  <a:pt x="13702" y="17453"/>
                </a:lnTo>
                <a:close/>
                <a:moveTo>
                  <a:pt x="22754" y="17494"/>
                </a:moveTo>
                <a:lnTo>
                  <a:pt x="22931" y="17820"/>
                </a:lnTo>
                <a:lnTo>
                  <a:pt x="22564" y="17997"/>
                </a:lnTo>
                <a:lnTo>
                  <a:pt x="22401" y="17671"/>
                </a:lnTo>
                <a:lnTo>
                  <a:pt x="22754" y="17494"/>
                </a:lnTo>
                <a:close/>
                <a:moveTo>
                  <a:pt x="34484" y="17467"/>
                </a:moveTo>
                <a:lnTo>
                  <a:pt x="34661" y="17834"/>
                </a:lnTo>
                <a:lnTo>
                  <a:pt x="34349" y="17997"/>
                </a:lnTo>
                <a:cubicBezTo>
                  <a:pt x="34294" y="17888"/>
                  <a:pt x="34226" y="17752"/>
                  <a:pt x="34172" y="17644"/>
                </a:cubicBezTo>
                <a:lnTo>
                  <a:pt x="34484" y="17467"/>
                </a:lnTo>
                <a:close/>
                <a:moveTo>
                  <a:pt x="53867" y="17549"/>
                </a:moveTo>
                <a:lnTo>
                  <a:pt x="53867" y="17562"/>
                </a:lnTo>
                <a:cubicBezTo>
                  <a:pt x="53861" y="17562"/>
                  <a:pt x="53856" y="17562"/>
                  <a:pt x="53851" y="17562"/>
                </a:cubicBezTo>
                <a:cubicBezTo>
                  <a:pt x="53644" y="17562"/>
                  <a:pt x="53531" y="17811"/>
                  <a:pt x="53677" y="17956"/>
                </a:cubicBezTo>
                <a:cubicBezTo>
                  <a:pt x="53727" y="18011"/>
                  <a:pt x="53788" y="18035"/>
                  <a:pt x="53849" y="18035"/>
                </a:cubicBezTo>
                <a:cubicBezTo>
                  <a:pt x="53971" y="18035"/>
                  <a:pt x="54089" y="17938"/>
                  <a:pt x="54098" y="17793"/>
                </a:cubicBezTo>
                <a:cubicBezTo>
                  <a:pt x="54098" y="17671"/>
                  <a:pt x="53989" y="17562"/>
                  <a:pt x="53867" y="17549"/>
                </a:cubicBezTo>
                <a:close/>
                <a:moveTo>
                  <a:pt x="43551" y="17494"/>
                </a:moveTo>
                <a:cubicBezTo>
                  <a:pt x="43618" y="17603"/>
                  <a:pt x="43686" y="17739"/>
                  <a:pt x="43754" y="17848"/>
                </a:cubicBezTo>
                <a:lnTo>
                  <a:pt x="43347" y="18038"/>
                </a:lnTo>
                <a:lnTo>
                  <a:pt x="43170" y="17698"/>
                </a:lnTo>
                <a:lnTo>
                  <a:pt x="43551" y="17494"/>
                </a:lnTo>
                <a:close/>
                <a:moveTo>
                  <a:pt x="31793" y="17549"/>
                </a:moveTo>
                <a:lnTo>
                  <a:pt x="31956" y="17888"/>
                </a:lnTo>
                <a:lnTo>
                  <a:pt x="31617" y="18051"/>
                </a:lnTo>
                <a:lnTo>
                  <a:pt x="31453" y="17725"/>
                </a:lnTo>
                <a:lnTo>
                  <a:pt x="31793" y="17549"/>
                </a:lnTo>
                <a:close/>
                <a:moveTo>
                  <a:pt x="47560" y="17263"/>
                </a:moveTo>
                <a:cubicBezTo>
                  <a:pt x="47207" y="17263"/>
                  <a:pt x="47030" y="17684"/>
                  <a:pt x="47275" y="17943"/>
                </a:cubicBezTo>
                <a:cubicBezTo>
                  <a:pt x="47355" y="18023"/>
                  <a:pt x="47455" y="18060"/>
                  <a:pt x="47553" y="18060"/>
                </a:cubicBezTo>
                <a:cubicBezTo>
                  <a:pt x="47752" y="18060"/>
                  <a:pt x="47945" y="17908"/>
                  <a:pt x="47954" y="17671"/>
                </a:cubicBezTo>
                <a:cubicBezTo>
                  <a:pt x="47954" y="17453"/>
                  <a:pt x="47778" y="17263"/>
                  <a:pt x="47560" y="17263"/>
                </a:cubicBezTo>
                <a:close/>
                <a:moveTo>
                  <a:pt x="19995" y="17562"/>
                </a:moveTo>
                <a:lnTo>
                  <a:pt x="20172" y="17916"/>
                </a:lnTo>
                <a:lnTo>
                  <a:pt x="19846" y="18092"/>
                </a:lnTo>
                <a:lnTo>
                  <a:pt x="19683" y="17725"/>
                </a:lnTo>
                <a:lnTo>
                  <a:pt x="19995" y="17562"/>
                </a:lnTo>
                <a:close/>
                <a:moveTo>
                  <a:pt x="40791" y="17576"/>
                </a:moveTo>
                <a:lnTo>
                  <a:pt x="41022" y="17929"/>
                </a:lnTo>
                <a:lnTo>
                  <a:pt x="40642" y="18106"/>
                </a:lnTo>
                <a:lnTo>
                  <a:pt x="40465" y="17752"/>
                </a:lnTo>
                <a:lnTo>
                  <a:pt x="40791" y="17576"/>
                </a:lnTo>
                <a:close/>
                <a:moveTo>
                  <a:pt x="29034" y="17617"/>
                </a:moveTo>
                <a:cubicBezTo>
                  <a:pt x="29075" y="17725"/>
                  <a:pt x="29143" y="17834"/>
                  <a:pt x="29197" y="17943"/>
                </a:cubicBezTo>
                <a:lnTo>
                  <a:pt x="28884" y="18119"/>
                </a:lnTo>
                <a:lnTo>
                  <a:pt x="28694" y="17780"/>
                </a:lnTo>
                <a:lnTo>
                  <a:pt x="29034" y="17617"/>
                </a:lnTo>
                <a:close/>
                <a:moveTo>
                  <a:pt x="17277" y="17657"/>
                </a:moveTo>
                <a:lnTo>
                  <a:pt x="17453" y="17970"/>
                </a:lnTo>
                <a:lnTo>
                  <a:pt x="17086" y="18147"/>
                </a:lnTo>
                <a:lnTo>
                  <a:pt x="16923" y="17820"/>
                </a:lnTo>
                <a:lnTo>
                  <a:pt x="17277" y="17657"/>
                </a:lnTo>
                <a:close/>
                <a:moveTo>
                  <a:pt x="4065" y="17711"/>
                </a:moveTo>
                <a:cubicBezTo>
                  <a:pt x="4060" y="17711"/>
                  <a:pt x="4056" y="17711"/>
                  <a:pt x="4051" y="17712"/>
                </a:cubicBezTo>
                <a:cubicBezTo>
                  <a:pt x="3752" y="17712"/>
                  <a:pt x="3766" y="18174"/>
                  <a:pt x="4065" y="18174"/>
                </a:cubicBezTo>
                <a:cubicBezTo>
                  <a:pt x="4360" y="18160"/>
                  <a:pt x="4364" y="17711"/>
                  <a:pt x="4065" y="17711"/>
                </a:cubicBezTo>
                <a:close/>
                <a:moveTo>
                  <a:pt x="38059" y="17657"/>
                </a:moveTo>
                <a:lnTo>
                  <a:pt x="38236" y="17997"/>
                </a:lnTo>
                <a:lnTo>
                  <a:pt x="37896" y="18174"/>
                </a:lnTo>
                <a:lnTo>
                  <a:pt x="37665" y="17820"/>
                </a:lnTo>
                <a:lnTo>
                  <a:pt x="38059" y="17657"/>
                </a:lnTo>
                <a:close/>
                <a:moveTo>
                  <a:pt x="26316" y="17671"/>
                </a:moveTo>
                <a:lnTo>
                  <a:pt x="26479" y="18011"/>
                </a:lnTo>
                <a:lnTo>
                  <a:pt x="26139" y="18187"/>
                </a:lnTo>
                <a:lnTo>
                  <a:pt x="25976" y="17848"/>
                </a:lnTo>
                <a:lnTo>
                  <a:pt x="26316" y="17671"/>
                </a:lnTo>
                <a:close/>
                <a:moveTo>
                  <a:pt x="51105" y="17507"/>
                </a:moveTo>
                <a:cubicBezTo>
                  <a:pt x="50803" y="17507"/>
                  <a:pt x="50649" y="17865"/>
                  <a:pt x="50850" y="18092"/>
                </a:cubicBezTo>
                <a:cubicBezTo>
                  <a:pt x="50920" y="18163"/>
                  <a:pt x="51007" y="18195"/>
                  <a:pt x="51092" y="18195"/>
                </a:cubicBezTo>
                <a:cubicBezTo>
                  <a:pt x="51267" y="18195"/>
                  <a:pt x="51434" y="18058"/>
                  <a:pt x="51434" y="17848"/>
                </a:cubicBezTo>
                <a:cubicBezTo>
                  <a:pt x="51434" y="17671"/>
                  <a:pt x="51298" y="17521"/>
                  <a:pt x="51108" y="17508"/>
                </a:cubicBezTo>
                <a:lnTo>
                  <a:pt x="51121" y="17508"/>
                </a:lnTo>
                <a:cubicBezTo>
                  <a:pt x="51116" y="17508"/>
                  <a:pt x="51110" y="17507"/>
                  <a:pt x="51105" y="17507"/>
                </a:cubicBezTo>
                <a:close/>
                <a:moveTo>
                  <a:pt x="9549" y="17422"/>
                </a:moveTo>
                <a:cubicBezTo>
                  <a:pt x="9453" y="17422"/>
                  <a:pt x="9353" y="17457"/>
                  <a:pt x="9271" y="17535"/>
                </a:cubicBezTo>
                <a:cubicBezTo>
                  <a:pt x="9013" y="17766"/>
                  <a:pt x="9176" y="18201"/>
                  <a:pt x="9529" y="18215"/>
                </a:cubicBezTo>
                <a:cubicBezTo>
                  <a:pt x="9747" y="18215"/>
                  <a:pt x="9937" y="18038"/>
                  <a:pt x="9937" y="17820"/>
                </a:cubicBezTo>
                <a:cubicBezTo>
                  <a:pt x="9946" y="17580"/>
                  <a:pt x="9754" y="17422"/>
                  <a:pt x="9549" y="17422"/>
                </a:cubicBezTo>
                <a:close/>
                <a:moveTo>
                  <a:pt x="54655" y="17846"/>
                </a:moveTo>
                <a:cubicBezTo>
                  <a:pt x="54561" y="17846"/>
                  <a:pt x="54492" y="17911"/>
                  <a:pt x="54492" y="18011"/>
                </a:cubicBezTo>
                <a:cubicBezTo>
                  <a:pt x="54479" y="18119"/>
                  <a:pt x="54560" y="18201"/>
                  <a:pt x="54655" y="18215"/>
                </a:cubicBezTo>
                <a:cubicBezTo>
                  <a:pt x="54663" y="18216"/>
                  <a:pt x="54671" y="18216"/>
                  <a:pt x="54679" y="18216"/>
                </a:cubicBezTo>
                <a:cubicBezTo>
                  <a:pt x="54778" y="18216"/>
                  <a:pt x="54859" y="18139"/>
                  <a:pt x="54859" y="18038"/>
                </a:cubicBezTo>
                <a:cubicBezTo>
                  <a:pt x="54859" y="17916"/>
                  <a:pt x="54805" y="17848"/>
                  <a:pt x="54683" y="17848"/>
                </a:cubicBezTo>
                <a:cubicBezTo>
                  <a:pt x="54673" y="17846"/>
                  <a:pt x="54664" y="17846"/>
                  <a:pt x="54655" y="17846"/>
                </a:cubicBezTo>
                <a:close/>
                <a:moveTo>
                  <a:pt x="6783" y="17535"/>
                </a:moveTo>
                <a:cubicBezTo>
                  <a:pt x="6607" y="17535"/>
                  <a:pt x="6444" y="17698"/>
                  <a:pt x="6444" y="17875"/>
                </a:cubicBezTo>
                <a:cubicBezTo>
                  <a:pt x="6444" y="18086"/>
                  <a:pt x="6610" y="18222"/>
                  <a:pt x="6786" y="18222"/>
                </a:cubicBezTo>
                <a:cubicBezTo>
                  <a:pt x="6871" y="18222"/>
                  <a:pt x="6957" y="18190"/>
                  <a:pt x="7028" y="18119"/>
                </a:cubicBezTo>
                <a:cubicBezTo>
                  <a:pt x="7246" y="17902"/>
                  <a:pt x="7096" y="17535"/>
                  <a:pt x="6783" y="17535"/>
                </a:cubicBezTo>
                <a:close/>
                <a:moveTo>
                  <a:pt x="14531" y="17712"/>
                </a:moveTo>
                <a:lnTo>
                  <a:pt x="14694" y="18051"/>
                </a:lnTo>
                <a:lnTo>
                  <a:pt x="14368" y="18228"/>
                </a:lnTo>
                <a:lnTo>
                  <a:pt x="14191" y="17888"/>
                </a:lnTo>
                <a:lnTo>
                  <a:pt x="14531" y="17712"/>
                </a:lnTo>
                <a:close/>
                <a:moveTo>
                  <a:pt x="35314" y="17725"/>
                </a:moveTo>
                <a:lnTo>
                  <a:pt x="35490" y="18065"/>
                </a:lnTo>
                <a:lnTo>
                  <a:pt x="35164" y="18242"/>
                </a:lnTo>
                <a:lnTo>
                  <a:pt x="34987" y="17916"/>
                </a:lnTo>
                <a:lnTo>
                  <a:pt x="35314" y="17725"/>
                </a:lnTo>
                <a:close/>
                <a:moveTo>
                  <a:pt x="23570" y="17739"/>
                </a:moveTo>
                <a:lnTo>
                  <a:pt x="23733" y="18092"/>
                </a:lnTo>
                <a:lnTo>
                  <a:pt x="23380" y="18255"/>
                </a:lnTo>
                <a:lnTo>
                  <a:pt x="23216" y="17902"/>
                </a:lnTo>
                <a:lnTo>
                  <a:pt x="23570" y="17739"/>
                </a:lnTo>
                <a:close/>
                <a:moveTo>
                  <a:pt x="32609" y="17793"/>
                </a:moveTo>
                <a:lnTo>
                  <a:pt x="32785" y="18133"/>
                </a:lnTo>
                <a:lnTo>
                  <a:pt x="32446" y="18296"/>
                </a:lnTo>
                <a:cubicBezTo>
                  <a:pt x="32391" y="18201"/>
                  <a:pt x="32337" y="18079"/>
                  <a:pt x="32269" y="17970"/>
                </a:cubicBezTo>
                <a:lnTo>
                  <a:pt x="32609" y="17793"/>
                </a:lnTo>
                <a:close/>
                <a:moveTo>
                  <a:pt x="48383" y="17549"/>
                </a:moveTo>
                <a:lnTo>
                  <a:pt x="48383" y="17549"/>
                </a:lnTo>
                <a:cubicBezTo>
                  <a:pt x="48047" y="17554"/>
                  <a:pt x="47874" y="17971"/>
                  <a:pt x="48118" y="18201"/>
                </a:cubicBezTo>
                <a:cubicBezTo>
                  <a:pt x="48194" y="18282"/>
                  <a:pt x="48291" y="18318"/>
                  <a:pt x="48387" y="18318"/>
                </a:cubicBezTo>
                <a:cubicBezTo>
                  <a:pt x="48581" y="18318"/>
                  <a:pt x="48770" y="18170"/>
                  <a:pt x="48770" y="17943"/>
                </a:cubicBezTo>
                <a:cubicBezTo>
                  <a:pt x="48770" y="17728"/>
                  <a:pt x="48597" y="17552"/>
                  <a:pt x="48383" y="17549"/>
                </a:cubicBezTo>
                <a:close/>
                <a:moveTo>
                  <a:pt x="20824" y="17820"/>
                </a:moveTo>
                <a:lnTo>
                  <a:pt x="21001" y="18160"/>
                </a:lnTo>
                <a:lnTo>
                  <a:pt x="20661" y="18337"/>
                </a:lnTo>
                <a:lnTo>
                  <a:pt x="20484" y="17997"/>
                </a:lnTo>
                <a:lnTo>
                  <a:pt x="20824" y="17820"/>
                </a:lnTo>
                <a:close/>
                <a:moveTo>
                  <a:pt x="29863" y="17861"/>
                </a:moveTo>
                <a:lnTo>
                  <a:pt x="30040" y="18187"/>
                </a:lnTo>
                <a:lnTo>
                  <a:pt x="29700" y="18364"/>
                </a:lnTo>
                <a:lnTo>
                  <a:pt x="29523" y="18024"/>
                </a:lnTo>
                <a:lnTo>
                  <a:pt x="29863" y="17861"/>
                </a:lnTo>
                <a:close/>
                <a:moveTo>
                  <a:pt x="41620" y="17834"/>
                </a:moveTo>
                <a:cubicBezTo>
                  <a:pt x="41675" y="17929"/>
                  <a:pt x="41743" y="18065"/>
                  <a:pt x="41797" y="18187"/>
                </a:cubicBezTo>
                <a:lnTo>
                  <a:pt x="41471" y="18364"/>
                </a:lnTo>
                <a:lnTo>
                  <a:pt x="41253" y="17997"/>
                </a:lnTo>
                <a:lnTo>
                  <a:pt x="41620" y="17834"/>
                </a:lnTo>
                <a:close/>
                <a:moveTo>
                  <a:pt x="55498" y="18119"/>
                </a:moveTo>
                <a:cubicBezTo>
                  <a:pt x="55444" y="18215"/>
                  <a:pt x="55389" y="18269"/>
                  <a:pt x="55389" y="18310"/>
                </a:cubicBezTo>
                <a:cubicBezTo>
                  <a:pt x="55389" y="18347"/>
                  <a:pt x="55459" y="18420"/>
                  <a:pt x="55491" y="18420"/>
                </a:cubicBezTo>
                <a:cubicBezTo>
                  <a:pt x="55494" y="18420"/>
                  <a:pt x="55496" y="18419"/>
                  <a:pt x="55498" y="18418"/>
                </a:cubicBezTo>
                <a:cubicBezTo>
                  <a:pt x="55552" y="18405"/>
                  <a:pt x="55607" y="18364"/>
                  <a:pt x="55620" y="18310"/>
                </a:cubicBezTo>
                <a:cubicBezTo>
                  <a:pt x="55620" y="18269"/>
                  <a:pt x="55566" y="18215"/>
                  <a:pt x="55498" y="18119"/>
                </a:cubicBezTo>
                <a:close/>
                <a:moveTo>
                  <a:pt x="51951" y="17807"/>
                </a:moveTo>
                <a:cubicBezTo>
                  <a:pt x="51679" y="17807"/>
                  <a:pt x="51543" y="18147"/>
                  <a:pt x="51733" y="18337"/>
                </a:cubicBezTo>
                <a:cubicBezTo>
                  <a:pt x="51799" y="18403"/>
                  <a:pt x="51879" y="18432"/>
                  <a:pt x="51956" y="18432"/>
                </a:cubicBezTo>
                <a:cubicBezTo>
                  <a:pt x="52119" y="18432"/>
                  <a:pt x="52272" y="18304"/>
                  <a:pt x="52263" y="18119"/>
                </a:cubicBezTo>
                <a:cubicBezTo>
                  <a:pt x="52263" y="17943"/>
                  <a:pt x="52127" y="17807"/>
                  <a:pt x="51951" y="17807"/>
                </a:cubicBezTo>
                <a:close/>
                <a:moveTo>
                  <a:pt x="4903" y="17928"/>
                </a:moveTo>
                <a:cubicBezTo>
                  <a:pt x="4896" y="17928"/>
                  <a:pt x="4888" y="17928"/>
                  <a:pt x="4881" y="17929"/>
                </a:cubicBezTo>
                <a:cubicBezTo>
                  <a:pt x="4663" y="17929"/>
                  <a:pt x="4541" y="18201"/>
                  <a:pt x="4704" y="18364"/>
                </a:cubicBezTo>
                <a:cubicBezTo>
                  <a:pt x="4758" y="18418"/>
                  <a:pt x="4825" y="18442"/>
                  <a:pt x="4891" y="18442"/>
                </a:cubicBezTo>
                <a:cubicBezTo>
                  <a:pt x="5024" y="18442"/>
                  <a:pt x="5152" y="18342"/>
                  <a:pt x="5152" y="18187"/>
                </a:cubicBezTo>
                <a:cubicBezTo>
                  <a:pt x="5152" y="18046"/>
                  <a:pt x="5042" y="17928"/>
                  <a:pt x="4903" y="17928"/>
                </a:cubicBezTo>
                <a:close/>
                <a:moveTo>
                  <a:pt x="18106" y="17902"/>
                </a:moveTo>
                <a:lnTo>
                  <a:pt x="18269" y="18215"/>
                </a:lnTo>
                <a:lnTo>
                  <a:pt x="17916" y="18446"/>
                </a:lnTo>
                <a:lnTo>
                  <a:pt x="17752" y="18065"/>
                </a:lnTo>
                <a:lnTo>
                  <a:pt x="18106" y="17902"/>
                </a:lnTo>
                <a:close/>
                <a:moveTo>
                  <a:pt x="27131" y="17916"/>
                </a:moveTo>
                <a:lnTo>
                  <a:pt x="27294" y="18269"/>
                </a:lnTo>
                <a:lnTo>
                  <a:pt x="26968" y="18446"/>
                </a:lnTo>
                <a:lnTo>
                  <a:pt x="26805" y="18079"/>
                </a:lnTo>
                <a:lnTo>
                  <a:pt x="27131" y="17916"/>
                </a:lnTo>
                <a:close/>
                <a:moveTo>
                  <a:pt x="10368" y="17657"/>
                </a:moveTo>
                <a:cubicBezTo>
                  <a:pt x="10268" y="17657"/>
                  <a:pt x="10167" y="17695"/>
                  <a:pt x="10086" y="17780"/>
                </a:cubicBezTo>
                <a:cubicBezTo>
                  <a:pt x="9828" y="18038"/>
                  <a:pt x="10018" y="18459"/>
                  <a:pt x="10372" y="18459"/>
                </a:cubicBezTo>
                <a:cubicBezTo>
                  <a:pt x="10589" y="18459"/>
                  <a:pt x="10766" y="18283"/>
                  <a:pt x="10766" y="18065"/>
                </a:cubicBezTo>
                <a:lnTo>
                  <a:pt x="10780" y="18051"/>
                </a:lnTo>
                <a:cubicBezTo>
                  <a:pt x="10770" y="17814"/>
                  <a:pt x="10572" y="17657"/>
                  <a:pt x="10368" y="17657"/>
                </a:cubicBezTo>
                <a:close/>
                <a:moveTo>
                  <a:pt x="15360" y="17943"/>
                </a:moveTo>
                <a:lnTo>
                  <a:pt x="15523" y="18283"/>
                </a:lnTo>
                <a:lnTo>
                  <a:pt x="15183" y="18459"/>
                </a:lnTo>
                <a:lnTo>
                  <a:pt x="15020" y="18119"/>
                </a:lnTo>
                <a:lnTo>
                  <a:pt x="15360" y="17943"/>
                </a:lnTo>
                <a:close/>
                <a:moveTo>
                  <a:pt x="38902" y="17916"/>
                </a:moveTo>
                <a:lnTo>
                  <a:pt x="39079" y="18242"/>
                </a:lnTo>
                <a:lnTo>
                  <a:pt x="38725" y="18459"/>
                </a:lnTo>
                <a:lnTo>
                  <a:pt x="38549" y="18092"/>
                </a:lnTo>
                <a:lnTo>
                  <a:pt x="38902" y="17916"/>
                </a:lnTo>
                <a:close/>
                <a:moveTo>
                  <a:pt x="7600" y="17762"/>
                </a:moveTo>
                <a:cubicBezTo>
                  <a:pt x="7514" y="17762"/>
                  <a:pt x="7427" y="17793"/>
                  <a:pt x="7354" y="17861"/>
                </a:cubicBezTo>
                <a:cubicBezTo>
                  <a:pt x="7123" y="18092"/>
                  <a:pt x="7286" y="18473"/>
                  <a:pt x="7599" y="18473"/>
                </a:cubicBezTo>
                <a:cubicBezTo>
                  <a:pt x="7607" y="18473"/>
                  <a:pt x="7615" y="18474"/>
                  <a:pt x="7623" y="18474"/>
                </a:cubicBezTo>
                <a:cubicBezTo>
                  <a:pt x="7815" y="18474"/>
                  <a:pt x="7966" y="18316"/>
                  <a:pt x="7966" y="18133"/>
                </a:cubicBezTo>
                <a:cubicBezTo>
                  <a:pt x="7966" y="17909"/>
                  <a:pt x="7787" y="17762"/>
                  <a:pt x="7600" y="17762"/>
                </a:cubicBezTo>
                <a:close/>
                <a:moveTo>
                  <a:pt x="36143" y="17970"/>
                </a:moveTo>
                <a:lnTo>
                  <a:pt x="36319" y="18310"/>
                </a:lnTo>
                <a:lnTo>
                  <a:pt x="35980" y="18486"/>
                </a:lnTo>
                <a:lnTo>
                  <a:pt x="35817" y="18160"/>
                </a:lnTo>
                <a:lnTo>
                  <a:pt x="36143" y="17970"/>
                </a:lnTo>
                <a:close/>
                <a:moveTo>
                  <a:pt x="24399" y="18011"/>
                </a:moveTo>
                <a:lnTo>
                  <a:pt x="24576" y="18337"/>
                </a:lnTo>
                <a:lnTo>
                  <a:pt x="24209" y="18500"/>
                </a:lnTo>
                <a:lnTo>
                  <a:pt x="24046" y="18187"/>
                </a:lnTo>
                <a:lnTo>
                  <a:pt x="24399" y="18011"/>
                </a:lnTo>
                <a:close/>
                <a:moveTo>
                  <a:pt x="49197" y="17808"/>
                </a:moveTo>
                <a:cubicBezTo>
                  <a:pt x="49106" y="17808"/>
                  <a:pt x="49012" y="17841"/>
                  <a:pt x="48933" y="17916"/>
                </a:cubicBezTo>
                <a:cubicBezTo>
                  <a:pt x="48702" y="18160"/>
                  <a:pt x="48879" y="18554"/>
                  <a:pt x="49205" y="18554"/>
                </a:cubicBezTo>
                <a:cubicBezTo>
                  <a:pt x="49409" y="18554"/>
                  <a:pt x="49572" y="18378"/>
                  <a:pt x="49572" y="18187"/>
                </a:cubicBezTo>
                <a:cubicBezTo>
                  <a:pt x="49572" y="17957"/>
                  <a:pt x="49390" y="17808"/>
                  <a:pt x="49197" y="17808"/>
                </a:cubicBezTo>
                <a:close/>
                <a:moveTo>
                  <a:pt x="33411" y="18038"/>
                </a:moveTo>
                <a:lnTo>
                  <a:pt x="33642" y="18405"/>
                </a:lnTo>
                <a:lnTo>
                  <a:pt x="33261" y="18568"/>
                </a:lnTo>
                <a:cubicBezTo>
                  <a:pt x="33220" y="18459"/>
                  <a:pt x="33152" y="18323"/>
                  <a:pt x="33098" y="18215"/>
                </a:cubicBezTo>
                <a:lnTo>
                  <a:pt x="33411" y="18038"/>
                </a:lnTo>
                <a:close/>
                <a:moveTo>
                  <a:pt x="12642" y="17970"/>
                </a:moveTo>
                <a:cubicBezTo>
                  <a:pt x="12655" y="18051"/>
                  <a:pt x="12669" y="18133"/>
                  <a:pt x="12696" y="18201"/>
                </a:cubicBezTo>
                <a:cubicBezTo>
                  <a:pt x="12737" y="18269"/>
                  <a:pt x="12778" y="18323"/>
                  <a:pt x="12832" y="18378"/>
                </a:cubicBezTo>
                <a:lnTo>
                  <a:pt x="12465" y="18582"/>
                </a:lnTo>
                <a:lnTo>
                  <a:pt x="12261" y="18174"/>
                </a:lnTo>
                <a:cubicBezTo>
                  <a:pt x="12329" y="18160"/>
                  <a:pt x="12397" y="18147"/>
                  <a:pt x="12451" y="18119"/>
                </a:cubicBezTo>
                <a:cubicBezTo>
                  <a:pt x="12519" y="18065"/>
                  <a:pt x="12587" y="18024"/>
                  <a:pt x="12642" y="17970"/>
                </a:cubicBezTo>
                <a:close/>
                <a:moveTo>
                  <a:pt x="21653" y="18065"/>
                </a:moveTo>
                <a:lnTo>
                  <a:pt x="21830" y="18405"/>
                </a:lnTo>
                <a:lnTo>
                  <a:pt x="21490" y="18582"/>
                </a:lnTo>
                <a:lnTo>
                  <a:pt x="21314" y="18242"/>
                </a:lnTo>
                <a:lnTo>
                  <a:pt x="21653" y="18065"/>
                </a:lnTo>
                <a:close/>
                <a:moveTo>
                  <a:pt x="42450" y="18092"/>
                </a:moveTo>
                <a:lnTo>
                  <a:pt x="42640" y="18432"/>
                </a:lnTo>
                <a:lnTo>
                  <a:pt x="42300" y="18609"/>
                </a:lnTo>
                <a:lnTo>
                  <a:pt x="42110" y="18269"/>
                </a:lnTo>
                <a:lnTo>
                  <a:pt x="42450" y="18092"/>
                </a:lnTo>
                <a:close/>
                <a:moveTo>
                  <a:pt x="30692" y="18051"/>
                </a:moveTo>
                <a:lnTo>
                  <a:pt x="30869" y="18459"/>
                </a:lnTo>
                <a:lnTo>
                  <a:pt x="30516" y="18622"/>
                </a:lnTo>
                <a:lnTo>
                  <a:pt x="30339" y="18283"/>
                </a:lnTo>
                <a:lnTo>
                  <a:pt x="30692" y="18051"/>
                </a:lnTo>
                <a:close/>
                <a:moveTo>
                  <a:pt x="18921" y="18133"/>
                </a:moveTo>
                <a:lnTo>
                  <a:pt x="19098" y="18459"/>
                </a:lnTo>
                <a:lnTo>
                  <a:pt x="18772" y="18636"/>
                </a:lnTo>
                <a:lnTo>
                  <a:pt x="18595" y="18310"/>
                </a:lnTo>
                <a:lnTo>
                  <a:pt x="18921" y="18133"/>
                </a:lnTo>
                <a:close/>
                <a:moveTo>
                  <a:pt x="52780" y="18079"/>
                </a:moveTo>
                <a:cubicBezTo>
                  <a:pt x="52617" y="18079"/>
                  <a:pt x="52494" y="18201"/>
                  <a:pt x="52494" y="18364"/>
                </a:cubicBezTo>
                <a:cubicBezTo>
                  <a:pt x="52485" y="18539"/>
                  <a:pt x="52625" y="18651"/>
                  <a:pt x="52771" y="18651"/>
                </a:cubicBezTo>
                <a:cubicBezTo>
                  <a:pt x="52841" y="18651"/>
                  <a:pt x="52913" y="18625"/>
                  <a:pt x="52970" y="18568"/>
                </a:cubicBezTo>
                <a:cubicBezTo>
                  <a:pt x="53160" y="18391"/>
                  <a:pt x="53038" y="18092"/>
                  <a:pt x="52780" y="18079"/>
                </a:cubicBezTo>
                <a:close/>
                <a:moveTo>
                  <a:pt x="46498" y="17847"/>
                </a:moveTo>
                <a:cubicBezTo>
                  <a:pt x="46490" y="17847"/>
                  <a:pt x="46481" y="17847"/>
                  <a:pt x="46473" y="17848"/>
                </a:cubicBezTo>
                <a:lnTo>
                  <a:pt x="46486" y="17848"/>
                </a:lnTo>
                <a:cubicBezTo>
                  <a:pt x="46119" y="17848"/>
                  <a:pt x="45943" y="18283"/>
                  <a:pt x="46201" y="18541"/>
                </a:cubicBezTo>
                <a:cubicBezTo>
                  <a:pt x="46283" y="18619"/>
                  <a:pt x="46383" y="18654"/>
                  <a:pt x="46481" y="18654"/>
                </a:cubicBezTo>
                <a:cubicBezTo>
                  <a:pt x="46692" y="18654"/>
                  <a:pt x="46894" y="18492"/>
                  <a:pt x="46894" y="18242"/>
                </a:cubicBezTo>
                <a:cubicBezTo>
                  <a:pt x="46894" y="18019"/>
                  <a:pt x="46717" y="17847"/>
                  <a:pt x="46498" y="17847"/>
                </a:cubicBezTo>
                <a:close/>
                <a:moveTo>
                  <a:pt x="2978" y="18378"/>
                </a:moveTo>
                <a:cubicBezTo>
                  <a:pt x="2923" y="18391"/>
                  <a:pt x="2869" y="18473"/>
                  <a:pt x="2815" y="18514"/>
                </a:cubicBezTo>
                <a:cubicBezTo>
                  <a:pt x="2869" y="18568"/>
                  <a:pt x="2910" y="18663"/>
                  <a:pt x="2964" y="18663"/>
                </a:cubicBezTo>
                <a:cubicBezTo>
                  <a:pt x="2968" y="18664"/>
                  <a:pt x="2972" y="18665"/>
                  <a:pt x="2977" y="18665"/>
                </a:cubicBezTo>
                <a:cubicBezTo>
                  <a:pt x="3029" y="18665"/>
                  <a:pt x="3090" y="18592"/>
                  <a:pt x="3141" y="18554"/>
                </a:cubicBezTo>
                <a:lnTo>
                  <a:pt x="3141" y="18486"/>
                </a:lnTo>
                <a:cubicBezTo>
                  <a:pt x="3086" y="18446"/>
                  <a:pt x="3018" y="18378"/>
                  <a:pt x="2978" y="18378"/>
                </a:cubicBezTo>
                <a:close/>
                <a:moveTo>
                  <a:pt x="39731" y="18160"/>
                </a:moveTo>
                <a:cubicBezTo>
                  <a:pt x="39785" y="18269"/>
                  <a:pt x="39853" y="18391"/>
                  <a:pt x="39908" y="18486"/>
                </a:cubicBezTo>
                <a:lnTo>
                  <a:pt x="39568" y="18677"/>
                </a:lnTo>
                <a:lnTo>
                  <a:pt x="39405" y="18337"/>
                </a:lnTo>
                <a:lnTo>
                  <a:pt x="39731" y="18160"/>
                </a:lnTo>
                <a:close/>
                <a:moveTo>
                  <a:pt x="27960" y="18187"/>
                </a:moveTo>
                <a:lnTo>
                  <a:pt x="28137" y="18527"/>
                </a:lnTo>
                <a:lnTo>
                  <a:pt x="27797" y="18690"/>
                </a:lnTo>
                <a:lnTo>
                  <a:pt x="27620" y="18364"/>
                </a:lnTo>
                <a:lnTo>
                  <a:pt x="27960" y="18187"/>
                </a:lnTo>
                <a:close/>
                <a:moveTo>
                  <a:pt x="16162" y="18201"/>
                </a:moveTo>
                <a:lnTo>
                  <a:pt x="16339" y="18554"/>
                </a:lnTo>
                <a:lnTo>
                  <a:pt x="16013" y="18731"/>
                </a:lnTo>
                <a:lnTo>
                  <a:pt x="15849" y="18364"/>
                </a:lnTo>
                <a:lnTo>
                  <a:pt x="16162" y="18201"/>
                </a:lnTo>
                <a:close/>
                <a:moveTo>
                  <a:pt x="8438" y="17997"/>
                </a:moveTo>
                <a:cubicBezTo>
                  <a:pt x="8110" y="17997"/>
                  <a:pt x="7943" y="18382"/>
                  <a:pt x="8170" y="18622"/>
                </a:cubicBezTo>
                <a:cubicBezTo>
                  <a:pt x="8247" y="18699"/>
                  <a:pt x="8342" y="18734"/>
                  <a:pt x="8435" y="18734"/>
                </a:cubicBezTo>
                <a:cubicBezTo>
                  <a:pt x="8621" y="18734"/>
                  <a:pt x="8800" y="18595"/>
                  <a:pt x="8809" y="18378"/>
                </a:cubicBezTo>
                <a:cubicBezTo>
                  <a:pt x="8809" y="18174"/>
                  <a:pt x="8646" y="17997"/>
                  <a:pt x="8455" y="17997"/>
                </a:cubicBezTo>
                <a:cubicBezTo>
                  <a:pt x="8450" y="17997"/>
                  <a:pt x="8444" y="17997"/>
                  <a:pt x="8438" y="17997"/>
                </a:cubicBezTo>
                <a:close/>
                <a:moveTo>
                  <a:pt x="5710" y="18187"/>
                </a:moveTo>
                <a:cubicBezTo>
                  <a:pt x="5560" y="18187"/>
                  <a:pt x="5438" y="18296"/>
                  <a:pt x="5438" y="18459"/>
                </a:cubicBezTo>
                <a:cubicBezTo>
                  <a:pt x="5429" y="18634"/>
                  <a:pt x="5568" y="18746"/>
                  <a:pt x="5715" y="18746"/>
                </a:cubicBezTo>
                <a:cubicBezTo>
                  <a:pt x="5785" y="18746"/>
                  <a:pt x="5856" y="18720"/>
                  <a:pt x="5914" y="18663"/>
                </a:cubicBezTo>
                <a:cubicBezTo>
                  <a:pt x="6090" y="18486"/>
                  <a:pt x="5968" y="18187"/>
                  <a:pt x="5710" y="18187"/>
                </a:cubicBezTo>
                <a:close/>
                <a:moveTo>
                  <a:pt x="25228" y="18269"/>
                </a:moveTo>
                <a:lnTo>
                  <a:pt x="25405" y="18582"/>
                </a:lnTo>
                <a:lnTo>
                  <a:pt x="25038" y="18758"/>
                </a:lnTo>
                <a:lnTo>
                  <a:pt x="24861" y="18432"/>
                </a:lnTo>
                <a:lnTo>
                  <a:pt x="25228" y="18269"/>
                </a:lnTo>
                <a:close/>
                <a:moveTo>
                  <a:pt x="36958" y="18228"/>
                </a:moveTo>
                <a:cubicBezTo>
                  <a:pt x="37026" y="18350"/>
                  <a:pt x="37094" y="18473"/>
                  <a:pt x="37135" y="18582"/>
                </a:cubicBezTo>
                <a:lnTo>
                  <a:pt x="36809" y="18758"/>
                </a:lnTo>
                <a:lnTo>
                  <a:pt x="36646" y="18391"/>
                </a:lnTo>
                <a:lnTo>
                  <a:pt x="36958" y="18228"/>
                </a:lnTo>
                <a:close/>
                <a:moveTo>
                  <a:pt x="50034" y="18065"/>
                </a:moveTo>
                <a:cubicBezTo>
                  <a:pt x="49832" y="18065"/>
                  <a:pt x="49671" y="18225"/>
                  <a:pt x="49667" y="18425"/>
                </a:cubicBezTo>
                <a:lnTo>
                  <a:pt x="49667" y="18425"/>
                </a:lnTo>
                <a:cubicBezTo>
                  <a:pt x="49667" y="18423"/>
                  <a:pt x="49667" y="18421"/>
                  <a:pt x="49667" y="18418"/>
                </a:cubicBezTo>
                <a:lnTo>
                  <a:pt x="49667" y="18432"/>
                </a:lnTo>
                <a:cubicBezTo>
                  <a:pt x="49667" y="18430"/>
                  <a:pt x="49667" y="18428"/>
                  <a:pt x="49667" y="18425"/>
                </a:cubicBezTo>
                <a:lnTo>
                  <a:pt x="49667" y="18425"/>
                </a:lnTo>
                <a:cubicBezTo>
                  <a:pt x="49671" y="18642"/>
                  <a:pt x="49843" y="18785"/>
                  <a:pt x="50025" y="18785"/>
                </a:cubicBezTo>
                <a:cubicBezTo>
                  <a:pt x="50113" y="18785"/>
                  <a:pt x="50204" y="18752"/>
                  <a:pt x="50279" y="18677"/>
                </a:cubicBezTo>
                <a:cubicBezTo>
                  <a:pt x="50510" y="18459"/>
                  <a:pt x="50360" y="18065"/>
                  <a:pt x="50034" y="18065"/>
                </a:cubicBezTo>
                <a:close/>
                <a:moveTo>
                  <a:pt x="13444" y="18283"/>
                </a:moveTo>
                <a:lnTo>
                  <a:pt x="13634" y="18622"/>
                </a:lnTo>
                <a:lnTo>
                  <a:pt x="13294" y="18813"/>
                </a:lnTo>
                <a:lnTo>
                  <a:pt x="13104" y="18459"/>
                </a:lnTo>
                <a:lnTo>
                  <a:pt x="13444" y="18283"/>
                </a:lnTo>
                <a:close/>
                <a:moveTo>
                  <a:pt x="34253" y="18296"/>
                </a:moveTo>
                <a:lnTo>
                  <a:pt x="34417" y="18650"/>
                </a:lnTo>
                <a:lnTo>
                  <a:pt x="34104" y="18813"/>
                </a:lnTo>
                <a:lnTo>
                  <a:pt x="33873" y="18459"/>
                </a:lnTo>
                <a:lnTo>
                  <a:pt x="34253" y="18296"/>
                </a:lnTo>
                <a:close/>
                <a:moveTo>
                  <a:pt x="22483" y="18323"/>
                </a:moveTo>
                <a:lnTo>
                  <a:pt x="22659" y="18650"/>
                </a:lnTo>
                <a:lnTo>
                  <a:pt x="22319" y="18826"/>
                </a:lnTo>
                <a:lnTo>
                  <a:pt x="22156" y="18486"/>
                </a:lnTo>
                <a:lnTo>
                  <a:pt x="22483" y="18323"/>
                </a:lnTo>
                <a:close/>
                <a:moveTo>
                  <a:pt x="31521" y="18378"/>
                </a:moveTo>
                <a:lnTo>
                  <a:pt x="31698" y="18690"/>
                </a:lnTo>
                <a:lnTo>
                  <a:pt x="31331" y="18867"/>
                </a:lnTo>
                <a:lnTo>
                  <a:pt x="31168" y="18541"/>
                </a:lnTo>
                <a:lnTo>
                  <a:pt x="31521" y="18378"/>
                </a:lnTo>
                <a:close/>
                <a:moveTo>
                  <a:pt x="43279" y="18323"/>
                </a:moveTo>
                <a:lnTo>
                  <a:pt x="43469" y="18677"/>
                </a:lnTo>
                <a:lnTo>
                  <a:pt x="43116" y="18867"/>
                </a:lnTo>
                <a:lnTo>
                  <a:pt x="42939" y="18527"/>
                </a:lnTo>
                <a:lnTo>
                  <a:pt x="43279" y="18323"/>
                </a:lnTo>
                <a:close/>
                <a:moveTo>
                  <a:pt x="53609" y="18350"/>
                </a:moveTo>
                <a:cubicBezTo>
                  <a:pt x="53459" y="18350"/>
                  <a:pt x="53351" y="18473"/>
                  <a:pt x="53351" y="18609"/>
                </a:cubicBezTo>
                <a:lnTo>
                  <a:pt x="53337" y="18609"/>
                </a:lnTo>
                <a:cubicBezTo>
                  <a:pt x="53337" y="18767"/>
                  <a:pt x="53470" y="18874"/>
                  <a:pt x="53607" y="18874"/>
                </a:cubicBezTo>
                <a:cubicBezTo>
                  <a:pt x="53670" y="18874"/>
                  <a:pt x="53734" y="18851"/>
                  <a:pt x="53785" y="18799"/>
                </a:cubicBezTo>
                <a:cubicBezTo>
                  <a:pt x="53949" y="18636"/>
                  <a:pt x="53840" y="18350"/>
                  <a:pt x="53609" y="18350"/>
                </a:cubicBezTo>
                <a:close/>
                <a:moveTo>
                  <a:pt x="47299" y="18092"/>
                </a:moveTo>
                <a:cubicBezTo>
                  <a:pt x="46956" y="18092"/>
                  <a:pt x="46776" y="18518"/>
                  <a:pt x="47017" y="18772"/>
                </a:cubicBezTo>
                <a:cubicBezTo>
                  <a:pt x="47101" y="18857"/>
                  <a:pt x="47206" y="18895"/>
                  <a:pt x="47307" y="18895"/>
                </a:cubicBezTo>
                <a:cubicBezTo>
                  <a:pt x="47514" y="18895"/>
                  <a:pt x="47710" y="18737"/>
                  <a:pt x="47710" y="18500"/>
                </a:cubicBezTo>
                <a:cubicBezTo>
                  <a:pt x="47710" y="18269"/>
                  <a:pt x="47533" y="18092"/>
                  <a:pt x="47316" y="18092"/>
                </a:cubicBezTo>
                <a:cubicBezTo>
                  <a:pt x="47310" y="18092"/>
                  <a:pt x="47305" y="18092"/>
                  <a:pt x="47299" y="18092"/>
                </a:cubicBezTo>
                <a:close/>
                <a:moveTo>
                  <a:pt x="19737" y="18378"/>
                </a:moveTo>
                <a:lnTo>
                  <a:pt x="19914" y="18731"/>
                </a:lnTo>
                <a:lnTo>
                  <a:pt x="19587" y="18908"/>
                </a:lnTo>
                <a:lnTo>
                  <a:pt x="19424" y="18541"/>
                </a:lnTo>
                <a:lnTo>
                  <a:pt x="19737" y="18378"/>
                </a:lnTo>
                <a:close/>
                <a:moveTo>
                  <a:pt x="40560" y="18391"/>
                </a:moveTo>
                <a:lnTo>
                  <a:pt x="40723" y="18758"/>
                </a:lnTo>
                <a:lnTo>
                  <a:pt x="40397" y="18921"/>
                </a:lnTo>
                <a:cubicBezTo>
                  <a:pt x="40356" y="18813"/>
                  <a:pt x="40288" y="18677"/>
                  <a:pt x="40234" y="18568"/>
                </a:cubicBezTo>
                <a:lnTo>
                  <a:pt x="40560" y="18391"/>
                </a:lnTo>
                <a:close/>
                <a:moveTo>
                  <a:pt x="3793" y="18568"/>
                </a:moveTo>
                <a:cubicBezTo>
                  <a:pt x="3535" y="18568"/>
                  <a:pt x="3535" y="18949"/>
                  <a:pt x="3793" y="18949"/>
                </a:cubicBezTo>
                <a:cubicBezTo>
                  <a:pt x="4051" y="18949"/>
                  <a:pt x="4051" y="18568"/>
                  <a:pt x="3793" y="18568"/>
                </a:cubicBezTo>
                <a:close/>
                <a:moveTo>
                  <a:pt x="28776" y="18446"/>
                </a:moveTo>
                <a:lnTo>
                  <a:pt x="28952" y="18772"/>
                </a:lnTo>
                <a:lnTo>
                  <a:pt x="28613" y="18949"/>
                </a:lnTo>
                <a:lnTo>
                  <a:pt x="28436" y="18609"/>
                </a:lnTo>
                <a:lnTo>
                  <a:pt x="28776" y="18446"/>
                </a:lnTo>
                <a:close/>
                <a:moveTo>
                  <a:pt x="17005" y="18459"/>
                </a:moveTo>
                <a:lnTo>
                  <a:pt x="17182" y="18799"/>
                </a:lnTo>
                <a:lnTo>
                  <a:pt x="16842" y="18976"/>
                </a:lnTo>
                <a:lnTo>
                  <a:pt x="16665" y="18650"/>
                </a:lnTo>
                <a:lnTo>
                  <a:pt x="17005" y="18459"/>
                </a:lnTo>
                <a:close/>
                <a:moveTo>
                  <a:pt x="26057" y="18500"/>
                </a:moveTo>
                <a:lnTo>
                  <a:pt x="26234" y="18826"/>
                </a:lnTo>
                <a:lnTo>
                  <a:pt x="25867" y="19003"/>
                </a:lnTo>
                <a:lnTo>
                  <a:pt x="25704" y="18677"/>
                </a:lnTo>
                <a:lnTo>
                  <a:pt x="26057" y="18500"/>
                </a:lnTo>
                <a:close/>
                <a:moveTo>
                  <a:pt x="37815" y="18486"/>
                </a:moveTo>
                <a:lnTo>
                  <a:pt x="37978" y="18826"/>
                </a:lnTo>
                <a:lnTo>
                  <a:pt x="37638" y="19003"/>
                </a:lnTo>
                <a:cubicBezTo>
                  <a:pt x="37584" y="18908"/>
                  <a:pt x="37529" y="18785"/>
                  <a:pt x="37475" y="18677"/>
                </a:cubicBezTo>
                <a:lnTo>
                  <a:pt x="37815" y="18486"/>
                </a:lnTo>
                <a:close/>
                <a:moveTo>
                  <a:pt x="50854" y="18338"/>
                </a:moveTo>
                <a:cubicBezTo>
                  <a:pt x="50772" y="18338"/>
                  <a:pt x="50688" y="18367"/>
                  <a:pt x="50618" y="18432"/>
                </a:cubicBezTo>
                <a:cubicBezTo>
                  <a:pt x="50401" y="18650"/>
                  <a:pt x="50551" y="19017"/>
                  <a:pt x="50863" y="19017"/>
                </a:cubicBezTo>
                <a:cubicBezTo>
                  <a:pt x="51040" y="19017"/>
                  <a:pt x="51203" y="18867"/>
                  <a:pt x="51203" y="18677"/>
                </a:cubicBezTo>
                <a:cubicBezTo>
                  <a:pt x="51203" y="18473"/>
                  <a:pt x="51032" y="18338"/>
                  <a:pt x="50854" y="18338"/>
                </a:cubicBezTo>
                <a:close/>
                <a:moveTo>
                  <a:pt x="6539" y="18405"/>
                </a:moveTo>
                <a:cubicBezTo>
                  <a:pt x="6144" y="18405"/>
                  <a:pt x="6136" y="19003"/>
                  <a:pt x="6539" y="19017"/>
                </a:cubicBezTo>
                <a:cubicBezTo>
                  <a:pt x="6543" y="19017"/>
                  <a:pt x="6547" y="19017"/>
                  <a:pt x="6552" y="19017"/>
                </a:cubicBezTo>
                <a:cubicBezTo>
                  <a:pt x="6934" y="19017"/>
                  <a:pt x="6956" y="18418"/>
                  <a:pt x="6552" y="18405"/>
                </a:cubicBezTo>
                <a:cubicBezTo>
                  <a:pt x="6548" y="18405"/>
                  <a:pt x="6543" y="18405"/>
                  <a:pt x="6539" y="18405"/>
                </a:cubicBezTo>
                <a:close/>
                <a:moveTo>
                  <a:pt x="9257" y="18255"/>
                </a:moveTo>
                <a:cubicBezTo>
                  <a:pt x="9053" y="18269"/>
                  <a:pt x="8877" y="18432"/>
                  <a:pt x="8877" y="18636"/>
                </a:cubicBezTo>
                <a:cubicBezTo>
                  <a:pt x="8877" y="18866"/>
                  <a:pt x="9064" y="19022"/>
                  <a:pt x="9261" y="19022"/>
                </a:cubicBezTo>
                <a:cubicBezTo>
                  <a:pt x="9355" y="19022"/>
                  <a:pt x="9450" y="18987"/>
                  <a:pt x="9529" y="18908"/>
                </a:cubicBezTo>
                <a:cubicBezTo>
                  <a:pt x="9774" y="18677"/>
                  <a:pt x="9597" y="18255"/>
                  <a:pt x="9257" y="18255"/>
                </a:cubicBezTo>
                <a:close/>
                <a:moveTo>
                  <a:pt x="14286" y="18527"/>
                </a:moveTo>
                <a:lnTo>
                  <a:pt x="14477" y="18853"/>
                </a:lnTo>
                <a:lnTo>
                  <a:pt x="14137" y="19044"/>
                </a:lnTo>
                <a:lnTo>
                  <a:pt x="13947" y="18704"/>
                </a:lnTo>
                <a:lnTo>
                  <a:pt x="14286" y="18527"/>
                </a:lnTo>
                <a:close/>
                <a:moveTo>
                  <a:pt x="35096" y="18554"/>
                </a:moveTo>
                <a:lnTo>
                  <a:pt x="35273" y="18894"/>
                </a:lnTo>
                <a:lnTo>
                  <a:pt x="34947" y="19071"/>
                </a:lnTo>
                <a:lnTo>
                  <a:pt x="34770" y="18731"/>
                </a:lnTo>
                <a:lnTo>
                  <a:pt x="35096" y="18554"/>
                </a:lnTo>
                <a:close/>
                <a:moveTo>
                  <a:pt x="54424" y="18636"/>
                </a:moveTo>
                <a:cubicBezTo>
                  <a:pt x="54234" y="18636"/>
                  <a:pt x="54139" y="18881"/>
                  <a:pt x="54275" y="19017"/>
                </a:cubicBezTo>
                <a:cubicBezTo>
                  <a:pt x="54321" y="19059"/>
                  <a:pt x="54375" y="19077"/>
                  <a:pt x="54428" y="19077"/>
                </a:cubicBezTo>
                <a:cubicBezTo>
                  <a:pt x="54545" y="19077"/>
                  <a:pt x="54655" y="18985"/>
                  <a:pt x="54655" y="18853"/>
                </a:cubicBezTo>
                <a:cubicBezTo>
                  <a:pt x="54655" y="18731"/>
                  <a:pt x="54547" y="18636"/>
                  <a:pt x="54424" y="18636"/>
                </a:cubicBezTo>
                <a:close/>
                <a:moveTo>
                  <a:pt x="23298" y="18568"/>
                </a:moveTo>
                <a:lnTo>
                  <a:pt x="23475" y="18921"/>
                </a:lnTo>
                <a:lnTo>
                  <a:pt x="23149" y="19098"/>
                </a:lnTo>
                <a:lnTo>
                  <a:pt x="22985" y="18731"/>
                </a:lnTo>
                <a:lnTo>
                  <a:pt x="23298" y="18568"/>
                </a:lnTo>
                <a:close/>
                <a:moveTo>
                  <a:pt x="32350" y="18622"/>
                </a:moveTo>
                <a:lnTo>
                  <a:pt x="32527" y="18949"/>
                </a:lnTo>
                <a:lnTo>
                  <a:pt x="32174" y="19112"/>
                </a:lnTo>
                <a:lnTo>
                  <a:pt x="31997" y="18799"/>
                </a:lnTo>
                <a:lnTo>
                  <a:pt x="32350" y="18622"/>
                </a:lnTo>
                <a:close/>
                <a:moveTo>
                  <a:pt x="20580" y="18650"/>
                </a:moveTo>
                <a:lnTo>
                  <a:pt x="20756" y="18976"/>
                </a:lnTo>
                <a:lnTo>
                  <a:pt x="20416" y="19152"/>
                </a:lnTo>
                <a:lnTo>
                  <a:pt x="20240" y="18826"/>
                </a:lnTo>
                <a:lnTo>
                  <a:pt x="20580" y="18650"/>
                </a:lnTo>
                <a:close/>
                <a:moveTo>
                  <a:pt x="44094" y="18568"/>
                </a:moveTo>
                <a:lnTo>
                  <a:pt x="44298" y="18962"/>
                </a:lnTo>
                <a:lnTo>
                  <a:pt x="43931" y="19152"/>
                </a:lnTo>
                <a:lnTo>
                  <a:pt x="43754" y="18758"/>
                </a:lnTo>
                <a:lnTo>
                  <a:pt x="44094" y="18568"/>
                </a:lnTo>
                <a:close/>
                <a:moveTo>
                  <a:pt x="48129" y="18373"/>
                </a:moveTo>
                <a:cubicBezTo>
                  <a:pt x="48034" y="18373"/>
                  <a:pt x="47938" y="18408"/>
                  <a:pt x="47859" y="18486"/>
                </a:cubicBezTo>
                <a:cubicBezTo>
                  <a:pt x="47615" y="18745"/>
                  <a:pt x="47791" y="19166"/>
                  <a:pt x="48145" y="19166"/>
                </a:cubicBezTo>
                <a:cubicBezTo>
                  <a:pt x="48362" y="19152"/>
                  <a:pt x="48525" y="18976"/>
                  <a:pt x="48525" y="18758"/>
                </a:cubicBezTo>
                <a:lnTo>
                  <a:pt x="48539" y="18772"/>
                </a:lnTo>
                <a:cubicBezTo>
                  <a:pt x="48530" y="18532"/>
                  <a:pt x="48332" y="18373"/>
                  <a:pt x="48129" y="18373"/>
                </a:cubicBezTo>
                <a:close/>
                <a:moveTo>
                  <a:pt x="29605" y="18690"/>
                </a:moveTo>
                <a:cubicBezTo>
                  <a:pt x="29673" y="18799"/>
                  <a:pt x="29754" y="18935"/>
                  <a:pt x="29822" y="19044"/>
                </a:cubicBezTo>
                <a:lnTo>
                  <a:pt x="29455" y="19207"/>
                </a:lnTo>
                <a:lnTo>
                  <a:pt x="29279" y="18853"/>
                </a:lnTo>
                <a:lnTo>
                  <a:pt x="29605" y="18690"/>
                </a:lnTo>
                <a:close/>
                <a:moveTo>
                  <a:pt x="41389" y="18690"/>
                </a:moveTo>
                <a:cubicBezTo>
                  <a:pt x="41430" y="18799"/>
                  <a:pt x="41498" y="18921"/>
                  <a:pt x="41552" y="19030"/>
                </a:cubicBezTo>
                <a:lnTo>
                  <a:pt x="41213" y="19207"/>
                </a:lnTo>
                <a:lnTo>
                  <a:pt x="41050" y="18867"/>
                </a:lnTo>
                <a:lnTo>
                  <a:pt x="41389" y="18690"/>
                </a:lnTo>
                <a:close/>
                <a:moveTo>
                  <a:pt x="17861" y="18677"/>
                </a:moveTo>
                <a:lnTo>
                  <a:pt x="18024" y="19044"/>
                </a:lnTo>
                <a:lnTo>
                  <a:pt x="17671" y="19220"/>
                </a:lnTo>
                <a:lnTo>
                  <a:pt x="17494" y="18894"/>
                </a:lnTo>
                <a:lnTo>
                  <a:pt x="17861" y="18677"/>
                </a:lnTo>
                <a:close/>
                <a:moveTo>
                  <a:pt x="4609" y="18785"/>
                </a:moveTo>
                <a:cubicBezTo>
                  <a:pt x="4405" y="18799"/>
                  <a:pt x="4310" y="19030"/>
                  <a:pt x="4459" y="19166"/>
                </a:cubicBezTo>
                <a:cubicBezTo>
                  <a:pt x="4503" y="19210"/>
                  <a:pt x="4556" y="19230"/>
                  <a:pt x="4609" y="19230"/>
                </a:cubicBezTo>
                <a:cubicBezTo>
                  <a:pt x="4720" y="19230"/>
                  <a:pt x="4826" y="19141"/>
                  <a:pt x="4826" y="19003"/>
                </a:cubicBezTo>
                <a:cubicBezTo>
                  <a:pt x="4826" y="18881"/>
                  <a:pt x="4731" y="18785"/>
                  <a:pt x="4609" y="18785"/>
                </a:cubicBezTo>
                <a:close/>
                <a:moveTo>
                  <a:pt x="38644" y="18704"/>
                </a:moveTo>
                <a:lnTo>
                  <a:pt x="38820" y="19071"/>
                </a:lnTo>
                <a:lnTo>
                  <a:pt x="38467" y="19248"/>
                </a:lnTo>
                <a:lnTo>
                  <a:pt x="38290" y="18935"/>
                </a:lnTo>
                <a:lnTo>
                  <a:pt x="38644" y="18704"/>
                </a:lnTo>
                <a:close/>
                <a:moveTo>
                  <a:pt x="7374" y="18623"/>
                </a:moveTo>
                <a:cubicBezTo>
                  <a:pt x="7205" y="18623"/>
                  <a:pt x="7042" y="18754"/>
                  <a:pt x="7042" y="18949"/>
                </a:cubicBezTo>
                <a:cubicBezTo>
                  <a:pt x="7055" y="19125"/>
                  <a:pt x="7191" y="19261"/>
                  <a:pt x="7368" y="19275"/>
                </a:cubicBezTo>
                <a:cubicBezTo>
                  <a:pt x="7653" y="19275"/>
                  <a:pt x="7803" y="18921"/>
                  <a:pt x="7599" y="18717"/>
                </a:cubicBezTo>
                <a:cubicBezTo>
                  <a:pt x="7534" y="18652"/>
                  <a:pt x="7453" y="18623"/>
                  <a:pt x="7374" y="18623"/>
                </a:cubicBezTo>
                <a:close/>
                <a:moveTo>
                  <a:pt x="15116" y="18758"/>
                </a:moveTo>
                <a:lnTo>
                  <a:pt x="15279" y="19098"/>
                </a:lnTo>
                <a:lnTo>
                  <a:pt x="14952" y="19275"/>
                </a:lnTo>
                <a:lnTo>
                  <a:pt x="14776" y="18935"/>
                </a:lnTo>
                <a:lnTo>
                  <a:pt x="15116" y="18758"/>
                </a:lnTo>
                <a:close/>
                <a:moveTo>
                  <a:pt x="51679" y="18622"/>
                </a:moveTo>
                <a:cubicBezTo>
                  <a:pt x="51393" y="18622"/>
                  <a:pt x="51244" y="18962"/>
                  <a:pt x="51434" y="19180"/>
                </a:cubicBezTo>
                <a:cubicBezTo>
                  <a:pt x="51501" y="19247"/>
                  <a:pt x="51585" y="19277"/>
                  <a:pt x="51668" y="19277"/>
                </a:cubicBezTo>
                <a:cubicBezTo>
                  <a:pt x="51834" y="19277"/>
                  <a:pt x="51996" y="19153"/>
                  <a:pt x="52005" y="18962"/>
                </a:cubicBezTo>
                <a:cubicBezTo>
                  <a:pt x="52005" y="18772"/>
                  <a:pt x="51869" y="18622"/>
                  <a:pt x="51679" y="18622"/>
                </a:cubicBezTo>
                <a:close/>
                <a:moveTo>
                  <a:pt x="10086" y="18486"/>
                </a:moveTo>
                <a:cubicBezTo>
                  <a:pt x="9869" y="18500"/>
                  <a:pt x="9692" y="18677"/>
                  <a:pt x="9706" y="18894"/>
                </a:cubicBezTo>
                <a:cubicBezTo>
                  <a:pt x="9706" y="19131"/>
                  <a:pt x="9896" y="19283"/>
                  <a:pt x="10094" y="19283"/>
                </a:cubicBezTo>
                <a:cubicBezTo>
                  <a:pt x="10192" y="19283"/>
                  <a:pt x="10291" y="19246"/>
                  <a:pt x="10372" y="19166"/>
                </a:cubicBezTo>
                <a:cubicBezTo>
                  <a:pt x="10630" y="18908"/>
                  <a:pt x="10440" y="18486"/>
                  <a:pt x="10086" y="18486"/>
                </a:cubicBezTo>
                <a:close/>
                <a:moveTo>
                  <a:pt x="55240" y="18935"/>
                </a:moveTo>
                <a:cubicBezTo>
                  <a:pt x="55185" y="19003"/>
                  <a:pt x="55118" y="19057"/>
                  <a:pt x="55104" y="19125"/>
                </a:cubicBezTo>
                <a:cubicBezTo>
                  <a:pt x="55079" y="19213"/>
                  <a:pt x="55147" y="19290"/>
                  <a:pt x="55233" y="19290"/>
                </a:cubicBezTo>
                <a:cubicBezTo>
                  <a:pt x="55239" y="19290"/>
                  <a:pt x="55246" y="19289"/>
                  <a:pt x="55253" y="19288"/>
                </a:cubicBezTo>
                <a:cubicBezTo>
                  <a:pt x="55335" y="19275"/>
                  <a:pt x="55389" y="19220"/>
                  <a:pt x="55417" y="19139"/>
                </a:cubicBezTo>
                <a:cubicBezTo>
                  <a:pt x="55417" y="19084"/>
                  <a:pt x="55349" y="19003"/>
                  <a:pt x="55308" y="18935"/>
                </a:cubicBezTo>
                <a:close/>
                <a:moveTo>
                  <a:pt x="26873" y="18745"/>
                </a:moveTo>
                <a:lnTo>
                  <a:pt x="27063" y="19098"/>
                </a:lnTo>
                <a:lnTo>
                  <a:pt x="26710" y="19316"/>
                </a:lnTo>
                <a:lnTo>
                  <a:pt x="26533" y="18921"/>
                </a:lnTo>
                <a:lnTo>
                  <a:pt x="26873" y="18745"/>
                </a:lnTo>
                <a:close/>
                <a:moveTo>
                  <a:pt x="35912" y="18799"/>
                </a:moveTo>
                <a:lnTo>
                  <a:pt x="36075" y="19139"/>
                </a:lnTo>
                <a:lnTo>
                  <a:pt x="35735" y="19316"/>
                </a:lnTo>
                <a:lnTo>
                  <a:pt x="35572" y="18976"/>
                </a:lnTo>
                <a:lnTo>
                  <a:pt x="35912" y="18799"/>
                </a:lnTo>
                <a:close/>
                <a:moveTo>
                  <a:pt x="24141" y="18826"/>
                </a:moveTo>
                <a:lnTo>
                  <a:pt x="24317" y="19166"/>
                </a:lnTo>
                <a:lnTo>
                  <a:pt x="23978" y="19343"/>
                </a:lnTo>
                <a:lnTo>
                  <a:pt x="23801" y="19003"/>
                </a:lnTo>
                <a:lnTo>
                  <a:pt x="24141" y="18826"/>
                </a:lnTo>
                <a:close/>
                <a:moveTo>
                  <a:pt x="48957" y="18636"/>
                </a:moveTo>
                <a:cubicBezTo>
                  <a:pt x="48628" y="18636"/>
                  <a:pt x="48461" y="19034"/>
                  <a:pt x="48688" y="19275"/>
                </a:cubicBezTo>
                <a:cubicBezTo>
                  <a:pt x="48765" y="19356"/>
                  <a:pt x="48862" y="19392"/>
                  <a:pt x="48958" y="19392"/>
                </a:cubicBezTo>
                <a:cubicBezTo>
                  <a:pt x="49152" y="19392"/>
                  <a:pt x="49341" y="19244"/>
                  <a:pt x="49341" y="19017"/>
                </a:cubicBezTo>
                <a:cubicBezTo>
                  <a:pt x="49341" y="18813"/>
                  <a:pt x="49178" y="18636"/>
                  <a:pt x="48974" y="18636"/>
                </a:cubicBezTo>
                <a:cubicBezTo>
                  <a:pt x="48968" y="18636"/>
                  <a:pt x="48963" y="18636"/>
                  <a:pt x="48957" y="18636"/>
                </a:cubicBezTo>
                <a:close/>
                <a:moveTo>
                  <a:pt x="21409" y="18894"/>
                </a:moveTo>
                <a:lnTo>
                  <a:pt x="21585" y="19234"/>
                </a:lnTo>
                <a:lnTo>
                  <a:pt x="21259" y="19397"/>
                </a:lnTo>
                <a:lnTo>
                  <a:pt x="21069" y="19057"/>
                </a:lnTo>
                <a:lnTo>
                  <a:pt x="21409" y="18894"/>
                </a:lnTo>
                <a:close/>
                <a:moveTo>
                  <a:pt x="33180" y="18867"/>
                </a:moveTo>
                <a:lnTo>
                  <a:pt x="33343" y="19220"/>
                </a:lnTo>
                <a:lnTo>
                  <a:pt x="32989" y="19397"/>
                </a:lnTo>
                <a:lnTo>
                  <a:pt x="32826" y="19044"/>
                </a:lnTo>
                <a:lnTo>
                  <a:pt x="33180" y="18867"/>
                </a:lnTo>
                <a:close/>
                <a:moveTo>
                  <a:pt x="44923" y="18813"/>
                </a:moveTo>
                <a:lnTo>
                  <a:pt x="45127" y="19207"/>
                </a:lnTo>
                <a:lnTo>
                  <a:pt x="44747" y="19411"/>
                </a:lnTo>
                <a:cubicBezTo>
                  <a:pt x="44733" y="19343"/>
                  <a:pt x="44706" y="19288"/>
                  <a:pt x="44679" y="19220"/>
                </a:cubicBezTo>
                <a:cubicBezTo>
                  <a:pt x="44638" y="19152"/>
                  <a:pt x="44584" y="19084"/>
                  <a:pt x="44529" y="19030"/>
                </a:cubicBezTo>
                <a:cubicBezTo>
                  <a:pt x="44611" y="19017"/>
                  <a:pt x="44679" y="18989"/>
                  <a:pt x="44760" y="18949"/>
                </a:cubicBezTo>
                <a:cubicBezTo>
                  <a:pt x="44815" y="18908"/>
                  <a:pt x="44869" y="18867"/>
                  <a:pt x="44923" y="18813"/>
                </a:cubicBezTo>
                <a:close/>
                <a:moveTo>
                  <a:pt x="42205" y="18921"/>
                </a:moveTo>
                <a:lnTo>
                  <a:pt x="42395" y="19261"/>
                </a:lnTo>
                <a:lnTo>
                  <a:pt x="42042" y="19438"/>
                </a:lnTo>
                <a:cubicBezTo>
                  <a:pt x="42001" y="19329"/>
                  <a:pt x="41933" y="19207"/>
                  <a:pt x="41865" y="19098"/>
                </a:cubicBezTo>
                <a:lnTo>
                  <a:pt x="42205" y="18921"/>
                </a:lnTo>
                <a:close/>
                <a:moveTo>
                  <a:pt x="30434" y="18935"/>
                </a:moveTo>
                <a:lnTo>
                  <a:pt x="30597" y="19288"/>
                </a:lnTo>
                <a:lnTo>
                  <a:pt x="30284" y="19451"/>
                </a:lnTo>
                <a:lnTo>
                  <a:pt x="30053" y="19112"/>
                </a:lnTo>
                <a:lnTo>
                  <a:pt x="30434" y="18935"/>
                </a:lnTo>
                <a:close/>
                <a:moveTo>
                  <a:pt x="18690" y="18962"/>
                </a:moveTo>
                <a:lnTo>
                  <a:pt x="18853" y="19288"/>
                </a:lnTo>
                <a:lnTo>
                  <a:pt x="18500" y="19465"/>
                </a:lnTo>
                <a:lnTo>
                  <a:pt x="18323" y="19139"/>
                </a:lnTo>
                <a:lnTo>
                  <a:pt x="18690" y="18962"/>
                </a:lnTo>
                <a:close/>
                <a:moveTo>
                  <a:pt x="56083" y="19288"/>
                </a:moveTo>
                <a:cubicBezTo>
                  <a:pt x="56055" y="19288"/>
                  <a:pt x="56028" y="19343"/>
                  <a:pt x="56001" y="19384"/>
                </a:cubicBezTo>
                <a:cubicBezTo>
                  <a:pt x="56028" y="19411"/>
                  <a:pt x="56055" y="19451"/>
                  <a:pt x="56096" y="19465"/>
                </a:cubicBezTo>
                <a:cubicBezTo>
                  <a:pt x="56137" y="19465"/>
                  <a:pt x="56164" y="19411"/>
                  <a:pt x="56205" y="19370"/>
                </a:cubicBezTo>
                <a:cubicBezTo>
                  <a:pt x="56151" y="19329"/>
                  <a:pt x="56110" y="19288"/>
                  <a:pt x="56083" y="19288"/>
                </a:cubicBezTo>
                <a:close/>
                <a:moveTo>
                  <a:pt x="39486" y="18989"/>
                </a:moveTo>
                <a:lnTo>
                  <a:pt x="39663" y="19316"/>
                </a:lnTo>
                <a:lnTo>
                  <a:pt x="39296" y="19479"/>
                </a:lnTo>
                <a:lnTo>
                  <a:pt x="39119" y="19166"/>
                </a:lnTo>
                <a:lnTo>
                  <a:pt x="39486" y="18989"/>
                </a:lnTo>
                <a:close/>
                <a:moveTo>
                  <a:pt x="46210" y="18656"/>
                </a:moveTo>
                <a:cubicBezTo>
                  <a:pt x="46185" y="18656"/>
                  <a:pt x="46159" y="18658"/>
                  <a:pt x="46133" y="18663"/>
                </a:cubicBezTo>
                <a:cubicBezTo>
                  <a:pt x="45984" y="18704"/>
                  <a:pt x="45861" y="18799"/>
                  <a:pt x="45793" y="18935"/>
                </a:cubicBezTo>
                <a:lnTo>
                  <a:pt x="45807" y="18921"/>
                </a:lnTo>
                <a:lnTo>
                  <a:pt x="45807" y="18921"/>
                </a:lnTo>
                <a:cubicBezTo>
                  <a:pt x="45807" y="18976"/>
                  <a:pt x="45793" y="19017"/>
                  <a:pt x="45793" y="19057"/>
                </a:cubicBezTo>
                <a:cubicBezTo>
                  <a:pt x="45784" y="19318"/>
                  <a:pt x="45995" y="19483"/>
                  <a:pt x="46209" y="19483"/>
                </a:cubicBezTo>
                <a:cubicBezTo>
                  <a:pt x="46319" y="19483"/>
                  <a:pt x="46431" y="19440"/>
                  <a:pt x="46514" y="19343"/>
                </a:cubicBezTo>
                <a:cubicBezTo>
                  <a:pt x="46754" y="19064"/>
                  <a:pt x="46547" y="18656"/>
                  <a:pt x="46210" y="18656"/>
                </a:cubicBezTo>
                <a:close/>
                <a:moveTo>
                  <a:pt x="52504" y="18894"/>
                </a:moveTo>
                <a:cubicBezTo>
                  <a:pt x="52230" y="18894"/>
                  <a:pt x="52090" y="19211"/>
                  <a:pt x="52277" y="19397"/>
                </a:cubicBezTo>
                <a:cubicBezTo>
                  <a:pt x="52342" y="19467"/>
                  <a:pt x="52426" y="19499"/>
                  <a:pt x="52507" y="19499"/>
                </a:cubicBezTo>
                <a:cubicBezTo>
                  <a:pt x="52661" y="19499"/>
                  <a:pt x="52807" y="19385"/>
                  <a:pt x="52807" y="19207"/>
                </a:cubicBezTo>
                <a:cubicBezTo>
                  <a:pt x="52807" y="19030"/>
                  <a:pt x="52685" y="18894"/>
                  <a:pt x="52521" y="18894"/>
                </a:cubicBezTo>
                <a:cubicBezTo>
                  <a:pt x="52516" y="18894"/>
                  <a:pt x="52510" y="18894"/>
                  <a:pt x="52504" y="18894"/>
                </a:cubicBezTo>
                <a:close/>
                <a:moveTo>
                  <a:pt x="5451" y="19044"/>
                </a:moveTo>
                <a:cubicBezTo>
                  <a:pt x="5125" y="19044"/>
                  <a:pt x="5125" y="19533"/>
                  <a:pt x="5451" y="19533"/>
                </a:cubicBezTo>
                <a:cubicBezTo>
                  <a:pt x="5778" y="19533"/>
                  <a:pt x="5778" y="19044"/>
                  <a:pt x="5451" y="19044"/>
                </a:cubicBezTo>
                <a:close/>
                <a:moveTo>
                  <a:pt x="27716" y="19017"/>
                </a:moveTo>
                <a:lnTo>
                  <a:pt x="27892" y="19356"/>
                </a:lnTo>
                <a:lnTo>
                  <a:pt x="27552" y="19533"/>
                </a:lnTo>
                <a:lnTo>
                  <a:pt x="27376" y="19193"/>
                </a:lnTo>
                <a:lnTo>
                  <a:pt x="27716" y="19017"/>
                </a:lnTo>
                <a:close/>
                <a:moveTo>
                  <a:pt x="10902" y="18731"/>
                </a:moveTo>
                <a:cubicBezTo>
                  <a:pt x="10684" y="18731"/>
                  <a:pt x="10508" y="18908"/>
                  <a:pt x="10508" y="19125"/>
                </a:cubicBezTo>
                <a:cubicBezTo>
                  <a:pt x="10498" y="19376"/>
                  <a:pt x="10698" y="19537"/>
                  <a:pt x="10907" y="19537"/>
                </a:cubicBezTo>
                <a:cubicBezTo>
                  <a:pt x="11005" y="19537"/>
                  <a:pt x="11105" y="19502"/>
                  <a:pt x="11187" y="19424"/>
                </a:cubicBezTo>
                <a:cubicBezTo>
                  <a:pt x="11446" y="19166"/>
                  <a:pt x="11269" y="18731"/>
                  <a:pt x="10902" y="18731"/>
                </a:cubicBezTo>
                <a:close/>
                <a:moveTo>
                  <a:pt x="8197" y="18867"/>
                </a:moveTo>
                <a:cubicBezTo>
                  <a:pt x="7748" y="18867"/>
                  <a:pt x="7748" y="19547"/>
                  <a:pt x="8197" y="19547"/>
                </a:cubicBezTo>
                <a:cubicBezTo>
                  <a:pt x="8646" y="19547"/>
                  <a:pt x="8646" y="18867"/>
                  <a:pt x="8197" y="18867"/>
                </a:cubicBezTo>
                <a:close/>
                <a:moveTo>
                  <a:pt x="15931" y="19030"/>
                </a:moveTo>
                <a:lnTo>
                  <a:pt x="16094" y="19397"/>
                </a:lnTo>
                <a:lnTo>
                  <a:pt x="15768" y="19574"/>
                </a:lnTo>
                <a:lnTo>
                  <a:pt x="15605" y="19207"/>
                </a:lnTo>
                <a:lnTo>
                  <a:pt x="15931" y="19030"/>
                </a:lnTo>
                <a:close/>
                <a:moveTo>
                  <a:pt x="36727" y="19044"/>
                </a:moveTo>
                <a:lnTo>
                  <a:pt x="36904" y="19411"/>
                </a:lnTo>
                <a:lnTo>
                  <a:pt x="36578" y="19574"/>
                </a:lnTo>
                <a:lnTo>
                  <a:pt x="36401" y="19220"/>
                </a:lnTo>
                <a:lnTo>
                  <a:pt x="36727" y="19044"/>
                </a:lnTo>
                <a:close/>
                <a:moveTo>
                  <a:pt x="24956" y="19071"/>
                </a:moveTo>
                <a:lnTo>
                  <a:pt x="25133" y="19411"/>
                </a:lnTo>
                <a:lnTo>
                  <a:pt x="24793" y="19587"/>
                </a:lnTo>
                <a:lnTo>
                  <a:pt x="24630" y="19248"/>
                </a:lnTo>
                <a:lnTo>
                  <a:pt x="24956" y="19071"/>
                </a:lnTo>
                <a:close/>
                <a:moveTo>
                  <a:pt x="49786" y="18894"/>
                </a:moveTo>
                <a:cubicBezTo>
                  <a:pt x="49458" y="18894"/>
                  <a:pt x="49304" y="19279"/>
                  <a:pt x="49531" y="19519"/>
                </a:cubicBezTo>
                <a:cubicBezTo>
                  <a:pt x="49602" y="19594"/>
                  <a:pt x="49692" y="19628"/>
                  <a:pt x="49782" y="19628"/>
                </a:cubicBezTo>
                <a:cubicBezTo>
                  <a:pt x="49970" y="19628"/>
                  <a:pt x="50156" y="19482"/>
                  <a:pt x="50156" y="19261"/>
                </a:cubicBezTo>
                <a:cubicBezTo>
                  <a:pt x="50156" y="19057"/>
                  <a:pt x="49993" y="18894"/>
                  <a:pt x="49803" y="18894"/>
                </a:cubicBezTo>
                <a:cubicBezTo>
                  <a:pt x="49797" y="18894"/>
                  <a:pt x="49792" y="18894"/>
                  <a:pt x="49786" y="18894"/>
                </a:cubicBezTo>
                <a:close/>
                <a:moveTo>
                  <a:pt x="13213" y="19098"/>
                </a:moveTo>
                <a:lnTo>
                  <a:pt x="13403" y="19451"/>
                </a:lnTo>
                <a:lnTo>
                  <a:pt x="13009" y="19642"/>
                </a:lnTo>
                <a:lnTo>
                  <a:pt x="12818" y="19288"/>
                </a:lnTo>
                <a:lnTo>
                  <a:pt x="13213" y="19098"/>
                </a:lnTo>
                <a:close/>
                <a:moveTo>
                  <a:pt x="34022" y="19152"/>
                </a:moveTo>
                <a:cubicBezTo>
                  <a:pt x="34063" y="19248"/>
                  <a:pt x="34131" y="19370"/>
                  <a:pt x="34185" y="19479"/>
                </a:cubicBezTo>
                <a:lnTo>
                  <a:pt x="33832" y="19642"/>
                </a:lnTo>
                <a:lnTo>
                  <a:pt x="33655" y="19316"/>
                </a:lnTo>
                <a:lnTo>
                  <a:pt x="34022" y="19152"/>
                </a:lnTo>
                <a:close/>
                <a:moveTo>
                  <a:pt x="22224" y="19139"/>
                </a:moveTo>
                <a:lnTo>
                  <a:pt x="22455" y="19492"/>
                </a:lnTo>
                <a:lnTo>
                  <a:pt x="22075" y="19669"/>
                </a:lnTo>
                <a:lnTo>
                  <a:pt x="21898" y="19316"/>
                </a:lnTo>
                <a:lnTo>
                  <a:pt x="22224" y="19139"/>
                </a:lnTo>
                <a:close/>
                <a:moveTo>
                  <a:pt x="43034" y="19166"/>
                </a:moveTo>
                <a:lnTo>
                  <a:pt x="43224" y="19506"/>
                </a:lnTo>
                <a:lnTo>
                  <a:pt x="42884" y="19683"/>
                </a:lnTo>
                <a:lnTo>
                  <a:pt x="42694" y="19343"/>
                </a:lnTo>
                <a:lnTo>
                  <a:pt x="43034" y="19166"/>
                </a:lnTo>
                <a:close/>
                <a:moveTo>
                  <a:pt x="31263" y="19207"/>
                </a:moveTo>
                <a:lnTo>
                  <a:pt x="31440" y="19533"/>
                </a:lnTo>
                <a:lnTo>
                  <a:pt x="31100" y="19710"/>
                </a:lnTo>
                <a:lnTo>
                  <a:pt x="30923" y="19384"/>
                </a:lnTo>
                <a:lnTo>
                  <a:pt x="31263" y="19207"/>
                </a:lnTo>
                <a:close/>
                <a:moveTo>
                  <a:pt x="53321" y="19166"/>
                </a:moveTo>
                <a:cubicBezTo>
                  <a:pt x="53087" y="19166"/>
                  <a:pt x="52974" y="19455"/>
                  <a:pt x="53133" y="19628"/>
                </a:cubicBezTo>
                <a:cubicBezTo>
                  <a:pt x="53188" y="19688"/>
                  <a:pt x="53260" y="19715"/>
                  <a:pt x="53330" y="19715"/>
                </a:cubicBezTo>
                <a:cubicBezTo>
                  <a:pt x="53466" y="19715"/>
                  <a:pt x="53600" y="19613"/>
                  <a:pt x="53609" y="19451"/>
                </a:cubicBezTo>
                <a:cubicBezTo>
                  <a:pt x="53622" y="19288"/>
                  <a:pt x="53500" y="19166"/>
                  <a:pt x="53337" y="19166"/>
                </a:cubicBezTo>
                <a:cubicBezTo>
                  <a:pt x="53332" y="19166"/>
                  <a:pt x="53326" y="19166"/>
                  <a:pt x="53321" y="19166"/>
                </a:cubicBezTo>
                <a:close/>
                <a:moveTo>
                  <a:pt x="47030" y="18908"/>
                </a:moveTo>
                <a:cubicBezTo>
                  <a:pt x="46663" y="18921"/>
                  <a:pt x="46500" y="19356"/>
                  <a:pt x="46758" y="19601"/>
                </a:cubicBezTo>
                <a:cubicBezTo>
                  <a:pt x="46841" y="19684"/>
                  <a:pt x="46941" y="19720"/>
                  <a:pt x="47038" y="19720"/>
                </a:cubicBezTo>
                <a:cubicBezTo>
                  <a:pt x="47243" y="19720"/>
                  <a:pt x="47438" y="19556"/>
                  <a:pt x="47438" y="19316"/>
                </a:cubicBezTo>
                <a:cubicBezTo>
                  <a:pt x="47438" y="19084"/>
                  <a:pt x="47248" y="18908"/>
                  <a:pt x="47030" y="18908"/>
                </a:cubicBezTo>
                <a:close/>
                <a:moveTo>
                  <a:pt x="19506" y="19207"/>
                </a:moveTo>
                <a:lnTo>
                  <a:pt x="19683" y="19560"/>
                </a:lnTo>
                <a:lnTo>
                  <a:pt x="19329" y="19723"/>
                </a:lnTo>
                <a:lnTo>
                  <a:pt x="19152" y="19370"/>
                </a:lnTo>
                <a:lnTo>
                  <a:pt x="19506" y="19207"/>
                </a:lnTo>
                <a:close/>
                <a:moveTo>
                  <a:pt x="40302" y="19234"/>
                </a:moveTo>
                <a:lnTo>
                  <a:pt x="40465" y="19587"/>
                </a:lnTo>
                <a:lnTo>
                  <a:pt x="40125" y="19750"/>
                </a:lnTo>
                <a:cubicBezTo>
                  <a:pt x="40071" y="19655"/>
                  <a:pt x="40003" y="19519"/>
                  <a:pt x="39949" y="19411"/>
                </a:cubicBezTo>
                <a:lnTo>
                  <a:pt x="40302" y="19234"/>
                </a:lnTo>
                <a:close/>
                <a:moveTo>
                  <a:pt x="28545" y="19261"/>
                </a:moveTo>
                <a:cubicBezTo>
                  <a:pt x="28585" y="19356"/>
                  <a:pt x="28653" y="19479"/>
                  <a:pt x="28708" y="19587"/>
                </a:cubicBezTo>
                <a:lnTo>
                  <a:pt x="28368" y="19778"/>
                </a:lnTo>
                <a:lnTo>
                  <a:pt x="28205" y="19438"/>
                </a:lnTo>
                <a:lnTo>
                  <a:pt x="28545" y="19261"/>
                </a:lnTo>
                <a:close/>
                <a:moveTo>
                  <a:pt x="11758" y="18962"/>
                </a:moveTo>
                <a:cubicBezTo>
                  <a:pt x="11391" y="18962"/>
                  <a:pt x="11201" y="19397"/>
                  <a:pt x="11446" y="19655"/>
                </a:cubicBezTo>
                <a:cubicBezTo>
                  <a:pt x="11532" y="19747"/>
                  <a:pt x="11640" y="19787"/>
                  <a:pt x="11746" y="19787"/>
                </a:cubicBezTo>
                <a:cubicBezTo>
                  <a:pt x="11954" y="19787"/>
                  <a:pt x="12152" y="19627"/>
                  <a:pt x="12152" y="19384"/>
                </a:cubicBezTo>
                <a:cubicBezTo>
                  <a:pt x="12166" y="19152"/>
                  <a:pt x="11976" y="18976"/>
                  <a:pt x="11758" y="18962"/>
                </a:cubicBezTo>
                <a:close/>
                <a:moveTo>
                  <a:pt x="16747" y="19302"/>
                </a:moveTo>
                <a:lnTo>
                  <a:pt x="16923" y="19628"/>
                </a:lnTo>
                <a:lnTo>
                  <a:pt x="16583" y="19791"/>
                </a:lnTo>
                <a:lnTo>
                  <a:pt x="16420" y="19465"/>
                </a:lnTo>
                <a:lnTo>
                  <a:pt x="16747" y="19302"/>
                </a:lnTo>
                <a:close/>
                <a:moveTo>
                  <a:pt x="6294" y="19275"/>
                </a:moveTo>
                <a:cubicBezTo>
                  <a:pt x="6145" y="19275"/>
                  <a:pt x="6036" y="19397"/>
                  <a:pt x="6022" y="19547"/>
                </a:cubicBezTo>
                <a:cubicBezTo>
                  <a:pt x="6022" y="19704"/>
                  <a:pt x="6162" y="19812"/>
                  <a:pt x="6302" y="19812"/>
                </a:cubicBezTo>
                <a:cubicBezTo>
                  <a:pt x="6367" y="19812"/>
                  <a:pt x="6433" y="19789"/>
                  <a:pt x="6484" y="19737"/>
                </a:cubicBezTo>
                <a:cubicBezTo>
                  <a:pt x="6661" y="19560"/>
                  <a:pt x="6539" y="19275"/>
                  <a:pt x="6294" y="19275"/>
                </a:cubicBezTo>
                <a:close/>
                <a:moveTo>
                  <a:pt x="9026" y="19112"/>
                </a:moveTo>
                <a:cubicBezTo>
                  <a:pt x="8700" y="19112"/>
                  <a:pt x="8550" y="19492"/>
                  <a:pt x="8768" y="19723"/>
                </a:cubicBezTo>
                <a:cubicBezTo>
                  <a:pt x="8843" y="19794"/>
                  <a:pt x="8933" y="19826"/>
                  <a:pt x="9021" y="19826"/>
                </a:cubicBezTo>
                <a:cubicBezTo>
                  <a:pt x="9205" y="19826"/>
                  <a:pt x="9380" y="19686"/>
                  <a:pt x="9380" y="19465"/>
                </a:cubicBezTo>
                <a:cubicBezTo>
                  <a:pt x="9380" y="19275"/>
                  <a:pt x="9216" y="19112"/>
                  <a:pt x="9026" y="19112"/>
                </a:cubicBezTo>
                <a:close/>
                <a:moveTo>
                  <a:pt x="37556" y="19329"/>
                </a:moveTo>
                <a:lnTo>
                  <a:pt x="37733" y="19655"/>
                </a:lnTo>
                <a:lnTo>
                  <a:pt x="37393" y="19832"/>
                </a:lnTo>
                <a:lnTo>
                  <a:pt x="37217" y="19492"/>
                </a:lnTo>
                <a:lnTo>
                  <a:pt x="37556" y="19329"/>
                </a:lnTo>
                <a:close/>
                <a:moveTo>
                  <a:pt x="25772" y="19316"/>
                </a:moveTo>
                <a:lnTo>
                  <a:pt x="26003" y="19669"/>
                </a:lnTo>
                <a:lnTo>
                  <a:pt x="25622" y="19846"/>
                </a:lnTo>
                <a:lnTo>
                  <a:pt x="25446" y="19492"/>
                </a:lnTo>
                <a:lnTo>
                  <a:pt x="25772" y="19316"/>
                </a:lnTo>
                <a:close/>
                <a:moveTo>
                  <a:pt x="50621" y="19152"/>
                </a:moveTo>
                <a:cubicBezTo>
                  <a:pt x="50616" y="19152"/>
                  <a:pt x="50610" y="19152"/>
                  <a:pt x="50605" y="19152"/>
                </a:cubicBezTo>
                <a:cubicBezTo>
                  <a:pt x="50415" y="19152"/>
                  <a:pt x="50265" y="19302"/>
                  <a:pt x="50251" y="19492"/>
                </a:cubicBezTo>
                <a:cubicBezTo>
                  <a:pt x="50251" y="19713"/>
                  <a:pt x="50425" y="19859"/>
                  <a:pt x="50610" y="19859"/>
                </a:cubicBezTo>
                <a:cubicBezTo>
                  <a:pt x="50698" y="19859"/>
                  <a:pt x="50788" y="19825"/>
                  <a:pt x="50863" y="19750"/>
                </a:cubicBezTo>
                <a:cubicBezTo>
                  <a:pt x="51090" y="19537"/>
                  <a:pt x="50936" y="19152"/>
                  <a:pt x="50621" y="19152"/>
                </a:cubicBezTo>
                <a:close/>
                <a:moveTo>
                  <a:pt x="23053" y="19397"/>
                </a:moveTo>
                <a:lnTo>
                  <a:pt x="23230" y="19750"/>
                </a:lnTo>
                <a:lnTo>
                  <a:pt x="22917" y="19914"/>
                </a:lnTo>
                <a:lnTo>
                  <a:pt x="22686" y="19560"/>
                </a:lnTo>
                <a:lnTo>
                  <a:pt x="23053" y="19397"/>
                </a:lnTo>
                <a:close/>
                <a:moveTo>
                  <a:pt x="34838" y="19384"/>
                </a:moveTo>
                <a:lnTo>
                  <a:pt x="35001" y="19710"/>
                </a:lnTo>
                <a:lnTo>
                  <a:pt x="34648" y="19927"/>
                </a:lnTo>
                <a:lnTo>
                  <a:pt x="34484" y="19560"/>
                </a:lnTo>
                <a:lnTo>
                  <a:pt x="34838" y="19384"/>
                </a:lnTo>
                <a:close/>
                <a:moveTo>
                  <a:pt x="54152" y="19438"/>
                </a:moveTo>
                <a:cubicBezTo>
                  <a:pt x="54017" y="19438"/>
                  <a:pt x="53908" y="19547"/>
                  <a:pt x="53908" y="19683"/>
                </a:cubicBezTo>
                <a:cubicBezTo>
                  <a:pt x="53908" y="19831"/>
                  <a:pt x="54034" y="19928"/>
                  <a:pt x="54162" y="19928"/>
                </a:cubicBezTo>
                <a:cubicBezTo>
                  <a:pt x="54221" y="19928"/>
                  <a:pt x="54281" y="19907"/>
                  <a:pt x="54329" y="19859"/>
                </a:cubicBezTo>
                <a:cubicBezTo>
                  <a:pt x="54492" y="19710"/>
                  <a:pt x="54384" y="19438"/>
                  <a:pt x="54152" y="19438"/>
                </a:cubicBezTo>
                <a:close/>
                <a:moveTo>
                  <a:pt x="32079" y="19438"/>
                </a:moveTo>
                <a:lnTo>
                  <a:pt x="32255" y="19778"/>
                </a:lnTo>
                <a:lnTo>
                  <a:pt x="31929" y="19954"/>
                </a:lnTo>
                <a:cubicBezTo>
                  <a:pt x="31875" y="19846"/>
                  <a:pt x="31807" y="19723"/>
                  <a:pt x="31752" y="19628"/>
                </a:cubicBezTo>
                <a:lnTo>
                  <a:pt x="32079" y="19438"/>
                </a:lnTo>
                <a:close/>
                <a:moveTo>
                  <a:pt x="20335" y="19479"/>
                </a:moveTo>
                <a:lnTo>
                  <a:pt x="20512" y="19805"/>
                </a:lnTo>
                <a:lnTo>
                  <a:pt x="20145" y="19968"/>
                </a:lnTo>
                <a:lnTo>
                  <a:pt x="19982" y="19655"/>
                </a:lnTo>
                <a:lnTo>
                  <a:pt x="20335" y="19479"/>
                </a:lnTo>
                <a:close/>
                <a:moveTo>
                  <a:pt x="43850" y="19397"/>
                </a:moveTo>
                <a:lnTo>
                  <a:pt x="44053" y="19778"/>
                </a:lnTo>
                <a:lnTo>
                  <a:pt x="43700" y="19968"/>
                </a:lnTo>
                <a:cubicBezTo>
                  <a:pt x="43646" y="19846"/>
                  <a:pt x="43578" y="19710"/>
                  <a:pt x="43510" y="19587"/>
                </a:cubicBezTo>
                <a:lnTo>
                  <a:pt x="43850" y="19397"/>
                </a:lnTo>
                <a:close/>
                <a:moveTo>
                  <a:pt x="47879" y="19192"/>
                </a:moveTo>
                <a:cubicBezTo>
                  <a:pt x="47786" y="19192"/>
                  <a:pt x="47691" y="19226"/>
                  <a:pt x="47615" y="19302"/>
                </a:cubicBezTo>
                <a:cubicBezTo>
                  <a:pt x="47356" y="19560"/>
                  <a:pt x="47533" y="19982"/>
                  <a:pt x="47886" y="19995"/>
                </a:cubicBezTo>
                <a:cubicBezTo>
                  <a:pt x="48104" y="19995"/>
                  <a:pt x="48281" y="19818"/>
                  <a:pt x="48281" y="19601"/>
                </a:cubicBezTo>
                <a:cubicBezTo>
                  <a:pt x="48290" y="19358"/>
                  <a:pt x="48087" y="19192"/>
                  <a:pt x="47879" y="19192"/>
                </a:cubicBezTo>
                <a:close/>
                <a:moveTo>
                  <a:pt x="41145" y="19506"/>
                </a:moveTo>
                <a:lnTo>
                  <a:pt x="41308" y="19832"/>
                </a:lnTo>
                <a:lnTo>
                  <a:pt x="40941" y="20009"/>
                </a:lnTo>
                <a:cubicBezTo>
                  <a:pt x="40886" y="19900"/>
                  <a:pt x="40832" y="19778"/>
                  <a:pt x="40778" y="19683"/>
                </a:cubicBezTo>
                <a:lnTo>
                  <a:pt x="41145" y="19506"/>
                </a:lnTo>
                <a:close/>
                <a:moveTo>
                  <a:pt x="29360" y="19506"/>
                </a:moveTo>
                <a:lnTo>
                  <a:pt x="29537" y="19873"/>
                </a:lnTo>
                <a:lnTo>
                  <a:pt x="29211" y="20036"/>
                </a:lnTo>
                <a:lnTo>
                  <a:pt x="29034" y="19683"/>
                </a:lnTo>
                <a:lnTo>
                  <a:pt x="29360" y="19506"/>
                </a:lnTo>
                <a:close/>
                <a:moveTo>
                  <a:pt x="17576" y="19547"/>
                </a:moveTo>
                <a:lnTo>
                  <a:pt x="17766" y="19873"/>
                </a:lnTo>
                <a:lnTo>
                  <a:pt x="17426" y="20050"/>
                </a:lnTo>
                <a:lnTo>
                  <a:pt x="17249" y="19710"/>
                </a:lnTo>
                <a:lnTo>
                  <a:pt x="17576" y="19547"/>
                </a:lnTo>
                <a:close/>
                <a:moveTo>
                  <a:pt x="7103" y="19491"/>
                </a:moveTo>
                <a:cubicBezTo>
                  <a:pt x="6961" y="19491"/>
                  <a:pt x="6838" y="19622"/>
                  <a:pt x="6838" y="19764"/>
                </a:cubicBezTo>
                <a:cubicBezTo>
                  <a:pt x="6828" y="19942"/>
                  <a:pt x="6973" y="20061"/>
                  <a:pt x="7127" y="20061"/>
                </a:cubicBezTo>
                <a:cubicBezTo>
                  <a:pt x="7196" y="20061"/>
                  <a:pt x="7268" y="20037"/>
                  <a:pt x="7327" y="19982"/>
                </a:cubicBezTo>
                <a:cubicBezTo>
                  <a:pt x="7504" y="19805"/>
                  <a:pt x="7382" y="19492"/>
                  <a:pt x="7123" y="19492"/>
                </a:cubicBezTo>
                <a:cubicBezTo>
                  <a:pt x="7116" y="19492"/>
                  <a:pt x="7109" y="19491"/>
                  <a:pt x="7103" y="19491"/>
                </a:cubicBezTo>
                <a:close/>
                <a:moveTo>
                  <a:pt x="4377" y="19614"/>
                </a:moveTo>
                <a:cubicBezTo>
                  <a:pt x="4373" y="19614"/>
                  <a:pt x="4368" y="19614"/>
                  <a:pt x="4364" y="19615"/>
                </a:cubicBezTo>
                <a:cubicBezTo>
                  <a:pt x="4242" y="19615"/>
                  <a:pt x="4147" y="19723"/>
                  <a:pt x="4147" y="19846"/>
                </a:cubicBezTo>
                <a:cubicBezTo>
                  <a:pt x="4160" y="19968"/>
                  <a:pt x="4255" y="20063"/>
                  <a:pt x="4378" y="20063"/>
                </a:cubicBezTo>
                <a:cubicBezTo>
                  <a:pt x="4672" y="20050"/>
                  <a:pt x="4663" y="19614"/>
                  <a:pt x="4377" y="19614"/>
                </a:cubicBezTo>
                <a:close/>
                <a:moveTo>
                  <a:pt x="38385" y="19560"/>
                </a:moveTo>
                <a:lnTo>
                  <a:pt x="38562" y="19900"/>
                </a:lnTo>
                <a:lnTo>
                  <a:pt x="38222" y="20077"/>
                </a:lnTo>
                <a:lnTo>
                  <a:pt x="38046" y="19737"/>
                </a:lnTo>
                <a:lnTo>
                  <a:pt x="38385" y="19560"/>
                </a:lnTo>
                <a:close/>
                <a:moveTo>
                  <a:pt x="9832" y="19356"/>
                </a:moveTo>
                <a:cubicBezTo>
                  <a:pt x="9638" y="19356"/>
                  <a:pt x="9475" y="19514"/>
                  <a:pt x="9475" y="19710"/>
                </a:cubicBezTo>
                <a:cubicBezTo>
                  <a:pt x="9465" y="19933"/>
                  <a:pt x="9648" y="20087"/>
                  <a:pt x="9842" y="20087"/>
                </a:cubicBezTo>
                <a:cubicBezTo>
                  <a:pt x="9931" y="20087"/>
                  <a:pt x="10023" y="20054"/>
                  <a:pt x="10100" y="19982"/>
                </a:cubicBezTo>
                <a:cubicBezTo>
                  <a:pt x="10331" y="19764"/>
                  <a:pt x="10182" y="19356"/>
                  <a:pt x="9855" y="19356"/>
                </a:cubicBezTo>
                <a:cubicBezTo>
                  <a:pt x="9847" y="19356"/>
                  <a:pt x="9839" y="19356"/>
                  <a:pt x="9832" y="19356"/>
                </a:cubicBezTo>
                <a:close/>
                <a:moveTo>
                  <a:pt x="26628" y="19492"/>
                </a:moveTo>
                <a:lnTo>
                  <a:pt x="26791" y="19927"/>
                </a:lnTo>
                <a:lnTo>
                  <a:pt x="26451" y="20104"/>
                </a:lnTo>
                <a:lnTo>
                  <a:pt x="26220" y="19723"/>
                </a:lnTo>
                <a:lnTo>
                  <a:pt x="26220" y="19723"/>
                </a:lnTo>
                <a:cubicBezTo>
                  <a:pt x="26231" y="19724"/>
                  <a:pt x="26241" y="19725"/>
                  <a:pt x="26251" y="19725"/>
                </a:cubicBezTo>
                <a:cubicBezTo>
                  <a:pt x="26404" y="19725"/>
                  <a:pt x="26552" y="19632"/>
                  <a:pt x="26628" y="19492"/>
                </a:cubicBezTo>
                <a:close/>
                <a:moveTo>
                  <a:pt x="51426" y="19433"/>
                </a:moveTo>
                <a:cubicBezTo>
                  <a:pt x="51343" y="19433"/>
                  <a:pt x="51259" y="19464"/>
                  <a:pt x="51189" y="19533"/>
                </a:cubicBezTo>
                <a:cubicBezTo>
                  <a:pt x="50985" y="19750"/>
                  <a:pt x="51135" y="20117"/>
                  <a:pt x="51434" y="20117"/>
                </a:cubicBezTo>
                <a:cubicBezTo>
                  <a:pt x="51624" y="20117"/>
                  <a:pt x="51774" y="19968"/>
                  <a:pt x="51774" y="19778"/>
                </a:cubicBezTo>
                <a:cubicBezTo>
                  <a:pt x="51774" y="19574"/>
                  <a:pt x="51603" y="19433"/>
                  <a:pt x="51426" y="19433"/>
                </a:cubicBezTo>
                <a:close/>
                <a:moveTo>
                  <a:pt x="14857" y="19587"/>
                </a:moveTo>
                <a:lnTo>
                  <a:pt x="15048" y="19927"/>
                </a:lnTo>
                <a:lnTo>
                  <a:pt x="14694" y="20131"/>
                </a:lnTo>
                <a:lnTo>
                  <a:pt x="14504" y="19764"/>
                </a:lnTo>
                <a:lnTo>
                  <a:pt x="14857" y="19587"/>
                </a:lnTo>
                <a:close/>
                <a:moveTo>
                  <a:pt x="35653" y="19628"/>
                </a:moveTo>
                <a:lnTo>
                  <a:pt x="35830" y="19968"/>
                </a:lnTo>
                <a:lnTo>
                  <a:pt x="35504" y="20131"/>
                </a:lnTo>
                <a:lnTo>
                  <a:pt x="35327" y="19805"/>
                </a:lnTo>
                <a:lnTo>
                  <a:pt x="35653" y="19628"/>
                </a:lnTo>
                <a:close/>
                <a:moveTo>
                  <a:pt x="23883" y="19655"/>
                </a:moveTo>
                <a:lnTo>
                  <a:pt x="24059" y="19995"/>
                </a:lnTo>
                <a:lnTo>
                  <a:pt x="23719" y="20158"/>
                </a:lnTo>
                <a:lnTo>
                  <a:pt x="23556" y="19832"/>
                </a:lnTo>
                <a:lnTo>
                  <a:pt x="23883" y="19655"/>
                </a:lnTo>
                <a:close/>
                <a:moveTo>
                  <a:pt x="54961" y="19763"/>
                </a:moveTo>
                <a:cubicBezTo>
                  <a:pt x="54861" y="19763"/>
                  <a:pt x="54778" y="19853"/>
                  <a:pt x="54778" y="19954"/>
                </a:cubicBezTo>
                <a:cubicBezTo>
                  <a:pt x="54778" y="20077"/>
                  <a:pt x="54873" y="20158"/>
                  <a:pt x="54982" y="20158"/>
                </a:cubicBezTo>
                <a:cubicBezTo>
                  <a:pt x="55104" y="20158"/>
                  <a:pt x="55185" y="20063"/>
                  <a:pt x="55185" y="19954"/>
                </a:cubicBezTo>
                <a:cubicBezTo>
                  <a:pt x="55185" y="19853"/>
                  <a:pt x="55102" y="19763"/>
                  <a:pt x="55002" y="19763"/>
                </a:cubicBezTo>
                <a:cubicBezTo>
                  <a:pt x="54996" y="19763"/>
                  <a:pt x="54989" y="19763"/>
                  <a:pt x="54982" y="19764"/>
                </a:cubicBezTo>
                <a:cubicBezTo>
                  <a:pt x="54975" y="19763"/>
                  <a:pt x="54968" y="19763"/>
                  <a:pt x="54961" y="19763"/>
                </a:cubicBezTo>
                <a:close/>
                <a:moveTo>
                  <a:pt x="48713" y="19451"/>
                </a:moveTo>
                <a:cubicBezTo>
                  <a:pt x="48370" y="19451"/>
                  <a:pt x="48203" y="19863"/>
                  <a:pt x="48444" y="20104"/>
                </a:cubicBezTo>
                <a:cubicBezTo>
                  <a:pt x="48525" y="20185"/>
                  <a:pt x="48625" y="20221"/>
                  <a:pt x="48723" y="20221"/>
                </a:cubicBezTo>
                <a:cubicBezTo>
                  <a:pt x="48921" y="20221"/>
                  <a:pt x="49110" y="20073"/>
                  <a:pt x="49110" y="19846"/>
                </a:cubicBezTo>
                <a:cubicBezTo>
                  <a:pt x="49110" y="19628"/>
                  <a:pt x="48933" y="19451"/>
                  <a:pt x="48716" y="19451"/>
                </a:cubicBezTo>
                <a:lnTo>
                  <a:pt x="48729" y="19451"/>
                </a:lnTo>
                <a:cubicBezTo>
                  <a:pt x="48724" y="19451"/>
                  <a:pt x="48718" y="19451"/>
                  <a:pt x="48713" y="19451"/>
                </a:cubicBezTo>
                <a:close/>
                <a:moveTo>
                  <a:pt x="21164" y="19723"/>
                </a:moveTo>
                <a:lnTo>
                  <a:pt x="21341" y="20050"/>
                </a:lnTo>
                <a:lnTo>
                  <a:pt x="20974" y="20226"/>
                </a:lnTo>
                <a:lnTo>
                  <a:pt x="20811" y="19900"/>
                </a:lnTo>
                <a:lnTo>
                  <a:pt x="21164" y="19723"/>
                </a:lnTo>
                <a:close/>
                <a:moveTo>
                  <a:pt x="32908" y="19696"/>
                </a:moveTo>
                <a:lnTo>
                  <a:pt x="33071" y="20063"/>
                </a:lnTo>
                <a:lnTo>
                  <a:pt x="32745" y="20226"/>
                </a:lnTo>
                <a:cubicBezTo>
                  <a:pt x="32704" y="20117"/>
                  <a:pt x="32636" y="19995"/>
                  <a:pt x="32582" y="19873"/>
                </a:cubicBezTo>
                <a:lnTo>
                  <a:pt x="32908" y="19696"/>
                </a:lnTo>
                <a:close/>
                <a:moveTo>
                  <a:pt x="44692" y="19669"/>
                </a:moveTo>
                <a:cubicBezTo>
                  <a:pt x="44747" y="19778"/>
                  <a:pt x="44815" y="19914"/>
                  <a:pt x="44883" y="20022"/>
                </a:cubicBezTo>
                <a:lnTo>
                  <a:pt x="44516" y="20226"/>
                </a:lnTo>
                <a:cubicBezTo>
                  <a:pt x="44461" y="20104"/>
                  <a:pt x="44393" y="19968"/>
                  <a:pt x="44325" y="19859"/>
                </a:cubicBezTo>
                <a:lnTo>
                  <a:pt x="44692" y="19669"/>
                </a:lnTo>
                <a:close/>
                <a:moveTo>
                  <a:pt x="41960" y="19750"/>
                </a:moveTo>
                <a:cubicBezTo>
                  <a:pt x="42015" y="19846"/>
                  <a:pt x="42083" y="19982"/>
                  <a:pt x="42137" y="20077"/>
                </a:cubicBezTo>
                <a:lnTo>
                  <a:pt x="41770" y="20253"/>
                </a:lnTo>
                <a:lnTo>
                  <a:pt x="41607" y="19927"/>
                </a:lnTo>
                <a:lnTo>
                  <a:pt x="41960" y="19750"/>
                </a:lnTo>
                <a:close/>
                <a:moveTo>
                  <a:pt x="30189" y="19778"/>
                </a:moveTo>
                <a:lnTo>
                  <a:pt x="30366" y="20117"/>
                </a:lnTo>
                <a:lnTo>
                  <a:pt x="30026" y="20281"/>
                </a:lnTo>
                <a:lnTo>
                  <a:pt x="29850" y="19954"/>
                </a:lnTo>
                <a:lnTo>
                  <a:pt x="30189" y="19778"/>
                </a:lnTo>
                <a:close/>
                <a:moveTo>
                  <a:pt x="18405" y="19791"/>
                </a:moveTo>
                <a:lnTo>
                  <a:pt x="18622" y="20145"/>
                </a:lnTo>
                <a:lnTo>
                  <a:pt x="18255" y="20308"/>
                </a:lnTo>
                <a:lnTo>
                  <a:pt x="18079" y="19954"/>
                </a:lnTo>
                <a:lnTo>
                  <a:pt x="18405" y="19791"/>
                </a:lnTo>
                <a:close/>
                <a:moveTo>
                  <a:pt x="7948" y="19716"/>
                </a:moveTo>
                <a:cubicBezTo>
                  <a:pt x="7873" y="19716"/>
                  <a:pt x="7796" y="19744"/>
                  <a:pt x="7735" y="19805"/>
                </a:cubicBezTo>
                <a:cubicBezTo>
                  <a:pt x="7531" y="19995"/>
                  <a:pt x="7681" y="20321"/>
                  <a:pt x="7952" y="20321"/>
                </a:cubicBezTo>
                <a:cubicBezTo>
                  <a:pt x="8115" y="20321"/>
                  <a:pt x="8251" y="20185"/>
                  <a:pt x="8251" y="20022"/>
                </a:cubicBezTo>
                <a:cubicBezTo>
                  <a:pt x="8261" y="19838"/>
                  <a:pt x="8107" y="19716"/>
                  <a:pt x="7948" y="19716"/>
                </a:cubicBezTo>
                <a:close/>
                <a:moveTo>
                  <a:pt x="39215" y="19818"/>
                </a:moveTo>
                <a:lnTo>
                  <a:pt x="39391" y="20145"/>
                </a:lnTo>
                <a:lnTo>
                  <a:pt x="39051" y="20321"/>
                </a:lnTo>
                <a:lnTo>
                  <a:pt x="38875" y="19982"/>
                </a:lnTo>
                <a:lnTo>
                  <a:pt x="39215" y="19818"/>
                </a:lnTo>
                <a:close/>
                <a:moveTo>
                  <a:pt x="55824" y="20077"/>
                </a:moveTo>
                <a:cubicBezTo>
                  <a:pt x="55784" y="20077"/>
                  <a:pt x="55716" y="20172"/>
                  <a:pt x="55716" y="20199"/>
                </a:cubicBezTo>
                <a:cubicBezTo>
                  <a:pt x="55729" y="20267"/>
                  <a:pt x="55784" y="20308"/>
                  <a:pt x="55851" y="20321"/>
                </a:cubicBezTo>
                <a:cubicBezTo>
                  <a:pt x="55892" y="20321"/>
                  <a:pt x="55947" y="20267"/>
                  <a:pt x="56042" y="20199"/>
                </a:cubicBezTo>
                <a:cubicBezTo>
                  <a:pt x="55933" y="20131"/>
                  <a:pt x="55879" y="20077"/>
                  <a:pt x="55824" y="20077"/>
                </a:cubicBezTo>
                <a:close/>
                <a:moveTo>
                  <a:pt x="10674" y="19573"/>
                </a:moveTo>
                <a:cubicBezTo>
                  <a:pt x="10668" y="19573"/>
                  <a:pt x="10663" y="19574"/>
                  <a:pt x="10657" y="19574"/>
                </a:cubicBezTo>
                <a:cubicBezTo>
                  <a:pt x="10453" y="19574"/>
                  <a:pt x="10290" y="19750"/>
                  <a:pt x="10290" y="19954"/>
                </a:cubicBezTo>
                <a:lnTo>
                  <a:pt x="10277" y="19954"/>
                </a:lnTo>
                <a:cubicBezTo>
                  <a:pt x="10277" y="20185"/>
                  <a:pt x="10471" y="20334"/>
                  <a:pt x="10672" y="20334"/>
                </a:cubicBezTo>
                <a:cubicBezTo>
                  <a:pt x="10767" y="20334"/>
                  <a:pt x="10864" y="20301"/>
                  <a:pt x="10943" y="20226"/>
                </a:cubicBezTo>
                <a:cubicBezTo>
                  <a:pt x="11170" y="19985"/>
                  <a:pt x="11016" y="19573"/>
                  <a:pt x="10674" y="19573"/>
                </a:cubicBezTo>
                <a:close/>
                <a:moveTo>
                  <a:pt x="52263" y="19710"/>
                </a:moveTo>
                <a:cubicBezTo>
                  <a:pt x="51978" y="19710"/>
                  <a:pt x="51842" y="20050"/>
                  <a:pt x="52032" y="20240"/>
                </a:cubicBezTo>
                <a:cubicBezTo>
                  <a:pt x="52099" y="20307"/>
                  <a:pt x="52182" y="20337"/>
                  <a:pt x="52262" y="20337"/>
                </a:cubicBezTo>
                <a:cubicBezTo>
                  <a:pt x="52423" y="20337"/>
                  <a:pt x="52576" y="20213"/>
                  <a:pt x="52576" y="20022"/>
                </a:cubicBezTo>
                <a:cubicBezTo>
                  <a:pt x="52576" y="19846"/>
                  <a:pt x="52440" y="19710"/>
                  <a:pt x="52263" y="19710"/>
                </a:cubicBezTo>
                <a:close/>
                <a:moveTo>
                  <a:pt x="27471" y="19859"/>
                </a:moveTo>
                <a:lnTo>
                  <a:pt x="27634" y="20172"/>
                </a:lnTo>
                <a:lnTo>
                  <a:pt x="27281" y="20349"/>
                </a:lnTo>
                <a:lnTo>
                  <a:pt x="27104" y="20022"/>
                </a:lnTo>
                <a:lnTo>
                  <a:pt x="27471" y="19859"/>
                </a:lnTo>
                <a:close/>
                <a:moveTo>
                  <a:pt x="5180" y="19873"/>
                </a:moveTo>
                <a:cubicBezTo>
                  <a:pt x="4880" y="19873"/>
                  <a:pt x="4871" y="20349"/>
                  <a:pt x="5193" y="20349"/>
                </a:cubicBezTo>
                <a:cubicBezTo>
                  <a:pt x="5197" y="20349"/>
                  <a:pt x="5202" y="20349"/>
                  <a:pt x="5206" y="20349"/>
                </a:cubicBezTo>
                <a:cubicBezTo>
                  <a:pt x="5506" y="20349"/>
                  <a:pt x="5515" y="19873"/>
                  <a:pt x="5193" y="19873"/>
                </a:cubicBezTo>
                <a:cubicBezTo>
                  <a:pt x="5189" y="19873"/>
                  <a:pt x="5185" y="19873"/>
                  <a:pt x="5180" y="19873"/>
                </a:cubicBezTo>
                <a:close/>
                <a:moveTo>
                  <a:pt x="15673" y="19846"/>
                </a:moveTo>
                <a:lnTo>
                  <a:pt x="15863" y="20213"/>
                </a:lnTo>
                <a:lnTo>
                  <a:pt x="15523" y="20403"/>
                </a:lnTo>
                <a:lnTo>
                  <a:pt x="15347" y="20022"/>
                </a:lnTo>
                <a:lnTo>
                  <a:pt x="15673" y="19846"/>
                </a:lnTo>
                <a:close/>
                <a:moveTo>
                  <a:pt x="24712" y="19900"/>
                </a:moveTo>
                <a:lnTo>
                  <a:pt x="24888" y="20240"/>
                </a:lnTo>
                <a:lnTo>
                  <a:pt x="24562" y="20403"/>
                </a:lnTo>
                <a:lnTo>
                  <a:pt x="24385" y="20077"/>
                </a:lnTo>
                <a:lnTo>
                  <a:pt x="24712" y="19900"/>
                </a:lnTo>
                <a:close/>
                <a:moveTo>
                  <a:pt x="36496" y="19873"/>
                </a:moveTo>
                <a:lnTo>
                  <a:pt x="36659" y="20240"/>
                </a:lnTo>
                <a:lnTo>
                  <a:pt x="36347" y="20403"/>
                </a:lnTo>
                <a:lnTo>
                  <a:pt x="36170" y="20050"/>
                </a:lnTo>
                <a:lnTo>
                  <a:pt x="36496" y="19873"/>
                </a:lnTo>
                <a:close/>
                <a:moveTo>
                  <a:pt x="49521" y="19709"/>
                </a:moveTo>
                <a:cubicBezTo>
                  <a:pt x="49316" y="19709"/>
                  <a:pt x="49164" y="19880"/>
                  <a:pt x="49164" y="20077"/>
                </a:cubicBezTo>
                <a:cubicBezTo>
                  <a:pt x="49164" y="20307"/>
                  <a:pt x="49352" y="20456"/>
                  <a:pt x="49545" y="20456"/>
                </a:cubicBezTo>
                <a:cubicBezTo>
                  <a:pt x="49636" y="20456"/>
                  <a:pt x="49729" y="20423"/>
                  <a:pt x="49803" y="20349"/>
                </a:cubicBezTo>
                <a:cubicBezTo>
                  <a:pt x="50034" y="20104"/>
                  <a:pt x="49871" y="19710"/>
                  <a:pt x="49545" y="19710"/>
                </a:cubicBezTo>
                <a:cubicBezTo>
                  <a:pt x="49537" y="19709"/>
                  <a:pt x="49529" y="19709"/>
                  <a:pt x="49521" y="19709"/>
                </a:cubicBezTo>
                <a:close/>
                <a:moveTo>
                  <a:pt x="33730" y="19979"/>
                </a:moveTo>
                <a:cubicBezTo>
                  <a:pt x="33795" y="20084"/>
                  <a:pt x="33848" y="20189"/>
                  <a:pt x="33914" y="20294"/>
                </a:cubicBezTo>
                <a:lnTo>
                  <a:pt x="33587" y="20471"/>
                </a:lnTo>
                <a:lnTo>
                  <a:pt x="33411" y="20145"/>
                </a:lnTo>
                <a:lnTo>
                  <a:pt x="33730" y="19979"/>
                </a:lnTo>
                <a:close/>
                <a:moveTo>
                  <a:pt x="45521" y="19900"/>
                </a:moveTo>
                <a:lnTo>
                  <a:pt x="45725" y="20281"/>
                </a:lnTo>
                <a:lnTo>
                  <a:pt x="45345" y="20484"/>
                </a:lnTo>
                <a:lnTo>
                  <a:pt x="45141" y="20104"/>
                </a:lnTo>
                <a:lnTo>
                  <a:pt x="45521" y="19900"/>
                </a:lnTo>
                <a:close/>
                <a:moveTo>
                  <a:pt x="21980" y="19968"/>
                </a:moveTo>
                <a:lnTo>
                  <a:pt x="22156" y="20321"/>
                </a:lnTo>
                <a:lnTo>
                  <a:pt x="21803" y="20498"/>
                </a:lnTo>
                <a:lnTo>
                  <a:pt x="21626" y="20145"/>
                </a:lnTo>
                <a:lnTo>
                  <a:pt x="21980" y="19968"/>
                </a:lnTo>
                <a:close/>
                <a:moveTo>
                  <a:pt x="42803" y="19982"/>
                </a:moveTo>
                <a:lnTo>
                  <a:pt x="42966" y="20321"/>
                </a:lnTo>
                <a:lnTo>
                  <a:pt x="42599" y="20498"/>
                </a:lnTo>
                <a:lnTo>
                  <a:pt x="42422" y="20172"/>
                </a:lnTo>
                <a:lnTo>
                  <a:pt x="42803" y="19982"/>
                </a:lnTo>
                <a:close/>
                <a:moveTo>
                  <a:pt x="31005" y="20022"/>
                </a:moveTo>
                <a:lnTo>
                  <a:pt x="31182" y="20349"/>
                </a:lnTo>
                <a:lnTo>
                  <a:pt x="30855" y="20539"/>
                </a:lnTo>
                <a:cubicBezTo>
                  <a:pt x="30801" y="20430"/>
                  <a:pt x="30747" y="20308"/>
                  <a:pt x="30692" y="20199"/>
                </a:cubicBezTo>
                <a:lnTo>
                  <a:pt x="31005" y="20022"/>
                </a:lnTo>
                <a:close/>
                <a:moveTo>
                  <a:pt x="46809" y="19736"/>
                </a:moveTo>
                <a:cubicBezTo>
                  <a:pt x="46801" y="19736"/>
                  <a:pt x="46793" y="19736"/>
                  <a:pt x="46785" y="19737"/>
                </a:cubicBezTo>
                <a:lnTo>
                  <a:pt x="46799" y="19737"/>
                </a:lnTo>
                <a:cubicBezTo>
                  <a:pt x="46432" y="19737"/>
                  <a:pt x="46242" y="20172"/>
                  <a:pt x="46500" y="20430"/>
                </a:cubicBezTo>
                <a:cubicBezTo>
                  <a:pt x="46583" y="20513"/>
                  <a:pt x="46685" y="20550"/>
                  <a:pt x="46786" y="20550"/>
                </a:cubicBezTo>
                <a:cubicBezTo>
                  <a:pt x="47000" y="20550"/>
                  <a:pt x="47207" y="20385"/>
                  <a:pt x="47207" y="20145"/>
                </a:cubicBezTo>
                <a:cubicBezTo>
                  <a:pt x="47207" y="19921"/>
                  <a:pt x="47029" y="19736"/>
                  <a:pt x="46809" y="19736"/>
                </a:cubicBezTo>
                <a:close/>
                <a:moveTo>
                  <a:pt x="53092" y="19968"/>
                </a:moveTo>
                <a:cubicBezTo>
                  <a:pt x="52820" y="19968"/>
                  <a:pt x="52685" y="20281"/>
                  <a:pt x="52875" y="20471"/>
                </a:cubicBezTo>
                <a:cubicBezTo>
                  <a:pt x="52936" y="20532"/>
                  <a:pt x="53010" y="20560"/>
                  <a:pt x="53082" y="20560"/>
                </a:cubicBezTo>
                <a:cubicBezTo>
                  <a:pt x="53234" y="20560"/>
                  <a:pt x="53378" y="20438"/>
                  <a:pt x="53378" y="20253"/>
                </a:cubicBezTo>
                <a:cubicBezTo>
                  <a:pt x="53378" y="20104"/>
                  <a:pt x="53242" y="19968"/>
                  <a:pt x="53092" y="19968"/>
                </a:cubicBezTo>
                <a:close/>
                <a:moveTo>
                  <a:pt x="19234" y="20036"/>
                </a:moveTo>
                <a:lnTo>
                  <a:pt x="19411" y="20389"/>
                </a:lnTo>
                <a:lnTo>
                  <a:pt x="19084" y="20566"/>
                </a:lnTo>
                <a:lnTo>
                  <a:pt x="18867" y="20213"/>
                </a:lnTo>
                <a:lnTo>
                  <a:pt x="19234" y="20036"/>
                </a:lnTo>
                <a:close/>
                <a:moveTo>
                  <a:pt x="28286" y="20090"/>
                </a:moveTo>
                <a:lnTo>
                  <a:pt x="28463" y="20417"/>
                </a:lnTo>
                <a:lnTo>
                  <a:pt x="28096" y="20593"/>
                </a:lnTo>
                <a:lnTo>
                  <a:pt x="27933" y="20267"/>
                </a:lnTo>
                <a:lnTo>
                  <a:pt x="28286" y="20090"/>
                </a:lnTo>
                <a:close/>
                <a:moveTo>
                  <a:pt x="40030" y="20063"/>
                </a:moveTo>
                <a:lnTo>
                  <a:pt x="40193" y="20417"/>
                </a:lnTo>
                <a:lnTo>
                  <a:pt x="39867" y="20593"/>
                </a:lnTo>
                <a:cubicBezTo>
                  <a:pt x="39826" y="20484"/>
                  <a:pt x="39758" y="20349"/>
                  <a:pt x="39704" y="20226"/>
                </a:cubicBezTo>
                <a:lnTo>
                  <a:pt x="40030" y="20063"/>
                </a:lnTo>
                <a:close/>
                <a:moveTo>
                  <a:pt x="6028" y="20117"/>
                </a:moveTo>
                <a:cubicBezTo>
                  <a:pt x="5905" y="20117"/>
                  <a:pt x="5786" y="20207"/>
                  <a:pt x="5778" y="20349"/>
                </a:cubicBezTo>
                <a:cubicBezTo>
                  <a:pt x="5778" y="20471"/>
                  <a:pt x="5873" y="20593"/>
                  <a:pt x="6009" y="20607"/>
                </a:cubicBezTo>
                <a:cubicBezTo>
                  <a:pt x="6226" y="20607"/>
                  <a:pt x="6348" y="20362"/>
                  <a:pt x="6213" y="20199"/>
                </a:cubicBezTo>
                <a:cubicBezTo>
                  <a:pt x="6161" y="20142"/>
                  <a:pt x="6094" y="20117"/>
                  <a:pt x="6028" y="20117"/>
                </a:cubicBezTo>
                <a:close/>
                <a:moveTo>
                  <a:pt x="11492" y="19814"/>
                </a:moveTo>
                <a:cubicBezTo>
                  <a:pt x="11395" y="19814"/>
                  <a:pt x="11297" y="19849"/>
                  <a:pt x="11215" y="19927"/>
                </a:cubicBezTo>
                <a:cubicBezTo>
                  <a:pt x="10970" y="20172"/>
                  <a:pt x="11133" y="20607"/>
                  <a:pt x="11500" y="20607"/>
                </a:cubicBezTo>
                <a:cubicBezTo>
                  <a:pt x="11704" y="20607"/>
                  <a:pt x="11881" y="20430"/>
                  <a:pt x="11894" y="20226"/>
                </a:cubicBezTo>
                <a:cubicBezTo>
                  <a:pt x="11894" y="19976"/>
                  <a:pt x="11698" y="19814"/>
                  <a:pt x="11492" y="19814"/>
                </a:cubicBezTo>
                <a:close/>
                <a:moveTo>
                  <a:pt x="8770" y="19973"/>
                </a:moveTo>
                <a:cubicBezTo>
                  <a:pt x="8688" y="19973"/>
                  <a:pt x="8604" y="20005"/>
                  <a:pt x="8537" y="20077"/>
                </a:cubicBezTo>
                <a:cubicBezTo>
                  <a:pt x="8347" y="20281"/>
                  <a:pt x="8496" y="20620"/>
                  <a:pt x="8782" y="20620"/>
                </a:cubicBezTo>
                <a:cubicBezTo>
                  <a:pt x="8958" y="20607"/>
                  <a:pt x="9094" y="20471"/>
                  <a:pt x="9094" y="20294"/>
                </a:cubicBezTo>
                <a:cubicBezTo>
                  <a:pt x="9094" y="20103"/>
                  <a:pt x="8936" y="19973"/>
                  <a:pt x="8770" y="19973"/>
                </a:cubicBezTo>
                <a:close/>
                <a:moveTo>
                  <a:pt x="16516" y="20117"/>
                </a:moveTo>
                <a:lnTo>
                  <a:pt x="16692" y="20457"/>
                </a:lnTo>
                <a:lnTo>
                  <a:pt x="16352" y="20634"/>
                </a:lnTo>
                <a:lnTo>
                  <a:pt x="16176" y="20294"/>
                </a:lnTo>
                <a:lnTo>
                  <a:pt x="16516" y="20117"/>
                </a:lnTo>
                <a:close/>
                <a:moveTo>
                  <a:pt x="37325" y="20158"/>
                </a:moveTo>
                <a:cubicBezTo>
                  <a:pt x="37380" y="20267"/>
                  <a:pt x="37434" y="20376"/>
                  <a:pt x="37488" y="20484"/>
                </a:cubicBezTo>
                <a:lnTo>
                  <a:pt x="37162" y="20661"/>
                </a:lnTo>
                <a:cubicBezTo>
                  <a:pt x="37094" y="20539"/>
                  <a:pt x="37026" y="20430"/>
                  <a:pt x="36999" y="20321"/>
                </a:cubicBezTo>
                <a:lnTo>
                  <a:pt x="37325" y="20158"/>
                </a:lnTo>
                <a:close/>
                <a:moveTo>
                  <a:pt x="25541" y="20145"/>
                </a:moveTo>
                <a:lnTo>
                  <a:pt x="25704" y="20512"/>
                </a:lnTo>
                <a:lnTo>
                  <a:pt x="25378" y="20675"/>
                </a:lnTo>
                <a:lnTo>
                  <a:pt x="25215" y="20321"/>
                </a:lnTo>
                <a:lnTo>
                  <a:pt x="25541" y="20145"/>
                </a:lnTo>
                <a:close/>
                <a:moveTo>
                  <a:pt x="34580" y="20158"/>
                </a:moveTo>
                <a:lnTo>
                  <a:pt x="34756" y="20539"/>
                </a:lnTo>
                <a:lnTo>
                  <a:pt x="34403" y="20702"/>
                </a:lnTo>
                <a:lnTo>
                  <a:pt x="34226" y="20389"/>
                </a:lnTo>
                <a:lnTo>
                  <a:pt x="34580" y="20158"/>
                </a:lnTo>
                <a:close/>
                <a:moveTo>
                  <a:pt x="50372" y="19968"/>
                </a:moveTo>
                <a:cubicBezTo>
                  <a:pt x="50282" y="19968"/>
                  <a:pt x="50190" y="20002"/>
                  <a:pt x="50116" y="20077"/>
                </a:cubicBezTo>
                <a:cubicBezTo>
                  <a:pt x="49871" y="20294"/>
                  <a:pt x="50034" y="20702"/>
                  <a:pt x="50374" y="20702"/>
                </a:cubicBezTo>
                <a:cubicBezTo>
                  <a:pt x="50564" y="20688"/>
                  <a:pt x="50727" y="20525"/>
                  <a:pt x="50727" y="20335"/>
                </a:cubicBezTo>
                <a:cubicBezTo>
                  <a:pt x="50736" y="20114"/>
                  <a:pt x="50559" y="19968"/>
                  <a:pt x="50372" y="19968"/>
                </a:cubicBezTo>
                <a:close/>
                <a:moveTo>
                  <a:pt x="31848" y="20267"/>
                </a:moveTo>
                <a:lnTo>
                  <a:pt x="32024" y="20607"/>
                </a:lnTo>
                <a:lnTo>
                  <a:pt x="31684" y="20770"/>
                </a:lnTo>
                <a:lnTo>
                  <a:pt x="31508" y="20444"/>
                </a:lnTo>
                <a:lnTo>
                  <a:pt x="31848" y="20267"/>
                </a:lnTo>
                <a:close/>
                <a:moveTo>
                  <a:pt x="22809" y="20240"/>
                </a:moveTo>
                <a:lnTo>
                  <a:pt x="22985" y="20566"/>
                </a:lnTo>
                <a:lnTo>
                  <a:pt x="22632" y="20797"/>
                </a:lnTo>
                <a:lnTo>
                  <a:pt x="22455" y="20417"/>
                </a:lnTo>
                <a:lnTo>
                  <a:pt x="22809" y="20240"/>
                </a:lnTo>
                <a:close/>
                <a:moveTo>
                  <a:pt x="53908" y="20267"/>
                </a:moveTo>
                <a:cubicBezTo>
                  <a:pt x="53772" y="20281"/>
                  <a:pt x="53650" y="20389"/>
                  <a:pt x="53650" y="20539"/>
                </a:cubicBezTo>
                <a:cubicBezTo>
                  <a:pt x="53650" y="20697"/>
                  <a:pt x="53783" y="20804"/>
                  <a:pt x="53919" y="20804"/>
                </a:cubicBezTo>
                <a:cubicBezTo>
                  <a:pt x="53982" y="20804"/>
                  <a:pt x="54046" y="20781"/>
                  <a:pt x="54098" y="20729"/>
                </a:cubicBezTo>
                <a:cubicBezTo>
                  <a:pt x="54275" y="20552"/>
                  <a:pt x="54152" y="20267"/>
                  <a:pt x="53908" y="20267"/>
                </a:cubicBezTo>
                <a:close/>
                <a:moveTo>
                  <a:pt x="47628" y="20009"/>
                </a:moveTo>
                <a:cubicBezTo>
                  <a:pt x="47261" y="20009"/>
                  <a:pt x="47084" y="20444"/>
                  <a:pt x="47343" y="20702"/>
                </a:cubicBezTo>
                <a:cubicBezTo>
                  <a:pt x="47425" y="20780"/>
                  <a:pt x="47524" y="20815"/>
                  <a:pt x="47620" y="20815"/>
                </a:cubicBezTo>
                <a:cubicBezTo>
                  <a:pt x="47826" y="20815"/>
                  <a:pt x="48022" y="20653"/>
                  <a:pt x="48022" y="20403"/>
                </a:cubicBezTo>
                <a:cubicBezTo>
                  <a:pt x="48022" y="20193"/>
                  <a:pt x="47846" y="20022"/>
                  <a:pt x="47638" y="20022"/>
                </a:cubicBezTo>
                <a:cubicBezTo>
                  <a:pt x="47630" y="20022"/>
                  <a:pt x="47622" y="20022"/>
                  <a:pt x="47615" y="20022"/>
                </a:cubicBezTo>
                <a:lnTo>
                  <a:pt x="47628" y="20009"/>
                </a:lnTo>
                <a:close/>
                <a:moveTo>
                  <a:pt x="20049" y="20294"/>
                </a:moveTo>
                <a:lnTo>
                  <a:pt x="20240" y="20634"/>
                </a:lnTo>
                <a:lnTo>
                  <a:pt x="19900" y="20824"/>
                </a:lnTo>
                <a:lnTo>
                  <a:pt x="19723" y="20484"/>
                </a:lnTo>
                <a:lnTo>
                  <a:pt x="20049" y="20294"/>
                </a:lnTo>
                <a:close/>
                <a:moveTo>
                  <a:pt x="40859" y="20335"/>
                </a:moveTo>
                <a:lnTo>
                  <a:pt x="41036" y="20661"/>
                </a:lnTo>
                <a:lnTo>
                  <a:pt x="40696" y="20838"/>
                </a:lnTo>
                <a:lnTo>
                  <a:pt x="40519" y="20512"/>
                </a:lnTo>
                <a:lnTo>
                  <a:pt x="40859" y="20335"/>
                </a:lnTo>
                <a:close/>
                <a:moveTo>
                  <a:pt x="6845" y="20352"/>
                </a:moveTo>
                <a:cubicBezTo>
                  <a:pt x="6719" y="20352"/>
                  <a:pt x="6593" y="20437"/>
                  <a:pt x="6593" y="20607"/>
                </a:cubicBezTo>
                <a:cubicBezTo>
                  <a:pt x="6593" y="20777"/>
                  <a:pt x="6719" y="20862"/>
                  <a:pt x="6845" y="20862"/>
                </a:cubicBezTo>
                <a:cubicBezTo>
                  <a:pt x="6970" y="20862"/>
                  <a:pt x="7096" y="20777"/>
                  <a:pt x="7096" y="20607"/>
                </a:cubicBezTo>
                <a:cubicBezTo>
                  <a:pt x="7096" y="20437"/>
                  <a:pt x="6970" y="20352"/>
                  <a:pt x="6845" y="20352"/>
                </a:cubicBezTo>
                <a:close/>
                <a:moveTo>
                  <a:pt x="29116" y="20335"/>
                </a:moveTo>
                <a:lnTo>
                  <a:pt x="29279" y="20688"/>
                </a:lnTo>
                <a:lnTo>
                  <a:pt x="28925" y="20865"/>
                </a:lnTo>
                <a:lnTo>
                  <a:pt x="28762" y="20512"/>
                </a:lnTo>
                <a:lnTo>
                  <a:pt x="29116" y="20335"/>
                </a:lnTo>
                <a:close/>
                <a:moveTo>
                  <a:pt x="9595" y="20191"/>
                </a:moveTo>
                <a:cubicBezTo>
                  <a:pt x="9510" y="20191"/>
                  <a:pt x="9423" y="20223"/>
                  <a:pt x="9352" y="20294"/>
                </a:cubicBezTo>
                <a:cubicBezTo>
                  <a:pt x="9135" y="20512"/>
                  <a:pt x="9298" y="20879"/>
                  <a:pt x="9597" y="20879"/>
                </a:cubicBezTo>
                <a:cubicBezTo>
                  <a:pt x="9787" y="20879"/>
                  <a:pt x="9937" y="20716"/>
                  <a:pt x="9937" y="20539"/>
                </a:cubicBezTo>
                <a:cubicBezTo>
                  <a:pt x="9937" y="20328"/>
                  <a:pt x="9770" y="20191"/>
                  <a:pt x="9595" y="20191"/>
                </a:cubicBezTo>
                <a:close/>
                <a:moveTo>
                  <a:pt x="12319" y="20077"/>
                </a:moveTo>
                <a:cubicBezTo>
                  <a:pt x="12218" y="20077"/>
                  <a:pt x="12114" y="20115"/>
                  <a:pt x="12030" y="20199"/>
                </a:cubicBezTo>
                <a:cubicBezTo>
                  <a:pt x="11785" y="20444"/>
                  <a:pt x="11962" y="20879"/>
                  <a:pt x="12329" y="20879"/>
                </a:cubicBezTo>
                <a:cubicBezTo>
                  <a:pt x="12547" y="20879"/>
                  <a:pt x="12723" y="20702"/>
                  <a:pt x="12723" y="20484"/>
                </a:cubicBezTo>
                <a:cubicBezTo>
                  <a:pt x="12723" y="20237"/>
                  <a:pt x="12526" y="20077"/>
                  <a:pt x="12319" y="20077"/>
                </a:cubicBezTo>
                <a:close/>
                <a:moveTo>
                  <a:pt x="17331" y="20362"/>
                </a:moveTo>
                <a:lnTo>
                  <a:pt x="17521" y="20702"/>
                </a:lnTo>
                <a:lnTo>
                  <a:pt x="17168" y="20879"/>
                </a:lnTo>
                <a:lnTo>
                  <a:pt x="16991" y="20525"/>
                </a:lnTo>
                <a:lnTo>
                  <a:pt x="17331" y="20362"/>
                </a:lnTo>
                <a:close/>
                <a:moveTo>
                  <a:pt x="38141" y="20389"/>
                </a:moveTo>
                <a:lnTo>
                  <a:pt x="38317" y="20729"/>
                </a:lnTo>
                <a:lnTo>
                  <a:pt x="37991" y="20892"/>
                </a:lnTo>
                <a:lnTo>
                  <a:pt x="37815" y="20566"/>
                </a:lnTo>
                <a:lnTo>
                  <a:pt x="38141" y="20389"/>
                </a:lnTo>
                <a:close/>
                <a:moveTo>
                  <a:pt x="26370" y="20430"/>
                </a:moveTo>
                <a:lnTo>
                  <a:pt x="26547" y="20770"/>
                </a:lnTo>
                <a:lnTo>
                  <a:pt x="26207" y="20933"/>
                </a:lnTo>
                <a:lnTo>
                  <a:pt x="26044" y="20593"/>
                </a:lnTo>
                <a:lnTo>
                  <a:pt x="26370" y="20430"/>
                </a:lnTo>
                <a:close/>
                <a:moveTo>
                  <a:pt x="51189" y="20253"/>
                </a:moveTo>
                <a:cubicBezTo>
                  <a:pt x="50890" y="20253"/>
                  <a:pt x="50741" y="20620"/>
                  <a:pt x="50958" y="20838"/>
                </a:cubicBezTo>
                <a:cubicBezTo>
                  <a:pt x="51023" y="20907"/>
                  <a:pt x="51105" y="20938"/>
                  <a:pt x="51185" y="20938"/>
                </a:cubicBezTo>
                <a:cubicBezTo>
                  <a:pt x="51359" y="20938"/>
                  <a:pt x="51529" y="20797"/>
                  <a:pt x="51529" y="20593"/>
                </a:cubicBezTo>
                <a:cubicBezTo>
                  <a:pt x="51529" y="20403"/>
                  <a:pt x="51380" y="20253"/>
                  <a:pt x="51189" y="20253"/>
                </a:cubicBezTo>
                <a:close/>
                <a:moveTo>
                  <a:pt x="35422" y="20471"/>
                </a:moveTo>
                <a:lnTo>
                  <a:pt x="35585" y="20784"/>
                </a:lnTo>
                <a:lnTo>
                  <a:pt x="35232" y="20960"/>
                </a:lnTo>
                <a:lnTo>
                  <a:pt x="35055" y="20634"/>
                </a:lnTo>
                <a:lnTo>
                  <a:pt x="35422" y="20471"/>
                </a:lnTo>
                <a:close/>
                <a:moveTo>
                  <a:pt x="23651" y="20484"/>
                </a:moveTo>
                <a:lnTo>
                  <a:pt x="23828" y="20811"/>
                </a:lnTo>
                <a:lnTo>
                  <a:pt x="23488" y="21001"/>
                </a:lnTo>
                <a:lnTo>
                  <a:pt x="23312" y="20661"/>
                </a:lnTo>
                <a:lnTo>
                  <a:pt x="23651" y="20484"/>
                </a:lnTo>
                <a:close/>
                <a:moveTo>
                  <a:pt x="54734" y="20565"/>
                </a:moveTo>
                <a:cubicBezTo>
                  <a:pt x="54541" y="20565"/>
                  <a:pt x="54442" y="20801"/>
                  <a:pt x="54574" y="20933"/>
                </a:cubicBezTo>
                <a:cubicBezTo>
                  <a:pt x="54620" y="20983"/>
                  <a:pt x="54679" y="21006"/>
                  <a:pt x="54738" y="21006"/>
                </a:cubicBezTo>
                <a:cubicBezTo>
                  <a:pt x="54855" y="21006"/>
                  <a:pt x="54968" y="20919"/>
                  <a:pt x="54968" y="20784"/>
                </a:cubicBezTo>
                <a:cubicBezTo>
                  <a:pt x="54968" y="20661"/>
                  <a:pt x="54873" y="20566"/>
                  <a:pt x="54751" y="20566"/>
                </a:cubicBezTo>
                <a:cubicBezTo>
                  <a:pt x="54745" y="20566"/>
                  <a:pt x="54740" y="20565"/>
                  <a:pt x="54734" y="20565"/>
                </a:cubicBezTo>
                <a:close/>
                <a:moveTo>
                  <a:pt x="44448" y="20484"/>
                </a:moveTo>
                <a:lnTo>
                  <a:pt x="44638" y="20851"/>
                </a:lnTo>
                <a:lnTo>
                  <a:pt x="44284" y="21042"/>
                </a:lnTo>
                <a:lnTo>
                  <a:pt x="44094" y="20688"/>
                </a:lnTo>
                <a:lnTo>
                  <a:pt x="44448" y="20484"/>
                </a:lnTo>
                <a:close/>
                <a:moveTo>
                  <a:pt x="20879" y="20539"/>
                </a:moveTo>
                <a:lnTo>
                  <a:pt x="21069" y="20879"/>
                </a:lnTo>
                <a:lnTo>
                  <a:pt x="20716" y="21055"/>
                </a:lnTo>
                <a:lnTo>
                  <a:pt x="20539" y="20716"/>
                </a:lnTo>
                <a:lnTo>
                  <a:pt x="20879" y="20539"/>
                </a:lnTo>
                <a:close/>
                <a:moveTo>
                  <a:pt x="32663" y="20525"/>
                </a:moveTo>
                <a:lnTo>
                  <a:pt x="32840" y="20879"/>
                </a:lnTo>
                <a:lnTo>
                  <a:pt x="32514" y="21055"/>
                </a:lnTo>
                <a:lnTo>
                  <a:pt x="32337" y="20688"/>
                </a:lnTo>
                <a:lnTo>
                  <a:pt x="32663" y="20525"/>
                </a:lnTo>
                <a:close/>
                <a:moveTo>
                  <a:pt x="48447" y="20267"/>
                </a:moveTo>
                <a:cubicBezTo>
                  <a:pt x="48441" y="20267"/>
                  <a:pt x="48436" y="20267"/>
                  <a:pt x="48430" y="20267"/>
                </a:cubicBezTo>
                <a:cubicBezTo>
                  <a:pt x="48213" y="20267"/>
                  <a:pt x="48036" y="20457"/>
                  <a:pt x="48050" y="20675"/>
                </a:cubicBezTo>
                <a:cubicBezTo>
                  <a:pt x="48050" y="20909"/>
                  <a:pt x="48240" y="21059"/>
                  <a:pt x="48440" y="21059"/>
                </a:cubicBezTo>
                <a:cubicBezTo>
                  <a:pt x="48542" y="21059"/>
                  <a:pt x="48647" y="21020"/>
                  <a:pt x="48729" y="20933"/>
                </a:cubicBezTo>
                <a:cubicBezTo>
                  <a:pt x="48970" y="20679"/>
                  <a:pt x="48789" y="20267"/>
                  <a:pt x="48447" y="20267"/>
                </a:cubicBezTo>
                <a:close/>
                <a:moveTo>
                  <a:pt x="41688" y="20566"/>
                </a:moveTo>
                <a:lnTo>
                  <a:pt x="41865" y="20906"/>
                </a:lnTo>
                <a:lnTo>
                  <a:pt x="41525" y="21083"/>
                </a:lnTo>
                <a:lnTo>
                  <a:pt x="41349" y="20756"/>
                </a:lnTo>
                <a:lnTo>
                  <a:pt x="41688" y="20566"/>
                </a:lnTo>
                <a:close/>
                <a:moveTo>
                  <a:pt x="29945" y="20607"/>
                </a:moveTo>
                <a:lnTo>
                  <a:pt x="30108" y="20933"/>
                </a:lnTo>
                <a:lnTo>
                  <a:pt x="29754" y="21110"/>
                </a:lnTo>
                <a:lnTo>
                  <a:pt x="29578" y="20784"/>
                </a:lnTo>
                <a:lnTo>
                  <a:pt x="29945" y="20607"/>
                </a:lnTo>
                <a:close/>
                <a:moveTo>
                  <a:pt x="7667" y="20580"/>
                </a:moveTo>
                <a:cubicBezTo>
                  <a:pt x="7422" y="20580"/>
                  <a:pt x="7314" y="20879"/>
                  <a:pt x="7490" y="21042"/>
                </a:cubicBezTo>
                <a:cubicBezTo>
                  <a:pt x="7546" y="21093"/>
                  <a:pt x="7612" y="21116"/>
                  <a:pt x="7676" y="21116"/>
                </a:cubicBezTo>
                <a:cubicBezTo>
                  <a:pt x="7817" y="21116"/>
                  <a:pt x="7948" y="21006"/>
                  <a:pt x="7939" y="20838"/>
                </a:cubicBezTo>
                <a:cubicBezTo>
                  <a:pt x="7939" y="20688"/>
                  <a:pt x="7803" y="20580"/>
                  <a:pt x="7667" y="20580"/>
                </a:cubicBezTo>
                <a:close/>
                <a:moveTo>
                  <a:pt x="13131" y="20321"/>
                </a:moveTo>
                <a:cubicBezTo>
                  <a:pt x="12628" y="20362"/>
                  <a:pt x="12642" y="21096"/>
                  <a:pt x="13145" y="21123"/>
                </a:cubicBezTo>
                <a:cubicBezTo>
                  <a:pt x="13152" y="21124"/>
                  <a:pt x="13159" y="21124"/>
                  <a:pt x="13167" y="21124"/>
                </a:cubicBezTo>
                <a:cubicBezTo>
                  <a:pt x="13375" y="21124"/>
                  <a:pt x="13552" y="20939"/>
                  <a:pt x="13552" y="20729"/>
                </a:cubicBezTo>
                <a:cubicBezTo>
                  <a:pt x="13539" y="20552"/>
                  <a:pt x="13444" y="20403"/>
                  <a:pt x="13294" y="20321"/>
                </a:cubicBezTo>
                <a:lnTo>
                  <a:pt x="13294" y="20321"/>
                </a:lnTo>
                <a:lnTo>
                  <a:pt x="13308" y="20335"/>
                </a:lnTo>
                <a:cubicBezTo>
                  <a:pt x="13253" y="20335"/>
                  <a:pt x="13185" y="20321"/>
                  <a:pt x="13131" y="20321"/>
                </a:cubicBezTo>
                <a:close/>
                <a:moveTo>
                  <a:pt x="10414" y="20436"/>
                </a:moveTo>
                <a:cubicBezTo>
                  <a:pt x="10327" y="20436"/>
                  <a:pt x="10239" y="20468"/>
                  <a:pt x="10168" y="20539"/>
                </a:cubicBezTo>
                <a:cubicBezTo>
                  <a:pt x="9950" y="20770"/>
                  <a:pt x="10127" y="21137"/>
                  <a:pt x="10440" y="21137"/>
                </a:cubicBezTo>
                <a:cubicBezTo>
                  <a:pt x="10630" y="21137"/>
                  <a:pt x="10780" y="20974"/>
                  <a:pt x="10780" y="20784"/>
                </a:cubicBezTo>
                <a:cubicBezTo>
                  <a:pt x="10770" y="20573"/>
                  <a:pt x="10594" y="20436"/>
                  <a:pt x="10414" y="20436"/>
                </a:cubicBezTo>
                <a:close/>
                <a:moveTo>
                  <a:pt x="38970" y="20634"/>
                </a:moveTo>
                <a:lnTo>
                  <a:pt x="39147" y="20974"/>
                </a:lnTo>
                <a:cubicBezTo>
                  <a:pt x="39038" y="21015"/>
                  <a:pt x="38916" y="21083"/>
                  <a:pt x="38807" y="21137"/>
                </a:cubicBezTo>
                <a:lnTo>
                  <a:pt x="38644" y="20811"/>
                </a:lnTo>
                <a:lnTo>
                  <a:pt x="38970" y="20634"/>
                </a:lnTo>
                <a:close/>
                <a:moveTo>
                  <a:pt x="18160" y="20607"/>
                </a:moveTo>
                <a:lnTo>
                  <a:pt x="18350" y="20974"/>
                </a:lnTo>
                <a:lnTo>
                  <a:pt x="17997" y="21150"/>
                </a:lnTo>
                <a:lnTo>
                  <a:pt x="17820" y="20784"/>
                </a:lnTo>
                <a:lnTo>
                  <a:pt x="18160" y="20607"/>
                </a:lnTo>
                <a:close/>
                <a:moveTo>
                  <a:pt x="27199" y="20661"/>
                </a:moveTo>
                <a:lnTo>
                  <a:pt x="27376" y="21001"/>
                </a:lnTo>
                <a:lnTo>
                  <a:pt x="27036" y="21164"/>
                </a:lnTo>
                <a:lnTo>
                  <a:pt x="26859" y="20824"/>
                </a:lnTo>
                <a:lnTo>
                  <a:pt x="27199" y="20661"/>
                </a:lnTo>
                <a:close/>
                <a:moveTo>
                  <a:pt x="55545" y="20850"/>
                </a:moveTo>
                <a:cubicBezTo>
                  <a:pt x="55457" y="20850"/>
                  <a:pt x="55377" y="20926"/>
                  <a:pt x="55389" y="21015"/>
                </a:cubicBezTo>
                <a:cubicBezTo>
                  <a:pt x="55376" y="21110"/>
                  <a:pt x="55471" y="21191"/>
                  <a:pt x="55566" y="21191"/>
                </a:cubicBezTo>
                <a:cubicBezTo>
                  <a:pt x="55634" y="21178"/>
                  <a:pt x="55688" y="21096"/>
                  <a:pt x="55756" y="21042"/>
                </a:cubicBezTo>
                <a:lnTo>
                  <a:pt x="55770" y="20974"/>
                </a:lnTo>
                <a:cubicBezTo>
                  <a:pt x="55702" y="20933"/>
                  <a:pt x="55634" y="20851"/>
                  <a:pt x="55566" y="20851"/>
                </a:cubicBezTo>
                <a:cubicBezTo>
                  <a:pt x="55559" y="20850"/>
                  <a:pt x="55552" y="20850"/>
                  <a:pt x="55545" y="20850"/>
                </a:cubicBezTo>
                <a:close/>
                <a:moveTo>
                  <a:pt x="52018" y="20512"/>
                </a:moveTo>
                <a:cubicBezTo>
                  <a:pt x="51719" y="20512"/>
                  <a:pt x="51556" y="20879"/>
                  <a:pt x="51760" y="21096"/>
                </a:cubicBezTo>
                <a:cubicBezTo>
                  <a:pt x="51831" y="21167"/>
                  <a:pt x="51918" y="21199"/>
                  <a:pt x="52003" y="21199"/>
                </a:cubicBezTo>
                <a:cubicBezTo>
                  <a:pt x="52178" y="21199"/>
                  <a:pt x="52345" y="21062"/>
                  <a:pt x="52345" y="20851"/>
                </a:cubicBezTo>
                <a:cubicBezTo>
                  <a:pt x="52345" y="20675"/>
                  <a:pt x="52209" y="20512"/>
                  <a:pt x="52018" y="20512"/>
                </a:cubicBezTo>
                <a:close/>
                <a:moveTo>
                  <a:pt x="36224" y="20716"/>
                </a:moveTo>
                <a:lnTo>
                  <a:pt x="36401" y="21069"/>
                </a:lnTo>
                <a:lnTo>
                  <a:pt x="36048" y="21232"/>
                </a:lnTo>
                <a:cubicBezTo>
                  <a:pt x="35993" y="21123"/>
                  <a:pt x="35925" y="21001"/>
                  <a:pt x="35871" y="20892"/>
                </a:cubicBezTo>
                <a:lnTo>
                  <a:pt x="36224" y="20716"/>
                </a:lnTo>
                <a:close/>
                <a:moveTo>
                  <a:pt x="24467" y="20729"/>
                </a:moveTo>
                <a:lnTo>
                  <a:pt x="24644" y="21069"/>
                </a:lnTo>
                <a:lnTo>
                  <a:pt x="24317" y="21246"/>
                </a:lnTo>
                <a:lnTo>
                  <a:pt x="24127" y="20906"/>
                </a:lnTo>
                <a:lnTo>
                  <a:pt x="24467" y="20729"/>
                </a:lnTo>
                <a:close/>
                <a:moveTo>
                  <a:pt x="45277" y="20729"/>
                </a:moveTo>
                <a:lnTo>
                  <a:pt x="45467" y="21096"/>
                </a:lnTo>
                <a:lnTo>
                  <a:pt x="45100" y="21286"/>
                </a:lnTo>
                <a:lnTo>
                  <a:pt x="44910" y="20933"/>
                </a:lnTo>
                <a:lnTo>
                  <a:pt x="45277" y="20729"/>
                </a:lnTo>
                <a:close/>
                <a:moveTo>
                  <a:pt x="49256" y="20517"/>
                </a:moveTo>
                <a:cubicBezTo>
                  <a:pt x="49173" y="20517"/>
                  <a:pt x="49088" y="20545"/>
                  <a:pt x="49015" y="20607"/>
                </a:cubicBezTo>
                <a:cubicBezTo>
                  <a:pt x="48756" y="20838"/>
                  <a:pt x="48892" y="21259"/>
                  <a:pt x="49232" y="21286"/>
                </a:cubicBezTo>
                <a:cubicBezTo>
                  <a:pt x="49241" y="21287"/>
                  <a:pt x="49250" y="21287"/>
                  <a:pt x="49259" y="21287"/>
                </a:cubicBezTo>
                <a:cubicBezTo>
                  <a:pt x="49464" y="21287"/>
                  <a:pt x="49627" y="21141"/>
                  <a:pt x="49653" y="20933"/>
                </a:cubicBezTo>
                <a:lnTo>
                  <a:pt x="49640" y="20933"/>
                </a:lnTo>
                <a:cubicBezTo>
                  <a:pt x="49659" y="20690"/>
                  <a:pt x="49464" y="20517"/>
                  <a:pt x="49256" y="20517"/>
                </a:cubicBezTo>
                <a:close/>
                <a:moveTo>
                  <a:pt x="33492" y="20797"/>
                </a:moveTo>
                <a:cubicBezTo>
                  <a:pt x="33547" y="20906"/>
                  <a:pt x="33601" y="21028"/>
                  <a:pt x="33669" y="21137"/>
                </a:cubicBezTo>
                <a:lnTo>
                  <a:pt x="33329" y="21300"/>
                </a:lnTo>
                <a:lnTo>
                  <a:pt x="33152" y="20974"/>
                </a:lnTo>
                <a:lnTo>
                  <a:pt x="33492" y="20797"/>
                </a:lnTo>
                <a:close/>
                <a:moveTo>
                  <a:pt x="21708" y="20797"/>
                </a:moveTo>
                <a:lnTo>
                  <a:pt x="21898" y="21164"/>
                </a:lnTo>
                <a:lnTo>
                  <a:pt x="21558" y="21341"/>
                </a:lnTo>
                <a:lnTo>
                  <a:pt x="21382" y="20960"/>
                </a:lnTo>
                <a:lnTo>
                  <a:pt x="21708" y="20797"/>
                </a:lnTo>
                <a:close/>
                <a:moveTo>
                  <a:pt x="42490" y="20824"/>
                </a:moveTo>
                <a:lnTo>
                  <a:pt x="42749" y="21191"/>
                </a:lnTo>
                <a:lnTo>
                  <a:pt x="42354" y="21341"/>
                </a:lnTo>
                <a:lnTo>
                  <a:pt x="42178" y="20987"/>
                </a:lnTo>
                <a:lnTo>
                  <a:pt x="42490" y="20824"/>
                </a:lnTo>
                <a:close/>
                <a:moveTo>
                  <a:pt x="11255" y="20661"/>
                </a:moveTo>
                <a:cubicBezTo>
                  <a:pt x="10929" y="20661"/>
                  <a:pt x="10766" y="21055"/>
                  <a:pt x="10997" y="21286"/>
                </a:cubicBezTo>
                <a:cubicBezTo>
                  <a:pt x="11070" y="21359"/>
                  <a:pt x="11159" y="21391"/>
                  <a:pt x="11246" y="21391"/>
                </a:cubicBezTo>
                <a:cubicBezTo>
                  <a:pt x="11437" y="21391"/>
                  <a:pt x="11622" y="21238"/>
                  <a:pt x="11622" y="21015"/>
                </a:cubicBezTo>
                <a:cubicBezTo>
                  <a:pt x="11609" y="20824"/>
                  <a:pt x="11446" y="20661"/>
                  <a:pt x="11255" y="20661"/>
                </a:cubicBezTo>
                <a:close/>
                <a:moveTo>
                  <a:pt x="5787" y="20883"/>
                </a:moveTo>
                <a:cubicBezTo>
                  <a:pt x="5688" y="20883"/>
                  <a:pt x="5589" y="20938"/>
                  <a:pt x="5506" y="21055"/>
                </a:cubicBezTo>
                <a:lnTo>
                  <a:pt x="5968" y="21395"/>
                </a:lnTo>
                <a:cubicBezTo>
                  <a:pt x="6117" y="21246"/>
                  <a:pt x="6104" y="21055"/>
                  <a:pt x="5968" y="20947"/>
                </a:cubicBezTo>
                <a:cubicBezTo>
                  <a:pt x="5910" y="20905"/>
                  <a:pt x="5849" y="20883"/>
                  <a:pt x="5787" y="20883"/>
                </a:cubicBezTo>
                <a:close/>
                <a:moveTo>
                  <a:pt x="8496" y="20839"/>
                </a:moveTo>
                <a:cubicBezTo>
                  <a:pt x="8429" y="20839"/>
                  <a:pt x="8361" y="20864"/>
                  <a:pt x="8306" y="20919"/>
                </a:cubicBezTo>
                <a:cubicBezTo>
                  <a:pt x="8129" y="21096"/>
                  <a:pt x="8251" y="21395"/>
                  <a:pt x="8496" y="21395"/>
                </a:cubicBezTo>
                <a:cubicBezTo>
                  <a:pt x="8646" y="21395"/>
                  <a:pt x="8782" y="21273"/>
                  <a:pt x="8782" y="21123"/>
                </a:cubicBezTo>
                <a:cubicBezTo>
                  <a:pt x="8782" y="20956"/>
                  <a:pt x="8641" y="20839"/>
                  <a:pt x="8496" y="20839"/>
                </a:cubicBezTo>
                <a:close/>
                <a:moveTo>
                  <a:pt x="30774" y="20851"/>
                </a:moveTo>
                <a:lnTo>
                  <a:pt x="30937" y="21178"/>
                </a:lnTo>
                <a:lnTo>
                  <a:pt x="30583" y="21395"/>
                </a:lnTo>
                <a:lnTo>
                  <a:pt x="30407" y="21028"/>
                </a:lnTo>
                <a:lnTo>
                  <a:pt x="30774" y="20851"/>
                </a:lnTo>
                <a:close/>
                <a:moveTo>
                  <a:pt x="52861" y="20784"/>
                </a:moveTo>
                <a:cubicBezTo>
                  <a:pt x="52576" y="20784"/>
                  <a:pt x="52440" y="21110"/>
                  <a:pt x="52630" y="21300"/>
                </a:cubicBezTo>
                <a:cubicBezTo>
                  <a:pt x="52694" y="21368"/>
                  <a:pt x="52774" y="21398"/>
                  <a:pt x="52852" y="21398"/>
                </a:cubicBezTo>
                <a:cubicBezTo>
                  <a:pt x="53009" y="21398"/>
                  <a:pt x="53160" y="21277"/>
                  <a:pt x="53160" y="21096"/>
                </a:cubicBezTo>
                <a:cubicBezTo>
                  <a:pt x="53160" y="20919"/>
                  <a:pt x="53024" y="20784"/>
                  <a:pt x="52861" y="20784"/>
                </a:cubicBezTo>
                <a:close/>
                <a:moveTo>
                  <a:pt x="18989" y="20879"/>
                </a:moveTo>
                <a:lnTo>
                  <a:pt x="19166" y="21218"/>
                </a:lnTo>
                <a:lnTo>
                  <a:pt x="18826" y="21409"/>
                </a:lnTo>
                <a:cubicBezTo>
                  <a:pt x="18772" y="21300"/>
                  <a:pt x="18717" y="21178"/>
                  <a:pt x="18649" y="21055"/>
                </a:cubicBezTo>
                <a:lnTo>
                  <a:pt x="18989" y="20879"/>
                </a:lnTo>
                <a:close/>
                <a:moveTo>
                  <a:pt x="56395" y="21178"/>
                </a:moveTo>
                <a:cubicBezTo>
                  <a:pt x="56354" y="21191"/>
                  <a:pt x="56314" y="21232"/>
                  <a:pt x="56300" y="21273"/>
                </a:cubicBezTo>
                <a:cubicBezTo>
                  <a:pt x="56300" y="21300"/>
                  <a:pt x="56354" y="21341"/>
                  <a:pt x="56395" y="21409"/>
                </a:cubicBezTo>
                <a:cubicBezTo>
                  <a:pt x="56436" y="21341"/>
                  <a:pt x="56477" y="21300"/>
                  <a:pt x="56477" y="21259"/>
                </a:cubicBezTo>
                <a:cubicBezTo>
                  <a:pt x="56477" y="21232"/>
                  <a:pt x="56422" y="21178"/>
                  <a:pt x="56395" y="21178"/>
                </a:cubicBezTo>
                <a:close/>
                <a:moveTo>
                  <a:pt x="28028" y="20906"/>
                </a:moveTo>
                <a:lnTo>
                  <a:pt x="28191" y="21246"/>
                </a:lnTo>
                <a:lnTo>
                  <a:pt x="27851" y="21422"/>
                </a:lnTo>
                <a:lnTo>
                  <a:pt x="27688" y="21096"/>
                </a:lnTo>
                <a:lnTo>
                  <a:pt x="28028" y="20906"/>
                </a:lnTo>
                <a:close/>
                <a:moveTo>
                  <a:pt x="39799" y="20892"/>
                </a:moveTo>
                <a:lnTo>
                  <a:pt x="39962" y="21246"/>
                </a:lnTo>
                <a:lnTo>
                  <a:pt x="39636" y="21422"/>
                </a:lnTo>
                <a:lnTo>
                  <a:pt x="39459" y="21055"/>
                </a:lnTo>
                <a:lnTo>
                  <a:pt x="39799" y="20892"/>
                </a:lnTo>
                <a:close/>
                <a:moveTo>
                  <a:pt x="16271" y="20933"/>
                </a:moveTo>
                <a:lnTo>
                  <a:pt x="16461" y="21273"/>
                </a:lnTo>
                <a:lnTo>
                  <a:pt x="16067" y="21477"/>
                </a:lnTo>
                <a:lnTo>
                  <a:pt x="15877" y="21110"/>
                </a:lnTo>
                <a:lnTo>
                  <a:pt x="16271" y="20933"/>
                </a:lnTo>
                <a:close/>
                <a:moveTo>
                  <a:pt x="37067" y="20987"/>
                </a:moveTo>
                <a:lnTo>
                  <a:pt x="37244" y="21314"/>
                </a:lnTo>
                <a:lnTo>
                  <a:pt x="36890" y="21477"/>
                </a:lnTo>
                <a:lnTo>
                  <a:pt x="36714" y="21150"/>
                </a:lnTo>
                <a:lnTo>
                  <a:pt x="37067" y="20987"/>
                </a:lnTo>
                <a:close/>
                <a:moveTo>
                  <a:pt x="25283" y="20974"/>
                </a:moveTo>
                <a:lnTo>
                  <a:pt x="25459" y="21341"/>
                </a:lnTo>
                <a:lnTo>
                  <a:pt x="25133" y="21517"/>
                </a:lnTo>
                <a:lnTo>
                  <a:pt x="24956" y="21150"/>
                </a:lnTo>
                <a:lnTo>
                  <a:pt x="25283" y="20974"/>
                </a:lnTo>
                <a:close/>
                <a:moveTo>
                  <a:pt x="34308" y="21042"/>
                </a:moveTo>
                <a:lnTo>
                  <a:pt x="34484" y="21382"/>
                </a:lnTo>
                <a:lnTo>
                  <a:pt x="34145" y="21545"/>
                </a:lnTo>
                <a:lnTo>
                  <a:pt x="33982" y="21218"/>
                </a:lnTo>
                <a:lnTo>
                  <a:pt x="34308" y="21042"/>
                </a:lnTo>
                <a:close/>
                <a:moveTo>
                  <a:pt x="50094" y="20812"/>
                </a:moveTo>
                <a:cubicBezTo>
                  <a:pt x="50003" y="20812"/>
                  <a:pt x="49909" y="20845"/>
                  <a:pt x="49830" y="20919"/>
                </a:cubicBezTo>
                <a:cubicBezTo>
                  <a:pt x="49599" y="21137"/>
                  <a:pt x="49749" y="21545"/>
                  <a:pt x="50088" y="21545"/>
                </a:cubicBezTo>
                <a:cubicBezTo>
                  <a:pt x="50096" y="21545"/>
                  <a:pt x="50104" y="21545"/>
                  <a:pt x="50112" y="21545"/>
                </a:cubicBezTo>
                <a:cubicBezTo>
                  <a:pt x="50305" y="21545"/>
                  <a:pt x="50455" y="21387"/>
                  <a:pt x="50455" y="21191"/>
                </a:cubicBezTo>
                <a:cubicBezTo>
                  <a:pt x="50465" y="20961"/>
                  <a:pt x="50286" y="20812"/>
                  <a:pt x="50094" y="20812"/>
                </a:cubicBezTo>
                <a:close/>
                <a:moveTo>
                  <a:pt x="22564" y="21015"/>
                </a:moveTo>
                <a:lnTo>
                  <a:pt x="22741" y="21395"/>
                </a:lnTo>
                <a:lnTo>
                  <a:pt x="22374" y="21572"/>
                </a:lnTo>
                <a:lnTo>
                  <a:pt x="22211" y="21246"/>
                </a:lnTo>
                <a:lnTo>
                  <a:pt x="22564" y="21015"/>
                </a:lnTo>
                <a:close/>
                <a:moveTo>
                  <a:pt x="31603" y="21096"/>
                </a:moveTo>
                <a:lnTo>
                  <a:pt x="31766" y="21436"/>
                </a:lnTo>
                <a:lnTo>
                  <a:pt x="31426" y="21599"/>
                </a:lnTo>
                <a:lnTo>
                  <a:pt x="31263" y="21259"/>
                </a:lnTo>
                <a:lnTo>
                  <a:pt x="31603" y="21096"/>
                </a:lnTo>
                <a:close/>
                <a:moveTo>
                  <a:pt x="43605" y="20226"/>
                </a:moveTo>
                <a:lnTo>
                  <a:pt x="43809" y="20620"/>
                </a:lnTo>
                <a:cubicBezTo>
                  <a:pt x="43618" y="20620"/>
                  <a:pt x="43455" y="20756"/>
                  <a:pt x="43415" y="20933"/>
                </a:cubicBezTo>
                <a:cubicBezTo>
                  <a:pt x="43347" y="21110"/>
                  <a:pt x="43415" y="21300"/>
                  <a:pt x="43564" y="21422"/>
                </a:cubicBezTo>
                <a:lnTo>
                  <a:pt x="43184" y="21599"/>
                </a:lnTo>
                <a:lnTo>
                  <a:pt x="42939" y="21218"/>
                </a:lnTo>
                <a:lnTo>
                  <a:pt x="42939" y="21218"/>
                </a:lnTo>
                <a:cubicBezTo>
                  <a:pt x="42950" y="21219"/>
                  <a:pt x="42960" y="21220"/>
                  <a:pt x="42971" y="21220"/>
                </a:cubicBezTo>
                <a:cubicBezTo>
                  <a:pt x="43147" y="21220"/>
                  <a:pt x="43296" y="21113"/>
                  <a:pt x="43360" y="20947"/>
                </a:cubicBezTo>
                <a:cubicBezTo>
                  <a:pt x="43442" y="20770"/>
                  <a:pt x="43387" y="20552"/>
                  <a:pt x="43224" y="20430"/>
                </a:cubicBezTo>
                <a:lnTo>
                  <a:pt x="43605" y="20226"/>
                </a:lnTo>
                <a:close/>
                <a:moveTo>
                  <a:pt x="47365" y="20828"/>
                </a:moveTo>
                <a:cubicBezTo>
                  <a:pt x="47267" y="20828"/>
                  <a:pt x="47167" y="20864"/>
                  <a:pt x="47084" y="20947"/>
                </a:cubicBezTo>
                <a:cubicBezTo>
                  <a:pt x="46826" y="21205"/>
                  <a:pt x="47003" y="21640"/>
                  <a:pt x="47370" y="21640"/>
                </a:cubicBezTo>
                <a:cubicBezTo>
                  <a:pt x="47377" y="21640"/>
                  <a:pt x="47385" y="21641"/>
                  <a:pt x="47392" y="21641"/>
                </a:cubicBezTo>
                <a:cubicBezTo>
                  <a:pt x="47600" y="21641"/>
                  <a:pt x="47778" y="21456"/>
                  <a:pt x="47778" y="21246"/>
                </a:cubicBezTo>
                <a:cubicBezTo>
                  <a:pt x="47778" y="20996"/>
                  <a:pt x="47576" y="20828"/>
                  <a:pt x="47365" y="20828"/>
                </a:cubicBezTo>
                <a:close/>
                <a:moveTo>
                  <a:pt x="53677" y="21083"/>
                </a:moveTo>
                <a:cubicBezTo>
                  <a:pt x="53432" y="21083"/>
                  <a:pt x="53296" y="21382"/>
                  <a:pt x="53473" y="21558"/>
                </a:cubicBezTo>
                <a:cubicBezTo>
                  <a:pt x="53531" y="21616"/>
                  <a:pt x="53602" y="21642"/>
                  <a:pt x="53671" y="21642"/>
                </a:cubicBezTo>
                <a:cubicBezTo>
                  <a:pt x="53813" y="21642"/>
                  <a:pt x="53949" y="21533"/>
                  <a:pt x="53949" y="21368"/>
                </a:cubicBezTo>
                <a:cubicBezTo>
                  <a:pt x="53962" y="21205"/>
                  <a:pt x="53826" y="21083"/>
                  <a:pt x="53677" y="21083"/>
                </a:cubicBezTo>
                <a:close/>
                <a:moveTo>
                  <a:pt x="19818" y="21123"/>
                </a:moveTo>
                <a:lnTo>
                  <a:pt x="19995" y="21463"/>
                </a:lnTo>
                <a:lnTo>
                  <a:pt x="19655" y="21653"/>
                </a:lnTo>
                <a:lnTo>
                  <a:pt x="19479" y="21300"/>
                </a:lnTo>
                <a:lnTo>
                  <a:pt x="19818" y="21123"/>
                </a:lnTo>
                <a:close/>
                <a:moveTo>
                  <a:pt x="45902" y="21640"/>
                </a:moveTo>
                <a:cubicBezTo>
                  <a:pt x="45900" y="21646"/>
                  <a:pt x="45898" y="21653"/>
                  <a:pt x="45896" y="21659"/>
                </a:cubicBezTo>
                <a:lnTo>
                  <a:pt x="45896" y="21659"/>
                </a:lnTo>
                <a:cubicBezTo>
                  <a:pt x="45898" y="21653"/>
                  <a:pt x="45900" y="21646"/>
                  <a:pt x="45902" y="21640"/>
                </a:cubicBezTo>
                <a:close/>
                <a:moveTo>
                  <a:pt x="9322" y="21069"/>
                </a:moveTo>
                <a:cubicBezTo>
                  <a:pt x="9062" y="21069"/>
                  <a:pt x="8935" y="21385"/>
                  <a:pt x="9108" y="21572"/>
                </a:cubicBezTo>
                <a:cubicBezTo>
                  <a:pt x="9171" y="21635"/>
                  <a:pt x="9250" y="21664"/>
                  <a:pt x="9326" y="21664"/>
                </a:cubicBezTo>
                <a:cubicBezTo>
                  <a:pt x="9479" y="21664"/>
                  <a:pt x="9624" y="21549"/>
                  <a:pt x="9624" y="21368"/>
                </a:cubicBezTo>
                <a:cubicBezTo>
                  <a:pt x="9611" y="21205"/>
                  <a:pt x="9488" y="21083"/>
                  <a:pt x="9339" y="21069"/>
                </a:cubicBezTo>
                <a:cubicBezTo>
                  <a:pt x="9333" y="21069"/>
                  <a:pt x="9328" y="21069"/>
                  <a:pt x="9322" y="21069"/>
                </a:cubicBezTo>
                <a:close/>
                <a:moveTo>
                  <a:pt x="40628" y="21150"/>
                </a:moveTo>
                <a:lnTo>
                  <a:pt x="40805" y="21490"/>
                </a:lnTo>
                <a:lnTo>
                  <a:pt x="40465" y="21667"/>
                </a:lnTo>
                <a:lnTo>
                  <a:pt x="40288" y="21341"/>
                </a:lnTo>
                <a:lnTo>
                  <a:pt x="40628" y="21150"/>
                </a:lnTo>
                <a:close/>
                <a:moveTo>
                  <a:pt x="12093" y="20932"/>
                </a:moveTo>
                <a:cubicBezTo>
                  <a:pt x="12086" y="20932"/>
                  <a:pt x="12078" y="20933"/>
                  <a:pt x="12071" y="20933"/>
                </a:cubicBezTo>
                <a:cubicBezTo>
                  <a:pt x="11731" y="20933"/>
                  <a:pt x="11582" y="21341"/>
                  <a:pt x="11813" y="21572"/>
                </a:cubicBezTo>
                <a:cubicBezTo>
                  <a:pt x="11890" y="21645"/>
                  <a:pt x="11981" y="21677"/>
                  <a:pt x="12071" y="21677"/>
                </a:cubicBezTo>
                <a:cubicBezTo>
                  <a:pt x="12266" y="21677"/>
                  <a:pt x="12451" y="21524"/>
                  <a:pt x="12451" y="21300"/>
                </a:cubicBezTo>
                <a:cubicBezTo>
                  <a:pt x="12451" y="21104"/>
                  <a:pt x="12287" y="20932"/>
                  <a:pt x="12093" y="20932"/>
                </a:cubicBezTo>
                <a:close/>
                <a:moveTo>
                  <a:pt x="28844" y="21164"/>
                </a:moveTo>
                <a:lnTo>
                  <a:pt x="29020" y="21517"/>
                </a:lnTo>
                <a:lnTo>
                  <a:pt x="28694" y="21694"/>
                </a:lnTo>
                <a:lnTo>
                  <a:pt x="28531" y="21327"/>
                </a:lnTo>
                <a:lnTo>
                  <a:pt x="28844" y="21164"/>
                </a:lnTo>
                <a:close/>
                <a:moveTo>
                  <a:pt x="6599" y="21129"/>
                </a:moveTo>
                <a:cubicBezTo>
                  <a:pt x="6526" y="21129"/>
                  <a:pt x="6451" y="21157"/>
                  <a:pt x="6389" y="21218"/>
                </a:cubicBezTo>
                <a:cubicBezTo>
                  <a:pt x="6213" y="21409"/>
                  <a:pt x="6348" y="21721"/>
                  <a:pt x="6607" y="21721"/>
                </a:cubicBezTo>
                <a:cubicBezTo>
                  <a:pt x="6770" y="21708"/>
                  <a:pt x="6892" y="21585"/>
                  <a:pt x="6892" y="21422"/>
                </a:cubicBezTo>
                <a:lnTo>
                  <a:pt x="6906" y="21422"/>
                </a:lnTo>
                <a:cubicBezTo>
                  <a:pt x="6897" y="21248"/>
                  <a:pt x="6751" y="21129"/>
                  <a:pt x="6599" y="21129"/>
                </a:cubicBezTo>
                <a:close/>
                <a:moveTo>
                  <a:pt x="17100" y="21178"/>
                </a:moveTo>
                <a:lnTo>
                  <a:pt x="17290" y="21517"/>
                </a:lnTo>
                <a:lnTo>
                  <a:pt x="16896" y="21721"/>
                </a:lnTo>
                <a:lnTo>
                  <a:pt x="16706" y="21368"/>
                </a:lnTo>
                <a:lnTo>
                  <a:pt x="17100" y="21178"/>
                </a:lnTo>
                <a:close/>
                <a:moveTo>
                  <a:pt x="37896" y="21218"/>
                </a:moveTo>
                <a:cubicBezTo>
                  <a:pt x="37950" y="21327"/>
                  <a:pt x="38018" y="21436"/>
                  <a:pt x="38073" y="21545"/>
                </a:cubicBezTo>
                <a:lnTo>
                  <a:pt x="37706" y="21721"/>
                </a:lnTo>
                <a:cubicBezTo>
                  <a:pt x="37651" y="21613"/>
                  <a:pt x="37597" y="21490"/>
                  <a:pt x="37543" y="21395"/>
                </a:cubicBezTo>
                <a:lnTo>
                  <a:pt x="37896" y="21218"/>
                </a:lnTo>
                <a:close/>
                <a:moveTo>
                  <a:pt x="26112" y="21246"/>
                </a:moveTo>
                <a:lnTo>
                  <a:pt x="26288" y="21585"/>
                </a:lnTo>
                <a:lnTo>
                  <a:pt x="25949" y="21762"/>
                </a:lnTo>
                <a:lnTo>
                  <a:pt x="25772" y="21409"/>
                </a:lnTo>
                <a:lnTo>
                  <a:pt x="26112" y="21246"/>
                </a:lnTo>
                <a:close/>
                <a:moveTo>
                  <a:pt x="50904" y="21069"/>
                </a:moveTo>
                <a:cubicBezTo>
                  <a:pt x="50591" y="21083"/>
                  <a:pt x="50442" y="21463"/>
                  <a:pt x="50673" y="21681"/>
                </a:cubicBezTo>
                <a:cubicBezTo>
                  <a:pt x="50746" y="21754"/>
                  <a:pt x="50834" y="21786"/>
                  <a:pt x="50920" y="21786"/>
                </a:cubicBezTo>
                <a:cubicBezTo>
                  <a:pt x="51105" y="21786"/>
                  <a:pt x="51280" y="21636"/>
                  <a:pt x="51271" y="21422"/>
                </a:cubicBezTo>
                <a:cubicBezTo>
                  <a:pt x="51271" y="21218"/>
                  <a:pt x="51108" y="21069"/>
                  <a:pt x="50904" y="21069"/>
                </a:cubicBezTo>
                <a:close/>
                <a:moveTo>
                  <a:pt x="35150" y="21286"/>
                </a:moveTo>
                <a:lnTo>
                  <a:pt x="35327" y="21626"/>
                </a:lnTo>
                <a:lnTo>
                  <a:pt x="34987" y="21789"/>
                </a:lnTo>
                <a:lnTo>
                  <a:pt x="34811" y="21450"/>
                </a:lnTo>
                <a:lnTo>
                  <a:pt x="35150" y="21286"/>
                </a:lnTo>
                <a:close/>
                <a:moveTo>
                  <a:pt x="23407" y="21314"/>
                </a:moveTo>
                <a:lnTo>
                  <a:pt x="23583" y="21640"/>
                </a:lnTo>
                <a:lnTo>
                  <a:pt x="23216" y="21830"/>
                </a:lnTo>
                <a:lnTo>
                  <a:pt x="23040" y="21477"/>
                </a:lnTo>
                <a:lnTo>
                  <a:pt x="23407" y="21314"/>
                </a:lnTo>
                <a:close/>
                <a:moveTo>
                  <a:pt x="44203" y="21327"/>
                </a:moveTo>
                <a:lnTo>
                  <a:pt x="44380" y="21667"/>
                </a:lnTo>
                <a:lnTo>
                  <a:pt x="43999" y="21857"/>
                </a:lnTo>
                <a:cubicBezTo>
                  <a:pt x="43945" y="21749"/>
                  <a:pt x="43877" y="21626"/>
                  <a:pt x="43822" y="21517"/>
                </a:cubicBezTo>
                <a:lnTo>
                  <a:pt x="44203" y="21327"/>
                </a:lnTo>
                <a:close/>
                <a:moveTo>
                  <a:pt x="54469" y="21367"/>
                </a:moveTo>
                <a:cubicBezTo>
                  <a:pt x="54344" y="21367"/>
                  <a:pt x="54248" y="21471"/>
                  <a:pt x="54248" y="21599"/>
                </a:cubicBezTo>
                <a:cubicBezTo>
                  <a:pt x="54248" y="21757"/>
                  <a:pt x="54369" y="21858"/>
                  <a:pt x="54497" y="21858"/>
                </a:cubicBezTo>
                <a:cubicBezTo>
                  <a:pt x="54557" y="21858"/>
                  <a:pt x="54617" y="21837"/>
                  <a:pt x="54669" y="21789"/>
                </a:cubicBezTo>
                <a:cubicBezTo>
                  <a:pt x="54832" y="21626"/>
                  <a:pt x="54723" y="21368"/>
                  <a:pt x="54492" y="21368"/>
                </a:cubicBezTo>
                <a:cubicBezTo>
                  <a:pt x="54485" y="21367"/>
                  <a:pt x="54477" y="21367"/>
                  <a:pt x="54469" y="21367"/>
                </a:cubicBezTo>
                <a:close/>
                <a:moveTo>
                  <a:pt x="32418" y="21354"/>
                </a:moveTo>
                <a:cubicBezTo>
                  <a:pt x="32459" y="21463"/>
                  <a:pt x="32527" y="21585"/>
                  <a:pt x="32582" y="21708"/>
                </a:cubicBezTo>
                <a:lnTo>
                  <a:pt x="32255" y="21884"/>
                </a:lnTo>
                <a:lnTo>
                  <a:pt x="32092" y="21517"/>
                </a:lnTo>
                <a:lnTo>
                  <a:pt x="32418" y="21354"/>
                </a:lnTo>
                <a:close/>
                <a:moveTo>
                  <a:pt x="48193" y="21091"/>
                </a:moveTo>
                <a:cubicBezTo>
                  <a:pt x="48096" y="21091"/>
                  <a:pt x="47996" y="21127"/>
                  <a:pt x="47914" y="21205"/>
                </a:cubicBezTo>
                <a:cubicBezTo>
                  <a:pt x="47655" y="21450"/>
                  <a:pt x="47832" y="21884"/>
                  <a:pt x="48185" y="21884"/>
                </a:cubicBezTo>
                <a:cubicBezTo>
                  <a:pt x="48194" y="21885"/>
                  <a:pt x="48202" y="21885"/>
                  <a:pt x="48210" y="21885"/>
                </a:cubicBezTo>
                <a:cubicBezTo>
                  <a:pt x="48429" y="21885"/>
                  <a:pt x="48593" y="21713"/>
                  <a:pt x="48593" y="21490"/>
                </a:cubicBezTo>
                <a:cubicBezTo>
                  <a:pt x="48593" y="21250"/>
                  <a:pt x="48398" y="21091"/>
                  <a:pt x="48193" y="21091"/>
                </a:cubicBezTo>
                <a:close/>
                <a:moveTo>
                  <a:pt x="20634" y="21368"/>
                </a:moveTo>
                <a:lnTo>
                  <a:pt x="20824" y="21708"/>
                </a:lnTo>
                <a:lnTo>
                  <a:pt x="20484" y="21898"/>
                </a:lnTo>
                <a:lnTo>
                  <a:pt x="20308" y="21545"/>
                </a:lnTo>
                <a:lnTo>
                  <a:pt x="20634" y="21368"/>
                </a:lnTo>
                <a:close/>
                <a:moveTo>
                  <a:pt x="41444" y="21395"/>
                </a:moveTo>
                <a:lnTo>
                  <a:pt x="41620" y="21735"/>
                </a:lnTo>
                <a:lnTo>
                  <a:pt x="41281" y="21912"/>
                </a:lnTo>
                <a:lnTo>
                  <a:pt x="41104" y="21585"/>
                </a:lnTo>
                <a:lnTo>
                  <a:pt x="41444" y="21395"/>
                </a:lnTo>
                <a:close/>
                <a:moveTo>
                  <a:pt x="10182" y="21300"/>
                </a:moveTo>
                <a:cubicBezTo>
                  <a:pt x="9910" y="21300"/>
                  <a:pt x="9760" y="21626"/>
                  <a:pt x="9964" y="21830"/>
                </a:cubicBezTo>
                <a:cubicBezTo>
                  <a:pt x="10025" y="21891"/>
                  <a:pt x="10101" y="21918"/>
                  <a:pt x="10176" y="21918"/>
                </a:cubicBezTo>
                <a:cubicBezTo>
                  <a:pt x="10337" y="21918"/>
                  <a:pt x="10494" y="21793"/>
                  <a:pt x="10494" y="21599"/>
                </a:cubicBezTo>
                <a:cubicBezTo>
                  <a:pt x="10494" y="21436"/>
                  <a:pt x="10345" y="21300"/>
                  <a:pt x="10182" y="21300"/>
                </a:cubicBezTo>
                <a:close/>
                <a:moveTo>
                  <a:pt x="12900" y="21164"/>
                </a:moveTo>
                <a:cubicBezTo>
                  <a:pt x="12560" y="21164"/>
                  <a:pt x="12383" y="21572"/>
                  <a:pt x="12628" y="21817"/>
                </a:cubicBezTo>
                <a:cubicBezTo>
                  <a:pt x="12709" y="21898"/>
                  <a:pt x="12808" y="21934"/>
                  <a:pt x="12905" y="21934"/>
                </a:cubicBezTo>
                <a:cubicBezTo>
                  <a:pt x="13100" y="21934"/>
                  <a:pt x="13285" y="21786"/>
                  <a:pt x="13294" y="21558"/>
                </a:cubicBezTo>
                <a:cubicBezTo>
                  <a:pt x="13294" y="21341"/>
                  <a:pt x="13117" y="21164"/>
                  <a:pt x="12900" y="21164"/>
                </a:cubicBezTo>
                <a:close/>
                <a:moveTo>
                  <a:pt x="29673" y="21422"/>
                </a:moveTo>
                <a:lnTo>
                  <a:pt x="29836" y="21762"/>
                </a:lnTo>
                <a:lnTo>
                  <a:pt x="29496" y="21939"/>
                </a:lnTo>
                <a:lnTo>
                  <a:pt x="29333" y="21599"/>
                </a:lnTo>
                <a:lnTo>
                  <a:pt x="29673" y="21422"/>
                </a:lnTo>
                <a:close/>
                <a:moveTo>
                  <a:pt x="7422" y="21422"/>
                </a:moveTo>
                <a:cubicBezTo>
                  <a:pt x="7273" y="21422"/>
                  <a:pt x="7150" y="21545"/>
                  <a:pt x="7150" y="21694"/>
                </a:cubicBezTo>
                <a:cubicBezTo>
                  <a:pt x="7150" y="21862"/>
                  <a:pt x="7284" y="21978"/>
                  <a:pt x="7426" y="21978"/>
                </a:cubicBezTo>
                <a:cubicBezTo>
                  <a:pt x="7490" y="21978"/>
                  <a:pt x="7557" y="21954"/>
                  <a:pt x="7613" y="21898"/>
                </a:cubicBezTo>
                <a:cubicBezTo>
                  <a:pt x="7789" y="21721"/>
                  <a:pt x="7667" y="21422"/>
                  <a:pt x="7422" y="21422"/>
                </a:cubicBezTo>
                <a:close/>
                <a:moveTo>
                  <a:pt x="38712" y="21463"/>
                </a:moveTo>
                <a:lnTo>
                  <a:pt x="38943" y="21817"/>
                </a:lnTo>
                <a:lnTo>
                  <a:pt x="38535" y="21980"/>
                </a:lnTo>
                <a:lnTo>
                  <a:pt x="38372" y="21640"/>
                </a:lnTo>
                <a:lnTo>
                  <a:pt x="38712" y="21463"/>
                </a:lnTo>
                <a:close/>
                <a:moveTo>
                  <a:pt x="17916" y="21422"/>
                </a:moveTo>
                <a:lnTo>
                  <a:pt x="18106" y="21789"/>
                </a:lnTo>
                <a:lnTo>
                  <a:pt x="17725" y="21993"/>
                </a:lnTo>
                <a:lnTo>
                  <a:pt x="17535" y="21599"/>
                </a:lnTo>
                <a:lnTo>
                  <a:pt x="17916" y="21422"/>
                </a:lnTo>
                <a:close/>
                <a:moveTo>
                  <a:pt x="26941" y="21490"/>
                </a:moveTo>
                <a:lnTo>
                  <a:pt x="27104" y="21830"/>
                </a:lnTo>
                <a:lnTo>
                  <a:pt x="26778" y="22007"/>
                </a:lnTo>
                <a:lnTo>
                  <a:pt x="26601" y="21667"/>
                </a:lnTo>
                <a:lnTo>
                  <a:pt x="26941" y="21490"/>
                </a:lnTo>
                <a:close/>
                <a:moveTo>
                  <a:pt x="51774" y="21327"/>
                </a:moveTo>
                <a:cubicBezTo>
                  <a:pt x="51475" y="21327"/>
                  <a:pt x="51325" y="21694"/>
                  <a:pt x="51543" y="21912"/>
                </a:cubicBezTo>
                <a:cubicBezTo>
                  <a:pt x="51609" y="21983"/>
                  <a:pt x="51693" y="22014"/>
                  <a:pt x="51776" y="22014"/>
                </a:cubicBezTo>
                <a:cubicBezTo>
                  <a:pt x="51947" y="22014"/>
                  <a:pt x="52114" y="21878"/>
                  <a:pt x="52114" y="21667"/>
                </a:cubicBezTo>
                <a:cubicBezTo>
                  <a:pt x="52114" y="21490"/>
                  <a:pt x="51964" y="21327"/>
                  <a:pt x="51774" y="21327"/>
                </a:cubicBezTo>
                <a:close/>
                <a:moveTo>
                  <a:pt x="35952" y="21531"/>
                </a:moveTo>
                <a:lnTo>
                  <a:pt x="36129" y="21884"/>
                </a:lnTo>
                <a:lnTo>
                  <a:pt x="35803" y="22061"/>
                </a:lnTo>
                <a:lnTo>
                  <a:pt x="35640" y="21694"/>
                </a:lnTo>
                <a:lnTo>
                  <a:pt x="35952" y="21531"/>
                </a:lnTo>
                <a:close/>
                <a:moveTo>
                  <a:pt x="55321" y="21653"/>
                </a:moveTo>
                <a:cubicBezTo>
                  <a:pt x="55036" y="21653"/>
                  <a:pt x="55036" y="22061"/>
                  <a:pt x="55321" y="22061"/>
                </a:cubicBezTo>
                <a:cubicBezTo>
                  <a:pt x="55593" y="22061"/>
                  <a:pt x="55593" y="21653"/>
                  <a:pt x="55321" y="21653"/>
                </a:cubicBezTo>
                <a:close/>
                <a:moveTo>
                  <a:pt x="24222" y="21558"/>
                </a:moveTo>
                <a:lnTo>
                  <a:pt x="24385" y="21884"/>
                </a:lnTo>
                <a:lnTo>
                  <a:pt x="24018" y="22075"/>
                </a:lnTo>
                <a:lnTo>
                  <a:pt x="23855" y="21735"/>
                </a:lnTo>
                <a:lnTo>
                  <a:pt x="24222" y="21558"/>
                </a:lnTo>
                <a:close/>
                <a:moveTo>
                  <a:pt x="45018" y="21558"/>
                </a:moveTo>
                <a:lnTo>
                  <a:pt x="45222" y="21912"/>
                </a:lnTo>
                <a:lnTo>
                  <a:pt x="44828" y="22102"/>
                </a:lnTo>
                <a:lnTo>
                  <a:pt x="44638" y="21749"/>
                </a:lnTo>
                <a:lnTo>
                  <a:pt x="45018" y="21558"/>
                </a:lnTo>
                <a:close/>
                <a:moveTo>
                  <a:pt x="33248" y="21613"/>
                </a:moveTo>
                <a:lnTo>
                  <a:pt x="33411" y="21952"/>
                </a:lnTo>
                <a:lnTo>
                  <a:pt x="33071" y="22116"/>
                </a:lnTo>
                <a:lnTo>
                  <a:pt x="32908" y="21776"/>
                </a:lnTo>
                <a:lnTo>
                  <a:pt x="33248" y="21613"/>
                </a:lnTo>
                <a:close/>
                <a:moveTo>
                  <a:pt x="49012" y="21340"/>
                </a:moveTo>
                <a:cubicBezTo>
                  <a:pt x="48669" y="21340"/>
                  <a:pt x="48502" y="21753"/>
                  <a:pt x="48743" y="22007"/>
                </a:cubicBezTo>
                <a:cubicBezTo>
                  <a:pt x="48823" y="22092"/>
                  <a:pt x="48923" y="22130"/>
                  <a:pt x="49020" y="22130"/>
                </a:cubicBezTo>
                <a:cubicBezTo>
                  <a:pt x="49219" y="22130"/>
                  <a:pt x="49409" y="21972"/>
                  <a:pt x="49409" y="21735"/>
                </a:cubicBezTo>
                <a:cubicBezTo>
                  <a:pt x="49409" y="21517"/>
                  <a:pt x="49246" y="21354"/>
                  <a:pt x="49028" y="21341"/>
                </a:cubicBezTo>
                <a:cubicBezTo>
                  <a:pt x="49023" y="21341"/>
                  <a:pt x="49017" y="21340"/>
                  <a:pt x="49012" y="21340"/>
                </a:cubicBezTo>
                <a:close/>
                <a:moveTo>
                  <a:pt x="21463" y="21613"/>
                </a:moveTo>
                <a:lnTo>
                  <a:pt x="21653" y="21980"/>
                </a:lnTo>
                <a:lnTo>
                  <a:pt x="21314" y="22170"/>
                </a:lnTo>
                <a:lnTo>
                  <a:pt x="21123" y="21789"/>
                </a:lnTo>
                <a:lnTo>
                  <a:pt x="21463" y="21613"/>
                </a:lnTo>
                <a:close/>
                <a:moveTo>
                  <a:pt x="13715" y="21394"/>
                </a:moveTo>
                <a:cubicBezTo>
                  <a:pt x="13620" y="21394"/>
                  <a:pt x="13524" y="21428"/>
                  <a:pt x="13444" y="21504"/>
                </a:cubicBezTo>
                <a:cubicBezTo>
                  <a:pt x="13185" y="21749"/>
                  <a:pt x="13362" y="22184"/>
                  <a:pt x="13715" y="22184"/>
                </a:cubicBezTo>
                <a:cubicBezTo>
                  <a:pt x="13933" y="22184"/>
                  <a:pt x="14110" y="22020"/>
                  <a:pt x="14123" y="21803"/>
                </a:cubicBezTo>
                <a:cubicBezTo>
                  <a:pt x="14123" y="21560"/>
                  <a:pt x="13924" y="21394"/>
                  <a:pt x="13715" y="21394"/>
                </a:cubicBezTo>
                <a:close/>
                <a:moveTo>
                  <a:pt x="30516" y="21640"/>
                </a:moveTo>
                <a:lnTo>
                  <a:pt x="30692" y="22020"/>
                </a:lnTo>
                <a:lnTo>
                  <a:pt x="30339" y="22184"/>
                </a:lnTo>
                <a:lnTo>
                  <a:pt x="30162" y="21857"/>
                </a:lnTo>
                <a:lnTo>
                  <a:pt x="30516" y="21640"/>
                </a:lnTo>
                <a:close/>
                <a:moveTo>
                  <a:pt x="42273" y="21640"/>
                </a:moveTo>
                <a:lnTo>
                  <a:pt x="42450" y="22007"/>
                </a:lnTo>
                <a:lnTo>
                  <a:pt x="42123" y="22184"/>
                </a:lnTo>
                <a:lnTo>
                  <a:pt x="41947" y="21817"/>
                </a:lnTo>
                <a:lnTo>
                  <a:pt x="42273" y="21640"/>
                </a:lnTo>
                <a:close/>
                <a:moveTo>
                  <a:pt x="8265" y="21681"/>
                </a:moveTo>
                <a:cubicBezTo>
                  <a:pt x="8020" y="21681"/>
                  <a:pt x="7898" y="21966"/>
                  <a:pt x="8061" y="22129"/>
                </a:cubicBezTo>
                <a:cubicBezTo>
                  <a:pt x="8115" y="22183"/>
                  <a:pt x="8182" y="22207"/>
                  <a:pt x="8248" y="22207"/>
                </a:cubicBezTo>
                <a:cubicBezTo>
                  <a:pt x="8383" y="22207"/>
                  <a:pt x="8514" y="22107"/>
                  <a:pt x="8523" y="21952"/>
                </a:cubicBezTo>
                <a:cubicBezTo>
                  <a:pt x="8523" y="21803"/>
                  <a:pt x="8401" y="21681"/>
                  <a:pt x="8265" y="21681"/>
                </a:cubicBezTo>
                <a:close/>
                <a:moveTo>
                  <a:pt x="11011" y="21558"/>
                </a:moveTo>
                <a:cubicBezTo>
                  <a:pt x="10712" y="21558"/>
                  <a:pt x="10562" y="21912"/>
                  <a:pt x="10780" y="22116"/>
                </a:cubicBezTo>
                <a:cubicBezTo>
                  <a:pt x="10845" y="22181"/>
                  <a:pt x="10925" y="22210"/>
                  <a:pt x="11005" y="22210"/>
                </a:cubicBezTo>
                <a:cubicBezTo>
                  <a:pt x="11173" y="22210"/>
                  <a:pt x="11337" y="22079"/>
                  <a:pt x="11337" y="21884"/>
                </a:cubicBezTo>
                <a:cubicBezTo>
                  <a:pt x="11323" y="21708"/>
                  <a:pt x="11187" y="21558"/>
                  <a:pt x="11011" y="21558"/>
                </a:cubicBezTo>
                <a:close/>
                <a:moveTo>
                  <a:pt x="56151" y="21898"/>
                </a:moveTo>
                <a:cubicBezTo>
                  <a:pt x="56083" y="21993"/>
                  <a:pt x="56015" y="22048"/>
                  <a:pt x="56015" y="22088"/>
                </a:cubicBezTo>
                <a:cubicBezTo>
                  <a:pt x="56015" y="22143"/>
                  <a:pt x="56096" y="22184"/>
                  <a:pt x="56137" y="22224"/>
                </a:cubicBezTo>
                <a:cubicBezTo>
                  <a:pt x="56191" y="22184"/>
                  <a:pt x="56259" y="22143"/>
                  <a:pt x="56273" y="22088"/>
                </a:cubicBezTo>
                <a:cubicBezTo>
                  <a:pt x="56286" y="22034"/>
                  <a:pt x="56205" y="21980"/>
                  <a:pt x="56151" y="21898"/>
                </a:cubicBezTo>
                <a:close/>
                <a:moveTo>
                  <a:pt x="52603" y="21599"/>
                </a:moveTo>
                <a:cubicBezTo>
                  <a:pt x="52318" y="21599"/>
                  <a:pt x="52182" y="21939"/>
                  <a:pt x="52372" y="22143"/>
                </a:cubicBezTo>
                <a:cubicBezTo>
                  <a:pt x="52437" y="22208"/>
                  <a:pt x="52516" y="22237"/>
                  <a:pt x="52594" y="22237"/>
                </a:cubicBezTo>
                <a:cubicBezTo>
                  <a:pt x="52758" y="22237"/>
                  <a:pt x="52916" y="22106"/>
                  <a:pt x="52916" y="21912"/>
                </a:cubicBezTo>
                <a:cubicBezTo>
                  <a:pt x="52916" y="21735"/>
                  <a:pt x="52766" y="21599"/>
                  <a:pt x="52603" y="21599"/>
                </a:cubicBezTo>
                <a:close/>
                <a:moveTo>
                  <a:pt x="27756" y="21735"/>
                </a:moveTo>
                <a:lnTo>
                  <a:pt x="27947" y="22075"/>
                </a:lnTo>
                <a:lnTo>
                  <a:pt x="27607" y="22265"/>
                </a:lnTo>
                <a:lnTo>
                  <a:pt x="27430" y="21925"/>
                </a:lnTo>
                <a:lnTo>
                  <a:pt x="27756" y="21735"/>
                </a:lnTo>
                <a:close/>
                <a:moveTo>
                  <a:pt x="39541" y="21721"/>
                </a:moveTo>
                <a:lnTo>
                  <a:pt x="39704" y="22061"/>
                </a:lnTo>
                <a:lnTo>
                  <a:pt x="39337" y="22292"/>
                </a:lnTo>
                <a:cubicBezTo>
                  <a:pt x="39337" y="22129"/>
                  <a:pt x="39255" y="21966"/>
                  <a:pt x="39106" y="21898"/>
                </a:cubicBezTo>
                <a:lnTo>
                  <a:pt x="39541" y="21721"/>
                </a:lnTo>
                <a:close/>
                <a:moveTo>
                  <a:pt x="36809" y="21803"/>
                </a:moveTo>
                <a:lnTo>
                  <a:pt x="36972" y="22143"/>
                </a:lnTo>
                <a:lnTo>
                  <a:pt x="36632" y="22306"/>
                </a:lnTo>
                <a:lnTo>
                  <a:pt x="36469" y="21980"/>
                </a:lnTo>
                <a:lnTo>
                  <a:pt x="36809" y="21803"/>
                </a:lnTo>
                <a:close/>
                <a:moveTo>
                  <a:pt x="25038" y="21803"/>
                </a:moveTo>
                <a:lnTo>
                  <a:pt x="25228" y="22156"/>
                </a:lnTo>
                <a:lnTo>
                  <a:pt x="24848" y="22347"/>
                </a:lnTo>
                <a:lnTo>
                  <a:pt x="24684" y="21980"/>
                </a:lnTo>
                <a:lnTo>
                  <a:pt x="25038" y="21803"/>
                </a:lnTo>
                <a:close/>
                <a:moveTo>
                  <a:pt x="34077" y="21857"/>
                </a:moveTo>
                <a:lnTo>
                  <a:pt x="34240" y="22197"/>
                </a:lnTo>
                <a:lnTo>
                  <a:pt x="33900" y="22360"/>
                </a:lnTo>
                <a:cubicBezTo>
                  <a:pt x="33859" y="22251"/>
                  <a:pt x="33791" y="22129"/>
                  <a:pt x="33737" y="22020"/>
                </a:cubicBezTo>
                <a:lnTo>
                  <a:pt x="34077" y="21857"/>
                </a:lnTo>
                <a:close/>
                <a:moveTo>
                  <a:pt x="49844" y="21626"/>
                </a:moveTo>
                <a:cubicBezTo>
                  <a:pt x="49504" y="21640"/>
                  <a:pt x="49341" y="22048"/>
                  <a:pt x="49585" y="22279"/>
                </a:cubicBezTo>
                <a:cubicBezTo>
                  <a:pt x="49662" y="22351"/>
                  <a:pt x="49754" y="22384"/>
                  <a:pt x="49844" y="22384"/>
                </a:cubicBezTo>
                <a:cubicBezTo>
                  <a:pt x="50039" y="22384"/>
                  <a:pt x="50224" y="22230"/>
                  <a:pt x="50224" y="22007"/>
                </a:cubicBezTo>
                <a:cubicBezTo>
                  <a:pt x="50224" y="21789"/>
                  <a:pt x="50048" y="21626"/>
                  <a:pt x="49844" y="21626"/>
                </a:cubicBezTo>
                <a:close/>
                <a:moveTo>
                  <a:pt x="31345" y="21925"/>
                </a:moveTo>
                <a:lnTo>
                  <a:pt x="31521" y="22251"/>
                </a:lnTo>
                <a:lnTo>
                  <a:pt x="31154" y="22415"/>
                </a:lnTo>
                <a:lnTo>
                  <a:pt x="30991" y="22088"/>
                </a:lnTo>
                <a:lnTo>
                  <a:pt x="31345" y="21925"/>
                </a:lnTo>
                <a:close/>
                <a:moveTo>
                  <a:pt x="45896" y="21659"/>
                </a:moveTo>
                <a:cubicBezTo>
                  <a:pt x="45839" y="21872"/>
                  <a:pt x="45922" y="22106"/>
                  <a:pt x="46119" y="22224"/>
                </a:cubicBezTo>
                <a:cubicBezTo>
                  <a:pt x="46097" y="22221"/>
                  <a:pt x="46074" y="22219"/>
                  <a:pt x="46051" y="22219"/>
                </a:cubicBezTo>
                <a:cubicBezTo>
                  <a:pt x="45898" y="22219"/>
                  <a:pt x="45754" y="22296"/>
                  <a:pt x="45671" y="22415"/>
                </a:cubicBezTo>
                <a:lnTo>
                  <a:pt x="45453" y="21980"/>
                </a:lnTo>
                <a:cubicBezTo>
                  <a:pt x="45651" y="21980"/>
                  <a:pt x="45835" y="21852"/>
                  <a:pt x="45896" y="21659"/>
                </a:cubicBezTo>
                <a:close/>
                <a:moveTo>
                  <a:pt x="22292" y="21884"/>
                </a:moveTo>
                <a:lnTo>
                  <a:pt x="22483" y="22224"/>
                </a:lnTo>
                <a:lnTo>
                  <a:pt x="22129" y="22428"/>
                </a:lnTo>
                <a:lnTo>
                  <a:pt x="21939" y="22061"/>
                </a:lnTo>
                <a:lnTo>
                  <a:pt x="22292" y="21884"/>
                </a:lnTo>
                <a:close/>
                <a:moveTo>
                  <a:pt x="43075" y="21925"/>
                </a:moveTo>
                <a:lnTo>
                  <a:pt x="43265" y="22265"/>
                </a:lnTo>
                <a:lnTo>
                  <a:pt x="42925" y="22428"/>
                </a:lnTo>
                <a:cubicBezTo>
                  <a:pt x="42884" y="22319"/>
                  <a:pt x="42817" y="22197"/>
                  <a:pt x="42762" y="22088"/>
                </a:cubicBezTo>
                <a:lnTo>
                  <a:pt x="43075" y="21925"/>
                </a:lnTo>
                <a:close/>
                <a:moveTo>
                  <a:pt x="9065" y="21925"/>
                </a:moveTo>
                <a:cubicBezTo>
                  <a:pt x="8844" y="21925"/>
                  <a:pt x="8731" y="22201"/>
                  <a:pt x="8890" y="22374"/>
                </a:cubicBezTo>
                <a:cubicBezTo>
                  <a:pt x="8944" y="22432"/>
                  <a:pt x="9011" y="22458"/>
                  <a:pt x="9077" y="22458"/>
                </a:cubicBezTo>
                <a:cubicBezTo>
                  <a:pt x="9211" y="22458"/>
                  <a:pt x="9339" y="22352"/>
                  <a:pt x="9339" y="22197"/>
                </a:cubicBezTo>
                <a:cubicBezTo>
                  <a:pt x="9339" y="22048"/>
                  <a:pt x="9230" y="21925"/>
                  <a:pt x="9094" y="21925"/>
                </a:cubicBezTo>
                <a:lnTo>
                  <a:pt x="9081" y="21925"/>
                </a:lnTo>
                <a:cubicBezTo>
                  <a:pt x="9075" y="21925"/>
                  <a:pt x="9070" y="21925"/>
                  <a:pt x="9065" y="21925"/>
                </a:cubicBezTo>
                <a:close/>
                <a:moveTo>
                  <a:pt x="11824" y="21782"/>
                </a:moveTo>
                <a:cubicBezTo>
                  <a:pt x="11739" y="21782"/>
                  <a:pt x="11652" y="21814"/>
                  <a:pt x="11582" y="21884"/>
                </a:cubicBezTo>
                <a:cubicBezTo>
                  <a:pt x="11378" y="22102"/>
                  <a:pt x="11527" y="22469"/>
                  <a:pt x="11826" y="22469"/>
                </a:cubicBezTo>
                <a:cubicBezTo>
                  <a:pt x="12016" y="22469"/>
                  <a:pt x="12166" y="22306"/>
                  <a:pt x="12166" y="22129"/>
                </a:cubicBezTo>
                <a:cubicBezTo>
                  <a:pt x="12166" y="21918"/>
                  <a:pt x="11999" y="21782"/>
                  <a:pt x="11824" y="21782"/>
                </a:cubicBezTo>
                <a:close/>
                <a:moveTo>
                  <a:pt x="14552" y="21670"/>
                </a:moveTo>
                <a:cubicBezTo>
                  <a:pt x="14455" y="21670"/>
                  <a:pt x="14356" y="21707"/>
                  <a:pt x="14273" y="21789"/>
                </a:cubicBezTo>
                <a:cubicBezTo>
                  <a:pt x="14028" y="22034"/>
                  <a:pt x="14191" y="22469"/>
                  <a:pt x="14545" y="22469"/>
                </a:cubicBezTo>
                <a:cubicBezTo>
                  <a:pt x="14776" y="22469"/>
                  <a:pt x="14952" y="22292"/>
                  <a:pt x="14952" y="22075"/>
                </a:cubicBezTo>
                <a:cubicBezTo>
                  <a:pt x="14952" y="21835"/>
                  <a:pt x="14758" y="21670"/>
                  <a:pt x="14552" y="21670"/>
                </a:cubicBezTo>
                <a:close/>
                <a:moveTo>
                  <a:pt x="47139" y="21653"/>
                </a:moveTo>
                <a:cubicBezTo>
                  <a:pt x="46772" y="21653"/>
                  <a:pt x="46582" y="22088"/>
                  <a:pt x="46840" y="22360"/>
                </a:cubicBezTo>
                <a:cubicBezTo>
                  <a:pt x="46918" y="22443"/>
                  <a:pt x="47018" y="22480"/>
                  <a:pt x="47116" y="22480"/>
                </a:cubicBezTo>
                <a:cubicBezTo>
                  <a:pt x="47326" y="22480"/>
                  <a:pt x="47533" y="22315"/>
                  <a:pt x="47533" y="22075"/>
                </a:cubicBezTo>
                <a:cubicBezTo>
                  <a:pt x="47533" y="21844"/>
                  <a:pt x="47356" y="21667"/>
                  <a:pt x="47139" y="21653"/>
                </a:cubicBezTo>
                <a:close/>
                <a:moveTo>
                  <a:pt x="53416" y="21891"/>
                </a:moveTo>
                <a:cubicBezTo>
                  <a:pt x="53344" y="21891"/>
                  <a:pt x="53271" y="21918"/>
                  <a:pt x="53215" y="21980"/>
                </a:cubicBezTo>
                <a:cubicBezTo>
                  <a:pt x="53028" y="22166"/>
                  <a:pt x="53155" y="22483"/>
                  <a:pt x="53416" y="22483"/>
                </a:cubicBezTo>
                <a:cubicBezTo>
                  <a:pt x="53421" y="22483"/>
                  <a:pt x="53427" y="22483"/>
                  <a:pt x="53432" y="22483"/>
                </a:cubicBezTo>
                <a:cubicBezTo>
                  <a:pt x="53595" y="22483"/>
                  <a:pt x="53718" y="22347"/>
                  <a:pt x="53718" y="22197"/>
                </a:cubicBezTo>
                <a:cubicBezTo>
                  <a:pt x="53718" y="22013"/>
                  <a:pt x="53568" y="21891"/>
                  <a:pt x="53416" y="21891"/>
                </a:cubicBezTo>
                <a:close/>
                <a:moveTo>
                  <a:pt x="19560" y="21912"/>
                </a:moveTo>
                <a:lnTo>
                  <a:pt x="19764" y="22292"/>
                </a:lnTo>
                <a:lnTo>
                  <a:pt x="19411" y="22496"/>
                </a:lnTo>
                <a:lnTo>
                  <a:pt x="19207" y="22102"/>
                </a:lnTo>
                <a:cubicBezTo>
                  <a:pt x="19275" y="22102"/>
                  <a:pt x="19329" y="22075"/>
                  <a:pt x="19397" y="22048"/>
                </a:cubicBezTo>
                <a:cubicBezTo>
                  <a:pt x="19451" y="22007"/>
                  <a:pt x="19519" y="21966"/>
                  <a:pt x="19560" y="21912"/>
                </a:cubicBezTo>
                <a:close/>
                <a:moveTo>
                  <a:pt x="40370" y="21980"/>
                </a:moveTo>
                <a:lnTo>
                  <a:pt x="40547" y="22319"/>
                </a:lnTo>
                <a:lnTo>
                  <a:pt x="40220" y="22496"/>
                </a:lnTo>
                <a:lnTo>
                  <a:pt x="40030" y="22170"/>
                </a:lnTo>
                <a:lnTo>
                  <a:pt x="40370" y="21980"/>
                </a:lnTo>
                <a:close/>
                <a:moveTo>
                  <a:pt x="7193" y="22154"/>
                </a:moveTo>
                <a:cubicBezTo>
                  <a:pt x="7150" y="22154"/>
                  <a:pt x="7104" y="22159"/>
                  <a:pt x="7055" y="22170"/>
                </a:cubicBezTo>
                <a:lnTo>
                  <a:pt x="7558" y="22510"/>
                </a:lnTo>
                <a:cubicBezTo>
                  <a:pt x="7558" y="22294"/>
                  <a:pt x="7415" y="22154"/>
                  <a:pt x="7193" y="22154"/>
                </a:cubicBezTo>
                <a:close/>
                <a:moveTo>
                  <a:pt x="28572" y="21980"/>
                </a:moveTo>
                <a:cubicBezTo>
                  <a:pt x="28640" y="22102"/>
                  <a:pt x="28694" y="22224"/>
                  <a:pt x="28762" y="22347"/>
                </a:cubicBezTo>
                <a:lnTo>
                  <a:pt x="28422" y="22523"/>
                </a:lnTo>
                <a:lnTo>
                  <a:pt x="28246" y="22156"/>
                </a:lnTo>
                <a:lnTo>
                  <a:pt x="28572" y="21980"/>
                </a:lnTo>
                <a:close/>
                <a:moveTo>
                  <a:pt x="37624" y="22048"/>
                </a:moveTo>
                <a:lnTo>
                  <a:pt x="37801" y="22387"/>
                </a:lnTo>
                <a:lnTo>
                  <a:pt x="37461" y="22550"/>
                </a:lnTo>
                <a:lnTo>
                  <a:pt x="37284" y="22224"/>
                </a:lnTo>
                <a:lnTo>
                  <a:pt x="37624" y="22048"/>
                </a:lnTo>
                <a:close/>
                <a:moveTo>
                  <a:pt x="25881" y="22061"/>
                </a:moveTo>
                <a:lnTo>
                  <a:pt x="26057" y="22401"/>
                </a:lnTo>
                <a:lnTo>
                  <a:pt x="25677" y="22605"/>
                </a:lnTo>
                <a:lnTo>
                  <a:pt x="25500" y="22265"/>
                </a:lnTo>
                <a:lnTo>
                  <a:pt x="25881" y="22061"/>
                </a:lnTo>
                <a:close/>
                <a:moveTo>
                  <a:pt x="50674" y="21885"/>
                </a:moveTo>
                <a:cubicBezTo>
                  <a:pt x="50486" y="21885"/>
                  <a:pt x="50306" y="22031"/>
                  <a:pt x="50306" y="22251"/>
                </a:cubicBezTo>
                <a:cubicBezTo>
                  <a:pt x="50306" y="22455"/>
                  <a:pt x="50469" y="22618"/>
                  <a:pt x="50673" y="22618"/>
                </a:cubicBezTo>
                <a:cubicBezTo>
                  <a:pt x="50999" y="22618"/>
                  <a:pt x="51162" y="22224"/>
                  <a:pt x="50931" y="21993"/>
                </a:cubicBezTo>
                <a:cubicBezTo>
                  <a:pt x="50856" y="21918"/>
                  <a:pt x="50764" y="21885"/>
                  <a:pt x="50674" y="21885"/>
                </a:cubicBezTo>
                <a:close/>
                <a:moveTo>
                  <a:pt x="34879" y="22116"/>
                </a:moveTo>
                <a:lnTo>
                  <a:pt x="35123" y="22469"/>
                </a:lnTo>
                <a:lnTo>
                  <a:pt x="34729" y="22646"/>
                </a:lnTo>
                <a:cubicBezTo>
                  <a:pt x="34688" y="22537"/>
                  <a:pt x="34620" y="22401"/>
                  <a:pt x="34566" y="22279"/>
                </a:cubicBezTo>
                <a:lnTo>
                  <a:pt x="34879" y="22116"/>
                </a:lnTo>
                <a:close/>
                <a:moveTo>
                  <a:pt x="23121" y="22129"/>
                </a:moveTo>
                <a:lnTo>
                  <a:pt x="23298" y="22469"/>
                </a:lnTo>
                <a:lnTo>
                  <a:pt x="22958" y="22673"/>
                </a:lnTo>
                <a:lnTo>
                  <a:pt x="22768" y="22306"/>
                </a:lnTo>
                <a:lnTo>
                  <a:pt x="23121" y="22129"/>
                </a:lnTo>
                <a:close/>
                <a:moveTo>
                  <a:pt x="43917" y="22156"/>
                </a:moveTo>
                <a:lnTo>
                  <a:pt x="44094" y="22496"/>
                </a:lnTo>
                <a:lnTo>
                  <a:pt x="43754" y="22686"/>
                </a:lnTo>
                <a:lnTo>
                  <a:pt x="43578" y="22347"/>
                </a:lnTo>
                <a:lnTo>
                  <a:pt x="43917" y="22156"/>
                </a:lnTo>
                <a:close/>
                <a:moveTo>
                  <a:pt x="32174" y="22170"/>
                </a:moveTo>
                <a:lnTo>
                  <a:pt x="32337" y="22523"/>
                </a:lnTo>
                <a:lnTo>
                  <a:pt x="31983" y="22700"/>
                </a:lnTo>
                <a:lnTo>
                  <a:pt x="31820" y="22347"/>
                </a:lnTo>
                <a:lnTo>
                  <a:pt x="32174" y="22170"/>
                </a:lnTo>
                <a:close/>
                <a:moveTo>
                  <a:pt x="54248" y="22170"/>
                </a:moveTo>
                <a:cubicBezTo>
                  <a:pt x="54098" y="22170"/>
                  <a:pt x="53989" y="22279"/>
                  <a:pt x="53989" y="22428"/>
                </a:cubicBezTo>
                <a:cubicBezTo>
                  <a:pt x="53980" y="22596"/>
                  <a:pt x="54111" y="22706"/>
                  <a:pt x="54252" y="22706"/>
                </a:cubicBezTo>
                <a:cubicBezTo>
                  <a:pt x="54316" y="22706"/>
                  <a:pt x="54382" y="22683"/>
                  <a:pt x="54438" y="22632"/>
                </a:cubicBezTo>
                <a:cubicBezTo>
                  <a:pt x="54615" y="22455"/>
                  <a:pt x="54492" y="22170"/>
                  <a:pt x="54248" y="22170"/>
                </a:cubicBezTo>
                <a:close/>
                <a:moveTo>
                  <a:pt x="12677" y="22033"/>
                </a:moveTo>
                <a:cubicBezTo>
                  <a:pt x="12670" y="22033"/>
                  <a:pt x="12663" y="22033"/>
                  <a:pt x="12655" y="22034"/>
                </a:cubicBezTo>
                <a:lnTo>
                  <a:pt x="12642" y="22034"/>
                </a:lnTo>
                <a:cubicBezTo>
                  <a:pt x="12343" y="22048"/>
                  <a:pt x="12207" y="22401"/>
                  <a:pt x="12424" y="22618"/>
                </a:cubicBezTo>
                <a:cubicBezTo>
                  <a:pt x="12493" y="22683"/>
                  <a:pt x="12576" y="22712"/>
                  <a:pt x="12657" y="22712"/>
                </a:cubicBezTo>
                <a:cubicBezTo>
                  <a:pt x="12831" y="22712"/>
                  <a:pt x="12995" y="22578"/>
                  <a:pt x="12995" y="22374"/>
                </a:cubicBezTo>
                <a:cubicBezTo>
                  <a:pt x="12995" y="22191"/>
                  <a:pt x="12857" y="22033"/>
                  <a:pt x="12677" y="22033"/>
                </a:cubicBezTo>
                <a:close/>
                <a:moveTo>
                  <a:pt x="15374" y="21912"/>
                </a:moveTo>
                <a:cubicBezTo>
                  <a:pt x="15156" y="21912"/>
                  <a:pt x="14966" y="22102"/>
                  <a:pt x="14980" y="22319"/>
                </a:cubicBezTo>
                <a:cubicBezTo>
                  <a:pt x="14989" y="22557"/>
                  <a:pt x="15181" y="22714"/>
                  <a:pt x="15385" y="22714"/>
                </a:cubicBezTo>
                <a:cubicBezTo>
                  <a:pt x="15485" y="22714"/>
                  <a:pt x="15588" y="22676"/>
                  <a:pt x="15673" y="22591"/>
                </a:cubicBezTo>
                <a:cubicBezTo>
                  <a:pt x="15917" y="22333"/>
                  <a:pt x="15741" y="21912"/>
                  <a:pt x="15374" y="21912"/>
                </a:cubicBezTo>
                <a:close/>
                <a:moveTo>
                  <a:pt x="47954" y="21912"/>
                </a:moveTo>
                <a:cubicBezTo>
                  <a:pt x="47723" y="21912"/>
                  <a:pt x="47547" y="22088"/>
                  <a:pt x="47547" y="22319"/>
                </a:cubicBezTo>
                <a:cubicBezTo>
                  <a:pt x="47547" y="22557"/>
                  <a:pt x="47742" y="22714"/>
                  <a:pt x="47949" y="22714"/>
                </a:cubicBezTo>
                <a:cubicBezTo>
                  <a:pt x="48051" y="22714"/>
                  <a:pt x="48155" y="22676"/>
                  <a:pt x="48240" y="22591"/>
                </a:cubicBezTo>
                <a:cubicBezTo>
                  <a:pt x="48484" y="22347"/>
                  <a:pt x="48308" y="21912"/>
                  <a:pt x="47954" y="21912"/>
                </a:cubicBezTo>
                <a:close/>
                <a:moveTo>
                  <a:pt x="9912" y="22169"/>
                </a:moveTo>
                <a:cubicBezTo>
                  <a:pt x="9907" y="22169"/>
                  <a:pt x="9901" y="22170"/>
                  <a:pt x="9896" y="22170"/>
                </a:cubicBezTo>
                <a:cubicBezTo>
                  <a:pt x="9747" y="22170"/>
                  <a:pt x="9638" y="22292"/>
                  <a:pt x="9638" y="22442"/>
                </a:cubicBezTo>
                <a:cubicBezTo>
                  <a:pt x="9638" y="22606"/>
                  <a:pt x="9773" y="22716"/>
                  <a:pt x="9912" y="22716"/>
                </a:cubicBezTo>
                <a:cubicBezTo>
                  <a:pt x="9979" y="22716"/>
                  <a:pt x="10047" y="22690"/>
                  <a:pt x="10100" y="22632"/>
                </a:cubicBezTo>
                <a:cubicBezTo>
                  <a:pt x="10273" y="22459"/>
                  <a:pt x="10147" y="22169"/>
                  <a:pt x="9912" y="22169"/>
                </a:cubicBezTo>
                <a:close/>
                <a:moveTo>
                  <a:pt x="41185" y="22224"/>
                </a:moveTo>
                <a:lnTo>
                  <a:pt x="41376" y="22564"/>
                </a:lnTo>
                <a:lnTo>
                  <a:pt x="41036" y="22741"/>
                </a:lnTo>
                <a:lnTo>
                  <a:pt x="40859" y="22401"/>
                </a:lnTo>
                <a:lnTo>
                  <a:pt x="41185" y="22224"/>
                </a:lnTo>
                <a:close/>
                <a:moveTo>
                  <a:pt x="20403" y="22184"/>
                </a:moveTo>
                <a:lnTo>
                  <a:pt x="20593" y="22537"/>
                </a:lnTo>
                <a:lnTo>
                  <a:pt x="20240" y="22754"/>
                </a:lnTo>
                <a:lnTo>
                  <a:pt x="20036" y="22374"/>
                </a:lnTo>
                <a:lnTo>
                  <a:pt x="20403" y="22184"/>
                </a:lnTo>
                <a:close/>
                <a:moveTo>
                  <a:pt x="29428" y="22251"/>
                </a:moveTo>
                <a:lnTo>
                  <a:pt x="29605" y="22578"/>
                </a:lnTo>
                <a:lnTo>
                  <a:pt x="29265" y="22768"/>
                </a:lnTo>
                <a:lnTo>
                  <a:pt x="29088" y="22415"/>
                </a:lnTo>
                <a:lnTo>
                  <a:pt x="29428" y="22251"/>
                </a:lnTo>
                <a:close/>
                <a:moveTo>
                  <a:pt x="38426" y="22292"/>
                </a:moveTo>
                <a:lnTo>
                  <a:pt x="38617" y="22646"/>
                </a:lnTo>
                <a:lnTo>
                  <a:pt x="38290" y="22822"/>
                </a:lnTo>
                <a:lnTo>
                  <a:pt x="38114" y="22455"/>
                </a:lnTo>
                <a:lnTo>
                  <a:pt x="38426" y="22292"/>
                </a:lnTo>
                <a:close/>
                <a:moveTo>
                  <a:pt x="51502" y="22143"/>
                </a:moveTo>
                <a:cubicBezTo>
                  <a:pt x="51189" y="22156"/>
                  <a:pt x="51026" y="22537"/>
                  <a:pt x="51257" y="22741"/>
                </a:cubicBezTo>
                <a:cubicBezTo>
                  <a:pt x="51326" y="22810"/>
                  <a:pt x="51411" y="22840"/>
                  <a:pt x="51495" y="22840"/>
                </a:cubicBezTo>
                <a:cubicBezTo>
                  <a:pt x="51676" y="22840"/>
                  <a:pt x="51851" y="22696"/>
                  <a:pt x="51842" y="22483"/>
                </a:cubicBezTo>
                <a:cubicBezTo>
                  <a:pt x="51842" y="22292"/>
                  <a:pt x="51692" y="22143"/>
                  <a:pt x="51502" y="22143"/>
                </a:cubicBezTo>
                <a:close/>
                <a:moveTo>
                  <a:pt x="35721" y="22360"/>
                </a:moveTo>
                <a:lnTo>
                  <a:pt x="35898" y="22714"/>
                </a:lnTo>
                <a:lnTo>
                  <a:pt x="35572" y="22890"/>
                </a:lnTo>
                <a:lnTo>
                  <a:pt x="35341" y="22523"/>
                </a:lnTo>
                <a:lnTo>
                  <a:pt x="35721" y="22360"/>
                </a:lnTo>
                <a:close/>
                <a:moveTo>
                  <a:pt x="55076" y="22454"/>
                </a:moveTo>
                <a:cubicBezTo>
                  <a:pt x="55020" y="22454"/>
                  <a:pt x="54962" y="22475"/>
                  <a:pt x="54914" y="22523"/>
                </a:cubicBezTo>
                <a:cubicBezTo>
                  <a:pt x="54778" y="22659"/>
                  <a:pt x="54873" y="22904"/>
                  <a:pt x="55077" y="22904"/>
                </a:cubicBezTo>
                <a:cubicBezTo>
                  <a:pt x="55199" y="22904"/>
                  <a:pt x="55294" y="22809"/>
                  <a:pt x="55308" y="22686"/>
                </a:cubicBezTo>
                <a:cubicBezTo>
                  <a:pt x="55308" y="22548"/>
                  <a:pt x="55195" y="22454"/>
                  <a:pt x="55076" y="22454"/>
                </a:cubicBezTo>
                <a:close/>
                <a:moveTo>
                  <a:pt x="23950" y="22374"/>
                </a:moveTo>
                <a:lnTo>
                  <a:pt x="24141" y="22714"/>
                </a:lnTo>
                <a:lnTo>
                  <a:pt x="23787" y="22917"/>
                </a:lnTo>
                <a:lnTo>
                  <a:pt x="23597" y="22550"/>
                </a:lnTo>
                <a:lnTo>
                  <a:pt x="23950" y="22374"/>
                </a:lnTo>
                <a:close/>
                <a:moveTo>
                  <a:pt x="44747" y="22387"/>
                </a:moveTo>
                <a:lnTo>
                  <a:pt x="44937" y="22754"/>
                </a:lnTo>
                <a:lnTo>
                  <a:pt x="44570" y="22945"/>
                </a:lnTo>
                <a:cubicBezTo>
                  <a:pt x="44556" y="22877"/>
                  <a:pt x="44529" y="22809"/>
                  <a:pt x="44502" y="22754"/>
                </a:cubicBezTo>
                <a:cubicBezTo>
                  <a:pt x="44461" y="22700"/>
                  <a:pt x="44420" y="22646"/>
                  <a:pt x="44380" y="22591"/>
                </a:cubicBezTo>
                <a:lnTo>
                  <a:pt x="44747" y="22387"/>
                </a:lnTo>
                <a:close/>
                <a:moveTo>
                  <a:pt x="48756" y="22156"/>
                </a:moveTo>
                <a:cubicBezTo>
                  <a:pt x="48417" y="22156"/>
                  <a:pt x="48240" y="22578"/>
                  <a:pt x="48484" y="22836"/>
                </a:cubicBezTo>
                <a:cubicBezTo>
                  <a:pt x="48563" y="22914"/>
                  <a:pt x="48659" y="22949"/>
                  <a:pt x="48755" y="22949"/>
                </a:cubicBezTo>
                <a:cubicBezTo>
                  <a:pt x="48957" y="22949"/>
                  <a:pt x="49155" y="22791"/>
                  <a:pt x="49164" y="22550"/>
                </a:cubicBezTo>
                <a:cubicBezTo>
                  <a:pt x="49151" y="22347"/>
                  <a:pt x="48987" y="22170"/>
                  <a:pt x="48784" y="22156"/>
                </a:cubicBezTo>
                <a:close/>
                <a:moveTo>
                  <a:pt x="33003" y="22442"/>
                </a:moveTo>
                <a:lnTo>
                  <a:pt x="33180" y="22768"/>
                </a:lnTo>
                <a:lnTo>
                  <a:pt x="32813" y="22958"/>
                </a:lnTo>
                <a:lnTo>
                  <a:pt x="32636" y="22618"/>
                </a:lnTo>
                <a:lnTo>
                  <a:pt x="33003" y="22442"/>
                </a:lnTo>
                <a:close/>
                <a:moveTo>
                  <a:pt x="16203" y="22156"/>
                </a:moveTo>
                <a:cubicBezTo>
                  <a:pt x="15664" y="22170"/>
                  <a:pt x="15673" y="22958"/>
                  <a:pt x="16203" y="22958"/>
                </a:cubicBezTo>
                <a:cubicBezTo>
                  <a:pt x="16207" y="22958"/>
                  <a:pt x="16212" y="22958"/>
                  <a:pt x="16216" y="22958"/>
                </a:cubicBezTo>
                <a:cubicBezTo>
                  <a:pt x="16434" y="22958"/>
                  <a:pt x="16611" y="22782"/>
                  <a:pt x="16611" y="22564"/>
                </a:cubicBezTo>
                <a:cubicBezTo>
                  <a:pt x="16624" y="22374"/>
                  <a:pt x="16488" y="22265"/>
                  <a:pt x="16352" y="22156"/>
                </a:cubicBezTo>
                <a:close/>
                <a:moveTo>
                  <a:pt x="8004" y="22408"/>
                </a:moveTo>
                <a:cubicBezTo>
                  <a:pt x="7874" y="22408"/>
                  <a:pt x="7748" y="22483"/>
                  <a:pt x="7694" y="22618"/>
                </a:cubicBezTo>
                <a:lnTo>
                  <a:pt x="8265" y="22985"/>
                </a:lnTo>
                <a:cubicBezTo>
                  <a:pt x="8415" y="22836"/>
                  <a:pt x="8387" y="22591"/>
                  <a:pt x="8211" y="22469"/>
                </a:cubicBezTo>
                <a:lnTo>
                  <a:pt x="8197" y="22469"/>
                </a:lnTo>
                <a:cubicBezTo>
                  <a:pt x="8137" y="22428"/>
                  <a:pt x="8070" y="22408"/>
                  <a:pt x="8004" y="22408"/>
                </a:cubicBezTo>
                <a:close/>
                <a:moveTo>
                  <a:pt x="10741" y="22428"/>
                </a:moveTo>
                <a:cubicBezTo>
                  <a:pt x="10736" y="22428"/>
                  <a:pt x="10731" y="22428"/>
                  <a:pt x="10725" y="22428"/>
                </a:cubicBezTo>
                <a:cubicBezTo>
                  <a:pt x="10562" y="22428"/>
                  <a:pt x="10440" y="22564"/>
                  <a:pt x="10453" y="22714"/>
                </a:cubicBezTo>
                <a:cubicBezTo>
                  <a:pt x="10462" y="22882"/>
                  <a:pt x="10592" y="22987"/>
                  <a:pt x="10731" y="22987"/>
                </a:cubicBezTo>
                <a:cubicBezTo>
                  <a:pt x="10805" y="22987"/>
                  <a:pt x="10881" y="22957"/>
                  <a:pt x="10943" y="22890"/>
                </a:cubicBezTo>
                <a:cubicBezTo>
                  <a:pt x="11102" y="22718"/>
                  <a:pt x="10976" y="22428"/>
                  <a:pt x="10741" y="22428"/>
                </a:cubicBezTo>
                <a:close/>
                <a:moveTo>
                  <a:pt x="13481" y="22265"/>
                </a:moveTo>
                <a:cubicBezTo>
                  <a:pt x="13166" y="22265"/>
                  <a:pt x="12999" y="22636"/>
                  <a:pt x="13226" y="22877"/>
                </a:cubicBezTo>
                <a:cubicBezTo>
                  <a:pt x="13299" y="22954"/>
                  <a:pt x="13391" y="22988"/>
                  <a:pt x="13482" y="22988"/>
                </a:cubicBezTo>
                <a:cubicBezTo>
                  <a:pt x="13664" y="22988"/>
                  <a:pt x="13842" y="22850"/>
                  <a:pt x="13851" y="22632"/>
                </a:cubicBezTo>
                <a:cubicBezTo>
                  <a:pt x="13851" y="22428"/>
                  <a:pt x="13688" y="22265"/>
                  <a:pt x="13498" y="22265"/>
                </a:cubicBezTo>
                <a:cubicBezTo>
                  <a:pt x="13492" y="22265"/>
                  <a:pt x="13487" y="22265"/>
                  <a:pt x="13481" y="22265"/>
                </a:cubicBezTo>
                <a:close/>
                <a:moveTo>
                  <a:pt x="26696" y="22319"/>
                </a:moveTo>
                <a:lnTo>
                  <a:pt x="26900" y="22673"/>
                </a:lnTo>
                <a:cubicBezTo>
                  <a:pt x="26710" y="22686"/>
                  <a:pt x="26547" y="22809"/>
                  <a:pt x="26492" y="22999"/>
                </a:cubicBezTo>
                <a:cubicBezTo>
                  <a:pt x="26479" y="22809"/>
                  <a:pt x="26479" y="22618"/>
                  <a:pt x="26302" y="22510"/>
                </a:cubicBezTo>
                <a:lnTo>
                  <a:pt x="26696" y="22319"/>
                </a:lnTo>
                <a:close/>
                <a:moveTo>
                  <a:pt x="30244" y="22496"/>
                </a:moveTo>
                <a:cubicBezTo>
                  <a:pt x="30298" y="22618"/>
                  <a:pt x="30366" y="22741"/>
                  <a:pt x="30407" y="22809"/>
                </a:cubicBezTo>
                <a:lnTo>
                  <a:pt x="30067" y="22999"/>
                </a:lnTo>
                <a:cubicBezTo>
                  <a:pt x="30026" y="22904"/>
                  <a:pt x="29958" y="22782"/>
                  <a:pt x="29904" y="22659"/>
                </a:cubicBezTo>
                <a:lnTo>
                  <a:pt x="30244" y="22496"/>
                </a:lnTo>
                <a:close/>
                <a:moveTo>
                  <a:pt x="42028" y="22469"/>
                </a:moveTo>
                <a:lnTo>
                  <a:pt x="42205" y="22836"/>
                </a:lnTo>
                <a:lnTo>
                  <a:pt x="41865" y="23013"/>
                </a:lnTo>
                <a:lnTo>
                  <a:pt x="41702" y="22646"/>
                </a:lnTo>
                <a:lnTo>
                  <a:pt x="42028" y="22469"/>
                </a:lnTo>
                <a:close/>
                <a:moveTo>
                  <a:pt x="21218" y="22428"/>
                </a:moveTo>
                <a:lnTo>
                  <a:pt x="21436" y="22836"/>
                </a:lnTo>
                <a:cubicBezTo>
                  <a:pt x="21273" y="22849"/>
                  <a:pt x="21124" y="22930"/>
                  <a:pt x="21043" y="23065"/>
                </a:cubicBezTo>
                <a:lnTo>
                  <a:pt x="21043" y="23065"/>
                </a:lnTo>
                <a:cubicBezTo>
                  <a:pt x="21051" y="22895"/>
                  <a:pt x="20970" y="22738"/>
                  <a:pt x="20838" y="22632"/>
                </a:cubicBezTo>
                <a:lnTo>
                  <a:pt x="21218" y="22428"/>
                </a:lnTo>
                <a:close/>
                <a:moveTo>
                  <a:pt x="39296" y="22523"/>
                </a:moveTo>
                <a:lnTo>
                  <a:pt x="39459" y="22904"/>
                </a:lnTo>
                <a:lnTo>
                  <a:pt x="39106" y="23067"/>
                </a:lnTo>
                <a:cubicBezTo>
                  <a:pt x="39051" y="22972"/>
                  <a:pt x="38984" y="22850"/>
                  <a:pt x="38929" y="22741"/>
                </a:cubicBezTo>
                <a:lnTo>
                  <a:pt x="39296" y="22523"/>
                </a:lnTo>
                <a:close/>
                <a:moveTo>
                  <a:pt x="52270" y="22407"/>
                </a:moveTo>
                <a:cubicBezTo>
                  <a:pt x="51953" y="22407"/>
                  <a:pt x="51945" y="23073"/>
                  <a:pt x="52265" y="23073"/>
                </a:cubicBezTo>
                <a:cubicBezTo>
                  <a:pt x="52281" y="23073"/>
                  <a:pt x="52299" y="23071"/>
                  <a:pt x="52318" y="23067"/>
                </a:cubicBezTo>
                <a:cubicBezTo>
                  <a:pt x="52685" y="23013"/>
                  <a:pt x="52698" y="22483"/>
                  <a:pt x="52331" y="22415"/>
                </a:cubicBezTo>
                <a:cubicBezTo>
                  <a:pt x="52310" y="22409"/>
                  <a:pt x="52289" y="22407"/>
                  <a:pt x="52270" y="22407"/>
                </a:cubicBezTo>
                <a:close/>
                <a:moveTo>
                  <a:pt x="55865" y="22714"/>
                </a:moveTo>
                <a:cubicBezTo>
                  <a:pt x="55824" y="22782"/>
                  <a:pt x="55743" y="22850"/>
                  <a:pt x="55743" y="22917"/>
                </a:cubicBezTo>
                <a:cubicBezTo>
                  <a:pt x="55743" y="23033"/>
                  <a:pt x="55828" y="23091"/>
                  <a:pt x="55913" y="23091"/>
                </a:cubicBezTo>
                <a:cubicBezTo>
                  <a:pt x="55998" y="23091"/>
                  <a:pt x="56083" y="23033"/>
                  <a:pt x="56083" y="22917"/>
                </a:cubicBezTo>
                <a:cubicBezTo>
                  <a:pt x="56069" y="22850"/>
                  <a:pt x="55987" y="22782"/>
                  <a:pt x="55947" y="22714"/>
                </a:cubicBezTo>
                <a:close/>
                <a:moveTo>
                  <a:pt x="27539" y="22550"/>
                </a:moveTo>
                <a:cubicBezTo>
                  <a:pt x="27552" y="22741"/>
                  <a:pt x="27688" y="22904"/>
                  <a:pt x="27879" y="22945"/>
                </a:cubicBezTo>
                <a:cubicBezTo>
                  <a:pt x="27688" y="22958"/>
                  <a:pt x="27484" y="22958"/>
                  <a:pt x="27376" y="23149"/>
                </a:cubicBezTo>
                <a:lnTo>
                  <a:pt x="27185" y="22741"/>
                </a:lnTo>
                <a:lnTo>
                  <a:pt x="27539" y="22550"/>
                </a:lnTo>
                <a:close/>
                <a:moveTo>
                  <a:pt x="36550" y="22618"/>
                </a:moveTo>
                <a:lnTo>
                  <a:pt x="36714" y="22958"/>
                </a:lnTo>
                <a:lnTo>
                  <a:pt x="36374" y="23149"/>
                </a:lnTo>
                <a:lnTo>
                  <a:pt x="36211" y="22809"/>
                </a:lnTo>
                <a:lnTo>
                  <a:pt x="36550" y="22618"/>
                </a:lnTo>
                <a:close/>
                <a:moveTo>
                  <a:pt x="24766" y="22605"/>
                </a:moveTo>
                <a:lnTo>
                  <a:pt x="24956" y="22985"/>
                </a:lnTo>
                <a:lnTo>
                  <a:pt x="24616" y="23189"/>
                </a:lnTo>
                <a:lnTo>
                  <a:pt x="24413" y="22782"/>
                </a:lnTo>
                <a:cubicBezTo>
                  <a:pt x="24481" y="22768"/>
                  <a:pt x="24535" y="22754"/>
                  <a:pt x="24603" y="22727"/>
                </a:cubicBezTo>
                <a:cubicBezTo>
                  <a:pt x="24657" y="22686"/>
                  <a:pt x="24712" y="22646"/>
                  <a:pt x="24766" y="22605"/>
                </a:cubicBezTo>
                <a:close/>
                <a:moveTo>
                  <a:pt x="17018" y="22401"/>
                </a:moveTo>
                <a:cubicBezTo>
                  <a:pt x="16516" y="22442"/>
                  <a:pt x="16529" y="23189"/>
                  <a:pt x="17032" y="23203"/>
                </a:cubicBezTo>
                <a:cubicBezTo>
                  <a:pt x="17263" y="23203"/>
                  <a:pt x="17440" y="23026"/>
                  <a:pt x="17440" y="22795"/>
                </a:cubicBezTo>
                <a:cubicBezTo>
                  <a:pt x="17426" y="22632"/>
                  <a:pt x="17331" y="22483"/>
                  <a:pt x="17182" y="22401"/>
                </a:cubicBezTo>
                <a:close/>
                <a:moveTo>
                  <a:pt x="33832" y="22686"/>
                </a:moveTo>
                <a:lnTo>
                  <a:pt x="34009" y="23013"/>
                </a:lnTo>
                <a:lnTo>
                  <a:pt x="33628" y="23203"/>
                </a:lnTo>
                <a:lnTo>
                  <a:pt x="33465" y="22863"/>
                </a:lnTo>
                <a:lnTo>
                  <a:pt x="33832" y="22686"/>
                </a:lnTo>
                <a:close/>
                <a:moveTo>
                  <a:pt x="49599" y="22442"/>
                </a:moveTo>
                <a:cubicBezTo>
                  <a:pt x="49259" y="22455"/>
                  <a:pt x="49083" y="22863"/>
                  <a:pt x="49327" y="23108"/>
                </a:cubicBezTo>
                <a:cubicBezTo>
                  <a:pt x="49405" y="23182"/>
                  <a:pt x="49502" y="23215"/>
                  <a:pt x="49596" y="23215"/>
                </a:cubicBezTo>
                <a:cubicBezTo>
                  <a:pt x="49798" y="23215"/>
                  <a:pt x="49993" y="23063"/>
                  <a:pt x="49993" y="22822"/>
                </a:cubicBezTo>
                <a:cubicBezTo>
                  <a:pt x="49980" y="22618"/>
                  <a:pt x="49803" y="22442"/>
                  <a:pt x="49599" y="22442"/>
                </a:cubicBezTo>
                <a:close/>
                <a:moveTo>
                  <a:pt x="45562" y="22632"/>
                </a:moveTo>
                <a:lnTo>
                  <a:pt x="45780" y="23026"/>
                </a:lnTo>
                <a:lnTo>
                  <a:pt x="45413" y="23217"/>
                </a:lnTo>
                <a:cubicBezTo>
                  <a:pt x="45358" y="23094"/>
                  <a:pt x="45277" y="22958"/>
                  <a:pt x="45222" y="22822"/>
                </a:cubicBezTo>
                <a:lnTo>
                  <a:pt x="45562" y="22632"/>
                </a:lnTo>
                <a:close/>
                <a:moveTo>
                  <a:pt x="11545" y="22658"/>
                </a:moveTo>
                <a:cubicBezTo>
                  <a:pt x="11393" y="22658"/>
                  <a:pt x="11269" y="22789"/>
                  <a:pt x="11269" y="22945"/>
                </a:cubicBezTo>
                <a:cubicBezTo>
                  <a:pt x="11260" y="23122"/>
                  <a:pt x="11410" y="23248"/>
                  <a:pt x="11567" y="23248"/>
                </a:cubicBezTo>
                <a:cubicBezTo>
                  <a:pt x="11639" y="23248"/>
                  <a:pt x="11712" y="23222"/>
                  <a:pt x="11772" y="23162"/>
                </a:cubicBezTo>
                <a:cubicBezTo>
                  <a:pt x="11962" y="22985"/>
                  <a:pt x="11840" y="22659"/>
                  <a:pt x="11568" y="22659"/>
                </a:cubicBezTo>
                <a:cubicBezTo>
                  <a:pt x="11560" y="22659"/>
                  <a:pt x="11553" y="22658"/>
                  <a:pt x="11545" y="22658"/>
                </a:cubicBezTo>
                <a:close/>
                <a:moveTo>
                  <a:pt x="42844" y="22754"/>
                </a:moveTo>
                <a:lnTo>
                  <a:pt x="43020" y="23081"/>
                </a:lnTo>
                <a:lnTo>
                  <a:pt x="42681" y="23257"/>
                </a:lnTo>
                <a:lnTo>
                  <a:pt x="42504" y="22917"/>
                </a:lnTo>
                <a:lnTo>
                  <a:pt x="42844" y="22754"/>
                </a:lnTo>
                <a:close/>
                <a:moveTo>
                  <a:pt x="14315" y="22524"/>
                </a:moveTo>
                <a:cubicBezTo>
                  <a:pt x="14127" y="22524"/>
                  <a:pt x="13947" y="22670"/>
                  <a:pt x="13947" y="22890"/>
                </a:cubicBezTo>
                <a:cubicBezTo>
                  <a:pt x="13933" y="23094"/>
                  <a:pt x="14110" y="23257"/>
                  <a:pt x="14314" y="23257"/>
                </a:cubicBezTo>
                <a:cubicBezTo>
                  <a:pt x="14319" y="23258"/>
                  <a:pt x="14324" y="23258"/>
                  <a:pt x="14329" y="23258"/>
                </a:cubicBezTo>
                <a:cubicBezTo>
                  <a:pt x="14645" y="23258"/>
                  <a:pt x="14799" y="22859"/>
                  <a:pt x="14572" y="22632"/>
                </a:cubicBezTo>
                <a:cubicBezTo>
                  <a:pt x="14497" y="22557"/>
                  <a:pt x="14405" y="22524"/>
                  <a:pt x="14315" y="22524"/>
                </a:cubicBezTo>
                <a:close/>
                <a:moveTo>
                  <a:pt x="22048" y="22700"/>
                </a:moveTo>
                <a:lnTo>
                  <a:pt x="22251" y="23067"/>
                </a:lnTo>
                <a:lnTo>
                  <a:pt x="21884" y="23284"/>
                </a:lnTo>
                <a:lnTo>
                  <a:pt x="21681" y="22890"/>
                </a:lnTo>
                <a:lnTo>
                  <a:pt x="22048" y="22700"/>
                </a:lnTo>
                <a:close/>
                <a:moveTo>
                  <a:pt x="31059" y="22754"/>
                </a:moveTo>
                <a:cubicBezTo>
                  <a:pt x="31141" y="22877"/>
                  <a:pt x="31236" y="23013"/>
                  <a:pt x="31304" y="23121"/>
                </a:cubicBezTo>
                <a:lnTo>
                  <a:pt x="30910" y="23284"/>
                </a:lnTo>
                <a:cubicBezTo>
                  <a:pt x="30855" y="23176"/>
                  <a:pt x="30801" y="23040"/>
                  <a:pt x="30733" y="22931"/>
                </a:cubicBezTo>
                <a:lnTo>
                  <a:pt x="31059" y="22754"/>
                </a:lnTo>
                <a:close/>
                <a:moveTo>
                  <a:pt x="56721" y="23108"/>
                </a:moveTo>
                <a:cubicBezTo>
                  <a:pt x="56694" y="23108"/>
                  <a:pt x="56640" y="23162"/>
                  <a:pt x="56640" y="23189"/>
                </a:cubicBezTo>
                <a:cubicBezTo>
                  <a:pt x="56653" y="23230"/>
                  <a:pt x="56681" y="23271"/>
                  <a:pt x="56721" y="23284"/>
                </a:cubicBezTo>
                <a:cubicBezTo>
                  <a:pt x="56762" y="23284"/>
                  <a:pt x="56803" y="23244"/>
                  <a:pt x="56857" y="23189"/>
                </a:cubicBezTo>
                <a:cubicBezTo>
                  <a:pt x="56803" y="23149"/>
                  <a:pt x="56762" y="23108"/>
                  <a:pt x="56721" y="23108"/>
                </a:cubicBezTo>
                <a:close/>
                <a:moveTo>
                  <a:pt x="8814" y="22699"/>
                </a:moveTo>
                <a:cubicBezTo>
                  <a:pt x="8648" y="22699"/>
                  <a:pt x="8523" y="22843"/>
                  <a:pt x="8523" y="22999"/>
                </a:cubicBezTo>
                <a:cubicBezTo>
                  <a:pt x="8550" y="23162"/>
                  <a:pt x="8686" y="23298"/>
                  <a:pt x="8849" y="23312"/>
                </a:cubicBezTo>
                <a:cubicBezTo>
                  <a:pt x="9244" y="23284"/>
                  <a:pt x="9230" y="22714"/>
                  <a:pt x="8836" y="22700"/>
                </a:cubicBezTo>
                <a:cubicBezTo>
                  <a:pt x="8828" y="22699"/>
                  <a:pt x="8821" y="22699"/>
                  <a:pt x="8814" y="22699"/>
                </a:cubicBezTo>
                <a:close/>
                <a:moveTo>
                  <a:pt x="40125" y="22822"/>
                </a:moveTo>
                <a:cubicBezTo>
                  <a:pt x="40166" y="22917"/>
                  <a:pt x="40234" y="23040"/>
                  <a:pt x="40288" y="23149"/>
                </a:cubicBezTo>
                <a:lnTo>
                  <a:pt x="39921" y="23325"/>
                </a:lnTo>
                <a:cubicBezTo>
                  <a:pt x="39881" y="23217"/>
                  <a:pt x="39813" y="23094"/>
                  <a:pt x="39758" y="22985"/>
                </a:cubicBezTo>
                <a:lnTo>
                  <a:pt x="40125" y="22822"/>
                </a:lnTo>
                <a:close/>
                <a:moveTo>
                  <a:pt x="53160" y="22700"/>
                </a:moveTo>
                <a:cubicBezTo>
                  <a:pt x="52739" y="22700"/>
                  <a:pt x="52739" y="23312"/>
                  <a:pt x="53147" y="23325"/>
                </a:cubicBezTo>
                <a:cubicBezTo>
                  <a:pt x="53554" y="23325"/>
                  <a:pt x="53568" y="22714"/>
                  <a:pt x="53160" y="22700"/>
                </a:cubicBezTo>
                <a:close/>
                <a:moveTo>
                  <a:pt x="37366" y="22863"/>
                </a:moveTo>
                <a:lnTo>
                  <a:pt x="37556" y="23203"/>
                </a:lnTo>
                <a:lnTo>
                  <a:pt x="37203" y="23366"/>
                </a:lnTo>
                <a:lnTo>
                  <a:pt x="37026" y="23026"/>
                </a:lnTo>
                <a:lnTo>
                  <a:pt x="37366" y="22863"/>
                </a:lnTo>
                <a:close/>
                <a:moveTo>
                  <a:pt x="28341" y="22782"/>
                </a:moveTo>
                <a:cubicBezTo>
                  <a:pt x="28409" y="22917"/>
                  <a:pt x="28477" y="23053"/>
                  <a:pt x="28531" y="23176"/>
                </a:cubicBezTo>
                <a:lnTo>
                  <a:pt x="28178" y="23380"/>
                </a:lnTo>
                <a:cubicBezTo>
                  <a:pt x="28164" y="23217"/>
                  <a:pt x="28069" y="23053"/>
                  <a:pt x="27906" y="22985"/>
                </a:cubicBezTo>
                <a:cubicBezTo>
                  <a:pt x="27892" y="22985"/>
                  <a:pt x="27879" y="22958"/>
                  <a:pt x="27879" y="22945"/>
                </a:cubicBezTo>
                <a:lnTo>
                  <a:pt x="27879" y="22945"/>
                </a:lnTo>
                <a:cubicBezTo>
                  <a:pt x="27932" y="22955"/>
                  <a:pt x="27976" y="22961"/>
                  <a:pt x="28016" y="22961"/>
                </a:cubicBezTo>
                <a:cubicBezTo>
                  <a:pt x="28131" y="22961"/>
                  <a:pt x="28210" y="22912"/>
                  <a:pt x="28341" y="22782"/>
                </a:cubicBezTo>
                <a:close/>
                <a:moveTo>
                  <a:pt x="14042" y="23393"/>
                </a:moveTo>
                <a:cubicBezTo>
                  <a:pt x="14044" y="23393"/>
                  <a:pt x="14046" y="23393"/>
                  <a:pt x="14048" y="23393"/>
                </a:cubicBezTo>
                <a:lnTo>
                  <a:pt x="14048" y="23393"/>
                </a:lnTo>
                <a:cubicBezTo>
                  <a:pt x="14051" y="23393"/>
                  <a:pt x="14053" y="23393"/>
                  <a:pt x="14055" y="23393"/>
                </a:cubicBezTo>
                <a:close/>
                <a:moveTo>
                  <a:pt x="50406" y="22713"/>
                </a:moveTo>
                <a:cubicBezTo>
                  <a:pt x="50213" y="22713"/>
                  <a:pt x="50061" y="22884"/>
                  <a:pt x="50061" y="23081"/>
                </a:cubicBezTo>
                <a:cubicBezTo>
                  <a:pt x="50061" y="23301"/>
                  <a:pt x="50241" y="23447"/>
                  <a:pt x="50430" y="23447"/>
                </a:cubicBezTo>
                <a:cubicBezTo>
                  <a:pt x="50520" y="23447"/>
                  <a:pt x="50612" y="23414"/>
                  <a:pt x="50686" y="23339"/>
                </a:cubicBezTo>
                <a:cubicBezTo>
                  <a:pt x="50927" y="23098"/>
                  <a:pt x="50760" y="22713"/>
                  <a:pt x="50445" y="22713"/>
                </a:cubicBezTo>
                <a:cubicBezTo>
                  <a:pt x="50439" y="22713"/>
                  <a:pt x="50434" y="22713"/>
                  <a:pt x="50428" y="22714"/>
                </a:cubicBezTo>
                <a:cubicBezTo>
                  <a:pt x="50421" y="22713"/>
                  <a:pt x="50413" y="22713"/>
                  <a:pt x="50406" y="22713"/>
                </a:cubicBezTo>
                <a:close/>
                <a:moveTo>
                  <a:pt x="25595" y="22904"/>
                </a:moveTo>
                <a:lnTo>
                  <a:pt x="25799" y="23244"/>
                </a:lnTo>
                <a:lnTo>
                  <a:pt x="25432" y="23448"/>
                </a:lnTo>
                <a:lnTo>
                  <a:pt x="25242" y="23081"/>
                </a:lnTo>
                <a:lnTo>
                  <a:pt x="25595" y="22904"/>
                </a:lnTo>
                <a:close/>
                <a:moveTo>
                  <a:pt x="34648" y="22945"/>
                </a:moveTo>
                <a:lnTo>
                  <a:pt x="34824" y="23298"/>
                </a:lnTo>
                <a:lnTo>
                  <a:pt x="34457" y="23475"/>
                </a:lnTo>
                <a:lnTo>
                  <a:pt x="34281" y="23108"/>
                </a:lnTo>
                <a:lnTo>
                  <a:pt x="34648" y="22945"/>
                </a:lnTo>
                <a:close/>
                <a:moveTo>
                  <a:pt x="17997" y="22673"/>
                </a:moveTo>
                <a:lnTo>
                  <a:pt x="18011" y="22686"/>
                </a:lnTo>
                <a:lnTo>
                  <a:pt x="17834" y="22686"/>
                </a:lnTo>
                <a:cubicBezTo>
                  <a:pt x="17331" y="22727"/>
                  <a:pt x="17345" y="23461"/>
                  <a:pt x="17861" y="23488"/>
                </a:cubicBezTo>
                <a:cubicBezTo>
                  <a:pt x="18079" y="23488"/>
                  <a:pt x="18255" y="23312"/>
                  <a:pt x="18255" y="23094"/>
                </a:cubicBezTo>
                <a:cubicBezTo>
                  <a:pt x="18255" y="22917"/>
                  <a:pt x="18160" y="22768"/>
                  <a:pt x="17997" y="22673"/>
                </a:cubicBezTo>
                <a:close/>
                <a:moveTo>
                  <a:pt x="12369" y="22895"/>
                </a:moveTo>
                <a:cubicBezTo>
                  <a:pt x="12299" y="22895"/>
                  <a:pt x="12227" y="22919"/>
                  <a:pt x="12166" y="22972"/>
                </a:cubicBezTo>
                <a:cubicBezTo>
                  <a:pt x="11976" y="23162"/>
                  <a:pt x="12098" y="23502"/>
                  <a:pt x="12383" y="23502"/>
                </a:cubicBezTo>
                <a:cubicBezTo>
                  <a:pt x="12547" y="23502"/>
                  <a:pt x="12682" y="23380"/>
                  <a:pt x="12682" y="23217"/>
                </a:cubicBezTo>
                <a:cubicBezTo>
                  <a:pt x="12692" y="23026"/>
                  <a:pt x="12534" y="22895"/>
                  <a:pt x="12369" y="22895"/>
                </a:cubicBezTo>
                <a:close/>
                <a:moveTo>
                  <a:pt x="15143" y="22768"/>
                </a:moveTo>
                <a:cubicBezTo>
                  <a:pt x="14925" y="22768"/>
                  <a:pt x="14762" y="22931"/>
                  <a:pt x="14762" y="23135"/>
                </a:cubicBezTo>
                <a:cubicBezTo>
                  <a:pt x="14762" y="23365"/>
                  <a:pt x="14943" y="23515"/>
                  <a:pt x="15137" y="23515"/>
                </a:cubicBezTo>
                <a:cubicBezTo>
                  <a:pt x="15228" y="23515"/>
                  <a:pt x="15322" y="23481"/>
                  <a:pt x="15401" y="23407"/>
                </a:cubicBezTo>
                <a:cubicBezTo>
                  <a:pt x="15632" y="23176"/>
                  <a:pt x="15469" y="22768"/>
                  <a:pt x="15143" y="22768"/>
                </a:cubicBezTo>
                <a:close/>
                <a:moveTo>
                  <a:pt x="43673" y="22985"/>
                </a:moveTo>
                <a:lnTo>
                  <a:pt x="43863" y="23325"/>
                </a:lnTo>
                <a:lnTo>
                  <a:pt x="43523" y="23516"/>
                </a:lnTo>
                <a:lnTo>
                  <a:pt x="43347" y="23176"/>
                </a:lnTo>
                <a:lnTo>
                  <a:pt x="43673" y="22985"/>
                </a:lnTo>
                <a:close/>
                <a:moveTo>
                  <a:pt x="47710" y="22727"/>
                </a:moveTo>
                <a:cubicBezTo>
                  <a:pt x="47479" y="22727"/>
                  <a:pt x="47288" y="22917"/>
                  <a:pt x="47302" y="23135"/>
                </a:cubicBezTo>
                <a:cubicBezTo>
                  <a:pt x="47302" y="23382"/>
                  <a:pt x="47505" y="23543"/>
                  <a:pt x="47717" y="23543"/>
                </a:cubicBezTo>
                <a:cubicBezTo>
                  <a:pt x="47820" y="23543"/>
                  <a:pt x="47924" y="23505"/>
                  <a:pt x="48009" y="23420"/>
                </a:cubicBezTo>
                <a:cubicBezTo>
                  <a:pt x="48253" y="23162"/>
                  <a:pt x="48077" y="22727"/>
                  <a:pt x="47710" y="22727"/>
                </a:cubicBezTo>
                <a:close/>
                <a:moveTo>
                  <a:pt x="9643" y="22985"/>
                </a:moveTo>
                <a:cubicBezTo>
                  <a:pt x="9491" y="22985"/>
                  <a:pt x="9380" y="23115"/>
                  <a:pt x="9380" y="23257"/>
                </a:cubicBezTo>
                <a:lnTo>
                  <a:pt x="9393" y="23257"/>
                </a:lnTo>
                <a:cubicBezTo>
                  <a:pt x="9393" y="23432"/>
                  <a:pt x="9530" y="23544"/>
                  <a:pt x="9673" y="23544"/>
                </a:cubicBezTo>
                <a:cubicBezTo>
                  <a:pt x="9742" y="23544"/>
                  <a:pt x="9812" y="23518"/>
                  <a:pt x="9869" y="23461"/>
                </a:cubicBezTo>
                <a:cubicBezTo>
                  <a:pt x="10032" y="23284"/>
                  <a:pt x="9910" y="22985"/>
                  <a:pt x="9665" y="22985"/>
                </a:cubicBezTo>
                <a:cubicBezTo>
                  <a:pt x="9657" y="22985"/>
                  <a:pt x="9650" y="22985"/>
                  <a:pt x="9643" y="22985"/>
                </a:cubicBezTo>
                <a:close/>
                <a:moveTo>
                  <a:pt x="53960" y="22985"/>
                </a:moveTo>
                <a:cubicBezTo>
                  <a:pt x="53725" y="22985"/>
                  <a:pt x="53599" y="23275"/>
                  <a:pt x="53772" y="23461"/>
                </a:cubicBezTo>
                <a:cubicBezTo>
                  <a:pt x="53830" y="23519"/>
                  <a:pt x="53901" y="23545"/>
                  <a:pt x="53970" y="23545"/>
                </a:cubicBezTo>
                <a:cubicBezTo>
                  <a:pt x="54114" y="23545"/>
                  <a:pt x="54252" y="23436"/>
                  <a:pt x="54261" y="23271"/>
                </a:cubicBezTo>
                <a:cubicBezTo>
                  <a:pt x="54261" y="23108"/>
                  <a:pt x="54139" y="22985"/>
                  <a:pt x="53976" y="22985"/>
                </a:cubicBezTo>
                <a:cubicBezTo>
                  <a:pt x="53970" y="22985"/>
                  <a:pt x="53965" y="22985"/>
                  <a:pt x="53960" y="22985"/>
                </a:cubicBezTo>
                <a:close/>
                <a:moveTo>
                  <a:pt x="31902" y="22999"/>
                </a:moveTo>
                <a:lnTo>
                  <a:pt x="32079" y="23366"/>
                </a:lnTo>
                <a:lnTo>
                  <a:pt x="31725" y="23556"/>
                </a:lnTo>
                <a:cubicBezTo>
                  <a:pt x="31712" y="23393"/>
                  <a:pt x="31617" y="23244"/>
                  <a:pt x="31467" y="23176"/>
                </a:cubicBezTo>
                <a:lnTo>
                  <a:pt x="31902" y="22999"/>
                </a:lnTo>
                <a:close/>
                <a:moveTo>
                  <a:pt x="40954" y="23053"/>
                </a:moveTo>
                <a:lnTo>
                  <a:pt x="41131" y="23393"/>
                </a:lnTo>
                <a:lnTo>
                  <a:pt x="40764" y="23570"/>
                </a:lnTo>
                <a:lnTo>
                  <a:pt x="40587" y="23230"/>
                </a:lnTo>
                <a:lnTo>
                  <a:pt x="40954" y="23053"/>
                </a:lnTo>
                <a:close/>
                <a:moveTo>
                  <a:pt x="22877" y="22945"/>
                </a:moveTo>
                <a:lnTo>
                  <a:pt x="23067" y="23325"/>
                </a:lnTo>
                <a:cubicBezTo>
                  <a:pt x="22895" y="23325"/>
                  <a:pt x="22742" y="23432"/>
                  <a:pt x="22674" y="23588"/>
                </a:cubicBezTo>
                <a:lnTo>
                  <a:pt x="22674" y="23588"/>
                </a:lnTo>
                <a:cubicBezTo>
                  <a:pt x="22691" y="23411"/>
                  <a:pt x="22653" y="23251"/>
                  <a:pt x="22483" y="23149"/>
                </a:cubicBezTo>
                <a:lnTo>
                  <a:pt x="22877" y="22945"/>
                </a:lnTo>
                <a:close/>
                <a:moveTo>
                  <a:pt x="29183" y="23081"/>
                </a:moveTo>
                <a:cubicBezTo>
                  <a:pt x="29238" y="23176"/>
                  <a:pt x="29306" y="23312"/>
                  <a:pt x="29360" y="23420"/>
                </a:cubicBezTo>
                <a:lnTo>
                  <a:pt x="29007" y="23624"/>
                </a:lnTo>
                <a:cubicBezTo>
                  <a:pt x="28952" y="23502"/>
                  <a:pt x="28884" y="23380"/>
                  <a:pt x="28830" y="23257"/>
                </a:cubicBezTo>
                <a:lnTo>
                  <a:pt x="29183" y="23081"/>
                </a:lnTo>
                <a:close/>
                <a:moveTo>
                  <a:pt x="14884" y="23624"/>
                </a:moveTo>
                <a:cubicBezTo>
                  <a:pt x="14887" y="23624"/>
                  <a:pt x="14889" y="23624"/>
                  <a:pt x="14891" y="23624"/>
                </a:cubicBezTo>
                <a:lnTo>
                  <a:pt x="14891" y="23624"/>
                </a:lnTo>
                <a:cubicBezTo>
                  <a:pt x="14893" y="23624"/>
                  <a:pt x="14896" y="23624"/>
                  <a:pt x="14898" y="23624"/>
                </a:cubicBezTo>
                <a:close/>
                <a:moveTo>
                  <a:pt x="38195" y="23108"/>
                </a:moveTo>
                <a:lnTo>
                  <a:pt x="38372" y="23488"/>
                </a:lnTo>
                <a:lnTo>
                  <a:pt x="38046" y="23665"/>
                </a:lnTo>
                <a:lnTo>
                  <a:pt x="37855" y="23284"/>
                </a:lnTo>
                <a:lnTo>
                  <a:pt x="38195" y="23108"/>
                </a:lnTo>
                <a:close/>
                <a:moveTo>
                  <a:pt x="26492" y="22999"/>
                </a:moveTo>
                <a:lnTo>
                  <a:pt x="26492" y="22999"/>
                </a:lnTo>
                <a:cubicBezTo>
                  <a:pt x="26451" y="23176"/>
                  <a:pt x="26519" y="23366"/>
                  <a:pt x="26669" y="23475"/>
                </a:cubicBezTo>
                <a:lnTo>
                  <a:pt x="26261" y="23679"/>
                </a:lnTo>
                <a:lnTo>
                  <a:pt x="26057" y="23298"/>
                </a:lnTo>
                <a:lnTo>
                  <a:pt x="26057" y="23298"/>
                </a:lnTo>
                <a:cubicBezTo>
                  <a:pt x="26071" y="23300"/>
                  <a:pt x="26085" y="23301"/>
                  <a:pt x="26098" y="23301"/>
                </a:cubicBezTo>
                <a:cubicBezTo>
                  <a:pt x="26276" y="23301"/>
                  <a:pt x="26378" y="23138"/>
                  <a:pt x="26492" y="22999"/>
                </a:cubicBezTo>
                <a:close/>
                <a:moveTo>
                  <a:pt x="51257" y="22958"/>
                </a:moveTo>
                <a:lnTo>
                  <a:pt x="51257" y="22972"/>
                </a:lnTo>
                <a:cubicBezTo>
                  <a:pt x="50931" y="22972"/>
                  <a:pt x="50782" y="23352"/>
                  <a:pt x="50999" y="23570"/>
                </a:cubicBezTo>
                <a:cubicBezTo>
                  <a:pt x="51072" y="23648"/>
                  <a:pt x="51165" y="23682"/>
                  <a:pt x="51256" y="23682"/>
                </a:cubicBezTo>
                <a:cubicBezTo>
                  <a:pt x="51437" y="23682"/>
                  <a:pt x="51611" y="23546"/>
                  <a:pt x="51611" y="23339"/>
                </a:cubicBezTo>
                <a:cubicBezTo>
                  <a:pt x="51611" y="23135"/>
                  <a:pt x="51461" y="22972"/>
                  <a:pt x="51257" y="22958"/>
                </a:cubicBezTo>
                <a:close/>
                <a:moveTo>
                  <a:pt x="18679" y="22917"/>
                </a:moveTo>
                <a:cubicBezTo>
                  <a:pt x="18458" y="22917"/>
                  <a:pt x="18269" y="23089"/>
                  <a:pt x="18282" y="23325"/>
                </a:cubicBezTo>
                <a:lnTo>
                  <a:pt x="18282" y="23312"/>
                </a:lnTo>
                <a:cubicBezTo>
                  <a:pt x="18282" y="23562"/>
                  <a:pt x="18485" y="23724"/>
                  <a:pt x="18695" y="23724"/>
                </a:cubicBezTo>
                <a:cubicBezTo>
                  <a:pt x="18794" y="23724"/>
                  <a:pt x="18894" y="23689"/>
                  <a:pt x="18976" y="23611"/>
                </a:cubicBezTo>
                <a:cubicBezTo>
                  <a:pt x="19234" y="23352"/>
                  <a:pt x="19057" y="22917"/>
                  <a:pt x="18704" y="22917"/>
                </a:cubicBezTo>
                <a:cubicBezTo>
                  <a:pt x="18696" y="22917"/>
                  <a:pt x="18687" y="22917"/>
                  <a:pt x="18679" y="22917"/>
                </a:cubicBezTo>
                <a:close/>
                <a:moveTo>
                  <a:pt x="54805" y="23257"/>
                </a:moveTo>
                <a:cubicBezTo>
                  <a:pt x="54669" y="23257"/>
                  <a:pt x="54560" y="23366"/>
                  <a:pt x="54560" y="23488"/>
                </a:cubicBezTo>
                <a:cubicBezTo>
                  <a:pt x="54551" y="23646"/>
                  <a:pt x="54669" y="23753"/>
                  <a:pt x="54796" y="23753"/>
                </a:cubicBezTo>
                <a:cubicBezTo>
                  <a:pt x="54855" y="23753"/>
                  <a:pt x="54916" y="23730"/>
                  <a:pt x="54968" y="23679"/>
                </a:cubicBezTo>
                <a:cubicBezTo>
                  <a:pt x="55131" y="23529"/>
                  <a:pt x="55022" y="23257"/>
                  <a:pt x="54805" y="23257"/>
                </a:cubicBezTo>
                <a:close/>
                <a:moveTo>
                  <a:pt x="13206" y="23131"/>
                </a:moveTo>
                <a:cubicBezTo>
                  <a:pt x="13133" y="23131"/>
                  <a:pt x="13058" y="23158"/>
                  <a:pt x="12995" y="23217"/>
                </a:cubicBezTo>
                <a:cubicBezTo>
                  <a:pt x="12791" y="23407"/>
                  <a:pt x="12927" y="23760"/>
                  <a:pt x="13199" y="23760"/>
                </a:cubicBezTo>
                <a:cubicBezTo>
                  <a:pt x="13376" y="23760"/>
                  <a:pt x="13512" y="23624"/>
                  <a:pt x="13525" y="23461"/>
                </a:cubicBezTo>
                <a:cubicBezTo>
                  <a:pt x="13525" y="23264"/>
                  <a:pt x="13369" y="23131"/>
                  <a:pt x="13206" y="23131"/>
                </a:cubicBezTo>
                <a:close/>
                <a:moveTo>
                  <a:pt x="44502" y="23230"/>
                </a:moveTo>
                <a:cubicBezTo>
                  <a:pt x="44556" y="23339"/>
                  <a:pt x="44638" y="23461"/>
                  <a:pt x="44692" y="23570"/>
                </a:cubicBezTo>
                <a:lnTo>
                  <a:pt x="44339" y="23760"/>
                </a:lnTo>
                <a:lnTo>
                  <a:pt x="44162" y="23407"/>
                </a:lnTo>
                <a:lnTo>
                  <a:pt x="44502" y="23230"/>
                </a:lnTo>
                <a:close/>
                <a:moveTo>
                  <a:pt x="15962" y="23004"/>
                </a:moveTo>
                <a:cubicBezTo>
                  <a:pt x="15866" y="23004"/>
                  <a:pt x="15767" y="23040"/>
                  <a:pt x="15686" y="23121"/>
                </a:cubicBezTo>
                <a:cubicBezTo>
                  <a:pt x="15459" y="23349"/>
                  <a:pt x="15627" y="23761"/>
                  <a:pt x="15956" y="23761"/>
                </a:cubicBezTo>
                <a:cubicBezTo>
                  <a:pt x="15961" y="23761"/>
                  <a:pt x="15966" y="23760"/>
                  <a:pt x="15972" y="23760"/>
                </a:cubicBezTo>
                <a:cubicBezTo>
                  <a:pt x="16176" y="23760"/>
                  <a:pt x="16339" y="23584"/>
                  <a:pt x="16339" y="23380"/>
                </a:cubicBezTo>
                <a:cubicBezTo>
                  <a:pt x="16339" y="23152"/>
                  <a:pt x="16156" y="23004"/>
                  <a:pt x="15962" y="23004"/>
                </a:cubicBezTo>
                <a:close/>
                <a:moveTo>
                  <a:pt x="32731" y="23271"/>
                </a:moveTo>
                <a:lnTo>
                  <a:pt x="32921" y="23597"/>
                </a:lnTo>
                <a:lnTo>
                  <a:pt x="32568" y="23787"/>
                </a:lnTo>
                <a:lnTo>
                  <a:pt x="32391" y="23434"/>
                </a:lnTo>
                <a:lnTo>
                  <a:pt x="32731" y="23271"/>
                </a:lnTo>
                <a:close/>
                <a:moveTo>
                  <a:pt x="48530" y="22985"/>
                </a:moveTo>
                <a:cubicBezTo>
                  <a:pt x="48429" y="22985"/>
                  <a:pt x="48325" y="23023"/>
                  <a:pt x="48240" y="23108"/>
                </a:cubicBezTo>
                <a:cubicBezTo>
                  <a:pt x="47995" y="23352"/>
                  <a:pt x="48172" y="23787"/>
                  <a:pt x="48539" y="23787"/>
                </a:cubicBezTo>
                <a:cubicBezTo>
                  <a:pt x="48756" y="23787"/>
                  <a:pt x="48933" y="23597"/>
                  <a:pt x="48933" y="23380"/>
                </a:cubicBezTo>
                <a:cubicBezTo>
                  <a:pt x="48933" y="23142"/>
                  <a:pt x="48737" y="22985"/>
                  <a:pt x="48530" y="22985"/>
                </a:cubicBezTo>
                <a:close/>
                <a:moveTo>
                  <a:pt x="10481" y="23271"/>
                </a:moveTo>
                <a:cubicBezTo>
                  <a:pt x="10345" y="23271"/>
                  <a:pt x="10222" y="23393"/>
                  <a:pt x="10222" y="23543"/>
                </a:cubicBezTo>
                <a:cubicBezTo>
                  <a:pt x="10222" y="23698"/>
                  <a:pt x="10350" y="23797"/>
                  <a:pt x="10484" y="23797"/>
                </a:cubicBezTo>
                <a:cubicBezTo>
                  <a:pt x="10550" y="23797"/>
                  <a:pt x="10617" y="23773"/>
                  <a:pt x="10671" y="23719"/>
                </a:cubicBezTo>
                <a:cubicBezTo>
                  <a:pt x="10834" y="23556"/>
                  <a:pt x="10712" y="23271"/>
                  <a:pt x="10481" y="23271"/>
                </a:cubicBezTo>
                <a:close/>
                <a:moveTo>
                  <a:pt x="41770" y="23298"/>
                </a:moveTo>
                <a:lnTo>
                  <a:pt x="41947" y="23665"/>
                </a:lnTo>
                <a:lnTo>
                  <a:pt x="41580" y="23842"/>
                </a:lnTo>
                <a:cubicBezTo>
                  <a:pt x="41539" y="23719"/>
                  <a:pt x="41471" y="23584"/>
                  <a:pt x="41417" y="23475"/>
                </a:cubicBezTo>
                <a:lnTo>
                  <a:pt x="41770" y="23298"/>
                </a:lnTo>
                <a:close/>
                <a:moveTo>
                  <a:pt x="29999" y="23339"/>
                </a:moveTo>
                <a:lnTo>
                  <a:pt x="30189" y="23679"/>
                </a:lnTo>
                <a:lnTo>
                  <a:pt x="29822" y="23883"/>
                </a:lnTo>
                <a:cubicBezTo>
                  <a:pt x="29809" y="23815"/>
                  <a:pt x="29782" y="23747"/>
                  <a:pt x="29754" y="23679"/>
                </a:cubicBezTo>
                <a:cubicBezTo>
                  <a:pt x="29727" y="23624"/>
                  <a:pt x="29673" y="23556"/>
                  <a:pt x="29632" y="23516"/>
                </a:cubicBezTo>
                <a:lnTo>
                  <a:pt x="29999" y="23339"/>
                </a:lnTo>
                <a:close/>
                <a:moveTo>
                  <a:pt x="35477" y="23203"/>
                </a:moveTo>
                <a:lnTo>
                  <a:pt x="35667" y="23556"/>
                </a:lnTo>
                <a:cubicBezTo>
                  <a:pt x="35477" y="23570"/>
                  <a:pt x="35314" y="23706"/>
                  <a:pt x="35273" y="23896"/>
                </a:cubicBezTo>
                <a:cubicBezTo>
                  <a:pt x="35246" y="23706"/>
                  <a:pt x="35259" y="23502"/>
                  <a:pt x="35083" y="23393"/>
                </a:cubicBezTo>
                <a:lnTo>
                  <a:pt x="35477" y="23203"/>
                </a:lnTo>
                <a:close/>
                <a:moveTo>
                  <a:pt x="39024" y="23393"/>
                </a:moveTo>
                <a:lnTo>
                  <a:pt x="39201" y="23719"/>
                </a:lnTo>
                <a:lnTo>
                  <a:pt x="38861" y="23910"/>
                </a:lnTo>
                <a:lnTo>
                  <a:pt x="38684" y="23570"/>
                </a:lnTo>
                <a:lnTo>
                  <a:pt x="39024" y="23393"/>
                </a:lnTo>
                <a:close/>
                <a:moveTo>
                  <a:pt x="52086" y="23230"/>
                </a:moveTo>
                <a:cubicBezTo>
                  <a:pt x="51774" y="23230"/>
                  <a:pt x="51624" y="23597"/>
                  <a:pt x="51842" y="23815"/>
                </a:cubicBezTo>
                <a:cubicBezTo>
                  <a:pt x="51913" y="23885"/>
                  <a:pt x="51999" y="23917"/>
                  <a:pt x="52084" y="23917"/>
                </a:cubicBezTo>
                <a:cubicBezTo>
                  <a:pt x="52259" y="23917"/>
                  <a:pt x="52426" y="23781"/>
                  <a:pt x="52426" y="23570"/>
                </a:cubicBezTo>
                <a:cubicBezTo>
                  <a:pt x="52426" y="23380"/>
                  <a:pt x="52277" y="23230"/>
                  <a:pt x="52086" y="23230"/>
                </a:cubicBezTo>
                <a:close/>
                <a:moveTo>
                  <a:pt x="55620" y="23543"/>
                </a:moveTo>
                <a:cubicBezTo>
                  <a:pt x="55353" y="23543"/>
                  <a:pt x="55362" y="23951"/>
                  <a:pt x="55621" y="23951"/>
                </a:cubicBezTo>
                <a:cubicBezTo>
                  <a:pt x="55625" y="23951"/>
                  <a:pt x="55630" y="23951"/>
                  <a:pt x="55634" y="23950"/>
                </a:cubicBezTo>
                <a:cubicBezTo>
                  <a:pt x="55906" y="23950"/>
                  <a:pt x="55892" y="23543"/>
                  <a:pt x="55620" y="23543"/>
                </a:cubicBezTo>
                <a:close/>
                <a:moveTo>
                  <a:pt x="27281" y="23380"/>
                </a:moveTo>
                <a:lnTo>
                  <a:pt x="27471" y="23760"/>
                </a:lnTo>
                <a:lnTo>
                  <a:pt x="27077" y="23964"/>
                </a:lnTo>
                <a:lnTo>
                  <a:pt x="26886" y="23570"/>
                </a:lnTo>
                <a:lnTo>
                  <a:pt x="27281" y="23380"/>
                </a:lnTo>
                <a:close/>
                <a:moveTo>
                  <a:pt x="19506" y="23162"/>
                </a:moveTo>
                <a:cubicBezTo>
                  <a:pt x="19152" y="23162"/>
                  <a:pt x="18976" y="23597"/>
                  <a:pt x="19220" y="23855"/>
                </a:cubicBezTo>
                <a:cubicBezTo>
                  <a:pt x="19303" y="23934"/>
                  <a:pt x="19404" y="23969"/>
                  <a:pt x="19503" y="23969"/>
                </a:cubicBezTo>
                <a:cubicBezTo>
                  <a:pt x="19712" y="23969"/>
                  <a:pt x="19914" y="23810"/>
                  <a:pt x="19914" y="23570"/>
                </a:cubicBezTo>
                <a:cubicBezTo>
                  <a:pt x="19914" y="23339"/>
                  <a:pt x="19723" y="23162"/>
                  <a:pt x="19506" y="23162"/>
                </a:cubicBezTo>
                <a:close/>
                <a:moveTo>
                  <a:pt x="36292" y="23448"/>
                </a:moveTo>
                <a:lnTo>
                  <a:pt x="36483" y="23787"/>
                </a:lnTo>
                <a:lnTo>
                  <a:pt x="36143" y="23978"/>
                </a:lnTo>
                <a:lnTo>
                  <a:pt x="35952" y="23611"/>
                </a:lnTo>
                <a:lnTo>
                  <a:pt x="36292" y="23448"/>
                </a:lnTo>
                <a:close/>
                <a:moveTo>
                  <a:pt x="16781" y="23242"/>
                </a:moveTo>
                <a:cubicBezTo>
                  <a:pt x="16449" y="23242"/>
                  <a:pt x="16278" y="23633"/>
                  <a:pt x="16502" y="23883"/>
                </a:cubicBezTo>
                <a:cubicBezTo>
                  <a:pt x="16578" y="23973"/>
                  <a:pt x="16680" y="24013"/>
                  <a:pt x="16782" y="24013"/>
                </a:cubicBezTo>
                <a:cubicBezTo>
                  <a:pt x="16972" y="24013"/>
                  <a:pt x="17159" y="23873"/>
                  <a:pt x="17168" y="23651"/>
                </a:cubicBezTo>
                <a:cubicBezTo>
                  <a:pt x="17182" y="23434"/>
                  <a:pt x="17018" y="23257"/>
                  <a:pt x="16815" y="23244"/>
                </a:cubicBezTo>
                <a:cubicBezTo>
                  <a:pt x="16803" y="23243"/>
                  <a:pt x="16792" y="23242"/>
                  <a:pt x="16781" y="23242"/>
                </a:cubicBezTo>
                <a:close/>
                <a:moveTo>
                  <a:pt x="33547" y="23502"/>
                </a:moveTo>
                <a:lnTo>
                  <a:pt x="33737" y="23842"/>
                </a:lnTo>
                <a:lnTo>
                  <a:pt x="33383" y="24032"/>
                </a:lnTo>
                <a:lnTo>
                  <a:pt x="33207" y="23679"/>
                </a:lnTo>
                <a:lnTo>
                  <a:pt x="33547" y="23502"/>
                </a:lnTo>
                <a:close/>
                <a:moveTo>
                  <a:pt x="11310" y="23529"/>
                </a:moveTo>
                <a:cubicBezTo>
                  <a:pt x="11174" y="23529"/>
                  <a:pt x="11065" y="23638"/>
                  <a:pt x="11065" y="23774"/>
                </a:cubicBezTo>
                <a:cubicBezTo>
                  <a:pt x="11056" y="23932"/>
                  <a:pt x="11180" y="24039"/>
                  <a:pt x="11311" y="24039"/>
                </a:cubicBezTo>
                <a:cubicBezTo>
                  <a:pt x="11372" y="24039"/>
                  <a:pt x="11435" y="24016"/>
                  <a:pt x="11486" y="23964"/>
                </a:cubicBezTo>
                <a:cubicBezTo>
                  <a:pt x="11649" y="23801"/>
                  <a:pt x="11541" y="23529"/>
                  <a:pt x="11310" y="23529"/>
                </a:cubicBezTo>
                <a:close/>
                <a:moveTo>
                  <a:pt x="45345" y="23420"/>
                </a:moveTo>
                <a:cubicBezTo>
                  <a:pt x="45345" y="23502"/>
                  <a:pt x="45372" y="23584"/>
                  <a:pt x="45399" y="23665"/>
                </a:cubicBezTo>
                <a:cubicBezTo>
                  <a:pt x="45440" y="23719"/>
                  <a:pt x="45494" y="23787"/>
                  <a:pt x="45549" y="23842"/>
                </a:cubicBezTo>
                <a:lnTo>
                  <a:pt x="45168" y="24046"/>
                </a:lnTo>
                <a:cubicBezTo>
                  <a:pt x="45114" y="23923"/>
                  <a:pt x="45032" y="23774"/>
                  <a:pt x="44964" y="23638"/>
                </a:cubicBezTo>
                <a:cubicBezTo>
                  <a:pt x="45032" y="23624"/>
                  <a:pt x="45086" y="23597"/>
                  <a:pt x="45154" y="23570"/>
                </a:cubicBezTo>
                <a:cubicBezTo>
                  <a:pt x="45222" y="23529"/>
                  <a:pt x="45277" y="23475"/>
                  <a:pt x="45345" y="23420"/>
                </a:cubicBezTo>
                <a:close/>
                <a:moveTo>
                  <a:pt x="49351" y="23271"/>
                </a:moveTo>
                <a:cubicBezTo>
                  <a:pt x="49009" y="23271"/>
                  <a:pt x="48842" y="23683"/>
                  <a:pt x="49083" y="23937"/>
                </a:cubicBezTo>
                <a:cubicBezTo>
                  <a:pt x="49163" y="24017"/>
                  <a:pt x="49263" y="24054"/>
                  <a:pt x="49360" y="24054"/>
                </a:cubicBezTo>
                <a:cubicBezTo>
                  <a:pt x="49559" y="24054"/>
                  <a:pt x="49749" y="23902"/>
                  <a:pt x="49749" y="23665"/>
                </a:cubicBezTo>
                <a:cubicBezTo>
                  <a:pt x="49749" y="23448"/>
                  <a:pt x="49572" y="23271"/>
                  <a:pt x="49368" y="23271"/>
                </a:cubicBezTo>
                <a:cubicBezTo>
                  <a:pt x="49362" y="23271"/>
                  <a:pt x="49357" y="23271"/>
                  <a:pt x="49351" y="23271"/>
                </a:cubicBezTo>
                <a:close/>
                <a:moveTo>
                  <a:pt x="14048" y="23393"/>
                </a:moveTo>
                <a:cubicBezTo>
                  <a:pt x="13754" y="23399"/>
                  <a:pt x="13608" y="23748"/>
                  <a:pt x="13811" y="23950"/>
                </a:cubicBezTo>
                <a:cubicBezTo>
                  <a:pt x="13878" y="24022"/>
                  <a:pt x="13962" y="24054"/>
                  <a:pt x="14044" y="24054"/>
                </a:cubicBezTo>
                <a:cubicBezTo>
                  <a:pt x="14210" y="24054"/>
                  <a:pt x="14368" y="23924"/>
                  <a:pt x="14368" y="23733"/>
                </a:cubicBezTo>
                <a:cubicBezTo>
                  <a:pt x="14368" y="23545"/>
                  <a:pt x="14222" y="23397"/>
                  <a:pt x="14048" y="23393"/>
                </a:cubicBezTo>
                <a:close/>
                <a:moveTo>
                  <a:pt x="42599" y="23556"/>
                </a:moveTo>
                <a:lnTo>
                  <a:pt x="42776" y="23896"/>
                </a:lnTo>
                <a:lnTo>
                  <a:pt x="42409" y="24086"/>
                </a:lnTo>
                <a:lnTo>
                  <a:pt x="42218" y="23747"/>
                </a:lnTo>
                <a:lnTo>
                  <a:pt x="42599" y="23556"/>
                </a:lnTo>
                <a:close/>
                <a:moveTo>
                  <a:pt x="30828" y="23570"/>
                </a:moveTo>
                <a:lnTo>
                  <a:pt x="31018" y="23937"/>
                </a:lnTo>
                <a:lnTo>
                  <a:pt x="30665" y="24141"/>
                </a:lnTo>
                <a:cubicBezTo>
                  <a:pt x="30611" y="24018"/>
                  <a:pt x="30543" y="23869"/>
                  <a:pt x="30475" y="23747"/>
                </a:cubicBezTo>
                <a:lnTo>
                  <a:pt x="30828" y="23570"/>
                </a:lnTo>
                <a:close/>
                <a:moveTo>
                  <a:pt x="52888" y="23516"/>
                </a:moveTo>
                <a:cubicBezTo>
                  <a:pt x="52617" y="23529"/>
                  <a:pt x="52481" y="23869"/>
                  <a:pt x="52685" y="24059"/>
                </a:cubicBezTo>
                <a:cubicBezTo>
                  <a:pt x="52750" y="24124"/>
                  <a:pt x="52829" y="24154"/>
                  <a:pt x="52906" y="24154"/>
                </a:cubicBezTo>
                <a:cubicBezTo>
                  <a:pt x="53070" y="24154"/>
                  <a:pt x="53224" y="24022"/>
                  <a:pt x="53215" y="23828"/>
                </a:cubicBezTo>
                <a:cubicBezTo>
                  <a:pt x="53215" y="23660"/>
                  <a:pt x="53079" y="23528"/>
                  <a:pt x="52913" y="23528"/>
                </a:cubicBezTo>
                <a:cubicBezTo>
                  <a:pt x="52905" y="23528"/>
                  <a:pt x="52897" y="23529"/>
                  <a:pt x="52888" y="23529"/>
                </a:cubicBezTo>
                <a:lnTo>
                  <a:pt x="52888" y="23516"/>
                </a:lnTo>
                <a:close/>
                <a:moveTo>
                  <a:pt x="39840" y="23638"/>
                </a:moveTo>
                <a:lnTo>
                  <a:pt x="40017" y="23964"/>
                </a:lnTo>
                <a:lnTo>
                  <a:pt x="39677" y="24154"/>
                </a:lnTo>
                <a:lnTo>
                  <a:pt x="39500" y="23815"/>
                </a:lnTo>
                <a:lnTo>
                  <a:pt x="39840" y="23638"/>
                </a:lnTo>
                <a:close/>
                <a:moveTo>
                  <a:pt x="56502" y="23908"/>
                </a:moveTo>
                <a:cubicBezTo>
                  <a:pt x="56498" y="23908"/>
                  <a:pt x="56494" y="23909"/>
                  <a:pt x="56490" y="23910"/>
                </a:cubicBezTo>
                <a:cubicBezTo>
                  <a:pt x="56422" y="23923"/>
                  <a:pt x="56382" y="23964"/>
                  <a:pt x="56354" y="24032"/>
                </a:cubicBezTo>
                <a:cubicBezTo>
                  <a:pt x="56354" y="24059"/>
                  <a:pt x="56436" y="24141"/>
                  <a:pt x="56477" y="24154"/>
                </a:cubicBezTo>
                <a:cubicBezTo>
                  <a:pt x="56518" y="24154"/>
                  <a:pt x="56585" y="24100"/>
                  <a:pt x="56681" y="24032"/>
                </a:cubicBezTo>
                <a:cubicBezTo>
                  <a:pt x="56606" y="23970"/>
                  <a:pt x="56543" y="23908"/>
                  <a:pt x="56502" y="23908"/>
                </a:cubicBezTo>
                <a:close/>
                <a:moveTo>
                  <a:pt x="20321" y="23407"/>
                </a:moveTo>
                <a:cubicBezTo>
                  <a:pt x="19954" y="23420"/>
                  <a:pt x="19791" y="23855"/>
                  <a:pt x="20049" y="24100"/>
                </a:cubicBezTo>
                <a:cubicBezTo>
                  <a:pt x="20128" y="24178"/>
                  <a:pt x="20226" y="24213"/>
                  <a:pt x="20322" y="24213"/>
                </a:cubicBezTo>
                <a:cubicBezTo>
                  <a:pt x="20528" y="24213"/>
                  <a:pt x="20729" y="24055"/>
                  <a:pt x="20729" y="23815"/>
                </a:cubicBezTo>
                <a:cubicBezTo>
                  <a:pt x="20729" y="23584"/>
                  <a:pt x="20552" y="23407"/>
                  <a:pt x="20321" y="23407"/>
                </a:cubicBezTo>
                <a:close/>
                <a:moveTo>
                  <a:pt x="28110" y="23638"/>
                </a:moveTo>
                <a:cubicBezTo>
                  <a:pt x="28123" y="23828"/>
                  <a:pt x="28246" y="23991"/>
                  <a:pt x="28422" y="24059"/>
                </a:cubicBezTo>
                <a:cubicBezTo>
                  <a:pt x="28377" y="24043"/>
                  <a:pt x="28330" y="24035"/>
                  <a:pt x="28284" y="24035"/>
                </a:cubicBezTo>
                <a:cubicBezTo>
                  <a:pt x="28140" y="24035"/>
                  <a:pt x="28002" y="24112"/>
                  <a:pt x="27919" y="24236"/>
                </a:cubicBezTo>
                <a:lnTo>
                  <a:pt x="27716" y="23842"/>
                </a:lnTo>
                <a:lnTo>
                  <a:pt x="28110" y="23638"/>
                </a:lnTo>
                <a:close/>
                <a:moveTo>
                  <a:pt x="37135" y="23692"/>
                </a:moveTo>
                <a:cubicBezTo>
                  <a:pt x="37189" y="23787"/>
                  <a:pt x="37257" y="23923"/>
                  <a:pt x="37312" y="24032"/>
                </a:cubicBezTo>
                <a:lnTo>
                  <a:pt x="36972" y="24236"/>
                </a:lnTo>
                <a:lnTo>
                  <a:pt x="36795" y="23869"/>
                </a:lnTo>
                <a:lnTo>
                  <a:pt x="37135" y="23692"/>
                </a:lnTo>
                <a:close/>
                <a:moveTo>
                  <a:pt x="50178" y="23527"/>
                </a:moveTo>
                <a:cubicBezTo>
                  <a:pt x="50084" y="23527"/>
                  <a:pt x="49988" y="23561"/>
                  <a:pt x="49912" y="23638"/>
                </a:cubicBezTo>
                <a:cubicBezTo>
                  <a:pt x="49684" y="23879"/>
                  <a:pt x="49852" y="24277"/>
                  <a:pt x="50168" y="24277"/>
                </a:cubicBezTo>
                <a:cubicBezTo>
                  <a:pt x="50173" y="24277"/>
                  <a:pt x="50178" y="24277"/>
                  <a:pt x="50184" y="24277"/>
                </a:cubicBezTo>
                <a:cubicBezTo>
                  <a:pt x="50401" y="24277"/>
                  <a:pt x="50564" y="24100"/>
                  <a:pt x="50551" y="23896"/>
                </a:cubicBezTo>
                <a:cubicBezTo>
                  <a:pt x="50551" y="23669"/>
                  <a:pt x="50368" y="23527"/>
                  <a:pt x="50178" y="23527"/>
                </a:cubicBezTo>
                <a:close/>
                <a:moveTo>
                  <a:pt x="12155" y="23773"/>
                </a:moveTo>
                <a:cubicBezTo>
                  <a:pt x="12150" y="23773"/>
                  <a:pt x="12144" y="23773"/>
                  <a:pt x="12139" y="23774"/>
                </a:cubicBezTo>
                <a:cubicBezTo>
                  <a:pt x="11989" y="23774"/>
                  <a:pt x="11881" y="23883"/>
                  <a:pt x="11881" y="24032"/>
                </a:cubicBezTo>
                <a:cubicBezTo>
                  <a:pt x="11881" y="24187"/>
                  <a:pt x="12009" y="24287"/>
                  <a:pt x="12142" y="24287"/>
                </a:cubicBezTo>
                <a:cubicBezTo>
                  <a:pt x="12208" y="24287"/>
                  <a:pt x="12275" y="24263"/>
                  <a:pt x="12329" y="24209"/>
                </a:cubicBezTo>
                <a:cubicBezTo>
                  <a:pt x="12488" y="24036"/>
                  <a:pt x="12376" y="23773"/>
                  <a:pt x="12155" y="23773"/>
                </a:cubicBezTo>
                <a:close/>
                <a:moveTo>
                  <a:pt x="17607" y="23510"/>
                </a:moveTo>
                <a:cubicBezTo>
                  <a:pt x="17513" y="23510"/>
                  <a:pt x="17419" y="23545"/>
                  <a:pt x="17345" y="23624"/>
                </a:cubicBezTo>
                <a:cubicBezTo>
                  <a:pt x="17100" y="23869"/>
                  <a:pt x="17263" y="24290"/>
                  <a:pt x="17616" y="24290"/>
                </a:cubicBezTo>
                <a:cubicBezTo>
                  <a:pt x="17820" y="24290"/>
                  <a:pt x="17997" y="24114"/>
                  <a:pt x="17997" y="23896"/>
                </a:cubicBezTo>
                <a:cubicBezTo>
                  <a:pt x="17997" y="23666"/>
                  <a:pt x="17803" y="23510"/>
                  <a:pt x="17607" y="23510"/>
                </a:cubicBezTo>
                <a:close/>
                <a:moveTo>
                  <a:pt x="46160" y="23719"/>
                </a:moveTo>
                <a:lnTo>
                  <a:pt x="46364" y="24100"/>
                </a:lnTo>
                <a:lnTo>
                  <a:pt x="45970" y="24304"/>
                </a:lnTo>
                <a:cubicBezTo>
                  <a:pt x="45956" y="24236"/>
                  <a:pt x="45929" y="24168"/>
                  <a:pt x="45902" y="24114"/>
                </a:cubicBezTo>
                <a:cubicBezTo>
                  <a:pt x="45875" y="24046"/>
                  <a:pt x="45820" y="23991"/>
                  <a:pt x="45766" y="23937"/>
                </a:cubicBezTo>
                <a:lnTo>
                  <a:pt x="46160" y="23719"/>
                </a:lnTo>
                <a:close/>
                <a:moveTo>
                  <a:pt x="14891" y="23624"/>
                </a:moveTo>
                <a:cubicBezTo>
                  <a:pt x="14583" y="23630"/>
                  <a:pt x="14438" y="23993"/>
                  <a:pt x="14653" y="24209"/>
                </a:cubicBezTo>
                <a:cubicBezTo>
                  <a:pt x="14723" y="24278"/>
                  <a:pt x="14807" y="24309"/>
                  <a:pt x="14890" y="24309"/>
                </a:cubicBezTo>
                <a:cubicBezTo>
                  <a:pt x="15067" y="24309"/>
                  <a:pt x="15238" y="24168"/>
                  <a:pt x="15238" y="23964"/>
                </a:cubicBezTo>
                <a:cubicBezTo>
                  <a:pt x="15238" y="23776"/>
                  <a:pt x="15079" y="23628"/>
                  <a:pt x="14891" y="23624"/>
                </a:cubicBezTo>
                <a:close/>
                <a:moveTo>
                  <a:pt x="34376" y="23747"/>
                </a:moveTo>
                <a:lnTo>
                  <a:pt x="34566" y="24127"/>
                </a:lnTo>
                <a:lnTo>
                  <a:pt x="34226" y="24317"/>
                </a:lnTo>
                <a:lnTo>
                  <a:pt x="34036" y="23923"/>
                </a:lnTo>
                <a:lnTo>
                  <a:pt x="34376" y="23747"/>
                </a:lnTo>
                <a:close/>
                <a:moveTo>
                  <a:pt x="43428" y="23815"/>
                </a:moveTo>
                <a:lnTo>
                  <a:pt x="43605" y="24141"/>
                </a:lnTo>
                <a:lnTo>
                  <a:pt x="43224" y="24331"/>
                </a:lnTo>
                <a:lnTo>
                  <a:pt x="43061" y="23991"/>
                </a:lnTo>
                <a:lnTo>
                  <a:pt x="43428" y="23815"/>
                </a:lnTo>
                <a:close/>
                <a:moveTo>
                  <a:pt x="10263" y="24049"/>
                </a:moveTo>
                <a:cubicBezTo>
                  <a:pt x="10209" y="24049"/>
                  <a:pt x="10153" y="24065"/>
                  <a:pt x="10100" y="24100"/>
                </a:cubicBezTo>
                <a:lnTo>
                  <a:pt x="10549" y="24358"/>
                </a:lnTo>
                <a:cubicBezTo>
                  <a:pt x="10549" y="24177"/>
                  <a:pt x="10415" y="24049"/>
                  <a:pt x="10263" y="24049"/>
                </a:cubicBezTo>
                <a:close/>
                <a:moveTo>
                  <a:pt x="47438" y="23556"/>
                </a:moveTo>
                <a:cubicBezTo>
                  <a:pt x="47071" y="23556"/>
                  <a:pt x="46881" y="23991"/>
                  <a:pt x="47139" y="24250"/>
                </a:cubicBezTo>
                <a:cubicBezTo>
                  <a:pt x="47223" y="24334"/>
                  <a:pt x="47327" y="24372"/>
                  <a:pt x="47428" y="24372"/>
                </a:cubicBezTo>
                <a:cubicBezTo>
                  <a:pt x="47636" y="24372"/>
                  <a:pt x="47837" y="24211"/>
                  <a:pt x="47846" y="23964"/>
                </a:cubicBezTo>
                <a:cubicBezTo>
                  <a:pt x="47846" y="23733"/>
                  <a:pt x="47655" y="23556"/>
                  <a:pt x="47438" y="23556"/>
                </a:cubicBezTo>
                <a:close/>
                <a:moveTo>
                  <a:pt x="53731" y="23787"/>
                </a:moveTo>
                <a:cubicBezTo>
                  <a:pt x="53473" y="23787"/>
                  <a:pt x="53337" y="24100"/>
                  <a:pt x="53514" y="24290"/>
                </a:cubicBezTo>
                <a:cubicBezTo>
                  <a:pt x="53575" y="24352"/>
                  <a:pt x="53651" y="24379"/>
                  <a:pt x="53726" y="24379"/>
                </a:cubicBezTo>
                <a:cubicBezTo>
                  <a:pt x="53881" y="24379"/>
                  <a:pt x="54030" y="24261"/>
                  <a:pt x="54030" y="24086"/>
                </a:cubicBezTo>
                <a:cubicBezTo>
                  <a:pt x="54017" y="23923"/>
                  <a:pt x="53894" y="23787"/>
                  <a:pt x="53731" y="23787"/>
                </a:cubicBezTo>
                <a:close/>
                <a:moveTo>
                  <a:pt x="31657" y="23828"/>
                </a:moveTo>
                <a:lnTo>
                  <a:pt x="31848" y="24195"/>
                </a:lnTo>
                <a:lnTo>
                  <a:pt x="31494" y="24385"/>
                </a:lnTo>
                <a:lnTo>
                  <a:pt x="31304" y="24018"/>
                </a:lnTo>
                <a:lnTo>
                  <a:pt x="31657" y="23828"/>
                </a:lnTo>
                <a:close/>
                <a:moveTo>
                  <a:pt x="40669" y="23869"/>
                </a:moveTo>
                <a:lnTo>
                  <a:pt x="40846" y="24209"/>
                </a:lnTo>
                <a:lnTo>
                  <a:pt x="40506" y="24399"/>
                </a:lnTo>
                <a:cubicBezTo>
                  <a:pt x="40465" y="24304"/>
                  <a:pt x="40397" y="24168"/>
                  <a:pt x="40343" y="24046"/>
                </a:cubicBezTo>
                <a:lnTo>
                  <a:pt x="40669" y="23869"/>
                </a:lnTo>
                <a:close/>
                <a:moveTo>
                  <a:pt x="23916" y="23611"/>
                </a:moveTo>
                <a:cubicBezTo>
                  <a:pt x="23813" y="23611"/>
                  <a:pt x="23709" y="23649"/>
                  <a:pt x="23624" y="23733"/>
                </a:cubicBezTo>
                <a:cubicBezTo>
                  <a:pt x="23366" y="23991"/>
                  <a:pt x="23543" y="24440"/>
                  <a:pt x="23923" y="24440"/>
                </a:cubicBezTo>
                <a:cubicBezTo>
                  <a:pt x="24141" y="24440"/>
                  <a:pt x="24331" y="24250"/>
                  <a:pt x="24331" y="24018"/>
                </a:cubicBezTo>
                <a:cubicBezTo>
                  <a:pt x="24331" y="23771"/>
                  <a:pt x="24128" y="23611"/>
                  <a:pt x="23916" y="23611"/>
                </a:cubicBezTo>
                <a:close/>
                <a:moveTo>
                  <a:pt x="28952" y="23883"/>
                </a:moveTo>
                <a:cubicBezTo>
                  <a:pt x="28980" y="24059"/>
                  <a:pt x="29075" y="24209"/>
                  <a:pt x="29238" y="24290"/>
                </a:cubicBezTo>
                <a:cubicBezTo>
                  <a:pt x="29198" y="24279"/>
                  <a:pt x="29158" y="24274"/>
                  <a:pt x="29119" y="24274"/>
                </a:cubicBezTo>
                <a:cubicBezTo>
                  <a:pt x="28972" y="24274"/>
                  <a:pt x="28835" y="24352"/>
                  <a:pt x="28749" y="24481"/>
                </a:cubicBezTo>
                <a:lnTo>
                  <a:pt x="28545" y="24086"/>
                </a:lnTo>
                <a:lnTo>
                  <a:pt x="28952" y="23883"/>
                </a:lnTo>
                <a:close/>
                <a:moveTo>
                  <a:pt x="21178" y="23679"/>
                </a:moveTo>
                <a:cubicBezTo>
                  <a:pt x="20811" y="23679"/>
                  <a:pt x="20620" y="24100"/>
                  <a:pt x="20865" y="24358"/>
                </a:cubicBezTo>
                <a:cubicBezTo>
                  <a:pt x="20952" y="24445"/>
                  <a:pt x="21058" y="24484"/>
                  <a:pt x="21162" y="24484"/>
                </a:cubicBezTo>
                <a:cubicBezTo>
                  <a:pt x="21366" y="24484"/>
                  <a:pt x="21558" y="24330"/>
                  <a:pt x="21558" y="24086"/>
                </a:cubicBezTo>
                <a:cubicBezTo>
                  <a:pt x="21572" y="23869"/>
                  <a:pt x="21395" y="23692"/>
                  <a:pt x="21178" y="23679"/>
                </a:cubicBezTo>
                <a:close/>
                <a:moveTo>
                  <a:pt x="37950" y="23937"/>
                </a:moveTo>
                <a:lnTo>
                  <a:pt x="38141" y="24304"/>
                </a:lnTo>
                <a:lnTo>
                  <a:pt x="37801" y="24494"/>
                </a:lnTo>
                <a:lnTo>
                  <a:pt x="37611" y="24100"/>
                </a:lnTo>
                <a:lnTo>
                  <a:pt x="37950" y="23937"/>
                </a:lnTo>
                <a:close/>
                <a:moveTo>
                  <a:pt x="51004" y="23777"/>
                </a:moveTo>
                <a:cubicBezTo>
                  <a:pt x="50916" y="23777"/>
                  <a:pt x="50827" y="23810"/>
                  <a:pt x="50754" y="23883"/>
                </a:cubicBezTo>
                <a:cubicBezTo>
                  <a:pt x="50523" y="24114"/>
                  <a:pt x="50686" y="24508"/>
                  <a:pt x="51013" y="24508"/>
                </a:cubicBezTo>
                <a:cubicBezTo>
                  <a:pt x="51203" y="24508"/>
                  <a:pt x="51366" y="24358"/>
                  <a:pt x="51380" y="24154"/>
                </a:cubicBezTo>
                <a:cubicBezTo>
                  <a:pt x="51380" y="23931"/>
                  <a:pt x="51195" y="23777"/>
                  <a:pt x="51004" y="23777"/>
                </a:cubicBezTo>
                <a:close/>
                <a:moveTo>
                  <a:pt x="18446" y="23760"/>
                </a:moveTo>
                <a:cubicBezTo>
                  <a:pt x="18228" y="23760"/>
                  <a:pt x="18051" y="23937"/>
                  <a:pt x="18051" y="24154"/>
                </a:cubicBezTo>
                <a:cubicBezTo>
                  <a:pt x="18051" y="24385"/>
                  <a:pt x="18245" y="24540"/>
                  <a:pt x="18446" y="24540"/>
                </a:cubicBezTo>
                <a:cubicBezTo>
                  <a:pt x="18541" y="24540"/>
                  <a:pt x="18639" y="24505"/>
                  <a:pt x="18717" y="24426"/>
                </a:cubicBezTo>
                <a:cubicBezTo>
                  <a:pt x="18962" y="24182"/>
                  <a:pt x="18785" y="23760"/>
                  <a:pt x="18446" y="23760"/>
                </a:cubicBezTo>
                <a:close/>
                <a:moveTo>
                  <a:pt x="12968" y="24005"/>
                </a:moveTo>
                <a:cubicBezTo>
                  <a:pt x="12723" y="24005"/>
                  <a:pt x="12601" y="24290"/>
                  <a:pt x="12764" y="24453"/>
                </a:cubicBezTo>
                <a:cubicBezTo>
                  <a:pt x="12824" y="24513"/>
                  <a:pt x="12897" y="24541"/>
                  <a:pt x="12967" y="24541"/>
                </a:cubicBezTo>
                <a:cubicBezTo>
                  <a:pt x="13103" y="24541"/>
                  <a:pt x="13231" y="24438"/>
                  <a:pt x="13240" y="24277"/>
                </a:cubicBezTo>
                <a:cubicBezTo>
                  <a:pt x="13226" y="24127"/>
                  <a:pt x="13117" y="24005"/>
                  <a:pt x="12968" y="24005"/>
                </a:cubicBezTo>
                <a:close/>
                <a:moveTo>
                  <a:pt x="15727" y="23869"/>
                </a:moveTo>
                <a:cubicBezTo>
                  <a:pt x="15537" y="23869"/>
                  <a:pt x="15374" y="24005"/>
                  <a:pt x="15374" y="24195"/>
                </a:cubicBezTo>
                <a:cubicBezTo>
                  <a:pt x="15364" y="24402"/>
                  <a:pt x="15537" y="24544"/>
                  <a:pt x="15717" y="24544"/>
                </a:cubicBezTo>
                <a:cubicBezTo>
                  <a:pt x="15797" y="24544"/>
                  <a:pt x="15878" y="24516"/>
                  <a:pt x="15945" y="24453"/>
                </a:cubicBezTo>
                <a:cubicBezTo>
                  <a:pt x="16162" y="24250"/>
                  <a:pt x="16026" y="23869"/>
                  <a:pt x="15727" y="23869"/>
                </a:cubicBezTo>
                <a:close/>
                <a:moveTo>
                  <a:pt x="35273" y="23896"/>
                </a:moveTo>
                <a:cubicBezTo>
                  <a:pt x="35218" y="24073"/>
                  <a:pt x="35286" y="24250"/>
                  <a:pt x="35450" y="24358"/>
                </a:cubicBezTo>
                <a:lnTo>
                  <a:pt x="35042" y="24562"/>
                </a:lnTo>
                <a:lnTo>
                  <a:pt x="34838" y="24182"/>
                </a:lnTo>
                <a:cubicBezTo>
                  <a:pt x="35015" y="24182"/>
                  <a:pt x="35164" y="24073"/>
                  <a:pt x="35232" y="23923"/>
                </a:cubicBezTo>
                <a:cubicBezTo>
                  <a:pt x="35232" y="23910"/>
                  <a:pt x="35259" y="23910"/>
                  <a:pt x="35273" y="23896"/>
                </a:cubicBezTo>
                <a:close/>
                <a:moveTo>
                  <a:pt x="54560" y="24073"/>
                </a:moveTo>
                <a:cubicBezTo>
                  <a:pt x="54329" y="24073"/>
                  <a:pt x="54207" y="24345"/>
                  <a:pt x="54356" y="24508"/>
                </a:cubicBezTo>
                <a:cubicBezTo>
                  <a:pt x="54411" y="24562"/>
                  <a:pt x="54479" y="24586"/>
                  <a:pt x="54545" y="24586"/>
                </a:cubicBezTo>
                <a:cubicBezTo>
                  <a:pt x="54678" y="24586"/>
                  <a:pt x="54805" y="24490"/>
                  <a:pt x="54805" y="24345"/>
                </a:cubicBezTo>
                <a:cubicBezTo>
                  <a:pt x="54818" y="24195"/>
                  <a:pt x="54696" y="24073"/>
                  <a:pt x="54560" y="24073"/>
                </a:cubicBezTo>
                <a:close/>
                <a:moveTo>
                  <a:pt x="48242" y="23814"/>
                </a:moveTo>
                <a:cubicBezTo>
                  <a:pt x="48023" y="23814"/>
                  <a:pt x="47859" y="23986"/>
                  <a:pt x="47859" y="24195"/>
                </a:cubicBezTo>
                <a:cubicBezTo>
                  <a:pt x="47850" y="24445"/>
                  <a:pt x="48049" y="24613"/>
                  <a:pt x="48258" y="24613"/>
                </a:cubicBezTo>
                <a:cubicBezTo>
                  <a:pt x="48356" y="24613"/>
                  <a:pt x="48457" y="24576"/>
                  <a:pt x="48539" y="24494"/>
                </a:cubicBezTo>
                <a:cubicBezTo>
                  <a:pt x="48797" y="24250"/>
                  <a:pt x="48620" y="23815"/>
                  <a:pt x="48267" y="23815"/>
                </a:cubicBezTo>
                <a:cubicBezTo>
                  <a:pt x="48259" y="23814"/>
                  <a:pt x="48250" y="23814"/>
                  <a:pt x="48242" y="23814"/>
                </a:cubicBezTo>
                <a:close/>
                <a:moveTo>
                  <a:pt x="32486" y="24073"/>
                </a:moveTo>
                <a:lnTo>
                  <a:pt x="32677" y="24440"/>
                </a:lnTo>
                <a:lnTo>
                  <a:pt x="32310" y="24644"/>
                </a:lnTo>
                <a:lnTo>
                  <a:pt x="32133" y="24263"/>
                </a:lnTo>
                <a:lnTo>
                  <a:pt x="32486" y="24073"/>
                </a:lnTo>
                <a:close/>
                <a:moveTo>
                  <a:pt x="41484" y="24114"/>
                </a:moveTo>
                <a:cubicBezTo>
                  <a:pt x="41552" y="24236"/>
                  <a:pt x="41620" y="24372"/>
                  <a:pt x="41675" y="24494"/>
                </a:cubicBezTo>
                <a:lnTo>
                  <a:pt x="41335" y="24684"/>
                </a:lnTo>
                <a:lnTo>
                  <a:pt x="41158" y="24304"/>
                </a:lnTo>
                <a:lnTo>
                  <a:pt x="41484" y="24114"/>
                </a:lnTo>
                <a:close/>
                <a:moveTo>
                  <a:pt x="21979" y="23927"/>
                </a:moveTo>
                <a:cubicBezTo>
                  <a:pt x="21883" y="23927"/>
                  <a:pt x="21786" y="23963"/>
                  <a:pt x="21708" y="24046"/>
                </a:cubicBezTo>
                <a:cubicBezTo>
                  <a:pt x="21453" y="24300"/>
                  <a:pt x="21621" y="24726"/>
                  <a:pt x="21976" y="24726"/>
                </a:cubicBezTo>
                <a:cubicBezTo>
                  <a:pt x="21982" y="24726"/>
                  <a:pt x="21988" y="24725"/>
                  <a:pt x="21993" y="24725"/>
                </a:cubicBezTo>
                <a:cubicBezTo>
                  <a:pt x="22001" y="24726"/>
                  <a:pt x="22009" y="24726"/>
                  <a:pt x="22017" y="24726"/>
                </a:cubicBezTo>
                <a:cubicBezTo>
                  <a:pt x="22223" y="24726"/>
                  <a:pt x="22387" y="24554"/>
                  <a:pt x="22387" y="24345"/>
                </a:cubicBezTo>
                <a:cubicBezTo>
                  <a:pt x="22387" y="24095"/>
                  <a:pt x="22185" y="23927"/>
                  <a:pt x="21979" y="23927"/>
                </a:cubicBezTo>
                <a:close/>
                <a:moveTo>
                  <a:pt x="51842" y="24059"/>
                </a:moveTo>
                <a:cubicBezTo>
                  <a:pt x="51651" y="24059"/>
                  <a:pt x="51502" y="24209"/>
                  <a:pt x="51502" y="24399"/>
                </a:cubicBezTo>
                <a:cubicBezTo>
                  <a:pt x="51502" y="24600"/>
                  <a:pt x="51661" y="24733"/>
                  <a:pt x="51832" y="24733"/>
                </a:cubicBezTo>
                <a:cubicBezTo>
                  <a:pt x="51915" y="24733"/>
                  <a:pt x="52001" y="24701"/>
                  <a:pt x="52073" y="24630"/>
                </a:cubicBezTo>
                <a:cubicBezTo>
                  <a:pt x="52290" y="24426"/>
                  <a:pt x="52141" y="24059"/>
                  <a:pt x="51842" y="24059"/>
                </a:cubicBezTo>
                <a:close/>
                <a:moveTo>
                  <a:pt x="38780" y="24209"/>
                </a:moveTo>
                <a:lnTo>
                  <a:pt x="38970" y="24549"/>
                </a:lnTo>
                <a:lnTo>
                  <a:pt x="38617" y="24752"/>
                </a:lnTo>
                <a:cubicBezTo>
                  <a:pt x="38562" y="24644"/>
                  <a:pt x="38481" y="24508"/>
                  <a:pt x="38426" y="24385"/>
                </a:cubicBezTo>
                <a:lnTo>
                  <a:pt x="38780" y="24209"/>
                </a:lnTo>
                <a:close/>
                <a:moveTo>
                  <a:pt x="11070" y="24320"/>
                </a:moveTo>
                <a:cubicBezTo>
                  <a:pt x="10960" y="24320"/>
                  <a:pt x="10851" y="24395"/>
                  <a:pt x="10820" y="24508"/>
                </a:cubicBezTo>
                <a:lnTo>
                  <a:pt x="11051" y="24630"/>
                </a:lnTo>
                <a:lnTo>
                  <a:pt x="11296" y="24766"/>
                </a:lnTo>
                <a:cubicBezTo>
                  <a:pt x="11391" y="24576"/>
                  <a:pt x="11337" y="24413"/>
                  <a:pt x="11174" y="24345"/>
                </a:cubicBezTo>
                <a:cubicBezTo>
                  <a:pt x="11141" y="24328"/>
                  <a:pt x="11105" y="24320"/>
                  <a:pt x="11070" y="24320"/>
                </a:cubicBezTo>
                <a:close/>
                <a:moveTo>
                  <a:pt x="19261" y="24005"/>
                </a:moveTo>
                <a:cubicBezTo>
                  <a:pt x="18921" y="24018"/>
                  <a:pt x="18758" y="24426"/>
                  <a:pt x="19003" y="24671"/>
                </a:cubicBezTo>
                <a:cubicBezTo>
                  <a:pt x="19079" y="24743"/>
                  <a:pt x="19172" y="24776"/>
                  <a:pt x="19263" y="24776"/>
                </a:cubicBezTo>
                <a:cubicBezTo>
                  <a:pt x="19463" y="24776"/>
                  <a:pt x="19655" y="24619"/>
                  <a:pt x="19655" y="24385"/>
                </a:cubicBezTo>
                <a:cubicBezTo>
                  <a:pt x="19655" y="24168"/>
                  <a:pt x="19479" y="24005"/>
                  <a:pt x="19261" y="24005"/>
                </a:cubicBezTo>
                <a:close/>
                <a:moveTo>
                  <a:pt x="16543" y="24100"/>
                </a:moveTo>
                <a:cubicBezTo>
                  <a:pt x="16230" y="24114"/>
                  <a:pt x="16081" y="24494"/>
                  <a:pt x="16298" y="24698"/>
                </a:cubicBezTo>
                <a:cubicBezTo>
                  <a:pt x="16371" y="24767"/>
                  <a:pt x="16458" y="24798"/>
                  <a:pt x="16542" y="24798"/>
                </a:cubicBezTo>
                <a:cubicBezTo>
                  <a:pt x="16724" y="24798"/>
                  <a:pt x="16896" y="24654"/>
                  <a:pt x="16896" y="24440"/>
                </a:cubicBezTo>
                <a:cubicBezTo>
                  <a:pt x="16896" y="24250"/>
                  <a:pt x="16733" y="24100"/>
                  <a:pt x="16543" y="24100"/>
                </a:cubicBezTo>
                <a:close/>
                <a:moveTo>
                  <a:pt x="36048" y="24263"/>
                </a:moveTo>
                <a:lnTo>
                  <a:pt x="36251" y="24603"/>
                </a:lnTo>
                <a:lnTo>
                  <a:pt x="35871" y="24807"/>
                </a:lnTo>
                <a:lnTo>
                  <a:pt x="35667" y="24453"/>
                </a:lnTo>
                <a:lnTo>
                  <a:pt x="36048" y="24263"/>
                </a:lnTo>
                <a:close/>
                <a:moveTo>
                  <a:pt x="13791" y="24275"/>
                </a:moveTo>
                <a:cubicBezTo>
                  <a:pt x="13722" y="24275"/>
                  <a:pt x="13651" y="24300"/>
                  <a:pt x="13593" y="24358"/>
                </a:cubicBezTo>
                <a:cubicBezTo>
                  <a:pt x="13430" y="24535"/>
                  <a:pt x="13552" y="24820"/>
                  <a:pt x="13797" y="24820"/>
                </a:cubicBezTo>
                <a:cubicBezTo>
                  <a:pt x="13947" y="24807"/>
                  <a:pt x="14069" y="24684"/>
                  <a:pt x="14069" y="24549"/>
                </a:cubicBezTo>
                <a:cubicBezTo>
                  <a:pt x="14069" y="24384"/>
                  <a:pt x="13933" y="24275"/>
                  <a:pt x="13791" y="24275"/>
                </a:cubicBezTo>
                <a:close/>
                <a:moveTo>
                  <a:pt x="55376" y="24385"/>
                </a:moveTo>
                <a:cubicBezTo>
                  <a:pt x="55172" y="24385"/>
                  <a:pt x="55077" y="24630"/>
                  <a:pt x="55213" y="24766"/>
                </a:cubicBezTo>
                <a:cubicBezTo>
                  <a:pt x="55256" y="24810"/>
                  <a:pt x="55311" y="24830"/>
                  <a:pt x="55366" y="24830"/>
                </a:cubicBezTo>
                <a:cubicBezTo>
                  <a:pt x="55481" y="24830"/>
                  <a:pt x="55593" y="24741"/>
                  <a:pt x="55593" y="24603"/>
                </a:cubicBezTo>
                <a:cubicBezTo>
                  <a:pt x="55593" y="24494"/>
                  <a:pt x="55498" y="24385"/>
                  <a:pt x="55376" y="24385"/>
                </a:cubicBezTo>
                <a:close/>
                <a:moveTo>
                  <a:pt x="45073" y="24277"/>
                </a:moveTo>
                <a:cubicBezTo>
                  <a:pt x="45141" y="24413"/>
                  <a:pt x="45222" y="24562"/>
                  <a:pt x="45290" y="24684"/>
                </a:cubicBezTo>
                <a:lnTo>
                  <a:pt x="44923" y="24875"/>
                </a:lnTo>
                <a:lnTo>
                  <a:pt x="44719" y="24467"/>
                </a:lnTo>
                <a:cubicBezTo>
                  <a:pt x="44787" y="24453"/>
                  <a:pt x="44855" y="24426"/>
                  <a:pt x="44923" y="24399"/>
                </a:cubicBezTo>
                <a:cubicBezTo>
                  <a:pt x="44978" y="24358"/>
                  <a:pt x="45018" y="24317"/>
                  <a:pt x="45073" y="24277"/>
                </a:cubicBezTo>
                <a:close/>
                <a:moveTo>
                  <a:pt x="49083" y="24086"/>
                </a:moveTo>
                <a:cubicBezTo>
                  <a:pt x="48729" y="24086"/>
                  <a:pt x="48539" y="24508"/>
                  <a:pt x="48797" y="24752"/>
                </a:cubicBezTo>
                <a:cubicBezTo>
                  <a:pt x="48878" y="24837"/>
                  <a:pt x="48977" y="24875"/>
                  <a:pt x="49075" y="24875"/>
                </a:cubicBezTo>
                <a:cubicBezTo>
                  <a:pt x="49273" y="24875"/>
                  <a:pt x="49463" y="24718"/>
                  <a:pt x="49463" y="24481"/>
                </a:cubicBezTo>
                <a:cubicBezTo>
                  <a:pt x="49463" y="24277"/>
                  <a:pt x="49300" y="24100"/>
                  <a:pt x="49096" y="24086"/>
                </a:cubicBezTo>
                <a:close/>
                <a:moveTo>
                  <a:pt x="33316" y="24317"/>
                </a:moveTo>
                <a:lnTo>
                  <a:pt x="33506" y="24684"/>
                </a:lnTo>
                <a:lnTo>
                  <a:pt x="33152" y="24888"/>
                </a:lnTo>
                <a:lnTo>
                  <a:pt x="32949" y="24508"/>
                </a:lnTo>
                <a:lnTo>
                  <a:pt x="33316" y="24317"/>
                </a:lnTo>
                <a:close/>
                <a:moveTo>
                  <a:pt x="42327" y="24399"/>
                </a:moveTo>
                <a:lnTo>
                  <a:pt x="42517" y="24739"/>
                </a:lnTo>
                <a:lnTo>
                  <a:pt x="42164" y="24929"/>
                </a:lnTo>
                <a:lnTo>
                  <a:pt x="41987" y="24576"/>
                </a:lnTo>
                <a:lnTo>
                  <a:pt x="42327" y="24399"/>
                </a:lnTo>
                <a:close/>
                <a:moveTo>
                  <a:pt x="25541" y="24114"/>
                </a:moveTo>
                <a:cubicBezTo>
                  <a:pt x="24987" y="24114"/>
                  <a:pt x="25009" y="24932"/>
                  <a:pt x="25531" y="24932"/>
                </a:cubicBezTo>
                <a:cubicBezTo>
                  <a:pt x="25547" y="24932"/>
                  <a:pt x="25564" y="24931"/>
                  <a:pt x="25582" y="24929"/>
                </a:cubicBezTo>
                <a:cubicBezTo>
                  <a:pt x="25813" y="24916"/>
                  <a:pt x="25989" y="24725"/>
                  <a:pt x="25976" y="24494"/>
                </a:cubicBezTo>
                <a:cubicBezTo>
                  <a:pt x="25949" y="24331"/>
                  <a:pt x="25853" y="24195"/>
                  <a:pt x="25704" y="24127"/>
                </a:cubicBezTo>
                <a:lnTo>
                  <a:pt x="25717" y="24127"/>
                </a:lnTo>
                <a:cubicBezTo>
                  <a:pt x="25663" y="24114"/>
                  <a:pt x="25609" y="24114"/>
                  <a:pt x="25541" y="24114"/>
                </a:cubicBezTo>
                <a:close/>
                <a:moveTo>
                  <a:pt x="22833" y="24181"/>
                </a:moveTo>
                <a:cubicBezTo>
                  <a:pt x="22490" y="24181"/>
                  <a:pt x="22310" y="24593"/>
                  <a:pt x="22550" y="24848"/>
                </a:cubicBezTo>
                <a:cubicBezTo>
                  <a:pt x="22633" y="24934"/>
                  <a:pt x="22736" y="24973"/>
                  <a:pt x="22837" y="24973"/>
                </a:cubicBezTo>
                <a:cubicBezTo>
                  <a:pt x="23038" y="24973"/>
                  <a:pt x="23230" y="24820"/>
                  <a:pt x="23230" y="24576"/>
                </a:cubicBezTo>
                <a:cubicBezTo>
                  <a:pt x="23244" y="24372"/>
                  <a:pt x="23067" y="24182"/>
                  <a:pt x="22863" y="24182"/>
                </a:cubicBezTo>
                <a:lnTo>
                  <a:pt x="22849" y="24182"/>
                </a:lnTo>
                <a:cubicBezTo>
                  <a:pt x="22844" y="24181"/>
                  <a:pt x="22838" y="24181"/>
                  <a:pt x="22833" y="24181"/>
                </a:cubicBezTo>
                <a:close/>
                <a:moveTo>
                  <a:pt x="52654" y="24344"/>
                </a:moveTo>
                <a:cubicBezTo>
                  <a:pt x="52366" y="24344"/>
                  <a:pt x="52226" y="24689"/>
                  <a:pt x="52426" y="24902"/>
                </a:cubicBezTo>
                <a:cubicBezTo>
                  <a:pt x="52491" y="24967"/>
                  <a:pt x="52572" y="24996"/>
                  <a:pt x="52651" y="24996"/>
                </a:cubicBezTo>
                <a:cubicBezTo>
                  <a:pt x="52820" y="24996"/>
                  <a:pt x="52984" y="24865"/>
                  <a:pt x="52984" y="24671"/>
                </a:cubicBezTo>
                <a:cubicBezTo>
                  <a:pt x="52984" y="24494"/>
                  <a:pt x="52848" y="24345"/>
                  <a:pt x="52671" y="24345"/>
                </a:cubicBezTo>
                <a:cubicBezTo>
                  <a:pt x="52665" y="24344"/>
                  <a:pt x="52660" y="24344"/>
                  <a:pt x="52654" y="24344"/>
                </a:cubicBezTo>
                <a:close/>
                <a:moveTo>
                  <a:pt x="39609" y="24453"/>
                </a:moveTo>
                <a:lnTo>
                  <a:pt x="39799" y="24793"/>
                </a:lnTo>
                <a:lnTo>
                  <a:pt x="39446" y="24997"/>
                </a:lnTo>
                <a:lnTo>
                  <a:pt x="39255" y="24644"/>
                </a:lnTo>
                <a:lnTo>
                  <a:pt x="39609" y="24453"/>
                </a:lnTo>
                <a:close/>
                <a:moveTo>
                  <a:pt x="56246" y="24630"/>
                </a:moveTo>
                <a:lnTo>
                  <a:pt x="56178" y="24644"/>
                </a:lnTo>
                <a:cubicBezTo>
                  <a:pt x="56123" y="24698"/>
                  <a:pt x="56055" y="24766"/>
                  <a:pt x="56042" y="24834"/>
                </a:cubicBezTo>
                <a:cubicBezTo>
                  <a:pt x="56029" y="24935"/>
                  <a:pt x="56098" y="25012"/>
                  <a:pt x="56184" y="25012"/>
                </a:cubicBezTo>
                <a:cubicBezTo>
                  <a:pt x="56191" y="25012"/>
                  <a:pt x="56198" y="25012"/>
                  <a:pt x="56205" y="25011"/>
                </a:cubicBezTo>
                <a:cubicBezTo>
                  <a:pt x="56211" y="25012"/>
                  <a:pt x="56217" y="25012"/>
                  <a:pt x="56223" y="25012"/>
                </a:cubicBezTo>
                <a:cubicBezTo>
                  <a:pt x="56312" y="25012"/>
                  <a:pt x="56394" y="24923"/>
                  <a:pt x="56382" y="24834"/>
                </a:cubicBezTo>
                <a:cubicBezTo>
                  <a:pt x="56368" y="24766"/>
                  <a:pt x="56300" y="24698"/>
                  <a:pt x="56246" y="24630"/>
                </a:cubicBezTo>
                <a:close/>
                <a:moveTo>
                  <a:pt x="20082" y="24282"/>
                </a:moveTo>
                <a:cubicBezTo>
                  <a:pt x="19985" y="24282"/>
                  <a:pt x="19885" y="24319"/>
                  <a:pt x="19805" y="24399"/>
                </a:cubicBezTo>
                <a:cubicBezTo>
                  <a:pt x="19577" y="24640"/>
                  <a:pt x="19745" y="25052"/>
                  <a:pt x="20074" y="25052"/>
                </a:cubicBezTo>
                <a:cubicBezTo>
                  <a:pt x="20080" y="25052"/>
                  <a:pt x="20085" y="25052"/>
                  <a:pt x="20090" y="25051"/>
                </a:cubicBezTo>
                <a:cubicBezTo>
                  <a:pt x="20308" y="25051"/>
                  <a:pt x="20471" y="24875"/>
                  <a:pt x="20471" y="24671"/>
                </a:cubicBezTo>
                <a:cubicBezTo>
                  <a:pt x="20471" y="24434"/>
                  <a:pt x="20281" y="24282"/>
                  <a:pt x="20082" y="24282"/>
                </a:cubicBezTo>
                <a:close/>
                <a:moveTo>
                  <a:pt x="36890" y="24508"/>
                </a:moveTo>
                <a:lnTo>
                  <a:pt x="37081" y="24861"/>
                </a:lnTo>
                <a:lnTo>
                  <a:pt x="36686" y="25065"/>
                </a:lnTo>
                <a:lnTo>
                  <a:pt x="36496" y="24698"/>
                </a:lnTo>
                <a:lnTo>
                  <a:pt x="36890" y="24508"/>
                </a:lnTo>
                <a:close/>
                <a:moveTo>
                  <a:pt x="14626" y="24508"/>
                </a:moveTo>
                <a:cubicBezTo>
                  <a:pt x="14382" y="24508"/>
                  <a:pt x="14246" y="24807"/>
                  <a:pt x="14422" y="24984"/>
                </a:cubicBezTo>
                <a:cubicBezTo>
                  <a:pt x="14477" y="25043"/>
                  <a:pt x="14549" y="25070"/>
                  <a:pt x="14620" y="25070"/>
                </a:cubicBezTo>
                <a:cubicBezTo>
                  <a:pt x="14760" y="25070"/>
                  <a:pt x="14898" y="24965"/>
                  <a:pt x="14898" y="24793"/>
                </a:cubicBezTo>
                <a:cubicBezTo>
                  <a:pt x="14912" y="24644"/>
                  <a:pt x="14776" y="24508"/>
                  <a:pt x="14626" y="24508"/>
                </a:cubicBezTo>
                <a:close/>
                <a:moveTo>
                  <a:pt x="17356" y="24372"/>
                </a:moveTo>
                <a:cubicBezTo>
                  <a:pt x="17053" y="24372"/>
                  <a:pt x="16886" y="24743"/>
                  <a:pt x="17100" y="24970"/>
                </a:cubicBezTo>
                <a:cubicBezTo>
                  <a:pt x="17172" y="25047"/>
                  <a:pt x="17265" y="25082"/>
                  <a:pt x="17355" y="25082"/>
                </a:cubicBezTo>
                <a:cubicBezTo>
                  <a:pt x="17536" y="25082"/>
                  <a:pt x="17712" y="24943"/>
                  <a:pt x="17712" y="24725"/>
                </a:cubicBezTo>
                <a:cubicBezTo>
                  <a:pt x="17712" y="24549"/>
                  <a:pt x="17562" y="24385"/>
                  <a:pt x="17385" y="24372"/>
                </a:cubicBezTo>
                <a:lnTo>
                  <a:pt x="17372" y="24372"/>
                </a:lnTo>
                <a:cubicBezTo>
                  <a:pt x="17366" y="24372"/>
                  <a:pt x="17361" y="24372"/>
                  <a:pt x="17356" y="24372"/>
                </a:cubicBezTo>
                <a:close/>
                <a:moveTo>
                  <a:pt x="11894" y="24623"/>
                </a:moveTo>
                <a:cubicBezTo>
                  <a:pt x="11775" y="24623"/>
                  <a:pt x="11656" y="24698"/>
                  <a:pt x="11636" y="24848"/>
                </a:cubicBezTo>
                <a:cubicBezTo>
                  <a:pt x="11636" y="24939"/>
                  <a:pt x="11811" y="25093"/>
                  <a:pt x="11934" y="25093"/>
                </a:cubicBezTo>
                <a:cubicBezTo>
                  <a:pt x="11939" y="25093"/>
                  <a:pt x="11944" y="25093"/>
                  <a:pt x="11949" y="25092"/>
                </a:cubicBezTo>
                <a:cubicBezTo>
                  <a:pt x="12071" y="25079"/>
                  <a:pt x="12152" y="24970"/>
                  <a:pt x="12152" y="24848"/>
                </a:cubicBezTo>
                <a:cubicBezTo>
                  <a:pt x="12132" y="24698"/>
                  <a:pt x="12013" y="24623"/>
                  <a:pt x="11894" y="24623"/>
                </a:cubicBezTo>
                <a:close/>
                <a:moveTo>
                  <a:pt x="49912" y="24345"/>
                </a:moveTo>
                <a:cubicBezTo>
                  <a:pt x="49694" y="24345"/>
                  <a:pt x="49531" y="24521"/>
                  <a:pt x="49531" y="24725"/>
                </a:cubicBezTo>
                <a:cubicBezTo>
                  <a:pt x="49531" y="24956"/>
                  <a:pt x="49718" y="25111"/>
                  <a:pt x="49911" y="25111"/>
                </a:cubicBezTo>
                <a:cubicBezTo>
                  <a:pt x="50003" y="25111"/>
                  <a:pt x="50096" y="25076"/>
                  <a:pt x="50170" y="24997"/>
                </a:cubicBezTo>
                <a:cubicBezTo>
                  <a:pt x="50415" y="24766"/>
                  <a:pt x="50251" y="24358"/>
                  <a:pt x="49912" y="24345"/>
                </a:cubicBezTo>
                <a:close/>
                <a:moveTo>
                  <a:pt x="43143" y="24617"/>
                </a:moveTo>
                <a:cubicBezTo>
                  <a:pt x="43211" y="24739"/>
                  <a:pt x="43292" y="24875"/>
                  <a:pt x="43360" y="24997"/>
                </a:cubicBezTo>
                <a:cubicBezTo>
                  <a:pt x="43292" y="25011"/>
                  <a:pt x="43224" y="25038"/>
                  <a:pt x="43170" y="25065"/>
                </a:cubicBezTo>
                <a:cubicBezTo>
                  <a:pt x="43116" y="25106"/>
                  <a:pt x="43048" y="25147"/>
                  <a:pt x="43007" y="25201"/>
                </a:cubicBezTo>
                <a:lnTo>
                  <a:pt x="42789" y="24793"/>
                </a:lnTo>
                <a:cubicBezTo>
                  <a:pt x="42844" y="24793"/>
                  <a:pt x="42912" y="24766"/>
                  <a:pt x="42980" y="24739"/>
                </a:cubicBezTo>
                <a:cubicBezTo>
                  <a:pt x="43034" y="24698"/>
                  <a:pt x="43088" y="24657"/>
                  <a:pt x="43143" y="24617"/>
                </a:cubicBezTo>
                <a:close/>
                <a:moveTo>
                  <a:pt x="47184" y="24389"/>
                </a:moveTo>
                <a:cubicBezTo>
                  <a:pt x="47084" y="24389"/>
                  <a:pt x="46981" y="24425"/>
                  <a:pt x="46894" y="24508"/>
                </a:cubicBezTo>
                <a:cubicBezTo>
                  <a:pt x="46636" y="24752"/>
                  <a:pt x="46813" y="25201"/>
                  <a:pt x="47180" y="25201"/>
                </a:cubicBezTo>
                <a:cubicBezTo>
                  <a:pt x="47188" y="25201"/>
                  <a:pt x="47195" y="25202"/>
                  <a:pt x="47203" y="25202"/>
                </a:cubicBezTo>
                <a:cubicBezTo>
                  <a:pt x="47411" y="25202"/>
                  <a:pt x="47587" y="25030"/>
                  <a:pt x="47587" y="24807"/>
                </a:cubicBezTo>
                <a:cubicBezTo>
                  <a:pt x="47597" y="24557"/>
                  <a:pt x="47398" y="24389"/>
                  <a:pt x="47184" y="24389"/>
                </a:cubicBezTo>
                <a:close/>
                <a:moveTo>
                  <a:pt x="57034" y="24984"/>
                </a:moveTo>
                <a:cubicBezTo>
                  <a:pt x="56885" y="24984"/>
                  <a:pt x="56885" y="25215"/>
                  <a:pt x="57034" y="25215"/>
                </a:cubicBezTo>
                <a:cubicBezTo>
                  <a:pt x="57075" y="25215"/>
                  <a:pt x="57116" y="25147"/>
                  <a:pt x="57197" y="25092"/>
                </a:cubicBezTo>
                <a:cubicBezTo>
                  <a:pt x="57116" y="25038"/>
                  <a:pt x="57075" y="24984"/>
                  <a:pt x="57034" y="24984"/>
                </a:cubicBezTo>
                <a:close/>
                <a:moveTo>
                  <a:pt x="53483" y="24616"/>
                </a:moveTo>
                <a:cubicBezTo>
                  <a:pt x="53209" y="24616"/>
                  <a:pt x="53083" y="24933"/>
                  <a:pt x="53269" y="25119"/>
                </a:cubicBezTo>
                <a:cubicBezTo>
                  <a:pt x="53332" y="25187"/>
                  <a:pt x="53411" y="25218"/>
                  <a:pt x="53487" y="25218"/>
                </a:cubicBezTo>
                <a:cubicBezTo>
                  <a:pt x="53640" y="25218"/>
                  <a:pt x="53785" y="25097"/>
                  <a:pt x="53785" y="24916"/>
                </a:cubicBezTo>
                <a:cubicBezTo>
                  <a:pt x="53785" y="24752"/>
                  <a:pt x="53663" y="24617"/>
                  <a:pt x="53500" y="24617"/>
                </a:cubicBezTo>
                <a:cubicBezTo>
                  <a:pt x="53494" y="24616"/>
                  <a:pt x="53489" y="24616"/>
                  <a:pt x="53483" y="24616"/>
                </a:cubicBezTo>
                <a:close/>
                <a:moveTo>
                  <a:pt x="40424" y="24698"/>
                </a:moveTo>
                <a:lnTo>
                  <a:pt x="40628" y="25038"/>
                </a:lnTo>
                <a:lnTo>
                  <a:pt x="40261" y="25242"/>
                </a:lnTo>
                <a:lnTo>
                  <a:pt x="40071" y="24875"/>
                </a:lnTo>
                <a:lnTo>
                  <a:pt x="40424" y="24698"/>
                </a:lnTo>
                <a:close/>
                <a:moveTo>
                  <a:pt x="23663" y="24453"/>
                </a:moveTo>
                <a:cubicBezTo>
                  <a:pt x="23320" y="24453"/>
                  <a:pt x="23139" y="24879"/>
                  <a:pt x="23380" y="25133"/>
                </a:cubicBezTo>
                <a:cubicBezTo>
                  <a:pt x="23460" y="25218"/>
                  <a:pt x="23561" y="25256"/>
                  <a:pt x="23661" y="25256"/>
                </a:cubicBezTo>
                <a:cubicBezTo>
                  <a:pt x="23865" y="25256"/>
                  <a:pt x="24064" y="25098"/>
                  <a:pt x="24073" y="24861"/>
                </a:cubicBezTo>
                <a:cubicBezTo>
                  <a:pt x="24073" y="24644"/>
                  <a:pt x="23896" y="24453"/>
                  <a:pt x="23679" y="24453"/>
                </a:cubicBezTo>
                <a:cubicBezTo>
                  <a:pt x="23673" y="24453"/>
                  <a:pt x="23668" y="24453"/>
                  <a:pt x="23663" y="24453"/>
                </a:cubicBezTo>
                <a:close/>
                <a:moveTo>
                  <a:pt x="20903" y="24535"/>
                </a:moveTo>
                <a:cubicBezTo>
                  <a:pt x="20561" y="24535"/>
                  <a:pt x="20407" y="24947"/>
                  <a:pt x="20648" y="25187"/>
                </a:cubicBezTo>
                <a:cubicBezTo>
                  <a:pt x="20726" y="25266"/>
                  <a:pt x="20821" y="25301"/>
                  <a:pt x="20914" y="25301"/>
                </a:cubicBezTo>
                <a:cubicBezTo>
                  <a:pt x="21111" y="25301"/>
                  <a:pt x="21300" y="25142"/>
                  <a:pt x="21300" y="24902"/>
                </a:cubicBezTo>
                <a:cubicBezTo>
                  <a:pt x="21286" y="24698"/>
                  <a:pt x="21123" y="24535"/>
                  <a:pt x="20919" y="24535"/>
                </a:cubicBezTo>
                <a:cubicBezTo>
                  <a:pt x="20914" y="24535"/>
                  <a:pt x="20908" y="24535"/>
                  <a:pt x="20903" y="24535"/>
                </a:cubicBezTo>
                <a:close/>
                <a:moveTo>
                  <a:pt x="15440" y="24742"/>
                </a:moveTo>
                <a:cubicBezTo>
                  <a:pt x="15365" y="24742"/>
                  <a:pt x="15288" y="24771"/>
                  <a:pt x="15224" y="24834"/>
                </a:cubicBezTo>
                <a:cubicBezTo>
                  <a:pt x="15051" y="25020"/>
                  <a:pt x="15178" y="25324"/>
                  <a:pt x="15426" y="25324"/>
                </a:cubicBezTo>
                <a:cubicBezTo>
                  <a:pt x="15431" y="25324"/>
                  <a:pt x="15436" y="25324"/>
                  <a:pt x="15442" y="25323"/>
                </a:cubicBezTo>
                <a:cubicBezTo>
                  <a:pt x="15605" y="25323"/>
                  <a:pt x="15741" y="25187"/>
                  <a:pt x="15741" y="25038"/>
                </a:cubicBezTo>
                <a:cubicBezTo>
                  <a:pt x="15732" y="24857"/>
                  <a:pt x="15590" y="24742"/>
                  <a:pt x="15440" y="24742"/>
                </a:cubicBezTo>
                <a:close/>
                <a:moveTo>
                  <a:pt x="18187" y="24617"/>
                </a:moveTo>
                <a:cubicBezTo>
                  <a:pt x="17861" y="24630"/>
                  <a:pt x="17712" y="25011"/>
                  <a:pt x="17943" y="25228"/>
                </a:cubicBezTo>
                <a:cubicBezTo>
                  <a:pt x="18016" y="25301"/>
                  <a:pt x="18104" y="25334"/>
                  <a:pt x="18190" y="25334"/>
                </a:cubicBezTo>
                <a:cubicBezTo>
                  <a:pt x="18377" y="25334"/>
                  <a:pt x="18554" y="25184"/>
                  <a:pt x="18554" y="24970"/>
                </a:cubicBezTo>
                <a:cubicBezTo>
                  <a:pt x="18541" y="24766"/>
                  <a:pt x="18378" y="24617"/>
                  <a:pt x="18187" y="24617"/>
                </a:cubicBezTo>
                <a:close/>
                <a:moveTo>
                  <a:pt x="50741" y="24603"/>
                </a:moveTo>
                <a:lnTo>
                  <a:pt x="50741" y="24617"/>
                </a:lnTo>
                <a:cubicBezTo>
                  <a:pt x="50415" y="24617"/>
                  <a:pt x="50251" y="25011"/>
                  <a:pt x="50469" y="25242"/>
                </a:cubicBezTo>
                <a:cubicBezTo>
                  <a:pt x="50544" y="25317"/>
                  <a:pt x="50637" y="25351"/>
                  <a:pt x="50728" y="25351"/>
                </a:cubicBezTo>
                <a:cubicBezTo>
                  <a:pt x="50915" y="25351"/>
                  <a:pt x="51094" y="25208"/>
                  <a:pt x="51094" y="24997"/>
                </a:cubicBezTo>
                <a:cubicBezTo>
                  <a:pt x="51108" y="24780"/>
                  <a:pt x="50945" y="24617"/>
                  <a:pt x="50741" y="24603"/>
                </a:cubicBezTo>
                <a:close/>
                <a:moveTo>
                  <a:pt x="29933" y="24535"/>
                </a:moveTo>
                <a:cubicBezTo>
                  <a:pt x="29764" y="24535"/>
                  <a:pt x="29604" y="24636"/>
                  <a:pt x="29537" y="24793"/>
                </a:cubicBezTo>
                <a:cubicBezTo>
                  <a:pt x="29523" y="24834"/>
                  <a:pt x="29510" y="24861"/>
                  <a:pt x="29496" y="24902"/>
                </a:cubicBezTo>
                <a:cubicBezTo>
                  <a:pt x="29510" y="24943"/>
                  <a:pt x="29523" y="24970"/>
                  <a:pt x="29523" y="25011"/>
                </a:cubicBezTo>
                <a:cubicBezTo>
                  <a:pt x="29560" y="25228"/>
                  <a:pt x="29747" y="25361"/>
                  <a:pt x="29940" y="25361"/>
                </a:cubicBezTo>
                <a:cubicBezTo>
                  <a:pt x="30037" y="25361"/>
                  <a:pt x="30135" y="25328"/>
                  <a:pt x="30217" y="25255"/>
                </a:cubicBezTo>
                <a:cubicBezTo>
                  <a:pt x="30461" y="25024"/>
                  <a:pt x="30352" y="24617"/>
                  <a:pt x="30040" y="24549"/>
                </a:cubicBezTo>
                <a:cubicBezTo>
                  <a:pt x="30004" y="24539"/>
                  <a:pt x="29968" y="24535"/>
                  <a:pt x="29933" y="24535"/>
                </a:cubicBezTo>
                <a:close/>
                <a:moveTo>
                  <a:pt x="12707" y="24888"/>
                </a:moveTo>
                <a:cubicBezTo>
                  <a:pt x="12500" y="24888"/>
                  <a:pt x="12401" y="25137"/>
                  <a:pt x="12547" y="25296"/>
                </a:cubicBezTo>
                <a:cubicBezTo>
                  <a:pt x="12596" y="25346"/>
                  <a:pt x="12658" y="25369"/>
                  <a:pt x="12719" y="25369"/>
                </a:cubicBezTo>
                <a:cubicBezTo>
                  <a:pt x="12840" y="25369"/>
                  <a:pt x="12954" y="25278"/>
                  <a:pt x="12954" y="25133"/>
                </a:cubicBezTo>
                <a:cubicBezTo>
                  <a:pt x="12954" y="24997"/>
                  <a:pt x="12859" y="24888"/>
                  <a:pt x="12723" y="24888"/>
                </a:cubicBezTo>
                <a:cubicBezTo>
                  <a:pt x="12718" y="24888"/>
                  <a:pt x="12712" y="24888"/>
                  <a:pt x="12707" y="24888"/>
                </a:cubicBezTo>
                <a:close/>
                <a:moveTo>
                  <a:pt x="37706" y="24739"/>
                </a:moveTo>
                <a:cubicBezTo>
                  <a:pt x="37706" y="24929"/>
                  <a:pt x="37815" y="25092"/>
                  <a:pt x="37991" y="25174"/>
                </a:cubicBezTo>
                <a:cubicBezTo>
                  <a:pt x="37957" y="25167"/>
                  <a:pt x="37922" y="25164"/>
                  <a:pt x="37888" y="25164"/>
                </a:cubicBezTo>
                <a:cubicBezTo>
                  <a:pt x="37726" y="25164"/>
                  <a:pt x="37569" y="25238"/>
                  <a:pt x="37476" y="25381"/>
                </a:cubicBezTo>
                <a:lnTo>
                  <a:pt x="37476" y="25381"/>
                </a:lnTo>
                <a:cubicBezTo>
                  <a:pt x="37481" y="25212"/>
                  <a:pt x="37401" y="25047"/>
                  <a:pt x="37271" y="24956"/>
                </a:cubicBezTo>
                <a:lnTo>
                  <a:pt x="37706" y="24739"/>
                </a:lnTo>
                <a:close/>
                <a:moveTo>
                  <a:pt x="48009" y="24629"/>
                </a:moveTo>
                <a:cubicBezTo>
                  <a:pt x="47914" y="24629"/>
                  <a:pt x="47817" y="24663"/>
                  <a:pt x="47737" y="24739"/>
                </a:cubicBezTo>
                <a:cubicBezTo>
                  <a:pt x="47479" y="24997"/>
                  <a:pt x="47642" y="25432"/>
                  <a:pt x="48009" y="25432"/>
                </a:cubicBezTo>
                <a:cubicBezTo>
                  <a:pt x="48226" y="25432"/>
                  <a:pt x="48403" y="25269"/>
                  <a:pt x="48417" y="25051"/>
                </a:cubicBezTo>
                <a:cubicBezTo>
                  <a:pt x="48426" y="24798"/>
                  <a:pt x="48222" y="24629"/>
                  <a:pt x="48009" y="24629"/>
                </a:cubicBezTo>
                <a:close/>
                <a:moveTo>
                  <a:pt x="54299" y="24888"/>
                </a:moveTo>
                <a:cubicBezTo>
                  <a:pt x="54065" y="24888"/>
                  <a:pt x="53939" y="25164"/>
                  <a:pt x="54098" y="25337"/>
                </a:cubicBezTo>
                <a:cubicBezTo>
                  <a:pt x="54156" y="25404"/>
                  <a:pt x="54230" y="25434"/>
                  <a:pt x="54302" y="25434"/>
                </a:cubicBezTo>
                <a:cubicBezTo>
                  <a:pt x="54436" y="25434"/>
                  <a:pt x="54565" y="25332"/>
                  <a:pt x="54574" y="25174"/>
                </a:cubicBezTo>
                <a:cubicBezTo>
                  <a:pt x="54587" y="25024"/>
                  <a:pt x="54479" y="24902"/>
                  <a:pt x="54329" y="24888"/>
                </a:cubicBezTo>
                <a:lnTo>
                  <a:pt x="54316" y="24888"/>
                </a:lnTo>
                <a:cubicBezTo>
                  <a:pt x="54310" y="24888"/>
                  <a:pt x="54304" y="24888"/>
                  <a:pt x="54299" y="24888"/>
                </a:cubicBezTo>
                <a:close/>
                <a:moveTo>
                  <a:pt x="27200" y="24643"/>
                </a:moveTo>
                <a:cubicBezTo>
                  <a:pt x="27020" y="24643"/>
                  <a:pt x="26857" y="24775"/>
                  <a:pt x="26818" y="24970"/>
                </a:cubicBezTo>
                <a:cubicBezTo>
                  <a:pt x="26778" y="25174"/>
                  <a:pt x="26900" y="25364"/>
                  <a:pt x="27090" y="25432"/>
                </a:cubicBezTo>
                <a:cubicBezTo>
                  <a:pt x="27130" y="25443"/>
                  <a:pt x="27169" y="25449"/>
                  <a:pt x="27209" y="25449"/>
                </a:cubicBezTo>
                <a:cubicBezTo>
                  <a:pt x="27360" y="25449"/>
                  <a:pt x="27504" y="25368"/>
                  <a:pt x="27580" y="25228"/>
                </a:cubicBezTo>
                <a:cubicBezTo>
                  <a:pt x="27675" y="25051"/>
                  <a:pt x="27620" y="24834"/>
                  <a:pt x="27457" y="24712"/>
                </a:cubicBezTo>
                <a:lnTo>
                  <a:pt x="27376" y="24644"/>
                </a:lnTo>
                <a:lnTo>
                  <a:pt x="27226" y="24644"/>
                </a:lnTo>
                <a:cubicBezTo>
                  <a:pt x="27217" y="24643"/>
                  <a:pt x="27209" y="24643"/>
                  <a:pt x="27200" y="24643"/>
                </a:cubicBezTo>
                <a:close/>
                <a:moveTo>
                  <a:pt x="24494" y="24698"/>
                </a:moveTo>
                <a:cubicBezTo>
                  <a:pt x="24141" y="24698"/>
                  <a:pt x="23964" y="25119"/>
                  <a:pt x="24222" y="25378"/>
                </a:cubicBezTo>
                <a:cubicBezTo>
                  <a:pt x="24301" y="25456"/>
                  <a:pt x="24398" y="25491"/>
                  <a:pt x="24495" y="25491"/>
                </a:cubicBezTo>
                <a:cubicBezTo>
                  <a:pt x="24701" y="25491"/>
                  <a:pt x="24902" y="25333"/>
                  <a:pt x="24902" y="25092"/>
                </a:cubicBezTo>
                <a:cubicBezTo>
                  <a:pt x="24888" y="24875"/>
                  <a:pt x="24712" y="24698"/>
                  <a:pt x="24494" y="24698"/>
                </a:cubicBezTo>
                <a:close/>
                <a:moveTo>
                  <a:pt x="41253" y="24929"/>
                </a:moveTo>
                <a:lnTo>
                  <a:pt x="41457" y="25323"/>
                </a:lnTo>
                <a:lnTo>
                  <a:pt x="41090" y="25514"/>
                </a:lnTo>
                <a:cubicBezTo>
                  <a:pt x="41036" y="25391"/>
                  <a:pt x="40968" y="25242"/>
                  <a:pt x="40900" y="25119"/>
                </a:cubicBezTo>
                <a:lnTo>
                  <a:pt x="41253" y="24929"/>
                </a:lnTo>
                <a:close/>
                <a:moveTo>
                  <a:pt x="21735" y="24766"/>
                </a:moveTo>
                <a:cubicBezTo>
                  <a:pt x="21395" y="24766"/>
                  <a:pt x="21218" y="25187"/>
                  <a:pt x="21463" y="25418"/>
                </a:cubicBezTo>
                <a:cubicBezTo>
                  <a:pt x="21542" y="25497"/>
                  <a:pt x="21638" y="25532"/>
                  <a:pt x="21731" y="25532"/>
                </a:cubicBezTo>
                <a:cubicBezTo>
                  <a:pt x="21928" y="25532"/>
                  <a:pt x="22116" y="25377"/>
                  <a:pt x="22116" y="25147"/>
                </a:cubicBezTo>
                <a:cubicBezTo>
                  <a:pt x="22116" y="24943"/>
                  <a:pt x="21939" y="24780"/>
                  <a:pt x="21735" y="24780"/>
                </a:cubicBezTo>
                <a:lnTo>
                  <a:pt x="21735" y="24766"/>
                </a:lnTo>
                <a:close/>
                <a:moveTo>
                  <a:pt x="19039" y="24860"/>
                </a:moveTo>
                <a:cubicBezTo>
                  <a:pt x="19031" y="24860"/>
                  <a:pt x="19024" y="24861"/>
                  <a:pt x="19016" y="24861"/>
                </a:cubicBezTo>
                <a:cubicBezTo>
                  <a:pt x="18704" y="24875"/>
                  <a:pt x="18554" y="25255"/>
                  <a:pt x="18785" y="25473"/>
                </a:cubicBezTo>
                <a:cubicBezTo>
                  <a:pt x="18858" y="25542"/>
                  <a:pt x="18946" y="25572"/>
                  <a:pt x="19032" y="25572"/>
                </a:cubicBezTo>
                <a:cubicBezTo>
                  <a:pt x="19218" y="25572"/>
                  <a:pt x="19393" y="25428"/>
                  <a:pt x="19383" y="25215"/>
                </a:cubicBezTo>
                <a:cubicBezTo>
                  <a:pt x="19383" y="25019"/>
                  <a:pt x="19220" y="24860"/>
                  <a:pt x="19039" y="24860"/>
                </a:cubicBezTo>
                <a:close/>
                <a:moveTo>
                  <a:pt x="51556" y="24902"/>
                </a:moveTo>
                <a:cubicBezTo>
                  <a:pt x="51094" y="24902"/>
                  <a:pt x="51094" y="25595"/>
                  <a:pt x="51556" y="25595"/>
                </a:cubicBezTo>
                <a:cubicBezTo>
                  <a:pt x="52018" y="25595"/>
                  <a:pt x="52018" y="24902"/>
                  <a:pt x="51556" y="24902"/>
                </a:cubicBezTo>
                <a:close/>
                <a:moveTo>
                  <a:pt x="13552" y="25147"/>
                </a:moveTo>
                <a:cubicBezTo>
                  <a:pt x="13349" y="25147"/>
                  <a:pt x="13240" y="25391"/>
                  <a:pt x="13376" y="25541"/>
                </a:cubicBezTo>
                <a:cubicBezTo>
                  <a:pt x="13424" y="25584"/>
                  <a:pt x="13482" y="25604"/>
                  <a:pt x="13538" y="25604"/>
                </a:cubicBezTo>
                <a:cubicBezTo>
                  <a:pt x="13657" y="25604"/>
                  <a:pt x="13770" y="25516"/>
                  <a:pt x="13770" y="25378"/>
                </a:cubicBezTo>
                <a:cubicBezTo>
                  <a:pt x="13783" y="25255"/>
                  <a:pt x="13675" y="25147"/>
                  <a:pt x="13552" y="25147"/>
                </a:cubicBezTo>
                <a:close/>
                <a:moveTo>
                  <a:pt x="16271" y="25011"/>
                </a:moveTo>
                <a:cubicBezTo>
                  <a:pt x="15999" y="25011"/>
                  <a:pt x="15863" y="25337"/>
                  <a:pt x="16053" y="25527"/>
                </a:cubicBezTo>
                <a:cubicBezTo>
                  <a:pt x="16115" y="25589"/>
                  <a:pt x="16191" y="25616"/>
                  <a:pt x="16266" y="25616"/>
                </a:cubicBezTo>
                <a:cubicBezTo>
                  <a:pt x="16421" y="25616"/>
                  <a:pt x="16570" y="25498"/>
                  <a:pt x="16570" y="25323"/>
                </a:cubicBezTo>
                <a:cubicBezTo>
                  <a:pt x="16570" y="25147"/>
                  <a:pt x="16434" y="25011"/>
                  <a:pt x="16271" y="25011"/>
                </a:cubicBezTo>
                <a:close/>
                <a:moveTo>
                  <a:pt x="30774" y="24807"/>
                </a:moveTo>
                <a:cubicBezTo>
                  <a:pt x="30543" y="24807"/>
                  <a:pt x="30352" y="24984"/>
                  <a:pt x="30352" y="25215"/>
                </a:cubicBezTo>
                <a:lnTo>
                  <a:pt x="30352" y="25201"/>
                </a:lnTo>
                <a:lnTo>
                  <a:pt x="30352" y="25201"/>
                </a:lnTo>
                <a:cubicBezTo>
                  <a:pt x="30343" y="25454"/>
                  <a:pt x="30547" y="25629"/>
                  <a:pt x="30763" y="25629"/>
                </a:cubicBezTo>
                <a:cubicBezTo>
                  <a:pt x="30861" y="25629"/>
                  <a:pt x="30961" y="25594"/>
                  <a:pt x="31046" y="25514"/>
                </a:cubicBezTo>
                <a:cubicBezTo>
                  <a:pt x="31317" y="25269"/>
                  <a:pt x="31141" y="24807"/>
                  <a:pt x="30774" y="24807"/>
                </a:cubicBezTo>
                <a:close/>
                <a:moveTo>
                  <a:pt x="55131" y="25201"/>
                </a:moveTo>
                <a:cubicBezTo>
                  <a:pt x="54805" y="25201"/>
                  <a:pt x="54805" y="25677"/>
                  <a:pt x="55131" y="25677"/>
                </a:cubicBezTo>
                <a:cubicBezTo>
                  <a:pt x="55444" y="25677"/>
                  <a:pt x="55444" y="25201"/>
                  <a:pt x="55131" y="25201"/>
                </a:cubicBezTo>
                <a:close/>
                <a:moveTo>
                  <a:pt x="28038" y="24874"/>
                </a:moveTo>
                <a:cubicBezTo>
                  <a:pt x="27938" y="24874"/>
                  <a:pt x="27837" y="24912"/>
                  <a:pt x="27756" y="24997"/>
                </a:cubicBezTo>
                <a:cubicBezTo>
                  <a:pt x="27498" y="25255"/>
                  <a:pt x="27688" y="25677"/>
                  <a:pt x="28042" y="25677"/>
                </a:cubicBezTo>
                <a:cubicBezTo>
                  <a:pt x="28050" y="25677"/>
                  <a:pt x="28057" y="25677"/>
                  <a:pt x="28065" y="25677"/>
                </a:cubicBezTo>
                <a:cubicBezTo>
                  <a:pt x="28285" y="25677"/>
                  <a:pt x="28450" y="25492"/>
                  <a:pt x="28450" y="25269"/>
                </a:cubicBezTo>
                <a:cubicBezTo>
                  <a:pt x="28440" y="25032"/>
                  <a:pt x="28242" y="24874"/>
                  <a:pt x="28038" y="24874"/>
                </a:cubicBezTo>
                <a:close/>
                <a:moveTo>
                  <a:pt x="48838" y="24916"/>
                </a:moveTo>
                <a:cubicBezTo>
                  <a:pt x="48484" y="24916"/>
                  <a:pt x="48308" y="25337"/>
                  <a:pt x="48566" y="25595"/>
                </a:cubicBezTo>
                <a:cubicBezTo>
                  <a:pt x="48644" y="25673"/>
                  <a:pt x="48741" y="25709"/>
                  <a:pt x="48836" y="25709"/>
                </a:cubicBezTo>
                <a:cubicBezTo>
                  <a:pt x="49037" y="25709"/>
                  <a:pt x="49232" y="25550"/>
                  <a:pt x="49232" y="25310"/>
                </a:cubicBezTo>
                <a:cubicBezTo>
                  <a:pt x="49218" y="25092"/>
                  <a:pt x="49055" y="24929"/>
                  <a:pt x="48838" y="24916"/>
                </a:cubicBezTo>
                <a:close/>
                <a:moveTo>
                  <a:pt x="25323" y="24943"/>
                </a:moveTo>
                <a:cubicBezTo>
                  <a:pt x="24970" y="24943"/>
                  <a:pt x="24793" y="25364"/>
                  <a:pt x="25038" y="25622"/>
                </a:cubicBezTo>
                <a:cubicBezTo>
                  <a:pt x="25116" y="25701"/>
                  <a:pt x="25214" y="25736"/>
                  <a:pt x="25311" y="25736"/>
                </a:cubicBezTo>
                <a:cubicBezTo>
                  <a:pt x="25516" y="25736"/>
                  <a:pt x="25717" y="25577"/>
                  <a:pt x="25717" y="25337"/>
                </a:cubicBezTo>
                <a:cubicBezTo>
                  <a:pt x="25717" y="25119"/>
                  <a:pt x="25541" y="24943"/>
                  <a:pt x="25323" y="24943"/>
                </a:cubicBezTo>
                <a:close/>
                <a:moveTo>
                  <a:pt x="22561" y="25024"/>
                </a:moveTo>
                <a:cubicBezTo>
                  <a:pt x="22232" y="25024"/>
                  <a:pt x="22065" y="25422"/>
                  <a:pt x="22292" y="25663"/>
                </a:cubicBezTo>
                <a:cubicBezTo>
                  <a:pt x="22373" y="25744"/>
                  <a:pt x="22472" y="25780"/>
                  <a:pt x="22568" y="25780"/>
                </a:cubicBezTo>
                <a:cubicBezTo>
                  <a:pt x="22762" y="25780"/>
                  <a:pt x="22945" y="25632"/>
                  <a:pt x="22945" y="25405"/>
                </a:cubicBezTo>
                <a:cubicBezTo>
                  <a:pt x="22958" y="25201"/>
                  <a:pt x="22782" y="25024"/>
                  <a:pt x="22578" y="25024"/>
                </a:cubicBezTo>
                <a:cubicBezTo>
                  <a:pt x="22572" y="25024"/>
                  <a:pt x="22567" y="25024"/>
                  <a:pt x="22561" y="25024"/>
                </a:cubicBezTo>
                <a:close/>
                <a:moveTo>
                  <a:pt x="52405" y="25162"/>
                </a:moveTo>
                <a:cubicBezTo>
                  <a:pt x="52326" y="25162"/>
                  <a:pt x="52246" y="25191"/>
                  <a:pt x="52182" y="25255"/>
                </a:cubicBezTo>
                <a:cubicBezTo>
                  <a:pt x="51978" y="25459"/>
                  <a:pt x="52114" y="25813"/>
                  <a:pt x="52399" y="25826"/>
                </a:cubicBezTo>
                <a:cubicBezTo>
                  <a:pt x="52589" y="25826"/>
                  <a:pt x="52739" y="25677"/>
                  <a:pt x="52739" y="25500"/>
                </a:cubicBezTo>
                <a:cubicBezTo>
                  <a:pt x="52739" y="25296"/>
                  <a:pt x="52574" y="25162"/>
                  <a:pt x="52405" y="25162"/>
                </a:cubicBezTo>
                <a:close/>
                <a:moveTo>
                  <a:pt x="14382" y="25378"/>
                </a:moveTo>
                <a:cubicBezTo>
                  <a:pt x="14246" y="25378"/>
                  <a:pt x="14150" y="25486"/>
                  <a:pt x="14150" y="25609"/>
                </a:cubicBezTo>
                <a:cubicBezTo>
                  <a:pt x="14150" y="25758"/>
                  <a:pt x="14263" y="25833"/>
                  <a:pt x="14375" y="25833"/>
                </a:cubicBezTo>
                <a:cubicBezTo>
                  <a:pt x="14487" y="25833"/>
                  <a:pt x="14599" y="25758"/>
                  <a:pt x="14599" y="25609"/>
                </a:cubicBezTo>
                <a:cubicBezTo>
                  <a:pt x="14599" y="25486"/>
                  <a:pt x="14504" y="25378"/>
                  <a:pt x="14382" y="25378"/>
                </a:cubicBezTo>
                <a:close/>
                <a:moveTo>
                  <a:pt x="19846" y="25133"/>
                </a:moveTo>
                <a:cubicBezTo>
                  <a:pt x="19655" y="25133"/>
                  <a:pt x="19492" y="25296"/>
                  <a:pt x="19492" y="25486"/>
                </a:cubicBezTo>
                <a:cubicBezTo>
                  <a:pt x="19492" y="25700"/>
                  <a:pt x="19670" y="25844"/>
                  <a:pt x="19857" y="25844"/>
                </a:cubicBezTo>
                <a:cubicBezTo>
                  <a:pt x="19943" y="25844"/>
                  <a:pt x="20031" y="25813"/>
                  <a:pt x="20104" y="25745"/>
                </a:cubicBezTo>
                <a:cubicBezTo>
                  <a:pt x="20321" y="25514"/>
                  <a:pt x="20172" y="25133"/>
                  <a:pt x="19846" y="25133"/>
                </a:cubicBezTo>
                <a:close/>
                <a:moveTo>
                  <a:pt x="17100" y="25242"/>
                </a:moveTo>
                <a:cubicBezTo>
                  <a:pt x="16815" y="25242"/>
                  <a:pt x="16679" y="25568"/>
                  <a:pt x="16882" y="25772"/>
                </a:cubicBezTo>
                <a:cubicBezTo>
                  <a:pt x="16942" y="25831"/>
                  <a:pt x="17014" y="25857"/>
                  <a:pt x="17086" y="25857"/>
                </a:cubicBezTo>
                <a:cubicBezTo>
                  <a:pt x="17244" y="25857"/>
                  <a:pt x="17399" y="25728"/>
                  <a:pt x="17399" y="25541"/>
                </a:cubicBezTo>
                <a:cubicBezTo>
                  <a:pt x="17385" y="25378"/>
                  <a:pt x="17249" y="25255"/>
                  <a:pt x="17100" y="25255"/>
                </a:cubicBezTo>
                <a:lnTo>
                  <a:pt x="17100" y="25242"/>
                </a:lnTo>
                <a:close/>
                <a:moveTo>
                  <a:pt x="31614" y="25051"/>
                </a:moveTo>
                <a:cubicBezTo>
                  <a:pt x="31244" y="25051"/>
                  <a:pt x="31063" y="25517"/>
                  <a:pt x="31358" y="25772"/>
                </a:cubicBezTo>
                <a:cubicBezTo>
                  <a:pt x="31438" y="25844"/>
                  <a:pt x="31531" y="25876"/>
                  <a:pt x="31621" y="25876"/>
                </a:cubicBezTo>
                <a:cubicBezTo>
                  <a:pt x="31854" y="25876"/>
                  <a:pt x="32073" y="25665"/>
                  <a:pt x="32024" y="25391"/>
                </a:cubicBezTo>
                <a:cubicBezTo>
                  <a:pt x="31997" y="25242"/>
                  <a:pt x="31902" y="25119"/>
                  <a:pt x="31766" y="25051"/>
                </a:cubicBezTo>
                <a:lnTo>
                  <a:pt x="31766" y="25065"/>
                </a:lnTo>
                <a:cubicBezTo>
                  <a:pt x="31725" y="25065"/>
                  <a:pt x="31684" y="25051"/>
                  <a:pt x="31630" y="25051"/>
                </a:cubicBezTo>
                <a:cubicBezTo>
                  <a:pt x="31625" y="25051"/>
                  <a:pt x="31619" y="25051"/>
                  <a:pt x="31614" y="25051"/>
                </a:cubicBezTo>
                <a:close/>
                <a:moveTo>
                  <a:pt x="55974" y="25473"/>
                </a:moveTo>
                <a:cubicBezTo>
                  <a:pt x="55851" y="25473"/>
                  <a:pt x="55756" y="25554"/>
                  <a:pt x="55756" y="25663"/>
                </a:cubicBezTo>
                <a:cubicBezTo>
                  <a:pt x="55756" y="25785"/>
                  <a:pt x="55838" y="25867"/>
                  <a:pt x="55947" y="25881"/>
                </a:cubicBezTo>
                <a:cubicBezTo>
                  <a:pt x="56069" y="25881"/>
                  <a:pt x="56164" y="25799"/>
                  <a:pt x="56164" y="25677"/>
                </a:cubicBezTo>
                <a:cubicBezTo>
                  <a:pt x="56164" y="25568"/>
                  <a:pt x="56083" y="25486"/>
                  <a:pt x="55974" y="25473"/>
                </a:cubicBezTo>
                <a:close/>
                <a:moveTo>
                  <a:pt x="28865" y="25119"/>
                </a:moveTo>
                <a:cubicBezTo>
                  <a:pt x="28766" y="25119"/>
                  <a:pt x="28665" y="25157"/>
                  <a:pt x="28585" y="25242"/>
                </a:cubicBezTo>
                <a:cubicBezTo>
                  <a:pt x="28327" y="25486"/>
                  <a:pt x="28504" y="25921"/>
                  <a:pt x="28857" y="25921"/>
                </a:cubicBezTo>
                <a:cubicBezTo>
                  <a:pt x="28865" y="25922"/>
                  <a:pt x="28873" y="25922"/>
                  <a:pt x="28881" y="25922"/>
                </a:cubicBezTo>
                <a:cubicBezTo>
                  <a:pt x="29101" y="25922"/>
                  <a:pt x="29278" y="25737"/>
                  <a:pt x="29265" y="25527"/>
                </a:cubicBezTo>
                <a:cubicBezTo>
                  <a:pt x="29265" y="25280"/>
                  <a:pt x="29068" y="25119"/>
                  <a:pt x="28865" y="25119"/>
                </a:cubicBezTo>
                <a:close/>
                <a:moveTo>
                  <a:pt x="49643" y="25187"/>
                </a:moveTo>
                <a:cubicBezTo>
                  <a:pt x="49450" y="25187"/>
                  <a:pt x="49286" y="25345"/>
                  <a:pt x="49286" y="25541"/>
                </a:cubicBezTo>
                <a:cubicBezTo>
                  <a:pt x="49277" y="25774"/>
                  <a:pt x="49467" y="25931"/>
                  <a:pt x="49666" y="25931"/>
                </a:cubicBezTo>
                <a:cubicBezTo>
                  <a:pt x="49756" y="25931"/>
                  <a:pt x="49849" y="25898"/>
                  <a:pt x="49925" y="25826"/>
                </a:cubicBezTo>
                <a:cubicBezTo>
                  <a:pt x="50170" y="25595"/>
                  <a:pt x="50007" y="25187"/>
                  <a:pt x="49667" y="25187"/>
                </a:cubicBezTo>
                <a:cubicBezTo>
                  <a:pt x="49659" y="25187"/>
                  <a:pt x="49651" y="25187"/>
                  <a:pt x="49643" y="25187"/>
                </a:cubicBezTo>
                <a:close/>
                <a:moveTo>
                  <a:pt x="26135" y="25187"/>
                </a:moveTo>
                <a:cubicBezTo>
                  <a:pt x="26035" y="25187"/>
                  <a:pt x="25934" y="25225"/>
                  <a:pt x="25853" y="25310"/>
                </a:cubicBezTo>
                <a:cubicBezTo>
                  <a:pt x="25613" y="25564"/>
                  <a:pt x="25793" y="25976"/>
                  <a:pt x="26136" y="25976"/>
                </a:cubicBezTo>
                <a:cubicBezTo>
                  <a:pt x="26141" y="25976"/>
                  <a:pt x="26147" y="25976"/>
                  <a:pt x="26152" y="25976"/>
                </a:cubicBezTo>
                <a:cubicBezTo>
                  <a:pt x="26370" y="25976"/>
                  <a:pt x="26547" y="25799"/>
                  <a:pt x="26547" y="25582"/>
                </a:cubicBezTo>
                <a:cubicBezTo>
                  <a:pt x="26537" y="25344"/>
                  <a:pt x="26339" y="25187"/>
                  <a:pt x="26135" y="25187"/>
                </a:cubicBezTo>
                <a:close/>
                <a:moveTo>
                  <a:pt x="46958" y="25214"/>
                </a:moveTo>
                <a:cubicBezTo>
                  <a:pt x="46951" y="25214"/>
                  <a:pt x="46943" y="25214"/>
                  <a:pt x="46935" y="25215"/>
                </a:cubicBezTo>
                <a:cubicBezTo>
                  <a:pt x="46582" y="25228"/>
                  <a:pt x="46405" y="25663"/>
                  <a:pt x="46663" y="25908"/>
                </a:cubicBezTo>
                <a:cubicBezTo>
                  <a:pt x="46746" y="25986"/>
                  <a:pt x="46845" y="26021"/>
                  <a:pt x="46942" y="26021"/>
                </a:cubicBezTo>
                <a:cubicBezTo>
                  <a:pt x="47148" y="26021"/>
                  <a:pt x="47343" y="25863"/>
                  <a:pt x="47343" y="25622"/>
                </a:cubicBezTo>
                <a:cubicBezTo>
                  <a:pt x="47356" y="25399"/>
                  <a:pt x="47179" y="25214"/>
                  <a:pt x="46958" y="25214"/>
                </a:cubicBezTo>
                <a:close/>
                <a:moveTo>
                  <a:pt x="53234" y="25429"/>
                </a:moveTo>
                <a:cubicBezTo>
                  <a:pt x="53162" y="25429"/>
                  <a:pt x="53087" y="25455"/>
                  <a:pt x="53024" y="25514"/>
                </a:cubicBezTo>
                <a:cubicBezTo>
                  <a:pt x="52834" y="25704"/>
                  <a:pt x="52956" y="26044"/>
                  <a:pt x="53242" y="26044"/>
                </a:cubicBezTo>
                <a:cubicBezTo>
                  <a:pt x="53405" y="26044"/>
                  <a:pt x="53541" y="25921"/>
                  <a:pt x="53541" y="25758"/>
                </a:cubicBezTo>
                <a:cubicBezTo>
                  <a:pt x="53550" y="25561"/>
                  <a:pt x="53397" y="25429"/>
                  <a:pt x="53234" y="25429"/>
                </a:cubicBezTo>
                <a:close/>
                <a:moveTo>
                  <a:pt x="23393" y="25296"/>
                </a:moveTo>
                <a:cubicBezTo>
                  <a:pt x="23189" y="25296"/>
                  <a:pt x="23013" y="25459"/>
                  <a:pt x="23013" y="25677"/>
                </a:cubicBezTo>
                <a:cubicBezTo>
                  <a:pt x="23013" y="25900"/>
                  <a:pt x="23198" y="26054"/>
                  <a:pt x="23393" y="26054"/>
                </a:cubicBezTo>
                <a:cubicBezTo>
                  <a:pt x="23483" y="26054"/>
                  <a:pt x="23574" y="26021"/>
                  <a:pt x="23651" y="25949"/>
                </a:cubicBezTo>
                <a:cubicBezTo>
                  <a:pt x="23896" y="25717"/>
                  <a:pt x="23733" y="25310"/>
                  <a:pt x="23393" y="25296"/>
                </a:cubicBezTo>
                <a:close/>
                <a:moveTo>
                  <a:pt x="35214" y="25217"/>
                </a:moveTo>
                <a:lnTo>
                  <a:pt x="35214" y="25217"/>
                </a:lnTo>
                <a:cubicBezTo>
                  <a:pt x="35174" y="25222"/>
                  <a:pt x="35135" y="25232"/>
                  <a:pt x="35096" y="25242"/>
                </a:cubicBezTo>
                <a:cubicBezTo>
                  <a:pt x="34892" y="25269"/>
                  <a:pt x="34743" y="25459"/>
                  <a:pt x="34756" y="25677"/>
                </a:cubicBezTo>
                <a:cubicBezTo>
                  <a:pt x="34777" y="25928"/>
                  <a:pt x="34974" y="26054"/>
                  <a:pt x="35171" y="26054"/>
                </a:cubicBezTo>
                <a:cubicBezTo>
                  <a:pt x="35368" y="26054"/>
                  <a:pt x="35565" y="25928"/>
                  <a:pt x="35585" y="25677"/>
                </a:cubicBezTo>
                <a:cubicBezTo>
                  <a:pt x="35599" y="25487"/>
                  <a:pt x="35491" y="25325"/>
                  <a:pt x="35330" y="25243"/>
                </a:cubicBezTo>
                <a:lnTo>
                  <a:pt x="35330" y="25243"/>
                </a:lnTo>
                <a:cubicBezTo>
                  <a:pt x="35327" y="25243"/>
                  <a:pt x="35325" y="25243"/>
                  <a:pt x="35323" y="25243"/>
                </a:cubicBezTo>
                <a:cubicBezTo>
                  <a:pt x="35310" y="25243"/>
                  <a:pt x="35298" y="25243"/>
                  <a:pt x="35286" y="25242"/>
                </a:cubicBezTo>
                <a:lnTo>
                  <a:pt x="35214" y="25217"/>
                </a:lnTo>
                <a:close/>
                <a:moveTo>
                  <a:pt x="56762" y="25745"/>
                </a:moveTo>
                <a:cubicBezTo>
                  <a:pt x="56721" y="25799"/>
                  <a:pt x="56653" y="25853"/>
                  <a:pt x="56640" y="25908"/>
                </a:cubicBezTo>
                <a:cubicBezTo>
                  <a:pt x="56615" y="25996"/>
                  <a:pt x="56683" y="26072"/>
                  <a:pt x="56769" y="26072"/>
                </a:cubicBezTo>
                <a:cubicBezTo>
                  <a:pt x="56775" y="26072"/>
                  <a:pt x="56782" y="26072"/>
                  <a:pt x="56789" y="26071"/>
                </a:cubicBezTo>
                <a:cubicBezTo>
                  <a:pt x="56857" y="26044"/>
                  <a:pt x="56912" y="25989"/>
                  <a:pt x="56939" y="25921"/>
                </a:cubicBezTo>
                <a:cubicBezTo>
                  <a:pt x="56939" y="25867"/>
                  <a:pt x="56871" y="25799"/>
                  <a:pt x="56830" y="25745"/>
                </a:cubicBezTo>
                <a:close/>
                <a:moveTo>
                  <a:pt x="15197" y="25636"/>
                </a:moveTo>
                <a:cubicBezTo>
                  <a:pt x="15075" y="25636"/>
                  <a:pt x="14966" y="25731"/>
                  <a:pt x="14966" y="25867"/>
                </a:cubicBezTo>
                <a:cubicBezTo>
                  <a:pt x="14966" y="25989"/>
                  <a:pt x="15061" y="26084"/>
                  <a:pt x="15183" y="26084"/>
                </a:cubicBezTo>
                <a:cubicBezTo>
                  <a:pt x="15188" y="26085"/>
                  <a:pt x="15192" y="26085"/>
                  <a:pt x="15197" y="26085"/>
                </a:cubicBezTo>
                <a:cubicBezTo>
                  <a:pt x="15496" y="26085"/>
                  <a:pt x="15492" y="25636"/>
                  <a:pt x="15197" y="25636"/>
                </a:cubicBezTo>
                <a:close/>
                <a:moveTo>
                  <a:pt x="20675" y="25378"/>
                </a:moveTo>
                <a:cubicBezTo>
                  <a:pt x="20484" y="25378"/>
                  <a:pt x="20321" y="25541"/>
                  <a:pt x="20308" y="25731"/>
                </a:cubicBezTo>
                <a:cubicBezTo>
                  <a:pt x="20308" y="25952"/>
                  <a:pt x="20482" y="26098"/>
                  <a:pt x="20666" y="26098"/>
                </a:cubicBezTo>
                <a:cubicBezTo>
                  <a:pt x="20754" y="26098"/>
                  <a:pt x="20845" y="26064"/>
                  <a:pt x="20919" y="25989"/>
                </a:cubicBezTo>
                <a:cubicBezTo>
                  <a:pt x="21150" y="25772"/>
                  <a:pt x="21001" y="25391"/>
                  <a:pt x="20675" y="25378"/>
                </a:cubicBezTo>
                <a:close/>
                <a:moveTo>
                  <a:pt x="17916" y="25486"/>
                </a:moveTo>
                <a:cubicBezTo>
                  <a:pt x="17752" y="25486"/>
                  <a:pt x="17603" y="25622"/>
                  <a:pt x="17616" y="25799"/>
                </a:cubicBezTo>
                <a:cubicBezTo>
                  <a:pt x="17607" y="25983"/>
                  <a:pt x="17761" y="26105"/>
                  <a:pt x="17920" y="26105"/>
                </a:cubicBezTo>
                <a:cubicBezTo>
                  <a:pt x="17995" y="26105"/>
                  <a:pt x="18072" y="26078"/>
                  <a:pt x="18133" y="26017"/>
                </a:cubicBezTo>
                <a:cubicBezTo>
                  <a:pt x="18337" y="25826"/>
                  <a:pt x="18201" y="25486"/>
                  <a:pt x="17916" y="25486"/>
                </a:cubicBezTo>
                <a:close/>
                <a:moveTo>
                  <a:pt x="44183" y="25284"/>
                </a:moveTo>
                <a:cubicBezTo>
                  <a:pt x="44075" y="25284"/>
                  <a:pt x="43965" y="25328"/>
                  <a:pt x="43877" y="25432"/>
                </a:cubicBezTo>
                <a:lnTo>
                  <a:pt x="43782" y="25527"/>
                </a:lnTo>
                <a:lnTo>
                  <a:pt x="43795" y="25527"/>
                </a:lnTo>
                <a:cubicBezTo>
                  <a:pt x="43795" y="25568"/>
                  <a:pt x="43795" y="25595"/>
                  <a:pt x="43782" y="25636"/>
                </a:cubicBezTo>
                <a:cubicBezTo>
                  <a:pt x="43731" y="25930"/>
                  <a:pt x="43966" y="26120"/>
                  <a:pt x="44201" y="26120"/>
                </a:cubicBezTo>
                <a:cubicBezTo>
                  <a:pt x="44346" y="26120"/>
                  <a:pt x="44492" y="26047"/>
                  <a:pt x="44570" y="25881"/>
                </a:cubicBezTo>
                <a:cubicBezTo>
                  <a:pt x="44716" y="25568"/>
                  <a:pt x="44457" y="25284"/>
                  <a:pt x="44183" y="25284"/>
                </a:cubicBezTo>
                <a:close/>
                <a:moveTo>
                  <a:pt x="32431" y="25309"/>
                </a:moveTo>
                <a:cubicBezTo>
                  <a:pt x="32239" y="25309"/>
                  <a:pt x="32077" y="25441"/>
                  <a:pt x="32051" y="25636"/>
                </a:cubicBezTo>
                <a:cubicBezTo>
                  <a:pt x="31994" y="25899"/>
                  <a:pt x="32206" y="26123"/>
                  <a:pt x="32453" y="26123"/>
                </a:cubicBezTo>
                <a:cubicBezTo>
                  <a:pt x="32500" y="26123"/>
                  <a:pt x="32548" y="26115"/>
                  <a:pt x="32595" y="26098"/>
                </a:cubicBezTo>
                <a:cubicBezTo>
                  <a:pt x="32894" y="25976"/>
                  <a:pt x="32949" y="25568"/>
                  <a:pt x="32690" y="25378"/>
                </a:cubicBezTo>
                <a:lnTo>
                  <a:pt x="32595" y="25310"/>
                </a:lnTo>
                <a:lnTo>
                  <a:pt x="32595" y="25323"/>
                </a:lnTo>
                <a:cubicBezTo>
                  <a:pt x="32554" y="25323"/>
                  <a:pt x="32500" y="25310"/>
                  <a:pt x="32459" y="25310"/>
                </a:cubicBezTo>
                <a:cubicBezTo>
                  <a:pt x="32450" y="25309"/>
                  <a:pt x="32441" y="25309"/>
                  <a:pt x="32431" y="25309"/>
                </a:cubicBezTo>
                <a:close/>
                <a:moveTo>
                  <a:pt x="50496" y="25432"/>
                </a:moveTo>
                <a:cubicBezTo>
                  <a:pt x="50170" y="25432"/>
                  <a:pt x="50007" y="25826"/>
                  <a:pt x="50238" y="26057"/>
                </a:cubicBezTo>
                <a:cubicBezTo>
                  <a:pt x="50313" y="26132"/>
                  <a:pt x="50405" y="26166"/>
                  <a:pt x="50494" y="26166"/>
                </a:cubicBezTo>
                <a:cubicBezTo>
                  <a:pt x="50682" y="26166"/>
                  <a:pt x="50859" y="26020"/>
                  <a:pt x="50850" y="25799"/>
                </a:cubicBezTo>
                <a:cubicBezTo>
                  <a:pt x="50850" y="25595"/>
                  <a:pt x="50686" y="25446"/>
                  <a:pt x="50496" y="25432"/>
                </a:cubicBezTo>
                <a:close/>
                <a:moveTo>
                  <a:pt x="29700" y="25364"/>
                </a:moveTo>
                <a:cubicBezTo>
                  <a:pt x="29333" y="25364"/>
                  <a:pt x="29156" y="25799"/>
                  <a:pt x="29415" y="26057"/>
                </a:cubicBezTo>
                <a:cubicBezTo>
                  <a:pt x="29492" y="26135"/>
                  <a:pt x="29589" y="26170"/>
                  <a:pt x="29686" y="26170"/>
                </a:cubicBezTo>
                <a:cubicBezTo>
                  <a:pt x="29892" y="26170"/>
                  <a:pt x="30094" y="26009"/>
                  <a:pt x="30094" y="25758"/>
                </a:cubicBezTo>
                <a:cubicBezTo>
                  <a:pt x="30094" y="25541"/>
                  <a:pt x="29917" y="25364"/>
                  <a:pt x="29700" y="25364"/>
                </a:cubicBezTo>
                <a:close/>
                <a:moveTo>
                  <a:pt x="38714" y="25405"/>
                </a:moveTo>
                <a:cubicBezTo>
                  <a:pt x="38545" y="25405"/>
                  <a:pt x="38385" y="25508"/>
                  <a:pt x="38317" y="25677"/>
                </a:cubicBezTo>
                <a:cubicBezTo>
                  <a:pt x="38304" y="25717"/>
                  <a:pt x="38290" y="25745"/>
                  <a:pt x="38277" y="25785"/>
                </a:cubicBezTo>
                <a:cubicBezTo>
                  <a:pt x="38290" y="25826"/>
                  <a:pt x="38304" y="25867"/>
                  <a:pt x="38304" y="25894"/>
                </a:cubicBezTo>
                <a:cubicBezTo>
                  <a:pt x="38343" y="26089"/>
                  <a:pt x="38507" y="26235"/>
                  <a:pt x="38700" y="26235"/>
                </a:cubicBezTo>
                <a:cubicBezTo>
                  <a:pt x="38708" y="26235"/>
                  <a:pt x="38717" y="26235"/>
                  <a:pt x="38725" y="26234"/>
                </a:cubicBezTo>
                <a:cubicBezTo>
                  <a:pt x="38943" y="26234"/>
                  <a:pt x="39106" y="26057"/>
                  <a:pt x="39133" y="25853"/>
                </a:cubicBezTo>
                <a:cubicBezTo>
                  <a:pt x="39147" y="25650"/>
                  <a:pt x="39011" y="25473"/>
                  <a:pt x="38820" y="25418"/>
                </a:cubicBezTo>
                <a:cubicBezTo>
                  <a:pt x="38785" y="25409"/>
                  <a:pt x="38749" y="25405"/>
                  <a:pt x="38714" y="25405"/>
                </a:cubicBezTo>
                <a:close/>
                <a:moveTo>
                  <a:pt x="26975" y="25468"/>
                </a:moveTo>
                <a:cubicBezTo>
                  <a:pt x="26878" y="25468"/>
                  <a:pt x="26779" y="25503"/>
                  <a:pt x="26696" y="25582"/>
                </a:cubicBezTo>
                <a:cubicBezTo>
                  <a:pt x="26451" y="25826"/>
                  <a:pt x="26628" y="26261"/>
                  <a:pt x="26982" y="26261"/>
                </a:cubicBezTo>
                <a:cubicBezTo>
                  <a:pt x="27185" y="26248"/>
                  <a:pt x="27362" y="26084"/>
                  <a:pt x="27376" y="25867"/>
                </a:cubicBezTo>
                <a:cubicBezTo>
                  <a:pt x="27376" y="25627"/>
                  <a:pt x="27181" y="25468"/>
                  <a:pt x="26975" y="25468"/>
                </a:cubicBezTo>
                <a:close/>
                <a:moveTo>
                  <a:pt x="54079" y="25702"/>
                </a:moveTo>
                <a:cubicBezTo>
                  <a:pt x="54009" y="25702"/>
                  <a:pt x="53938" y="25728"/>
                  <a:pt x="53881" y="25785"/>
                </a:cubicBezTo>
                <a:cubicBezTo>
                  <a:pt x="53704" y="25962"/>
                  <a:pt x="53826" y="26261"/>
                  <a:pt x="54071" y="26261"/>
                </a:cubicBezTo>
                <a:cubicBezTo>
                  <a:pt x="54220" y="26261"/>
                  <a:pt x="54343" y="26125"/>
                  <a:pt x="54343" y="25976"/>
                </a:cubicBezTo>
                <a:lnTo>
                  <a:pt x="54356" y="25976"/>
                </a:lnTo>
                <a:cubicBezTo>
                  <a:pt x="54356" y="25811"/>
                  <a:pt x="54221" y="25702"/>
                  <a:pt x="54079" y="25702"/>
                </a:cubicBezTo>
                <a:close/>
                <a:moveTo>
                  <a:pt x="47760" y="25492"/>
                </a:moveTo>
                <a:cubicBezTo>
                  <a:pt x="47660" y="25492"/>
                  <a:pt x="47559" y="25528"/>
                  <a:pt x="47479" y="25609"/>
                </a:cubicBezTo>
                <a:cubicBezTo>
                  <a:pt x="47234" y="25867"/>
                  <a:pt x="47411" y="26288"/>
                  <a:pt x="47764" y="26288"/>
                </a:cubicBezTo>
                <a:cubicBezTo>
                  <a:pt x="47995" y="26288"/>
                  <a:pt x="48172" y="26098"/>
                  <a:pt x="48158" y="25881"/>
                </a:cubicBezTo>
                <a:cubicBezTo>
                  <a:pt x="48158" y="25643"/>
                  <a:pt x="47962" y="25492"/>
                  <a:pt x="47760" y="25492"/>
                </a:cubicBezTo>
                <a:close/>
                <a:moveTo>
                  <a:pt x="24199" y="25554"/>
                </a:moveTo>
                <a:cubicBezTo>
                  <a:pt x="24005" y="25554"/>
                  <a:pt x="23842" y="25712"/>
                  <a:pt x="23842" y="25921"/>
                </a:cubicBezTo>
                <a:cubicBezTo>
                  <a:pt x="23842" y="26145"/>
                  <a:pt x="24027" y="26298"/>
                  <a:pt x="24222" y="26298"/>
                </a:cubicBezTo>
                <a:cubicBezTo>
                  <a:pt x="24312" y="26298"/>
                  <a:pt x="24404" y="26266"/>
                  <a:pt x="24481" y="26193"/>
                </a:cubicBezTo>
                <a:cubicBezTo>
                  <a:pt x="24725" y="25962"/>
                  <a:pt x="24562" y="25554"/>
                  <a:pt x="24222" y="25554"/>
                </a:cubicBezTo>
                <a:cubicBezTo>
                  <a:pt x="24214" y="25554"/>
                  <a:pt x="24206" y="25554"/>
                  <a:pt x="24199" y="25554"/>
                </a:cubicBezTo>
                <a:close/>
                <a:moveTo>
                  <a:pt x="21490" y="25622"/>
                </a:moveTo>
                <a:cubicBezTo>
                  <a:pt x="21164" y="25636"/>
                  <a:pt x="21015" y="26017"/>
                  <a:pt x="21246" y="26248"/>
                </a:cubicBezTo>
                <a:cubicBezTo>
                  <a:pt x="21318" y="26316"/>
                  <a:pt x="21405" y="26347"/>
                  <a:pt x="21491" y="26347"/>
                </a:cubicBezTo>
                <a:cubicBezTo>
                  <a:pt x="21678" y="26347"/>
                  <a:pt x="21857" y="26200"/>
                  <a:pt x="21857" y="25976"/>
                </a:cubicBezTo>
                <a:cubicBezTo>
                  <a:pt x="21844" y="25785"/>
                  <a:pt x="21681" y="25622"/>
                  <a:pt x="21490" y="25622"/>
                </a:cubicBezTo>
                <a:close/>
                <a:moveTo>
                  <a:pt x="18745" y="25731"/>
                </a:moveTo>
                <a:cubicBezTo>
                  <a:pt x="18568" y="25731"/>
                  <a:pt x="18432" y="25867"/>
                  <a:pt x="18432" y="26030"/>
                </a:cubicBezTo>
                <a:cubicBezTo>
                  <a:pt x="18423" y="26227"/>
                  <a:pt x="18582" y="26360"/>
                  <a:pt x="18749" y="26360"/>
                </a:cubicBezTo>
                <a:cubicBezTo>
                  <a:pt x="18823" y="26360"/>
                  <a:pt x="18899" y="26333"/>
                  <a:pt x="18962" y="26275"/>
                </a:cubicBezTo>
                <a:cubicBezTo>
                  <a:pt x="19166" y="26071"/>
                  <a:pt x="19030" y="25731"/>
                  <a:pt x="18745" y="25731"/>
                </a:cubicBezTo>
                <a:close/>
                <a:moveTo>
                  <a:pt x="33251" y="25554"/>
                </a:moveTo>
                <a:cubicBezTo>
                  <a:pt x="33044" y="25554"/>
                  <a:pt x="32867" y="25726"/>
                  <a:pt x="32867" y="25949"/>
                </a:cubicBezTo>
                <a:cubicBezTo>
                  <a:pt x="32858" y="26199"/>
                  <a:pt x="33057" y="26361"/>
                  <a:pt x="33267" y="26361"/>
                </a:cubicBezTo>
                <a:cubicBezTo>
                  <a:pt x="33364" y="26361"/>
                  <a:pt x="33464" y="26325"/>
                  <a:pt x="33547" y="26248"/>
                </a:cubicBezTo>
                <a:cubicBezTo>
                  <a:pt x="33805" y="26003"/>
                  <a:pt x="33642" y="25554"/>
                  <a:pt x="33275" y="25554"/>
                </a:cubicBezTo>
                <a:cubicBezTo>
                  <a:pt x="33267" y="25554"/>
                  <a:pt x="33259" y="25554"/>
                  <a:pt x="33251" y="25554"/>
                </a:cubicBezTo>
                <a:close/>
                <a:moveTo>
                  <a:pt x="45018" y="25541"/>
                </a:moveTo>
                <a:cubicBezTo>
                  <a:pt x="44651" y="25541"/>
                  <a:pt x="44461" y="25976"/>
                  <a:pt x="44719" y="26248"/>
                </a:cubicBezTo>
                <a:cubicBezTo>
                  <a:pt x="44806" y="26329"/>
                  <a:pt x="44908" y="26366"/>
                  <a:pt x="45008" y="26366"/>
                </a:cubicBezTo>
                <a:cubicBezTo>
                  <a:pt x="45223" y="26366"/>
                  <a:pt x="45426" y="26195"/>
                  <a:pt x="45426" y="25935"/>
                </a:cubicBezTo>
                <a:cubicBezTo>
                  <a:pt x="45426" y="25717"/>
                  <a:pt x="45236" y="25541"/>
                  <a:pt x="45018" y="25541"/>
                </a:cubicBezTo>
                <a:close/>
                <a:moveTo>
                  <a:pt x="16013" y="25908"/>
                </a:moveTo>
                <a:cubicBezTo>
                  <a:pt x="15714" y="25908"/>
                  <a:pt x="15714" y="26370"/>
                  <a:pt x="16013" y="26370"/>
                </a:cubicBezTo>
                <a:cubicBezTo>
                  <a:pt x="16325" y="26370"/>
                  <a:pt x="16325" y="25908"/>
                  <a:pt x="16013" y="25908"/>
                </a:cubicBezTo>
                <a:close/>
                <a:moveTo>
                  <a:pt x="51312" y="25731"/>
                </a:moveTo>
                <a:cubicBezTo>
                  <a:pt x="51121" y="25731"/>
                  <a:pt x="50972" y="25881"/>
                  <a:pt x="50972" y="26071"/>
                </a:cubicBezTo>
                <a:cubicBezTo>
                  <a:pt x="50972" y="26275"/>
                  <a:pt x="51142" y="26415"/>
                  <a:pt x="51320" y="26415"/>
                </a:cubicBezTo>
                <a:cubicBezTo>
                  <a:pt x="51403" y="26415"/>
                  <a:pt x="51487" y="26385"/>
                  <a:pt x="51556" y="26316"/>
                </a:cubicBezTo>
                <a:cubicBezTo>
                  <a:pt x="51760" y="26098"/>
                  <a:pt x="51611" y="25731"/>
                  <a:pt x="51312" y="25731"/>
                </a:cubicBezTo>
                <a:close/>
                <a:moveTo>
                  <a:pt x="30512" y="25649"/>
                </a:moveTo>
                <a:cubicBezTo>
                  <a:pt x="30157" y="25649"/>
                  <a:pt x="29989" y="26075"/>
                  <a:pt x="30230" y="26329"/>
                </a:cubicBezTo>
                <a:cubicBezTo>
                  <a:pt x="30313" y="26407"/>
                  <a:pt x="30412" y="26443"/>
                  <a:pt x="30509" y="26443"/>
                </a:cubicBezTo>
                <a:cubicBezTo>
                  <a:pt x="30716" y="26443"/>
                  <a:pt x="30914" y="26284"/>
                  <a:pt x="30923" y="26044"/>
                </a:cubicBezTo>
                <a:cubicBezTo>
                  <a:pt x="30923" y="25826"/>
                  <a:pt x="30747" y="25650"/>
                  <a:pt x="30529" y="25650"/>
                </a:cubicBezTo>
                <a:cubicBezTo>
                  <a:pt x="30524" y="25649"/>
                  <a:pt x="30518" y="25649"/>
                  <a:pt x="30512" y="25649"/>
                </a:cubicBezTo>
                <a:close/>
                <a:moveTo>
                  <a:pt x="39563" y="25662"/>
                </a:moveTo>
                <a:cubicBezTo>
                  <a:pt x="39555" y="25662"/>
                  <a:pt x="39548" y="25663"/>
                  <a:pt x="39541" y="25663"/>
                </a:cubicBezTo>
                <a:cubicBezTo>
                  <a:pt x="39160" y="25663"/>
                  <a:pt x="38984" y="26112"/>
                  <a:pt x="39255" y="26370"/>
                </a:cubicBezTo>
                <a:cubicBezTo>
                  <a:pt x="39338" y="26452"/>
                  <a:pt x="39439" y="26489"/>
                  <a:pt x="39539" y="26489"/>
                </a:cubicBezTo>
                <a:cubicBezTo>
                  <a:pt x="39753" y="26489"/>
                  <a:pt x="39958" y="26321"/>
                  <a:pt x="39949" y="26071"/>
                </a:cubicBezTo>
                <a:cubicBezTo>
                  <a:pt x="39949" y="25848"/>
                  <a:pt x="39771" y="25662"/>
                  <a:pt x="39563" y="25662"/>
                </a:cubicBezTo>
                <a:close/>
                <a:moveTo>
                  <a:pt x="27781" y="25717"/>
                </a:moveTo>
                <a:cubicBezTo>
                  <a:pt x="27451" y="25717"/>
                  <a:pt x="27271" y="26129"/>
                  <a:pt x="27512" y="26384"/>
                </a:cubicBezTo>
                <a:cubicBezTo>
                  <a:pt x="27590" y="26462"/>
                  <a:pt x="27689" y="26497"/>
                  <a:pt x="27786" y="26497"/>
                </a:cubicBezTo>
                <a:cubicBezTo>
                  <a:pt x="27991" y="26497"/>
                  <a:pt x="28191" y="26342"/>
                  <a:pt x="28191" y="26112"/>
                </a:cubicBezTo>
                <a:cubicBezTo>
                  <a:pt x="28178" y="25894"/>
                  <a:pt x="28015" y="25717"/>
                  <a:pt x="27797" y="25717"/>
                </a:cubicBezTo>
                <a:cubicBezTo>
                  <a:pt x="27792" y="25717"/>
                  <a:pt x="27786" y="25717"/>
                  <a:pt x="27781" y="25717"/>
                </a:cubicBezTo>
                <a:close/>
                <a:moveTo>
                  <a:pt x="54923" y="26015"/>
                </a:moveTo>
                <a:cubicBezTo>
                  <a:pt x="54915" y="26015"/>
                  <a:pt x="54908" y="26016"/>
                  <a:pt x="54900" y="26017"/>
                </a:cubicBezTo>
                <a:cubicBezTo>
                  <a:pt x="54669" y="26017"/>
                  <a:pt x="54574" y="26288"/>
                  <a:pt x="54723" y="26438"/>
                </a:cubicBezTo>
                <a:cubicBezTo>
                  <a:pt x="54775" y="26486"/>
                  <a:pt x="54837" y="26507"/>
                  <a:pt x="54897" y="26507"/>
                </a:cubicBezTo>
                <a:cubicBezTo>
                  <a:pt x="55025" y="26507"/>
                  <a:pt x="55145" y="26409"/>
                  <a:pt x="55145" y="26261"/>
                </a:cubicBezTo>
                <a:cubicBezTo>
                  <a:pt x="55145" y="26120"/>
                  <a:pt x="55048" y="26015"/>
                  <a:pt x="54923" y="26015"/>
                </a:cubicBezTo>
                <a:close/>
                <a:moveTo>
                  <a:pt x="48589" y="25750"/>
                </a:moveTo>
                <a:cubicBezTo>
                  <a:pt x="48494" y="25750"/>
                  <a:pt x="48397" y="25787"/>
                  <a:pt x="48321" y="25867"/>
                </a:cubicBezTo>
                <a:cubicBezTo>
                  <a:pt x="48081" y="26108"/>
                  <a:pt x="48248" y="26520"/>
                  <a:pt x="48590" y="26520"/>
                </a:cubicBezTo>
                <a:cubicBezTo>
                  <a:pt x="48596" y="26520"/>
                  <a:pt x="48601" y="26520"/>
                  <a:pt x="48607" y="26519"/>
                </a:cubicBezTo>
                <a:cubicBezTo>
                  <a:pt x="48811" y="26519"/>
                  <a:pt x="48974" y="26343"/>
                  <a:pt x="48974" y="26139"/>
                </a:cubicBezTo>
                <a:cubicBezTo>
                  <a:pt x="48974" y="25902"/>
                  <a:pt x="48784" y="25750"/>
                  <a:pt x="48589" y="25750"/>
                </a:cubicBezTo>
                <a:close/>
                <a:moveTo>
                  <a:pt x="25028" y="25798"/>
                </a:moveTo>
                <a:cubicBezTo>
                  <a:pt x="24822" y="25798"/>
                  <a:pt x="24671" y="25970"/>
                  <a:pt x="24671" y="26166"/>
                </a:cubicBezTo>
                <a:cubicBezTo>
                  <a:pt x="24671" y="26386"/>
                  <a:pt x="24851" y="26539"/>
                  <a:pt x="25043" y="26539"/>
                </a:cubicBezTo>
                <a:cubicBezTo>
                  <a:pt x="25135" y="26539"/>
                  <a:pt x="25230" y="26504"/>
                  <a:pt x="25310" y="26424"/>
                </a:cubicBezTo>
                <a:cubicBezTo>
                  <a:pt x="25541" y="26193"/>
                  <a:pt x="25378" y="25799"/>
                  <a:pt x="25051" y="25799"/>
                </a:cubicBezTo>
                <a:cubicBezTo>
                  <a:pt x="25044" y="25799"/>
                  <a:pt x="25036" y="25798"/>
                  <a:pt x="25028" y="25798"/>
                </a:cubicBezTo>
                <a:close/>
                <a:moveTo>
                  <a:pt x="36810" y="25730"/>
                </a:moveTo>
                <a:cubicBezTo>
                  <a:pt x="36617" y="25730"/>
                  <a:pt x="36454" y="25876"/>
                  <a:pt x="36428" y="26071"/>
                </a:cubicBezTo>
                <a:cubicBezTo>
                  <a:pt x="36387" y="26261"/>
                  <a:pt x="36496" y="26465"/>
                  <a:pt x="36686" y="26533"/>
                </a:cubicBezTo>
                <a:cubicBezTo>
                  <a:pt x="36732" y="26549"/>
                  <a:pt x="36778" y="26557"/>
                  <a:pt x="36823" y="26557"/>
                </a:cubicBezTo>
                <a:cubicBezTo>
                  <a:pt x="36968" y="26557"/>
                  <a:pt x="37106" y="26477"/>
                  <a:pt x="37189" y="26343"/>
                </a:cubicBezTo>
                <a:cubicBezTo>
                  <a:pt x="37284" y="26166"/>
                  <a:pt x="37230" y="25935"/>
                  <a:pt x="37067" y="25813"/>
                </a:cubicBezTo>
                <a:cubicBezTo>
                  <a:pt x="37026" y="25785"/>
                  <a:pt x="36999" y="25772"/>
                  <a:pt x="36972" y="25745"/>
                </a:cubicBezTo>
                <a:cubicBezTo>
                  <a:pt x="36931" y="25745"/>
                  <a:pt x="36877" y="25745"/>
                  <a:pt x="36836" y="25731"/>
                </a:cubicBezTo>
                <a:cubicBezTo>
                  <a:pt x="36827" y="25731"/>
                  <a:pt x="36819" y="25730"/>
                  <a:pt x="36810" y="25730"/>
                </a:cubicBezTo>
                <a:close/>
                <a:moveTo>
                  <a:pt x="22316" y="25867"/>
                </a:moveTo>
                <a:cubicBezTo>
                  <a:pt x="22001" y="25867"/>
                  <a:pt x="21847" y="26238"/>
                  <a:pt x="22061" y="26465"/>
                </a:cubicBezTo>
                <a:cubicBezTo>
                  <a:pt x="22136" y="26544"/>
                  <a:pt x="22230" y="26580"/>
                  <a:pt x="22321" y="26580"/>
                </a:cubicBezTo>
                <a:cubicBezTo>
                  <a:pt x="22497" y="26580"/>
                  <a:pt x="22664" y="26448"/>
                  <a:pt x="22673" y="26234"/>
                </a:cubicBezTo>
                <a:cubicBezTo>
                  <a:pt x="22673" y="26044"/>
                  <a:pt x="22523" y="25881"/>
                  <a:pt x="22333" y="25867"/>
                </a:cubicBezTo>
                <a:cubicBezTo>
                  <a:pt x="22327" y="25867"/>
                  <a:pt x="22322" y="25867"/>
                  <a:pt x="22316" y="25867"/>
                </a:cubicBezTo>
                <a:close/>
                <a:moveTo>
                  <a:pt x="45857" y="25798"/>
                </a:moveTo>
                <a:cubicBezTo>
                  <a:pt x="45850" y="25798"/>
                  <a:pt x="45842" y="25799"/>
                  <a:pt x="45834" y="25799"/>
                </a:cubicBezTo>
                <a:cubicBezTo>
                  <a:pt x="45481" y="25813"/>
                  <a:pt x="45304" y="26248"/>
                  <a:pt x="45562" y="26492"/>
                </a:cubicBezTo>
                <a:cubicBezTo>
                  <a:pt x="45644" y="26570"/>
                  <a:pt x="45743" y="26605"/>
                  <a:pt x="45839" y="26605"/>
                </a:cubicBezTo>
                <a:cubicBezTo>
                  <a:pt x="46046" y="26605"/>
                  <a:pt x="46242" y="26443"/>
                  <a:pt x="46242" y="26193"/>
                </a:cubicBezTo>
                <a:cubicBezTo>
                  <a:pt x="46242" y="25983"/>
                  <a:pt x="46077" y="25798"/>
                  <a:pt x="45857" y="25798"/>
                </a:cubicBezTo>
                <a:close/>
                <a:moveTo>
                  <a:pt x="16843" y="26138"/>
                </a:moveTo>
                <a:cubicBezTo>
                  <a:pt x="16785" y="26138"/>
                  <a:pt x="16726" y="26159"/>
                  <a:pt x="16679" y="26207"/>
                </a:cubicBezTo>
                <a:cubicBezTo>
                  <a:pt x="16529" y="26356"/>
                  <a:pt x="16624" y="26615"/>
                  <a:pt x="16842" y="26615"/>
                </a:cubicBezTo>
                <a:cubicBezTo>
                  <a:pt x="16978" y="26615"/>
                  <a:pt x="17086" y="26519"/>
                  <a:pt x="17086" y="26384"/>
                </a:cubicBezTo>
                <a:cubicBezTo>
                  <a:pt x="17086" y="26235"/>
                  <a:pt x="16967" y="26138"/>
                  <a:pt x="16843" y="26138"/>
                </a:cubicBezTo>
                <a:close/>
                <a:moveTo>
                  <a:pt x="34090" y="25826"/>
                </a:moveTo>
                <a:cubicBezTo>
                  <a:pt x="33737" y="25826"/>
                  <a:pt x="33560" y="26261"/>
                  <a:pt x="33805" y="26506"/>
                </a:cubicBezTo>
                <a:cubicBezTo>
                  <a:pt x="33890" y="26591"/>
                  <a:pt x="33994" y="26629"/>
                  <a:pt x="34095" y="26629"/>
                </a:cubicBezTo>
                <a:cubicBezTo>
                  <a:pt x="34302" y="26629"/>
                  <a:pt x="34498" y="26471"/>
                  <a:pt x="34498" y="26234"/>
                </a:cubicBezTo>
                <a:cubicBezTo>
                  <a:pt x="34498" y="26003"/>
                  <a:pt x="34321" y="25826"/>
                  <a:pt x="34090" y="25826"/>
                </a:cubicBezTo>
                <a:close/>
                <a:moveTo>
                  <a:pt x="19601" y="26003"/>
                </a:moveTo>
                <a:cubicBezTo>
                  <a:pt x="19316" y="26003"/>
                  <a:pt x="19180" y="26343"/>
                  <a:pt x="19383" y="26547"/>
                </a:cubicBezTo>
                <a:cubicBezTo>
                  <a:pt x="19444" y="26607"/>
                  <a:pt x="19520" y="26635"/>
                  <a:pt x="19596" y="26635"/>
                </a:cubicBezTo>
                <a:cubicBezTo>
                  <a:pt x="19756" y="26635"/>
                  <a:pt x="19914" y="26510"/>
                  <a:pt x="19914" y="26316"/>
                </a:cubicBezTo>
                <a:cubicBezTo>
                  <a:pt x="19914" y="26139"/>
                  <a:pt x="19778" y="26003"/>
                  <a:pt x="19601" y="26003"/>
                </a:cubicBezTo>
                <a:close/>
                <a:moveTo>
                  <a:pt x="52135" y="25990"/>
                </a:moveTo>
                <a:cubicBezTo>
                  <a:pt x="52056" y="25990"/>
                  <a:pt x="51975" y="26019"/>
                  <a:pt x="51910" y="26084"/>
                </a:cubicBezTo>
                <a:cubicBezTo>
                  <a:pt x="51696" y="26298"/>
                  <a:pt x="51849" y="26642"/>
                  <a:pt x="52138" y="26642"/>
                </a:cubicBezTo>
                <a:cubicBezTo>
                  <a:pt x="52143" y="26642"/>
                  <a:pt x="52149" y="26642"/>
                  <a:pt x="52154" y="26642"/>
                </a:cubicBezTo>
                <a:cubicBezTo>
                  <a:pt x="52318" y="26642"/>
                  <a:pt x="52467" y="26492"/>
                  <a:pt x="52467" y="26316"/>
                </a:cubicBezTo>
                <a:cubicBezTo>
                  <a:pt x="52467" y="26121"/>
                  <a:pt x="52304" y="25990"/>
                  <a:pt x="52135" y="25990"/>
                </a:cubicBezTo>
                <a:close/>
                <a:moveTo>
                  <a:pt x="16070" y="4930"/>
                </a:moveTo>
                <a:cubicBezTo>
                  <a:pt x="16000" y="4930"/>
                  <a:pt x="15929" y="4949"/>
                  <a:pt x="15863" y="4989"/>
                </a:cubicBezTo>
                <a:cubicBezTo>
                  <a:pt x="15605" y="5125"/>
                  <a:pt x="15578" y="5465"/>
                  <a:pt x="15795" y="5655"/>
                </a:cubicBezTo>
                <a:cubicBezTo>
                  <a:pt x="15822" y="5683"/>
                  <a:pt x="15849" y="5710"/>
                  <a:pt x="15849" y="5710"/>
                </a:cubicBezTo>
                <a:lnTo>
                  <a:pt x="15428" y="5927"/>
                </a:lnTo>
                <a:cubicBezTo>
                  <a:pt x="15428" y="5710"/>
                  <a:pt x="15292" y="5519"/>
                  <a:pt x="15088" y="5465"/>
                </a:cubicBezTo>
                <a:cubicBezTo>
                  <a:pt x="15084" y="5464"/>
                  <a:pt x="15079" y="5464"/>
                  <a:pt x="15075" y="5463"/>
                </a:cubicBezTo>
                <a:lnTo>
                  <a:pt x="15075" y="5463"/>
                </a:lnTo>
                <a:lnTo>
                  <a:pt x="15075" y="5465"/>
                </a:lnTo>
                <a:cubicBezTo>
                  <a:pt x="15073" y="5464"/>
                  <a:pt x="15072" y="5464"/>
                  <a:pt x="15071" y="5463"/>
                </a:cubicBezTo>
                <a:lnTo>
                  <a:pt x="15071" y="5463"/>
                </a:lnTo>
                <a:cubicBezTo>
                  <a:pt x="15056" y="5462"/>
                  <a:pt x="15041" y="5461"/>
                  <a:pt x="15026" y="5461"/>
                </a:cubicBezTo>
                <a:cubicBezTo>
                  <a:pt x="14846" y="5461"/>
                  <a:pt x="14684" y="5563"/>
                  <a:pt x="14599" y="5710"/>
                </a:cubicBezTo>
                <a:cubicBezTo>
                  <a:pt x="14599" y="5492"/>
                  <a:pt x="14463" y="5288"/>
                  <a:pt x="14259" y="5220"/>
                </a:cubicBezTo>
                <a:cubicBezTo>
                  <a:pt x="14236" y="5217"/>
                  <a:pt x="14213" y="5216"/>
                  <a:pt x="14190" y="5216"/>
                </a:cubicBezTo>
                <a:cubicBezTo>
                  <a:pt x="14013" y="5216"/>
                  <a:pt x="13854" y="5307"/>
                  <a:pt x="13770" y="5451"/>
                </a:cubicBezTo>
                <a:cubicBezTo>
                  <a:pt x="13715" y="5166"/>
                  <a:pt x="13620" y="5030"/>
                  <a:pt x="13403" y="4989"/>
                </a:cubicBezTo>
                <a:cubicBezTo>
                  <a:pt x="13379" y="4985"/>
                  <a:pt x="13356" y="4983"/>
                  <a:pt x="13332" y="4983"/>
                </a:cubicBezTo>
                <a:cubicBezTo>
                  <a:pt x="13191" y="4983"/>
                  <a:pt x="13051" y="5052"/>
                  <a:pt x="12982" y="5180"/>
                </a:cubicBezTo>
                <a:cubicBezTo>
                  <a:pt x="12859" y="5370"/>
                  <a:pt x="12914" y="5628"/>
                  <a:pt x="13104" y="5764"/>
                </a:cubicBezTo>
                <a:lnTo>
                  <a:pt x="12682" y="5968"/>
                </a:lnTo>
                <a:cubicBezTo>
                  <a:pt x="12642" y="5859"/>
                  <a:pt x="12574" y="5764"/>
                  <a:pt x="12506" y="5669"/>
                </a:cubicBezTo>
                <a:cubicBezTo>
                  <a:pt x="12425" y="5593"/>
                  <a:pt x="12333" y="5556"/>
                  <a:pt x="12243" y="5556"/>
                </a:cubicBezTo>
                <a:cubicBezTo>
                  <a:pt x="12075" y="5556"/>
                  <a:pt x="11910" y="5680"/>
                  <a:pt x="11813" y="5900"/>
                </a:cubicBezTo>
                <a:cubicBezTo>
                  <a:pt x="11826" y="5859"/>
                  <a:pt x="11826" y="5818"/>
                  <a:pt x="11826" y="5778"/>
                </a:cubicBezTo>
                <a:cubicBezTo>
                  <a:pt x="11871" y="5467"/>
                  <a:pt x="11634" y="5293"/>
                  <a:pt x="11402" y="5293"/>
                </a:cubicBezTo>
                <a:cubicBezTo>
                  <a:pt x="11207" y="5293"/>
                  <a:pt x="11016" y="5416"/>
                  <a:pt x="10997" y="5683"/>
                </a:cubicBezTo>
                <a:cubicBezTo>
                  <a:pt x="10983" y="5846"/>
                  <a:pt x="11079" y="6009"/>
                  <a:pt x="11228" y="6104"/>
                </a:cubicBezTo>
                <a:cubicBezTo>
                  <a:pt x="11217" y="6103"/>
                  <a:pt x="11205" y="6103"/>
                  <a:pt x="11194" y="6103"/>
                </a:cubicBezTo>
                <a:cubicBezTo>
                  <a:pt x="11005" y="6103"/>
                  <a:pt x="10843" y="6209"/>
                  <a:pt x="10766" y="6376"/>
                </a:cubicBezTo>
                <a:cubicBezTo>
                  <a:pt x="10752" y="6321"/>
                  <a:pt x="10752" y="6253"/>
                  <a:pt x="10739" y="6199"/>
                </a:cubicBezTo>
                <a:lnTo>
                  <a:pt x="10739" y="6213"/>
                </a:lnTo>
                <a:cubicBezTo>
                  <a:pt x="10712" y="6050"/>
                  <a:pt x="10589" y="5927"/>
                  <a:pt x="10440" y="5900"/>
                </a:cubicBezTo>
                <a:cubicBezTo>
                  <a:pt x="10400" y="5886"/>
                  <a:pt x="10359" y="5879"/>
                  <a:pt x="10318" y="5879"/>
                </a:cubicBezTo>
                <a:cubicBezTo>
                  <a:pt x="10203" y="5879"/>
                  <a:pt x="10089" y="5932"/>
                  <a:pt x="10018" y="6022"/>
                </a:cubicBezTo>
                <a:cubicBezTo>
                  <a:pt x="9910" y="6145"/>
                  <a:pt x="9882" y="6308"/>
                  <a:pt x="9950" y="6457"/>
                </a:cubicBezTo>
                <a:cubicBezTo>
                  <a:pt x="10009" y="6564"/>
                  <a:pt x="10110" y="6660"/>
                  <a:pt x="10224" y="6710"/>
                </a:cubicBezTo>
                <a:lnTo>
                  <a:pt x="10224" y="6710"/>
                </a:lnTo>
                <a:lnTo>
                  <a:pt x="10277" y="6716"/>
                </a:lnTo>
                <a:cubicBezTo>
                  <a:pt x="10283" y="6720"/>
                  <a:pt x="10289" y="6724"/>
                  <a:pt x="10295" y="6729"/>
                </a:cubicBezTo>
                <a:lnTo>
                  <a:pt x="10295" y="6729"/>
                </a:lnTo>
                <a:cubicBezTo>
                  <a:pt x="10479" y="6722"/>
                  <a:pt x="10660" y="6615"/>
                  <a:pt x="10739" y="6444"/>
                </a:cubicBezTo>
                <a:lnTo>
                  <a:pt x="10739" y="6444"/>
                </a:lnTo>
                <a:cubicBezTo>
                  <a:pt x="10712" y="6620"/>
                  <a:pt x="10793" y="6797"/>
                  <a:pt x="10929" y="6892"/>
                </a:cubicBezTo>
                <a:lnTo>
                  <a:pt x="10521" y="7123"/>
                </a:lnTo>
                <a:cubicBezTo>
                  <a:pt x="10508" y="6968"/>
                  <a:pt x="10421" y="6824"/>
                  <a:pt x="10295" y="6729"/>
                </a:cubicBezTo>
                <a:lnTo>
                  <a:pt x="10295" y="6729"/>
                </a:lnTo>
                <a:cubicBezTo>
                  <a:pt x="10289" y="6729"/>
                  <a:pt x="10283" y="6729"/>
                  <a:pt x="10277" y="6729"/>
                </a:cubicBezTo>
                <a:cubicBezTo>
                  <a:pt x="10259" y="6724"/>
                  <a:pt x="10241" y="6717"/>
                  <a:pt x="10224" y="6710"/>
                </a:cubicBezTo>
                <a:lnTo>
                  <a:pt x="10224" y="6710"/>
                </a:lnTo>
                <a:lnTo>
                  <a:pt x="10154" y="6702"/>
                </a:lnTo>
                <a:cubicBezTo>
                  <a:pt x="10132" y="6699"/>
                  <a:pt x="10111" y="6698"/>
                  <a:pt x="10090" y="6698"/>
                </a:cubicBezTo>
                <a:cubicBezTo>
                  <a:pt x="9626" y="6698"/>
                  <a:pt x="9510" y="7400"/>
                  <a:pt x="10005" y="7517"/>
                </a:cubicBezTo>
                <a:cubicBezTo>
                  <a:pt x="10036" y="7525"/>
                  <a:pt x="10068" y="7529"/>
                  <a:pt x="10101" y="7529"/>
                </a:cubicBezTo>
                <a:cubicBezTo>
                  <a:pt x="10237" y="7529"/>
                  <a:pt x="10374" y="7462"/>
                  <a:pt x="10440" y="7341"/>
                </a:cubicBezTo>
                <a:lnTo>
                  <a:pt x="10671" y="7762"/>
                </a:lnTo>
                <a:cubicBezTo>
                  <a:pt x="10660" y="7761"/>
                  <a:pt x="10649" y="7761"/>
                  <a:pt x="10639" y="7761"/>
                </a:cubicBezTo>
                <a:cubicBezTo>
                  <a:pt x="10462" y="7761"/>
                  <a:pt x="10313" y="7866"/>
                  <a:pt x="10236" y="8020"/>
                </a:cubicBezTo>
                <a:cubicBezTo>
                  <a:pt x="10236" y="7966"/>
                  <a:pt x="10236" y="7912"/>
                  <a:pt x="10222" y="7857"/>
                </a:cubicBezTo>
                <a:cubicBezTo>
                  <a:pt x="10189" y="7658"/>
                  <a:pt x="10021" y="7522"/>
                  <a:pt x="9835" y="7522"/>
                </a:cubicBezTo>
                <a:cubicBezTo>
                  <a:pt x="9793" y="7522"/>
                  <a:pt x="9749" y="7529"/>
                  <a:pt x="9706" y="7545"/>
                </a:cubicBezTo>
                <a:cubicBezTo>
                  <a:pt x="9475" y="7613"/>
                  <a:pt x="9352" y="7844"/>
                  <a:pt x="9420" y="8075"/>
                </a:cubicBezTo>
                <a:cubicBezTo>
                  <a:pt x="9474" y="8246"/>
                  <a:pt x="9637" y="8358"/>
                  <a:pt x="9817" y="8358"/>
                </a:cubicBezTo>
                <a:cubicBezTo>
                  <a:pt x="9865" y="8358"/>
                  <a:pt x="9915" y="8350"/>
                  <a:pt x="9964" y="8333"/>
                </a:cubicBezTo>
                <a:cubicBezTo>
                  <a:pt x="10059" y="8265"/>
                  <a:pt x="10141" y="8184"/>
                  <a:pt x="10209" y="8088"/>
                </a:cubicBezTo>
                <a:lnTo>
                  <a:pt x="10209" y="8088"/>
                </a:lnTo>
                <a:cubicBezTo>
                  <a:pt x="10182" y="8306"/>
                  <a:pt x="10290" y="8510"/>
                  <a:pt x="10494" y="8578"/>
                </a:cubicBezTo>
                <a:cubicBezTo>
                  <a:pt x="10551" y="8602"/>
                  <a:pt x="10605" y="8614"/>
                  <a:pt x="10656" y="8614"/>
                </a:cubicBezTo>
                <a:cubicBezTo>
                  <a:pt x="10771" y="8614"/>
                  <a:pt x="10876" y="8554"/>
                  <a:pt x="10993" y="8433"/>
                </a:cubicBezTo>
                <a:lnTo>
                  <a:pt x="10993" y="8433"/>
                </a:lnTo>
                <a:lnTo>
                  <a:pt x="11201" y="8836"/>
                </a:lnTo>
                <a:lnTo>
                  <a:pt x="10820" y="9040"/>
                </a:lnTo>
                <a:cubicBezTo>
                  <a:pt x="10820" y="8836"/>
                  <a:pt x="10671" y="8659"/>
                  <a:pt x="10453" y="8618"/>
                </a:cubicBezTo>
                <a:cubicBezTo>
                  <a:pt x="10432" y="8615"/>
                  <a:pt x="10411" y="8613"/>
                  <a:pt x="10390" y="8613"/>
                </a:cubicBezTo>
                <a:cubicBezTo>
                  <a:pt x="10249" y="8613"/>
                  <a:pt x="10117" y="8690"/>
                  <a:pt x="10046" y="8809"/>
                </a:cubicBezTo>
                <a:cubicBezTo>
                  <a:pt x="9896" y="9067"/>
                  <a:pt x="9991" y="9271"/>
                  <a:pt x="10209" y="9434"/>
                </a:cubicBezTo>
                <a:cubicBezTo>
                  <a:pt x="9801" y="9448"/>
                  <a:pt x="9638" y="9964"/>
                  <a:pt x="9964" y="10222"/>
                </a:cubicBezTo>
                <a:cubicBezTo>
                  <a:pt x="9665" y="10277"/>
                  <a:pt x="9529" y="10372"/>
                  <a:pt x="9488" y="10589"/>
                </a:cubicBezTo>
                <a:cubicBezTo>
                  <a:pt x="9461" y="10766"/>
                  <a:pt x="9543" y="10929"/>
                  <a:pt x="9706" y="11011"/>
                </a:cubicBezTo>
                <a:cubicBezTo>
                  <a:pt x="9775" y="11055"/>
                  <a:pt x="9850" y="11076"/>
                  <a:pt x="9925" y="11076"/>
                </a:cubicBezTo>
                <a:cubicBezTo>
                  <a:pt x="10057" y="11076"/>
                  <a:pt x="10185" y="11010"/>
                  <a:pt x="10263" y="10888"/>
                </a:cubicBezTo>
                <a:lnTo>
                  <a:pt x="10494" y="11296"/>
                </a:lnTo>
                <a:cubicBezTo>
                  <a:pt x="10483" y="11295"/>
                  <a:pt x="10473" y="11295"/>
                  <a:pt x="10462" y="11295"/>
                </a:cubicBezTo>
                <a:cubicBezTo>
                  <a:pt x="10286" y="11295"/>
                  <a:pt x="10136" y="11401"/>
                  <a:pt x="10059" y="11568"/>
                </a:cubicBezTo>
                <a:lnTo>
                  <a:pt x="10054" y="11582"/>
                </a:lnTo>
                <a:lnTo>
                  <a:pt x="10054" y="11582"/>
                </a:lnTo>
                <a:cubicBezTo>
                  <a:pt x="10046" y="11537"/>
                  <a:pt x="10046" y="11491"/>
                  <a:pt x="10046" y="11446"/>
                </a:cubicBezTo>
                <a:cubicBezTo>
                  <a:pt x="10007" y="11250"/>
                  <a:pt x="9843" y="11105"/>
                  <a:pt x="9638" y="11105"/>
                </a:cubicBezTo>
                <a:cubicBezTo>
                  <a:pt x="9629" y="11105"/>
                  <a:pt x="9620" y="11105"/>
                  <a:pt x="9611" y="11106"/>
                </a:cubicBezTo>
                <a:cubicBezTo>
                  <a:pt x="9393" y="11119"/>
                  <a:pt x="9230" y="11310"/>
                  <a:pt x="9216" y="11527"/>
                </a:cubicBezTo>
                <a:cubicBezTo>
                  <a:pt x="9216" y="11745"/>
                  <a:pt x="9393" y="11921"/>
                  <a:pt x="9611" y="11935"/>
                </a:cubicBezTo>
                <a:cubicBezTo>
                  <a:pt x="9621" y="11936"/>
                  <a:pt x="9631" y="11936"/>
                  <a:pt x="9641" y="11936"/>
                </a:cubicBezTo>
                <a:cubicBezTo>
                  <a:pt x="9804" y="11936"/>
                  <a:pt x="9961" y="11835"/>
                  <a:pt x="10028" y="11686"/>
                </a:cubicBezTo>
                <a:lnTo>
                  <a:pt x="10028" y="11686"/>
                </a:lnTo>
                <a:cubicBezTo>
                  <a:pt x="10023" y="11870"/>
                  <a:pt x="10128" y="12038"/>
                  <a:pt x="10290" y="12125"/>
                </a:cubicBezTo>
                <a:cubicBezTo>
                  <a:pt x="10279" y="12125"/>
                  <a:pt x="10268" y="12124"/>
                  <a:pt x="10257" y="12124"/>
                </a:cubicBezTo>
                <a:cubicBezTo>
                  <a:pt x="10052" y="12124"/>
                  <a:pt x="9853" y="12244"/>
                  <a:pt x="9788" y="12450"/>
                </a:cubicBezTo>
                <a:lnTo>
                  <a:pt x="9788" y="12450"/>
                </a:lnTo>
                <a:cubicBezTo>
                  <a:pt x="9787" y="12464"/>
                  <a:pt x="9787" y="12478"/>
                  <a:pt x="9787" y="12492"/>
                </a:cubicBezTo>
                <a:lnTo>
                  <a:pt x="9787" y="12479"/>
                </a:lnTo>
                <a:cubicBezTo>
                  <a:pt x="9785" y="12484"/>
                  <a:pt x="9783" y="12490"/>
                  <a:pt x="9780" y="12495"/>
                </a:cubicBezTo>
                <a:lnTo>
                  <a:pt x="9780" y="12495"/>
                </a:lnTo>
                <a:cubicBezTo>
                  <a:pt x="9782" y="12480"/>
                  <a:pt x="9784" y="12466"/>
                  <a:pt x="9787" y="12451"/>
                </a:cubicBezTo>
                <a:cubicBezTo>
                  <a:pt x="9788" y="12451"/>
                  <a:pt x="9788" y="12450"/>
                  <a:pt x="9788" y="12450"/>
                </a:cubicBezTo>
                <a:lnTo>
                  <a:pt x="9788" y="12450"/>
                </a:lnTo>
                <a:cubicBezTo>
                  <a:pt x="9789" y="12423"/>
                  <a:pt x="9792" y="12396"/>
                  <a:pt x="9801" y="12370"/>
                </a:cubicBezTo>
                <a:cubicBezTo>
                  <a:pt x="9810" y="12106"/>
                  <a:pt x="9594" y="11928"/>
                  <a:pt x="9373" y="11928"/>
                </a:cubicBezTo>
                <a:cubicBezTo>
                  <a:pt x="9264" y="11928"/>
                  <a:pt x="9153" y="11972"/>
                  <a:pt x="9067" y="12071"/>
                </a:cubicBezTo>
                <a:cubicBezTo>
                  <a:pt x="8842" y="12358"/>
                  <a:pt x="9053" y="12760"/>
                  <a:pt x="9385" y="12760"/>
                </a:cubicBezTo>
                <a:cubicBezTo>
                  <a:pt x="9414" y="12760"/>
                  <a:pt x="9444" y="12757"/>
                  <a:pt x="9475" y="12750"/>
                </a:cubicBezTo>
                <a:cubicBezTo>
                  <a:pt x="9605" y="12711"/>
                  <a:pt x="9723" y="12622"/>
                  <a:pt x="9780" y="12495"/>
                </a:cubicBezTo>
                <a:lnTo>
                  <a:pt x="9780" y="12495"/>
                </a:lnTo>
                <a:cubicBezTo>
                  <a:pt x="9761" y="12672"/>
                  <a:pt x="9855" y="12853"/>
                  <a:pt x="10018" y="12941"/>
                </a:cubicBezTo>
                <a:cubicBezTo>
                  <a:pt x="9719" y="12995"/>
                  <a:pt x="9583" y="13104"/>
                  <a:pt x="9543" y="13321"/>
                </a:cubicBezTo>
                <a:cubicBezTo>
                  <a:pt x="9515" y="13484"/>
                  <a:pt x="9597" y="13661"/>
                  <a:pt x="9760" y="13743"/>
                </a:cubicBezTo>
                <a:cubicBezTo>
                  <a:pt x="9825" y="13780"/>
                  <a:pt x="9897" y="13798"/>
                  <a:pt x="9968" y="13798"/>
                </a:cubicBezTo>
                <a:cubicBezTo>
                  <a:pt x="10104" y="13798"/>
                  <a:pt x="10237" y="13732"/>
                  <a:pt x="10317" y="13607"/>
                </a:cubicBezTo>
                <a:lnTo>
                  <a:pt x="10549" y="14028"/>
                </a:lnTo>
                <a:cubicBezTo>
                  <a:pt x="10370" y="14028"/>
                  <a:pt x="10212" y="14133"/>
                  <a:pt x="10139" y="14287"/>
                </a:cubicBezTo>
                <a:lnTo>
                  <a:pt x="10139" y="14287"/>
                </a:lnTo>
                <a:cubicBezTo>
                  <a:pt x="10135" y="14318"/>
                  <a:pt x="10127" y="14350"/>
                  <a:pt x="10127" y="14382"/>
                </a:cubicBezTo>
                <a:cubicBezTo>
                  <a:pt x="10123" y="14391"/>
                  <a:pt x="10118" y="14401"/>
                  <a:pt x="10114" y="14411"/>
                </a:cubicBezTo>
                <a:lnTo>
                  <a:pt x="10114" y="14411"/>
                </a:lnTo>
                <a:lnTo>
                  <a:pt x="10114" y="14354"/>
                </a:lnTo>
                <a:cubicBezTo>
                  <a:pt x="10120" y="14331"/>
                  <a:pt x="10129" y="14308"/>
                  <a:pt x="10139" y="14287"/>
                </a:cubicBezTo>
                <a:lnTo>
                  <a:pt x="10139" y="14287"/>
                </a:lnTo>
                <a:cubicBezTo>
                  <a:pt x="10140" y="14278"/>
                  <a:pt x="10141" y="14268"/>
                  <a:pt x="10141" y="14259"/>
                </a:cubicBezTo>
                <a:cubicBezTo>
                  <a:pt x="10150" y="14003"/>
                  <a:pt x="9941" y="13826"/>
                  <a:pt x="9721" y="13826"/>
                </a:cubicBezTo>
                <a:cubicBezTo>
                  <a:pt x="9626" y="13826"/>
                  <a:pt x="9530" y="13859"/>
                  <a:pt x="9448" y="13933"/>
                </a:cubicBezTo>
                <a:cubicBezTo>
                  <a:pt x="9176" y="14178"/>
                  <a:pt x="9339" y="14626"/>
                  <a:pt x="9706" y="14653"/>
                </a:cubicBezTo>
                <a:cubicBezTo>
                  <a:pt x="9872" y="14653"/>
                  <a:pt x="10038" y="14558"/>
                  <a:pt x="10114" y="14411"/>
                </a:cubicBezTo>
                <a:lnTo>
                  <a:pt x="10114" y="14411"/>
                </a:lnTo>
                <a:lnTo>
                  <a:pt x="10114" y="14463"/>
                </a:lnTo>
                <a:cubicBezTo>
                  <a:pt x="10114" y="14640"/>
                  <a:pt x="10236" y="14789"/>
                  <a:pt x="10399" y="14857"/>
                </a:cubicBezTo>
                <a:cubicBezTo>
                  <a:pt x="10441" y="14871"/>
                  <a:pt x="10485" y="14878"/>
                  <a:pt x="10529" y="14878"/>
                </a:cubicBezTo>
                <a:cubicBezTo>
                  <a:pt x="10655" y="14878"/>
                  <a:pt x="10780" y="14822"/>
                  <a:pt x="10861" y="14721"/>
                </a:cubicBezTo>
                <a:lnTo>
                  <a:pt x="10888" y="14694"/>
                </a:lnTo>
                <a:lnTo>
                  <a:pt x="11119" y="15129"/>
                </a:lnTo>
                <a:cubicBezTo>
                  <a:pt x="11109" y="15128"/>
                  <a:pt x="11098" y="15128"/>
                  <a:pt x="11087" y="15128"/>
                </a:cubicBezTo>
                <a:cubicBezTo>
                  <a:pt x="10910" y="15128"/>
                  <a:pt x="10749" y="15234"/>
                  <a:pt x="10698" y="15401"/>
                </a:cubicBezTo>
                <a:cubicBezTo>
                  <a:pt x="10603" y="15632"/>
                  <a:pt x="10698" y="15809"/>
                  <a:pt x="10902" y="15945"/>
                </a:cubicBezTo>
                <a:lnTo>
                  <a:pt x="10793" y="15958"/>
                </a:lnTo>
                <a:cubicBezTo>
                  <a:pt x="10589" y="15985"/>
                  <a:pt x="10440" y="16149"/>
                  <a:pt x="10426" y="16339"/>
                </a:cubicBezTo>
                <a:cubicBezTo>
                  <a:pt x="10413" y="16529"/>
                  <a:pt x="10521" y="16706"/>
                  <a:pt x="10684" y="16774"/>
                </a:cubicBezTo>
                <a:cubicBezTo>
                  <a:pt x="10712" y="16787"/>
                  <a:pt x="10725" y="16801"/>
                  <a:pt x="10752" y="16815"/>
                </a:cubicBezTo>
                <a:cubicBezTo>
                  <a:pt x="10767" y="16816"/>
                  <a:pt x="10782" y="16816"/>
                  <a:pt x="10797" y="16816"/>
                </a:cubicBezTo>
                <a:cubicBezTo>
                  <a:pt x="10958" y="16816"/>
                  <a:pt x="11115" y="16748"/>
                  <a:pt x="11215" y="16611"/>
                </a:cubicBezTo>
                <a:lnTo>
                  <a:pt x="11432" y="17032"/>
                </a:lnTo>
                <a:cubicBezTo>
                  <a:pt x="11243" y="17032"/>
                  <a:pt x="11077" y="17161"/>
                  <a:pt x="11010" y="17332"/>
                </a:cubicBezTo>
                <a:lnTo>
                  <a:pt x="11010" y="17332"/>
                </a:lnTo>
                <a:cubicBezTo>
                  <a:pt x="11007" y="17350"/>
                  <a:pt x="11003" y="17368"/>
                  <a:pt x="10997" y="17385"/>
                </a:cubicBezTo>
                <a:lnTo>
                  <a:pt x="10997" y="17372"/>
                </a:lnTo>
                <a:lnTo>
                  <a:pt x="10997" y="17372"/>
                </a:lnTo>
                <a:cubicBezTo>
                  <a:pt x="10970" y="17576"/>
                  <a:pt x="11079" y="17766"/>
                  <a:pt x="11269" y="17861"/>
                </a:cubicBezTo>
                <a:lnTo>
                  <a:pt x="11323" y="17888"/>
                </a:lnTo>
                <a:cubicBezTo>
                  <a:pt x="11349" y="17892"/>
                  <a:pt x="11374" y="17894"/>
                  <a:pt x="11400" y="17894"/>
                </a:cubicBezTo>
                <a:cubicBezTo>
                  <a:pt x="11550" y="17894"/>
                  <a:pt x="11692" y="17826"/>
                  <a:pt x="11785" y="17698"/>
                </a:cubicBezTo>
                <a:lnTo>
                  <a:pt x="12003" y="18106"/>
                </a:lnTo>
                <a:cubicBezTo>
                  <a:pt x="11850" y="18119"/>
                  <a:pt x="11697" y="18203"/>
                  <a:pt x="11623" y="18336"/>
                </a:cubicBezTo>
                <a:lnTo>
                  <a:pt x="11623" y="18336"/>
                </a:lnTo>
                <a:cubicBezTo>
                  <a:pt x="11624" y="18354"/>
                  <a:pt x="11623" y="18373"/>
                  <a:pt x="11622" y="18391"/>
                </a:cubicBezTo>
                <a:lnTo>
                  <a:pt x="11595" y="18459"/>
                </a:lnTo>
                <a:cubicBezTo>
                  <a:pt x="11589" y="18474"/>
                  <a:pt x="11582" y="18488"/>
                  <a:pt x="11574" y="18502"/>
                </a:cubicBezTo>
                <a:lnTo>
                  <a:pt x="11574" y="18502"/>
                </a:lnTo>
                <a:cubicBezTo>
                  <a:pt x="11575" y="18483"/>
                  <a:pt x="11578" y="18464"/>
                  <a:pt x="11582" y="18446"/>
                </a:cubicBezTo>
                <a:lnTo>
                  <a:pt x="11609" y="18364"/>
                </a:lnTo>
                <a:cubicBezTo>
                  <a:pt x="11613" y="18355"/>
                  <a:pt x="11618" y="18345"/>
                  <a:pt x="11623" y="18336"/>
                </a:cubicBezTo>
                <a:lnTo>
                  <a:pt x="11623" y="18336"/>
                </a:lnTo>
                <a:cubicBezTo>
                  <a:pt x="11615" y="18142"/>
                  <a:pt x="11498" y="17977"/>
                  <a:pt x="11337" y="17902"/>
                </a:cubicBezTo>
                <a:lnTo>
                  <a:pt x="11282" y="17875"/>
                </a:lnTo>
                <a:cubicBezTo>
                  <a:pt x="11228" y="17875"/>
                  <a:pt x="11174" y="17875"/>
                  <a:pt x="11133" y="17902"/>
                </a:cubicBezTo>
                <a:cubicBezTo>
                  <a:pt x="10644" y="17970"/>
                  <a:pt x="10671" y="18690"/>
                  <a:pt x="11174" y="18717"/>
                </a:cubicBezTo>
                <a:cubicBezTo>
                  <a:pt x="11184" y="18718"/>
                  <a:pt x="11194" y="18719"/>
                  <a:pt x="11204" y="18719"/>
                </a:cubicBezTo>
                <a:cubicBezTo>
                  <a:pt x="11354" y="18719"/>
                  <a:pt x="11500" y="18632"/>
                  <a:pt x="11574" y="18502"/>
                </a:cubicBezTo>
                <a:lnTo>
                  <a:pt x="11574" y="18502"/>
                </a:lnTo>
                <a:cubicBezTo>
                  <a:pt x="11564" y="18686"/>
                  <a:pt x="11682" y="18861"/>
                  <a:pt x="11867" y="18935"/>
                </a:cubicBezTo>
                <a:cubicBezTo>
                  <a:pt x="11919" y="18954"/>
                  <a:pt x="11968" y="18963"/>
                  <a:pt x="12015" y="18963"/>
                </a:cubicBezTo>
                <a:cubicBezTo>
                  <a:pt x="12140" y="18963"/>
                  <a:pt x="12251" y="18896"/>
                  <a:pt x="12370" y="18758"/>
                </a:cubicBezTo>
                <a:lnTo>
                  <a:pt x="12411" y="18758"/>
                </a:lnTo>
                <a:cubicBezTo>
                  <a:pt x="12383" y="18962"/>
                  <a:pt x="12506" y="19152"/>
                  <a:pt x="12682" y="19234"/>
                </a:cubicBezTo>
                <a:cubicBezTo>
                  <a:pt x="12652" y="19231"/>
                  <a:pt x="12623" y="19229"/>
                  <a:pt x="12595" y="19229"/>
                </a:cubicBezTo>
                <a:cubicBezTo>
                  <a:pt x="12372" y="19229"/>
                  <a:pt x="12226" y="19325"/>
                  <a:pt x="12166" y="19506"/>
                </a:cubicBezTo>
                <a:cubicBezTo>
                  <a:pt x="12098" y="19683"/>
                  <a:pt x="12166" y="19886"/>
                  <a:pt x="12329" y="19982"/>
                </a:cubicBezTo>
                <a:cubicBezTo>
                  <a:pt x="12412" y="20023"/>
                  <a:pt x="12495" y="20041"/>
                  <a:pt x="12584" y="20041"/>
                </a:cubicBezTo>
                <a:cubicBezTo>
                  <a:pt x="12612" y="20041"/>
                  <a:pt x="12640" y="20039"/>
                  <a:pt x="12669" y="20036"/>
                </a:cubicBezTo>
                <a:cubicBezTo>
                  <a:pt x="12778" y="19995"/>
                  <a:pt x="12873" y="19941"/>
                  <a:pt x="12968" y="19873"/>
                </a:cubicBezTo>
                <a:cubicBezTo>
                  <a:pt x="12968" y="20077"/>
                  <a:pt x="13104" y="20267"/>
                  <a:pt x="13308" y="20321"/>
                </a:cubicBezTo>
                <a:cubicBezTo>
                  <a:pt x="13607" y="20321"/>
                  <a:pt x="13770" y="20199"/>
                  <a:pt x="13811" y="19954"/>
                </a:cubicBezTo>
                <a:cubicBezTo>
                  <a:pt x="13838" y="19791"/>
                  <a:pt x="13756" y="19628"/>
                  <a:pt x="13634" y="19547"/>
                </a:cubicBezTo>
                <a:lnTo>
                  <a:pt x="14042" y="19356"/>
                </a:lnTo>
                <a:lnTo>
                  <a:pt x="14232" y="19710"/>
                </a:lnTo>
                <a:cubicBezTo>
                  <a:pt x="14069" y="19723"/>
                  <a:pt x="13919" y="19818"/>
                  <a:pt x="13865" y="19968"/>
                </a:cubicBezTo>
                <a:cubicBezTo>
                  <a:pt x="13770" y="20199"/>
                  <a:pt x="13851" y="20389"/>
                  <a:pt x="14123" y="20566"/>
                </a:cubicBezTo>
                <a:cubicBezTo>
                  <a:pt x="14082" y="20566"/>
                  <a:pt x="14042" y="20552"/>
                  <a:pt x="14001" y="20552"/>
                </a:cubicBezTo>
                <a:cubicBezTo>
                  <a:pt x="13995" y="20552"/>
                  <a:pt x="13990" y="20552"/>
                  <a:pt x="13984" y="20552"/>
                </a:cubicBezTo>
                <a:cubicBezTo>
                  <a:pt x="13628" y="20552"/>
                  <a:pt x="13434" y="20978"/>
                  <a:pt x="13675" y="21246"/>
                </a:cubicBezTo>
                <a:cubicBezTo>
                  <a:pt x="13757" y="21337"/>
                  <a:pt x="13863" y="21378"/>
                  <a:pt x="13969" y="21378"/>
                </a:cubicBezTo>
                <a:cubicBezTo>
                  <a:pt x="14179" y="21378"/>
                  <a:pt x="14386" y="21218"/>
                  <a:pt x="14395" y="20974"/>
                </a:cubicBezTo>
                <a:cubicBezTo>
                  <a:pt x="14395" y="20797"/>
                  <a:pt x="14286" y="20634"/>
                  <a:pt x="14123" y="20566"/>
                </a:cubicBezTo>
                <a:lnTo>
                  <a:pt x="14123" y="20566"/>
                </a:lnTo>
                <a:cubicBezTo>
                  <a:pt x="14146" y="20569"/>
                  <a:pt x="14169" y="20571"/>
                  <a:pt x="14192" y="20571"/>
                </a:cubicBezTo>
                <a:cubicBezTo>
                  <a:pt x="14372" y="20571"/>
                  <a:pt x="14542" y="20477"/>
                  <a:pt x="14626" y="20308"/>
                </a:cubicBezTo>
                <a:lnTo>
                  <a:pt x="14626" y="20308"/>
                </a:lnTo>
                <a:cubicBezTo>
                  <a:pt x="14613" y="20512"/>
                  <a:pt x="14735" y="20702"/>
                  <a:pt x="14925" y="20756"/>
                </a:cubicBezTo>
                <a:cubicBezTo>
                  <a:pt x="14979" y="20776"/>
                  <a:pt x="15034" y="20785"/>
                  <a:pt x="15087" y="20785"/>
                </a:cubicBezTo>
                <a:cubicBezTo>
                  <a:pt x="15223" y="20785"/>
                  <a:pt x="15350" y="20724"/>
                  <a:pt x="15428" y="20607"/>
                </a:cubicBezTo>
                <a:lnTo>
                  <a:pt x="15632" y="21028"/>
                </a:lnTo>
                <a:cubicBezTo>
                  <a:pt x="15550" y="21042"/>
                  <a:pt x="15482" y="21069"/>
                  <a:pt x="15415" y="21096"/>
                </a:cubicBezTo>
                <a:cubicBezTo>
                  <a:pt x="15347" y="21137"/>
                  <a:pt x="15279" y="21191"/>
                  <a:pt x="15224" y="21259"/>
                </a:cubicBezTo>
                <a:cubicBezTo>
                  <a:pt x="15170" y="20960"/>
                  <a:pt x="15048" y="20824"/>
                  <a:pt x="14830" y="20797"/>
                </a:cubicBezTo>
                <a:cubicBezTo>
                  <a:pt x="14818" y="20796"/>
                  <a:pt x="14806" y="20796"/>
                  <a:pt x="14794" y="20796"/>
                </a:cubicBezTo>
                <a:cubicBezTo>
                  <a:pt x="14620" y="20796"/>
                  <a:pt x="14472" y="20890"/>
                  <a:pt x="14409" y="21055"/>
                </a:cubicBezTo>
                <a:cubicBezTo>
                  <a:pt x="14327" y="21232"/>
                  <a:pt x="14382" y="21436"/>
                  <a:pt x="14545" y="21545"/>
                </a:cubicBezTo>
                <a:cubicBezTo>
                  <a:pt x="14623" y="21590"/>
                  <a:pt x="14721" y="21616"/>
                  <a:pt x="14822" y="21616"/>
                </a:cubicBezTo>
                <a:cubicBezTo>
                  <a:pt x="14842" y="21616"/>
                  <a:pt x="14863" y="21615"/>
                  <a:pt x="14884" y="21613"/>
                </a:cubicBezTo>
                <a:cubicBezTo>
                  <a:pt x="14993" y="21572"/>
                  <a:pt x="15102" y="21517"/>
                  <a:pt x="15183" y="21436"/>
                </a:cubicBezTo>
                <a:cubicBezTo>
                  <a:pt x="15183" y="21626"/>
                  <a:pt x="15306" y="21803"/>
                  <a:pt x="15482" y="21857"/>
                </a:cubicBezTo>
                <a:cubicBezTo>
                  <a:pt x="15532" y="21876"/>
                  <a:pt x="15579" y="21885"/>
                  <a:pt x="15624" y="21885"/>
                </a:cubicBezTo>
                <a:cubicBezTo>
                  <a:pt x="15774" y="21885"/>
                  <a:pt x="15897" y="21786"/>
                  <a:pt x="16013" y="21640"/>
                </a:cubicBezTo>
                <a:lnTo>
                  <a:pt x="16013" y="21640"/>
                </a:lnTo>
                <a:cubicBezTo>
                  <a:pt x="15999" y="21871"/>
                  <a:pt x="16135" y="22075"/>
                  <a:pt x="16352" y="22143"/>
                </a:cubicBezTo>
                <a:cubicBezTo>
                  <a:pt x="16365" y="22144"/>
                  <a:pt x="16378" y="22144"/>
                  <a:pt x="16391" y="22144"/>
                </a:cubicBezTo>
                <a:cubicBezTo>
                  <a:pt x="16580" y="22144"/>
                  <a:pt x="16753" y="22050"/>
                  <a:pt x="16855" y="21884"/>
                </a:cubicBezTo>
                <a:lnTo>
                  <a:pt x="16855" y="21884"/>
                </a:lnTo>
                <a:cubicBezTo>
                  <a:pt x="16828" y="22116"/>
                  <a:pt x="16964" y="22333"/>
                  <a:pt x="17195" y="22401"/>
                </a:cubicBezTo>
                <a:cubicBezTo>
                  <a:pt x="17217" y="22404"/>
                  <a:pt x="17238" y="22406"/>
                  <a:pt x="17260" y="22406"/>
                </a:cubicBezTo>
                <a:cubicBezTo>
                  <a:pt x="17427" y="22406"/>
                  <a:pt x="17586" y="22313"/>
                  <a:pt x="17671" y="22156"/>
                </a:cubicBezTo>
                <a:cubicBezTo>
                  <a:pt x="17712" y="22483"/>
                  <a:pt x="17752" y="22537"/>
                  <a:pt x="18011" y="22673"/>
                </a:cubicBezTo>
                <a:cubicBezTo>
                  <a:pt x="18310" y="22673"/>
                  <a:pt x="18500" y="22537"/>
                  <a:pt x="18527" y="22292"/>
                </a:cubicBezTo>
                <a:cubicBezTo>
                  <a:pt x="18541" y="22129"/>
                  <a:pt x="18459" y="21980"/>
                  <a:pt x="18337" y="21898"/>
                </a:cubicBezTo>
                <a:lnTo>
                  <a:pt x="18772" y="21694"/>
                </a:lnTo>
                <a:cubicBezTo>
                  <a:pt x="18785" y="21749"/>
                  <a:pt x="18799" y="21817"/>
                  <a:pt x="18826" y="21871"/>
                </a:cubicBezTo>
                <a:cubicBezTo>
                  <a:pt x="18881" y="21939"/>
                  <a:pt x="18921" y="22007"/>
                  <a:pt x="18989" y="22061"/>
                </a:cubicBezTo>
                <a:cubicBezTo>
                  <a:pt x="18704" y="22102"/>
                  <a:pt x="18568" y="22238"/>
                  <a:pt x="18541" y="22442"/>
                </a:cubicBezTo>
                <a:cubicBezTo>
                  <a:pt x="18514" y="22618"/>
                  <a:pt x="18609" y="22795"/>
                  <a:pt x="18772" y="22877"/>
                </a:cubicBezTo>
                <a:cubicBezTo>
                  <a:pt x="18836" y="22907"/>
                  <a:pt x="18894" y="22922"/>
                  <a:pt x="18952" y="22922"/>
                </a:cubicBezTo>
                <a:cubicBezTo>
                  <a:pt x="19078" y="22922"/>
                  <a:pt x="19198" y="22849"/>
                  <a:pt x="19356" y="22700"/>
                </a:cubicBezTo>
                <a:lnTo>
                  <a:pt x="19356" y="22700"/>
                </a:lnTo>
                <a:cubicBezTo>
                  <a:pt x="19343" y="22890"/>
                  <a:pt x="19465" y="23067"/>
                  <a:pt x="19642" y="23135"/>
                </a:cubicBezTo>
                <a:cubicBezTo>
                  <a:pt x="19695" y="23154"/>
                  <a:pt x="19745" y="23163"/>
                  <a:pt x="19792" y="23163"/>
                </a:cubicBezTo>
                <a:cubicBezTo>
                  <a:pt x="19947" y="23163"/>
                  <a:pt x="20067" y="23067"/>
                  <a:pt x="20172" y="22931"/>
                </a:cubicBezTo>
                <a:cubicBezTo>
                  <a:pt x="20226" y="23230"/>
                  <a:pt x="20349" y="23366"/>
                  <a:pt x="20552" y="23407"/>
                </a:cubicBezTo>
                <a:cubicBezTo>
                  <a:pt x="20573" y="23410"/>
                  <a:pt x="20594" y="23411"/>
                  <a:pt x="20614" y="23411"/>
                </a:cubicBezTo>
                <a:cubicBezTo>
                  <a:pt x="20778" y="23411"/>
                  <a:pt x="20919" y="23311"/>
                  <a:pt x="21028" y="23081"/>
                </a:cubicBezTo>
                <a:lnTo>
                  <a:pt x="21038" y="23081"/>
                </a:lnTo>
                <a:cubicBezTo>
                  <a:pt x="21026" y="23128"/>
                  <a:pt x="21015" y="23167"/>
                  <a:pt x="21015" y="23217"/>
                </a:cubicBezTo>
                <a:cubicBezTo>
                  <a:pt x="20989" y="23455"/>
                  <a:pt x="21173" y="23670"/>
                  <a:pt x="21414" y="23670"/>
                </a:cubicBezTo>
                <a:cubicBezTo>
                  <a:pt x="21435" y="23670"/>
                  <a:pt x="21456" y="23668"/>
                  <a:pt x="21477" y="23665"/>
                </a:cubicBezTo>
                <a:cubicBezTo>
                  <a:pt x="21599" y="23624"/>
                  <a:pt x="21721" y="23570"/>
                  <a:pt x="21830" y="23488"/>
                </a:cubicBezTo>
                <a:cubicBezTo>
                  <a:pt x="21830" y="23488"/>
                  <a:pt x="21844" y="23516"/>
                  <a:pt x="21844" y="23543"/>
                </a:cubicBezTo>
                <a:cubicBezTo>
                  <a:pt x="21868" y="23782"/>
                  <a:pt x="22063" y="23921"/>
                  <a:pt x="22260" y="23921"/>
                </a:cubicBezTo>
                <a:cubicBezTo>
                  <a:pt x="22389" y="23921"/>
                  <a:pt x="22519" y="23862"/>
                  <a:pt x="22605" y="23733"/>
                </a:cubicBezTo>
                <a:cubicBezTo>
                  <a:pt x="22624" y="23724"/>
                  <a:pt x="22636" y="23714"/>
                  <a:pt x="22647" y="23704"/>
                </a:cubicBezTo>
                <a:lnTo>
                  <a:pt x="22647" y="23704"/>
                </a:lnTo>
                <a:cubicBezTo>
                  <a:pt x="22650" y="23746"/>
                  <a:pt x="22659" y="23781"/>
                  <a:pt x="22659" y="23815"/>
                </a:cubicBezTo>
                <a:cubicBezTo>
                  <a:pt x="22698" y="24049"/>
                  <a:pt x="22884" y="24162"/>
                  <a:pt x="23070" y="24162"/>
                </a:cubicBezTo>
                <a:cubicBezTo>
                  <a:pt x="23272" y="24162"/>
                  <a:pt x="23474" y="24029"/>
                  <a:pt x="23488" y="23774"/>
                </a:cubicBezTo>
                <a:cubicBezTo>
                  <a:pt x="23488" y="23597"/>
                  <a:pt x="23407" y="23448"/>
                  <a:pt x="23257" y="23366"/>
                </a:cubicBezTo>
                <a:cubicBezTo>
                  <a:pt x="23352" y="23339"/>
                  <a:pt x="23434" y="23325"/>
                  <a:pt x="23516" y="23284"/>
                </a:cubicBezTo>
                <a:cubicBezTo>
                  <a:pt x="23583" y="23244"/>
                  <a:pt x="23651" y="23189"/>
                  <a:pt x="23706" y="23135"/>
                </a:cubicBezTo>
                <a:cubicBezTo>
                  <a:pt x="23706" y="23325"/>
                  <a:pt x="23815" y="23488"/>
                  <a:pt x="23991" y="23556"/>
                </a:cubicBezTo>
                <a:cubicBezTo>
                  <a:pt x="24044" y="23576"/>
                  <a:pt x="24095" y="23586"/>
                  <a:pt x="24144" y="23586"/>
                </a:cubicBezTo>
                <a:cubicBezTo>
                  <a:pt x="24294" y="23586"/>
                  <a:pt x="24425" y="23496"/>
                  <a:pt x="24549" y="23352"/>
                </a:cubicBezTo>
                <a:lnTo>
                  <a:pt x="24549" y="23352"/>
                </a:lnTo>
                <a:cubicBezTo>
                  <a:pt x="24509" y="23574"/>
                  <a:pt x="24633" y="23783"/>
                  <a:pt x="24847" y="23860"/>
                </a:cubicBezTo>
                <a:lnTo>
                  <a:pt x="24847" y="23860"/>
                </a:lnTo>
                <a:cubicBezTo>
                  <a:pt x="24862" y="23862"/>
                  <a:pt x="24876" y="23865"/>
                  <a:pt x="24888" y="23869"/>
                </a:cubicBezTo>
                <a:cubicBezTo>
                  <a:pt x="24889" y="23869"/>
                  <a:pt x="24890" y="23870"/>
                  <a:pt x="24891" y="23870"/>
                </a:cubicBezTo>
                <a:lnTo>
                  <a:pt x="24891" y="23870"/>
                </a:lnTo>
                <a:cubicBezTo>
                  <a:pt x="24885" y="23870"/>
                  <a:pt x="24880" y="23869"/>
                  <a:pt x="24875" y="23869"/>
                </a:cubicBezTo>
                <a:cubicBezTo>
                  <a:pt x="24865" y="23866"/>
                  <a:pt x="24856" y="23863"/>
                  <a:pt x="24847" y="23860"/>
                </a:cubicBezTo>
                <a:lnTo>
                  <a:pt x="24847" y="23860"/>
                </a:lnTo>
                <a:cubicBezTo>
                  <a:pt x="24814" y="23855"/>
                  <a:pt x="24776" y="23855"/>
                  <a:pt x="24739" y="23855"/>
                </a:cubicBezTo>
                <a:cubicBezTo>
                  <a:pt x="24358" y="23855"/>
                  <a:pt x="24182" y="24331"/>
                  <a:pt x="24467" y="24576"/>
                </a:cubicBezTo>
                <a:cubicBezTo>
                  <a:pt x="24550" y="24644"/>
                  <a:pt x="24645" y="24674"/>
                  <a:pt x="24736" y="24674"/>
                </a:cubicBezTo>
                <a:cubicBezTo>
                  <a:pt x="24971" y="24674"/>
                  <a:pt x="25186" y="24473"/>
                  <a:pt x="25147" y="24209"/>
                </a:cubicBezTo>
                <a:cubicBezTo>
                  <a:pt x="25120" y="24060"/>
                  <a:pt x="25025" y="23925"/>
                  <a:pt x="24891" y="23870"/>
                </a:cubicBezTo>
                <a:lnTo>
                  <a:pt x="24891" y="23870"/>
                </a:lnTo>
                <a:cubicBezTo>
                  <a:pt x="24897" y="23870"/>
                  <a:pt x="24904" y="23870"/>
                  <a:pt x="24911" y="23870"/>
                </a:cubicBezTo>
                <a:cubicBezTo>
                  <a:pt x="25090" y="23870"/>
                  <a:pt x="25275" y="23777"/>
                  <a:pt x="25364" y="23624"/>
                </a:cubicBezTo>
                <a:lnTo>
                  <a:pt x="25364" y="23624"/>
                </a:lnTo>
                <a:cubicBezTo>
                  <a:pt x="25350" y="23842"/>
                  <a:pt x="25486" y="24046"/>
                  <a:pt x="25704" y="24114"/>
                </a:cubicBezTo>
                <a:cubicBezTo>
                  <a:pt x="25784" y="23927"/>
                  <a:pt x="25943" y="23845"/>
                  <a:pt x="26101" y="23845"/>
                </a:cubicBezTo>
                <a:cubicBezTo>
                  <a:pt x="26347" y="23845"/>
                  <a:pt x="26591" y="24044"/>
                  <a:pt x="26533" y="24358"/>
                </a:cubicBezTo>
                <a:lnTo>
                  <a:pt x="26411" y="24358"/>
                </a:lnTo>
                <a:cubicBezTo>
                  <a:pt x="26405" y="24358"/>
                  <a:pt x="26400" y="24358"/>
                  <a:pt x="26394" y="24358"/>
                </a:cubicBezTo>
                <a:cubicBezTo>
                  <a:pt x="26012" y="24358"/>
                  <a:pt x="25844" y="24824"/>
                  <a:pt x="26125" y="25065"/>
                </a:cubicBezTo>
                <a:cubicBezTo>
                  <a:pt x="26206" y="25138"/>
                  <a:pt x="26299" y="25169"/>
                  <a:pt x="26390" y="25169"/>
                </a:cubicBezTo>
                <a:cubicBezTo>
                  <a:pt x="26622" y="25169"/>
                  <a:pt x="26840" y="24962"/>
                  <a:pt x="26791" y="24698"/>
                </a:cubicBezTo>
                <a:cubicBezTo>
                  <a:pt x="26764" y="24549"/>
                  <a:pt x="26669" y="24426"/>
                  <a:pt x="26533" y="24358"/>
                </a:cubicBezTo>
                <a:lnTo>
                  <a:pt x="26533" y="24358"/>
                </a:lnTo>
                <a:cubicBezTo>
                  <a:pt x="26554" y="24361"/>
                  <a:pt x="26575" y="24362"/>
                  <a:pt x="26596" y="24362"/>
                </a:cubicBezTo>
                <a:cubicBezTo>
                  <a:pt x="26778" y="24362"/>
                  <a:pt x="26952" y="24259"/>
                  <a:pt x="27050" y="24100"/>
                </a:cubicBezTo>
                <a:lnTo>
                  <a:pt x="27050" y="24100"/>
                </a:lnTo>
                <a:cubicBezTo>
                  <a:pt x="27009" y="24331"/>
                  <a:pt x="27145" y="24562"/>
                  <a:pt x="27376" y="24644"/>
                </a:cubicBezTo>
                <a:cubicBezTo>
                  <a:pt x="27552" y="24630"/>
                  <a:pt x="27716" y="24521"/>
                  <a:pt x="27797" y="24358"/>
                </a:cubicBezTo>
                <a:cubicBezTo>
                  <a:pt x="27811" y="24589"/>
                  <a:pt x="27879" y="24752"/>
                  <a:pt x="28069" y="24820"/>
                </a:cubicBezTo>
                <a:cubicBezTo>
                  <a:pt x="28131" y="24846"/>
                  <a:pt x="28189" y="24858"/>
                  <a:pt x="28243" y="24858"/>
                </a:cubicBezTo>
                <a:cubicBezTo>
                  <a:pt x="28393" y="24858"/>
                  <a:pt x="28517" y="24769"/>
                  <a:pt x="28626" y="24630"/>
                </a:cubicBezTo>
                <a:cubicBezTo>
                  <a:pt x="28667" y="24929"/>
                  <a:pt x="28776" y="25065"/>
                  <a:pt x="28993" y="25092"/>
                </a:cubicBezTo>
                <a:cubicBezTo>
                  <a:pt x="29016" y="25096"/>
                  <a:pt x="29038" y="25097"/>
                  <a:pt x="29061" y="25097"/>
                </a:cubicBezTo>
                <a:cubicBezTo>
                  <a:pt x="29214" y="25097"/>
                  <a:pt x="29359" y="25019"/>
                  <a:pt x="29442" y="24888"/>
                </a:cubicBezTo>
                <a:cubicBezTo>
                  <a:pt x="29537" y="24657"/>
                  <a:pt x="29442" y="24399"/>
                  <a:pt x="29224" y="24277"/>
                </a:cubicBezTo>
                <a:lnTo>
                  <a:pt x="29224" y="24277"/>
                </a:lnTo>
                <a:cubicBezTo>
                  <a:pt x="29248" y="24280"/>
                  <a:pt x="29272" y="24282"/>
                  <a:pt x="29297" y="24282"/>
                </a:cubicBezTo>
                <a:cubicBezTo>
                  <a:pt x="29464" y="24282"/>
                  <a:pt x="29630" y="24200"/>
                  <a:pt x="29714" y="24046"/>
                </a:cubicBezTo>
                <a:cubicBezTo>
                  <a:pt x="29714" y="24250"/>
                  <a:pt x="29836" y="24440"/>
                  <a:pt x="30040" y="24508"/>
                </a:cubicBezTo>
                <a:cubicBezTo>
                  <a:pt x="30084" y="24522"/>
                  <a:pt x="30126" y="24528"/>
                  <a:pt x="30166" y="24528"/>
                </a:cubicBezTo>
                <a:cubicBezTo>
                  <a:pt x="30319" y="24528"/>
                  <a:pt x="30437" y="24431"/>
                  <a:pt x="30556" y="24290"/>
                </a:cubicBezTo>
                <a:lnTo>
                  <a:pt x="30556" y="24290"/>
                </a:lnTo>
                <a:cubicBezTo>
                  <a:pt x="30529" y="24494"/>
                  <a:pt x="30638" y="24698"/>
                  <a:pt x="30828" y="24766"/>
                </a:cubicBezTo>
                <a:cubicBezTo>
                  <a:pt x="30886" y="24790"/>
                  <a:pt x="30940" y="24801"/>
                  <a:pt x="30991" y="24801"/>
                </a:cubicBezTo>
                <a:cubicBezTo>
                  <a:pt x="31142" y="24801"/>
                  <a:pt x="31264" y="24704"/>
                  <a:pt x="31385" y="24562"/>
                </a:cubicBezTo>
                <a:lnTo>
                  <a:pt x="31385" y="24562"/>
                </a:lnTo>
                <a:cubicBezTo>
                  <a:pt x="31372" y="24780"/>
                  <a:pt x="31508" y="24984"/>
                  <a:pt x="31725" y="25051"/>
                </a:cubicBezTo>
                <a:cubicBezTo>
                  <a:pt x="31800" y="24854"/>
                  <a:pt x="31961" y="24768"/>
                  <a:pt x="32122" y="24768"/>
                </a:cubicBezTo>
                <a:cubicBezTo>
                  <a:pt x="32371" y="24768"/>
                  <a:pt x="32620" y="24974"/>
                  <a:pt x="32554" y="25296"/>
                </a:cubicBezTo>
                <a:cubicBezTo>
                  <a:pt x="32576" y="25299"/>
                  <a:pt x="32598" y="25301"/>
                  <a:pt x="32619" y="25301"/>
                </a:cubicBezTo>
                <a:cubicBezTo>
                  <a:pt x="32787" y="25301"/>
                  <a:pt x="32946" y="25210"/>
                  <a:pt x="33030" y="25065"/>
                </a:cubicBezTo>
                <a:cubicBezTo>
                  <a:pt x="33112" y="25378"/>
                  <a:pt x="33207" y="25500"/>
                  <a:pt x="33424" y="25527"/>
                </a:cubicBezTo>
                <a:cubicBezTo>
                  <a:pt x="33447" y="25531"/>
                  <a:pt x="33469" y="25532"/>
                  <a:pt x="33491" y="25532"/>
                </a:cubicBezTo>
                <a:cubicBezTo>
                  <a:pt x="33641" y="25532"/>
                  <a:pt x="33774" y="25452"/>
                  <a:pt x="33846" y="25310"/>
                </a:cubicBezTo>
                <a:cubicBezTo>
                  <a:pt x="33954" y="25119"/>
                  <a:pt x="33886" y="24875"/>
                  <a:pt x="33710" y="24752"/>
                </a:cubicBezTo>
                <a:lnTo>
                  <a:pt x="34090" y="24549"/>
                </a:lnTo>
                <a:lnTo>
                  <a:pt x="34308" y="24970"/>
                </a:lnTo>
                <a:cubicBezTo>
                  <a:pt x="34022" y="25038"/>
                  <a:pt x="33886" y="25174"/>
                  <a:pt x="33886" y="25405"/>
                </a:cubicBezTo>
                <a:cubicBezTo>
                  <a:pt x="33886" y="25582"/>
                  <a:pt x="34022" y="25745"/>
                  <a:pt x="34213" y="25799"/>
                </a:cubicBezTo>
                <a:cubicBezTo>
                  <a:pt x="34243" y="25806"/>
                  <a:pt x="34273" y="25809"/>
                  <a:pt x="34303" y="25809"/>
                </a:cubicBezTo>
                <a:cubicBezTo>
                  <a:pt x="34451" y="25809"/>
                  <a:pt x="34596" y="25728"/>
                  <a:pt x="34675" y="25582"/>
                </a:cubicBezTo>
                <a:cubicBezTo>
                  <a:pt x="34770" y="25391"/>
                  <a:pt x="34716" y="25201"/>
                  <a:pt x="34525" y="25024"/>
                </a:cubicBezTo>
                <a:lnTo>
                  <a:pt x="34947" y="24807"/>
                </a:lnTo>
                <a:cubicBezTo>
                  <a:pt x="34947" y="24984"/>
                  <a:pt x="35055" y="25133"/>
                  <a:pt x="35205" y="25215"/>
                </a:cubicBezTo>
                <a:lnTo>
                  <a:pt x="35214" y="25217"/>
                </a:lnTo>
                <a:lnTo>
                  <a:pt x="35214" y="25217"/>
                </a:lnTo>
                <a:cubicBezTo>
                  <a:pt x="35229" y="25216"/>
                  <a:pt x="35244" y="25215"/>
                  <a:pt x="35259" y="25215"/>
                </a:cubicBezTo>
                <a:lnTo>
                  <a:pt x="35327" y="25242"/>
                </a:lnTo>
                <a:cubicBezTo>
                  <a:pt x="35328" y="25242"/>
                  <a:pt x="35329" y="25243"/>
                  <a:pt x="35330" y="25243"/>
                </a:cubicBezTo>
                <a:lnTo>
                  <a:pt x="35330" y="25243"/>
                </a:lnTo>
                <a:cubicBezTo>
                  <a:pt x="35505" y="25241"/>
                  <a:pt x="35675" y="25148"/>
                  <a:pt x="35776" y="24997"/>
                </a:cubicBezTo>
                <a:lnTo>
                  <a:pt x="35776" y="24997"/>
                </a:lnTo>
                <a:cubicBezTo>
                  <a:pt x="35762" y="25212"/>
                  <a:pt x="35895" y="25414"/>
                  <a:pt x="36108" y="25484"/>
                </a:cubicBezTo>
                <a:lnTo>
                  <a:pt x="36108" y="25484"/>
                </a:lnTo>
                <a:cubicBezTo>
                  <a:pt x="36121" y="25486"/>
                  <a:pt x="36132" y="25486"/>
                  <a:pt x="36143" y="25486"/>
                </a:cubicBezTo>
                <a:cubicBezTo>
                  <a:pt x="36144" y="25488"/>
                  <a:pt x="36146" y="25489"/>
                  <a:pt x="36148" y="25490"/>
                </a:cubicBezTo>
                <a:lnTo>
                  <a:pt x="36148" y="25490"/>
                </a:lnTo>
                <a:cubicBezTo>
                  <a:pt x="36137" y="25489"/>
                  <a:pt x="36126" y="25488"/>
                  <a:pt x="36116" y="25486"/>
                </a:cubicBezTo>
                <a:cubicBezTo>
                  <a:pt x="36113" y="25486"/>
                  <a:pt x="36111" y="25485"/>
                  <a:pt x="36108" y="25484"/>
                </a:cubicBezTo>
                <a:lnTo>
                  <a:pt x="36108" y="25484"/>
                </a:lnTo>
                <a:cubicBezTo>
                  <a:pt x="36074" y="25480"/>
                  <a:pt x="36033" y="25473"/>
                  <a:pt x="35993" y="25473"/>
                </a:cubicBezTo>
                <a:cubicBezTo>
                  <a:pt x="35789" y="25473"/>
                  <a:pt x="35626" y="25622"/>
                  <a:pt x="35585" y="25813"/>
                </a:cubicBezTo>
                <a:cubicBezTo>
                  <a:pt x="35558" y="26017"/>
                  <a:pt x="35667" y="26207"/>
                  <a:pt x="35857" y="26275"/>
                </a:cubicBezTo>
                <a:cubicBezTo>
                  <a:pt x="35906" y="26292"/>
                  <a:pt x="35954" y="26299"/>
                  <a:pt x="35999" y="26299"/>
                </a:cubicBezTo>
                <a:cubicBezTo>
                  <a:pt x="36357" y="26299"/>
                  <a:pt x="36577" y="25821"/>
                  <a:pt x="36251" y="25568"/>
                </a:cubicBezTo>
                <a:cubicBezTo>
                  <a:pt x="36225" y="25542"/>
                  <a:pt x="36187" y="25516"/>
                  <a:pt x="36148" y="25490"/>
                </a:cubicBezTo>
                <a:lnTo>
                  <a:pt x="36148" y="25490"/>
                </a:lnTo>
                <a:cubicBezTo>
                  <a:pt x="36157" y="25490"/>
                  <a:pt x="36166" y="25491"/>
                  <a:pt x="36175" y="25491"/>
                </a:cubicBezTo>
                <a:cubicBezTo>
                  <a:pt x="36347" y="25491"/>
                  <a:pt x="36520" y="25388"/>
                  <a:pt x="36605" y="25242"/>
                </a:cubicBezTo>
                <a:lnTo>
                  <a:pt x="36605" y="25242"/>
                </a:lnTo>
                <a:cubicBezTo>
                  <a:pt x="36591" y="25459"/>
                  <a:pt x="36727" y="25663"/>
                  <a:pt x="36945" y="25731"/>
                </a:cubicBezTo>
                <a:cubicBezTo>
                  <a:pt x="36964" y="25733"/>
                  <a:pt x="36984" y="25735"/>
                  <a:pt x="37003" y="25735"/>
                </a:cubicBezTo>
                <a:cubicBezTo>
                  <a:pt x="37197" y="25735"/>
                  <a:pt x="37374" y="25621"/>
                  <a:pt x="37458" y="25445"/>
                </a:cubicBezTo>
                <a:lnTo>
                  <a:pt x="37458" y="25445"/>
                </a:lnTo>
                <a:cubicBezTo>
                  <a:pt x="37454" y="25473"/>
                  <a:pt x="37448" y="25504"/>
                  <a:pt x="37448" y="25541"/>
                </a:cubicBezTo>
                <a:cubicBezTo>
                  <a:pt x="37410" y="25779"/>
                  <a:pt x="37604" y="25994"/>
                  <a:pt x="37837" y="25994"/>
                </a:cubicBezTo>
                <a:cubicBezTo>
                  <a:pt x="37856" y="25994"/>
                  <a:pt x="37876" y="25993"/>
                  <a:pt x="37896" y="25989"/>
                </a:cubicBezTo>
                <a:cubicBezTo>
                  <a:pt x="38018" y="25949"/>
                  <a:pt x="38141" y="25881"/>
                  <a:pt x="38250" y="25785"/>
                </a:cubicBezTo>
                <a:cubicBezTo>
                  <a:pt x="38345" y="25554"/>
                  <a:pt x="38250" y="25296"/>
                  <a:pt x="38018" y="25174"/>
                </a:cubicBezTo>
                <a:lnTo>
                  <a:pt x="38018" y="25174"/>
                </a:lnTo>
                <a:cubicBezTo>
                  <a:pt x="38050" y="25180"/>
                  <a:pt x="38082" y="25183"/>
                  <a:pt x="38114" y="25183"/>
                </a:cubicBezTo>
                <a:cubicBezTo>
                  <a:pt x="38284" y="25183"/>
                  <a:pt x="38443" y="25094"/>
                  <a:pt x="38535" y="24956"/>
                </a:cubicBezTo>
                <a:lnTo>
                  <a:pt x="38535" y="24956"/>
                </a:lnTo>
                <a:cubicBezTo>
                  <a:pt x="38521" y="25160"/>
                  <a:pt x="38657" y="25337"/>
                  <a:pt x="38848" y="25405"/>
                </a:cubicBezTo>
                <a:cubicBezTo>
                  <a:pt x="38893" y="25419"/>
                  <a:pt x="38935" y="25425"/>
                  <a:pt x="38975" y="25425"/>
                </a:cubicBezTo>
                <a:cubicBezTo>
                  <a:pt x="39127" y="25425"/>
                  <a:pt x="39246" y="25330"/>
                  <a:pt x="39364" y="25201"/>
                </a:cubicBezTo>
                <a:lnTo>
                  <a:pt x="39364" y="25201"/>
                </a:lnTo>
                <a:cubicBezTo>
                  <a:pt x="39350" y="25391"/>
                  <a:pt x="39459" y="25568"/>
                  <a:pt x="39636" y="25636"/>
                </a:cubicBezTo>
                <a:cubicBezTo>
                  <a:pt x="39695" y="25660"/>
                  <a:pt x="39749" y="25671"/>
                  <a:pt x="39800" y="25671"/>
                </a:cubicBezTo>
                <a:cubicBezTo>
                  <a:pt x="39949" y="25671"/>
                  <a:pt x="40068" y="25577"/>
                  <a:pt x="40180" y="25446"/>
                </a:cubicBezTo>
                <a:lnTo>
                  <a:pt x="40180" y="25446"/>
                </a:lnTo>
                <a:cubicBezTo>
                  <a:pt x="40166" y="25650"/>
                  <a:pt x="40302" y="25826"/>
                  <a:pt x="40506" y="25894"/>
                </a:cubicBezTo>
                <a:cubicBezTo>
                  <a:pt x="40550" y="25908"/>
                  <a:pt x="40592" y="25915"/>
                  <a:pt x="40631" y="25915"/>
                </a:cubicBezTo>
                <a:cubicBezTo>
                  <a:pt x="40784" y="25915"/>
                  <a:pt x="40903" y="25815"/>
                  <a:pt x="41022" y="25663"/>
                </a:cubicBezTo>
                <a:lnTo>
                  <a:pt x="41022" y="25663"/>
                </a:lnTo>
                <a:cubicBezTo>
                  <a:pt x="40995" y="25894"/>
                  <a:pt x="41131" y="26112"/>
                  <a:pt x="41349" y="26193"/>
                </a:cubicBezTo>
                <a:cubicBezTo>
                  <a:pt x="41369" y="26196"/>
                  <a:pt x="41390" y="26197"/>
                  <a:pt x="41411" y="26197"/>
                </a:cubicBezTo>
                <a:cubicBezTo>
                  <a:pt x="41593" y="26197"/>
                  <a:pt x="41766" y="26094"/>
                  <a:pt x="41851" y="25935"/>
                </a:cubicBezTo>
                <a:lnTo>
                  <a:pt x="41879" y="25881"/>
                </a:lnTo>
                <a:cubicBezTo>
                  <a:pt x="41906" y="25690"/>
                  <a:pt x="41824" y="25514"/>
                  <a:pt x="41675" y="25405"/>
                </a:cubicBezTo>
                <a:lnTo>
                  <a:pt x="42096" y="25187"/>
                </a:lnTo>
                <a:cubicBezTo>
                  <a:pt x="42096" y="25363"/>
                  <a:pt x="42190" y="25511"/>
                  <a:pt x="42337" y="25593"/>
                </a:cubicBezTo>
                <a:lnTo>
                  <a:pt x="42337" y="25593"/>
                </a:lnTo>
                <a:cubicBezTo>
                  <a:pt x="42343" y="25594"/>
                  <a:pt x="42349" y="25594"/>
                  <a:pt x="42354" y="25595"/>
                </a:cubicBezTo>
                <a:lnTo>
                  <a:pt x="42450" y="25622"/>
                </a:lnTo>
                <a:cubicBezTo>
                  <a:pt x="42450" y="25623"/>
                  <a:pt x="42450" y="25623"/>
                  <a:pt x="42451" y="25623"/>
                </a:cubicBezTo>
                <a:lnTo>
                  <a:pt x="42451" y="25623"/>
                </a:lnTo>
                <a:cubicBezTo>
                  <a:pt x="42446" y="25623"/>
                  <a:pt x="42441" y="25623"/>
                  <a:pt x="42436" y="25622"/>
                </a:cubicBezTo>
                <a:lnTo>
                  <a:pt x="42341" y="25595"/>
                </a:lnTo>
                <a:cubicBezTo>
                  <a:pt x="42340" y="25595"/>
                  <a:pt x="42338" y="25594"/>
                  <a:pt x="42337" y="25593"/>
                </a:cubicBezTo>
                <a:lnTo>
                  <a:pt x="42337" y="25593"/>
                </a:lnTo>
                <a:cubicBezTo>
                  <a:pt x="42324" y="25592"/>
                  <a:pt x="42311" y="25591"/>
                  <a:pt x="42298" y="25591"/>
                </a:cubicBezTo>
                <a:cubicBezTo>
                  <a:pt x="42118" y="25591"/>
                  <a:pt x="41966" y="25708"/>
                  <a:pt x="41892" y="25881"/>
                </a:cubicBezTo>
                <a:lnTo>
                  <a:pt x="41879" y="25935"/>
                </a:lnTo>
                <a:cubicBezTo>
                  <a:pt x="41879" y="25989"/>
                  <a:pt x="41879" y="26057"/>
                  <a:pt x="41892" y="26125"/>
                </a:cubicBezTo>
                <a:cubicBezTo>
                  <a:pt x="41947" y="26302"/>
                  <a:pt x="42110" y="26438"/>
                  <a:pt x="42300" y="26438"/>
                </a:cubicBezTo>
                <a:cubicBezTo>
                  <a:pt x="42490" y="26424"/>
                  <a:pt x="42653" y="26288"/>
                  <a:pt x="42694" y="26112"/>
                </a:cubicBezTo>
                <a:cubicBezTo>
                  <a:pt x="42748" y="25908"/>
                  <a:pt x="42667" y="25772"/>
                  <a:pt x="42451" y="25623"/>
                </a:cubicBezTo>
                <a:lnTo>
                  <a:pt x="42451" y="25623"/>
                </a:lnTo>
                <a:cubicBezTo>
                  <a:pt x="42458" y="25623"/>
                  <a:pt x="42465" y="25624"/>
                  <a:pt x="42472" y="25624"/>
                </a:cubicBezTo>
                <a:cubicBezTo>
                  <a:pt x="42650" y="25624"/>
                  <a:pt x="42823" y="25530"/>
                  <a:pt x="42925" y="25364"/>
                </a:cubicBezTo>
                <a:lnTo>
                  <a:pt x="42925" y="25364"/>
                </a:lnTo>
                <a:cubicBezTo>
                  <a:pt x="42899" y="25575"/>
                  <a:pt x="43026" y="25773"/>
                  <a:pt x="43231" y="25859"/>
                </a:cubicBezTo>
                <a:lnTo>
                  <a:pt x="43231" y="25859"/>
                </a:lnTo>
                <a:cubicBezTo>
                  <a:pt x="43243" y="25861"/>
                  <a:pt x="43255" y="25863"/>
                  <a:pt x="43265" y="25867"/>
                </a:cubicBezTo>
                <a:lnTo>
                  <a:pt x="43265" y="25853"/>
                </a:lnTo>
                <a:cubicBezTo>
                  <a:pt x="43277" y="25858"/>
                  <a:pt x="43289" y="25864"/>
                  <a:pt x="43301" y="25870"/>
                </a:cubicBezTo>
                <a:lnTo>
                  <a:pt x="43301" y="25870"/>
                </a:lnTo>
                <a:cubicBezTo>
                  <a:pt x="43285" y="25870"/>
                  <a:pt x="43268" y="25869"/>
                  <a:pt x="43251" y="25867"/>
                </a:cubicBezTo>
                <a:cubicBezTo>
                  <a:pt x="43245" y="25864"/>
                  <a:pt x="43238" y="25862"/>
                  <a:pt x="43231" y="25859"/>
                </a:cubicBezTo>
                <a:lnTo>
                  <a:pt x="43231" y="25859"/>
                </a:lnTo>
                <a:cubicBezTo>
                  <a:pt x="43197" y="25853"/>
                  <a:pt x="43159" y="25853"/>
                  <a:pt x="43129" y="25853"/>
                </a:cubicBezTo>
                <a:cubicBezTo>
                  <a:pt x="43124" y="25853"/>
                  <a:pt x="43119" y="25853"/>
                  <a:pt x="43113" y="25853"/>
                </a:cubicBezTo>
                <a:cubicBezTo>
                  <a:pt x="42743" y="25853"/>
                  <a:pt x="42562" y="26319"/>
                  <a:pt x="42844" y="26574"/>
                </a:cubicBezTo>
                <a:cubicBezTo>
                  <a:pt x="42927" y="26642"/>
                  <a:pt x="43021" y="26672"/>
                  <a:pt x="43113" y="26672"/>
                </a:cubicBezTo>
                <a:cubicBezTo>
                  <a:pt x="43352" y="26672"/>
                  <a:pt x="43572" y="26468"/>
                  <a:pt x="43523" y="26193"/>
                </a:cubicBezTo>
                <a:cubicBezTo>
                  <a:pt x="43499" y="26057"/>
                  <a:pt x="43418" y="25933"/>
                  <a:pt x="43301" y="25870"/>
                </a:cubicBezTo>
                <a:lnTo>
                  <a:pt x="43301" y="25870"/>
                </a:lnTo>
                <a:cubicBezTo>
                  <a:pt x="43303" y="25870"/>
                  <a:pt x="43304" y="25870"/>
                  <a:pt x="43306" y="25870"/>
                </a:cubicBezTo>
                <a:cubicBezTo>
                  <a:pt x="43518" y="25870"/>
                  <a:pt x="43719" y="25728"/>
                  <a:pt x="43782" y="25527"/>
                </a:cubicBezTo>
                <a:cubicBezTo>
                  <a:pt x="43809" y="25323"/>
                  <a:pt x="43714" y="25133"/>
                  <a:pt x="43537" y="25038"/>
                </a:cubicBezTo>
                <a:lnTo>
                  <a:pt x="43537" y="25038"/>
                </a:lnTo>
                <a:cubicBezTo>
                  <a:pt x="43548" y="25039"/>
                  <a:pt x="43558" y="25039"/>
                  <a:pt x="43569" y="25039"/>
                </a:cubicBezTo>
                <a:cubicBezTo>
                  <a:pt x="43748" y="25039"/>
                  <a:pt x="43922" y="24933"/>
                  <a:pt x="43999" y="24766"/>
                </a:cubicBezTo>
                <a:cubicBezTo>
                  <a:pt x="44067" y="24576"/>
                  <a:pt x="44013" y="24358"/>
                  <a:pt x="43850" y="24250"/>
                </a:cubicBezTo>
                <a:lnTo>
                  <a:pt x="44271" y="24046"/>
                </a:lnTo>
                <a:cubicBezTo>
                  <a:pt x="44284" y="24114"/>
                  <a:pt x="44312" y="24168"/>
                  <a:pt x="44339" y="24236"/>
                </a:cubicBezTo>
                <a:cubicBezTo>
                  <a:pt x="44393" y="24304"/>
                  <a:pt x="44434" y="24358"/>
                  <a:pt x="44488" y="24413"/>
                </a:cubicBezTo>
                <a:cubicBezTo>
                  <a:pt x="44230" y="24467"/>
                  <a:pt x="44081" y="24576"/>
                  <a:pt x="44053" y="24780"/>
                </a:cubicBezTo>
                <a:cubicBezTo>
                  <a:pt x="44013" y="24970"/>
                  <a:pt x="44108" y="25147"/>
                  <a:pt x="44271" y="25228"/>
                </a:cubicBezTo>
                <a:cubicBezTo>
                  <a:pt x="44342" y="25266"/>
                  <a:pt x="44406" y="25286"/>
                  <a:pt x="44470" y="25286"/>
                </a:cubicBezTo>
                <a:cubicBezTo>
                  <a:pt x="44590" y="25286"/>
                  <a:pt x="44709" y="25216"/>
                  <a:pt x="44869" y="25065"/>
                </a:cubicBezTo>
                <a:lnTo>
                  <a:pt x="44869" y="25065"/>
                </a:lnTo>
                <a:cubicBezTo>
                  <a:pt x="44842" y="25255"/>
                  <a:pt x="44951" y="25446"/>
                  <a:pt x="45141" y="25527"/>
                </a:cubicBezTo>
                <a:cubicBezTo>
                  <a:pt x="45192" y="25550"/>
                  <a:pt x="45244" y="25561"/>
                  <a:pt x="45295" y="25561"/>
                </a:cubicBezTo>
                <a:cubicBezTo>
                  <a:pt x="45458" y="25561"/>
                  <a:pt x="45611" y="25446"/>
                  <a:pt x="45725" y="25228"/>
                </a:cubicBezTo>
                <a:lnTo>
                  <a:pt x="45725" y="25228"/>
                </a:lnTo>
                <a:cubicBezTo>
                  <a:pt x="45725" y="25269"/>
                  <a:pt x="45712" y="25310"/>
                  <a:pt x="45712" y="25350"/>
                </a:cubicBezTo>
                <a:cubicBezTo>
                  <a:pt x="45694" y="25611"/>
                  <a:pt x="45901" y="25782"/>
                  <a:pt x="46119" y="25782"/>
                </a:cubicBezTo>
                <a:cubicBezTo>
                  <a:pt x="46230" y="25782"/>
                  <a:pt x="46344" y="25737"/>
                  <a:pt x="46432" y="25636"/>
                </a:cubicBezTo>
                <a:cubicBezTo>
                  <a:pt x="46669" y="25361"/>
                  <a:pt x="46459" y="24960"/>
                  <a:pt x="46128" y="24960"/>
                </a:cubicBezTo>
                <a:cubicBezTo>
                  <a:pt x="46099" y="24960"/>
                  <a:pt x="46069" y="24963"/>
                  <a:pt x="46038" y="24970"/>
                </a:cubicBezTo>
                <a:cubicBezTo>
                  <a:pt x="45888" y="25011"/>
                  <a:pt x="45780" y="25106"/>
                  <a:pt x="45725" y="25228"/>
                </a:cubicBezTo>
                <a:cubicBezTo>
                  <a:pt x="45739" y="25038"/>
                  <a:pt x="45657" y="24861"/>
                  <a:pt x="45494" y="24766"/>
                </a:cubicBezTo>
                <a:cubicBezTo>
                  <a:pt x="45576" y="24739"/>
                  <a:pt x="45657" y="24712"/>
                  <a:pt x="45739" y="24684"/>
                </a:cubicBezTo>
                <a:cubicBezTo>
                  <a:pt x="45807" y="24630"/>
                  <a:pt x="45875" y="24576"/>
                  <a:pt x="45929" y="24521"/>
                </a:cubicBezTo>
                <a:cubicBezTo>
                  <a:pt x="45997" y="24820"/>
                  <a:pt x="46092" y="24943"/>
                  <a:pt x="46310" y="24970"/>
                </a:cubicBezTo>
                <a:cubicBezTo>
                  <a:pt x="46332" y="24973"/>
                  <a:pt x="46355" y="24975"/>
                  <a:pt x="46377" y="24975"/>
                </a:cubicBezTo>
                <a:cubicBezTo>
                  <a:pt x="46527" y="24975"/>
                  <a:pt x="46660" y="24896"/>
                  <a:pt x="46731" y="24766"/>
                </a:cubicBezTo>
                <a:cubicBezTo>
                  <a:pt x="46867" y="24508"/>
                  <a:pt x="46772" y="24331"/>
                  <a:pt x="46568" y="24168"/>
                </a:cubicBezTo>
                <a:cubicBezTo>
                  <a:pt x="46867" y="24127"/>
                  <a:pt x="47003" y="24005"/>
                  <a:pt x="47044" y="23787"/>
                </a:cubicBezTo>
                <a:cubicBezTo>
                  <a:pt x="47044" y="23597"/>
                  <a:pt x="46962" y="23434"/>
                  <a:pt x="46799" y="23339"/>
                </a:cubicBezTo>
                <a:cubicBezTo>
                  <a:pt x="46745" y="23316"/>
                  <a:pt x="46688" y="23305"/>
                  <a:pt x="46631" y="23305"/>
                </a:cubicBezTo>
                <a:cubicBezTo>
                  <a:pt x="46486" y="23305"/>
                  <a:pt x="46343" y="23375"/>
                  <a:pt x="46255" y="23502"/>
                </a:cubicBezTo>
                <a:cubicBezTo>
                  <a:pt x="46187" y="23366"/>
                  <a:pt x="46106" y="23230"/>
                  <a:pt x="46038" y="23094"/>
                </a:cubicBezTo>
                <a:cubicBezTo>
                  <a:pt x="46201" y="23081"/>
                  <a:pt x="46351" y="22972"/>
                  <a:pt x="46432" y="22822"/>
                </a:cubicBezTo>
                <a:lnTo>
                  <a:pt x="46432" y="22822"/>
                </a:lnTo>
                <a:cubicBezTo>
                  <a:pt x="46405" y="23053"/>
                  <a:pt x="46568" y="23271"/>
                  <a:pt x="46799" y="23325"/>
                </a:cubicBezTo>
                <a:cubicBezTo>
                  <a:pt x="46840" y="23325"/>
                  <a:pt x="46881" y="23312"/>
                  <a:pt x="46921" y="23298"/>
                </a:cubicBezTo>
                <a:cubicBezTo>
                  <a:pt x="47411" y="23230"/>
                  <a:pt x="47384" y="22523"/>
                  <a:pt x="46894" y="22483"/>
                </a:cubicBezTo>
                <a:cubicBezTo>
                  <a:pt x="46883" y="22482"/>
                  <a:pt x="46873" y="22481"/>
                  <a:pt x="46862" y="22481"/>
                </a:cubicBezTo>
                <a:cubicBezTo>
                  <a:pt x="46684" y="22481"/>
                  <a:pt x="46523" y="22588"/>
                  <a:pt x="46459" y="22754"/>
                </a:cubicBezTo>
                <a:cubicBezTo>
                  <a:pt x="46486" y="22523"/>
                  <a:pt x="46351" y="22292"/>
                  <a:pt x="46119" y="22224"/>
                </a:cubicBezTo>
                <a:lnTo>
                  <a:pt x="46119" y="22224"/>
                </a:lnTo>
                <a:lnTo>
                  <a:pt x="46215" y="22238"/>
                </a:lnTo>
                <a:cubicBezTo>
                  <a:pt x="46240" y="22242"/>
                  <a:pt x="46265" y="22244"/>
                  <a:pt x="46290" y="22244"/>
                </a:cubicBezTo>
                <a:cubicBezTo>
                  <a:pt x="46505" y="22244"/>
                  <a:pt x="46693" y="22092"/>
                  <a:pt x="46718" y="21884"/>
                </a:cubicBezTo>
                <a:cubicBezTo>
                  <a:pt x="46745" y="21653"/>
                  <a:pt x="46582" y="21450"/>
                  <a:pt x="46364" y="21409"/>
                </a:cubicBezTo>
                <a:cubicBezTo>
                  <a:pt x="46343" y="21406"/>
                  <a:pt x="46324" y="21405"/>
                  <a:pt x="46305" y="21405"/>
                </a:cubicBezTo>
                <a:cubicBezTo>
                  <a:pt x="46123" y="21405"/>
                  <a:pt x="46013" y="21517"/>
                  <a:pt x="45902" y="21640"/>
                </a:cubicBezTo>
                <a:cubicBezTo>
                  <a:pt x="45929" y="21450"/>
                  <a:pt x="45834" y="21246"/>
                  <a:pt x="45657" y="21150"/>
                </a:cubicBezTo>
                <a:cubicBezTo>
                  <a:pt x="45853" y="21150"/>
                  <a:pt x="46024" y="21063"/>
                  <a:pt x="46122" y="20899"/>
                </a:cubicBezTo>
                <a:lnTo>
                  <a:pt x="46122" y="20899"/>
                </a:lnTo>
                <a:cubicBezTo>
                  <a:pt x="46133" y="20939"/>
                  <a:pt x="46133" y="20990"/>
                  <a:pt x="46133" y="21028"/>
                </a:cubicBezTo>
                <a:cubicBezTo>
                  <a:pt x="46172" y="21236"/>
                  <a:pt x="46336" y="21382"/>
                  <a:pt x="46541" y="21382"/>
                </a:cubicBezTo>
                <a:cubicBezTo>
                  <a:pt x="46550" y="21382"/>
                  <a:pt x="46559" y="21382"/>
                  <a:pt x="46568" y="21382"/>
                </a:cubicBezTo>
                <a:cubicBezTo>
                  <a:pt x="46785" y="21368"/>
                  <a:pt x="46962" y="21191"/>
                  <a:pt x="46962" y="20974"/>
                </a:cubicBezTo>
                <a:cubicBezTo>
                  <a:pt x="46962" y="20756"/>
                  <a:pt x="46785" y="20566"/>
                  <a:pt x="46568" y="20566"/>
                </a:cubicBezTo>
                <a:cubicBezTo>
                  <a:pt x="46550" y="20563"/>
                  <a:pt x="46532" y="20562"/>
                  <a:pt x="46515" y="20562"/>
                </a:cubicBezTo>
                <a:cubicBezTo>
                  <a:pt x="46360" y="20562"/>
                  <a:pt x="46220" y="20659"/>
                  <a:pt x="46150" y="20799"/>
                </a:cubicBezTo>
                <a:lnTo>
                  <a:pt x="46150" y="20799"/>
                </a:lnTo>
                <a:cubicBezTo>
                  <a:pt x="46150" y="20812"/>
                  <a:pt x="46148" y="20825"/>
                  <a:pt x="46147" y="20838"/>
                </a:cubicBezTo>
                <a:lnTo>
                  <a:pt x="46133" y="20879"/>
                </a:lnTo>
                <a:cubicBezTo>
                  <a:pt x="46129" y="20886"/>
                  <a:pt x="46125" y="20892"/>
                  <a:pt x="46122" y="20899"/>
                </a:cubicBezTo>
                <a:lnTo>
                  <a:pt x="46122" y="20899"/>
                </a:lnTo>
                <a:cubicBezTo>
                  <a:pt x="46121" y="20897"/>
                  <a:pt x="46120" y="20894"/>
                  <a:pt x="46119" y="20892"/>
                </a:cubicBezTo>
                <a:lnTo>
                  <a:pt x="46133" y="20838"/>
                </a:lnTo>
                <a:cubicBezTo>
                  <a:pt x="46138" y="20824"/>
                  <a:pt x="46144" y="20811"/>
                  <a:pt x="46150" y="20799"/>
                </a:cubicBezTo>
                <a:lnTo>
                  <a:pt x="46150" y="20799"/>
                </a:lnTo>
                <a:cubicBezTo>
                  <a:pt x="46161" y="20608"/>
                  <a:pt x="46068" y="20424"/>
                  <a:pt x="45916" y="20335"/>
                </a:cubicBezTo>
                <a:cubicBezTo>
                  <a:pt x="46228" y="20281"/>
                  <a:pt x="46351" y="20172"/>
                  <a:pt x="46378" y="19954"/>
                </a:cubicBezTo>
                <a:cubicBezTo>
                  <a:pt x="46405" y="19791"/>
                  <a:pt x="46337" y="19628"/>
                  <a:pt x="46187" y="19547"/>
                </a:cubicBezTo>
                <a:cubicBezTo>
                  <a:pt x="46119" y="19502"/>
                  <a:pt x="46041" y="19481"/>
                  <a:pt x="45964" y="19481"/>
                </a:cubicBezTo>
                <a:cubicBezTo>
                  <a:pt x="45828" y="19481"/>
                  <a:pt x="45695" y="19547"/>
                  <a:pt x="45617" y="19669"/>
                </a:cubicBezTo>
                <a:lnTo>
                  <a:pt x="45385" y="19248"/>
                </a:lnTo>
                <a:cubicBezTo>
                  <a:pt x="45576" y="19248"/>
                  <a:pt x="45739" y="19112"/>
                  <a:pt x="45793" y="18935"/>
                </a:cubicBezTo>
                <a:lnTo>
                  <a:pt x="45793" y="18840"/>
                </a:lnTo>
                <a:cubicBezTo>
                  <a:pt x="45793" y="18663"/>
                  <a:pt x="45684" y="18500"/>
                  <a:pt x="45521" y="18432"/>
                </a:cubicBezTo>
                <a:cubicBezTo>
                  <a:pt x="45476" y="18417"/>
                  <a:pt x="45427" y="18409"/>
                  <a:pt x="45378" y="18409"/>
                </a:cubicBezTo>
                <a:cubicBezTo>
                  <a:pt x="45252" y="18409"/>
                  <a:pt x="45124" y="18460"/>
                  <a:pt x="45046" y="18568"/>
                </a:cubicBezTo>
                <a:cubicBezTo>
                  <a:pt x="45032" y="18595"/>
                  <a:pt x="45005" y="18609"/>
                  <a:pt x="44978" y="18650"/>
                </a:cubicBezTo>
                <a:cubicBezTo>
                  <a:pt x="44978" y="18459"/>
                  <a:pt x="44883" y="18283"/>
                  <a:pt x="44719" y="18174"/>
                </a:cubicBezTo>
                <a:lnTo>
                  <a:pt x="44651" y="18160"/>
                </a:lnTo>
                <a:cubicBezTo>
                  <a:pt x="44626" y="18156"/>
                  <a:pt x="44600" y="18154"/>
                  <a:pt x="44575" y="18154"/>
                </a:cubicBezTo>
                <a:cubicBezTo>
                  <a:pt x="44425" y="18154"/>
                  <a:pt x="44282" y="18223"/>
                  <a:pt x="44189" y="18350"/>
                </a:cubicBezTo>
                <a:lnTo>
                  <a:pt x="43972" y="17916"/>
                </a:lnTo>
                <a:cubicBezTo>
                  <a:pt x="44149" y="17916"/>
                  <a:pt x="44312" y="17820"/>
                  <a:pt x="44407" y="17671"/>
                </a:cubicBezTo>
                <a:lnTo>
                  <a:pt x="44407" y="17671"/>
                </a:lnTo>
                <a:cubicBezTo>
                  <a:pt x="44380" y="17875"/>
                  <a:pt x="44488" y="18065"/>
                  <a:pt x="44665" y="18160"/>
                </a:cubicBezTo>
                <a:lnTo>
                  <a:pt x="44733" y="18174"/>
                </a:lnTo>
                <a:cubicBezTo>
                  <a:pt x="44756" y="18177"/>
                  <a:pt x="44779" y="18178"/>
                  <a:pt x="44802" y="18178"/>
                </a:cubicBezTo>
                <a:cubicBezTo>
                  <a:pt x="44981" y="18178"/>
                  <a:pt x="45152" y="18084"/>
                  <a:pt x="45236" y="17916"/>
                </a:cubicBezTo>
                <a:lnTo>
                  <a:pt x="45236" y="17916"/>
                </a:lnTo>
                <a:lnTo>
                  <a:pt x="45236" y="17916"/>
                </a:lnTo>
                <a:cubicBezTo>
                  <a:pt x="45236" y="17976"/>
                  <a:pt x="45237" y="18014"/>
                  <a:pt x="45250" y="18065"/>
                </a:cubicBezTo>
                <a:cubicBezTo>
                  <a:pt x="45289" y="18260"/>
                  <a:pt x="45452" y="18406"/>
                  <a:pt x="45657" y="18406"/>
                </a:cubicBezTo>
                <a:cubicBezTo>
                  <a:pt x="45666" y="18406"/>
                  <a:pt x="45675" y="18405"/>
                  <a:pt x="45684" y="18405"/>
                </a:cubicBezTo>
                <a:cubicBezTo>
                  <a:pt x="45902" y="18391"/>
                  <a:pt x="46065" y="18215"/>
                  <a:pt x="46079" y="17997"/>
                </a:cubicBezTo>
                <a:cubicBezTo>
                  <a:pt x="46079" y="17780"/>
                  <a:pt x="45902" y="17589"/>
                  <a:pt x="45684" y="17576"/>
                </a:cubicBezTo>
                <a:cubicBezTo>
                  <a:pt x="45675" y="17575"/>
                  <a:pt x="45665" y="17575"/>
                  <a:pt x="45656" y="17575"/>
                </a:cubicBezTo>
                <a:cubicBezTo>
                  <a:pt x="45489" y="17575"/>
                  <a:pt x="45337" y="17677"/>
                  <a:pt x="45265" y="17826"/>
                </a:cubicBezTo>
                <a:lnTo>
                  <a:pt x="45265" y="17826"/>
                </a:lnTo>
                <a:cubicBezTo>
                  <a:pt x="45267" y="17675"/>
                  <a:pt x="45200" y="17527"/>
                  <a:pt x="45086" y="17426"/>
                </a:cubicBezTo>
                <a:cubicBezTo>
                  <a:pt x="45005" y="17360"/>
                  <a:pt x="44922" y="17328"/>
                  <a:pt x="44839" y="17328"/>
                </a:cubicBezTo>
                <a:cubicBezTo>
                  <a:pt x="44699" y="17328"/>
                  <a:pt x="44557" y="17419"/>
                  <a:pt x="44420" y="17589"/>
                </a:cubicBezTo>
                <a:cubicBezTo>
                  <a:pt x="44461" y="17413"/>
                  <a:pt x="44380" y="17222"/>
                  <a:pt x="44230" y="17127"/>
                </a:cubicBezTo>
                <a:lnTo>
                  <a:pt x="44638" y="16896"/>
                </a:lnTo>
                <a:cubicBezTo>
                  <a:pt x="44719" y="17182"/>
                  <a:pt x="44828" y="17317"/>
                  <a:pt x="45059" y="17317"/>
                </a:cubicBezTo>
                <a:cubicBezTo>
                  <a:pt x="45068" y="17318"/>
                  <a:pt x="45077" y="17319"/>
                  <a:pt x="45086" y="17319"/>
                </a:cubicBezTo>
                <a:cubicBezTo>
                  <a:pt x="45252" y="17319"/>
                  <a:pt x="45403" y="17200"/>
                  <a:pt x="45467" y="17032"/>
                </a:cubicBezTo>
                <a:cubicBezTo>
                  <a:pt x="45535" y="16869"/>
                  <a:pt x="45467" y="16665"/>
                  <a:pt x="45304" y="16570"/>
                </a:cubicBezTo>
                <a:cubicBezTo>
                  <a:pt x="45234" y="16530"/>
                  <a:pt x="45150" y="16505"/>
                  <a:pt x="45062" y="16505"/>
                </a:cubicBezTo>
                <a:cubicBezTo>
                  <a:pt x="45030" y="16505"/>
                  <a:pt x="44997" y="16508"/>
                  <a:pt x="44964" y="16516"/>
                </a:cubicBezTo>
                <a:cubicBezTo>
                  <a:pt x="44869" y="16543"/>
                  <a:pt x="44787" y="16597"/>
                  <a:pt x="44706" y="16665"/>
                </a:cubicBezTo>
                <a:lnTo>
                  <a:pt x="44475" y="16257"/>
                </a:lnTo>
                <a:cubicBezTo>
                  <a:pt x="44679" y="16257"/>
                  <a:pt x="44855" y="16121"/>
                  <a:pt x="44910" y="15931"/>
                </a:cubicBezTo>
                <a:cubicBezTo>
                  <a:pt x="44896" y="15809"/>
                  <a:pt x="44869" y="15700"/>
                  <a:pt x="44828" y="15578"/>
                </a:cubicBezTo>
                <a:cubicBezTo>
                  <a:pt x="44801" y="15510"/>
                  <a:pt x="44719" y="15469"/>
                  <a:pt x="44665" y="15415"/>
                </a:cubicBezTo>
                <a:lnTo>
                  <a:pt x="44584" y="15415"/>
                </a:lnTo>
                <a:cubicBezTo>
                  <a:pt x="44561" y="15411"/>
                  <a:pt x="44538" y="15409"/>
                  <a:pt x="44516" y="15409"/>
                </a:cubicBezTo>
                <a:cubicBezTo>
                  <a:pt x="44363" y="15409"/>
                  <a:pt x="44218" y="15488"/>
                  <a:pt x="44135" y="15618"/>
                </a:cubicBezTo>
                <a:cubicBezTo>
                  <a:pt x="44067" y="15483"/>
                  <a:pt x="43985" y="15333"/>
                  <a:pt x="43917" y="15197"/>
                </a:cubicBezTo>
                <a:cubicBezTo>
                  <a:pt x="44081" y="15184"/>
                  <a:pt x="44230" y="15088"/>
                  <a:pt x="44312" y="14925"/>
                </a:cubicBezTo>
                <a:lnTo>
                  <a:pt x="44312" y="14925"/>
                </a:lnTo>
                <a:cubicBezTo>
                  <a:pt x="44298" y="15129"/>
                  <a:pt x="44407" y="15306"/>
                  <a:pt x="44584" y="15401"/>
                </a:cubicBezTo>
                <a:lnTo>
                  <a:pt x="44665" y="15401"/>
                </a:lnTo>
                <a:cubicBezTo>
                  <a:pt x="44695" y="15408"/>
                  <a:pt x="44725" y="15411"/>
                  <a:pt x="44754" y="15411"/>
                </a:cubicBezTo>
                <a:cubicBezTo>
                  <a:pt x="44961" y="15411"/>
                  <a:pt x="45131" y="15250"/>
                  <a:pt x="45154" y="15048"/>
                </a:cubicBezTo>
                <a:cubicBezTo>
                  <a:pt x="45182" y="14817"/>
                  <a:pt x="45005" y="14613"/>
                  <a:pt x="44774" y="14585"/>
                </a:cubicBezTo>
                <a:cubicBezTo>
                  <a:pt x="44763" y="14585"/>
                  <a:pt x="44753" y="14584"/>
                  <a:pt x="44742" y="14584"/>
                </a:cubicBezTo>
                <a:cubicBezTo>
                  <a:pt x="44564" y="14584"/>
                  <a:pt x="44403" y="14691"/>
                  <a:pt x="44339" y="14871"/>
                </a:cubicBezTo>
                <a:cubicBezTo>
                  <a:pt x="44417" y="14616"/>
                  <a:pt x="44270" y="14413"/>
                  <a:pt x="44075" y="14340"/>
                </a:cubicBezTo>
                <a:lnTo>
                  <a:pt x="44075" y="14340"/>
                </a:lnTo>
                <a:cubicBezTo>
                  <a:pt x="44090" y="14341"/>
                  <a:pt x="44106" y="14341"/>
                  <a:pt x="44121" y="14341"/>
                </a:cubicBezTo>
                <a:cubicBezTo>
                  <a:pt x="44146" y="14345"/>
                  <a:pt x="44170" y="14346"/>
                  <a:pt x="44193" y="14346"/>
                </a:cubicBezTo>
                <a:cubicBezTo>
                  <a:pt x="44581" y="14346"/>
                  <a:pt x="44767" y="13837"/>
                  <a:pt x="44434" y="13593"/>
                </a:cubicBezTo>
                <a:cubicBezTo>
                  <a:pt x="44357" y="13542"/>
                  <a:pt x="44268" y="13515"/>
                  <a:pt x="44181" y="13515"/>
                </a:cubicBezTo>
                <a:cubicBezTo>
                  <a:pt x="44084" y="13515"/>
                  <a:pt x="43989" y="13549"/>
                  <a:pt x="43917" y="13620"/>
                </a:cubicBezTo>
                <a:cubicBezTo>
                  <a:pt x="43877" y="13661"/>
                  <a:pt x="43836" y="13702"/>
                  <a:pt x="43795" y="13743"/>
                </a:cubicBezTo>
                <a:cubicBezTo>
                  <a:pt x="43809" y="13552"/>
                  <a:pt x="43686" y="13362"/>
                  <a:pt x="43510" y="13294"/>
                </a:cubicBezTo>
                <a:cubicBezTo>
                  <a:pt x="43456" y="13271"/>
                  <a:pt x="43401" y="13260"/>
                  <a:pt x="43347" y="13260"/>
                </a:cubicBezTo>
                <a:cubicBezTo>
                  <a:pt x="43211" y="13260"/>
                  <a:pt x="43085" y="13331"/>
                  <a:pt x="43007" y="13457"/>
                </a:cubicBezTo>
                <a:lnTo>
                  <a:pt x="42803" y="13036"/>
                </a:lnTo>
                <a:lnTo>
                  <a:pt x="43184" y="12818"/>
                </a:lnTo>
                <a:cubicBezTo>
                  <a:pt x="43184" y="12832"/>
                  <a:pt x="43197" y="12873"/>
                  <a:pt x="43197" y="12900"/>
                </a:cubicBezTo>
                <a:cubicBezTo>
                  <a:pt x="43238" y="13090"/>
                  <a:pt x="43387" y="13240"/>
                  <a:pt x="43591" y="13240"/>
                </a:cubicBezTo>
                <a:cubicBezTo>
                  <a:pt x="43601" y="13241"/>
                  <a:pt x="43611" y="13241"/>
                  <a:pt x="43621" y="13241"/>
                </a:cubicBezTo>
                <a:cubicBezTo>
                  <a:pt x="43786" y="13241"/>
                  <a:pt x="43935" y="13135"/>
                  <a:pt x="43999" y="12982"/>
                </a:cubicBezTo>
                <a:cubicBezTo>
                  <a:pt x="44067" y="12805"/>
                  <a:pt x="44013" y="12601"/>
                  <a:pt x="43863" y="12492"/>
                </a:cubicBezTo>
                <a:cubicBezTo>
                  <a:pt x="43836" y="12465"/>
                  <a:pt x="43809" y="12438"/>
                  <a:pt x="43782" y="12411"/>
                </a:cubicBezTo>
                <a:lnTo>
                  <a:pt x="43782" y="12411"/>
                </a:lnTo>
                <a:cubicBezTo>
                  <a:pt x="43818" y="12418"/>
                  <a:pt x="43853" y="12422"/>
                  <a:pt x="43886" y="12422"/>
                </a:cubicBezTo>
                <a:cubicBezTo>
                  <a:pt x="44379" y="12422"/>
                  <a:pt x="44451" y="11620"/>
                  <a:pt x="43890" y="11582"/>
                </a:cubicBezTo>
                <a:cubicBezTo>
                  <a:pt x="43880" y="11581"/>
                  <a:pt x="43869" y="11580"/>
                  <a:pt x="43858" y="11580"/>
                </a:cubicBezTo>
                <a:cubicBezTo>
                  <a:pt x="43680" y="11580"/>
                  <a:pt x="43519" y="11687"/>
                  <a:pt x="43455" y="11853"/>
                </a:cubicBezTo>
                <a:lnTo>
                  <a:pt x="43428" y="11921"/>
                </a:lnTo>
                <a:cubicBezTo>
                  <a:pt x="43415" y="12125"/>
                  <a:pt x="43523" y="12316"/>
                  <a:pt x="43700" y="12411"/>
                </a:cubicBezTo>
                <a:cubicBezTo>
                  <a:pt x="43677" y="12407"/>
                  <a:pt x="43655" y="12406"/>
                  <a:pt x="43632" y="12406"/>
                </a:cubicBezTo>
                <a:cubicBezTo>
                  <a:pt x="43479" y="12406"/>
                  <a:pt x="43333" y="12484"/>
                  <a:pt x="43238" y="12615"/>
                </a:cubicBezTo>
                <a:lnTo>
                  <a:pt x="43020" y="12193"/>
                </a:lnTo>
                <a:cubicBezTo>
                  <a:pt x="43197" y="12180"/>
                  <a:pt x="43347" y="12084"/>
                  <a:pt x="43415" y="11935"/>
                </a:cubicBezTo>
                <a:lnTo>
                  <a:pt x="43442" y="11867"/>
                </a:lnTo>
                <a:cubicBezTo>
                  <a:pt x="43469" y="11663"/>
                  <a:pt x="43374" y="11459"/>
                  <a:pt x="43197" y="11364"/>
                </a:cubicBezTo>
                <a:cubicBezTo>
                  <a:pt x="43469" y="11350"/>
                  <a:pt x="43646" y="11242"/>
                  <a:pt x="43686" y="10984"/>
                </a:cubicBezTo>
                <a:cubicBezTo>
                  <a:pt x="43700" y="10820"/>
                  <a:pt x="43618" y="10644"/>
                  <a:pt x="43469" y="10576"/>
                </a:cubicBezTo>
                <a:cubicBezTo>
                  <a:pt x="43394" y="10538"/>
                  <a:pt x="43326" y="10521"/>
                  <a:pt x="43262" y="10521"/>
                </a:cubicBezTo>
                <a:cubicBezTo>
                  <a:pt x="43117" y="10521"/>
                  <a:pt x="42994" y="10611"/>
                  <a:pt x="42871" y="10752"/>
                </a:cubicBezTo>
                <a:cubicBezTo>
                  <a:pt x="42884" y="10562"/>
                  <a:pt x="42776" y="10372"/>
                  <a:pt x="42613" y="10290"/>
                </a:cubicBezTo>
                <a:lnTo>
                  <a:pt x="42558" y="10263"/>
                </a:lnTo>
                <a:cubicBezTo>
                  <a:pt x="42533" y="10259"/>
                  <a:pt x="42507" y="10257"/>
                  <a:pt x="42481" y="10257"/>
                </a:cubicBezTo>
                <a:cubicBezTo>
                  <a:pt x="42328" y="10257"/>
                  <a:pt x="42176" y="10325"/>
                  <a:pt x="42083" y="10453"/>
                </a:cubicBezTo>
                <a:lnTo>
                  <a:pt x="41865" y="10059"/>
                </a:lnTo>
                <a:cubicBezTo>
                  <a:pt x="42069" y="10046"/>
                  <a:pt x="42246" y="9896"/>
                  <a:pt x="42286" y="9692"/>
                </a:cubicBezTo>
                <a:cubicBezTo>
                  <a:pt x="42314" y="9502"/>
                  <a:pt x="42218" y="9325"/>
                  <a:pt x="42055" y="9257"/>
                </a:cubicBezTo>
                <a:cubicBezTo>
                  <a:pt x="41994" y="9231"/>
                  <a:pt x="41927" y="9216"/>
                  <a:pt x="41858" y="9216"/>
                </a:cubicBezTo>
                <a:cubicBezTo>
                  <a:pt x="41820" y="9216"/>
                  <a:pt x="41781" y="9220"/>
                  <a:pt x="41743" y="9230"/>
                </a:cubicBezTo>
                <a:cubicBezTo>
                  <a:pt x="41648" y="9271"/>
                  <a:pt x="41552" y="9325"/>
                  <a:pt x="41471" y="9393"/>
                </a:cubicBezTo>
                <a:cubicBezTo>
                  <a:pt x="41444" y="9135"/>
                  <a:pt x="41417" y="9094"/>
                  <a:pt x="41158" y="8917"/>
                </a:cubicBezTo>
                <a:lnTo>
                  <a:pt x="41158" y="8917"/>
                </a:lnTo>
                <a:lnTo>
                  <a:pt x="41253" y="8931"/>
                </a:lnTo>
                <a:cubicBezTo>
                  <a:pt x="41287" y="8937"/>
                  <a:pt x="41319" y="8940"/>
                  <a:pt x="41349" y="8940"/>
                </a:cubicBezTo>
                <a:cubicBezTo>
                  <a:pt x="41847" y="8940"/>
                  <a:pt x="41900" y="8141"/>
                  <a:pt x="41349" y="8116"/>
                </a:cubicBezTo>
                <a:cubicBezTo>
                  <a:pt x="41338" y="8115"/>
                  <a:pt x="41327" y="8114"/>
                  <a:pt x="41317" y="8114"/>
                </a:cubicBezTo>
                <a:cubicBezTo>
                  <a:pt x="41139" y="8114"/>
                  <a:pt x="40978" y="8221"/>
                  <a:pt x="40914" y="8387"/>
                </a:cubicBezTo>
                <a:lnTo>
                  <a:pt x="40886" y="8442"/>
                </a:lnTo>
                <a:lnTo>
                  <a:pt x="40914" y="8374"/>
                </a:lnTo>
                <a:cubicBezTo>
                  <a:pt x="40886" y="8061"/>
                  <a:pt x="40791" y="7898"/>
                  <a:pt x="40547" y="7857"/>
                </a:cubicBezTo>
                <a:cubicBezTo>
                  <a:pt x="40526" y="7854"/>
                  <a:pt x="40506" y="7853"/>
                  <a:pt x="40486" y="7853"/>
                </a:cubicBezTo>
                <a:cubicBezTo>
                  <a:pt x="40328" y="7853"/>
                  <a:pt x="40170" y="7944"/>
                  <a:pt x="40098" y="8088"/>
                </a:cubicBezTo>
                <a:cubicBezTo>
                  <a:pt x="40112" y="7884"/>
                  <a:pt x="39989" y="7694"/>
                  <a:pt x="39799" y="7626"/>
                </a:cubicBezTo>
                <a:cubicBezTo>
                  <a:pt x="39749" y="7611"/>
                  <a:pt x="39701" y="7604"/>
                  <a:pt x="39657" y="7604"/>
                </a:cubicBezTo>
                <a:cubicBezTo>
                  <a:pt x="39497" y="7604"/>
                  <a:pt x="39372" y="7695"/>
                  <a:pt x="39255" y="7844"/>
                </a:cubicBezTo>
                <a:cubicBezTo>
                  <a:pt x="39269" y="7613"/>
                  <a:pt x="39215" y="7450"/>
                  <a:pt x="38984" y="7354"/>
                </a:cubicBezTo>
                <a:cubicBezTo>
                  <a:pt x="38930" y="7335"/>
                  <a:pt x="38880" y="7327"/>
                  <a:pt x="38833" y="7327"/>
                </a:cubicBezTo>
                <a:cubicBezTo>
                  <a:pt x="38678" y="7327"/>
                  <a:pt x="38555" y="7422"/>
                  <a:pt x="38440" y="7558"/>
                </a:cubicBezTo>
                <a:cubicBezTo>
                  <a:pt x="38399" y="7259"/>
                  <a:pt x="38290" y="7137"/>
                  <a:pt x="38086" y="7096"/>
                </a:cubicBezTo>
                <a:cubicBezTo>
                  <a:pt x="38058" y="7089"/>
                  <a:pt x="38029" y="7086"/>
                  <a:pt x="38000" y="7086"/>
                </a:cubicBezTo>
                <a:cubicBezTo>
                  <a:pt x="37864" y="7086"/>
                  <a:pt x="37732" y="7161"/>
                  <a:pt x="37665" y="7273"/>
                </a:cubicBezTo>
                <a:cubicBezTo>
                  <a:pt x="37529" y="7463"/>
                  <a:pt x="37570" y="7735"/>
                  <a:pt x="37774" y="7857"/>
                </a:cubicBezTo>
                <a:lnTo>
                  <a:pt x="37339" y="8075"/>
                </a:lnTo>
                <a:cubicBezTo>
                  <a:pt x="37325" y="8007"/>
                  <a:pt x="37312" y="7939"/>
                  <a:pt x="37271" y="7871"/>
                </a:cubicBezTo>
                <a:cubicBezTo>
                  <a:pt x="37230" y="7803"/>
                  <a:pt x="37176" y="7749"/>
                  <a:pt x="37121" y="7694"/>
                </a:cubicBezTo>
                <a:cubicBezTo>
                  <a:pt x="37162" y="7681"/>
                  <a:pt x="37203" y="7667"/>
                  <a:pt x="37230" y="7667"/>
                </a:cubicBezTo>
                <a:cubicBezTo>
                  <a:pt x="37420" y="7640"/>
                  <a:pt x="37556" y="7477"/>
                  <a:pt x="37570" y="7286"/>
                </a:cubicBezTo>
                <a:cubicBezTo>
                  <a:pt x="37584" y="7110"/>
                  <a:pt x="37475" y="6947"/>
                  <a:pt x="37312" y="6879"/>
                </a:cubicBezTo>
                <a:cubicBezTo>
                  <a:pt x="37257" y="6853"/>
                  <a:pt x="37200" y="6841"/>
                  <a:pt x="37143" y="6841"/>
                </a:cubicBezTo>
                <a:cubicBezTo>
                  <a:pt x="37018" y="6841"/>
                  <a:pt x="36897" y="6902"/>
                  <a:pt x="36822" y="7015"/>
                </a:cubicBezTo>
                <a:cubicBezTo>
                  <a:pt x="36795" y="7028"/>
                  <a:pt x="36768" y="7055"/>
                  <a:pt x="36754" y="7069"/>
                </a:cubicBezTo>
                <a:cubicBezTo>
                  <a:pt x="36754" y="7042"/>
                  <a:pt x="36741" y="7001"/>
                  <a:pt x="36741" y="6974"/>
                </a:cubicBezTo>
                <a:cubicBezTo>
                  <a:pt x="36711" y="6749"/>
                  <a:pt x="36527" y="6608"/>
                  <a:pt x="36329" y="6608"/>
                </a:cubicBezTo>
                <a:cubicBezTo>
                  <a:pt x="36253" y="6608"/>
                  <a:pt x="36174" y="6629"/>
                  <a:pt x="36102" y="6675"/>
                </a:cubicBezTo>
                <a:cubicBezTo>
                  <a:pt x="35844" y="6838"/>
                  <a:pt x="35844" y="7205"/>
                  <a:pt x="36102" y="7368"/>
                </a:cubicBezTo>
                <a:cubicBezTo>
                  <a:pt x="36114" y="7380"/>
                  <a:pt x="36124" y="7390"/>
                  <a:pt x="36129" y="7395"/>
                </a:cubicBezTo>
                <a:lnTo>
                  <a:pt x="36129" y="7395"/>
                </a:lnTo>
                <a:lnTo>
                  <a:pt x="35708" y="7613"/>
                </a:lnTo>
                <a:cubicBezTo>
                  <a:pt x="35708" y="7422"/>
                  <a:pt x="35599" y="7246"/>
                  <a:pt x="35422" y="7178"/>
                </a:cubicBezTo>
                <a:cubicBezTo>
                  <a:pt x="35708" y="7178"/>
                  <a:pt x="35884" y="7069"/>
                  <a:pt x="35925" y="6865"/>
                </a:cubicBezTo>
                <a:cubicBezTo>
                  <a:pt x="35980" y="6675"/>
                  <a:pt x="35884" y="6471"/>
                  <a:pt x="35708" y="6389"/>
                </a:cubicBezTo>
                <a:cubicBezTo>
                  <a:pt x="35650" y="6358"/>
                  <a:pt x="35587" y="6343"/>
                  <a:pt x="35526" y="6343"/>
                </a:cubicBezTo>
                <a:cubicBezTo>
                  <a:pt x="35400" y="6343"/>
                  <a:pt x="35278" y="6406"/>
                  <a:pt x="35205" y="6525"/>
                </a:cubicBezTo>
                <a:cubicBezTo>
                  <a:pt x="35150" y="6620"/>
                  <a:pt x="35123" y="6743"/>
                  <a:pt x="35137" y="6865"/>
                </a:cubicBezTo>
                <a:cubicBezTo>
                  <a:pt x="35178" y="6960"/>
                  <a:pt x="35232" y="7042"/>
                  <a:pt x="35300" y="7123"/>
                </a:cubicBezTo>
                <a:lnTo>
                  <a:pt x="34892" y="7341"/>
                </a:lnTo>
                <a:cubicBezTo>
                  <a:pt x="34879" y="7137"/>
                  <a:pt x="34743" y="6960"/>
                  <a:pt x="34552" y="6906"/>
                </a:cubicBezTo>
                <a:cubicBezTo>
                  <a:pt x="34543" y="6905"/>
                  <a:pt x="34534" y="6905"/>
                  <a:pt x="34525" y="6905"/>
                </a:cubicBezTo>
                <a:lnTo>
                  <a:pt x="34525" y="6905"/>
                </a:lnTo>
                <a:lnTo>
                  <a:pt x="34525" y="6906"/>
                </a:lnTo>
                <a:cubicBezTo>
                  <a:pt x="34525" y="6905"/>
                  <a:pt x="34524" y="6905"/>
                  <a:pt x="34523" y="6905"/>
                </a:cubicBezTo>
                <a:lnTo>
                  <a:pt x="34523" y="6905"/>
                </a:lnTo>
                <a:cubicBezTo>
                  <a:pt x="34520" y="6905"/>
                  <a:pt x="34517" y="6905"/>
                  <a:pt x="34514" y="6905"/>
                </a:cubicBezTo>
                <a:cubicBezTo>
                  <a:pt x="34325" y="6905"/>
                  <a:pt x="34151" y="6999"/>
                  <a:pt x="34050" y="7164"/>
                </a:cubicBezTo>
                <a:cubicBezTo>
                  <a:pt x="34063" y="6933"/>
                  <a:pt x="33927" y="6729"/>
                  <a:pt x="33710" y="6661"/>
                </a:cubicBezTo>
                <a:cubicBezTo>
                  <a:pt x="33688" y="6658"/>
                  <a:pt x="33667" y="6657"/>
                  <a:pt x="33645" y="6657"/>
                </a:cubicBezTo>
                <a:cubicBezTo>
                  <a:pt x="33478" y="6657"/>
                  <a:pt x="33318" y="6749"/>
                  <a:pt x="33234" y="6906"/>
                </a:cubicBezTo>
                <a:cubicBezTo>
                  <a:pt x="33180" y="6593"/>
                  <a:pt x="33057" y="6457"/>
                  <a:pt x="32840" y="6430"/>
                </a:cubicBezTo>
                <a:cubicBezTo>
                  <a:pt x="32820" y="6427"/>
                  <a:pt x="32800" y="6425"/>
                  <a:pt x="32780" y="6425"/>
                </a:cubicBezTo>
                <a:cubicBezTo>
                  <a:pt x="32624" y="6425"/>
                  <a:pt x="32479" y="6517"/>
                  <a:pt x="32418" y="6661"/>
                </a:cubicBezTo>
                <a:cubicBezTo>
                  <a:pt x="32323" y="6865"/>
                  <a:pt x="32378" y="7028"/>
                  <a:pt x="32554" y="7205"/>
                </a:cubicBezTo>
                <a:lnTo>
                  <a:pt x="32174" y="7409"/>
                </a:lnTo>
                <a:lnTo>
                  <a:pt x="31956" y="6987"/>
                </a:lnTo>
                <a:cubicBezTo>
                  <a:pt x="32228" y="6947"/>
                  <a:pt x="32364" y="6811"/>
                  <a:pt x="32378" y="6593"/>
                </a:cubicBezTo>
                <a:cubicBezTo>
                  <a:pt x="32391" y="6403"/>
                  <a:pt x="32269" y="6226"/>
                  <a:pt x="32092" y="6172"/>
                </a:cubicBezTo>
                <a:cubicBezTo>
                  <a:pt x="32047" y="6156"/>
                  <a:pt x="32002" y="6148"/>
                  <a:pt x="31958" y="6148"/>
                </a:cubicBezTo>
                <a:cubicBezTo>
                  <a:pt x="31817" y="6148"/>
                  <a:pt x="31689" y="6227"/>
                  <a:pt x="31617" y="6362"/>
                </a:cubicBezTo>
                <a:cubicBezTo>
                  <a:pt x="31562" y="6457"/>
                  <a:pt x="31549" y="6580"/>
                  <a:pt x="31576" y="6702"/>
                </a:cubicBezTo>
                <a:cubicBezTo>
                  <a:pt x="31617" y="6784"/>
                  <a:pt x="31671" y="6865"/>
                  <a:pt x="31739" y="6947"/>
                </a:cubicBezTo>
                <a:lnTo>
                  <a:pt x="31317" y="7150"/>
                </a:lnTo>
                <a:cubicBezTo>
                  <a:pt x="31317" y="6947"/>
                  <a:pt x="31182" y="6784"/>
                  <a:pt x="30978" y="6729"/>
                </a:cubicBezTo>
                <a:cubicBezTo>
                  <a:pt x="30956" y="6726"/>
                  <a:pt x="30935" y="6725"/>
                  <a:pt x="30913" y="6725"/>
                </a:cubicBezTo>
                <a:cubicBezTo>
                  <a:pt x="30745" y="6725"/>
                  <a:pt x="30585" y="6817"/>
                  <a:pt x="30488" y="6974"/>
                </a:cubicBezTo>
                <a:cubicBezTo>
                  <a:pt x="30502" y="6743"/>
                  <a:pt x="30366" y="6552"/>
                  <a:pt x="30149" y="6484"/>
                </a:cubicBezTo>
                <a:cubicBezTo>
                  <a:pt x="30127" y="6481"/>
                  <a:pt x="30105" y="6480"/>
                  <a:pt x="30084" y="6480"/>
                </a:cubicBezTo>
                <a:cubicBezTo>
                  <a:pt x="29916" y="6480"/>
                  <a:pt x="29756" y="6571"/>
                  <a:pt x="29659" y="6716"/>
                </a:cubicBezTo>
                <a:cubicBezTo>
                  <a:pt x="29618" y="6417"/>
                  <a:pt x="29496" y="6281"/>
                  <a:pt x="29279" y="6240"/>
                </a:cubicBezTo>
                <a:cubicBezTo>
                  <a:pt x="29260" y="6237"/>
                  <a:pt x="29241" y="6235"/>
                  <a:pt x="29222" y="6235"/>
                </a:cubicBezTo>
                <a:cubicBezTo>
                  <a:pt x="29076" y="6235"/>
                  <a:pt x="28931" y="6325"/>
                  <a:pt x="28871" y="6457"/>
                </a:cubicBezTo>
                <a:cubicBezTo>
                  <a:pt x="28830" y="6566"/>
                  <a:pt x="28817" y="6675"/>
                  <a:pt x="28844" y="6784"/>
                </a:cubicBezTo>
                <a:cubicBezTo>
                  <a:pt x="28871" y="6865"/>
                  <a:pt x="28925" y="6947"/>
                  <a:pt x="28993" y="7028"/>
                </a:cubicBezTo>
                <a:lnTo>
                  <a:pt x="28585" y="7218"/>
                </a:lnTo>
                <a:lnTo>
                  <a:pt x="28368" y="6811"/>
                </a:lnTo>
                <a:cubicBezTo>
                  <a:pt x="28640" y="6756"/>
                  <a:pt x="28789" y="6620"/>
                  <a:pt x="28789" y="6389"/>
                </a:cubicBezTo>
                <a:cubicBezTo>
                  <a:pt x="28798" y="6126"/>
                  <a:pt x="28587" y="5967"/>
                  <a:pt x="28371" y="5967"/>
                </a:cubicBezTo>
                <a:cubicBezTo>
                  <a:pt x="28230" y="5967"/>
                  <a:pt x="28087" y="6035"/>
                  <a:pt x="28001" y="6185"/>
                </a:cubicBezTo>
                <a:cubicBezTo>
                  <a:pt x="27906" y="6389"/>
                  <a:pt x="27960" y="6580"/>
                  <a:pt x="28178" y="6770"/>
                </a:cubicBezTo>
                <a:cubicBezTo>
                  <a:pt x="28096" y="6784"/>
                  <a:pt x="28015" y="6811"/>
                  <a:pt x="27933" y="6838"/>
                </a:cubicBezTo>
                <a:cubicBezTo>
                  <a:pt x="27865" y="6879"/>
                  <a:pt x="27797" y="6933"/>
                  <a:pt x="27743" y="7001"/>
                </a:cubicBezTo>
                <a:cubicBezTo>
                  <a:pt x="27729" y="6797"/>
                  <a:pt x="27620" y="6634"/>
                  <a:pt x="27457" y="6552"/>
                </a:cubicBezTo>
                <a:lnTo>
                  <a:pt x="27457" y="6552"/>
                </a:lnTo>
                <a:cubicBezTo>
                  <a:pt x="27471" y="6553"/>
                  <a:pt x="27484" y="6553"/>
                  <a:pt x="27498" y="6553"/>
                </a:cubicBezTo>
                <a:cubicBezTo>
                  <a:pt x="27747" y="6553"/>
                  <a:pt x="27908" y="6433"/>
                  <a:pt x="27947" y="6240"/>
                </a:cubicBezTo>
                <a:cubicBezTo>
                  <a:pt x="28001" y="6050"/>
                  <a:pt x="27906" y="5846"/>
                  <a:pt x="27716" y="5764"/>
                </a:cubicBezTo>
                <a:cubicBezTo>
                  <a:pt x="27661" y="5739"/>
                  <a:pt x="27602" y="5727"/>
                  <a:pt x="27545" y="5727"/>
                </a:cubicBezTo>
                <a:cubicBezTo>
                  <a:pt x="27416" y="5727"/>
                  <a:pt x="27292" y="5787"/>
                  <a:pt x="27226" y="5900"/>
                </a:cubicBezTo>
                <a:cubicBezTo>
                  <a:pt x="27172" y="6009"/>
                  <a:pt x="27145" y="6131"/>
                  <a:pt x="27158" y="6240"/>
                </a:cubicBezTo>
                <a:cubicBezTo>
                  <a:pt x="27199" y="6335"/>
                  <a:pt x="27253" y="6430"/>
                  <a:pt x="27335" y="6498"/>
                </a:cubicBezTo>
                <a:lnTo>
                  <a:pt x="26914" y="6716"/>
                </a:lnTo>
                <a:cubicBezTo>
                  <a:pt x="26914" y="6512"/>
                  <a:pt x="26764" y="6349"/>
                  <a:pt x="26574" y="6294"/>
                </a:cubicBezTo>
                <a:cubicBezTo>
                  <a:pt x="26552" y="6291"/>
                  <a:pt x="26531" y="6290"/>
                  <a:pt x="26509" y="6290"/>
                </a:cubicBezTo>
                <a:cubicBezTo>
                  <a:pt x="26339" y="6290"/>
                  <a:pt x="26169" y="6382"/>
                  <a:pt x="26084" y="6539"/>
                </a:cubicBezTo>
                <a:cubicBezTo>
                  <a:pt x="26084" y="6294"/>
                  <a:pt x="26016" y="6131"/>
                  <a:pt x="25813" y="6050"/>
                </a:cubicBezTo>
                <a:cubicBezTo>
                  <a:pt x="25754" y="6025"/>
                  <a:pt x="25698" y="6014"/>
                  <a:pt x="25646" y="6014"/>
                </a:cubicBezTo>
                <a:cubicBezTo>
                  <a:pt x="25494" y="6014"/>
                  <a:pt x="25370" y="6108"/>
                  <a:pt x="25269" y="6240"/>
                </a:cubicBezTo>
                <a:cubicBezTo>
                  <a:pt x="25215" y="5954"/>
                  <a:pt x="25106" y="5805"/>
                  <a:pt x="24888" y="5778"/>
                </a:cubicBezTo>
                <a:cubicBezTo>
                  <a:pt x="24877" y="5777"/>
                  <a:pt x="24866" y="5776"/>
                  <a:pt x="24855" y="5776"/>
                </a:cubicBezTo>
                <a:cubicBezTo>
                  <a:pt x="24690" y="5776"/>
                  <a:pt x="24531" y="5870"/>
                  <a:pt x="24467" y="6022"/>
                </a:cubicBezTo>
                <a:cubicBezTo>
                  <a:pt x="24358" y="6213"/>
                  <a:pt x="24413" y="6457"/>
                  <a:pt x="24603" y="6580"/>
                </a:cubicBezTo>
                <a:lnTo>
                  <a:pt x="24195" y="6797"/>
                </a:lnTo>
                <a:cubicBezTo>
                  <a:pt x="24182" y="6620"/>
                  <a:pt x="24073" y="6457"/>
                  <a:pt x="23910" y="6389"/>
                </a:cubicBezTo>
                <a:lnTo>
                  <a:pt x="23910" y="6389"/>
                </a:lnTo>
                <a:cubicBezTo>
                  <a:pt x="23923" y="6390"/>
                  <a:pt x="23937" y="6390"/>
                  <a:pt x="23950" y="6390"/>
                </a:cubicBezTo>
                <a:cubicBezTo>
                  <a:pt x="24199" y="6390"/>
                  <a:pt x="24360" y="6270"/>
                  <a:pt x="24399" y="6077"/>
                </a:cubicBezTo>
                <a:cubicBezTo>
                  <a:pt x="24453" y="5886"/>
                  <a:pt x="24358" y="5683"/>
                  <a:pt x="24168" y="5601"/>
                </a:cubicBezTo>
                <a:cubicBezTo>
                  <a:pt x="24113" y="5571"/>
                  <a:pt x="24055" y="5557"/>
                  <a:pt x="23998" y="5557"/>
                </a:cubicBezTo>
                <a:cubicBezTo>
                  <a:pt x="23873" y="5557"/>
                  <a:pt x="23753" y="5625"/>
                  <a:pt x="23679" y="5737"/>
                </a:cubicBezTo>
                <a:cubicBezTo>
                  <a:pt x="23624" y="5846"/>
                  <a:pt x="23597" y="5968"/>
                  <a:pt x="23611" y="6077"/>
                </a:cubicBezTo>
                <a:cubicBezTo>
                  <a:pt x="23651" y="6172"/>
                  <a:pt x="23706" y="6267"/>
                  <a:pt x="23787" y="6335"/>
                </a:cubicBezTo>
                <a:lnTo>
                  <a:pt x="23366" y="6552"/>
                </a:lnTo>
                <a:cubicBezTo>
                  <a:pt x="23366" y="6349"/>
                  <a:pt x="23230" y="6185"/>
                  <a:pt x="23026" y="6117"/>
                </a:cubicBezTo>
                <a:cubicBezTo>
                  <a:pt x="23013" y="6117"/>
                  <a:pt x="22999" y="6116"/>
                  <a:pt x="22985" y="6116"/>
                </a:cubicBezTo>
                <a:cubicBezTo>
                  <a:pt x="22809" y="6116"/>
                  <a:pt x="22639" y="6197"/>
                  <a:pt x="22550" y="6349"/>
                </a:cubicBezTo>
                <a:cubicBezTo>
                  <a:pt x="22564" y="6131"/>
                  <a:pt x="22428" y="5914"/>
                  <a:pt x="22211" y="5846"/>
                </a:cubicBezTo>
                <a:cubicBezTo>
                  <a:pt x="22188" y="5843"/>
                  <a:pt x="22165" y="5841"/>
                  <a:pt x="22142" y="5841"/>
                </a:cubicBezTo>
                <a:cubicBezTo>
                  <a:pt x="21965" y="5841"/>
                  <a:pt x="21804" y="5934"/>
                  <a:pt x="21708" y="6090"/>
                </a:cubicBezTo>
                <a:cubicBezTo>
                  <a:pt x="21694" y="5832"/>
                  <a:pt x="21599" y="5655"/>
                  <a:pt x="21341" y="5615"/>
                </a:cubicBezTo>
                <a:cubicBezTo>
                  <a:pt x="21312" y="5607"/>
                  <a:pt x="21284" y="5604"/>
                  <a:pt x="21255" y="5604"/>
                </a:cubicBezTo>
                <a:cubicBezTo>
                  <a:pt x="21123" y="5604"/>
                  <a:pt x="21000" y="5679"/>
                  <a:pt x="20933" y="5791"/>
                </a:cubicBezTo>
                <a:cubicBezTo>
                  <a:pt x="20797" y="5982"/>
                  <a:pt x="20851" y="6240"/>
                  <a:pt x="21042" y="6362"/>
                </a:cubicBezTo>
                <a:lnTo>
                  <a:pt x="20634" y="6566"/>
                </a:lnTo>
                <a:lnTo>
                  <a:pt x="20416" y="6185"/>
                </a:lnTo>
                <a:cubicBezTo>
                  <a:pt x="20702" y="6131"/>
                  <a:pt x="20838" y="6009"/>
                  <a:pt x="20838" y="5778"/>
                </a:cubicBezTo>
                <a:cubicBezTo>
                  <a:pt x="20838" y="5601"/>
                  <a:pt x="20729" y="5438"/>
                  <a:pt x="20552" y="5383"/>
                </a:cubicBezTo>
                <a:cubicBezTo>
                  <a:pt x="20510" y="5367"/>
                  <a:pt x="20467" y="5360"/>
                  <a:pt x="20424" y="5360"/>
                </a:cubicBezTo>
                <a:cubicBezTo>
                  <a:pt x="20286" y="5360"/>
                  <a:pt x="20152" y="5439"/>
                  <a:pt x="20090" y="5574"/>
                </a:cubicBezTo>
                <a:cubicBezTo>
                  <a:pt x="20049" y="5669"/>
                  <a:pt x="20036" y="5791"/>
                  <a:pt x="20049" y="5900"/>
                </a:cubicBezTo>
                <a:cubicBezTo>
                  <a:pt x="20090" y="5982"/>
                  <a:pt x="20145" y="6077"/>
                  <a:pt x="20213" y="6145"/>
                </a:cubicBezTo>
                <a:lnTo>
                  <a:pt x="19805" y="6349"/>
                </a:lnTo>
                <a:cubicBezTo>
                  <a:pt x="19791" y="6158"/>
                  <a:pt x="19655" y="5982"/>
                  <a:pt x="19465" y="5927"/>
                </a:cubicBezTo>
                <a:cubicBezTo>
                  <a:pt x="19452" y="5926"/>
                  <a:pt x="19439" y="5926"/>
                  <a:pt x="19427" y="5926"/>
                </a:cubicBezTo>
                <a:cubicBezTo>
                  <a:pt x="19237" y="5926"/>
                  <a:pt x="19064" y="6019"/>
                  <a:pt x="18962" y="6172"/>
                </a:cubicBezTo>
                <a:cubicBezTo>
                  <a:pt x="18989" y="5941"/>
                  <a:pt x="18853" y="5723"/>
                  <a:pt x="18622" y="5655"/>
                </a:cubicBezTo>
                <a:cubicBezTo>
                  <a:pt x="18601" y="5652"/>
                  <a:pt x="18579" y="5651"/>
                  <a:pt x="18558" y="5651"/>
                </a:cubicBezTo>
                <a:cubicBezTo>
                  <a:pt x="18390" y="5651"/>
                  <a:pt x="18229" y="5743"/>
                  <a:pt x="18133" y="5900"/>
                </a:cubicBezTo>
                <a:cubicBezTo>
                  <a:pt x="18147" y="5696"/>
                  <a:pt x="18024" y="5506"/>
                  <a:pt x="17834" y="5438"/>
                </a:cubicBezTo>
                <a:cubicBezTo>
                  <a:pt x="17784" y="5419"/>
                  <a:pt x="17737" y="5410"/>
                  <a:pt x="17692" y="5410"/>
                </a:cubicBezTo>
                <a:cubicBezTo>
                  <a:pt x="17542" y="5410"/>
                  <a:pt x="17419" y="5509"/>
                  <a:pt x="17304" y="5655"/>
                </a:cubicBezTo>
                <a:cubicBezTo>
                  <a:pt x="17290" y="5601"/>
                  <a:pt x="17290" y="5574"/>
                  <a:pt x="17290" y="5547"/>
                </a:cubicBezTo>
                <a:cubicBezTo>
                  <a:pt x="17277" y="5356"/>
                  <a:pt x="17141" y="5220"/>
                  <a:pt x="16964" y="5180"/>
                </a:cubicBezTo>
                <a:cubicBezTo>
                  <a:pt x="16933" y="5172"/>
                  <a:pt x="16901" y="5168"/>
                  <a:pt x="16869" y="5168"/>
                </a:cubicBezTo>
                <a:cubicBezTo>
                  <a:pt x="16736" y="5168"/>
                  <a:pt x="16606" y="5236"/>
                  <a:pt x="16529" y="5356"/>
                </a:cubicBezTo>
                <a:cubicBezTo>
                  <a:pt x="16520" y="5366"/>
                  <a:pt x="16510" y="5375"/>
                  <a:pt x="16496" y="5385"/>
                </a:cubicBezTo>
                <a:lnTo>
                  <a:pt x="16496" y="5385"/>
                </a:lnTo>
                <a:cubicBezTo>
                  <a:pt x="16488" y="5343"/>
                  <a:pt x="16486" y="5309"/>
                  <a:pt x="16475" y="5275"/>
                </a:cubicBezTo>
                <a:cubicBezTo>
                  <a:pt x="16435" y="5066"/>
                  <a:pt x="16258" y="4930"/>
                  <a:pt x="16070" y="4930"/>
                </a:cubicBezTo>
                <a:close/>
                <a:moveTo>
                  <a:pt x="31345" y="25894"/>
                </a:moveTo>
                <a:cubicBezTo>
                  <a:pt x="30991" y="25894"/>
                  <a:pt x="30815" y="26316"/>
                  <a:pt x="31059" y="26574"/>
                </a:cubicBezTo>
                <a:cubicBezTo>
                  <a:pt x="31138" y="26652"/>
                  <a:pt x="31235" y="26687"/>
                  <a:pt x="31332" y="26687"/>
                </a:cubicBezTo>
                <a:cubicBezTo>
                  <a:pt x="31538" y="26687"/>
                  <a:pt x="31739" y="26529"/>
                  <a:pt x="31739" y="26288"/>
                </a:cubicBezTo>
                <a:cubicBezTo>
                  <a:pt x="31739" y="26071"/>
                  <a:pt x="31562" y="25894"/>
                  <a:pt x="31345" y="25894"/>
                </a:cubicBezTo>
                <a:close/>
                <a:moveTo>
                  <a:pt x="14974" y="26513"/>
                </a:moveTo>
                <a:cubicBezTo>
                  <a:pt x="14938" y="26513"/>
                  <a:pt x="14896" y="26525"/>
                  <a:pt x="14844" y="26547"/>
                </a:cubicBezTo>
                <a:lnTo>
                  <a:pt x="15129" y="26696"/>
                </a:lnTo>
                <a:cubicBezTo>
                  <a:pt x="15092" y="26567"/>
                  <a:pt x="15049" y="26513"/>
                  <a:pt x="14974" y="26513"/>
                </a:cubicBezTo>
                <a:close/>
                <a:moveTo>
                  <a:pt x="55736" y="26287"/>
                </a:moveTo>
                <a:cubicBezTo>
                  <a:pt x="55729" y="26287"/>
                  <a:pt x="55723" y="26288"/>
                  <a:pt x="55716" y="26288"/>
                </a:cubicBezTo>
                <a:cubicBezTo>
                  <a:pt x="55512" y="26288"/>
                  <a:pt x="55417" y="26519"/>
                  <a:pt x="55566" y="26655"/>
                </a:cubicBezTo>
                <a:cubicBezTo>
                  <a:pt x="55610" y="26700"/>
                  <a:pt x="55665" y="26719"/>
                  <a:pt x="55718" y="26719"/>
                </a:cubicBezTo>
                <a:cubicBezTo>
                  <a:pt x="55828" y="26719"/>
                  <a:pt x="55933" y="26634"/>
                  <a:pt x="55933" y="26506"/>
                </a:cubicBezTo>
                <a:cubicBezTo>
                  <a:pt x="55933" y="26390"/>
                  <a:pt x="55848" y="26287"/>
                  <a:pt x="55736" y="26287"/>
                </a:cubicBezTo>
                <a:close/>
                <a:moveTo>
                  <a:pt x="28626" y="25962"/>
                </a:moveTo>
                <a:cubicBezTo>
                  <a:pt x="28110" y="25962"/>
                  <a:pt x="28110" y="26737"/>
                  <a:pt x="28626" y="26737"/>
                </a:cubicBezTo>
                <a:cubicBezTo>
                  <a:pt x="29143" y="26737"/>
                  <a:pt x="29143" y="25962"/>
                  <a:pt x="28626" y="25962"/>
                </a:cubicBezTo>
                <a:close/>
                <a:moveTo>
                  <a:pt x="49444" y="26016"/>
                </a:moveTo>
                <a:cubicBezTo>
                  <a:pt x="49437" y="26016"/>
                  <a:pt x="49430" y="26016"/>
                  <a:pt x="49422" y="26017"/>
                </a:cubicBezTo>
                <a:cubicBezTo>
                  <a:pt x="49083" y="26017"/>
                  <a:pt x="48919" y="26411"/>
                  <a:pt x="49164" y="26642"/>
                </a:cubicBezTo>
                <a:cubicBezTo>
                  <a:pt x="49239" y="26717"/>
                  <a:pt x="49331" y="26750"/>
                  <a:pt x="49421" y="26750"/>
                </a:cubicBezTo>
                <a:cubicBezTo>
                  <a:pt x="49609" y="26750"/>
                  <a:pt x="49789" y="26604"/>
                  <a:pt x="49789" y="26384"/>
                </a:cubicBezTo>
                <a:cubicBezTo>
                  <a:pt x="49789" y="26187"/>
                  <a:pt x="49638" y="26016"/>
                  <a:pt x="49444" y="26016"/>
                </a:cubicBezTo>
                <a:close/>
                <a:moveTo>
                  <a:pt x="40411" y="25935"/>
                </a:moveTo>
                <a:lnTo>
                  <a:pt x="40411" y="25949"/>
                </a:lnTo>
                <a:cubicBezTo>
                  <a:pt x="40044" y="25949"/>
                  <a:pt x="39853" y="26384"/>
                  <a:pt x="40112" y="26642"/>
                </a:cubicBezTo>
                <a:cubicBezTo>
                  <a:pt x="40192" y="26726"/>
                  <a:pt x="40293" y="26764"/>
                  <a:pt x="40394" y="26764"/>
                </a:cubicBezTo>
                <a:cubicBezTo>
                  <a:pt x="40602" y="26764"/>
                  <a:pt x="40805" y="26603"/>
                  <a:pt x="40805" y="26356"/>
                </a:cubicBezTo>
                <a:cubicBezTo>
                  <a:pt x="40818" y="26125"/>
                  <a:pt x="40628" y="25949"/>
                  <a:pt x="40411" y="25935"/>
                </a:cubicBezTo>
                <a:close/>
                <a:moveTo>
                  <a:pt x="25889" y="26043"/>
                </a:moveTo>
                <a:cubicBezTo>
                  <a:pt x="25882" y="26043"/>
                  <a:pt x="25874" y="26043"/>
                  <a:pt x="25867" y="26044"/>
                </a:cubicBezTo>
                <a:cubicBezTo>
                  <a:pt x="25541" y="26044"/>
                  <a:pt x="25364" y="26438"/>
                  <a:pt x="25609" y="26683"/>
                </a:cubicBezTo>
                <a:cubicBezTo>
                  <a:pt x="25681" y="26755"/>
                  <a:pt x="25770" y="26787"/>
                  <a:pt x="25859" y="26787"/>
                </a:cubicBezTo>
                <a:cubicBezTo>
                  <a:pt x="26055" y="26787"/>
                  <a:pt x="26248" y="26631"/>
                  <a:pt x="26248" y="26397"/>
                </a:cubicBezTo>
                <a:cubicBezTo>
                  <a:pt x="26248" y="26214"/>
                  <a:pt x="26083" y="26043"/>
                  <a:pt x="25889" y="26043"/>
                </a:cubicBezTo>
                <a:close/>
                <a:moveTo>
                  <a:pt x="37651" y="26003"/>
                </a:moveTo>
                <a:lnTo>
                  <a:pt x="37651" y="26017"/>
                </a:lnTo>
                <a:cubicBezTo>
                  <a:pt x="37646" y="26016"/>
                  <a:pt x="37640" y="26016"/>
                  <a:pt x="37635" y="26016"/>
                </a:cubicBezTo>
                <a:cubicBezTo>
                  <a:pt x="37279" y="26016"/>
                  <a:pt x="37112" y="26442"/>
                  <a:pt x="37352" y="26696"/>
                </a:cubicBezTo>
                <a:cubicBezTo>
                  <a:pt x="37437" y="26781"/>
                  <a:pt x="37542" y="26819"/>
                  <a:pt x="37643" y="26819"/>
                </a:cubicBezTo>
                <a:cubicBezTo>
                  <a:pt x="37850" y="26819"/>
                  <a:pt x="38046" y="26661"/>
                  <a:pt x="38046" y="26424"/>
                </a:cubicBezTo>
                <a:cubicBezTo>
                  <a:pt x="38059" y="26193"/>
                  <a:pt x="37869" y="26003"/>
                  <a:pt x="37651" y="26003"/>
                </a:cubicBezTo>
                <a:close/>
                <a:moveTo>
                  <a:pt x="46677" y="26044"/>
                </a:moveTo>
                <a:cubicBezTo>
                  <a:pt x="46323" y="26044"/>
                  <a:pt x="46133" y="26465"/>
                  <a:pt x="46378" y="26723"/>
                </a:cubicBezTo>
                <a:cubicBezTo>
                  <a:pt x="46458" y="26804"/>
                  <a:pt x="46559" y="26840"/>
                  <a:pt x="46659" y="26840"/>
                </a:cubicBezTo>
                <a:cubicBezTo>
                  <a:pt x="46861" y="26840"/>
                  <a:pt x="47057" y="26689"/>
                  <a:pt x="47057" y="26451"/>
                </a:cubicBezTo>
                <a:cubicBezTo>
                  <a:pt x="47071" y="26234"/>
                  <a:pt x="46894" y="26044"/>
                  <a:pt x="46677" y="26044"/>
                </a:cubicBezTo>
                <a:close/>
                <a:moveTo>
                  <a:pt x="23151" y="26152"/>
                </a:moveTo>
                <a:cubicBezTo>
                  <a:pt x="23146" y="26152"/>
                  <a:pt x="23140" y="26152"/>
                  <a:pt x="23135" y="26152"/>
                </a:cubicBezTo>
                <a:cubicBezTo>
                  <a:pt x="22945" y="26152"/>
                  <a:pt x="22795" y="26316"/>
                  <a:pt x="22795" y="26506"/>
                </a:cubicBezTo>
                <a:cubicBezTo>
                  <a:pt x="22795" y="26717"/>
                  <a:pt x="22974" y="26859"/>
                  <a:pt x="23157" y="26859"/>
                </a:cubicBezTo>
                <a:cubicBezTo>
                  <a:pt x="23246" y="26859"/>
                  <a:pt x="23336" y="26826"/>
                  <a:pt x="23407" y="26750"/>
                </a:cubicBezTo>
                <a:cubicBezTo>
                  <a:pt x="23620" y="26523"/>
                  <a:pt x="23454" y="26152"/>
                  <a:pt x="23151" y="26152"/>
                </a:cubicBezTo>
                <a:close/>
                <a:moveTo>
                  <a:pt x="17668" y="26383"/>
                </a:moveTo>
                <a:cubicBezTo>
                  <a:pt x="17461" y="26383"/>
                  <a:pt x="17348" y="26632"/>
                  <a:pt x="17494" y="26791"/>
                </a:cubicBezTo>
                <a:cubicBezTo>
                  <a:pt x="17544" y="26846"/>
                  <a:pt x="17607" y="26870"/>
                  <a:pt x="17670" y="26870"/>
                </a:cubicBezTo>
                <a:cubicBezTo>
                  <a:pt x="17795" y="26870"/>
                  <a:pt x="17916" y="26773"/>
                  <a:pt x="17916" y="26628"/>
                </a:cubicBezTo>
                <a:cubicBezTo>
                  <a:pt x="17929" y="26492"/>
                  <a:pt x="17820" y="26384"/>
                  <a:pt x="17684" y="26384"/>
                </a:cubicBezTo>
                <a:cubicBezTo>
                  <a:pt x="17679" y="26383"/>
                  <a:pt x="17673" y="26383"/>
                  <a:pt x="17668" y="26383"/>
                </a:cubicBezTo>
                <a:close/>
                <a:moveTo>
                  <a:pt x="52965" y="26254"/>
                </a:moveTo>
                <a:cubicBezTo>
                  <a:pt x="52889" y="26254"/>
                  <a:pt x="52813" y="26282"/>
                  <a:pt x="52752" y="26343"/>
                </a:cubicBezTo>
                <a:cubicBezTo>
                  <a:pt x="52562" y="26547"/>
                  <a:pt x="52698" y="26873"/>
                  <a:pt x="52984" y="26873"/>
                </a:cubicBezTo>
                <a:cubicBezTo>
                  <a:pt x="53133" y="26859"/>
                  <a:pt x="53269" y="26723"/>
                  <a:pt x="53269" y="26574"/>
                </a:cubicBezTo>
                <a:lnTo>
                  <a:pt x="53283" y="26574"/>
                </a:lnTo>
                <a:cubicBezTo>
                  <a:pt x="53283" y="26379"/>
                  <a:pt x="53125" y="26254"/>
                  <a:pt x="52965" y="26254"/>
                </a:cubicBezTo>
                <a:close/>
                <a:moveTo>
                  <a:pt x="20414" y="26247"/>
                </a:moveTo>
                <a:cubicBezTo>
                  <a:pt x="20139" y="26247"/>
                  <a:pt x="20012" y="26578"/>
                  <a:pt x="20199" y="26778"/>
                </a:cubicBezTo>
                <a:cubicBezTo>
                  <a:pt x="20266" y="26845"/>
                  <a:pt x="20349" y="26875"/>
                  <a:pt x="20429" y="26875"/>
                </a:cubicBezTo>
                <a:cubicBezTo>
                  <a:pt x="20590" y="26875"/>
                  <a:pt x="20743" y="26751"/>
                  <a:pt x="20743" y="26560"/>
                </a:cubicBezTo>
                <a:cubicBezTo>
                  <a:pt x="20743" y="26384"/>
                  <a:pt x="20607" y="26248"/>
                  <a:pt x="20430" y="26248"/>
                </a:cubicBezTo>
                <a:cubicBezTo>
                  <a:pt x="20425" y="26247"/>
                  <a:pt x="20419" y="26247"/>
                  <a:pt x="20414" y="26247"/>
                </a:cubicBezTo>
                <a:close/>
                <a:moveTo>
                  <a:pt x="34917" y="26071"/>
                </a:moveTo>
                <a:cubicBezTo>
                  <a:pt x="34574" y="26071"/>
                  <a:pt x="34393" y="26496"/>
                  <a:pt x="34634" y="26750"/>
                </a:cubicBezTo>
                <a:cubicBezTo>
                  <a:pt x="34716" y="26837"/>
                  <a:pt x="34820" y="26876"/>
                  <a:pt x="34921" y="26876"/>
                </a:cubicBezTo>
                <a:cubicBezTo>
                  <a:pt x="35123" y="26876"/>
                  <a:pt x="35318" y="26723"/>
                  <a:pt x="35327" y="26479"/>
                </a:cubicBezTo>
                <a:cubicBezTo>
                  <a:pt x="35327" y="26261"/>
                  <a:pt x="35150" y="26071"/>
                  <a:pt x="34933" y="26071"/>
                </a:cubicBezTo>
                <a:cubicBezTo>
                  <a:pt x="34928" y="26071"/>
                  <a:pt x="34922" y="26071"/>
                  <a:pt x="34917" y="26071"/>
                </a:cubicBezTo>
                <a:close/>
                <a:moveTo>
                  <a:pt x="32147" y="26125"/>
                </a:moveTo>
                <a:cubicBezTo>
                  <a:pt x="31793" y="26139"/>
                  <a:pt x="31630" y="26560"/>
                  <a:pt x="31875" y="26805"/>
                </a:cubicBezTo>
                <a:cubicBezTo>
                  <a:pt x="31957" y="26883"/>
                  <a:pt x="32057" y="26918"/>
                  <a:pt x="32154" y="26918"/>
                </a:cubicBezTo>
                <a:cubicBezTo>
                  <a:pt x="32360" y="26918"/>
                  <a:pt x="32554" y="26760"/>
                  <a:pt x="32554" y="26519"/>
                </a:cubicBezTo>
                <a:cubicBezTo>
                  <a:pt x="32541" y="26316"/>
                  <a:pt x="32378" y="26139"/>
                  <a:pt x="32160" y="26139"/>
                </a:cubicBezTo>
                <a:lnTo>
                  <a:pt x="32147" y="26125"/>
                </a:lnTo>
                <a:close/>
                <a:moveTo>
                  <a:pt x="56573" y="26556"/>
                </a:moveTo>
                <a:cubicBezTo>
                  <a:pt x="56559" y="26556"/>
                  <a:pt x="56545" y="26557"/>
                  <a:pt x="56531" y="26560"/>
                </a:cubicBezTo>
                <a:lnTo>
                  <a:pt x="56545" y="26560"/>
                </a:lnTo>
                <a:cubicBezTo>
                  <a:pt x="56300" y="26560"/>
                  <a:pt x="56314" y="26941"/>
                  <a:pt x="56572" y="26941"/>
                </a:cubicBezTo>
                <a:cubicBezTo>
                  <a:pt x="56681" y="26941"/>
                  <a:pt x="56735" y="26859"/>
                  <a:pt x="56749" y="26737"/>
                </a:cubicBezTo>
                <a:cubicBezTo>
                  <a:pt x="56749" y="26641"/>
                  <a:pt x="56674" y="26556"/>
                  <a:pt x="56573" y="26556"/>
                </a:cubicBezTo>
                <a:close/>
                <a:moveTo>
                  <a:pt x="43945" y="26125"/>
                </a:moveTo>
                <a:lnTo>
                  <a:pt x="43945" y="26139"/>
                </a:lnTo>
                <a:cubicBezTo>
                  <a:pt x="43939" y="26139"/>
                  <a:pt x="43934" y="26139"/>
                  <a:pt x="43929" y="26139"/>
                </a:cubicBezTo>
                <a:cubicBezTo>
                  <a:pt x="43586" y="26139"/>
                  <a:pt x="43405" y="26564"/>
                  <a:pt x="43646" y="26818"/>
                </a:cubicBezTo>
                <a:cubicBezTo>
                  <a:pt x="43731" y="26903"/>
                  <a:pt x="43835" y="26941"/>
                  <a:pt x="43937" y="26941"/>
                </a:cubicBezTo>
                <a:cubicBezTo>
                  <a:pt x="44145" y="26941"/>
                  <a:pt x="44343" y="26784"/>
                  <a:pt x="44352" y="26547"/>
                </a:cubicBezTo>
                <a:cubicBezTo>
                  <a:pt x="44352" y="26316"/>
                  <a:pt x="44176" y="26125"/>
                  <a:pt x="43945" y="26125"/>
                </a:cubicBezTo>
                <a:close/>
                <a:moveTo>
                  <a:pt x="50235" y="26274"/>
                </a:moveTo>
                <a:cubicBezTo>
                  <a:pt x="49920" y="26274"/>
                  <a:pt x="49766" y="26659"/>
                  <a:pt x="49993" y="26873"/>
                </a:cubicBezTo>
                <a:cubicBezTo>
                  <a:pt x="50066" y="26950"/>
                  <a:pt x="50156" y="26985"/>
                  <a:pt x="50245" y="26985"/>
                </a:cubicBezTo>
                <a:cubicBezTo>
                  <a:pt x="50424" y="26985"/>
                  <a:pt x="50596" y="26846"/>
                  <a:pt x="50605" y="26628"/>
                </a:cubicBezTo>
                <a:cubicBezTo>
                  <a:pt x="50605" y="26438"/>
                  <a:pt x="50442" y="26275"/>
                  <a:pt x="50251" y="26275"/>
                </a:cubicBezTo>
                <a:cubicBezTo>
                  <a:pt x="50246" y="26275"/>
                  <a:pt x="50241" y="26274"/>
                  <a:pt x="50235" y="26274"/>
                </a:cubicBezTo>
                <a:close/>
                <a:moveTo>
                  <a:pt x="29455" y="26207"/>
                </a:moveTo>
                <a:lnTo>
                  <a:pt x="29442" y="26220"/>
                </a:lnTo>
                <a:cubicBezTo>
                  <a:pt x="29102" y="26220"/>
                  <a:pt x="28925" y="26628"/>
                  <a:pt x="29170" y="26873"/>
                </a:cubicBezTo>
                <a:cubicBezTo>
                  <a:pt x="29246" y="26954"/>
                  <a:pt x="29344" y="26990"/>
                  <a:pt x="29440" y="26990"/>
                </a:cubicBezTo>
                <a:cubicBezTo>
                  <a:pt x="29635" y="26990"/>
                  <a:pt x="29827" y="26842"/>
                  <a:pt x="29836" y="26615"/>
                </a:cubicBezTo>
                <a:cubicBezTo>
                  <a:pt x="29836" y="26397"/>
                  <a:pt x="29659" y="26220"/>
                  <a:pt x="29455" y="26207"/>
                </a:cubicBezTo>
                <a:close/>
                <a:moveTo>
                  <a:pt x="41214" y="26206"/>
                </a:moveTo>
                <a:cubicBezTo>
                  <a:pt x="41021" y="26206"/>
                  <a:pt x="40858" y="26351"/>
                  <a:pt x="40818" y="26547"/>
                </a:cubicBezTo>
                <a:cubicBezTo>
                  <a:pt x="40778" y="26737"/>
                  <a:pt x="40900" y="26941"/>
                  <a:pt x="41090" y="26995"/>
                </a:cubicBezTo>
                <a:cubicBezTo>
                  <a:pt x="41136" y="27011"/>
                  <a:pt x="41181" y="27019"/>
                  <a:pt x="41227" y="27019"/>
                </a:cubicBezTo>
                <a:cubicBezTo>
                  <a:pt x="41371" y="27019"/>
                  <a:pt x="41507" y="26940"/>
                  <a:pt x="41580" y="26805"/>
                </a:cubicBezTo>
                <a:cubicBezTo>
                  <a:pt x="41675" y="26615"/>
                  <a:pt x="41620" y="26397"/>
                  <a:pt x="41457" y="26288"/>
                </a:cubicBezTo>
                <a:lnTo>
                  <a:pt x="41362" y="26207"/>
                </a:lnTo>
                <a:lnTo>
                  <a:pt x="41240" y="26207"/>
                </a:lnTo>
                <a:cubicBezTo>
                  <a:pt x="41231" y="26206"/>
                  <a:pt x="41223" y="26206"/>
                  <a:pt x="41214" y="26206"/>
                </a:cubicBezTo>
                <a:close/>
                <a:moveTo>
                  <a:pt x="15763" y="26803"/>
                </a:moveTo>
                <a:cubicBezTo>
                  <a:pt x="15697" y="26803"/>
                  <a:pt x="15642" y="26843"/>
                  <a:pt x="15632" y="26914"/>
                </a:cubicBezTo>
                <a:lnTo>
                  <a:pt x="15917" y="27050"/>
                </a:lnTo>
                <a:cubicBezTo>
                  <a:pt x="15958" y="26927"/>
                  <a:pt x="15945" y="26846"/>
                  <a:pt x="15836" y="26818"/>
                </a:cubicBezTo>
                <a:cubicBezTo>
                  <a:pt x="15811" y="26808"/>
                  <a:pt x="15786" y="26803"/>
                  <a:pt x="15763" y="26803"/>
                </a:cubicBezTo>
                <a:close/>
                <a:moveTo>
                  <a:pt x="26696" y="26316"/>
                </a:moveTo>
                <a:cubicBezTo>
                  <a:pt x="26492" y="26316"/>
                  <a:pt x="26329" y="26479"/>
                  <a:pt x="26329" y="26683"/>
                </a:cubicBezTo>
                <a:cubicBezTo>
                  <a:pt x="26320" y="26906"/>
                  <a:pt x="26502" y="27059"/>
                  <a:pt x="26696" y="27059"/>
                </a:cubicBezTo>
                <a:cubicBezTo>
                  <a:pt x="26786" y="27059"/>
                  <a:pt x="26877" y="27027"/>
                  <a:pt x="26954" y="26954"/>
                </a:cubicBezTo>
                <a:cubicBezTo>
                  <a:pt x="27185" y="26723"/>
                  <a:pt x="27036" y="26316"/>
                  <a:pt x="26696" y="26316"/>
                </a:cubicBezTo>
                <a:close/>
                <a:moveTo>
                  <a:pt x="38467" y="26248"/>
                </a:moveTo>
                <a:cubicBezTo>
                  <a:pt x="38114" y="26248"/>
                  <a:pt x="37937" y="26683"/>
                  <a:pt x="38182" y="26941"/>
                </a:cubicBezTo>
                <a:cubicBezTo>
                  <a:pt x="38266" y="27025"/>
                  <a:pt x="38369" y="27063"/>
                  <a:pt x="38470" y="27063"/>
                </a:cubicBezTo>
                <a:cubicBezTo>
                  <a:pt x="38678" y="27063"/>
                  <a:pt x="38875" y="26902"/>
                  <a:pt x="38875" y="26655"/>
                </a:cubicBezTo>
                <a:cubicBezTo>
                  <a:pt x="38875" y="26438"/>
                  <a:pt x="38698" y="26248"/>
                  <a:pt x="38467" y="26248"/>
                </a:cubicBezTo>
                <a:close/>
                <a:moveTo>
                  <a:pt x="53783" y="26527"/>
                </a:moveTo>
                <a:cubicBezTo>
                  <a:pt x="53717" y="26527"/>
                  <a:pt x="53650" y="26550"/>
                  <a:pt x="53595" y="26601"/>
                </a:cubicBezTo>
                <a:cubicBezTo>
                  <a:pt x="53418" y="26778"/>
                  <a:pt x="53541" y="27090"/>
                  <a:pt x="53785" y="27090"/>
                </a:cubicBezTo>
                <a:cubicBezTo>
                  <a:pt x="53949" y="27090"/>
                  <a:pt x="54071" y="26968"/>
                  <a:pt x="54071" y="26818"/>
                </a:cubicBezTo>
                <a:cubicBezTo>
                  <a:pt x="54071" y="26641"/>
                  <a:pt x="53929" y="26527"/>
                  <a:pt x="53783" y="26527"/>
                </a:cubicBezTo>
                <a:close/>
                <a:moveTo>
                  <a:pt x="23994" y="26397"/>
                </a:moveTo>
                <a:cubicBezTo>
                  <a:pt x="23989" y="26397"/>
                  <a:pt x="23983" y="26397"/>
                  <a:pt x="23978" y="26397"/>
                </a:cubicBezTo>
                <a:cubicBezTo>
                  <a:pt x="23774" y="26397"/>
                  <a:pt x="23624" y="26560"/>
                  <a:pt x="23638" y="26750"/>
                </a:cubicBezTo>
                <a:cubicBezTo>
                  <a:pt x="23638" y="26961"/>
                  <a:pt x="23811" y="27098"/>
                  <a:pt x="23990" y="27098"/>
                </a:cubicBezTo>
                <a:cubicBezTo>
                  <a:pt x="24077" y="27098"/>
                  <a:pt x="24165" y="27066"/>
                  <a:pt x="24236" y="26995"/>
                </a:cubicBezTo>
                <a:cubicBezTo>
                  <a:pt x="24450" y="26768"/>
                  <a:pt x="24296" y="26397"/>
                  <a:pt x="23994" y="26397"/>
                </a:cubicBezTo>
                <a:close/>
                <a:moveTo>
                  <a:pt x="47492" y="26329"/>
                </a:moveTo>
                <a:cubicBezTo>
                  <a:pt x="47288" y="26329"/>
                  <a:pt x="47112" y="26492"/>
                  <a:pt x="47098" y="26710"/>
                </a:cubicBezTo>
                <a:cubicBezTo>
                  <a:pt x="47098" y="26950"/>
                  <a:pt x="47293" y="27109"/>
                  <a:pt x="47494" y="27109"/>
                </a:cubicBezTo>
                <a:cubicBezTo>
                  <a:pt x="47589" y="27109"/>
                  <a:pt x="47686" y="27073"/>
                  <a:pt x="47764" y="26995"/>
                </a:cubicBezTo>
                <a:cubicBezTo>
                  <a:pt x="48009" y="26750"/>
                  <a:pt x="47846" y="26329"/>
                  <a:pt x="47492" y="26329"/>
                </a:cubicBezTo>
                <a:close/>
                <a:moveTo>
                  <a:pt x="35749" y="26316"/>
                </a:moveTo>
                <a:cubicBezTo>
                  <a:pt x="35395" y="26316"/>
                  <a:pt x="35218" y="26750"/>
                  <a:pt x="35463" y="26995"/>
                </a:cubicBezTo>
                <a:cubicBezTo>
                  <a:pt x="35548" y="27080"/>
                  <a:pt x="35651" y="27118"/>
                  <a:pt x="35750" y="27118"/>
                </a:cubicBezTo>
                <a:cubicBezTo>
                  <a:pt x="35953" y="27118"/>
                  <a:pt x="36143" y="26960"/>
                  <a:pt x="36143" y="26723"/>
                </a:cubicBezTo>
                <a:cubicBezTo>
                  <a:pt x="36143" y="26492"/>
                  <a:pt x="35966" y="26316"/>
                  <a:pt x="35749" y="26316"/>
                </a:cubicBezTo>
                <a:close/>
                <a:moveTo>
                  <a:pt x="18492" y="26617"/>
                </a:moveTo>
                <a:cubicBezTo>
                  <a:pt x="18433" y="26617"/>
                  <a:pt x="18373" y="26637"/>
                  <a:pt x="18323" y="26683"/>
                </a:cubicBezTo>
                <a:cubicBezTo>
                  <a:pt x="18160" y="26832"/>
                  <a:pt x="18269" y="27117"/>
                  <a:pt x="18486" y="27117"/>
                </a:cubicBezTo>
                <a:cubicBezTo>
                  <a:pt x="18495" y="27118"/>
                  <a:pt x="18503" y="27119"/>
                  <a:pt x="18511" y="27119"/>
                </a:cubicBezTo>
                <a:cubicBezTo>
                  <a:pt x="18648" y="27119"/>
                  <a:pt x="18745" y="27014"/>
                  <a:pt x="18745" y="26873"/>
                </a:cubicBezTo>
                <a:cubicBezTo>
                  <a:pt x="18754" y="26722"/>
                  <a:pt x="18626" y="26617"/>
                  <a:pt x="18492" y="26617"/>
                </a:cubicBezTo>
                <a:close/>
                <a:moveTo>
                  <a:pt x="21259" y="26492"/>
                </a:moveTo>
                <a:cubicBezTo>
                  <a:pt x="21083" y="26492"/>
                  <a:pt x="20933" y="26628"/>
                  <a:pt x="20933" y="26805"/>
                </a:cubicBezTo>
                <a:cubicBezTo>
                  <a:pt x="20933" y="26999"/>
                  <a:pt x="21090" y="27124"/>
                  <a:pt x="21255" y="27124"/>
                </a:cubicBezTo>
                <a:cubicBezTo>
                  <a:pt x="21333" y="27124"/>
                  <a:pt x="21412" y="27097"/>
                  <a:pt x="21477" y="27036"/>
                </a:cubicBezTo>
                <a:cubicBezTo>
                  <a:pt x="21667" y="26832"/>
                  <a:pt x="21531" y="26492"/>
                  <a:pt x="21259" y="26492"/>
                </a:cubicBezTo>
                <a:close/>
                <a:moveTo>
                  <a:pt x="57279" y="26832"/>
                </a:moveTo>
                <a:cubicBezTo>
                  <a:pt x="57238" y="26886"/>
                  <a:pt x="57211" y="26954"/>
                  <a:pt x="57211" y="27022"/>
                </a:cubicBezTo>
                <a:cubicBezTo>
                  <a:pt x="57211" y="27077"/>
                  <a:pt x="57279" y="27117"/>
                  <a:pt x="57306" y="27172"/>
                </a:cubicBezTo>
                <a:lnTo>
                  <a:pt x="57347" y="27145"/>
                </a:lnTo>
                <a:lnTo>
                  <a:pt x="57319" y="26846"/>
                </a:lnTo>
                <a:lnTo>
                  <a:pt x="57279" y="26832"/>
                </a:lnTo>
                <a:close/>
                <a:moveTo>
                  <a:pt x="33003" y="26384"/>
                </a:moveTo>
                <a:cubicBezTo>
                  <a:pt x="32785" y="26384"/>
                  <a:pt x="32609" y="26560"/>
                  <a:pt x="32609" y="26764"/>
                </a:cubicBezTo>
                <a:cubicBezTo>
                  <a:pt x="32599" y="27007"/>
                  <a:pt x="32796" y="27173"/>
                  <a:pt x="33004" y="27173"/>
                </a:cubicBezTo>
                <a:cubicBezTo>
                  <a:pt x="33098" y="27173"/>
                  <a:pt x="33194" y="27139"/>
                  <a:pt x="33275" y="27063"/>
                </a:cubicBezTo>
                <a:cubicBezTo>
                  <a:pt x="33519" y="26818"/>
                  <a:pt x="33343" y="26384"/>
                  <a:pt x="33003" y="26384"/>
                </a:cubicBezTo>
                <a:close/>
                <a:moveTo>
                  <a:pt x="44797" y="26383"/>
                </a:moveTo>
                <a:cubicBezTo>
                  <a:pt x="44789" y="26383"/>
                  <a:pt x="44782" y="26383"/>
                  <a:pt x="44774" y="26384"/>
                </a:cubicBezTo>
                <a:cubicBezTo>
                  <a:pt x="44407" y="26384"/>
                  <a:pt x="44230" y="26818"/>
                  <a:pt x="44488" y="27063"/>
                </a:cubicBezTo>
                <a:cubicBezTo>
                  <a:pt x="44571" y="27146"/>
                  <a:pt x="44672" y="27183"/>
                  <a:pt x="44771" y="27183"/>
                </a:cubicBezTo>
                <a:cubicBezTo>
                  <a:pt x="44979" y="27183"/>
                  <a:pt x="45177" y="27018"/>
                  <a:pt x="45168" y="26778"/>
                </a:cubicBezTo>
                <a:cubicBezTo>
                  <a:pt x="45168" y="26555"/>
                  <a:pt x="45004" y="26383"/>
                  <a:pt x="44797" y="26383"/>
                </a:cubicBezTo>
                <a:close/>
                <a:moveTo>
                  <a:pt x="51067" y="26560"/>
                </a:moveTo>
                <a:cubicBezTo>
                  <a:pt x="50877" y="26560"/>
                  <a:pt x="50727" y="26710"/>
                  <a:pt x="50727" y="26900"/>
                </a:cubicBezTo>
                <a:cubicBezTo>
                  <a:pt x="50727" y="27101"/>
                  <a:pt x="50893" y="27234"/>
                  <a:pt x="51067" y="27234"/>
                </a:cubicBezTo>
                <a:cubicBezTo>
                  <a:pt x="51153" y="27234"/>
                  <a:pt x="51240" y="27202"/>
                  <a:pt x="51312" y="27131"/>
                </a:cubicBezTo>
                <a:cubicBezTo>
                  <a:pt x="51516" y="26927"/>
                  <a:pt x="51366" y="26560"/>
                  <a:pt x="51067" y="26560"/>
                </a:cubicBezTo>
                <a:close/>
                <a:moveTo>
                  <a:pt x="30271" y="26479"/>
                </a:moveTo>
                <a:cubicBezTo>
                  <a:pt x="29931" y="26479"/>
                  <a:pt x="29754" y="26886"/>
                  <a:pt x="29999" y="27131"/>
                </a:cubicBezTo>
                <a:cubicBezTo>
                  <a:pt x="30076" y="27212"/>
                  <a:pt x="30173" y="27248"/>
                  <a:pt x="30269" y="27248"/>
                </a:cubicBezTo>
                <a:cubicBezTo>
                  <a:pt x="30463" y="27248"/>
                  <a:pt x="30651" y="27100"/>
                  <a:pt x="30651" y="26873"/>
                </a:cubicBezTo>
                <a:cubicBezTo>
                  <a:pt x="30651" y="26655"/>
                  <a:pt x="30488" y="26492"/>
                  <a:pt x="30284" y="26492"/>
                </a:cubicBezTo>
                <a:lnTo>
                  <a:pt x="30271" y="26479"/>
                </a:lnTo>
                <a:close/>
                <a:moveTo>
                  <a:pt x="42065" y="26437"/>
                </a:moveTo>
                <a:cubicBezTo>
                  <a:pt x="42057" y="26437"/>
                  <a:pt x="42050" y="26437"/>
                  <a:pt x="42042" y="26438"/>
                </a:cubicBezTo>
                <a:lnTo>
                  <a:pt x="42042" y="26451"/>
                </a:lnTo>
                <a:cubicBezTo>
                  <a:pt x="41688" y="26451"/>
                  <a:pt x="41512" y="26886"/>
                  <a:pt x="41770" y="27145"/>
                </a:cubicBezTo>
                <a:cubicBezTo>
                  <a:pt x="41848" y="27223"/>
                  <a:pt x="41946" y="27258"/>
                  <a:pt x="42043" y="27258"/>
                </a:cubicBezTo>
                <a:cubicBezTo>
                  <a:pt x="42248" y="27258"/>
                  <a:pt x="42450" y="27100"/>
                  <a:pt x="42450" y="26859"/>
                </a:cubicBezTo>
                <a:cubicBezTo>
                  <a:pt x="42463" y="26623"/>
                  <a:pt x="42285" y="26437"/>
                  <a:pt x="42065" y="26437"/>
                </a:cubicBezTo>
                <a:close/>
                <a:moveTo>
                  <a:pt x="27551" y="26561"/>
                </a:moveTo>
                <a:cubicBezTo>
                  <a:pt x="27461" y="26561"/>
                  <a:pt x="27369" y="26594"/>
                  <a:pt x="27294" y="26669"/>
                </a:cubicBezTo>
                <a:cubicBezTo>
                  <a:pt x="27063" y="26900"/>
                  <a:pt x="27226" y="27294"/>
                  <a:pt x="27552" y="27294"/>
                </a:cubicBezTo>
                <a:cubicBezTo>
                  <a:pt x="27756" y="27294"/>
                  <a:pt x="27919" y="27131"/>
                  <a:pt x="27919" y="26927"/>
                </a:cubicBezTo>
                <a:cubicBezTo>
                  <a:pt x="27919" y="26707"/>
                  <a:pt x="27739" y="26561"/>
                  <a:pt x="27551" y="26561"/>
                </a:cubicBezTo>
                <a:close/>
                <a:moveTo>
                  <a:pt x="39296" y="26506"/>
                </a:moveTo>
                <a:cubicBezTo>
                  <a:pt x="39079" y="26506"/>
                  <a:pt x="38902" y="26669"/>
                  <a:pt x="38902" y="26886"/>
                </a:cubicBezTo>
                <a:cubicBezTo>
                  <a:pt x="38893" y="27140"/>
                  <a:pt x="39090" y="27309"/>
                  <a:pt x="39299" y="27309"/>
                </a:cubicBezTo>
                <a:cubicBezTo>
                  <a:pt x="39392" y="27309"/>
                  <a:pt x="39488" y="27275"/>
                  <a:pt x="39568" y="27199"/>
                </a:cubicBezTo>
                <a:cubicBezTo>
                  <a:pt x="39826" y="26941"/>
                  <a:pt x="39663" y="26506"/>
                  <a:pt x="39296" y="26506"/>
                </a:cubicBezTo>
                <a:close/>
                <a:moveTo>
                  <a:pt x="24807" y="26642"/>
                </a:moveTo>
                <a:cubicBezTo>
                  <a:pt x="24508" y="26642"/>
                  <a:pt x="24358" y="27009"/>
                  <a:pt x="24562" y="27226"/>
                </a:cubicBezTo>
                <a:cubicBezTo>
                  <a:pt x="24629" y="27293"/>
                  <a:pt x="24713" y="27323"/>
                  <a:pt x="24797" y="27323"/>
                </a:cubicBezTo>
                <a:cubicBezTo>
                  <a:pt x="24969" y="27323"/>
                  <a:pt x="25137" y="27196"/>
                  <a:pt x="25147" y="26995"/>
                </a:cubicBezTo>
                <a:cubicBezTo>
                  <a:pt x="25160" y="26805"/>
                  <a:pt x="24997" y="26642"/>
                  <a:pt x="24807" y="26642"/>
                </a:cubicBezTo>
                <a:close/>
                <a:moveTo>
                  <a:pt x="48358" y="26587"/>
                </a:moveTo>
                <a:cubicBezTo>
                  <a:pt x="48351" y="26587"/>
                  <a:pt x="48343" y="26587"/>
                  <a:pt x="48335" y="26587"/>
                </a:cubicBezTo>
                <a:cubicBezTo>
                  <a:pt x="48009" y="26601"/>
                  <a:pt x="47846" y="26995"/>
                  <a:pt x="48090" y="27226"/>
                </a:cubicBezTo>
                <a:cubicBezTo>
                  <a:pt x="48165" y="27301"/>
                  <a:pt x="48257" y="27334"/>
                  <a:pt x="48348" y="27334"/>
                </a:cubicBezTo>
                <a:cubicBezTo>
                  <a:pt x="48540" y="27334"/>
                  <a:pt x="48725" y="27185"/>
                  <a:pt x="48716" y="26954"/>
                </a:cubicBezTo>
                <a:cubicBezTo>
                  <a:pt x="48729" y="26758"/>
                  <a:pt x="48565" y="26587"/>
                  <a:pt x="48358" y="26587"/>
                </a:cubicBezTo>
                <a:close/>
                <a:moveTo>
                  <a:pt x="54617" y="26831"/>
                </a:moveTo>
                <a:cubicBezTo>
                  <a:pt x="54479" y="26831"/>
                  <a:pt x="54369" y="26935"/>
                  <a:pt x="54356" y="27063"/>
                </a:cubicBezTo>
                <a:lnTo>
                  <a:pt x="54370" y="27063"/>
                </a:lnTo>
                <a:cubicBezTo>
                  <a:pt x="54360" y="27227"/>
                  <a:pt x="54495" y="27343"/>
                  <a:pt x="54632" y="27343"/>
                </a:cubicBezTo>
                <a:cubicBezTo>
                  <a:pt x="54688" y="27343"/>
                  <a:pt x="54744" y="27324"/>
                  <a:pt x="54791" y="27281"/>
                </a:cubicBezTo>
                <a:cubicBezTo>
                  <a:pt x="54968" y="27117"/>
                  <a:pt x="54873" y="26832"/>
                  <a:pt x="54642" y="26832"/>
                </a:cubicBezTo>
                <a:cubicBezTo>
                  <a:pt x="54633" y="26831"/>
                  <a:pt x="54625" y="26831"/>
                  <a:pt x="54617" y="26831"/>
                </a:cubicBezTo>
                <a:close/>
                <a:moveTo>
                  <a:pt x="16611" y="27063"/>
                </a:moveTo>
                <a:cubicBezTo>
                  <a:pt x="16570" y="27077"/>
                  <a:pt x="16502" y="27158"/>
                  <a:pt x="16461" y="27213"/>
                </a:cubicBezTo>
                <a:cubicBezTo>
                  <a:pt x="16516" y="27253"/>
                  <a:pt x="16556" y="27335"/>
                  <a:pt x="16624" y="27349"/>
                </a:cubicBezTo>
                <a:cubicBezTo>
                  <a:pt x="16629" y="27350"/>
                  <a:pt x="16634" y="27350"/>
                  <a:pt x="16639" y="27350"/>
                </a:cubicBezTo>
                <a:cubicBezTo>
                  <a:pt x="16698" y="27350"/>
                  <a:pt x="16737" y="27278"/>
                  <a:pt x="16787" y="27240"/>
                </a:cubicBezTo>
                <a:lnTo>
                  <a:pt x="16787" y="27172"/>
                </a:lnTo>
                <a:cubicBezTo>
                  <a:pt x="16719" y="27131"/>
                  <a:pt x="16651" y="27063"/>
                  <a:pt x="16611" y="27063"/>
                </a:cubicBezTo>
                <a:close/>
                <a:moveTo>
                  <a:pt x="22075" y="26737"/>
                </a:moveTo>
                <a:cubicBezTo>
                  <a:pt x="21803" y="26737"/>
                  <a:pt x="21653" y="27077"/>
                  <a:pt x="21844" y="27267"/>
                </a:cubicBezTo>
                <a:cubicBezTo>
                  <a:pt x="21912" y="27335"/>
                  <a:pt x="21995" y="27365"/>
                  <a:pt x="22075" y="27365"/>
                </a:cubicBezTo>
                <a:cubicBezTo>
                  <a:pt x="22236" y="27365"/>
                  <a:pt x="22387" y="27244"/>
                  <a:pt x="22387" y="27063"/>
                </a:cubicBezTo>
                <a:cubicBezTo>
                  <a:pt x="22401" y="26886"/>
                  <a:pt x="22251" y="26737"/>
                  <a:pt x="22075" y="26737"/>
                </a:cubicBezTo>
                <a:close/>
                <a:moveTo>
                  <a:pt x="36573" y="26593"/>
                </a:moveTo>
                <a:cubicBezTo>
                  <a:pt x="36474" y="26593"/>
                  <a:pt x="36373" y="26629"/>
                  <a:pt x="36292" y="26710"/>
                </a:cubicBezTo>
                <a:cubicBezTo>
                  <a:pt x="36048" y="26968"/>
                  <a:pt x="36224" y="27389"/>
                  <a:pt x="36578" y="27389"/>
                </a:cubicBezTo>
                <a:cubicBezTo>
                  <a:pt x="36795" y="27389"/>
                  <a:pt x="36972" y="27199"/>
                  <a:pt x="36972" y="26982"/>
                </a:cubicBezTo>
                <a:cubicBezTo>
                  <a:pt x="36972" y="26744"/>
                  <a:pt x="36776" y="26593"/>
                  <a:pt x="36573" y="26593"/>
                </a:cubicBezTo>
                <a:close/>
                <a:moveTo>
                  <a:pt x="19329" y="26886"/>
                </a:moveTo>
                <a:cubicBezTo>
                  <a:pt x="19098" y="26886"/>
                  <a:pt x="18989" y="27158"/>
                  <a:pt x="19152" y="27321"/>
                </a:cubicBezTo>
                <a:cubicBezTo>
                  <a:pt x="19202" y="27375"/>
                  <a:pt x="19264" y="27399"/>
                  <a:pt x="19326" y="27399"/>
                </a:cubicBezTo>
                <a:cubicBezTo>
                  <a:pt x="19452" y="27399"/>
                  <a:pt x="19574" y="27300"/>
                  <a:pt x="19574" y="27145"/>
                </a:cubicBezTo>
                <a:cubicBezTo>
                  <a:pt x="19574" y="27009"/>
                  <a:pt x="19465" y="26886"/>
                  <a:pt x="19329" y="26886"/>
                </a:cubicBezTo>
                <a:close/>
                <a:moveTo>
                  <a:pt x="45591" y="26627"/>
                </a:moveTo>
                <a:cubicBezTo>
                  <a:pt x="45384" y="26627"/>
                  <a:pt x="45208" y="26786"/>
                  <a:pt x="45195" y="26995"/>
                </a:cubicBezTo>
                <a:cubicBezTo>
                  <a:pt x="45186" y="27245"/>
                  <a:pt x="45386" y="27420"/>
                  <a:pt x="45600" y="27420"/>
                </a:cubicBezTo>
                <a:cubicBezTo>
                  <a:pt x="45690" y="27420"/>
                  <a:pt x="45781" y="27389"/>
                  <a:pt x="45861" y="27321"/>
                </a:cubicBezTo>
                <a:cubicBezTo>
                  <a:pt x="46119" y="27077"/>
                  <a:pt x="45970" y="26642"/>
                  <a:pt x="45617" y="26628"/>
                </a:cubicBezTo>
                <a:cubicBezTo>
                  <a:pt x="45608" y="26628"/>
                  <a:pt x="45600" y="26627"/>
                  <a:pt x="45591" y="26627"/>
                </a:cubicBezTo>
                <a:close/>
                <a:moveTo>
                  <a:pt x="33832" y="26655"/>
                </a:moveTo>
                <a:cubicBezTo>
                  <a:pt x="33615" y="26655"/>
                  <a:pt x="33438" y="26832"/>
                  <a:pt x="33438" y="27036"/>
                </a:cubicBezTo>
                <a:cubicBezTo>
                  <a:pt x="33429" y="27279"/>
                  <a:pt x="33619" y="27445"/>
                  <a:pt x="33823" y="27445"/>
                </a:cubicBezTo>
                <a:cubicBezTo>
                  <a:pt x="33915" y="27445"/>
                  <a:pt x="34010" y="27411"/>
                  <a:pt x="34090" y="27335"/>
                </a:cubicBezTo>
                <a:cubicBezTo>
                  <a:pt x="34349" y="27090"/>
                  <a:pt x="34185" y="26669"/>
                  <a:pt x="33832" y="26655"/>
                </a:cubicBezTo>
                <a:close/>
                <a:moveTo>
                  <a:pt x="51896" y="26818"/>
                </a:moveTo>
                <a:cubicBezTo>
                  <a:pt x="51719" y="26818"/>
                  <a:pt x="51570" y="26968"/>
                  <a:pt x="51570" y="27145"/>
                </a:cubicBezTo>
                <a:lnTo>
                  <a:pt x="51584" y="27145"/>
                </a:lnTo>
                <a:cubicBezTo>
                  <a:pt x="51584" y="27336"/>
                  <a:pt x="51742" y="27460"/>
                  <a:pt x="51908" y="27460"/>
                </a:cubicBezTo>
                <a:cubicBezTo>
                  <a:pt x="51990" y="27460"/>
                  <a:pt x="52073" y="27430"/>
                  <a:pt x="52141" y="27362"/>
                </a:cubicBezTo>
                <a:cubicBezTo>
                  <a:pt x="52331" y="27158"/>
                  <a:pt x="52182" y="26818"/>
                  <a:pt x="51896" y="26818"/>
                </a:cubicBezTo>
                <a:close/>
                <a:moveTo>
                  <a:pt x="42868" y="26682"/>
                </a:moveTo>
                <a:cubicBezTo>
                  <a:pt x="42525" y="26682"/>
                  <a:pt x="42345" y="27108"/>
                  <a:pt x="42585" y="27362"/>
                </a:cubicBezTo>
                <a:cubicBezTo>
                  <a:pt x="42666" y="27447"/>
                  <a:pt x="42767" y="27485"/>
                  <a:pt x="42867" y="27485"/>
                </a:cubicBezTo>
                <a:cubicBezTo>
                  <a:pt x="43071" y="27485"/>
                  <a:pt x="43270" y="27327"/>
                  <a:pt x="43279" y="27090"/>
                </a:cubicBezTo>
                <a:cubicBezTo>
                  <a:pt x="43279" y="26873"/>
                  <a:pt x="43102" y="26696"/>
                  <a:pt x="42884" y="26683"/>
                </a:cubicBezTo>
                <a:cubicBezTo>
                  <a:pt x="42879" y="26682"/>
                  <a:pt x="42874" y="26682"/>
                  <a:pt x="42868" y="26682"/>
                </a:cubicBezTo>
                <a:close/>
                <a:moveTo>
                  <a:pt x="31114" y="26737"/>
                </a:moveTo>
                <a:cubicBezTo>
                  <a:pt x="30774" y="26737"/>
                  <a:pt x="30611" y="27145"/>
                  <a:pt x="30842" y="27376"/>
                </a:cubicBezTo>
                <a:cubicBezTo>
                  <a:pt x="30921" y="27455"/>
                  <a:pt x="31016" y="27490"/>
                  <a:pt x="31108" y="27490"/>
                </a:cubicBezTo>
                <a:cubicBezTo>
                  <a:pt x="31301" y="27490"/>
                  <a:pt x="31481" y="27338"/>
                  <a:pt x="31481" y="27117"/>
                </a:cubicBezTo>
                <a:cubicBezTo>
                  <a:pt x="31494" y="26900"/>
                  <a:pt x="31317" y="26737"/>
                  <a:pt x="31114" y="26737"/>
                </a:cubicBezTo>
                <a:close/>
                <a:moveTo>
                  <a:pt x="28382" y="26805"/>
                </a:moveTo>
                <a:cubicBezTo>
                  <a:pt x="28055" y="26805"/>
                  <a:pt x="27892" y="27199"/>
                  <a:pt x="28110" y="27430"/>
                </a:cubicBezTo>
                <a:cubicBezTo>
                  <a:pt x="28185" y="27505"/>
                  <a:pt x="28278" y="27539"/>
                  <a:pt x="28369" y="27539"/>
                </a:cubicBezTo>
                <a:cubicBezTo>
                  <a:pt x="28557" y="27539"/>
                  <a:pt x="28739" y="27396"/>
                  <a:pt x="28749" y="27185"/>
                </a:cubicBezTo>
                <a:cubicBezTo>
                  <a:pt x="28749" y="26982"/>
                  <a:pt x="28585" y="26805"/>
                  <a:pt x="28382" y="26805"/>
                </a:cubicBezTo>
                <a:close/>
                <a:moveTo>
                  <a:pt x="55442" y="27088"/>
                </a:moveTo>
                <a:cubicBezTo>
                  <a:pt x="55390" y="27088"/>
                  <a:pt x="55338" y="27105"/>
                  <a:pt x="55294" y="27145"/>
                </a:cubicBezTo>
                <a:cubicBezTo>
                  <a:pt x="55131" y="27294"/>
                  <a:pt x="55226" y="27552"/>
                  <a:pt x="55444" y="27566"/>
                </a:cubicBezTo>
                <a:cubicBezTo>
                  <a:pt x="55566" y="27566"/>
                  <a:pt x="55661" y="27471"/>
                  <a:pt x="55675" y="27349"/>
                </a:cubicBezTo>
                <a:lnTo>
                  <a:pt x="55688" y="27349"/>
                </a:lnTo>
                <a:cubicBezTo>
                  <a:pt x="55698" y="27194"/>
                  <a:pt x="55571" y="27088"/>
                  <a:pt x="55442" y="27088"/>
                </a:cubicBezTo>
                <a:close/>
                <a:moveTo>
                  <a:pt x="49180" y="26845"/>
                </a:moveTo>
                <a:cubicBezTo>
                  <a:pt x="49175" y="26845"/>
                  <a:pt x="49170" y="26845"/>
                  <a:pt x="49164" y="26846"/>
                </a:cubicBezTo>
                <a:cubicBezTo>
                  <a:pt x="48974" y="26846"/>
                  <a:pt x="48811" y="27009"/>
                  <a:pt x="48811" y="27199"/>
                </a:cubicBezTo>
                <a:cubicBezTo>
                  <a:pt x="48811" y="27419"/>
                  <a:pt x="48991" y="27572"/>
                  <a:pt x="49179" y="27572"/>
                </a:cubicBezTo>
                <a:cubicBezTo>
                  <a:pt x="49269" y="27572"/>
                  <a:pt x="49361" y="27537"/>
                  <a:pt x="49436" y="27457"/>
                </a:cubicBezTo>
                <a:cubicBezTo>
                  <a:pt x="49663" y="27230"/>
                  <a:pt x="49496" y="26845"/>
                  <a:pt x="49180" y="26845"/>
                </a:cubicBezTo>
                <a:close/>
                <a:moveTo>
                  <a:pt x="25622" y="26886"/>
                </a:moveTo>
                <a:cubicBezTo>
                  <a:pt x="25323" y="26886"/>
                  <a:pt x="25174" y="27253"/>
                  <a:pt x="25378" y="27471"/>
                </a:cubicBezTo>
                <a:cubicBezTo>
                  <a:pt x="25449" y="27542"/>
                  <a:pt x="25535" y="27574"/>
                  <a:pt x="25620" y="27574"/>
                </a:cubicBezTo>
                <a:cubicBezTo>
                  <a:pt x="25795" y="27574"/>
                  <a:pt x="25962" y="27437"/>
                  <a:pt x="25962" y="27226"/>
                </a:cubicBezTo>
                <a:cubicBezTo>
                  <a:pt x="25962" y="27050"/>
                  <a:pt x="25813" y="26886"/>
                  <a:pt x="25622" y="26886"/>
                </a:cubicBezTo>
                <a:close/>
                <a:moveTo>
                  <a:pt x="40122" y="26777"/>
                </a:moveTo>
                <a:cubicBezTo>
                  <a:pt x="39779" y="26777"/>
                  <a:pt x="39599" y="27176"/>
                  <a:pt x="39826" y="27444"/>
                </a:cubicBezTo>
                <a:cubicBezTo>
                  <a:pt x="39906" y="27533"/>
                  <a:pt x="40011" y="27574"/>
                  <a:pt x="40115" y="27574"/>
                </a:cubicBezTo>
                <a:cubicBezTo>
                  <a:pt x="40310" y="27574"/>
                  <a:pt x="40502" y="27430"/>
                  <a:pt x="40519" y="27199"/>
                </a:cubicBezTo>
                <a:cubicBezTo>
                  <a:pt x="40533" y="26982"/>
                  <a:pt x="40356" y="26791"/>
                  <a:pt x="40139" y="26778"/>
                </a:cubicBezTo>
                <a:cubicBezTo>
                  <a:pt x="40133" y="26777"/>
                  <a:pt x="40127" y="26777"/>
                  <a:pt x="40122" y="26777"/>
                </a:cubicBezTo>
                <a:close/>
                <a:moveTo>
                  <a:pt x="17399" y="27281"/>
                </a:moveTo>
                <a:cubicBezTo>
                  <a:pt x="17358" y="27335"/>
                  <a:pt x="17290" y="27403"/>
                  <a:pt x="17290" y="27457"/>
                </a:cubicBezTo>
                <a:cubicBezTo>
                  <a:pt x="17290" y="27512"/>
                  <a:pt x="17385" y="27593"/>
                  <a:pt x="17426" y="27593"/>
                </a:cubicBezTo>
                <a:cubicBezTo>
                  <a:pt x="17494" y="27580"/>
                  <a:pt x="17549" y="27525"/>
                  <a:pt x="17576" y="27457"/>
                </a:cubicBezTo>
                <a:cubicBezTo>
                  <a:pt x="17576" y="27403"/>
                  <a:pt x="17508" y="27335"/>
                  <a:pt x="17467" y="27281"/>
                </a:cubicBezTo>
                <a:close/>
                <a:moveTo>
                  <a:pt x="37409" y="26845"/>
                </a:moveTo>
                <a:cubicBezTo>
                  <a:pt x="37404" y="26845"/>
                  <a:pt x="37399" y="26845"/>
                  <a:pt x="37393" y="26846"/>
                </a:cubicBezTo>
                <a:cubicBezTo>
                  <a:pt x="37176" y="26846"/>
                  <a:pt x="37013" y="27022"/>
                  <a:pt x="36999" y="27240"/>
                </a:cubicBezTo>
                <a:lnTo>
                  <a:pt x="37013" y="27240"/>
                </a:lnTo>
                <a:cubicBezTo>
                  <a:pt x="37003" y="27480"/>
                  <a:pt x="37202" y="27639"/>
                  <a:pt x="37410" y="27639"/>
                </a:cubicBezTo>
                <a:cubicBezTo>
                  <a:pt x="37509" y="27639"/>
                  <a:pt x="37610" y="27604"/>
                  <a:pt x="37692" y="27525"/>
                </a:cubicBezTo>
                <a:cubicBezTo>
                  <a:pt x="37933" y="27271"/>
                  <a:pt x="37752" y="26845"/>
                  <a:pt x="37409" y="26845"/>
                </a:cubicBezTo>
                <a:close/>
                <a:moveTo>
                  <a:pt x="20141" y="27129"/>
                </a:moveTo>
                <a:cubicBezTo>
                  <a:pt x="20075" y="27129"/>
                  <a:pt x="20008" y="27154"/>
                  <a:pt x="19954" y="27213"/>
                </a:cubicBezTo>
                <a:cubicBezTo>
                  <a:pt x="19791" y="27376"/>
                  <a:pt x="19914" y="27648"/>
                  <a:pt x="20145" y="27648"/>
                </a:cubicBezTo>
                <a:cubicBezTo>
                  <a:pt x="20294" y="27648"/>
                  <a:pt x="20403" y="27525"/>
                  <a:pt x="20403" y="27389"/>
                </a:cubicBezTo>
                <a:cubicBezTo>
                  <a:pt x="20403" y="27235"/>
                  <a:pt x="20275" y="27129"/>
                  <a:pt x="20141" y="27129"/>
                </a:cubicBezTo>
                <a:close/>
                <a:moveTo>
                  <a:pt x="22904" y="27022"/>
                </a:moveTo>
                <a:cubicBezTo>
                  <a:pt x="22483" y="27022"/>
                  <a:pt x="22483" y="27648"/>
                  <a:pt x="22904" y="27648"/>
                </a:cubicBezTo>
                <a:cubicBezTo>
                  <a:pt x="23325" y="27648"/>
                  <a:pt x="23325" y="27022"/>
                  <a:pt x="22904" y="27022"/>
                </a:cubicBezTo>
                <a:close/>
                <a:moveTo>
                  <a:pt x="46417" y="26877"/>
                </a:moveTo>
                <a:cubicBezTo>
                  <a:pt x="46323" y="26877"/>
                  <a:pt x="46227" y="26910"/>
                  <a:pt x="46147" y="26982"/>
                </a:cubicBezTo>
                <a:cubicBezTo>
                  <a:pt x="45902" y="27226"/>
                  <a:pt x="46065" y="27648"/>
                  <a:pt x="46405" y="27661"/>
                </a:cubicBezTo>
                <a:cubicBezTo>
                  <a:pt x="46622" y="27661"/>
                  <a:pt x="46799" y="27498"/>
                  <a:pt x="46813" y="27281"/>
                </a:cubicBezTo>
                <a:cubicBezTo>
                  <a:pt x="46822" y="27037"/>
                  <a:pt x="46625" y="26877"/>
                  <a:pt x="46417" y="26877"/>
                </a:cubicBezTo>
                <a:close/>
                <a:moveTo>
                  <a:pt x="34648" y="26914"/>
                </a:moveTo>
                <a:cubicBezTo>
                  <a:pt x="34294" y="26914"/>
                  <a:pt x="34131" y="27321"/>
                  <a:pt x="34376" y="27566"/>
                </a:cubicBezTo>
                <a:cubicBezTo>
                  <a:pt x="34456" y="27646"/>
                  <a:pt x="34554" y="27683"/>
                  <a:pt x="34650" y="27683"/>
                </a:cubicBezTo>
                <a:cubicBezTo>
                  <a:pt x="34844" y="27683"/>
                  <a:pt x="35028" y="27531"/>
                  <a:pt x="35028" y="27294"/>
                </a:cubicBezTo>
                <a:cubicBezTo>
                  <a:pt x="35028" y="27090"/>
                  <a:pt x="34851" y="26914"/>
                  <a:pt x="34648" y="26914"/>
                </a:cubicBezTo>
                <a:close/>
                <a:moveTo>
                  <a:pt x="52709" y="27090"/>
                </a:moveTo>
                <a:cubicBezTo>
                  <a:pt x="52448" y="27090"/>
                  <a:pt x="52321" y="27407"/>
                  <a:pt x="52494" y="27607"/>
                </a:cubicBezTo>
                <a:cubicBezTo>
                  <a:pt x="52558" y="27670"/>
                  <a:pt x="52638" y="27699"/>
                  <a:pt x="52716" y="27699"/>
                </a:cubicBezTo>
                <a:cubicBezTo>
                  <a:pt x="52873" y="27699"/>
                  <a:pt x="53024" y="27584"/>
                  <a:pt x="53024" y="27403"/>
                </a:cubicBezTo>
                <a:cubicBezTo>
                  <a:pt x="53024" y="27226"/>
                  <a:pt x="52888" y="27090"/>
                  <a:pt x="52725" y="27090"/>
                </a:cubicBezTo>
                <a:cubicBezTo>
                  <a:pt x="52720" y="27090"/>
                  <a:pt x="52714" y="27090"/>
                  <a:pt x="52709" y="27090"/>
                </a:cubicBezTo>
                <a:close/>
                <a:moveTo>
                  <a:pt x="31916" y="26982"/>
                </a:moveTo>
                <a:cubicBezTo>
                  <a:pt x="31712" y="26982"/>
                  <a:pt x="31549" y="27158"/>
                  <a:pt x="31549" y="27362"/>
                </a:cubicBezTo>
                <a:cubicBezTo>
                  <a:pt x="31558" y="27589"/>
                  <a:pt x="31743" y="27732"/>
                  <a:pt x="31934" y="27732"/>
                </a:cubicBezTo>
                <a:cubicBezTo>
                  <a:pt x="32029" y="27732"/>
                  <a:pt x="32124" y="27697"/>
                  <a:pt x="32201" y="27620"/>
                </a:cubicBezTo>
                <a:cubicBezTo>
                  <a:pt x="32432" y="27376"/>
                  <a:pt x="32255" y="26982"/>
                  <a:pt x="31916" y="26982"/>
                </a:cubicBezTo>
                <a:close/>
                <a:moveTo>
                  <a:pt x="43701" y="26964"/>
                </a:moveTo>
                <a:cubicBezTo>
                  <a:pt x="43600" y="26964"/>
                  <a:pt x="43497" y="27004"/>
                  <a:pt x="43415" y="27090"/>
                </a:cubicBezTo>
                <a:cubicBezTo>
                  <a:pt x="43174" y="27331"/>
                  <a:pt x="43341" y="27757"/>
                  <a:pt x="43684" y="27757"/>
                </a:cubicBezTo>
                <a:cubicBezTo>
                  <a:pt x="43689" y="27757"/>
                  <a:pt x="43695" y="27757"/>
                  <a:pt x="43700" y="27756"/>
                </a:cubicBezTo>
                <a:cubicBezTo>
                  <a:pt x="43931" y="27756"/>
                  <a:pt x="44094" y="27580"/>
                  <a:pt x="44094" y="27362"/>
                </a:cubicBezTo>
                <a:cubicBezTo>
                  <a:pt x="44094" y="27118"/>
                  <a:pt x="43902" y="26964"/>
                  <a:pt x="43701" y="26964"/>
                </a:cubicBezTo>
                <a:close/>
                <a:moveTo>
                  <a:pt x="50005" y="27106"/>
                </a:moveTo>
                <a:cubicBezTo>
                  <a:pt x="49919" y="27106"/>
                  <a:pt x="49831" y="27139"/>
                  <a:pt x="49762" y="27213"/>
                </a:cubicBezTo>
                <a:cubicBezTo>
                  <a:pt x="49545" y="27430"/>
                  <a:pt x="49708" y="27784"/>
                  <a:pt x="50007" y="27784"/>
                </a:cubicBezTo>
                <a:cubicBezTo>
                  <a:pt x="50197" y="27784"/>
                  <a:pt x="50347" y="27634"/>
                  <a:pt x="50347" y="27444"/>
                </a:cubicBezTo>
                <a:lnTo>
                  <a:pt x="50347" y="27430"/>
                </a:lnTo>
                <a:cubicBezTo>
                  <a:pt x="50338" y="27232"/>
                  <a:pt x="50174" y="27106"/>
                  <a:pt x="50005" y="27106"/>
                </a:cubicBezTo>
                <a:close/>
                <a:moveTo>
                  <a:pt x="56254" y="27356"/>
                </a:moveTo>
                <a:cubicBezTo>
                  <a:pt x="56203" y="27356"/>
                  <a:pt x="56152" y="27374"/>
                  <a:pt x="56110" y="27417"/>
                </a:cubicBezTo>
                <a:cubicBezTo>
                  <a:pt x="55974" y="27552"/>
                  <a:pt x="56069" y="27784"/>
                  <a:pt x="56259" y="27784"/>
                </a:cubicBezTo>
                <a:cubicBezTo>
                  <a:pt x="56267" y="27784"/>
                  <a:pt x="56275" y="27785"/>
                  <a:pt x="56282" y="27785"/>
                </a:cubicBezTo>
                <a:cubicBezTo>
                  <a:pt x="56393" y="27785"/>
                  <a:pt x="56478" y="27694"/>
                  <a:pt x="56490" y="27580"/>
                </a:cubicBezTo>
                <a:lnTo>
                  <a:pt x="56477" y="27580"/>
                </a:lnTo>
                <a:cubicBezTo>
                  <a:pt x="56477" y="27448"/>
                  <a:pt x="56367" y="27356"/>
                  <a:pt x="56254" y="27356"/>
                </a:cubicBezTo>
                <a:close/>
                <a:moveTo>
                  <a:pt x="29201" y="27080"/>
                </a:moveTo>
                <a:cubicBezTo>
                  <a:pt x="29114" y="27080"/>
                  <a:pt x="29025" y="27113"/>
                  <a:pt x="28952" y="27185"/>
                </a:cubicBezTo>
                <a:cubicBezTo>
                  <a:pt x="28708" y="27403"/>
                  <a:pt x="28871" y="27811"/>
                  <a:pt x="29197" y="27811"/>
                </a:cubicBezTo>
                <a:cubicBezTo>
                  <a:pt x="29387" y="27811"/>
                  <a:pt x="29550" y="27661"/>
                  <a:pt x="29564" y="27471"/>
                </a:cubicBezTo>
                <a:lnTo>
                  <a:pt x="29564" y="27457"/>
                </a:lnTo>
                <a:cubicBezTo>
                  <a:pt x="29573" y="27234"/>
                  <a:pt x="29391" y="27080"/>
                  <a:pt x="29201" y="27080"/>
                </a:cubicBezTo>
                <a:close/>
                <a:moveTo>
                  <a:pt x="40954" y="27022"/>
                </a:moveTo>
                <a:cubicBezTo>
                  <a:pt x="40737" y="27022"/>
                  <a:pt x="40560" y="27185"/>
                  <a:pt x="40547" y="27417"/>
                </a:cubicBezTo>
                <a:cubicBezTo>
                  <a:pt x="40547" y="27657"/>
                  <a:pt x="40741" y="27815"/>
                  <a:pt x="40947" y="27815"/>
                </a:cubicBezTo>
                <a:cubicBezTo>
                  <a:pt x="41044" y="27815"/>
                  <a:pt x="41144" y="27780"/>
                  <a:pt x="41226" y="27702"/>
                </a:cubicBezTo>
                <a:cubicBezTo>
                  <a:pt x="41471" y="27471"/>
                  <a:pt x="41308" y="27036"/>
                  <a:pt x="40954" y="27022"/>
                </a:cubicBezTo>
                <a:close/>
                <a:moveTo>
                  <a:pt x="18269" y="27552"/>
                </a:moveTo>
                <a:cubicBezTo>
                  <a:pt x="18215" y="27566"/>
                  <a:pt x="18119" y="27648"/>
                  <a:pt x="18119" y="27702"/>
                </a:cubicBezTo>
                <a:cubicBezTo>
                  <a:pt x="18119" y="27743"/>
                  <a:pt x="18201" y="27838"/>
                  <a:pt x="18269" y="27838"/>
                </a:cubicBezTo>
                <a:cubicBezTo>
                  <a:pt x="18273" y="27839"/>
                  <a:pt x="18277" y="27839"/>
                  <a:pt x="18281" y="27839"/>
                </a:cubicBezTo>
                <a:cubicBezTo>
                  <a:pt x="18331" y="27839"/>
                  <a:pt x="18382" y="27767"/>
                  <a:pt x="18432" y="27729"/>
                </a:cubicBezTo>
                <a:lnTo>
                  <a:pt x="18432" y="27661"/>
                </a:lnTo>
                <a:cubicBezTo>
                  <a:pt x="18378" y="27620"/>
                  <a:pt x="18310" y="27552"/>
                  <a:pt x="18269" y="27552"/>
                </a:cubicBezTo>
                <a:close/>
                <a:moveTo>
                  <a:pt x="26448" y="27171"/>
                </a:moveTo>
                <a:cubicBezTo>
                  <a:pt x="26160" y="27171"/>
                  <a:pt x="25993" y="27516"/>
                  <a:pt x="26207" y="27743"/>
                </a:cubicBezTo>
                <a:cubicBezTo>
                  <a:pt x="26276" y="27816"/>
                  <a:pt x="26364" y="27849"/>
                  <a:pt x="26450" y="27849"/>
                </a:cubicBezTo>
                <a:cubicBezTo>
                  <a:pt x="26619" y="27849"/>
                  <a:pt x="26782" y="27723"/>
                  <a:pt x="26791" y="27525"/>
                </a:cubicBezTo>
                <a:cubicBezTo>
                  <a:pt x="26805" y="27335"/>
                  <a:pt x="26655" y="27185"/>
                  <a:pt x="26465" y="27172"/>
                </a:cubicBezTo>
                <a:cubicBezTo>
                  <a:pt x="26459" y="27172"/>
                  <a:pt x="26454" y="27171"/>
                  <a:pt x="26448" y="27171"/>
                </a:cubicBezTo>
                <a:close/>
                <a:moveTo>
                  <a:pt x="38206" y="27090"/>
                </a:moveTo>
                <a:cubicBezTo>
                  <a:pt x="37877" y="27090"/>
                  <a:pt x="37696" y="27502"/>
                  <a:pt x="37937" y="27756"/>
                </a:cubicBezTo>
                <a:cubicBezTo>
                  <a:pt x="38017" y="27837"/>
                  <a:pt x="38117" y="27873"/>
                  <a:pt x="38215" y="27873"/>
                </a:cubicBezTo>
                <a:cubicBezTo>
                  <a:pt x="38415" y="27873"/>
                  <a:pt x="38607" y="27722"/>
                  <a:pt x="38617" y="27484"/>
                </a:cubicBezTo>
                <a:cubicBezTo>
                  <a:pt x="38617" y="27281"/>
                  <a:pt x="38440" y="27104"/>
                  <a:pt x="38236" y="27090"/>
                </a:cubicBezTo>
                <a:lnTo>
                  <a:pt x="38222" y="27090"/>
                </a:lnTo>
                <a:cubicBezTo>
                  <a:pt x="38217" y="27090"/>
                  <a:pt x="38212" y="27090"/>
                  <a:pt x="38206" y="27090"/>
                </a:cubicBezTo>
                <a:close/>
                <a:moveTo>
                  <a:pt x="23754" y="27266"/>
                </a:moveTo>
                <a:cubicBezTo>
                  <a:pt x="23747" y="27266"/>
                  <a:pt x="23740" y="27266"/>
                  <a:pt x="23733" y="27267"/>
                </a:cubicBezTo>
                <a:cubicBezTo>
                  <a:pt x="23448" y="27267"/>
                  <a:pt x="23312" y="27607"/>
                  <a:pt x="23516" y="27797"/>
                </a:cubicBezTo>
                <a:cubicBezTo>
                  <a:pt x="23576" y="27858"/>
                  <a:pt x="23652" y="27885"/>
                  <a:pt x="23728" y="27885"/>
                </a:cubicBezTo>
                <a:cubicBezTo>
                  <a:pt x="23888" y="27885"/>
                  <a:pt x="24046" y="27760"/>
                  <a:pt x="24046" y="27566"/>
                </a:cubicBezTo>
                <a:cubicBezTo>
                  <a:pt x="24046" y="27410"/>
                  <a:pt x="23909" y="27266"/>
                  <a:pt x="23754" y="27266"/>
                </a:cubicBezTo>
                <a:close/>
                <a:moveTo>
                  <a:pt x="20976" y="27383"/>
                </a:moveTo>
                <a:cubicBezTo>
                  <a:pt x="20913" y="27383"/>
                  <a:pt x="20849" y="27406"/>
                  <a:pt x="20797" y="27457"/>
                </a:cubicBezTo>
                <a:cubicBezTo>
                  <a:pt x="20620" y="27620"/>
                  <a:pt x="20743" y="27906"/>
                  <a:pt x="20974" y="27906"/>
                </a:cubicBezTo>
                <a:cubicBezTo>
                  <a:pt x="21121" y="27906"/>
                  <a:pt x="21242" y="27787"/>
                  <a:pt x="21246" y="27641"/>
                </a:cubicBezTo>
                <a:lnTo>
                  <a:pt x="21246" y="27641"/>
                </a:lnTo>
                <a:cubicBezTo>
                  <a:pt x="21246" y="27643"/>
                  <a:pt x="21246" y="27645"/>
                  <a:pt x="21246" y="27648"/>
                </a:cubicBezTo>
                <a:lnTo>
                  <a:pt x="21246" y="27634"/>
                </a:lnTo>
                <a:cubicBezTo>
                  <a:pt x="21246" y="27636"/>
                  <a:pt x="21246" y="27639"/>
                  <a:pt x="21246" y="27641"/>
                </a:cubicBezTo>
                <a:lnTo>
                  <a:pt x="21246" y="27641"/>
                </a:lnTo>
                <a:cubicBezTo>
                  <a:pt x="21242" y="27487"/>
                  <a:pt x="21110" y="27383"/>
                  <a:pt x="20976" y="27383"/>
                </a:cubicBezTo>
                <a:close/>
                <a:moveTo>
                  <a:pt x="53545" y="27357"/>
                </a:moveTo>
                <a:cubicBezTo>
                  <a:pt x="53476" y="27357"/>
                  <a:pt x="53405" y="27384"/>
                  <a:pt x="53351" y="27444"/>
                </a:cubicBezTo>
                <a:cubicBezTo>
                  <a:pt x="53178" y="27617"/>
                  <a:pt x="53304" y="27906"/>
                  <a:pt x="53538" y="27906"/>
                </a:cubicBezTo>
                <a:cubicBezTo>
                  <a:pt x="53544" y="27906"/>
                  <a:pt x="53549" y="27906"/>
                  <a:pt x="53554" y="27906"/>
                </a:cubicBezTo>
                <a:cubicBezTo>
                  <a:pt x="53704" y="27906"/>
                  <a:pt x="53826" y="27784"/>
                  <a:pt x="53826" y="27634"/>
                </a:cubicBezTo>
                <a:cubicBezTo>
                  <a:pt x="53817" y="27463"/>
                  <a:pt x="53683" y="27357"/>
                  <a:pt x="53545" y="27357"/>
                </a:cubicBezTo>
                <a:close/>
                <a:moveTo>
                  <a:pt x="47236" y="27162"/>
                </a:moveTo>
                <a:cubicBezTo>
                  <a:pt x="47145" y="27162"/>
                  <a:pt x="47052" y="27195"/>
                  <a:pt x="46976" y="27267"/>
                </a:cubicBezTo>
                <a:cubicBezTo>
                  <a:pt x="46745" y="27512"/>
                  <a:pt x="46908" y="27919"/>
                  <a:pt x="47248" y="27919"/>
                </a:cubicBezTo>
                <a:cubicBezTo>
                  <a:pt x="47451" y="27919"/>
                  <a:pt x="47628" y="27756"/>
                  <a:pt x="47628" y="27552"/>
                </a:cubicBezTo>
                <a:cubicBezTo>
                  <a:pt x="47628" y="27319"/>
                  <a:pt x="47436" y="27162"/>
                  <a:pt x="47236" y="27162"/>
                </a:cubicBezTo>
                <a:close/>
                <a:moveTo>
                  <a:pt x="35477" y="27158"/>
                </a:moveTo>
                <a:cubicBezTo>
                  <a:pt x="35273" y="27158"/>
                  <a:pt x="35096" y="27321"/>
                  <a:pt x="35096" y="27539"/>
                </a:cubicBezTo>
                <a:cubicBezTo>
                  <a:pt x="35087" y="27769"/>
                  <a:pt x="35271" y="27925"/>
                  <a:pt x="35467" y="27925"/>
                </a:cubicBezTo>
                <a:cubicBezTo>
                  <a:pt x="35560" y="27925"/>
                  <a:pt x="35656" y="27890"/>
                  <a:pt x="35735" y="27811"/>
                </a:cubicBezTo>
                <a:cubicBezTo>
                  <a:pt x="35980" y="27580"/>
                  <a:pt x="35817" y="27158"/>
                  <a:pt x="35477" y="27158"/>
                </a:cubicBezTo>
                <a:close/>
                <a:moveTo>
                  <a:pt x="44532" y="27212"/>
                </a:moveTo>
                <a:cubicBezTo>
                  <a:pt x="44526" y="27212"/>
                  <a:pt x="44521" y="27212"/>
                  <a:pt x="44516" y="27213"/>
                </a:cubicBezTo>
                <a:cubicBezTo>
                  <a:pt x="44312" y="27213"/>
                  <a:pt x="44135" y="27389"/>
                  <a:pt x="44135" y="27607"/>
                </a:cubicBezTo>
                <a:cubicBezTo>
                  <a:pt x="44135" y="27837"/>
                  <a:pt x="44328" y="27999"/>
                  <a:pt x="44529" y="27999"/>
                </a:cubicBezTo>
                <a:cubicBezTo>
                  <a:pt x="44625" y="27999"/>
                  <a:pt x="44722" y="27962"/>
                  <a:pt x="44801" y="27879"/>
                </a:cubicBezTo>
                <a:cubicBezTo>
                  <a:pt x="45055" y="27638"/>
                  <a:pt x="44875" y="27212"/>
                  <a:pt x="44532" y="27212"/>
                </a:cubicBezTo>
                <a:close/>
                <a:moveTo>
                  <a:pt x="32742" y="27267"/>
                </a:moveTo>
                <a:cubicBezTo>
                  <a:pt x="32426" y="27267"/>
                  <a:pt x="32259" y="27665"/>
                  <a:pt x="32486" y="27892"/>
                </a:cubicBezTo>
                <a:cubicBezTo>
                  <a:pt x="32563" y="27969"/>
                  <a:pt x="32659" y="28004"/>
                  <a:pt x="32753" y="28004"/>
                </a:cubicBezTo>
                <a:cubicBezTo>
                  <a:pt x="32943" y="28004"/>
                  <a:pt x="33125" y="27861"/>
                  <a:pt x="33125" y="27634"/>
                </a:cubicBezTo>
                <a:cubicBezTo>
                  <a:pt x="33125" y="27430"/>
                  <a:pt x="32962" y="27267"/>
                  <a:pt x="32758" y="27267"/>
                </a:cubicBezTo>
                <a:cubicBezTo>
                  <a:pt x="32753" y="27267"/>
                  <a:pt x="32748" y="27267"/>
                  <a:pt x="32742" y="27267"/>
                </a:cubicBezTo>
                <a:close/>
                <a:moveTo>
                  <a:pt x="57116" y="27607"/>
                </a:moveTo>
                <a:cubicBezTo>
                  <a:pt x="57007" y="27607"/>
                  <a:pt x="56912" y="27702"/>
                  <a:pt x="56912" y="27811"/>
                </a:cubicBezTo>
                <a:cubicBezTo>
                  <a:pt x="56912" y="27933"/>
                  <a:pt x="57007" y="28028"/>
                  <a:pt x="57129" y="28028"/>
                </a:cubicBezTo>
                <a:cubicBezTo>
                  <a:pt x="57238" y="28028"/>
                  <a:pt x="57333" y="27933"/>
                  <a:pt x="57333" y="27811"/>
                </a:cubicBezTo>
                <a:cubicBezTo>
                  <a:pt x="57333" y="27688"/>
                  <a:pt x="57238" y="27607"/>
                  <a:pt x="57116" y="27607"/>
                </a:cubicBezTo>
                <a:close/>
                <a:moveTo>
                  <a:pt x="41770" y="27267"/>
                </a:moveTo>
                <a:cubicBezTo>
                  <a:pt x="41552" y="27281"/>
                  <a:pt x="41389" y="27444"/>
                  <a:pt x="41376" y="27661"/>
                </a:cubicBezTo>
                <a:cubicBezTo>
                  <a:pt x="41376" y="27901"/>
                  <a:pt x="41571" y="28060"/>
                  <a:pt x="41776" y="28060"/>
                </a:cubicBezTo>
                <a:cubicBezTo>
                  <a:pt x="41873" y="28060"/>
                  <a:pt x="41973" y="28025"/>
                  <a:pt x="42055" y="27947"/>
                </a:cubicBezTo>
                <a:cubicBezTo>
                  <a:pt x="42300" y="27702"/>
                  <a:pt x="42123" y="27267"/>
                  <a:pt x="41770" y="27267"/>
                </a:cubicBezTo>
                <a:close/>
                <a:moveTo>
                  <a:pt x="50783" y="27384"/>
                </a:moveTo>
                <a:cubicBezTo>
                  <a:pt x="50459" y="27384"/>
                  <a:pt x="50459" y="28061"/>
                  <a:pt x="50783" y="28061"/>
                </a:cubicBezTo>
                <a:cubicBezTo>
                  <a:pt x="50800" y="28061"/>
                  <a:pt x="50817" y="28059"/>
                  <a:pt x="50836" y="28055"/>
                </a:cubicBezTo>
                <a:cubicBezTo>
                  <a:pt x="51189" y="27987"/>
                  <a:pt x="51189" y="27471"/>
                  <a:pt x="50836" y="27389"/>
                </a:cubicBezTo>
                <a:cubicBezTo>
                  <a:pt x="50817" y="27386"/>
                  <a:pt x="50800" y="27384"/>
                  <a:pt x="50783" y="27384"/>
                </a:cubicBezTo>
                <a:close/>
                <a:moveTo>
                  <a:pt x="30026" y="27335"/>
                </a:moveTo>
                <a:cubicBezTo>
                  <a:pt x="29700" y="27335"/>
                  <a:pt x="29550" y="27729"/>
                  <a:pt x="29768" y="27960"/>
                </a:cubicBezTo>
                <a:cubicBezTo>
                  <a:pt x="29841" y="28033"/>
                  <a:pt x="29931" y="28066"/>
                  <a:pt x="30019" y="28066"/>
                </a:cubicBezTo>
                <a:cubicBezTo>
                  <a:pt x="30209" y="28066"/>
                  <a:pt x="30393" y="27916"/>
                  <a:pt x="30393" y="27702"/>
                </a:cubicBezTo>
                <a:cubicBezTo>
                  <a:pt x="30380" y="27498"/>
                  <a:pt x="30230" y="27335"/>
                  <a:pt x="30026" y="27335"/>
                </a:cubicBezTo>
                <a:close/>
                <a:moveTo>
                  <a:pt x="27281" y="27417"/>
                </a:moveTo>
                <a:cubicBezTo>
                  <a:pt x="26968" y="27417"/>
                  <a:pt x="26818" y="27784"/>
                  <a:pt x="27036" y="28001"/>
                </a:cubicBezTo>
                <a:cubicBezTo>
                  <a:pt x="27105" y="28070"/>
                  <a:pt x="27189" y="28101"/>
                  <a:pt x="27272" y="28101"/>
                </a:cubicBezTo>
                <a:cubicBezTo>
                  <a:pt x="27450" y="28101"/>
                  <a:pt x="27620" y="27960"/>
                  <a:pt x="27620" y="27756"/>
                </a:cubicBezTo>
                <a:cubicBezTo>
                  <a:pt x="27620" y="27566"/>
                  <a:pt x="27457" y="27417"/>
                  <a:pt x="27281" y="27417"/>
                </a:cubicBezTo>
                <a:close/>
                <a:moveTo>
                  <a:pt x="39051" y="27335"/>
                </a:moveTo>
                <a:cubicBezTo>
                  <a:pt x="38698" y="27349"/>
                  <a:pt x="38535" y="27770"/>
                  <a:pt x="38780" y="28001"/>
                </a:cubicBezTo>
                <a:cubicBezTo>
                  <a:pt x="38858" y="28080"/>
                  <a:pt x="38954" y="28115"/>
                  <a:pt x="39048" y="28115"/>
                </a:cubicBezTo>
                <a:cubicBezTo>
                  <a:pt x="39245" y="28115"/>
                  <a:pt x="39432" y="27959"/>
                  <a:pt x="39432" y="27729"/>
                </a:cubicBezTo>
                <a:cubicBezTo>
                  <a:pt x="39432" y="27512"/>
                  <a:pt x="39255" y="27335"/>
                  <a:pt x="39051" y="27335"/>
                </a:cubicBezTo>
                <a:close/>
                <a:moveTo>
                  <a:pt x="24538" y="27511"/>
                </a:moveTo>
                <a:cubicBezTo>
                  <a:pt x="24373" y="27511"/>
                  <a:pt x="24250" y="27642"/>
                  <a:pt x="24250" y="27811"/>
                </a:cubicBezTo>
                <a:cubicBezTo>
                  <a:pt x="24240" y="27998"/>
                  <a:pt x="24392" y="28127"/>
                  <a:pt x="24554" y="28127"/>
                </a:cubicBezTo>
                <a:cubicBezTo>
                  <a:pt x="24627" y="28127"/>
                  <a:pt x="24703" y="28101"/>
                  <a:pt x="24766" y="28042"/>
                </a:cubicBezTo>
                <a:cubicBezTo>
                  <a:pt x="24970" y="27851"/>
                  <a:pt x="24834" y="27512"/>
                  <a:pt x="24562" y="27512"/>
                </a:cubicBezTo>
                <a:cubicBezTo>
                  <a:pt x="24554" y="27511"/>
                  <a:pt x="24546" y="27511"/>
                  <a:pt x="24538" y="27511"/>
                </a:cubicBezTo>
                <a:close/>
                <a:moveTo>
                  <a:pt x="21803" y="27620"/>
                </a:moveTo>
                <a:cubicBezTo>
                  <a:pt x="21558" y="27620"/>
                  <a:pt x="21449" y="27906"/>
                  <a:pt x="21613" y="28069"/>
                </a:cubicBezTo>
                <a:cubicBezTo>
                  <a:pt x="21669" y="28121"/>
                  <a:pt x="21735" y="28144"/>
                  <a:pt x="21801" y="28144"/>
                </a:cubicBezTo>
                <a:cubicBezTo>
                  <a:pt x="21941" y="28144"/>
                  <a:pt x="22075" y="28037"/>
                  <a:pt x="22075" y="27879"/>
                </a:cubicBezTo>
                <a:cubicBezTo>
                  <a:pt x="22061" y="27729"/>
                  <a:pt x="21939" y="27620"/>
                  <a:pt x="21803" y="27620"/>
                </a:cubicBezTo>
                <a:close/>
                <a:moveTo>
                  <a:pt x="19117" y="27820"/>
                </a:moveTo>
                <a:cubicBezTo>
                  <a:pt x="19107" y="27820"/>
                  <a:pt x="19096" y="27821"/>
                  <a:pt x="19084" y="27824"/>
                </a:cubicBezTo>
                <a:cubicBezTo>
                  <a:pt x="19016" y="27851"/>
                  <a:pt x="18962" y="27906"/>
                  <a:pt x="18935" y="27974"/>
                </a:cubicBezTo>
                <a:cubicBezTo>
                  <a:pt x="18921" y="28028"/>
                  <a:pt x="19003" y="28096"/>
                  <a:pt x="19044" y="28150"/>
                </a:cubicBezTo>
                <a:lnTo>
                  <a:pt x="19112" y="28150"/>
                </a:lnTo>
                <a:cubicBezTo>
                  <a:pt x="19152" y="28096"/>
                  <a:pt x="19220" y="28042"/>
                  <a:pt x="19234" y="27987"/>
                </a:cubicBezTo>
                <a:cubicBezTo>
                  <a:pt x="19258" y="27903"/>
                  <a:pt x="19197" y="27820"/>
                  <a:pt x="19117" y="27820"/>
                </a:cubicBezTo>
                <a:close/>
                <a:moveTo>
                  <a:pt x="48063" y="27417"/>
                </a:moveTo>
                <a:cubicBezTo>
                  <a:pt x="47737" y="27430"/>
                  <a:pt x="47574" y="27824"/>
                  <a:pt x="47818" y="28055"/>
                </a:cubicBezTo>
                <a:cubicBezTo>
                  <a:pt x="47891" y="28124"/>
                  <a:pt x="47980" y="28154"/>
                  <a:pt x="48067" y="28154"/>
                </a:cubicBezTo>
                <a:cubicBezTo>
                  <a:pt x="48258" y="28154"/>
                  <a:pt x="48444" y="28007"/>
                  <a:pt x="48444" y="27784"/>
                </a:cubicBezTo>
                <a:cubicBezTo>
                  <a:pt x="48430" y="27580"/>
                  <a:pt x="48267" y="27417"/>
                  <a:pt x="48063" y="27417"/>
                </a:cubicBezTo>
                <a:close/>
                <a:moveTo>
                  <a:pt x="54363" y="27651"/>
                </a:moveTo>
                <a:cubicBezTo>
                  <a:pt x="54299" y="27651"/>
                  <a:pt x="54233" y="27675"/>
                  <a:pt x="54180" y="27729"/>
                </a:cubicBezTo>
                <a:cubicBezTo>
                  <a:pt x="54020" y="27888"/>
                  <a:pt x="54133" y="28165"/>
                  <a:pt x="54354" y="28165"/>
                </a:cubicBezTo>
                <a:cubicBezTo>
                  <a:pt x="54359" y="28165"/>
                  <a:pt x="54365" y="28164"/>
                  <a:pt x="54370" y="28164"/>
                </a:cubicBezTo>
                <a:cubicBezTo>
                  <a:pt x="54519" y="28164"/>
                  <a:pt x="54628" y="28055"/>
                  <a:pt x="54628" y="27906"/>
                </a:cubicBezTo>
                <a:cubicBezTo>
                  <a:pt x="54619" y="27751"/>
                  <a:pt x="54494" y="27651"/>
                  <a:pt x="54363" y="27651"/>
                </a:cubicBezTo>
                <a:close/>
                <a:moveTo>
                  <a:pt x="36333" y="27444"/>
                </a:moveTo>
                <a:cubicBezTo>
                  <a:pt x="35993" y="27444"/>
                  <a:pt x="35830" y="27838"/>
                  <a:pt x="36061" y="28083"/>
                </a:cubicBezTo>
                <a:cubicBezTo>
                  <a:pt x="36136" y="28157"/>
                  <a:pt x="36229" y="28191"/>
                  <a:pt x="36322" y="28191"/>
                </a:cubicBezTo>
                <a:cubicBezTo>
                  <a:pt x="36515" y="28191"/>
                  <a:pt x="36704" y="28045"/>
                  <a:pt x="36714" y="27824"/>
                </a:cubicBezTo>
                <a:cubicBezTo>
                  <a:pt x="36714" y="27607"/>
                  <a:pt x="36537" y="27444"/>
                  <a:pt x="36333" y="27444"/>
                </a:cubicBezTo>
                <a:close/>
                <a:moveTo>
                  <a:pt x="45345" y="27457"/>
                </a:moveTo>
                <a:cubicBezTo>
                  <a:pt x="45141" y="27471"/>
                  <a:pt x="44964" y="27634"/>
                  <a:pt x="44964" y="27851"/>
                </a:cubicBezTo>
                <a:cubicBezTo>
                  <a:pt x="44964" y="28082"/>
                  <a:pt x="45158" y="28237"/>
                  <a:pt x="45359" y="28237"/>
                </a:cubicBezTo>
                <a:cubicBezTo>
                  <a:pt x="45454" y="28237"/>
                  <a:pt x="45551" y="28202"/>
                  <a:pt x="45630" y="28123"/>
                </a:cubicBezTo>
                <a:cubicBezTo>
                  <a:pt x="45875" y="27879"/>
                  <a:pt x="45698" y="27457"/>
                  <a:pt x="45345" y="27457"/>
                </a:cubicBezTo>
                <a:close/>
                <a:moveTo>
                  <a:pt x="33587" y="27512"/>
                </a:moveTo>
                <a:cubicBezTo>
                  <a:pt x="33248" y="27512"/>
                  <a:pt x="33084" y="27906"/>
                  <a:pt x="33316" y="28137"/>
                </a:cubicBezTo>
                <a:cubicBezTo>
                  <a:pt x="33390" y="28212"/>
                  <a:pt x="33482" y="28245"/>
                  <a:pt x="33572" y="28245"/>
                </a:cubicBezTo>
                <a:cubicBezTo>
                  <a:pt x="33761" y="28245"/>
                  <a:pt x="33941" y="28099"/>
                  <a:pt x="33941" y="27879"/>
                </a:cubicBezTo>
                <a:cubicBezTo>
                  <a:pt x="33941" y="27675"/>
                  <a:pt x="33778" y="27512"/>
                  <a:pt x="33587" y="27512"/>
                </a:cubicBezTo>
                <a:close/>
                <a:moveTo>
                  <a:pt x="51648" y="27662"/>
                </a:moveTo>
                <a:cubicBezTo>
                  <a:pt x="51572" y="27662"/>
                  <a:pt x="51495" y="27691"/>
                  <a:pt x="51434" y="27756"/>
                </a:cubicBezTo>
                <a:cubicBezTo>
                  <a:pt x="51230" y="27947"/>
                  <a:pt x="51380" y="28286"/>
                  <a:pt x="51651" y="28286"/>
                </a:cubicBezTo>
                <a:cubicBezTo>
                  <a:pt x="51828" y="28286"/>
                  <a:pt x="51964" y="28150"/>
                  <a:pt x="51964" y="27974"/>
                </a:cubicBezTo>
                <a:cubicBezTo>
                  <a:pt x="51964" y="27790"/>
                  <a:pt x="51808" y="27662"/>
                  <a:pt x="51648" y="27662"/>
                </a:cubicBezTo>
                <a:close/>
                <a:moveTo>
                  <a:pt x="30849" y="27577"/>
                </a:moveTo>
                <a:cubicBezTo>
                  <a:pt x="30760" y="27577"/>
                  <a:pt x="30670" y="27611"/>
                  <a:pt x="30597" y="27688"/>
                </a:cubicBezTo>
                <a:cubicBezTo>
                  <a:pt x="30380" y="27919"/>
                  <a:pt x="30543" y="28300"/>
                  <a:pt x="30869" y="28300"/>
                </a:cubicBezTo>
                <a:cubicBezTo>
                  <a:pt x="31059" y="28286"/>
                  <a:pt x="31209" y="28123"/>
                  <a:pt x="31209" y="27933"/>
                </a:cubicBezTo>
                <a:cubicBezTo>
                  <a:pt x="31200" y="27716"/>
                  <a:pt x="31028" y="27577"/>
                  <a:pt x="30849" y="27577"/>
                </a:cubicBezTo>
                <a:close/>
                <a:moveTo>
                  <a:pt x="42613" y="27525"/>
                </a:moveTo>
                <a:cubicBezTo>
                  <a:pt x="42259" y="27525"/>
                  <a:pt x="42083" y="27933"/>
                  <a:pt x="42327" y="28178"/>
                </a:cubicBezTo>
                <a:cubicBezTo>
                  <a:pt x="42408" y="28263"/>
                  <a:pt x="42509" y="28301"/>
                  <a:pt x="42607" y="28301"/>
                </a:cubicBezTo>
                <a:cubicBezTo>
                  <a:pt x="42805" y="28301"/>
                  <a:pt x="42993" y="28147"/>
                  <a:pt x="42993" y="27919"/>
                </a:cubicBezTo>
                <a:cubicBezTo>
                  <a:pt x="42993" y="27702"/>
                  <a:pt x="42817" y="27525"/>
                  <a:pt x="42613" y="27525"/>
                </a:cubicBezTo>
                <a:close/>
                <a:moveTo>
                  <a:pt x="28096" y="27661"/>
                </a:moveTo>
                <a:cubicBezTo>
                  <a:pt x="27797" y="27661"/>
                  <a:pt x="27634" y="28028"/>
                  <a:pt x="27851" y="28246"/>
                </a:cubicBezTo>
                <a:cubicBezTo>
                  <a:pt x="27922" y="28316"/>
                  <a:pt x="28009" y="28348"/>
                  <a:pt x="28094" y="28348"/>
                </a:cubicBezTo>
                <a:cubicBezTo>
                  <a:pt x="28269" y="28348"/>
                  <a:pt x="28436" y="28212"/>
                  <a:pt x="28436" y="28001"/>
                </a:cubicBezTo>
                <a:cubicBezTo>
                  <a:pt x="28436" y="27824"/>
                  <a:pt x="28286" y="27661"/>
                  <a:pt x="28096" y="27661"/>
                </a:cubicBezTo>
                <a:close/>
                <a:moveTo>
                  <a:pt x="19945" y="28068"/>
                </a:moveTo>
                <a:cubicBezTo>
                  <a:pt x="19939" y="28068"/>
                  <a:pt x="19933" y="28068"/>
                  <a:pt x="19927" y="28069"/>
                </a:cubicBezTo>
                <a:cubicBezTo>
                  <a:pt x="19859" y="28083"/>
                  <a:pt x="19791" y="28123"/>
                  <a:pt x="19737" y="28164"/>
                </a:cubicBezTo>
                <a:lnTo>
                  <a:pt x="19723" y="28232"/>
                </a:lnTo>
                <a:cubicBezTo>
                  <a:pt x="19778" y="28286"/>
                  <a:pt x="19846" y="28368"/>
                  <a:pt x="19900" y="28368"/>
                </a:cubicBezTo>
                <a:cubicBezTo>
                  <a:pt x="19968" y="28354"/>
                  <a:pt x="20036" y="28300"/>
                  <a:pt x="20063" y="28232"/>
                </a:cubicBezTo>
                <a:cubicBezTo>
                  <a:pt x="20089" y="28156"/>
                  <a:pt x="20031" y="28068"/>
                  <a:pt x="19945" y="28068"/>
                </a:cubicBezTo>
                <a:close/>
                <a:moveTo>
                  <a:pt x="39869" y="27618"/>
                </a:moveTo>
                <a:cubicBezTo>
                  <a:pt x="39778" y="27618"/>
                  <a:pt x="39685" y="27652"/>
                  <a:pt x="39609" y="27729"/>
                </a:cubicBezTo>
                <a:cubicBezTo>
                  <a:pt x="39364" y="27960"/>
                  <a:pt x="39527" y="28382"/>
                  <a:pt x="39867" y="28382"/>
                </a:cubicBezTo>
                <a:cubicBezTo>
                  <a:pt x="40084" y="28382"/>
                  <a:pt x="40248" y="28218"/>
                  <a:pt x="40261" y="28015"/>
                </a:cubicBezTo>
                <a:cubicBezTo>
                  <a:pt x="40261" y="27781"/>
                  <a:pt x="40069" y="27618"/>
                  <a:pt x="39869" y="27618"/>
                </a:cubicBezTo>
                <a:close/>
                <a:moveTo>
                  <a:pt x="48881" y="27673"/>
                </a:moveTo>
                <a:cubicBezTo>
                  <a:pt x="48428" y="27673"/>
                  <a:pt x="48403" y="28368"/>
                  <a:pt x="48879" y="28382"/>
                </a:cubicBezTo>
                <a:cubicBezTo>
                  <a:pt x="49327" y="28382"/>
                  <a:pt x="49368" y="27716"/>
                  <a:pt x="48919" y="27675"/>
                </a:cubicBezTo>
                <a:cubicBezTo>
                  <a:pt x="48906" y="27674"/>
                  <a:pt x="48893" y="27673"/>
                  <a:pt x="48881" y="27673"/>
                </a:cubicBezTo>
                <a:close/>
                <a:moveTo>
                  <a:pt x="55199" y="27906"/>
                </a:moveTo>
                <a:cubicBezTo>
                  <a:pt x="54982" y="27906"/>
                  <a:pt x="54873" y="28178"/>
                  <a:pt x="55022" y="28327"/>
                </a:cubicBezTo>
                <a:cubicBezTo>
                  <a:pt x="55074" y="28375"/>
                  <a:pt x="55136" y="28396"/>
                  <a:pt x="55196" y="28396"/>
                </a:cubicBezTo>
                <a:cubicBezTo>
                  <a:pt x="55324" y="28396"/>
                  <a:pt x="55444" y="28299"/>
                  <a:pt x="55444" y="28150"/>
                </a:cubicBezTo>
                <a:cubicBezTo>
                  <a:pt x="55444" y="28015"/>
                  <a:pt x="55335" y="27906"/>
                  <a:pt x="55199" y="27906"/>
                </a:cubicBezTo>
                <a:close/>
                <a:moveTo>
                  <a:pt x="25369" y="27783"/>
                </a:moveTo>
                <a:cubicBezTo>
                  <a:pt x="25215" y="27783"/>
                  <a:pt x="25079" y="27914"/>
                  <a:pt x="25079" y="28083"/>
                </a:cubicBezTo>
                <a:cubicBezTo>
                  <a:pt x="25069" y="28270"/>
                  <a:pt x="25221" y="28399"/>
                  <a:pt x="25379" y="28399"/>
                </a:cubicBezTo>
                <a:cubicBezTo>
                  <a:pt x="25450" y="28399"/>
                  <a:pt x="25522" y="28373"/>
                  <a:pt x="25582" y="28314"/>
                </a:cubicBezTo>
                <a:cubicBezTo>
                  <a:pt x="25785" y="28137"/>
                  <a:pt x="25663" y="27797"/>
                  <a:pt x="25391" y="27784"/>
                </a:cubicBezTo>
                <a:cubicBezTo>
                  <a:pt x="25384" y="27783"/>
                  <a:pt x="25376" y="27783"/>
                  <a:pt x="25369" y="27783"/>
                </a:cubicBezTo>
                <a:close/>
                <a:moveTo>
                  <a:pt x="22620" y="27891"/>
                </a:moveTo>
                <a:cubicBezTo>
                  <a:pt x="22483" y="27891"/>
                  <a:pt x="22373" y="27996"/>
                  <a:pt x="22360" y="28137"/>
                </a:cubicBezTo>
                <a:cubicBezTo>
                  <a:pt x="22360" y="28286"/>
                  <a:pt x="22483" y="28409"/>
                  <a:pt x="22632" y="28422"/>
                </a:cubicBezTo>
                <a:cubicBezTo>
                  <a:pt x="22985" y="28422"/>
                  <a:pt x="22999" y="27892"/>
                  <a:pt x="22646" y="27892"/>
                </a:cubicBezTo>
                <a:cubicBezTo>
                  <a:pt x="22637" y="27891"/>
                  <a:pt x="22629" y="27891"/>
                  <a:pt x="22620" y="27891"/>
                </a:cubicBezTo>
                <a:close/>
                <a:moveTo>
                  <a:pt x="37162" y="27688"/>
                </a:moveTo>
                <a:cubicBezTo>
                  <a:pt x="36958" y="27688"/>
                  <a:pt x="36782" y="27851"/>
                  <a:pt x="36782" y="28055"/>
                </a:cubicBezTo>
                <a:cubicBezTo>
                  <a:pt x="36782" y="28286"/>
                  <a:pt x="36963" y="28435"/>
                  <a:pt x="37152" y="28435"/>
                </a:cubicBezTo>
                <a:cubicBezTo>
                  <a:pt x="37241" y="28435"/>
                  <a:pt x="37332" y="28402"/>
                  <a:pt x="37407" y="28327"/>
                </a:cubicBezTo>
                <a:cubicBezTo>
                  <a:pt x="37651" y="28096"/>
                  <a:pt x="37488" y="27702"/>
                  <a:pt x="37162" y="27688"/>
                </a:cubicBezTo>
                <a:close/>
                <a:moveTo>
                  <a:pt x="46160" y="27716"/>
                </a:moveTo>
                <a:cubicBezTo>
                  <a:pt x="45834" y="27729"/>
                  <a:pt x="45671" y="28137"/>
                  <a:pt x="45916" y="28368"/>
                </a:cubicBezTo>
                <a:cubicBezTo>
                  <a:pt x="45992" y="28440"/>
                  <a:pt x="46083" y="28473"/>
                  <a:pt x="46172" y="28473"/>
                </a:cubicBezTo>
                <a:cubicBezTo>
                  <a:pt x="46368" y="28473"/>
                  <a:pt x="46554" y="28316"/>
                  <a:pt x="46554" y="28083"/>
                </a:cubicBezTo>
                <a:cubicBezTo>
                  <a:pt x="46554" y="27879"/>
                  <a:pt x="46378" y="27716"/>
                  <a:pt x="46160" y="27716"/>
                </a:cubicBezTo>
                <a:close/>
                <a:moveTo>
                  <a:pt x="34404" y="27757"/>
                </a:moveTo>
                <a:cubicBezTo>
                  <a:pt x="34216" y="27757"/>
                  <a:pt x="34036" y="27903"/>
                  <a:pt x="34036" y="28123"/>
                </a:cubicBezTo>
                <a:cubicBezTo>
                  <a:pt x="34036" y="28314"/>
                  <a:pt x="34199" y="28490"/>
                  <a:pt x="34403" y="28490"/>
                </a:cubicBezTo>
                <a:cubicBezTo>
                  <a:pt x="34729" y="28490"/>
                  <a:pt x="34892" y="28096"/>
                  <a:pt x="34661" y="27865"/>
                </a:cubicBezTo>
                <a:cubicBezTo>
                  <a:pt x="34586" y="27790"/>
                  <a:pt x="34494" y="27757"/>
                  <a:pt x="34404" y="27757"/>
                </a:cubicBezTo>
                <a:close/>
                <a:moveTo>
                  <a:pt x="52467" y="27906"/>
                </a:moveTo>
                <a:cubicBezTo>
                  <a:pt x="52304" y="27919"/>
                  <a:pt x="52182" y="28042"/>
                  <a:pt x="52182" y="28205"/>
                </a:cubicBezTo>
                <a:cubicBezTo>
                  <a:pt x="52172" y="28389"/>
                  <a:pt x="52319" y="28511"/>
                  <a:pt x="52474" y="28511"/>
                </a:cubicBezTo>
                <a:cubicBezTo>
                  <a:pt x="52548" y="28511"/>
                  <a:pt x="52623" y="28484"/>
                  <a:pt x="52685" y="28422"/>
                </a:cubicBezTo>
                <a:cubicBezTo>
                  <a:pt x="52875" y="28232"/>
                  <a:pt x="52739" y="27906"/>
                  <a:pt x="52467" y="27906"/>
                </a:cubicBezTo>
                <a:close/>
                <a:moveTo>
                  <a:pt x="31681" y="27838"/>
                </a:moveTo>
                <a:cubicBezTo>
                  <a:pt x="31366" y="27838"/>
                  <a:pt x="31213" y="28195"/>
                  <a:pt x="31426" y="28422"/>
                </a:cubicBezTo>
                <a:cubicBezTo>
                  <a:pt x="31495" y="28500"/>
                  <a:pt x="31585" y="28535"/>
                  <a:pt x="31674" y="28535"/>
                </a:cubicBezTo>
                <a:cubicBezTo>
                  <a:pt x="31852" y="28535"/>
                  <a:pt x="32029" y="28399"/>
                  <a:pt x="32038" y="28191"/>
                </a:cubicBezTo>
                <a:cubicBezTo>
                  <a:pt x="32038" y="28001"/>
                  <a:pt x="31888" y="27838"/>
                  <a:pt x="31698" y="27838"/>
                </a:cubicBezTo>
                <a:cubicBezTo>
                  <a:pt x="31692" y="27838"/>
                  <a:pt x="31686" y="27838"/>
                  <a:pt x="31681" y="27838"/>
                </a:cubicBezTo>
                <a:close/>
                <a:moveTo>
                  <a:pt x="43428" y="27811"/>
                </a:moveTo>
                <a:cubicBezTo>
                  <a:pt x="43088" y="27811"/>
                  <a:pt x="42912" y="28218"/>
                  <a:pt x="43156" y="28450"/>
                </a:cubicBezTo>
                <a:cubicBezTo>
                  <a:pt x="43235" y="28528"/>
                  <a:pt x="43331" y="28563"/>
                  <a:pt x="43424" y="28563"/>
                </a:cubicBezTo>
                <a:cubicBezTo>
                  <a:pt x="43621" y="28563"/>
                  <a:pt x="43809" y="28408"/>
                  <a:pt x="43809" y="28178"/>
                </a:cubicBezTo>
                <a:cubicBezTo>
                  <a:pt x="43809" y="27974"/>
                  <a:pt x="43632" y="27811"/>
                  <a:pt x="43428" y="27811"/>
                </a:cubicBezTo>
                <a:close/>
                <a:moveTo>
                  <a:pt x="49713" y="27928"/>
                </a:moveTo>
                <a:cubicBezTo>
                  <a:pt x="49630" y="27928"/>
                  <a:pt x="49546" y="27959"/>
                  <a:pt x="49477" y="28028"/>
                </a:cubicBezTo>
                <a:cubicBezTo>
                  <a:pt x="49259" y="28246"/>
                  <a:pt x="49422" y="28613"/>
                  <a:pt x="49721" y="28613"/>
                </a:cubicBezTo>
                <a:cubicBezTo>
                  <a:pt x="49912" y="28613"/>
                  <a:pt x="50061" y="28463"/>
                  <a:pt x="50061" y="28273"/>
                </a:cubicBezTo>
                <a:cubicBezTo>
                  <a:pt x="50061" y="28069"/>
                  <a:pt x="49891" y="27928"/>
                  <a:pt x="49713" y="27928"/>
                </a:cubicBezTo>
                <a:close/>
                <a:moveTo>
                  <a:pt x="28922" y="27946"/>
                </a:moveTo>
                <a:cubicBezTo>
                  <a:pt x="28620" y="27946"/>
                  <a:pt x="28467" y="28304"/>
                  <a:pt x="28681" y="28517"/>
                </a:cubicBezTo>
                <a:cubicBezTo>
                  <a:pt x="28747" y="28589"/>
                  <a:pt x="28833" y="28621"/>
                  <a:pt x="28919" y="28621"/>
                </a:cubicBezTo>
                <a:cubicBezTo>
                  <a:pt x="29093" y="28621"/>
                  <a:pt x="29265" y="28487"/>
                  <a:pt x="29265" y="28286"/>
                </a:cubicBezTo>
                <a:cubicBezTo>
                  <a:pt x="29265" y="28096"/>
                  <a:pt x="29116" y="27947"/>
                  <a:pt x="28939" y="27947"/>
                </a:cubicBezTo>
                <a:cubicBezTo>
                  <a:pt x="28933" y="27946"/>
                  <a:pt x="28928" y="27946"/>
                  <a:pt x="28922" y="27946"/>
                </a:cubicBezTo>
                <a:close/>
                <a:moveTo>
                  <a:pt x="40710" y="27865"/>
                </a:moveTo>
                <a:cubicBezTo>
                  <a:pt x="40492" y="27865"/>
                  <a:pt x="40329" y="28028"/>
                  <a:pt x="40329" y="28246"/>
                </a:cubicBezTo>
                <a:cubicBezTo>
                  <a:pt x="40329" y="28469"/>
                  <a:pt x="40514" y="28623"/>
                  <a:pt x="40710" y="28623"/>
                </a:cubicBezTo>
                <a:cubicBezTo>
                  <a:pt x="40799" y="28623"/>
                  <a:pt x="40891" y="28590"/>
                  <a:pt x="40968" y="28517"/>
                </a:cubicBezTo>
                <a:cubicBezTo>
                  <a:pt x="41199" y="28286"/>
                  <a:pt x="41036" y="27879"/>
                  <a:pt x="40710" y="27865"/>
                </a:cubicBezTo>
                <a:close/>
                <a:moveTo>
                  <a:pt x="20729" y="28300"/>
                </a:moveTo>
                <a:cubicBezTo>
                  <a:pt x="20648" y="28314"/>
                  <a:pt x="20593" y="28382"/>
                  <a:pt x="20566" y="28450"/>
                </a:cubicBezTo>
                <a:cubicBezTo>
                  <a:pt x="20541" y="28539"/>
                  <a:pt x="20610" y="28628"/>
                  <a:pt x="20697" y="28628"/>
                </a:cubicBezTo>
                <a:cubicBezTo>
                  <a:pt x="20703" y="28628"/>
                  <a:pt x="20709" y="28627"/>
                  <a:pt x="20716" y="28626"/>
                </a:cubicBezTo>
                <a:cubicBezTo>
                  <a:pt x="20797" y="28626"/>
                  <a:pt x="20851" y="28545"/>
                  <a:pt x="20919" y="28490"/>
                </a:cubicBezTo>
                <a:lnTo>
                  <a:pt x="20933" y="28422"/>
                </a:lnTo>
                <a:cubicBezTo>
                  <a:pt x="20865" y="28382"/>
                  <a:pt x="20797" y="28300"/>
                  <a:pt x="20729" y="28300"/>
                </a:cubicBezTo>
                <a:close/>
                <a:moveTo>
                  <a:pt x="56028" y="28164"/>
                </a:moveTo>
                <a:cubicBezTo>
                  <a:pt x="55811" y="28164"/>
                  <a:pt x="55702" y="28409"/>
                  <a:pt x="55851" y="28558"/>
                </a:cubicBezTo>
                <a:cubicBezTo>
                  <a:pt x="55901" y="28613"/>
                  <a:pt x="55963" y="28637"/>
                  <a:pt x="56024" y="28637"/>
                </a:cubicBezTo>
                <a:cubicBezTo>
                  <a:pt x="56144" y="28637"/>
                  <a:pt x="56259" y="28540"/>
                  <a:pt x="56259" y="28395"/>
                </a:cubicBezTo>
                <a:cubicBezTo>
                  <a:pt x="56259" y="28273"/>
                  <a:pt x="56151" y="28164"/>
                  <a:pt x="56028" y="28164"/>
                </a:cubicBezTo>
                <a:close/>
                <a:moveTo>
                  <a:pt x="26209" y="28032"/>
                </a:moveTo>
                <a:cubicBezTo>
                  <a:pt x="26131" y="28032"/>
                  <a:pt x="26052" y="28060"/>
                  <a:pt x="25989" y="28123"/>
                </a:cubicBezTo>
                <a:cubicBezTo>
                  <a:pt x="25799" y="28314"/>
                  <a:pt x="25935" y="28640"/>
                  <a:pt x="26207" y="28640"/>
                </a:cubicBezTo>
                <a:cubicBezTo>
                  <a:pt x="26214" y="28640"/>
                  <a:pt x="26222" y="28641"/>
                  <a:pt x="26229" y="28641"/>
                </a:cubicBezTo>
                <a:cubicBezTo>
                  <a:pt x="26395" y="28641"/>
                  <a:pt x="26519" y="28497"/>
                  <a:pt x="26519" y="28341"/>
                </a:cubicBezTo>
                <a:cubicBezTo>
                  <a:pt x="26519" y="28150"/>
                  <a:pt x="26367" y="28032"/>
                  <a:pt x="26209" y="28032"/>
                </a:cubicBezTo>
                <a:close/>
                <a:moveTo>
                  <a:pt x="23488" y="28137"/>
                </a:moveTo>
                <a:cubicBezTo>
                  <a:pt x="23339" y="28137"/>
                  <a:pt x="23230" y="28246"/>
                  <a:pt x="23216" y="28395"/>
                </a:cubicBezTo>
                <a:cubicBezTo>
                  <a:pt x="23216" y="28553"/>
                  <a:pt x="23349" y="28666"/>
                  <a:pt x="23486" y="28666"/>
                </a:cubicBezTo>
                <a:cubicBezTo>
                  <a:pt x="23549" y="28666"/>
                  <a:pt x="23613" y="28642"/>
                  <a:pt x="23665" y="28585"/>
                </a:cubicBezTo>
                <a:cubicBezTo>
                  <a:pt x="23842" y="28422"/>
                  <a:pt x="23719" y="28137"/>
                  <a:pt x="23488" y="28137"/>
                </a:cubicBezTo>
                <a:close/>
                <a:moveTo>
                  <a:pt x="37977" y="27937"/>
                </a:moveTo>
                <a:cubicBezTo>
                  <a:pt x="37888" y="27937"/>
                  <a:pt x="37796" y="27969"/>
                  <a:pt x="37719" y="28042"/>
                </a:cubicBezTo>
                <a:cubicBezTo>
                  <a:pt x="37488" y="28273"/>
                  <a:pt x="37638" y="28667"/>
                  <a:pt x="37978" y="28681"/>
                </a:cubicBezTo>
                <a:cubicBezTo>
                  <a:pt x="38182" y="28681"/>
                  <a:pt x="38345" y="28517"/>
                  <a:pt x="38345" y="28314"/>
                </a:cubicBezTo>
                <a:cubicBezTo>
                  <a:pt x="38354" y="28090"/>
                  <a:pt x="38172" y="27937"/>
                  <a:pt x="37977" y="27937"/>
                </a:cubicBezTo>
                <a:close/>
                <a:moveTo>
                  <a:pt x="47000" y="28002"/>
                </a:moveTo>
                <a:cubicBezTo>
                  <a:pt x="46910" y="28002"/>
                  <a:pt x="46819" y="28035"/>
                  <a:pt x="46745" y="28110"/>
                </a:cubicBezTo>
                <a:cubicBezTo>
                  <a:pt x="46514" y="28327"/>
                  <a:pt x="46663" y="28735"/>
                  <a:pt x="46989" y="28735"/>
                </a:cubicBezTo>
                <a:cubicBezTo>
                  <a:pt x="47193" y="28735"/>
                  <a:pt x="47370" y="28572"/>
                  <a:pt x="47370" y="28382"/>
                </a:cubicBezTo>
                <a:cubicBezTo>
                  <a:pt x="47370" y="28151"/>
                  <a:pt x="47189" y="28002"/>
                  <a:pt x="47000" y="28002"/>
                </a:cubicBezTo>
                <a:close/>
                <a:moveTo>
                  <a:pt x="35232" y="28001"/>
                </a:moveTo>
                <a:lnTo>
                  <a:pt x="35232" y="28015"/>
                </a:lnTo>
                <a:cubicBezTo>
                  <a:pt x="35227" y="28014"/>
                  <a:pt x="35221" y="28014"/>
                  <a:pt x="35216" y="28014"/>
                </a:cubicBezTo>
                <a:cubicBezTo>
                  <a:pt x="34900" y="28014"/>
                  <a:pt x="34747" y="28399"/>
                  <a:pt x="34974" y="28626"/>
                </a:cubicBezTo>
                <a:cubicBezTo>
                  <a:pt x="35045" y="28702"/>
                  <a:pt x="35134" y="28735"/>
                  <a:pt x="35224" y="28735"/>
                </a:cubicBezTo>
                <a:cubicBezTo>
                  <a:pt x="35408" y="28735"/>
                  <a:pt x="35590" y="28592"/>
                  <a:pt x="35599" y="28382"/>
                </a:cubicBezTo>
                <a:cubicBezTo>
                  <a:pt x="35599" y="28178"/>
                  <a:pt x="35436" y="28015"/>
                  <a:pt x="35232" y="28001"/>
                </a:cubicBezTo>
                <a:close/>
                <a:moveTo>
                  <a:pt x="53333" y="28176"/>
                </a:moveTo>
                <a:cubicBezTo>
                  <a:pt x="53321" y="28176"/>
                  <a:pt x="53309" y="28176"/>
                  <a:pt x="53296" y="28178"/>
                </a:cubicBezTo>
                <a:cubicBezTo>
                  <a:pt x="52956" y="28205"/>
                  <a:pt x="52956" y="28708"/>
                  <a:pt x="53310" y="28735"/>
                </a:cubicBezTo>
                <a:cubicBezTo>
                  <a:pt x="53314" y="28735"/>
                  <a:pt x="53318" y="28735"/>
                  <a:pt x="53323" y="28735"/>
                </a:cubicBezTo>
                <a:cubicBezTo>
                  <a:pt x="53691" y="28735"/>
                  <a:pt x="53687" y="28176"/>
                  <a:pt x="53333" y="28176"/>
                </a:cubicBezTo>
                <a:close/>
                <a:moveTo>
                  <a:pt x="32500" y="28110"/>
                </a:moveTo>
                <a:cubicBezTo>
                  <a:pt x="32201" y="28123"/>
                  <a:pt x="32065" y="28490"/>
                  <a:pt x="32283" y="28694"/>
                </a:cubicBezTo>
                <a:cubicBezTo>
                  <a:pt x="32347" y="28763"/>
                  <a:pt x="32429" y="28794"/>
                  <a:pt x="32510" y="28794"/>
                </a:cubicBezTo>
                <a:cubicBezTo>
                  <a:pt x="32683" y="28794"/>
                  <a:pt x="32853" y="28653"/>
                  <a:pt x="32853" y="28450"/>
                </a:cubicBezTo>
                <a:cubicBezTo>
                  <a:pt x="32853" y="28259"/>
                  <a:pt x="32690" y="28110"/>
                  <a:pt x="32500" y="28110"/>
                </a:cubicBezTo>
                <a:close/>
                <a:moveTo>
                  <a:pt x="44284" y="28055"/>
                </a:moveTo>
                <a:cubicBezTo>
                  <a:pt x="44067" y="28055"/>
                  <a:pt x="43904" y="28218"/>
                  <a:pt x="43904" y="28436"/>
                </a:cubicBezTo>
                <a:cubicBezTo>
                  <a:pt x="43904" y="28657"/>
                  <a:pt x="44090" y="28803"/>
                  <a:pt x="44283" y="28803"/>
                </a:cubicBezTo>
                <a:cubicBezTo>
                  <a:pt x="44375" y="28803"/>
                  <a:pt x="44468" y="28769"/>
                  <a:pt x="44543" y="28694"/>
                </a:cubicBezTo>
                <a:cubicBezTo>
                  <a:pt x="44774" y="28463"/>
                  <a:pt x="44611" y="28055"/>
                  <a:pt x="44284" y="28055"/>
                </a:cubicBezTo>
                <a:close/>
                <a:moveTo>
                  <a:pt x="41525" y="28113"/>
                </a:moveTo>
                <a:cubicBezTo>
                  <a:pt x="41436" y="28113"/>
                  <a:pt x="41344" y="28146"/>
                  <a:pt x="41267" y="28218"/>
                </a:cubicBezTo>
                <a:cubicBezTo>
                  <a:pt x="41036" y="28450"/>
                  <a:pt x="41199" y="28857"/>
                  <a:pt x="41525" y="28857"/>
                </a:cubicBezTo>
                <a:cubicBezTo>
                  <a:pt x="41729" y="28857"/>
                  <a:pt x="41892" y="28694"/>
                  <a:pt x="41892" y="28504"/>
                </a:cubicBezTo>
                <a:lnTo>
                  <a:pt x="41892" y="28490"/>
                </a:lnTo>
                <a:cubicBezTo>
                  <a:pt x="41902" y="28267"/>
                  <a:pt x="41719" y="28113"/>
                  <a:pt x="41525" y="28113"/>
                </a:cubicBezTo>
                <a:close/>
                <a:moveTo>
                  <a:pt x="29754" y="28178"/>
                </a:moveTo>
                <a:cubicBezTo>
                  <a:pt x="29564" y="28191"/>
                  <a:pt x="29415" y="28341"/>
                  <a:pt x="29415" y="28517"/>
                </a:cubicBezTo>
                <a:cubicBezTo>
                  <a:pt x="29415" y="28728"/>
                  <a:pt x="29588" y="28865"/>
                  <a:pt x="29763" y="28865"/>
                </a:cubicBezTo>
                <a:cubicBezTo>
                  <a:pt x="29847" y="28865"/>
                  <a:pt x="29933" y="28833"/>
                  <a:pt x="29999" y="28762"/>
                </a:cubicBezTo>
                <a:cubicBezTo>
                  <a:pt x="30217" y="28545"/>
                  <a:pt x="30053" y="28178"/>
                  <a:pt x="29754" y="28178"/>
                </a:cubicBezTo>
                <a:close/>
                <a:moveTo>
                  <a:pt x="50528" y="28231"/>
                </a:moveTo>
                <a:cubicBezTo>
                  <a:pt x="50363" y="28231"/>
                  <a:pt x="50237" y="28375"/>
                  <a:pt x="50224" y="28545"/>
                </a:cubicBezTo>
                <a:cubicBezTo>
                  <a:pt x="50224" y="28739"/>
                  <a:pt x="50381" y="28870"/>
                  <a:pt x="50550" y="28870"/>
                </a:cubicBezTo>
                <a:cubicBezTo>
                  <a:pt x="50630" y="28870"/>
                  <a:pt x="50712" y="28841"/>
                  <a:pt x="50782" y="28776"/>
                </a:cubicBezTo>
                <a:cubicBezTo>
                  <a:pt x="50985" y="28572"/>
                  <a:pt x="50836" y="28232"/>
                  <a:pt x="50551" y="28232"/>
                </a:cubicBezTo>
                <a:cubicBezTo>
                  <a:pt x="50543" y="28231"/>
                  <a:pt x="50536" y="28231"/>
                  <a:pt x="50528" y="28231"/>
                </a:cubicBezTo>
                <a:close/>
                <a:moveTo>
                  <a:pt x="27036" y="28273"/>
                </a:moveTo>
                <a:cubicBezTo>
                  <a:pt x="26750" y="28273"/>
                  <a:pt x="26615" y="28613"/>
                  <a:pt x="26818" y="28803"/>
                </a:cubicBezTo>
                <a:cubicBezTo>
                  <a:pt x="26878" y="28862"/>
                  <a:pt x="26950" y="28888"/>
                  <a:pt x="27021" y="28888"/>
                </a:cubicBezTo>
                <a:cubicBezTo>
                  <a:pt x="27180" y="28888"/>
                  <a:pt x="27335" y="28759"/>
                  <a:pt x="27335" y="28572"/>
                </a:cubicBezTo>
                <a:cubicBezTo>
                  <a:pt x="27335" y="28409"/>
                  <a:pt x="27199" y="28273"/>
                  <a:pt x="27036" y="28273"/>
                </a:cubicBezTo>
                <a:close/>
                <a:moveTo>
                  <a:pt x="24302" y="28375"/>
                </a:moveTo>
                <a:cubicBezTo>
                  <a:pt x="24236" y="28375"/>
                  <a:pt x="24170" y="28398"/>
                  <a:pt x="24114" y="28450"/>
                </a:cubicBezTo>
                <a:cubicBezTo>
                  <a:pt x="23950" y="28626"/>
                  <a:pt x="24073" y="28912"/>
                  <a:pt x="24317" y="28912"/>
                </a:cubicBezTo>
                <a:cubicBezTo>
                  <a:pt x="24453" y="28898"/>
                  <a:pt x="24576" y="28789"/>
                  <a:pt x="24576" y="28640"/>
                </a:cubicBezTo>
                <a:cubicBezTo>
                  <a:pt x="24576" y="28482"/>
                  <a:pt x="24442" y="28375"/>
                  <a:pt x="24302" y="28375"/>
                </a:cubicBezTo>
                <a:close/>
                <a:moveTo>
                  <a:pt x="21531" y="28545"/>
                </a:moveTo>
                <a:cubicBezTo>
                  <a:pt x="21477" y="28613"/>
                  <a:pt x="21395" y="28681"/>
                  <a:pt x="21395" y="28749"/>
                </a:cubicBezTo>
                <a:cubicBezTo>
                  <a:pt x="21409" y="28817"/>
                  <a:pt x="21477" y="28884"/>
                  <a:pt x="21545" y="28912"/>
                </a:cubicBezTo>
                <a:cubicBezTo>
                  <a:pt x="21557" y="28915"/>
                  <a:pt x="21570" y="28917"/>
                  <a:pt x="21582" y="28917"/>
                </a:cubicBezTo>
                <a:cubicBezTo>
                  <a:pt x="21663" y="28917"/>
                  <a:pt x="21733" y="28845"/>
                  <a:pt x="21721" y="28762"/>
                </a:cubicBezTo>
                <a:cubicBezTo>
                  <a:pt x="21721" y="28681"/>
                  <a:pt x="21640" y="28626"/>
                  <a:pt x="21599" y="28545"/>
                </a:cubicBezTo>
                <a:close/>
                <a:moveTo>
                  <a:pt x="56834" y="28435"/>
                </a:moveTo>
                <a:cubicBezTo>
                  <a:pt x="56709" y="28435"/>
                  <a:pt x="56613" y="28538"/>
                  <a:pt x="56613" y="28653"/>
                </a:cubicBezTo>
                <a:cubicBezTo>
                  <a:pt x="56593" y="28807"/>
                  <a:pt x="56717" y="28920"/>
                  <a:pt x="56849" y="28920"/>
                </a:cubicBezTo>
                <a:cubicBezTo>
                  <a:pt x="56903" y="28920"/>
                  <a:pt x="56959" y="28901"/>
                  <a:pt x="57007" y="28857"/>
                </a:cubicBezTo>
                <a:cubicBezTo>
                  <a:pt x="57170" y="28708"/>
                  <a:pt x="57075" y="28436"/>
                  <a:pt x="56857" y="28436"/>
                </a:cubicBezTo>
                <a:cubicBezTo>
                  <a:pt x="56850" y="28435"/>
                  <a:pt x="56842" y="28435"/>
                  <a:pt x="56834" y="28435"/>
                </a:cubicBezTo>
                <a:close/>
                <a:moveTo>
                  <a:pt x="38829" y="28191"/>
                </a:moveTo>
                <a:cubicBezTo>
                  <a:pt x="38823" y="28191"/>
                  <a:pt x="38817" y="28191"/>
                  <a:pt x="38811" y="28191"/>
                </a:cubicBezTo>
                <a:lnTo>
                  <a:pt x="38811" y="28191"/>
                </a:lnTo>
                <a:cubicBezTo>
                  <a:pt x="38809" y="28191"/>
                  <a:pt x="38806" y="28191"/>
                  <a:pt x="38804" y="28191"/>
                </a:cubicBezTo>
                <a:cubicBezTo>
                  <a:pt x="38488" y="28191"/>
                  <a:pt x="38321" y="28576"/>
                  <a:pt x="38549" y="28803"/>
                </a:cubicBezTo>
                <a:cubicBezTo>
                  <a:pt x="38626" y="28884"/>
                  <a:pt x="38721" y="28921"/>
                  <a:pt x="38813" y="28921"/>
                </a:cubicBezTo>
                <a:cubicBezTo>
                  <a:pt x="38999" y="28921"/>
                  <a:pt x="39174" y="28776"/>
                  <a:pt x="39174" y="28558"/>
                </a:cubicBezTo>
                <a:cubicBezTo>
                  <a:pt x="39187" y="28362"/>
                  <a:pt x="39023" y="28191"/>
                  <a:pt x="38829" y="28191"/>
                </a:cubicBezTo>
                <a:close/>
                <a:moveTo>
                  <a:pt x="47826" y="28255"/>
                </a:moveTo>
                <a:cubicBezTo>
                  <a:pt x="47741" y="28255"/>
                  <a:pt x="47656" y="28286"/>
                  <a:pt x="47587" y="28354"/>
                </a:cubicBezTo>
                <a:cubicBezTo>
                  <a:pt x="47356" y="28572"/>
                  <a:pt x="47506" y="28966"/>
                  <a:pt x="47832" y="28966"/>
                </a:cubicBezTo>
                <a:cubicBezTo>
                  <a:pt x="48022" y="28966"/>
                  <a:pt x="48172" y="28817"/>
                  <a:pt x="48185" y="28626"/>
                </a:cubicBezTo>
                <a:cubicBezTo>
                  <a:pt x="48195" y="28402"/>
                  <a:pt x="48012" y="28255"/>
                  <a:pt x="47826" y="28255"/>
                </a:cubicBezTo>
                <a:close/>
                <a:moveTo>
                  <a:pt x="54136" y="28476"/>
                </a:moveTo>
                <a:cubicBezTo>
                  <a:pt x="53915" y="28476"/>
                  <a:pt x="53789" y="28739"/>
                  <a:pt x="53949" y="28912"/>
                </a:cubicBezTo>
                <a:cubicBezTo>
                  <a:pt x="53998" y="28965"/>
                  <a:pt x="54062" y="28990"/>
                  <a:pt x="54126" y="28990"/>
                </a:cubicBezTo>
                <a:cubicBezTo>
                  <a:pt x="54257" y="28990"/>
                  <a:pt x="54388" y="28890"/>
                  <a:pt x="54397" y="28735"/>
                </a:cubicBezTo>
                <a:cubicBezTo>
                  <a:pt x="54397" y="28599"/>
                  <a:pt x="54288" y="28477"/>
                  <a:pt x="54139" y="28477"/>
                </a:cubicBezTo>
                <a:lnTo>
                  <a:pt x="54152" y="28477"/>
                </a:lnTo>
                <a:cubicBezTo>
                  <a:pt x="54147" y="28476"/>
                  <a:pt x="54141" y="28476"/>
                  <a:pt x="54136" y="28476"/>
                </a:cubicBezTo>
                <a:close/>
                <a:moveTo>
                  <a:pt x="36063" y="28286"/>
                </a:moveTo>
                <a:cubicBezTo>
                  <a:pt x="36058" y="28286"/>
                  <a:pt x="36053" y="28286"/>
                  <a:pt x="36048" y="28286"/>
                </a:cubicBezTo>
                <a:cubicBezTo>
                  <a:pt x="35844" y="28286"/>
                  <a:pt x="35694" y="28463"/>
                  <a:pt x="35694" y="28653"/>
                </a:cubicBezTo>
                <a:cubicBezTo>
                  <a:pt x="35703" y="28871"/>
                  <a:pt x="35875" y="29010"/>
                  <a:pt x="36058" y="29010"/>
                </a:cubicBezTo>
                <a:cubicBezTo>
                  <a:pt x="36149" y="29010"/>
                  <a:pt x="36242" y="28975"/>
                  <a:pt x="36319" y="28898"/>
                </a:cubicBezTo>
                <a:cubicBezTo>
                  <a:pt x="36533" y="28671"/>
                  <a:pt x="36366" y="28286"/>
                  <a:pt x="36063" y="28286"/>
                </a:cubicBezTo>
                <a:close/>
                <a:moveTo>
                  <a:pt x="45100" y="28304"/>
                </a:moveTo>
                <a:cubicBezTo>
                  <a:pt x="45011" y="28304"/>
                  <a:pt x="44919" y="28336"/>
                  <a:pt x="44842" y="28409"/>
                </a:cubicBezTo>
                <a:cubicBezTo>
                  <a:pt x="44611" y="28640"/>
                  <a:pt x="44774" y="29034"/>
                  <a:pt x="45100" y="29034"/>
                </a:cubicBezTo>
                <a:cubicBezTo>
                  <a:pt x="45108" y="29035"/>
                  <a:pt x="45116" y="29035"/>
                  <a:pt x="45124" y="29035"/>
                </a:cubicBezTo>
                <a:cubicBezTo>
                  <a:pt x="45316" y="29035"/>
                  <a:pt x="45468" y="28877"/>
                  <a:pt x="45481" y="28681"/>
                </a:cubicBezTo>
                <a:cubicBezTo>
                  <a:pt x="45481" y="28457"/>
                  <a:pt x="45295" y="28304"/>
                  <a:pt x="45100" y="28304"/>
                </a:cubicBezTo>
                <a:close/>
                <a:moveTo>
                  <a:pt x="33343" y="28368"/>
                </a:moveTo>
                <a:cubicBezTo>
                  <a:pt x="33030" y="28368"/>
                  <a:pt x="32881" y="28735"/>
                  <a:pt x="33098" y="28939"/>
                </a:cubicBezTo>
                <a:cubicBezTo>
                  <a:pt x="33169" y="29010"/>
                  <a:pt x="33257" y="29042"/>
                  <a:pt x="33342" y="29042"/>
                </a:cubicBezTo>
                <a:cubicBezTo>
                  <a:pt x="33517" y="29042"/>
                  <a:pt x="33683" y="28909"/>
                  <a:pt x="33683" y="28708"/>
                </a:cubicBezTo>
                <a:cubicBezTo>
                  <a:pt x="33683" y="28517"/>
                  <a:pt x="33519" y="28368"/>
                  <a:pt x="33343" y="28368"/>
                </a:cubicBezTo>
                <a:close/>
                <a:moveTo>
                  <a:pt x="30570" y="28436"/>
                </a:moveTo>
                <a:cubicBezTo>
                  <a:pt x="30393" y="28450"/>
                  <a:pt x="30257" y="28599"/>
                  <a:pt x="30257" y="28776"/>
                </a:cubicBezTo>
                <a:lnTo>
                  <a:pt x="30244" y="28776"/>
                </a:lnTo>
                <a:cubicBezTo>
                  <a:pt x="30253" y="28974"/>
                  <a:pt x="30410" y="29100"/>
                  <a:pt x="30575" y="29100"/>
                </a:cubicBezTo>
                <a:cubicBezTo>
                  <a:pt x="30659" y="29100"/>
                  <a:pt x="30746" y="29067"/>
                  <a:pt x="30815" y="28993"/>
                </a:cubicBezTo>
                <a:cubicBezTo>
                  <a:pt x="31018" y="28776"/>
                  <a:pt x="30869" y="28436"/>
                  <a:pt x="30570" y="28436"/>
                </a:cubicBezTo>
                <a:close/>
                <a:moveTo>
                  <a:pt x="42349" y="28365"/>
                </a:moveTo>
                <a:cubicBezTo>
                  <a:pt x="42255" y="28365"/>
                  <a:pt x="42159" y="28400"/>
                  <a:pt x="42083" y="28477"/>
                </a:cubicBezTo>
                <a:cubicBezTo>
                  <a:pt x="41865" y="28708"/>
                  <a:pt x="42028" y="29102"/>
                  <a:pt x="42354" y="29102"/>
                </a:cubicBezTo>
                <a:cubicBezTo>
                  <a:pt x="42558" y="29102"/>
                  <a:pt x="42721" y="28939"/>
                  <a:pt x="42721" y="28735"/>
                </a:cubicBezTo>
                <a:cubicBezTo>
                  <a:pt x="42721" y="28508"/>
                  <a:pt x="42539" y="28365"/>
                  <a:pt x="42349" y="28365"/>
                </a:cubicBezTo>
                <a:close/>
                <a:moveTo>
                  <a:pt x="51380" y="28490"/>
                </a:moveTo>
                <a:cubicBezTo>
                  <a:pt x="51217" y="28490"/>
                  <a:pt x="51081" y="28626"/>
                  <a:pt x="51067" y="28776"/>
                </a:cubicBezTo>
                <a:lnTo>
                  <a:pt x="51067" y="28789"/>
                </a:lnTo>
                <a:cubicBezTo>
                  <a:pt x="51058" y="28977"/>
                  <a:pt x="51210" y="29106"/>
                  <a:pt x="51372" y="29106"/>
                </a:cubicBezTo>
                <a:cubicBezTo>
                  <a:pt x="51445" y="29106"/>
                  <a:pt x="51520" y="29080"/>
                  <a:pt x="51584" y="29020"/>
                </a:cubicBezTo>
                <a:cubicBezTo>
                  <a:pt x="51787" y="28830"/>
                  <a:pt x="51651" y="28504"/>
                  <a:pt x="51380" y="28490"/>
                </a:cubicBezTo>
                <a:close/>
                <a:moveTo>
                  <a:pt x="27826" y="28530"/>
                </a:moveTo>
                <a:cubicBezTo>
                  <a:pt x="27430" y="28530"/>
                  <a:pt x="27438" y="29131"/>
                  <a:pt x="27827" y="29131"/>
                </a:cubicBezTo>
                <a:cubicBezTo>
                  <a:pt x="27840" y="29131"/>
                  <a:pt x="27852" y="29130"/>
                  <a:pt x="27865" y="29129"/>
                </a:cubicBezTo>
                <a:cubicBezTo>
                  <a:pt x="28028" y="29116"/>
                  <a:pt x="28164" y="28980"/>
                  <a:pt x="28164" y="28817"/>
                </a:cubicBezTo>
                <a:cubicBezTo>
                  <a:pt x="28150" y="28653"/>
                  <a:pt x="28015" y="28531"/>
                  <a:pt x="27851" y="28531"/>
                </a:cubicBezTo>
                <a:cubicBezTo>
                  <a:pt x="27843" y="28531"/>
                  <a:pt x="27834" y="28530"/>
                  <a:pt x="27826" y="28530"/>
                </a:cubicBezTo>
                <a:close/>
                <a:moveTo>
                  <a:pt x="25147" y="28653"/>
                </a:moveTo>
                <a:cubicBezTo>
                  <a:pt x="24916" y="28653"/>
                  <a:pt x="24793" y="28925"/>
                  <a:pt x="24943" y="29102"/>
                </a:cubicBezTo>
                <a:cubicBezTo>
                  <a:pt x="24997" y="29156"/>
                  <a:pt x="25064" y="29180"/>
                  <a:pt x="25129" y="29180"/>
                </a:cubicBezTo>
                <a:cubicBezTo>
                  <a:pt x="25263" y="29180"/>
                  <a:pt x="25391" y="29080"/>
                  <a:pt x="25391" y="28925"/>
                </a:cubicBezTo>
                <a:cubicBezTo>
                  <a:pt x="25405" y="28776"/>
                  <a:pt x="25283" y="28667"/>
                  <a:pt x="25147" y="28653"/>
                </a:cubicBezTo>
                <a:close/>
                <a:moveTo>
                  <a:pt x="22387" y="28803"/>
                </a:moveTo>
                <a:cubicBezTo>
                  <a:pt x="22279" y="28803"/>
                  <a:pt x="22183" y="28898"/>
                  <a:pt x="22211" y="28993"/>
                </a:cubicBezTo>
                <a:cubicBezTo>
                  <a:pt x="22251" y="29061"/>
                  <a:pt x="22306" y="29129"/>
                  <a:pt x="22360" y="29184"/>
                </a:cubicBezTo>
                <a:lnTo>
                  <a:pt x="22428" y="29184"/>
                </a:lnTo>
                <a:cubicBezTo>
                  <a:pt x="22469" y="29116"/>
                  <a:pt x="22550" y="29048"/>
                  <a:pt x="22550" y="28980"/>
                </a:cubicBezTo>
                <a:cubicBezTo>
                  <a:pt x="22564" y="28871"/>
                  <a:pt x="22496" y="28803"/>
                  <a:pt x="22387" y="28803"/>
                </a:cubicBezTo>
                <a:close/>
                <a:moveTo>
                  <a:pt x="39633" y="28453"/>
                </a:moveTo>
                <a:cubicBezTo>
                  <a:pt x="39545" y="28453"/>
                  <a:pt x="39455" y="28486"/>
                  <a:pt x="39378" y="28558"/>
                </a:cubicBezTo>
                <a:cubicBezTo>
                  <a:pt x="39147" y="28776"/>
                  <a:pt x="39296" y="29184"/>
                  <a:pt x="39622" y="29184"/>
                </a:cubicBezTo>
                <a:cubicBezTo>
                  <a:pt x="39813" y="29184"/>
                  <a:pt x="39976" y="29034"/>
                  <a:pt x="39989" y="28844"/>
                </a:cubicBezTo>
                <a:lnTo>
                  <a:pt x="39989" y="28830"/>
                </a:lnTo>
                <a:cubicBezTo>
                  <a:pt x="39999" y="28607"/>
                  <a:pt x="39823" y="28453"/>
                  <a:pt x="39633" y="28453"/>
                </a:cubicBezTo>
                <a:close/>
                <a:moveTo>
                  <a:pt x="48661" y="28517"/>
                </a:moveTo>
                <a:cubicBezTo>
                  <a:pt x="48471" y="28517"/>
                  <a:pt x="48321" y="28667"/>
                  <a:pt x="48321" y="28857"/>
                </a:cubicBezTo>
                <a:cubicBezTo>
                  <a:pt x="48321" y="29068"/>
                  <a:pt x="48488" y="29205"/>
                  <a:pt x="48659" y="29205"/>
                </a:cubicBezTo>
                <a:cubicBezTo>
                  <a:pt x="48742" y="29205"/>
                  <a:pt x="48826" y="29173"/>
                  <a:pt x="48892" y="29102"/>
                </a:cubicBezTo>
                <a:cubicBezTo>
                  <a:pt x="49110" y="28884"/>
                  <a:pt x="48960" y="28517"/>
                  <a:pt x="48661" y="28517"/>
                </a:cubicBezTo>
                <a:close/>
                <a:moveTo>
                  <a:pt x="54954" y="28735"/>
                </a:moveTo>
                <a:cubicBezTo>
                  <a:pt x="54737" y="28735"/>
                  <a:pt x="54615" y="28993"/>
                  <a:pt x="54764" y="29143"/>
                </a:cubicBezTo>
                <a:cubicBezTo>
                  <a:pt x="54816" y="29199"/>
                  <a:pt x="54883" y="29225"/>
                  <a:pt x="54948" y="29225"/>
                </a:cubicBezTo>
                <a:cubicBezTo>
                  <a:pt x="55070" y="29225"/>
                  <a:pt x="55185" y="29135"/>
                  <a:pt x="55185" y="28993"/>
                </a:cubicBezTo>
                <a:cubicBezTo>
                  <a:pt x="55199" y="28857"/>
                  <a:pt x="55090" y="28735"/>
                  <a:pt x="54954" y="28735"/>
                </a:cubicBezTo>
                <a:close/>
                <a:moveTo>
                  <a:pt x="36865" y="28531"/>
                </a:moveTo>
                <a:cubicBezTo>
                  <a:pt x="36778" y="28531"/>
                  <a:pt x="36689" y="28564"/>
                  <a:pt x="36618" y="28640"/>
                </a:cubicBezTo>
                <a:cubicBezTo>
                  <a:pt x="36405" y="28867"/>
                  <a:pt x="36559" y="29238"/>
                  <a:pt x="36873" y="29238"/>
                </a:cubicBezTo>
                <a:cubicBezTo>
                  <a:pt x="36879" y="29238"/>
                  <a:pt x="36885" y="29238"/>
                  <a:pt x="36890" y="29238"/>
                </a:cubicBezTo>
                <a:cubicBezTo>
                  <a:pt x="37067" y="29238"/>
                  <a:pt x="37230" y="29075"/>
                  <a:pt x="37230" y="28884"/>
                </a:cubicBezTo>
                <a:cubicBezTo>
                  <a:pt x="37221" y="28674"/>
                  <a:pt x="37045" y="28531"/>
                  <a:pt x="36865" y="28531"/>
                </a:cubicBezTo>
                <a:close/>
                <a:moveTo>
                  <a:pt x="45929" y="28558"/>
                </a:moveTo>
                <a:cubicBezTo>
                  <a:pt x="45739" y="28558"/>
                  <a:pt x="45576" y="28721"/>
                  <a:pt x="45576" y="28925"/>
                </a:cubicBezTo>
                <a:cubicBezTo>
                  <a:pt x="45576" y="29136"/>
                  <a:pt x="45755" y="29279"/>
                  <a:pt x="45938" y="29279"/>
                </a:cubicBezTo>
                <a:cubicBezTo>
                  <a:pt x="46027" y="29279"/>
                  <a:pt x="46116" y="29245"/>
                  <a:pt x="46187" y="29170"/>
                </a:cubicBezTo>
                <a:cubicBezTo>
                  <a:pt x="46418" y="28939"/>
                  <a:pt x="46255" y="28558"/>
                  <a:pt x="45929" y="28558"/>
                </a:cubicBezTo>
                <a:close/>
                <a:moveTo>
                  <a:pt x="34149" y="28614"/>
                </a:moveTo>
                <a:cubicBezTo>
                  <a:pt x="34067" y="28614"/>
                  <a:pt x="33983" y="28643"/>
                  <a:pt x="33914" y="28708"/>
                </a:cubicBezTo>
                <a:cubicBezTo>
                  <a:pt x="33696" y="28925"/>
                  <a:pt x="33846" y="29292"/>
                  <a:pt x="34158" y="29292"/>
                </a:cubicBezTo>
                <a:cubicBezTo>
                  <a:pt x="34349" y="29292"/>
                  <a:pt x="34498" y="29143"/>
                  <a:pt x="34498" y="28952"/>
                </a:cubicBezTo>
                <a:cubicBezTo>
                  <a:pt x="34498" y="28748"/>
                  <a:pt x="34327" y="28614"/>
                  <a:pt x="34149" y="28614"/>
                </a:cubicBezTo>
                <a:close/>
                <a:moveTo>
                  <a:pt x="52196" y="28764"/>
                </a:moveTo>
                <a:cubicBezTo>
                  <a:pt x="52129" y="28764"/>
                  <a:pt x="52060" y="28789"/>
                  <a:pt x="52005" y="28844"/>
                </a:cubicBezTo>
                <a:cubicBezTo>
                  <a:pt x="51815" y="29020"/>
                  <a:pt x="51937" y="29333"/>
                  <a:pt x="52195" y="29333"/>
                </a:cubicBezTo>
                <a:cubicBezTo>
                  <a:pt x="52358" y="29333"/>
                  <a:pt x="52481" y="29211"/>
                  <a:pt x="52481" y="29061"/>
                </a:cubicBezTo>
                <a:cubicBezTo>
                  <a:pt x="52490" y="28884"/>
                  <a:pt x="52345" y="28764"/>
                  <a:pt x="52196" y="28764"/>
                </a:cubicBezTo>
                <a:close/>
                <a:moveTo>
                  <a:pt x="31426" y="28681"/>
                </a:moveTo>
                <a:cubicBezTo>
                  <a:pt x="31238" y="28681"/>
                  <a:pt x="31090" y="28813"/>
                  <a:pt x="31086" y="29000"/>
                </a:cubicBezTo>
                <a:lnTo>
                  <a:pt x="31086" y="29000"/>
                </a:lnTo>
                <a:cubicBezTo>
                  <a:pt x="31086" y="28998"/>
                  <a:pt x="31086" y="28996"/>
                  <a:pt x="31086" y="28993"/>
                </a:cubicBezTo>
                <a:lnTo>
                  <a:pt x="31086" y="29007"/>
                </a:lnTo>
                <a:cubicBezTo>
                  <a:pt x="31086" y="29005"/>
                  <a:pt x="31086" y="29002"/>
                  <a:pt x="31086" y="29000"/>
                </a:cubicBezTo>
                <a:lnTo>
                  <a:pt x="31086" y="29000"/>
                </a:lnTo>
                <a:cubicBezTo>
                  <a:pt x="31090" y="29204"/>
                  <a:pt x="31252" y="29336"/>
                  <a:pt x="31423" y="29336"/>
                </a:cubicBezTo>
                <a:cubicBezTo>
                  <a:pt x="31499" y="29336"/>
                  <a:pt x="31577" y="29310"/>
                  <a:pt x="31644" y="29251"/>
                </a:cubicBezTo>
                <a:cubicBezTo>
                  <a:pt x="31848" y="29048"/>
                  <a:pt x="31712" y="28694"/>
                  <a:pt x="31426" y="28681"/>
                </a:cubicBezTo>
                <a:close/>
                <a:moveTo>
                  <a:pt x="43184" y="28653"/>
                </a:moveTo>
                <a:cubicBezTo>
                  <a:pt x="42857" y="28653"/>
                  <a:pt x="42694" y="29048"/>
                  <a:pt x="42925" y="29265"/>
                </a:cubicBezTo>
                <a:cubicBezTo>
                  <a:pt x="43000" y="29340"/>
                  <a:pt x="43092" y="29373"/>
                  <a:pt x="43182" y="29373"/>
                </a:cubicBezTo>
                <a:cubicBezTo>
                  <a:pt x="43370" y="29373"/>
                  <a:pt x="43551" y="29227"/>
                  <a:pt x="43551" y="29007"/>
                </a:cubicBezTo>
                <a:cubicBezTo>
                  <a:pt x="43537" y="28803"/>
                  <a:pt x="43374" y="28653"/>
                  <a:pt x="43184" y="28653"/>
                </a:cubicBezTo>
                <a:close/>
                <a:moveTo>
                  <a:pt x="28681" y="28803"/>
                </a:moveTo>
                <a:cubicBezTo>
                  <a:pt x="28422" y="28803"/>
                  <a:pt x="28286" y="29129"/>
                  <a:pt x="28477" y="29306"/>
                </a:cubicBezTo>
                <a:cubicBezTo>
                  <a:pt x="28536" y="29369"/>
                  <a:pt x="28611" y="29398"/>
                  <a:pt x="28686" y="29398"/>
                </a:cubicBezTo>
                <a:cubicBezTo>
                  <a:pt x="28835" y="29398"/>
                  <a:pt x="28980" y="29283"/>
                  <a:pt x="28980" y="29102"/>
                </a:cubicBezTo>
                <a:cubicBezTo>
                  <a:pt x="28980" y="28939"/>
                  <a:pt x="28844" y="28803"/>
                  <a:pt x="28681" y="28803"/>
                </a:cubicBezTo>
                <a:close/>
                <a:moveTo>
                  <a:pt x="23149" y="29048"/>
                </a:moveTo>
                <a:cubicBezTo>
                  <a:pt x="23121" y="29088"/>
                  <a:pt x="23040" y="29156"/>
                  <a:pt x="23040" y="29224"/>
                </a:cubicBezTo>
                <a:cubicBezTo>
                  <a:pt x="23026" y="29333"/>
                  <a:pt x="23108" y="29401"/>
                  <a:pt x="23216" y="29401"/>
                </a:cubicBezTo>
                <a:cubicBezTo>
                  <a:pt x="23312" y="29401"/>
                  <a:pt x="23380" y="29333"/>
                  <a:pt x="23380" y="29238"/>
                </a:cubicBezTo>
                <a:cubicBezTo>
                  <a:pt x="23380" y="29116"/>
                  <a:pt x="23312" y="29061"/>
                  <a:pt x="23149" y="29048"/>
                </a:cubicBezTo>
                <a:close/>
                <a:moveTo>
                  <a:pt x="25951" y="28905"/>
                </a:moveTo>
                <a:cubicBezTo>
                  <a:pt x="25887" y="28905"/>
                  <a:pt x="25824" y="28928"/>
                  <a:pt x="25772" y="28980"/>
                </a:cubicBezTo>
                <a:cubicBezTo>
                  <a:pt x="25626" y="29139"/>
                  <a:pt x="25726" y="29415"/>
                  <a:pt x="25946" y="29415"/>
                </a:cubicBezTo>
                <a:cubicBezTo>
                  <a:pt x="25952" y="29415"/>
                  <a:pt x="25957" y="29415"/>
                  <a:pt x="25962" y="29415"/>
                </a:cubicBezTo>
                <a:cubicBezTo>
                  <a:pt x="26112" y="29415"/>
                  <a:pt x="26220" y="29306"/>
                  <a:pt x="26220" y="29170"/>
                </a:cubicBezTo>
                <a:cubicBezTo>
                  <a:pt x="26220" y="29012"/>
                  <a:pt x="26087" y="28905"/>
                  <a:pt x="25951" y="28905"/>
                </a:cubicBezTo>
                <a:close/>
                <a:moveTo>
                  <a:pt x="40464" y="28714"/>
                </a:moveTo>
                <a:cubicBezTo>
                  <a:pt x="40378" y="28714"/>
                  <a:pt x="40291" y="28746"/>
                  <a:pt x="40220" y="28817"/>
                </a:cubicBezTo>
                <a:cubicBezTo>
                  <a:pt x="39989" y="29034"/>
                  <a:pt x="40139" y="29428"/>
                  <a:pt x="40465" y="29428"/>
                </a:cubicBezTo>
                <a:cubicBezTo>
                  <a:pt x="40655" y="29428"/>
                  <a:pt x="40805" y="29265"/>
                  <a:pt x="40818" y="29075"/>
                </a:cubicBezTo>
                <a:cubicBezTo>
                  <a:pt x="40818" y="28854"/>
                  <a:pt x="40644" y="28714"/>
                  <a:pt x="40464" y="28714"/>
                </a:cubicBezTo>
                <a:close/>
                <a:moveTo>
                  <a:pt x="49478" y="28777"/>
                </a:moveTo>
                <a:cubicBezTo>
                  <a:pt x="49397" y="28777"/>
                  <a:pt x="49315" y="28806"/>
                  <a:pt x="49246" y="28871"/>
                </a:cubicBezTo>
                <a:cubicBezTo>
                  <a:pt x="49042" y="29075"/>
                  <a:pt x="49191" y="29428"/>
                  <a:pt x="49477" y="29428"/>
                </a:cubicBezTo>
                <a:cubicBezTo>
                  <a:pt x="49653" y="29428"/>
                  <a:pt x="49803" y="29292"/>
                  <a:pt x="49803" y="29116"/>
                </a:cubicBezTo>
                <a:cubicBezTo>
                  <a:pt x="49812" y="28911"/>
                  <a:pt x="49651" y="28777"/>
                  <a:pt x="49478" y="28777"/>
                </a:cubicBezTo>
                <a:close/>
                <a:moveTo>
                  <a:pt x="55772" y="28979"/>
                </a:moveTo>
                <a:cubicBezTo>
                  <a:pt x="55713" y="28979"/>
                  <a:pt x="55654" y="29000"/>
                  <a:pt x="55607" y="29048"/>
                </a:cubicBezTo>
                <a:cubicBezTo>
                  <a:pt x="55444" y="29197"/>
                  <a:pt x="55552" y="29469"/>
                  <a:pt x="55770" y="29469"/>
                </a:cubicBezTo>
                <a:cubicBezTo>
                  <a:pt x="55906" y="29469"/>
                  <a:pt x="56015" y="29374"/>
                  <a:pt x="56028" y="29238"/>
                </a:cubicBezTo>
                <a:lnTo>
                  <a:pt x="56015" y="29238"/>
                </a:lnTo>
                <a:cubicBezTo>
                  <a:pt x="56024" y="29080"/>
                  <a:pt x="55900" y="28979"/>
                  <a:pt x="55772" y="28979"/>
                </a:cubicBezTo>
                <a:close/>
                <a:moveTo>
                  <a:pt x="37706" y="28789"/>
                </a:moveTo>
                <a:cubicBezTo>
                  <a:pt x="37516" y="28789"/>
                  <a:pt x="37352" y="28939"/>
                  <a:pt x="37366" y="29129"/>
                </a:cubicBezTo>
                <a:cubicBezTo>
                  <a:pt x="37366" y="29333"/>
                  <a:pt x="37530" y="29474"/>
                  <a:pt x="37704" y="29474"/>
                </a:cubicBezTo>
                <a:cubicBezTo>
                  <a:pt x="37785" y="29474"/>
                  <a:pt x="37868" y="29443"/>
                  <a:pt x="37937" y="29374"/>
                </a:cubicBezTo>
                <a:cubicBezTo>
                  <a:pt x="38154" y="29170"/>
                  <a:pt x="38005" y="28803"/>
                  <a:pt x="37706" y="28789"/>
                </a:cubicBezTo>
                <a:close/>
                <a:moveTo>
                  <a:pt x="46745" y="28844"/>
                </a:moveTo>
                <a:cubicBezTo>
                  <a:pt x="46446" y="28857"/>
                  <a:pt x="46310" y="29224"/>
                  <a:pt x="46527" y="29428"/>
                </a:cubicBezTo>
                <a:cubicBezTo>
                  <a:pt x="46596" y="29497"/>
                  <a:pt x="46679" y="29528"/>
                  <a:pt x="46760" y="29528"/>
                </a:cubicBezTo>
                <a:cubicBezTo>
                  <a:pt x="46934" y="29528"/>
                  <a:pt x="47098" y="29387"/>
                  <a:pt x="47098" y="29184"/>
                </a:cubicBezTo>
                <a:cubicBezTo>
                  <a:pt x="47098" y="28993"/>
                  <a:pt x="46949" y="28844"/>
                  <a:pt x="46745" y="28844"/>
                </a:cubicBezTo>
                <a:close/>
                <a:moveTo>
                  <a:pt x="34974" y="28857"/>
                </a:moveTo>
                <a:cubicBezTo>
                  <a:pt x="34675" y="28857"/>
                  <a:pt x="34525" y="29224"/>
                  <a:pt x="34743" y="29442"/>
                </a:cubicBezTo>
                <a:cubicBezTo>
                  <a:pt x="34807" y="29507"/>
                  <a:pt x="34889" y="29536"/>
                  <a:pt x="34969" y="29536"/>
                </a:cubicBezTo>
                <a:cubicBezTo>
                  <a:pt x="35143" y="29536"/>
                  <a:pt x="35314" y="29401"/>
                  <a:pt x="35314" y="29197"/>
                </a:cubicBezTo>
                <a:cubicBezTo>
                  <a:pt x="35314" y="29007"/>
                  <a:pt x="35164" y="28857"/>
                  <a:pt x="34974" y="28857"/>
                </a:cubicBezTo>
                <a:close/>
                <a:moveTo>
                  <a:pt x="53068" y="29047"/>
                </a:moveTo>
                <a:cubicBezTo>
                  <a:pt x="53062" y="29047"/>
                  <a:pt x="53057" y="29047"/>
                  <a:pt x="53051" y="29048"/>
                </a:cubicBezTo>
                <a:cubicBezTo>
                  <a:pt x="52902" y="29048"/>
                  <a:pt x="52780" y="29184"/>
                  <a:pt x="52793" y="29333"/>
                </a:cubicBezTo>
                <a:cubicBezTo>
                  <a:pt x="52793" y="29488"/>
                  <a:pt x="52927" y="29594"/>
                  <a:pt x="53065" y="29594"/>
                </a:cubicBezTo>
                <a:cubicBezTo>
                  <a:pt x="53133" y="29594"/>
                  <a:pt x="53202" y="29568"/>
                  <a:pt x="53255" y="29510"/>
                </a:cubicBezTo>
                <a:cubicBezTo>
                  <a:pt x="53415" y="29337"/>
                  <a:pt x="53301" y="29047"/>
                  <a:pt x="53068" y="29047"/>
                </a:cubicBezTo>
                <a:close/>
                <a:moveTo>
                  <a:pt x="32256" y="28966"/>
                </a:moveTo>
                <a:cubicBezTo>
                  <a:pt x="31847" y="28966"/>
                  <a:pt x="31838" y="29591"/>
                  <a:pt x="32255" y="29605"/>
                </a:cubicBezTo>
                <a:cubicBezTo>
                  <a:pt x="32432" y="29605"/>
                  <a:pt x="32582" y="29455"/>
                  <a:pt x="32582" y="29292"/>
                </a:cubicBezTo>
                <a:lnTo>
                  <a:pt x="32582" y="29279"/>
                </a:lnTo>
                <a:cubicBezTo>
                  <a:pt x="32582" y="29116"/>
                  <a:pt x="32446" y="28966"/>
                  <a:pt x="32269" y="28966"/>
                </a:cubicBezTo>
                <a:cubicBezTo>
                  <a:pt x="32264" y="28966"/>
                  <a:pt x="32260" y="28966"/>
                  <a:pt x="32256" y="28966"/>
                </a:cubicBezTo>
                <a:close/>
                <a:moveTo>
                  <a:pt x="43999" y="28898"/>
                </a:moveTo>
                <a:cubicBezTo>
                  <a:pt x="43809" y="28912"/>
                  <a:pt x="43646" y="29075"/>
                  <a:pt x="43646" y="29265"/>
                </a:cubicBezTo>
                <a:cubicBezTo>
                  <a:pt x="43655" y="29483"/>
                  <a:pt x="43827" y="29621"/>
                  <a:pt x="44009" y="29621"/>
                </a:cubicBezTo>
                <a:cubicBezTo>
                  <a:pt x="44100" y="29621"/>
                  <a:pt x="44194" y="29587"/>
                  <a:pt x="44271" y="29510"/>
                </a:cubicBezTo>
                <a:cubicBezTo>
                  <a:pt x="44488" y="29279"/>
                  <a:pt x="44312" y="28898"/>
                  <a:pt x="43999" y="28898"/>
                </a:cubicBezTo>
                <a:close/>
                <a:moveTo>
                  <a:pt x="24032" y="29292"/>
                </a:moveTo>
                <a:cubicBezTo>
                  <a:pt x="23787" y="29292"/>
                  <a:pt x="23787" y="29646"/>
                  <a:pt x="24032" y="29646"/>
                </a:cubicBezTo>
                <a:cubicBezTo>
                  <a:pt x="24141" y="29646"/>
                  <a:pt x="24195" y="29578"/>
                  <a:pt x="24209" y="29469"/>
                </a:cubicBezTo>
                <a:cubicBezTo>
                  <a:pt x="24209" y="29360"/>
                  <a:pt x="24141" y="29292"/>
                  <a:pt x="24032" y="29292"/>
                </a:cubicBezTo>
                <a:close/>
                <a:moveTo>
                  <a:pt x="29494" y="29061"/>
                </a:moveTo>
                <a:cubicBezTo>
                  <a:pt x="29246" y="29061"/>
                  <a:pt x="29119" y="29378"/>
                  <a:pt x="29292" y="29564"/>
                </a:cubicBezTo>
                <a:cubicBezTo>
                  <a:pt x="29353" y="29621"/>
                  <a:pt x="29429" y="29647"/>
                  <a:pt x="29502" y="29647"/>
                </a:cubicBezTo>
                <a:cubicBezTo>
                  <a:pt x="29658" y="29647"/>
                  <a:pt x="29809" y="29531"/>
                  <a:pt x="29809" y="29347"/>
                </a:cubicBezTo>
                <a:cubicBezTo>
                  <a:pt x="29795" y="29184"/>
                  <a:pt x="29673" y="29061"/>
                  <a:pt x="29510" y="29061"/>
                </a:cubicBezTo>
                <a:cubicBezTo>
                  <a:pt x="29504" y="29061"/>
                  <a:pt x="29499" y="29061"/>
                  <a:pt x="29494" y="29061"/>
                </a:cubicBezTo>
                <a:close/>
                <a:moveTo>
                  <a:pt x="26792" y="29159"/>
                </a:moveTo>
                <a:cubicBezTo>
                  <a:pt x="26666" y="29159"/>
                  <a:pt x="26542" y="29256"/>
                  <a:pt x="26533" y="29401"/>
                </a:cubicBezTo>
                <a:cubicBezTo>
                  <a:pt x="26519" y="29537"/>
                  <a:pt x="26642" y="29659"/>
                  <a:pt x="26778" y="29659"/>
                </a:cubicBezTo>
                <a:cubicBezTo>
                  <a:pt x="26783" y="29660"/>
                  <a:pt x="26788" y="29660"/>
                  <a:pt x="26793" y="29660"/>
                </a:cubicBezTo>
                <a:cubicBezTo>
                  <a:pt x="27001" y="29660"/>
                  <a:pt x="27114" y="29397"/>
                  <a:pt x="26968" y="29238"/>
                </a:cubicBezTo>
                <a:cubicBezTo>
                  <a:pt x="26918" y="29184"/>
                  <a:pt x="26855" y="29159"/>
                  <a:pt x="26792" y="29159"/>
                </a:cubicBezTo>
                <a:close/>
                <a:moveTo>
                  <a:pt x="41281" y="28966"/>
                </a:moveTo>
                <a:cubicBezTo>
                  <a:pt x="40968" y="28966"/>
                  <a:pt x="40818" y="29347"/>
                  <a:pt x="41036" y="29564"/>
                </a:cubicBezTo>
                <a:cubicBezTo>
                  <a:pt x="41109" y="29633"/>
                  <a:pt x="41196" y="29664"/>
                  <a:pt x="41280" y="29664"/>
                </a:cubicBezTo>
                <a:cubicBezTo>
                  <a:pt x="41462" y="29664"/>
                  <a:pt x="41634" y="29520"/>
                  <a:pt x="41634" y="29306"/>
                </a:cubicBezTo>
                <a:cubicBezTo>
                  <a:pt x="41634" y="29116"/>
                  <a:pt x="41471" y="28966"/>
                  <a:pt x="41281" y="28966"/>
                </a:cubicBezTo>
                <a:close/>
                <a:moveTo>
                  <a:pt x="50299" y="29068"/>
                </a:moveTo>
                <a:cubicBezTo>
                  <a:pt x="50225" y="29068"/>
                  <a:pt x="50150" y="29095"/>
                  <a:pt x="50088" y="29156"/>
                </a:cubicBezTo>
                <a:cubicBezTo>
                  <a:pt x="49898" y="29347"/>
                  <a:pt x="50034" y="29686"/>
                  <a:pt x="50306" y="29686"/>
                </a:cubicBezTo>
                <a:cubicBezTo>
                  <a:pt x="50469" y="29686"/>
                  <a:pt x="50618" y="29550"/>
                  <a:pt x="50618" y="29374"/>
                </a:cubicBezTo>
                <a:cubicBezTo>
                  <a:pt x="50609" y="29189"/>
                  <a:pt x="50456" y="29068"/>
                  <a:pt x="50299" y="29068"/>
                </a:cubicBezTo>
                <a:close/>
                <a:moveTo>
                  <a:pt x="38534" y="29040"/>
                </a:moveTo>
                <a:cubicBezTo>
                  <a:pt x="38449" y="29040"/>
                  <a:pt x="38362" y="29071"/>
                  <a:pt x="38290" y="29143"/>
                </a:cubicBezTo>
                <a:cubicBezTo>
                  <a:pt x="38073" y="29347"/>
                  <a:pt x="38222" y="29714"/>
                  <a:pt x="38535" y="29714"/>
                </a:cubicBezTo>
                <a:cubicBezTo>
                  <a:pt x="38712" y="29714"/>
                  <a:pt x="38875" y="29564"/>
                  <a:pt x="38875" y="29374"/>
                </a:cubicBezTo>
                <a:cubicBezTo>
                  <a:pt x="38875" y="29173"/>
                  <a:pt x="38709" y="29040"/>
                  <a:pt x="38534" y="29040"/>
                </a:cubicBezTo>
                <a:close/>
                <a:moveTo>
                  <a:pt x="56613" y="29224"/>
                </a:moveTo>
                <a:cubicBezTo>
                  <a:pt x="56246" y="29224"/>
                  <a:pt x="56246" y="29768"/>
                  <a:pt x="56613" y="29768"/>
                </a:cubicBezTo>
                <a:cubicBezTo>
                  <a:pt x="56966" y="29768"/>
                  <a:pt x="56966" y="29224"/>
                  <a:pt x="56613" y="29224"/>
                </a:cubicBezTo>
                <a:close/>
                <a:moveTo>
                  <a:pt x="47587" y="29102"/>
                </a:moveTo>
                <a:cubicBezTo>
                  <a:pt x="47397" y="29102"/>
                  <a:pt x="47248" y="29251"/>
                  <a:pt x="47248" y="29442"/>
                </a:cubicBezTo>
                <a:cubicBezTo>
                  <a:pt x="47248" y="29643"/>
                  <a:pt x="47413" y="29776"/>
                  <a:pt x="47588" y="29776"/>
                </a:cubicBezTo>
                <a:cubicBezTo>
                  <a:pt x="47673" y="29776"/>
                  <a:pt x="47761" y="29744"/>
                  <a:pt x="47832" y="29673"/>
                </a:cubicBezTo>
                <a:cubicBezTo>
                  <a:pt x="48036" y="29469"/>
                  <a:pt x="47886" y="29102"/>
                  <a:pt x="47587" y="29102"/>
                </a:cubicBezTo>
                <a:close/>
                <a:moveTo>
                  <a:pt x="53881" y="29302"/>
                </a:moveTo>
                <a:cubicBezTo>
                  <a:pt x="53820" y="29302"/>
                  <a:pt x="53758" y="29324"/>
                  <a:pt x="53704" y="29374"/>
                </a:cubicBezTo>
                <a:cubicBezTo>
                  <a:pt x="53541" y="29523"/>
                  <a:pt x="53650" y="29809"/>
                  <a:pt x="53881" y="29809"/>
                </a:cubicBezTo>
                <a:cubicBezTo>
                  <a:pt x="53888" y="29810"/>
                  <a:pt x="53896" y="29810"/>
                  <a:pt x="53904" y="29810"/>
                </a:cubicBezTo>
                <a:cubicBezTo>
                  <a:pt x="54030" y="29810"/>
                  <a:pt x="54139" y="29706"/>
                  <a:pt x="54139" y="29578"/>
                </a:cubicBezTo>
                <a:cubicBezTo>
                  <a:pt x="54148" y="29417"/>
                  <a:pt x="54020" y="29302"/>
                  <a:pt x="53881" y="29302"/>
                </a:cubicBezTo>
                <a:close/>
                <a:moveTo>
                  <a:pt x="35800" y="29142"/>
                </a:moveTo>
                <a:cubicBezTo>
                  <a:pt x="35498" y="29142"/>
                  <a:pt x="35345" y="29500"/>
                  <a:pt x="35558" y="29714"/>
                </a:cubicBezTo>
                <a:cubicBezTo>
                  <a:pt x="35625" y="29785"/>
                  <a:pt x="35711" y="29817"/>
                  <a:pt x="35796" y="29817"/>
                </a:cubicBezTo>
                <a:cubicBezTo>
                  <a:pt x="35971" y="29817"/>
                  <a:pt x="36143" y="29683"/>
                  <a:pt x="36143" y="29483"/>
                </a:cubicBezTo>
                <a:cubicBezTo>
                  <a:pt x="36143" y="29292"/>
                  <a:pt x="35993" y="29143"/>
                  <a:pt x="35817" y="29143"/>
                </a:cubicBezTo>
                <a:cubicBezTo>
                  <a:pt x="35811" y="29142"/>
                  <a:pt x="35805" y="29142"/>
                  <a:pt x="35800" y="29142"/>
                </a:cubicBezTo>
                <a:close/>
                <a:moveTo>
                  <a:pt x="44828" y="29156"/>
                </a:moveTo>
                <a:cubicBezTo>
                  <a:pt x="44529" y="29156"/>
                  <a:pt x="44366" y="29523"/>
                  <a:pt x="44584" y="29741"/>
                </a:cubicBezTo>
                <a:cubicBezTo>
                  <a:pt x="44653" y="29806"/>
                  <a:pt x="44737" y="29835"/>
                  <a:pt x="44819" y="29835"/>
                </a:cubicBezTo>
                <a:cubicBezTo>
                  <a:pt x="44997" y="29835"/>
                  <a:pt x="45168" y="29700"/>
                  <a:pt x="45168" y="29496"/>
                </a:cubicBezTo>
                <a:cubicBezTo>
                  <a:pt x="45168" y="29306"/>
                  <a:pt x="45018" y="29156"/>
                  <a:pt x="44828" y="29156"/>
                </a:cubicBezTo>
                <a:close/>
                <a:moveTo>
                  <a:pt x="33084" y="29211"/>
                </a:moveTo>
                <a:cubicBezTo>
                  <a:pt x="32910" y="29211"/>
                  <a:pt x="32775" y="29356"/>
                  <a:pt x="32772" y="29530"/>
                </a:cubicBezTo>
                <a:lnTo>
                  <a:pt x="32772" y="29530"/>
                </a:lnTo>
                <a:cubicBezTo>
                  <a:pt x="32772" y="29528"/>
                  <a:pt x="32772" y="29526"/>
                  <a:pt x="32772" y="29523"/>
                </a:cubicBezTo>
                <a:lnTo>
                  <a:pt x="32772" y="29537"/>
                </a:lnTo>
                <a:cubicBezTo>
                  <a:pt x="32772" y="29535"/>
                  <a:pt x="32772" y="29532"/>
                  <a:pt x="32772" y="29530"/>
                </a:cubicBezTo>
                <a:lnTo>
                  <a:pt x="32772" y="29530"/>
                </a:lnTo>
                <a:cubicBezTo>
                  <a:pt x="32776" y="29717"/>
                  <a:pt x="32926" y="29838"/>
                  <a:pt x="33082" y="29838"/>
                </a:cubicBezTo>
                <a:cubicBezTo>
                  <a:pt x="33160" y="29838"/>
                  <a:pt x="33239" y="29808"/>
                  <a:pt x="33302" y="29741"/>
                </a:cubicBezTo>
                <a:cubicBezTo>
                  <a:pt x="33506" y="29550"/>
                  <a:pt x="33356" y="29211"/>
                  <a:pt x="33084" y="29211"/>
                </a:cubicBezTo>
                <a:close/>
                <a:moveTo>
                  <a:pt x="30326" y="29306"/>
                </a:moveTo>
                <a:cubicBezTo>
                  <a:pt x="29958" y="29306"/>
                  <a:pt x="29949" y="29877"/>
                  <a:pt x="30325" y="29877"/>
                </a:cubicBezTo>
                <a:cubicBezTo>
                  <a:pt x="30330" y="29877"/>
                  <a:pt x="30334" y="29877"/>
                  <a:pt x="30339" y="29877"/>
                </a:cubicBezTo>
                <a:cubicBezTo>
                  <a:pt x="30719" y="29877"/>
                  <a:pt x="30715" y="29306"/>
                  <a:pt x="30339" y="29306"/>
                </a:cubicBezTo>
                <a:cubicBezTo>
                  <a:pt x="30334" y="29306"/>
                  <a:pt x="30330" y="29306"/>
                  <a:pt x="30326" y="29306"/>
                </a:cubicBezTo>
                <a:close/>
                <a:moveTo>
                  <a:pt x="42110" y="29211"/>
                </a:moveTo>
                <a:cubicBezTo>
                  <a:pt x="41919" y="29211"/>
                  <a:pt x="41770" y="29374"/>
                  <a:pt x="41770" y="29550"/>
                </a:cubicBezTo>
                <a:cubicBezTo>
                  <a:pt x="41770" y="29761"/>
                  <a:pt x="41931" y="29898"/>
                  <a:pt x="42102" y="29898"/>
                </a:cubicBezTo>
                <a:cubicBezTo>
                  <a:pt x="42185" y="29898"/>
                  <a:pt x="42270" y="29866"/>
                  <a:pt x="42341" y="29795"/>
                </a:cubicBezTo>
                <a:cubicBezTo>
                  <a:pt x="42558" y="29578"/>
                  <a:pt x="42409" y="29211"/>
                  <a:pt x="42110" y="29211"/>
                </a:cubicBezTo>
                <a:close/>
                <a:moveTo>
                  <a:pt x="27620" y="29401"/>
                </a:moveTo>
                <a:cubicBezTo>
                  <a:pt x="27403" y="29401"/>
                  <a:pt x="27294" y="29673"/>
                  <a:pt x="27444" y="29822"/>
                </a:cubicBezTo>
                <a:cubicBezTo>
                  <a:pt x="27498" y="29877"/>
                  <a:pt x="27563" y="29901"/>
                  <a:pt x="27626" y="29901"/>
                </a:cubicBezTo>
                <a:cubicBezTo>
                  <a:pt x="27752" y="29901"/>
                  <a:pt x="27870" y="29804"/>
                  <a:pt x="27879" y="29659"/>
                </a:cubicBezTo>
                <a:cubicBezTo>
                  <a:pt x="27879" y="29510"/>
                  <a:pt x="27756" y="29401"/>
                  <a:pt x="27620" y="29401"/>
                </a:cubicBezTo>
                <a:close/>
                <a:moveTo>
                  <a:pt x="51144" y="29332"/>
                </a:moveTo>
                <a:cubicBezTo>
                  <a:pt x="51136" y="29332"/>
                  <a:pt x="51129" y="29332"/>
                  <a:pt x="51121" y="29333"/>
                </a:cubicBezTo>
                <a:lnTo>
                  <a:pt x="51135" y="29333"/>
                </a:lnTo>
                <a:cubicBezTo>
                  <a:pt x="50877" y="29333"/>
                  <a:pt x="50754" y="29646"/>
                  <a:pt x="50931" y="29822"/>
                </a:cubicBezTo>
                <a:cubicBezTo>
                  <a:pt x="50993" y="29884"/>
                  <a:pt x="51068" y="29912"/>
                  <a:pt x="51140" y="29912"/>
                </a:cubicBezTo>
                <a:cubicBezTo>
                  <a:pt x="51291" y="29912"/>
                  <a:pt x="51434" y="29793"/>
                  <a:pt x="51434" y="29618"/>
                </a:cubicBezTo>
                <a:cubicBezTo>
                  <a:pt x="51421" y="29463"/>
                  <a:pt x="51297" y="29332"/>
                  <a:pt x="51144" y="29332"/>
                </a:cubicBezTo>
                <a:close/>
                <a:moveTo>
                  <a:pt x="24834" y="29559"/>
                </a:moveTo>
                <a:cubicBezTo>
                  <a:pt x="24746" y="29559"/>
                  <a:pt x="24684" y="29634"/>
                  <a:pt x="24684" y="29741"/>
                </a:cubicBezTo>
                <a:cubicBezTo>
                  <a:pt x="24671" y="29836"/>
                  <a:pt x="24752" y="29917"/>
                  <a:pt x="24848" y="29917"/>
                </a:cubicBezTo>
                <a:cubicBezTo>
                  <a:pt x="24970" y="29917"/>
                  <a:pt x="25024" y="29850"/>
                  <a:pt x="25051" y="29700"/>
                </a:cubicBezTo>
                <a:cubicBezTo>
                  <a:pt x="25011" y="29673"/>
                  <a:pt x="24943" y="29591"/>
                  <a:pt x="24875" y="29564"/>
                </a:cubicBezTo>
                <a:cubicBezTo>
                  <a:pt x="24861" y="29561"/>
                  <a:pt x="24847" y="29559"/>
                  <a:pt x="24834" y="29559"/>
                </a:cubicBezTo>
                <a:close/>
                <a:moveTo>
                  <a:pt x="39350" y="29319"/>
                </a:moveTo>
                <a:cubicBezTo>
                  <a:pt x="38888" y="29319"/>
                  <a:pt x="38888" y="29999"/>
                  <a:pt x="39350" y="29999"/>
                </a:cubicBezTo>
                <a:cubicBezTo>
                  <a:pt x="39799" y="29999"/>
                  <a:pt x="39799" y="29319"/>
                  <a:pt x="39350" y="29319"/>
                </a:cubicBezTo>
                <a:close/>
                <a:moveTo>
                  <a:pt x="48403" y="29360"/>
                </a:moveTo>
                <a:cubicBezTo>
                  <a:pt x="48118" y="29360"/>
                  <a:pt x="47982" y="29714"/>
                  <a:pt x="48185" y="29917"/>
                </a:cubicBezTo>
                <a:cubicBezTo>
                  <a:pt x="48251" y="29978"/>
                  <a:pt x="48330" y="30006"/>
                  <a:pt x="48407" y="30006"/>
                </a:cubicBezTo>
                <a:cubicBezTo>
                  <a:pt x="48572" y="30006"/>
                  <a:pt x="48729" y="29881"/>
                  <a:pt x="48729" y="29686"/>
                </a:cubicBezTo>
                <a:cubicBezTo>
                  <a:pt x="48729" y="29496"/>
                  <a:pt x="48580" y="29360"/>
                  <a:pt x="48403" y="29360"/>
                </a:cubicBezTo>
                <a:close/>
                <a:moveTo>
                  <a:pt x="36629" y="29401"/>
                </a:moveTo>
                <a:cubicBezTo>
                  <a:pt x="36354" y="29401"/>
                  <a:pt x="36201" y="29731"/>
                  <a:pt x="36401" y="29931"/>
                </a:cubicBezTo>
                <a:cubicBezTo>
                  <a:pt x="36468" y="30008"/>
                  <a:pt x="36555" y="30042"/>
                  <a:pt x="36641" y="30042"/>
                </a:cubicBezTo>
                <a:cubicBezTo>
                  <a:pt x="36798" y="30042"/>
                  <a:pt x="36949" y="29926"/>
                  <a:pt x="36958" y="29741"/>
                </a:cubicBezTo>
                <a:cubicBezTo>
                  <a:pt x="36972" y="29550"/>
                  <a:pt x="36822" y="29401"/>
                  <a:pt x="36646" y="29401"/>
                </a:cubicBezTo>
                <a:cubicBezTo>
                  <a:pt x="36640" y="29401"/>
                  <a:pt x="36635" y="29401"/>
                  <a:pt x="36629" y="29401"/>
                </a:cubicBezTo>
                <a:close/>
                <a:moveTo>
                  <a:pt x="54716" y="29554"/>
                </a:moveTo>
                <a:cubicBezTo>
                  <a:pt x="54653" y="29554"/>
                  <a:pt x="54587" y="29578"/>
                  <a:pt x="54533" y="29632"/>
                </a:cubicBezTo>
                <a:cubicBezTo>
                  <a:pt x="54384" y="29782"/>
                  <a:pt x="54492" y="30053"/>
                  <a:pt x="54723" y="30053"/>
                </a:cubicBezTo>
                <a:cubicBezTo>
                  <a:pt x="54859" y="30053"/>
                  <a:pt x="54968" y="29945"/>
                  <a:pt x="54954" y="29809"/>
                </a:cubicBezTo>
                <a:lnTo>
                  <a:pt x="54968" y="29809"/>
                </a:lnTo>
                <a:cubicBezTo>
                  <a:pt x="54968" y="29654"/>
                  <a:pt x="54846" y="29554"/>
                  <a:pt x="54716" y="29554"/>
                </a:cubicBezTo>
                <a:close/>
                <a:moveTo>
                  <a:pt x="33914" y="29469"/>
                </a:moveTo>
                <a:cubicBezTo>
                  <a:pt x="33506" y="29469"/>
                  <a:pt x="33506" y="30094"/>
                  <a:pt x="33914" y="30094"/>
                </a:cubicBezTo>
                <a:cubicBezTo>
                  <a:pt x="34321" y="30094"/>
                  <a:pt x="34321" y="29469"/>
                  <a:pt x="33914" y="29469"/>
                </a:cubicBezTo>
                <a:close/>
                <a:moveTo>
                  <a:pt x="45647" y="29433"/>
                </a:moveTo>
                <a:cubicBezTo>
                  <a:pt x="45566" y="29433"/>
                  <a:pt x="45484" y="29461"/>
                  <a:pt x="45413" y="29523"/>
                </a:cubicBezTo>
                <a:cubicBezTo>
                  <a:pt x="45195" y="29727"/>
                  <a:pt x="45331" y="30094"/>
                  <a:pt x="45644" y="30108"/>
                </a:cubicBezTo>
                <a:cubicBezTo>
                  <a:pt x="45651" y="30108"/>
                  <a:pt x="45659" y="30109"/>
                  <a:pt x="45666" y="30109"/>
                </a:cubicBezTo>
                <a:cubicBezTo>
                  <a:pt x="45834" y="30109"/>
                  <a:pt x="45984" y="29964"/>
                  <a:pt x="45997" y="29782"/>
                </a:cubicBezTo>
                <a:cubicBezTo>
                  <a:pt x="45997" y="29575"/>
                  <a:pt x="45828" y="29433"/>
                  <a:pt x="45647" y="29433"/>
                </a:cubicBezTo>
                <a:close/>
                <a:moveTo>
                  <a:pt x="31168" y="29550"/>
                </a:moveTo>
                <a:cubicBezTo>
                  <a:pt x="30910" y="29550"/>
                  <a:pt x="30787" y="29863"/>
                  <a:pt x="30964" y="30040"/>
                </a:cubicBezTo>
                <a:cubicBezTo>
                  <a:pt x="31021" y="30097"/>
                  <a:pt x="31093" y="30123"/>
                  <a:pt x="31163" y="30123"/>
                </a:cubicBezTo>
                <a:cubicBezTo>
                  <a:pt x="31311" y="30123"/>
                  <a:pt x="31453" y="30010"/>
                  <a:pt x="31453" y="29836"/>
                </a:cubicBezTo>
                <a:cubicBezTo>
                  <a:pt x="31453" y="29673"/>
                  <a:pt x="31317" y="29550"/>
                  <a:pt x="31168" y="29550"/>
                </a:cubicBezTo>
                <a:close/>
                <a:moveTo>
                  <a:pt x="51947" y="29591"/>
                </a:moveTo>
                <a:cubicBezTo>
                  <a:pt x="51713" y="29591"/>
                  <a:pt x="51588" y="29868"/>
                  <a:pt x="51760" y="30053"/>
                </a:cubicBezTo>
                <a:cubicBezTo>
                  <a:pt x="51814" y="30111"/>
                  <a:pt x="51881" y="30137"/>
                  <a:pt x="51949" y="30137"/>
                </a:cubicBezTo>
                <a:cubicBezTo>
                  <a:pt x="52088" y="30137"/>
                  <a:pt x="52227" y="30028"/>
                  <a:pt x="52236" y="29863"/>
                </a:cubicBezTo>
                <a:cubicBezTo>
                  <a:pt x="52236" y="29714"/>
                  <a:pt x="52114" y="29605"/>
                  <a:pt x="51964" y="29591"/>
                </a:cubicBezTo>
                <a:cubicBezTo>
                  <a:pt x="51958" y="29591"/>
                  <a:pt x="51953" y="29591"/>
                  <a:pt x="51947" y="29591"/>
                </a:cubicBezTo>
                <a:close/>
                <a:moveTo>
                  <a:pt x="25663" y="29782"/>
                </a:moveTo>
                <a:cubicBezTo>
                  <a:pt x="25609" y="29850"/>
                  <a:pt x="25527" y="29904"/>
                  <a:pt x="25514" y="29972"/>
                </a:cubicBezTo>
                <a:lnTo>
                  <a:pt x="25527" y="29958"/>
                </a:lnTo>
                <a:lnTo>
                  <a:pt x="25527" y="29958"/>
                </a:lnTo>
                <a:cubicBezTo>
                  <a:pt x="25502" y="30060"/>
                  <a:pt x="25572" y="30150"/>
                  <a:pt x="25670" y="30150"/>
                </a:cubicBezTo>
                <a:cubicBezTo>
                  <a:pt x="25676" y="30150"/>
                  <a:pt x="25683" y="30149"/>
                  <a:pt x="25690" y="30149"/>
                </a:cubicBezTo>
                <a:cubicBezTo>
                  <a:pt x="25698" y="30150"/>
                  <a:pt x="25706" y="30150"/>
                  <a:pt x="25714" y="30150"/>
                </a:cubicBezTo>
                <a:cubicBezTo>
                  <a:pt x="25811" y="30150"/>
                  <a:pt x="25881" y="30074"/>
                  <a:pt x="25881" y="29985"/>
                </a:cubicBezTo>
                <a:cubicBezTo>
                  <a:pt x="25881" y="29877"/>
                  <a:pt x="25813" y="29809"/>
                  <a:pt x="25663" y="29782"/>
                </a:cubicBezTo>
                <a:close/>
                <a:moveTo>
                  <a:pt x="28427" y="29685"/>
                </a:moveTo>
                <a:cubicBezTo>
                  <a:pt x="28302" y="29685"/>
                  <a:pt x="28204" y="29789"/>
                  <a:pt x="28191" y="29917"/>
                </a:cubicBezTo>
                <a:cubicBezTo>
                  <a:pt x="28182" y="30069"/>
                  <a:pt x="28310" y="30174"/>
                  <a:pt x="28444" y="30174"/>
                </a:cubicBezTo>
                <a:cubicBezTo>
                  <a:pt x="28503" y="30174"/>
                  <a:pt x="28563" y="30153"/>
                  <a:pt x="28613" y="30108"/>
                </a:cubicBezTo>
                <a:cubicBezTo>
                  <a:pt x="28776" y="29958"/>
                  <a:pt x="28667" y="29686"/>
                  <a:pt x="28450" y="29686"/>
                </a:cubicBezTo>
                <a:cubicBezTo>
                  <a:pt x="28442" y="29686"/>
                  <a:pt x="28434" y="29685"/>
                  <a:pt x="28427" y="29685"/>
                </a:cubicBezTo>
                <a:close/>
                <a:moveTo>
                  <a:pt x="42935" y="29502"/>
                </a:moveTo>
                <a:cubicBezTo>
                  <a:pt x="42852" y="29502"/>
                  <a:pt x="42766" y="29533"/>
                  <a:pt x="42694" y="29605"/>
                </a:cubicBezTo>
                <a:cubicBezTo>
                  <a:pt x="42477" y="29809"/>
                  <a:pt x="42626" y="30176"/>
                  <a:pt x="42925" y="30176"/>
                </a:cubicBezTo>
                <a:cubicBezTo>
                  <a:pt x="43116" y="30176"/>
                  <a:pt x="43265" y="30026"/>
                  <a:pt x="43265" y="29836"/>
                </a:cubicBezTo>
                <a:cubicBezTo>
                  <a:pt x="43265" y="29635"/>
                  <a:pt x="43106" y="29502"/>
                  <a:pt x="42935" y="29502"/>
                </a:cubicBezTo>
                <a:close/>
                <a:moveTo>
                  <a:pt x="40204" y="29549"/>
                </a:moveTo>
                <a:cubicBezTo>
                  <a:pt x="40124" y="29549"/>
                  <a:pt x="40043" y="29579"/>
                  <a:pt x="39976" y="29646"/>
                </a:cubicBezTo>
                <a:cubicBezTo>
                  <a:pt x="39745" y="29863"/>
                  <a:pt x="39894" y="30230"/>
                  <a:pt x="40207" y="30230"/>
                </a:cubicBezTo>
                <a:cubicBezTo>
                  <a:pt x="40384" y="30230"/>
                  <a:pt x="40533" y="30081"/>
                  <a:pt x="40547" y="29904"/>
                </a:cubicBezTo>
                <a:cubicBezTo>
                  <a:pt x="40556" y="29697"/>
                  <a:pt x="40384" y="29549"/>
                  <a:pt x="40204" y="29549"/>
                </a:cubicBezTo>
                <a:close/>
                <a:moveTo>
                  <a:pt x="49232" y="29659"/>
                </a:moveTo>
                <a:cubicBezTo>
                  <a:pt x="48838" y="29659"/>
                  <a:pt x="48829" y="30257"/>
                  <a:pt x="49232" y="30271"/>
                </a:cubicBezTo>
                <a:cubicBezTo>
                  <a:pt x="49626" y="30271"/>
                  <a:pt x="49653" y="29659"/>
                  <a:pt x="49246" y="29659"/>
                </a:cubicBezTo>
                <a:cubicBezTo>
                  <a:pt x="49241" y="29659"/>
                  <a:pt x="49237" y="29659"/>
                  <a:pt x="49232" y="29659"/>
                </a:cubicBezTo>
                <a:close/>
                <a:moveTo>
                  <a:pt x="37470" y="29645"/>
                </a:moveTo>
                <a:cubicBezTo>
                  <a:pt x="37463" y="29645"/>
                  <a:pt x="37455" y="29645"/>
                  <a:pt x="37448" y="29646"/>
                </a:cubicBezTo>
                <a:cubicBezTo>
                  <a:pt x="37176" y="29646"/>
                  <a:pt x="37040" y="29999"/>
                  <a:pt x="37244" y="30189"/>
                </a:cubicBezTo>
                <a:cubicBezTo>
                  <a:pt x="37307" y="30249"/>
                  <a:pt x="37384" y="30275"/>
                  <a:pt x="37459" y="30275"/>
                </a:cubicBezTo>
                <a:cubicBezTo>
                  <a:pt x="37625" y="30275"/>
                  <a:pt x="37783" y="30146"/>
                  <a:pt x="37774" y="29958"/>
                </a:cubicBezTo>
                <a:cubicBezTo>
                  <a:pt x="37774" y="29789"/>
                  <a:pt x="37637" y="29645"/>
                  <a:pt x="37470" y="29645"/>
                </a:cubicBezTo>
                <a:close/>
                <a:moveTo>
                  <a:pt x="55536" y="29781"/>
                </a:moveTo>
                <a:cubicBezTo>
                  <a:pt x="55302" y="29781"/>
                  <a:pt x="55176" y="30057"/>
                  <a:pt x="55335" y="30230"/>
                </a:cubicBezTo>
                <a:cubicBezTo>
                  <a:pt x="55390" y="30290"/>
                  <a:pt x="55462" y="30317"/>
                  <a:pt x="55531" y="30317"/>
                </a:cubicBezTo>
                <a:cubicBezTo>
                  <a:pt x="55667" y="30317"/>
                  <a:pt x="55797" y="30215"/>
                  <a:pt x="55797" y="30053"/>
                </a:cubicBezTo>
                <a:cubicBezTo>
                  <a:pt x="55797" y="29917"/>
                  <a:pt x="55688" y="29795"/>
                  <a:pt x="55552" y="29782"/>
                </a:cubicBezTo>
                <a:cubicBezTo>
                  <a:pt x="55547" y="29781"/>
                  <a:pt x="55541" y="29781"/>
                  <a:pt x="55536" y="29781"/>
                </a:cubicBezTo>
                <a:close/>
                <a:moveTo>
                  <a:pt x="34743" y="29714"/>
                </a:moveTo>
                <a:cubicBezTo>
                  <a:pt x="34471" y="29714"/>
                  <a:pt x="34335" y="30040"/>
                  <a:pt x="34512" y="30230"/>
                </a:cubicBezTo>
                <a:cubicBezTo>
                  <a:pt x="34575" y="30294"/>
                  <a:pt x="34655" y="30322"/>
                  <a:pt x="34734" y="30322"/>
                </a:cubicBezTo>
                <a:cubicBezTo>
                  <a:pt x="34891" y="30322"/>
                  <a:pt x="35042" y="30207"/>
                  <a:pt x="35042" y="30026"/>
                </a:cubicBezTo>
                <a:cubicBezTo>
                  <a:pt x="35042" y="29863"/>
                  <a:pt x="34906" y="29727"/>
                  <a:pt x="34743" y="29714"/>
                </a:cubicBezTo>
                <a:close/>
                <a:moveTo>
                  <a:pt x="46486" y="29686"/>
                </a:moveTo>
                <a:cubicBezTo>
                  <a:pt x="46187" y="29686"/>
                  <a:pt x="46038" y="30040"/>
                  <a:pt x="46242" y="30244"/>
                </a:cubicBezTo>
                <a:cubicBezTo>
                  <a:pt x="46311" y="30317"/>
                  <a:pt x="46397" y="30350"/>
                  <a:pt x="46481" y="30350"/>
                </a:cubicBezTo>
                <a:cubicBezTo>
                  <a:pt x="46646" y="30350"/>
                  <a:pt x="46804" y="30224"/>
                  <a:pt x="46813" y="30026"/>
                </a:cubicBezTo>
                <a:cubicBezTo>
                  <a:pt x="46813" y="29850"/>
                  <a:pt x="46663" y="29700"/>
                  <a:pt x="46486" y="29686"/>
                </a:cubicBezTo>
                <a:close/>
                <a:moveTo>
                  <a:pt x="31983" y="29836"/>
                </a:moveTo>
                <a:cubicBezTo>
                  <a:pt x="31739" y="29836"/>
                  <a:pt x="31617" y="30121"/>
                  <a:pt x="31793" y="30298"/>
                </a:cubicBezTo>
                <a:cubicBezTo>
                  <a:pt x="31849" y="30358"/>
                  <a:pt x="31920" y="30385"/>
                  <a:pt x="31990" y="30385"/>
                </a:cubicBezTo>
                <a:cubicBezTo>
                  <a:pt x="32127" y="30385"/>
                  <a:pt x="32260" y="30283"/>
                  <a:pt x="32269" y="30121"/>
                </a:cubicBezTo>
                <a:cubicBezTo>
                  <a:pt x="32269" y="29958"/>
                  <a:pt x="32147" y="29836"/>
                  <a:pt x="31983" y="29836"/>
                </a:cubicBezTo>
                <a:close/>
                <a:moveTo>
                  <a:pt x="26490" y="30052"/>
                </a:moveTo>
                <a:cubicBezTo>
                  <a:pt x="26424" y="30052"/>
                  <a:pt x="26343" y="30129"/>
                  <a:pt x="26343" y="30230"/>
                </a:cubicBezTo>
                <a:cubicBezTo>
                  <a:pt x="26343" y="30311"/>
                  <a:pt x="26412" y="30402"/>
                  <a:pt x="26491" y="30402"/>
                </a:cubicBezTo>
                <a:cubicBezTo>
                  <a:pt x="26505" y="30402"/>
                  <a:pt x="26519" y="30399"/>
                  <a:pt x="26533" y="30393"/>
                </a:cubicBezTo>
                <a:cubicBezTo>
                  <a:pt x="26601" y="30352"/>
                  <a:pt x="26669" y="30312"/>
                  <a:pt x="26723" y="30244"/>
                </a:cubicBezTo>
                <a:lnTo>
                  <a:pt x="26723" y="30189"/>
                </a:lnTo>
                <a:cubicBezTo>
                  <a:pt x="26655" y="30135"/>
                  <a:pt x="26587" y="30067"/>
                  <a:pt x="26506" y="30053"/>
                </a:cubicBezTo>
                <a:cubicBezTo>
                  <a:pt x="26501" y="30052"/>
                  <a:pt x="26496" y="30052"/>
                  <a:pt x="26490" y="30052"/>
                </a:cubicBezTo>
                <a:close/>
                <a:moveTo>
                  <a:pt x="52780" y="29877"/>
                </a:moveTo>
                <a:cubicBezTo>
                  <a:pt x="52549" y="29877"/>
                  <a:pt x="52426" y="30162"/>
                  <a:pt x="52603" y="30325"/>
                </a:cubicBezTo>
                <a:cubicBezTo>
                  <a:pt x="52656" y="30379"/>
                  <a:pt x="52723" y="30403"/>
                  <a:pt x="52788" y="30403"/>
                </a:cubicBezTo>
                <a:cubicBezTo>
                  <a:pt x="52922" y="30403"/>
                  <a:pt x="53051" y="30300"/>
                  <a:pt x="53051" y="30135"/>
                </a:cubicBezTo>
                <a:cubicBezTo>
                  <a:pt x="53038" y="29999"/>
                  <a:pt x="52929" y="29877"/>
                  <a:pt x="52780" y="29877"/>
                </a:cubicBezTo>
                <a:close/>
                <a:moveTo>
                  <a:pt x="43714" y="29749"/>
                </a:moveTo>
                <a:cubicBezTo>
                  <a:pt x="43389" y="29749"/>
                  <a:pt x="43392" y="30424"/>
                  <a:pt x="43722" y="30424"/>
                </a:cubicBezTo>
                <a:cubicBezTo>
                  <a:pt x="43737" y="30424"/>
                  <a:pt x="43752" y="30423"/>
                  <a:pt x="43768" y="30420"/>
                </a:cubicBezTo>
                <a:cubicBezTo>
                  <a:pt x="44121" y="30339"/>
                  <a:pt x="44121" y="29822"/>
                  <a:pt x="43768" y="29754"/>
                </a:cubicBezTo>
                <a:cubicBezTo>
                  <a:pt x="43749" y="29750"/>
                  <a:pt x="43731" y="29749"/>
                  <a:pt x="43714" y="29749"/>
                </a:cubicBezTo>
                <a:close/>
                <a:moveTo>
                  <a:pt x="29265" y="29938"/>
                </a:moveTo>
                <a:cubicBezTo>
                  <a:pt x="29150" y="29938"/>
                  <a:pt x="29034" y="30013"/>
                  <a:pt x="29020" y="30162"/>
                </a:cubicBezTo>
                <a:cubicBezTo>
                  <a:pt x="29007" y="30339"/>
                  <a:pt x="29136" y="30427"/>
                  <a:pt x="29265" y="30427"/>
                </a:cubicBezTo>
                <a:cubicBezTo>
                  <a:pt x="29394" y="30427"/>
                  <a:pt x="29523" y="30339"/>
                  <a:pt x="29510" y="30162"/>
                </a:cubicBezTo>
                <a:cubicBezTo>
                  <a:pt x="29496" y="30013"/>
                  <a:pt x="29381" y="29938"/>
                  <a:pt x="29265" y="29938"/>
                </a:cubicBezTo>
                <a:close/>
                <a:moveTo>
                  <a:pt x="41033" y="29822"/>
                </a:moveTo>
                <a:cubicBezTo>
                  <a:pt x="40745" y="29822"/>
                  <a:pt x="40605" y="30166"/>
                  <a:pt x="40805" y="30366"/>
                </a:cubicBezTo>
                <a:cubicBezTo>
                  <a:pt x="40872" y="30438"/>
                  <a:pt x="40956" y="30470"/>
                  <a:pt x="41038" y="30470"/>
                </a:cubicBezTo>
                <a:cubicBezTo>
                  <a:pt x="41204" y="30470"/>
                  <a:pt x="41362" y="30340"/>
                  <a:pt x="41362" y="30149"/>
                </a:cubicBezTo>
                <a:cubicBezTo>
                  <a:pt x="41362" y="29972"/>
                  <a:pt x="41226" y="29822"/>
                  <a:pt x="41050" y="29822"/>
                </a:cubicBezTo>
                <a:cubicBezTo>
                  <a:pt x="41044" y="29822"/>
                  <a:pt x="41038" y="29822"/>
                  <a:pt x="41033" y="29822"/>
                </a:cubicBezTo>
                <a:close/>
                <a:moveTo>
                  <a:pt x="50077" y="29917"/>
                </a:moveTo>
                <a:cubicBezTo>
                  <a:pt x="50072" y="29917"/>
                  <a:pt x="50067" y="29917"/>
                  <a:pt x="50061" y="29917"/>
                </a:cubicBezTo>
                <a:cubicBezTo>
                  <a:pt x="49898" y="29917"/>
                  <a:pt x="49762" y="30040"/>
                  <a:pt x="49776" y="30203"/>
                </a:cubicBezTo>
                <a:cubicBezTo>
                  <a:pt x="49776" y="30377"/>
                  <a:pt x="49918" y="30496"/>
                  <a:pt x="50065" y="30496"/>
                </a:cubicBezTo>
                <a:cubicBezTo>
                  <a:pt x="50136" y="30496"/>
                  <a:pt x="50208" y="30469"/>
                  <a:pt x="50265" y="30407"/>
                </a:cubicBezTo>
                <a:cubicBezTo>
                  <a:pt x="50451" y="30221"/>
                  <a:pt x="50325" y="29917"/>
                  <a:pt x="50077" y="29917"/>
                </a:cubicBezTo>
                <a:close/>
                <a:moveTo>
                  <a:pt x="38290" y="29890"/>
                </a:moveTo>
                <a:cubicBezTo>
                  <a:pt x="38005" y="29890"/>
                  <a:pt x="37869" y="30230"/>
                  <a:pt x="38073" y="30420"/>
                </a:cubicBezTo>
                <a:cubicBezTo>
                  <a:pt x="38138" y="30481"/>
                  <a:pt x="38215" y="30509"/>
                  <a:pt x="38291" y="30509"/>
                </a:cubicBezTo>
                <a:cubicBezTo>
                  <a:pt x="38452" y="30509"/>
                  <a:pt x="38603" y="30384"/>
                  <a:pt x="38603" y="30189"/>
                </a:cubicBezTo>
                <a:cubicBezTo>
                  <a:pt x="38603" y="30026"/>
                  <a:pt x="38453" y="29890"/>
                  <a:pt x="38290" y="29890"/>
                </a:cubicBezTo>
                <a:close/>
                <a:moveTo>
                  <a:pt x="47316" y="29944"/>
                </a:moveTo>
                <a:cubicBezTo>
                  <a:pt x="46907" y="29944"/>
                  <a:pt x="46885" y="30556"/>
                  <a:pt x="47302" y="30570"/>
                </a:cubicBezTo>
                <a:cubicBezTo>
                  <a:pt x="47306" y="30570"/>
                  <a:pt x="47311" y="30570"/>
                  <a:pt x="47315" y="30570"/>
                </a:cubicBezTo>
                <a:cubicBezTo>
                  <a:pt x="47724" y="30570"/>
                  <a:pt x="47733" y="29958"/>
                  <a:pt x="47329" y="29945"/>
                </a:cubicBezTo>
                <a:cubicBezTo>
                  <a:pt x="47325" y="29945"/>
                  <a:pt x="47320" y="29944"/>
                  <a:pt x="47316" y="29944"/>
                </a:cubicBezTo>
                <a:close/>
                <a:moveTo>
                  <a:pt x="35558" y="29985"/>
                </a:moveTo>
                <a:cubicBezTo>
                  <a:pt x="35300" y="29985"/>
                  <a:pt x="35164" y="30312"/>
                  <a:pt x="35354" y="30502"/>
                </a:cubicBezTo>
                <a:cubicBezTo>
                  <a:pt x="35412" y="30564"/>
                  <a:pt x="35485" y="30591"/>
                  <a:pt x="35557" y="30591"/>
                </a:cubicBezTo>
                <a:cubicBezTo>
                  <a:pt x="35708" y="30591"/>
                  <a:pt x="35857" y="30472"/>
                  <a:pt x="35857" y="30298"/>
                </a:cubicBezTo>
                <a:cubicBezTo>
                  <a:pt x="35857" y="30135"/>
                  <a:pt x="35721" y="29999"/>
                  <a:pt x="35558" y="29999"/>
                </a:cubicBezTo>
                <a:lnTo>
                  <a:pt x="35558" y="29985"/>
                </a:lnTo>
                <a:close/>
                <a:moveTo>
                  <a:pt x="56368" y="30013"/>
                </a:moveTo>
                <a:cubicBezTo>
                  <a:pt x="56191" y="30013"/>
                  <a:pt x="56055" y="30149"/>
                  <a:pt x="56055" y="30325"/>
                </a:cubicBezTo>
                <a:cubicBezTo>
                  <a:pt x="56055" y="30510"/>
                  <a:pt x="56205" y="30631"/>
                  <a:pt x="56361" y="30631"/>
                </a:cubicBezTo>
                <a:cubicBezTo>
                  <a:pt x="56435" y="30631"/>
                  <a:pt x="56511" y="30604"/>
                  <a:pt x="56572" y="30543"/>
                </a:cubicBezTo>
                <a:cubicBezTo>
                  <a:pt x="56776" y="30352"/>
                  <a:pt x="56640" y="30013"/>
                  <a:pt x="56368" y="30013"/>
                </a:cubicBezTo>
                <a:close/>
                <a:moveTo>
                  <a:pt x="32813" y="30081"/>
                </a:moveTo>
                <a:cubicBezTo>
                  <a:pt x="32650" y="30081"/>
                  <a:pt x="32527" y="30203"/>
                  <a:pt x="32527" y="30352"/>
                </a:cubicBezTo>
                <a:cubicBezTo>
                  <a:pt x="32527" y="30520"/>
                  <a:pt x="32668" y="30637"/>
                  <a:pt x="32813" y="30637"/>
                </a:cubicBezTo>
                <a:cubicBezTo>
                  <a:pt x="32879" y="30637"/>
                  <a:pt x="32947" y="30612"/>
                  <a:pt x="33003" y="30556"/>
                </a:cubicBezTo>
                <a:cubicBezTo>
                  <a:pt x="33180" y="30380"/>
                  <a:pt x="33057" y="30081"/>
                  <a:pt x="32813" y="30081"/>
                </a:cubicBezTo>
                <a:close/>
                <a:moveTo>
                  <a:pt x="27321" y="30257"/>
                </a:moveTo>
                <a:cubicBezTo>
                  <a:pt x="27267" y="30325"/>
                  <a:pt x="27199" y="30380"/>
                  <a:pt x="27172" y="30461"/>
                </a:cubicBezTo>
                <a:cubicBezTo>
                  <a:pt x="27158" y="30556"/>
                  <a:pt x="27226" y="30624"/>
                  <a:pt x="27335" y="30638"/>
                </a:cubicBezTo>
                <a:cubicBezTo>
                  <a:pt x="27342" y="30639"/>
                  <a:pt x="27349" y="30639"/>
                  <a:pt x="27356" y="30639"/>
                </a:cubicBezTo>
                <a:cubicBezTo>
                  <a:pt x="27456" y="30639"/>
                  <a:pt x="27538" y="30551"/>
                  <a:pt x="27525" y="30475"/>
                </a:cubicBezTo>
                <a:cubicBezTo>
                  <a:pt x="27484" y="30393"/>
                  <a:pt x="27444" y="30325"/>
                  <a:pt x="27389" y="30271"/>
                </a:cubicBezTo>
                <a:lnTo>
                  <a:pt x="27321" y="30257"/>
                </a:lnTo>
                <a:close/>
                <a:moveTo>
                  <a:pt x="53609" y="30135"/>
                </a:moveTo>
                <a:cubicBezTo>
                  <a:pt x="53473" y="30135"/>
                  <a:pt x="53364" y="30244"/>
                  <a:pt x="53364" y="30393"/>
                </a:cubicBezTo>
                <a:cubicBezTo>
                  <a:pt x="53364" y="30541"/>
                  <a:pt x="53490" y="30645"/>
                  <a:pt x="53622" y="30645"/>
                </a:cubicBezTo>
                <a:cubicBezTo>
                  <a:pt x="53684" y="30645"/>
                  <a:pt x="53747" y="30622"/>
                  <a:pt x="53799" y="30570"/>
                </a:cubicBezTo>
                <a:cubicBezTo>
                  <a:pt x="53962" y="30407"/>
                  <a:pt x="53840" y="30135"/>
                  <a:pt x="53609" y="30135"/>
                </a:cubicBezTo>
                <a:close/>
                <a:moveTo>
                  <a:pt x="44584" y="29999"/>
                </a:moveTo>
                <a:cubicBezTo>
                  <a:pt x="44298" y="29999"/>
                  <a:pt x="44162" y="30352"/>
                  <a:pt x="44366" y="30556"/>
                </a:cubicBezTo>
                <a:cubicBezTo>
                  <a:pt x="44431" y="30622"/>
                  <a:pt x="44510" y="30651"/>
                  <a:pt x="44588" y="30651"/>
                </a:cubicBezTo>
                <a:cubicBezTo>
                  <a:pt x="44753" y="30651"/>
                  <a:pt x="44910" y="30519"/>
                  <a:pt x="44910" y="30325"/>
                </a:cubicBezTo>
                <a:cubicBezTo>
                  <a:pt x="44910" y="30149"/>
                  <a:pt x="44760" y="29999"/>
                  <a:pt x="44584" y="29999"/>
                </a:cubicBezTo>
                <a:close/>
                <a:moveTo>
                  <a:pt x="30094" y="30176"/>
                </a:moveTo>
                <a:cubicBezTo>
                  <a:pt x="29958" y="30176"/>
                  <a:pt x="29850" y="30284"/>
                  <a:pt x="29850" y="30420"/>
                </a:cubicBezTo>
                <a:cubicBezTo>
                  <a:pt x="29850" y="30543"/>
                  <a:pt x="29958" y="30638"/>
                  <a:pt x="30081" y="30651"/>
                </a:cubicBezTo>
                <a:cubicBezTo>
                  <a:pt x="30085" y="30652"/>
                  <a:pt x="30089" y="30652"/>
                  <a:pt x="30094" y="30652"/>
                </a:cubicBezTo>
                <a:cubicBezTo>
                  <a:pt x="30407" y="30652"/>
                  <a:pt x="30416" y="30176"/>
                  <a:pt x="30094" y="30176"/>
                </a:cubicBezTo>
                <a:close/>
                <a:moveTo>
                  <a:pt x="50877" y="30176"/>
                </a:moveTo>
                <a:cubicBezTo>
                  <a:pt x="50727" y="30176"/>
                  <a:pt x="50618" y="30298"/>
                  <a:pt x="50605" y="30434"/>
                </a:cubicBezTo>
                <a:cubicBezTo>
                  <a:pt x="50596" y="30612"/>
                  <a:pt x="50735" y="30725"/>
                  <a:pt x="50880" y="30725"/>
                </a:cubicBezTo>
                <a:cubicBezTo>
                  <a:pt x="50945" y="30725"/>
                  <a:pt x="51012" y="30702"/>
                  <a:pt x="51067" y="30651"/>
                </a:cubicBezTo>
                <a:cubicBezTo>
                  <a:pt x="51244" y="30475"/>
                  <a:pt x="51121" y="30176"/>
                  <a:pt x="50877" y="30176"/>
                </a:cubicBezTo>
                <a:close/>
                <a:moveTo>
                  <a:pt x="41849" y="30107"/>
                </a:moveTo>
                <a:cubicBezTo>
                  <a:pt x="41588" y="30107"/>
                  <a:pt x="41447" y="30438"/>
                  <a:pt x="41634" y="30638"/>
                </a:cubicBezTo>
                <a:cubicBezTo>
                  <a:pt x="41697" y="30705"/>
                  <a:pt x="41778" y="30736"/>
                  <a:pt x="41858" y="30736"/>
                </a:cubicBezTo>
                <a:cubicBezTo>
                  <a:pt x="42019" y="30736"/>
                  <a:pt x="42178" y="30611"/>
                  <a:pt x="42178" y="30420"/>
                </a:cubicBezTo>
                <a:cubicBezTo>
                  <a:pt x="42178" y="30244"/>
                  <a:pt x="42042" y="30108"/>
                  <a:pt x="41879" y="30108"/>
                </a:cubicBezTo>
                <a:lnTo>
                  <a:pt x="41865" y="30108"/>
                </a:lnTo>
                <a:cubicBezTo>
                  <a:pt x="41860" y="30108"/>
                  <a:pt x="41855" y="30107"/>
                  <a:pt x="41849" y="30107"/>
                </a:cubicBezTo>
                <a:close/>
                <a:moveTo>
                  <a:pt x="39105" y="30172"/>
                </a:moveTo>
                <a:cubicBezTo>
                  <a:pt x="39033" y="30172"/>
                  <a:pt x="38961" y="30198"/>
                  <a:pt x="38902" y="30257"/>
                </a:cubicBezTo>
                <a:cubicBezTo>
                  <a:pt x="38698" y="30448"/>
                  <a:pt x="38834" y="30787"/>
                  <a:pt x="39106" y="30787"/>
                </a:cubicBezTo>
                <a:cubicBezTo>
                  <a:pt x="39283" y="30787"/>
                  <a:pt x="39418" y="30651"/>
                  <a:pt x="39418" y="30488"/>
                </a:cubicBezTo>
                <a:cubicBezTo>
                  <a:pt x="39418" y="30301"/>
                  <a:pt x="39264" y="30172"/>
                  <a:pt x="39105" y="30172"/>
                </a:cubicBezTo>
                <a:close/>
                <a:moveTo>
                  <a:pt x="48145" y="30203"/>
                </a:moveTo>
                <a:cubicBezTo>
                  <a:pt x="47873" y="30203"/>
                  <a:pt x="47723" y="30529"/>
                  <a:pt x="47914" y="30719"/>
                </a:cubicBezTo>
                <a:cubicBezTo>
                  <a:pt x="47977" y="30787"/>
                  <a:pt x="48056" y="30818"/>
                  <a:pt x="48133" y="30818"/>
                </a:cubicBezTo>
                <a:cubicBezTo>
                  <a:pt x="48287" y="30818"/>
                  <a:pt x="48435" y="30697"/>
                  <a:pt x="48444" y="30516"/>
                </a:cubicBezTo>
                <a:cubicBezTo>
                  <a:pt x="48430" y="30352"/>
                  <a:pt x="48308" y="30217"/>
                  <a:pt x="48145" y="30203"/>
                </a:cubicBezTo>
                <a:close/>
                <a:moveTo>
                  <a:pt x="36394" y="30227"/>
                </a:moveTo>
                <a:cubicBezTo>
                  <a:pt x="36241" y="30227"/>
                  <a:pt x="36088" y="30332"/>
                  <a:pt x="36102" y="30543"/>
                </a:cubicBezTo>
                <a:cubicBezTo>
                  <a:pt x="36088" y="30747"/>
                  <a:pt x="36241" y="30849"/>
                  <a:pt x="36394" y="30849"/>
                </a:cubicBezTo>
                <a:cubicBezTo>
                  <a:pt x="36547" y="30849"/>
                  <a:pt x="36700" y="30747"/>
                  <a:pt x="36686" y="30543"/>
                </a:cubicBezTo>
                <a:cubicBezTo>
                  <a:pt x="36700" y="30332"/>
                  <a:pt x="36547" y="30227"/>
                  <a:pt x="36394" y="30227"/>
                </a:cubicBezTo>
                <a:close/>
                <a:moveTo>
                  <a:pt x="33642" y="30325"/>
                </a:moveTo>
                <a:cubicBezTo>
                  <a:pt x="33492" y="30325"/>
                  <a:pt x="33370" y="30448"/>
                  <a:pt x="33370" y="30584"/>
                </a:cubicBezTo>
                <a:cubicBezTo>
                  <a:pt x="33360" y="30754"/>
                  <a:pt x="33497" y="30872"/>
                  <a:pt x="33640" y="30872"/>
                </a:cubicBezTo>
                <a:cubicBezTo>
                  <a:pt x="33702" y="30872"/>
                  <a:pt x="33765" y="30850"/>
                  <a:pt x="33818" y="30801"/>
                </a:cubicBezTo>
                <a:cubicBezTo>
                  <a:pt x="34009" y="30624"/>
                  <a:pt x="33886" y="30325"/>
                  <a:pt x="33642" y="30325"/>
                </a:cubicBezTo>
                <a:close/>
                <a:moveTo>
                  <a:pt x="54418" y="30371"/>
                </a:moveTo>
                <a:cubicBezTo>
                  <a:pt x="54359" y="30371"/>
                  <a:pt x="54299" y="30391"/>
                  <a:pt x="54248" y="30434"/>
                </a:cubicBezTo>
                <a:cubicBezTo>
                  <a:pt x="54085" y="30597"/>
                  <a:pt x="54193" y="30883"/>
                  <a:pt x="54424" y="30896"/>
                </a:cubicBezTo>
                <a:cubicBezTo>
                  <a:pt x="54560" y="30896"/>
                  <a:pt x="54683" y="30787"/>
                  <a:pt x="54683" y="30651"/>
                </a:cubicBezTo>
                <a:cubicBezTo>
                  <a:pt x="54702" y="30487"/>
                  <a:pt x="54564" y="30371"/>
                  <a:pt x="54418" y="30371"/>
                </a:cubicBezTo>
                <a:close/>
                <a:moveTo>
                  <a:pt x="30910" y="30420"/>
                </a:moveTo>
                <a:cubicBezTo>
                  <a:pt x="30787" y="30434"/>
                  <a:pt x="30679" y="30529"/>
                  <a:pt x="30679" y="30665"/>
                </a:cubicBezTo>
                <a:cubicBezTo>
                  <a:pt x="30679" y="30803"/>
                  <a:pt x="30797" y="30898"/>
                  <a:pt x="30920" y="30898"/>
                </a:cubicBezTo>
                <a:cubicBezTo>
                  <a:pt x="30979" y="30898"/>
                  <a:pt x="31038" y="30876"/>
                  <a:pt x="31086" y="30828"/>
                </a:cubicBezTo>
                <a:cubicBezTo>
                  <a:pt x="31236" y="30679"/>
                  <a:pt x="31127" y="30420"/>
                  <a:pt x="30910" y="30420"/>
                </a:cubicBezTo>
                <a:close/>
                <a:moveTo>
                  <a:pt x="28164" y="30556"/>
                </a:moveTo>
                <a:cubicBezTo>
                  <a:pt x="28123" y="30624"/>
                  <a:pt x="28042" y="30679"/>
                  <a:pt x="28028" y="30747"/>
                </a:cubicBezTo>
                <a:cubicBezTo>
                  <a:pt x="28003" y="30835"/>
                  <a:pt x="28071" y="30911"/>
                  <a:pt x="28168" y="30911"/>
                </a:cubicBezTo>
                <a:cubicBezTo>
                  <a:pt x="28175" y="30911"/>
                  <a:pt x="28183" y="30911"/>
                  <a:pt x="28191" y="30910"/>
                </a:cubicBezTo>
                <a:cubicBezTo>
                  <a:pt x="28259" y="30896"/>
                  <a:pt x="28327" y="30842"/>
                  <a:pt x="28354" y="30760"/>
                </a:cubicBezTo>
                <a:cubicBezTo>
                  <a:pt x="28354" y="30706"/>
                  <a:pt x="28286" y="30624"/>
                  <a:pt x="28246" y="30556"/>
                </a:cubicBezTo>
                <a:close/>
                <a:moveTo>
                  <a:pt x="45413" y="30312"/>
                </a:moveTo>
                <a:cubicBezTo>
                  <a:pt x="45263" y="30312"/>
                  <a:pt x="45114" y="30407"/>
                  <a:pt x="45100" y="30597"/>
                </a:cubicBezTo>
                <a:cubicBezTo>
                  <a:pt x="45086" y="30821"/>
                  <a:pt x="45250" y="30934"/>
                  <a:pt x="45413" y="30934"/>
                </a:cubicBezTo>
                <a:cubicBezTo>
                  <a:pt x="45576" y="30934"/>
                  <a:pt x="45739" y="30821"/>
                  <a:pt x="45725" y="30597"/>
                </a:cubicBezTo>
                <a:cubicBezTo>
                  <a:pt x="45712" y="30407"/>
                  <a:pt x="45562" y="30312"/>
                  <a:pt x="45413" y="30312"/>
                </a:cubicBezTo>
                <a:close/>
                <a:moveTo>
                  <a:pt x="51723" y="30434"/>
                </a:moveTo>
                <a:cubicBezTo>
                  <a:pt x="51717" y="30434"/>
                  <a:pt x="51712" y="30434"/>
                  <a:pt x="51706" y="30434"/>
                </a:cubicBezTo>
                <a:cubicBezTo>
                  <a:pt x="51570" y="30434"/>
                  <a:pt x="51448" y="30556"/>
                  <a:pt x="51448" y="30692"/>
                </a:cubicBezTo>
                <a:cubicBezTo>
                  <a:pt x="51457" y="30854"/>
                  <a:pt x="51584" y="30956"/>
                  <a:pt x="51717" y="30956"/>
                </a:cubicBezTo>
                <a:cubicBezTo>
                  <a:pt x="51785" y="30956"/>
                  <a:pt x="51854" y="30929"/>
                  <a:pt x="51910" y="30869"/>
                </a:cubicBezTo>
                <a:cubicBezTo>
                  <a:pt x="52069" y="30710"/>
                  <a:pt x="51956" y="30434"/>
                  <a:pt x="51723" y="30434"/>
                </a:cubicBezTo>
                <a:close/>
                <a:moveTo>
                  <a:pt x="42681" y="30365"/>
                </a:moveTo>
                <a:cubicBezTo>
                  <a:pt x="42286" y="30365"/>
                  <a:pt x="42282" y="30964"/>
                  <a:pt x="42681" y="30978"/>
                </a:cubicBezTo>
                <a:cubicBezTo>
                  <a:pt x="42688" y="30978"/>
                  <a:pt x="42696" y="30979"/>
                  <a:pt x="42703" y="30979"/>
                </a:cubicBezTo>
                <a:cubicBezTo>
                  <a:pt x="42869" y="30979"/>
                  <a:pt x="42994" y="30835"/>
                  <a:pt x="43007" y="30679"/>
                </a:cubicBezTo>
                <a:lnTo>
                  <a:pt x="42993" y="30679"/>
                </a:lnTo>
                <a:cubicBezTo>
                  <a:pt x="43007" y="30502"/>
                  <a:pt x="42871" y="30366"/>
                  <a:pt x="42708" y="30366"/>
                </a:cubicBezTo>
                <a:cubicBezTo>
                  <a:pt x="42699" y="30365"/>
                  <a:pt x="42690" y="30365"/>
                  <a:pt x="42681" y="30365"/>
                </a:cubicBezTo>
                <a:close/>
                <a:moveTo>
                  <a:pt x="39949" y="30420"/>
                </a:moveTo>
                <a:cubicBezTo>
                  <a:pt x="39541" y="30420"/>
                  <a:pt x="39541" y="31018"/>
                  <a:pt x="39949" y="31018"/>
                </a:cubicBezTo>
                <a:cubicBezTo>
                  <a:pt x="40343" y="31018"/>
                  <a:pt x="40343" y="30420"/>
                  <a:pt x="39949" y="30420"/>
                </a:cubicBezTo>
                <a:close/>
                <a:moveTo>
                  <a:pt x="37230" y="30502"/>
                </a:moveTo>
                <a:cubicBezTo>
                  <a:pt x="36972" y="30502"/>
                  <a:pt x="36836" y="30801"/>
                  <a:pt x="37013" y="30978"/>
                </a:cubicBezTo>
                <a:cubicBezTo>
                  <a:pt x="37072" y="31042"/>
                  <a:pt x="37147" y="31070"/>
                  <a:pt x="37220" y="31070"/>
                </a:cubicBezTo>
                <a:cubicBezTo>
                  <a:pt x="37364" y="31070"/>
                  <a:pt x="37502" y="30959"/>
                  <a:pt x="37502" y="30787"/>
                </a:cubicBezTo>
                <a:cubicBezTo>
                  <a:pt x="37502" y="30638"/>
                  <a:pt x="37380" y="30502"/>
                  <a:pt x="37230" y="30502"/>
                </a:cubicBezTo>
                <a:close/>
                <a:moveTo>
                  <a:pt x="48976" y="30515"/>
                </a:moveTo>
                <a:cubicBezTo>
                  <a:pt x="48826" y="30515"/>
                  <a:pt x="48715" y="30632"/>
                  <a:pt x="48702" y="30774"/>
                </a:cubicBezTo>
                <a:lnTo>
                  <a:pt x="48716" y="30787"/>
                </a:lnTo>
                <a:cubicBezTo>
                  <a:pt x="48706" y="30955"/>
                  <a:pt x="48844" y="31072"/>
                  <a:pt x="48992" y="31072"/>
                </a:cubicBezTo>
                <a:cubicBezTo>
                  <a:pt x="49061" y="31072"/>
                  <a:pt x="49131" y="31047"/>
                  <a:pt x="49191" y="30991"/>
                </a:cubicBezTo>
                <a:cubicBezTo>
                  <a:pt x="49368" y="30815"/>
                  <a:pt x="49246" y="30516"/>
                  <a:pt x="49001" y="30516"/>
                </a:cubicBezTo>
                <a:cubicBezTo>
                  <a:pt x="48993" y="30515"/>
                  <a:pt x="48984" y="30515"/>
                  <a:pt x="48976" y="30515"/>
                </a:cubicBezTo>
                <a:close/>
                <a:moveTo>
                  <a:pt x="34457" y="30584"/>
                </a:moveTo>
                <a:cubicBezTo>
                  <a:pt x="34226" y="30584"/>
                  <a:pt x="34104" y="30869"/>
                  <a:pt x="34281" y="31032"/>
                </a:cubicBezTo>
                <a:cubicBezTo>
                  <a:pt x="34332" y="31084"/>
                  <a:pt x="34396" y="31107"/>
                  <a:pt x="34459" y="31107"/>
                </a:cubicBezTo>
                <a:cubicBezTo>
                  <a:pt x="34596" y="31107"/>
                  <a:pt x="34729" y="31000"/>
                  <a:pt x="34729" y="30842"/>
                </a:cubicBezTo>
                <a:cubicBezTo>
                  <a:pt x="34716" y="30692"/>
                  <a:pt x="34607" y="30584"/>
                  <a:pt x="34457" y="30584"/>
                </a:cubicBezTo>
                <a:close/>
                <a:moveTo>
                  <a:pt x="46225" y="30542"/>
                </a:moveTo>
                <a:cubicBezTo>
                  <a:pt x="45965" y="30542"/>
                  <a:pt x="45838" y="30859"/>
                  <a:pt x="46011" y="31059"/>
                </a:cubicBezTo>
                <a:cubicBezTo>
                  <a:pt x="46074" y="31123"/>
                  <a:pt x="46154" y="31151"/>
                  <a:pt x="46233" y="31151"/>
                </a:cubicBezTo>
                <a:cubicBezTo>
                  <a:pt x="46390" y="31151"/>
                  <a:pt x="46541" y="31037"/>
                  <a:pt x="46541" y="30855"/>
                </a:cubicBezTo>
                <a:cubicBezTo>
                  <a:pt x="46541" y="30692"/>
                  <a:pt x="46405" y="30556"/>
                  <a:pt x="46242" y="30543"/>
                </a:cubicBezTo>
                <a:cubicBezTo>
                  <a:pt x="46236" y="30542"/>
                  <a:pt x="46231" y="30542"/>
                  <a:pt x="46225" y="30542"/>
                </a:cubicBezTo>
                <a:close/>
                <a:moveTo>
                  <a:pt x="29048" y="30801"/>
                </a:moveTo>
                <a:lnTo>
                  <a:pt x="28980" y="30815"/>
                </a:lnTo>
                <a:cubicBezTo>
                  <a:pt x="28939" y="30869"/>
                  <a:pt x="28871" y="30937"/>
                  <a:pt x="28857" y="31005"/>
                </a:cubicBezTo>
                <a:cubicBezTo>
                  <a:pt x="28844" y="31100"/>
                  <a:pt x="28925" y="31154"/>
                  <a:pt x="29020" y="31154"/>
                </a:cubicBezTo>
                <a:cubicBezTo>
                  <a:pt x="29129" y="31154"/>
                  <a:pt x="29197" y="31100"/>
                  <a:pt x="29183" y="30991"/>
                </a:cubicBezTo>
                <a:cubicBezTo>
                  <a:pt x="29170" y="30923"/>
                  <a:pt x="29102" y="30869"/>
                  <a:pt x="29048" y="30801"/>
                </a:cubicBezTo>
                <a:close/>
                <a:moveTo>
                  <a:pt x="55267" y="30584"/>
                </a:moveTo>
                <a:cubicBezTo>
                  <a:pt x="55009" y="30584"/>
                  <a:pt x="54873" y="30896"/>
                  <a:pt x="55050" y="31073"/>
                </a:cubicBezTo>
                <a:cubicBezTo>
                  <a:pt x="55109" y="31137"/>
                  <a:pt x="55184" y="31165"/>
                  <a:pt x="55257" y="31165"/>
                </a:cubicBezTo>
                <a:cubicBezTo>
                  <a:pt x="55403" y="31165"/>
                  <a:pt x="55543" y="31054"/>
                  <a:pt x="55552" y="30883"/>
                </a:cubicBezTo>
                <a:cubicBezTo>
                  <a:pt x="55552" y="30719"/>
                  <a:pt x="55430" y="30584"/>
                  <a:pt x="55267" y="30584"/>
                </a:cubicBezTo>
                <a:close/>
                <a:moveTo>
                  <a:pt x="31735" y="30713"/>
                </a:moveTo>
                <a:cubicBezTo>
                  <a:pt x="31683" y="30713"/>
                  <a:pt x="31631" y="30732"/>
                  <a:pt x="31589" y="30774"/>
                </a:cubicBezTo>
                <a:cubicBezTo>
                  <a:pt x="31440" y="30910"/>
                  <a:pt x="31535" y="31168"/>
                  <a:pt x="31739" y="31168"/>
                </a:cubicBezTo>
                <a:cubicBezTo>
                  <a:pt x="31861" y="31168"/>
                  <a:pt x="31970" y="31073"/>
                  <a:pt x="31970" y="30951"/>
                </a:cubicBezTo>
                <a:cubicBezTo>
                  <a:pt x="31970" y="30809"/>
                  <a:pt x="31852" y="30713"/>
                  <a:pt x="31735" y="30713"/>
                </a:cubicBezTo>
                <a:close/>
                <a:moveTo>
                  <a:pt x="43507" y="30610"/>
                </a:moveTo>
                <a:cubicBezTo>
                  <a:pt x="43246" y="30610"/>
                  <a:pt x="43106" y="30927"/>
                  <a:pt x="43306" y="31127"/>
                </a:cubicBezTo>
                <a:cubicBezTo>
                  <a:pt x="43367" y="31188"/>
                  <a:pt x="43442" y="31216"/>
                  <a:pt x="43516" y="31216"/>
                </a:cubicBezTo>
                <a:cubicBezTo>
                  <a:pt x="43672" y="31216"/>
                  <a:pt x="43822" y="31094"/>
                  <a:pt x="43822" y="30910"/>
                </a:cubicBezTo>
                <a:cubicBezTo>
                  <a:pt x="43822" y="30747"/>
                  <a:pt x="43686" y="30611"/>
                  <a:pt x="43523" y="30611"/>
                </a:cubicBezTo>
                <a:cubicBezTo>
                  <a:pt x="43518" y="30610"/>
                  <a:pt x="43512" y="30610"/>
                  <a:pt x="43507" y="30610"/>
                </a:cubicBezTo>
                <a:close/>
                <a:moveTo>
                  <a:pt x="52532" y="30719"/>
                </a:moveTo>
                <a:cubicBezTo>
                  <a:pt x="52312" y="30719"/>
                  <a:pt x="52199" y="30982"/>
                  <a:pt x="52358" y="31141"/>
                </a:cubicBezTo>
                <a:cubicBezTo>
                  <a:pt x="52408" y="31195"/>
                  <a:pt x="52472" y="31219"/>
                  <a:pt x="52534" y="31219"/>
                </a:cubicBezTo>
                <a:cubicBezTo>
                  <a:pt x="52660" y="31219"/>
                  <a:pt x="52784" y="31123"/>
                  <a:pt x="52793" y="30978"/>
                </a:cubicBezTo>
                <a:cubicBezTo>
                  <a:pt x="52793" y="30828"/>
                  <a:pt x="52685" y="30719"/>
                  <a:pt x="52549" y="30719"/>
                </a:cubicBezTo>
                <a:cubicBezTo>
                  <a:pt x="52543" y="30719"/>
                  <a:pt x="52537" y="30719"/>
                  <a:pt x="52532" y="30719"/>
                </a:cubicBezTo>
                <a:close/>
                <a:moveTo>
                  <a:pt x="40763" y="30671"/>
                </a:moveTo>
                <a:cubicBezTo>
                  <a:pt x="40691" y="30671"/>
                  <a:pt x="40618" y="30698"/>
                  <a:pt x="40560" y="30760"/>
                </a:cubicBezTo>
                <a:cubicBezTo>
                  <a:pt x="40370" y="30951"/>
                  <a:pt x="40506" y="31263"/>
                  <a:pt x="40764" y="31263"/>
                </a:cubicBezTo>
                <a:cubicBezTo>
                  <a:pt x="40927" y="31263"/>
                  <a:pt x="41050" y="31127"/>
                  <a:pt x="41063" y="30964"/>
                </a:cubicBezTo>
                <a:cubicBezTo>
                  <a:pt x="41063" y="30790"/>
                  <a:pt x="40914" y="30671"/>
                  <a:pt x="40763" y="30671"/>
                </a:cubicBezTo>
                <a:close/>
                <a:moveTo>
                  <a:pt x="49814" y="30757"/>
                </a:moveTo>
                <a:cubicBezTo>
                  <a:pt x="49750" y="30757"/>
                  <a:pt x="49684" y="30779"/>
                  <a:pt x="49626" y="30828"/>
                </a:cubicBezTo>
                <a:cubicBezTo>
                  <a:pt x="49450" y="30991"/>
                  <a:pt x="49558" y="31290"/>
                  <a:pt x="49803" y="31304"/>
                </a:cubicBezTo>
                <a:cubicBezTo>
                  <a:pt x="49952" y="31304"/>
                  <a:pt x="50075" y="31195"/>
                  <a:pt x="50088" y="31046"/>
                </a:cubicBezTo>
                <a:cubicBezTo>
                  <a:pt x="50098" y="30875"/>
                  <a:pt x="49962" y="30757"/>
                  <a:pt x="49814" y="30757"/>
                </a:cubicBezTo>
                <a:close/>
                <a:moveTo>
                  <a:pt x="38042" y="30787"/>
                </a:moveTo>
                <a:cubicBezTo>
                  <a:pt x="37795" y="30787"/>
                  <a:pt x="37669" y="31077"/>
                  <a:pt x="37842" y="31250"/>
                </a:cubicBezTo>
                <a:cubicBezTo>
                  <a:pt x="37895" y="31307"/>
                  <a:pt x="37964" y="31333"/>
                  <a:pt x="38034" y="31333"/>
                </a:cubicBezTo>
                <a:cubicBezTo>
                  <a:pt x="38176" y="31333"/>
                  <a:pt x="38317" y="31224"/>
                  <a:pt x="38317" y="31059"/>
                </a:cubicBezTo>
                <a:cubicBezTo>
                  <a:pt x="38317" y="30910"/>
                  <a:pt x="38195" y="30787"/>
                  <a:pt x="38059" y="30787"/>
                </a:cubicBezTo>
                <a:cubicBezTo>
                  <a:pt x="38054" y="30787"/>
                  <a:pt x="38048" y="30787"/>
                  <a:pt x="38042" y="30787"/>
                </a:cubicBezTo>
                <a:close/>
                <a:moveTo>
                  <a:pt x="47053" y="30799"/>
                </a:moveTo>
                <a:cubicBezTo>
                  <a:pt x="46982" y="30799"/>
                  <a:pt x="46911" y="30825"/>
                  <a:pt x="46853" y="30883"/>
                </a:cubicBezTo>
                <a:cubicBezTo>
                  <a:pt x="46677" y="31073"/>
                  <a:pt x="46799" y="31372"/>
                  <a:pt x="47057" y="31372"/>
                </a:cubicBezTo>
                <a:cubicBezTo>
                  <a:pt x="47065" y="31372"/>
                  <a:pt x="47072" y="31373"/>
                  <a:pt x="47080" y="31373"/>
                </a:cubicBezTo>
                <a:cubicBezTo>
                  <a:pt x="47233" y="31373"/>
                  <a:pt x="47356" y="31243"/>
                  <a:pt x="47356" y="31100"/>
                </a:cubicBezTo>
                <a:lnTo>
                  <a:pt x="47343" y="31086"/>
                </a:lnTo>
                <a:cubicBezTo>
                  <a:pt x="47343" y="30912"/>
                  <a:pt x="47200" y="30799"/>
                  <a:pt x="47053" y="30799"/>
                </a:cubicBezTo>
                <a:close/>
                <a:moveTo>
                  <a:pt x="35284" y="30865"/>
                </a:moveTo>
                <a:cubicBezTo>
                  <a:pt x="35159" y="30865"/>
                  <a:pt x="35035" y="30947"/>
                  <a:pt x="35028" y="31114"/>
                </a:cubicBezTo>
                <a:cubicBezTo>
                  <a:pt x="35028" y="31287"/>
                  <a:pt x="35159" y="31375"/>
                  <a:pt x="35289" y="31375"/>
                </a:cubicBezTo>
                <a:cubicBezTo>
                  <a:pt x="35414" y="31375"/>
                  <a:pt x="35538" y="31294"/>
                  <a:pt x="35545" y="31127"/>
                </a:cubicBezTo>
                <a:cubicBezTo>
                  <a:pt x="35545" y="30954"/>
                  <a:pt x="35414" y="30865"/>
                  <a:pt x="35284" y="30865"/>
                </a:cubicBezTo>
                <a:close/>
                <a:moveTo>
                  <a:pt x="32570" y="30964"/>
                </a:moveTo>
                <a:cubicBezTo>
                  <a:pt x="32565" y="30964"/>
                  <a:pt x="32559" y="30964"/>
                  <a:pt x="32554" y="30964"/>
                </a:cubicBezTo>
                <a:cubicBezTo>
                  <a:pt x="32432" y="30964"/>
                  <a:pt x="32337" y="31059"/>
                  <a:pt x="32350" y="31182"/>
                </a:cubicBezTo>
                <a:lnTo>
                  <a:pt x="32337" y="31182"/>
                </a:lnTo>
                <a:cubicBezTo>
                  <a:pt x="32337" y="31310"/>
                  <a:pt x="32448" y="31395"/>
                  <a:pt x="32563" y="31395"/>
                </a:cubicBezTo>
                <a:cubicBezTo>
                  <a:pt x="32618" y="31395"/>
                  <a:pt x="32673" y="31375"/>
                  <a:pt x="32717" y="31331"/>
                </a:cubicBezTo>
                <a:cubicBezTo>
                  <a:pt x="32850" y="31199"/>
                  <a:pt x="32750" y="30964"/>
                  <a:pt x="32570" y="30964"/>
                </a:cubicBezTo>
                <a:close/>
                <a:moveTo>
                  <a:pt x="29896" y="31095"/>
                </a:moveTo>
                <a:cubicBezTo>
                  <a:pt x="29885" y="31095"/>
                  <a:pt x="29874" y="31097"/>
                  <a:pt x="29863" y="31100"/>
                </a:cubicBezTo>
                <a:cubicBezTo>
                  <a:pt x="29782" y="31114"/>
                  <a:pt x="29727" y="31154"/>
                  <a:pt x="29700" y="31222"/>
                </a:cubicBezTo>
                <a:cubicBezTo>
                  <a:pt x="29686" y="31290"/>
                  <a:pt x="29754" y="31358"/>
                  <a:pt x="29795" y="31426"/>
                </a:cubicBezTo>
                <a:lnTo>
                  <a:pt x="29863" y="31440"/>
                </a:lnTo>
                <a:cubicBezTo>
                  <a:pt x="29917" y="31372"/>
                  <a:pt x="29985" y="31331"/>
                  <a:pt x="29999" y="31263"/>
                </a:cubicBezTo>
                <a:cubicBezTo>
                  <a:pt x="30023" y="31179"/>
                  <a:pt x="29973" y="31095"/>
                  <a:pt x="29896" y="31095"/>
                </a:cubicBezTo>
                <a:close/>
                <a:moveTo>
                  <a:pt x="56076" y="30804"/>
                </a:moveTo>
                <a:cubicBezTo>
                  <a:pt x="55974" y="30804"/>
                  <a:pt x="55872" y="30849"/>
                  <a:pt x="55797" y="30937"/>
                </a:cubicBezTo>
                <a:cubicBezTo>
                  <a:pt x="55661" y="31100"/>
                  <a:pt x="55716" y="31345"/>
                  <a:pt x="55906" y="31440"/>
                </a:cubicBezTo>
                <a:lnTo>
                  <a:pt x="56354" y="30937"/>
                </a:lnTo>
                <a:cubicBezTo>
                  <a:pt x="56280" y="30849"/>
                  <a:pt x="56178" y="30804"/>
                  <a:pt x="56076" y="30804"/>
                </a:cubicBezTo>
                <a:close/>
                <a:moveTo>
                  <a:pt x="44344" y="30864"/>
                </a:moveTo>
                <a:cubicBezTo>
                  <a:pt x="44202" y="30864"/>
                  <a:pt x="44060" y="30956"/>
                  <a:pt x="44053" y="31141"/>
                </a:cubicBezTo>
                <a:cubicBezTo>
                  <a:pt x="44046" y="31345"/>
                  <a:pt x="44199" y="31450"/>
                  <a:pt x="44351" y="31450"/>
                </a:cubicBezTo>
                <a:cubicBezTo>
                  <a:pt x="44492" y="31450"/>
                  <a:pt x="44631" y="31358"/>
                  <a:pt x="44638" y="31168"/>
                </a:cubicBezTo>
                <a:cubicBezTo>
                  <a:pt x="44645" y="30966"/>
                  <a:pt x="44494" y="30864"/>
                  <a:pt x="44344" y="30864"/>
                </a:cubicBezTo>
                <a:close/>
                <a:moveTo>
                  <a:pt x="53363" y="30957"/>
                </a:moveTo>
                <a:cubicBezTo>
                  <a:pt x="53302" y="30957"/>
                  <a:pt x="53239" y="30980"/>
                  <a:pt x="53187" y="31032"/>
                </a:cubicBezTo>
                <a:cubicBezTo>
                  <a:pt x="53024" y="31182"/>
                  <a:pt x="53133" y="31467"/>
                  <a:pt x="53364" y="31467"/>
                </a:cubicBezTo>
                <a:cubicBezTo>
                  <a:pt x="53500" y="31467"/>
                  <a:pt x="53622" y="31358"/>
                  <a:pt x="53622" y="31222"/>
                </a:cubicBezTo>
                <a:cubicBezTo>
                  <a:pt x="53622" y="31064"/>
                  <a:pt x="53495" y="30957"/>
                  <a:pt x="53363" y="30957"/>
                </a:cubicBezTo>
                <a:close/>
                <a:moveTo>
                  <a:pt x="41602" y="30963"/>
                </a:moveTo>
                <a:cubicBezTo>
                  <a:pt x="41595" y="30963"/>
                  <a:pt x="41587" y="30963"/>
                  <a:pt x="41580" y="30964"/>
                </a:cubicBezTo>
                <a:cubicBezTo>
                  <a:pt x="41335" y="30964"/>
                  <a:pt x="41213" y="31263"/>
                  <a:pt x="41389" y="31440"/>
                </a:cubicBezTo>
                <a:cubicBezTo>
                  <a:pt x="41447" y="31497"/>
                  <a:pt x="41518" y="31523"/>
                  <a:pt x="41588" y="31523"/>
                </a:cubicBezTo>
                <a:cubicBezTo>
                  <a:pt x="41734" y="31523"/>
                  <a:pt x="41874" y="31410"/>
                  <a:pt x="41865" y="31236"/>
                </a:cubicBezTo>
                <a:cubicBezTo>
                  <a:pt x="41865" y="31093"/>
                  <a:pt x="41754" y="30963"/>
                  <a:pt x="41602" y="30963"/>
                </a:cubicBezTo>
                <a:close/>
                <a:moveTo>
                  <a:pt x="50643" y="31018"/>
                </a:moveTo>
                <a:cubicBezTo>
                  <a:pt x="50422" y="31018"/>
                  <a:pt x="50296" y="31281"/>
                  <a:pt x="50455" y="31453"/>
                </a:cubicBezTo>
                <a:cubicBezTo>
                  <a:pt x="50505" y="31507"/>
                  <a:pt x="50569" y="31531"/>
                  <a:pt x="50633" y="31531"/>
                </a:cubicBezTo>
                <a:cubicBezTo>
                  <a:pt x="50762" y="31531"/>
                  <a:pt x="50890" y="31432"/>
                  <a:pt x="50890" y="31277"/>
                </a:cubicBezTo>
                <a:cubicBezTo>
                  <a:pt x="50904" y="31141"/>
                  <a:pt x="50795" y="31018"/>
                  <a:pt x="50659" y="31018"/>
                </a:cubicBezTo>
                <a:cubicBezTo>
                  <a:pt x="50654" y="31018"/>
                  <a:pt x="50648" y="31018"/>
                  <a:pt x="50643" y="31018"/>
                </a:cubicBezTo>
                <a:close/>
                <a:moveTo>
                  <a:pt x="38861" y="31032"/>
                </a:moveTo>
                <a:cubicBezTo>
                  <a:pt x="38712" y="31046"/>
                  <a:pt x="38589" y="31168"/>
                  <a:pt x="38603" y="31317"/>
                </a:cubicBezTo>
                <a:cubicBezTo>
                  <a:pt x="38603" y="31479"/>
                  <a:pt x="38733" y="31581"/>
                  <a:pt x="38869" y="31581"/>
                </a:cubicBezTo>
                <a:cubicBezTo>
                  <a:pt x="38939" y="31581"/>
                  <a:pt x="39010" y="31554"/>
                  <a:pt x="39065" y="31494"/>
                </a:cubicBezTo>
                <a:cubicBezTo>
                  <a:pt x="39228" y="31317"/>
                  <a:pt x="39106" y="31032"/>
                  <a:pt x="38861" y="31032"/>
                </a:cubicBezTo>
                <a:close/>
                <a:moveTo>
                  <a:pt x="36156" y="31114"/>
                </a:moveTo>
                <a:cubicBezTo>
                  <a:pt x="35939" y="31114"/>
                  <a:pt x="35817" y="31372"/>
                  <a:pt x="35966" y="31535"/>
                </a:cubicBezTo>
                <a:cubicBezTo>
                  <a:pt x="36016" y="31589"/>
                  <a:pt x="36079" y="31613"/>
                  <a:pt x="36142" y="31613"/>
                </a:cubicBezTo>
                <a:cubicBezTo>
                  <a:pt x="36267" y="31613"/>
                  <a:pt x="36387" y="31517"/>
                  <a:pt x="36387" y="31372"/>
                </a:cubicBezTo>
                <a:cubicBezTo>
                  <a:pt x="36401" y="31236"/>
                  <a:pt x="36292" y="31127"/>
                  <a:pt x="36156" y="31114"/>
                </a:cubicBezTo>
                <a:close/>
                <a:moveTo>
                  <a:pt x="47886" y="31059"/>
                </a:moveTo>
                <a:cubicBezTo>
                  <a:pt x="47519" y="31059"/>
                  <a:pt x="47533" y="31617"/>
                  <a:pt x="47900" y="31617"/>
                </a:cubicBezTo>
                <a:cubicBezTo>
                  <a:pt x="48267" y="31603"/>
                  <a:pt x="48253" y="31059"/>
                  <a:pt x="47886" y="31059"/>
                </a:cubicBezTo>
                <a:close/>
                <a:moveTo>
                  <a:pt x="33397" y="31209"/>
                </a:moveTo>
                <a:cubicBezTo>
                  <a:pt x="33207" y="31209"/>
                  <a:pt x="33112" y="31440"/>
                  <a:pt x="33234" y="31576"/>
                </a:cubicBezTo>
                <a:cubicBezTo>
                  <a:pt x="33278" y="31620"/>
                  <a:pt x="33332" y="31640"/>
                  <a:pt x="33386" y="31640"/>
                </a:cubicBezTo>
                <a:cubicBezTo>
                  <a:pt x="33497" y="31640"/>
                  <a:pt x="33605" y="31555"/>
                  <a:pt x="33615" y="31426"/>
                </a:cubicBezTo>
                <a:cubicBezTo>
                  <a:pt x="33615" y="31317"/>
                  <a:pt x="33519" y="31222"/>
                  <a:pt x="33397" y="31209"/>
                </a:cubicBezTo>
                <a:close/>
                <a:moveTo>
                  <a:pt x="30692" y="31372"/>
                </a:moveTo>
                <a:cubicBezTo>
                  <a:pt x="30624" y="31399"/>
                  <a:pt x="30570" y="31453"/>
                  <a:pt x="30543" y="31521"/>
                </a:cubicBezTo>
                <a:cubicBezTo>
                  <a:pt x="30543" y="31562"/>
                  <a:pt x="30638" y="31657"/>
                  <a:pt x="30679" y="31657"/>
                </a:cubicBezTo>
                <a:cubicBezTo>
                  <a:pt x="30733" y="31657"/>
                  <a:pt x="30801" y="31589"/>
                  <a:pt x="30869" y="31549"/>
                </a:cubicBezTo>
                <a:lnTo>
                  <a:pt x="30855" y="31481"/>
                </a:lnTo>
                <a:cubicBezTo>
                  <a:pt x="30801" y="31440"/>
                  <a:pt x="30733" y="31372"/>
                  <a:pt x="30692" y="31372"/>
                </a:cubicBezTo>
                <a:close/>
                <a:moveTo>
                  <a:pt x="45168" y="31143"/>
                </a:moveTo>
                <a:cubicBezTo>
                  <a:pt x="45097" y="31143"/>
                  <a:pt x="45024" y="31172"/>
                  <a:pt x="44964" y="31236"/>
                </a:cubicBezTo>
                <a:cubicBezTo>
                  <a:pt x="44791" y="31409"/>
                  <a:pt x="44917" y="31699"/>
                  <a:pt x="45152" y="31699"/>
                </a:cubicBezTo>
                <a:cubicBezTo>
                  <a:pt x="45157" y="31699"/>
                  <a:pt x="45163" y="31698"/>
                  <a:pt x="45168" y="31698"/>
                </a:cubicBezTo>
                <a:cubicBezTo>
                  <a:pt x="45331" y="31698"/>
                  <a:pt x="45453" y="31576"/>
                  <a:pt x="45440" y="31426"/>
                </a:cubicBezTo>
                <a:cubicBezTo>
                  <a:pt x="45440" y="31255"/>
                  <a:pt x="45308" y="31143"/>
                  <a:pt x="45168" y="31143"/>
                </a:cubicBezTo>
                <a:close/>
                <a:moveTo>
                  <a:pt x="54188" y="31199"/>
                </a:moveTo>
                <a:cubicBezTo>
                  <a:pt x="54057" y="31199"/>
                  <a:pt x="53928" y="31284"/>
                  <a:pt x="53921" y="31453"/>
                </a:cubicBezTo>
                <a:cubicBezTo>
                  <a:pt x="53901" y="31651"/>
                  <a:pt x="54044" y="31749"/>
                  <a:pt x="54188" y="31749"/>
                </a:cubicBezTo>
                <a:cubicBezTo>
                  <a:pt x="54333" y="31749"/>
                  <a:pt x="54479" y="31651"/>
                  <a:pt x="54465" y="31453"/>
                </a:cubicBezTo>
                <a:cubicBezTo>
                  <a:pt x="54451" y="31284"/>
                  <a:pt x="54319" y="31199"/>
                  <a:pt x="54188" y="31199"/>
                </a:cubicBezTo>
                <a:close/>
                <a:moveTo>
                  <a:pt x="42422" y="31210"/>
                </a:moveTo>
                <a:cubicBezTo>
                  <a:pt x="42355" y="31210"/>
                  <a:pt x="42288" y="31235"/>
                  <a:pt x="42232" y="31290"/>
                </a:cubicBezTo>
                <a:cubicBezTo>
                  <a:pt x="42055" y="31453"/>
                  <a:pt x="42164" y="31766"/>
                  <a:pt x="42422" y="31766"/>
                </a:cubicBezTo>
                <a:cubicBezTo>
                  <a:pt x="42558" y="31766"/>
                  <a:pt x="42681" y="31644"/>
                  <a:pt x="42694" y="31494"/>
                </a:cubicBezTo>
                <a:cubicBezTo>
                  <a:pt x="42704" y="31327"/>
                  <a:pt x="42566" y="31210"/>
                  <a:pt x="42422" y="31210"/>
                </a:cubicBezTo>
                <a:close/>
                <a:moveTo>
                  <a:pt x="51478" y="31276"/>
                </a:moveTo>
                <a:cubicBezTo>
                  <a:pt x="51472" y="31276"/>
                  <a:pt x="51467" y="31276"/>
                  <a:pt x="51461" y="31277"/>
                </a:cubicBezTo>
                <a:cubicBezTo>
                  <a:pt x="51325" y="31277"/>
                  <a:pt x="51217" y="31385"/>
                  <a:pt x="51217" y="31535"/>
                </a:cubicBezTo>
                <a:lnTo>
                  <a:pt x="51230" y="31535"/>
                </a:lnTo>
                <a:cubicBezTo>
                  <a:pt x="51230" y="31677"/>
                  <a:pt x="51346" y="31767"/>
                  <a:pt x="51468" y="31767"/>
                </a:cubicBezTo>
                <a:cubicBezTo>
                  <a:pt x="51533" y="31767"/>
                  <a:pt x="51600" y="31741"/>
                  <a:pt x="51651" y="31684"/>
                </a:cubicBezTo>
                <a:cubicBezTo>
                  <a:pt x="51797" y="31526"/>
                  <a:pt x="51685" y="31276"/>
                  <a:pt x="51478" y="31276"/>
                </a:cubicBezTo>
                <a:close/>
                <a:moveTo>
                  <a:pt x="39690" y="31290"/>
                </a:moveTo>
                <a:cubicBezTo>
                  <a:pt x="39459" y="31290"/>
                  <a:pt x="39350" y="31576"/>
                  <a:pt x="39514" y="31739"/>
                </a:cubicBezTo>
                <a:cubicBezTo>
                  <a:pt x="39565" y="31791"/>
                  <a:pt x="39628" y="31814"/>
                  <a:pt x="39689" y="31814"/>
                </a:cubicBezTo>
                <a:cubicBezTo>
                  <a:pt x="39822" y="31814"/>
                  <a:pt x="39949" y="31706"/>
                  <a:pt x="39949" y="31549"/>
                </a:cubicBezTo>
                <a:cubicBezTo>
                  <a:pt x="39949" y="31399"/>
                  <a:pt x="39826" y="31290"/>
                  <a:pt x="39690" y="31290"/>
                </a:cubicBezTo>
                <a:close/>
                <a:moveTo>
                  <a:pt x="36972" y="31372"/>
                </a:moveTo>
                <a:cubicBezTo>
                  <a:pt x="36646" y="31372"/>
                  <a:pt x="36646" y="31848"/>
                  <a:pt x="36972" y="31848"/>
                </a:cubicBezTo>
                <a:cubicBezTo>
                  <a:pt x="37284" y="31848"/>
                  <a:pt x="37284" y="31372"/>
                  <a:pt x="36972" y="31372"/>
                </a:cubicBezTo>
                <a:close/>
                <a:moveTo>
                  <a:pt x="48731" y="31358"/>
                </a:moveTo>
                <a:cubicBezTo>
                  <a:pt x="48726" y="31358"/>
                  <a:pt x="48721" y="31358"/>
                  <a:pt x="48716" y="31358"/>
                </a:cubicBezTo>
                <a:cubicBezTo>
                  <a:pt x="48566" y="31358"/>
                  <a:pt x="48457" y="31467"/>
                  <a:pt x="48457" y="31617"/>
                </a:cubicBezTo>
                <a:cubicBezTo>
                  <a:pt x="48457" y="31781"/>
                  <a:pt x="48587" y="31884"/>
                  <a:pt x="48721" y="31884"/>
                </a:cubicBezTo>
                <a:cubicBezTo>
                  <a:pt x="48786" y="31884"/>
                  <a:pt x="48853" y="31860"/>
                  <a:pt x="48906" y="31807"/>
                </a:cubicBezTo>
                <a:cubicBezTo>
                  <a:pt x="49065" y="31634"/>
                  <a:pt x="48952" y="31358"/>
                  <a:pt x="48731" y="31358"/>
                </a:cubicBezTo>
                <a:close/>
                <a:moveTo>
                  <a:pt x="31517" y="31629"/>
                </a:moveTo>
                <a:cubicBezTo>
                  <a:pt x="31514" y="31629"/>
                  <a:pt x="31511" y="31629"/>
                  <a:pt x="31508" y="31630"/>
                </a:cubicBezTo>
                <a:cubicBezTo>
                  <a:pt x="31440" y="31644"/>
                  <a:pt x="31385" y="31698"/>
                  <a:pt x="31358" y="31752"/>
                </a:cubicBezTo>
                <a:cubicBezTo>
                  <a:pt x="31372" y="31820"/>
                  <a:pt x="31426" y="31875"/>
                  <a:pt x="31494" y="31902"/>
                </a:cubicBezTo>
                <a:cubicBezTo>
                  <a:pt x="31549" y="31902"/>
                  <a:pt x="31603" y="31834"/>
                  <a:pt x="31712" y="31766"/>
                </a:cubicBezTo>
                <a:cubicBezTo>
                  <a:pt x="31624" y="31703"/>
                  <a:pt x="31559" y="31629"/>
                  <a:pt x="31517" y="31629"/>
                </a:cubicBezTo>
                <a:close/>
                <a:moveTo>
                  <a:pt x="34226" y="31494"/>
                </a:moveTo>
                <a:cubicBezTo>
                  <a:pt x="34117" y="31494"/>
                  <a:pt x="34022" y="31589"/>
                  <a:pt x="34009" y="31698"/>
                </a:cubicBezTo>
                <a:cubicBezTo>
                  <a:pt x="34009" y="31820"/>
                  <a:pt x="34112" y="31903"/>
                  <a:pt x="34220" y="31903"/>
                </a:cubicBezTo>
                <a:cubicBezTo>
                  <a:pt x="34270" y="31903"/>
                  <a:pt x="34320" y="31886"/>
                  <a:pt x="34362" y="31848"/>
                </a:cubicBezTo>
                <a:cubicBezTo>
                  <a:pt x="34498" y="31725"/>
                  <a:pt x="34403" y="31494"/>
                  <a:pt x="34226" y="31494"/>
                </a:cubicBezTo>
                <a:close/>
                <a:moveTo>
                  <a:pt x="45990" y="31407"/>
                </a:moveTo>
                <a:cubicBezTo>
                  <a:pt x="45920" y="31407"/>
                  <a:pt x="45849" y="31434"/>
                  <a:pt x="45793" y="31494"/>
                </a:cubicBezTo>
                <a:cubicBezTo>
                  <a:pt x="45630" y="31671"/>
                  <a:pt x="45752" y="31956"/>
                  <a:pt x="45997" y="31956"/>
                </a:cubicBezTo>
                <a:cubicBezTo>
                  <a:pt x="46143" y="31943"/>
                  <a:pt x="46264" y="31826"/>
                  <a:pt x="46269" y="31668"/>
                </a:cubicBezTo>
                <a:lnTo>
                  <a:pt x="46269" y="31668"/>
                </a:lnTo>
                <a:cubicBezTo>
                  <a:pt x="46269" y="31669"/>
                  <a:pt x="46269" y="31670"/>
                  <a:pt x="46269" y="31671"/>
                </a:cubicBezTo>
                <a:lnTo>
                  <a:pt x="46269" y="31657"/>
                </a:lnTo>
                <a:cubicBezTo>
                  <a:pt x="46269" y="31661"/>
                  <a:pt x="46269" y="31664"/>
                  <a:pt x="46269" y="31668"/>
                </a:cubicBezTo>
                <a:lnTo>
                  <a:pt x="46269" y="31668"/>
                </a:lnTo>
                <a:cubicBezTo>
                  <a:pt x="46258" y="31508"/>
                  <a:pt x="46126" y="31407"/>
                  <a:pt x="45990" y="31407"/>
                </a:cubicBezTo>
                <a:close/>
                <a:moveTo>
                  <a:pt x="43251" y="31467"/>
                </a:moveTo>
                <a:cubicBezTo>
                  <a:pt x="43007" y="31467"/>
                  <a:pt x="42884" y="31752"/>
                  <a:pt x="43048" y="31916"/>
                </a:cubicBezTo>
                <a:cubicBezTo>
                  <a:pt x="43106" y="31974"/>
                  <a:pt x="43176" y="32000"/>
                  <a:pt x="43244" y="32000"/>
                </a:cubicBezTo>
                <a:cubicBezTo>
                  <a:pt x="43382" y="32000"/>
                  <a:pt x="43510" y="31894"/>
                  <a:pt x="43510" y="31739"/>
                </a:cubicBezTo>
                <a:cubicBezTo>
                  <a:pt x="43510" y="31589"/>
                  <a:pt x="43387" y="31467"/>
                  <a:pt x="43251" y="31467"/>
                </a:cubicBezTo>
                <a:close/>
                <a:moveTo>
                  <a:pt x="55022" y="31358"/>
                </a:moveTo>
                <a:cubicBezTo>
                  <a:pt x="54710" y="31358"/>
                  <a:pt x="54560" y="31725"/>
                  <a:pt x="54778" y="31943"/>
                </a:cubicBezTo>
                <a:cubicBezTo>
                  <a:pt x="54849" y="32014"/>
                  <a:pt x="54935" y="32045"/>
                  <a:pt x="55020" y="32045"/>
                </a:cubicBezTo>
                <a:cubicBezTo>
                  <a:pt x="55195" y="32045"/>
                  <a:pt x="55362" y="31909"/>
                  <a:pt x="55362" y="31698"/>
                </a:cubicBezTo>
                <a:cubicBezTo>
                  <a:pt x="55362" y="31521"/>
                  <a:pt x="55199" y="31358"/>
                  <a:pt x="55022" y="31358"/>
                </a:cubicBezTo>
                <a:close/>
                <a:moveTo>
                  <a:pt x="40506" y="31549"/>
                </a:moveTo>
                <a:cubicBezTo>
                  <a:pt x="40370" y="31549"/>
                  <a:pt x="40261" y="31657"/>
                  <a:pt x="40275" y="31793"/>
                </a:cubicBezTo>
                <a:lnTo>
                  <a:pt x="40261" y="31793"/>
                </a:lnTo>
                <a:cubicBezTo>
                  <a:pt x="40261" y="31948"/>
                  <a:pt x="40383" y="32048"/>
                  <a:pt x="40509" y="32048"/>
                </a:cubicBezTo>
                <a:cubicBezTo>
                  <a:pt x="40571" y="32048"/>
                  <a:pt x="40633" y="32024"/>
                  <a:pt x="40683" y="31970"/>
                </a:cubicBezTo>
                <a:cubicBezTo>
                  <a:pt x="40846" y="31807"/>
                  <a:pt x="40737" y="31549"/>
                  <a:pt x="40506" y="31549"/>
                </a:cubicBezTo>
                <a:close/>
                <a:moveTo>
                  <a:pt x="52286" y="31562"/>
                </a:moveTo>
                <a:cubicBezTo>
                  <a:pt x="52167" y="31562"/>
                  <a:pt x="52046" y="31640"/>
                  <a:pt x="52032" y="31793"/>
                </a:cubicBezTo>
                <a:cubicBezTo>
                  <a:pt x="52025" y="31972"/>
                  <a:pt x="52154" y="32057"/>
                  <a:pt x="52282" y="32057"/>
                </a:cubicBezTo>
                <a:cubicBezTo>
                  <a:pt x="52419" y="32057"/>
                  <a:pt x="52556" y="31961"/>
                  <a:pt x="52535" y="31780"/>
                </a:cubicBezTo>
                <a:cubicBezTo>
                  <a:pt x="52515" y="31634"/>
                  <a:pt x="52401" y="31562"/>
                  <a:pt x="52286" y="31562"/>
                </a:cubicBezTo>
                <a:close/>
                <a:moveTo>
                  <a:pt x="49536" y="31596"/>
                </a:moveTo>
                <a:cubicBezTo>
                  <a:pt x="49405" y="31596"/>
                  <a:pt x="49273" y="31684"/>
                  <a:pt x="49286" y="31861"/>
                </a:cubicBezTo>
                <a:cubicBezTo>
                  <a:pt x="49300" y="32011"/>
                  <a:pt x="49419" y="32085"/>
                  <a:pt x="49536" y="32085"/>
                </a:cubicBezTo>
                <a:cubicBezTo>
                  <a:pt x="49653" y="32085"/>
                  <a:pt x="49769" y="32011"/>
                  <a:pt x="49776" y="31861"/>
                </a:cubicBezTo>
                <a:cubicBezTo>
                  <a:pt x="49796" y="31684"/>
                  <a:pt x="49667" y="31596"/>
                  <a:pt x="49536" y="31596"/>
                </a:cubicBezTo>
                <a:close/>
                <a:moveTo>
                  <a:pt x="37801" y="31657"/>
                </a:moveTo>
                <a:cubicBezTo>
                  <a:pt x="37597" y="31657"/>
                  <a:pt x="37488" y="31902"/>
                  <a:pt x="37638" y="32051"/>
                </a:cubicBezTo>
                <a:cubicBezTo>
                  <a:pt x="37682" y="32095"/>
                  <a:pt x="37737" y="32115"/>
                  <a:pt x="37791" y="32115"/>
                </a:cubicBezTo>
                <a:cubicBezTo>
                  <a:pt x="37907" y="32115"/>
                  <a:pt x="38023" y="32027"/>
                  <a:pt x="38032" y="31888"/>
                </a:cubicBezTo>
                <a:cubicBezTo>
                  <a:pt x="38032" y="31766"/>
                  <a:pt x="37923" y="31657"/>
                  <a:pt x="37801" y="31657"/>
                </a:cubicBezTo>
                <a:close/>
                <a:moveTo>
                  <a:pt x="35032" y="31751"/>
                </a:moveTo>
                <a:cubicBezTo>
                  <a:pt x="34933" y="31751"/>
                  <a:pt x="34851" y="31828"/>
                  <a:pt x="34851" y="31929"/>
                </a:cubicBezTo>
                <a:cubicBezTo>
                  <a:pt x="34844" y="32065"/>
                  <a:pt x="34950" y="32137"/>
                  <a:pt x="35054" y="32137"/>
                </a:cubicBezTo>
                <a:cubicBezTo>
                  <a:pt x="35147" y="32137"/>
                  <a:pt x="35239" y="32079"/>
                  <a:pt x="35246" y="31956"/>
                </a:cubicBezTo>
                <a:cubicBezTo>
                  <a:pt x="35246" y="31848"/>
                  <a:pt x="35164" y="31752"/>
                  <a:pt x="35055" y="31752"/>
                </a:cubicBezTo>
                <a:cubicBezTo>
                  <a:pt x="35047" y="31751"/>
                  <a:pt x="35039" y="31751"/>
                  <a:pt x="35032" y="31751"/>
                </a:cubicBezTo>
                <a:close/>
                <a:moveTo>
                  <a:pt x="46804" y="31670"/>
                </a:moveTo>
                <a:cubicBezTo>
                  <a:pt x="46665" y="31670"/>
                  <a:pt x="46555" y="31787"/>
                  <a:pt x="46568" y="31929"/>
                </a:cubicBezTo>
                <a:cubicBezTo>
                  <a:pt x="46577" y="32074"/>
                  <a:pt x="46701" y="32171"/>
                  <a:pt x="46827" y="32171"/>
                </a:cubicBezTo>
                <a:cubicBezTo>
                  <a:pt x="46890" y="32171"/>
                  <a:pt x="46953" y="32147"/>
                  <a:pt x="47003" y="32092"/>
                </a:cubicBezTo>
                <a:cubicBezTo>
                  <a:pt x="47152" y="31929"/>
                  <a:pt x="47044" y="31671"/>
                  <a:pt x="46826" y="31671"/>
                </a:cubicBezTo>
                <a:cubicBezTo>
                  <a:pt x="46819" y="31670"/>
                  <a:pt x="46811" y="31670"/>
                  <a:pt x="46804" y="31670"/>
                </a:cubicBezTo>
                <a:close/>
                <a:moveTo>
                  <a:pt x="32337" y="31861"/>
                </a:moveTo>
                <a:cubicBezTo>
                  <a:pt x="32283" y="31902"/>
                  <a:pt x="32215" y="31943"/>
                  <a:pt x="32201" y="31997"/>
                </a:cubicBezTo>
                <a:cubicBezTo>
                  <a:pt x="32187" y="32051"/>
                  <a:pt x="32255" y="32106"/>
                  <a:pt x="32310" y="32201"/>
                </a:cubicBezTo>
                <a:cubicBezTo>
                  <a:pt x="32378" y="32119"/>
                  <a:pt x="32459" y="32065"/>
                  <a:pt x="32446" y="32011"/>
                </a:cubicBezTo>
                <a:cubicBezTo>
                  <a:pt x="32446" y="31956"/>
                  <a:pt x="32378" y="31916"/>
                  <a:pt x="32337" y="31861"/>
                </a:cubicBezTo>
                <a:close/>
                <a:moveTo>
                  <a:pt x="44067" y="31725"/>
                </a:moveTo>
                <a:cubicBezTo>
                  <a:pt x="43836" y="31739"/>
                  <a:pt x="43727" y="32011"/>
                  <a:pt x="43890" y="32160"/>
                </a:cubicBezTo>
                <a:cubicBezTo>
                  <a:pt x="43940" y="32206"/>
                  <a:pt x="44000" y="32226"/>
                  <a:pt x="44059" y="32226"/>
                </a:cubicBezTo>
                <a:cubicBezTo>
                  <a:pt x="44193" y="32226"/>
                  <a:pt x="44321" y="32121"/>
                  <a:pt x="44312" y="31970"/>
                </a:cubicBezTo>
                <a:cubicBezTo>
                  <a:pt x="44312" y="31834"/>
                  <a:pt x="44203" y="31725"/>
                  <a:pt x="44067" y="31725"/>
                </a:cubicBezTo>
                <a:close/>
                <a:moveTo>
                  <a:pt x="53140" y="31779"/>
                </a:moveTo>
                <a:cubicBezTo>
                  <a:pt x="53133" y="31779"/>
                  <a:pt x="53126" y="31779"/>
                  <a:pt x="53119" y="31780"/>
                </a:cubicBezTo>
                <a:cubicBezTo>
                  <a:pt x="52875" y="31780"/>
                  <a:pt x="52766" y="32065"/>
                  <a:pt x="52929" y="32228"/>
                </a:cubicBezTo>
                <a:cubicBezTo>
                  <a:pt x="52985" y="32280"/>
                  <a:pt x="53051" y="32303"/>
                  <a:pt x="53114" y="32303"/>
                </a:cubicBezTo>
                <a:cubicBezTo>
                  <a:pt x="53251" y="32303"/>
                  <a:pt x="53378" y="32196"/>
                  <a:pt x="53378" y="32038"/>
                </a:cubicBezTo>
                <a:cubicBezTo>
                  <a:pt x="53378" y="31896"/>
                  <a:pt x="53268" y="31779"/>
                  <a:pt x="53140" y="31779"/>
                </a:cubicBezTo>
                <a:close/>
                <a:moveTo>
                  <a:pt x="41349" y="31834"/>
                </a:moveTo>
                <a:cubicBezTo>
                  <a:pt x="41213" y="31834"/>
                  <a:pt x="41104" y="31929"/>
                  <a:pt x="41104" y="32065"/>
                </a:cubicBezTo>
                <a:cubicBezTo>
                  <a:pt x="41104" y="32201"/>
                  <a:pt x="41199" y="32296"/>
                  <a:pt x="41335" y="32310"/>
                </a:cubicBezTo>
                <a:cubicBezTo>
                  <a:pt x="41339" y="32310"/>
                  <a:pt x="41343" y="32310"/>
                  <a:pt x="41348" y="32310"/>
                </a:cubicBezTo>
                <a:cubicBezTo>
                  <a:pt x="41648" y="32310"/>
                  <a:pt x="41670" y="31834"/>
                  <a:pt x="41349" y="31834"/>
                </a:cubicBezTo>
                <a:close/>
                <a:moveTo>
                  <a:pt x="50360" y="31848"/>
                </a:moveTo>
                <a:cubicBezTo>
                  <a:pt x="50034" y="31848"/>
                  <a:pt x="50034" y="32337"/>
                  <a:pt x="50360" y="32337"/>
                </a:cubicBezTo>
                <a:cubicBezTo>
                  <a:pt x="50686" y="32337"/>
                  <a:pt x="50686" y="31848"/>
                  <a:pt x="50360" y="31848"/>
                </a:cubicBezTo>
                <a:close/>
                <a:moveTo>
                  <a:pt x="38617" y="31916"/>
                </a:moveTo>
                <a:cubicBezTo>
                  <a:pt x="38426" y="31916"/>
                  <a:pt x="38331" y="32147"/>
                  <a:pt x="38467" y="32283"/>
                </a:cubicBezTo>
                <a:cubicBezTo>
                  <a:pt x="38511" y="32326"/>
                  <a:pt x="38566" y="32346"/>
                  <a:pt x="38620" y="32346"/>
                </a:cubicBezTo>
                <a:cubicBezTo>
                  <a:pt x="38734" y="32346"/>
                  <a:pt x="38843" y="32258"/>
                  <a:pt x="38834" y="32119"/>
                </a:cubicBezTo>
                <a:cubicBezTo>
                  <a:pt x="38834" y="32011"/>
                  <a:pt x="38739" y="31916"/>
                  <a:pt x="38630" y="31916"/>
                </a:cubicBezTo>
                <a:close/>
                <a:moveTo>
                  <a:pt x="35850" y="32009"/>
                </a:moveTo>
                <a:cubicBezTo>
                  <a:pt x="35762" y="32009"/>
                  <a:pt x="35681" y="32086"/>
                  <a:pt x="35681" y="32174"/>
                </a:cubicBezTo>
                <a:cubicBezTo>
                  <a:pt x="35681" y="32276"/>
                  <a:pt x="35752" y="32365"/>
                  <a:pt x="35850" y="32365"/>
                </a:cubicBezTo>
                <a:cubicBezTo>
                  <a:pt x="35857" y="32365"/>
                  <a:pt x="35864" y="32365"/>
                  <a:pt x="35871" y="32364"/>
                </a:cubicBezTo>
                <a:cubicBezTo>
                  <a:pt x="35878" y="32365"/>
                  <a:pt x="35885" y="32366"/>
                  <a:pt x="35892" y="32366"/>
                </a:cubicBezTo>
                <a:cubicBezTo>
                  <a:pt x="35979" y="32366"/>
                  <a:pt x="36060" y="32289"/>
                  <a:pt x="36048" y="32201"/>
                </a:cubicBezTo>
                <a:cubicBezTo>
                  <a:pt x="36061" y="32092"/>
                  <a:pt x="35980" y="32011"/>
                  <a:pt x="35871" y="32011"/>
                </a:cubicBezTo>
                <a:cubicBezTo>
                  <a:pt x="35864" y="32010"/>
                  <a:pt x="35857" y="32009"/>
                  <a:pt x="35850" y="32009"/>
                </a:cubicBezTo>
                <a:close/>
                <a:moveTo>
                  <a:pt x="33152" y="32133"/>
                </a:moveTo>
                <a:cubicBezTo>
                  <a:pt x="33098" y="32133"/>
                  <a:pt x="33071" y="32215"/>
                  <a:pt x="33030" y="32255"/>
                </a:cubicBezTo>
                <a:cubicBezTo>
                  <a:pt x="33071" y="32296"/>
                  <a:pt x="33112" y="32364"/>
                  <a:pt x="33166" y="32364"/>
                </a:cubicBezTo>
                <a:cubicBezTo>
                  <a:pt x="33170" y="32365"/>
                  <a:pt x="33173" y="32366"/>
                  <a:pt x="33177" y="32366"/>
                </a:cubicBezTo>
                <a:cubicBezTo>
                  <a:pt x="33214" y="32366"/>
                  <a:pt x="33255" y="32304"/>
                  <a:pt x="33329" y="32242"/>
                </a:cubicBezTo>
                <a:cubicBezTo>
                  <a:pt x="33248" y="32187"/>
                  <a:pt x="33193" y="32133"/>
                  <a:pt x="33152" y="32133"/>
                </a:cubicBezTo>
                <a:close/>
                <a:moveTo>
                  <a:pt x="47655" y="31916"/>
                </a:moveTo>
                <a:cubicBezTo>
                  <a:pt x="47438" y="31916"/>
                  <a:pt x="47316" y="32174"/>
                  <a:pt x="47465" y="32323"/>
                </a:cubicBezTo>
                <a:cubicBezTo>
                  <a:pt x="47515" y="32378"/>
                  <a:pt x="47578" y="32402"/>
                  <a:pt x="47641" y="32402"/>
                </a:cubicBezTo>
                <a:cubicBezTo>
                  <a:pt x="47766" y="32402"/>
                  <a:pt x="47886" y="32305"/>
                  <a:pt x="47886" y="32160"/>
                </a:cubicBezTo>
                <a:cubicBezTo>
                  <a:pt x="47886" y="32038"/>
                  <a:pt x="47778" y="31916"/>
                  <a:pt x="47655" y="31916"/>
                </a:cubicBezTo>
                <a:close/>
                <a:moveTo>
                  <a:pt x="44920" y="32010"/>
                </a:moveTo>
                <a:cubicBezTo>
                  <a:pt x="44801" y="32010"/>
                  <a:pt x="44688" y="32100"/>
                  <a:pt x="44679" y="32242"/>
                </a:cubicBezTo>
                <a:cubicBezTo>
                  <a:pt x="44679" y="32378"/>
                  <a:pt x="44774" y="32473"/>
                  <a:pt x="44910" y="32500"/>
                </a:cubicBezTo>
                <a:cubicBezTo>
                  <a:pt x="44915" y="32500"/>
                  <a:pt x="44920" y="32501"/>
                  <a:pt x="44925" y="32501"/>
                </a:cubicBezTo>
                <a:cubicBezTo>
                  <a:pt x="45120" y="32501"/>
                  <a:pt x="45246" y="32251"/>
                  <a:pt x="45100" y="32092"/>
                </a:cubicBezTo>
                <a:cubicBezTo>
                  <a:pt x="45048" y="32036"/>
                  <a:pt x="44983" y="32010"/>
                  <a:pt x="44920" y="32010"/>
                </a:cubicBezTo>
                <a:close/>
                <a:moveTo>
                  <a:pt x="42164" y="32079"/>
                </a:moveTo>
                <a:cubicBezTo>
                  <a:pt x="41865" y="32079"/>
                  <a:pt x="41865" y="32541"/>
                  <a:pt x="42164" y="32541"/>
                </a:cubicBezTo>
                <a:cubicBezTo>
                  <a:pt x="42463" y="32541"/>
                  <a:pt x="42463" y="32079"/>
                  <a:pt x="42164" y="32079"/>
                </a:cubicBezTo>
                <a:close/>
                <a:moveTo>
                  <a:pt x="54757" y="32159"/>
                </a:moveTo>
                <a:cubicBezTo>
                  <a:pt x="54562" y="32159"/>
                  <a:pt x="54411" y="32311"/>
                  <a:pt x="54411" y="32554"/>
                </a:cubicBezTo>
                <a:lnTo>
                  <a:pt x="54968" y="32215"/>
                </a:lnTo>
                <a:cubicBezTo>
                  <a:pt x="54895" y="32177"/>
                  <a:pt x="54824" y="32159"/>
                  <a:pt x="54757" y="32159"/>
                </a:cubicBezTo>
                <a:close/>
                <a:moveTo>
                  <a:pt x="39459" y="32160"/>
                </a:moveTo>
                <a:cubicBezTo>
                  <a:pt x="39337" y="32160"/>
                  <a:pt x="39242" y="32255"/>
                  <a:pt x="39242" y="32364"/>
                </a:cubicBezTo>
                <a:cubicBezTo>
                  <a:pt x="39228" y="32486"/>
                  <a:pt x="39323" y="32582"/>
                  <a:pt x="39446" y="32582"/>
                </a:cubicBezTo>
                <a:cubicBezTo>
                  <a:pt x="39568" y="32582"/>
                  <a:pt x="39663" y="32486"/>
                  <a:pt x="39663" y="32378"/>
                </a:cubicBezTo>
                <a:cubicBezTo>
                  <a:pt x="39663" y="32255"/>
                  <a:pt x="39568" y="32160"/>
                  <a:pt x="39459" y="32160"/>
                </a:cubicBezTo>
                <a:close/>
                <a:moveTo>
                  <a:pt x="51172" y="32117"/>
                </a:moveTo>
                <a:cubicBezTo>
                  <a:pt x="50974" y="32117"/>
                  <a:pt x="50871" y="32359"/>
                  <a:pt x="51013" y="32514"/>
                </a:cubicBezTo>
                <a:cubicBezTo>
                  <a:pt x="51063" y="32569"/>
                  <a:pt x="51126" y="32593"/>
                  <a:pt x="51187" y="32593"/>
                </a:cubicBezTo>
                <a:cubicBezTo>
                  <a:pt x="51308" y="32593"/>
                  <a:pt x="51425" y="32499"/>
                  <a:pt x="51434" y="32364"/>
                </a:cubicBezTo>
                <a:cubicBezTo>
                  <a:pt x="51434" y="32228"/>
                  <a:pt x="51339" y="32119"/>
                  <a:pt x="51203" y="32119"/>
                </a:cubicBezTo>
                <a:cubicBezTo>
                  <a:pt x="51192" y="32118"/>
                  <a:pt x="51182" y="32117"/>
                  <a:pt x="51172" y="32117"/>
                </a:cubicBezTo>
                <a:close/>
                <a:moveTo>
                  <a:pt x="53940" y="31980"/>
                </a:moveTo>
                <a:cubicBezTo>
                  <a:pt x="53861" y="31980"/>
                  <a:pt x="53781" y="32011"/>
                  <a:pt x="53718" y="32079"/>
                </a:cubicBezTo>
                <a:cubicBezTo>
                  <a:pt x="53527" y="32269"/>
                  <a:pt x="53677" y="32595"/>
                  <a:pt x="53949" y="32595"/>
                </a:cubicBezTo>
                <a:cubicBezTo>
                  <a:pt x="54112" y="32595"/>
                  <a:pt x="54261" y="32459"/>
                  <a:pt x="54248" y="32283"/>
                </a:cubicBezTo>
                <a:cubicBezTo>
                  <a:pt x="54248" y="32101"/>
                  <a:pt x="54097" y="31980"/>
                  <a:pt x="53940" y="31980"/>
                </a:cubicBezTo>
                <a:close/>
                <a:moveTo>
                  <a:pt x="36676" y="32254"/>
                </a:moveTo>
                <a:cubicBezTo>
                  <a:pt x="36594" y="32254"/>
                  <a:pt x="36537" y="32319"/>
                  <a:pt x="36537" y="32418"/>
                </a:cubicBezTo>
                <a:cubicBezTo>
                  <a:pt x="36537" y="32514"/>
                  <a:pt x="36611" y="32600"/>
                  <a:pt x="36685" y="32600"/>
                </a:cubicBezTo>
                <a:cubicBezTo>
                  <a:pt x="36694" y="32600"/>
                  <a:pt x="36704" y="32598"/>
                  <a:pt x="36714" y="32595"/>
                </a:cubicBezTo>
                <a:cubicBezTo>
                  <a:pt x="36795" y="32554"/>
                  <a:pt x="36850" y="32500"/>
                  <a:pt x="36917" y="32446"/>
                </a:cubicBezTo>
                <a:lnTo>
                  <a:pt x="36904" y="32378"/>
                </a:lnTo>
                <a:cubicBezTo>
                  <a:pt x="36836" y="32337"/>
                  <a:pt x="36768" y="32255"/>
                  <a:pt x="36700" y="32255"/>
                </a:cubicBezTo>
                <a:cubicBezTo>
                  <a:pt x="36692" y="32254"/>
                  <a:pt x="36684" y="32254"/>
                  <a:pt x="36676" y="32254"/>
                </a:cubicBezTo>
                <a:close/>
                <a:moveTo>
                  <a:pt x="48471" y="32201"/>
                </a:moveTo>
                <a:cubicBezTo>
                  <a:pt x="48349" y="32201"/>
                  <a:pt x="48240" y="32310"/>
                  <a:pt x="48240" y="32432"/>
                </a:cubicBezTo>
                <a:cubicBezTo>
                  <a:pt x="48240" y="32570"/>
                  <a:pt x="48352" y="32665"/>
                  <a:pt x="48471" y="32665"/>
                </a:cubicBezTo>
                <a:cubicBezTo>
                  <a:pt x="48528" y="32665"/>
                  <a:pt x="48586" y="32643"/>
                  <a:pt x="48634" y="32595"/>
                </a:cubicBezTo>
                <a:cubicBezTo>
                  <a:pt x="48784" y="32459"/>
                  <a:pt x="48675" y="32201"/>
                  <a:pt x="48471" y="32201"/>
                </a:cubicBezTo>
                <a:close/>
                <a:moveTo>
                  <a:pt x="33982" y="32405"/>
                </a:moveTo>
                <a:cubicBezTo>
                  <a:pt x="33941" y="32446"/>
                  <a:pt x="33873" y="32486"/>
                  <a:pt x="33873" y="32527"/>
                </a:cubicBezTo>
                <a:cubicBezTo>
                  <a:pt x="33859" y="32568"/>
                  <a:pt x="33914" y="32622"/>
                  <a:pt x="33968" y="32690"/>
                </a:cubicBezTo>
                <a:cubicBezTo>
                  <a:pt x="34022" y="32622"/>
                  <a:pt x="34090" y="32568"/>
                  <a:pt x="34090" y="32527"/>
                </a:cubicBezTo>
                <a:cubicBezTo>
                  <a:pt x="34090" y="32486"/>
                  <a:pt x="34022" y="32446"/>
                  <a:pt x="33982" y="32405"/>
                </a:cubicBezTo>
                <a:close/>
                <a:moveTo>
                  <a:pt x="45744" y="32271"/>
                </a:moveTo>
                <a:cubicBezTo>
                  <a:pt x="45691" y="32271"/>
                  <a:pt x="45635" y="32291"/>
                  <a:pt x="45589" y="32337"/>
                </a:cubicBezTo>
                <a:cubicBezTo>
                  <a:pt x="45440" y="32473"/>
                  <a:pt x="45535" y="32717"/>
                  <a:pt x="45739" y="32717"/>
                </a:cubicBezTo>
                <a:cubicBezTo>
                  <a:pt x="45747" y="32718"/>
                  <a:pt x="45754" y="32719"/>
                  <a:pt x="45762" y="32719"/>
                </a:cubicBezTo>
                <a:cubicBezTo>
                  <a:pt x="45875" y="32719"/>
                  <a:pt x="45970" y="32628"/>
                  <a:pt x="45970" y="32514"/>
                </a:cubicBezTo>
                <a:cubicBezTo>
                  <a:pt x="45979" y="32373"/>
                  <a:pt x="45865" y="32271"/>
                  <a:pt x="45744" y="32271"/>
                </a:cubicBezTo>
                <a:close/>
                <a:moveTo>
                  <a:pt x="43007" y="32337"/>
                </a:moveTo>
                <a:cubicBezTo>
                  <a:pt x="42884" y="32337"/>
                  <a:pt x="42789" y="32432"/>
                  <a:pt x="42776" y="32554"/>
                </a:cubicBezTo>
                <a:cubicBezTo>
                  <a:pt x="42776" y="32686"/>
                  <a:pt x="42886" y="32772"/>
                  <a:pt x="43000" y="32772"/>
                </a:cubicBezTo>
                <a:cubicBezTo>
                  <a:pt x="43050" y="32772"/>
                  <a:pt x="43101" y="32755"/>
                  <a:pt x="43143" y="32717"/>
                </a:cubicBezTo>
                <a:cubicBezTo>
                  <a:pt x="43279" y="32595"/>
                  <a:pt x="43197" y="32351"/>
                  <a:pt x="43007" y="32337"/>
                </a:cubicBezTo>
                <a:close/>
                <a:moveTo>
                  <a:pt x="40290" y="32431"/>
                </a:moveTo>
                <a:cubicBezTo>
                  <a:pt x="40285" y="32431"/>
                  <a:pt x="40280" y="32432"/>
                  <a:pt x="40275" y="32432"/>
                </a:cubicBezTo>
                <a:cubicBezTo>
                  <a:pt x="40166" y="32432"/>
                  <a:pt x="40071" y="32514"/>
                  <a:pt x="40071" y="32622"/>
                </a:cubicBezTo>
                <a:cubicBezTo>
                  <a:pt x="40071" y="32744"/>
                  <a:pt x="40174" y="32827"/>
                  <a:pt x="40278" y="32827"/>
                </a:cubicBezTo>
                <a:cubicBezTo>
                  <a:pt x="40325" y="32827"/>
                  <a:pt x="40373" y="32810"/>
                  <a:pt x="40411" y="32772"/>
                </a:cubicBezTo>
                <a:cubicBezTo>
                  <a:pt x="40543" y="32640"/>
                  <a:pt x="40457" y="32431"/>
                  <a:pt x="40290" y="32431"/>
                </a:cubicBezTo>
                <a:close/>
                <a:moveTo>
                  <a:pt x="51996" y="32377"/>
                </a:moveTo>
                <a:cubicBezTo>
                  <a:pt x="51871" y="32377"/>
                  <a:pt x="51774" y="32481"/>
                  <a:pt x="51774" y="32609"/>
                </a:cubicBezTo>
                <a:cubicBezTo>
                  <a:pt x="51764" y="32760"/>
                  <a:pt x="51886" y="32865"/>
                  <a:pt x="52016" y="32865"/>
                </a:cubicBezTo>
                <a:cubicBezTo>
                  <a:pt x="52073" y="32865"/>
                  <a:pt x="52132" y="32845"/>
                  <a:pt x="52182" y="32799"/>
                </a:cubicBezTo>
                <a:cubicBezTo>
                  <a:pt x="52358" y="32650"/>
                  <a:pt x="52250" y="32378"/>
                  <a:pt x="52018" y="32378"/>
                </a:cubicBezTo>
                <a:cubicBezTo>
                  <a:pt x="52011" y="32377"/>
                  <a:pt x="52003" y="32377"/>
                  <a:pt x="51996" y="32377"/>
                </a:cubicBezTo>
                <a:close/>
                <a:moveTo>
                  <a:pt x="37500" y="32548"/>
                </a:moveTo>
                <a:cubicBezTo>
                  <a:pt x="37421" y="32548"/>
                  <a:pt x="37354" y="32610"/>
                  <a:pt x="37366" y="32690"/>
                </a:cubicBezTo>
                <a:cubicBezTo>
                  <a:pt x="37366" y="32758"/>
                  <a:pt x="37434" y="32826"/>
                  <a:pt x="37475" y="32894"/>
                </a:cubicBezTo>
                <a:lnTo>
                  <a:pt x="37543" y="32894"/>
                </a:lnTo>
                <a:cubicBezTo>
                  <a:pt x="37584" y="32840"/>
                  <a:pt x="37665" y="32785"/>
                  <a:pt x="37665" y="32717"/>
                </a:cubicBezTo>
                <a:cubicBezTo>
                  <a:pt x="37651" y="32650"/>
                  <a:pt x="37611" y="32582"/>
                  <a:pt x="37543" y="32554"/>
                </a:cubicBezTo>
                <a:cubicBezTo>
                  <a:pt x="37528" y="32550"/>
                  <a:pt x="37514" y="32548"/>
                  <a:pt x="37500" y="32548"/>
                </a:cubicBezTo>
                <a:close/>
                <a:moveTo>
                  <a:pt x="49300" y="32459"/>
                </a:moveTo>
                <a:cubicBezTo>
                  <a:pt x="49096" y="32459"/>
                  <a:pt x="49001" y="32690"/>
                  <a:pt x="49137" y="32826"/>
                </a:cubicBezTo>
                <a:cubicBezTo>
                  <a:pt x="49183" y="32877"/>
                  <a:pt x="49241" y="32900"/>
                  <a:pt x="49297" y="32900"/>
                </a:cubicBezTo>
                <a:cubicBezTo>
                  <a:pt x="49405" y="32900"/>
                  <a:pt x="49509" y="32816"/>
                  <a:pt x="49518" y="32690"/>
                </a:cubicBezTo>
                <a:cubicBezTo>
                  <a:pt x="49518" y="32568"/>
                  <a:pt x="49422" y="32459"/>
                  <a:pt x="49300" y="32459"/>
                </a:cubicBezTo>
                <a:close/>
                <a:moveTo>
                  <a:pt x="34784" y="32663"/>
                </a:moveTo>
                <a:cubicBezTo>
                  <a:pt x="34756" y="32704"/>
                  <a:pt x="34702" y="32731"/>
                  <a:pt x="34688" y="32772"/>
                </a:cubicBezTo>
                <a:cubicBezTo>
                  <a:pt x="34688" y="32813"/>
                  <a:pt x="34743" y="32853"/>
                  <a:pt x="34797" y="32921"/>
                </a:cubicBezTo>
                <a:cubicBezTo>
                  <a:pt x="34851" y="32853"/>
                  <a:pt x="34906" y="32813"/>
                  <a:pt x="34906" y="32772"/>
                </a:cubicBezTo>
                <a:lnTo>
                  <a:pt x="34892" y="32772"/>
                </a:lnTo>
                <a:cubicBezTo>
                  <a:pt x="34879" y="32731"/>
                  <a:pt x="34824" y="32704"/>
                  <a:pt x="34784" y="32663"/>
                </a:cubicBezTo>
                <a:close/>
                <a:moveTo>
                  <a:pt x="46582" y="32527"/>
                </a:moveTo>
                <a:cubicBezTo>
                  <a:pt x="46459" y="32527"/>
                  <a:pt x="46364" y="32622"/>
                  <a:pt x="46364" y="32731"/>
                </a:cubicBezTo>
                <a:cubicBezTo>
                  <a:pt x="46355" y="32862"/>
                  <a:pt x="46462" y="32955"/>
                  <a:pt x="46574" y="32955"/>
                </a:cubicBezTo>
                <a:cubicBezTo>
                  <a:pt x="46624" y="32955"/>
                  <a:pt x="46675" y="32936"/>
                  <a:pt x="46718" y="32894"/>
                </a:cubicBezTo>
                <a:cubicBezTo>
                  <a:pt x="46867" y="32772"/>
                  <a:pt x="46772" y="32541"/>
                  <a:pt x="46582" y="32527"/>
                </a:cubicBezTo>
                <a:close/>
                <a:moveTo>
                  <a:pt x="43822" y="32595"/>
                </a:moveTo>
                <a:cubicBezTo>
                  <a:pt x="43700" y="32609"/>
                  <a:pt x="43618" y="32690"/>
                  <a:pt x="43618" y="32813"/>
                </a:cubicBezTo>
                <a:cubicBezTo>
                  <a:pt x="43618" y="32921"/>
                  <a:pt x="43714" y="33003"/>
                  <a:pt x="43822" y="33003"/>
                </a:cubicBezTo>
                <a:cubicBezTo>
                  <a:pt x="44094" y="33003"/>
                  <a:pt x="44094" y="32595"/>
                  <a:pt x="43822" y="32595"/>
                </a:cubicBezTo>
                <a:close/>
                <a:moveTo>
                  <a:pt x="53676" y="32779"/>
                </a:moveTo>
                <a:cubicBezTo>
                  <a:pt x="53530" y="32779"/>
                  <a:pt x="53430" y="32870"/>
                  <a:pt x="53391" y="33044"/>
                </a:cubicBezTo>
                <a:lnTo>
                  <a:pt x="53881" y="32826"/>
                </a:lnTo>
                <a:cubicBezTo>
                  <a:pt x="53805" y="32794"/>
                  <a:pt x="53737" y="32779"/>
                  <a:pt x="53676" y="32779"/>
                </a:cubicBezTo>
                <a:close/>
                <a:moveTo>
                  <a:pt x="41125" y="32716"/>
                </a:moveTo>
                <a:cubicBezTo>
                  <a:pt x="41118" y="32716"/>
                  <a:pt x="41111" y="32716"/>
                  <a:pt x="41104" y="32717"/>
                </a:cubicBezTo>
                <a:cubicBezTo>
                  <a:pt x="40859" y="32717"/>
                  <a:pt x="40859" y="33071"/>
                  <a:pt x="41104" y="33071"/>
                </a:cubicBezTo>
                <a:cubicBezTo>
                  <a:pt x="41213" y="33071"/>
                  <a:pt x="41267" y="33003"/>
                  <a:pt x="41294" y="32894"/>
                </a:cubicBezTo>
                <a:cubicBezTo>
                  <a:pt x="41294" y="32793"/>
                  <a:pt x="41212" y="32716"/>
                  <a:pt x="41125" y="32716"/>
                </a:cubicBezTo>
                <a:close/>
                <a:moveTo>
                  <a:pt x="35626" y="32921"/>
                </a:moveTo>
                <a:cubicBezTo>
                  <a:pt x="35599" y="32921"/>
                  <a:pt x="35545" y="32976"/>
                  <a:pt x="35545" y="33003"/>
                </a:cubicBezTo>
                <a:cubicBezTo>
                  <a:pt x="35558" y="33044"/>
                  <a:pt x="35585" y="33084"/>
                  <a:pt x="35626" y="33098"/>
                </a:cubicBezTo>
                <a:cubicBezTo>
                  <a:pt x="35667" y="33098"/>
                  <a:pt x="35708" y="33057"/>
                  <a:pt x="35776" y="33017"/>
                </a:cubicBezTo>
                <a:cubicBezTo>
                  <a:pt x="35694" y="32976"/>
                  <a:pt x="35653" y="32935"/>
                  <a:pt x="35626" y="32935"/>
                </a:cubicBezTo>
                <a:lnTo>
                  <a:pt x="35626" y="32921"/>
                </a:lnTo>
                <a:close/>
                <a:moveTo>
                  <a:pt x="52848" y="32582"/>
                </a:moveTo>
                <a:cubicBezTo>
                  <a:pt x="52685" y="32582"/>
                  <a:pt x="52562" y="32717"/>
                  <a:pt x="52562" y="32867"/>
                </a:cubicBezTo>
                <a:lnTo>
                  <a:pt x="52576" y="32867"/>
                </a:lnTo>
                <a:cubicBezTo>
                  <a:pt x="52576" y="33038"/>
                  <a:pt x="52707" y="33144"/>
                  <a:pt x="52848" y="33144"/>
                </a:cubicBezTo>
                <a:cubicBezTo>
                  <a:pt x="52919" y="33144"/>
                  <a:pt x="52992" y="33117"/>
                  <a:pt x="53051" y="33057"/>
                </a:cubicBezTo>
                <a:cubicBezTo>
                  <a:pt x="53228" y="32881"/>
                  <a:pt x="53092" y="32582"/>
                  <a:pt x="52848" y="32582"/>
                </a:cubicBezTo>
                <a:close/>
                <a:moveTo>
                  <a:pt x="50116" y="32704"/>
                </a:moveTo>
                <a:cubicBezTo>
                  <a:pt x="49925" y="32704"/>
                  <a:pt x="49830" y="32949"/>
                  <a:pt x="49966" y="33084"/>
                </a:cubicBezTo>
                <a:cubicBezTo>
                  <a:pt x="50012" y="33127"/>
                  <a:pt x="50067" y="33145"/>
                  <a:pt x="50119" y="33145"/>
                </a:cubicBezTo>
                <a:cubicBezTo>
                  <a:pt x="50235" y="33145"/>
                  <a:pt x="50342" y="33053"/>
                  <a:pt x="50333" y="32921"/>
                </a:cubicBezTo>
                <a:cubicBezTo>
                  <a:pt x="50333" y="32799"/>
                  <a:pt x="50238" y="32704"/>
                  <a:pt x="50116" y="32704"/>
                </a:cubicBezTo>
                <a:close/>
                <a:moveTo>
                  <a:pt x="38345" y="32813"/>
                </a:moveTo>
                <a:cubicBezTo>
                  <a:pt x="38304" y="32867"/>
                  <a:pt x="38222" y="32921"/>
                  <a:pt x="38209" y="32976"/>
                </a:cubicBezTo>
                <a:cubicBezTo>
                  <a:pt x="38195" y="33030"/>
                  <a:pt x="38277" y="33084"/>
                  <a:pt x="38358" y="33180"/>
                </a:cubicBezTo>
                <a:cubicBezTo>
                  <a:pt x="38426" y="33071"/>
                  <a:pt x="38494" y="33003"/>
                  <a:pt x="38494" y="32962"/>
                </a:cubicBezTo>
                <a:cubicBezTo>
                  <a:pt x="38494" y="32908"/>
                  <a:pt x="38399" y="32867"/>
                  <a:pt x="38345" y="32813"/>
                </a:cubicBezTo>
                <a:close/>
                <a:moveTo>
                  <a:pt x="47387" y="32798"/>
                </a:moveTo>
                <a:cubicBezTo>
                  <a:pt x="47277" y="32798"/>
                  <a:pt x="47194" y="32888"/>
                  <a:pt x="47207" y="32989"/>
                </a:cubicBezTo>
                <a:cubicBezTo>
                  <a:pt x="47193" y="33098"/>
                  <a:pt x="47288" y="33193"/>
                  <a:pt x="47397" y="33193"/>
                </a:cubicBezTo>
                <a:cubicBezTo>
                  <a:pt x="47506" y="33193"/>
                  <a:pt x="47601" y="33098"/>
                  <a:pt x="47601" y="32989"/>
                </a:cubicBezTo>
                <a:cubicBezTo>
                  <a:pt x="47601" y="32881"/>
                  <a:pt x="47506" y="32799"/>
                  <a:pt x="47411" y="32799"/>
                </a:cubicBezTo>
                <a:cubicBezTo>
                  <a:pt x="47403" y="32798"/>
                  <a:pt x="47395" y="32798"/>
                  <a:pt x="47387" y="32798"/>
                </a:cubicBezTo>
                <a:close/>
                <a:moveTo>
                  <a:pt x="44672" y="32893"/>
                </a:moveTo>
                <a:cubicBezTo>
                  <a:pt x="44665" y="32893"/>
                  <a:pt x="44658" y="32893"/>
                  <a:pt x="44651" y="32894"/>
                </a:cubicBezTo>
                <a:lnTo>
                  <a:pt x="44651" y="32908"/>
                </a:lnTo>
                <a:cubicBezTo>
                  <a:pt x="44647" y="32908"/>
                  <a:pt x="44643" y="32907"/>
                  <a:pt x="44638" y="32907"/>
                </a:cubicBezTo>
                <a:cubicBezTo>
                  <a:pt x="44407" y="32907"/>
                  <a:pt x="44411" y="33261"/>
                  <a:pt x="44651" y="33261"/>
                </a:cubicBezTo>
                <a:cubicBezTo>
                  <a:pt x="44760" y="33261"/>
                  <a:pt x="44815" y="33193"/>
                  <a:pt x="44842" y="33084"/>
                </a:cubicBezTo>
                <a:cubicBezTo>
                  <a:pt x="44854" y="32983"/>
                  <a:pt x="44772" y="32893"/>
                  <a:pt x="44672" y="32893"/>
                </a:cubicBezTo>
                <a:close/>
                <a:moveTo>
                  <a:pt x="41896" y="32971"/>
                </a:moveTo>
                <a:cubicBezTo>
                  <a:pt x="41804" y="32971"/>
                  <a:pt x="41732" y="33056"/>
                  <a:pt x="41756" y="33152"/>
                </a:cubicBezTo>
                <a:cubicBezTo>
                  <a:pt x="41784" y="33220"/>
                  <a:pt x="41838" y="33275"/>
                  <a:pt x="41919" y="33302"/>
                </a:cubicBezTo>
                <a:cubicBezTo>
                  <a:pt x="41974" y="33302"/>
                  <a:pt x="42042" y="33220"/>
                  <a:pt x="42110" y="33180"/>
                </a:cubicBezTo>
                <a:lnTo>
                  <a:pt x="42123" y="33098"/>
                </a:lnTo>
                <a:cubicBezTo>
                  <a:pt x="42055" y="33057"/>
                  <a:pt x="42001" y="32989"/>
                  <a:pt x="41933" y="32976"/>
                </a:cubicBezTo>
                <a:cubicBezTo>
                  <a:pt x="41920" y="32973"/>
                  <a:pt x="41908" y="32971"/>
                  <a:pt x="41896" y="32971"/>
                </a:cubicBezTo>
                <a:close/>
                <a:moveTo>
                  <a:pt x="39187" y="33003"/>
                </a:moveTo>
                <a:cubicBezTo>
                  <a:pt x="39119" y="33098"/>
                  <a:pt x="39051" y="33152"/>
                  <a:pt x="39051" y="33193"/>
                </a:cubicBezTo>
                <a:cubicBezTo>
                  <a:pt x="39065" y="33261"/>
                  <a:pt x="39119" y="33302"/>
                  <a:pt x="39174" y="33329"/>
                </a:cubicBezTo>
                <a:cubicBezTo>
                  <a:pt x="39215" y="33329"/>
                  <a:pt x="39296" y="33248"/>
                  <a:pt x="39296" y="33207"/>
                </a:cubicBezTo>
                <a:cubicBezTo>
                  <a:pt x="39296" y="33166"/>
                  <a:pt x="39242" y="33098"/>
                  <a:pt x="39187" y="33003"/>
                </a:cubicBezTo>
                <a:close/>
                <a:moveTo>
                  <a:pt x="50935" y="32974"/>
                </a:moveTo>
                <a:cubicBezTo>
                  <a:pt x="50822" y="32974"/>
                  <a:pt x="50727" y="33065"/>
                  <a:pt x="50727" y="33180"/>
                </a:cubicBezTo>
                <a:cubicBezTo>
                  <a:pt x="50708" y="33324"/>
                  <a:pt x="50825" y="33427"/>
                  <a:pt x="50948" y="33427"/>
                </a:cubicBezTo>
                <a:cubicBezTo>
                  <a:pt x="50999" y="33427"/>
                  <a:pt x="51050" y="33410"/>
                  <a:pt x="51094" y="33370"/>
                </a:cubicBezTo>
                <a:cubicBezTo>
                  <a:pt x="51244" y="33234"/>
                  <a:pt x="51162" y="32989"/>
                  <a:pt x="50958" y="32976"/>
                </a:cubicBezTo>
                <a:cubicBezTo>
                  <a:pt x="50950" y="32975"/>
                  <a:pt x="50943" y="32974"/>
                  <a:pt x="50935" y="32974"/>
                </a:cubicBezTo>
                <a:close/>
                <a:moveTo>
                  <a:pt x="48226" y="33071"/>
                </a:moveTo>
                <a:cubicBezTo>
                  <a:pt x="48118" y="33071"/>
                  <a:pt x="48036" y="33152"/>
                  <a:pt x="48036" y="33261"/>
                </a:cubicBezTo>
                <a:cubicBezTo>
                  <a:pt x="48036" y="33370"/>
                  <a:pt x="48118" y="33451"/>
                  <a:pt x="48226" y="33451"/>
                </a:cubicBezTo>
                <a:cubicBezTo>
                  <a:pt x="48471" y="33438"/>
                  <a:pt x="48471" y="33071"/>
                  <a:pt x="48226" y="33071"/>
                </a:cubicBezTo>
                <a:close/>
                <a:moveTo>
                  <a:pt x="45481" y="33152"/>
                </a:moveTo>
                <a:cubicBezTo>
                  <a:pt x="45413" y="33152"/>
                  <a:pt x="45345" y="33234"/>
                  <a:pt x="45290" y="33288"/>
                </a:cubicBezTo>
                <a:lnTo>
                  <a:pt x="45277" y="33356"/>
                </a:lnTo>
                <a:cubicBezTo>
                  <a:pt x="45345" y="33397"/>
                  <a:pt x="45399" y="33479"/>
                  <a:pt x="45467" y="33492"/>
                </a:cubicBezTo>
                <a:cubicBezTo>
                  <a:pt x="45475" y="33493"/>
                  <a:pt x="45483" y="33494"/>
                  <a:pt x="45491" y="33494"/>
                </a:cubicBezTo>
                <a:cubicBezTo>
                  <a:pt x="45589" y="33494"/>
                  <a:pt x="45669" y="33416"/>
                  <a:pt x="45644" y="33316"/>
                </a:cubicBezTo>
                <a:cubicBezTo>
                  <a:pt x="45617" y="33248"/>
                  <a:pt x="45562" y="33180"/>
                  <a:pt x="45481" y="33152"/>
                </a:cubicBezTo>
                <a:close/>
                <a:moveTo>
                  <a:pt x="43578" y="33506"/>
                </a:moveTo>
                <a:cubicBezTo>
                  <a:pt x="43581" y="33506"/>
                  <a:pt x="43584" y="33506"/>
                  <a:pt x="43587" y="33507"/>
                </a:cubicBezTo>
                <a:lnTo>
                  <a:pt x="43587" y="33507"/>
                </a:lnTo>
                <a:cubicBezTo>
                  <a:pt x="43588" y="33506"/>
                  <a:pt x="43590" y="33506"/>
                  <a:pt x="43591" y="33506"/>
                </a:cubicBezTo>
                <a:close/>
                <a:moveTo>
                  <a:pt x="39989" y="33275"/>
                </a:moveTo>
                <a:cubicBezTo>
                  <a:pt x="39949" y="33356"/>
                  <a:pt x="39881" y="33411"/>
                  <a:pt x="39894" y="33451"/>
                </a:cubicBezTo>
                <a:cubicBezTo>
                  <a:pt x="39908" y="33506"/>
                  <a:pt x="39949" y="33547"/>
                  <a:pt x="40003" y="33560"/>
                </a:cubicBezTo>
                <a:cubicBezTo>
                  <a:pt x="40057" y="33533"/>
                  <a:pt x="40098" y="33492"/>
                  <a:pt x="40112" y="33438"/>
                </a:cubicBezTo>
                <a:cubicBezTo>
                  <a:pt x="40112" y="33397"/>
                  <a:pt x="40057" y="33356"/>
                  <a:pt x="39989" y="33275"/>
                </a:cubicBezTo>
                <a:close/>
                <a:moveTo>
                  <a:pt x="42776" y="33248"/>
                </a:moveTo>
                <a:cubicBezTo>
                  <a:pt x="42708" y="33261"/>
                  <a:pt x="42653" y="33316"/>
                  <a:pt x="42626" y="33384"/>
                </a:cubicBezTo>
                <a:cubicBezTo>
                  <a:pt x="42613" y="33424"/>
                  <a:pt x="42681" y="33492"/>
                  <a:pt x="42721" y="33560"/>
                </a:cubicBezTo>
                <a:lnTo>
                  <a:pt x="42789" y="33560"/>
                </a:lnTo>
                <a:cubicBezTo>
                  <a:pt x="42830" y="33506"/>
                  <a:pt x="42912" y="33438"/>
                  <a:pt x="42912" y="33384"/>
                </a:cubicBezTo>
                <a:cubicBezTo>
                  <a:pt x="42912" y="33329"/>
                  <a:pt x="42817" y="33248"/>
                  <a:pt x="42776" y="33248"/>
                </a:cubicBezTo>
                <a:close/>
                <a:moveTo>
                  <a:pt x="51728" y="33215"/>
                </a:moveTo>
                <a:cubicBezTo>
                  <a:pt x="51707" y="33215"/>
                  <a:pt x="51685" y="33217"/>
                  <a:pt x="51665" y="33220"/>
                </a:cubicBezTo>
                <a:cubicBezTo>
                  <a:pt x="51584" y="33248"/>
                  <a:pt x="51543" y="33356"/>
                  <a:pt x="51516" y="33397"/>
                </a:cubicBezTo>
                <a:cubicBezTo>
                  <a:pt x="51516" y="33537"/>
                  <a:pt x="51550" y="33600"/>
                  <a:pt x="51631" y="33600"/>
                </a:cubicBezTo>
                <a:cubicBezTo>
                  <a:pt x="51653" y="33600"/>
                  <a:pt x="51678" y="33596"/>
                  <a:pt x="51706" y="33587"/>
                </a:cubicBezTo>
                <a:lnTo>
                  <a:pt x="51692" y="33587"/>
                </a:lnTo>
                <a:cubicBezTo>
                  <a:pt x="51747" y="33574"/>
                  <a:pt x="51815" y="33560"/>
                  <a:pt x="51869" y="33547"/>
                </a:cubicBezTo>
                <a:cubicBezTo>
                  <a:pt x="51923" y="33519"/>
                  <a:pt x="52005" y="33492"/>
                  <a:pt x="52005" y="33465"/>
                </a:cubicBezTo>
                <a:cubicBezTo>
                  <a:pt x="52005" y="33397"/>
                  <a:pt x="51978" y="33288"/>
                  <a:pt x="51923" y="33261"/>
                </a:cubicBezTo>
                <a:cubicBezTo>
                  <a:pt x="51862" y="33231"/>
                  <a:pt x="51793" y="33215"/>
                  <a:pt x="51728" y="33215"/>
                </a:cubicBezTo>
                <a:close/>
                <a:moveTo>
                  <a:pt x="49031" y="33327"/>
                </a:moveTo>
                <a:cubicBezTo>
                  <a:pt x="48945" y="33327"/>
                  <a:pt x="48865" y="33393"/>
                  <a:pt x="48865" y="33492"/>
                </a:cubicBezTo>
                <a:cubicBezTo>
                  <a:pt x="48852" y="33594"/>
                  <a:pt x="48935" y="33684"/>
                  <a:pt x="49035" y="33684"/>
                </a:cubicBezTo>
                <a:cubicBezTo>
                  <a:pt x="49041" y="33684"/>
                  <a:pt x="49048" y="33683"/>
                  <a:pt x="49055" y="33683"/>
                </a:cubicBezTo>
                <a:cubicBezTo>
                  <a:pt x="49062" y="33684"/>
                  <a:pt x="49069" y="33684"/>
                  <a:pt x="49076" y="33684"/>
                </a:cubicBezTo>
                <a:cubicBezTo>
                  <a:pt x="49164" y="33684"/>
                  <a:pt x="49246" y="33607"/>
                  <a:pt x="49246" y="33506"/>
                </a:cubicBezTo>
                <a:cubicBezTo>
                  <a:pt x="49246" y="33405"/>
                  <a:pt x="49176" y="33328"/>
                  <a:pt x="49079" y="33328"/>
                </a:cubicBezTo>
                <a:cubicBezTo>
                  <a:pt x="49071" y="33328"/>
                  <a:pt x="49063" y="33328"/>
                  <a:pt x="49055" y="33329"/>
                </a:cubicBezTo>
                <a:cubicBezTo>
                  <a:pt x="49047" y="33328"/>
                  <a:pt x="49039" y="33327"/>
                  <a:pt x="49031" y="33327"/>
                </a:cubicBezTo>
                <a:close/>
                <a:moveTo>
                  <a:pt x="46309" y="33423"/>
                </a:moveTo>
                <a:cubicBezTo>
                  <a:pt x="46304" y="33423"/>
                  <a:pt x="46300" y="33423"/>
                  <a:pt x="46296" y="33424"/>
                </a:cubicBezTo>
                <a:cubicBezTo>
                  <a:pt x="46106" y="33424"/>
                  <a:pt x="46119" y="33710"/>
                  <a:pt x="46310" y="33710"/>
                </a:cubicBezTo>
                <a:cubicBezTo>
                  <a:pt x="46364" y="33710"/>
                  <a:pt x="46418" y="33642"/>
                  <a:pt x="46473" y="33601"/>
                </a:cubicBezTo>
                <a:lnTo>
                  <a:pt x="46473" y="33519"/>
                </a:lnTo>
                <a:cubicBezTo>
                  <a:pt x="46423" y="33494"/>
                  <a:pt x="46361" y="33423"/>
                  <a:pt x="46309" y="33423"/>
                </a:cubicBezTo>
                <a:close/>
                <a:moveTo>
                  <a:pt x="43587" y="33507"/>
                </a:moveTo>
                <a:cubicBezTo>
                  <a:pt x="43521" y="33522"/>
                  <a:pt x="43482" y="33575"/>
                  <a:pt x="43455" y="33628"/>
                </a:cubicBezTo>
                <a:cubicBezTo>
                  <a:pt x="43455" y="33655"/>
                  <a:pt x="43537" y="33737"/>
                  <a:pt x="43578" y="33737"/>
                </a:cubicBezTo>
                <a:cubicBezTo>
                  <a:pt x="43581" y="33738"/>
                  <a:pt x="43585" y="33739"/>
                  <a:pt x="43589" y="33739"/>
                </a:cubicBezTo>
                <a:cubicBezTo>
                  <a:pt x="43628" y="33739"/>
                  <a:pt x="43681" y="33678"/>
                  <a:pt x="43768" y="33628"/>
                </a:cubicBezTo>
                <a:cubicBezTo>
                  <a:pt x="43692" y="33578"/>
                  <a:pt x="43628" y="33515"/>
                  <a:pt x="43587" y="33507"/>
                </a:cubicBezTo>
                <a:close/>
                <a:moveTo>
                  <a:pt x="40846" y="33574"/>
                </a:moveTo>
                <a:cubicBezTo>
                  <a:pt x="40805" y="33642"/>
                  <a:pt x="40764" y="33683"/>
                  <a:pt x="40764" y="33723"/>
                </a:cubicBezTo>
                <a:cubicBezTo>
                  <a:pt x="40764" y="33751"/>
                  <a:pt x="40832" y="33805"/>
                  <a:pt x="40859" y="33805"/>
                </a:cubicBezTo>
                <a:cubicBezTo>
                  <a:pt x="40886" y="33805"/>
                  <a:pt x="40941" y="33751"/>
                  <a:pt x="40941" y="33710"/>
                </a:cubicBezTo>
                <a:cubicBezTo>
                  <a:pt x="40954" y="33683"/>
                  <a:pt x="40900" y="33642"/>
                  <a:pt x="40846" y="33574"/>
                </a:cubicBezTo>
                <a:close/>
                <a:moveTo>
                  <a:pt x="49908" y="33559"/>
                </a:moveTo>
                <a:cubicBezTo>
                  <a:pt x="49900" y="33559"/>
                  <a:pt x="49892" y="33559"/>
                  <a:pt x="49884" y="33560"/>
                </a:cubicBezTo>
                <a:cubicBezTo>
                  <a:pt x="49878" y="33559"/>
                  <a:pt x="49871" y="33559"/>
                  <a:pt x="49864" y="33559"/>
                </a:cubicBezTo>
                <a:cubicBezTo>
                  <a:pt x="49764" y="33559"/>
                  <a:pt x="49681" y="33649"/>
                  <a:pt x="49681" y="33751"/>
                </a:cubicBezTo>
                <a:lnTo>
                  <a:pt x="49694" y="33751"/>
                </a:lnTo>
                <a:cubicBezTo>
                  <a:pt x="49681" y="33852"/>
                  <a:pt x="49764" y="33942"/>
                  <a:pt x="49864" y="33942"/>
                </a:cubicBezTo>
                <a:cubicBezTo>
                  <a:pt x="49871" y="33942"/>
                  <a:pt x="49878" y="33942"/>
                  <a:pt x="49884" y="33941"/>
                </a:cubicBezTo>
                <a:cubicBezTo>
                  <a:pt x="49891" y="33942"/>
                  <a:pt x="49898" y="33942"/>
                  <a:pt x="49905" y="33942"/>
                </a:cubicBezTo>
                <a:cubicBezTo>
                  <a:pt x="50017" y="33942"/>
                  <a:pt x="50101" y="33839"/>
                  <a:pt x="50088" y="33737"/>
                </a:cubicBezTo>
                <a:cubicBezTo>
                  <a:pt x="50088" y="33636"/>
                  <a:pt x="50007" y="33559"/>
                  <a:pt x="49908" y="33559"/>
                </a:cubicBezTo>
                <a:close/>
                <a:moveTo>
                  <a:pt x="44382" y="33803"/>
                </a:moveTo>
                <a:cubicBezTo>
                  <a:pt x="44345" y="33803"/>
                  <a:pt x="44306" y="33863"/>
                  <a:pt x="44244" y="33900"/>
                </a:cubicBezTo>
                <a:cubicBezTo>
                  <a:pt x="44325" y="33954"/>
                  <a:pt x="44366" y="34009"/>
                  <a:pt x="44393" y="34009"/>
                </a:cubicBezTo>
                <a:cubicBezTo>
                  <a:pt x="44434" y="34009"/>
                  <a:pt x="44475" y="33941"/>
                  <a:pt x="44502" y="33914"/>
                </a:cubicBezTo>
                <a:cubicBezTo>
                  <a:pt x="44461" y="33873"/>
                  <a:pt x="44434" y="33818"/>
                  <a:pt x="44393" y="33805"/>
                </a:cubicBezTo>
                <a:cubicBezTo>
                  <a:pt x="44390" y="33804"/>
                  <a:pt x="44386" y="33803"/>
                  <a:pt x="44382" y="33803"/>
                </a:cubicBezTo>
                <a:close/>
                <a:moveTo>
                  <a:pt x="47139" y="33696"/>
                </a:moveTo>
                <a:cubicBezTo>
                  <a:pt x="47071" y="33723"/>
                  <a:pt x="47017" y="33764"/>
                  <a:pt x="46989" y="33832"/>
                </a:cubicBezTo>
                <a:cubicBezTo>
                  <a:pt x="46989" y="33886"/>
                  <a:pt x="47057" y="33941"/>
                  <a:pt x="47098" y="34009"/>
                </a:cubicBezTo>
                <a:lnTo>
                  <a:pt x="47152" y="33995"/>
                </a:lnTo>
                <a:cubicBezTo>
                  <a:pt x="47193" y="33941"/>
                  <a:pt x="47261" y="33886"/>
                  <a:pt x="47261" y="33832"/>
                </a:cubicBezTo>
                <a:cubicBezTo>
                  <a:pt x="47261" y="33778"/>
                  <a:pt x="47166" y="33696"/>
                  <a:pt x="47139" y="33696"/>
                </a:cubicBezTo>
                <a:close/>
                <a:moveTo>
                  <a:pt x="47968" y="33954"/>
                </a:moveTo>
                <a:cubicBezTo>
                  <a:pt x="47927" y="33968"/>
                  <a:pt x="47859" y="34036"/>
                  <a:pt x="47818" y="34090"/>
                </a:cubicBezTo>
                <a:cubicBezTo>
                  <a:pt x="47818" y="34090"/>
                  <a:pt x="47873" y="34158"/>
                  <a:pt x="47914" y="34199"/>
                </a:cubicBezTo>
                <a:lnTo>
                  <a:pt x="48104" y="34077"/>
                </a:lnTo>
                <a:cubicBezTo>
                  <a:pt x="48050" y="34036"/>
                  <a:pt x="47995" y="33954"/>
                  <a:pt x="47968" y="33954"/>
                </a:cubicBezTo>
                <a:close/>
                <a:moveTo>
                  <a:pt x="45236" y="34063"/>
                </a:moveTo>
                <a:cubicBezTo>
                  <a:pt x="45195" y="34077"/>
                  <a:pt x="45168" y="34131"/>
                  <a:pt x="45141" y="34158"/>
                </a:cubicBezTo>
                <a:cubicBezTo>
                  <a:pt x="45168" y="34185"/>
                  <a:pt x="45209" y="34226"/>
                  <a:pt x="45236" y="34226"/>
                </a:cubicBezTo>
                <a:cubicBezTo>
                  <a:pt x="45277" y="34226"/>
                  <a:pt x="45304" y="34185"/>
                  <a:pt x="45358" y="34145"/>
                </a:cubicBezTo>
                <a:cubicBezTo>
                  <a:pt x="45290" y="34104"/>
                  <a:pt x="45250" y="34063"/>
                  <a:pt x="45236" y="3406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1" name="Google Shape;921;p65"/>
          <p:cNvSpPr/>
          <p:nvPr/>
        </p:nvSpPr>
        <p:spPr>
          <a:xfrm>
            <a:off x="1360676" y="4569529"/>
            <a:ext cx="2423523" cy="1507924"/>
          </a:xfrm>
          <a:custGeom>
            <a:avLst/>
            <a:gdLst/>
            <a:ahLst/>
            <a:cxnLst/>
            <a:rect l="l" t="t" r="r" b="b"/>
            <a:pathLst>
              <a:path w="78754" h="49001" extrusionOk="0">
                <a:moveTo>
                  <a:pt x="6538" y="0"/>
                </a:moveTo>
                <a:cubicBezTo>
                  <a:pt x="6497" y="28"/>
                  <a:pt x="6470" y="41"/>
                  <a:pt x="6443" y="68"/>
                </a:cubicBezTo>
                <a:lnTo>
                  <a:pt x="6511" y="150"/>
                </a:lnTo>
                <a:cubicBezTo>
                  <a:pt x="6538" y="123"/>
                  <a:pt x="6565" y="96"/>
                  <a:pt x="6592" y="68"/>
                </a:cubicBezTo>
                <a:cubicBezTo>
                  <a:pt x="6592" y="55"/>
                  <a:pt x="6552" y="0"/>
                  <a:pt x="6538" y="0"/>
                </a:cubicBezTo>
                <a:close/>
                <a:moveTo>
                  <a:pt x="10085" y="177"/>
                </a:moveTo>
                <a:cubicBezTo>
                  <a:pt x="10058" y="177"/>
                  <a:pt x="10031" y="218"/>
                  <a:pt x="10004" y="245"/>
                </a:cubicBezTo>
                <a:cubicBezTo>
                  <a:pt x="10018" y="259"/>
                  <a:pt x="10031" y="299"/>
                  <a:pt x="10058" y="299"/>
                </a:cubicBezTo>
                <a:cubicBezTo>
                  <a:pt x="10072" y="299"/>
                  <a:pt x="10113" y="272"/>
                  <a:pt x="10181" y="231"/>
                </a:cubicBezTo>
                <a:cubicBezTo>
                  <a:pt x="10126" y="204"/>
                  <a:pt x="10099" y="177"/>
                  <a:pt x="10085" y="177"/>
                </a:cubicBezTo>
                <a:close/>
                <a:moveTo>
                  <a:pt x="7353" y="231"/>
                </a:moveTo>
                <a:cubicBezTo>
                  <a:pt x="7313" y="272"/>
                  <a:pt x="7258" y="299"/>
                  <a:pt x="7258" y="327"/>
                </a:cubicBezTo>
                <a:cubicBezTo>
                  <a:pt x="7258" y="367"/>
                  <a:pt x="7299" y="408"/>
                  <a:pt x="7340" y="463"/>
                </a:cubicBezTo>
                <a:cubicBezTo>
                  <a:pt x="7381" y="408"/>
                  <a:pt x="7435" y="367"/>
                  <a:pt x="7435" y="340"/>
                </a:cubicBezTo>
                <a:cubicBezTo>
                  <a:pt x="7435" y="299"/>
                  <a:pt x="7381" y="272"/>
                  <a:pt x="7353" y="231"/>
                </a:cubicBezTo>
                <a:close/>
                <a:moveTo>
                  <a:pt x="4608" y="299"/>
                </a:moveTo>
                <a:cubicBezTo>
                  <a:pt x="4567" y="327"/>
                  <a:pt x="4540" y="367"/>
                  <a:pt x="4526" y="408"/>
                </a:cubicBezTo>
                <a:cubicBezTo>
                  <a:pt x="4526" y="435"/>
                  <a:pt x="4594" y="490"/>
                  <a:pt x="4635" y="490"/>
                </a:cubicBezTo>
                <a:cubicBezTo>
                  <a:pt x="4676" y="490"/>
                  <a:pt x="4730" y="449"/>
                  <a:pt x="4812" y="422"/>
                </a:cubicBezTo>
                <a:cubicBezTo>
                  <a:pt x="4689" y="340"/>
                  <a:pt x="4635" y="299"/>
                  <a:pt x="4608" y="299"/>
                </a:cubicBezTo>
                <a:close/>
                <a:moveTo>
                  <a:pt x="10925" y="459"/>
                </a:moveTo>
                <a:cubicBezTo>
                  <a:pt x="10921" y="459"/>
                  <a:pt x="10917" y="460"/>
                  <a:pt x="10915" y="463"/>
                </a:cubicBezTo>
                <a:lnTo>
                  <a:pt x="10901" y="463"/>
                </a:lnTo>
                <a:cubicBezTo>
                  <a:pt x="10874" y="476"/>
                  <a:pt x="10860" y="517"/>
                  <a:pt x="10847" y="544"/>
                </a:cubicBezTo>
                <a:cubicBezTo>
                  <a:pt x="10874" y="558"/>
                  <a:pt x="10901" y="585"/>
                  <a:pt x="10915" y="585"/>
                </a:cubicBezTo>
                <a:cubicBezTo>
                  <a:pt x="10942" y="585"/>
                  <a:pt x="10969" y="558"/>
                  <a:pt x="11037" y="503"/>
                </a:cubicBezTo>
                <a:cubicBezTo>
                  <a:pt x="10981" y="481"/>
                  <a:pt x="10944" y="459"/>
                  <a:pt x="10925" y="459"/>
                </a:cubicBezTo>
                <a:close/>
                <a:moveTo>
                  <a:pt x="8182" y="474"/>
                </a:moveTo>
                <a:cubicBezTo>
                  <a:pt x="8178" y="474"/>
                  <a:pt x="8173" y="475"/>
                  <a:pt x="8169" y="476"/>
                </a:cubicBezTo>
                <a:lnTo>
                  <a:pt x="8155" y="476"/>
                </a:lnTo>
                <a:cubicBezTo>
                  <a:pt x="8101" y="490"/>
                  <a:pt x="8074" y="544"/>
                  <a:pt x="8060" y="598"/>
                </a:cubicBezTo>
                <a:cubicBezTo>
                  <a:pt x="8074" y="639"/>
                  <a:pt x="8115" y="680"/>
                  <a:pt x="8169" y="694"/>
                </a:cubicBezTo>
                <a:cubicBezTo>
                  <a:pt x="8210" y="694"/>
                  <a:pt x="8251" y="626"/>
                  <a:pt x="8319" y="571"/>
                </a:cubicBezTo>
                <a:cubicBezTo>
                  <a:pt x="8258" y="523"/>
                  <a:pt x="8219" y="474"/>
                  <a:pt x="8182" y="474"/>
                </a:cubicBezTo>
                <a:close/>
                <a:moveTo>
                  <a:pt x="5451" y="517"/>
                </a:moveTo>
                <a:lnTo>
                  <a:pt x="5437" y="531"/>
                </a:lnTo>
                <a:cubicBezTo>
                  <a:pt x="5383" y="544"/>
                  <a:pt x="5355" y="612"/>
                  <a:pt x="5315" y="653"/>
                </a:cubicBezTo>
                <a:cubicBezTo>
                  <a:pt x="5355" y="694"/>
                  <a:pt x="5410" y="748"/>
                  <a:pt x="5464" y="762"/>
                </a:cubicBezTo>
                <a:cubicBezTo>
                  <a:pt x="5491" y="762"/>
                  <a:pt x="5532" y="694"/>
                  <a:pt x="5586" y="626"/>
                </a:cubicBezTo>
                <a:cubicBezTo>
                  <a:pt x="5532" y="571"/>
                  <a:pt x="5478" y="517"/>
                  <a:pt x="5451" y="517"/>
                </a:cubicBezTo>
                <a:close/>
                <a:moveTo>
                  <a:pt x="2704" y="689"/>
                </a:moveTo>
                <a:cubicBezTo>
                  <a:pt x="2660" y="689"/>
                  <a:pt x="2623" y="707"/>
                  <a:pt x="2623" y="816"/>
                </a:cubicBezTo>
                <a:lnTo>
                  <a:pt x="2800" y="748"/>
                </a:lnTo>
                <a:lnTo>
                  <a:pt x="2773" y="694"/>
                </a:lnTo>
                <a:cubicBezTo>
                  <a:pt x="2750" y="694"/>
                  <a:pt x="2726" y="689"/>
                  <a:pt x="2704" y="689"/>
                </a:cubicBezTo>
                <a:close/>
                <a:moveTo>
                  <a:pt x="11757" y="639"/>
                </a:moveTo>
                <a:cubicBezTo>
                  <a:pt x="11717" y="694"/>
                  <a:pt x="11676" y="734"/>
                  <a:pt x="11676" y="775"/>
                </a:cubicBezTo>
                <a:cubicBezTo>
                  <a:pt x="11676" y="789"/>
                  <a:pt x="11730" y="843"/>
                  <a:pt x="11744" y="843"/>
                </a:cubicBezTo>
                <a:cubicBezTo>
                  <a:pt x="11785" y="830"/>
                  <a:pt x="11812" y="789"/>
                  <a:pt x="11839" y="748"/>
                </a:cubicBezTo>
                <a:cubicBezTo>
                  <a:pt x="11839" y="734"/>
                  <a:pt x="11798" y="694"/>
                  <a:pt x="11757" y="639"/>
                </a:cubicBezTo>
                <a:close/>
                <a:moveTo>
                  <a:pt x="8998" y="707"/>
                </a:moveTo>
                <a:cubicBezTo>
                  <a:pt x="8944" y="721"/>
                  <a:pt x="8889" y="775"/>
                  <a:pt x="8876" y="830"/>
                </a:cubicBezTo>
                <a:cubicBezTo>
                  <a:pt x="8876" y="857"/>
                  <a:pt x="8944" y="938"/>
                  <a:pt x="8985" y="938"/>
                </a:cubicBezTo>
                <a:cubicBezTo>
                  <a:pt x="9012" y="938"/>
                  <a:pt x="9080" y="898"/>
                  <a:pt x="9188" y="843"/>
                </a:cubicBezTo>
                <a:cubicBezTo>
                  <a:pt x="9093" y="775"/>
                  <a:pt x="9039" y="707"/>
                  <a:pt x="8998" y="707"/>
                </a:cubicBezTo>
                <a:close/>
                <a:moveTo>
                  <a:pt x="6256" y="746"/>
                </a:moveTo>
                <a:cubicBezTo>
                  <a:pt x="6173" y="746"/>
                  <a:pt x="6118" y="811"/>
                  <a:pt x="6130" y="898"/>
                </a:cubicBezTo>
                <a:cubicBezTo>
                  <a:pt x="6130" y="967"/>
                  <a:pt x="6189" y="1026"/>
                  <a:pt x="6256" y="1026"/>
                </a:cubicBezTo>
                <a:cubicBezTo>
                  <a:pt x="6268" y="1026"/>
                  <a:pt x="6281" y="1024"/>
                  <a:pt x="6293" y="1020"/>
                </a:cubicBezTo>
                <a:cubicBezTo>
                  <a:pt x="6348" y="1006"/>
                  <a:pt x="6388" y="938"/>
                  <a:pt x="6470" y="870"/>
                </a:cubicBezTo>
                <a:cubicBezTo>
                  <a:pt x="6375" y="816"/>
                  <a:pt x="6334" y="748"/>
                  <a:pt x="6280" y="748"/>
                </a:cubicBezTo>
                <a:cubicBezTo>
                  <a:pt x="6271" y="747"/>
                  <a:pt x="6264" y="746"/>
                  <a:pt x="6256" y="746"/>
                </a:cubicBezTo>
                <a:close/>
                <a:moveTo>
                  <a:pt x="12568" y="935"/>
                </a:moveTo>
                <a:cubicBezTo>
                  <a:pt x="12561" y="935"/>
                  <a:pt x="12553" y="936"/>
                  <a:pt x="12546" y="938"/>
                </a:cubicBezTo>
                <a:cubicBezTo>
                  <a:pt x="12519" y="938"/>
                  <a:pt x="12505" y="993"/>
                  <a:pt x="12478" y="1033"/>
                </a:cubicBezTo>
                <a:cubicBezTo>
                  <a:pt x="12519" y="1061"/>
                  <a:pt x="12559" y="1074"/>
                  <a:pt x="12600" y="1088"/>
                </a:cubicBezTo>
                <a:cubicBezTo>
                  <a:pt x="12627" y="1088"/>
                  <a:pt x="12654" y="1033"/>
                  <a:pt x="12695" y="979"/>
                </a:cubicBezTo>
                <a:cubicBezTo>
                  <a:pt x="12640" y="957"/>
                  <a:pt x="12602" y="935"/>
                  <a:pt x="12568" y="935"/>
                </a:cubicBezTo>
                <a:close/>
                <a:moveTo>
                  <a:pt x="3507" y="762"/>
                </a:moveTo>
                <a:cubicBezTo>
                  <a:pt x="3452" y="870"/>
                  <a:pt x="3385" y="938"/>
                  <a:pt x="3385" y="993"/>
                </a:cubicBezTo>
                <a:cubicBezTo>
                  <a:pt x="3385" y="1033"/>
                  <a:pt x="3466" y="1101"/>
                  <a:pt x="3520" y="1115"/>
                </a:cubicBezTo>
                <a:cubicBezTo>
                  <a:pt x="3527" y="1116"/>
                  <a:pt x="3534" y="1116"/>
                  <a:pt x="3541" y="1116"/>
                </a:cubicBezTo>
                <a:cubicBezTo>
                  <a:pt x="3625" y="1116"/>
                  <a:pt x="3682" y="1041"/>
                  <a:pt x="3656" y="965"/>
                </a:cubicBezTo>
                <a:cubicBezTo>
                  <a:pt x="3643" y="911"/>
                  <a:pt x="3588" y="857"/>
                  <a:pt x="3507" y="762"/>
                </a:cubicBezTo>
                <a:close/>
                <a:moveTo>
                  <a:pt x="9820" y="938"/>
                </a:moveTo>
                <a:cubicBezTo>
                  <a:pt x="9756" y="938"/>
                  <a:pt x="9691" y="979"/>
                  <a:pt x="9691" y="1061"/>
                </a:cubicBezTo>
                <a:cubicBezTo>
                  <a:pt x="9691" y="1115"/>
                  <a:pt x="9759" y="1169"/>
                  <a:pt x="9827" y="1251"/>
                </a:cubicBezTo>
                <a:cubicBezTo>
                  <a:pt x="9882" y="1169"/>
                  <a:pt x="9950" y="1115"/>
                  <a:pt x="9950" y="1061"/>
                </a:cubicBezTo>
                <a:cubicBezTo>
                  <a:pt x="9950" y="979"/>
                  <a:pt x="9885" y="938"/>
                  <a:pt x="9820" y="938"/>
                </a:cubicBezTo>
                <a:close/>
                <a:moveTo>
                  <a:pt x="13402" y="1129"/>
                </a:moveTo>
                <a:cubicBezTo>
                  <a:pt x="13361" y="1183"/>
                  <a:pt x="13320" y="1224"/>
                  <a:pt x="13320" y="1237"/>
                </a:cubicBezTo>
                <a:cubicBezTo>
                  <a:pt x="13334" y="1278"/>
                  <a:pt x="13375" y="1319"/>
                  <a:pt x="13416" y="1332"/>
                </a:cubicBezTo>
                <a:cubicBezTo>
                  <a:pt x="13416" y="1332"/>
                  <a:pt x="13484" y="1278"/>
                  <a:pt x="13484" y="1265"/>
                </a:cubicBezTo>
                <a:cubicBezTo>
                  <a:pt x="13484" y="1237"/>
                  <a:pt x="13443" y="1197"/>
                  <a:pt x="13402" y="1129"/>
                </a:cubicBezTo>
                <a:close/>
                <a:moveTo>
                  <a:pt x="4350" y="979"/>
                </a:moveTo>
                <a:cubicBezTo>
                  <a:pt x="4268" y="1101"/>
                  <a:pt x="4186" y="1156"/>
                  <a:pt x="4186" y="1224"/>
                </a:cubicBezTo>
                <a:lnTo>
                  <a:pt x="4173" y="1237"/>
                </a:lnTo>
                <a:cubicBezTo>
                  <a:pt x="4173" y="1278"/>
                  <a:pt x="4268" y="1373"/>
                  <a:pt x="4322" y="1387"/>
                </a:cubicBezTo>
                <a:cubicBezTo>
                  <a:pt x="4337" y="1391"/>
                  <a:pt x="4351" y="1393"/>
                  <a:pt x="4365" y="1393"/>
                </a:cubicBezTo>
                <a:cubicBezTo>
                  <a:pt x="4443" y="1393"/>
                  <a:pt x="4511" y="1330"/>
                  <a:pt x="4499" y="1237"/>
                </a:cubicBezTo>
                <a:cubicBezTo>
                  <a:pt x="4499" y="1169"/>
                  <a:pt x="4418" y="1101"/>
                  <a:pt x="4350" y="979"/>
                </a:cubicBezTo>
                <a:close/>
                <a:moveTo>
                  <a:pt x="7062" y="1002"/>
                </a:moveTo>
                <a:cubicBezTo>
                  <a:pt x="6982" y="1002"/>
                  <a:pt x="6922" y="1087"/>
                  <a:pt x="6946" y="1183"/>
                </a:cubicBezTo>
                <a:cubicBezTo>
                  <a:pt x="6959" y="1237"/>
                  <a:pt x="7027" y="1292"/>
                  <a:pt x="7109" y="1400"/>
                </a:cubicBezTo>
                <a:cubicBezTo>
                  <a:pt x="7177" y="1278"/>
                  <a:pt x="7258" y="1210"/>
                  <a:pt x="7258" y="1142"/>
                </a:cubicBezTo>
                <a:cubicBezTo>
                  <a:pt x="7258" y="1101"/>
                  <a:pt x="7163" y="1020"/>
                  <a:pt x="7095" y="1006"/>
                </a:cubicBezTo>
                <a:cubicBezTo>
                  <a:pt x="7084" y="1003"/>
                  <a:pt x="7073" y="1002"/>
                  <a:pt x="7062" y="1002"/>
                </a:cubicBezTo>
                <a:close/>
                <a:moveTo>
                  <a:pt x="1631" y="1142"/>
                </a:moveTo>
                <a:cubicBezTo>
                  <a:pt x="1563" y="1169"/>
                  <a:pt x="1509" y="1224"/>
                  <a:pt x="1482" y="1292"/>
                </a:cubicBezTo>
                <a:cubicBezTo>
                  <a:pt x="1468" y="1319"/>
                  <a:pt x="1550" y="1414"/>
                  <a:pt x="1604" y="1414"/>
                </a:cubicBezTo>
                <a:cubicBezTo>
                  <a:pt x="1609" y="1415"/>
                  <a:pt x="1614" y="1416"/>
                  <a:pt x="1619" y="1416"/>
                </a:cubicBezTo>
                <a:cubicBezTo>
                  <a:pt x="1671" y="1416"/>
                  <a:pt x="1737" y="1355"/>
                  <a:pt x="1849" y="1305"/>
                </a:cubicBezTo>
                <a:cubicBezTo>
                  <a:pt x="1740" y="1224"/>
                  <a:pt x="1685" y="1142"/>
                  <a:pt x="1631" y="1142"/>
                </a:cubicBezTo>
                <a:close/>
                <a:moveTo>
                  <a:pt x="10658" y="1208"/>
                </a:moveTo>
                <a:cubicBezTo>
                  <a:pt x="10611" y="1208"/>
                  <a:pt x="10520" y="1268"/>
                  <a:pt x="10520" y="1305"/>
                </a:cubicBezTo>
                <a:cubicBezTo>
                  <a:pt x="10520" y="1373"/>
                  <a:pt x="10561" y="1441"/>
                  <a:pt x="10616" y="1482"/>
                </a:cubicBezTo>
                <a:cubicBezTo>
                  <a:pt x="10621" y="1483"/>
                  <a:pt x="10627" y="1484"/>
                  <a:pt x="10633" y="1484"/>
                </a:cubicBezTo>
                <a:cubicBezTo>
                  <a:pt x="10685" y="1484"/>
                  <a:pt x="10751" y="1435"/>
                  <a:pt x="10860" y="1387"/>
                </a:cubicBezTo>
                <a:cubicBezTo>
                  <a:pt x="10779" y="1292"/>
                  <a:pt x="10724" y="1224"/>
                  <a:pt x="10670" y="1210"/>
                </a:cubicBezTo>
                <a:cubicBezTo>
                  <a:pt x="10666" y="1209"/>
                  <a:pt x="10662" y="1208"/>
                  <a:pt x="10658" y="1208"/>
                </a:cubicBezTo>
                <a:close/>
                <a:moveTo>
                  <a:pt x="7892" y="1236"/>
                </a:moveTo>
                <a:cubicBezTo>
                  <a:pt x="7806" y="1236"/>
                  <a:pt x="7736" y="1325"/>
                  <a:pt x="7761" y="1414"/>
                </a:cubicBezTo>
                <a:cubicBezTo>
                  <a:pt x="7788" y="1482"/>
                  <a:pt x="7856" y="1536"/>
                  <a:pt x="7924" y="1550"/>
                </a:cubicBezTo>
                <a:cubicBezTo>
                  <a:pt x="7992" y="1550"/>
                  <a:pt x="8060" y="1468"/>
                  <a:pt x="8169" y="1387"/>
                </a:cubicBezTo>
                <a:cubicBezTo>
                  <a:pt x="8060" y="1319"/>
                  <a:pt x="7992" y="1251"/>
                  <a:pt x="7911" y="1237"/>
                </a:cubicBezTo>
                <a:cubicBezTo>
                  <a:pt x="7905" y="1236"/>
                  <a:pt x="7898" y="1236"/>
                  <a:pt x="7892" y="1236"/>
                </a:cubicBezTo>
                <a:close/>
                <a:moveTo>
                  <a:pt x="14245" y="1455"/>
                </a:moveTo>
                <a:cubicBezTo>
                  <a:pt x="14204" y="1468"/>
                  <a:pt x="14163" y="1496"/>
                  <a:pt x="14136" y="1523"/>
                </a:cubicBezTo>
                <a:cubicBezTo>
                  <a:pt x="14177" y="1550"/>
                  <a:pt x="14204" y="1591"/>
                  <a:pt x="14245" y="1604"/>
                </a:cubicBezTo>
                <a:cubicBezTo>
                  <a:pt x="14248" y="1606"/>
                  <a:pt x="14250" y="1606"/>
                  <a:pt x="14253" y="1606"/>
                </a:cubicBezTo>
                <a:cubicBezTo>
                  <a:pt x="14275" y="1606"/>
                  <a:pt x="14290" y="1559"/>
                  <a:pt x="14326" y="1523"/>
                </a:cubicBezTo>
                <a:cubicBezTo>
                  <a:pt x="14286" y="1496"/>
                  <a:pt x="14258" y="1455"/>
                  <a:pt x="14245" y="1455"/>
                </a:cubicBezTo>
                <a:close/>
                <a:moveTo>
                  <a:pt x="5152" y="1224"/>
                </a:moveTo>
                <a:cubicBezTo>
                  <a:pt x="5084" y="1332"/>
                  <a:pt x="5016" y="1400"/>
                  <a:pt x="5002" y="1468"/>
                </a:cubicBezTo>
                <a:cubicBezTo>
                  <a:pt x="4978" y="1563"/>
                  <a:pt x="5057" y="1637"/>
                  <a:pt x="5141" y="1637"/>
                </a:cubicBezTo>
                <a:cubicBezTo>
                  <a:pt x="5153" y="1637"/>
                  <a:pt x="5166" y="1635"/>
                  <a:pt x="5179" y="1631"/>
                </a:cubicBezTo>
                <a:cubicBezTo>
                  <a:pt x="5247" y="1604"/>
                  <a:pt x="5355" y="1523"/>
                  <a:pt x="5342" y="1468"/>
                </a:cubicBezTo>
                <a:cubicBezTo>
                  <a:pt x="5328" y="1414"/>
                  <a:pt x="5247" y="1332"/>
                  <a:pt x="5152" y="1224"/>
                </a:cubicBezTo>
                <a:close/>
                <a:moveTo>
                  <a:pt x="11472" y="1455"/>
                </a:moveTo>
                <a:cubicBezTo>
                  <a:pt x="11404" y="1468"/>
                  <a:pt x="11350" y="1523"/>
                  <a:pt x="11322" y="1591"/>
                </a:cubicBezTo>
                <a:cubicBezTo>
                  <a:pt x="11322" y="1618"/>
                  <a:pt x="11404" y="1727"/>
                  <a:pt x="11458" y="1727"/>
                </a:cubicBezTo>
                <a:cubicBezTo>
                  <a:pt x="11499" y="1727"/>
                  <a:pt x="11581" y="1672"/>
                  <a:pt x="11703" y="1604"/>
                </a:cubicBezTo>
                <a:cubicBezTo>
                  <a:pt x="11594" y="1523"/>
                  <a:pt x="11526" y="1455"/>
                  <a:pt x="11472" y="1455"/>
                </a:cubicBezTo>
                <a:close/>
                <a:moveTo>
                  <a:pt x="2447" y="1346"/>
                </a:moveTo>
                <a:cubicBezTo>
                  <a:pt x="2338" y="1346"/>
                  <a:pt x="2256" y="1428"/>
                  <a:pt x="2284" y="1523"/>
                </a:cubicBezTo>
                <a:cubicBezTo>
                  <a:pt x="2297" y="1591"/>
                  <a:pt x="2365" y="1659"/>
                  <a:pt x="2460" y="1767"/>
                </a:cubicBezTo>
                <a:cubicBezTo>
                  <a:pt x="2528" y="1659"/>
                  <a:pt x="2610" y="1591"/>
                  <a:pt x="2623" y="1523"/>
                </a:cubicBezTo>
                <a:cubicBezTo>
                  <a:pt x="2637" y="1414"/>
                  <a:pt x="2555" y="1346"/>
                  <a:pt x="2447" y="1346"/>
                </a:cubicBezTo>
                <a:close/>
                <a:moveTo>
                  <a:pt x="8753" y="1482"/>
                </a:moveTo>
                <a:cubicBezTo>
                  <a:pt x="8645" y="1482"/>
                  <a:pt x="8563" y="1536"/>
                  <a:pt x="8577" y="1645"/>
                </a:cubicBezTo>
                <a:cubicBezTo>
                  <a:pt x="8590" y="1713"/>
                  <a:pt x="8672" y="1781"/>
                  <a:pt x="8753" y="1890"/>
                </a:cubicBezTo>
                <a:cubicBezTo>
                  <a:pt x="8835" y="1795"/>
                  <a:pt x="8903" y="1713"/>
                  <a:pt x="8917" y="1645"/>
                </a:cubicBezTo>
                <a:cubicBezTo>
                  <a:pt x="8930" y="1536"/>
                  <a:pt x="8849" y="1482"/>
                  <a:pt x="8753" y="1482"/>
                </a:cubicBezTo>
                <a:close/>
                <a:moveTo>
                  <a:pt x="15060" y="1699"/>
                </a:moveTo>
                <a:cubicBezTo>
                  <a:pt x="15047" y="1713"/>
                  <a:pt x="14992" y="1740"/>
                  <a:pt x="14979" y="1767"/>
                </a:cubicBezTo>
                <a:cubicBezTo>
                  <a:pt x="14979" y="1795"/>
                  <a:pt x="15019" y="1822"/>
                  <a:pt x="15060" y="1890"/>
                </a:cubicBezTo>
                <a:cubicBezTo>
                  <a:pt x="15087" y="1822"/>
                  <a:pt x="15115" y="1795"/>
                  <a:pt x="15115" y="1754"/>
                </a:cubicBezTo>
                <a:cubicBezTo>
                  <a:pt x="15115" y="1740"/>
                  <a:pt x="15074" y="1699"/>
                  <a:pt x="15060" y="1699"/>
                </a:cubicBezTo>
                <a:close/>
                <a:moveTo>
                  <a:pt x="6021" y="1441"/>
                </a:moveTo>
                <a:cubicBezTo>
                  <a:pt x="5926" y="1564"/>
                  <a:pt x="5831" y="1618"/>
                  <a:pt x="5818" y="1699"/>
                </a:cubicBezTo>
                <a:cubicBezTo>
                  <a:pt x="5790" y="1808"/>
                  <a:pt x="5872" y="1890"/>
                  <a:pt x="5981" y="1903"/>
                </a:cubicBezTo>
                <a:cubicBezTo>
                  <a:pt x="5989" y="1904"/>
                  <a:pt x="5997" y="1905"/>
                  <a:pt x="6004" y="1905"/>
                </a:cubicBezTo>
                <a:cubicBezTo>
                  <a:pt x="6103" y="1905"/>
                  <a:pt x="6184" y="1827"/>
                  <a:pt x="6171" y="1727"/>
                </a:cubicBezTo>
                <a:cubicBezTo>
                  <a:pt x="6171" y="1645"/>
                  <a:pt x="6089" y="1577"/>
                  <a:pt x="6021" y="1441"/>
                </a:cubicBezTo>
                <a:close/>
                <a:moveTo>
                  <a:pt x="12301" y="1686"/>
                </a:moveTo>
                <a:cubicBezTo>
                  <a:pt x="12260" y="1686"/>
                  <a:pt x="12179" y="1754"/>
                  <a:pt x="12152" y="1808"/>
                </a:cubicBezTo>
                <a:cubicBezTo>
                  <a:pt x="12113" y="1884"/>
                  <a:pt x="12170" y="1973"/>
                  <a:pt x="12256" y="1973"/>
                </a:cubicBezTo>
                <a:cubicBezTo>
                  <a:pt x="12262" y="1973"/>
                  <a:pt x="12268" y="1972"/>
                  <a:pt x="12274" y="1971"/>
                </a:cubicBezTo>
                <a:cubicBezTo>
                  <a:pt x="12342" y="1971"/>
                  <a:pt x="12396" y="1917"/>
                  <a:pt x="12519" y="1849"/>
                </a:cubicBezTo>
                <a:cubicBezTo>
                  <a:pt x="12423" y="1767"/>
                  <a:pt x="12369" y="1699"/>
                  <a:pt x="12301" y="1686"/>
                </a:cubicBezTo>
                <a:close/>
                <a:moveTo>
                  <a:pt x="3279" y="1616"/>
                </a:moveTo>
                <a:cubicBezTo>
                  <a:pt x="3181" y="1616"/>
                  <a:pt x="3098" y="1694"/>
                  <a:pt x="3085" y="1795"/>
                </a:cubicBezTo>
                <a:cubicBezTo>
                  <a:pt x="3072" y="1890"/>
                  <a:pt x="3167" y="1985"/>
                  <a:pt x="3276" y="1985"/>
                </a:cubicBezTo>
                <a:cubicBezTo>
                  <a:pt x="3283" y="1986"/>
                  <a:pt x="3290" y="1986"/>
                  <a:pt x="3297" y="1986"/>
                </a:cubicBezTo>
                <a:cubicBezTo>
                  <a:pt x="3384" y="1986"/>
                  <a:pt x="3466" y="1909"/>
                  <a:pt x="3466" y="1808"/>
                </a:cubicBezTo>
                <a:cubicBezTo>
                  <a:pt x="3466" y="1713"/>
                  <a:pt x="3398" y="1618"/>
                  <a:pt x="3303" y="1618"/>
                </a:cubicBezTo>
                <a:cubicBezTo>
                  <a:pt x="3295" y="1617"/>
                  <a:pt x="3287" y="1616"/>
                  <a:pt x="3279" y="1616"/>
                </a:cubicBezTo>
                <a:close/>
                <a:moveTo>
                  <a:pt x="523" y="1698"/>
                </a:moveTo>
                <a:cubicBezTo>
                  <a:pt x="437" y="1698"/>
                  <a:pt x="368" y="1775"/>
                  <a:pt x="381" y="1876"/>
                </a:cubicBezTo>
                <a:cubicBezTo>
                  <a:pt x="381" y="1959"/>
                  <a:pt x="442" y="2031"/>
                  <a:pt x="520" y="2031"/>
                </a:cubicBezTo>
                <a:cubicBezTo>
                  <a:pt x="532" y="2031"/>
                  <a:pt x="545" y="2029"/>
                  <a:pt x="557" y="2026"/>
                </a:cubicBezTo>
                <a:cubicBezTo>
                  <a:pt x="639" y="2012"/>
                  <a:pt x="693" y="1931"/>
                  <a:pt x="802" y="1849"/>
                </a:cubicBezTo>
                <a:cubicBezTo>
                  <a:pt x="680" y="1767"/>
                  <a:pt x="612" y="1699"/>
                  <a:pt x="544" y="1699"/>
                </a:cubicBezTo>
                <a:cubicBezTo>
                  <a:pt x="537" y="1698"/>
                  <a:pt x="530" y="1698"/>
                  <a:pt x="523" y="1698"/>
                </a:cubicBezTo>
                <a:close/>
                <a:moveTo>
                  <a:pt x="9532" y="1725"/>
                </a:moveTo>
                <a:cubicBezTo>
                  <a:pt x="9439" y="1725"/>
                  <a:pt x="9393" y="1803"/>
                  <a:pt x="9406" y="1903"/>
                </a:cubicBezTo>
                <a:cubicBezTo>
                  <a:pt x="9406" y="2003"/>
                  <a:pt x="9474" y="2068"/>
                  <a:pt x="9548" y="2068"/>
                </a:cubicBezTo>
                <a:cubicBezTo>
                  <a:pt x="9555" y="2068"/>
                  <a:pt x="9562" y="2068"/>
                  <a:pt x="9569" y="2066"/>
                </a:cubicBezTo>
                <a:cubicBezTo>
                  <a:pt x="9664" y="2053"/>
                  <a:pt x="9719" y="1971"/>
                  <a:pt x="9841" y="1876"/>
                </a:cubicBezTo>
                <a:cubicBezTo>
                  <a:pt x="9705" y="1795"/>
                  <a:pt x="9637" y="1727"/>
                  <a:pt x="9555" y="1727"/>
                </a:cubicBezTo>
                <a:cubicBezTo>
                  <a:pt x="9547" y="1726"/>
                  <a:pt x="9540" y="1725"/>
                  <a:pt x="9532" y="1725"/>
                </a:cubicBezTo>
                <a:close/>
                <a:moveTo>
                  <a:pt x="6879" y="1790"/>
                </a:moveTo>
                <a:cubicBezTo>
                  <a:pt x="6865" y="1790"/>
                  <a:pt x="6851" y="1791"/>
                  <a:pt x="6837" y="1795"/>
                </a:cubicBezTo>
                <a:cubicBezTo>
                  <a:pt x="6755" y="1822"/>
                  <a:pt x="6701" y="1903"/>
                  <a:pt x="6579" y="1998"/>
                </a:cubicBezTo>
                <a:cubicBezTo>
                  <a:pt x="6715" y="2080"/>
                  <a:pt x="6783" y="2162"/>
                  <a:pt x="6864" y="2175"/>
                </a:cubicBezTo>
                <a:cubicBezTo>
                  <a:pt x="6873" y="2176"/>
                  <a:pt x="6882" y="2177"/>
                  <a:pt x="6890" y="2177"/>
                </a:cubicBezTo>
                <a:cubicBezTo>
                  <a:pt x="6996" y="2177"/>
                  <a:pt x="7054" y="2098"/>
                  <a:pt x="7054" y="1985"/>
                </a:cubicBezTo>
                <a:cubicBezTo>
                  <a:pt x="7066" y="1877"/>
                  <a:pt x="6983" y="1790"/>
                  <a:pt x="6879" y="1790"/>
                </a:cubicBezTo>
                <a:close/>
                <a:moveTo>
                  <a:pt x="13117" y="1849"/>
                </a:moveTo>
                <a:cubicBezTo>
                  <a:pt x="13049" y="1971"/>
                  <a:pt x="12981" y="2026"/>
                  <a:pt x="12981" y="2094"/>
                </a:cubicBezTo>
                <a:cubicBezTo>
                  <a:pt x="12970" y="2169"/>
                  <a:pt x="13028" y="2228"/>
                  <a:pt x="13100" y="2228"/>
                </a:cubicBezTo>
                <a:cubicBezTo>
                  <a:pt x="13119" y="2228"/>
                  <a:pt x="13138" y="2224"/>
                  <a:pt x="13157" y="2216"/>
                </a:cubicBezTo>
                <a:cubicBezTo>
                  <a:pt x="13198" y="2202"/>
                  <a:pt x="13266" y="2121"/>
                  <a:pt x="13266" y="2080"/>
                </a:cubicBezTo>
                <a:cubicBezTo>
                  <a:pt x="13266" y="2026"/>
                  <a:pt x="13198" y="1958"/>
                  <a:pt x="13117" y="1849"/>
                </a:cubicBezTo>
                <a:close/>
                <a:moveTo>
                  <a:pt x="4105" y="1835"/>
                </a:moveTo>
                <a:cubicBezTo>
                  <a:pt x="3996" y="1835"/>
                  <a:pt x="3901" y="1917"/>
                  <a:pt x="3901" y="2012"/>
                </a:cubicBezTo>
                <a:cubicBezTo>
                  <a:pt x="3887" y="2134"/>
                  <a:pt x="3969" y="2243"/>
                  <a:pt x="4091" y="2243"/>
                </a:cubicBezTo>
                <a:cubicBezTo>
                  <a:pt x="4098" y="2244"/>
                  <a:pt x="4105" y="2244"/>
                  <a:pt x="4112" y="2244"/>
                </a:cubicBezTo>
                <a:cubicBezTo>
                  <a:pt x="4214" y="2244"/>
                  <a:pt x="4310" y="2155"/>
                  <a:pt x="4322" y="2053"/>
                </a:cubicBezTo>
                <a:lnTo>
                  <a:pt x="4309" y="2053"/>
                </a:lnTo>
                <a:cubicBezTo>
                  <a:pt x="4309" y="1931"/>
                  <a:pt x="4214" y="1835"/>
                  <a:pt x="4105" y="1835"/>
                </a:cubicBezTo>
                <a:close/>
                <a:moveTo>
                  <a:pt x="1363" y="1915"/>
                </a:moveTo>
                <a:cubicBezTo>
                  <a:pt x="1264" y="1915"/>
                  <a:pt x="1183" y="1994"/>
                  <a:pt x="1183" y="2107"/>
                </a:cubicBezTo>
                <a:cubicBezTo>
                  <a:pt x="1183" y="2216"/>
                  <a:pt x="1264" y="2298"/>
                  <a:pt x="1373" y="2298"/>
                </a:cubicBezTo>
                <a:cubicBezTo>
                  <a:pt x="1381" y="2299"/>
                  <a:pt x="1389" y="2299"/>
                  <a:pt x="1397" y="2299"/>
                </a:cubicBezTo>
                <a:cubicBezTo>
                  <a:pt x="1497" y="2299"/>
                  <a:pt x="1589" y="2221"/>
                  <a:pt x="1577" y="2107"/>
                </a:cubicBezTo>
                <a:cubicBezTo>
                  <a:pt x="1577" y="1998"/>
                  <a:pt x="1495" y="1917"/>
                  <a:pt x="1386" y="1917"/>
                </a:cubicBezTo>
                <a:cubicBezTo>
                  <a:pt x="1379" y="1916"/>
                  <a:pt x="1371" y="1915"/>
                  <a:pt x="1363" y="1915"/>
                </a:cubicBezTo>
                <a:close/>
                <a:moveTo>
                  <a:pt x="5736" y="2311"/>
                </a:moveTo>
                <a:cubicBezTo>
                  <a:pt x="5740" y="2311"/>
                  <a:pt x="5744" y="2311"/>
                  <a:pt x="5748" y="2311"/>
                </a:cubicBezTo>
                <a:lnTo>
                  <a:pt x="5748" y="2311"/>
                </a:lnTo>
                <a:cubicBezTo>
                  <a:pt x="5748" y="2311"/>
                  <a:pt x="5749" y="2311"/>
                  <a:pt x="5750" y="2311"/>
                </a:cubicBezTo>
                <a:close/>
                <a:moveTo>
                  <a:pt x="10419" y="1984"/>
                </a:moveTo>
                <a:cubicBezTo>
                  <a:pt x="10412" y="1984"/>
                  <a:pt x="10405" y="1984"/>
                  <a:pt x="10398" y="1985"/>
                </a:cubicBezTo>
                <a:cubicBezTo>
                  <a:pt x="10289" y="1985"/>
                  <a:pt x="10181" y="2094"/>
                  <a:pt x="10235" y="2175"/>
                </a:cubicBezTo>
                <a:cubicBezTo>
                  <a:pt x="10262" y="2257"/>
                  <a:pt x="10317" y="2311"/>
                  <a:pt x="10398" y="2352"/>
                </a:cubicBezTo>
                <a:cubicBezTo>
                  <a:pt x="10409" y="2355"/>
                  <a:pt x="10420" y="2357"/>
                  <a:pt x="10431" y="2357"/>
                </a:cubicBezTo>
                <a:cubicBezTo>
                  <a:pt x="10514" y="2357"/>
                  <a:pt x="10588" y="2271"/>
                  <a:pt x="10588" y="2175"/>
                </a:cubicBezTo>
                <a:cubicBezTo>
                  <a:pt x="10601" y="2073"/>
                  <a:pt x="10519" y="1984"/>
                  <a:pt x="10419" y="1984"/>
                </a:cubicBezTo>
                <a:close/>
                <a:moveTo>
                  <a:pt x="7648" y="2035"/>
                </a:moveTo>
                <a:cubicBezTo>
                  <a:pt x="7551" y="2035"/>
                  <a:pt x="7463" y="2145"/>
                  <a:pt x="7476" y="2243"/>
                </a:cubicBezTo>
                <a:cubicBezTo>
                  <a:pt x="7488" y="2355"/>
                  <a:pt x="7580" y="2422"/>
                  <a:pt x="7679" y="2422"/>
                </a:cubicBezTo>
                <a:cubicBezTo>
                  <a:pt x="7688" y="2422"/>
                  <a:pt x="7698" y="2421"/>
                  <a:pt x="7707" y="2420"/>
                </a:cubicBezTo>
                <a:cubicBezTo>
                  <a:pt x="7788" y="2393"/>
                  <a:pt x="7843" y="2298"/>
                  <a:pt x="7952" y="2202"/>
                </a:cubicBezTo>
                <a:cubicBezTo>
                  <a:pt x="7870" y="2134"/>
                  <a:pt x="7775" y="2080"/>
                  <a:pt x="7680" y="2039"/>
                </a:cubicBezTo>
                <a:cubicBezTo>
                  <a:pt x="7669" y="2037"/>
                  <a:pt x="7659" y="2035"/>
                  <a:pt x="7648" y="2035"/>
                </a:cubicBezTo>
                <a:close/>
                <a:moveTo>
                  <a:pt x="13946" y="2216"/>
                </a:moveTo>
                <a:cubicBezTo>
                  <a:pt x="13878" y="2230"/>
                  <a:pt x="13823" y="2284"/>
                  <a:pt x="13823" y="2352"/>
                </a:cubicBezTo>
                <a:cubicBezTo>
                  <a:pt x="13823" y="2393"/>
                  <a:pt x="13891" y="2488"/>
                  <a:pt x="13932" y="2488"/>
                </a:cubicBezTo>
                <a:cubicBezTo>
                  <a:pt x="13973" y="2488"/>
                  <a:pt x="14054" y="2420"/>
                  <a:pt x="14190" y="2352"/>
                </a:cubicBezTo>
                <a:cubicBezTo>
                  <a:pt x="14068" y="2284"/>
                  <a:pt x="14000" y="2216"/>
                  <a:pt x="13946" y="2216"/>
                </a:cubicBezTo>
                <a:close/>
                <a:moveTo>
                  <a:pt x="4934" y="2080"/>
                </a:moveTo>
                <a:cubicBezTo>
                  <a:pt x="4929" y="2080"/>
                  <a:pt x="4925" y="2080"/>
                  <a:pt x="4920" y="2080"/>
                </a:cubicBezTo>
                <a:cubicBezTo>
                  <a:pt x="4621" y="2080"/>
                  <a:pt x="4633" y="2504"/>
                  <a:pt x="4910" y="2504"/>
                </a:cubicBezTo>
                <a:cubicBezTo>
                  <a:pt x="4922" y="2504"/>
                  <a:pt x="4934" y="2503"/>
                  <a:pt x="4948" y="2501"/>
                </a:cubicBezTo>
                <a:cubicBezTo>
                  <a:pt x="5215" y="2475"/>
                  <a:pt x="5193" y="2080"/>
                  <a:pt x="4934" y="2080"/>
                </a:cubicBezTo>
                <a:close/>
                <a:moveTo>
                  <a:pt x="2216" y="2134"/>
                </a:moveTo>
                <a:cubicBezTo>
                  <a:pt x="2093" y="2134"/>
                  <a:pt x="1998" y="2230"/>
                  <a:pt x="1998" y="2338"/>
                </a:cubicBezTo>
                <a:cubicBezTo>
                  <a:pt x="1985" y="2461"/>
                  <a:pt x="2080" y="2556"/>
                  <a:pt x="2202" y="2569"/>
                </a:cubicBezTo>
                <a:cubicBezTo>
                  <a:pt x="2311" y="2569"/>
                  <a:pt x="2406" y="2474"/>
                  <a:pt x="2419" y="2365"/>
                </a:cubicBezTo>
                <a:cubicBezTo>
                  <a:pt x="2419" y="2243"/>
                  <a:pt x="2338" y="2148"/>
                  <a:pt x="2216" y="2134"/>
                </a:cubicBezTo>
                <a:close/>
                <a:moveTo>
                  <a:pt x="11197" y="2229"/>
                </a:moveTo>
                <a:cubicBezTo>
                  <a:pt x="11097" y="2229"/>
                  <a:pt x="11025" y="2343"/>
                  <a:pt x="11051" y="2433"/>
                </a:cubicBezTo>
                <a:cubicBezTo>
                  <a:pt x="11051" y="2522"/>
                  <a:pt x="11121" y="2598"/>
                  <a:pt x="11206" y="2598"/>
                </a:cubicBezTo>
                <a:cubicBezTo>
                  <a:pt x="11213" y="2598"/>
                  <a:pt x="11220" y="2598"/>
                  <a:pt x="11227" y="2597"/>
                </a:cubicBezTo>
                <a:cubicBezTo>
                  <a:pt x="11336" y="2597"/>
                  <a:pt x="11418" y="2501"/>
                  <a:pt x="11418" y="2352"/>
                </a:cubicBezTo>
                <a:cubicBezTo>
                  <a:pt x="11350" y="2298"/>
                  <a:pt x="11282" y="2257"/>
                  <a:pt x="11214" y="2230"/>
                </a:cubicBezTo>
                <a:cubicBezTo>
                  <a:pt x="11208" y="2229"/>
                  <a:pt x="11203" y="2229"/>
                  <a:pt x="11197" y="2229"/>
                </a:cubicBezTo>
                <a:close/>
                <a:moveTo>
                  <a:pt x="8495" y="2270"/>
                </a:moveTo>
                <a:cubicBezTo>
                  <a:pt x="8386" y="2270"/>
                  <a:pt x="8291" y="2352"/>
                  <a:pt x="8305" y="2474"/>
                </a:cubicBezTo>
                <a:cubicBezTo>
                  <a:pt x="8291" y="2583"/>
                  <a:pt x="8386" y="2692"/>
                  <a:pt x="8509" y="2692"/>
                </a:cubicBezTo>
                <a:cubicBezTo>
                  <a:pt x="8618" y="2692"/>
                  <a:pt x="8726" y="2583"/>
                  <a:pt x="8726" y="2474"/>
                </a:cubicBezTo>
                <a:cubicBezTo>
                  <a:pt x="8713" y="2352"/>
                  <a:pt x="8618" y="2270"/>
                  <a:pt x="8495" y="2270"/>
                </a:cubicBezTo>
                <a:close/>
                <a:moveTo>
                  <a:pt x="5748" y="2311"/>
                </a:moveTo>
                <a:lnTo>
                  <a:pt x="5748" y="2311"/>
                </a:lnTo>
                <a:cubicBezTo>
                  <a:pt x="5626" y="2326"/>
                  <a:pt x="5532" y="2420"/>
                  <a:pt x="5532" y="2529"/>
                </a:cubicBezTo>
                <a:cubicBezTo>
                  <a:pt x="5532" y="2651"/>
                  <a:pt x="5614" y="2746"/>
                  <a:pt x="5736" y="2760"/>
                </a:cubicBezTo>
                <a:cubicBezTo>
                  <a:pt x="6031" y="2760"/>
                  <a:pt x="6035" y="2323"/>
                  <a:pt x="5748" y="2311"/>
                </a:cubicBezTo>
                <a:close/>
                <a:moveTo>
                  <a:pt x="14802" y="2474"/>
                </a:moveTo>
                <a:cubicBezTo>
                  <a:pt x="14748" y="2488"/>
                  <a:pt x="14693" y="2542"/>
                  <a:pt x="14680" y="2597"/>
                </a:cubicBezTo>
                <a:cubicBezTo>
                  <a:pt x="14680" y="2651"/>
                  <a:pt x="14748" y="2692"/>
                  <a:pt x="14816" y="2787"/>
                </a:cubicBezTo>
                <a:cubicBezTo>
                  <a:pt x="14870" y="2692"/>
                  <a:pt x="14938" y="2637"/>
                  <a:pt x="14924" y="2597"/>
                </a:cubicBezTo>
                <a:cubicBezTo>
                  <a:pt x="14911" y="2529"/>
                  <a:pt x="14856" y="2488"/>
                  <a:pt x="14802" y="2474"/>
                </a:cubicBezTo>
                <a:close/>
                <a:moveTo>
                  <a:pt x="12066" y="2473"/>
                </a:moveTo>
                <a:cubicBezTo>
                  <a:pt x="12059" y="2473"/>
                  <a:pt x="12051" y="2473"/>
                  <a:pt x="12043" y="2474"/>
                </a:cubicBezTo>
                <a:cubicBezTo>
                  <a:pt x="11934" y="2474"/>
                  <a:pt x="11852" y="2569"/>
                  <a:pt x="11866" y="2678"/>
                </a:cubicBezTo>
                <a:cubicBezTo>
                  <a:pt x="11866" y="2778"/>
                  <a:pt x="11957" y="2843"/>
                  <a:pt x="12045" y="2843"/>
                </a:cubicBezTo>
                <a:cubicBezTo>
                  <a:pt x="12054" y="2843"/>
                  <a:pt x="12062" y="2842"/>
                  <a:pt x="12070" y="2841"/>
                </a:cubicBezTo>
                <a:cubicBezTo>
                  <a:pt x="12179" y="2841"/>
                  <a:pt x="12247" y="2760"/>
                  <a:pt x="12233" y="2651"/>
                </a:cubicBezTo>
                <a:cubicBezTo>
                  <a:pt x="12246" y="2550"/>
                  <a:pt x="12165" y="2473"/>
                  <a:pt x="12066" y="2473"/>
                </a:cubicBezTo>
                <a:close/>
                <a:moveTo>
                  <a:pt x="3033" y="2405"/>
                </a:moveTo>
                <a:cubicBezTo>
                  <a:pt x="2757" y="2405"/>
                  <a:pt x="2727" y="2828"/>
                  <a:pt x="3018" y="2855"/>
                </a:cubicBezTo>
                <a:cubicBezTo>
                  <a:pt x="3153" y="2855"/>
                  <a:pt x="3262" y="2760"/>
                  <a:pt x="3262" y="2624"/>
                </a:cubicBezTo>
                <a:cubicBezTo>
                  <a:pt x="3262" y="2515"/>
                  <a:pt x="3167" y="2406"/>
                  <a:pt x="3058" y="2406"/>
                </a:cubicBezTo>
                <a:cubicBezTo>
                  <a:pt x="3050" y="2405"/>
                  <a:pt x="3041" y="2405"/>
                  <a:pt x="3033" y="2405"/>
                </a:cubicBezTo>
                <a:close/>
                <a:moveTo>
                  <a:pt x="285" y="2474"/>
                </a:moveTo>
                <a:cubicBezTo>
                  <a:pt x="150" y="2474"/>
                  <a:pt x="109" y="2569"/>
                  <a:pt x="109" y="2678"/>
                </a:cubicBezTo>
                <a:cubicBezTo>
                  <a:pt x="109" y="2800"/>
                  <a:pt x="136" y="2882"/>
                  <a:pt x="272" y="2896"/>
                </a:cubicBezTo>
                <a:cubicBezTo>
                  <a:pt x="279" y="2896"/>
                  <a:pt x="286" y="2897"/>
                  <a:pt x="293" y="2897"/>
                </a:cubicBezTo>
                <a:cubicBezTo>
                  <a:pt x="394" y="2897"/>
                  <a:pt x="489" y="2806"/>
                  <a:pt x="489" y="2692"/>
                </a:cubicBezTo>
                <a:cubicBezTo>
                  <a:pt x="489" y="2583"/>
                  <a:pt x="394" y="2474"/>
                  <a:pt x="285" y="2474"/>
                </a:cubicBezTo>
                <a:close/>
                <a:moveTo>
                  <a:pt x="9338" y="2515"/>
                </a:moveTo>
                <a:cubicBezTo>
                  <a:pt x="9216" y="2515"/>
                  <a:pt x="9120" y="2597"/>
                  <a:pt x="9120" y="2719"/>
                </a:cubicBezTo>
                <a:cubicBezTo>
                  <a:pt x="9120" y="2828"/>
                  <a:pt x="9216" y="2923"/>
                  <a:pt x="9324" y="2936"/>
                </a:cubicBezTo>
                <a:cubicBezTo>
                  <a:pt x="9447" y="2936"/>
                  <a:pt x="9542" y="2841"/>
                  <a:pt x="9542" y="2719"/>
                </a:cubicBezTo>
                <a:cubicBezTo>
                  <a:pt x="9542" y="2610"/>
                  <a:pt x="9447" y="2515"/>
                  <a:pt x="9338" y="2515"/>
                </a:cubicBezTo>
                <a:close/>
                <a:moveTo>
                  <a:pt x="15604" y="2732"/>
                </a:moveTo>
                <a:cubicBezTo>
                  <a:pt x="15577" y="2773"/>
                  <a:pt x="15509" y="2814"/>
                  <a:pt x="15509" y="2855"/>
                </a:cubicBezTo>
                <a:cubicBezTo>
                  <a:pt x="15509" y="2896"/>
                  <a:pt x="15563" y="2936"/>
                  <a:pt x="15618" y="3004"/>
                </a:cubicBezTo>
                <a:cubicBezTo>
                  <a:pt x="15686" y="2936"/>
                  <a:pt x="15753" y="2882"/>
                  <a:pt x="15740" y="2855"/>
                </a:cubicBezTo>
                <a:lnTo>
                  <a:pt x="15726" y="2855"/>
                </a:lnTo>
                <a:cubicBezTo>
                  <a:pt x="15713" y="2814"/>
                  <a:pt x="15658" y="2773"/>
                  <a:pt x="15604" y="2732"/>
                </a:cubicBezTo>
                <a:close/>
                <a:moveTo>
                  <a:pt x="6581" y="2593"/>
                </a:moveTo>
                <a:cubicBezTo>
                  <a:pt x="6474" y="2593"/>
                  <a:pt x="6368" y="2664"/>
                  <a:pt x="6361" y="2814"/>
                </a:cubicBezTo>
                <a:cubicBezTo>
                  <a:pt x="6347" y="2970"/>
                  <a:pt x="6466" y="3052"/>
                  <a:pt x="6586" y="3052"/>
                </a:cubicBezTo>
                <a:cubicBezTo>
                  <a:pt x="6695" y="3052"/>
                  <a:pt x="6803" y="2984"/>
                  <a:pt x="6810" y="2841"/>
                </a:cubicBezTo>
                <a:cubicBezTo>
                  <a:pt x="6817" y="2678"/>
                  <a:pt x="6698" y="2593"/>
                  <a:pt x="6581" y="2593"/>
                </a:cubicBezTo>
                <a:close/>
                <a:moveTo>
                  <a:pt x="12862" y="2717"/>
                </a:moveTo>
                <a:cubicBezTo>
                  <a:pt x="12765" y="2717"/>
                  <a:pt x="12695" y="2794"/>
                  <a:pt x="12695" y="2882"/>
                </a:cubicBezTo>
                <a:cubicBezTo>
                  <a:pt x="12682" y="2991"/>
                  <a:pt x="12763" y="3086"/>
                  <a:pt x="12872" y="3099"/>
                </a:cubicBezTo>
                <a:cubicBezTo>
                  <a:pt x="12967" y="3099"/>
                  <a:pt x="13062" y="3031"/>
                  <a:pt x="13076" y="2923"/>
                </a:cubicBezTo>
                <a:cubicBezTo>
                  <a:pt x="13089" y="2814"/>
                  <a:pt x="12994" y="2719"/>
                  <a:pt x="12885" y="2719"/>
                </a:cubicBezTo>
                <a:cubicBezTo>
                  <a:pt x="12877" y="2718"/>
                  <a:pt x="12870" y="2717"/>
                  <a:pt x="12862" y="2717"/>
                </a:cubicBezTo>
                <a:close/>
                <a:moveTo>
                  <a:pt x="3868" y="2636"/>
                </a:moveTo>
                <a:cubicBezTo>
                  <a:pt x="3861" y="2636"/>
                  <a:pt x="3854" y="2637"/>
                  <a:pt x="3847" y="2637"/>
                </a:cubicBezTo>
                <a:cubicBezTo>
                  <a:pt x="3724" y="2637"/>
                  <a:pt x="3616" y="2746"/>
                  <a:pt x="3616" y="2882"/>
                </a:cubicBezTo>
                <a:cubicBezTo>
                  <a:pt x="3628" y="3010"/>
                  <a:pt x="3738" y="3114"/>
                  <a:pt x="3864" y="3114"/>
                </a:cubicBezTo>
                <a:cubicBezTo>
                  <a:pt x="3872" y="3114"/>
                  <a:pt x="3880" y="3114"/>
                  <a:pt x="3887" y="3113"/>
                </a:cubicBezTo>
                <a:cubicBezTo>
                  <a:pt x="4010" y="3099"/>
                  <a:pt x="4105" y="2977"/>
                  <a:pt x="4091" y="2855"/>
                </a:cubicBezTo>
                <a:cubicBezTo>
                  <a:pt x="4091" y="2739"/>
                  <a:pt x="3983" y="2636"/>
                  <a:pt x="3868" y="2636"/>
                </a:cubicBezTo>
                <a:close/>
                <a:moveTo>
                  <a:pt x="1101" y="2705"/>
                </a:moveTo>
                <a:cubicBezTo>
                  <a:pt x="965" y="2705"/>
                  <a:pt x="870" y="2814"/>
                  <a:pt x="884" y="2950"/>
                </a:cubicBezTo>
                <a:cubicBezTo>
                  <a:pt x="884" y="3059"/>
                  <a:pt x="979" y="3154"/>
                  <a:pt x="1101" y="3154"/>
                </a:cubicBezTo>
                <a:cubicBezTo>
                  <a:pt x="1108" y="3155"/>
                  <a:pt x="1115" y="3155"/>
                  <a:pt x="1122" y="3155"/>
                </a:cubicBezTo>
                <a:cubicBezTo>
                  <a:pt x="1235" y="3155"/>
                  <a:pt x="1332" y="3052"/>
                  <a:pt x="1332" y="2936"/>
                </a:cubicBezTo>
                <a:cubicBezTo>
                  <a:pt x="1332" y="2800"/>
                  <a:pt x="1223" y="2705"/>
                  <a:pt x="1101" y="2705"/>
                </a:cubicBezTo>
                <a:close/>
                <a:moveTo>
                  <a:pt x="16479" y="2989"/>
                </a:moveTo>
                <a:cubicBezTo>
                  <a:pt x="16477" y="2989"/>
                  <a:pt x="16475" y="2989"/>
                  <a:pt x="16474" y="2991"/>
                </a:cubicBezTo>
                <a:cubicBezTo>
                  <a:pt x="16419" y="3004"/>
                  <a:pt x="16379" y="3045"/>
                  <a:pt x="16365" y="3099"/>
                </a:cubicBezTo>
                <a:cubicBezTo>
                  <a:pt x="16365" y="3112"/>
                  <a:pt x="16423" y="3183"/>
                  <a:pt x="16443" y="3183"/>
                </a:cubicBezTo>
                <a:cubicBezTo>
                  <a:pt x="16444" y="3183"/>
                  <a:pt x="16446" y="3182"/>
                  <a:pt x="16447" y="3181"/>
                </a:cubicBezTo>
                <a:cubicBezTo>
                  <a:pt x="16474" y="3181"/>
                  <a:pt x="16528" y="3127"/>
                  <a:pt x="16596" y="3086"/>
                </a:cubicBezTo>
                <a:cubicBezTo>
                  <a:pt x="16548" y="3037"/>
                  <a:pt x="16499" y="2989"/>
                  <a:pt x="16479" y="2989"/>
                </a:cubicBezTo>
                <a:close/>
                <a:moveTo>
                  <a:pt x="10168" y="2773"/>
                </a:moveTo>
                <a:cubicBezTo>
                  <a:pt x="9894" y="2773"/>
                  <a:pt x="9872" y="3195"/>
                  <a:pt x="10153" y="3208"/>
                </a:cubicBezTo>
                <a:cubicBezTo>
                  <a:pt x="10158" y="3208"/>
                  <a:pt x="10162" y="3209"/>
                  <a:pt x="10167" y="3209"/>
                </a:cubicBezTo>
                <a:cubicBezTo>
                  <a:pt x="10440" y="3209"/>
                  <a:pt x="10462" y="2800"/>
                  <a:pt x="10181" y="2773"/>
                </a:cubicBezTo>
                <a:cubicBezTo>
                  <a:pt x="10176" y="2773"/>
                  <a:pt x="10172" y="2773"/>
                  <a:pt x="10168" y="2773"/>
                </a:cubicBezTo>
                <a:close/>
                <a:moveTo>
                  <a:pt x="7408" y="2828"/>
                </a:moveTo>
                <a:cubicBezTo>
                  <a:pt x="7272" y="2828"/>
                  <a:pt x="7177" y="2936"/>
                  <a:pt x="7177" y="3059"/>
                </a:cubicBezTo>
                <a:cubicBezTo>
                  <a:pt x="7177" y="3174"/>
                  <a:pt x="7273" y="3277"/>
                  <a:pt x="7387" y="3277"/>
                </a:cubicBezTo>
                <a:cubicBezTo>
                  <a:pt x="7394" y="3277"/>
                  <a:pt x="7401" y="3277"/>
                  <a:pt x="7408" y="3276"/>
                </a:cubicBezTo>
                <a:cubicBezTo>
                  <a:pt x="7415" y="3277"/>
                  <a:pt x="7422" y="3277"/>
                  <a:pt x="7429" y="3277"/>
                </a:cubicBezTo>
                <a:cubicBezTo>
                  <a:pt x="7542" y="3277"/>
                  <a:pt x="7639" y="3174"/>
                  <a:pt x="7639" y="3059"/>
                </a:cubicBezTo>
                <a:cubicBezTo>
                  <a:pt x="7639" y="2923"/>
                  <a:pt x="7530" y="2828"/>
                  <a:pt x="7408" y="2828"/>
                </a:cubicBezTo>
                <a:close/>
                <a:moveTo>
                  <a:pt x="4676" y="2868"/>
                </a:moveTo>
                <a:cubicBezTo>
                  <a:pt x="4540" y="2868"/>
                  <a:pt x="4431" y="2991"/>
                  <a:pt x="4445" y="3127"/>
                </a:cubicBezTo>
                <a:cubicBezTo>
                  <a:pt x="4445" y="3263"/>
                  <a:pt x="4553" y="3358"/>
                  <a:pt x="4676" y="3358"/>
                </a:cubicBezTo>
                <a:cubicBezTo>
                  <a:pt x="4812" y="3358"/>
                  <a:pt x="4920" y="3249"/>
                  <a:pt x="4934" y="3113"/>
                </a:cubicBezTo>
                <a:cubicBezTo>
                  <a:pt x="4920" y="2977"/>
                  <a:pt x="4812" y="2868"/>
                  <a:pt x="4676" y="2868"/>
                </a:cubicBezTo>
                <a:close/>
                <a:moveTo>
                  <a:pt x="13715" y="2991"/>
                </a:moveTo>
                <a:cubicBezTo>
                  <a:pt x="13606" y="2991"/>
                  <a:pt x="13497" y="3086"/>
                  <a:pt x="13524" y="3181"/>
                </a:cubicBezTo>
                <a:cubicBezTo>
                  <a:pt x="13552" y="3263"/>
                  <a:pt x="13606" y="3331"/>
                  <a:pt x="13687" y="3358"/>
                </a:cubicBezTo>
                <a:cubicBezTo>
                  <a:pt x="13703" y="3364"/>
                  <a:pt x="13719" y="3367"/>
                  <a:pt x="13734" y="3367"/>
                </a:cubicBezTo>
                <a:cubicBezTo>
                  <a:pt x="13815" y="3367"/>
                  <a:pt x="13891" y="3286"/>
                  <a:pt x="13891" y="3195"/>
                </a:cubicBezTo>
                <a:cubicBezTo>
                  <a:pt x="13905" y="3086"/>
                  <a:pt x="13823" y="2991"/>
                  <a:pt x="13715" y="2991"/>
                </a:cubicBezTo>
                <a:close/>
                <a:moveTo>
                  <a:pt x="1930" y="2936"/>
                </a:moveTo>
                <a:cubicBezTo>
                  <a:pt x="1925" y="2936"/>
                  <a:pt x="1921" y="2936"/>
                  <a:pt x="1917" y="2936"/>
                </a:cubicBezTo>
                <a:cubicBezTo>
                  <a:pt x="1781" y="2936"/>
                  <a:pt x="1672" y="3059"/>
                  <a:pt x="1699" y="3195"/>
                </a:cubicBezTo>
                <a:lnTo>
                  <a:pt x="1685" y="3195"/>
                </a:lnTo>
                <a:cubicBezTo>
                  <a:pt x="1699" y="3331"/>
                  <a:pt x="1808" y="3426"/>
                  <a:pt x="1944" y="3426"/>
                </a:cubicBezTo>
                <a:cubicBezTo>
                  <a:pt x="2252" y="3412"/>
                  <a:pt x="2243" y="2936"/>
                  <a:pt x="1930" y="2936"/>
                </a:cubicBezTo>
                <a:close/>
                <a:moveTo>
                  <a:pt x="17308" y="3288"/>
                </a:moveTo>
                <a:cubicBezTo>
                  <a:pt x="17306" y="3288"/>
                  <a:pt x="17304" y="3288"/>
                  <a:pt x="17303" y="3290"/>
                </a:cubicBezTo>
                <a:cubicBezTo>
                  <a:pt x="17262" y="3303"/>
                  <a:pt x="17235" y="3331"/>
                  <a:pt x="17208" y="3371"/>
                </a:cubicBezTo>
                <a:cubicBezTo>
                  <a:pt x="17235" y="3385"/>
                  <a:pt x="17249" y="3426"/>
                  <a:pt x="17276" y="3439"/>
                </a:cubicBezTo>
                <a:cubicBezTo>
                  <a:pt x="17303" y="3439"/>
                  <a:pt x="17344" y="3398"/>
                  <a:pt x="17385" y="3371"/>
                </a:cubicBezTo>
                <a:cubicBezTo>
                  <a:pt x="17348" y="3335"/>
                  <a:pt x="17323" y="3288"/>
                  <a:pt x="17308" y="3288"/>
                </a:cubicBezTo>
                <a:close/>
                <a:moveTo>
                  <a:pt x="10983" y="3018"/>
                </a:moveTo>
                <a:cubicBezTo>
                  <a:pt x="10860" y="3018"/>
                  <a:pt x="10765" y="3127"/>
                  <a:pt x="10765" y="3249"/>
                </a:cubicBezTo>
                <a:cubicBezTo>
                  <a:pt x="10765" y="3358"/>
                  <a:pt x="10860" y="3453"/>
                  <a:pt x="10983" y="3453"/>
                </a:cubicBezTo>
                <a:cubicBezTo>
                  <a:pt x="11241" y="3439"/>
                  <a:pt x="11254" y="3045"/>
                  <a:pt x="10983" y="3018"/>
                </a:cubicBezTo>
                <a:close/>
                <a:moveTo>
                  <a:pt x="8237" y="3072"/>
                </a:moveTo>
                <a:cubicBezTo>
                  <a:pt x="8101" y="3072"/>
                  <a:pt x="7992" y="3167"/>
                  <a:pt x="7992" y="3303"/>
                </a:cubicBezTo>
                <a:lnTo>
                  <a:pt x="8006" y="3303"/>
                </a:lnTo>
                <a:cubicBezTo>
                  <a:pt x="8006" y="3439"/>
                  <a:pt x="8115" y="3534"/>
                  <a:pt x="8237" y="3534"/>
                </a:cubicBezTo>
                <a:cubicBezTo>
                  <a:pt x="8550" y="3534"/>
                  <a:pt x="8550" y="3072"/>
                  <a:pt x="8237" y="3072"/>
                </a:cubicBezTo>
                <a:close/>
                <a:moveTo>
                  <a:pt x="5518" y="3113"/>
                </a:moveTo>
                <a:cubicBezTo>
                  <a:pt x="5383" y="3113"/>
                  <a:pt x="5274" y="3208"/>
                  <a:pt x="5260" y="3344"/>
                </a:cubicBezTo>
                <a:cubicBezTo>
                  <a:pt x="5260" y="3480"/>
                  <a:pt x="5355" y="3602"/>
                  <a:pt x="5491" y="3616"/>
                </a:cubicBezTo>
                <a:cubicBezTo>
                  <a:pt x="5496" y="3616"/>
                  <a:pt x="5500" y="3616"/>
                  <a:pt x="5505" y="3616"/>
                </a:cubicBezTo>
                <a:cubicBezTo>
                  <a:pt x="5832" y="3616"/>
                  <a:pt x="5854" y="3126"/>
                  <a:pt x="5518" y="3113"/>
                </a:cubicBezTo>
                <a:close/>
                <a:moveTo>
                  <a:pt x="14544" y="3235"/>
                </a:moveTo>
                <a:cubicBezTo>
                  <a:pt x="14435" y="3235"/>
                  <a:pt x="14353" y="3331"/>
                  <a:pt x="14367" y="3426"/>
                </a:cubicBezTo>
                <a:cubicBezTo>
                  <a:pt x="14381" y="3507"/>
                  <a:pt x="14449" y="3562"/>
                  <a:pt x="14530" y="3670"/>
                </a:cubicBezTo>
                <a:cubicBezTo>
                  <a:pt x="14612" y="3562"/>
                  <a:pt x="14693" y="3494"/>
                  <a:pt x="14707" y="3412"/>
                </a:cubicBezTo>
                <a:cubicBezTo>
                  <a:pt x="14720" y="3317"/>
                  <a:pt x="14639" y="3249"/>
                  <a:pt x="14544" y="3235"/>
                </a:cubicBezTo>
                <a:close/>
                <a:moveTo>
                  <a:pt x="11821" y="3261"/>
                </a:moveTo>
                <a:cubicBezTo>
                  <a:pt x="11814" y="3261"/>
                  <a:pt x="11806" y="3262"/>
                  <a:pt x="11798" y="3263"/>
                </a:cubicBezTo>
                <a:cubicBezTo>
                  <a:pt x="11676" y="3276"/>
                  <a:pt x="11581" y="3371"/>
                  <a:pt x="11594" y="3494"/>
                </a:cubicBezTo>
                <a:cubicBezTo>
                  <a:pt x="11594" y="3602"/>
                  <a:pt x="11689" y="3698"/>
                  <a:pt x="11798" y="3698"/>
                </a:cubicBezTo>
                <a:cubicBezTo>
                  <a:pt x="11934" y="3698"/>
                  <a:pt x="12029" y="3602"/>
                  <a:pt x="12029" y="3466"/>
                </a:cubicBezTo>
                <a:cubicBezTo>
                  <a:pt x="12029" y="3352"/>
                  <a:pt x="11934" y="3261"/>
                  <a:pt x="11821" y="3261"/>
                </a:cubicBezTo>
                <a:close/>
                <a:moveTo>
                  <a:pt x="2800" y="3195"/>
                </a:moveTo>
                <a:cubicBezTo>
                  <a:pt x="2651" y="3195"/>
                  <a:pt x="2528" y="3317"/>
                  <a:pt x="2542" y="3466"/>
                </a:cubicBezTo>
                <a:cubicBezTo>
                  <a:pt x="2542" y="3595"/>
                  <a:pt x="2639" y="3699"/>
                  <a:pt x="2764" y="3699"/>
                </a:cubicBezTo>
                <a:cubicBezTo>
                  <a:pt x="2771" y="3699"/>
                  <a:pt x="2779" y="3698"/>
                  <a:pt x="2786" y="3698"/>
                </a:cubicBezTo>
                <a:cubicBezTo>
                  <a:pt x="2922" y="3698"/>
                  <a:pt x="3031" y="3589"/>
                  <a:pt x="3031" y="3453"/>
                </a:cubicBezTo>
                <a:cubicBezTo>
                  <a:pt x="3031" y="3317"/>
                  <a:pt x="2936" y="3208"/>
                  <a:pt x="2800" y="3195"/>
                </a:cubicBezTo>
                <a:close/>
                <a:moveTo>
                  <a:pt x="136" y="3331"/>
                </a:moveTo>
                <a:lnTo>
                  <a:pt x="136" y="3725"/>
                </a:lnTo>
                <a:cubicBezTo>
                  <a:pt x="326" y="3494"/>
                  <a:pt x="326" y="3494"/>
                  <a:pt x="136" y="3331"/>
                </a:cubicBezTo>
                <a:close/>
                <a:moveTo>
                  <a:pt x="9054" y="3316"/>
                </a:moveTo>
                <a:cubicBezTo>
                  <a:pt x="8930" y="3316"/>
                  <a:pt x="8834" y="3406"/>
                  <a:pt x="8821" y="3521"/>
                </a:cubicBezTo>
                <a:cubicBezTo>
                  <a:pt x="8808" y="3657"/>
                  <a:pt x="8917" y="3779"/>
                  <a:pt x="9066" y="3779"/>
                </a:cubicBezTo>
                <a:cubicBezTo>
                  <a:pt x="9324" y="3752"/>
                  <a:pt x="9338" y="3358"/>
                  <a:pt x="9080" y="3317"/>
                </a:cubicBezTo>
                <a:cubicBezTo>
                  <a:pt x="9071" y="3316"/>
                  <a:pt x="9062" y="3316"/>
                  <a:pt x="9054" y="3316"/>
                </a:cubicBezTo>
                <a:close/>
                <a:moveTo>
                  <a:pt x="15323" y="3503"/>
                </a:moveTo>
                <a:cubicBezTo>
                  <a:pt x="15238" y="3503"/>
                  <a:pt x="15196" y="3586"/>
                  <a:pt x="15196" y="3670"/>
                </a:cubicBezTo>
                <a:cubicBezTo>
                  <a:pt x="15184" y="3758"/>
                  <a:pt x="15253" y="3835"/>
                  <a:pt x="15338" y="3835"/>
                </a:cubicBezTo>
                <a:cubicBezTo>
                  <a:pt x="15345" y="3835"/>
                  <a:pt x="15352" y="3834"/>
                  <a:pt x="15359" y="3833"/>
                </a:cubicBezTo>
                <a:cubicBezTo>
                  <a:pt x="15427" y="3820"/>
                  <a:pt x="15495" y="3752"/>
                  <a:pt x="15604" y="3657"/>
                </a:cubicBezTo>
                <a:cubicBezTo>
                  <a:pt x="15482" y="3589"/>
                  <a:pt x="15427" y="3521"/>
                  <a:pt x="15359" y="3507"/>
                </a:cubicBezTo>
                <a:cubicBezTo>
                  <a:pt x="15346" y="3504"/>
                  <a:pt x="15334" y="3503"/>
                  <a:pt x="15323" y="3503"/>
                </a:cubicBezTo>
                <a:close/>
                <a:moveTo>
                  <a:pt x="6310" y="3383"/>
                </a:moveTo>
                <a:cubicBezTo>
                  <a:pt x="5984" y="3383"/>
                  <a:pt x="5980" y="3888"/>
                  <a:pt x="6321" y="3888"/>
                </a:cubicBezTo>
                <a:cubicBezTo>
                  <a:pt x="6325" y="3888"/>
                  <a:pt x="6330" y="3888"/>
                  <a:pt x="6334" y="3888"/>
                </a:cubicBezTo>
                <a:cubicBezTo>
                  <a:pt x="6343" y="3888"/>
                  <a:pt x="6351" y="3889"/>
                  <a:pt x="6359" y="3889"/>
                </a:cubicBezTo>
                <a:cubicBezTo>
                  <a:pt x="6684" y="3889"/>
                  <a:pt x="6692" y="3385"/>
                  <a:pt x="6361" y="3385"/>
                </a:cubicBezTo>
                <a:cubicBezTo>
                  <a:pt x="6356" y="3385"/>
                  <a:pt x="6352" y="3385"/>
                  <a:pt x="6348" y="3385"/>
                </a:cubicBezTo>
                <a:cubicBezTo>
                  <a:pt x="6335" y="3383"/>
                  <a:pt x="6322" y="3383"/>
                  <a:pt x="6310" y="3383"/>
                </a:cubicBezTo>
                <a:close/>
                <a:moveTo>
                  <a:pt x="12641" y="3507"/>
                </a:moveTo>
                <a:cubicBezTo>
                  <a:pt x="12519" y="3507"/>
                  <a:pt x="12410" y="3602"/>
                  <a:pt x="12410" y="3725"/>
                </a:cubicBezTo>
                <a:lnTo>
                  <a:pt x="12396" y="3725"/>
                </a:lnTo>
                <a:cubicBezTo>
                  <a:pt x="12410" y="3847"/>
                  <a:pt x="12491" y="3942"/>
                  <a:pt x="12614" y="3942"/>
                </a:cubicBezTo>
                <a:cubicBezTo>
                  <a:pt x="12627" y="3944"/>
                  <a:pt x="12639" y="3945"/>
                  <a:pt x="12651" y="3945"/>
                </a:cubicBezTo>
                <a:cubicBezTo>
                  <a:pt x="12928" y="3945"/>
                  <a:pt x="12941" y="3507"/>
                  <a:pt x="12641" y="3507"/>
                </a:cubicBezTo>
                <a:close/>
                <a:moveTo>
                  <a:pt x="3614" y="3438"/>
                </a:moveTo>
                <a:cubicBezTo>
                  <a:pt x="3605" y="3438"/>
                  <a:pt x="3597" y="3438"/>
                  <a:pt x="3588" y="3439"/>
                </a:cubicBezTo>
                <a:cubicBezTo>
                  <a:pt x="3452" y="3453"/>
                  <a:pt x="3344" y="3562"/>
                  <a:pt x="3357" y="3698"/>
                </a:cubicBezTo>
                <a:cubicBezTo>
                  <a:pt x="3344" y="3839"/>
                  <a:pt x="3466" y="3957"/>
                  <a:pt x="3606" y="3957"/>
                </a:cubicBezTo>
                <a:cubicBezTo>
                  <a:pt x="3614" y="3957"/>
                  <a:pt x="3622" y="3956"/>
                  <a:pt x="3629" y="3956"/>
                </a:cubicBezTo>
                <a:cubicBezTo>
                  <a:pt x="3765" y="3956"/>
                  <a:pt x="3887" y="3833"/>
                  <a:pt x="3887" y="3684"/>
                </a:cubicBezTo>
                <a:cubicBezTo>
                  <a:pt x="3875" y="3543"/>
                  <a:pt x="3753" y="3438"/>
                  <a:pt x="3614" y="3438"/>
                </a:cubicBezTo>
                <a:close/>
                <a:moveTo>
                  <a:pt x="859" y="3497"/>
                </a:moveTo>
                <a:cubicBezTo>
                  <a:pt x="726" y="3497"/>
                  <a:pt x="591" y="3585"/>
                  <a:pt x="598" y="3765"/>
                </a:cubicBezTo>
                <a:cubicBezTo>
                  <a:pt x="612" y="3901"/>
                  <a:pt x="720" y="4010"/>
                  <a:pt x="856" y="4010"/>
                </a:cubicBezTo>
                <a:cubicBezTo>
                  <a:pt x="864" y="4011"/>
                  <a:pt x="872" y="4011"/>
                  <a:pt x="879" y="4011"/>
                </a:cubicBezTo>
                <a:cubicBezTo>
                  <a:pt x="1006" y="4011"/>
                  <a:pt x="1115" y="3907"/>
                  <a:pt x="1115" y="3779"/>
                </a:cubicBezTo>
                <a:cubicBezTo>
                  <a:pt x="1135" y="3592"/>
                  <a:pt x="998" y="3497"/>
                  <a:pt x="859" y="3497"/>
                </a:cubicBezTo>
                <a:close/>
                <a:moveTo>
                  <a:pt x="9882" y="3575"/>
                </a:moveTo>
                <a:cubicBezTo>
                  <a:pt x="9759" y="3575"/>
                  <a:pt x="9651" y="3684"/>
                  <a:pt x="9651" y="3806"/>
                </a:cubicBezTo>
                <a:cubicBezTo>
                  <a:pt x="9637" y="3929"/>
                  <a:pt x="9732" y="4051"/>
                  <a:pt x="9854" y="4065"/>
                </a:cubicBezTo>
                <a:cubicBezTo>
                  <a:pt x="9990" y="4065"/>
                  <a:pt x="10113" y="3969"/>
                  <a:pt x="10126" y="3833"/>
                </a:cubicBezTo>
                <a:cubicBezTo>
                  <a:pt x="10126" y="3698"/>
                  <a:pt x="10018" y="3575"/>
                  <a:pt x="9882" y="3575"/>
                </a:cubicBezTo>
                <a:close/>
                <a:moveTo>
                  <a:pt x="16187" y="3791"/>
                </a:moveTo>
                <a:cubicBezTo>
                  <a:pt x="16183" y="3791"/>
                  <a:pt x="16179" y="3792"/>
                  <a:pt x="16175" y="3793"/>
                </a:cubicBezTo>
                <a:cubicBezTo>
                  <a:pt x="16107" y="3806"/>
                  <a:pt x="16052" y="3861"/>
                  <a:pt x="16025" y="3942"/>
                </a:cubicBezTo>
                <a:cubicBezTo>
                  <a:pt x="16014" y="4025"/>
                  <a:pt x="16084" y="4097"/>
                  <a:pt x="16164" y="4097"/>
                </a:cubicBezTo>
                <a:cubicBezTo>
                  <a:pt x="16177" y="4097"/>
                  <a:pt x="16189" y="4095"/>
                  <a:pt x="16202" y="4092"/>
                </a:cubicBezTo>
                <a:cubicBezTo>
                  <a:pt x="16256" y="4092"/>
                  <a:pt x="16311" y="4010"/>
                  <a:pt x="16406" y="3929"/>
                </a:cubicBezTo>
                <a:cubicBezTo>
                  <a:pt x="16305" y="3866"/>
                  <a:pt x="16240" y="3791"/>
                  <a:pt x="16187" y="3791"/>
                </a:cubicBezTo>
                <a:close/>
                <a:moveTo>
                  <a:pt x="7163" y="3616"/>
                </a:moveTo>
                <a:cubicBezTo>
                  <a:pt x="7158" y="3616"/>
                  <a:pt x="7154" y="3616"/>
                  <a:pt x="7150" y="3616"/>
                </a:cubicBezTo>
                <a:cubicBezTo>
                  <a:pt x="7014" y="3630"/>
                  <a:pt x="6891" y="3752"/>
                  <a:pt x="6905" y="3888"/>
                </a:cubicBezTo>
                <a:cubicBezTo>
                  <a:pt x="6918" y="4024"/>
                  <a:pt x="7027" y="4132"/>
                  <a:pt x="7177" y="4132"/>
                </a:cubicBezTo>
                <a:cubicBezTo>
                  <a:pt x="7499" y="4119"/>
                  <a:pt x="7490" y="3616"/>
                  <a:pt x="7163" y="3616"/>
                </a:cubicBezTo>
                <a:close/>
                <a:moveTo>
                  <a:pt x="4447" y="3669"/>
                </a:moveTo>
                <a:cubicBezTo>
                  <a:pt x="4307" y="3669"/>
                  <a:pt x="4186" y="3774"/>
                  <a:pt x="4173" y="3915"/>
                </a:cubicBezTo>
                <a:cubicBezTo>
                  <a:pt x="4159" y="4065"/>
                  <a:pt x="4282" y="4200"/>
                  <a:pt x="4431" y="4200"/>
                </a:cubicBezTo>
                <a:cubicBezTo>
                  <a:pt x="4439" y="4201"/>
                  <a:pt x="4446" y="4201"/>
                  <a:pt x="4454" y="4201"/>
                </a:cubicBezTo>
                <a:cubicBezTo>
                  <a:pt x="4593" y="4201"/>
                  <a:pt x="4703" y="4084"/>
                  <a:pt x="4703" y="3942"/>
                </a:cubicBezTo>
                <a:cubicBezTo>
                  <a:pt x="4717" y="3806"/>
                  <a:pt x="4608" y="3684"/>
                  <a:pt x="4472" y="3670"/>
                </a:cubicBezTo>
                <a:cubicBezTo>
                  <a:pt x="4463" y="3670"/>
                  <a:pt x="4455" y="3669"/>
                  <a:pt x="4447" y="3669"/>
                </a:cubicBezTo>
                <a:close/>
                <a:moveTo>
                  <a:pt x="13456" y="3779"/>
                </a:moveTo>
                <a:cubicBezTo>
                  <a:pt x="13334" y="3793"/>
                  <a:pt x="13252" y="3874"/>
                  <a:pt x="13252" y="3997"/>
                </a:cubicBezTo>
                <a:cubicBezTo>
                  <a:pt x="13239" y="4119"/>
                  <a:pt x="13348" y="4228"/>
                  <a:pt x="13470" y="4228"/>
                </a:cubicBezTo>
                <a:cubicBezTo>
                  <a:pt x="13579" y="4214"/>
                  <a:pt x="13674" y="4132"/>
                  <a:pt x="13687" y="4010"/>
                </a:cubicBezTo>
                <a:cubicBezTo>
                  <a:pt x="13687" y="3888"/>
                  <a:pt x="13579" y="3779"/>
                  <a:pt x="13456" y="3779"/>
                </a:cubicBezTo>
                <a:close/>
                <a:moveTo>
                  <a:pt x="1676" y="3737"/>
                </a:moveTo>
                <a:cubicBezTo>
                  <a:pt x="1536" y="3737"/>
                  <a:pt x="1414" y="3855"/>
                  <a:pt x="1414" y="3997"/>
                </a:cubicBezTo>
                <a:cubicBezTo>
                  <a:pt x="1414" y="4146"/>
                  <a:pt x="1522" y="4268"/>
                  <a:pt x="1672" y="4282"/>
                </a:cubicBezTo>
                <a:cubicBezTo>
                  <a:pt x="1821" y="4282"/>
                  <a:pt x="1944" y="4173"/>
                  <a:pt x="1957" y="4024"/>
                </a:cubicBezTo>
                <a:cubicBezTo>
                  <a:pt x="1971" y="3861"/>
                  <a:pt x="1849" y="3738"/>
                  <a:pt x="1699" y="3738"/>
                </a:cubicBezTo>
                <a:cubicBezTo>
                  <a:pt x="1691" y="3738"/>
                  <a:pt x="1684" y="3737"/>
                  <a:pt x="1676" y="3737"/>
                </a:cubicBezTo>
                <a:close/>
                <a:moveTo>
                  <a:pt x="10738" y="3833"/>
                </a:moveTo>
                <a:cubicBezTo>
                  <a:pt x="10602" y="3833"/>
                  <a:pt x="10507" y="3929"/>
                  <a:pt x="10507" y="4051"/>
                </a:cubicBezTo>
                <a:cubicBezTo>
                  <a:pt x="10493" y="4200"/>
                  <a:pt x="10602" y="4309"/>
                  <a:pt x="10752" y="4309"/>
                </a:cubicBezTo>
                <a:cubicBezTo>
                  <a:pt x="10874" y="4296"/>
                  <a:pt x="10983" y="4200"/>
                  <a:pt x="10983" y="4078"/>
                </a:cubicBezTo>
                <a:cubicBezTo>
                  <a:pt x="10983" y="3942"/>
                  <a:pt x="10874" y="3833"/>
                  <a:pt x="10738" y="3833"/>
                </a:cubicBezTo>
                <a:close/>
                <a:moveTo>
                  <a:pt x="17031" y="3997"/>
                </a:moveTo>
                <a:cubicBezTo>
                  <a:pt x="16950" y="4078"/>
                  <a:pt x="16895" y="4132"/>
                  <a:pt x="16895" y="4173"/>
                </a:cubicBezTo>
                <a:cubicBezTo>
                  <a:pt x="16895" y="4228"/>
                  <a:pt x="16963" y="4309"/>
                  <a:pt x="17004" y="4309"/>
                </a:cubicBezTo>
                <a:cubicBezTo>
                  <a:pt x="17072" y="4296"/>
                  <a:pt x="17126" y="4255"/>
                  <a:pt x="17140" y="4187"/>
                </a:cubicBezTo>
                <a:cubicBezTo>
                  <a:pt x="17140" y="4146"/>
                  <a:pt x="17086" y="4092"/>
                  <a:pt x="17031" y="3997"/>
                </a:cubicBezTo>
                <a:close/>
                <a:moveTo>
                  <a:pt x="7992" y="3874"/>
                </a:moveTo>
                <a:cubicBezTo>
                  <a:pt x="7856" y="3874"/>
                  <a:pt x="7734" y="3969"/>
                  <a:pt x="7734" y="4119"/>
                </a:cubicBezTo>
                <a:cubicBezTo>
                  <a:pt x="7720" y="4255"/>
                  <a:pt x="7829" y="4377"/>
                  <a:pt x="7965" y="4377"/>
                </a:cubicBezTo>
                <a:cubicBezTo>
                  <a:pt x="7973" y="4378"/>
                  <a:pt x="7980" y="4378"/>
                  <a:pt x="7988" y="4378"/>
                </a:cubicBezTo>
                <a:cubicBezTo>
                  <a:pt x="8127" y="4378"/>
                  <a:pt x="8237" y="4261"/>
                  <a:pt x="8237" y="4119"/>
                </a:cubicBezTo>
                <a:cubicBezTo>
                  <a:pt x="8237" y="3983"/>
                  <a:pt x="8128" y="3874"/>
                  <a:pt x="7992" y="3874"/>
                </a:cubicBezTo>
                <a:close/>
                <a:moveTo>
                  <a:pt x="5247" y="3915"/>
                </a:moveTo>
                <a:cubicBezTo>
                  <a:pt x="5097" y="3929"/>
                  <a:pt x="4988" y="4051"/>
                  <a:pt x="5002" y="4200"/>
                </a:cubicBezTo>
                <a:cubicBezTo>
                  <a:pt x="5002" y="4342"/>
                  <a:pt x="5112" y="4460"/>
                  <a:pt x="5251" y="4460"/>
                </a:cubicBezTo>
                <a:cubicBezTo>
                  <a:pt x="5259" y="4460"/>
                  <a:pt x="5266" y="4459"/>
                  <a:pt x="5274" y="4459"/>
                </a:cubicBezTo>
                <a:cubicBezTo>
                  <a:pt x="5423" y="4445"/>
                  <a:pt x="5546" y="4323"/>
                  <a:pt x="5546" y="4173"/>
                </a:cubicBezTo>
                <a:cubicBezTo>
                  <a:pt x="5518" y="4024"/>
                  <a:pt x="5396" y="3915"/>
                  <a:pt x="5247" y="3915"/>
                </a:cubicBezTo>
                <a:close/>
                <a:moveTo>
                  <a:pt x="14299" y="4037"/>
                </a:moveTo>
                <a:cubicBezTo>
                  <a:pt x="14294" y="4037"/>
                  <a:pt x="14290" y="4037"/>
                  <a:pt x="14286" y="4037"/>
                </a:cubicBezTo>
                <a:cubicBezTo>
                  <a:pt x="13986" y="4037"/>
                  <a:pt x="13998" y="4461"/>
                  <a:pt x="14275" y="4461"/>
                </a:cubicBezTo>
                <a:cubicBezTo>
                  <a:pt x="14287" y="4461"/>
                  <a:pt x="14299" y="4460"/>
                  <a:pt x="14313" y="4459"/>
                </a:cubicBezTo>
                <a:cubicBezTo>
                  <a:pt x="14567" y="4432"/>
                  <a:pt x="14558" y="4037"/>
                  <a:pt x="14299" y="4037"/>
                </a:cubicBezTo>
                <a:close/>
                <a:moveTo>
                  <a:pt x="2501" y="3997"/>
                </a:moveTo>
                <a:cubicBezTo>
                  <a:pt x="2351" y="3997"/>
                  <a:pt x="2243" y="4119"/>
                  <a:pt x="2229" y="4268"/>
                </a:cubicBezTo>
                <a:cubicBezTo>
                  <a:pt x="2229" y="4418"/>
                  <a:pt x="2338" y="4554"/>
                  <a:pt x="2487" y="4554"/>
                </a:cubicBezTo>
                <a:cubicBezTo>
                  <a:pt x="2492" y="4554"/>
                  <a:pt x="2497" y="4554"/>
                  <a:pt x="2501" y="4554"/>
                </a:cubicBezTo>
                <a:cubicBezTo>
                  <a:pt x="2868" y="4554"/>
                  <a:pt x="2877" y="4010"/>
                  <a:pt x="2501" y="3997"/>
                </a:cubicBezTo>
                <a:close/>
                <a:moveTo>
                  <a:pt x="11577" y="4062"/>
                </a:moveTo>
                <a:cubicBezTo>
                  <a:pt x="11565" y="4062"/>
                  <a:pt x="11553" y="4063"/>
                  <a:pt x="11540" y="4065"/>
                </a:cubicBezTo>
                <a:cubicBezTo>
                  <a:pt x="11418" y="4078"/>
                  <a:pt x="11309" y="4173"/>
                  <a:pt x="11309" y="4296"/>
                </a:cubicBezTo>
                <a:cubicBezTo>
                  <a:pt x="11309" y="4445"/>
                  <a:pt x="11418" y="4554"/>
                  <a:pt x="11553" y="4554"/>
                </a:cubicBezTo>
                <a:cubicBezTo>
                  <a:pt x="11558" y="4554"/>
                  <a:pt x="11562" y="4554"/>
                  <a:pt x="11566" y="4554"/>
                </a:cubicBezTo>
                <a:cubicBezTo>
                  <a:pt x="11894" y="4554"/>
                  <a:pt x="11890" y="4062"/>
                  <a:pt x="11577" y="4062"/>
                </a:cubicBezTo>
                <a:close/>
                <a:moveTo>
                  <a:pt x="17847" y="4323"/>
                </a:moveTo>
                <a:cubicBezTo>
                  <a:pt x="17806" y="4350"/>
                  <a:pt x="17738" y="4391"/>
                  <a:pt x="17738" y="4431"/>
                </a:cubicBezTo>
                <a:cubicBezTo>
                  <a:pt x="17724" y="4472"/>
                  <a:pt x="17779" y="4513"/>
                  <a:pt x="17819" y="4581"/>
                </a:cubicBezTo>
                <a:cubicBezTo>
                  <a:pt x="17874" y="4513"/>
                  <a:pt x="17942" y="4472"/>
                  <a:pt x="17942" y="4445"/>
                </a:cubicBezTo>
                <a:cubicBezTo>
                  <a:pt x="17942" y="4404"/>
                  <a:pt x="17874" y="4364"/>
                  <a:pt x="17847" y="4323"/>
                </a:cubicBezTo>
                <a:close/>
                <a:moveTo>
                  <a:pt x="8810" y="4132"/>
                </a:moveTo>
                <a:cubicBezTo>
                  <a:pt x="8463" y="4132"/>
                  <a:pt x="8463" y="4663"/>
                  <a:pt x="8810" y="4663"/>
                </a:cubicBezTo>
                <a:cubicBezTo>
                  <a:pt x="8818" y="4663"/>
                  <a:pt x="8826" y="4663"/>
                  <a:pt x="8835" y="4663"/>
                </a:cubicBezTo>
                <a:cubicBezTo>
                  <a:pt x="9161" y="4635"/>
                  <a:pt x="9161" y="4160"/>
                  <a:pt x="8835" y="4132"/>
                </a:cubicBezTo>
                <a:cubicBezTo>
                  <a:pt x="8826" y="4132"/>
                  <a:pt x="8818" y="4132"/>
                  <a:pt x="8810" y="4132"/>
                </a:cubicBezTo>
                <a:close/>
                <a:moveTo>
                  <a:pt x="15130" y="4290"/>
                </a:moveTo>
                <a:cubicBezTo>
                  <a:pt x="15116" y="4290"/>
                  <a:pt x="15102" y="4292"/>
                  <a:pt x="15087" y="4296"/>
                </a:cubicBezTo>
                <a:cubicBezTo>
                  <a:pt x="14979" y="4296"/>
                  <a:pt x="14897" y="4391"/>
                  <a:pt x="14911" y="4499"/>
                </a:cubicBezTo>
                <a:cubicBezTo>
                  <a:pt x="14911" y="4614"/>
                  <a:pt x="15006" y="4705"/>
                  <a:pt x="15119" y="4705"/>
                </a:cubicBezTo>
                <a:cubicBezTo>
                  <a:pt x="15126" y="4705"/>
                  <a:pt x="15134" y="4704"/>
                  <a:pt x="15142" y="4703"/>
                </a:cubicBezTo>
                <a:cubicBezTo>
                  <a:pt x="15251" y="4690"/>
                  <a:pt x="15332" y="4581"/>
                  <a:pt x="15332" y="4472"/>
                </a:cubicBezTo>
                <a:cubicBezTo>
                  <a:pt x="15308" y="4366"/>
                  <a:pt x="15223" y="4290"/>
                  <a:pt x="15130" y="4290"/>
                </a:cubicBezTo>
                <a:close/>
                <a:moveTo>
                  <a:pt x="6103" y="4187"/>
                </a:moveTo>
                <a:cubicBezTo>
                  <a:pt x="5953" y="4187"/>
                  <a:pt x="5818" y="4309"/>
                  <a:pt x="5818" y="4472"/>
                </a:cubicBezTo>
                <a:cubicBezTo>
                  <a:pt x="5831" y="4622"/>
                  <a:pt x="5953" y="4731"/>
                  <a:pt x="6103" y="4731"/>
                </a:cubicBezTo>
                <a:cubicBezTo>
                  <a:pt x="6239" y="4731"/>
                  <a:pt x="6361" y="4608"/>
                  <a:pt x="6361" y="4472"/>
                </a:cubicBezTo>
                <a:cubicBezTo>
                  <a:pt x="6361" y="4323"/>
                  <a:pt x="6252" y="4200"/>
                  <a:pt x="6103" y="4187"/>
                </a:cubicBezTo>
                <a:close/>
                <a:moveTo>
                  <a:pt x="18649" y="4622"/>
                </a:moveTo>
                <a:cubicBezTo>
                  <a:pt x="18635" y="4622"/>
                  <a:pt x="18594" y="4663"/>
                  <a:pt x="18594" y="4676"/>
                </a:cubicBezTo>
                <a:cubicBezTo>
                  <a:pt x="18608" y="4717"/>
                  <a:pt x="18635" y="4758"/>
                  <a:pt x="18662" y="4785"/>
                </a:cubicBezTo>
                <a:lnTo>
                  <a:pt x="18730" y="4676"/>
                </a:lnTo>
                <a:cubicBezTo>
                  <a:pt x="18703" y="4649"/>
                  <a:pt x="18676" y="4635"/>
                  <a:pt x="18649" y="4622"/>
                </a:cubicBezTo>
                <a:close/>
                <a:moveTo>
                  <a:pt x="3356" y="4240"/>
                </a:moveTo>
                <a:cubicBezTo>
                  <a:pt x="3347" y="4240"/>
                  <a:pt x="3339" y="4241"/>
                  <a:pt x="3330" y="4241"/>
                </a:cubicBezTo>
                <a:cubicBezTo>
                  <a:pt x="2990" y="4255"/>
                  <a:pt x="2977" y="4771"/>
                  <a:pt x="3317" y="4812"/>
                </a:cubicBezTo>
                <a:cubicBezTo>
                  <a:pt x="3325" y="4813"/>
                  <a:pt x="3334" y="4813"/>
                  <a:pt x="3342" y="4813"/>
                </a:cubicBezTo>
                <a:cubicBezTo>
                  <a:pt x="3716" y="4813"/>
                  <a:pt x="3729" y="4240"/>
                  <a:pt x="3356" y="4240"/>
                </a:cubicBezTo>
                <a:close/>
                <a:moveTo>
                  <a:pt x="12383" y="4336"/>
                </a:moveTo>
                <a:cubicBezTo>
                  <a:pt x="12260" y="4336"/>
                  <a:pt x="12152" y="4431"/>
                  <a:pt x="12152" y="4567"/>
                </a:cubicBezTo>
                <a:cubicBezTo>
                  <a:pt x="12138" y="4703"/>
                  <a:pt x="12233" y="4826"/>
                  <a:pt x="12383" y="4826"/>
                </a:cubicBezTo>
                <a:cubicBezTo>
                  <a:pt x="12519" y="4826"/>
                  <a:pt x="12627" y="4731"/>
                  <a:pt x="12641" y="4595"/>
                </a:cubicBezTo>
                <a:cubicBezTo>
                  <a:pt x="12641" y="4445"/>
                  <a:pt x="12532" y="4336"/>
                  <a:pt x="12383" y="4336"/>
                </a:cubicBezTo>
                <a:close/>
                <a:moveTo>
                  <a:pt x="612" y="4296"/>
                </a:moveTo>
                <a:cubicBezTo>
                  <a:pt x="449" y="4296"/>
                  <a:pt x="326" y="4431"/>
                  <a:pt x="340" y="4595"/>
                </a:cubicBezTo>
                <a:cubicBezTo>
                  <a:pt x="340" y="4744"/>
                  <a:pt x="462" y="4866"/>
                  <a:pt x="612" y="4866"/>
                </a:cubicBezTo>
                <a:cubicBezTo>
                  <a:pt x="761" y="4866"/>
                  <a:pt x="897" y="4744"/>
                  <a:pt x="897" y="4595"/>
                </a:cubicBezTo>
                <a:cubicBezTo>
                  <a:pt x="897" y="4431"/>
                  <a:pt x="775" y="4296"/>
                  <a:pt x="612" y="4296"/>
                </a:cubicBezTo>
                <a:close/>
                <a:moveTo>
                  <a:pt x="9623" y="4391"/>
                </a:moveTo>
                <a:cubicBezTo>
                  <a:pt x="9474" y="4404"/>
                  <a:pt x="9365" y="4527"/>
                  <a:pt x="9379" y="4676"/>
                </a:cubicBezTo>
                <a:cubicBezTo>
                  <a:pt x="9392" y="4812"/>
                  <a:pt x="9515" y="4921"/>
                  <a:pt x="9651" y="4921"/>
                </a:cubicBezTo>
                <a:cubicBezTo>
                  <a:pt x="9800" y="4907"/>
                  <a:pt x="9909" y="4771"/>
                  <a:pt x="9895" y="4622"/>
                </a:cubicBezTo>
                <a:cubicBezTo>
                  <a:pt x="9882" y="4486"/>
                  <a:pt x="9773" y="4391"/>
                  <a:pt x="9623" y="4391"/>
                </a:cubicBezTo>
                <a:close/>
                <a:moveTo>
                  <a:pt x="6928" y="4430"/>
                </a:moveTo>
                <a:cubicBezTo>
                  <a:pt x="6920" y="4430"/>
                  <a:pt x="6913" y="4431"/>
                  <a:pt x="6905" y="4431"/>
                </a:cubicBezTo>
                <a:cubicBezTo>
                  <a:pt x="6755" y="4445"/>
                  <a:pt x="6647" y="4581"/>
                  <a:pt x="6660" y="4731"/>
                </a:cubicBezTo>
                <a:cubicBezTo>
                  <a:pt x="6660" y="4872"/>
                  <a:pt x="6769" y="4976"/>
                  <a:pt x="6907" y="4976"/>
                </a:cubicBezTo>
                <a:cubicBezTo>
                  <a:pt x="6915" y="4976"/>
                  <a:pt x="6924" y="4976"/>
                  <a:pt x="6932" y="4975"/>
                </a:cubicBezTo>
                <a:cubicBezTo>
                  <a:pt x="7082" y="4975"/>
                  <a:pt x="7204" y="4853"/>
                  <a:pt x="7204" y="4703"/>
                </a:cubicBezTo>
                <a:cubicBezTo>
                  <a:pt x="7191" y="4549"/>
                  <a:pt x="7068" y="4430"/>
                  <a:pt x="6928" y="4430"/>
                </a:cubicBezTo>
                <a:close/>
                <a:moveTo>
                  <a:pt x="15935" y="4566"/>
                </a:moveTo>
                <a:cubicBezTo>
                  <a:pt x="15929" y="4566"/>
                  <a:pt x="15923" y="4567"/>
                  <a:pt x="15917" y="4567"/>
                </a:cubicBezTo>
                <a:cubicBezTo>
                  <a:pt x="15808" y="4595"/>
                  <a:pt x="15726" y="4663"/>
                  <a:pt x="15740" y="4785"/>
                </a:cubicBezTo>
                <a:cubicBezTo>
                  <a:pt x="15767" y="4866"/>
                  <a:pt x="15849" y="4921"/>
                  <a:pt x="15944" y="5043"/>
                </a:cubicBezTo>
                <a:cubicBezTo>
                  <a:pt x="16039" y="4921"/>
                  <a:pt x="16107" y="4853"/>
                  <a:pt x="16134" y="4771"/>
                </a:cubicBezTo>
                <a:cubicBezTo>
                  <a:pt x="16160" y="4669"/>
                  <a:pt x="16040" y="4566"/>
                  <a:pt x="15935" y="4566"/>
                </a:cubicBezTo>
                <a:close/>
                <a:moveTo>
                  <a:pt x="4166" y="4476"/>
                </a:moveTo>
                <a:cubicBezTo>
                  <a:pt x="4020" y="4476"/>
                  <a:pt x="3874" y="4574"/>
                  <a:pt x="3874" y="4771"/>
                </a:cubicBezTo>
                <a:cubicBezTo>
                  <a:pt x="3874" y="4962"/>
                  <a:pt x="4020" y="5057"/>
                  <a:pt x="4166" y="5057"/>
                </a:cubicBezTo>
                <a:cubicBezTo>
                  <a:pt x="4312" y="5057"/>
                  <a:pt x="4458" y="4962"/>
                  <a:pt x="4458" y="4771"/>
                </a:cubicBezTo>
                <a:cubicBezTo>
                  <a:pt x="4458" y="4574"/>
                  <a:pt x="4312" y="4476"/>
                  <a:pt x="4166" y="4476"/>
                </a:cubicBezTo>
                <a:close/>
                <a:moveTo>
                  <a:pt x="13225" y="4581"/>
                </a:moveTo>
                <a:cubicBezTo>
                  <a:pt x="13089" y="4581"/>
                  <a:pt x="12967" y="4690"/>
                  <a:pt x="12967" y="4826"/>
                </a:cubicBezTo>
                <a:cubicBezTo>
                  <a:pt x="12967" y="4962"/>
                  <a:pt x="13089" y="5070"/>
                  <a:pt x="13225" y="5070"/>
                </a:cubicBezTo>
                <a:cubicBezTo>
                  <a:pt x="13361" y="5070"/>
                  <a:pt x="13470" y="4948"/>
                  <a:pt x="13456" y="4812"/>
                </a:cubicBezTo>
                <a:cubicBezTo>
                  <a:pt x="13456" y="4690"/>
                  <a:pt x="13348" y="4581"/>
                  <a:pt x="13225" y="4581"/>
                </a:cubicBezTo>
                <a:close/>
                <a:moveTo>
                  <a:pt x="1418" y="4539"/>
                </a:moveTo>
                <a:cubicBezTo>
                  <a:pt x="1265" y="4539"/>
                  <a:pt x="1142" y="4670"/>
                  <a:pt x="1155" y="4812"/>
                </a:cubicBezTo>
                <a:cubicBezTo>
                  <a:pt x="1142" y="4975"/>
                  <a:pt x="1264" y="5111"/>
                  <a:pt x="1427" y="5125"/>
                </a:cubicBezTo>
                <a:cubicBezTo>
                  <a:pt x="1590" y="5125"/>
                  <a:pt x="1726" y="5002"/>
                  <a:pt x="1740" y="4853"/>
                </a:cubicBezTo>
                <a:cubicBezTo>
                  <a:pt x="1753" y="4684"/>
                  <a:pt x="1629" y="4539"/>
                  <a:pt x="1463" y="4539"/>
                </a:cubicBezTo>
                <a:cubicBezTo>
                  <a:pt x="1456" y="4539"/>
                  <a:pt x="1448" y="4540"/>
                  <a:pt x="1441" y="4540"/>
                </a:cubicBezTo>
                <a:cubicBezTo>
                  <a:pt x="1433" y="4540"/>
                  <a:pt x="1426" y="4539"/>
                  <a:pt x="1418" y="4539"/>
                </a:cubicBezTo>
                <a:close/>
                <a:moveTo>
                  <a:pt x="10452" y="4622"/>
                </a:moveTo>
                <a:cubicBezTo>
                  <a:pt x="10317" y="4635"/>
                  <a:pt x="10208" y="4744"/>
                  <a:pt x="10208" y="4880"/>
                </a:cubicBezTo>
                <a:cubicBezTo>
                  <a:pt x="10194" y="5016"/>
                  <a:pt x="10303" y="5152"/>
                  <a:pt x="10452" y="5152"/>
                </a:cubicBezTo>
                <a:cubicBezTo>
                  <a:pt x="10602" y="5152"/>
                  <a:pt x="10724" y="5043"/>
                  <a:pt x="10724" y="4894"/>
                </a:cubicBezTo>
                <a:cubicBezTo>
                  <a:pt x="10724" y="4744"/>
                  <a:pt x="10602" y="4635"/>
                  <a:pt x="10452" y="4622"/>
                </a:cubicBezTo>
                <a:close/>
                <a:moveTo>
                  <a:pt x="16770" y="4838"/>
                </a:moveTo>
                <a:cubicBezTo>
                  <a:pt x="16762" y="4838"/>
                  <a:pt x="16754" y="4838"/>
                  <a:pt x="16746" y="4839"/>
                </a:cubicBezTo>
                <a:cubicBezTo>
                  <a:pt x="16637" y="4839"/>
                  <a:pt x="16555" y="4921"/>
                  <a:pt x="16583" y="5016"/>
                </a:cubicBezTo>
                <a:cubicBezTo>
                  <a:pt x="16596" y="5111"/>
                  <a:pt x="16678" y="5152"/>
                  <a:pt x="16719" y="5206"/>
                </a:cubicBezTo>
                <a:cubicBezTo>
                  <a:pt x="16895" y="5193"/>
                  <a:pt x="16963" y="5084"/>
                  <a:pt x="16936" y="4975"/>
                </a:cubicBezTo>
                <a:cubicBezTo>
                  <a:pt x="16924" y="4901"/>
                  <a:pt x="16854" y="4838"/>
                  <a:pt x="16770" y="4838"/>
                </a:cubicBezTo>
                <a:close/>
                <a:moveTo>
                  <a:pt x="7734" y="4676"/>
                </a:moveTo>
                <a:cubicBezTo>
                  <a:pt x="7585" y="4676"/>
                  <a:pt x="7476" y="4798"/>
                  <a:pt x="7462" y="4948"/>
                </a:cubicBezTo>
                <a:cubicBezTo>
                  <a:pt x="7462" y="5111"/>
                  <a:pt x="7598" y="5233"/>
                  <a:pt x="7761" y="5233"/>
                </a:cubicBezTo>
                <a:cubicBezTo>
                  <a:pt x="7911" y="5220"/>
                  <a:pt x="8019" y="5098"/>
                  <a:pt x="8019" y="4948"/>
                </a:cubicBezTo>
                <a:cubicBezTo>
                  <a:pt x="8006" y="4798"/>
                  <a:pt x="7884" y="4676"/>
                  <a:pt x="7734" y="4676"/>
                </a:cubicBezTo>
                <a:close/>
                <a:moveTo>
                  <a:pt x="14020" y="4838"/>
                </a:moveTo>
                <a:cubicBezTo>
                  <a:pt x="13894" y="4838"/>
                  <a:pt x="13797" y="4955"/>
                  <a:pt x="13810" y="5084"/>
                </a:cubicBezTo>
                <a:cubicBezTo>
                  <a:pt x="13810" y="5220"/>
                  <a:pt x="13919" y="5315"/>
                  <a:pt x="14041" y="5315"/>
                </a:cubicBezTo>
                <a:cubicBezTo>
                  <a:pt x="14177" y="5315"/>
                  <a:pt x="14286" y="5193"/>
                  <a:pt x="14286" y="5057"/>
                </a:cubicBezTo>
                <a:cubicBezTo>
                  <a:pt x="14272" y="4934"/>
                  <a:pt x="14177" y="4839"/>
                  <a:pt x="14041" y="4839"/>
                </a:cubicBezTo>
                <a:cubicBezTo>
                  <a:pt x="14034" y="4839"/>
                  <a:pt x="14027" y="4838"/>
                  <a:pt x="14020" y="4838"/>
                </a:cubicBezTo>
                <a:close/>
                <a:moveTo>
                  <a:pt x="5002" y="4744"/>
                </a:moveTo>
                <a:cubicBezTo>
                  <a:pt x="4621" y="4744"/>
                  <a:pt x="4585" y="5315"/>
                  <a:pt x="4975" y="5342"/>
                </a:cubicBezTo>
                <a:cubicBezTo>
                  <a:pt x="5138" y="5342"/>
                  <a:pt x="5274" y="5220"/>
                  <a:pt x="5287" y="5057"/>
                </a:cubicBezTo>
                <a:cubicBezTo>
                  <a:pt x="5287" y="4907"/>
                  <a:pt x="5165" y="4771"/>
                  <a:pt x="5016" y="4744"/>
                </a:cubicBezTo>
                <a:cubicBezTo>
                  <a:pt x="5011" y="4744"/>
                  <a:pt x="5007" y="4744"/>
                  <a:pt x="5002" y="4744"/>
                </a:cubicBezTo>
                <a:close/>
                <a:moveTo>
                  <a:pt x="11295" y="4866"/>
                </a:moveTo>
                <a:cubicBezTo>
                  <a:pt x="11146" y="4866"/>
                  <a:pt x="11023" y="4989"/>
                  <a:pt x="11023" y="5138"/>
                </a:cubicBezTo>
                <a:cubicBezTo>
                  <a:pt x="11023" y="5288"/>
                  <a:pt x="11146" y="5397"/>
                  <a:pt x="11295" y="5397"/>
                </a:cubicBezTo>
                <a:cubicBezTo>
                  <a:pt x="11445" y="5397"/>
                  <a:pt x="11567" y="5261"/>
                  <a:pt x="11553" y="5111"/>
                </a:cubicBezTo>
                <a:cubicBezTo>
                  <a:pt x="11540" y="4975"/>
                  <a:pt x="11431" y="4866"/>
                  <a:pt x="11295" y="4866"/>
                </a:cubicBezTo>
                <a:close/>
                <a:moveTo>
                  <a:pt x="2284" y="4798"/>
                </a:moveTo>
                <a:cubicBezTo>
                  <a:pt x="2120" y="4798"/>
                  <a:pt x="1971" y="4921"/>
                  <a:pt x="1957" y="5098"/>
                </a:cubicBezTo>
                <a:cubicBezTo>
                  <a:pt x="1971" y="5274"/>
                  <a:pt x="2107" y="5410"/>
                  <a:pt x="2284" y="5410"/>
                </a:cubicBezTo>
                <a:cubicBezTo>
                  <a:pt x="2433" y="5397"/>
                  <a:pt x="2569" y="5274"/>
                  <a:pt x="2569" y="5111"/>
                </a:cubicBezTo>
                <a:cubicBezTo>
                  <a:pt x="2569" y="4948"/>
                  <a:pt x="2447" y="4812"/>
                  <a:pt x="2284" y="4798"/>
                </a:cubicBezTo>
                <a:close/>
                <a:moveTo>
                  <a:pt x="17566" y="5098"/>
                </a:moveTo>
                <a:cubicBezTo>
                  <a:pt x="17496" y="5098"/>
                  <a:pt x="17439" y="5149"/>
                  <a:pt x="17439" y="5233"/>
                </a:cubicBezTo>
                <a:cubicBezTo>
                  <a:pt x="17401" y="5322"/>
                  <a:pt x="17470" y="5411"/>
                  <a:pt x="17557" y="5411"/>
                </a:cubicBezTo>
                <a:cubicBezTo>
                  <a:pt x="17563" y="5411"/>
                  <a:pt x="17569" y="5411"/>
                  <a:pt x="17575" y="5410"/>
                </a:cubicBezTo>
                <a:cubicBezTo>
                  <a:pt x="17643" y="5410"/>
                  <a:pt x="17697" y="5356"/>
                  <a:pt x="17806" y="5301"/>
                </a:cubicBezTo>
                <a:cubicBezTo>
                  <a:pt x="17724" y="5206"/>
                  <a:pt x="17684" y="5138"/>
                  <a:pt x="17629" y="5111"/>
                </a:cubicBezTo>
                <a:cubicBezTo>
                  <a:pt x="17608" y="5102"/>
                  <a:pt x="17586" y="5098"/>
                  <a:pt x="17566" y="5098"/>
                </a:cubicBezTo>
                <a:close/>
                <a:moveTo>
                  <a:pt x="8563" y="4948"/>
                </a:moveTo>
                <a:cubicBezTo>
                  <a:pt x="8414" y="4948"/>
                  <a:pt x="8291" y="5070"/>
                  <a:pt x="8291" y="5220"/>
                </a:cubicBezTo>
                <a:cubicBezTo>
                  <a:pt x="8291" y="5369"/>
                  <a:pt x="8414" y="5505"/>
                  <a:pt x="8563" y="5505"/>
                </a:cubicBezTo>
                <a:cubicBezTo>
                  <a:pt x="8713" y="5505"/>
                  <a:pt x="8835" y="5397"/>
                  <a:pt x="8849" y="5247"/>
                </a:cubicBezTo>
                <a:cubicBezTo>
                  <a:pt x="8862" y="5084"/>
                  <a:pt x="8726" y="4948"/>
                  <a:pt x="8563" y="4948"/>
                </a:cubicBezTo>
                <a:close/>
                <a:moveTo>
                  <a:pt x="14870" y="5084"/>
                </a:moveTo>
                <a:cubicBezTo>
                  <a:pt x="14734" y="5084"/>
                  <a:pt x="14625" y="5193"/>
                  <a:pt x="14625" y="5329"/>
                </a:cubicBezTo>
                <a:cubicBezTo>
                  <a:pt x="14638" y="5456"/>
                  <a:pt x="14734" y="5547"/>
                  <a:pt x="14847" y="5547"/>
                </a:cubicBezTo>
                <a:cubicBezTo>
                  <a:pt x="14854" y="5547"/>
                  <a:pt x="14862" y="5547"/>
                  <a:pt x="14870" y="5546"/>
                </a:cubicBezTo>
                <a:cubicBezTo>
                  <a:pt x="15183" y="5546"/>
                  <a:pt x="15183" y="5084"/>
                  <a:pt x="14870" y="5084"/>
                </a:cubicBezTo>
                <a:close/>
                <a:moveTo>
                  <a:pt x="5804" y="4989"/>
                </a:moveTo>
                <a:cubicBezTo>
                  <a:pt x="5654" y="5002"/>
                  <a:pt x="5532" y="5138"/>
                  <a:pt x="5518" y="5288"/>
                </a:cubicBezTo>
                <a:cubicBezTo>
                  <a:pt x="5532" y="5451"/>
                  <a:pt x="5654" y="5573"/>
                  <a:pt x="5804" y="5587"/>
                </a:cubicBezTo>
                <a:cubicBezTo>
                  <a:pt x="5967" y="5587"/>
                  <a:pt x="6103" y="5465"/>
                  <a:pt x="6103" y="5301"/>
                </a:cubicBezTo>
                <a:cubicBezTo>
                  <a:pt x="6117" y="5138"/>
                  <a:pt x="5981" y="4989"/>
                  <a:pt x="5804" y="4989"/>
                </a:cubicBezTo>
                <a:close/>
                <a:moveTo>
                  <a:pt x="18404" y="5315"/>
                </a:moveTo>
                <a:cubicBezTo>
                  <a:pt x="18350" y="5397"/>
                  <a:pt x="18282" y="5465"/>
                  <a:pt x="18295" y="5505"/>
                </a:cubicBezTo>
                <a:cubicBezTo>
                  <a:pt x="18295" y="5560"/>
                  <a:pt x="18377" y="5600"/>
                  <a:pt x="18418" y="5641"/>
                </a:cubicBezTo>
                <a:cubicBezTo>
                  <a:pt x="18458" y="5587"/>
                  <a:pt x="18540" y="5546"/>
                  <a:pt x="18540" y="5492"/>
                </a:cubicBezTo>
                <a:cubicBezTo>
                  <a:pt x="18540" y="5451"/>
                  <a:pt x="18472" y="5397"/>
                  <a:pt x="18404" y="5315"/>
                </a:cubicBezTo>
                <a:close/>
                <a:moveTo>
                  <a:pt x="3124" y="5042"/>
                </a:moveTo>
                <a:cubicBezTo>
                  <a:pt x="3116" y="5042"/>
                  <a:pt x="3108" y="5043"/>
                  <a:pt x="3099" y="5043"/>
                </a:cubicBezTo>
                <a:cubicBezTo>
                  <a:pt x="2718" y="5057"/>
                  <a:pt x="2705" y="5614"/>
                  <a:pt x="3085" y="5655"/>
                </a:cubicBezTo>
                <a:cubicBezTo>
                  <a:pt x="3098" y="5656"/>
                  <a:pt x="3110" y="5657"/>
                  <a:pt x="3122" y="5657"/>
                </a:cubicBezTo>
                <a:cubicBezTo>
                  <a:pt x="3513" y="5657"/>
                  <a:pt x="3521" y="5042"/>
                  <a:pt x="3124" y="5042"/>
                </a:cubicBezTo>
                <a:close/>
                <a:moveTo>
                  <a:pt x="12133" y="5151"/>
                </a:moveTo>
                <a:cubicBezTo>
                  <a:pt x="12126" y="5151"/>
                  <a:pt x="12118" y="5151"/>
                  <a:pt x="12111" y="5152"/>
                </a:cubicBezTo>
                <a:cubicBezTo>
                  <a:pt x="12104" y="5151"/>
                  <a:pt x="12097" y="5151"/>
                  <a:pt x="12090" y="5151"/>
                </a:cubicBezTo>
                <a:cubicBezTo>
                  <a:pt x="11950" y="5151"/>
                  <a:pt x="11840" y="5281"/>
                  <a:pt x="11852" y="5424"/>
                </a:cubicBezTo>
                <a:cubicBezTo>
                  <a:pt x="11852" y="5560"/>
                  <a:pt x="11961" y="5668"/>
                  <a:pt x="12111" y="5668"/>
                </a:cubicBezTo>
                <a:cubicBezTo>
                  <a:pt x="12118" y="5669"/>
                  <a:pt x="12126" y="5669"/>
                  <a:pt x="12133" y="5669"/>
                </a:cubicBezTo>
                <a:cubicBezTo>
                  <a:pt x="12272" y="5669"/>
                  <a:pt x="12383" y="5552"/>
                  <a:pt x="12383" y="5410"/>
                </a:cubicBezTo>
                <a:cubicBezTo>
                  <a:pt x="12383" y="5268"/>
                  <a:pt x="12272" y="5151"/>
                  <a:pt x="12133" y="5151"/>
                </a:cubicBezTo>
                <a:close/>
                <a:moveTo>
                  <a:pt x="351" y="5110"/>
                </a:moveTo>
                <a:cubicBezTo>
                  <a:pt x="206" y="5110"/>
                  <a:pt x="122" y="5205"/>
                  <a:pt x="122" y="5397"/>
                </a:cubicBezTo>
                <a:cubicBezTo>
                  <a:pt x="122" y="5614"/>
                  <a:pt x="177" y="5696"/>
                  <a:pt x="340" y="5709"/>
                </a:cubicBezTo>
                <a:cubicBezTo>
                  <a:pt x="349" y="5710"/>
                  <a:pt x="358" y="5710"/>
                  <a:pt x="367" y="5710"/>
                </a:cubicBezTo>
                <a:cubicBezTo>
                  <a:pt x="531" y="5710"/>
                  <a:pt x="666" y="5591"/>
                  <a:pt x="666" y="5424"/>
                </a:cubicBezTo>
                <a:cubicBezTo>
                  <a:pt x="680" y="5261"/>
                  <a:pt x="557" y="5111"/>
                  <a:pt x="381" y="5111"/>
                </a:cubicBezTo>
                <a:cubicBezTo>
                  <a:pt x="370" y="5110"/>
                  <a:pt x="360" y="5110"/>
                  <a:pt x="351" y="5110"/>
                </a:cubicBezTo>
                <a:close/>
                <a:moveTo>
                  <a:pt x="9392" y="5193"/>
                </a:moveTo>
                <a:cubicBezTo>
                  <a:pt x="9243" y="5193"/>
                  <a:pt x="9134" y="5301"/>
                  <a:pt x="9107" y="5451"/>
                </a:cubicBezTo>
                <a:cubicBezTo>
                  <a:pt x="9107" y="5600"/>
                  <a:pt x="9229" y="5736"/>
                  <a:pt x="9392" y="5750"/>
                </a:cubicBezTo>
                <a:cubicBezTo>
                  <a:pt x="9528" y="5750"/>
                  <a:pt x="9651" y="5641"/>
                  <a:pt x="9664" y="5492"/>
                </a:cubicBezTo>
                <a:cubicBezTo>
                  <a:pt x="9678" y="5329"/>
                  <a:pt x="9555" y="5193"/>
                  <a:pt x="9392" y="5193"/>
                </a:cubicBezTo>
                <a:close/>
                <a:moveTo>
                  <a:pt x="15686" y="5356"/>
                </a:moveTo>
                <a:cubicBezTo>
                  <a:pt x="15563" y="5369"/>
                  <a:pt x="15468" y="5478"/>
                  <a:pt x="15468" y="5600"/>
                </a:cubicBezTo>
                <a:cubicBezTo>
                  <a:pt x="15468" y="5723"/>
                  <a:pt x="15577" y="5831"/>
                  <a:pt x="15699" y="5831"/>
                </a:cubicBezTo>
                <a:cubicBezTo>
                  <a:pt x="15821" y="5818"/>
                  <a:pt x="15917" y="5709"/>
                  <a:pt x="15917" y="5587"/>
                </a:cubicBezTo>
                <a:cubicBezTo>
                  <a:pt x="15917" y="5465"/>
                  <a:pt x="15808" y="5356"/>
                  <a:pt x="15686" y="5356"/>
                </a:cubicBezTo>
                <a:close/>
                <a:moveTo>
                  <a:pt x="6674" y="5233"/>
                </a:moveTo>
                <a:cubicBezTo>
                  <a:pt x="6511" y="5233"/>
                  <a:pt x="6388" y="5369"/>
                  <a:pt x="6375" y="5532"/>
                </a:cubicBezTo>
                <a:cubicBezTo>
                  <a:pt x="6375" y="5682"/>
                  <a:pt x="6497" y="5818"/>
                  <a:pt x="6647" y="5831"/>
                </a:cubicBezTo>
                <a:cubicBezTo>
                  <a:pt x="6654" y="5832"/>
                  <a:pt x="6662" y="5832"/>
                  <a:pt x="6669" y="5832"/>
                </a:cubicBezTo>
                <a:cubicBezTo>
                  <a:pt x="6836" y="5832"/>
                  <a:pt x="6972" y="5689"/>
                  <a:pt x="6959" y="5532"/>
                </a:cubicBezTo>
                <a:cubicBezTo>
                  <a:pt x="6959" y="5369"/>
                  <a:pt x="6837" y="5247"/>
                  <a:pt x="6674" y="5233"/>
                </a:cubicBezTo>
                <a:close/>
                <a:moveTo>
                  <a:pt x="19260" y="5682"/>
                </a:moveTo>
                <a:cubicBezTo>
                  <a:pt x="19206" y="5696"/>
                  <a:pt x="19152" y="5736"/>
                  <a:pt x="19152" y="5764"/>
                </a:cubicBezTo>
                <a:cubicBezTo>
                  <a:pt x="19152" y="5804"/>
                  <a:pt x="19179" y="5845"/>
                  <a:pt x="19233" y="5872"/>
                </a:cubicBezTo>
                <a:cubicBezTo>
                  <a:pt x="19260" y="5872"/>
                  <a:pt x="19301" y="5831"/>
                  <a:pt x="19342" y="5804"/>
                </a:cubicBezTo>
                <a:lnTo>
                  <a:pt x="19396" y="5736"/>
                </a:lnTo>
                <a:cubicBezTo>
                  <a:pt x="19342" y="5709"/>
                  <a:pt x="19301" y="5682"/>
                  <a:pt x="19260" y="5682"/>
                </a:cubicBezTo>
                <a:close/>
                <a:moveTo>
                  <a:pt x="3915" y="5288"/>
                </a:moveTo>
                <a:cubicBezTo>
                  <a:pt x="3738" y="5288"/>
                  <a:pt x="3602" y="5437"/>
                  <a:pt x="3616" y="5600"/>
                </a:cubicBezTo>
                <a:cubicBezTo>
                  <a:pt x="3616" y="5777"/>
                  <a:pt x="3765" y="5899"/>
                  <a:pt x="3942" y="5899"/>
                </a:cubicBezTo>
                <a:cubicBezTo>
                  <a:pt x="4091" y="5886"/>
                  <a:pt x="4227" y="5764"/>
                  <a:pt x="4214" y="5600"/>
                </a:cubicBezTo>
                <a:cubicBezTo>
                  <a:pt x="4227" y="5424"/>
                  <a:pt x="4091" y="5288"/>
                  <a:pt x="3915" y="5288"/>
                </a:cubicBezTo>
                <a:close/>
                <a:moveTo>
                  <a:pt x="12919" y="5396"/>
                </a:moveTo>
                <a:cubicBezTo>
                  <a:pt x="12779" y="5396"/>
                  <a:pt x="12668" y="5526"/>
                  <a:pt x="12668" y="5668"/>
                </a:cubicBezTo>
                <a:cubicBezTo>
                  <a:pt x="12681" y="5809"/>
                  <a:pt x="12790" y="5914"/>
                  <a:pt x="12928" y="5914"/>
                </a:cubicBezTo>
                <a:cubicBezTo>
                  <a:pt x="12937" y="5914"/>
                  <a:pt x="12945" y="5914"/>
                  <a:pt x="12953" y="5913"/>
                </a:cubicBezTo>
                <a:cubicBezTo>
                  <a:pt x="13302" y="5913"/>
                  <a:pt x="13294" y="5396"/>
                  <a:pt x="12953" y="5396"/>
                </a:cubicBezTo>
                <a:cubicBezTo>
                  <a:pt x="12949" y="5396"/>
                  <a:pt x="12944" y="5396"/>
                  <a:pt x="12940" y="5397"/>
                </a:cubicBezTo>
                <a:cubicBezTo>
                  <a:pt x="12933" y="5396"/>
                  <a:pt x="12926" y="5396"/>
                  <a:pt x="12919" y="5396"/>
                </a:cubicBezTo>
                <a:close/>
                <a:moveTo>
                  <a:pt x="10231" y="5435"/>
                </a:moveTo>
                <a:cubicBezTo>
                  <a:pt x="10219" y="5435"/>
                  <a:pt x="10207" y="5436"/>
                  <a:pt x="10194" y="5437"/>
                </a:cubicBezTo>
                <a:cubicBezTo>
                  <a:pt x="9841" y="5478"/>
                  <a:pt x="9868" y="5981"/>
                  <a:pt x="10221" y="5995"/>
                </a:cubicBezTo>
                <a:cubicBezTo>
                  <a:pt x="10226" y="5995"/>
                  <a:pt x="10230" y="5995"/>
                  <a:pt x="10234" y="5995"/>
                </a:cubicBezTo>
                <a:cubicBezTo>
                  <a:pt x="10603" y="5995"/>
                  <a:pt x="10586" y="5435"/>
                  <a:pt x="10231" y="5435"/>
                </a:cubicBezTo>
                <a:close/>
                <a:moveTo>
                  <a:pt x="1196" y="5369"/>
                </a:moveTo>
                <a:cubicBezTo>
                  <a:pt x="1033" y="5369"/>
                  <a:pt x="884" y="5505"/>
                  <a:pt x="884" y="5682"/>
                </a:cubicBezTo>
                <a:cubicBezTo>
                  <a:pt x="884" y="5845"/>
                  <a:pt x="1006" y="5995"/>
                  <a:pt x="1183" y="6008"/>
                </a:cubicBezTo>
                <a:cubicBezTo>
                  <a:pt x="1604" y="6008"/>
                  <a:pt x="1618" y="5383"/>
                  <a:pt x="1196" y="5369"/>
                </a:cubicBezTo>
                <a:close/>
                <a:moveTo>
                  <a:pt x="16528" y="5614"/>
                </a:moveTo>
                <a:cubicBezTo>
                  <a:pt x="16229" y="5614"/>
                  <a:pt x="16229" y="6063"/>
                  <a:pt x="16528" y="6063"/>
                </a:cubicBezTo>
                <a:cubicBezTo>
                  <a:pt x="16827" y="6063"/>
                  <a:pt x="16827" y="5614"/>
                  <a:pt x="16528" y="5614"/>
                </a:cubicBezTo>
                <a:close/>
                <a:moveTo>
                  <a:pt x="7503" y="5478"/>
                </a:moveTo>
                <a:cubicBezTo>
                  <a:pt x="7122" y="5478"/>
                  <a:pt x="7100" y="6049"/>
                  <a:pt x="7489" y="6076"/>
                </a:cubicBezTo>
                <a:cubicBezTo>
                  <a:pt x="7639" y="6076"/>
                  <a:pt x="7775" y="5954"/>
                  <a:pt x="7788" y="5791"/>
                </a:cubicBezTo>
                <a:cubicBezTo>
                  <a:pt x="7788" y="5641"/>
                  <a:pt x="7680" y="5505"/>
                  <a:pt x="7517" y="5478"/>
                </a:cubicBezTo>
                <a:cubicBezTo>
                  <a:pt x="7512" y="5478"/>
                  <a:pt x="7508" y="5478"/>
                  <a:pt x="7503" y="5478"/>
                </a:cubicBezTo>
                <a:close/>
                <a:moveTo>
                  <a:pt x="13778" y="5640"/>
                </a:moveTo>
                <a:cubicBezTo>
                  <a:pt x="13771" y="5640"/>
                  <a:pt x="13763" y="5641"/>
                  <a:pt x="13755" y="5641"/>
                </a:cubicBezTo>
                <a:cubicBezTo>
                  <a:pt x="13416" y="5641"/>
                  <a:pt x="13416" y="6158"/>
                  <a:pt x="13755" y="6158"/>
                </a:cubicBezTo>
                <a:cubicBezTo>
                  <a:pt x="13905" y="6158"/>
                  <a:pt x="14027" y="6049"/>
                  <a:pt x="14027" y="5899"/>
                </a:cubicBezTo>
                <a:cubicBezTo>
                  <a:pt x="14027" y="5758"/>
                  <a:pt x="13917" y="5640"/>
                  <a:pt x="13778" y="5640"/>
                </a:cubicBezTo>
                <a:close/>
                <a:moveTo>
                  <a:pt x="4744" y="5560"/>
                </a:moveTo>
                <a:cubicBezTo>
                  <a:pt x="4581" y="5560"/>
                  <a:pt x="4445" y="5696"/>
                  <a:pt x="4445" y="5872"/>
                </a:cubicBezTo>
                <a:cubicBezTo>
                  <a:pt x="4445" y="6035"/>
                  <a:pt x="4581" y="6171"/>
                  <a:pt x="4744" y="6171"/>
                </a:cubicBezTo>
                <a:cubicBezTo>
                  <a:pt x="4920" y="6158"/>
                  <a:pt x="5043" y="6035"/>
                  <a:pt x="5056" y="5872"/>
                </a:cubicBezTo>
                <a:cubicBezTo>
                  <a:pt x="5056" y="5696"/>
                  <a:pt x="4907" y="5560"/>
                  <a:pt x="4744" y="5560"/>
                </a:cubicBezTo>
                <a:close/>
                <a:moveTo>
                  <a:pt x="2025" y="5600"/>
                </a:moveTo>
                <a:lnTo>
                  <a:pt x="2025" y="5600"/>
                </a:lnTo>
                <a:cubicBezTo>
                  <a:pt x="1631" y="5628"/>
                  <a:pt x="1618" y="6212"/>
                  <a:pt x="2012" y="6253"/>
                </a:cubicBezTo>
                <a:cubicBezTo>
                  <a:pt x="2419" y="6239"/>
                  <a:pt x="2433" y="5641"/>
                  <a:pt x="2025" y="5600"/>
                </a:cubicBezTo>
                <a:close/>
                <a:moveTo>
                  <a:pt x="11050" y="5682"/>
                </a:moveTo>
                <a:cubicBezTo>
                  <a:pt x="11046" y="5682"/>
                  <a:pt x="11041" y="5682"/>
                  <a:pt x="11037" y="5682"/>
                </a:cubicBezTo>
                <a:cubicBezTo>
                  <a:pt x="10656" y="5682"/>
                  <a:pt x="10670" y="6253"/>
                  <a:pt x="11051" y="6253"/>
                </a:cubicBezTo>
                <a:cubicBezTo>
                  <a:pt x="11427" y="6239"/>
                  <a:pt x="11418" y="5682"/>
                  <a:pt x="11050" y="5682"/>
                </a:cubicBezTo>
                <a:close/>
                <a:moveTo>
                  <a:pt x="8306" y="5763"/>
                </a:moveTo>
                <a:cubicBezTo>
                  <a:pt x="7923" y="5763"/>
                  <a:pt x="7919" y="6336"/>
                  <a:pt x="8294" y="6336"/>
                </a:cubicBezTo>
                <a:cubicBezTo>
                  <a:pt x="8306" y="6336"/>
                  <a:pt x="8319" y="6336"/>
                  <a:pt x="8332" y="6334"/>
                </a:cubicBezTo>
                <a:cubicBezTo>
                  <a:pt x="8345" y="6336"/>
                  <a:pt x="8357" y="6336"/>
                  <a:pt x="8369" y="6336"/>
                </a:cubicBezTo>
                <a:cubicBezTo>
                  <a:pt x="8731" y="6336"/>
                  <a:pt x="8728" y="5763"/>
                  <a:pt x="8357" y="5763"/>
                </a:cubicBezTo>
                <a:cubicBezTo>
                  <a:pt x="8349" y="5763"/>
                  <a:pt x="8341" y="5763"/>
                  <a:pt x="8332" y="5764"/>
                </a:cubicBezTo>
                <a:cubicBezTo>
                  <a:pt x="8323" y="5763"/>
                  <a:pt x="8315" y="5763"/>
                  <a:pt x="8306" y="5763"/>
                </a:cubicBezTo>
                <a:close/>
                <a:moveTo>
                  <a:pt x="17357" y="5886"/>
                </a:moveTo>
                <a:cubicBezTo>
                  <a:pt x="17235" y="5886"/>
                  <a:pt x="17113" y="5981"/>
                  <a:pt x="17153" y="6090"/>
                </a:cubicBezTo>
                <a:cubicBezTo>
                  <a:pt x="17181" y="6198"/>
                  <a:pt x="17249" y="6239"/>
                  <a:pt x="17330" y="6348"/>
                </a:cubicBezTo>
                <a:cubicBezTo>
                  <a:pt x="17425" y="6239"/>
                  <a:pt x="17507" y="6185"/>
                  <a:pt x="17534" y="6103"/>
                </a:cubicBezTo>
                <a:cubicBezTo>
                  <a:pt x="17561" y="5995"/>
                  <a:pt x="17480" y="5886"/>
                  <a:pt x="17357" y="5886"/>
                </a:cubicBezTo>
                <a:close/>
                <a:moveTo>
                  <a:pt x="14563" y="5882"/>
                </a:moveTo>
                <a:cubicBezTo>
                  <a:pt x="14234" y="5882"/>
                  <a:pt x="14221" y="6403"/>
                  <a:pt x="14572" y="6403"/>
                </a:cubicBezTo>
                <a:cubicBezTo>
                  <a:pt x="14576" y="6403"/>
                  <a:pt x="14580" y="6403"/>
                  <a:pt x="14585" y="6402"/>
                </a:cubicBezTo>
                <a:cubicBezTo>
                  <a:pt x="14720" y="6402"/>
                  <a:pt x="14856" y="6294"/>
                  <a:pt x="14856" y="6144"/>
                </a:cubicBezTo>
                <a:cubicBezTo>
                  <a:pt x="14856" y="6008"/>
                  <a:pt x="14748" y="5886"/>
                  <a:pt x="14612" y="5886"/>
                </a:cubicBezTo>
                <a:cubicBezTo>
                  <a:pt x="14595" y="5883"/>
                  <a:pt x="14579" y="5882"/>
                  <a:pt x="14563" y="5882"/>
                </a:cubicBezTo>
                <a:close/>
                <a:moveTo>
                  <a:pt x="5573" y="5804"/>
                </a:moveTo>
                <a:cubicBezTo>
                  <a:pt x="5396" y="5804"/>
                  <a:pt x="5260" y="5940"/>
                  <a:pt x="5260" y="6117"/>
                </a:cubicBezTo>
                <a:cubicBezTo>
                  <a:pt x="5260" y="6280"/>
                  <a:pt x="5396" y="6416"/>
                  <a:pt x="5573" y="6430"/>
                </a:cubicBezTo>
                <a:cubicBezTo>
                  <a:pt x="5736" y="6430"/>
                  <a:pt x="5872" y="6280"/>
                  <a:pt x="5872" y="6117"/>
                </a:cubicBezTo>
                <a:cubicBezTo>
                  <a:pt x="5872" y="5940"/>
                  <a:pt x="5736" y="5804"/>
                  <a:pt x="5573" y="5804"/>
                </a:cubicBezTo>
                <a:close/>
                <a:moveTo>
                  <a:pt x="2854" y="5859"/>
                </a:moveTo>
                <a:cubicBezTo>
                  <a:pt x="2678" y="5859"/>
                  <a:pt x="2542" y="5995"/>
                  <a:pt x="2528" y="6171"/>
                </a:cubicBezTo>
                <a:cubicBezTo>
                  <a:pt x="2528" y="6334"/>
                  <a:pt x="2651" y="6470"/>
                  <a:pt x="2827" y="6498"/>
                </a:cubicBezTo>
                <a:cubicBezTo>
                  <a:pt x="2835" y="6498"/>
                  <a:pt x="2844" y="6498"/>
                  <a:pt x="2852" y="6498"/>
                </a:cubicBezTo>
                <a:cubicBezTo>
                  <a:pt x="3017" y="6498"/>
                  <a:pt x="3154" y="6367"/>
                  <a:pt x="3167" y="6198"/>
                </a:cubicBezTo>
                <a:cubicBezTo>
                  <a:pt x="3167" y="6022"/>
                  <a:pt x="3031" y="5872"/>
                  <a:pt x="2854" y="5859"/>
                </a:cubicBezTo>
                <a:close/>
                <a:moveTo>
                  <a:pt x="11904" y="5952"/>
                </a:moveTo>
                <a:cubicBezTo>
                  <a:pt x="11891" y="5952"/>
                  <a:pt x="11879" y="5953"/>
                  <a:pt x="11866" y="5954"/>
                </a:cubicBezTo>
                <a:cubicBezTo>
                  <a:pt x="11526" y="5981"/>
                  <a:pt x="11526" y="6484"/>
                  <a:pt x="11866" y="6511"/>
                </a:cubicBezTo>
                <a:cubicBezTo>
                  <a:pt x="11875" y="6512"/>
                  <a:pt x="11883" y="6512"/>
                  <a:pt x="11892" y="6512"/>
                </a:cubicBezTo>
                <a:cubicBezTo>
                  <a:pt x="12261" y="6512"/>
                  <a:pt x="12265" y="5952"/>
                  <a:pt x="11904" y="5952"/>
                </a:cubicBezTo>
                <a:close/>
                <a:moveTo>
                  <a:pt x="148" y="5939"/>
                </a:moveTo>
                <a:cubicBezTo>
                  <a:pt x="139" y="5939"/>
                  <a:pt x="131" y="5939"/>
                  <a:pt x="122" y="5940"/>
                </a:cubicBezTo>
                <a:lnTo>
                  <a:pt x="122" y="6552"/>
                </a:lnTo>
                <a:cubicBezTo>
                  <a:pt x="381" y="6443"/>
                  <a:pt x="449" y="6362"/>
                  <a:pt x="408" y="6198"/>
                </a:cubicBezTo>
                <a:cubicBezTo>
                  <a:pt x="408" y="6045"/>
                  <a:pt x="287" y="5939"/>
                  <a:pt x="148" y="5939"/>
                </a:cubicBezTo>
                <a:close/>
                <a:moveTo>
                  <a:pt x="18207" y="6153"/>
                </a:moveTo>
                <a:cubicBezTo>
                  <a:pt x="18196" y="6153"/>
                  <a:pt x="18184" y="6155"/>
                  <a:pt x="18173" y="6158"/>
                </a:cubicBezTo>
                <a:cubicBezTo>
                  <a:pt x="18105" y="6171"/>
                  <a:pt x="17996" y="6253"/>
                  <a:pt x="17996" y="6321"/>
                </a:cubicBezTo>
                <a:cubicBezTo>
                  <a:pt x="17996" y="6375"/>
                  <a:pt x="18091" y="6457"/>
                  <a:pt x="18173" y="6579"/>
                </a:cubicBezTo>
                <a:cubicBezTo>
                  <a:pt x="18254" y="6470"/>
                  <a:pt x="18322" y="6416"/>
                  <a:pt x="18336" y="6334"/>
                </a:cubicBezTo>
                <a:cubicBezTo>
                  <a:pt x="18360" y="6249"/>
                  <a:pt x="18298" y="6153"/>
                  <a:pt x="18207" y="6153"/>
                </a:cubicBezTo>
                <a:close/>
                <a:moveTo>
                  <a:pt x="9148" y="6008"/>
                </a:moveTo>
                <a:cubicBezTo>
                  <a:pt x="8889" y="6022"/>
                  <a:pt x="8767" y="6321"/>
                  <a:pt x="8957" y="6498"/>
                </a:cubicBezTo>
                <a:cubicBezTo>
                  <a:pt x="9015" y="6555"/>
                  <a:pt x="9086" y="6581"/>
                  <a:pt x="9157" y="6581"/>
                </a:cubicBezTo>
                <a:cubicBezTo>
                  <a:pt x="9304" y="6581"/>
                  <a:pt x="9447" y="6468"/>
                  <a:pt x="9447" y="6294"/>
                </a:cubicBezTo>
                <a:cubicBezTo>
                  <a:pt x="9447" y="6131"/>
                  <a:pt x="9311" y="6008"/>
                  <a:pt x="9148" y="6008"/>
                </a:cubicBezTo>
                <a:close/>
                <a:moveTo>
                  <a:pt x="6402" y="6049"/>
                </a:moveTo>
                <a:cubicBezTo>
                  <a:pt x="6239" y="6049"/>
                  <a:pt x="6103" y="6171"/>
                  <a:pt x="6089" y="6334"/>
                </a:cubicBezTo>
                <a:cubicBezTo>
                  <a:pt x="6076" y="6498"/>
                  <a:pt x="6198" y="6661"/>
                  <a:pt x="6375" y="6674"/>
                </a:cubicBezTo>
                <a:cubicBezTo>
                  <a:pt x="6552" y="6674"/>
                  <a:pt x="6687" y="6538"/>
                  <a:pt x="6701" y="6375"/>
                </a:cubicBezTo>
                <a:cubicBezTo>
                  <a:pt x="6715" y="6198"/>
                  <a:pt x="6579" y="6063"/>
                  <a:pt x="6402" y="6049"/>
                </a:cubicBezTo>
                <a:close/>
                <a:moveTo>
                  <a:pt x="15431" y="6156"/>
                </a:moveTo>
                <a:cubicBezTo>
                  <a:pt x="15095" y="6156"/>
                  <a:pt x="15087" y="6675"/>
                  <a:pt x="15429" y="6675"/>
                </a:cubicBezTo>
                <a:cubicBezTo>
                  <a:pt x="15437" y="6675"/>
                  <a:pt x="15446" y="6675"/>
                  <a:pt x="15454" y="6674"/>
                </a:cubicBezTo>
                <a:cubicBezTo>
                  <a:pt x="15590" y="6661"/>
                  <a:pt x="15686" y="6552"/>
                  <a:pt x="15699" y="6430"/>
                </a:cubicBezTo>
                <a:cubicBezTo>
                  <a:pt x="15699" y="6294"/>
                  <a:pt x="15590" y="6171"/>
                  <a:pt x="15468" y="6158"/>
                </a:cubicBezTo>
                <a:cubicBezTo>
                  <a:pt x="15455" y="6156"/>
                  <a:pt x="15443" y="6156"/>
                  <a:pt x="15431" y="6156"/>
                </a:cubicBezTo>
                <a:close/>
                <a:moveTo>
                  <a:pt x="18988" y="6457"/>
                </a:moveTo>
                <a:cubicBezTo>
                  <a:pt x="18920" y="6498"/>
                  <a:pt x="18866" y="6552"/>
                  <a:pt x="18852" y="6620"/>
                </a:cubicBezTo>
                <a:cubicBezTo>
                  <a:pt x="18852" y="6661"/>
                  <a:pt x="18948" y="6742"/>
                  <a:pt x="18988" y="6742"/>
                </a:cubicBezTo>
                <a:cubicBezTo>
                  <a:pt x="19043" y="6742"/>
                  <a:pt x="19111" y="6674"/>
                  <a:pt x="19219" y="6593"/>
                </a:cubicBezTo>
                <a:cubicBezTo>
                  <a:pt x="19097" y="6525"/>
                  <a:pt x="19029" y="6457"/>
                  <a:pt x="18988" y="6457"/>
                </a:cubicBezTo>
                <a:close/>
                <a:moveTo>
                  <a:pt x="3670" y="6090"/>
                </a:moveTo>
                <a:cubicBezTo>
                  <a:pt x="3385" y="6090"/>
                  <a:pt x="3235" y="6443"/>
                  <a:pt x="3439" y="6647"/>
                </a:cubicBezTo>
                <a:cubicBezTo>
                  <a:pt x="3506" y="6714"/>
                  <a:pt x="3589" y="6744"/>
                  <a:pt x="3670" y="6744"/>
                </a:cubicBezTo>
                <a:cubicBezTo>
                  <a:pt x="3837" y="6744"/>
                  <a:pt x="3996" y="6617"/>
                  <a:pt x="3996" y="6416"/>
                </a:cubicBezTo>
                <a:cubicBezTo>
                  <a:pt x="3996" y="6239"/>
                  <a:pt x="3847" y="6103"/>
                  <a:pt x="3670" y="6090"/>
                </a:cubicBezTo>
                <a:close/>
                <a:moveTo>
                  <a:pt x="12659" y="6210"/>
                </a:moveTo>
                <a:cubicBezTo>
                  <a:pt x="12309" y="6210"/>
                  <a:pt x="12313" y="6770"/>
                  <a:pt x="12671" y="6770"/>
                </a:cubicBezTo>
                <a:cubicBezTo>
                  <a:pt x="12679" y="6770"/>
                  <a:pt x="12687" y="6770"/>
                  <a:pt x="12695" y="6769"/>
                </a:cubicBezTo>
                <a:cubicBezTo>
                  <a:pt x="12872" y="6769"/>
                  <a:pt x="12994" y="6633"/>
                  <a:pt x="12981" y="6457"/>
                </a:cubicBezTo>
                <a:cubicBezTo>
                  <a:pt x="12968" y="6316"/>
                  <a:pt x="12858" y="6211"/>
                  <a:pt x="12720" y="6211"/>
                </a:cubicBezTo>
                <a:cubicBezTo>
                  <a:pt x="12712" y="6211"/>
                  <a:pt x="12704" y="6211"/>
                  <a:pt x="12695" y="6212"/>
                </a:cubicBezTo>
                <a:cubicBezTo>
                  <a:pt x="12683" y="6211"/>
                  <a:pt x="12671" y="6210"/>
                  <a:pt x="12659" y="6210"/>
                </a:cubicBezTo>
                <a:close/>
                <a:moveTo>
                  <a:pt x="9977" y="6253"/>
                </a:moveTo>
                <a:cubicBezTo>
                  <a:pt x="9596" y="6253"/>
                  <a:pt x="9596" y="6824"/>
                  <a:pt x="9977" y="6824"/>
                </a:cubicBezTo>
                <a:cubicBezTo>
                  <a:pt x="10357" y="6824"/>
                  <a:pt x="10357" y="6253"/>
                  <a:pt x="9977" y="6253"/>
                </a:cubicBezTo>
                <a:close/>
                <a:moveTo>
                  <a:pt x="947" y="6198"/>
                </a:moveTo>
                <a:cubicBezTo>
                  <a:pt x="939" y="6198"/>
                  <a:pt x="932" y="6198"/>
                  <a:pt x="924" y="6198"/>
                </a:cubicBezTo>
                <a:cubicBezTo>
                  <a:pt x="916" y="6198"/>
                  <a:pt x="908" y="6198"/>
                  <a:pt x="900" y="6198"/>
                </a:cubicBezTo>
                <a:cubicBezTo>
                  <a:pt x="722" y="6198"/>
                  <a:pt x="585" y="6342"/>
                  <a:pt x="598" y="6525"/>
                </a:cubicBezTo>
                <a:cubicBezTo>
                  <a:pt x="598" y="6701"/>
                  <a:pt x="748" y="6837"/>
                  <a:pt x="924" y="6837"/>
                </a:cubicBezTo>
                <a:cubicBezTo>
                  <a:pt x="1101" y="6837"/>
                  <a:pt x="1264" y="6688"/>
                  <a:pt x="1264" y="6498"/>
                </a:cubicBezTo>
                <a:cubicBezTo>
                  <a:pt x="1238" y="6329"/>
                  <a:pt x="1101" y="6198"/>
                  <a:pt x="947" y="6198"/>
                </a:cubicBezTo>
                <a:close/>
                <a:moveTo>
                  <a:pt x="7218" y="6294"/>
                </a:moveTo>
                <a:cubicBezTo>
                  <a:pt x="7054" y="6307"/>
                  <a:pt x="6918" y="6443"/>
                  <a:pt x="6918" y="6606"/>
                </a:cubicBezTo>
                <a:cubicBezTo>
                  <a:pt x="6918" y="6769"/>
                  <a:pt x="7041" y="6892"/>
                  <a:pt x="7204" y="6905"/>
                </a:cubicBezTo>
                <a:cubicBezTo>
                  <a:pt x="7212" y="6906"/>
                  <a:pt x="7220" y="6906"/>
                  <a:pt x="7228" y="6906"/>
                </a:cubicBezTo>
                <a:cubicBezTo>
                  <a:pt x="7393" y="6906"/>
                  <a:pt x="7517" y="6775"/>
                  <a:pt x="7517" y="6606"/>
                </a:cubicBezTo>
                <a:cubicBezTo>
                  <a:pt x="7530" y="6443"/>
                  <a:pt x="7394" y="6294"/>
                  <a:pt x="7218" y="6294"/>
                </a:cubicBezTo>
                <a:close/>
                <a:moveTo>
                  <a:pt x="16284" y="6416"/>
                </a:moveTo>
                <a:lnTo>
                  <a:pt x="16270" y="6430"/>
                </a:lnTo>
                <a:cubicBezTo>
                  <a:pt x="16134" y="6430"/>
                  <a:pt x="16025" y="6538"/>
                  <a:pt x="16025" y="6674"/>
                </a:cubicBezTo>
                <a:cubicBezTo>
                  <a:pt x="16025" y="6797"/>
                  <a:pt x="16120" y="6905"/>
                  <a:pt x="16243" y="6919"/>
                </a:cubicBezTo>
                <a:cubicBezTo>
                  <a:pt x="16251" y="6920"/>
                  <a:pt x="16258" y="6920"/>
                  <a:pt x="16266" y="6920"/>
                </a:cubicBezTo>
                <a:cubicBezTo>
                  <a:pt x="16392" y="6920"/>
                  <a:pt x="16502" y="6816"/>
                  <a:pt x="16515" y="6688"/>
                </a:cubicBezTo>
                <a:cubicBezTo>
                  <a:pt x="16528" y="6552"/>
                  <a:pt x="16419" y="6430"/>
                  <a:pt x="16284" y="6416"/>
                </a:cubicBezTo>
                <a:close/>
                <a:moveTo>
                  <a:pt x="19804" y="6756"/>
                </a:moveTo>
                <a:cubicBezTo>
                  <a:pt x="19790" y="6756"/>
                  <a:pt x="19709" y="6824"/>
                  <a:pt x="19709" y="6837"/>
                </a:cubicBezTo>
                <a:cubicBezTo>
                  <a:pt x="19722" y="6865"/>
                  <a:pt x="19777" y="6919"/>
                  <a:pt x="19818" y="6973"/>
                </a:cubicBezTo>
                <a:cubicBezTo>
                  <a:pt x="19872" y="6919"/>
                  <a:pt x="19926" y="6878"/>
                  <a:pt x="19926" y="6851"/>
                </a:cubicBezTo>
                <a:lnTo>
                  <a:pt x="19913" y="6851"/>
                </a:lnTo>
                <a:cubicBezTo>
                  <a:pt x="19899" y="6810"/>
                  <a:pt x="19858" y="6769"/>
                  <a:pt x="19804" y="6756"/>
                </a:cubicBezTo>
                <a:close/>
                <a:moveTo>
                  <a:pt x="13515" y="6442"/>
                </a:moveTo>
                <a:cubicBezTo>
                  <a:pt x="13363" y="6442"/>
                  <a:pt x="13239" y="6573"/>
                  <a:pt x="13239" y="6729"/>
                </a:cubicBezTo>
                <a:cubicBezTo>
                  <a:pt x="13239" y="6878"/>
                  <a:pt x="13361" y="7000"/>
                  <a:pt x="13511" y="7000"/>
                </a:cubicBezTo>
                <a:cubicBezTo>
                  <a:pt x="13674" y="7000"/>
                  <a:pt x="13810" y="6878"/>
                  <a:pt x="13810" y="6715"/>
                </a:cubicBezTo>
                <a:cubicBezTo>
                  <a:pt x="13796" y="6565"/>
                  <a:pt x="13687" y="6443"/>
                  <a:pt x="13538" y="6443"/>
                </a:cubicBezTo>
                <a:cubicBezTo>
                  <a:pt x="13530" y="6443"/>
                  <a:pt x="13523" y="6442"/>
                  <a:pt x="13515" y="6442"/>
                </a:cubicBezTo>
                <a:close/>
                <a:moveTo>
                  <a:pt x="4488" y="6373"/>
                </a:moveTo>
                <a:cubicBezTo>
                  <a:pt x="4076" y="6373"/>
                  <a:pt x="4050" y="7014"/>
                  <a:pt x="4485" y="7014"/>
                </a:cubicBezTo>
                <a:cubicBezTo>
                  <a:pt x="4494" y="7015"/>
                  <a:pt x="4502" y="7015"/>
                  <a:pt x="4509" y="7015"/>
                </a:cubicBezTo>
                <a:cubicBezTo>
                  <a:pt x="4688" y="7015"/>
                  <a:pt x="4825" y="6870"/>
                  <a:pt x="4825" y="6688"/>
                </a:cubicBezTo>
                <a:cubicBezTo>
                  <a:pt x="4825" y="6525"/>
                  <a:pt x="4689" y="6375"/>
                  <a:pt x="4526" y="6375"/>
                </a:cubicBezTo>
                <a:cubicBezTo>
                  <a:pt x="4513" y="6374"/>
                  <a:pt x="4500" y="6373"/>
                  <a:pt x="4488" y="6373"/>
                </a:cubicBezTo>
                <a:close/>
                <a:moveTo>
                  <a:pt x="10854" y="6494"/>
                </a:moveTo>
                <a:cubicBezTo>
                  <a:pt x="10839" y="6494"/>
                  <a:pt x="10823" y="6495"/>
                  <a:pt x="10806" y="6498"/>
                </a:cubicBezTo>
                <a:cubicBezTo>
                  <a:pt x="10797" y="6497"/>
                  <a:pt x="10789" y="6497"/>
                  <a:pt x="10780" y="6497"/>
                </a:cubicBezTo>
                <a:cubicBezTo>
                  <a:pt x="10398" y="6497"/>
                  <a:pt x="10406" y="7070"/>
                  <a:pt x="10782" y="7070"/>
                </a:cubicBezTo>
                <a:cubicBezTo>
                  <a:pt x="10794" y="7070"/>
                  <a:pt x="10806" y="7070"/>
                  <a:pt x="10819" y="7068"/>
                </a:cubicBezTo>
                <a:cubicBezTo>
                  <a:pt x="10824" y="7069"/>
                  <a:pt x="10828" y="7069"/>
                  <a:pt x="10832" y="7069"/>
                </a:cubicBezTo>
                <a:cubicBezTo>
                  <a:pt x="11211" y="7069"/>
                  <a:pt x="11210" y="6494"/>
                  <a:pt x="10854" y="6494"/>
                </a:cubicBezTo>
                <a:close/>
                <a:moveTo>
                  <a:pt x="1753" y="6416"/>
                </a:moveTo>
                <a:cubicBezTo>
                  <a:pt x="1563" y="6416"/>
                  <a:pt x="1400" y="6565"/>
                  <a:pt x="1414" y="6769"/>
                </a:cubicBezTo>
                <a:cubicBezTo>
                  <a:pt x="1414" y="6946"/>
                  <a:pt x="1563" y="7096"/>
                  <a:pt x="1740" y="7096"/>
                </a:cubicBezTo>
                <a:cubicBezTo>
                  <a:pt x="1944" y="7096"/>
                  <a:pt x="2093" y="6932"/>
                  <a:pt x="2093" y="6742"/>
                </a:cubicBezTo>
                <a:cubicBezTo>
                  <a:pt x="2093" y="6565"/>
                  <a:pt x="1944" y="6416"/>
                  <a:pt x="1753" y="6416"/>
                </a:cubicBezTo>
                <a:close/>
                <a:moveTo>
                  <a:pt x="17123" y="6685"/>
                </a:moveTo>
                <a:cubicBezTo>
                  <a:pt x="17111" y="6685"/>
                  <a:pt x="17099" y="6686"/>
                  <a:pt x="17086" y="6688"/>
                </a:cubicBezTo>
                <a:cubicBezTo>
                  <a:pt x="17081" y="6688"/>
                  <a:pt x="17077" y="6688"/>
                  <a:pt x="17073" y="6688"/>
                </a:cubicBezTo>
                <a:cubicBezTo>
                  <a:pt x="16773" y="6688"/>
                  <a:pt x="16801" y="7139"/>
                  <a:pt x="17077" y="7139"/>
                </a:cubicBezTo>
                <a:cubicBezTo>
                  <a:pt x="17089" y="7139"/>
                  <a:pt x="17101" y="7138"/>
                  <a:pt x="17113" y="7136"/>
                </a:cubicBezTo>
                <a:cubicBezTo>
                  <a:pt x="17426" y="7136"/>
                  <a:pt x="17413" y="6685"/>
                  <a:pt x="17123" y="6685"/>
                </a:cubicBezTo>
                <a:close/>
                <a:moveTo>
                  <a:pt x="136" y="6973"/>
                </a:moveTo>
                <a:lnTo>
                  <a:pt x="136" y="7164"/>
                </a:lnTo>
                <a:lnTo>
                  <a:pt x="150" y="7177"/>
                </a:lnTo>
                <a:cubicBezTo>
                  <a:pt x="163" y="7136"/>
                  <a:pt x="177" y="7109"/>
                  <a:pt x="177" y="7068"/>
                </a:cubicBezTo>
                <a:cubicBezTo>
                  <a:pt x="177" y="7041"/>
                  <a:pt x="163" y="7000"/>
                  <a:pt x="150" y="6973"/>
                </a:cubicBezTo>
                <a:close/>
                <a:moveTo>
                  <a:pt x="8033" y="6565"/>
                </a:moveTo>
                <a:cubicBezTo>
                  <a:pt x="7856" y="6579"/>
                  <a:pt x="7720" y="6742"/>
                  <a:pt x="7748" y="6905"/>
                </a:cubicBezTo>
                <a:cubicBezTo>
                  <a:pt x="7761" y="7060"/>
                  <a:pt x="7884" y="7178"/>
                  <a:pt x="8036" y="7178"/>
                </a:cubicBezTo>
                <a:cubicBezTo>
                  <a:pt x="8044" y="7178"/>
                  <a:pt x="8052" y="7178"/>
                  <a:pt x="8060" y="7177"/>
                </a:cubicBezTo>
                <a:cubicBezTo>
                  <a:pt x="8223" y="7177"/>
                  <a:pt x="8359" y="7041"/>
                  <a:pt x="8359" y="6865"/>
                </a:cubicBezTo>
                <a:cubicBezTo>
                  <a:pt x="8346" y="6701"/>
                  <a:pt x="8210" y="6565"/>
                  <a:pt x="8033" y="6565"/>
                </a:cubicBezTo>
                <a:close/>
                <a:moveTo>
                  <a:pt x="14353" y="6688"/>
                </a:moveTo>
                <a:cubicBezTo>
                  <a:pt x="14190" y="6688"/>
                  <a:pt x="14068" y="6824"/>
                  <a:pt x="14068" y="6973"/>
                </a:cubicBezTo>
                <a:cubicBezTo>
                  <a:pt x="14068" y="7128"/>
                  <a:pt x="14203" y="7246"/>
                  <a:pt x="14344" y="7246"/>
                </a:cubicBezTo>
                <a:cubicBezTo>
                  <a:pt x="14352" y="7246"/>
                  <a:pt x="14359" y="7246"/>
                  <a:pt x="14367" y="7245"/>
                </a:cubicBezTo>
                <a:cubicBezTo>
                  <a:pt x="14517" y="7231"/>
                  <a:pt x="14625" y="7109"/>
                  <a:pt x="14625" y="6960"/>
                </a:cubicBezTo>
                <a:cubicBezTo>
                  <a:pt x="14612" y="6810"/>
                  <a:pt x="14503" y="6688"/>
                  <a:pt x="14353" y="6688"/>
                </a:cubicBezTo>
                <a:close/>
                <a:moveTo>
                  <a:pt x="5314" y="6610"/>
                </a:moveTo>
                <a:cubicBezTo>
                  <a:pt x="5238" y="6610"/>
                  <a:pt x="5160" y="6638"/>
                  <a:pt x="5097" y="6701"/>
                </a:cubicBezTo>
                <a:cubicBezTo>
                  <a:pt x="4893" y="6905"/>
                  <a:pt x="5043" y="7259"/>
                  <a:pt x="5342" y="7259"/>
                </a:cubicBezTo>
                <a:cubicBezTo>
                  <a:pt x="5505" y="7259"/>
                  <a:pt x="5641" y="7123"/>
                  <a:pt x="5641" y="6946"/>
                </a:cubicBezTo>
                <a:cubicBezTo>
                  <a:pt x="5650" y="6749"/>
                  <a:pt x="5485" y="6610"/>
                  <a:pt x="5314" y="6610"/>
                </a:cubicBezTo>
                <a:close/>
                <a:moveTo>
                  <a:pt x="2623" y="6661"/>
                </a:moveTo>
                <a:cubicBezTo>
                  <a:pt x="2419" y="6661"/>
                  <a:pt x="2270" y="6810"/>
                  <a:pt x="2270" y="7000"/>
                </a:cubicBezTo>
                <a:cubicBezTo>
                  <a:pt x="2270" y="7177"/>
                  <a:pt x="2419" y="7327"/>
                  <a:pt x="2596" y="7340"/>
                </a:cubicBezTo>
                <a:cubicBezTo>
                  <a:pt x="2786" y="7340"/>
                  <a:pt x="2936" y="7191"/>
                  <a:pt x="2936" y="7000"/>
                </a:cubicBezTo>
                <a:cubicBezTo>
                  <a:pt x="2936" y="6824"/>
                  <a:pt x="2800" y="6674"/>
                  <a:pt x="2623" y="6661"/>
                </a:cubicBezTo>
                <a:close/>
                <a:moveTo>
                  <a:pt x="11621" y="6756"/>
                </a:moveTo>
                <a:cubicBezTo>
                  <a:pt x="11458" y="6769"/>
                  <a:pt x="11336" y="6892"/>
                  <a:pt x="11322" y="7055"/>
                </a:cubicBezTo>
                <a:cubicBezTo>
                  <a:pt x="11322" y="7218"/>
                  <a:pt x="11458" y="7367"/>
                  <a:pt x="11635" y="7367"/>
                </a:cubicBezTo>
                <a:cubicBezTo>
                  <a:pt x="12002" y="7327"/>
                  <a:pt x="11988" y="6783"/>
                  <a:pt x="11621" y="6769"/>
                </a:cubicBezTo>
                <a:lnTo>
                  <a:pt x="11621" y="6756"/>
                </a:lnTo>
                <a:close/>
                <a:moveTo>
                  <a:pt x="17916" y="6931"/>
                </a:moveTo>
                <a:cubicBezTo>
                  <a:pt x="17633" y="6931"/>
                  <a:pt x="17624" y="7368"/>
                  <a:pt x="17915" y="7368"/>
                </a:cubicBezTo>
                <a:cubicBezTo>
                  <a:pt x="17919" y="7368"/>
                  <a:pt x="17924" y="7368"/>
                  <a:pt x="17928" y="7367"/>
                </a:cubicBezTo>
                <a:cubicBezTo>
                  <a:pt x="18186" y="7354"/>
                  <a:pt x="18214" y="6973"/>
                  <a:pt x="17942" y="6932"/>
                </a:cubicBezTo>
                <a:cubicBezTo>
                  <a:pt x="17933" y="6932"/>
                  <a:pt x="17925" y="6931"/>
                  <a:pt x="17916" y="6931"/>
                </a:cubicBezTo>
                <a:close/>
                <a:moveTo>
                  <a:pt x="8876" y="6824"/>
                </a:moveTo>
                <a:cubicBezTo>
                  <a:pt x="8699" y="6824"/>
                  <a:pt x="8563" y="6960"/>
                  <a:pt x="8563" y="7136"/>
                </a:cubicBezTo>
                <a:cubicBezTo>
                  <a:pt x="8576" y="7292"/>
                  <a:pt x="8700" y="7423"/>
                  <a:pt x="8865" y="7423"/>
                </a:cubicBezTo>
                <a:cubicBezTo>
                  <a:pt x="8873" y="7423"/>
                  <a:pt x="8881" y="7422"/>
                  <a:pt x="8889" y="7422"/>
                </a:cubicBezTo>
                <a:cubicBezTo>
                  <a:pt x="9270" y="7395"/>
                  <a:pt x="9256" y="6837"/>
                  <a:pt x="8876" y="6824"/>
                </a:cubicBezTo>
                <a:close/>
                <a:moveTo>
                  <a:pt x="6148" y="6858"/>
                </a:moveTo>
                <a:cubicBezTo>
                  <a:pt x="6070" y="6858"/>
                  <a:pt x="5991" y="6885"/>
                  <a:pt x="5926" y="6946"/>
                </a:cubicBezTo>
                <a:cubicBezTo>
                  <a:pt x="5722" y="7150"/>
                  <a:pt x="5858" y="7490"/>
                  <a:pt x="6144" y="7503"/>
                </a:cubicBezTo>
                <a:cubicBezTo>
                  <a:pt x="6334" y="7503"/>
                  <a:pt x="6484" y="7354"/>
                  <a:pt x="6470" y="7177"/>
                </a:cubicBezTo>
                <a:cubicBezTo>
                  <a:pt x="6470" y="6983"/>
                  <a:pt x="6312" y="6858"/>
                  <a:pt x="6148" y="6858"/>
                </a:cubicBezTo>
                <a:close/>
                <a:moveTo>
                  <a:pt x="15169" y="6973"/>
                </a:moveTo>
                <a:cubicBezTo>
                  <a:pt x="15019" y="6973"/>
                  <a:pt x="14897" y="7096"/>
                  <a:pt x="14911" y="7245"/>
                </a:cubicBezTo>
                <a:cubicBezTo>
                  <a:pt x="14897" y="7395"/>
                  <a:pt x="15019" y="7517"/>
                  <a:pt x="15169" y="7517"/>
                </a:cubicBezTo>
                <a:cubicBezTo>
                  <a:pt x="15319" y="7517"/>
                  <a:pt x="15454" y="7395"/>
                  <a:pt x="15454" y="7231"/>
                </a:cubicBezTo>
                <a:cubicBezTo>
                  <a:pt x="15441" y="7082"/>
                  <a:pt x="15319" y="6973"/>
                  <a:pt x="15169" y="6973"/>
                </a:cubicBezTo>
                <a:close/>
                <a:moveTo>
                  <a:pt x="3425" y="6905"/>
                </a:moveTo>
                <a:cubicBezTo>
                  <a:pt x="3235" y="6905"/>
                  <a:pt x="3099" y="7055"/>
                  <a:pt x="3099" y="7231"/>
                </a:cubicBezTo>
                <a:cubicBezTo>
                  <a:pt x="3085" y="7435"/>
                  <a:pt x="3249" y="7585"/>
                  <a:pt x="3439" y="7585"/>
                </a:cubicBezTo>
                <a:cubicBezTo>
                  <a:pt x="3616" y="7571"/>
                  <a:pt x="3765" y="7435"/>
                  <a:pt x="3779" y="7245"/>
                </a:cubicBezTo>
                <a:cubicBezTo>
                  <a:pt x="3779" y="7055"/>
                  <a:pt x="3616" y="6905"/>
                  <a:pt x="3425" y="6905"/>
                </a:cubicBezTo>
                <a:close/>
                <a:moveTo>
                  <a:pt x="12450" y="7000"/>
                </a:moveTo>
                <a:cubicBezTo>
                  <a:pt x="12441" y="7000"/>
                  <a:pt x="12432" y="7000"/>
                  <a:pt x="12423" y="7000"/>
                </a:cubicBezTo>
                <a:lnTo>
                  <a:pt x="12437" y="7000"/>
                </a:lnTo>
                <a:cubicBezTo>
                  <a:pt x="12274" y="7028"/>
                  <a:pt x="12152" y="7150"/>
                  <a:pt x="12152" y="7313"/>
                </a:cubicBezTo>
                <a:cubicBezTo>
                  <a:pt x="12164" y="7469"/>
                  <a:pt x="12289" y="7599"/>
                  <a:pt x="12453" y="7599"/>
                </a:cubicBezTo>
                <a:cubicBezTo>
                  <a:pt x="12461" y="7599"/>
                  <a:pt x="12470" y="7599"/>
                  <a:pt x="12478" y="7598"/>
                </a:cubicBezTo>
                <a:cubicBezTo>
                  <a:pt x="12863" y="7572"/>
                  <a:pt x="12833" y="7000"/>
                  <a:pt x="12450" y="7000"/>
                </a:cubicBezTo>
                <a:close/>
                <a:moveTo>
                  <a:pt x="18781" y="7240"/>
                </a:moveTo>
                <a:cubicBezTo>
                  <a:pt x="18769" y="7240"/>
                  <a:pt x="18757" y="7242"/>
                  <a:pt x="18744" y="7245"/>
                </a:cubicBezTo>
                <a:cubicBezTo>
                  <a:pt x="18737" y="7244"/>
                  <a:pt x="18730" y="7244"/>
                  <a:pt x="18723" y="7244"/>
                </a:cubicBezTo>
                <a:cubicBezTo>
                  <a:pt x="18625" y="7244"/>
                  <a:pt x="18554" y="7334"/>
                  <a:pt x="18567" y="7435"/>
                </a:cubicBezTo>
                <a:cubicBezTo>
                  <a:pt x="18555" y="7531"/>
                  <a:pt x="18628" y="7617"/>
                  <a:pt x="18720" y="7617"/>
                </a:cubicBezTo>
                <a:cubicBezTo>
                  <a:pt x="18732" y="7617"/>
                  <a:pt x="18745" y="7615"/>
                  <a:pt x="18757" y="7612"/>
                </a:cubicBezTo>
                <a:cubicBezTo>
                  <a:pt x="18764" y="7613"/>
                  <a:pt x="18771" y="7613"/>
                  <a:pt x="18778" y="7613"/>
                </a:cubicBezTo>
                <a:cubicBezTo>
                  <a:pt x="18878" y="7613"/>
                  <a:pt x="18960" y="7524"/>
                  <a:pt x="18948" y="7422"/>
                </a:cubicBezTo>
                <a:cubicBezTo>
                  <a:pt x="18948" y="7326"/>
                  <a:pt x="18873" y="7240"/>
                  <a:pt x="18781" y="7240"/>
                </a:cubicBezTo>
                <a:close/>
                <a:moveTo>
                  <a:pt x="9678" y="7055"/>
                </a:moveTo>
                <a:cubicBezTo>
                  <a:pt x="9528" y="7068"/>
                  <a:pt x="9392" y="7191"/>
                  <a:pt x="9406" y="7354"/>
                </a:cubicBezTo>
                <a:cubicBezTo>
                  <a:pt x="9392" y="7531"/>
                  <a:pt x="9528" y="7666"/>
                  <a:pt x="9705" y="7666"/>
                </a:cubicBezTo>
                <a:cubicBezTo>
                  <a:pt x="9868" y="7666"/>
                  <a:pt x="10004" y="7531"/>
                  <a:pt x="10004" y="7354"/>
                </a:cubicBezTo>
                <a:cubicBezTo>
                  <a:pt x="10004" y="7191"/>
                  <a:pt x="9854" y="7055"/>
                  <a:pt x="9678" y="7055"/>
                </a:cubicBezTo>
                <a:close/>
                <a:moveTo>
                  <a:pt x="666" y="6987"/>
                </a:moveTo>
                <a:cubicBezTo>
                  <a:pt x="476" y="6987"/>
                  <a:pt x="326" y="7150"/>
                  <a:pt x="326" y="7340"/>
                </a:cubicBezTo>
                <a:cubicBezTo>
                  <a:pt x="326" y="7517"/>
                  <a:pt x="476" y="7680"/>
                  <a:pt x="666" y="7680"/>
                </a:cubicBezTo>
                <a:cubicBezTo>
                  <a:pt x="1128" y="7680"/>
                  <a:pt x="1128" y="6987"/>
                  <a:pt x="666" y="6987"/>
                </a:cubicBezTo>
                <a:close/>
                <a:moveTo>
                  <a:pt x="6970" y="7109"/>
                </a:moveTo>
                <a:cubicBezTo>
                  <a:pt x="6896" y="7109"/>
                  <a:pt x="6820" y="7134"/>
                  <a:pt x="6755" y="7191"/>
                </a:cubicBezTo>
                <a:cubicBezTo>
                  <a:pt x="6552" y="7381"/>
                  <a:pt x="6687" y="7734"/>
                  <a:pt x="6973" y="7748"/>
                </a:cubicBezTo>
                <a:cubicBezTo>
                  <a:pt x="7150" y="7748"/>
                  <a:pt x="7285" y="7612"/>
                  <a:pt x="7299" y="7449"/>
                </a:cubicBezTo>
                <a:cubicBezTo>
                  <a:pt x="7309" y="7249"/>
                  <a:pt x="7144" y="7109"/>
                  <a:pt x="6970" y="7109"/>
                </a:cubicBezTo>
                <a:close/>
                <a:moveTo>
                  <a:pt x="16012" y="7231"/>
                </a:moveTo>
                <a:cubicBezTo>
                  <a:pt x="16007" y="7231"/>
                  <a:pt x="16003" y="7231"/>
                  <a:pt x="15998" y="7231"/>
                </a:cubicBezTo>
                <a:cubicBezTo>
                  <a:pt x="15849" y="7231"/>
                  <a:pt x="15726" y="7354"/>
                  <a:pt x="15726" y="7503"/>
                </a:cubicBezTo>
                <a:cubicBezTo>
                  <a:pt x="15739" y="7644"/>
                  <a:pt x="15849" y="7749"/>
                  <a:pt x="15987" y="7749"/>
                </a:cubicBezTo>
                <a:cubicBezTo>
                  <a:pt x="15995" y="7749"/>
                  <a:pt x="16003" y="7749"/>
                  <a:pt x="16012" y="7748"/>
                </a:cubicBezTo>
                <a:cubicBezTo>
                  <a:pt x="16361" y="7735"/>
                  <a:pt x="16352" y="7231"/>
                  <a:pt x="16012" y="7231"/>
                </a:cubicBezTo>
                <a:close/>
                <a:moveTo>
                  <a:pt x="19573" y="7463"/>
                </a:moveTo>
                <a:cubicBezTo>
                  <a:pt x="19491" y="7571"/>
                  <a:pt x="19423" y="7626"/>
                  <a:pt x="19437" y="7680"/>
                </a:cubicBezTo>
                <a:cubicBezTo>
                  <a:pt x="19464" y="7748"/>
                  <a:pt x="19519" y="7802"/>
                  <a:pt x="19586" y="7830"/>
                </a:cubicBezTo>
                <a:cubicBezTo>
                  <a:pt x="19594" y="7832"/>
                  <a:pt x="19603" y="7833"/>
                  <a:pt x="19611" y="7833"/>
                </a:cubicBezTo>
                <a:cubicBezTo>
                  <a:pt x="19688" y="7833"/>
                  <a:pt x="19773" y="7727"/>
                  <a:pt x="19736" y="7653"/>
                </a:cubicBezTo>
                <a:cubicBezTo>
                  <a:pt x="19709" y="7585"/>
                  <a:pt x="19641" y="7544"/>
                  <a:pt x="19573" y="7463"/>
                </a:cubicBezTo>
                <a:close/>
                <a:moveTo>
                  <a:pt x="13293" y="7259"/>
                </a:moveTo>
                <a:cubicBezTo>
                  <a:pt x="13117" y="7259"/>
                  <a:pt x="12981" y="7395"/>
                  <a:pt x="12981" y="7571"/>
                </a:cubicBezTo>
                <a:cubicBezTo>
                  <a:pt x="12994" y="7721"/>
                  <a:pt x="13117" y="7843"/>
                  <a:pt x="13280" y="7857"/>
                </a:cubicBezTo>
                <a:cubicBezTo>
                  <a:pt x="13443" y="7843"/>
                  <a:pt x="13565" y="7721"/>
                  <a:pt x="13565" y="7571"/>
                </a:cubicBezTo>
                <a:cubicBezTo>
                  <a:pt x="13579" y="7408"/>
                  <a:pt x="13456" y="7259"/>
                  <a:pt x="13293" y="7259"/>
                </a:cubicBezTo>
                <a:close/>
                <a:moveTo>
                  <a:pt x="4268" y="7177"/>
                </a:moveTo>
                <a:cubicBezTo>
                  <a:pt x="3810" y="7191"/>
                  <a:pt x="3819" y="7857"/>
                  <a:pt x="4268" y="7857"/>
                </a:cubicBezTo>
                <a:cubicBezTo>
                  <a:pt x="4272" y="7857"/>
                  <a:pt x="4277" y="7857"/>
                  <a:pt x="4282" y="7857"/>
                </a:cubicBezTo>
                <a:cubicBezTo>
                  <a:pt x="4458" y="7857"/>
                  <a:pt x="4594" y="7707"/>
                  <a:pt x="4594" y="7517"/>
                </a:cubicBezTo>
                <a:cubicBezTo>
                  <a:pt x="4594" y="7340"/>
                  <a:pt x="4445" y="7191"/>
                  <a:pt x="4268" y="7177"/>
                </a:cubicBezTo>
                <a:close/>
                <a:moveTo>
                  <a:pt x="10521" y="7299"/>
                </a:moveTo>
                <a:cubicBezTo>
                  <a:pt x="10126" y="7299"/>
                  <a:pt x="10104" y="7898"/>
                  <a:pt x="10507" y="7911"/>
                </a:cubicBezTo>
                <a:cubicBezTo>
                  <a:pt x="10515" y="7912"/>
                  <a:pt x="10523" y="7912"/>
                  <a:pt x="10531" y="7912"/>
                </a:cubicBezTo>
                <a:cubicBezTo>
                  <a:pt x="10697" y="7912"/>
                  <a:pt x="10833" y="7781"/>
                  <a:pt x="10833" y="7626"/>
                </a:cubicBezTo>
                <a:cubicBezTo>
                  <a:pt x="10833" y="7449"/>
                  <a:pt x="10697" y="7299"/>
                  <a:pt x="10534" y="7299"/>
                </a:cubicBezTo>
                <a:cubicBezTo>
                  <a:pt x="10530" y="7299"/>
                  <a:pt x="10525" y="7299"/>
                  <a:pt x="10521" y="7299"/>
                </a:cubicBezTo>
                <a:close/>
                <a:moveTo>
                  <a:pt x="1507" y="7220"/>
                </a:moveTo>
                <a:cubicBezTo>
                  <a:pt x="1427" y="7220"/>
                  <a:pt x="1346" y="7248"/>
                  <a:pt x="1278" y="7313"/>
                </a:cubicBezTo>
                <a:cubicBezTo>
                  <a:pt x="1033" y="7517"/>
                  <a:pt x="1169" y="7911"/>
                  <a:pt x="1495" y="7925"/>
                </a:cubicBezTo>
                <a:cubicBezTo>
                  <a:pt x="1503" y="7925"/>
                  <a:pt x="1511" y="7926"/>
                  <a:pt x="1519" y="7926"/>
                </a:cubicBezTo>
                <a:cubicBezTo>
                  <a:pt x="1699" y="7926"/>
                  <a:pt x="1849" y="7781"/>
                  <a:pt x="1862" y="7598"/>
                </a:cubicBezTo>
                <a:cubicBezTo>
                  <a:pt x="1872" y="7379"/>
                  <a:pt x="1694" y="7220"/>
                  <a:pt x="1507" y="7220"/>
                </a:cubicBezTo>
                <a:close/>
                <a:moveTo>
                  <a:pt x="16827" y="7476"/>
                </a:moveTo>
                <a:cubicBezTo>
                  <a:pt x="16492" y="7490"/>
                  <a:pt x="16501" y="7993"/>
                  <a:pt x="16828" y="7993"/>
                </a:cubicBezTo>
                <a:cubicBezTo>
                  <a:pt x="16832" y="7993"/>
                  <a:pt x="16836" y="7993"/>
                  <a:pt x="16841" y="7993"/>
                </a:cubicBezTo>
                <a:cubicBezTo>
                  <a:pt x="16977" y="7993"/>
                  <a:pt x="17086" y="7870"/>
                  <a:pt x="17086" y="7734"/>
                </a:cubicBezTo>
                <a:cubicBezTo>
                  <a:pt x="17086" y="7585"/>
                  <a:pt x="16963" y="7476"/>
                  <a:pt x="16827" y="7476"/>
                </a:cubicBezTo>
                <a:close/>
                <a:moveTo>
                  <a:pt x="20416" y="7816"/>
                </a:moveTo>
                <a:cubicBezTo>
                  <a:pt x="20361" y="7830"/>
                  <a:pt x="20320" y="7857"/>
                  <a:pt x="20307" y="7911"/>
                </a:cubicBezTo>
                <a:cubicBezTo>
                  <a:pt x="20307" y="7965"/>
                  <a:pt x="20348" y="8006"/>
                  <a:pt x="20402" y="8020"/>
                </a:cubicBezTo>
                <a:cubicBezTo>
                  <a:pt x="20443" y="8020"/>
                  <a:pt x="20484" y="7965"/>
                  <a:pt x="20552" y="7925"/>
                </a:cubicBezTo>
                <a:cubicBezTo>
                  <a:pt x="20497" y="7870"/>
                  <a:pt x="20456" y="7816"/>
                  <a:pt x="20416" y="7816"/>
                </a:cubicBezTo>
                <a:close/>
                <a:moveTo>
                  <a:pt x="7800" y="7381"/>
                </a:moveTo>
                <a:cubicBezTo>
                  <a:pt x="7524" y="7381"/>
                  <a:pt x="7371" y="7725"/>
                  <a:pt x="7571" y="7925"/>
                </a:cubicBezTo>
                <a:cubicBezTo>
                  <a:pt x="7638" y="7996"/>
                  <a:pt x="7721" y="8028"/>
                  <a:pt x="7802" y="8028"/>
                </a:cubicBezTo>
                <a:cubicBezTo>
                  <a:pt x="7969" y="8028"/>
                  <a:pt x="8128" y="7895"/>
                  <a:pt x="8128" y="7694"/>
                </a:cubicBezTo>
                <a:cubicBezTo>
                  <a:pt x="8115" y="7531"/>
                  <a:pt x="7979" y="7395"/>
                  <a:pt x="7816" y="7381"/>
                </a:cubicBezTo>
                <a:cubicBezTo>
                  <a:pt x="7810" y="7381"/>
                  <a:pt x="7805" y="7381"/>
                  <a:pt x="7800" y="7381"/>
                </a:cubicBezTo>
                <a:close/>
                <a:moveTo>
                  <a:pt x="5087" y="7435"/>
                </a:moveTo>
                <a:cubicBezTo>
                  <a:pt x="4907" y="7435"/>
                  <a:pt x="4757" y="7579"/>
                  <a:pt x="4744" y="7762"/>
                </a:cubicBezTo>
                <a:cubicBezTo>
                  <a:pt x="4744" y="7938"/>
                  <a:pt x="4880" y="8088"/>
                  <a:pt x="5056" y="8101"/>
                </a:cubicBezTo>
                <a:cubicBezTo>
                  <a:pt x="5064" y="8102"/>
                  <a:pt x="5072" y="8102"/>
                  <a:pt x="5080" y="8102"/>
                </a:cubicBezTo>
                <a:cubicBezTo>
                  <a:pt x="5260" y="8102"/>
                  <a:pt x="5410" y="7957"/>
                  <a:pt x="5423" y="7775"/>
                </a:cubicBezTo>
                <a:cubicBezTo>
                  <a:pt x="5423" y="7598"/>
                  <a:pt x="5287" y="7449"/>
                  <a:pt x="5111" y="7435"/>
                </a:cubicBezTo>
                <a:cubicBezTo>
                  <a:pt x="5103" y="7435"/>
                  <a:pt x="5095" y="7435"/>
                  <a:pt x="5087" y="7435"/>
                </a:cubicBezTo>
                <a:close/>
                <a:moveTo>
                  <a:pt x="14095" y="7531"/>
                </a:moveTo>
                <a:cubicBezTo>
                  <a:pt x="13837" y="7544"/>
                  <a:pt x="13728" y="7857"/>
                  <a:pt x="13905" y="8033"/>
                </a:cubicBezTo>
                <a:cubicBezTo>
                  <a:pt x="13964" y="8089"/>
                  <a:pt x="14036" y="8113"/>
                  <a:pt x="14105" y="8113"/>
                </a:cubicBezTo>
                <a:cubicBezTo>
                  <a:pt x="14259" y="8113"/>
                  <a:pt x="14404" y="7994"/>
                  <a:pt x="14394" y="7816"/>
                </a:cubicBezTo>
                <a:cubicBezTo>
                  <a:pt x="14394" y="7653"/>
                  <a:pt x="14258" y="7531"/>
                  <a:pt x="14095" y="7531"/>
                </a:cubicBezTo>
                <a:close/>
                <a:moveTo>
                  <a:pt x="2314" y="7475"/>
                </a:moveTo>
                <a:cubicBezTo>
                  <a:pt x="2134" y="7475"/>
                  <a:pt x="1984" y="7620"/>
                  <a:pt x="1971" y="7802"/>
                </a:cubicBezTo>
                <a:cubicBezTo>
                  <a:pt x="1952" y="8029"/>
                  <a:pt x="2130" y="8184"/>
                  <a:pt x="2323" y="8184"/>
                </a:cubicBezTo>
                <a:cubicBezTo>
                  <a:pt x="2407" y="8184"/>
                  <a:pt x="2494" y="8154"/>
                  <a:pt x="2569" y="8088"/>
                </a:cubicBezTo>
                <a:cubicBezTo>
                  <a:pt x="2800" y="7884"/>
                  <a:pt x="2664" y="7490"/>
                  <a:pt x="2338" y="7476"/>
                </a:cubicBezTo>
                <a:cubicBezTo>
                  <a:pt x="2330" y="7476"/>
                  <a:pt x="2322" y="7475"/>
                  <a:pt x="2314" y="7475"/>
                </a:cubicBezTo>
                <a:close/>
                <a:moveTo>
                  <a:pt x="11351" y="7571"/>
                </a:moveTo>
                <a:cubicBezTo>
                  <a:pt x="10941" y="7571"/>
                  <a:pt x="10937" y="8198"/>
                  <a:pt x="11339" y="8198"/>
                </a:cubicBezTo>
                <a:cubicBezTo>
                  <a:pt x="11351" y="8198"/>
                  <a:pt x="11364" y="8198"/>
                  <a:pt x="11377" y="8197"/>
                </a:cubicBezTo>
                <a:cubicBezTo>
                  <a:pt x="11553" y="8197"/>
                  <a:pt x="11689" y="8061"/>
                  <a:pt x="11689" y="7884"/>
                </a:cubicBezTo>
                <a:cubicBezTo>
                  <a:pt x="11689" y="7721"/>
                  <a:pt x="11553" y="7571"/>
                  <a:pt x="11377" y="7571"/>
                </a:cubicBezTo>
                <a:cubicBezTo>
                  <a:pt x="11368" y="7571"/>
                  <a:pt x="11360" y="7571"/>
                  <a:pt x="11351" y="7571"/>
                </a:cubicBezTo>
                <a:close/>
                <a:moveTo>
                  <a:pt x="17633" y="7774"/>
                </a:moveTo>
                <a:cubicBezTo>
                  <a:pt x="17521" y="7774"/>
                  <a:pt x="17424" y="7865"/>
                  <a:pt x="17412" y="7979"/>
                </a:cubicBezTo>
                <a:cubicBezTo>
                  <a:pt x="17398" y="8115"/>
                  <a:pt x="17493" y="8237"/>
                  <a:pt x="17629" y="8251"/>
                </a:cubicBezTo>
                <a:cubicBezTo>
                  <a:pt x="17637" y="8252"/>
                  <a:pt x="17645" y="8252"/>
                  <a:pt x="17652" y="8252"/>
                </a:cubicBezTo>
                <a:cubicBezTo>
                  <a:pt x="17779" y="8252"/>
                  <a:pt x="17888" y="8148"/>
                  <a:pt x="17901" y="8020"/>
                </a:cubicBezTo>
                <a:cubicBezTo>
                  <a:pt x="17901" y="7884"/>
                  <a:pt x="17792" y="7775"/>
                  <a:pt x="17656" y="7775"/>
                </a:cubicBezTo>
                <a:cubicBezTo>
                  <a:pt x="17649" y="7774"/>
                  <a:pt x="17641" y="7774"/>
                  <a:pt x="17633" y="7774"/>
                </a:cubicBezTo>
                <a:close/>
                <a:moveTo>
                  <a:pt x="8631" y="7625"/>
                </a:moveTo>
                <a:cubicBezTo>
                  <a:pt x="8626" y="7625"/>
                  <a:pt x="8622" y="7626"/>
                  <a:pt x="8618" y="7626"/>
                </a:cubicBezTo>
                <a:cubicBezTo>
                  <a:pt x="8441" y="7639"/>
                  <a:pt x="8305" y="7802"/>
                  <a:pt x="8319" y="7979"/>
                </a:cubicBezTo>
                <a:cubicBezTo>
                  <a:pt x="8332" y="8142"/>
                  <a:pt x="8468" y="8265"/>
                  <a:pt x="8645" y="8265"/>
                </a:cubicBezTo>
                <a:cubicBezTo>
                  <a:pt x="9062" y="8251"/>
                  <a:pt x="9039" y="7625"/>
                  <a:pt x="8631" y="7625"/>
                </a:cubicBezTo>
                <a:close/>
                <a:moveTo>
                  <a:pt x="5899" y="7666"/>
                </a:moveTo>
                <a:cubicBezTo>
                  <a:pt x="5722" y="7680"/>
                  <a:pt x="5573" y="7830"/>
                  <a:pt x="5559" y="8006"/>
                </a:cubicBezTo>
                <a:cubicBezTo>
                  <a:pt x="5559" y="8202"/>
                  <a:pt x="5709" y="8347"/>
                  <a:pt x="5889" y="8347"/>
                </a:cubicBezTo>
                <a:cubicBezTo>
                  <a:pt x="5897" y="8347"/>
                  <a:pt x="5905" y="8347"/>
                  <a:pt x="5913" y="8346"/>
                </a:cubicBezTo>
                <a:cubicBezTo>
                  <a:pt x="6103" y="8346"/>
                  <a:pt x="6239" y="8183"/>
                  <a:pt x="6225" y="8006"/>
                </a:cubicBezTo>
                <a:cubicBezTo>
                  <a:pt x="6225" y="7830"/>
                  <a:pt x="6076" y="7680"/>
                  <a:pt x="5899" y="7680"/>
                </a:cubicBezTo>
                <a:lnTo>
                  <a:pt x="5899" y="7666"/>
                </a:lnTo>
                <a:close/>
                <a:moveTo>
                  <a:pt x="14941" y="7788"/>
                </a:moveTo>
                <a:cubicBezTo>
                  <a:pt x="14935" y="7788"/>
                  <a:pt x="14930" y="7788"/>
                  <a:pt x="14924" y="7789"/>
                </a:cubicBezTo>
                <a:cubicBezTo>
                  <a:pt x="14761" y="7789"/>
                  <a:pt x="14639" y="7911"/>
                  <a:pt x="14639" y="8074"/>
                </a:cubicBezTo>
                <a:cubicBezTo>
                  <a:pt x="14639" y="8246"/>
                  <a:pt x="14783" y="8357"/>
                  <a:pt x="14931" y="8357"/>
                </a:cubicBezTo>
                <a:cubicBezTo>
                  <a:pt x="15006" y="8357"/>
                  <a:pt x="15082" y="8329"/>
                  <a:pt x="15142" y="8265"/>
                </a:cubicBezTo>
                <a:cubicBezTo>
                  <a:pt x="15315" y="8092"/>
                  <a:pt x="15188" y="7788"/>
                  <a:pt x="14941" y="7788"/>
                </a:cubicBezTo>
                <a:close/>
                <a:moveTo>
                  <a:pt x="3141" y="7720"/>
                </a:moveTo>
                <a:cubicBezTo>
                  <a:pt x="2950" y="7720"/>
                  <a:pt x="2800" y="7865"/>
                  <a:pt x="2800" y="8061"/>
                </a:cubicBezTo>
                <a:cubicBezTo>
                  <a:pt x="2787" y="8257"/>
                  <a:pt x="2950" y="8415"/>
                  <a:pt x="3143" y="8415"/>
                </a:cubicBezTo>
                <a:cubicBezTo>
                  <a:pt x="3151" y="8415"/>
                  <a:pt x="3159" y="8415"/>
                  <a:pt x="3167" y="8414"/>
                </a:cubicBezTo>
                <a:cubicBezTo>
                  <a:pt x="3629" y="8414"/>
                  <a:pt x="3629" y="7721"/>
                  <a:pt x="3167" y="7721"/>
                </a:cubicBezTo>
                <a:cubicBezTo>
                  <a:pt x="3158" y="7720"/>
                  <a:pt x="3150" y="7720"/>
                  <a:pt x="3141" y="7720"/>
                </a:cubicBezTo>
                <a:close/>
                <a:moveTo>
                  <a:pt x="12206" y="7830"/>
                </a:moveTo>
                <a:cubicBezTo>
                  <a:pt x="12029" y="7830"/>
                  <a:pt x="11893" y="7965"/>
                  <a:pt x="11907" y="8142"/>
                </a:cubicBezTo>
                <a:cubicBezTo>
                  <a:pt x="11907" y="8319"/>
                  <a:pt x="12043" y="8455"/>
                  <a:pt x="12219" y="8455"/>
                </a:cubicBezTo>
                <a:cubicBezTo>
                  <a:pt x="12383" y="8441"/>
                  <a:pt x="12519" y="8305"/>
                  <a:pt x="12519" y="8129"/>
                </a:cubicBezTo>
                <a:cubicBezTo>
                  <a:pt x="12505" y="7965"/>
                  <a:pt x="12369" y="7830"/>
                  <a:pt x="12206" y="7830"/>
                </a:cubicBezTo>
                <a:close/>
                <a:moveTo>
                  <a:pt x="18481" y="8032"/>
                </a:moveTo>
                <a:cubicBezTo>
                  <a:pt x="18474" y="8032"/>
                  <a:pt x="18466" y="8033"/>
                  <a:pt x="18458" y="8033"/>
                </a:cubicBezTo>
                <a:cubicBezTo>
                  <a:pt x="18336" y="8033"/>
                  <a:pt x="18241" y="8142"/>
                  <a:pt x="18254" y="8265"/>
                </a:cubicBezTo>
                <a:cubicBezTo>
                  <a:pt x="18254" y="8379"/>
                  <a:pt x="18338" y="8470"/>
                  <a:pt x="18449" y="8470"/>
                </a:cubicBezTo>
                <a:cubicBezTo>
                  <a:pt x="18456" y="8470"/>
                  <a:pt x="18464" y="8469"/>
                  <a:pt x="18472" y="8468"/>
                </a:cubicBezTo>
                <a:cubicBezTo>
                  <a:pt x="18480" y="8469"/>
                  <a:pt x="18487" y="8470"/>
                  <a:pt x="18495" y="8470"/>
                </a:cubicBezTo>
                <a:cubicBezTo>
                  <a:pt x="18608" y="8470"/>
                  <a:pt x="18703" y="8378"/>
                  <a:pt x="18703" y="8251"/>
                </a:cubicBezTo>
                <a:cubicBezTo>
                  <a:pt x="18703" y="8136"/>
                  <a:pt x="18606" y="8032"/>
                  <a:pt x="18481" y="8032"/>
                </a:cubicBezTo>
                <a:close/>
                <a:moveTo>
                  <a:pt x="9460" y="7870"/>
                </a:moveTo>
                <a:cubicBezTo>
                  <a:pt x="9038" y="7870"/>
                  <a:pt x="9016" y="8496"/>
                  <a:pt x="9447" y="8509"/>
                </a:cubicBezTo>
                <a:cubicBezTo>
                  <a:pt x="9610" y="8509"/>
                  <a:pt x="9746" y="8387"/>
                  <a:pt x="9773" y="8224"/>
                </a:cubicBezTo>
                <a:cubicBezTo>
                  <a:pt x="9786" y="8047"/>
                  <a:pt x="9651" y="7884"/>
                  <a:pt x="9474" y="7870"/>
                </a:cubicBezTo>
                <a:cubicBezTo>
                  <a:pt x="9469" y="7870"/>
                  <a:pt x="9465" y="7870"/>
                  <a:pt x="9460" y="7870"/>
                </a:cubicBezTo>
                <a:close/>
                <a:moveTo>
                  <a:pt x="460" y="7801"/>
                </a:moveTo>
                <a:cubicBezTo>
                  <a:pt x="447" y="7801"/>
                  <a:pt x="435" y="7801"/>
                  <a:pt x="421" y="7802"/>
                </a:cubicBezTo>
                <a:cubicBezTo>
                  <a:pt x="231" y="7802"/>
                  <a:pt x="122" y="7925"/>
                  <a:pt x="122" y="8169"/>
                </a:cubicBezTo>
                <a:cubicBezTo>
                  <a:pt x="122" y="8400"/>
                  <a:pt x="218" y="8523"/>
                  <a:pt x="421" y="8523"/>
                </a:cubicBezTo>
                <a:cubicBezTo>
                  <a:pt x="435" y="8524"/>
                  <a:pt x="447" y="8524"/>
                  <a:pt x="460" y="8524"/>
                </a:cubicBezTo>
                <a:cubicBezTo>
                  <a:pt x="939" y="8524"/>
                  <a:pt x="939" y="7801"/>
                  <a:pt x="460" y="7801"/>
                </a:cubicBezTo>
                <a:close/>
                <a:moveTo>
                  <a:pt x="15762" y="8032"/>
                </a:moveTo>
                <a:cubicBezTo>
                  <a:pt x="15755" y="8032"/>
                  <a:pt x="15747" y="8033"/>
                  <a:pt x="15740" y="8033"/>
                </a:cubicBezTo>
                <a:cubicBezTo>
                  <a:pt x="15577" y="8033"/>
                  <a:pt x="15454" y="8169"/>
                  <a:pt x="15468" y="8332"/>
                </a:cubicBezTo>
                <a:cubicBezTo>
                  <a:pt x="15482" y="8482"/>
                  <a:pt x="15604" y="8591"/>
                  <a:pt x="15753" y="8591"/>
                </a:cubicBezTo>
                <a:cubicBezTo>
                  <a:pt x="15760" y="8591"/>
                  <a:pt x="15767" y="8592"/>
                  <a:pt x="15774" y="8592"/>
                </a:cubicBezTo>
                <a:cubicBezTo>
                  <a:pt x="15915" y="8592"/>
                  <a:pt x="16039" y="8461"/>
                  <a:pt x="16039" y="8305"/>
                </a:cubicBezTo>
                <a:cubicBezTo>
                  <a:pt x="16039" y="8163"/>
                  <a:pt x="15915" y="8032"/>
                  <a:pt x="15762" y="8032"/>
                </a:cubicBezTo>
                <a:close/>
                <a:moveTo>
                  <a:pt x="6787" y="7917"/>
                </a:moveTo>
                <a:cubicBezTo>
                  <a:pt x="6769" y="7917"/>
                  <a:pt x="6749" y="7920"/>
                  <a:pt x="6728" y="7925"/>
                </a:cubicBezTo>
                <a:cubicBezTo>
                  <a:pt x="6361" y="8006"/>
                  <a:pt x="6375" y="8509"/>
                  <a:pt x="6728" y="8591"/>
                </a:cubicBezTo>
                <a:cubicBezTo>
                  <a:pt x="6744" y="8593"/>
                  <a:pt x="6759" y="8595"/>
                  <a:pt x="6773" y="8595"/>
                </a:cubicBezTo>
                <a:cubicBezTo>
                  <a:pt x="7101" y="8595"/>
                  <a:pt x="7096" y="7917"/>
                  <a:pt x="6787" y="7917"/>
                </a:cubicBezTo>
                <a:close/>
                <a:moveTo>
                  <a:pt x="13044" y="8073"/>
                </a:moveTo>
                <a:cubicBezTo>
                  <a:pt x="13036" y="8073"/>
                  <a:pt x="13029" y="8074"/>
                  <a:pt x="13021" y="8074"/>
                </a:cubicBezTo>
                <a:cubicBezTo>
                  <a:pt x="12845" y="8088"/>
                  <a:pt x="12722" y="8224"/>
                  <a:pt x="12722" y="8400"/>
                </a:cubicBezTo>
                <a:cubicBezTo>
                  <a:pt x="12736" y="8564"/>
                  <a:pt x="12872" y="8699"/>
                  <a:pt x="13049" y="8699"/>
                </a:cubicBezTo>
                <a:cubicBezTo>
                  <a:pt x="13212" y="8686"/>
                  <a:pt x="13348" y="8536"/>
                  <a:pt x="13334" y="8373"/>
                </a:cubicBezTo>
                <a:cubicBezTo>
                  <a:pt x="13334" y="8205"/>
                  <a:pt x="13198" y="8073"/>
                  <a:pt x="13044" y="8073"/>
                </a:cubicBezTo>
                <a:close/>
                <a:moveTo>
                  <a:pt x="3947" y="7990"/>
                </a:moveTo>
                <a:cubicBezTo>
                  <a:pt x="3496" y="7990"/>
                  <a:pt x="3483" y="8700"/>
                  <a:pt x="3956" y="8700"/>
                </a:cubicBezTo>
                <a:cubicBezTo>
                  <a:pt x="3960" y="8700"/>
                  <a:pt x="3965" y="8700"/>
                  <a:pt x="3969" y="8699"/>
                </a:cubicBezTo>
                <a:cubicBezTo>
                  <a:pt x="4418" y="8686"/>
                  <a:pt x="4445" y="8033"/>
                  <a:pt x="3996" y="7993"/>
                </a:cubicBezTo>
                <a:cubicBezTo>
                  <a:pt x="3979" y="7991"/>
                  <a:pt x="3963" y="7990"/>
                  <a:pt x="3947" y="7990"/>
                </a:cubicBezTo>
                <a:close/>
                <a:moveTo>
                  <a:pt x="19283" y="8288"/>
                </a:moveTo>
                <a:cubicBezTo>
                  <a:pt x="19186" y="8288"/>
                  <a:pt x="19097" y="8397"/>
                  <a:pt x="19097" y="8496"/>
                </a:cubicBezTo>
                <a:cubicBezTo>
                  <a:pt x="19097" y="8604"/>
                  <a:pt x="19179" y="8686"/>
                  <a:pt x="19287" y="8699"/>
                </a:cubicBezTo>
                <a:cubicBezTo>
                  <a:pt x="19294" y="8700"/>
                  <a:pt x="19300" y="8701"/>
                  <a:pt x="19306" y="8701"/>
                </a:cubicBezTo>
                <a:cubicBezTo>
                  <a:pt x="19408" y="8701"/>
                  <a:pt x="19505" y="8595"/>
                  <a:pt x="19505" y="8441"/>
                </a:cubicBezTo>
                <a:cubicBezTo>
                  <a:pt x="19451" y="8387"/>
                  <a:pt x="19383" y="8332"/>
                  <a:pt x="19315" y="8305"/>
                </a:cubicBezTo>
                <a:lnTo>
                  <a:pt x="19315" y="8292"/>
                </a:lnTo>
                <a:cubicBezTo>
                  <a:pt x="19304" y="8289"/>
                  <a:pt x="19294" y="8288"/>
                  <a:pt x="19283" y="8288"/>
                </a:cubicBezTo>
                <a:close/>
                <a:moveTo>
                  <a:pt x="1291" y="8033"/>
                </a:moveTo>
                <a:cubicBezTo>
                  <a:pt x="1286" y="8033"/>
                  <a:pt x="1282" y="8033"/>
                  <a:pt x="1278" y="8033"/>
                </a:cubicBezTo>
                <a:cubicBezTo>
                  <a:pt x="1074" y="8033"/>
                  <a:pt x="897" y="8197"/>
                  <a:pt x="897" y="8400"/>
                </a:cubicBezTo>
                <a:lnTo>
                  <a:pt x="897" y="8414"/>
                </a:lnTo>
                <a:cubicBezTo>
                  <a:pt x="897" y="8610"/>
                  <a:pt x="1048" y="8768"/>
                  <a:pt x="1240" y="8768"/>
                </a:cubicBezTo>
                <a:cubicBezTo>
                  <a:pt x="1248" y="8768"/>
                  <a:pt x="1256" y="8768"/>
                  <a:pt x="1264" y="8767"/>
                </a:cubicBezTo>
                <a:cubicBezTo>
                  <a:pt x="1281" y="8769"/>
                  <a:pt x="1297" y="8770"/>
                  <a:pt x="1313" y="8770"/>
                </a:cubicBezTo>
                <a:cubicBezTo>
                  <a:pt x="1777" y="8770"/>
                  <a:pt x="1777" y="8033"/>
                  <a:pt x="1291" y="8033"/>
                </a:cubicBezTo>
                <a:close/>
                <a:moveTo>
                  <a:pt x="10279" y="8155"/>
                </a:moveTo>
                <a:cubicBezTo>
                  <a:pt x="10100" y="8155"/>
                  <a:pt x="9964" y="8299"/>
                  <a:pt x="9977" y="8468"/>
                </a:cubicBezTo>
                <a:cubicBezTo>
                  <a:pt x="9977" y="8631"/>
                  <a:pt x="10099" y="8767"/>
                  <a:pt x="10262" y="8781"/>
                </a:cubicBezTo>
                <a:cubicBezTo>
                  <a:pt x="10271" y="8782"/>
                  <a:pt x="10280" y="8782"/>
                  <a:pt x="10289" y="8782"/>
                </a:cubicBezTo>
                <a:cubicBezTo>
                  <a:pt x="10454" y="8782"/>
                  <a:pt x="10589" y="8663"/>
                  <a:pt x="10602" y="8496"/>
                </a:cubicBezTo>
                <a:cubicBezTo>
                  <a:pt x="10616" y="8319"/>
                  <a:pt x="10480" y="8156"/>
                  <a:pt x="10303" y="8156"/>
                </a:cubicBezTo>
                <a:cubicBezTo>
                  <a:pt x="10295" y="8155"/>
                  <a:pt x="10287" y="8155"/>
                  <a:pt x="10279" y="8155"/>
                </a:cubicBezTo>
                <a:close/>
                <a:moveTo>
                  <a:pt x="16583" y="8278"/>
                </a:moveTo>
                <a:lnTo>
                  <a:pt x="16583" y="8292"/>
                </a:lnTo>
                <a:cubicBezTo>
                  <a:pt x="16576" y="8291"/>
                  <a:pt x="16569" y="8291"/>
                  <a:pt x="16562" y="8291"/>
                </a:cubicBezTo>
                <a:cubicBezTo>
                  <a:pt x="16409" y="8291"/>
                  <a:pt x="16298" y="8435"/>
                  <a:pt x="16311" y="8591"/>
                </a:cubicBezTo>
                <a:cubicBezTo>
                  <a:pt x="16311" y="8727"/>
                  <a:pt x="16447" y="8849"/>
                  <a:pt x="16596" y="8849"/>
                </a:cubicBezTo>
                <a:cubicBezTo>
                  <a:pt x="16732" y="8835"/>
                  <a:pt x="16854" y="8713"/>
                  <a:pt x="16854" y="8564"/>
                </a:cubicBezTo>
                <a:cubicBezTo>
                  <a:pt x="16854" y="8414"/>
                  <a:pt x="16746" y="8292"/>
                  <a:pt x="16583" y="8278"/>
                </a:cubicBezTo>
                <a:close/>
                <a:moveTo>
                  <a:pt x="7547" y="8209"/>
                </a:moveTo>
                <a:cubicBezTo>
                  <a:pt x="7380" y="8209"/>
                  <a:pt x="7231" y="8341"/>
                  <a:pt x="7231" y="8523"/>
                </a:cubicBezTo>
                <a:cubicBezTo>
                  <a:pt x="7218" y="8699"/>
                  <a:pt x="7367" y="8849"/>
                  <a:pt x="7544" y="8863"/>
                </a:cubicBezTo>
                <a:cubicBezTo>
                  <a:pt x="7734" y="8863"/>
                  <a:pt x="7884" y="8727"/>
                  <a:pt x="7884" y="8550"/>
                </a:cubicBezTo>
                <a:cubicBezTo>
                  <a:pt x="7897" y="8360"/>
                  <a:pt x="7761" y="8210"/>
                  <a:pt x="7571" y="8210"/>
                </a:cubicBezTo>
                <a:cubicBezTo>
                  <a:pt x="7563" y="8210"/>
                  <a:pt x="7555" y="8209"/>
                  <a:pt x="7547" y="8209"/>
                </a:cubicBezTo>
                <a:close/>
                <a:moveTo>
                  <a:pt x="20133" y="8585"/>
                </a:moveTo>
                <a:cubicBezTo>
                  <a:pt x="20063" y="8585"/>
                  <a:pt x="19996" y="8646"/>
                  <a:pt x="20008" y="8727"/>
                </a:cubicBezTo>
                <a:cubicBezTo>
                  <a:pt x="20008" y="8826"/>
                  <a:pt x="20065" y="8891"/>
                  <a:pt x="20147" y="8891"/>
                </a:cubicBezTo>
                <a:cubicBezTo>
                  <a:pt x="20155" y="8891"/>
                  <a:pt x="20163" y="8891"/>
                  <a:pt x="20171" y="8890"/>
                </a:cubicBezTo>
                <a:cubicBezTo>
                  <a:pt x="20239" y="8876"/>
                  <a:pt x="20293" y="8808"/>
                  <a:pt x="20388" y="8740"/>
                </a:cubicBezTo>
                <a:cubicBezTo>
                  <a:pt x="20293" y="8672"/>
                  <a:pt x="20239" y="8604"/>
                  <a:pt x="20171" y="8591"/>
                </a:cubicBezTo>
                <a:cubicBezTo>
                  <a:pt x="20159" y="8587"/>
                  <a:pt x="20146" y="8585"/>
                  <a:pt x="20133" y="8585"/>
                </a:cubicBezTo>
                <a:close/>
                <a:moveTo>
                  <a:pt x="4808" y="8251"/>
                </a:moveTo>
                <a:cubicBezTo>
                  <a:pt x="4506" y="8251"/>
                  <a:pt x="4340" y="8608"/>
                  <a:pt x="4553" y="8835"/>
                </a:cubicBezTo>
                <a:cubicBezTo>
                  <a:pt x="4628" y="8915"/>
                  <a:pt x="4722" y="8951"/>
                  <a:pt x="4814" y="8951"/>
                </a:cubicBezTo>
                <a:cubicBezTo>
                  <a:pt x="4989" y="8951"/>
                  <a:pt x="5156" y="8819"/>
                  <a:pt x="5165" y="8604"/>
                </a:cubicBezTo>
                <a:cubicBezTo>
                  <a:pt x="5165" y="8414"/>
                  <a:pt x="5016" y="8251"/>
                  <a:pt x="4825" y="8251"/>
                </a:cubicBezTo>
                <a:cubicBezTo>
                  <a:pt x="4820" y="8251"/>
                  <a:pt x="4814" y="8251"/>
                  <a:pt x="4808" y="8251"/>
                </a:cubicBezTo>
                <a:close/>
                <a:moveTo>
                  <a:pt x="13864" y="8346"/>
                </a:moveTo>
                <a:cubicBezTo>
                  <a:pt x="13687" y="8346"/>
                  <a:pt x="13552" y="8496"/>
                  <a:pt x="13552" y="8659"/>
                </a:cubicBezTo>
                <a:cubicBezTo>
                  <a:pt x="13552" y="8822"/>
                  <a:pt x="13687" y="8971"/>
                  <a:pt x="13851" y="8971"/>
                </a:cubicBezTo>
                <a:cubicBezTo>
                  <a:pt x="14027" y="8971"/>
                  <a:pt x="14177" y="8822"/>
                  <a:pt x="14177" y="8659"/>
                </a:cubicBezTo>
                <a:cubicBezTo>
                  <a:pt x="14163" y="8482"/>
                  <a:pt x="14027" y="8346"/>
                  <a:pt x="13864" y="8346"/>
                </a:cubicBezTo>
                <a:close/>
                <a:moveTo>
                  <a:pt x="11107" y="8397"/>
                </a:moveTo>
                <a:cubicBezTo>
                  <a:pt x="10942" y="8397"/>
                  <a:pt x="10778" y="8509"/>
                  <a:pt x="10792" y="8727"/>
                </a:cubicBezTo>
                <a:cubicBezTo>
                  <a:pt x="10799" y="8931"/>
                  <a:pt x="10952" y="9029"/>
                  <a:pt x="11106" y="9029"/>
                </a:cubicBezTo>
                <a:cubicBezTo>
                  <a:pt x="11271" y="9029"/>
                  <a:pt x="11438" y="8917"/>
                  <a:pt x="11431" y="8699"/>
                </a:cubicBezTo>
                <a:cubicBezTo>
                  <a:pt x="11418" y="8496"/>
                  <a:pt x="11262" y="8397"/>
                  <a:pt x="11107" y="8397"/>
                </a:cubicBezTo>
                <a:close/>
                <a:moveTo>
                  <a:pt x="2053" y="8305"/>
                </a:moveTo>
                <a:cubicBezTo>
                  <a:pt x="1563" y="8305"/>
                  <a:pt x="1580" y="9041"/>
                  <a:pt x="2055" y="9041"/>
                </a:cubicBezTo>
                <a:cubicBezTo>
                  <a:pt x="2068" y="9041"/>
                  <a:pt x="2080" y="9040"/>
                  <a:pt x="2093" y="9039"/>
                </a:cubicBezTo>
                <a:cubicBezTo>
                  <a:pt x="2555" y="8985"/>
                  <a:pt x="2528" y="8305"/>
                  <a:pt x="2066" y="8305"/>
                </a:cubicBezTo>
                <a:cubicBezTo>
                  <a:pt x="2062" y="8305"/>
                  <a:pt x="2057" y="8305"/>
                  <a:pt x="2053" y="8305"/>
                </a:cubicBezTo>
                <a:close/>
                <a:moveTo>
                  <a:pt x="8400" y="8455"/>
                </a:moveTo>
                <a:cubicBezTo>
                  <a:pt x="7965" y="8455"/>
                  <a:pt x="7965" y="9094"/>
                  <a:pt x="8400" y="9094"/>
                </a:cubicBezTo>
                <a:cubicBezTo>
                  <a:pt x="8563" y="9094"/>
                  <a:pt x="8713" y="8958"/>
                  <a:pt x="8713" y="8781"/>
                </a:cubicBezTo>
                <a:cubicBezTo>
                  <a:pt x="8713" y="8604"/>
                  <a:pt x="8577" y="8455"/>
                  <a:pt x="8400" y="8455"/>
                </a:cubicBezTo>
                <a:close/>
                <a:moveTo>
                  <a:pt x="17398" y="8577"/>
                </a:moveTo>
                <a:cubicBezTo>
                  <a:pt x="17394" y="8577"/>
                  <a:pt x="17389" y="8577"/>
                  <a:pt x="17385" y="8577"/>
                </a:cubicBezTo>
                <a:lnTo>
                  <a:pt x="17398" y="8577"/>
                </a:lnTo>
                <a:cubicBezTo>
                  <a:pt x="17086" y="8604"/>
                  <a:pt x="17086" y="9053"/>
                  <a:pt x="17398" y="9094"/>
                </a:cubicBezTo>
                <a:cubicBezTo>
                  <a:pt x="17747" y="9080"/>
                  <a:pt x="17738" y="8577"/>
                  <a:pt x="17398" y="8577"/>
                </a:cubicBezTo>
                <a:close/>
                <a:moveTo>
                  <a:pt x="20991" y="8923"/>
                </a:moveTo>
                <a:cubicBezTo>
                  <a:pt x="20984" y="8923"/>
                  <a:pt x="20978" y="8926"/>
                  <a:pt x="20973" y="8931"/>
                </a:cubicBezTo>
                <a:cubicBezTo>
                  <a:pt x="20919" y="8958"/>
                  <a:pt x="20891" y="8998"/>
                  <a:pt x="20878" y="9053"/>
                </a:cubicBezTo>
                <a:cubicBezTo>
                  <a:pt x="20878" y="9080"/>
                  <a:pt x="20959" y="9134"/>
                  <a:pt x="20986" y="9134"/>
                </a:cubicBezTo>
                <a:cubicBezTo>
                  <a:pt x="21014" y="9121"/>
                  <a:pt x="21068" y="9066"/>
                  <a:pt x="21122" y="9012"/>
                </a:cubicBezTo>
                <a:cubicBezTo>
                  <a:pt x="21067" y="8968"/>
                  <a:pt x="21020" y="8923"/>
                  <a:pt x="20991" y="8923"/>
                </a:cubicBezTo>
                <a:close/>
                <a:moveTo>
                  <a:pt x="5641" y="8482"/>
                </a:moveTo>
                <a:cubicBezTo>
                  <a:pt x="5451" y="8482"/>
                  <a:pt x="5287" y="8631"/>
                  <a:pt x="5287" y="8822"/>
                </a:cubicBezTo>
                <a:cubicBezTo>
                  <a:pt x="5280" y="9060"/>
                  <a:pt x="5461" y="9182"/>
                  <a:pt x="5639" y="9182"/>
                </a:cubicBezTo>
                <a:cubicBezTo>
                  <a:pt x="5807" y="9182"/>
                  <a:pt x="5974" y="9073"/>
                  <a:pt x="5981" y="8849"/>
                </a:cubicBezTo>
                <a:cubicBezTo>
                  <a:pt x="5981" y="8645"/>
                  <a:pt x="5831" y="8496"/>
                  <a:pt x="5641" y="8482"/>
                </a:cubicBezTo>
                <a:close/>
                <a:moveTo>
                  <a:pt x="14693" y="8591"/>
                </a:moveTo>
                <a:cubicBezTo>
                  <a:pt x="14688" y="8591"/>
                  <a:pt x="14684" y="8591"/>
                  <a:pt x="14680" y="8591"/>
                </a:cubicBezTo>
                <a:cubicBezTo>
                  <a:pt x="14299" y="8604"/>
                  <a:pt x="14286" y="9162"/>
                  <a:pt x="14652" y="9202"/>
                </a:cubicBezTo>
                <a:cubicBezTo>
                  <a:pt x="14665" y="9204"/>
                  <a:pt x="14678" y="9204"/>
                  <a:pt x="14690" y="9204"/>
                </a:cubicBezTo>
                <a:cubicBezTo>
                  <a:pt x="15085" y="9204"/>
                  <a:pt x="15101" y="8591"/>
                  <a:pt x="14693" y="8591"/>
                </a:cubicBezTo>
                <a:close/>
                <a:moveTo>
                  <a:pt x="2909" y="8536"/>
                </a:moveTo>
                <a:cubicBezTo>
                  <a:pt x="2705" y="8536"/>
                  <a:pt x="2542" y="8699"/>
                  <a:pt x="2555" y="8890"/>
                </a:cubicBezTo>
                <a:cubicBezTo>
                  <a:pt x="2542" y="9094"/>
                  <a:pt x="2705" y="9270"/>
                  <a:pt x="2909" y="9270"/>
                </a:cubicBezTo>
                <a:cubicBezTo>
                  <a:pt x="3113" y="9270"/>
                  <a:pt x="3276" y="9107"/>
                  <a:pt x="3276" y="8903"/>
                </a:cubicBezTo>
                <a:cubicBezTo>
                  <a:pt x="3276" y="8699"/>
                  <a:pt x="3113" y="8536"/>
                  <a:pt x="2909" y="8536"/>
                </a:cubicBezTo>
                <a:close/>
                <a:moveTo>
                  <a:pt x="11926" y="8633"/>
                </a:moveTo>
                <a:cubicBezTo>
                  <a:pt x="11848" y="8633"/>
                  <a:pt x="11768" y="8662"/>
                  <a:pt x="11703" y="8727"/>
                </a:cubicBezTo>
                <a:cubicBezTo>
                  <a:pt x="11503" y="8927"/>
                  <a:pt x="11643" y="9271"/>
                  <a:pt x="11918" y="9271"/>
                </a:cubicBezTo>
                <a:cubicBezTo>
                  <a:pt x="11923" y="9271"/>
                  <a:pt x="11929" y="9271"/>
                  <a:pt x="11934" y="9270"/>
                </a:cubicBezTo>
                <a:cubicBezTo>
                  <a:pt x="12111" y="9270"/>
                  <a:pt x="12247" y="9134"/>
                  <a:pt x="12247" y="8971"/>
                </a:cubicBezTo>
                <a:cubicBezTo>
                  <a:pt x="12256" y="8767"/>
                  <a:pt x="12094" y="8633"/>
                  <a:pt x="11926" y="8633"/>
                </a:cubicBezTo>
                <a:close/>
                <a:moveTo>
                  <a:pt x="18229" y="8834"/>
                </a:moveTo>
                <a:cubicBezTo>
                  <a:pt x="18093" y="8834"/>
                  <a:pt x="17995" y="8938"/>
                  <a:pt x="17983" y="9066"/>
                </a:cubicBezTo>
                <a:cubicBezTo>
                  <a:pt x="17983" y="9202"/>
                  <a:pt x="18091" y="9325"/>
                  <a:pt x="18227" y="9325"/>
                </a:cubicBezTo>
                <a:cubicBezTo>
                  <a:pt x="18235" y="9325"/>
                  <a:pt x="18243" y="9326"/>
                  <a:pt x="18250" y="9326"/>
                </a:cubicBezTo>
                <a:cubicBezTo>
                  <a:pt x="18377" y="9326"/>
                  <a:pt x="18486" y="9222"/>
                  <a:pt x="18486" y="9094"/>
                </a:cubicBezTo>
                <a:cubicBezTo>
                  <a:pt x="18499" y="8958"/>
                  <a:pt x="18390" y="8835"/>
                  <a:pt x="18254" y="8835"/>
                </a:cubicBezTo>
                <a:cubicBezTo>
                  <a:pt x="18246" y="8835"/>
                  <a:pt x="18238" y="8834"/>
                  <a:pt x="18229" y="8834"/>
                </a:cubicBezTo>
                <a:close/>
                <a:moveTo>
                  <a:pt x="122" y="8618"/>
                </a:moveTo>
                <a:lnTo>
                  <a:pt x="122" y="8618"/>
                </a:lnTo>
                <a:cubicBezTo>
                  <a:pt x="95" y="8862"/>
                  <a:pt x="109" y="9106"/>
                  <a:pt x="149" y="9350"/>
                </a:cubicBezTo>
                <a:lnTo>
                  <a:pt x="149" y="9350"/>
                </a:lnTo>
                <a:cubicBezTo>
                  <a:pt x="439" y="9308"/>
                  <a:pt x="557" y="9199"/>
                  <a:pt x="557" y="8985"/>
                </a:cubicBezTo>
                <a:cubicBezTo>
                  <a:pt x="557" y="8781"/>
                  <a:pt x="435" y="8672"/>
                  <a:pt x="122" y="8618"/>
                </a:cubicBezTo>
                <a:close/>
                <a:moveTo>
                  <a:pt x="149" y="9350"/>
                </a:moveTo>
                <a:lnTo>
                  <a:pt x="149" y="9350"/>
                </a:lnTo>
                <a:cubicBezTo>
                  <a:pt x="145" y="9351"/>
                  <a:pt x="140" y="9351"/>
                  <a:pt x="136" y="9352"/>
                </a:cubicBezTo>
                <a:lnTo>
                  <a:pt x="150" y="9352"/>
                </a:lnTo>
                <a:cubicBezTo>
                  <a:pt x="149" y="9351"/>
                  <a:pt x="149" y="9351"/>
                  <a:pt x="149" y="9350"/>
                </a:cubicBezTo>
                <a:close/>
                <a:moveTo>
                  <a:pt x="9215" y="8699"/>
                </a:moveTo>
                <a:cubicBezTo>
                  <a:pt x="9211" y="8699"/>
                  <a:pt x="9206" y="8699"/>
                  <a:pt x="9202" y="8699"/>
                </a:cubicBezTo>
                <a:cubicBezTo>
                  <a:pt x="9025" y="8699"/>
                  <a:pt x="8876" y="8849"/>
                  <a:pt x="8876" y="9026"/>
                </a:cubicBezTo>
                <a:lnTo>
                  <a:pt x="8889" y="9039"/>
                </a:lnTo>
                <a:cubicBezTo>
                  <a:pt x="8889" y="9216"/>
                  <a:pt x="9039" y="9352"/>
                  <a:pt x="9229" y="9352"/>
                </a:cubicBezTo>
                <a:cubicBezTo>
                  <a:pt x="9646" y="9325"/>
                  <a:pt x="9624" y="8699"/>
                  <a:pt x="9215" y="8699"/>
                </a:cubicBezTo>
                <a:close/>
                <a:moveTo>
                  <a:pt x="15535" y="8835"/>
                </a:moveTo>
                <a:cubicBezTo>
                  <a:pt x="15531" y="8835"/>
                  <a:pt x="15527" y="8835"/>
                  <a:pt x="15522" y="8835"/>
                </a:cubicBezTo>
                <a:cubicBezTo>
                  <a:pt x="15359" y="8835"/>
                  <a:pt x="15223" y="8958"/>
                  <a:pt x="15210" y="9107"/>
                </a:cubicBezTo>
                <a:cubicBezTo>
                  <a:pt x="15210" y="9284"/>
                  <a:pt x="15332" y="9420"/>
                  <a:pt x="15495" y="9433"/>
                </a:cubicBezTo>
                <a:cubicBezTo>
                  <a:pt x="15508" y="9435"/>
                  <a:pt x="15520" y="9435"/>
                  <a:pt x="15532" y="9435"/>
                </a:cubicBezTo>
                <a:cubicBezTo>
                  <a:pt x="15914" y="9435"/>
                  <a:pt x="15931" y="8835"/>
                  <a:pt x="15535" y="8835"/>
                </a:cubicBezTo>
                <a:close/>
                <a:moveTo>
                  <a:pt x="6467" y="8767"/>
                </a:moveTo>
                <a:cubicBezTo>
                  <a:pt x="6459" y="8767"/>
                  <a:pt x="6451" y="8767"/>
                  <a:pt x="6443" y="8767"/>
                </a:cubicBezTo>
                <a:cubicBezTo>
                  <a:pt x="6252" y="8781"/>
                  <a:pt x="6117" y="8931"/>
                  <a:pt x="6117" y="9107"/>
                </a:cubicBezTo>
                <a:cubicBezTo>
                  <a:pt x="6117" y="9298"/>
                  <a:pt x="6266" y="9447"/>
                  <a:pt x="6456" y="9447"/>
                </a:cubicBezTo>
                <a:cubicBezTo>
                  <a:pt x="6647" y="9447"/>
                  <a:pt x="6796" y="9284"/>
                  <a:pt x="6796" y="9094"/>
                </a:cubicBezTo>
                <a:cubicBezTo>
                  <a:pt x="6783" y="8911"/>
                  <a:pt x="6645" y="8767"/>
                  <a:pt x="6467" y="8767"/>
                </a:cubicBezTo>
                <a:close/>
                <a:moveTo>
                  <a:pt x="12760" y="8873"/>
                </a:moveTo>
                <a:cubicBezTo>
                  <a:pt x="12685" y="8873"/>
                  <a:pt x="12608" y="8899"/>
                  <a:pt x="12546" y="8958"/>
                </a:cubicBezTo>
                <a:cubicBezTo>
                  <a:pt x="12328" y="9162"/>
                  <a:pt x="12478" y="9515"/>
                  <a:pt x="12763" y="9515"/>
                </a:cubicBezTo>
                <a:cubicBezTo>
                  <a:pt x="12940" y="9515"/>
                  <a:pt x="13076" y="9379"/>
                  <a:pt x="13076" y="9216"/>
                </a:cubicBezTo>
                <a:cubicBezTo>
                  <a:pt x="13095" y="9009"/>
                  <a:pt x="12930" y="8873"/>
                  <a:pt x="12760" y="8873"/>
                </a:cubicBezTo>
                <a:close/>
                <a:moveTo>
                  <a:pt x="3752" y="8808"/>
                </a:moveTo>
                <a:cubicBezTo>
                  <a:pt x="3548" y="8808"/>
                  <a:pt x="3385" y="8958"/>
                  <a:pt x="3371" y="9162"/>
                </a:cubicBezTo>
                <a:cubicBezTo>
                  <a:pt x="3371" y="9365"/>
                  <a:pt x="3534" y="9529"/>
                  <a:pt x="3738" y="9542"/>
                </a:cubicBezTo>
                <a:cubicBezTo>
                  <a:pt x="3942" y="9529"/>
                  <a:pt x="4105" y="9365"/>
                  <a:pt x="4091" y="9162"/>
                </a:cubicBezTo>
                <a:cubicBezTo>
                  <a:pt x="4091" y="8971"/>
                  <a:pt x="3942" y="8822"/>
                  <a:pt x="3752" y="8808"/>
                </a:cubicBezTo>
                <a:close/>
                <a:moveTo>
                  <a:pt x="19043" y="9094"/>
                </a:moveTo>
                <a:cubicBezTo>
                  <a:pt x="18920" y="9107"/>
                  <a:pt x="18825" y="9216"/>
                  <a:pt x="18825" y="9338"/>
                </a:cubicBezTo>
                <a:cubicBezTo>
                  <a:pt x="18839" y="9461"/>
                  <a:pt x="18948" y="9556"/>
                  <a:pt x="19070" y="9556"/>
                </a:cubicBezTo>
                <a:cubicBezTo>
                  <a:pt x="19192" y="9542"/>
                  <a:pt x="19287" y="9447"/>
                  <a:pt x="19287" y="9311"/>
                </a:cubicBezTo>
                <a:cubicBezTo>
                  <a:pt x="19274" y="9189"/>
                  <a:pt x="19165" y="9094"/>
                  <a:pt x="19043" y="9094"/>
                </a:cubicBezTo>
                <a:close/>
                <a:moveTo>
                  <a:pt x="992" y="8849"/>
                </a:moveTo>
                <a:cubicBezTo>
                  <a:pt x="489" y="8849"/>
                  <a:pt x="489" y="9610"/>
                  <a:pt x="992" y="9610"/>
                </a:cubicBezTo>
                <a:cubicBezTo>
                  <a:pt x="1509" y="9610"/>
                  <a:pt x="1509" y="8849"/>
                  <a:pt x="992" y="8849"/>
                </a:cubicBezTo>
                <a:close/>
                <a:moveTo>
                  <a:pt x="10031" y="8958"/>
                </a:moveTo>
                <a:cubicBezTo>
                  <a:pt x="9623" y="8998"/>
                  <a:pt x="9623" y="9597"/>
                  <a:pt x="10031" y="9624"/>
                </a:cubicBezTo>
                <a:cubicBezTo>
                  <a:pt x="10221" y="9624"/>
                  <a:pt x="10371" y="9474"/>
                  <a:pt x="10357" y="9284"/>
                </a:cubicBezTo>
                <a:cubicBezTo>
                  <a:pt x="10357" y="9107"/>
                  <a:pt x="10208" y="8971"/>
                  <a:pt x="10031" y="8958"/>
                </a:cubicBezTo>
                <a:close/>
                <a:moveTo>
                  <a:pt x="7299" y="9012"/>
                </a:moveTo>
                <a:cubicBezTo>
                  <a:pt x="7109" y="9026"/>
                  <a:pt x="6973" y="9175"/>
                  <a:pt x="6973" y="9352"/>
                </a:cubicBezTo>
                <a:cubicBezTo>
                  <a:pt x="6973" y="9542"/>
                  <a:pt x="7122" y="9692"/>
                  <a:pt x="7313" y="9692"/>
                </a:cubicBezTo>
                <a:cubicBezTo>
                  <a:pt x="7320" y="9692"/>
                  <a:pt x="7327" y="9692"/>
                  <a:pt x="7335" y="9692"/>
                </a:cubicBezTo>
                <a:cubicBezTo>
                  <a:pt x="7514" y="9692"/>
                  <a:pt x="7652" y="9535"/>
                  <a:pt x="7652" y="9352"/>
                </a:cubicBezTo>
                <a:cubicBezTo>
                  <a:pt x="7652" y="9162"/>
                  <a:pt x="7489" y="9012"/>
                  <a:pt x="7299" y="9012"/>
                </a:cubicBezTo>
                <a:close/>
                <a:moveTo>
                  <a:pt x="16338" y="9094"/>
                </a:moveTo>
                <a:cubicBezTo>
                  <a:pt x="16188" y="9094"/>
                  <a:pt x="16052" y="9216"/>
                  <a:pt x="16039" y="9379"/>
                </a:cubicBezTo>
                <a:cubicBezTo>
                  <a:pt x="16018" y="9588"/>
                  <a:pt x="16175" y="9697"/>
                  <a:pt x="16332" y="9697"/>
                </a:cubicBezTo>
                <a:cubicBezTo>
                  <a:pt x="16481" y="9697"/>
                  <a:pt x="16630" y="9598"/>
                  <a:pt x="16623" y="9393"/>
                </a:cubicBezTo>
                <a:cubicBezTo>
                  <a:pt x="16623" y="9243"/>
                  <a:pt x="16501" y="9107"/>
                  <a:pt x="16338" y="9094"/>
                </a:cubicBezTo>
                <a:close/>
                <a:moveTo>
                  <a:pt x="19866" y="9374"/>
                </a:moveTo>
                <a:cubicBezTo>
                  <a:pt x="19764" y="9374"/>
                  <a:pt x="19682" y="9449"/>
                  <a:pt x="19682" y="9556"/>
                </a:cubicBezTo>
                <a:cubicBezTo>
                  <a:pt x="19668" y="9665"/>
                  <a:pt x="19750" y="9760"/>
                  <a:pt x="19858" y="9760"/>
                </a:cubicBezTo>
                <a:cubicBezTo>
                  <a:pt x="19871" y="9763"/>
                  <a:pt x="19883" y="9764"/>
                  <a:pt x="19895" y="9764"/>
                </a:cubicBezTo>
                <a:cubicBezTo>
                  <a:pt x="19991" y="9764"/>
                  <a:pt x="20077" y="9673"/>
                  <a:pt x="20089" y="9529"/>
                </a:cubicBezTo>
                <a:cubicBezTo>
                  <a:pt x="20035" y="9474"/>
                  <a:pt x="19981" y="9420"/>
                  <a:pt x="19913" y="9379"/>
                </a:cubicBezTo>
                <a:cubicBezTo>
                  <a:pt x="19897" y="9376"/>
                  <a:pt x="19881" y="9374"/>
                  <a:pt x="19866" y="9374"/>
                </a:cubicBezTo>
                <a:close/>
                <a:moveTo>
                  <a:pt x="4553" y="9053"/>
                </a:moveTo>
                <a:cubicBezTo>
                  <a:pt x="4363" y="9066"/>
                  <a:pt x="4214" y="9216"/>
                  <a:pt x="4214" y="9393"/>
                </a:cubicBezTo>
                <a:cubicBezTo>
                  <a:pt x="4200" y="9597"/>
                  <a:pt x="4363" y="9773"/>
                  <a:pt x="4567" y="9773"/>
                </a:cubicBezTo>
                <a:cubicBezTo>
                  <a:pt x="4757" y="9773"/>
                  <a:pt x="4920" y="9610"/>
                  <a:pt x="4934" y="9406"/>
                </a:cubicBezTo>
                <a:lnTo>
                  <a:pt x="4920" y="9406"/>
                </a:lnTo>
                <a:cubicBezTo>
                  <a:pt x="4920" y="9216"/>
                  <a:pt x="4744" y="9053"/>
                  <a:pt x="4553" y="9053"/>
                </a:cubicBezTo>
                <a:close/>
                <a:moveTo>
                  <a:pt x="13592" y="9148"/>
                </a:moveTo>
                <a:lnTo>
                  <a:pt x="13592" y="9162"/>
                </a:lnTo>
                <a:cubicBezTo>
                  <a:pt x="13587" y="9161"/>
                  <a:pt x="13581" y="9161"/>
                  <a:pt x="13576" y="9161"/>
                </a:cubicBezTo>
                <a:cubicBezTo>
                  <a:pt x="13288" y="9161"/>
                  <a:pt x="13148" y="9505"/>
                  <a:pt x="13348" y="9705"/>
                </a:cubicBezTo>
                <a:cubicBezTo>
                  <a:pt x="13415" y="9777"/>
                  <a:pt x="13499" y="9809"/>
                  <a:pt x="13582" y="9809"/>
                </a:cubicBezTo>
                <a:cubicBezTo>
                  <a:pt x="13751" y="9809"/>
                  <a:pt x="13914" y="9675"/>
                  <a:pt x="13905" y="9474"/>
                </a:cubicBezTo>
                <a:cubicBezTo>
                  <a:pt x="13891" y="9298"/>
                  <a:pt x="13755" y="9162"/>
                  <a:pt x="13592" y="9148"/>
                </a:cubicBezTo>
                <a:close/>
                <a:moveTo>
                  <a:pt x="1835" y="9093"/>
                </a:moveTo>
                <a:cubicBezTo>
                  <a:pt x="1830" y="9093"/>
                  <a:pt x="1826" y="9094"/>
                  <a:pt x="1821" y="9094"/>
                </a:cubicBezTo>
                <a:cubicBezTo>
                  <a:pt x="1309" y="9107"/>
                  <a:pt x="1332" y="9855"/>
                  <a:pt x="1835" y="9855"/>
                </a:cubicBezTo>
                <a:cubicBezTo>
                  <a:pt x="1839" y="9855"/>
                  <a:pt x="1844" y="9855"/>
                  <a:pt x="1849" y="9855"/>
                </a:cubicBezTo>
                <a:cubicBezTo>
                  <a:pt x="2347" y="9841"/>
                  <a:pt x="2325" y="9093"/>
                  <a:pt x="1835" y="9093"/>
                </a:cubicBezTo>
                <a:close/>
                <a:moveTo>
                  <a:pt x="10860" y="9202"/>
                </a:moveTo>
                <a:cubicBezTo>
                  <a:pt x="10670" y="9202"/>
                  <a:pt x="10520" y="9352"/>
                  <a:pt x="10520" y="9542"/>
                </a:cubicBezTo>
                <a:cubicBezTo>
                  <a:pt x="10520" y="9732"/>
                  <a:pt x="10670" y="9868"/>
                  <a:pt x="10847" y="9882"/>
                </a:cubicBezTo>
                <a:cubicBezTo>
                  <a:pt x="11037" y="9882"/>
                  <a:pt x="11186" y="9732"/>
                  <a:pt x="11186" y="9542"/>
                </a:cubicBezTo>
                <a:cubicBezTo>
                  <a:pt x="11186" y="9365"/>
                  <a:pt x="11037" y="9216"/>
                  <a:pt x="10860" y="9202"/>
                </a:cubicBezTo>
                <a:close/>
                <a:moveTo>
                  <a:pt x="17177" y="9377"/>
                </a:moveTo>
                <a:cubicBezTo>
                  <a:pt x="17165" y="9377"/>
                  <a:pt x="17153" y="9378"/>
                  <a:pt x="17140" y="9379"/>
                </a:cubicBezTo>
                <a:cubicBezTo>
                  <a:pt x="16800" y="9420"/>
                  <a:pt x="16814" y="9923"/>
                  <a:pt x="17167" y="9936"/>
                </a:cubicBezTo>
                <a:cubicBezTo>
                  <a:pt x="17171" y="9936"/>
                  <a:pt x="17176" y="9937"/>
                  <a:pt x="17180" y="9937"/>
                </a:cubicBezTo>
                <a:cubicBezTo>
                  <a:pt x="17548" y="9937"/>
                  <a:pt x="17531" y="9377"/>
                  <a:pt x="17177" y="9377"/>
                </a:cubicBezTo>
                <a:close/>
                <a:moveTo>
                  <a:pt x="8155" y="9270"/>
                </a:moveTo>
                <a:cubicBezTo>
                  <a:pt x="7965" y="9270"/>
                  <a:pt x="7816" y="9420"/>
                  <a:pt x="7816" y="9610"/>
                </a:cubicBezTo>
                <a:cubicBezTo>
                  <a:pt x="7802" y="9787"/>
                  <a:pt x="7952" y="9936"/>
                  <a:pt x="8142" y="9950"/>
                </a:cubicBezTo>
                <a:cubicBezTo>
                  <a:pt x="8332" y="9950"/>
                  <a:pt x="8482" y="9800"/>
                  <a:pt x="8482" y="9610"/>
                </a:cubicBezTo>
                <a:cubicBezTo>
                  <a:pt x="8482" y="9420"/>
                  <a:pt x="8332" y="9270"/>
                  <a:pt x="8155" y="9270"/>
                </a:cubicBezTo>
                <a:close/>
                <a:moveTo>
                  <a:pt x="20715" y="9610"/>
                </a:moveTo>
                <a:cubicBezTo>
                  <a:pt x="20635" y="9717"/>
                  <a:pt x="20568" y="9784"/>
                  <a:pt x="20552" y="9851"/>
                </a:cubicBezTo>
                <a:lnTo>
                  <a:pt x="20552" y="9851"/>
                </a:lnTo>
                <a:cubicBezTo>
                  <a:pt x="20552" y="9847"/>
                  <a:pt x="20552" y="9844"/>
                  <a:pt x="20552" y="9841"/>
                </a:cubicBezTo>
                <a:lnTo>
                  <a:pt x="20552" y="9855"/>
                </a:lnTo>
                <a:cubicBezTo>
                  <a:pt x="20552" y="9853"/>
                  <a:pt x="20552" y="9852"/>
                  <a:pt x="20552" y="9851"/>
                </a:cubicBezTo>
                <a:lnTo>
                  <a:pt x="20552" y="9851"/>
                </a:lnTo>
                <a:cubicBezTo>
                  <a:pt x="20562" y="9905"/>
                  <a:pt x="20650" y="9978"/>
                  <a:pt x="20701" y="9991"/>
                </a:cubicBezTo>
                <a:cubicBezTo>
                  <a:pt x="20712" y="9994"/>
                  <a:pt x="20724" y="9995"/>
                  <a:pt x="20735" y="9995"/>
                </a:cubicBezTo>
                <a:cubicBezTo>
                  <a:pt x="20817" y="9995"/>
                  <a:pt x="20888" y="9912"/>
                  <a:pt x="20864" y="9828"/>
                </a:cubicBezTo>
                <a:cubicBezTo>
                  <a:pt x="20851" y="9773"/>
                  <a:pt x="20783" y="9719"/>
                  <a:pt x="20715" y="9610"/>
                </a:cubicBezTo>
                <a:close/>
                <a:moveTo>
                  <a:pt x="5372" y="9310"/>
                </a:moveTo>
                <a:cubicBezTo>
                  <a:pt x="5180" y="9310"/>
                  <a:pt x="5029" y="9469"/>
                  <a:pt x="5029" y="9665"/>
                </a:cubicBezTo>
                <a:cubicBezTo>
                  <a:pt x="5029" y="9855"/>
                  <a:pt x="5179" y="10004"/>
                  <a:pt x="5369" y="10018"/>
                </a:cubicBezTo>
                <a:cubicBezTo>
                  <a:pt x="5382" y="10019"/>
                  <a:pt x="5394" y="10019"/>
                  <a:pt x="5406" y="10019"/>
                </a:cubicBezTo>
                <a:cubicBezTo>
                  <a:pt x="5855" y="10019"/>
                  <a:pt x="5872" y="9311"/>
                  <a:pt x="5409" y="9311"/>
                </a:cubicBezTo>
                <a:cubicBezTo>
                  <a:pt x="5405" y="9311"/>
                  <a:pt x="5400" y="9311"/>
                  <a:pt x="5396" y="9311"/>
                </a:cubicBezTo>
                <a:cubicBezTo>
                  <a:pt x="5388" y="9311"/>
                  <a:pt x="5380" y="9310"/>
                  <a:pt x="5372" y="9310"/>
                </a:cubicBezTo>
                <a:close/>
                <a:moveTo>
                  <a:pt x="14408" y="9420"/>
                </a:moveTo>
                <a:cubicBezTo>
                  <a:pt x="13986" y="9420"/>
                  <a:pt x="13986" y="10059"/>
                  <a:pt x="14408" y="10059"/>
                </a:cubicBezTo>
                <a:cubicBezTo>
                  <a:pt x="14598" y="10045"/>
                  <a:pt x="14734" y="9896"/>
                  <a:pt x="14720" y="9705"/>
                </a:cubicBezTo>
                <a:lnTo>
                  <a:pt x="14720" y="9705"/>
                </a:lnTo>
                <a:lnTo>
                  <a:pt x="14734" y="9719"/>
                </a:lnTo>
                <a:cubicBezTo>
                  <a:pt x="14720" y="9556"/>
                  <a:pt x="14585" y="9420"/>
                  <a:pt x="14408" y="9420"/>
                </a:cubicBezTo>
                <a:close/>
                <a:moveTo>
                  <a:pt x="136" y="9556"/>
                </a:moveTo>
                <a:lnTo>
                  <a:pt x="136" y="10099"/>
                </a:lnTo>
                <a:cubicBezTo>
                  <a:pt x="353" y="9855"/>
                  <a:pt x="353" y="9760"/>
                  <a:pt x="136" y="9556"/>
                </a:cubicBezTo>
                <a:close/>
                <a:moveTo>
                  <a:pt x="11724" y="9439"/>
                </a:moveTo>
                <a:cubicBezTo>
                  <a:pt x="11705" y="9439"/>
                  <a:pt x="11684" y="9442"/>
                  <a:pt x="11662" y="9447"/>
                </a:cubicBezTo>
                <a:cubicBezTo>
                  <a:pt x="11295" y="9529"/>
                  <a:pt x="11322" y="10059"/>
                  <a:pt x="11689" y="10113"/>
                </a:cubicBezTo>
                <a:cubicBezTo>
                  <a:pt x="11702" y="10115"/>
                  <a:pt x="11714" y="10116"/>
                  <a:pt x="11726" y="10116"/>
                </a:cubicBezTo>
                <a:cubicBezTo>
                  <a:pt x="12061" y="10116"/>
                  <a:pt x="12047" y="9439"/>
                  <a:pt x="11724" y="9439"/>
                </a:cubicBezTo>
                <a:close/>
                <a:moveTo>
                  <a:pt x="2662" y="9378"/>
                </a:moveTo>
                <a:cubicBezTo>
                  <a:pt x="2654" y="9378"/>
                  <a:pt x="2645" y="9379"/>
                  <a:pt x="2637" y="9379"/>
                </a:cubicBezTo>
                <a:cubicBezTo>
                  <a:pt x="2311" y="9406"/>
                  <a:pt x="2175" y="9814"/>
                  <a:pt x="2419" y="10031"/>
                </a:cubicBezTo>
                <a:cubicBezTo>
                  <a:pt x="2494" y="10098"/>
                  <a:pt x="2581" y="10127"/>
                  <a:pt x="2666" y="10127"/>
                </a:cubicBezTo>
                <a:cubicBezTo>
                  <a:pt x="2861" y="10127"/>
                  <a:pt x="3045" y="9973"/>
                  <a:pt x="3045" y="9746"/>
                </a:cubicBezTo>
                <a:cubicBezTo>
                  <a:pt x="3032" y="9537"/>
                  <a:pt x="2868" y="9378"/>
                  <a:pt x="2662" y="9378"/>
                </a:cubicBezTo>
                <a:close/>
                <a:moveTo>
                  <a:pt x="17996" y="9637"/>
                </a:moveTo>
                <a:cubicBezTo>
                  <a:pt x="17847" y="9637"/>
                  <a:pt x="17724" y="9746"/>
                  <a:pt x="17724" y="9896"/>
                </a:cubicBezTo>
                <a:cubicBezTo>
                  <a:pt x="17711" y="10045"/>
                  <a:pt x="17819" y="10181"/>
                  <a:pt x="17969" y="10181"/>
                </a:cubicBezTo>
                <a:cubicBezTo>
                  <a:pt x="18119" y="10181"/>
                  <a:pt x="18254" y="10072"/>
                  <a:pt x="18268" y="9923"/>
                </a:cubicBezTo>
                <a:cubicBezTo>
                  <a:pt x="18268" y="9773"/>
                  <a:pt x="18146" y="9651"/>
                  <a:pt x="17996" y="9637"/>
                </a:cubicBezTo>
                <a:close/>
                <a:moveTo>
                  <a:pt x="21530" y="10004"/>
                </a:moveTo>
                <a:cubicBezTo>
                  <a:pt x="21489" y="10004"/>
                  <a:pt x="21462" y="10059"/>
                  <a:pt x="21435" y="10099"/>
                </a:cubicBezTo>
                <a:cubicBezTo>
                  <a:pt x="21462" y="10127"/>
                  <a:pt x="21503" y="10167"/>
                  <a:pt x="21530" y="10181"/>
                </a:cubicBezTo>
                <a:cubicBezTo>
                  <a:pt x="21571" y="10181"/>
                  <a:pt x="21598" y="10127"/>
                  <a:pt x="21666" y="10086"/>
                </a:cubicBezTo>
                <a:cubicBezTo>
                  <a:pt x="21612" y="10045"/>
                  <a:pt x="21571" y="10004"/>
                  <a:pt x="21530" y="10004"/>
                </a:cubicBezTo>
                <a:close/>
                <a:moveTo>
                  <a:pt x="8957" y="9501"/>
                </a:moveTo>
                <a:cubicBezTo>
                  <a:pt x="8781" y="9501"/>
                  <a:pt x="8631" y="9651"/>
                  <a:pt x="8618" y="9828"/>
                </a:cubicBezTo>
                <a:cubicBezTo>
                  <a:pt x="8618" y="10018"/>
                  <a:pt x="8767" y="10181"/>
                  <a:pt x="8957" y="10181"/>
                </a:cubicBezTo>
                <a:cubicBezTo>
                  <a:pt x="8965" y="10182"/>
                  <a:pt x="8972" y="10182"/>
                  <a:pt x="8980" y="10182"/>
                </a:cubicBezTo>
                <a:cubicBezTo>
                  <a:pt x="9148" y="10182"/>
                  <a:pt x="9297" y="10038"/>
                  <a:pt x="9297" y="9868"/>
                </a:cubicBezTo>
                <a:cubicBezTo>
                  <a:pt x="9311" y="9665"/>
                  <a:pt x="9148" y="9501"/>
                  <a:pt x="8957" y="9501"/>
                </a:cubicBezTo>
                <a:close/>
                <a:moveTo>
                  <a:pt x="15251" y="9651"/>
                </a:moveTo>
                <a:cubicBezTo>
                  <a:pt x="14829" y="9651"/>
                  <a:pt x="14829" y="10276"/>
                  <a:pt x="15251" y="10276"/>
                </a:cubicBezTo>
                <a:cubicBezTo>
                  <a:pt x="15658" y="10276"/>
                  <a:pt x="15658" y="9651"/>
                  <a:pt x="15251" y="9651"/>
                </a:cubicBezTo>
                <a:close/>
                <a:moveTo>
                  <a:pt x="6198" y="9583"/>
                </a:moveTo>
                <a:cubicBezTo>
                  <a:pt x="6008" y="9583"/>
                  <a:pt x="5845" y="9760"/>
                  <a:pt x="5858" y="9964"/>
                </a:cubicBezTo>
                <a:cubicBezTo>
                  <a:pt x="5872" y="10154"/>
                  <a:pt x="6021" y="10303"/>
                  <a:pt x="6212" y="10303"/>
                </a:cubicBezTo>
                <a:cubicBezTo>
                  <a:pt x="6416" y="10290"/>
                  <a:pt x="6579" y="10127"/>
                  <a:pt x="6565" y="9923"/>
                </a:cubicBezTo>
                <a:cubicBezTo>
                  <a:pt x="6552" y="9732"/>
                  <a:pt x="6388" y="9583"/>
                  <a:pt x="6198" y="9583"/>
                </a:cubicBezTo>
                <a:close/>
                <a:moveTo>
                  <a:pt x="12519" y="9692"/>
                </a:moveTo>
                <a:cubicBezTo>
                  <a:pt x="12328" y="9692"/>
                  <a:pt x="12192" y="9841"/>
                  <a:pt x="12179" y="10018"/>
                </a:cubicBezTo>
                <a:cubicBezTo>
                  <a:pt x="12179" y="10208"/>
                  <a:pt x="12328" y="10358"/>
                  <a:pt x="12519" y="10358"/>
                </a:cubicBezTo>
                <a:cubicBezTo>
                  <a:pt x="12695" y="10358"/>
                  <a:pt x="12831" y="10195"/>
                  <a:pt x="12831" y="10018"/>
                </a:cubicBezTo>
                <a:cubicBezTo>
                  <a:pt x="12818" y="9841"/>
                  <a:pt x="12682" y="9705"/>
                  <a:pt x="12519" y="9692"/>
                </a:cubicBezTo>
                <a:close/>
                <a:moveTo>
                  <a:pt x="3506" y="9624"/>
                </a:moveTo>
                <a:cubicBezTo>
                  <a:pt x="3502" y="9624"/>
                  <a:pt x="3498" y="9624"/>
                  <a:pt x="3493" y="9624"/>
                </a:cubicBezTo>
                <a:cubicBezTo>
                  <a:pt x="2995" y="9637"/>
                  <a:pt x="3017" y="10371"/>
                  <a:pt x="3507" y="10371"/>
                </a:cubicBezTo>
                <a:cubicBezTo>
                  <a:pt x="3511" y="10371"/>
                  <a:pt x="3516" y="10371"/>
                  <a:pt x="3520" y="10371"/>
                </a:cubicBezTo>
                <a:cubicBezTo>
                  <a:pt x="4005" y="10358"/>
                  <a:pt x="3983" y="9624"/>
                  <a:pt x="3506" y="9624"/>
                </a:cubicBezTo>
                <a:close/>
                <a:moveTo>
                  <a:pt x="18824" y="9881"/>
                </a:moveTo>
                <a:cubicBezTo>
                  <a:pt x="18815" y="9881"/>
                  <a:pt x="18807" y="9881"/>
                  <a:pt x="18798" y="9882"/>
                </a:cubicBezTo>
                <a:cubicBezTo>
                  <a:pt x="18486" y="9909"/>
                  <a:pt x="18486" y="10385"/>
                  <a:pt x="18798" y="10412"/>
                </a:cubicBezTo>
                <a:cubicBezTo>
                  <a:pt x="18807" y="10413"/>
                  <a:pt x="18815" y="10413"/>
                  <a:pt x="18824" y="10413"/>
                </a:cubicBezTo>
                <a:cubicBezTo>
                  <a:pt x="19170" y="10413"/>
                  <a:pt x="19170" y="9881"/>
                  <a:pt x="18824" y="9881"/>
                </a:cubicBezTo>
                <a:close/>
                <a:moveTo>
                  <a:pt x="9786" y="9773"/>
                </a:moveTo>
                <a:cubicBezTo>
                  <a:pt x="9610" y="9773"/>
                  <a:pt x="9447" y="9923"/>
                  <a:pt x="9460" y="10113"/>
                </a:cubicBezTo>
                <a:cubicBezTo>
                  <a:pt x="9460" y="10303"/>
                  <a:pt x="9610" y="10453"/>
                  <a:pt x="9800" y="10453"/>
                </a:cubicBezTo>
                <a:cubicBezTo>
                  <a:pt x="9977" y="10439"/>
                  <a:pt x="10126" y="10290"/>
                  <a:pt x="10126" y="10113"/>
                </a:cubicBezTo>
                <a:cubicBezTo>
                  <a:pt x="10126" y="9923"/>
                  <a:pt x="9977" y="9773"/>
                  <a:pt x="9786" y="9773"/>
                </a:cubicBezTo>
                <a:close/>
                <a:moveTo>
                  <a:pt x="16094" y="9908"/>
                </a:moveTo>
                <a:cubicBezTo>
                  <a:pt x="15929" y="9908"/>
                  <a:pt x="15794" y="10027"/>
                  <a:pt x="15781" y="10195"/>
                </a:cubicBezTo>
                <a:cubicBezTo>
                  <a:pt x="15767" y="10358"/>
                  <a:pt x="15903" y="10507"/>
                  <a:pt x="16066" y="10521"/>
                </a:cubicBezTo>
                <a:cubicBezTo>
                  <a:pt x="16243" y="10521"/>
                  <a:pt x="16392" y="10385"/>
                  <a:pt x="16392" y="10222"/>
                </a:cubicBezTo>
                <a:cubicBezTo>
                  <a:pt x="16392" y="10059"/>
                  <a:pt x="16270" y="9923"/>
                  <a:pt x="16120" y="9909"/>
                </a:cubicBezTo>
                <a:cubicBezTo>
                  <a:pt x="16111" y="9908"/>
                  <a:pt x="16103" y="9908"/>
                  <a:pt x="16094" y="9908"/>
                </a:cubicBezTo>
                <a:close/>
                <a:moveTo>
                  <a:pt x="7015" y="9827"/>
                </a:moveTo>
                <a:cubicBezTo>
                  <a:pt x="6538" y="9827"/>
                  <a:pt x="6546" y="10536"/>
                  <a:pt x="7003" y="10536"/>
                </a:cubicBezTo>
                <a:cubicBezTo>
                  <a:pt x="7015" y="10536"/>
                  <a:pt x="7028" y="10535"/>
                  <a:pt x="7041" y="10534"/>
                </a:cubicBezTo>
                <a:cubicBezTo>
                  <a:pt x="7489" y="10494"/>
                  <a:pt x="7476" y="9841"/>
                  <a:pt x="7041" y="9828"/>
                </a:cubicBezTo>
                <a:cubicBezTo>
                  <a:pt x="7032" y="9827"/>
                  <a:pt x="7023" y="9827"/>
                  <a:pt x="7015" y="9827"/>
                </a:cubicBezTo>
                <a:close/>
                <a:moveTo>
                  <a:pt x="4324" y="9868"/>
                </a:moveTo>
                <a:cubicBezTo>
                  <a:pt x="4131" y="9868"/>
                  <a:pt x="3968" y="10013"/>
                  <a:pt x="3955" y="10208"/>
                </a:cubicBezTo>
                <a:cubicBezTo>
                  <a:pt x="3928" y="10398"/>
                  <a:pt x="4064" y="10589"/>
                  <a:pt x="4268" y="10602"/>
                </a:cubicBezTo>
                <a:cubicBezTo>
                  <a:pt x="4285" y="10604"/>
                  <a:pt x="4302" y="10605"/>
                  <a:pt x="4319" y="10605"/>
                </a:cubicBezTo>
                <a:cubicBezTo>
                  <a:pt x="4762" y="10605"/>
                  <a:pt x="4821" y="9921"/>
                  <a:pt x="4350" y="9868"/>
                </a:cubicBezTo>
                <a:cubicBezTo>
                  <a:pt x="4341" y="9868"/>
                  <a:pt x="4332" y="9868"/>
                  <a:pt x="4324" y="9868"/>
                </a:cubicBezTo>
                <a:close/>
                <a:moveTo>
                  <a:pt x="13312" y="9976"/>
                </a:moveTo>
                <a:cubicBezTo>
                  <a:pt x="13144" y="9976"/>
                  <a:pt x="12994" y="10121"/>
                  <a:pt x="12994" y="10290"/>
                </a:cubicBezTo>
                <a:cubicBezTo>
                  <a:pt x="12981" y="10480"/>
                  <a:pt x="13130" y="10630"/>
                  <a:pt x="13320" y="10630"/>
                </a:cubicBezTo>
                <a:cubicBezTo>
                  <a:pt x="13497" y="10630"/>
                  <a:pt x="13647" y="10494"/>
                  <a:pt x="13660" y="10317"/>
                </a:cubicBezTo>
                <a:cubicBezTo>
                  <a:pt x="13660" y="10140"/>
                  <a:pt x="13524" y="9991"/>
                  <a:pt x="13334" y="9977"/>
                </a:cubicBezTo>
                <a:cubicBezTo>
                  <a:pt x="13327" y="9977"/>
                  <a:pt x="13319" y="9976"/>
                  <a:pt x="13312" y="9976"/>
                </a:cubicBezTo>
                <a:close/>
                <a:moveTo>
                  <a:pt x="19641" y="10167"/>
                </a:moveTo>
                <a:cubicBezTo>
                  <a:pt x="19636" y="10167"/>
                  <a:pt x="19632" y="10167"/>
                  <a:pt x="19627" y="10167"/>
                </a:cubicBezTo>
                <a:cubicBezTo>
                  <a:pt x="19505" y="10167"/>
                  <a:pt x="19396" y="10276"/>
                  <a:pt x="19396" y="10398"/>
                </a:cubicBezTo>
                <a:cubicBezTo>
                  <a:pt x="19410" y="10534"/>
                  <a:pt x="19519" y="10630"/>
                  <a:pt x="19641" y="10630"/>
                </a:cubicBezTo>
                <a:cubicBezTo>
                  <a:pt x="19949" y="10616"/>
                  <a:pt x="19940" y="10167"/>
                  <a:pt x="19641" y="10167"/>
                </a:cubicBezTo>
                <a:close/>
                <a:moveTo>
                  <a:pt x="737" y="9677"/>
                </a:moveTo>
                <a:cubicBezTo>
                  <a:pt x="727" y="9677"/>
                  <a:pt x="717" y="9677"/>
                  <a:pt x="707" y="9678"/>
                </a:cubicBezTo>
                <a:cubicBezTo>
                  <a:pt x="544" y="9692"/>
                  <a:pt x="408" y="9814"/>
                  <a:pt x="367" y="9977"/>
                </a:cubicBezTo>
                <a:cubicBezTo>
                  <a:pt x="326" y="10140"/>
                  <a:pt x="408" y="10317"/>
                  <a:pt x="557" y="10412"/>
                </a:cubicBezTo>
                <a:cubicBezTo>
                  <a:pt x="615" y="10441"/>
                  <a:pt x="676" y="10455"/>
                  <a:pt x="737" y="10455"/>
                </a:cubicBezTo>
                <a:cubicBezTo>
                  <a:pt x="847" y="10455"/>
                  <a:pt x="954" y="10410"/>
                  <a:pt x="1033" y="10331"/>
                </a:cubicBezTo>
                <a:cubicBezTo>
                  <a:pt x="1081" y="10282"/>
                  <a:pt x="1130" y="10223"/>
                  <a:pt x="1178" y="10173"/>
                </a:cubicBezTo>
                <a:lnTo>
                  <a:pt x="1178" y="10173"/>
                </a:lnTo>
                <a:cubicBezTo>
                  <a:pt x="1169" y="10243"/>
                  <a:pt x="1171" y="10314"/>
                  <a:pt x="1183" y="10385"/>
                </a:cubicBezTo>
                <a:cubicBezTo>
                  <a:pt x="1210" y="10562"/>
                  <a:pt x="1373" y="10698"/>
                  <a:pt x="1550" y="10698"/>
                </a:cubicBezTo>
                <a:cubicBezTo>
                  <a:pt x="1821" y="10698"/>
                  <a:pt x="2012" y="10439"/>
                  <a:pt x="1930" y="10181"/>
                </a:cubicBezTo>
                <a:cubicBezTo>
                  <a:pt x="1876" y="10010"/>
                  <a:pt x="1720" y="9910"/>
                  <a:pt x="1558" y="9910"/>
                </a:cubicBezTo>
                <a:cubicBezTo>
                  <a:pt x="1476" y="9910"/>
                  <a:pt x="1392" y="9936"/>
                  <a:pt x="1318" y="9991"/>
                </a:cubicBezTo>
                <a:cubicBezTo>
                  <a:pt x="1264" y="10045"/>
                  <a:pt x="1223" y="10099"/>
                  <a:pt x="1183" y="10154"/>
                </a:cubicBezTo>
                <a:lnTo>
                  <a:pt x="1183" y="10140"/>
                </a:lnTo>
                <a:cubicBezTo>
                  <a:pt x="1182" y="10146"/>
                  <a:pt x="1181" y="10153"/>
                  <a:pt x="1180" y="10159"/>
                </a:cubicBezTo>
                <a:lnTo>
                  <a:pt x="1180" y="10159"/>
                </a:lnTo>
                <a:cubicBezTo>
                  <a:pt x="1154" y="10081"/>
                  <a:pt x="1141" y="10015"/>
                  <a:pt x="1115" y="9936"/>
                </a:cubicBezTo>
                <a:cubicBezTo>
                  <a:pt x="1063" y="9782"/>
                  <a:pt x="903" y="9677"/>
                  <a:pt x="737" y="9677"/>
                </a:cubicBezTo>
                <a:close/>
                <a:moveTo>
                  <a:pt x="10616" y="10031"/>
                </a:moveTo>
                <a:cubicBezTo>
                  <a:pt x="10439" y="10031"/>
                  <a:pt x="10289" y="10167"/>
                  <a:pt x="10276" y="10344"/>
                </a:cubicBezTo>
                <a:cubicBezTo>
                  <a:pt x="10276" y="10534"/>
                  <a:pt x="10425" y="10698"/>
                  <a:pt x="10616" y="10711"/>
                </a:cubicBezTo>
                <a:cubicBezTo>
                  <a:pt x="10806" y="10711"/>
                  <a:pt x="10955" y="10562"/>
                  <a:pt x="10955" y="10385"/>
                </a:cubicBezTo>
                <a:cubicBezTo>
                  <a:pt x="10969" y="10195"/>
                  <a:pt x="10819" y="10031"/>
                  <a:pt x="10616" y="10031"/>
                </a:cubicBezTo>
                <a:close/>
                <a:moveTo>
                  <a:pt x="7856" y="10072"/>
                </a:moveTo>
                <a:cubicBezTo>
                  <a:pt x="7421" y="10099"/>
                  <a:pt x="7421" y="10752"/>
                  <a:pt x="7856" y="10779"/>
                </a:cubicBezTo>
                <a:cubicBezTo>
                  <a:pt x="8305" y="10752"/>
                  <a:pt x="8305" y="10099"/>
                  <a:pt x="7856" y="10072"/>
                </a:cubicBezTo>
                <a:close/>
                <a:moveTo>
                  <a:pt x="16922" y="10195"/>
                </a:moveTo>
                <a:cubicBezTo>
                  <a:pt x="16773" y="10195"/>
                  <a:pt x="16637" y="10317"/>
                  <a:pt x="16623" y="10466"/>
                </a:cubicBezTo>
                <a:cubicBezTo>
                  <a:pt x="16596" y="10643"/>
                  <a:pt x="16732" y="10793"/>
                  <a:pt x="16909" y="10793"/>
                </a:cubicBezTo>
                <a:cubicBezTo>
                  <a:pt x="17072" y="10793"/>
                  <a:pt x="17194" y="10670"/>
                  <a:pt x="17221" y="10521"/>
                </a:cubicBezTo>
                <a:cubicBezTo>
                  <a:pt x="17221" y="10344"/>
                  <a:pt x="17086" y="10208"/>
                  <a:pt x="16922" y="10195"/>
                </a:cubicBezTo>
                <a:close/>
                <a:moveTo>
                  <a:pt x="5148" y="10112"/>
                </a:moveTo>
                <a:cubicBezTo>
                  <a:pt x="5140" y="10112"/>
                  <a:pt x="5132" y="10113"/>
                  <a:pt x="5124" y="10113"/>
                </a:cubicBezTo>
                <a:cubicBezTo>
                  <a:pt x="4920" y="10127"/>
                  <a:pt x="4771" y="10290"/>
                  <a:pt x="4771" y="10494"/>
                </a:cubicBezTo>
                <a:cubicBezTo>
                  <a:pt x="4785" y="10698"/>
                  <a:pt x="4948" y="10847"/>
                  <a:pt x="5152" y="10847"/>
                </a:cubicBezTo>
                <a:cubicBezTo>
                  <a:pt x="5355" y="10847"/>
                  <a:pt x="5518" y="10670"/>
                  <a:pt x="5505" y="10480"/>
                </a:cubicBezTo>
                <a:cubicBezTo>
                  <a:pt x="5505" y="10271"/>
                  <a:pt x="5342" y="10112"/>
                  <a:pt x="5148" y="10112"/>
                </a:cubicBezTo>
                <a:close/>
                <a:moveTo>
                  <a:pt x="14177" y="10222"/>
                </a:moveTo>
                <a:cubicBezTo>
                  <a:pt x="13986" y="10222"/>
                  <a:pt x="13837" y="10358"/>
                  <a:pt x="13837" y="10548"/>
                </a:cubicBezTo>
                <a:cubicBezTo>
                  <a:pt x="13837" y="10725"/>
                  <a:pt x="13986" y="10874"/>
                  <a:pt x="14177" y="10874"/>
                </a:cubicBezTo>
                <a:cubicBezTo>
                  <a:pt x="14598" y="10874"/>
                  <a:pt x="14598" y="10222"/>
                  <a:pt x="14177" y="10222"/>
                </a:cubicBezTo>
                <a:close/>
                <a:moveTo>
                  <a:pt x="20477" y="10465"/>
                </a:moveTo>
                <a:cubicBezTo>
                  <a:pt x="20470" y="10465"/>
                  <a:pt x="20463" y="10466"/>
                  <a:pt x="20456" y="10466"/>
                </a:cubicBezTo>
                <a:cubicBezTo>
                  <a:pt x="20348" y="10466"/>
                  <a:pt x="20253" y="10548"/>
                  <a:pt x="20253" y="10657"/>
                </a:cubicBezTo>
                <a:cubicBezTo>
                  <a:pt x="20239" y="10765"/>
                  <a:pt x="20348" y="10874"/>
                  <a:pt x="20511" y="10874"/>
                </a:cubicBezTo>
                <a:cubicBezTo>
                  <a:pt x="20579" y="10820"/>
                  <a:pt x="20619" y="10752"/>
                  <a:pt x="20660" y="10684"/>
                </a:cubicBezTo>
                <a:cubicBezTo>
                  <a:pt x="20686" y="10569"/>
                  <a:pt x="20591" y="10465"/>
                  <a:pt x="20477" y="10465"/>
                </a:cubicBezTo>
                <a:close/>
                <a:moveTo>
                  <a:pt x="2392" y="10181"/>
                </a:moveTo>
                <a:cubicBezTo>
                  <a:pt x="2188" y="10181"/>
                  <a:pt x="2012" y="10358"/>
                  <a:pt x="1998" y="10562"/>
                </a:cubicBezTo>
                <a:cubicBezTo>
                  <a:pt x="1998" y="10779"/>
                  <a:pt x="2161" y="10956"/>
                  <a:pt x="2379" y="10969"/>
                </a:cubicBezTo>
                <a:cubicBezTo>
                  <a:pt x="2583" y="10969"/>
                  <a:pt x="2759" y="10806"/>
                  <a:pt x="2786" y="10602"/>
                </a:cubicBezTo>
                <a:cubicBezTo>
                  <a:pt x="2786" y="10385"/>
                  <a:pt x="2623" y="10195"/>
                  <a:pt x="2392" y="10181"/>
                </a:cubicBezTo>
                <a:close/>
                <a:moveTo>
                  <a:pt x="11445" y="10290"/>
                </a:moveTo>
                <a:cubicBezTo>
                  <a:pt x="11254" y="10290"/>
                  <a:pt x="11105" y="10439"/>
                  <a:pt x="11119" y="10630"/>
                </a:cubicBezTo>
                <a:cubicBezTo>
                  <a:pt x="11105" y="10820"/>
                  <a:pt x="11268" y="10969"/>
                  <a:pt x="11458" y="10969"/>
                </a:cubicBezTo>
                <a:cubicBezTo>
                  <a:pt x="11635" y="10942"/>
                  <a:pt x="11785" y="10806"/>
                  <a:pt x="11785" y="10630"/>
                </a:cubicBezTo>
                <a:cubicBezTo>
                  <a:pt x="11785" y="10439"/>
                  <a:pt x="11635" y="10290"/>
                  <a:pt x="11445" y="10290"/>
                </a:cubicBezTo>
                <a:close/>
                <a:moveTo>
                  <a:pt x="17738" y="10439"/>
                </a:moveTo>
                <a:cubicBezTo>
                  <a:pt x="17588" y="10439"/>
                  <a:pt x="17452" y="10575"/>
                  <a:pt x="17452" y="10725"/>
                </a:cubicBezTo>
                <a:cubicBezTo>
                  <a:pt x="17452" y="10922"/>
                  <a:pt x="17595" y="11020"/>
                  <a:pt x="17740" y="11020"/>
                </a:cubicBezTo>
                <a:cubicBezTo>
                  <a:pt x="17884" y="11020"/>
                  <a:pt x="18030" y="10922"/>
                  <a:pt x="18037" y="10725"/>
                </a:cubicBezTo>
                <a:cubicBezTo>
                  <a:pt x="18023" y="10575"/>
                  <a:pt x="17901" y="10439"/>
                  <a:pt x="17738" y="10439"/>
                </a:cubicBezTo>
                <a:close/>
                <a:moveTo>
                  <a:pt x="8696" y="10314"/>
                </a:moveTo>
                <a:cubicBezTo>
                  <a:pt x="8515" y="10314"/>
                  <a:pt x="8346" y="10453"/>
                  <a:pt x="8346" y="10670"/>
                </a:cubicBezTo>
                <a:cubicBezTo>
                  <a:pt x="8346" y="10861"/>
                  <a:pt x="8495" y="11010"/>
                  <a:pt x="8685" y="11024"/>
                </a:cubicBezTo>
                <a:cubicBezTo>
                  <a:pt x="8691" y="11024"/>
                  <a:pt x="8696" y="11024"/>
                  <a:pt x="8702" y="11024"/>
                </a:cubicBezTo>
                <a:cubicBezTo>
                  <a:pt x="9004" y="11024"/>
                  <a:pt x="9171" y="10653"/>
                  <a:pt x="8957" y="10426"/>
                </a:cubicBezTo>
                <a:cubicBezTo>
                  <a:pt x="8880" y="10349"/>
                  <a:pt x="8787" y="10314"/>
                  <a:pt x="8696" y="10314"/>
                </a:cubicBezTo>
                <a:close/>
                <a:moveTo>
                  <a:pt x="14957" y="10477"/>
                </a:moveTo>
                <a:cubicBezTo>
                  <a:pt x="14556" y="10477"/>
                  <a:pt x="14547" y="11119"/>
                  <a:pt x="14979" y="11119"/>
                </a:cubicBezTo>
                <a:cubicBezTo>
                  <a:pt x="15169" y="11119"/>
                  <a:pt x="15319" y="10969"/>
                  <a:pt x="15319" y="10793"/>
                </a:cubicBezTo>
                <a:cubicBezTo>
                  <a:pt x="15305" y="10630"/>
                  <a:pt x="15183" y="10480"/>
                  <a:pt x="15006" y="10480"/>
                </a:cubicBezTo>
                <a:cubicBezTo>
                  <a:pt x="14989" y="10478"/>
                  <a:pt x="14973" y="10477"/>
                  <a:pt x="14957" y="10477"/>
                </a:cubicBezTo>
                <a:close/>
                <a:moveTo>
                  <a:pt x="5955" y="10411"/>
                </a:moveTo>
                <a:cubicBezTo>
                  <a:pt x="5763" y="10411"/>
                  <a:pt x="5614" y="10557"/>
                  <a:pt x="5614" y="10765"/>
                </a:cubicBezTo>
                <a:cubicBezTo>
                  <a:pt x="5600" y="10969"/>
                  <a:pt x="5763" y="11132"/>
                  <a:pt x="5967" y="11132"/>
                </a:cubicBezTo>
                <a:cubicBezTo>
                  <a:pt x="6171" y="11132"/>
                  <a:pt x="6334" y="10969"/>
                  <a:pt x="6334" y="10765"/>
                </a:cubicBezTo>
                <a:cubicBezTo>
                  <a:pt x="6334" y="10575"/>
                  <a:pt x="6171" y="10412"/>
                  <a:pt x="5981" y="10412"/>
                </a:cubicBezTo>
                <a:cubicBezTo>
                  <a:pt x="5972" y="10412"/>
                  <a:pt x="5964" y="10411"/>
                  <a:pt x="5955" y="10411"/>
                </a:cubicBezTo>
                <a:close/>
                <a:moveTo>
                  <a:pt x="21267" y="10764"/>
                </a:moveTo>
                <a:cubicBezTo>
                  <a:pt x="21192" y="10764"/>
                  <a:pt x="21124" y="10839"/>
                  <a:pt x="21150" y="10915"/>
                </a:cubicBezTo>
                <a:cubicBezTo>
                  <a:pt x="21163" y="10983"/>
                  <a:pt x="21218" y="11037"/>
                  <a:pt x="21286" y="11132"/>
                </a:cubicBezTo>
                <a:cubicBezTo>
                  <a:pt x="21367" y="11037"/>
                  <a:pt x="21435" y="10969"/>
                  <a:pt x="21435" y="10915"/>
                </a:cubicBezTo>
                <a:cubicBezTo>
                  <a:pt x="21408" y="10847"/>
                  <a:pt x="21353" y="10793"/>
                  <a:pt x="21286" y="10765"/>
                </a:cubicBezTo>
                <a:cubicBezTo>
                  <a:pt x="21279" y="10764"/>
                  <a:pt x="21273" y="10764"/>
                  <a:pt x="21267" y="10764"/>
                </a:cubicBezTo>
                <a:close/>
                <a:moveTo>
                  <a:pt x="12274" y="10507"/>
                </a:moveTo>
                <a:cubicBezTo>
                  <a:pt x="12084" y="10521"/>
                  <a:pt x="11920" y="10670"/>
                  <a:pt x="11934" y="10861"/>
                </a:cubicBezTo>
                <a:cubicBezTo>
                  <a:pt x="11934" y="11037"/>
                  <a:pt x="12084" y="11187"/>
                  <a:pt x="12260" y="11200"/>
                </a:cubicBezTo>
                <a:cubicBezTo>
                  <a:pt x="12268" y="11201"/>
                  <a:pt x="12275" y="11201"/>
                  <a:pt x="12282" y="11201"/>
                </a:cubicBezTo>
                <a:cubicBezTo>
                  <a:pt x="12463" y="11201"/>
                  <a:pt x="12614" y="11043"/>
                  <a:pt x="12614" y="10861"/>
                </a:cubicBezTo>
                <a:cubicBezTo>
                  <a:pt x="12614" y="10670"/>
                  <a:pt x="12464" y="10507"/>
                  <a:pt x="12274" y="10507"/>
                </a:cubicBezTo>
                <a:close/>
                <a:moveTo>
                  <a:pt x="3249" y="10439"/>
                </a:moveTo>
                <a:cubicBezTo>
                  <a:pt x="2759" y="10466"/>
                  <a:pt x="2759" y="11187"/>
                  <a:pt x="3249" y="11214"/>
                </a:cubicBezTo>
                <a:cubicBezTo>
                  <a:pt x="3452" y="11200"/>
                  <a:pt x="3629" y="11037"/>
                  <a:pt x="3643" y="10820"/>
                </a:cubicBezTo>
                <a:cubicBezTo>
                  <a:pt x="3629" y="10602"/>
                  <a:pt x="3452" y="10439"/>
                  <a:pt x="3249" y="10439"/>
                </a:cubicBezTo>
                <a:close/>
                <a:moveTo>
                  <a:pt x="18581" y="10698"/>
                </a:moveTo>
                <a:cubicBezTo>
                  <a:pt x="18431" y="10698"/>
                  <a:pt x="18309" y="10806"/>
                  <a:pt x="18295" y="10956"/>
                </a:cubicBezTo>
                <a:cubicBezTo>
                  <a:pt x="18282" y="11119"/>
                  <a:pt x="18418" y="11241"/>
                  <a:pt x="18567" y="11241"/>
                </a:cubicBezTo>
                <a:cubicBezTo>
                  <a:pt x="18717" y="11241"/>
                  <a:pt x="18839" y="11119"/>
                  <a:pt x="18839" y="10969"/>
                </a:cubicBezTo>
                <a:cubicBezTo>
                  <a:pt x="18839" y="10827"/>
                  <a:pt x="18729" y="10710"/>
                  <a:pt x="18601" y="10710"/>
                </a:cubicBezTo>
                <a:cubicBezTo>
                  <a:pt x="18594" y="10710"/>
                  <a:pt x="18588" y="10710"/>
                  <a:pt x="18581" y="10711"/>
                </a:cubicBezTo>
                <a:lnTo>
                  <a:pt x="18581" y="10698"/>
                </a:lnTo>
                <a:close/>
                <a:moveTo>
                  <a:pt x="22122" y="11089"/>
                </a:moveTo>
                <a:cubicBezTo>
                  <a:pt x="22119" y="11089"/>
                  <a:pt x="22117" y="11090"/>
                  <a:pt x="22115" y="11092"/>
                </a:cubicBezTo>
                <a:cubicBezTo>
                  <a:pt x="22087" y="11105"/>
                  <a:pt x="22060" y="11132"/>
                  <a:pt x="22047" y="11160"/>
                </a:cubicBezTo>
                <a:lnTo>
                  <a:pt x="22142" y="11255"/>
                </a:lnTo>
                <a:cubicBezTo>
                  <a:pt x="22169" y="11200"/>
                  <a:pt x="22183" y="11173"/>
                  <a:pt x="22183" y="11132"/>
                </a:cubicBezTo>
                <a:cubicBezTo>
                  <a:pt x="22183" y="11121"/>
                  <a:pt x="22142" y="11089"/>
                  <a:pt x="22122" y="11089"/>
                </a:cubicBezTo>
                <a:close/>
                <a:moveTo>
                  <a:pt x="9501" y="10602"/>
                </a:moveTo>
                <a:cubicBezTo>
                  <a:pt x="9324" y="10602"/>
                  <a:pt x="9161" y="10752"/>
                  <a:pt x="9161" y="10942"/>
                </a:cubicBezTo>
                <a:cubicBezTo>
                  <a:pt x="9161" y="11132"/>
                  <a:pt x="9324" y="11282"/>
                  <a:pt x="9501" y="11282"/>
                </a:cubicBezTo>
                <a:cubicBezTo>
                  <a:pt x="9691" y="11282"/>
                  <a:pt x="9841" y="11132"/>
                  <a:pt x="9841" y="10942"/>
                </a:cubicBezTo>
                <a:cubicBezTo>
                  <a:pt x="9841" y="10752"/>
                  <a:pt x="9691" y="10602"/>
                  <a:pt x="9501" y="10602"/>
                </a:cubicBezTo>
                <a:close/>
                <a:moveTo>
                  <a:pt x="15835" y="10725"/>
                </a:moveTo>
                <a:cubicBezTo>
                  <a:pt x="15645" y="10725"/>
                  <a:pt x="15495" y="10861"/>
                  <a:pt x="15509" y="11051"/>
                </a:cubicBezTo>
                <a:cubicBezTo>
                  <a:pt x="15495" y="11214"/>
                  <a:pt x="15631" y="11350"/>
                  <a:pt x="15808" y="11364"/>
                </a:cubicBezTo>
                <a:cubicBezTo>
                  <a:pt x="15985" y="11364"/>
                  <a:pt x="16134" y="11214"/>
                  <a:pt x="16134" y="11037"/>
                </a:cubicBezTo>
                <a:cubicBezTo>
                  <a:pt x="16134" y="10874"/>
                  <a:pt x="15998" y="10738"/>
                  <a:pt x="15835" y="10725"/>
                </a:cubicBezTo>
                <a:close/>
                <a:moveTo>
                  <a:pt x="6772" y="10656"/>
                </a:moveTo>
                <a:cubicBezTo>
                  <a:pt x="6580" y="10656"/>
                  <a:pt x="6429" y="10814"/>
                  <a:pt x="6429" y="11010"/>
                </a:cubicBezTo>
                <a:cubicBezTo>
                  <a:pt x="6443" y="11200"/>
                  <a:pt x="6592" y="11350"/>
                  <a:pt x="6783" y="11364"/>
                </a:cubicBezTo>
                <a:cubicBezTo>
                  <a:pt x="6795" y="11365"/>
                  <a:pt x="6808" y="11365"/>
                  <a:pt x="6820" y="11365"/>
                </a:cubicBezTo>
                <a:cubicBezTo>
                  <a:pt x="7278" y="11365"/>
                  <a:pt x="7286" y="10656"/>
                  <a:pt x="6822" y="10656"/>
                </a:cubicBezTo>
                <a:cubicBezTo>
                  <a:pt x="6813" y="10656"/>
                  <a:pt x="6805" y="10656"/>
                  <a:pt x="6796" y="10657"/>
                </a:cubicBezTo>
                <a:cubicBezTo>
                  <a:pt x="6788" y="10656"/>
                  <a:pt x="6780" y="10656"/>
                  <a:pt x="6772" y="10656"/>
                </a:cubicBezTo>
                <a:close/>
                <a:moveTo>
                  <a:pt x="19391" y="11010"/>
                </a:moveTo>
                <a:cubicBezTo>
                  <a:pt x="19250" y="11010"/>
                  <a:pt x="19111" y="11081"/>
                  <a:pt x="19138" y="11228"/>
                </a:cubicBezTo>
                <a:cubicBezTo>
                  <a:pt x="19165" y="11372"/>
                  <a:pt x="19280" y="11443"/>
                  <a:pt x="19395" y="11443"/>
                </a:cubicBezTo>
                <a:cubicBezTo>
                  <a:pt x="19508" y="11443"/>
                  <a:pt x="19621" y="11375"/>
                  <a:pt x="19654" y="11241"/>
                </a:cubicBezTo>
                <a:cubicBezTo>
                  <a:pt x="19689" y="11088"/>
                  <a:pt x="19539" y="11010"/>
                  <a:pt x="19391" y="11010"/>
                </a:cubicBezTo>
                <a:close/>
                <a:moveTo>
                  <a:pt x="4102" y="10682"/>
                </a:moveTo>
                <a:cubicBezTo>
                  <a:pt x="4090" y="10682"/>
                  <a:pt x="4077" y="10683"/>
                  <a:pt x="4064" y="10684"/>
                </a:cubicBezTo>
                <a:cubicBezTo>
                  <a:pt x="3575" y="10725"/>
                  <a:pt x="3588" y="11431"/>
                  <a:pt x="4064" y="11459"/>
                </a:cubicBezTo>
                <a:cubicBezTo>
                  <a:pt x="4073" y="11459"/>
                  <a:pt x="4082" y="11459"/>
                  <a:pt x="4090" y="11459"/>
                </a:cubicBezTo>
                <a:cubicBezTo>
                  <a:pt x="4608" y="11459"/>
                  <a:pt x="4600" y="10682"/>
                  <a:pt x="4102" y="10682"/>
                </a:cubicBezTo>
                <a:close/>
                <a:moveTo>
                  <a:pt x="13100" y="10792"/>
                </a:moveTo>
                <a:cubicBezTo>
                  <a:pt x="13092" y="10792"/>
                  <a:pt x="13084" y="10792"/>
                  <a:pt x="13076" y="10793"/>
                </a:cubicBezTo>
                <a:cubicBezTo>
                  <a:pt x="12627" y="10793"/>
                  <a:pt x="12641" y="11472"/>
                  <a:pt x="13089" y="11472"/>
                </a:cubicBezTo>
                <a:cubicBezTo>
                  <a:pt x="13280" y="11472"/>
                  <a:pt x="13443" y="11323"/>
                  <a:pt x="13443" y="11132"/>
                </a:cubicBezTo>
                <a:cubicBezTo>
                  <a:pt x="13443" y="10950"/>
                  <a:pt x="13292" y="10792"/>
                  <a:pt x="13100" y="10792"/>
                </a:cubicBezTo>
                <a:close/>
                <a:moveTo>
                  <a:pt x="10344" y="10847"/>
                </a:moveTo>
                <a:cubicBezTo>
                  <a:pt x="9882" y="10847"/>
                  <a:pt x="9882" y="11540"/>
                  <a:pt x="10344" y="11540"/>
                </a:cubicBezTo>
                <a:cubicBezTo>
                  <a:pt x="10534" y="11540"/>
                  <a:pt x="10697" y="11391"/>
                  <a:pt x="10697" y="11187"/>
                </a:cubicBezTo>
                <a:cubicBezTo>
                  <a:pt x="10697" y="10997"/>
                  <a:pt x="10534" y="10847"/>
                  <a:pt x="10344" y="10847"/>
                </a:cubicBezTo>
                <a:close/>
                <a:moveTo>
                  <a:pt x="7576" y="10899"/>
                </a:moveTo>
                <a:cubicBezTo>
                  <a:pt x="7126" y="10899"/>
                  <a:pt x="7126" y="11608"/>
                  <a:pt x="7599" y="11608"/>
                </a:cubicBezTo>
                <a:cubicBezTo>
                  <a:pt x="7603" y="11608"/>
                  <a:pt x="7607" y="11608"/>
                  <a:pt x="7612" y="11608"/>
                </a:cubicBezTo>
                <a:cubicBezTo>
                  <a:pt x="7816" y="11608"/>
                  <a:pt x="7979" y="11445"/>
                  <a:pt x="7979" y="11241"/>
                </a:cubicBezTo>
                <a:cubicBezTo>
                  <a:pt x="7965" y="11051"/>
                  <a:pt x="7816" y="10901"/>
                  <a:pt x="7625" y="10901"/>
                </a:cubicBezTo>
                <a:cubicBezTo>
                  <a:pt x="7608" y="10900"/>
                  <a:pt x="7592" y="10899"/>
                  <a:pt x="7576" y="10899"/>
                </a:cubicBezTo>
                <a:close/>
                <a:moveTo>
                  <a:pt x="16651" y="10997"/>
                </a:moveTo>
                <a:cubicBezTo>
                  <a:pt x="16229" y="10997"/>
                  <a:pt x="16229" y="11622"/>
                  <a:pt x="16651" y="11622"/>
                </a:cubicBezTo>
                <a:cubicBezTo>
                  <a:pt x="17072" y="11622"/>
                  <a:pt x="17072" y="10997"/>
                  <a:pt x="16651" y="10997"/>
                </a:cubicBezTo>
                <a:close/>
                <a:moveTo>
                  <a:pt x="4907" y="10929"/>
                </a:moveTo>
                <a:cubicBezTo>
                  <a:pt x="4431" y="10942"/>
                  <a:pt x="4404" y="11649"/>
                  <a:pt x="4893" y="11690"/>
                </a:cubicBezTo>
                <a:cubicBezTo>
                  <a:pt x="5369" y="11676"/>
                  <a:pt x="5383" y="10969"/>
                  <a:pt x="4907" y="10929"/>
                </a:cubicBezTo>
                <a:close/>
                <a:moveTo>
                  <a:pt x="884" y="11105"/>
                </a:moveTo>
                <a:cubicBezTo>
                  <a:pt x="951" y="11228"/>
                  <a:pt x="938" y="11459"/>
                  <a:pt x="1183" y="11472"/>
                </a:cubicBezTo>
                <a:cubicBezTo>
                  <a:pt x="1185" y="11473"/>
                  <a:pt x="1188" y="11474"/>
                  <a:pt x="1191" y="11475"/>
                </a:cubicBezTo>
                <a:lnTo>
                  <a:pt x="1191" y="11475"/>
                </a:lnTo>
                <a:lnTo>
                  <a:pt x="693" y="11703"/>
                </a:lnTo>
                <a:lnTo>
                  <a:pt x="449" y="11309"/>
                </a:lnTo>
                <a:lnTo>
                  <a:pt x="884" y="11105"/>
                </a:lnTo>
                <a:close/>
                <a:moveTo>
                  <a:pt x="13919" y="11037"/>
                </a:moveTo>
                <a:cubicBezTo>
                  <a:pt x="13728" y="11037"/>
                  <a:pt x="13579" y="11187"/>
                  <a:pt x="13579" y="11377"/>
                </a:cubicBezTo>
                <a:cubicBezTo>
                  <a:pt x="13579" y="11560"/>
                  <a:pt x="13717" y="11718"/>
                  <a:pt x="13896" y="11718"/>
                </a:cubicBezTo>
                <a:cubicBezTo>
                  <a:pt x="13904" y="11718"/>
                  <a:pt x="13911" y="11717"/>
                  <a:pt x="13919" y="11717"/>
                </a:cubicBezTo>
                <a:cubicBezTo>
                  <a:pt x="14109" y="11717"/>
                  <a:pt x="14258" y="11567"/>
                  <a:pt x="14258" y="11377"/>
                </a:cubicBezTo>
                <a:cubicBezTo>
                  <a:pt x="14258" y="11187"/>
                  <a:pt x="14095" y="11037"/>
                  <a:pt x="13919" y="11037"/>
                </a:cubicBezTo>
                <a:close/>
                <a:moveTo>
                  <a:pt x="20213" y="11267"/>
                </a:moveTo>
                <a:cubicBezTo>
                  <a:pt x="20089" y="11267"/>
                  <a:pt x="19993" y="11358"/>
                  <a:pt x="19981" y="11472"/>
                </a:cubicBezTo>
                <a:cubicBezTo>
                  <a:pt x="19967" y="11595"/>
                  <a:pt x="20062" y="11717"/>
                  <a:pt x="20185" y="11731"/>
                </a:cubicBezTo>
                <a:cubicBezTo>
                  <a:pt x="20192" y="11731"/>
                  <a:pt x="20200" y="11732"/>
                  <a:pt x="20208" y="11732"/>
                </a:cubicBezTo>
                <a:cubicBezTo>
                  <a:pt x="20334" y="11732"/>
                  <a:pt x="20444" y="11628"/>
                  <a:pt x="20456" y="11499"/>
                </a:cubicBezTo>
                <a:cubicBezTo>
                  <a:pt x="20456" y="11377"/>
                  <a:pt x="20361" y="11268"/>
                  <a:pt x="20239" y="11268"/>
                </a:cubicBezTo>
                <a:cubicBezTo>
                  <a:pt x="20230" y="11268"/>
                  <a:pt x="20222" y="11267"/>
                  <a:pt x="20213" y="11267"/>
                </a:cubicBezTo>
                <a:close/>
                <a:moveTo>
                  <a:pt x="11159" y="11092"/>
                </a:moveTo>
                <a:cubicBezTo>
                  <a:pt x="10697" y="11092"/>
                  <a:pt x="10697" y="11785"/>
                  <a:pt x="11159" y="11785"/>
                </a:cubicBezTo>
                <a:cubicBezTo>
                  <a:pt x="11621" y="11785"/>
                  <a:pt x="11621" y="11092"/>
                  <a:pt x="11159" y="11092"/>
                </a:cubicBezTo>
                <a:close/>
                <a:moveTo>
                  <a:pt x="2131" y="11009"/>
                </a:moveTo>
                <a:cubicBezTo>
                  <a:pt x="1771" y="11009"/>
                  <a:pt x="1599" y="11479"/>
                  <a:pt x="1903" y="11717"/>
                </a:cubicBezTo>
                <a:cubicBezTo>
                  <a:pt x="1949" y="11752"/>
                  <a:pt x="1996" y="11787"/>
                  <a:pt x="2042" y="11821"/>
                </a:cubicBezTo>
                <a:lnTo>
                  <a:pt x="2042" y="11821"/>
                </a:lnTo>
                <a:cubicBezTo>
                  <a:pt x="2054" y="11823"/>
                  <a:pt x="2066" y="11824"/>
                  <a:pt x="2078" y="11826"/>
                </a:cubicBezTo>
                <a:lnTo>
                  <a:pt x="2078" y="11826"/>
                </a:lnTo>
                <a:cubicBezTo>
                  <a:pt x="2278" y="11821"/>
                  <a:pt x="2462" y="11700"/>
                  <a:pt x="2555" y="11513"/>
                </a:cubicBezTo>
                <a:lnTo>
                  <a:pt x="2555" y="11513"/>
                </a:lnTo>
                <a:cubicBezTo>
                  <a:pt x="2555" y="11514"/>
                  <a:pt x="2555" y="11514"/>
                  <a:pt x="2555" y="11514"/>
                </a:cubicBezTo>
                <a:lnTo>
                  <a:pt x="2555" y="11514"/>
                </a:lnTo>
                <a:cubicBezTo>
                  <a:pt x="2555" y="11514"/>
                  <a:pt x="2555" y="11513"/>
                  <a:pt x="2555" y="11513"/>
                </a:cubicBezTo>
                <a:cubicBezTo>
                  <a:pt x="2555" y="11513"/>
                  <a:pt x="2555" y="11513"/>
                  <a:pt x="2555" y="11513"/>
                </a:cubicBezTo>
                <a:lnTo>
                  <a:pt x="2555" y="11513"/>
                </a:lnTo>
                <a:cubicBezTo>
                  <a:pt x="2554" y="11436"/>
                  <a:pt x="2541" y="11359"/>
                  <a:pt x="2528" y="11282"/>
                </a:cubicBezTo>
                <a:cubicBezTo>
                  <a:pt x="2474" y="11119"/>
                  <a:pt x="2338" y="11010"/>
                  <a:pt x="2161" y="11010"/>
                </a:cubicBezTo>
                <a:cubicBezTo>
                  <a:pt x="2151" y="11009"/>
                  <a:pt x="2141" y="11009"/>
                  <a:pt x="2131" y="11009"/>
                </a:cubicBezTo>
                <a:close/>
                <a:moveTo>
                  <a:pt x="2078" y="11826"/>
                </a:moveTo>
                <a:cubicBezTo>
                  <a:pt x="2074" y="11826"/>
                  <a:pt x="2070" y="11826"/>
                  <a:pt x="2066" y="11826"/>
                </a:cubicBezTo>
                <a:lnTo>
                  <a:pt x="2080" y="11826"/>
                </a:lnTo>
                <a:cubicBezTo>
                  <a:pt x="2079" y="11826"/>
                  <a:pt x="2079" y="11826"/>
                  <a:pt x="2078" y="11826"/>
                </a:cubicBezTo>
                <a:close/>
                <a:moveTo>
                  <a:pt x="8454" y="11146"/>
                </a:moveTo>
                <a:cubicBezTo>
                  <a:pt x="8251" y="11146"/>
                  <a:pt x="8087" y="11296"/>
                  <a:pt x="8087" y="11499"/>
                </a:cubicBezTo>
                <a:cubicBezTo>
                  <a:pt x="8087" y="11690"/>
                  <a:pt x="8237" y="11839"/>
                  <a:pt x="8427" y="11853"/>
                </a:cubicBezTo>
                <a:cubicBezTo>
                  <a:pt x="8432" y="11853"/>
                  <a:pt x="8436" y="11853"/>
                  <a:pt x="8440" y="11853"/>
                </a:cubicBezTo>
                <a:cubicBezTo>
                  <a:pt x="8890" y="11853"/>
                  <a:pt x="8912" y="11160"/>
                  <a:pt x="8454" y="11146"/>
                </a:cubicBezTo>
                <a:close/>
                <a:moveTo>
                  <a:pt x="17480" y="11255"/>
                </a:moveTo>
                <a:cubicBezTo>
                  <a:pt x="17303" y="11255"/>
                  <a:pt x="17167" y="11391"/>
                  <a:pt x="17167" y="11554"/>
                </a:cubicBezTo>
                <a:cubicBezTo>
                  <a:pt x="17167" y="11717"/>
                  <a:pt x="17289" y="11853"/>
                  <a:pt x="17439" y="11853"/>
                </a:cubicBezTo>
                <a:cubicBezTo>
                  <a:pt x="17448" y="11854"/>
                  <a:pt x="17457" y="11854"/>
                  <a:pt x="17466" y="11854"/>
                </a:cubicBezTo>
                <a:cubicBezTo>
                  <a:pt x="17629" y="11854"/>
                  <a:pt x="17753" y="11736"/>
                  <a:pt x="17779" y="11581"/>
                </a:cubicBezTo>
                <a:cubicBezTo>
                  <a:pt x="17779" y="11404"/>
                  <a:pt x="17643" y="11268"/>
                  <a:pt x="17480" y="11255"/>
                </a:cubicBezTo>
                <a:close/>
                <a:moveTo>
                  <a:pt x="21031" y="11525"/>
                </a:moveTo>
                <a:cubicBezTo>
                  <a:pt x="20934" y="11525"/>
                  <a:pt x="20863" y="11602"/>
                  <a:pt x="20851" y="11690"/>
                </a:cubicBezTo>
                <a:cubicBezTo>
                  <a:pt x="20823" y="11812"/>
                  <a:pt x="20919" y="11921"/>
                  <a:pt x="21082" y="11934"/>
                </a:cubicBezTo>
                <a:cubicBezTo>
                  <a:pt x="21150" y="11880"/>
                  <a:pt x="21190" y="11826"/>
                  <a:pt x="21245" y="11771"/>
                </a:cubicBezTo>
                <a:lnTo>
                  <a:pt x="21231" y="11758"/>
                </a:lnTo>
                <a:cubicBezTo>
                  <a:pt x="21272" y="11649"/>
                  <a:pt x="21163" y="11527"/>
                  <a:pt x="21054" y="11527"/>
                </a:cubicBezTo>
                <a:cubicBezTo>
                  <a:pt x="21046" y="11526"/>
                  <a:pt x="21039" y="11525"/>
                  <a:pt x="21031" y="11525"/>
                </a:cubicBezTo>
                <a:close/>
                <a:moveTo>
                  <a:pt x="14780" y="11278"/>
                </a:moveTo>
                <a:cubicBezTo>
                  <a:pt x="14765" y="11278"/>
                  <a:pt x="14750" y="11279"/>
                  <a:pt x="14734" y="11282"/>
                </a:cubicBezTo>
                <a:cubicBezTo>
                  <a:pt x="14557" y="11296"/>
                  <a:pt x="14408" y="11445"/>
                  <a:pt x="14421" y="11622"/>
                </a:cubicBezTo>
                <a:cubicBezTo>
                  <a:pt x="14408" y="11798"/>
                  <a:pt x="14557" y="11948"/>
                  <a:pt x="14748" y="11948"/>
                </a:cubicBezTo>
                <a:cubicBezTo>
                  <a:pt x="14763" y="11951"/>
                  <a:pt x="14778" y="11952"/>
                  <a:pt x="14792" y="11952"/>
                </a:cubicBezTo>
                <a:cubicBezTo>
                  <a:pt x="15113" y="11952"/>
                  <a:pt x="15113" y="11278"/>
                  <a:pt x="14780" y="11278"/>
                </a:cubicBezTo>
                <a:close/>
                <a:moveTo>
                  <a:pt x="5736" y="11214"/>
                </a:moveTo>
                <a:cubicBezTo>
                  <a:pt x="5518" y="11214"/>
                  <a:pt x="5342" y="11391"/>
                  <a:pt x="5355" y="11608"/>
                </a:cubicBezTo>
                <a:cubicBezTo>
                  <a:pt x="5355" y="11812"/>
                  <a:pt x="5532" y="11962"/>
                  <a:pt x="5736" y="11962"/>
                </a:cubicBezTo>
                <a:cubicBezTo>
                  <a:pt x="6198" y="11921"/>
                  <a:pt x="6198" y="11241"/>
                  <a:pt x="5736" y="11214"/>
                </a:cubicBezTo>
                <a:close/>
                <a:moveTo>
                  <a:pt x="12027" y="11336"/>
                </a:moveTo>
                <a:cubicBezTo>
                  <a:pt x="11847" y="11336"/>
                  <a:pt x="11669" y="11455"/>
                  <a:pt x="11676" y="11690"/>
                </a:cubicBezTo>
                <a:cubicBezTo>
                  <a:pt x="11682" y="11924"/>
                  <a:pt x="11854" y="12040"/>
                  <a:pt x="12027" y="12040"/>
                </a:cubicBezTo>
                <a:cubicBezTo>
                  <a:pt x="12204" y="12040"/>
                  <a:pt x="12383" y="11917"/>
                  <a:pt x="12383" y="11676"/>
                </a:cubicBezTo>
                <a:cubicBezTo>
                  <a:pt x="12376" y="11448"/>
                  <a:pt x="12201" y="11336"/>
                  <a:pt x="12027" y="11336"/>
                </a:cubicBezTo>
                <a:close/>
                <a:moveTo>
                  <a:pt x="2973" y="11259"/>
                </a:moveTo>
                <a:cubicBezTo>
                  <a:pt x="2876" y="11259"/>
                  <a:pt x="2782" y="11295"/>
                  <a:pt x="2705" y="11364"/>
                </a:cubicBezTo>
                <a:cubicBezTo>
                  <a:pt x="2651" y="11418"/>
                  <a:pt x="2596" y="11472"/>
                  <a:pt x="2555" y="11540"/>
                </a:cubicBezTo>
                <a:lnTo>
                  <a:pt x="2555" y="11527"/>
                </a:lnTo>
                <a:cubicBezTo>
                  <a:pt x="2555" y="11522"/>
                  <a:pt x="2555" y="11518"/>
                  <a:pt x="2555" y="11514"/>
                </a:cubicBezTo>
                <a:lnTo>
                  <a:pt x="2555" y="11514"/>
                </a:lnTo>
                <a:cubicBezTo>
                  <a:pt x="2529" y="11770"/>
                  <a:pt x="2689" y="12012"/>
                  <a:pt x="2930" y="12069"/>
                </a:cubicBezTo>
                <a:lnTo>
                  <a:pt x="2930" y="12069"/>
                </a:lnTo>
                <a:cubicBezTo>
                  <a:pt x="3009" y="12055"/>
                  <a:pt x="3088" y="12029"/>
                  <a:pt x="3153" y="12002"/>
                </a:cubicBezTo>
                <a:cubicBezTo>
                  <a:pt x="3439" y="11853"/>
                  <a:pt x="3439" y="11431"/>
                  <a:pt x="3140" y="11296"/>
                </a:cubicBezTo>
                <a:cubicBezTo>
                  <a:pt x="3085" y="11271"/>
                  <a:pt x="3028" y="11259"/>
                  <a:pt x="2973" y="11259"/>
                </a:cubicBezTo>
                <a:close/>
                <a:moveTo>
                  <a:pt x="2930" y="12069"/>
                </a:moveTo>
                <a:cubicBezTo>
                  <a:pt x="2928" y="12069"/>
                  <a:pt x="2925" y="12070"/>
                  <a:pt x="2922" y="12070"/>
                </a:cubicBezTo>
                <a:lnTo>
                  <a:pt x="2936" y="12070"/>
                </a:lnTo>
                <a:cubicBezTo>
                  <a:pt x="2934" y="12070"/>
                  <a:pt x="2932" y="12069"/>
                  <a:pt x="2930" y="12069"/>
                </a:cubicBezTo>
                <a:close/>
                <a:moveTo>
                  <a:pt x="18304" y="11512"/>
                </a:moveTo>
                <a:cubicBezTo>
                  <a:pt x="18297" y="11512"/>
                  <a:pt x="18289" y="11512"/>
                  <a:pt x="18282" y="11513"/>
                </a:cubicBezTo>
                <a:cubicBezTo>
                  <a:pt x="17906" y="11526"/>
                  <a:pt x="17928" y="12084"/>
                  <a:pt x="18296" y="12084"/>
                </a:cubicBezTo>
                <a:cubicBezTo>
                  <a:pt x="18300" y="12084"/>
                  <a:pt x="18304" y="12084"/>
                  <a:pt x="18309" y="12084"/>
                </a:cubicBezTo>
                <a:cubicBezTo>
                  <a:pt x="18472" y="12084"/>
                  <a:pt x="18594" y="11948"/>
                  <a:pt x="18594" y="11798"/>
                </a:cubicBezTo>
                <a:cubicBezTo>
                  <a:pt x="18581" y="11643"/>
                  <a:pt x="18457" y="11512"/>
                  <a:pt x="18304" y="11512"/>
                </a:cubicBezTo>
                <a:close/>
                <a:moveTo>
                  <a:pt x="7748" y="12084"/>
                </a:moveTo>
                <a:cubicBezTo>
                  <a:pt x="7748" y="12086"/>
                  <a:pt x="7748" y="12089"/>
                  <a:pt x="7748" y="12091"/>
                </a:cubicBezTo>
                <a:lnTo>
                  <a:pt x="7748" y="12091"/>
                </a:lnTo>
                <a:cubicBezTo>
                  <a:pt x="7748" y="12093"/>
                  <a:pt x="7748" y="12095"/>
                  <a:pt x="7748" y="12098"/>
                </a:cubicBezTo>
                <a:lnTo>
                  <a:pt x="7748" y="12084"/>
                </a:lnTo>
                <a:close/>
                <a:moveTo>
                  <a:pt x="21870" y="11853"/>
                </a:moveTo>
                <a:cubicBezTo>
                  <a:pt x="21816" y="11853"/>
                  <a:pt x="21775" y="11934"/>
                  <a:pt x="21734" y="11989"/>
                </a:cubicBezTo>
                <a:cubicBezTo>
                  <a:pt x="21788" y="12030"/>
                  <a:pt x="21829" y="12098"/>
                  <a:pt x="21897" y="12111"/>
                </a:cubicBezTo>
                <a:cubicBezTo>
                  <a:pt x="21900" y="12112"/>
                  <a:pt x="21903" y="12112"/>
                  <a:pt x="21905" y="12112"/>
                </a:cubicBezTo>
                <a:cubicBezTo>
                  <a:pt x="21945" y="12112"/>
                  <a:pt x="21997" y="12025"/>
                  <a:pt x="22060" y="11962"/>
                </a:cubicBezTo>
                <a:cubicBezTo>
                  <a:pt x="21965" y="11921"/>
                  <a:pt x="21911" y="11853"/>
                  <a:pt x="21870" y="11853"/>
                </a:cubicBezTo>
                <a:close/>
                <a:moveTo>
                  <a:pt x="9258" y="11417"/>
                </a:moveTo>
                <a:cubicBezTo>
                  <a:pt x="9067" y="11417"/>
                  <a:pt x="8930" y="11562"/>
                  <a:pt x="8917" y="11744"/>
                </a:cubicBezTo>
                <a:cubicBezTo>
                  <a:pt x="8903" y="11948"/>
                  <a:pt x="9066" y="12125"/>
                  <a:pt x="9270" y="12125"/>
                </a:cubicBezTo>
                <a:cubicBezTo>
                  <a:pt x="9287" y="12127"/>
                  <a:pt x="9303" y="12127"/>
                  <a:pt x="9319" y="12127"/>
                </a:cubicBezTo>
                <a:cubicBezTo>
                  <a:pt x="9765" y="12127"/>
                  <a:pt x="9770" y="11417"/>
                  <a:pt x="9309" y="11417"/>
                </a:cubicBezTo>
                <a:cubicBezTo>
                  <a:pt x="9300" y="11417"/>
                  <a:pt x="9292" y="11417"/>
                  <a:pt x="9284" y="11418"/>
                </a:cubicBezTo>
                <a:cubicBezTo>
                  <a:pt x="9275" y="11417"/>
                  <a:pt x="9266" y="11417"/>
                  <a:pt x="9258" y="11417"/>
                </a:cubicBezTo>
                <a:close/>
                <a:moveTo>
                  <a:pt x="6555" y="11471"/>
                </a:moveTo>
                <a:cubicBezTo>
                  <a:pt x="6361" y="11471"/>
                  <a:pt x="6198" y="11630"/>
                  <a:pt x="6185" y="11826"/>
                </a:cubicBezTo>
                <a:cubicBezTo>
                  <a:pt x="6185" y="12030"/>
                  <a:pt x="6334" y="12193"/>
                  <a:pt x="6538" y="12206"/>
                </a:cubicBezTo>
                <a:cubicBezTo>
                  <a:pt x="6742" y="12206"/>
                  <a:pt x="6918" y="12057"/>
                  <a:pt x="6918" y="11866"/>
                </a:cubicBezTo>
                <a:cubicBezTo>
                  <a:pt x="6932" y="11663"/>
                  <a:pt x="6783" y="11486"/>
                  <a:pt x="6579" y="11472"/>
                </a:cubicBezTo>
                <a:cubicBezTo>
                  <a:pt x="6571" y="11472"/>
                  <a:pt x="6563" y="11471"/>
                  <a:pt x="6555" y="11471"/>
                </a:cubicBezTo>
                <a:close/>
                <a:moveTo>
                  <a:pt x="15590" y="11567"/>
                </a:moveTo>
                <a:cubicBezTo>
                  <a:pt x="15400" y="11567"/>
                  <a:pt x="15264" y="11703"/>
                  <a:pt x="15251" y="11880"/>
                </a:cubicBezTo>
                <a:cubicBezTo>
                  <a:pt x="15237" y="12057"/>
                  <a:pt x="15386" y="12206"/>
                  <a:pt x="15563" y="12220"/>
                </a:cubicBezTo>
                <a:cubicBezTo>
                  <a:pt x="15571" y="12220"/>
                  <a:pt x="15578" y="12221"/>
                  <a:pt x="15586" y="12221"/>
                </a:cubicBezTo>
                <a:cubicBezTo>
                  <a:pt x="15753" y="12221"/>
                  <a:pt x="15903" y="12076"/>
                  <a:pt x="15903" y="11907"/>
                </a:cubicBezTo>
                <a:cubicBezTo>
                  <a:pt x="15917" y="11717"/>
                  <a:pt x="15767" y="11567"/>
                  <a:pt x="15590" y="11567"/>
                </a:cubicBezTo>
                <a:close/>
                <a:moveTo>
                  <a:pt x="3769" y="11499"/>
                </a:moveTo>
                <a:cubicBezTo>
                  <a:pt x="3562" y="11499"/>
                  <a:pt x="3399" y="11670"/>
                  <a:pt x="3412" y="11880"/>
                </a:cubicBezTo>
                <a:cubicBezTo>
                  <a:pt x="3412" y="12098"/>
                  <a:pt x="3575" y="12274"/>
                  <a:pt x="3792" y="12274"/>
                </a:cubicBezTo>
                <a:cubicBezTo>
                  <a:pt x="3996" y="12274"/>
                  <a:pt x="4173" y="12111"/>
                  <a:pt x="4200" y="11907"/>
                </a:cubicBezTo>
                <a:lnTo>
                  <a:pt x="4200" y="11894"/>
                </a:lnTo>
                <a:cubicBezTo>
                  <a:pt x="4200" y="11684"/>
                  <a:pt x="4035" y="11499"/>
                  <a:pt x="3816" y="11499"/>
                </a:cubicBezTo>
                <a:cubicBezTo>
                  <a:pt x="3808" y="11499"/>
                  <a:pt x="3800" y="11499"/>
                  <a:pt x="3792" y="11499"/>
                </a:cubicBezTo>
                <a:cubicBezTo>
                  <a:pt x="3784" y="11499"/>
                  <a:pt x="3777" y="11499"/>
                  <a:pt x="3769" y="11499"/>
                </a:cubicBezTo>
                <a:close/>
                <a:moveTo>
                  <a:pt x="12845" y="11608"/>
                </a:moveTo>
                <a:cubicBezTo>
                  <a:pt x="12382" y="11608"/>
                  <a:pt x="12374" y="12302"/>
                  <a:pt x="12845" y="12315"/>
                </a:cubicBezTo>
                <a:cubicBezTo>
                  <a:pt x="12849" y="12315"/>
                  <a:pt x="12853" y="12315"/>
                  <a:pt x="12858" y="12315"/>
                </a:cubicBezTo>
                <a:cubicBezTo>
                  <a:pt x="13307" y="12315"/>
                  <a:pt x="13330" y="11622"/>
                  <a:pt x="12858" y="11608"/>
                </a:cubicBezTo>
                <a:cubicBezTo>
                  <a:pt x="12854" y="11608"/>
                  <a:pt x="12849" y="11608"/>
                  <a:pt x="12845" y="11608"/>
                </a:cubicBezTo>
                <a:close/>
                <a:moveTo>
                  <a:pt x="19099" y="11798"/>
                </a:moveTo>
                <a:cubicBezTo>
                  <a:pt x="18730" y="11798"/>
                  <a:pt x="18738" y="12358"/>
                  <a:pt x="19088" y="12358"/>
                </a:cubicBezTo>
                <a:cubicBezTo>
                  <a:pt x="19100" y="12358"/>
                  <a:pt x="19112" y="12357"/>
                  <a:pt x="19124" y="12356"/>
                </a:cubicBezTo>
                <a:cubicBezTo>
                  <a:pt x="19478" y="12329"/>
                  <a:pt x="19464" y="11812"/>
                  <a:pt x="19124" y="11798"/>
                </a:cubicBezTo>
                <a:cubicBezTo>
                  <a:pt x="19116" y="11798"/>
                  <a:pt x="19107" y="11798"/>
                  <a:pt x="19099" y="11798"/>
                </a:cubicBezTo>
                <a:close/>
                <a:moveTo>
                  <a:pt x="10099" y="11663"/>
                </a:moveTo>
                <a:cubicBezTo>
                  <a:pt x="9909" y="11663"/>
                  <a:pt x="9746" y="11812"/>
                  <a:pt x="9746" y="12002"/>
                </a:cubicBezTo>
                <a:cubicBezTo>
                  <a:pt x="9746" y="12206"/>
                  <a:pt x="9909" y="12369"/>
                  <a:pt x="10113" y="12369"/>
                </a:cubicBezTo>
                <a:cubicBezTo>
                  <a:pt x="10561" y="12342"/>
                  <a:pt x="10548" y="11676"/>
                  <a:pt x="10099" y="11663"/>
                </a:cubicBezTo>
                <a:close/>
                <a:moveTo>
                  <a:pt x="16369" y="11810"/>
                </a:moveTo>
                <a:cubicBezTo>
                  <a:pt x="15965" y="11810"/>
                  <a:pt x="15957" y="12452"/>
                  <a:pt x="16367" y="12452"/>
                </a:cubicBezTo>
                <a:cubicBezTo>
                  <a:pt x="16376" y="12452"/>
                  <a:pt x="16384" y="12451"/>
                  <a:pt x="16392" y="12451"/>
                </a:cubicBezTo>
                <a:cubicBezTo>
                  <a:pt x="16569" y="12451"/>
                  <a:pt x="16719" y="12301"/>
                  <a:pt x="16719" y="12125"/>
                </a:cubicBezTo>
                <a:cubicBezTo>
                  <a:pt x="16719" y="11962"/>
                  <a:pt x="16583" y="11826"/>
                  <a:pt x="16406" y="11812"/>
                </a:cubicBezTo>
                <a:cubicBezTo>
                  <a:pt x="16393" y="11811"/>
                  <a:pt x="16381" y="11810"/>
                  <a:pt x="16369" y="11810"/>
                </a:cubicBezTo>
                <a:close/>
                <a:moveTo>
                  <a:pt x="7381" y="11731"/>
                </a:moveTo>
                <a:cubicBezTo>
                  <a:pt x="6932" y="11744"/>
                  <a:pt x="6905" y="12410"/>
                  <a:pt x="7367" y="12451"/>
                </a:cubicBezTo>
                <a:cubicBezTo>
                  <a:pt x="7375" y="12451"/>
                  <a:pt x="7383" y="12452"/>
                  <a:pt x="7391" y="12452"/>
                </a:cubicBezTo>
                <a:cubicBezTo>
                  <a:pt x="7582" y="12452"/>
                  <a:pt x="7744" y="12297"/>
                  <a:pt x="7748" y="12091"/>
                </a:cubicBezTo>
                <a:lnTo>
                  <a:pt x="7748" y="12091"/>
                </a:lnTo>
                <a:cubicBezTo>
                  <a:pt x="7744" y="11903"/>
                  <a:pt x="7582" y="11731"/>
                  <a:pt x="7381" y="11731"/>
                </a:cubicBezTo>
                <a:close/>
                <a:moveTo>
                  <a:pt x="4608" y="11758"/>
                </a:moveTo>
                <a:cubicBezTo>
                  <a:pt x="4105" y="11771"/>
                  <a:pt x="4118" y="12532"/>
                  <a:pt x="4621" y="12532"/>
                </a:cubicBezTo>
                <a:cubicBezTo>
                  <a:pt x="5138" y="12519"/>
                  <a:pt x="5124" y="11758"/>
                  <a:pt x="4608" y="11758"/>
                </a:cubicBezTo>
                <a:close/>
                <a:moveTo>
                  <a:pt x="13687" y="11839"/>
                </a:moveTo>
                <a:cubicBezTo>
                  <a:pt x="13375" y="11839"/>
                  <a:pt x="13198" y="12206"/>
                  <a:pt x="13416" y="12437"/>
                </a:cubicBezTo>
                <a:cubicBezTo>
                  <a:pt x="13489" y="12515"/>
                  <a:pt x="13580" y="12550"/>
                  <a:pt x="13670" y="12550"/>
                </a:cubicBezTo>
                <a:cubicBezTo>
                  <a:pt x="13847" y="12550"/>
                  <a:pt x="14018" y="12414"/>
                  <a:pt x="14027" y="12206"/>
                </a:cubicBezTo>
                <a:cubicBezTo>
                  <a:pt x="14027" y="12016"/>
                  <a:pt x="13878" y="11853"/>
                  <a:pt x="13687" y="11853"/>
                </a:cubicBezTo>
                <a:lnTo>
                  <a:pt x="13687" y="11839"/>
                </a:lnTo>
                <a:close/>
                <a:moveTo>
                  <a:pt x="19976" y="12077"/>
                </a:moveTo>
                <a:cubicBezTo>
                  <a:pt x="19853" y="12077"/>
                  <a:pt x="19729" y="12155"/>
                  <a:pt x="19709" y="12315"/>
                </a:cubicBezTo>
                <a:cubicBezTo>
                  <a:pt x="19709" y="12457"/>
                  <a:pt x="19819" y="12574"/>
                  <a:pt x="19958" y="12574"/>
                </a:cubicBezTo>
                <a:cubicBezTo>
                  <a:pt x="19965" y="12574"/>
                  <a:pt x="19973" y="12574"/>
                  <a:pt x="19981" y="12573"/>
                </a:cubicBezTo>
                <a:cubicBezTo>
                  <a:pt x="20117" y="12573"/>
                  <a:pt x="20225" y="12465"/>
                  <a:pt x="20239" y="12329"/>
                </a:cubicBezTo>
                <a:cubicBezTo>
                  <a:pt x="20232" y="12162"/>
                  <a:pt x="20105" y="12077"/>
                  <a:pt x="19976" y="12077"/>
                </a:cubicBezTo>
                <a:close/>
                <a:moveTo>
                  <a:pt x="10928" y="11894"/>
                </a:moveTo>
                <a:cubicBezTo>
                  <a:pt x="10482" y="11934"/>
                  <a:pt x="10480" y="12581"/>
                  <a:pt x="10922" y="12627"/>
                </a:cubicBezTo>
                <a:lnTo>
                  <a:pt x="10922" y="12627"/>
                </a:lnTo>
                <a:cubicBezTo>
                  <a:pt x="11123" y="12610"/>
                  <a:pt x="11282" y="12448"/>
                  <a:pt x="11282" y="12247"/>
                </a:cubicBezTo>
                <a:cubicBezTo>
                  <a:pt x="11268" y="12057"/>
                  <a:pt x="11119" y="11907"/>
                  <a:pt x="10928" y="11894"/>
                </a:cubicBezTo>
                <a:close/>
                <a:moveTo>
                  <a:pt x="10922" y="12627"/>
                </a:moveTo>
                <a:lnTo>
                  <a:pt x="10922" y="12627"/>
                </a:lnTo>
                <a:cubicBezTo>
                  <a:pt x="10920" y="12627"/>
                  <a:pt x="10917" y="12627"/>
                  <a:pt x="10915" y="12628"/>
                </a:cubicBezTo>
                <a:lnTo>
                  <a:pt x="10928" y="12628"/>
                </a:lnTo>
                <a:cubicBezTo>
                  <a:pt x="10926" y="12627"/>
                  <a:pt x="10924" y="12627"/>
                  <a:pt x="10922" y="12627"/>
                </a:cubicBezTo>
                <a:close/>
                <a:moveTo>
                  <a:pt x="8218" y="11961"/>
                </a:moveTo>
                <a:cubicBezTo>
                  <a:pt x="8211" y="11961"/>
                  <a:pt x="8204" y="11961"/>
                  <a:pt x="8196" y="11962"/>
                </a:cubicBezTo>
                <a:cubicBezTo>
                  <a:pt x="8192" y="11961"/>
                  <a:pt x="8187" y="11961"/>
                  <a:pt x="8183" y="11961"/>
                </a:cubicBezTo>
                <a:cubicBezTo>
                  <a:pt x="7707" y="11961"/>
                  <a:pt x="7698" y="12669"/>
                  <a:pt x="8183" y="12682"/>
                </a:cubicBezTo>
                <a:cubicBezTo>
                  <a:pt x="8191" y="12683"/>
                  <a:pt x="8198" y="12683"/>
                  <a:pt x="8206" y="12683"/>
                </a:cubicBezTo>
                <a:cubicBezTo>
                  <a:pt x="8400" y="12683"/>
                  <a:pt x="8563" y="12525"/>
                  <a:pt x="8563" y="12329"/>
                </a:cubicBezTo>
                <a:cubicBezTo>
                  <a:pt x="8576" y="12132"/>
                  <a:pt x="8413" y="11961"/>
                  <a:pt x="8218" y="11961"/>
                </a:cubicBezTo>
                <a:close/>
                <a:moveTo>
                  <a:pt x="17232" y="12069"/>
                </a:moveTo>
                <a:cubicBezTo>
                  <a:pt x="17224" y="12069"/>
                  <a:pt x="17216" y="12070"/>
                  <a:pt x="17208" y="12070"/>
                </a:cubicBezTo>
                <a:cubicBezTo>
                  <a:pt x="17045" y="12070"/>
                  <a:pt x="16909" y="12220"/>
                  <a:pt x="16909" y="12383"/>
                </a:cubicBezTo>
                <a:cubicBezTo>
                  <a:pt x="16909" y="12560"/>
                  <a:pt x="17045" y="12696"/>
                  <a:pt x="17221" y="12696"/>
                </a:cubicBezTo>
                <a:cubicBezTo>
                  <a:pt x="17385" y="12696"/>
                  <a:pt x="17534" y="12560"/>
                  <a:pt x="17534" y="12397"/>
                </a:cubicBezTo>
                <a:cubicBezTo>
                  <a:pt x="17547" y="12214"/>
                  <a:pt x="17410" y="12069"/>
                  <a:pt x="17232" y="12069"/>
                </a:cubicBezTo>
                <a:close/>
                <a:moveTo>
                  <a:pt x="14503" y="12098"/>
                </a:moveTo>
                <a:cubicBezTo>
                  <a:pt x="14068" y="12111"/>
                  <a:pt x="14054" y="12750"/>
                  <a:pt x="14489" y="12791"/>
                </a:cubicBezTo>
                <a:cubicBezTo>
                  <a:pt x="14680" y="12791"/>
                  <a:pt x="14843" y="12641"/>
                  <a:pt x="14843" y="12451"/>
                </a:cubicBezTo>
                <a:cubicBezTo>
                  <a:pt x="14843" y="12261"/>
                  <a:pt x="14693" y="12098"/>
                  <a:pt x="14503" y="12098"/>
                </a:cubicBezTo>
                <a:close/>
                <a:moveTo>
                  <a:pt x="5460" y="12024"/>
                </a:moveTo>
                <a:cubicBezTo>
                  <a:pt x="5264" y="12024"/>
                  <a:pt x="5070" y="12180"/>
                  <a:pt x="5070" y="12410"/>
                </a:cubicBezTo>
                <a:cubicBezTo>
                  <a:pt x="5070" y="12628"/>
                  <a:pt x="5233" y="12791"/>
                  <a:pt x="5451" y="12804"/>
                </a:cubicBezTo>
                <a:cubicBezTo>
                  <a:pt x="5790" y="12804"/>
                  <a:pt x="5967" y="12383"/>
                  <a:pt x="5722" y="12138"/>
                </a:cubicBezTo>
                <a:cubicBezTo>
                  <a:pt x="5648" y="12059"/>
                  <a:pt x="5554" y="12024"/>
                  <a:pt x="5460" y="12024"/>
                </a:cubicBezTo>
                <a:close/>
                <a:moveTo>
                  <a:pt x="20822" y="12327"/>
                </a:moveTo>
                <a:cubicBezTo>
                  <a:pt x="20813" y="12327"/>
                  <a:pt x="20805" y="12328"/>
                  <a:pt x="20796" y="12329"/>
                </a:cubicBezTo>
                <a:cubicBezTo>
                  <a:pt x="20660" y="12329"/>
                  <a:pt x="20565" y="12437"/>
                  <a:pt x="20565" y="12573"/>
                </a:cubicBezTo>
                <a:cubicBezTo>
                  <a:pt x="20565" y="12701"/>
                  <a:pt x="20674" y="12805"/>
                  <a:pt x="20800" y="12805"/>
                </a:cubicBezTo>
                <a:cubicBezTo>
                  <a:pt x="20808" y="12805"/>
                  <a:pt x="20816" y="12805"/>
                  <a:pt x="20823" y="12804"/>
                </a:cubicBezTo>
                <a:cubicBezTo>
                  <a:pt x="21141" y="12778"/>
                  <a:pt x="21111" y="12327"/>
                  <a:pt x="20822" y="12327"/>
                </a:cubicBezTo>
                <a:close/>
                <a:moveTo>
                  <a:pt x="11766" y="12178"/>
                </a:moveTo>
                <a:cubicBezTo>
                  <a:pt x="11759" y="12178"/>
                  <a:pt x="11751" y="12179"/>
                  <a:pt x="11744" y="12179"/>
                </a:cubicBezTo>
                <a:cubicBezTo>
                  <a:pt x="11553" y="12179"/>
                  <a:pt x="11390" y="12329"/>
                  <a:pt x="11390" y="12519"/>
                </a:cubicBezTo>
                <a:cubicBezTo>
                  <a:pt x="11377" y="12723"/>
                  <a:pt x="11540" y="12886"/>
                  <a:pt x="11744" y="12886"/>
                </a:cubicBezTo>
                <a:cubicBezTo>
                  <a:pt x="11752" y="12886"/>
                  <a:pt x="11760" y="12887"/>
                  <a:pt x="11767" y="12887"/>
                </a:cubicBezTo>
                <a:cubicBezTo>
                  <a:pt x="11959" y="12887"/>
                  <a:pt x="12098" y="12729"/>
                  <a:pt x="12111" y="12546"/>
                </a:cubicBezTo>
                <a:cubicBezTo>
                  <a:pt x="12124" y="12350"/>
                  <a:pt x="11960" y="12178"/>
                  <a:pt x="11766" y="12178"/>
                </a:cubicBezTo>
                <a:close/>
                <a:moveTo>
                  <a:pt x="18073" y="12328"/>
                </a:moveTo>
                <a:cubicBezTo>
                  <a:pt x="18066" y="12328"/>
                  <a:pt x="18058" y="12328"/>
                  <a:pt x="18051" y="12329"/>
                </a:cubicBezTo>
                <a:cubicBezTo>
                  <a:pt x="17874" y="12329"/>
                  <a:pt x="17738" y="12465"/>
                  <a:pt x="17738" y="12628"/>
                </a:cubicBezTo>
                <a:cubicBezTo>
                  <a:pt x="17738" y="12791"/>
                  <a:pt x="17874" y="12927"/>
                  <a:pt x="18051" y="12927"/>
                </a:cubicBezTo>
                <a:cubicBezTo>
                  <a:pt x="18057" y="12927"/>
                  <a:pt x="18064" y="12928"/>
                  <a:pt x="18071" y="12928"/>
                </a:cubicBezTo>
                <a:cubicBezTo>
                  <a:pt x="18226" y="12928"/>
                  <a:pt x="18363" y="12784"/>
                  <a:pt x="18350" y="12628"/>
                </a:cubicBezTo>
                <a:cubicBezTo>
                  <a:pt x="18350" y="12459"/>
                  <a:pt x="18226" y="12328"/>
                  <a:pt x="18073" y="12328"/>
                </a:cubicBezTo>
                <a:close/>
                <a:moveTo>
                  <a:pt x="9022" y="12233"/>
                </a:moveTo>
                <a:cubicBezTo>
                  <a:pt x="9014" y="12233"/>
                  <a:pt x="9006" y="12233"/>
                  <a:pt x="8998" y="12233"/>
                </a:cubicBezTo>
                <a:cubicBezTo>
                  <a:pt x="8808" y="12247"/>
                  <a:pt x="8658" y="12410"/>
                  <a:pt x="8658" y="12600"/>
                </a:cubicBezTo>
                <a:cubicBezTo>
                  <a:pt x="8658" y="12796"/>
                  <a:pt x="8809" y="12955"/>
                  <a:pt x="9002" y="12955"/>
                </a:cubicBezTo>
                <a:cubicBezTo>
                  <a:pt x="9009" y="12955"/>
                  <a:pt x="9017" y="12954"/>
                  <a:pt x="9025" y="12954"/>
                </a:cubicBezTo>
                <a:cubicBezTo>
                  <a:pt x="9229" y="12954"/>
                  <a:pt x="9392" y="12777"/>
                  <a:pt x="9392" y="12573"/>
                </a:cubicBezTo>
                <a:cubicBezTo>
                  <a:pt x="9379" y="12390"/>
                  <a:pt x="9216" y="12233"/>
                  <a:pt x="9022" y="12233"/>
                </a:cubicBezTo>
                <a:close/>
                <a:moveTo>
                  <a:pt x="21633" y="12626"/>
                </a:moveTo>
                <a:cubicBezTo>
                  <a:pt x="21626" y="12626"/>
                  <a:pt x="21619" y="12627"/>
                  <a:pt x="21612" y="12628"/>
                </a:cubicBezTo>
                <a:cubicBezTo>
                  <a:pt x="21372" y="12641"/>
                  <a:pt x="21380" y="12995"/>
                  <a:pt x="21625" y="12995"/>
                </a:cubicBezTo>
                <a:cubicBezTo>
                  <a:pt x="21630" y="12995"/>
                  <a:pt x="21634" y="12995"/>
                  <a:pt x="21639" y="12995"/>
                </a:cubicBezTo>
                <a:cubicBezTo>
                  <a:pt x="21734" y="12995"/>
                  <a:pt x="21829" y="12899"/>
                  <a:pt x="21816" y="12791"/>
                </a:cubicBezTo>
                <a:cubicBezTo>
                  <a:pt x="21803" y="12703"/>
                  <a:pt x="21720" y="12626"/>
                  <a:pt x="21633" y="12626"/>
                </a:cubicBezTo>
                <a:close/>
                <a:moveTo>
                  <a:pt x="2284" y="12465"/>
                </a:moveTo>
                <a:lnTo>
                  <a:pt x="2487" y="12845"/>
                </a:lnTo>
                <a:lnTo>
                  <a:pt x="2107" y="13049"/>
                </a:lnTo>
                <a:lnTo>
                  <a:pt x="1889" y="12668"/>
                </a:lnTo>
                <a:lnTo>
                  <a:pt x="2284" y="12465"/>
                </a:lnTo>
                <a:close/>
                <a:moveTo>
                  <a:pt x="6282" y="12270"/>
                </a:moveTo>
                <a:cubicBezTo>
                  <a:pt x="6082" y="12270"/>
                  <a:pt x="5890" y="12428"/>
                  <a:pt x="5899" y="12668"/>
                </a:cubicBezTo>
                <a:cubicBezTo>
                  <a:pt x="5899" y="12872"/>
                  <a:pt x="6076" y="13035"/>
                  <a:pt x="6280" y="13049"/>
                </a:cubicBezTo>
                <a:cubicBezTo>
                  <a:pt x="6619" y="13035"/>
                  <a:pt x="6783" y="12628"/>
                  <a:pt x="6552" y="12383"/>
                </a:cubicBezTo>
                <a:cubicBezTo>
                  <a:pt x="6473" y="12305"/>
                  <a:pt x="6377" y="12270"/>
                  <a:pt x="6282" y="12270"/>
                </a:cubicBezTo>
                <a:close/>
                <a:moveTo>
                  <a:pt x="15319" y="12383"/>
                </a:moveTo>
                <a:cubicBezTo>
                  <a:pt x="14870" y="12383"/>
                  <a:pt x="14884" y="13063"/>
                  <a:pt x="15346" y="13063"/>
                </a:cubicBezTo>
                <a:cubicBezTo>
                  <a:pt x="15536" y="13049"/>
                  <a:pt x="15686" y="12886"/>
                  <a:pt x="15658" y="12696"/>
                </a:cubicBezTo>
                <a:cubicBezTo>
                  <a:pt x="15645" y="12519"/>
                  <a:pt x="15495" y="12383"/>
                  <a:pt x="15319" y="12383"/>
                </a:cubicBezTo>
                <a:close/>
                <a:moveTo>
                  <a:pt x="12559" y="12424"/>
                </a:moveTo>
                <a:cubicBezTo>
                  <a:pt x="12102" y="12437"/>
                  <a:pt x="12111" y="13131"/>
                  <a:pt x="12573" y="13131"/>
                </a:cubicBezTo>
                <a:cubicBezTo>
                  <a:pt x="12577" y="13131"/>
                  <a:pt x="12582" y="13131"/>
                  <a:pt x="12586" y="13131"/>
                </a:cubicBezTo>
                <a:cubicBezTo>
                  <a:pt x="12777" y="13131"/>
                  <a:pt x="12926" y="12981"/>
                  <a:pt x="12940" y="12791"/>
                </a:cubicBezTo>
                <a:cubicBezTo>
                  <a:pt x="12940" y="12587"/>
                  <a:pt x="12763" y="12424"/>
                  <a:pt x="12559" y="12424"/>
                </a:cubicBezTo>
                <a:close/>
                <a:moveTo>
                  <a:pt x="22484" y="13001"/>
                </a:moveTo>
                <a:cubicBezTo>
                  <a:pt x="22478" y="13001"/>
                  <a:pt x="22473" y="13003"/>
                  <a:pt x="22468" y="13008"/>
                </a:cubicBezTo>
                <a:cubicBezTo>
                  <a:pt x="22414" y="13022"/>
                  <a:pt x="22386" y="13063"/>
                  <a:pt x="22346" y="13103"/>
                </a:cubicBezTo>
                <a:cubicBezTo>
                  <a:pt x="22386" y="13131"/>
                  <a:pt x="22427" y="13185"/>
                  <a:pt x="22482" y="13185"/>
                </a:cubicBezTo>
                <a:cubicBezTo>
                  <a:pt x="22487" y="13187"/>
                  <a:pt x="22493" y="13188"/>
                  <a:pt x="22498" y="13188"/>
                </a:cubicBezTo>
                <a:cubicBezTo>
                  <a:pt x="22534" y="13188"/>
                  <a:pt x="22574" y="13154"/>
                  <a:pt x="22645" y="13131"/>
                </a:cubicBezTo>
                <a:cubicBezTo>
                  <a:pt x="22555" y="13052"/>
                  <a:pt x="22511" y="13001"/>
                  <a:pt x="22484" y="13001"/>
                </a:cubicBezTo>
                <a:close/>
                <a:moveTo>
                  <a:pt x="9877" y="12491"/>
                </a:moveTo>
                <a:cubicBezTo>
                  <a:pt x="9869" y="12491"/>
                  <a:pt x="9862" y="12491"/>
                  <a:pt x="9854" y="12492"/>
                </a:cubicBezTo>
                <a:cubicBezTo>
                  <a:pt x="9654" y="12492"/>
                  <a:pt x="9493" y="12649"/>
                  <a:pt x="9488" y="12847"/>
                </a:cubicBezTo>
                <a:lnTo>
                  <a:pt x="9488" y="12847"/>
                </a:lnTo>
                <a:cubicBezTo>
                  <a:pt x="9488" y="12847"/>
                  <a:pt x="9487" y="12846"/>
                  <a:pt x="9487" y="12845"/>
                </a:cubicBezTo>
                <a:lnTo>
                  <a:pt x="9487" y="12859"/>
                </a:lnTo>
                <a:cubicBezTo>
                  <a:pt x="9487" y="12855"/>
                  <a:pt x="9487" y="12851"/>
                  <a:pt x="9488" y="12847"/>
                </a:cubicBezTo>
                <a:lnTo>
                  <a:pt x="9488" y="12847"/>
                </a:lnTo>
                <a:cubicBezTo>
                  <a:pt x="9502" y="13050"/>
                  <a:pt x="9665" y="13198"/>
                  <a:pt x="9868" y="13198"/>
                </a:cubicBezTo>
                <a:cubicBezTo>
                  <a:pt x="10058" y="13185"/>
                  <a:pt x="10208" y="13035"/>
                  <a:pt x="10208" y="12845"/>
                </a:cubicBezTo>
                <a:cubicBezTo>
                  <a:pt x="10208" y="12649"/>
                  <a:pt x="10057" y="12491"/>
                  <a:pt x="9877" y="12491"/>
                </a:cubicBezTo>
                <a:close/>
                <a:moveTo>
                  <a:pt x="18888" y="12613"/>
                </a:moveTo>
                <a:cubicBezTo>
                  <a:pt x="18881" y="12613"/>
                  <a:pt x="18874" y="12613"/>
                  <a:pt x="18866" y="12614"/>
                </a:cubicBezTo>
                <a:cubicBezTo>
                  <a:pt x="18703" y="12614"/>
                  <a:pt x="18581" y="12736"/>
                  <a:pt x="18581" y="12899"/>
                </a:cubicBezTo>
                <a:cubicBezTo>
                  <a:pt x="18581" y="13063"/>
                  <a:pt x="18703" y="13198"/>
                  <a:pt x="18866" y="13198"/>
                </a:cubicBezTo>
                <a:cubicBezTo>
                  <a:pt x="19029" y="13198"/>
                  <a:pt x="19165" y="13076"/>
                  <a:pt x="19165" y="12913"/>
                </a:cubicBezTo>
                <a:cubicBezTo>
                  <a:pt x="19178" y="12757"/>
                  <a:pt x="19054" y="12613"/>
                  <a:pt x="18888" y="12613"/>
                </a:cubicBezTo>
                <a:close/>
                <a:moveTo>
                  <a:pt x="7095" y="12519"/>
                </a:moveTo>
                <a:cubicBezTo>
                  <a:pt x="6592" y="12519"/>
                  <a:pt x="6592" y="13280"/>
                  <a:pt x="7095" y="13280"/>
                </a:cubicBezTo>
                <a:cubicBezTo>
                  <a:pt x="7598" y="13280"/>
                  <a:pt x="7598" y="12519"/>
                  <a:pt x="7095" y="12519"/>
                </a:cubicBezTo>
                <a:close/>
                <a:moveTo>
                  <a:pt x="16192" y="12624"/>
                </a:moveTo>
                <a:cubicBezTo>
                  <a:pt x="16178" y="12624"/>
                  <a:pt x="16163" y="12625"/>
                  <a:pt x="16148" y="12628"/>
                </a:cubicBezTo>
                <a:cubicBezTo>
                  <a:pt x="15957" y="12641"/>
                  <a:pt x="15821" y="12791"/>
                  <a:pt x="15821" y="12967"/>
                </a:cubicBezTo>
                <a:cubicBezTo>
                  <a:pt x="15821" y="13144"/>
                  <a:pt x="15971" y="13294"/>
                  <a:pt x="16148" y="13294"/>
                </a:cubicBezTo>
                <a:cubicBezTo>
                  <a:pt x="16164" y="13296"/>
                  <a:pt x="16179" y="13298"/>
                  <a:pt x="16194" y="13298"/>
                </a:cubicBezTo>
                <a:cubicBezTo>
                  <a:pt x="16525" y="13298"/>
                  <a:pt x="16514" y="12624"/>
                  <a:pt x="16192" y="12624"/>
                </a:cubicBezTo>
                <a:close/>
                <a:moveTo>
                  <a:pt x="4372" y="12562"/>
                </a:moveTo>
                <a:cubicBezTo>
                  <a:pt x="4266" y="12562"/>
                  <a:pt x="4160" y="12610"/>
                  <a:pt x="4091" y="12696"/>
                </a:cubicBezTo>
                <a:cubicBezTo>
                  <a:pt x="4038" y="12762"/>
                  <a:pt x="3985" y="12841"/>
                  <a:pt x="3945" y="12921"/>
                </a:cubicBezTo>
                <a:lnTo>
                  <a:pt x="3945" y="12921"/>
                </a:lnTo>
                <a:cubicBezTo>
                  <a:pt x="3971" y="12987"/>
                  <a:pt x="3997" y="13065"/>
                  <a:pt x="4023" y="13131"/>
                </a:cubicBezTo>
                <a:cubicBezTo>
                  <a:pt x="4096" y="13276"/>
                  <a:pt x="4235" y="13354"/>
                  <a:pt x="4379" y="13354"/>
                </a:cubicBezTo>
                <a:cubicBezTo>
                  <a:pt x="4478" y="13354"/>
                  <a:pt x="4579" y="13317"/>
                  <a:pt x="4662" y="13239"/>
                </a:cubicBezTo>
                <a:cubicBezTo>
                  <a:pt x="4852" y="13049"/>
                  <a:pt x="4798" y="12736"/>
                  <a:pt x="4553" y="12614"/>
                </a:cubicBezTo>
                <a:cubicBezTo>
                  <a:pt x="4498" y="12579"/>
                  <a:pt x="4435" y="12562"/>
                  <a:pt x="4372" y="12562"/>
                </a:cubicBezTo>
                <a:close/>
                <a:moveTo>
                  <a:pt x="13378" y="12667"/>
                </a:moveTo>
                <a:cubicBezTo>
                  <a:pt x="12951" y="12667"/>
                  <a:pt x="12912" y="13336"/>
                  <a:pt x="13361" y="13375"/>
                </a:cubicBezTo>
                <a:cubicBezTo>
                  <a:pt x="13370" y="13376"/>
                  <a:pt x="13379" y="13376"/>
                  <a:pt x="13388" y="13376"/>
                </a:cubicBezTo>
                <a:cubicBezTo>
                  <a:pt x="13839" y="13376"/>
                  <a:pt x="13882" y="12708"/>
                  <a:pt x="13416" y="12668"/>
                </a:cubicBezTo>
                <a:cubicBezTo>
                  <a:pt x="13403" y="12667"/>
                  <a:pt x="13390" y="12667"/>
                  <a:pt x="13378" y="12667"/>
                </a:cubicBezTo>
                <a:close/>
                <a:moveTo>
                  <a:pt x="19686" y="12871"/>
                </a:moveTo>
                <a:cubicBezTo>
                  <a:pt x="19547" y="12871"/>
                  <a:pt x="19436" y="12989"/>
                  <a:pt x="19423" y="13131"/>
                </a:cubicBezTo>
                <a:cubicBezTo>
                  <a:pt x="19410" y="13280"/>
                  <a:pt x="19532" y="13430"/>
                  <a:pt x="19695" y="13430"/>
                </a:cubicBezTo>
                <a:cubicBezTo>
                  <a:pt x="19845" y="13430"/>
                  <a:pt x="19967" y="13321"/>
                  <a:pt x="19981" y="13171"/>
                </a:cubicBezTo>
                <a:cubicBezTo>
                  <a:pt x="19994" y="13008"/>
                  <a:pt x="19872" y="12872"/>
                  <a:pt x="19709" y="12872"/>
                </a:cubicBezTo>
                <a:cubicBezTo>
                  <a:pt x="19701" y="12872"/>
                  <a:pt x="19694" y="12871"/>
                  <a:pt x="19686" y="12871"/>
                </a:cubicBezTo>
                <a:close/>
                <a:moveTo>
                  <a:pt x="10670" y="12723"/>
                </a:moveTo>
                <a:cubicBezTo>
                  <a:pt x="10480" y="12723"/>
                  <a:pt x="10330" y="12872"/>
                  <a:pt x="10317" y="13063"/>
                </a:cubicBezTo>
                <a:cubicBezTo>
                  <a:pt x="10303" y="13266"/>
                  <a:pt x="10466" y="13443"/>
                  <a:pt x="10670" y="13443"/>
                </a:cubicBezTo>
                <a:cubicBezTo>
                  <a:pt x="10874" y="13443"/>
                  <a:pt x="11037" y="13280"/>
                  <a:pt x="11051" y="13090"/>
                </a:cubicBezTo>
                <a:cubicBezTo>
                  <a:pt x="11037" y="12886"/>
                  <a:pt x="10874" y="12723"/>
                  <a:pt x="10670" y="12723"/>
                </a:cubicBezTo>
                <a:close/>
                <a:moveTo>
                  <a:pt x="16977" y="12872"/>
                </a:moveTo>
                <a:cubicBezTo>
                  <a:pt x="16786" y="12872"/>
                  <a:pt x="16637" y="13022"/>
                  <a:pt x="16637" y="13212"/>
                </a:cubicBezTo>
                <a:cubicBezTo>
                  <a:pt x="16637" y="13389"/>
                  <a:pt x="16800" y="13538"/>
                  <a:pt x="16977" y="13538"/>
                </a:cubicBezTo>
                <a:cubicBezTo>
                  <a:pt x="17153" y="13538"/>
                  <a:pt x="17303" y="13389"/>
                  <a:pt x="17303" y="13212"/>
                </a:cubicBezTo>
                <a:cubicBezTo>
                  <a:pt x="17303" y="13035"/>
                  <a:pt x="17167" y="12886"/>
                  <a:pt x="16977" y="12872"/>
                </a:cubicBezTo>
                <a:close/>
                <a:moveTo>
                  <a:pt x="7965" y="12804"/>
                </a:moveTo>
                <a:cubicBezTo>
                  <a:pt x="7748" y="12804"/>
                  <a:pt x="7571" y="12967"/>
                  <a:pt x="7585" y="13185"/>
                </a:cubicBezTo>
                <a:cubicBezTo>
                  <a:pt x="7585" y="13389"/>
                  <a:pt x="7761" y="13552"/>
                  <a:pt x="7952" y="13552"/>
                </a:cubicBezTo>
                <a:cubicBezTo>
                  <a:pt x="8155" y="13552"/>
                  <a:pt x="8332" y="13389"/>
                  <a:pt x="8319" y="13185"/>
                </a:cubicBezTo>
                <a:cubicBezTo>
                  <a:pt x="8332" y="12981"/>
                  <a:pt x="8169" y="12804"/>
                  <a:pt x="7965" y="12804"/>
                </a:cubicBezTo>
                <a:close/>
                <a:moveTo>
                  <a:pt x="14245" y="12927"/>
                </a:moveTo>
                <a:cubicBezTo>
                  <a:pt x="13783" y="12927"/>
                  <a:pt x="13783" y="13620"/>
                  <a:pt x="14245" y="13620"/>
                </a:cubicBezTo>
                <a:cubicBezTo>
                  <a:pt x="14435" y="13606"/>
                  <a:pt x="14585" y="13457"/>
                  <a:pt x="14585" y="13266"/>
                </a:cubicBezTo>
                <a:cubicBezTo>
                  <a:pt x="14585" y="13076"/>
                  <a:pt x="14435" y="12927"/>
                  <a:pt x="14245" y="12927"/>
                </a:cubicBezTo>
                <a:close/>
                <a:moveTo>
                  <a:pt x="5192" y="12845"/>
                </a:moveTo>
                <a:cubicBezTo>
                  <a:pt x="4975" y="12859"/>
                  <a:pt x="4798" y="13035"/>
                  <a:pt x="4812" y="13253"/>
                </a:cubicBezTo>
                <a:cubicBezTo>
                  <a:pt x="4812" y="13457"/>
                  <a:pt x="4988" y="13633"/>
                  <a:pt x="5206" y="13633"/>
                </a:cubicBezTo>
                <a:cubicBezTo>
                  <a:pt x="5423" y="13633"/>
                  <a:pt x="5586" y="13457"/>
                  <a:pt x="5600" y="13253"/>
                </a:cubicBezTo>
                <a:cubicBezTo>
                  <a:pt x="5600" y="13022"/>
                  <a:pt x="5410" y="12845"/>
                  <a:pt x="5192" y="12845"/>
                </a:cubicBezTo>
                <a:close/>
                <a:moveTo>
                  <a:pt x="20538" y="13131"/>
                </a:moveTo>
                <a:cubicBezTo>
                  <a:pt x="20388" y="13131"/>
                  <a:pt x="20266" y="13253"/>
                  <a:pt x="20266" y="13402"/>
                </a:cubicBezTo>
                <a:cubicBezTo>
                  <a:pt x="20280" y="13538"/>
                  <a:pt x="20388" y="13647"/>
                  <a:pt x="20524" y="13647"/>
                </a:cubicBezTo>
                <a:cubicBezTo>
                  <a:pt x="20529" y="13647"/>
                  <a:pt x="20533" y="13647"/>
                  <a:pt x="20538" y="13647"/>
                </a:cubicBezTo>
                <a:cubicBezTo>
                  <a:pt x="20878" y="13647"/>
                  <a:pt x="20887" y="13131"/>
                  <a:pt x="20538" y="13131"/>
                </a:cubicBezTo>
                <a:close/>
                <a:moveTo>
                  <a:pt x="11489" y="13007"/>
                </a:moveTo>
                <a:cubicBezTo>
                  <a:pt x="11296" y="13007"/>
                  <a:pt x="11145" y="13166"/>
                  <a:pt x="11132" y="13362"/>
                </a:cubicBezTo>
                <a:cubicBezTo>
                  <a:pt x="11132" y="13552"/>
                  <a:pt x="11295" y="13729"/>
                  <a:pt x="11485" y="13729"/>
                </a:cubicBezTo>
                <a:cubicBezTo>
                  <a:pt x="11493" y="13729"/>
                  <a:pt x="11501" y="13729"/>
                  <a:pt x="11509" y="13729"/>
                </a:cubicBezTo>
                <a:cubicBezTo>
                  <a:pt x="11703" y="13729"/>
                  <a:pt x="11866" y="13571"/>
                  <a:pt x="11866" y="13375"/>
                </a:cubicBezTo>
                <a:cubicBezTo>
                  <a:pt x="11880" y="13171"/>
                  <a:pt x="11717" y="13008"/>
                  <a:pt x="11513" y="13008"/>
                </a:cubicBezTo>
                <a:cubicBezTo>
                  <a:pt x="11505" y="13008"/>
                  <a:pt x="11497" y="13007"/>
                  <a:pt x="11489" y="13007"/>
                </a:cubicBezTo>
                <a:close/>
                <a:moveTo>
                  <a:pt x="17803" y="13130"/>
                </a:moveTo>
                <a:cubicBezTo>
                  <a:pt x="17514" y="13130"/>
                  <a:pt x="17361" y="13474"/>
                  <a:pt x="17561" y="13674"/>
                </a:cubicBezTo>
                <a:cubicBezTo>
                  <a:pt x="17630" y="13748"/>
                  <a:pt x="17716" y="13781"/>
                  <a:pt x="17800" y="13781"/>
                </a:cubicBezTo>
                <a:cubicBezTo>
                  <a:pt x="17964" y="13781"/>
                  <a:pt x="18119" y="13655"/>
                  <a:pt x="18119" y="13457"/>
                </a:cubicBezTo>
                <a:cubicBezTo>
                  <a:pt x="18119" y="13294"/>
                  <a:pt x="17983" y="13144"/>
                  <a:pt x="17819" y="13131"/>
                </a:cubicBezTo>
                <a:cubicBezTo>
                  <a:pt x="17814" y="13130"/>
                  <a:pt x="17808" y="13130"/>
                  <a:pt x="17803" y="13130"/>
                </a:cubicBezTo>
                <a:close/>
                <a:moveTo>
                  <a:pt x="8767" y="13049"/>
                </a:moveTo>
                <a:cubicBezTo>
                  <a:pt x="8563" y="13063"/>
                  <a:pt x="8414" y="13239"/>
                  <a:pt x="8427" y="13430"/>
                </a:cubicBezTo>
                <a:cubicBezTo>
                  <a:pt x="8427" y="13633"/>
                  <a:pt x="8590" y="13797"/>
                  <a:pt x="8794" y="13797"/>
                </a:cubicBezTo>
                <a:cubicBezTo>
                  <a:pt x="8998" y="13783"/>
                  <a:pt x="9148" y="13620"/>
                  <a:pt x="9161" y="13430"/>
                </a:cubicBezTo>
                <a:cubicBezTo>
                  <a:pt x="9148" y="13212"/>
                  <a:pt x="8971" y="13049"/>
                  <a:pt x="8767" y="13049"/>
                </a:cubicBezTo>
                <a:close/>
                <a:moveTo>
                  <a:pt x="2039" y="13321"/>
                </a:moveTo>
                <a:lnTo>
                  <a:pt x="2229" y="13688"/>
                </a:lnTo>
                <a:lnTo>
                  <a:pt x="1835" y="13851"/>
                </a:lnTo>
                <a:lnTo>
                  <a:pt x="1645" y="13511"/>
                </a:lnTo>
                <a:lnTo>
                  <a:pt x="2039" y="13321"/>
                </a:lnTo>
                <a:close/>
                <a:moveTo>
                  <a:pt x="6021" y="13090"/>
                </a:moveTo>
                <a:cubicBezTo>
                  <a:pt x="5505" y="13090"/>
                  <a:pt x="5505" y="13865"/>
                  <a:pt x="6021" y="13865"/>
                </a:cubicBezTo>
                <a:cubicBezTo>
                  <a:pt x="6029" y="13865"/>
                  <a:pt x="6037" y="13865"/>
                  <a:pt x="6045" y="13865"/>
                </a:cubicBezTo>
                <a:cubicBezTo>
                  <a:pt x="6251" y="13865"/>
                  <a:pt x="6416" y="13694"/>
                  <a:pt x="6416" y="13484"/>
                </a:cubicBezTo>
                <a:lnTo>
                  <a:pt x="6402" y="13470"/>
                </a:lnTo>
                <a:cubicBezTo>
                  <a:pt x="6402" y="13253"/>
                  <a:pt x="6225" y="13090"/>
                  <a:pt x="6021" y="13090"/>
                </a:cubicBezTo>
                <a:close/>
                <a:moveTo>
                  <a:pt x="21333" y="13415"/>
                </a:moveTo>
                <a:cubicBezTo>
                  <a:pt x="21219" y="13415"/>
                  <a:pt x="21122" y="13518"/>
                  <a:pt x="21122" y="13633"/>
                </a:cubicBezTo>
                <a:cubicBezTo>
                  <a:pt x="21122" y="13756"/>
                  <a:pt x="21218" y="13865"/>
                  <a:pt x="21353" y="13865"/>
                </a:cubicBezTo>
                <a:cubicBezTo>
                  <a:pt x="21362" y="13865"/>
                  <a:pt x="21370" y="13866"/>
                  <a:pt x="21379" y="13866"/>
                </a:cubicBezTo>
                <a:cubicBezTo>
                  <a:pt x="21671" y="13866"/>
                  <a:pt x="21671" y="13415"/>
                  <a:pt x="21379" y="13415"/>
                </a:cubicBezTo>
                <a:cubicBezTo>
                  <a:pt x="21370" y="13415"/>
                  <a:pt x="21362" y="13415"/>
                  <a:pt x="21353" y="13416"/>
                </a:cubicBezTo>
                <a:cubicBezTo>
                  <a:pt x="21347" y="13415"/>
                  <a:pt x="21340" y="13415"/>
                  <a:pt x="21333" y="13415"/>
                </a:cubicBezTo>
                <a:close/>
                <a:moveTo>
                  <a:pt x="15056" y="13195"/>
                </a:moveTo>
                <a:cubicBezTo>
                  <a:pt x="14874" y="13195"/>
                  <a:pt x="14698" y="13342"/>
                  <a:pt x="14707" y="13565"/>
                </a:cubicBezTo>
                <a:cubicBezTo>
                  <a:pt x="14707" y="13756"/>
                  <a:pt x="14870" y="13905"/>
                  <a:pt x="15060" y="13905"/>
                </a:cubicBezTo>
                <a:cubicBezTo>
                  <a:pt x="15373" y="13892"/>
                  <a:pt x="15522" y="13511"/>
                  <a:pt x="15291" y="13294"/>
                </a:cubicBezTo>
                <a:cubicBezTo>
                  <a:pt x="15223" y="13225"/>
                  <a:pt x="15139" y="13195"/>
                  <a:pt x="15056" y="13195"/>
                </a:cubicBezTo>
                <a:close/>
                <a:moveTo>
                  <a:pt x="12328" y="13239"/>
                </a:moveTo>
                <a:cubicBezTo>
                  <a:pt x="12124" y="13239"/>
                  <a:pt x="11961" y="13402"/>
                  <a:pt x="11961" y="13606"/>
                </a:cubicBezTo>
                <a:cubicBezTo>
                  <a:pt x="11961" y="13797"/>
                  <a:pt x="12111" y="13973"/>
                  <a:pt x="12315" y="13973"/>
                </a:cubicBezTo>
                <a:cubicBezTo>
                  <a:pt x="12519" y="13973"/>
                  <a:pt x="12682" y="13810"/>
                  <a:pt x="12695" y="13606"/>
                </a:cubicBezTo>
                <a:cubicBezTo>
                  <a:pt x="12682" y="13402"/>
                  <a:pt x="12532" y="13253"/>
                  <a:pt x="12328" y="13239"/>
                </a:cubicBezTo>
                <a:close/>
                <a:moveTo>
                  <a:pt x="18621" y="13416"/>
                </a:moveTo>
                <a:cubicBezTo>
                  <a:pt x="18445" y="13430"/>
                  <a:pt x="18322" y="13565"/>
                  <a:pt x="18322" y="13742"/>
                </a:cubicBezTo>
                <a:cubicBezTo>
                  <a:pt x="18322" y="13905"/>
                  <a:pt x="18472" y="14041"/>
                  <a:pt x="18635" y="14041"/>
                </a:cubicBezTo>
                <a:cubicBezTo>
                  <a:pt x="18812" y="14028"/>
                  <a:pt x="18948" y="13892"/>
                  <a:pt x="18934" y="13715"/>
                </a:cubicBezTo>
                <a:cubicBezTo>
                  <a:pt x="18934" y="13552"/>
                  <a:pt x="18785" y="13416"/>
                  <a:pt x="18621" y="13416"/>
                </a:cubicBezTo>
                <a:close/>
                <a:moveTo>
                  <a:pt x="9610" y="13293"/>
                </a:moveTo>
                <a:cubicBezTo>
                  <a:pt x="9405" y="13293"/>
                  <a:pt x="9242" y="13438"/>
                  <a:pt x="9229" y="13633"/>
                </a:cubicBezTo>
                <a:cubicBezTo>
                  <a:pt x="9216" y="13837"/>
                  <a:pt x="9365" y="14014"/>
                  <a:pt x="9569" y="14041"/>
                </a:cubicBezTo>
                <a:cubicBezTo>
                  <a:pt x="9584" y="14043"/>
                  <a:pt x="9599" y="14044"/>
                  <a:pt x="9614" y="14044"/>
                </a:cubicBezTo>
                <a:cubicBezTo>
                  <a:pt x="9800" y="14044"/>
                  <a:pt x="9964" y="13890"/>
                  <a:pt x="9977" y="13701"/>
                </a:cubicBezTo>
                <a:cubicBezTo>
                  <a:pt x="9990" y="13498"/>
                  <a:pt x="9841" y="13307"/>
                  <a:pt x="9637" y="13294"/>
                </a:cubicBezTo>
                <a:cubicBezTo>
                  <a:pt x="9628" y="13293"/>
                  <a:pt x="9619" y="13293"/>
                  <a:pt x="9610" y="13293"/>
                </a:cubicBezTo>
                <a:close/>
                <a:moveTo>
                  <a:pt x="2854" y="13552"/>
                </a:moveTo>
                <a:lnTo>
                  <a:pt x="3072" y="13932"/>
                </a:lnTo>
                <a:lnTo>
                  <a:pt x="2651" y="14096"/>
                </a:lnTo>
                <a:lnTo>
                  <a:pt x="2474" y="13769"/>
                </a:lnTo>
                <a:lnTo>
                  <a:pt x="2854" y="13552"/>
                </a:lnTo>
                <a:close/>
                <a:moveTo>
                  <a:pt x="22169" y="13688"/>
                </a:moveTo>
                <a:cubicBezTo>
                  <a:pt x="22087" y="13783"/>
                  <a:pt x="22019" y="13851"/>
                  <a:pt x="22019" y="13919"/>
                </a:cubicBezTo>
                <a:lnTo>
                  <a:pt x="22006" y="13919"/>
                </a:lnTo>
                <a:cubicBezTo>
                  <a:pt x="21992" y="14028"/>
                  <a:pt x="22074" y="14096"/>
                  <a:pt x="22183" y="14096"/>
                </a:cubicBezTo>
                <a:cubicBezTo>
                  <a:pt x="22278" y="14096"/>
                  <a:pt x="22346" y="14014"/>
                  <a:pt x="22332" y="13919"/>
                </a:cubicBezTo>
                <a:cubicBezTo>
                  <a:pt x="22319" y="13851"/>
                  <a:pt x="22251" y="13797"/>
                  <a:pt x="22169" y="13688"/>
                </a:cubicBezTo>
                <a:close/>
                <a:moveTo>
                  <a:pt x="6850" y="13348"/>
                </a:moveTo>
                <a:cubicBezTo>
                  <a:pt x="6846" y="13348"/>
                  <a:pt x="6841" y="13348"/>
                  <a:pt x="6837" y="13348"/>
                </a:cubicBezTo>
                <a:cubicBezTo>
                  <a:pt x="6338" y="13361"/>
                  <a:pt x="6347" y="14109"/>
                  <a:pt x="6837" y="14109"/>
                </a:cubicBezTo>
                <a:cubicBezTo>
                  <a:pt x="6842" y="14109"/>
                  <a:pt x="6846" y="14109"/>
                  <a:pt x="6851" y="14109"/>
                </a:cubicBezTo>
                <a:cubicBezTo>
                  <a:pt x="7349" y="14096"/>
                  <a:pt x="7340" y="13348"/>
                  <a:pt x="6850" y="13348"/>
                </a:cubicBezTo>
                <a:close/>
                <a:moveTo>
                  <a:pt x="15903" y="13443"/>
                </a:moveTo>
                <a:cubicBezTo>
                  <a:pt x="15468" y="13470"/>
                  <a:pt x="15468" y="14109"/>
                  <a:pt x="15903" y="14136"/>
                </a:cubicBezTo>
                <a:cubicBezTo>
                  <a:pt x="16338" y="14109"/>
                  <a:pt x="16338" y="13470"/>
                  <a:pt x="15903" y="13443"/>
                </a:cubicBezTo>
                <a:close/>
                <a:moveTo>
                  <a:pt x="22998" y="14068"/>
                </a:moveTo>
                <a:cubicBezTo>
                  <a:pt x="22971" y="14109"/>
                  <a:pt x="22930" y="14136"/>
                  <a:pt x="22944" y="14150"/>
                </a:cubicBezTo>
                <a:cubicBezTo>
                  <a:pt x="22957" y="14177"/>
                  <a:pt x="22971" y="14204"/>
                  <a:pt x="23012" y="14218"/>
                </a:cubicBezTo>
                <a:cubicBezTo>
                  <a:pt x="23012" y="14218"/>
                  <a:pt x="23066" y="14177"/>
                  <a:pt x="23066" y="14164"/>
                </a:cubicBezTo>
                <a:cubicBezTo>
                  <a:pt x="23066" y="14150"/>
                  <a:pt x="23025" y="14109"/>
                  <a:pt x="22998" y="14068"/>
                </a:cubicBezTo>
                <a:close/>
                <a:moveTo>
                  <a:pt x="13168" y="13482"/>
                </a:moveTo>
                <a:cubicBezTo>
                  <a:pt x="13156" y="13482"/>
                  <a:pt x="13143" y="13483"/>
                  <a:pt x="13130" y="13484"/>
                </a:cubicBezTo>
                <a:lnTo>
                  <a:pt x="13144" y="13484"/>
                </a:lnTo>
                <a:cubicBezTo>
                  <a:pt x="12953" y="13498"/>
                  <a:pt x="12790" y="13647"/>
                  <a:pt x="12790" y="13837"/>
                </a:cubicBezTo>
                <a:cubicBezTo>
                  <a:pt x="12790" y="14041"/>
                  <a:pt x="12953" y="14204"/>
                  <a:pt x="13157" y="14218"/>
                </a:cubicBezTo>
                <a:cubicBezTo>
                  <a:pt x="13162" y="14218"/>
                  <a:pt x="13166" y="14218"/>
                  <a:pt x="13170" y="14218"/>
                </a:cubicBezTo>
                <a:cubicBezTo>
                  <a:pt x="13661" y="14218"/>
                  <a:pt x="13643" y="13482"/>
                  <a:pt x="13168" y="13482"/>
                </a:cubicBezTo>
                <a:close/>
                <a:moveTo>
                  <a:pt x="19416" y="13685"/>
                </a:moveTo>
                <a:cubicBezTo>
                  <a:pt x="19050" y="13685"/>
                  <a:pt x="19046" y="14273"/>
                  <a:pt x="19426" y="14273"/>
                </a:cubicBezTo>
                <a:cubicBezTo>
                  <a:pt x="19434" y="14273"/>
                  <a:pt x="19442" y="14273"/>
                  <a:pt x="19451" y="14272"/>
                </a:cubicBezTo>
                <a:cubicBezTo>
                  <a:pt x="19831" y="14259"/>
                  <a:pt x="19845" y="13715"/>
                  <a:pt x="19464" y="13688"/>
                </a:cubicBezTo>
                <a:cubicBezTo>
                  <a:pt x="19448" y="13686"/>
                  <a:pt x="19432" y="13685"/>
                  <a:pt x="19416" y="13685"/>
                </a:cubicBezTo>
                <a:close/>
                <a:moveTo>
                  <a:pt x="10439" y="13538"/>
                </a:moveTo>
                <a:cubicBezTo>
                  <a:pt x="9977" y="13579"/>
                  <a:pt x="9977" y="14245"/>
                  <a:pt x="10439" y="14286"/>
                </a:cubicBezTo>
                <a:cubicBezTo>
                  <a:pt x="10643" y="14286"/>
                  <a:pt x="10806" y="14109"/>
                  <a:pt x="10806" y="13905"/>
                </a:cubicBezTo>
                <a:cubicBezTo>
                  <a:pt x="10806" y="13701"/>
                  <a:pt x="10629" y="13538"/>
                  <a:pt x="10439" y="13538"/>
                </a:cubicBezTo>
                <a:close/>
                <a:moveTo>
                  <a:pt x="16733" y="13700"/>
                </a:moveTo>
                <a:cubicBezTo>
                  <a:pt x="16554" y="13700"/>
                  <a:pt x="16405" y="13833"/>
                  <a:pt x="16392" y="14028"/>
                </a:cubicBezTo>
                <a:cubicBezTo>
                  <a:pt x="16392" y="14218"/>
                  <a:pt x="16542" y="14367"/>
                  <a:pt x="16732" y="14381"/>
                </a:cubicBezTo>
                <a:cubicBezTo>
                  <a:pt x="16909" y="14381"/>
                  <a:pt x="17058" y="14231"/>
                  <a:pt x="17072" y="14055"/>
                </a:cubicBezTo>
                <a:cubicBezTo>
                  <a:pt x="17072" y="13865"/>
                  <a:pt x="16936" y="13715"/>
                  <a:pt x="16759" y="13701"/>
                </a:cubicBezTo>
                <a:cubicBezTo>
                  <a:pt x="16751" y="13701"/>
                  <a:pt x="16742" y="13700"/>
                  <a:pt x="16733" y="13700"/>
                </a:cubicBezTo>
                <a:close/>
                <a:moveTo>
                  <a:pt x="7680" y="13620"/>
                </a:moveTo>
                <a:cubicBezTo>
                  <a:pt x="7340" y="13620"/>
                  <a:pt x="7163" y="14028"/>
                  <a:pt x="7408" y="14272"/>
                </a:cubicBezTo>
                <a:cubicBezTo>
                  <a:pt x="7484" y="14353"/>
                  <a:pt x="7580" y="14389"/>
                  <a:pt x="7676" y="14389"/>
                </a:cubicBezTo>
                <a:cubicBezTo>
                  <a:pt x="7870" y="14389"/>
                  <a:pt x="8060" y="14238"/>
                  <a:pt x="8060" y="14000"/>
                </a:cubicBezTo>
                <a:cubicBezTo>
                  <a:pt x="8060" y="13797"/>
                  <a:pt x="7884" y="13620"/>
                  <a:pt x="7680" y="13620"/>
                </a:cubicBezTo>
                <a:close/>
                <a:moveTo>
                  <a:pt x="924" y="13905"/>
                </a:moveTo>
                <a:lnTo>
                  <a:pt x="1115" y="14245"/>
                </a:lnTo>
                <a:lnTo>
                  <a:pt x="761" y="14435"/>
                </a:lnTo>
                <a:lnTo>
                  <a:pt x="585" y="14096"/>
                </a:lnTo>
                <a:lnTo>
                  <a:pt x="924" y="13905"/>
                </a:lnTo>
                <a:close/>
                <a:moveTo>
                  <a:pt x="3684" y="13783"/>
                </a:moveTo>
                <a:lnTo>
                  <a:pt x="3887" y="14191"/>
                </a:lnTo>
                <a:lnTo>
                  <a:pt x="3466" y="14449"/>
                </a:lnTo>
                <a:lnTo>
                  <a:pt x="3317" y="13987"/>
                </a:lnTo>
                <a:lnTo>
                  <a:pt x="3684" y="13783"/>
                </a:lnTo>
                <a:close/>
                <a:moveTo>
                  <a:pt x="13973" y="13729"/>
                </a:moveTo>
                <a:cubicBezTo>
                  <a:pt x="13769" y="13742"/>
                  <a:pt x="13619" y="13892"/>
                  <a:pt x="13619" y="14082"/>
                </a:cubicBezTo>
                <a:cubicBezTo>
                  <a:pt x="13606" y="14286"/>
                  <a:pt x="13769" y="14449"/>
                  <a:pt x="13973" y="14463"/>
                </a:cubicBezTo>
                <a:cubicBezTo>
                  <a:pt x="14163" y="14463"/>
                  <a:pt x="14340" y="14299"/>
                  <a:pt x="14340" y="14096"/>
                </a:cubicBezTo>
                <a:cubicBezTo>
                  <a:pt x="14326" y="13892"/>
                  <a:pt x="14163" y="13729"/>
                  <a:pt x="13973" y="13729"/>
                </a:cubicBezTo>
                <a:close/>
                <a:moveTo>
                  <a:pt x="20271" y="13945"/>
                </a:moveTo>
                <a:cubicBezTo>
                  <a:pt x="20119" y="13945"/>
                  <a:pt x="20007" y="14075"/>
                  <a:pt x="19994" y="14218"/>
                </a:cubicBezTo>
                <a:cubicBezTo>
                  <a:pt x="20008" y="14367"/>
                  <a:pt x="20117" y="14490"/>
                  <a:pt x="20266" y="14503"/>
                </a:cubicBezTo>
                <a:cubicBezTo>
                  <a:pt x="20619" y="14490"/>
                  <a:pt x="20633" y="13973"/>
                  <a:pt x="20293" y="13946"/>
                </a:cubicBezTo>
                <a:cubicBezTo>
                  <a:pt x="20286" y="13945"/>
                  <a:pt x="20278" y="13945"/>
                  <a:pt x="20271" y="13945"/>
                </a:cubicBezTo>
                <a:close/>
                <a:moveTo>
                  <a:pt x="11270" y="13809"/>
                </a:moveTo>
                <a:cubicBezTo>
                  <a:pt x="11063" y="13809"/>
                  <a:pt x="10887" y="13968"/>
                  <a:pt x="10887" y="14177"/>
                </a:cubicBezTo>
                <a:cubicBezTo>
                  <a:pt x="10887" y="14381"/>
                  <a:pt x="11037" y="14544"/>
                  <a:pt x="11241" y="14558"/>
                </a:cubicBezTo>
                <a:cubicBezTo>
                  <a:pt x="11249" y="14558"/>
                  <a:pt x="11257" y="14559"/>
                  <a:pt x="11265" y="14559"/>
                </a:cubicBezTo>
                <a:cubicBezTo>
                  <a:pt x="11446" y="14559"/>
                  <a:pt x="11608" y="14413"/>
                  <a:pt x="11621" y="14218"/>
                </a:cubicBezTo>
                <a:cubicBezTo>
                  <a:pt x="11649" y="14014"/>
                  <a:pt x="11499" y="13837"/>
                  <a:pt x="11295" y="13810"/>
                </a:cubicBezTo>
                <a:cubicBezTo>
                  <a:pt x="11287" y="13810"/>
                  <a:pt x="11278" y="13809"/>
                  <a:pt x="11270" y="13809"/>
                </a:cubicBezTo>
                <a:close/>
                <a:moveTo>
                  <a:pt x="17586" y="13945"/>
                </a:moveTo>
                <a:cubicBezTo>
                  <a:pt x="17578" y="13945"/>
                  <a:pt x="17570" y="13946"/>
                  <a:pt x="17561" y="13946"/>
                </a:cubicBezTo>
                <a:cubicBezTo>
                  <a:pt x="17371" y="13946"/>
                  <a:pt x="17235" y="14096"/>
                  <a:pt x="17235" y="14286"/>
                </a:cubicBezTo>
                <a:cubicBezTo>
                  <a:pt x="17235" y="14463"/>
                  <a:pt x="17371" y="14612"/>
                  <a:pt x="17561" y="14612"/>
                </a:cubicBezTo>
                <a:cubicBezTo>
                  <a:pt x="17570" y="14613"/>
                  <a:pt x="17578" y="14613"/>
                  <a:pt x="17586" y="14613"/>
                </a:cubicBezTo>
                <a:cubicBezTo>
                  <a:pt x="18015" y="14613"/>
                  <a:pt x="18015" y="13945"/>
                  <a:pt x="17586" y="13945"/>
                </a:cubicBezTo>
                <a:close/>
                <a:moveTo>
                  <a:pt x="8509" y="13865"/>
                </a:moveTo>
                <a:cubicBezTo>
                  <a:pt x="7992" y="13865"/>
                  <a:pt x="7992" y="14626"/>
                  <a:pt x="8509" y="14626"/>
                </a:cubicBezTo>
                <a:cubicBezTo>
                  <a:pt x="9012" y="14626"/>
                  <a:pt x="9012" y="13865"/>
                  <a:pt x="8509" y="13865"/>
                </a:cubicBezTo>
                <a:close/>
                <a:moveTo>
                  <a:pt x="1740" y="14150"/>
                </a:moveTo>
                <a:lnTo>
                  <a:pt x="1944" y="14490"/>
                </a:lnTo>
                <a:lnTo>
                  <a:pt x="1604" y="14680"/>
                </a:lnTo>
                <a:lnTo>
                  <a:pt x="1414" y="14340"/>
                </a:lnTo>
                <a:lnTo>
                  <a:pt x="1740" y="14150"/>
                </a:lnTo>
                <a:close/>
                <a:moveTo>
                  <a:pt x="21086" y="14217"/>
                </a:moveTo>
                <a:cubicBezTo>
                  <a:pt x="20961" y="14217"/>
                  <a:pt x="20863" y="14321"/>
                  <a:pt x="20851" y="14449"/>
                </a:cubicBezTo>
                <a:cubicBezTo>
                  <a:pt x="20837" y="14598"/>
                  <a:pt x="20973" y="14721"/>
                  <a:pt x="21122" y="14721"/>
                </a:cubicBezTo>
                <a:cubicBezTo>
                  <a:pt x="21258" y="14721"/>
                  <a:pt x="21367" y="14598"/>
                  <a:pt x="21353" y="14463"/>
                </a:cubicBezTo>
                <a:cubicBezTo>
                  <a:pt x="21353" y="14327"/>
                  <a:pt x="21245" y="14218"/>
                  <a:pt x="21109" y="14218"/>
                </a:cubicBezTo>
                <a:cubicBezTo>
                  <a:pt x="21101" y="14217"/>
                  <a:pt x="21093" y="14217"/>
                  <a:pt x="21086" y="14217"/>
                </a:cubicBezTo>
                <a:close/>
                <a:moveTo>
                  <a:pt x="14757" y="14022"/>
                </a:moveTo>
                <a:cubicBezTo>
                  <a:pt x="14322" y="14022"/>
                  <a:pt x="14297" y="14721"/>
                  <a:pt x="14775" y="14721"/>
                </a:cubicBezTo>
                <a:cubicBezTo>
                  <a:pt x="14796" y="14724"/>
                  <a:pt x="14817" y="14725"/>
                  <a:pt x="14837" y="14725"/>
                </a:cubicBezTo>
                <a:cubicBezTo>
                  <a:pt x="15281" y="14725"/>
                  <a:pt x="15311" y="14028"/>
                  <a:pt x="14829" y="14028"/>
                </a:cubicBezTo>
                <a:cubicBezTo>
                  <a:pt x="14804" y="14024"/>
                  <a:pt x="14780" y="14022"/>
                  <a:pt x="14757" y="14022"/>
                </a:cubicBezTo>
                <a:close/>
                <a:moveTo>
                  <a:pt x="12084" y="14055"/>
                </a:moveTo>
                <a:cubicBezTo>
                  <a:pt x="11880" y="14055"/>
                  <a:pt x="11717" y="14218"/>
                  <a:pt x="11717" y="14422"/>
                </a:cubicBezTo>
                <a:cubicBezTo>
                  <a:pt x="11717" y="14626"/>
                  <a:pt x="11866" y="14802"/>
                  <a:pt x="12070" y="14802"/>
                </a:cubicBezTo>
                <a:cubicBezTo>
                  <a:pt x="12078" y="14803"/>
                  <a:pt x="12086" y="14803"/>
                  <a:pt x="12093" y="14803"/>
                </a:cubicBezTo>
                <a:cubicBezTo>
                  <a:pt x="12299" y="14803"/>
                  <a:pt x="12451" y="14631"/>
                  <a:pt x="12464" y="14422"/>
                </a:cubicBezTo>
                <a:cubicBezTo>
                  <a:pt x="12451" y="14218"/>
                  <a:pt x="12287" y="14068"/>
                  <a:pt x="12084" y="14055"/>
                </a:cubicBezTo>
                <a:close/>
                <a:moveTo>
                  <a:pt x="9324" y="14109"/>
                </a:moveTo>
                <a:cubicBezTo>
                  <a:pt x="8821" y="14109"/>
                  <a:pt x="8821" y="14870"/>
                  <a:pt x="9324" y="14870"/>
                </a:cubicBezTo>
                <a:cubicBezTo>
                  <a:pt x="9841" y="14870"/>
                  <a:pt x="9841" y="14109"/>
                  <a:pt x="9324" y="14109"/>
                </a:cubicBezTo>
                <a:close/>
                <a:moveTo>
                  <a:pt x="5366" y="14208"/>
                </a:moveTo>
                <a:lnTo>
                  <a:pt x="5366" y="14208"/>
                </a:lnTo>
                <a:cubicBezTo>
                  <a:pt x="5367" y="14216"/>
                  <a:pt x="5368" y="14224"/>
                  <a:pt x="5369" y="14231"/>
                </a:cubicBezTo>
                <a:lnTo>
                  <a:pt x="5369" y="14218"/>
                </a:lnTo>
                <a:cubicBezTo>
                  <a:pt x="5369" y="14218"/>
                  <a:pt x="5369" y="14218"/>
                  <a:pt x="5369" y="14218"/>
                </a:cubicBezTo>
                <a:lnTo>
                  <a:pt x="5369" y="14218"/>
                </a:lnTo>
                <a:cubicBezTo>
                  <a:pt x="5373" y="14416"/>
                  <a:pt x="5468" y="14588"/>
                  <a:pt x="5627" y="14707"/>
                </a:cubicBezTo>
                <a:lnTo>
                  <a:pt x="5165" y="14884"/>
                </a:lnTo>
                <a:lnTo>
                  <a:pt x="4907" y="14476"/>
                </a:lnTo>
                <a:lnTo>
                  <a:pt x="4907" y="14476"/>
                </a:lnTo>
                <a:cubicBezTo>
                  <a:pt x="4916" y="14477"/>
                  <a:pt x="4924" y="14477"/>
                  <a:pt x="4933" y="14477"/>
                </a:cubicBezTo>
                <a:cubicBezTo>
                  <a:pt x="5108" y="14477"/>
                  <a:pt x="5237" y="14349"/>
                  <a:pt x="5366" y="14208"/>
                </a:cubicBezTo>
                <a:close/>
                <a:moveTo>
                  <a:pt x="18353" y="14230"/>
                </a:moveTo>
                <a:cubicBezTo>
                  <a:pt x="17937" y="14230"/>
                  <a:pt x="17941" y="14885"/>
                  <a:pt x="18365" y="14885"/>
                </a:cubicBezTo>
                <a:cubicBezTo>
                  <a:pt x="18373" y="14885"/>
                  <a:pt x="18382" y="14884"/>
                  <a:pt x="18390" y="14884"/>
                </a:cubicBezTo>
                <a:cubicBezTo>
                  <a:pt x="18581" y="14870"/>
                  <a:pt x="18717" y="14721"/>
                  <a:pt x="18703" y="14531"/>
                </a:cubicBezTo>
                <a:lnTo>
                  <a:pt x="18703" y="14531"/>
                </a:lnTo>
                <a:lnTo>
                  <a:pt x="18703" y="14544"/>
                </a:lnTo>
                <a:cubicBezTo>
                  <a:pt x="18689" y="14367"/>
                  <a:pt x="18553" y="14245"/>
                  <a:pt x="18390" y="14231"/>
                </a:cubicBezTo>
                <a:cubicBezTo>
                  <a:pt x="18378" y="14230"/>
                  <a:pt x="18365" y="14230"/>
                  <a:pt x="18353" y="14230"/>
                </a:cubicBezTo>
                <a:close/>
                <a:moveTo>
                  <a:pt x="2583" y="14381"/>
                </a:moveTo>
                <a:lnTo>
                  <a:pt x="2759" y="14734"/>
                </a:lnTo>
                <a:lnTo>
                  <a:pt x="2406" y="14925"/>
                </a:lnTo>
                <a:lnTo>
                  <a:pt x="2243" y="14585"/>
                </a:lnTo>
                <a:lnTo>
                  <a:pt x="2583" y="14381"/>
                </a:lnTo>
                <a:close/>
                <a:moveTo>
                  <a:pt x="6655" y="14161"/>
                </a:moveTo>
                <a:cubicBezTo>
                  <a:pt x="6639" y="14161"/>
                  <a:pt x="6623" y="14162"/>
                  <a:pt x="6606" y="14164"/>
                </a:cubicBezTo>
                <a:cubicBezTo>
                  <a:pt x="6388" y="14164"/>
                  <a:pt x="6225" y="14340"/>
                  <a:pt x="6225" y="14544"/>
                </a:cubicBezTo>
                <a:cubicBezTo>
                  <a:pt x="6212" y="14775"/>
                  <a:pt x="6388" y="14952"/>
                  <a:pt x="6619" y="14952"/>
                </a:cubicBezTo>
                <a:cubicBezTo>
                  <a:pt x="6628" y="14952"/>
                  <a:pt x="6636" y="14953"/>
                  <a:pt x="6645" y="14953"/>
                </a:cubicBezTo>
                <a:cubicBezTo>
                  <a:pt x="7160" y="14953"/>
                  <a:pt x="7155" y="14161"/>
                  <a:pt x="6655" y="14161"/>
                </a:cubicBezTo>
                <a:close/>
                <a:moveTo>
                  <a:pt x="21951" y="14517"/>
                </a:moveTo>
                <a:cubicBezTo>
                  <a:pt x="21947" y="14517"/>
                  <a:pt x="21942" y="14517"/>
                  <a:pt x="21938" y="14517"/>
                </a:cubicBezTo>
                <a:cubicBezTo>
                  <a:pt x="21816" y="14517"/>
                  <a:pt x="21707" y="14626"/>
                  <a:pt x="21707" y="14748"/>
                </a:cubicBezTo>
                <a:cubicBezTo>
                  <a:pt x="21720" y="14862"/>
                  <a:pt x="21816" y="14953"/>
                  <a:pt x="21928" y="14953"/>
                </a:cubicBezTo>
                <a:cubicBezTo>
                  <a:pt x="21936" y="14953"/>
                  <a:pt x="21944" y="14953"/>
                  <a:pt x="21952" y="14952"/>
                </a:cubicBezTo>
                <a:cubicBezTo>
                  <a:pt x="22233" y="14939"/>
                  <a:pt x="22224" y="14517"/>
                  <a:pt x="21951" y="14517"/>
                </a:cubicBezTo>
                <a:close/>
                <a:moveTo>
                  <a:pt x="15631" y="14272"/>
                </a:moveTo>
                <a:cubicBezTo>
                  <a:pt x="15319" y="14272"/>
                  <a:pt x="15169" y="14653"/>
                  <a:pt x="15400" y="14870"/>
                </a:cubicBezTo>
                <a:cubicBezTo>
                  <a:pt x="15469" y="14939"/>
                  <a:pt x="15554" y="14970"/>
                  <a:pt x="15638" y="14970"/>
                </a:cubicBezTo>
                <a:cubicBezTo>
                  <a:pt x="15819" y="14970"/>
                  <a:pt x="15994" y="14826"/>
                  <a:pt x="15985" y="14612"/>
                </a:cubicBezTo>
                <a:cubicBezTo>
                  <a:pt x="15985" y="14422"/>
                  <a:pt x="15821" y="14272"/>
                  <a:pt x="15631" y="14272"/>
                </a:cubicBezTo>
                <a:close/>
                <a:moveTo>
                  <a:pt x="12913" y="14299"/>
                </a:moveTo>
                <a:cubicBezTo>
                  <a:pt x="12709" y="14313"/>
                  <a:pt x="12546" y="14463"/>
                  <a:pt x="12532" y="14666"/>
                </a:cubicBezTo>
                <a:cubicBezTo>
                  <a:pt x="12532" y="14884"/>
                  <a:pt x="12709" y="15047"/>
                  <a:pt x="12926" y="15047"/>
                </a:cubicBezTo>
                <a:cubicBezTo>
                  <a:pt x="13130" y="15047"/>
                  <a:pt x="13280" y="14870"/>
                  <a:pt x="13280" y="14666"/>
                </a:cubicBezTo>
                <a:cubicBezTo>
                  <a:pt x="13280" y="14463"/>
                  <a:pt x="13117" y="14299"/>
                  <a:pt x="12913" y="14299"/>
                </a:cubicBezTo>
                <a:close/>
                <a:moveTo>
                  <a:pt x="10181" y="14367"/>
                </a:moveTo>
                <a:cubicBezTo>
                  <a:pt x="9664" y="14367"/>
                  <a:pt x="9664" y="15115"/>
                  <a:pt x="10181" y="15115"/>
                </a:cubicBezTo>
                <a:cubicBezTo>
                  <a:pt x="10684" y="15115"/>
                  <a:pt x="10684" y="14367"/>
                  <a:pt x="10181" y="14367"/>
                </a:cubicBezTo>
                <a:close/>
                <a:moveTo>
                  <a:pt x="19217" y="14489"/>
                </a:moveTo>
                <a:cubicBezTo>
                  <a:pt x="19209" y="14489"/>
                  <a:pt x="19200" y="14489"/>
                  <a:pt x="19192" y="14490"/>
                </a:cubicBezTo>
                <a:cubicBezTo>
                  <a:pt x="19029" y="14503"/>
                  <a:pt x="18893" y="14639"/>
                  <a:pt x="18893" y="14816"/>
                </a:cubicBezTo>
                <a:cubicBezTo>
                  <a:pt x="18907" y="14979"/>
                  <a:pt x="19056" y="15115"/>
                  <a:pt x="19219" y="15115"/>
                </a:cubicBezTo>
                <a:cubicBezTo>
                  <a:pt x="19396" y="15101"/>
                  <a:pt x="19519" y="14952"/>
                  <a:pt x="19505" y="14789"/>
                </a:cubicBezTo>
                <a:cubicBezTo>
                  <a:pt x="19505" y="14620"/>
                  <a:pt x="19381" y="14489"/>
                  <a:pt x="19217" y="14489"/>
                </a:cubicBezTo>
                <a:close/>
                <a:moveTo>
                  <a:pt x="22767" y="14843"/>
                </a:moveTo>
                <a:cubicBezTo>
                  <a:pt x="22726" y="14884"/>
                  <a:pt x="22645" y="14925"/>
                  <a:pt x="22631" y="14979"/>
                </a:cubicBezTo>
                <a:cubicBezTo>
                  <a:pt x="22631" y="15020"/>
                  <a:pt x="22686" y="15074"/>
                  <a:pt x="22740" y="15169"/>
                </a:cubicBezTo>
                <a:cubicBezTo>
                  <a:pt x="22808" y="15088"/>
                  <a:pt x="22889" y="15047"/>
                  <a:pt x="22876" y="14993"/>
                </a:cubicBezTo>
                <a:cubicBezTo>
                  <a:pt x="22876" y="14938"/>
                  <a:pt x="22808" y="14898"/>
                  <a:pt x="22767" y="14843"/>
                </a:cubicBezTo>
                <a:close/>
                <a:moveTo>
                  <a:pt x="16455" y="14530"/>
                </a:moveTo>
                <a:cubicBezTo>
                  <a:pt x="16290" y="14530"/>
                  <a:pt x="16127" y="14632"/>
                  <a:pt x="16107" y="14843"/>
                </a:cubicBezTo>
                <a:cubicBezTo>
                  <a:pt x="16114" y="15073"/>
                  <a:pt x="16284" y="15188"/>
                  <a:pt x="16457" y="15188"/>
                </a:cubicBezTo>
                <a:cubicBezTo>
                  <a:pt x="16621" y="15188"/>
                  <a:pt x="16787" y="15083"/>
                  <a:pt x="16814" y="14870"/>
                </a:cubicBezTo>
                <a:cubicBezTo>
                  <a:pt x="16807" y="14646"/>
                  <a:pt x="16630" y="14530"/>
                  <a:pt x="16455" y="14530"/>
                </a:cubicBezTo>
                <a:close/>
                <a:moveTo>
                  <a:pt x="3466" y="14449"/>
                </a:moveTo>
                <a:lnTo>
                  <a:pt x="3466" y="14449"/>
                </a:lnTo>
                <a:cubicBezTo>
                  <a:pt x="3480" y="14639"/>
                  <a:pt x="3452" y="14857"/>
                  <a:pt x="3670" y="15006"/>
                </a:cubicBezTo>
                <a:lnTo>
                  <a:pt x="3262" y="15197"/>
                </a:lnTo>
                <a:lnTo>
                  <a:pt x="3058" y="14802"/>
                </a:lnTo>
                <a:cubicBezTo>
                  <a:pt x="3249" y="14775"/>
                  <a:pt x="3412" y="14639"/>
                  <a:pt x="3466" y="14449"/>
                </a:cubicBezTo>
                <a:close/>
                <a:moveTo>
                  <a:pt x="7458" y="14448"/>
                </a:moveTo>
                <a:cubicBezTo>
                  <a:pt x="7451" y="14448"/>
                  <a:pt x="7443" y="14448"/>
                  <a:pt x="7435" y="14449"/>
                </a:cubicBezTo>
                <a:cubicBezTo>
                  <a:pt x="6918" y="14449"/>
                  <a:pt x="6918" y="15210"/>
                  <a:pt x="7435" y="15210"/>
                </a:cubicBezTo>
                <a:cubicBezTo>
                  <a:pt x="7443" y="15211"/>
                  <a:pt x="7451" y="15211"/>
                  <a:pt x="7458" y="15211"/>
                </a:cubicBezTo>
                <a:cubicBezTo>
                  <a:pt x="7665" y="15211"/>
                  <a:pt x="7829" y="15039"/>
                  <a:pt x="7829" y="14830"/>
                </a:cubicBezTo>
                <a:cubicBezTo>
                  <a:pt x="7829" y="14620"/>
                  <a:pt x="7665" y="14448"/>
                  <a:pt x="7458" y="14448"/>
                </a:cubicBezTo>
                <a:close/>
                <a:moveTo>
                  <a:pt x="680" y="14748"/>
                </a:moveTo>
                <a:lnTo>
                  <a:pt x="843" y="15074"/>
                </a:lnTo>
                <a:lnTo>
                  <a:pt x="530" y="15251"/>
                </a:lnTo>
                <a:lnTo>
                  <a:pt x="340" y="14925"/>
                </a:lnTo>
                <a:lnTo>
                  <a:pt x="680" y="14748"/>
                </a:lnTo>
                <a:close/>
                <a:moveTo>
                  <a:pt x="13742" y="14558"/>
                </a:moveTo>
                <a:cubicBezTo>
                  <a:pt x="13538" y="14558"/>
                  <a:pt x="13361" y="14721"/>
                  <a:pt x="13375" y="14925"/>
                </a:cubicBezTo>
                <a:lnTo>
                  <a:pt x="13375" y="14938"/>
                </a:lnTo>
                <a:cubicBezTo>
                  <a:pt x="13375" y="15142"/>
                  <a:pt x="13552" y="15305"/>
                  <a:pt x="13755" y="15305"/>
                </a:cubicBezTo>
                <a:cubicBezTo>
                  <a:pt x="13959" y="15292"/>
                  <a:pt x="14109" y="15129"/>
                  <a:pt x="14122" y="14925"/>
                </a:cubicBezTo>
                <a:cubicBezTo>
                  <a:pt x="14109" y="14721"/>
                  <a:pt x="13946" y="14558"/>
                  <a:pt x="13742" y="14558"/>
                </a:cubicBezTo>
                <a:close/>
                <a:moveTo>
                  <a:pt x="20049" y="14748"/>
                </a:moveTo>
                <a:cubicBezTo>
                  <a:pt x="19886" y="14748"/>
                  <a:pt x="19750" y="14870"/>
                  <a:pt x="19750" y="15033"/>
                </a:cubicBezTo>
                <a:cubicBezTo>
                  <a:pt x="19736" y="15183"/>
                  <a:pt x="19858" y="15319"/>
                  <a:pt x="20008" y="15332"/>
                </a:cubicBezTo>
                <a:cubicBezTo>
                  <a:pt x="20021" y="15334"/>
                  <a:pt x="20033" y="15334"/>
                  <a:pt x="20045" y="15334"/>
                </a:cubicBezTo>
                <a:cubicBezTo>
                  <a:pt x="20418" y="15334"/>
                  <a:pt x="20444" y="14748"/>
                  <a:pt x="20049" y="14748"/>
                </a:cubicBezTo>
                <a:close/>
                <a:moveTo>
                  <a:pt x="10992" y="14639"/>
                </a:moveTo>
                <a:cubicBezTo>
                  <a:pt x="10985" y="14639"/>
                  <a:pt x="10977" y="14639"/>
                  <a:pt x="10969" y="14639"/>
                </a:cubicBezTo>
                <a:cubicBezTo>
                  <a:pt x="10765" y="14639"/>
                  <a:pt x="10602" y="14802"/>
                  <a:pt x="10602" y="15006"/>
                </a:cubicBezTo>
                <a:cubicBezTo>
                  <a:pt x="10616" y="15248"/>
                  <a:pt x="10797" y="15370"/>
                  <a:pt x="10978" y="15370"/>
                </a:cubicBezTo>
                <a:cubicBezTo>
                  <a:pt x="11154" y="15370"/>
                  <a:pt x="11329" y="15254"/>
                  <a:pt x="11350" y="15020"/>
                </a:cubicBezTo>
                <a:cubicBezTo>
                  <a:pt x="11363" y="14810"/>
                  <a:pt x="11199" y="14639"/>
                  <a:pt x="10992" y="14639"/>
                </a:cubicBezTo>
                <a:close/>
                <a:moveTo>
                  <a:pt x="4268" y="14898"/>
                </a:moveTo>
                <a:lnTo>
                  <a:pt x="4472" y="15278"/>
                </a:lnTo>
                <a:lnTo>
                  <a:pt x="4064" y="15441"/>
                </a:lnTo>
                <a:lnTo>
                  <a:pt x="3874" y="15115"/>
                </a:lnTo>
                <a:lnTo>
                  <a:pt x="4268" y="14898"/>
                </a:lnTo>
                <a:close/>
                <a:moveTo>
                  <a:pt x="17276" y="14762"/>
                </a:moveTo>
                <a:cubicBezTo>
                  <a:pt x="16814" y="14762"/>
                  <a:pt x="16814" y="15441"/>
                  <a:pt x="17276" y="15441"/>
                </a:cubicBezTo>
                <a:cubicBezTo>
                  <a:pt x="17452" y="15441"/>
                  <a:pt x="17616" y="15292"/>
                  <a:pt x="17616" y="15101"/>
                </a:cubicBezTo>
                <a:cubicBezTo>
                  <a:pt x="17616" y="14911"/>
                  <a:pt x="17452" y="14762"/>
                  <a:pt x="17276" y="14762"/>
                </a:cubicBezTo>
                <a:close/>
                <a:moveTo>
                  <a:pt x="8276" y="14706"/>
                </a:moveTo>
                <a:cubicBezTo>
                  <a:pt x="8267" y="14706"/>
                  <a:pt x="8259" y="14707"/>
                  <a:pt x="8251" y="14707"/>
                </a:cubicBezTo>
                <a:cubicBezTo>
                  <a:pt x="8047" y="14707"/>
                  <a:pt x="7884" y="14870"/>
                  <a:pt x="7884" y="15088"/>
                </a:cubicBezTo>
                <a:cubicBezTo>
                  <a:pt x="7890" y="15339"/>
                  <a:pt x="8077" y="15462"/>
                  <a:pt x="8266" y="15462"/>
                </a:cubicBezTo>
                <a:cubicBezTo>
                  <a:pt x="8465" y="15462"/>
                  <a:pt x="8665" y="15326"/>
                  <a:pt x="8658" y="15061"/>
                </a:cubicBezTo>
                <a:cubicBezTo>
                  <a:pt x="8645" y="14865"/>
                  <a:pt x="8482" y="14706"/>
                  <a:pt x="8276" y="14706"/>
                </a:cubicBezTo>
                <a:close/>
                <a:moveTo>
                  <a:pt x="1495" y="14979"/>
                </a:moveTo>
                <a:lnTo>
                  <a:pt x="1685" y="15305"/>
                </a:lnTo>
                <a:lnTo>
                  <a:pt x="1359" y="15496"/>
                </a:lnTo>
                <a:lnTo>
                  <a:pt x="1169" y="15169"/>
                </a:lnTo>
                <a:lnTo>
                  <a:pt x="1495" y="14979"/>
                </a:lnTo>
                <a:close/>
                <a:moveTo>
                  <a:pt x="14571" y="14830"/>
                </a:moveTo>
                <a:cubicBezTo>
                  <a:pt x="14367" y="14830"/>
                  <a:pt x="14204" y="14993"/>
                  <a:pt x="14190" y="15197"/>
                </a:cubicBezTo>
                <a:cubicBezTo>
                  <a:pt x="14190" y="15387"/>
                  <a:pt x="14353" y="15550"/>
                  <a:pt x="14557" y="15564"/>
                </a:cubicBezTo>
                <a:cubicBezTo>
                  <a:pt x="14761" y="15564"/>
                  <a:pt x="14924" y="15400"/>
                  <a:pt x="14924" y="15197"/>
                </a:cubicBezTo>
                <a:cubicBezTo>
                  <a:pt x="14924" y="15006"/>
                  <a:pt x="14775" y="14830"/>
                  <a:pt x="14571" y="14830"/>
                </a:cubicBezTo>
                <a:close/>
                <a:moveTo>
                  <a:pt x="20840" y="15018"/>
                </a:moveTo>
                <a:cubicBezTo>
                  <a:pt x="20487" y="15018"/>
                  <a:pt x="20483" y="15564"/>
                  <a:pt x="20851" y="15564"/>
                </a:cubicBezTo>
                <a:cubicBezTo>
                  <a:pt x="20855" y="15564"/>
                  <a:pt x="20860" y="15564"/>
                  <a:pt x="20864" y="15564"/>
                </a:cubicBezTo>
                <a:cubicBezTo>
                  <a:pt x="21204" y="15550"/>
                  <a:pt x="21218" y="15047"/>
                  <a:pt x="20878" y="15020"/>
                </a:cubicBezTo>
                <a:cubicBezTo>
                  <a:pt x="20865" y="15019"/>
                  <a:pt x="20852" y="15018"/>
                  <a:pt x="20840" y="15018"/>
                </a:cubicBezTo>
                <a:close/>
                <a:moveTo>
                  <a:pt x="11836" y="14882"/>
                </a:moveTo>
                <a:cubicBezTo>
                  <a:pt x="11824" y="14882"/>
                  <a:pt x="11811" y="14883"/>
                  <a:pt x="11798" y="14884"/>
                </a:cubicBezTo>
                <a:cubicBezTo>
                  <a:pt x="11594" y="14884"/>
                  <a:pt x="11418" y="15061"/>
                  <a:pt x="11431" y="15278"/>
                </a:cubicBezTo>
                <a:cubicBezTo>
                  <a:pt x="11444" y="15474"/>
                  <a:pt x="11595" y="15632"/>
                  <a:pt x="11788" y="15632"/>
                </a:cubicBezTo>
                <a:cubicBezTo>
                  <a:pt x="11796" y="15632"/>
                  <a:pt x="11804" y="15632"/>
                  <a:pt x="11812" y="15631"/>
                </a:cubicBezTo>
                <a:cubicBezTo>
                  <a:pt x="11820" y="15632"/>
                  <a:pt x="11829" y="15632"/>
                  <a:pt x="11837" y="15632"/>
                </a:cubicBezTo>
                <a:cubicBezTo>
                  <a:pt x="12329" y="15632"/>
                  <a:pt x="12320" y="14882"/>
                  <a:pt x="11836" y="14882"/>
                </a:cubicBezTo>
                <a:close/>
                <a:moveTo>
                  <a:pt x="9056" y="14937"/>
                </a:moveTo>
                <a:cubicBezTo>
                  <a:pt x="8572" y="14937"/>
                  <a:pt x="8576" y="15700"/>
                  <a:pt x="9068" y="15700"/>
                </a:cubicBezTo>
                <a:cubicBezTo>
                  <a:pt x="9076" y="15700"/>
                  <a:pt x="9085" y="15700"/>
                  <a:pt x="9093" y="15699"/>
                </a:cubicBezTo>
                <a:cubicBezTo>
                  <a:pt x="9311" y="15699"/>
                  <a:pt x="9474" y="15523"/>
                  <a:pt x="9474" y="15305"/>
                </a:cubicBezTo>
                <a:cubicBezTo>
                  <a:pt x="9460" y="15101"/>
                  <a:pt x="9297" y="14938"/>
                  <a:pt x="9093" y="14938"/>
                </a:cubicBezTo>
                <a:cubicBezTo>
                  <a:pt x="9081" y="14937"/>
                  <a:pt x="9068" y="14937"/>
                  <a:pt x="9056" y="14937"/>
                </a:cubicBezTo>
                <a:close/>
                <a:moveTo>
                  <a:pt x="5111" y="15115"/>
                </a:moveTo>
                <a:cubicBezTo>
                  <a:pt x="5138" y="15305"/>
                  <a:pt x="5259" y="15467"/>
                  <a:pt x="5435" y="15562"/>
                </a:cubicBezTo>
                <a:lnTo>
                  <a:pt x="5435" y="15562"/>
                </a:lnTo>
                <a:cubicBezTo>
                  <a:pt x="5391" y="15559"/>
                  <a:pt x="5346" y="15557"/>
                  <a:pt x="5302" y="15557"/>
                </a:cubicBezTo>
                <a:cubicBezTo>
                  <a:pt x="5159" y="15557"/>
                  <a:pt x="5021" y="15585"/>
                  <a:pt x="4920" y="15727"/>
                </a:cubicBezTo>
                <a:lnTo>
                  <a:pt x="4689" y="15346"/>
                </a:lnTo>
                <a:lnTo>
                  <a:pt x="5111" y="15115"/>
                </a:lnTo>
                <a:close/>
                <a:moveTo>
                  <a:pt x="18083" y="15060"/>
                </a:moveTo>
                <a:cubicBezTo>
                  <a:pt x="17915" y="15060"/>
                  <a:pt x="17765" y="15204"/>
                  <a:pt x="17765" y="15373"/>
                </a:cubicBezTo>
                <a:cubicBezTo>
                  <a:pt x="17765" y="15564"/>
                  <a:pt x="17901" y="15713"/>
                  <a:pt x="18091" y="15727"/>
                </a:cubicBezTo>
                <a:cubicBezTo>
                  <a:pt x="18282" y="15727"/>
                  <a:pt x="18445" y="15577"/>
                  <a:pt x="18445" y="15387"/>
                </a:cubicBezTo>
                <a:cubicBezTo>
                  <a:pt x="18445" y="15205"/>
                  <a:pt x="18308" y="15060"/>
                  <a:pt x="18129" y="15060"/>
                </a:cubicBezTo>
                <a:cubicBezTo>
                  <a:pt x="18121" y="15060"/>
                  <a:pt x="18113" y="15060"/>
                  <a:pt x="18105" y="15061"/>
                </a:cubicBezTo>
                <a:cubicBezTo>
                  <a:pt x="18097" y="15060"/>
                  <a:pt x="18090" y="15060"/>
                  <a:pt x="18083" y="15060"/>
                </a:cubicBezTo>
                <a:close/>
                <a:moveTo>
                  <a:pt x="2338" y="15224"/>
                </a:moveTo>
                <a:lnTo>
                  <a:pt x="2501" y="15564"/>
                </a:lnTo>
                <a:lnTo>
                  <a:pt x="2175" y="15740"/>
                </a:lnTo>
                <a:lnTo>
                  <a:pt x="1998" y="15400"/>
                </a:lnTo>
                <a:lnTo>
                  <a:pt x="2338" y="15224"/>
                </a:lnTo>
                <a:close/>
                <a:moveTo>
                  <a:pt x="15395" y="15073"/>
                </a:moveTo>
                <a:cubicBezTo>
                  <a:pt x="15388" y="15073"/>
                  <a:pt x="15380" y="15074"/>
                  <a:pt x="15373" y="15074"/>
                </a:cubicBezTo>
                <a:cubicBezTo>
                  <a:pt x="15183" y="15074"/>
                  <a:pt x="15033" y="15237"/>
                  <a:pt x="15033" y="15428"/>
                </a:cubicBezTo>
                <a:cubicBezTo>
                  <a:pt x="15019" y="15631"/>
                  <a:pt x="15183" y="15795"/>
                  <a:pt x="15386" y="15795"/>
                </a:cubicBezTo>
                <a:cubicBezTo>
                  <a:pt x="15590" y="15795"/>
                  <a:pt x="15753" y="15631"/>
                  <a:pt x="15753" y="15428"/>
                </a:cubicBezTo>
                <a:cubicBezTo>
                  <a:pt x="15740" y="15232"/>
                  <a:pt x="15577" y="15073"/>
                  <a:pt x="15395" y="15073"/>
                </a:cubicBezTo>
                <a:close/>
                <a:moveTo>
                  <a:pt x="21706" y="15305"/>
                </a:moveTo>
                <a:cubicBezTo>
                  <a:pt x="21702" y="15305"/>
                  <a:pt x="21698" y="15305"/>
                  <a:pt x="21693" y="15305"/>
                </a:cubicBezTo>
                <a:cubicBezTo>
                  <a:pt x="21557" y="15305"/>
                  <a:pt x="21435" y="15414"/>
                  <a:pt x="21449" y="15550"/>
                </a:cubicBezTo>
                <a:cubicBezTo>
                  <a:pt x="21435" y="15686"/>
                  <a:pt x="21544" y="15808"/>
                  <a:pt x="21680" y="15808"/>
                </a:cubicBezTo>
                <a:cubicBezTo>
                  <a:pt x="21692" y="15810"/>
                  <a:pt x="21704" y="15810"/>
                  <a:pt x="21716" y="15810"/>
                </a:cubicBezTo>
                <a:cubicBezTo>
                  <a:pt x="22031" y="15810"/>
                  <a:pt x="22047" y="15305"/>
                  <a:pt x="21706" y="15305"/>
                </a:cubicBezTo>
                <a:close/>
                <a:moveTo>
                  <a:pt x="6382" y="14978"/>
                </a:moveTo>
                <a:cubicBezTo>
                  <a:pt x="6219" y="14978"/>
                  <a:pt x="6071" y="15071"/>
                  <a:pt x="5994" y="15224"/>
                </a:cubicBezTo>
                <a:cubicBezTo>
                  <a:pt x="5940" y="15387"/>
                  <a:pt x="5981" y="15577"/>
                  <a:pt x="6117" y="15686"/>
                </a:cubicBezTo>
                <a:cubicBezTo>
                  <a:pt x="6182" y="15739"/>
                  <a:pt x="6261" y="15791"/>
                  <a:pt x="6340" y="15832"/>
                </a:cubicBezTo>
                <a:lnTo>
                  <a:pt x="6340" y="15832"/>
                </a:lnTo>
                <a:cubicBezTo>
                  <a:pt x="6407" y="15793"/>
                  <a:pt x="6486" y="15767"/>
                  <a:pt x="6552" y="15740"/>
                </a:cubicBezTo>
                <a:cubicBezTo>
                  <a:pt x="6905" y="15564"/>
                  <a:pt x="6810" y="15020"/>
                  <a:pt x="6416" y="14979"/>
                </a:cubicBezTo>
                <a:cubicBezTo>
                  <a:pt x="6404" y="14978"/>
                  <a:pt x="6393" y="14978"/>
                  <a:pt x="6382" y="14978"/>
                </a:cubicBezTo>
                <a:close/>
                <a:moveTo>
                  <a:pt x="6340" y="15832"/>
                </a:moveTo>
                <a:cubicBezTo>
                  <a:pt x="6338" y="15833"/>
                  <a:pt x="6336" y="15834"/>
                  <a:pt x="6334" y="15835"/>
                </a:cubicBezTo>
                <a:lnTo>
                  <a:pt x="6348" y="15835"/>
                </a:lnTo>
                <a:cubicBezTo>
                  <a:pt x="6345" y="15834"/>
                  <a:pt x="6343" y="15833"/>
                  <a:pt x="6340" y="15832"/>
                </a:cubicBezTo>
                <a:close/>
                <a:moveTo>
                  <a:pt x="12643" y="15127"/>
                </a:moveTo>
                <a:cubicBezTo>
                  <a:pt x="12151" y="15127"/>
                  <a:pt x="12151" y="15878"/>
                  <a:pt x="12643" y="15878"/>
                </a:cubicBezTo>
                <a:cubicBezTo>
                  <a:pt x="12656" y="15878"/>
                  <a:pt x="12669" y="15877"/>
                  <a:pt x="12682" y="15876"/>
                </a:cubicBezTo>
                <a:cubicBezTo>
                  <a:pt x="13144" y="15849"/>
                  <a:pt x="13144" y="15156"/>
                  <a:pt x="12682" y="15129"/>
                </a:cubicBezTo>
                <a:cubicBezTo>
                  <a:pt x="12669" y="15128"/>
                  <a:pt x="12656" y="15127"/>
                  <a:pt x="12643" y="15127"/>
                </a:cubicBezTo>
                <a:close/>
                <a:moveTo>
                  <a:pt x="18943" y="15304"/>
                </a:moveTo>
                <a:cubicBezTo>
                  <a:pt x="18935" y="15304"/>
                  <a:pt x="18928" y="15305"/>
                  <a:pt x="18920" y="15305"/>
                </a:cubicBezTo>
                <a:cubicBezTo>
                  <a:pt x="18744" y="15319"/>
                  <a:pt x="18608" y="15468"/>
                  <a:pt x="18608" y="15645"/>
                </a:cubicBezTo>
                <a:cubicBezTo>
                  <a:pt x="18621" y="15808"/>
                  <a:pt x="18757" y="15944"/>
                  <a:pt x="18934" y="15944"/>
                </a:cubicBezTo>
                <a:cubicBezTo>
                  <a:pt x="19111" y="15944"/>
                  <a:pt x="19260" y="15808"/>
                  <a:pt x="19260" y="15618"/>
                </a:cubicBezTo>
                <a:cubicBezTo>
                  <a:pt x="19260" y="15449"/>
                  <a:pt x="19111" y="15304"/>
                  <a:pt x="18943" y="15304"/>
                </a:cubicBezTo>
                <a:close/>
                <a:moveTo>
                  <a:pt x="9899" y="15182"/>
                </a:moveTo>
                <a:cubicBezTo>
                  <a:pt x="9692" y="15182"/>
                  <a:pt x="9528" y="15354"/>
                  <a:pt x="9528" y="15564"/>
                </a:cubicBezTo>
                <a:cubicBezTo>
                  <a:pt x="9528" y="15797"/>
                  <a:pt x="9721" y="15954"/>
                  <a:pt x="9921" y="15954"/>
                </a:cubicBezTo>
                <a:cubicBezTo>
                  <a:pt x="10012" y="15954"/>
                  <a:pt x="10104" y="15921"/>
                  <a:pt x="10181" y="15849"/>
                </a:cubicBezTo>
                <a:cubicBezTo>
                  <a:pt x="10425" y="15604"/>
                  <a:pt x="10262" y="15197"/>
                  <a:pt x="9922" y="15183"/>
                </a:cubicBezTo>
                <a:cubicBezTo>
                  <a:pt x="9915" y="15182"/>
                  <a:pt x="9907" y="15182"/>
                  <a:pt x="9899" y="15182"/>
                </a:cubicBezTo>
                <a:close/>
                <a:moveTo>
                  <a:pt x="22486" y="15615"/>
                </a:moveTo>
                <a:cubicBezTo>
                  <a:pt x="22249" y="15615"/>
                  <a:pt x="22236" y="15998"/>
                  <a:pt x="22495" y="15998"/>
                </a:cubicBezTo>
                <a:cubicBezTo>
                  <a:pt x="22618" y="15998"/>
                  <a:pt x="22686" y="15931"/>
                  <a:pt x="22699" y="15822"/>
                </a:cubicBezTo>
                <a:cubicBezTo>
                  <a:pt x="22726" y="15699"/>
                  <a:pt x="22645" y="15631"/>
                  <a:pt x="22522" y="15618"/>
                </a:cubicBezTo>
                <a:cubicBezTo>
                  <a:pt x="22510" y="15616"/>
                  <a:pt x="22498" y="15615"/>
                  <a:pt x="22486" y="15615"/>
                </a:cubicBezTo>
                <a:close/>
                <a:moveTo>
                  <a:pt x="3153" y="15468"/>
                </a:moveTo>
                <a:lnTo>
                  <a:pt x="3344" y="15835"/>
                </a:lnTo>
                <a:lnTo>
                  <a:pt x="3004" y="16012"/>
                </a:lnTo>
                <a:lnTo>
                  <a:pt x="2814" y="15645"/>
                </a:lnTo>
                <a:lnTo>
                  <a:pt x="3153" y="15468"/>
                </a:lnTo>
                <a:close/>
                <a:moveTo>
                  <a:pt x="16216" y="15319"/>
                </a:moveTo>
                <a:cubicBezTo>
                  <a:pt x="16012" y="15332"/>
                  <a:pt x="15862" y="15482"/>
                  <a:pt x="15849" y="15672"/>
                </a:cubicBezTo>
                <a:cubicBezTo>
                  <a:pt x="15849" y="15876"/>
                  <a:pt x="16012" y="16039"/>
                  <a:pt x="16216" y="16039"/>
                </a:cubicBezTo>
                <a:cubicBezTo>
                  <a:pt x="16664" y="16012"/>
                  <a:pt x="16664" y="15360"/>
                  <a:pt x="16216" y="15319"/>
                </a:cubicBezTo>
                <a:close/>
                <a:moveTo>
                  <a:pt x="7190" y="15251"/>
                </a:moveTo>
                <a:cubicBezTo>
                  <a:pt x="6973" y="15265"/>
                  <a:pt x="6810" y="15428"/>
                  <a:pt x="6783" y="15645"/>
                </a:cubicBezTo>
                <a:cubicBezTo>
                  <a:pt x="6783" y="15863"/>
                  <a:pt x="6959" y="16053"/>
                  <a:pt x="7190" y="16066"/>
                </a:cubicBezTo>
                <a:cubicBezTo>
                  <a:pt x="7408" y="16066"/>
                  <a:pt x="7585" y="15890"/>
                  <a:pt x="7585" y="15672"/>
                </a:cubicBezTo>
                <a:cubicBezTo>
                  <a:pt x="7598" y="15455"/>
                  <a:pt x="7421" y="15251"/>
                  <a:pt x="7190" y="15251"/>
                </a:cubicBezTo>
                <a:close/>
                <a:moveTo>
                  <a:pt x="13497" y="15387"/>
                </a:moveTo>
                <a:cubicBezTo>
                  <a:pt x="13293" y="15387"/>
                  <a:pt x="13130" y="15550"/>
                  <a:pt x="13130" y="15754"/>
                </a:cubicBezTo>
                <a:cubicBezTo>
                  <a:pt x="13117" y="15944"/>
                  <a:pt x="13280" y="16121"/>
                  <a:pt x="13484" y="16121"/>
                </a:cubicBezTo>
                <a:cubicBezTo>
                  <a:pt x="13488" y="16121"/>
                  <a:pt x="13492" y="16121"/>
                  <a:pt x="13497" y="16121"/>
                </a:cubicBezTo>
                <a:cubicBezTo>
                  <a:pt x="13973" y="16121"/>
                  <a:pt x="13982" y="15387"/>
                  <a:pt x="13497" y="15387"/>
                </a:cubicBezTo>
                <a:close/>
                <a:moveTo>
                  <a:pt x="23352" y="15985"/>
                </a:moveTo>
                <a:cubicBezTo>
                  <a:pt x="23311" y="15985"/>
                  <a:pt x="23284" y="16026"/>
                  <a:pt x="23256" y="16039"/>
                </a:cubicBezTo>
                <a:cubicBezTo>
                  <a:pt x="23284" y="16066"/>
                  <a:pt x="23311" y="16107"/>
                  <a:pt x="23352" y="16121"/>
                </a:cubicBezTo>
                <a:cubicBezTo>
                  <a:pt x="23357" y="16126"/>
                  <a:pt x="23362" y="16128"/>
                  <a:pt x="23367" y="16128"/>
                </a:cubicBezTo>
                <a:cubicBezTo>
                  <a:pt x="23389" y="16128"/>
                  <a:pt x="23414" y="16086"/>
                  <a:pt x="23447" y="16053"/>
                </a:cubicBezTo>
                <a:cubicBezTo>
                  <a:pt x="23406" y="16012"/>
                  <a:pt x="23365" y="15985"/>
                  <a:pt x="23352" y="15985"/>
                </a:cubicBezTo>
                <a:close/>
                <a:moveTo>
                  <a:pt x="19763" y="15564"/>
                </a:moveTo>
                <a:cubicBezTo>
                  <a:pt x="19586" y="15564"/>
                  <a:pt x="19451" y="15699"/>
                  <a:pt x="19451" y="15876"/>
                </a:cubicBezTo>
                <a:cubicBezTo>
                  <a:pt x="19451" y="16039"/>
                  <a:pt x="19586" y="16175"/>
                  <a:pt x="19763" y="16175"/>
                </a:cubicBezTo>
                <a:cubicBezTo>
                  <a:pt x="20171" y="16175"/>
                  <a:pt x="20171" y="15564"/>
                  <a:pt x="19763" y="15564"/>
                </a:cubicBezTo>
                <a:close/>
                <a:moveTo>
                  <a:pt x="10763" y="15454"/>
                </a:moveTo>
                <a:cubicBezTo>
                  <a:pt x="10755" y="15454"/>
                  <a:pt x="10747" y="15454"/>
                  <a:pt x="10738" y="15455"/>
                </a:cubicBezTo>
                <a:cubicBezTo>
                  <a:pt x="10249" y="15482"/>
                  <a:pt x="10249" y="16189"/>
                  <a:pt x="10724" y="16230"/>
                </a:cubicBezTo>
                <a:cubicBezTo>
                  <a:pt x="10737" y="16231"/>
                  <a:pt x="10750" y="16231"/>
                  <a:pt x="10763" y="16231"/>
                </a:cubicBezTo>
                <a:cubicBezTo>
                  <a:pt x="11273" y="16231"/>
                  <a:pt x="11269" y="15454"/>
                  <a:pt x="10763" y="15454"/>
                </a:cubicBezTo>
                <a:close/>
                <a:moveTo>
                  <a:pt x="3983" y="15727"/>
                </a:moveTo>
                <a:lnTo>
                  <a:pt x="4186" y="16080"/>
                </a:lnTo>
                <a:lnTo>
                  <a:pt x="3819" y="16270"/>
                </a:lnTo>
                <a:lnTo>
                  <a:pt x="3643" y="15931"/>
                </a:lnTo>
                <a:lnTo>
                  <a:pt x="3983" y="15727"/>
                </a:lnTo>
                <a:close/>
                <a:moveTo>
                  <a:pt x="8006" y="15496"/>
                </a:moveTo>
                <a:cubicBezTo>
                  <a:pt x="7788" y="15509"/>
                  <a:pt x="7625" y="15686"/>
                  <a:pt x="7625" y="15903"/>
                </a:cubicBezTo>
                <a:cubicBezTo>
                  <a:pt x="7625" y="16107"/>
                  <a:pt x="7802" y="16284"/>
                  <a:pt x="8019" y="16284"/>
                </a:cubicBezTo>
                <a:cubicBezTo>
                  <a:pt x="8223" y="16284"/>
                  <a:pt x="8400" y="16121"/>
                  <a:pt x="8414" y="15917"/>
                </a:cubicBezTo>
                <a:lnTo>
                  <a:pt x="8414" y="15903"/>
                </a:lnTo>
                <a:cubicBezTo>
                  <a:pt x="8414" y="15686"/>
                  <a:pt x="8223" y="15496"/>
                  <a:pt x="8006" y="15496"/>
                </a:cubicBezTo>
                <a:close/>
                <a:moveTo>
                  <a:pt x="1264" y="15808"/>
                </a:moveTo>
                <a:lnTo>
                  <a:pt x="1441" y="16148"/>
                </a:lnTo>
                <a:lnTo>
                  <a:pt x="1115" y="16311"/>
                </a:lnTo>
                <a:lnTo>
                  <a:pt x="951" y="15998"/>
                </a:lnTo>
                <a:lnTo>
                  <a:pt x="1264" y="15808"/>
                </a:lnTo>
                <a:close/>
                <a:moveTo>
                  <a:pt x="17042" y="15599"/>
                </a:moveTo>
                <a:cubicBezTo>
                  <a:pt x="16963" y="15599"/>
                  <a:pt x="16882" y="15626"/>
                  <a:pt x="16814" y="15686"/>
                </a:cubicBezTo>
                <a:cubicBezTo>
                  <a:pt x="16569" y="15903"/>
                  <a:pt x="16719" y="16298"/>
                  <a:pt x="17031" y="16311"/>
                </a:cubicBezTo>
                <a:cubicBezTo>
                  <a:pt x="17039" y="16312"/>
                  <a:pt x="17047" y="16312"/>
                  <a:pt x="17055" y="16312"/>
                </a:cubicBezTo>
                <a:cubicBezTo>
                  <a:pt x="17236" y="16312"/>
                  <a:pt x="17398" y="16167"/>
                  <a:pt x="17398" y="15985"/>
                </a:cubicBezTo>
                <a:cubicBezTo>
                  <a:pt x="17417" y="15755"/>
                  <a:pt x="17233" y="15599"/>
                  <a:pt x="17042" y="15599"/>
                </a:cubicBezTo>
                <a:close/>
                <a:moveTo>
                  <a:pt x="14313" y="15645"/>
                </a:moveTo>
                <a:cubicBezTo>
                  <a:pt x="14109" y="15659"/>
                  <a:pt x="13946" y="15808"/>
                  <a:pt x="13946" y="16012"/>
                </a:cubicBezTo>
                <a:cubicBezTo>
                  <a:pt x="13946" y="16230"/>
                  <a:pt x="14122" y="16406"/>
                  <a:pt x="14340" y="16406"/>
                </a:cubicBezTo>
                <a:cubicBezTo>
                  <a:pt x="14816" y="16365"/>
                  <a:pt x="14802" y="15672"/>
                  <a:pt x="14326" y="15645"/>
                </a:cubicBezTo>
                <a:close/>
                <a:moveTo>
                  <a:pt x="20606" y="15861"/>
                </a:moveTo>
                <a:cubicBezTo>
                  <a:pt x="20455" y="15861"/>
                  <a:pt x="20333" y="15967"/>
                  <a:pt x="20320" y="16121"/>
                </a:cubicBezTo>
                <a:cubicBezTo>
                  <a:pt x="20307" y="16290"/>
                  <a:pt x="20444" y="16434"/>
                  <a:pt x="20611" y="16434"/>
                </a:cubicBezTo>
                <a:cubicBezTo>
                  <a:pt x="20618" y="16434"/>
                  <a:pt x="20626" y="16434"/>
                  <a:pt x="20633" y="16433"/>
                </a:cubicBezTo>
                <a:cubicBezTo>
                  <a:pt x="21014" y="16433"/>
                  <a:pt x="21014" y="15863"/>
                  <a:pt x="20633" y="15863"/>
                </a:cubicBezTo>
                <a:cubicBezTo>
                  <a:pt x="20624" y="15862"/>
                  <a:pt x="20615" y="15861"/>
                  <a:pt x="20606" y="15861"/>
                </a:cubicBezTo>
                <a:close/>
                <a:moveTo>
                  <a:pt x="11564" y="15699"/>
                </a:moveTo>
                <a:cubicBezTo>
                  <a:pt x="11222" y="15699"/>
                  <a:pt x="11054" y="16111"/>
                  <a:pt x="11295" y="16352"/>
                </a:cubicBezTo>
                <a:cubicBezTo>
                  <a:pt x="11372" y="16433"/>
                  <a:pt x="11469" y="16469"/>
                  <a:pt x="11566" y="16469"/>
                </a:cubicBezTo>
                <a:cubicBezTo>
                  <a:pt x="11761" y="16469"/>
                  <a:pt x="11952" y="16321"/>
                  <a:pt x="11961" y="16094"/>
                </a:cubicBezTo>
                <a:cubicBezTo>
                  <a:pt x="11961" y="15876"/>
                  <a:pt x="11785" y="15699"/>
                  <a:pt x="11581" y="15699"/>
                </a:cubicBezTo>
                <a:cubicBezTo>
                  <a:pt x="11575" y="15699"/>
                  <a:pt x="11570" y="15699"/>
                  <a:pt x="11564" y="15699"/>
                </a:cubicBezTo>
                <a:close/>
                <a:moveTo>
                  <a:pt x="4812" y="15971"/>
                </a:moveTo>
                <a:lnTo>
                  <a:pt x="5016" y="16325"/>
                </a:lnTo>
                <a:lnTo>
                  <a:pt x="4649" y="16515"/>
                </a:lnTo>
                <a:lnTo>
                  <a:pt x="4458" y="16175"/>
                </a:lnTo>
                <a:lnTo>
                  <a:pt x="4812" y="15971"/>
                </a:lnTo>
                <a:close/>
                <a:moveTo>
                  <a:pt x="8849" y="15754"/>
                </a:moveTo>
                <a:cubicBezTo>
                  <a:pt x="8645" y="15754"/>
                  <a:pt x="8468" y="15917"/>
                  <a:pt x="8454" y="16134"/>
                </a:cubicBezTo>
                <a:cubicBezTo>
                  <a:pt x="8441" y="16338"/>
                  <a:pt x="8604" y="16515"/>
                  <a:pt x="8821" y="16542"/>
                </a:cubicBezTo>
                <a:cubicBezTo>
                  <a:pt x="8829" y="16543"/>
                  <a:pt x="8836" y="16543"/>
                  <a:pt x="8843" y="16543"/>
                </a:cubicBezTo>
                <a:cubicBezTo>
                  <a:pt x="9052" y="16543"/>
                  <a:pt x="9229" y="16358"/>
                  <a:pt x="9229" y="16148"/>
                </a:cubicBezTo>
                <a:cubicBezTo>
                  <a:pt x="9229" y="15931"/>
                  <a:pt x="9066" y="15754"/>
                  <a:pt x="8849" y="15754"/>
                </a:cubicBezTo>
                <a:close/>
                <a:moveTo>
                  <a:pt x="17882" y="15862"/>
                </a:moveTo>
                <a:cubicBezTo>
                  <a:pt x="17875" y="15862"/>
                  <a:pt x="17868" y="15862"/>
                  <a:pt x="17860" y="15863"/>
                </a:cubicBezTo>
                <a:cubicBezTo>
                  <a:pt x="17398" y="15863"/>
                  <a:pt x="17398" y="16542"/>
                  <a:pt x="17860" y="16542"/>
                </a:cubicBezTo>
                <a:cubicBezTo>
                  <a:pt x="17868" y="16543"/>
                  <a:pt x="17875" y="16543"/>
                  <a:pt x="17882" y="16543"/>
                </a:cubicBezTo>
                <a:cubicBezTo>
                  <a:pt x="18063" y="16543"/>
                  <a:pt x="18214" y="16385"/>
                  <a:pt x="18214" y="16202"/>
                </a:cubicBezTo>
                <a:cubicBezTo>
                  <a:pt x="18214" y="16020"/>
                  <a:pt x="18063" y="15862"/>
                  <a:pt x="17882" y="15862"/>
                </a:cubicBezTo>
                <a:close/>
                <a:moveTo>
                  <a:pt x="2080" y="16066"/>
                </a:moveTo>
                <a:lnTo>
                  <a:pt x="2284" y="16379"/>
                </a:lnTo>
                <a:lnTo>
                  <a:pt x="1944" y="16556"/>
                </a:lnTo>
                <a:lnTo>
                  <a:pt x="1767" y="16243"/>
                </a:lnTo>
                <a:lnTo>
                  <a:pt x="2080" y="16066"/>
                </a:lnTo>
                <a:close/>
                <a:moveTo>
                  <a:pt x="15152" y="15903"/>
                </a:moveTo>
                <a:cubicBezTo>
                  <a:pt x="15144" y="15903"/>
                  <a:pt x="15136" y="15903"/>
                  <a:pt x="15128" y="15903"/>
                </a:cubicBezTo>
                <a:cubicBezTo>
                  <a:pt x="14924" y="15903"/>
                  <a:pt x="14761" y="16066"/>
                  <a:pt x="14775" y="16284"/>
                </a:cubicBezTo>
                <a:cubicBezTo>
                  <a:pt x="14775" y="16474"/>
                  <a:pt x="14952" y="16637"/>
                  <a:pt x="15155" y="16637"/>
                </a:cubicBezTo>
                <a:cubicBezTo>
                  <a:pt x="15359" y="16624"/>
                  <a:pt x="15509" y="16461"/>
                  <a:pt x="15522" y="16257"/>
                </a:cubicBezTo>
                <a:cubicBezTo>
                  <a:pt x="15509" y="16061"/>
                  <a:pt x="15346" y="15903"/>
                  <a:pt x="15152" y="15903"/>
                </a:cubicBezTo>
                <a:close/>
                <a:moveTo>
                  <a:pt x="21458" y="16120"/>
                </a:moveTo>
                <a:cubicBezTo>
                  <a:pt x="21450" y="16120"/>
                  <a:pt x="21443" y="16120"/>
                  <a:pt x="21435" y="16121"/>
                </a:cubicBezTo>
                <a:cubicBezTo>
                  <a:pt x="21286" y="16121"/>
                  <a:pt x="21163" y="16243"/>
                  <a:pt x="21163" y="16393"/>
                </a:cubicBezTo>
                <a:cubicBezTo>
                  <a:pt x="21177" y="16542"/>
                  <a:pt x="21299" y="16665"/>
                  <a:pt x="21449" y="16665"/>
                </a:cubicBezTo>
                <a:cubicBezTo>
                  <a:pt x="21598" y="16651"/>
                  <a:pt x="21720" y="16529"/>
                  <a:pt x="21707" y="16379"/>
                </a:cubicBezTo>
                <a:cubicBezTo>
                  <a:pt x="21707" y="16237"/>
                  <a:pt x="21597" y="16120"/>
                  <a:pt x="21458" y="16120"/>
                </a:cubicBezTo>
                <a:close/>
                <a:moveTo>
                  <a:pt x="12383" y="15944"/>
                </a:moveTo>
                <a:cubicBezTo>
                  <a:pt x="11879" y="15944"/>
                  <a:pt x="11871" y="16705"/>
                  <a:pt x="12383" y="16719"/>
                </a:cubicBezTo>
                <a:cubicBezTo>
                  <a:pt x="12899" y="16719"/>
                  <a:pt x="12913" y="15944"/>
                  <a:pt x="12396" y="15944"/>
                </a:cubicBezTo>
                <a:cubicBezTo>
                  <a:pt x="12392" y="15944"/>
                  <a:pt x="12387" y="15944"/>
                  <a:pt x="12383" y="15944"/>
                </a:cubicBezTo>
                <a:close/>
                <a:moveTo>
                  <a:pt x="5641" y="16202"/>
                </a:moveTo>
                <a:lnTo>
                  <a:pt x="5845" y="16583"/>
                </a:lnTo>
                <a:lnTo>
                  <a:pt x="5478" y="16773"/>
                </a:lnTo>
                <a:lnTo>
                  <a:pt x="5274" y="16406"/>
                </a:lnTo>
                <a:lnTo>
                  <a:pt x="5641" y="16202"/>
                </a:lnTo>
                <a:close/>
                <a:moveTo>
                  <a:pt x="9666" y="15997"/>
                </a:moveTo>
                <a:cubicBezTo>
                  <a:pt x="9185" y="15997"/>
                  <a:pt x="9120" y="16734"/>
                  <a:pt x="9637" y="16787"/>
                </a:cubicBezTo>
                <a:cubicBezTo>
                  <a:pt x="9645" y="16787"/>
                  <a:pt x="9653" y="16788"/>
                  <a:pt x="9661" y="16788"/>
                </a:cubicBezTo>
                <a:cubicBezTo>
                  <a:pt x="9855" y="16788"/>
                  <a:pt x="10032" y="16629"/>
                  <a:pt x="10058" y="16420"/>
                </a:cubicBezTo>
                <a:lnTo>
                  <a:pt x="10058" y="16433"/>
                </a:lnTo>
                <a:cubicBezTo>
                  <a:pt x="10072" y="16216"/>
                  <a:pt x="9922" y="16026"/>
                  <a:pt x="9705" y="15998"/>
                </a:cubicBezTo>
                <a:cubicBezTo>
                  <a:pt x="9692" y="15997"/>
                  <a:pt x="9679" y="15997"/>
                  <a:pt x="9666" y="15997"/>
                </a:cubicBezTo>
                <a:close/>
                <a:moveTo>
                  <a:pt x="18689" y="16121"/>
                </a:moveTo>
                <a:cubicBezTo>
                  <a:pt x="18499" y="16121"/>
                  <a:pt x="18350" y="16270"/>
                  <a:pt x="18350" y="16461"/>
                </a:cubicBezTo>
                <a:cubicBezTo>
                  <a:pt x="18336" y="16651"/>
                  <a:pt x="18513" y="16800"/>
                  <a:pt x="18703" y="16800"/>
                </a:cubicBezTo>
                <a:cubicBezTo>
                  <a:pt x="18880" y="16787"/>
                  <a:pt x="19016" y="16637"/>
                  <a:pt x="19016" y="16461"/>
                </a:cubicBezTo>
                <a:cubicBezTo>
                  <a:pt x="19016" y="16270"/>
                  <a:pt x="18866" y="16121"/>
                  <a:pt x="18689" y="16121"/>
                </a:cubicBezTo>
                <a:close/>
                <a:moveTo>
                  <a:pt x="2909" y="16311"/>
                </a:moveTo>
                <a:lnTo>
                  <a:pt x="3085" y="16665"/>
                </a:lnTo>
                <a:lnTo>
                  <a:pt x="2773" y="16841"/>
                </a:lnTo>
                <a:lnTo>
                  <a:pt x="2583" y="16488"/>
                </a:lnTo>
                <a:lnTo>
                  <a:pt x="2909" y="16311"/>
                </a:lnTo>
                <a:close/>
                <a:moveTo>
                  <a:pt x="22241" y="16404"/>
                </a:moveTo>
                <a:cubicBezTo>
                  <a:pt x="21946" y="16404"/>
                  <a:pt x="21950" y="16869"/>
                  <a:pt x="22253" y="16869"/>
                </a:cubicBezTo>
                <a:cubicBezTo>
                  <a:pt x="22261" y="16869"/>
                  <a:pt x="22269" y="16869"/>
                  <a:pt x="22278" y="16868"/>
                </a:cubicBezTo>
                <a:cubicBezTo>
                  <a:pt x="22400" y="16868"/>
                  <a:pt x="22509" y="16760"/>
                  <a:pt x="22509" y="16637"/>
                </a:cubicBezTo>
                <a:cubicBezTo>
                  <a:pt x="22509" y="16509"/>
                  <a:pt x="22412" y="16405"/>
                  <a:pt x="22298" y="16405"/>
                </a:cubicBezTo>
                <a:cubicBezTo>
                  <a:pt x="22292" y="16405"/>
                  <a:pt x="22285" y="16405"/>
                  <a:pt x="22278" y="16406"/>
                </a:cubicBezTo>
                <a:cubicBezTo>
                  <a:pt x="22265" y="16405"/>
                  <a:pt x="22253" y="16404"/>
                  <a:pt x="22241" y="16404"/>
                </a:cubicBezTo>
                <a:close/>
                <a:moveTo>
                  <a:pt x="15979" y="16147"/>
                </a:moveTo>
                <a:cubicBezTo>
                  <a:pt x="15972" y="16147"/>
                  <a:pt x="15965" y="16148"/>
                  <a:pt x="15957" y="16148"/>
                </a:cubicBezTo>
                <a:cubicBezTo>
                  <a:pt x="15767" y="16162"/>
                  <a:pt x="15604" y="16311"/>
                  <a:pt x="15604" y="16501"/>
                </a:cubicBezTo>
                <a:cubicBezTo>
                  <a:pt x="15604" y="16705"/>
                  <a:pt x="15753" y="16868"/>
                  <a:pt x="15957" y="16882"/>
                </a:cubicBezTo>
                <a:cubicBezTo>
                  <a:pt x="16161" y="16882"/>
                  <a:pt x="16338" y="16719"/>
                  <a:pt x="16324" y="16515"/>
                </a:cubicBezTo>
                <a:cubicBezTo>
                  <a:pt x="16337" y="16319"/>
                  <a:pt x="16174" y="16147"/>
                  <a:pt x="15979" y="16147"/>
                </a:cubicBezTo>
                <a:close/>
                <a:moveTo>
                  <a:pt x="6960" y="16079"/>
                </a:moveTo>
                <a:cubicBezTo>
                  <a:pt x="6950" y="16079"/>
                  <a:pt x="6941" y="16079"/>
                  <a:pt x="6932" y="16080"/>
                </a:cubicBezTo>
                <a:cubicBezTo>
                  <a:pt x="6769" y="16080"/>
                  <a:pt x="6633" y="16162"/>
                  <a:pt x="6552" y="16298"/>
                </a:cubicBezTo>
                <a:cubicBezTo>
                  <a:pt x="6497" y="16461"/>
                  <a:pt x="6524" y="16637"/>
                  <a:pt x="6633" y="16760"/>
                </a:cubicBezTo>
                <a:cubicBezTo>
                  <a:pt x="6701" y="16814"/>
                  <a:pt x="6769" y="16868"/>
                  <a:pt x="6850" y="16909"/>
                </a:cubicBezTo>
                <a:lnTo>
                  <a:pt x="6850" y="16909"/>
                </a:lnTo>
                <a:cubicBezTo>
                  <a:pt x="7049" y="16904"/>
                  <a:pt x="7233" y="16783"/>
                  <a:pt x="7326" y="16597"/>
                </a:cubicBezTo>
                <a:cubicBezTo>
                  <a:pt x="7326" y="16515"/>
                  <a:pt x="7313" y="16420"/>
                  <a:pt x="7299" y="16338"/>
                </a:cubicBezTo>
                <a:cubicBezTo>
                  <a:pt x="7248" y="16184"/>
                  <a:pt x="7112" y="16079"/>
                  <a:pt x="6960" y="16079"/>
                </a:cubicBezTo>
                <a:close/>
                <a:moveTo>
                  <a:pt x="13234" y="16229"/>
                </a:moveTo>
                <a:cubicBezTo>
                  <a:pt x="13226" y="16229"/>
                  <a:pt x="13219" y="16229"/>
                  <a:pt x="13212" y="16230"/>
                </a:cubicBezTo>
                <a:cubicBezTo>
                  <a:pt x="12872" y="16243"/>
                  <a:pt x="12722" y="16651"/>
                  <a:pt x="12953" y="16882"/>
                </a:cubicBezTo>
                <a:cubicBezTo>
                  <a:pt x="13030" y="16955"/>
                  <a:pt x="13124" y="16987"/>
                  <a:pt x="13215" y="16987"/>
                </a:cubicBezTo>
                <a:cubicBezTo>
                  <a:pt x="13414" y="16987"/>
                  <a:pt x="13606" y="16834"/>
                  <a:pt x="13606" y="16610"/>
                </a:cubicBezTo>
                <a:cubicBezTo>
                  <a:pt x="13606" y="16401"/>
                  <a:pt x="13429" y="16229"/>
                  <a:pt x="13234" y="16229"/>
                </a:cubicBezTo>
                <a:close/>
                <a:moveTo>
                  <a:pt x="23107" y="16746"/>
                </a:moveTo>
                <a:cubicBezTo>
                  <a:pt x="23053" y="16746"/>
                  <a:pt x="22998" y="16828"/>
                  <a:pt x="22930" y="16868"/>
                </a:cubicBezTo>
                <a:cubicBezTo>
                  <a:pt x="22985" y="16923"/>
                  <a:pt x="23025" y="17018"/>
                  <a:pt x="23080" y="17018"/>
                </a:cubicBezTo>
                <a:cubicBezTo>
                  <a:pt x="23084" y="17019"/>
                  <a:pt x="23089" y="17020"/>
                  <a:pt x="23094" y="17020"/>
                </a:cubicBezTo>
                <a:cubicBezTo>
                  <a:pt x="23146" y="17020"/>
                  <a:pt x="23211" y="16958"/>
                  <a:pt x="23311" y="16896"/>
                </a:cubicBezTo>
                <a:cubicBezTo>
                  <a:pt x="23216" y="16814"/>
                  <a:pt x="23161" y="16746"/>
                  <a:pt x="23107" y="16746"/>
                </a:cubicBezTo>
                <a:close/>
                <a:moveTo>
                  <a:pt x="19491" y="16365"/>
                </a:moveTo>
                <a:cubicBezTo>
                  <a:pt x="19206" y="16379"/>
                  <a:pt x="19070" y="16732"/>
                  <a:pt x="19287" y="16936"/>
                </a:cubicBezTo>
                <a:cubicBezTo>
                  <a:pt x="19354" y="16995"/>
                  <a:pt x="19432" y="17021"/>
                  <a:pt x="19508" y="17021"/>
                </a:cubicBezTo>
                <a:cubicBezTo>
                  <a:pt x="19680" y="17021"/>
                  <a:pt x="19841" y="16886"/>
                  <a:pt x="19831" y="16678"/>
                </a:cubicBezTo>
                <a:cubicBezTo>
                  <a:pt x="19818" y="16501"/>
                  <a:pt x="19668" y="16365"/>
                  <a:pt x="19491" y="16365"/>
                </a:cubicBezTo>
                <a:close/>
                <a:moveTo>
                  <a:pt x="10529" y="16281"/>
                </a:moveTo>
                <a:cubicBezTo>
                  <a:pt x="10513" y="16281"/>
                  <a:pt x="10497" y="16282"/>
                  <a:pt x="10480" y="16284"/>
                </a:cubicBezTo>
                <a:cubicBezTo>
                  <a:pt x="10471" y="16283"/>
                  <a:pt x="10463" y="16283"/>
                  <a:pt x="10454" y="16283"/>
                </a:cubicBezTo>
                <a:cubicBezTo>
                  <a:pt x="9953" y="16283"/>
                  <a:pt x="9970" y="17048"/>
                  <a:pt x="10457" y="17048"/>
                </a:cubicBezTo>
                <a:cubicBezTo>
                  <a:pt x="10473" y="17048"/>
                  <a:pt x="10490" y="17047"/>
                  <a:pt x="10507" y="17045"/>
                </a:cubicBezTo>
                <a:cubicBezTo>
                  <a:pt x="10515" y="17046"/>
                  <a:pt x="10524" y="17046"/>
                  <a:pt x="10532" y="17046"/>
                </a:cubicBezTo>
                <a:cubicBezTo>
                  <a:pt x="11033" y="17046"/>
                  <a:pt x="11016" y="16281"/>
                  <a:pt x="10529" y="16281"/>
                </a:cubicBezTo>
                <a:close/>
                <a:moveTo>
                  <a:pt x="3738" y="16569"/>
                </a:moveTo>
                <a:lnTo>
                  <a:pt x="3915" y="16896"/>
                </a:lnTo>
                <a:lnTo>
                  <a:pt x="3588" y="17086"/>
                </a:lnTo>
                <a:lnTo>
                  <a:pt x="3398" y="16760"/>
                </a:lnTo>
                <a:lnTo>
                  <a:pt x="3738" y="16569"/>
                </a:lnTo>
                <a:close/>
                <a:moveTo>
                  <a:pt x="1006" y="16651"/>
                </a:moveTo>
                <a:lnTo>
                  <a:pt x="1169" y="16950"/>
                </a:lnTo>
                <a:lnTo>
                  <a:pt x="829" y="17140"/>
                </a:lnTo>
                <a:lnTo>
                  <a:pt x="666" y="16828"/>
                </a:lnTo>
                <a:lnTo>
                  <a:pt x="1006" y="16651"/>
                </a:lnTo>
                <a:close/>
                <a:moveTo>
                  <a:pt x="16785" y="16433"/>
                </a:moveTo>
                <a:cubicBezTo>
                  <a:pt x="16776" y="16433"/>
                  <a:pt x="16768" y="16433"/>
                  <a:pt x="16759" y="16433"/>
                </a:cubicBezTo>
                <a:cubicBezTo>
                  <a:pt x="16569" y="16447"/>
                  <a:pt x="16433" y="16610"/>
                  <a:pt x="16433" y="16800"/>
                </a:cubicBezTo>
                <a:cubicBezTo>
                  <a:pt x="16433" y="16991"/>
                  <a:pt x="16596" y="17154"/>
                  <a:pt x="16800" y="17154"/>
                </a:cubicBezTo>
                <a:cubicBezTo>
                  <a:pt x="17004" y="17140"/>
                  <a:pt x="17167" y="16977"/>
                  <a:pt x="17153" y="16773"/>
                </a:cubicBezTo>
                <a:cubicBezTo>
                  <a:pt x="17127" y="16578"/>
                  <a:pt x="16977" y="16433"/>
                  <a:pt x="16785" y="16433"/>
                </a:cubicBezTo>
                <a:close/>
                <a:moveTo>
                  <a:pt x="14064" y="16473"/>
                </a:moveTo>
                <a:cubicBezTo>
                  <a:pt x="14057" y="16473"/>
                  <a:pt x="14049" y="16474"/>
                  <a:pt x="14041" y="16474"/>
                </a:cubicBezTo>
                <a:cubicBezTo>
                  <a:pt x="13701" y="16474"/>
                  <a:pt x="13538" y="16882"/>
                  <a:pt x="13783" y="17113"/>
                </a:cubicBezTo>
                <a:cubicBezTo>
                  <a:pt x="13857" y="17188"/>
                  <a:pt x="13951" y="17221"/>
                  <a:pt x="14043" y="17221"/>
                </a:cubicBezTo>
                <a:cubicBezTo>
                  <a:pt x="14235" y="17221"/>
                  <a:pt x="14421" y="17075"/>
                  <a:pt x="14421" y="16855"/>
                </a:cubicBezTo>
                <a:cubicBezTo>
                  <a:pt x="14421" y="16645"/>
                  <a:pt x="14270" y="16473"/>
                  <a:pt x="14064" y="16473"/>
                </a:cubicBezTo>
                <a:close/>
                <a:moveTo>
                  <a:pt x="20348" y="16665"/>
                </a:moveTo>
                <a:lnTo>
                  <a:pt x="20348" y="16678"/>
                </a:lnTo>
                <a:cubicBezTo>
                  <a:pt x="19940" y="16678"/>
                  <a:pt x="19940" y="17290"/>
                  <a:pt x="20348" y="17290"/>
                </a:cubicBezTo>
                <a:cubicBezTo>
                  <a:pt x="20524" y="17290"/>
                  <a:pt x="20660" y="17154"/>
                  <a:pt x="20660" y="16991"/>
                </a:cubicBezTo>
                <a:cubicBezTo>
                  <a:pt x="20660" y="16814"/>
                  <a:pt x="20524" y="16665"/>
                  <a:pt x="20348" y="16665"/>
                </a:cubicBezTo>
                <a:close/>
                <a:moveTo>
                  <a:pt x="11336" y="16524"/>
                </a:moveTo>
                <a:cubicBezTo>
                  <a:pt x="11318" y="16524"/>
                  <a:pt x="11300" y="16526"/>
                  <a:pt x="11282" y="16529"/>
                </a:cubicBezTo>
                <a:cubicBezTo>
                  <a:pt x="11119" y="16542"/>
                  <a:pt x="10983" y="16651"/>
                  <a:pt x="10942" y="16814"/>
                </a:cubicBezTo>
                <a:cubicBezTo>
                  <a:pt x="10901" y="16991"/>
                  <a:pt x="10983" y="17167"/>
                  <a:pt x="11132" y="17249"/>
                </a:cubicBezTo>
                <a:cubicBezTo>
                  <a:pt x="11190" y="17278"/>
                  <a:pt x="11251" y="17291"/>
                  <a:pt x="11311" y="17291"/>
                </a:cubicBezTo>
                <a:cubicBezTo>
                  <a:pt x="11421" y="17291"/>
                  <a:pt x="11529" y="17246"/>
                  <a:pt x="11608" y="17167"/>
                </a:cubicBezTo>
                <a:cubicBezTo>
                  <a:pt x="11662" y="17113"/>
                  <a:pt x="11717" y="17045"/>
                  <a:pt x="11757" y="17004"/>
                </a:cubicBezTo>
                <a:cubicBezTo>
                  <a:pt x="11730" y="16923"/>
                  <a:pt x="11717" y="16855"/>
                  <a:pt x="11689" y="16773"/>
                </a:cubicBezTo>
                <a:cubicBezTo>
                  <a:pt x="11641" y="16627"/>
                  <a:pt x="11493" y="16524"/>
                  <a:pt x="11336" y="16524"/>
                </a:cubicBezTo>
                <a:close/>
                <a:moveTo>
                  <a:pt x="4567" y="16814"/>
                </a:moveTo>
                <a:lnTo>
                  <a:pt x="4757" y="17154"/>
                </a:lnTo>
                <a:lnTo>
                  <a:pt x="4418" y="17344"/>
                </a:lnTo>
                <a:lnTo>
                  <a:pt x="4227" y="17004"/>
                </a:lnTo>
                <a:lnTo>
                  <a:pt x="4567" y="16814"/>
                </a:lnTo>
                <a:close/>
                <a:moveTo>
                  <a:pt x="8604" y="16569"/>
                </a:moveTo>
                <a:cubicBezTo>
                  <a:pt x="8373" y="16569"/>
                  <a:pt x="8196" y="16746"/>
                  <a:pt x="8196" y="16977"/>
                </a:cubicBezTo>
                <a:cubicBezTo>
                  <a:pt x="8210" y="17195"/>
                  <a:pt x="8386" y="17358"/>
                  <a:pt x="8590" y="17358"/>
                </a:cubicBezTo>
                <a:cubicBezTo>
                  <a:pt x="8821" y="17358"/>
                  <a:pt x="8998" y="17181"/>
                  <a:pt x="8985" y="16950"/>
                </a:cubicBezTo>
                <a:cubicBezTo>
                  <a:pt x="8985" y="16732"/>
                  <a:pt x="8808" y="16569"/>
                  <a:pt x="8604" y="16569"/>
                </a:cubicBezTo>
                <a:close/>
                <a:moveTo>
                  <a:pt x="17629" y="16665"/>
                </a:moveTo>
                <a:lnTo>
                  <a:pt x="17629" y="16678"/>
                </a:lnTo>
                <a:cubicBezTo>
                  <a:pt x="17439" y="16678"/>
                  <a:pt x="17276" y="16828"/>
                  <a:pt x="17262" y="17018"/>
                </a:cubicBezTo>
                <a:cubicBezTo>
                  <a:pt x="17262" y="17208"/>
                  <a:pt x="17425" y="17385"/>
                  <a:pt x="17629" y="17385"/>
                </a:cubicBezTo>
                <a:cubicBezTo>
                  <a:pt x="18078" y="17358"/>
                  <a:pt x="18078" y="16705"/>
                  <a:pt x="17629" y="16665"/>
                </a:cubicBezTo>
                <a:close/>
                <a:moveTo>
                  <a:pt x="1835" y="16896"/>
                </a:moveTo>
                <a:lnTo>
                  <a:pt x="2039" y="17235"/>
                </a:lnTo>
                <a:lnTo>
                  <a:pt x="1658" y="17412"/>
                </a:lnTo>
                <a:lnTo>
                  <a:pt x="1495" y="17072"/>
                </a:lnTo>
                <a:lnTo>
                  <a:pt x="1835" y="16896"/>
                </a:lnTo>
                <a:close/>
                <a:moveTo>
                  <a:pt x="14847" y="16716"/>
                </a:moveTo>
                <a:cubicBezTo>
                  <a:pt x="14370" y="16716"/>
                  <a:pt x="14357" y="17467"/>
                  <a:pt x="14857" y="17467"/>
                </a:cubicBezTo>
                <a:cubicBezTo>
                  <a:pt x="14861" y="17467"/>
                  <a:pt x="14866" y="17467"/>
                  <a:pt x="14870" y="17466"/>
                </a:cubicBezTo>
                <a:cubicBezTo>
                  <a:pt x="15074" y="17466"/>
                  <a:pt x="15237" y="17303"/>
                  <a:pt x="15237" y="17099"/>
                </a:cubicBezTo>
                <a:cubicBezTo>
                  <a:pt x="15251" y="16909"/>
                  <a:pt x="15101" y="16732"/>
                  <a:pt x="14897" y="16719"/>
                </a:cubicBezTo>
                <a:cubicBezTo>
                  <a:pt x="14880" y="16717"/>
                  <a:pt x="14863" y="16716"/>
                  <a:pt x="14847" y="16716"/>
                </a:cubicBezTo>
                <a:close/>
                <a:moveTo>
                  <a:pt x="21177" y="16923"/>
                </a:moveTo>
                <a:lnTo>
                  <a:pt x="21177" y="16923"/>
                </a:lnTo>
                <a:cubicBezTo>
                  <a:pt x="20810" y="16936"/>
                  <a:pt x="20796" y="17480"/>
                  <a:pt x="21163" y="17507"/>
                </a:cubicBezTo>
                <a:cubicBezTo>
                  <a:pt x="21530" y="17480"/>
                  <a:pt x="21530" y="16950"/>
                  <a:pt x="21177" y="16923"/>
                </a:cubicBezTo>
                <a:close/>
                <a:moveTo>
                  <a:pt x="12143" y="16765"/>
                </a:moveTo>
                <a:cubicBezTo>
                  <a:pt x="12057" y="16765"/>
                  <a:pt x="11969" y="16793"/>
                  <a:pt x="11893" y="16855"/>
                </a:cubicBezTo>
                <a:cubicBezTo>
                  <a:pt x="11852" y="16896"/>
                  <a:pt x="11798" y="16950"/>
                  <a:pt x="11757" y="17004"/>
                </a:cubicBezTo>
                <a:cubicBezTo>
                  <a:pt x="11757" y="17081"/>
                  <a:pt x="11757" y="17158"/>
                  <a:pt x="11757" y="17235"/>
                </a:cubicBezTo>
                <a:cubicBezTo>
                  <a:pt x="11798" y="17412"/>
                  <a:pt x="11948" y="17534"/>
                  <a:pt x="12124" y="17534"/>
                </a:cubicBezTo>
                <a:cubicBezTo>
                  <a:pt x="12131" y="17535"/>
                  <a:pt x="12138" y="17535"/>
                  <a:pt x="12145" y="17535"/>
                </a:cubicBezTo>
                <a:cubicBezTo>
                  <a:pt x="12406" y="17535"/>
                  <a:pt x="12598" y="17283"/>
                  <a:pt x="12519" y="17031"/>
                </a:cubicBezTo>
                <a:cubicBezTo>
                  <a:pt x="12457" y="16863"/>
                  <a:pt x="12303" y="16765"/>
                  <a:pt x="12143" y="16765"/>
                </a:cubicBezTo>
                <a:close/>
                <a:moveTo>
                  <a:pt x="18459" y="16933"/>
                </a:moveTo>
                <a:cubicBezTo>
                  <a:pt x="18446" y="16933"/>
                  <a:pt x="18432" y="16934"/>
                  <a:pt x="18418" y="16936"/>
                </a:cubicBezTo>
                <a:cubicBezTo>
                  <a:pt x="17960" y="16950"/>
                  <a:pt x="17982" y="17630"/>
                  <a:pt x="18431" y="17630"/>
                </a:cubicBezTo>
                <a:cubicBezTo>
                  <a:pt x="18436" y="17630"/>
                  <a:pt x="18440" y="17630"/>
                  <a:pt x="18445" y="17630"/>
                </a:cubicBezTo>
                <a:cubicBezTo>
                  <a:pt x="18635" y="17630"/>
                  <a:pt x="18798" y="17453"/>
                  <a:pt x="18785" y="17263"/>
                </a:cubicBezTo>
                <a:cubicBezTo>
                  <a:pt x="18785" y="17086"/>
                  <a:pt x="18633" y="16933"/>
                  <a:pt x="18459" y="16933"/>
                </a:cubicBezTo>
                <a:close/>
                <a:moveTo>
                  <a:pt x="9433" y="16855"/>
                </a:moveTo>
                <a:cubicBezTo>
                  <a:pt x="9216" y="16855"/>
                  <a:pt x="9025" y="17031"/>
                  <a:pt x="9039" y="17249"/>
                </a:cubicBezTo>
                <a:cubicBezTo>
                  <a:pt x="9025" y="17466"/>
                  <a:pt x="9202" y="17630"/>
                  <a:pt x="9419" y="17643"/>
                </a:cubicBezTo>
                <a:cubicBezTo>
                  <a:pt x="9637" y="17643"/>
                  <a:pt x="9814" y="17466"/>
                  <a:pt x="9827" y="17249"/>
                </a:cubicBezTo>
                <a:cubicBezTo>
                  <a:pt x="9814" y="17031"/>
                  <a:pt x="9651" y="16868"/>
                  <a:pt x="9433" y="16855"/>
                </a:cubicBezTo>
                <a:close/>
                <a:moveTo>
                  <a:pt x="2664" y="17140"/>
                </a:moveTo>
                <a:lnTo>
                  <a:pt x="2841" y="17480"/>
                </a:lnTo>
                <a:lnTo>
                  <a:pt x="2487" y="17657"/>
                </a:lnTo>
                <a:lnTo>
                  <a:pt x="2284" y="17317"/>
                </a:lnTo>
                <a:lnTo>
                  <a:pt x="2664" y="17140"/>
                </a:lnTo>
                <a:close/>
                <a:moveTo>
                  <a:pt x="15699" y="16964"/>
                </a:moveTo>
                <a:cubicBezTo>
                  <a:pt x="15210" y="16964"/>
                  <a:pt x="15196" y="17698"/>
                  <a:pt x="15686" y="17711"/>
                </a:cubicBezTo>
                <a:cubicBezTo>
                  <a:pt x="15889" y="17711"/>
                  <a:pt x="16052" y="17562"/>
                  <a:pt x="16066" y="17358"/>
                </a:cubicBezTo>
                <a:cubicBezTo>
                  <a:pt x="16080" y="17140"/>
                  <a:pt x="15917" y="16964"/>
                  <a:pt x="15699" y="16964"/>
                </a:cubicBezTo>
                <a:close/>
                <a:moveTo>
                  <a:pt x="21992" y="17195"/>
                </a:moveTo>
                <a:cubicBezTo>
                  <a:pt x="21843" y="17195"/>
                  <a:pt x="21720" y="17317"/>
                  <a:pt x="21720" y="17466"/>
                </a:cubicBezTo>
                <a:cubicBezTo>
                  <a:pt x="21734" y="17616"/>
                  <a:pt x="21856" y="17725"/>
                  <a:pt x="22006" y="17725"/>
                </a:cubicBezTo>
                <a:cubicBezTo>
                  <a:pt x="22155" y="17725"/>
                  <a:pt x="22264" y="17589"/>
                  <a:pt x="22251" y="17439"/>
                </a:cubicBezTo>
                <a:cubicBezTo>
                  <a:pt x="22251" y="17303"/>
                  <a:pt x="22142" y="17195"/>
                  <a:pt x="21992" y="17195"/>
                </a:cubicBezTo>
                <a:close/>
                <a:moveTo>
                  <a:pt x="12967" y="17045"/>
                </a:moveTo>
                <a:cubicBezTo>
                  <a:pt x="12750" y="17045"/>
                  <a:pt x="12586" y="17222"/>
                  <a:pt x="12586" y="17439"/>
                </a:cubicBezTo>
                <a:cubicBezTo>
                  <a:pt x="12586" y="17657"/>
                  <a:pt x="12750" y="17820"/>
                  <a:pt x="12967" y="17833"/>
                </a:cubicBezTo>
                <a:cubicBezTo>
                  <a:pt x="13182" y="17820"/>
                  <a:pt x="13358" y="17660"/>
                  <a:pt x="13361" y="17446"/>
                </a:cubicBezTo>
                <a:lnTo>
                  <a:pt x="13361" y="17446"/>
                </a:lnTo>
                <a:cubicBezTo>
                  <a:pt x="13361" y="17448"/>
                  <a:pt x="13361" y="17451"/>
                  <a:pt x="13361" y="17453"/>
                </a:cubicBezTo>
                <a:lnTo>
                  <a:pt x="13361" y="17439"/>
                </a:lnTo>
                <a:cubicBezTo>
                  <a:pt x="13361" y="17441"/>
                  <a:pt x="13361" y="17444"/>
                  <a:pt x="13361" y="17446"/>
                </a:cubicBezTo>
                <a:lnTo>
                  <a:pt x="13361" y="17446"/>
                </a:lnTo>
                <a:cubicBezTo>
                  <a:pt x="13358" y="17218"/>
                  <a:pt x="13182" y="17045"/>
                  <a:pt x="12967" y="17045"/>
                </a:cubicBezTo>
                <a:close/>
                <a:moveTo>
                  <a:pt x="19274" y="17195"/>
                </a:moveTo>
                <a:cubicBezTo>
                  <a:pt x="19084" y="17195"/>
                  <a:pt x="18934" y="17344"/>
                  <a:pt x="18948" y="17521"/>
                </a:cubicBezTo>
                <a:cubicBezTo>
                  <a:pt x="18934" y="17711"/>
                  <a:pt x="19084" y="17847"/>
                  <a:pt x="19274" y="17861"/>
                </a:cubicBezTo>
                <a:cubicBezTo>
                  <a:pt x="19451" y="17861"/>
                  <a:pt x="19614" y="17698"/>
                  <a:pt x="19614" y="17521"/>
                </a:cubicBezTo>
                <a:cubicBezTo>
                  <a:pt x="19600" y="17331"/>
                  <a:pt x="19451" y="17195"/>
                  <a:pt x="19274" y="17195"/>
                </a:cubicBezTo>
                <a:close/>
                <a:moveTo>
                  <a:pt x="5396" y="17045"/>
                </a:moveTo>
                <a:lnTo>
                  <a:pt x="5722" y="17480"/>
                </a:lnTo>
                <a:lnTo>
                  <a:pt x="6239" y="17317"/>
                </a:lnTo>
                <a:lnTo>
                  <a:pt x="6443" y="17684"/>
                </a:lnTo>
                <a:lnTo>
                  <a:pt x="6062" y="17874"/>
                </a:lnTo>
                <a:cubicBezTo>
                  <a:pt x="5994" y="17711"/>
                  <a:pt x="5926" y="17534"/>
                  <a:pt x="5722" y="17480"/>
                </a:cubicBezTo>
                <a:lnTo>
                  <a:pt x="5709" y="17480"/>
                </a:lnTo>
                <a:cubicBezTo>
                  <a:pt x="5674" y="17470"/>
                  <a:pt x="5640" y="17465"/>
                  <a:pt x="5608" y="17465"/>
                </a:cubicBezTo>
                <a:cubicBezTo>
                  <a:pt x="5468" y="17465"/>
                  <a:pt x="5357" y="17552"/>
                  <a:pt x="5247" y="17630"/>
                </a:cubicBezTo>
                <a:lnTo>
                  <a:pt x="5056" y="17235"/>
                </a:lnTo>
                <a:lnTo>
                  <a:pt x="5396" y="17045"/>
                </a:lnTo>
                <a:close/>
                <a:moveTo>
                  <a:pt x="10262" y="17099"/>
                </a:moveTo>
                <a:cubicBezTo>
                  <a:pt x="10045" y="17099"/>
                  <a:pt x="9868" y="17263"/>
                  <a:pt x="9854" y="17494"/>
                </a:cubicBezTo>
                <a:cubicBezTo>
                  <a:pt x="9854" y="17711"/>
                  <a:pt x="10018" y="17874"/>
                  <a:pt x="10235" y="17888"/>
                </a:cubicBezTo>
                <a:cubicBezTo>
                  <a:pt x="10243" y="17888"/>
                  <a:pt x="10251" y="17889"/>
                  <a:pt x="10259" y="17889"/>
                </a:cubicBezTo>
                <a:cubicBezTo>
                  <a:pt x="10453" y="17889"/>
                  <a:pt x="10630" y="17730"/>
                  <a:pt x="10643" y="17534"/>
                </a:cubicBezTo>
                <a:cubicBezTo>
                  <a:pt x="10656" y="17303"/>
                  <a:pt x="10493" y="17113"/>
                  <a:pt x="10262" y="17099"/>
                </a:cubicBezTo>
                <a:close/>
                <a:moveTo>
                  <a:pt x="3493" y="17398"/>
                </a:moveTo>
                <a:lnTo>
                  <a:pt x="3670" y="17725"/>
                </a:lnTo>
                <a:lnTo>
                  <a:pt x="3317" y="17901"/>
                </a:lnTo>
                <a:lnTo>
                  <a:pt x="3140" y="17589"/>
                </a:lnTo>
                <a:lnTo>
                  <a:pt x="3493" y="17398"/>
                </a:lnTo>
                <a:close/>
                <a:moveTo>
                  <a:pt x="22820" y="17492"/>
                </a:moveTo>
                <a:cubicBezTo>
                  <a:pt x="22811" y="17492"/>
                  <a:pt x="22803" y="17493"/>
                  <a:pt x="22794" y="17494"/>
                </a:cubicBezTo>
                <a:cubicBezTo>
                  <a:pt x="22686" y="17494"/>
                  <a:pt x="22590" y="17602"/>
                  <a:pt x="22604" y="17711"/>
                </a:cubicBezTo>
                <a:cubicBezTo>
                  <a:pt x="22618" y="17833"/>
                  <a:pt x="22713" y="17929"/>
                  <a:pt x="22821" y="17929"/>
                </a:cubicBezTo>
                <a:cubicBezTo>
                  <a:pt x="22944" y="17915"/>
                  <a:pt x="23039" y="17820"/>
                  <a:pt x="23039" y="17711"/>
                </a:cubicBezTo>
                <a:cubicBezTo>
                  <a:pt x="23039" y="17584"/>
                  <a:pt x="22944" y="17492"/>
                  <a:pt x="22820" y="17492"/>
                </a:cubicBezTo>
                <a:close/>
                <a:moveTo>
                  <a:pt x="734" y="17480"/>
                </a:moveTo>
                <a:lnTo>
                  <a:pt x="911" y="17779"/>
                </a:lnTo>
                <a:lnTo>
                  <a:pt x="585" y="17956"/>
                </a:lnTo>
                <a:lnTo>
                  <a:pt x="421" y="17643"/>
                </a:lnTo>
                <a:lnTo>
                  <a:pt x="734" y="17480"/>
                </a:lnTo>
                <a:close/>
                <a:moveTo>
                  <a:pt x="16555" y="17249"/>
                </a:moveTo>
                <a:cubicBezTo>
                  <a:pt x="16352" y="17249"/>
                  <a:pt x="16175" y="17412"/>
                  <a:pt x="16188" y="17616"/>
                </a:cubicBezTo>
                <a:lnTo>
                  <a:pt x="16175" y="17616"/>
                </a:lnTo>
                <a:cubicBezTo>
                  <a:pt x="16175" y="17820"/>
                  <a:pt x="16338" y="17983"/>
                  <a:pt x="16555" y="17983"/>
                </a:cubicBezTo>
                <a:cubicBezTo>
                  <a:pt x="16746" y="17969"/>
                  <a:pt x="16909" y="17806"/>
                  <a:pt x="16922" y="17616"/>
                </a:cubicBezTo>
                <a:cubicBezTo>
                  <a:pt x="16909" y="17412"/>
                  <a:pt x="16746" y="17249"/>
                  <a:pt x="16555" y="17249"/>
                </a:cubicBezTo>
                <a:close/>
                <a:moveTo>
                  <a:pt x="13783" y="17276"/>
                </a:moveTo>
                <a:cubicBezTo>
                  <a:pt x="13565" y="17290"/>
                  <a:pt x="13402" y="17466"/>
                  <a:pt x="13402" y="17684"/>
                </a:cubicBezTo>
                <a:cubicBezTo>
                  <a:pt x="13416" y="17901"/>
                  <a:pt x="13592" y="18065"/>
                  <a:pt x="13810" y="18065"/>
                </a:cubicBezTo>
                <a:cubicBezTo>
                  <a:pt x="14027" y="18051"/>
                  <a:pt x="14190" y="17874"/>
                  <a:pt x="14177" y="17657"/>
                </a:cubicBezTo>
                <a:cubicBezTo>
                  <a:pt x="14177" y="17453"/>
                  <a:pt x="14000" y="17276"/>
                  <a:pt x="13783" y="17276"/>
                </a:cubicBezTo>
                <a:close/>
                <a:moveTo>
                  <a:pt x="23651" y="17888"/>
                </a:moveTo>
                <a:cubicBezTo>
                  <a:pt x="23610" y="17901"/>
                  <a:pt x="23583" y="17956"/>
                  <a:pt x="23542" y="17997"/>
                </a:cubicBezTo>
                <a:cubicBezTo>
                  <a:pt x="23583" y="18024"/>
                  <a:pt x="23623" y="18065"/>
                  <a:pt x="23651" y="18065"/>
                </a:cubicBezTo>
                <a:cubicBezTo>
                  <a:pt x="23691" y="18065"/>
                  <a:pt x="23719" y="18024"/>
                  <a:pt x="23773" y="17983"/>
                </a:cubicBezTo>
                <a:cubicBezTo>
                  <a:pt x="23719" y="17942"/>
                  <a:pt x="23691" y="17888"/>
                  <a:pt x="23651" y="17888"/>
                </a:cubicBezTo>
                <a:close/>
                <a:moveTo>
                  <a:pt x="20117" y="17466"/>
                </a:moveTo>
                <a:cubicBezTo>
                  <a:pt x="19926" y="17466"/>
                  <a:pt x="19790" y="17616"/>
                  <a:pt x="19777" y="17793"/>
                </a:cubicBezTo>
                <a:cubicBezTo>
                  <a:pt x="19777" y="17956"/>
                  <a:pt x="19913" y="18105"/>
                  <a:pt x="20076" y="18119"/>
                </a:cubicBezTo>
                <a:cubicBezTo>
                  <a:pt x="20092" y="18121"/>
                  <a:pt x="20108" y="18122"/>
                  <a:pt x="20124" y="18122"/>
                </a:cubicBezTo>
                <a:cubicBezTo>
                  <a:pt x="20527" y="18122"/>
                  <a:pt x="20549" y="17466"/>
                  <a:pt x="20117" y="17466"/>
                </a:cubicBezTo>
                <a:close/>
                <a:moveTo>
                  <a:pt x="7054" y="17548"/>
                </a:moveTo>
                <a:lnTo>
                  <a:pt x="7258" y="17929"/>
                </a:lnTo>
                <a:lnTo>
                  <a:pt x="6878" y="18132"/>
                </a:lnTo>
                <a:lnTo>
                  <a:pt x="6674" y="17765"/>
                </a:lnTo>
                <a:lnTo>
                  <a:pt x="7054" y="17548"/>
                </a:lnTo>
                <a:close/>
                <a:moveTo>
                  <a:pt x="11091" y="17344"/>
                </a:moveTo>
                <a:cubicBezTo>
                  <a:pt x="10588" y="17358"/>
                  <a:pt x="10561" y="18092"/>
                  <a:pt x="11064" y="18132"/>
                </a:cubicBezTo>
                <a:cubicBezTo>
                  <a:pt x="11295" y="18132"/>
                  <a:pt x="11472" y="17956"/>
                  <a:pt x="11472" y="17738"/>
                </a:cubicBezTo>
                <a:cubicBezTo>
                  <a:pt x="11472" y="17521"/>
                  <a:pt x="11295" y="17344"/>
                  <a:pt x="11091" y="17344"/>
                </a:cubicBezTo>
                <a:close/>
                <a:moveTo>
                  <a:pt x="4322" y="17643"/>
                </a:moveTo>
                <a:lnTo>
                  <a:pt x="4513" y="17969"/>
                </a:lnTo>
                <a:lnTo>
                  <a:pt x="4146" y="18187"/>
                </a:lnTo>
                <a:lnTo>
                  <a:pt x="3983" y="17833"/>
                </a:lnTo>
                <a:lnTo>
                  <a:pt x="4322" y="17643"/>
                </a:lnTo>
                <a:close/>
                <a:moveTo>
                  <a:pt x="17371" y="17507"/>
                </a:moveTo>
                <a:cubicBezTo>
                  <a:pt x="17366" y="17507"/>
                  <a:pt x="17362" y="17507"/>
                  <a:pt x="17357" y="17507"/>
                </a:cubicBezTo>
                <a:cubicBezTo>
                  <a:pt x="17167" y="17507"/>
                  <a:pt x="17018" y="17657"/>
                  <a:pt x="17004" y="17847"/>
                </a:cubicBezTo>
                <a:cubicBezTo>
                  <a:pt x="17018" y="18051"/>
                  <a:pt x="17181" y="18214"/>
                  <a:pt x="17371" y="18214"/>
                </a:cubicBezTo>
                <a:cubicBezTo>
                  <a:pt x="17856" y="18201"/>
                  <a:pt x="17834" y="17507"/>
                  <a:pt x="17371" y="17507"/>
                </a:cubicBezTo>
                <a:close/>
                <a:moveTo>
                  <a:pt x="1550" y="17725"/>
                </a:moveTo>
                <a:lnTo>
                  <a:pt x="1726" y="18065"/>
                </a:lnTo>
                <a:lnTo>
                  <a:pt x="1414" y="18241"/>
                </a:lnTo>
                <a:lnTo>
                  <a:pt x="1251" y="17901"/>
                </a:lnTo>
                <a:lnTo>
                  <a:pt x="1550" y="17725"/>
                </a:lnTo>
                <a:close/>
                <a:moveTo>
                  <a:pt x="14625" y="17534"/>
                </a:moveTo>
                <a:cubicBezTo>
                  <a:pt x="14136" y="17562"/>
                  <a:pt x="14136" y="18282"/>
                  <a:pt x="14625" y="18309"/>
                </a:cubicBezTo>
                <a:cubicBezTo>
                  <a:pt x="15101" y="18282"/>
                  <a:pt x="15101" y="17562"/>
                  <a:pt x="14625" y="17534"/>
                </a:cubicBezTo>
                <a:close/>
                <a:moveTo>
                  <a:pt x="20939" y="17737"/>
                </a:moveTo>
                <a:cubicBezTo>
                  <a:pt x="20932" y="17737"/>
                  <a:pt x="20925" y="17738"/>
                  <a:pt x="20919" y="17738"/>
                </a:cubicBezTo>
                <a:cubicBezTo>
                  <a:pt x="20755" y="17738"/>
                  <a:pt x="20619" y="17861"/>
                  <a:pt x="20619" y="18024"/>
                </a:cubicBezTo>
                <a:cubicBezTo>
                  <a:pt x="20606" y="18200"/>
                  <a:pt x="20742" y="18336"/>
                  <a:pt x="20919" y="18350"/>
                </a:cubicBezTo>
                <a:cubicBezTo>
                  <a:pt x="21082" y="18350"/>
                  <a:pt x="21231" y="18214"/>
                  <a:pt x="21231" y="18037"/>
                </a:cubicBezTo>
                <a:cubicBezTo>
                  <a:pt x="21231" y="17881"/>
                  <a:pt x="21094" y="17737"/>
                  <a:pt x="20939" y="17737"/>
                </a:cubicBezTo>
                <a:close/>
                <a:moveTo>
                  <a:pt x="11917" y="17588"/>
                </a:moveTo>
                <a:cubicBezTo>
                  <a:pt x="11909" y="17588"/>
                  <a:pt x="11901" y="17588"/>
                  <a:pt x="11893" y="17589"/>
                </a:cubicBezTo>
                <a:cubicBezTo>
                  <a:pt x="11676" y="17602"/>
                  <a:pt x="11513" y="17765"/>
                  <a:pt x="11499" y="17983"/>
                </a:cubicBezTo>
                <a:cubicBezTo>
                  <a:pt x="11499" y="18200"/>
                  <a:pt x="11676" y="18391"/>
                  <a:pt x="11907" y="18391"/>
                </a:cubicBezTo>
                <a:cubicBezTo>
                  <a:pt x="12124" y="18391"/>
                  <a:pt x="12301" y="18214"/>
                  <a:pt x="12301" y="17983"/>
                </a:cubicBezTo>
                <a:cubicBezTo>
                  <a:pt x="12301" y="17773"/>
                  <a:pt x="12136" y="17588"/>
                  <a:pt x="11917" y="17588"/>
                </a:cubicBezTo>
                <a:close/>
                <a:moveTo>
                  <a:pt x="5152" y="17874"/>
                </a:moveTo>
                <a:lnTo>
                  <a:pt x="5342" y="18255"/>
                </a:lnTo>
                <a:lnTo>
                  <a:pt x="5002" y="18445"/>
                </a:lnTo>
                <a:lnTo>
                  <a:pt x="4825" y="18078"/>
                </a:lnTo>
                <a:lnTo>
                  <a:pt x="5152" y="17874"/>
                </a:lnTo>
                <a:close/>
                <a:moveTo>
                  <a:pt x="18203" y="17755"/>
                </a:moveTo>
                <a:cubicBezTo>
                  <a:pt x="18028" y="17755"/>
                  <a:pt x="17853" y="17871"/>
                  <a:pt x="17847" y="18105"/>
                </a:cubicBezTo>
                <a:cubicBezTo>
                  <a:pt x="17847" y="18296"/>
                  <a:pt x="17996" y="18445"/>
                  <a:pt x="18186" y="18445"/>
                </a:cubicBezTo>
                <a:cubicBezTo>
                  <a:pt x="18195" y="18446"/>
                  <a:pt x="18203" y="18446"/>
                  <a:pt x="18211" y="18446"/>
                </a:cubicBezTo>
                <a:cubicBezTo>
                  <a:pt x="18391" y="18446"/>
                  <a:pt x="18553" y="18301"/>
                  <a:pt x="18553" y="18119"/>
                </a:cubicBezTo>
                <a:cubicBezTo>
                  <a:pt x="18560" y="17878"/>
                  <a:pt x="18382" y="17755"/>
                  <a:pt x="18203" y="17755"/>
                </a:cubicBezTo>
                <a:close/>
                <a:moveTo>
                  <a:pt x="2392" y="17997"/>
                </a:moveTo>
                <a:lnTo>
                  <a:pt x="2555" y="18309"/>
                </a:lnTo>
                <a:lnTo>
                  <a:pt x="2243" y="18486"/>
                </a:lnTo>
                <a:lnTo>
                  <a:pt x="2066" y="18173"/>
                </a:lnTo>
                <a:lnTo>
                  <a:pt x="2392" y="17997"/>
                </a:lnTo>
                <a:close/>
                <a:moveTo>
                  <a:pt x="15478" y="17778"/>
                </a:moveTo>
                <a:cubicBezTo>
                  <a:pt x="15466" y="17778"/>
                  <a:pt x="15454" y="17778"/>
                  <a:pt x="15441" y="17779"/>
                </a:cubicBezTo>
                <a:cubicBezTo>
                  <a:pt x="15237" y="17793"/>
                  <a:pt x="15074" y="17956"/>
                  <a:pt x="15074" y="18160"/>
                </a:cubicBezTo>
                <a:cubicBezTo>
                  <a:pt x="15060" y="18364"/>
                  <a:pt x="15237" y="18540"/>
                  <a:pt x="15441" y="18554"/>
                </a:cubicBezTo>
                <a:cubicBezTo>
                  <a:pt x="15450" y="18554"/>
                  <a:pt x="15458" y="18554"/>
                  <a:pt x="15467" y="18554"/>
                </a:cubicBezTo>
                <a:cubicBezTo>
                  <a:pt x="15985" y="18554"/>
                  <a:pt x="15977" y="17778"/>
                  <a:pt x="15478" y="17778"/>
                </a:cubicBezTo>
                <a:close/>
                <a:moveTo>
                  <a:pt x="21772" y="18009"/>
                </a:moveTo>
                <a:cubicBezTo>
                  <a:pt x="21764" y="18009"/>
                  <a:pt x="21756" y="18010"/>
                  <a:pt x="21748" y="18010"/>
                </a:cubicBezTo>
                <a:cubicBezTo>
                  <a:pt x="21394" y="18024"/>
                  <a:pt x="21381" y="18527"/>
                  <a:pt x="21720" y="18567"/>
                </a:cubicBezTo>
                <a:cubicBezTo>
                  <a:pt x="21733" y="18569"/>
                  <a:pt x="21746" y="18569"/>
                  <a:pt x="21758" y="18569"/>
                </a:cubicBezTo>
                <a:cubicBezTo>
                  <a:pt x="22121" y="18569"/>
                  <a:pt x="22129" y="18009"/>
                  <a:pt x="21772" y="18009"/>
                </a:cubicBezTo>
                <a:close/>
                <a:moveTo>
                  <a:pt x="8738" y="17944"/>
                </a:moveTo>
                <a:cubicBezTo>
                  <a:pt x="8718" y="18142"/>
                  <a:pt x="8812" y="18326"/>
                  <a:pt x="8971" y="18445"/>
                </a:cubicBezTo>
                <a:lnTo>
                  <a:pt x="8522" y="18649"/>
                </a:lnTo>
                <a:lnTo>
                  <a:pt x="8278" y="18200"/>
                </a:lnTo>
                <a:lnTo>
                  <a:pt x="8278" y="18200"/>
                </a:lnTo>
                <a:cubicBezTo>
                  <a:pt x="8295" y="18203"/>
                  <a:pt x="8312" y="18204"/>
                  <a:pt x="8329" y="18204"/>
                </a:cubicBezTo>
                <a:cubicBezTo>
                  <a:pt x="8502" y="18204"/>
                  <a:pt x="8615" y="18080"/>
                  <a:pt x="8738" y="17944"/>
                </a:cubicBezTo>
                <a:close/>
                <a:moveTo>
                  <a:pt x="5967" y="18146"/>
                </a:moveTo>
                <a:lnTo>
                  <a:pt x="6171" y="18499"/>
                </a:lnTo>
                <a:lnTo>
                  <a:pt x="5818" y="18690"/>
                </a:lnTo>
                <a:lnTo>
                  <a:pt x="5627" y="18350"/>
                </a:lnTo>
                <a:lnTo>
                  <a:pt x="5967" y="18146"/>
                </a:lnTo>
                <a:close/>
                <a:moveTo>
                  <a:pt x="19040" y="18009"/>
                </a:moveTo>
                <a:cubicBezTo>
                  <a:pt x="19032" y="18009"/>
                  <a:pt x="19024" y="18010"/>
                  <a:pt x="19016" y="18010"/>
                </a:cubicBezTo>
                <a:cubicBezTo>
                  <a:pt x="18567" y="18010"/>
                  <a:pt x="18567" y="18690"/>
                  <a:pt x="19016" y="18690"/>
                </a:cubicBezTo>
                <a:cubicBezTo>
                  <a:pt x="19206" y="18690"/>
                  <a:pt x="19369" y="18540"/>
                  <a:pt x="19369" y="18350"/>
                </a:cubicBezTo>
                <a:cubicBezTo>
                  <a:pt x="19369" y="18155"/>
                  <a:pt x="19219" y="18009"/>
                  <a:pt x="19040" y="18009"/>
                </a:cubicBezTo>
                <a:close/>
                <a:moveTo>
                  <a:pt x="3208" y="18241"/>
                </a:moveTo>
                <a:lnTo>
                  <a:pt x="3385" y="18540"/>
                </a:lnTo>
                <a:lnTo>
                  <a:pt x="3072" y="18731"/>
                </a:lnTo>
                <a:lnTo>
                  <a:pt x="2882" y="18404"/>
                </a:lnTo>
                <a:lnTo>
                  <a:pt x="3208" y="18241"/>
                </a:lnTo>
                <a:close/>
                <a:moveTo>
                  <a:pt x="10004" y="17915"/>
                </a:moveTo>
                <a:cubicBezTo>
                  <a:pt x="9827" y="17915"/>
                  <a:pt x="9678" y="18010"/>
                  <a:pt x="9610" y="18160"/>
                </a:cubicBezTo>
                <a:cubicBezTo>
                  <a:pt x="9542" y="18336"/>
                  <a:pt x="9596" y="18513"/>
                  <a:pt x="9732" y="18635"/>
                </a:cubicBezTo>
                <a:cubicBezTo>
                  <a:pt x="9786" y="18676"/>
                  <a:pt x="9854" y="18717"/>
                  <a:pt x="9909" y="18744"/>
                </a:cubicBezTo>
                <a:lnTo>
                  <a:pt x="9895" y="18731"/>
                </a:lnTo>
                <a:cubicBezTo>
                  <a:pt x="10099" y="18731"/>
                  <a:pt x="10289" y="18622"/>
                  <a:pt x="10385" y="18445"/>
                </a:cubicBezTo>
                <a:cubicBezTo>
                  <a:pt x="10385" y="18364"/>
                  <a:pt x="10385" y="18282"/>
                  <a:pt x="10357" y="18200"/>
                </a:cubicBezTo>
                <a:cubicBezTo>
                  <a:pt x="10317" y="18037"/>
                  <a:pt x="10167" y="17915"/>
                  <a:pt x="10004" y="17915"/>
                </a:cubicBezTo>
                <a:close/>
                <a:moveTo>
                  <a:pt x="22577" y="18268"/>
                </a:moveTo>
                <a:cubicBezTo>
                  <a:pt x="22223" y="18268"/>
                  <a:pt x="22223" y="18798"/>
                  <a:pt x="22577" y="18798"/>
                </a:cubicBezTo>
                <a:cubicBezTo>
                  <a:pt x="22713" y="18785"/>
                  <a:pt x="22821" y="18676"/>
                  <a:pt x="22835" y="18540"/>
                </a:cubicBezTo>
                <a:cubicBezTo>
                  <a:pt x="22835" y="18391"/>
                  <a:pt x="22726" y="18268"/>
                  <a:pt x="22577" y="18268"/>
                </a:cubicBezTo>
                <a:close/>
                <a:moveTo>
                  <a:pt x="16284" y="18065"/>
                </a:moveTo>
                <a:cubicBezTo>
                  <a:pt x="16066" y="18065"/>
                  <a:pt x="15903" y="18228"/>
                  <a:pt x="15903" y="18445"/>
                </a:cubicBezTo>
                <a:cubicBezTo>
                  <a:pt x="15903" y="18641"/>
                  <a:pt x="16066" y="18799"/>
                  <a:pt x="16272" y="18799"/>
                </a:cubicBezTo>
                <a:cubicBezTo>
                  <a:pt x="16280" y="18799"/>
                  <a:pt x="16289" y="18799"/>
                  <a:pt x="16297" y="18798"/>
                </a:cubicBezTo>
                <a:cubicBezTo>
                  <a:pt x="16487" y="18798"/>
                  <a:pt x="16651" y="18635"/>
                  <a:pt x="16651" y="18445"/>
                </a:cubicBezTo>
                <a:cubicBezTo>
                  <a:pt x="16651" y="18241"/>
                  <a:pt x="16487" y="18065"/>
                  <a:pt x="16284" y="18065"/>
                </a:cubicBezTo>
                <a:close/>
                <a:moveTo>
                  <a:pt x="12721" y="17860"/>
                </a:moveTo>
                <a:cubicBezTo>
                  <a:pt x="12338" y="17860"/>
                  <a:pt x="12183" y="18366"/>
                  <a:pt x="12505" y="18581"/>
                </a:cubicBezTo>
                <a:cubicBezTo>
                  <a:pt x="12559" y="18622"/>
                  <a:pt x="12627" y="18676"/>
                  <a:pt x="12695" y="18717"/>
                </a:cubicBezTo>
                <a:cubicBezTo>
                  <a:pt x="12858" y="18622"/>
                  <a:pt x="13035" y="18581"/>
                  <a:pt x="13130" y="18391"/>
                </a:cubicBezTo>
                <a:lnTo>
                  <a:pt x="13130" y="18391"/>
                </a:lnTo>
                <a:lnTo>
                  <a:pt x="13117" y="18404"/>
                </a:lnTo>
                <a:cubicBezTo>
                  <a:pt x="13117" y="18400"/>
                  <a:pt x="13118" y="18395"/>
                  <a:pt x="13119" y="18391"/>
                </a:cubicBezTo>
                <a:lnTo>
                  <a:pt x="13130" y="18391"/>
                </a:lnTo>
                <a:cubicBezTo>
                  <a:pt x="13144" y="18472"/>
                  <a:pt x="13171" y="18567"/>
                  <a:pt x="13198" y="18649"/>
                </a:cubicBezTo>
                <a:cubicBezTo>
                  <a:pt x="13247" y="18795"/>
                  <a:pt x="13394" y="18898"/>
                  <a:pt x="13551" y="18898"/>
                </a:cubicBezTo>
                <a:cubicBezTo>
                  <a:pt x="13569" y="18898"/>
                  <a:pt x="13588" y="18896"/>
                  <a:pt x="13606" y="18894"/>
                </a:cubicBezTo>
                <a:cubicBezTo>
                  <a:pt x="13769" y="18866"/>
                  <a:pt x="13905" y="18744"/>
                  <a:pt x="13932" y="18581"/>
                </a:cubicBezTo>
                <a:cubicBezTo>
                  <a:pt x="13973" y="18418"/>
                  <a:pt x="13891" y="18241"/>
                  <a:pt x="13755" y="18160"/>
                </a:cubicBezTo>
                <a:cubicBezTo>
                  <a:pt x="13691" y="18127"/>
                  <a:pt x="13622" y="18112"/>
                  <a:pt x="13556" y="18112"/>
                </a:cubicBezTo>
                <a:cubicBezTo>
                  <a:pt x="13453" y="18112"/>
                  <a:pt x="13354" y="18148"/>
                  <a:pt x="13280" y="18214"/>
                </a:cubicBezTo>
                <a:cubicBezTo>
                  <a:pt x="13226" y="18268"/>
                  <a:pt x="13172" y="18334"/>
                  <a:pt x="13119" y="18388"/>
                </a:cubicBezTo>
                <a:lnTo>
                  <a:pt x="13119" y="18388"/>
                </a:lnTo>
                <a:cubicBezTo>
                  <a:pt x="13128" y="18312"/>
                  <a:pt x="13116" y="18236"/>
                  <a:pt x="13103" y="18160"/>
                </a:cubicBezTo>
                <a:cubicBezTo>
                  <a:pt x="13076" y="17983"/>
                  <a:pt x="12913" y="17861"/>
                  <a:pt x="12736" y="17861"/>
                </a:cubicBezTo>
                <a:cubicBezTo>
                  <a:pt x="12731" y="17860"/>
                  <a:pt x="12726" y="17860"/>
                  <a:pt x="12721" y="17860"/>
                </a:cubicBezTo>
                <a:close/>
                <a:moveTo>
                  <a:pt x="6810" y="18377"/>
                </a:moveTo>
                <a:lnTo>
                  <a:pt x="7000" y="18758"/>
                </a:lnTo>
                <a:lnTo>
                  <a:pt x="6633" y="18934"/>
                </a:lnTo>
                <a:lnTo>
                  <a:pt x="6443" y="18581"/>
                </a:lnTo>
                <a:lnTo>
                  <a:pt x="6810" y="18377"/>
                </a:lnTo>
                <a:close/>
                <a:moveTo>
                  <a:pt x="19869" y="18295"/>
                </a:moveTo>
                <a:cubicBezTo>
                  <a:pt x="19861" y="18295"/>
                  <a:pt x="19853" y="18295"/>
                  <a:pt x="19845" y="18296"/>
                </a:cubicBezTo>
                <a:cubicBezTo>
                  <a:pt x="19836" y="18295"/>
                  <a:pt x="19828" y="18295"/>
                  <a:pt x="19820" y="18295"/>
                </a:cubicBezTo>
                <a:cubicBezTo>
                  <a:pt x="19399" y="18295"/>
                  <a:pt x="19404" y="18951"/>
                  <a:pt x="19823" y="18951"/>
                </a:cubicBezTo>
                <a:cubicBezTo>
                  <a:pt x="19839" y="18951"/>
                  <a:pt x="19855" y="18950"/>
                  <a:pt x="19872" y="18948"/>
                </a:cubicBezTo>
                <a:cubicBezTo>
                  <a:pt x="20049" y="18948"/>
                  <a:pt x="20185" y="18798"/>
                  <a:pt x="20185" y="18608"/>
                </a:cubicBezTo>
                <a:cubicBezTo>
                  <a:pt x="20185" y="18439"/>
                  <a:pt x="20047" y="18295"/>
                  <a:pt x="19869" y="18295"/>
                </a:cubicBezTo>
                <a:close/>
                <a:moveTo>
                  <a:pt x="4078" y="18445"/>
                </a:moveTo>
                <a:lnTo>
                  <a:pt x="4241" y="18798"/>
                </a:lnTo>
                <a:lnTo>
                  <a:pt x="3901" y="18962"/>
                </a:lnTo>
                <a:lnTo>
                  <a:pt x="3724" y="18663"/>
                </a:lnTo>
                <a:lnTo>
                  <a:pt x="4078" y="18445"/>
                </a:lnTo>
                <a:close/>
                <a:moveTo>
                  <a:pt x="23392" y="18622"/>
                </a:moveTo>
                <a:cubicBezTo>
                  <a:pt x="23311" y="18622"/>
                  <a:pt x="23216" y="18690"/>
                  <a:pt x="23229" y="18798"/>
                </a:cubicBezTo>
                <a:cubicBezTo>
                  <a:pt x="23243" y="18866"/>
                  <a:pt x="23311" y="18934"/>
                  <a:pt x="23379" y="19043"/>
                </a:cubicBezTo>
                <a:cubicBezTo>
                  <a:pt x="23474" y="18948"/>
                  <a:pt x="23542" y="18894"/>
                  <a:pt x="23569" y="18826"/>
                </a:cubicBezTo>
                <a:cubicBezTo>
                  <a:pt x="23596" y="18731"/>
                  <a:pt x="23487" y="18622"/>
                  <a:pt x="23392" y="18622"/>
                </a:cubicBezTo>
                <a:close/>
                <a:moveTo>
                  <a:pt x="1305" y="18554"/>
                </a:moveTo>
                <a:lnTo>
                  <a:pt x="1482" y="18894"/>
                </a:lnTo>
                <a:lnTo>
                  <a:pt x="1183" y="19057"/>
                </a:lnTo>
                <a:lnTo>
                  <a:pt x="992" y="18717"/>
                </a:lnTo>
                <a:lnTo>
                  <a:pt x="1305" y="18554"/>
                </a:lnTo>
                <a:close/>
                <a:moveTo>
                  <a:pt x="17108" y="18308"/>
                </a:moveTo>
                <a:cubicBezTo>
                  <a:pt x="17100" y="18308"/>
                  <a:pt x="17093" y="18309"/>
                  <a:pt x="17086" y="18309"/>
                </a:cubicBezTo>
                <a:cubicBezTo>
                  <a:pt x="16882" y="18323"/>
                  <a:pt x="16732" y="18499"/>
                  <a:pt x="16746" y="18703"/>
                </a:cubicBezTo>
                <a:cubicBezTo>
                  <a:pt x="16746" y="18894"/>
                  <a:pt x="16909" y="19057"/>
                  <a:pt x="17113" y="19057"/>
                </a:cubicBezTo>
                <a:cubicBezTo>
                  <a:pt x="17317" y="19043"/>
                  <a:pt x="17466" y="18880"/>
                  <a:pt x="17480" y="18690"/>
                </a:cubicBezTo>
                <a:cubicBezTo>
                  <a:pt x="17467" y="18480"/>
                  <a:pt x="17302" y="18308"/>
                  <a:pt x="17108" y="18308"/>
                </a:cubicBezTo>
                <a:close/>
                <a:moveTo>
                  <a:pt x="14378" y="18363"/>
                </a:moveTo>
                <a:cubicBezTo>
                  <a:pt x="14370" y="18363"/>
                  <a:pt x="14362" y="18363"/>
                  <a:pt x="14353" y="18364"/>
                </a:cubicBezTo>
                <a:cubicBezTo>
                  <a:pt x="13864" y="18404"/>
                  <a:pt x="13891" y="19125"/>
                  <a:pt x="14381" y="19138"/>
                </a:cubicBezTo>
                <a:cubicBezTo>
                  <a:pt x="14598" y="19125"/>
                  <a:pt x="14761" y="18962"/>
                  <a:pt x="14775" y="18744"/>
                </a:cubicBezTo>
                <a:cubicBezTo>
                  <a:pt x="14775" y="18535"/>
                  <a:pt x="14598" y="18363"/>
                  <a:pt x="14378" y="18363"/>
                </a:cubicBezTo>
                <a:close/>
                <a:moveTo>
                  <a:pt x="20669" y="18550"/>
                </a:moveTo>
                <a:cubicBezTo>
                  <a:pt x="20511" y="18550"/>
                  <a:pt x="20374" y="18678"/>
                  <a:pt x="20361" y="18839"/>
                </a:cubicBezTo>
                <a:cubicBezTo>
                  <a:pt x="20347" y="19069"/>
                  <a:pt x="20514" y="19189"/>
                  <a:pt x="20682" y="19189"/>
                </a:cubicBezTo>
                <a:cubicBezTo>
                  <a:pt x="20831" y="19189"/>
                  <a:pt x="20981" y="19093"/>
                  <a:pt x="21000" y="18894"/>
                </a:cubicBezTo>
                <a:cubicBezTo>
                  <a:pt x="21014" y="18717"/>
                  <a:pt x="20891" y="18567"/>
                  <a:pt x="20715" y="18554"/>
                </a:cubicBezTo>
                <a:cubicBezTo>
                  <a:pt x="20699" y="18551"/>
                  <a:pt x="20684" y="18550"/>
                  <a:pt x="20669" y="18550"/>
                </a:cubicBezTo>
                <a:close/>
                <a:moveTo>
                  <a:pt x="7675" y="18454"/>
                </a:moveTo>
                <a:cubicBezTo>
                  <a:pt x="7655" y="18666"/>
                  <a:pt x="7681" y="18863"/>
                  <a:pt x="7870" y="18989"/>
                </a:cubicBezTo>
                <a:lnTo>
                  <a:pt x="7462" y="19193"/>
                </a:lnTo>
                <a:lnTo>
                  <a:pt x="7258" y="18826"/>
                </a:lnTo>
                <a:cubicBezTo>
                  <a:pt x="7424" y="18749"/>
                  <a:pt x="7637" y="18685"/>
                  <a:pt x="7675" y="18454"/>
                </a:cubicBezTo>
                <a:close/>
                <a:moveTo>
                  <a:pt x="4893" y="18731"/>
                </a:moveTo>
                <a:lnTo>
                  <a:pt x="5084" y="19084"/>
                </a:lnTo>
                <a:lnTo>
                  <a:pt x="4717" y="19247"/>
                </a:lnTo>
                <a:lnTo>
                  <a:pt x="4540" y="18907"/>
                </a:lnTo>
                <a:lnTo>
                  <a:pt x="4893" y="18731"/>
                </a:lnTo>
                <a:close/>
                <a:moveTo>
                  <a:pt x="17950" y="18567"/>
                </a:moveTo>
                <a:cubicBezTo>
                  <a:pt x="17943" y="18567"/>
                  <a:pt x="17936" y="18567"/>
                  <a:pt x="17928" y="18567"/>
                </a:cubicBezTo>
                <a:cubicBezTo>
                  <a:pt x="17439" y="18567"/>
                  <a:pt x="17439" y="19288"/>
                  <a:pt x="17928" y="19288"/>
                </a:cubicBezTo>
                <a:cubicBezTo>
                  <a:pt x="17936" y="19288"/>
                  <a:pt x="17943" y="19289"/>
                  <a:pt x="17950" y="19289"/>
                </a:cubicBezTo>
                <a:cubicBezTo>
                  <a:pt x="18132" y="19289"/>
                  <a:pt x="18295" y="19130"/>
                  <a:pt x="18295" y="18934"/>
                </a:cubicBezTo>
                <a:cubicBezTo>
                  <a:pt x="18295" y="18738"/>
                  <a:pt x="18144" y="18567"/>
                  <a:pt x="17950" y="18567"/>
                </a:cubicBezTo>
                <a:close/>
                <a:moveTo>
                  <a:pt x="2134" y="18826"/>
                </a:moveTo>
                <a:lnTo>
                  <a:pt x="2324" y="19125"/>
                </a:lnTo>
                <a:lnTo>
                  <a:pt x="1998" y="19301"/>
                </a:lnTo>
                <a:lnTo>
                  <a:pt x="1821" y="18989"/>
                </a:lnTo>
                <a:lnTo>
                  <a:pt x="2134" y="18826"/>
                </a:lnTo>
                <a:close/>
                <a:moveTo>
                  <a:pt x="15196" y="18608"/>
                </a:moveTo>
                <a:cubicBezTo>
                  <a:pt x="14992" y="18608"/>
                  <a:pt x="14816" y="18771"/>
                  <a:pt x="14816" y="18989"/>
                </a:cubicBezTo>
                <a:cubicBezTo>
                  <a:pt x="14816" y="19206"/>
                  <a:pt x="14992" y="19369"/>
                  <a:pt x="15196" y="19369"/>
                </a:cubicBezTo>
                <a:cubicBezTo>
                  <a:pt x="15713" y="19369"/>
                  <a:pt x="15713" y="18608"/>
                  <a:pt x="15196" y="18608"/>
                </a:cubicBezTo>
                <a:close/>
                <a:moveTo>
                  <a:pt x="21503" y="18812"/>
                </a:moveTo>
                <a:cubicBezTo>
                  <a:pt x="21340" y="18812"/>
                  <a:pt x="21218" y="18934"/>
                  <a:pt x="21204" y="19098"/>
                </a:cubicBezTo>
                <a:cubicBezTo>
                  <a:pt x="21190" y="19261"/>
                  <a:pt x="21326" y="19410"/>
                  <a:pt x="21503" y="19410"/>
                </a:cubicBezTo>
                <a:cubicBezTo>
                  <a:pt x="21666" y="19410"/>
                  <a:pt x="21788" y="19288"/>
                  <a:pt x="21816" y="19125"/>
                </a:cubicBezTo>
                <a:cubicBezTo>
                  <a:pt x="21816" y="18962"/>
                  <a:pt x="21680" y="18812"/>
                  <a:pt x="21503" y="18812"/>
                </a:cubicBezTo>
                <a:close/>
                <a:moveTo>
                  <a:pt x="8454" y="18853"/>
                </a:moveTo>
                <a:lnTo>
                  <a:pt x="8658" y="19274"/>
                </a:lnTo>
                <a:lnTo>
                  <a:pt x="8291" y="19478"/>
                </a:lnTo>
                <a:lnTo>
                  <a:pt x="8087" y="19070"/>
                </a:lnTo>
                <a:lnTo>
                  <a:pt x="8454" y="18853"/>
                </a:lnTo>
                <a:close/>
                <a:moveTo>
                  <a:pt x="5722" y="18989"/>
                </a:moveTo>
                <a:lnTo>
                  <a:pt x="5913" y="19329"/>
                </a:lnTo>
                <a:lnTo>
                  <a:pt x="5532" y="19505"/>
                </a:lnTo>
                <a:lnTo>
                  <a:pt x="5369" y="19179"/>
                </a:lnTo>
                <a:lnTo>
                  <a:pt x="5722" y="18989"/>
                </a:lnTo>
                <a:close/>
                <a:moveTo>
                  <a:pt x="18762" y="18811"/>
                </a:moveTo>
                <a:cubicBezTo>
                  <a:pt x="18570" y="18811"/>
                  <a:pt x="18385" y="18966"/>
                  <a:pt x="18404" y="19193"/>
                </a:cubicBezTo>
                <a:cubicBezTo>
                  <a:pt x="18404" y="19383"/>
                  <a:pt x="18567" y="19532"/>
                  <a:pt x="18757" y="19532"/>
                </a:cubicBezTo>
                <a:cubicBezTo>
                  <a:pt x="19084" y="19519"/>
                  <a:pt x="19233" y="19138"/>
                  <a:pt x="19002" y="18907"/>
                </a:cubicBezTo>
                <a:cubicBezTo>
                  <a:pt x="18932" y="18841"/>
                  <a:pt x="18846" y="18811"/>
                  <a:pt x="18762" y="18811"/>
                </a:cubicBezTo>
                <a:close/>
                <a:moveTo>
                  <a:pt x="2963" y="19070"/>
                </a:moveTo>
                <a:lnTo>
                  <a:pt x="3140" y="19383"/>
                </a:lnTo>
                <a:lnTo>
                  <a:pt x="2827" y="19560"/>
                </a:lnTo>
                <a:lnTo>
                  <a:pt x="2651" y="19247"/>
                </a:lnTo>
                <a:lnTo>
                  <a:pt x="2963" y="19070"/>
                </a:lnTo>
                <a:close/>
                <a:moveTo>
                  <a:pt x="16025" y="18880"/>
                </a:moveTo>
                <a:cubicBezTo>
                  <a:pt x="15686" y="18880"/>
                  <a:pt x="15509" y="19288"/>
                  <a:pt x="15753" y="19532"/>
                </a:cubicBezTo>
                <a:cubicBezTo>
                  <a:pt x="15834" y="19613"/>
                  <a:pt x="15932" y="19649"/>
                  <a:pt x="16027" y="19649"/>
                </a:cubicBezTo>
                <a:cubicBezTo>
                  <a:pt x="16222" y="19649"/>
                  <a:pt x="16406" y="19498"/>
                  <a:pt x="16406" y="19261"/>
                </a:cubicBezTo>
                <a:cubicBezTo>
                  <a:pt x="16419" y="19057"/>
                  <a:pt x="16243" y="18880"/>
                  <a:pt x="16025" y="18880"/>
                </a:cubicBezTo>
                <a:close/>
                <a:moveTo>
                  <a:pt x="22310" y="19110"/>
                </a:moveTo>
                <a:cubicBezTo>
                  <a:pt x="22158" y="19110"/>
                  <a:pt x="22047" y="19241"/>
                  <a:pt x="22060" y="19397"/>
                </a:cubicBezTo>
                <a:cubicBezTo>
                  <a:pt x="22060" y="19546"/>
                  <a:pt x="22183" y="19668"/>
                  <a:pt x="22332" y="19668"/>
                </a:cubicBezTo>
                <a:cubicBezTo>
                  <a:pt x="22482" y="19668"/>
                  <a:pt x="22618" y="19532"/>
                  <a:pt x="22618" y="19369"/>
                </a:cubicBezTo>
                <a:cubicBezTo>
                  <a:pt x="22604" y="19233"/>
                  <a:pt x="22482" y="19111"/>
                  <a:pt x="22332" y="19111"/>
                </a:cubicBezTo>
                <a:cubicBezTo>
                  <a:pt x="22325" y="19110"/>
                  <a:pt x="22317" y="19110"/>
                  <a:pt x="22310" y="19110"/>
                </a:cubicBezTo>
                <a:close/>
                <a:moveTo>
                  <a:pt x="12461" y="18679"/>
                </a:moveTo>
                <a:cubicBezTo>
                  <a:pt x="12328" y="18679"/>
                  <a:pt x="12205" y="18756"/>
                  <a:pt x="12138" y="18880"/>
                </a:cubicBezTo>
                <a:cubicBezTo>
                  <a:pt x="12043" y="19043"/>
                  <a:pt x="12070" y="19233"/>
                  <a:pt x="12192" y="19356"/>
                </a:cubicBezTo>
                <a:lnTo>
                  <a:pt x="12267" y="19468"/>
                </a:lnTo>
                <a:lnTo>
                  <a:pt x="12267" y="19468"/>
                </a:lnTo>
                <a:cubicBezTo>
                  <a:pt x="12269" y="19467"/>
                  <a:pt x="12271" y="19467"/>
                  <a:pt x="12274" y="19466"/>
                </a:cubicBezTo>
                <a:lnTo>
                  <a:pt x="12274" y="19466"/>
                </a:lnTo>
                <a:lnTo>
                  <a:pt x="12274" y="19465"/>
                </a:lnTo>
                <a:cubicBezTo>
                  <a:pt x="12275" y="19465"/>
                  <a:pt x="12275" y="19466"/>
                  <a:pt x="12276" y="19466"/>
                </a:cubicBezTo>
                <a:lnTo>
                  <a:pt x="12276" y="19466"/>
                </a:lnTo>
                <a:cubicBezTo>
                  <a:pt x="12277" y="19466"/>
                  <a:pt x="12278" y="19466"/>
                  <a:pt x="12279" y="19466"/>
                </a:cubicBezTo>
                <a:lnTo>
                  <a:pt x="12279" y="19466"/>
                </a:lnTo>
                <a:cubicBezTo>
                  <a:pt x="12326" y="19477"/>
                  <a:pt x="12374" y="19483"/>
                  <a:pt x="12422" y="19483"/>
                </a:cubicBezTo>
                <a:cubicBezTo>
                  <a:pt x="12591" y="19483"/>
                  <a:pt x="12756" y="19411"/>
                  <a:pt x="12872" y="19274"/>
                </a:cubicBezTo>
                <a:lnTo>
                  <a:pt x="12872" y="19288"/>
                </a:lnTo>
                <a:cubicBezTo>
                  <a:pt x="12873" y="19285"/>
                  <a:pt x="12873" y="19283"/>
                  <a:pt x="12874" y="19280"/>
                </a:cubicBezTo>
                <a:lnTo>
                  <a:pt x="12874" y="19280"/>
                </a:lnTo>
                <a:cubicBezTo>
                  <a:pt x="12900" y="19359"/>
                  <a:pt x="12927" y="19426"/>
                  <a:pt x="12953" y="19505"/>
                </a:cubicBezTo>
                <a:cubicBezTo>
                  <a:pt x="13014" y="19638"/>
                  <a:pt x="13159" y="19727"/>
                  <a:pt x="13314" y="19727"/>
                </a:cubicBezTo>
                <a:cubicBezTo>
                  <a:pt x="13334" y="19727"/>
                  <a:pt x="13355" y="19726"/>
                  <a:pt x="13375" y="19723"/>
                </a:cubicBezTo>
                <a:cubicBezTo>
                  <a:pt x="13552" y="19696"/>
                  <a:pt x="13674" y="19546"/>
                  <a:pt x="13701" y="19383"/>
                </a:cubicBezTo>
                <a:cubicBezTo>
                  <a:pt x="13728" y="19193"/>
                  <a:pt x="13633" y="19016"/>
                  <a:pt x="13456" y="18948"/>
                </a:cubicBezTo>
                <a:cubicBezTo>
                  <a:pt x="13409" y="18928"/>
                  <a:pt x="13359" y="18919"/>
                  <a:pt x="13309" y="18919"/>
                </a:cubicBezTo>
                <a:cubicBezTo>
                  <a:pt x="13189" y="18919"/>
                  <a:pt x="13071" y="18974"/>
                  <a:pt x="12994" y="19070"/>
                </a:cubicBezTo>
                <a:cubicBezTo>
                  <a:pt x="12955" y="19135"/>
                  <a:pt x="12916" y="19201"/>
                  <a:pt x="12877" y="19266"/>
                </a:cubicBezTo>
                <a:lnTo>
                  <a:pt x="12877" y="19266"/>
                </a:lnTo>
                <a:cubicBezTo>
                  <a:pt x="12922" y="19056"/>
                  <a:pt x="12852" y="18848"/>
                  <a:pt x="12682" y="18717"/>
                </a:cubicBezTo>
                <a:lnTo>
                  <a:pt x="12695" y="18717"/>
                </a:lnTo>
                <a:cubicBezTo>
                  <a:pt x="12641" y="18703"/>
                  <a:pt x="12600" y="18690"/>
                  <a:pt x="12546" y="18690"/>
                </a:cubicBezTo>
                <a:cubicBezTo>
                  <a:pt x="12517" y="18683"/>
                  <a:pt x="12489" y="18679"/>
                  <a:pt x="12461" y="18679"/>
                </a:cubicBezTo>
                <a:close/>
                <a:moveTo>
                  <a:pt x="6538" y="19233"/>
                </a:moveTo>
                <a:lnTo>
                  <a:pt x="6728" y="19573"/>
                </a:lnTo>
                <a:lnTo>
                  <a:pt x="6361" y="19764"/>
                </a:lnTo>
                <a:lnTo>
                  <a:pt x="6185" y="19424"/>
                </a:lnTo>
                <a:lnTo>
                  <a:pt x="6538" y="19233"/>
                </a:lnTo>
                <a:close/>
                <a:moveTo>
                  <a:pt x="19573" y="19098"/>
                </a:moveTo>
                <a:cubicBezTo>
                  <a:pt x="19383" y="19111"/>
                  <a:pt x="19247" y="19247"/>
                  <a:pt x="19233" y="19437"/>
                </a:cubicBezTo>
                <a:cubicBezTo>
                  <a:pt x="19220" y="19620"/>
                  <a:pt x="19370" y="19778"/>
                  <a:pt x="19551" y="19778"/>
                </a:cubicBezTo>
                <a:cubicBezTo>
                  <a:pt x="19558" y="19778"/>
                  <a:pt x="19565" y="19778"/>
                  <a:pt x="19573" y="19777"/>
                </a:cubicBezTo>
                <a:cubicBezTo>
                  <a:pt x="19580" y="19778"/>
                  <a:pt x="19588" y="19778"/>
                  <a:pt x="19595" y="19778"/>
                </a:cubicBezTo>
                <a:cubicBezTo>
                  <a:pt x="19776" y="19778"/>
                  <a:pt x="19926" y="19620"/>
                  <a:pt x="19926" y="19437"/>
                </a:cubicBezTo>
                <a:cubicBezTo>
                  <a:pt x="19926" y="19247"/>
                  <a:pt x="19763" y="19098"/>
                  <a:pt x="19573" y="19098"/>
                </a:cubicBezTo>
                <a:close/>
                <a:moveTo>
                  <a:pt x="3792" y="19315"/>
                </a:moveTo>
                <a:lnTo>
                  <a:pt x="3983" y="19628"/>
                </a:lnTo>
                <a:lnTo>
                  <a:pt x="3643" y="19804"/>
                </a:lnTo>
                <a:lnTo>
                  <a:pt x="3480" y="19478"/>
                </a:lnTo>
                <a:lnTo>
                  <a:pt x="3792" y="19315"/>
                </a:lnTo>
                <a:close/>
                <a:moveTo>
                  <a:pt x="23148" y="19397"/>
                </a:moveTo>
                <a:lnTo>
                  <a:pt x="23161" y="19410"/>
                </a:lnTo>
                <a:cubicBezTo>
                  <a:pt x="23154" y="19409"/>
                  <a:pt x="23146" y="19409"/>
                  <a:pt x="23138" y="19409"/>
                </a:cubicBezTo>
                <a:cubicBezTo>
                  <a:pt x="23013" y="19409"/>
                  <a:pt x="22917" y="19513"/>
                  <a:pt x="22930" y="19641"/>
                </a:cubicBezTo>
                <a:cubicBezTo>
                  <a:pt x="22930" y="19764"/>
                  <a:pt x="23039" y="19872"/>
                  <a:pt x="23161" y="19872"/>
                </a:cubicBezTo>
                <a:cubicBezTo>
                  <a:pt x="23284" y="19859"/>
                  <a:pt x="23392" y="19764"/>
                  <a:pt x="23392" y="19628"/>
                </a:cubicBezTo>
                <a:cubicBezTo>
                  <a:pt x="23392" y="19505"/>
                  <a:pt x="23284" y="19397"/>
                  <a:pt x="23148" y="19397"/>
                </a:cubicBezTo>
                <a:close/>
                <a:moveTo>
                  <a:pt x="1060" y="19383"/>
                </a:moveTo>
                <a:lnTo>
                  <a:pt x="1237" y="19723"/>
                </a:lnTo>
                <a:lnTo>
                  <a:pt x="924" y="19886"/>
                </a:lnTo>
                <a:lnTo>
                  <a:pt x="761" y="19546"/>
                </a:lnTo>
                <a:lnTo>
                  <a:pt x="1060" y="19383"/>
                </a:lnTo>
                <a:close/>
                <a:moveTo>
                  <a:pt x="16864" y="19121"/>
                </a:moveTo>
                <a:cubicBezTo>
                  <a:pt x="16671" y="19121"/>
                  <a:pt x="16483" y="19271"/>
                  <a:pt x="16474" y="19505"/>
                </a:cubicBezTo>
                <a:cubicBezTo>
                  <a:pt x="16474" y="19709"/>
                  <a:pt x="16637" y="19872"/>
                  <a:pt x="16841" y="19886"/>
                </a:cubicBezTo>
                <a:cubicBezTo>
                  <a:pt x="16852" y="19887"/>
                  <a:pt x="16862" y="19887"/>
                  <a:pt x="16873" y="19887"/>
                </a:cubicBezTo>
                <a:cubicBezTo>
                  <a:pt x="17192" y="19887"/>
                  <a:pt x="17364" y="19497"/>
                  <a:pt x="17140" y="19247"/>
                </a:cubicBezTo>
                <a:cubicBezTo>
                  <a:pt x="17062" y="19160"/>
                  <a:pt x="16962" y="19121"/>
                  <a:pt x="16864" y="19121"/>
                </a:cubicBezTo>
                <a:close/>
                <a:moveTo>
                  <a:pt x="14173" y="19178"/>
                </a:moveTo>
                <a:cubicBezTo>
                  <a:pt x="14161" y="19178"/>
                  <a:pt x="14149" y="19178"/>
                  <a:pt x="14136" y="19179"/>
                </a:cubicBezTo>
                <a:cubicBezTo>
                  <a:pt x="13919" y="19179"/>
                  <a:pt x="13742" y="19342"/>
                  <a:pt x="13742" y="19560"/>
                </a:cubicBezTo>
                <a:cubicBezTo>
                  <a:pt x="13728" y="19791"/>
                  <a:pt x="13905" y="19967"/>
                  <a:pt x="14136" y="19967"/>
                </a:cubicBezTo>
                <a:cubicBezTo>
                  <a:pt x="14149" y="19968"/>
                  <a:pt x="14161" y="19969"/>
                  <a:pt x="14173" y="19969"/>
                </a:cubicBezTo>
                <a:cubicBezTo>
                  <a:pt x="14681" y="19969"/>
                  <a:pt x="14681" y="19178"/>
                  <a:pt x="14173" y="19178"/>
                </a:cubicBezTo>
                <a:close/>
                <a:moveTo>
                  <a:pt x="23990" y="19764"/>
                </a:moveTo>
                <a:cubicBezTo>
                  <a:pt x="23950" y="19764"/>
                  <a:pt x="23909" y="19818"/>
                  <a:pt x="23868" y="19859"/>
                </a:cubicBezTo>
                <a:cubicBezTo>
                  <a:pt x="23909" y="19899"/>
                  <a:pt x="23936" y="19954"/>
                  <a:pt x="23990" y="19981"/>
                </a:cubicBezTo>
                <a:cubicBezTo>
                  <a:pt x="23994" y="19982"/>
                  <a:pt x="23998" y="19983"/>
                  <a:pt x="24002" y="19983"/>
                </a:cubicBezTo>
                <a:cubicBezTo>
                  <a:pt x="24049" y="19983"/>
                  <a:pt x="24077" y="19910"/>
                  <a:pt x="24140" y="19872"/>
                </a:cubicBezTo>
                <a:cubicBezTo>
                  <a:pt x="24072" y="19832"/>
                  <a:pt x="24031" y="19764"/>
                  <a:pt x="23990" y="19764"/>
                </a:cubicBezTo>
                <a:close/>
                <a:moveTo>
                  <a:pt x="7381" y="19478"/>
                </a:moveTo>
                <a:lnTo>
                  <a:pt x="7585" y="19818"/>
                </a:lnTo>
                <a:lnTo>
                  <a:pt x="7190" y="20008"/>
                </a:lnTo>
                <a:lnTo>
                  <a:pt x="7000" y="19655"/>
                </a:lnTo>
                <a:lnTo>
                  <a:pt x="7381" y="19478"/>
                </a:lnTo>
                <a:close/>
                <a:moveTo>
                  <a:pt x="20362" y="19350"/>
                </a:moveTo>
                <a:cubicBezTo>
                  <a:pt x="20035" y="19350"/>
                  <a:pt x="20027" y="20026"/>
                  <a:pt x="20357" y="20026"/>
                </a:cubicBezTo>
                <a:cubicBezTo>
                  <a:pt x="20371" y="20026"/>
                  <a:pt x="20386" y="20025"/>
                  <a:pt x="20402" y="20022"/>
                </a:cubicBezTo>
                <a:cubicBezTo>
                  <a:pt x="20769" y="19954"/>
                  <a:pt x="20783" y="19424"/>
                  <a:pt x="20416" y="19356"/>
                </a:cubicBezTo>
                <a:cubicBezTo>
                  <a:pt x="20397" y="19352"/>
                  <a:pt x="20379" y="19350"/>
                  <a:pt x="20362" y="19350"/>
                </a:cubicBezTo>
                <a:close/>
                <a:moveTo>
                  <a:pt x="4621" y="19560"/>
                </a:moveTo>
                <a:lnTo>
                  <a:pt x="4798" y="19899"/>
                </a:lnTo>
                <a:lnTo>
                  <a:pt x="4485" y="20076"/>
                </a:lnTo>
                <a:lnTo>
                  <a:pt x="4309" y="19736"/>
                </a:lnTo>
                <a:lnTo>
                  <a:pt x="4621" y="19560"/>
                </a:lnTo>
                <a:close/>
                <a:moveTo>
                  <a:pt x="17697" y="19383"/>
                </a:moveTo>
                <a:cubicBezTo>
                  <a:pt x="17493" y="19383"/>
                  <a:pt x="17317" y="19532"/>
                  <a:pt x="17303" y="19736"/>
                </a:cubicBezTo>
                <a:cubicBezTo>
                  <a:pt x="17303" y="19940"/>
                  <a:pt x="17466" y="20117"/>
                  <a:pt x="17684" y="20131"/>
                </a:cubicBezTo>
                <a:cubicBezTo>
                  <a:pt x="17887" y="20117"/>
                  <a:pt x="18051" y="19954"/>
                  <a:pt x="18051" y="19764"/>
                </a:cubicBezTo>
                <a:cubicBezTo>
                  <a:pt x="18051" y="19560"/>
                  <a:pt x="17901" y="19383"/>
                  <a:pt x="17697" y="19383"/>
                </a:cubicBezTo>
                <a:close/>
                <a:moveTo>
                  <a:pt x="1903" y="19641"/>
                </a:moveTo>
                <a:lnTo>
                  <a:pt x="2066" y="19967"/>
                </a:lnTo>
                <a:lnTo>
                  <a:pt x="1767" y="20144"/>
                </a:lnTo>
                <a:lnTo>
                  <a:pt x="1563" y="19818"/>
                </a:lnTo>
                <a:lnTo>
                  <a:pt x="1903" y="19641"/>
                </a:lnTo>
                <a:close/>
                <a:moveTo>
                  <a:pt x="14965" y="19424"/>
                </a:moveTo>
                <a:cubicBezTo>
                  <a:pt x="14748" y="19424"/>
                  <a:pt x="14585" y="19587"/>
                  <a:pt x="14557" y="19804"/>
                </a:cubicBezTo>
                <a:cubicBezTo>
                  <a:pt x="14557" y="20022"/>
                  <a:pt x="14734" y="20212"/>
                  <a:pt x="14965" y="20212"/>
                </a:cubicBezTo>
                <a:cubicBezTo>
                  <a:pt x="15495" y="20212"/>
                  <a:pt x="15495" y="19424"/>
                  <a:pt x="14965" y="19424"/>
                </a:cubicBezTo>
                <a:close/>
                <a:moveTo>
                  <a:pt x="21259" y="19627"/>
                </a:moveTo>
                <a:cubicBezTo>
                  <a:pt x="20850" y="19627"/>
                  <a:pt x="20828" y="20253"/>
                  <a:pt x="21245" y="20266"/>
                </a:cubicBezTo>
                <a:cubicBezTo>
                  <a:pt x="21421" y="20266"/>
                  <a:pt x="21557" y="20131"/>
                  <a:pt x="21571" y="19967"/>
                </a:cubicBezTo>
                <a:cubicBezTo>
                  <a:pt x="21585" y="19791"/>
                  <a:pt x="21449" y="19641"/>
                  <a:pt x="21272" y="19628"/>
                </a:cubicBezTo>
                <a:cubicBezTo>
                  <a:pt x="21267" y="19627"/>
                  <a:pt x="21263" y="19627"/>
                  <a:pt x="21259" y="19627"/>
                </a:cubicBezTo>
                <a:close/>
                <a:moveTo>
                  <a:pt x="5451" y="19818"/>
                </a:moveTo>
                <a:lnTo>
                  <a:pt x="5627" y="20144"/>
                </a:lnTo>
                <a:lnTo>
                  <a:pt x="5301" y="20321"/>
                </a:lnTo>
                <a:lnTo>
                  <a:pt x="5111" y="19995"/>
                </a:lnTo>
                <a:lnTo>
                  <a:pt x="5451" y="19818"/>
                </a:lnTo>
                <a:close/>
                <a:moveTo>
                  <a:pt x="2705" y="19886"/>
                </a:moveTo>
                <a:lnTo>
                  <a:pt x="2882" y="20212"/>
                </a:lnTo>
                <a:lnTo>
                  <a:pt x="2569" y="20375"/>
                </a:lnTo>
                <a:lnTo>
                  <a:pt x="2392" y="20063"/>
                </a:lnTo>
                <a:lnTo>
                  <a:pt x="2705" y="19886"/>
                </a:lnTo>
                <a:close/>
                <a:moveTo>
                  <a:pt x="18510" y="19668"/>
                </a:moveTo>
                <a:cubicBezTo>
                  <a:pt x="18502" y="19668"/>
                  <a:pt x="18494" y="19668"/>
                  <a:pt x="18486" y="19668"/>
                </a:cubicBezTo>
                <a:cubicBezTo>
                  <a:pt x="18028" y="19709"/>
                  <a:pt x="18050" y="20389"/>
                  <a:pt x="18513" y="20389"/>
                </a:cubicBezTo>
                <a:cubicBezTo>
                  <a:pt x="18517" y="20389"/>
                  <a:pt x="18522" y="20389"/>
                  <a:pt x="18526" y="20389"/>
                </a:cubicBezTo>
                <a:cubicBezTo>
                  <a:pt x="18717" y="20389"/>
                  <a:pt x="18880" y="20212"/>
                  <a:pt x="18880" y="20008"/>
                </a:cubicBezTo>
                <a:cubicBezTo>
                  <a:pt x="18854" y="19813"/>
                  <a:pt x="18690" y="19668"/>
                  <a:pt x="18510" y="19668"/>
                </a:cubicBezTo>
                <a:close/>
                <a:moveTo>
                  <a:pt x="11778" y="19803"/>
                </a:moveTo>
                <a:lnTo>
                  <a:pt x="11778" y="19803"/>
                </a:lnTo>
                <a:cubicBezTo>
                  <a:pt x="11804" y="19988"/>
                  <a:pt x="11842" y="20168"/>
                  <a:pt x="12016" y="20280"/>
                </a:cubicBezTo>
                <a:lnTo>
                  <a:pt x="11581" y="20484"/>
                </a:lnTo>
                <a:lnTo>
                  <a:pt x="11363" y="20049"/>
                </a:lnTo>
                <a:cubicBezTo>
                  <a:pt x="11539" y="20049"/>
                  <a:pt x="11692" y="19956"/>
                  <a:pt x="11778" y="19803"/>
                </a:cubicBezTo>
                <a:close/>
                <a:moveTo>
                  <a:pt x="15770" y="19708"/>
                </a:moveTo>
                <a:cubicBezTo>
                  <a:pt x="15276" y="19708"/>
                  <a:pt x="15250" y="20484"/>
                  <a:pt x="15781" y="20484"/>
                </a:cubicBezTo>
                <a:cubicBezTo>
                  <a:pt x="15788" y="20484"/>
                  <a:pt x="15795" y="20485"/>
                  <a:pt x="15803" y="20485"/>
                </a:cubicBezTo>
                <a:cubicBezTo>
                  <a:pt x="15998" y="20485"/>
                  <a:pt x="16175" y="20313"/>
                  <a:pt x="16175" y="20103"/>
                </a:cubicBezTo>
                <a:lnTo>
                  <a:pt x="16175" y="20117"/>
                </a:lnTo>
                <a:cubicBezTo>
                  <a:pt x="16188" y="19899"/>
                  <a:pt x="16025" y="19723"/>
                  <a:pt x="15808" y="19709"/>
                </a:cubicBezTo>
                <a:cubicBezTo>
                  <a:pt x="15795" y="19708"/>
                  <a:pt x="15782" y="19708"/>
                  <a:pt x="15770" y="19708"/>
                </a:cubicBezTo>
                <a:close/>
                <a:moveTo>
                  <a:pt x="22074" y="19913"/>
                </a:moveTo>
                <a:cubicBezTo>
                  <a:pt x="21924" y="19913"/>
                  <a:pt x="21788" y="20049"/>
                  <a:pt x="21788" y="20198"/>
                </a:cubicBezTo>
                <a:cubicBezTo>
                  <a:pt x="21788" y="20375"/>
                  <a:pt x="21924" y="20511"/>
                  <a:pt x="22087" y="20511"/>
                </a:cubicBezTo>
                <a:cubicBezTo>
                  <a:pt x="22468" y="20470"/>
                  <a:pt x="22454" y="19927"/>
                  <a:pt x="22074" y="19913"/>
                </a:cubicBezTo>
                <a:close/>
                <a:moveTo>
                  <a:pt x="13035" y="19736"/>
                </a:moveTo>
                <a:cubicBezTo>
                  <a:pt x="12872" y="19736"/>
                  <a:pt x="12722" y="19845"/>
                  <a:pt x="12668" y="19995"/>
                </a:cubicBezTo>
                <a:cubicBezTo>
                  <a:pt x="12600" y="20158"/>
                  <a:pt x="12641" y="20334"/>
                  <a:pt x="12777" y="20443"/>
                </a:cubicBezTo>
                <a:cubicBezTo>
                  <a:pt x="12831" y="20484"/>
                  <a:pt x="12899" y="20538"/>
                  <a:pt x="12967" y="20565"/>
                </a:cubicBezTo>
                <a:lnTo>
                  <a:pt x="12955" y="20577"/>
                </a:lnTo>
                <a:lnTo>
                  <a:pt x="12955" y="20577"/>
                </a:lnTo>
                <a:cubicBezTo>
                  <a:pt x="12958" y="20578"/>
                  <a:pt x="12960" y="20578"/>
                  <a:pt x="12963" y="20578"/>
                </a:cubicBezTo>
                <a:lnTo>
                  <a:pt x="12963" y="20578"/>
                </a:lnTo>
                <a:cubicBezTo>
                  <a:pt x="13163" y="20562"/>
                  <a:pt x="13349" y="20454"/>
                  <a:pt x="13443" y="20266"/>
                </a:cubicBezTo>
                <a:cubicBezTo>
                  <a:pt x="13443" y="20185"/>
                  <a:pt x="13443" y="20103"/>
                  <a:pt x="13429" y="20022"/>
                </a:cubicBezTo>
                <a:cubicBezTo>
                  <a:pt x="13375" y="19859"/>
                  <a:pt x="13225" y="19736"/>
                  <a:pt x="13035" y="19736"/>
                </a:cubicBezTo>
                <a:close/>
                <a:moveTo>
                  <a:pt x="6280" y="20063"/>
                </a:moveTo>
                <a:lnTo>
                  <a:pt x="6456" y="20389"/>
                </a:lnTo>
                <a:lnTo>
                  <a:pt x="6130" y="20579"/>
                </a:lnTo>
                <a:lnTo>
                  <a:pt x="5940" y="20239"/>
                </a:lnTo>
                <a:lnTo>
                  <a:pt x="6280" y="20063"/>
                </a:lnTo>
                <a:close/>
                <a:moveTo>
                  <a:pt x="12963" y="20578"/>
                </a:moveTo>
                <a:cubicBezTo>
                  <a:pt x="12960" y="20579"/>
                  <a:pt x="12957" y="20579"/>
                  <a:pt x="12953" y="20579"/>
                </a:cubicBezTo>
                <a:lnTo>
                  <a:pt x="12967" y="20579"/>
                </a:lnTo>
                <a:cubicBezTo>
                  <a:pt x="12966" y="20579"/>
                  <a:pt x="12964" y="20579"/>
                  <a:pt x="12963" y="20578"/>
                </a:cubicBezTo>
                <a:close/>
                <a:moveTo>
                  <a:pt x="3548" y="20144"/>
                </a:moveTo>
                <a:lnTo>
                  <a:pt x="3711" y="20457"/>
                </a:lnTo>
                <a:lnTo>
                  <a:pt x="3412" y="20620"/>
                </a:lnTo>
                <a:lnTo>
                  <a:pt x="3221" y="20321"/>
                </a:lnTo>
                <a:lnTo>
                  <a:pt x="3548" y="20144"/>
                </a:lnTo>
                <a:close/>
                <a:moveTo>
                  <a:pt x="19342" y="19913"/>
                </a:moveTo>
                <a:cubicBezTo>
                  <a:pt x="18866" y="19913"/>
                  <a:pt x="18866" y="20633"/>
                  <a:pt x="19342" y="20633"/>
                </a:cubicBezTo>
                <a:cubicBezTo>
                  <a:pt x="19818" y="20633"/>
                  <a:pt x="19818" y="19913"/>
                  <a:pt x="19342" y="19913"/>
                </a:cubicBezTo>
                <a:close/>
                <a:moveTo>
                  <a:pt x="816" y="20198"/>
                </a:moveTo>
                <a:lnTo>
                  <a:pt x="992" y="20538"/>
                </a:lnTo>
                <a:lnTo>
                  <a:pt x="652" y="20715"/>
                </a:lnTo>
                <a:lnTo>
                  <a:pt x="476" y="20375"/>
                </a:lnTo>
                <a:lnTo>
                  <a:pt x="816" y="20198"/>
                </a:lnTo>
                <a:close/>
                <a:moveTo>
                  <a:pt x="16610" y="19954"/>
                </a:moveTo>
                <a:cubicBezTo>
                  <a:pt x="16107" y="19954"/>
                  <a:pt x="16107" y="20715"/>
                  <a:pt x="16610" y="20715"/>
                </a:cubicBezTo>
                <a:cubicBezTo>
                  <a:pt x="17126" y="20715"/>
                  <a:pt x="17126" y="19954"/>
                  <a:pt x="16610" y="19954"/>
                </a:cubicBezTo>
                <a:close/>
                <a:moveTo>
                  <a:pt x="22916" y="20198"/>
                </a:moveTo>
                <a:cubicBezTo>
                  <a:pt x="22912" y="20198"/>
                  <a:pt x="22907" y="20198"/>
                  <a:pt x="22903" y="20198"/>
                </a:cubicBezTo>
                <a:cubicBezTo>
                  <a:pt x="22753" y="20198"/>
                  <a:pt x="22631" y="20321"/>
                  <a:pt x="22631" y="20470"/>
                </a:cubicBezTo>
                <a:cubicBezTo>
                  <a:pt x="22645" y="20620"/>
                  <a:pt x="22767" y="20729"/>
                  <a:pt x="22917" y="20729"/>
                </a:cubicBezTo>
                <a:cubicBezTo>
                  <a:pt x="23266" y="20715"/>
                  <a:pt x="23257" y="20198"/>
                  <a:pt x="22916" y="20198"/>
                </a:cubicBezTo>
                <a:close/>
                <a:moveTo>
                  <a:pt x="9854" y="20198"/>
                </a:moveTo>
                <a:lnTo>
                  <a:pt x="10085" y="20593"/>
                </a:lnTo>
                <a:lnTo>
                  <a:pt x="9691" y="20783"/>
                </a:lnTo>
                <a:lnTo>
                  <a:pt x="9487" y="20416"/>
                </a:lnTo>
                <a:lnTo>
                  <a:pt x="9854" y="20198"/>
                </a:lnTo>
                <a:close/>
                <a:moveTo>
                  <a:pt x="7095" y="20307"/>
                </a:moveTo>
                <a:lnTo>
                  <a:pt x="7340" y="20674"/>
                </a:lnTo>
                <a:lnTo>
                  <a:pt x="6946" y="20851"/>
                </a:lnTo>
                <a:lnTo>
                  <a:pt x="6755" y="20498"/>
                </a:lnTo>
                <a:lnTo>
                  <a:pt x="7095" y="20307"/>
                </a:lnTo>
                <a:close/>
                <a:moveTo>
                  <a:pt x="20144" y="20171"/>
                </a:moveTo>
                <a:cubicBezTo>
                  <a:pt x="19695" y="20171"/>
                  <a:pt x="19695" y="20851"/>
                  <a:pt x="20144" y="20851"/>
                </a:cubicBezTo>
                <a:cubicBezTo>
                  <a:pt x="20334" y="20851"/>
                  <a:pt x="20484" y="20701"/>
                  <a:pt x="20484" y="20511"/>
                </a:cubicBezTo>
                <a:cubicBezTo>
                  <a:pt x="20484" y="20321"/>
                  <a:pt x="20334" y="20171"/>
                  <a:pt x="20144" y="20171"/>
                </a:cubicBezTo>
                <a:close/>
                <a:moveTo>
                  <a:pt x="4363" y="20375"/>
                </a:moveTo>
                <a:lnTo>
                  <a:pt x="4553" y="20715"/>
                </a:lnTo>
                <a:lnTo>
                  <a:pt x="4241" y="20892"/>
                </a:lnTo>
                <a:lnTo>
                  <a:pt x="4051" y="20552"/>
                </a:lnTo>
                <a:lnTo>
                  <a:pt x="4363" y="20375"/>
                </a:lnTo>
                <a:close/>
                <a:moveTo>
                  <a:pt x="23744" y="20510"/>
                </a:moveTo>
                <a:cubicBezTo>
                  <a:pt x="23736" y="20510"/>
                  <a:pt x="23727" y="20510"/>
                  <a:pt x="23719" y="20511"/>
                </a:cubicBezTo>
                <a:cubicBezTo>
                  <a:pt x="23623" y="20525"/>
                  <a:pt x="23542" y="20593"/>
                  <a:pt x="23542" y="20701"/>
                </a:cubicBezTo>
                <a:cubicBezTo>
                  <a:pt x="23542" y="20797"/>
                  <a:pt x="23637" y="20892"/>
                  <a:pt x="23746" y="20892"/>
                </a:cubicBezTo>
                <a:cubicBezTo>
                  <a:pt x="23996" y="20892"/>
                  <a:pt x="23991" y="20510"/>
                  <a:pt x="23744" y="20510"/>
                </a:cubicBezTo>
                <a:close/>
                <a:moveTo>
                  <a:pt x="1658" y="20484"/>
                </a:moveTo>
                <a:lnTo>
                  <a:pt x="1821" y="20769"/>
                </a:lnTo>
                <a:lnTo>
                  <a:pt x="1482" y="20946"/>
                </a:lnTo>
                <a:lnTo>
                  <a:pt x="1318" y="20647"/>
                </a:lnTo>
                <a:lnTo>
                  <a:pt x="1658" y="20484"/>
                </a:lnTo>
                <a:close/>
                <a:moveTo>
                  <a:pt x="17427" y="20211"/>
                </a:moveTo>
                <a:cubicBezTo>
                  <a:pt x="16962" y="20211"/>
                  <a:pt x="16945" y="20933"/>
                  <a:pt x="17425" y="20960"/>
                </a:cubicBezTo>
                <a:cubicBezTo>
                  <a:pt x="17629" y="20960"/>
                  <a:pt x="17806" y="20797"/>
                  <a:pt x="17806" y="20593"/>
                </a:cubicBezTo>
                <a:cubicBezTo>
                  <a:pt x="17819" y="20389"/>
                  <a:pt x="17670" y="20226"/>
                  <a:pt x="17466" y="20212"/>
                </a:cubicBezTo>
                <a:lnTo>
                  <a:pt x="17452" y="20212"/>
                </a:lnTo>
                <a:cubicBezTo>
                  <a:pt x="17444" y="20212"/>
                  <a:pt x="17435" y="20211"/>
                  <a:pt x="17427" y="20211"/>
                </a:cubicBezTo>
                <a:close/>
                <a:moveTo>
                  <a:pt x="8210" y="19696"/>
                </a:moveTo>
                <a:lnTo>
                  <a:pt x="8414" y="20131"/>
                </a:lnTo>
                <a:cubicBezTo>
                  <a:pt x="8223" y="20131"/>
                  <a:pt x="8060" y="20253"/>
                  <a:pt x="8006" y="20430"/>
                </a:cubicBezTo>
                <a:cubicBezTo>
                  <a:pt x="7965" y="20606"/>
                  <a:pt x="8033" y="20797"/>
                  <a:pt x="8183" y="20905"/>
                </a:cubicBezTo>
                <a:lnTo>
                  <a:pt x="7775" y="21096"/>
                </a:lnTo>
                <a:lnTo>
                  <a:pt x="7530" y="20715"/>
                </a:lnTo>
                <a:cubicBezTo>
                  <a:pt x="8019" y="20579"/>
                  <a:pt x="8101" y="20321"/>
                  <a:pt x="7802" y="19899"/>
                </a:cubicBezTo>
                <a:lnTo>
                  <a:pt x="8210" y="19696"/>
                </a:lnTo>
                <a:close/>
                <a:moveTo>
                  <a:pt x="21011" y="20442"/>
                </a:moveTo>
                <a:cubicBezTo>
                  <a:pt x="21003" y="20442"/>
                  <a:pt x="20995" y="20443"/>
                  <a:pt x="20986" y="20443"/>
                </a:cubicBezTo>
                <a:cubicBezTo>
                  <a:pt x="20979" y="20443"/>
                  <a:pt x="20972" y="20442"/>
                  <a:pt x="20964" y="20442"/>
                </a:cubicBezTo>
                <a:cubicBezTo>
                  <a:pt x="20785" y="20442"/>
                  <a:pt x="20647" y="20600"/>
                  <a:pt x="20660" y="20769"/>
                </a:cubicBezTo>
                <a:cubicBezTo>
                  <a:pt x="20660" y="20960"/>
                  <a:pt x="20810" y="21096"/>
                  <a:pt x="21000" y="21096"/>
                </a:cubicBezTo>
                <a:cubicBezTo>
                  <a:pt x="21177" y="21082"/>
                  <a:pt x="21326" y="20932"/>
                  <a:pt x="21326" y="20756"/>
                </a:cubicBezTo>
                <a:cubicBezTo>
                  <a:pt x="21300" y="20574"/>
                  <a:pt x="21175" y="20442"/>
                  <a:pt x="21011" y="20442"/>
                </a:cubicBezTo>
                <a:close/>
                <a:moveTo>
                  <a:pt x="5206" y="20647"/>
                </a:moveTo>
                <a:lnTo>
                  <a:pt x="5383" y="20960"/>
                </a:lnTo>
                <a:lnTo>
                  <a:pt x="5056" y="21136"/>
                </a:lnTo>
                <a:lnTo>
                  <a:pt x="4880" y="20824"/>
                </a:lnTo>
                <a:lnTo>
                  <a:pt x="5206" y="20647"/>
                </a:lnTo>
                <a:close/>
                <a:moveTo>
                  <a:pt x="2474" y="20715"/>
                </a:moveTo>
                <a:lnTo>
                  <a:pt x="2651" y="21028"/>
                </a:lnTo>
                <a:lnTo>
                  <a:pt x="2311" y="21204"/>
                </a:lnTo>
                <a:lnTo>
                  <a:pt x="2134" y="20905"/>
                </a:lnTo>
                <a:lnTo>
                  <a:pt x="2474" y="20715"/>
                </a:lnTo>
                <a:close/>
                <a:moveTo>
                  <a:pt x="18254" y="20484"/>
                </a:moveTo>
                <a:cubicBezTo>
                  <a:pt x="18051" y="20484"/>
                  <a:pt x="17887" y="20647"/>
                  <a:pt x="17887" y="20851"/>
                </a:cubicBezTo>
                <a:cubicBezTo>
                  <a:pt x="17887" y="21055"/>
                  <a:pt x="18051" y="21218"/>
                  <a:pt x="18254" y="21232"/>
                </a:cubicBezTo>
                <a:cubicBezTo>
                  <a:pt x="18458" y="21232"/>
                  <a:pt x="18635" y="21055"/>
                  <a:pt x="18635" y="20837"/>
                </a:cubicBezTo>
                <a:cubicBezTo>
                  <a:pt x="18621" y="20647"/>
                  <a:pt x="18458" y="20484"/>
                  <a:pt x="18254" y="20484"/>
                </a:cubicBezTo>
                <a:close/>
                <a:moveTo>
                  <a:pt x="11526" y="20715"/>
                </a:moveTo>
                <a:lnTo>
                  <a:pt x="11717" y="21109"/>
                </a:lnTo>
                <a:lnTo>
                  <a:pt x="11336" y="21313"/>
                </a:lnTo>
                <a:cubicBezTo>
                  <a:pt x="11270" y="21141"/>
                  <a:pt x="11216" y="20943"/>
                  <a:pt x="10987" y="20920"/>
                </a:cubicBezTo>
                <a:lnTo>
                  <a:pt x="10987" y="20920"/>
                </a:lnTo>
                <a:lnTo>
                  <a:pt x="11526" y="20715"/>
                </a:lnTo>
                <a:close/>
                <a:moveTo>
                  <a:pt x="8781" y="20824"/>
                </a:moveTo>
                <a:lnTo>
                  <a:pt x="8998" y="21164"/>
                </a:lnTo>
                <a:lnTo>
                  <a:pt x="8590" y="21354"/>
                </a:lnTo>
                <a:lnTo>
                  <a:pt x="8400" y="21000"/>
                </a:lnTo>
                <a:lnTo>
                  <a:pt x="8781" y="20824"/>
                </a:lnTo>
                <a:close/>
                <a:moveTo>
                  <a:pt x="21797" y="20725"/>
                </a:moveTo>
                <a:cubicBezTo>
                  <a:pt x="21653" y="20725"/>
                  <a:pt x="21528" y="20840"/>
                  <a:pt x="21503" y="21000"/>
                </a:cubicBezTo>
                <a:cubicBezTo>
                  <a:pt x="21476" y="21177"/>
                  <a:pt x="21612" y="21340"/>
                  <a:pt x="21788" y="21354"/>
                </a:cubicBezTo>
                <a:cubicBezTo>
                  <a:pt x="21797" y="21354"/>
                  <a:pt x="21805" y="21355"/>
                  <a:pt x="21813" y="21355"/>
                </a:cubicBezTo>
                <a:cubicBezTo>
                  <a:pt x="21979" y="21355"/>
                  <a:pt x="22115" y="21224"/>
                  <a:pt x="22128" y="21068"/>
                </a:cubicBezTo>
                <a:cubicBezTo>
                  <a:pt x="22142" y="20892"/>
                  <a:pt x="22019" y="20742"/>
                  <a:pt x="21843" y="20729"/>
                </a:cubicBezTo>
                <a:cubicBezTo>
                  <a:pt x="21828" y="20726"/>
                  <a:pt x="21812" y="20725"/>
                  <a:pt x="21797" y="20725"/>
                </a:cubicBezTo>
                <a:close/>
                <a:moveTo>
                  <a:pt x="6021" y="20892"/>
                </a:moveTo>
                <a:lnTo>
                  <a:pt x="6212" y="21218"/>
                </a:lnTo>
                <a:lnTo>
                  <a:pt x="5885" y="21395"/>
                </a:lnTo>
                <a:lnTo>
                  <a:pt x="5709" y="21068"/>
                </a:lnTo>
                <a:lnTo>
                  <a:pt x="6021" y="20892"/>
                </a:lnTo>
                <a:close/>
                <a:moveTo>
                  <a:pt x="3303" y="20973"/>
                </a:moveTo>
                <a:lnTo>
                  <a:pt x="3493" y="21286"/>
                </a:lnTo>
                <a:lnTo>
                  <a:pt x="3126" y="21463"/>
                </a:lnTo>
                <a:lnTo>
                  <a:pt x="2963" y="21136"/>
                </a:lnTo>
                <a:lnTo>
                  <a:pt x="3303" y="20973"/>
                </a:lnTo>
                <a:close/>
                <a:moveTo>
                  <a:pt x="19108" y="20741"/>
                </a:moveTo>
                <a:cubicBezTo>
                  <a:pt x="19100" y="20741"/>
                  <a:pt x="19092" y="20742"/>
                  <a:pt x="19084" y="20742"/>
                </a:cubicBezTo>
                <a:cubicBezTo>
                  <a:pt x="18893" y="20742"/>
                  <a:pt x="18730" y="20892"/>
                  <a:pt x="18730" y="21096"/>
                </a:cubicBezTo>
                <a:cubicBezTo>
                  <a:pt x="18717" y="21286"/>
                  <a:pt x="18893" y="21463"/>
                  <a:pt x="19097" y="21463"/>
                </a:cubicBezTo>
                <a:cubicBezTo>
                  <a:pt x="19301" y="21463"/>
                  <a:pt x="19464" y="21286"/>
                  <a:pt x="19451" y="21082"/>
                </a:cubicBezTo>
                <a:cubicBezTo>
                  <a:pt x="19451" y="20887"/>
                  <a:pt x="19288" y="20741"/>
                  <a:pt x="19108" y="20741"/>
                </a:cubicBezTo>
                <a:close/>
                <a:moveTo>
                  <a:pt x="557" y="21028"/>
                </a:moveTo>
                <a:lnTo>
                  <a:pt x="720" y="21367"/>
                </a:lnTo>
                <a:lnTo>
                  <a:pt x="421" y="21544"/>
                </a:lnTo>
                <a:lnTo>
                  <a:pt x="245" y="21204"/>
                </a:lnTo>
                <a:lnTo>
                  <a:pt x="557" y="21028"/>
                </a:lnTo>
                <a:close/>
                <a:moveTo>
                  <a:pt x="16324" y="20769"/>
                </a:moveTo>
                <a:cubicBezTo>
                  <a:pt x="15835" y="20810"/>
                  <a:pt x="15835" y="21531"/>
                  <a:pt x="16338" y="21558"/>
                </a:cubicBezTo>
                <a:cubicBezTo>
                  <a:pt x="16542" y="21544"/>
                  <a:pt x="16719" y="21381"/>
                  <a:pt x="16732" y="21177"/>
                </a:cubicBezTo>
                <a:cubicBezTo>
                  <a:pt x="16732" y="20946"/>
                  <a:pt x="16542" y="20769"/>
                  <a:pt x="16324" y="20769"/>
                </a:cubicBezTo>
                <a:close/>
                <a:moveTo>
                  <a:pt x="22626" y="20997"/>
                </a:moveTo>
                <a:cubicBezTo>
                  <a:pt x="22482" y="20997"/>
                  <a:pt x="22358" y="21111"/>
                  <a:pt x="22346" y="21259"/>
                </a:cubicBezTo>
                <a:cubicBezTo>
                  <a:pt x="22326" y="21446"/>
                  <a:pt x="22478" y="21576"/>
                  <a:pt x="22641" y="21576"/>
                </a:cubicBezTo>
                <a:cubicBezTo>
                  <a:pt x="22703" y="21576"/>
                  <a:pt x="22766" y="21558"/>
                  <a:pt x="22821" y="21517"/>
                </a:cubicBezTo>
                <a:cubicBezTo>
                  <a:pt x="23025" y="21354"/>
                  <a:pt x="22917" y="21028"/>
                  <a:pt x="22672" y="21000"/>
                </a:cubicBezTo>
                <a:cubicBezTo>
                  <a:pt x="22657" y="20998"/>
                  <a:pt x="22641" y="20997"/>
                  <a:pt x="22626" y="20997"/>
                </a:cubicBezTo>
                <a:close/>
                <a:moveTo>
                  <a:pt x="9637" y="21041"/>
                </a:moveTo>
                <a:cubicBezTo>
                  <a:pt x="9691" y="21177"/>
                  <a:pt x="9705" y="21381"/>
                  <a:pt x="9950" y="21408"/>
                </a:cubicBezTo>
                <a:lnTo>
                  <a:pt x="9936" y="21408"/>
                </a:lnTo>
                <a:cubicBezTo>
                  <a:pt x="9939" y="21409"/>
                  <a:pt x="9941" y="21409"/>
                  <a:pt x="9944" y="21410"/>
                </a:cubicBezTo>
                <a:lnTo>
                  <a:pt x="9944" y="21410"/>
                </a:lnTo>
                <a:lnTo>
                  <a:pt x="9419" y="21585"/>
                </a:lnTo>
                <a:lnTo>
                  <a:pt x="9216" y="21245"/>
                </a:lnTo>
                <a:lnTo>
                  <a:pt x="9637" y="21041"/>
                </a:lnTo>
                <a:close/>
                <a:moveTo>
                  <a:pt x="6864" y="21123"/>
                </a:moveTo>
                <a:lnTo>
                  <a:pt x="7041" y="21503"/>
                </a:lnTo>
                <a:lnTo>
                  <a:pt x="6701" y="21680"/>
                </a:lnTo>
                <a:lnTo>
                  <a:pt x="6538" y="21327"/>
                </a:lnTo>
                <a:lnTo>
                  <a:pt x="6864" y="21123"/>
                </a:lnTo>
                <a:close/>
                <a:moveTo>
                  <a:pt x="19906" y="20997"/>
                </a:moveTo>
                <a:cubicBezTo>
                  <a:pt x="19725" y="20997"/>
                  <a:pt x="19585" y="21138"/>
                  <a:pt x="19573" y="21313"/>
                </a:cubicBezTo>
                <a:cubicBezTo>
                  <a:pt x="19546" y="21503"/>
                  <a:pt x="19695" y="21680"/>
                  <a:pt x="19886" y="21694"/>
                </a:cubicBezTo>
                <a:cubicBezTo>
                  <a:pt x="19895" y="21694"/>
                  <a:pt x="19903" y="21694"/>
                  <a:pt x="19912" y="21694"/>
                </a:cubicBezTo>
                <a:cubicBezTo>
                  <a:pt x="20350" y="21694"/>
                  <a:pt x="20393" y="21041"/>
                  <a:pt x="19953" y="21014"/>
                </a:cubicBezTo>
                <a:lnTo>
                  <a:pt x="19953" y="21000"/>
                </a:lnTo>
                <a:cubicBezTo>
                  <a:pt x="19937" y="20998"/>
                  <a:pt x="19921" y="20997"/>
                  <a:pt x="19906" y="20997"/>
                </a:cubicBezTo>
                <a:close/>
                <a:moveTo>
                  <a:pt x="4132" y="21218"/>
                </a:moveTo>
                <a:lnTo>
                  <a:pt x="4309" y="21544"/>
                </a:lnTo>
                <a:lnTo>
                  <a:pt x="3969" y="21748"/>
                </a:lnTo>
                <a:lnTo>
                  <a:pt x="3765" y="21395"/>
                </a:lnTo>
                <a:lnTo>
                  <a:pt x="4132" y="21218"/>
                </a:lnTo>
                <a:close/>
                <a:moveTo>
                  <a:pt x="1373" y="21299"/>
                </a:moveTo>
                <a:lnTo>
                  <a:pt x="1550" y="21598"/>
                </a:lnTo>
                <a:lnTo>
                  <a:pt x="1237" y="21789"/>
                </a:lnTo>
                <a:lnTo>
                  <a:pt x="1060" y="21476"/>
                </a:lnTo>
                <a:lnTo>
                  <a:pt x="1373" y="21299"/>
                </a:lnTo>
                <a:close/>
                <a:moveTo>
                  <a:pt x="17208" y="21014"/>
                </a:moveTo>
                <a:cubicBezTo>
                  <a:pt x="16990" y="21014"/>
                  <a:pt x="16814" y="21177"/>
                  <a:pt x="16814" y="21395"/>
                </a:cubicBezTo>
                <a:cubicBezTo>
                  <a:pt x="16800" y="21598"/>
                  <a:pt x="16963" y="21775"/>
                  <a:pt x="17181" y="21789"/>
                </a:cubicBezTo>
                <a:cubicBezTo>
                  <a:pt x="17385" y="21789"/>
                  <a:pt x="17561" y="21626"/>
                  <a:pt x="17575" y="21422"/>
                </a:cubicBezTo>
                <a:cubicBezTo>
                  <a:pt x="17575" y="21204"/>
                  <a:pt x="17412" y="21028"/>
                  <a:pt x="17208" y="21014"/>
                </a:cubicBezTo>
                <a:close/>
                <a:moveTo>
                  <a:pt x="23437" y="21270"/>
                </a:moveTo>
                <a:cubicBezTo>
                  <a:pt x="23102" y="21270"/>
                  <a:pt x="23106" y="21790"/>
                  <a:pt x="23448" y="21790"/>
                </a:cubicBezTo>
                <a:cubicBezTo>
                  <a:pt x="23457" y="21790"/>
                  <a:pt x="23465" y="21789"/>
                  <a:pt x="23474" y="21789"/>
                </a:cubicBezTo>
                <a:cubicBezTo>
                  <a:pt x="23610" y="21775"/>
                  <a:pt x="23719" y="21666"/>
                  <a:pt x="23719" y="21531"/>
                </a:cubicBezTo>
                <a:cubicBezTo>
                  <a:pt x="23705" y="21395"/>
                  <a:pt x="23610" y="21272"/>
                  <a:pt x="23474" y="21272"/>
                </a:cubicBezTo>
                <a:cubicBezTo>
                  <a:pt x="23461" y="21271"/>
                  <a:pt x="23449" y="21270"/>
                  <a:pt x="23437" y="21270"/>
                </a:cubicBezTo>
                <a:close/>
                <a:moveTo>
                  <a:pt x="13171" y="21218"/>
                </a:moveTo>
                <a:lnTo>
                  <a:pt x="13375" y="21598"/>
                </a:lnTo>
                <a:lnTo>
                  <a:pt x="12994" y="21802"/>
                </a:lnTo>
                <a:lnTo>
                  <a:pt x="12763" y="21408"/>
                </a:lnTo>
                <a:lnTo>
                  <a:pt x="13171" y="21218"/>
                </a:lnTo>
                <a:close/>
                <a:moveTo>
                  <a:pt x="10425" y="21272"/>
                </a:moveTo>
                <a:lnTo>
                  <a:pt x="10643" y="21694"/>
                </a:lnTo>
                <a:lnTo>
                  <a:pt x="10262" y="21857"/>
                </a:lnTo>
                <a:lnTo>
                  <a:pt x="9952" y="21412"/>
                </a:lnTo>
                <a:lnTo>
                  <a:pt x="9952" y="21412"/>
                </a:lnTo>
                <a:cubicBezTo>
                  <a:pt x="10028" y="21429"/>
                  <a:pt x="10080" y="21439"/>
                  <a:pt x="10123" y="21439"/>
                </a:cubicBezTo>
                <a:cubicBezTo>
                  <a:pt x="10210" y="21439"/>
                  <a:pt x="10266" y="21396"/>
                  <a:pt x="10425" y="21272"/>
                </a:cubicBezTo>
                <a:close/>
                <a:moveTo>
                  <a:pt x="24262" y="21639"/>
                </a:moveTo>
                <a:cubicBezTo>
                  <a:pt x="24221" y="21639"/>
                  <a:pt x="24153" y="21734"/>
                  <a:pt x="24153" y="21789"/>
                </a:cubicBezTo>
                <a:cubicBezTo>
                  <a:pt x="24153" y="21830"/>
                  <a:pt x="24249" y="21911"/>
                  <a:pt x="24289" y="21911"/>
                </a:cubicBezTo>
                <a:cubicBezTo>
                  <a:pt x="24330" y="21911"/>
                  <a:pt x="24398" y="21830"/>
                  <a:pt x="24507" y="21748"/>
                </a:cubicBezTo>
                <a:cubicBezTo>
                  <a:pt x="24385" y="21694"/>
                  <a:pt x="24317" y="21639"/>
                  <a:pt x="24262" y="21639"/>
                </a:cubicBezTo>
                <a:close/>
                <a:moveTo>
                  <a:pt x="7680" y="21408"/>
                </a:moveTo>
                <a:lnTo>
                  <a:pt x="7870" y="21748"/>
                </a:lnTo>
                <a:lnTo>
                  <a:pt x="7544" y="21925"/>
                </a:lnTo>
                <a:lnTo>
                  <a:pt x="7340" y="21585"/>
                </a:lnTo>
                <a:lnTo>
                  <a:pt x="7680" y="21408"/>
                </a:lnTo>
                <a:close/>
                <a:moveTo>
                  <a:pt x="20742" y="21245"/>
                </a:moveTo>
                <a:cubicBezTo>
                  <a:pt x="20552" y="21245"/>
                  <a:pt x="20402" y="21408"/>
                  <a:pt x="20402" y="21598"/>
                </a:cubicBezTo>
                <a:cubicBezTo>
                  <a:pt x="20415" y="21781"/>
                  <a:pt x="20553" y="21926"/>
                  <a:pt x="20720" y="21926"/>
                </a:cubicBezTo>
                <a:cubicBezTo>
                  <a:pt x="20727" y="21926"/>
                  <a:pt x="20734" y="21925"/>
                  <a:pt x="20742" y="21925"/>
                </a:cubicBezTo>
                <a:cubicBezTo>
                  <a:pt x="20932" y="21925"/>
                  <a:pt x="21082" y="21762"/>
                  <a:pt x="21082" y="21571"/>
                </a:cubicBezTo>
                <a:cubicBezTo>
                  <a:pt x="21082" y="21395"/>
                  <a:pt x="20932" y="21245"/>
                  <a:pt x="20742" y="21245"/>
                </a:cubicBezTo>
                <a:close/>
                <a:moveTo>
                  <a:pt x="4961" y="21490"/>
                </a:moveTo>
                <a:lnTo>
                  <a:pt x="5124" y="21802"/>
                </a:lnTo>
                <a:lnTo>
                  <a:pt x="4812" y="21965"/>
                </a:lnTo>
                <a:lnTo>
                  <a:pt x="4635" y="21653"/>
                </a:lnTo>
                <a:lnTo>
                  <a:pt x="4961" y="21490"/>
                </a:lnTo>
                <a:close/>
                <a:moveTo>
                  <a:pt x="2202" y="21544"/>
                </a:moveTo>
                <a:lnTo>
                  <a:pt x="2365" y="21870"/>
                </a:lnTo>
                <a:lnTo>
                  <a:pt x="2066" y="22033"/>
                </a:lnTo>
                <a:lnTo>
                  <a:pt x="1876" y="21721"/>
                </a:lnTo>
                <a:lnTo>
                  <a:pt x="2202" y="21544"/>
                </a:lnTo>
                <a:close/>
                <a:moveTo>
                  <a:pt x="18010" y="21299"/>
                </a:moveTo>
                <a:cubicBezTo>
                  <a:pt x="17684" y="21313"/>
                  <a:pt x="17520" y="21721"/>
                  <a:pt x="17765" y="21952"/>
                </a:cubicBezTo>
                <a:cubicBezTo>
                  <a:pt x="17838" y="22020"/>
                  <a:pt x="17926" y="22051"/>
                  <a:pt x="18014" y="22051"/>
                </a:cubicBezTo>
                <a:cubicBezTo>
                  <a:pt x="18205" y="22051"/>
                  <a:pt x="18390" y="21904"/>
                  <a:pt x="18390" y="21680"/>
                </a:cubicBezTo>
                <a:cubicBezTo>
                  <a:pt x="18404" y="21463"/>
                  <a:pt x="18227" y="21299"/>
                  <a:pt x="18010" y="21299"/>
                </a:cubicBezTo>
                <a:close/>
                <a:moveTo>
                  <a:pt x="11268" y="21571"/>
                </a:moveTo>
                <a:lnTo>
                  <a:pt x="11472" y="21938"/>
                </a:lnTo>
                <a:lnTo>
                  <a:pt x="11078" y="22115"/>
                </a:lnTo>
                <a:lnTo>
                  <a:pt x="10874" y="21775"/>
                </a:lnTo>
                <a:cubicBezTo>
                  <a:pt x="10996" y="21707"/>
                  <a:pt x="11132" y="21639"/>
                  <a:pt x="11268" y="21571"/>
                </a:cubicBezTo>
                <a:close/>
                <a:moveTo>
                  <a:pt x="8522" y="21626"/>
                </a:moveTo>
                <a:lnTo>
                  <a:pt x="8685" y="21993"/>
                </a:lnTo>
                <a:lnTo>
                  <a:pt x="8359" y="22183"/>
                </a:lnTo>
                <a:lnTo>
                  <a:pt x="8155" y="21843"/>
                </a:lnTo>
                <a:lnTo>
                  <a:pt x="8522" y="21626"/>
                </a:lnTo>
                <a:close/>
                <a:moveTo>
                  <a:pt x="21571" y="21544"/>
                </a:moveTo>
                <a:cubicBezTo>
                  <a:pt x="21163" y="21544"/>
                  <a:pt x="21141" y="22170"/>
                  <a:pt x="21571" y="22197"/>
                </a:cubicBezTo>
                <a:cubicBezTo>
                  <a:pt x="21748" y="22197"/>
                  <a:pt x="21897" y="22047"/>
                  <a:pt x="21884" y="21857"/>
                </a:cubicBezTo>
                <a:lnTo>
                  <a:pt x="21884" y="21857"/>
                </a:lnTo>
                <a:lnTo>
                  <a:pt x="21897" y="21870"/>
                </a:lnTo>
                <a:cubicBezTo>
                  <a:pt x="21897" y="21694"/>
                  <a:pt x="21761" y="21558"/>
                  <a:pt x="21585" y="21544"/>
                </a:cubicBezTo>
                <a:cubicBezTo>
                  <a:pt x="21580" y="21544"/>
                  <a:pt x="21576" y="21544"/>
                  <a:pt x="21571" y="21544"/>
                </a:cubicBezTo>
                <a:close/>
                <a:moveTo>
                  <a:pt x="5790" y="21721"/>
                </a:moveTo>
                <a:lnTo>
                  <a:pt x="5953" y="22033"/>
                </a:lnTo>
                <a:lnTo>
                  <a:pt x="5641" y="22224"/>
                </a:lnTo>
                <a:lnTo>
                  <a:pt x="5464" y="21898"/>
                </a:lnTo>
                <a:lnTo>
                  <a:pt x="5790" y="21721"/>
                </a:lnTo>
                <a:close/>
                <a:moveTo>
                  <a:pt x="18802" y="21556"/>
                </a:moveTo>
                <a:cubicBezTo>
                  <a:pt x="18335" y="21556"/>
                  <a:pt x="18335" y="22293"/>
                  <a:pt x="18802" y="22293"/>
                </a:cubicBezTo>
                <a:cubicBezTo>
                  <a:pt x="18814" y="22293"/>
                  <a:pt x="18826" y="22293"/>
                  <a:pt x="18839" y="22292"/>
                </a:cubicBezTo>
                <a:cubicBezTo>
                  <a:pt x="19301" y="22265"/>
                  <a:pt x="19301" y="21585"/>
                  <a:pt x="18839" y="21558"/>
                </a:cubicBezTo>
                <a:cubicBezTo>
                  <a:pt x="18826" y="21557"/>
                  <a:pt x="18814" y="21556"/>
                  <a:pt x="18802" y="21556"/>
                </a:cubicBezTo>
                <a:close/>
                <a:moveTo>
                  <a:pt x="3018" y="21789"/>
                </a:moveTo>
                <a:lnTo>
                  <a:pt x="3208" y="22129"/>
                </a:lnTo>
                <a:lnTo>
                  <a:pt x="2895" y="22305"/>
                </a:lnTo>
                <a:lnTo>
                  <a:pt x="2718" y="21965"/>
                </a:lnTo>
                <a:lnTo>
                  <a:pt x="3018" y="21789"/>
                </a:lnTo>
                <a:close/>
                <a:moveTo>
                  <a:pt x="14854" y="21616"/>
                </a:moveTo>
                <a:lnTo>
                  <a:pt x="14854" y="21616"/>
                </a:lnTo>
                <a:cubicBezTo>
                  <a:pt x="14835" y="21814"/>
                  <a:pt x="14929" y="22009"/>
                  <a:pt x="15087" y="22115"/>
                </a:cubicBezTo>
                <a:lnTo>
                  <a:pt x="14652" y="22319"/>
                </a:lnTo>
                <a:lnTo>
                  <a:pt x="14363" y="21925"/>
                </a:lnTo>
                <a:lnTo>
                  <a:pt x="14367" y="21925"/>
                </a:lnTo>
                <a:cubicBezTo>
                  <a:pt x="14367" y="21925"/>
                  <a:pt x="14367" y="21925"/>
                  <a:pt x="14367" y="21925"/>
                </a:cubicBezTo>
                <a:lnTo>
                  <a:pt x="14367" y="21925"/>
                </a:lnTo>
                <a:cubicBezTo>
                  <a:pt x="14366" y="21925"/>
                  <a:pt x="14364" y="21925"/>
                  <a:pt x="14363" y="21925"/>
                </a:cubicBezTo>
                <a:lnTo>
                  <a:pt x="14363" y="21925"/>
                </a:lnTo>
                <a:lnTo>
                  <a:pt x="14361" y="21922"/>
                </a:lnTo>
                <a:lnTo>
                  <a:pt x="14361" y="21922"/>
                </a:lnTo>
                <a:cubicBezTo>
                  <a:pt x="14363" y="21923"/>
                  <a:pt x="14365" y="21924"/>
                  <a:pt x="14367" y="21925"/>
                </a:cubicBezTo>
                <a:lnTo>
                  <a:pt x="14367" y="21925"/>
                </a:lnTo>
                <a:cubicBezTo>
                  <a:pt x="14577" y="21920"/>
                  <a:pt x="14760" y="21800"/>
                  <a:pt x="14854" y="21616"/>
                </a:cubicBezTo>
                <a:close/>
                <a:moveTo>
                  <a:pt x="12084" y="21816"/>
                </a:moveTo>
                <a:lnTo>
                  <a:pt x="12301" y="22183"/>
                </a:lnTo>
                <a:lnTo>
                  <a:pt x="11893" y="22360"/>
                </a:lnTo>
                <a:lnTo>
                  <a:pt x="11703" y="22006"/>
                </a:lnTo>
                <a:lnTo>
                  <a:pt x="12084" y="21816"/>
                </a:lnTo>
                <a:close/>
                <a:moveTo>
                  <a:pt x="9338" y="21884"/>
                </a:moveTo>
                <a:lnTo>
                  <a:pt x="9528" y="22237"/>
                </a:lnTo>
                <a:lnTo>
                  <a:pt x="9175" y="22414"/>
                </a:lnTo>
                <a:lnTo>
                  <a:pt x="8985" y="22074"/>
                </a:lnTo>
                <a:lnTo>
                  <a:pt x="9338" y="21884"/>
                </a:lnTo>
                <a:close/>
                <a:moveTo>
                  <a:pt x="22378" y="21801"/>
                </a:moveTo>
                <a:cubicBezTo>
                  <a:pt x="22223" y="21801"/>
                  <a:pt x="22087" y="21933"/>
                  <a:pt x="22074" y="22101"/>
                </a:cubicBezTo>
                <a:lnTo>
                  <a:pt x="22087" y="22101"/>
                </a:lnTo>
                <a:cubicBezTo>
                  <a:pt x="22087" y="22265"/>
                  <a:pt x="22223" y="22414"/>
                  <a:pt x="22386" y="22414"/>
                </a:cubicBezTo>
                <a:cubicBezTo>
                  <a:pt x="22395" y="22415"/>
                  <a:pt x="22403" y="22415"/>
                  <a:pt x="22411" y="22415"/>
                </a:cubicBezTo>
                <a:cubicBezTo>
                  <a:pt x="22575" y="22415"/>
                  <a:pt x="22699" y="22284"/>
                  <a:pt x="22699" y="22115"/>
                </a:cubicBezTo>
                <a:cubicBezTo>
                  <a:pt x="22713" y="21938"/>
                  <a:pt x="22577" y="21802"/>
                  <a:pt x="22400" y="21802"/>
                </a:cubicBezTo>
                <a:cubicBezTo>
                  <a:pt x="22393" y="21802"/>
                  <a:pt x="22385" y="21801"/>
                  <a:pt x="22378" y="21801"/>
                </a:cubicBezTo>
                <a:close/>
                <a:moveTo>
                  <a:pt x="6606" y="21965"/>
                </a:moveTo>
                <a:lnTo>
                  <a:pt x="6796" y="22332"/>
                </a:lnTo>
                <a:lnTo>
                  <a:pt x="6470" y="22482"/>
                </a:lnTo>
                <a:lnTo>
                  <a:pt x="6280" y="22142"/>
                </a:lnTo>
                <a:lnTo>
                  <a:pt x="6606" y="21965"/>
                </a:lnTo>
                <a:close/>
                <a:moveTo>
                  <a:pt x="19682" y="21802"/>
                </a:moveTo>
                <a:cubicBezTo>
                  <a:pt x="19233" y="21816"/>
                  <a:pt x="19206" y="22482"/>
                  <a:pt x="19654" y="22523"/>
                </a:cubicBezTo>
                <a:cubicBezTo>
                  <a:pt x="19845" y="22523"/>
                  <a:pt x="20008" y="22387"/>
                  <a:pt x="20035" y="22183"/>
                </a:cubicBezTo>
                <a:cubicBezTo>
                  <a:pt x="20035" y="21979"/>
                  <a:pt x="19886" y="21816"/>
                  <a:pt x="19682" y="21802"/>
                </a:cubicBezTo>
                <a:close/>
                <a:moveTo>
                  <a:pt x="3887" y="22033"/>
                </a:moveTo>
                <a:lnTo>
                  <a:pt x="4051" y="22373"/>
                </a:lnTo>
                <a:lnTo>
                  <a:pt x="3711" y="22550"/>
                </a:lnTo>
                <a:lnTo>
                  <a:pt x="3548" y="22237"/>
                </a:lnTo>
                <a:lnTo>
                  <a:pt x="3887" y="22033"/>
                </a:lnTo>
                <a:close/>
                <a:moveTo>
                  <a:pt x="1128" y="22129"/>
                </a:moveTo>
                <a:lnTo>
                  <a:pt x="1305" y="22441"/>
                </a:lnTo>
                <a:lnTo>
                  <a:pt x="992" y="22618"/>
                </a:lnTo>
                <a:lnTo>
                  <a:pt x="816" y="22292"/>
                </a:lnTo>
                <a:lnTo>
                  <a:pt x="1128" y="22129"/>
                </a:lnTo>
                <a:close/>
                <a:moveTo>
                  <a:pt x="16920" y="21840"/>
                </a:moveTo>
                <a:cubicBezTo>
                  <a:pt x="16819" y="21840"/>
                  <a:pt x="16723" y="21879"/>
                  <a:pt x="16651" y="21952"/>
                </a:cubicBezTo>
                <a:cubicBezTo>
                  <a:pt x="16597" y="22005"/>
                  <a:pt x="16544" y="22071"/>
                  <a:pt x="16491" y="22125"/>
                </a:cubicBezTo>
                <a:lnTo>
                  <a:pt x="16491" y="22125"/>
                </a:lnTo>
                <a:cubicBezTo>
                  <a:pt x="16490" y="22123"/>
                  <a:pt x="16490" y="22122"/>
                  <a:pt x="16489" y="22120"/>
                </a:cubicBezTo>
                <a:lnTo>
                  <a:pt x="16489" y="22120"/>
                </a:lnTo>
                <a:cubicBezTo>
                  <a:pt x="16489" y="22123"/>
                  <a:pt x="16488" y="22126"/>
                  <a:pt x="16487" y="22129"/>
                </a:cubicBezTo>
                <a:cubicBezTo>
                  <a:pt x="16489" y="22127"/>
                  <a:pt x="16490" y="22126"/>
                  <a:pt x="16491" y="22125"/>
                </a:cubicBezTo>
                <a:lnTo>
                  <a:pt x="16491" y="22125"/>
                </a:lnTo>
                <a:cubicBezTo>
                  <a:pt x="16516" y="22203"/>
                  <a:pt x="16529" y="22281"/>
                  <a:pt x="16542" y="22346"/>
                </a:cubicBezTo>
                <a:cubicBezTo>
                  <a:pt x="16593" y="22513"/>
                  <a:pt x="16741" y="22619"/>
                  <a:pt x="16906" y="22619"/>
                </a:cubicBezTo>
                <a:cubicBezTo>
                  <a:pt x="16916" y="22619"/>
                  <a:pt x="16926" y="22619"/>
                  <a:pt x="16936" y="22618"/>
                </a:cubicBezTo>
                <a:cubicBezTo>
                  <a:pt x="17099" y="22604"/>
                  <a:pt x="17249" y="22496"/>
                  <a:pt x="17289" y="22332"/>
                </a:cubicBezTo>
                <a:cubicBezTo>
                  <a:pt x="17344" y="22169"/>
                  <a:pt x="17276" y="21993"/>
                  <a:pt x="17126" y="21898"/>
                </a:cubicBezTo>
                <a:cubicBezTo>
                  <a:pt x="17060" y="21859"/>
                  <a:pt x="16989" y="21840"/>
                  <a:pt x="16920" y="21840"/>
                </a:cubicBezTo>
                <a:close/>
                <a:moveTo>
                  <a:pt x="23227" y="22073"/>
                </a:moveTo>
                <a:cubicBezTo>
                  <a:pt x="23219" y="22073"/>
                  <a:pt x="23210" y="22074"/>
                  <a:pt x="23202" y="22074"/>
                </a:cubicBezTo>
                <a:cubicBezTo>
                  <a:pt x="23039" y="22074"/>
                  <a:pt x="22930" y="22210"/>
                  <a:pt x="22930" y="22373"/>
                </a:cubicBezTo>
                <a:cubicBezTo>
                  <a:pt x="22944" y="22536"/>
                  <a:pt x="23080" y="22645"/>
                  <a:pt x="23243" y="22645"/>
                </a:cubicBezTo>
                <a:cubicBezTo>
                  <a:pt x="23392" y="22618"/>
                  <a:pt x="23501" y="22496"/>
                  <a:pt x="23501" y="22346"/>
                </a:cubicBezTo>
                <a:cubicBezTo>
                  <a:pt x="23501" y="22191"/>
                  <a:pt x="23379" y="22073"/>
                  <a:pt x="23227" y="22073"/>
                </a:cubicBezTo>
                <a:close/>
                <a:moveTo>
                  <a:pt x="10167" y="22129"/>
                </a:moveTo>
                <a:lnTo>
                  <a:pt x="10357" y="22523"/>
                </a:lnTo>
                <a:lnTo>
                  <a:pt x="10004" y="22699"/>
                </a:lnTo>
                <a:lnTo>
                  <a:pt x="9814" y="22319"/>
                </a:lnTo>
                <a:lnTo>
                  <a:pt x="10167" y="22129"/>
                </a:lnTo>
                <a:close/>
                <a:moveTo>
                  <a:pt x="12926" y="22047"/>
                </a:moveTo>
                <a:lnTo>
                  <a:pt x="13117" y="22414"/>
                </a:lnTo>
                <a:lnTo>
                  <a:pt x="12709" y="22699"/>
                </a:lnTo>
                <a:lnTo>
                  <a:pt x="12704" y="22699"/>
                </a:lnTo>
                <a:lnTo>
                  <a:pt x="12546" y="22251"/>
                </a:lnTo>
                <a:lnTo>
                  <a:pt x="12926" y="22047"/>
                </a:lnTo>
                <a:close/>
                <a:moveTo>
                  <a:pt x="7421" y="22237"/>
                </a:moveTo>
                <a:lnTo>
                  <a:pt x="7625" y="22564"/>
                </a:lnTo>
                <a:lnTo>
                  <a:pt x="7285" y="22740"/>
                </a:lnTo>
                <a:lnTo>
                  <a:pt x="7109" y="22414"/>
                </a:lnTo>
                <a:lnTo>
                  <a:pt x="7421" y="22237"/>
                </a:lnTo>
                <a:close/>
                <a:moveTo>
                  <a:pt x="20497" y="22060"/>
                </a:moveTo>
                <a:cubicBezTo>
                  <a:pt x="20493" y="22060"/>
                  <a:pt x="20488" y="22060"/>
                  <a:pt x="20484" y="22061"/>
                </a:cubicBezTo>
                <a:cubicBezTo>
                  <a:pt x="20026" y="22074"/>
                  <a:pt x="20035" y="22768"/>
                  <a:pt x="20497" y="22768"/>
                </a:cubicBezTo>
                <a:cubicBezTo>
                  <a:pt x="20502" y="22768"/>
                  <a:pt x="20506" y="22768"/>
                  <a:pt x="20511" y="22767"/>
                </a:cubicBezTo>
                <a:cubicBezTo>
                  <a:pt x="20968" y="22754"/>
                  <a:pt x="20960" y="22060"/>
                  <a:pt x="20497" y="22060"/>
                </a:cubicBezTo>
                <a:close/>
                <a:moveTo>
                  <a:pt x="4703" y="22305"/>
                </a:moveTo>
                <a:lnTo>
                  <a:pt x="4880" y="22618"/>
                </a:lnTo>
                <a:lnTo>
                  <a:pt x="4540" y="22795"/>
                </a:lnTo>
                <a:lnTo>
                  <a:pt x="4363" y="22496"/>
                </a:lnTo>
                <a:lnTo>
                  <a:pt x="4703" y="22305"/>
                </a:lnTo>
                <a:close/>
                <a:moveTo>
                  <a:pt x="24045" y="22373"/>
                </a:moveTo>
                <a:cubicBezTo>
                  <a:pt x="23922" y="22373"/>
                  <a:pt x="23827" y="22468"/>
                  <a:pt x="23827" y="22591"/>
                </a:cubicBezTo>
                <a:lnTo>
                  <a:pt x="23841" y="22591"/>
                </a:lnTo>
                <a:cubicBezTo>
                  <a:pt x="23827" y="22713"/>
                  <a:pt x="23922" y="22808"/>
                  <a:pt x="24031" y="22822"/>
                </a:cubicBezTo>
                <a:cubicBezTo>
                  <a:pt x="24330" y="22822"/>
                  <a:pt x="24344" y="22387"/>
                  <a:pt x="24045" y="22373"/>
                </a:cubicBezTo>
                <a:close/>
                <a:moveTo>
                  <a:pt x="1957" y="22373"/>
                </a:moveTo>
                <a:lnTo>
                  <a:pt x="2134" y="22686"/>
                </a:lnTo>
                <a:lnTo>
                  <a:pt x="1821" y="22849"/>
                </a:lnTo>
                <a:lnTo>
                  <a:pt x="1645" y="22536"/>
                </a:lnTo>
                <a:lnTo>
                  <a:pt x="1957" y="22373"/>
                </a:lnTo>
                <a:close/>
                <a:moveTo>
                  <a:pt x="17738" y="22115"/>
                </a:moveTo>
                <a:cubicBezTo>
                  <a:pt x="17520" y="22115"/>
                  <a:pt x="17357" y="22292"/>
                  <a:pt x="17357" y="22509"/>
                </a:cubicBezTo>
                <a:cubicBezTo>
                  <a:pt x="17357" y="22713"/>
                  <a:pt x="17520" y="22890"/>
                  <a:pt x="17738" y="22890"/>
                </a:cubicBezTo>
                <a:cubicBezTo>
                  <a:pt x="17955" y="22890"/>
                  <a:pt x="18119" y="22713"/>
                  <a:pt x="18132" y="22509"/>
                </a:cubicBezTo>
                <a:cubicBezTo>
                  <a:pt x="18119" y="22292"/>
                  <a:pt x="17955" y="22129"/>
                  <a:pt x="17738" y="22115"/>
                </a:cubicBezTo>
                <a:close/>
                <a:moveTo>
                  <a:pt x="10983" y="22400"/>
                </a:moveTo>
                <a:lnTo>
                  <a:pt x="11186" y="22754"/>
                </a:lnTo>
                <a:lnTo>
                  <a:pt x="10833" y="22944"/>
                </a:lnTo>
                <a:lnTo>
                  <a:pt x="10629" y="22591"/>
                </a:lnTo>
                <a:lnTo>
                  <a:pt x="10983" y="22400"/>
                </a:lnTo>
                <a:close/>
                <a:moveTo>
                  <a:pt x="8251" y="22468"/>
                </a:moveTo>
                <a:lnTo>
                  <a:pt x="8441" y="22808"/>
                </a:lnTo>
                <a:lnTo>
                  <a:pt x="8101" y="22998"/>
                </a:lnTo>
                <a:lnTo>
                  <a:pt x="7938" y="22659"/>
                </a:lnTo>
                <a:lnTo>
                  <a:pt x="8251" y="22468"/>
                </a:lnTo>
                <a:close/>
                <a:moveTo>
                  <a:pt x="21313" y="22346"/>
                </a:moveTo>
                <a:cubicBezTo>
                  <a:pt x="21136" y="22346"/>
                  <a:pt x="20986" y="22496"/>
                  <a:pt x="20973" y="22672"/>
                </a:cubicBezTo>
                <a:cubicBezTo>
                  <a:pt x="20973" y="22855"/>
                  <a:pt x="21111" y="23013"/>
                  <a:pt x="21291" y="23013"/>
                </a:cubicBezTo>
                <a:cubicBezTo>
                  <a:pt x="21298" y="23013"/>
                  <a:pt x="21305" y="23013"/>
                  <a:pt x="21313" y="23012"/>
                </a:cubicBezTo>
                <a:cubicBezTo>
                  <a:pt x="21321" y="23013"/>
                  <a:pt x="21329" y="23013"/>
                  <a:pt x="21337" y="23013"/>
                </a:cubicBezTo>
                <a:cubicBezTo>
                  <a:pt x="21515" y="23013"/>
                  <a:pt x="21653" y="22869"/>
                  <a:pt x="21653" y="22699"/>
                </a:cubicBezTo>
                <a:cubicBezTo>
                  <a:pt x="21666" y="22509"/>
                  <a:pt x="21517" y="22346"/>
                  <a:pt x="21313" y="22346"/>
                </a:cubicBezTo>
                <a:close/>
                <a:moveTo>
                  <a:pt x="5546" y="22550"/>
                </a:moveTo>
                <a:lnTo>
                  <a:pt x="5722" y="22863"/>
                </a:lnTo>
                <a:lnTo>
                  <a:pt x="5369" y="23026"/>
                </a:lnTo>
                <a:lnTo>
                  <a:pt x="5192" y="22727"/>
                </a:lnTo>
                <a:lnTo>
                  <a:pt x="5546" y="22550"/>
                </a:lnTo>
                <a:close/>
                <a:moveTo>
                  <a:pt x="2773" y="22618"/>
                </a:moveTo>
                <a:lnTo>
                  <a:pt x="2950" y="22958"/>
                </a:lnTo>
                <a:lnTo>
                  <a:pt x="2651" y="23134"/>
                </a:lnTo>
                <a:lnTo>
                  <a:pt x="2474" y="22795"/>
                </a:lnTo>
                <a:lnTo>
                  <a:pt x="2773" y="22618"/>
                </a:lnTo>
                <a:close/>
                <a:moveTo>
                  <a:pt x="14598" y="22536"/>
                </a:moveTo>
                <a:cubicBezTo>
                  <a:pt x="14652" y="22686"/>
                  <a:pt x="14666" y="22890"/>
                  <a:pt x="14911" y="22903"/>
                </a:cubicBezTo>
                <a:lnTo>
                  <a:pt x="14408" y="23134"/>
                </a:lnTo>
                <a:lnTo>
                  <a:pt x="14190" y="22754"/>
                </a:lnTo>
                <a:lnTo>
                  <a:pt x="14598" y="22536"/>
                </a:lnTo>
                <a:close/>
                <a:moveTo>
                  <a:pt x="18567" y="22373"/>
                </a:moveTo>
                <a:cubicBezTo>
                  <a:pt x="18064" y="22373"/>
                  <a:pt x="18055" y="23134"/>
                  <a:pt x="18567" y="23134"/>
                </a:cubicBezTo>
                <a:cubicBezTo>
                  <a:pt x="18571" y="23135"/>
                  <a:pt x="18576" y="23135"/>
                  <a:pt x="18580" y="23135"/>
                </a:cubicBezTo>
                <a:cubicBezTo>
                  <a:pt x="19070" y="23135"/>
                  <a:pt x="19079" y="22373"/>
                  <a:pt x="18581" y="22373"/>
                </a:cubicBezTo>
                <a:cubicBezTo>
                  <a:pt x="18576" y="22373"/>
                  <a:pt x="18572" y="22373"/>
                  <a:pt x="18567" y="22373"/>
                </a:cubicBezTo>
                <a:close/>
                <a:moveTo>
                  <a:pt x="11812" y="22645"/>
                </a:moveTo>
                <a:lnTo>
                  <a:pt x="12002" y="22998"/>
                </a:lnTo>
                <a:lnTo>
                  <a:pt x="11649" y="23202"/>
                </a:lnTo>
                <a:lnTo>
                  <a:pt x="11472" y="22835"/>
                </a:lnTo>
                <a:lnTo>
                  <a:pt x="11812" y="22645"/>
                </a:lnTo>
                <a:close/>
                <a:moveTo>
                  <a:pt x="9080" y="22713"/>
                </a:moveTo>
                <a:lnTo>
                  <a:pt x="9284" y="23053"/>
                </a:lnTo>
                <a:lnTo>
                  <a:pt x="8930" y="23230"/>
                </a:lnTo>
                <a:lnTo>
                  <a:pt x="8753" y="22903"/>
                </a:lnTo>
                <a:lnTo>
                  <a:pt x="9080" y="22713"/>
                </a:lnTo>
                <a:close/>
                <a:moveTo>
                  <a:pt x="22169" y="22604"/>
                </a:moveTo>
                <a:cubicBezTo>
                  <a:pt x="21979" y="22604"/>
                  <a:pt x="21829" y="22754"/>
                  <a:pt x="21829" y="22931"/>
                </a:cubicBezTo>
                <a:cubicBezTo>
                  <a:pt x="21829" y="23125"/>
                  <a:pt x="21987" y="23250"/>
                  <a:pt x="22152" y="23250"/>
                </a:cubicBezTo>
                <a:cubicBezTo>
                  <a:pt x="22229" y="23250"/>
                  <a:pt x="22308" y="23222"/>
                  <a:pt x="22373" y="23162"/>
                </a:cubicBezTo>
                <a:cubicBezTo>
                  <a:pt x="22577" y="22971"/>
                  <a:pt x="22441" y="22618"/>
                  <a:pt x="22169" y="22604"/>
                </a:cubicBezTo>
                <a:close/>
                <a:moveTo>
                  <a:pt x="6361" y="22808"/>
                </a:moveTo>
                <a:lnTo>
                  <a:pt x="6538" y="23134"/>
                </a:lnTo>
                <a:lnTo>
                  <a:pt x="6198" y="23311"/>
                </a:lnTo>
                <a:lnTo>
                  <a:pt x="6021" y="22971"/>
                </a:lnTo>
                <a:lnTo>
                  <a:pt x="6361" y="22808"/>
                </a:lnTo>
                <a:close/>
                <a:moveTo>
                  <a:pt x="19417" y="22631"/>
                </a:moveTo>
                <a:cubicBezTo>
                  <a:pt x="19410" y="22631"/>
                  <a:pt x="19403" y="22631"/>
                  <a:pt x="19396" y="22632"/>
                </a:cubicBezTo>
                <a:cubicBezTo>
                  <a:pt x="19192" y="22632"/>
                  <a:pt x="19029" y="22795"/>
                  <a:pt x="19016" y="22998"/>
                </a:cubicBezTo>
                <a:cubicBezTo>
                  <a:pt x="19029" y="23202"/>
                  <a:pt x="19192" y="23365"/>
                  <a:pt x="19396" y="23365"/>
                </a:cubicBezTo>
                <a:cubicBezTo>
                  <a:pt x="19600" y="23365"/>
                  <a:pt x="19763" y="23189"/>
                  <a:pt x="19763" y="22998"/>
                </a:cubicBezTo>
                <a:cubicBezTo>
                  <a:pt x="19763" y="22802"/>
                  <a:pt x="19599" y="22631"/>
                  <a:pt x="19417" y="22631"/>
                </a:cubicBezTo>
                <a:close/>
                <a:moveTo>
                  <a:pt x="3616" y="22890"/>
                </a:moveTo>
                <a:lnTo>
                  <a:pt x="3779" y="23202"/>
                </a:lnTo>
                <a:lnTo>
                  <a:pt x="3466" y="23379"/>
                </a:lnTo>
                <a:lnTo>
                  <a:pt x="3289" y="23053"/>
                </a:lnTo>
                <a:lnTo>
                  <a:pt x="3616" y="22890"/>
                </a:lnTo>
                <a:close/>
                <a:moveTo>
                  <a:pt x="884" y="22958"/>
                </a:moveTo>
                <a:lnTo>
                  <a:pt x="1060" y="23270"/>
                </a:lnTo>
                <a:lnTo>
                  <a:pt x="748" y="23433"/>
                </a:lnTo>
                <a:lnTo>
                  <a:pt x="557" y="23121"/>
                </a:lnTo>
                <a:lnTo>
                  <a:pt x="884" y="22958"/>
                </a:lnTo>
                <a:close/>
                <a:moveTo>
                  <a:pt x="12698" y="22735"/>
                </a:moveTo>
                <a:cubicBezTo>
                  <a:pt x="12710" y="22913"/>
                  <a:pt x="12721" y="23089"/>
                  <a:pt x="12899" y="23230"/>
                </a:cubicBezTo>
                <a:lnTo>
                  <a:pt x="12491" y="23433"/>
                </a:lnTo>
                <a:lnTo>
                  <a:pt x="12287" y="23080"/>
                </a:lnTo>
                <a:cubicBezTo>
                  <a:pt x="12383" y="23039"/>
                  <a:pt x="12464" y="22998"/>
                  <a:pt x="12546" y="22944"/>
                </a:cubicBezTo>
                <a:cubicBezTo>
                  <a:pt x="12608" y="22882"/>
                  <a:pt x="12658" y="22809"/>
                  <a:pt x="12698" y="22735"/>
                </a:cubicBezTo>
                <a:close/>
                <a:moveTo>
                  <a:pt x="22957" y="22876"/>
                </a:moveTo>
                <a:cubicBezTo>
                  <a:pt x="22794" y="22890"/>
                  <a:pt x="22672" y="23012"/>
                  <a:pt x="22672" y="23175"/>
                </a:cubicBezTo>
                <a:cubicBezTo>
                  <a:pt x="22672" y="23338"/>
                  <a:pt x="22808" y="23488"/>
                  <a:pt x="22971" y="23488"/>
                </a:cubicBezTo>
                <a:cubicBezTo>
                  <a:pt x="23148" y="23474"/>
                  <a:pt x="23270" y="23338"/>
                  <a:pt x="23284" y="23175"/>
                </a:cubicBezTo>
                <a:cubicBezTo>
                  <a:pt x="23270" y="22998"/>
                  <a:pt x="23134" y="22876"/>
                  <a:pt x="22957" y="22876"/>
                </a:cubicBezTo>
                <a:close/>
                <a:moveTo>
                  <a:pt x="9922" y="22944"/>
                </a:moveTo>
                <a:lnTo>
                  <a:pt x="10099" y="23338"/>
                </a:lnTo>
                <a:lnTo>
                  <a:pt x="9759" y="23515"/>
                </a:lnTo>
                <a:lnTo>
                  <a:pt x="9583" y="23134"/>
                </a:lnTo>
                <a:lnTo>
                  <a:pt x="9922" y="22944"/>
                </a:lnTo>
                <a:close/>
                <a:moveTo>
                  <a:pt x="7190" y="23066"/>
                </a:moveTo>
                <a:lnTo>
                  <a:pt x="7381" y="23379"/>
                </a:lnTo>
                <a:lnTo>
                  <a:pt x="7014" y="23556"/>
                </a:lnTo>
                <a:lnTo>
                  <a:pt x="6837" y="23243"/>
                </a:lnTo>
                <a:lnTo>
                  <a:pt x="7190" y="23066"/>
                </a:lnTo>
                <a:close/>
                <a:moveTo>
                  <a:pt x="20225" y="22890"/>
                </a:moveTo>
                <a:cubicBezTo>
                  <a:pt x="19763" y="22890"/>
                  <a:pt x="19754" y="23583"/>
                  <a:pt x="20212" y="23597"/>
                </a:cubicBezTo>
                <a:cubicBezTo>
                  <a:pt x="20416" y="23597"/>
                  <a:pt x="20579" y="23433"/>
                  <a:pt x="20579" y="23243"/>
                </a:cubicBezTo>
                <a:cubicBezTo>
                  <a:pt x="20579" y="23053"/>
                  <a:pt x="20429" y="22903"/>
                  <a:pt x="20239" y="22890"/>
                </a:cubicBezTo>
                <a:cubicBezTo>
                  <a:pt x="20234" y="22890"/>
                  <a:pt x="20230" y="22890"/>
                  <a:pt x="20225" y="22890"/>
                </a:cubicBezTo>
                <a:close/>
                <a:moveTo>
                  <a:pt x="4431" y="23134"/>
                </a:moveTo>
                <a:lnTo>
                  <a:pt x="4608" y="23433"/>
                </a:lnTo>
                <a:lnTo>
                  <a:pt x="4295" y="23624"/>
                </a:lnTo>
                <a:lnTo>
                  <a:pt x="4118" y="23311"/>
                </a:lnTo>
                <a:lnTo>
                  <a:pt x="4431" y="23134"/>
                </a:lnTo>
                <a:close/>
                <a:moveTo>
                  <a:pt x="1713" y="23202"/>
                </a:moveTo>
                <a:lnTo>
                  <a:pt x="1876" y="23515"/>
                </a:lnTo>
                <a:lnTo>
                  <a:pt x="1563" y="23692"/>
                </a:lnTo>
                <a:lnTo>
                  <a:pt x="1386" y="23365"/>
                </a:lnTo>
                <a:lnTo>
                  <a:pt x="1713" y="23202"/>
                </a:lnTo>
                <a:close/>
                <a:moveTo>
                  <a:pt x="13497" y="23134"/>
                </a:moveTo>
                <a:lnTo>
                  <a:pt x="13715" y="23529"/>
                </a:lnTo>
                <a:lnTo>
                  <a:pt x="13307" y="23705"/>
                </a:lnTo>
                <a:lnTo>
                  <a:pt x="13103" y="23325"/>
                </a:lnTo>
                <a:lnTo>
                  <a:pt x="13497" y="23134"/>
                </a:lnTo>
                <a:close/>
                <a:moveTo>
                  <a:pt x="17497" y="22943"/>
                </a:moveTo>
                <a:cubicBezTo>
                  <a:pt x="17289" y="22943"/>
                  <a:pt x="17113" y="23115"/>
                  <a:pt x="17113" y="23325"/>
                </a:cubicBezTo>
                <a:cubicBezTo>
                  <a:pt x="17099" y="23542"/>
                  <a:pt x="17276" y="23719"/>
                  <a:pt x="17493" y="23719"/>
                </a:cubicBezTo>
                <a:cubicBezTo>
                  <a:pt x="17697" y="23719"/>
                  <a:pt x="17874" y="23556"/>
                  <a:pt x="17887" y="23352"/>
                </a:cubicBezTo>
                <a:cubicBezTo>
                  <a:pt x="17901" y="23134"/>
                  <a:pt x="17738" y="22958"/>
                  <a:pt x="17520" y="22944"/>
                </a:cubicBezTo>
                <a:cubicBezTo>
                  <a:pt x="17513" y="22944"/>
                  <a:pt x="17505" y="22943"/>
                  <a:pt x="17497" y="22943"/>
                </a:cubicBezTo>
                <a:close/>
                <a:moveTo>
                  <a:pt x="23800" y="23189"/>
                </a:moveTo>
                <a:cubicBezTo>
                  <a:pt x="23651" y="23189"/>
                  <a:pt x="23528" y="23298"/>
                  <a:pt x="23528" y="23447"/>
                </a:cubicBezTo>
                <a:cubicBezTo>
                  <a:pt x="23528" y="23597"/>
                  <a:pt x="23637" y="23719"/>
                  <a:pt x="23786" y="23732"/>
                </a:cubicBezTo>
                <a:cubicBezTo>
                  <a:pt x="23936" y="23732"/>
                  <a:pt x="24058" y="23610"/>
                  <a:pt x="24072" y="23474"/>
                </a:cubicBezTo>
                <a:cubicBezTo>
                  <a:pt x="24086" y="23311"/>
                  <a:pt x="23950" y="23189"/>
                  <a:pt x="23800" y="23189"/>
                </a:cubicBezTo>
                <a:close/>
                <a:moveTo>
                  <a:pt x="10738" y="23230"/>
                </a:moveTo>
                <a:lnTo>
                  <a:pt x="10942" y="23569"/>
                </a:lnTo>
                <a:lnTo>
                  <a:pt x="10602" y="23760"/>
                </a:lnTo>
                <a:lnTo>
                  <a:pt x="10398" y="23420"/>
                </a:lnTo>
                <a:lnTo>
                  <a:pt x="10738" y="23230"/>
                </a:lnTo>
                <a:close/>
                <a:moveTo>
                  <a:pt x="8019" y="23311"/>
                </a:moveTo>
                <a:lnTo>
                  <a:pt x="8183" y="23624"/>
                </a:lnTo>
                <a:lnTo>
                  <a:pt x="7843" y="23814"/>
                </a:lnTo>
                <a:lnTo>
                  <a:pt x="7652" y="23488"/>
                </a:lnTo>
                <a:lnTo>
                  <a:pt x="8019" y="23311"/>
                </a:lnTo>
                <a:close/>
                <a:moveTo>
                  <a:pt x="5260" y="23393"/>
                </a:moveTo>
                <a:lnTo>
                  <a:pt x="5437" y="23705"/>
                </a:lnTo>
                <a:lnTo>
                  <a:pt x="5124" y="23868"/>
                </a:lnTo>
                <a:lnTo>
                  <a:pt x="4934" y="23569"/>
                </a:lnTo>
                <a:lnTo>
                  <a:pt x="5260" y="23393"/>
                </a:lnTo>
                <a:close/>
                <a:moveTo>
                  <a:pt x="21041" y="23161"/>
                </a:moveTo>
                <a:cubicBezTo>
                  <a:pt x="21036" y="23161"/>
                  <a:pt x="21032" y="23161"/>
                  <a:pt x="21027" y="23162"/>
                </a:cubicBezTo>
                <a:cubicBezTo>
                  <a:pt x="20570" y="23189"/>
                  <a:pt x="20592" y="23869"/>
                  <a:pt x="21041" y="23869"/>
                </a:cubicBezTo>
                <a:cubicBezTo>
                  <a:pt x="21046" y="23869"/>
                  <a:pt x="21050" y="23869"/>
                  <a:pt x="21054" y="23868"/>
                </a:cubicBezTo>
                <a:cubicBezTo>
                  <a:pt x="21526" y="23841"/>
                  <a:pt x="21503" y="23161"/>
                  <a:pt x="21041" y="23161"/>
                </a:cubicBezTo>
                <a:close/>
                <a:moveTo>
                  <a:pt x="24595" y="23541"/>
                </a:moveTo>
                <a:cubicBezTo>
                  <a:pt x="24509" y="23541"/>
                  <a:pt x="24440" y="23617"/>
                  <a:pt x="24453" y="23705"/>
                </a:cubicBezTo>
                <a:cubicBezTo>
                  <a:pt x="24465" y="23805"/>
                  <a:pt x="24523" y="23870"/>
                  <a:pt x="24606" y="23870"/>
                </a:cubicBezTo>
                <a:cubicBezTo>
                  <a:pt x="24613" y="23870"/>
                  <a:pt x="24621" y="23870"/>
                  <a:pt x="24629" y="23868"/>
                </a:cubicBezTo>
                <a:cubicBezTo>
                  <a:pt x="24697" y="23855"/>
                  <a:pt x="24752" y="23773"/>
                  <a:pt x="24860" y="23692"/>
                </a:cubicBezTo>
                <a:cubicBezTo>
                  <a:pt x="24752" y="23610"/>
                  <a:pt x="24684" y="23542"/>
                  <a:pt x="24616" y="23542"/>
                </a:cubicBezTo>
                <a:cubicBezTo>
                  <a:pt x="24609" y="23541"/>
                  <a:pt x="24602" y="23541"/>
                  <a:pt x="24595" y="23541"/>
                </a:cubicBezTo>
                <a:close/>
                <a:moveTo>
                  <a:pt x="2528" y="23447"/>
                </a:moveTo>
                <a:lnTo>
                  <a:pt x="2718" y="23787"/>
                </a:lnTo>
                <a:lnTo>
                  <a:pt x="2406" y="23964"/>
                </a:lnTo>
                <a:lnTo>
                  <a:pt x="2229" y="23624"/>
                </a:lnTo>
                <a:lnTo>
                  <a:pt x="2528" y="23447"/>
                </a:lnTo>
                <a:close/>
                <a:moveTo>
                  <a:pt x="18311" y="23202"/>
                </a:moveTo>
                <a:cubicBezTo>
                  <a:pt x="18105" y="23202"/>
                  <a:pt x="17942" y="23360"/>
                  <a:pt x="17942" y="23569"/>
                </a:cubicBezTo>
                <a:cubicBezTo>
                  <a:pt x="17932" y="23803"/>
                  <a:pt x="18122" y="23965"/>
                  <a:pt x="18320" y="23965"/>
                </a:cubicBezTo>
                <a:cubicBezTo>
                  <a:pt x="18411" y="23965"/>
                  <a:pt x="18504" y="23932"/>
                  <a:pt x="18581" y="23855"/>
                </a:cubicBezTo>
                <a:cubicBezTo>
                  <a:pt x="18839" y="23624"/>
                  <a:pt x="18676" y="23216"/>
                  <a:pt x="18336" y="23202"/>
                </a:cubicBezTo>
                <a:cubicBezTo>
                  <a:pt x="18328" y="23202"/>
                  <a:pt x="18319" y="23202"/>
                  <a:pt x="18311" y="23202"/>
                </a:cubicBezTo>
                <a:close/>
                <a:moveTo>
                  <a:pt x="14353" y="23379"/>
                </a:moveTo>
                <a:cubicBezTo>
                  <a:pt x="14408" y="23556"/>
                  <a:pt x="14476" y="23746"/>
                  <a:pt x="14720" y="23773"/>
                </a:cubicBezTo>
                <a:cubicBezTo>
                  <a:pt x="14530" y="23800"/>
                  <a:pt x="14313" y="23760"/>
                  <a:pt x="14163" y="23977"/>
                </a:cubicBezTo>
                <a:lnTo>
                  <a:pt x="13932" y="23597"/>
                </a:lnTo>
                <a:lnTo>
                  <a:pt x="14353" y="23379"/>
                </a:lnTo>
                <a:close/>
                <a:moveTo>
                  <a:pt x="11567" y="23474"/>
                </a:moveTo>
                <a:lnTo>
                  <a:pt x="11757" y="23814"/>
                </a:lnTo>
                <a:lnTo>
                  <a:pt x="11418" y="24004"/>
                </a:lnTo>
                <a:lnTo>
                  <a:pt x="11227" y="23665"/>
                </a:lnTo>
                <a:lnTo>
                  <a:pt x="11567" y="23474"/>
                </a:lnTo>
                <a:close/>
                <a:moveTo>
                  <a:pt x="21884" y="23420"/>
                </a:moveTo>
                <a:cubicBezTo>
                  <a:pt x="21707" y="23420"/>
                  <a:pt x="21571" y="23583"/>
                  <a:pt x="21585" y="23760"/>
                </a:cubicBezTo>
                <a:cubicBezTo>
                  <a:pt x="21571" y="23950"/>
                  <a:pt x="21720" y="24099"/>
                  <a:pt x="21911" y="24099"/>
                </a:cubicBezTo>
                <a:cubicBezTo>
                  <a:pt x="22087" y="24099"/>
                  <a:pt x="22237" y="23950"/>
                  <a:pt x="22251" y="23760"/>
                </a:cubicBezTo>
                <a:cubicBezTo>
                  <a:pt x="22251" y="23569"/>
                  <a:pt x="22087" y="23420"/>
                  <a:pt x="21884" y="23420"/>
                </a:cubicBezTo>
                <a:close/>
                <a:moveTo>
                  <a:pt x="8849" y="23556"/>
                </a:moveTo>
                <a:lnTo>
                  <a:pt x="9025" y="23882"/>
                </a:lnTo>
                <a:lnTo>
                  <a:pt x="8658" y="24113"/>
                </a:lnTo>
                <a:lnTo>
                  <a:pt x="8482" y="23746"/>
                </a:lnTo>
                <a:lnTo>
                  <a:pt x="8849" y="23556"/>
                </a:lnTo>
                <a:close/>
                <a:moveTo>
                  <a:pt x="6076" y="23624"/>
                </a:moveTo>
                <a:lnTo>
                  <a:pt x="6252" y="23964"/>
                </a:lnTo>
                <a:lnTo>
                  <a:pt x="5953" y="24127"/>
                </a:lnTo>
                <a:lnTo>
                  <a:pt x="5777" y="23787"/>
                </a:lnTo>
                <a:lnTo>
                  <a:pt x="6076" y="23624"/>
                </a:lnTo>
                <a:close/>
                <a:moveTo>
                  <a:pt x="3357" y="23719"/>
                </a:moveTo>
                <a:lnTo>
                  <a:pt x="3548" y="24032"/>
                </a:lnTo>
                <a:lnTo>
                  <a:pt x="3221" y="24195"/>
                </a:lnTo>
                <a:lnTo>
                  <a:pt x="3045" y="23882"/>
                </a:lnTo>
                <a:lnTo>
                  <a:pt x="3357" y="23719"/>
                </a:lnTo>
                <a:close/>
                <a:moveTo>
                  <a:pt x="19119" y="23441"/>
                </a:moveTo>
                <a:cubicBezTo>
                  <a:pt x="18669" y="23441"/>
                  <a:pt x="18620" y="24156"/>
                  <a:pt x="19111" y="24195"/>
                </a:cubicBezTo>
                <a:cubicBezTo>
                  <a:pt x="19132" y="24197"/>
                  <a:pt x="19153" y="24199"/>
                  <a:pt x="19173" y="24199"/>
                </a:cubicBezTo>
                <a:cubicBezTo>
                  <a:pt x="19633" y="24199"/>
                  <a:pt x="19687" y="23486"/>
                  <a:pt x="19192" y="23447"/>
                </a:cubicBezTo>
                <a:cubicBezTo>
                  <a:pt x="19167" y="23443"/>
                  <a:pt x="19143" y="23441"/>
                  <a:pt x="19119" y="23441"/>
                </a:cubicBezTo>
                <a:close/>
                <a:moveTo>
                  <a:pt x="639" y="23787"/>
                </a:moveTo>
                <a:lnTo>
                  <a:pt x="816" y="24086"/>
                </a:lnTo>
                <a:lnTo>
                  <a:pt x="476" y="24249"/>
                </a:lnTo>
                <a:lnTo>
                  <a:pt x="299" y="23950"/>
                </a:lnTo>
                <a:lnTo>
                  <a:pt x="639" y="23787"/>
                </a:lnTo>
                <a:close/>
                <a:moveTo>
                  <a:pt x="12396" y="23719"/>
                </a:moveTo>
                <a:lnTo>
                  <a:pt x="12586" y="24072"/>
                </a:lnTo>
                <a:lnTo>
                  <a:pt x="12247" y="24249"/>
                </a:lnTo>
                <a:lnTo>
                  <a:pt x="12043" y="23909"/>
                </a:lnTo>
                <a:lnTo>
                  <a:pt x="12396" y="23719"/>
                </a:lnTo>
                <a:close/>
                <a:moveTo>
                  <a:pt x="22701" y="23691"/>
                </a:moveTo>
                <a:cubicBezTo>
                  <a:pt x="22291" y="23691"/>
                  <a:pt x="22299" y="24319"/>
                  <a:pt x="22702" y="24319"/>
                </a:cubicBezTo>
                <a:cubicBezTo>
                  <a:pt x="22715" y="24319"/>
                  <a:pt x="22727" y="24318"/>
                  <a:pt x="22740" y="24317"/>
                </a:cubicBezTo>
                <a:cubicBezTo>
                  <a:pt x="22903" y="24317"/>
                  <a:pt x="23039" y="24181"/>
                  <a:pt x="23053" y="24018"/>
                </a:cubicBezTo>
                <a:cubicBezTo>
                  <a:pt x="23053" y="23828"/>
                  <a:pt x="22903" y="23692"/>
                  <a:pt x="22726" y="23692"/>
                </a:cubicBezTo>
                <a:cubicBezTo>
                  <a:pt x="22718" y="23691"/>
                  <a:pt x="22709" y="23691"/>
                  <a:pt x="22701" y="23691"/>
                </a:cubicBezTo>
                <a:close/>
                <a:moveTo>
                  <a:pt x="9664" y="23800"/>
                </a:moveTo>
                <a:lnTo>
                  <a:pt x="9854" y="24167"/>
                </a:lnTo>
                <a:lnTo>
                  <a:pt x="9515" y="24331"/>
                </a:lnTo>
                <a:lnTo>
                  <a:pt x="9324" y="23977"/>
                </a:lnTo>
                <a:lnTo>
                  <a:pt x="9664" y="23800"/>
                </a:lnTo>
                <a:close/>
                <a:moveTo>
                  <a:pt x="6918" y="23896"/>
                </a:moveTo>
                <a:lnTo>
                  <a:pt x="7095" y="24208"/>
                </a:lnTo>
                <a:lnTo>
                  <a:pt x="6769" y="24371"/>
                </a:lnTo>
                <a:lnTo>
                  <a:pt x="6592" y="24059"/>
                </a:lnTo>
                <a:lnTo>
                  <a:pt x="6918" y="23896"/>
                </a:lnTo>
                <a:close/>
                <a:moveTo>
                  <a:pt x="4186" y="23964"/>
                </a:moveTo>
                <a:lnTo>
                  <a:pt x="4363" y="24276"/>
                </a:lnTo>
                <a:lnTo>
                  <a:pt x="4051" y="24439"/>
                </a:lnTo>
                <a:lnTo>
                  <a:pt x="3874" y="24140"/>
                </a:lnTo>
                <a:lnTo>
                  <a:pt x="4186" y="23964"/>
                </a:lnTo>
                <a:close/>
                <a:moveTo>
                  <a:pt x="19945" y="23732"/>
                </a:moveTo>
                <a:cubicBezTo>
                  <a:pt x="19752" y="23732"/>
                  <a:pt x="19600" y="23903"/>
                  <a:pt x="19600" y="24099"/>
                </a:cubicBezTo>
                <a:cubicBezTo>
                  <a:pt x="19600" y="24303"/>
                  <a:pt x="19763" y="24466"/>
                  <a:pt x="19967" y="24466"/>
                </a:cubicBezTo>
                <a:cubicBezTo>
                  <a:pt x="20171" y="24466"/>
                  <a:pt x="20334" y="24303"/>
                  <a:pt x="20334" y="24099"/>
                </a:cubicBezTo>
                <a:cubicBezTo>
                  <a:pt x="20334" y="23896"/>
                  <a:pt x="20171" y="23732"/>
                  <a:pt x="19967" y="23732"/>
                </a:cubicBezTo>
                <a:cubicBezTo>
                  <a:pt x="19960" y="23732"/>
                  <a:pt x="19952" y="23732"/>
                  <a:pt x="19945" y="23732"/>
                </a:cubicBezTo>
                <a:close/>
                <a:moveTo>
                  <a:pt x="1468" y="24032"/>
                </a:moveTo>
                <a:lnTo>
                  <a:pt x="1631" y="24331"/>
                </a:lnTo>
                <a:lnTo>
                  <a:pt x="1291" y="24507"/>
                </a:lnTo>
                <a:lnTo>
                  <a:pt x="1128" y="24208"/>
                </a:lnTo>
                <a:lnTo>
                  <a:pt x="1468" y="24032"/>
                </a:lnTo>
                <a:close/>
                <a:moveTo>
                  <a:pt x="13212" y="23964"/>
                </a:moveTo>
                <a:lnTo>
                  <a:pt x="13416" y="24344"/>
                </a:lnTo>
                <a:lnTo>
                  <a:pt x="13062" y="24534"/>
                </a:lnTo>
                <a:lnTo>
                  <a:pt x="12872" y="24154"/>
                </a:lnTo>
                <a:lnTo>
                  <a:pt x="13212" y="23964"/>
                </a:lnTo>
                <a:close/>
                <a:moveTo>
                  <a:pt x="17262" y="23760"/>
                </a:moveTo>
                <a:cubicBezTo>
                  <a:pt x="16759" y="23773"/>
                  <a:pt x="16746" y="24507"/>
                  <a:pt x="17249" y="24548"/>
                </a:cubicBezTo>
                <a:cubicBezTo>
                  <a:pt x="17466" y="24548"/>
                  <a:pt x="17643" y="24371"/>
                  <a:pt x="17656" y="24154"/>
                </a:cubicBezTo>
                <a:lnTo>
                  <a:pt x="17656" y="24140"/>
                </a:lnTo>
                <a:cubicBezTo>
                  <a:pt x="17643" y="23936"/>
                  <a:pt x="17466" y="23760"/>
                  <a:pt x="17262" y="23760"/>
                </a:cubicBezTo>
                <a:close/>
                <a:moveTo>
                  <a:pt x="10493" y="24059"/>
                </a:moveTo>
                <a:lnTo>
                  <a:pt x="10684" y="24398"/>
                </a:lnTo>
                <a:lnTo>
                  <a:pt x="10344" y="24575"/>
                </a:lnTo>
                <a:lnTo>
                  <a:pt x="10167" y="24249"/>
                </a:lnTo>
                <a:lnTo>
                  <a:pt x="10493" y="24059"/>
                </a:lnTo>
                <a:close/>
                <a:moveTo>
                  <a:pt x="23568" y="23990"/>
                </a:moveTo>
                <a:cubicBezTo>
                  <a:pt x="23564" y="23990"/>
                  <a:pt x="23560" y="23991"/>
                  <a:pt x="23555" y="23991"/>
                </a:cubicBezTo>
                <a:cubicBezTo>
                  <a:pt x="23166" y="24004"/>
                  <a:pt x="23188" y="24575"/>
                  <a:pt x="23556" y="24575"/>
                </a:cubicBezTo>
                <a:cubicBezTo>
                  <a:pt x="23560" y="24575"/>
                  <a:pt x="23565" y="24575"/>
                  <a:pt x="23569" y="24575"/>
                </a:cubicBezTo>
                <a:cubicBezTo>
                  <a:pt x="23945" y="24562"/>
                  <a:pt x="23936" y="23990"/>
                  <a:pt x="23568" y="23990"/>
                </a:cubicBezTo>
                <a:close/>
                <a:moveTo>
                  <a:pt x="7734" y="24127"/>
                </a:moveTo>
                <a:lnTo>
                  <a:pt x="7924" y="24466"/>
                </a:lnTo>
                <a:lnTo>
                  <a:pt x="7598" y="24630"/>
                </a:lnTo>
                <a:lnTo>
                  <a:pt x="7421" y="24317"/>
                </a:lnTo>
                <a:lnTo>
                  <a:pt x="7734" y="24127"/>
                </a:lnTo>
                <a:close/>
                <a:moveTo>
                  <a:pt x="5002" y="24208"/>
                </a:moveTo>
                <a:lnTo>
                  <a:pt x="5192" y="24521"/>
                </a:lnTo>
                <a:lnTo>
                  <a:pt x="4866" y="24684"/>
                </a:lnTo>
                <a:lnTo>
                  <a:pt x="4703" y="24385"/>
                </a:lnTo>
                <a:lnTo>
                  <a:pt x="5002" y="24208"/>
                </a:lnTo>
                <a:close/>
                <a:moveTo>
                  <a:pt x="20774" y="23988"/>
                </a:moveTo>
                <a:cubicBezTo>
                  <a:pt x="20357" y="23988"/>
                  <a:pt x="20310" y="24645"/>
                  <a:pt x="20755" y="24684"/>
                </a:cubicBezTo>
                <a:cubicBezTo>
                  <a:pt x="20772" y="24686"/>
                  <a:pt x="20787" y="24687"/>
                  <a:pt x="20803" y="24687"/>
                </a:cubicBezTo>
                <a:cubicBezTo>
                  <a:pt x="20986" y="24687"/>
                  <a:pt x="21137" y="24545"/>
                  <a:pt x="21150" y="24358"/>
                </a:cubicBezTo>
                <a:cubicBezTo>
                  <a:pt x="21163" y="24167"/>
                  <a:pt x="21027" y="23991"/>
                  <a:pt x="20823" y="23991"/>
                </a:cubicBezTo>
                <a:cubicBezTo>
                  <a:pt x="20806" y="23989"/>
                  <a:pt x="20790" y="23988"/>
                  <a:pt x="20774" y="23988"/>
                </a:cubicBezTo>
                <a:close/>
                <a:moveTo>
                  <a:pt x="2284" y="24276"/>
                </a:moveTo>
                <a:lnTo>
                  <a:pt x="2460" y="24616"/>
                </a:lnTo>
                <a:lnTo>
                  <a:pt x="2120" y="24779"/>
                </a:lnTo>
                <a:lnTo>
                  <a:pt x="1957" y="24439"/>
                </a:lnTo>
                <a:lnTo>
                  <a:pt x="2284" y="24276"/>
                </a:lnTo>
                <a:close/>
                <a:moveTo>
                  <a:pt x="14041" y="24235"/>
                </a:moveTo>
                <a:lnTo>
                  <a:pt x="14245" y="24589"/>
                </a:lnTo>
                <a:lnTo>
                  <a:pt x="13891" y="24779"/>
                </a:lnTo>
                <a:lnTo>
                  <a:pt x="13687" y="24439"/>
                </a:lnTo>
                <a:lnTo>
                  <a:pt x="14041" y="24235"/>
                </a:lnTo>
                <a:close/>
                <a:moveTo>
                  <a:pt x="24385" y="24276"/>
                </a:moveTo>
                <a:cubicBezTo>
                  <a:pt x="24249" y="24276"/>
                  <a:pt x="24126" y="24385"/>
                  <a:pt x="24126" y="24521"/>
                </a:cubicBezTo>
                <a:cubicBezTo>
                  <a:pt x="24126" y="24657"/>
                  <a:pt x="24235" y="24765"/>
                  <a:pt x="24371" y="24779"/>
                </a:cubicBezTo>
                <a:cubicBezTo>
                  <a:pt x="24507" y="24779"/>
                  <a:pt x="24629" y="24670"/>
                  <a:pt x="24629" y="24521"/>
                </a:cubicBezTo>
                <a:cubicBezTo>
                  <a:pt x="24629" y="24385"/>
                  <a:pt x="24520" y="24276"/>
                  <a:pt x="24385" y="24276"/>
                </a:cubicBezTo>
                <a:close/>
                <a:moveTo>
                  <a:pt x="18078" y="24004"/>
                </a:moveTo>
                <a:cubicBezTo>
                  <a:pt x="17588" y="24032"/>
                  <a:pt x="17575" y="24752"/>
                  <a:pt x="18064" y="24793"/>
                </a:cubicBezTo>
                <a:cubicBezTo>
                  <a:pt x="18072" y="24793"/>
                  <a:pt x="18080" y="24793"/>
                  <a:pt x="18088" y="24793"/>
                </a:cubicBezTo>
                <a:cubicBezTo>
                  <a:pt x="18294" y="24793"/>
                  <a:pt x="18459" y="24622"/>
                  <a:pt x="18472" y="24426"/>
                </a:cubicBezTo>
                <a:cubicBezTo>
                  <a:pt x="18486" y="24195"/>
                  <a:pt x="18309" y="24004"/>
                  <a:pt x="18078" y="24004"/>
                </a:cubicBezTo>
                <a:close/>
                <a:moveTo>
                  <a:pt x="11322" y="24303"/>
                </a:moveTo>
                <a:cubicBezTo>
                  <a:pt x="11390" y="24426"/>
                  <a:pt x="11458" y="24534"/>
                  <a:pt x="11513" y="24643"/>
                </a:cubicBezTo>
                <a:lnTo>
                  <a:pt x="11159" y="24833"/>
                </a:lnTo>
                <a:lnTo>
                  <a:pt x="10996" y="24494"/>
                </a:lnTo>
                <a:lnTo>
                  <a:pt x="11322" y="24303"/>
                </a:lnTo>
                <a:close/>
                <a:moveTo>
                  <a:pt x="25214" y="24630"/>
                </a:moveTo>
                <a:cubicBezTo>
                  <a:pt x="25078" y="24698"/>
                  <a:pt x="25023" y="24765"/>
                  <a:pt x="25132" y="24874"/>
                </a:cubicBezTo>
                <a:cubicBezTo>
                  <a:pt x="25159" y="24888"/>
                  <a:pt x="25214" y="24888"/>
                  <a:pt x="25309" y="24888"/>
                </a:cubicBezTo>
                <a:lnTo>
                  <a:pt x="25214" y="24630"/>
                </a:lnTo>
                <a:close/>
                <a:moveTo>
                  <a:pt x="21647" y="24248"/>
                </a:moveTo>
                <a:cubicBezTo>
                  <a:pt x="21640" y="24248"/>
                  <a:pt x="21633" y="24248"/>
                  <a:pt x="21625" y="24249"/>
                </a:cubicBezTo>
                <a:cubicBezTo>
                  <a:pt x="21617" y="24248"/>
                  <a:pt x="21609" y="24248"/>
                  <a:pt x="21602" y="24248"/>
                </a:cubicBezTo>
                <a:cubicBezTo>
                  <a:pt x="21410" y="24248"/>
                  <a:pt x="21272" y="24406"/>
                  <a:pt x="21286" y="24602"/>
                </a:cubicBezTo>
                <a:cubicBezTo>
                  <a:pt x="21286" y="24779"/>
                  <a:pt x="21435" y="24929"/>
                  <a:pt x="21625" y="24929"/>
                </a:cubicBezTo>
                <a:cubicBezTo>
                  <a:pt x="21816" y="24929"/>
                  <a:pt x="21965" y="24779"/>
                  <a:pt x="21965" y="24589"/>
                </a:cubicBezTo>
                <a:cubicBezTo>
                  <a:pt x="21965" y="24406"/>
                  <a:pt x="21827" y="24248"/>
                  <a:pt x="21647" y="24248"/>
                </a:cubicBezTo>
                <a:close/>
                <a:moveTo>
                  <a:pt x="5831" y="24453"/>
                </a:moveTo>
                <a:lnTo>
                  <a:pt x="6008" y="24793"/>
                </a:lnTo>
                <a:lnTo>
                  <a:pt x="5695" y="24956"/>
                </a:lnTo>
                <a:lnTo>
                  <a:pt x="5532" y="24616"/>
                </a:lnTo>
                <a:lnTo>
                  <a:pt x="5831" y="24453"/>
                </a:lnTo>
                <a:close/>
                <a:moveTo>
                  <a:pt x="3126" y="24548"/>
                </a:moveTo>
                <a:lnTo>
                  <a:pt x="3276" y="24861"/>
                </a:lnTo>
                <a:lnTo>
                  <a:pt x="2950" y="25024"/>
                </a:lnTo>
                <a:lnTo>
                  <a:pt x="2773" y="24711"/>
                </a:lnTo>
                <a:lnTo>
                  <a:pt x="3126" y="24548"/>
                </a:lnTo>
                <a:close/>
                <a:moveTo>
                  <a:pt x="14870" y="24466"/>
                </a:moveTo>
                <a:lnTo>
                  <a:pt x="15087" y="24833"/>
                </a:lnTo>
                <a:lnTo>
                  <a:pt x="14707" y="25037"/>
                </a:lnTo>
                <a:lnTo>
                  <a:pt x="14517" y="24670"/>
                </a:lnTo>
                <a:lnTo>
                  <a:pt x="14870" y="24466"/>
                </a:lnTo>
                <a:close/>
                <a:moveTo>
                  <a:pt x="18893" y="24263"/>
                </a:moveTo>
                <a:cubicBezTo>
                  <a:pt x="18553" y="24263"/>
                  <a:pt x="18377" y="24684"/>
                  <a:pt x="18621" y="24929"/>
                </a:cubicBezTo>
                <a:cubicBezTo>
                  <a:pt x="18700" y="25007"/>
                  <a:pt x="18797" y="25042"/>
                  <a:pt x="18893" y="25042"/>
                </a:cubicBezTo>
                <a:cubicBezTo>
                  <a:pt x="19094" y="25042"/>
                  <a:pt x="19287" y="24887"/>
                  <a:pt x="19287" y="24657"/>
                </a:cubicBezTo>
                <a:cubicBezTo>
                  <a:pt x="19287" y="24439"/>
                  <a:pt x="19111" y="24263"/>
                  <a:pt x="18907" y="24263"/>
                </a:cubicBezTo>
                <a:close/>
                <a:moveTo>
                  <a:pt x="8563" y="24358"/>
                </a:moveTo>
                <a:lnTo>
                  <a:pt x="8944" y="24833"/>
                </a:lnTo>
                <a:lnTo>
                  <a:pt x="9433" y="24630"/>
                </a:lnTo>
                <a:lnTo>
                  <a:pt x="9583" y="24983"/>
                </a:lnTo>
                <a:lnTo>
                  <a:pt x="9243" y="25160"/>
                </a:lnTo>
                <a:cubicBezTo>
                  <a:pt x="9148" y="25065"/>
                  <a:pt x="9161" y="24833"/>
                  <a:pt x="8944" y="24833"/>
                </a:cubicBezTo>
                <a:cubicBezTo>
                  <a:pt x="8883" y="24786"/>
                  <a:pt x="8825" y="24767"/>
                  <a:pt x="8768" y="24767"/>
                </a:cubicBezTo>
                <a:cubicBezTo>
                  <a:pt x="8649" y="24767"/>
                  <a:pt x="8538" y="24850"/>
                  <a:pt x="8427" y="24915"/>
                </a:cubicBezTo>
                <a:lnTo>
                  <a:pt x="8251" y="24562"/>
                </a:lnTo>
                <a:lnTo>
                  <a:pt x="8563" y="24358"/>
                </a:lnTo>
                <a:close/>
                <a:moveTo>
                  <a:pt x="22494" y="24502"/>
                </a:moveTo>
                <a:cubicBezTo>
                  <a:pt x="22477" y="24502"/>
                  <a:pt x="22459" y="24503"/>
                  <a:pt x="22441" y="24507"/>
                </a:cubicBezTo>
                <a:cubicBezTo>
                  <a:pt x="22264" y="24521"/>
                  <a:pt x="22128" y="24657"/>
                  <a:pt x="22128" y="24833"/>
                </a:cubicBezTo>
                <a:cubicBezTo>
                  <a:pt x="22128" y="25010"/>
                  <a:pt x="22264" y="25160"/>
                  <a:pt x="22441" y="25173"/>
                </a:cubicBezTo>
                <a:cubicBezTo>
                  <a:pt x="22459" y="25177"/>
                  <a:pt x="22477" y="25179"/>
                  <a:pt x="22494" y="25179"/>
                </a:cubicBezTo>
                <a:cubicBezTo>
                  <a:pt x="22817" y="25179"/>
                  <a:pt x="22817" y="24502"/>
                  <a:pt x="22494" y="24502"/>
                </a:cubicBezTo>
                <a:close/>
                <a:moveTo>
                  <a:pt x="6674" y="24725"/>
                </a:moveTo>
                <a:lnTo>
                  <a:pt x="6837" y="25037"/>
                </a:lnTo>
                <a:lnTo>
                  <a:pt x="6524" y="25214"/>
                </a:lnTo>
                <a:lnTo>
                  <a:pt x="6361" y="24901"/>
                </a:lnTo>
                <a:lnTo>
                  <a:pt x="6674" y="24725"/>
                </a:lnTo>
                <a:close/>
                <a:moveTo>
                  <a:pt x="3942" y="24793"/>
                </a:moveTo>
                <a:lnTo>
                  <a:pt x="4105" y="25092"/>
                </a:lnTo>
                <a:lnTo>
                  <a:pt x="3765" y="25268"/>
                </a:lnTo>
                <a:lnTo>
                  <a:pt x="3602" y="24956"/>
                </a:lnTo>
                <a:lnTo>
                  <a:pt x="3942" y="24793"/>
                </a:lnTo>
                <a:close/>
                <a:moveTo>
                  <a:pt x="19700" y="24559"/>
                </a:moveTo>
                <a:cubicBezTo>
                  <a:pt x="19236" y="24559"/>
                  <a:pt x="19223" y="25296"/>
                  <a:pt x="19709" y="25296"/>
                </a:cubicBezTo>
                <a:cubicBezTo>
                  <a:pt x="19714" y="25296"/>
                  <a:pt x="19718" y="25296"/>
                  <a:pt x="19722" y="25296"/>
                </a:cubicBezTo>
                <a:cubicBezTo>
                  <a:pt x="20198" y="25296"/>
                  <a:pt x="20225" y="24602"/>
                  <a:pt x="19750" y="24562"/>
                </a:cubicBezTo>
                <a:cubicBezTo>
                  <a:pt x="19733" y="24560"/>
                  <a:pt x="19716" y="24559"/>
                  <a:pt x="19700" y="24559"/>
                </a:cubicBezTo>
                <a:close/>
                <a:moveTo>
                  <a:pt x="1196" y="24847"/>
                </a:moveTo>
                <a:lnTo>
                  <a:pt x="1359" y="25160"/>
                </a:lnTo>
                <a:lnTo>
                  <a:pt x="1047" y="25336"/>
                </a:lnTo>
                <a:lnTo>
                  <a:pt x="870" y="25024"/>
                </a:lnTo>
                <a:lnTo>
                  <a:pt x="1196" y="24847"/>
                </a:lnTo>
                <a:close/>
                <a:moveTo>
                  <a:pt x="12138" y="24548"/>
                </a:moveTo>
                <a:cubicBezTo>
                  <a:pt x="12281" y="24835"/>
                  <a:pt x="12411" y="24953"/>
                  <a:pt x="12572" y="24953"/>
                </a:cubicBezTo>
                <a:cubicBezTo>
                  <a:pt x="12687" y="24953"/>
                  <a:pt x="12817" y="24894"/>
                  <a:pt x="12981" y="24793"/>
                </a:cubicBezTo>
                <a:lnTo>
                  <a:pt x="13157" y="25173"/>
                </a:lnTo>
                <a:lnTo>
                  <a:pt x="12790" y="25364"/>
                </a:lnTo>
                <a:cubicBezTo>
                  <a:pt x="12750" y="25200"/>
                  <a:pt x="12682" y="25024"/>
                  <a:pt x="12491" y="24969"/>
                </a:cubicBezTo>
                <a:cubicBezTo>
                  <a:pt x="12453" y="24960"/>
                  <a:pt x="12414" y="24956"/>
                  <a:pt x="12375" y="24956"/>
                </a:cubicBezTo>
                <a:cubicBezTo>
                  <a:pt x="12235" y="24956"/>
                  <a:pt x="12098" y="25013"/>
                  <a:pt x="12002" y="25119"/>
                </a:cubicBezTo>
                <a:lnTo>
                  <a:pt x="11812" y="24738"/>
                </a:lnTo>
                <a:lnTo>
                  <a:pt x="12138" y="24548"/>
                </a:lnTo>
                <a:close/>
                <a:moveTo>
                  <a:pt x="10249" y="24888"/>
                </a:moveTo>
                <a:lnTo>
                  <a:pt x="10425" y="25214"/>
                </a:lnTo>
                <a:lnTo>
                  <a:pt x="10072" y="25404"/>
                </a:lnTo>
                <a:lnTo>
                  <a:pt x="9882" y="25078"/>
                </a:lnTo>
                <a:lnTo>
                  <a:pt x="10249" y="24888"/>
                </a:lnTo>
                <a:close/>
                <a:moveTo>
                  <a:pt x="23296" y="24792"/>
                </a:moveTo>
                <a:cubicBezTo>
                  <a:pt x="23292" y="24792"/>
                  <a:pt x="23288" y="24793"/>
                  <a:pt x="23284" y="24793"/>
                </a:cubicBezTo>
                <a:cubicBezTo>
                  <a:pt x="23107" y="24793"/>
                  <a:pt x="22971" y="24929"/>
                  <a:pt x="22971" y="25105"/>
                </a:cubicBezTo>
                <a:cubicBezTo>
                  <a:pt x="22957" y="25268"/>
                  <a:pt x="23093" y="25404"/>
                  <a:pt x="23270" y="25418"/>
                </a:cubicBezTo>
                <a:cubicBezTo>
                  <a:pt x="23283" y="25419"/>
                  <a:pt x="23295" y="25420"/>
                  <a:pt x="23307" y="25420"/>
                </a:cubicBezTo>
                <a:cubicBezTo>
                  <a:pt x="23701" y="25420"/>
                  <a:pt x="23706" y="24792"/>
                  <a:pt x="23296" y="24792"/>
                </a:cubicBezTo>
                <a:close/>
                <a:moveTo>
                  <a:pt x="7503" y="24969"/>
                </a:moveTo>
                <a:lnTo>
                  <a:pt x="7666" y="25282"/>
                </a:lnTo>
                <a:lnTo>
                  <a:pt x="7353" y="25459"/>
                </a:lnTo>
                <a:lnTo>
                  <a:pt x="7177" y="25132"/>
                </a:lnTo>
                <a:lnTo>
                  <a:pt x="7503" y="24969"/>
                </a:lnTo>
                <a:close/>
                <a:moveTo>
                  <a:pt x="20541" y="24805"/>
                </a:moveTo>
                <a:cubicBezTo>
                  <a:pt x="20349" y="24805"/>
                  <a:pt x="20198" y="24964"/>
                  <a:pt x="20185" y="25160"/>
                </a:cubicBezTo>
                <a:cubicBezTo>
                  <a:pt x="20185" y="25364"/>
                  <a:pt x="20348" y="25527"/>
                  <a:pt x="20552" y="25527"/>
                </a:cubicBezTo>
                <a:cubicBezTo>
                  <a:pt x="20559" y="25527"/>
                  <a:pt x="20566" y="25527"/>
                  <a:pt x="20574" y="25527"/>
                </a:cubicBezTo>
                <a:cubicBezTo>
                  <a:pt x="20755" y="25527"/>
                  <a:pt x="20919" y="25369"/>
                  <a:pt x="20919" y="25173"/>
                </a:cubicBezTo>
                <a:cubicBezTo>
                  <a:pt x="20932" y="24969"/>
                  <a:pt x="20769" y="24806"/>
                  <a:pt x="20565" y="24806"/>
                </a:cubicBezTo>
                <a:cubicBezTo>
                  <a:pt x="20557" y="24806"/>
                  <a:pt x="20549" y="24805"/>
                  <a:pt x="20541" y="24805"/>
                </a:cubicBezTo>
                <a:close/>
                <a:moveTo>
                  <a:pt x="16515" y="24969"/>
                </a:moveTo>
                <a:lnTo>
                  <a:pt x="16759" y="25364"/>
                </a:lnTo>
                <a:lnTo>
                  <a:pt x="16338" y="25567"/>
                </a:lnTo>
                <a:lnTo>
                  <a:pt x="16148" y="25187"/>
                </a:lnTo>
                <a:lnTo>
                  <a:pt x="16515" y="24969"/>
                </a:lnTo>
                <a:close/>
                <a:moveTo>
                  <a:pt x="4771" y="25051"/>
                </a:moveTo>
                <a:lnTo>
                  <a:pt x="4975" y="25377"/>
                </a:lnTo>
                <a:lnTo>
                  <a:pt x="4608" y="25581"/>
                </a:lnTo>
                <a:lnTo>
                  <a:pt x="4431" y="25200"/>
                </a:lnTo>
                <a:lnTo>
                  <a:pt x="4771" y="25051"/>
                </a:lnTo>
                <a:close/>
                <a:moveTo>
                  <a:pt x="2012" y="25105"/>
                </a:moveTo>
                <a:lnTo>
                  <a:pt x="2188" y="25445"/>
                </a:lnTo>
                <a:lnTo>
                  <a:pt x="1876" y="25595"/>
                </a:lnTo>
                <a:lnTo>
                  <a:pt x="1699" y="25255"/>
                </a:lnTo>
                <a:lnTo>
                  <a:pt x="2012" y="25105"/>
                </a:lnTo>
                <a:close/>
                <a:moveTo>
                  <a:pt x="13810" y="25065"/>
                </a:moveTo>
                <a:lnTo>
                  <a:pt x="14000" y="25404"/>
                </a:lnTo>
                <a:lnTo>
                  <a:pt x="13647" y="25608"/>
                </a:lnTo>
                <a:lnTo>
                  <a:pt x="13456" y="25255"/>
                </a:lnTo>
                <a:lnTo>
                  <a:pt x="13810" y="25065"/>
                </a:lnTo>
                <a:close/>
                <a:moveTo>
                  <a:pt x="17847" y="24833"/>
                </a:moveTo>
                <a:cubicBezTo>
                  <a:pt x="17616" y="24833"/>
                  <a:pt x="17439" y="25010"/>
                  <a:pt x="17439" y="25241"/>
                </a:cubicBezTo>
                <a:cubicBezTo>
                  <a:pt x="17439" y="25445"/>
                  <a:pt x="17616" y="25608"/>
                  <a:pt x="17833" y="25622"/>
                </a:cubicBezTo>
                <a:cubicBezTo>
                  <a:pt x="18037" y="25622"/>
                  <a:pt x="18214" y="25459"/>
                  <a:pt x="18227" y="25255"/>
                </a:cubicBezTo>
                <a:cubicBezTo>
                  <a:pt x="18241" y="25024"/>
                  <a:pt x="18064" y="24833"/>
                  <a:pt x="17847" y="24833"/>
                </a:cubicBezTo>
                <a:close/>
                <a:moveTo>
                  <a:pt x="11078" y="25146"/>
                </a:moveTo>
                <a:lnTo>
                  <a:pt x="11241" y="25459"/>
                </a:lnTo>
                <a:lnTo>
                  <a:pt x="10901" y="25649"/>
                </a:lnTo>
                <a:lnTo>
                  <a:pt x="10711" y="25323"/>
                </a:lnTo>
                <a:lnTo>
                  <a:pt x="11078" y="25146"/>
                </a:lnTo>
                <a:close/>
                <a:moveTo>
                  <a:pt x="24099" y="25065"/>
                </a:moveTo>
                <a:cubicBezTo>
                  <a:pt x="23950" y="25065"/>
                  <a:pt x="23814" y="25187"/>
                  <a:pt x="23814" y="25350"/>
                </a:cubicBezTo>
                <a:cubicBezTo>
                  <a:pt x="23814" y="25513"/>
                  <a:pt x="23950" y="25635"/>
                  <a:pt x="24099" y="25649"/>
                </a:cubicBezTo>
                <a:cubicBezTo>
                  <a:pt x="24493" y="25649"/>
                  <a:pt x="24493" y="25065"/>
                  <a:pt x="24099" y="25065"/>
                </a:cubicBezTo>
                <a:close/>
                <a:moveTo>
                  <a:pt x="8332" y="25214"/>
                </a:moveTo>
                <a:lnTo>
                  <a:pt x="8522" y="25567"/>
                </a:lnTo>
                <a:lnTo>
                  <a:pt x="8183" y="25731"/>
                </a:lnTo>
                <a:lnTo>
                  <a:pt x="8006" y="25377"/>
                </a:lnTo>
                <a:lnTo>
                  <a:pt x="8332" y="25214"/>
                </a:lnTo>
                <a:close/>
                <a:moveTo>
                  <a:pt x="21394" y="25051"/>
                </a:moveTo>
                <a:cubicBezTo>
                  <a:pt x="21204" y="25051"/>
                  <a:pt x="21041" y="25200"/>
                  <a:pt x="21027" y="25391"/>
                </a:cubicBezTo>
                <a:cubicBezTo>
                  <a:pt x="21020" y="25634"/>
                  <a:pt x="21201" y="25756"/>
                  <a:pt x="21382" y="25756"/>
                </a:cubicBezTo>
                <a:cubicBezTo>
                  <a:pt x="21555" y="25756"/>
                  <a:pt x="21727" y="25644"/>
                  <a:pt x="21734" y="25418"/>
                </a:cubicBezTo>
                <a:cubicBezTo>
                  <a:pt x="21734" y="25228"/>
                  <a:pt x="21585" y="25065"/>
                  <a:pt x="21394" y="25051"/>
                </a:cubicBezTo>
                <a:close/>
                <a:moveTo>
                  <a:pt x="5586" y="25282"/>
                </a:moveTo>
                <a:lnTo>
                  <a:pt x="5777" y="25622"/>
                </a:lnTo>
                <a:lnTo>
                  <a:pt x="5464" y="25798"/>
                </a:lnTo>
                <a:lnTo>
                  <a:pt x="5247" y="25459"/>
                </a:lnTo>
                <a:lnTo>
                  <a:pt x="5586" y="25282"/>
                </a:lnTo>
                <a:close/>
                <a:moveTo>
                  <a:pt x="24928" y="25364"/>
                </a:moveTo>
                <a:lnTo>
                  <a:pt x="24942" y="25377"/>
                </a:lnTo>
                <a:cubicBezTo>
                  <a:pt x="24806" y="25377"/>
                  <a:pt x="24711" y="25472"/>
                  <a:pt x="24711" y="25595"/>
                </a:cubicBezTo>
                <a:cubicBezTo>
                  <a:pt x="24704" y="25748"/>
                  <a:pt x="24818" y="25826"/>
                  <a:pt x="24932" y="25826"/>
                </a:cubicBezTo>
                <a:cubicBezTo>
                  <a:pt x="25042" y="25826"/>
                  <a:pt x="25153" y="25754"/>
                  <a:pt x="25159" y="25608"/>
                </a:cubicBezTo>
                <a:cubicBezTo>
                  <a:pt x="25159" y="25486"/>
                  <a:pt x="25064" y="25377"/>
                  <a:pt x="24928" y="25364"/>
                </a:cubicBezTo>
                <a:close/>
                <a:moveTo>
                  <a:pt x="2841" y="25377"/>
                </a:moveTo>
                <a:lnTo>
                  <a:pt x="3018" y="25690"/>
                </a:lnTo>
                <a:lnTo>
                  <a:pt x="2705" y="25853"/>
                </a:lnTo>
                <a:lnTo>
                  <a:pt x="2528" y="25540"/>
                </a:lnTo>
                <a:lnTo>
                  <a:pt x="2841" y="25377"/>
                </a:lnTo>
                <a:close/>
                <a:moveTo>
                  <a:pt x="14625" y="25296"/>
                </a:moveTo>
                <a:lnTo>
                  <a:pt x="14829" y="25663"/>
                </a:lnTo>
                <a:lnTo>
                  <a:pt x="14462" y="25853"/>
                </a:lnTo>
                <a:lnTo>
                  <a:pt x="14272" y="25499"/>
                </a:lnTo>
                <a:lnTo>
                  <a:pt x="14625" y="25296"/>
                </a:lnTo>
                <a:close/>
                <a:moveTo>
                  <a:pt x="18635" y="25078"/>
                </a:moveTo>
                <a:cubicBezTo>
                  <a:pt x="18418" y="25078"/>
                  <a:pt x="18254" y="25255"/>
                  <a:pt x="18254" y="25472"/>
                </a:cubicBezTo>
                <a:cubicBezTo>
                  <a:pt x="18254" y="25690"/>
                  <a:pt x="18431" y="25853"/>
                  <a:pt x="18649" y="25853"/>
                </a:cubicBezTo>
                <a:cubicBezTo>
                  <a:pt x="18866" y="25853"/>
                  <a:pt x="19043" y="25676"/>
                  <a:pt x="19056" y="25459"/>
                </a:cubicBezTo>
                <a:lnTo>
                  <a:pt x="19043" y="25459"/>
                </a:lnTo>
                <a:cubicBezTo>
                  <a:pt x="19029" y="25241"/>
                  <a:pt x="18852" y="25078"/>
                  <a:pt x="18635" y="25078"/>
                </a:cubicBezTo>
                <a:close/>
                <a:moveTo>
                  <a:pt x="11893" y="25391"/>
                </a:moveTo>
                <a:lnTo>
                  <a:pt x="12084" y="25744"/>
                </a:lnTo>
                <a:lnTo>
                  <a:pt x="11717" y="25921"/>
                </a:lnTo>
                <a:lnTo>
                  <a:pt x="11540" y="25554"/>
                </a:lnTo>
                <a:lnTo>
                  <a:pt x="11893" y="25391"/>
                </a:lnTo>
                <a:close/>
                <a:moveTo>
                  <a:pt x="9148" y="25472"/>
                </a:moveTo>
                <a:lnTo>
                  <a:pt x="9338" y="25798"/>
                </a:lnTo>
                <a:lnTo>
                  <a:pt x="8998" y="25989"/>
                </a:lnTo>
                <a:lnTo>
                  <a:pt x="8821" y="25663"/>
                </a:lnTo>
                <a:lnTo>
                  <a:pt x="9148" y="25472"/>
                </a:lnTo>
                <a:close/>
                <a:moveTo>
                  <a:pt x="22208" y="25308"/>
                </a:moveTo>
                <a:cubicBezTo>
                  <a:pt x="22200" y="25308"/>
                  <a:pt x="22191" y="25309"/>
                  <a:pt x="22183" y="25309"/>
                </a:cubicBezTo>
                <a:cubicBezTo>
                  <a:pt x="22006" y="25323"/>
                  <a:pt x="21870" y="25472"/>
                  <a:pt x="21870" y="25649"/>
                </a:cubicBezTo>
                <a:cubicBezTo>
                  <a:pt x="21870" y="25839"/>
                  <a:pt x="22006" y="25989"/>
                  <a:pt x="22196" y="26002"/>
                </a:cubicBezTo>
                <a:cubicBezTo>
                  <a:pt x="22386" y="26002"/>
                  <a:pt x="22550" y="25839"/>
                  <a:pt x="22550" y="25649"/>
                </a:cubicBezTo>
                <a:cubicBezTo>
                  <a:pt x="22550" y="25454"/>
                  <a:pt x="22400" y="25308"/>
                  <a:pt x="22208" y="25308"/>
                </a:cubicBezTo>
                <a:close/>
                <a:moveTo>
                  <a:pt x="6416" y="25554"/>
                </a:moveTo>
                <a:lnTo>
                  <a:pt x="6606" y="25866"/>
                </a:lnTo>
                <a:lnTo>
                  <a:pt x="6280" y="26030"/>
                </a:lnTo>
                <a:lnTo>
                  <a:pt x="6103" y="25731"/>
                </a:lnTo>
                <a:lnTo>
                  <a:pt x="6416" y="25554"/>
                </a:lnTo>
                <a:close/>
                <a:moveTo>
                  <a:pt x="3684" y="25608"/>
                </a:moveTo>
                <a:lnTo>
                  <a:pt x="3847" y="25921"/>
                </a:lnTo>
                <a:lnTo>
                  <a:pt x="3520" y="26084"/>
                </a:lnTo>
                <a:lnTo>
                  <a:pt x="3371" y="25771"/>
                </a:lnTo>
                <a:lnTo>
                  <a:pt x="3684" y="25608"/>
                </a:lnTo>
                <a:close/>
                <a:moveTo>
                  <a:pt x="15454" y="25554"/>
                </a:moveTo>
                <a:lnTo>
                  <a:pt x="15658" y="25934"/>
                </a:lnTo>
                <a:lnTo>
                  <a:pt x="15305" y="26125"/>
                </a:lnTo>
                <a:lnTo>
                  <a:pt x="15087" y="25744"/>
                </a:lnTo>
                <a:lnTo>
                  <a:pt x="15454" y="25554"/>
                </a:lnTo>
                <a:close/>
                <a:moveTo>
                  <a:pt x="19478" y="25364"/>
                </a:moveTo>
                <a:cubicBezTo>
                  <a:pt x="19138" y="25364"/>
                  <a:pt x="18961" y="25771"/>
                  <a:pt x="19206" y="26016"/>
                </a:cubicBezTo>
                <a:cubicBezTo>
                  <a:pt x="19282" y="26097"/>
                  <a:pt x="19380" y="26133"/>
                  <a:pt x="19476" y="26133"/>
                </a:cubicBezTo>
                <a:cubicBezTo>
                  <a:pt x="19671" y="26133"/>
                  <a:pt x="19863" y="25985"/>
                  <a:pt x="19872" y="25758"/>
                </a:cubicBezTo>
                <a:cubicBezTo>
                  <a:pt x="19872" y="25540"/>
                  <a:pt x="19695" y="25364"/>
                  <a:pt x="19478" y="25364"/>
                </a:cubicBezTo>
                <a:close/>
                <a:moveTo>
                  <a:pt x="938" y="25676"/>
                </a:moveTo>
                <a:lnTo>
                  <a:pt x="1142" y="26016"/>
                </a:lnTo>
                <a:lnTo>
                  <a:pt x="816" y="26179"/>
                </a:lnTo>
                <a:lnTo>
                  <a:pt x="639" y="25839"/>
                </a:lnTo>
                <a:lnTo>
                  <a:pt x="938" y="25676"/>
                </a:lnTo>
                <a:close/>
                <a:moveTo>
                  <a:pt x="12722" y="25649"/>
                </a:moveTo>
                <a:lnTo>
                  <a:pt x="12913" y="25989"/>
                </a:lnTo>
                <a:lnTo>
                  <a:pt x="12546" y="26179"/>
                </a:lnTo>
                <a:lnTo>
                  <a:pt x="12369" y="25839"/>
                </a:lnTo>
                <a:lnTo>
                  <a:pt x="12722" y="25649"/>
                </a:lnTo>
                <a:close/>
                <a:moveTo>
                  <a:pt x="9963" y="25717"/>
                </a:moveTo>
                <a:lnTo>
                  <a:pt x="10153" y="26057"/>
                </a:lnTo>
                <a:lnTo>
                  <a:pt x="9814" y="26233"/>
                </a:lnTo>
                <a:lnTo>
                  <a:pt x="9651" y="25921"/>
                </a:lnTo>
                <a:lnTo>
                  <a:pt x="9963" y="25717"/>
                </a:lnTo>
                <a:close/>
                <a:moveTo>
                  <a:pt x="23049" y="25594"/>
                </a:moveTo>
                <a:cubicBezTo>
                  <a:pt x="23041" y="25594"/>
                  <a:pt x="23033" y="25594"/>
                  <a:pt x="23025" y="25595"/>
                </a:cubicBezTo>
                <a:cubicBezTo>
                  <a:pt x="22849" y="25595"/>
                  <a:pt x="22699" y="25758"/>
                  <a:pt x="22699" y="25934"/>
                </a:cubicBezTo>
                <a:lnTo>
                  <a:pt x="22713" y="25934"/>
                </a:lnTo>
                <a:cubicBezTo>
                  <a:pt x="22713" y="26111"/>
                  <a:pt x="22862" y="26261"/>
                  <a:pt x="23053" y="26261"/>
                </a:cubicBezTo>
                <a:cubicBezTo>
                  <a:pt x="23229" y="26247"/>
                  <a:pt x="23365" y="26098"/>
                  <a:pt x="23365" y="25921"/>
                </a:cubicBezTo>
                <a:cubicBezTo>
                  <a:pt x="23365" y="25739"/>
                  <a:pt x="23228" y="25594"/>
                  <a:pt x="23049" y="25594"/>
                </a:cubicBezTo>
                <a:close/>
                <a:moveTo>
                  <a:pt x="7245" y="25798"/>
                </a:moveTo>
                <a:lnTo>
                  <a:pt x="7421" y="26111"/>
                </a:lnTo>
                <a:lnTo>
                  <a:pt x="7109" y="26274"/>
                </a:lnTo>
                <a:lnTo>
                  <a:pt x="6932" y="25962"/>
                </a:lnTo>
                <a:lnTo>
                  <a:pt x="7245" y="25798"/>
                </a:lnTo>
                <a:close/>
                <a:moveTo>
                  <a:pt x="4526" y="25826"/>
                </a:moveTo>
                <a:lnTo>
                  <a:pt x="4676" y="26193"/>
                </a:lnTo>
                <a:lnTo>
                  <a:pt x="4350" y="26369"/>
                </a:lnTo>
                <a:lnTo>
                  <a:pt x="4186" y="26043"/>
                </a:lnTo>
                <a:lnTo>
                  <a:pt x="4526" y="25826"/>
                </a:lnTo>
                <a:close/>
                <a:moveTo>
                  <a:pt x="20298" y="25621"/>
                </a:moveTo>
                <a:cubicBezTo>
                  <a:pt x="20104" y="25621"/>
                  <a:pt x="19940" y="25793"/>
                  <a:pt x="19940" y="26002"/>
                </a:cubicBezTo>
                <a:cubicBezTo>
                  <a:pt x="19940" y="26206"/>
                  <a:pt x="20103" y="26369"/>
                  <a:pt x="20307" y="26369"/>
                </a:cubicBezTo>
                <a:cubicBezTo>
                  <a:pt x="20511" y="26369"/>
                  <a:pt x="20674" y="26206"/>
                  <a:pt x="20674" y="26002"/>
                </a:cubicBezTo>
                <a:cubicBezTo>
                  <a:pt x="20687" y="25798"/>
                  <a:pt x="20524" y="25622"/>
                  <a:pt x="20320" y="25622"/>
                </a:cubicBezTo>
                <a:cubicBezTo>
                  <a:pt x="20313" y="25621"/>
                  <a:pt x="20306" y="25621"/>
                  <a:pt x="20298" y="25621"/>
                </a:cubicBezTo>
                <a:close/>
                <a:moveTo>
                  <a:pt x="16284" y="25798"/>
                </a:moveTo>
                <a:lnTo>
                  <a:pt x="16487" y="26179"/>
                </a:lnTo>
                <a:lnTo>
                  <a:pt x="16120" y="26383"/>
                </a:lnTo>
                <a:lnTo>
                  <a:pt x="15917" y="26002"/>
                </a:lnTo>
                <a:lnTo>
                  <a:pt x="16284" y="25798"/>
                </a:lnTo>
                <a:close/>
                <a:moveTo>
                  <a:pt x="1767" y="25921"/>
                </a:moveTo>
                <a:lnTo>
                  <a:pt x="1944" y="26261"/>
                </a:lnTo>
                <a:lnTo>
                  <a:pt x="1645" y="26424"/>
                </a:lnTo>
                <a:lnTo>
                  <a:pt x="1427" y="26098"/>
                </a:lnTo>
                <a:lnTo>
                  <a:pt x="1767" y="25921"/>
                </a:lnTo>
                <a:close/>
                <a:moveTo>
                  <a:pt x="13552" y="25894"/>
                </a:moveTo>
                <a:lnTo>
                  <a:pt x="13742" y="26233"/>
                </a:lnTo>
                <a:lnTo>
                  <a:pt x="13361" y="26465"/>
                </a:lnTo>
                <a:lnTo>
                  <a:pt x="13198" y="26084"/>
                </a:lnTo>
                <a:lnTo>
                  <a:pt x="13552" y="25894"/>
                </a:lnTo>
                <a:close/>
                <a:moveTo>
                  <a:pt x="10792" y="25962"/>
                </a:moveTo>
                <a:lnTo>
                  <a:pt x="10983" y="26288"/>
                </a:lnTo>
                <a:lnTo>
                  <a:pt x="10656" y="26478"/>
                </a:lnTo>
                <a:lnTo>
                  <a:pt x="10466" y="26152"/>
                </a:lnTo>
                <a:lnTo>
                  <a:pt x="10792" y="25962"/>
                </a:lnTo>
                <a:close/>
                <a:moveTo>
                  <a:pt x="23841" y="25866"/>
                </a:moveTo>
                <a:cubicBezTo>
                  <a:pt x="23678" y="25880"/>
                  <a:pt x="23542" y="26016"/>
                  <a:pt x="23542" y="26193"/>
                </a:cubicBezTo>
                <a:cubicBezTo>
                  <a:pt x="23569" y="26356"/>
                  <a:pt x="23705" y="26478"/>
                  <a:pt x="23868" y="26492"/>
                </a:cubicBezTo>
                <a:cubicBezTo>
                  <a:pt x="24045" y="26478"/>
                  <a:pt x="24167" y="26329"/>
                  <a:pt x="24153" y="26165"/>
                </a:cubicBezTo>
                <a:cubicBezTo>
                  <a:pt x="24153" y="25989"/>
                  <a:pt x="24018" y="25866"/>
                  <a:pt x="23841" y="25866"/>
                </a:cubicBezTo>
                <a:close/>
                <a:moveTo>
                  <a:pt x="8074" y="26043"/>
                </a:moveTo>
                <a:lnTo>
                  <a:pt x="8237" y="26383"/>
                </a:lnTo>
                <a:lnTo>
                  <a:pt x="7938" y="26546"/>
                </a:lnTo>
                <a:lnTo>
                  <a:pt x="7761" y="26206"/>
                </a:lnTo>
                <a:lnTo>
                  <a:pt x="8074" y="26043"/>
                </a:lnTo>
                <a:close/>
                <a:moveTo>
                  <a:pt x="21135" y="25879"/>
                </a:moveTo>
                <a:cubicBezTo>
                  <a:pt x="21126" y="25879"/>
                  <a:pt x="21117" y="25879"/>
                  <a:pt x="21109" y="25880"/>
                </a:cubicBezTo>
                <a:cubicBezTo>
                  <a:pt x="20919" y="25880"/>
                  <a:pt x="20769" y="26043"/>
                  <a:pt x="20769" y="26233"/>
                </a:cubicBezTo>
                <a:cubicBezTo>
                  <a:pt x="20769" y="26437"/>
                  <a:pt x="20946" y="26600"/>
                  <a:pt x="21150" y="26600"/>
                </a:cubicBezTo>
                <a:cubicBezTo>
                  <a:pt x="21340" y="26587"/>
                  <a:pt x="21503" y="26424"/>
                  <a:pt x="21503" y="26220"/>
                </a:cubicBezTo>
                <a:cubicBezTo>
                  <a:pt x="21490" y="26025"/>
                  <a:pt x="21327" y="25879"/>
                  <a:pt x="21135" y="25879"/>
                </a:cubicBezTo>
                <a:close/>
                <a:moveTo>
                  <a:pt x="5342" y="26152"/>
                </a:moveTo>
                <a:lnTo>
                  <a:pt x="5518" y="26451"/>
                </a:lnTo>
                <a:lnTo>
                  <a:pt x="5179" y="26614"/>
                </a:lnTo>
                <a:lnTo>
                  <a:pt x="5002" y="26301"/>
                </a:lnTo>
                <a:lnTo>
                  <a:pt x="5342" y="26152"/>
                </a:lnTo>
                <a:close/>
                <a:moveTo>
                  <a:pt x="2596" y="26193"/>
                </a:moveTo>
                <a:lnTo>
                  <a:pt x="2773" y="26505"/>
                </a:lnTo>
                <a:lnTo>
                  <a:pt x="2460" y="26682"/>
                </a:lnTo>
                <a:lnTo>
                  <a:pt x="2284" y="26369"/>
                </a:lnTo>
                <a:lnTo>
                  <a:pt x="2596" y="26193"/>
                </a:lnTo>
                <a:close/>
                <a:moveTo>
                  <a:pt x="14381" y="26138"/>
                </a:moveTo>
                <a:lnTo>
                  <a:pt x="14571" y="26492"/>
                </a:lnTo>
                <a:lnTo>
                  <a:pt x="14218" y="26682"/>
                </a:lnTo>
                <a:lnTo>
                  <a:pt x="14041" y="26329"/>
                </a:lnTo>
                <a:lnTo>
                  <a:pt x="14381" y="26138"/>
                </a:lnTo>
                <a:close/>
                <a:moveTo>
                  <a:pt x="18388" y="25902"/>
                </a:moveTo>
                <a:cubicBezTo>
                  <a:pt x="18282" y="25902"/>
                  <a:pt x="18178" y="25947"/>
                  <a:pt x="18105" y="26030"/>
                </a:cubicBezTo>
                <a:cubicBezTo>
                  <a:pt x="18037" y="26098"/>
                  <a:pt x="17996" y="26179"/>
                  <a:pt x="17942" y="26247"/>
                </a:cubicBezTo>
                <a:cubicBezTo>
                  <a:pt x="17969" y="26329"/>
                  <a:pt x="18010" y="26410"/>
                  <a:pt x="18051" y="26492"/>
                </a:cubicBezTo>
                <a:cubicBezTo>
                  <a:pt x="18107" y="26615"/>
                  <a:pt x="18237" y="26692"/>
                  <a:pt x="18373" y="26692"/>
                </a:cubicBezTo>
                <a:cubicBezTo>
                  <a:pt x="18401" y="26692"/>
                  <a:pt x="18430" y="26689"/>
                  <a:pt x="18458" y="26682"/>
                </a:cubicBezTo>
                <a:cubicBezTo>
                  <a:pt x="18839" y="26614"/>
                  <a:pt x="18893" y="26098"/>
                  <a:pt x="18540" y="25934"/>
                </a:cubicBezTo>
                <a:cubicBezTo>
                  <a:pt x="18491" y="25912"/>
                  <a:pt x="18440" y="25902"/>
                  <a:pt x="18388" y="25902"/>
                </a:cubicBezTo>
                <a:close/>
                <a:moveTo>
                  <a:pt x="24697" y="26138"/>
                </a:moveTo>
                <a:cubicBezTo>
                  <a:pt x="24534" y="26138"/>
                  <a:pt x="24398" y="26261"/>
                  <a:pt x="24398" y="26424"/>
                </a:cubicBezTo>
                <a:cubicBezTo>
                  <a:pt x="24398" y="26573"/>
                  <a:pt x="24520" y="26696"/>
                  <a:pt x="24670" y="26696"/>
                </a:cubicBezTo>
                <a:cubicBezTo>
                  <a:pt x="24678" y="26696"/>
                  <a:pt x="24687" y="26697"/>
                  <a:pt x="24695" y="26697"/>
                </a:cubicBezTo>
                <a:cubicBezTo>
                  <a:pt x="24847" y="26697"/>
                  <a:pt x="24969" y="26579"/>
                  <a:pt x="24969" y="26424"/>
                </a:cubicBezTo>
                <a:cubicBezTo>
                  <a:pt x="24969" y="26274"/>
                  <a:pt x="24847" y="26152"/>
                  <a:pt x="24697" y="26138"/>
                </a:cubicBezTo>
                <a:close/>
                <a:moveTo>
                  <a:pt x="11621" y="26206"/>
                </a:moveTo>
                <a:lnTo>
                  <a:pt x="11798" y="26573"/>
                </a:lnTo>
                <a:lnTo>
                  <a:pt x="11472" y="26750"/>
                </a:lnTo>
                <a:lnTo>
                  <a:pt x="11295" y="26397"/>
                </a:lnTo>
                <a:lnTo>
                  <a:pt x="11621" y="26206"/>
                </a:lnTo>
                <a:close/>
                <a:moveTo>
                  <a:pt x="8903" y="26301"/>
                </a:moveTo>
                <a:lnTo>
                  <a:pt x="9080" y="26628"/>
                </a:lnTo>
                <a:lnTo>
                  <a:pt x="8767" y="26804"/>
                </a:lnTo>
                <a:lnTo>
                  <a:pt x="8577" y="26478"/>
                </a:lnTo>
                <a:lnTo>
                  <a:pt x="8903" y="26301"/>
                </a:lnTo>
                <a:close/>
                <a:moveTo>
                  <a:pt x="21964" y="26124"/>
                </a:moveTo>
                <a:cubicBezTo>
                  <a:pt x="21881" y="26124"/>
                  <a:pt x="21795" y="26154"/>
                  <a:pt x="21720" y="26220"/>
                </a:cubicBezTo>
                <a:cubicBezTo>
                  <a:pt x="21489" y="26424"/>
                  <a:pt x="21639" y="26818"/>
                  <a:pt x="21952" y="26832"/>
                </a:cubicBezTo>
                <a:cubicBezTo>
                  <a:pt x="21960" y="26832"/>
                  <a:pt x="21968" y="26832"/>
                  <a:pt x="21976" y="26832"/>
                </a:cubicBezTo>
                <a:cubicBezTo>
                  <a:pt x="22155" y="26832"/>
                  <a:pt x="22306" y="26688"/>
                  <a:pt x="22319" y="26505"/>
                </a:cubicBezTo>
                <a:cubicBezTo>
                  <a:pt x="22328" y="26278"/>
                  <a:pt x="22153" y="26124"/>
                  <a:pt x="21964" y="26124"/>
                </a:cubicBezTo>
                <a:close/>
                <a:moveTo>
                  <a:pt x="6185" y="26383"/>
                </a:moveTo>
                <a:lnTo>
                  <a:pt x="6348" y="26696"/>
                </a:lnTo>
                <a:lnTo>
                  <a:pt x="6008" y="26859"/>
                </a:lnTo>
                <a:lnTo>
                  <a:pt x="5831" y="26560"/>
                </a:lnTo>
                <a:lnTo>
                  <a:pt x="6185" y="26383"/>
                </a:lnTo>
                <a:close/>
                <a:moveTo>
                  <a:pt x="25498" y="26461"/>
                </a:moveTo>
                <a:cubicBezTo>
                  <a:pt x="25409" y="26461"/>
                  <a:pt x="25309" y="26570"/>
                  <a:pt x="25309" y="26668"/>
                </a:cubicBezTo>
                <a:cubicBezTo>
                  <a:pt x="25322" y="26770"/>
                  <a:pt x="25382" y="26860"/>
                  <a:pt x="25479" y="26860"/>
                </a:cubicBezTo>
                <a:cubicBezTo>
                  <a:pt x="25485" y="26860"/>
                  <a:pt x="25492" y="26860"/>
                  <a:pt x="25499" y="26859"/>
                </a:cubicBezTo>
                <a:cubicBezTo>
                  <a:pt x="25581" y="26845"/>
                  <a:pt x="25662" y="26764"/>
                  <a:pt x="25785" y="26696"/>
                </a:cubicBezTo>
                <a:cubicBezTo>
                  <a:pt x="25662" y="26600"/>
                  <a:pt x="25608" y="26505"/>
                  <a:pt x="25526" y="26465"/>
                </a:cubicBezTo>
                <a:cubicBezTo>
                  <a:pt x="25517" y="26462"/>
                  <a:pt x="25508" y="26461"/>
                  <a:pt x="25498" y="26461"/>
                </a:cubicBezTo>
                <a:close/>
                <a:moveTo>
                  <a:pt x="3425" y="26451"/>
                </a:moveTo>
                <a:lnTo>
                  <a:pt x="3588" y="26764"/>
                </a:lnTo>
                <a:lnTo>
                  <a:pt x="3289" y="26940"/>
                </a:lnTo>
                <a:lnTo>
                  <a:pt x="3099" y="26628"/>
                </a:lnTo>
                <a:lnTo>
                  <a:pt x="3425" y="26451"/>
                </a:lnTo>
                <a:close/>
                <a:moveTo>
                  <a:pt x="15210" y="26383"/>
                </a:moveTo>
                <a:lnTo>
                  <a:pt x="15400" y="26764"/>
                </a:lnTo>
                <a:lnTo>
                  <a:pt x="15060" y="26954"/>
                </a:lnTo>
                <a:lnTo>
                  <a:pt x="14870" y="26573"/>
                </a:lnTo>
                <a:lnTo>
                  <a:pt x="15210" y="26383"/>
                </a:lnTo>
                <a:close/>
                <a:moveTo>
                  <a:pt x="19179" y="26179"/>
                </a:moveTo>
                <a:cubicBezTo>
                  <a:pt x="18961" y="26193"/>
                  <a:pt x="18812" y="26383"/>
                  <a:pt x="18825" y="26600"/>
                </a:cubicBezTo>
                <a:lnTo>
                  <a:pt x="18812" y="26587"/>
                </a:lnTo>
                <a:lnTo>
                  <a:pt x="18812" y="26587"/>
                </a:lnTo>
                <a:cubicBezTo>
                  <a:pt x="18812" y="26783"/>
                  <a:pt x="18988" y="26955"/>
                  <a:pt x="19184" y="26955"/>
                </a:cubicBezTo>
                <a:cubicBezTo>
                  <a:pt x="19191" y="26955"/>
                  <a:pt x="19199" y="26954"/>
                  <a:pt x="19206" y="26954"/>
                </a:cubicBezTo>
                <a:cubicBezTo>
                  <a:pt x="19423" y="26940"/>
                  <a:pt x="19586" y="26764"/>
                  <a:pt x="19586" y="26546"/>
                </a:cubicBezTo>
                <a:cubicBezTo>
                  <a:pt x="19573" y="26342"/>
                  <a:pt x="19396" y="26179"/>
                  <a:pt x="19179" y="26179"/>
                </a:cubicBezTo>
                <a:close/>
                <a:moveTo>
                  <a:pt x="12464" y="26478"/>
                </a:moveTo>
                <a:lnTo>
                  <a:pt x="12641" y="26818"/>
                </a:lnTo>
                <a:lnTo>
                  <a:pt x="12301" y="26995"/>
                </a:lnTo>
                <a:lnTo>
                  <a:pt x="12111" y="26668"/>
                </a:lnTo>
                <a:lnTo>
                  <a:pt x="12464" y="26478"/>
                </a:lnTo>
                <a:close/>
                <a:moveTo>
                  <a:pt x="707" y="26505"/>
                </a:moveTo>
                <a:lnTo>
                  <a:pt x="870" y="26845"/>
                </a:lnTo>
                <a:lnTo>
                  <a:pt x="530" y="27049"/>
                </a:lnTo>
                <a:lnTo>
                  <a:pt x="367" y="26668"/>
                </a:lnTo>
                <a:lnTo>
                  <a:pt x="707" y="26505"/>
                </a:lnTo>
                <a:close/>
                <a:moveTo>
                  <a:pt x="9732" y="26546"/>
                </a:moveTo>
                <a:lnTo>
                  <a:pt x="9895" y="26872"/>
                </a:lnTo>
                <a:lnTo>
                  <a:pt x="9583" y="27049"/>
                </a:lnTo>
                <a:lnTo>
                  <a:pt x="9392" y="26736"/>
                </a:lnTo>
                <a:lnTo>
                  <a:pt x="9732" y="26546"/>
                </a:lnTo>
                <a:close/>
                <a:moveTo>
                  <a:pt x="22784" y="26423"/>
                </a:moveTo>
                <a:cubicBezTo>
                  <a:pt x="22604" y="26423"/>
                  <a:pt x="22454" y="26568"/>
                  <a:pt x="22454" y="26750"/>
                </a:cubicBezTo>
                <a:cubicBezTo>
                  <a:pt x="22454" y="26940"/>
                  <a:pt x="22604" y="27090"/>
                  <a:pt x="22794" y="27090"/>
                </a:cubicBezTo>
                <a:cubicBezTo>
                  <a:pt x="22971" y="27090"/>
                  <a:pt x="23120" y="26940"/>
                  <a:pt x="23107" y="26750"/>
                </a:cubicBezTo>
                <a:cubicBezTo>
                  <a:pt x="23120" y="26573"/>
                  <a:pt x="22985" y="26437"/>
                  <a:pt x="22808" y="26424"/>
                </a:cubicBezTo>
                <a:cubicBezTo>
                  <a:pt x="22800" y="26423"/>
                  <a:pt x="22792" y="26423"/>
                  <a:pt x="22784" y="26423"/>
                </a:cubicBezTo>
                <a:close/>
                <a:moveTo>
                  <a:pt x="7000" y="26628"/>
                </a:moveTo>
                <a:lnTo>
                  <a:pt x="7177" y="26927"/>
                </a:lnTo>
                <a:lnTo>
                  <a:pt x="6837" y="27103"/>
                </a:lnTo>
                <a:lnTo>
                  <a:pt x="6660" y="26804"/>
                </a:lnTo>
                <a:lnTo>
                  <a:pt x="7000" y="26628"/>
                </a:lnTo>
                <a:close/>
                <a:moveTo>
                  <a:pt x="4241" y="26696"/>
                </a:moveTo>
                <a:lnTo>
                  <a:pt x="4418" y="27035"/>
                </a:lnTo>
                <a:lnTo>
                  <a:pt x="4118" y="27185"/>
                </a:lnTo>
                <a:lnTo>
                  <a:pt x="3928" y="26845"/>
                </a:lnTo>
                <a:lnTo>
                  <a:pt x="4241" y="26696"/>
                </a:lnTo>
                <a:close/>
                <a:moveTo>
                  <a:pt x="20040" y="26461"/>
                </a:moveTo>
                <a:cubicBezTo>
                  <a:pt x="19858" y="26461"/>
                  <a:pt x="19675" y="26580"/>
                  <a:pt x="19654" y="26818"/>
                </a:cubicBezTo>
                <a:cubicBezTo>
                  <a:pt x="19654" y="27022"/>
                  <a:pt x="19818" y="27185"/>
                  <a:pt x="20021" y="27185"/>
                </a:cubicBezTo>
                <a:cubicBezTo>
                  <a:pt x="20029" y="27185"/>
                  <a:pt x="20037" y="27186"/>
                  <a:pt x="20045" y="27186"/>
                </a:cubicBezTo>
                <a:cubicBezTo>
                  <a:pt x="20251" y="27186"/>
                  <a:pt x="20416" y="27014"/>
                  <a:pt x="20416" y="26818"/>
                </a:cubicBezTo>
                <a:cubicBezTo>
                  <a:pt x="20402" y="26580"/>
                  <a:pt x="20222" y="26461"/>
                  <a:pt x="20040" y="26461"/>
                </a:cubicBezTo>
                <a:close/>
                <a:moveTo>
                  <a:pt x="16039" y="26641"/>
                </a:moveTo>
                <a:lnTo>
                  <a:pt x="16243" y="27008"/>
                </a:lnTo>
                <a:lnTo>
                  <a:pt x="15876" y="27198"/>
                </a:lnTo>
                <a:lnTo>
                  <a:pt x="15672" y="26845"/>
                </a:lnTo>
                <a:lnTo>
                  <a:pt x="16039" y="26641"/>
                </a:lnTo>
                <a:close/>
                <a:moveTo>
                  <a:pt x="13307" y="26696"/>
                </a:moveTo>
                <a:lnTo>
                  <a:pt x="13497" y="27063"/>
                </a:lnTo>
                <a:lnTo>
                  <a:pt x="13130" y="27239"/>
                </a:lnTo>
                <a:lnTo>
                  <a:pt x="12940" y="26913"/>
                </a:lnTo>
                <a:lnTo>
                  <a:pt x="13307" y="26696"/>
                </a:lnTo>
                <a:close/>
                <a:moveTo>
                  <a:pt x="1522" y="26777"/>
                </a:moveTo>
                <a:lnTo>
                  <a:pt x="1713" y="27090"/>
                </a:lnTo>
                <a:lnTo>
                  <a:pt x="1386" y="27253"/>
                </a:lnTo>
                <a:lnTo>
                  <a:pt x="1210" y="26954"/>
                </a:lnTo>
                <a:lnTo>
                  <a:pt x="1522" y="26777"/>
                </a:lnTo>
                <a:close/>
                <a:moveTo>
                  <a:pt x="10561" y="26791"/>
                </a:moveTo>
                <a:lnTo>
                  <a:pt x="10724" y="27117"/>
                </a:lnTo>
                <a:lnTo>
                  <a:pt x="10412" y="27294"/>
                </a:lnTo>
                <a:lnTo>
                  <a:pt x="10235" y="26967"/>
                </a:lnTo>
                <a:lnTo>
                  <a:pt x="10561" y="26791"/>
                </a:lnTo>
                <a:close/>
                <a:moveTo>
                  <a:pt x="23610" y="26682"/>
                </a:moveTo>
                <a:cubicBezTo>
                  <a:pt x="23433" y="26682"/>
                  <a:pt x="23297" y="26818"/>
                  <a:pt x="23297" y="26995"/>
                </a:cubicBezTo>
                <a:cubicBezTo>
                  <a:pt x="23304" y="27195"/>
                  <a:pt x="23459" y="27297"/>
                  <a:pt x="23614" y="27297"/>
                </a:cubicBezTo>
                <a:cubicBezTo>
                  <a:pt x="23765" y="27297"/>
                  <a:pt x="23916" y="27202"/>
                  <a:pt x="23936" y="27008"/>
                </a:cubicBezTo>
                <a:cubicBezTo>
                  <a:pt x="23936" y="26832"/>
                  <a:pt x="23786" y="26682"/>
                  <a:pt x="23610" y="26682"/>
                </a:cubicBezTo>
                <a:close/>
                <a:moveTo>
                  <a:pt x="7829" y="26859"/>
                </a:moveTo>
                <a:lnTo>
                  <a:pt x="8006" y="27198"/>
                </a:lnTo>
                <a:lnTo>
                  <a:pt x="7666" y="27375"/>
                </a:lnTo>
                <a:lnTo>
                  <a:pt x="7489" y="27035"/>
                </a:lnTo>
                <a:lnTo>
                  <a:pt x="7829" y="26859"/>
                </a:lnTo>
                <a:close/>
                <a:moveTo>
                  <a:pt x="20854" y="26695"/>
                </a:moveTo>
                <a:cubicBezTo>
                  <a:pt x="20648" y="26695"/>
                  <a:pt x="20484" y="26866"/>
                  <a:pt x="20484" y="27063"/>
                </a:cubicBezTo>
                <a:cubicBezTo>
                  <a:pt x="20484" y="27266"/>
                  <a:pt x="20660" y="27430"/>
                  <a:pt x="20851" y="27430"/>
                </a:cubicBezTo>
                <a:cubicBezTo>
                  <a:pt x="20859" y="27430"/>
                  <a:pt x="20866" y="27430"/>
                  <a:pt x="20874" y="27430"/>
                </a:cubicBezTo>
                <a:cubicBezTo>
                  <a:pt x="21068" y="27430"/>
                  <a:pt x="21231" y="27272"/>
                  <a:pt x="21231" y="27076"/>
                </a:cubicBezTo>
                <a:cubicBezTo>
                  <a:pt x="21245" y="26872"/>
                  <a:pt x="21082" y="26696"/>
                  <a:pt x="20878" y="26696"/>
                </a:cubicBezTo>
                <a:cubicBezTo>
                  <a:pt x="20870" y="26695"/>
                  <a:pt x="20862" y="26695"/>
                  <a:pt x="20854" y="26695"/>
                </a:cubicBezTo>
                <a:close/>
                <a:moveTo>
                  <a:pt x="5070" y="26967"/>
                </a:moveTo>
                <a:lnTo>
                  <a:pt x="5260" y="27280"/>
                </a:lnTo>
                <a:lnTo>
                  <a:pt x="4920" y="27443"/>
                </a:lnTo>
                <a:lnTo>
                  <a:pt x="4771" y="27131"/>
                </a:lnTo>
                <a:lnTo>
                  <a:pt x="5070" y="26967"/>
                </a:lnTo>
                <a:close/>
                <a:moveTo>
                  <a:pt x="14150" y="26967"/>
                </a:moveTo>
                <a:lnTo>
                  <a:pt x="14326" y="27307"/>
                </a:lnTo>
                <a:lnTo>
                  <a:pt x="13959" y="27498"/>
                </a:lnTo>
                <a:lnTo>
                  <a:pt x="13769" y="27158"/>
                </a:lnTo>
                <a:lnTo>
                  <a:pt x="14150" y="26967"/>
                </a:lnTo>
                <a:close/>
                <a:moveTo>
                  <a:pt x="2338" y="27022"/>
                </a:moveTo>
                <a:lnTo>
                  <a:pt x="2528" y="27334"/>
                </a:lnTo>
                <a:lnTo>
                  <a:pt x="2216" y="27511"/>
                </a:lnTo>
                <a:lnTo>
                  <a:pt x="2039" y="27198"/>
                </a:lnTo>
                <a:lnTo>
                  <a:pt x="2338" y="27022"/>
                </a:lnTo>
                <a:close/>
                <a:moveTo>
                  <a:pt x="24452" y="26940"/>
                </a:moveTo>
                <a:cubicBezTo>
                  <a:pt x="24448" y="26940"/>
                  <a:pt x="24443" y="26940"/>
                  <a:pt x="24439" y="26940"/>
                </a:cubicBezTo>
                <a:cubicBezTo>
                  <a:pt x="24058" y="26954"/>
                  <a:pt x="24045" y="27511"/>
                  <a:pt x="24425" y="27552"/>
                </a:cubicBezTo>
                <a:cubicBezTo>
                  <a:pt x="24438" y="27553"/>
                  <a:pt x="24451" y="27554"/>
                  <a:pt x="24463" y="27554"/>
                </a:cubicBezTo>
                <a:cubicBezTo>
                  <a:pt x="24857" y="27554"/>
                  <a:pt x="24861" y="26940"/>
                  <a:pt x="24452" y="26940"/>
                </a:cubicBezTo>
                <a:close/>
                <a:moveTo>
                  <a:pt x="11377" y="27049"/>
                </a:moveTo>
                <a:lnTo>
                  <a:pt x="11553" y="27402"/>
                </a:lnTo>
                <a:lnTo>
                  <a:pt x="11241" y="27579"/>
                </a:lnTo>
                <a:lnTo>
                  <a:pt x="11037" y="27212"/>
                </a:lnTo>
                <a:lnTo>
                  <a:pt x="11377" y="27049"/>
                </a:lnTo>
                <a:close/>
                <a:moveTo>
                  <a:pt x="8645" y="27144"/>
                </a:moveTo>
                <a:lnTo>
                  <a:pt x="8835" y="27457"/>
                </a:lnTo>
                <a:lnTo>
                  <a:pt x="8482" y="27620"/>
                </a:lnTo>
                <a:lnTo>
                  <a:pt x="8305" y="27307"/>
                </a:lnTo>
                <a:lnTo>
                  <a:pt x="8645" y="27144"/>
                </a:lnTo>
                <a:close/>
                <a:moveTo>
                  <a:pt x="5899" y="27198"/>
                </a:moveTo>
                <a:lnTo>
                  <a:pt x="6076" y="27511"/>
                </a:lnTo>
                <a:lnTo>
                  <a:pt x="5763" y="27674"/>
                </a:lnTo>
                <a:lnTo>
                  <a:pt x="5586" y="27375"/>
                </a:lnTo>
                <a:lnTo>
                  <a:pt x="5899" y="27198"/>
                </a:lnTo>
                <a:close/>
                <a:moveTo>
                  <a:pt x="21744" y="26939"/>
                </a:moveTo>
                <a:cubicBezTo>
                  <a:pt x="21732" y="26939"/>
                  <a:pt x="21720" y="26939"/>
                  <a:pt x="21707" y="26940"/>
                </a:cubicBezTo>
                <a:lnTo>
                  <a:pt x="21693" y="26940"/>
                </a:lnTo>
                <a:cubicBezTo>
                  <a:pt x="21503" y="26967"/>
                  <a:pt x="21367" y="27117"/>
                  <a:pt x="21353" y="27307"/>
                </a:cubicBezTo>
                <a:cubicBezTo>
                  <a:pt x="21353" y="27511"/>
                  <a:pt x="21517" y="27661"/>
                  <a:pt x="21720" y="27674"/>
                </a:cubicBezTo>
                <a:cubicBezTo>
                  <a:pt x="21725" y="27674"/>
                  <a:pt x="21729" y="27674"/>
                  <a:pt x="21734" y="27674"/>
                </a:cubicBezTo>
                <a:cubicBezTo>
                  <a:pt x="22224" y="27674"/>
                  <a:pt x="22207" y="26939"/>
                  <a:pt x="21744" y="26939"/>
                </a:cubicBezTo>
                <a:close/>
                <a:moveTo>
                  <a:pt x="3167" y="27266"/>
                </a:moveTo>
                <a:lnTo>
                  <a:pt x="3357" y="27579"/>
                </a:lnTo>
                <a:lnTo>
                  <a:pt x="3045" y="27742"/>
                </a:lnTo>
                <a:lnTo>
                  <a:pt x="2868" y="27443"/>
                </a:lnTo>
                <a:lnTo>
                  <a:pt x="3167" y="27266"/>
                </a:lnTo>
                <a:close/>
                <a:moveTo>
                  <a:pt x="14952" y="27226"/>
                </a:moveTo>
                <a:lnTo>
                  <a:pt x="15155" y="27593"/>
                </a:lnTo>
                <a:lnTo>
                  <a:pt x="14775" y="27783"/>
                </a:lnTo>
                <a:lnTo>
                  <a:pt x="14585" y="27416"/>
                </a:lnTo>
                <a:lnTo>
                  <a:pt x="14952" y="27226"/>
                </a:lnTo>
                <a:close/>
                <a:moveTo>
                  <a:pt x="18961" y="27008"/>
                </a:moveTo>
                <a:cubicBezTo>
                  <a:pt x="18730" y="27008"/>
                  <a:pt x="18553" y="27198"/>
                  <a:pt x="18581" y="27416"/>
                </a:cubicBezTo>
                <a:cubicBezTo>
                  <a:pt x="18581" y="27633"/>
                  <a:pt x="18757" y="27797"/>
                  <a:pt x="18975" y="27797"/>
                </a:cubicBezTo>
                <a:cubicBezTo>
                  <a:pt x="19192" y="27783"/>
                  <a:pt x="19369" y="27593"/>
                  <a:pt x="19369" y="27375"/>
                </a:cubicBezTo>
                <a:cubicBezTo>
                  <a:pt x="19342" y="27171"/>
                  <a:pt x="19165" y="27008"/>
                  <a:pt x="18961" y="27008"/>
                </a:cubicBezTo>
                <a:close/>
                <a:moveTo>
                  <a:pt x="25246" y="27252"/>
                </a:moveTo>
                <a:cubicBezTo>
                  <a:pt x="25094" y="27252"/>
                  <a:pt x="24983" y="27383"/>
                  <a:pt x="24996" y="27538"/>
                </a:cubicBezTo>
                <a:cubicBezTo>
                  <a:pt x="24996" y="27688"/>
                  <a:pt x="25132" y="27797"/>
                  <a:pt x="25282" y="27797"/>
                </a:cubicBezTo>
                <a:cubicBezTo>
                  <a:pt x="25418" y="27783"/>
                  <a:pt x="25540" y="27661"/>
                  <a:pt x="25540" y="27511"/>
                </a:cubicBezTo>
                <a:cubicBezTo>
                  <a:pt x="25526" y="27375"/>
                  <a:pt x="25418" y="27253"/>
                  <a:pt x="25268" y="27253"/>
                </a:cubicBezTo>
                <a:cubicBezTo>
                  <a:pt x="25260" y="27252"/>
                  <a:pt x="25253" y="27252"/>
                  <a:pt x="25246" y="27252"/>
                </a:cubicBezTo>
                <a:close/>
                <a:moveTo>
                  <a:pt x="12206" y="27307"/>
                </a:moveTo>
                <a:lnTo>
                  <a:pt x="12410" y="27633"/>
                </a:lnTo>
                <a:lnTo>
                  <a:pt x="12070" y="27824"/>
                </a:lnTo>
                <a:lnTo>
                  <a:pt x="11880" y="27498"/>
                </a:lnTo>
                <a:lnTo>
                  <a:pt x="12206" y="27307"/>
                </a:lnTo>
                <a:close/>
                <a:moveTo>
                  <a:pt x="9460" y="27389"/>
                </a:moveTo>
                <a:lnTo>
                  <a:pt x="9651" y="27688"/>
                </a:lnTo>
                <a:lnTo>
                  <a:pt x="9311" y="27905"/>
                </a:lnTo>
                <a:lnTo>
                  <a:pt x="9134" y="27565"/>
                </a:lnTo>
                <a:lnTo>
                  <a:pt x="9460" y="27389"/>
                </a:lnTo>
                <a:close/>
                <a:moveTo>
                  <a:pt x="6728" y="27443"/>
                </a:moveTo>
                <a:lnTo>
                  <a:pt x="6905" y="27769"/>
                </a:lnTo>
                <a:lnTo>
                  <a:pt x="6592" y="27919"/>
                </a:lnTo>
                <a:lnTo>
                  <a:pt x="6429" y="27620"/>
                </a:lnTo>
                <a:lnTo>
                  <a:pt x="6728" y="27443"/>
                </a:lnTo>
                <a:close/>
                <a:moveTo>
                  <a:pt x="22550" y="27239"/>
                </a:moveTo>
                <a:cubicBezTo>
                  <a:pt x="22087" y="27239"/>
                  <a:pt x="22087" y="27932"/>
                  <a:pt x="22550" y="27932"/>
                </a:cubicBezTo>
                <a:cubicBezTo>
                  <a:pt x="22998" y="27932"/>
                  <a:pt x="22998" y="27239"/>
                  <a:pt x="22550" y="27239"/>
                </a:cubicBezTo>
                <a:close/>
                <a:moveTo>
                  <a:pt x="3996" y="27498"/>
                </a:moveTo>
                <a:lnTo>
                  <a:pt x="4173" y="27837"/>
                </a:lnTo>
                <a:lnTo>
                  <a:pt x="3874" y="28014"/>
                </a:lnTo>
                <a:lnTo>
                  <a:pt x="3697" y="27674"/>
                </a:lnTo>
                <a:lnTo>
                  <a:pt x="3996" y="27498"/>
                </a:lnTo>
                <a:close/>
                <a:moveTo>
                  <a:pt x="15794" y="27470"/>
                </a:moveTo>
                <a:lnTo>
                  <a:pt x="15985" y="27824"/>
                </a:lnTo>
                <a:lnTo>
                  <a:pt x="15604" y="28014"/>
                </a:lnTo>
                <a:lnTo>
                  <a:pt x="15414" y="27674"/>
                </a:lnTo>
                <a:lnTo>
                  <a:pt x="15794" y="27470"/>
                </a:lnTo>
                <a:close/>
                <a:moveTo>
                  <a:pt x="19790" y="27253"/>
                </a:moveTo>
                <a:cubicBezTo>
                  <a:pt x="19274" y="27253"/>
                  <a:pt x="19274" y="28028"/>
                  <a:pt x="19790" y="28028"/>
                </a:cubicBezTo>
                <a:cubicBezTo>
                  <a:pt x="20008" y="28028"/>
                  <a:pt x="20171" y="27851"/>
                  <a:pt x="20185" y="27647"/>
                </a:cubicBezTo>
                <a:cubicBezTo>
                  <a:pt x="20171" y="27430"/>
                  <a:pt x="20008" y="27253"/>
                  <a:pt x="19790" y="27253"/>
                </a:cubicBezTo>
                <a:close/>
                <a:moveTo>
                  <a:pt x="26076" y="27591"/>
                </a:moveTo>
                <a:cubicBezTo>
                  <a:pt x="25978" y="27591"/>
                  <a:pt x="25908" y="27680"/>
                  <a:pt x="25920" y="27769"/>
                </a:cubicBezTo>
                <a:cubicBezTo>
                  <a:pt x="25961" y="27865"/>
                  <a:pt x="26016" y="27946"/>
                  <a:pt x="26084" y="28028"/>
                </a:cubicBezTo>
                <a:cubicBezTo>
                  <a:pt x="26179" y="27905"/>
                  <a:pt x="26260" y="27837"/>
                  <a:pt x="26274" y="27756"/>
                </a:cubicBezTo>
                <a:cubicBezTo>
                  <a:pt x="26287" y="27661"/>
                  <a:pt x="26206" y="27593"/>
                  <a:pt x="26097" y="27593"/>
                </a:cubicBezTo>
                <a:cubicBezTo>
                  <a:pt x="26090" y="27592"/>
                  <a:pt x="26083" y="27591"/>
                  <a:pt x="26076" y="27591"/>
                </a:cubicBezTo>
                <a:close/>
                <a:moveTo>
                  <a:pt x="13021" y="27552"/>
                </a:moveTo>
                <a:cubicBezTo>
                  <a:pt x="13089" y="27674"/>
                  <a:pt x="13144" y="27783"/>
                  <a:pt x="13212" y="27892"/>
                </a:cubicBezTo>
                <a:lnTo>
                  <a:pt x="12872" y="28082"/>
                </a:lnTo>
                <a:lnTo>
                  <a:pt x="12695" y="27742"/>
                </a:lnTo>
                <a:lnTo>
                  <a:pt x="13021" y="27552"/>
                </a:lnTo>
                <a:close/>
                <a:moveTo>
                  <a:pt x="1291" y="27620"/>
                </a:moveTo>
                <a:lnTo>
                  <a:pt x="1441" y="27919"/>
                </a:lnTo>
                <a:lnTo>
                  <a:pt x="1101" y="28096"/>
                </a:lnTo>
                <a:lnTo>
                  <a:pt x="938" y="27783"/>
                </a:lnTo>
                <a:lnTo>
                  <a:pt x="1291" y="27620"/>
                </a:lnTo>
                <a:close/>
                <a:moveTo>
                  <a:pt x="10303" y="27633"/>
                </a:moveTo>
                <a:lnTo>
                  <a:pt x="10493" y="27960"/>
                </a:lnTo>
                <a:lnTo>
                  <a:pt x="10167" y="28123"/>
                </a:lnTo>
                <a:lnTo>
                  <a:pt x="9990" y="27810"/>
                </a:lnTo>
                <a:lnTo>
                  <a:pt x="10303" y="27633"/>
                </a:lnTo>
                <a:close/>
                <a:moveTo>
                  <a:pt x="23365" y="27484"/>
                </a:moveTo>
                <a:cubicBezTo>
                  <a:pt x="23188" y="27484"/>
                  <a:pt x="23039" y="27633"/>
                  <a:pt x="23039" y="27810"/>
                </a:cubicBezTo>
                <a:lnTo>
                  <a:pt x="23039" y="27824"/>
                </a:lnTo>
                <a:cubicBezTo>
                  <a:pt x="23025" y="28000"/>
                  <a:pt x="23175" y="28150"/>
                  <a:pt x="23352" y="28164"/>
                </a:cubicBezTo>
                <a:cubicBezTo>
                  <a:pt x="23542" y="28164"/>
                  <a:pt x="23705" y="28014"/>
                  <a:pt x="23705" y="27824"/>
                </a:cubicBezTo>
                <a:cubicBezTo>
                  <a:pt x="23705" y="27633"/>
                  <a:pt x="23555" y="27484"/>
                  <a:pt x="23365" y="27484"/>
                </a:cubicBezTo>
                <a:close/>
                <a:moveTo>
                  <a:pt x="7544" y="27688"/>
                </a:moveTo>
                <a:lnTo>
                  <a:pt x="7720" y="28028"/>
                </a:lnTo>
                <a:lnTo>
                  <a:pt x="7421" y="28204"/>
                </a:lnTo>
                <a:lnTo>
                  <a:pt x="7245" y="27865"/>
                </a:lnTo>
                <a:lnTo>
                  <a:pt x="7544" y="27688"/>
                </a:lnTo>
                <a:close/>
                <a:moveTo>
                  <a:pt x="4825" y="27783"/>
                </a:moveTo>
                <a:lnTo>
                  <a:pt x="5002" y="28096"/>
                </a:lnTo>
                <a:lnTo>
                  <a:pt x="4689" y="28272"/>
                </a:lnTo>
                <a:lnTo>
                  <a:pt x="4499" y="27960"/>
                </a:lnTo>
                <a:lnTo>
                  <a:pt x="4825" y="27783"/>
                </a:lnTo>
                <a:close/>
                <a:moveTo>
                  <a:pt x="16610" y="27729"/>
                </a:moveTo>
                <a:lnTo>
                  <a:pt x="16814" y="28068"/>
                </a:lnTo>
                <a:lnTo>
                  <a:pt x="16419" y="28272"/>
                </a:lnTo>
                <a:lnTo>
                  <a:pt x="16229" y="27919"/>
                </a:lnTo>
                <a:lnTo>
                  <a:pt x="16610" y="27729"/>
                </a:lnTo>
                <a:close/>
                <a:moveTo>
                  <a:pt x="20633" y="27511"/>
                </a:moveTo>
                <a:cubicBezTo>
                  <a:pt x="20144" y="27525"/>
                  <a:pt x="20130" y="28232"/>
                  <a:pt x="20606" y="28272"/>
                </a:cubicBezTo>
                <a:cubicBezTo>
                  <a:pt x="20823" y="28272"/>
                  <a:pt x="20986" y="28096"/>
                  <a:pt x="20986" y="27892"/>
                </a:cubicBezTo>
                <a:cubicBezTo>
                  <a:pt x="20986" y="27688"/>
                  <a:pt x="20823" y="27511"/>
                  <a:pt x="20633" y="27511"/>
                </a:cubicBezTo>
                <a:close/>
                <a:moveTo>
                  <a:pt x="13864" y="27797"/>
                </a:moveTo>
                <a:lnTo>
                  <a:pt x="14041" y="28136"/>
                </a:lnTo>
                <a:lnTo>
                  <a:pt x="13701" y="28313"/>
                </a:lnTo>
                <a:lnTo>
                  <a:pt x="13524" y="27987"/>
                </a:lnTo>
                <a:lnTo>
                  <a:pt x="13864" y="27797"/>
                </a:lnTo>
                <a:close/>
                <a:moveTo>
                  <a:pt x="2107" y="27851"/>
                </a:moveTo>
                <a:lnTo>
                  <a:pt x="2284" y="28164"/>
                </a:lnTo>
                <a:lnTo>
                  <a:pt x="1944" y="28327"/>
                </a:lnTo>
                <a:lnTo>
                  <a:pt x="1767" y="28014"/>
                </a:lnTo>
                <a:lnTo>
                  <a:pt x="2107" y="27851"/>
                </a:lnTo>
                <a:close/>
                <a:moveTo>
                  <a:pt x="11132" y="27865"/>
                </a:moveTo>
                <a:lnTo>
                  <a:pt x="11309" y="28218"/>
                </a:lnTo>
                <a:lnTo>
                  <a:pt x="10996" y="28381"/>
                </a:lnTo>
                <a:lnTo>
                  <a:pt x="10819" y="28041"/>
                </a:lnTo>
                <a:lnTo>
                  <a:pt x="11132" y="27865"/>
                </a:lnTo>
                <a:close/>
                <a:moveTo>
                  <a:pt x="24181" y="27756"/>
                </a:moveTo>
                <a:cubicBezTo>
                  <a:pt x="23759" y="27756"/>
                  <a:pt x="23764" y="28381"/>
                  <a:pt x="24181" y="28395"/>
                </a:cubicBezTo>
                <a:cubicBezTo>
                  <a:pt x="24357" y="28395"/>
                  <a:pt x="24493" y="28259"/>
                  <a:pt x="24507" y="28096"/>
                </a:cubicBezTo>
                <a:cubicBezTo>
                  <a:pt x="24520" y="27905"/>
                  <a:pt x="24371" y="27756"/>
                  <a:pt x="24194" y="27756"/>
                </a:cubicBezTo>
                <a:cubicBezTo>
                  <a:pt x="24190" y="27756"/>
                  <a:pt x="24185" y="27756"/>
                  <a:pt x="24181" y="27756"/>
                </a:cubicBezTo>
                <a:close/>
                <a:moveTo>
                  <a:pt x="8373" y="27973"/>
                </a:moveTo>
                <a:lnTo>
                  <a:pt x="8550" y="28286"/>
                </a:lnTo>
                <a:lnTo>
                  <a:pt x="8237" y="28449"/>
                </a:lnTo>
                <a:lnTo>
                  <a:pt x="8060" y="28136"/>
                </a:lnTo>
                <a:lnTo>
                  <a:pt x="8373" y="27973"/>
                </a:lnTo>
                <a:close/>
                <a:moveTo>
                  <a:pt x="5654" y="28028"/>
                </a:moveTo>
                <a:lnTo>
                  <a:pt x="5831" y="28354"/>
                </a:lnTo>
                <a:lnTo>
                  <a:pt x="5518" y="28517"/>
                </a:lnTo>
                <a:lnTo>
                  <a:pt x="5342" y="28204"/>
                </a:lnTo>
                <a:lnTo>
                  <a:pt x="5654" y="28028"/>
                </a:lnTo>
                <a:close/>
                <a:moveTo>
                  <a:pt x="21462" y="27797"/>
                </a:moveTo>
                <a:cubicBezTo>
                  <a:pt x="20986" y="27810"/>
                  <a:pt x="20973" y="28490"/>
                  <a:pt x="21435" y="28531"/>
                </a:cubicBezTo>
                <a:cubicBezTo>
                  <a:pt x="21639" y="28531"/>
                  <a:pt x="21802" y="28381"/>
                  <a:pt x="21816" y="28177"/>
                </a:cubicBezTo>
                <a:cubicBezTo>
                  <a:pt x="21816" y="27973"/>
                  <a:pt x="21666" y="27810"/>
                  <a:pt x="21462" y="27797"/>
                </a:cubicBezTo>
                <a:close/>
                <a:moveTo>
                  <a:pt x="2936" y="28096"/>
                </a:moveTo>
                <a:lnTo>
                  <a:pt x="3099" y="28395"/>
                </a:lnTo>
                <a:lnTo>
                  <a:pt x="2759" y="28571"/>
                </a:lnTo>
                <a:lnTo>
                  <a:pt x="2596" y="28259"/>
                </a:lnTo>
                <a:lnTo>
                  <a:pt x="2936" y="28096"/>
                </a:lnTo>
                <a:close/>
                <a:moveTo>
                  <a:pt x="14680" y="28028"/>
                </a:moveTo>
                <a:lnTo>
                  <a:pt x="14870" y="28408"/>
                </a:lnTo>
                <a:lnTo>
                  <a:pt x="14517" y="28598"/>
                </a:lnTo>
                <a:lnTo>
                  <a:pt x="14353" y="28232"/>
                </a:lnTo>
                <a:lnTo>
                  <a:pt x="14680" y="28028"/>
                </a:lnTo>
                <a:close/>
                <a:moveTo>
                  <a:pt x="11961" y="28136"/>
                </a:moveTo>
                <a:lnTo>
                  <a:pt x="12138" y="28463"/>
                </a:lnTo>
                <a:lnTo>
                  <a:pt x="11812" y="28639"/>
                </a:lnTo>
                <a:lnTo>
                  <a:pt x="11621" y="28313"/>
                </a:lnTo>
                <a:lnTo>
                  <a:pt x="11961" y="28136"/>
                </a:lnTo>
                <a:close/>
                <a:moveTo>
                  <a:pt x="25023" y="28041"/>
                </a:moveTo>
                <a:cubicBezTo>
                  <a:pt x="24847" y="28055"/>
                  <a:pt x="24711" y="28204"/>
                  <a:pt x="24724" y="28367"/>
                </a:cubicBezTo>
                <a:cubicBezTo>
                  <a:pt x="24738" y="28531"/>
                  <a:pt x="24874" y="28639"/>
                  <a:pt x="25023" y="28653"/>
                </a:cubicBezTo>
                <a:cubicBezTo>
                  <a:pt x="25200" y="28639"/>
                  <a:pt x="25336" y="28503"/>
                  <a:pt x="25322" y="28327"/>
                </a:cubicBezTo>
                <a:cubicBezTo>
                  <a:pt x="25309" y="28164"/>
                  <a:pt x="25173" y="28041"/>
                  <a:pt x="25023" y="28041"/>
                </a:cubicBezTo>
                <a:close/>
                <a:moveTo>
                  <a:pt x="18715" y="27823"/>
                </a:moveTo>
                <a:cubicBezTo>
                  <a:pt x="18332" y="27823"/>
                  <a:pt x="18177" y="28316"/>
                  <a:pt x="18486" y="28544"/>
                </a:cubicBezTo>
                <a:cubicBezTo>
                  <a:pt x="18552" y="28584"/>
                  <a:pt x="18619" y="28624"/>
                  <a:pt x="18686" y="28664"/>
                </a:cubicBezTo>
                <a:lnTo>
                  <a:pt x="18686" y="28664"/>
                </a:lnTo>
                <a:cubicBezTo>
                  <a:pt x="18871" y="28622"/>
                  <a:pt x="19018" y="28514"/>
                  <a:pt x="19124" y="28354"/>
                </a:cubicBezTo>
                <a:lnTo>
                  <a:pt x="19111" y="28354"/>
                </a:lnTo>
                <a:cubicBezTo>
                  <a:pt x="19124" y="28272"/>
                  <a:pt x="19111" y="28191"/>
                  <a:pt x="19111" y="28123"/>
                </a:cubicBezTo>
                <a:cubicBezTo>
                  <a:pt x="19056" y="27946"/>
                  <a:pt x="18907" y="27824"/>
                  <a:pt x="18730" y="27824"/>
                </a:cubicBezTo>
                <a:cubicBezTo>
                  <a:pt x="18725" y="27824"/>
                  <a:pt x="18720" y="27823"/>
                  <a:pt x="18715" y="27823"/>
                </a:cubicBezTo>
                <a:close/>
                <a:moveTo>
                  <a:pt x="18686" y="28664"/>
                </a:moveTo>
                <a:cubicBezTo>
                  <a:pt x="18682" y="28665"/>
                  <a:pt x="18679" y="28666"/>
                  <a:pt x="18676" y="28666"/>
                </a:cubicBezTo>
                <a:lnTo>
                  <a:pt x="18689" y="28666"/>
                </a:lnTo>
                <a:cubicBezTo>
                  <a:pt x="18688" y="28666"/>
                  <a:pt x="18687" y="28665"/>
                  <a:pt x="18686" y="28664"/>
                </a:cubicBezTo>
                <a:close/>
                <a:moveTo>
                  <a:pt x="9243" y="28191"/>
                </a:moveTo>
                <a:lnTo>
                  <a:pt x="9406" y="28531"/>
                </a:lnTo>
                <a:lnTo>
                  <a:pt x="9080" y="28694"/>
                </a:lnTo>
                <a:lnTo>
                  <a:pt x="8876" y="28381"/>
                </a:lnTo>
                <a:lnTo>
                  <a:pt x="9243" y="28191"/>
                </a:lnTo>
                <a:close/>
                <a:moveTo>
                  <a:pt x="67458" y="28585"/>
                </a:moveTo>
                <a:cubicBezTo>
                  <a:pt x="67431" y="28598"/>
                  <a:pt x="67404" y="28626"/>
                  <a:pt x="67377" y="28639"/>
                </a:cubicBezTo>
                <a:cubicBezTo>
                  <a:pt x="67390" y="28666"/>
                  <a:pt x="67418" y="28694"/>
                  <a:pt x="67458" y="28707"/>
                </a:cubicBezTo>
                <a:cubicBezTo>
                  <a:pt x="67458" y="28707"/>
                  <a:pt x="67499" y="28680"/>
                  <a:pt x="67526" y="28653"/>
                </a:cubicBezTo>
                <a:cubicBezTo>
                  <a:pt x="67499" y="28639"/>
                  <a:pt x="67472" y="28598"/>
                  <a:pt x="67458" y="28598"/>
                </a:cubicBezTo>
                <a:lnTo>
                  <a:pt x="67458" y="28585"/>
                </a:lnTo>
                <a:close/>
                <a:moveTo>
                  <a:pt x="6484" y="28272"/>
                </a:moveTo>
                <a:lnTo>
                  <a:pt x="6647" y="28585"/>
                </a:lnTo>
                <a:lnTo>
                  <a:pt x="6348" y="28762"/>
                </a:lnTo>
                <a:lnTo>
                  <a:pt x="6157" y="28449"/>
                </a:lnTo>
                <a:lnTo>
                  <a:pt x="6484" y="28272"/>
                </a:lnTo>
                <a:close/>
                <a:moveTo>
                  <a:pt x="22291" y="28041"/>
                </a:moveTo>
                <a:cubicBezTo>
                  <a:pt x="22087" y="28041"/>
                  <a:pt x="21911" y="28204"/>
                  <a:pt x="21911" y="28408"/>
                </a:cubicBezTo>
                <a:cubicBezTo>
                  <a:pt x="21911" y="28604"/>
                  <a:pt x="22061" y="28762"/>
                  <a:pt x="22254" y="28762"/>
                </a:cubicBezTo>
                <a:cubicBezTo>
                  <a:pt x="22262" y="28762"/>
                  <a:pt x="22270" y="28762"/>
                  <a:pt x="22278" y="28762"/>
                </a:cubicBezTo>
                <a:cubicBezTo>
                  <a:pt x="22468" y="28762"/>
                  <a:pt x="22618" y="28598"/>
                  <a:pt x="22618" y="28408"/>
                </a:cubicBezTo>
                <a:cubicBezTo>
                  <a:pt x="22618" y="28218"/>
                  <a:pt x="22482" y="28055"/>
                  <a:pt x="22291" y="28041"/>
                </a:cubicBezTo>
                <a:close/>
                <a:moveTo>
                  <a:pt x="15509" y="28313"/>
                </a:moveTo>
                <a:lnTo>
                  <a:pt x="15699" y="28653"/>
                </a:lnTo>
                <a:lnTo>
                  <a:pt x="15359" y="28830"/>
                </a:lnTo>
                <a:lnTo>
                  <a:pt x="15155" y="28490"/>
                </a:lnTo>
                <a:lnTo>
                  <a:pt x="15509" y="28313"/>
                </a:lnTo>
                <a:close/>
                <a:moveTo>
                  <a:pt x="3752" y="28340"/>
                </a:moveTo>
                <a:lnTo>
                  <a:pt x="3928" y="28680"/>
                </a:lnTo>
                <a:lnTo>
                  <a:pt x="3588" y="28843"/>
                </a:lnTo>
                <a:lnTo>
                  <a:pt x="3412" y="28503"/>
                </a:lnTo>
                <a:lnTo>
                  <a:pt x="3752" y="28340"/>
                </a:lnTo>
                <a:close/>
                <a:moveTo>
                  <a:pt x="19562" y="28071"/>
                </a:moveTo>
                <a:cubicBezTo>
                  <a:pt x="19465" y="28071"/>
                  <a:pt x="19367" y="28106"/>
                  <a:pt x="19287" y="28177"/>
                </a:cubicBezTo>
                <a:cubicBezTo>
                  <a:pt x="19233" y="28232"/>
                  <a:pt x="19192" y="28286"/>
                  <a:pt x="19138" y="28340"/>
                </a:cubicBezTo>
                <a:lnTo>
                  <a:pt x="19124" y="28340"/>
                </a:lnTo>
                <a:cubicBezTo>
                  <a:pt x="19152" y="28435"/>
                  <a:pt x="19165" y="28517"/>
                  <a:pt x="19192" y="28598"/>
                </a:cubicBezTo>
                <a:cubicBezTo>
                  <a:pt x="19241" y="28755"/>
                  <a:pt x="19385" y="28848"/>
                  <a:pt x="19540" y="28848"/>
                </a:cubicBezTo>
                <a:cubicBezTo>
                  <a:pt x="19560" y="28848"/>
                  <a:pt x="19580" y="28846"/>
                  <a:pt x="19600" y="28843"/>
                </a:cubicBezTo>
                <a:cubicBezTo>
                  <a:pt x="19763" y="28830"/>
                  <a:pt x="19913" y="28707"/>
                  <a:pt x="19940" y="28544"/>
                </a:cubicBezTo>
                <a:cubicBezTo>
                  <a:pt x="19981" y="28381"/>
                  <a:pt x="19913" y="28218"/>
                  <a:pt x="19763" y="28123"/>
                </a:cubicBezTo>
                <a:cubicBezTo>
                  <a:pt x="19701" y="28089"/>
                  <a:pt x="19632" y="28071"/>
                  <a:pt x="19562" y="28071"/>
                </a:cubicBezTo>
                <a:close/>
                <a:moveTo>
                  <a:pt x="25865" y="28326"/>
                </a:moveTo>
                <a:cubicBezTo>
                  <a:pt x="25861" y="28326"/>
                  <a:pt x="25857" y="28326"/>
                  <a:pt x="25853" y="28327"/>
                </a:cubicBezTo>
                <a:cubicBezTo>
                  <a:pt x="25703" y="28327"/>
                  <a:pt x="25567" y="28449"/>
                  <a:pt x="25581" y="28598"/>
                </a:cubicBezTo>
                <a:cubicBezTo>
                  <a:pt x="25594" y="28748"/>
                  <a:pt x="25717" y="28857"/>
                  <a:pt x="25866" y="28857"/>
                </a:cubicBezTo>
                <a:cubicBezTo>
                  <a:pt x="26215" y="28843"/>
                  <a:pt x="26193" y="28326"/>
                  <a:pt x="25865" y="28326"/>
                </a:cubicBezTo>
                <a:close/>
                <a:moveTo>
                  <a:pt x="12790" y="28381"/>
                </a:moveTo>
                <a:cubicBezTo>
                  <a:pt x="12845" y="28490"/>
                  <a:pt x="12899" y="28598"/>
                  <a:pt x="12967" y="28721"/>
                </a:cubicBezTo>
                <a:lnTo>
                  <a:pt x="12641" y="28898"/>
                </a:lnTo>
                <a:lnTo>
                  <a:pt x="12451" y="28558"/>
                </a:lnTo>
                <a:lnTo>
                  <a:pt x="12790" y="28395"/>
                </a:lnTo>
                <a:lnTo>
                  <a:pt x="12790" y="28381"/>
                </a:lnTo>
                <a:close/>
                <a:moveTo>
                  <a:pt x="1006" y="28435"/>
                </a:moveTo>
                <a:lnTo>
                  <a:pt x="1183" y="28748"/>
                </a:lnTo>
                <a:lnTo>
                  <a:pt x="870" y="28911"/>
                </a:lnTo>
                <a:lnTo>
                  <a:pt x="693" y="28598"/>
                </a:lnTo>
                <a:lnTo>
                  <a:pt x="1006" y="28435"/>
                </a:lnTo>
                <a:close/>
                <a:moveTo>
                  <a:pt x="10058" y="28463"/>
                </a:moveTo>
                <a:lnTo>
                  <a:pt x="10276" y="28802"/>
                </a:lnTo>
                <a:lnTo>
                  <a:pt x="9895" y="28952"/>
                </a:lnTo>
                <a:lnTo>
                  <a:pt x="9719" y="28626"/>
                </a:lnTo>
                <a:lnTo>
                  <a:pt x="10058" y="28463"/>
                </a:lnTo>
                <a:close/>
                <a:moveTo>
                  <a:pt x="23093" y="28299"/>
                </a:moveTo>
                <a:cubicBezTo>
                  <a:pt x="22658" y="28327"/>
                  <a:pt x="22658" y="28965"/>
                  <a:pt x="23093" y="29006"/>
                </a:cubicBezTo>
                <a:cubicBezTo>
                  <a:pt x="23528" y="28965"/>
                  <a:pt x="23528" y="28327"/>
                  <a:pt x="23093" y="28299"/>
                </a:cubicBezTo>
                <a:close/>
                <a:moveTo>
                  <a:pt x="68247" y="28830"/>
                </a:moveTo>
                <a:cubicBezTo>
                  <a:pt x="68233" y="28830"/>
                  <a:pt x="68192" y="28870"/>
                  <a:pt x="68192" y="28884"/>
                </a:cubicBezTo>
                <a:cubicBezTo>
                  <a:pt x="68206" y="28925"/>
                  <a:pt x="68233" y="28965"/>
                  <a:pt x="68260" y="29006"/>
                </a:cubicBezTo>
                <a:lnTo>
                  <a:pt x="68342" y="28898"/>
                </a:lnTo>
                <a:cubicBezTo>
                  <a:pt x="68315" y="28870"/>
                  <a:pt x="68288" y="28843"/>
                  <a:pt x="68247" y="28830"/>
                </a:cubicBezTo>
                <a:close/>
                <a:moveTo>
                  <a:pt x="26664" y="28662"/>
                </a:moveTo>
                <a:cubicBezTo>
                  <a:pt x="26576" y="28662"/>
                  <a:pt x="26479" y="28758"/>
                  <a:pt x="26491" y="28843"/>
                </a:cubicBezTo>
                <a:cubicBezTo>
                  <a:pt x="26504" y="28931"/>
                  <a:pt x="26552" y="29008"/>
                  <a:pt x="26645" y="29008"/>
                </a:cubicBezTo>
                <a:cubicBezTo>
                  <a:pt x="26652" y="29008"/>
                  <a:pt x="26660" y="29007"/>
                  <a:pt x="26668" y="29006"/>
                </a:cubicBezTo>
                <a:cubicBezTo>
                  <a:pt x="26736" y="28993"/>
                  <a:pt x="26804" y="28925"/>
                  <a:pt x="26913" y="28857"/>
                </a:cubicBezTo>
                <a:cubicBezTo>
                  <a:pt x="26818" y="28762"/>
                  <a:pt x="26763" y="28694"/>
                  <a:pt x="26695" y="28666"/>
                </a:cubicBezTo>
                <a:cubicBezTo>
                  <a:pt x="26685" y="28664"/>
                  <a:pt x="26675" y="28662"/>
                  <a:pt x="26664" y="28662"/>
                </a:cubicBezTo>
                <a:close/>
                <a:moveTo>
                  <a:pt x="7299" y="28517"/>
                </a:moveTo>
                <a:lnTo>
                  <a:pt x="7476" y="28857"/>
                </a:lnTo>
                <a:lnTo>
                  <a:pt x="7177" y="29033"/>
                </a:lnTo>
                <a:lnTo>
                  <a:pt x="7000" y="28694"/>
                </a:lnTo>
                <a:lnTo>
                  <a:pt x="7299" y="28517"/>
                </a:lnTo>
                <a:close/>
                <a:moveTo>
                  <a:pt x="65488" y="28898"/>
                </a:moveTo>
                <a:cubicBezTo>
                  <a:pt x="65474" y="28898"/>
                  <a:pt x="65433" y="28952"/>
                  <a:pt x="65447" y="28965"/>
                </a:cubicBezTo>
                <a:cubicBezTo>
                  <a:pt x="65447" y="28979"/>
                  <a:pt x="65488" y="29006"/>
                  <a:pt x="65528" y="29061"/>
                </a:cubicBezTo>
                <a:lnTo>
                  <a:pt x="65583" y="28938"/>
                </a:lnTo>
                <a:cubicBezTo>
                  <a:pt x="65555" y="28925"/>
                  <a:pt x="65515" y="28911"/>
                  <a:pt x="65488" y="28898"/>
                </a:cubicBezTo>
                <a:close/>
                <a:moveTo>
                  <a:pt x="62810" y="28965"/>
                </a:moveTo>
                <a:cubicBezTo>
                  <a:pt x="62783" y="28979"/>
                  <a:pt x="62755" y="28993"/>
                  <a:pt x="62728" y="29020"/>
                </a:cubicBezTo>
                <a:cubicBezTo>
                  <a:pt x="62742" y="29033"/>
                  <a:pt x="62769" y="29061"/>
                  <a:pt x="62810" y="29074"/>
                </a:cubicBezTo>
                <a:cubicBezTo>
                  <a:pt x="62823" y="29074"/>
                  <a:pt x="62851" y="29047"/>
                  <a:pt x="62878" y="29020"/>
                </a:cubicBezTo>
                <a:cubicBezTo>
                  <a:pt x="62851" y="28993"/>
                  <a:pt x="62823" y="28965"/>
                  <a:pt x="62810" y="28965"/>
                </a:cubicBezTo>
                <a:close/>
                <a:moveTo>
                  <a:pt x="4581" y="28612"/>
                </a:moveTo>
                <a:lnTo>
                  <a:pt x="4744" y="28911"/>
                </a:lnTo>
                <a:lnTo>
                  <a:pt x="4404" y="29088"/>
                </a:lnTo>
                <a:lnTo>
                  <a:pt x="4241" y="28789"/>
                </a:lnTo>
                <a:lnTo>
                  <a:pt x="4581" y="28612"/>
                </a:lnTo>
                <a:close/>
                <a:moveTo>
                  <a:pt x="16352" y="28544"/>
                </a:moveTo>
                <a:lnTo>
                  <a:pt x="16555" y="28911"/>
                </a:lnTo>
                <a:lnTo>
                  <a:pt x="16175" y="29088"/>
                </a:lnTo>
                <a:lnTo>
                  <a:pt x="15998" y="28734"/>
                </a:lnTo>
                <a:lnTo>
                  <a:pt x="16352" y="28544"/>
                </a:lnTo>
                <a:close/>
                <a:moveTo>
                  <a:pt x="20361" y="28340"/>
                </a:moveTo>
                <a:cubicBezTo>
                  <a:pt x="19858" y="28340"/>
                  <a:pt x="19858" y="29088"/>
                  <a:pt x="20361" y="29088"/>
                </a:cubicBezTo>
                <a:cubicBezTo>
                  <a:pt x="20864" y="29088"/>
                  <a:pt x="20864" y="28340"/>
                  <a:pt x="20361" y="28340"/>
                </a:cubicBezTo>
                <a:close/>
                <a:moveTo>
                  <a:pt x="1821" y="28666"/>
                </a:moveTo>
                <a:lnTo>
                  <a:pt x="2012" y="28979"/>
                </a:lnTo>
                <a:lnTo>
                  <a:pt x="1685" y="29156"/>
                </a:lnTo>
                <a:lnTo>
                  <a:pt x="1522" y="28843"/>
                </a:lnTo>
                <a:lnTo>
                  <a:pt x="1821" y="28666"/>
                </a:lnTo>
                <a:close/>
                <a:moveTo>
                  <a:pt x="13606" y="28626"/>
                </a:moveTo>
                <a:cubicBezTo>
                  <a:pt x="13674" y="28748"/>
                  <a:pt x="13755" y="28870"/>
                  <a:pt x="13837" y="28993"/>
                </a:cubicBezTo>
                <a:lnTo>
                  <a:pt x="13470" y="29156"/>
                </a:lnTo>
                <a:lnTo>
                  <a:pt x="13280" y="28802"/>
                </a:lnTo>
                <a:lnTo>
                  <a:pt x="13606" y="28626"/>
                </a:lnTo>
                <a:close/>
                <a:moveTo>
                  <a:pt x="60064" y="29047"/>
                </a:moveTo>
                <a:cubicBezTo>
                  <a:pt x="60037" y="29047"/>
                  <a:pt x="60010" y="29088"/>
                  <a:pt x="60010" y="29129"/>
                </a:cubicBezTo>
                <a:cubicBezTo>
                  <a:pt x="59996" y="29156"/>
                  <a:pt x="60051" y="29183"/>
                  <a:pt x="60064" y="29183"/>
                </a:cubicBezTo>
                <a:cubicBezTo>
                  <a:pt x="60105" y="29169"/>
                  <a:pt x="60146" y="29142"/>
                  <a:pt x="60173" y="29115"/>
                </a:cubicBezTo>
                <a:cubicBezTo>
                  <a:pt x="60119" y="29074"/>
                  <a:pt x="60091" y="29047"/>
                  <a:pt x="60064" y="29047"/>
                </a:cubicBezTo>
                <a:close/>
                <a:moveTo>
                  <a:pt x="10887" y="28721"/>
                </a:moveTo>
                <a:lnTo>
                  <a:pt x="11064" y="29047"/>
                </a:lnTo>
                <a:lnTo>
                  <a:pt x="10724" y="29210"/>
                </a:lnTo>
                <a:lnTo>
                  <a:pt x="10507" y="28870"/>
                </a:lnTo>
                <a:lnTo>
                  <a:pt x="10887" y="28721"/>
                </a:lnTo>
                <a:close/>
                <a:moveTo>
                  <a:pt x="69103" y="29033"/>
                </a:moveTo>
                <a:cubicBezTo>
                  <a:pt x="69062" y="29074"/>
                  <a:pt x="69008" y="29115"/>
                  <a:pt x="69008" y="29129"/>
                </a:cubicBezTo>
                <a:cubicBezTo>
                  <a:pt x="69035" y="29156"/>
                  <a:pt x="69062" y="29197"/>
                  <a:pt x="69089" y="29224"/>
                </a:cubicBezTo>
                <a:cubicBezTo>
                  <a:pt x="69117" y="29197"/>
                  <a:pt x="69157" y="29169"/>
                  <a:pt x="69171" y="29142"/>
                </a:cubicBezTo>
                <a:cubicBezTo>
                  <a:pt x="69171" y="29115"/>
                  <a:pt x="69130" y="29088"/>
                  <a:pt x="69103" y="29033"/>
                </a:cubicBezTo>
                <a:close/>
                <a:moveTo>
                  <a:pt x="23909" y="28571"/>
                </a:moveTo>
                <a:cubicBezTo>
                  <a:pt x="23732" y="28571"/>
                  <a:pt x="23583" y="28734"/>
                  <a:pt x="23596" y="28911"/>
                </a:cubicBezTo>
                <a:cubicBezTo>
                  <a:pt x="23609" y="29080"/>
                  <a:pt x="23747" y="29225"/>
                  <a:pt x="23914" y="29225"/>
                </a:cubicBezTo>
                <a:cubicBezTo>
                  <a:pt x="23921" y="29225"/>
                  <a:pt x="23929" y="29224"/>
                  <a:pt x="23936" y="29224"/>
                </a:cubicBezTo>
                <a:cubicBezTo>
                  <a:pt x="24113" y="29210"/>
                  <a:pt x="24249" y="29061"/>
                  <a:pt x="24249" y="28884"/>
                </a:cubicBezTo>
                <a:cubicBezTo>
                  <a:pt x="24235" y="28707"/>
                  <a:pt x="24086" y="28571"/>
                  <a:pt x="23909" y="28571"/>
                </a:cubicBezTo>
                <a:close/>
                <a:moveTo>
                  <a:pt x="8128" y="28789"/>
                </a:moveTo>
                <a:lnTo>
                  <a:pt x="8319" y="29115"/>
                </a:lnTo>
                <a:lnTo>
                  <a:pt x="7992" y="29278"/>
                </a:lnTo>
                <a:lnTo>
                  <a:pt x="7816" y="28965"/>
                </a:lnTo>
                <a:lnTo>
                  <a:pt x="8128" y="28789"/>
                </a:lnTo>
                <a:close/>
                <a:moveTo>
                  <a:pt x="66330" y="29129"/>
                </a:moveTo>
                <a:cubicBezTo>
                  <a:pt x="66303" y="29129"/>
                  <a:pt x="66276" y="29183"/>
                  <a:pt x="66249" y="29197"/>
                </a:cubicBezTo>
                <a:cubicBezTo>
                  <a:pt x="66289" y="29224"/>
                  <a:pt x="66317" y="29265"/>
                  <a:pt x="66357" y="29278"/>
                </a:cubicBezTo>
                <a:cubicBezTo>
                  <a:pt x="66398" y="29278"/>
                  <a:pt x="66439" y="29265"/>
                  <a:pt x="66466" y="29251"/>
                </a:cubicBezTo>
                <a:lnTo>
                  <a:pt x="66425" y="29169"/>
                </a:lnTo>
                <a:cubicBezTo>
                  <a:pt x="66398" y="29156"/>
                  <a:pt x="66357" y="29129"/>
                  <a:pt x="66330" y="29129"/>
                </a:cubicBezTo>
                <a:close/>
                <a:moveTo>
                  <a:pt x="5410" y="28857"/>
                </a:moveTo>
                <a:lnTo>
                  <a:pt x="5586" y="29169"/>
                </a:lnTo>
                <a:lnTo>
                  <a:pt x="5247" y="29373"/>
                </a:lnTo>
                <a:lnTo>
                  <a:pt x="5084" y="29033"/>
                </a:lnTo>
                <a:lnTo>
                  <a:pt x="5410" y="28857"/>
                </a:lnTo>
                <a:close/>
                <a:moveTo>
                  <a:pt x="21190" y="28612"/>
                </a:moveTo>
                <a:cubicBezTo>
                  <a:pt x="20674" y="28612"/>
                  <a:pt x="20674" y="29373"/>
                  <a:pt x="21190" y="29373"/>
                </a:cubicBezTo>
                <a:cubicBezTo>
                  <a:pt x="21693" y="29373"/>
                  <a:pt x="21693" y="28612"/>
                  <a:pt x="21190" y="28612"/>
                </a:cubicBezTo>
                <a:close/>
                <a:moveTo>
                  <a:pt x="63598" y="29224"/>
                </a:moveTo>
                <a:cubicBezTo>
                  <a:pt x="63585" y="29224"/>
                  <a:pt x="63544" y="29265"/>
                  <a:pt x="63544" y="29292"/>
                </a:cubicBezTo>
                <a:cubicBezTo>
                  <a:pt x="63544" y="29319"/>
                  <a:pt x="63585" y="29373"/>
                  <a:pt x="63598" y="29373"/>
                </a:cubicBezTo>
                <a:cubicBezTo>
                  <a:pt x="63653" y="29346"/>
                  <a:pt x="63693" y="29332"/>
                  <a:pt x="63734" y="29292"/>
                </a:cubicBezTo>
                <a:cubicBezTo>
                  <a:pt x="63693" y="29265"/>
                  <a:pt x="63653" y="29237"/>
                  <a:pt x="63598" y="29224"/>
                </a:cubicBezTo>
                <a:close/>
                <a:moveTo>
                  <a:pt x="72623" y="29265"/>
                </a:moveTo>
                <a:cubicBezTo>
                  <a:pt x="72596" y="29265"/>
                  <a:pt x="72583" y="29305"/>
                  <a:pt x="72569" y="29332"/>
                </a:cubicBezTo>
                <a:cubicBezTo>
                  <a:pt x="72596" y="29360"/>
                  <a:pt x="72623" y="29373"/>
                  <a:pt x="72664" y="29387"/>
                </a:cubicBezTo>
                <a:cubicBezTo>
                  <a:pt x="72678" y="29387"/>
                  <a:pt x="72691" y="29346"/>
                  <a:pt x="72732" y="29305"/>
                </a:cubicBezTo>
                <a:cubicBezTo>
                  <a:pt x="72691" y="29292"/>
                  <a:pt x="72651" y="29278"/>
                  <a:pt x="72623" y="29265"/>
                </a:cubicBezTo>
                <a:close/>
                <a:moveTo>
                  <a:pt x="2651" y="28925"/>
                </a:moveTo>
                <a:lnTo>
                  <a:pt x="2841" y="29237"/>
                </a:lnTo>
                <a:lnTo>
                  <a:pt x="2528" y="29400"/>
                </a:lnTo>
                <a:lnTo>
                  <a:pt x="2338" y="29101"/>
                </a:lnTo>
                <a:lnTo>
                  <a:pt x="2651" y="28925"/>
                </a:lnTo>
                <a:close/>
                <a:moveTo>
                  <a:pt x="14449" y="28884"/>
                </a:moveTo>
                <a:lnTo>
                  <a:pt x="14639" y="29237"/>
                </a:lnTo>
                <a:lnTo>
                  <a:pt x="14299" y="29414"/>
                </a:lnTo>
                <a:lnTo>
                  <a:pt x="14068" y="29047"/>
                </a:lnTo>
                <a:lnTo>
                  <a:pt x="14449" y="28884"/>
                </a:lnTo>
                <a:close/>
                <a:moveTo>
                  <a:pt x="60907" y="29278"/>
                </a:moveTo>
                <a:cubicBezTo>
                  <a:pt x="60866" y="29292"/>
                  <a:pt x="60839" y="29319"/>
                  <a:pt x="60812" y="29360"/>
                </a:cubicBezTo>
                <a:cubicBezTo>
                  <a:pt x="60839" y="29387"/>
                  <a:pt x="60866" y="29428"/>
                  <a:pt x="60907" y="29428"/>
                </a:cubicBezTo>
                <a:cubicBezTo>
                  <a:pt x="60911" y="29429"/>
                  <a:pt x="60915" y="29430"/>
                  <a:pt x="60919" y="29430"/>
                </a:cubicBezTo>
                <a:cubicBezTo>
                  <a:pt x="60951" y="29430"/>
                  <a:pt x="60966" y="29384"/>
                  <a:pt x="61002" y="29360"/>
                </a:cubicBezTo>
                <a:cubicBezTo>
                  <a:pt x="60961" y="29319"/>
                  <a:pt x="60921" y="29278"/>
                  <a:pt x="60907" y="29278"/>
                </a:cubicBezTo>
                <a:close/>
                <a:moveTo>
                  <a:pt x="11717" y="28979"/>
                </a:moveTo>
                <a:lnTo>
                  <a:pt x="11893" y="29292"/>
                </a:lnTo>
                <a:lnTo>
                  <a:pt x="11540" y="29468"/>
                </a:lnTo>
                <a:lnTo>
                  <a:pt x="11377" y="29156"/>
                </a:lnTo>
                <a:lnTo>
                  <a:pt x="11717" y="28979"/>
                </a:lnTo>
                <a:close/>
                <a:moveTo>
                  <a:pt x="58148" y="29346"/>
                </a:moveTo>
                <a:cubicBezTo>
                  <a:pt x="58121" y="29346"/>
                  <a:pt x="58093" y="29387"/>
                  <a:pt x="58080" y="29428"/>
                </a:cubicBezTo>
                <a:cubicBezTo>
                  <a:pt x="58053" y="29455"/>
                  <a:pt x="58107" y="29482"/>
                  <a:pt x="58134" y="29482"/>
                </a:cubicBezTo>
                <a:cubicBezTo>
                  <a:pt x="58175" y="29468"/>
                  <a:pt x="58216" y="29455"/>
                  <a:pt x="58256" y="29428"/>
                </a:cubicBezTo>
                <a:cubicBezTo>
                  <a:pt x="58202" y="29387"/>
                  <a:pt x="58175" y="29346"/>
                  <a:pt x="58148" y="29346"/>
                </a:cubicBezTo>
                <a:close/>
                <a:moveTo>
                  <a:pt x="24752" y="28857"/>
                </a:moveTo>
                <a:cubicBezTo>
                  <a:pt x="24588" y="28857"/>
                  <a:pt x="24439" y="28993"/>
                  <a:pt x="24439" y="29156"/>
                </a:cubicBezTo>
                <a:cubicBezTo>
                  <a:pt x="24425" y="29332"/>
                  <a:pt x="24548" y="29482"/>
                  <a:pt x="24724" y="29496"/>
                </a:cubicBezTo>
                <a:cubicBezTo>
                  <a:pt x="24733" y="29496"/>
                  <a:pt x="24742" y="29496"/>
                  <a:pt x="24750" y="29496"/>
                </a:cubicBezTo>
                <a:cubicBezTo>
                  <a:pt x="25147" y="29496"/>
                  <a:pt x="25164" y="28883"/>
                  <a:pt x="24752" y="28857"/>
                </a:cubicBezTo>
                <a:close/>
                <a:moveTo>
                  <a:pt x="8957" y="29033"/>
                </a:moveTo>
                <a:lnTo>
                  <a:pt x="9134" y="29346"/>
                </a:lnTo>
                <a:lnTo>
                  <a:pt x="8821" y="29523"/>
                </a:lnTo>
                <a:lnTo>
                  <a:pt x="8645" y="29224"/>
                </a:lnTo>
                <a:lnTo>
                  <a:pt x="8957" y="29033"/>
                </a:lnTo>
                <a:close/>
                <a:moveTo>
                  <a:pt x="69894" y="29304"/>
                </a:moveTo>
                <a:cubicBezTo>
                  <a:pt x="69857" y="29304"/>
                  <a:pt x="69825" y="29362"/>
                  <a:pt x="69837" y="29387"/>
                </a:cubicBezTo>
                <a:cubicBezTo>
                  <a:pt x="69837" y="29400"/>
                  <a:pt x="69878" y="29455"/>
                  <a:pt x="69919" y="29523"/>
                </a:cubicBezTo>
                <a:cubicBezTo>
                  <a:pt x="69959" y="29455"/>
                  <a:pt x="70014" y="29414"/>
                  <a:pt x="70000" y="29387"/>
                </a:cubicBezTo>
                <a:cubicBezTo>
                  <a:pt x="70000" y="29346"/>
                  <a:pt x="69946" y="29319"/>
                  <a:pt x="69905" y="29305"/>
                </a:cubicBezTo>
                <a:cubicBezTo>
                  <a:pt x="69901" y="29304"/>
                  <a:pt x="69898" y="29304"/>
                  <a:pt x="69894" y="29304"/>
                </a:cubicBezTo>
                <a:close/>
                <a:moveTo>
                  <a:pt x="67159" y="29387"/>
                </a:moveTo>
                <a:lnTo>
                  <a:pt x="67159" y="29400"/>
                </a:lnTo>
                <a:cubicBezTo>
                  <a:pt x="67132" y="29400"/>
                  <a:pt x="67105" y="29455"/>
                  <a:pt x="67064" y="29496"/>
                </a:cubicBezTo>
                <a:cubicBezTo>
                  <a:pt x="67105" y="29523"/>
                  <a:pt x="67132" y="29577"/>
                  <a:pt x="67173" y="29577"/>
                </a:cubicBezTo>
                <a:cubicBezTo>
                  <a:pt x="67200" y="29577"/>
                  <a:pt x="67241" y="29523"/>
                  <a:pt x="67295" y="29482"/>
                </a:cubicBezTo>
                <a:cubicBezTo>
                  <a:pt x="67241" y="29428"/>
                  <a:pt x="67200" y="29387"/>
                  <a:pt x="67159" y="29387"/>
                </a:cubicBezTo>
                <a:close/>
                <a:moveTo>
                  <a:pt x="6239" y="29101"/>
                </a:moveTo>
                <a:lnTo>
                  <a:pt x="6429" y="29441"/>
                </a:lnTo>
                <a:lnTo>
                  <a:pt x="6089" y="29604"/>
                </a:lnTo>
                <a:lnTo>
                  <a:pt x="5926" y="29265"/>
                </a:lnTo>
                <a:lnTo>
                  <a:pt x="6239" y="29101"/>
                </a:lnTo>
                <a:close/>
                <a:moveTo>
                  <a:pt x="22030" y="28870"/>
                </a:moveTo>
                <a:cubicBezTo>
                  <a:pt x="22022" y="28870"/>
                  <a:pt x="22014" y="28870"/>
                  <a:pt x="22006" y="28870"/>
                </a:cubicBezTo>
                <a:cubicBezTo>
                  <a:pt x="21802" y="28870"/>
                  <a:pt x="21639" y="29047"/>
                  <a:pt x="21653" y="29251"/>
                </a:cubicBezTo>
                <a:cubicBezTo>
                  <a:pt x="21653" y="29441"/>
                  <a:pt x="21829" y="29604"/>
                  <a:pt x="22033" y="29604"/>
                </a:cubicBezTo>
                <a:cubicBezTo>
                  <a:pt x="22237" y="29604"/>
                  <a:pt x="22386" y="29428"/>
                  <a:pt x="22386" y="29224"/>
                </a:cubicBezTo>
                <a:cubicBezTo>
                  <a:pt x="22373" y="29028"/>
                  <a:pt x="22222" y="28870"/>
                  <a:pt x="22030" y="28870"/>
                </a:cubicBezTo>
                <a:close/>
                <a:moveTo>
                  <a:pt x="18091" y="28830"/>
                </a:moveTo>
                <a:lnTo>
                  <a:pt x="18091" y="28830"/>
                </a:lnTo>
                <a:cubicBezTo>
                  <a:pt x="18010" y="29047"/>
                  <a:pt x="18091" y="29292"/>
                  <a:pt x="18268" y="29455"/>
                </a:cubicBezTo>
                <a:lnTo>
                  <a:pt x="18254" y="29441"/>
                </a:lnTo>
                <a:lnTo>
                  <a:pt x="18254" y="29441"/>
                </a:lnTo>
                <a:cubicBezTo>
                  <a:pt x="18271" y="29445"/>
                  <a:pt x="18288" y="29448"/>
                  <a:pt x="18305" y="29451"/>
                </a:cubicBezTo>
                <a:lnTo>
                  <a:pt x="18305" y="29451"/>
                </a:lnTo>
                <a:lnTo>
                  <a:pt x="18295" y="29441"/>
                </a:lnTo>
                <a:lnTo>
                  <a:pt x="18295" y="29441"/>
                </a:lnTo>
                <a:cubicBezTo>
                  <a:pt x="18300" y="29445"/>
                  <a:pt x="18305" y="29448"/>
                  <a:pt x="18309" y="29452"/>
                </a:cubicBezTo>
                <a:lnTo>
                  <a:pt x="18309" y="29452"/>
                </a:lnTo>
                <a:cubicBezTo>
                  <a:pt x="18308" y="29451"/>
                  <a:pt x="18306" y="29451"/>
                  <a:pt x="18305" y="29451"/>
                </a:cubicBezTo>
                <a:lnTo>
                  <a:pt x="18305" y="29451"/>
                </a:lnTo>
                <a:lnTo>
                  <a:pt x="18309" y="29455"/>
                </a:lnTo>
                <a:lnTo>
                  <a:pt x="17819" y="29632"/>
                </a:lnTo>
                <a:cubicBezTo>
                  <a:pt x="17792" y="29442"/>
                  <a:pt x="17672" y="29280"/>
                  <a:pt x="17510" y="29211"/>
                </a:cubicBezTo>
                <a:lnTo>
                  <a:pt x="17510" y="29211"/>
                </a:lnTo>
                <a:cubicBezTo>
                  <a:pt x="17533" y="29212"/>
                  <a:pt x="17555" y="29212"/>
                  <a:pt x="17576" y="29212"/>
                </a:cubicBezTo>
                <a:cubicBezTo>
                  <a:pt x="17875" y="29212"/>
                  <a:pt x="17945" y="29147"/>
                  <a:pt x="18091" y="28830"/>
                </a:cubicBezTo>
                <a:close/>
                <a:moveTo>
                  <a:pt x="64455" y="29455"/>
                </a:moveTo>
                <a:cubicBezTo>
                  <a:pt x="64414" y="29455"/>
                  <a:pt x="64373" y="29509"/>
                  <a:pt x="64346" y="29536"/>
                </a:cubicBezTo>
                <a:cubicBezTo>
                  <a:pt x="64373" y="29577"/>
                  <a:pt x="64400" y="29632"/>
                  <a:pt x="64427" y="29632"/>
                </a:cubicBezTo>
                <a:cubicBezTo>
                  <a:pt x="64432" y="29633"/>
                  <a:pt x="64436" y="29634"/>
                  <a:pt x="64441" y="29634"/>
                </a:cubicBezTo>
                <a:cubicBezTo>
                  <a:pt x="64477" y="29634"/>
                  <a:pt x="64516" y="29588"/>
                  <a:pt x="64577" y="29564"/>
                </a:cubicBezTo>
                <a:cubicBezTo>
                  <a:pt x="64522" y="29509"/>
                  <a:pt x="64482" y="29455"/>
                  <a:pt x="64455" y="29455"/>
                </a:cubicBezTo>
                <a:close/>
                <a:moveTo>
                  <a:pt x="3480" y="29169"/>
                </a:moveTo>
                <a:lnTo>
                  <a:pt x="3643" y="29509"/>
                </a:lnTo>
                <a:lnTo>
                  <a:pt x="3344" y="29672"/>
                </a:lnTo>
                <a:lnTo>
                  <a:pt x="3181" y="29332"/>
                </a:lnTo>
                <a:lnTo>
                  <a:pt x="3480" y="29169"/>
                </a:lnTo>
                <a:close/>
                <a:moveTo>
                  <a:pt x="15264" y="29142"/>
                </a:moveTo>
                <a:lnTo>
                  <a:pt x="15468" y="29482"/>
                </a:lnTo>
                <a:lnTo>
                  <a:pt x="15115" y="29672"/>
                </a:lnTo>
                <a:lnTo>
                  <a:pt x="14924" y="29332"/>
                </a:lnTo>
                <a:lnTo>
                  <a:pt x="15264" y="29142"/>
                </a:lnTo>
                <a:close/>
                <a:moveTo>
                  <a:pt x="73453" y="29509"/>
                </a:moveTo>
                <a:cubicBezTo>
                  <a:pt x="73439" y="29509"/>
                  <a:pt x="73398" y="29550"/>
                  <a:pt x="73398" y="29564"/>
                </a:cubicBezTo>
                <a:cubicBezTo>
                  <a:pt x="73412" y="29604"/>
                  <a:pt x="73439" y="29645"/>
                  <a:pt x="73466" y="29672"/>
                </a:cubicBezTo>
                <a:lnTo>
                  <a:pt x="73534" y="29564"/>
                </a:lnTo>
                <a:cubicBezTo>
                  <a:pt x="73507" y="29536"/>
                  <a:pt x="73480" y="29523"/>
                  <a:pt x="73453" y="29509"/>
                </a:cubicBezTo>
                <a:close/>
                <a:moveTo>
                  <a:pt x="61732" y="29521"/>
                </a:moveTo>
                <a:cubicBezTo>
                  <a:pt x="61728" y="29521"/>
                  <a:pt x="61725" y="29521"/>
                  <a:pt x="61722" y="29523"/>
                </a:cubicBezTo>
                <a:cubicBezTo>
                  <a:pt x="61695" y="29523"/>
                  <a:pt x="61655" y="29577"/>
                  <a:pt x="61641" y="29604"/>
                </a:cubicBezTo>
                <a:cubicBezTo>
                  <a:pt x="61627" y="29645"/>
                  <a:pt x="61682" y="29686"/>
                  <a:pt x="61709" y="29686"/>
                </a:cubicBezTo>
                <a:cubicBezTo>
                  <a:pt x="61722" y="29686"/>
                  <a:pt x="61777" y="29645"/>
                  <a:pt x="61845" y="29618"/>
                </a:cubicBezTo>
                <a:cubicBezTo>
                  <a:pt x="61796" y="29569"/>
                  <a:pt x="61758" y="29521"/>
                  <a:pt x="61732" y="29521"/>
                </a:cubicBezTo>
                <a:close/>
                <a:moveTo>
                  <a:pt x="19297" y="28886"/>
                </a:moveTo>
                <a:cubicBezTo>
                  <a:pt x="19190" y="28886"/>
                  <a:pt x="19084" y="28934"/>
                  <a:pt x="19016" y="29020"/>
                </a:cubicBezTo>
                <a:cubicBezTo>
                  <a:pt x="18964" y="29084"/>
                  <a:pt x="18913" y="29160"/>
                  <a:pt x="18873" y="29237"/>
                </a:cubicBezTo>
                <a:lnTo>
                  <a:pt x="18866" y="29237"/>
                </a:lnTo>
                <a:cubicBezTo>
                  <a:pt x="18866" y="29238"/>
                  <a:pt x="18867" y="29239"/>
                  <a:pt x="18867" y="29240"/>
                </a:cubicBezTo>
                <a:lnTo>
                  <a:pt x="18867" y="29240"/>
                </a:lnTo>
                <a:cubicBezTo>
                  <a:pt x="18868" y="29238"/>
                  <a:pt x="18870" y="29238"/>
                  <a:pt x="18873" y="29237"/>
                </a:cubicBezTo>
                <a:lnTo>
                  <a:pt x="18873" y="29237"/>
                </a:lnTo>
                <a:cubicBezTo>
                  <a:pt x="18872" y="29240"/>
                  <a:pt x="18870" y="29242"/>
                  <a:pt x="18869" y="29245"/>
                </a:cubicBezTo>
                <a:lnTo>
                  <a:pt x="18869" y="29245"/>
                </a:lnTo>
                <a:cubicBezTo>
                  <a:pt x="18868" y="29243"/>
                  <a:pt x="18868" y="29242"/>
                  <a:pt x="18867" y="29240"/>
                </a:cubicBezTo>
                <a:lnTo>
                  <a:pt x="18867" y="29240"/>
                </a:lnTo>
                <a:cubicBezTo>
                  <a:pt x="18866" y="29242"/>
                  <a:pt x="18866" y="29245"/>
                  <a:pt x="18866" y="29251"/>
                </a:cubicBezTo>
                <a:cubicBezTo>
                  <a:pt x="18867" y="29249"/>
                  <a:pt x="18868" y="29247"/>
                  <a:pt x="18869" y="29245"/>
                </a:cubicBezTo>
                <a:lnTo>
                  <a:pt x="18869" y="29245"/>
                </a:lnTo>
                <a:cubicBezTo>
                  <a:pt x="18895" y="29311"/>
                  <a:pt x="18921" y="29389"/>
                  <a:pt x="18948" y="29455"/>
                </a:cubicBezTo>
                <a:cubicBezTo>
                  <a:pt x="19008" y="29599"/>
                  <a:pt x="19153" y="29690"/>
                  <a:pt x="19309" y="29690"/>
                </a:cubicBezTo>
                <a:cubicBezTo>
                  <a:pt x="19329" y="29690"/>
                  <a:pt x="19349" y="29689"/>
                  <a:pt x="19369" y="29686"/>
                </a:cubicBezTo>
                <a:cubicBezTo>
                  <a:pt x="19736" y="29618"/>
                  <a:pt x="19818" y="29115"/>
                  <a:pt x="19478" y="28938"/>
                </a:cubicBezTo>
                <a:cubicBezTo>
                  <a:pt x="19422" y="28903"/>
                  <a:pt x="19359" y="28886"/>
                  <a:pt x="19297" y="28886"/>
                </a:cubicBezTo>
                <a:close/>
                <a:moveTo>
                  <a:pt x="12546" y="29210"/>
                </a:moveTo>
                <a:lnTo>
                  <a:pt x="12722" y="29536"/>
                </a:lnTo>
                <a:lnTo>
                  <a:pt x="12355" y="29713"/>
                </a:lnTo>
                <a:lnTo>
                  <a:pt x="12192" y="29400"/>
                </a:lnTo>
                <a:lnTo>
                  <a:pt x="12546" y="29210"/>
                </a:lnTo>
                <a:close/>
                <a:moveTo>
                  <a:pt x="25545" y="29128"/>
                </a:moveTo>
                <a:cubicBezTo>
                  <a:pt x="25393" y="29128"/>
                  <a:pt x="25281" y="29258"/>
                  <a:pt x="25268" y="29400"/>
                </a:cubicBezTo>
                <a:cubicBezTo>
                  <a:pt x="25268" y="29577"/>
                  <a:pt x="25404" y="29713"/>
                  <a:pt x="25581" y="29713"/>
                </a:cubicBezTo>
                <a:cubicBezTo>
                  <a:pt x="25744" y="29699"/>
                  <a:pt x="25866" y="29577"/>
                  <a:pt x="25866" y="29414"/>
                </a:cubicBezTo>
                <a:cubicBezTo>
                  <a:pt x="25866" y="29251"/>
                  <a:pt x="25730" y="29129"/>
                  <a:pt x="25581" y="29129"/>
                </a:cubicBezTo>
                <a:lnTo>
                  <a:pt x="25567" y="29129"/>
                </a:lnTo>
                <a:cubicBezTo>
                  <a:pt x="25560" y="29128"/>
                  <a:pt x="25552" y="29128"/>
                  <a:pt x="25545" y="29128"/>
                </a:cubicBezTo>
                <a:close/>
                <a:moveTo>
                  <a:pt x="58977" y="29577"/>
                </a:moveTo>
                <a:cubicBezTo>
                  <a:pt x="58950" y="29591"/>
                  <a:pt x="58909" y="29632"/>
                  <a:pt x="58855" y="29672"/>
                </a:cubicBezTo>
                <a:cubicBezTo>
                  <a:pt x="58902" y="29708"/>
                  <a:pt x="58938" y="29743"/>
                  <a:pt x="58956" y="29743"/>
                </a:cubicBezTo>
                <a:cubicBezTo>
                  <a:pt x="58959" y="29743"/>
                  <a:pt x="58961" y="29742"/>
                  <a:pt x="58963" y="29740"/>
                </a:cubicBezTo>
                <a:cubicBezTo>
                  <a:pt x="59004" y="29727"/>
                  <a:pt x="59031" y="29686"/>
                  <a:pt x="59045" y="29645"/>
                </a:cubicBezTo>
                <a:cubicBezTo>
                  <a:pt x="59045" y="29632"/>
                  <a:pt x="58990" y="29577"/>
                  <a:pt x="58977" y="29577"/>
                </a:cubicBezTo>
                <a:close/>
                <a:moveTo>
                  <a:pt x="761" y="29251"/>
                </a:moveTo>
                <a:lnTo>
                  <a:pt x="938" y="29564"/>
                </a:lnTo>
                <a:lnTo>
                  <a:pt x="625" y="29754"/>
                </a:lnTo>
                <a:lnTo>
                  <a:pt x="449" y="29428"/>
                </a:lnTo>
                <a:lnTo>
                  <a:pt x="761" y="29251"/>
                </a:lnTo>
                <a:close/>
                <a:moveTo>
                  <a:pt x="70748" y="29509"/>
                </a:moveTo>
                <a:cubicBezTo>
                  <a:pt x="70693" y="29577"/>
                  <a:pt x="70639" y="29618"/>
                  <a:pt x="70639" y="29659"/>
                </a:cubicBezTo>
                <a:cubicBezTo>
                  <a:pt x="70639" y="29686"/>
                  <a:pt x="70693" y="29767"/>
                  <a:pt x="70734" y="29767"/>
                </a:cubicBezTo>
                <a:cubicBezTo>
                  <a:pt x="70789" y="29754"/>
                  <a:pt x="70829" y="29713"/>
                  <a:pt x="70856" y="29672"/>
                </a:cubicBezTo>
                <a:cubicBezTo>
                  <a:pt x="70856" y="29632"/>
                  <a:pt x="70802" y="29577"/>
                  <a:pt x="70748" y="29509"/>
                </a:cubicBezTo>
                <a:close/>
                <a:moveTo>
                  <a:pt x="9786" y="29278"/>
                </a:moveTo>
                <a:lnTo>
                  <a:pt x="9963" y="29618"/>
                </a:lnTo>
                <a:lnTo>
                  <a:pt x="9651" y="29795"/>
                </a:lnTo>
                <a:lnTo>
                  <a:pt x="9474" y="29441"/>
                </a:lnTo>
                <a:lnTo>
                  <a:pt x="9786" y="29278"/>
                </a:lnTo>
                <a:close/>
                <a:moveTo>
                  <a:pt x="68027" y="29630"/>
                </a:moveTo>
                <a:cubicBezTo>
                  <a:pt x="68023" y="29630"/>
                  <a:pt x="68019" y="29630"/>
                  <a:pt x="68016" y="29632"/>
                </a:cubicBezTo>
                <a:cubicBezTo>
                  <a:pt x="67975" y="29632"/>
                  <a:pt x="67934" y="29699"/>
                  <a:pt x="67907" y="29727"/>
                </a:cubicBezTo>
                <a:cubicBezTo>
                  <a:pt x="67934" y="29767"/>
                  <a:pt x="67961" y="29822"/>
                  <a:pt x="68002" y="29822"/>
                </a:cubicBezTo>
                <a:cubicBezTo>
                  <a:pt x="68029" y="29822"/>
                  <a:pt x="68084" y="29781"/>
                  <a:pt x="68165" y="29727"/>
                </a:cubicBezTo>
                <a:cubicBezTo>
                  <a:pt x="68103" y="29689"/>
                  <a:pt x="68064" y="29630"/>
                  <a:pt x="68027" y="29630"/>
                </a:cubicBezTo>
                <a:close/>
                <a:moveTo>
                  <a:pt x="22849" y="29129"/>
                </a:moveTo>
                <a:cubicBezTo>
                  <a:pt x="22386" y="29129"/>
                  <a:pt x="22386" y="29835"/>
                  <a:pt x="22849" y="29835"/>
                </a:cubicBezTo>
                <a:cubicBezTo>
                  <a:pt x="23039" y="29835"/>
                  <a:pt x="23202" y="29686"/>
                  <a:pt x="23202" y="29496"/>
                </a:cubicBezTo>
                <a:cubicBezTo>
                  <a:pt x="23216" y="29292"/>
                  <a:pt x="23053" y="29129"/>
                  <a:pt x="22849" y="29129"/>
                </a:cubicBezTo>
                <a:close/>
                <a:moveTo>
                  <a:pt x="7068" y="29346"/>
                </a:moveTo>
                <a:lnTo>
                  <a:pt x="7231" y="29686"/>
                </a:lnTo>
                <a:lnTo>
                  <a:pt x="6932" y="29863"/>
                </a:lnTo>
                <a:lnTo>
                  <a:pt x="6728" y="29509"/>
                </a:lnTo>
                <a:lnTo>
                  <a:pt x="7068" y="29346"/>
                </a:lnTo>
                <a:close/>
                <a:moveTo>
                  <a:pt x="65284" y="29686"/>
                </a:moveTo>
                <a:cubicBezTo>
                  <a:pt x="65243" y="29699"/>
                  <a:pt x="65202" y="29754"/>
                  <a:pt x="65161" y="29781"/>
                </a:cubicBezTo>
                <a:cubicBezTo>
                  <a:pt x="65202" y="29822"/>
                  <a:pt x="65243" y="29863"/>
                  <a:pt x="65284" y="29876"/>
                </a:cubicBezTo>
                <a:cubicBezTo>
                  <a:pt x="65288" y="29877"/>
                  <a:pt x="65293" y="29878"/>
                  <a:pt x="65297" y="29878"/>
                </a:cubicBezTo>
                <a:cubicBezTo>
                  <a:pt x="65341" y="29878"/>
                  <a:pt x="65356" y="29818"/>
                  <a:pt x="65406" y="29781"/>
                </a:cubicBezTo>
                <a:cubicBezTo>
                  <a:pt x="65352" y="29740"/>
                  <a:pt x="65311" y="29686"/>
                  <a:pt x="65284" y="29686"/>
                </a:cubicBezTo>
                <a:close/>
                <a:moveTo>
                  <a:pt x="4309" y="29441"/>
                </a:moveTo>
                <a:lnTo>
                  <a:pt x="4485" y="29754"/>
                </a:lnTo>
                <a:lnTo>
                  <a:pt x="4173" y="29917"/>
                </a:lnTo>
                <a:lnTo>
                  <a:pt x="3996" y="29604"/>
                </a:lnTo>
                <a:lnTo>
                  <a:pt x="4309" y="29441"/>
                </a:lnTo>
                <a:close/>
                <a:moveTo>
                  <a:pt x="16080" y="29373"/>
                </a:moveTo>
                <a:lnTo>
                  <a:pt x="16270" y="29727"/>
                </a:lnTo>
                <a:lnTo>
                  <a:pt x="15917" y="29917"/>
                </a:lnTo>
                <a:cubicBezTo>
                  <a:pt x="15862" y="29808"/>
                  <a:pt x="15808" y="29699"/>
                  <a:pt x="15753" y="29564"/>
                </a:cubicBezTo>
                <a:lnTo>
                  <a:pt x="16080" y="29373"/>
                </a:lnTo>
                <a:close/>
                <a:moveTo>
                  <a:pt x="74306" y="29765"/>
                </a:moveTo>
                <a:cubicBezTo>
                  <a:pt x="74303" y="29765"/>
                  <a:pt x="74299" y="29766"/>
                  <a:pt x="74295" y="29767"/>
                </a:cubicBezTo>
                <a:cubicBezTo>
                  <a:pt x="74255" y="29781"/>
                  <a:pt x="74227" y="29822"/>
                  <a:pt x="74214" y="29863"/>
                </a:cubicBezTo>
                <a:cubicBezTo>
                  <a:pt x="74214" y="29875"/>
                  <a:pt x="74257" y="29919"/>
                  <a:pt x="74276" y="29919"/>
                </a:cubicBezTo>
                <a:cubicBezTo>
                  <a:pt x="74278" y="29919"/>
                  <a:pt x="74280" y="29918"/>
                  <a:pt x="74282" y="29917"/>
                </a:cubicBezTo>
                <a:cubicBezTo>
                  <a:pt x="74309" y="29917"/>
                  <a:pt x="74350" y="29876"/>
                  <a:pt x="74404" y="29835"/>
                </a:cubicBezTo>
                <a:cubicBezTo>
                  <a:pt x="74357" y="29800"/>
                  <a:pt x="74330" y="29765"/>
                  <a:pt x="74306" y="29765"/>
                </a:cubicBezTo>
                <a:close/>
                <a:moveTo>
                  <a:pt x="20117" y="29142"/>
                </a:moveTo>
                <a:cubicBezTo>
                  <a:pt x="19627" y="29169"/>
                  <a:pt x="19627" y="29890"/>
                  <a:pt x="20117" y="29931"/>
                </a:cubicBezTo>
                <a:cubicBezTo>
                  <a:pt x="20334" y="29931"/>
                  <a:pt x="20511" y="29767"/>
                  <a:pt x="20524" y="29550"/>
                </a:cubicBezTo>
                <a:cubicBezTo>
                  <a:pt x="20524" y="29332"/>
                  <a:pt x="20348" y="29142"/>
                  <a:pt x="20117" y="29142"/>
                </a:cubicBezTo>
                <a:close/>
                <a:moveTo>
                  <a:pt x="26423" y="29387"/>
                </a:moveTo>
                <a:cubicBezTo>
                  <a:pt x="26084" y="29414"/>
                  <a:pt x="26084" y="29903"/>
                  <a:pt x="26423" y="29931"/>
                </a:cubicBezTo>
                <a:cubicBezTo>
                  <a:pt x="26573" y="29931"/>
                  <a:pt x="26695" y="29808"/>
                  <a:pt x="26695" y="29659"/>
                </a:cubicBezTo>
                <a:cubicBezTo>
                  <a:pt x="26695" y="29509"/>
                  <a:pt x="26573" y="29400"/>
                  <a:pt x="26423" y="29387"/>
                </a:cubicBezTo>
                <a:close/>
                <a:moveTo>
                  <a:pt x="1604" y="29496"/>
                </a:moveTo>
                <a:lnTo>
                  <a:pt x="1753" y="29808"/>
                </a:lnTo>
                <a:lnTo>
                  <a:pt x="1454" y="29971"/>
                </a:lnTo>
                <a:lnTo>
                  <a:pt x="1264" y="29672"/>
                </a:lnTo>
                <a:lnTo>
                  <a:pt x="1604" y="29496"/>
                </a:lnTo>
                <a:close/>
                <a:moveTo>
                  <a:pt x="62552" y="29754"/>
                </a:moveTo>
                <a:cubicBezTo>
                  <a:pt x="62511" y="29781"/>
                  <a:pt x="62470" y="29822"/>
                  <a:pt x="62456" y="29863"/>
                </a:cubicBezTo>
                <a:cubicBezTo>
                  <a:pt x="62429" y="29903"/>
                  <a:pt x="62511" y="29917"/>
                  <a:pt x="62552" y="29971"/>
                </a:cubicBezTo>
                <a:cubicBezTo>
                  <a:pt x="62592" y="29917"/>
                  <a:pt x="62647" y="29876"/>
                  <a:pt x="62647" y="29849"/>
                </a:cubicBezTo>
                <a:cubicBezTo>
                  <a:pt x="62647" y="29808"/>
                  <a:pt x="62579" y="29781"/>
                  <a:pt x="62552" y="29754"/>
                </a:cubicBezTo>
                <a:close/>
                <a:moveTo>
                  <a:pt x="59792" y="29835"/>
                </a:moveTo>
                <a:cubicBezTo>
                  <a:pt x="59752" y="29849"/>
                  <a:pt x="59711" y="29890"/>
                  <a:pt x="59697" y="29931"/>
                </a:cubicBezTo>
                <a:cubicBezTo>
                  <a:pt x="59711" y="29971"/>
                  <a:pt x="59752" y="30012"/>
                  <a:pt x="59792" y="30026"/>
                </a:cubicBezTo>
                <a:cubicBezTo>
                  <a:pt x="59820" y="30026"/>
                  <a:pt x="59860" y="29971"/>
                  <a:pt x="59915" y="29931"/>
                </a:cubicBezTo>
                <a:cubicBezTo>
                  <a:pt x="59866" y="29894"/>
                  <a:pt x="59828" y="29847"/>
                  <a:pt x="59802" y="29847"/>
                </a:cubicBezTo>
                <a:cubicBezTo>
                  <a:pt x="59798" y="29847"/>
                  <a:pt x="59795" y="29848"/>
                  <a:pt x="59792" y="29849"/>
                </a:cubicBezTo>
                <a:lnTo>
                  <a:pt x="59792" y="29835"/>
                </a:lnTo>
                <a:close/>
                <a:moveTo>
                  <a:pt x="71563" y="29781"/>
                </a:moveTo>
                <a:cubicBezTo>
                  <a:pt x="71522" y="29781"/>
                  <a:pt x="71441" y="29849"/>
                  <a:pt x="71441" y="29876"/>
                </a:cubicBezTo>
                <a:cubicBezTo>
                  <a:pt x="71455" y="29944"/>
                  <a:pt x="71495" y="29998"/>
                  <a:pt x="71550" y="30026"/>
                </a:cubicBezTo>
                <a:cubicBezTo>
                  <a:pt x="71553" y="30027"/>
                  <a:pt x="71557" y="30027"/>
                  <a:pt x="71561" y="30027"/>
                </a:cubicBezTo>
                <a:cubicBezTo>
                  <a:pt x="71603" y="30027"/>
                  <a:pt x="71667" y="29967"/>
                  <a:pt x="71754" y="29917"/>
                </a:cubicBezTo>
                <a:cubicBezTo>
                  <a:pt x="71672" y="29849"/>
                  <a:pt x="71618" y="29795"/>
                  <a:pt x="71563" y="29781"/>
                </a:cubicBezTo>
                <a:close/>
                <a:moveTo>
                  <a:pt x="10616" y="29550"/>
                </a:moveTo>
                <a:lnTo>
                  <a:pt x="10779" y="29876"/>
                </a:lnTo>
                <a:lnTo>
                  <a:pt x="10480" y="30039"/>
                </a:lnTo>
                <a:lnTo>
                  <a:pt x="10289" y="29727"/>
                </a:lnTo>
                <a:lnTo>
                  <a:pt x="10616" y="29550"/>
                </a:lnTo>
                <a:close/>
                <a:moveTo>
                  <a:pt x="13361" y="29468"/>
                </a:moveTo>
                <a:lnTo>
                  <a:pt x="13538" y="29808"/>
                </a:lnTo>
                <a:lnTo>
                  <a:pt x="13185" y="30039"/>
                </a:lnTo>
                <a:lnTo>
                  <a:pt x="13035" y="29632"/>
                </a:lnTo>
                <a:lnTo>
                  <a:pt x="13361" y="29468"/>
                </a:lnTo>
                <a:close/>
                <a:moveTo>
                  <a:pt x="23669" y="29386"/>
                </a:moveTo>
                <a:cubicBezTo>
                  <a:pt x="23489" y="29386"/>
                  <a:pt x="23338" y="29544"/>
                  <a:pt x="23352" y="29727"/>
                </a:cubicBezTo>
                <a:cubicBezTo>
                  <a:pt x="23338" y="29903"/>
                  <a:pt x="23474" y="30053"/>
                  <a:pt x="23664" y="30066"/>
                </a:cubicBezTo>
                <a:cubicBezTo>
                  <a:pt x="23669" y="30067"/>
                  <a:pt x="23673" y="30067"/>
                  <a:pt x="23677" y="30067"/>
                </a:cubicBezTo>
                <a:cubicBezTo>
                  <a:pt x="24113" y="30067"/>
                  <a:pt x="24149" y="29400"/>
                  <a:pt x="23691" y="29387"/>
                </a:cubicBezTo>
                <a:cubicBezTo>
                  <a:pt x="23684" y="29386"/>
                  <a:pt x="23677" y="29386"/>
                  <a:pt x="23669" y="29386"/>
                </a:cubicBezTo>
                <a:close/>
                <a:moveTo>
                  <a:pt x="27224" y="29718"/>
                </a:moveTo>
                <a:cubicBezTo>
                  <a:pt x="27141" y="29718"/>
                  <a:pt x="27062" y="29811"/>
                  <a:pt x="27062" y="29903"/>
                </a:cubicBezTo>
                <a:cubicBezTo>
                  <a:pt x="27062" y="29993"/>
                  <a:pt x="27123" y="30095"/>
                  <a:pt x="27221" y="30095"/>
                </a:cubicBezTo>
                <a:cubicBezTo>
                  <a:pt x="27227" y="30095"/>
                  <a:pt x="27233" y="30094"/>
                  <a:pt x="27239" y="30094"/>
                </a:cubicBezTo>
                <a:cubicBezTo>
                  <a:pt x="27320" y="30080"/>
                  <a:pt x="27388" y="29998"/>
                  <a:pt x="27511" y="29917"/>
                </a:cubicBezTo>
                <a:cubicBezTo>
                  <a:pt x="27443" y="29849"/>
                  <a:pt x="27348" y="29781"/>
                  <a:pt x="27266" y="29727"/>
                </a:cubicBezTo>
                <a:cubicBezTo>
                  <a:pt x="27252" y="29721"/>
                  <a:pt x="27238" y="29718"/>
                  <a:pt x="27224" y="29718"/>
                </a:cubicBezTo>
                <a:close/>
                <a:moveTo>
                  <a:pt x="7897" y="29618"/>
                </a:moveTo>
                <a:lnTo>
                  <a:pt x="8060" y="29931"/>
                </a:lnTo>
                <a:lnTo>
                  <a:pt x="7748" y="30107"/>
                </a:lnTo>
                <a:lnTo>
                  <a:pt x="7571" y="29795"/>
                </a:lnTo>
                <a:lnTo>
                  <a:pt x="7897" y="29618"/>
                </a:lnTo>
                <a:close/>
                <a:moveTo>
                  <a:pt x="68831" y="29781"/>
                </a:moveTo>
                <a:cubicBezTo>
                  <a:pt x="68777" y="29876"/>
                  <a:pt x="68709" y="29931"/>
                  <a:pt x="68722" y="29985"/>
                </a:cubicBezTo>
                <a:cubicBezTo>
                  <a:pt x="68722" y="30026"/>
                  <a:pt x="68818" y="30066"/>
                  <a:pt x="68858" y="30107"/>
                </a:cubicBezTo>
                <a:cubicBezTo>
                  <a:pt x="68899" y="30053"/>
                  <a:pt x="68967" y="30012"/>
                  <a:pt x="68967" y="29958"/>
                </a:cubicBezTo>
                <a:cubicBezTo>
                  <a:pt x="68967" y="29903"/>
                  <a:pt x="68899" y="29863"/>
                  <a:pt x="68831" y="29781"/>
                </a:cubicBezTo>
                <a:close/>
                <a:moveTo>
                  <a:pt x="66113" y="29917"/>
                </a:moveTo>
                <a:lnTo>
                  <a:pt x="66113" y="29931"/>
                </a:lnTo>
                <a:cubicBezTo>
                  <a:pt x="66072" y="29931"/>
                  <a:pt x="66031" y="29985"/>
                  <a:pt x="65977" y="30012"/>
                </a:cubicBezTo>
                <a:cubicBezTo>
                  <a:pt x="66018" y="30053"/>
                  <a:pt x="66045" y="30121"/>
                  <a:pt x="66086" y="30148"/>
                </a:cubicBezTo>
                <a:cubicBezTo>
                  <a:pt x="66093" y="30152"/>
                  <a:pt x="66100" y="30153"/>
                  <a:pt x="66107" y="30153"/>
                </a:cubicBezTo>
                <a:cubicBezTo>
                  <a:pt x="66153" y="30153"/>
                  <a:pt x="66199" y="30083"/>
                  <a:pt x="66317" y="30012"/>
                </a:cubicBezTo>
                <a:cubicBezTo>
                  <a:pt x="66222" y="29958"/>
                  <a:pt x="66167" y="29917"/>
                  <a:pt x="66113" y="29917"/>
                </a:cubicBezTo>
                <a:close/>
                <a:moveTo>
                  <a:pt x="5165" y="29659"/>
                </a:moveTo>
                <a:lnTo>
                  <a:pt x="5342" y="29998"/>
                </a:lnTo>
                <a:lnTo>
                  <a:pt x="5002" y="30162"/>
                </a:lnTo>
                <a:lnTo>
                  <a:pt x="4825" y="29863"/>
                </a:lnTo>
                <a:lnTo>
                  <a:pt x="5165" y="29659"/>
                </a:lnTo>
                <a:close/>
                <a:moveTo>
                  <a:pt x="75124" y="30012"/>
                </a:moveTo>
                <a:cubicBezTo>
                  <a:pt x="75097" y="30012"/>
                  <a:pt x="75070" y="30053"/>
                  <a:pt x="75043" y="30066"/>
                </a:cubicBezTo>
                <a:cubicBezTo>
                  <a:pt x="75056" y="30107"/>
                  <a:pt x="75084" y="30134"/>
                  <a:pt x="75111" y="30162"/>
                </a:cubicBezTo>
                <a:cubicBezTo>
                  <a:pt x="75124" y="30162"/>
                  <a:pt x="75179" y="30134"/>
                  <a:pt x="75274" y="30066"/>
                </a:cubicBezTo>
                <a:cubicBezTo>
                  <a:pt x="75206" y="30039"/>
                  <a:pt x="75165" y="30012"/>
                  <a:pt x="75124" y="30012"/>
                </a:cubicBezTo>
                <a:close/>
                <a:moveTo>
                  <a:pt x="16922" y="29632"/>
                </a:moveTo>
                <a:cubicBezTo>
                  <a:pt x="16990" y="29754"/>
                  <a:pt x="17058" y="29890"/>
                  <a:pt x="17126" y="30026"/>
                </a:cubicBezTo>
                <a:lnTo>
                  <a:pt x="16773" y="30189"/>
                </a:lnTo>
                <a:lnTo>
                  <a:pt x="16583" y="29822"/>
                </a:lnTo>
                <a:lnTo>
                  <a:pt x="16922" y="29632"/>
                </a:lnTo>
                <a:close/>
                <a:moveTo>
                  <a:pt x="20984" y="29440"/>
                </a:moveTo>
                <a:cubicBezTo>
                  <a:pt x="20972" y="29440"/>
                  <a:pt x="20959" y="29440"/>
                  <a:pt x="20946" y="29441"/>
                </a:cubicBezTo>
                <a:cubicBezTo>
                  <a:pt x="20470" y="29468"/>
                  <a:pt x="20470" y="30162"/>
                  <a:pt x="20946" y="30202"/>
                </a:cubicBezTo>
                <a:cubicBezTo>
                  <a:pt x="20954" y="30203"/>
                  <a:pt x="20963" y="30203"/>
                  <a:pt x="20972" y="30203"/>
                </a:cubicBezTo>
                <a:cubicBezTo>
                  <a:pt x="21477" y="30203"/>
                  <a:pt x="21481" y="29440"/>
                  <a:pt x="20984" y="29440"/>
                </a:cubicBezTo>
                <a:close/>
                <a:moveTo>
                  <a:pt x="14204" y="29727"/>
                </a:moveTo>
                <a:lnTo>
                  <a:pt x="14367" y="30066"/>
                </a:lnTo>
                <a:lnTo>
                  <a:pt x="14041" y="30230"/>
                </a:lnTo>
                <a:lnTo>
                  <a:pt x="13864" y="29890"/>
                </a:lnTo>
                <a:lnTo>
                  <a:pt x="14204" y="29727"/>
                </a:lnTo>
                <a:close/>
                <a:moveTo>
                  <a:pt x="63394" y="29958"/>
                </a:moveTo>
                <a:cubicBezTo>
                  <a:pt x="63326" y="30026"/>
                  <a:pt x="63258" y="30066"/>
                  <a:pt x="63258" y="30107"/>
                </a:cubicBezTo>
                <a:lnTo>
                  <a:pt x="63272" y="30107"/>
                </a:lnTo>
                <a:cubicBezTo>
                  <a:pt x="63272" y="30148"/>
                  <a:pt x="63340" y="30189"/>
                  <a:pt x="63367" y="30230"/>
                </a:cubicBezTo>
                <a:cubicBezTo>
                  <a:pt x="63408" y="30189"/>
                  <a:pt x="63476" y="30162"/>
                  <a:pt x="63489" y="30121"/>
                </a:cubicBezTo>
                <a:cubicBezTo>
                  <a:pt x="63489" y="30080"/>
                  <a:pt x="63435" y="30026"/>
                  <a:pt x="63394" y="29958"/>
                </a:cubicBezTo>
                <a:close/>
                <a:moveTo>
                  <a:pt x="2406" y="29740"/>
                </a:moveTo>
                <a:lnTo>
                  <a:pt x="2623" y="30080"/>
                </a:lnTo>
                <a:lnTo>
                  <a:pt x="2284" y="30257"/>
                </a:lnTo>
                <a:lnTo>
                  <a:pt x="2093" y="29917"/>
                </a:lnTo>
                <a:lnTo>
                  <a:pt x="2406" y="29740"/>
                </a:lnTo>
                <a:close/>
                <a:moveTo>
                  <a:pt x="19437" y="30243"/>
                </a:moveTo>
                <a:lnTo>
                  <a:pt x="19437" y="30257"/>
                </a:lnTo>
                <a:cubicBezTo>
                  <a:pt x="19437" y="30256"/>
                  <a:pt x="19438" y="30255"/>
                  <a:pt x="19439" y="30254"/>
                </a:cubicBezTo>
                <a:lnTo>
                  <a:pt x="19439" y="30254"/>
                </a:lnTo>
                <a:cubicBezTo>
                  <a:pt x="19438" y="30250"/>
                  <a:pt x="19437" y="30247"/>
                  <a:pt x="19437" y="30243"/>
                </a:cubicBezTo>
                <a:close/>
                <a:moveTo>
                  <a:pt x="11445" y="29795"/>
                </a:moveTo>
                <a:lnTo>
                  <a:pt x="11608" y="30121"/>
                </a:lnTo>
                <a:lnTo>
                  <a:pt x="11295" y="30284"/>
                </a:lnTo>
                <a:lnTo>
                  <a:pt x="11119" y="29971"/>
                </a:lnTo>
                <a:lnTo>
                  <a:pt x="11445" y="29795"/>
                </a:lnTo>
                <a:close/>
                <a:moveTo>
                  <a:pt x="60622" y="30066"/>
                </a:moveTo>
                <a:cubicBezTo>
                  <a:pt x="60567" y="30080"/>
                  <a:pt x="60526" y="30121"/>
                  <a:pt x="60513" y="30175"/>
                </a:cubicBezTo>
                <a:cubicBezTo>
                  <a:pt x="60526" y="30216"/>
                  <a:pt x="60567" y="30257"/>
                  <a:pt x="60608" y="30284"/>
                </a:cubicBezTo>
                <a:cubicBezTo>
                  <a:pt x="60649" y="30284"/>
                  <a:pt x="60703" y="30230"/>
                  <a:pt x="60757" y="30189"/>
                </a:cubicBezTo>
                <a:cubicBezTo>
                  <a:pt x="60703" y="30134"/>
                  <a:pt x="60662" y="30080"/>
                  <a:pt x="60622" y="30080"/>
                </a:cubicBezTo>
                <a:lnTo>
                  <a:pt x="60622" y="30066"/>
                </a:lnTo>
                <a:close/>
                <a:moveTo>
                  <a:pt x="72406" y="30012"/>
                </a:moveTo>
                <a:cubicBezTo>
                  <a:pt x="72365" y="30012"/>
                  <a:pt x="72256" y="30094"/>
                  <a:pt x="72256" y="30121"/>
                </a:cubicBezTo>
                <a:cubicBezTo>
                  <a:pt x="72270" y="30189"/>
                  <a:pt x="72324" y="30257"/>
                  <a:pt x="72379" y="30298"/>
                </a:cubicBezTo>
                <a:cubicBezTo>
                  <a:pt x="72382" y="30299"/>
                  <a:pt x="72386" y="30299"/>
                  <a:pt x="72390" y="30299"/>
                </a:cubicBezTo>
                <a:cubicBezTo>
                  <a:pt x="72432" y="30299"/>
                  <a:pt x="72497" y="30238"/>
                  <a:pt x="72596" y="30189"/>
                </a:cubicBezTo>
                <a:cubicBezTo>
                  <a:pt x="72515" y="30107"/>
                  <a:pt x="72460" y="30026"/>
                  <a:pt x="72406" y="30012"/>
                </a:cubicBezTo>
                <a:close/>
                <a:moveTo>
                  <a:pt x="57903" y="30175"/>
                </a:moveTo>
                <a:cubicBezTo>
                  <a:pt x="57876" y="30175"/>
                  <a:pt x="57849" y="30202"/>
                  <a:pt x="57822" y="30216"/>
                </a:cubicBezTo>
                <a:cubicBezTo>
                  <a:pt x="57835" y="30257"/>
                  <a:pt x="57862" y="30298"/>
                  <a:pt x="57903" y="30311"/>
                </a:cubicBezTo>
                <a:cubicBezTo>
                  <a:pt x="57917" y="30311"/>
                  <a:pt x="57957" y="30284"/>
                  <a:pt x="58012" y="30243"/>
                </a:cubicBezTo>
                <a:cubicBezTo>
                  <a:pt x="57957" y="30216"/>
                  <a:pt x="57930" y="30175"/>
                  <a:pt x="57903" y="30175"/>
                </a:cubicBezTo>
                <a:close/>
                <a:moveTo>
                  <a:pt x="24482" y="29671"/>
                </a:moveTo>
                <a:cubicBezTo>
                  <a:pt x="24057" y="29671"/>
                  <a:pt x="24044" y="30325"/>
                  <a:pt x="24480" y="30325"/>
                </a:cubicBezTo>
                <a:cubicBezTo>
                  <a:pt x="24493" y="30326"/>
                  <a:pt x="24506" y="30326"/>
                  <a:pt x="24518" y="30326"/>
                </a:cubicBezTo>
                <a:cubicBezTo>
                  <a:pt x="24943" y="30326"/>
                  <a:pt x="24956" y="29672"/>
                  <a:pt x="24520" y="29672"/>
                </a:cubicBezTo>
                <a:cubicBezTo>
                  <a:pt x="24507" y="29671"/>
                  <a:pt x="24494" y="29671"/>
                  <a:pt x="24482" y="29671"/>
                </a:cubicBezTo>
                <a:close/>
                <a:moveTo>
                  <a:pt x="8713" y="29863"/>
                </a:moveTo>
                <a:lnTo>
                  <a:pt x="8889" y="30162"/>
                </a:lnTo>
                <a:lnTo>
                  <a:pt x="8577" y="30352"/>
                </a:lnTo>
                <a:lnTo>
                  <a:pt x="8400" y="30039"/>
                </a:lnTo>
                <a:lnTo>
                  <a:pt x="8713" y="29863"/>
                </a:lnTo>
                <a:close/>
                <a:moveTo>
                  <a:pt x="69706" y="30057"/>
                </a:moveTo>
                <a:cubicBezTo>
                  <a:pt x="69691" y="30057"/>
                  <a:pt x="69676" y="30060"/>
                  <a:pt x="69660" y="30066"/>
                </a:cubicBezTo>
                <a:cubicBezTo>
                  <a:pt x="69592" y="30080"/>
                  <a:pt x="69538" y="30148"/>
                  <a:pt x="69443" y="30230"/>
                </a:cubicBezTo>
                <a:cubicBezTo>
                  <a:pt x="69565" y="30298"/>
                  <a:pt x="69620" y="30365"/>
                  <a:pt x="69674" y="30365"/>
                </a:cubicBezTo>
                <a:cubicBezTo>
                  <a:pt x="69742" y="30338"/>
                  <a:pt x="69796" y="30284"/>
                  <a:pt x="69823" y="30216"/>
                </a:cubicBezTo>
                <a:cubicBezTo>
                  <a:pt x="69846" y="30136"/>
                  <a:pt x="69783" y="30057"/>
                  <a:pt x="69706" y="30057"/>
                </a:cubicBezTo>
                <a:close/>
                <a:moveTo>
                  <a:pt x="75981" y="30284"/>
                </a:moveTo>
                <a:cubicBezTo>
                  <a:pt x="75954" y="30284"/>
                  <a:pt x="75913" y="30298"/>
                  <a:pt x="75886" y="30311"/>
                </a:cubicBezTo>
                <a:cubicBezTo>
                  <a:pt x="75886" y="30311"/>
                  <a:pt x="75886" y="30379"/>
                  <a:pt x="75899" y="30379"/>
                </a:cubicBezTo>
                <a:cubicBezTo>
                  <a:pt x="75920" y="30386"/>
                  <a:pt x="75940" y="30389"/>
                  <a:pt x="75960" y="30389"/>
                </a:cubicBezTo>
                <a:cubicBezTo>
                  <a:pt x="75981" y="30389"/>
                  <a:pt x="76001" y="30386"/>
                  <a:pt x="76022" y="30379"/>
                </a:cubicBezTo>
                <a:cubicBezTo>
                  <a:pt x="75994" y="30338"/>
                  <a:pt x="75994" y="30298"/>
                  <a:pt x="75981" y="30284"/>
                </a:cubicBezTo>
                <a:close/>
                <a:moveTo>
                  <a:pt x="5994" y="29917"/>
                </a:moveTo>
                <a:lnTo>
                  <a:pt x="6157" y="30257"/>
                </a:lnTo>
                <a:lnTo>
                  <a:pt x="5818" y="30433"/>
                </a:lnTo>
                <a:lnTo>
                  <a:pt x="5654" y="30094"/>
                </a:lnTo>
                <a:lnTo>
                  <a:pt x="5994" y="29917"/>
                </a:lnTo>
                <a:close/>
                <a:moveTo>
                  <a:pt x="21778" y="29685"/>
                </a:moveTo>
                <a:cubicBezTo>
                  <a:pt x="21584" y="29685"/>
                  <a:pt x="21408" y="29844"/>
                  <a:pt x="21408" y="30053"/>
                </a:cubicBezTo>
                <a:cubicBezTo>
                  <a:pt x="21394" y="30257"/>
                  <a:pt x="21571" y="30433"/>
                  <a:pt x="21788" y="30433"/>
                </a:cubicBezTo>
                <a:cubicBezTo>
                  <a:pt x="21979" y="30433"/>
                  <a:pt x="22142" y="30270"/>
                  <a:pt x="22155" y="30066"/>
                </a:cubicBezTo>
                <a:cubicBezTo>
                  <a:pt x="22155" y="29876"/>
                  <a:pt x="22006" y="29699"/>
                  <a:pt x="21802" y="29686"/>
                </a:cubicBezTo>
                <a:cubicBezTo>
                  <a:pt x="21794" y="29685"/>
                  <a:pt x="21786" y="29685"/>
                  <a:pt x="21778" y="29685"/>
                </a:cubicBezTo>
                <a:close/>
                <a:moveTo>
                  <a:pt x="17752" y="29876"/>
                </a:moveTo>
                <a:lnTo>
                  <a:pt x="17969" y="30257"/>
                </a:lnTo>
                <a:lnTo>
                  <a:pt x="17575" y="30447"/>
                </a:lnTo>
                <a:lnTo>
                  <a:pt x="17385" y="30080"/>
                </a:lnTo>
                <a:lnTo>
                  <a:pt x="17752" y="29876"/>
                </a:lnTo>
                <a:close/>
                <a:moveTo>
                  <a:pt x="66928" y="30134"/>
                </a:moveTo>
                <a:cubicBezTo>
                  <a:pt x="66860" y="30189"/>
                  <a:pt x="66806" y="30230"/>
                  <a:pt x="66792" y="30284"/>
                </a:cubicBezTo>
                <a:cubicBezTo>
                  <a:pt x="66754" y="30360"/>
                  <a:pt x="66811" y="30448"/>
                  <a:pt x="66885" y="30448"/>
                </a:cubicBezTo>
                <a:cubicBezTo>
                  <a:pt x="66891" y="30448"/>
                  <a:pt x="66896" y="30448"/>
                  <a:pt x="66901" y="30447"/>
                </a:cubicBezTo>
                <a:cubicBezTo>
                  <a:pt x="66969" y="30420"/>
                  <a:pt x="67037" y="30365"/>
                  <a:pt x="67064" y="30298"/>
                </a:cubicBezTo>
                <a:cubicBezTo>
                  <a:pt x="67064" y="30270"/>
                  <a:pt x="66996" y="30202"/>
                  <a:pt x="66928" y="30134"/>
                </a:cubicBezTo>
                <a:close/>
                <a:moveTo>
                  <a:pt x="64210" y="30189"/>
                </a:moveTo>
                <a:cubicBezTo>
                  <a:pt x="64155" y="30270"/>
                  <a:pt x="64074" y="30311"/>
                  <a:pt x="64088" y="30352"/>
                </a:cubicBezTo>
                <a:lnTo>
                  <a:pt x="64088" y="30338"/>
                </a:lnTo>
                <a:cubicBezTo>
                  <a:pt x="64101" y="30393"/>
                  <a:pt x="64142" y="30447"/>
                  <a:pt x="64210" y="30474"/>
                </a:cubicBezTo>
                <a:cubicBezTo>
                  <a:pt x="64223" y="30474"/>
                  <a:pt x="64319" y="30406"/>
                  <a:pt x="64319" y="30379"/>
                </a:cubicBezTo>
                <a:cubicBezTo>
                  <a:pt x="64319" y="30338"/>
                  <a:pt x="64264" y="30270"/>
                  <a:pt x="64210" y="30189"/>
                </a:cubicBezTo>
                <a:close/>
                <a:moveTo>
                  <a:pt x="3235" y="29998"/>
                </a:moveTo>
                <a:lnTo>
                  <a:pt x="3412" y="30325"/>
                </a:lnTo>
                <a:lnTo>
                  <a:pt x="3099" y="30488"/>
                </a:lnTo>
                <a:lnTo>
                  <a:pt x="2895" y="30148"/>
                </a:lnTo>
                <a:lnTo>
                  <a:pt x="3235" y="29998"/>
                </a:lnTo>
                <a:close/>
                <a:moveTo>
                  <a:pt x="15019" y="29971"/>
                </a:moveTo>
                <a:lnTo>
                  <a:pt x="15196" y="30311"/>
                </a:lnTo>
                <a:lnTo>
                  <a:pt x="14884" y="30488"/>
                </a:lnTo>
                <a:lnTo>
                  <a:pt x="14680" y="30148"/>
                </a:lnTo>
                <a:lnTo>
                  <a:pt x="15019" y="29971"/>
                </a:lnTo>
                <a:close/>
                <a:moveTo>
                  <a:pt x="12274" y="30039"/>
                </a:moveTo>
                <a:lnTo>
                  <a:pt x="12451" y="30352"/>
                </a:lnTo>
                <a:lnTo>
                  <a:pt x="12138" y="30542"/>
                </a:lnTo>
                <a:lnTo>
                  <a:pt x="11948" y="30202"/>
                </a:lnTo>
                <a:lnTo>
                  <a:pt x="12274" y="30039"/>
                </a:lnTo>
                <a:close/>
                <a:moveTo>
                  <a:pt x="61451" y="30311"/>
                </a:moveTo>
                <a:cubicBezTo>
                  <a:pt x="61396" y="30338"/>
                  <a:pt x="61369" y="30406"/>
                  <a:pt x="61328" y="30447"/>
                </a:cubicBezTo>
                <a:cubicBezTo>
                  <a:pt x="61369" y="30474"/>
                  <a:pt x="61423" y="30542"/>
                  <a:pt x="61464" y="30542"/>
                </a:cubicBezTo>
                <a:cubicBezTo>
                  <a:pt x="61505" y="30529"/>
                  <a:pt x="61546" y="30474"/>
                  <a:pt x="61600" y="30420"/>
                </a:cubicBezTo>
                <a:cubicBezTo>
                  <a:pt x="61532" y="30379"/>
                  <a:pt x="61478" y="30311"/>
                  <a:pt x="61451" y="30311"/>
                </a:cubicBezTo>
                <a:close/>
                <a:moveTo>
                  <a:pt x="19012" y="29712"/>
                </a:moveTo>
                <a:cubicBezTo>
                  <a:pt x="18861" y="29712"/>
                  <a:pt x="18726" y="29804"/>
                  <a:pt x="18662" y="29944"/>
                </a:cubicBezTo>
                <a:cubicBezTo>
                  <a:pt x="18594" y="30094"/>
                  <a:pt x="18621" y="30257"/>
                  <a:pt x="18730" y="30365"/>
                </a:cubicBezTo>
                <a:cubicBezTo>
                  <a:pt x="18811" y="30446"/>
                  <a:pt x="18905" y="30500"/>
                  <a:pt x="18999" y="30554"/>
                </a:cubicBezTo>
                <a:lnTo>
                  <a:pt x="18999" y="30554"/>
                </a:lnTo>
                <a:cubicBezTo>
                  <a:pt x="19185" y="30524"/>
                  <a:pt x="19344" y="30403"/>
                  <a:pt x="19437" y="30243"/>
                </a:cubicBezTo>
                <a:cubicBezTo>
                  <a:pt x="19437" y="30148"/>
                  <a:pt x="19423" y="30039"/>
                  <a:pt x="19396" y="29944"/>
                </a:cubicBezTo>
                <a:cubicBezTo>
                  <a:pt x="19345" y="29816"/>
                  <a:pt x="19221" y="29712"/>
                  <a:pt x="19070" y="29712"/>
                </a:cubicBezTo>
                <a:cubicBezTo>
                  <a:pt x="19061" y="29712"/>
                  <a:pt x="19052" y="29712"/>
                  <a:pt x="19043" y="29713"/>
                </a:cubicBezTo>
                <a:cubicBezTo>
                  <a:pt x="19032" y="29712"/>
                  <a:pt x="19022" y="29712"/>
                  <a:pt x="19012" y="29712"/>
                </a:cubicBezTo>
                <a:close/>
                <a:moveTo>
                  <a:pt x="517" y="30080"/>
                </a:moveTo>
                <a:lnTo>
                  <a:pt x="693" y="30393"/>
                </a:lnTo>
                <a:lnTo>
                  <a:pt x="353" y="30556"/>
                </a:lnTo>
                <a:lnTo>
                  <a:pt x="177" y="30257"/>
                </a:lnTo>
                <a:lnTo>
                  <a:pt x="517" y="30080"/>
                </a:lnTo>
                <a:close/>
                <a:moveTo>
                  <a:pt x="18999" y="30554"/>
                </a:moveTo>
                <a:cubicBezTo>
                  <a:pt x="18996" y="30555"/>
                  <a:pt x="18992" y="30555"/>
                  <a:pt x="18988" y="30556"/>
                </a:cubicBezTo>
                <a:lnTo>
                  <a:pt x="19002" y="30556"/>
                </a:lnTo>
                <a:cubicBezTo>
                  <a:pt x="19001" y="30555"/>
                  <a:pt x="19000" y="30555"/>
                  <a:pt x="18999" y="30554"/>
                </a:cubicBezTo>
                <a:close/>
                <a:moveTo>
                  <a:pt x="25336" y="29931"/>
                </a:moveTo>
                <a:cubicBezTo>
                  <a:pt x="25159" y="29931"/>
                  <a:pt x="25010" y="30080"/>
                  <a:pt x="25010" y="30257"/>
                </a:cubicBezTo>
                <a:cubicBezTo>
                  <a:pt x="25023" y="30420"/>
                  <a:pt x="25159" y="30556"/>
                  <a:pt x="25336" y="30556"/>
                </a:cubicBezTo>
                <a:cubicBezTo>
                  <a:pt x="25499" y="30556"/>
                  <a:pt x="25635" y="30420"/>
                  <a:pt x="25635" y="30243"/>
                </a:cubicBezTo>
                <a:cubicBezTo>
                  <a:pt x="25635" y="30080"/>
                  <a:pt x="25513" y="29931"/>
                  <a:pt x="25336" y="29931"/>
                </a:cubicBezTo>
                <a:close/>
                <a:moveTo>
                  <a:pt x="58732" y="30393"/>
                </a:moveTo>
                <a:lnTo>
                  <a:pt x="58732" y="30406"/>
                </a:lnTo>
                <a:cubicBezTo>
                  <a:pt x="58691" y="30420"/>
                  <a:pt x="58651" y="30447"/>
                  <a:pt x="58637" y="30488"/>
                </a:cubicBezTo>
                <a:cubicBezTo>
                  <a:pt x="58651" y="30542"/>
                  <a:pt x="58678" y="30569"/>
                  <a:pt x="58719" y="30597"/>
                </a:cubicBezTo>
                <a:cubicBezTo>
                  <a:pt x="58759" y="30597"/>
                  <a:pt x="58800" y="30542"/>
                  <a:pt x="58855" y="30501"/>
                </a:cubicBezTo>
                <a:cubicBezTo>
                  <a:pt x="58800" y="30447"/>
                  <a:pt x="58759" y="30393"/>
                  <a:pt x="58732" y="30393"/>
                </a:cubicBezTo>
                <a:close/>
                <a:moveTo>
                  <a:pt x="9528" y="30121"/>
                </a:moveTo>
                <a:lnTo>
                  <a:pt x="9719" y="30461"/>
                </a:lnTo>
                <a:lnTo>
                  <a:pt x="9406" y="30610"/>
                </a:lnTo>
                <a:lnTo>
                  <a:pt x="9216" y="30270"/>
                </a:lnTo>
                <a:lnTo>
                  <a:pt x="9528" y="30121"/>
                </a:lnTo>
                <a:close/>
                <a:moveTo>
                  <a:pt x="56000" y="30488"/>
                </a:moveTo>
                <a:cubicBezTo>
                  <a:pt x="55973" y="30515"/>
                  <a:pt x="55959" y="30556"/>
                  <a:pt x="55946" y="30597"/>
                </a:cubicBezTo>
                <a:cubicBezTo>
                  <a:pt x="55946" y="30610"/>
                  <a:pt x="55973" y="30624"/>
                  <a:pt x="56000" y="30651"/>
                </a:cubicBezTo>
                <a:cubicBezTo>
                  <a:pt x="56027" y="30624"/>
                  <a:pt x="56041" y="30597"/>
                  <a:pt x="56068" y="30569"/>
                </a:cubicBezTo>
                <a:cubicBezTo>
                  <a:pt x="56068" y="30556"/>
                  <a:pt x="56027" y="30529"/>
                  <a:pt x="56000" y="30488"/>
                </a:cubicBezTo>
                <a:close/>
                <a:moveTo>
                  <a:pt x="73197" y="30278"/>
                </a:moveTo>
                <a:cubicBezTo>
                  <a:pt x="73127" y="30278"/>
                  <a:pt x="73060" y="30337"/>
                  <a:pt x="73072" y="30406"/>
                </a:cubicBezTo>
                <a:cubicBezTo>
                  <a:pt x="73072" y="30474"/>
                  <a:pt x="73140" y="30542"/>
                  <a:pt x="73194" y="30651"/>
                </a:cubicBezTo>
                <a:cubicBezTo>
                  <a:pt x="73276" y="30556"/>
                  <a:pt x="73371" y="30501"/>
                  <a:pt x="73371" y="30447"/>
                </a:cubicBezTo>
                <a:cubicBezTo>
                  <a:pt x="73344" y="30365"/>
                  <a:pt x="73303" y="30311"/>
                  <a:pt x="73235" y="30284"/>
                </a:cubicBezTo>
                <a:cubicBezTo>
                  <a:pt x="73223" y="30280"/>
                  <a:pt x="73210" y="30278"/>
                  <a:pt x="73197" y="30278"/>
                </a:cubicBezTo>
                <a:close/>
                <a:moveTo>
                  <a:pt x="70476" y="30298"/>
                </a:moveTo>
                <a:cubicBezTo>
                  <a:pt x="70381" y="30311"/>
                  <a:pt x="70313" y="30393"/>
                  <a:pt x="70313" y="30488"/>
                </a:cubicBezTo>
                <a:cubicBezTo>
                  <a:pt x="70313" y="30582"/>
                  <a:pt x="70374" y="30656"/>
                  <a:pt x="70497" y="30656"/>
                </a:cubicBezTo>
                <a:cubicBezTo>
                  <a:pt x="70516" y="30656"/>
                  <a:pt x="70536" y="30654"/>
                  <a:pt x="70557" y="30651"/>
                </a:cubicBezTo>
                <a:cubicBezTo>
                  <a:pt x="70598" y="30624"/>
                  <a:pt x="70680" y="30542"/>
                  <a:pt x="70680" y="30474"/>
                </a:cubicBezTo>
                <a:cubicBezTo>
                  <a:pt x="70680" y="30365"/>
                  <a:pt x="70598" y="30298"/>
                  <a:pt x="70476" y="30298"/>
                </a:cubicBezTo>
                <a:close/>
                <a:moveTo>
                  <a:pt x="22604" y="29944"/>
                </a:moveTo>
                <a:cubicBezTo>
                  <a:pt x="22155" y="29958"/>
                  <a:pt x="22128" y="30624"/>
                  <a:pt x="22590" y="30665"/>
                </a:cubicBezTo>
                <a:cubicBezTo>
                  <a:pt x="22598" y="30665"/>
                  <a:pt x="22606" y="30665"/>
                  <a:pt x="22614" y="30665"/>
                </a:cubicBezTo>
                <a:cubicBezTo>
                  <a:pt x="22807" y="30665"/>
                  <a:pt x="22958" y="30507"/>
                  <a:pt x="22971" y="30311"/>
                </a:cubicBezTo>
                <a:cubicBezTo>
                  <a:pt x="22971" y="30107"/>
                  <a:pt x="22808" y="29944"/>
                  <a:pt x="22604" y="29944"/>
                </a:cubicBezTo>
                <a:close/>
                <a:moveTo>
                  <a:pt x="6823" y="30202"/>
                </a:moveTo>
                <a:lnTo>
                  <a:pt x="6986" y="30515"/>
                </a:lnTo>
                <a:lnTo>
                  <a:pt x="6647" y="30678"/>
                </a:lnTo>
                <a:lnTo>
                  <a:pt x="6484" y="30379"/>
                </a:lnTo>
                <a:lnTo>
                  <a:pt x="6823" y="30202"/>
                </a:lnTo>
                <a:close/>
                <a:moveTo>
                  <a:pt x="15849" y="30202"/>
                </a:moveTo>
                <a:lnTo>
                  <a:pt x="16039" y="30542"/>
                </a:lnTo>
                <a:lnTo>
                  <a:pt x="15699" y="30732"/>
                </a:lnTo>
                <a:lnTo>
                  <a:pt x="15509" y="30393"/>
                </a:lnTo>
                <a:lnTo>
                  <a:pt x="15849" y="30202"/>
                </a:lnTo>
                <a:close/>
                <a:moveTo>
                  <a:pt x="65012" y="30420"/>
                </a:moveTo>
                <a:cubicBezTo>
                  <a:pt x="64957" y="30501"/>
                  <a:pt x="64889" y="30569"/>
                  <a:pt x="64889" y="30610"/>
                </a:cubicBezTo>
                <a:cubicBezTo>
                  <a:pt x="64917" y="30665"/>
                  <a:pt x="64957" y="30719"/>
                  <a:pt x="65025" y="30732"/>
                </a:cubicBezTo>
                <a:cubicBezTo>
                  <a:pt x="65036" y="30736"/>
                  <a:pt x="65047" y="30738"/>
                  <a:pt x="65057" y="30738"/>
                </a:cubicBezTo>
                <a:cubicBezTo>
                  <a:pt x="65124" y="30738"/>
                  <a:pt x="65173" y="30667"/>
                  <a:pt x="65161" y="30597"/>
                </a:cubicBezTo>
                <a:cubicBezTo>
                  <a:pt x="65148" y="30542"/>
                  <a:pt x="65080" y="30501"/>
                  <a:pt x="65012" y="30420"/>
                </a:cubicBezTo>
                <a:close/>
                <a:moveTo>
                  <a:pt x="4064" y="30257"/>
                </a:moveTo>
                <a:lnTo>
                  <a:pt x="4241" y="30569"/>
                </a:lnTo>
                <a:lnTo>
                  <a:pt x="3928" y="30746"/>
                </a:lnTo>
                <a:lnTo>
                  <a:pt x="3752" y="30447"/>
                </a:lnTo>
                <a:lnTo>
                  <a:pt x="4064" y="30257"/>
                </a:lnTo>
                <a:close/>
                <a:moveTo>
                  <a:pt x="19850" y="29967"/>
                </a:moveTo>
                <a:cubicBezTo>
                  <a:pt x="19758" y="29967"/>
                  <a:pt x="19664" y="29999"/>
                  <a:pt x="19586" y="30066"/>
                </a:cubicBezTo>
                <a:cubicBezTo>
                  <a:pt x="19533" y="30120"/>
                  <a:pt x="19479" y="30187"/>
                  <a:pt x="19439" y="30254"/>
                </a:cubicBezTo>
                <a:lnTo>
                  <a:pt x="19439" y="30254"/>
                </a:lnTo>
                <a:cubicBezTo>
                  <a:pt x="19452" y="30345"/>
                  <a:pt x="19465" y="30424"/>
                  <a:pt x="19478" y="30515"/>
                </a:cubicBezTo>
                <a:cubicBezTo>
                  <a:pt x="19539" y="30661"/>
                  <a:pt x="19676" y="30764"/>
                  <a:pt x="19831" y="30764"/>
                </a:cubicBezTo>
                <a:cubicBezTo>
                  <a:pt x="19849" y="30764"/>
                  <a:pt x="19867" y="30762"/>
                  <a:pt x="19886" y="30760"/>
                </a:cubicBezTo>
                <a:cubicBezTo>
                  <a:pt x="20157" y="30732"/>
                  <a:pt x="20320" y="30447"/>
                  <a:pt x="20212" y="30202"/>
                </a:cubicBezTo>
                <a:cubicBezTo>
                  <a:pt x="20144" y="30051"/>
                  <a:pt x="19999" y="29967"/>
                  <a:pt x="19850" y="29967"/>
                </a:cubicBezTo>
                <a:close/>
                <a:moveTo>
                  <a:pt x="26152" y="30189"/>
                </a:moveTo>
                <a:cubicBezTo>
                  <a:pt x="25757" y="30189"/>
                  <a:pt x="25771" y="30787"/>
                  <a:pt x="26165" y="30787"/>
                </a:cubicBezTo>
                <a:cubicBezTo>
                  <a:pt x="26328" y="30773"/>
                  <a:pt x="26451" y="30637"/>
                  <a:pt x="26451" y="30488"/>
                </a:cubicBezTo>
                <a:cubicBezTo>
                  <a:pt x="26437" y="30325"/>
                  <a:pt x="26315" y="30202"/>
                  <a:pt x="26152" y="30189"/>
                </a:cubicBezTo>
                <a:close/>
                <a:moveTo>
                  <a:pt x="13117" y="30257"/>
                </a:moveTo>
                <a:cubicBezTo>
                  <a:pt x="13171" y="30379"/>
                  <a:pt x="13239" y="30515"/>
                  <a:pt x="13293" y="30637"/>
                </a:cubicBezTo>
                <a:lnTo>
                  <a:pt x="12953" y="30800"/>
                </a:lnTo>
                <a:lnTo>
                  <a:pt x="12763" y="30461"/>
                </a:lnTo>
                <a:lnTo>
                  <a:pt x="13117" y="30257"/>
                </a:lnTo>
                <a:close/>
                <a:moveTo>
                  <a:pt x="67765" y="30378"/>
                </a:moveTo>
                <a:cubicBezTo>
                  <a:pt x="67758" y="30378"/>
                  <a:pt x="67751" y="30378"/>
                  <a:pt x="67744" y="30379"/>
                </a:cubicBezTo>
                <a:cubicBezTo>
                  <a:pt x="67635" y="30379"/>
                  <a:pt x="67554" y="30447"/>
                  <a:pt x="67581" y="30556"/>
                </a:cubicBezTo>
                <a:cubicBezTo>
                  <a:pt x="67594" y="30624"/>
                  <a:pt x="67676" y="30692"/>
                  <a:pt x="67744" y="30800"/>
                </a:cubicBezTo>
                <a:cubicBezTo>
                  <a:pt x="67839" y="30678"/>
                  <a:pt x="67907" y="30610"/>
                  <a:pt x="67907" y="30542"/>
                </a:cubicBezTo>
                <a:cubicBezTo>
                  <a:pt x="67920" y="30454"/>
                  <a:pt x="67851" y="30378"/>
                  <a:pt x="67765" y="30378"/>
                </a:cubicBezTo>
                <a:close/>
                <a:moveTo>
                  <a:pt x="74037" y="30447"/>
                </a:moveTo>
                <a:cubicBezTo>
                  <a:pt x="73983" y="30556"/>
                  <a:pt x="73888" y="30624"/>
                  <a:pt x="73901" y="30678"/>
                </a:cubicBezTo>
                <a:cubicBezTo>
                  <a:pt x="73915" y="30746"/>
                  <a:pt x="73983" y="30800"/>
                  <a:pt x="74051" y="30814"/>
                </a:cubicBezTo>
                <a:cubicBezTo>
                  <a:pt x="74058" y="30815"/>
                  <a:pt x="74065" y="30816"/>
                  <a:pt x="74072" y="30816"/>
                </a:cubicBezTo>
                <a:cubicBezTo>
                  <a:pt x="74145" y="30816"/>
                  <a:pt x="74211" y="30751"/>
                  <a:pt x="74187" y="30665"/>
                </a:cubicBezTo>
                <a:cubicBezTo>
                  <a:pt x="74173" y="30610"/>
                  <a:pt x="74105" y="30556"/>
                  <a:pt x="74037" y="30447"/>
                </a:cubicBezTo>
                <a:close/>
                <a:moveTo>
                  <a:pt x="1346" y="30325"/>
                </a:moveTo>
                <a:lnTo>
                  <a:pt x="1522" y="30637"/>
                </a:lnTo>
                <a:lnTo>
                  <a:pt x="1183" y="30841"/>
                </a:lnTo>
                <a:lnTo>
                  <a:pt x="1006" y="30515"/>
                </a:lnTo>
                <a:lnTo>
                  <a:pt x="1346" y="30325"/>
                </a:lnTo>
                <a:close/>
                <a:moveTo>
                  <a:pt x="62287" y="30554"/>
                </a:moveTo>
                <a:cubicBezTo>
                  <a:pt x="62284" y="30554"/>
                  <a:pt x="62282" y="30555"/>
                  <a:pt x="62280" y="30556"/>
                </a:cubicBezTo>
                <a:cubicBezTo>
                  <a:pt x="62225" y="30569"/>
                  <a:pt x="62157" y="30624"/>
                  <a:pt x="62157" y="30678"/>
                </a:cubicBezTo>
                <a:cubicBezTo>
                  <a:pt x="62144" y="30719"/>
                  <a:pt x="62212" y="30773"/>
                  <a:pt x="62280" y="30855"/>
                </a:cubicBezTo>
                <a:cubicBezTo>
                  <a:pt x="62334" y="30760"/>
                  <a:pt x="62388" y="30705"/>
                  <a:pt x="62388" y="30651"/>
                </a:cubicBezTo>
                <a:cubicBezTo>
                  <a:pt x="62388" y="30626"/>
                  <a:pt x="62319" y="30554"/>
                  <a:pt x="62287" y="30554"/>
                </a:cubicBezTo>
                <a:close/>
                <a:moveTo>
                  <a:pt x="10371" y="30379"/>
                </a:moveTo>
                <a:lnTo>
                  <a:pt x="10534" y="30705"/>
                </a:lnTo>
                <a:lnTo>
                  <a:pt x="10221" y="30868"/>
                </a:lnTo>
                <a:lnTo>
                  <a:pt x="10058" y="30556"/>
                </a:lnTo>
                <a:lnTo>
                  <a:pt x="10371" y="30379"/>
                </a:lnTo>
                <a:close/>
                <a:moveTo>
                  <a:pt x="59561" y="30665"/>
                </a:moveTo>
                <a:cubicBezTo>
                  <a:pt x="59521" y="30665"/>
                  <a:pt x="59480" y="30719"/>
                  <a:pt x="59439" y="30746"/>
                </a:cubicBezTo>
                <a:cubicBezTo>
                  <a:pt x="59480" y="30787"/>
                  <a:pt x="59507" y="30855"/>
                  <a:pt x="59548" y="30868"/>
                </a:cubicBezTo>
                <a:cubicBezTo>
                  <a:pt x="59575" y="30868"/>
                  <a:pt x="59629" y="30814"/>
                  <a:pt x="59711" y="30773"/>
                </a:cubicBezTo>
                <a:cubicBezTo>
                  <a:pt x="59643" y="30719"/>
                  <a:pt x="59602" y="30678"/>
                  <a:pt x="59561" y="30665"/>
                </a:cubicBezTo>
                <a:close/>
                <a:moveTo>
                  <a:pt x="56816" y="30746"/>
                </a:moveTo>
                <a:cubicBezTo>
                  <a:pt x="56802" y="30746"/>
                  <a:pt x="56761" y="30800"/>
                  <a:pt x="56761" y="30828"/>
                </a:cubicBezTo>
                <a:cubicBezTo>
                  <a:pt x="56761" y="30852"/>
                  <a:pt x="56794" y="30898"/>
                  <a:pt x="56810" y="30898"/>
                </a:cubicBezTo>
                <a:cubicBezTo>
                  <a:pt x="56812" y="30898"/>
                  <a:pt x="56814" y="30897"/>
                  <a:pt x="56816" y="30896"/>
                </a:cubicBezTo>
                <a:cubicBezTo>
                  <a:pt x="56870" y="30882"/>
                  <a:pt x="56911" y="30855"/>
                  <a:pt x="56952" y="30828"/>
                </a:cubicBezTo>
                <a:cubicBezTo>
                  <a:pt x="56911" y="30787"/>
                  <a:pt x="56870" y="30760"/>
                  <a:pt x="56816" y="30746"/>
                </a:cubicBezTo>
                <a:close/>
                <a:moveTo>
                  <a:pt x="23447" y="30189"/>
                </a:moveTo>
                <a:cubicBezTo>
                  <a:pt x="23243" y="30189"/>
                  <a:pt x="23080" y="30352"/>
                  <a:pt x="23080" y="30556"/>
                </a:cubicBezTo>
                <a:cubicBezTo>
                  <a:pt x="23080" y="30746"/>
                  <a:pt x="23229" y="30896"/>
                  <a:pt x="23419" y="30909"/>
                </a:cubicBezTo>
                <a:cubicBezTo>
                  <a:pt x="23610" y="30909"/>
                  <a:pt x="23773" y="30760"/>
                  <a:pt x="23786" y="30569"/>
                </a:cubicBezTo>
                <a:cubicBezTo>
                  <a:pt x="23786" y="30365"/>
                  <a:pt x="23651" y="30202"/>
                  <a:pt x="23447" y="30189"/>
                </a:cubicBezTo>
                <a:close/>
                <a:moveTo>
                  <a:pt x="7652" y="30447"/>
                </a:moveTo>
                <a:lnTo>
                  <a:pt x="7816" y="30760"/>
                </a:lnTo>
                <a:lnTo>
                  <a:pt x="7476" y="30923"/>
                </a:lnTo>
                <a:lnTo>
                  <a:pt x="7313" y="30624"/>
                </a:lnTo>
                <a:lnTo>
                  <a:pt x="7652" y="30447"/>
                </a:lnTo>
                <a:close/>
                <a:moveTo>
                  <a:pt x="71330" y="30541"/>
                </a:moveTo>
                <a:cubicBezTo>
                  <a:pt x="71322" y="30541"/>
                  <a:pt x="71314" y="30541"/>
                  <a:pt x="71305" y="30542"/>
                </a:cubicBezTo>
                <a:cubicBezTo>
                  <a:pt x="71074" y="30556"/>
                  <a:pt x="71074" y="30909"/>
                  <a:pt x="71305" y="30923"/>
                </a:cubicBezTo>
                <a:cubicBezTo>
                  <a:pt x="71314" y="30924"/>
                  <a:pt x="71322" y="30924"/>
                  <a:pt x="71330" y="30924"/>
                </a:cubicBezTo>
                <a:cubicBezTo>
                  <a:pt x="71582" y="30924"/>
                  <a:pt x="71582" y="30541"/>
                  <a:pt x="71330" y="30541"/>
                </a:cubicBezTo>
                <a:close/>
                <a:moveTo>
                  <a:pt x="4893" y="30501"/>
                </a:moveTo>
                <a:lnTo>
                  <a:pt x="5070" y="30814"/>
                </a:lnTo>
                <a:lnTo>
                  <a:pt x="4744" y="30977"/>
                </a:lnTo>
                <a:lnTo>
                  <a:pt x="4581" y="30678"/>
                </a:lnTo>
                <a:lnTo>
                  <a:pt x="4893" y="30501"/>
                </a:lnTo>
                <a:close/>
                <a:moveTo>
                  <a:pt x="68587" y="30529"/>
                </a:moveTo>
                <a:cubicBezTo>
                  <a:pt x="68491" y="30637"/>
                  <a:pt x="68410" y="30692"/>
                  <a:pt x="68383" y="30773"/>
                </a:cubicBezTo>
                <a:cubicBezTo>
                  <a:pt x="68342" y="30882"/>
                  <a:pt x="68437" y="30991"/>
                  <a:pt x="68559" y="30991"/>
                </a:cubicBezTo>
                <a:cubicBezTo>
                  <a:pt x="68682" y="30991"/>
                  <a:pt x="68790" y="30896"/>
                  <a:pt x="68763" y="30800"/>
                </a:cubicBezTo>
                <a:cubicBezTo>
                  <a:pt x="68722" y="30692"/>
                  <a:pt x="68655" y="30610"/>
                  <a:pt x="68587" y="30529"/>
                </a:cubicBezTo>
                <a:close/>
                <a:moveTo>
                  <a:pt x="26946" y="30471"/>
                </a:moveTo>
                <a:cubicBezTo>
                  <a:pt x="26612" y="30471"/>
                  <a:pt x="26603" y="31004"/>
                  <a:pt x="26967" y="31004"/>
                </a:cubicBezTo>
                <a:cubicBezTo>
                  <a:pt x="27117" y="31004"/>
                  <a:pt x="27239" y="30896"/>
                  <a:pt x="27253" y="30746"/>
                </a:cubicBezTo>
                <a:cubicBezTo>
                  <a:pt x="27253" y="30597"/>
                  <a:pt x="27144" y="30474"/>
                  <a:pt x="26994" y="30474"/>
                </a:cubicBezTo>
                <a:cubicBezTo>
                  <a:pt x="26977" y="30472"/>
                  <a:pt x="26961" y="30471"/>
                  <a:pt x="26946" y="30471"/>
                </a:cubicBezTo>
                <a:close/>
                <a:moveTo>
                  <a:pt x="16678" y="30447"/>
                </a:moveTo>
                <a:lnTo>
                  <a:pt x="16882" y="30828"/>
                </a:lnTo>
                <a:lnTo>
                  <a:pt x="16528" y="31018"/>
                </a:lnTo>
                <a:lnTo>
                  <a:pt x="16338" y="30637"/>
                </a:lnTo>
                <a:lnTo>
                  <a:pt x="16678" y="30447"/>
                </a:lnTo>
                <a:close/>
                <a:moveTo>
                  <a:pt x="20687" y="30243"/>
                </a:moveTo>
                <a:cubicBezTo>
                  <a:pt x="20470" y="30243"/>
                  <a:pt x="20293" y="30406"/>
                  <a:pt x="20293" y="30624"/>
                </a:cubicBezTo>
                <a:cubicBezTo>
                  <a:pt x="20266" y="30828"/>
                  <a:pt x="20429" y="31018"/>
                  <a:pt x="20647" y="31032"/>
                </a:cubicBezTo>
                <a:cubicBezTo>
                  <a:pt x="20655" y="31032"/>
                  <a:pt x="20662" y="31032"/>
                  <a:pt x="20670" y="31032"/>
                </a:cubicBezTo>
                <a:cubicBezTo>
                  <a:pt x="20878" y="31032"/>
                  <a:pt x="21055" y="30861"/>
                  <a:pt x="21068" y="30651"/>
                </a:cubicBezTo>
                <a:cubicBezTo>
                  <a:pt x="21068" y="30433"/>
                  <a:pt x="20891" y="30257"/>
                  <a:pt x="20687" y="30243"/>
                </a:cubicBezTo>
                <a:close/>
                <a:moveTo>
                  <a:pt x="74866" y="30787"/>
                </a:moveTo>
                <a:cubicBezTo>
                  <a:pt x="74798" y="30800"/>
                  <a:pt x="74744" y="30855"/>
                  <a:pt x="74730" y="30909"/>
                </a:cubicBezTo>
                <a:cubicBezTo>
                  <a:pt x="74730" y="30964"/>
                  <a:pt x="74812" y="31045"/>
                  <a:pt x="74853" y="31045"/>
                </a:cubicBezTo>
                <a:cubicBezTo>
                  <a:pt x="74893" y="31045"/>
                  <a:pt x="74975" y="30991"/>
                  <a:pt x="75111" y="30923"/>
                </a:cubicBezTo>
                <a:cubicBezTo>
                  <a:pt x="74989" y="30841"/>
                  <a:pt x="74921" y="30787"/>
                  <a:pt x="74866" y="30787"/>
                </a:cubicBezTo>
                <a:close/>
                <a:moveTo>
                  <a:pt x="13959" y="30556"/>
                </a:moveTo>
                <a:lnTo>
                  <a:pt x="14136" y="30882"/>
                </a:lnTo>
                <a:lnTo>
                  <a:pt x="13769" y="31059"/>
                </a:lnTo>
                <a:cubicBezTo>
                  <a:pt x="13715" y="30950"/>
                  <a:pt x="13660" y="30855"/>
                  <a:pt x="13592" y="30746"/>
                </a:cubicBezTo>
                <a:lnTo>
                  <a:pt x="13959" y="30556"/>
                </a:lnTo>
                <a:close/>
                <a:moveTo>
                  <a:pt x="2161" y="30569"/>
                </a:moveTo>
                <a:lnTo>
                  <a:pt x="2338" y="30909"/>
                </a:lnTo>
                <a:lnTo>
                  <a:pt x="2039" y="31072"/>
                </a:lnTo>
                <a:lnTo>
                  <a:pt x="1862" y="30732"/>
                </a:lnTo>
                <a:lnTo>
                  <a:pt x="2161" y="30569"/>
                </a:lnTo>
                <a:close/>
                <a:moveTo>
                  <a:pt x="65825" y="30699"/>
                </a:moveTo>
                <a:cubicBezTo>
                  <a:pt x="65747" y="30699"/>
                  <a:pt x="65680" y="30760"/>
                  <a:pt x="65691" y="30841"/>
                </a:cubicBezTo>
                <a:cubicBezTo>
                  <a:pt x="65691" y="30909"/>
                  <a:pt x="65773" y="30977"/>
                  <a:pt x="65841" y="31099"/>
                </a:cubicBezTo>
                <a:cubicBezTo>
                  <a:pt x="65922" y="30977"/>
                  <a:pt x="65990" y="30923"/>
                  <a:pt x="66004" y="30855"/>
                </a:cubicBezTo>
                <a:cubicBezTo>
                  <a:pt x="65977" y="30787"/>
                  <a:pt x="65936" y="30719"/>
                  <a:pt x="65868" y="30705"/>
                </a:cubicBezTo>
                <a:cubicBezTo>
                  <a:pt x="65854" y="30701"/>
                  <a:pt x="65839" y="30699"/>
                  <a:pt x="65825" y="30699"/>
                </a:cubicBezTo>
                <a:close/>
                <a:moveTo>
                  <a:pt x="11186" y="30624"/>
                </a:moveTo>
                <a:lnTo>
                  <a:pt x="11377" y="30936"/>
                </a:lnTo>
                <a:lnTo>
                  <a:pt x="11051" y="31113"/>
                </a:lnTo>
                <a:lnTo>
                  <a:pt x="10874" y="30800"/>
                </a:lnTo>
                <a:lnTo>
                  <a:pt x="11186" y="30624"/>
                </a:lnTo>
                <a:close/>
                <a:moveTo>
                  <a:pt x="60350" y="30882"/>
                </a:moveTo>
                <a:cubicBezTo>
                  <a:pt x="60309" y="30882"/>
                  <a:pt x="60227" y="30977"/>
                  <a:pt x="60241" y="31004"/>
                </a:cubicBezTo>
                <a:cubicBezTo>
                  <a:pt x="60255" y="31059"/>
                  <a:pt x="60322" y="31127"/>
                  <a:pt x="60377" y="31127"/>
                </a:cubicBezTo>
                <a:cubicBezTo>
                  <a:pt x="60380" y="31128"/>
                  <a:pt x="60383" y="31128"/>
                  <a:pt x="60386" y="31128"/>
                </a:cubicBezTo>
                <a:cubicBezTo>
                  <a:pt x="60426" y="31128"/>
                  <a:pt x="60477" y="31054"/>
                  <a:pt x="60540" y="30991"/>
                </a:cubicBezTo>
                <a:cubicBezTo>
                  <a:pt x="60458" y="30936"/>
                  <a:pt x="60404" y="30882"/>
                  <a:pt x="60350" y="30882"/>
                </a:cubicBezTo>
                <a:close/>
                <a:moveTo>
                  <a:pt x="57645" y="30977"/>
                </a:moveTo>
                <a:cubicBezTo>
                  <a:pt x="57604" y="30977"/>
                  <a:pt x="57577" y="31045"/>
                  <a:pt x="57550" y="31072"/>
                </a:cubicBezTo>
                <a:cubicBezTo>
                  <a:pt x="57577" y="31099"/>
                  <a:pt x="57618" y="31154"/>
                  <a:pt x="57645" y="31154"/>
                </a:cubicBezTo>
                <a:cubicBezTo>
                  <a:pt x="57686" y="31154"/>
                  <a:pt x="57713" y="31113"/>
                  <a:pt x="57781" y="31059"/>
                </a:cubicBezTo>
                <a:cubicBezTo>
                  <a:pt x="57726" y="31018"/>
                  <a:pt x="57686" y="30977"/>
                  <a:pt x="57645" y="30977"/>
                </a:cubicBezTo>
                <a:close/>
                <a:moveTo>
                  <a:pt x="63113" y="30799"/>
                </a:moveTo>
                <a:cubicBezTo>
                  <a:pt x="63107" y="30799"/>
                  <a:pt x="63101" y="30799"/>
                  <a:pt x="63095" y="30800"/>
                </a:cubicBezTo>
                <a:cubicBezTo>
                  <a:pt x="63041" y="30800"/>
                  <a:pt x="62959" y="30882"/>
                  <a:pt x="62959" y="30936"/>
                </a:cubicBezTo>
                <a:cubicBezTo>
                  <a:pt x="62959" y="30977"/>
                  <a:pt x="63027" y="31059"/>
                  <a:pt x="63082" y="31154"/>
                </a:cubicBezTo>
                <a:cubicBezTo>
                  <a:pt x="63163" y="31059"/>
                  <a:pt x="63218" y="31018"/>
                  <a:pt x="63231" y="30964"/>
                </a:cubicBezTo>
                <a:cubicBezTo>
                  <a:pt x="63256" y="30875"/>
                  <a:pt x="63188" y="30799"/>
                  <a:pt x="63113" y="30799"/>
                </a:cubicBezTo>
                <a:close/>
                <a:moveTo>
                  <a:pt x="8468" y="30692"/>
                </a:moveTo>
                <a:lnTo>
                  <a:pt x="8645" y="30991"/>
                </a:lnTo>
                <a:lnTo>
                  <a:pt x="8305" y="31167"/>
                </a:lnTo>
                <a:lnTo>
                  <a:pt x="8128" y="30868"/>
                </a:lnTo>
                <a:lnTo>
                  <a:pt x="8468" y="30692"/>
                </a:lnTo>
                <a:close/>
                <a:moveTo>
                  <a:pt x="24250" y="30487"/>
                </a:moveTo>
                <a:cubicBezTo>
                  <a:pt x="23826" y="30487"/>
                  <a:pt x="23809" y="31141"/>
                  <a:pt x="24249" y="31167"/>
                </a:cubicBezTo>
                <a:cubicBezTo>
                  <a:pt x="24439" y="31167"/>
                  <a:pt x="24602" y="31018"/>
                  <a:pt x="24588" y="30828"/>
                </a:cubicBezTo>
                <a:cubicBezTo>
                  <a:pt x="24588" y="30637"/>
                  <a:pt x="24453" y="30488"/>
                  <a:pt x="24276" y="30488"/>
                </a:cubicBezTo>
                <a:cubicBezTo>
                  <a:pt x="24267" y="30487"/>
                  <a:pt x="24258" y="30487"/>
                  <a:pt x="24250" y="30487"/>
                </a:cubicBezTo>
                <a:close/>
                <a:moveTo>
                  <a:pt x="54906" y="31070"/>
                </a:moveTo>
                <a:cubicBezTo>
                  <a:pt x="54903" y="31070"/>
                  <a:pt x="54901" y="31070"/>
                  <a:pt x="54899" y="31072"/>
                </a:cubicBezTo>
                <a:cubicBezTo>
                  <a:pt x="54872" y="31086"/>
                  <a:pt x="54858" y="31113"/>
                  <a:pt x="54845" y="31140"/>
                </a:cubicBezTo>
                <a:cubicBezTo>
                  <a:pt x="54845" y="31154"/>
                  <a:pt x="54886" y="31195"/>
                  <a:pt x="54899" y="31195"/>
                </a:cubicBezTo>
                <a:cubicBezTo>
                  <a:pt x="54926" y="31181"/>
                  <a:pt x="54967" y="31154"/>
                  <a:pt x="54981" y="31127"/>
                </a:cubicBezTo>
                <a:cubicBezTo>
                  <a:pt x="54957" y="31103"/>
                  <a:pt x="54924" y="31070"/>
                  <a:pt x="54906" y="31070"/>
                </a:cubicBezTo>
                <a:close/>
                <a:moveTo>
                  <a:pt x="72161" y="30773"/>
                </a:moveTo>
                <a:cubicBezTo>
                  <a:pt x="72039" y="30773"/>
                  <a:pt x="71944" y="30855"/>
                  <a:pt x="71944" y="30977"/>
                </a:cubicBezTo>
                <a:cubicBezTo>
                  <a:pt x="71944" y="31086"/>
                  <a:pt x="72025" y="31181"/>
                  <a:pt x="72148" y="31195"/>
                </a:cubicBezTo>
                <a:cubicBezTo>
                  <a:pt x="72256" y="31195"/>
                  <a:pt x="72352" y="31099"/>
                  <a:pt x="72365" y="30977"/>
                </a:cubicBezTo>
                <a:cubicBezTo>
                  <a:pt x="72365" y="30868"/>
                  <a:pt x="72270" y="30773"/>
                  <a:pt x="72161" y="30773"/>
                </a:cubicBezTo>
                <a:close/>
                <a:moveTo>
                  <a:pt x="27834" y="30786"/>
                </a:moveTo>
                <a:cubicBezTo>
                  <a:pt x="27826" y="30786"/>
                  <a:pt x="27818" y="30786"/>
                  <a:pt x="27810" y="30787"/>
                </a:cubicBezTo>
                <a:cubicBezTo>
                  <a:pt x="27687" y="30787"/>
                  <a:pt x="27579" y="30882"/>
                  <a:pt x="27579" y="31018"/>
                </a:cubicBezTo>
                <a:cubicBezTo>
                  <a:pt x="27592" y="31127"/>
                  <a:pt x="27687" y="31222"/>
                  <a:pt x="27796" y="31222"/>
                </a:cubicBezTo>
                <a:cubicBezTo>
                  <a:pt x="27805" y="31223"/>
                  <a:pt x="27813" y="31223"/>
                  <a:pt x="27821" y="31223"/>
                </a:cubicBezTo>
                <a:cubicBezTo>
                  <a:pt x="28101" y="31223"/>
                  <a:pt x="28113" y="30786"/>
                  <a:pt x="27834" y="30786"/>
                </a:cubicBezTo>
                <a:close/>
                <a:moveTo>
                  <a:pt x="5709" y="30760"/>
                </a:moveTo>
                <a:lnTo>
                  <a:pt x="5885" y="31099"/>
                </a:lnTo>
                <a:lnTo>
                  <a:pt x="5573" y="31263"/>
                </a:lnTo>
                <a:lnTo>
                  <a:pt x="5410" y="30923"/>
                </a:lnTo>
                <a:lnTo>
                  <a:pt x="5709" y="30760"/>
                </a:lnTo>
                <a:close/>
                <a:moveTo>
                  <a:pt x="17507" y="30719"/>
                </a:moveTo>
                <a:lnTo>
                  <a:pt x="17711" y="31072"/>
                </a:lnTo>
                <a:lnTo>
                  <a:pt x="17344" y="31276"/>
                </a:lnTo>
                <a:lnTo>
                  <a:pt x="17153" y="30909"/>
                </a:lnTo>
                <a:lnTo>
                  <a:pt x="17507" y="30719"/>
                </a:lnTo>
                <a:close/>
                <a:moveTo>
                  <a:pt x="75706" y="31043"/>
                </a:moveTo>
                <a:cubicBezTo>
                  <a:pt x="75703" y="31043"/>
                  <a:pt x="75699" y="31044"/>
                  <a:pt x="75695" y="31045"/>
                </a:cubicBezTo>
                <a:cubicBezTo>
                  <a:pt x="75641" y="31072"/>
                  <a:pt x="75600" y="31113"/>
                  <a:pt x="75587" y="31181"/>
                </a:cubicBezTo>
                <a:cubicBezTo>
                  <a:pt x="75587" y="31195"/>
                  <a:pt x="75655" y="31276"/>
                  <a:pt x="75695" y="31276"/>
                </a:cubicBezTo>
                <a:cubicBezTo>
                  <a:pt x="75723" y="31276"/>
                  <a:pt x="75790" y="31222"/>
                  <a:pt x="75886" y="31167"/>
                </a:cubicBezTo>
                <a:cubicBezTo>
                  <a:pt x="75799" y="31105"/>
                  <a:pt x="75746" y="31043"/>
                  <a:pt x="75706" y="31043"/>
                </a:cubicBezTo>
                <a:close/>
                <a:moveTo>
                  <a:pt x="21478" y="30500"/>
                </a:moveTo>
                <a:cubicBezTo>
                  <a:pt x="20968" y="30500"/>
                  <a:pt x="20972" y="31277"/>
                  <a:pt x="21490" y="31277"/>
                </a:cubicBezTo>
                <a:cubicBezTo>
                  <a:pt x="21499" y="31277"/>
                  <a:pt x="21508" y="31277"/>
                  <a:pt x="21517" y="31276"/>
                </a:cubicBezTo>
                <a:cubicBezTo>
                  <a:pt x="21992" y="31235"/>
                  <a:pt x="21992" y="30529"/>
                  <a:pt x="21517" y="30501"/>
                </a:cubicBezTo>
                <a:cubicBezTo>
                  <a:pt x="21503" y="30500"/>
                  <a:pt x="21491" y="30500"/>
                  <a:pt x="21478" y="30500"/>
                </a:cubicBezTo>
                <a:close/>
                <a:moveTo>
                  <a:pt x="14775" y="30800"/>
                </a:moveTo>
                <a:lnTo>
                  <a:pt x="14965" y="31127"/>
                </a:lnTo>
                <a:lnTo>
                  <a:pt x="14585" y="31303"/>
                </a:lnTo>
                <a:lnTo>
                  <a:pt x="14435" y="30977"/>
                </a:lnTo>
                <a:lnTo>
                  <a:pt x="14775" y="30800"/>
                </a:lnTo>
                <a:close/>
                <a:moveTo>
                  <a:pt x="69389" y="30841"/>
                </a:moveTo>
                <a:cubicBezTo>
                  <a:pt x="69102" y="30841"/>
                  <a:pt x="69081" y="31277"/>
                  <a:pt x="69389" y="31303"/>
                </a:cubicBezTo>
                <a:cubicBezTo>
                  <a:pt x="69511" y="31303"/>
                  <a:pt x="69620" y="31208"/>
                  <a:pt x="69633" y="31086"/>
                </a:cubicBezTo>
                <a:cubicBezTo>
                  <a:pt x="69633" y="30950"/>
                  <a:pt x="69538" y="30841"/>
                  <a:pt x="69402" y="30841"/>
                </a:cubicBezTo>
                <a:cubicBezTo>
                  <a:pt x="69398" y="30841"/>
                  <a:pt x="69393" y="30841"/>
                  <a:pt x="69389" y="30841"/>
                </a:cubicBezTo>
                <a:close/>
                <a:moveTo>
                  <a:pt x="3004" y="30841"/>
                </a:moveTo>
                <a:lnTo>
                  <a:pt x="3153" y="31167"/>
                </a:lnTo>
                <a:lnTo>
                  <a:pt x="2841" y="31331"/>
                </a:lnTo>
                <a:lnTo>
                  <a:pt x="2678" y="31018"/>
                </a:lnTo>
                <a:lnTo>
                  <a:pt x="3004" y="30841"/>
                </a:lnTo>
                <a:close/>
                <a:moveTo>
                  <a:pt x="63951" y="31044"/>
                </a:moveTo>
                <a:cubicBezTo>
                  <a:pt x="63946" y="31044"/>
                  <a:pt x="63942" y="31044"/>
                  <a:pt x="63938" y="31045"/>
                </a:cubicBezTo>
                <a:cubicBezTo>
                  <a:pt x="63884" y="31059"/>
                  <a:pt x="63843" y="31154"/>
                  <a:pt x="63802" y="31208"/>
                </a:cubicBezTo>
                <a:cubicBezTo>
                  <a:pt x="63856" y="31249"/>
                  <a:pt x="63911" y="31331"/>
                  <a:pt x="63965" y="31331"/>
                </a:cubicBezTo>
                <a:cubicBezTo>
                  <a:pt x="64020" y="31331"/>
                  <a:pt x="64074" y="31263"/>
                  <a:pt x="64183" y="31167"/>
                </a:cubicBezTo>
                <a:cubicBezTo>
                  <a:pt x="64070" y="31117"/>
                  <a:pt x="64003" y="31044"/>
                  <a:pt x="63951" y="31044"/>
                </a:cubicBezTo>
                <a:close/>
                <a:moveTo>
                  <a:pt x="66663" y="30921"/>
                </a:moveTo>
                <a:cubicBezTo>
                  <a:pt x="66575" y="30921"/>
                  <a:pt x="66492" y="30999"/>
                  <a:pt x="66480" y="31099"/>
                </a:cubicBezTo>
                <a:cubicBezTo>
                  <a:pt x="66453" y="31208"/>
                  <a:pt x="66548" y="31317"/>
                  <a:pt x="66670" y="31331"/>
                </a:cubicBezTo>
                <a:cubicBezTo>
                  <a:pt x="66779" y="31331"/>
                  <a:pt x="66874" y="31235"/>
                  <a:pt x="66874" y="31127"/>
                </a:cubicBezTo>
                <a:cubicBezTo>
                  <a:pt x="66874" y="31018"/>
                  <a:pt x="66792" y="30936"/>
                  <a:pt x="66684" y="30923"/>
                </a:cubicBezTo>
                <a:cubicBezTo>
                  <a:pt x="66677" y="30922"/>
                  <a:pt x="66670" y="30921"/>
                  <a:pt x="66663" y="30921"/>
                </a:cubicBezTo>
                <a:close/>
                <a:moveTo>
                  <a:pt x="28557" y="31167"/>
                </a:moveTo>
                <a:cubicBezTo>
                  <a:pt x="28544" y="31358"/>
                  <a:pt x="28544" y="31358"/>
                  <a:pt x="28707" y="31358"/>
                </a:cubicBezTo>
                <a:lnTo>
                  <a:pt x="28557" y="31167"/>
                </a:lnTo>
                <a:close/>
                <a:moveTo>
                  <a:pt x="12016" y="30868"/>
                </a:moveTo>
                <a:lnTo>
                  <a:pt x="12206" y="31181"/>
                </a:lnTo>
                <a:lnTo>
                  <a:pt x="11880" y="31371"/>
                </a:lnTo>
                <a:lnTo>
                  <a:pt x="11703" y="31045"/>
                </a:lnTo>
                <a:lnTo>
                  <a:pt x="12016" y="30868"/>
                </a:lnTo>
                <a:close/>
                <a:moveTo>
                  <a:pt x="25091" y="30732"/>
                </a:moveTo>
                <a:cubicBezTo>
                  <a:pt x="24670" y="30760"/>
                  <a:pt x="24670" y="31358"/>
                  <a:pt x="25091" y="31398"/>
                </a:cubicBezTo>
                <a:cubicBezTo>
                  <a:pt x="25268" y="31398"/>
                  <a:pt x="25418" y="31249"/>
                  <a:pt x="25431" y="31072"/>
                </a:cubicBezTo>
                <a:cubicBezTo>
                  <a:pt x="25418" y="30882"/>
                  <a:pt x="25268" y="30732"/>
                  <a:pt x="25091" y="30732"/>
                </a:cubicBezTo>
                <a:close/>
                <a:moveTo>
                  <a:pt x="58488" y="31167"/>
                </a:moveTo>
                <a:cubicBezTo>
                  <a:pt x="58433" y="31235"/>
                  <a:pt x="58365" y="31276"/>
                  <a:pt x="58365" y="31303"/>
                </a:cubicBezTo>
                <a:cubicBezTo>
                  <a:pt x="58379" y="31358"/>
                  <a:pt x="58420" y="31398"/>
                  <a:pt x="58474" y="31412"/>
                </a:cubicBezTo>
                <a:cubicBezTo>
                  <a:pt x="58501" y="31412"/>
                  <a:pt x="58569" y="31358"/>
                  <a:pt x="58583" y="31317"/>
                </a:cubicBezTo>
                <a:cubicBezTo>
                  <a:pt x="58583" y="31276"/>
                  <a:pt x="58528" y="31235"/>
                  <a:pt x="58488" y="31167"/>
                </a:cubicBezTo>
                <a:close/>
                <a:moveTo>
                  <a:pt x="9297" y="30936"/>
                </a:moveTo>
                <a:lnTo>
                  <a:pt x="9447" y="31276"/>
                </a:lnTo>
                <a:lnTo>
                  <a:pt x="9120" y="31439"/>
                </a:lnTo>
                <a:lnTo>
                  <a:pt x="8957" y="31113"/>
                </a:lnTo>
                <a:lnTo>
                  <a:pt x="9297" y="30936"/>
                </a:lnTo>
                <a:close/>
                <a:moveTo>
                  <a:pt x="61225" y="31108"/>
                </a:moveTo>
                <a:cubicBezTo>
                  <a:pt x="61214" y="31108"/>
                  <a:pt x="61203" y="31109"/>
                  <a:pt x="61192" y="31113"/>
                </a:cubicBezTo>
                <a:cubicBezTo>
                  <a:pt x="61138" y="31127"/>
                  <a:pt x="61056" y="31208"/>
                  <a:pt x="61056" y="31249"/>
                </a:cubicBezTo>
                <a:cubicBezTo>
                  <a:pt x="61070" y="31290"/>
                  <a:pt x="61138" y="31358"/>
                  <a:pt x="61206" y="31453"/>
                </a:cubicBezTo>
                <a:cubicBezTo>
                  <a:pt x="61274" y="31358"/>
                  <a:pt x="61328" y="31303"/>
                  <a:pt x="61342" y="31249"/>
                </a:cubicBezTo>
                <a:cubicBezTo>
                  <a:pt x="61354" y="31178"/>
                  <a:pt x="61294" y="31108"/>
                  <a:pt x="61225" y="31108"/>
                </a:cubicBezTo>
                <a:close/>
                <a:moveTo>
                  <a:pt x="72977" y="31032"/>
                </a:moveTo>
                <a:cubicBezTo>
                  <a:pt x="72841" y="31032"/>
                  <a:pt x="72746" y="31140"/>
                  <a:pt x="72759" y="31276"/>
                </a:cubicBezTo>
                <a:cubicBezTo>
                  <a:pt x="72772" y="31378"/>
                  <a:pt x="72856" y="31468"/>
                  <a:pt x="72967" y="31468"/>
                </a:cubicBezTo>
                <a:cubicBezTo>
                  <a:pt x="72975" y="31468"/>
                  <a:pt x="72983" y="31467"/>
                  <a:pt x="72990" y="31466"/>
                </a:cubicBezTo>
                <a:cubicBezTo>
                  <a:pt x="73099" y="31453"/>
                  <a:pt x="73194" y="31358"/>
                  <a:pt x="73194" y="31249"/>
                </a:cubicBezTo>
                <a:cubicBezTo>
                  <a:pt x="73181" y="31127"/>
                  <a:pt x="73086" y="31045"/>
                  <a:pt x="72977" y="31032"/>
                </a:cubicBezTo>
                <a:close/>
                <a:moveTo>
                  <a:pt x="55742" y="31331"/>
                </a:moveTo>
                <a:lnTo>
                  <a:pt x="55742" y="31344"/>
                </a:lnTo>
                <a:cubicBezTo>
                  <a:pt x="55715" y="31344"/>
                  <a:pt x="55688" y="31371"/>
                  <a:pt x="55647" y="31385"/>
                </a:cubicBezTo>
                <a:cubicBezTo>
                  <a:pt x="55674" y="31426"/>
                  <a:pt x="55701" y="31453"/>
                  <a:pt x="55728" y="31480"/>
                </a:cubicBezTo>
                <a:cubicBezTo>
                  <a:pt x="55742" y="31480"/>
                  <a:pt x="55783" y="31453"/>
                  <a:pt x="55837" y="31426"/>
                </a:cubicBezTo>
                <a:cubicBezTo>
                  <a:pt x="55796" y="31371"/>
                  <a:pt x="55769" y="31344"/>
                  <a:pt x="55742" y="31331"/>
                </a:cubicBezTo>
                <a:close/>
                <a:moveTo>
                  <a:pt x="6538" y="31032"/>
                </a:moveTo>
                <a:lnTo>
                  <a:pt x="6701" y="31331"/>
                </a:lnTo>
                <a:lnTo>
                  <a:pt x="6388" y="31507"/>
                </a:lnTo>
                <a:lnTo>
                  <a:pt x="6212" y="31181"/>
                </a:lnTo>
                <a:lnTo>
                  <a:pt x="6538" y="31032"/>
                </a:lnTo>
                <a:close/>
                <a:moveTo>
                  <a:pt x="18336" y="30936"/>
                </a:moveTo>
                <a:lnTo>
                  <a:pt x="18540" y="31331"/>
                </a:lnTo>
                <a:lnTo>
                  <a:pt x="18159" y="31507"/>
                </a:lnTo>
                <a:lnTo>
                  <a:pt x="17955" y="31154"/>
                </a:lnTo>
                <a:lnTo>
                  <a:pt x="18336" y="30936"/>
                </a:lnTo>
                <a:close/>
                <a:moveTo>
                  <a:pt x="22359" y="30760"/>
                </a:moveTo>
                <a:cubicBezTo>
                  <a:pt x="21897" y="30773"/>
                  <a:pt x="21870" y="31466"/>
                  <a:pt x="22346" y="31507"/>
                </a:cubicBezTo>
                <a:cubicBezTo>
                  <a:pt x="22563" y="31507"/>
                  <a:pt x="22726" y="31331"/>
                  <a:pt x="22740" y="31127"/>
                </a:cubicBezTo>
                <a:cubicBezTo>
                  <a:pt x="22726" y="30923"/>
                  <a:pt x="22563" y="30760"/>
                  <a:pt x="22359" y="30760"/>
                </a:cubicBezTo>
                <a:close/>
                <a:moveTo>
                  <a:pt x="76524" y="31331"/>
                </a:moveTo>
                <a:cubicBezTo>
                  <a:pt x="76497" y="31344"/>
                  <a:pt x="76443" y="31385"/>
                  <a:pt x="76375" y="31439"/>
                </a:cubicBezTo>
                <a:cubicBezTo>
                  <a:pt x="76456" y="31494"/>
                  <a:pt x="76497" y="31521"/>
                  <a:pt x="76552" y="31521"/>
                </a:cubicBezTo>
                <a:cubicBezTo>
                  <a:pt x="76579" y="31521"/>
                  <a:pt x="76620" y="31453"/>
                  <a:pt x="76620" y="31426"/>
                </a:cubicBezTo>
                <a:cubicBezTo>
                  <a:pt x="76620" y="31385"/>
                  <a:pt x="76552" y="31331"/>
                  <a:pt x="76524" y="31331"/>
                </a:cubicBezTo>
                <a:close/>
                <a:moveTo>
                  <a:pt x="15604" y="31045"/>
                </a:moveTo>
                <a:lnTo>
                  <a:pt x="15794" y="31385"/>
                </a:lnTo>
                <a:lnTo>
                  <a:pt x="15427" y="31548"/>
                </a:lnTo>
                <a:lnTo>
                  <a:pt x="15237" y="31235"/>
                </a:lnTo>
                <a:lnTo>
                  <a:pt x="15604" y="31045"/>
                </a:lnTo>
                <a:close/>
                <a:moveTo>
                  <a:pt x="3819" y="31086"/>
                </a:moveTo>
                <a:lnTo>
                  <a:pt x="3996" y="31398"/>
                </a:lnTo>
                <a:lnTo>
                  <a:pt x="3684" y="31575"/>
                </a:lnTo>
                <a:lnTo>
                  <a:pt x="3507" y="31249"/>
                </a:lnTo>
                <a:lnTo>
                  <a:pt x="3819" y="31086"/>
                </a:lnTo>
                <a:close/>
                <a:moveTo>
                  <a:pt x="70218" y="31059"/>
                </a:moveTo>
                <a:cubicBezTo>
                  <a:pt x="70082" y="31072"/>
                  <a:pt x="69973" y="31181"/>
                  <a:pt x="69973" y="31317"/>
                </a:cubicBezTo>
                <a:cubicBezTo>
                  <a:pt x="69987" y="31466"/>
                  <a:pt x="70095" y="31562"/>
                  <a:pt x="70231" y="31575"/>
                </a:cubicBezTo>
                <a:cubicBezTo>
                  <a:pt x="70367" y="31562"/>
                  <a:pt x="70476" y="31439"/>
                  <a:pt x="70476" y="31303"/>
                </a:cubicBezTo>
                <a:cubicBezTo>
                  <a:pt x="70476" y="31167"/>
                  <a:pt x="70367" y="31059"/>
                  <a:pt x="70218" y="31059"/>
                </a:cubicBezTo>
                <a:close/>
                <a:moveTo>
                  <a:pt x="67495" y="31139"/>
                </a:moveTo>
                <a:cubicBezTo>
                  <a:pt x="67487" y="31139"/>
                  <a:pt x="67480" y="31139"/>
                  <a:pt x="67472" y="31140"/>
                </a:cubicBezTo>
                <a:cubicBezTo>
                  <a:pt x="67350" y="31154"/>
                  <a:pt x="67255" y="31263"/>
                  <a:pt x="67268" y="31385"/>
                </a:cubicBezTo>
                <a:cubicBezTo>
                  <a:pt x="67268" y="31512"/>
                  <a:pt x="67363" y="31604"/>
                  <a:pt x="67487" y="31604"/>
                </a:cubicBezTo>
                <a:cubicBezTo>
                  <a:pt x="67496" y="31604"/>
                  <a:pt x="67504" y="31603"/>
                  <a:pt x="67513" y="31602"/>
                </a:cubicBezTo>
                <a:cubicBezTo>
                  <a:pt x="67635" y="31602"/>
                  <a:pt x="67730" y="31494"/>
                  <a:pt x="67744" y="31371"/>
                </a:cubicBezTo>
                <a:cubicBezTo>
                  <a:pt x="67731" y="31243"/>
                  <a:pt x="67621" y="31139"/>
                  <a:pt x="67495" y="31139"/>
                </a:cubicBezTo>
                <a:close/>
                <a:moveTo>
                  <a:pt x="1101" y="31113"/>
                </a:moveTo>
                <a:lnTo>
                  <a:pt x="1264" y="31466"/>
                </a:lnTo>
                <a:lnTo>
                  <a:pt x="924" y="31630"/>
                </a:lnTo>
                <a:lnTo>
                  <a:pt x="748" y="31317"/>
                </a:lnTo>
                <a:lnTo>
                  <a:pt x="1101" y="31113"/>
                </a:lnTo>
                <a:close/>
                <a:moveTo>
                  <a:pt x="25920" y="30991"/>
                </a:moveTo>
                <a:cubicBezTo>
                  <a:pt x="25744" y="30991"/>
                  <a:pt x="25594" y="31113"/>
                  <a:pt x="25594" y="31290"/>
                </a:cubicBezTo>
                <a:cubicBezTo>
                  <a:pt x="25581" y="31466"/>
                  <a:pt x="25717" y="31630"/>
                  <a:pt x="25907" y="31630"/>
                </a:cubicBezTo>
                <a:cubicBezTo>
                  <a:pt x="26070" y="31616"/>
                  <a:pt x="26206" y="31480"/>
                  <a:pt x="26220" y="31317"/>
                </a:cubicBezTo>
                <a:cubicBezTo>
                  <a:pt x="26220" y="31154"/>
                  <a:pt x="26084" y="31018"/>
                  <a:pt x="25920" y="31004"/>
                </a:cubicBezTo>
                <a:lnTo>
                  <a:pt x="25920" y="30991"/>
                </a:lnTo>
                <a:close/>
                <a:moveTo>
                  <a:pt x="12845" y="31113"/>
                </a:moveTo>
                <a:lnTo>
                  <a:pt x="13008" y="31466"/>
                </a:lnTo>
                <a:lnTo>
                  <a:pt x="12695" y="31643"/>
                </a:lnTo>
                <a:lnTo>
                  <a:pt x="12532" y="31290"/>
                </a:lnTo>
                <a:lnTo>
                  <a:pt x="12845" y="31113"/>
                </a:lnTo>
                <a:close/>
                <a:moveTo>
                  <a:pt x="62035" y="31317"/>
                </a:moveTo>
                <a:cubicBezTo>
                  <a:pt x="61954" y="31398"/>
                  <a:pt x="61886" y="31466"/>
                  <a:pt x="61886" y="31521"/>
                </a:cubicBezTo>
                <a:cubicBezTo>
                  <a:pt x="61899" y="31602"/>
                  <a:pt x="61954" y="31657"/>
                  <a:pt x="62022" y="31698"/>
                </a:cubicBezTo>
                <a:cubicBezTo>
                  <a:pt x="62033" y="31701"/>
                  <a:pt x="62044" y="31702"/>
                  <a:pt x="62055" y="31702"/>
                </a:cubicBezTo>
                <a:cubicBezTo>
                  <a:pt x="62137" y="31702"/>
                  <a:pt x="62209" y="31618"/>
                  <a:pt x="62185" y="31534"/>
                </a:cubicBezTo>
                <a:cubicBezTo>
                  <a:pt x="62185" y="31466"/>
                  <a:pt x="62103" y="31412"/>
                  <a:pt x="62035" y="31317"/>
                </a:cubicBezTo>
                <a:close/>
                <a:moveTo>
                  <a:pt x="10126" y="31208"/>
                </a:moveTo>
                <a:lnTo>
                  <a:pt x="10289" y="31507"/>
                </a:lnTo>
                <a:lnTo>
                  <a:pt x="9950" y="31711"/>
                </a:lnTo>
                <a:lnTo>
                  <a:pt x="9786" y="31371"/>
                </a:lnTo>
                <a:lnTo>
                  <a:pt x="10126" y="31208"/>
                </a:lnTo>
                <a:close/>
                <a:moveTo>
                  <a:pt x="59317" y="31466"/>
                </a:moveTo>
                <a:cubicBezTo>
                  <a:pt x="59262" y="31466"/>
                  <a:pt x="59222" y="31534"/>
                  <a:pt x="59167" y="31575"/>
                </a:cubicBezTo>
                <a:cubicBezTo>
                  <a:pt x="59208" y="31630"/>
                  <a:pt x="59249" y="31698"/>
                  <a:pt x="59303" y="31711"/>
                </a:cubicBezTo>
                <a:cubicBezTo>
                  <a:pt x="59344" y="31711"/>
                  <a:pt x="59398" y="31657"/>
                  <a:pt x="59493" y="31602"/>
                </a:cubicBezTo>
                <a:cubicBezTo>
                  <a:pt x="59412" y="31534"/>
                  <a:pt x="59371" y="31466"/>
                  <a:pt x="59317" y="31466"/>
                </a:cubicBezTo>
                <a:close/>
                <a:moveTo>
                  <a:pt x="64781" y="31249"/>
                </a:moveTo>
                <a:cubicBezTo>
                  <a:pt x="64672" y="31249"/>
                  <a:pt x="64563" y="31344"/>
                  <a:pt x="64590" y="31439"/>
                </a:cubicBezTo>
                <a:cubicBezTo>
                  <a:pt x="64645" y="31534"/>
                  <a:pt x="64699" y="31630"/>
                  <a:pt x="64781" y="31711"/>
                </a:cubicBezTo>
                <a:cubicBezTo>
                  <a:pt x="64862" y="31575"/>
                  <a:pt x="64944" y="31507"/>
                  <a:pt x="64957" y="31426"/>
                </a:cubicBezTo>
                <a:cubicBezTo>
                  <a:pt x="64971" y="31317"/>
                  <a:pt x="64889" y="31263"/>
                  <a:pt x="64781" y="31249"/>
                </a:cubicBezTo>
                <a:close/>
                <a:moveTo>
                  <a:pt x="73781" y="31275"/>
                </a:moveTo>
                <a:cubicBezTo>
                  <a:pt x="73497" y="31275"/>
                  <a:pt x="73489" y="31711"/>
                  <a:pt x="73779" y="31711"/>
                </a:cubicBezTo>
                <a:cubicBezTo>
                  <a:pt x="73784" y="31711"/>
                  <a:pt x="73788" y="31711"/>
                  <a:pt x="73792" y="31711"/>
                </a:cubicBezTo>
                <a:cubicBezTo>
                  <a:pt x="74064" y="31698"/>
                  <a:pt x="74064" y="31317"/>
                  <a:pt x="73806" y="31276"/>
                </a:cubicBezTo>
                <a:cubicBezTo>
                  <a:pt x="73797" y="31275"/>
                  <a:pt x="73789" y="31275"/>
                  <a:pt x="73781" y="31275"/>
                </a:cubicBezTo>
                <a:close/>
                <a:moveTo>
                  <a:pt x="77381" y="31630"/>
                </a:moveTo>
                <a:cubicBezTo>
                  <a:pt x="77354" y="31630"/>
                  <a:pt x="77313" y="31643"/>
                  <a:pt x="77286" y="31657"/>
                </a:cubicBezTo>
                <a:cubicBezTo>
                  <a:pt x="77286" y="31657"/>
                  <a:pt x="77286" y="31725"/>
                  <a:pt x="77313" y="31725"/>
                </a:cubicBezTo>
                <a:cubicBezTo>
                  <a:pt x="77326" y="31732"/>
                  <a:pt x="77343" y="31735"/>
                  <a:pt x="77362" y="31735"/>
                </a:cubicBezTo>
                <a:cubicBezTo>
                  <a:pt x="77381" y="31735"/>
                  <a:pt x="77401" y="31732"/>
                  <a:pt x="77422" y="31725"/>
                </a:cubicBezTo>
                <a:cubicBezTo>
                  <a:pt x="77408" y="31684"/>
                  <a:pt x="77394" y="31643"/>
                  <a:pt x="77394" y="31630"/>
                </a:cubicBezTo>
                <a:close/>
                <a:moveTo>
                  <a:pt x="23212" y="31017"/>
                </a:moveTo>
                <a:cubicBezTo>
                  <a:pt x="23204" y="31017"/>
                  <a:pt x="23196" y="31017"/>
                  <a:pt x="23188" y="31018"/>
                </a:cubicBezTo>
                <a:cubicBezTo>
                  <a:pt x="23180" y="31017"/>
                  <a:pt x="23173" y="31017"/>
                  <a:pt x="23165" y="31017"/>
                </a:cubicBezTo>
                <a:cubicBezTo>
                  <a:pt x="22972" y="31017"/>
                  <a:pt x="22821" y="31175"/>
                  <a:pt x="22821" y="31371"/>
                </a:cubicBezTo>
                <a:cubicBezTo>
                  <a:pt x="22821" y="31575"/>
                  <a:pt x="22998" y="31738"/>
                  <a:pt x="23202" y="31738"/>
                </a:cubicBezTo>
                <a:cubicBezTo>
                  <a:pt x="23406" y="31725"/>
                  <a:pt x="23555" y="31548"/>
                  <a:pt x="23542" y="31358"/>
                </a:cubicBezTo>
                <a:cubicBezTo>
                  <a:pt x="23542" y="31162"/>
                  <a:pt x="23392" y="31017"/>
                  <a:pt x="23212" y="31017"/>
                </a:cubicBezTo>
                <a:close/>
                <a:moveTo>
                  <a:pt x="7381" y="31263"/>
                </a:moveTo>
                <a:lnTo>
                  <a:pt x="7544" y="31575"/>
                </a:lnTo>
                <a:lnTo>
                  <a:pt x="7245" y="31752"/>
                </a:lnTo>
                <a:lnTo>
                  <a:pt x="7054" y="31439"/>
                </a:lnTo>
                <a:lnTo>
                  <a:pt x="7381" y="31263"/>
                </a:lnTo>
                <a:close/>
                <a:moveTo>
                  <a:pt x="19206" y="31195"/>
                </a:moveTo>
                <a:cubicBezTo>
                  <a:pt x="19260" y="31331"/>
                  <a:pt x="19260" y="31548"/>
                  <a:pt x="19505" y="31562"/>
                </a:cubicBezTo>
                <a:lnTo>
                  <a:pt x="19002" y="31793"/>
                </a:lnTo>
                <a:lnTo>
                  <a:pt x="18785" y="31412"/>
                </a:lnTo>
                <a:lnTo>
                  <a:pt x="19206" y="31195"/>
                </a:lnTo>
                <a:close/>
                <a:moveTo>
                  <a:pt x="56544" y="31548"/>
                </a:moveTo>
                <a:cubicBezTo>
                  <a:pt x="56517" y="31589"/>
                  <a:pt x="56462" y="31616"/>
                  <a:pt x="56462" y="31657"/>
                </a:cubicBezTo>
                <a:cubicBezTo>
                  <a:pt x="56462" y="31698"/>
                  <a:pt x="56489" y="31752"/>
                  <a:pt x="56517" y="31793"/>
                </a:cubicBezTo>
                <a:lnTo>
                  <a:pt x="56585" y="31752"/>
                </a:lnTo>
                <a:cubicBezTo>
                  <a:pt x="56598" y="31711"/>
                  <a:pt x="56653" y="31670"/>
                  <a:pt x="56639" y="31630"/>
                </a:cubicBezTo>
                <a:cubicBezTo>
                  <a:pt x="56625" y="31602"/>
                  <a:pt x="56571" y="31575"/>
                  <a:pt x="56544" y="31548"/>
                </a:cubicBezTo>
                <a:close/>
                <a:moveTo>
                  <a:pt x="4662" y="31331"/>
                </a:moveTo>
                <a:lnTo>
                  <a:pt x="4825" y="31657"/>
                </a:lnTo>
                <a:lnTo>
                  <a:pt x="4513" y="31820"/>
                </a:lnTo>
                <a:lnTo>
                  <a:pt x="4336" y="31507"/>
                </a:lnTo>
                <a:lnTo>
                  <a:pt x="4662" y="31331"/>
                </a:lnTo>
                <a:close/>
                <a:moveTo>
                  <a:pt x="71047" y="31290"/>
                </a:moveTo>
                <a:cubicBezTo>
                  <a:pt x="70721" y="31303"/>
                  <a:pt x="70693" y="31793"/>
                  <a:pt x="71033" y="31820"/>
                </a:cubicBezTo>
                <a:cubicBezTo>
                  <a:pt x="71046" y="31821"/>
                  <a:pt x="71058" y="31822"/>
                  <a:pt x="71070" y="31822"/>
                </a:cubicBezTo>
                <a:cubicBezTo>
                  <a:pt x="71402" y="31822"/>
                  <a:pt x="71414" y="31290"/>
                  <a:pt x="71047" y="31290"/>
                </a:cubicBezTo>
                <a:close/>
                <a:moveTo>
                  <a:pt x="16433" y="31290"/>
                </a:moveTo>
                <a:lnTo>
                  <a:pt x="16610" y="31657"/>
                </a:lnTo>
                <a:lnTo>
                  <a:pt x="16243" y="31847"/>
                </a:lnTo>
                <a:lnTo>
                  <a:pt x="16066" y="31480"/>
                </a:lnTo>
                <a:lnTo>
                  <a:pt x="16433" y="31290"/>
                </a:lnTo>
                <a:close/>
                <a:moveTo>
                  <a:pt x="13674" y="31385"/>
                </a:moveTo>
                <a:lnTo>
                  <a:pt x="13851" y="31711"/>
                </a:lnTo>
                <a:lnTo>
                  <a:pt x="13524" y="31888"/>
                </a:lnTo>
                <a:lnTo>
                  <a:pt x="13348" y="31562"/>
                </a:lnTo>
                <a:lnTo>
                  <a:pt x="13674" y="31385"/>
                </a:lnTo>
                <a:close/>
                <a:moveTo>
                  <a:pt x="26736" y="31290"/>
                </a:moveTo>
                <a:cubicBezTo>
                  <a:pt x="26573" y="31290"/>
                  <a:pt x="26437" y="31426"/>
                  <a:pt x="26437" y="31602"/>
                </a:cubicBezTo>
                <a:cubicBezTo>
                  <a:pt x="26451" y="31752"/>
                  <a:pt x="26573" y="31874"/>
                  <a:pt x="26736" y="31888"/>
                </a:cubicBezTo>
                <a:cubicBezTo>
                  <a:pt x="26886" y="31888"/>
                  <a:pt x="27021" y="31765"/>
                  <a:pt x="27021" y="31602"/>
                </a:cubicBezTo>
                <a:cubicBezTo>
                  <a:pt x="27035" y="31439"/>
                  <a:pt x="26899" y="31290"/>
                  <a:pt x="26736" y="31290"/>
                </a:cubicBezTo>
                <a:close/>
                <a:moveTo>
                  <a:pt x="68315" y="31358"/>
                </a:moveTo>
                <a:cubicBezTo>
                  <a:pt x="68165" y="31358"/>
                  <a:pt x="68056" y="31480"/>
                  <a:pt x="68056" y="31630"/>
                </a:cubicBezTo>
                <a:lnTo>
                  <a:pt x="68070" y="31643"/>
                </a:lnTo>
                <a:cubicBezTo>
                  <a:pt x="68070" y="31779"/>
                  <a:pt x="68192" y="31888"/>
                  <a:pt x="68328" y="31888"/>
                </a:cubicBezTo>
                <a:cubicBezTo>
                  <a:pt x="68478" y="31888"/>
                  <a:pt x="68600" y="31765"/>
                  <a:pt x="68600" y="31616"/>
                </a:cubicBezTo>
                <a:cubicBezTo>
                  <a:pt x="68600" y="31466"/>
                  <a:pt x="68464" y="31358"/>
                  <a:pt x="68315" y="31358"/>
                </a:cubicBezTo>
                <a:close/>
                <a:moveTo>
                  <a:pt x="1917" y="31398"/>
                </a:moveTo>
                <a:lnTo>
                  <a:pt x="2093" y="31738"/>
                </a:lnTo>
                <a:lnTo>
                  <a:pt x="1753" y="31901"/>
                </a:lnTo>
                <a:lnTo>
                  <a:pt x="1577" y="31562"/>
                </a:lnTo>
                <a:lnTo>
                  <a:pt x="1917" y="31398"/>
                </a:lnTo>
                <a:close/>
                <a:moveTo>
                  <a:pt x="20438" y="31071"/>
                </a:moveTo>
                <a:cubicBezTo>
                  <a:pt x="20288" y="31071"/>
                  <a:pt x="20142" y="31155"/>
                  <a:pt x="20076" y="31303"/>
                </a:cubicBezTo>
                <a:cubicBezTo>
                  <a:pt x="20008" y="31466"/>
                  <a:pt x="20062" y="31657"/>
                  <a:pt x="20198" y="31779"/>
                </a:cubicBezTo>
                <a:cubicBezTo>
                  <a:pt x="20266" y="31833"/>
                  <a:pt x="20348" y="31874"/>
                  <a:pt x="20416" y="31929"/>
                </a:cubicBezTo>
                <a:lnTo>
                  <a:pt x="20619" y="31820"/>
                </a:lnTo>
                <a:cubicBezTo>
                  <a:pt x="20864" y="31698"/>
                  <a:pt x="20919" y="31371"/>
                  <a:pt x="20715" y="31181"/>
                </a:cubicBezTo>
                <a:cubicBezTo>
                  <a:pt x="20635" y="31106"/>
                  <a:pt x="20536" y="31071"/>
                  <a:pt x="20438" y="31071"/>
                </a:cubicBezTo>
                <a:close/>
                <a:moveTo>
                  <a:pt x="10955" y="31453"/>
                </a:moveTo>
                <a:lnTo>
                  <a:pt x="11132" y="31765"/>
                </a:lnTo>
                <a:lnTo>
                  <a:pt x="10819" y="31942"/>
                </a:lnTo>
                <a:lnTo>
                  <a:pt x="10629" y="31630"/>
                </a:lnTo>
                <a:lnTo>
                  <a:pt x="10955" y="31453"/>
                </a:lnTo>
                <a:close/>
                <a:moveTo>
                  <a:pt x="74635" y="31534"/>
                </a:moveTo>
                <a:cubicBezTo>
                  <a:pt x="74513" y="31534"/>
                  <a:pt x="74418" y="31630"/>
                  <a:pt x="74418" y="31752"/>
                </a:cubicBezTo>
                <a:lnTo>
                  <a:pt x="74431" y="31752"/>
                </a:lnTo>
                <a:cubicBezTo>
                  <a:pt x="74431" y="31861"/>
                  <a:pt x="74513" y="31942"/>
                  <a:pt x="74622" y="31942"/>
                </a:cubicBezTo>
                <a:cubicBezTo>
                  <a:pt x="74629" y="31943"/>
                  <a:pt x="74636" y="31943"/>
                  <a:pt x="74642" y="31943"/>
                </a:cubicBezTo>
                <a:cubicBezTo>
                  <a:pt x="74744" y="31943"/>
                  <a:pt x="74839" y="31854"/>
                  <a:pt x="74839" y="31752"/>
                </a:cubicBezTo>
                <a:cubicBezTo>
                  <a:pt x="74839" y="31630"/>
                  <a:pt x="74744" y="31548"/>
                  <a:pt x="74635" y="31534"/>
                </a:cubicBezTo>
                <a:close/>
                <a:moveTo>
                  <a:pt x="65610" y="31480"/>
                </a:moveTo>
                <a:cubicBezTo>
                  <a:pt x="65406" y="31480"/>
                  <a:pt x="65297" y="31725"/>
                  <a:pt x="65433" y="31874"/>
                </a:cubicBezTo>
                <a:cubicBezTo>
                  <a:pt x="65484" y="31925"/>
                  <a:pt x="65545" y="31947"/>
                  <a:pt x="65604" y="31947"/>
                </a:cubicBezTo>
                <a:cubicBezTo>
                  <a:pt x="65721" y="31947"/>
                  <a:pt x="65832" y="31860"/>
                  <a:pt x="65841" y="31725"/>
                </a:cubicBezTo>
                <a:cubicBezTo>
                  <a:pt x="65841" y="31589"/>
                  <a:pt x="65732" y="31480"/>
                  <a:pt x="65610" y="31480"/>
                </a:cubicBezTo>
                <a:close/>
                <a:moveTo>
                  <a:pt x="62823" y="31534"/>
                </a:moveTo>
                <a:cubicBezTo>
                  <a:pt x="62769" y="31643"/>
                  <a:pt x="62701" y="31711"/>
                  <a:pt x="62688" y="31779"/>
                </a:cubicBezTo>
                <a:cubicBezTo>
                  <a:pt x="62674" y="31888"/>
                  <a:pt x="62742" y="31956"/>
                  <a:pt x="62851" y="31956"/>
                </a:cubicBezTo>
                <a:cubicBezTo>
                  <a:pt x="62946" y="31956"/>
                  <a:pt x="63027" y="31861"/>
                  <a:pt x="63014" y="31765"/>
                </a:cubicBezTo>
                <a:cubicBezTo>
                  <a:pt x="63000" y="31698"/>
                  <a:pt x="62919" y="31643"/>
                  <a:pt x="62823" y="31534"/>
                </a:cubicBezTo>
                <a:close/>
                <a:moveTo>
                  <a:pt x="60146" y="31602"/>
                </a:moveTo>
                <a:cubicBezTo>
                  <a:pt x="60068" y="31719"/>
                  <a:pt x="60002" y="31774"/>
                  <a:pt x="59997" y="31826"/>
                </a:cubicBezTo>
                <a:lnTo>
                  <a:pt x="59997" y="31826"/>
                </a:lnTo>
                <a:cubicBezTo>
                  <a:pt x="59996" y="31824"/>
                  <a:pt x="59996" y="31822"/>
                  <a:pt x="59996" y="31820"/>
                </a:cubicBezTo>
                <a:lnTo>
                  <a:pt x="59996" y="31833"/>
                </a:lnTo>
                <a:cubicBezTo>
                  <a:pt x="59996" y="31831"/>
                  <a:pt x="59996" y="31829"/>
                  <a:pt x="59997" y="31826"/>
                </a:cubicBezTo>
                <a:lnTo>
                  <a:pt x="59997" y="31826"/>
                </a:lnTo>
                <a:cubicBezTo>
                  <a:pt x="60003" y="31882"/>
                  <a:pt x="60079" y="31969"/>
                  <a:pt x="60105" y="31969"/>
                </a:cubicBezTo>
                <a:cubicBezTo>
                  <a:pt x="60173" y="31956"/>
                  <a:pt x="60241" y="31901"/>
                  <a:pt x="60282" y="31847"/>
                </a:cubicBezTo>
                <a:cubicBezTo>
                  <a:pt x="60295" y="31793"/>
                  <a:pt x="60214" y="31725"/>
                  <a:pt x="60146" y="31602"/>
                </a:cubicBezTo>
                <a:close/>
                <a:moveTo>
                  <a:pt x="8196" y="31521"/>
                </a:moveTo>
                <a:lnTo>
                  <a:pt x="8359" y="31833"/>
                </a:lnTo>
                <a:lnTo>
                  <a:pt x="8060" y="31997"/>
                </a:lnTo>
                <a:lnTo>
                  <a:pt x="7884" y="31698"/>
                </a:lnTo>
                <a:lnTo>
                  <a:pt x="8196" y="31521"/>
                </a:lnTo>
                <a:close/>
                <a:moveTo>
                  <a:pt x="24012" y="31317"/>
                </a:moveTo>
                <a:cubicBezTo>
                  <a:pt x="23844" y="31317"/>
                  <a:pt x="23678" y="31426"/>
                  <a:pt x="23664" y="31643"/>
                </a:cubicBezTo>
                <a:cubicBezTo>
                  <a:pt x="23664" y="31833"/>
                  <a:pt x="23800" y="31997"/>
                  <a:pt x="23990" y="32010"/>
                </a:cubicBezTo>
                <a:cubicBezTo>
                  <a:pt x="24194" y="32010"/>
                  <a:pt x="24371" y="31847"/>
                  <a:pt x="24371" y="31643"/>
                </a:cubicBezTo>
                <a:cubicBezTo>
                  <a:pt x="24351" y="31426"/>
                  <a:pt x="24181" y="31317"/>
                  <a:pt x="24012" y="31317"/>
                </a:cubicBezTo>
                <a:close/>
                <a:moveTo>
                  <a:pt x="57397" y="31791"/>
                </a:moveTo>
                <a:cubicBezTo>
                  <a:pt x="57394" y="31791"/>
                  <a:pt x="57390" y="31791"/>
                  <a:pt x="57387" y="31793"/>
                </a:cubicBezTo>
                <a:cubicBezTo>
                  <a:pt x="57346" y="31793"/>
                  <a:pt x="57305" y="31861"/>
                  <a:pt x="57264" y="31888"/>
                </a:cubicBezTo>
                <a:cubicBezTo>
                  <a:pt x="57291" y="31929"/>
                  <a:pt x="57332" y="31997"/>
                  <a:pt x="57373" y="32010"/>
                </a:cubicBezTo>
                <a:cubicBezTo>
                  <a:pt x="57377" y="32011"/>
                  <a:pt x="57380" y="32012"/>
                  <a:pt x="57384" y="32012"/>
                </a:cubicBezTo>
                <a:cubicBezTo>
                  <a:pt x="57421" y="32012"/>
                  <a:pt x="57461" y="31952"/>
                  <a:pt x="57522" y="31915"/>
                </a:cubicBezTo>
                <a:cubicBezTo>
                  <a:pt x="57473" y="31853"/>
                  <a:pt x="57435" y="31791"/>
                  <a:pt x="57397" y="31791"/>
                </a:cubicBezTo>
                <a:close/>
                <a:moveTo>
                  <a:pt x="54656" y="31899"/>
                </a:moveTo>
                <a:cubicBezTo>
                  <a:pt x="54629" y="31899"/>
                  <a:pt x="54591" y="31932"/>
                  <a:pt x="54532" y="31956"/>
                </a:cubicBezTo>
                <a:cubicBezTo>
                  <a:pt x="54600" y="31983"/>
                  <a:pt x="54627" y="32024"/>
                  <a:pt x="54655" y="32037"/>
                </a:cubicBezTo>
                <a:cubicBezTo>
                  <a:pt x="54682" y="32037"/>
                  <a:pt x="54722" y="31997"/>
                  <a:pt x="54722" y="31983"/>
                </a:cubicBezTo>
                <a:cubicBezTo>
                  <a:pt x="54722" y="31983"/>
                  <a:pt x="54695" y="31915"/>
                  <a:pt x="54668" y="31901"/>
                </a:cubicBezTo>
                <a:cubicBezTo>
                  <a:pt x="54664" y="31900"/>
                  <a:pt x="54660" y="31899"/>
                  <a:pt x="54656" y="31899"/>
                </a:cubicBezTo>
                <a:close/>
                <a:moveTo>
                  <a:pt x="5464" y="31575"/>
                </a:moveTo>
                <a:lnTo>
                  <a:pt x="5654" y="31915"/>
                </a:lnTo>
                <a:lnTo>
                  <a:pt x="5342" y="32078"/>
                </a:lnTo>
                <a:lnTo>
                  <a:pt x="5152" y="31738"/>
                </a:lnTo>
                <a:lnTo>
                  <a:pt x="5464" y="31575"/>
                </a:lnTo>
                <a:close/>
                <a:moveTo>
                  <a:pt x="17262" y="31534"/>
                </a:moveTo>
                <a:lnTo>
                  <a:pt x="17466" y="31901"/>
                </a:lnTo>
                <a:lnTo>
                  <a:pt x="17072" y="32078"/>
                </a:lnTo>
                <a:lnTo>
                  <a:pt x="16868" y="31738"/>
                </a:lnTo>
                <a:lnTo>
                  <a:pt x="17262" y="31534"/>
                </a:lnTo>
                <a:close/>
                <a:moveTo>
                  <a:pt x="71863" y="31534"/>
                </a:moveTo>
                <a:cubicBezTo>
                  <a:pt x="71522" y="31534"/>
                  <a:pt x="71500" y="32065"/>
                  <a:pt x="71862" y="32078"/>
                </a:cubicBezTo>
                <a:cubicBezTo>
                  <a:pt x="72012" y="32078"/>
                  <a:pt x="72134" y="31956"/>
                  <a:pt x="72148" y="31820"/>
                </a:cubicBezTo>
                <a:cubicBezTo>
                  <a:pt x="72148" y="31670"/>
                  <a:pt x="72025" y="31548"/>
                  <a:pt x="71889" y="31534"/>
                </a:cubicBezTo>
                <a:lnTo>
                  <a:pt x="71876" y="31534"/>
                </a:lnTo>
                <a:cubicBezTo>
                  <a:pt x="71872" y="31534"/>
                  <a:pt x="71867" y="31534"/>
                  <a:pt x="71863" y="31534"/>
                </a:cubicBezTo>
                <a:close/>
                <a:moveTo>
                  <a:pt x="21248" y="31330"/>
                </a:moveTo>
                <a:cubicBezTo>
                  <a:pt x="21041" y="31330"/>
                  <a:pt x="20864" y="31502"/>
                  <a:pt x="20864" y="31711"/>
                </a:cubicBezTo>
                <a:cubicBezTo>
                  <a:pt x="20878" y="31929"/>
                  <a:pt x="21041" y="32092"/>
                  <a:pt x="21258" y="32092"/>
                </a:cubicBezTo>
                <a:cubicBezTo>
                  <a:pt x="21266" y="32092"/>
                  <a:pt x="21273" y="32092"/>
                  <a:pt x="21280" y="32092"/>
                </a:cubicBezTo>
                <a:cubicBezTo>
                  <a:pt x="21475" y="32092"/>
                  <a:pt x="21639" y="31921"/>
                  <a:pt x="21653" y="31725"/>
                </a:cubicBezTo>
                <a:cubicBezTo>
                  <a:pt x="21653" y="31507"/>
                  <a:pt x="21489" y="31331"/>
                  <a:pt x="21272" y="31331"/>
                </a:cubicBezTo>
                <a:cubicBezTo>
                  <a:pt x="21264" y="31330"/>
                  <a:pt x="21256" y="31330"/>
                  <a:pt x="21248" y="31330"/>
                </a:cubicBezTo>
                <a:close/>
                <a:moveTo>
                  <a:pt x="27558" y="31561"/>
                </a:moveTo>
                <a:cubicBezTo>
                  <a:pt x="27417" y="31561"/>
                  <a:pt x="27293" y="31691"/>
                  <a:pt x="27293" y="31833"/>
                </a:cubicBezTo>
                <a:cubicBezTo>
                  <a:pt x="27293" y="31983"/>
                  <a:pt x="27416" y="32105"/>
                  <a:pt x="27565" y="32105"/>
                </a:cubicBezTo>
                <a:cubicBezTo>
                  <a:pt x="27701" y="32105"/>
                  <a:pt x="27823" y="31997"/>
                  <a:pt x="27823" y="31847"/>
                </a:cubicBezTo>
                <a:lnTo>
                  <a:pt x="27837" y="31847"/>
                </a:lnTo>
                <a:cubicBezTo>
                  <a:pt x="27851" y="31698"/>
                  <a:pt x="27728" y="31562"/>
                  <a:pt x="27579" y="31562"/>
                </a:cubicBezTo>
                <a:cubicBezTo>
                  <a:pt x="27572" y="31561"/>
                  <a:pt x="27565" y="31561"/>
                  <a:pt x="27558" y="31561"/>
                </a:cubicBezTo>
                <a:close/>
                <a:moveTo>
                  <a:pt x="2759" y="31670"/>
                </a:moveTo>
                <a:lnTo>
                  <a:pt x="2922" y="31983"/>
                </a:lnTo>
                <a:lnTo>
                  <a:pt x="2583" y="32132"/>
                </a:lnTo>
                <a:lnTo>
                  <a:pt x="2419" y="31847"/>
                </a:lnTo>
                <a:lnTo>
                  <a:pt x="2759" y="31670"/>
                </a:lnTo>
                <a:close/>
                <a:moveTo>
                  <a:pt x="14517" y="31630"/>
                </a:moveTo>
                <a:lnTo>
                  <a:pt x="14680" y="31956"/>
                </a:lnTo>
                <a:lnTo>
                  <a:pt x="14353" y="32132"/>
                </a:lnTo>
                <a:lnTo>
                  <a:pt x="14177" y="31793"/>
                </a:lnTo>
                <a:lnTo>
                  <a:pt x="14517" y="31630"/>
                </a:lnTo>
                <a:close/>
                <a:moveTo>
                  <a:pt x="11771" y="31698"/>
                </a:moveTo>
                <a:lnTo>
                  <a:pt x="11961" y="32010"/>
                </a:lnTo>
                <a:lnTo>
                  <a:pt x="11635" y="32173"/>
                </a:lnTo>
                <a:lnTo>
                  <a:pt x="11458" y="31861"/>
                </a:lnTo>
                <a:lnTo>
                  <a:pt x="11771" y="31698"/>
                </a:lnTo>
                <a:close/>
                <a:moveTo>
                  <a:pt x="75488" y="31805"/>
                </a:moveTo>
                <a:cubicBezTo>
                  <a:pt x="75344" y="31805"/>
                  <a:pt x="75260" y="31894"/>
                  <a:pt x="75260" y="31983"/>
                </a:cubicBezTo>
                <a:cubicBezTo>
                  <a:pt x="75260" y="32078"/>
                  <a:pt x="75342" y="32173"/>
                  <a:pt x="75437" y="32173"/>
                </a:cubicBezTo>
                <a:cubicBezTo>
                  <a:pt x="75447" y="32176"/>
                  <a:pt x="75458" y="32178"/>
                  <a:pt x="75468" y="32178"/>
                </a:cubicBezTo>
                <a:cubicBezTo>
                  <a:pt x="75557" y="32178"/>
                  <a:pt x="75653" y="32083"/>
                  <a:pt x="75641" y="32010"/>
                </a:cubicBezTo>
                <a:cubicBezTo>
                  <a:pt x="75614" y="31929"/>
                  <a:pt x="75573" y="31861"/>
                  <a:pt x="75519" y="31806"/>
                </a:cubicBezTo>
                <a:cubicBezTo>
                  <a:pt x="75508" y="31805"/>
                  <a:pt x="75498" y="31805"/>
                  <a:pt x="75488" y="31805"/>
                </a:cubicBezTo>
                <a:close/>
                <a:moveTo>
                  <a:pt x="69155" y="31585"/>
                </a:moveTo>
                <a:cubicBezTo>
                  <a:pt x="68997" y="31585"/>
                  <a:pt x="68837" y="31698"/>
                  <a:pt x="68858" y="31915"/>
                </a:cubicBezTo>
                <a:cubicBezTo>
                  <a:pt x="68872" y="32065"/>
                  <a:pt x="68994" y="32187"/>
                  <a:pt x="69157" y="32187"/>
                </a:cubicBezTo>
                <a:cubicBezTo>
                  <a:pt x="69321" y="32187"/>
                  <a:pt x="69443" y="32037"/>
                  <a:pt x="69443" y="31888"/>
                </a:cubicBezTo>
                <a:cubicBezTo>
                  <a:pt x="69449" y="31684"/>
                  <a:pt x="69303" y="31585"/>
                  <a:pt x="69155" y="31585"/>
                </a:cubicBezTo>
                <a:close/>
                <a:moveTo>
                  <a:pt x="66448" y="31696"/>
                </a:moveTo>
                <a:cubicBezTo>
                  <a:pt x="66441" y="31696"/>
                  <a:pt x="66433" y="31697"/>
                  <a:pt x="66425" y="31698"/>
                </a:cubicBezTo>
                <a:cubicBezTo>
                  <a:pt x="66072" y="31698"/>
                  <a:pt x="66072" y="32214"/>
                  <a:pt x="66425" y="32214"/>
                </a:cubicBezTo>
                <a:cubicBezTo>
                  <a:pt x="66575" y="32214"/>
                  <a:pt x="66697" y="32105"/>
                  <a:pt x="66697" y="31956"/>
                </a:cubicBezTo>
                <a:cubicBezTo>
                  <a:pt x="66697" y="31814"/>
                  <a:pt x="66587" y="31696"/>
                  <a:pt x="66448" y="31696"/>
                </a:cubicBezTo>
                <a:close/>
                <a:moveTo>
                  <a:pt x="55388" y="32214"/>
                </a:moveTo>
                <a:lnTo>
                  <a:pt x="55388" y="32228"/>
                </a:lnTo>
                <a:cubicBezTo>
                  <a:pt x="55388" y="32225"/>
                  <a:pt x="55389" y="32222"/>
                  <a:pt x="55390" y="32219"/>
                </a:cubicBezTo>
                <a:lnTo>
                  <a:pt x="55390" y="32219"/>
                </a:lnTo>
                <a:cubicBezTo>
                  <a:pt x="55389" y="32218"/>
                  <a:pt x="55389" y="32216"/>
                  <a:pt x="55388" y="32214"/>
                </a:cubicBezTo>
                <a:close/>
                <a:moveTo>
                  <a:pt x="24833" y="31562"/>
                </a:moveTo>
                <a:cubicBezTo>
                  <a:pt x="24656" y="31562"/>
                  <a:pt x="24520" y="31698"/>
                  <a:pt x="24507" y="31874"/>
                </a:cubicBezTo>
                <a:lnTo>
                  <a:pt x="24507" y="31888"/>
                </a:lnTo>
                <a:cubicBezTo>
                  <a:pt x="24493" y="32078"/>
                  <a:pt x="24643" y="32241"/>
                  <a:pt x="24833" y="32241"/>
                </a:cubicBezTo>
                <a:cubicBezTo>
                  <a:pt x="25010" y="32241"/>
                  <a:pt x="25159" y="32105"/>
                  <a:pt x="25173" y="31929"/>
                </a:cubicBezTo>
                <a:cubicBezTo>
                  <a:pt x="25186" y="31725"/>
                  <a:pt x="25023" y="31562"/>
                  <a:pt x="24833" y="31562"/>
                </a:cubicBezTo>
                <a:close/>
                <a:moveTo>
                  <a:pt x="60948" y="31915"/>
                </a:moveTo>
                <a:cubicBezTo>
                  <a:pt x="60893" y="31915"/>
                  <a:pt x="60812" y="31997"/>
                  <a:pt x="60785" y="32051"/>
                </a:cubicBezTo>
                <a:cubicBezTo>
                  <a:pt x="60757" y="32146"/>
                  <a:pt x="60839" y="32241"/>
                  <a:pt x="60934" y="32241"/>
                </a:cubicBezTo>
                <a:cubicBezTo>
                  <a:pt x="61002" y="32241"/>
                  <a:pt x="61070" y="32160"/>
                  <a:pt x="61192" y="32092"/>
                </a:cubicBezTo>
                <a:cubicBezTo>
                  <a:pt x="61084" y="32010"/>
                  <a:pt x="61029" y="31929"/>
                  <a:pt x="60961" y="31915"/>
                </a:cubicBezTo>
                <a:close/>
                <a:moveTo>
                  <a:pt x="9012" y="31765"/>
                </a:moveTo>
                <a:lnTo>
                  <a:pt x="9188" y="32105"/>
                </a:lnTo>
                <a:lnTo>
                  <a:pt x="8889" y="32268"/>
                </a:lnTo>
                <a:lnTo>
                  <a:pt x="8713" y="31929"/>
                </a:lnTo>
                <a:lnTo>
                  <a:pt x="9012" y="31765"/>
                </a:lnTo>
                <a:close/>
                <a:moveTo>
                  <a:pt x="63676" y="31819"/>
                </a:moveTo>
                <a:cubicBezTo>
                  <a:pt x="63668" y="31819"/>
                  <a:pt x="63660" y="31819"/>
                  <a:pt x="63653" y="31820"/>
                </a:cubicBezTo>
                <a:cubicBezTo>
                  <a:pt x="63530" y="31847"/>
                  <a:pt x="63462" y="31929"/>
                  <a:pt x="63476" y="32037"/>
                </a:cubicBezTo>
                <a:cubicBezTo>
                  <a:pt x="63503" y="32119"/>
                  <a:pt x="63585" y="32173"/>
                  <a:pt x="63693" y="32282"/>
                </a:cubicBezTo>
                <a:cubicBezTo>
                  <a:pt x="63789" y="32160"/>
                  <a:pt x="63856" y="32092"/>
                  <a:pt x="63870" y="32010"/>
                </a:cubicBezTo>
                <a:cubicBezTo>
                  <a:pt x="63895" y="31908"/>
                  <a:pt x="63790" y="31819"/>
                  <a:pt x="63676" y="31819"/>
                </a:cubicBezTo>
                <a:close/>
                <a:moveTo>
                  <a:pt x="58202" y="32037"/>
                </a:moveTo>
                <a:cubicBezTo>
                  <a:pt x="58161" y="32037"/>
                  <a:pt x="58080" y="32119"/>
                  <a:pt x="58080" y="32146"/>
                </a:cubicBezTo>
                <a:cubicBezTo>
                  <a:pt x="58093" y="32214"/>
                  <a:pt x="58134" y="32268"/>
                  <a:pt x="58188" y="32296"/>
                </a:cubicBezTo>
                <a:cubicBezTo>
                  <a:pt x="58193" y="32297"/>
                  <a:pt x="58198" y="32297"/>
                  <a:pt x="58203" y="32297"/>
                </a:cubicBezTo>
                <a:cubicBezTo>
                  <a:pt x="58253" y="32297"/>
                  <a:pt x="58306" y="32235"/>
                  <a:pt x="58392" y="32173"/>
                </a:cubicBezTo>
                <a:cubicBezTo>
                  <a:pt x="58311" y="32119"/>
                  <a:pt x="58256" y="32051"/>
                  <a:pt x="58202" y="32037"/>
                </a:cubicBezTo>
                <a:close/>
                <a:moveTo>
                  <a:pt x="55484" y="32092"/>
                </a:moveTo>
                <a:cubicBezTo>
                  <a:pt x="55447" y="32153"/>
                  <a:pt x="55399" y="32192"/>
                  <a:pt x="55390" y="32219"/>
                </a:cubicBezTo>
                <a:lnTo>
                  <a:pt x="55390" y="32219"/>
                </a:lnTo>
                <a:cubicBezTo>
                  <a:pt x="55404" y="32270"/>
                  <a:pt x="55431" y="32296"/>
                  <a:pt x="55484" y="32309"/>
                </a:cubicBezTo>
                <a:cubicBezTo>
                  <a:pt x="55524" y="32296"/>
                  <a:pt x="55565" y="32268"/>
                  <a:pt x="55579" y="32228"/>
                </a:cubicBezTo>
                <a:cubicBezTo>
                  <a:pt x="55579" y="32187"/>
                  <a:pt x="55524" y="32160"/>
                  <a:pt x="55484" y="32092"/>
                </a:cubicBezTo>
                <a:close/>
                <a:moveTo>
                  <a:pt x="28394" y="31833"/>
                </a:moveTo>
                <a:cubicBezTo>
                  <a:pt x="28258" y="31833"/>
                  <a:pt x="28150" y="31929"/>
                  <a:pt x="28136" y="32065"/>
                </a:cubicBezTo>
                <a:cubicBezTo>
                  <a:pt x="28136" y="32200"/>
                  <a:pt x="28245" y="32323"/>
                  <a:pt x="28381" y="32323"/>
                </a:cubicBezTo>
                <a:cubicBezTo>
                  <a:pt x="28503" y="32323"/>
                  <a:pt x="28612" y="32228"/>
                  <a:pt x="28625" y="32105"/>
                </a:cubicBezTo>
                <a:cubicBezTo>
                  <a:pt x="28639" y="31969"/>
                  <a:pt x="28530" y="31847"/>
                  <a:pt x="28394" y="31833"/>
                </a:cubicBezTo>
                <a:close/>
                <a:moveTo>
                  <a:pt x="22083" y="31556"/>
                </a:moveTo>
                <a:cubicBezTo>
                  <a:pt x="22002" y="31556"/>
                  <a:pt x="21918" y="31583"/>
                  <a:pt x="21843" y="31643"/>
                </a:cubicBezTo>
                <a:cubicBezTo>
                  <a:pt x="21585" y="31861"/>
                  <a:pt x="21707" y="32296"/>
                  <a:pt x="22047" y="32323"/>
                </a:cubicBezTo>
                <a:cubicBezTo>
                  <a:pt x="22063" y="32325"/>
                  <a:pt x="22079" y="32326"/>
                  <a:pt x="22095" y="32326"/>
                </a:cubicBezTo>
                <a:cubicBezTo>
                  <a:pt x="22280" y="32326"/>
                  <a:pt x="22443" y="32183"/>
                  <a:pt x="22468" y="31983"/>
                </a:cubicBezTo>
                <a:cubicBezTo>
                  <a:pt x="22488" y="31738"/>
                  <a:pt x="22295" y="31556"/>
                  <a:pt x="22083" y="31556"/>
                </a:cubicBezTo>
                <a:close/>
                <a:moveTo>
                  <a:pt x="6293" y="31847"/>
                </a:moveTo>
                <a:lnTo>
                  <a:pt x="6484" y="32160"/>
                </a:lnTo>
                <a:lnTo>
                  <a:pt x="6157" y="32336"/>
                </a:lnTo>
                <a:lnTo>
                  <a:pt x="5981" y="32037"/>
                </a:lnTo>
                <a:lnTo>
                  <a:pt x="6293" y="31847"/>
                </a:lnTo>
                <a:close/>
                <a:moveTo>
                  <a:pt x="52765" y="32228"/>
                </a:moveTo>
                <a:cubicBezTo>
                  <a:pt x="52738" y="32228"/>
                  <a:pt x="52711" y="32268"/>
                  <a:pt x="52684" y="32296"/>
                </a:cubicBezTo>
                <a:cubicBezTo>
                  <a:pt x="52711" y="32309"/>
                  <a:pt x="52724" y="32350"/>
                  <a:pt x="52738" y="32350"/>
                </a:cubicBezTo>
                <a:cubicBezTo>
                  <a:pt x="52752" y="32350"/>
                  <a:pt x="52806" y="32323"/>
                  <a:pt x="52888" y="32282"/>
                </a:cubicBezTo>
                <a:cubicBezTo>
                  <a:pt x="52833" y="32255"/>
                  <a:pt x="52806" y="32228"/>
                  <a:pt x="52779" y="32228"/>
                </a:cubicBezTo>
                <a:close/>
                <a:moveTo>
                  <a:pt x="72730" y="31805"/>
                </a:moveTo>
                <a:cubicBezTo>
                  <a:pt x="72722" y="31805"/>
                  <a:pt x="72713" y="31806"/>
                  <a:pt x="72705" y="31806"/>
                </a:cubicBezTo>
                <a:cubicBezTo>
                  <a:pt x="72556" y="31820"/>
                  <a:pt x="72447" y="31942"/>
                  <a:pt x="72460" y="32092"/>
                </a:cubicBezTo>
                <a:cubicBezTo>
                  <a:pt x="72460" y="32241"/>
                  <a:pt x="72583" y="32350"/>
                  <a:pt x="72732" y="32350"/>
                </a:cubicBezTo>
                <a:cubicBezTo>
                  <a:pt x="72882" y="32350"/>
                  <a:pt x="73004" y="32228"/>
                  <a:pt x="73004" y="32078"/>
                </a:cubicBezTo>
                <a:cubicBezTo>
                  <a:pt x="73004" y="31923"/>
                  <a:pt x="72882" y="31805"/>
                  <a:pt x="72730" y="31805"/>
                </a:cubicBezTo>
                <a:close/>
                <a:moveTo>
                  <a:pt x="3575" y="31901"/>
                </a:moveTo>
                <a:lnTo>
                  <a:pt x="3752" y="32214"/>
                </a:lnTo>
                <a:lnTo>
                  <a:pt x="3398" y="32391"/>
                </a:lnTo>
                <a:lnTo>
                  <a:pt x="3235" y="32092"/>
                </a:lnTo>
                <a:lnTo>
                  <a:pt x="3575" y="31901"/>
                </a:lnTo>
                <a:close/>
                <a:moveTo>
                  <a:pt x="15319" y="31861"/>
                </a:moveTo>
                <a:lnTo>
                  <a:pt x="15563" y="32228"/>
                </a:lnTo>
                <a:lnTo>
                  <a:pt x="15183" y="32391"/>
                </a:lnTo>
                <a:lnTo>
                  <a:pt x="14992" y="32037"/>
                </a:lnTo>
                <a:lnTo>
                  <a:pt x="15319" y="31861"/>
                </a:lnTo>
                <a:close/>
                <a:moveTo>
                  <a:pt x="76266" y="32105"/>
                </a:moveTo>
                <a:cubicBezTo>
                  <a:pt x="76225" y="32105"/>
                  <a:pt x="76130" y="32187"/>
                  <a:pt x="76117" y="32241"/>
                </a:cubicBezTo>
                <a:cubicBezTo>
                  <a:pt x="76103" y="32336"/>
                  <a:pt x="76171" y="32418"/>
                  <a:pt x="76266" y="32418"/>
                </a:cubicBezTo>
                <a:cubicBezTo>
                  <a:pt x="76334" y="32418"/>
                  <a:pt x="76402" y="32336"/>
                  <a:pt x="76524" y="32255"/>
                </a:cubicBezTo>
                <a:cubicBezTo>
                  <a:pt x="76402" y="32187"/>
                  <a:pt x="76334" y="32105"/>
                  <a:pt x="76266" y="32105"/>
                </a:cubicBezTo>
                <a:close/>
                <a:moveTo>
                  <a:pt x="69987" y="31833"/>
                </a:moveTo>
                <a:cubicBezTo>
                  <a:pt x="69823" y="31833"/>
                  <a:pt x="69674" y="31956"/>
                  <a:pt x="69674" y="32132"/>
                </a:cubicBezTo>
                <a:cubicBezTo>
                  <a:pt x="69660" y="32296"/>
                  <a:pt x="69796" y="32432"/>
                  <a:pt x="69959" y="32445"/>
                </a:cubicBezTo>
                <a:cubicBezTo>
                  <a:pt x="69968" y="32446"/>
                  <a:pt x="69976" y="32446"/>
                  <a:pt x="69984" y="32446"/>
                </a:cubicBezTo>
                <a:cubicBezTo>
                  <a:pt x="70148" y="32446"/>
                  <a:pt x="70273" y="32315"/>
                  <a:pt x="70286" y="32146"/>
                </a:cubicBezTo>
                <a:cubicBezTo>
                  <a:pt x="70286" y="31983"/>
                  <a:pt x="70163" y="31833"/>
                  <a:pt x="69987" y="31833"/>
                </a:cubicBezTo>
                <a:close/>
                <a:moveTo>
                  <a:pt x="816" y="31969"/>
                </a:moveTo>
                <a:lnTo>
                  <a:pt x="1006" y="32296"/>
                </a:lnTo>
                <a:lnTo>
                  <a:pt x="680" y="32459"/>
                </a:lnTo>
                <a:lnTo>
                  <a:pt x="517" y="32160"/>
                </a:lnTo>
                <a:lnTo>
                  <a:pt x="816" y="31969"/>
                </a:lnTo>
                <a:close/>
                <a:moveTo>
                  <a:pt x="12600" y="31942"/>
                </a:moveTo>
                <a:lnTo>
                  <a:pt x="12777" y="32282"/>
                </a:lnTo>
                <a:lnTo>
                  <a:pt x="12451" y="32459"/>
                </a:lnTo>
                <a:lnTo>
                  <a:pt x="12274" y="32119"/>
                </a:lnTo>
                <a:lnTo>
                  <a:pt x="12600" y="31942"/>
                </a:lnTo>
                <a:close/>
                <a:moveTo>
                  <a:pt x="25685" y="31819"/>
                </a:moveTo>
                <a:cubicBezTo>
                  <a:pt x="25677" y="31819"/>
                  <a:pt x="25670" y="31819"/>
                  <a:pt x="25662" y="31820"/>
                </a:cubicBezTo>
                <a:cubicBezTo>
                  <a:pt x="25227" y="31820"/>
                  <a:pt x="25227" y="32459"/>
                  <a:pt x="25662" y="32459"/>
                </a:cubicBezTo>
                <a:cubicBezTo>
                  <a:pt x="25670" y="32459"/>
                  <a:pt x="25677" y="32460"/>
                  <a:pt x="25685" y="32460"/>
                </a:cubicBezTo>
                <a:cubicBezTo>
                  <a:pt x="25851" y="32460"/>
                  <a:pt x="25988" y="32315"/>
                  <a:pt x="25988" y="32132"/>
                </a:cubicBezTo>
                <a:cubicBezTo>
                  <a:pt x="25988" y="31963"/>
                  <a:pt x="25851" y="31819"/>
                  <a:pt x="25685" y="31819"/>
                </a:cubicBezTo>
                <a:close/>
                <a:moveTo>
                  <a:pt x="64522" y="32024"/>
                </a:moveTo>
                <a:cubicBezTo>
                  <a:pt x="64210" y="32024"/>
                  <a:pt x="64196" y="32459"/>
                  <a:pt x="64495" y="32499"/>
                </a:cubicBezTo>
                <a:cubicBezTo>
                  <a:pt x="64631" y="32499"/>
                  <a:pt x="64740" y="32391"/>
                  <a:pt x="64740" y="32255"/>
                </a:cubicBezTo>
                <a:cubicBezTo>
                  <a:pt x="64740" y="32132"/>
                  <a:pt x="64645" y="32037"/>
                  <a:pt x="64522" y="32024"/>
                </a:cubicBezTo>
                <a:close/>
                <a:moveTo>
                  <a:pt x="77218" y="32486"/>
                </a:moveTo>
                <a:cubicBezTo>
                  <a:pt x="77218" y="32489"/>
                  <a:pt x="77217" y="32492"/>
                  <a:pt x="77217" y="32494"/>
                </a:cubicBezTo>
                <a:lnTo>
                  <a:pt x="77217" y="32494"/>
                </a:lnTo>
                <a:cubicBezTo>
                  <a:pt x="77217" y="32496"/>
                  <a:pt x="77218" y="32498"/>
                  <a:pt x="77218" y="32499"/>
                </a:cubicBezTo>
                <a:lnTo>
                  <a:pt x="77218" y="32486"/>
                </a:lnTo>
                <a:close/>
                <a:moveTo>
                  <a:pt x="67230" y="31900"/>
                </a:moveTo>
                <a:cubicBezTo>
                  <a:pt x="66842" y="31900"/>
                  <a:pt x="66846" y="32500"/>
                  <a:pt x="67243" y="32500"/>
                </a:cubicBezTo>
                <a:cubicBezTo>
                  <a:pt x="67251" y="32500"/>
                  <a:pt x="67259" y="32500"/>
                  <a:pt x="67268" y="32499"/>
                </a:cubicBezTo>
                <a:cubicBezTo>
                  <a:pt x="67418" y="32486"/>
                  <a:pt x="67540" y="32364"/>
                  <a:pt x="67554" y="32200"/>
                </a:cubicBezTo>
                <a:cubicBezTo>
                  <a:pt x="67554" y="32037"/>
                  <a:pt x="67431" y="31915"/>
                  <a:pt x="67268" y="31901"/>
                </a:cubicBezTo>
                <a:cubicBezTo>
                  <a:pt x="67255" y="31900"/>
                  <a:pt x="67243" y="31900"/>
                  <a:pt x="67230" y="31900"/>
                </a:cubicBezTo>
                <a:close/>
                <a:moveTo>
                  <a:pt x="9868" y="31997"/>
                </a:moveTo>
                <a:lnTo>
                  <a:pt x="10045" y="32336"/>
                </a:lnTo>
                <a:lnTo>
                  <a:pt x="9705" y="32513"/>
                </a:lnTo>
                <a:lnTo>
                  <a:pt x="9528" y="32214"/>
                </a:lnTo>
                <a:lnTo>
                  <a:pt x="9868" y="31997"/>
                </a:lnTo>
                <a:close/>
                <a:moveTo>
                  <a:pt x="29210" y="32132"/>
                </a:moveTo>
                <a:cubicBezTo>
                  <a:pt x="29101" y="32132"/>
                  <a:pt x="29006" y="32228"/>
                  <a:pt x="29033" y="32336"/>
                </a:cubicBezTo>
                <a:cubicBezTo>
                  <a:pt x="29020" y="32432"/>
                  <a:pt x="29101" y="32513"/>
                  <a:pt x="29210" y="32513"/>
                </a:cubicBezTo>
                <a:cubicBezTo>
                  <a:pt x="29305" y="32513"/>
                  <a:pt x="29400" y="32432"/>
                  <a:pt x="29400" y="32323"/>
                </a:cubicBezTo>
                <a:cubicBezTo>
                  <a:pt x="29400" y="32214"/>
                  <a:pt x="29319" y="32132"/>
                  <a:pt x="29210" y="32132"/>
                </a:cubicBezTo>
                <a:close/>
                <a:moveTo>
                  <a:pt x="61760" y="32169"/>
                </a:moveTo>
                <a:cubicBezTo>
                  <a:pt x="61674" y="32169"/>
                  <a:pt x="61588" y="32266"/>
                  <a:pt x="61600" y="32364"/>
                </a:cubicBezTo>
                <a:cubicBezTo>
                  <a:pt x="61600" y="32445"/>
                  <a:pt x="61679" y="32535"/>
                  <a:pt x="61761" y="32535"/>
                </a:cubicBezTo>
                <a:cubicBezTo>
                  <a:pt x="61775" y="32535"/>
                  <a:pt x="61790" y="32533"/>
                  <a:pt x="61804" y="32527"/>
                </a:cubicBezTo>
                <a:cubicBezTo>
                  <a:pt x="61886" y="32486"/>
                  <a:pt x="61926" y="32432"/>
                  <a:pt x="62022" y="32336"/>
                </a:cubicBezTo>
                <a:cubicBezTo>
                  <a:pt x="61913" y="32268"/>
                  <a:pt x="61858" y="32200"/>
                  <a:pt x="61790" y="32173"/>
                </a:cubicBezTo>
                <a:cubicBezTo>
                  <a:pt x="61780" y="32170"/>
                  <a:pt x="61770" y="32169"/>
                  <a:pt x="61760" y="32169"/>
                </a:cubicBezTo>
                <a:close/>
                <a:moveTo>
                  <a:pt x="56299" y="32336"/>
                </a:moveTo>
                <a:cubicBezTo>
                  <a:pt x="56258" y="32404"/>
                  <a:pt x="56218" y="32445"/>
                  <a:pt x="56204" y="32486"/>
                </a:cubicBezTo>
                <a:cubicBezTo>
                  <a:pt x="56204" y="32511"/>
                  <a:pt x="56260" y="32569"/>
                  <a:pt x="56281" y="32569"/>
                </a:cubicBezTo>
                <a:cubicBezTo>
                  <a:pt x="56283" y="32569"/>
                  <a:pt x="56284" y="32569"/>
                  <a:pt x="56286" y="32567"/>
                </a:cubicBezTo>
                <a:cubicBezTo>
                  <a:pt x="56313" y="32567"/>
                  <a:pt x="56381" y="32513"/>
                  <a:pt x="56421" y="32486"/>
                </a:cubicBezTo>
                <a:lnTo>
                  <a:pt x="56299" y="32336"/>
                </a:lnTo>
                <a:close/>
                <a:moveTo>
                  <a:pt x="7122" y="32092"/>
                </a:moveTo>
                <a:lnTo>
                  <a:pt x="7299" y="32418"/>
                </a:lnTo>
                <a:lnTo>
                  <a:pt x="6986" y="32581"/>
                </a:lnTo>
                <a:lnTo>
                  <a:pt x="6810" y="32282"/>
                </a:lnTo>
                <a:lnTo>
                  <a:pt x="7122" y="32092"/>
                </a:lnTo>
                <a:close/>
                <a:moveTo>
                  <a:pt x="73570" y="32063"/>
                </a:moveTo>
                <a:cubicBezTo>
                  <a:pt x="73563" y="32063"/>
                  <a:pt x="73555" y="32064"/>
                  <a:pt x="73548" y="32065"/>
                </a:cubicBezTo>
                <a:cubicBezTo>
                  <a:pt x="73412" y="32065"/>
                  <a:pt x="73289" y="32173"/>
                  <a:pt x="73289" y="32309"/>
                </a:cubicBezTo>
                <a:cubicBezTo>
                  <a:pt x="73276" y="32459"/>
                  <a:pt x="73398" y="32581"/>
                  <a:pt x="73548" y="32595"/>
                </a:cubicBezTo>
                <a:cubicBezTo>
                  <a:pt x="73697" y="32595"/>
                  <a:pt x="73820" y="32472"/>
                  <a:pt x="73820" y="32323"/>
                </a:cubicBezTo>
                <a:cubicBezTo>
                  <a:pt x="73820" y="32181"/>
                  <a:pt x="73709" y="32063"/>
                  <a:pt x="73570" y="32063"/>
                </a:cubicBezTo>
                <a:close/>
                <a:moveTo>
                  <a:pt x="22917" y="31861"/>
                </a:moveTo>
                <a:cubicBezTo>
                  <a:pt x="22713" y="31861"/>
                  <a:pt x="22550" y="32024"/>
                  <a:pt x="22550" y="32228"/>
                </a:cubicBezTo>
                <a:cubicBezTo>
                  <a:pt x="22536" y="32418"/>
                  <a:pt x="22699" y="32595"/>
                  <a:pt x="22889" y="32608"/>
                </a:cubicBezTo>
                <a:cubicBezTo>
                  <a:pt x="23107" y="32608"/>
                  <a:pt x="23284" y="32432"/>
                  <a:pt x="23284" y="32228"/>
                </a:cubicBezTo>
                <a:cubicBezTo>
                  <a:pt x="23284" y="32024"/>
                  <a:pt x="23120" y="31861"/>
                  <a:pt x="22917" y="31861"/>
                </a:cubicBezTo>
                <a:close/>
                <a:moveTo>
                  <a:pt x="59031" y="32268"/>
                </a:moveTo>
                <a:cubicBezTo>
                  <a:pt x="59004" y="32268"/>
                  <a:pt x="58909" y="32336"/>
                  <a:pt x="58895" y="32391"/>
                </a:cubicBezTo>
                <a:cubicBezTo>
                  <a:pt x="58895" y="32432"/>
                  <a:pt x="58950" y="32513"/>
                  <a:pt x="59018" y="32635"/>
                </a:cubicBezTo>
                <a:cubicBezTo>
                  <a:pt x="59099" y="32527"/>
                  <a:pt x="59181" y="32472"/>
                  <a:pt x="59167" y="32418"/>
                </a:cubicBezTo>
                <a:cubicBezTo>
                  <a:pt x="59167" y="32364"/>
                  <a:pt x="59086" y="32296"/>
                  <a:pt x="59031" y="32268"/>
                </a:cubicBezTo>
                <a:close/>
                <a:moveTo>
                  <a:pt x="4404" y="32173"/>
                </a:moveTo>
                <a:lnTo>
                  <a:pt x="4567" y="32472"/>
                </a:lnTo>
                <a:lnTo>
                  <a:pt x="4227" y="32649"/>
                </a:lnTo>
                <a:lnTo>
                  <a:pt x="4064" y="32336"/>
                </a:lnTo>
                <a:lnTo>
                  <a:pt x="4404" y="32173"/>
                </a:lnTo>
                <a:close/>
                <a:moveTo>
                  <a:pt x="16148" y="32119"/>
                </a:moveTo>
                <a:lnTo>
                  <a:pt x="16352" y="32486"/>
                </a:lnTo>
                <a:lnTo>
                  <a:pt x="16012" y="32663"/>
                </a:lnTo>
                <a:lnTo>
                  <a:pt x="15781" y="32296"/>
                </a:lnTo>
                <a:lnTo>
                  <a:pt x="16148" y="32119"/>
                </a:lnTo>
                <a:close/>
                <a:moveTo>
                  <a:pt x="53612" y="32470"/>
                </a:moveTo>
                <a:cubicBezTo>
                  <a:pt x="53611" y="32470"/>
                  <a:pt x="53609" y="32471"/>
                  <a:pt x="53608" y="32472"/>
                </a:cubicBezTo>
                <a:cubicBezTo>
                  <a:pt x="53567" y="32486"/>
                  <a:pt x="53526" y="32513"/>
                  <a:pt x="53513" y="32540"/>
                </a:cubicBezTo>
                <a:cubicBezTo>
                  <a:pt x="53513" y="32567"/>
                  <a:pt x="53540" y="32608"/>
                  <a:pt x="53567" y="32663"/>
                </a:cubicBezTo>
                <a:cubicBezTo>
                  <a:pt x="53621" y="32595"/>
                  <a:pt x="53649" y="32567"/>
                  <a:pt x="53662" y="32540"/>
                </a:cubicBezTo>
                <a:cubicBezTo>
                  <a:pt x="53662" y="32528"/>
                  <a:pt x="53629" y="32470"/>
                  <a:pt x="53612" y="32470"/>
                </a:cubicBezTo>
                <a:close/>
                <a:moveTo>
                  <a:pt x="77114" y="32403"/>
                </a:moveTo>
                <a:cubicBezTo>
                  <a:pt x="77112" y="32403"/>
                  <a:pt x="77110" y="32403"/>
                  <a:pt x="77109" y="32404"/>
                </a:cubicBezTo>
                <a:cubicBezTo>
                  <a:pt x="77055" y="32432"/>
                  <a:pt x="77014" y="32472"/>
                  <a:pt x="77000" y="32527"/>
                </a:cubicBezTo>
                <a:cubicBezTo>
                  <a:pt x="77000" y="32554"/>
                  <a:pt x="77055" y="32608"/>
                  <a:pt x="77123" y="32676"/>
                </a:cubicBezTo>
                <a:cubicBezTo>
                  <a:pt x="77161" y="32599"/>
                  <a:pt x="77212" y="32546"/>
                  <a:pt x="77217" y="32494"/>
                </a:cubicBezTo>
                <a:lnTo>
                  <a:pt x="77217" y="32494"/>
                </a:lnTo>
                <a:cubicBezTo>
                  <a:pt x="77211" y="32457"/>
                  <a:pt x="77138" y="32403"/>
                  <a:pt x="77114" y="32403"/>
                </a:cubicBezTo>
                <a:close/>
                <a:moveTo>
                  <a:pt x="70802" y="32065"/>
                </a:moveTo>
                <a:cubicBezTo>
                  <a:pt x="70408" y="32092"/>
                  <a:pt x="70408" y="32649"/>
                  <a:pt x="70789" y="32690"/>
                </a:cubicBezTo>
                <a:cubicBezTo>
                  <a:pt x="70797" y="32690"/>
                  <a:pt x="70805" y="32691"/>
                  <a:pt x="70813" y="32691"/>
                </a:cubicBezTo>
                <a:cubicBezTo>
                  <a:pt x="70978" y="32691"/>
                  <a:pt x="71102" y="32560"/>
                  <a:pt x="71115" y="32404"/>
                </a:cubicBezTo>
                <a:cubicBezTo>
                  <a:pt x="71128" y="32214"/>
                  <a:pt x="70992" y="32065"/>
                  <a:pt x="70802" y="32065"/>
                </a:cubicBezTo>
                <a:close/>
                <a:moveTo>
                  <a:pt x="13416" y="32200"/>
                </a:moveTo>
                <a:lnTo>
                  <a:pt x="13606" y="32540"/>
                </a:lnTo>
                <a:lnTo>
                  <a:pt x="13280" y="32717"/>
                </a:lnTo>
                <a:lnTo>
                  <a:pt x="13103" y="32391"/>
                </a:lnTo>
                <a:cubicBezTo>
                  <a:pt x="13212" y="32336"/>
                  <a:pt x="13307" y="32268"/>
                  <a:pt x="13416" y="32200"/>
                </a:cubicBezTo>
                <a:close/>
                <a:moveTo>
                  <a:pt x="1645" y="32214"/>
                </a:moveTo>
                <a:lnTo>
                  <a:pt x="1821" y="32554"/>
                </a:lnTo>
                <a:lnTo>
                  <a:pt x="1522" y="32731"/>
                </a:lnTo>
                <a:lnTo>
                  <a:pt x="1346" y="32391"/>
                </a:lnTo>
                <a:lnTo>
                  <a:pt x="1645" y="32214"/>
                </a:lnTo>
                <a:close/>
                <a:moveTo>
                  <a:pt x="26491" y="32092"/>
                </a:moveTo>
                <a:cubicBezTo>
                  <a:pt x="26061" y="32105"/>
                  <a:pt x="26083" y="32731"/>
                  <a:pt x="26492" y="32731"/>
                </a:cubicBezTo>
                <a:cubicBezTo>
                  <a:pt x="26496" y="32731"/>
                  <a:pt x="26501" y="32731"/>
                  <a:pt x="26505" y="32731"/>
                </a:cubicBezTo>
                <a:cubicBezTo>
                  <a:pt x="26668" y="32717"/>
                  <a:pt x="26804" y="32581"/>
                  <a:pt x="26804" y="32404"/>
                </a:cubicBezTo>
                <a:cubicBezTo>
                  <a:pt x="26790" y="32241"/>
                  <a:pt x="26654" y="32092"/>
                  <a:pt x="26491" y="32092"/>
                </a:cubicBezTo>
                <a:close/>
                <a:moveTo>
                  <a:pt x="10711" y="32282"/>
                </a:moveTo>
                <a:lnTo>
                  <a:pt x="10887" y="32595"/>
                </a:lnTo>
                <a:lnTo>
                  <a:pt x="10548" y="32758"/>
                </a:lnTo>
                <a:lnTo>
                  <a:pt x="10371" y="32445"/>
                </a:lnTo>
                <a:lnTo>
                  <a:pt x="10711" y="32282"/>
                </a:lnTo>
                <a:close/>
                <a:moveTo>
                  <a:pt x="68077" y="32120"/>
                </a:moveTo>
                <a:cubicBezTo>
                  <a:pt x="67998" y="32120"/>
                  <a:pt x="67918" y="32149"/>
                  <a:pt x="67853" y="32214"/>
                </a:cubicBezTo>
                <a:cubicBezTo>
                  <a:pt x="67653" y="32414"/>
                  <a:pt x="67793" y="32758"/>
                  <a:pt x="68068" y="32758"/>
                </a:cubicBezTo>
                <a:cubicBezTo>
                  <a:pt x="68073" y="32758"/>
                  <a:pt x="68078" y="32758"/>
                  <a:pt x="68084" y="32758"/>
                </a:cubicBezTo>
                <a:cubicBezTo>
                  <a:pt x="68260" y="32758"/>
                  <a:pt x="68396" y="32622"/>
                  <a:pt x="68396" y="32445"/>
                </a:cubicBezTo>
                <a:cubicBezTo>
                  <a:pt x="68406" y="32251"/>
                  <a:pt x="68245" y="32120"/>
                  <a:pt x="68077" y="32120"/>
                </a:cubicBezTo>
                <a:close/>
                <a:moveTo>
                  <a:pt x="59850" y="32494"/>
                </a:moveTo>
                <a:cubicBezTo>
                  <a:pt x="59769" y="32494"/>
                  <a:pt x="59701" y="32568"/>
                  <a:pt x="59724" y="32663"/>
                </a:cubicBezTo>
                <a:cubicBezTo>
                  <a:pt x="59738" y="32731"/>
                  <a:pt x="59792" y="32785"/>
                  <a:pt x="59860" y="32812"/>
                </a:cubicBezTo>
                <a:cubicBezTo>
                  <a:pt x="59928" y="32812"/>
                  <a:pt x="59996" y="32744"/>
                  <a:pt x="60132" y="32676"/>
                </a:cubicBezTo>
                <a:cubicBezTo>
                  <a:pt x="60010" y="32595"/>
                  <a:pt x="59955" y="32513"/>
                  <a:pt x="59888" y="32499"/>
                </a:cubicBezTo>
                <a:cubicBezTo>
                  <a:pt x="59875" y="32496"/>
                  <a:pt x="59863" y="32494"/>
                  <a:pt x="59850" y="32494"/>
                </a:cubicBezTo>
                <a:close/>
                <a:moveTo>
                  <a:pt x="62620" y="32391"/>
                </a:moveTo>
                <a:cubicBezTo>
                  <a:pt x="62497" y="32391"/>
                  <a:pt x="62402" y="32472"/>
                  <a:pt x="62388" y="32595"/>
                </a:cubicBezTo>
                <a:lnTo>
                  <a:pt x="62402" y="32595"/>
                </a:lnTo>
                <a:cubicBezTo>
                  <a:pt x="62402" y="32703"/>
                  <a:pt x="62497" y="32798"/>
                  <a:pt x="62606" y="32812"/>
                </a:cubicBezTo>
                <a:cubicBezTo>
                  <a:pt x="62864" y="32785"/>
                  <a:pt x="62878" y="32418"/>
                  <a:pt x="62620" y="32391"/>
                </a:cubicBezTo>
                <a:close/>
                <a:moveTo>
                  <a:pt x="65324" y="32255"/>
                </a:moveTo>
                <a:cubicBezTo>
                  <a:pt x="64957" y="32255"/>
                  <a:pt x="64935" y="32799"/>
                  <a:pt x="65311" y="32812"/>
                </a:cubicBezTo>
                <a:cubicBezTo>
                  <a:pt x="65319" y="32813"/>
                  <a:pt x="65328" y="32813"/>
                  <a:pt x="65336" y="32813"/>
                </a:cubicBezTo>
                <a:cubicBezTo>
                  <a:pt x="65477" y="32813"/>
                  <a:pt x="65610" y="32708"/>
                  <a:pt x="65610" y="32554"/>
                </a:cubicBezTo>
                <a:cubicBezTo>
                  <a:pt x="65623" y="32391"/>
                  <a:pt x="65488" y="32255"/>
                  <a:pt x="65324" y="32255"/>
                </a:cubicBezTo>
                <a:lnTo>
                  <a:pt x="65338" y="32255"/>
                </a:lnTo>
                <a:cubicBezTo>
                  <a:pt x="65333" y="32255"/>
                  <a:pt x="65329" y="32255"/>
                  <a:pt x="65324" y="32255"/>
                </a:cubicBezTo>
                <a:close/>
                <a:moveTo>
                  <a:pt x="74381" y="32308"/>
                </a:moveTo>
                <a:cubicBezTo>
                  <a:pt x="74241" y="32308"/>
                  <a:pt x="74119" y="32426"/>
                  <a:pt x="74132" y="32567"/>
                </a:cubicBezTo>
                <a:cubicBezTo>
                  <a:pt x="74132" y="32703"/>
                  <a:pt x="74241" y="32812"/>
                  <a:pt x="74377" y="32812"/>
                </a:cubicBezTo>
                <a:cubicBezTo>
                  <a:pt x="74385" y="32813"/>
                  <a:pt x="74392" y="32813"/>
                  <a:pt x="74400" y="32813"/>
                </a:cubicBezTo>
                <a:cubicBezTo>
                  <a:pt x="74526" y="32813"/>
                  <a:pt x="74635" y="32709"/>
                  <a:pt x="74635" y="32581"/>
                </a:cubicBezTo>
                <a:cubicBezTo>
                  <a:pt x="74635" y="32445"/>
                  <a:pt x="74540" y="32323"/>
                  <a:pt x="74404" y="32309"/>
                </a:cubicBezTo>
                <a:cubicBezTo>
                  <a:pt x="74396" y="32308"/>
                  <a:pt x="74389" y="32308"/>
                  <a:pt x="74381" y="32308"/>
                </a:cubicBezTo>
                <a:close/>
                <a:moveTo>
                  <a:pt x="7938" y="32336"/>
                </a:moveTo>
                <a:lnTo>
                  <a:pt x="8128" y="32649"/>
                </a:lnTo>
                <a:lnTo>
                  <a:pt x="7802" y="32826"/>
                </a:lnTo>
                <a:lnTo>
                  <a:pt x="7639" y="32513"/>
                </a:lnTo>
                <a:lnTo>
                  <a:pt x="7938" y="32336"/>
                </a:lnTo>
                <a:close/>
                <a:moveTo>
                  <a:pt x="57101" y="32595"/>
                </a:moveTo>
                <a:cubicBezTo>
                  <a:pt x="57060" y="32595"/>
                  <a:pt x="56992" y="32690"/>
                  <a:pt x="57006" y="32717"/>
                </a:cubicBezTo>
                <a:cubicBezTo>
                  <a:pt x="57020" y="32771"/>
                  <a:pt x="57088" y="32839"/>
                  <a:pt x="57128" y="32839"/>
                </a:cubicBezTo>
                <a:cubicBezTo>
                  <a:pt x="57132" y="32840"/>
                  <a:pt x="57136" y="32841"/>
                  <a:pt x="57140" y="32841"/>
                </a:cubicBezTo>
                <a:cubicBezTo>
                  <a:pt x="57189" y="32841"/>
                  <a:pt x="57230" y="32766"/>
                  <a:pt x="57305" y="32703"/>
                </a:cubicBezTo>
                <a:cubicBezTo>
                  <a:pt x="57223" y="32649"/>
                  <a:pt x="57155" y="32595"/>
                  <a:pt x="57115" y="32595"/>
                </a:cubicBezTo>
                <a:close/>
                <a:moveTo>
                  <a:pt x="23695" y="32117"/>
                </a:moveTo>
                <a:cubicBezTo>
                  <a:pt x="23237" y="32117"/>
                  <a:pt x="23228" y="32840"/>
                  <a:pt x="23693" y="32840"/>
                </a:cubicBezTo>
                <a:cubicBezTo>
                  <a:pt x="23702" y="32840"/>
                  <a:pt x="23710" y="32840"/>
                  <a:pt x="23719" y="32839"/>
                </a:cubicBezTo>
                <a:cubicBezTo>
                  <a:pt x="23732" y="32840"/>
                  <a:pt x="23744" y="32841"/>
                  <a:pt x="23757" y="32841"/>
                </a:cubicBezTo>
                <a:cubicBezTo>
                  <a:pt x="24227" y="32841"/>
                  <a:pt x="24235" y="32118"/>
                  <a:pt x="23758" y="32118"/>
                </a:cubicBezTo>
                <a:cubicBezTo>
                  <a:pt x="23749" y="32118"/>
                  <a:pt x="23741" y="32118"/>
                  <a:pt x="23732" y="32119"/>
                </a:cubicBezTo>
                <a:cubicBezTo>
                  <a:pt x="23719" y="32118"/>
                  <a:pt x="23707" y="32117"/>
                  <a:pt x="23695" y="32117"/>
                </a:cubicBezTo>
                <a:close/>
                <a:moveTo>
                  <a:pt x="5219" y="32404"/>
                </a:moveTo>
                <a:lnTo>
                  <a:pt x="5396" y="32744"/>
                </a:lnTo>
                <a:lnTo>
                  <a:pt x="5070" y="32907"/>
                </a:lnTo>
                <a:lnTo>
                  <a:pt x="4893" y="32581"/>
                </a:lnTo>
                <a:lnTo>
                  <a:pt x="5219" y="32404"/>
                </a:lnTo>
                <a:close/>
                <a:moveTo>
                  <a:pt x="16977" y="32377"/>
                </a:moveTo>
                <a:lnTo>
                  <a:pt x="17181" y="32717"/>
                </a:lnTo>
                <a:lnTo>
                  <a:pt x="16827" y="32907"/>
                </a:lnTo>
                <a:lnTo>
                  <a:pt x="16637" y="32567"/>
                </a:lnTo>
                <a:lnTo>
                  <a:pt x="16977" y="32377"/>
                </a:lnTo>
                <a:close/>
                <a:moveTo>
                  <a:pt x="54396" y="32608"/>
                </a:moveTo>
                <a:cubicBezTo>
                  <a:pt x="54355" y="32717"/>
                  <a:pt x="54315" y="32758"/>
                  <a:pt x="54315" y="32798"/>
                </a:cubicBezTo>
                <a:cubicBezTo>
                  <a:pt x="54315" y="32826"/>
                  <a:pt x="54369" y="32866"/>
                  <a:pt x="54396" y="32907"/>
                </a:cubicBezTo>
                <a:cubicBezTo>
                  <a:pt x="54437" y="32880"/>
                  <a:pt x="54491" y="32853"/>
                  <a:pt x="54491" y="32812"/>
                </a:cubicBezTo>
                <a:cubicBezTo>
                  <a:pt x="54505" y="32785"/>
                  <a:pt x="54464" y="32744"/>
                  <a:pt x="54396" y="32608"/>
                </a:cubicBezTo>
                <a:close/>
                <a:moveTo>
                  <a:pt x="51678" y="32812"/>
                </a:moveTo>
                <a:cubicBezTo>
                  <a:pt x="51651" y="32826"/>
                  <a:pt x="51623" y="32839"/>
                  <a:pt x="51596" y="32866"/>
                </a:cubicBezTo>
                <a:cubicBezTo>
                  <a:pt x="51610" y="32894"/>
                  <a:pt x="51637" y="32921"/>
                  <a:pt x="51664" y="32934"/>
                </a:cubicBezTo>
                <a:cubicBezTo>
                  <a:pt x="51678" y="32934"/>
                  <a:pt x="51705" y="32907"/>
                  <a:pt x="51746" y="32880"/>
                </a:cubicBezTo>
                <a:cubicBezTo>
                  <a:pt x="51719" y="32853"/>
                  <a:pt x="51691" y="32812"/>
                  <a:pt x="51678" y="32812"/>
                </a:cubicBezTo>
                <a:close/>
                <a:moveTo>
                  <a:pt x="21020" y="32138"/>
                </a:moveTo>
                <a:cubicBezTo>
                  <a:pt x="20915" y="32138"/>
                  <a:pt x="20808" y="32182"/>
                  <a:pt x="20728" y="32268"/>
                </a:cubicBezTo>
                <a:cubicBezTo>
                  <a:pt x="20675" y="32335"/>
                  <a:pt x="20622" y="32414"/>
                  <a:pt x="20581" y="32494"/>
                </a:cubicBezTo>
                <a:lnTo>
                  <a:pt x="20581" y="32494"/>
                </a:lnTo>
                <a:cubicBezTo>
                  <a:pt x="20581" y="32491"/>
                  <a:pt x="20580" y="32489"/>
                  <a:pt x="20579" y="32486"/>
                </a:cubicBezTo>
                <a:lnTo>
                  <a:pt x="20579" y="32499"/>
                </a:lnTo>
                <a:cubicBezTo>
                  <a:pt x="20580" y="32498"/>
                  <a:pt x="20581" y="32496"/>
                  <a:pt x="20581" y="32494"/>
                </a:cubicBezTo>
                <a:lnTo>
                  <a:pt x="20581" y="32494"/>
                </a:lnTo>
                <a:cubicBezTo>
                  <a:pt x="20608" y="32573"/>
                  <a:pt x="20634" y="32652"/>
                  <a:pt x="20674" y="32731"/>
                </a:cubicBezTo>
                <a:cubicBezTo>
                  <a:pt x="20750" y="32865"/>
                  <a:pt x="20883" y="32937"/>
                  <a:pt x="21018" y="32937"/>
                </a:cubicBezTo>
                <a:cubicBezTo>
                  <a:pt x="21101" y="32937"/>
                  <a:pt x="21186" y="32910"/>
                  <a:pt x="21258" y="32853"/>
                </a:cubicBezTo>
                <a:cubicBezTo>
                  <a:pt x="21435" y="32717"/>
                  <a:pt x="21462" y="32459"/>
                  <a:pt x="21313" y="32282"/>
                </a:cubicBezTo>
                <a:cubicBezTo>
                  <a:pt x="21237" y="32185"/>
                  <a:pt x="21129" y="32138"/>
                  <a:pt x="21020" y="32138"/>
                </a:cubicBezTo>
                <a:close/>
                <a:moveTo>
                  <a:pt x="14245" y="32459"/>
                </a:moveTo>
                <a:lnTo>
                  <a:pt x="14435" y="32785"/>
                </a:lnTo>
                <a:lnTo>
                  <a:pt x="14095" y="32948"/>
                </a:lnTo>
                <a:lnTo>
                  <a:pt x="13932" y="32622"/>
                </a:lnTo>
                <a:lnTo>
                  <a:pt x="14245" y="32459"/>
                </a:lnTo>
                <a:close/>
                <a:moveTo>
                  <a:pt x="27307" y="32364"/>
                </a:moveTo>
                <a:cubicBezTo>
                  <a:pt x="26926" y="32364"/>
                  <a:pt x="26926" y="32948"/>
                  <a:pt x="27307" y="32948"/>
                </a:cubicBezTo>
                <a:cubicBezTo>
                  <a:pt x="27470" y="32948"/>
                  <a:pt x="27606" y="32826"/>
                  <a:pt x="27620" y="32676"/>
                </a:cubicBezTo>
                <a:cubicBezTo>
                  <a:pt x="27620" y="32499"/>
                  <a:pt x="27484" y="32364"/>
                  <a:pt x="27307" y="32364"/>
                </a:cubicBezTo>
                <a:close/>
                <a:moveTo>
                  <a:pt x="71620" y="32309"/>
                </a:moveTo>
                <a:cubicBezTo>
                  <a:pt x="71548" y="32309"/>
                  <a:pt x="71475" y="32334"/>
                  <a:pt x="71414" y="32391"/>
                </a:cubicBezTo>
                <a:cubicBezTo>
                  <a:pt x="71196" y="32581"/>
                  <a:pt x="71332" y="32934"/>
                  <a:pt x="71631" y="32948"/>
                </a:cubicBezTo>
                <a:cubicBezTo>
                  <a:pt x="71794" y="32948"/>
                  <a:pt x="71944" y="32812"/>
                  <a:pt x="71944" y="32649"/>
                </a:cubicBezTo>
                <a:cubicBezTo>
                  <a:pt x="71953" y="32449"/>
                  <a:pt x="71789" y="32309"/>
                  <a:pt x="71620" y="32309"/>
                </a:cubicBezTo>
                <a:close/>
                <a:moveTo>
                  <a:pt x="2474" y="32499"/>
                </a:moveTo>
                <a:lnTo>
                  <a:pt x="2651" y="32812"/>
                </a:lnTo>
                <a:lnTo>
                  <a:pt x="2338" y="32975"/>
                </a:lnTo>
                <a:lnTo>
                  <a:pt x="2161" y="32663"/>
                </a:lnTo>
                <a:lnTo>
                  <a:pt x="2474" y="32499"/>
                </a:lnTo>
                <a:close/>
                <a:moveTo>
                  <a:pt x="11526" y="32527"/>
                </a:moveTo>
                <a:lnTo>
                  <a:pt x="11730" y="32866"/>
                </a:lnTo>
                <a:lnTo>
                  <a:pt x="11350" y="33030"/>
                </a:lnTo>
                <a:lnTo>
                  <a:pt x="11186" y="32690"/>
                </a:lnTo>
                <a:lnTo>
                  <a:pt x="11526" y="32527"/>
                </a:lnTo>
                <a:close/>
                <a:moveTo>
                  <a:pt x="75206" y="32567"/>
                </a:moveTo>
                <a:cubicBezTo>
                  <a:pt x="75070" y="32581"/>
                  <a:pt x="74975" y="32690"/>
                  <a:pt x="74975" y="32812"/>
                </a:cubicBezTo>
                <a:cubicBezTo>
                  <a:pt x="74975" y="32934"/>
                  <a:pt x="75070" y="33043"/>
                  <a:pt x="75206" y="33057"/>
                </a:cubicBezTo>
                <a:cubicBezTo>
                  <a:pt x="75342" y="33043"/>
                  <a:pt x="75451" y="32934"/>
                  <a:pt x="75451" y="32798"/>
                </a:cubicBezTo>
                <a:cubicBezTo>
                  <a:pt x="75423" y="32676"/>
                  <a:pt x="75328" y="32581"/>
                  <a:pt x="75206" y="32567"/>
                </a:cubicBezTo>
                <a:close/>
                <a:moveTo>
                  <a:pt x="68913" y="32377"/>
                </a:moveTo>
                <a:cubicBezTo>
                  <a:pt x="68464" y="32377"/>
                  <a:pt x="68455" y="33043"/>
                  <a:pt x="68899" y="33057"/>
                </a:cubicBezTo>
                <a:cubicBezTo>
                  <a:pt x="68907" y="33057"/>
                  <a:pt x="68914" y="33058"/>
                  <a:pt x="68922" y="33058"/>
                </a:cubicBezTo>
                <a:cubicBezTo>
                  <a:pt x="69089" y="33058"/>
                  <a:pt x="69239" y="32913"/>
                  <a:pt x="69239" y="32744"/>
                </a:cubicBezTo>
                <a:lnTo>
                  <a:pt x="69253" y="32744"/>
                </a:lnTo>
                <a:cubicBezTo>
                  <a:pt x="69266" y="32554"/>
                  <a:pt x="69117" y="32391"/>
                  <a:pt x="68926" y="32377"/>
                </a:cubicBezTo>
                <a:cubicBezTo>
                  <a:pt x="68922" y="32377"/>
                  <a:pt x="68917" y="32377"/>
                  <a:pt x="68913" y="32377"/>
                </a:cubicBezTo>
                <a:close/>
                <a:moveTo>
                  <a:pt x="24559" y="32377"/>
                </a:moveTo>
                <a:cubicBezTo>
                  <a:pt x="24379" y="32377"/>
                  <a:pt x="24201" y="32496"/>
                  <a:pt x="24208" y="32731"/>
                </a:cubicBezTo>
                <a:cubicBezTo>
                  <a:pt x="24215" y="32965"/>
                  <a:pt x="24390" y="33081"/>
                  <a:pt x="24564" y="33081"/>
                </a:cubicBezTo>
                <a:cubicBezTo>
                  <a:pt x="24743" y="33081"/>
                  <a:pt x="24922" y="32958"/>
                  <a:pt x="24915" y="32717"/>
                </a:cubicBezTo>
                <a:cubicBezTo>
                  <a:pt x="24908" y="32489"/>
                  <a:pt x="24733" y="32377"/>
                  <a:pt x="24559" y="32377"/>
                </a:cubicBezTo>
                <a:close/>
                <a:moveTo>
                  <a:pt x="8767" y="32581"/>
                </a:moveTo>
                <a:lnTo>
                  <a:pt x="8944" y="32921"/>
                </a:lnTo>
                <a:lnTo>
                  <a:pt x="8645" y="33084"/>
                </a:lnTo>
                <a:lnTo>
                  <a:pt x="8468" y="32744"/>
                </a:lnTo>
                <a:lnTo>
                  <a:pt x="8767" y="32581"/>
                </a:lnTo>
                <a:close/>
                <a:moveTo>
                  <a:pt x="60662" y="32717"/>
                </a:moveTo>
                <a:cubicBezTo>
                  <a:pt x="60608" y="32771"/>
                  <a:pt x="60567" y="32826"/>
                  <a:pt x="60540" y="32894"/>
                </a:cubicBezTo>
                <a:cubicBezTo>
                  <a:pt x="60515" y="32995"/>
                  <a:pt x="60584" y="33085"/>
                  <a:pt x="60682" y="33085"/>
                </a:cubicBezTo>
                <a:cubicBezTo>
                  <a:pt x="60689" y="33085"/>
                  <a:pt x="60696" y="33085"/>
                  <a:pt x="60703" y="33084"/>
                </a:cubicBezTo>
                <a:cubicBezTo>
                  <a:pt x="60785" y="33057"/>
                  <a:pt x="60853" y="32989"/>
                  <a:pt x="60893" y="32907"/>
                </a:cubicBezTo>
                <a:cubicBezTo>
                  <a:pt x="60921" y="32826"/>
                  <a:pt x="60812" y="32717"/>
                  <a:pt x="60662" y="32717"/>
                </a:cubicBezTo>
                <a:close/>
                <a:moveTo>
                  <a:pt x="63444" y="32593"/>
                </a:moveTo>
                <a:cubicBezTo>
                  <a:pt x="63437" y="32593"/>
                  <a:pt x="63429" y="32594"/>
                  <a:pt x="63422" y="32595"/>
                </a:cubicBezTo>
                <a:cubicBezTo>
                  <a:pt x="63286" y="32608"/>
                  <a:pt x="63177" y="32717"/>
                  <a:pt x="63177" y="32853"/>
                </a:cubicBezTo>
                <a:cubicBezTo>
                  <a:pt x="63190" y="32989"/>
                  <a:pt x="63313" y="33098"/>
                  <a:pt x="63449" y="33098"/>
                </a:cubicBezTo>
                <a:cubicBezTo>
                  <a:pt x="63585" y="33084"/>
                  <a:pt x="63680" y="32962"/>
                  <a:pt x="63680" y="32826"/>
                </a:cubicBezTo>
                <a:cubicBezTo>
                  <a:pt x="63667" y="32697"/>
                  <a:pt x="63569" y="32593"/>
                  <a:pt x="63444" y="32593"/>
                </a:cubicBezTo>
                <a:close/>
                <a:moveTo>
                  <a:pt x="66154" y="32459"/>
                </a:moveTo>
                <a:cubicBezTo>
                  <a:pt x="65990" y="32459"/>
                  <a:pt x="65855" y="32595"/>
                  <a:pt x="65841" y="32758"/>
                </a:cubicBezTo>
                <a:cubicBezTo>
                  <a:pt x="65827" y="32948"/>
                  <a:pt x="65977" y="33098"/>
                  <a:pt x="66154" y="33098"/>
                </a:cubicBezTo>
                <a:cubicBezTo>
                  <a:pt x="66575" y="33098"/>
                  <a:pt x="66575" y="32459"/>
                  <a:pt x="66154" y="32459"/>
                </a:cubicBezTo>
                <a:close/>
                <a:moveTo>
                  <a:pt x="57937" y="32851"/>
                </a:moveTo>
                <a:cubicBezTo>
                  <a:pt x="57853" y="32851"/>
                  <a:pt x="57795" y="32928"/>
                  <a:pt x="57808" y="33016"/>
                </a:cubicBezTo>
                <a:cubicBezTo>
                  <a:pt x="57808" y="33089"/>
                  <a:pt x="57884" y="33140"/>
                  <a:pt x="57959" y="33140"/>
                </a:cubicBezTo>
                <a:cubicBezTo>
                  <a:pt x="57968" y="33140"/>
                  <a:pt x="57976" y="33140"/>
                  <a:pt x="57985" y="33138"/>
                </a:cubicBezTo>
                <a:cubicBezTo>
                  <a:pt x="58039" y="33111"/>
                  <a:pt x="58080" y="33043"/>
                  <a:pt x="58148" y="32975"/>
                </a:cubicBezTo>
                <a:cubicBezTo>
                  <a:pt x="58066" y="32921"/>
                  <a:pt x="58012" y="32866"/>
                  <a:pt x="57957" y="32853"/>
                </a:cubicBezTo>
                <a:cubicBezTo>
                  <a:pt x="57950" y="32852"/>
                  <a:pt x="57944" y="32851"/>
                  <a:pt x="57937" y="32851"/>
                </a:cubicBezTo>
                <a:close/>
                <a:moveTo>
                  <a:pt x="55253" y="32934"/>
                </a:moveTo>
                <a:cubicBezTo>
                  <a:pt x="55212" y="32934"/>
                  <a:pt x="55171" y="33002"/>
                  <a:pt x="55130" y="33043"/>
                </a:cubicBezTo>
                <a:cubicBezTo>
                  <a:pt x="55171" y="33084"/>
                  <a:pt x="55198" y="33152"/>
                  <a:pt x="55239" y="33152"/>
                </a:cubicBezTo>
                <a:cubicBezTo>
                  <a:pt x="55243" y="33153"/>
                  <a:pt x="55248" y="33154"/>
                  <a:pt x="55252" y="33154"/>
                </a:cubicBezTo>
                <a:cubicBezTo>
                  <a:pt x="55289" y="33154"/>
                  <a:pt x="55329" y="33105"/>
                  <a:pt x="55402" y="33057"/>
                </a:cubicBezTo>
                <a:cubicBezTo>
                  <a:pt x="55321" y="33016"/>
                  <a:pt x="55293" y="32948"/>
                  <a:pt x="55239" y="32948"/>
                </a:cubicBezTo>
                <a:lnTo>
                  <a:pt x="55253" y="32934"/>
                </a:lnTo>
                <a:close/>
                <a:moveTo>
                  <a:pt x="18091" y="31779"/>
                </a:moveTo>
                <a:lnTo>
                  <a:pt x="18309" y="32160"/>
                </a:lnTo>
                <a:cubicBezTo>
                  <a:pt x="17847" y="32296"/>
                  <a:pt x="17752" y="32567"/>
                  <a:pt x="18051" y="32962"/>
                </a:cubicBezTo>
                <a:lnTo>
                  <a:pt x="17643" y="33165"/>
                </a:lnTo>
                <a:lnTo>
                  <a:pt x="17452" y="32785"/>
                </a:lnTo>
                <a:cubicBezTo>
                  <a:pt x="17629" y="32771"/>
                  <a:pt x="17792" y="32635"/>
                  <a:pt x="17847" y="32472"/>
                </a:cubicBezTo>
                <a:cubicBezTo>
                  <a:pt x="17887" y="32282"/>
                  <a:pt x="17819" y="32105"/>
                  <a:pt x="17670" y="31997"/>
                </a:cubicBezTo>
                <a:lnTo>
                  <a:pt x="18091" y="31779"/>
                </a:lnTo>
                <a:close/>
                <a:moveTo>
                  <a:pt x="21829" y="32391"/>
                </a:moveTo>
                <a:cubicBezTo>
                  <a:pt x="21340" y="32418"/>
                  <a:pt x="21340" y="33138"/>
                  <a:pt x="21829" y="33179"/>
                </a:cubicBezTo>
                <a:cubicBezTo>
                  <a:pt x="22047" y="33179"/>
                  <a:pt x="22223" y="33002"/>
                  <a:pt x="22237" y="32798"/>
                </a:cubicBezTo>
                <a:cubicBezTo>
                  <a:pt x="22237" y="32567"/>
                  <a:pt x="22047" y="32391"/>
                  <a:pt x="21829" y="32391"/>
                </a:cubicBezTo>
                <a:close/>
                <a:moveTo>
                  <a:pt x="28136" y="32622"/>
                </a:moveTo>
                <a:cubicBezTo>
                  <a:pt x="27986" y="32635"/>
                  <a:pt x="27864" y="32744"/>
                  <a:pt x="27864" y="32894"/>
                </a:cubicBezTo>
                <a:cubicBezTo>
                  <a:pt x="27864" y="33043"/>
                  <a:pt x="27973" y="33165"/>
                  <a:pt x="28122" y="33179"/>
                </a:cubicBezTo>
                <a:cubicBezTo>
                  <a:pt x="28130" y="33180"/>
                  <a:pt x="28138" y="33180"/>
                  <a:pt x="28145" y="33180"/>
                </a:cubicBezTo>
                <a:cubicBezTo>
                  <a:pt x="28285" y="33180"/>
                  <a:pt x="28409" y="33062"/>
                  <a:pt x="28421" y="32907"/>
                </a:cubicBezTo>
                <a:cubicBezTo>
                  <a:pt x="28421" y="32758"/>
                  <a:pt x="28286" y="32622"/>
                  <a:pt x="28136" y="32622"/>
                </a:cubicBezTo>
                <a:close/>
                <a:moveTo>
                  <a:pt x="6049" y="32676"/>
                </a:moveTo>
                <a:lnTo>
                  <a:pt x="6212" y="32989"/>
                </a:lnTo>
                <a:lnTo>
                  <a:pt x="5872" y="33193"/>
                </a:lnTo>
                <a:lnTo>
                  <a:pt x="5709" y="32839"/>
                </a:lnTo>
                <a:lnTo>
                  <a:pt x="6049" y="32676"/>
                </a:lnTo>
                <a:close/>
                <a:moveTo>
                  <a:pt x="52493" y="33057"/>
                </a:moveTo>
                <a:cubicBezTo>
                  <a:pt x="52466" y="33057"/>
                  <a:pt x="52439" y="33084"/>
                  <a:pt x="52412" y="33098"/>
                </a:cubicBezTo>
                <a:cubicBezTo>
                  <a:pt x="52439" y="33138"/>
                  <a:pt x="52453" y="33179"/>
                  <a:pt x="52493" y="33193"/>
                </a:cubicBezTo>
                <a:cubicBezTo>
                  <a:pt x="52496" y="33194"/>
                  <a:pt x="52499" y="33195"/>
                  <a:pt x="52502" y="33195"/>
                </a:cubicBezTo>
                <a:cubicBezTo>
                  <a:pt x="52527" y="33195"/>
                  <a:pt x="52554" y="33149"/>
                  <a:pt x="52602" y="33125"/>
                </a:cubicBezTo>
                <a:cubicBezTo>
                  <a:pt x="52548" y="33084"/>
                  <a:pt x="52521" y="33057"/>
                  <a:pt x="52493" y="33057"/>
                </a:cubicBezTo>
                <a:close/>
                <a:moveTo>
                  <a:pt x="3303" y="32744"/>
                </a:moveTo>
                <a:lnTo>
                  <a:pt x="3466" y="33057"/>
                </a:lnTo>
                <a:lnTo>
                  <a:pt x="3167" y="33220"/>
                </a:lnTo>
                <a:lnTo>
                  <a:pt x="2977" y="32907"/>
                </a:lnTo>
                <a:lnTo>
                  <a:pt x="3303" y="32744"/>
                </a:lnTo>
                <a:close/>
                <a:moveTo>
                  <a:pt x="72460" y="32581"/>
                </a:moveTo>
                <a:cubicBezTo>
                  <a:pt x="72080" y="32622"/>
                  <a:pt x="72066" y="33165"/>
                  <a:pt x="72447" y="33220"/>
                </a:cubicBezTo>
                <a:cubicBezTo>
                  <a:pt x="72610" y="33220"/>
                  <a:pt x="72759" y="33084"/>
                  <a:pt x="72773" y="32921"/>
                </a:cubicBezTo>
                <a:cubicBezTo>
                  <a:pt x="72787" y="32744"/>
                  <a:pt x="72637" y="32595"/>
                  <a:pt x="72460" y="32581"/>
                </a:cubicBezTo>
                <a:close/>
                <a:moveTo>
                  <a:pt x="15074" y="32690"/>
                </a:moveTo>
                <a:cubicBezTo>
                  <a:pt x="15142" y="32826"/>
                  <a:pt x="15196" y="32934"/>
                  <a:pt x="15251" y="33057"/>
                </a:cubicBezTo>
                <a:lnTo>
                  <a:pt x="14938" y="33233"/>
                </a:lnTo>
                <a:lnTo>
                  <a:pt x="14761" y="32880"/>
                </a:lnTo>
                <a:lnTo>
                  <a:pt x="15074" y="32690"/>
                </a:lnTo>
                <a:close/>
                <a:moveTo>
                  <a:pt x="585" y="32798"/>
                </a:moveTo>
                <a:lnTo>
                  <a:pt x="748" y="33111"/>
                </a:lnTo>
                <a:lnTo>
                  <a:pt x="449" y="33274"/>
                </a:lnTo>
                <a:lnTo>
                  <a:pt x="258" y="32962"/>
                </a:lnTo>
                <a:lnTo>
                  <a:pt x="585" y="32798"/>
                </a:lnTo>
                <a:close/>
                <a:moveTo>
                  <a:pt x="12355" y="32771"/>
                </a:moveTo>
                <a:lnTo>
                  <a:pt x="12519" y="33111"/>
                </a:lnTo>
                <a:lnTo>
                  <a:pt x="12179" y="33288"/>
                </a:lnTo>
                <a:lnTo>
                  <a:pt x="11975" y="32948"/>
                </a:lnTo>
                <a:lnTo>
                  <a:pt x="12355" y="32771"/>
                </a:lnTo>
                <a:close/>
                <a:moveTo>
                  <a:pt x="25390" y="32622"/>
                </a:moveTo>
                <a:cubicBezTo>
                  <a:pt x="25214" y="32622"/>
                  <a:pt x="25051" y="32771"/>
                  <a:pt x="25051" y="32962"/>
                </a:cubicBezTo>
                <a:cubicBezTo>
                  <a:pt x="25051" y="33138"/>
                  <a:pt x="25200" y="33301"/>
                  <a:pt x="25377" y="33301"/>
                </a:cubicBezTo>
                <a:cubicBezTo>
                  <a:pt x="25581" y="33301"/>
                  <a:pt x="25730" y="33152"/>
                  <a:pt x="25730" y="32962"/>
                </a:cubicBezTo>
                <a:cubicBezTo>
                  <a:pt x="25730" y="32771"/>
                  <a:pt x="25581" y="32622"/>
                  <a:pt x="25390" y="32622"/>
                </a:cubicBezTo>
                <a:close/>
                <a:moveTo>
                  <a:pt x="76039" y="32879"/>
                </a:moveTo>
                <a:cubicBezTo>
                  <a:pt x="75928" y="32879"/>
                  <a:pt x="75844" y="32969"/>
                  <a:pt x="75831" y="33070"/>
                </a:cubicBezTo>
                <a:cubicBezTo>
                  <a:pt x="75831" y="33193"/>
                  <a:pt x="75913" y="33288"/>
                  <a:pt x="76035" y="33301"/>
                </a:cubicBezTo>
                <a:cubicBezTo>
                  <a:pt x="76044" y="33302"/>
                  <a:pt x="76052" y="33303"/>
                  <a:pt x="76060" y="33303"/>
                </a:cubicBezTo>
                <a:cubicBezTo>
                  <a:pt x="76322" y="33303"/>
                  <a:pt x="76339" y="32880"/>
                  <a:pt x="76062" y="32880"/>
                </a:cubicBezTo>
                <a:cubicBezTo>
                  <a:pt x="76054" y="32879"/>
                  <a:pt x="76047" y="32879"/>
                  <a:pt x="76039" y="32879"/>
                </a:cubicBezTo>
                <a:close/>
                <a:moveTo>
                  <a:pt x="69729" y="32604"/>
                </a:moveTo>
                <a:cubicBezTo>
                  <a:pt x="69643" y="32604"/>
                  <a:pt x="69556" y="32635"/>
                  <a:pt x="69484" y="32703"/>
                </a:cubicBezTo>
                <a:cubicBezTo>
                  <a:pt x="69253" y="32934"/>
                  <a:pt x="69429" y="33315"/>
                  <a:pt x="69742" y="33315"/>
                </a:cubicBezTo>
                <a:cubicBezTo>
                  <a:pt x="69932" y="33315"/>
                  <a:pt x="70082" y="33152"/>
                  <a:pt x="70082" y="32975"/>
                </a:cubicBezTo>
                <a:cubicBezTo>
                  <a:pt x="70091" y="32751"/>
                  <a:pt x="69915" y="32604"/>
                  <a:pt x="69729" y="32604"/>
                </a:cubicBezTo>
                <a:close/>
                <a:moveTo>
                  <a:pt x="9596" y="32866"/>
                </a:moveTo>
                <a:lnTo>
                  <a:pt x="9773" y="33179"/>
                </a:lnTo>
                <a:lnTo>
                  <a:pt x="9460" y="33342"/>
                </a:lnTo>
                <a:lnTo>
                  <a:pt x="9270" y="33030"/>
                </a:lnTo>
                <a:lnTo>
                  <a:pt x="9596" y="32866"/>
                </a:lnTo>
                <a:close/>
                <a:moveTo>
                  <a:pt x="66993" y="32689"/>
                </a:moveTo>
                <a:cubicBezTo>
                  <a:pt x="66985" y="32689"/>
                  <a:pt x="66977" y="32689"/>
                  <a:pt x="66969" y="32690"/>
                </a:cubicBezTo>
                <a:cubicBezTo>
                  <a:pt x="66512" y="32703"/>
                  <a:pt x="66534" y="33370"/>
                  <a:pt x="66969" y="33370"/>
                </a:cubicBezTo>
                <a:cubicBezTo>
                  <a:pt x="66974" y="33370"/>
                  <a:pt x="66978" y="33370"/>
                  <a:pt x="66983" y="33369"/>
                </a:cubicBezTo>
                <a:cubicBezTo>
                  <a:pt x="67173" y="33369"/>
                  <a:pt x="67336" y="33206"/>
                  <a:pt x="67322" y="33016"/>
                </a:cubicBezTo>
                <a:lnTo>
                  <a:pt x="67336" y="33016"/>
                </a:lnTo>
                <a:cubicBezTo>
                  <a:pt x="67323" y="32834"/>
                  <a:pt x="67173" y="32689"/>
                  <a:pt x="66993" y="32689"/>
                </a:cubicBezTo>
                <a:close/>
                <a:moveTo>
                  <a:pt x="61542" y="32974"/>
                </a:moveTo>
                <a:cubicBezTo>
                  <a:pt x="61534" y="32974"/>
                  <a:pt x="61526" y="32974"/>
                  <a:pt x="61519" y="32975"/>
                </a:cubicBezTo>
                <a:cubicBezTo>
                  <a:pt x="61410" y="32975"/>
                  <a:pt x="61328" y="33057"/>
                  <a:pt x="61328" y="33165"/>
                </a:cubicBezTo>
                <a:cubicBezTo>
                  <a:pt x="61328" y="33288"/>
                  <a:pt x="61423" y="33383"/>
                  <a:pt x="61532" y="33383"/>
                </a:cubicBezTo>
                <a:cubicBezTo>
                  <a:pt x="61655" y="33383"/>
                  <a:pt x="61750" y="33288"/>
                  <a:pt x="61750" y="33165"/>
                </a:cubicBezTo>
                <a:cubicBezTo>
                  <a:pt x="61750" y="33064"/>
                  <a:pt x="61654" y="32974"/>
                  <a:pt x="61542" y="32974"/>
                </a:cubicBezTo>
                <a:close/>
                <a:moveTo>
                  <a:pt x="28967" y="32880"/>
                </a:moveTo>
                <a:cubicBezTo>
                  <a:pt x="28962" y="32880"/>
                  <a:pt x="28957" y="32880"/>
                  <a:pt x="28952" y="32880"/>
                </a:cubicBezTo>
                <a:cubicBezTo>
                  <a:pt x="28816" y="32894"/>
                  <a:pt x="28707" y="33002"/>
                  <a:pt x="28707" y="33138"/>
                </a:cubicBezTo>
                <a:cubicBezTo>
                  <a:pt x="28707" y="33293"/>
                  <a:pt x="28829" y="33393"/>
                  <a:pt x="28959" y="33393"/>
                </a:cubicBezTo>
                <a:cubicBezTo>
                  <a:pt x="29022" y="33393"/>
                  <a:pt x="29088" y="33369"/>
                  <a:pt x="29142" y="33315"/>
                </a:cubicBezTo>
                <a:cubicBezTo>
                  <a:pt x="29301" y="33156"/>
                  <a:pt x="29188" y="32880"/>
                  <a:pt x="28967" y="32880"/>
                </a:cubicBezTo>
                <a:close/>
                <a:moveTo>
                  <a:pt x="64237" y="32798"/>
                </a:moveTo>
                <a:cubicBezTo>
                  <a:pt x="64088" y="32812"/>
                  <a:pt x="63965" y="32934"/>
                  <a:pt x="63965" y="33098"/>
                </a:cubicBezTo>
                <a:cubicBezTo>
                  <a:pt x="63959" y="33301"/>
                  <a:pt x="64105" y="33400"/>
                  <a:pt x="64253" y="33400"/>
                </a:cubicBezTo>
                <a:cubicBezTo>
                  <a:pt x="64411" y="33400"/>
                  <a:pt x="64571" y="33288"/>
                  <a:pt x="64550" y="33070"/>
                </a:cubicBezTo>
                <a:cubicBezTo>
                  <a:pt x="64536" y="32921"/>
                  <a:pt x="64400" y="32798"/>
                  <a:pt x="64237" y="32798"/>
                </a:cubicBezTo>
                <a:close/>
                <a:moveTo>
                  <a:pt x="6878" y="32921"/>
                </a:moveTo>
                <a:lnTo>
                  <a:pt x="7054" y="33233"/>
                </a:lnTo>
                <a:lnTo>
                  <a:pt x="6742" y="33410"/>
                </a:lnTo>
                <a:lnTo>
                  <a:pt x="6565" y="33098"/>
                </a:lnTo>
                <a:lnTo>
                  <a:pt x="6878" y="32921"/>
                </a:lnTo>
                <a:close/>
                <a:moveTo>
                  <a:pt x="22667" y="32700"/>
                </a:moveTo>
                <a:cubicBezTo>
                  <a:pt x="22485" y="32700"/>
                  <a:pt x="22305" y="32819"/>
                  <a:pt x="22291" y="33057"/>
                </a:cubicBezTo>
                <a:cubicBezTo>
                  <a:pt x="22271" y="33322"/>
                  <a:pt x="22468" y="33454"/>
                  <a:pt x="22667" y="33454"/>
                </a:cubicBezTo>
                <a:cubicBezTo>
                  <a:pt x="22866" y="33454"/>
                  <a:pt x="23066" y="33322"/>
                  <a:pt x="23053" y="33057"/>
                </a:cubicBezTo>
                <a:cubicBezTo>
                  <a:pt x="23032" y="32819"/>
                  <a:pt x="22849" y="32700"/>
                  <a:pt x="22667" y="32700"/>
                </a:cubicBezTo>
                <a:close/>
                <a:moveTo>
                  <a:pt x="4132" y="32989"/>
                </a:moveTo>
                <a:lnTo>
                  <a:pt x="4295" y="33301"/>
                </a:lnTo>
                <a:lnTo>
                  <a:pt x="3983" y="33465"/>
                </a:lnTo>
                <a:lnTo>
                  <a:pt x="3806" y="33152"/>
                </a:lnTo>
                <a:lnTo>
                  <a:pt x="4132" y="32989"/>
                </a:lnTo>
                <a:close/>
                <a:moveTo>
                  <a:pt x="50658" y="33451"/>
                </a:moveTo>
                <a:cubicBezTo>
                  <a:pt x="50658" y="33453"/>
                  <a:pt x="50658" y="33455"/>
                  <a:pt x="50658" y="33456"/>
                </a:cubicBezTo>
                <a:lnTo>
                  <a:pt x="50658" y="33456"/>
                </a:lnTo>
                <a:cubicBezTo>
                  <a:pt x="50658" y="33459"/>
                  <a:pt x="50658" y="33462"/>
                  <a:pt x="50658" y="33465"/>
                </a:cubicBezTo>
                <a:lnTo>
                  <a:pt x="50658" y="33451"/>
                </a:lnTo>
                <a:close/>
                <a:moveTo>
                  <a:pt x="53295" y="33165"/>
                </a:moveTo>
                <a:cubicBezTo>
                  <a:pt x="53255" y="33261"/>
                  <a:pt x="53214" y="33301"/>
                  <a:pt x="53214" y="33356"/>
                </a:cubicBezTo>
                <a:cubicBezTo>
                  <a:pt x="53214" y="33383"/>
                  <a:pt x="53268" y="33424"/>
                  <a:pt x="53295" y="33465"/>
                </a:cubicBezTo>
                <a:cubicBezTo>
                  <a:pt x="53336" y="33437"/>
                  <a:pt x="53390" y="33410"/>
                  <a:pt x="53390" y="33369"/>
                </a:cubicBezTo>
                <a:cubicBezTo>
                  <a:pt x="53404" y="33342"/>
                  <a:pt x="53363" y="33301"/>
                  <a:pt x="53295" y="33165"/>
                </a:cubicBezTo>
                <a:close/>
                <a:moveTo>
                  <a:pt x="73287" y="32838"/>
                </a:moveTo>
                <a:cubicBezTo>
                  <a:pt x="73279" y="32838"/>
                  <a:pt x="73270" y="32839"/>
                  <a:pt x="73262" y="32839"/>
                </a:cubicBezTo>
                <a:cubicBezTo>
                  <a:pt x="73099" y="32853"/>
                  <a:pt x="72963" y="32989"/>
                  <a:pt x="72977" y="33165"/>
                </a:cubicBezTo>
                <a:cubicBezTo>
                  <a:pt x="72990" y="33329"/>
                  <a:pt x="73126" y="33451"/>
                  <a:pt x="73289" y="33465"/>
                </a:cubicBezTo>
                <a:cubicBezTo>
                  <a:pt x="73466" y="33451"/>
                  <a:pt x="73589" y="33301"/>
                  <a:pt x="73575" y="33138"/>
                </a:cubicBezTo>
                <a:cubicBezTo>
                  <a:pt x="73575" y="32970"/>
                  <a:pt x="73451" y="32838"/>
                  <a:pt x="73287" y="32838"/>
                </a:cubicBezTo>
                <a:close/>
                <a:moveTo>
                  <a:pt x="18717" y="32866"/>
                </a:moveTo>
                <a:cubicBezTo>
                  <a:pt x="18741" y="33035"/>
                  <a:pt x="18797" y="33214"/>
                  <a:pt x="18989" y="33281"/>
                </a:cubicBezTo>
                <a:lnTo>
                  <a:pt x="18989" y="33281"/>
                </a:lnTo>
                <a:cubicBezTo>
                  <a:pt x="18814" y="33295"/>
                  <a:pt x="18619" y="33286"/>
                  <a:pt x="18499" y="33478"/>
                </a:cubicBezTo>
                <a:lnTo>
                  <a:pt x="18268" y="33057"/>
                </a:lnTo>
                <a:lnTo>
                  <a:pt x="18717" y="32866"/>
                </a:lnTo>
                <a:close/>
                <a:moveTo>
                  <a:pt x="58805" y="33069"/>
                </a:moveTo>
                <a:cubicBezTo>
                  <a:pt x="58799" y="33069"/>
                  <a:pt x="58793" y="33069"/>
                  <a:pt x="58787" y="33070"/>
                </a:cubicBezTo>
                <a:cubicBezTo>
                  <a:pt x="58705" y="33098"/>
                  <a:pt x="58651" y="33138"/>
                  <a:pt x="58637" y="33220"/>
                </a:cubicBezTo>
                <a:cubicBezTo>
                  <a:pt x="58637" y="33288"/>
                  <a:pt x="58691" y="33356"/>
                  <a:pt x="58773" y="33478"/>
                </a:cubicBezTo>
                <a:cubicBezTo>
                  <a:pt x="58855" y="33369"/>
                  <a:pt x="58922" y="33315"/>
                  <a:pt x="58950" y="33247"/>
                </a:cubicBezTo>
                <a:cubicBezTo>
                  <a:pt x="58962" y="33158"/>
                  <a:pt x="58892" y="33069"/>
                  <a:pt x="58805" y="33069"/>
                </a:cubicBezTo>
                <a:close/>
                <a:moveTo>
                  <a:pt x="76818" y="33174"/>
                </a:moveTo>
                <a:cubicBezTo>
                  <a:pt x="76738" y="33174"/>
                  <a:pt x="76677" y="33258"/>
                  <a:pt x="76701" y="33342"/>
                </a:cubicBezTo>
                <a:cubicBezTo>
                  <a:pt x="76728" y="33410"/>
                  <a:pt x="76783" y="33465"/>
                  <a:pt x="76851" y="33478"/>
                </a:cubicBezTo>
                <a:cubicBezTo>
                  <a:pt x="76919" y="33478"/>
                  <a:pt x="76987" y="33397"/>
                  <a:pt x="77109" y="33315"/>
                </a:cubicBezTo>
                <a:cubicBezTo>
                  <a:pt x="76987" y="33247"/>
                  <a:pt x="76919" y="33179"/>
                  <a:pt x="76851" y="33179"/>
                </a:cubicBezTo>
                <a:cubicBezTo>
                  <a:pt x="76839" y="33176"/>
                  <a:pt x="76828" y="33174"/>
                  <a:pt x="76818" y="33174"/>
                </a:cubicBezTo>
                <a:close/>
                <a:moveTo>
                  <a:pt x="56041" y="33179"/>
                </a:moveTo>
                <a:cubicBezTo>
                  <a:pt x="56014" y="33179"/>
                  <a:pt x="55946" y="33261"/>
                  <a:pt x="55946" y="33301"/>
                </a:cubicBezTo>
                <a:cubicBezTo>
                  <a:pt x="55946" y="33342"/>
                  <a:pt x="56014" y="33397"/>
                  <a:pt x="56068" y="33492"/>
                </a:cubicBezTo>
                <a:cubicBezTo>
                  <a:pt x="56136" y="33397"/>
                  <a:pt x="56190" y="33329"/>
                  <a:pt x="56177" y="33288"/>
                </a:cubicBezTo>
                <a:cubicBezTo>
                  <a:pt x="56177" y="33247"/>
                  <a:pt x="56095" y="33193"/>
                  <a:pt x="56041" y="33179"/>
                </a:cubicBezTo>
                <a:close/>
                <a:moveTo>
                  <a:pt x="15917" y="32975"/>
                </a:moveTo>
                <a:cubicBezTo>
                  <a:pt x="15971" y="33084"/>
                  <a:pt x="16025" y="33193"/>
                  <a:pt x="16093" y="33315"/>
                </a:cubicBezTo>
                <a:lnTo>
                  <a:pt x="15767" y="33505"/>
                </a:lnTo>
                <a:lnTo>
                  <a:pt x="15577" y="33165"/>
                </a:lnTo>
                <a:lnTo>
                  <a:pt x="15917" y="32975"/>
                </a:lnTo>
                <a:close/>
                <a:moveTo>
                  <a:pt x="13185" y="33057"/>
                </a:moveTo>
                <a:lnTo>
                  <a:pt x="13361" y="33356"/>
                </a:lnTo>
                <a:lnTo>
                  <a:pt x="13008" y="33532"/>
                </a:lnTo>
                <a:lnTo>
                  <a:pt x="12831" y="33220"/>
                </a:lnTo>
                <a:lnTo>
                  <a:pt x="13185" y="33057"/>
                </a:lnTo>
                <a:close/>
                <a:moveTo>
                  <a:pt x="1400" y="33057"/>
                </a:moveTo>
                <a:lnTo>
                  <a:pt x="1577" y="33397"/>
                </a:lnTo>
                <a:lnTo>
                  <a:pt x="1264" y="33546"/>
                </a:lnTo>
                <a:lnTo>
                  <a:pt x="1087" y="33206"/>
                </a:lnTo>
                <a:lnTo>
                  <a:pt x="1400" y="33057"/>
                </a:lnTo>
                <a:close/>
                <a:moveTo>
                  <a:pt x="70535" y="32852"/>
                </a:moveTo>
                <a:cubicBezTo>
                  <a:pt x="70342" y="32852"/>
                  <a:pt x="70191" y="33023"/>
                  <a:pt x="70204" y="33220"/>
                </a:cubicBezTo>
                <a:cubicBezTo>
                  <a:pt x="70204" y="33410"/>
                  <a:pt x="70354" y="33560"/>
                  <a:pt x="70544" y="33560"/>
                </a:cubicBezTo>
                <a:cubicBezTo>
                  <a:pt x="70548" y="33560"/>
                  <a:pt x="70553" y="33560"/>
                  <a:pt x="70557" y="33560"/>
                </a:cubicBezTo>
                <a:cubicBezTo>
                  <a:pt x="71006" y="33560"/>
                  <a:pt x="71029" y="32866"/>
                  <a:pt x="70557" y="32853"/>
                </a:cubicBezTo>
                <a:cubicBezTo>
                  <a:pt x="70550" y="32852"/>
                  <a:pt x="70543" y="32852"/>
                  <a:pt x="70535" y="32852"/>
                </a:cubicBezTo>
                <a:close/>
                <a:moveTo>
                  <a:pt x="26220" y="32921"/>
                </a:moveTo>
                <a:cubicBezTo>
                  <a:pt x="25785" y="32921"/>
                  <a:pt x="25785" y="33573"/>
                  <a:pt x="26220" y="33573"/>
                </a:cubicBezTo>
                <a:cubicBezTo>
                  <a:pt x="26654" y="33573"/>
                  <a:pt x="26654" y="32921"/>
                  <a:pt x="26220" y="32921"/>
                </a:cubicBezTo>
                <a:close/>
                <a:moveTo>
                  <a:pt x="50568" y="33381"/>
                </a:moveTo>
                <a:cubicBezTo>
                  <a:pt x="50544" y="33381"/>
                  <a:pt x="50522" y="33425"/>
                  <a:pt x="50522" y="33437"/>
                </a:cubicBezTo>
                <a:cubicBezTo>
                  <a:pt x="50536" y="33492"/>
                  <a:pt x="50550" y="33532"/>
                  <a:pt x="50577" y="33573"/>
                </a:cubicBezTo>
                <a:cubicBezTo>
                  <a:pt x="50615" y="33510"/>
                  <a:pt x="50653" y="33482"/>
                  <a:pt x="50658" y="33456"/>
                </a:cubicBezTo>
                <a:lnTo>
                  <a:pt x="50658" y="33456"/>
                </a:lnTo>
                <a:cubicBezTo>
                  <a:pt x="50653" y="33420"/>
                  <a:pt x="50615" y="33396"/>
                  <a:pt x="50577" y="33383"/>
                </a:cubicBezTo>
                <a:cubicBezTo>
                  <a:pt x="50574" y="33381"/>
                  <a:pt x="50571" y="33381"/>
                  <a:pt x="50568" y="33381"/>
                </a:cubicBezTo>
                <a:close/>
                <a:moveTo>
                  <a:pt x="10425" y="33111"/>
                </a:moveTo>
                <a:lnTo>
                  <a:pt x="10602" y="33410"/>
                </a:lnTo>
                <a:lnTo>
                  <a:pt x="10289" y="33587"/>
                </a:lnTo>
                <a:lnTo>
                  <a:pt x="10113" y="33274"/>
                </a:lnTo>
                <a:lnTo>
                  <a:pt x="10425" y="33111"/>
                </a:lnTo>
                <a:close/>
                <a:moveTo>
                  <a:pt x="67802" y="32906"/>
                </a:moveTo>
                <a:cubicBezTo>
                  <a:pt x="67608" y="32906"/>
                  <a:pt x="67445" y="33065"/>
                  <a:pt x="67445" y="33261"/>
                </a:cubicBezTo>
                <a:cubicBezTo>
                  <a:pt x="67431" y="33465"/>
                  <a:pt x="67594" y="33641"/>
                  <a:pt x="67812" y="33641"/>
                </a:cubicBezTo>
                <a:cubicBezTo>
                  <a:pt x="68002" y="33628"/>
                  <a:pt x="68165" y="33465"/>
                  <a:pt x="68179" y="33261"/>
                </a:cubicBezTo>
                <a:cubicBezTo>
                  <a:pt x="68165" y="33070"/>
                  <a:pt x="68016" y="32921"/>
                  <a:pt x="67825" y="32907"/>
                </a:cubicBezTo>
                <a:cubicBezTo>
                  <a:pt x="67817" y="32907"/>
                  <a:pt x="67810" y="32906"/>
                  <a:pt x="67802" y="32906"/>
                </a:cubicBezTo>
                <a:close/>
                <a:moveTo>
                  <a:pt x="29794" y="33193"/>
                </a:moveTo>
                <a:cubicBezTo>
                  <a:pt x="29658" y="33193"/>
                  <a:pt x="29563" y="33301"/>
                  <a:pt x="29563" y="33424"/>
                </a:cubicBezTo>
                <a:cubicBezTo>
                  <a:pt x="29563" y="33546"/>
                  <a:pt x="29672" y="33655"/>
                  <a:pt x="29794" y="33655"/>
                </a:cubicBezTo>
                <a:cubicBezTo>
                  <a:pt x="29917" y="33655"/>
                  <a:pt x="30025" y="33546"/>
                  <a:pt x="30025" y="33424"/>
                </a:cubicBezTo>
                <a:cubicBezTo>
                  <a:pt x="30012" y="33301"/>
                  <a:pt x="29917" y="33193"/>
                  <a:pt x="29794" y="33193"/>
                </a:cubicBezTo>
                <a:close/>
                <a:moveTo>
                  <a:pt x="7693" y="33165"/>
                </a:moveTo>
                <a:lnTo>
                  <a:pt x="7911" y="33505"/>
                </a:lnTo>
                <a:lnTo>
                  <a:pt x="7571" y="33668"/>
                </a:lnTo>
                <a:lnTo>
                  <a:pt x="7381" y="33329"/>
                </a:lnTo>
                <a:lnTo>
                  <a:pt x="7693" y="33165"/>
                </a:lnTo>
                <a:close/>
                <a:moveTo>
                  <a:pt x="59584" y="33300"/>
                </a:moveTo>
                <a:cubicBezTo>
                  <a:pt x="59484" y="33300"/>
                  <a:pt x="59413" y="33403"/>
                  <a:pt x="59439" y="33505"/>
                </a:cubicBezTo>
                <a:cubicBezTo>
                  <a:pt x="59466" y="33560"/>
                  <a:pt x="59507" y="33614"/>
                  <a:pt x="59561" y="33668"/>
                </a:cubicBezTo>
                <a:cubicBezTo>
                  <a:pt x="59724" y="33668"/>
                  <a:pt x="59833" y="33560"/>
                  <a:pt x="59792" y="33465"/>
                </a:cubicBezTo>
                <a:cubicBezTo>
                  <a:pt x="59752" y="33383"/>
                  <a:pt x="59684" y="33329"/>
                  <a:pt x="59602" y="33301"/>
                </a:cubicBezTo>
                <a:cubicBezTo>
                  <a:pt x="59596" y="33301"/>
                  <a:pt x="59590" y="33300"/>
                  <a:pt x="59584" y="33300"/>
                </a:cubicBezTo>
                <a:close/>
                <a:moveTo>
                  <a:pt x="23501" y="32934"/>
                </a:moveTo>
                <a:cubicBezTo>
                  <a:pt x="23496" y="32934"/>
                  <a:pt x="23492" y="32934"/>
                  <a:pt x="23487" y="32934"/>
                </a:cubicBezTo>
                <a:cubicBezTo>
                  <a:pt x="23284" y="32934"/>
                  <a:pt x="23120" y="33098"/>
                  <a:pt x="23120" y="33301"/>
                </a:cubicBezTo>
                <a:cubicBezTo>
                  <a:pt x="23120" y="33498"/>
                  <a:pt x="23285" y="33669"/>
                  <a:pt x="23491" y="33669"/>
                </a:cubicBezTo>
                <a:cubicBezTo>
                  <a:pt x="23499" y="33669"/>
                  <a:pt x="23507" y="33669"/>
                  <a:pt x="23515" y="33668"/>
                </a:cubicBezTo>
                <a:cubicBezTo>
                  <a:pt x="23999" y="33655"/>
                  <a:pt x="23977" y="32934"/>
                  <a:pt x="23501" y="32934"/>
                </a:cubicBezTo>
                <a:close/>
                <a:moveTo>
                  <a:pt x="74116" y="33110"/>
                </a:moveTo>
                <a:cubicBezTo>
                  <a:pt x="74108" y="33110"/>
                  <a:pt x="74100" y="33110"/>
                  <a:pt x="74091" y="33111"/>
                </a:cubicBezTo>
                <a:cubicBezTo>
                  <a:pt x="73847" y="33125"/>
                  <a:pt x="73724" y="33437"/>
                  <a:pt x="73915" y="33600"/>
                </a:cubicBezTo>
                <a:cubicBezTo>
                  <a:pt x="73974" y="33656"/>
                  <a:pt x="74044" y="33680"/>
                  <a:pt x="74112" y="33680"/>
                </a:cubicBezTo>
                <a:cubicBezTo>
                  <a:pt x="74263" y="33680"/>
                  <a:pt x="74404" y="33561"/>
                  <a:pt x="74404" y="33383"/>
                </a:cubicBezTo>
                <a:cubicBezTo>
                  <a:pt x="74391" y="33228"/>
                  <a:pt x="74268" y="33110"/>
                  <a:pt x="74116" y="33110"/>
                </a:cubicBezTo>
                <a:close/>
                <a:moveTo>
                  <a:pt x="62361" y="33179"/>
                </a:moveTo>
                <a:cubicBezTo>
                  <a:pt x="62212" y="33179"/>
                  <a:pt x="62103" y="33301"/>
                  <a:pt x="62117" y="33437"/>
                </a:cubicBezTo>
                <a:cubicBezTo>
                  <a:pt x="62117" y="33573"/>
                  <a:pt x="62225" y="33682"/>
                  <a:pt x="62375" y="33682"/>
                </a:cubicBezTo>
                <a:cubicBezTo>
                  <a:pt x="62511" y="33668"/>
                  <a:pt x="62620" y="33560"/>
                  <a:pt x="62620" y="33424"/>
                </a:cubicBezTo>
                <a:cubicBezTo>
                  <a:pt x="62606" y="33288"/>
                  <a:pt x="62497" y="33179"/>
                  <a:pt x="62361" y="33179"/>
                </a:cubicBezTo>
                <a:close/>
                <a:moveTo>
                  <a:pt x="77693" y="33478"/>
                </a:moveTo>
                <a:cubicBezTo>
                  <a:pt x="77653" y="33478"/>
                  <a:pt x="77612" y="33532"/>
                  <a:pt x="77571" y="33573"/>
                </a:cubicBezTo>
                <a:cubicBezTo>
                  <a:pt x="77598" y="33614"/>
                  <a:pt x="77639" y="33668"/>
                  <a:pt x="77680" y="33682"/>
                </a:cubicBezTo>
                <a:cubicBezTo>
                  <a:pt x="77721" y="33682"/>
                  <a:pt x="77761" y="33628"/>
                  <a:pt x="77843" y="33587"/>
                </a:cubicBezTo>
                <a:cubicBezTo>
                  <a:pt x="77775" y="33532"/>
                  <a:pt x="77734" y="33478"/>
                  <a:pt x="77693" y="33478"/>
                </a:cubicBezTo>
                <a:close/>
                <a:moveTo>
                  <a:pt x="65093" y="33016"/>
                </a:moveTo>
                <a:cubicBezTo>
                  <a:pt x="64903" y="33016"/>
                  <a:pt x="64754" y="33165"/>
                  <a:pt x="64754" y="33356"/>
                </a:cubicBezTo>
                <a:lnTo>
                  <a:pt x="64754" y="33342"/>
                </a:lnTo>
                <a:lnTo>
                  <a:pt x="64754" y="33342"/>
                </a:lnTo>
                <a:cubicBezTo>
                  <a:pt x="64740" y="33519"/>
                  <a:pt x="64889" y="33682"/>
                  <a:pt x="65066" y="33682"/>
                </a:cubicBezTo>
                <a:cubicBezTo>
                  <a:pt x="65074" y="33683"/>
                  <a:pt x="65082" y="33683"/>
                  <a:pt x="65090" y="33683"/>
                </a:cubicBezTo>
                <a:cubicBezTo>
                  <a:pt x="65270" y="33683"/>
                  <a:pt x="65420" y="33537"/>
                  <a:pt x="65420" y="33342"/>
                </a:cubicBezTo>
                <a:cubicBezTo>
                  <a:pt x="65406" y="33165"/>
                  <a:pt x="65270" y="33030"/>
                  <a:pt x="65093" y="33016"/>
                </a:cubicBezTo>
                <a:close/>
                <a:moveTo>
                  <a:pt x="4948" y="33233"/>
                </a:moveTo>
                <a:lnTo>
                  <a:pt x="5138" y="33573"/>
                </a:lnTo>
                <a:cubicBezTo>
                  <a:pt x="5029" y="33628"/>
                  <a:pt x="4934" y="33668"/>
                  <a:pt x="4825" y="33736"/>
                </a:cubicBezTo>
                <a:lnTo>
                  <a:pt x="4635" y="33397"/>
                </a:lnTo>
                <a:lnTo>
                  <a:pt x="4948" y="33233"/>
                </a:lnTo>
                <a:close/>
                <a:moveTo>
                  <a:pt x="16719" y="33206"/>
                </a:moveTo>
                <a:lnTo>
                  <a:pt x="16922" y="33546"/>
                </a:lnTo>
                <a:lnTo>
                  <a:pt x="16583" y="33736"/>
                </a:lnTo>
                <a:lnTo>
                  <a:pt x="16379" y="33397"/>
                </a:lnTo>
                <a:lnTo>
                  <a:pt x="16719" y="33206"/>
                </a:lnTo>
                <a:close/>
                <a:moveTo>
                  <a:pt x="54124" y="33532"/>
                </a:moveTo>
                <a:cubicBezTo>
                  <a:pt x="54084" y="33532"/>
                  <a:pt x="54056" y="33614"/>
                  <a:pt x="54016" y="33655"/>
                </a:cubicBezTo>
                <a:cubicBezTo>
                  <a:pt x="54056" y="33682"/>
                  <a:pt x="54097" y="33736"/>
                  <a:pt x="54138" y="33736"/>
                </a:cubicBezTo>
                <a:cubicBezTo>
                  <a:pt x="54142" y="33738"/>
                  <a:pt x="54145" y="33738"/>
                  <a:pt x="54149" y="33738"/>
                </a:cubicBezTo>
                <a:cubicBezTo>
                  <a:pt x="54186" y="33738"/>
                  <a:pt x="54226" y="33677"/>
                  <a:pt x="54288" y="33628"/>
                </a:cubicBezTo>
                <a:cubicBezTo>
                  <a:pt x="54220" y="33587"/>
                  <a:pt x="54165" y="33532"/>
                  <a:pt x="54124" y="33532"/>
                </a:cubicBezTo>
                <a:close/>
                <a:moveTo>
                  <a:pt x="56855" y="33405"/>
                </a:moveTo>
                <a:cubicBezTo>
                  <a:pt x="56784" y="33405"/>
                  <a:pt x="56724" y="33488"/>
                  <a:pt x="56748" y="33560"/>
                </a:cubicBezTo>
                <a:cubicBezTo>
                  <a:pt x="56761" y="33614"/>
                  <a:pt x="56829" y="33655"/>
                  <a:pt x="56897" y="33750"/>
                </a:cubicBezTo>
                <a:cubicBezTo>
                  <a:pt x="56965" y="33655"/>
                  <a:pt x="57033" y="33600"/>
                  <a:pt x="57033" y="33532"/>
                </a:cubicBezTo>
                <a:cubicBezTo>
                  <a:pt x="57033" y="33492"/>
                  <a:pt x="56938" y="33424"/>
                  <a:pt x="56884" y="33410"/>
                </a:cubicBezTo>
                <a:cubicBezTo>
                  <a:pt x="56874" y="33407"/>
                  <a:pt x="56864" y="33405"/>
                  <a:pt x="56855" y="33405"/>
                </a:cubicBezTo>
                <a:close/>
                <a:moveTo>
                  <a:pt x="20181" y="31896"/>
                </a:moveTo>
                <a:cubicBezTo>
                  <a:pt x="20040" y="31896"/>
                  <a:pt x="19901" y="31964"/>
                  <a:pt x="19831" y="32092"/>
                </a:cubicBezTo>
                <a:cubicBezTo>
                  <a:pt x="19750" y="32228"/>
                  <a:pt x="19750" y="32404"/>
                  <a:pt x="19858" y="32540"/>
                </a:cubicBezTo>
                <a:cubicBezTo>
                  <a:pt x="19884" y="32579"/>
                  <a:pt x="19898" y="32619"/>
                  <a:pt x="19923" y="32658"/>
                </a:cubicBezTo>
                <a:lnTo>
                  <a:pt x="19923" y="32658"/>
                </a:lnTo>
                <a:lnTo>
                  <a:pt x="19763" y="32744"/>
                </a:lnTo>
                <a:cubicBezTo>
                  <a:pt x="19491" y="32880"/>
                  <a:pt x="19464" y="33247"/>
                  <a:pt x="19709" y="33424"/>
                </a:cubicBezTo>
                <a:cubicBezTo>
                  <a:pt x="19763" y="33465"/>
                  <a:pt x="19818" y="33505"/>
                  <a:pt x="19886" y="33532"/>
                </a:cubicBezTo>
                <a:lnTo>
                  <a:pt x="19872" y="33532"/>
                </a:lnTo>
                <a:cubicBezTo>
                  <a:pt x="19882" y="33533"/>
                  <a:pt x="19893" y="33534"/>
                  <a:pt x="19903" y="33534"/>
                </a:cubicBezTo>
                <a:cubicBezTo>
                  <a:pt x="20095" y="33534"/>
                  <a:pt x="20271" y="33414"/>
                  <a:pt x="20361" y="33233"/>
                </a:cubicBezTo>
                <a:lnTo>
                  <a:pt x="20361" y="33233"/>
                </a:lnTo>
                <a:cubicBezTo>
                  <a:pt x="20321" y="33491"/>
                  <a:pt x="20469" y="33653"/>
                  <a:pt x="20671" y="33789"/>
                </a:cubicBezTo>
                <a:lnTo>
                  <a:pt x="20671" y="33789"/>
                </a:lnTo>
                <a:cubicBezTo>
                  <a:pt x="20749" y="33776"/>
                  <a:pt x="20826" y="33762"/>
                  <a:pt x="20891" y="33736"/>
                </a:cubicBezTo>
                <a:cubicBezTo>
                  <a:pt x="21054" y="33696"/>
                  <a:pt x="21163" y="33560"/>
                  <a:pt x="21163" y="33397"/>
                </a:cubicBezTo>
                <a:cubicBezTo>
                  <a:pt x="21192" y="33144"/>
                  <a:pt x="20986" y="32961"/>
                  <a:pt x="20766" y="32961"/>
                </a:cubicBezTo>
                <a:cubicBezTo>
                  <a:pt x="20679" y="32961"/>
                  <a:pt x="20589" y="32991"/>
                  <a:pt x="20511" y="33057"/>
                </a:cubicBezTo>
                <a:cubicBezTo>
                  <a:pt x="20461" y="33106"/>
                  <a:pt x="20411" y="33167"/>
                  <a:pt x="20362" y="33229"/>
                </a:cubicBezTo>
                <a:lnTo>
                  <a:pt x="20362" y="33229"/>
                </a:lnTo>
                <a:cubicBezTo>
                  <a:pt x="20398" y="32939"/>
                  <a:pt x="20233" y="32778"/>
                  <a:pt x="19989" y="32681"/>
                </a:cubicBezTo>
                <a:lnTo>
                  <a:pt x="19989" y="32681"/>
                </a:lnTo>
                <a:cubicBezTo>
                  <a:pt x="20035" y="32692"/>
                  <a:pt x="20081" y="32697"/>
                  <a:pt x="20126" y="32697"/>
                </a:cubicBezTo>
                <a:cubicBezTo>
                  <a:pt x="20295" y="32697"/>
                  <a:pt x="20458" y="32626"/>
                  <a:pt x="20565" y="32499"/>
                </a:cubicBezTo>
                <a:cubicBezTo>
                  <a:pt x="20633" y="32296"/>
                  <a:pt x="20565" y="32078"/>
                  <a:pt x="20402" y="31942"/>
                </a:cubicBezTo>
                <a:lnTo>
                  <a:pt x="20402" y="31929"/>
                </a:lnTo>
                <a:cubicBezTo>
                  <a:pt x="20348" y="31929"/>
                  <a:pt x="20293" y="31901"/>
                  <a:pt x="20253" y="31901"/>
                </a:cubicBezTo>
                <a:cubicBezTo>
                  <a:pt x="20229" y="31897"/>
                  <a:pt x="20205" y="31896"/>
                  <a:pt x="20181" y="31896"/>
                </a:cubicBezTo>
                <a:close/>
                <a:moveTo>
                  <a:pt x="20671" y="33789"/>
                </a:moveTo>
                <a:lnTo>
                  <a:pt x="20671" y="33789"/>
                </a:lnTo>
                <a:cubicBezTo>
                  <a:pt x="20668" y="33790"/>
                  <a:pt x="20664" y="33790"/>
                  <a:pt x="20660" y="33791"/>
                </a:cubicBezTo>
                <a:lnTo>
                  <a:pt x="20674" y="33791"/>
                </a:lnTo>
                <a:cubicBezTo>
                  <a:pt x="20673" y="33790"/>
                  <a:pt x="20672" y="33790"/>
                  <a:pt x="20671" y="33789"/>
                </a:cubicBezTo>
                <a:close/>
                <a:moveTo>
                  <a:pt x="51406" y="33587"/>
                </a:moveTo>
                <a:cubicBezTo>
                  <a:pt x="51379" y="33641"/>
                  <a:pt x="51338" y="33682"/>
                  <a:pt x="51338" y="33709"/>
                </a:cubicBezTo>
                <a:cubicBezTo>
                  <a:pt x="51338" y="33736"/>
                  <a:pt x="51392" y="33764"/>
                  <a:pt x="51420" y="33791"/>
                </a:cubicBezTo>
                <a:cubicBezTo>
                  <a:pt x="51433" y="33750"/>
                  <a:pt x="51474" y="33723"/>
                  <a:pt x="51488" y="33682"/>
                </a:cubicBezTo>
                <a:cubicBezTo>
                  <a:pt x="51501" y="33641"/>
                  <a:pt x="51447" y="33628"/>
                  <a:pt x="51406" y="33587"/>
                </a:cubicBezTo>
                <a:close/>
                <a:moveTo>
                  <a:pt x="27059" y="33165"/>
                </a:moveTo>
                <a:cubicBezTo>
                  <a:pt x="27051" y="33165"/>
                  <a:pt x="27043" y="33165"/>
                  <a:pt x="27035" y="33165"/>
                </a:cubicBezTo>
                <a:cubicBezTo>
                  <a:pt x="26872" y="33179"/>
                  <a:pt x="26736" y="33315"/>
                  <a:pt x="26750" y="33492"/>
                </a:cubicBezTo>
                <a:cubicBezTo>
                  <a:pt x="26750" y="33655"/>
                  <a:pt x="26886" y="33791"/>
                  <a:pt x="27062" y="33791"/>
                </a:cubicBezTo>
                <a:cubicBezTo>
                  <a:pt x="27070" y="33791"/>
                  <a:pt x="27077" y="33792"/>
                  <a:pt x="27085" y="33792"/>
                </a:cubicBezTo>
                <a:cubicBezTo>
                  <a:pt x="27239" y="33792"/>
                  <a:pt x="27375" y="33660"/>
                  <a:pt x="27388" y="33492"/>
                </a:cubicBezTo>
                <a:lnTo>
                  <a:pt x="27375" y="33492"/>
                </a:lnTo>
                <a:cubicBezTo>
                  <a:pt x="27388" y="33309"/>
                  <a:pt x="27239" y="33165"/>
                  <a:pt x="27059" y="33165"/>
                </a:cubicBezTo>
                <a:close/>
                <a:moveTo>
                  <a:pt x="2229" y="33329"/>
                </a:moveTo>
                <a:lnTo>
                  <a:pt x="2406" y="33641"/>
                </a:lnTo>
                <a:lnTo>
                  <a:pt x="2093" y="33804"/>
                </a:lnTo>
                <a:lnTo>
                  <a:pt x="1917" y="33492"/>
                </a:lnTo>
                <a:lnTo>
                  <a:pt x="2229" y="33329"/>
                </a:lnTo>
                <a:close/>
                <a:moveTo>
                  <a:pt x="14014" y="33288"/>
                </a:moveTo>
                <a:lnTo>
                  <a:pt x="14177" y="33600"/>
                </a:lnTo>
                <a:lnTo>
                  <a:pt x="13837" y="33804"/>
                </a:lnTo>
                <a:lnTo>
                  <a:pt x="13647" y="33451"/>
                </a:lnTo>
                <a:lnTo>
                  <a:pt x="14014" y="33288"/>
                </a:lnTo>
                <a:close/>
                <a:moveTo>
                  <a:pt x="71373" y="33094"/>
                </a:moveTo>
                <a:cubicBezTo>
                  <a:pt x="71288" y="33094"/>
                  <a:pt x="71201" y="33124"/>
                  <a:pt x="71128" y="33193"/>
                </a:cubicBezTo>
                <a:cubicBezTo>
                  <a:pt x="70897" y="33410"/>
                  <a:pt x="71060" y="33804"/>
                  <a:pt x="71373" y="33804"/>
                </a:cubicBezTo>
                <a:cubicBezTo>
                  <a:pt x="71381" y="33805"/>
                  <a:pt x="71389" y="33805"/>
                  <a:pt x="71397" y="33805"/>
                </a:cubicBezTo>
                <a:cubicBezTo>
                  <a:pt x="71589" y="33805"/>
                  <a:pt x="71740" y="33647"/>
                  <a:pt x="71740" y="33465"/>
                </a:cubicBezTo>
                <a:lnTo>
                  <a:pt x="71726" y="33465"/>
                </a:lnTo>
                <a:cubicBezTo>
                  <a:pt x="71736" y="33241"/>
                  <a:pt x="71559" y="33094"/>
                  <a:pt x="71373" y="33094"/>
                </a:cubicBezTo>
                <a:close/>
                <a:moveTo>
                  <a:pt x="11254" y="33356"/>
                </a:moveTo>
                <a:lnTo>
                  <a:pt x="11431" y="33709"/>
                </a:lnTo>
                <a:lnTo>
                  <a:pt x="11105" y="33859"/>
                </a:lnTo>
                <a:lnTo>
                  <a:pt x="10942" y="33519"/>
                </a:lnTo>
                <a:lnTo>
                  <a:pt x="11254" y="33356"/>
                </a:lnTo>
                <a:close/>
                <a:moveTo>
                  <a:pt x="30644" y="33477"/>
                </a:moveTo>
                <a:cubicBezTo>
                  <a:pt x="30637" y="33477"/>
                  <a:pt x="30630" y="33477"/>
                  <a:pt x="30623" y="33478"/>
                </a:cubicBezTo>
                <a:cubicBezTo>
                  <a:pt x="30515" y="33478"/>
                  <a:pt x="30447" y="33560"/>
                  <a:pt x="30447" y="33655"/>
                </a:cubicBezTo>
                <a:cubicBezTo>
                  <a:pt x="30433" y="33764"/>
                  <a:pt x="30528" y="33859"/>
                  <a:pt x="30637" y="33859"/>
                </a:cubicBezTo>
                <a:cubicBezTo>
                  <a:pt x="30732" y="33845"/>
                  <a:pt x="30814" y="33764"/>
                  <a:pt x="30814" y="33655"/>
                </a:cubicBezTo>
                <a:lnTo>
                  <a:pt x="30827" y="33655"/>
                </a:lnTo>
                <a:cubicBezTo>
                  <a:pt x="30815" y="33554"/>
                  <a:pt x="30732" y="33477"/>
                  <a:pt x="30644" y="33477"/>
                </a:cubicBezTo>
                <a:close/>
                <a:moveTo>
                  <a:pt x="74934" y="33369"/>
                </a:moveTo>
                <a:cubicBezTo>
                  <a:pt x="74785" y="33369"/>
                  <a:pt x="74662" y="33492"/>
                  <a:pt x="74676" y="33641"/>
                </a:cubicBezTo>
                <a:cubicBezTo>
                  <a:pt x="74676" y="33791"/>
                  <a:pt x="74798" y="33913"/>
                  <a:pt x="74948" y="33913"/>
                </a:cubicBezTo>
                <a:cubicBezTo>
                  <a:pt x="75084" y="33899"/>
                  <a:pt x="75206" y="33791"/>
                  <a:pt x="75220" y="33641"/>
                </a:cubicBezTo>
                <a:cubicBezTo>
                  <a:pt x="75206" y="33492"/>
                  <a:pt x="75084" y="33369"/>
                  <a:pt x="74934" y="33369"/>
                </a:cubicBezTo>
                <a:close/>
                <a:moveTo>
                  <a:pt x="24292" y="33178"/>
                </a:moveTo>
                <a:cubicBezTo>
                  <a:pt x="23817" y="33178"/>
                  <a:pt x="23800" y="33913"/>
                  <a:pt x="24303" y="33913"/>
                </a:cubicBezTo>
                <a:cubicBezTo>
                  <a:pt x="24308" y="33913"/>
                  <a:pt x="24312" y="33913"/>
                  <a:pt x="24317" y="33913"/>
                </a:cubicBezTo>
                <a:cubicBezTo>
                  <a:pt x="24507" y="33899"/>
                  <a:pt x="24670" y="33736"/>
                  <a:pt x="24670" y="33546"/>
                </a:cubicBezTo>
                <a:cubicBezTo>
                  <a:pt x="24670" y="33356"/>
                  <a:pt x="24520" y="33193"/>
                  <a:pt x="24330" y="33179"/>
                </a:cubicBezTo>
                <a:cubicBezTo>
                  <a:pt x="24317" y="33178"/>
                  <a:pt x="24304" y="33178"/>
                  <a:pt x="24292" y="33178"/>
                </a:cubicBezTo>
                <a:close/>
                <a:moveTo>
                  <a:pt x="8522" y="33410"/>
                </a:moveTo>
                <a:lnTo>
                  <a:pt x="8713" y="33750"/>
                </a:lnTo>
                <a:lnTo>
                  <a:pt x="8400" y="33927"/>
                </a:lnTo>
                <a:lnTo>
                  <a:pt x="8183" y="33587"/>
                </a:lnTo>
                <a:lnTo>
                  <a:pt x="8522" y="33410"/>
                </a:lnTo>
                <a:close/>
                <a:moveTo>
                  <a:pt x="68694" y="33165"/>
                </a:moveTo>
                <a:cubicBezTo>
                  <a:pt x="68685" y="33165"/>
                  <a:pt x="68677" y="33165"/>
                  <a:pt x="68668" y="33165"/>
                </a:cubicBezTo>
                <a:cubicBezTo>
                  <a:pt x="68464" y="33165"/>
                  <a:pt x="68288" y="33329"/>
                  <a:pt x="68288" y="33532"/>
                </a:cubicBezTo>
                <a:cubicBezTo>
                  <a:pt x="68274" y="33750"/>
                  <a:pt x="68451" y="33927"/>
                  <a:pt x="68668" y="33927"/>
                </a:cubicBezTo>
                <a:cubicBezTo>
                  <a:pt x="68677" y="33927"/>
                  <a:pt x="68685" y="33927"/>
                  <a:pt x="68694" y="33927"/>
                </a:cubicBezTo>
                <a:cubicBezTo>
                  <a:pt x="69190" y="33927"/>
                  <a:pt x="69190" y="33165"/>
                  <a:pt x="68694" y="33165"/>
                </a:cubicBezTo>
                <a:close/>
                <a:moveTo>
                  <a:pt x="60407" y="33531"/>
                </a:moveTo>
                <a:cubicBezTo>
                  <a:pt x="60398" y="33531"/>
                  <a:pt x="60387" y="33532"/>
                  <a:pt x="60377" y="33532"/>
                </a:cubicBezTo>
                <a:cubicBezTo>
                  <a:pt x="60309" y="33587"/>
                  <a:pt x="60268" y="33655"/>
                  <a:pt x="60241" y="33736"/>
                </a:cubicBezTo>
                <a:cubicBezTo>
                  <a:pt x="60229" y="33834"/>
                  <a:pt x="60304" y="33931"/>
                  <a:pt x="60407" y="33931"/>
                </a:cubicBezTo>
                <a:cubicBezTo>
                  <a:pt x="60419" y="33931"/>
                  <a:pt x="60432" y="33930"/>
                  <a:pt x="60445" y="33927"/>
                </a:cubicBezTo>
                <a:cubicBezTo>
                  <a:pt x="60554" y="33927"/>
                  <a:pt x="60649" y="33845"/>
                  <a:pt x="60635" y="33736"/>
                </a:cubicBezTo>
                <a:cubicBezTo>
                  <a:pt x="60648" y="33622"/>
                  <a:pt x="60553" y="33531"/>
                  <a:pt x="60407" y="33531"/>
                </a:cubicBezTo>
                <a:close/>
                <a:moveTo>
                  <a:pt x="63190" y="33369"/>
                </a:moveTo>
                <a:cubicBezTo>
                  <a:pt x="63027" y="33369"/>
                  <a:pt x="62891" y="33505"/>
                  <a:pt x="62891" y="33682"/>
                </a:cubicBezTo>
                <a:cubicBezTo>
                  <a:pt x="62891" y="33832"/>
                  <a:pt x="63027" y="33954"/>
                  <a:pt x="63177" y="33967"/>
                </a:cubicBezTo>
                <a:cubicBezTo>
                  <a:pt x="63557" y="33954"/>
                  <a:pt x="63571" y="33397"/>
                  <a:pt x="63190" y="33369"/>
                </a:cubicBezTo>
                <a:close/>
                <a:moveTo>
                  <a:pt x="65918" y="33246"/>
                </a:moveTo>
                <a:cubicBezTo>
                  <a:pt x="65910" y="33246"/>
                  <a:pt x="65903" y="33247"/>
                  <a:pt x="65895" y="33247"/>
                </a:cubicBezTo>
                <a:cubicBezTo>
                  <a:pt x="65705" y="33247"/>
                  <a:pt x="65555" y="33410"/>
                  <a:pt x="65555" y="33600"/>
                </a:cubicBezTo>
                <a:cubicBezTo>
                  <a:pt x="65542" y="33804"/>
                  <a:pt x="65705" y="33967"/>
                  <a:pt x="65909" y="33967"/>
                </a:cubicBezTo>
                <a:cubicBezTo>
                  <a:pt x="66113" y="33967"/>
                  <a:pt x="66276" y="33804"/>
                  <a:pt x="66276" y="33600"/>
                </a:cubicBezTo>
                <a:cubicBezTo>
                  <a:pt x="66263" y="33405"/>
                  <a:pt x="66099" y="33246"/>
                  <a:pt x="65918" y="33246"/>
                </a:cubicBezTo>
                <a:close/>
                <a:moveTo>
                  <a:pt x="5804" y="33465"/>
                </a:moveTo>
                <a:lnTo>
                  <a:pt x="5981" y="33804"/>
                </a:lnTo>
                <a:lnTo>
                  <a:pt x="5641" y="33981"/>
                </a:lnTo>
                <a:lnTo>
                  <a:pt x="5464" y="33668"/>
                </a:lnTo>
                <a:lnTo>
                  <a:pt x="5804" y="33465"/>
                </a:lnTo>
                <a:close/>
                <a:moveTo>
                  <a:pt x="17575" y="33437"/>
                </a:moveTo>
                <a:lnTo>
                  <a:pt x="17765" y="33804"/>
                </a:lnTo>
                <a:lnTo>
                  <a:pt x="17398" y="33981"/>
                </a:lnTo>
                <a:lnTo>
                  <a:pt x="17208" y="33628"/>
                </a:lnTo>
                <a:lnTo>
                  <a:pt x="17575" y="33437"/>
                </a:lnTo>
                <a:close/>
                <a:moveTo>
                  <a:pt x="57686" y="33667"/>
                </a:moveTo>
                <a:cubicBezTo>
                  <a:pt x="57595" y="33667"/>
                  <a:pt x="57550" y="33732"/>
                  <a:pt x="57550" y="33832"/>
                </a:cubicBezTo>
                <a:cubicBezTo>
                  <a:pt x="57538" y="33924"/>
                  <a:pt x="57605" y="33987"/>
                  <a:pt x="57684" y="33987"/>
                </a:cubicBezTo>
                <a:cubicBezTo>
                  <a:pt x="57698" y="33987"/>
                  <a:pt x="57712" y="33985"/>
                  <a:pt x="57726" y="33981"/>
                </a:cubicBezTo>
                <a:cubicBezTo>
                  <a:pt x="57794" y="33954"/>
                  <a:pt x="57849" y="33886"/>
                  <a:pt x="57930" y="33804"/>
                </a:cubicBezTo>
                <a:cubicBezTo>
                  <a:pt x="57835" y="33736"/>
                  <a:pt x="57781" y="33682"/>
                  <a:pt x="57713" y="33668"/>
                </a:cubicBezTo>
                <a:cubicBezTo>
                  <a:pt x="57704" y="33667"/>
                  <a:pt x="57695" y="33667"/>
                  <a:pt x="57686" y="33667"/>
                </a:cubicBezTo>
                <a:close/>
                <a:moveTo>
                  <a:pt x="21586" y="33219"/>
                </a:moveTo>
                <a:cubicBezTo>
                  <a:pt x="21381" y="33219"/>
                  <a:pt x="21217" y="33378"/>
                  <a:pt x="21204" y="33587"/>
                </a:cubicBezTo>
                <a:cubicBezTo>
                  <a:pt x="21190" y="33804"/>
                  <a:pt x="21367" y="33995"/>
                  <a:pt x="21585" y="34008"/>
                </a:cubicBezTo>
                <a:cubicBezTo>
                  <a:pt x="21802" y="34008"/>
                  <a:pt x="21992" y="33832"/>
                  <a:pt x="21992" y="33600"/>
                </a:cubicBezTo>
                <a:cubicBezTo>
                  <a:pt x="21992" y="33397"/>
                  <a:pt x="21816" y="33220"/>
                  <a:pt x="21612" y="33220"/>
                </a:cubicBezTo>
                <a:cubicBezTo>
                  <a:pt x="21603" y="33219"/>
                  <a:pt x="21595" y="33219"/>
                  <a:pt x="21586" y="33219"/>
                </a:cubicBezTo>
                <a:close/>
                <a:moveTo>
                  <a:pt x="54965" y="33762"/>
                </a:moveTo>
                <a:cubicBezTo>
                  <a:pt x="54961" y="33762"/>
                  <a:pt x="54957" y="33762"/>
                  <a:pt x="54954" y="33764"/>
                </a:cubicBezTo>
                <a:cubicBezTo>
                  <a:pt x="54886" y="33791"/>
                  <a:pt x="54858" y="33845"/>
                  <a:pt x="54845" y="33913"/>
                </a:cubicBezTo>
                <a:cubicBezTo>
                  <a:pt x="54845" y="33938"/>
                  <a:pt x="54926" y="34010"/>
                  <a:pt x="54960" y="34010"/>
                </a:cubicBezTo>
                <a:cubicBezTo>
                  <a:pt x="54963" y="34010"/>
                  <a:pt x="54965" y="34009"/>
                  <a:pt x="54967" y="34008"/>
                </a:cubicBezTo>
                <a:cubicBezTo>
                  <a:pt x="55008" y="34008"/>
                  <a:pt x="55062" y="33940"/>
                  <a:pt x="55157" y="33859"/>
                </a:cubicBezTo>
                <a:cubicBezTo>
                  <a:pt x="55058" y="33822"/>
                  <a:pt x="55004" y="33762"/>
                  <a:pt x="54965" y="33762"/>
                </a:cubicBezTo>
                <a:close/>
                <a:moveTo>
                  <a:pt x="31330" y="33777"/>
                </a:moveTo>
                <a:lnTo>
                  <a:pt x="31330" y="33777"/>
                </a:lnTo>
                <a:cubicBezTo>
                  <a:pt x="31322" y="33955"/>
                  <a:pt x="31324" y="34027"/>
                  <a:pt x="31395" y="34027"/>
                </a:cubicBezTo>
                <a:cubicBezTo>
                  <a:pt x="31439" y="34027"/>
                  <a:pt x="31508" y="34000"/>
                  <a:pt x="31616" y="33954"/>
                </a:cubicBezTo>
                <a:lnTo>
                  <a:pt x="31330" y="33777"/>
                </a:lnTo>
                <a:close/>
                <a:moveTo>
                  <a:pt x="3058" y="33560"/>
                </a:moveTo>
                <a:lnTo>
                  <a:pt x="3235" y="33859"/>
                </a:lnTo>
                <a:lnTo>
                  <a:pt x="2909" y="34035"/>
                </a:lnTo>
                <a:lnTo>
                  <a:pt x="2746" y="33736"/>
                </a:lnTo>
                <a:lnTo>
                  <a:pt x="3058" y="33560"/>
                </a:lnTo>
                <a:close/>
                <a:moveTo>
                  <a:pt x="27891" y="33424"/>
                </a:moveTo>
                <a:cubicBezTo>
                  <a:pt x="27715" y="33437"/>
                  <a:pt x="27592" y="33587"/>
                  <a:pt x="27592" y="33750"/>
                </a:cubicBezTo>
                <a:cubicBezTo>
                  <a:pt x="27606" y="33913"/>
                  <a:pt x="27742" y="34035"/>
                  <a:pt x="27905" y="34035"/>
                </a:cubicBezTo>
                <a:cubicBezTo>
                  <a:pt x="28286" y="33995"/>
                  <a:pt x="28272" y="33437"/>
                  <a:pt x="27891" y="33424"/>
                </a:cubicBezTo>
                <a:close/>
                <a:moveTo>
                  <a:pt x="14829" y="33532"/>
                </a:moveTo>
                <a:lnTo>
                  <a:pt x="15019" y="33886"/>
                </a:lnTo>
                <a:lnTo>
                  <a:pt x="14693" y="34049"/>
                </a:lnTo>
                <a:lnTo>
                  <a:pt x="14503" y="33696"/>
                </a:lnTo>
                <a:lnTo>
                  <a:pt x="14829" y="33532"/>
                </a:lnTo>
                <a:close/>
                <a:moveTo>
                  <a:pt x="49503" y="33940"/>
                </a:moveTo>
                <a:cubicBezTo>
                  <a:pt x="49476" y="33940"/>
                  <a:pt x="49449" y="33995"/>
                  <a:pt x="49449" y="34008"/>
                </a:cubicBezTo>
                <a:cubicBezTo>
                  <a:pt x="49449" y="34008"/>
                  <a:pt x="49503" y="34076"/>
                  <a:pt x="49530" y="34076"/>
                </a:cubicBezTo>
                <a:cubicBezTo>
                  <a:pt x="49557" y="34076"/>
                  <a:pt x="49571" y="34035"/>
                  <a:pt x="49625" y="33981"/>
                </a:cubicBezTo>
                <a:cubicBezTo>
                  <a:pt x="49557" y="33954"/>
                  <a:pt x="49530" y="33940"/>
                  <a:pt x="49503" y="33940"/>
                </a:cubicBezTo>
                <a:close/>
                <a:moveTo>
                  <a:pt x="52249" y="33845"/>
                </a:moveTo>
                <a:lnTo>
                  <a:pt x="52126" y="33940"/>
                </a:lnTo>
                <a:lnTo>
                  <a:pt x="52221" y="34076"/>
                </a:lnTo>
                <a:cubicBezTo>
                  <a:pt x="52276" y="34022"/>
                  <a:pt x="52330" y="33995"/>
                  <a:pt x="52330" y="33954"/>
                </a:cubicBezTo>
                <a:cubicBezTo>
                  <a:pt x="52330" y="33927"/>
                  <a:pt x="52276" y="33886"/>
                  <a:pt x="52249" y="33845"/>
                </a:cubicBezTo>
                <a:close/>
                <a:moveTo>
                  <a:pt x="72191" y="33395"/>
                </a:moveTo>
                <a:cubicBezTo>
                  <a:pt x="71764" y="33395"/>
                  <a:pt x="71726" y="34050"/>
                  <a:pt x="72175" y="34090"/>
                </a:cubicBezTo>
                <a:cubicBezTo>
                  <a:pt x="72184" y="34090"/>
                  <a:pt x="72193" y="34091"/>
                  <a:pt x="72201" y="34091"/>
                </a:cubicBezTo>
                <a:cubicBezTo>
                  <a:pt x="72639" y="34091"/>
                  <a:pt x="72683" y="33423"/>
                  <a:pt x="72229" y="33397"/>
                </a:cubicBezTo>
                <a:cubicBezTo>
                  <a:pt x="72216" y="33395"/>
                  <a:pt x="72203" y="33395"/>
                  <a:pt x="72191" y="33395"/>
                </a:cubicBezTo>
                <a:close/>
                <a:moveTo>
                  <a:pt x="12070" y="33628"/>
                </a:moveTo>
                <a:lnTo>
                  <a:pt x="12260" y="33940"/>
                </a:lnTo>
                <a:lnTo>
                  <a:pt x="11948" y="34117"/>
                </a:lnTo>
                <a:lnTo>
                  <a:pt x="11757" y="33804"/>
                </a:lnTo>
                <a:lnTo>
                  <a:pt x="12070" y="33628"/>
                </a:lnTo>
                <a:close/>
                <a:moveTo>
                  <a:pt x="25132" y="33424"/>
                </a:moveTo>
                <a:cubicBezTo>
                  <a:pt x="24820" y="33424"/>
                  <a:pt x="24656" y="33818"/>
                  <a:pt x="24887" y="34035"/>
                </a:cubicBezTo>
                <a:cubicBezTo>
                  <a:pt x="24960" y="34108"/>
                  <a:pt x="25049" y="34140"/>
                  <a:pt x="25136" y="34140"/>
                </a:cubicBezTo>
                <a:cubicBezTo>
                  <a:pt x="25326" y="34140"/>
                  <a:pt x="25508" y="33987"/>
                  <a:pt x="25499" y="33764"/>
                </a:cubicBezTo>
                <a:cubicBezTo>
                  <a:pt x="25472" y="33587"/>
                  <a:pt x="25322" y="33437"/>
                  <a:pt x="25132" y="33437"/>
                </a:cubicBezTo>
                <a:lnTo>
                  <a:pt x="25132" y="33424"/>
                </a:lnTo>
                <a:close/>
                <a:moveTo>
                  <a:pt x="75772" y="33666"/>
                </a:moveTo>
                <a:cubicBezTo>
                  <a:pt x="75761" y="33666"/>
                  <a:pt x="75749" y="33667"/>
                  <a:pt x="75736" y="33668"/>
                </a:cubicBezTo>
                <a:cubicBezTo>
                  <a:pt x="75419" y="33708"/>
                  <a:pt x="75462" y="34159"/>
                  <a:pt x="75764" y="34159"/>
                </a:cubicBezTo>
                <a:cubicBezTo>
                  <a:pt x="75773" y="34159"/>
                  <a:pt x="75781" y="34158"/>
                  <a:pt x="75790" y="34158"/>
                </a:cubicBezTo>
                <a:cubicBezTo>
                  <a:pt x="76091" y="34119"/>
                  <a:pt x="76052" y="33666"/>
                  <a:pt x="75772" y="33666"/>
                </a:cubicBezTo>
                <a:close/>
                <a:moveTo>
                  <a:pt x="69484" y="33410"/>
                </a:moveTo>
                <a:cubicBezTo>
                  <a:pt x="69157" y="33424"/>
                  <a:pt x="68994" y="33818"/>
                  <a:pt x="69225" y="34063"/>
                </a:cubicBezTo>
                <a:cubicBezTo>
                  <a:pt x="69300" y="34137"/>
                  <a:pt x="69392" y="34170"/>
                  <a:pt x="69484" y="34170"/>
                </a:cubicBezTo>
                <a:cubicBezTo>
                  <a:pt x="69678" y="34170"/>
                  <a:pt x="69869" y="34021"/>
                  <a:pt x="69878" y="33791"/>
                </a:cubicBezTo>
                <a:cubicBezTo>
                  <a:pt x="69878" y="33587"/>
                  <a:pt x="69701" y="33410"/>
                  <a:pt x="69484" y="33410"/>
                </a:cubicBezTo>
                <a:close/>
                <a:moveTo>
                  <a:pt x="9352" y="33682"/>
                </a:moveTo>
                <a:lnTo>
                  <a:pt x="9542" y="33995"/>
                </a:lnTo>
                <a:lnTo>
                  <a:pt x="9202" y="34171"/>
                </a:lnTo>
                <a:lnTo>
                  <a:pt x="9052" y="33859"/>
                </a:lnTo>
                <a:lnTo>
                  <a:pt x="9352" y="33682"/>
                </a:lnTo>
                <a:close/>
                <a:moveTo>
                  <a:pt x="6633" y="33750"/>
                </a:moveTo>
                <a:lnTo>
                  <a:pt x="6796" y="34049"/>
                </a:lnTo>
                <a:lnTo>
                  <a:pt x="6456" y="34226"/>
                </a:lnTo>
                <a:lnTo>
                  <a:pt x="6293" y="33927"/>
                </a:lnTo>
                <a:lnTo>
                  <a:pt x="6633" y="33750"/>
                </a:lnTo>
                <a:close/>
                <a:moveTo>
                  <a:pt x="61248" y="33776"/>
                </a:moveTo>
                <a:cubicBezTo>
                  <a:pt x="61125" y="33776"/>
                  <a:pt x="61029" y="33867"/>
                  <a:pt x="61029" y="33995"/>
                </a:cubicBezTo>
                <a:cubicBezTo>
                  <a:pt x="61016" y="34131"/>
                  <a:pt x="61124" y="34239"/>
                  <a:pt x="61274" y="34239"/>
                </a:cubicBezTo>
                <a:cubicBezTo>
                  <a:pt x="61396" y="34239"/>
                  <a:pt x="61491" y="34131"/>
                  <a:pt x="61505" y="34008"/>
                </a:cubicBezTo>
                <a:cubicBezTo>
                  <a:pt x="61505" y="33872"/>
                  <a:pt x="61396" y="33777"/>
                  <a:pt x="61274" y="33777"/>
                </a:cubicBezTo>
                <a:cubicBezTo>
                  <a:pt x="61265" y="33776"/>
                  <a:pt x="61257" y="33776"/>
                  <a:pt x="61248" y="33776"/>
                </a:cubicBezTo>
                <a:close/>
                <a:moveTo>
                  <a:pt x="66738" y="33478"/>
                </a:moveTo>
                <a:cubicBezTo>
                  <a:pt x="66733" y="33478"/>
                  <a:pt x="66729" y="33478"/>
                  <a:pt x="66724" y="33478"/>
                </a:cubicBezTo>
                <a:cubicBezTo>
                  <a:pt x="66226" y="33492"/>
                  <a:pt x="66235" y="34239"/>
                  <a:pt x="66738" y="34239"/>
                </a:cubicBezTo>
                <a:cubicBezTo>
                  <a:pt x="66743" y="34239"/>
                  <a:pt x="66747" y="34239"/>
                  <a:pt x="66752" y="34239"/>
                </a:cubicBezTo>
                <a:cubicBezTo>
                  <a:pt x="67250" y="34226"/>
                  <a:pt x="67228" y="33478"/>
                  <a:pt x="66738" y="33478"/>
                </a:cubicBezTo>
                <a:close/>
                <a:moveTo>
                  <a:pt x="64006" y="33560"/>
                </a:moveTo>
                <a:cubicBezTo>
                  <a:pt x="63816" y="33573"/>
                  <a:pt x="63666" y="33723"/>
                  <a:pt x="63666" y="33913"/>
                </a:cubicBezTo>
                <a:cubicBezTo>
                  <a:pt x="63680" y="34103"/>
                  <a:pt x="63829" y="34253"/>
                  <a:pt x="64006" y="34253"/>
                </a:cubicBezTo>
                <a:cubicBezTo>
                  <a:pt x="64210" y="34253"/>
                  <a:pt x="64359" y="34103"/>
                  <a:pt x="64346" y="33899"/>
                </a:cubicBezTo>
                <a:cubicBezTo>
                  <a:pt x="64346" y="33723"/>
                  <a:pt x="64196" y="33573"/>
                  <a:pt x="64020" y="33573"/>
                </a:cubicBezTo>
                <a:lnTo>
                  <a:pt x="64006" y="33560"/>
                </a:lnTo>
                <a:close/>
                <a:moveTo>
                  <a:pt x="58522" y="33881"/>
                </a:moveTo>
                <a:cubicBezTo>
                  <a:pt x="58436" y="33881"/>
                  <a:pt x="58352" y="33967"/>
                  <a:pt x="58352" y="34063"/>
                </a:cubicBezTo>
                <a:cubicBezTo>
                  <a:pt x="58352" y="34149"/>
                  <a:pt x="58429" y="34257"/>
                  <a:pt x="58514" y="34257"/>
                </a:cubicBezTo>
                <a:cubicBezTo>
                  <a:pt x="58524" y="34257"/>
                  <a:pt x="58533" y="34255"/>
                  <a:pt x="58542" y="34253"/>
                </a:cubicBezTo>
                <a:cubicBezTo>
                  <a:pt x="58637" y="34198"/>
                  <a:pt x="58719" y="34144"/>
                  <a:pt x="58787" y="34076"/>
                </a:cubicBezTo>
                <a:cubicBezTo>
                  <a:pt x="58691" y="33995"/>
                  <a:pt x="58637" y="33913"/>
                  <a:pt x="58555" y="33886"/>
                </a:cubicBezTo>
                <a:cubicBezTo>
                  <a:pt x="58544" y="33883"/>
                  <a:pt x="58533" y="33881"/>
                  <a:pt x="58522" y="33881"/>
                </a:cubicBezTo>
                <a:close/>
                <a:moveTo>
                  <a:pt x="18390" y="33696"/>
                </a:moveTo>
                <a:lnTo>
                  <a:pt x="18594" y="34076"/>
                </a:lnTo>
                <a:lnTo>
                  <a:pt x="18241" y="34266"/>
                </a:lnTo>
                <a:lnTo>
                  <a:pt x="18037" y="33886"/>
                </a:lnTo>
                <a:lnTo>
                  <a:pt x="18390" y="33696"/>
                </a:lnTo>
                <a:close/>
                <a:moveTo>
                  <a:pt x="28693" y="33682"/>
                </a:moveTo>
                <a:cubicBezTo>
                  <a:pt x="28340" y="33723"/>
                  <a:pt x="28367" y="34266"/>
                  <a:pt x="28720" y="34266"/>
                </a:cubicBezTo>
                <a:cubicBezTo>
                  <a:pt x="28884" y="34253"/>
                  <a:pt x="29006" y="34117"/>
                  <a:pt x="29006" y="33954"/>
                </a:cubicBezTo>
                <a:cubicBezTo>
                  <a:pt x="28992" y="33804"/>
                  <a:pt x="28856" y="33682"/>
                  <a:pt x="28693" y="33682"/>
                </a:cubicBezTo>
                <a:close/>
                <a:moveTo>
                  <a:pt x="22414" y="33492"/>
                </a:moveTo>
                <a:cubicBezTo>
                  <a:pt x="22196" y="33505"/>
                  <a:pt x="22033" y="33682"/>
                  <a:pt x="22033" y="33899"/>
                </a:cubicBezTo>
                <a:cubicBezTo>
                  <a:pt x="22046" y="34096"/>
                  <a:pt x="22211" y="34267"/>
                  <a:pt x="22405" y="34267"/>
                </a:cubicBezTo>
                <a:cubicBezTo>
                  <a:pt x="22413" y="34267"/>
                  <a:pt x="22420" y="34267"/>
                  <a:pt x="22427" y="34266"/>
                </a:cubicBezTo>
                <a:cubicBezTo>
                  <a:pt x="22645" y="34266"/>
                  <a:pt x="22808" y="34090"/>
                  <a:pt x="22808" y="33872"/>
                </a:cubicBezTo>
                <a:cubicBezTo>
                  <a:pt x="22794" y="33655"/>
                  <a:pt x="22618" y="33492"/>
                  <a:pt x="22414" y="33492"/>
                </a:cubicBezTo>
                <a:close/>
                <a:moveTo>
                  <a:pt x="53077" y="34088"/>
                </a:moveTo>
                <a:cubicBezTo>
                  <a:pt x="53073" y="34088"/>
                  <a:pt x="53069" y="34088"/>
                  <a:pt x="53064" y="34090"/>
                </a:cubicBezTo>
                <a:cubicBezTo>
                  <a:pt x="53023" y="34090"/>
                  <a:pt x="52996" y="34158"/>
                  <a:pt x="52955" y="34198"/>
                </a:cubicBezTo>
                <a:cubicBezTo>
                  <a:pt x="52996" y="34226"/>
                  <a:pt x="53037" y="34294"/>
                  <a:pt x="53078" y="34294"/>
                </a:cubicBezTo>
                <a:cubicBezTo>
                  <a:pt x="53105" y="34294"/>
                  <a:pt x="53159" y="34226"/>
                  <a:pt x="53227" y="34185"/>
                </a:cubicBezTo>
                <a:cubicBezTo>
                  <a:pt x="53154" y="34136"/>
                  <a:pt x="53114" y="34088"/>
                  <a:pt x="53077" y="34088"/>
                </a:cubicBezTo>
                <a:close/>
                <a:moveTo>
                  <a:pt x="15658" y="33791"/>
                </a:moveTo>
                <a:lnTo>
                  <a:pt x="15849" y="34131"/>
                </a:lnTo>
                <a:lnTo>
                  <a:pt x="15509" y="34307"/>
                </a:lnTo>
                <a:lnTo>
                  <a:pt x="15332" y="33981"/>
                </a:lnTo>
                <a:lnTo>
                  <a:pt x="15658" y="33791"/>
                </a:lnTo>
                <a:close/>
                <a:moveTo>
                  <a:pt x="73021" y="33654"/>
                </a:moveTo>
                <a:cubicBezTo>
                  <a:pt x="72842" y="33654"/>
                  <a:pt x="72705" y="33798"/>
                  <a:pt x="72705" y="33967"/>
                </a:cubicBezTo>
                <a:cubicBezTo>
                  <a:pt x="72691" y="34144"/>
                  <a:pt x="72841" y="34307"/>
                  <a:pt x="73018" y="34307"/>
                </a:cubicBezTo>
                <a:cubicBezTo>
                  <a:pt x="73030" y="34308"/>
                  <a:pt x="73043" y="34309"/>
                  <a:pt x="73055" y="34309"/>
                </a:cubicBezTo>
                <a:cubicBezTo>
                  <a:pt x="73473" y="34309"/>
                  <a:pt x="73494" y="33654"/>
                  <a:pt x="73070" y="33654"/>
                </a:cubicBezTo>
                <a:cubicBezTo>
                  <a:pt x="73062" y="33654"/>
                  <a:pt x="73053" y="33654"/>
                  <a:pt x="73045" y="33655"/>
                </a:cubicBezTo>
                <a:cubicBezTo>
                  <a:pt x="73037" y="33654"/>
                  <a:pt x="73029" y="33654"/>
                  <a:pt x="73021" y="33654"/>
                </a:cubicBezTo>
                <a:close/>
                <a:moveTo>
                  <a:pt x="3874" y="33818"/>
                </a:moveTo>
                <a:lnTo>
                  <a:pt x="4078" y="34158"/>
                </a:lnTo>
                <a:lnTo>
                  <a:pt x="3752" y="34321"/>
                </a:lnTo>
                <a:lnTo>
                  <a:pt x="3575" y="33981"/>
                </a:lnTo>
                <a:lnTo>
                  <a:pt x="3874" y="33818"/>
                </a:lnTo>
                <a:close/>
                <a:moveTo>
                  <a:pt x="55831" y="33993"/>
                </a:moveTo>
                <a:cubicBezTo>
                  <a:pt x="55828" y="33993"/>
                  <a:pt x="55825" y="33994"/>
                  <a:pt x="55823" y="33995"/>
                </a:cubicBezTo>
                <a:cubicBezTo>
                  <a:pt x="55755" y="34008"/>
                  <a:pt x="55674" y="34076"/>
                  <a:pt x="55674" y="34131"/>
                </a:cubicBezTo>
                <a:cubicBezTo>
                  <a:pt x="55660" y="34185"/>
                  <a:pt x="55742" y="34239"/>
                  <a:pt x="55823" y="34348"/>
                </a:cubicBezTo>
                <a:cubicBezTo>
                  <a:pt x="55891" y="34239"/>
                  <a:pt x="55959" y="34171"/>
                  <a:pt x="55946" y="34117"/>
                </a:cubicBezTo>
                <a:cubicBezTo>
                  <a:pt x="55946" y="34067"/>
                  <a:pt x="55864" y="33993"/>
                  <a:pt x="55831" y="33993"/>
                </a:cubicBezTo>
                <a:close/>
                <a:moveTo>
                  <a:pt x="76591" y="33963"/>
                </a:moveTo>
                <a:cubicBezTo>
                  <a:pt x="76487" y="33963"/>
                  <a:pt x="76402" y="34050"/>
                  <a:pt x="76402" y="34158"/>
                </a:cubicBezTo>
                <a:cubicBezTo>
                  <a:pt x="76402" y="34259"/>
                  <a:pt x="76485" y="34349"/>
                  <a:pt x="76596" y="34349"/>
                </a:cubicBezTo>
                <a:cubicBezTo>
                  <a:pt x="76604" y="34349"/>
                  <a:pt x="76612" y="34349"/>
                  <a:pt x="76620" y="34348"/>
                </a:cubicBezTo>
                <a:cubicBezTo>
                  <a:pt x="76701" y="34334"/>
                  <a:pt x="76769" y="34253"/>
                  <a:pt x="76891" y="34171"/>
                </a:cubicBezTo>
                <a:cubicBezTo>
                  <a:pt x="76769" y="34076"/>
                  <a:pt x="76715" y="33995"/>
                  <a:pt x="76633" y="33967"/>
                </a:cubicBezTo>
                <a:cubicBezTo>
                  <a:pt x="76619" y="33964"/>
                  <a:pt x="76605" y="33963"/>
                  <a:pt x="76591" y="33963"/>
                </a:cubicBezTo>
                <a:close/>
                <a:moveTo>
                  <a:pt x="12899" y="33872"/>
                </a:moveTo>
                <a:lnTo>
                  <a:pt x="13089" y="34185"/>
                </a:lnTo>
                <a:lnTo>
                  <a:pt x="12750" y="34362"/>
                </a:lnTo>
                <a:lnTo>
                  <a:pt x="12586" y="34049"/>
                </a:lnTo>
                <a:lnTo>
                  <a:pt x="12899" y="33872"/>
                </a:lnTo>
                <a:close/>
                <a:moveTo>
                  <a:pt x="50319" y="34212"/>
                </a:moveTo>
                <a:cubicBezTo>
                  <a:pt x="50291" y="34212"/>
                  <a:pt x="50278" y="34266"/>
                  <a:pt x="50264" y="34294"/>
                </a:cubicBezTo>
                <a:cubicBezTo>
                  <a:pt x="50305" y="34321"/>
                  <a:pt x="50332" y="34348"/>
                  <a:pt x="50373" y="34362"/>
                </a:cubicBezTo>
                <a:cubicBezTo>
                  <a:pt x="50414" y="34362"/>
                  <a:pt x="50427" y="34307"/>
                  <a:pt x="50468" y="34253"/>
                </a:cubicBezTo>
                <a:cubicBezTo>
                  <a:pt x="50427" y="34226"/>
                  <a:pt x="50373" y="34212"/>
                  <a:pt x="50319" y="34212"/>
                </a:cubicBezTo>
                <a:close/>
                <a:moveTo>
                  <a:pt x="1155" y="33899"/>
                </a:moveTo>
                <a:lnTo>
                  <a:pt x="1318" y="34226"/>
                </a:lnTo>
                <a:lnTo>
                  <a:pt x="992" y="34389"/>
                </a:lnTo>
                <a:lnTo>
                  <a:pt x="788" y="34049"/>
                </a:lnTo>
                <a:lnTo>
                  <a:pt x="1155" y="33899"/>
                </a:lnTo>
                <a:close/>
                <a:moveTo>
                  <a:pt x="25975" y="33723"/>
                </a:moveTo>
                <a:cubicBezTo>
                  <a:pt x="25526" y="33723"/>
                  <a:pt x="25513" y="34402"/>
                  <a:pt x="25975" y="34402"/>
                </a:cubicBezTo>
                <a:cubicBezTo>
                  <a:pt x="25982" y="34403"/>
                  <a:pt x="25990" y="34403"/>
                  <a:pt x="25997" y="34403"/>
                </a:cubicBezTo>
                <a:cubicBezTo>
                  <a:pt x="26164" y="34403"/>
                  <a:pt x="26301" y="34259"/>
                  <a:pt x="26301" y="34090"/>
                </a:cubicBezTo>
                <a:lnTo>
                  <a:pt x="26315" y="34090"/>
                </a:lnTo>
                <a:cubicBezTo>
                  <a:pt x="26315" y="33899"/>
                  <a:pt x="26165" y="33736"/>
                  <a:pt x="25975" y="33723"/>
                </a:cubicBezTo>
                <a:close/>
                <a:moveTo>
                  <a:pt x="10181" y="33927"/>
                </a:moveTo>
                <a:lnTo>
                  <a:pt x="10357" y="34253"/>
                </a:lnTo>
                <a:lnTo>
                  <a:pt x="10045" y="34416"/>
                </a:lnTo>
                <a:lnTo>
                  <a:pt x="9868" y="34117"/>
                </a:lnTo>
                <a:lnTo>
                  <a:pt x="10181" y="33927"/>
                </a:lnTo>
                <a:close/>
                <a:moveTo>
                  <a:pt x="70338" y="33654"/>
                </a:moveTo>
                <a:cubicBezTo>
                  <a:pt x="70330" y="33654"/>
                  <a:pt x="70321" y="33654"/>
                  <a:pt x="70313" y="33655"/>
                </a:cubicBezTo>
                <a:cubicBezTo>
                  <a:pt x="70109" y="33655"/>
                  <a:pt x="69946" y="33818"/>
                  <a:pt x="69932" y="34022"/>
                </a:cubicBezTo>
                <a:cubicBezTo>
                  <a:pt x="69919" y="34239"/>
                  <a:pt x="70095" y="34416"/>
                  <a:pt x="70313" y="34416"/>
                </a:cubicBezTo>
                <a:cubicBezTo>
                  <a:pt x="70321" y="34416"/>
                  <a:pt x="70330" y="34417"/>
                  <a:pt x="70338" y="34417"/>
                </a:cubicBezTo>
                <a:cubicBezTo>
                  <a:pt x="70834" y="34417"/>
                  <a:pt x="70834" y="33654"/>
                  <a:pt x="70338" y="33654"/>
                </a:cubicBezTo>
                <a:close/>
                <a:moveTo>
                  <a:pt x="7449" y="33995"/>
                </a:moveTo>
                <a:lnTo>
                  <a:pt x="7625" y="34334"/>
                </a:lnTo>
                <a:lnTo>
                  <a:pt x="7285" y="34498"/>
                </a:lnTo>
                <a:lnTo>
                  <a:pt x="7109" y="34171"/>
                </a:lnTo>
                <a:lnTo>
                  <a:pt x="7449" y="33995"/>
                </a:lnTo>
                <a:close/>
                <a:moveTo>
                  <a:pt x="59371" y="34103"/>
                </a:moveTo>
                <a:cubicBezTo>
                  <a:pt x="59262" y="34103"/>
                  <a:pt x="59167" y="34198"/>
                  <a:pt x="59167" y="34321"/>
                </a:cubicBezTo>
                <a:cubicBezTo>
                  <a:pt x="59167" y="34430"/>
                  <a:pt x="59262" y="34511"/>
                  <a:pt x="59371" y="34511"/>
                </a:cubicBezTo>
                <a:cubicBezTo>
                  <a:pt x="59377" y="34512"/>
                  <a:pt x="59383" y="34512"/>
                  <a:pt x="59389" y="34512"/>
                </a:cubicBezTo>
                <a:cubicBezTo>
                  <a:pt x="59478" y="34512"/>
                  <a:pt x="59561" y="34423"/>
                  <a:pt x="59561" y="34334"/>
                </a:cubicBezTo>
                <a:cubicBezTo>
                  <a:pt x="59575" y="34212"/>
                  <a:pt x="59493" y="34117"/>
                  <a:pt x="59371" y="34103"/>
                </a:cubicBezTo>
                <a:close/>
                <a:moveTo>
                  <a:pt x="23280" y="33749"/>
                </a:moveTo>
                <a:cubicBezTo>
                  <a:pt x="23268" y="33749"/>
                  <a:pt x="23256" y="33749"/>
                  <a:pt x="23243" y="33750"/>
                </a:cubicBezTo>
                <a:cubicBezTo>
                  <a:pt x="23039" y="33764"/>
                  <a:pt x="22876" y="33913"/>
                  <a:pt x="22862" y="34117"/>
                </a:cubicBezTo>
                <a:cubicBezTo>
                  <a:pt x="22862" y="34321"/>
                  <a:pt x="23025" y="34511"/>
                  <a:pt x="23243" y="34511"/>
                </a:cubicBezTo>
                <a:cubicBezTo>
                  <a:pt x="23256" y="34512"/>
                  <a:pt x="23268" y="34513"/>
                  <a:pt x="23280" y="34513"/>
                </a:cubicBezTo>
                <a:cubicBezTo>
                  <a:pt x="23774" y="34513"/>
                  <a:pt x="23774" y="33749"/>
                  <a:pt x="23280" y="33749"/>
                </a:cubicBezTo>
                <a:close/>
                <a:moveTo>
                  <a:pt x="19219" y="33940"/>
                </a:moveTo>
                <a:cubicBezTo>
                  <a:pt x="19287" y="34049"/>
                  <a:pt x="19355" y="34185"/>
                  <a:pt x="19423" y="34321"/>
                </a:cubicBezTo>
                <a:lnTo>
                  <a:pt x="19043" y="34525"/>
                </a:lnTo>
                <a:lnTo>
                  <a:pt x="18839" y="34144"/>
                </a:lnTo>
                <a:lnTo>
                  <a:pt x="19219" y="33940"/>
                </a:lnTo>
                <a:close/>
                <a:moveTo>
                  <a:pt x="29536" y="33981"/>
                </a:moveTo>
                <a:cubicBezTo>
                  <a:pt x="29386" y="33995"/>
                  <a:pt x="29278" y="34117"/>
                  <a:pt x="29291" y="34266"/>
                </a:cubicBezTo>
                <a:cubicBezTo>
                  <a:pt x="29291" y="34416"/>
                  <a:pt x="29414" y="34525"/>
                  <a:pt x="29563" y="34525"/>
                </a:cubicBezTo>
                <a:cubicBezTo>
                  <a:pt x="29713" y="34511"/>
                  <a:pt x="29821" y="34389"/>
                  <a:pt x="29821" y="34239"/>
                </a:cubicBezTo>
                <a:cubicBezTo>
                  <a:pt x="29808" y="34090"/>
                  <a:pt x="29686" y="33981"/>
                  <a:pt x="29536" y="33981"/>
                </a:cubicBezTo>
                <a:close/>
                <a:moveTo>
                  <a:pt x="73860" y="33913"/>
                </a:moveTo>
                <a:cubicBezTo>
                  <a:pt x="73684" y="33913"/>
                  <a:pt x="73548" y="34049"/>
                  <a:pt x="73561" y="34226"/>
                </a:cubicBezTo>
                <a:cubicBezTo>
                  <a:pt x="73548" y="34394"/>
                  <a:pt x="73684" y="34526"/>
                  <a:pt x="73850" y="34526"/>
                </a:cubicBezTo>
                <a:cubicBezTo>
                  <a:pt x="73858" y="34526"/>
                  <a:pt x="73866" y="34525"/>
                  <a:pt x="73874" y="34525"/>
                </a:cubicBezTo>
                <a:cubicBezTo>
                  <a:pt x="74037" y="34525"/>
                  <a:pt x="74173" y="34389"/>
                  <a:pt x="74173" y="34212"/>
                </a:cubicBezTo>
                <a:cubicBezTo>
                  <a:pt x="74173" y="34035"/>
                  <a:pt x="74023" y="33913"/>
                  <a:pt x="73860" y="33913"/>
                </a:cubicBezTo>
                <a:close/>
                <a:moveTo>
                  <a:pt x="68799" y="34499"/>
                </a:moveTo>
                <a:cubicBezTo>
                  <a:pt x="68800" y="34503"/>
                  <a:pt x="68800" y="34507"/>
                  <a:pt x="68801" y="34511"/>
                </a:cubicBezTo>
                <a:lnTo>
                  <a:pt x="68804" y="34511"/>
                </a:lnTo>
                <a:cubicBezTo>
                  <a:pt x="68804" y="34516"/>
                  <a:pt x="68803" y="34521"/>
                  <a:pt x="68803" y="34525"/>
                </a:cubicBezTo>
                <a:lnTo>
                  <a:pt x="68803" y="34525"/>
                </a:lnTo>
                <a:cubicBezTo>
                  <a:pt x="68803" y="34526"/>
                  <a:pt x="68803" y="34526"/>
                  <a:pt x="68802" y="34526"/>
                </a:cubicBezTo>
                <a:lnTo>
                  <a:pt x="68802" y="34526"/>
                </a:lnTo>
                <a:cubicBezTo>
                  <a:pt x="68802" y="34521"/>
                  <a:pt x="68801" y="34516"/>
                  <a:pt x="68801" y="34511"/>
                </a:cubicBezTo>
                <a:lnTo>
                  <a:pt x="68790" y="34511"/>
                </a:lnTo>
                <a:cubicBezTo>
                  <a:pt x="68793" y="34507"/>
                  <a:pt x="68796" y="34503"/>
                  <a:pt x="68799" y="34499"/>
                </a:cubicBezTo>
                <a:close/>
                <a:moveTo>
                  <a:pt x="56598" y="34212"/>
                </a:moveTo>
                <a:cubicBezTo>
                  <a:pt x="56571" y="34239"/>
                  <a:pt x="56503" y="34294"/>
                  <a:pt x="56489" y="34362"/>
                </a:cubicBezTo>
                <a:cubicBezTo>
                  <a:pt x="56465" y="34446"/>
                  <a:pt x="56526" y="34529"/>
                  <a:pt x="56615" y="34529"/>
                </a:cubicBezTo>
                <a:cubicBezTo>
                  <a:pt x="56627" y="34529"/>
                  <a:pt x="56640" y="34528"/>
                  <a:pt x="56653" y="34525"/>
                </a:cubicBezTo>
                <a:cubicBezTo>
                  <a:pt x="56721" y="34511"/>
                  <a:pt x="56775" y="34457"/>
                  <a:pt x="56802" y="34389"/>
                </a:cubicBezTo>
                <a:cubicBezTo>
                  <a:pt x="56829" y="34280"/>
                  <a:pt x="56761" y="34212"/>
                  <a:pt x="56598" y="34212"/>
                </a:cubicBezTo>
                <a:close/>
                <a:moveTo>
                  <a:pt x="62103" y="33954"/>
                </a:moveTo>
                <a:cubicBezTo>
                  <a:pt x="61940" y="33954"/>
                  <a:pt x="61804" y="34076"/>
                  <a:pt x="61790" y="34239"/>
                </a:cubicBezTo>
                <a:cubicBezTo>
                  <a:pt x="61790" y="34402"/>
                  <a:pt x="61913" y="34538"/>
                  <a:pt x="62076" y="34538"/>
                </a:cubicBezTo>
                <a:cubicBezTo>
                  <a:pt x="62239" y="34538"/>
                  <a:pt x="62375" y="34416"/>
                  <a:pt x="62375" y="34266"/>
                </a:cubicBezTo>
                <a:lnTo>
                  <a:pt x="62375" y="34253"/>
                </a:lnTo>
                <a:cubicBezTo>
                  <a:pt x="62388" y="34090"/>
                  <a:pt x="62253" y="33954"/>
                  <a:pt x="62103" y="33954"/>
                </a:cubicBezTo>
                <a:close/>
                <a:moveTo>
                  <a:pt x="67551" y="33708"/>
                </a:moveTo>
                <a:cubicBezTo>
                  <a:pt x="67386" y="33708"/>
                  <a:pt x="67238" y="33814"/>
                  <a:pt x="67187" y="33967"/>
                </a:cubicBezTo>
                <a:cubicBezTo>
                  <a:pt x="67119" y="34144"/>
                  <a:pt x="67187" y="34321"/>
                  <a:pt x="67336" y="34430"/>
                </a:cubicBezTo>
                <a:cubicBezTo>
                  <a:pt x="67391" y="34457"/>
                  <a:pt x="67446" y="34485"/>
                  <a:pt x="67501" y="34512"/>
                </a:cubicBezTo>
                <a:lnTo>
                  <a:pt x="67501" y="34512"/>
                </a:lnTo>
                <a:cubicBezTo>
                  <a:pt x="67528" y="34519"/>
                  <a:pt x="67555" y="34528"/>
                  <a:pt x="67581" y="34538"/>
                </a:cubicBezTo>
                <a:lnTo>
                  <a:pt x="67583" y="34543"/>
                </a:lnTo>
                <a:lnTo>
                  <a:pt x="67583" y="34543"/>
                </a:lnTo>
                <a:lnTo>
                  <a:pt x="67744" y="34457"/>
                </a:lnTo>
                <a:cubicBezTo>
                  <a:pt x="68097" y="34266"/>
                  <a:pt x="67989" y="33723"/>
                  <a:pt x="67581" y="33709"/>
                </a:cubicBezTo>
                <a:cubicBezTo>
                  <a:pt x="67571" y="33708"/>
                  <a:pt x="67561" y="33708"/>
                  <a:pt x="67551" y="33708"/>
                </a:cubicBezTo>
                <a:close/>
                <a:moveTo>
                  <a:pt x="77422" y="34185"/>
                </a:moveTo>
                <a:cubicBezTo>
                  <a:pt x="77354" y="34294"/>
                  <a:pt x="77286" y="34362"/>
                  <a:pt x="77299" y="34416"/>
                </a:cubicBezTo>
                <a:cubicBezTo>
                  <a:pt x="77313" y="34484"/>
                  <a:pt x="77367" y="34538"/>
                  <a:pt x="77449" y="34552"/>
                </a:cubicBezTo>
                <a:cubicBezTo>
                  <a:pt x="77456" y="34553"/>
                  <a:pt x="77463" y="34553"/>
                  <a:pt x="77469" y="34553"/>
                </a:cubicBezTo>
                <a:cubicBezTo>
                  <a:pt x="77553" y="34553"/>
                  <a:pt x="77611" y="34477"/>
                  <a:pt x="77598" y="34389"/>
                </a:cubicBezTo>
                <a:cubicBezTo>
                  <a:pt x="77571" y="34321"/>
                  <a:pt x="77503" y="34280"/>
                  <a:pt x="77422" y="34185"/>
                </a:cubicBezTo>
                <a:close/>
                <a:moveTo>
                  <a:pt x="4703" y="34076"/>
                </a:moveTo>
                <a:lnTo>
                  <a:pt x="4866" y="34416"/>
                </a:lnTo>
                <a:lnTo>
                  <a:pt x="4567" y="34565"/>
                </a:lnTo>
                <a:lnTo>
                  <a:pt x="4363" y="34239"/>
                </a:lnTo>
                <a:lnTo>
                  <a:pt x="4703" y="34076"/>
                </a:lnTo>
                <a:close/>
                <a:moveTo>
                  <a:pt x="16487" y="34035"/>
                </a:moveTo>
                <a:lnTo>
                  <a:pt x="16678" y="34375"/>
                </a:lnTo>
                <a:lnTo>
                  <a:pt x="16338" y="34565"/>
                </a:lnTo>
                <a:lnTo>
                  <a:pt x="16148" y="34226"/>
                </a:lnTo>
                <a:lnTo>
                  <a:pt x="16487" y="34035"/>
                </a:lnTo>
                <a:close/>
                <a:moveTo>
                  <a:pt x="64849" y="33804"/>
                </a:moveTo>
                <a:cubicBezTo>
                  <a:pt x="64345" y="33804"/>
                  <a:pt x="64323" y="34552"/>
                  <a:pt x="64822" y="34565"/>
                </a:cubicBezTo>
                <a:cubicBezTo>
                  <a:pt x="64830" y="34566"/>
                  <a:pt x="64839" y="34566"/>
                  <a:pt x="64848" y="34566"/>
                </a:cubicBezTo>
                <a:cubicBezTo>
                  <a:pt x="65326" y="34566"/>
                  <a:pt x="65356" y="33831"/>
                  <a:pt x="64862" y="33804"/>
                </a:cubicBezTo>
                <a:cubicBezTo>
                  <a:pt x="64858" y="33804"/>
                  <a:pt x="64853" y="33804"/>
                  <a:pt x="64849" y="33804"/>
                </a:cubicBezTo>
                <a:close/>
                <a:moveTo>
                  <a:pt x="13755" y="34090"/>
                </a:moveTo>
                <a:lnTo>
                  <a:pt x="13919" y="34430"/>
                </a:lnTo>
                <a:lnTo>
                  <a:pt x="13579" y="34606"/>
                </a:lnTo>
                <a:lnTo>
                  <a:pt x="13416" y="34280"/>
                </a:lnTo>
                <a:lnTo>
                  <a:pt x="13755" y="34090"/>
                </a:lnTo>
                <a:close/>
                <a:moveTo>
                  <a:pt x="51188" y="34375"/>
                </a:moveTo>
                <a:cubicBezTo>
                  <a:pt x="51134" y="34430"/>
                  <a:pt x="51080" y="34470"/>
                  <a:pt x="51080" y="34498"/>
                </a:cubicBezTo>
                <a:cubicBezTo>
                  <a:pt x="51080" y="34538"/>
                  <a:pt x="51134" y="34593"/>
                  <a:pt x="51161" y="34633"/>
                </a:cubicBezTo>
                <a:cubicBezTo>
                  <a:pt x="51188" y="34606"/>
                  <a:pt x="51256" y="34579"/>
                  <a:pt x="51256" y="34552"/>
                </a:cubicBezTo>
                <a:cubicBezTo>
                  <a:pt x="51256" y="34525"/>
                  <a:pt x="51229" y="34457"/>
                  <a:pt x="51188" y="34375"/>
                </a:cubicBezTo>
                <a:close/>
                <a:moveTo>
                  <a:pt x="71156" y="33899"/>
                </a:moveTo>
                <a:cubicBezTo>
                  <a:pt x="70938" y="33899"/>
                  <a:pt x="70761" y="34063"/>
                  <a:pt x="70761" y="34280"/>
                </a:cubicBezTo>
                <a:cubicBezTo>
                  <a:pt x="70775" y="34470"/>
                  <a:pt x="70938" y="34633"/>
                  <a:pt x="71142" y="34633"/>
                </a:cubicBezTo>
                <a:cubicBezTo>
                  <a:pt x="71149" y="34634"/>
                  <a:pt x="71157" y="34634"/>
                  <a:pt x="71164" y="34634"/>
                </a:cubicBezTo>
                <a:cubicBezTo>
                  <a:pt x="71346" y="34634"/>
                  <a:pt x="71509" y="34476"/>
                  <a:pt x="71509" y="34280"/>
                </a:cubicBezTo>
                <a:cubicBezTo>
                  <a:pt x="71509" y="34076"/>
                  <a:pt x="71359" y="33913"/>
                  <a:pt x="71156" y="33913"/>
                </a:cubicBezTo>
                <a:lnTo>
                  <a:pt x="71156" y="33899"/>
                </a:lnTo>
                <a:close/>
                <a:moveTo>
                  <a:pt x="26790" y="33981"/>
                </a:moveTo>
                <a:cubicBezTo>
                  <a:pt x="26614" y="33981"/>
                  <a:pt x="26464" y="34131"/>
                  <a:pt x="26464" y="34307"/>
                </a:cubicBezTo>
                <a:cubicBezTo>
                  <a:pt x="26451" y="34484"/>
                  <a:pt x="26600" y="34633"/>
                  <a:pt x="26777" y="34647"/>
                </a:cubicBezTo>
                <a:cubicBezTo>
                  <a:pt x="26967" y="34647"/>
                  <a:pt x="27130" y="34498"/>
                  <a:pt x="27130" y="34307"/>
                </a:cubicBezTo>
                <a:cubicBezTo>
                  <a:pt x="27117" y="34131"/>
                  <a:pt x="26967" y="33981"/>
                  <a:pt x="26790" y="33981"/>
                </a:cubicBezTo>
                <a:close/>
                <a:moveTo>
                  <a:pt x="53893" y="34348"/>
                </a:moveTo>
                <a:cubicBezTo>
                  <a:pt x="53839" y="34362"/>
                  <a:pt x="53785" y="34402"/>
                  <a:pt x="53771" y="34457"/>
                </a:cubicBezTo>
                <a:cubicBezTo>
                  <a:pt x="53757" y="34498"/>
                  <a:pt x="53825" y="34552"/>
                  <a:pt x="53880" y="34647"/>
                </a:cubicBezTo>
                <a:cubicBezTo>
                  <a:pt x="53948" y="34565"/>
                  <a:pt x="54016" y="34525"/>
                  <a:pt x="54016" y="34470"/>
                </a:cubicBezTo>
                <a:cubicBezTo>
                  <a:pt x="54002" y="34416"/>
                  <a:pt x="53961" y="34362"/>
                  <a:pt x="53893" y="34348"/>
                </a:cubicBezTo>
                <a:close/>
                <a:moveTo>
                  <a:pt x="1985" y="34158"/>
                </a:moveTo>
                <a:lnTo>
                  <a:pt x="2161" y="34457"/>
                </a:lnTo>
                <a:lnTo>
                  <a:pt x="1821" y="34661"/>
                </a:lnTo>
                <a:lnTo>
                  <a:pt x="1645" y="34321"/>
                </a:lnTo>
                <a:lnTo>
                  <a:pt x="1985" y="34158"/>
                </a:lnTo>
                <a:close/>
                <a:moveTo>
                  <a:pt x="48416" y="34525"/>
                </a:moveTo>
                <a:cubicBezTo>
                  <a:pt x="48402" y="34525"/>
                  <a:pt x="48361" y="34565"/>
                  <a:pt x="48361" y="34579"/>
                </a:cubicBezTo>
                <a:cubicBezTo>
                  <a:pt x="48388" y="34620"/>
                  <a:pt x="48402" y="34647"/>
                  <a:pt x="48429" y="34674"/>
                </a:cubicBezTo>
                <a:cubicBezTo>
                  <a:pt x="48456" y="34633"/>
                  <a:pt x="48497" y="34606"/>
                  <a:pt x="48497" y="34593"/>
                </a:cubicBezTo>
                <a:cubicBezTo>
                  <a:pt x="48470" y="34565"/>
                  <a:pt x="48443" y="34538"/>
                  <a:pt x="48416" y="34525"/>
                </a:cubicBezTo>
                <a:close/>
                <a:moveTo>
                  <a:pt x="11010" y="34171"/>
                </a:moveTo>
                <a:lnTo>
                  <a:pt x="11173" y="34511"/>
                </a:lnTo>
                <a:lnTo>
                  <a:pt x="10874" y="34688"/>
                </a:lnTo>
                <a:lnTo>
                  <a:pt x="10697" y="34348"/>
                </a:lnTo>
                <a:lnTo>
                  <a:pt x="11010" y="34171"/>
                </a:lnTo>
                <a:close/>
                <a:moveTo>
                  <a:pt x="24072" y="33995"/>
                </a:moveTo>
                <a:cubicBezTo>
                  <a:pt x="23882" y="33995"/>
                  <a:pt x="23705" y="34158"/>
                  <a:pt x="23705" y="34362"/>
                </a:cubicBezTo>
                <a:cubicBezTo>
                  <a:pt x="23691" y="34552"/>
                  <a:pt x="23841" y="34729"/>
                  <a:pt x="24045" y="34742"/>
                </a:cubicBezTo>
                <a:cubicBezTo>
                  <a:pt x="24262" y="34742"/>
                  <a:pt x="24439" y="34579"/>
                  <a:pt x="24439" y="34375"/>
                </a:cubicBezTo>
                <a:cubicBezTo>
                  <a:pt x="24439" y="34171"/>
                  <a:pt x="24276" y="34008"/>
                  <a:pt x="24072" y="33995"/>
                </a:cubicBezTo>
                <a:close/>
                <a:moveTo>
                  <a:pt x="30392" y="34239"/>
                </a:moveTo>
                <a:cubicBezTo>
                  <a:pt x="30256" y="34239"/>
                  <a:pt x="30148" y="34334"/>
                  <a:pt x="30134" y="34484"/>
                </a:cubicBezTo>
                <a:cubicBezTo>
                  <a:pt x="30120" y="34620"/>
                  <a:pt x="30229" y="34742"/>
                  <a:pt x="30365" y="34742"/>
                </a:cubicBezTo>
                <a:cubicBezTo>
                  <a:pt x="30501" y="34742"/>
                  <a:pt x="30610" y="34647"/>
                  <a:pt x="30623" y="34511"/>
                </a:cubicBezTo>
                <a:lnTo>
                  <a:pt x="30637" y="34511"/>
                </a:lnTo>
                <a:cubicBezTo>
                  <a:pt x="30637" y="34375"/>
                  <a:pt x="30528" y="34253"/>
                  <a:pt x="30392" y="34239"/>
                </a:cubicBezTo>
                <a:close/>
                <a:moveTo>
                  <a:pt x="8291" y="34266"/>
                </a:moveTo>
                <a:lnTo>
                  <a:pt x="8454" y="34565"/>
                </a:lnTo>
                <a:lnTo>
                  <a:pt x="8115" y="34756"/>
                </a:lnTo>
                <a:lnTo>
                  <a:pt x="7952" y="34443"/>
                </a:lnTo>
                <a:lnTo>
                  <a:pt x="8291" y="34266"/>
                </a:lnTo>
                <a:close/>
                <a:moveTo>
                  <a:pt x="74701" y="34211"/>
                </a:moveTo>
                <a:cubicBezTo>
                  <a:pt x="74692" y="34211"/>
                  <a:pt x="74684" y="34211"/>
                  <a:pt x="74676" y="34212"/>
                </a:cubicBezTo>
                <a:cubicBezTo>
                  <a:pt x="74418" y="34239"/>
                  <a:pt x="74309" y="34538"/>
                  <a:pt x="74499" y="34715"/>
                </a:cubicBezTo>
                <a:cubicBezTo>
                  <a:pt x="74556" y="34764"/>
                  <a:pt x="74623" y="34786"/>
                  <a:pt x="74688" y="34786"/>
                </a:cubicBezTo>
                <a:cubicBezTo>
                  <a:pt x="74840" y="34786"/>
                  <a:pt x="74984" y="34665"/>
                  <a:pt x="74975" y="34484"/>
                </a:cubicBezTo>
                <a:cubicBezTo>
                  <a:pt x="74975" y="34329"/>
                  <a:pt x="74852" y="34211"/>
                  <a:pt x="74701" y="34211"/>
                </a:cubicBezTo>
                <a:close/>
                <a:moveTo>
                  <a:pt x="60187" y="34334"/>
                </a:moveTo>
                <a:cubicBezTo>
                  <a:pt x="59887" y="34334"/>
                  <a:pt x="59878" y="34783"/>
                  <a:pt x="60187" y="34797"/>
                </a:cubicBezTo>
                <a:cubicBezTo>
                  <a:pt x="60486" y="34797"/>
                  <a:pt x="60499" y="34348"/>
                  <a:pt x="60200" y="34334"/>
                </a:cubicBezTo>
                <a:cubicBezTo>
                  <a:pt x="60196" y="34334"/>
                  <a:pt x="60191" y="34334"/>
                  <a:pt x="60187" y="34334"/>
                </a:cubicBezTo>
                <a:close/>
                <a:moveTo>
                  <a:pt x="78251" y="34606"/>
                </a:moveTo>
                <a:cubicBezTo>
                  <a:pt x="78237" y="34606"/>
                  <a:pt x="78183" y="34661"/>
                  <a:pt x="78183" y="34674"/>
                </a:cubicBezTo>
                <a:cubicBezTo>
                  <a:pt x="78196" y="34701"/>
                  <a:pt x="78237" y="34742"/>
                  <a:pt x="78278" y="34797"/>
                </a:cubicBezTo>
                <a:cubicBezTo>
                  <a:pt x="78319" y="34742"/>
                  <a:pt x="78346" y="34701"/>
                  <a:pt x="78346" y="34674"/>
                </a:cubicBezTo>
                <a:cubicBezTo>
                  <a:pt x="78319" y="34647"/>
                  <a:pt x="78291" y="34620"/>
                  <a:pt x="78251" y="34606"/>
                </a:cubicBezTo>
                <a:close/>
                <a:moveTo>
                  <a:pt x="32023" y="34797"/>
                </a:moveTo>
                <a:cubicBezTo>
                  <a:pt x="32026" y="34797"/>
                  <a:pt x="32028" y="34797"/>
                  <a:pt x="32030" y="34797"/>
                </a:cubicBezTo>
                <a:lnTo>
                  <a:pt x="32030" y="34797"/>
                </a:lnTo>
                <a:cubicBezTo>
                  <a:pt x="32032" y="34797"/>
                  <a:pt x="32035" y="34797"/>
                  <a:pt x="32037" y="34797"/>
                </a:cubicBezTo>
                <a:close/>
                <a:moveTo>
                  <a:pt x="5532" y="34334"/>
                </a:moveTo>
                <a:lnTo>
                  <a:pt x="5709" y="34633"/>
                </a:lnTo>
                <a:lnTo>
                  <a:pt x="5396" y="34810"/>
                </a:lnTo>
                <a:lnTo>
                  <a:pt x="5219" y="34498"/>
                </a:lnTo>
                <a:lnTo>
                  <a:pt x="5532" y="34334"/>
                </a:lnTo>
                <a:close/>
                <a:moveTo>
                  <a:pt x="57434" y="34469"/>
                </a:moveTo>
                <a:cubicBezTo>
                  <a:pt x="57348" y="34469"/>
                  <a:pt x="57279" y="34546"/>
                  <a:pt x="57291" y="34647"/>
                </a:cubicBezTo>
                <a:cubicBezTo>
                  <a:pt x="57291" y="34742"/>
                  <a:pt x="57373" y="34810"/>
                  <a:pt x="57468" y="34810"/>
                </a:cubicBezTo>
                <a:cubicBezTo>
                  <a:pt x="57577" y="34810"/>
                  <a:pt x="57658" y="34729"/>
                  <a:pt x="57658" y="34579"/>
                </a:cubicBezTo>
                <a:cubicBezTo>
                  <a:pt x="57604" y="34552"/>
                  <a:pt x="57536" y="34484"/>
                  <a:pt x="57455" y="34470"/>
                </a:cubicBezTo>
                <a:cubicBezTo>
                  <a:pt x="57448" y="34469"/>
                  <a:pt x="57441" y="34469"/>
                  <a:pt x="57434" y="34469"/>
                </a:cubicBezTo>
                <a:close/>
                <a:moveTo>
                  <a:pt x="17317" y="34266"/>
                </a:moveTo>
                <a:lnTo>
                  <a:pt x="17507" y="34620"/>
                </a:lnTo>
                <a:lnTo>
                  <a:pt x="17153" y="34824"/>
                </a:lnTo>
                <a:lnTo>
                  <a:pt x="16977" y="34470"/>
                </a:lnTo>
                <a:lnTo>
                  <a:pt x="17317" y="34266"/>
                </a:lnTo>
                <a:close/>
                <a:moveTo>
                  <a:pt x="62927" y="34157"/>
                </a:moveTo>
                <a:cubicBezTo>
                  <a:pt x="62920" y="34157"/>
                  <a:pt x="62912" y="34157"/>
                  <a:pt x="62905" y="34158"/>
                </a:cubicBezTo>
                <a:lnTo>
                  <a:pt x="62919" y="34158"/>
                </a:lnTo>
                <a:cubicBezTo>
                  <a:pt x="62728" y="34158"/>
                  <a:pt x="62565" y="34307"/>
                  <a:pt x="62579" y="34511"/>
                </a:cubicBezTo>
                <a:cubicBezTo>
                  <a:pt x="62579" y="34688"/>
                  <a:pt x="62728" y="34824"/>
                  <a:pt x="62905" y="34837"/>
                </a:cubicBezTo>
                <a:cubicBezTo>
                  <a:pt x="63095" y="34837"/>
                  <a:pt x="63258" y="34688"/>
                  <a:pt x="63258" y="34498"/>
                </a:cubicBezTo>
                <a:cubicBezTo>
                  <a:pt x="63258" y="34315"/>
                  <a:pt x="63108" y="34157"/>
                  <a:pt x="62927" y="34157"/>
                </a:cubicBezTo>
                <a:close/>
                <a:moveTo>
                  <a:pt x="21136" y="34824"/>
                </a:moveTo>
                <a:cubicBezTo>
                  <a:pt x="21141" y="34828"/>
                  <a:pt x="21145" y="34833"/>
                  <a:pt x="21149" y="34837"/>
                </a:cubicBezTo>
                <a:lnTo>
                  <a:pt x="21149" y="34837"/>
                </a:lnTo>
                <a:cubicBezTo>
                  <a:pt x="21149" y="34837"/>
                  <a:pt x="21149" y="34837"/>
                  <a:pt x="21150" y="34837"/>
                </a:cubicBezTo>
                <a:lnTo>
                  <a:pt x="21136" y="34824"/>
                </a:lnTo>
                <a:close/>
                <a:moveTo>
                  <a:pt x="54709" y="34565"/>
                </a:moveTo>
                <a:cubicBezTo>
                  <a:pt x="54668" y="34565"/>
                  <a:pt x="54559" y="34661"/>
                  <a:pt x="54573" y="34688"/>
                </a:cubicBezTo>
                <a:cubicBezTo>
                  <a:pt x="54587" y="34756"/>
                  <a:pt x="54641" y="34824"/>
                  <a:pt x="54709" y="34851"/>
                </a:cubicBezTo>
                <a:cubicBezTo>
                  <a:pt x="54712" y="34852"/>
                  <a:pt x="54716" y="34853"/>
                  <a:pt x="54720" y="34853"/>
                </a:cubicBezTo>
                <a:cubicBezTo>
                  <a:pt x="54764" y="34853"/>
                  <a:pt x="54842" y="34791"/>
                  <a:pt x="54954" y="34729"/>
                </a:cubicBezTo>
                <a:cubicBezTo>
                  <a:pt x="54831" y="34633"/>
                  <a:pt x="54777" y="34579"/>
                  <a:pt x="54709" y="34565"/>
                </a:cubicBezTo>
                <a:close/>
                <a:moveTo>
                  <a:pt x="2814" y="34402"/>
                </a:moveTo>
                <a:lnTo>
                  <a:pt x="2977" y="34701"/>
                </a:lnTo>
                <a:lnTo>
                  <a:pt x="2678" y="34878"/>
                </a:lnTo>
                <a:lnTo>
                  <a:pt x="2487" y="34565"/>
                </a:lnTo>
                <a:lnTo>
                  <a:pt x="2814" y="34402"/>
                </a:lnTo>
                <a:close/>
                <a:moveTo>
                  <a:pt x="14585" y="34348"/>
                </a:moveTo>
                <a:lnTo>
                  <a:pt x="14761" y="34701"/>
                </a:lnTo>
                <a:lnTo>
                  <a:pt x="14421" y="34878"/>
                </a:lnTo>
                <a:lnTo>
                  <a:pt x="14245" y="34538"/>
                </a:lnTo>
                <a:lnTo>
                  <a:pt x="14585" y="34348"/>
                </a:lnTo>
                <a:close/>
                <a:moveTo>
                  <a:pt x="27610" y="34242"/>
                </a:moveTo>
                <a:cubicBezTo>
                  <a:pt x="27458" y="34242"/>
                  <a:pt x="27306" y="34338"/>
                  <a:pt x="27293" y="34538"/>
                </a:cubicBezTo>
                <a:lnTo>
                  <a:pt x="27307" y="34538"/>
                </a:lnTo>
                <a:cubicBezTo>
                  <a:pt x="27293" y="34715"/>
                  <a:pt x="27429" y="34865"/>
                  <a:pt x="27620" y="34878"/>
                </a:cubicBezTo>
                <a:cubicBezTo>
                  <a:pt x="27783" y="34865"/>
                  <a:pt x="27905" y="34742"/>
                  <a:pt x="27932" y="34579"/>
                </a:cubicBezTo>
                <a:cubicBezTo>
                  <a:pt x="27946" y="34358"/>
                  <a:pt x="27778" y="34242"/>
                  <a:pt x="27610" y="34242"/>
                </a:cubicBezTo>
                <a:close/>
                <a:moveTo>
                  <a:pt x="52011" y="34659"/>
                </a:moveTo>
                <a:cubicBezTo>
                  <a:pt x="52008" y="34659"/>
                  <a:pt x="52006" y="34660"/>
                  <a:pt x="52004" y="34661"/>
                </a:cubicBezTo>
                <a:lnTo>
                  <a:pt x="52018" y="34661"/>
                </a:lnTo>
                <a:cubicBezTo>
                  <a:pt x="51963" y="34688"/>
                  <a:pt x="51922" y="34742"/>
                  <a:pt x="51882" y="34783"/>
                </a:cubicBezTo>
                <a:cubicBezTo>
                  <a:pt x="51922" y="34824"/>
                  <a:pt x="51950" y="34878"/>
                  <a:pt x="52004" y="34892"/>
                </a:cubicBezTo>
                <a:cubicBezTo>
                  <a:pt x="52045" y="34892"/>
                  <a:pt x="52086" y="34837"/>
                  <a:pt x="52154" y="34783"/>
                </a:cubicBezTo>
                <a:cubicBezTo>
                  <a:pt x="52091" y="34733"/>
                  <a:pt x="52039" y="34659"/>
                  <a:pt x="52011" y="34659"/>
                </a:cubicBezTo>
                <a:close/>
                <a:moveTo>
                  <a:pt x="71958" y="34212"/>
                </a:moveTo>
                <a:cubicBezTo>
                  <a:pt x="71495" y="34212"/>
                  <a:pt x="71500" y="34905"/>
                  <a:pt x="71957" y="34905"/>
                </a:cubicBezTo>
                <a:cubicBezTo>
                  <a:pt x="71965" y="34906"/>
                  <a:pt x="71972" y="34906"/>
                  <a:pt x="71979" y="34906"/>
                </a:cubicBezTo>
                <a:cubicBezTo>
                  <a:pt x="72173" y="34906"/>
                  <a:pt x="72324" y="34735"/>
                  <a:pt x="72324" y="34552"/>
                </a:cubicBezTo>
                <a:cubicBezTo>
                  <a:pt x="72311" y="34362"/>
                  <a:pt x="72161" y="34212"/>
                  <a:pt x="71971" y="34212"/>
                </a:cubicBezTo>
                <a:cubicBezTo>
                  <a:pt x="71967" y="34212"/>
                  <a:pt x="71962" y="34212"/>
                  <a:pt x="71958" y="34212"/>
                </a:cubicBezTo>
                <a:close/>
                <a:moveTo>
                  <a:pt x="49258" y="34715"/>
                </a:moveTo>
                <a:cubicBezTo>
                  <a:pt x="49204" y="34769"/>
                  <a:pt x="49177" y="34797"/>
                  <a:pt x="49177" y="34837"/>
                </a:cubicBezTo>
                <a:cubicBezTo>
                  <a:pt x="49177" y="34865"/>
                  <a:pt x="49231" y="34919"/>
                  <a:pt x="49245" y="34919"/>
                </a:cubicBezTo>
                <a:cubicBezTo>
                  <a:pt x="49286" y="34892"/>
                  <a:pt x="49313" y="34865"/>
                  <a:pt x="49340" y="34824"/>
                </a:cubicBezTo>
                <a:cubicBezTo>
                  <a:pt x="49340" y="34810"/>
                  <a:pt x="49299" y="34769"/>
                  <a:pt x="49258" y="34715"/>
                </a:cubicBezTo>
                <a:close/>
                <a:moveTo>
                  <a:pt x="11825" y="34443"/>
                </a:moveTo>
                <a:lnTo>
                  <a:pt x="12016" y="34756"/>
                </a:lnTo>
                <a:lnTo>
                  <a:pt x="11689" y="34946"/>
                </a:lnTo>
                <a:lnTo>
                  <a:pt x="11513" y="34606"/>
                </a:lnTo>
                <a:lnTo>
                  <a:pt x="11825" y="34443"/>
                </a:lnTo>
                <a:close/>
                <a:moveTo>
                  <a:pt x="24888" y="34266"/>
                </a:moveTo>
                <a:cubicBezTo>
                  <a:pt x="24425" y="34266"/>
                  <a:pt x="24416" y="34973"/>
                  <a:pt x="24887" y="34973"/>
                </a:cubicBezTo>
                <a:cubicBezTo>
                  <a:pt x="25363" y="34973"/>
                  <a:pt x="25377" y="34266"/>
                  <a:pt x="24901" y="34266"/>
                </a:cubicBezTo>
                <a:cubicBezTo>
                  <a:pt x="24897" y="34266"/>
                  <a:pt x="24892" y="34266"/>
                  <a:pt x="24888" y="34266"/>
                </a:cubicBezTo>
                <a:close/>
                <a:moveTo>
                  <a:pt x="31208" y="34511"/>
                </a:moveTo>
                <a:cubicBezTo>
                  <a:pt x="30895" y="34511"/>
                  <a:pt x="30882" y="34960"/>
                  <a:pt x="31194" y="34973"/>
                </a:cubicBezTo>
                <a:cubicBezTo>
                  <a:pt x="31317" y="34973"/>
                  <a:pt x="31425" y="34878"/>
                  <a:pt x="31425" y="34756"/>
                </a:cubicBezTo>
                <a:cubicBezTo>
                  <a:pt x="31439" y="34620"/>
                  <a:pt x="31330" y="34511"/>
                  <a:pt x="31208" y="34511"/>
                </a:cubicBezTo>
                <a:close/>
                <a:moveTo>
                  <a:pt x="76565" y="34973"/>
                </a:moveTo>
                <a:cubicBezTo>
                  <a:pt x="76565" y="34976"/>
                  <a:pt x="76565" y="34978"/>
                  <a:pt x="76565" y="34980"/>
                </a:cubicBezTo>
                <a:lnTo>
                  <a:pt x="76565" y="34980"/>
                </a:lnTo>
                <a:cubicBezTo>
                  <a:pt x="76565" y="34982"/>
                  <a:pt x="76565" y="34985"/>
                  <a:pt x="76565" y="34987"/>
                </a:cubicBezTo>
                <a:lnTo>
                  <a:pt x="76565" y="34973"/>
                </a:lnTo>
                <a:close/>
                <a:moveTo>
                  <a:pt x="9107" y="34525"/>
                </a:moveTo>
                <a:lnTo>
                  <a:pt x="9284" y="34810"/>
                </a:lnTo>
                <a:lnTo>
                  <a:pt x="8944" y="35000"/>
                </a:lnTo>
                <a:lnTo>
                  <a:pt x="8767" y="34688"/>
                </a:lnTo>
                <a:lnTo>
                  <a:pt x="9107" y="34525"/>
                </a:lnTo>
                <a:close/>
                <a:moveTo>
                  <a:pt x="75519" y="34470"/>
                </a:moveTo>
                <a:cubicBezTo>
                  <a:pt x="75369" y="34484"/>
                  <a:pt x="75260" y="34579"/>
                  <a:pt x="75247" y="34729"/>
                </a:cubicBezTo>
                <a:cubicBezTo>
                  <a:pt x="75247" y="34865"/>
                  <a:pt x="75369" y="35000"/>
                  <a:pt x="75519" y="35000"/>
                </a:cubicBezTo>
                <a:cubicBezTo>
                  <a:pt x="75655" y="35000"/>
                  <a:pt x="75763" y="34892"/>
                  <a:pt x="75777" y="34756"/>
                </a:cubicBezTo>
                <a:cubicBezTo>
                  <a:pt x="75777" y="34593"/>
                  <a:pt x="75668" y="34470"/>
                  <a:pt x="75519" y="34470"/>
                </a:cubicBezTo>
                <a:close/>
                <a:moveTo>
                  <a:pt x="6361" y="34579"/>
                </a:moveTo>
                <a:lnTo>
                  <a:pt x="6524" y="34892"/>
                </a:lnTo>
                <a:lnTo>
                  <a:pt x="6212" y="35055"/>
                </a:lnTo>
                <a:lnTo>
                  <a:pt x="6035" y="34742"/>
                </a:lnTo>
                <a:lnTo>
                  <a:pt x="6361" y="34579"/>
                </a:lnTo>
                <a:close/>
                <a:moveTo>
                  <a:pt x="18146" y="34511"/>
                </a:moveTo>
                <a:lnTo>
                  <a:pt x="18363" y="34905"/>
                </a:lnTo>
                <a:lnTo>
                  <a:pt x="17996" y="35082"/>
                </a:lnTo>
                <a:lnTo>
                  <a:pt x="17792" y="34701"/>
                </a:lnTo>
                <a:lnTo>
                  <a:pt x="18146" y="34511"/>
                </a:lnTo>
                <a:close/>
                <a:moveTo>
                  <a:pt x="22152" y="34306"/>
                </a:moveTo>
                <a:cubicBezTo>
                  <a:pt x="22144" y="34306"/>
                  <a:pt x="22136" y="34307"/>
                  <a:pt x="22128" y="34307"/>
                </a:cubicBezTo>
                <a:cubicBezTo>
                  <a:pt x="21911" y="34321"/>
                  <a:pt x="21748" y="34498"/>
                  <a:pt x="21761" y="34715"/>
                </a:cubicBezTo>
                <a:cubicBezTo>
                  <a:pt x="21774" y="34924"/>
                  <a:pt x="21938" y="35083"/>
                  <a:pt x="22144" y="35083"/>
                </a:cubicBezTo>
                <a:cubicBezTo>
                  <a:pt x="22152" y="35083"/>
                  <a:pt x="22161" y="35083"/>
                  <a:pt x="22169" y="35082"/>
                </a:cubicBezTo>
                <a:cubicBezTo>
                  <a:pt x="22373" y="35082"/>
                  <a:pt x="22536" y="34905"/>
                  <a:pt x="22550" y="34701"/>
                </a:cubicBezTo>
                <a:lnTo>
                  <a:pt x="22550" y="34688"/>
                </a:lnTo>
                <a:cubicBezTo>
                  <a:pt x="22550" y="34478"/>
                  <a:pt x="22360" y="34306"/>
                  <a:pt x="22152" y="34306"/>
                </a:cubicBezTo>
                <a:close/>
                <a:moveTo>
                  <a:pt x="58263" y="34700"/>
                </a:moveTo>
                <a:cubicBezTo>
                  <a:pt x="58163" y="34700"/>
                  <a:pt x="58081" y="34790"/>
                  <a:pt x="58093" y="34892"/>
                </a:cubicBezTo>
                <a:cubicBezTo>
                  <a:pt x="58093" y="35014"/>
                  <a:pt x="58175" y="35082"/>
                  <a:pt x="58338" y="35096"/>
                </a:cubicBezTo>
                <a:cubicBezTo>
                  <a:pt x="58406" y="35041"/>
                  <a:pt x="58460" y="34973"/>
                  <a:pt x="58488" y="34905"/>
                </a:cubicBezTo>
                <a:cubicBezTo>
                  <a:pt x="58526" y="34803"/>
                  <a:pt x="58419" y="34700"/>
                  <a:pt x="58305" y="34700"/>
                </a:cubicBezTo>
                <a:cubicBezTo>
                  <a:pt x="58298" y="34700"/>
                  <a:pt x="58291" y="34701"/>
                  <a:pt x="58284" y="34701"/>
                </a:cubicBezTo>
                <a:cubicBezTo>
                  <a:pt x="58277" y="34701"/>
                  <a:pt x="58270" y="34700"/>
                  <a:pt x="58263" y="34700"/>
                </a:cubicBezTo>
                <a:close/>
                <a:moveTo>
                  <a:pt x="28449" y="34498"/>
                </a:moveTo>
                <a:cubicBezTo>
                  <a:pt x="28272" y="34498"/>
                  <a:pt x="28136" y="34633"/>
                  <a:pt x="28136" y="34810"/>
                </a:cubicBezTo>
                <a:cubicBezTo>
                  <a:pt x="28136" y="34960"/>
                  <a:pt x="28258" y="35096"/>
                  <a:pt x="28421" y="35109"/>
                </a:cubicBezTo>
                <a:cubicBezTo>
                  <a:pt x="28429" y="35110"/>
                  <a:pt x="28437" y="35110"/>
                  <a:pt x="28444" y="35110"/>
                </a:cubicBezTo>
                <a:cubicBezTo>
                  <a:pt x="28598" y="35110"/>
                  <a:pt x="28735" y="34979"/>
                  <a:pt x="28748" y="34810"/>
                </a:cubicBezTo>
                <a:cubicBezTo>
                  <a:pt x="28748" y="34633"/>
                  <a:pt x="28612" y="34498"/>
                  <a:pt x="28449" y="34498"/>
                </a:cubicBezTo>
                <a:close/>
                <a:moveTo>
                  <a:pt x="15427" y="34620"/>
                </a:moveTo>
                <a:lnTo>
                  <a:pt x="15590" y="34946"/>
                </a:lnTo>
                <a:lnTo>
                  <a:pt x="15237" y="35123"/>
                </a:lnTo>
                <a:lnTo>
                  <a:pt x="15060" y="34810"/>
                </a:lnTo>
                <a:lnTo>
                  <a:pt x="15427" y="34620"/>
                </a:lnTo>
                <a:close/>
                <a:moveTo>
                  <a:pt x="55538" y="34797"/>
                </a:moveTo>
                <a:cubicBezTo>
                  <a:pt x="55484" y="34797"/>
                  <a:pt x="55388" y="34878"/>
                  <a:pt x="55375" y="34932"/>
                </a:cubicBezTo>
                <a:cubicBezTo>
                  <a:pt x="55348" y="35028"/>
                  <a:pt x="55429" y="35123"/>
                  <a:pt x="55524" y="35123"/>
                </a:cubicBezTo>
                <a:cubicBezTo>
                  <a:pt x="55592" y="35123"/>
                  <a:pt x="55660" y="35041"/>
                  <a:pt x="55783" y="34960"/>
                </a:cubicBezTo>
                <a:cubicBezTo>
                  <a:pt x="55674" y="34878"/>
                  <a:pt x="55606" y="34797"/>
                  <a:pt x="55538" y="34797"/>
                </a:cubicBezTo>
                <a:close/>
                <a:moveTo>
                  <a:pt x="61016" y="34552"/>
                </a:moveTo>
                <a:cubicBezTo>
                  <a:pt x="60635" y="34565"/>
                  <a:pt x="60649" y="35123"/>
                  <a:pt x="61016" y="35123"/>
                </a:cubicBezTo>
                <a:cubicBezTo>
                  <a:pt x="61179" y="35123"/>
                  <a:pt x="61315" y="34973"/>
                  <a:pt x="61288" y="34810"/>
                </a:cubicBezTo>
                <a:lnTo>
                  <a:pt x="61288" y="34810"/>
                </a:lnTo>
                <a:lnTo>
                  <a:pt x="61288" y="34824"/>
                </a:lnTo>
                <a:cubicBezTo>
                  <a:pt x="61288" y="34674"/>
                  <a:pt x="61152" y="34552"/>
                  <a:pt x="61016" y="34552"/>
                </a:cubicBezTo>
                <a:close/>
                <a:moveTo>
                  <a:pt x="63734" y="34361"/>
                </a:moveTo>
                <a:cubicBezTo>
                  <a:pt x="63730" y="34361"/>
                  <a:pt x="63725" y="34361"/>
                  <a:pt x="63721" y="34362"/>
                </a:cubicBezTo>
                <a:cubicBezTo>
                  <a:pt x="63218" y="34362"/>
                  <a:pt x="63231" y="35123"/>
                  <a:pt x="63734" y="35123"/>
                </a:cubicBezTo>
                <a:cubicBezTo>
                  <a:pt x="64246" y="35109"/>
                  <a:pt x="64237" y="34361"/>
                  <a:pt x="63734" y="34361"/>
                </a:cubicBezTo>
                <a:close/>
                <a:moveTo>
                  <a:pt x="3629" y="34633"/>
                </a:moveTo>
                <a:lnTo>
                  <a:pt x="3819" y="34973"/>
                </a:lnTo>
                <a:lnTo>
                  <a:pt x="3507" y="35150"/>
                </a:lnTo>
                <a:lnTo>
                  <a:pt x="3317" y="34810"/>
                </a:lnTo>
                <a:lnTo>
                  <a:pt x="3629" y="34633"/>
                </a:lnTo>
                <a:close/>
                <a:moveTo>
                  <a:pt x="72800" y="34470"/>
                </a:moveTo>
                <a:cubicBezTo>
                  <a:pt x="72610" y="34470"/>
                  <a:pt x="72447" y="34620"/>
                  <a:pt x="72447" y="34810"/>
                </a:cubicBezTo>
                <a:lnTo>
                  <a:pt x="72460" y="34810"/>
                </a:lnTo>
                <a:cubicBezTo>
                  <a:pt x="72447" y="35000"/>
                  <a:pt x="72596" y="35150"/>
                  <a:pt x="72773" y="35150"/>
                </a:cubicBezTo>
                <a:cubicBezTo>
                  <a:pt x="72777" y="35150"/>
                  <a:pt x="72782" y="35150"/>
                  <a:pt x="72786" y="35150"/>
                </a:cubicBezTo>
                <a:cubicBezTo>
                  <a:pt x="73222" y="35150"/>
                  <a:pt x="73244" y="34484"/>
                  <a:pt x="72800" y="34470"/>
                </a:cubicBezTo>
                <a:close/>
                <a:moveTo>
                  <a:pt x="12668" y="34688"/>
                </a:moveTo>
                <a:lnTo>
                  <a:pt x="12831" y="35014"/>
                </a:lnTo>
                <a:lnTo>
                  <a:pt x="12519" y="35177"/>
                </a:lnTo>
                <a:lnTo>
                  <a:pt x="12342" y="34865"/>
                </a:lnTo>
                <a:lnTo>
                  <a:pt x="12668" y="34688"/>
                </a:lnTo>
                <a:close/>
                <a:moveTo>
                  <a:pt x="52827" y="34898"/>
                </a:moveTo>
                <a:cubicBezTo>
                  <a:pt x="52764" y="34898"/>
                  <a:pt x="52697" y="34943"/>
                  <a:pt x="52697" y="35028"/>
                </a:cubicBezTo>
                <a:cubicBezTo>
                  <a:pt x="52697" y="35068"/>
                  <a:pt x="52765" y="35109"/>
                  <a:pt x="52833" y="35191"/>
                </a:cubicBezTo>
                <a:cubicBezTo>
                  <a:pt x="52888" y="35109"/>
                  <a:pt x="52955" y="35055"/>
                  <a:pt x="52942" y="35014"/>
                </a:cubicBezTo>
                <a:cubicBezTo>
                  <a:pt x="52942" y="34936"/>
                  <a:pt x="52886" y="34898"/>
                  <a:pt x="52827" y="34898"/>
                </a:cubicBezTo>
                <a:close/>
                <a:moveTo>
                  <a:pt x="884" y="34729"/>
                </a:moveTo>
                <a:lnTo>
                  <a:pt x="1060" y="35041"/>
                </a:lnTo>
                <a:lnTo>
                  <a:pt x="748" y="35204"/>
                </a:lnTo>
                <a:lnTo>
                  <a:pt x="571" y="34892"/>
                </a:lnTo>
                <a:lnTo>
                  <a:pt x="884" y="34729"/>
                </a:lnTo>
                <a:close/>
                <a:moveTo>
                  <a:pt x="76300" y="34768"/>
                </a:moveTo>
                <a:cubicBezTo>
                  <a:pt x="76200" y="34768"/>
                  <a:pt x="76117" y="34859"/>
                  <a:pt x="76117" y="34973"/>
                </a:cubicBezTo>
                <a:cubicBezTo>
                  <a:pt x="76103" y="35109"/>
                  <a:pt x="76212" y="35204"/>
                  <a:pt x="76334" y="35204"/>
                </a:cubicBezTo>
                <a:cubicBezTo>
                  <a:pt x="76468" y="35204"/>
                  <a:pt x="76562" y="35112"/>
                  <a:pt x="76565" y="34980"/>
                </a:cubicBezTo>
                <a:lnTo>
                  <a:pt x="76565" y="34980"/>
                </a:lnTo>
                <a:cubicBezTo>
                  <a:pt x="76562" y="34856"/>
                  <a:pt x="76468" y="34768"/>
                  <a:pt x="76346" y="34768"/>
                </a:cubicBezTo>
                <a:cubicBezTo>
                  <a:pt x="76338" y="34768"/>
                  <a:pt x="76329" y="34769"/>
                  <a:pt x="76321" y="34769"/>
                </a:cubicBezTo>
                <a:cubicBezTo>
                  <a:pt x="76314" y="34768"/>
                  <a:pt x="76307" y="34768"/>
                  <a:pt x="76300" y="34768"/>
                </a:cubicBezTo>
                <a:close/>
                <a:moveTo>
                  <a:pt x="32030" y="34797"/>
                </a:moveTo>
                <a:lnTo>
                  <a:pt x="32030" y="34797"/>
                </a:lnTo>
                <a:cubicBezTo>
                  <a:pt x="31911" y="34800"/>
                  <a:pt x="31819" y="34894"/>
                  <a:pt x="31806" y="35014"/>
                </a:cubicBezTo>
                <a:cubicBezTo>
                  <a:pt x="31820" y="35123"/>
                  <a:pt x="31901" y="35218"/>
                  <a:pt x="32023" y="35232"/>
                </a:cubicBezTo>
                <a:cubicBezTo>
                  <a:pt x="32132" y="35232"/>
                  <a:pt x="32227" y="35136"/>
                  <a:pt x="32241" y="35014"/>
                </a:cubicBezTo>
                <a:cubicBezTo>
                  <a:pt x="32241" y="34907"/>
                  <a:pt x="32149" y="34800"/>
                  <a:pt x="32030" y="34797"/>
                </a:cubicBezTo>
                <a:close/>
                <a:moveTo>
                  <a:pt x="66026" y="34650"/>
                </a:moveTo>
                <a:lnTo>
                  <a:pt x="66235" y="35041"/>
                </a:lnTo>
                <a:lnTo>
                  <a:pt x="65882" y="35232"/>
                </a:lnTo>
                <a:lnTo>
                  <a:pt x="65651" y="34878"/>
                </a:lnTo>
                <a:lnTo>
                  <a:pt x="66026" y="34650"/>
                </a:lnTo>
                <a:close/>
                <a:moveTo>
                  <a:pt x="47316" y="35093"/>
                </a:moveTo>
                <a:cubicBezTo>
                  <a:pt x="47289" y="35093"/>
                  <a:pt x="47251" y="35126"/>
                  <a:pt x="47192" y="35150"/>
                </a:cubicBezTo>
                <a:cubicBezTo>
                  <a:pt x="47287" y="35204"/>
                  <a:pt x="47315" y="35245"/>
                  <a:pt x="47342" y="35245"/>
                </a:cubicBezTo>
                <a:cubicBezTo>
                  <a:pt x="47369" y="35245"/>
                  <a:pt x="47396" y="35204"/>
                  <a:pt x="47423" y="35177"/>
                </a:cubicBezTo>
                <a:cubicBezTo>
                  <a:pt x="47396" y="35150"/>
                  <a:pt x="47369" y="35109"/>
                  <a:pt x="47328" y="35096"/>
                </a:cubicBezTo>
                <a:cubicBezTo>
                  <a:pt x="47325" y="35094"/>
                  <a:pt x="47321" y="35093"/>
                  <a:pt x="47316" y="35093"/>
                </a:cubicBezTo>
                <a:close/>
                <a:moveTo>
                  <a:pt x="50094" y="35026"/>
                </a:moveTo>
                <a:cubicBezTo>
                  <a:pt x="50092" y="35026"/>
                  <a:pt x="50090" y="35027"/>
                  <a:pt x="50088" y="35028"/>
                </a:cubicBezTo>
                <a:cubicBezTo>
                  <a:pt x="50033" y="35041"/>
                  <a:pt x="49992" y="35068"/>
                  <a:pt x="49965" y="35123"/>
                </a:cubicBezTo>
                <a:cubicBezTo>
                  <a:pt x="49965" y="35136"/>
                  <a:pt x="50006" y="35191"/>
                  <a:pt x="50047" y="35245"/>
                </a:cubicBezTo>
                <a:cubicBezTo>
                  <a:pt x="50101" y="35177"/>
                  <a:pt x="50155" y="35150"/>
                  <a:pt x="50169" y="35109"/>
                </a:cubicBezTo>
                <a:cubicBezTo>
                  <a:pt x="50169" y="35097"/>
                  <a:pt x="50123" y="35026"/>
                  <a:pt x="50094" y="35026"/>
                </a:cubicBezTo>
                <a:close/>
                <a:moveTo>
                  <a:pt x="25717" y="34552"/>
                </a:moveTo>
                <a:cubicBezTo>
                  <a:pt x="25269" y="34579"/>
                  <a:pt x="25268" y="35229"/>
                  <a:pt x="25714" y="35259"/>
                </a:cubicBezTo>
                <a:lnTo>
                  <a:pt x="25714" y="35259"/>
                </a:lnTo>
                <a:cubicBezTo>
                  <a:pt x="25913" y="35253"/>
                  <a:pt x="26070" y="35092"/>
                  <a:pt x="26070" y="34892"/>
                </a:cubicBezTo>
                <a:cubicBezTo>
                  <a:pt x="26056" y="34701"/>
                  <a:pt x="25907" y="34552"/>
                  <a:pt x="25717" y="34552"/>
                </a:cubicBezTo>
                <a:close/>
                <a:moveTo>
                  <a:pt x="25714" y="35259"/>
                </a:moveTo>
                <a:cubicBezTo>
                  <a:pt x="25710" y="35259"/>
                  <a:pt x="25707" y="35259"/>
                  <a:pt x="25703" y="35259"/>
                </a:cubicBezTo>
                <a:lnTo>
                  <a:pt x="25717" y="35259"/>
                </a:lnTo>
                <a:cubicBezTo>
                  <a:pt x="25716" y="35259"/>
                  <a:pt x="25715" y="35259"/>
                  <a:pt x="25714" y="35259"/>
                </a:cubicBezTo>
                <a:close/>
                <a:moveTo>
                  <a:pt x="70037" y="34470"/>
                </a:moveTo>
                <a:cubicBezTo>
                  <a:pt x="70029" y="34470"/>
                  <a:pt x="70022" y="34470"/>
                  <a:pt x="70014" y="34470"/>
                </a:cubicBezTo>
                <a:cubicBezTo>
                  <a:pt x="69502" y="34497"/>
                  <a:pt x="69524" y="35259"/>
                  <a:pt x="70028" y="35259"/>
                </a:cubicBezTo>
                <a:cubicBezTo>
                  <a:pt x="70032" y="35259"/>
                  <a:pt x="70036" y="35259"/>
                  <a:pt x="70041" y="35259"/>
                </a:cubicBezTo>
                <a:cubicBezTo>
                  <a:pt x="70258" y="35245"/>
                  <a:pt x="70422" y="35068"/>
                  <a:pt x="70435" y="34865"/>
                </a:cubicBezTo>
                <a:cubicBezTo>
                  <a:pt x="70422" y="34642"/>
                  <a:pt x="70245" y="34470"/>
                  <a:pt x="70037" y="34470"/>
                </a:cubicBezTo>
                <a:close/>
                <a:moveTo>
                  <a:pt x="9936" y="34756"/>
                </a:moveTo>
                <a:lnTo>
                  <a:pt x="10099" y="35068"/>
                </a:lnTo>
                <a:lnTo>
                  <a:pt x="9759" y="35272"/>
                </a:lnTo>
                <a:lnTo>
                  <a:pt x="9596" y="34932"/>
                </a:lnTo>
                <a:lnTo>
                  <a:pt x="9936" y="34756"/>
                </a:lnTo>
                <a:close/>
                <a:moveTo>
                  <a:pt x="7177" y="34824"/>
                </a:moveTo>
                <a:lnTo>
                  <a:pt x="7353" y="35164"/>
                </a:lnTo>
                <a:lnTo>
                  <a:pt x="7041" y="35327"/>
                </a:lnTo>
                <a:lnTo>
                  <a:pt x="6864" y="34987"/>
                </a:lnTo>
                <a:lnTo>
                  <a:pt x="7177" y="34824"/>
                </a:lnTo>
                <a:close/>
                <a:moveTo>
                  <a:pt x="18975" y="34769"/>
                </a:moveTo>
                <a:lnTo>
                  <a:pt x="19192" y="35150"/>
                </a:lnTo>
                <a:lnTo>
                  <a:pt x="18798" y="35340"/>
                </a:lnTo>
                <a:lnTo>
                  <a:pt x="18608" y="34973"/>
                </a:lnTo>
                <a:lnTo>
                  <a:pt x="18975" y="34769"/>
                </a:lnTo>
                <a:close/>
                <a:moveTo>
                  <a:pt x="22998" y="34579"/>
                </a:moveTo>
                <a:cubicBezTo>
                  <a:pt x="22994" y="34579"/>
                  <a:pt x="22989" y="34579"/>
                  <a:pt x="22985" y="34579"/>
                </a:cubicBezTo>
                <a:cubicBezTo>
                  <a:pt x="22486" y="34593"/>
                  <a:pt x="22508" y="35340"/>
                  <a:pt x="22998" y="35340"/>
                </a:cubicBezTo>
                <a:cubicBezTo>
                  <a:pt x="23003" y="35340"/>
                  <a:pt x="23007" y="35340"/>
                  <a:pt x="23012" y="35340"/>
                </a:cubicBezTo>
                <a:cubicBezTo>
                  <a:pt x="23524" y="35327"/>
                  <a:pt x="23501" y="34579"/>
                  <a:pt x="22998" y="34579"/>
                </a:cubicBezTo>
                <a:close/>
                <a:moveTo>
                  <a:pt x="59113" y="34905"/>
                </a:moveTo>
                <a:cubicBezTo>
                  <a:pt x="58993" y="34905"/>
                  <a:pt x="58899" y="35010"/>
                  <a:pt x="58895" y="35143"/>
                </a:cubicBezTo>
                <a:lnTo>
                  <a:pt x="58895" y="35143"/>
                </a:lnTo>
                <a:cubicBezTo>
                  <a:pt x="58895" y="35141"/>
                  <a:pt x="58895" y="35139"/>
                  <a:pt x="58895" y="35136"/>
                </a:cubicBezTo>
                <a:lnTo>
                  <a:pt x="58895" y="35150"/>
                </a:lnTo>
                <a:cubicBezTo>
                  <a:pt x="58895" y="35148"/>
                  <a:pt x="58895" y="35145"/>
                  <a:pt x="58895" y="35143"/>
                </a:cubicBezTo>
                <a:lnTo>
                  <a:pt x="58895" y="35143"/>
                </a:lnTo>
                <a:cubicBezTo>
                  <a:pt x="58899" y="35275"/>
                  <a:pt x="59006" y="35367"/>
                  <a:pt x="59126" y="35367"/>
                </a:cubicBezTo>
                <a:cubicBezTo>
                  <a:pt x="59249" y="35354"/>
                  <a:pt x="59357" y="35245"/>
                  <a:pt x="59344" y="35123"/>
                </a:cubicBezTo>
                <a:cubicBezTo>
                  <a:pt x="59344" y="35000"/>
                  <a:pt x="59235" y="34905"/>
                  <a:pt x="59113" y="34905"/>
                </a:cubicBezTo>
                <a:close/>
                <a:moveTo>
                  <a:pt x="73591" y="34713"/>
                </a:moveTo>
                <a:cubicBezTo>
                  <a:pt x="73171" y="34713"/>
                  <a:pt x="73167" y="35368"/>
                  <a:pt x="73603" y="35368"/>
                </a:cubicBezTo>
                <a:cubicBezTo>
                  <a:pt x="73607" y="35368"/>
                  <a:pt x="73611" y="35368"/>
                  <a:pt x="73616" y="35367"/>
                </a:cubicBezTo>
                <a:cubicBezTo>
                  <a:pt x="73792" y="35354"/>
                  <a:pt x="73928" y="35218"/>
                  <a:pt x="73942" y="35041"/>
                </a:cubicBezTo>
                <a:lnTo>
                  <a:pt x="73942" y="35028"/>
                </a:lnTo>
                <a:cubicBezTo>
                  <a:pt x="73928" y="34865"/>
                  <a:pt x="73792" y="34729"/>
                  <a:pt x="73629" y="34715"/>
                </a:cubicBezTo>
                <a:cubicBezTo>
                  <a:pt x="73616" y="34714"/>
                  <a:pt x="73604" y="34713"/>
                  <a:pt x="73591" y="34713"/>
                </a:cubicBezTo>
                <a:close/>
                <a:moveTo>
                  <a:pt x="29260" y="34781"/>
                </a:moveTo>
                <a:cubicBezTo>
                  <a:pt x="29020" y="34781"/>
                  <a:pt x="28877" y="35077"/>
                  <a:pt x="29047" y="35272"/>
                </a:cubicBezTo>
                <a:cubicBezTo>
                  <a:pt x="29108" y="35339"/>
                  <a:pt x="29188" y="35369"/>
                  <a:pt x="29266" y="35369"/>
                </a:cubicBezTo>
                <a:cubicBezTo>
                  <a:pt x="29413" y="35369"/>
                  <a:pt x="29554" y="35264"/>
                  <a:pt x="29563" y="35096"/>
                </a:cubicBezTo>
                <a:cubicBezTo>
                  <a:pt x="29563" y="34932"/>
                  <a:pt x="29454" y="34797"/>
                  <a:pt x="29291" y="34783"/>
                </a:cubicBezTo>
                <a:cubicBezTo>
                  <a:pt x="29281" y="34782"/>
                  <a:pt x="29270" y="34781"/>
                  <a:pt x="29260" y="34781"/>
                </a:cubicBezTo>
                <a:close/>
                <a:moveTo>
                  <a:pt x="16243" y="34865"/>
                </a:moveTo>
                <a:lnTo>
                  <a:pt x="16419" y="35191"/>
                </a:lnTo>
                <a:lnTo>
                  <a:pt x="16052" y="35381"/>
                </a:lnTo>
                <a:lnTo>
                  <a:pt x="15876" y="35055"/>
                </a:lnTo>
                <a:lnTo>
                  <a:pt x="16243" y="34865"/>
                </a:lnTo>
                <a:close/>
                <a:moveTo>
                  <a:pt x="56367" y="35000"/>
                </a:moveTo>
                <a:cubicBezTo>
                  <a:pt x="56258" y="35000"/>
                  <a:pt x="56177" y="35096"/>
                  <a:pt x="56204" y="35204"/>
                </a:cubicBezTo>
                <a:cubicBezTo>
                  <a:pt x="56231" y="35272"/>
                  <a:pt x="56272" y="35327"/>
                  <a:pt x="56326" y="35381"/>
                </a:cubicBezTo>
                <a:cubicBezTo>
                  <a:pt x="56476" y="35381"/>
                  <a:pt x="56571" y="35286"/>
                  <a:pt x="56557" y="35177"/>
                </a:cubicBezTo>
                <a:cubicBezTo>
                  <a:pt x="56544" y="35082"/>
                  <a:pt x="56462" y="35000"/>
                  <a:pt x="56367" y="35000"/>
                </a:cubicBezTo>
                <a:close/>
                <a:moveTo>
                  <a:pt x="4472" y="34905"/>
                </a:moveTo>
                <a:lnTo>
                  <a:pt x="4635" y="35232"/>
                </a:lnTo>
                <a:lnTo>
                  <a:pt x="4322" y="35395"/>
                </a:lnTo>
                <a:lnTo>
                  <a:pt x="4146" y="35096"/>
                </a:lnTo>
                <a:lnTo>
                  <a:pt x="4472" y="34905"/>
                </a:lnTo>
                <a:close/>
                <a:moveTo>
                  <a:pt x="61857" y="34741"/>
                </a:moveTo>
                <a:cubicBezTo>
                  <a:pt x="61849" y="34741"/>
                  <a:pt x="61840" y="34742"/>
                  <a:pt x="61831" y="34742"/>
                </a:cubicBezTo>
                <a:cubicBezTo>
                  <a:pt x="61655" y="34742"/>
                  <a:pt x="61505" y="34892"/>
                  <a:pt x="61519" y="35082"/>
                </a:cubicBezTo>
                <a:cubicBezTo>
                  <a:pt x="61505" y="35259"/>
                  <a:pt x="61655" y="35408"/>
                  <a:pt x="61831" y="35408"/>
                </a:cubicBezTo>
                <a:cubicBezTo>
                  <a:pt x="61840" y="35409"/>
                  <a:pt x="61849" y="35409"/>
                  <a:pt x="61857" y="35409"/>
                </a:cubicBezTo>
                <a:cubicBezTo>
                  <a:pt x="62298" y="35409"/>
                  <a:pt x="62298" y="34741"/>
                  <a:pt x="61857" y="34741"/>
                </a:cubicBezTo>
                <a:close/>
                <a:moveTo>
                  <a:pt x="77131" y="35054"/>
                </a:moveTo>
                <a:cubicBezTo>
                  <a:pt x="77033" y="35054"/>
                  <a:pt x="76974" y="35156"/>
                  <a:pt x="76987" y="35259"/>
                </a:cubicBezTo>
                <a:cubicBezTo>
                  <a:pt x="76998" y="35351"/>
                  <a:pt x="77059" y="35414"/>
                  <a:pt x="77127" y="35414"/>
                </a:cubicBezTo>
                <a:cubicBezTo>
                  <a:pt x="77139" y="35414"/>
                  <a:pt x="77151" y="35412"/>
                  <a:pt x="77163" y="35408"/>
                </a:cubicBezTo>
                <a:cubicBezTo>
                  <a:pt x="77258" y="35395"/>
                  <a:pt x="77313" y="35313"/>
                  <a:pt x="77435" y="35218"/>
                </a:cubicBezTo>
                <a:cubicBezTo>
                  <a:pt x="77340" y="35150"/>
                  <a:pt x="77245" y="35096"/>
                  <a:pt x="77150" y="35055"/>
                </a:cubicBezTo>
                <a:cubicBezTo>
                  <a:pt x="77143" y="35054"/>
                  <a:pt x="77137" y="35054"/>
                  <a:pt x="77131" y="35054"/>
                </a:cubicBezTo>
                <a:close/>
                <a:moveTo>
                  <a:pt x="13497" y="34932"/>
                </a:moveTo>
                <a:lnTo>
                  <a:pt x="13660" y="35245"/>
                </a:lnTo>
                <a:lnTo>
                  <a:pt x="13348" y="35422"/>
                </a:lnTo>
                <a:cubicBezTo>
                  <a:pt x="13293" y="35313"/>
                  <a:pt x="13225" y="35204"/>
                  <a:pt x="13171" y="35109"/>
                </a:cubicBezTo>
                <a:lnTo>
                  <a:pt x="13497" y="34932"/>
                </a:lnTo>
                <a:close/>
                <a:moveTo>
                  <a:pt x="53616" y="35143"/>
                </a:moveTo>
                <a:cubicBezTo>
                  <a:pt x="53549" y="35143"/>
                  <a:pt x="53510" y="35194"/>
                  <a:pt x="53499" y="35272"/>
                </a:cubicBezTo>
                <a:cubicBezTo>
                  <a:pt x="53499" y="35360"/>
                  <a:pt x="53534" y="35437"/>
                  <a:pt x="53615" y="35437"/>
                </a:cubicBezTo>
                <a:cubicBezTo>
                  <a:pt x="53621" y="35437"/>
                  <a:pt x="53628" y="35436"/>
                  <a:pt x="53635" y="35435"/>
                </a:cubicBezTo>
                <a:cubicBezTo>
                  <a:pt x="53703" y="35435"/>
                  <a:pt x="53757" y="35367"/>
                  <a:pt x="53866" y="35313"/>
                </a:cubicBezTo>
                <a:cubicBezTo>
                  <a:pt x="53771" y="35232"/>
                  <a:pt x="53730" y="35164"/>
                  <a:pt x="53662" y="35150"/>
                </a:cubicBezTo>
                <a:cubicBezTo>
                  <a:pt x="53646" y="35145"/>
                  <a:pt x="53630" y="35143"/>
                  <a:pt x="53616" y="35143"/>
                </a:cubicBezTo>
                <a:close/>
                <a:moveTo>
                  <a:pt x="1740" y="34932"/>
                </a:moveTo>
                <a:lnTo>
                  <a:pt x="1917" y="35272"/>
                </a:lnTo>
                <a:lnTo>
                  <a:pt x="1563" y="35449"/>
                </a:lnTo>
                <a:lnTo>
                  <a:pt x="1400" y="35150"/>
                </a:lnTo>
                <a:cubicBezTo>
                  <a:pt x="1522" y="35082"/>
                  <a:pt x="1631" y="35014"/>
                  <a:pt x="1740" y="34932"/>
                </a:cubicBezTo>
                <a:close/>
                <a:moveTo>
                  <a:pt x="32839" y="35068"/>
                </a:moveTo>
                <a:lnTo>
                  <a:pt x="32839" y="35082"/>
                </a:lnTo>
                <a:cubicBezTo>
                  <a:pt x="32835" y="35082"/>
                  <a:pt x="32830" y="35082"/>
                  <a:pt x="32826" y="35082"/>
                </a:cubicBezTo>
                <a:cubicBezTo>
                  <a:pt x="32580" y="35082"/>
                  <a:pt x="32584" y="35452"/>
                  <a:pt x="32817" y="35452"/>
                </a:cubicBezTo>
                <a:cubicBezTo>
                  <a:pt x="32828" y="35452"/>
                  <a:pt x="32840" y="35451"/>
                  <a:pt x="32853" y="35449"/>
                </a:cubicBezTo>
                <a:cubicBezTo>
                  <a:pt x="32975" y="35449"/>
                  <a:pt x="33029" y="35367"/>
                  <a:pt x="33043" y="35259"/>
                </a:cubicBezTo>
                <a:cubicBezTo>
                  <a:pt x="33029" y="35136"/>
                  <a:pt x="32961" y="35068"/>
                  <a:pt x="32839" y="35068"/>
                </a:cubicBezTo>
                <a:close/>
                <a:moveTo>
                  <a:pt x="26559" y="34810"/>
                </a:moveTo>
                <a:cubicBezTo>
                  <a:pt x="26369" y="34810"/>
                  <a:pt x="26220" y="34960"/>
                  <a:pt x="26220" y="35150"/>
                </a:cubicBezTo>
                <a:cubicBezTo>
                  <a:pt x="26206" y="35340"/>
                  <a:pt x="26355" y="35490"/>
                  <a:pt x="26532" y="35490"/>
                </a:cubicBezTo>
                <a:cubicBezTo>
                  <a:pt x="26736" y="35490"/>
                  <a:pt x="26886" y="35340"/>
                  <a:pt x="26899" y="35150"/>
                </a:cubicBezTo>
                <a:cubicBezTo>
                  <a:pt x="26886" y="34973"/>
                  <a:pt x="26736" y="34824"/>
                  <a:pt x="26559" y="34810"/>
                </a:cubicBezTo>
                <a:close/>
                <a:moveTo>
                  <a:pt x="10765" y="35014"/>
                </a:moveTo>
                <a:lnTo>
                  <a:pt x="10942" y="35354"/>
                </a:lnTo>
                <a:lnTo>
                  <a:pt x="10629" y="35503"/>
                </a:lnTo>
                <a:lnTo>
                  <a:pt x="10439" y="35164"/>
                </a:lnTo>
                <a:lnTo>
                  <a:pt x="10765" y="35014"/>
                </a:lnTo>
                <a:close/>
                <a:moveTo>
                  <a:pt x="48171" y="35327"/>
                </a:moveTo>
                <a:cubicBezTo>
                  <a:pt x="48130" y="35327"/>
                  <a:pt x="48103" y="35395"/>
                  <a:pt x="48076" y="35422"/>
                </a:cubicBezTo>
                <a:cubicBezTo>
                  <a:pt x="48103" y="35449"/>
                  <a:pt x="48130" y="35503"/>
                  <a:pt x="48171" y="35503"/>
                </a:cubicBezTo>
                <a:cubicBezTo>
                  <a:pt x="48212" y="35503"/>
                  <a:pt x="48239" y="35463"/>
                  <a:pt x="48307" y="35422"/>
                </a:cubicBezTo>
                <a:cubicBezTo>
                  <a:pt x="48239" y="35367"/>
                  <a:pt x="48212" y="35327"/>
                  <a:pt x="48171" y="35327"/>
                </a:cubicBezTo>
                <a:close/>
                <a:moveTo>
                  <a:pt x="50889" y="35232"/>
                </a:moveTo>
                <a:cubicBezTo>
                  <a:pt x="50862" y="35232"/>
                  <a:pt x="50781" y="35299"/>
                  <a:pt x="50781" y="35327"/>
                </a:cubicBezTo>
                <a:cubicBezTo>
                  <a:pt x="50781" y="35367"/>
                  <a:pt x="50835" y="35435"/>
                  <a:pt x="50889" y="35503"/>
                </a:cubicBezTo>
                <a:cubicBezTo>
                  <a:pt x="50944" y="35449"/>
                  <a:pt x="51012" y="35395"/>
                  <a:pt x="50998" y="35367"/>
                </a:cubicBezTo>
                <a:lnTo>
                  <a:pt x="51012" y="35354"/>
                </a:lnTo>
                <a:cubicBezTo>
                  <a:pt x="50985" y="35299"/>
                  <a:pt x="50944" y="35259"/>
                  <a:pt x="50889" y="35232"/>
                </a:cubicBezTo>
                <a:close/>
                <a:moveTo>
                  <a:pt x="70870" y="34756"/>
                </a:moveTo>
                <a:cubicBezTo>
                  <a:pt x="70865" y="34756"/>
                  <a:pt x="70861" y="34756"/>
                  <a:pt x="70856" y="34756"/>
                </a:cubicBezTo>
                <a:cubicBezTo>
                  <a:pt x="70394" y="34783"/>
                  <a:pt x="70381" y="35476"/>
                  <a:pt x="70843" y="35503"/>
                </a:cubicBezTo>
                <a:cubicBezTo>
                  <a:pt x="70860" y="35505"/>
                  <a:pt x="70877" y="35506"/>
                  <a:pt x="70893" y="35506"/>
                </a:cubicBezTo>
                <a:cubicBezTo>
                  <a:pt x="71369" y="35506"/>
                  <a:pt x="71369" y="34756"/>
                  <a:pt x="70870" y="34756"/>
                </a:cubicBezTo>
                <a:close/>
                <a:moveTo>
                  <a:pt x="8006" y="35096"/>
                </a:moveTo>
                <a:lnTo>
                  <a:pt x="8196" y="35422"/>
                </a:lnTo>
                <a:lnTo>
                  <a:pt x="7870" y="35585"/>
                </a:lnTo>
                <a:lnTo>
                  <a:pt x="7870" y="35571"/>
                </a:lnTo>
                <a:cubicBezTo>
                  <a:pt x="7802" y="35463"/>
                  <a:pt x="7761" y="35367"/>
                  <a:pt x="7707" y="35259"/>
                </a:cubicBezTo>
                <a:lnTo>
                  <a:pt x="8006" y="35096"/>
                </a:lnTo>
                <a:close/>
                <a:moveTo>
                  <a:pt x="23827" y="34820"/>
                </a:moveTo>
                <a:cubicBezTo>
                  <a:pt x="23650" y="34820"/>
                  <a:pt x="23473" y="34932"/>
                  <a:pt x="23447" y="35164"/>
                </a:cubicBezTo>
                <a:cubicBezTo>
                  <a:pt x="23426" y="35442"/>
                  <a:pt x="23630" y="35585"/>
                  <a:pt x="23832" y="35585"/>
                </a:cubicBezTo>
                <a:cubicBezTo>
                  <a:pt x="24024" y="35585"/>
                  <a:pt x="24214" y="35456"/>
                  <a:pt x="24208" y="35191"/>
                </a:cubicBezTo>
                <a:cubicBezTo>
                  <a:pt x="24201" y="34946"/>
                  <a:pt x="24014" y="34820"/>
                  <a:pt x="23827" y="34820"/>
                </a:cubicBezTo>
                <a:close/>
                <a:moveTo>
                  <a:pt x="30080" y="35041"/>
                </a:moveTo>
                <a:cubicBezTo>
                  <a:pt x="29930" y="35055"/>
                  <a:pt x="29808" y="35177"/>
                  <a:pt x="29821" y="35340"/>
                </a:cubicBezTo>
                <a:cubicBezTo>
                  <a:pt x="29835" y="35476"/>
                  <a:pt x="29957" y="35598"/>
                  <a:pt x="30107" y="35598"/>
                </a:cubicBezTo>
                <a:cubicBezTo>
                  <a:pt x="30256" y="35585"/>
                  <a:pt x="30365" y="35476"/>
                  <a:pt x="30379" y="35327"/>
                </a:cubicBezTo>
                <a:cubicBezTo>
                  <a:pt x="30379" y="35164"/>
                  <a:pt x="30243" y="35041"/>
                  <a:pt x="30080" y="35041"/>
                </a:cubicBezTo>
                <a:close/>
                <a:moveTo>
                  <a:pt x="77979" y="35327"/>
                </a:moveTo>
                <a:cubicBezTo>
                  <a:pt x="77924" y="35422"/>
                  <a:pt x="77870" y="35476"/>
                  <a:pt x="77870" y="35531"/>
                </a:cubicBezTo>
                <a:lnTo>
                  <a:pt x="77884" y="35517"/>
                </a:lnTo>
                <a:cubicBezTo>
                  <a:pt x="77884" y="35542"/>
                  <a:pt x="77965" y="35614"/>
                  <a:pt x="77999" y="35614"/>
                </a:cubicBezTo>
                <a:cubicBezTo>
                  <a:pt x="78001" y="35614"/>
                  <a:pt x="78004" y="35613"/>
                  <a:pt x="78006" y="35612"/>
                </a:cubicBezTo>
                <a:cubicBezTo>
                  <a:pt x="78060" y="35585"/>
                  <a:pt x="78101" y="35531"/>
                  <a:pt x="78115" y="35476"/>
                </a:cubicBezTo>
                <a:cubicBezTo>
                  <a:pt x="78115" y="35435"/>
                  <a:pt x="78047" y="35395"/>
                  <a:pt x="77979" y="35327"/>
                </a:cubicBezTo>
                <a:close/>
                <a:moveTo>
                  <a:pt x="17086" y="35109"/>
                </a:moveTo>
                <a:lnTo>
                  <a:pt x="17249" y="35449"/>
                </a:lnTo>
                <a:lnTo>
                  <a:pt x="16895" y="35626"/>
                </a:lnTo>
                <a:lnTo>
                  <a:pt x="16705" y="35286"/>
                </a:lnTo>
                <a:lnTo>
                  <a:pt x="17086" y="35109"/>
                </a:lnTo>
                <a:close/>
                <a:moveTo>
                  <a:pt x="74445" y="35014"/>
                </a:moveTo>
                <a:cubicBezTo>
                  <a:pt x="74282" y="35028"/>
                  <a:pt x="74146" y="35164"/>
                  <a:pt x="74146" y="35327"/>
                </a:cubicBezTo>
                <a:cubicBezTo>
                  <a:pt x="74159" y="35490"/>
                  <a:pt x="74282" y="35612"/>
                  <a:pt x="74445" y="35626"/>
                </a:cubicBezTo>
                <a:cubicBezTo>
                  <a:pt x="74594" y="35626"/>
                  <a:pt x="74730" y="35503"/>
                  <a:pt x="74744" y="35340"/>
                </a:cubicBezTo>
                <a:cubicBezTo>
                  <a:pt x="74757" y="35164"/>
                  <a:pt x="74622" y="35028"/>
                  <a:pt x="74445" y="35014"/>
                </a:cubicBezTo>
                <a:close/>
                <a:moveTo>
                  <a:pt x="5287" y="35164"/>
                </a:moveTo>
                <a:lnTo>
                  <a:pt x="5464" y="35476"/>
                </a:lnTo>
                <a:lnTo>
                  <a:pt x="5152" y="35639"/>
                </a:lnTo>
                <a:lnTo>
                  <a:pt x="4975" y="35327"/>
                </a:lnTo>
                <a:lnTo>
                  <a:pt x="5287" y="35164"/>
                </a:lnTo>
                <a:close/>
                <a:moveTo>
                  <a:pt x="59942" y="35109"/>
                </a:moveTo>
                <a:cubicBezTo>
                  <a:pt x="59792" y="35109"/>
                  <a:pt x="59670" y="35232"/>
                  <a:pt x="59684" y="35381"/>
                </a:cubicBezTo>
                <a:cubicBezTo>
                  <a:pt x="59684" y="35531"/>
                  <a:pt x="59806" y="35653"/>
                  <a:pt x="59955" y="35653"/>
                </a:cubicBezTo>
                <a:cubicBezTo>
                  <a:pt x="60105" y="35639"/>
                  <a:pt x="60227" y="35517"/>
                  <a:pt x="60227" y="35367"/>
                </a:cubicBezTo>
                <a:cubicBezTo>
                  <a:pt x="60214" y="35218"/>
                  <a:pt x="60091" y="35109"/>
                  <a:pt x="59942" y="35109"/>
                </a:cubicBezTo>
                <a:close/>
                <a:moveTo>
                  <a:pt x="57206" y="35271"/>
                </a:moveTo>
                <a:cubicBezTo>
                  <a:pt x="57198" y="35271"/>
                  <a:pt x="57190" y="35271"/>
                  <a:pt x="57183" y="35272"/>
                </a:cubicBezTo>
                <a:cubicBezTo>
                  <a:pt x="56938" y="35299"/>
                  <a:pt x="56938" y="35639"/>
                  <a:pt x="57183" y="35680"/>
                </a:cubicBezTo>
                <a:cubicBezTo>
                  <a:pt x="57305" y="35680"/>
                  <a:pt x="57400" y="35598"/>
                  <a:pt x="57400" y="35476"/>
                </a:cubicBezTo>
                <a:cubicBezTo>
                  <a:pt x="57400" y="35362"/>
                  <a:pt x="57317" y="35271"/>
                  <a:pt x="57206" y="35271"/>
                </a:cubicBezTo>
                <a:close/>
                <a:moveTo>
                  <a:pt x="33627" y="35335"/>
                </a:moveTo>
                <a:cubicBezTo>
                  <a:pt x="33543" y="35335"/>
                  <a:pt x="33491" y="35409"/>
                  <a:pt x="33491" y="35503"/>
                </a:cubicBezTo>
                <a:cubicBezTo>
                  <a:pt x="33491" y="35604"/>
                  <a:pt x="33550" y="35682"/>
                  <a:pt x="33645" y="35682"/>
                </a:cubicBezTo>
                <a:cubicBezTo>
                  <a:pt x="33652" y="35682"/>
                  <a:pt x="33660" y="35681"/>
                  <a:pt x="33668" y="35680"/>
                </a:cubicBezTo>
                <a:cubicBezTo>
                  <a:pt x="33736" y="35653"/>
                  <a:pt x="33804" y="35585"/>
                  <a:pt x="33899" y="35503"/>
                </a:cubicBezTo>
                <a:cubicBezTo>
                  <a:pt x="33804" y="35435"/>
                  <a:pt x="33750" y="35340"/>
                  <a:pt x="33668" y="35340"/>
                </a:cubicBezTo>
                <a:cubicBezTo>
                  <a:pt x="33654" y="35337"/>
                  <a:pt x="33640" y="35335"/>
                  <a:pt x="33627" y="35335"/>
                </a:cubicBezTo>
                <a:close/>
                <a:moveTo>
                  <a:pt x="2569" y="35218"/>
                </a:moveTo>
                <a:lnTo>
                  <a:pt x="2746" y="35531"/>
                </a:lnTo>
                <a:lnTo>
                  <a:pt x="2406" y="35694"/>
                </a:lnTo>
                <a:lnTo>
                  <a:pt x="2229" y="35395"/>
                </a:lnTo>
                <a:lnTo>
                  <a:pt x="2569" y="35218"/>
                </a:lnTo>
                <a:close/>
                <a:moveTo>
                  <a:pt x="62660" y="34946"/>
                </a:moveTo>
                <a:cubicBezTo>
                  <a:pt x="62456" y="34946"/>
                  <a:pt x="62293" y="35109"/>
                  <a:pt x="62293" y="35313"/>
                </a:cubicBezTo>
                <a:cubicBezTo>
                  <a:pt x="62293" y="35517"/>
                  <a:pt x="62443" y="35680"/>
                  <a:pt x="62647" y="35694"/>
                </a:cubicBezTo>
                <a:cubicBezTo>
                  <a:pt x="63150" y="35694"/>
                  <a:pt x="63163" y="34946"/>
                  <a:pt x="62660" y="34946"/>
                </a:cubicBezTo>
                <a:close/>
                <a:moveTo>
                  <a:pt x="14313" y="35204"/>
                </a:moveTo>
                <a:lnTo>
                  <a:pt x="14503" y="35544"/>
                </a:lnTo>
                <a:lnTo>
                  <a:pt x="14177" y="35707"/>
                </a:lnTo>
                <a:lnTo>
                  <a:pt x="13986" y="35367"/>
                </a:lnTo>
                <a:lnTo>
                  <a:pt x="14313" y="35204"/>
                </a:lnTo>
                <a:close/>
                <a:moveTo>
                  <a:pt x="27364" y="35054"/>
                </a:moveTo>
                <a:cubicBezTo>
                  <a:pt x="27185" y="35054"/>
                  <a:pt x="27035" y="35199"/>
                  <a:pt x="27035" y="35395"/>
                </a:cubicBezTo>
                <a:cubicBezTo>
                  <a:pt x="27049" y="35571"/>
                  <a:pt x="27185" y="35721"/>
                  <a:pt x="27375" y="35721"/>
                </a:cubicBezTo>
                <a:cubicBezTo>
                  <a:pt x="27552" y="35721"/>
                  <a:pt x="27701" y="35585"/>
                  <a:pt x="27715" y="35395"/>
                </a:cubicBezTo>
                <a:cubicBezTo>
                  <a:pt x="27728" y="35218"/>
                  <a:pt x="27579" y="35055"/>
                  <a:pt x="27388" y="35055"/>
                </a:cubicBezTo>
                <a:cubicBezTo>
                  <a:pt x="27380" y="35054"/>
                  <a:pt x="27372" y="35054"/>
                  <a:pt x="27364" y="35054"/>
                </a:cubicBezTo>
                <a:close/>
                <a:moveTo>
                  <a:pt x="51728" y="35461"/>
                </a:moveTo>
                <a:cubicBezTo>
                  <a:pt x="51642" y="35461"/>
                  <a:pt x="51585" y="35549"/>
                  <a:pt x="51623" y="35626"/>
                </a:cubicBezTo>
                <a:cubicBezTo>
                  <a:pt x="51651" y="35680"/>
                  <a:pt x="51705" y="35721"/>
                  <a:pt x="51773" y="35734"/>
                </a:cubicBezTo>
                <a:cubicBezTo>
                  <a:pt x="51814" y="35734"/>
                  <a:pt x="51868" y="35653"/>
                  <a:pt x="51936" y="35585"/>
                </a:cubicBezTo>
                <a:cubicBezTo>
                  <a:pt x="51854" y="35517"/>
                  <a:pt x="51800" y="35463"/>
                  <a:pt x="51746" y="35463"/>
                </a:cubicBezTo>
                <a:cubicBezTo>
                  <a:pt x="51740" y="35462"/>
                  <a:pt x="51734" y="35461"/>
                  <a:pt x="51728" y="35461"/>
                </a:cubicBezTo>
                <a:close/>
                <a:moveTo>
                  <a:pt x="66874" y="34919"/>
                </a:moveTo>
                <a:cubicBezTo>
                  <a:pt x="66901" y="35096"/>
                  <a:pt x="67010" y="35259"/>
                  <a:pt x="67173" y="35313"/>
                </a:cubicBezTo>
                <a:cubicBezTo>
                  <a:pt x="67221" y="35327"/>
                  <a:pt x="67270" y="35334"/>
                  <a:pt x="67317" y="35334"/>
                </a:cubicBezTo>
                <a:cubicBezTo>
                  <a:pt x="67456" y="35334"/>
                  <a:pt x="67585" y="35275"/>
                  <a:pt x="67676" y="35164"/>
                </a:cubicBezTo>
                <a:lnTo>
                  <a:pt x="67907" y="35585"/>
                </a:lnTo>
                <a:lnTo>
                  <a:pt x="67567" y="35734"/>
                </a:lnTo>
                <a:cubicBezTo>
                  <a:pt x="67458" y="35598"/>
                  <a:pt x="67336" y="35476"/>
                  <a:pt x="67200" y="35381"/>
                </a:cubicBezTo>
                <a:cubicBezTo>
                  <a:pt x="67149" y="35362"/>
                  <a:pt x="67098" y="35352"/>
                  <a:pt x="67047" y="35352"/>
                </a:cubicBezTo>
                <a:cubicBezTo>
                  <a:pt x="66920" y="35352"/>
                  <a:pt x="66798" y="35410"/>
                  <a:pt x="66711" y="35517"/>
                </a:cubicBezTo>
                <a:lnTo>
                  <a:pt x="66507" y="35123"/>
                </a:lnTo>
                <a:lnTo>
                  <a:pt x="66874" y="34919"/>
                </a:lnTo>
                <a:close/>
                <a:moveTo>
                  <a:pt x="71648" y="35013"/>
                </a:moveTo>
                <a:cubicBezTo>
                  <a:pt x="71178" y="35013"/>
                  <a:pt x="71182" y="35749"/>
                  <a:pt x="71660" y="35749"/>
                </a:cubicBezTo>
                <a:cubicBezTo>
                  <a:pt x="71669" y="35749"/>
                  <a:pt x="71677" y="35748"/>
                  <a:pt x="71686" y="35748"/>
                </a:cubicBezTo>
                <a:cubicBezTo>
                  <a:pt x="72148" y="35721"/>
                  <a:pt x="72148" y="35041"/>
                  <a:pt x="71686" y="35014"/>
                </a:cubicBezTo>
                <a:cubicBezTo>
                  <a:pt x="71673" y="35013"/>
                  <a:pt x="71660" y="35013"/>
                  <a:pt x="71648" y="35013"/>
                </a:cubicBezTo>
                <a:close/>
                <a:moveTo>
                  <a:pt x="49000" y="35556"/>
                </a:moveTo>
                <a:cubicBezTo>
                  <a:pt x="48995" y="35556"/>
                  <a:pt x="48991" y="35556"/>
                  <a:pt x="48987" y="35558"/>
                </a:cubicBezTo>
                <a:cubicBezTo>
                  <a:pt x="48946" y="35558"/>
                  <a:pt x="48919" y="35626"/>
                  <a:pt x="48878" y="35666"/>
                </a:cubicBezTo>
                <a:cubicBezTo>
                  <a:pt x="48919" y="35707"/>
                  <a:pt x="48959" y="35762"/>
                  <a:pt x="49014" y="35762"/>
                </a:cubicBezTo>
                <a:cubicBezTo>
                  <a:pt x="49054" y="35762"/>
                  <a:pt x="49082" y="35694"/>
                  <a:pt x="49150" y="35639"/>
                </a:cubicBezTo>
                <a:cubicBezTo>
                  <a:pt x="49089" y="35603"/>
                  <a:pt x="49039" y="35556"/>
                  <a:pt x="49000" y="35556"/>
                </a:cubicBezTo>
                <a:close/>
                <a:moveTo>
                  <a:pt x="11594" y="35272"/>
                </a:moveTo>
                <a:lnTo>
                  <a:pt x="11771" y="35598"/>
                </a:lnTo>
                <a:lnTo>
                  <a:pt x="11458" y="35775"/>
                </a:lnTo>
                <a:lnTo>
                  <a:pt x="11268" y="35449"/>
                </a:lnTo>
                <a:lnTo>
                  <a:pt x="11594" y="35272"/>
                </a:lnTo>
                <a:close/>
                <a:moveTo>
                  <a:pt x="54478" y="35367"/>
                </a:moveTo>
                <a:cubicBezTo>
                  <a:pt x="54383" y="35367"/>
                  <a:pt x="54288" y="35435"/>
                  <a:pt x="54315" y="35544"/>
                </a:cubicBezTo>
                <a:cubicBezTo>
                  <a:pt x="54328" y="35612"/>
                  <a:pt x="54410" y="35666"/>
                  <a:pt x="54491" y="35775"/>
                </a:cubicBezTo>
                <a:cubicBezTo>
                  <a:pt x="54559" y="35653"/>
                  <a:pt x="54627" y="35585"/>
                  <a:pt x="54627" y="35517"/>
                </a:cubicBezTo>
                <a:cubicBezTo>
                  <a:pt x="54627" y="35422"/>
                  <a:pt x="54573" y="35367"/>
                  <a:pt x="54478" y="35367"/>
                </a:cubicBezTo>
                <a:close/>
                <a:moveTo>
                  <a:pt x="64971" y="35259"/>
                </a:moveTo>
                <a:cubicBezTo>
                  <a:pt x="65025" y="35367"/>
                  <a:pt x="65080" y="35490"/>
                  <a:pt x="65121" y="35626"/>
                </a:cubicBezTo>
                <a:lnTo>
                  <a:pt x="64781" y="35802"/>
                </a:lnTo>
                <a:cubicBezTo>
                  <a:pt x="64713" y="35694"/>
                  <a:pt x="64645" y="35571"/>
                  <a:pt x="64577" y="35463"/>
                </a:cubicBezTo>
                <a:lnTo>
                  <a:pt x="64971" y="35259"/>
                </a:lnTo>
                <a:close/>
                <a:moveTo>
                  <a:pt x="8835" y="35340"/>
                </a:moveTo>
                <a:lnTo>
                  <a:pt x="9012" y="35653"/>
                </a:lnTo>
                <a:lnTo>
                  <a:pt x="8699" y="35816"/>
                </a:lnTo>
                <a:lnTo>
                  <a:pt x="8522" y="35503"/>
                </a:lnTo>
                <a:lnTo>
                  <a:pt x="8835" y="35340"/>
                </a:lnTo>
                <a:close/>
                <a:moveTo>
                  <a:pt x="24670" y="35068"/>
                </a:moveTo>
                <a:lnTo>
                  <a:pt x="24670" y="35082"/>
                </a:lnTo>
                <a:cubicBezTo>
                  <a:pt x="24662" y="35081"/>
                  <a:pt x="24654" y="35081"/>
                  <a:pt x="24647" y="35081"/>
                </a:cubicBezTo>
                <a:cubicBezTo>
                  <a:pt x="24440" y="35081"/>
                  <a:pt x="24276" y="35253"/>
                  <a:pt x="24276" y="35463"/>
                </a:cubicBezTo>
                <a:cubicBezTo>
                  <a:pt x="24289" y="35666"/>
                  <a:pt x="24453" y="35816"/>
                  <a:pt x="24656" y="35816"/>
                </a:cubicBezTo>
                <a:cubicBezTo>
                  <a:pt x="24860" y="35816"/>
                  <a:pt x="25023" y="35653"/>
                  <a:pt x="25023" y="35449"/>
                </a:cubicBezTo>
                <a:cubicBezTo>
                  <a:pt x="25023" y="35245"/>
                  <a:pt x="24874" y="35082"/>
                  <a:pt x="24670" y="35068"/>
                </a:cubicBezTo>
                <a:close/>
                <a:moveTo>
                  <a:pt x="46280" y="35677"/>
                </a:moveTo>
                <a:cubicBezTo>
                  <a:pt x="46276" y="35677"/>
                  <a:pt x="46272" y="35678"/>
                  <a:pt x="46268" y="35680"/>
                </a:cubicBezTo>
                <a:cubicBezTo>
                  <a:pt x="46241" y="35680"/>
                  <a:pt x="46214" y="35721"/>
                  <a:pt x="46187" y="35748"/>
                </a:cubicBezTo>
                <a:cubicBezTo>
                  <a:pt x="46214" y="35775"/>
                  <a:pt x="46254" y="35802"/>
                  <a:pt x="46295" y="35816"/>
                </a:cubicBezTo>
                <a:cubicBezTo>
                  <a:pt x="46309" y="35816"/>
                  <a:pt x="46336" y="35775"/>
                  <a:pt x="46390" y="35721"/>
                </a:cubicBezTo>
                <a:cubicBezTo>
                  <a:pt x="46332" y="35709"/>
                  <a:pt x="46304" y="35677"/>
                  <a:pt x="46280" y="35677"/>
                </a:cubicBezTo>
                <a:close/>
                <a:moveTo>
                  <a:pt x="30911" y="35303"/>
                </a:moveTo>
                <a:cubicBezTo>
                  <a:pt x="30602" y="35303"/>
                  <a:pt x="30571" y="35816"/>
                  <a:pt x="30936" y="35816"/>
                </a:cubicBezTo>
                <a:cubicBezTo>
                  <a:pt x="30950" y="35819"/>
                  <a:pt x="30964" y="35820"/>
                  <a:pt x="30978" y="35820"/>
                </a:cubicBezTo>
                <a:cubicBezTo>
                  <a:pt x="31110" y="35820"/>
                  <a:pt x="31221" y="35707"/>
                  <a:pt x="31221" y="35571"/>
                </a:cubicBezTo>
                <a:cubicBezTo>
                  <a:pt x="31235" y="35435"/>
                  <a:pt x="31126" y="35327"/>
                  <a:pt x="30990" y="35313"/>
                </a:cubicBezTo>
                <a:cubicBezTo>
                  <a:pt x="30962" y="35306"/>
                  <a:pt x="30936" y="35303"/>
                  <a:pt x="30911" y="35303"/>
                </a:cubicBezTo>
                <a:close/>
                <a:moveTo>
                  <a:pt x="75274" y="35286"/>
                </a:moveTo>
                <a:cubicBezTo>
                  <a:pt x="75124" y="35286"/>
                  <a:pt x="75002" y="35408"/>
                  <a:pt x="74989" y="35544"/>
                </a:cubicBezTo>
                <a:cubicBezTo>
                  <a:pt x="74989" y="35707"/>
                  <a:pt x="75111" y="35843"/>
                  <a:pt x="75274" y="35843"/>
                </a:cubicBezTo>
                <a:cubicBezTo>
                  <a:pt x="75423" y="35843"/>
                  <a:pt x="75546" y="35707"/>
                  <a:pt x="75532" y="35558"/>
                </a:cubicBezTo>
                <a:cubicBezTo>
                  <a:pt x="75546" y="35408"/>
                  <a:pt x="75423" y="35286"/>
                  <a:pt x="75274" y="35286"/>
                </a:cubicBezTo>
                <a:close/>
                <a:moveTo>
                  <a:pt x="6103" y="35408"/>
                </a:moveTo>
                <a:lnTo>
                  <a:pt x="6293" y="35721"/>
                </a:lnTo>
                <a:lnTo>
                  <a:pt x="5967" y="35898"/>
                </a:lnTo>
                <a:lnTo>
                  <a:pt x="5804" y="35585"/>
                </a:lnTo>
                <a:lnTo>
                  <a:pt x="6103" y="35408"/>
                </a:lnTo>
                <a:close/>
                <a:moveTo>
                  <a:pt x="17901" y="35340"/>
                </a:moveTo>
                <a:lnTo>
                  <a:pt x="18091" y="35721"/>
                </a:lnTo>
                <a:lnTo>
                  <a:pt x="17711" y="35911"/>
                </a:lnTo>
                <a:lnTo>
                  <a:pt x="17520" y="35531"/>
                </a:lnTo>
                <a:lnTo>
                  <a:pt x="17901" y="35340"/>
                </a:lnTo>
                <a:close/>
                <a:moveTo>
                  <a:pt x="21924" y="35136"/>
                </a:moveTo>
                <a:cubicBezTo>
                  <a:pt x="21408" y="35136"/>
                  <a:pt x="21381" y="35884"/>
                  <a:pt x="21884" y="35925"/>
                </a:cubicBezTo>
                <a:cubicBezTo>
                  <a:pt x="21891" y="35925"/>
                  <a:pt x="21899" y="35925"/>
                  <a:pt x="21907" y="35925"/>
                </a:cubicBezTo>
                <a:cubicBezTo>
                  <a:pt x="22115" y="35925"/>
                  <a:pt x="22292" y="35754"/>
                  <a:pt x="22305" y="35544"/>
                </a:cubicBezTo>
                <a:cubicBezTo>
                  <a:pt x="22291" y="35327"/>
                  <a:pt x="22128" y="35150"/>
                  <a:pt x="21924" y="35136"/>
                </a:cubicBezTo>
                <a:close/>
                <a:moveTo>
                  <a:pt x="58036" y="35489"/>
                </a:moveTo>
                <a:cubicBezTo>
                  <a:pt x="58028" y="35489"/>
                  <a:pt x="58020" y="35489"/>
                  <a:pt x="58012" y="35490"/>
                </a:cubicBezTo>
                <a:lnTo>
                  <a:pt x="58012" y="35503"/>
                </a:lnTo>
                <a:cubicBezTo>
                  <a:pt x="57889" y="35503"/>
                  <a:pt x="57781" y="35612"/>
                  <a:pt x="57794" y="35734"/>
                </a:cubicBezTo>
                <a:cubicBezTo>
                  <a:pt x="57794" y="35843"/>
                  <a:pt x="57889" y="35938"/>
                  <a:pt x="58012" y="35938"/>
                </a:cubicBezTo>
                <a:cubicBezTo>
                  <a:pt x="58020" y="35939"/>
                  <a:pt x="58028" y="35939"/>
                  <a:pt x="58036" y="35939"/>
                </a:cubicBezTo>
                <a:cubicBezTo>
                  <a:pt x="58316" y="35939"/>
                  <a:pt x="58316" y="35489"/>
                  <a:pt x="58036" y="35489"/>
                </a:cubicBezTo>
                <a:close/>
                <a:moveTo>
                  <a:pt x="15142" y="35449"/>
                </a:moveTo>
                <a:lnTo>
                  <a:pt x="15319" y="35775"/>
                </a:lnTo>
                <a:lnTo>
                  <a:pt x="14992" y="35952"/>
                </a:lnTo>
                <a:lnTo>
                  <a:pt x="14816" y="35626"/>
                </a:lnTo>
                <a:lnTo>
                  <a:pt x="15142" y="35449"/>
                </a:lnTo>
                <a:close/>
                <a:moveTo>
                  <a:pt x="55307" y="35598"/>
                </a:moveTo>
                <a:cubicBezTo>
                  <a:pt x="55198" y="35598"/>
                  <a:pt x="55089" y="35694"/>
                  <a:pt x="55117" y="35789"/>
                </a:cubicBezTo>
                <a:cubicBezTo>
                  <a:pt x="55144" y="35857"/>
                  <a:pt x="55212" y="35925"/>
                  <a:pt x="55280" y="35952"/>
                </a:cubicBezTo>
                <a:cubicBezTo>
                  <a:pt x="55295" y="35958"/>
                  <a:pt x="55311" y="35962"/>
                  <a:pt x="55326" y="35962"/>
                </a:cubicBezTo>
                <a:cubicBezTo>
                  <a:pt x="55407" y="35962"/>
                  <a:pt x="55484" y="35880"/>
                  <a:pt x="55484" y="35789"/>
                </a:cubicBezTo>
                <a:cubicBezTo>
                  <a:pt x="55484" y="35680"/>
                  <a:pt x="55402" y="35598"/>
                  <a:pt x="55307" y="35598"/>
                </a:cubicBezTo>
                <a:close/>
                <a:moveTo>
                  <a:pt x="3398" y="35476"/>
                </a:moveTo>
                <a:lnTo>
                  <a:pt x="3575" y="35802"/>
                </a:lnTo>
                <a:lnTo>
                  <a:pt x="3235" y="35965"/>
                </a:lnTo>
                <a:lnTo>
                  <a:pt x="3072" y="35639"/>
                </a:lnTo>
                <a:lnTo>
                  <a:pt x="3398" y="35476"/>
                </a:lnTo>
                <a:close/>
                <a:moveTo>
                  <a:pt x="60770" y="35338"/>
                </a:moveTo>
                <a:cubicBezTo>
                  <a:pt x="60690" y="35338"/>
                  <a:pt x="60607" y="35368"/>
                  <a:pt x="60540" y="35435"/>
                </a:cubicBezTo>
                <a:cubicBezTo>
                  <a:pt x="60336" y="35639"/>
                  <a:pt x="60486" y="35979"/>
                  <a:pt x="60771" y="35979"/>
                </a:cubicBezTo>
                <a:cubicBezTo>
                  <a:pt x="60948" y="35979"/>
                  <a:pt x="61097" y="35830"/>
                  <a:pt x="61097" y="35653"/>
                </a:cubicBezTo>
                <a:cubicBezTo>
                  <a:pt x="61088" y="35462"/>
                  <a:pt x="60933" y="35338"/>
                  <a:pt x="60770" y="35338"/>
                </a:cubicBezTo>
                <a:close/>
                <a:moveTo>
                  <a:pt x="72512" y="35255"/>
                </a:moveTo>
                <a:cubicBezTo>
                  <a:pt x="72326" y="35255"/>
                  <a:pt x="72141" y="35384"/>
                  <a:pt x="72161" y="35639"/>
                </a:cubicBezTo>
                <a:cubicBezTo>
                  <a:pt x="72161" y="35830"/>
                  <a:pt x="72324" y="35979"/>
                  <a:pt x="72528" y="35979"/>
                </a:cubicBezTo>
                <a:cubicBezTo>
                  <a:pt x="72705" y="35965"/>
                  <a:pt x="72855" y="35816"/>
                  <a:pt x="72868" y="35626"/>
                </a:cubicBezTo>
                <a:cubicBezTo>
                  <a:pt x="72875" y="35378"/>
                  <a:pt x="72693" y="35255"/>
                  <a:pt x="72512" y="35255"/>
                </a:cubicBezTo>
                <a:close/>
                <a:moveTo>
                  <a:pt x="28204" y="35327"/>
                </a:moveTo>
                <a:cubicBezTo>
                  <a:pt x="28027" y="35340"/>
                  <a:pt x="27878" y="35476"/>
                  <a:pt x="27878" y="35653"/>
                </a:cubicBezTo>
                <a:cubicBezTo>
                  <a:pt x="27871" y="35874"/>
                  <a:pt x="28036" y="35986"/>
                  <a:pt x="28201" y="35986"/>
                </a:cubicBezTo>
                <a:cubicBezTo>
                  <a:pt x="28362" y="35986"/>
                  <a:pt x="28523" y="35881"/>
                  <a:pt x="28530" y="35666"/>
                </a:cubicBezTo>
                <a:cubicBezTo>
                  <a:pt x="28530" y="35490"/>
                  <a:pt x="28381" y="35340"/>
                  <a:pt x="28204" y="35327"/>
                </a:cubicBezTo>
                <a:close/>
                <a:moveTo>
                  <a:pt x="52588" y="35612"/>
                </a:moveTo>
                <a:cubicBezTo>
                  <a:pt x="52507" y="35721"/>
                  <a:pt x="52425" y="35775"/>
                  <a:pt x="52425" y="35830"/>
                </a:cubicBezTo>
                <a:cubicBezTo>
                  <a:pt x="52453" y="35898"/>
                  <a:pt x="52493" y="35952"/>
                  <a:pt x="52561" y="35979"/>
                </a:cubicBezTo>
                <a:cubicBezTo>
                  <a:pt x="52576" y="35987"/>
                  <a:pt x="52592" y="35990"/>
                  <a:pt x="52607" y="35990"/>
                </a:cubicBezTo>
                <a:cubicBezTo>
                  <a:pt x="52674" y="35990"/>
                  <a:pt x="52736" y="35923"/>
                  <a:pt x="52724" y="35857"/>
                </a:cubicBezTo>
                <a:cubicBezTo>
                  <a:pt x="52724" y="35789"/>
                  <a:pt x="52656" y="35734"/>
                  <a:pt x="52588" y="35612"/>
                </a:cubicBezTo>
                <a:close/>
                <a:moveTo>
                  <a:pt x="34511" y="35598"/>
                </a:moveTo>
                <a:cubicBezTo>
                  <a:pt x="34443" y="35612"/>
                  <a:pt x="34375" y="35653"/>
                  <a:pt x="34361" y="35721"/>
                </a:cubicBezTo>
                <a:cubicBezTo>
                  <a:pt x="34361" y="35789"/>
                  <a:pt x="34416" y="35870"/>
                  <a:pt x="34497" y="35993"/>
                </a:cubicBezTo>
                <a:cubicBezTo>
                  <a:pt x="34579" y="35870"/>
                  <a:pt x="34647" y="35816"/>
                  <a:pt x="34660" y="35748"/>
                </a:cubicBezTo>
                <a:cubicBezTo>
                  <a:pt x="34660" y="35694"/>
                  <a:pt x="34565" y="35598"/>
                  <a:pt x="34511" y="35598"/>
                </a:cubicBezTo>
                <a:close/>
                <a:moveTo>
                  <a:pt x="12410" y="35517"/>
                </a:moveTo>
                <a:lnTo>
                  <a:pt x="12600" y="35843"/>
                </a:lnTo>
                <a:lnTo>
                  <a:pt x="12274" y="36006"/>
                </a:lnTo>
                <a:lnTo>
                  <a:pt x="12097" y="35694"/>
                </a:lnTo>
                <a:lnTo>
                  <a:pt x="12410" y="35517"/>
                </a:lnTo>
                <a:close/>
                <a:moveTo>
                  <a:pt x="68519" y="35435"/>
                </a:moveTo>
                <a:lnTo>
                  <a:pt x="68736" y="35843"/>
                </a:lnTo>
                <a:lnTo>
                  <a:pt x="68342" y="36020"/>
                </a:lnTo>
                <a:lnTo>
                  <a:pt x="68152" y="35653"/>
                </a:lnTo>
                <a:lnTo>
                  <a:pt x="68519" y="35435"/>
                </a:lnTo>
                <a:close/>
                <a:moveTo>
                  <a:pt x="639" y="35558"/>
                </a:moveTo>
                <a:lnTo>
                  <a:pt x="802" y="35870"/>
                </a:lnTo>
                <a:lnTo>
                  <a:pt x="503" y="36033"/>
                </a:lnTo>
                <a:lnTo>
                  <a:pt x="313" y="35721"/>
                </a:lnTo>
                <a:lnTo>
                  <a:pt x="639" y="35558"/>
                </a:lnTo>
                <a:close/>
                <a:moveTo>
                  <a:pt x="65787" y="35531"/>
                </a:moveTo>
                <a:lnTo>
                  <a:pt x="65963" y="35870"/>
                </a:lnTo>
                <a:lnTo>
                  <a:pt x="65610" y="36033"/>
                </a:lnTo>
                <a:lnTo>
                  <a:pt x="65420" y="35721"/>
                </a:lnTo>
                <a:lnTo>
                  <a:pt x="65787" y="35531"/>
                </a:lnTo>
                <a:close/>
                <a:moveTo>
                  <a:pt x="76126" y="35569"/>
                </a:moveTo>
                <a:cubicBezTo>
                  <a:pt x="76114" y="35569"/>
                  <a:pt x="76102" y="35570"/>
                  <a:pt x="76089" y="35571"/>
                </a:cubicBezTo>
                <a:cubicBezTo>
                  <a:pt x="75790" y="35585"/>
                  <a:pt x="75790" y="36033"/>
                  <a:pt x="76089" y="36047"/>
                </a:cubicBezTo>
                <a:cubicBezTo>
                  <a:pt x="76102" y="36048"/>
                  <a:pt x="76114" y="36049"/>
                  <a:pt x="76126" y="36049"/>
                </a:cubicBezTo>
                <a:cubicBezTo>
                  <a:pt x="76431" y="36049"/>
                  <a:pt x="76431" y="35569"/>
                  <a:pt x="76126" y="35569"/>
                </a:cubicBezTo>
                <a:close/>
                <a:moveTo>
                  <a:pt x="9691" y="35544"/>
                </a:moveTo>
                <a:lnTo>
                  <a:pt x="9868" y="35884"/>
                </a:lnTo>
                <a:lnTo>
                  <a:pt x="9515" y="36061"/>
                </a:lnTo>
                <a:lnTo>
                  <a:pt x="9352" y="35762"/>
                </a:lnTo>
                <a:lnTo>
                  <a:pt x="9691" y="35544"/>
                </a:lnTo>
                <a:close/>
                <a:moveTo>
                  <a:pt x="25484" y="35353"/>
                </a:moveTo>
                <a:cubicBezTo>
                  <a:pt x="25476" y="35353"/>
                  <a:pt x="25467" y="35353"/>
                  <a:pt x="25458" y="35354"/>
                </a:cubicBezTo>
                <a:cubicBezTo>
                  <a:pt x="25268" y="35367"/>
                  <a:pt x="25119" y="35517"/>
                  <a:pt x="25119" y="35707"/>
                </a:cubicBezTo>
                <a:cubicBezTo>
                  <a:pt x="25119" y="35911"/>
                  <a:pt x="25282" y="36074"/>
                  <a:pt x="25486" y="36074"/>
                </a:cubicBezTo>
                <a:cubicBezTo>
                  <a:pt x="25689" y="36061"/>
                  <a:pt x="25853" y="35898"/>
                  <a:pt x="25853" y="35707"/>
                </a:cubicBezTo>
                <a:lnTo>
                  <a:pt x="25853" y="35694"/>
                </a:lnTo>
                <a:cubicBezTo>
                  <a:pt x="25839" y="35498"/>
                  <a:pt x="25677" y="35353"/>
                  <a:pt x="25484" y="35353"/>
                </a:cubicBezTo>
                <a:close/>
                <a:moveTo>
                  <a:pt x="31778" y="35571"/>
                </a:moveTo>
                <a:cubicBezTo>
                  <a:pt x="31774" y="35571"/>
                  <a:pt x="31770" y="35571"/>
                  <a:pt x="31765" y="35571"/>
                </a:cubicBezTo>
                <a:cubicBezTo>
                  <a:pt x="31629" y="35585"/>
                  <a:pt x="31520" y="35707"/>
                  <a:pt x="31534" y="35843"/>
                </a:cubicBezTo>
                <a:cubicBezTo>
                  <a:pt x="31534" y="35979"/>
                  <a:pt x="31656" y="36088"/>
                  <a:pt x="31792" y="36088"/>
                </a:cubicBezTo>
                <a:cubicBezTo>
                  <a:pt x="32128" y="36074"/>
                  <a:pt x="32106" y="35571"/>
                  <a:pt x="31778" y="35571"/>
                </a:cubicBezTo>
                <a:close/>
                <a:moveTo>
                  <a:pt x="47084" y="35843"/>
                </a:moveTo>
                <a:cubicBezTo>
                  <a:pt x="47043" y="35925"/>
                  <a:pt x="46988" y="35979"/>
                  <a:pt x="47002" y="36006"/>
                </a:cubicBezTo>
                <a:cubicBezTo>
                  <a:pt x="47016" y="36047"/>
                  <a:pt x="47084" y="36088"/>
                  <a:pt x="47124" y="36088"/>
                </a:cubicBezTo>
                <a:cubicBezTo>
                  <a:pt x="47152" y="36088"/>
                  <a:pt x="47206" y="36020"/>
                  <a:pt x="47206" y="35993"/>
                </a:cubicBezTo>
                <a:cubicBezTo>
                  <a:pt x="47192" y="35952"/>
                  <a:pt x="47138" y="35911"/>
                  <a:pt x="47084" y="35843"/>
                </a:cubicBezTo>
                <a:close/>
                <a:moveTo>
                  <a:pt x="49804" y="35814"/>
                </a:moveTo>
                <a:cubicBezTo>
                  <a:pt x="49763" y="35814"/>
                  <a:pt x="49707" y="35874"/>
                  <a:pt x="49707" y="35911"/>
                </a:cubicBezTo>
                <a:cubicBezTo>
                  <a:pt x="49707" y="35938"/>
                  <a:pt x="49748" y="36020"/>
                  <a:pt x="49802" y="36115"/>
                </a:cubicBezTo>
                <a:cubicBezTo>
                  <a:pt x="49870" y="36033"/>
                  <a:pt x="49952" y="35979"/>
                  <a:pt x="49938" y="35938"/>
                </a:cubicBezTo>
                <a:cubicBezTo>
                  <a:pt x="49938" y="35898"/>
                  <a:pt x="49870" y="35830"/>
                  <a:pt x="49816" y="35816"/>
                </a:cubicBezTo>
                <a:cubicBezTo>
                  <a:pt x="49812" y="35815"/>
                  <a:pt x="49808" y="35814"/>
                  <a:pt x="49804" y="35814"/>
                </a:cubicBezTo>
                <a:close/>
                <a:moveTo>
                  <a:pt x="6932" y="35639"/>
                </a:moveTo>
                <a:lnTo>
                  <a:pt x="7109" y="35979"/>
                </a:lnTo>
                <a:lnTo>
                  <a:pt x="6810" y="36156"/>
                </a:lnTo>
                <a:lnTo>
                  <a:pt x="6633" y="35816"/>
                </a:lnTo>
                <a:lnTo>
                  <a:pt x="6932" y="35639"/>
                </a:lnTo>
                <a:close/>
                <a:moveTo>
                  <a:pt x="22726" y="35381"/>
                </a:moveTo>
                <a:cubicBezTo>
                  <a:pt x="22509" y="35395"/>
                  <a:pt x="22332" y="35558"/>
                  <a:pt x="22332" y="35775"/>
                </a:cubicBezTo>
                <a:cubicBezTo>
                  <a:pt x="22332" y="35993"/>
                  <a:pt x="22509" y="36169"/>
                  <a:pt x="22740" y="36169"/>
                </a:cubicBezTo>
                <a:cubicBezTo>
                  <a:pt x="22944" y="36156"/>
                  <a:pt x="23107" y="35979"/>
                  <a:pt x="23107" y="35775"/>
                </a:cubicBezTo>
                <a:cubicBezTo>
                  <a:pt x="23107" y="35558"/>
                  <a:pt x="22930" y="35395"/>
                  <a:pt x="22726" y="35381"/>
                </a:cubicBezTo>
                <a:close/>
                <a:moveTo>
                  <a:pt x="35299" y="35884"/>
                </a:moveTo>
                <a:cubicBezTo>
                  <a:pt x="35258" y="35884"/>
                  <a:pt x="35163" y="35993"/>
                  <a:pt x="35177" y="36020"/>
                </a:cubicBezTo>
                <a:cubicBezTo>
                  <a:pt x="35204" y="36088"/>
                  <a:pt x="35258" y="36142"/>
                  <a:pt x="35326" y="36169"/>
                </a:cubicBezTo>
                <a:cubicBezTo>
                  <a:pt x="35381" y="36169"/>
                  <a:pt x="35449" y="36088"/>
                  <a:pt x="35557" y="36020"/>
                </a:cubicBezTo>
                <a:cubicBezTo>
                  <a:pt x="35435" y="35952"/>
                  <a:pt x="35367" y="35884"/>
                  <a:pt x="35299" y="35884"/>
                </a:cubicBezTo>
                <a:close/>
                <a:moveTo>
                  <a:pt x="15971" y="35680"/>
                </a:moveTo>
                <a:lnTo>
                  <a:pt x="16161" y="36020"/>
                </a:lnTo>
                <a:lnTo>
                  <a:pt x="15821" y="36197"/>
                </a:lnTo>
                <a:lnTo>
                  <a:pt x="15645" y="35870"/>
                </a:lnTo>
                <a:lnTo>
                  <a:pt x="15971" y="35680"/>
                </a:lnTo>
                <a:close/>
                <a:moveTo>
                  <a:pt x="18744" y="35612"/>
                </a:moveTo>
                <a:lnTo>
                  <a:pt x="18934" y="35965"/>
                </a:lnTo>
                <a:lnTo>
                  <a:pt x="18553" y="36197"/>
                </a:lnTo>
                <a:lnTo>
                  <a:pt x="18336" y="35802"/>
                </a:lnTo>
                <a:lnTo>
                  <a:pt x="18744" y="35612"/>
                </a:lnTo>
                <a:close/>
                <a:moveTo>
                  <a:pt x="73385" y="35544"/>
                </a:moveTo>
                <a:cubicBezTo>
                  <a:pt x="73194" y="35544"/>
                  <a:pt x="73045" y="35680"/>
                  <a:pt x="73045" y="35857"/>
                </a:cubicBezTo>
                <a:cubicBezTo>
                  <a:pt x="73045" y="36047"/>
                  <a:pt x="73194" y="36197"/>
                  <a:pt x="73385" y="36197"/>
                </a:cubicBezTo>
                <a:cubicBezTo>
                  <a:pt x="73561" y="36197"/>
                  <a:pt x="73711" y="36033"/>
                  <a:pt x="73697" y="35857"/>
                </a:cubicBezTo>
                <a:cubicBezTo>
                  <a:pt x="73697" y="35680"/>
                  <a:pt x="73548" y="35544"/>
                  <a:pt x="73385" y="35544"/>
                </a:cubicBezTo>
                <a:close/>
                <a:moveTo>
                  <a:pt x="29020" y="35585"/>
                </a:moveTo>
                <a:cubicBezTo>
                  <a:pt x="28598" y="35585"/>
                  <a:pt x="28598" y="36210"/>
                  <a:pt x="29020" y="36210"/>
                </a:cubicBezTo>
                <a:cubicBezTo>
                  <a:pt x="29183" y="36210"/>
                  <a:pt x="29319" y="36088"/>
                  <a:pt x="29346" y="35925"/>
                </a:cubicBezTo>
                <a:cubicBezTo>
                  <a:pt x="29346" y="35748"/>
                  <a:pt x="29210" y="35585"/>
                  <a:pt x="29020" y="35585"/>
                </a:cubicBezTo>
                <a:close/>
                <a:moveTo>
                  <a:pt x="4214" y="35748"/>
                </a:moveTo>
                <a:lnTo>
                  <a:pt x="4390" y="36033"/>
                </a:lnTo>
                <a:lnTo>
                  <a:pt x="4051" y="36224"/>
                </a:lnTo>
                <a:lnTo>
                  <a:pt x="3874" y="35911"/>
                </a:lnTo>
                <a:lnTo>
                  <a:pt x="4214" y="35748"/>
                </a:lnTo>
                <a:close/>
                <a:moveTo>
                  <a:pt x="58841" y="35694"/>
                </a:moveTo>
                <a:cubicBezTo>
                  <a:pt x="58705" y="35707"/>
                  <a:pt x="58596" y="35816"/>
                  <a:pt x="58583" y="35952"/>
                </a:cubicBezTo>
                <a:cubicBezTo>
                  <a:pt x="58569" y="36101"/>
                  <a:pt x="58691" y="36224"/>
                  <a:pt x="58841" y="36224"/>
                </a:cubicBezTo>
                <a:cubicBezTo>
                  <a:pt x="58990" y="36224"/>
                  <a:pt x="59113" y="36101"/>
                  <a:pt x="59113" y="35965"/>
                </a:cubicBezTo>
                <a:cubicBezTo>
                  <a:pt x="59113" y="35816"/>
                  <a:pt x="58990" y="35694"/>
                  <a:pt x="58841" y="35694"/>
                </a:cubicBezTo>
                <a:close/>
                <a:moveTo>
                  <a:pt x="56096" y="35822"/>
                </a:moveTo>
                <a:cubicBezTo>
                  <a:pt x="56010" y="35822"/>
                  <a:pt x="55919" y="35926"/>
                  <a:pt x="55919" y="36020"/>
                </a:cubicBezTo>
                <a:cubicBezTo>
                  <a:pt x="55919" y="36118"/>
                  <a:pt x="56019" y="36228"/>
                  <a:pt x="56108" y="36228"/>
                </a:cubicBezTo>
                <a:cubicBezTo>
                  <a:pt x="56118" y="36228"/>
                  <a:pt x="56127" y="36226"/>
                  <a:pt x="56136" y="36224"/>
                </a:cubicBezTo>
                <a:cubicBezTo>
                  <a:pt x="56245" y="36183"/>
                  <a:pt x="56286" y="36115"/>
                  <a:pt x="56394" y="36020"/>
                </a:cubicBezTo>
                <a:cubicBezTo>
                  <a:pt x="56313" y="35938"/>
                  <a:pt x="56231" y="35870"/>
                  <a:pt x="56136" y="35830"/>
                </a:cubicBezTo>
                <a:cubicBezTo>
                  <a:pt x="56123" y="35824"/>
                  <a:pt x="56110" y="35822"/>
                  <a:pt x="56096" y="35822"/>
                </a:cubicBezTo>
                <a:close/>
                <a:moveTo>
                  <a:pt x="13239" y="35775"/>
                </a:moveTo>
                <a:lnTo>
                  <a:pt x="13416" y="36088"/>
                </a:lnTo>
                <a:lnTo>
                  <a:pt x="13103" y="36251"/>
                </a:lnTo>
                <a:lnTo>
                  <a:pt x="12926" y="35938"/>
                </a:lnTo>
                <a:lnTo>
                  <a:pt x="13239" y="35775"/>
                </a:lnTo>
                <a:close/>
                <a:moveTo>
                  <a:pt x="61587" y="35531"/>
                </a:moveTo>
                <a:cubicBezTo>
                  <a:pt x="61383" y="35531"/>
                  <a:pt x="61220" y="35694"/>
                  <a:pt x="61220" y="35898"/>
                </a:cubicBezTo>
                <a:cubicBezTo>
                  <a:pt x="61233" y="36101"/>
                  <a:pt x="61383" y="36265"/>
                  <a:pt x="61587" y="36265"/>
                </a:cubicBezTo>
                <a:cubicBezTo>
                  <a:pt x="61790" y="36265"/>
                  <a:pt x="61954" y="36101"/>
                  <a:pt x="61954" y="35898"/>
                </a:cubicBezTo>
                <a:cubicBezTo>
                  <a:pt x="61954" y="35694"/>
                  <a:pt x="61804" y="35531"/>
                  <a:pt x="61600" y="35531"/>
                </a:cubicBezTo>
                <a:close/>
                <a:moveTo>
                  <a:pt x="76928" y="35855"/>
                </a:moveTo>
                <a:cubicBezTo>
                  <a:pt x="76921" y="35855"/>
                  <a:pt x="76913" y="35856"/>
                  <a:pt x="76905" y="35857"/>
                </a:cubicBezTo>
                <a:cubicBezTo>
                  <a:pt x="76796" y="35857"/>
                  <a:pt x="76715" y="35938"/>
                  <a:pt x="76715" y="36033"/>
                </a:cubicBezTo>
                <a:cubicBezTo>
                  <a:pt x="76701" y="36156"/>
                  <a:pt x="76796" y="36251"/>
                  <a:pt x="76919" y="36265"/>
                </a:cubicBezTo>
                <a:cubicBezTo>
                  <a:pt x="77027" y="36265"/>
                  <a:pt x="77123" y="36169"/>
                  <a:pt x="77123" y="36047"/>
                </a:cubicBezTo>
                <a:cubicBezTo>
                  <a:pt x="77123" y="35945"/>
                  <a:pt x="77039" y="35855"/>
                  <a:pt x="76928" y="35855"/>
                </a:cubicBezTo>
                <a:close/>
                <a:moveTo>
                  <a:pt x="1468" y="35802"/>
                </a:moveTo>
                <a:lnTo>
                  <a:pt x="1631" y="36115"/>
                </a:lnTo>
                <a:lnTo>
                  <a:pt x="1332" y="36278"/>
                </a:lnTo>
                <a:lnTo>
                  <a:pt x="1142" y="35965"/>
                </a:lnTo>
                <a:lnTo>
                  <a:pt x="1468" y="35802"/>
                </a:lnTo>
                <a:close/>
                <a:moveTo>
                  <a:pt x="53367" y="35947"/>
                </a:moveTo>
                <a:cubicBezTo>
                  <a:pt x="53289" y="35947"/>
                  <a:pt x="53227" y="36019"/>
                  <a:pt x="53227" y="36101"/>
                </a:cubicBezTo>
                <a:cubicBezTo>
                  <a:pt x="53215" y="36190"/>
                  <a:pt x="53285" y="36279"/>
                  <a:pt x="53372" y="36279"/>
                </a:cubicBezTo>
                <a:cubicBezTo>
                  <a:pt x="53378" y="36279"/>
                  <a:pt x="53384" y="36279"/>
                  <a:pt x="53390" y="36278"/>
                </a:cubicBezTo>
                <a:cubicBezTo>
                  <a:pt x="53458" y="36278"/>
                  <a:pt x="53526" y="36197"/>
                  <a:pt x="53649" y="36129"/>
                </a:cubicBezTo>
                <a:cubicBezTo>
                  <a:pt x="53540" y="36047"/>
                  <a:pt x="53472" y="35965"/>
                  <a:pt x="53404" y="35952"/>
                </a:cubicBezTo>
                <a:cubicBezTo>
                  <a:pt x="53391" y="35948"/>
                  <a:pt x="53379" y="35947"/>
                  <a:pt x="53367" y="35947"/>
                </a:cubicBezTo>
                <a:close/>
                <a:moveTo>
                  <a:pt x="26315" y="35612"/>
                </a:moveTo>
                <a:cubicBezTo>
                  <a:pt x="26016" y="35612"/>
                  <a:pt x="25853" y="35979"/>
                  <a:pt x="26070" y="36197"/>
                </a:cubicBezTo>
                <a:cubicBezTo>
                  <a:pt x="26139" y="36266"/>
                  <a:pt x="26224" y="36296"/>
                  <a:pt x="26306" y="36296"/>
                </a:cubicBezTo>
                <a:cubicBezTo>
                  <a:pt x="26484" y="36296"/>
                  <a:pt x="26654" y="36156"/>
                  <a:pt x="26654" y="35952"/>
                </a:cubicBezTo>
                <a:cubicBezTo>
                  <a:pt x="26654" y="35762"/>
                  <a:pt x="26505" y="35612"/>
                  <a:pt x="26315" y="35612"/>
                </a:cubicBezTo>
                <a:close/>
                <a:moveTo>
                  <a:pt x="32635" y="35843"/>
                </a:moveTo>
                <a:cubicBezTo>
                  <a:pt x="32499" y="35843"/>
                  <a:pt x="32377" y="35938"/>
                  <a:pt x="32363" y="36074"/>
                </a:cubicBezTo>
                <a:cubicBezTo>
                  <a:pt x="32363" y="36210"/>
                  <a:pt x="32472" y="36319"/>
                  <a:pt x="32608" y="36319"/>
                </a:cubicBezTo>
                <a:cubicBezTo>
                  <a:pt x="32730" y="36319"/>
                  <a:pt x="32839" y="36224"/>
                  <a:pt x="32839" y="36101"/>
                </a:cubicBezTo>
                <a:cubicBezTo>
                  <a:pt x="32853" y="35965"/>
                  <a:pt x="32757" y="35857"/>
                  <a:pt x="32635" y="35843"/>
                </a:cubicBezTo>
                <a:close/>
                <a:moveTo>
                  <a:pt x="50618" y="36047"/>
                </a:moveTo>
                <a:cubicBezTo>
                  <a:pt x="50563" y="36074"/>
                  <a:pt x="50522" y="36129"/>
                  <a:pt x="50522" y="36197"/>
                </a:cubicBezTo>
                <a:cubicBezTo>
                  <a:pt x="50522" y="36251"/>
                  <a:pt x="50604" y="36319"/>
                  <a:pt x="50645" y="36319"/>
                </a:cubicBezTo>
                <a:cubicBezTo>
                  <a:pt x="50686" y="36319"/>
                  <a:pt x="50767" y="36251"/>
                  <a:pt x="50889" y="36169"/>
                </a:cubicBezTo>
                <a:cubicBezTo>
                  <a:pt x="50754" y="36101"/>
                  <a:pt x="50686" y="36047"/>
                  <a:pt x="50618" y="36047"/>
                </a:cubicBezTo>
                <a:close/>
                <a:moveTo>
                  <a:pt x="66616" y="35789"/>
                </a:moveTo>
                <a:lnTo>
                  <a:pt x="66806" y="36156"/>
                </a:lnTo>
                <a:lnTo>
                  <a:pt x="66439" y="36319"/>
                </a:lnTo>
                <a:lnTo>
                  <a:pt x="66249" y="35965"/>
                </a:lnTo>
                <a:lnTo>
                  <a:pt x="66616" y="35789"/>
                </a:lnTo>
                <a:close/>
                <a:moveTo>
                  <a:pt x="10520" y="35830"/>
                </a:moveTo>
                <a:lnTo>
                  <a:pt x="10684" y="36169"/>
                </a:lnTo>
                <a:lnTo>
                  <a:pt x="10357" y="36346"/>
                </a:lnTo>
                <a:lnTo>
                  <a:pt x="10181" y="36006"/>
                </a:lnTo>
                <a:lnTo>
                  <a:pt x="10520" y="35830"/>
                </a:lnTo>
                <a:close/>
                <a:moveTo>
                  <a:pt x="47926" y="36129"/>
                </a:moveTo>
                <a:cubicBezTo>
                  <a:pt x="47886" y="36129"/>
                  <a:pt x="47818" y="36197"/>
                  <a:pt x="47818" y="36237"/>
                </a:cubicBezTo>
                <a:cubicBezTo>
                  <a:pt x="47818" y="36265"/>
                  <a:pt x="47872" y="36346"/>
                  <a:pt x="47913" y="36346"/>
                </a:cubicBezTo>
                <a:cubicBezTo>
                  <a:pt x="47940" y="36346"/>
                  <a:pt x="48008" y="36305"/>
                  <a:pt x="48117" y="36251"/>
                </a:cubicBezTo>
                <a:cubicBezTo>
                  <a:pt x="48021" y="36183"/>
                  <a:pt x="47967" y="36129"/>
                  <a:pt x="47926" y="36129"/>
                </a:cubicBezTo>
                <a:close/>
                <a:moveTo>
                  <a:pt x="70612" y="35571"/>
                </a:moveTo>
                <a:cubicBezTo>
                  <a:pt x="70408" y="35585"/>
                  <a:pt x="70231" y="35748"/>
                  <a:pt x="70231" y="35965"/>
                </a:cubicBezTo>
                <a:cubicBezTo>
                  <a:pt x="70245" y="36183"/>
                  <a:pt x="70408" y="36346"/>
                  <a:pt x="70625" y="36346"/>
                </a:cubicBezTo>
                <a:cubicBezTo>
                  <a:pt x="70843" y="36346"/>
                  <a:pt x="71006" y="36169"/>
                  <a:pt x="71006" y="35952"/>
                </a:cubicBezTo>
                <a:cubicBezTo>
                  <a:pt x="70992" y="35748"/>
                  <a:pt x="70829" y="35571"/>
                  <a:pt x="70612" y="35571"/>
                </a:cubicBezTo>
                <a:close/>
                <a:moveTo>
                  <a:pt x="63856" y="35843"/>
                </a:moveTo>
                <a:cubicBezTo>
                  <a:pt x="63924" y="35965"/>
                  <a:pt x="63979" y="36088"/>
                  <a:pt x="64047" y="36210"/>
                </a:cubicBezTo>
                <a:lnTo>
                  <a:pt x="63707" y="36387"/>
                </a:lnTo>
                <a:cubicBezTo>
                  <a:pt x="63639" y="36265"/>
                  <a:pt x="63585" y="36156"/>
                  <a:pt x="63517" y="36047"/>
                </a:cubicBezTo>
                <a:lnTo>
                  <a:pt x="63856" y="35843"/>
                </a:lnTo>
                <a:close/>
                <a:moveTo>
                  <a:pt x="45176" y="36208"/>
                </a:moveTo>
                <a:cubicBezTo>
                  <a:pt x="45173" y="36208"/>
                  <a:pt x="45170" y="36209"/>
                  <a:pt x="45167" y="36210"/>
                </a:cubicBezTo>
                <a:lnTo>
                  <a:pt x="45154" y="36210"/>
                </a:lnTo>
                <a:cubicBezTo>
                  <a:pt x="45113" y="36224"/>
                  <a:pt x="45086" y="36265"/>
                  <a:pt x="45072" y="36305"/>
                </a:cubicBezTo>
                <a:cubicBezTo>
                  <a:pt x="45072" y="36346"/>
                  <a:pt x="45140" y="36387"/>
                  <a:pt x="45181" y="36387"/>
                </a:cubicBezTo>
                <a:cubicBezTo>
                  <a:pt x="45186" y="36389"/>
                  <a:pt x="45192" y="36390"/>
                  <a:pt x="45197" y="36390"/>
                </a:cubicBezTo>
                <a:cubicBezTo>
                  <a:pt x="45233" y="36390"/>
                  <a:pt x="45275" y="36354"/>
                  <a:pt x="45357" y="36319"/>
                </a:cubicBezTo>
                <a:cubicBezTo>
                  <a:pt x="45248" y="36258"/>
                  <a:pt x="45204" y="36208"/>
                  <a:pt x="45176" y="36208"/>
                </a:cubicBezTo>
                <a:close/>
                <a:moveTo>
                  <a:pt x="7775" y="35925"/>
                </a:moveTo>
                <a:lnTo>
                  <a:pt x="7938" y="36237"/>
                </a:lnTo>
                <a:lnTo>
                  <a:pt x="7625" y="36400"/>
                </a:lnTo>
                <a:lnTo>
                  <a:pt x="7449" y="36088"/>
                </a:lnTo>
                <a:lnTo>
                  <a:pt x="7775" y="35925"/>
                </a:lnTo>
                <a:close/>
                <a:moveTo>
                  <a:pt x="19559" y="35830"/>
                </a:moveTo>
                <a:lnTo>
                  <a:pt x="19763" y="36224"/>
                </a:lnTo>
                <a:lnTo>
                  <a:pt x="19396" y="36414"/>
                </a:lnTo>
                <a:lnTo>
                  <a:pt x="19179" y="36047"/>
                </a:lnTo>
                <a:lnTo>
                  <a:pt x="19559" y="35830"/>
                </a:lnTo>
                <a:close/>
                <a:moveTo>
                  <a:pt x="23542" y="35639"/>
                </a:moveTo>
                <a:lnTo>
                  <a:pt x="23542" y="35639"/>
                </a:lnTo>
                <a:cubicBezTo>
                  <a:pt x="23066" y="35666"/>
                  <a:pt x="23066" y="36387"/>
                  <a:pt x="23555" y="36414"/>
                </a:cubicBezTo>
                <a:cubicBezTo>
                  <a:pt x="24045" y="36373"/>
                  <a:pt x="24031" y="35666"/>
                  <a:pt x="23542" y="35639"/>
                </a:cubicBezTo>
                <a:close/>
                <a:moveTo>
                  <a:pt x="36142" y="36115"/>
                </a:moveTo>
                <a:cubicBezTo>
                  <a:pt x="36074" y="36169"/>
                  <a:pt x="36020" y="36210"/>
                  <a:pt x="36020" y="36251"/>
                </a:cubicBezTo>
                <a:cubicBezTo>
                  <a:pt x="35992" y="36346"/>
                  <a:pt x="36047" y="36414"/>
                  <a:pt x="36142" y="36414"/>
                </a:cubicBezTo>
                <a:cubicBezTo>
                  <a:pt x="36196" y="36414"/>
                  <a:pt x="36251" y="36319"/>
                  <a:pt x="36305" y="36278"/>
                </a:cubicBezTo>
                <a:lnTo>
                  <a:pt x="36142" y="36115"/>
                </a:lnTo>
                <a:close/>
                <a:moveTo>
                  <a:pt x="5043" y="35979"/>
                </a:moveTo>
                <a:lnTo>
                  <a:pt x="5206" y="36292"/>
                </a:lnTo>
                <a:lnTo>
                  <a:pt x="4866" y="36455"/>
                </a:lnTo>
                <a:lnTo>
                  <a:pt x="4703" y="36156"/>
                </a:lnTo>
                <a:lnTo>
                  <a:pt x="5043" y="35979"/>
                </a:lnTo>
                <a:close/>
                <a:moveTo>
                  <a:pt x="29862" y="35857"/>
                </a:moveTo>
                <a:cubicBezTo>
                  <a:pt x="29482" y="35857"/>
                  <a:pt x="29482" y="36441"/>
                  <a:pt x="29862" y="36455"/>
                </a:cubicBezTo>
                <a:cubicBezTo>
                  <a:pt x="30256" y="36455"/>
                  <a:pt x="30256" y="35857"/>
                  <a:pt x="29862" y="35857"/>
                </a:cubicBezTo>
                <a:close/>
                <a:moveTo>
                  <a:pt x="72637" y="36455"/>
                </a:moveTo>
                <a:cubicBezTo>
                  <a:pt x="72637" y="36456"/>
                  <a:pt x="72637" y="36456"/>
                  <a:pt x="72637" y="36457"/>
                </a:cubicBezTo>
                <a:lnTo>
                  <a:pt x="72637" y="36457"/>
                </a:lnTo>
                <a:cubicBezTo>
                  <a:pt x="72637" y="36461"/>
                  <a:pt x="72637" y="36465"/>
                  <a:pt x="72637" y="36468"/>
                </a:cubicBezTo>
                <a:lnTo>
                  <a:pt x="72637" y="36455"/>
                </a:lnTo>
                <a:close/>
                <a:moveTo>
                  <a:pt x="74214" y="35843"/>
                </a:moveTo>
                <a:cubicBezTo>
                  <a:pt x="73792" y="35843"/>
                  <a:pt x="73779" y="36468"/>
                  <a:pt x="74200" y="36482"/>
                </a:cubicBezTo>
                <a:cubicBezTo>
                  <a:pt x="74622" y="36482"/>
                  <a:pt x="74622" y="35857"/>
                  <a:pt x="74214" y="35843"/>
                </a:cubicBezTo>
                <a:close/>
                <a:moveTo>
                  <a:pt x="77720" y="36177"/>
                </a:moveTo>
                <a:cubicBezTo>
                  <a:pt x="77647" y="36177"/>
                  <a:pt x="77596" y="36238"/>
                  <a:pt x="77585" y="36319"/>
                </a:cubicBezTo>
                <a:cubicBezTo>
                  <a:pt x="77571" y="36414"/>
                  <a:pt x="77625" y="36482"/>
                  <a:pt x="77721" y="36482"/>
                </a:cubicBezTo>
                <a:cubicBezTo>
                  <a:pt x="77789" y="36482"/>
                  <a:pt x="77856" y="36414"/>
                  <a:pt x="77965" y="36346"/>
                </a:cubicBezTo>
                <a:cubicBezTo>
                  <a:pt x="77870" y="36265"/>
                  <a:pt x="77829" y="36197"/>
                  <a:pt x="77761" y="36183"/>
                </a:cubicBezTo>
                <a:cubicBezTo>
                  <a:pt x="77747" y="36179"/>
                  <a:pt x="77733" y="36177"/>
                  <a:pt x="77720" y="36177"/>
                </a:cubicBezTo>
                <a:close/>
                <a:moveTo>
                  <a:pt x="16746" y="35965"/>
                </a:moveTo>
                <a:lnTo>
                  <a:pt x="17143" y="36351"/>
                </a:lnTo>
                <a:lnTo>
                  <a:pt x="17143" y="36351"/>
                </a:lnTo>
                <a:cubicBezTo>
                  <a:pt x="17102" y="36337"/>
                  <a:pt x="17063" y="36330"/>
                  <a:pt x="17025" y="36330"/>
                </a:cubicBezTo>
                <a:cubicBezTo>
                  <a:pt x="16897" y="36330"/>
                  <a:pt x="16784" y="36404"/>
                  <a:pt x="16664" y="36496"/>
                </a:cubicBezTo>
                <a:lnTo>
                  <a:pt x="16460" y="36142"/>
                </a:lnTo>
                <a:lnTo>
                  <a:pt x="16746" y="35965"/>
                </a:lnTo>
                <a:close/>
                <a:moveTo>
                  <a:pt x="2297" y="36047"/>
                </a:moveTo>
                <a:lnTo>
                  <a:pt x="2460" y="36360"/>
                </a:lnTo>
                <a:lnTo>
                  <a:pt x="2148" y="36523"/>
                </a:lnTo>
                <a:lnTo>
                  <a:pt x="1971" y="36210"/>
                </a:lnTo>
                <a:lnTo>
                  <a:pt x="2297" y="36047"/>
                </a:lnTo>
                <a:close/>
                <a:moveTo>
                  <a:pt x="14068" y="36006"/>
                </a:moveTo>
                <a:lnTo>
                  <a:pt x="14245" y="36360"/>
                </a:lnTo>
                <a:lnTo>
                  <a:pt x="13932" y="36523"/>
                </a:lnTo>
                <a:lnTo>
                  <a:pt x="13755" y="36183"/>
                </a:lnTo>
                <a:lnTo>
                  <a:pt x="14068" y="36006"/>
                </a:lnTo>
                <a:close/>
                <a:moveTo>
                  <a:pt x="56952" y="36074"/>
                </a:moveTo>
                <a:cubicBezTo>
                  <a:pt x="56829" y="36074"/>
                  <a:pt x="56721" y="36183"/>
                  <a:pt x="56734" y="36305"/>
                </a:cubicBezTo>
                <a:lnTo>
                  <a:pt x="56734" y="36319"/>
                </a:lnTo>
                <a:cubicBezTo>
                  <a:pt x="56734" y="36428"/>
                  <a:pt x="56829" y="36523"/>
                  <a:pt x="56938" y="36523"/>
                </a:cubicBezTo>
                <a:cubicBezTo>
                  <a:pt x="56946" y="36524"/>
                  <a:pt x="56953" y="36524"/>
                  <a:pt x="56961" y="36524"/>
                </a:cubicBezTo>
                <a:cubicBezTo>
                  <a:pt x="57085" y="36524"/>
                  <a:pt x="57170" y="36421"/>
                  <a:pt x="57183" y="36305"/>
                </a:cubicBezTo>
                <a:cubicBezTo>
                  <a:pt x="57183" y="36183"/>
                  <a:pt x="57074" y="36074"/>
                  <a:pt x="56952" y="36074"/>
                </a:cubicBezTo>
                <a:close/>
                <a:moveTo>
                  <a:pt x="54183" y="36178"/>
                </a:moveTo>
                <a:cubicBezTo>
                  <a:pt x="54107" y="36178"/>
                  <a:pt x="54055" y="36252"/>
                  <a:pt x="54043" y="36346"/>
                </a:cubicBezTo>
                <a:cubicBezTo>
                  <a:pt x="54031" y="36432"/>
                  <a:pt x="54096" y="36540"/>
                  <a:pt x="54189" y="36540"/>
                </a:cubicBezTo>
                <a:cubicBezTo>
                  <a:pt x="54199" y="36540"/>
                  <a:pt x="54209" y="36539"/>
                  <a:pt x="54220" y="36536"/>
                </a:cubicBezTo>
                <a:cubicBezTo>
                  <a:pt x="54315" y="36496"/>
                  <a:pt x="54410" y="36441"/>
                  <a:pt x="54505" y="36373"/>
                </a:cubicBezTo>
                <a:cubicBezTo>
                  <a:pt x="54369" y="36278"/>
                  <a:pt x="54301" y="36197"/>
                  <a:pt x="54220" y="36183"/>
                </a:cubicBezTo>
                <a:cubicBezTo>
                  <a:pt x="54207" y="36179"/>
                  <a:pt x="54195" y="36178"/>
                  <a:pt x="54183" y="36178"/>
                </a:cubicBezTo>
                <a:close/>
                <a:moveTo>
                  <a:pt x="27130" y="35870"/>
                </a:moveTo>
                <a:cubicBezTo>
                  <a:pt x="26940" y="35870"/>
                  <a:pt x="26777" y="36020"/>
                  <a:pt x="26790" y="36210"/>
                </a:cubicBezTo>
                <a:lnTo>
                  <a:pt x="26777" y="36210"/>
                </a:lnTo>
                <a:cubicBezTo>
                  <a:pt x="26777" y="36393"/>
                  <a:pt x="26927" y="36551"/>
                  <a:pt x="27108" y="36551"/>
                </a:cubicBezTo>
                <a:cubicBezTo>
                  <a:pt x="27115" y="36551"/>
                  <a:pt x="27123" y="36550"/>
                  <a:pt x="27130" y="36550"/>
                </a:cubicBezTo>
                <a:cubicBezTo>
                  <a:pt x="27320" y="36550"/>
                  <a:pt x="27470" y="36400"/>
                  <a:pt x="27470" y="36224"/>
                </a:cubicBezTo>
                <a:cubicBezTo>
                  <a:pt x="27470" y="36033"/>
                  <a:pt x="27320" y="35870"/>
                  <a:pt x="27130" y="35870"/>
                </a:cubicBezTo>
                <a:close/>
                <a:moveTo>
                  <a:pt x="59695" y="35924"/>
                </a:moveTo>
                <a:cubicBezTo>
                  <a:pt x="59687" y="35924"/>
                  <a:pt x="59679" y="35924"/>
                  <a:pt x="59670" y="35925"/>
                </a:cubicBezTo>
                <a:cubicBezTo>
                  <a:pt x="59507" y="35925"/>
                  <a:pt x="59357" y="36061"/>
                  <a:pt x="59371" y="36237"/>
                </a:cubicBezTo>
                <a:cubicBezTo>
                  <a:pt x="59357" y="36400"/>
                  <a:pt x="59493" y="36536"/>
                  <a:pt x="59656" y="36550"/>
                </a:cubicBezTo>
                <a:cubicBezTo>
                  <a:pt x="59669" y="36551"/>
                  <a:pt x="59682" y="36552"/>
                  <a:pt x="59694" y="36552"/>
                </a:cubicBezTo>
                <a:cubicBezTo>
                  <a:pt x="60097" y="36552"/>
                  <a:pt x="60106" y="35924"/>
                  <a:pt x="59695" y="35924"/>
                </a:cubicBezTo>
                <a:close/>
                <a:moveTo>
                  <a:pt x="33388" y="36113"/>
                </a:moveTo>
                <a:cubicBezTo>
                  <a:pt x="33105" y="36113"/>
                  <a:pt x="33109" y="36565"/>
                  <a:pt x="33399" y="36565"/>
                </a:cubicBezTo>
                <a:cubicBezTo>
                  <a:pt x="33407" y="36565"/>
                  <a:pt x="33415" y="36564"/>
                  <a:pt x="33423" y="36564"/>
                </a:cubicBezTo>
                <a:cubicBezTo>
                  <a:pt x="33432" y="36564"/>
                  <a:pt x="33440" y="36565"/>
                  <a:pt x="33448" y="36565"/>
                </a:cubicBezTo>
                <a:cubicBezTo>
                  <a:pt x="33738" y="36565"/>
                  <a:pt x="33741" y="36113"/>
                  <a:pt x="33459" y="36113"/>
                </a:cubicBezTo>
                <a:cubicBezTo>
                  <a:pt x="33448" y="36113"/>
                  <a:pt x="33436" y="36113"/>
                  <a:pt x="33423" y="36115"/>
                </a:cubicBezTo>
                <a:cubicBezTo>
                  <a:pt x="33411" y="36113"/>
                  <a:pt x="33399" y="36113"/>
                  <a:pt x="33388" y="36113"/>
                </a:cubicBezTo>
                <a:close/>
                <a:moveTo>
                  <a:pt x="67431" y="36047"/>
                </a:moveTo>
                <a:lnTo>
                  <a:pt x="67649" y="36387"/>
                </a:lnTo>
                <a:lnTo>
                  <a:pt x="67255" y="36577"/>
                </a:lnTo>
                <a:cubicBezTo>
                  <a:pt x="67200" y="36482"/>
                  <a:pt x="67146" y="36373"/>
                  <a:pt x="67078" y="36237"/>
                </a:cubicBezTo>
                <a:lnTo>
                  <a:pt x="67431" y="36047"/>
                </a:lnTo>
                <a:close/>
                <a:moveTo>
                  <a:pt x="51474" y="36169"/>
                </a:moveTo>
                <a:cubicBezTo>
                  <a:pt x="51406" y="36292"/>
                  <a:pt x="51324" y="36360"/>
                  <a:pt x="51324" y="36428"/>
                </a:cubicBezTo>
                <a:cubicBezTo>
                  <a:pt x="51324" y="36468"/>
                  <a:pt x="51406" y="36564"/>
                  <a:pt x="51474" y="36577"/>
                </a:cubicBezTo>
                <a:cubicBezTo>
                  <a:pt x="51480" y="36578"/>
                  <a:pt x="51486" y="36578"/>
                  <a:pt x="51492" y="36578"/>
                </a:cubicBezTo>
                <a:cubicBezTo>
                  <a:pt x="51579" y="36578"/>
                  <a:pt x="51649" y="36489"/>
                  <a:pt x="51623" y="36400"/>
                </a:cubicBezTo>
                <a:cubicBezTo>
                  <a:pt x="51623" y="36332"/>
                  <a:pt x="51555" y="36278"/>
                  <a:pt x="51474" y="36169"/>
                </a:cubicBezTo>
                <a:close/>
                <a:moveTo>
                  <a:pt x="11350" y="36115"/>
                </a:moveTo>
                <a:lnTo>
                  <a:pt x="11499" y="36428"/>
                </a:lnTo>
                <a:lnTo>
                  <a:pt x="11159" y="36591"/>
                </a:lnTo>
                <a:lnTo>
                  <a:pt x="10996" y="36278"/>
                </a:lnTo>
                <a:lnTo>
                  <a:pt x="11350" y="36115"/>
                </a:lnTo>
                <a:close/>
                <a:moveTo>
                  <a:pt x="71441" y="35843"/>
                </a:moveTo>
                <a:cubicBezTo>
                  <a:pt x="71436" y="35843"/>
                  <a:pt x="71432" y="35843"/>
                  <a:pt x="71427" y="35843"/>
                </a:cubicBezTo>
                <a:cubicBezTo>
                  <a:pt x="70929" y="35857"/>
                  <a:pt x="70951" y="36591"/>
                  <a:pt x="71441" y="36591"/>
                </a:cubicBezTo>
                <a:cubicBezTo>
                  <a:pt x="71446" y="36591"/>
                  <a:pt x="71450" y="36591"/>
                  <a:pt x="71455" y="36591"/>
                </a:cubicBezTo>
                <a:cubicBezTo>
                  <a:pt x="71953" y="36577"/>
                  <a:pt x="71931" y="35843"/>
                  <a:pt x="71441" y="35843"/>
                </a:cubicBezTo>
                <a:close/>
                <a:moveTo>
                  <a:pt x="64672" y="36115"/>
                </a:moveTo>
                <a:lnTo>
                  <a:pt x="64849" y="36455"/>
                </a:lnTo>
                <a:lnTo>
                  <a:pt x="64536" y="36618"/>
                </a:lnTo>
                <a:lnTo>
                  <a:pt x="64359" y="36292"/>
                </a:lnTo>
                <a:lnTo>
                  <a:pt x="64672" y="36115"/>
                </a:lnTo>
                <a:close/>
                <a:moveTo>
                  <a:pt x="48755" y="36360"/>
                </a:moveTo>
                <a:cubicBezTo>
                  <a:pt x="48701" y="36373"/>
                  <a:pt x="48647" y="36414"/>
                  <a:pt x="48620" y="36468"/>
                </a:cubicBezTo>
                <a:cubicBezTo>
                  <a:pt x="48594" y="36544"/>
                  <a:pt x="48662" y="36619"/>
                  <a:pt x="48737" y="36619"/>
                </a:cubicBezTo>
                <a:cubicBezTo>
                  <a:pt x="48743" y="36619"/>
                  <a:pt x="48749" y="36619"/>
                  <a:pt x="48755" y="36618"/>
                </a:cubicBezTo>
                <a:cubicBezTo>
                  <a:pt x="48810" y="36604"/>
                  <a:pt x="48864" y="36536"/>
                  <a:pt x="48946" y="36482"/>
                </a:cubicBezTo>
                <a:cubicBezTo>
                  <a:pt x="48864" y="36414"/>
                  <a:pt x="48810" y="36360"/>
                  <a:pt x="48755" y="36360"/>
                </a:cubicBezTo>
                <a:close/>
                <a:moveTo>
                  <a:pt x="8590" y="36169"/>
                </a:moveTo>
                <a:lnTo>
                  <a:pt x="8767" y="36468"/>
                </a:lnTo>
                <a:lnTo>
                  <a:pt x="8454" y="36645"/>
                </a:lnTo>
                <a:lnTo>
                  <a:pt x="8278" y="36332"/>
                </a:lnTo>
                <a:lnTo>
                  <a:pt x="8590" y="36169"/>
                </a:lnTo>
                <a:close/>
                <a:moveTo>
                  <a:pt x="78590" y="36496"/>
                </a:moveTo>
                <a:cubicBezTo>
                  <a:pt x="78550" y="36509"/>
                  <a:pt x="78509" y="36536"/>
                  <a:pt x="78482" y="36577"/>
                </a:cubicBezTo>
                <a:cubicBezTo>
                  <a:pt x="78509" y="36604"/>
                  <a:pt x="78550" y="36632"/>
                  <a:pt x="78590" y="36645"/>
                </a:cubicBezTo>
                <a:cubicBezTo>
                  <a:pt x="78604" y="36645"/>
                  <a:pt x="78631" y="36604"/>
                  <a:pt x="78672" y="36577"/>
                </a:cubicBezTo>
                <a:cubicBezTo>
                  <a:pt x="78631" y="36536"/>
                  <a:pt x="78604" y="36496"/>
                  <a:pt x="78590" y="36496"/>
                </a:cubicBezTo>
                <a:close/>
                <a:moveTo>
                  <a:pt x="36971" y="36373"/>
                </a:moveTo>
                <a:cubicBezTo>
                  <a:pt x="36930" y="36373"/>
                  <a:pt x="36835" y="36468"/>
                  <a:pt x="36835" y="36496"/>
                </a:cubicBezTo>
                <a:cubicBezTo>
                  <a:pt x="36862" y="36564"/>
                  <a:pt x="36903" y="36618"/>
                  <a:pt x="36971" y="36645"/>
                </a:cubicBezTo>
                <a:cubicBezTo>
                  <a:pt x="36976" y="36646"/>
                  <a:pt x="36980" y="36647"/>
                  <a:pt x="36985" y="36647"/>
                </a:cubicBezTo>
                <a:cubicBezTo>
                  <a:pt x="37035" y="36647"/>
                  <a:pt x="37090" y="36585"/>
                  <a:pt x="37202" y="36523"/>
                </a:cubicBezTo>
                <a:cubicBezTo>
                  <a:pt x="37093" y="36455"/>
                  <a:pt x="37025" y="36373"/>
                  <a:pt x="36971" y="36373"/>
                </a:cubicBezTo>
                <a:close/>
                <a:moveTo>
                  <a:pt x="24384" y="35909"/>
                </a:moveTo>
                <a:cubicBezTo>
                  <a:pt x="24185" y="35909"/>
                  <a:pt x="23983" y="36049"/>
                  <a:pt x="24004" y="36319"/>
                </a:cubicBezTo>
                <a:cubicBezTo>
                  <a:pt x="24018" y="36523"/>
                  <a:pt x="24181" y="36672"/>
                  <a:pt x="24385" y="36672"/>
                </a:cubicBezTo>
                <a:cubicBezTo>
                  <a:pt x="24588" y="36672"/>
                  <a:pt x="24752" y="36509"/>
                  <a:pt x="24752" y="36305"/>
                </a:cubicBezTo>
                <a:cubicBezTo>
                  <a:pt x="24765" y="36039"/>
                  <a:pt x="24575" y="35909"/>
                  <a:pt x="24384" y="35909"/>
                </a:cubicBezTo>
                <a:close/>
                <a:moveTo>
                  <a:pt x="30689" y="36114"/>
                </a:moveTo>
                <a:cubicBezTo>
                  <a:pt x="30681" y="36114"/>
                  <a:pt x="30672" y="36114"/>
                  <a:pt x="30664" y="36115"/>
                </a:cubicBezTo>
                <a:cubicBezTo>
                  <a:pt x="30420" y="36115"/>
                  <a:pt x="30297" y="36428"/>
                  <a:pt x="30487" y="36604"/>
                </a:cubicBezTo>
                <a:cubicBezTo>
                  <a:pt x="30542" y="36655"/>
                  <a:pt x="30609" y="36678"/>
                  <a:pt x="30675" y="36678"/>
                </a:cubicBezTo>
                <a:cubicBezTo>
                  <a:pt x="30821" y="36678"/>
                  <a:pt x="30963" y="36565"/>
                  <a:pt x="30963" y="36387"/>
                </a:cubicBezTo>
                <a:cubicBezTo>
                  <a:pt x="30963" y="36232"/>
                  <a:pt x="30841" y="36114"/>
                  <a:pt x="30689" y="36114"/>
                </a:cubicBezTo>
                <a:close/>
                <a:moveTo>
                  <a:pt x="75038" y="36114"/>
                </a:moveTo>
                <a:cubicBezTo>
                  <a:pt x="75031" y="36114"/>
                  <a:pt x="75023" y="36114"/>
                  <a:pt x="75016" y="36115"/>
                </a:cubicBezTo>
                <a:cubicBezTo>
                  <a:pt x="74853" y="36115"/>
                  <a:pt x="74730" y="36251"/>
                  <a:pt x="74730" y="36400"/>
                </a:cubicBezTo>
                <a:cubicBezTo>
                  <a:pt x="74737" y="36587"/>
                  <a:pt x="74881" y="36679"/>
                  <a:pt x="75025" y="36679"/>
                </a:cubicBezTo>
                <a:cubicBezTo>
                  <a:pt x="75174" y="36679"/>
                  <a:pt x="75322" y="36581"/>
                  <a:pt x="75315" y="36387"/>
                </a:cubicBezTo>
                <a:cubicBezTo>
                  <a:pt x="75302" y="36232"/>
                  <a:pt x="75179" y="36114"/>
                  <a:pt x="75038" y="36114"/>
                </a:cubicBezTo>
                <a:close/>
                <a:moveTo>
                  <a:pt x="17629" y="36169"/>
                </a:moveTo>
                <a:lnTo>
                  <a:pt x="17806" y="36564"/>
                </a:lnTo>
                <a:lnTo>
                  <a:pt x="17480" y="36727"/>
                </a:lnTo>
                <a:lnTo>
                  <a:pt x="17235" y="36404"/>
                </a:lnTo>
                <a:lnTo>
                  <a:pt x="17235" y="36404"/>
                </a:lnTo>
                <a:cubicBezTo>
                  <a:pt x="17302" y="36378"/>
                  <a:pt x="17351" y="36341"/>
                  <a:pt x="17412" y="36305"/>
                </a:cubicBezTo>
                <a:cubicBezTo>
                  <a:pt x="17493" y="36265"/>
                  <a:pt x="17548" y="36224"/>
                  <a:pt x="17629" y="36169"/>
                </a:cubicBezTo>
                <a:close/>
                <a:moveTo>
                  <a:pt x="43277" y="36548"/>
                </a:moveTo>
                <a:cubicBezTo>
                  <a:pt x="43273" y="36548"/>
                  <a:pt x="43269" y="36548"/>
                  <a:pt x="43264" y="36550"/>
                </a:cubicBezTo>
                <a:cubicBezTo>
                  <a:pt x="43237" y="36550"/>
                  <a:pt x="43210" y="36604"/>
                  <a:pt x="43183" y="36645"/>
                </a:cubicBezTo>
                <a:cubicBezTo>
                  <a:pt x="43210" y="36672"/>
                  <a:pt x="43251" y="36727"/>
                  <a:pt x="43291" y="36727"/>
                </a:cubicBezTo>
                <a:cubicBezTo>
                  <a:pt x="43319" y="36727"/>
                  <a:pt x="43359" y="36672"/>
                  <a:pt x="43414" y="36618"/>
                </a:cubicBezTo>
                <a:cubicBezTo>
                  <a:pt x="43353" y="36594"/>
                  <a:pt x="43314" y="36548"/>
                  <a:pt x="43277" y="36548"/>
                </a:cubicBezTo>
                <a:close/>
                <a:moveTo>
                  <a:pt x="5872" y="36237"/>
                </a:moveTo>
                <a:lnTo>
                  <a:pt x="6049" y="36536"/>
                </a:lnTo>
                <a:lnTo>
                  <a:pt x="5709" y="36740"/>
                </a:lnTo>
                <a:lnTo>
                  <a:pt x="5532" y="36400"/>
                </a:lnTo>
                <a:lnTo>
                  <a:pt x="5872" y="36237"/>
                </a:lnTo>
                <a:close/>
                <a:moveTo>
                  <a:pt x="45989" y="36467"/>
                </a:moveTo>
                <a:cubicBezTo>
                  <a:pt x="45957" y="36467"/>
                  <a:pt x="45887" y="36538"/>
                  <a:pt x="45887" y="36564"/>
                </a:cubicBezTo>
                <a:cubicBezTo>
                  <a:pt x="45887" y="36591"/>
                  <a:pt x="45942" y="36659"/>
                  <a:pt x="45996" y="36740"/>
                </a:cubicBezTo>
                <a:cubicBezTo>
                  <a:pt x="46051" y="36672"/>
                  <a:pt x="46119" y="36618"/>
                  <a:pt x="46119" y="36591"/>
                </a:cubicBezTo>
                <a:cubicBezTo>
                  <a:pt x="46091" y="36536"/>
                  <a:pt x="46051" y="36482"/>
                  <a:pt x="45996" y="36468"/>
                </a:cubicBezTo>
                <a:cubicBezTo>
                  <a:pt x="45994" y="36467"/>
                  <a:pt x="45992" y="36467"/>
                  <a:pt x="45989" y="36467"/>
                </a:cubicBezTo>
                <a:close/>
                <a:moveTo>
                  <a:pt x="14897" y="36278"/>
                </a:moveTo>
                <a:lnTo>
                  <a:pt x="15074" y="36604"/>
                </a:lnTo>
                <a:lnTo>
                  <a:pt x="14761" y="36767"/>
                </a:lnTo>
                <a:lnTo>
                  <a:pt x="14585" y="36455"/>
                </a:lnTo>
                <a:lnTo>
                  <a:pt x="14897" y="36278"/>
                </a:lnTo>
                <a:close/>
                <a:moveTo>
                  <a:pt x="57760" y="36291"/>
                </a:moveTo>
                <a:cubicBezTo>
                  <a:pt x="57620" y="36291"/>
                  <a:pt x="57510" y="36421"/>
                  <a:pt x="57522" y="36564"/>
                </a:cubicBezTo>
                <a:cubicBezTo>
                  <a:pt x="57542" y="36708"/>
                  <a:pt x="57657" y="36780"/>
                  <a:pt x="57772" y="36780"/>
                </a:cubicBezTo>
                <a:cubicBezTo>
                  <a:pt x="57895" y="36780"/>
                  <a:pt x="58018" y="36698"/>
                  <a:pt x="58025" y="36536"/>
                </a:cubicBezTo>
                <a:cubicBezTo>
                  <a:pt x="58025" y="36400"/>
                  <a:pt x="57917" y="36292"/>
                  <a:pt x="57781" y="36292"/>
                </a:cubicBezTo>
                <a:cubicBezTo>
                  <a:pt x="57774" y="36291"/>
                  <a:pt x="57767" y="36291"/>
                  <a:pt x="57760" y="36291"/>
                </a:cubicBezTo>
                <a:close/>
                <a:moveTo>
                  <a:pt x="3113" y="36292"/>
                </a:moveTo>
                <a:lnTo>
                  <a:pt x="3303" y="36632"/>
                </a:lnTo>
                <a:lnTo>
                  <a:pt x="2977" y="36795"/>
                </a:lnTo>
                <a:lnTo>
                  <a:pt x="2800" y="36455"/>
                </a:lnTo>
                <a:lnTo>
                  <a:pt x="3113" y="36292"/>
                </a:lnTo>
                <a:close/>
                <a:moveTo>
                  <a:pt x="34262" y="36358"/>
                </a:moveTo>
                <a:cubicBezTo>
                  <a:pt x="34254" y="36358"/>
                  <a:pt x="34247" y="36359"/>
                  <a:pt x="34239" y="36360"/>
                </a:cubicBezTo>
                <a:cubicBezTo>
                  <a:pt x="34130" y="36360"/>
                  <a:pt x="34035" y="36455"/>
                  <a:pt x="34035" y="36577"/>
                </a:cubicBezTo>
                <a:cubicBezTo>
                  <a:pt x="34035" y="36686"/>
                  <a:pt x="34130" y="36781"/>
                  <a:pt x="34253" y="36795"/>
                </a:cubicBezTo>
                <a:cubicBezTo>
                  <a:pt x="34375" y="36795"/>
                  <a:pt x="34484" y="36699"/>
                  <a:pt x="34484" y="36577"/>
                </a:cubicBezTo>
                <a:cubicBezTo>
                  <a:pt x="34471" y="36450"/>
                  <a:pt x="34375" y="36358"/>
                  <a:pt x="34262" y="36358"/>
                </a:cubicBezTo>
                <a:close/>
                <a:moveTo>
                  <a:pt x="55083" y="36410"/>
                </a:moveTo>
                <a:cubicBezTo>
                  <a:pt x="55072" y="36410"/>
                  <a:pt x="55060" y="36411"/>
                  <a:pt x="55049" y="36414"/>
                </a:cubicBezTo>
                <a:cubicBezTo>
                  <a:pt x="54954" y="36455"/>
                  <a:pt x="54858" y="36523"/>
                  <a:pt x="54777" y="36591"/>
                </a:cubicBezTo>
                <a:cubicBezTo>
                  <a:pt x="54886" y="36686"/>
                  <a:pt x="54954" y="36767"/>
                  <a:pt x="55035" y="36795"/>
                </a:cubicBezTo>
                <a:cubicBezTo>
                  <a:pt x="55048" y="36798"/>
                  <a:pt x="55061" y="36799"/>
                  <a:pt x="55073" y="36799"/>
                </a:cubicBezTo>
                <a:cubicBezTo>
                  <a:pt x="55168" y="36799"/>
                  <a:pt x="55254" y="36714"/>
                  <a:pt x="55266" y="36618"/>
                </a:cubicBezTo>
                <a:cubicBezTo>
                  <a:pt x="55266" y="36508"/>
                  <a:pt x="55179" y="36410"/>
                  <a:pt x="55083" y="36410"/>
                </a:cubicBezTo>
                <a:close/>
                <a:moveTo>
                  <a:pt x="21633" y="36805"/>
                </a:moveTo>
                <a:lnTo>
                  <a:pt x="21633" y="36805"/>
                </a:lnTo>
                <a:cubicBezTo>
                  <a:pt x="21630" y="36806"/>
                  <a:pt x="21628" y="36807"/>
                  <a:pt x="21625" y="36808"/>
                </a:cubicBezTo>
                <a:lnTo>
                  <a:pt x="21639" y="36808"/>
                </a:lnTo>
                <a:cubicBezTo>
                  <a:pt x="21637" y="36807"/>
                  <a:pt x="21635" y="36806"/>
                  <a:pt x="21633" y="36805"/>
                </a:cubicBezTo>
                <a:close/>
                <a:moveTo>
                  <a:pt x="68288" y="36278"/>
                </a:moveTo>
                <a:cubicBezTo>
                  <a:pt x="68342" y="36414"/>
                  <a:pt x="68369" y="36618"/>
                  <a:pt x="68587" y="36632"/>
                </a:cubicBezTo>
                <a:lnTo>
                  <a:pt x="68070" y="36808"/>
                </a:lnTo>
                <a:cubicBezTo>
                  <a:pt x="68016" y="36727"/>
                  <a:pt x="67948" y="36604"/>
                  <a:pt x="67880" y="36482"/>
                </a:cubicBezTo>
                <a:lnTo>
                  <a:pt x="68288" y="36278"/>
                </a:lnTo>
                <a:close/>
                <a:moveTo>
                  <a:pt x="72270" y="36101"/>
                </a:moveTo>
                <a:cubicBezTo>
                  <a:pt x="71794" y="36101"/>
                  <a:pt x="71808" y="36808"/>
                  <a:pt x="72284" y="36808"/>
                </a:cubicBezTo>
                <a:cubicBezTo>
                  <a:pt x="72473" y="36808"/>
                  <a:pt x="72622" y="36660"/>
                  <a:pt x="72637" y="36457"/>
                </a:cubicBezTo>
                <a:lnTo>
                  <a:pt x="72637" y="36457"/>
                </a:lnTo>
                <a:cubicBezTo>
                  <a:pt x="72631" y="36259"/>
                  <a:pt x="72470" y="36101"/>
                  <a:pt x="72270" y="36101"/>
                </a:cubicBezTo>
                <a:close/>
                <a:moveTo>
                  <a:pt x="27970" y="36141"/>
                </a:moveTo>
                <a:cubicBezTo>
                  <a:pt x="27962" y="36141"/>
                  <a:pt x="27954" y="36142"/>
                  <a:pt x="27946" y="36142"/>
                </a:cubicBezTo>
                <a:cubicBezTo>
                  <a:pt x="27769" y="36142"/>
                  <a:pt x="27620" y="36292"/>
                  <a:pt x="27633" y="36482"/>
                </a:cubicBezTo>
                <a:cubicBezTo>
                  <a:pt x="27633" y="36659"/>
                  <a:pt x="27783" y="36808"/>
                  <a:pt x="27959" y="36822"/>
                </a:cubicBezTo>
                <a:lnTo>
                  <a:pt x="27973" y="36822"/>
                </a:lnTo>
                <a:cubicBezTo>
                  <a:pt x="28150" y="36808"/>
                  <a:pt x="28299" y="36659"/>
                  <a:pt x="28313" y="36482"/>
                </a:cubicBezTo>
                <a:cubicBezTo>
                  <a:pt x="28313" y="36287"/>
                  <a:pt x="28151" y="36141"/>
                  <a:pt x="27970" y="36141"/>
                </a:cubicBezTo>
                <a:close/>
                <a:moveTo>
                  <a:pt x="12179" y="36346"/>
                </a:moveTo>
                <a:lnTo>
                  <a:pt x="12342" y="36659"/>
                </a:lnTo>
                <a:lnTo>
                  <a:pt x="12002" y="36835"/>
                </a:lnTo>
                <a:lnTo>
                  <a:pt x="11825" y="36523"/>
                </a:lnTo>
                <a:lnTo>
                  <a:pt x="12179" y="36346"/>
                </a:lnTo>
                <a:close/>
                <a:moveTo>
                  <a:pt x="52282" y="36494"/>
                </a:moveTo>
                <a:cubicBezTo>
                  <a:pt x="52195" y="36494"/>
                  <a:pt x="52114" y="36572"/>
                  <a:pt x="52126" y="36672"/>
                </a:cubicBezTo>
                <a:cubicBezTo>
                  <a:pt x="52126" y="36760"/>
                  <a:pt x="52185" y="36837"/>
                  <a:pt x="52280" y="36837"/>
                </a:cubicBezTo>
                <a:cubicBezTo>
                  <a:pt x="52287" y="36837"/>
                  <a:pt x="52295" y="36836"/>
                  <a:pt x="52303" y="36835"/>
                </a:cubicBezTo>
                <a:cubicBezTo>
                  <a:pt x="52371" y="36822"/>
                  <a:pt x="52439" y="36754"/>
                  <a:pt x="52548" y="36672"/>
                </a:cubicBezTo>
                <a:cubicBezTo>
                  <a:pt x="52439" y="36591"/>
                  <a:pt x="52371" y="36509"/>
                  <a:pt x="52303" y="36496"/>
                </a:cubicBezTo>
                <a:cubicBezTo>
                  <a:pt x="52296" y="36495"/>
                  <a:pt x="52289" y="36494"/>
                  <a:pt x="52282" y="36494"/>
                </a:cubicBezTo>
                <a:close/>
                <a:moveTo>
                  <a:pt x="60552" y="36114"/>
                </a:moveTo>
                <a:cubicBezTo>
                  <a:pt x="60544" y="36114"/>
                  <a:pt x="60535" y="36115"/>
                  <a:pt x="60526" y="36115"/>
                </a:cubicBezTo>
                <a:cubicBezTo>
                  <a:pt x="60336" y="36115"/>
                  <a:pt x="60173" y="36265"/>
                  <a:pt x="60173" y="36455"/>
                </a:cubicBezTo>
                <a:lnTo>
                  <a:pt x="60159" y="36455"/>
                </a:lnTo>
                <a:cubicBezTo>
                  <a:pt x="60146" y="36645"/>
                  <a:pt x="60309" y="36822"/>
                  <a:pt x="60513" y="36835"/>
                </a:cubicBezTo>
                <a:cubicBezTo>
                  <a:pt x="60526" y="36836"/>
                  <a:pt x="60539" y="36837"/>
                  <a:pt x="60551" y="36837"/>
                </a:cubicBezTo>
                <a:cubicBezTo>
                  <a:pt x="61021" y="36837"/>
                  <a:pt x="61030" y="36114"/>
                  <a:pt x="60552" y="36114"/>
                </a:cubicBezTo>
                <a:close/>
                <a:moveTo>
                  <a:pt x="65501" y="36373"/>
                </a:moveTo>
                <a:cubicBezTo>
                  <a:pt x="65569" y="36482"/>
                  <a:pt x="65637" y="36591"/>
                  <a:pt x="65705" y="36699"/>
                </a:cubicBezTo>
                <a:lnTo>
                  <a:pt x="65365" y="36863"/>
                </a:lnTo>
                <a:lnTo>
                  <a:pt x="65189" y="36550"/>
                </a:lnTo>
                <a:lnTo>
                  <a:pt x="65501" y="36373"/>
                </a:lnTo>
                <a:close/>
                <a:moveTo>
                  <a:pt x="9419" y="36414"/>
                </a:moveTo>
                <a:lnTo>
                  <a:pt x="9583" y="36727"/>
                </a:lnTo>
                <a:lnTo>
                  <a:pt x="9270" y="36890"/>
                </a:lnTo>
                <a:lnTo>
                  <a:pt x="9093" y="36577"/>
                </a:lnTo>
                <a:lnTo>
                  <a:pt x="9419" y="36414"/>
                </a:lnTo>
                <a:close/>
                <a:moveTo>
                  <a:pt x="75845" y="36373"/>
                </a:moveTo>
                <a:cubicBezTo>
                  <a:pt x="75695" y="36387"/>
                  <a:pt x="75587" y="36509"/>
                  <a:pt x="75587" y="36659"/>
                </a:cubicBezTo>
                <a:cubicBezTo>
                  <a:pt x="75604" y="36801"/>
                  <a:pt x="75726" y="36890"/>
                  <a:pt x="75850" y="36890"/>
                </a:cubicBezTo>
                <a:cubicBezTo>
                  <a:pt x="75916" y="36890"/>
                  <a:pt x="75983" y="36865"/>
                  <a:pt x="76035" y="36808"/>
                </a:cubicBezTo>
                <a:cubicBezTo>
                  <a:pt x="76185" y="36632"/>
                  <a:pt x="76062" y="36373"/>
                  <a:pt x="75845" y="36373"/>
                </a:cubicBezTo>
                <a:close/>
                <a:moveTo>
                  <a:pt x="37814" y="36618"/>
                </a:moveTo>
                <a:cubicBezTo>
                  <a:pt x="37759" y="36618"/>
                  <a:pt x="37691" y="36686"/>
                  <a:pt x="37664" y="36740"/>
                </a:cubicBezTo>
                <a:cubicBezTo>
                  <a:pt x="37637" y="36822"/>
                  <a:pt x="37705" y="36903"/>
                  <a:pt x="37787" y="36903"/>
                </a:cubicBezTo>
                <a:cubicBezTo>
                  <a:pt x="37854" y="36903"/>
                  <a:pt x="37909" y="36835"/>
                  <a:pt x="38031" y="36767"/>
                </a:cubicBezTo>
                <a:cubicBezTo>
                  <a:pt x="37922" y="36699"/>
                  <a:pt x="37868" y="36618"/>
                  <a:pt x="37814" y="36618"/>
                </a:cubicBezTo>
                <a:close/>
                <a:moveTo>
                  <a:pt x="49571" y="36523"/>
                </a:moveTo>
                <a:cubicBezTo>
                  <a:pt x="49503" y="36645"/>
                  <a:pt x="49421" y="36713"/>
                  <a:pt x="49435" y="36767"/>
                </a:cubicBezTo>
                <a:cubicBezTo>
                  <a:pt x="49449" y="36835"/>
                  <a:pt x="49517" y="36890"/>
                  <a:pt x="49585" y="36903"/>
                </a:cubicBezTo>
                <a:cubicBezTo>
                  <a:pt x="49591" y="36904"/>
                  <a:pt x="49597" y="36905"/>
                  <a:pt x="49603" y="36905"/>
                </a:cubicBezTo>
                <a:cubicBezTo>
                  <a:pt x="49678" y="36905"/>
                  <a:pt x="49746" y="36829"/>
                  <a:pt x="49721" y="36754"/>
                </a:cubicBezTo>
                <a:cubicBezTo>
                  <a:pt x="49707" y="36686"/>
                  <a:pt x="49653" y="36632"/>
                  <a:pt x="49571" y="36523"/>
                </a:cubicBezTo>
                <a:close/>
                <a:moveTo>
                  <a:pt x="25200" y="36183"/>
                </a:moveTo>
                <a:cubicBezTo>
                  <a:pt x="24996" y="36183"/>
                  <a:pt x="24833" y="36346"/>
                  <a:pt x="24833" y="36536"/>
                </a:cubicBezTo>
                <a:lnTo>
                  <a:pt x="24833" y="36550"/>
                </a:lnTo>
                <a:cubicBezTo>
                  <a:pt x="24833" y="36759"/>
                  <a:pt x="25009" y="36918"/>
                  <a:pt x="25203" y="36918"/>
                </a:cubicBezTo>
                <a:cubicBezTo>
                  <a:pt x="25211" y="36918"/>
                  <a:pt x="25219" y="36917"/>
                  <a:pt x="25227" y="36917"/>
                </a:cubicBezTo>
                <a:cubicBezTo>
                  <a:pt x="25689" y="36876"/>
                  <a:pt x="25676" y="36183"/>
                  <a:pt x="25200" y="36183"/>
                </a:cubicBezTo>
                <a:close/>
                <a:moveTo>
                  <a:pt x="31493" y="36387"/>
                </a:moveTo>
                <a:cubicBezTo>
                  <a:pt x="31330" y="36387"/>
                  <a:pt x="31208" y="36536"/>
                  <a:pt x="31235" y="36699"/>
                </a:cubicBezTo>
                <a:cubicBezTo>
                  <a:pt x="31248" y="36841"/>
                  <a:pt x="31370" y="36945"/>
                  <a:pt x="31509" y="36945"/>
                </a:cubicBezTo>
                <a:cubicBezTo>
                  <a:pt x="31517" y="36945"/>
                  <a:pt x="31526" y="36945"/>
                  <a:pt x="31534" y="36944"/>
                </a:cubicBezTo>
                <a:cubicBezTo>
                  <a:pt x="31670" y="36931"/>
                  <a:pt x="31792" y="36795"/>
                  <a:pt x="31779" y="36645"/>
                </a:cubicBezTo>
                <a:cubicBezTo>
                  <a:pt x="31765" y="36509"/>
                  <a:pt x="31643" y="36387"/>
                  <a:pt x="31507" y="36387"/>
                </a:cubicBezTo>
                <a:close/>
                <a:moveTo>
                  <a:pt x="46825" y="36686"/>
                </a:moveTo>
                <a:cubicBezTo>
                  <a:pt x="46771" y="36686"/>
                  <a:pt x="46730" y="36767"/>
                  <a:pt x="46689" y="36808"/>
                </a:cubicBezTo>
                <a:cubicBezTo>
                  <a:pt x="46744" y="36863"/>
                  <a:pt x="46785" y="36931"/>
                  <a:pt x="46839" y="36944"/>
                </a:cubicBezTo>
                <a:cubicBezTo>
                  <a:pt x="46842" y="36945"/>
                  <a:pt x="46845" y="36946"/>
                  <a:pt x="46848" y="36946"/>
                </a:cubicBezTo>
                <a:cubicBezTo>
                  <a:pt x="46888" y="36946"/>
                  <a:pt x="46940" y="36871"/>
                  <a:pt x="47016" y="36808"/>
                </a:cubicBezTo>
                <a:cubicBezTo>
                  <a:pt x="46934" y="36754"/>
                  <a:pt x="46880" y="36686"/>
                  <a:pt x="46825" y="36686"/>
                </a:cubicBezTo>
                <a:close/>
                <a:moveTo>
                  <a:pt x="62783" y="36400"/>
                </a:moveTo>
                <a:lnTo>
                  <a:pt x="62946" y="36781"/>
                </a:lnTo>
                <a:lnTo>
                  <a:pt x="62660" y="36958"/>
                </a:lnTo>
                <a:lnTo>
                  <a:pt x="62429" y="36577"/>
                </a:lnTo>
                <a:lnTo>
                  <a:pt x="62783" y="36400"/>
                </a:lnTo>
                <a:close/>
                <a:moveTo>
                  <a:pt x="6687" y="36482"/>
                </a:moveTo>
                <a:lnTo>
                  <a:pt x="6878" y="36822"/>
                </a:lnTo>
                <a:lnTo>
                  <a:pt x="6565" y="36971"/>
                </a:lnTo>
                <a:lnTo>
                  <a:pt x="6375" y="36632"/>
                </a:lnTo>
                <a:lnTo>
                  <a:pt x="6687" y="36482"/>
                </a:lnTo>
                <a:close/>
                <a:moveTo>
                  <a:pt x="18486" y="36387"/>
                </a:moveTo>
                <a:lnTo>
                  <a:pt x="18676" y="36795"/>
                </a:lnTo>
                <a:lnTo>
                  <a:pt x="18295" y="36971"/>
                </a:lnTo>
                <a:lnTo>
                  <a:pt x="18105" y="36645"/>
                </a:lnTo>
                <a:lnTo>
                  <a:pt x="18486" y="36387"/>
                </a:lnTo>
                <a:close/>
                <a:moveTo>
                  <a:pt x="44107" y="36713"/>
                </a:moveTo>
                <a:cubicBezTo>
                  <a:pt x="44053" y="36795"/>
                  <a:pt x="43998" y="36835"/>
                  <a:pt x="43985" y="36890"/>
                </a:cubicBezTo>
                <a:cubicBezTo>
                  <a:pt x="43985" y="36917"/>
                  <a:pt x="44053" y="36971"/>
                  <a:pt x="44093" y="36998"/>
                </a:cubicBezTo>
                <a:cubicBezTo>
                  <a:pt x="44134" y="36958"/>
                  <a:pt x="44202" y="36917"/>
                  <a:pt x="44216" y="36876"/>
                </a:cubicBezTo>
                <a:cubicBezTo>
                  <a:pt x="44229" y="36822"/>
                  <a:pt x="44161" y="36795"/>
                  <a:pt x="44107" y="36713"/>
                </a:cubicBezTo>
                <a:close/>
                <a:moveTo>
                  <a:pt x="21680" y="35952"/>
                </a:moveTo>
                <a:cubicBezTo>
                  <a:pt x="21503" y="35952"/>
                  <a:pt x="21340" y="36061"/>
                  <a:pt x="21286" y="36224"/>
                </a:cubicBezTo>
                <a:cubicBezTo>
                  <a:pt x="21231" y="36387"/>
                  <a:pt x="21299" y="36577"/>
                  <a:pt x="21435" y="36672"/>
                </a:cubicBezTo>
                <a:cubicBezTo>
                  <a:pt x="21501" y="36725"/>
                  <a:pt x="21567" y="36765"/>
                  <a:pt x="21633" y="36805"/>
                </a:cubicBezTo>
                <a:lnTo>
                  <a:pt x="21633" y="36805"/>
                </a:lnTo>
                <a:cubicBezTo>
                  <a:pt x="21794" y="36725"/>
                  <a:pt x="21967" y="36670"/>
                  <a:pt x="22060" y="36496"/>
                </a:cubicBezTo>
                <a:cubicBezTo>
                  <a:pt x="22061" y="36493"/>
                  <a:pt x="22061" y="36491"/>
                  <a:pt x="22061" y="36489"/>
                </a:cubicBezTo>
                <a:lnTo>
                  <a:pt x="22061" y="36489"/>
                </a:lnTo>
                <a:cubicBezTo>
                  <a:pt x="22075" y="36581"/>
                  <a:pt x="22102" y="36661"/>
                  <a:pt x="22128" y="36754"/>
                </a:cubicBezTo>
                <a:cubicBezTo>
                  <a:pt x="22177" y="36900"/>
                  <a:pt x="22324" y="37003"/>
                  <a:pt x="22481" y="37003"/>
                </a:cubicBezTo>
                <a:cubicBezTo>
                  <a:pt x="22500" y="37003"/>
                  <a:pt x="22518" y="37001"/>
                  <a:pt x="22536" y="36998"/>
                </a:cubicBezTo>
                <a:cubicBezTo>
                  <a:pt x="22699" y="36971"/>
                  <a:pt x="22835" y="36849"/>
                  <a:pt x="22876" y="36686"/>
                </a:cubicBezTo>
                <a:cubicBezTo>
                  <a:pt x="22903" y="36523"/>
                  <a:pt x="22835" y="36360"/>
                  <a:pt x="22699" y="36265"/>
                </a:cubicBezTo>
                <a:cubicBezTo>
                  <a:pt x="22631" y="36231"/>
                  <a:pt x="22559" y="36213"/>
                  <a:pt x="22487" y="36213"/>
                </a:cubicBezTo>
                <a:cubicBezTo>
                  <a:pt x="22387" y="36213"/>
                  <a:pt x="22289" y="36247"/>
                  <a:pt x="22210" y="36319"/>
                </a:cubicBezTo>
                <a:cubicBezTo>
                  <a:pt x="22156" y="36373"/>
                  <a:pt x="22116" y="36439"/>
                  <a:pt x="22063" y="36480"/>
                </a:cubicBezTo>
                <a:lnTo>
                  <a:pt x="22063" y="36480"/>
                </a:lnTo>
                <a:cubicBezTo>
                  <a:pt x="22072" y="36404"/>
                  <a:pt x="22059" y="36327"/>
                  <a:pt x="22047" y="36251"/>
                </a:cubicBezTo>
                <a:cubicBezTo>
                  <a:pt x="22006" y="36074"/>
                  <a:pt x="21856" y="35952"/>
                  <a:pt x="21680" y="35952"/>
                </a:cubicBezTo>
                <a:close/>
                <a:moveTo>
                  <a:pt x="15726" y="36523"/>
                </a:moveTo>
                <a:lnTo>
                  <a:pt x="15889" y="36849"/>
                </a:lnTo>
                <a:lnTo>
                  <a:pt x="15577" y="37012"/>
                </a:lnTo>
                <a:lnTo>
                  <a:pt x="15386" y="36699"/>
                </a:lnTo>
                <a:lnTo>
                  <a:pt x="15726" y="36523"/>
                </a:lnTo>
                <a:close/>
                <a:moveTo>
                  <a:pt x="3942" y="36564"/>
                </a:moveTo>
                <a:lnTo>
                  <a:pt x="4118" y="36876"/>
                </a:lnTo>
                <a:lnTo>
                  <a:pt x="3806" y="37039"/>
                </a:lnTo>
                <a:lnTo>
                  <a:pt x="3643" y="36740"/>
                </a:lnTo>
                <a:lnTo>
                  <a:pt x="3942" y="36564"/>
                </a:lnTo>
                <a:close/>
                <a:moveTo>
                  <a:pt x="41375" y="36835"/>
                </a:moveTo>
                <a:cubicBezTo>
                  <a:pt x="41334" y="36835"/>
                  <a:pt x="41307" y="36903"/>
                  <a:pt x="41280" y="36944"/>
                </a:cubicBezTo>
                <a:cubicBezTo>
                  <a:pt x="41307" y="36985"/>
                  <a:pt x="41348" y="37039"/>
                  <a:pt x="41388" y="37039"/>
                </a:cubicBezTo>
                <a:cubicBezTo>
                  <a:pt x="41429" y="37039"/>
                  <a:pt x="41470" y="36985"/>
                  <a:pt x="41538" y="36931"/>
                </a:cubicBezTo>
                <a:cubicBezTo>
                  <a:pt x="41470" y="36890"/>
                  <a:pt x="41416" y="36835"/>
                  <a:pt x="41375" y="36835"/>
                </a:cubicBezTo>
                <a:close/>
                <a:moveTo>
                  <a:pt x="73110" y="36359"/>
                </a:moveTo>
                <a:cubicBezTo>
                  <a:pt x="73102" y="36359"/>
                  <a:pt x="73094" y="36359"/>
                  <a:pt x="73086" y="36360"/>
                </a:cubicBezTo>
                <a:cubicBezTo>
                  <a:pt x="72641" y="36373"/>
                  <a:pt x="72650" y="37039"/>
                  <a:pt x="73099" y="37039"/>
                </a:cubicBezTo>
                <a:cubicBezTo>
                  <a:pt x="73104" y="37039"/>
                  <a:pt x="73108" y="37039"/>
                  <a:pt x="73113" y="37039"/>
                </a:cubicBezTo>
                <a:cubicBezTo>
                  <a:pt x="73303" y="37039"/>
                  <a:pt x="73453" y="36876"/>
                  <a:pt x="73439" y="36686"/>
                </a:cubicBezTo>
                <a:lnTo>
                  <a:pt x="73453" y="36686"/>
                </a:lnTo>
                <a:cubicBezTo>
                  <a:pt x="73440" y="36504"/>
                  <a:pt x="73289" y="36359"/>
                  <a:pt x="73110" y="36359"/>
                </a:cubicBezTo>
                <a:close/>
                <a:moveTo>
                  <a:pt x="28788" y="36400"/>
                </a:moveTo>
                <a:cubicBezTo>
                  <a:pt x="28784" y="36400"/>
                  <a:pt x="28779" y="36400"/>
                  <a:pt x="28775" y="36400"/>
                </a:cubicBezTo>
                <a:cubicBezTo>
                  <a:pt x="28585" y="36414"/>
                  <a:pt x="28449" y="36564"/>
                  <a:pt x="28449" y="36754"/>
                </a:cubicBezTo>
                <a:cubicBezTo>
                  <a:pt x="28462" y="36922"/>
                  <a:pt x="28611" y="37054"/>
                  <a:pt x="28789" y="37054"/>
                </a:cubicBezTo>
                <a:cubicBezTo>
                  <a:pt x="28798" y="37054"/>
                  <a:pt x="28807" y="37053"/>
                  <a:pt x="28816" y="37053"/>
                </a:cubicBezTo>
                <a:cubicBezTo>
                  <a:pt x="29219" y="37013"/>
                  <a:pt x="29183" y="36400"/>
                  <a:pt x="28788" y="36400"/>
                </a:cubicBezTo>
                <a:close/>
                <a:moveTo>
                  <a:pt x="35068" y="36632"/>
                </a:moveTo>
                <a:cubicBezTo>
                  <a:pt x="34946" y="36645"/>
                  <a:pt x="34864" y="36740"/>
                  <a:pt x="34864" y="36863"/>
                </a:cubicBezTo>
                <a:cubicBezTo>
                  <a:pt x="34864" y="36971"/>
                  <a:pt x="34959" y="37066"/>
                  <a:pt x="35082" y="37066"/>
                </a:cubicBezTo>
                <a:cubicBezTo>
                  <a:pt x="35204" y="37053"/>
                  <a:pt x="35286" y="36958"/>
                  <a:pt x="35286" y="36849"/>
                </a:cubicBezTo>
                <a:cubicBezTo>
                  <a:pt x="35286" y="36727"/>
                  <a:pt x="35190" y="36632"/>
                  <a:pt x="35068" y="36632"/>
                </a:cubicBezTo>
                <a:close/>
                <a:moveTo>
                  <a:pt x="1223" y="36618"/>
                </a:moveTo>
                <a:lnTo>
                  <a:pt x="1400" y="36944"/>
                </a:lnTo>
                <a:lnTo>
                  <a:pt x="1087" y="37094"/>
                </a:lnTo>
                <a:lnTo>
                  <a:pt x="924" y="36795"/>
                </a:lnTo>
                <a:lnTo>
                  <a:pt x="1223" y="36618"/>
                </a:lnTo>
                <a:close/>
                <a:moveTo>
                  <a:pt x="12994" y="36591"/>
                </a:moveTo>
                <a:lnTo>
                  <a:pt x="13212" y="36931"/>
                </a:lnTo>
                <a:lnTo>
                  <a:pt x="12831" y="37094"/>
                </a:lnTo>
                <a:lnTo>
                  <a:pt x="12654" y="36767"/>
                </a:lnTo>
                <a:lnTo>
                  <a:pt x="12994" y="36591"/>
                </a:lnTo>
                <a:close/>
                <a:moveTo>
                  <a:pt x="58610" y="36482"/>
                </a:moveTo>
                <a:cubicBezTo>
                  <a:pt x="58433" y="36482"/>
                  <a:pt x="58297" y="36618"/>
                  <a:pt x="58297" y="36795"/>
                </a:cubicBezTo>
                <a:cubicBezTo>
                  <a:pt x="58311" y="36971"/>
                  <a:pt x="58447" y="37094"/>
                  <a:pt x="58623" y="37094"/>
                </a:cubicBezTo>
                <a:cubicBezTo>
                  <a:pt x="58787" y="37080"/>
                  <a:pt x="58909" y="36944"/>
                  <a:pt x="58895" y="36781"/>
                </a:cubicBezTo>
                <a:cubicBezTo>
                  <a:pt x="58895" y="36618"/>
                  <a:pt x="58773" y="36496"/>
                  <a:pt x="58610" y="36482"/>
                </a:cubicBezTo>
                <a:close/>
                <a:moveTo>
                  <a:pt x="55882" y="36657"/>
                </a:moveTo>
                <a:cubicBezTo>
                  <a:pt x="55767" y="36657"/>
                  <a:pt x="55660" y="36748"/>
                  <a:pt x="55660" y="36863"/>
                </a:cubicBezTo>
                <a:cubicBezTo>
                  <a:pt x="55647" y="36985"/>
                  <a:pt x="55742" y="37094"/>
                  <a:pt x="55864" y="37107"/>
                </a:cubicBezTo>
                <a:cubicBezTo>
                  <a:pt x="56000" y="37107"/>
                  <a:pt x="56109" y="37012"/>
                  <a:pt x="56095" y="36876"/>
                </a:cubicBezTo>
                <a:cubicBezTo>
                  <a:pt x="56109" y="36767"/>
                  <a:pt x="56014" y="36659"/>
                  <a:pt x="55905" y="36659"/>
                </a:cubicBezTo>
                <a:cubicBezTo>
                  <a:pt x="55897" y="36658"/>
                  <a:pt x="55889" y="36657"/>
                  <a:pt x="55882" y="36657"/>
                </a:cubicBezTo>
                <a:close/>
                <a:moveTo>
                  <a:pt x="76674" y="36659"/>
                </a:moveTo>
                <a:cubicBezTo>
                  <a:pt x="76538" y="36659"/>
                  <a:pt x="76443" y="36767"/>
                  <a:pt x="76456" y="36890"/>
                </a:cubicBezTo>
                <a:cubicBezTo>
                  <a:pt x="76456" y="37012"/>
                  <a:pt x="76552" y="37107"/>
                  <a:pt x="76660" y="37107"/>
                </a:cubicBezTo>
                <a:cubicBezTo>
                  <a:pt x="76783" y="37107"/>
                  <a:pt x="76891" y="37012"/>
                  <a:pt x="76905" y="36890"/>
                </a:cubicBezTo>
                <a:cubicBezTo>
                  <a:pt x="76905" y="36754"/>
                  <a:pt x="76796" y="36659"/>
                  <a:pt x="76674" y="36659"/>
                </a:cubicBezTo>
                <a:close/>
                <a:moveTo>
                  <a:pt x="66330" y="36618"/>
                </a:moveTo>
                <a:lnTo>
                  <a:pt x="66521" y="36971"/>
                </a:lnTo>
                <a:lnTo>
                  <a:pt x="66194" y="37134"/>
                </a:lnTo>
                <a:lnTo>
                  <a:pt x="66018" y="36795"/>
                </a:lnTo>
                <a:lnTo>
                  <a:pt x="66330" y="36618"/>
                </a:lnTo>
                <a:close/>
                <a:moveTo>
                  <a:pt x="53095" y="36752"/>
                </a:moveTo>
                <a:cubicBezTo>
                  <a:pt x="53012" y="36752"/>
                  <a:pt x="52954" y="36819"/>
                  <a:pt x="52942" y="36931"/>
                </a:cubicBezTo>
                <a:cubicBezTo>
                  <a:pt x="52930" y="37029"/>
                  <a:pt x="53006" y="37138"/>
                  <a:pt x="53091" y="37138"/>
                </a:cubicBezTo>
                <a:cubicBezTo>
                  <a:pt x="53100" y="37138"/>
                  <a:pt x="53109" y="37137"/>
                  <a:pt x="53119" y="37134"/>
                </a:cubicBezTo>
                <a:cubicBezTo>
                  <a:pt x="53214" y="37080"/>
                  <a:pt x="53309" y="37026"/>
                  <a:pt x="53390" y="36958"/>
                </a:cubicBezTo>
                <a:cubicBezTo>
                  <a:pt x="53268" y="36863"/>
                  <a:pt x="53200" y="36781"/>
                  <a:pt x="53119" y="36754"/>
                </a:cubicBezTo>
                <a:cubicBezTo>
                  <a:pt x="53111" y="36753"/>
                  <a:pt x="53103" y="36752"/>
                  <a:pt x="53095" y="36752"/>
                </a:cubicBezTo>
                <a:close/>
                <a:moveTo>
                  <a:pt x="26039" y="36427"/>
                </a:moveTo>
                <a:cubicBezTo>
                  <a:pt x="26031" y="36427"/>
                  <a:pt x="26024" y="36427"/>
                  <a:pt x="26016" y="36428"/>
                </a:cubicBezTo>
                <a:cubicBezTo>
                  <a:pt x="25825" y="36428"/>
                  <a:pt x="25676" y="36591"/>
                  <a:pt x="25676" y="36781"/>
                </a:cubicBezTo>
                <a:cubicBezTo>
                  <a:pt x="25676" y="36978"/>
                  <a:pt x="25827" y="37149"/>
                  <a:pt x="26021" y="37149"/>
                </a:cubicBezTo>
                <a:cubicBezTo>
                  <a:pt x="26028" y="37149"/>
                  <a:pt x="26035" y="37149"/>
                  <a:pt x="26043" y="37148"/>
                </a:cubicBezTo>
                <a:cubicBezTo>
                  <a:pt x="26247" y="37148"/>
                  <a:pt x="26410" y="36971"/>
                  <a:pt x="26410" y="36781"/>
                </a:cubicBezTo>
                <a:cubicBezTo>
                  <a:pt x="26384" y="36585"/>
                  <a:pt x="26232" y="36427"/>
                  <a:pt x="26039" y="36427"/>
                </a:cubicBezTo>
                <a:close/>
                <a:moveTo>
                  <a:pt x="10235" y="36659"/>
                </a:moveTo>
                <a:lnTo>
                  <a:pt x="10412" y="36998"/>
                </a:lnTo>
                <a:lnTo>
                  <a:pt x="10099" y="37162"/>
                </a:lnTo>
                <a:lnTo>
                  <a:pt x="9922" y="36822"/>
                </a:lnTo>
                <a:lnTo>
                  <a:pt x="10235" y="36659"/>
                </a:lnTo>
                <a:close/>
                <a:moveTo>
                  <a:pt x="32336" y="36631"/>
                </a:moveTo>
                <a:cubicBezTo>
                  <a:pt x="32331" y="36631"/>
                  <a:pt x="32327" y="36631"/>
                  <a:pt x="32322" y="36632"/>
                </a:cubicBezTo>
                <a:cubicBezTo>
                  <a:pt x="32173" y="36632"/>
                  <a:pt x="32051" y="36767"/>
                  <a:pt x="32064" y="36931"/>
                </a:cubicBezTo>
                <a:lnTo>
                  <a:pt x="32064" y="36917"/>
                </a:lnTo>
                <a:cubicBezTo>
                  <a:pt x="32077" y="37058"/>
                  <a:pt x="32187" y="37163"/>
                  <a:pt x="32324" y="37163"/>
                </a:cubicBezTo>
                <a:cubicBezTo>
                  <a:pt x="32333" y="37163"/>
                  <a:pt x="32341" y="37162"/>
                  <a:pt x="32350" y="37162"/>
                </a:cubicBezTo>
                <a:cubicBezTo>
                  <a:pt x="32699" y="37148"/>
                  <a:pt x="32676" y="36631"/>
                  <a:pt x="32336" y="36631"/>
                </a:cubicBezTo>
                <a:close/>
                <a:moveTo>
                  <a:pt x="70392" y="36399"/>
                </a:moveTo>
                <a:cubicBezTo>
                  <a:pt x="70282" y="36399"/>
                  <a:pt x="70174" y="36444"/>
                  <a:pt x="70095" y="36523"/>
                </a:cubicBezTo>
                <a:cubicBezTo>
                  <a:pt x="70030" y="36575"/>
                  <a:pt x="69990" y="36627"/>
                  <a:pt x="69938" y="36680"/>
                </a:cubicBezTo>
                <a:lnTo>
                  <a:pt x="69938" y="36680"/>
                </a:lnTo>
                <a:cubicBezTo>
                  <a:pt x="69938" y="36682"/>
                  <a:pt x="69937" y="36684"/>
                  <a:pt x="69937" y="36686"/>
                </a:cubicBezTo>
                <a:lnTo>
                  <a:pt x="69946" y="36686"/>
                </a:lnTo>
                <a:cubicBezTo>
                  <a:pt x="69959" y="36767"/>
                  <a:pt x="69973" y="36835"/>
                  <a:pt x="70000" y="36917"/>
                </a:cubicBezTo>
                <a:cubicBezTo>
                  <a:pt x="70051" y="37071"/>
                  <a:pt x="70200" y="37176"/>
                  <a:pt x="70376" y="37176"/>
                </a:cubicBezTo>
                <a:cubicBezTo>
                  <a:pt x="70387" y="37176"/>
                  <a:pt x="70397" y="37176"/>
                  <a:pt x="70408" y="37175"/>
                </a:cubicBezTo>
                <a:cubicBezTo>
                  <a:pt x="70571" y="37162"/>
                  <a:pt x="70707" y="37053"/>
                  <a:pt x="70748" y="36890"/>
                </a:cubicBezTo>
                <a:cubicBezTo>
                  <a:pt x="70789" y="36713"/>
                  <a:pt x="70721" y="36536"/>
                  <a:pt x="70571" y="36441"/>
                </a:cubicBezTo>
                <a:cubicBezTo>
                  <a:pt x="70513" y="36412"/>
                  <a:pt x="70452" y="36399"/>
                  <a:pt x="70392" y="36399"/>
                </a:cubicBezTo>
                <a:close/>
                <a:moveTo>
                  <a:pt x="38643" y="36890"/>
                </a:moveTo>
                <a:cubicBezTo>
                  <a:pt x="38588" y="36890"/>
                  <a:pt x="38534" y="36971"/>
                  <a:pt x="38480" y="37012"/>
                </a:cubicBezTo>
                <a:cubicBezTo>
                  <a:pt x="38520" y="37066"/>
                  <a:pt x="38561" y="37162"/>
                  <a:pt x="38616" y="37175"/>
                </a:cubicBezTo>
                <a:cubicBezTo>
                  <a:pt x="38620" y="37176"/>
                  <a:pt x="38624" y="37177"/>
                  <a:pt x="38628" y="37177"/>
                </a:cubicBezTo>
                <a:cubicBezTo>
                  <a:pt x="38680" y="37177"/>
                  <a:pt x="38746" y="37103"/>
                  <a:pt x="38847" y="37053"/>
                </a:cubicBezTo>
                <a:cubicBezTo>
                  <a:pt x="38752" y="36971"/>
                  <a:pt x="38697" y="36890"/>
                  <a:pt x="38643" y="36890"/>
                </a:cubicBezTo>
                <a:close/>
                <a:moveTo>
                  <a:pt x="63612" y="36699"/>
                </a:moveTo>
                <a:lnTo>
                  <a:pt x="63775" y="37026"/>
                </a:lnTo>
                <a:lnTo>
                  <a:pt x="63462" y="37189"/>
                </a:lnTo>
                <a:lnTo>
                  <a:pt x="63272" y="36876"/>
                </a:lnTo>
                <a:lnTo>
                  <a:pt x="63612" y="36699"/>
                </a:lnTo>
                <a:close/>
                <a:moveTo>
                  <a:pt x="75573" y="37189"/>
                </a:moveTo>
                <a:cubicBezTo>
                  <a:pt x="75575" y="37189"/>
                  <a:pt x="75578" y="37189"/>
                  <a:pt x="75580" y="37189"/>
                </a:cubicBezTo>
                <a:lnTo>
                  <a:pt x="75580" y="37189"/>
                </a:lnTo>
                <a:cubicBezTo>
                  <a:pt x="75582" y="37189"/>
                  <a:pt x="75584" y="37189"/>
                  <a:pt x="75587" y="37189"/>
                </a:cubicBezTo>
                <a:close/>
                <a:moveTo>
                  <a:pt x="47620" y="36915"/>
                </a:moveTo>
                <a:cubicBezTo>
                  <a:pt x="47536" y="36915"/>
                  <a:pt x="47480" y="36992"/>
                  <a:pt x="47505" y="37080"/>
                </a:cubicBezTo>
                <a:cubicBezTo>
                  <a:pt x="47519" y="37134"/>
                  <a:pt x="47587" y="37202"/>
                  <a:pt x="47641" y="37202"/>
                </a:cubicBezTo>
                <a:cubicBezTo>
                  <a:pt x="47682" y="37202"/>
                  <a:pt x="47763" y="37134"/>
                  <a:pt x="47872" y="37066"/>
                </a:cubicBezTo>
                <a:cubicBezTo>
                  <a:pt x="47763" y="36998"/>
                  <a:pt x="47709" y="36931"/>
                  <a:pt x="47641" y="36917"/>
                </a:cubicBezTo>
                <a:cubicBezTo>
                  <a:pt x="47634" y="36916"/>
                  <a:pt x="47627" y="36915"/>
                  <a:pt x="47620" y="36915"/>
                </a:cubicBezTo>
                <a:close/>
                <a:moveTo>
                  <a:pt x="19315" y="36686"/>
                </a:moveTo>
                <a:lnTo>
                  <a:pt x="19532" y="37039"/>
                </a:lnTo>
                <a:lnTo>
                  <a:pt x="19111" y="37216"/>
                </a:lnTo>
                <a:lnTo>
                  <a:pt x="18934" y="36876"/>
                </a:lnTo>
                <a:lnTo>
                  <a:pt x="19315" y="36686"/>
                </a:lnTo>
                <a:close/>
                <a:moveTo>
                  <a:pt x="23248" y="36452"/>
                </a:moveTo>
                <a:cubicBezTo>
                  <a:pt x="22761" y="36452"/>
                  <a:pt x="22757" y="37217"/>
                  <a:pt x="23258" y="37217"/>
                </a:cubicBezTo>
                <a:cubicBezTo>
                  <a:pt x="23266" y="37217"/>
                  <a:pt x="23275" y="37216"/>
                  <a:pt x="23284" y="37216"/>
                </a:cubicBezTo>
                <a:cubicBezTo>
                  <a:pt x="23292" y="37217"/>
                  <a:pt x="23300" y="37217"/>
                  <a:pt x="23309" y="37217"/>
                </a:cubicBezTo>
                <a:cubicBezTo>
                  <a:pt x="23515" y="37217"/>
                  <a:pt x="23679" y="37058"/>
                  <a:pt x="23705" y="36863"/>
                </a:cubicBezTo>
                <a:lnTo>
                  <a:pt x="23678" y="36835"/>
                </a:lnTo>
                <a:cubicBezTo>
                  <a:pt x="23691" y="36632"/>
                  <a:pt x="23515" y="36455"/>
                  <a:pt x="23297" y="36455"/>
                </a:cubicBezTo>
                <a:cubicBezTo>
                  <a:pt x="23280" y="36453"/>
                  <a:pt x="23264" y="36452"/>
                  <a:pt x="23248" y="36452"/>
                </a:cubicBezTo>
                <a:close/>
                <a:moveTo>
                  <a:pt x="7517" y="36754"/>
                </a:moveTo>
                <a:lnTo>
                  <a:pt x="7693" y="37066"/>
                </a:lnTo>
                <a:lnTo>
                  <a:pt x="7381" y="37230"/>
                </a:lnTo>
                <a:lnTo>
                  <a:pt x="7204" y="36917"/>
                </a:lnTo>
                <a:lnTo>
                  <a:pt x="7517" y="36754"/>
                </a:lnTo>
                <a:close/>
                <a:moveTo>
                  <a:pt x="50433" y="36844"/>
                </a:moveTo>
                <a:cubicBezTo>
                  <a:pt x="50422" y="36844"/>
                  <a:pt x="50411" y="36845"/>
                  <a:pt x="50400" y="36849"/>
                </a:cubicBezTo>
                <a:cubicBezTo>
                  <a:pt x="50332" y="36876"/>
                  <a:pt x="50251" y="36958"/>
                  <a:pt x="50251" y="36998"/>
                </a:cubicBezTo>
                <a:cubicBezTo>
                  <a:pt x="50251" y="37053"/>
                  <a:pt x="50332" y="37134"/>
                  <a:pt x="50427" y="37243"/>
                </a:cubicBezTo>
                <a:cubicBezTo>
                  <a:pt x="50482" y="37134"/>
                  <a:pt x="50563" y="37053"/>
                  <a:pt x="50563" y="36985"/>
                </a:cubicBezTo>
                <a:lnTo>
                  <a:pt x="50563" y="36998"/>
                </a:lnTo>
                <a:cubicBezTo>
                  <a:pt x="50575" y="36916"/>
                  <a:pt x="50505" y="36844"/>
                  <a:pt x="50433" y="36844"/>
                </a:cubicBezTo>
                <a:close/>
                <a:moveTo>
                  <a:pt x="44950" y="36985"/>
                </a:moveTo>
                <a:cubicBezTo>
                  <a:pt x="44882" y="37012"/>
                  <a:pt x="44841" y="37080"/>
                  <a:pt x="44787" y="37121"/>
                </a:cubicBezTo>
                <a:cubicBezTo>
                  <a:pt x="44841" y="37175"/>
                  <a:pt x="44882" y="37243"/>
                  <a:pt x="44950" y="37257"/>
                </a:cubicBezTo>
                <a:cubicBezTo>
                  <a:pt x="44955" y="37258"/>
                  <a:pt x="44960" y="37258"/>
                  <a:pt x="44964" y="37258"/>
                </a:cubicBezTo>
                <a:cubicBezTo>
                  <a:pt x="45022" y="37258"/>
                  <a:pt x="45051" y="37184"/>
                  <a:pt x="45126" y="37121"/>
                </a:cubicBezTo>
                <a:cubicBezTo>
                  <a:pt x="45045" y="37066"/>
                  <a:pt x="44977" y="36985"/>
                  <a:pt x="44950" y="36985"/>
                </a:cubicBezTo>
                <a:close/>
                <a:moveTo>
                  <a:pt x="4785" y="36795"/>
                </a:moveTo>
                <a:lnTo>
                  <a:pt x="4948" y="37121"/>
                </a:lnTo>
                <a:lnTo>
                  <a:pt x="4621" y="37284"/>
                </a:lnTo>
                <a:lnTo>
                  <a:pt x="4458" y="36971"/>
                </a:lnTo>
                <a:lnTo>
                  <a:pt x="4785" y="36795"/>
                </a:lnTo>
                <a:close/>
                <a:moveTo>
                  <a:pt x="29618" y="36659"/>
                </a:moveTo>
                <a:cubicBezTo>
                  <a:pt x="29441" y="36659"/>
                  <a:pt x="29291" y="36795"/>
                  <a:pt x="29291" y="36985"/>
                </a:cubicBezTo>
                <a:cubicBezTo>
                  <a:pt x="29305" y="37148"/>
                  <a:pt x="29441" y="37284"/>
                  <a:pt x="29618" y="37284"/>
                </a:cubicBezTo>
                <a:cubicBezTo>
                  <a:pt x="29781" y="37284"/>
                  <a:pt x="29917" y="37148"/>
                  <a:pt x="29917" y="36971"/>
                </a:cubicBezTo>
                <a:cubicBezTo>
                  <a:pt x="29930" y="36808"/>
                  <a:pt x="29794" y="36659"/>
                  <a:pt x="29618" y="36659"/>
                </a:cubicBezTo>
                <a:close/>
                <a:moveTo>
                  <a:pt x="16555" y="36767"/>
                </a:moveTo>
                <a:lnTo>
                  <a:pt x="16732" y="37134"/>
                </a:lnTo>
                <a:lnTo>
                  <a:pt x="16406" y="37298"/>
                </a:lnTo>
                <a:lnTo>
                  <a:pt x="16216" y="36944"/>
                </a:lnTo>
                <a:lnTo>
                  <a:pt x="16555" y="36767"/>
                </a:lnTo>
                <a:close/>
                <a:moveTo>
                  <a:pt x="35897" y="36890"/>
                </a:moveTo>
                <a:cubicBezTo>
                  <a:pt x="35788" y="36890"/>
                  <a:pt x="35707" y="36971"/>
                  <a:pt x="35707" y="37080"/>
                </a:cubicBezTo>
                <a:cubicBezTo>
                  <a:pt x="35693" y="37202"/>
                  <a:pt x="35788" y="37298"/>
                  <a:pt x="35897" y="37298"/>
                </a:cubicBezTo>
                <a:cubicBezTo>
                  <a:pt x="36020" y="37298"/>
                  <a:pt x="36115" y="37202"/>
                  <a:pt x="36115" y="37094"/>
                </a:cubicBezTo>
                <a:cubicBezTo>
                  <a:pt x="36115" y="36971"/>
                  <a:pt x="36020" y="36890"/>
                  <a:pt x="35897" y="36890"/>
                </a:cubicBezTo>
                <a:close/>
                <a:moveTo>
                  <a:pt x="73925" y="36658"/>
                </a:moveTo>
                <a:cubicBezTo>
                  <a:pt x="73917" y="36658"/>
                  <a:pt x="73909" y="36658"/>
                  <a:pt x="73901" y="36659"/>
                </a:cubicBezTo>
                <a:cubicBezTo>
                  <a:pt x="73475" y="36685"/>
                  <a:pt x="73505" y="37298"/>
                  <a:pt x="73915" y="37298"/>
                </a:cubicBezTo>
                <a:cubicBezTo>
                  <a:pt x="73924" y="37298"/>
                  <a:pt x="73933" y="37298"/>
                  <a:pt x="73942" y="37298"/>
                </a:cubicBezTo>
                <a:cubicBezTo>
                  <a:pt x="74119" y="37298"/>
                  <a:pt x="74255" y="37134"/>
                  <a:pt x="74241" y="36958"/>
                </a:cubicBezTo>
                <a:cubicBezTo>
                  <a:pt x="74228" y="36789"/>
                  <a:pt x="74091" y="36658"/>
                  <a:pt x="73925" y="36658"/>
                </a:cubicBezTo>
                <a:close/>
                <a:moveTo>
                  <a:pt x="77479" y="36976"/>
                </a:moveTo>
                <a:cubicBezTo>
                  <a:pt x="77405" y="36976"/>
                  <a:pt x="77324" y="37067"/>
                  <a:pt x="77313" y="37148"/>
                </a:cubicBezTo>
                <a:cubicBezTo>
                  <a:pt x="77313" y="37233"/>
                  <a:pt x="77389" y="37329"/>
                  <a:pt x="77473" y="37329"/>
                </a:cubicBezTo>
                <a:cubicBezTo>
                  <a:pt x="77483" y="37329"/>
                  <a:pt x="77493" y="37328"/>
                  <a:pt x="77503" y="37325"/>
                </a:cubicBezTo>
                <a:cubicBezTo>
                  <a:pt x="77598" y="37284"/>
                  <a:pt x="77666" y="37230"/>
                  <a:pt x="77748" y="37162"/>
                </a:cubicBezTo>
                <a:cubicBezTo>
                  <a:pt x="77639" y="37080"/>
                  <a:pt x="77585" y="36998"/>
                  <a:pt x="77517" y="36985"/>
                </a:cubicBezTo>
                <a:cubicBezTo>
                  <a:pt x="77505" y="36979"/>
                  <a:pt x="77492" y="36976"/>
                  <a:pt x="77479" y="36976"/>
                </a:cubicBezTo>
                <a:close/>
                <a:moveTo>
                  <a:pt x="2039" y="36876"/>
                </a:moveTo>
                <a:lnTo>
                  <a:pt x="2216" y="37189"/>
                </a:lnTo>
                <a:lnTo>
                  <a:pt x="1903" y="37352"/>
                </a:lnTo>
                <a:lnTo>
                  <a:pt x="1740" y="37039"/>
                </a:lnTo>
                <a:lnTo>
                  <a:pt x="2039" y="36876"/>
                </a:lnTo>
                <a:close/>
                <a:moveTo>
                  <a:pt x="13837" y="36835"/>
                </a:moveTo>
                <a:cubicBezTo>
                  <a:pt x="13891" y="36958"/>
                  <a:pt x="13946" y="37066"/>
                  <a:pt x="14000" y="37175"/>
                </a:cubicBezTo>
                <a:lnTo>
                  <a:pt x="13660" y="37352"/>
                </a:lnTo>
                <a:lnTo>
                  <a:pt x="13443" y="37012"/>
                </a:lnTo>
                <a:lnTo>
                  <a:pt x="13837" y="36835"/>
                </a:lnTo>
                <a:close/>
                <a:moveTo>
                  <a:pt x="56707" y="36863"/>
                </a:moveTo>
                <a:cubicBezTo>
                  <a:pt x="56571" y="36876"/>
                  <a:pt x="56462" y="36985"/>
                  <a:pt x="56449" y="37121"/>
                </a:cubicBezTo>
                <a:cubicBezTo>
                  <a:pt x="56449" y="37291"/>
                  <a:pt x="56574" y="37376"/>
                  <a:pt x="56700" y="37376"/>
                </a:cubicBezTo>
                <a:cubicBezTo>
                  <a:pt x="56826" y="37376"/>
                  <a:pt x="56952" y="37291"/>
                  <a:pt x="56952" y="37121"/>
                </a:cubicBezTo>
                <a:cubicBezTo>
                  <a:pt x="56952" y="36985"/>
                  <a:pt x="56843" y="36876"/>
                  <a:pt x="56707" y="36863"/>
                </a:cubicBezTo>
                <a:close/>
                <a:moveTo>
                  <a:pt x="21802" y="37379"/>
                </a:moveTo>
                <a:lnTo>
                  <a:pt x="21802" y="37393"/>
                </a:lnTo>
                <a:cubicBezTo>
                  <a:pt x="21803" y="37391"/>
                  <a:pt x="21804" y="37389"/>
                  <a:pt x="21805" y="37387"/>
                </a:cubicBezTo>
                <a:lnTo>
                  <a:pt x="21805" y="37387"/>
                </a:lnTo>
                <a:cubicBezTo>
                  <a:pt x="21804" y="37384"/>
                  <a:pt x="21803" y="37382"/>
                  <a:pt x="21802" y="37379"/>
                </a:cubicBezTo>
                <a:close/>
                <a:moveTo>
                  <a:pt x="26886" y="36672"/>
                </a:moveTo>
                <a:cubicBezTo>
                  <a:pt x="26695" y="36686"/>
                  <a:pt x="26546" y="36822"/>
                  <a:pt x="26532" y="37012"/>
                </a:cubicBezTo>
                <a:cubicBezTo>
                  <a:pt x="26519" y="37216"/>
                  <a:pt x="26682" y="37393"/>
                  <a:pt x="26886" y="37393"/>
                </a:cubicBezTo>
                <a:cubicBezTo>
                  <a:pt x="27076" y="37379"/>
                  <a:pt x="27225" y="37230"/>
                  <a:pt x="27239" y="37053"/>
                </a:cubicBezTo>
                <a:cubicBezTo>
                  <a:pt x="27239" y="36849"/>
                  <a:pt x="27089" y="36686"/>
                  <a:pt x="26886" y="36672"/>
                </a:cubicBezTo>
                <a:close/>
                <a:moveTo>
                  <a:pt x="42211" y="37083"/>
                </a:moveTo>
                <a:cubicBezTo>
                  <a:pt x="42146" y="37083"/>
                  <a:pt x="42082" y="37128"/>
                  <a:pt x="42082" y="37216"/>
                </a:cubicBezTo>
                <a:cubicBezTo>
                  <a:pt x="42082" y="37257"/>
                  <a:pt x="42150" y="37311"/>
                  <a:pt x="42218" y="37393"/>
                </a:cubicBezTo>
                <a:cubicBezTo>
                  <a:pt x="42272" y="37311"/>
                  <a:pt x="42340" y="37257"/>
                  <a:pt x="42340" y="37216"/>
                </a:cubicBezTo>
                <a:cubicBezTo>
                  <a:pt x="42340" y="37128"/>
                  <a:pt x="42275" y="37083"/>
                  <a:pt x="42211" y="37083"/>
                </a:cubicBezTo>
                <a:close/>
                <a:moveTo>
                  <a:pt x="53948" y="36971"/>
                </a:moveTo>
                <a:cubicBezTo>
                  <a:pt x="53825" y="36985"/>
                  <a:pt x="53744" y="37094"/>
                  <a:pt x="53757" y="37202"/>
                </a:cubicBezTo>
                <a:cubicBezTo>
                  <a:pt x="53757" y="37311"/>
                  <a:pt x="53853" y="37393"/>
                  <a:pt x="53961" y="37393"/>
                </a:cubicBezTo>
                <a:cubicBezTo>
                  <a:pt x="54070" y="37393"/>
                  <a:pt x="54165" y="37298"/>
                  <a:pt x="54165" y="37175"/>
                </a:cubicBezTo>
                <a:cubicBezTo>
                  <a:pt x="54165" y="37066"/>
                  <a:pt x="54056" y="36971"/>
                  <a:pt x="53948" y="36971"/>
                </a:cubicBezTo>
                <a:close/>
                <a:moveTo>
                  <a:pt x="67173" y="36876"/>
                </a:moveTo>
                <a:cubicBezTo>
                  <a:pt x="67241" y="36985"/>
                  <a:pt x="67295" y="37094"/>
                  <a:pt x="67363" y="37216"/>
                </a:cubicBezTo>
                <a:lnTo>
                  <a:pt x="67023" y="37393"/>
                </a:lnTo>
                <a:lnTo>
                  <a:pt x="66833" y="37053"/>
                </a:lnTo>
                <a:lnTo>
                  <a:pt x="67173" y="36876"/>
                </a:lnTo>
                <a:close/>
                <a:moveTo>
                  <a:pt x="59425" y="36713"/>
                </a:moveTo>
                <a:cubicBezTo>
                  <a:pt x="59235" y="36713"/>
                  <a:pt x="59086" y="36863"/>
                  <a:pt x="59086" y="37053"/>
                </a:cubicBezTo>
                <a:cubicBezTo>
                  <a:pt x="59086" y="37236"/>
                  <a:pt x="59236" y="37393"/>
                  <a:pt x="59417" y="37393"/>
                </a:cubicBezTo>
                <a:cubicBezTo>
                  <a:pt x="59424" y="37393"/>
                  <a:pt x="59432" y="37393"/>
                  <a:pt x="59439" y="37393"/>
                </a:cubicBezTo>
                <a:cubicBezTo>
                  <a:pt x="59629" y="37393"/>
                  <a:pt x="59779" y="37243"/>
                  <a:pt x="59779" y="37053"/>
                </a:cubicBezTo>
                <a:cubicBezTo>
                  <a:pt x="59779" y="36863"/>
                  <a:pt x="59616" y="36713"/>
                  <a:pt x="59425" y="36713"/>
                </a:cubicBezTo>
                <a:close/>
                <a:moveTo>
                  <a:pt x="11078" y="36931"/>
                </a:moveTo>
                <a:lnTo>
                  <a:pt x="11254" y="37243"/>
                </a:lnTo>
                <a:lnTo>
                  <a:pt x="10928" y="37406"/>
                </a:lnTo>
                <a:lnTo>
                  <a:pt x="10765" y="37094"/>
                </a:lnTo>
                <a:lnTo>
                  <a:pt x="11078" y="36931"/>
                </a:lnTo>
                <a:close/>
                <a:moveTo>
                  <a:pt x="71198" y="36651"/>
                </a:moveTo>
                <a:cubicBezTo>
                  <a:pt x="71103" y="36651"/>
                  <a:pt x="71005" y="36687"/>
                  <a:pt x="70924" y="36767"/>
                </a:cubicBezTo>
                <a:cubicBezTo>
                  <a:pt x="70697" y="37008"/>
                  <a:pt x="70864" y="37407"/>
                  <a:pt x="71193" y="37407"/>
                </a:cubicBezTo>
                <a:cubicBezTo>
                  <a:pt x="71199" y="37407"/>
                  <a:pt x="71204" y="37406"/>
                  <a:pt x="71210" y="37406"/>
                </a:cubicBezTo>
                <a:cubicBezTo>
                  <a:pt x="71414" y="37406"/>
                  <a:pt x="71577" y="37243"/>
                  <a:pt x="71577" y="37039"/>
                </a:cubicBezTo>
                <a:cubicBezTo>
                  <a:pt x="71577" y="36802"/>
                  <a:pt x="71393" y="36651"/>
                  <a:pt x="71198" y="36651"/>
                </a:cubicBezTo>
                <a:close/>
                <a:moveTo>
                  <a:pt x="33160" y="36901"/>
                </a:moveTo>
                <a:cubicBezTo>
                  <a:pt x="32948" y="36901"/>
                  <a:pt x="32819" y="37156"/>
                  <a:pt x="32961" y="37325"/>
                </a:cubicBezTo>
                <a:cubicBezTo>
                  <a:pt x="33013" y="37386"/>
                  <a:pt x="33083" y="37413"/>
                  <a:pt x="33152" y="37413"/>
                </a:cubicBezTo>
                <a:cubicBezTo>
                  <a:pt x="33282" y="37413"/>
                  <a:pt x="33410" y="37317"/>
                  <a:pt x="33410" y="37175"/>
                </a:cubicBezTo>
                <a:cubicBezTo>
                  <a:pt x="33423" y="37026"/>
                  <a:pt x="33315" y="36917"/>
                  <a:pt x="33192" y="36903"/>
                </a:cubicBezTo>
                <a:cubicBezTo>
                  <a:pt x="33181" y="36902"/>
                  <a:pt x="33171" y="36901"/>
                  <a:pt x="33160" y="36901"/>
                </a:cubicBezTo>
                <a:close/>
                <a:moveTo>
                  <a:pt x="60672" y="37396"/>
                </a:moveTo>
                <a:cubicBezTo>
                  <a:pt x="60672" y="37397"/>
                  <a:pt x="60673" y="37398"/>
                  <a:pt x="60673" y="37399"/>
                </a:cubicBezTo>
                <a:lnTo>
                  <a:pt x="60673" y="37399"/>
                </a:lnTo>
                <a:cubicBezTo>
                  <a:pt x="60668" y="37408"/>
                  <a:pt x="60663" y="37416"/>
                  <a:pt x="60658" y="37425"/>
                </a:cubicBezTo>
                <a:lnTo>
                  <a:pt x="60658" y="37425"/>
                </a:lnTo>
                <a:cubicBezTo>
                  <a:pt x="60660" y="37419"/>
                  <a:pt x="60661" y="37413"/>
                  <a:pt x="60662" y="37406"/>
                </a:cubicBezTo>
                <a:cubicBezTo>
                  <a:pt x="60666" y="37403"/>
                  <a:pt x="60669" y="37399"/>
                  <a:pt x="60672" y="37396"/>
                </a:cubicBezTo>
                <a:close/>
                <a:moveTo>
                  <a:pt x="39458" y="37134"/>
                </a:moveTo>
                <a:cubicBezTo>
                  <a:pt x="39390" y="37148"/>
                  <a:pt x="39336" y="37202"/>
                  <a:pt x="39309" y="37270"/>
                </a:cubicBezTo>
                <a:cubicBezTo>
                  <a:pt x="39285" y="37365"/>
                  <a:pt x="39354" y="37439"/>
                  <a:pt x="39435" y="37439"/>
                </a:cubicBezTo>
                <a:cubicBezTo>
                  <a:pt x="39447" y="37439"/>
                  <a:pt x="39459" y="37437"/>
                  <a:pt x="39472" y="37433"/>
                </a:cubicBezTo>
                <a:cubicBezTo>
                  <a:pt x="39554" y="37393"/>
                  <a:pt x="39621" y="37325"/>
                  <a:pt x="39689" y="37270"/>
                </a:cubicBezTo>
                <a:cubicBezTo>
                  <a:pt x="39581" y="37202"/>
                  <a:pt x="39513" y="37134"/>
                  <a:pt x="39458" y="37134"/>
                </a:cubicBezTo>
                <a:close/>
                <a:moveTo>
                  <a:pt x="64441" y="36944"/>
                </a:moveTo>
                <a:lnTo>
                  <a:pt x="64604" y="37270"/>
                </a:lnTo>
                <a:lnTo>
                  <a:pt x="64305" y="37447"/>
                </a:lnTo>
                <a:lnTo>
                  <a:pt x="64128" y="37134"/>
                </a:lnTo>
                <a:lnTo>
                  <a:pt x="64441" y="36944"/>
                </a:lnTo>
                <a:close/>
                <a:moveTo>
                  <a:pt x="8346" y="36985"/>
                </a:moveTo>
                <a:lnTo>
                  <a:pt x="8522" y="37298"/>
                </a:lnTo>
                <a:lnTo>
                  <a:pt x="8210" y="37474"/>
                </a:lnTo>
                <a:lnTo>
                  <a:pt x="8033" y="37162"/>
                </a:lnTo>
                <a:lnTo>
                  <a:pt x="8346" y="36985"/>
                </a:lnTo>
                <a:close/>
                <a:moveTo>
                  <a:pt x="20144" y="36903"/>
                </a:moveTo>
                <a:cubicBezTo>
                  <a:pt x="20212" y="37053"/>
                  <a:pt x="20198" y="37284"/>
                  <a:pt x="20456" y="37298"/>
                </a:cubicBezTo>
                <a:lnTo>
                  <a:pt x="19940" y="37488"/>
                </a:lnTo>
                <a:lnTo>
                  <a:pt x="19736" y="37121"/>
                </a:lnTo>
                <a:cubicBezTo>
                  <a:pt x="19858" y="37053"/>
                  <a:pt x="19994" y="36985"/>
                  <a:pt x="20144" y="36903"/>
                </a:cubicBezTo>
                <a:close/>
                <a:moveTo>
                  <a:pt x="51209" y="37065"/>
                </a:moveTo>
                <a:cubicBezTo>
                  <a:pt x="51110" y="37065"/>
                  <a:pt x="51041" y="37155"/>
                  <a:pt x="51066" y="37257"/>
                </a:cubicBezTo>
                <a:cubicBezTo>
                  <a:pt x="51080" y="37325"/>
                  <a:pt x="51161" y="37379"/>
                  <a:pt x="51243" y="37488"/>
                </a:cubicBezTo>
                <a:cubicBezTo>
                  <a:pt x="51324" y="37379"/>
                  <a:pt x="51392" y="37311"/>
                  <a:pt x="51406" y="37230"/>
                </a:cubicBezTo>
                <a:lnTo>
                  <a:pt x="51406" y="37216"/>
                </a:lnTo>
                <a:cubicBezTo>
                  <a:pt x="51420" y="37121"/>
                  <a:pt x="51338" y="37066"/>
                  <a:pt x="51229" y="37066"/>
                </a:cubicBezTo>
                <a:cubicBezTo>
                  <a:pt x="51222" y="37066"/>
                  <a:pt x="51215" y="37065"/>
                  <a:pt x="51209" y="37065"/>
                </a:cubicBezTo>
                <a:close/>
                <a:moveTo>
                  <a:pt x="24100" y="36726"/>
                </a:moveTo>
                <a:cubicBezTo>
                  <a:pt x="23582" y="36726"/>
                  <a:pt x="23578" y="37503"/>
                  <a:pt x="24088" y="37503"/>
                </a:cubicBezTo>
                <a:cubicBezTo>
                  <a:pt x="24100" y="37503"/>
                  <a:pt x="24113" y="37502"/>
                  <a:pt x="24126" y="37501"/>
                </a:cubicBezTo>
                <a:cubicBezTo>
                  <a:pt x="24602" y="37474"/>
                  <a:pt x="24602" y="36767"/>
                  <a:pt x="24126" y="36727"/>
                </a:cubicBezTo>
                <a:cubicBezTo>
                  <a:pt x="24117" y="36726"/>
                  <a:pt x="24109" y="36726"/>
                  <a:pt x="24100" y="36726"/>
                </a:cubicBezTo>
                <a:close/>
                <a:moveTo>
                  <a:pt x="48511" y="37094"/>
                </a:moveTo>
                <a:cubicBezTo>
                  <a:pt x="48443" y="37216"/>
                  <a:pt x="48361" y="37270"/>
                  <a:pt x="48361" y="37338"/>
                </a:cubicBezTo>
                <a:cubicBezTo>
                  <a:pt x="48361" y="37393"/>
                  <a:pt x="48429" y="37488"/>
                  <a:pt x="48484" y="37501"/>
                </a:cubicBezTo>
                <a:cubicBezTo>
                  <a:pt x="48496" y="37505"/>
                  <a:pt x="48509" y="37507"/>
                  <a:pt x="48521" y="37507"/>
                </a:cubicBezTo>
                <a:cubicBezTo>
                  <a:pt x="48602" y="37507"/>
                  <a:pt x="48672" y="37434"/>
                  <a:pt x="48660" y="37352"/>
                </a:cubicBezTo>
                <a:cubicBezTo>
                  <a:pt x="48660" y="37284"/>
                  <a:pt x="48579" y="37216"/>
                  <a:pt x="48511" y="37094"/>
                </a:cubicBezTo>
                <a:close/>
                <a:moveTo>
                  <a:pt x="78332" y="37298"/>
                </a:moveTo>
                <a:cubicBezTo>
                  <a:pt x="78278" y="37311"/>
                  <a:pt x="78237" y="37352"/>
                  <a:pt x="78223" y="37393"/>
                </a:cubicBezTo>
                <a:cubicBezTo>
                  <a:pt x="78237" y="37447"/>
                  <a:pt x="78264" y="37488"/>
                  <a:pt x="78319" y="37515"/>
                </a:cubicBezTo>
                <a:cubicBezTo>
                  <a:pt x="78359" y="37515"/>
                  <a:pt x="78414" y="37461"/>
                  <a:pt x="78482" y="37420"/>
                </a:cubicBezTo>
                <a:cubicBezTo>
                  <a:pt x="78414" y="37352"/>
                  <a:pt x="78373" y="37298"/>
                  <a:pt x="78332" y="37298"/>
                </a:cubicBezTo>
                <a:close/>
                <a:moveTo>
                  <a:pt x="30433" y="36903"/>
                </a:moveTo>
                <a:cubicBezTo>
                  <a:pt x="30256" y="36917"/>
                  <a:pt x="30134" y="37066"/>
                  <a:pt x="30148" y="37230"/>
                </a:cubicBezTo>
                <a:cubicBezTo>
                  <a:pt x="30148" y="37393"/>
                  <a:pt x="30270" y="37515"/>
                  <a:pt x="30433" y="37515"/>
                </a:cubicBezTo>
                <a:cubicBezTo>
                  <a:pt x="30441" y="37516"/>
                  <a:pt x="30449" y="37516"/>
                  <a:pt x="30457" y="37516"/>
                </a:cubicBezTo>
                <a:cubicBezTo>
                  <a:pt x="30622" y="37516"/>
                  <a:pt x="30746" y="37385"/>
                  <a:pt x="30746" y="37216"/>
                </a:cubicBezTo>
                <a:cubicBezTo>
                  <a:pt x="30746" y="37039"/>
                  <a:pt x="30596" y="36903"/>
                  <a:pt x="30433" y="36903"/>
                </a:cubicBezTo>
                <a:close/>
                <a:moveTo>
                  <a:pt x="74757" y="36917"/>
                </a:moveTo>
                <a:cubicBezTo>
                  <a:pt x="74594" y="36917"/>
                  <a:pt x="74445" y="37053"/>
                  <a:pt x="74445" y="37216"/>
                </a:cubicBezTo>
                <a:cubicBezTo>
                  <a:pt x="74458" y="37379"/>
                  <a:pt x="74581" y="37501"/>
                  <a:pt x="74730" y="37515"/>
                </a:cubicBezTo>
                <a:cubicBezTo>
                  <a:pt x="74739" y="37516"/>
                  <a:pt x="74747" y="37516"/>
                  <a:pt x="74755" y="37516"/>
                </a:cubicBezTo>
                <a:cubicBezTo>
                  <a:pt x="74907" y="37516"/>
                  <a:pt x="75030" y="37398"/>
                  <a:pt x="75043" y="37243"/>
                </a:cubicBezTo>
                <a:cubicBezTo>
                  <a:pt x="75056" y="37066"/>
                  <a:pt x="74934" y="36917"/>
                  <a:pt x="74757" y="36917"/>
                </a:cubicBezTo>
                <a:close/>
                <a:moveTo>
                  <a:pt x="36725" y="37143"/>
                </a:moveTo>
                <a:cubicBezTo>
                  <a:pt x="36632" y="37143"/>
                  <a:pt x="36548" y="37218"/>
                  <a:pt x="36536" y="37325"/>
                </a:cubicBezTo>
                <a:cubicBezTo>
                  <a:pt x="36536" y="37420"/>
                  <a:pt x="36604" y="37515"/>
                  <a:pt x="36713" y="37529"/>
                </a:cubicBezTo>
                <a:cubicBezTo>
                  <a:pt x="36721" y="37530"/>
                  <a:pt x="36730" y="37530"/>
                  <a:pt x="36739" y="37530"/>
                </a:cubicBezTo>
                <a:cubicBezTo>
                  <a:pt x="36848" y="37530"/>
                  <a:pt x="36931" y="37448"/>
                  <a:pt x="36944" y="37284"/>
                </a:cubicBezTo>
                <a:cubicBezTo>
                  <a:pt x="36889" y="37230"/>
                  <a:pt x="36835" y="37189"/>
                  <a:pt x="36767" y="37148"/>
                </a:cubicBezTo>
                <a:cubicBezTo>
                  <a:pt x="36753" y="37144"/>
                  <a:pt x="36739" y="37143"/>
                  <a:pt x="36725" y="37143"/>
                </a:cubicBezTo>
                <a:close/>
                <a:moveTo>
                  <a:pt x="5614" y="37026"/>
                </a:moveTo>
                <a:lnTo>
                  <a:pt x="5804" y="37365"/>
                </a:lnTo>
                <a:lnTo>
                  <a:pt x="5451" y="37542"/>
                </a:lnTo>
                <a:lnTo>
                  <a:pt x="5274" y="37230"/>
                </a:lnTo>
                <a:lnTo>
                  <a:pt x="5614" y="37026"/>
                </a:lnTo>
                <a:close/>
                <a:moveTo>
                  <a:pt x="17371" y="37026"/>
                </a:moveTo>
                <a:lnTo>
                  <a:pt x="17561" y="37365"/>
                </a:lnTo>
                <a:lnTo>
                  <a:pt x="17221" y="37542"/>
                </a:lnTo>
                <a:lnTo>
                  <a:pt x="17045" y="37216"/>
                </a:lnTo>
                <a:lnTo>
                  <a:pt x="17371" y="37026"/>
                </a:lnTo>
                <a:close/>
                <a:moveTo>
                  <a:pt x="43033" y="37325"/>
                </a:moveTo>
                <a:cubicBezTo>
                  <a:pt x="42979" y="37325"/>
                  <a:pt x="42884" y="37406"/>
                  <a:pt x="42897" y="37433"/>
                </a:cubicBezTo>
                <a:cubicBezTo>
                  <a:pt x="42911" y="37501"/>
                  <a:pt x="42952" y="37569"/>
                  <a:pt x="43020" y="37597"/>
                </a:cubicBezTo>
                <a:cubicBezTo>
                  <a:pt x="43024" y="37598"/>
                  <a:pt x="43029" y="37598"/>
                  <a:pt x="43034" y="37598"/>
                </a:cubicBezTo>
                <a:cubicBezTo>
                  <a:pt x="43086" y="37598"/>
                  <a:pt x="43153" y="37536"/>
                  <a:pt x="43264" y="37474"/>
                </a:cubicBezTo>
                <a:cubicBezTo>
                  <a:pt x="43142" y="37393"/>
                  <a:pt x="43087" y="37325"/>
                  <a:pt x="43033" y="37325"/>
                </a:cubicBezTo>
                <a:close/>
                <a:moveTo>
                  <a:pt x="2868" y="37121"/>
                </a:moveTo>
                <a:lnTo>
                  <a:pt x="3045" y="37461"/>
                </a:lnTo>
                <a:lnTo>
                  <a:pt x="2732" y="37624"/>
                </a:lnTo>
                <a:lnTo>
                  <a:pt x="2569" y="37298"/>
                </a:lnTo>
                <a:lnTo>
                  <a:pt x="2868" y="37121"/>
                </a:lnTo>
                <a:close/>
                <a:moveTo>
                  <a:pt x="45720" y="37255"/>
                </a:moveTo>
                <a:cubicBezTo>
                  <a:pt x="45647" y="37255"/>
                  <a:pt x="45590" y="37331"/>
                  <a:pt x="45616" y="37406"/>
                </a:cubicBezTo>
                <a:cubicBezTo>
                  <a:pt x="45629" y="37474"/>
                  <a:pt x="45697" y="37529"/>
                  <a:pt x="45765" y="37624"/>
                </a:cubicBezTo>
                <a:cubicBezTo>
                  <a:pt x="45833" y="37515"/>
                  <a:pt x="45915" y="37447"/>
                  <a:pt x="45901" y="37393"/>
                </a:cubicBezTo>
                <a:cubicBezTo>
                  <a:pt x="45874" y="37325"/>
                  <a:pt x="45820" y="37270"/>
                  <a:pt x="45738" y="37257"/>
                </a:cubicBezTo>
                <a:cubicBezTo>
                  <a:pt x="45732" y="37256"/>
                  <a:pt x="45726" y="37255"/>
                  <a:pt x="45720" y="37255"/>
                </a:cubicBezTo>
                <a:close/>
                <a:moveTo>
                  <a:pt x="14652" y="37121"/>
                </a:moveTo>
                <a:lnTo>
                  <a:pt x="14829" y="37433"/>
                </a:lnTo>
                <a:lnTo>
                  <a:pt x="14476" y="37637"/>
                </a:lnTo>
                <a:lnTo>
                  <a:pt x="14313" y="37298"/>
                </a:lnTo>
                <a:cubicBezTo>
                  <a:pt x="14421" y="37243"/>
                  <a:pt x="14530" y="37175"/>
                  <a:pt x="14652" y="37121"/>
                </a:cubicBezTo>
                <a:close/>
                <a:moveTo>
                  <a:pt x="72015" y="36916"/>
                </a:moveTo>
                <a:cubicBezTo>
                  <a:pt x="71823" y="36916"/>
                  <a:pt x="71672" y="37074"/>
                  <a:pt x="71672" y="37270"/>
                </a:cubicBezTo>
                <a:cubicBezTo>
                  <a:pt x="71658" y="37474"/>
                  <a:pt x="71822" y="37637"/>
                  <a:pt x="72025" y="37637"/>
                </a:cubicBezTo>
                <a:cubicBezTo>
                  <a:pt x="72229" y="37637"/>
                  <a:pt x="72392" y="37488"/>
                  <a:pt x="72392" y="37284"/>
                </a:cubicBezTo>
                <a:lnTo>
                  <a:pt x="72406" y="37284"/>
                </a:lnTo>
                <a:cubicBezTo>
                  <a:pt x="72392" y="37080"/>
                  <a:pt x="72243" y="36917"/>
                  <a:pt x="72039" y="36917"/>
                </a:cubicBezTo>
                <a:cubicBezTo>
                  <a:pt x="72031" y="36916"/>
                  <a:pt x="72023" y="36916"/>
                  <a:pt x="72015" y="36916"/>
                </a:cubicBezTo>
                <a:close/>
                <a:moveTo>
                  <a:pt x="27706" y="36957"/>
                </a:moveTo>
                <a:cubicBezTo>
                  <a:pt x="27525" y="36957"/>
                  <a:pt x="27375" y="37115"/>
                  <a:pt x="27375" y="37298"/>
                </a:cubicBezTo>
                <a:cubicBezTo>
                  <a:pt x="27361" y="37488"/>
                  <a:pt x="27524" y="37651"/>
                  <a:pt x="27715" y="37651"/>
                </a:cubicBezTo>
                <a:cubicBezTo>
                  <a:pt x="27905" y="37651"/>
                  <a:pt x="28054" y="37501"/>
                  <a:pt x="28054" y="37325"/>
                </a:cubicBezTo>
                <a:lnTo>
                  <a:pt x="28068" y="37311"/>
                </a:lnTo>
                <a:cubicBezTo>
                  <a:pt x="28082" y="37121"/>
                  <a:pt x="27919" y="36958"/>
                  <a:pt x="27728" y="36958"/>
                </a:cubicBezTo>
                <a:cubicBezTo>
                  <a:pt x="27721" y="36957"/>
                  <a:pt x="27713" y="36957"/>
                  <a:pt x="27706" y="36957"/>
                </a:cubicBezTo>
                <a:close/>
                <a:moveTo>
                  <a:pt x="33981" y="37148"/>
                </a:moveTo>
                <a:cubicBezTo>
                  <a:pt x="33845" y="37148"/>
                  <a:pt x="33736" y="37270"/>
                  <a:pt x="33736" y="37406"/>
                </a:cubicBezTo>
                <a:cubicBezTo>
                  <a:pt x="33736" y="37542"/>
                  <a:pt x="33858" y="37651"/>
                  <a:pt x="33994" y="37651"/>
                </a:cubicBezTo>
                <a:cubicBezTo>
                  <a:pt x="34130" y="37637"/>
                  <a:pt x="34239" y="37529"/>
                  <a:pt x="34239" y="37393"/>
                </a:cubicBezTo>
                <a:cubicBezTo>
                  <a:pt x="34239" y="37257"/>
                  <a:pt x="34117" y="37148"/>
                  <a:pt x="33981" y="37148"/>
                </a:cubicBezTo>
                <a:close/>
                <a:moveTo>
                  <a:pt x="68002" y="37107"/>
                </a:moveTo>
                <a:lnTo>
                  <a:pt x="68206" y="37474"/>
                </a:lnTo>
                <a:lnTo>
                  <a:pt x="67839" y="37651"/>
                </a:lnTo>
                <a:lnTo>
                  <a:pt x="67635" y="37298"/>
                </a:lnTo>
                <a:lnTo>
                  <a:pt x="68002" y="37107"/>
                </a:lnTo>
                <a:close/>
                <a:moveTo>
                  <a:pt x="54765" y="37215"/>
                </a:moveTo>
                <a:cubicBezTo>
                  <a:pt x="54473" y="37215"/>
                  <a:pt x="54485" y="37652"/>
                  <a:pt x="54766" y="37652"/>
                </a:cubicBezTo>
                <a:cubicBezTo>
                  <a:pt x="54774" y="37652"/>
                  <a:pt x="54782" y="37652"/>
                  <a:pt x="54790" y="37651"/>
                </a:cubicBezTo>
                <a:cubicBezTo>
                  <a:pt x="55062" y="37624"/>
                  <a:pt x="55049" y="37230"/>
                  <a:pt x="54790" y="37216"/>
                </a:cubicBezTo>
                <a:cubicBezTo>
                  <a:pt x="54782" y="37215"/>
                  <a:pt x="54773" y="37215"/>
                  <a:pt x="54765" y="37215"/>
                </a:cubicBezTo>
                <a:close/>
                <a:moveTo>
                  <a:pt x="11893" y="37175"/>
                </a:moveTo>
                <a:lnTo>
                  <a:pt x="12070" y="37488"/>
                </a:lnTo>
                <a:lnTo>
                  <a:pt x="11757" y="37665"/>
                </a:lnTo>
                <a:lnTo>
                  <a:pt x="11581" y="37352"/>
                </a:lnTo>
                <a:lnTo>
                  <a:pt x="11893" y="37175"/>
                </a:lnTo>
                <a:close/>
                <a:moveTo>
                  <a:pt x="57522" y="37080"/>
                </a:moveTo>
                <a:cubicBezTo>
                  <a:pt x="57359" y="37080"/>
                  <a:pt x="57237" y="37216"/>
                  <a:pt x="57237" y="37365"/>
                </a:cubicBezTo>
                <a:cubicBezTo>
                  <a:pt x="57237" y="37529"/>
                  <a:pt x="57359" y="37651"/>
                  <a:pt x="57522" y="37665"/>
                </a:cubicBezTo>
                <a:cubicBezTo>
                  <a:pt x="57903" y="37665"/>
                  <a:pt x="57903" y="37080"/>
                  <a:pt x="57522" y="37080"/>
                </a:cubicBezTo>
                <a:close/>
                <a:moveTo>
                  <a:pt x="65270" y="37202"/>
                </a:moveTo>
                <a:lnTo>
                  <a:pt x="65433" y="37515"/>
                </a:lnTo>
                <a:lnTo>
                  <a:pt x="65121" y="37692"/>
                </a:lnTo>
                <a:lnTo>
                  <a:pt x="64944" y="37379"/>
                </a:lnTo>
                <a:cubicBezTo>
                  <a:pt x="65039" y="37325"/>
                  <a:pt x="65148" y="37270"/>
                  <a:pt x="65270" y="37202"/>
                </a:cubicBezTo>
                <a:close/>
                <a:moveTo>
                  <a:pt x="40260" y="37365"/>
                </a:moveTo>
                <a:cubicBezTo>
                  <a:pt x="40206" y="37365"/>
                  <a:pt x="40138" y="37461"/>
                  <a:pt x="40124" y="37529"/>
                </a:cubicBezTo>
                <a:cubicBezTo>
                  <a:pt x="40100" y="37613"/>
                  <a:pt x="40161" y="37696"/>
                  <a:pt x="40250" y="37696"/>
                </a:cubicBezTo>
                <a:cubicBezTo>
                  <a:pt x="40262" y="37696"/>
                  <a:pt x="40275" y="37695"/>
                  <a:pt x="40287" y="37692"/>
                </a:cubicBezTo>
                <a:cubicBezTo>
                  <a:pt x="40355" y="37678"/>
                  <a:pt x="40410" y="37610"/>
                  <a:pt x="40519" y="37529"/>
                </a:cubicBezTo>
                <a:cubicBezTo>
                  <a:pt x="40396" y="37433"/>
                  <a:pt x="40342" y="37365"/>
                  <a:pt x="40260" y="37365"/>
                </a:cubicBezTo>
                <a:close/>
                <a:moveTo>
                  <a:pt x="52099" y="37347"/>
                </a:moveTo>
                <a:cubicBezTo>
                  <a:pt x="52086" y="37347"/>
                  <a:pt x="52073" y="37349"/>
                  <a:pt x="52058" y="37352"/>
                </a:cubicBezTo>
                <a:cubicBezTo>
                  <a:pt x="51990" y="37365"/>
                  <a:pt x="51909" y="37433"/>
                  <a:pt x="51854" y="37474"/>
                </a:cubicBezTo>
                <a:cubicBezTo>
                  <a:pt x="51882" y="37624"/>
                  <a:pt x="51922" y="37705"/>
                  <a:pt x="52045" y="37705"/>
                </a:cubicBezTo>
                <a:cubicBezTo>
                  <a:pt x="52054" y="37706"/>
                  <a:pt x="52063" y="37707"/>
                  <a:pt x="52072" y="37707"/>
                </a:cubicBezTo>
                <a:cubicBezTo>
                  <a:pt x="52169" y="37707"/>
                  <a:pt x="52249" y="37642"/>
                  <a:pt x="52249" y="37542"/>
                </a:cubicBezTo>
                <a:cubicBezTo>
                  <a:pt x="52249" y="37434"/>
                  <a:pt x="52196" y="37347"/>
                  <a:pt x="52099" y="37347"/>
                </a:cubicBezTo>
                <a:close/>
                <a:moveTo>
                  <a:pt x="75580" y="37189"/>
                </a:moveTo>
                <a:cubicBezTo>
                  <a:pt x="75433" y="37192"/>
                  <a:pt x="75315" y="37300"/>
                  <a:pt x="75301" y="37447"/>
                </a:cubicBezTo>
                <a:cubicBezTo>
                  <a:pt x="75301" y="37610"/>
                  <a:pt x="75437" y="37732"/>
                  <a:pt x="75587" y="37732"/>
                </a:cubicBezTo>
                <a:cubicBezTo>
                  <a:pt x="75736" y="37732"/>
                  <a:pt x="75845" y="37610"/>
                  <a:pt x="75845" y="37474"/>
                </a:cubicBezTo>
                <a:cubicBezTo>
                  <a:pt x="75858" y="37313"/>
                  <a:pt x="75740" y="37192"/>
                  <a:pt x="75580" y="37189"/>
                </a:cubicBezTo>
                <a:close/>
                <a:moveTo>
                  <a:pt x="9175" y="37230"/>
                </a:moveTo>
                <a:lnTo>
                  <a:pt x="9379" y="37569"/>
                </a:lnTo>
                <a:lnTo>
                  <a:pt x="9039" y="37746"/>
                </a:lnTo>
                <a:lnTo>
                  <a:pt x="8862" y="37406"/>
                </a:lnTo>
                <a:lnTo>
                  <a:pt x="9175" y="37230"/>
                </a:lnTo>
                <a:close/>
                <a:moveTo>
                  <a:pt x="24956" y="36985"/>
                </a:moveTo>
                <a:cubicBezTo>
                  <a:pt x="24466" y="36985"/>
                  <a:pt x="24457" y="37733"/>
                  <a:pt x="24955" y="37746"/>
                </a:cubicBezTo>
                <a:cubicBezTo>
                  <a:pt x="24960" y="37746"/>
                  <a:pt x="24964" y="37746"/>
                  <a:pt x="24969" y="37746"/>
                </a:cubicBezTo>
                <a:cubicBezTo>
                  <a:pt x="25459" y="37746"/>
                  <a:pt x="25467" y="36998"/>
                  <a:pt x="24969" y="36985"/>
                </a:cubicBezTo>
                <a:cubicBezTo>
                  <a:pt x="24965" y="36985"/>
                  <a:pt x="24960" y="36985"/>
                  <a:pt x="24956" y="36985"/>
                </a:cubicBezTo>
                <a:close/>
                <a:moveTo>
                  <a:pt x="49300" y="37401"/>
                </a:moveTo>
                <a:cubicBezTo>
                  <a:pt x="49217" y="37401"/>
                  <a:pt x="49173" y="37475"/>
                  <a:pt x="49150" y="37569"/>
                </a:cubicBezTo>
                <a:cubicBezTo>
                  <a:pt x="49137" y="37659"/>
                  <a:pt x="49221" y="37761"/>
                  <a:pt x="49310" y="37761"/>
                </a:cubicBezTo>
                <a:cubicBezTo>
                  <a:pt x="49315" y="37761"/>
                  <a:pt x="49321" y="37760"/>
                  <a:pt x="49326" y="37760"/>
                </a:cubicBezTo>
                <a:cubicBezTo>
                  <a:pt x="49408" y="37705"/>
                  <a:pt x="49503" y="37651"/>
                  <a:pt x="49571" y="37583"/>
                </a:cubicBezTo>
                <a:cubicBezTo>
                  <a:pt x="49476" y="37501"/>
                  <a:pt x="49421" y="37433"/>
                  <a:pt x="49340" y="37406"/>
                </a:cubicBezTo>
                <a:cubicBezTo>
                  <a:pt x="49326" y="37403"/>
                  <a:pt x="49312" y="37401"/>
                  <a:pt x="49300" y="37401"/>
                </a:cubicBezTo>
                <a:close/>
                <a:moveTo>
                  <a:pt x="62524" y="37257"/>
                </a:moveTo>
                <a:lnTo>
                  <a:pt x="62701" y="37610"/>
                </a:lnTo>
                <a:lnTo>
                  <a:pt x="62361" y="37773"/>
                </a:lnTo>
                <a:lnTo>
                  <a:pt x="62171" y="37420"/>
                </a:lnTo>
                <a:lnTo>
                  <a:pt x="62524" y="37257"/>
                </a:lnTo>
                <a:close/>
                <a:moveTo>
                  <a:pt x="37523" y="37387"/>
                </a:moveTo>
                <a:cubicBezTo>
                  <a:pt x="37438" y="37387"/>
                  <a:pt x="37377" y="37453"/>
                  <a:pt x="37365" y="37569"/>
                </a:cubicBezTo>
                <a:cubicBezTo>
                  <a:pt x="37340" y="37672"/>
                  <a:pt x="37423" y="37774"/>
                  <a:pt x="37535" y="37774"/>
                </a:cubicBezTo>
                <a:cubicBezTo>
                  <a:pt x="37542" y="37774"/>
                  <a:pt x="37548" y="37774"/>
                  <a:pt x="37555" y="37773"/>
                </a:cubicBezTo>
                <a:cubicBezTo>
                  <a:pt x="37651" y="37732"/>
                  <a:pt x="37746" y="37678"/>
                  <a:pt x="37841" y="37610"/>
                </a:cubicBezTo>
                <a:cubicBezTo>
                  <a:pt x="37719" y="37501"/>
                  <a:pt x="37651" y="37420"/>
                  <a:pt x="37569" y="37393"/>
                </a:cubicBezTo>
                <a:cubicBezTo>
                  <a:pt x="37553" y="37389"/>
                  <a:pt x="37538" y="37387"/>
                  <a:pt x="37523" y="37387"/>
                </a:cubicBezTo>
                <a:close/>
                <a:moveTo>
                  <a:pt x="6443" y="37298"/>
                </a:moveTo>
                <a:lnTo>
                  <a:pt x="6619" y="37637"/>
                </a:lnTo>
                <a:lnTo>
                  <a:pt x="6293" y="37787"/>
                </a:lnTo>
                <a:lnTo>
                  <a:pt x="6117" y="37474"/>
                </a:lnTo>
                <a:lnTo>
                  <a:pt x="6443" y="37298"/>
                </a:lnTo>
                <a:close/>
                <a:moveTo>
                  <a:pt x="31283" y="37201"/>
                </a:moveTo>
                <a:cubicBezTo>
                  <a:pt x="31276" y="37201"/>
                  <a:pt x="31269" y="37202"/>
                  <a:pt x="31262" y="37202"/>
                </a:cubicBezTo>
                <a:cubicBezTo>
                  <a:pt x="30873" y="37216"/>
                  <a:pt x="30881" y="37787"/>
                  <a:pt x="31262" y="37787"/>
                </a:cubicBezTo>
                <a:cubicBezTo>
                  <a:pt x="31267" y="37787"/>
                  <a:pt x="31271" y="37787"/>
                  <a:pt x="31276" y="37787"/>
                </a:cubicBezTo>
                <a:cubicBezTo>
                  <a:pt x="31439" y="37773"/>
                  <a:pt x="31561" y="37637"/>
                  <a:pt x="31548" y="37488"/>
                </a:cubicBezTo>
                <a:cubicBezTo>
                  <a:pt x="31548" y="37332"/>
                  <a:pt x="31424" y="37201"/>
                  <a:pt x="31283" y="37201"/>
                </a:cubicBezTo>
                <a:close/>
                <a:moveTo>
                  <a:pt x="18200" y="37284"/>
                </a:moveTo>
                <a:lnTo>
                  <a:pt x="18404" y="37624"/>
                </a:lnTo>
                <a:lnTo>
                  <a:pt x="18051" y="37814"/>
                </a:lnTo>
                <a:lnTo>
                  <a:pt x="17874" y="37474"/>
                </a:lnTo>
                <a:lnTo>
                  <a:pt x="18200" y="37284"/>
                </a:lnTo>
                <a:close/>
                <a:moveTo>
                  <a:pt x="46567" y="37488"/>
                </a:moveTo>
                <a:cubicBezTo>
                  <a:pt x="46513" y="37488"/>
                  <a:pt x="46431" y="37583"/>
                  <a:pt x="46418" y="37637"/>
                </a:cubicBezTo>
                <a:cubicBezTo>
                  <a:pt x="46392" y="37726"/>
                  <a:pt x="46474" y="37815"/>
                  <a:pt x="46562" y="37815"/>
                </a:cubicBezTo>
                <a:cubicBezTo>
                  <a:pt x="46568" y="37815"/>
                  <a:pt x="46575" y="37815"/>
                  <a:pt x="46581" y="37814"/>
                </a:cubicBezTo>
                <a:cubicBezTo>
                  <a:pt x="46649" y="37800"/>
                  <a:pt x="46703" y="37719"/>
                  <a:pt x="46812" y="37637"/>
                </a:cubicBezTo>
                <a:cubicBezTo>
                  <a:pt x="46703" y="37556"/>
                  <a:pt x="46635" y="37488"/>
                  <a:pt x="46567" y="37488"/>
                </a:cubicBezTo>
                <a:close/>
                <a:moveTo>
                  <a:pt x="22234" y="37031"/>
                </a:moveTo>
                <a:cubicBezTo>
                  <a:pt x="22128" y="37031"/>
                  <a:pt x="22022" y="37073"/>
                  <a:pt x="21952" y="37162"/>
                </a:cubicBezTo>
                <a:cubicBezTo>
                  <a:pt x="21898" y="37228"/>
                  <a:pt x="21845" y="37307"/>
                  <a:pt x="21805" y="37387"/>
                </a:cubicBezTo>
                <a:lnTo>
                  <a:pt x="21805" y="37387"/>
                </a:lnTo>
                <a:cubicBezTo>
                  <a:pt x="21831" y="37453"/>
                  <a:pt x="21857" y="37532"/>
                  <a:pt x="21884" y="37610"/>
                </a:cubicBezTo>
                <a:cubicBezTo>
                  <a:pt x="21943" y="37753"/>
                  <a:pt x="22095" y="37833"/>
                  <a:pt x="22251" y="37833"/>
                </a:cubicBezTo>
                <a:cubicBezTo>
                  <a:pt x="22273" y="37833"/>
                  <a:pt x="22296" y="37831"/>
                  <a:pt x="22319" y="37828"/>
                </a:cubicBezTo>
                <a:cubicBezTo>
                  <a:pt x="22482" y="37787"/>
                  <a:pt x="22604" y="37651"/>
                  <a:pt x="22631" y="37488"/>
                </a:cubicBezTo>
                <a:cubicBezTo>
                  <a:pt x="22658" y="37311"/>
                  <a:pt x="22563" y="37134"/>
                  <a:pt x="22400" y="37066"/>
                </a:cubicBezTo>
                <a:cubicBezTo>
                  <a:pt x="22348" y="37043"/>
                  <a:pt x="22291" y="37031"/>
                  <a:pt x="22234" y="37031"/>
                </a:cubicBezTo>
                <a:close/>
                <a:moveTo>
                  <a:pt x="15468" y="37352"/>
                </a:moveTo>
                <a:lnTo>
                  <a:pt x="15672" y="37678"/>
                </a:lnTo>
                <a:lnTo>
                  <a:pt x="15332" y="37841"/>
                </a:lnTo>
                <a:lnTo>
                  <a:pt x="15155" y="37529"/>
                </a:lnTo>
                <a:lnTo>
                  <a:pt x="15468" y="37352"/>
                </a:lnTo>
                <a:close/>
                <a:moveTo>
                  <a:pt x="43849" y="37542"/>
                </a:moveTo>
                <a:cubicBezTo>
                  <a:pt x="43808" y="37542"/>
                  <a:pt x="43713" y="37624"/>
                  <a:pt x="43713" y="37692"/>
                </a:cubicBezTo>
                <a:cubicBezTo>
                  <a:pt x="43713" y="37746"/>
                  <a:pt x="43794" y="37841"/>
                  <a:pt x="43835" y="37841"/>
                </a:cubicBezTo>
                <a:cubicBezTo>
                  <a:pt x="43840" y="37842"/>
                  <a:pt x="43845" y="37843"/>
                  <a:pt x="43850" y="37843"/>
                </a:cubicBezTo>
                <a:cubicBezTo>
                  <a:pt x="43904" y="37843"/>
                  <a:pt x="43983" y="37780"/>
                  <a:pt x="44107" y="37705"/>
                </a:cubicBezTo>
                <a:cubicBezTo>
                  <a:pt x="43985" y="37637"/>
                  <a:pt x="43917" y="37556"/>
                  <a:pt x="43862" y="37556"/>
                </a:cubicBezTo>
                <a:lnTo>
                  <a:pt x="43849" y="37542"/>
                </a:lnTo>
                <a:close/>
                <a:moveTo>
                  <a:pt x="3697" y="37393"/>
                </a:moveTo>
                <a:lnTo>
                  <a:pt x="3874" y="37705"/>
                </a:lnTo>
                <a:lnTo>
                  <a:pt x="3561" y="37868"/>
                </a:lnTo>
                <a:lnTo>
                  <a:pt x="3385" y="37556"/>
                </a:lnTo>
                <a:lnTo>
                  <a:pt x="3697" y="37393"/>
                </a:lnTo>
                <a:close/>
                <a:moveTo>
                  <a:pt x="72855" y="37162"/>
                </a:moveTo>
                <a:cubicBezTo>
                  <a:pt x="72664" y="37175"/>
                  <a:pt x="72501" y="37325"/>
                  <a:pt x="72501" y="37515"/>
                </a:cubicBezTo>
                <a:cubicBezTo>
                  <a:pt x="72501" y="37726"/>
                  <a:pt x="72674" y="37868"/>
                  <a:pt x="72853" y="37868"/>
                </a:cubicBezTo>
                <a:cubicBezTo>
                  <a:pt x="72940" y="37868"/>
                  <a:pt x="73028" y="37835"/>
                  <a:pt x="73099" y="37760"/>
                </a:cubicBezTo>
                <a:cubicBezTo>
                  <a:pt x="73317" y="37542"/>
                  <a:pt x="73167" y="37162"/>
                  <a:pt x="72855" y="37162"/>
                </a:cubicBezTo>
                <a:close/>
                <a:moveTo>
                  <a:pt x="28544" y="37202"/>
                </a:moveTo>
                <a:cubicBezTo>
                  <a:pt x="28108" y="37202"/>
                  <a:pt x="28086" y="37869"/>
                  <a:pt x="28544" y="37882"/>
                </a:cubicBezTo>
                <a:cubicBezTo>
                  <a:pt x="28720" y="37882"/>
                  <a:pt x="28870" y="37746"/>
                  <a:pt x="28870" y="37556"/>
                </a:cubicBezTo>
                <a:cubicBezTo>
                  <a:pt x="28870" y="37379"/>
                  <a:pt x="28734" y="37230"/>
                  <a:pt x="28557" y="37216"/>
                </a:cubicBezTo>
                <a:lnTo>
                  <a:pt x="28557" y="37202"/>
                </a:lnTo>
                <a:cubicBezTo>
                  <a:pt x="28553" y="37202"/>
                  <a:pt x="28549" y="37202"/>
                  <a:pt x="28544" y="37202"/>
                </a:cubicBezTo>
                <a:close/>
                <a:moveTo>
                  <a:pt x="69156" y="36294"/>
                </a:moveTo>
                <a:lnTo>
                  <a:pt x="69156" y="36294"/>
                </a:lnTo>
                <a:cubicBezTo>
                  <a:pt x="69143" y="36519"/>
                  <a:pt x="69122" y="36730"/>
                  <a:pt x="69348" y="36876"/>
                </a:cubicBezTo>
                <a:cubicBezTo>
                  <a:pt x="68831" y="37094"/>
                  <a:pt x="68750" y="37338"/>
                  <a:pt x="69089" y="37719"/>
                </a:cubicBezTo>
                <a:lnTo>
                  <a:pt x="68641" y="37909"/>
                </a:lnTo>
                <a:lnTo>
                  <a:pt x="68451" y="37529"/>
                </a:lnTo>
                <a:cubicBezTo>
                  <a:pt x="68505" y="37515"/>
                  <a:pt x="68559" y="37488"/>
                  <a:pt x="68614" y="37461"/>
                </a:cubicBezTo>
                <a:cubicBezTo>
                  <a:pt x="68886" y="37352"/>
                  <a:pt x="68940" y="37012"/>
                  <a:pt x="68750" y="36808"/>
                </a:cubicBezTo>
                <a:cubicBezTo>
                  <a:pt x="68695" y="36754"/>
                  <a:pt x="68641" y="36699"/>
                  <a:pt x="68587" y="36632"/>
                </a:cubicBezTo>
                <a:lnTo>
                  <a:pt x="68587" y="36632"/>
                </a:lnTo>
                <a:cubicBezTo>
                  <a:pt x="68667" y="36652"/>
                  <a:pt x="68734" y="36663"/>
                  <a:pt x="68791" y="36663"/>
                </a:cubicBezTo>
                <a:cubicBezTo>
                  <a:pt x="68967" y="36663"/>
                  <a:pt x="69054" y="36559"/>
                  <a:pt x="69156" y="36294"/>
                </a:cubicBezTo>
                <a:close/>
                <a:moveTo>
                  <a:pt x="34819" y="37432"/>
                </a:moveTo>
                <a:cubicBezTo>
                  <a:pt x="34812" y="37432"/>
                  <a:pt x="34804" y="37433"/>
                  <a:pt x="34796" y="37433"/>
                </a:cubicBezTo>
                <a:cubicBezTo>
                  <a:pt x="34674" y="37433"/>
                  <a:pt x="34579" y="37542"/>
                  <a:pt x="34565" y="37665"/>
                </a:cubicBezTo>
                <a:cubicBezTo>
                  <a:pt x="34565" y="37800"/>
                  <a:pt x="34674" y="37909"/>
                  <a:pt x="34810" y="37923"/>
                </a:cubicBezTo>
                <a:cubicBezTo>
                  <a:pt x="34946" y="37923"/>
                  <a:pt x="35054" y="37814"/>
                  <a:pt x="35054" y="37665"/>
                </a:cubicBezTo>
                <a:cubicBezTo>
                  <a:pt x="35054" y="37536"/>
                  <a:pt x="34946" y="37432"/>
                  <a:pt x="34819" y="37432"/>
                </a:cubicBezTo>
                <a:close/>
                <a:moveTo>
                  <a:pt x="979" y="37461"/>
                </a:moveTo>
                <a:lnTo>
                  <a:pt x="1155" y="37746"/>
                </a:lnTo>
                <a:lnTo>
                  <a:pt x="816" y="37936"/>
                </a:lnTo>
                <a:lnTo>
                  <a:pt x="625" y="37624"/>
                </a:lnTo>
                <a:lnTo>
                  <a:pt x="979" y="37461"/>
                </a:lnTo>
                <a:close/>
                <a:moveTo>
                  <a:pt x="12722" y="37420"/>
                </a:moveTo>
                <a:lnTo>
                  <a:pt x="12885" y="37760"/>
                </a:lnTo>
                <a:lnTo>
                  <a:pt x="12586" y="37936"/>
                </a:lnTo>
                <a:lnTo>
                  <a:pt x="12410" y="37597"/>
                </a:lnTo>
                <a:lnTo>
                  <a:pt x="12722" y="37420"/>
                </a:lnTo>
                <a:close/>
                <a:moveTo>
                  <a:pt x="41117" y="37501"/>
                </a:moveTo>
                <a:cubicBezTo>
                  <a:pt x="41035" y="37637"/>
                  <a:pt x="40954" y="37692"/>
                  <a:pt x="40940" y="37760"/>
                </a:cubicBezTo>
                <a:cubicBezTo>
                  <a:pt x="40926" y="37855"/>
                  <a:pt x="41008" y="37936"/>
                  <a:pt x="41103" y="37936"/>
                </a:cubicBezTo>
                <a:cubicBezTo>
                  <a:pt x="41198" y="37936"/>
                  <a:pt x="41280" y="37868"/>
                  <a:pt x="41266" y="37760"/>
                </a:cubicBezTo>
                <a:cubicBezTo>
                  <a:pt x="41253" y="37692"/>
                  <a:pt x="41198" y="37624"/>
                  <a:pt x="41117" y="37501"/>
                </a:cubicBezTo>
                <a:close/>
                <a:moveTo>
                  <a:pt x="76389" y="37461"/>
                </a:moveTo>
                <a:cubicBezTo>
                  <a:pt x="76266" y="37474"/>
                  <a:pt x="76171" y="37569"/>
                  <a:pt x="76157" y="37692"/>
                </a:cubicBezTo>
                <a:cubicBezTo>
                  <a:pt x="76157" y="37828"/>
                  <a:pt x="76266" y="37950"/>
                  <a:pt x="76402" y="37950"/>
                </a:cubicBezTo>
                <a:cubicBezTo>
                  <a:pt x="76524" y="37950"/>
                  <a:pt x="76633" y="37841"/>
                  <a:pt x="76633" y="37719"/>
                </a:cubicBezTo>
                <a:cubicBezTo>
                  <a:pt x="76647" y="37583"/>
                  <a:pt x="76538" y="37461"/>
                  <a:pt x="76389" y="37461"/>
                </a:cubicBezTo>
                <a:close/>
                <a:moveTo>
                  <a:pt x="58338" y="37270"/>
                </a:moveTo>
                <a:cubicBezTo>
                  <a:pt x="57903" y="37270"/>
                  <a:pt x="57880" y="37936"/>
                  <a:pt x="58324" y="37950"/>
                </a:cubicBezTo>
                <a:cubicBezTo>
                  <a:pt x="58329" y="37950"/>
                  <a:pt x="58334" y="37950"/>
                  <a:pt x="58338" y="37950"/>
                </a:cubicBezTo>
                <a:cubicBezTo>
                  <a:pt x="58787" y="37950"/>
                  <a:pt x="58809" y="37284"/>
                  <a:pt x="58352" y="37270"/>
                </a:cubicBezTo>
                <a:cubicBezTo>
                  <a:pt x="58347" y="37270"/>
                  <a:pt x="58343" y="37270"/>
                  <a:pt x="58338" y="37270"/>
                </a:cubicBezTo>
                <a:close/>
                <a:moveTo>
                  <a:pt x="55617" y="37459"/>
                </a:moveTo>
                <a:cubicBezTo>
                  <a:pt x="55611" y="37459"/>
                  <a:pt x="55605" y="37460"/>
                  <a:pt x="55598" y="37460"/>
                </a:cubicBezTo>
                <a:lnTo>
                  <a:pt x="55598" y="37460"/>
                </a:lnTo>
                <a:cubicBezTo>
                  <a:pt x="55592" y="37460"/>
                  <a:pt x="55586" y="37460"/>
                  <a:pt x="55580" y="37460"/>
                </a:cubicBezTo>
                <a:cubicBezTo>
                  <a:pt x="55252" y="37460"/>
                  <a:pt x="55260" y="37952"/>
                  <a:pt x="55582" y="37952"/>
                </a:cubicBezTo>
                <a:cubicBezTo>
                  <a:pt x="55594" y="37952"/>
                  <a:pt x="55607" y="37951"/>
                  <a:pt x="55620" y="37950"/>
                </a:cubicBezTo>
                <a:cubicBezTo>
                  <a:pt x="55755" y="37950"/>
                  <a:pt x="55864" y="37841"/>
                  <a:pt x="55851" y="37705"/>
                </a:cubicBezTo>
                <a:cubicBezTo>
                  <a:pt x="55851" y="37564"/>
                  <a:pt x="55754" y="37459"/>
                  <a:pt x="55617" y="37459"/>
                </a:cubicBezTo>
                <a:close/>
                <a:moveTo>
                  <a:pt x="52911" y="37568"/>
                </a:moveTo>
                <a:cubicBezTo>
                  <a:pt x="52903" y="37568"/>
                  <a:pt x="52895" y="37568"/>
                  <a:pt x="52888" y="37569"/>
                </a:cubicBezTo>
                <a:cubicBezTo>
                  <a:pt x="52880" y="37569"/>
                  <a:pt x="52872" y="37568"/>
                  <a:pt x="52864" y="37568"/>
                </a:cubicBezTo>
                <a:cubicBezTo>
                  <a:pt x="52753" y="37568"/>
                  <a:pt x="52670" y="37659"/>
                  <a:pt x="52670" y="37773"/>
                </a:cubicBezTo>
                <a:cubicBezTo>
                  <a:pt x="52670" y="37882"/>
                  <a:pt x="52779" y="37977"/>
                  <a:pt x="52888" y="37977"/>
                </a:cubicBezTo>
                <a:cubicBezTo>
                  <a:pt x="53010" y="37977"/>
                  <a:pt x="53105" y="37868"/>
                  <a:pt x="53091" y="37746"/>
                </a:cubicBezTo>
                <a:cubicBezTo>
                  <a:pt x="53091" y="37645"/>
                  <a:pt x="53010" y="37568"/>
                  <a:pt x="52911" y="37568"/>
                </a:cubicBezTo>
                <a:close/>
                <a:moveTo>
                  <a:pt x="66086" y="37461"/>
                </a:moveTo>
                <a:cubicBezTo>
                  <a:pt x="66140" y="37569"/>
                  <a:pt x="66208" y="37692"/>
                  <a:pt x="66276" y="37814"/>
                </a:cubicBezTo>
                <a:lnTo>
                  <a:pt x="65950" y="37977"/>
                </a:lnTo>
                <a:lnTo>
                  <a:pt x="65773" y="37624"/>
                </a:lnTo>
                <a:lnTo>
                  <a:pt x="66086" y="37461"/>
                </a:lnTo>
                <a:close/>
                <a:moveTo>
                  <a:pt x="25785" y="37243"/>
                </a:moveTo>
                <a:cubicBezTo>
                  <a:pt x="25581" y="37243"/>
                  <a:pt x="25418" y="37393"/>
                  <a:pt x="25418" y="37597"/>
                </a:cubicBezTo>
                <a:cubicBezTo>
                  <a:pt x="25404" y="37800"/>
                  <a:pt x="25566" y="37976"/>
                  <a:pt x="25769" y="37991"/>
                </a:cubicBezTo>
                <a:lnTo>
                  <a:pt x="25769" y="37991"/>
                </a:lnTo>
                <a:cubicBezTo>
                  <a:pt x="25981" y="37985"/>
                  <a:pt x="26152" y="37824"/>
                  <a:pt x="26152" y="37610"/>
                </a:cubicBezTo>
                <a:cubicBezTo>
                  <a:pt x="26152" y="37406"/>
                  <a:pt x="25988" y="37257"/>
                  <a:pt x="25785" y="37243"/>
                </a:cubicBezTo>
                <a:close/>
                <a:moveTo>
                  <a:pt x="9990" y="37488"/>
                </a:moveTo>
                <a:lnTo>
                  <a:pt x="10167" y="37814"/>
                </a:lnTo>
                <a:lnTo>
                  <a:pt x="9868" y="37991"/>
                </a:lnTo>
                <a:lnTo>
                  <a:pt x="9664" y="37651"/>
                </a:lnTo>
                <a:lnTo>
                  <a:pt x="9990" y="37488"/>
                </a:lnTo>
                <a:close/>
                <a:moveTo>
                  <a:pt x="25769" y="37991"/>
                </a:moveTo>
                <a:lnTo>
                  <a:pt x="25769" y="37991"/>
                </a:lnTo>
                <a:cubicBezTo>
                  <a:pt x="25765" y="37991"/>
                  <a:pt x="25761" y="37991"/>
                  <a:pt x="25757" y="37991"/>
                </a:cubicBezTo>
                <a:lnTo>
                  <a:pt x="25771" y="37991"/>
                </a:lnTo>
                <a:cubicBezTo>
                  <a:pt x="25770" y="37991"/>
                  <a:pt x="25770" y="37991"/>
                  <a:pt x="25769" y="37991"/>
                </a:cubicBezTo>
                <a:close/>
                <a:moveTo>
                  <a:pt x="50197" y="37642"/>
                </a:moveTo>
                <a:cubicBezTo>
                  <a:pt x="50183" y="37642"/>
                  <a:pt x="50169" y="37645"/>
                  <a:pt x="50155" y="37651"/>
                </a:cubicBezTo>
                <a:cubicBezTo>
                  <a:pt x="50074" y="37678"/>
                  <a:pt x="50006" y="37746"/>
                  <a:pt x="49979" y="37814"/>
                </a:cubicBezTo>
                <a:cubicBezTo>
                  <a:pt x="49952" y="37909"/>
                  <a:pt x="50047" y="38004"/>
                  <a:pt x="50155" y="38004"/>
                </a:cubicBezTo>
                <a:cubicBezTo>
                  <a:pt x="50162" y="38005"/>
                  <a:pt x="50169" y="38006"/>
                  <a:pt x="50176" y="38006"/>
                </a:cubicBezTo>
                <a:cubicBezTo>
                  <a:pt x="50276" y="38006"/>
                  <a:pt x="50358" y="37917"/>
                  <a:pt x="50346" y="37828"/>
                </a:cubicBezTo>
                <a:cubicBezTo>
                  <a:pt x="50346" y="37735"/>
                  <a:pt x="50277" y="37642"/>
                  <a:pt x="50197" y="37642"/>
                </a:cubicBezTo>
                <a:close/>
                <a:moveTo>
                  <a:pt x="63354" y="37542"/>
                </a:moveTo>
                <a:cubicBezTo>
                  <a:pt x="63408" y="37651"/>
                  <a:pt x="63476" y="37746"/>
                  <a:pt x="63530" y="37855"/>
                </a:cubicBezTo>
                <a:lnTo>
                  <a:pt x="63190" y="38018"/>
                </a:lnTo>
                <a:lnTo>
                  <a:pt x="63027" y="37719"/>
                </a:lnTo>
                <a:lnTo>
                  <a:pt x="63354" y="37542"/>
                </a:lnTo>
                <a:close/>
                <a:moveTo>
                  <a:pt x="70136" y="37216"/>
                </a:moveTo>
                <a:cubicBezTo>
                  <a:pt x="69919" y="37216"/>
                  <a:pt x="69742" y="37379"/>
                  <a:pt x="69728" y="37597"/>
                </a:cubicBezTo>
                <a:cubicBezTo>
                  <a:pt x="69728" y="37814"/>
                  <a:pt x="69905" y="38004"/>
                  <a:pt x="70122" y="38018"/>
                </a:cubicBezTo>
                <a:cubicBezTo>
                  <a:pt x="70340" y="38018"/>
                  <a:pt x="70517" y="37855"/>
                  <a:pt x="70517" y="37637"/>
                </a:cubicBezTo>
                <a:cubicBezTo>
                  <a:pt x="70544" y="37406"/>
                  <a:pt x="70354" y="37216"/>
                  <a:pt x="70136" y="37216"/>
                </a:cubicBezTo>
                <a:close/>
                <a:moveTo>
                  <a:pt x="32080" y="37460"/>
                </a:moveTo>
                <a:cubicBezTo>
                  <a:pt x="31928" y="37460"/>
                  <a:pt x="31805" y="37577"/>
                  <a:pt x="31792" y="37719"/>
                </a:cubicBezTo>
                <a:cubicBezTo>
                  <a:pt x="31783" y="37903"/>
                  <a:pt x="31931" y="38032"/>
                  <a:pt x="32087" y="38032"/>
                </a:cubicBezTo>
                <a:cubicBezTo>
                  <a:pt x="32149" y="38032"/>
                  <a:pt x="32213" y="38011"/>
                  <a:pt x="32268" y="37964"/>
                </a:cubicBezTo>
                <a:cubicBezTo>
                  <a:pt x="32472" y="37787"/>
                  <a:pt x="32350" y="37474"/>
                  <a:pt x="32105" y="37461"/>
                </a:cubicBezTo>
                <a:cubicBezTo>
                  <a:pt x="32097" y="37460"/>
                  <a:pt x="32088" y="37460"/>
                  <a:pt x="32080" y="37460"/>
                </a:cubicBezTo>
                <a:close/>
                <a:moveTo>
                  <a:pt x="7272" y="37569"/>
                </a:moveTo>
                <a:lnTo>
                  <a:pt x="7449" y="37868"/>
                </a:lnTo>
                <a:lnTo>
                  <a:pt x="7109" y="38059"/>
                </a:lnTo>
                <a:lnTo>
                  <a:pt x="6932" y="37746"/>
                </a:lnTo>
                <a:lnTo>
                  <a:pt x="7272" y="37569"/>
                </a:lnTo>
                <a:close/>
                <a:moveTo>
                  <a:pt x="19043" y="37501"/>
                </a:moveTo>
                <a:cubicBezTo>
                  <a:pt x="19097" y="37624"/>
                  <a:pt x="19165" y="37732"/>
                  <a:pt x="19233" y="37855"/>
                </a:cubicBezTo>
                <a:lnTo>
                  <a:pt x="18866" y="38059"/>
                </a:lnTo>
                <a:lnTo>
                  <a:pt x="18703" y="37705"/>
                </a:lnTo>
                <a:lnTo>
                  <a:pt x="19043" y="37501"/>
                </a:lnTo>
                <a:close/>
                <a:moveTo>
                  <a:pt x="38385" y="37651"/>
                </a:moveTo>
                <a:cubicBezTo>
                  <a:pt x="38289" y="37651"/>
                  <a:pt x="38194" y="37746"/>
                  <a:pt x="38194" y="37841"/>
                </a:cubicBezTo>
                <a:cubicBezTo>
                  <a:pt x="38182" y="37940"/>
                  <a:pt x="38271" y="38062"/>
                  <a:pt x="38370" y="38062"/>
                </a:cubicBezTo>
                <a:cubicBezTo>
                  <a:pt x="38379" y="38062"/>
                  <a:pt x="38389" y="38061"/>
                  <a:pt x="38398" y="38059"/>
                </a:cubicBezTo>
                <a:cubicBezTo>
                  <a:pt x="38466" y="38018"/>
                  <a:pt x="38534" y="37977"/>
                  <a:pt x="38588" y="37923"/>
                </a:cubicBezTo>
                <a:cubicBezTo>
                  <a:pt x="38588" y="37760"/>
                  <a:pt x="38493" y="37651"/>
                  <a:pt x="38385" y="37651"/>
                </a:cubicBezTo>
                <a:close/>
                <a:moveTo>
                  <a:pt x="47423" y="37637"/>
                </a:moveTo>
                <a:cubicBezTo>
                  <a:pt x="47342" y="37746"/>
                  <a:pt x="47260" y="37800"/>
                  <a:pt x="47233" y="37868"/>
                </a:cubicBezTo>
                <a:cubicBezTo>
                  <a:pt x="47192" y="37964"/>
                  <a:pt x="47301" y="38072"/>
                  <a:pt x="47396" y="38072"/>
                </a:cubicBezTo>
                <a:cubicBezTo>
                  <a:pt x="47491" y="38072"/>
                  <a:pt x="47587" y="38004"/>
                  <a:pt x="47573" y="37896"/>
                </a:cubicBezTo>
                <a:cubicBezTo>
                  <a:pt x="47559" y="37828"/>
                  <a:pt x="47491" y="37760"/>
                  <a:pt x="47423" y="37637"/>
                </a:cubicBezTo>
                <a:close/>
                <a:moveTo>
                  <a:pt x="23053" y="37284"/>
                </a:moveTo>
                <a:cubicBezTo>
                  <a:pt x="22835" y="37284"/>
                  <a:pt x="22672" y="37461"/>
                  <a:pt x="22672" y="37678"/>
                </a:cubicBezTo>
                <a:cubicBezTo>
                  <a:pt x="22672" y="37888"/>
                  <a:pt x="22850" y="38073"/>
                  <a:pt x="23058" y="38073"/>
                </a:cubicBezTo>
                <a:cubicBezTo>
                  <a:pt x="23065" y="38073"/>
                  <a:pt x="23072" y="38073"/>
                  <a:pt x="23080" y="38072"/>
                </a:cubicBezTo>
                <a:cubicBezTo>
                  <a:pt x="23297" y="38045"/>
                  <a:pt x="23460" y="37868"/>
                  <a:pt x="23460" y="37665"/>
                </a:cubicBezTo>
                <a:cubicBezTo>
                  <a:pt x="23447" y="37447"/>
                  <a:pt x="23270" y="37284"/>
                  <a:pt x="23053" y="37284"/>
                </a:cubicBezTo>
                <a:close/>
                <a:moveTo>
                  <a:pt x="16297" y="37597"/>
                </a:moveTo>
                <a:lnTo>
                  <a:pt x="16474" y="37950"/>
                </a:lnTo>
                <a:lnTo>
                  <a:pt x="16161" y="38113"/>
                </a:lnTo>
                <a:lnTo>
                  <a:pt x="15985" y="37773"/>
                </a:lnTo>
                <a:lnTo>
                  <a:pt x="16297" y="37597"/>
                </a:lnTo>
                <a:close/>
                <a:moveTo>
                  <a:pt x="4526" y="37637"/>
                </a:moveTo>
                <a:lnTo>
                  <a:pt x="4689" y="37936"/>
                </a:lnTo>
                <a:lnTo>
                  <a:pt x="4390" y="38127"/>
                </a:lnTo>
                <a:lnTo>
                  <a:pt x="4200" y="37800"/>
                </a:lnTo>
                <a:lnTo>
                  <a:pt x="4526" y="37637"/>
                </a:lnTo>
                <a:close/>
                <a:moveTo>
                  <a:pt x="29363" y="37473"/>
                </a:moveTo>
                <a:cubicBezTo>
                  <a:pt x="29184" y="37473"/>
                  <a:pt x="29046" y="37618"/>
                  <a:pt x="29033" y="37787"/>
                </a:cubicBezTo>
                <a:lnTo>
                  <a:pt x="29047" y="37787"/>
                </a:lnTo>
                <a:cubicBezTo>
                  <a:pt x="29033" y="37964"/>
                  <a:pt x="29183" y="38113"/>
                  <a:pt x="29359" y="38127"/>
                </a:cubicBezTo>
                <a:cubicBezTo>
                  <a:pt x="29536" y="38127"/>
                  <a:pt x="29686" y="37991"/>
                  <a:pt x="29699" y="37814"/>
                </a:cubicBezTo>
                <a:cubicBezTo>
                  <a:pt x="29699" y="37624"/>
                  <a:pt x="29563" y="37474"/>
                  <a:pt x="29386" y="37474"/>
                </a:cubicBezTo>
                <a:cubicBezTo>
                  <a:pt x="29378" y="37474"/>
                  <a:pt x="29370" y="37473"/>
                  <a:pt x="29363" y="37473"/>
                </a:cubicBezTo>
                <a:close/>
                <a:moveTo>
                  <a:pt x="44664" y="37746"/>
                </a:moveTo>
                <a:cubicBezTo>
                  <a:pt x="44596" y="37855"/>
                  <a:pt x="44528" y="37923"/>
                  <a:pt x="44528" y="37991"/>
                </a:cubicBezTo>
                <a:cubicBezTo>
                  <a:pt x="44515" y="38099"/>
                  <a:pt x="44583" y="38154"/>
                  <a:pt x="44691" y="38154"/>
                </a:cubicBezTo>
                <a:cubicBezTo>
                  <a:pt x="44800" y="38140"/>
                  <a:pt x="44868" y="38072"/>
                  <a:pt x="44854" y="37977"/>
                </a:cubicBezTo>
                <a:cubicBezTo>
                  <a:pt x="44841" y="37909"/>
                  <a:pt x="44759" y="37855"/>
                  <a:pt x="44664" y="37746"/>
                </a:cubicBezTo>
                <a:close/>
                <a:moveTo>
                  <a:pt x="73670" y="37474"/>
                </a:moveTo>
                <a:cubicBezTo>
                  <a:pt x="73493" y="37474"/>
                  <a:pt x="73344" y="37624"/>
                  <a:pt x="73344" y="37814"/>
                </a:cubicBezTo>
                <a:cubicBezTo>
                  <a:pt x="73344" y="38004"/>
                  <a:pt x="73507" y="38154"/>
                  <a:pt x="73697" y="38154"/>
                </a:cubicBezTo>
                <a:cubicBezTo>
                  <a:pt x="73874" y="38140"/>
                  <a:pt x="74010" y="37991"/>
                  <a:pt x="74010" y="37814"/>
                </a:cubicBezTo>
                <a:cubicBezTo>
                  <a:pt x="74010" y="37624"/>
                  <a:pt x="73860" y="37474"/>
                  <a:pt x="73670" y="37474"/>
                </a:cubicBezTo>
                <a:close/>
                <a:moveTo>
                  <a:pt x="35678" y="37690"/>
                </a:moveTo>
                <a:cubicBezTo>
                  <a:pt x="35670" y="37690"/>
                  <a:pt x="35661" y="37691"/>
                  <a:pt x="35653" y="37692"/>
                </a:cubicBezTo>
                <a:cubicBezTo>
                  <a:pt x="35530" y="37692"/>
                  <a:pt x="35421" y="37787"/>
                  <a:pt x="35421" y="37923"/>
                </a:cubicBezTo>
                <a:cubicBezTo>
                  <a:pt x="35421" y="38051"/>
                  <a:pt x="35530" y="38155"/>
                  <a:pt x="35657" y="38155"/>
                </a:cubicBezTo>
                <a:cubicBezTo>
                  <a:pt x="35664" y="38155"/>
                  <a:pt x="35672" y="38155"/>
                  <a:pt x="35680" y="38154"/>
                </a:cubicBezTo>
                <a:cubicBezTo>
                  <a:pt x="35816" y="38140"/>
                  <a:pt x="35911" y="38032"/>
                  <a:pt x="35897" y="37909"/>
                </a:cubicBezTo>
                <a:cubicBezTo>
                  <a:pt x="35897" y="37782"/>
                  <a:pt x="35802" y="37690"/>
                  <a:pt x="35678" y="37690"/>
                </a:cubicBezTo>
                <a:close/>
                <a:moveTo>
                  <a:pt x="13538" y="37692"/>
                </a:moveTo>
                <a:lnTo>
                  <a:pt x="13728" y="38004"/>
                </a:lnTo>
                <a:lnTo>
                  <a:pt x="13402" y="38181"/>
                </a:lnTo>
                <a:lnTo>
                  <a:pt x="13225" y="37855"/>
                </a:lnTo>
                <a:lnTo>
                  <a:pt x="13538" y="37692"/>
                </a:lnTo>
                <a:close/>
                <a:moveTo>
                  <a:pt x="77272" y="37705"/>
                </a:moveTo>
                <a:cubicBezTo>
                  <a:pt x="77177" y="37828"/>
                  <a:pt x="77095" y="37882"/>
                  <a:pt x="77068" y="37964"/>
                </a:cubicBezTo>
                <a:cubicBezTo>
                  <a:pt x="77042" y="38067"/>
                  <a:pt x="77151" y="38182"/>
                  <a:pt x="77255" y="38182"/>
                </a:cubicBezTo>
                <a:cubicBezTo>
                  <a:pt x="77261" y="38182"/>
                  <a:pt x="77266" y="38182"/>
                  <a:pt x="77272" y="38181"/>
                </a:cubicBezTo>
                <a:cubicBezTo>
                  <a:pt x="77381" y="38167"/>
                  <a:pt x="77476" y="38086"/>
                  <a:pt x="77462" y="37977"/>
                </a:cubicBezTo>
                <a:cubicBezTo>
                  <a:pt x="77449" y="37896"/>
                  <a:pt x="77354" y="37828"/>
                  <a:pt x="77272" y="37705"/>
                </a:cubicBezTo>
                <a:close/>
                <a:moveTo>
                  <a:pt x="26604" y="37501"/>
                </a:moveTo>
                <a:cubicBezTo>
                  <a:pt x="26410" y="37501"/>
                  <a:pt x="26247" y="37659"/>
                  <a:pt x="26247" y="37855"/>
                </a:cubicBezTo>
                <a:cubicBezTo>
                  <a:pt x="26247" y="38059"/>
                  <a:pt x="26410" y="38222"/>
                  <a:pt x="26614" y="38222"/>
                </a:cubicBezTo>
                <a:cubicBezTo>
                  <a:pt x="26818" y="38222"/>
                  <a:pt x="26981" y="38059"/>
                  <a:pt x="26967" y="37855"/>
                </a:cubicBezTo>
                <a:cubicBezTo>
                  <a:pt x="26967" y="37665"/>
                  <a:pt x="26818" y="37501"/>
                  <a:pt x="26627" y="37501"/>
                </a:cubicBezTo>
                <a:cubicBezTo>
                  <a:pt x="26619" y="37501"/>
                  <a:pt x="26611" y="37501"/>
                  <a:pt x="26604" y="37501"/>
                </a:cubicBezTo>
                <a:close/>
                <a:moveTo>
                  <a:pt x="66915" y="37705"/>
                </a:moveTo>
                <a:lnTo>
                  <a:pt x="67105" y="38045"/>
                </a:lnTo>
                <a:lnTo>
                  <a:pt x="66765" y="38222"/>
                </a:lnTo>
                <a:lnTo>
                  <a:pt x="66589" y="37909"/>
                </a:lnTo>
                <a:lnTo>
                  <a:pt x="66915" y="37705"/>
                </a:lnTo>
                <a:close/>
                <a:moveTo>
                  <a:pt x="1794" y="37692"/>
                </a:moveTo>
                <a:lnTo>
                  <a:pt x="1998" y="38032"/>
                </a:lnTo>
                <a:lnTo>
                  <a:pt x="1631" y="38235"/>
                </a:lnTo>
                <a:lnTo>
                  <a:pt x="1454" y="37855"/>
                </a:lnTo>
                <a:lnTo>
                  <a:pt x="1794" y="37692"/>
                </a:lnTo>
                <a:close/>
                <a:moveTo>
                  <a:pt x="10819" y="37760"/>
                </a:moveTo>
                <a:lnTo>
                  <a:pt x="10996" y="38072"/>
                </a:lnTo>
                <a:lnTo>
                  <a:pt x="10670" y="38235"/>
                </a:lnTo>
                <a:lnTo>
                  <a:pt x="10493" y="37923"/>
                </a:lnTo>
                <a:lnTo>
                  <a:pt x="10819" y="37760"/>
                </a:lnTo>
                <a:close/>
                <a:moveTo>
                  <a:pt x="56449" y="37651"/>
                </a:moveTo>
                <a:cubicBezTo>
                  <a:pt x="56068" y="37651"/>
                  <a:pt x="56068" y="38235"/>
                  <a:pt x="56449" y="38235"/>
                </a:cubicBezTo>
                <a:cubicBezTo>
                  <a:pt x="56612" y="38235"/>
                  <a:pt x="56748" y="38113"/>
                  <a:pt x="56748" y="37950"/>
                </a:cubicBezTo>
                <a:cubicBezTo>
                  <a:pt x="56748" y="37787"/>
                  <a:pt x="56612" y="37651"/>
                  <a:pt x="56449" y="37651"/>
                </a:cubicBezTo>
                <a:close/>
                <a:moveTo>
                  <a:pt x="53703" y="37773"/>
                </a:moveTo>
                <a:cubicBezTo>
                  <a:pt x="53581" y="37787"/>
                  <a:pt x="53486" y="37896"/>
                  <a:pt x="53486" y="38018"/>
                </a:cubicBezTo>
                <a:cubicBezTo>
                  <a:pt x="53486" y="38167"/>
                  <a:pt x="53598" y="38242"/>
                  <a:pt x="53710" y="38242"/>
                </a:cubicBezTo>
                <a:cubicBezTo>
                  <a:pt x="53822" y="38242"/>
                  <a:pt x="53934" y="38167"/>
                  <a:pt x="53934" y="38018"/>
                </a:cubicBezTo>
                <a:cubicBezTo>
                  <a:pt x="53934" y="37882"/>
                  <a:pt x="53825" y="37787"/>
                  <a:pt x="53703" y="37773"/>
                </a:cubicBezTo>
                <a:close/>
                <a:moveTo>
                  <a:pt x="70965" y="37474"/>
                </a:moveTo>
                <a:cubicBezTo>
                  <a:pt x="70748" y="37474"/>
                  <a:pt x="70571" y="37651"/>
                  <a:pt x="70571" y="37855"/>
                </a:cubicBezTo>
                <a:cubicBezTo>
                  <a:pt x="70585" y="38072"/>
                  <a:pt x="70748" y="38249"/>
                  <a:pt x="70965" y="38249"/>
                </a:cubicBezTo>
                <a:cubicBezTo>
                  <a:pt x="71169" y="38235"/>
                  <a:pt x="71346" y="38059"/>
                  <a:pt x="71346" y="37855"/>
                </a:cubicBezTo>
                <a:cubicBezTo>
                  <a:pt x="71346" y="37637"/>
                  <a:pt x="71169" y="37474"/>
                  <a:pt x="70965" y="37474"/>
                </a:cubicBezTo>
                <a:close/>
                <a:moveTo>
                  <a:pt x="51005" y="37881"/>
                </a:moveTo>
                <a:cubicBezTo>
                  <a:pt x="50999" y="37881"/>
                  <a:pt x="50992" y="37881"/>
                  <a:pt x="50985" y="37882"/>
                </a:cubicBezTo>
                <a:cubicBezTo>
                  <a:pt x="50876" y="37882"/>
                  <a:pt x="50754" y="37991"/>
                  <a:pt x="50794" y="38086"/>
                </a:cubicBezTo>
                <a:cubicBezTo>
                  <a:pt x="50835" y="38195"/>
                  <a:pt x="50903" y="38235"/>
                  <a:pt x="50944" y="38263"/>
                </a:cubicBezTo>
                <a:cubicBezTo>
                  <a:pt x="51107" y="38263"/>
                  <a:pt x="51188" y="38181"/>
                  <a:pt x="51188" y="38072"/>
                </a:cubicBezTo>
                <a:cubicBezTo>
                  <a:pt x="51188" y="37971"/>
                  <a:pt x="51105" y="37881"/>
                  <a:pt x="51005" y="37881"/>
                </a:cubicBezTo>
                <a:close/>
                <a:moveTo>
                  <a:pt x="64183" y="37787"/>
                </a:moveTo>
                <a:lnTo>
                  <a:pt x="64359" y="38099"/>
                </a:lnTo>
                <a:lnTo>
                  <a:pt x="64020" y="38263"/>
                </a:lnTo>
                <a:lnTo>
                  <a:pt x="63843" y="37964"/>
                </a:lnTo>
                <a:lnTo>
                  <a:pt x="64183" y="37787"/>
                </a:lnTo>
                <a:close/>
                <a:moveTo>
                  <a:pt x="32918" y="37704"/>
                </a:moveTo>
                <a:cubicBezTo>
                  <a:pt x="32910" y="37704"/>
                  <a:pt x="32902" y="37705"/>
                  <a:pt x="32893" y="37705"/>
                </a:cubicBezTo>
                <a:cubicBezTo>
                  <a:pt x="32744" y="37719"/>
                  <a:pt x="32621" y="37841"/>
                  <a:pt x="32635" y="37991"/>
                </a:cubicBezTo>
                <a:cubicBezTo>
                  <a:pt x="32635" y="38146"/>
                  <a:pt x="32757" y="38264"/>
                  <a:pt x="32909" y="38264"/>
                </a:cubicBezTo>
                <a:cubicBezTo>
                  <a:pt x="32918" y="38264"/>
                  <a:pt x="32926" y="38263"/>
                  <a:pt x="32934" y="38263"/>
                </a:cubicBezTo>
                <a:cubicBezTo>
                  <a:pt x="33084" y="38249"/>
                  <a:pt x="33192" y="38127"/>
                  <a:pt x="33206" y="37977"/>
                </a:cubicBezTo>
                <a:cubicBezTo>
                  <a:pt x="33193" y="37822"/>
                  <a:pt x="33070" y="37704"/>
                  <a:pt x="32918" y="37704"/>
                </a:cubicBezTo>
                <a:close/>
                <a:moveTo>
                  <a:pt x="59205" y="37527"/>
                </a:moveTo>
                <a:cubicBezTo>
                  <a:pt x="59193" y="37527"/>
                  <a:pt x="59180" y="37528"/>
                  <a:pt x="59167" y="37529"/>
                </a:cubicBezTo>
                <a:cubicBezTo>
                  <a:pt x="58977" y="37529"/>
                  <a:pt x="58814" y="37678"/>
                  <a:pt x="58814" y="37868"/>
                </a:cubicBezTo>
                <a:lnTo>
                  <a:pt x="58800" y="37882"/>
                </a:lnTo>
                <a:cubicBezTo>
                  <a:pt x="58787" y="38079"/>
                  <a:pt x="58939" y="38263"/>
                  <a:pt x="59145" y="38263"/>
                </a:cubicBezTo>
                <a:cubicBezTo>
                  <a:pt x="59152" y="38263"/>
                  <a:pt x="59160" y="38263"/>
                  <a:pt x="59167" y="38263"/>
                </a:cubicBezTo>
                <a:cubicBezTo>
                  <a:pt x="59180" y="38264"/>
                  <a:pt x="59193" y="38264"/>
                  <a:pt x="59205" y="38264"/>
                </a:cubicBezTo>
                <a:cubicBezTo>
                  <a:pt x="59685" y="38264"/>
                  <a:pt x="59685" y="37527"/>
                  <a:pt x="59205" y="37527"/>
                </a:cubicBezTo>
                <a:close/>
                <a:moveTo>
                  <a:pt x="41946" y="37882"/>
                </a:moveTo>
                <a:cubicBezTo>
                  <a:pt x="41837" y="37882"/>
                  <a:pt x="41755" y="37923"/>
                  <a:pt x="41769" y="38032"/>
                </a:cubicBezTo>
                <a:cubicBezTo>
                  <a:pt x="41769" y="38113"/>
                  <a:pt x="41851" y="38181"/>
                  <a:pt x="41932" y="38290"/>
                </a:cubicBezTo>
                <a:cubicBezTo>
                  <a:pt x="42014" y="38181"/>
                  <a:pt x="42095" y="38127"/>
                  <a:pt x="42109" y="38045"/>
                </a:cubicBezTo>
                <a:cubicBezTo>
                  <a:pt x="42122" y="37950"/>
                  <a:pt x="42054" y="37882"/>
                  <a:pt x="41946" y="37882"/>
                </a:cubicBezTo>
                <a:close/>
                <a:moveTo>
                  <a:pt x="8101" y="37828"/>
                </a:moveTo>
                <a:lnTo>
                  <a:pt x="8264" y="38127"/>
                </a:lnTo>
                <a:lnTo>
                  <a:pt x="7924" y="38303"/>
                </a:lnTo>
                <a:lnTo>
                  <a:pt x="7761" y="37991"/>
                </a:lnTo>
                <a:lnTo>
                  <a:pt x="8101" y="37828"/>
                </a:lnTo>
                <a:close/>
                <a:moveTo>
                  <a:pt x="39187" y="37896"/>
                </a:moveTo>
                <a:cubicBezTo>
                  <a:pt x="39119" y="37950"/>
                  <a:pt x="39064" y="38004"/>
                  <a:pt x="39023" y="38072"/>
                </a:cubicBezTo>
                <a:cubicBezTo>
                  <a:pt x="38983" y="38181"/>
                  <a:pt x="39091" y="38303"/>
                  <a:pt x="39214" y="38303"/>
                </a:cubicBezTo>
                <a:cubicBezTo>
                  <a:pt x="39221" y="38304"/>
                  <a:pt x="39228" y="38305"/>
                  <a:pt x="39235" y="38305"/>
                </a:cubicBezTo>
                <a:cubicBezTo>
                  <a:pt x="39322" y="38305"/>
                  <a:pt x="39405" y="38228"/>
                  <a:pt x="39418" y="38140"/>
                </a:cubicBezTo>
                <a:cubicBezTo>
                  <a:pt x="39445" y="38032"/>
                  <a:pt x="39350" y="37909"/>
                  <a:pt x="39187" y="37896"/>
                </a:cubicBezTo>
                <a:close/>
                <a:moveTo>
                  <a:pt x="19872" y="37719"/>
                </a:moveTo>
                <a:lnTo>
                  <a:pt x="20076" y="38154"/>
                </a:lnTo>
                <a:lnTo>
                  <a:pt x="19709" y="38331"/>
                </a:lnTo>
                <a:lnTo>
                  <a:pt x="19505" y="37950"/>
                </a:lnTo>
                <a:lnTo>
                  <a:pt x="19872" y="37719"/>
                </a:lnTo>
                <a:close/>
                <a:moveTo>
                  <a:pt x="23895" y="37569"/>
                </a:moveTo>
                <a:cubicBezTo>
                  <a:pt x="23555" y="37569"/>
                  <a:pt x="23379" y="37977"/>
                  <a:pt x="23623" y="38222"/>
                </a:cubicBezTo>
                <a:cubicBezTo>
                  <a:pt x="23698" y="38301"/>
                  <a:pt x="23792" y="38336"/>
                  <a:pt x="23885" y="38336"/>
                </a:cubicBezTo>
                <a:cubicBezTo>
                  <a:pt x="24082" y="38336"/>
                  <a:pt x="24276" y="38180"/>
                  <a:pt x="24276" y="37950"/>
                </a:cubicBezTo>
                <a:cubicBezTo>
                  <a:pt x="24276" y="37746"/>
                  <a:pt x="24113" y="37569"/>
                  <a:pt x="23895" y="37569"/>
                </a:cubicBezTo>
                <a:close/>
                <a:moveTo>
                  <a:pt x="61437" y="37828"/>
                </a:moveTo>
                <a:lnTo>
                  <a:pt x="61614" y="38167"/>
                </a:lnTo>
                <a:lnTo>
                  <a:pt x="61301" y="38344"/>
                </a:lnTo>
                <a:lnTo>
                  <a:pt x="61097" y="38004"/>
                </a:lnTo>
                <a:lnTo>
                  <a:pt x="61437" y="37828"/>
                </a:lnTo>
                <a:close/>
                <a:moveTo>
                  <a:pt x="48280" y="37964"/>
                </a:moveTo>
                <a:cubicBezTo>
                  <a:pt x="48117" y="37977"/>
                  <a:pt x="48035" y="38072"/>
                  <a:pt x="48049" y="38181"/>
                </a:cubicBezTo>
                <a:cubicBezTo>
                  <a:pt x="48049" y="38276"/>
                  <a:pt x="48130" y="38344"/>
                  <a:pt x="48225" y="38344"/>
                </a:cubicBezTo>
                <a:cubicBezTo>
                  <a:pt x="48231" y="38345"/>
                  <a:pt x="48236" y="38345"/>
                  <a:pt x="48242" y="38345"/>
                </a:cubicBezTo>
                <a:cubicBezTo>
                  <a:pt x="48334" y="38345"/>
                  <a:pt x="48441" y="38244"/>
                  <a:pt x="48416" y="38167"/>
                </a:cubicBezTo>
                <a:cubicBezTo>
                  <a:pt x="48375" y="38086"/>
                  <a:pt x="48334" y="38018"/>
                  <a:pt x="48280" y="37964"/>
                </a:cubicBezTo>
                <a:close/>
                <a:moveTo>
                  <a:pt x="74508" y="37732"/>
                </a:moveTo>
                <a:cubicBezTo>
                  <a:pt x="74501" y="37732"/>
                  <a:pt x="74493" y="37732"/>
                  <a:pt x="74486" y="37732"/>
                </a:cubicBezTo>
                <a:cubicBezTo>
                  <a:pt x="74322" y="37746"/>
                  <a:pt x="74187" y="37882"/>
                  <a:pt x="74187" y="38059"/>
                </a:cubicBezTo>
                <a:cubicBezTo>
                  <a:pt x="74200" y="38222"/>
                  <a:pt x="74350" y="38358"/>
                  <a:pt x="74513" y="38358"/>
                </a:cubicBezTo>
                <a:cubicBezTo>
                  <a:pt x="74676" y="38344"/>
                  <a:pt x="74812" y="38195"/>
                  <a:pt x="74798" y="38032"/>
                </a:cubicBezTo>
                <a:cubicBezTo>
                  <a:pt x="74798" y="37863"/>
                  <a:pt x="74662" y="37732"/>
                  <a:pt x="74508" y="37732"/>
                </a:cubicBezTo>
                <a:close/>
                <a:moveTo>
                  <a:pt x="30197" y="37718"/>
                </a:moveTo>
                <a:cubicBezTo>
                  <a:pt x="30190" y="37718"/>
                  <a:pt x="30182" y="37718"/>
                  <a:pt x="30175" y="37719"/>
                </a:cubicBezTo>
                <a:cubicBezTo>
                  <a:pt x="29889" y="37732"/>
                  <a:pt x="29753" y="38086"/>
                  <a:pt x="29971" y="38276"/>
                </a:cubicBezTo>
                <a:cubicBezTo>
                  <a:pt x="30036" y="38341"/>
                  <a:pt x="30115" y="38370"/>
                  <a:pt x="30193" y="38370"/>
                </a:cubicBezTo>
                <a:cubicBezTo>
                  <a:pt x="30358" y="38370"/>
                  <a:pt x="30515" y="38239"/>
                  <a:pt x="30515" y="38045"/>
                </a:cubicBezTo>
                <a:cubicBezTo>
                  <a:pt x="30515" y="37863"/>
                  <a:pt x="30365" y="37718"/>
                  <a:pt x="30197" y="37718"/>
                </a:cubicBezTo>
                <a:close/>
                <a:moveTo>
                  <a:pt x="17126" y="37868"/>
                </a:moveTo>
                <a:lnTo>
                  <a:pt x="17303" y="38195"/>
                </a:lnTo>
                <a:lnTo>
                  <a:pt x="16990" y="38371"/>
                </a:lnTo>
                <a:lnTo>
                  <a:pt x="16786" y="38032"/>
                </a:lnTo>
                <a:lnTo>
                  <a:pt x="17126" y="37868"/>
                </a:lnTo>
                <a:close/>
                <a:moveTo>
                  <a:pt x="78101" y="38086"/>
                </a:moveTo>
                <a:cubicBezTo>
                  <a:pt x="78047" y="38086"/>
                  <a:pt x="77952" y="38167"/>
                  <a:pt x="77952" y="38195"/>
                </a:cubicBezTo>
                <a:cubicBezTo>
                  <a:pt x="77965" y="38263"/>
                  <a:pt x="78006" y="38331"/>
                  <a:pt x="78074" y="38371"/>
                </a:cubicBezTo>
                <a:cubicBezTo>
                  <a:pt x="78076" y="38373"/>
                  <a:pt x="78079" y="38373"/>
                  <a:pt x="78082" y="38373"/>
                </a:cubicBezTo>
                <a:cubicBezTo>
                  <a:pt x="78116" y="38373"/>
                  <a:pt x="78191" y="38312"/>
                  <a:pt x="78278" y="38263"/>
                </a:cubicBezTo>
                <a:cubicBezTo>
                  <a:pt x="78196" y="38181"/>
                  <a:pt x="78156" y="38099"/>
                  <a:pt x="78101" y="38086"/>
                </a:cubicBezTo>
                <a:close/>
                <a:moveTo>
                  <a:pt x="5328" y="37868"/>
                </a:moveTo>
                <a:lnTo>
                  <a:pt x="5559" y="38208"/>
                </a:lnTo>
                <a:lnTo>
                  <a:pt x="5219" y="38385"/>
                </a:lnTo>
                <a:lnTo>
                  <a:pt x="5029" y="38045"/>
                </a:lnTo>
                <a:lnTo>
                  <a:pt x="5328" y="37868"/>
                </a:lnTo>
                <a:close/>
                <a:moveTo>
                  <a:pt x="36483" y="37935"/>
                </a:moveTo>
                <a:cubicBezTo>
                  <a:pt x="36359" y="37935"/>
                  <a:pt x="36264" y="38027"/>
                  <a:pt x="36264" y="38154"/>
                </a:cubicBezTo>
                <a:cubicBezTo>
                  <a:pt x="36251" y="38276"/>
                  <a:pt x="36346" y="38385"/>
                  <a:pt x="36482" y="38398"/>
                </a:cubicBezTo>
                <a:cubicBezTo>
                  <a:pt x="36604" y="38398"/>
                  <a:pt x="36713" y="38303"/>
                  <a:pt x="36726" y="38181"/>
                </a:cubicBezTo>
                <a:cubicBezTo>
                  <a:pt x="36726" y="38045"/>
                  <a:pt x="36631" y="37936"/>
                  <a:pt x="36509" y="37936"/>
                </a:cubicBezTo>
                <a:cubicBezTo>
                  <a:pt x="36500" y="37935"/>
                  <a:pt x="36492" y="37935"/>
                  <a:pt x="36483" y="37935"/>
                </a:cubicBezTo>
                <a:close/>
                <a:moveTo>
                  <a:pt x="14408" y="37909"/>
                </a:moveTo>
                <a:lnTo>
                  <a:pt x="14571" y="38249"/>
                </a:lnTo>
                <a:lnTo>
                  <a:pt x="14231" y="38426"/>
                </a:lnTo>
                <a:lnTo>
                  <a:pt x="14054" y="38113"/>
                </a:lnTo>
                <a:lnTo>
                  <a:pt x="14408" y="37909"/>
                </a:lnTo>
                <a:close/>
                <a:moveTo>
                  <a:pt x="2623" y="37950"/>
                </a:moveTo>
                <a:lnTo>
                  <a:pt x="2800" y="38276"/>
                </a:lnTo>
                <a:lnTo>
                  <a:pt x="2487" y="38439"/>
                </a:lnTo>
                <a:lnTo>
                  <a:pt x="2284" y="38099"/>
                </a:lnTo>
                <a:lnTo>
                  <a:pt x="2623" y="37950"/>
                </a:lnTo>
                <a:close/>
                <a:moveTo>
                  <a:pt x="42802" y="38113"/>
                </a:moveTo>
                <a:cubicBezTo>
                  <a:pt x="42653" y="38113"/>
                  <a:pt x="42544" y="38208"/>
                  <a:pt x="42585" y="38303"/>
                </a:cubicBezTo>
                <a:cubicBezTo>
                  <a:pt x="42612" y="38385"/>
                  <a:pt x="42680" y="38439"/>
                  <a:pt x="42761" y="38466"/>
                </a:cubicBezTo>
                <a:cubicBezTo>
                  <a:pt x="42771" y="38469"/>
                  <a:pt x="42782" y="38471"/>
                  <a:pt x="42792" y="38471"/>
                </a:cubicBezTo>
                <a:cubicBezTo>
                  <a:pt x="42878" y="38471"/>
                  <a:pt x="42962" y="38373"/>
                  <a:pt x="42938" y="38276"/>
                </a:cubicBezTo>
                <a:cubicBezTo>
                  <a:pt x="42897" y="38208"/>
                  <a:pt x="42856" y="38154"/>
                  <a:pt x="42802" y="38113"/>
                </a:cubicBezTo>
                <a:close/>
                <a:moveTo>
                  <a:pt x="45514" y="38057"/>
                </a:moveTo>
                <a:cubicBezTo>
                  <a:pt x="45507" y="38057"/>
                  <a:pt x="45500" y="38058"/>
                  <a:pt x="45493" y="38059"/>
                </a:cubicBezTo>
                <a:cubicBezTo>
                  <a:pt x="45385" y="38072"/>
                  <a:pt x="45317" y="38140"/>
                  <a:pt x="45330" y="38222"/>
                </a:cubicBezTo>
                <a:cubicBezTo>
                  <a:pt x="45357" y="38317"/>
                  <a:pt x="45439" y="38358"/>
                  <a:pt x="45521" y="38480"/>
                </a:cubicBezTo>
                <a:cubicBezTo>
                  <a:pt x="45602" y="38358"/>
                  <a:pt x="45670" y="38303"/>
                  <a:pt x="45684" y="38222"/>
                </a:cubicBezTo>
                <a:cubicBezTo>
                  <a:pt x="45684" y="38134"/>
                  <a:pt x="45602" y="38057"/>
                  <a:pt x="45514" y="38057"/>
                </a:cubicBezTo>
                <a:close/>
                <a:moveTo>
                  <a:pt x="67744" y="37950"/>
                </a:moveTo>
                <a:lnTo>
                  <a:pt x="67948" y="38290"/>
                </a:lnTo>
                <a:lnTo>
                  <a:pt x="67594" y="38480"/>
                </a:lnTo>
                <a:lnTo>
                  <a:pt x="67404" y="38140"/>
                </a:lnTo>
                <a:lnTo>
                  <a:pt x="67744" y="37950"/>
                </a:lnTo>
                <a:close/>
                <a:moveTo>
                  <a:pt x="11649" y="37991"/>
                </a:moveTo>
                <a:lnTo>
                  <a:pt x="11825" y="38317"/>
                </a:lnTo>
                <a:lnTo>
                  <a:pt x="11513" y="38494"/>
                </a:lnTo>
                <a:lnTo>
                  <a:pt x="11336" y="38167"/>
                </a:lnTo>
                <a:lnTo>
                  <a:pt x="11649" y="37991"/>
                </a:lnTo>
                <a:close/>
                <a:moveTo>
                  <a:pt x="27443" y="37760"/>
                </a:moveTo>
                <a:cubicBezTo>
                  <a:pt x="26981" y="37787"/>
                  <a:pt x="26967" y="38453"/>
                  <a:pt x="27429" y="38494"/>
                </a:cubicBezTo>
                <a:cubicBezTo>
                  <a:pt x="27620" y="38480"/>
                  <a:pt x="27796" y="38317"/>
                  <a:pt x="27796" y="38113"/>
                </a:cubicBezTo>
                <a:cubicBezTo>
                  <a:pt x="27783" y="37923"/>
                  <a:pt x="27633" y="37773"/>
                  <a:pt x="27443" y="37760"/>
                </a:cubicBezTo>
                <a:close/>
                <a:moveTo>
                  <a:pt x="71791" y="37745"/>
                </a:moveTo>
                <a:cubicBezTo>
                  <a:pt x="71783" y="37745"/>
                  <a:pt x="71775" y="37746"/>
                  <a:pt x="71767" y="37746"/>
                </a:cubicBezTo>
                <a:cubicBezTo>
                  <a:pt x="71563" y="37746"/>
                  <a:pt x="71400" y="37923"/>
                  <a:pt x="71414" y="38127"/>
                </a:cubicBezTo>
                <a:cubicBezTo>
                  <a:pt x="71414" y="38317"/>
                  <a:pt x="71577" y="38480"/>
                  <a:pt x="71781" y="38494"/>
                </a:cubicBezTo>
                <a:cubicBezTo>
                  <a:pt x="71985" y="38480"/>
                  <a:pt x="72148" y="38317"/>
                  <a:pt x="72161" y="38113"/>
                </a:cubicBezTo>
                <a:cubicBezTo>
                  <a:pt x="72161" y="37917"/>
                  <a:pt x="71997" y="37745"/>
                  <a:pt x="71791" y="37745"/>
                </a:cubicBezTo>
                <a:close/>
                <a:moveTo>
                  <a:pt x="33736" y="37950"/>
                </a:moveTo>
                <a:cubicBezTo>
                  <a:pt x="33587" y="37964"/>
                  <a:pt x="33464" y="38072"/>
                  <a:pt x="33464" y="38222"/>
                </a:cubicBezTo>
                <a:cubicBezTo>
                  <a:pt x="33464" y="38377"/>
                  <a:pt x="33587" y="38495"/>
                  <a:pt x="33739" y="38495"/>
                </a:cubicBezTo>
                <a:cubicBezTo>
                  <a:pt x="33747" y="38495"/>
                  <a:pt x="33755" y="38494"/>
                  <a:pt x="33763" y="38494"/>
                </a:cubicBezTo>
                <a:cubicBezTo>
                  <a:pt x="33913" y="38494"/>
                  <a:pt x="34021" y="38358"/>
                  <a:pt x="34008" y="38208"/>
                </a:cubicBezTo>
                <a:cubicBezTo>
                  <a:pt x="34008" y="38059"/>
                  <a:pt x="33872" y="37950"/>
                  <a:pt x="33736" y="37950"/>
                </a:cubicBezTo>
                <a:close/>
                <a:moveTo>
                  <a:pt x="54542" y="38003"/>
                </a:moveTo>
                <a:cubicBezTo>
                  <a:pt x="54534" y="38003"/>
                  <a:pt x="54526" y="38004"/>
                  <a:pt x="54519" y="38004"/>
                </a:cubicBezTo>
                <a:cubicBezTo>
                  <a:pt x="54383" y="38018"/>
                  <a:pt x="54274" y="38140"/>
                  <a:pt x="54301" y="38290"/>
                </a:cubicBezTo>
                <a:cubicBezTo>
                  <a:pt x="54301" y="38412"/>
                  <a:pt x="54423" y="38507"/>
                  <a:pt x="54546" y="38507"/>
                </a:cubicBezTo>
                <a:cubicBezTo>
                  <a:pt x="54682" y="38494"/>
                  <a:pt x="54790" y="38385"/>
                  <a:pt x="54790" y="38235"/>
                </a:cubicBezTo>
                <a:cubicBezTo>
                  <a:pt x="54778" y="38107"/>
                  <a:pt x="54668" y="38003"/>
                  <a:pt x="54542" y="38003"/>
                </a:cubicBezTo>
                <a:close/>
                <a:moveTo>
                  <a:pt x="57280" y="37881"/>
                </a:moveTo>
                <a:cubicBezTo>
                  <a:pt x="56883" y="37881"/>
                  <a:pt x="56865" y="38508"/>
                  <a:pt x="57278" y="38521"/>
                </a:cubicBezTo>
                <a:cubicBezTo>
                  <a:pt x="57455" y="38521"/>
                  <a:pt x="57604" y="38385"/>
                  <a:pt x="57618" y="38208"/>
                </a:cubicBezTo>
                <a:lnTo>
                  <a:pt x="57618" y="38222"/>
                </a:lnTo>
                <a:cubicBezTo>
                  <a:pt x="57631" y="38032"/>
                  <a:pt x="57495" y="37882"/>
                  <a:pt x="57305" y="37882"/>
                </a:cubicBezTo>
                <a:cubicBezTo>
                  <a:pt x="57296" y="37881"/>
                  <a:pt x="57288" y="37881"/>
                  <a:pt x="57280" y="37881"/>
                </a:cubicBezTo>
                <a:close/>
                <a:moveTo>
                  <a:pt x="40084" y="38127"/>
                </a:moveTo>
                <a:cubicBezTo>
                  <a:pt x="39920" y="38154"/>
                  <a:pt x="39825" y="38263"/>
                  <a:pt x="39839" y="38371"/>
                </a:cubicBezTo>
                <a:cubicBezTo>
                  <a:pt x="39853" y="38480"/>
                  <a:pt x="39948" y="38548"/>
                  <a:pt x="40043" y="38548"/>
                </a:cubicBezTo>
                <a:cubicBezTo>
                  <a:pt x="40152" y="38548"/>
                  <a:pt x="40274" y="38426"/>
                  <a:pt x="40233" y="38317"/>
                </a:cubicBezTo>
                <a:cubicBezTo>
                  <a:pt x="40192" y="38249"/>
                  <a:pt x="40138" y="38181"/>
                  <a:pt x="40084" y="38127"/>
                </a:cubicBezTo>
                <a:close/>
                <a:moveTo>
                  <a:pt x="65012" y="38032"/>
                </a:moveTo>
                <a:lnTo>
                  <a:pt x="65202" y="38344"/>
                </a:lnTo>
                <a:lnTo>
                  <a:pt x="64849" y="38548"/>
                </a:lnTo>
                <a:lnTo>
                  <a:pt x="64672" y="38208"/>
                </a:lnTo>
                <a:lnTo>
                  <a:pt x="65012" y="38032"/>
                </a:lnTo>
                <a:close/>
                <a:moveTo>
                  <a:pt x="24733" y="37813"/>
                </a:moveTo>
                <a:cubicBezTo>
                  <a:pt x="24726" y="37813"/>
                  <a:pt x="24718" y="37814"/>
                  <a:pt x="24711" y="37814"/>
                </a:cubicBezTo>
                <a:cubicBezTo>
                  <a:pt x="24371" y="37814"/>
                  <a:pt x="24221" y="38222"/>
                  <a:pt x="24453" y="38453"/>
                </a:cubicBezTo>
                <a:cubicBezTo>
                  <a:pt x="24531" y="38527"/>
                  <a:pt x="24625" y="38561"/>
                  <a:pt x="24717" y="38561"/>
                </a:cubicBezTo>
                <a:cubicBezTo>
                  <a:pt x="24910" y="38561"/>
                  <a:pt x="25091" y="38412"/>
                  <a:pt x="25091" y="38181"/>
                </a:cubicBezTo>
                <a:cubicBezTo>
                  <a:pt x="25091" y="37985"/>
                  <a:pt x="24927" y="37813"/>
                  <a:pt x="24733" y="37813"/>
                </a:cubicBezTo>
                <a:close/>
                <a:moveTo>
                  <a:pt x="8930" y="38059"/>
                </a:moveTo>
                <a:lnTo>
                  <a:pt x="9107" y="38398"/>
                </a:lnTo>
                <a:lnTo>
                  <a:pt x="8767" y="38562"/>
                </a:lnTo>
                <a:lnTo>
                  <a:pt x="8590" y="38222"/>
                </a:lnTo>
                <a:lnTo>
                  <a:pt x="8930" y="38059"/>
                </a:lnTo>
                <a:close/>
                <a:moveTo>
                  <a:pt x="75339" y="38002"/>
                </a:moveTo>
                <a:cubicBezTo>
                  <a:pt x="75327" y="38002"/>
                  <a:pt x="75314" y="38003"/>
                  <a:pt x="75301" y="38004"/>
                </a:cubicBezTo>
                <a:cubicBezTo>
                  <a:pt x="75165" y="38018"/>
                  <a:pt x="75043" y="38127"/>
                  <a:pt x="75043" y="38276"/>
                </a:cubicBezTo>
                <a:cubicBezTo>
                  <a:pt x="75043" y="38439"/>
                  <a:pt x="75179" y="38562"/>
                  <a:pt x="75328" y="38562"/>
                </a:cubicBezTo>
                <a:cubicBezTo>
                  <a:pt x="75723" y="38562"/>
                  <a:pt x="75698" y="38002"/>
                  <a:pt x="75339" y="38002"/>
                </a:cubicBezTo>
                <a:close/>
                <a:moveTo>
                  <a:pt x="51814" y="38127"/>
                </a:moveTo>
                <a:cubicBezTo>
                  <a:pt x="51705" y="38127"/>
                  <a:pt x="51610" y="38222"/>
                  <a:pt x="51596" y="38344"/>
                </a:cubicBezTo>
                <a:cubicBezTo>
                  <a:pt x="51596" y="38453"/>
                  <a:pt x="51691" y="38562"/>
                  <a:pt x="51800" y="38562"/>
                </a:cubicBezTo>
                <a:cubicBezTo>
                  <a:pt x="51805" y="38562"/>
                  <a:pt x="51809" y="38562"/>
                  <a:pt x="51813" y="38562"/>
                </a:cubicBezTo>
                <a:cubicBezTo>
                  <a:pt x="52086" y="38562"/>
                  <a:pt x="52095" y="38140"/>
                  <a:pt x="51814" y="38127"/>
                </a:cubicBezTo>
                <a:close/>
                <a:moveTo>
                  <a:pt x="20687" y="37991"/>
                </a:moveTo>
                <a:lnTo>
                  <a:pt x="20905" y="38385"/>
                </a:lnTo>
                <a:lnTo>
                  <a:pt x="20511" y="38575"/>
                </a:lnTo>
                <a:lnTo>
                  <a:pt x="20320" y="38208"/>
                </a:lnTo>
                <a:lnTo>
                  <a:pt x="20687" y="37991"/>
                </a:lnTo>
                <a:close/>
                <a:moveTo>
                  <a:pt x="62266" y="38086"/>
                </a:moveTo>
                <a:cubicBezTo>
                  <a:pt x="62321" y="38195"/>
                  <a:pt x="62375" y="38303"/>
                  <a:pt x="62429" y="38426"/>
                </a:cubicBezTo>
                <a:lnTo>
                  <a:pt x="62130" y="38602"/>
                </a:lnTo>
                <a:cubicBezTo>
                  <a:pt x="62062" y="38480"/>
                  <a:pt x="62008" y="38371"/>
                  <a:pt x="61954" y="38249"/>
                </a:cubicBezTo>
                <a:lnTo>
                  <a:pt x="62266" y="38086"/>
                </a:lnTo>
                <a:close/>
                <a:moveTo>
                  <a:pt x="49082" y="38208"/>
                </a:moveTo>
                <a:lnTo>
                  <a:pt x="49082" y="38222"/>
                </a:lnTo>
                <a:cubicBezTo>
                  <a:pt x="49067" y="38216"/>
                  <a:pt x="49052" y="38214"/>
                  <a:pt x="49037" y="38214"/>
                </a:cubicBezTo>
                <a:cubicBezTo>
                  <a:pt x="48942" y="38214"/>
                  <a:pt x="48852" y="38318"/>
                  <a:pt x="48864" y="38412"/>
                </a:cubicBezTo>
                <a:cubicBezTo>
                  <a:pt x="48864" y="38525"/>
                  <a:pt x="48934" y="38604"/>
                  <a:pt x="49031" y="38604"/>
                </a:cubicBezTo>
                <a:cubicBezTo>
                  <a:pt x="49039" y="38604"/>
                  <a:pt x="49047" y="38603"/>
                  <a:pt x="49054" y="38602"/>
                </a:cubicBezTo>
                <a:cubicBezTo>
                  <a:pt x="49136" y="38589"/>
                  <a:pt x="49204" y="38507"/>
                  <a:pt x="49326" y="38439"/>
                </a:cubicBezTo>
                <a:cubicBezTo>
                  <a:pt x="49218" y="38331"/>
                  <a:pt x="49163" y="38249"/>
                  <a:pt x="49082" y="38208"/>
                </a:cubicBezTo>
                <a:close/>
                <a:moveTo>
                  <a:pt x="17955" y="38086"/>
                </a:moveTo>
                <a:lnTo>
                  <a:pt x="18146" y="38426"/>
                </a:lnTo>
                <a:lnTo>
                  <a:pt x="17806" y="38616"/>
                </a:lnTo>
                <a:lnTo>
                  <a:pt x="17629" y="38276"/>
                </a:lnTo>
                <a:lnTo>
                  <a:pt x="17955" y="38086"/>
                </a:lnTo>
                <a:close/>
                <a:moveTo>
                  <a:pt x="6185" y="38127"/>
                </a:moveTo>
                <a:lnTo>
                  <a:pt x="6348" y="38466"/>
                </a:lnTo>
                <a:lnTo>
                  <a:pt x="6035" y="38630"/>
                </a:lnTo>
                <a:lnTo>
                  <a:pt x="5831" y="38290"/>
                </a:lnTo>
                <a:lnTo>
                  <a:pt x="6185" y="38127"/>
                </a:lnTo>
                <a:close/>
                <a:moveTo>
                  <a:pt x="31031" y="38004"/>
                </a:moveTo>
                <a:cubicBezTo>
                  <a:pt x="30868" y="38004"/>
                  <a:pt x="30719" y="38140"/>
                  <a:pt x="30705" y="38303"/>
                </a:cubicBezTo>
                <a:cubicBezTo>
                  <a:pt x="30705" y="38480"/>
                  <a:pt x="30841" y="38616"/>
                  <a:pt x="31018" y="38630"/>
                </a:cubicBezTo>
                <a:cubicBezTo>
                  <a:pt x="31181" y="38630"/>
                  <a:pt x="31330" y="38507"/>
                  <a:pt x="31330" y="38331"/>
                </a:cubicBezTo>
                <a:cubicBezTo>
                  <a:pt x="31344" y="38154"/>
                  <a:pt x="31208" y="38004"/>
                  <a:pt x="31031" y="38004"/>
                </a:cubicBezTo>
                <a:close/>
                <a:moveTo>
                  <a:pt x="37299" y="38180"/>
                </a:moveTo>
                <a:cubicBezTo>
                  <a:pt x="37006" y="38180"/>
                  <a:pt x="36994" y="38631"/>
                  <a:pt x="37286" y="38631"/>
                </a:cubicBezTo>
                <a:cubicBezTo>
                  <a:pt x="37294" y="38631"/>
                  <a:pt x="37302" y="38630"/>
                  <a:pt x="37311" y="38630"/>
                </a:cubicBezTo>
                <a:cubicBezTo>
                  <a:pt x="37318" y="38630"/>
                  <a:pt x="37325" y="38631"/>
                  <a:pt x="37332" y="38631"/>
                </a:cubicBezTo>
                <a:cubicBezTo>
                  <a:pt x="37445" y="38631"/>
                  <a:pt x="37542" y="38527"/>
                  <a:pt x="37542" y="38412"/>
                </a:cubicBezTo>
                <a:cubicBezTo>
                  <a:pt x="37555" y="38290"/>
                  <a:pt x="37447" y="38181"/>
                  <a:pt x="37324" y="38181"/>
                </a:cubicBezTo>
                <a:cubicBezTo>
                  <a:pt x="37316" y="38180"/>
                  <a:pt x="37307" y="38180"/>
                  <a:pt x="37299" y="38180"/>
                </a:cubicBezTo>
                <a:close/>
                <a:moveTo>
                  <a:pt x="46350" y="38208"/>
                </a:moveTo>
                <a:cubicBezTo>
                  <a:pt x="46254" y="38317"/>
                  <a:pt x="46173" y="38385"/>
                  <a:pt x="46159" y="38466"/>
                </a:cubicBezTo>
                <a:cubicBezTo>
                  <a:pt x="46146" y="38562"/>
                  <a:pt x="46227" y="38657"/>
                  <a:pt x="46322" y="38657"/>
                </a:cubicBezTo>
                <a:cubicBezTo>
                  <a:pt x="46445" y="38657"/>
                  <a:pt x="46526" y="38589"/>
                  <a:pt x="46513" y="38480"/>
                </a:cubicBezTo>
                <a:cubicBezTo>
                  <a:pt x="46513" y="38398"/>
                  <a:pt x="46431" y="38331"/>
                  <a:pt x="46350" y="38208"/>
                </a:cubicBezTo>
                <a:close/>
                <a:moveTo>
                  <a:pt x="15237" y="38181"/>
                </a:moveTo>
                <a:lnTo>
                  <a:pt x="15386" y="38494"/>
                </a:lnTo>
                <a:lnTo>
                  <a:pt x="15047" y="38670"/>
                </a:lnTo>
                <a:cubicBezTo>
                  <a:pt x="14992" y="38562"/>
                  <a:pt x="14938" y="38453"/>
                  <a:pt x="14884" y="38344"/>
                </a:cubicBezTo>
                <a:lnTo>
                  <a:pt x="15237" y="38181"/>
                </a:lnTo>
                <a:close/>
                <a:moveTo>
                  <a:pt x="21949" y="37854"/>
                </a:moveTo>
                <a:cubicBezTo>
                  <a:pt x="21562" y="37854"/>
                  <a:pt x="21403" y="38363"/>
                  <a:pt x="21734" y="38575"/>
                </a:cubicBezTo>
                <a:cubicBezTo>
                  <a:pt x="21801" y="38615"/>
                  <a:pt x="21867" y="38655"/>
                  <a:pt x="21934" y="38695"/>
                </a:cubicBezTo>
                <a:lnTo>
                  <a:pt x="21934" y="38695"/>
                </a:lnTo>
                <a:cubicBezTo>
                  <a:pt x="22120" y="38640"/>
                  <a:pt x="22279" y="38532"/>
                  <a:pt x="22373" y="38385"/>
                </a:cubicBezTo>
                <a:cubicBezTo>
                  <a:pt x="22373" y="38303"/>
                  <a:pt x="22373" y="38222"/>
                  <a:pt x="22359" y="38154"/>
                </a:cubicBezTo>
                <a:cubicBezTo>
                  <a:pt x="22305" y="37977"/>
                  <a:pt x="22155" y="37855"/>
                  <a:pt x="21979" y="37855"/>
                </a:cubicBezTo>
                <a:cubicBezTo>
                  <a:pt x="21969" y="37854"/>
                  <a:pt x="21959" y="37854"/>
                  <a:pt x="21949" y="37854"/>
                </a:cubicBezTo>
                <a:close/>
                <a:moveTo>
                  <a:pt x="3452" y="38208"/>
                </a:moveTo>
                <a:lnTo>
                  <a:pt x="3629" y="38521"/>
                </a:lnTo>
                <a:lnTo>
                  <a:pt x="3303" y="38698"/>
                </a:lnTo>
                <a:lnTo>
                  <a:pt x="3140" y="38385"/>
                </a:lnTo>
                <a:lnTo>
                  <a:pt x="3452" y="38208"/>
                </a:lnTo>
                <a:close/>
                <a:moveTo>
                  <a:pt x="21934" y="38695"/>
                </a:moveTo>
                <a:cubicBezTo>
                  <a:pt x="21930" y="38696"/>
                  <a:pt x="21927" y="38697"/>
                  <a:pt x="21924" y="38698"/>
                </a:cubicBezTo>
                <a:lnTo>
                  <a:pt x="21938" y="38698"/>
                </a:lnTo>
                <a:cubicBezTo>
                  <a:pt x="21936" y="38697"/>
                  <a:pt x="21935" y="38696"/>
                  <a:pt x="21934" y="38695"/>
                </a:cubicBezTo>
                <a:close/>
                <a:moveTo>
                  <a:pt x="72588" y="38000"/>
                </a:moveTo>
                <a:cubicBezTo>
                  <a:pt x="72169" y="38000"/>
                  <a:pt x="72115" y="38646"/>
                  <a:pt x="72556" y="38698"/>
                </a:cubicBezTo>
                <a:cubicBezTo>
                  <a:pt x="72573" y="38700"/>
                  <a:pt x="72590" y="38701"/>
                  <a:pt x="72606" y="38701"/>
                </a:cubicBezTo>
                <a:cubicBezTo>
                  <a:pt x="73024" y="38701"/>
                  <a:pt x="73095" y="38057"/>
                  <a:pt x="72651" y="38004"/>
                </a:cubicBezTo>
                <a:cubicBezTo>
                  <a:pt x="72629" y="38001"/>
                  <a:pt x="72608" y="38000"/>
                  <a:pt x="72588" y="38000"/>
                </a:cubicBezTo>
                <a:close/>
                <a:moveTo>
                  <a:pt x="28274" y="38031"/>
                </a:moveTo>
                <a:cubicBezTo>
                  <a:pt x="28269" y="38031"/>
                  <a:pt x="28264" y="38031"/>
                  <a:pt x="28258" y="38032"/>
                </a:cubicBezTo>
                <a:cubicBezTo>
                  <a:pt x="28054" y="38032"/>
                  <a:pt x="27905" y="38195"/>
                  <a:pt x="27919" y="38398"/>
                </a:cubicBezTo>
                <a:cubicBezTo>
                  <a:pt x="27928" y="38596"/>
                  <a:pt x="28097" y="38723"/>
                  <a:pt x="28270" y="38723"/>
                </a:cubicBezTo>
                <a:cubicBezTo>
                  <a:pt x="28358" y="38723"/>
                  <a:pt x="28448" y="38690"/>
                  <a:pt x="28517" y="38616"/>
                </a:cubicBezTo>
                <a:cubicBezTo>
                  <a:pt x="28730" y="38389"/>
                  <a:pt x="28564" y="38031"/>
                  <a:pt x="28274" y="38031"/>
                </a:cubicBezTo>
                <a:close/>
                <a:moveTo>
                  <a:pt x="12478" y="38235"/>
                </a:moveTo>
                <a:lnTo>
                  <a:pt x="12654" y="38575"/>
                </a:lnTo>
                <a:lnTo>
                  <a:pt x="12342" y="38752"/>
                </a:lnTo>
                <a:lnTo>
                  <a:pt x="12165" y="38412"/>
                </a:lnTo>
                <a:lnTo>
                  <a:pt x="12478" y="38235"/>
                </a:lnTo>
                <a:close/>
                <a:moveTo>
                  <a:pt x="693" y="38276"/>
                </a:moveTo>
                <a:lnTo>
                  <a:pt x="884" y="38589"/>
                </a:lnTo>
                <a:lnTo>
                  <a:pt x="557" y="38765"/>
                </a:lnTo>
                <a:lnTo>
                  <a:pt x="394" y="38453"/>
                </a:lnTo>
                <a:lnTo>
                  <a:pt x="693" y="38276"/>
                </a:lnTo>
                <a:close/>
                <a:moveTo>
                  <a:pt x="34579" y="38235"/>
                </a:moveTo>
                <a:cubicBezTo>
                  <a:pt x="34239" y="38249"/>
                  <a:pt x="34225" y="38738"/>
                  <a:pt x="34552" y="38765"/>
                </a:cubicBezTo>
                <a:cubicBezTo>
                  <a:pt x="34701" y="38765"/>
                  <a:pt x="34823" y="38657"/>
                  <a:pt x="34837" y="38507"/>
                </a:cubicBezTo>
                <a:cubicBezTo>
                  <a:pt x="34837" y="38358"/>
                  <a:pt x="34715" y="38235"/>
                  <a:pt x="34579" y="38235"/>
                </a:cubicBezTo>
                <a:close/>
                <a:moveTo>
                  <a:pt x="65841" y="38276"/>
                </a:moveTo>
                <a:lnTo>
                  <a:pt x="66018" y="38630"/>
                </a:lnTo>
                <a:lnTo>
                  <a:pt x="65691" y="38779"/>
                </a:lnTo>
                <a:lnTo>
                  <a:pt x="65528" y="38439"/>
                </a:lnTo>
                <a:lnTo>
                  <a:pt x="65841" y="38276"/>
                </a:lnTo>
                <a:close/>
                <a:moveTo>
                  <a:pt x="43562" y="38339"/>
                </a:moveTo>
                <a:cubicBezTo>
                  <a:pt x="43461" y="38339"/>
                  <a:pt x="43388" y="38423"/>
                  <a:pt x="43400" y="38507"/>
                </a:cubicBezTo>
                <a:cubicBezTo>
                  <a:pt x="43441" y="38616"/>
                  <a:pt x="43495" y="38711"/>
                  <a:pt x="43563" y="38793"/>
                </a:cubicBezTo>
                <a:cubicBezTo>
                  <a:pt x="43658" y="38684"/>
                  <a:pt x="43754" y="38630"/>
                  <a:pt x="43767" y="38548"/>
                </a:cubicBezTo>
                <a:cubicBezTo>
                  <a:pt x="43794" y="38426"/>
                  <a:pt x="43713" y="38358"/>
                  <a:pt x="43604" y="38344"/>
                </a:cubicBezTo>
                <a:cubicBezTo>
                  <a:pt x="43590" y="38341"/>
                  <a:pt x="43575" y="38339"/>
                  <a:pt x="43562" y="38339"/>
                </a:cubicBezTo>
                <a:close/>
                <a:moveTo>
                  <a:pt x="9759" y="38331"/>
                </a:moveTo>
                <a:lnTo>
                  <a:pt x="9936" y="38643"/>
                </a:lnTo>
                <a:lnTo>
                  <a:pt x="9583" y="38806"/>
                </a:lnTo>
                <a:lnTo>
                  <a:pt x="9419" y="38494"/>
                </a:lnTo>
                <a:lnTo>
                  <a:pt x="9759" y="38331"/>
                </a:lnTo>
                <a:close/>
                <a:moveTo>
                  <a:pt x="25518" y="38072"/>
                </a:moveTo>
                <a:cubicBezTo>
                  <a:pt x="25324" y="38072"/>
                  <a:pt x="25173" y="38243"/>
                  <a:pt x="25173" y="38439"/>
                </a:cubicBezTo>
                <a:cubicBezTo>
                  <a:pt x="25160" y="38636"/>
                  <a:pt x="25323" y="38807"/>
                  <a:pt x="25530" y="38807"/>
                </a:cubicBezTo>
                <a:cubicBezTo>
                  <a:pt x="25538" y="38807"/>
                  <a:pt x="25546" y="38807"/>
                  <a:pt x="25553" y="38806"/>
                </a:cubicBezTo>
                <a:cubicBezTo>
                  <a:pt x="25757" y="38806"/>
                  <a:pt x="25920" y="38643"/>
                  <a:pt x="25920" y="38453"/>
                </a:cubicBezTo>
                <a:cubicBezTo>
                  <a:pt x="25920" y="38243"/>
                  <a:pt x="25756" y="38072"/>
                  <a:pt x="25562" y="38072"/>
                </a:cubicBezTo>
                <a:cubicBezTo>
                  <a:pt x="25555" y="38072"/>
                  <a:pt x="25547" y="38072"/>
                  <a:pt x="25540" y="38072"/>
                </a:cubicBezTo>
                <a:cubicBezTo>
                  <a:pt x="25532" y="38072"/>
                  <a:pt x="25525" y="38072"/>
                  <a:pt x="25518" y="38072"/>
                </a:cubicBezTo>
                <a:close/>
                <a:moveTo>
                  <a:pt x="55335" y="38249"/>
                </a:moveTo>
                <a:cubicBezTo>
                  <a:pt x="54980" y="38249"/>
                  <a:pt x="54972" y="38793"/>
                  <a:pt x="55334" y="38806"/>
                </a:cubicBezTo>
                <a:cubicBezTo>
                  <a:pt x="55342" y="38807"/>
                  <a:pt x="55351" y="38807"/>
                  <a:pt x="55359" y="38807"/>
                </a:cubicBezTo>
                <a:cubicBezTo>
                  <a:pt x="55511" y="38807"/>
                  <a:pt x="55634" y="38689"/>
                  <a:pt x="55647" y="38534"/>
                </a:cubicBezTo>
                <a:cubicBezTo>
                  <a:pt x="55647" y="38385"/>
                  <a:pt x="55511" y="38249"/>
                  <a:pt x="55348" y="38249"/>
                </a:cubicBezTo>
                <a:cubicBezTo>
                  <a:pt x="55343" y="38249"/>
                  <a:pt x="55339" y="38249"/>
                  <a:pt x="55335" y="38249"/>
                </a:cubicBezTo>
                <a:close/>
                <a:moveTo>
                  <a:pt x="40833" y="38416"/>
                </a:moveTo>
                <a:cubicBezTo>
                  <a:pt x="40741" y="38416"/>
                  <a:pt x="40657" y="38500"/>
                  <a:pt x="40668" y="38602"/>
                </a:cubicBezTo>
                <a:cubicBezTo>
                  <a:pt x="40641" y="38711"/>
                  <a:pt x="40722" y="38806"/>
                  <a:pt x="40831" y="38806"/>
                </a:cubicBezTo>
                <a:cubicBezTo>
                  <a:pt x="40840" y="38807"/>
                  <a:pt x="40849" y="38808"/>
                  <a:pt x="40857" y="38808"/>
                </a:cubicBezTo>
                <a:cubicBezTo>
                  <a:pt x="40967" y="38808"/>
                  <a:pt x="41050" y="38727"/>
                  <a:pt x="41062" y="38575"/>
                </a:cubicBezTo>
                <a:cubicBezTo>
                  <a:pt x="41021" y="38521"/>
                  <a:pt x="40954" y="38466"/>
                  <a:pt x="40886" y="38439"/>
                </a:cubicBezTo>
                <a:lnTo>
                  <a:pt x="40886" y="38426"/>
                </a:lnTo>
                <a:cubicBezTo>
                  <a:pt x="40868" y="38419"/>
                  <a:pt x="40850" y="38416"/>
                  <a:pt x="40833" y="38416"/>
                </a:cubicBezTo>
                <a:close/>
                <a:moveTo>
                  <a:pt x="58081" y="38072"/>
                </a:moveTo>
                <a:cubicBezTo>
                  <a:pt x="57591" y="38072"/>
                  <a:pt x="57611" y="38808"/>
                  <a:pt x="58083" y="38808"/>
                </a:cubicBezTo>
                <a:cubicBezTo>
                  <a:pt x="58095" y="38808"/>
                  <a:pt x="58108" y="38807"/>
                  <a:pt x="58121" y="38806"/>
                </a:cubicBezTo>
                <a:cubicBezTo>
                  <a:pt x="58324" y="38806"/>
                  <a:pt x="58488" y="38630"/>
                  <a:pt x="58474" y="38426"/>
                </a:cubicBezTo>
                <a:cubicBezTo>
                  <a:pt x="58474" y="38222"/>
                  <a:pt x="58311" y="38072"/>
                  <a:pt x="58107" y="38072"/>
                </a:cubicBezTo>
                <a:cubicBezTo>
                  <a:pt x="58098" y="38072"/>
                  <a:pt x="58089" y="38072"/>
                  <a:pt x="58081" y="38072"/>
                </a:cubicBezTo>
                <a:close/>
                <a:moveTo>
                  <a:pt x="52609" y="38370"/>
                </a:moveTo>
                <a:cubicBezTo>
                  <a:pt x="52496" y="38370"/>
                  <a:pt x="52412" y="38473"/>
                  <a:pt x="52412" y="38589"/>
                </a:cubicBezTo>
                <a:cubicBezTo>
                  <a:pt x="52412" y="38725"/>
                  <a:pt x="52507" y="38820"/>
                  <a:pt x="52629" y="38820"/>
                </a:cubicBezTo>
                <a:cubicBezTo>
                  <a:pt x="52765" y="38820"/>
                  <a:pt x="52874" y="38725"/>
                  <a:pt x="52874" y="38589"/>
                </a:cubicBezTo>
                <a:cubicBezTo>
                  <a:pt x="52874" y="38473"/>
                  <a:pt x="52777" y="38370"/>
                  <a:pt x="52652" y="38370"/>
                </a:cubicBezTo>
                <a:cubicBezTo>
                  <a:pt x="52645" y="38370"/>
                  <a:pt x="52637" y="38371"/>
                  <a:pt x="52629" y="38371"/>
                </a:cubicBezTo>
                <a:cubicBezTo>
                  <a:pt x="52622" y="38371"/>
                  <a:pt x="52615" y="38370"/>
                  <a:pt x="52609" y="38370"/>
                </a:cubicBezTo>
                <a:close/>
                <a:moveTo>
                  <a:pt x="76157" y="38317"/>
                </a:moveTo>
                <a:cubicBezTo>
                  <a:pt x="76022" y="38317"/>
                  <a:pt x="75913" y="38426"/>
                  <a:pt x="75899" y="38562"/>
                </a:cubicBezTo>
                <a:cubicBezTo>
                  <a:pt x="75899" y="38698"/>
                  <a:pt x="76008" y="38806"/>
                  <a:pt x="76144" y="38820"/>
                </a:cubicBezTo>
                <a:cubicBezTo>
                  <a:pt x="76280" y="38820"/>
                  <a:pt x="76402" y="38711"/>
                  <a:pt x="76402" y="38575"/>
                </a:cubicBezTo>
                <a:cubicBezTo>
                  <a:pt x="76416" y="38439"/>
                  <a:pt x="76293" y="38317"/>
                  <a:pt x="76157" y="38317"/>
                </a:cubicBezTo>
                <a:close/>
                <a:moveTo>
                  <a:pt x="63095" y="38358"/>
                </a:moveTo>
                <a:lnTo>
                  <a:pt x="63272" y="38670"/>
                </a:lnTo>
                <a:lnTo>
                  <a:pt x="62959" y="38847"/>
                </a:lnTo>
                <a:lnTo>
                  <a:pt x="62783" y="38534"/>
                </a:lnTo>
                <a:lnTo>
                  <a:pt x="63095" y="38358"/>
                </a:lnTo>
                <a:close/>
                <a:moveTo>
                  <a:pt x="18785" y="38331"/>
                </a:moveTo>
                <a:lnTo>
                  <a:pt x="18975" y="38670"/>
                </a:lnTo>
                <a:lnTo>
                  <a:pt x="18635" y="38861"/>
                </a:lnTo>
                <a:lnTo>
                  <a:pt x="18445" y="38521"/>
                </a:lnTo>
                <a:lnTo>
                  <a:pt x="18785" y="38331"/>
                </a:lnTo>
                <a:close/>
                <a:moveTo>
                  <a:pt x="49893" y="38438"/>
                </a:moveTo>
                <a:cubicBezTo>
                  <a:pt x="49886" y="38438"/>
                  <a:pt x="49878" y="38438"/>
                  <a:pt x="49870" y="38439"/>
                </a:cubicBezTo>
                <a:cubicBezTo>
                  <a:pt x="49761" y="38453"/>
                  <a:pt x="49680" y="38548"/>
                  <a:pt x="49680" y="38657"/>
                </a:cubicBezTo>
                <a:cubicBezTo>
                  <a:pt x="49693" y="38765"/>
                  <a:pt x="49788" y="38861"/>
                  <a:pt x="49897" y="38861"/>
                </a:cubicBezTo>
                <a:cubicBezTo>
                  <a:pt x="50020" y="38847"/>
                  <a:pt x="50115" y="38752"/>
                  <a:pt x="50101" y="38630"/>
                </a:cubicBezTo>
                <a:cubicBezTo>
                  <a:pt x="50088" y="38528"/>
                  <a:pt x="50004" y="38438"/>
                  <a:pt x="49893" y="38438"/>
                </a:cubicBezTo>
                <a:close/>
                <a:moveTo>
                  <a:pt x="31844" y="38262"/>
                </a:moveTo>
                <a:cubicBezTo>
                  <a:pt x="31836" y="38262"/>
                  <a:pt x="31828" y="38262"/>
                  <a:pt x="31820" y="38263"/>
                </a:cubicBezTo>
                <a:cubicBezTo>
                  <a:pt x="31670" y="38263"/>
                  <a:pt x="31548" y="38398"/>
                  <a:pt x="31548" y="38562"/>
                </a:cubicBezTo>
                <a:cubicBezTo>
                  <a:pt x="31535" y="38718"/>
                  <a:pt x="31659" y="38861"/>
                  <a:pt x="31824" y="38861"/>
                </a:cubicBezTo>
                <a:cubicBezTo>
                  <a:pt x="31832" y="38861"/>
                  <a:pt x="31839" y="38861"/>
                  <a:pt x="31847" y="38861"/>
                </a:cubicBezTo>
                <a:cubicBezTo>
                  <a:pt x="32010" y="38861"/>
                  <a:pt x="32146" y="38725"/>
                  <a:pt x="32146" y="38548"/>
                </a:cubicBezTo>
                <a:cubicBezTo>
                  <a:pt x="32133" y="38392"/>
                  <a:pt x="32009" y="38262"/>
                  <a:pt x="31844" y="38262"/>
                </a:cubicBezTo>
                <a:close/>
                <a:moveTo>
                  <a:pt x="7000" y="38398"/>
                </a:moveTo>
                <a:lnTo>
                  <a:pt x="7177" y="38711"/>
                </a:lnTo>
                <a:lnTo>
                  <a:pt x="6864" y="38874"/>
                </a:lnTo>
                <a:lnTo>
                  <a:pt x="6701" y="38575"/>
                </a:lnTo>
                <a:lnTo>
                  <a:pt x="7000" y="38398"/>
                </a:lnTo>
                <a:close/>
                <a:moveTo>
                  <a:pt x="69845" y="38027"/>
                </a:moveTo>
                <a:cubicBezTo>
                  <a:pt x="69477" y="38027"/>
                  <a:pt x="69296" y="38493"/>
                  <a:pt x="69592" y="38738"/>
                </a:cubicBezTo>
                <a:cubicBezTo>
                  <a:pt x="69674" y="38793"/>
                  <a:pt x="69742" y="38833"/>
                  <a:pt x="69823" y="38888"/>
                </a:cubicBezTo>
                <a:lnTo>
                  <a:pt x="69823" y="38874"/>
                </a:lnTo>
                <a:cubicBezTo>
                  <a:pt x="69891" y="38847"/>
                  <a:pt x="69973" y="38820"/>
                  <a:pt x="70041" y="38793"/>
                </a:cubicBezTo>
                <a:cubicBezTo>
                  <a:pt x="70190" y="38711"/>
                  <a:pt x="70286" y="38534"/>
                  <a:pt x="70258" y="38358"/>
                </a:cubicBezTo>
                <a:cubicBezTo>
                  <a:pt x="70218" y="38195"/>
                  <a:pt x="70082" y="38059"/>
                  <a:pt x="69905" y="38032"/>
                </a:cubicBezTo>
                <a:cubicBezTo>
                  <a:pt x="69884" y="38029"/>
                  <a:pt x="69864" y="38027"/>
                  <a:pt x="69845" y="38027"/>
                </a:cubicBezTo>
                <a:close/>
                <a:moveTo>
                  <a:pt x="22789" y="38105"/>
                </a:moveTo>
                <a:cubicBezTo>
                  <a:pt x="22693" y="38105"/>
                  <a:pt x="22599" y="38139"/>
                  <a:pt x="22522" y="38208"/>
                </a:cubicBezTo>
                <a:cubicBezTo>
                  <a:pt x="22469" y="38262"/>
                  <a:pt x="22428" y="38329"/>
                  <a:pt x="22375" y="38396"/>
                </a:cubicBezTo>
                <a:lnTo>
                  <a:pt x="22375" y="38396"/>
                </a:lnTo>
                <a:cubicBezTo>
                  <a:pt x="22374" y="38392"/>
                  <a:pt x="22374" y="38389"/>
                  <a:pt x="22373" y="38385"/>
                </a:cubicBezTo>
                <a:lnTo>
                  <a:pt x="22373" y="38398"/>
                </a:lnTo>
                <a:cubicBezTo>
                  <a:pt x="22374" y="38398"/>
                  <a:pt x="22374" y="38397"/>
                  <a:pt x="22375" y="38396"/>
                </a:cubicBezTo>
                <a:lnTo>
                  <a:pt x="22375" y="38396"/>
                </a:lnTo>
                <a:cubicBezTo>
                  <a:pt x="22388" y="38475"/>
                  <a:pt x="22401" y="38565"/>
                  <a:pt x="22427" y="38643"/>
                </a:cubicBezTo>
                <a:cubicBezTo>
                  <a:pt x="22475" y="38800"/>
                  <a:pt x="22620" y="38892"/>
                  <a:pt x="22775" y="38892"/>
                </a:cubicBezTo>
                <a:cubicBezTo>
                  <a:pt x="22795" y="38892"/>
                  <a:pt x="22815" y="38891"/>
                  <a:pt x="22835" y="38888"/>
                </a:cubicBezTo>
                <a:cubicBezTo>
                  <a:pt x="23202" y="38847"/>
                  <a:pt x="23324" y="38371"/>
                  <a:pt x="23012" y="38167"/>
                </a:cubicBezTo>
                <a:cubicBezTo>
                  <a:pt x="22940" y="38126"/>
                  <a:pt x="22864" y="38105"/>
                  <a:pt x="22789" y="38105"/>
                </a:cubicBezTo>
                <a:close/>
                <a:moveTo>
                  <a:pt x="47179" y="38507"/>
                </a:moveTo>
                <a:cubicBezTo>
                  <a:pt x="47070" y="38507"/>
                  <a:pt x="46975" y="38575"/>
                  <a:pt x="46961" y="38684"/>
                </a:cubicBezTo>
                <a:cubicBezTo>
                  <a:pt x="46948" y="38793"/>
                  <a:pt x="47043" y="38901"/>
                  <a:pt x="47152" y="38915"/>
                </a:cubicBezTo>
                <a:cubicBezTo>
                  <a:pt x="47274" y="38915"/>
                  <a:pt x="47355" y="38820"/>
                  <a:pt x="47369" y="38711"/>
                </a:cubicBezTo>
                <a:cubicBezTo>
                  <a:pt x="47369" y="38602"/>
                  <a:pt x="47274" y="38521"/>
                  <a:pt x="47179" y="38507"/>
                </a:cubicBezTo>
                <a:close/>
                <a:moveTo>
                  <a:pt x="38140" y="38453"/>
                </a:moveTo>
                <a:cubicBezTo>
                  <a:pt x="37936" y="38453"/>
                  <a:pt x="37827" y="38698"/>
                  <a:pt x="37977" y="38847"/>
                </a:cubicBezTo>
                <a:cubicBezTo>
                  <a:pt x="38025" y="38895"/>
                  <a:pt x="38084" y="38917"/>
                  <a:pt x="38142" y="38917"/>
                </a:cubicBezTo>
                <a:cubicBezTo>
                  <a:pt x="38265" y="38917"/>
                  <a:pt x="38380" y="38822"/>
                  <a:pt x="38371" y="38684"/>
                </a:cubicBezTo>
                <a:cubicBezTo>
                  <a:pt x="38371" y="38548"/>
                  <a:pt x="38262" y="38453"/>
                  <a:pt x="38140" y="38453"/>
                </a:cubicBezTo>
                <a:close/>
                <a:moveTo>
                  <a:pt x="4282" y="38453"/>
                </a:moveTo>
                <a:lnTo>
                  <a:pt x="4458" y="38779"/>
                </a:lnTo>
                <a:lnTo>
                  <a:pt x="4146" y="38929"/>
                </a:lnTo>
                <a:lnTo>
                  <a:pt x="3983" y="38630"/>
                </a:lnTo>
                <a:lnTo>
                  <a:pt x="4282" y="38453"/>
                </a:lnTo>
                <a:close/>
                <a:moveTo>
                  <a:pt x="60390" y="38385"/>
                </a:moveTo>
                <a:lnTo>
                  <a:pt x="60540" y="38738"/>
                </a:lnTo>
                <a:lnTo>
                  <a:pt x="60227" y="38929"/>
                </a:lnTo>
                <a:lnTo>
                  <a:pt x="60023" y="38589"/>
                </a:lnTo>
                <a:lnTo>
                  <a:pt x="60390" y="38385"/>
                </a:lnTo>
                <a:close/>
                <a:moveTo>
                  <a:pt x="16052" y="38426"/>
                </a:moveTo>
                <a:lnTo>
                  <a:pt x="16229" y="38765"/>
                </a:lnTo>
                <a:lnTo>
                  <a:pt x="15876" y="38942"/>
                </a:lnTo>
                <a:lnTo>
                  <a:pt x="15713" y="38602"/>
                </a:lnTo>
                <a:lnTo>
                  <a:pt x="16052" y="38426"/>
                </a:lnTo>
                <a:close/>
                <a:moveTo>
                  <a:pt x="29074" y="38276"/>
                </a:moveTo>
                <a:cubicBezTo>
                  <a:pt x="28612" y="38276"/>
                  <a:pt x="28612" y="38969"/>
                  <a:pt x="29074" y="38969"/>
                </a:cubicBezTo>
                <a:cubicBezTo>
                  <a:pt x="29536" y="38969"/>
                  <a:pt x="29536" y="38276"/>
                  <a:pt x="29074" y="38276"/>
                </a:cubicBezTo>
                <a:close/>
                <a:moveTo>
                  <a:pt x="73439" y="38290"/>
                </a:moveTo>
                <a:cubicBezTo>
                  <a:pt x="73235" y="38290"/>
                  <a:pt x="73086" y="38439"/>
                  <a:pt x="73099" y="38643"/>
                </a:cubicBezTo>
                <a:cubicBezTo>
                  <a:pt x="73113" y="38820"/>
                  <a:pt x="73249" y="38956"/>
                  <a:pt x="73439" y="38969"/>
                </a:cubicBezTo>
                <a:cubicBezTo>
                  <a:pt x="73629" y="38969"/>
                  <a:pt x="73779" y="38806"/>
                  <a:pt x="73779" y="38602"/>
                </a:cubicBezTo>
                <a:cubicBezTo>
                  <a:pt x="73765" y="38426"/>
                  <a:pt x="73616" y="38290"/>
                  <a:pt x="73439" y="38290"/>
                </a:cubicBezTo>
                <a:close/>
                <a:moveTo>
                  <a:pt x="44433" y="38548"/>
                </a:moveTo>
                <a:cubicBezTo>
                  <a:pt x="44352" y="38657"/>
                  <a:pt x="44270" y="38725"/>
                  <a:pt x="44256" y="38806"/>
                </a:cubicBezTo>
                <a:cubicBezTo>
                  <a:pt x="44229" y="38915"/>
                  <a:pt x="44311" y="38997"/>
                  <a:pt x="44420" y="38997"/>
                </a:cubicBezTo>
                <a:cubicBezTo>
                  <a:pt x="44427" y="38997"/>
                  <a:pt x="44435" y="38998"/>
                  <a:pt x="44443" y="38998"/>
                </a:cubicBezTo>
                <a:cubicBezTo>
                  <a:pt x="44555" y="38998"/>
                  <a:pt x="44649" y="38908"/>
                  <a:pt x="44623" y="38806"/>
                </a:cubicBezTo>
                <a:cubicBezTo>
                  <a:pt x="44610" y="38725"/>
                  <a:pt x="44528" y="38657"/>
                  <a:pt x="44433" y="38548"/>
                </a:cubicBezTo>
                <a:close/>
                <a:moveTo>
                  <a:pt x="13293" y="38521"/>
                </a:moveTo>
                <a:lnTo>
                  <a:pt x="13484" y="38833"/>
                </a:lnTo>
                <a:lnTo>
                  <a:pt x="13157" y="39010"/>
                </a:lnTo>
                <a:lnTo>
                  <a:pt x="12981" y="38698"/>
                </a:lnTo>
                <a:lnTo>
                  <a:pt x="13293" y="38521"/>
                </a:lnTo>
                <a:close/>
                <a:moveTo>
                  <a:pt x="35393" y="38493"/>
                </a:moveTo>
                <a:cubicBezTo>
                  <a:pt x="35384" y="38493"/>
                  <a:pt x="35376" y="38493"/>
                  <a:pt x="35367" y="38494"/>
                </a:cubicBezTo>
                <a:cubicBezTo>
                  <a:pt x="35018" y="38507"/>
                  <a:pt x="35053" y="39010"/>
                  <a:pt x="35381" y="39010"/>
                </a:cubicBezTo>
                <a:cubicBezTo>
                  <a:pt x="35386" y="39010"/>
                  <a:pt x="35390" y="39010"/>
                  <a:pt x="35394" y="39010"/>
                </a:cubicBezTo>
                <a:cubicBezTo>
                  <a:pt x="35725" y="38984"/>
                  <a:pt x="35708" y="38493"/>
                  <a:pt x="35393" y="38493"/>
                </a:cubicBezTo>
                <a:close/>
                <a:moveTo>
                  <a:pt x="1550" y="38494"/>
                </a:moveTo>
                <a:lnTo>
                  <a:pt x="1713" y="38861"/>
                </a:lnTo>
                <a:lnTo>
                  <a:pt x="1386" y="39024"/>
                </a:lnTo>
                <a:lnTo>
                  <a:pt x="1223" y="38698"/>
                </a:lnTo>
                <a:lnTo>
                  <a:pt x="1550" y="38494"/>
                </a:lnTo>
                <a:close/>
                <a:moveTo>
                  <a:pt x="76959" y="38589"/>
                </a:moveTo>
                <a:cubicBezTo>
                  <a:pt x="76851" y="38602"/>
                  <a:pt x="76756" y="38698"/>
                  <a:pt x="76756" y="38806"/>
                </a:cubicBezTo>
                <a:cubicBezTo>
                  <a:pt x="76756" y="38929"/>
                  <a:pt x="76851" y="39024"/>
                  <a:pt x="76973" y="39024"/>
                </a:cubicBezTo>
                <a:cubicBezTo>
                  <a:pt x="77095" y="39024"/>
                  <a:pt x="77177" y="38915"/>
                  <a:pt x="77177" y="38806"/>
                </a:cubicBezTo>
                <a:cubicBezTo>
                  <a:pt x="77177" y="38684"/>
                  <a:pt x="77082" y="38602"/>
                  <a:pt x="76973" y="38589"/>
                </a:cubicBezTo>
                <a:close/>
                <a:moveTo>
                  <a:pt x="26383" y="38317"/>
                </a:moveTo>
                <a:cubicBezTo>
                  <a:pt x="25880" y="38317"/>
                  <a:pt x="25880" y="39051"/>
                  <a:pt x="26383" y="39051"/>
                </a:cubicBezTo>
                <a:cubicBezTo>
                  <a:pt x="26573" y="39051"/>
                  <a:pt x="26736" y="38888"/>
                  <a:pt x="26736" y="38684"/>
                </a:cubicBezTo>
                <a:cubicBezTo>
                  <a:pt x="26736" y="38480"/>
                  <a:pt x="26573" y="38317"/>
                  <a:pt x="26383" y="38317"/>
                </a:cubicBezTo>
                <a:close/>
                <a:moveTo>
                  <a:pt x="66684" y="38534"/>
                </a:moveTo>
                <a:lnTo>
                  <a:pt x="66847" y="38861"/>
                </a:lnTo>
                <a:lnTo>
                  <a:pt x="66534" y="39051"/>
                </a:lnTo>
                <a:lnTo>
                  <a:pt x="66344" y="38711"/>
                </a:lnTo>
                <a:lnTo>
                  <a:pt x="66684" y="38534"/>
                </a:lnTo>
                <a:close/>
                <a:moveTo>
                  <a:pt x="41673" y="38666"/>
                </a:moveTo>
                <a:cubicBezTo>
                  <a:pt x="41569" y="38666"/>
                  <a:pt x="41484" y="38753"/>
                  <a:pt x="41484" y="38861"/>
                </a:cubicBezTo>
                <a:cubicBezTo>
                  <a:pt x="41484" y="38959"/>
                  <a:pt x="41561" y="39068"/>
                  <a:pt x="41657" y="39068"/>
                </a:cubicBezTo>
                <a:cubicBezTo>
                  <a:pt x="41667" y="39068"/>
                  <a:pt x="41677" y="39067"/>
                  <a:pt x="41687" y="39065"/>
                </a:cubicBezTo>
                <a:cubicBezTo>
                  <a:pt x="41769" y="39037"/>
                  <a:pt x="41837" y="38969"/>
                  <a:pt x="41959" y="38888"/>
                </a:cubicBezTo>
                <a:cubicBezTo>
                  <a:pt x="41851" y="38779"/>
                  <a:pt x="41796" y="38698"/>
                  <a:pt x="41715" y="38670"/>
                </a:cubicBezTo>
                <a:cubicBezTo>
                  <a:pt x="41700" y="38667"/>
                  <a:pt x="41686" y="38666"/>
                  <a:pt x="41673" y="38666"/>
                </a:cubicBezTo>
                <a:close/>
                <a:moveTo>
                  <a:pt x="70682" y="38303"/>
                </a:moveTo>
                <a:cubicBezTo>
                  <a:pt x="70474" y="38303"/>
                  <a:pt x="70286" y="38462"/>
                  <a:pt x="70286" y="38684"/>
                </a:cubicBezTo>
                <a:cubicBezTo>
                  <a:pt x="70286" y="38888"/>
                  <a:pt x="70449" y="39065"/>
                  <a:pt x="70666" y="39078"/>
                </a:cubicBezTo>
                <a:cubicBezTo>
                  <a:pt x="70884" y="39078"/>
                  <a:pt x="71060" y="38915"/>
                  <a:pt x="71074" y="38711"/>
                </a:cubicBezTo>
                <a:cubicBezTo>
                  <a:pt x="71088" y="38494"/>
                  <a:pt x="70924" y="38317"/>
                  <a:pt x="70707" y="38303"/>
                </a:cubicBezTo>
                <a:cubicBezTo>
                  <a:pt x="70698" y="38303"/>
                  <a:pt x="70690" y="38303"/>
                  <a:pt x="70682" y="38303"/>
                </a:cubicBezTo>
                <a:close/>
                <a:moveTo>
                  <a:pt x="10575" y="38589"/>
                </a:moveTo>
                <a:lnTo>
                  <a:pt x="10752" y="38888"/>
                </a:lnTo>
                <a:lnTo>
                  <a:pt x="10412" y="39092"/>
                </a:lnTo>
                <a:lnTo>
                  <a:pt x="10235" y="38752"/>
                </a:lnTo>
                <a:lnTo>
                  <a:pt x="10575" y="38589"/>
                </a:lnTo>
                <a:close/>
                <a:moveTo>
                  <a:pt x="53458" y="38589"/>
                </a:moveTo>
                <a:cubicBezTo>
                  <a:pt x="53322" y="38589"/>
                  <a:pt x="53214" y="38698"/>
                  <a:pt x="53214" y="38833"/>
                </a:cubicBezTo>
                <a:cubicBezTo>
                  <a:pt x="53214" y="38969"/>
                  <a:pt x="53322" y="39078"/>
                  <a:pt x="53458" y="39092"/>
                </a:cubicBezTo>
                <a:cubicBezTo>
                  <a:pt x="53594" y="39092"/>
                  <a:pt x="53703" y="38969"/>
                  <a:pt x="53703" y="38833"/>
                </a:cubicBezTo>
                <a:cubicBezTo>
                  <a:pt x="53717" y="38698"/>
                  <a:pt x="53594" y="38589"/>
                  <a:pt x="53458" y="38589"/>
                </a:cubicBezTo>
                <a:close/>
                <a:moveTo>
                  <a:pt x="63924" y="38616"/>
                </a:moveTo>
                <a:cubicBezTo>
                  <a:pt x="63979" y="38725"/>
                  <a:pt x="64033" y="38820"/>
                  <a:pt x="64088" y="38929"/>
                </a:cubicBezTo>
                <a:lnTo>
                  <a:pt x="63789" y="39092"/>
                </a:lnTo>
                <a:lnTo>
                  <a:pt x="63598" y="38793"/>
                </a:lnTo>
                <a:lnTo>
                  <a:pt x="63924" y="38616"/>
                </a:lnTo>
                <a:close/>
                <a:moveTo>
                  <a:pt x="7816" y="38643"/>
                </a:moveTo>
                <a:lnTo>
                  <a:pt x="8006" y="38956"/>
                </a:lnTo>
                <a:lnTo>
                  <a:pt x="7680" y="39105"/>
                </a:lnTo>
                <a:lnTo>
                  <a:pt x="7517" y="38806"/>
                </a:lnTo>
                <a:lnTo>
                  <a:pt x="7816" y="38643"/>
                </a:lnTo>
                <a:close/>
                <a:moveTo>
                  <a:pt x="32662" y="38507"/>
                </a:moveTo>
                <a:cubicBezTo>
                  <a:pt x="32499" y="38507"/>
                  <a:pt x="32363" y="38657"/>
                  <a:pt x="32363" y="38820"/>
                </a:cubicBezTo>
                <a:cubicBezTo>
                  <a:pt x="32377" y="38983"/>
                  <a:pt x="32513" y="39105"/>
                  <a:pt x="32662" y="39105"/>
                </a:cubicBezTo>
                <a:cubicBezTo>
                  <a:pt x="32839" y="39105"/>
                  <a:pt x="32975" y="38956"/>
                  <a:pt x="32961" y="38793"/>
                </a:cubicBezTo>
                <a:cubicBezTo>
                  <a:pt x="32948" y="38630"/>
                  <a:pt x="32825" y="38507"/>
                  <a:pt x="32662" y="38507"/>
                </a:cubicBezTo>
                <a:close/>
                <a:moveTo>
                  <a:pt x="56184" y="38463"/>
                </a:moveTo>
                <a:cubicBezTo>
                  <a:pt x="56111" y="38463"/>
                  <a:pt x="56035" y="38490"/>
                  <a:pt x="55973" y="38548"/>
                </a:cubicBezTo>
                <a:cubicBezTo>
                  <a:pt x="55755" y="38738"/>
                  <a:pt x="55891" y="39092"/>
                  <a:pt x="56177" y="39105"/>
                </a:cubicBezTo>
                <a:cubicBezTo>
                  <a:pt x="56340" y="39092"/>
                  <a:pt x="56489" y="38969"/>
                  <a:pt x="56503" y="38806"/>
                </a:cubicBezTo>
                <a:cubicBezTo>
                  <a:pt x="56512" y="38599"/>
                  <a:pt x="56352" y="38463"/>
                  <a:pt x="56184" y="38463"/>
                </a:cubicBezTo>
                <a:close/>
                <a:moveTo>
                  <a:pt x="50722" y="38683"/>
                </a:moveTo>
                <a:cubicBezTo>
                  <a:pt x="50715" y="38683"/>
                  <a:pt x="50707" y="38683"/>
                  <a:pt x="50699" y="38684"/>
                </a:cubicBezTo>
                <a:cubicBezTo>
                  <a:pt x="50590" y="38684"/>
                  <a:pt x="50495" y="38779"/>
                  <a:pt x="50495" y="38901"/>
                </a:cubicBezTo>
                <a:cubicBezTo>
                  <a:pt x="50495" y="39010"/>
                  <a:pt x="50590" y="39105"/>
                  <a:pt x="50699" y="39119"/>
                </a:cubicBezTo>
                <a:cubicBezTo>
                  <a:pt x="50835" y="39119"/>
                  <a:pt x="50944" y="39024"/>
                  <a:pt x="50944" y="38901"/>
                </a:cubicBezTo>
                <a:cubicBezTo>
                  <a:pt x="50931" y="38774"/>
                  <a:pt x="50835" y="38683"/>
                  <a:pt x="50722" y="38683"/>
                </a:cubicBezTo>
                <a:close/>
                <a:moveTo>
                  <a:pt x="19614" y="38589"/>
                </a:moveTo>
                <a:lnTo>
                  <a:pt x="19818" y="38969"/>
                </a:lnTo>
                <a:lnTo>
                  <a:pt x="19478" y="39132"/>
                </a:lnTo>
                <a:lnTo>
                  <a:pt x="19274" y="38765"/>
                </a:lnTo>
                <a:lnTo>
                  <a:pt x="19614" y="38589"/>
                </a:lnTo>
                <a:close/>
                <a:moveTo>
                  <a:pt x="38969" y="38718"/>
                </a:moveTo>
                <a:cubicBezTo>
                  <a:pt x="38855" y="38718"/>
                  <a:pt x="38742" y="38790"/>
                  <a:pt x="38738" y="38935"/>
                </a:cubicBezTo>
                <a:lnTo>
                  <a:pt x="38738" y="38935"/>
                </a:lnTo>
                <a:cubicBezTo>
                  <a:pt x="38738" y="38933"/>
                  <a:pt x="38738" y="38931"/>
                  <a:pt x="38738" y="38929"/>
                </a:cubicBezTo>
                <a:lnTo>
                  <a:pt x="38738" y="38942"/>
                </a:lnTo>
                <a:cubicBezTo>
                  <a:pt x="38738" y="38940"/>
                  <a:pt x="38738" y="38937"/>
                  <a:pt x="38738" y="38935"/>
                </a:cubicBezTo>
                <a:lnTo>
                  <a:pt x="38738" y="38935"/>
                </a:lnTo>
                <a:cubicBezTo>
                  <a:pt x="38741" y="39054"/>
                  <a:pt x="38835" y="39146"/>
                  <a:pt x="38942" y="39160"/>
                </a:cubicBezTo>
                <a:cubicBezTo>
                  <a:pt x="39078" y="39160"/>
                  <a:pt x="39187" y="39065"/>
                  <a:pt x="39200" y="38942"/>
                </a:cubicBezTo>
                <a:cubicBezTo>
                  <a:pt x="39200" y="38793"/>
                  <a:pt x="39085" y="38718"/>
                  <a:pt x="38969" y="38718"/>
                </a:cubicBezTo>
                <a:close/>
                <a:moveTo>
                  <a:pt x="23651" y="38385"/>
                </a:moveTo>
                <a:cubicBezTo>
                  <a:pt x="23433" y="38385"/>
                  <a:pt x="23270" y="38548"/>
                  <a:pt x="23256" y="38765"/>
                </a:cubicBezTo>
                <a:cubicBezTo>
                  <a:pt x="23243" y="38983"/>
                  <a:pt x="23433" y="39173"/>
                  <a:pt x="23651" y="39173"/>
                </a:cubicBezTo>
                <a:cubicBezTo>
                  <a:pt x="23868" y="39160"/>
                  <a:pt x="24031" y="38983"/>
                  <a:pt x="24031" y="38765"/>
                </a:cubicBezTo>
                <a:cubicBezTo>
                  <a:pt x="24031" y="38562"/>
                  <a:pt x="23854" y="38385"/>
                  <a:pt x="23651" y="38385"/>
                </a:cubicBezTo>
                <a:close/>
                <a:moveTo>
                  <a:pt x="61206" y="38670"/>
                </a:moveTo>
                <a:lnTo>
                  <a:pt x="61369" y="38983"/>
                </a:lnTo>
                <a:lnTo>
                  <a:pt x="61070" y="39173"/>
                </a:lnTo>
                <a:lnTo>
                  <a:pt x="60866" y="38847"/>
                </a:lnTo>
                <a:lnTo>
                  <a:pt x="61206" y="38670"/>
                </a:lnTo>
                <a:close/>
                <a:moveTo>
                  <a:pt x="16895" y="38698"/>
                </a:moveTo>
                <a:lnTo>
                  <a:pt x="17058" y="39010"/>
                </a:lnTo>
                <a:lnTo>
                  <a:pt x="16705" y="39187"/>
                </a:lnTo>
                <a:cubicBezTo>
                  <a:pt x="16664" y="39092"/>
                  <a:pt x="16596" y="38997"/>
                  <a:pt x="16528" y="38874"/>
                </a:cubicBezTo>
                <a:lnTo>
                  <a:pt x="16895" y="38698"/>
                </a:lnTo>
                <a:close/>
                <a:moveTo>
                  <a:pt x="74265" y="38547"/>
                </a:moveTo>
                <a:cubicBezTo>
                  <a:pt x="74257" y="38547"/>
                  <a:pt x="74249" y="38547"/>
                  <a:pt x="74241" y="38548"/>
                </a:cubicBezTo>
                <a:cubicBezTo>
                  <a:pt x="73805" y="38548"/>
                  <a:pt x="73831" y="39189"/>
                  <a:pt x="74231" y="39189"/>
                </a:cubicBezTo>
                <a:cubicBezTo>
                  <a:pt x="74243" y="39189"/>
                  <a:pt x="74255" y="39188"/>
                  <a:pt x="74268" y="39187"/>
                </a:cubicBezTo>
                <a:cubicBezTo>
                  <a:pt x="74445" y="39173"/>
                  <a:pt x="74581" y="39037"/>
                  <a:pt x="74567" y="38874"/>
                </a:cubicBezTo>
                <a:cubicBezTo>
                  <a:pt x="74580" y="38692"/>
                  <a:pt x="74444" y="38547"/>
                  <a:pt x="74265" y="38547"/>
                </a:cubicBezTo>
                <a:close/>
                <a:moveTo>
                  <a:pt x="29903" y="38534"/>
                </a:moveTo>
                <a:cubicBezTo>
                  <a:pt x="29726" y="38534"/>
                  <a:pt x="29577" y="38698"/>
                  <a:pt x="29590" y="38874"/>
                </a:cubicBezTo>
                <a:cubicBezTo>
                  <a:pt x="29590" y="39051"/>
                  <a:pt x="29726" y="39200"/>
                  <a:pt x="29903" y="39200"/>
                </a:cubicBezTo>
                <a:cubicBezTo>
                  <a:pt x="30107" y="39200"/>
                  <a:pt x="30256" y="39037"/>
                  <a:pt x="30243" y="38847"/>
                </a:cubicBezTo>
                <a:cubicBezTo>
                  <a:pt x="30229" y="38670"/>
                  <a:pt x="30080" y="38534"/>
                  <a:pt x="29903" y="38534"/>
                </a:cubicBezTo>
                <a:close/>
                <a:moveTo>
                  <a:pt x="47981" y="38779"/>
                </a:moveTo>
                <a:cubicBezTo>
                  <a:pt x="47858" y="38793"/>
                  <a:pt x="47763" y="38888"/>
                  <a:pt x="47777" y="39010"/>
                </a:cubicBezTo>
                <a:cubicBezTo>
                  <a:pt x="47790" y="39112"/>
                  <a:pt x="47886" y="39202"/>
                  <a:pt x="47987" y="39202"/>
                </a:cubicBezTo>
                <a:cubicBezTo>
                  <a:pt x="47994" y="39202"/>
                  <a:pt x="48001" y="39201"/>
                  <a:pt x="48008" y="39200"/>
                </a:cubicBezTo>
                <a:cubicBezTo>
                  <a:pt x="48117" y="39187"/>
                  <a:pt x="48198" y="39092"/>
                  <a:pt x="48198" y="38983"/>
                </a:cubicBezTo>
                <a:cubicBezTo>
                  <a:pt x="48198" y="38874"/>
                  <a:pt x="48089" y="38779"/>
                  <a:pt x="47981" y="38779"/>
                </a:cubicBezTo>
                <a:close/>
                <a:moveTo>
                  <a:pt x="5111" y="38711"/>
                </a:moveTo>
                <a:lnTo>
                  <a:pt x="5274" y="39051"/>
                </a:lnTo>
                <a:lnTo>
                  <a:pt x="4975" y="39214"/>
                </a:lnTo>
                <a:lnTo>
                  <a:pt x="4798" y="38874"/>
                </a:lnTo>
                <a:lnTo>
                  <a:pt x="5111" y="38711"/>
                </a:lnTo>
                <a:close/>
                <a:moveTo>
                  <a:pt x="77802" y="38901"/>
                </a:moveTo>
                <a:cubicBezTo>
                  <a:pt x="77761" y="38901"/>
                  <a:pt x="77666" y="38983"/>
                  <a:pt x="77666" y="39037"/>
                </a:cubicBezTo>
                <a:cubicBezTo>
                  <a:pt x="77666" y="39105"/>
                  <a:pt x="77707" y="39173"/>
                  <a:pt x="77775" y="39214"/>
                </a:cubicBezTo>
                <a:cubicBezTo>
                  <a:pt x="77843" y="39214"/>
                  <a:pt x="77924" y="39146"/>
                  <a:pt x="78047" y="39078"/>
                </a:cubicBezTo>
                <a:cubicBezTo>
                  <a:pt x="77938" y="38983"/>
                  <a:pt x="77870" y="38901"/>
                  <a:pt x="77802" y="38901"/>
                </a:cubicBezTo>
                <a:close/>
                <a:moveTo>
                  <a:pt x="14136" y="38752"/>
                </a:moveTo>
                <a:lnTo>
                  <a:pt x="14313" y="39078"/>
                </a:lnTo>
                <a:lnTo>
                  <a:pt x="13986" y="39241"/>
                </a:lnTo>
                <a:lnTo>
                  <a:pt x="13810" y="38929"/>
                </a:lnTo>
                <a:lnTo>
                  <a:pt x="14136" y="38752"/>
                </a:lnTo>
                <a:close/>
                <a:moveTo>
                  <a:pt x="36208" y="38737"/>
                </a:moveTo>
                <a:cubicBezTo>
                  <a:pt x="36200" y="38737"/>
                  <a:pt x="36191" y="38738"/>
                  <a:pt x="36183" y="38738"/>
                </a:cubicBezTo>
                <a:cubicBezTo>
                  <a:pt x="35965" y="38765"/>
                  <a:pt x="35884" y="39037"/>
                  <a:pt x="36047" y="39187"/>
                </a:cubicBezTo>
                <a:cubicBezTo>
                  <a:pt x="36098" y="39226"/>
                  <a:pt x="36156" y="39244"/>
                  <a:pt x="36212" y="39244"/>
                </a:cubicBezTo>
                <a:cubicBezTo>
                  <a:pt x="36350" y="39244"/>
                  <a:pt x="36478" y="39137"/>
                  <a:pt x="36468" y="38983"/>
                </a:cubicBezTo>
                <a:cubicBezTo>
                  <a:pt x="36468" y="38842"/>
                  <a:pt x="36347" y="38737"/>
                  <a:pt x="36208" y="38737"/>
                </a:cubicBezTo>
                <a:close/>
                <a:moveTo>
                  <a:pt x="45249" y="38847"/>
                </a:moveTo>
                <a:lnTo>
                  <a:pt x="45249" y="38861"/>
                </a:lnTo>
                <a:cubicBezTo>
                  <a:pt x="45140" y="38861"/>
                  <a:pt x="45058" y="38956"/>
                  <a:pt x="45072" y="39065"/>
                </a:cubicBezTo>
                <a:cubicBezTo>
                  <a:pt x="45059" y="39166"/>
                  <a:pt x="45154" y="39256"/>
                  <a:pt x="45266" y="39256"/>
                </a:cubicBezTo>
                <a:cubicBezTo>
                  <a:pt x="45274" y="39256"/>
                  <a:pt x="45282" y="39256"/>
                  <a:pt x="45289" y="39255"/>
                </a:cubicBezTo>
                <a:cubicBezTo>
                  <a:pt x="45371" y="39228"/>
                  <a:pt x="45425" y="39146"/>
                  <a:pt x="45480" y="39105"/>
                </a:cubicBezTo>
                <a:cubicBezTo>
                  <a:pt x="45466" y="38929"/>
                  <a:pt x="45371" y="38847"/>
                  <a:pt x="45249" y="38847"/>
                </a:cubicBezTo>
                <a:close/>
                <a:moveTo>
                  <a:pt x="2379" y="38806"/>
                </a:moveTo>
                <a:lnTo>
                  <a:pt x="2555" y="39105"/>
                </a:lnTo>
                <a:lnTo>
                  <a:pt x="2216" y="39282"/>
                </a:lnTo>
                <a:lnTo>
                  <a:pt x="2039" y="38983"/>
                </a:lnTo>
                <a:lnTo>
                  <a:pt x="2379" y="38806"/>
                </a:lnTo>
                <a:close/>
                <a:moveTo>
                  <a:pt x="67499" y="38779"/>
                </a:moveTo>
                <a:lnTo>
                  <a:pt x="67689" y="39119"/>
                </a:lnTo>
                <a:lnTo>
                  <a:pt x="67350" y="39296"/>
                </a:lnTo>
                <a:cubicBezTo>
                  <a:pt x="67295" y="39187"/>
                  <a:pt x="67227" y="39078"/>
                  <a:pt x="67159" y="38956"/>
                </a:cubicBezTo>
                <a:lnTo>
                  <a:pt x="67499" y="38779"/>
                </a:lnTo>
                <a:close/>
                <a:moveTo>
                  <a:pt x="11404" y="38833"/>
                </a:moveTo>
                <a:lnTo>
                  <a:pt x="11581" y="39132"/>
                </a:lnTo>
                <a:lnTo>
                  <a:pt x="11268" y="39309"/>
                </a:lnTo>
                <a:lnTo>
                  <a:pt x="11091" y="38997"/>
                </a:lnTo>
                <a:lnTo>
                  <a:pt x="11404" y="38833"/>
                </a:lnTo>
                <a:close/>
                <a:moveTo>
                  <a:pt x="71483" y="38547"/>
                </a:moveTo>
                <a:cubicBezTo>
                  <a:pt x="70974" y="38547"/>
                  <a:pt x="70974" y="39310"/>
                  <a:pt x="71483" y="39310"/>
                </a:cubicBezTo>
                <a:cubicBezTo>
                  <a:pt x="71491" y="39310"/>
                  <a:pt x="71500" y="39310"/>
                  <a:pt x="71509" y="39309"/>
                </a:cubicBezTo>
                <a:cubicBezTo>
                  <a:pt x="71713" y="39309"/>
                  <a:pt x="71876" y="39146"/>
                  <a:pt x="71876" y="38942"/>
                </a:cubicBezTo>
                <a:cubicBezTo>
                  <a:pt x="71889" y="38725"/>
                  <a:pt x="71713" y="38548"/>
                  <a:pt x="71509" y="38548"/>
                </a:cubicBezTo>
                <a:cubicBezTo>
                  <a:pt x="71500" y="38548"/>
                  <a:pt x="71491" y="38547"/>
                  <a:pt x="71483" y="38547"/>
                </a:cubicBezTo>
                <a:close/>
                <a:moveTo>
                  <a:pt x="27208" y="38602"/>
                </a:moveTo>
                <a:cubicBezTo>
                  <a:pt x="27200" y="38602"/>
                  <a:pt x="27193" y="38602"/>
                  <a:pt x="27185" y="38602"/>
                </a:cubicBezTo>
                <a:cubicBezTo>
                  <a:pt x="26994" y="38602"/>
                  <a:pt x="26845" y="38765"/>
                  <a:pt x="26845" y="38956"/>
                </a:cubicBezTo>
                <a:cubicBezTo>
                  <a:pt x="26831" y="39160"/>
                  <a:pt x="26994" y="39323"/>
                  <a:pt x="27198" y="39323"/>
                </a:cubicBezTo>
                <a:cubicBezTo>
                  <a:pt x="27402" y="39309"/>
                  <a:pt x="27552" y="39160"/>
                  <a:pt x="27565" y="38956"/>
                </a:cubicBezTo>
                <a:cubicBezTo>
                  <a:pt x="27552" y="38760"/>
                  <a:pt x="27401" y="38602"/>
                  <a:pt x="27208" y="38602"/>
                </a:cubicBezTo>
                <a:close/>
                <a:moveTo>
                  <a:pt x="42530" y="38901"/>
                </a:moveTo>
                <a:cubicBezTo>
                  <a:pt x="42408" y="38901"/>
                  <a:pt x="42299" y="38997"/>
                  <a:pt x="42313" y="39119"/>
                </a:cubicBezTo>
                <a:cubicBezTo>
                  <a:pt x="42299" y="39214"/>
                  <a:pt x="42381" y="39309"/>
                  <a:pt x="42489" y="39323"/>
                </a:cubicBezTo>
                <a:cubicBezTo>
                  <a:pt x="42506" y="39326"/>
                  <a:pt x="42521" y="39327"/>
                  <a:pt x="42536" y="39327"/>
                </a:cubicBezTo>
                <a:cubicBezTo>
                  <a:pt x="42792" y="39327"/>
                  <a:pt x="42813" y="38901"/>
                  <a:pt x="42530" y="38901"/>
                </a:cubicBezTo>
                <a:close/>
                <a:moveTo>
                  <a:pt x="54288" y="38806"/>
                </a:moveTo>
                <a:cubicBezTo>
                  <a:pt x="54138" y="38806"/>
                  <a:pt x="54016" y="38915"/>
                  <a:pt x="54002" y="39065"/>
                </a:cubicBezTo>
                <a:cubicBezTo>
                  <a:pt x="54002" y="39228"/>
                  <a:pt x="54124" y="39350"/>
                  <a:pt x="54288" y="39364"/>
                </a:cubicBezTo>
                <a:cubicBezTo>
                  <a:pt x="54437" y="39364"/>
                  <a:pt x="54559" y="39241"/>
                  <a:pt x="54559" y="39105"/>
                </a:cubicBezTo>
                <a:cubicBezTo>
                  <a:pt x="54573" y="38942"/>
                  <a:pt x="54451" y="38806"/>
                  <a:pt x="54288" y="38806"/>
                </a:cubicBezTo>
                <a:close/>
                <a:moveTo>
                  <a:pt x="57047" y="38668"/>
                </a:moveTo>
                <a:cubicBezTo>
                  <a:pt x="57034" y="38668"/>
                  <a:pt x="57020" y="38668"/>
                  <a:pt x="57006" y="38670"/>
                </a:cubicBezTo>
                <a:cubicBezTo>
                  <a:pt x="56816" y="38670"/>
                  <a:pt x="56653" y="38820"/>
                  <a:pt x="56653" y="39010"/>
                </a:cubicBezTo>
                <a:cubicBezTo>
                  <a:pt x="56653" y="39200"/>
                  <a:pt x="56816" y="39364"/>
                  <a:pt x="57020" y="39364"/>
                </a:cubicBezTo>
                <a:cubicBezTo>
                  <a:pt x="57210" y="39364"/>
                  <a:pt x="57359" y="39214"/>
                  <a:pt x="57373" y="39024"/>
                </a:cubicBezTo>
                <a:cubicBezTo>
                  <a:pt x="57373" y="38834"/>
                  <a:pt x="57231" y="38668"/>
                  <a:pt x="57047" y="38668"/>
                </a:cubicBezTo>
                <a:close/>
                <a:moveTo>
                  <a:pt x="64767" y="38833"/>
                </a:moveTo>
                <a:lnTo>
                  <a:pt x="64985" y="39200"/>
                </a:lnTo>
                <a:lnTo>
                  <a:pt x="64590" y="39364"/>
                </a:lnTo>
                <a:lnTo>
                  <a:pt x="64427" y="39024"/>
                </a:lnTo>
                <a:lnTo>
                  <a:pt x="64767" y="38833"/>
                </a:lnTo>
                <a:close/>
                <a:moveTo>
                  <a:pt x="33491" y="38793"/>
                </a:moveTo>
                <a:cubicBezTo>
                  <a:pt x="33097" y="38793"/>
                  <a:pt x="33097" y="39377"/>
                  <a:pt x="33491" y="39377"/>
                </a:cubicBezTo>
                <a:cubicBezTo>
                  <a:pt x="33641" y="39377"/>
                  <a:pt x="33777" y="39255"/>
                  <a:pt x="33790" y="39105"/>
                </a:cubicBezTo>
                <a:cubicBezTo>
                  <a:pt x="33790" y="38929"/>
                  <a:pt x="33654" y="38793"/>
                  <a:pt x="33491" y="38793"/>
                </a:cubicBezTo>
                <a:close/>
                <a:moveTo>
                  <a:pt x="78645" y="39214"/>
                </a:moveTo>
                <a:cubicBezTo>
                  <a:pt x="78604" y="39228"/>
                  <a:pt x="78577" y="39268"/>
                  <a:pt x="78536" y="39309"/>
                </a:cubicBezTo>
                <a:cubicBezTo>
                  <a:pt x="78563" y="39323"/>
                  <a:pt x="78604" y="39377"/>
                  <a:pt x="78618" y="39377"/>
                </a:cubicBezTo>
                <a:cubicBezTo>
                  <a:pt x="78645" y="39377"/>
                  <a:pt x="78699" y="39336"/>
                  <a:pt x="78754" y="39296"/>
                </a:cubicBezTo>
                <a:cubicBezTo>
                  <a:pt x="78699" y="39255"/>
                  <a:pt x="78658" y="39214"/>
                  <a:pt x="78645" y="39214"/>
                </a:cubicBezTo>
                <a:close/>
                <a:moveTo>
                  <a:pt x="8645" y="38888"/>
                </a:moveTo>
                <a:lnTo>
                  <a:pt x="8821" y="39228"/>
                </a:lnTo>
                <a:lnTo>
                  <a:pt x="8522" y="39404"/>
                </a:lnTo>
                <a:lnTo>
                  <a:pt x="8346" y="39065"/>
                </a:lnTo>
                <a:lnTo>
                  <a:pt x="8645" y="38888"/>
                </a:lnTo>
                <a:close/>
                <a:moveTo>
                  <a:pt x="20443" y="38847"/>
                </a:moveTo>
                <a:lnTo>
                  <a:pt x="20647" y="39200"/>
                </a:lnTo>
                <a:lnTo>
                  <a:pt x="20280" y="39404"/>
                </a:lnTo>
                <a:lnTo>
                  <a:pt x="20076" y="39037"/>
                </a:lnTo>
                <a:lnTo>
                  <a:pt x="20443" y="38847"/>
                </a:lnTo>
                <a:close/>
                <a:moveTo>
                  <a:pt x="24480" y="38630"/>
                </a:moveTo>
                <a:cubicBezTo>
                  <a:pt x="24262" y="38630"/>
                  <a:pt x="24086" y="38806"/>
                  <a:pt x="24086" y="39010"/>
                </a:cubicBezTo>
                <a:cubicBezTo>
                  <a:pt x="24086" y="39228"/>
                  <a:pt x="24249" y="39404"/>
                  <a:pt x="24453" y="39404"/>
                </a:cubicBezTo>
                <a:cubicBezTo>
                  <a:pt x="24670" y="39404"/>
                  <a:pt x="24847" y="39241"/>
                  <a:pt x="24860" y="39024"/>
                </a:cubicBezTo>
                <a:cubicBezTo>
                  <a:pt x="24847" y="38820"/>
                  <a:pt x="24684" y="38643"/>
                  <a:pt x="24480" y="38630"/>
                </a:cubicBezTo>
                <a:close/>
                <a:moveTo>
                  <a:pt x="51528" y="38929"/>
                </a:moveTo>
                <a:cubicBezTo>
                  <a:pt x="51392" y="38942"/>
                  <a:pt x="51284" y="39065"/>
                  <a:pt x="51297" y="39200"/>
                </a:cubicBezTo>
                <a:cubicBezTo>
                  <a:pt x="51310" y="39315"/>
                  <a:pt x="51406" y="39406"/>
                  <a:pt x="51519" y="39406"/>
                </a:cubicBezTo>
                <a:cubicBezTo>
                  <a:pt x="51526" y="39406"/>
                  <a:pt x="51534" y="39405"/>
                  <a:pt x="51542" y="39404"/>
                </a:cubicBezTo>
                <a:cubicBezTo>
                  <a:pt x="51678" y="39391"/>
                  <a:pt x="51773" y="39296"/>
                  <a:pt x="51773" y="39160"/>
                </a:cubicBezTo>
                <a:cubicBezTo>
                  <a:pt x="51759" y="39037"/>
                  <a:pt x="51664" y="38942"/>
                  <a:pt x="51542" y="38929"/>
                </a:cubicBezTo>
                <a:close/>
                <a:moveTo>
                  <a:pt x="39785" y="38942"/>
                </a:moveTo>
                <a:cubicBezTo>
                  <a:pt x="39581" y="38942"/>
                  <a:pt x="39472" y="39187"/>
                  <a:pt x="39621" y="39336"/>
                </a:cubicBezTo>
                <a:cubicBezTo>
                  <a:pt x="39670" y="39385"/>
                  <a:pt x="39728" y="39406"/>
                  <a:pt x="39784" y="39406"/>
                </a:cubicBezTo>
                <a:cubicBezTo>
                  <a:pt x="39903" y="39406"/>
                  <a:pt x="40016" y="39311"/>
                  <a:pt x="40016" y="39173"/>
                </a:cubicBezTo>
                <a:cubicBezTo>
                  <a:pt x="40016" y="39051"/>
                  <a:pt x="39907" y="38942"/>
                  <a:pt x="39785" y="38942"/>
                </a:cubicBezTo>
                <a:close/>
                <a:moveTo>
                  <a:pt x="62008" y="38901"/>
                </a:moveTo>
                <a:cubicBezTo>
                  <a:pt x="62062" y="39024"/>
                  <a:pt x="62130" y="39132"/>
                  <a:pt x="62198" y="39241"/>
                </a:cubicBezTo>
                <a:lnTo>
                  <a:pt x="61886" y="39418"/>
                </a:lnTo>
                <a:cubicBezTo>
                  <a:pt x="61818" y="39296"/>
                  <a:pt x="61763" y="39187"/>
                  <a:pt x="61709" y="39078"/>
                </a:cubicBezTo>
                <a:lnTo>
                  <a:pt x="62008" y="38901"/>
                </a:lnTo>
                <a:close/>
                <a:moveTo>
                  <a:pt x="75077" y="38840"/>
                </a:moveTo>
                <a:cubicBezTo>
                  <a:pt x="74938" y="38840"/>
                  <a:pt x="74798" y="38929"/>
                  <a:pt x="74785" y="39105"/>
                </a:cubicBezTo>
                <a:cubicBezTo>
                  <a:pt x="74771" y="39316"/>
                  <a:pt x="74924" y="39421"/>
                  <a:pt x="75077" y="39421"/>
                </a:cubicBezTo>
                <a:cubicBezTo>
                  <a:pt x="75230" y="39421"/>
                  <a:pt x="75383" y="39316"/>
                  <a:pt x="75369" y="39105"/>
                </a:cubicBezTo>
                <a:cubicBezTo>
                  <a:pt x="75356" y="38929"/>
                  <a:pt x="75216" y="38840"/>
                  <a:pt x="75077" y="38840"/>
                </a:cubicBezTo>
                <a:close/>
                <a:moveTo>
                  <a:pt x="17697" y="38942"/>
                </a:moveTo>
                <a:lnTo>
                  <a:pt x="17887" y="39255"/>
                </a:lnTo>
                <a:lnTo>
                  <a:pt x="17520" y="39432"/>
                </a:lnTo>
                <a:lnTo>
                  <a:pt x="17357" y="39119"/>
                </a:lnTo>
                <a:lnTo>
                  <a:pt x="17697" y="38942"/>
                </a:lnTo>
                <a:close/>
                <a:moveTo>
                  <a:pt x="5926" y="38969"/>
                </a:moveTo>
                <a:lnTo>
                  <a:pt x="6089" y="39282"/>
                </a:lnTo>
                <a:lnTo>
                  <a:pt x="5790" y="39459"/>
                </a:lnTo>
                <a:lnTo>
                  <a:pt x="5600" y="39146"/>
                </a:lnTo>
                <a:lnTo>
                  <a:pt x="5926" y="38969"/>
                </a:lnTo>
                <a:close/>
                <a:moveTo>
                  <a:pt x="48810" y="39022"/>
                </a:moveTo>
                <a:cubicBezTo>
                  <a:pt x="48699" y="39022"/>
                  <a:pt x="48606" y="39101"/>
                  <a:pt x="48606" y="39214"/>
                </a:cubicBezTo>
                <a:cubicBezTo>
                  <a:pt x="48592" y="39336"/>
                  <a:pt x="48688" y="39445"/>
                  <a:pt x="48810" y="39459"/>
                </a:cubicBezTo>
                <a:cubicBezTo>
                  <a:pt x="48932" y="39445"/>
                  <a:pt x="49027" y="39364"/>
                  <a:pt x="49027" y="39241"/>
                </a:cubicBezTo>
                <a:cubicBezTo>
                  <a:pt x="49041" y="39132"/>
                  <a:pt x="48946" y="39024"/>
                  <a:pt x="48837" y="39024"/>
                </a:cubicBezTo>
                <a:cubicBezTo>
                  <a:pt x="48828" y="39023"/>
                  <a:pt x="48819" y="39022"/>
                  <a:pt x="48810" y="39022"/>
                </a:cubicBezTo>
                <a:close/>
                <a:moveTo>
                  <a:pt x="30746" y="38806"/>
                </a:moveTo>
                <a:cubicBezTo>
                  <a:pt x="30569" y="38806"/>
                  <a:pt x="30420" y="38956"/>
                  <a:pt x="30420" y="39132"/>
                </a:cubicBezTo>
                <a:cubicBezTo>
                  <a:pt x="30420" y="39309"/>
                  <a:pt x="30555" y="39459"/>
                  <a:pt x="30746" y="39472"/>
                </a:cubicBezTo>
                <a:cubicBezTo>
                  <a:pt x="30922" y="39459"/>
                  <a:pt x="31058" y="39323"/>
                  <a:pt x="31072" y="39146"/>
                </a:cubicBezTo>
                <a:cubicBezTo>
                  <a:pt x="31058" y="38956"/>
                  <a:pt x="30922" y="38820"/>
                  <a:pt x="30746" y="38806"/>
                </a:cubicBezTo>
                <a:close/>
                <a:moveTo>
                  <a:pt x="14952" y="38997"/>
                </a:moveTo>
                <a:lnTo>
                  <a:pt x="15128" y="39309"/>
                </a:lnTo>
                <a:lnTo>
                  <a:pt x="14816" y="39486"/>
                </a:lnTo>
                <a:lnTo>
                  <a:pt x="14639" y="39187"/>
                </a:lnTo>
                <a:lnTo>
                  <a:pt x="14952" y="38997"/>
                </a:lnTo>
                <a:close/>
                <a:moveTo>
                  <a:pt x="46078" y="39078"/>
                </a:moveTo>
                <a:cubicBezTo>
                  <a:pt x="45969" y="39092"/>
                  <a:pt x="45874" y="39187"/>
                  <a:pt x="45874" y="39309"/>
                </a:cubicBezTo>
                <a:cubicBezTo>
                  <a:pt x="45887" y="39418"/>
                  <a:pt x="45983" y="39513"/>
                  <a:pt x="46105" y="39513"/>
                </a:cubicBezTo>
                <a:cubicBezTo>
                  <a:pt x="46214" y="39499"/>
                  <a:pt x="46309" y="39404"/>
                  <a:pt x="46295" y="39282"/>
                </a:cubicBezTo>
                <a:cubicBezTo>
                  <a:pt x="46295" y="39173"/>
                  <a:pt x="46200" y="39078"/>
                  <a:pt x="46078" y="39078"/>
                </a:cubicBezTo>
                <a:close/>
                <a:moveTo>
                  <a:pt x="3208" y="39051"/>
                </a:moveTo>
                <a:lnTo>
                  <a:pt x="3371" y="39350"/>
                </a:lnTo>
                <a:lnTo>
                  <a:pt x="3031" y="39527"/>
                </a:lnTo>
                <a:lnTo>
                  <a:pt x="2868" y="39214"/>
                </a:lnTo>
                <a:lnTo>
                  <a:pt x="3208" y="39051"/>
                </a:lnTo>
                <a:close/>
                <a:moveTo>
                  <a:pt x="37039" y="39010"/>
                </a:moveTo>
                <a:cubicBezTo>
                  <a:pt x="36889" y="39010"/>
                  <a:pt x="36767" y="39146"/>
                  <a:pt x="36781" y="39296"/>
                </a:cubicBezTo>
                <a:cubicBezTo>
                  <a:pt x="36793" y="39455"/>
                  <a:pt x="36914" y="39531"/>
                  <a:pt x="37036" y="39531"/>
                </a:cubicBezTo>
                <a:cubicBezTo>
                  <a:pt x="37173" y="39531"/>
                  <a:pt x="37312" y="39435"/>
                  <a:pt x="37297" y="39255"/>
                </a:cubicBezTo>
                <a:cubicBezTo>
                  <a:pt x="37284" y="39119"/>
                  <a:pt x="37175" y="39010"/>
                  <a:pt x="37039" y="39010"/>
                </a:cubicBezTo>
                <a:close/>
                <a:moveTo>
                  <a:pt x="72324" y="38833"/>
                </a:moveTo>
                <a:cubicBezTo>
                  <a:pt x="72320" y="38833"/>
                  <a:pt x="72315" y="38833"/>
                  <a:pt x="72311" y="38833"/>
                </a:cubicBezTo>
                <a:cubicBezTo>
                  <a:pt x="72107" y="38833"/>
                  <a:pt x="71944" y="39024"/>
                  <a:pt x="71971" y="39228"/>
                </a:cubicBezTo>
                <a:lnTo>
                  <a:pt x="71971" y="39214"/>
                </a:lnTo>
                <a:cubicBezTo>
                  <a:pt x="71971" y="39404"/>
                  <a:pt x="72134" y="39554"/>
                  <a:pt x="72324" y="39554"/>
                </a:cubicBezTo>
                <a:cubicBezTo>
                  <a:pt x="72796" y="39540"/>
                  <a:pt x="72787" y="38833"/>
                  <a:pt x="72324" y="38833"/>
                </a:cubicBezTo>
                <a:close/>
                <a:moveTo>
                  <a:pt x="28022" y="38846"/>
                </a:moveTo>
                <a:cubicBezTo>
                  <a:pt x="28015" y="38846"/>
                  <a:pt x="28007" y="38847"/>
                  <a:pt x="28000" y="38847"/>
                </a:cubicBezTo>
                <a:cubicBezTo>
                  <a:pt x="27542" y="38861"/>
                  <a:pt x="27551" y="39554"/>
                  <a:pt x="28014" y="39554"/>
                </a:cubicBezTo>
                <a:cubicBezTo>
                  <a:pt x="28018" y="39554"/>
                  <a:pt x="28023" y="39554"/>
                  <a:pt x="28027" y="39554"/>
                </a:cubicBezTo>
                <a:cubicBezTo>
                  <a:pt x="28218" y="39554"/>
                  <a:pt x="28381" y="39404"/>
                  <a:pt x="28381" y="39214"/>
                </a:cubicBezTo>
                <a:cubicBezTo>
                  <a:pt x="28381" y="39018"/>
                  <a:pt x="28217" y="38846"/>
                  <a:pt x="28022" y="38846"/>
                </a:cubicBezTo>
                <a:close/>
                <a:moveTo>
                  <a:pt x="43353" y="39145"/>
                </a:moveTo>
                <a:cubicBezTo>
                  <a:pt x="43346" y="39145"/>
                  <a:pt x="43339" y="39145"/>
                  <a:pt x="43332" y="39146"/>
                </a:cubicBezTo>
                <a:lnTo>
                  <a:pt x="43319" y="39146"/>
                </a:lnTo>
                <a:cubicBezTo>
                  <a:pt x="43210" y="39160"/>
                  <a:pt x="43115" y="39255"/>
                  <a:pt x="43115" y="39364"/>
                </a:cubicBezTo>
                <a:cubicBezTo>
                  <a:pt x="43128" y="39486"/>
                  <a:pt x="43223" y="39567"/>
                  <a:pt x="43346" y="39567"/>
                </a:cubicBezTo>
                <a:cubicBezTo>
                  <a:pt x="43454" y="39567"/>
                  <a:pt x="43550" y="39459"/>
                  <a:pt x="43550" y="39350"/>
                </a:cubicBezTo>
                <a:cubicBezTo>
                  <a:pt x="43537" y="39235"/>
                  <a:pt x="43453" y="39145"/>
                  <a:pt x="43353" y="39145"/>
                </a:cubicBezTo>
                <a:close/>
                <a:moveTo>
                  <a:pt x="12219" y="39078"/>
                </a:moveTo>
                <a:lnTo>
                  <a:pt x="12396" y="39418"/>
                </a:lnTo>
                <a:lnTo>
                  <a:pt x="12097" y="39581"/>
                </a:lnTo>
                <a:lnTo>
                  <a:pt x="11920" y="39255"/>
                </a:lnTo>
                <a:lnTo>
                  <a:pt x="12219" y="39078"/>
                </a:lnTo>
                <a:close/>
                <a:moveTo>
                  <a:pt x="68328" y="38997"/>
                </a:moveTo>
                <a:lnTo>
                  <a:pt x="68532" y="39391"/>
                </a:lnTo>
                <a:lnTo>
                  <a:pt x="68165" y="39581"/>
                </a:lnTo>
                <a:lnTo>
                  <a:pt x="67989" y="39187"/>
                </a:lnTo>
                <a:lnTo>
                  <a:pt x="68328" y="38997"/>
                </a:lnTo>
                <a:close/>
                <a:moveTo>
                  <a:pt x="65599" y="39110"/>
                </a:moveTo>
                <a:cubicBezTo>
                  <a:pt x="65653" y="39218"/>
                  <a:pt x="65719" y="39338"/>
                  <a:pt x="65773" y="39445"/>
                </a:cubicBezTo>
                <a:lnTo>
                  <a:pt x="65433" y="39608"/>
                </a:lnTo>
                <a:lnTo>
                  <a:pt x="65216" y="39268"/>
                </a:lnTo>
                <a:lnTo>
                  <a:pt x="65599" y="39110"/>
                </a:lnTo>
                <a:close/>
                <a:moveTo>
                  <a:pt x="34334" y="39037"/>
                </a:moveTo>
                <a:cubicBezTo>
                  <a:pt x="34171" y="39037"/>
                  <a:pt x="34035" y="39160"/>
                  <a:pt x="34035" y="39323"/>
                </a:cubicBezTo>
                <a:cubicBezTo>
                  <a:pt x="34026" y="39500"/>
                  <a:pt x="34164" y="39620"/>
                  <a:pt x="34314" y="39620"/>
                </a:cubicBezTo>
                <a:cubicBezTo>
                  <a:pt x="34381" y="39620"/>
                  <a:pt x="34451" y="39595"/>
                  <a:pt x="34511" y="39540"/>
                </a:cubicBezTo>
                <a:cubicBezTo>
                  <a:pt x="34701" y="39364"/>
                  <a:pt x="34579" y="39051"/>
                  <a:pt x="34334" y="39037"/>
                </a:cubicBezTo>
                <a:close/>
                <a:moveTo>
                  <a:pt x="9474" y="39173"/>
                </a:moveTo>
                <a:lnTo>
                  <a:pt x="9651" y="39486"/>
                </a:lnTo>
                <a:lnTo>
                  <a:pt x="9338" y="39649"/>
                </a:lnTo>
                <a:lnTo>
                  <a:pt x="9161" y="39336"/>
                </a:lnTo>
                <a:lnTo>
                  <a:pt x="9474" y="39173"/>
                </a:lnTo>
                <a:close/>
                <a:moveTo>
                  <a:pt x="21308" y="38934"/>
                </a:moveTo>
                <a:cubicBezTo>
                  <a:pt x="21300" y="39124"/>
                  <a:pt x="21314" y="39315"/>
                  <a:pt x="21503" y="39445"/>
                </a:cubicBezTo>
                <a:lnTo>
                  <a:pt x="21109" y="39649"/>
                </a:lnTo>
                <a:lnTo>
                  <a:pt x="20864" y="39255"/>
                </a:lnTo>
                <a:cubicBezTo>
                  <a:pt x="21077" y="39255"/>
                  <a:pt x="21249" y="39121"/>
                  <a:pt x="21308" y="38934"/>
                </a:cubicBezTo>
                <a:close/>
                <a:moveTo>
                  <a:pt x="25299" y="38880"/>
                </a:moveTo>
                <a:cubicBezTo>
                  <a:pt x="25104" y="38880"/>
                  <a:pt x="24915" y="39031"/>
                  <a:pt x="24915" y="39268"/>
                </a:cubicBezTo>
                <a:cubicBezTo>
                  <a:pt x="24915" y="39472"/>
                  <a:pt x="25091" y="39649"/>
                  <a:pt x="25309" y="39649"/>
                </a:cubicBezTo>
                <a:cubicBezTo>
                  <a:pt x="25649" y="39649"/>
                  <a:pt x="25812" y="39228"/>
                  <a:pt x="25567" y="38997"/>
                </a:cubicBezTo>
                <a:cubicBezTo>
                  <a:pt x="25491" y="38916"/>
                  <a:pt x="25395" y="38880"/>
                  <a:pt x="25299" y="38880"/>
                </a:cubicBezTo>
                <a:close/>
                <a:moveTo>
                  <a:pt x="75899" y="39119"/>
                </a:moveTo>
                <a:cubicBezTo>
                  <a:pt x="75550" y="39132"/>
                  <a:pt x="75559" y="39649"/>
                  <a:pt x="75900" y="39649"/>
                </a:cubicBezTo>
                <a:cubicBezTo>
                  <a:pt x="75904" y="39649"/>
                  <a:pt x="75908" y="39649"/>
                  <a:pt x="75913" y="39649"/>
                </a:cubicBezTo>
                <a:cubicBezTo>
                  <a:pt x="76062" y="39635"/>
                  <a:pt x="76185" y="39513"/>
                  <a:pt x="76171" y="39364"/>
                </a:cubicBezTo>
                <a:cubicBezTo>
                  <a:pt x="76157" y="39228"/>
                  <a:pt x="76035" y="39119"/>
                  <a:pt x="75899" y="39119"/>
                </a:cubicBezTo>
                <a:close/>
                <a:moveTo>
                  <a:pt x="52408" y="39172"/>
                </a:moveTo>
                <a:cubicBezTo>
                  <a:pt x="52400" y="39172"/>
                  <a:pt x="52392" y="39172"/>
                  <a:pt x="52385" y="39173"/>
                </a:cubicBezTo>
                <a:cubicBezTo>
                  <a:pt x="52235" y="39173"/>
                  <a:pt x="52126" y="39296"/>
                  <a:pt x="52140" y="39432"/>
                </a:cubicBezTo>
                <a:cubicBezTo>
                  <a:pt x="52140" y="39560"/>
                  <a:pt x="52249" y="39664"/>
                  <a:pt x="52387" y="39664"/>
                </a:cubicBezTo>
                <a:cubicBezTo>
                  <a:pt x="52395" y="39664"/>
                  <a:pt x="52403" y="39663"/>
                  <a:pt x="52412" y="39663"/>
                </a:cubicBezTo>
                <a:cubicBezTo>
                  <a:pt x="52548" y="39663"/>
                  <a:pt x="52656" y="39540"/>
                  <a:pt x="52643" y="39404"/>
                </a:cubicBezTo>
                <a:cubicBezTo>
                  <a:pt x="52643" y="39276"/>
                  <a:pt x="52534" y="39172"/>
                  <a:pt x="52408" y="39172"/>
                </a:cubicBezTo>
                <a:close/>
                <a:moveTo>
                  <a:pt x="18540" y="39173"/>
                </a:moveTo>
                <a:cubicBezTo>
                  <a:pt x="18594" y="39268"/>
                  <a:pt x="18662" y="39377"/>
                  <a:pt x="18717" y="39499"/>
                </a:cubicBezTo>
                <a:lnTo>
                  <a:pt x="18350" y="39676"/>
                </a:lnTo>
                <a:lnTo>
                  <a:pt x="18186" y="39364"/>
                </a:lnTo>
                <a:lnTo>
                  <a:pt x="18540" y="39173"/>
                </a:lnTo>
                <a:close/>
                <a:moveTo>
                  <a:pt x="40626" y="39226"/>
                </a:moveTo>
                <a:cubicBezTo>
                  <a:pt x="40618" y="39226"/>
                  <a:pt x="40609" y="39227"/>
                  <a:pt x="40600" y="39228"/>
                </a:cubicBezTo>
                <a:cubicBezTo>
                  <a:pt x="40478" y="39241"/>
                  <a:pt x="40383" y="39336"/>
                  <a:pt x="40383" y="39445"/>
                </a:cubicBezTo>
                <a:cubicBezTo>
                  <a:pt x="40396" y="39581"/>
                  <a:pt x="40505" y="39676"/>
                  <a:pt x="40627" y="39676"/>
                </a:cubicBezTo>
                <a:cubicBezTo>
                  <a:pt x="40763" y="39676"/>
                  <a:pt x="40858" y="39554"/>
                  <a:pt x="40845" y="39432"/>
                </a:cubicBezTo>
                <a:cubicBezTo>
                  <a:pt x="40832" y="39305"/>
                  <a:pt x="40738" y="39226"/>
                  <a:pt x="40626" y="39226"/>
                </a:cubicBezTo>
                <a:close/>
                <a:moveTo>
                  <a:pt x="55117" y="39037"/>
                </a:moveTo>
                <a:cubicBezTo>
                  <a:pt x="54954" y="39037"/>
                  <a:pt x="54804" y="39160"/>
                  <a:pt x="54790" y="39336"/>
                </a:cubicBezTo>
                <a:cubicBezTo>
                  <a:pt x="54777" y="39513"/>
                  <a:pt x="54926" y="39676"/>
                  <a:pt x="55103" y="39676"/>
                </a:cubicBezTo>
                <a:cubicBezTo>
                  <a:pt x="55280" y="39676"/>
                  <a:pt x="55416" y="39540"/>
                  <a:pt x="55429" y="39377"/>
                </a:cubicBezTo>
                <a:cubicBezTo>
                  <a:pt x="55443" y="39200"/>
                  <a:pt x="55307" y="39037"/>
                  <a:pt x="55117" y="39037"/>
                </a:cubicBezTo>
                <a:close/>
                <a:moveTo>
                  <a:pt x="62837" y="39187"/>
                </a:moveTo>
                <a:lnTo>
                  <a:pt x="63027" y="39513"/>
                </a:lnTo>
                <a:lnTo>
                  <a:pt x="62715" y="39676"/>
                </a:lnTo>
                <a:lnTo>
                  <a:pt x="62524" y="39377"/>
                </a:lnTo>
                <a:lnTo>
                  <a:pt x="62837" y="39187"/>
                </a:lnTo>
                <a:close/>
                <a:moveTo>
                  <a:pt x="6755" y="39228"/>
                </a:moveTo>
                <a:lnTo>
                  <a:pt x="6918" y="39540"/>
                </a:lnTo>
                <a:lnTo>
                  <a:pt x="6619" y="39703"/>
                </a:lnTo>
                <a:lnTo>
                  <a:pt x="6429" y="39391"/>
                </a:lnTo>
                <a:lnTo>
                  <a:pt x="6755" y="39228"/>
                </a:lnTo>
                <a:close/>
                <a:moveTo>
                  <a:pt x="31602" y="39065"/>
                </a:moveTo>
                <a:lnTo>
                  <a:pt x="31629" y="39078"/>
                </a:lnTo>
                <a:cubicBezTo>
                  <a:pt x="31624" y="39078"/>
                  <a:pt x="31618" y="39078"/>
                  <a:pt x="31613" y="39078"/>
                </a:cubicBezTo>
                <a:cubicBezTo>
                  <a:pt x="31325" y="39078"/>
                  <a:pt x="31185" y="39422"/>
                  <a:pt x="31385" y="39622"/>
                </a:cubicBezTo>
                <a:cubicBezTo>
                  <a:pt x="31450" y="39687"/>
                  <a:pt x="31530" y="39716"/>
                  <a:pt x="31610" y="39716"/>
                </a:cubicBezTo>
                <a:cubicBezTo>
                  <a:pt x="31778" y="39716"/>
                  <a:pt x="31942" y="39585"/>
                  <a:pt x="31942" y="39391"/>
                </a:cubicBezTo>
                <a:cubicBezTo>
                  <a:pt x="31928" y="39200"/>
                  <a:pt x="31779" y="39065"/>
                  <a:pt x="31602" y="39065"/>
                </a:cubicBezTo>
                <a:close/>
                <a:moveTo>
                  <a:pt x="49639" y="39241"/>
                </a:moveTo>
                <a:cubicBezTo>
                  <a:pt x="49517" y="39255"/>
                  <a:pt x="49421" y="39364"/>
                  <a:pt x="49421" y="39486"/>
                </a:cubicBezTo>
                <a:cubicBezTo>
                  <a:pt x="49415" y="39646"/>
                  <a:pt x="49532" y="39724"/>
                  <a:pt x="49649" y="39724"/>
                </a:cubicBezTo>
                <a:cubicBezTo>
                  <a:pt x="49770" y="39724"/>
                  <a:pt x="49891" y="39639"/>
                  <a:pt x="49870" y="39472"/>
                </a:cubicBezTo>
                <a:cubicBezTo>
                  <a:pt x="49870" y="39350"/>
                  <a:pt x="49761" y="39241"/>
                  <a:pt x="49639" y="39241"/>
                </a:cubicBezTo>
                <a:close/>
                <a:moveTo>
                  <a:pt x="60119" y="39241"/>
                </a:moveTo>
                <a:cubicBezTo>
                  <a:pt x="60187" y="39350"/>
                  <a:pt x="60241" y="39459"/>
                  <a:pt x="60295" y="39567"/>
                </a:cubicBezTo>
                <a:lnTo>
                  <a:pt x="59942" y="39731"/>
                </a:lnTo>
                <a:lnTo>
                  <a:pt x="59942" y="39744"/>
                </a:lnTo>
                <a:cubicBezTo>
                  <a:pt x="59888" y="39622"/>
                  <a:pt x="59833" y="39527"/>
                  <a:pt x="59779" y="39418"/>
                </a:cubicBezTo>
                <a:lnTo>
                  <a:pt x="60119" y="39241"/>
                </a:lnTo>
                <a:close/>
                <a:moveTo>
                  <a:pt x="39499" y="39744"/>
                </a:moveTo>
                <a:cubicBezTo>
                  <a:pt x="39503" y="39744"/>
                  <a:pt x="39507" y="39744"/>
                  <a:pt x="39510" y="39744"/>
                </a:cubicBezTo>
                <a:lnTo>
                  <a:pt x="39510" y="39744"/>
                </a:lnTo>
                <a:cubicBezTo>
                  <a:pt x="39511" y="39744"/>
                  <a:pt x="39512" y="39744"/>
                  <a:pt x="39513" y="39744"/>
                </a:cubicBezTo>
                <a:close/>
                <a:moveTo>
                  <a:pt x="15767" y="39255"/>
                </a:moveTo>
                <a:lnTo>
                  <a:pt x="15944" y="39595"/>
                </a:lnTo>
                <a:lnTo>
                  <a:pt x="15631" y="39758"/>
                </a:lnTo>
                <a:lnTo>
                  <a:pt x="15468" y="39418"/>
                </a:lnTo>
                <a:lnTo>
                  <a:pt x="15767" y="39255"/>
                </a:lnTo>
                <a:close/>
                <a:moveTo>
                  <a:pt x="46928" y="39322"/>
                </a:moveTo>
                <a:cubicBezTo>
                  <a:pt x="46921" y="39322"/>
                  <a:pt x="46914" y="39322"/>
                  <a:pt x="46907" y="39323"/>
                </a:cubicBezTo>
                <a:cubicBezTo>
                  <a:pt x="46649" y="39350"/>
                  <a:pt x="46635" y="39731"/>
                  <a:pt x="46907" y="39758"/>
                </a:cubicBezTo>
                <a:cubicBezTo>
                  <a:pt x="46915" y="39759"/>
                  <a:pt x="46922" y="39759"/>
                  <a:pt x="46930" y="39759"/>
                </a:cubicBezTo>
                <a:cubicBezTo>
                  <a:pt x="47043" y="39759"/>
                  <a:pt x="47138" y="39668"/>
                  <a:pt x="47138" y="39540"/>
                </a:cubicBezTo>
                <a:cubicBezTo>
                  <a:pt x="47138" y="39425"/>
                  <a:pt x="47041" y="39322"/>
                  <a:pt x="46928" y="39322"/>
                </a:cubicBezTo>
                <a:close/>
                <a:moveTo>
                  <a:pt x="4051" y="39296"/>
                </a:moveTo>
                <a:lnTo>
                  <a:pt x="4200" y="39581"/>
                </a:lnTo>
                <a:lnTo>
                  <a:pt x="3874" y="39771"/>
                </a:lnTo>
                <a:lnTo>
                  <a:pt x="3684" y="39459"/>
                </a:lnTo>
                <a:lnTo>
                  <a:pt x="4051" y="39296"/>
                </a:lnTo>
                <a:close/>
                <a:moveTo>
                  <a:pt x="37868" y="39255"/>
                </a:moveTo>
                <a:cubicBezTo>
                  <a:pt x="37732" y="39268"/>
                  <a:pt x="37623" y="39364"/>
                  <a:pt x="37623" y="39513"/>
                </a:cubicBezTo>
                <a:cubicBezTo>
                  <a:pt x="37610" y="39649"/>
                  <a:pt x="37732" y="39771"/>
                  <a:pt x="37882" y="39771"/>
                </a:cubicBezTo>
                <a:cubicBezTo>
                  <a:pt x="38018" y="39758"/>
                  <a:pt x="38126" y="39649"/>
                  <a:pt x="38126" y="39513"/>
                </a:cubicBezTo>
                <a:cubicBezTo>
                  <a:pt x="38126" y="39377"/>
                  <a:pt x="38004" y="39268"/>
                  <a:pt x="37868" y="39255"/>
                </a:cubicBezTo>
                <a:close/>
                <a:moveTo>
                  <a:pt x="73181" y="39105"/>
                </a:moveTo>
                <a:cubicBezTo>
                  <a:pt x="72732" y="39105"/>
                  <a:pt x="72723" y="39771"/>
                  <a:pt x="73167" y="39785"/>
                </a:cubicBezTo>
                <a:cubicBezTo>
                  <a:pt x="73172" y="39785"/>
                  <a:pt x="73176" y="39785"/>
                  <a:pt x="73180" y="39785"/>
                </a:cubicBezTo>
                <a:cubicBezTo>
                  <a:pt x="73616" y="39785"/>
                  <a:pt x="73638" y="39119"/>
                  <a:pt x="73194" y="39105"/>
                </a:cubicBezTo>
                <a:cubicBezTo>
                  <a:pt x="73190" y="39105"/>
                  <a:pt x="73185" y="39105"/>
                  <a:pt x="73181" y="39105"/>
                </a:cubicBezTo>
                <a:close/>
                <a:moveTo>
                  <a:pt x="28821" y="39105"/>
                </a:moveTo>
                <a:cubicBezTo>
                  <a:pt x="28640" y="39105"/>
                  <a:pt x="28489" y="39262"/>
                  <a:pt x="28489" y="39445"/>
                </a:cubicBezTo>
                <a:cubicBezTo>
                  <a:pt x="28480" y="39659"/>
                  <a:pt x="28655" y="39803"/>
                  <a:pt x="28841" y="39803"/>
                </a:cubicBezTo>
                <a:cubicBezTo>
                  <a:pt x="28926" y="39803"/>
                  <a:pt x="29014" y="39772"/>
                  <a:pt x="29087" y="39703"/>
                </a:cubicBezTo>
                <a:cubicBezTo>
                  <a:pt x="29319" y="39486"/>
                  <a:pt x="29155" y="39105"/>
                  <a:pt x="28843" y="39105"/>
                </a:cubicBezTo>
                <a:cubicBezTo>
                  <a:pt x="28835" y="39105"/>
                  <a:pt x="28828" y="39105"/>
                  <a:pt x="28821" y="39105"/>
                </a:cubicBezTo>
                <a:close/>
                <a:moveTo>
                  <a:pt x="13062" y="39350"/>
                </a:moveTo>
                <a:lnTo>
                  <a:pt x="13225" y="39663"/>
                </a:lnTo>
                <a:lnTo>
                  <a:pt x="12926" y="39839"/>
                </a:lnTo>
                <a:lnTo>
                  <a:pt x="12750" y="39513"/>
                </a:lnTo>
                <a:lnTo>
                  <a:pt x="13062" y="39350"/>
                </a:lnTo>
                <a:close/>
                <a:moveTo>
                  <a:pt x="1291" y="39350"/>
                </a:moveTo>
                <a:lnTo>
                  <a:pt x="1454" y="39690"/>
                </a:lnTo>
                <a:lnTo>
                  <a:pt x="1142" y="39853"/>
                </a:lnTo>
                <a:lnTo>
                  <a:pt x="965" y="39513"/>
                </a:lnTo>
                <a:lnTo>
                  <a:pt x="1291" y="39350"/>
                </a:lnTo>
                <a:close/>
                <a:moveTo>
                  <a:pt x="69185" y="39255"/>
                </a:moveTo>
                <a:lnTo>
                  <a:pt x="69375" y="39649"/>
                </a:lnTo>
                <a:lnTo>
                  <a:pt x="68994" y="39853"/>
                </a:lnTo>
                <a:cubicBezTo>
                  <a:pt x="68926" y="39703"/>
                  <a:pt x="68858" y="39581"/>
                  <a:pt x="68790" y="39472"/>
                </a:cubicBezTo>
                <a:lnTo>
                  <a:pt x="69185" y="39255"/>
                </a:lnTo>
                <a:close/>
                <a:moveTo>
                  <a:pt x="35170" y="39295"/>
                </a:moveTo>
                <a:cubicBezTo>
                  <a:pt x="35163" y="39295"/>
                  <a:pt x="35157" y="39295"/>
                  <a:pt x="35150" y="39296"/>
                </a:cubicBezTo>
                <a:cubicBezTo>
                  <a:pt x="35145" y="39295"/>
                  <a:pt x="35140" y="39295"/>
                  <a:pt x="35136" y="39295"/>
                </a:cubicBezTo>
                <a:cubicBezTo>
                  <a:pt x="34769" y="39295"/>
                  <a:pt x="34760" y="39839"/>
                  <a:pt x="35122" y="39853"/>
                </a:cubicBezTo>
                <a:cubicBezTo>
                  <a:pt x="35131" y="39854"/>
                  <a:pt x="35139" y="39854"/>
                  <a:pt x="35147" y="39854"/>
                </a:cubicBezTo>
                <a:cubicBezTo>
                  <a:pt x="35299" y="39854"/>
                  <a:pt x="35421" y="39736"/>
                  <a:pt x="35421" y="39581"/>
                </a:cubicBezTo>
                <a:cubicBezTo>
                  <a:pt x="35434" y="39425"/>
                  <a:pt x="35311" y="39295"/>
                  <a:pt x="35170" y="39295"/>
                </a:cubicBezTo>
                <a:close/>
                <a:moveTo>
                  <a:pt x="76707" y="39416"/>
                </a:moveTo>
                <a:cubicBezTo>
                  <a:pt x="76436" y="39416"/>
                  <a:pt x="76429" y="39854"/>
                  <a:pt x="76717" y="39854"/>
                </a:cubicBezTo>
                <a:cubicBezTo>
                  <a:pt x="76725" y="39854"/>
                  <a:pt x="76733" y="39854"/>
                  <a:pt x="76742" y="39853"/>
                </a:cubicBezTo>
                <a:cubicBezTo>
                  <a:pt x="76864" y="39853"/>
                  <a:pt x="76973" y="39744"/>
                  <a:pt x="76959" y="39622"/>
                </a:cubicBezTo>
                <a:cubicBezTo>
                  <a:pt x="76959" y="39507"/>
                  <a:pt x="76876" y="39417"/>
                  <a:pt x="76765" y="39417"/>
                </a:cubicBezTo>
                <a:cubicBezTo>
                  <a:pt x="76757" y="39417"/>
                  <a:pt x="76750" y="39417"/>
                  <a:pt x="76742" y="39418"/>
                </a:cubicBezTo>
                <a:cubicBezTo>
                  <a:pt x="76730" y="39416"/>
                  <a:pt x="76718" y="39416"/>
                  <a:pt x="76707" y="39416"/>
                </a:cubicBezTo>
                <a:close/>
                <a:moveTo>
                  <a:pt x="44182" y="39417"/>
                </a:moveTo>
                <a:cubicBezTo>
                  <a:pt x="44175" y="39417"/>
                  <a:pt x="44168" y="39417"/>
                  <a:pt x="44161" y="39418"/>
                </a:cubicBezTo>
                <a:cubicBezTo>
                  <a:pt x="44157" y="39418"/>
                  <a:pt x="44153" y="39418"/>
                  <a:pt x="44148" y="39418"/>
                </a:cubicBezTo>
                <a:cubicBezTo>
                  <a:pt x="43875" y="39418"/>
                  <a:pt x="43853" y="39839"/>
                  <a:pt x="44134" y="39853"/>
                </a:cubicBezTo>
                <a:cubicBezTo>
                  <a:pt x="44143" y="39854"/>
                  <a:pt x="44151" y="39854"/>
                  <a:pt x="44160" y="39854"/>
                </a:cubicBezTo>
                <a:cubicBezTo>
                  <a:pt x="44284" y="39854"/>
                  <a:pt x="44380" y="39763"/>
                  <a:pt x="44392" y="39635"/>
                </a:cubicBezTo>
                <a:cubicBezTo>
                  <a:pt x="44392" y="39520"/>
                  <a:pt x="44296" y="39417"/>
                  <a:pt x="44182" y="39417"/>
                </a:cubicBezTo>
                <a:close/>
                <a:moveTo>
                  <a:pt x="66425" y="39364"/>
                </a:moveTo>
                <a:cubicBezTo>
                  <a:pt x="66507" y="39486"/>
                  <a:pt x="66561" y="39595"/>
                  <a:pt x="66602" y="39690"/>
                </a:cubicBezTo>
                <a:lnTo>
                  <a:pt x="66249" y="39866"/>
                </a:lnTo>
                <a:lnTo>
                  <a:pt x="66072" y="39554"/>
                </a:lnTo>
                <a:lnTo>
                  <a:pt x="66425" y="39364"/>
                </a:lnTo>
                <a:close/>
                <a:moveTo>
                  <a:pt x="10330" y="39377"/>
                </a:moveTo>
                <a:lnTo>
                  <a:pt x="10507" y="39717"/>
                </a:lnTo>
                <a:lnTo>
                  <a:pt x="10167" y="39894"/>
                </a:lnTo>
                <a:cubicBezTo>
                  <a:pt x="10113" y="39785"/>
                  <a:pt x="10045" y="39676"/>
                  <a:pt x="9990" y="39581"/>
                </a:cubicBezTo>
                <a:lnTo>
                  <a:pt x="10330" y="39377"/>
                </a:lnTo>
                <a:close/>
                <a:moveTo>
                  <a:pt x="26138" y="39132"/>
                </a:moveTo>
                <a:cubicBezTo>
                  <a:pt x="25621" y="39132"/>
                  <a:pt x="25621" y="39894"/>
                  <a:pt x="26138" y="39894"/>
                </a:cubicBezTo>
                <a:cubicBezTo>
                  <a:pt x="26641" y="39894"/>
                  <a:pt x="26641" y="39132"/>
                  <a:pt x="26138" y="39132"/>
                </a:cubicBezTo>
                <a:close/>
                <a:moveTo>
                  <a:pt x="70440" y="39110"/>
                </a:moveTo>
                <a:cubicBezTo>
                  <a:pt x="70334" y="39110"/>
                  <a:pt x="70234" y="39153"/>
                  <a:pt x="70163" y="39241"/>
                </a:cubicBezTo>
                <a:cubicBezTo>
                  <a:pt x="70109" y="39309"/>
                  <a:pt x="70055" y="39391"/>
                  <a:pt x="70014" y="39459"/>
                </a:cubicBezTo>
                <a:cubicBezTo>
                  <a:pt x="70027" y="39527"/>
                  <a:pt x="70055" y="39608"/>
                  <a:pt x="70095" y="39676"/>
                </a:cubicBezTo>
                <a:cubicBezTo>
                  <a:pt x="70153" y="39814"/>
                  <a:pt x="70287" y="39903"/>
                  <a:pt x="70434" y="39903"/>
                </a:cubicBezTo>
                <a:cubicBezTo>
                  <a:pt x="70462" y="39903"/>
                  <a:pt x="70489" y="39900"/>
                  <a:pt x="70517" y="39894"/>
                </a:cubicBezTo>
                <a:cubicBezTo>
                  <a:pt x="70897" y="39826"/>
                  <a:pt x="70952" y="39309"/>
                  <a:pt x="70612" y="39146"/>
                </a:cubicBezTo>
                <a:cubicBezTo>
                  <a:pt x="70555" y="39122"/>
                  <a:pt x="70496" y="39110"/>
                  <a:pt x="70440" y="39110"/>
                </a:cubicBezTo>
                <a:close/>
                <a:moveTo>
                  <a:pt x="22115" y="39309"/>
                </a:moveTo>
                <a:cubicBezTo>
                  <a:pt x="22167" y="39454"/>
                  <a:pt x="22169" y="39650"/>
                  <a:pt x="22391" y="39687"/>
                </a:cubicBezTo>
                <a:lnTo>
                  <a:pt x="22391" y="39687"/>
                </a:lnTo>
                <a:lnTo>
                  <a:pt x="21924" y="39907"/>
                </a:lnTo>
                <a:cubicBezTo>
                  <a:pt x="21843" y="39785"/>
                  <a:pt x="21761" y="39649"/>
                  <a:pt x="21693" y="39540"/>
                </a:cubicBezTo>
                <a:lnTo>
                  <a:pt x="22115" y="39309"/>
                </a:lnTo>
                <a:close/>
                <a:moveTo>
                  <a:pt x="63666" y="39432"/>
                </a:moveTo>
                <a:cubicBezTo>
                  <a:pt x="63734" y="39554"/>
                  <a:pt x="63789" y="39649"/>
                  <a:pt x="63843" y="39744"/>
                </a:cubicBezTo>
                <a:lnTo>
                  <a:pt x="63530" y="39907"/>
                </a:lnTo>
                <a:lnTo>
                  <a:pt x="63354" y="39608"/>
                </a:lnTo>
                <a:lnTo>
                  <a:pt x="63666" y="39432"/>
                </a:lnTo>
                <a:close/>
                <a:moveTo>
                  <a:pt x="41428" y="39468"/>
                </a:moveTo>
                <a:cubicBezTo>
                  <a:pt x="41321" y="39468"/>
                  <a:pt x="41224" y="39556"/>
                  <a:pt x="41212" y="39676"/>
                </a:cubicBezTo>
                <a:cubicBezTo>
                  <a:pt x="41198" y="39798"/>
                  <a:pt x="41293" y="39907"/>
                  <a:pt x="41429" y="39921"/>
                </a:cubicBezTo>
                <a:cubicBezTo>
                  <a:pt x="41552" y="39921"/>
                  <a:pt x="41674" y="39826"/>
                  <a:pt x="41674" y="39703"/>
                </a:cubicBezTo>
                <a:cubicBezTo>
                  <a:pt x="41674" y="39581"/>
                  <a:pt x="41592" y="39486"/>
                  <a:pt x="41470" y="39472"/>
                </a:cubicBezTo>
                <a:cubicBezTo>
                  <a:pt x="41456" y="39469"/>
                  <a:pt x="41442" y="39468"/>
                  <a:pt x="41428" y="39468"/>
                </a:cubicBezTo>
                <a:close/>
                <a:moveTo>
                  <a:pt x="7585" y="39472"/>
                </a:moveTo>
                <a:lnTo>
                  <a:pt x="7748" y="39785"/>
                </a:lnTo>
                <a:lnTo>
                  <a:pt x="7449" y="39948"/>
                </a:lnTo>
                <a:lnTo>
                  <a:pt x="7258" y="39635"/>
                </a:lnTo>
                <a:lnTo>
                  <a:pt x="7585" y="39472"/>
                </a:lnTo>
                <a:close/>
                <a:moveTo>
                  <a:pt x="53227" y="39391"/>
                </a:moveTo>
                <a:cubicBezTo>
                  <a:pt x="53078" y="39391"/>
                  <a:pt x="52955" y="39499"/>
                  <a:pt x="52942" y="39635"/>
                </a:cubicBezTo>
                <a:lnTo>
                  <a:pt x="52942" y="39649"/>
                </a:lnTo>
                <a:cubicBezTo>
                  <a:pt x="52928" y="39812"/>
                  <a:pt x="53051" y="39948"/>
                  <a:pt x="53214" y="39948"/>
                </a:cubicBezTo>
                <a:cubicBezTo>
                  <a:pt x="53363" y="39948"/>
                  <a:pt x="53486" y="39839"/>
                  <a:pt x="53499" y="39690"/>
                </a:cubicBezTo>
                <a:cubicBezTo>
                  <a:pt x="53513" y="39540"/>
                  <a:pt x="53390" y="39404"/>
                  <a:pt x="53227" y="39391"/>
                </a:cubicBezTo>
                <a:close/>
                <a:moveTo>
                  <a:pt x="32417" y="39309"/>
                </a:moveTo>
                <a:cubicBezTo>
                  <a:pt x="32413" y="39309"/>
                  <a:pt x="32409" y="39309"/>
                  <a:pt x="32404" y="39309"/>
                </a:cubicBezTo>
                <a:cubicBezTo>
                  <a:pt x="31987" y="39323"/>
                  <a:pt x="32009" y="39948"/>
                  <a:pt x="32418" y="39948"/>
                </a:cubicBezTo>
                <a:cubicBezTo>
                  <a:pt x="32422" y="39948"/>
                  <a:pt x="32427" y="39948"/>
                  <a:pt x="32431" y="39948"/>
                </a:cubicBezTo>
                <a:cubicBezTo>
                  <a:pt x="32848" y="39921"/>
                  <a:pt x="32826" y="39309"/>
                  <a:pt x="32417" y="39309"/>
                </a:cubicBezTo>
                <a:close/>
                <a:moveTo>
                  <a:pt x="50475" y="39485"/>
                </a:moveTo>
                <a:cubicBezTo>
                  <a:pt x="50468" y="39485"/>
                  <a:pt x="50461" y="39485"/>
                  <a:pt x="50454" y="39486"/>
                </a:cubicBezTo>
                <a:cubicBezTo>
                  <a:pt x="50332" y="39486"/>
                  <a:pt x="50223" y="39581"/>
                  <a:pt x="50210" y="39717"/>
                </a:cubicBezTo>
                <a:cubicBezTo>
                  <a:pt x="50210" y="39853"/>
                  <a:pt x="50332" y="39962"/>
                  <a:pt x="50468" y="39962"/>
                </a:cubicBezTo>
                <a:cubicBezTo>
                  <a:pt x="50590" y="39962"/>
                  <a:pt x="50699" y="39866"/>
                  <a:pt x="50699" y="39731"/>
                </a:cubicBezTo>
                <a:cubicBezTo>
                  <a:pt x="50712" y="39602"/>
                  <a:pt x="50603" y="39485"/>
                  <a:pt x="50475" y="39485"/>
                </a:cubicBezTo>
                <a:close/>
                <a:moveTo>
                  <a:pt x="55948" y="39238"/>
                </a:moveTo>
                <a:cubicBezTo>
                  <a:pt x="55766" y="39238"/>
                  <a:pt x="55588" y="39377"/>
                  <a:pt x="55579" y="39595"/>
                </a:cubicBezTo>
                <a:cubicBezTo>
                  <a:pt x="55579" y="39785"/>
                  <a:pt x="55728" y="39948"/>
                  <a:pt x="55919" y="39962"/>
                </a:cubicBezTo>
                <a:cubicBezTo>
                  <a:pt x="55924" y="39962"/>
                  <a:pt x="55930" y="39962"/>
                  <a:pt x="55936" y="39962"/>
                </a:cubicBezTo>
                <a:cubicBezTo>
                  <a:pt x="56251" y="39962"/>
                  <a:pt x="56418" y="39590"/>
                  <a:pt x="56204" y="39350"/>
                </a:cubicBezTo>
                <a:cubicBezTo>
                  <a:pt x="56132" y="39273"/>
                  <a:pt x="56039" y="39238"/>
                  <a:pt x="55948" y="39238"/>
                </a:cubicBezTo>
                <a:close/>
                <a:moveTo>
                  <a:pt x="19355" y="39418"/>
                </a:moveTo>
                <a:lnTo>
                  <a:pt x="19532" y="39771"/>
                </a:lnTo>
                <a:lnTo>
                  <a:pt x="19165" y="40002"/>
                </a:lnTo>
                <a:lnTo>
                  <a:pt x="19016" y="39608"/>
                </a:lnTo>
                <a:lnTo>
                  <a:pt x="19355" y="39418"/>
                </a:lnTo>
                <a:close/>
                <a:moveTo>
                  <a:pt x="16610" y="39527"/>
                </a:moveTo>
                <a:lnTo>
                  <a:pt x="16786" y="39853"/>
                </a:lnTo>
                <a:lnTo>
                  <a:pt x="16460" y="40016"/>
                </a:lnTo>
                <a:cubicBezTo>
                  <a:pt x="16406" y="39907"/>
                  <a:pt x="16352" y="39812"/>
                  <a:pt x="16284" y="39690"/>
                </a:cubicBezTo>
                <a:lnTo>
                  <a:pt x="16610" y="39527"/>
                </a:lnTo>
                <a:close/>
                <a:moveTo>
                  <a:pt x="38709" y="39512"/>
                </a:moveTo>
                <a:cubicBezTo>
                  <a:pt x="38701" y="39512"/>
                  <a:pt x="38692" y="39512"/>
                  <a:pt x="38684" y="39513"/>
                </a:cubicBezTo>
                <a:cubicBezTo>
                  <a:pt x="38548" y="39513"/>
                  <a:pt x="38439" y="39635"/>
                  <a:pt x="38439" y="39771"/>
                </a:cubicBezTo>
                <a:lnTo>
                  <a:pt x="38453" y="39771"/>
                </a:lnTo>
                <a:cubicBezTo>
                  <a:pt x="38453" y="39907"/>
                  <a:pt x="38561" y="40016"/>
                  <a:pt x="38711" y="40016"/>
                </a:cubicBezTo>
                <a:cubicBezTo>
                  <a:pt x="39029" y="40003"/>
                  <a:pt x="39024" y="39512"/>
                  <a:pt x="38709" y="39512"/>
                </a:cubicBezTo>
                <a:close/>
                <a:moveTo>
                  <a:pt x="73985" y="39362"/>
                </a:moveTo>
                <a:cubicBezTo>
                  <a:pt x="73556" y="39362"/>
                  <a:pt x="73561" y="40017"/>
                  <a:pt x="73998" y="40017"/>
                </a:cubicBezTo>
                <a:cubicBezTo>
                  <a:pt x="74006" y="40017"/>
                  <a:pt x="74015" y="40016"/>
                  <a:pt x="74023" y="40016"/>
                </a:cubicBezTo>
                <a:cubicBezTo>
                  <a:pt x="74431" y="39989"/>
                  <a:pt x="74431" y="39391"/>
                  <a:pt x="74023" y="39364"/>
                </a:cubicBezTo>
                <a:cubicBezTo>
                  <a:pt x="74010" y="39362"/>
                  <a:pt x="73998" y="39362"/>
                  <a:pt x="73985" y="39362"/>
                </a:cubicBezTo>
                <a:close/>
                <a:moveTo>
                  <a:pt x="4866" y="39540"/>
                </a:moveTo>
                <a:lnTo>
                  <a:pt x="5029" y="39866"/>
                </a:lnTo>
                <a:lnTo>
                  <a:pt x="4689" y="40030"/>
                </a:lnTo>
                <a:lnTo>
                  <a:pt x="4526" y="39690"/>
                </a:lnTo>
                <a:lnTo>
                  <a:pt x="4866" y="39540"/>
                </a:lnTo>
                <a:close/>
                <a:moveTo>
                  <a:pt x="47748" y="39593"/>
                </a:moveTo>
                <a:cubicBezTo>
                  <a:pt x="47740" y="39593"/>
                  <a:pt x="47731" y="39594"/>
                  <a:pt x="47722" y="39595"/>
                </a:cubicBezTo>
                <a:cubicBezTo>
                  <a:pt x="47600" y="39595"/>
                  <a:pt x="47505" y="39717"/>
                  <a:pt x="47519" y="39839"/>
                </a:cubicBezTo>
                <a:cubicBezTo>
                  <a:pt x="47519" y="39962"/>
                  <a:pt x="47627" y="40043"/>
                  <a:pt x="47750" y="40043"/>
                </a:cubicBezTo>
                <a:cubicBezTo>
                  <a:pt x="47872" y="40043"/>
                  <a:pt x="47981" y="39934"/>
                  <a:pt x="47967" y="39798"/>
                </a:cubicBezTo>
                <a:cubicBezTo>
                  <a:pt x="47967" y="39684"/>
                  <a:pt x="47872" y="39593"/>
                  <a:pt x="47748" y="39593"/>
                </a:cubicBezTo>
                <a:close/>
                <a:moveTo>
                  <a:pt x="60948" y="39499"/>
                </a:moveTo>
                <a:cubicBezTo>
                  <a:pt x="61016" y="39608"/>
                  <a:pt x="61084" y="39717"/>
                  <a:pt x="61152" y="39839"/>
                </a:cubicBezTo>
                <a:lnTo>
                  <a:pt x="60785" y="40043"/>
                </a:lnTo>
                <a:lnTo>
                  <a:pt x="60622" y="39676"/>
                </a:lnTo>
                <a:lnTo>
                  <a:pt x="60948" y="39499"/>
                </a:lnTo>
                <a:close/>
                <a:moveTo>
                  <a:pt x="77557" y="39635"/>
                </a:moveTo>
                <a:cubicBezTo>
                  <a:pt x="77476" y="39744"/>
                  <a:pt x="77408" y="39812"/>
                  <a:pt x="77381" y="39880"/>
                </a:cubicBezTo>
                <a:cubicBezTo>
                  <a:pt x="77368" y="39969"/>
                  <a:pt x="77462" y="40058"/>
                  <a:pt x="77564" y="40058"/>
                </a:cubicBezTo>
                <a:cubicBezTo>
                  <a:pt x="77571" y="40058"/>
                  <a:pt x="77578" y="40058"/>
                  <a:pt x="77585" y="40057"/>
                </a:cubicBezTo>
                <a:cubicBezTo>
                  <a:pt x="77680" y="40030"/>
                  <a:pt x="77748" y="39962"/>
                  <a:pt x="77734" y="39866"/>
                </a:cubicBezTo>
                <a:cubicBezTo>
                  <a:pt x="77707" y="39798"/>
                  <a:pt x="77639" y="39744"/>
                  <a:pt x="77557" y="39635"/>
                </a:cubicBezTo>
                <a:close/>
                <a:moveTo>
                  <a:pt x="13878" y="39595"/>
                </a:moveTo>
                <a:lnTo>
                  <a:pt x="14054" y="39907"/>
                </a:lnTo>
                <a:lnTo>
                  <a:pt x="13742" y="40070"/>
                </a:lnTo>
                <a:lnTo>
                  <a:pt x="13552" y="39771"/>
                </a:lnTo>
                <a:lnTo>
                  <a:pt x="13878" y="39595"/>
                </a:lnTo>
                <a:close/>
                <a:moveTo>
                  <a:pt x="23386" y="39209"/>
                </a:moveTo>
                <a:cubicBezTo>
                  <a:pt x="23231" y="39209"/>
                  <a:pt x="23084" y="39301"/>
                  <a:pt x="23012" y="39445"/>
                </a:cubicBezTo>
                <a:cubicBezTo>
                  <a:pt x="22944" y="39608"/>
                  <a:pt x="22998" y="39798"/>
                  <a:pt x="23134" y="39907"/>
                </a:cubicBezTo>
                <a:cubicBezTo>
                  <a:pt x="23202" y="39962"/>
                  <a:pt x="23284" y="40016"/>
                  <a:pt x="23352" y="40070"/>
                </a:cubicBezTo>
                <a:cubicBezTo>
                  <a:pt x="23406" y="40030"/>
                  <a:pt x="23474" y="39989"/>
                  <a:pt x="23542" y="39962"/>
                </a:cubicBezTo>
                <a:cubicBezTo>
                  <a:pt x="23705" y="39880"/>
                  <a:pt x="23800" y="39717"/>
                  <a:pt x="23773" y="39540"/>
                </a:cubicBezTo>
                <a:cubicBezTo>
                  <a:pt x="23746" y="39364"/>
                  <a:pt x="23610" y="39241"/>
                  <a:pt x="23447" y="39214"/>
                </a:cubicBezTo>
                <a:cubicBezTo>
                  <a:pt x="23427" y="39211"/>
                  <a:pt x="23406" y="39209"/>
                  <a:pt x="23386" y="39209"/>
                </a:cubicBezTo>
                <a:close/>
                <a:moveTo>
                  <a:pt x="29686" y="39377"/>
                </a:moveTo>
                <a:lnTo>
                  <a:pt x="29686" y="39377"/>
                </a:lnTo>
                <a:cubicBezTo>
                  <a:pt x="29237" y="39391"/>
                  <a:pt x="29223" y="40030"/>
                  <a:pt x="29658" y="40070"/>
                </a:cubicBezTo>
                <a:cubicBezTo>
                  <a:pt x="30093" y="40057"/>
                  <a:pt x="30120" y="39418"/>
                  <a:pt x="29686" y="39377"/>
                </a:cubicBezTo>
                <a:close/>
                <a:moveTo>
                  <a:pt x="58218" y="39492"/>
                </a:moveTo>
                <a:lnTo>
                  <a:pt x="58379" y="39921"/>
                </a:lnTo>
                <a:lnTo>
                  <a:pt x="58066" y="40084"/>
                </a:lnTo>
                <a:lnTo>
                  <a:pt x="57808" y="39703"/>
                </a:lnTo>
                <a:lnTo>
                  <a:pt x="58218" y="39492"/>
                </a:lnTo>
                <a:close/>
                <a:moveTo>
                  <a:pt x="2107" y="39622"/>
                </a:moveTo>
                <a:lnTo>
                  <a:pt x="2284" y="39934"/>
                </a:lnTo>
                <a:lnTo>
                  <a:pt x="1971" y="40098"/>
                </a:lnTo>
                <a:lnTo>
                  <a:pt x="1794" y="39798"/>
                </a:lnTo>
                <a:lnTo>
                  <a:pt x="2107" y="39622"/>
                </a:lnTo>
                <a:close/>
                <a:moveTo>
                  <a:pt x="35956" y="39539"/>
                </a:moveTo>
                <a:cubicBezTo>
                  <a:pt x="35805" y="39539"/>
                  <a:pt x="35694" y="39670"/>
                  <a:pt x="35707" y="39826"/>
                </a:cubicBezTo>
                <a:cubicBezTo>
                  <a:pt x="35707" y="39975"/>
                  <a:pt x="35829" y="40098"/>
                  <a:pt x="35979" y="40098"/>
                </a:cubicBezTo>
                <a:cubicBezTo>
                  <a:pt x="36128" y="40098"/>
                  <a:pt x="36264" y="39962"/>
                  <a:pt x="36264" y="39812"/>
                </a:cubicBezTo>
                <a:cubicBezTo>
                  <a:pt x="36251" y="39663"/>
                  <a:pt x="36128" y="39540"/>
                  <a:pt x="35979" y="39540"/>
                </a:cubicBezTo>
                <a:cubicBezTo>
                  <a:pt x="35971" y="39540"/>
                  <a:pt x="35964" y="39539"/>
                  <a:pt x="35956" y="39539"/>
                </a:cubicBezTo>
                <a:close/>
                <a:moveTo>
                  <a:pt x="44981" y="39661"/>
                </a:moveTo>
                <a:cubicBezTo>
                  <a:pt x="44856" y="39661"/>
                  <a:pt x="44759" y="39765"/>
                  <a:pt x="44759" y="39880"/>
                </a:cubicBezTo>
                <a:cubicBezTo>
                  <a:pt x="44759" y="40007"/>
                  <a:pt x="44855" y="40099"/>
                  <a:pt x="44978" y="40099"/>
                </a:cubicBezTo>
                <a:cubicBezTo>
                  <a:pt x="44987" y="40099"/>
                  <a:pt x="44995" y="40098"/>
                  <a:pt x="45004" y="40098"/>
                </a:cubicBezTo>
                <a:cubicBezTo>
                  <a:pt x="45010" y="40098"/>
                  <a:pt x="45017" y="40099"/>
                  <a:pt x="45023" y="40099"/>
                </a:cubicBezTo>
                <a:cubicBezTo>
                  <a:pt x="45137" y="40099"/>
                  <a:pt x="45234" y="39983"/>
                  <a:pt x="45221" y="39866"/>
                </a:cubicBezTo>
                <a:cubicBezTo>
                  <a:pt x="45221" y="39744"/>
                  <a:pt x="45113" y="39663"/>
                  <a:pt x="45004" y="39663"/>
                </a:cubicBezTo>
                <a:cubicBezTo>
                  <a:pt x="44996" y="39662"/>
                  <a:pt x="44989" y="39661"/>
                  <a:pt x="44981" y="39661"/>
                </a:cubicBezTo>
                <a:close/>
                <a:moveTo>
                  <a:pt x="67255" y="39608"/>
                </a:moveTo>
                <a:cubicBezTo>
                  <a:pt x="67322" y="39717"/>
                  <a:pt x="67390" y="39826"/>
                  <a:pt x="67458" y="39934"/>
                </a:cubicBezTo>
                <a:lnTo>
                  <a:pt x="67078" y="40111"/>
                </a:lnTo>
                <a:lnTo>
                  <a:pt x="66915" y="39798"/>
                </a:lnTo>
                <a:lnTo>
                  <a:pt x="67255" y="39608"/>
                </a:lnTo>
                <a:close/>
                <a:moveTo>
                  <a:pt x="11159" y="39649"/>
                </a:moveTo>
                <a:lnTo>
                  <a:pt x="11322" y="39948"/>
                </a:lnTo>
                <a:lnTo>
                  <a:pt x="10983" y="40125"/>
                </a:lnTo>
                <a:lnTo>
                  <a:pt x="10819" y="39812"/>
                </a:lnTo>
                <a:lnTo>
                  <a:pt x="11159" y="39649"/>
                </a:lnTo>
                <a:close/>
                <a:moveTo>
                  <a:pt x="71264" y="39364"/>
                </a:moveTo>
                <a:cubicBezTo>
                  <a:pt x="70911" y="39377"/>
                  <a:pt x="70748" y="39798"/>
                  <a:pt x="70992" y="40030"/>
                </a:cubicBezTo>
                <a:cubicBezTo>
                  <a:pt x="71071" y="40108"/>
                  <a:pt x="71168" y="40143"/>
                  <a:pt x="71264" y="40143"/>
                </a:cubicBezTo>
                <a:cubicBezTo>
                  <a:pt x="71465" y="40143"/>
                  <a:pt x="71658" y="39988"/>
                  <a:pt x="71658" y="39758"/>
                </a:cubicBezTo>
                <a:cubicBezTo>
                  <a:pt x="71645" y="39540"/>
                  <a:pt x="71468" y="39364"/>
                  <a:pt x="71264" y="39364"/>
                </a:cubicBezTo>
                <a:close/>
                <a:moveTo>
                  <a:pt x="26964" y="39417"/>
                </a:moveTo>
                <a:cubicBezTo>
                  <a:pt x="26956" y="39417"/>
                  <a:pt x="26948" y="39417"/>
                  <a:pt x="26940" y="39418"/>
                </a:cubicBezTo>
                <a:cubicBezTo>
                  <a:pt x="26736" y="39418"/>
                  <a:pt x="26573" y="39595"/>
                  <a:pt x="26586" y="39798"/>
                </a:cubicBezTo>
                <a:cubicBezTo>
                  <a:pt x="26586" y="39994"/>
                  <a:pt x="26750" y="40153"/>
                  <a:pt x="26943" y="40153"/>
                </a:cubicBezTo>
                <a:cubicBezTo>
                  <a:pt x="26951" y="40153"/>
                  <a:pt x="26959" y="40152"/>
                  <a:pt x="26967" y="40152"/>
                </a:cubicBezTo>
                <a:cubicBezTo>
                  <a:pt x="27171" y="40138"/>
                  <a:pt x="27320" y="39975"/>
                  <a:pt x="27320" y="39771"/>
                </a:cubicBezTo>
                <a:cubicBezTo>
                  <a:pt x="27307" y="39575"/>
                  <a:pt x="27156" y="39417"/>
                  <a:pt x="26964" y="39417"/>
                </a:cubicBezTo>
                <a:close/>
                <a:moveTo>
                  <a:pt x="42283" y="39716"/>
                </a:moveTo>
                <a:cubicBezTo>
                  <a:pt x="42275" y="39716"/>
                  <a:pt x="42267" y="39716"/>
                  <a:pt x="42258" y="39717"/>
                </a:cubicBezTo>
                <a:cubicBezTo>
                  <a:pt x="42122" y="39717"/>
                  <a:pt x="42027" y="39826"/>
                  <a:pt x="42041" y="39948"/>
                </a:cubicBezTo>
                <a:cubicBezTo>
                  <a:pt x="42041" y="40075"/>
                  <a:pt x="42148" y="40167"/>
                  <a:pt x="42262" y="40167"/>
                </a:cubicBezTo>
                <a:cubicBezTo>
                  <a:pt x="42270" y="40167"/>
                  <a:pt x="42278" y="40166"/>
                  <a:pt x="42286" y="40165"/>
                </a:cubicBezTo>
                <a:cubicBezTo>
                  <a:pt x="42576" y="40152"/>
                  <a:pt x="42559" y="39716"/>
                  <a:pt x="42283" y="39716"/>
                </a:cubicBezTo>
                <a:close/>
                <a:moveTo>
                  <a:pt x="64495" y="39676"/>
                </a:moveTo>
                <a:lnTo>
                  <a:pt x="64672" y="40016"/>
                </a:lnTo>
                <a:lnTo>
                  <a:pt x="64359" y="40193"/>
                </a:lnTo>
                <a:lnTo>
                  <a:pt x="64183" y="39853"/>
                </a:lnTo>
                <a:lnTo>
                  <a:pt x="64495" y="39676"/>
                </a:lnTo>
                <a:close/>
                <a:moveTo>
                  <a:pt x="8400" y="39717"/>
                </a:moveTo>
                <a:lnTo>
                  <a:pt x="8577" y="40043"/>
                </a:lnTo>
                <a:lnTo>
                  <a:pt x="8278" y="40220"/>
                </a:lnTo>
                <a:lnTo>
                  <a:pt x="8087" y="39880"/>
                </a:lnTo>
                <a:lnTo>
                  <a:pt x="8400" y="39717"/>
                </a:lnTo>
                <a:close/>
                <a:moveTo>
                  <a:pt x="20198" y="39676"/>
                </a:moveTo>
                <a:lnTo>
                  <a:pt x="20375" y="40030"/>
                </a:lnTo>
                <a:lnTo>
                  <a:pt x="20035" y="40220"/>
                </a:lnTo>
                <a:lnTo>
                  <a:pt x="19845" y="39880"/>
                </a:lnTo>
                <a:lnTo>
                  <a:pt x="20198" y="39676"/>
                </a:lnTo>
                <a:close/>
                <a:moveTo>
                  <a:pt x="78359" y="40030"/>
                </a:moveTo>
                <a:cubicBezTo>
                  <a:pt x="78332" y="40030"/>
                  <a:pt x="78278" y="40084"/>
                  <a:pt x="78278" y="40111"/>
                </a:cubicBezTo>
                <a:cubicBezTo>
                  <a:pt x="78278" y="40152"/>
                  <a:pt x="78332" y="40220"/>
                  <a:pt x="78359" y="40220"/>
                </a:cubicBezTo>
                <a:cubicBezTo>
                  <a:pt x="78373" y="40206"/>
                  <a:pt x="78441" y="40165"/>
                  <a:pt x="78523" y="40125"/>
                </a:cubicBezTo>
                <a:cubicBezTo>
                  <a:pt x="78468" y="40084"/>
                  <a:pt x="78427" y="40030"/>
                  <a:pt x="78373" y="40030"/>
                </a:cubicBezTo>
                <a:close/>
                <a:moveTo>
                  <a:pt x="54043" y="39595"/>
                </a:moveTo>
                <a:cubicBezTo>
                  <a:pt x="53853" y="39595"/>
                  <a:pt x="53717" y="39758"/>
                  <a:pt x="53730" y="39934"/>
                </a:cubicBezTo>
                <a:cubicBezTo>
                  <a:pt x="53743" y="40102"/>
                  <a:pt x="53879" y="40221"/>
                  <a:pt x="54032" y="40221"/>
                </a:cubicBezTo>
                <a:cubicBezTo>
                  <a:pt x="54040" y="40221"/>
                  <a:pt x="54048" y="40221"/>
                  <a:pt x="54056" y="40220"/>
                </a:cubicBezTo>
                <a:cubicBezTo>
                  <a:pt x="54233" y="40206"/>
                  <a:pt x="54369" y="40057"/>
                  <a:pt x="54355" y="39894"/>
                </a:cubicBezTo>
                <a:cubicBezTo>
                  <a:pt x="54342" y="39731"/>
                  <a:pt x="54206" y="39595"/>
                  <a:pt x="54043" y="39595"/>
                </a:cubicBezTo>
                <a:close/>
                <a:moveTo>
                  <a:pt x="33260" y="39595"/>
                </a:moveTo>
                <a:cubicBezTo>
                  <a:pt x="32880" y="39608"/>
                  <a:pt x="32853" y="40179"/>
                  <a:pt x="33233" y="40220"/>
                </a:cubicBezTo>
                <a:cubicBezTo>
                  <a:pt x="33246" y="40221"/>
                  <a:pt x="33259" y="40222"/>
                  <a:pt x="33271" y="40222"/>
                </a:cubicBezTo>
                <a:cubicBezTo>
                  <a:pt x="33669" y="40222"/>
                  <a:pt x="33682" y="39595"/>
                  <a:pt x="33260" y="39595"/>
                </a:cubicBezTo>
                <a:close/>
                <a:moveTo>
                  <a:pt x="56767" y="39454"/>
                </a:moveTo>
                <a:cubicBezTo>
                  <a:pt x="56728" y="39454"/>
                  <a:pt x="56690" y="39460"/>
                  <a:pt x="56653" y="39472"/>
                </a:cubicBezTo>
                <a:cubicBezTo>
                  <a:pt x="56503" y="39513"/>
                  <a:pt x="56394" y="39649"/>
                  <a:pt x="56381" y="39798"/>
                </a:cubicBezTo>
                <a:cubicBezTo>
                  <a:pt x="56367" y="39975"/>
                  <a:pt x="56462" y="40125"/>
                  <a:pt x="56612" y="40193"/>
                </a:cubicBezTo>
                <a:cubicBezTo>
                  <a:pt x="56663" y="40214"/>
                  <a:pt x="56716" y="40225"/>
                  <a:pt x="56769" y="40225"/>
                </a:cubicBezTo>
                <a:cubicBezTo>
                  <a:pt x="56886" y="40225"/>
                  <a:pt x="56999" y="40173"/>
                  <a:pt x="57074" y="40070"/>
                </a:cubicBezTo>
                <a:cubicBezTo>
                  <a:pt x="57113" y="40004"/>
                  <a:pt x="57166" y="39926"/>
                  <a:pt x="57206" y="39847"/>
                </a:cubicBezTo>
                <a:lnTo>
                  <a:pt x="57206" y="39847"/>
                </a:lnTo>
                <a:cubicBezTo>
                  <a:pt x="57207" y="39849"/>
                  <a:pt x="57209" y="39851"/>
                  <a:pt x="57210" y="39853"/>
                </a:cubicBezTo>
                <a:lnTo>
                  <a:pt x="57210" y="39839"/>
                </a:lnTo>
                <a:cubicBezTo>
                  <a:pt x="57209" y="39842"/>
                  <a:pt x="57207" y="39844"/>
                  <a:pt x="57206" y="39847"/>
                </a:cubicBezTo>
                <a:lnTo>
                  <a:pt x="57206" y="39847"/>
                </a:lnTo>
                <a:cubicBezTo>
                  <a:pt x="57167" y="39780"/>
                  <a:pt x="57141" y="39702"/>
                  <a:pt x="57101" y="39649"/>
                </a:cubicBezTo>
                <a:cubicBezTo>
                  <a:pt x="57028" y="39523"/>
                  <a:pt x="56897" y="39454"/>
                  <a:pt x="56767" y="39454"/>
                </a:cubicBezTo>
                <a:close/>
                <a:moveTo>
                  <a:pt x="24194" y="39459"/>
                </a:moveTo>
                <a:cubicBezTo>
                  <a:pt x="23691" y="39459"/>
                  <a:pt x="23682" y="40220"/>
                  <a:pt x="24194" y="40233"/>
                </a:cubicBezTo>
                <a:cubicBezTo>
                  <a:pt x="24199" y="40234"/>
                  <a:pt x="24203" y="40234"/>
                  <a:pt x="24208" y="40234"/>
                </a:cubicBezTo>
                <a:cubicBezTo>
                  <a:pt x="24711" y="40234"/>
                  <a:pt x="24720" y="39472"/>
                  <a:pt x="24208" y="39459"/>
                </a:cubicBezTo>
                <a:cubicBezTo>
                  <a:pt x="24203" y="39459"/>
                  <a:pt x="24199" y="39459"/>
                  <a:pt x="24194" y="39459"/>
                </a:cubicBezTo>
                <a:close/>
                <a:moveTo>
                  <a:pt x="74850" y="39648"/>
                </a:moveTo>
                <a:cubicBezTo>
                  <a:pt x="74842" y="39648"/>
                  <a:pt x="74834" y="39648"/>
                  <a:pt x="74825" y="39649"/>
                </a:cubicBezTo>
                <a:cubicBezTo>
                  <a:pt x="74662" y="39649"/>
                  <a:pt x="74540" y="39771"/>
                  <a:pt x="74540" y="39934"/>
                </a:cubicBezTo>
                <a:cubicBezTo>
                  <a:pt x="74540" y="40098"/>
                  <a:pt x="74662" y="40233"/>
                  <a:pt x="74825" y="40233"/>
                </a:cubicBezTo>
                <a:cubicBezTo>
                  <a:pt x="74833" y="40234"/>
                  <a:pt x="74840" y="40234"/>
                  <a:pt x="74848" y="40234"/>
                </a:cubicBezTo>
                <a:cubicBezTo>
                  <a:pt x="75002" y="40234"/>
                  <a:pt x="75138" y="40103"/>
                  <a:pt x="75138" y="39934"/>
                </a:cubicBezTo>
                <a:cubicBezTo>
                  <a:pt x="75138" y="39779"/>
                  <a:pt x="75014" y="39648"/>
                  <a:pt x="74850" y="39648"/>
                </a:cubicBezTo>
                <a:close/>
                <a:moveTo>
                  <a:pt x="61777" y="39744"/>
                </a:moveTo>
                <a:lnTo>
                  <a:pt x="61940" y="40084"/>
                </a:lnTo>
                <a:lnTo>
                  <a:pt x="61641" y="40247"/>
                </a:lnTo>
                <a:lnTo>
                  <a:pt x="61437" y="39921"/>
                </a:lnTo>
                <a:lnTo>
                  <a:pt x="61777" y="39744"/>
                </a:lnTo>
                <a:close/>
                <a:moveTo>
                  <a:pt x="17439" y="39771"/>
                </a:moveTo>
                <a:lnTo>
                  <a:pt x="17602" y="40084"/>
                </a:lnTo>
                <a:lnTo>
                  <a:pt x="17289" y="40261"/>
                </a:lnTo>
                <a:lnTo>
                  <a:pt x="17099" y="39934"/>
                </a:lnTo>
                <a:lnTo>
                  <a:pt x="17439" y="39771"/>
                </a:lnTo>
                <a:close/>
                <a:moveTo>
                  <a:pt x="39510" y="39744"/>
                </a:moveTo>
                <a:lnTo>
                  <a:pt x="39510" y="39744"/>
                </a:lnTo>
                <a:cubicBezTo>
                  <a:pt x="39362" y="39759"/>
                  <a:pt x="39255" y="39881"/>
                  <a:pt x="39268" y="40016"/>
                </a:cubicBezTo>
                <a:cubicBezTo>
                  <a:pt x="39282" y="40152"/>
                  <a:pt x="39390" y="40261"/>
                  <a:pt x="39526" y="40261"/>
                </a:cubicBezTo>
                <a:cubicBezTo>
                  <a:pt x="39662" y="40247"/>
                  <a:pt x="39771" y="40125"/>
                  <a:pt x="39757" y="39989"/>
                </a:cubicBezTo>
                <a:cubicBezTo>
                  <a:pt x="39757" y="39857"/>
                  <a:pt x="39642" y="39750"/>
                  <a:pt x="39510" y="39744"/>
                </a:cubicBezTo>
                <a:close/>
                <a:moveTo>
                  <a:pt x="51279" y="39742"/>
                </a:moveTo>
                <a:cubicBezTo>
                  <a:pt x="51068" y="39742"/>
                  <a:pt x="50950" y="39997"/>
                  <a:pt x="51080" y="40165"/>
                </a:cubicBezTo>
                <a:cubicBezTo>
                  <a:pt x="51135" y="40231"/>
                  <a:pt x="51209" y="40261"/>
                  <a:pt x="51282" y="40261"/>
                </a:cubicBezTo>
                <a:cubicBezTo>
                  <a:pt x="51406" y="40261"/>
                  <a:pt x="51525" y="40175"/>
                  <a:pt x="51542" y="40030"/>
                </a:cubicBezTo>
                <a:cubicBezTo>
                  <a:pt x="51555" y="39880"/>
                  <a:pt x="51447" y="39744"/>
                  <a:pt x="51311" y="39744"/>
                </a:cubicBezTo>
                <a:cubicBezTo>
                  <a:pt x="51300" y="39743"/>
                  <a:pt x="51289" y="39742"/>
                  <a:pt x="51279" y="39742"/>
                </a:cubicBezTo>
                <a:close/>
                <a:moveTo>
                  <a:pt x="5695" y="39812"/>
                </a:moveTo>
                <a:lnTo>
                  <a:pt x="5858" y="40111"/>
                </a:lnTo>
                <a:lnTo>
                  <a:pt x="5518" y="40274"/>
                </a:lnTo>
                <a:lnTo>
                  <a:pt x="5355" y="39975"/>
                </a:lnTo>
                <a:lnTo>
                  <a:pt x="5695" y="39812"/>
                </a:lnTo>
                <a:close/>
                <a:moveTo>
                  <a:pt x="30491" y="39621"/>
                </a:moveTo>
                <a:cubicBezTo>
                  <a:pt x="30298" y="39621"/>
                  <a:pt x="30148" y="39779"/>
                  <a:pt x="30148" y="39962"/>
                </a:cubicBezTo>
                <a:cubicBezTo>
                  <a:pt x="30161" y="40152"/>
                  <a:pt x="30311" y="40301"/>
                  <a:pt x="30501" y="40301"/>
                </a:cubicBezTo>
                <a:cubicBezTo>
                  <a:pt x="30691" y="40301"/>
                  <a:pt x="30827" y="40152"/>
                  <a:pt x="30827" y="39962"/>
                </a:cubicBezTo>
                <a:cubicBezTo>
                  <a:pt x="30827" y="39785"/>
                  <a:pt x="30691" y="39635"/>
                  <a:pt x="30515" y="39635"/>
                </a:cubicBezTo>
                <a:lnTo>
                  <a:pt x="30515" y="39622"/>
                </a:lnTo>
                <a:cubicBezTo>
                  <a:pt x="30507" y="39621"/>
                  <a:pt x="30499" y="39621"/>
                  <a:pt x="30491" y="39621"/>
                </a:cubicBezTo>
                <a:close/>
                <a:moveTo>
                  <a:pt x="48558" y="39825"/>
                </a:moveTo>
                <a:cubicBezTo>
                  <a:pt x="48431" y="39825"/>
                  <a:pt x="48321" y="39941"/>
                  <a:pt x="48334" y="40070"/>
                </a:cubicBezTo>
                <a:cubicBezTo>
                  <a:pt x="48334" y="40193"/>
                  <a:pt x="48443" y="40301"/>
                  <a:pt x="48565" y="40301"/>
                </a:cubicBezTo>
                <a:cubicBezTo>
                  <a:pt x="48864" y="40274"/>
                  <a:pt x="48864" y="39853"/>
                  <a:pt x="48579" y="39826"/>
                </a:cubicBezTo>
                <a:cubicBezTo>
                  <a:pt x="48572" y="39825"/>
                  <a:pt x="48565" y="39825"/>
                  <a:pt x="48558" y="39825"/>
                </a:cubicBezTo>
                <a:close/>
                <a:moveTo>
                  <a:pt x="14707" y="39839"/>
                </a:moveTo>
                <a:lnTo>
                  <a:pt x="14884" y="40138"/>
                </a:lnTo>
                <a:lnTo>
                  <a:pt x="14571" y="40315"/>
                </a:lnTo>
                <a:lnTo>
                  <a:pt x="14394" y="40002"/>
                </a:lnTo>
                <a:lnTo>
                  <a:pt x="14707" y="39839"/>
                </a:lnTo>
                <a:close/>
                <a:moveTo>
                  <a:pt x="59018" y="39812"/>
                </a:moveTo>
                <a:lnTo>
                  <a:pt x="59194" y="40138"/>
                </a:lnTo>
                <a:lnTo>
                  <a:pt x="58882" y="40329"/>
                </a:lnTo>
                <a:lnTo>
                  <a:pt x="58678" y="39989"/>
                </a:lnTo>
                <a:lnTo>
                  <a:pt x="59018" y="39812"/>
                </a:lnTo>
                <a:close/>
                <a:moveTo>
                  <a:pt x="2936" y="39866"/>
                </a:moveTo>
                <a:lnTo>
                  <a:pt x="3113" y="40165"/>
                </a:lnTo>
                <a:lnTo>
                  <a:pt x="2786" y="40342"/>
                </a:lnTo>
                <a:lnTo>
                  <a:pt x="2623" y="40030"/>
                </a:lnTo>
                <a:lnTo>
                  <a:pt x="2936" y="39866"/>
                </a:lnTo>
                <a:close/>
                <a:moveTo>
                  <a:pt x="45807" y="39906"/>
                </a:moveTo>
                <a:cubicBezTo>
                  <a:pt x="45684" y="39906"/>
                  <a:pt x="45588" y="39997"/>
                  <a:pt x="45588" y="40125"/>
                </a:cubicBezTo>
                <a:cubicBezTo>
                  <a:pt x="45575" y="40247"/>
                  <a:pt x="45684" y="40356"/>
                  <a:pt x="45806" y="40356"/>
                </a:cubicBezTo>
                <a:cubicBezTo>
                  <a:pt x="45814" y="40357"/>
                  <a:pt x="45822" y="40357"/>
                  <a:pt x="45829" y="40357"/>
                </a:cubicBezTo>
                <a:cubicBezTo>
                  <a:pt x="45943" y="40357"/>
                  <a:pt x="46051" y="40266"/>
                  <a:pt x="46051" y="40138"/>
                </a:cubicBezTo>
                <a:cubicBezTo>
                  <a:pt x="46051" y="40016"/>
                  <a:pt x="45955" y="39907"/>
                  <a:pt x="45833" y="39907"/>
                </a:cubicBezTo>
                <a:cubicBezTo>
                  <a:pt x="45824" y="39906"/>
                  <a:pt x="45816" y="39906"/>
                  <a:pt x="45807" y="39906"/>
                </a:cubicBezTo>
                <a:close/>
                <a:moveTo>
                  <a:pt x="36821" y="39812"/>
                </a:moveTo>
                <a:cubicBezTo>
                  <a:pt x="36658" y="39812"/>
                  <a:pt x="36522" y="39934"/>
                  <a:pt x="36509" y="40098"/>
                </a:cubicBezTo>
                <a:cubicBezTo>
                  <a:pt x="36522" y="40247"/>
                  <a:pt x="36645" y="40356"/>
                  <a:pt x="36794" y="40369"/>
                </a:cubicBezTo>
                <a:cubicBezTo>
                  <a:pt x="36944" y="40369"/>
                  <a:pt x="37066" y="40261"/>
                  <a:pt x="37066" y="40111"/>
                </a:cubicBezTo>
                <a:cubicBezTo>
                  <a:pt x="37080" y="39948"/>
                  <a:pt x="36971" y="39826"/>
                  <a:pt x="36821" y="39812"/>
                </a:cubicBezTo>
                <a:close/>
                <a:moveTo>
                  <a:pt x="68084" y="39826"/>
                </a:moveTo>
                <a:lnTo>
                  <a:pt x="68274" y="40220"/>
                </a:lnTo>
                <a:lnTo>
                  <a:pt x="68288" y="40220"/>
                </a:lnTo>
                <a:cubicBezTo>
                  <a:pt x="68165" y="40274"/>
                  <a:pt x="68029" y="40329"/>
                  <a:pt x="67907" y="40397"/>
                </a:cubicBezTo>
                <a:lnTo>
                  <a:pt x="67717" y="40030"/>
                </a:lnTo>
                <a:lnTo>
                  <a:pt x="68084" y="39826"/>
                </a:lnTo>
                <a:close/>
                <a:moveTo>
                  <a:pt x="27756" y="39662"/>
                </a:moveTo>
                <a:cubicBezTo>
                  <a:pt x="27293" y="39662"/>
                  <a:pt x="27271" y="40383"/>
                  <a:pt x="27755" y="40397"/>
                </a:cubicBezTo>
                <a:cubicBezTo>
                  <a:pt x="27760" y="40397"/>
                  <a:pt x="27764" y="40397"/>
                  <a:pt x="27769" y="40397"/>
                </a:cubicBezTo>
                <a:cubicBezTo>
                  <a:pt x="28245" y="40397"/>
                  <a:pt x="28254" y="39676"/>
                  <a:pt x="27769" y="39663"/>
                </a:cubicBezTo>
                <a:cubicBezTo>
                  <a:pt x="27765" y="39662"/>
                  <a:pt x="27760" y="39662"/>
                  <a:pt x="27756" y="39662"/>
                </a:cubicBezTo>
                <a:close/>
                <a:moveTo>
                  <a:pt x="72080" y="39663"/>
                </a:moveTo>
                <a:cubicBezTo>
                  <a:pt x="71876" y="39663"/>
                  <a:pt x="71713" y="39839"/>
                  <a:pt x="71726" y="40043"/>
                </a:cubicBezTo>
                <a:cubicBezTo>
                  <a:pt x="71726" y="40239"/>
                  <a:pt x="71890" y="40397"/>
                  <a:pt x="72083" y="40397"/>
                </a:cubicBezTo>
                <a:cubicBezTo>
                  <a:pt x="72091" y="40397"/>
                  <a:pt x="72099" y="40397"/>
                  <a:pt x="72107" y="40397"/>
                </a:cubicBezTo>
                <a:cubicBezTo>
                  <a:pt x="72297" y="40383"/>
                  <a:pt x="72460" y="40220"/>
                  <a:pt x="72460" y="40016"/>
                </a:cubicBezTo>
                <a:cubicBezTo>
                  <a:pt x="72447" y="39812"/>
                  <a:pt x="72284" y="39663"/>
                  <a:pt x="72080" y="39663"/>
                </a:cubicBezTo>
                <a:close/>
                <a:moveTo>
                  <a:pt x="11988" y="39907"/>
                </a:moveTo>
                <a:lnTo>
                  <a:pt x="12165" y="40233"/>
                </a:lnTo>
                <a:lnTo>
                  <a:pt x="11825" y="40410"/>
                </a:lnTo>
                <a:lnTo>
                  <a:pt x="11649" y="40070"/>
                </a:lnTo>
                <a:lnTo>
                  <a:pt x="11988" y="39907"/>
                </a:lnTo>
                <a:close/>
                <a:moveTo>
                  <a:pt x="43114" y="39948"/>
                </a:moveTo>
                <a:cubicBezTo>
                  <a:pt x="43110" y="39948"/>
                  <a:pt x="43105" y="39948"/>
                  <a:pt x="43101" y="39948"/>
                </a:cubicBezTo>
                <a:cubicBezTo>
                  <a:pt x="42793" y="39961"/>
                  <a:pt x="42802" y="40410"/>
                  <a:pt x="43101" y="40410"/>
                </a:cubicBezTo>
                <a:cubicBezTo>
                  <a:pt x="43106" y="40410"/>
                  <a:pt x="43110" y="40410"/>
                  <a:pt x="43115" y="40410"/>
                </a:cubicBezTo>
                <a:cubicBezTo>
                  <a:pt x="43409" y="40397"/>
                  <a:pt x="43400" y="39948"/>
                  <a:pt x="43114" y="39948"/>
                </a:cubicBezTo>
                <a:close/>
                <a:moveTo>
                  <a:pt x="65324" y="39962"/>
                </a:moveTo>
                <a:lnTo>
                  <a:pt x="65501" y="40274"/>
                </a:lnTo>
                <a:lnTo>
                  <a:pt x="65189" y="40437"/>
                </a:lnTo>
                <a:cubicBezTo>
                  <a:pt x="65121" y="40329"/>
                  <a:pt x="65066" y="40233"/>
                  <a:pt x="64998" y="40125"/>
                </a:cubicBezTo>
                <a:lnTo>
                  <a:pt x="65324" y="39962"/>
                </a:lnTo>
                <a:close/>
                <a:moveTo>
                  <a:pt x="21014" y="39921"/>
                </a:moveTo>
                <a:lnTo>
                  <a:pt x="21218" y="40274"/>
                </a:lnTo>
                <a:lnTo>
                  <a:pt x="20851" y="40451"/>
                </a:lnTo>
                <a:lnTo>
                  <a:pt x="20647" y="40111"/>
                </a:lnTo>
                <a:lnTo>
                  <a:pt x="21014" y="39921"/>
                </a:lnTo>
                <a:close/>
                <a:moveTo>
                  <a:pt x="34085" y="39852"/>
                </a:moveTo>
                <a:cubicBezTo>
                  <a:pt x="34077" y="39852"/>
                  <a:pt x="34070" y="39852"/>
                  <a:pt x="34062" y="39853"/>
                </a:cubicBezTo>
                <a:cubicBezTo>
                  <a:pt x="33899" y="39866"/>
                  <a:pt x="33777" y="39989"/>
                  <a:pt x="33763" y="40138"/>
                </a:cubicBezTo>
                <a:cubicBezTo>
                  <a:pt x="33763" y="40315"/>
                  <a:pt x="33899" y="40451"/>
                  <a:pt x="34076" y="40451"/>
                </a:cubicBezTo>
                <a:cubicBezTo>
                  <a:pt x="34239" y="40451"/>
                  <a:pt x="34388" y="40315"/>
                  <a:pt x="34375" y="40138"/>
                </a:cubicBezTo>
                <a:cubicBezTo>
                  <a:pt x="34375" y="39983"/>
                  <a:pt x="34239" y="39852"/>
                  <a:pt x="34085" y="39852"/>
                </a:cubicBezTo>
                <a:close/>
                <a:moveTo>
                  <a:pt x="9243" y="39989"/>
                </a:moveTo>
                <a:lnTo>
                  <a:pt x="9419" y="40301"/>
                </a:lnTo>
                <a:lnTo>
                  <a:pt x="9107" y="40465"/>
                </a:lnTo>
                <a:lnTo>
                  <a:pt x="8930" y="40152"/>
                </a:lnTo>
                <a:lnTo>
                  <a:pt x="9243" y="39989"/>
                </a:lnTo>
                <a:close/>
                <a:moveTo>
                  <a:pt x="25003" y="39714"/>
                </a:moveTo>
                <a:cubicBezTo>
                  <a:pt x="24806" y="39714"/>
                  <a:pt x="24643" y="39869"/>
                  <a:pt x="24643" y="40070"/>
                </a:cubicBezTo>
                <a:cubicBezTo>
                  <a:pt x="24629" y="40288"/>
                  <a:pt x="24792" y="40465"/>
                  <a:pt x="25010" y="40465"/>
                </a:cubicBezTo>
                <a:cubicBezTo>
                  <a:pt x="25018" y="40465"/>
                  <a:pt x="25026" y="40465"/>
                  <a:pt x="25034" y="40465"/>
                </a:cubicBezTo>
                <a:cubicBezTo>
                  <a:pt x="25228" y="40465"/>
                  <a:pt x="25404" y="40307"/>
                  <a:pt x="25404" y="40111"/>
                </a:cubicBezTo>
                <a:cubicBezTo>
                  <a:pt x="25418" y="39894"/>
                  <a:pt x="25254" y="39717"/>
                  <a:pt x="25051" y="39717"/>
                </a:cubicBezTo>
                <a:cubicBezTo>
                  <a:pt x="25035" y="39715"/>
                  <a:pt x="25019" y="39714"/>
                  <a:pt x="25003" y="39714"/>
                </a:cubicBezTo>
                <a:close/>
                <a:moveTo>
                  <a:pt x="75645" y="39947"/>
                </a:moveTo>
                <a:cubicBezTo>
                  <a:pt x="75506" y="39947"/>
                  <a:pt x="75396" y="40064"/>
                  <a:pt x="75396" y="40206"/>
                </a:cubicBezTo>
                <a:cubicBezTo>
                  <a:pt x="75396" y="40356"/>
                  <a:pt x="75505" y="40478"/>
                  <a:pt x="75655" y="40478"/>
                </a:cubicBezTo>
                <a:cubicBezTo>
                  <a:pt x="75804" y="40478"/>
                  <a:pt x="75926" y="40369"/>
                  <a:pt x="75940" y="40220"/>
                </a:cubicBezTo>
                <a:cubicBezTo>
                  <a:pt x="75940" y="40070"/>
                  <a:pt x="75818" y="39948"/>
                  <a:pt x="75668" y="39948"/>
                </a:cubicBezTo>
                <a:cubicBezTo>
                  <a:pt x="75661" y="39947"/>
                  <a:pt x="75653" y="39947"/>
                  <a:pt x="75645" y="39947"/>
                </a:cubicBezTo>
                <a:close/>
                <a:moveTo>
                  <a:pt x="62592" y="40016"/>
                </a:moveTo>
                <a:lnTo>
                  <a:pt x="62769" y="40329"/>
                </a:lnTo>
                <a:lnTo>
                  <a:pt x="62470" y="40492"/>
                </a:lnTo>
                <a:lnTo>
                  <a:pt x="62280" y="40193"/>
                </a:lnTo>
                <a:lnTo>
                  <a:pt x="62592" y="40016"/>
                </a:lnTo>
                <a:close/>
                <a:moveTo>
                  <a:pt x="54869" y="39839"/>
                </a:moveTo>
                <a:cubicBezTo>
                  <a:pt x="54581" y="39839"/>
                  <a:pt x="54427" y="40183"/>
                  <a:pt x="54627" y="40410"/>
                </a:cubicBezTo>
                <a:cubicBezTo>
                  <a:pt x="54696" y="40484"/>
                  <a:pt x="54784" y="40517"/>
                  <a:pt x="54871" y="40517"/>
                </a:cubicBezTo>
                <a:cubicBezTo>
                  <a:pt x="55041" y="40517"/>
                  <a:pt x="55207" y="40390"/>
                  <a:pt x="55225" y="40193"/>
                </a:cubicBezTo>
                <a:cubicBezTo>
                  <a:pt x="55225" y="40002"/>
                  <a:pt x="55076" y="39839"/>
                  <a:pt x="54886" y="39839"/>
                </a:cubicBezTo>
                <a:cubicBezTo>
                  <a:pt x="54880" y="39839"/>
                  <a:pt x="54874" y="39839"/>
                  <a:pt x="54869" y="39839"/>
                </a:cubicBezTo>
                <a:close/>
                <a:moveTo>
                  <a:pt x="52099" y="39962"/>
                </a:moveTo>
                <a:cubicBezTo>
                  <a:pt x="51950" y="39975"/>
                  <a:pt x="51827" y="40111"/>
                  <a:pt x="51841" y="40261"/>
                </a:cubicBezTo>
                <a:cubicBezTo>
                  <a:pt x="51841" y="40403"/>
                  <a:pt x="51951" y="40520"/>
                  <a:pt x="52090" y="40520"/>
                </a:cubicBezTo>
                <a:cubicBezTo>
                  <a:pt x="52098" y="40520"/>
                  <a:pt x="52105" y="40520"/>
                  <a:pt x="52113" y="40519"/>
                </a:cubicBezTo>
                <a:cubicBezTo>
                  <a:pt x="52276" y="40519"/>
                  <a:pt x="52398" y="40397"/>
                  <a:pt x="52398" y="40233"/>
                </a:cubicBezTo>
                <a:cubicBezTo>
                  <a:pt x="52398" y="40084"/>
                  <a:pt x="52262" y="39962"/>
                  <a:pt x="52099" y="39962"/>
                </a:cubicBezTo>
                <a:close/>
                <a:moveTo>
                  <a:pt x="40343" y="40029"/>
                </a:moveTo>
                <a:cubicBezTo>
                  <a:pt x="40015" y="40029"/>
                  <a:pt x="40023" y="40521"/>
                  <a:pt x="40345" y="40521"/>
                </a:cubicBezTo>
                <a:cubicBezTo>
                  <a:pt x="40357" y="40521"/>
                  <a:pt x="40370" y="40520"/>
                  <a:pt x="40383" y="40519"/>
                </a:cubicBezTo>
                <a:cubicBezTo>
                  <a:pt x="40682" y="40492"/>
                  <a:pt x="40668" y="40043"/>
                  <a:pt x="40369" y="40030"/>
                </a:cubicBezTo>
                <a:cubicBezTo>
                  <a:pt x="40360" y="40029"/>
                  <a:pt x="40352" y="40029"/>
                  <a:pt x="40343" y="40029"/>
                </a:cubicBezTo>
                <a:close/>
                <a:moveTo>
                  <a:pt x="18254" y="40016"/>
                </a:moveTo>
                <a:lnTo>
                  <a:pt x="18486" y="40356"/>
                </a:lnTo>
                <a:lnTo>
                  <a:pt x="18119" y="40532"/>
                </a:lnTo>
                <a:lnTo>
                  <a:pt x="17928" y="40193"/>
                </a:lnTo>
                <a:lnTo>
                  <a:pt x="18254" y="40016"/>
                </a:lnTo>
                <a:close/>
                <a:moveTo>
                  <a:pt x="31317" y="39880"/>
                </a:moveTo>
                <a:cubicBezTo>
                  <a:pt x="31140" y="39880"/>
                  <a:pt x="30990" y="40030"/>
                  <a:pt x="30990" y="40206"/>
                </a:cubicBezTo>
                <a:cubicBezTo>
                  <a:pt x="30977" y="40383"/>
                  <a:pt x="31126" y="40546"/>
                  <a:pt x="31303" y="40546"/>
                </a:cubicBezTo>
                <a:cubicBezTo>
                  <a:pt x="31493" y="40546"/>
                  <a:pt x="31656" y="40397"/>
                  <a:pt x="31656" y="40206"/>
                </a:cubicBezTo>
                <a:cubicBezTo>
                  <a:pt x="31643" y="40030"/>
                  <a:pt x="31493" y="39880"/>
                  <a:pt x="31317" y="39880"/>
                </a:cubicBezTo>
                <a:close/>
                <a:moveTo>
                  <a:pt x="6511" y="40043"/>
                </a:moveTo>
                <a:lnTo>
                  <a:pt x="6701" y="40356"/>
                </a:lnTo>
                <a:lnTo>
                  <a:pt x="6334" y="40560"/>
                </a:lnTo>
                <a:lnTo>
                  <a:pt x="6171" y="40233"/>
                </a:lnTo>
                <a:lnTo>
                  <a:pt x="6511" y="40043"/>
                </a:lnTo>
                <a:close/>
                <a:moveTo>
                  <a:pt x="49385" y="40056"/>
                </a:moveTo>
                <a:cubicBezTo>
                  <a:pt x="49258" y="40056"/>
                  <a:pt x="49150" y="40160"/>
                  <a:pt x="49150" y="40288"/>
                </a:cubicBezTo>
                <a:cubicBezTo>
                  <a:pt x="49136" y="40424"/>
                  <a:pt x="49245" y="40546"/>
                  <a:pt x="49381" y="40560"/>
                </a:cubicBezTo>
                <a:cubicBezTo>
                  <a:pt x="49517" y="40560"/>
                  <a:pt x="49639" y="40451"/>
                  <a:pt x="49653" y="40315"/>
                </a:cubicBezTo>
                <a:cubicBezTo>
                  <a:pt x="49653" y="40179"/>
                  <a:pt x="49544" y="40070"/>
                  <a:pt x="49408" y="40057"/>
                </a:cubicBezTo>
                <a:cubicBezTo>
                  <a:pt x="49400" y="40056"/>
                  <a:pt x="49392" y="40056"/>
                  <a:pt x="49385" y="40056"/>
                </a:cubicBezTo>
                <a:close/>
                <a:moveTo>
                  <a:pt x="59847" y="40070"/>
                </a:moveTo>
                <a:cubicBezTo>
                  <a:pt x="59901" y="40179"/>
                  <a:pt x="59955" y="40274"/>
                  <a:pt x="60010" y="40397"/>
                </a:cubicBezTo>
                <a:lnTo>
                  <a:pt x="59711" y="40560"/>
                </a:lnTo>
                <a:lnTo>
                  <a:pt x="59521" y="40247"/>
                </a:lnTo>
                <a:lnTo>
                  <a:pt x="59847" y="40070"/>
                </a:lnTo>
                <a:close/>
                <a:moveTo>
                  <a:pt x="15536" y="40084"/>
                </a:moveTo>
                <a:lnTo>
                  <a:pt x="15713" y="40424"/>
                </a:lnTo>
                <a:lnTo>
                  <a:pt x="15400" y="40587"/>
                </a:lnTo>
                <a:lnTo>
                  <a:pt x="15223" y="40247"/>
                </a:lnTo>
                <a:lnTo>
                  <a:pt x="15536" y="40084"/>
                </a:lnTo>
                <a:close/>
                <a:moveTo>
                  <a:pt x="3765" y="40111"/>
                </a:moveTo>
                <a:lnTo>
                  <a:pt x="3942" y="40424"/>
                </a:lnTo>
                <a:lnTo>
                  <a:pt x="3616" y="40600"/>
                </a:lnTo>
                <a:lnTo>
                  <a:pt x="3452" y="40288"/>
                </a:lnTo>
                <a:lnTo>
                  <a:pt x="3765" y="40111"/>
                </a:lnTo>
                <a:close/>
                <a:moveTo>
                  <a:pt x="46658" y="40137"/>
                </a:moveTo>
                <a:cubicBezTo>
                  <a:pt x="46651" y="40137"/>
                  <a:pt x="46643" y="40137"/>
                  <a:pt x="46635" y="40138"/>
                </a:cubicBezTo>
                <a:cubicBezTo>
                  <a:pt x="46499" y="40138"/>
                  <a:pt x="46404" y="40247"/>
                  <a:pt x="46404" y="40369"/>
                </a:cubicBezTo>
                <a:cubicBezTo>
                  <a:pt x="46404" y="40505"/>
                  <a:pt x="46513" y="40600"/>
                  <a:pt x="46649" y="40600"/>
                </a:cubicBezTo>
                <a:cubicBezTo>
                  <a:pt x="46785" y="40600"/>
                  <a:pt x="46893" y="40478"/>
                  <a:pt x="46880" y="40342"/>
                </a:cubicBezTo>
                <a:cubicBezTo>
                  <a:pt x="46867" y="40228"/>
                  <a:pt x="46771" y="40137"/>
                  <a:pt x="46658" y="40137"/>
                </a:cubicBezTo>
                <a:close/>
                <a:moveTo>
                  <a:pt x="37601" y="40069"/>
                </a:moveTo>
                <a:cubicBezTo>
                  <a:pt x="37462" y="40069"/>
                  <a:pt x="37352" y="40187"/>
                  <a:pt x="37352" y="40329"/>
                </a:cubicBezTo>
                <a:cubicBezTo>
                  <a:pt x="37338" y="40478"/>
                  <a:pt x="37474" y="40614"/>
                  <a:pt x="37637" y="40614"/>
                </a:cubicBezTo>
                <a:cubicBezTo>
                  <a:pt x="37773" y="40600"/>
                  <a:pt x="37895" y="40478"/>
                  <a:pt x="37895" y="40329"/>
                </a:cubicBezTo>
                <a:cubicBezTo>
                  <a:pt x="37895" y="40193"/>
                  <a:pt x="37773" y="40070"/>
                  <a:pt x="37623" y="40070"/>
                </a:cubicBezTo>
                <a:cubicBezTo>
                  <a:pt x="37616" y="40070"/>
                  <a:pt x="37608" y="40069"/>
                  <a:pt x="37601" y="40069"/>
                </a:cubicBezTo>
                <a:close/>
                <a:moveTo>
                  <a:pt x="72922" y="39907"/>
                </a:moveTo>
                <a:cubicBezTo>
                  <a:pt x="72721" y="39907"/>
                  <a:pt x="72572" y="40067"/>
                  <a:pt x="72569" y="40267"/>
                </a:cubicBezTo>
                <a:lnTo>
                  <a:pt x="72569" y="40267"/>
                </a:lnTo>
                <a:cubicBezTo>
                  <a:pt x="72569" y="40265"/>
                  <a:pt x="72569" y="40263"/>
                  <a:pt x="72569" y="40261"/>
                </a:cubicBezTo>
                <a:lnTo>
                  <a:pt x="72569" y="40274"/>
                </a:lnTo>
                <a:cubicBezTo>
                  <a:pt x="72569" y="40272"/>
                  <a:pt x="72569" y="40270"/>
                  <a:pt x="72569" y="40267"/>
                </a:cubicBezTo>
                <a:lnTo>
                  <a:pt x="72569" y="40267"/>
                </a:lnTo>
                <a:cubicBezTo>
                  <a:pt x="72573" y="40474"/>
                  <a:pt x="72738" y="40614"/>
                  <a:pt x="72915" y="40614"/>
                </a:cubicBezTo>
                <a:cubicBezTo>
                  <a:pt x="73002" y="40614"/>
                  <a:pt x="73092" y="40581"/>
                  <a:pt x="73167" y="40505"/>
                </a:cubicBezTo>
                <a:cubicBezTo>
                  <a:pt x="73385" y="40288"/>
                  <a:pt x="73235" y="39921"/>
                  <a:pt x="72922" y="39907"/>
                </a:cubicBezTo>
                <a:close/>
                <a:moveTo>
                  <a:pt x="12818" y="40165"/>
                </a:moveTo>
                <a:lnTo>
                  <a:pt x="12994" y="40478"/>
                </a:lnTo>
                <a:lnTo>
                  <a:pt x="12641" y="40641"/>
                </a:lnTo>
                <a:lnTo>
                  <a:pt x="12478" y="40356"/>
                </a:lnTo>
                <a:lnTo>
                  <a:pt x="12818" y="40165"/>
                </a:lnTo>
                <a:close/>
                <a:moveTo>
                  <a:pt x="28585" y="39907"/>
                </a:moveTo>
                <a:cubicBezTo>
                  <a:pt x="28394" y="39921"/>
                  <a:pt x="28245" y="40070"/>
                  <a:pt x="28245" y="40261"/>
                </a:cubicBezTo>
                <a:cubicBezTo>
                  <a:pt x="28245" y="40451"/>
                  <a:pt x="28381" y="40614"/>
                  <a:pt x="28585" y="40641"/>
                </a:cubicBezTo>
                <a:lnTo>
                  <a:pt x="28571" y="40628"/>
                </a:lnTo>
                <a:lnTo>
                  <a:pt x="28571" y="40628"/>
                </a:lnTo>
                <a:cubicBezTo>
                  <a:pt x="28579" y="40628"/>
                  <a:pt x="28587" y="40628"/>
                  <a:pt x="28595" y="40628"/>
                </a:cubicBezTo>
                <a:cubicBezTo>
                  <a:pt x="28788" y="40628"/>
                  <a:pt x="28952" y="40470"/>
                  <a:pt x="28952" y="40274"/>
                </a:cubicBezTo>
                <a:cubicBezTo>
                  <a:pt x="28952" y="40070"/>
                  <a:pt x="28788" y="39907"/>
                  <a:pt x="28585" y="39907"/>
                </a:cubicBezTo>
                <a:close/>
                <a:moveTo>
                  <a:pt x="1033" y="40179"/>
                </a:moveTo>
                <a:lnTo>
                  <a:pt x="1210" y="40519"/>
                </a:lnTo>
                <a:lnTo>
                  <a:pt x="897" y="40682"/>
                </a:lnTo>
                <a:lnTo>
                  <a:pt x="734" y="40342"/>
                </a:lnTo>
                <a:lnTo>
                  <a:pt x="1033" y="40179"/>
                </a:lnTo>
                <a:close/>
                <a:moveTo>
                  <a:pt x="34891" y="40098"/>
                </a:moveTo>
                <a:cubicBezTo>
                  <a:pt x="34715" y="40098"/>
                  <a:pt x="34592" y="40247"/>
                  <a:pt x="34606" y="40424"/>
                </a:cubicBezTo>
                <a:cubicBezTo>
                  <a:pt x="34620" y="40573"/>
                  <a:pt x="34742" y="40696"/>
                  <a:pt x="34905" y="40696"/>
                </a:cubicBezTo>
                <a:cubicBezTo>
                  <a:pt x="35068" y="40682"/>
                  <a:pt x="35190" y="40560"/>
                  <a:pt x="35204" y="40397"/>
                </a:cubicBezTo>
                <a:cubicBezTo>
                  <a:pt x="35204" y="40233"/>
                  <a:pt x="35054" y="40098"/>
                  <a:pt x="34891" y="40098"/>
                </a:cubicBezTo>
                <a:close/>
                <a:moveTo>
                  <a:pt x="66154" y="40193"/>
                </a:moveTo>
                <a:lnTo>
                  <a:pt x="66330" y="40505"/>
                </a:lnTo>
                <a:lnTo>
                  <a:pt x="66018" y="40696"/>
                </a:lnTo>
                <a:lnTo>
                  <a:pt x="65827" y="40369"/>
                </a:lnTo>
                <a:lnTo>
                  <a:pt x="66154" y="40193"/>
                </a:lnTo>
                <a:close/>
                <a:moveTo>
                  <a:pt x="76497" y="40220"/>
                </a:moveTo>
                <a:cubicBezTo>
                  <a:pt x="76184" y="40220"/>
                  <a:pt x="76162" y="40682"/>
                  <a:pt x="76484" y="40696"/>
                </a:cubicBezTo>
                <a:cubicBezTo>
                  <a:pt x="76488" y="40696"/>
                  <a:pt x="76492" y="40696"/>
                  <a:pt x="76497" y="40696"/>
                </a:cubicBezTo>
                <a:cubicBezTo>
                  <a:pt x="76797" y="40696"/>
                  <a:pt x="76819" y="40233"/>
                  <a:pt x="76511" y="40220"/>
                </a:cubicBezTo>
                <a:cubicBezTo>
                  <a:pt x="76506" y="40220"/>
                  <a:pt x="76502" y="40220"/>
                  <a:pt x="76497" y="40220"/>
                </a:cubicBezTo>
                <a:close/>
                <a:moveTo>
                  <a:pt x="43893" y="40218"/>
                </a:moveTo>
                <a:cubicBezTo>
                  <a:pt x="43585" y="40218"/>
                  <a:pt x="43589" y="40697"/>
                  <a:pt x="43905" y="40697"/>
                </a:cubicBezTo>
                <a:cubicBezTo>
                  <a:pt x="43913" y="40697"/>
                  <a:pt x="43922" y="40696"/>
                  <a:pt x="43930" y="40696"/>
                </a:cubicBezTo>
                <a:cubicBezTo>
                  <a:pt x="44053" y="40682"/>
                  <a:pt x="44148" y="40587"/>
                  <a:pt x="44148" y="40451"/>
                </a:cubicBezTo>
                <a:cubicBezTo>
                  <a:pt x="44148" y="40329"/>
                  <a:pt x="44053" y="40233"/>
                  <a:pt x="43930" y="40220"/>
                </a:cubicBezTo>
                <a:cubicBezTo>
                  <a:pt x="43917" y="40218"/>
                  <a:pt x="43905" y="40218"/>
                  <a:pt x="43893" y="40218"/>
                </a:cubicBezTo>
                <a:close/>
                <a:moveTo>
                  <a:pt x="10058" y="40233"/>
                </a:moveTo>
                <a:lnTo>
                  <a:pt x="10235" y="40546"/>
                </a:lnTo>
                <a:lnTo>
                  <a:pt x="9922" y="40709"/>
                </a:lnTo>
                <a:lnTo>
                  <a:pt x="9746" y="40397"/>
                </a:lnTo>
                <a:lnTo>
                  <a:pt x="10058" y="40233"/>
                </a:lnTo>
                <a:close/>
                <a:moveTo>
                  <a:pt x="21856" y="40152"/>
                </a:moveTo>
                <a:cubicBezTo>
                  <a:pt x="21907" y="40317"/>
                  <a:pt x="21970" y="40507"/>
                  <a:pt x="22179" y="40552"/>
                </a:cubicBezTo>
                <a:lnTo>
                  <a:pt x="22179" y="40552"/>
                </a:lnTo>
                <a:lnTo>
                  <a:pt x="21680" y="40723"/>
                </a:lnTo>
                <a:lnTo>
                  <a:pt x="21489" y="40356"/>
                </a:lnTo>
                <a:lnTo>
                  <a:pt x="21856" y="40152"/>
                </a:lnTo>
                <a:close/>
                <a:moveTo>
                  <a:pt x="63449" y="40261"/>
                </a:moveTo>
                <a:lnTo>
                  <a:pt x="63598" y="40573"/>
                </a:lnTo>
                <a:lnTo>
                  <a:pt x="63299" y="40750"/>
                </a:lnTo>
                <a:lnTo>
                  <a:pt x="63109" y="40437"/>
                </a:lnTo>
                <a:lnTo>
                  <a:pt x="63449" y="40261"/>
                </a:lnTo>
                <a:close/>
                <a:moveTo>
                  <a:pt x="25825" y="39975"/>
                </a:moveTo>
                <a:cubicBezTo>
                  <a:pt x="25486" y="40002"/>
                  <a:pt x="25336" y="40410"/>
                  <a:pt x="25581" y="40655"/>
                </a:cubicBezTo>
                <a:cubicBezTo>
                  <a:pt x="25659" y="40725"/>
                  <a:pt x="25752" y="40756"/>
                  <a:pt x="25842" y="40756"/>
                </a:cubicBezTo>
                <a:cubicBezTo>
                  <a:pt x="26048" y="40756"/>
                  <a:pt x="26243" y="40592"/>
                  <a:pt x="26233" y="40356"/>
                </a:cubicBezTo>
                <a:cubicBezTo>
                  <a:pt x="26220" y="40138"/>
                  <a:pt x="26043" y="39975"/>
                  <a:pt x="25825" y="39975"/>
                </a:cubicBezTo>
                <a:close/>
                <a:moveTo>
                  <a:pt x="7340" y="40288"/>
                </a:moveTo>
                <a:lnTo>
                  <a:pt x="7517" y="40600"/>
                </a:lnTo>
                <a:lnTo>
                  <a:pt x="7204" y="40764"/>
                </a:lnTo>
                <a:lnTo>
                  <a:pt x="7041" y="40451"/>
                </a:lnTo>
                <a:lnTo>
                  <a:pt x="7340" y="40288"/>
                </a:lnTo>
                <a:close/>
                <a:moveTo>
                  <a:pt x="41208" y="40273"/>
                </a:moveTo>
                <a:cubicBezTo>
                  <a:pt x="41200" y="40273"/>
                  <a:pt x="41192" y="40273"/>
                  <a:pt x="41185" y="40274"/>
                </a:cubicBezTo>
                <a:cubicBezTo>
                  <a:pt x="41049" y="40274"/>
                  <a:pt x="40940" y="40397"/>
                  <a:pt x="40954" y="40532"/>
                </a:cubicBezTo>
                <a:cubicBezTo>
                  <a:pt x="40954" y="40661"/>
                  <a:pt x="41062" y="40765"/>
                  <a:pt x="41189" y="40765"/>
                </a:cubicBezTo>
                <a:cubicBezTo>
                  <a:pt x="41196" y="40765"/>
                  <a:pt x="41204" y="40764"/>
                  <a:pt x="41212" y="40764"/>
                </a:cubicBezTo>
                <a:cubicBezTo>
                  <a:pt x="41348" y="40764"/>
                  <a:pt x="41456" y="40641"/>
                  <a:pt x="41456" y="40505"/>
                </a:cubicBezTo>
                <a:cubicBezTo>
                  <a:pt x="41444" y="40377"/>
                  <a:pt x="41334" y="40273"/>
                  <a:pt x="41208" y="40273"/>
                </a:cubicBezTo>
                <a:close/>
                <a:moveTo>
                  <a:pt x="19124" y="40220"/>
                </a:moveTo>
                <a:lnTo>
                  <a:pt x="19287" y="40614"/>
                </a:lnTo>
                <a:lnTo>
                  <a:pt x="18948" y="40777"/>
                </a:lnTo>
                <a:lnTo>
                  <a:pt x="18730" y="40437"/>
                </a:lnTo>
                <a:lnTo>
                  <a:pt x="19124" y="40220"/>
                </a:lnTo>
                <a:close/>
                <a:moveTo>
                  <a:pt x="32123" y="40137"/>
                </a:moveTo>
                <a:cubicBezTo>
                  <a:pt x="31957" y="40137"/>
                  <a:pt x="31819" y="40282"/>
                  <a:pt x="31806" y="40451"/>
                </a:cubicBezTo>
                <a:cubicBezTo>
                  <a:pt x="31806" y="40628"/>
                  <a:pt x="31955" y="40777"/>
                  <a:pt x="32132" y="40777"/>
                </a:cubicBezTo>
                <a:cubicBezTo>
                  <a:pt x="32567" y="40777"/>
                  <a:pt x="32567" y="40138"/>
                  <a:pt x="32132" y="40138"/>
                </a:cubicBezTo>
                <a:lnTo>
                  <a:pt x="32146" y="40138"/>
                </a:lnTo>
                <a:cubicBezTo>
                  <a:pt x="32138" y="40138"/>
                  <a:pt x="32131" y="40137"/>
                  <a:pt x="32123" y="40137"/>
                </a:cubicBezTo>
                <a:close/>
                <a:moveTo>
                  <a:pt x="52928" y="40165"/>
                </a:moveTo>
                <a:cubicBezTo>
                  <a:pt x="52765" y="40179"/>
                  <a:pt x="52629" y="40329"/>
                  <a:pt x="52629" y="40492"/>
                </a:cubicBezTo>
                <a:cubicBezTo>
                  <a:pt x="52629" y="40668"/>
                  <a:pt x="52765" y="40804"/>
                  <a:pt x="52942" y="40804"/>
                </a:cubicBezTo>
                <a:cubicBezTo>
                  <a:pt x="53363" y="40804"/>
                  <a:pt x="53350" y="40165"/>
                  <a:pt x="52928" y="40165"/>
                </a:cubicBezTo>
                <a:close/>
                <a:moveTo>
                  <a:pt x="55685" y="40043"/>
                </a:moveTo>
                <a:cubicBezTo>
                  <a:pt x="55355" y="40043"/>
                  <a:pt x="55175" y="40442"/>
                  <a:pt x="55416" y="40696"/>
                </a:cubicBezTo>
                <a:cubicBezTo>
                  <a:pt x="55492" y="40777"/>
                  <a:pt x="55590" y="40813"/>
                  <a:pt x="55686" y="40813"/>
                </a:cubicBezTo>
                <a:cubicBezTo>
                  <a:pt x="55881" y="40813"/>
                  <a:pt x="56073" y="40665"/>
                  <a:pt x="56082" y="40437"/>
                </a:cubicBezTo>
                <a:cubicBezTo>
                  <a:pt x="56082" y="40233"/>
                  <a:pt x="55919" y="40057"/>
                  <a:pt x="55701" y="40043"/>
                </a:cubicBezTo>
                <a:cubicBezTo>
                  <a:pt x="55696" y="40043"/>
                  <a:pt x="55690" y="40043"/>
                  <a:pt x="55685" y="40043"/>
                </a:cubicBezTo>
                <a:close/>
                <a:moveTo>
                  <a:pt x="50223" y="40288"/>
                </a:moveTo>
                <a:cubicBezTo>
                  <a:pt x="50074" y="40288"/>
                  <a:pt x="49965" y="40397"/>
                  <a:pt x="49965" y="40546"/>
                </a:cubicBezTo>
                <a:cubicBezTo>
                  <a:pt x="49965" y="40682"/>
                  <a:pt x="50060" y="40804"/>
                  <a:pt x="50196" y="40818"/>
                </a:cubicBezTo>
                <a:cubicBezTo>
                  <a:pt x="50346" y="40818"/>
                  <a:pt x="50468" y="40709"/>
                  <a:pt x="50482" y="40560"/>
                </a:cubicBezTo>
                <a:cubicBezTo>
                  <a:pt x="50482" y="40410"/>
                  <a:pt x="50373" y="40288"/>
                  <a:pt x="50223" y="40288"/>
                </a:cubicBezTo>
                <a:close/>
                <a:moveTo>
                  <a:pt x="60703" y="40301"/>
                </a:moveTo>
                <a:lnTo>
                  <a:pt x="60880" y="40668"/>
                </a:lnTo>
                <a:lnTo>
                  <a:pt x="60540" y="40832"/>
                </a:lnTo>
                <a:cubicBezTo>
                  <a:pt x="60472" y="40709"/>
                  <a:pt x="60418" y="40600"/>
                  <a:pt x="60363" y="40492"/>
                </a:cubicBezTo>
                <a:lnTo>
                  <a:pt x="60703" y="40301"/>
                </a:lnTo>
                <a:close/>
                <a:moveTo>
                  <a:pt x="16352" y="40356"/>
                </a:moveTo>
                <a:lnTo>
                  <a:pt x="16542" y="40668"/>
                </a:lnTo>
                <a:lnTo>
                  <a:pt x="16216" y="40845"/>
                </a:lnTo>
                <a:lnTo>
                  <a:pt x="16039" y="40532"/>
                </a:lnTo>
                <a:lnTo>
                  <a:pt x="16352" y="40356"/>
                </a:lnTo>
                <a:close/>
                <a:moveTo>
                  <a:pt x="73738" y="40193"/>
                </a:moveTo>
                <a:cubicBezTo>
                  <a:pt x="73561" y="40193"/>
                  <a:pt x="73412" y="40342"/>
                  <a:pt x="73398" y="40519"/>
                </a:cubicBezTo>
                <a:cubicBezTo>
                  <a:pt x="73398" y="40696"/>
                  <a:pt x="73548" y="40845"/>
                  <a:pt x="73724" y="40845"/>
                </a:cubicBezTo>
                <a:cubicBezTo>
                  <a:pt x="73732" y="40846"/>
                  <a:pt x="73740" y="40846"/>
                  <a:pt x="73748" y="40846"/>
                </a:cubicBezTo>
                <a:cubicBezTo>
                  <a:pt x="73927" y="40846"/>
                  <a:pt x="74064" y="40701"/>
                  <a:pt x="74064" y="40519"/>
                </a:cubicBezTo>
                <a:cubicBezTo>
                  <a:pt x="74064" y="40342"/>
                  <a:pt x="73915" y="40193"/>
                  <a:pt x="73738" y="40193"/>
                </a:cubicBezTo>
                <a:close/>
                <a:moveTo>
                  <a:pt x="38464" y="40314"/>
                </a:moveTo>
                <a:cubicBezTo>
                  <a:pt x="38456" y="40314"/>
                  <a:pt x="38447" y="40314"/>
                  <a:pt x="38439" y="40315"/>
                </a:cubicBezTo>
                <a:cubicBezTo>
                  <a:pt x="38289" y="40315"/>
                  <a:pt x="38167" y="40451"/>
                  <a:pt x="38167" y="40600"/>
                </a:cubicBezTo>
                <a:cubicBezTo>
                  <a:pt x="38193" y="40729"/>
                  <a:pt x="38304" y="40846"/>
                  <a:pt x="38443" y="40846"/>
                </a:cubicBezTo>
                <a:cubicBezTo>
                  <a:pt x="38451" y="40846"/>
                  <a:pt x="38458" y="40846"/>
                  <a:pt x="38466" y="40845"/>
                </a:cubicBezTo>
                <a:cubicBezTo>
                  <a:pt x="38616" y="40845"/>
                  <a:pt x="38724" y="40709"/>
                  <a:pt x="38711" y="40573"/>
                </a:cubicBezTo>
                <a:cubicBezTo>
                  <a:pt x="38711" y="40419"/>
                  <a:pt x="38602" y="40314"/>
                  <a:pt x="38464" y="40314"/>
                </a:cubicBezTo>
                <a:close/>
                <a:moveTo>
                  <a:pt x="4581" y="40356"/>
                </a:moveTo>
                <a:lnTo>
                  <a:pt x="4757" y="40696"/>
                </a:lnTo>
                <a:lnTo>
                  <a:pt x="4458" y="40872"/>
                </a:lnTo>
                <a:lnTo>
                  <a:pt x="4282" y="40532"/>
                </a:lnTo>
                <a:lnTo>
                  <a:pt x="4581" y="40356"/>
                </a:lnTo>
                <a:close/>
                <a:moveTo>
                  <a:pt x="47498" y="40396"/>
                </a:moveTo>
                <a:cubicBezTo>
                  <a:pt x="47492" y="40396"/>
                  <a:pt x="47485" y="40396"/>
                  <a:pt x="47478" y="40397"/>
                </a:cubicBezTo>
                <a:cubicBezTo>
                  <a:pt x="47328" y="40397"/>
                  <a:pt x="47220" y="40519"/>
                  <a:pt x="47233" y="40655"/>
                </a:cubicBezTo>
                <a:cubicBezTo>
                  <a:pt x="47233" y="40777"/>
                  <a:pt x="47342" y="40886"/>
                  <a:pt x="47464" y="40886"/>
                </a:cubicBezTo>
                <a:cubicBezTo>
                  <a:pt x="47472" y="40887"/>
                  <a:pt x="47480" y="40887"/>
                  <a:pt x="47487" y="40887"/>
                </a:cubicBezTo>
                <a:cubicBezTo>
                  <a:pt x="47614" y="40887"/>
                  <a:pt x="47722" y="40782"/>
                  <a:pt x="47722" y="40641"/>
                </a:cubicBezTo>
                <a:cubicBezTo>
                  <a:pt x="47722" y="40512"/>
                  <a:pt x="47625" y="40396"/>
                  <a:pt x="47498" y="40396"/>
                </a:cubicBezTo>
                <a:close/>
                <a:moveTo>
                  <a:pt x="77345" y="40523"/>
                </a:moveTo>
                <a:cubicBezTo>
                  <a:pt x="77330" y="40523"/>
                  <a:pt x="77315" y="40526"/>
                  <a:pt x="77299" y="40532"/>
                </a:cubicBezTo>
                <a:cubicBezTo>
                  <a:pt x="77218" y="40560"/>
                  <a:pt x="77163" y="40628"/>
                  <a:pt x="77123" y="40709"/>
                </a:cubicBezTo>
                <a:cubicBezTo>
                  <a:pt x="77097" y="40798"/>
                  <a:pt x="77191" y="40887"/>
                  <a:pt x="77292" y="40887"/>
                </a:cubicBezTo>
                <a:cubicBezTo>
                  <a:pt x="77299" y="40887"/>
                  <a:pt x="77306" y="40887"/>
                  <a:pt x="77313" y="40886"/>
                </a:cubicBezTo>
                <a:cubicBezTo>
                  <a:pt x="77422" y="40886"/>
                  <a:pt x="77503" y="40804"/>
                  <a:pt x="77489" y="40696"/>
                </a:cubicBezTo>
                <a:cubicBezTo>
                  <a:pt x="77489" y="40604"/>
                  <a:pt x="77423" y="40523"/>
                  <a:pt x="77345" y="40523"/>
                </a:cubicBezTo>
                <a:close/>
                <a:moveTo>
                  <a:pt x="13633" y="40424"/>
                </a:moveTo>
                <a:lnTo>
                  <a:pt x="13810" y="40723"/>
                </a:lnTo>
                <a:lnTo>
                  <a:pt x="13470" y="40899"/>
                </a:lnTo>
                <a:lnTo>
                  <a:pt x="13293" y="40600"/>
                </a:lnTo>
                <a:lnTo>
                  <a:pt x="13633" y="40424"/>
                </a:lnTo>
                <a:close/>
                <a:moveTo>
                  <a:pt x="29403" y="40192"/>
                </a:moveTo>
                <a:cubicBezTo>
                  <a:pt x="29223" y="40192"/>
                  <a:pt x="29074" y="40337"/>
                  <a:pt x="29074" y="40532"/>
                </a:cubicBezTo>
                <a:cubicBezTo>
                  <a:pt x="29055" y="40749"/>
                  <a:pt x="29232" y="40901"/>
                  <a:pt x="29420" y="40901"/>
                </a:cubicBezTo>
                <a:cubicBezTo>
                  <a:pt x="29503" y="40901"/>
                  <a:pt x="29587" y="40871"/>
                  <a:pt x="29658" y="40804"/>
                </a:cubicBezTo>
                <a:cubicBezTo>
                  <a:pt x="29903" y="40587"/>
                  <a:pt x="29753" y="40206"/>
                  <a:pt x="29427" y="40193"/>
                </a:cubicBezTo>
                <a:cubicBezTo>
                  <a:pt x="29419" y="40192"/>
                  <a:pt x="29411" y="40192"/>
                  <a:pt x="29403" y="40192"/>
                </a:cubicBezTo>
                <a:close/>
                <a:moveTo>
                  <a:pt x="1862" y="40451"/>
                </a:moveTo>
                <a:lnTo>
                  <a:pt x="2039" y="40750"/>
                </a:lnTo>
                <a:lnTo>
                  <a:pt x="1726" y="40927"/>
                </a:lnTo>
                <a:lnTo>
                  <a:pt x="1550" y="40614"/>
                </a:lnTo>
                <a:lnTo>
                  <a:pt x="1862" y="40451"/>
                </a:lnTo>
                <a:close/>
                <a:moveTo>
                  <a:pt x="35734" y="40329"/>
                </a:moveTo>
                <a:cubicBezTo>
                  <a:pt x="35571" y="40329"/>
                  <a:pt x="35435" y="40465"/>
                  <a:pt x="35421" y="40641"/>
                </a:cubicBezTo>
                <a:cubicBezTo>
                  <a:pt x="35434" y="40797"/>
                  <a:pt x="35559" y="40928"/>
                  <a:pt x="35723" y="40928"/>
                </a:cubicBezTo>
                <a:cubicBezTo>
                  <a:pt x="35731" y="40928"/>
                  <a:pt x="35739" y="40927"/>
                  <a:pt x="35748" y="40927"/>
                </a:cubicBezTo>
                <a:cubicBezTo>
                  <a:pt x="35897" y="40927"/>
                  <a:pt x="36020" y="40791"/>
                  <a:pt x="36020" y="40628"/>
                </a:cubicBezTo>
                <a:cubicBezTo>
                  <a:pt x="36020" y="40478"/>
                  <a:pt x="35897" y="40356"/>
                  <a:pt x="35734" y="40342"/>
                </a:cubicBezTo>
                <a:lnTo>
                  <a:pt x="35734" y="40329"/>
                </a:lnTo>
                <a:close/>
                <a:moveTo>
                  <a:pt x="44719" y="40451"/>
                </a:moveTo>
                <a:cubicBezTo>
                  <a:pt x="44596" y="40465"/>
                  <a:pt x="44501" y="40573"/>
                  <a:pt x="44501" y="40709"/>
                </a:cubicBezTo>
                <a:cubicBezTo>
                  <a:pt x="44501" y="40837"/>
                  <a:pt x="44610" y="40941"/>
                  <a:pt x="44736" y="40941"/>
                </a:cubicBezTo>
                <a:cubicBezTo>
                  <a:pt x="44744" y="40941"/>
                  <a:pt x="44752" y="40941"/>
                  <a:pt x="44759" y="40940"/>
                </a:cubicBezTo>
                <a:cubicBezTo>
                  <a:pt x="44895" y="40940"/>
                  <a:pt x="45004" y="40818"/>
                  <a:pt x="44990" y="40682"/>
                </a:cubicBezTo>
                <a:cubicBezTo>
                  <a:pt x="44977" y="40546"/>
                  <a:pt x="44854" y="40451"/>
                  <a:pt x="44719" y="40451"/>
                </a:cubicBezTo>
                <a:close/>
                <a:moveTo>
                  <a:pt x="10887" y="40478"/>
                </a:moveTo>
                <a:lnTo>
                  <a:pt x="11064" y="40791"/>
                </a:lnTo>
                <a:lnTo>
                  <a:pt x="10738" y="40954"/>
                </a:lnTo>
                <a:lnTo>
                  <a:pt x="10575" y="40641"/>
                </a:lnTo>
                <a:lnTo>
                  <a:pt x="10887" y="40478"/>
                </a:lnTo>
                <a:close/>
                <a:moveTo>
                  <a:pt x="66996" y="40437"/>
                </a:moveTo>
                <a:lnTo>
                  <a:pt x="67159" y="40777"/>
                </a:lnTo>
                <a:lnTo>
                  <a:pt x="66833" y="40954"/>
                </a:lnTo>
                <a:cubicBezTo>
                  <a:pt x="66765" y="40832"/>
                  <a:pt x="66711" y="40723"/>
                  <a:pt x="66643" y="40614"/>
                </a:cubicBezTo>
                <a:lnTo>
                  <a:pt x="66996" y="40437"/>
                </a:lnTo>
                <a:close/>
                <a:moveTo>
                  <a:pt x="71019" y="40192"/>
                </a:moveTo>
                <a:cubicBezTo>
                  <a:pt x="71010" y="40192"/>
                  <a:pt x="71001" y="40192"/>
                  <a:pt x="70992" y="40193"/>
                </a:cubicBezTo>
                <a:cubicBezTo>
                  <a:pt x="70789" y="40193"/>
                  <a:pt x="70612" y="40383"/>
                  <a:pt x="70639" y="40600"/>
                </a:cubicBezTo>
                <a:lnTo>
                  <a:pt x="70625" y="40587"/>
                </a:lnTo>
                <a:lnTo>
                  <a:pt x="70625" y="40587"/>
                </a:lnTo>
                <a:cubicBezTo>
                  <a:pt x="70638" y="40796"/>
                  <a:pt x="70802" y="40955"/>
                  <a:pt x="71008" y="40955"/>
                </a:cubicBezTo>
                <a:cubicBezTo>
                  <a:pt x="71016" y="40955"/>
                  <a:pt x="71025" y="40954"/>
                  <a:pt x="71033" y="40954"/>
                </a:cubicBezTo>
                <a:cubicBezTo>
                  <a:pt x="71527" y="40940"/>
                  <a:pt x="71510" y="40192"/>
                  <a:pt x="71019" y="40192"/>
                </a:cubicBezTo>
                <a:close/>
                <a:moveTo>
                  <a:pt x="26682" y="40233"/>
                </a:moveTo>
                <a:cubicBezTo>
                  <a:pt x="26179" y="40233"/>
                  <a:pt x="26179" y="40995"/>
                  <a:pt x="26682" y="40995"/>
                </a:cubicBezTo>
                <a:cubicBezTo>
                  <a:pt x="27198" y="40995"/>
                  <a:pt x="27198" y="40233"/>
                  <a:pt x="26682" y="40233"/>
                </a:cubicBezTo>
                <a:close/>
                <a:moveTo>
                  <a:pt x="64251" y="40505"/>
                </a:moveTo>
                <a:cubicBezTo>
                  <a:pt x="64305" y="40614"/>
                  <a:pt x="64373" y="40736"/>
                  <a:pt x="64427" y="40845"/>
                </a:cubicBezTo>
                <a:lnTo>
                  <a:pt x="64115" y="41008"/>
                </a:lnTo>
                <a:cubicBezTo>
                  <a:pt x="64060" y="40899"/>
                  <a:pt x="63992" y="40777"/>
                  <a:pt x="63938" y="40668"/>
                </a:cubicBezTo>
                <a:lnTo>
                  <a:pt x="64251" y="40505"/>
                </a:lnTo>
                <a:close/>
                <a:moveTo>
                  <a:pt x="19953" y="40532"/>
                </a:moveTo>
                <a:lnTo>
                  <a:pt x="20130" y="40845"/>
                </a:lnTo>
                <a:lnTo>
                  <a:pt x="19763" y="41035"/>
                </a:lnTo>
                <a:lnTo>
                  <a:pt x="19586" y="40723"/>
                </a:lnTo>
                <a:lnTo>
                  <a:pt x="19953" y="40532"/>
                </a:lnTo>
                <a:close/>
                <a:moveTo>
                  <a:pt x="42039" y="40531"/>
                </a:moveTo>
                <a:cubicBezTo>
                  <a:pt x="42031" y="40531"/>
                  <a:pt x="42022" y="40532"/>
                  <a:pt x="42014" y="40532"/>
                </a:cubicBezTo>
                <a:cubicBezTo>
                  <a:pt x="41678" y="40546"/>
                  <a:pt x="41700" y="41036"/>
                  <a:pt x="42027" y="41036"/>
                </a:cubicBezTo>
                <a:cubicBezTo>
                  <a:pt x="42032" y="41036"/>
                  <a:pt x="42036" y="41036"/>
                  <a:pt x="42041" y="41035"/>
                </a:cubicBezTo>
                <a:cubicBezTo>
                  <a:pt x="42372" y="41022"/>
                  <a:pt x="42355" y="40531"/>
                  <a:pt x="42039" y="40531"/>
                </a:cubicBezTo>
                <a:close/>
                <a:moveTo>
                  <a:pt x="8155" y="40532"/>
                </a:moveTo>
                <a:lnTo>
                  <a:pt x="8332" y="40886"/>
                </a:lnTo>
                <a:lnTo>
                  <a:pt x="8019" y="41049"/>
                </a:lnTo>
                <a:lnTo>
                  <a:pt x="7856" y="40709"/>
                </a:lnTo>
                <a:lnTo>
                  <a:pt x="8155" y="40532"/>
                </a:lnTo>
                <a:close/>
                <a:moveTo>
                  <a:pt x="33012" y="40408"/>
                </a:moveTo>
                <a:cubicBezTo>
                  <a:pt x="33000" y="40408"/>
                  <a:pt x="32988" y="40409"/>
                  <a:pt x="32975" y="40410"/>
                </a:cubicBezTo>
                <a:cubicBezTo>
                  <a:pt x="32567" y="40437"/>
                  <a:pt x="32567" y="41022"/>
                  <a:pt x="32975" y="41063"/>
                </a:cubicBezTo>
                <a:cubicBezTo>
                  <a:pt x="32983" y="41063"/>
                  <a:pt x="32992" y="41063"/>
                  <a:pt x="33000" y="41063"/>
                </a:cubicBezTo>
                <a:cubicBezTo>
                  <a:pt x="33425" y="41063"/>
                  <a:pt x="33429" y="40408"/>
                  <a:pt x="33012" y="40408"/>
                </a:cubicBezTo>
                <a:close/>
                <a:moveTo>
                  <a:pt x="74554" y="40451"/>
                </a:moveTo>
                <a:cubicBezTo>
                  <a:pt x="74159" y="40451"/>
                  <a:pt x="74150" y="41049"/>
                  <a:pt x="74554" y="41063"/>
                </a:cubicBezTo>
                <a:cubicBezTo>
                  <a:pt x="74561" y="41063"/>
                  <a:pt x="74569" y="41064"/>
                  <a:pt x="74576" y="41064"/>
                </a:cubicBezTo>
                <a:cubicBezTo>
                  <a:pt x="74730" y="41064"/>
                  <a:pt x="74866" y="40933"/>
                  <a:pt x="74866" y="40777"/>
                </a:cubicBezTo>
                <a:cubicBezTo>
                  <a:pt x="74880" y="40600"/>
                  <a:pt x="74730" y="40451"/>
                  <a:pt x="74567" y="40451"/>
                </a:cubicBezTo>
                <a:cubicBezTo>
                  <a:pt x="74563" y="40451"/>
                  <a:pt x="74558" y="40451"/>
                  <a:pt x="74554" y="40451"/>
                </a:cubicBezTo>
                <a:close/>
                <a:moveTo>
                  <a:pt x="17194" y="40587"/>
                </a:moveTo>
                <a:lnTo>
                  <a:pt x="17371" y="40899"/>
                </a:lnTo>
                <a:lnTo>
                  <a:pt x="17045" y="41076"/>
                </a:lnTo>
                <a:lnTo>
                  <a:pt x="16882" y="40764"/>
                </a:lnTo>
                <a:lnTo>
                  <a:pt x="17194" y="40587"/>
                </a:lnTo>
                <a:close/>
                <a:moveTo>
                  <a:pt x="61532" y="40614"/>
                </a:moveTo>
                <a:lnTo>
                  <a:pt x="61695" y="40913"/>
                </a:lnTo>
                <a:lnTo>
                  <a:pt x="61355" y="41076"/>
                </a:lnTo>
                <a:lnTo>
                  <a:pt x="61192" y="40777"/>
                </a:lnTo>
                <a:lnTo>
                  <a:pt x="61532" y="40614"/>
                </a:lnTo>
                <a:close/>
                <a:moveTo>
                  <a:pt x="39268" y="40560"/>
                </a:moveTo>
                <a:cubicBezTo>
                  <a:pt x="39119" y="40560"/>
                  <a:pt x="38996" y="40682"/>
                  <a:pt x="39010" y="40832"/>
                </a:cubicBezTo>
                <a:cubicBezTo>
                  <a:pt x="39010" y="40973"/>
                  <a:pt x="39120" y="41091"/>
                  <a:pt x="39259" y="41091"/>
                </a:cubicBezTo>
                <a:cubicBezTo>
                  <a:pt x="39266" y="41091"/>
                  <a:pt x="39274" y="41090"/>
                  <a:pt x="39282" y="41090"/>
                </a:cubicBezTo>
                <a:cubicBezTo>
                  <a:pt x="39431" y="41090"/>
                  <a:pt x="39540" y="40967"/>
                  <a:pt x="39554" y="40818"/>
                </a:cubicBezTo>
                <a:cubicBezTo>
                  <a:pt x="39540" y="40668"/>
                  <a:pt x="39418" y="40560"/>
                  <a:pt x="39268" y="40560"/>
                </a:cubicBezTo>
                <a:close/>
                <a:moveTo>
                  <a:pt x="5410" y="40628"/>
                </a:moveTo>
                <a:lnTo>
                  <a:pt x="5586" y="40940"/>
                </a:lnTo>
                <a:lnTo>
                  <a:pt x="5274" y="41103"/>
                </a:lnTo>
                <a:lnTo>
                  <a:pt x="5097" y="40791"/>
                </a:lnTo>
                <a:lnTo>
                  <a:pt x="5410" y="40628"/>
                </a:lnTo>
                <a:close/>
                <a:moveTo>
                  <a:pt x="51033" y="40531"/>
                </a:moveTo>
                <a:cubicBezTo>
                  <a:pt x="50783" y="40531"/>
                  <a:pt x="50652" y="40826"/>
                  <a:pt x="50821" y="41008"/>
                </a:cubicBezTo>
                <a:cubicBezTo>
                  <a:pt x="50883" y="41079"/>
                  <a:pt x="50962" y="41111"/>
                  <a:pt x="51041" y="41111"/>
                </a:cubicBezTo>
                <a:cubicBezTo>
                  <a:pt x="51187" y="41111"/>
                  <a:pt x="51329" y="41000"/>
                  <a:pt x="51338" y="40832"/>
                </a:cubicBezTo>
                <a:cubicBezTo>
                  <a:pt x="51338" y="40668"/>
                  <a:pt x="51216" y="40532"/>
                  <a:pt x="51066" y="40532"/>
                </a:cubicBezTo>
                <a:cubicBezTo>
                  <a:pt x="51055" y="40531"/>
                  <a:pt x="51044" y="40531"/>
                  <a:pt x="51033" y="40531"/>
                </a:cubicBezTo>
                <a:close/>
                <a:moveTo>
                  <a:pt x="53771" y="40410"/>
                </a:moveTo>
                <a:lnTo>
                  <a:pt x="53771" y="40410"/>
                </a:lnTo>
                <a:cubicBezTo>
                  <a:pt x="53322" y="40437"/>
                  <a:pt x="53322" y="41076"/>
                  <a:pt x="53757" y="41117"/>
                </a:cubicBezTo>
                <a:cubicBezTo>
                  <a:pt x="54206" y="41090"/>
                  <a:pt x="54206" y="40451"/>
                  <a:pt x="53771" y="40410"/>
                </a:cubicBezTo>
                <a:close/>
                <a:moveTo>
                  <a:pt x="78156" y="40832"/>
                </a:moveTo>
                <a:cubicBezTo>
                  <a:pt x="78101" y="40859"/>
                  <a:pt x="78060" y="40899"/>
                  <a:pt x="78033" y="40954"/>
                </a:cubicBezTo>
                <a:cubicBezTo>
                  <a:pt x="78020" y="40981"/>
                  <a:pt x="78088" y="41035"/>
                  <a:pt x="78142" y="41117"/>
                </a:cubicBezTo>
                <a:cubicBezTo>
                  <a:pt x="78196" y="41035"/>
                  <a:pt x="78251" y="40995"/>
                  <a:pt x="78264" y="40940"/>
                </a:cubicBezTo>
                <a:cubicBezTo>
                  <a:pt x="78264" y="40899"/>
                  <a:pt x="78169" y="40832"/>
                  <a:pt x="78156" y="40832"/>
                </a:cubicBezTo>
                <a:close/>
                <a:moveTo>
                  <a:pt x="30267" y="40450"/>
                </a:moveTo>
                <a:cubicBezTo>
                  <a:pt x="30259" y="40450"/>
                  <a:pt x="30251" y="40450"/>
                  <a:pt x="30243" y="40451"/>
                </a:cubicBezTo>
                <a:cubicBezTo>
                  <a:pt x="30039" y="40451"/>
                  <a:pt x="29889" y="40614"/>
                  <a:pt x="29903" y="40804"/>
                </a:cubicBezTo>
                <a:cubicBezTo>
                  <a:pt x="29903" y="40987"/>
                  <a:pt x="30053" y="41131"/>
                  <a:pt x="30244" y="41131"/>
                </a:cubicBezTo>
                <a:cubicBezTo>
                  <a:pt x="30253" y="41131"/>
                  <a:pt x="30261" y="41131"/>
                  <a:pt x="30270" y="41131"/>
                </a:cubicBezTo>
                <a:cubicBezTo>
                  <a:pt x="30460" y="41131"/>
                  <a:pt x="30596" y="40967"/>
                  <a:pt x="30596" y="40777"/>
                </a:cubicBezTo>
                <a:cubicBezTo>
                  <a:pt x="30583" y="40595"/>
                  <a:pt x="30446" y="40450"/>
                  <a:pt x="30267" y="40450"/>
                </a:cubicBezTo>
                <a:close/>
                <a:moveTo>
                  <a:pt x="48334" y="40628"/>
                </a:moveTo>
                <a:cubicBezTo>
                  <a:pt x="47994" y="40628"/>
                  <a:pt x="47994" y="41144"/>
                  <a:pt x="48334" y="41144"/>
                </a:cubicBezTo>
                <a:cubicBezTo>
                  <a:pt x="48674" y="41144"/>
                  <a:pt x="48674" y="40628"/>
                  <a:pt x="48334" y="40628"/>
                </a:cubicBezTo>
                <a:close/>
                <a:moveTo>
                  <a:pt x="58773" y="40655"/>
                </a:moveTo>
                <a:lnTo>
                  <a:pt x="58963" y="40981"/>
                </a:lnTo>
                <a:lnTo>
                  <a:pt x="58637" y="41144"/>
                </a:lnTo>
                <a:cubicBezTo>
                  <a:pt x="58583" y="41035"/>
                  <a:pt x="58528" y="40927"/>
                  <a:pt x="58460" y="40818"/>
                </a:cubicBezTo>
                <a:lnTo>
                  <a:pt x="58773" y="40655"/>
                </a:lnTo>
                <a:close/>
                <a:moveTo>
                  <a:pt x="2691" y="40696"/>
                </a:moveTo>
                <a:lnTo>
                  <a:pt x="2854" y="41008"/>
                </a:lnTo>
                <a:lnTo>
                  <a:pt x="2542" y="41171"/>
                </a:lnTo>
                <a:lnTo>
                  <a:pt x="2365" y="40859"/>
                </a:lnTo>
                <a:lnTo>
                  <a:pt x="2691" y="40696"/>
                </a:lnTo>
                <a:close/>
                <a:moveTo>
                  <a:pt x="14462" y="40668"/>
                </a:moveTo>
                <a:lnTo>
                  <a:pt x="14666" y="40995"/>
                </a:lnTo>
                <a:lnTo>
                  <a:pt x="14299" y="41171"/>
                </a:lnTo>
                <a:lnTo>
                  <a:pt x="14136" y="40832"/>
                </a:lnTo>
                <a:lnTo>
                  <a:pt x="14462" y="40668"/>
                </a:lnTo>
                <a:close/>
                <a:moveTo>
                  <a:pt x="45575" y="40696"/>
                </a:moveTo>
                <a:cubicBezTo>
                  <a:pt x="45439" y="40696"/>
                  <a:pt x="45317" y="40804"/>
                  <a:pt x="45317" y="40954"/>
                </a:cubicBezTo>
                <a:lnTo>
                  <a:pt x="45330" y="40954"/>
                </a:lnTo>
                <a:cubicBezTo>
                  <a:pt x="45330" y="41090"/>
                  <a:pt x="45439" y="41198"/>
                  <a:pt x="45575" y="41198"/>
                </a:cubicBezTo>
                <a:cubicBezTo>
                  <a:pt x="45887" y="41171"/>
                  <a:pt x="45887" y="40723"/>
                  <a:pt x="45575" y="40696"/>
                </a:cubicBezTo>
                <a:close/>
                <a:moveTo>
                  <a:pt x="36561" y="40627"/>
                </a:moveTo>
                <a:cubicBezTo>
                  <a:pt x="36553" y="40627"/>
                  <a:pt x="36544" y="40627"/>
                  <a:pt x="36536" y="40628"/>
                </a:cubicBezTo>
                <a:cubicBezTo>
                  <a:pt x="36373" y="40628"/>
                  <a:pt x="36251" y="40764"/>
                  <a:pt x="36264" y="40927"/>
                </a:cubicBezTo>
                <a:cubicBezTo>
                  <a:pt x="36258" y="41124"/>
                  <a:pt x="36403" y="41219"/>
                  <a:pt x="36551" y="41219"/>
                </a:cubicBezTo>
                <a:cubicBezTo>
                  <a:pt x="36709" y="41219"/>
                  <a:pt x="36870" y="41110"/>
                  <a:pt x="36849" y="40899"/>
                </a:cubicBezTo>
                <a:cubicBezTo>
                  <a:pt x="36836" y="40745"/>
                  <a:pt x="36713" y="40627"/>
                  <a:pt x="36561" y="40627"/>
                </a:cubicBezTo>
                <a:close/>
                <a:moveTo>
                  <a:pt x="11703" y="40709"/>
                </a:moveTo>
                <a:lnTo>
                  <a:pt x="11880" y="41049"/>
                </a:lnTo>
                <a:lnTo>
                  <a:pt x="11567" y="41226"/>
                </a:lnTo>
                <a:lnTo>
                  <a:pt x="11404" y="40886"/>
                </a:lnTo>
                <a:lnTo>
                  <a:pt x="11703" y="40709"/>
                </a:lnTo>
                <a:close/>
                <a:moveTo>
                  <a:pt x="67798" y="40668"/>
                </a:moveTo>
                <a:lnTo>
                  <a:pt x="67989" y="41035"/>
                </a:lnTo>
                <a:lnTo>
                  <a:pt x="67649" y="41226"/>
                </a:lnTo>
                <a:lnTo>
                  <a:pt x="67458" y="40859"/>
                </a:lnTo>
                <a:lnTo>
                  <a:pt x="67798" y="40668"/>
                </a:lnTo>
                <a:close/>
                <a:moveTo>
                  <a:pt x="71874" y="40477"/>
                </a:moveTo>
                <a:cubicBezTo>
                  <a:pt x="71866" y="40477"/>
                  <a:pt x="71857" y="40478"/>
                  <a:pt x="71849" y="40478"/>
                </a:cubicBezTo>
                <a:cubicBezTo>
                  <a:pt x="71645" y="40478"/>
                  <a:pt x="71482" y="40641"/>
                  <a:pt x="71482" y="40845"/>
                </a:cubicBezTo>
                <a:cubicBezTo>
                  <a:pt x="71468" y="41049"/>
                  <a:pt x="71631" y="41226"/>
                  <a:pt x="71835" y="41226"/>
                </a:cubicBezTo>
                <a:cubicBezTo>
                  <a:pt x="71852" y="41227"/>
                  <a:pt x="71868" y="41228"/>
                  <a:pt x="71884" y="41228"/>
                </a:cubicBezTo>
                <a:cubicBezTo>
                  <a:pt x="72358" y="41228"/>
                  <a:pt x="72362" y="40477"/>
                  <a:pt x="71874" y="40477"/>
                </a:cubicBezTo>
                <a:close/>
                <a:moveTo>
                  <a:pt x="27521" y="40491"/>
                </a:moveTo>
                <a:cubicBezTo>
                  <a:pt x="27513" y="40491"/>
                  <a:pt x="27505" y="40491"/>
                  <a:pt x="27497" y="40492"/>
                </a:cubicBezTo>
                <a:cubicBezTo>
                  <a:pt x="27307" y="40505"/>
                  <a:pt x="27157" y="40668"/>
                  <a:pt x="27157" y="40872"/>
                </a:cubicBezTo>
                <a:lnTo>
                  <a:pt x="27144" y="40872"/>
                </a:lnTo>
                <a:cubicBezTo>
                  <a:pt x="27157" y="41076"/>
                  <a:pt x="27307" y="41226"/>
                  <a:pt x="27511" y="41239"/>
                </a:cubicBezTo>
                <a:cubicBezTo>
                  <a:pt x="27728" y="41239"/>
                  <a:pt x="27891" y="41063"/>
                  <a:pt x="27878" y="40845"/>
                </a:cubicBezTo>
                <a:cubicBezTo>
                  <a:pt x="27878" y="40649"/>
                  <a:pt x="27715" y="40491"/>
                  <a:pt x="27521" y="40491"/>
                </a:cubicBezTo>
                <a:close/>
                <a:moveTo>
                  <a:pt x="42856" y="40750"/>
                </a:moveTo>
                <a:cubicBezTo>
                  <a:pt x="42707" y="40750"/>
                  <a:pt x="42585" y="40872"/>
                  <a:pt x="42598" y="41022"/>
                </a:cubicBezTo>
                <a:cubicBezTo>
                  <a:pt x="42598" y="41158"/>
                  <a:pt x="42721" y="41266"/>
                  <a:pt x="42856" y="41266"/>
                </a:cubicBezTo>
                <a:cubicBezTo>
                  <a:pt x="43196" y="41253"/>
                  <a:pt x="43196" y="40750"/>
                  <a:pt x="42856" y="40750"/>
                </a:cubicBezTo>
                <a:close/>
                <a:moveTo>
                  <a:pt x="65080" y="40777"/>
                </a:moveTo>
                <a:cubicBezTo>
                  <a:pt x="65134" y="40886"/>
                  <a:pt x="65189" y="40981"/>
                  <a:pt x="65270" y="41103"/>
                </a:cubicBezTo>
                <a:lnTo>
                  <a:pt x="64944" y="41266"/>
                </a:lnTo>
                <a:lnTo>
                  <a:pt x="64767" y="40967"/>
                </a:lnTo>
                <a:lnTo>
                  <a:pt x="65080" y="40777"/>
                </a:lnTo>
                <a:close/>
                <a:moveTo>
                  <a:pt x="20769" y="40750"/>
                </a:moveTo>
                <a:lnTo>
                  <a:pt x="20959" y="41103"/>
                </a:lnTo>
                <a:lnTo>
                  <a:pt x="20579" y="41280"/>
                </a:lnTo>
                <a:lnTo>
                  <a:pt x="20416" y="40954"/>
                </a:lnTo>
                <a:lnTo>
                  <a:pt x="20769" y="40750"/>
                </a:lnTo>
                <a:close/>
                <a:moveTo>
                  <a:pt x="8971" y="40818"/>
                </a:moveTo>
                <a:lnTo>
                  <a:pt x="9148" y="41117"/>
                </a:lnTo>
                <a:lnTo>
                  <a:pt x="8835" y="41294"/>
                </a:lnTo>
                <a:lnTo>
                  <a:pt x="8658" y="40981"/>
                </a:lnTo>
                <a:lnTo>
                  <a:pt x="8971" y="40818"/>
                </a:lnTo>
                <a:close/>
                <a:moveTo>
                  <a:pt x="33790" y="40655"/>
                </a:moveTo>
                <a:cubicBezTo>
                  <a:pt x="33505" y="40655"/>
                  <a:pt x="33369" y="40995"/>
                  <a:pt x="33559" y="41198"/>
                </a:cubicBezTo>
                <a:cubicBezTo>
                  <a:pt x="33627" y="41266"/>
                  <a:pt x="33710" y="41296"/>
                  <a:pt x="33792" y="41296"/>
                </a:cubicBezTo>
                <a:cubicBezTo>
                  <a:pt x="33958" y="41296"/>
                  <a:pt x="34117" y="41172"/>
                  <a:pt x="34117" y="40981"/>
                </a:cubicBezTo>
                <a:cubicBezTo>
                  <a:pt x="34117" y="40804"/>
                  <a:pt x="33967" y="40655"/>
                  <a:pt x="33790" y="40655"/>
                </a:cubicBezTo>
                <a:close/>
                <a:moveTo>
                  <a:pt x="24752" y="40519"/>
                </a:moveTo>
                <a:cubicBezTo>
                  <a:pt x="24548" y="40532"/>
                  <a:pt x="24385" y="40709"/>
                  <a:pt x="24385" y="40927"/>
                </a:cubicBezTo>
                <a:cubicBezTo>
                  <a:pt x="24385" y="41144"/>
                  <a:pt x="24561" y="41307"/>
                  <a:pt x="24779" y="41307"/>
                </a:cubicBezTo>
                <a:cubicBezTo>
                  <a:pt x="24996" y="41307"/>
                  <a:pt x="25159" y="41131"/>
                  <a:pt x="25173" y="40927"/>
                </a:cubicBezTo>
                <a:cubicBezTo>
                  <a:pt x="25173" y="40696"/>
                  <a:pt x="24983" y="40519"/>
                  <a:pt x="24752" y="40519"/>
                </a:cubicBezTo>
                <a:close/>
                <a:moveTo>
                  <a:pt x="62348" y="40845"/>
                </a:moveTo>
                <a:lnTo>
                  <a:pt x="62538" y="41158"/>
                </a:lnTo>
                <a:lnTo>
                  <a:pt x="62185" y="41307"/>
                </a:lnTo>
                <a:cubicBezTo>
                  <a:pt x="62130" y="41226"/>
                  <a:pt x="62076" y="41117"/>
                  <a:pt x="62022" y="41008"/>
                </a:cubicBezTo>
                <a:lnTo>
                  <a:pt x="62348" y="40845"/>
                </a:lnTo>
                <a:close/>
                <a:moveTo>
                  <a:pt x="75396" y="40764"/>
                </a:moveTo>
                <a:cubicBezTo>
                  <a:pt x="75247" y="40777"/>
                  <a:pt x="75124" y="40886"/>
                  <a:pt x="75111" y="41035"/>
                </a:cubicBezTo>
                <a:cubicBezTo>
                  <a:pt x="75111" y="41198"/>
                  <a:pt x="75247" y="41321"/>
                  <a:pt x="75396" y="41321"/>
                </a:cubicBezTo>
                <a:cubicBezTo>
                  <a:pt x="75546" y="41321"/>
                  <a:pt x="75668" y="41185"/>
                  <a:pt x="75668" y="41035"/>
                </a:cubicBezTo>
                <a:cubicBezTo>
                  <a:pt x="75668" y="40886"/>
                  <a:pt x="75546" y="40764"/>
                  <a:pt x="75396" y="40764"/>
                </a:cubicBezTo>
                <a:close/>
                <a:moveTo>
                  <a:pt x="18010" y="40845"/>
                </a:moveTo>
                <a:lnTo>
                  <a:pt x="18186" y="41185"/>
                </a:lnTo>
                <a:lnTo>
                  <a:pt x="17874" y="41348"/>
                </a:lnTo>
                <a:lnTo>
                  <a:pt x="17697" y="41008"/>
                </a:lnTo>
                <a:lnTo>
                  <a:pt x="18010" y="40845"/>
                </a:lnTo>
                <a:close/>
                <a:moveTo>
                  <a:pt x="6266" y="40845"/>
                </a:moveTo>
                <a:lnTo>
                  <a:pt x="6429" y="41185"/>
                </a:lnTo>
                <a:lnTo>
                  <a:pt x="6089" y="41362"/>
                </a:lnTo>
                <a:lnTo>
                  <a:pt x="5926" y="41049"/>
                </a:lnTo>
                <a:lnTo>
                  <a:pt x="6266" y="40845"/>
                </a:lnTo>
                <a:close/>
                <a:moveTo>
                  <a:pt x="40084" y="40832"/>
                </a:moveTo>
                <a:cubicBezTo>
                  <a:pt x="39934" y="40845"/>
                  <a:pt x="39825" y="40967"/>
                  <a:pt x="39825" y="41117"/>
                </a:cubicBezTo>
                <a:cubicBezTo>
                  <a:pt x="39839" y="41266"/>
                  <a:pt x="39961" y="41375"/>
                  <a:pt x="40111" y="41375"/>
                </a:cubicBezTo>
                <a:cubicBezTo>
                  <a:pt x="40451" y="41348"/>
                  <a:pt x="40423" y="40845"/>
                  <a:pt x="40084" y="40832"/>
                </a:cubicBezTo>
                <a:close/>
                <a:moveTo>
                  <a:pt x="31082" y="40695"/>
                </a:moveTo>
                <a:cubicBezTo>
                  <a:pt x="31074" y="40695"/>
                  <a:pt x="31066" y="40695"/>
                  <a:pt x="31058" y="40696"/>
                </a:cubicBezTo>
                <a:cubicBezTo>
                  <a:pt x="30614" y="40709"/>
                  <a:pt x="30623" y="41375"/>
                  <a:pt x="31059" y="41375"/>
                </a:cubicBezTo>
                <a:cubicBezTo>
                  <a:pt x="31063" y="41375"/>
                  <a:pt x="31067" y="41375"/>
                  <a:pt x="31072" y="41375"/>
                </a:cubicBezTo>
                <a:cubicBezTo>
                  <a:pt x="31262" y="41375"/>
                  <a:pt x="31425" y="41226"/>
                  <a:pt x="31425" y="41035"/>
                </a:cubicBezTo>
                <a:cubicBezTo>
                  <a:pt x="31425" y="40853"/>
                  <a:pt x="31275" y="40695"/>
                  <a:pt x="31082" y="40695"/>
                </a:cubicBezTo>
                <a:close/>
                <a:moveTo>
                  <a:pt x="54600" y="40628"/>
                </a:moveTo>
                <a:cubicBezTo>
                  <a:pt x="54260" y="40641"/>
                  <a:pt x="54097" y="41035"/>
                  <a:pt x="54328" y="41266"/>
                </a:cubicBezTo>
                <a:cubicBezTo>
                  <a:pt x="54405" y="41348"/>
                  <a:pt x="54502" y="41384"/>
                  <a:pt x="54597" y="41384"/>
                </a:cubicBezTo>
                <a:cubicBezTo>
                  <a:pt x="54787" y="41384"/>
                  <a:pt x="54972" y="41239"/>
                  <a:pt x="54981" y="41022"/>
                </a:cubicBezTo>
                <a:cubicBezTo>
                  <a:pt x="54981" y="40804"/>
                  <a:pt x="54804" y="40628"/>
                  <a:pt x="54600" y="40628"/>
                </a:cubicBezTo>
                <a:close/>
                <a:moveTo>
                  <a:pt x="59602" y="40899"/>
                </a:moveTo>
                <a:lnTo>
                  <a:pt x="59779" y="41226"/>
                </a:lnTo>
                <a:lnTo>
                  <a:pt x="59466" y="41389"/>
                </a:lnTo>
                <a:lnTo>
                  <a:pt x="59289" y="41076"/>
                </a:lnTo>
                <a:lnTo>
                  <a:pt x="59602" y="40899"/>
                </a:lnTo>
                <a:close/>
                <a:moveTo>
                  <a:pt x="51890" y="40763"/>
                </a:moveTo>
                <a:cubicBezTo>
                  <a:pt x="51883" y="40763"/>
                  <a:pt x="51876" y="40763"/>
                  <a:pt x="51868" y="40764"/>
                </a:cubicBezTo>
                <a:cubicBezTo>
                  <a:pt x="51859" y="40763"/>
                  <a:pt x="51851" y="40763"/>
                  <a:pt x="51843" y="40763"/>
                </a:cubicBezTo>
                <a:cubicBezTo>
                  <a:pt x="51433" y="40763"/>
                  <a:pt x="51441" y="41391"/>
                  <a:pt x="51844" y="41391"/>
                </a:cubicBezTo>
                <a:cubicBezTo>
                  <a:pt x="51856" y="41391"/>
                  <a:pt x="51869" y="41390"/>
                  <a:pt x="51882" y="41389"/>
                </a:cubicBezTo>
                <a:cubicBezTo>
                  <a:pt x="52045" y="41389"/>
                  <a:pt x="52194" y="41253"/>
                  <a:pt x="52181" y="41076"/>
                </a:cubicBezTo>
                <a:cubicBezTo>
                  <a:pt x="52194" y="40907"/>
                  <a:pt x="52057" y="40763"/>
                  <a:pt x="51890" y="40763"/>
                </a:cubicBezTo>
                <a:close/>
                <a:moveTo>
                  <a:pt x="49150" y="40859"/>
                </a:moveTo>
                <a:cubicBezTo>
                  <a:pt x="49000" y="40859"/>
                  <a:pt x="48878" y="40981"/>
                  <a:pt x="48878" y="41131"/>
                </a:cubicBezTo>
                <a:cubicBezTo>
                  <a:pt x="48878" y="41280"/>
                  <a:pt x="49000" y="41389"/>
                  <a:pt x="49150" y="41402"/>
                </a:cubicBezTo>
                <a:cubicBezTo>
                  <a:pt x="49299" y="41402"/>
                  <a:pt x="49421" y="41280"/>
                  <a:pt x="49421" y="41131"/>
                </a:cubicBezTo>
                <a:cubicBezTo>
                  <a:pt x="49421" y="40981"/>
                  <a:pt x="49299" y="40859"/>
                  <a:pt x="49150" y="40859"/>
                </a:cubicBezTo>
                <a:close/>
                <a:moveTo>
                  <a:pt x="3520" y="40927"/>
                </a:moveTo>
                <a:lnTo>
                  <a:pt x="3684" y="41239"/>
                </a:lnTo>
                <a:lnTo>
                  <a:pt x="3385" y="41416"/>
                </a:lnTo>
                <a:lnTo>
                  <a:pt x="3194" y="41103"/>
                </a:lnTo>
                <a:lnTo>
                  <a:pt x="3520" y="40927"/>
                </a:lnTo>
                <a:close/>
                <a:moveTo>
                  <a:pt x="46395" y="40939"/>
                </a:moveTo>
                <a:cubicBezTo>
                  <a:pt x="46243" y="40939"/>
                  <a:pt x="46133" y="41070"/>
                  <a:pt x="46146" y="41212"/>
                </a:cubicBezTo>
                <a:cubicBezTo>
                  <a:pt x="46172" y="41357"/>
                  <a:pt x="46287" y="41428"/>
                  <a:pt x="46402" y="41428"/>
                </a:cubicBezTo>
                <a:cubicBezTo>
                  <a:pt x="46525" y="41428"/>
                  <a:pt x="46648" y="41346"/>
                  <a:pt x="46662" y="41185"/>
                </a:cubicBezTo>
                <a:cubicBezTo>
                  <a:pt x="46662" y="41049"/>
                  <a:pt x="46540" y="40940"/>
                  <a:pt x="46404" y="40940"/>
                </a:cubicBezTo>
                <a:lnTo>
                  <a:pt x="46418" y="40940"/>
                </a:lnTo>
                <a:cubicBezTo>
                  <a:pt x="46410" y="40940"/>
                  <a:pt x="46403" y="40939"/>
                  <a:pt x="46395" y="40939"/>
                </a:cubicBezTo>
                <a:close/>
                <a:moveTo>
                  <a:pt x="37392" y="40872"/>
                </a:moveTo>
                <a:cubicBezTo>
                  <a:pt x="37229" y="40872"/>
                  <a:pt x="37093" y="40995"/>
                  <a:pt x="37093" y="41144"/>
                </a:cubicBezTo>
                <a:cubicBezTo>
                  <a:pt x="37093" y="41334"/>
                  <a:pt x="37236" y="41433"/>
                  <a:pt x="37379" y="41433"/>
                </a:cubicBezTo>
                <a:cubicBezTo>
                  <a:pt x="37511" y="41433"/>
                  <a:pt x="37645" y="41348"/>
                  <a:pt x="37664" y="41171"/>
                </a:cubicBezTo>
                <a:cubicBezTo>
                  <a:pt x="37678" y="41008"/>
                  <a:pt x="37542" y="40872"/>
                  <a:pt x="37392" y="40872"/>
                </a:cubicBezTo>
                <a:close/>
                <a:moveTo>
                  <a:pt x="15291" y="40899"/>
                </a:moveTo>
                <a:lnTo>
                  <a:pt x="15454" y="41226"/>
                </a:lnTo>
                <a:lnTo>
                  <a:pt x="15128" y="41443"/>
                </a:lnTo>
                <a:lnTo>
                  <a:pt x="14924" y="41076"/>
                </a:lnTo>
                <a:lnTo>
                  <a:pt x="15291" y="40899"/>
                </a:lnTo>
                <a:close/>
                <a:moveTo>
                  <a:pt x="72678" y="40750"/>
                </a:moveTo>
                <a:cubicBezTo>
                  <a:pt x="72673" y="40750"/>
                  <a:pt x="72669" y="40750"/>
                  <a:pt x="72664" y="40750"/>
                </a:cubicBezTo>
                <a:cubicBezTo>
                  <a:pt x="72193" y="40763"/>
                  <a:pt x="72215" y="41457"/>
                  <a:pt x="72665" y="41457"/>
                </a:cubicBezTo>
                <a:cubicBezTo>
                  <a:pt x="72669" y="41457"/>
                  <a:pt x="72673" y="41457"/>
                  <a:pt x="72678" y="41457"/>
                </a:cubicBezTo>
                <a:cubicBezTo>
                  <a:pt x="73149" y="41430"/>
                  <a:pt x="73127" y="40750"/>
                  <a:pt x="72678" y="40750"/>
                </a:cubicBezTo>
                <a:close/>
                <a:moveTo>
                  <a:pt x="28350" y="40736"/>
                </a:moveTo>
                <a:cubicBezTo>
                  <a:pt x="28342" y="40736"/>
                  <a:pt x="28334" y="40736"/>
                  <a:pt x="28326" y="40736"/>
                </a:cubicBezTo>
                <a:cubicBezTo>
                  <a:pt x="28136" y="40750"/>
                  <a:pt x="27986" y="40899"/>
                  <a:pt x="27986" y="41103"/>
                </a:cubicBezTo>
                <a:cubicBezTo>
                  <a:pt x="27986" y="41307"/>
                  <a:pt x="28150" y="41470"/>
                  <a:pt x="28353" y="41470"/>
                </a:cubicBezTo>
                <a:cubicBezTo>
                  <a:pt x="28557" y="41457"/>
                  <a:pt x="28720" y="41294"/>
                  <a:pt x="28720" y="41090"/>
                </a:cubicBezTo>
                <a:cubicBezTo>
                  <a:pt x="28707" y="40894"/>
                  <a:pt x="28544" y="40736"/>
                  <a:pt x="28350" y="40736"/>
                </a:cubicBezTo>
                <a:close/>
                <a:moveTo>
                  <a:pt x="12532" y="40995"/>
                </a:moveTo>
                <a:lnTo>
                  <a:pt x="12709" y="41307"/>
                </a:lnTo>
                <a:lnTo>
                  <a:pt x="12396" y="41484"/>
                </a:lnTo>
                <a:lnTo>
                  <a:pt x="12219" y="41171"/>
                </a:lnTo>
                <a:lnTo>
                  <a:pt x="12532" y="40995"/>
                </a:lnTo>
                <a:close/>
                <a:moveTo>
                  <a:pt x="68926" y="40098"/>
                </a:moveTo>
                <a:lnTo>
                  <a:pt x="69144" y="40492"/>
                </a:lnTo>
                <a:cubicBezTo>
                  <a:pt x="68722" y="40492"/>
                  <a:pt x="68546" y="41035"/>
                  <a:pt x="68899" y="41280"/>
                </a:cubicBezTo>
                <a:lnTo>
                  <a:pt x="68478" y="41484"/>
                </a:lnTo>
                <a:lnTo>
                  <a:pt x="68288" y="41117"/>
                </a:lnTo>
                <a:cubicBezTo>
                  <a:pt x="68451" y="41063"/>
                  <a:pt x="68627" y="40981"/>
                  <a:pt x="68668" y="40791"/>
                </a:cubicBezTo>
                <a:cubicBezTo>
                  <a:pt x="68709" y="40614"/>
                  <a:pt x="68655" y="40424"/>
                  <a:pt x="68519" y="40315"/>
                </a:cubicBezTo>
                <a:lnTo>
                  <a:pt x="68926" y="40098"/>
                </a:lnTo>
                <a:close/>
                <a:moveTo>
                  <a:pt x="788" y="41008"/>
                </a:moveTo>
                <a:lnTo>
                  <a:pt x="979" y="41334"/>
                </a:lnTo>
                <a:lnTo>
                  <a:pt x="639" y="41511"/>
                </a:lnTo>
                <a:lnTo>
                  <a:pt x="449" y="41171"/>
                </a:lnTo>
                <a:lnTo>
                  <a:pt x="788" y="41008"/>
                </a:lnTo>
                <a:close/>
                <a:moveTo>
                  <a:pt x="56897" y="40927"/>
                </a:moveTo>
                <a:lnTo>
                  <a:pt x="56897" y="40940"/>
                </a:lnTo>
                <a:cubicBezTo>
                  <a:pt x="56938" y="41049"/>
                  <a:pt x="56992" y="41171"/>
                  <a:pt x="57047" y="41294"/>
                </a:cubicBezTo>
                <a:lnTo>
                  <a:pt x="56721" y="41511"/>
                </a:lnTo>
                <a:lnTo>
                  <a:pt x="56503" y="41103"/>
                </a:lnTo>
                <a:lnTo>
                  <a:pt x="56897" y="40927"/>
                </a:lnTo>
                <a:close/>
                <a:moveTo>
                  <a:pt x="65895" y="41022"/>
                </a:moveTo>
                <a:cubicBezTo>
                  <a:pt x="65977" y="41144"/>
                  <a:pt x="66031" y="41239"/>
                  <a:pt x="66086" y="41348"/>
                </a:cubicBezTo>
                <a:lnTo>
                  <a:pt x="65773" y="41525"/>
                </a:lnTo>
                <a:lnTo>
                  <a:pt x="65583" y="41212"/>
                </a:lnTo>
                <a:lnTo>
                  <a:pt x="65895" y="41022"/>
                </a:lnTo>
                <a:close/>
                <a:moveTo>
                  <a:pt x="76246" y="41048"/>
                </a:moveTo>
                <a:cubicBezTo>
                  <a:pt x="76239" y="41048"/>
                  <a:pt x="76232" y="41048"/>
                  <a:pt x="76225" y="41049"/>
                </a:cubicBezTo>
                <a:cubicBezTo>
                  <a:pt x="76076" y="41049"/>
                  <a:pt x="75967" y="41158"/>
                  <a:pt x="75967" y="41294"/>
                </a:cubicBezTo>
                <a:cubicBezTo>
                  <a:pt x="75981" y="41416"/>
                  <a:pt x="76089" y="41525"/>
                  <a:pt x="76212" y="41525"/>
                </a:cubicBezTo>
                <a:cubicBezTo>
                  <a:pt x="76348" y="41525"/>
                  <a:pt x="76456" y="41416"/>
                  <a:pt x="76456" y="41280"/>
                </a:cubicBezTo>
                <a:cubicBezTo>
                  <a:pt x="76456" y="41152"/>
                  <a:pt x="76360" y="41048"/>
                  <a:pt x="76246" y="41048"/>
                </a:cubicBezTo>
                <a:close/>
                <a:moveTo>
                  <a:pt x="34607" y="40912"/>
                </a:moveTo>
                <a:cubicBezTo>
                  <a:pt x="34184" y="40912"/>
                  <a:pt x="34192" y="41540"/>
                  <a:pt x="34596" y="41540"/>
                </a:cubicBezTo>
                <a:cubicBezTo>
                  <a:pt x="34608" y="41540"/>
                  <a:pt x="34620" y="41539"/>
                  <a:pt x="34633" y="41538"/>
                </a:cubicBezTo>
                <a:cubicBezTo>
                  <a:pt x="34810" y="41525"/>
                  <a:pt x="34932" y="41389"/>
                  <a:pt x="34932" y="41212"/>
                </a:cubicBezTo>
                <a:cubicBezTo>
                  <a:pt x="34932" y="41049"/>
                  <a:pt x="34796" y="40913"/>
                  <a:pt x="34620" y="40913"/>
                </a:cubicBezTo>
                <a:lnTo>
                  <a:pt x="34633" y="40913"/>
                </a:lnTo>
                <a:cubicBezTo>
                  <a:pt x="34624" y="40913"/>
                  <a:pt x="34616" y="40912"/>
                  <a:pt x="34607" y="40912"/>
                </a:cubicBezTo>
                <a:close/>
                <a:moveTo>
                  <a:pt x="9814" y="41063"/>
                </a:moveTo>
                <a:lnTo>
                  <a:pt x="9990" y="41362"/>
                </a:lnTo>
                <a:lnTo>
                  <a:pt x="9678" y="41552"/>
                </a:lnTo>
                <a:lnTo>
                  <a:pt x="9501" y="41226"/>
                </a:lnTo>
                <a:lnTo>
                  <a:pt x="9814" y="41063"/>
                </a:lnTo>
                <a:close/>
                <a:moveTo>
                  <a:pt x="21598" y="40995"/>
                </a:moveTo>
                <a:lnTo>
                  <a:pt x="21788" y="41389"/>
                </a:lnTo>
                <a:lnTo>
                  <a:pt x="21421" y="41552"/>
                </a:lnTo>
                <a:lnTo>
                  <a:pt x="21231" y="41185"/>
                </a:lnTo>
                <a:lnTo>
                  <a:pt x="21598" y="40995"/>
                </a:lnTo>
                <a:close/>
                <a:moveTo>
                  <a:pt x="43658" y="41022"/>
                </a:moveTo>
                <a:cubicBezTo>
                  <a:pt x="43509" y="41035"/>
                  <a:pt x="43400" y="41171"/>
                  <a:pt x="43414" y="41321"/>
                </a:cubicBezTo>
                <a:cubicBezTo>
                  <a:pt x="43441" y="41457"/>
                  <a:pt x="43550" y="41552"/>
                  <a:pt x="43686" y="41552"/>
                </a:cubicBezTo>
                <a:cubicBezTo>
                  <a:pt x="44025" y="41511"/>
                  <a:pt x="43998" y="41022"/>
                  <a:pt x="43658" y="41022"/>
                </a:cubicBezTo>
                <a:close/>
                <a:moveTo>
                  <a:pt x="63190" y="41090"/>
                </a:moveTo>
                <a:lnTo>
                  <a:pt x="63354" y="41389"/>
                </a:lnTo>
                <a:lnTo>
                  <a:pt x="63014" y="41552"/>
                </a:lnTo>
                <a:lnTo>
                  <a:pt x="62851" y="41266"/>
                </a:lnTo>
                <a:lnTo>
                  <a:pt x="63190" y="41090"/>
                </a:lnTo>
                <a:close/>
                <a:moveTo>
                  <a:pt x="25595" y="40818"/>
                </a:moveTo>
                <a:cubicBezTo>
                  <a:pt x="25104" y="40818"/>
                  <a:pt x="25082" y="41566"/>
                  <a:pt x="25594" y="41579"/>
                </a:cubicBezTo>
                <a:cubicBezTo>
                  <a:pt x="25602" y="41580"/>
                  <a:pt x="25609" y="41580"/>
                  <a:pt x="25616" y="41580"/>
                </a:cubicBezTo>
                <a:cubicBezTo>
                  <a:pt x="25812" y="41580"/>
                  <a:pt x="25988" y="41409"/>
                  <a:pt x="25988" y="41212"/>
                </a:cubicBezTo>
                <a:cubicBezTo>
                  <a:pt x="26002" y="40995"/>
                  <a:pt x="25825" y="40818"/>
                  <a:pt x="25608" y="40818"/>
                </a:cubicBezTo>
                <a:cubicBezTo>
                  <a:pt x="25603" y="40818"/>
                  <a:pt x="25599" y="40818"/>
                  <a:pt x="25595" y="40818"/>
                </a:cubicBezTo>
                <a:close/>
                <a:moveTo>
                  <a:pt x="18852" y="41117"/>
                </a:moveTo>
                <a:lnTo>
                  <a:pt x="19016" y="41430"/>
                </a:lnTo>
                <a:lnTo>
                  <a:pt x="18703" y="41606"/>
                </a:lnTo>
                <a:lnTo>
                  <a:pt x="18513" y="41280"/>
                </a:lnTo>
                <a:lnTo>
                  <a:pt x="18852" y="41117"/>
                </a:lnTo>
                <a:close/>
                <a:moveTo>
                  <a:pt x="7082" y="41131"/>
                </a:moveTo>
                <a:lnTo>
                  <a:pt x="7258" y="41430"/>
                </a:lnTo>
                <a:lnTo>
                  <a:pt x="6918" y="41620"/>
                </a:lnTo>
                <a:lnTo>
                  <a:pt x="6742" y="41294"/>
                </a:lnTo>
                <a:lnTo>
                  <a:pt x="7082" y="41131"/>
                </a:lnTo>
                <a:close/>
                <a:moveTo>
                  <a:pt x="31901" y="40940"/>
                </a:moveTo>
                <a:cubicBezTo>
                  <a:pt x="31724" y="40954"/>
                  <a:pt x="31575" y="41090"/>
                  <a:pt x="31561" y="41266"/>
                </a:cubicBezTo>
                <a:cubicBezTo>
                  <a:pt x="31548" y="41457"/>
                  <a:pt x="31711" y="41620"/>
                  <a:pt x="31901" y="41620"/>
                </a:cubicBezTo>
                <a:cubicBezTo>
                  <a:pt x="32078" y="41620"/>
                  <a:pt x="32227" y="41484"/>
                  <a:pt x="32227" y="41294"/>
                </a:cubicBezTo>
                <a:cubicBezTo>
                  <a:pt x="32241" y="41103"/>
                  <a:pt x="32091" y="40954"/>
                  <a:pt x="31901" y="40940"/>
                </a:cubicBezTo>
                <a:close/>
                <a:moveTo>
                  <a:pt x="40926" y="41076"/>
                </a:moveTo>
                <a:cubicBezTo>
                  <a:pt x="40587" y="41103"/>
                  <a:pt x="40587" y="41593"/>
                  <a:pt x="40926" y="41620"/>
                </a:cubicBezTo>
                <a:cubicBezTo>
                  <a:pt x="41076" y="41606"/>
                  <a:pt x="41198" y="41498"/>
                  <a:pt x="41198" y="41348"/>
                </a:cubicBezTo>
                <a:cubicBezTo>
                  <a:pt x="41185" y="41198"/>
                  <a:pt x="41076" y="41076"/>
                  <a:pt x="40926" y="41076"/>
                </a:cubicBezTo>
                <a:close/>
                <a:moveTo>
                  <a:pt x="52697" y="40954"/>
                </a:moveTo>
                <a:cubicBezTo>
                  <a:pt x="52507" y="40967"/>
                  <a:pt x="52357" y="41131"/>
                  <a:pt x="52357" y="41321"/>
                </a:cubicBezTo>
                <a:cubicBezTo>
                  <a:pt x="52357" y="41528"/>
                  <a:pt x="52525" y="41658"/>
                  <a:pt x="52702" y="41658"/>
                </a:cubicBezTo>
                <a:cubicBezTo>
                  <a:pt x="52791" y="41658"/>
                  <a:pt x="52882" y="41625"/>
                  <a:pt x="52955" y="41552"/>
                </a:cubicBezTo>
                <a:cubicBezTo>
                  <a:pt x="53173" y="41321"/>
                  <a:pt x="53010" y="40954"/>
                  <a:pt x="52697" y="40954"/>
                </a:cubicBezTo>
                <a:close/>
                <a:moveTo>
                  <a:pt x="16107" y="41185"/>
                </a:moveTo>
                <a:lnTo>
                  <a:pt x="16284" y="41484"/>
                </a:lnTo>
                <a:lnTo>
                  <a:pt x="15985" y="41661"/>
                </a:lnTo>
                <a:lnTo>
                  <a:pt x="15794" y="41348"/>
                </a:lnTo>
                <a:lnTo>
                  <a:pt x="16107" y="41185"/>
                </a:lnTo>
                <a:close/>
                <a:moveTo>
                  <a:pt x="60431" y="41158"/>
                </a:moveTo>
                <a:lnTo>
                  <a:pt x="60608" y="41498"/>
                </a:lnTo>
                <a:lnTo>
                  <a:pt x="60295" y="41661"/>
                </a:lnTo>
                <a:cubicBezTo>
                  <a:pt x="60241" y="41552"/>
                  <a:pt x="60187" y="41443"/>
                  <a:pt x="60132" y="41321"/>
                </a:cubicBezTo>
                <a:lnTo>
                  <a:pt x="60431" y="41158"/>
                </a:lnTo>
                <a:close/>
                <a:moveTo>
                  <a:pt x="73455" y="41002"/>
                </a:moveTo>
                <a:cubicBezTo>
                  <a:pt x="73139" y="41002"/>
                  <a:pt x="73119" y="41678"/>
                  <a:pt x="73448" y="41678"/>
                </a:cubicBezTo>
                <a:cubicBezTo>
                  <a:pt x="73462" y="41678"/>
                  <a:pt x="73478" y="41677"/>
                  <a:pt x="73493" y="41674"/>
                </a:cubicBezTo>
                <a:cubicBezTo>
                  <a:pt x="73670" y="41674"/>
                  <a:pt x="73820" y="41538"/>
                  <a:pt x="73820" y="41348"/>
                </a:cubicBezTo>
                <a:cubicBezTo>
                  <a:pt x="73833" y="41171"/>
                  <a:pt x="73684" y="41022"/>
                  <a:pt x="73507" y="41008"/>
                </a:cubicBezTo>
                <a:cubicBezTo>
                  <a:pt x="73489" y="41004"/>
                  <a:pt x="73471" y="41002"/>
                  <a:pt x="73455" y="41002"/>
                </a:cubicBezTo>
                <a:close/>
                <a:moveTo>
                  <a:pt x="4336" y="41185"/>
                </a:moveTo>
                <a:lnTo>
                  <a:pt x="4513" y="41525"/>
                </a:lnTo>
                <a:lnTo>
                  <a:pt x="4200" y="41688"/>
                </a:lnTo>
                <a:lnTo>
                  <a:pt x="4023" y="41348"/>
                </a:lnTo>
                <a:lnTo>
                  <a:pt x="4336" y="41185"/>
                </a:lnTo>
                <a:close/>
                <a:moveTo>
                  <a:pt x="38202" y="41119"/>
                </a:moveTo>
                <a:cubicBezTo>
                  <a:pt x="38133" y="41119"/>
                  <a:pt x="38063" y="41143"/>
                  <a:pt x="38004" y="41198"/>
                </a:cubicBezTo>
                <a:cubicBezTo>
                  <a:pt x="37814" y="41375"/>
                  <a:pt x="37936" y="41688"/>
                  <a:pt x="38194" y="41688"/>
                </a:cubicBezTo>
                <a:cubicBezTo>
                  <a:pt x="38202" y="41688"/>
                  <a:pt x="38209" y="41689"/>
                  <a:pt x="38217" y="41689"/>
                </a:cubicBezTo>
                <a:cubicBezTo>
                  <a:pt x="38370" y="41689"/>
                  <a:pt x="38493" y="41559"/>
                  <a:pt x="38493" y="41416"/>
                </a:cubicBezTo>
                <a:cubicBezTo>
                  <a:pt x="38493" y="41238"/>
                  <a:pt x="38352" y="41119"/>
                  <a:pt x="38202" y="41119"/>
                </a:cubicBezTo>
                <a:close/>
                <a:moveTo>
                  <a:pt x="49979" y="41117"/>
                </a:moveTo>
                <a:cubicBezTo>
                  <a:pt x="49598" y="41117"/>
                  <a:pt x="49598" y="41701"/>
                  <a:pt x="49979" y="41701"/>
                </a:cubicBezTo>
                <a:cubicBezTo>
                  <a:pt x="50142" y="41688"/>
                  <a:pt x="50264" y="41565"/>
                  <a:pt x="50264" y="41402"/>
                </a:cubicBezTo>
                <a:cubicBezTo>
                  <a:pt x="50264" y="41239"/>
                  <a:pt x="50142" y="41117"/>
                  <a:pt x="49979" y="41117"/>
                </a:cubicBezTo>
                <a:close/>
                <a:moveTo>
                  <a:pt x="13361" y="41239"/>
                </a:moveTo>
                <a:lnTo>
                  <a:pt x="13538" y="41552"/>
                </a:lnTo>
                <a:lnTo>
                  <a:pt x="13225" y="41715"/>
                </a:lnTo>
                <a:cubicBezTo>
                  <a:pt x="13171" y="41620"/>
                  <a:pt x="13103" y="41511"/>
                  <a:pt x="13049" y="41402"/>
                </a:cubicBezTo>
                <a:lnTo>
                  <a:pt x="13361" y="41239"/>
                </a:lnTo>
                <a:close/>
                <a:moveTo>
                  <a:pt x="57713" y="41239"/>
                </a:moveTo>
                <a:lnTo>
                  <a:pt x="57876" y="41552"/>
                </a:lnTo>
                <a:lnTo>
                  <a:pt x="57577" y="41729"/>
                </a:lnTo>
                <a:lnTo>
                  <a:pt x="57387" y="41402"/>
                </a:lnTo>
                <a:lnTo>
                  <a:pt x="57713" y="41239"/>
                </a:lnTo>
                <a:close/>
                <a:moveTo>
                  <a:pt x="77068" y="41253"/>
                </a:moveTo>
                <a:cubicBezTo>
                  <a:pt x="76959" y="41375"/>
                  <a:pt x="76878" y="41430"/>
                  <a:pt x="76851" y="41511"/>
                </a:cubicBezTo>
                <a:cubicBezTo>
                  <a:pt x="76823" y="41620"/>
                  <a:pt x="76905" y="41701"/>
                  <a:pt x="77027" y="41729"/>
                </a:cubicBezTo>
                <a:cubicBezTo>
                  <a:pt x="77034" y="41729"/>
                  <a:pt x="77041" y="41730"/>
                  <a:pt x="77048" y="41730"/>
                </a:cubicBezTo>
                <a:cubicBezTo>
                  <a:pt x="77151" y="41730"/>
                  <a:pt x="77258" y="41640"/>
                  <a:pt x="77245" y="41538"/>
                </a:cubicBezTo>
                <a:cubicBezTo>
                  <a:pt x="77190" y="41430"/>
                  <a:pt x="77136" y="41334"/>
                  <a:pt x="77068" y="41253"/>
                </a:cubicBezTo>
                <a:close/>
                <a:moveTo>
                  <a:pt x="1618" y="41266"/>
                </a:moveTo>
                <a:lnTo>
                  <a:pt x="1794" y="41579"/>
                </a:lnTo>
                <a:lnTo>
                  <a:pt x="1441" y="41742"/>
                </a:lnTo>
                <a:lnTo>
                  <a:pt x="1278" y="41443"/>
                </a:lnTo>
                <a:lnTo>
                  <a:pt x="1618" y="41266"/>
                </a:lnTo>
                <a:close/>
                <a:moveTo>
                  <a:pt x="47220" y="41212"/>
                </a:moveTo>
                <a:cubicBezTo>
                  <a:pt x="47070" y="41212"/>
                  <a:pt x="46961" y="41334"/>
                  <a:pt x="46961" y="41484"/>
                </a:cubicBezTo>
                <a:cubicBezTo>
                  <a:pt x="46975" y="41620"/>
                  <a:pt x="47084" y="41729"/>
                  <a:pt x="47220" y="41742"/>
                </a:cubicBezTo>
                <a:cubicBezTo>
                  <a:pt x="47369" y="41729"/>
                  <a:pt x="47491" y="41620"/>
                  <a:pt x="47491" y="41470"/>
                </a:cubicBezTo>
                <a:cubicBezTo>
                  <a:pt x="47478" y="41321"/>
                  <a:pt x="47369" y="41212"/>
                  <a:pt x="47220" y="41212"/>
                </a:cubicBezTo>
                <a:close/>
                <a:moveTo>
                  <a:pt x="29194" y="41007"/>
                </a:moveTo>
                <a:cubicBezTo>
                  <a:pt x="29181" y="41007"/>
                  <a:pt x="29168" y="41007"/>
                  <a:pt x="29155" y="41008"/>
                </a:cubicBezTo>
                <a:cubicBezTo>
                  <a:pt x="28965" y="41022"/>
                  <a:pt x="28816" y="41185"/>
                  <a:pt x="28816" y="41362"/>
                </a:cubicBezTo>
                <a:cubicBezTo>
                  <a:pt x="28816" y="41565"/>
                  <a:pt x="28965" y="41729"/>
                  <a:pt x="29169" y="41742"/>
                </a:cubicBezTo>
                <a:cubicBezTo>
                  <a:pt x="29173" y="41742"/>
                  <a:pt x="29178" y="41742"/>
                  <a:pt x="29182" y="41742"/>
                </a:cubicBezTo>
                <a:cubicBezTo>
                  <a:pt x="29672" y="41742"/>
                  <a:pt x="29668" y="41007"/>
                  <a:pt x="29194" y="41007"/>
                </a:cubicBezTo>
                <a:close/>
                <a:moveTo>
                  <a:pt x="66738" y="41253"/>
                </a:moveTo>
                <a:lnTo>
                  <a:pt x="66915" y="41593"/>
                </a:lnTo>
                <a:lnTo>
                  <a:pt x="66575" y="41769"/>
                </a:lnTo>
                <a:lnTo>
                  <a:pt x="66412" y="41443"/>
                </a:lnTo>
                <a:lnTo>
                  <a:pt x="66738" y="41253"/>
                </a:lnTo>
                <a:close/>
                <a:moveTo>
                  <a:pt x="35435" y="41158"/>
                </a:moveTo>
                <a:cubicBezTo>
                  <a:pt x="35041" y="41198"/>
                  <a:pt x="35068" y="41769"/>
                  <a:pt x="35462" y="41783"/>
                </a:cubicBezTo>
                <a:cubicBezTo>
                  <a:pt x="35639" y="41769"/>
                  <a:pt x="35761" y="41620"/>
                  <a:pt x="35761" y="41457"/>
                </a:cubicBezTo>
                <a:cubicBezTo>
                  <a:pt x="35748" y="41280"/>
                  <a:pt x="35612" y="41158"/>
                  <a:pt x="35435" y="41158"/>
                </a:cubicBezTo>
                <a:close/>
                <a:moveTo>
                  <a:pt x="70775" y="41008"/>
                </a:moveTo>
                <a:cubicBezTo>
                  <a:pt x="70557" y="41008"/>
                  <a:pt x="70381" y="41198"/>
                  <a:pt x="70381" y="41416"/>
                </a:cubicBezTo>
                <a:cubicBezTo>
                  <a:pt x="70394" y="41633"/>
                  <a:pt x="70571" y="41797"/>
                  <a:pt x="70775" y="41797"/>
                </a:cubicBezTo>
                <a:cubicBezTo>
                  <a:pt x="70992" y="41783"/>
                  <a:pt x="71156" y="41620"/>
                  <a:pt x="71169" y="41402"/>
                </a:cubicBezTo>
                <a:cubicBezTo>
                  <a:pt x="71156" y="41198"/>
                  <a:pt x="70992" y="41022"/>
                  <a:pt x="70775" y="41008"/>
                </a:cubicBezTo>
                <a:close/>
                <a:moveTo>
                  <a:pt x="44502" y="41265"/>
                </a:moveTo>
                <a:cubicBezTo>
                  <a:pt x="44186" y="41265"/>
                  <a:pt x="44143" y="41744"/>
                  <a:pt x="44474" y="41797"/>
                </a:cubicBezTo>
                <a:cubicBezTo>
                  <a:pt x="44482" y="41797"/>
                  <a:pt x="44489" y="41798"/>
                  <a:pt x="44497" y="41798"/>
                </a:cubicBezTo>
                <a:cubicBezTo>
                  <a:pt x="44625" y="41798"/>
                  <a:pt x="44747" y="41693"/>
                  <a:pt x="44759" y="41552"/>
                </a:cubicBezTo>
                <a:cubicBezTo>
                  <a:pt x="44773" y="41402"/>
                  <a:pt x="44664" y="41280"/>
                  <a:pt x="44528" y="41266"/>
                </a:cubicBezTo>
                <a:cubicBezTo>
                  <a:pt x="44519" y="41266"/>
                  <a:pt x="44511" y="41265"/>
                  <a:pt x="44502" y="41265"/>
                </a:cubicBezTo>
                <a:close/>
                <a:moveTo>
                  <a:pt x="10643" y="41307"/>
                </a:moveTo>
                <a:lnTo>
                  <a:pt x="10860" y="41647"/>
                </a:lnTo>
                <a:lnTo>
                  <a:pt x="10507" y="41810"/>
                </a:lnTo>
                <a:lnTo>
                  <a:pt x="10330" y="41470"/>
                </a:lnTo>
                <a:lnTo>
                  <a:pt x="10643" y="41307"/>
                </a:lnTo>
                <a:close/>
                <a:moveTo>
                  <a:pt x="22427" y="41280"/>
                </a:moveTo>
                <a:lnTo>
                  <a:pt x="22631" y="41633"/>
                </a:lnTo>
                <a:lnTo>
                  <a:pt x="22237" y="41810"/>
                </a:lnTo>
                <a:lnTo>
                  <a:pt x="22047" y="41470"/>
                </a:lnTo>
                <a:lnTo>
                  <a:pt x="22427" y="41280"/>
                </a:lnTo>
                <a:close/>
                <a:moveTo>
                  <a:pt x="26461" y="41061"/>
                </a:moveTo>
                <a:cubicBezTo>
                  <a:pt x="26449" y="41061"/>
                  <a:pt x="26436" y="41062"/>
                  <a:pt x="26423" y="41063"/>
                </a:cubicBezTo>
                <a:cubicBezTo>
                  <a:pt x="25948" y="41090"/>
                  <a:pt x="25948" y="41783"/>
                  <a:pt x="26423" y="41810"/>
                </a:cubicBezTo>
                <a:cubicBezTo>
                  <a:pt x="26436" y="41811"/>
                  <a:pt x="26449" y="41812"/>
                  <a:pt x="26461" y="41812"/>
                </a:cubicBezTo>
                <a:cubicBezTo>
                  <a:pt x="26941" y="41812"/>
                  <a:pt x="26941" y="41061"/>
                  <a:pt x="26461" y="41061"/>
                </a:cubicBezTo>
                <a:close/>
                <a:moveTo>
                  <a:pt x="64006" y="41334"/>
                </a:moveTo>
                <a:lnTo>
                  <a:pt x="64169" y="41674"/>
                </a:lnTo>
                <a:lnTo>
                  <a:pt x="63843" y="41837"/>
                </a:lnTo>
                <a:lnTo>
                  <a:pt x="63680" y="41498"/>
                </a:lnTo>
                <a:lnTo>
                  <a:pt x="64006" y="41334"/>
                </a:lnTo>
                <a:close/>
                <a:moveTo>
                  <a:pt x="19668" y="41348"/>
                </a:moveTo>
                <a:lnTo>
                  <a:pt x="19845" y="41661"/>
                </a:lnTo>
                <a:lnTo>
                  <a:pt x="19532" y="41851"/>
                </a:lnTo>
                <a:lnTo>
                  <a:pt x="19342" y="41525"/>
                </a:lnTo>
                <a:lnTo>
                  <a:pt x="19668" y="41348"/>
                </a:lnTo>
                <a:close/>
                <a:moveTo>
                  <a:pt x="41755" y="41321"/>
                </a:moveTo>
                <a:cubicBezTo>
                  <a:pt x="41606" y="41321"/>
                  <a:pt x="41484" y="41443"/>
                  <a:pt x="41484" y="41593"/>
                </a:cubicBezTo>
                <a:cubicBezTo>
                  <a:pt x="41484" y="41742"/>
                  <a:pt x="41592" y="41865"/>
                  <a:pt x="41742" y="41865"/>
                </a:cubicBezTo>
                <a:cubicBezTo>
                  <a:pt x="41749" y="41865"/>
                  <a:pt x="41757" y="41866"/>
                  <a:pt x="41765" y="41866"/>
                </a:cubicBezTo>
                <a:cubicBezTo>
                  <a:pt x="41905" y="41866"/>
                  <a:pt x="42027" y="41748"/>
                  <a:pt x="42027" y="41606"/>
                </a:cubicBezTo>
                <a:cubicBezTo>
                  <a:pt x="42027" y="41443"/>
                  <a:pt x="41905" y="41321"/>
                  <a:pt x="41755" y="41321"/>
                </a:cubicBezTo>
                <a:close/>
                <a:moveTo>
                  <a:pt x="7911" y="41375"/>
                </a:moveTo>
                <a:cubicBezTo>
                  <a:pt x="7979" y="41484"/>
                  <a:pt x="8033" y="41593"/>
                  <a:pt x="8087" y="41715"/>
                </a:cubicBezTo>
                <a:lnTo>
                  <a:pt x="7748" y="41878"/>
                </a:lnTo>
                <a:lnTo>
                  <a:pt x="7571" y="41552"/>
                </a:lnTo>
                <a:lnTo>
                  <a:pt x="7911" y="41375"/>
                </a:lnTo>
                <a:close/>
                <a:moveTo>
                  <a:pt x="32727" y="41225"/>
                </a:moveTo>
                <a:cubicBezTo>
                  <a:pt x="32719" y="41225"/>
                  <a:pt x="32711" y="41225"/>
                  <a:pt x="32703" y="41226"/>
                </a:cubicBezTo>
                <a:cubicBezTo>
                  <a:pt x="32526" y="41226"/>
                  <a:pt x="32390" y="41389"/>
                  <a:pt x="32404" y="41565"/>
                </a:cubicBezTo>
                <a:cubicBezTo>
                  <a:pt x="32404" y="41742"/>
                  <a:pt x="32553" y="41892"/>
                  <a:pt x="32730" y="41892"/>
                </a:cubicBezTo>
                <a:cubicBezTo>
                  <a:pt x="32907" y="41878"/>
                  <a:pt x="33056" y="41742"/>
                  <a:pt x="33070" y="41552"/>
                </a:cubicBezTo>
                <a:cubicBezTo>
                  <a:pt x="33057" y="41370"/>
                  <a:pt x="32907" y="41225"/>
                  <a:pt x="32727" y="41225"/>
                </a:cubicBezTo>
                <a:close/>
                <a:moveTo>
                  <a:pt x="74331" y="41279"/>
                </a:moveTo>
                <a:cubicBezTo>
                  <a:pt x="74324" y="41279"/>
                  <a:pt x="74316" y="41279"/>
                  <a:pt x="74309" y="41280"/>
                </a:cubicBezTo>
                <a:cubicBezTo>
                  <a:pt x="74132" y="41294"/>
                  <a:pt x="74010" y="41430"/>
                  <a:pt x="74010" y="41606"/>
                </a:cubicBezTo>
                <a:cubicBezTo>
                  <a:pt x="74023" y="41769"/>
                  <a:pt x="74159" y="41905"/>
                  <a:pt x="74336" y="41905"/>
                </a:cubicBezTo>
                <a:cubicBezTo>
                  <a:pt x="74499" y="41892"/>
                  <a:pt x="74635" y="41742"/>
                  <a:pt x="74622" y="41579"/>
                </a:cubicBezTo>
                <a:cubicBezTo>
                  <a:pt x="74622" y="41411"/>
                  <a:pt x="74486" y="41279"/>
                  <a:pt x="74331" y="41279"/>
                </a:cubicBezTo>
                <a:close/>
                <a:moveTo>
                  <a:pt x="77911" y="41647"/>
                </a:moveTo>
                <a:cubicBezTo>
                  <a:pt x="77843" y="41661"/>
                  <a:pt x="77802" y="41701"/>
                  <a:pt x="77775" y="41769"/>
                </a:cubicBezTo>
                <a:cubicBezTo>
                  <a:pt x="77789" y="41824"/>
                  <a:pt x="77829" y="41878"/>
                  <a:pt x="77897" y="41905"/>
                </a:cubicBezTo>
                <a:cubicBezTo>
                  <a:pt x="77938" y="41905"/>
                  <a:pt x="77992" y="41837"/>
                  <a:pt x="78088" y="41783"/>
                </a:cubicBezTo>
                <a:cubicBezTo>
                  <a:pt x="78006" y="41715"/>
                  <a:pt x="77952" y="41647"/>
                  <a:pt x="77911" y="41647"/>
                </a:cubicBezTo>
                <a:close/>
                <a:moveTo>
                  <a:pt x="16936" y="41430"/>
                </a:moveTo>
                <a:lnTo>
                  <a:pt x="17099" y="41729"/>
                </a:lnTo>
                <a:lnTo>
                  <a:pt x="16800" y="41919"/>
                </a:lnTo>
                <a:lnTo>
                  <a:pt x="16610" y="41593"/>
                </a:lnTo>
                <a:lnTo>
                  <a:pt x="16936" y="41430"/>
                </a:lnTo>
                <a:close/>
                <a:moveTo>
                  <a:pt x="61260" y="41430"/>
                </a:moveTo>
                <a:lnTo>
                  <a:pt x="61437" y="41742"/>
                </a:lnTo>
                <a:lnTo>
                  <a:pt x="61124" y="41919"/>
                </a:lnTo>
                <a:lnTo>
                  <a:pt x="60948" y="41606"/>
                </a:lnTo>
                <a:lnTo>
                  <a:pt x="61260" y="41430"/>
                </a:lnTo>
                <a:close/>
                <a:moveTo>
                  <a:pt x="5165" y="41457"/>
                </a:moveTo>
                <a:lnTo>
                  <a:pt x="5342" y="41783"/>
                </a:lnTo>
                <a:lnTo>
                  <a:pt x="5029" y="41946"/>
                </a:lnTo>
                <a:lnTo>
                  <a:pt x="4852" y="41647"/>
                </a:lnTo>
                <a:lnTo>
                  <a:pt x="5165" y="41457"/>
                </a:lnTo>
                <a:close/>
                <a:moveTo>
                  <a:pt x="39047" y="41373"/>
                </a:moveTo>
                <a:cubicBezTo>
                  <a:pt x="39035" y="41373"/>
                  <a:pt x="39023" y="41374"/>
                  <a:pt x="39010" y="41375"/>
                </a:cubicBezTo>
                <a:cubicBezTo>
                  <a:pt x="38847" y="41375"/>
                  <a:pt x="38724" y="41525"/>
                  <a:pt x="38752" y="41688"/>
                </a:cubicBezTo>
                <a:cubicBezTo>
                  <a:pt x="38752" y="41824"/>
                  <a:pt x="38874" y="41946"/>
                  <a:pt x="39023" y="41946"/>
                </a:cubicBezTo>
                <a:cubicBezTo>
                  <a:pt x="39028" y="41946"/>
                  <a:pt x="39032" y="41946"/>
                  <a:pt x="39036" y="41946"/>
                </a:cubicBezTo>
                <a:cubicBezTo>
                  <a:pt x="39418" y="41946"/>
                  <a:pt x="39414" y="41373"/>
                  <a:pt x="39047" y="41373"/>
                </a:cubicBezTo>
                <a:close/>
                <a:moveTo>
                  <a:pt x="29998" y="41266"/>
                </a:moveTo>
                <a:cubicBezTo>
                  <a:pt x="29821" y="41266"/>
                  <a:pt x="29658" y="41416"/>
                  <a:pt x="29658" y="41606"/>
                </a:cubicBezTo>
                <a:cubicBezTo>
                  <a:pt x="29645" y="41810"/>
                  <a:pt x="29808" y="41973"/>
                  <a:pt x="30012" y="41973"/>
                </a:cubicBezTo>
                <a:cubicBezTo>
                  <a:pt x="30202" y="41973"/>
                  <a:pt x="30352" y="41824"/>
                  <a:pt x="30365" y="41633"/>
                </a:cubicBezTo>
                <a:cubicBezTo>
                  <a:pt x="30365" y="41430"/>
                  <a:pt x="30202" y="41266"/>
                  <a:pt x="29998" y="41266"/>
                </a:cubicBezTo>
                <a:close/>
                <a:moveTo>
                  <a:pt x="50821" y="41321"/>
                </a:moveTo>
                <a:cubicBezTo>
                  <a:pt x="50645" y="41321"/>
                  <a:pt x="50495" y="41457"/>
                  <a:pt x="50482" y="41633"/>
                </a:cubicBezTo>
                <a:cubicBezTo>
                  <a:pt x="50482" y="41810"/>
                  <a:pt x="50618" y="41960"/>
                  <a:pt x="50794" y="41973"/>
                </a:cubicBezTo>
                <a:cubicBezTo>
                  <a:pt x="50971" y="41973"/>
                  <a:pt x="51121" y="41837"/>
                  <a:pt x="51121" y="41647"/>
                </a:cubicBezTo>
                <a:cubicBezTo>
                  <a:pt x="51121" y="41484"/>
                  <a:pt x="50998" y="41348"/>
                  <a:pt x="50821" y="41321"/>
                </a:cubicBezTo>
                <a:close/>
                <a:moveTo>
                  <a:pt x="58542" y="41484"/>
                </a:moveTo>
                <a:lnTo>
                  <a:pt x="58691" y="41797"/>
                </a:lnTo>
                <a:lnTo>
                  <a:pt x="58392" y="41973"/>
                </a:lnTo>
                <a:lnTo>
                  <a:pt x="58216" y="41661"/>
                </a:lnTo>
                <a:lnTo>
                  <a:pt x="58542" y="41484"/>
                </a:lnTo>
                <a:close/>
                <a:moveTo>
                  <a:pt x="48062" y="41429"/>
                </a:moveTo>
                <a:cubicBezTo>
                  <a:pt x="48058" y="41429"/>
                  <a:pt x="48053" y="41429"/>
                  <a:pt x="48049" y="41430"/>
                </a:cubicBezTo>
                <a:cubicBezTo>
                  <a:pt x="47686" y="41443"/>
                  <a:pt x="47708" y="41987"/>
                  <a:pt x="48063" y="41987"/>
                </a:cubicBezTo>
                <a:cubicBezTo>
                  <a:pt x="48067" y="41987"/>
                  <a:pt x="48071" y="41987"/>
                  <a:pt x="48076" y="41987"/>
                </a:cubicBezTo>
                <a:cubicBezTo>
                  <a:pt x="48438" y="41973"/>
                  <a:pt x="48430" y="41429"/>
                  <a:pt x="48062" y="41429"/>
                </a:cubicBezTo>
                <a:close/>
                <a:moveTo>
                  <a:pt x="53526" y="41222"/>
                </a:moveTo>
                <a:cubicBezTo>
                  <a:pt x="53453" y="41222"/>
                  <a:pt x="53377" y="41245"/>
                  <a:pt x="53309" y="41294"/>
                </a:cubicBezTo>
                <a:cubicBezTo>
                  <a:pt x="53132" y="41416"/>
                  <a:pt x="53091" y="41661"/>
                  <a:pt x="53227" y="41824"/>
                </a:cubicBezTo>
                <a:cubicBezTo>
                  <a:pt x="53271" y="41879"/>
                  <a:pt x="53324" y="41933"/>
                  <a:pt x="53371" y="41981"/>
                </a:cubicBezTo>
                <a:lnTo>
                  <a:pt x="53371" y="41981"/>
                </a:lnTo>
                <a:cubicBezTo>
                  <a:pt x="53382" y="41983"/>
                  <a:pt x="53393" y="41985"/>
                  <a:pt x="53404" y="41987"/>
                </a:cubicBezTo>
                <a:lnTo>
                  <a:pt x="53414" y="41999"/>
                </a:lnTo>
                <a:lnTo>
                  <a:pt x="53414" y="41999"/>
                </a:lnTo>
                <a:cubicBezTo>
                  <a:pt x="53506" y="41985"/>
                  <a:pt x="53598" y="41959"/>
                  <a:pt x="53689" y="41932"/>
                </a:cubicBezTo>
                <a:cubicBezTo>
                  <a:pt x="53880" y="41837"/>
                  <a:pt x="53961" y="41606"/>
                  <a:pt x="53853" y="41416"/>
                </a:cubicBezTo>
                <a:cubicBezTo>
                  <a:pt x="53783" y="41294"/>
                  <a:pt x="53657" y="41222"/>
                  <a:pt x="53526" y="41222"/>
                </a:cubicBezTo>
                <a:close/>
                <a:moveTo>
                  <a:pt x="14204" y="41498"/>
                </a:moveTo>
                <a:lnTo>
                  <a:pt x="14367" y="41837"/>
                </a:lnTo>
                <a:lnTo>
                  <a:pt x="14068" y="42000"/>
                </a:lnTo>
                <a:lnTo>
                  <a:pt x="13878" y="41661"/>
                </a:lnTo>
                <a:lnTo>
                  <a:pt x="14204" y="41498"/>
                </a:lnTo>
                <a:close/>
                <a:moveTo>
                  <a:pt x="2447" y="41525"/>
                </a:moveTo>
                <a:lnTo>
                  <a:pt x="2623" y="41824"/>
                </a:lnTo>
                <a:lnTo>
                  <a:pt x="2284" y="42028"/>
                </a:lnTo>
                <a:lnTo>
                  <a:pt x="2107" y="41688"/>
                </a:lnTo>
                <a:lnTo>
                  <a:pt x="2447" y="41525"/>
                </a:lnTo>
                <a:close/>
                <a:moveTo>
                  <a:pt x="55796" y="41498"/>
                </a:moveTo>
                <a:cubicBezTo>
                  <a:pt x="55851" y="41606"/>
                  <a:pt x="55891" y="41729"/>
                  <a:pt x="55946" y="41851"/>
                </a:cubicBezTo>
                <a:lnTo>
                  <a:pt x="55633" y="42041"/>
                </a:lnTo>
                <a:lnTo>
                  <a:pt x="55429" y="41701"/>
                </a:lnTo>
                <a:lnTo>
                  <a:pt x="55796" y="41498"/>
                </a:lnTo>
                <a:close/>
                <a:moveTo>
                  <a:pt x="67554" y="41498"/>
                </a:moveTo>
                <a:cubicBezTo>
                  <a:pt x="67622" y="41620"/>
                  <a:pt x="67689" y="41742"/>
                  <a:pt x="67757" y="41865"/>
                </a:cubicBezTo>
                <a:lnTo>
                  <a:pt x="67418" y="42041"/>
                </a:lnTo>
                <a:cubicBezTo>
                  <a:pt x="67363" y="41932"/>
                  <a:pt x="67295" y="41810"/>
                  <a:pt x="67241" y="41688"/>
                </a:cubicBezTo>
                <a:lnTo>
                  <a:pt x="67554" y="41498"/>
                </a:lnTo>
                <a:close/>
                <a:moveTo>
                  <a:pt x="36305" y="41430"/>
                </a:moveTo>
                <a:cubicBezTo>
                  <a:pt x="35897" y="41430"/>
                  <a:pt x="35884" y="42041"/>
                  <a:pt x="36291" y="42041"/>
                </a:cubicBezTo>
                <a:cubicBezTo>
                  <a:pt x="36300" y="42042"/>
                  <a:pt x="36308" y="42042"/>
                  <a:pt x="36316" y="42042"/>
                </a:cubicBezTo>
                <a:cubicBezTo>
                  <a:pt x="36480" y="42042"/>
                  <a:pt x="36605" y="41911"/>
                  <a:pt x="36618" y="41742"/>
                </a:cubicBezTo>
                <a:cubicBezTo>
                  <a:pt x="36618" y="41579"/>
                  <a:pt x="36468" y="41443"/>
                  <a:pt x="36305" y="41430"/>
                </a:cubicBezTo>
                <a:close/>
                <a:moveTo>
                  <a:pt x="11458" y="41552"/>
                </a:moveTo>
                <a:lnTo>
                  <a:pt x="11649" y="41892"/>
                </a:lnTo>
                <a:lnTo>
                  <a:pt x="11336" y="42055"/>
                </a:lnTo>
                <a:lnTo>
                  <a:pt x="11119" y="41715"/>
                </a:lnTo>
                <a:lnTo>
                  <a:pt x="11458" y="41552"/>
                </a:lnTo>
                <a:close/>
                <a:moveTo>
                  <a:pt x="71604" y="41307"/>
                </a:moveTo>
                <a:cubicBezTo>
                  <a:pt x="71400" y="41307"/>
                  <a:pt x="71237" y="41470"/>
                  <a:pt x="71223" y="41661"/>
                </a:cubicBezTo>
                <a:cubicBezTo>
                  <a:pt x="71210" y="41878"/>
                  <a:pt x="71387" y="42055"/>
                  <a:pt x="71604" y="42055"/>
                </a:cubicBezTo>
                <a:cubicBezTo>
                  <a:pt x="71794" y="42055"/>
                  <a:pt x="71971" y="41905"/>
                  <a:pt x="71971" y="41701"/>
                </a:cubicBezTo>
                <a:cubicBezTo>
                  <a:pt x="71985" y="41484"/>
                  <a:pt x="71808" y="41307"/>
                  <a:pt x="71604" y="41307"/>
                </a:cubicBezTo>
                <a:close/>
                <a:moveTo>
                  <a:pt x="45354" y="41509"/>
                </a:moveTo>
                <a:cubicBezTo>
                  <a:pt x="45342" y="41509"/>
                  <a:pt x="45330" y="41510"/>
                  <a:pt x="45317" y="41511"/>
                </a:cubicBezTo>
                <a:cubicBezTo>
                  <a:pt x="44990" y="41538"/>
                  <a:pt x="45004" y="42041"/>
                  <a:pt x="45344" y="42055"/>
                </a:cubicBezTo>
                <a:cubicBezTo>
                  <a:pt x="45348" y="42055"/>
                  <a:pt x="45352" y="42055"/>
                  <a:pt x="45356" y="42055"/>
                </a:cubicBezTo>
                <a:cubicBezTo>
                  <a:pt x="45712" y="42055"/>
                  <a:pt x="45707" y="41509"/>
                  <a:pt x="45354" y="41509"/>
                </a:cubicBezTo>
                <a:close/>
                <a:moveTo>
                  <a:pt x="27243" y="41307"/>
                </a:moveTo>
                <a:cubicBezTo>
                  <a:pt x="27036" y="41307"/>
                  <a:pt x="26872" y="41478"/>
                  <a:pt x="26886" y="41688"/>
                </a:cubicBezTo>
                <a:cubicBezTo>
                  <a:pt x="26872" y="41892"/>
                  <a:pt x="27035" y="42055"/>
                  <a:pt x="27239" y="42055"/>
                </a:cubicBezTo>
                <a:cubicBezTo>
                  <a:pt x="27247" y="42055"/>
                  <a:pt x="27255" y="42056"/>
                  <a:pt x="27262" y="42056"/>
                </a:cubicBezTo>
                <a:cubicBezTo>
                  <a:pt x="27469" y="42056"/>
                  <a:pt x="27633" y="41884"/>
                  <a:pt x="27633" y="41674"/>
                </a:cubicBezTo>
                <a:cubicBezTo>
                  <a:pt x="27633" y="41470"/>
                  <a:pt x="27470" y="41307"/>
                  <a:pt x="27266" y="41307"/>
                </a:cubicBezTo>
                <a:cubicBezTo>
                  <a:pt x="27258" y="41307"/>
                  <a:pt x="27250" y="41307"/>
                  <a:pt x="27243" y="41307"/>
                </a:cubicBezTo>
                <a:close/>
                <a:moveTo>
                  <a:pt x="20497" y="41593"/>
                </a:moveTo>
                <a:lnTo>
                  <a:pt x="20660" y="41919"/>
                </a:lnTo>
                <a:lnTo>
                  <a:pt x="20348" y="42096"/>
                </a:lnTo>
                <a:lnTo>
                  <a:pt x="20157" y="41769"/>
                </a:lnTo>
                <a:lnTo>
                  <a:pt x="20497" y="41593"/>
                </a:lnTo>
                <a:close/>
                <a:moveTo>
                  <a:pt x="8753" y="41633"/>
                </a:moveTo>
                <a:lnTo>
                  <a:pt x="8917" y="41946"/>
                </a:lnTo>
                <a:lnTo>
                  <a:pt x="8577" y="42109"/>
                </a:lnTo>
                <a:lnTo>
                  <a:pt x="8414" y="41810"/>
                </a:lnTo>
                <a:lnTo>
                  <a:pt x="8753" y="41633"/>
                </a:lnTo>
                <a:close/>
                <a:moveTo>
                  <a:pt x="42562" y="41563"/>
                </a:moveTo>
                <a:cubicBezTo>
                  <a:pt x="42220" y="41563"/>
                  <a:pt x="42204" y="42109"/>
                  <a:pt x="42571" y="42109"/>
                </a:cubicBezTo>
                <a:cubicBezTo>
                  <a:pt x="42576" y="42109"/>
                  <a:pt x="42580" y="42109"/>
                  <a:pt x="42585" y="42109"/>
                </a:cubicBezTo>
                <a:cubicBezTo>
                  <a:pt x="42721" y="42109"/>
                  <a:pt x="42843" y="42000"/>
                  <a:pt x="42856" y="41851"/>
                </a:cubicBezTo>
                <a:cubicBezTo>
                  <a:pt x="42856" y="41701"/>
                  <a:pt x="42748" y="41579"/>
                  <a:pt x="42598" y="41565"/>
                </a:cubicBezTo>
                <a:cubicBezTo>
                  <a:pt x="42586" y="41564"/>
                  <a:pt x="42573" y="41563"/>
                  <a:pt x="42562" y="41563"/>
                </a:cubicBezTo>
                <a:close/>
                <a:moveTo>
                  <a:pt x="64835" y="41606"/>
                </a:moveTo>
                <a:cubicBezTo>
                  <a:pt x="64889" y="41701"/>
                  <a:pt x="64944" y="41797"/>
                  <a:pt x="64998" y="41905"/>
                </a:cubicBezTo>
                <a:lnTo>
                  <a:pt x="64672" y="42123"/>
                </a:lnTo>
                <a:lnTo>
                  <a:pt x="64495" y="41783"/>
                </a:lnTo>
                <a:lnTo>
                  <a:pt x="64835" y="41606"/>
                </a:lnTo>
                <a:close/>
                <a:moveTo>
                  <a:pt x="33546" y="41484"/>
                </a:moveTo>
                <a:cubicBezTo>
                  <a:pt x="33124" y="41484"/>
                  <a:pt x="33115" y="42123"/>
                  <a:pt x="33546" y="42123"/>
                </a:cubicBezTo>
                <a:cubicBezTo>
                  <a:pt x="33553" y="42123"/>
                  <a:pt x="33561" y="42124"/>
                  <a:pt x="33568" y="42124"/>
                </a:cubicBezTo>
                <a:cubicBezTo>
                  <a:pt x="33735" y="42124"/>
                  <a:pt x="33873" y="41979"/>
                  <a:pt x="33886" y="41810"/>
                </a:cubicBezTo>
                <a:cubicBezTo>
                  <a:pt x="33886" y="41633"/>
                  <a:pt x="33736" y="41484"/>
                  <a:pt x="33559" y="41484"/>
                </a:cubicBezTo>
                <a:cubicBezTo>
                  <a:pt x="33555" y="41484"/>
                  <a:pt x="33550" y="41484"/>
                  <a:pt x="33546" y="41484"/>
                </a:cubicBezTo>
                <a:close/>
                <a:moveTo>
                  <a:pt x="23025" y="42123"/>
                </a:moveTo>
                <a:lnTo>
                  <a:pt x="23025" y="42136"/>
                </a:lnTo>
                <a:lnTo>
                  <a:pt x="23027" y="42135"/>
                </a:lnTo>
                <a:lnTo>
                  <a:pt x="23027" y="42135"/>
                </a:lnTo>
                <a:cubicBezTo>
                  <a:pt x="23026" y="42131"/>
                  <a:pt x="23026" y="42127"/>
                  <a:pt x="23025" y="42123"/>
                </a:cubicBezTo>
                <a:close/>
                <a:moveTo>
                  <a:pt x="62089" y="41674"/>
                </a:moveTo>
                <a:cubicBezTo>
                  <a:pt x="62130" y="41769"/>
                  <a:pt x="62185" y="41865"/>
                  <a:pt x="62253" y="41973"/>
                </a:cubicBezTo>
                <a:lnTo>
                  <a:pt x="61940" y="42150"/>
                </a:lnTo>
                <a:lnTo>
                  <a:pt x="61763" y="41837"/>
                </a:lnTo>
                <a:lnTo>
                  <a:pt x="62089" y="41674"/>
                </a:lnTo>
                <a:close/>
                <a:moveTo>
                  <a:pt x="5994" y="41688"/>
                </a:moveTo>
                <a:lnTo>
                  <a:pt x="6171" y="42014"/>
                </a:lnTo>
                <a:lnTo>
                  <a:pt x="5858" y="42164"/>
                </a:lnTo>
                <a:lnTo>
                  <a:pt x="5695" y="41865"/>
                </a:lnTo>
                <a:lnTo>
                  <a:pt x="5994" y="41688"/>
                </a:lnTo>
                <a:close/>
                <a:moveTo>
                  <a:pt x="17765" y="41661"/>
                </a:moveTo>
                <a:lnTo>
                  <a:pt x="17942" y="42000"/>
                </a:lnTo>
                <a:lnTo>
                  <a:pt x="17643" y="42164"/>
                </a:lnTo>
                <a:lnTo>
                  <a:pt x="17452" y="41824"/>
                </a:lnTo>
                <a:lnTo>
                  <a:pt x="17765" y="41661"/>
                </a:lnTo>
                <a:close/>
                <a:moveTo>
                  <a:pt x="75152" y="41579"/>
                </a:moveTo>
                <a:lnTo>
                  <a:pt x="75152" y="41593"/>
                </a:lnTo>
                <a:cubicBezTo>
                  <a:pt x="74989" y="41593"/>
                  <a:pt x="74866" y="41715"/>
                  <a:pt x="74866" y="41878"/>
                </a:cubicBezTo>
                <a:cubicBezTo>
                  <a:pt x="74866" y="42028"/>
                  <a:pt x="74975" y="42136"/>
                  <a:pt x="75124" y="42164"/>
                </a:cubicBezTo>
                <a:cubicBezTo>
                  <a:pt x="75288" y="42164"/>
                  <a:pt x="75423" y="42041"/>
                  <a:pt x="75423" y="41892"/>
                </a:cubicBezTo>
                <a:cubicBezTo>
                  <a:pt x="75437" y="41729"/>
                  <a:pt x="75315" y="41579"/>
                  <a:pt x="75152" y="41579"/>
                </a:cubicBezTo>
                <a:close/>
                <a:moveTo>
                  <a:pt x="24519" y="41336"/>
                </a:moveTo>
                <a:cubicBezTo>
                  <a:pt x="24182" y="41336"/>
                  <a:pt x="23988" y="41779"/>
                  <a:pt x="24262" y="42028"/>
                </a:cubicBezTo>
                <a:cubicBezTo>
                  <a:pt x="24330" y="42082"/>
                  <a:pt x="24412" y="42136"/>
                  <a:pt x="24493" y="42177"/>
                </a:cubicBezTo>
                <a:lnTo>
                  <a:pt x="24480" y="42164"/>
                </a:lnTo>
                <a:cubicBezTo>
                  <a:pt x="24561" y="42150"/>
                  <a:pt x="24629" y="42123"/>
                  <a:pt x="24711" y="42096"/>
                </a:cubicBezTo>
                <a:cubicBezTo>
                  <a:pt x="24874" y="42028"/>
                  <a:pt x="24969" y="41851"/>
                  <a:pt x="24942" y="41674"/>
                </a:cubicBezTo>
                <a:cubicBezTo>
                  <a:pt x="24901" y="41511"/>
                  <a:pt x="24779" y="41375"/>
                  <a:pt x="24616" y="41348"/>
                </a:cubicBezTo>
                <a:cubicBezTo>
                  <a:pt x="24582" y="41340"/>
                  <a:pt x="24550" y="41336"/>
                  <a:pt x="24519" y="41336"/>
                </a:cubicBezTo>
                <a:close/>
                <a:moveTo>
                  <a:pt x="59357" y="41729"/>
                </a:moveTo>
                <a:lnTo>
                  <a:pt x="59534" y="42041"/>
                </a:lnTo>
                <a:lnTo>
                  <a:pt x="59222" y="42204"/>
                </a:lnTo>
                <a:lnTo>
                  <a:pt x="59045" y="41905"/>
                </a:lnTo>
                <a:lnTo>
                  <a:pt x="59357" y="41729"/>
                </a:lnTo>
                <a:close/>
                <a:moveTo>
                  <a:pt x="39852" y="41633"/>
                </a:moveTo>
                <a:cubicBezTo>
                  <a:pt x="39848" y="41633"/>
                  <a:pt x="39843" y="41633"/>
                  <a:pt x="39839" y="41633"/>
                </a:cubicBezTo>
                <a:cubicBezTo>
                  <a:pt x="39458" y="41633"/>
                  <a:pt x="39458" y="42218"/>
                  <a:pt x="39853" y="42218"/>
                </a:cubicBezTo>
                <a:cubicBezTo>
                  <a:pt x="40229" y="42204"/>
                  <a:pt x="40220" y="41633"/>
                  <a:pt x="39852" y="41633"/>
                </a:cubicBezTo>
                <a:close/>
                <a:moveTo>
                  <a:pt x="30821" y="41520"/>
                </a:moveTo>
                <a:cubicBezTo>
                  <a:pt x="30736" y="41520"/>
                  <a:pt x="30651" y="41551"/>
                  <a:pt x="30583" y="41620"/>
                </a:cubicBezTo>
                <a:cubicBezTo>
                  <a:pt x="30365" y="41851"/>
                  <a:pt x="30515" y="42218"/>
                  <a:pt x="30827" y="42232"/>
                </a:cubicBezTo>
                <a:cubicBezTo>
                  <a:pt x="31018" y="42218"/>
                  <a:pt x="31181" y="42068"/>
                  <a:pt x="31181" y="41878"/>
                </a:cubicBezTo>
                <a:cubicBezTo>
                  <a:pt x="31181" y="41664"/>
                  <a:pt x="31003" y="41520"/>
                  <a:pt x="30821" y="41520"/>
                </a:cubicBezTo>
                <a:close/>
                <a:moveTo>
                  <a:pt x="15033" y="41729"/>
                </a:moveTo>
                <a:lnTo>
                  <a:pt x="15210" y="42068"/>
                </a:lnTo>
                <a:lnTo>
                  <a:pt x="14870" y="42245"/>
                </a:lnTo>
                <a:lnTo>
                  <a:pt x="14693" y="41932"/>
                </a:lnTo>
                <a:lnTo>
                  <a:pt x="15033" y="41729"/>
                </a:lnTo>
                <a:close/>
                <a:moveTo>
                  <a:pt x="51613" y="41551"/>
                </a:moveTo>
                <a:cubicBezTo>
                  <a:pt x="51421" y="41551"/>
                  <a:pt x="51270" y="41709"/>
                  <a:pt x="51270" y="41905"/>
                </a:cubicBezTo>
                <a:cubicBezTo>
                  <a:pt x="51270" y="42096"/>
                  <a:pt x="51433" y="42245"/>
                  <a:pt x="51623" y="42245"/>
                </a:cubicBezTo>
                <a:cubicBezTo>
                  <a:pt x="52058" y="42218"/>
                  <a:pt x="52072" y="41579"/>
                  <a:pt x="51637" y="41552"/>
                </a:cubicBezTo>
                <a:cubicBezTo>
                  <a:pt x="51629" y="41551"/>
                  <a:pt x="51621" y="41551"/>
                  <a:pt x="51613" y="41551"/>
                </a:cubicBezTo>
                <a:close/>
                <a:moveTo>
                  <a:pt x="48869" y="41660"/>
                </a:moveTo>
                <a:cubicBezTo>
                  <a:pt x="48715" y="41660"/>
                  <a:pt x="48578" y="41791"/>
                  <a:pt x="48565" y="41960"/>
                </a:cubicBezTo>
                <a:cubicBezTo>
                  <a:pt x="48579" y="42123"/>
                  <a:pt x="48715" y="42259"/>
                  <a:pt x="48891" y="42259"/>
                </a:cubicBezTo>
                <a:cubicBezTo>
                  <a:pt x="49041" y="42245"/>
                  <a:pt x="49177" y="42123"/>
                  <a:pt x="49177" y="41960"/>
                </a:cubicBezTo>
                <a:cubicBezTo>
                  <a:pt x="49177" y="41797"/>
                  <a:pt x="49054" y="41661"/>
                  <a:pt x="48891" y="41661"/>
                </a:cubicBezTo>
                <a:cubicBezTo>
                  <a:pt x="48884" y="41660"/>
                  <a:pt x="48876" y="41660"/>
                  <a:pt x="48869" y="41660"/>
                </a:cubicBezTo>
                <a:close/>
                <a:moveTo>
                  <a:pt x="3262" y="41756"/>
                </a:moveTo>
                <a:lnTo>
                  <a:pt x="3466" y="42096"/>
                </a:lnTo>
                <a:lnTo>
                  <a:pt x="3140" y="42272"/>
                </a:lnTo>
                <a:lnTo>
                  <a:pt x="2963" y="41932"/>
                </a:lnTo>
                <a:lnTo>
                  <a:pt x="3262" y="41756"/>
                </a:lnTo>
                <a:close/>
                <a:moveTo>
                  <a:pt x="72433" y="41552"/>
                </a:moveTo>
                <a:cubicBezTo>
                  <a:pt x="72229" y="41552"/>
                  <a:pt x="72066" y="41715"/>
                  <a:pt x="72053" y="41919"/>
                </a:cubicBezTo>
                <a:cubicBezTo>
                  <a:pt x="72066" y="42109"/>
                  <a:pt x="72216" y="42259"/>
                  <a:pt x="72406" y="42272"/>
                </a:cubicBezTo>
                <a:cubicBezTo>
                  <a:pt x="72610" y="42272"/>
                  <a:pt x="72773" y="42109"/>
                  <a:pt x="72773" y="41905"/>
                </a:cubicBezTo>
                <a:cubicBezTo>
                  <a:pt x="72759" y="41715"/>
                  <a:pt x="72610" y="41579"/>
                  <a:pt x="72433" y="41565"/>
                </a:cubicBezTo>
                <a:lnTo>
                  <a:pt x="72433" y="41552"/>
                </a:lnTo>
                <a:close/>
                <a:moveTo>
                  <a:pt x="37120" y="41688"/>
                </a:moveTo>
                <a:cubicBezTo>
                  <a:pt x="36948" y="41688"/>
                  <a:pt x="36827" y="41830"/>
                  <a:pt x="36822" y="42002"/>
                </a:cubicBezTo>
                <a:lnTo>
                  <a:pt x="36822" y="42002"/>
                </a:lnTo>
                <a:cubicBezTo>
                  <a:pt x="36822" y="42001"/>
                  <a:pt x="36822" y="42001"/>
                  <a:pt x="36821" y="42000"/>
                </a:cubicBezTo>
                <a:lnTo>
                  <a:pt x="36821" y="42014"/>
                </a:lnTo>
                <a:cubicBezTo>
                  <a:pt x="36821" y="42010"/>
                  <a:pt x="36822" y="42006"/>
                  <a:pt x="36822" y="42002"/>
                </a:cubicBezTo>
                <a:lnTo>
                  <a:pt x="36822" y="42002"/>
                </a:lnTo>
                <a:cubicBezTo>
                  <a:pt x="36848" y="42169"/>
                  <a:pt x="36984" y="42287"/>
                  <a:pt x="37137" y="42287"/>
                </a:cubicBezTo>
                <a:cubicBezTo>
                  <a:pt x="37145" y="42287"/>
                  <a:pt x="37153" y="42287"/>
                  <a:pt x="37161" y="42286"/>
                </a:cubicBezTo>
                <a:cubicBezTo>
                  <a:pt x="37528" y="42232"/>
                  <a:pt x="37501" y="41688"/>
                  <a:pt x="37120" y="41688"/>
                </a:cubicBezTo>
                <a:close/>
                <a:moveTo>
                  <a:pt x="12287" y="41824"/>
                </a:moveTo>
                <a:lnTo>
                  <a:pt x="12478" y="42136"/>
                </a:lnTo>
                <a:lnTo>
                  <a:pt x="12152" y="42299"/>
                </a:lnTo>
                <a:lnTo>
                  <a:pt x="11975" y="41987"/>
                </a:lnTo>
                <a:lnTo>
                  <a:pt x="12287" y="41824"/>
                </a:lnTo>
                <a:close/>
                <a:moveTo>
                  <a:pt x="56653" y="41729"/>
                </a:moveTo>
                <a:lnTo>
                  <a:pt x="56802" y="42136"/>
                </a:lnTo>
                <a:lnTo>
                  <a:pt x="56476" y="42299"/>
                </a:lnTo>
                <a:lnTo>
                  <a:pt x="56299" y="41960"/>
                </a:lnTo>
                <a:lnTo>
                  <a:pt x="56653" y="41729"/>
                </a:lnTo>
                <a:close/>
                <a:moveTo>
                  <a:pt x="68396" y="41756"/>
                </a:moveTo>
                <a:lnTo>
                  <a:pt x="68600" y="42123"/>
                </a:lnTo>
                <a:lnTo>
                  <a:pt x="68233" y="42299"/>
                </a:lnTo>
                <a:cubicBezTo>
                  <a:pt x="68165" y="42191"/>
                  <a:pt x="68097" y="42068"/>
                  <a:pt x="68043" y="41960"/>
                </a:cubicBezTo>
                <a:lnTo>
                  <a:pt x="68396" y="41756"/>
                </a:lnTo>
                <a:close/>
                <a:moveTo>
                  <a:pt x="28056" y="41551"/>
                </a:moveTo>
                <a:cubicBezTo>
                  <a:pt x="27574" y="41551"/>
                  <a:pt x="27574" y="42300"/>
                  <a:pt x="28056" y="42300"/>
                </a:cubicBezTo>
                <a:cubicBezTo>
                  <a:pt x="28065" y="42300"/>
                  <a:pt x="28073" y="42300"/>
                  <a:pt x="28082" y="42299"/>
                </a:cubicBezTo>
                <a:cubicBezTo>
                  <a:pt x="28544" y="42259"/>
                  <a:pt x="28544" y="41593"/>
                  <a:pt x="28082" y="41552"/>
                </a:cubicBezTo>
                <a:cubicBezTo>
                  <a:pt x="28073" y="41551"/>
                  <a:pt x="28065" y="41551"/>
                  <a:pt x="28056" y="41551"/>
                </a:cubicBezTo>
                <a:close/>
                <a:moveTo>
                  <a:pt x="46173" y="41769"/>
                </a:moveTo>
                <a:cubicBezTo>
                  <a:pt x="46010" y="41769"/>
                  <a:pt x="45887" y="41892"/>
                  <a:pt x="45874" y="42055"/>
                </a:cubicBezTo>
                <a:cubicBezTo>
                  <a:pt x="45887" y="42204"/>
                  <a:pt x="46010" y="42327"/>
                  <a:pt x="46159" y="42327"/>
                </a:cubicBezTo>
                <a:cubicBezTo>
                  <a:pt x="46309" y="42327"/>
                  <a:pt x="46431" y="42204"/>
                  <a:pt x="46431" y="42055"/>
                </a:cubicBezTo>
                <a:cubicBezTo>
                  <a:pt x="46445" y="41905"/>
                  <a:pt x="46322" y="41769"/>
                  <a:pt x="46173" y="41769"/>
                </a:cubicBezTo>
                <a:close/>
                <a:moveTo>
                  <a:pt x="503" y="41824"/>
                </a:moveTo>
                <a:lnTo>
                  <a:pt x="693" y="42164"/>
                </a:lnTo>
                <a:lnTo>
                  <a:pt x="381" y="42340"/>
                </a:lnTo>
                <a:lnTo>
                  <a:pt x="204" y="42000"/>
                </a:lnTo>
                <a:lnTo>
                  <a:pt x="503" y="41824"/>
                </a:lnTo>
                <a:close/>
                <a:moveTo>
                  <a:pt x="65664" y="41851"/>
                </a:moveTo>
                <a:lnTo>
                  <a:pt x="65841" y="42164"/>
                </a:lnTo>
                <a:lnTo>
                  <a:pt x="65528" y="42340"/>
                </a:lnTo>
                <a:cubicBezTo>
                  <a:pt x="65460" y="42232"/>
                  <a:pt x="65406" y="42123"/>
                  <a:pt x="65338" y="42014"/>
                </a:cubicBezTo>
                <a:lnTo>
                  <a:pt x="65664" y="41851"/>
                </a:lnTo>
                <a:close/>
                <a:moveTo>
                  <a:pt x="9569" y="41892"/>
                </a:moveTo>
                <a:lnTo>
                  <a:pt x="9746" y="42177"/>
                </a:lnTo>
                <a:lnTo>
                  <a:pt x="9406" y="42354"/>
                </a:lnTo>
                <a:lnTo>
                  <a:pt x="9229" y="42055"/>
                </a:lnTo>
                <a:lnTo>
                  <a:pt x="9569" y="41892"/>
                </a:lnTo>
                <a:close/>
                <a:moveTo>
                  <a:pt x="76003" y="41862"/>
                </a:moveTo>
                <a:cubicBezTo>
                  <a:pt x="75992" y="41862"/>
                  <a:pt x="75980" y="41863"/>
                  <a:pt x="75967" y="41865"/>
                </a:cubicBezTo>
                <a:cubicBezTo>
                  <a:pt x="75668" y="41892"/>
                  <a:pt x="75668" y="42340"/>
                  <a:pt x="75981" y="42354"/>
                </a:cubicBezTo>
                <a:cubicBezTo>
                  <a:pt x="75989" y="42354"/>
                  <a:pt x="75997" y="42355"/>
                  <a:pt x="76005" y="42355"/>
                </a:cubicBezTo>
                <a:cubicBezTo>
                  <a:pt x="76321" y="42355"/>
                  <a:pt x="76313" y="41862"/>
                  <a:pt x="76003" y="41862"/>
                </a:cubicBezTo>
                <a:close/>
                <a:moveTo>
                  <a:pt x="21313" y="41837"/>
                </a:moveTo>
                <a:lnTo>
                  <a:pt x="21517" y="42204"/>
                </a:lnTo>
                <a:lnTo>
                  <a:pt x="21177" y="42367"/>
                </a:lnTo>
                <a:lnTo>
                  <a:pt x="20986" y="42014"/>
                </a:lnTo>
                <a:lnTo>
                  <a:pt x="21313" y="41837"/>
                </a:lnTo>
                <a:close/>
                <a:moveTo>
                  <a:pt x="34361" y="41729"/>
                </a:moveTo>
                <a:cubicBezTo>
                  <a:pt x="34185" y="41729"/>
                  <a:pt x="34049" y="41892"/>
                  <a:pt x="34062" y="42068"/>
                </a:cubicBezTo>
                <a:cubicBezTo>
                  <a:pt x="34062" y="42237"/>
                  <a:pt x="34211" y="42368"/>
                  <a:pt x="34378" y="42368"/>
                </a:cubicBezTo>
                <a:cubicBezTo>
                  <a:pt x="34386" y="42368"/>
                  <a:pt x="34394" y="42368"/>
                  <a:pt x="34402" y="42367"/>
                </a:cubicBezTo>
                <a:cubicBezTo>
                  <a:pt x="34796" y="42327"/>
                  <a:pt x="34769" y="41729"/>
                  <a:pt x="34361" y="41729"/>
                </a:cubicBezTo>
                <a:close/>
                <a:moveTo>
                  <a:pt x="43426" y="41836"/>
                </a:moveTo>
                <a:cubicBezTo>
                  <a:pt x="43417" y="41836"/>
                  <a:pt x="43409" y="41837"/>
                  <a:pt x="43400" y="41837"/>
                </a:cubicBezTo>
                <a:cubicBezTo>
                  <a:pt x="43029" y="41851"/>
                  <a:pt x="43046" y="42382"/>
                  <a:pt x="43401" y="42382"/>
                </a:cubicBezTo>
                <a:cubicBezTo>
                  <a:pt x="43409" y="42382"/>
                  <a:pt x="43418" y="42382"/>
                  <a:pt x="43427" y="42381"/>
                </a:cubicBezTo>
                <a:cubicBezTo>
                  <a:pt x="43786" y="42368"/>
                  <a:pt x="43768" y="41836"/>
                  <a:pt x="43426" y="41836"/>
                </a:cubicBezTo>
                <a:close/>
                <a:moveTo>
                  <a:pt x="62905" y="41919"/>
                </a:moveTo>
                <a:lnTo>
                  <a:pt x="63082" y="42232"/>
                </a:lnTo>
                <a:lnTo>
                  <a:pt x="62769" y="42395"/>
                </a:lnTo>
                <a:lnTo>
                  <a:pt x="62579" y="42082"/>
                </a:lnTo>
                <a:lnTo>
                  <a:pt x="62905" y="41919"/>
                </a:lnTo>
                <a:close/>
                <a:moveTo>
                  <a:pt x="25357" y="41622"/>
                </a:moveTo>
                <a:cubicBezTo>
                  <a:pt x="25254" y="41622"/>
                  <a:pt x="25148" y="41663"/>
                  <a:pt x="25064" y="41756"/>
                </a:cubicBezTo>
                <a:cubicBezTo>
                  <a:pt x="24942" y="41878"/>
                  <a:pt x="24928" y="42082"/>
                  <a:pt x="25037" y="42232"/>
                </a:cubicBezTo>
                <a:cubicBezTo>
                  <a:pt x="25091" y="42286"/>
                  <a:pt x="25146" y="42340"/>
                  <a:pt x="25200" y="42395"/>
                </a:cubicBezTo>
                <a:lnTo>
                  <a:pt x="25186" y="42395"/>
                </a:lnTo>
                <a:cubicBezTo>
                  <a:pt x="25227" y="42401"/>
                  <a:pt x="25271" y="42405"/>
                  <a:pt x="25316" y="42405"/>
                </a:cubicBezTo>
                <a:cubicBezTo>
                  <a:pt x="25360" y="42405"/>
                  <a:pt x="25404" y="42401"/>
                  <a:pt x="25445" y="42395"/>
                </a:cubicBezTo>
                <a:cubicBezTo>
                  <a:pt x="25608" y="42367"/>
                  <a:pt x="25730" y="42218"/>
                  <a:pt x="25744" y="42055"/>
                </a:cubicBezTo>
                <a:cubicBezTo>
                  <a:pt x="25771" y="41798"/>
                  <a:pt x="25570" y="41622"/>
                  <a:pt x="25357" y="41622"/>
                </a:cubicBezTo>
                <a:close/>
                <a:moveTo>
                  <a:pt x="69679" y="41570"/>
                </a:moveTo>
                <a:cubicBezTo>
                  <a:pt x="69576" y="41570"/>
                  <a:pt x="69471" y="41610"/>
                  <a:pt x="69389" y="41701"/>
                </a:cubicBezTo>
                <a:cubicBezTo>
                  <a:pt x="69348" y="41729"/>
                  <a:pt x="69321" y="41769"/>
                  <a:pt x="69280" y="41810"/>
                </a:cubicBezTo>
                <a:lnTo>
                  <a:pt x="69293" y="41797"/>
                </a:lnTo>
                <a:lnTo>
                  <a:pt x="69293" y="41797"/>
                </a:lnTo>
                <a:cubicBezTo>
                  <a:pt x="69198" y="42055"/>
                  <a:pt x="69334" y="42340"/>
                  <a:pt x="69605" y="42422"/>
                </a:cubicBezTo>
                <a:lnTo>
                  <a:pt x="69605" y="42422"/>
                </a:lnTo>
                <a:cubicBezTo>
                  <a:pt x="69804" y="42417"/>
                  <a:pt x="69989" y="42296"/>
                  <a:pt x="70082" y="42123"/>
                </a:cubicBezTo>
                <a:cubicBezTo>
                  <a:pt x="70082" y="42082"/>
                  <a:pt x="70082" y="42028"/>
                  <a:pt x="70082" y="41973"/>
                </a:cubicBezTo>
                <a:cubicBezTo>
                  <a:pt x="70082" y="41729"/>
                  <a:pt x="69884" y="41570"/>
                  <a:pt x="69679" y="41570"/>
                </a:cubicBezTo>
                <a:close/>
                <a:moveTo>
                  <a:pt x="18594" y="41946"/>
                </a:moveTo>
                <a:lnTo>
                  <a:pt x="18771" y="42259"/>
                </a:lnTo>
                <a:lnTo>
                  <a:pt x="18445" y="42422"/>
                </a:lnTo>
                <a:lnTo>
                  <a:pt x="18282" y="42109"/>
                </a:lnTo>
                <a:lnTo>
                  <a:pt x="18594" y="41946"/>
                </a:lnTo>
                <a:close/>
                <a:moveTo>
                  <a:pt x="69605" y="42422"/>
                </a:moveTo>
                <a:cubicBezTo>
                  <a:pt x="69601" y="42422"/>
                  <a:pt x="69597" y="42422"/>
                  <a:pt x="69592" y="42422"/>
                </a:cubicBezTo>
                <a:lnTo>
                  <a:pt x="69606" y="42422"/>
                </a:lnTo>
                <a:cubicBezTo>
                  <a:pt x="69606" y="42422"/>
                  <a:pt x="69606" y="42422"/>
                  <a:pt x="69605" y="42422"/>
                </a:cubicBezTo>
                <a:close/>
                <a:moveTo>
                  <a:pt x="31656" y="41756"/>
                </a:moveTo>
                <a:cubicBezTo>
                  <a:pt x="31466" y="41769"/>
                  <a:pt x="31317" y="41919"/>
                  <a:pt x="31317" y="42109"/>
                </a:cubicBezTo>
                <a:cubicBezTo>
                  <a:pt x="31317" y="42299"/>
                  <a:pt x="31480" y="42449"/>
                  <a:pt x="31670" y="42449"/>
                </a:cubicBezTo>
                <a:cubicBezTo>
                  <a:pt x="32091" y="42422"/>
                  <a:pt x="32091" y="41783"/>
                  <a:pt x="31656" y="41756"/>
                </a:cubicBezTo>
                <a:close/>
                <a:moveTo>
                  <a:pt x="6810" y="41946"/>
                </a:moveTo>
                <a:lnTo>
                  <a:pt x="7014" y="42272"/>
                </a:lnTo>
                <a:lnTo>
                  <a:pt x="6687" y="42463"/>
                </a:lnTo>
                <a:lnTo>
                  <a:pt x="6511" y="42123"/>
                </a:lnTo>
                <a:lnTo>
                  <a:pt x="6810" y="41946"/>
                </a:lnTo>
                <a:close/>
                <a:moveTo>
                  <a:pt x="40668" y="41878"/>
                </a:moveTo>
                <a:cubicBezTo>
                  <a:pt x="40278" y="41892"/>
                  <a:pt x="40301" y="42463"/>
                  <a:pt x="40669" y="42463"/>
                </a:cubicBezTo>
                <a:cubicBezTo>
                  <a:pt x="40673" y="42463"/>
                  <a:pt x="40677" y="42463"/>
                  <a:pt x="40682" y="42463"/>
                </a:cubicBezTo>
                <a:cubicBezTo>
                  <a:pt x="40845" y="42449"/>
                  <a:pt x="40967" y="42327"/>
                  <a:pt x="40967" y="42164"/>
                </a:cubicBezTo>
                <a:cubicBezTo>
                  <a:pt x="40954" y="42000"/>
                  <a:pt x="40818" y="41878"/>
                  <a:pt x="40668" y="41878"/>
                </a:cubicBezTo>
                <a:close/>
                <a:moveTo>
                  <a:pt x="15876" y="42014"/>
                </a:moveTo>
                <a:lnTo>
                  <a:pt x="16039" y="42299"/>
                </a:lnTo>
                <a:lnTo>
                  <a:pt x="15699" y="42476"/>
                </a:lnTo>
                <a:lnTo>
                  <a:pt x="15536" y="42177"/>
                </a:lnTo>
                <a:lnTo>
                  <a:pt x="15876" y="42014"/>
                </a:lnTo>
                <a:close/>
                <a:moveTo>
                  <a:pt x="60173" y="41973"/>
                </a:moveTo>
                <a:lnTo>
                  <a:pt x="60363" y="42313"/>
                </a:lnTo>
                <a:lnTo>
                  <a:pt x="60051" y="42490"/>
                </a:lnTo>
                <a:cubicBezTo>
                  <a:pt x="59983" y="42367"/>
                  <a:pt x="59928" y="42259"/>
                  <a:pt x="59874" y="42150"/>
                </a:cubicBezTo>
                <a:lnTo>
                  <a:pt x="60173" y="41973"/>
                </a:lnTo>
                <a:close/>
                <a:moveTo>
                  <a:pt x="4105" y="42014"/>
                </a:moveTo>
                <a:lnTo>
                  <a:pt x="4268" y="42354"/>
                </a:lnTo>
                <a:lnTo>
                  <a:pt x="3969" y="42517"/>
                </a:lnTo>
                <a:lnTo>
                  <a:pt x="3765" y="42177"/>
                </a:lnTo>
                <a:lnTo>
                  <a:pt x="4105" y="42014"/>
                </a:lnTo>
                <a:close/>
                <a:moveTo>
                  <a:pt x="73252" y="41836"/>
                </a:moveTo>
                <a:cubicBezTo>
                  <a:pt x="73071" y="41836"/>
                  <a:pt x="72909" y="41981"/>
                  <a:pt x="72909" y="42164"/>
                </a:cubicBezTo>
                <a:cubicBezTo>
                  <a:pt x="72909" y="42354"/>
                  <a:pt x="73058" y="42503"/>
                  <a:pt x="73249" y="42517"/>
                </a:cubicBezTo>
                <a:cubicBezTo>
                  <a:pt x="73425" y="42503"/>
                  <a:pt x="73575" y="42354"/>
                  <a:pt x="73575" y="42177"/>
                </a:cubicBezTo>
                <a:cubicBezTo>
                  <a:pt x="73589" y="42000"/>
                  <a:pt x="73453" y="41851"/>
                  <a:pt x="73276" y="41837"/>
                </a:cubicBezTo>
                <a:cubicBezTo>
                  <a:pt x="73268" y="41837"/>
                  <a:pt x="73260" y="41836"/>
                  <a:pt x="73252" y="41836"/>
                </a:cubicBezTo>
                <a:close/>
                <a:moveTo>
                  <a:pt x="52436" y="41755"/>
                </a:moveTo>
                <a:cubicBezTo>
                  <a:pt x="52107" y="41755"/>
                  <a:pt x="51940" y="42154"/>
                  <a:pt x="52167" y="42408"/>
                </a:cubicBezTo>
                <a:cubicBezTo>
                  <a:pt x="52244" y="42489"/>
                  <a:pt x="52341" y="42526"/>
                  <a:pt x="52437" y="42526"/>
                </a:cubicBezTo>
                <a:cubicBezTo>
                  <a:pt x="52632" y="42526"/>
                  <a:pt x="52824" y="42377"/>
                  <a:pt x="52833" y="42150"/>
                </a:cubicBezTo>
                <a:cubicBezTo>
                  <a:pt x="52833" y="41932"/>
                  <a:pt x="52670" y="41756"/>
                  <a:pt x="52453" y="41756"/>
                </a:cubicBezTo>
                <a:cubicBezTo>
                  <a:pt x="52447" y="41756"/>
                  <a:pt x="52442" y="41755"/>
                  <a:pt x="52436" y="41755"/>
                </a:cubicBezTo>
                <a:close/>
                <a:moveTo>
                  <a:pt x="37950" y="41932"/>
                </a:moveTo>
                <a:cubicBezTo>
                  <a:pt x="37787" y="41932"/>
                  <a:pt x="37664" y="42068"/>
                  <a:pt x="37664" y="42232"/>
                </a:cubicBezTo>
                <a:cubicBezTo>
                  <a:pt x="37651" y="42395"/>
                  <a:pt x="37773" y="42517"/>
                  <a:pt x="37936" y="42531"/>
                </a:cubicBezTo>
                <a:cubicBezTo>
                  <a:pt x="37944" y="42531"/>
                  <a:pt x="37952" y="42531"/>
                  <a:pt x="37960" y="42531"/>
                </a:cubicBezTo>
                <a:cubicBezTo>
                  <a:pt x="38125" y="42531"/>
                  <a:pt x="38249" y="42400"/>
                  <a:pt x="38262" y="42232"/>
                </a:cubicBezTo>
                <a:cubicBezTo>
                  <a:pt x="38262" y="42068"/>
                  <a:pt x="38113" y="41932"/>
                  <a:pt x="37950" y="41932"/>
                </a:cubicBezTo>
                <a:close/>
                <a:moveTo>
                  <a:pt x="57455" y="42068"/>
                </a:moveTo>
                <a:lnTo>
                  <a:pt x="57645" y="42381"/>
                </a:lnTo>
                <a:lnTo>
                  <a:pt x="57291" y="42544"/>
                </a:lnTo>
                <a:cubicBezTo>
                  <a:pt x="57237" y="42449"/>
                  <a:pt x="57169" y="42354"/>
                  <a:pt x="57115" y="42245"/>
                </a:cubicBezTo>
                <a:lnTo>
                  <a:pt x="57455" y="42068"/>
                </a:lnTo>
                <a:close/>
                <a:moveTo>
                  <a:pt x="76777" y="42158"/>
                </a:moveTo>
                <a:cubicBezTo>
                  <a:pt x="76675" y="42158"/>
                  <a:pt x="76592" y="42234"/>
                  <a:pt x="76592" y="42340"/>
                </a:cubicBezTo>
                <a:cubicBezTo>
                  <a:pt x="76592" y="42450"/>
                  <a:pt x="76669" y="42548"/>
                  <a:pt x="76763" y="42548"/>
                </a:cubicBezTo>
                <a:cubicBezTo>
                  <a:pt x="76774" y="42548"/>
                  <a:pt x="76785" y="42547"/>
                  <a:pt x="76796" y="42544"/>
                </a:cubicBezTo>
                <a:cubicBezTo>
                  <a:pt x="76878" y="42531"/>
                  <a:pt x="76946" y="42449"/>
                  <a:pt x="77068" y="42367"/>
                </a:cubicBezTo>
                <a:cubicBezTo>
                  <a:pt x="76959" y="42272"/>
                  <a:pt x="76905" y="42191"/>
                  <a:pt x="76823" y="42164"/>
                </a:cubicBezTo>
                <a:cubicBezTo>
                  <a:pt x="76808" y="42160"/>
                  <a:pt x="76792" y="42158"/>
                  <a:pt x="76777" y="42158"/>
                </a:cubicBezTo>
                <a:close/>
                <a:moveTo>
                  <a:pt x="13117" y="42068"/>
                </a:moveTo>
                <a:lnTo>
                  <a:pt x="13293" y="42381"/>
                </a:lnTo>
                <a:lnTo>
                  <a:pt x="12981" y="42558"/>
                </a:lnTo>
                <a:lnTo>
                  <a:pt x="12818" y="42245"/>
                </a:lnTo>
                <a:lnTo>
                  <a:pt x="13117" y="42068"/>
                </a:lnTo>
                <a:close/>
                <a:moveTo>
                  <a:pt x="49693" y="41905"/>
                </a:moveTo>
                <a:cubicBezTo>
                  <a:pt x="49503" y="41905"/>
                  <a:pt x="49354" y="42055"/>
                  <a:pt x="49354" y="42232"/>
                </a:cubicBezTo>
                <a:cubicBezTo>
                  <a:pt x="49354" y="42422"/>
                  <a:pt x="49503" y="42558"/>
                  <a:pt x="49693" y="42558"/>
                </a:cubicBezTo>
                <a:cubicBezTo>
                  <a:pt x="49870" y="42558"/>
                  <a:pt x="50020" y="42408"/>
                  <a:pt x="50020" y="42232"/>
                </a:cubicBezTo>
                <a:cubicBezTo>
                  <a:pt x="50020" y="42055"/>
                  <a:pt x="49884" y="41905"/>
                  <a:pt x="49693" y="41905"/>
                </a:cubicBezTo>
                <a:close/>
                <a:moveTo>
                  <a:pt x="28901" y="41823"/>
                </a:moveTo>
                <a:cubicBezTo>
                  <a:pt x="28707" y="41823"/>
                  <a:pt x="28544" y="41981"/>
                  <a:pt x="28544" y="42177"/>
                </a:cubicBezTo>
                <a:cubicBezTo>
                  <a:pt x="28530" y="42381"/>
                  <a:pt x="28693" y="42558"/>
                  <a:pt x="28897" y="42571"/>
                </a:cubicBezTo>
                <a:cubicBezTo>
                  <a:pt x="29087" y="42571"/>
                  <a:pt x="29264" y="42408"/>
                  <a:pt x="29278" y="42204"/>
                </a:cubicBezTo>
                <a:cubicBezTo>
                  <a:pt x="29278" y="42014"/>
                  <a:pt x="29128" y="41837"/>
                  <a:pt x="28924" y="41824"/>
                </a:cubicBezTo>
                <a:cubicBezTo>
                  <a:pt x="28916" y="41823"/>
                  <a:pt x="28908" y="41823"/>
                  <a:pt x="28901" y="41823"/>
                </a:cubicBezTo>
                <a:close/>
                <a:moveTo>
                  <a:pt x="1346" y="42109"/>
                </a:moveTo>
                <a:lnTo>
                  <a:pt x="1522" y="42408"/>
                </a:lnTo>
                <a:lnTo>
                  <a:pt x="1210" y="42585"/>
                </a:lnTo>
                <a:lnTo>
                  <a:pt x="1019" y="42259"/>
                </a:lnTo>
                <a:lnTo>
                  <a:pt x="1346" y="42109"/>
                </a:lnTo>
                <a:close/>
                <a:moveTo>
                  <a:pt x="66493" y="42082"/>
                </a:moveTo>
                <a:lnTo>
                  <a:pt x="66670" y="42408"/>
                </a:lnTo>
                <a:lnTo>
                  <a:pt x="66344" y="42585"/>
                </a:lnTo>
                <a:lnTo>
                  <a:pt x="66154" y="42259"/>
                </a:lnTo>
                <a:lnTo>
                  <a:pt x="66493" y="42082"/>
                </a:lnTo>
                <a:close/>
                <a:moveTo>
                  <a:pt x="46961" y="42000"/>
                </a:moveTo>
                <a:cubicBezTo>
                  <a:pt x="46703" y="42000"/>
                  <a:pt x="46581" y="42327"/>
                  <a:pt x="46771" y="42503"/>
                </a:cubicBezTo>
                <a:cubicBezTo>
                  <a:pt x="46831" y="42563"/>
                  <a:pt x="46902" y="42589"/>
                  <a:pt x="46972" y="42589"/>
                </a:cubicBezTo>
                <a:cubicBezTo>
                  <a:pt x="47125" y="42589"/>
                  <a:pt x="47270" y="42463"/>
                  <a:pt x="47260" y="42286"/>
                </a:cubicBezTo>
                <a:cubicBezTo>
                  <a:pt x="47247" y="42123"/>
                  <a:pt x="47124" y="42000"/>
                  <a:pt x="46961" y="42000"/>
                </a:cubicBezTo>
                <a:close/>
                <a:moveTo>
                  <a:pt x="54722" y="42096"/>
                </a:moveTo>
                <a:lnTo>
                  <a:pt x="54899" y="42435"/>
                </a:lnTo>
                <a:lnTo>
                  <a:pt x="54573" y="42612"/>
                </a:lnTo>
                <a:lnTo>
                  <a:pt x="54342" y="42272"/>
                </a:lnTo>
                <a:lnTo>
                  <a:pt x="54722" y="42096"/>
                </a:lnTo>
                <a:close/>
                <a:moveTo>
                  <a:pt x="35204" y="41973"/>
                </a:moveTo>
                <a:cubicBezTo>
                  <a:pt x="35041" y="41973"/>
                  <a:pt x="34891" y="42096"/>
                  <a:pt x="34891" y="42272"/>
                </a:cubicBezTo>
                <a:cubicBezTo>
                  <a:pt x="34872" y="42472"/>
                  <a:pt x="35033" y="42619"/>
                  <a:pt x="35206" y="42619"/>
                </a:cubicBezTo>
                <a:cubicBezTo>
                  <a:pt x="35280" y="42619"/>
                  <a:pt x="35356" y="42592"/>
                  <a:pt x="35421" y="42531"/>
                </a:cubicBezTo>
                <a:cubicBezTo>
                  <a:pt x="35639" y="42340"/>
                  <a:pt x="35503" y="41987"/>
                  <a:pt x="35204" y="41973"/>
                </a:cubicBezTo>
                <a:close/>
                <a:moveTo>
                  <a:pt x="70508" y="41833"/>
                </a:moveTo>
                <a:cubicBezTo>
                  <a:pt x="70433" y="41833"/>
                  <a:pt x="70352" y="41859"/>
                  <a:pt x="70272" y="41919"/>
                </a:cubicBezTo>
                <a:cubicBezTo>
                  <a:pt x="70204" y="41973"/>
                  <a:pt x="70136" y="42041"/>
                  <a:pt x="70082" y="42109"/>
                </a:cubicBezTo>
                <a:lnTo>
                  <a:pt x="70095" y="42109"/>
                </a:lnTo>
                <a:cubicBezTo>
                  <a:pt x="70095" y="42204"/>
                  <a:pt x="70122" y="42299"/>
                  <a:pt x="70150" y="42395"/>
                </a:cubicBezTo>
                <a:cubicBezTo>
                  <a:pt x="70216" y="42537"/>
                  <a:pt x="70362" y="42620"/>
                  <a:pt x="70509" y="42620"/>
                </a:cubicBezTo>
                <a:cubicBezTo>
                  <a:pt x="70572" y="42620"/>
                  <a:pt x="70636" y="42604"/>
                  <a:pt x="70693" y="42571"/>
                </a:cubicBezTo>
                <a:cubicBezTo>
                  <a:pt x="71082" y="42338"/>
                  <a:pt x="70845" y="41833"/>
                  <a:pt x="70508" y="41833"/>
                </a:cubicBezTo>
                <a:close/>
                <a:moveTo>
                  <a:pt x="22155" y="42096"/>
                </a:moveTo>
                <a:lnTo>
                  <a:pt x="22332" y="42449"/>
                </a:lnTo>
                <a:lnTo>
                  <a:pt x="21992" y="42626"/>
                </a:lnTo>
                <a:lnTo>
                  <a:pt x="21829" y="42299"/>
                </a:lnTo>
                <a:lnTo>
                  <a:pt x="22155" y="42096"/>
                </a:lnTo>
                <a:close/>
                <a:moveTo>
                  <a:pt x="10385" y="42150"/>
                </a:moveTo>
                <a:lnTo>
                  <a:pt x="10561" y="42476"/>
                </a:lnTo>
                <a:lnTo>
                  <a:pt x="10221" y="42639"/>
                </a:lnTo>
                <a:lnTo>
                  <a:pt x="10058" y="42299"/>
                </a:lnTo>
                <a:lnTo>
                  <a:pt x="10385" y="42150"/>
                </a:lnTo>
                <a:close/>
                <a:moveTo>
                  <a:pt x="44270" y="42068"/>
                </a:moveTo>
                <a:lnTo>
                  <a:pt x="44270" y="42082"/>
                </a:lnTo>
                <a:cubicBezTo>
                  <a:pt x="44121" y="42082"/>
                  <a:pt x="43985" y="42204"/>
                  <a:pt x="43971" y="42367"/>
                </a:cubicBezTo>
                <a:cubicBezTo>
                  <a:pt x="43984" y="42510"/>
                  <a:pt x="44096" y="42640"/>
                  <a:pt x="44248" y="42640"/>
                </a:cubicBezTo>
                <a:cubicBezTo>
                  <a:pt x="44255" y="42640"/>
                  <a:pt x="44262" y="42640"/>
                  <a:pt x="44270" y="42639"/>
                </a:cubicBezTo>
                <a:cubicBezTo>
                  <a:pt x="44420" y="42639"/>
                  <a:pt x="44528" y="42517"/>
                  <a:pt x="44528" y="42367"/>
                </a:cubicBezTo>
                <a:cubicBezTo>
                  <a:pt x="44542" y="42218"/>
                  <a:pt x="44420" y="42082"/>
                  <a:pt x="44270" y="42068"/>
                </a:cubicBezTo>
                <a:close/>
                <a:moveTo>
                  <a:pt x="26179" y="41865"/>
                </a:moveTo>
                <a:cubicBezTo>
                  <a:pt x="25961" y="41878"/>
                  <a:pt x="25798" y="42041"/>
                  <a:pt x="25785" y="42259"/>
                </a:cubicBezTo>
                <a:cubicBezTo>
                  <a:pt x="25785" y="42463"/>
                  <a:pt x="25948" y="42639"/>
                  <a:pt x="26165" y="42653"/>
                </a:cubicBezTo>
                <a:cubicBezTo>
                  <a:pt x="26383" y="42653"/>
                  <a:pt x="26559" y="42490"/>
                  <a:pt x="26573" y="42286"/>
                </a:cubicBezTo>
                <a:cubicBezTo>
                  <a:pt x="26573" y="42055"/>
                  <a:pt x="26396" y="41878"/>
                  <a:pt x="26179" y="41865"/>
                </a:cubicBezTo>
                <a:close/>
                <a:moveTo>
                  <a:pt x="63734" y="42164"/>
                </a:moveTo>
                <a:lnTo>
                  <a:pt x="63911" y="42503"/>
                </a:lnTo>
                <a:lnTo>
                  <a:pt x="63598" y="42666"/>
                </a:lnTo>
                <a:lnTo>
                  <a:pt x="63422" y="42313"/>
                </a:lnTo>
                <a:lnTo>
                  <a:pt x="63734" y="42164"/>
                </a:lnTo>
                <a:close/>
                <a:moveTo>
                  <a:pt x="19410" y="42191"/>
                </a:moveTo>
                <a:lnTo>
                  <a:pt x="19600" y="42503"/>
                </a:lnTo>
                <a:lnTo>
                  <a:pt x="19274" y="42680"/>
                </a:lnTo>
                <a:lnTo>
                  <a:pt x="19111" y="42354"/>
                </a:lnTo>
                <a:lnTo>
                  <a:pt x="19410" y="42191"/>
                </a:lnTo>
                <a:close/>
                <a:moveTo>
                  <a:pt x="41524" y="42123"/>
                </a:moveTo>
                <a:cubicBezTo>
                  <a:pt x="41520" y="42123"/>
                  <a:pt x="41515" y="42123"/>
                  <a:pt x="41511" y="42123"/>
                </a:cubicBezTo>
                <a:cubicBezTo>
                  <a:pt x="41144" y="42136"/>
                  <a:pt x="41130" y="42666"/>
                  <a:pt x="41484" y="42694"/>
                </a:cubicBezTo>
                <a:cubicBezTo>
                  <a:pt x="41497" y="42695"/>
                  <a:pt x="41510" y="42696"/>
                  <a:pt x="41522" y="42696"/>
                </a:cubicBezTo>
                <a:cubicBezTo>
                  <a:pt x="41901" y="42696"/>
                  <a:pt x="41906" y="42123"/>
                  <a:pt x="41524" y="42123"/>
                </a:cubicBezTo>
                <a:close/>
                <a:moveTo>
                  <a:pt x="7639" y="42191"/>
                </a:moveTo>
                <a:lnTo>
                  <a:pt x="7816" y="42531"/>
                </a:lnTo>
                <a:lnTo>
                  <a:pt x="7517" y="42707"/>
                </a:lnTo>
                <a:lnTo>
                  <a:pt x="7299" y="42367"/>
                </a:lnTo>
                <a:lnTo>
                  <a:pt x="7639" y="42191"/>
                </a:lnTo>
                <a:close/>
                <a:moveTo>
                  <a:pt x="32486" y="42041"/>
                </a:moveTo>
                <a:cubicBezTo>
                  <a:pt x="32295" y="42041"/>
                  <a:pt x="32132" y="42204"/>
                  <a:pt x="32146" y="42395"/>
                </a:cubicBezTo>
                <a:cubicBezTo>
                  <a:pt x="32146" y="42571"/>
                  <a:pt x="32295" y="42721"/>
                  <a:pt x="32486" y="42721"/>
                </a:cubicBezTo>
                <a:cubicBezTo>
                  <a:pt x="32662" y="42721"/>
                  <a:pt x="32812" y="42571"/>
                  <a:pt x="32825" y="42395"/>
                </a:cubicBezTo>
                <a:cubicBezTo>
                  <a:pt x="32839" y="42204"/>
                  <a:pt x="32676" y="42041"/>
                  <a:pt x="32486" y="42041"/>
                </a:cubicBezTo>
                <a:close/>
                <a:moveTo>
                  <a:pt x="74067" y="42108"/>
                </a:moveTo>
                <a:cubicBezTo>
                  <a:pt x="73889" y="42108"/>
                  <a:pt x="73752" y="42253"/>
                  <a:pt x="73765" y="42422"/>
                </a:cubicBezTo>
                <a:cubicBezTo>
                  <a:pt x="73765" y="42590"/>
                  <a:pt x="73901" y="42722"/>
                  <a:pt x="74055" y="42722"/>
                </a:cubicBezTo>
                <a:cubicBezTo>
                  <a:pt x="74063" y="42722"/>
                  <a:pt x="74070" y="42721"/>
                  <a:pt x="74078" y="42721"/>
                </a:cubicBezTo>
                <a:cubicBezTo>
                  <a:pt x="74085" y="42721"/>
                  <a:pt x="74093" y="42722"/>
                  <a:pt x="74100" y="42722"/>
                </a:cubicBezTo>
                <a:cubicBezTo>
                  <a:pt x="74266" y="42722"/>
                  <a:pt x="74390" y="42578"/>
                  <a:pt x="74390" y="42422"/>
                </a:cubicBezTo>
                <a:cubicBezTo>
                  <a:pt x="74390" y="42245"/>
                  <a:pt x="74255" y="42109"/>
                  <a:pt x="74091" y="42109"/>
                </a:cubicBezTo>
                <a:cubicBezTo>
                  <a:pt x="74083" y="42109"/>
                  <a:pt x="74075" y="42108"/>
                  <a:pt x="74067" y="42108"/>
                </a:cubicBezTo>
                <a:close/>
                <a:moveTo>
                  <a:pt x="16705" y="42259"/>
                </a:moveTo>
                <a:lnTo>
                  <a:pt x="16868" y="42558"/>
                </a:lnTo>
                <a:lnTo>
                  <a:pt x="16528" y="42734"/>
                </a:lnTo>
                <a:lnTo>
                  <a:pt x="16365" y="42435"/>
                </a:lnTo>
                <a:lnTo>
                  <a:pt x="16705" y="42259"/>
                </a:lnTo>
                <a:close/>
                <a:moveTo>
                  <a:pt x="61002" y="42245"/>
                </a:moveTo>
                <a:lnTo>
                  <a:pt x="61192" y="42571"/>
                </a:lnTo>
                <a:lnTo>
                  <a:pt x="60866" y="42734"/>
                </a:lnTo>
                <a:cubicBezTo>
                  <a:pt x="60812" y="42639"/>
                  <a:pt x="60757" y="42544"/>
                  <a:pt x="60703" y="42422"/>
                </a:cubicBezTo>
                <a:lnTo>
                  <a:pt x="61002" y="42245"/>
                </a:lnTo>
                <a:close/>
                <a:moveTo>
                  <a:pt x="77612" y="42490"/>
                </a:moveTo>
                <a:cubicBezTo>
                  <a:pt x="77571" y="42490"/>
                  <a:pt x="77489" y="42571"/>
                  <a:pt x="77489" y="42626"/>
                </a:cubicBezTo>
                <a:cubicBezTo>
                  <a:pt x="77489" y="42680"/>
                  <a:pt x="77557" y="42762"/>
                  <a:pt x="77598" y="42762"/>
                </a:cubicBezTo>
                <a:cubicBezTo>
                  <a:pt x="77639" y="42762"/>
                  <a:pt x="77721" y="42707"/>
                  <a:pt x="77843" y="42639"/>
                </a:cubicBezTo>
                <a:cubicBezTo>
                  <a:pt x="77734" y="42571"/>
                  <a:pt x="77680" y="42490"/>
                  <a:pt x="77612" y="42490"/>
                </a:cubicBezTo>
                <a:close/>
                <a:moveTo>
                  <a:pt x="4920" y="42286"/>
                </a:moveTo>
                <a:lnTo>
                  <a:pt x="5097" y="42585"/>
                </a:lnTo>
                <a:lnTo>
                  <a:pt x="4785" y="42775"/>
                </a:lnTo>
                <a:lnTo>
                  <a:pt x="4608" y="42449"/>
                </a:lnTo>
                <a:lnTo>
                  <a:pt x="4920" y="42286"/>
                </a:lnTo>
                <a:close/>
                <a:moveTo>
                  <a:pt x="29736" y="42081"/>
                </a:moveTo>
                <a:cubicBezTo>
                  <a:pt x="29729" y="42081"/>
                  <a:pt x="29721" y="42081"/>
                  <a:pt x="29713" y="42082"/>
                </a:cubicBezTo>
                <a:cubicBezTo>
                  <a:pt x="29522" y="42096"/>
                  <a:pt x="29373" y="42259"/>
                  <a:pt x="29373" y="42449"/>
                </a:cubicBezTo>
                <a:cubicBezTo>
                  <a:pt x="29373" y="42639"/>
                  <a:pt x="29536" y="42802"/>
                  <a:pt x="29740" y="42802"/>
                </a:cubicBezTo>
                <a:cubicBezTo>
                  <a:pt x="29944" y="42802"/>
                  <a:pt x="30107" y="42639"/>
                  <a:pt x="30093" y="42435"/>
                </a:cubicBezTo>
                <a:cubicBezTo>
                  <a:pt x="30093" y="42239"/>
                  <a:pt x="29930" y="42081"/>
                  <a:pt x="29736" y="42081"/>
                </a:cubicBezTo>
                <a:close/>
                <a:moveTo>
                  <a:pt x="38779" y="42217"/>
                </a:moveTo>
                <a:cubicBezTo>
                  <a:pt x="38616" y="42217"/>
                  <a:pt x="38493" y="42336"/>
                  <a:pt x="38480" y="42503"/>
                </a:cubicBezTo>
                <a:cubicBezTo>
                  <a:pt x="38480" y="42666"/>
                  <a:pt x="38616" y="42802"/>
                  <a:pt x="38792" y="42802"/>
                </a:cubicBezTo>
                <a:cubicBezTo>
                  <a:pt x="38955" y="42802"/>
                  <a:pt x="39078" y="42666"/>
                  <a:pt x="39078" y="42517"/>
                </a:cubicBezTo>
                <a:cubicBezTo>
                  <a:pt x="39091" y="42354"/>
                  <a:pt x="38969" y="42218"/>
                  <a:pt x="38806" y="42218"/>
                </a:cubicBezTo>
                <a:cubicBezTo>
                  <a:pt x="38797" y="42217"/>
                  <a:pt x="38788" y="42217"/>
                  <a:pt x="38779" y="42217"/>
                </a:cubicBezTo>
                <a:close/>
                <a:moveTo>
                  <a:pt x="58297" y="42313"/>
                </a:moveTo>
                <a:lnTo>
                  <a:pt x="58460" y="42612"/>
                </a:lnTo>
                <a:lnTo>
                  <a:pt x="58121" y="42802"/>
                </a:lnTo>
                <a:lnTo>
                  <a:pt x="57957" y="42490"/>
                </a:lnTo>
                <a:lnTo>
                  <a:pt x="58297" y="42313"/>
                </a:lnTo>
                <a:close/>
                <a:moveTo>
                  <a:pt x="2202" y="42313"/>
                </a:moveTo>
                <a:lnTo>
                  <a:pt x="2365" y="42653"/>
                </a:lnTo>
                <a:lnTo>
                  <a:pt x="2025" y="42830"/>
                </a:lnTo>
                <a:lnTo>
                  <a:pt x="1862" y="42517"/>
                </a:lnTo>
                <a:cubicBezTo>
                  <a:pt x="1971" y="42449"/>
                  <a:pt x="2080" y="42381"/>
                  <a:pt x="2202" y="42313"/>
                </a:cubicBezTo>
                <a:close/>
                <a:moveTo>
                  <a:pt x="13946" y="42313"/>
                </a:moveTo>
                <a:lnTo>
                  <a:pt x="14109" y="42653"/>
                </a:lnTo>
                <a:lnTo>
                  <a:pt x="13810" y="42830"/>
                </a:lnTo>
                <a:lnTo>
                  <a:pt x="13647" y="42490"/>
                </a:lnTo>
                <a:lnTo>
                  <a:pt x="13946" y="42313"/>
                </a:lnTo>
                <a:close/>
                <a:moveTo>
                  <a:pt x="50509" y="42109"/>
                </a:moveTo>
                <a:cubicBezTo>
                  <a:pt x="50319" y="42123"/>
                  <a:pt x="50169" y="42272"/>
                  <a:pt x="50155" y="42463"/>
                </a:cubicBezTo>
                <a:cubicBezTo>
                  <a:pt x="50155" y="42666"/>
                  <a:pt x="50319" y="42843"/>
                  <a:pt x="50536" y="42843"/>
                </a:cubicBezTo>
                <a:cubicBezTo>
                  <a:pt x="50726" y="42830"/>
                  <a:pt x="50876" y="42680"/>
                  <a:pt x="50876" y="42490"/>
                </a:cubicBezTo>
                <a:cubicBezTo>
                  <a:pt x="50889" y="42286"/>
                  <a:pt x="50726" y="42109"/>
                  <a:pt x="50522" y="42109"/>
                </a:cubicBezTo>
                <a:close/>
                <a:moveTo>
                  <a:pt x="55538" y="42367"/>
                </a:moveTo>
                <a:lnTo>
                  <a:pt x="55701" y="42694"/>
                </a:lnTo>
                <a:lnTo>
                  <a:pt x="55388" y="42857"/>
                </a:lnTo>
                <a:lnTo>
                  <a:pt x="55212" y="42531"/>
                </a:lnTo>
                <a:lnTo>
                  <a:pt x="55538" y="42367"/>
                </a:lnTo>
                <a:close/>
                <a:moveTo>
                  <a:pt x="47795" y="42231"/>
                </a:moveTo>
                <a:cubicBezTo>
                  <a:pt x="47628" y="42231"/>
                  <a:pt x="47492" y="42374"/>
                  <a:pt x="47505" y="42531"/>
                </a:cubicBezTo>
                <a:lnTo>
                  <a:pt x="47491" y="42558"/>
                </a:lnTo>
                <a:cubicBezTo>
                  <a:pt x="47491" y="42714"/>
                  <a:pt x="47616" y="42858"/>
                  <a:pt x="47782" y="42858"/>
                </a:cubicBezTo>
                <a:cubicBezTo>
                  <a:pt x="47789" y="42858"/>
                  <a:pt x="47796" y="42857"/>
                  <a:pt x="47804" y="42857"/>
                </a:cubicBezTo>
                <a:cubicBezTo>
                  <a:pt x="47981" y="42857"/>
                  <a:pt x="48117" y="42721"/>
                  <a:pt x="48117" y="42558"/>
                </a:cubicBezTo>
                <a:cubicBezTo>
                  <a:pt x="48130" y="42381"/>
                  <a:pt x="47981" y="42232"/>
                  <a:pt x="47818" y="42232"/>
                </a:cubicBezTo>
                <a:cubicBezTo>
                  <a:pt x="47810" y="42231"/>
                  <a:pt x="47803" y="42231"/>
                  <a:pt x="47795" y="42231"/>
                </a:cubicBezTo>
                <a:close/>
                <a:moveTo>
                  <a:pt x="23256" y="41498"/>
                </a:moveTo>
                <a:lnTo>
                  <a:pt x="23474" y="41878"/>
                </a:lnTo>
                <a:lnTo>
                  <a:pt x="23027" y="42135"/>
                </a:lnTo>
                <a:lnTo>
                  <a:pt x="23027" y="42135"/>
                </a:lnTo>
                <a:cubicBezTo>
                  <a:pt x="23052" y="42336"/>
                  <a:pt x="23043" y="42547"/>
                  <a:pt x="23216" y="42694"/>
                </a:cubicBezTo>
                <a:lnTo>
                  <a:pt x="22821" y="42870"/>
                </a:lnTo>
                <a:lnTo>
                  <a:pt x="22631" y="42531"/>
                </a:lnTo>
                <a:cubicBezTo>
                  <a:pt x="22808" y="42463"/>
                  <a:pt x="22998" y="42381"/>
                  <a:pt x="23025" y="42150"/>
                </a:cubicBezTo>
                <a:cubicBezTo>
                  <a:pt x="22985" y="42000"/>
                  <a:pt x="22930" y="41851"/>
                  <a:pt x="22889" y="41701"/>
                </a:cubicBezTo>
                <a:lnTo>
                  <a:pt x="23256" y="41498"/>
                </a:lnTo>
                <a:close/>
                <a:moveTo>
                  <a:pt x="67309" y="42340"/>
                </a:moveTo>
                <a:lnTo>
                  <a:pt x="67513" y="42694"/>
                </a:lnTo>
                <a:lnTo>
                  <a:pt x="67173" y="42870"/>
                </a:lnTo>
                <a:lnTo>
                  <a:pt x="66983" y="42503"/>
                </a:lnTo>
                <a:lnTo>
                  <a:pt x="67309" y="42340"/>
                </a:lnTo>
                <a:close/>
                <a:moveTo>
                  <a:pt x="27008" y="42123"/>
                </a:moveTo>
                <a:cubicBezTo>
                  <a:pt x="26790" y="42123"/>
                  <a:pt x="26614" y="42299"/>
                  <a:pt x="26614" y="42517"/>
                </a:cubicBezTo>
                <a:cubicBezTo>
                  <a:pt x="26627" y="42721"/>
                  <a:pt x="26804" y="42898"/>
                  <a:pt x="27008" y="42898"/>
                </a:cubicBezTo>
                <a:cubicBezTo>
                  <a:pt x="27225" y="42884"/>
                  <a:pt x="27388" y="42721"/>
                  <a:pt x="27388" y="42503"/>
                </a:cubicBezTo>
                <a:cubicBezTo>
                  <a:pt x="27388" y="42286"/>
                  <a:pt x="27212" y="42123"/>
                  <a:pt x="27008" y="42123"/>
                </a:cubicBezTo>
                <a:close/>
                <a:moveTo>
                  <a:pt x="36047" y="42259"/>
                </a:moveTo>
                <a:cubicBezTo>
                  <a:pt x="35612" y="42259"/>
                  <a:pt x="35612" y="42898"/>
                  <a:pt x="36047" y="42898"/>
                </a:cubicBezTo>
                <a:cubicBezTo>
                  <a:pt x="36468" y="42898"/>
                  <a:pt x="36468" y="42259"/>
                  <a:pt x="36047" y="42259"/>
                </a:cubicBezTo>
                <a:close/>
                <a:moveTo>
                  <a:pt x="64590" y="42395"/>
                </a:moveTo>
                <a:lnTo>
                  <a:pt x="64767" y="42734"/>
                </a:lnTo>
                <a:lnTo>
                  <a:pt x="64427" y="42898"/>
                </a:lnTo>
                <a:lnTo>
                  <a:pt x="64251" y="42585"/>
                </a:lnTo>
                <a:lnTo>
                  <a:pt x="64590" y="42395"/>
                </a:lnTo>
                <a:close/>
                <a:moveTo>
                  <a:pt x="45098" y="42312"/>
                </a:moveTo>
                <a:cubicBezTo>
                  <a:pt x="45090" y="42312"/>
                  <a:pt x="45081" y="42312"/>
                  <a:pt x="45072" y="42313"/>
                </a:cubicBezTo>
                <a:cubicBezTo>
                  <a:pt x="44682" y="42326"/>
                  <a:pt x="44704" y="42898"/>
                  <a:pt x="45086" y="42898"/>
                </a:cubicBezTo>
                <a:cubicBezTo>
                  <a:pt x="45090" y="42898"/>
                  <a:pt x="45095" y="42898"/>
                  <a:pt x="45099" y="42898"/>
                </a:cubicBezTo>
                <a:cubicBezTo>
                  <a:pt x="45471" y="42871"/>
                  <a:pt x="45467" y="42312"/>
                  <a:pt x="45098" y="42312"/>
                </a:cubicBezTo>
                <a:close/>
                <a:moveTo>
                  <a:pt x="71344" y="42122"/>
                </a:moveTo>
                <a:cubicBezTo>
                  <a:pt x="71336" y="42122"/>
                  <a:pt x="71327" y="42122"/>
                  <a:pt x="71319" y="42123"/>
                </a:cubicBezTo>
                <a:cubicBezTo>
                  <a:pt x="70843" y="42150"/>
                  <a:pt x="70829" y="42857"/>
                  <a:pt x="71305" y="42898"/>
                </a:cubicBezTo>
                <a:cubicBezTo>
                  <a:pt x="71318" y="42898"/>
                  <a:pt x="71330" y="42899"/>
                  <a:pt x="71343" y="42899"/>
                </a:cubicBezTo>
                <a:cubicBezTo>
                  <a:pt x="71841" y="42899"/>
                  <a:pt x="71849" y="42122"/>
                  <a:pt x="71344" y="42122"/>
                </a:cubicBezTo>
                <a:close/>
                <a:moveTo>
                  <a:pt x="20239" y="42435"/>
                </a:moveTo>
                <a:lnTo>
                  <a:pt x="20429" y="42748"/>
                </a:lnTo>
                <a:lnTo>
                  <a:pt x="20103" y="42911"/>
                </a:lnTo>
                <a:lnTo>
                  <a:pt x="19940" y="42598"/>
                </a:lnTo>
                <a:lnTo>
                  <a:pt x="20239" y="42435"/>
                </a:lnTo>
                <a:close/>
                <a:moveTo>
                  <a:pt x="11227" y="42408"/>
                </a:moveTo>
                <a:lnTo>
                  <a:pt x="11390" y="42707"/>
                </a:lnTo>
                <a:lnTo>
                  <a:pt x="11051" y="42925"/>
                </a:lnTo>
                <a:lnTo>
                  <a:pt x="10887" y="42585"/>
                </a:lnTo>
                <a:lnTo>
                  <a:pt x="11227" y="42408"/>
                </a:lnTo>
                <a:close/>
                <a:moveTo>
                  <a:pt x="8468" y="42463"/>
                </a:moveTo>
                <a:lnTo>
                  <a:pt x="8645" y="42775"/>
                </a:lnTo>
                <a:lnTo>
                  <a:pt x="8332" y="42952"/>
                </a:lnTo>
                <a:lnTo>
                  <a:pt x="8155" y="42626"/>
                </a:lnTo>
                <a:lnTo>
                  <a:pt x="8468" y="42463"/>
                </a:lnTo>
                <a:close/>
                <a:moveTo>
                  <a:pt x="42340" y="42395"/>
                </a:moveTo>
                <a:cubicBezTo>
                  <a:pt x="42190" y="42395"/>
                  <a:pt x="42054" y="42517"/>
                  <a:pt x="42041" y="42666"/>
                </a:cubicBezTo>
                <a:cubicBezTo>
                  <a:pt x="42041" y="42857"/>
                  <a:pt x="42187" y="42956"/>
                  <a:pt x="42333" y="42956"/>
                </a:cubicBezTo>
                <a:cubicBezTo>
                  <a:pt x="42469" y="42956"/>
                  <a:pt x="42606" y="42870"/>
                  <a:pt x="42625" y="42694"/>
                </a:cubicBezTo>
                <a:cubicBezTo>
                  <a:pt x="42625" y="42544"/>
                  <a:pt x="42503" y="42408"/>
                  <a:pt x="42340" y="42408"/>
                </a:cubicBezTo>
                <a:lnTo>
                  <a:pt x="42340" y="42395"/>
                </a:lnTo>
                <a:close/>
                <a:moveTo>
                  <a:pt x="33316" y="42285"/>
                </a:moveTo>
                <a:cubicBezTo>
                  <a:pt x="33124" y="42285"/>
                  <a:pt x="32975" y="42430"/>
                  <a:pt x="32975" y="42612"/>
                </a:cubicBezTo>
                <a:cubicBezTo>
                  <a:pt x="32961" y="42802"/>
                  <a:pt x="33111" y="42965"/>
                  <a:pt x="33315" y="42965"/>
                </a:cubicBezTo>
                <a:cubicBezTo>
                  <a:pt x="33491" y="42965"/>
                  <a:pt x="33641" y="42816"/>
                  <a:pt x="33654" y="42639"/>
                </a:cubicBezTo>
                <a:cubicBezTo>
                  <a:pt x="33654" y="42463"/>
                  <a:pt x="33519" y="42299"/>
                  <a:pt x="33342" y="42286"/>
                </a:cubicBezTo>
                <a:cubicBezTo>
                  <a:pt x="33333" y="42285"/>
                  <a:pt x="33325" y="42285"/>
                  <a:pt x="33316" y="42285"/>
                </a:cubicBezTo>
                <a:close/>
                <a:moveTo>
                  <a:pt x="61831" y="42503"/>
                </a:moveTo>
                <a:lnTo>
                  <a:pt x="62022" y="42816"/>
                </a:lnTo>
                <a:lnTo>
                  <a:pt x="61695" y="42979"/>
                </a:lnTo>
                <a:cubicBezTo>
                  <a:pt x="61641" y="42884"/>
                  <a:pt x="61587" y="42775"/>
                  <a:pt x="61532" y="42666"/>
                </a:cubicBezTo>
                <a:lnTo>
                  <a:pt x="61831" y="42503"/>
                </a:lnTo>
                <a:close/>
                <a:moveTo>
                  <a:pt x="74893" y="42408"/>
                </a:moveTo>
                <a:cubicBezTo>
                  <a:pt x="74730" y="42408"/>
                  <a:pt x="74608" y="42544"/>
                  <a:pt x="74608" y="42707"/>
                </a:cubicBezTo>
                <a:cubicBezTo>
                  <a:pt x="74617" y="42879"/>
                  <a:pt x="74758" y="42984"/>
                  <a:pt x="74903" y="42984"/>
                </a:cubicBezTo>
                <a:cubicBezTo>
                  <a:pt x="74977" y="42984"/>
                  <a:pt x="75051" y="42957"/>
                  <a:pt x="75111" y="42898"/>
                </a:cubicBezTo>
                <a:cubicBezTo>
                  <a:pt x="75288" y="42707"/>
                  <a:pt x="75152" y="42408"/>
                  <a:pt x="74893" y="42408"/>
                </a:cubicBezTo>
                <a:close/>
                <a:moveTo>
                  <a:pt x="5750" y="42531"/>
                </a:moveTo>
                <a:lnTo>
                  <a:pt x="5913" y="42843"/>
                </a:lnTo>
                <a:lnTo>
                  <a:pt x="5614" y="43006"/>
                </a:lnTo>
                <a:lnTo>
                  <a:pt x="5423" y="42707"/>
                </a:lnTo>
                <a:lnTo>
                  <a:pt x="5750" y="42531"/>
                </a:lnTo>
                <a:close/>
                <a:moveTo>
                  <a:pt x="17534" y="42503"/>
                </a:moveTo>
                <a:lnTo>
                  <a:pt x="17697" y="42843"/>
                </a:lnTo>
                <a:lnTo>
                  <a:pt x="17357" y="43006"/>
                </a:lnTo>
                <a:lnTo>
                  <a:pt x="17194" y="42666"/>
                </a:lnTo>
                <a:lnTo>
                  <a:pt x="17534" y="42503"/>
                </a:lnTo>
                <a:close/>
                <a:moveTo>
                  <a:pt x="59113" y="42558"/>
                </a:moveTo>
                <a:lnTo>
                  <a:pt x="59289" y="42857"/>
                </a:lnTo>
                <a:lnTo>
                  <a:pt x="58950" y="43033"/>
                </a:lnTo>
                <a:lnTo>
                  <a:pt x="58773" y="42734"/>
                </a:lnTo>
                <a:lnTo>
                  <a:pt x="59113" y="42558"/>
                </a:lnTo>
                <a:close/>
                <a:moveTo>
                  <a:pt x="39608" y="42449"/>
                </a:moveTo>
                <a:cubicBezTo>
                  <a:pt x="39603" y="42449"/>
                  <a:pt x="39599" y="42449"/>
                  <a:pt x="39594" y="42449"/>
                </a:cubicBezTo>
                <a:cubicBezTo>
                  <a:pt x="39431" y="42449"/>
                  <a:pt x="39309" y="42585"/>
                  <a:pt x="39322" y="42748"/>
                </a:cubicBezTo>
                <a:lnTo>
                  <a:pt x="39309" y="42748"/>
                </a:lnTo>
                <a:cubicBezTo>
                  <a:pt x="39309" y="42911"/>
                  <a:pt x="39458" y="43047"/>
                  <a:pt x="39621" y="43047"/>
                </a:cubicBezTo>
                <a:cubicBezTo>
                  <a:pt x="40011" y="43020"/>
                  <a:pt x="39989" y="42449"/>
                  <a:pt x="39608" y="42449"/>
                </a:cubicBezTo>
                <a:close/>
                <a:moveTo>
                  <a:pt x="30548" y="42337"/>
                </a:moveTo>
                <a:cubicBezTo>
                  <a:pt x="30365" y="42337"/>
                  <a:pt x="30215" y="42479"/>
                  <a:pt x="30202" y="42666"/>
                </a:cubicBezTo>
                <a:cubicBezTo>
                  <a:pt x="30188" y="42857"/>
                  <a:pt x="30324" y="43033"/>
                  <a:pt x="30528" y="43047"/>
                </a:cubicBezTo>
                <a:cubicBezTo>
                  <a:pt x="30541" y="43048"/>
                  <a:pt x="30554" y="43049"/>
                  <a:pt x="30566" y="43049"/>
                </a:cubicBezTo>
                <a:cubicBezTo>
                  <a:pt x="30994" y="43049"/>
                  <a:pt x="31045" y="42380"/>
                  <a:pt x="30596" y="42340"/>
                </a:cubicBezTo>
                <a:cubicBezTo>
                  <a:pt x="30580" y="42338"/>
                  <a:pt x="30564" y="42337"/>
                  <a:pt x="30548" y="42337"/>
                </a:cubicBezTo>
                <a:close/>
                <a:moveTo>
                  <a:pt x="14775" y="42585"/>
                </a:moveTo>
                <a:lnTo>
                  <a:pt x="14938" y="42884"/>
                </a:lnTo>
                <a:lnTo>
                  <a:pt x="14639" y="43074"/>
                </a:lnTo>
                <a:lnTo>
                  <a:pt x="14449" y="42762"/>
                </a:lnTo>
                <a:lnTo>
                  <a:pt x="14775" y="42585"/>
                </a:lnTo>
                <a:close/>
                <a:moveTo>
                  <a:pt x="3018" y="42585"/>
                </a:moveTo>
                <a:lnTo>
                  <a:pt x="3194" y="42925"/>
                </a:lnTo>
                <a:lnTo>
                  <a:pt x="2854" y="43088"/>
                </a:lnTo>
                <a:lnTo>
                  <a:pt x="2678" y="42748"/>
                </a:lnTo>
                <a:lnTo>
                  <a:pt x="3018" y="42585"/>
                </a:lnTo>
                <a:close/>
                <a:moveTo>
                  <a:pt x="51355" y="42340"/>
                </a:moveTo>
                <a:cubicBezTo>
                  <a:pt x="51349" y="42340"/>
                  <a:pt x="51344" y="42340"/>
                  <a:pt x="51338" y="42340"/>
                </a:cubicBezTo>
                <a:cubicBezTo>
                  <a:pt x="51121" y="42340"/>
                  <a:pt x="50957" y="42531"/>
                  <a:pt x="50971" y="42748"/>
                </a:cubicBezTo>
                <a:cubicBezTo>
                  <a:pt x="50980" y="42969"/>
                  <a:pt x="51161" y="43110"/>
                  <a:pt x="51351" y="43110"/>
                </a:cubicBezTo>
                <a:cubicBezTo>
                  <a:pt x="51452" y="43110"/>
                  <a:pt x="51556" y="43069"/>
                  <a:pt x="51637" y="42979"/>
                </a:cubicBezTo>
                <a:cubicBezTo>
                  <a:pt x="51864" y="42738"/>
                  <a:pt x="51684" y="42340"/>
                  <a:pt x="51355" y="42340"/>
                </a:cubicBezTo>
                <a:close/>
                <a:moveTo>
                  <a:pt x="23827" y="42585"/>
                </a:moveTo>
                <a:cubicBezTo>
                  <a:pt x="23895" y="42694"/>
                  <a:pt x="23977" y="42816"/>
                  <a:pt x="24031" y="42938"/>
                </a:cubicBezTo>
                <a:lnTo>
                  <a:pt x="23637" y="43115"/>
                </a:lnTo>
                <a:lnTo>
                  <a:pt x="23460" y="42775"/>
                </a:lnTo>
                <a:lnTo>
                  <a:pt x="23827" y="42585"/>
                </a:lnTo>
                <a:close/>
                <a:moveTo>
                  <a:pt x="72158" y="42394"/>
                </a:moveTo>
                <a:cubicBezTo>
                  <a:pt x="72150" y="42394"/>
                  <a:pt x="72142" y="42394"/>
                  <a:pt x="72134" y="42395"/>
                </a:cubicBezTo>
                <a:cubicBezTo>
                  <a:pt x="71686" y="42435"/>
                  <a:pt x="71699" y="43101"/>
                  <a:pt x="72161" y="43115"/>
                </a:cubicBezTo>
                <a:cubicBezTo>
                  <a:pt x="72352" y="43101"/>
                  <a:pt x="72515" y="42938"/>
                  <a:pt x="72515" y="42734"/>
                </a:cubicBezTo>
                <a:cubicBezTo>
                  <a:pt x="72502" y="42539"/>
                  <a:pt x="72339" y="42394"/>
                  <a:pt x="72158" y="42394"/>
                </a:cubicBezTo>
                <a:close/>
                <a:moveTo>
                  <a:pt x="12056" y="42653"/>
                </a:moveTo>
                <a:lnTo>
                  <a:pt x="12219" y="42952"/>
                </a:lnTo>
                <a:lnTo>
                  <a:pt x="11907" y="43129"/>
                </a:lnTo>
                <a:lnTo>
                  <a:pt x="11730" y="42816"/>
                </a:lnTo>
                <a:lnTo>
                  <a:pt x="12056" y="42653"/>
                </a:lnTo>
                <a:close/>
                <a:moveTo>
                  <a:pt x="48632" y="42448"/>
                </a:moveTo>
                <a:cubicBezTo>
                  <a:pt x="48623" y="42448"/>
                  <a:pt x="48615" y="42448"/>
                  <a:pt x="48606" y="42449"/>
                </a:cubicBezTo>
                <a:cubicBezTo>
                  <a:pt x="48429" y="42449"/>
                  <a:pt x="48293" y="42598"/>
                  <a:pt x="48293" y="42789"/>
                </a:cubicBezTo>
                <a:cubicBezTo>
                  <a:pt x="48293" y="42965"/>
                  <a:pt x="48443" y="43115"/>
                  <a:pt x="48620" y="43129"/>
                </a:cubicBezTo>
                <a:cubicBezTo>
                  <a:pt x="48810" y="43129"/>
                  <a:pt x="48959" y="42979"/>
                  <a:pt x="48973" y="42789"/>
                </a:cubicBezTo>
                <a:cubicBezTo>
                  <a:pt x="48973" y="42594"/>
                  <a:pt x="48823" y="42448"/>
                  <a:pt x="48632" y="42448"/>
                </a:cubicBezTo>
                <a:close/>
                <a:moveTo>
                  <a:pt x="56367" y="42626"/>
                </a:moveTo>
                <a:lnTo>
                  <a:pt x="56530" y="42965"/>
                </a:lnTo>
                <a:lnTo>
                  <a:pt x="56231" y="43129"/>
                </a:lnTo>
                <a:lnTo>
                  <a:pt x="56055" y="42789"/>
                </a:lnTo>
                <a:lnTo>
                  <a:pt x="56367" y="42626"/>
                </a:lnTo>
                <a:close/>
                <a:moveTo>
                  <a:pt x="68152" y="42585"/>
                </a:moveTo>
                <a:lnTo>
                  <a:pt x="68342" y="42938"/>
                </a:lnTo>
                <a:lnTo>
                  <a:pt x="67975" y="43129"/>
                </a:lnTo>
                <a:cubicBezTo>
                  <a:pt x="67921" y="43020"/>
                  <a:pt x="67866" y="42911"/>
                  <a:pt x="67812" y="42775"/>
                </a:cubicBezTo>
                <a:lnTo>
                  <a:pt x="68152" y="42585"/>
                </a:lnTo>
                <a:close/>
                <a:moveTo>
                  <a:pt x="27823" y="42367"/>
                </a:moveTo>
                <a:cubicBezTo>
                  <a:pt x="27311" y="42367"/>
                  <a:pt x="27307" y="43129"/>
                  <a:pt x="27810" y="43129"/>
                </a:cubicBezTo>
                <a:cubicBezTo>
                  <a:pt x="27814" y="43129"/>
                  <a:pt x="27819" y="43129"/>
                  <a:pt x="27823" y="43129"/>
                </a:cubicBezTo>
                <a:cubicBezTo>
                  <a:pt x="27828" y="43129"/>
                  <a:pt x="27832" y="43129"/>
                  <a:pt x="27837" y="43129"/>
                </a:cubicBezTo>
                <a:cubicBezTo>
                  <a:pt x="28340" y="43129"/>
                  <a:pt x="28335" y="42367"/>
                  <a:pt x="27823" y="42367"/>
                </a:cubicBezTo>
                <a:close/>
                <a:moveTo>
                  <a:pt x="36835" y="42490"/>
                </a:moveTo>
                <a:cubicBezTo>
                  <a:pt x="36422" y="42516"/>
                  <a:pt x="36440" y="43129"/>
                  <a:pt x="36836" y="43129"/>
                </a:cubicBezTo>
                <a:cubicBezTo>
                  <a:pt x="36845" y="43129"/>
                  <a:pt x="36853" y="43129"/>
                  <a:pt x="36862" y="43129"/>
                </a:cubicBezTo>
                <a:cubicBezTo>
                  <a:pt x="37039" y="43115"/>
                  <a:pt x="37175" y="42979"/>
                  <a:pt x="37175" y="42816"/>
                </a:cubicBezTo>
                <a:cubicBezTo>
                  <a:pt x="37175" y="42626"/>
                  <a:pt x="37012" y="42490"/>
                  <a:pt x="36835" y="42490"/>
                </a:cubicBezTo>
                <a:close/>
                <a:moveTo>
                  <a:pt x="65406" y="42666"/>
                </a:moveTo>
                <a:lnTo>
                  <a:pt x="65583" y="42979"/>
                </a:lnTo>
                <a:lnTo>
                  <a:pt x="65229" y="43156"/>
                </a:lnTo>
                <a:lnTo>
                  <a:pt x="65066" y="42857"/>
                </a:lnTo>
                <a:lnTo>
                  <a:pt x="65406" y="42666"/>
                </a:lnTo>
                <a:close/>
                <a:moveTo>
                  <a:pt x="45924" y="42584"/>
                </a:moveTo>
                <a:cubicBezTo>
                  <a:pt x="45916" y="42584"/>
                  <a:pt x="45909" y="42584"/>
                  <a:pt x="45901" y="42585"/>
                </a:cubicBezTo>
                <a:cubicBezTo>
                  <a:pt x="45724" y="42585"/>
                  <a:pt x="45588" y="42734"/>
                  <a:pt x="45616" y="42911"/>
                </a:cubicBezTo>
                <a:cubicBezTo>
                  <a:pt x="45616" y="43061"/>
                  <a:pt x="45752" y="43183"/>
                  <a:pt x="45915" y="43183"/>
                </a:cubicBezTo>
                <a:cubicBezTo>
                  <a:pt x="46078" y="43183"/>
                  <a:pt x="46214" y="43047"/>
                  <a:pt x="46214" y="42870"/>
                </a:cubicBezTo>
                <a:cubicBezTo>
                  <a:pt x="46214" y="42715"/>
                  <a:pt x="46078" y="42584"/>
                  <a:pt x="45924" y="42584"/>
                </a:cubicBezTo>
                <a:close/>
                <a:moveTo>
                  <a:pt x="9297" y="42721"/>
                </a:moveTo>
                <a:lnTo>
                  <a:pt x="9474" y="43033"/>
                </a:lnTo>
                <a:lnTo>
                  <a:pt x="9148" y="43197"/>
                </a:lnTo>
                <a:lnTo>
                  <a:pt x="8985" y="42884"/>
                </a:lnTo>
                <a:lnTo>
                  <a:pt x="9297" y="42721"/>
                </a:lnTo>
                <a:close/>
                <a:moveTo>
                  <a:pt x="21054" y="42680"/>
                </a:moveTo>
                <a:lnTo>
                  <a:pt x="21245" y="43020"/>
                </a:lnTo>
                <a:lnTo>
                  <a:pt x="20932" y="43197"/>
                </a:lnTo>
                <a:lnTo>
                  <a:pt x="20742" y="42857"/>
                </a:lnTo>
                <a:lnTo>
                  <a:pt x="21054" y="42680"/>
                </a:lnTo>
                <a:close/>
                <a:moveTo>
                  <a:pt x="53649" y="42653"/>
                </a:moveTo>
                <a:cubicBezTo>
                  <a:pt x="53703" y="42775"/>
                  <a:pt x="53757" y="42884"/>
                  <a:pt x="53812" y="43020"/>
                </a:cubicBezTo>
                <a:lnTo>
                  <a:pt x="53499" y="43197"/>
                </a:lnTo>
                <a:lnTo>
                  <a:pt x="53295" y="42857"/>
                </a:lnTo>
                <a:lnTo>
                  <a:pt x="53649" y="42653"/>
                </a:lnTo>
                <a:close/>
                <a:moveTo>
                  <a:pt x="75723" y="42680"/>
                </a:moveTo>
                <a:cubicBezTo>
                  <a:pt x="75587" y="42694"/>
                  <a:pt x="75478" y="42802"/>
                  <a:pt x="75478" y="42938"/>
                </a:cubicBezTo>
                <a:cubicBezTo>
                  <a:pt x="75478" y="43074"/>
                  <a:pt x="75587" y="43183"/>
                  <a:pt x="75723" y="43197"/>
                </a:cubicBezTo>
                <a:cubicBezTo>
                  <a:pt x="76062" y="43197"/>
                  <a:pt x="76062" y="42680"/>
                  <a:pt x="75723" y="42680"/>
                </a:cubicBezTo>
                <a:close/>
                <a:moveTo>
                  <a:pt x="34130" y="42531"/>
                </a:moveTo>
                <a:cubicBezTo>
                  <a:pt x="33953" y="42531"/>
                  <a:pt x="33804" y="42666"/>
                  <a:pt x="33790" y="42857"/>
                </a:cubicBezTo>
                <a:cubicBezTo>
                  <a:pt x="33777" y="43033"/>
                  <a:pt x="33926" y="43197"/>
                  <a:pt x="34117" y="43210"/>
                </a:cubicBezTo>
                <a:cubicBezTo>
                  <a:pt x="34124" y="43211"/>
                  <a:pt x="34131" y="43211"/>
                  <a:pt x="34139" y="43211"/>
                </a:cubicBezTo>
                <a:cubicBezTo>
                  <a:pt x="34319" y="43211"/>
                  <a:pt x="34470" y="43053"/>
                  <a:pt x="34470" y="42870"/>
                </a:cubicBezTo>
                <a:cubicBezTo>
                  <a:pt x="34470" y="42680"/>
                  <a:pt x="34320" y="42531"/>
                  <a:pt x="34130" y="42531"/>
                </a:cubicBezTo>
                <a:close/>
                <a:moveTo>
                  <a:pt x="62660" y="42734"/>
                </a:moveTo>
                <a:lnTo>
                  <a:pt x="62837" y="43047"/>
                </a:lnTo>
                <a:lnTo>
                  <a:pt x="62524" y="43224"/>
                </a:lnTo>
                <a:lnTo>
                  <a:pt x="62348" y="42911"/>
                </a:lnTo>
                <a:lnTo>
                  <a:pt x="62660" y="42734"/>
                </a:lnTo>
                <a:close/>
                <a:moveTo>
                  <a:pt x="43193" y="42651"/>
                </a:moveTo>
                <a:cubicBezTo>
                  <a:pt x="43181" y="42651"/>
                  <a:pt x="43168" y="42652"/>
                  <a:pt x="43155" y="42653"/>
                </a:cubicBezTo>
                <a:cubicBezTo>
                  <a:pt x="43147" y="42652"/>
                  <a:pt x="43139" y="42652"/>
                  <a:pt x="43131" y="42652"/>
                </a:cubicBezTo>
                <a:cubicBezTo>
                  <a:pt x="42761" y="42652"/>
                  <a:pt x="42769" y="43226"/>
                  <a:pt x="43132" y="43226"/>
                </a:cubicBezTo>
                <a:cubicBezTo>
                  <a:pt x="43144" y="43226"/>
                  <a:pt x="43156" y="43225"/>
                  <a:pt x="43169" y="43224"/>
                </a:cubicBezTo>
                <a:cubicBezTo>
                  <a:pt x="43173" y="43224"/>
                  <a:pt x="43178" y="43224"/>
                  <a:pt x="43182" y="43224"/>
                </a:cubicBezTo>
                <a:cubicBezTo>
                  <a:pt x="43564" y="43224"/>
                  <a:pt x="43560" y="42651"/>
                  <a:pt x="43193" y="42651"/>
                </a:cubicBezTo>
                <a:close/>
                <a:moveTo>
                  <a:pt x="18363" y="42775"/>
                </a:moveTo>
                <a:lnTo>
                  <a:pt x="18499" y="43074"/>
                </a:lnTo>
                <a:lnTo>
                  <a:pt x="18173" y="43251"/>
                </a:lnTo>
                <a:lnTo>
                  <a:pt x="18010" y="42938"/>
                </a:lnTo>
                <a:lnTo>
                  <a:pt x="18363" y="42775"/>
                </a:lnTo>
                <a:close/>
                <a:moveTo>
                  <a:pt x="6565" y="42775"/>
                </a:moveTo>
                <a:lnTo>
                  <a:pt x="6742" y="43101"/>
                </a:lnTo>
                <a:lnTo>
                  <a:pt x="6443" y="43278"/>
                </a:lnTo>
                <a:lnTo>
                  <a:pt x="6252" y="42938"/>
                </a:lnTo>
                <a:lnTo>
                  <a:pt x="6565" y="42775"/>
                </a:lnTo>
                <a:close/>
                <a:moveTo>
                  <a:pt x="31409" y="42584"/>
                </a:moveTo>
                <a:cubicBezTo>
                  <a:pt x="31401" y="42584"/>
                  <a:pt x="31393" y="42584"/>
                  <a:pt x="31385" y="42585"/>
                </a:cubicBezTo>
                <a:cubicBezTo>
                  <a:pt x="31194" y="42585"/>
                  <a:pt x="31031" y="42734"/>
                  <a:pt x="31031" y="42925"/>
                </a:cubicBezTo>
                <a:cubicBezTo>
                  <a:pt x="31018" y="43115"/>
                  <a:pt x="31181" y="43278"/>
                  <a:pt x="31371" y="43278"/>
                </a:cubicBezTo>
                <a:cubicBezTo>
                  <a:pt x="31388" y="43280"/>
                  <a:pt x="31404" y="43281"/>
                  <a:pt x="31419" y="43281"/>
                </a:cubicBezTo>
                <a:cubicBezTo>
                  <a:pt x="31853" y="43281"/>
                  <a:pt x="31857" y="42584"/>
                  <a:pt x="31409" y="42584"/>
                </a:cubicBezTo>
                <a:close/>
                <a:moveTo>
                  <a:pt x="40437" y="42694"/>
                </a:moveTo>
                <a:cubicBezTo>
                  <a:pt x="40260" y="42694"/>
                  <a:pt x="40124" y="42830"/>
                  <a:pt x="40124" y="43006"/>
                </a:cubicBezTo>
                <a:cubicBezTo>
                  <a:pt x="40137" y="43174"/>
                  <a:pt x="40285" y="43293"/>
                  <a:pt x="40439" y="43293"/>
                </a:cubicBezTo>
                <a:cubicBezTo>
                  <a:pt x="40448" y="43293"/>
                  <a:pt x="40456" y="43292"/>
                  <a:pt x="40464" y="43292"/>
                </a:cubicBezTo>
                <a:cubicBezTo>
                  <a:pt x="40627" y="43278"/>
                  <a:pt x="40750" y="43142"/>
                  <a:pt x="40736" y="42979"/>
                </a:cubicBezTo>
                <a:cubicBezTo>
                  <a:pt x="40736" y="42816"/>
                  <a:pt x="40600" y="42694"/>
                  <a:pt x="40437" y="42694"/>
                </a:cubicBezTo>
                <a:close/>
                <a:moveTo>
                  <a:pt x="15604" y="42843"/>
                </a:moveTo>
                <a:lnTo>
                  <a:pt x="15767" y="43142"/>
                </a:lnTo>
                <a:lnTo>
                  <a:pt x="15454" y="43319"/>
                </a:lnTo>
                <a:lnTo>
                  <a:pt x="15278" y="42993"/>
                </a:lnTo>
                <a:lnTo>
                  <a:pt x="15604" y="42843"/>
                </a:lnTo>
                <a:close/>
                <a:moveTo>
                  <a:pt x="59942" y="42816"/>
                </a:moveTo>
                <a:lnTo>
                  <a:pt x="60119" y="43142"/>
                </a:lnTo>
                <a:lnTo>
                  <a:pt x="59779" y="43319"/>
                </a:lnTo>
                <a:lnTo>
                  <a:pt x="59602" y="42979"/>
                </a:lnTo>
                <a:lnTo>
                  <a:pt x="59942" y="42816"/>
                </a:lnTo>
                <a:close/>
                <a:moveTo>
                  <a:pt x="72999" y="42652"/>
                </a:moveTo>
                <a:cubicBezTo>
                  <a:pt x="72992" y="42652"/>
                  <a:pt x="72984" y="42652"/>
                  <a:pt x="72977" y="42653"/>
                </a:cubicBezTo>
                <a:cubicBezTo>
                  <a:pt x="72773" y="42653"/>
                  <a:pt x="72623" y="42816"/>
                  <a:pt x="72637" y="43020"/>
                </a:cubicBezTo>
                <a:cubicBezTo>
                  <a:pt x="72637" y="43189"/>
                  <a:pt x="72787" y="43333"/>
                  <a:pt x="72954" y="43333"/>
                </a:cubicBezTo>
                <a:cubicBezTo>
                  <a:pt x="72962" y="43333"/>
                  <a:pt x="72969" y="43333"/>
                  <a:pt x="72977" y="43332"/>
                </a:cubicBezTo>
                <a:cubicBezTo>
                  <a:pt x="72984" y="43333"/>
                  <a:pt x="72992" y="43333"/>
                  <a:pt x="72999" y="43333"/>
                </a:cubicBezTo>
                <a:cubicBezTo>
                  <a:pt x="73180" y="43333"/>
                  <a:pt x="73330" y="43176"/>
                  <a:pt x="73330" y="42993"/>
                </a:cubicBezTo>
                <a:cubicBezTo>
                  <a:pt x="73330" y="42810"/>
                  <a:pt x="73180" y="42652"/>
                  <a:pt x="72999" y="42652"/>
                </a:cubicBezTo>
                <a:close/>
                <a:moveTo>
                  <a:pt x="3860" y="42857"/>
                </a:moveTo>
                <a:lnTo>
                  <a:pt x="4023" y="43169"/>
                </a:lnTo>
                <a:lnTo>
                  <a:pt x="3684" y="43346"/>
                </a:lnTo>
                <a:lnTo>
                  <a:pt x="3520" y="43047"/>
                </a:lnTo>
                <a:lnTo>
                  <a:pt x="3860" y="42857"/>
                </a:lnTo>
                <a:close/>
                <a:moveTo>
                  <a:pt x="12872" y="42898"/>
                </a:moveTo>
                <a:lnTo>
                  <a:pt x="13049" y="43197"/>
                </a:lnTo>
                <a:lnTo>
                  <a:pt x="12736" y="43373"/>
                </a:lnTo>
                <a:lnTo>
                  <a:pt x="12559" y="43061"/>
                </a:lnTo>
                <a:lnTo>
                  <a:pt x="12872" y="42898"/>
                </a:lnTo>
                <a:close/>
                <a:moveTo>
                  <a:pt x="57183" y="42884"/>
                </a:moveTo>
                <a:lnTo>
                  <a:pt x="57359" y="43197"/>
                </a:lnTo>
                <a:lnTo>
                  <a:pt x="57047" y="43373"/>
                </a:lnTo>
                <a:lnTo>
                  <a:pt x="56870" y="43061"/>
                </a:lnTo>
                <a:lnTo>
                  <a:pt x="57183" y="42884"/>
                </a:lnTo>
                <a:close/>
                <a:moveTo>
                  <a:pt x="37691" y="42734"/>
                </a:moveTo>
                <a:cubicBezTo>
                  <a:pt x="37687" y="42734"/>
                  <a:pt x="37682" y="42734"/>
                  <a:pt x="37678" y="42734"/>
                </a:cubicBezTo>
                <a:cubicBezTo>
                  <a:pt x="37261" y="42748"/>
                  <a:pt x="37283" y="43373"/>
                  <a:pt x="37692" y="43373"/>
                </a:cubicBezTo>
                <a:cubicBezTo>
                  <a:pt x="37696" y="43373"/>
                  <a:pt x="37701" y="43373"/>
                  <a:pt x="37705" y="43373"/>
                </a:cubicBezTo>
                <a:cubicBezTo>
                  <a:pt x="38122" y="43346"/>
                  <a:pt x="38100" y="42734"/>
                  <a:pt x="37691" y="42734"/>
                </a:cubicBezTo>
                <a:close/>
                <a:moveTo>
                  <a:pt x="24670" y="42802"/>
                </a:moveTo>
                <a:lnTo>
                  <a:pt x="24874" y="43210"/>
                </a:lnTo>
                <a:lnTo>
                  <a:pt x="24480" y="43387"/>
                </a:lnTo>
                <a:lnTo>
                  <a:pt x="24276" y="42993"/>
                </a:lnTo>
                <a:lnTo>
                  <a:pt x="24670" y="42802"/>
                </a:lnTo>
                <a:close/>
                <a:moveTo>
                  <a:pt x="68981" y="42816"/>
                </a:moveTo>
                <a:cubicBezTo>
                  <a:pt x="69049" y="42925"/>
                  <a:pt x="69117" y="43061"/>
                  <a:pt x="69185" y="43183"/>
                </a:cubicBezTo>
                <a:lnTo>
                  <a:pt x="68818" y="43387"/>
                </a:lnTo>
                <a:lnTo>
                  <a:pt x="68614" y="43020"/>
                </a:lnTo>
                <a:lnTo>
                  <a:pt x="68981" y="42816"/>
                </a:lnTo>
                <a:close/>
                <a:moveTo>
                  <a:pt x="76552" y="42965"/>
                </a:moveTo>
                <a:cubicBezTo>
                  <a:pt x="76265" y="42965"/>
                  <a:pt x="76278" y="43389"/>
                  <a:pt x="76542" y="43389"/>
                </a:cubicBezTo>
                <a:cubicBezTo>
                  <a:pt x="76554" y="43389"/>
                  <a:pt x="76566" y="43389"/>
                  <a:pt x="76579" y="43387"/>
                </a:cubicBezTo>
                <a:cubicBezTo>
                  <a:pt x="76688" y="43373"/>
                  <a:pt x="76769" y="43278"/>
                  <a:pt x="76756" y="43169"/>
                </a:cubicBezTo>
                <a:lnTo>
                  <a:pt x="76769" y="43169"/>
                </a:lnTo>
                <a:cubicBezTo>
                  <a:pt x="76756" y="43047"/>
                  <a:pt x="76660" y="42965"/>
                  <a:pt x="76552" y="42965"/>
                </a:cubicBezTo>
                <a:close/>
                <a:moveTo>
                  <a:pt x="1101" y="42925"/>
                </a:moveTo>
                <a:lnTo>
                  <a:pt x="1278" y="43237"/>
                </a:lnTo>
                <a:lnTo>
                  <a:pt x="951" y="43400"/>
                </a:lnTo>
                <a:lnTo>
                  <a:pt x="788" y="43101"/>
                </a:lnTo>
                <a:lnTo>
                  <a:pt x="1101" y="42925"/>
                </a:lnTo>
                <a:close/>
                <a:moveTo>
                  <a:pt x="28656" y="42652"/>
                </a:moveTo>
                <a:cubicBezTo>
                  <a:pt x="28462" y="42652"/>
                  <a:pt x="28299" y="42810"/>
                  <a:pt x="28286" y="43006"/>
                </a:cubicBezTo>
                <a:cubicBezTo>
                  <a:pt x="28272" y="43210"/>
                  <a:pt x="28435" y="43400"/>
                  <a:pt x="28653" y="43400"/>
                </a:cubicBezTo>
                <a:cubicBezTo>
                  <a:pt x="28665" y="43401"/>
                  <a:pt x="28678" y="43402"/>
                  <a:pt x="28690" y="43402"/>
                </a:cubicBezTo>
                <a:cubicBezTo>
                  <a:pt x="29166" y="43402"/>
                  <a:pt x="29183" y="42653"/>
                  <a:pt x="28693" y="42653"/>
                </a:cubicBezTo>
                <a:cubicBezTo>
                  <a:pt x="28688" y="42653"/>
                  <a:pt x="28684" y="42653"/>
                  <a:pt x="28680" y="42653"/>
                </a:cubicBezTo>
                <a:cubicBezTo>
                  <a:pt x="28672" y="42652"/>
                  <a:pt x="28664" y="42652"/>
                  <a:pt x="28656" y="42652"/>
                </a:cubicBezTo>
                <a:close/>
                <a:moveTo>
                  <a:pt x="49472" y="42706"/>
                </a:moveTo>
                <a:cubicBezTo>
                  <a:pt x="49465" y="42706"/>
                  <a:pt x="49457" y="42707"/>
                  <a:pt x="49449" y="42707"/>
                </a:cubicBezTo>
                <a:cubicBezTo>
                  <a:pt x="49245" y="42707"/>
                  <a:pt x="49082" y="42870"/>
                  <a:pt x="49095" y="43074"/>
                </a:cubicBezTo>
                <a:cubicBezTo>
                  <a:pt x="49095" y="43270"/>
                  <a:pt x="49246" y="43428"/>
                  <a:pt x="49439" y="43428"/>
                </a:cubicBezTo>
                <a:cubicBezTo>
                  <a:pt x="49446" y="43428"/>
                  <a:pt x="49454" y="43428"/>
                  <a:pt x="49462" y="43428"/>
                </a:cubicBezTo>
                <a:cubicBezTo>
                  <a:pt x="49666" y="43428"/>
                  <a:pt x="49829" y="43265"/>
                  <a:pt x="49829" y="43061"/>
                </a:cubicBezTo>
                <a:cubicBezTo>
                  <a:pt x="49816" y="42865"/>
                  <a:pt x="49665" y="42706"/>
                  <a:pt x="49472" y="42706"/>
                </a:cubicBezTo>
                <a:close/>
                <a:moveTo>
                  <a:pt x="21897" y="42938"/>
                </a:moveTo>
                <a:lnTo>
                  <a:pt x="22060" y="43265"/>
                </a:lnTo>
                <a:lnTo>
                  <a:pt x="21761" y="43441"/>
                </a:lnTo>
                <a:lnTo>
                  <a:pt x="21557" y="43115"/>
                </a:lnTo>
                <a:lnTo>
                  <a:pt x="21897" y="42938"/>
                </a:lnTo>
                <a:close/>
                <a:moveTo>
                  <a:pt x="46730" y="42789"/>
                </a:moveTo>
                <a:cubicBezTo>
                  <a:pt x="46309" y="42816"/>
                  <a:pt x="46309" y="43414"/>
                  <a:pt x="46730" y="43441"/>
                </a:cubicBezTo>
                <a:cubicBezTo>
                  <a:pt x="46907" y="43441"/>
                  <a:pt x="47056" y="43292"/>
                  <a:pt x="47070" y="43115"/>
                </a:cubicBezTo>
                <a:cubicBezTo>
                  <a:pt x="47056" y="42938"/>
                  <a:pt x="46907" y="42789"/>
                  <a:pt x="46730" y="42789"/>
                </a:cubicBezTo>
                <a:close/>
                <a:moveTo>
                  <a:pt x="54464" y="42938"/>
                </a:moveTo>
                <a:lnTo>
                  <a:pt x="54641" y="43265"/>
                </a:lnTo>
                <a:lnTo>
                  <a:pt x="54328" y="43441"/>
                </a:lnTo>
                <a:lnTo>
                  <a:pt x="54138" y="43115"/>
                </a:lnTo>
                <a:lnTo>
                  <a:pt x="54464" y="42938"/>
                </a:lnTo>
                <a:close/>
                <a:moveTo>
                  <a:pt x="66249" y="42925"/>
                </a:moveTo>
                <a:lnTo>
                  <a:pt x="66453" y="43265"/>
                </a:lnTo>
                <a:lnTo>
                  <a:pt x="66086" y="43441"/>
                </a:lnTo>
                <a:lnTo>
                  <a:pt x="65909" y="43101"/>
                </a:lnTo>
                <a:lnTo>
                  <a:pt x="66249" y="42925"/>
                </a:lnTo>
                <a:close/>
                <a:moveTo>
                  <a:pt x="10113" y="42952"/>
                </a:moveTo>
                <a:lnTo>
                  <a:pt x="10303" y="43292"/>
                </a:lnTo>
                <a:lnTo>
                  <a:pt x="9990" y="43455"/>
                </a:lnTo>
                <a:lnTo>
                  <a:pt x="9800" y="43115"/>
                </a:lnTo>
                <a:lnTo>
                  <a:pt x="10113" y="42952"/>
                </a:lnTo>
                <a:close/>
                <a:moveTo>
                  <a:pt x="34959" y="42816"/>
                </a:moveTo>
                <a:cubicBezTo>
                  <a:pt x="34769" y="42830"/>
                  <a:pt x="34633" y="42965"/>
                  <a:pt x="34620" y="43156"/>
                </a:cubicBezTo>
                <a:cubicBezTo>
                  <a:pt x="34620" y="43332"/>
                  <a:pt x="34769" y="43482"/>
                  <a:pt x="34959" y="43482"/>
                </a:cubicBezTo>
                <a:cubicBezTo>
                  <a:pt x="35136" y="43482"/>
                  <a:pt x="35286" y="43332"/>
                  <a:pt x="35286" y="43142"/>
                </a:cubicBezTo>
                <a:cubicBezTo>
                  <a:pt x="35286" y="42965"/>
                  <a:pt x="35136" y="42816"/>
                  <a:pt x="34959" y="42816"/>
                </a:cubicBezTo>
                <a:close/>
                <a:moveTo>
                  <a:pt x="43964" y="42883"/>
                </a:moveTo>
                <a:cubicBezTo>
                  <a:pt x="43809" y="42883"/>
                  <a:pt x="43672" y="43027"/>
                  <a:pt x="43672" y="43183"/>
                </a:cubicBezTo>
                <a:cubicBezTo>
                  <a:pt x="43686" y="43360"/>
                  <a:pt x="43835" y="43482"/>
                  <a:pt x="43998" y="43482"/>
                </a:cubicBezTo>
                <a:cubicBezTo>
                  <a:pt x="44161" y="43468"/>
                  <a:pt x="44284" y="43332"/>
                  <a:pt x="44284" y="43169"/>
                </a:cubicBezTo>
                <a:cubicBezTo>
                  <a:pt x="44284" y="43006"/>
                  <a:pt x="44148" y="42884"/>
                  <a:pt x="43985" y="42884"/>
                </a:cubicBezTo>
                <a:cubicBezTo>
                  <a:pt x="43978" y="42883"/>
                  <a:pt x="43971" y="42883"/>
                  <a:pt x="43964" y="42883"/>
                </a:cubicBezTo>
                <a:close/>
                <a:moveTo>
                  <a:pt x="70253" y="42694"/>
                </a:moveTo>
                <a:cubicBezTo>
                  <a:pt x="70164" y="42694"/>
                  <a:pt x="70075" y="42724"/>
                  <a:pt x="70000" y="42789"/>
                </a:cubicBezTo>
                <a:cubicBezTo>
                  <a:pt x="69932" y="42857"/>
                  <a:pt x="69878" y="42925"/>
                  <a:pt x="69823" y="42993"/>
                </a:cubicBezTo>
                <a:lnTo>
                  <a:pt x="69837" y="42979"/>
                </a:lnTo>
                <a:cubicBezTo>
                  <a:pt x="69851" y="43074"/>
                  <a:pt x="69864" y="43156"/>
                  <a:pt x="69905" y="43251"/>
                </a:cubicBezTo>
                <a:cubicBezTo>
                  <a:pt x="69956" y="43391"/>
                  <a:pt x="70102" y="43483"/>
                  <a:pt x="70255" y="43483"/>
                </a:cubicBezTo>
                <a:cubicBezTo>
                  <a:pt x="70265" y="43483"/>
                  <a:pt x="70275" y="43483"/>
                  <a:pt x="70286" y="43482"/>
                </a:cubicBezTo>
                <a:cubicBezTo>
                  <a:pt x="70557" y="43468"/>
                  <a:pt x="70721" y="43183"/>
                  <a:pt x="70625" y="42938"/>
                </a:cubicBezTo>
                <a:cubicBezTo>
                  <a:pt x="70557" y="42783"/>
                  <a:pt x="70406" y="42694"/>
                  <a:pt x="70253" y="42694"/>
                </a:cubicBezTo>
                <a:close/>
                <a:moveTo>
                  <a:pt x="63489" y="42979"/>
                </a:moveTo>
                <a:lnTo>
                  <a:pt x="63653" y="43319"/>
                </a:lnTo>
                <a:lnTo>
                  <a:pt x="63354" y="43496"/>
                </a:lnTo>
                <a:lnTo>
                  <a:pt x="63177" y="43156"/>
                </a:lnTo>
                <a:lnTo>
                  <a:pt x="63489" y="42979"/>
                </a:lnTo>
                <a:close/>
                <a:moveTo>
                  <a:pt x="7394" y="43047"/>
                </a:moveTo>
                <a:lnTo>
                  <a:pt x="7585" y="43346"/>
                </a:lnTo>
                <a:lnTo>
                  <a:pt x="7258" y="43509"/>
                </a:lnTo>
                <a:lnTo>
                  <a:pt x="7082" y="43210"/>
                </a:lnTo>
                <a:lnTo>
                  <a:pt x="7394" y="43047"/>
                </a:lnTo>
                <a:close/>
                <a:moveTo>
                  <a:pt x="25879" y="43509"/>
                </a:moveTo>
                <a:lnTo>
                  <a:pt x="25879" y="43509"/>
                </a:lnTo>
                <a:cubicBezTo>
                  <a:pt x="25870" y="43509"/>
                  <a:pt x="25861" y="43509"/>
                  <a:pt x="25853" y="43509"/>
                </a:cubicBezTo>
                <a:lnTo>
                  <a:pt x="25880" y="43509"/>
                </a:lnTo>
                <a:cubicBezTo>
                  <a:pt x="25879" y="43509"/>
                  <a:pt x="25879" y="43509"/>
                  <a:pt x="25879" y="43509"/>
                </a:cubicBezTo>
                <a:close/>
                <a:moveTo>
                  <a:pt x="19165" y="43020"/>
                </a:moveTo>
                <a:lnTo>
                  <a:pt x="19342" y="43319"/>
                </a:lnTo>
                <a:lnTo>
                  <a:pt x="19002" y="43523"/>
                </a:lnTo>
                <a:lnTo>
                  <a:pt x="18825" y="43183"/>
                </a:lnTo>
                <a:lnTo>
                  <a:pt x="19165" y="43020"/>
                </a:lnTo>
                <a:close/>
                <a:moveTo>
                  <a:pt x="60757" y="43074"/>
                </a:moveTo>
                <a:lnTo>
                  <a:pt x="60921" y="43373"/>
                </a:lnTo>
                <a:lnTo>
                  <a:pt x="60585" y="43548"/>
                </a:lnTo>
                <a:lnTo>
                  <a:pt x="60585" y="43548"/>
                </a:lnTo>
                <a:cubicBezTo>
                  <a:pt x="60522" y="43433"/>
                  <a:pt x="60470" y="43341"/>
                  <a:pt x="60418" y="43237"/>
                </a:cubicBezTo>
                <a:lnTo>
                  <a:pt x="60757" y="43074"/>
                </a:lnTo>
                <a:close/>
                <a:moveTo>
                  <a:pt x="41239" y="42938"/>
                </a:moveTo>
                <a:lnTo>
                  <a:pt x="41239" y="42952"/>
                </a:lnTo>
                <a:cubicBezTo>
                  <a:pt x="41076" y="42952"/>
                  <a:pt x="40940" y="43101"/>
                  <a:pt x="40967" y="43278"/>
                </a:cubicBezTo>
                <a:cubicBezTo>
                  <a:pt x="40967" y="43428"/>
                  <a:pt x="41103" y="43550"/>
                  <a:pt x="41266" y="43550"/>
                </a:cubicBezTo>
                <a:cubicBezTo>
                  <a:pt x="41429" y="43536"/>
                  <a:pt x="41565" y="43400"/>
                  <a:pt x="41565" y="43237"/>
                </a:cubicBezTo>
                <a:cubicBezTo>
                  <a:pt x="41565" y="43061"/>
                  <a:pt x="41416" y="42938"/>
                  <a:pt x="41239" y="42938"/>
                </a:cubicBezTo>
                <a:close/>
                <a:moveTo>
                  <a:pt x="16419" y="43074"/>
                </a:moveTo>
                <a:lnTo>
                  <a:pt x="16596" y="43387"/>
                </a:lnTo>
                <a:lnTo>
                  <a:pt x="16284" y="43564"/>
                </a:lnTo>
                <a:lnTo>
                  <a:pt x="16107" y="43251"/>
                </a:lnTo>
                <a:lnTo>
                  <a:pt x="16419" y="43074"/>
                </a:lnTo>
                <a:close/>
                <a:moveTo>
                  <a:pt x="32254" y="42857"/>
                </a:moveTo>
                <a:cubicBezTo>
                  <a:pt x="32064" y="42857"/>
                  <a:pt x="31901" y="43006"/>
                  <a:pt x="31887" y="43197"/>
                </a:cubicBezTo>
                <a:cubicBezTo>
                  <a:pt x="31887" y="43387"/>
                  <a:pt x="32037" y="43550"/>
                  <a:pt x="32227" y="43564"/>
                </a:cubicBezTo>
                <a:cubicBezTo>
                  <a:pt x="32676" y="43550"/>
                  <a:pt x="32703" y="42898"/>
                  <a:pt x="32254" y="42857"/>
                </a:cubicBezTo>
                <a:close/>
                <a:moveTo>
                  <a:pt x="4689" y="43101"/>
                </a:moveTo>
                <a:lnTo>
                  <a:pt x="4852" y="43414"/>
                </a:lnTo>
                <a:lnTo>
                  <a:pt x="4513" y="43577"/>
                </a:lnTo>
                <a:lnTo>
                  <a:pt x="4350" y="43292"/>
                </a:lnTo>
                <a:lnTo>
                  <a:pt x="4689" y="43101"/>
                </a:lnTo>
                <a:close/>
                <a:moveTo>
                  <a:pt x="77394" y="43319"/>
                </a:moveTo>
                <a:cubicBezTo>
                  <a:pt x="77340" y="43319"/>
                  <a:pt x="77272" y="43373"/>
                  <a:pt x="77150" y="43441"/>
                </a:cubicBezTo>
                <a:cubicBezTo>
                  <a:pt x="77263" y="43517"/>
                  <a:pt x="77318" y="43592"/>
                  <a:pt x="77369" y="43592"/>
                </a:cubicBezTo>
                <a:cubicBezTo>
                  <a:pt x="77373" y="43592"/>
                  <a:pt x="77377" y="43592"/>
                  <a:pt x="77381" y="43591"/>
                </a:cubicBezTo>
                <a:cubicBezTo>
                  <a:pt x="77449" y="43564"/>
                  <a:pt x="77489" y="43509"/>
                  <a:pt x="77517" y="43441"/>
                </a:cubicBezTo>
                <a:cubicBezTo>
                  <a:pt x="77530" y="43414"/>
                  <a:pt x="77435" y="43319"/>
                  <a:pt x="77394" y="43319"/>
                </a:cubicBezTo>
                <a:close/>
                <a:moveTo>
                  <a:pt x="73844" y="42965"/>
                </a:moveTo>
                <a:cubicBezTo>
                  <a:pt x="73836" y="42965"/>
                  <a:pt x="73828" y="42965"/>
                  <a:pt x="73820" y="42965"/>
                </a:cubicBezTo>
                <a:cubicBezTo>
                  <a:pt x="73811" y="42965"/>
                  <a:pt x="73802" y="42965"/>
                  <a:pt x="73794" y="42965"/>
                </a:cubicBezTo>
                <a:cubicBezTo>
                  <a:pt x="73384" y="42965"/>
                  <a:pt x="73392" y="43592"/>
                  <a:pt x="73796" y="43592"/>
                </a:cubicBezTo>
                <a:cubicBezTo>
                  <a:pt x="73808" y="43592"/>
                  <a:pt x="73820" y="43592"/>
                  <a:pt x="73833" y="43591"/>
                </a:cubicBezTo>
                <a:cubicBezTo>
                  <a:pt x="74010" y="43591"/>
                  <a:pt x="74146" y="43455"/>
                  <a:pt x="74146" y="43278"/>
                </a:cubicBezTo>
                <a:lnTo>
                  <a:pt x="74146" y="43292"/>
                </a:lnTo>
                <a:cubicBezTo>
                  <a:pt x="74159" y="43109"/>
                  <a:pt x="74022" y="42965"/>
                  <a:pt x="73844" y="42965"/>
                </a:cubicBezTo>
                <a:close/>
                <a:moveTo>
                  <a:pt x="58012" y="43142"/>
                </a:moveTo>
                <a:lnTo>
                  <a:pt x="58188" y="43441"/>
                </a:lnTo>
                <a:lnTo>
                  <a:pt x="57876" y="43618"/>
                </a:lnTo>
                <a:lnTo>
                  <a:pt x="57699" y="43305"/>
                </a:lnTo>
                <a:lnTo>
                  <a:pt x="58012" y="43142"/>
                </a:lnTo>
                <a:close/>
                <a:moveTo>
                  <a:pt x="13687" y="43142"/>
                </a:moveTo>
                <a:lnTo>
                  <a:pt x="13878" y="43482"/>
                </a:lnTo>
                <a:lnTo>
                  <a:pt x="13565" y="43645"/>
                </a:lnTo>
                <a:lnTo>
                  <a:pt x="13375" y="43305"/>
                </a:lnTo>
                <a:lnTo>
                  <a:pt x="13687" y="43142"/>
                </a:lnTo>
                <a:close/>
                <a:moveTo>
                  <a:pt x="38495" y="43018"/>
                </a:moveTo>
                <a:cubicBezTo>
                  <a:pt x="38084" y="43018"/>
                  <a:pt x="38072" y="43645"/>
                  <a:pt x="38507" y="43645"/>
                </a:cubicBezTo>
                <a:cubicBezTo>
                  <a:pt x="38670" y="43645"/>
                  <a:pt x="38820" y="43509"/>
                  <a:pt x="38820" y="43346"/>
                </a:cubicBezTo>
                <a:cubicBezTo>
                  <a:pt x="38833" y="43169"/>
                  <a:pt x="38697" y="43033"/>
                  <a:pt x="38534" y="43020"/>
                </a:cubicBezTo>
                <a:cubicBezTo>
                  <a:pt x="38521" y="43019"/>
                  <a:pt x="38508" y="43018"/>
                  <a:pt x="38495" y="43018"/>
                </a:cubicBezTo>
                <a:close/>
                <a:moveTo>
                  <a:pt x="29470" y="42896"/>
                </a:moveTo>
                <a:cubicBezTo>
                  <a:pt x="28982" y="42896"/>
                  <a:pt x="28965" y="43645"/>
                  <a:pt x="29468" y="43645"/>
                </a:cubicBezTo>
                <a:cubicBezTo>
                  <a:pt x="29473" y="43645"/>
                  <a:pt x="29477" y="43645"/>
                  <a:pt x="29482" y="43645"/>
                </a:cubicBezTo>
                <a:cubicBezTo>
                  <a:pt x="29686" y="43645"/>
                  <a:pt x="29849" y="43482"/>
                  <a:pt x="29849" y="43278"/>
                </a:cubicBezTo>
                <a:cubicBezTo>
                  <a:pt x="29862" y="43074"/>
                  <a:pt x="29699" y="42911"/>
                  <a:pt x="29509" y="42898"/>
                </a:cubicBezTo>
                <a:cubicBezTo>
                  <a:pt x="29496" y="42897"/>
                  <a:pt x="29483" y="42896"/>
                  <a:pt x="29470" y="42896"/>
                </a:cubicBezTo>
                <a:close/>
                <a:moveTo>
                  <a:pt x="1930" y="43169"/>
                </a:moveTo>
                <a:lnTo>
                  <a:pt x="2120" y="43482"/>
                </a:lnTo>
                <a:lnTo>
                  <a:pt x="1794" y="43659"/>
                </a:lnTo>
                <a:lnTo>
                  <a:pt x="1631" y="43332"/>
                </a:lnTo>
                <a:lnTo>
                  <a:pt x="1930" y="43169"/>
                </a:lnTo>
                <a:close/>
                <a:moveTo>
                  <a:pt x="55293" y="43197"/>
                </a:moveTo>
                <a:lnTo>
                  <a:pt x="55456" y="43509"/>
                </a:lnTo>
                <a:lnTo>
                  <a:pt x="55144" y="43686"/>
                </a:lnTo>
                <a:cubicBezTo>
                  <a:pt x="55089" y="43577"/>
                  <a:pt x="55021" y="43482"/>
                  <a:pt x="54967" y="43373"/>
                </a:cubicBezTo>
                <a:lnTo>
                  <a:pt x="55293" y="43197"/>
                </a:lnTo>
                <a:close/>
                <a:moveTo>
                  <a:pt x="67064" y="43156"/>
                </a:moveTo>
                <a:lnTo>
                  <a:pt x="67255" y="43509"/>
                </a:lnTo>
                <a:lnTo>
                  <a:pt x="66888" y="43686"/>
                </a:lnTo>
                <a:lnTo>
                  <a:pt x="66697" y="43346"/>
                </a:lnTo>
                <a:lnTo>
                  <a:pt x="67064" y="43156"/>
                </a:lnTo>
                <a:close/>
                <a:moveTo>
                  <a:pt x="10969" y="43197"/>
                </a:moveTo>
                <a:lnTo>
                  <a:pt x="11146" y="43536"/>
                </a:lnTo>
                <a:lnTo>
                  <a:pt x="10806" y="43699"/>
                </a:lnTo>
                <a:lnTo>
                  <a:pt x="10629" y="43400"/>
                </a:lnTo>
                <a:lnTo>
                  <a:pt x="10969" y="43197"/>
                </a:lnTo>
                <a:close/>
                <a:moveTo>
                  <a:pt x="22726" y="43183"/>
                </a:moveTo>
                <a:lnTo>
                  <a:pt x="22903" y="43523"/>
                </a:lnTo>
                <a:lnTo>
                  <a:pt x="22577" y="43699"/>
                </a:lnTo>
                <a:lnTo>
                  <a:pt x="22400" y="43373"/>
                </a:lnTo>
                <a:lnTo>
                  <a:pt x="22726" y="43183"/>
                </a:lnTo>
                <a:close/>
                <a:moveTo>
                  <a:pt x="47552" y="43016"/>
                </a:moveTo>
                <a:cubicBezTo>
                  <a:pt x="47381" y="43016"/>
                  <a:pt x="47232" y="43145"/>
                  <a:pt x="47220" y="43319"/>
                </a:cubicBezTo>
                <a:cubicBezTo>
                  <a:pt x="47192" y="43509"/>
                  <a:pt x="47328" y="43686"/>
                  <a:pt x="47519" y="43699"/>
                </a:cubicBezTo>
                <a:cubicBezTo>
                  <a:pt x="47535" y="43702"/>
                  <a:pt x="47551" y="43703"/>
                  <a:pt x="47567" y="43703"/>
                </a:cubicBezTo>
                <a:cubicBezTo>
                  <a:pt x="47738" y="43703"/>
                  <a:pt x="47888" y="43574"/>
                  <a:pt x="47913" y="43400"/>
                </a:cubicBezTo>
                <a:cubicBezTo>
                  <a:pt x="47926" y="43210"/>
                  <a:pt x="47790" y="43033"/>
                  <a:pt x="47600" y="43020"/>
                </a:cubicBezTo>
                <a:cubicBezTo>
                  <a:pt x="47584" y="43018"/>
                  <a:pt x="47568" y="43016"/>
                  <a:pt x="47552" y="43016"/>
                </a:cubicBezTo>
                <a:close/>
                <a:moveTo>
                  <a:pt x="35776" y="43074"/>
                </a:moveTo>
                <a:cubicBezTo>
                  <a:pt x="35367" y="43074"/>
                  <a:pt x="35358" y="43713"/>
                  <a:pt x="35788" y="43713"/>
                </a:cubicBezTo>
                <a:cubicBezTo>
                  <a:pt x="35965" y="43713"/>
                  <a:pt x="36115" y="43577"/>
                  <a:pt x="36115" y="43400"/>
                </a:cubicBezTo>
                <a:cubicBezTo>
                  <a:pt x="36115" y="43224"/>
                  <a:pt x="35979" y="43074"/>
                  <a:pt x="35788" y="43074"/>
                </a:cubicBezTo>
                <a:cubicBezTo>
                  <a:pt x="35784" y="43074"/>
                  <a:pt x="35780" y="43074"/>
                  <a:pt x="35776" y="43074"/>
                </a:cubicBezTo>
                <a:close/>
                <a:moveTo>
                  <a:pt x="71074" y="42952"/>
                </a:moveTo>
                <a:cubicBezTo>
                  <a:pt x="70870" y="42952"/>
                  <a:pt x="70693" y="43129"/>
                  <a:pt x="70693" y="43346"/>
                </a:cubicBezTo>
                <a:cubicBezTo>
                  <a:pt x="70693" y="43573"/>
                  <a:pt x="70882" y="43722"/>
                  <a:pt x="71076" y="43722"/>
                </a:cubicBezTo>
                <a:cubicBezTo>
                  <a:pt x="71172" y="43722"/>
                  <a:pt x="71269" y="43685"/>
                  <a:pt x="71346" y="43604"/>
                </a:cubicBezTo>
                <a:cubicBezTo>
                  <a:pt x="71590" y="43360"/>
                  <a:pt x="71414" y="42952"/>
                  <a:pt x="71074" y="42952"/>
                </a:cubicBezTo>
                <a:close/>
                <a:moveTo>
                  <a:pt x="19994" y="43251"/>
                </a:moveTo>
                <a:lnTo>
                  <a:pt x="20171" y="43564"/>
                </a:lnTo>
                <a:lnTo>
                  <a:pt x="19858" y="43740"/>
                </a:lnTo>
                <a:lnTo>
                  <a:pt x="19682" y="43428"/>
                </a:lnTo>
                <a:lnTo>
                  <a:pt x="19994" y="43251"/>
                </a:lnTo>
                <a:close/>
                <a:moveTo>
                  <a:pt x="64319" y="43265"/>
                </a:moveTo>
                <a:lnTo>
                  <a:pt x="64482" y="43564"/>
                </a:lnTo>
                <a:lnTo>
                  <a:pt x="64183" y="43754"/>
                </a:lnTo>
                <a:lnTo>
                  <a:pt x="64006" y="43441"/>
                </a:lnTo>
                <a:lnTo>
                  <a:pt x="64319" y="43265"/>
                </a:lnTo>
                <a:close/>
                <a:moveTo>
                  <a:pt x="44800" y="43101"/>
                </a:moveTo>
                <a:lnTo>
                  <a:pt x="44800" y="43115"/>
                </a:lnTo>
                <a:cubicBezTo>
                  <a:pt x="44796" y="43115"/>
                  <a:pt x="44791" y="43115"/>
                  <a:pt x="44787" y="43115"/>
                </a:cubicBezTo>
                <a:cubicBezTo>
                  <a:pt x="44379" y="43115"/>
                  <a:pt x="44370" y="43740"/>
                  <a:pt x="44787" y="43754"/>
                </a:cubicBezTo>
                <a:cubicBezTo>
                  <a:pt x="44795" y="43754"/>
                  <a:pt x="44803" y="43755"/>
                  <a:pt x="44811" y="43755"/>
                </a:cubicBezTo>
                <a:cubicBezTo>
                  <a:pt x="44977" y="43755"/>
                  <a:pt x="45113" y="43623"/>
                  <a:pt x="45126" y="43441"/>
                </a:cubicBezTo>
                <a:cubicBezTo>
                  <a:pt x="45140" y="43265"/>
                  <a:pt x="44990" y="43101"/>
                  <a:pt x="44800" y="43101"/>
                </a:cubicBezTo>
                <a:close/>
                <a:moveTo>
                  <a:pt x="25975" y="42679"/>
                </a:moveTo>
                <a:cubicBezTo>
                  <a:pt x="25966" y="42679"/>
                  <a:pt x="25957" y="42679"/>
                  <a:pt x="25948" y="42680"/>
                </a:cubicBezTo>
                <a:cubicBezTo>
                  <a:pt x="25942" y="42680"/>
                  <a:pt x="25936" y="42680"/>
                  <a:pt x="25931" y="42680"/>
                </a:cubicBezTo>
                <a:cubicBezTo>
                  <a:pt x="25575" y="42680"/>
                  <a:pt x="25408" y="43105"/>
                  <a:pt x="25649" y="43360"/>
                </a:cubicBezTo>
                <a:cubicBezTo>
                  <a:pt x="25716" y="43414"/>
                  <a:pt x="25798" y="43455"/>
                  <a:pt x="25879" y="43509"/>
                </a:cubicBezTo>
                <a:lnTo>
                  <a:pt x="25879" y="43509"/>
                </a:lnTo>
                <a:cubicBezTo>
                  <a:pt x="26085" y="43499"/>
                  <a:pt x="26264" y="43379"/>
                  <a:pt x="26355" y="43197"/>
                </a:cubicBezTo>
                <a:lnTo>
                  <a:pt x="26355" y="43197"/>
                </a:lnTo>
                <a:cubicBezTo>
                  <a:pt x="26355" y="43197"/>
                  <a:pt x="26355" y="43197"/>
                  <a:pt x="26355" y="43197"/>
                </a:cubicBezTo>
                <a:lnTo>
                  <a:pt x="26355" y="43197"/>
                </a:lnTo>
                <a:lnTo>
                  <a:pt x="26342" y="43224"/>
                </a:lnTo>
                <a:cubicBezTo>
                  <a:pt x="26346" y="43218"/>
                  <a:pt x="26350" y="43211"/>
                  <a:pt x="26354" y="43205"/>
                </a:cubicBezTo>
                <a:lnTo>
                  <a:pt x="26354" y="43205"/>
                </a:lnTo>
                <a:cubicBezTo>
                  <a:pt x="26331" y="43432"/>
                  <a:pt x="26452" y="43658"/>
                  <a:pt x="26665" y="43766"/>
                </a:cubicBezTo>
                <a:lnTo>
                  <a:pt x="26665" y="43766"/>
                </a:lnTo>
                <a:cubicBezTo>
                  <a:pt x="26756" y="43752"/>
                  <a:pt x="26835" y="43726"/>
                  <a:pt x="26926" y="43699"/>
                </a:cubicBezTo>
                <a:cubicBezTo>
                  <a:pt x="27062" y="43659"/>
                  <a:pt x="27157" y="43523"/>
                  <a:pt x="27157" y="43373"/>
                </a:cubicBezTo>
                <a:cubicBezTo>
                  <a:pt x="27187" y="43124"/>
                  <a:pt x="26984" y="42941"/>
                  <a:pt x="26766" y="42941"/>
                </a:cubicBezTo>
                <a:cubicBezTo>
                  <a:pt x="26686" y="42941"/>
                  <a:pt x="26605" y="42965"/>
                  <a:pt x="26532" y="43020"/>
                </a:cubicBezTo>
                <a:cubicBezTo>
                  <a:pt x="26470" y="43070"/>
                  <a:pt x="26407" y="43131"/>
                  <a:pt x="26355" y="43204"/>
                </a:cubicBezTo>
                <a:lnTo>
                  <a:pt x="26355" y="43204"/>
                </a:lnTo>
                <a:lnTo>
                  <a:pt x="26355" y="43210"/>
                </a:lnTo>
                <a:cubicBezTo>
                  <a:pt x="26355" y="43208"/>
                  <a:pt x="26355" y="43206"/>
                  <a:pt x="26355" y="43204"/>
                </a:cubicBezTo>
                <a:lnTo>
                  <a:pt x="26355" y="43204"/>
                </a:lnTo>
                <a:cubicBezTo>
                  <a:pt x="26355" y="43204"/>
                  <a:pt x="26355" y="43205"/>
                  <a:pt x="26354" y="43205"/>
                </a:cubicBezTo>
                <a:lnTo>
                  <a:pt x="26354" y="43205"/>
                </a:lnTo>
                <a:cubicBezTo>
                  <a:pt x="26355" y="43203"/>
                  <a:pt x="26355" y="43200"/>
                  <a:pt x="26355" y="43197"/>
                </a:cubicBezTo>
                <a:lnTo>
                  <a:pt x="26355" y="43197"/>
                </a:lnTo>
                <a:cubicBezTo>
                  <a:pt x="26355" y="43200"/>
                  <a:pt x="26355" y="43202"/>
                  <a:pt x="26355" y="43204"/>
                </a:cubicBezTo>
                <a:lnTo>
                  <a:pt x="26355" y="43204"/>
                </a:lnTo>
                <a:cubicBezTo>
                  <a:pt x="26355" y="43204"/>
                  <a:pt x="26355" y="43204"/>
                  <a:pt x="26355" y="43204"/>
                </a:cubicBezTo>
                <a:lnTo>
                  <a:pt x="26355" y="43204"/>
                </a:lnTo>
                <a:lnTo>
                  <a:pt x="26355" y="43197"/>
                </a:lnTo>
                <a:lnTo>
                  <a:pt x="26355" y="43197"/>
                </a:lnTo>
                <a:cubicBezTo>
                  <a:pt x="26355" y="43197"/>
                  <a:pt x="26355" y="43197"/>
                  <a:pt x="26355" y="43197"/>
                </a:cubicBezTo>
                <a:cubicBezTo>
                  <a:pt x="26355" y="43197"/>
                  <a:pt x="26355" y="43197"/>
                  <a:pt x="26355" y="43197"/>
                </a:cubicBezTo>
                <a:lnTo>
                  <a:pt x="26355" y="43197"/>
                </a:lnTo>
                <a:cubicBezTo>
                  <a:pt x="26354" y="43106"/>
                  <a:pt x="26341" y="43016"/>
                  <a:pt x="26315" y="42938"/>
                </a:cubicBezTo>
                <a:cubicBezTo>
                  <a:pt x="26263" y="42784"/>
                  <a:pt x="26127" y="42679"/>
                  <a:pt x="25975" y="42679"/>
                </a:cubicBezTo>
                <a:close/>
                <a:moveTo>
                  <a:pt x="8223" y="43292"/>
                </a:moveTo>
                <a:lnTo>
                  <a:pt x="8400" y="43604"/>
                </a:lnTo>
                <a:lnTo>
                  <a:pt x="8087" y="43767"/>
                </a:lnTo>
                <a:lnTo>
                  <a:pt x="7911" y="43468"/>
                </a:lnTo>
                <a:lnTo>
                  <a:pt x="8223" y="43292"/>
                </a:lnTo>
                <a:close/>
                <a:moveTo>
                  <a:pt x="26665" y="43766"/>
                </a:moveTo>
                <a:lnTo>
                  <a:pt x="26665" y="43766"/>
                </a:lnTo>
                <a:cubicBezTo>
                  <a:pt x="26661" y="43766"/>
                  <a:pt x="26658" y="43767"/>
                  <a:pt x="26654" y="43767"/>
                </a:cubicBezTo>
                <a:lnTo>
                  <a:pt x="26668" y="43767"/>
                </a:lnTo>
                <a:cubicBezTo>
                  <a:pt x="26667" y="43767"/>
                  <a:pt x="26666" y="43766"/>
                  <a:pt x="26665" y="43766"/>
                </a:cubicBezTo>
                <a:close/>
                <a:moveTo>
                  <a:pt x="52600" y="43181"/>
                </a:moveTo>
                <a:lnTo>
                  <a:pt x="52724" y="43604"/>
                </a:lnTo>
                <a:lnTo>
                  <a:pt x="52398" y="43767"/>
                </a:lnTo>
                <a:lnTo>
                  <a:pt x="52194" y="43414"/>
                </a:lnTo>
                <a:lnTo>
                  <a:pt x="52600" y="43181"/>
                </a:lnTo>
                <a:close/>
                <a:moveTo>
                  <a:pt x="33056" y="43101"/>
                </a:moveTo>
                <a:lnTo>
                  <a:pt x="33056" y="43101"/>
                </a:lnTo>
                <a:cubicBezTo>
                  <a:pt x="32608" y="43142"/>
                  <a:pt x="32635" y="43795"/>
                  <a:pt x="33070" y="43808"/>
                </a:cubicBezTo>
                <a:cubicBezTo>
                  <a:pt x="33519" y="43754"/>
                  <a:pt x="33491" y="43115"/>
                  <a:pt x="33056" y="43101"/>
                </a:cubicBezTo>
                <a:close/>
                <a:moveTo>
                  <a:pt x="74662" y="43224"/>
                </a:moveTo>
                <a:cubicBezTo>
                  <a:pt x="74499" y="43224"/>
                  <a:pt x="74377" y="43360"/>
                  <a:pt x="74363" y="43509"/>
                </a:cubicBezTo>
                <a:lnTo>
                  <a:pt x="74363" y="43523"/>
                </a:lnTo>
                <a:cubicBezTo>
                  <a:pt x="74363" y="43697"/>
                  <a:pt x="74506" y="43810"/>
                  <a:pt x="74657" y="43810"/>
                </a:cubicBezTo>
                <a:cubicBezTo>
                  <a:pt x="74730" y="43810"/>
                  <a:pt x="74805" y="43784"/>
                  <a:pt x="74866" y="43727"/>
                </a:cubicBezTo>
                <a:cubicBezTo>
                  <a:pt x="75043" y="43536"/>
                  <a:pt x="74921" y="43224"/>
                  <a:pt x="74662" y="43224"/>
                </a:cubicBezTo>
                <a:close/>
                <a:moveTo>
                  <a:pt x="42068" y="43210"/>
                </a:moveTo>
                <a:cubicBezTo>
                  <a:pt x="41905" y="43224"/>
                  <a:pt x="41769" y="43360"/>
                  <a:pt x="41783" y="43523"/>
                </a:cubicBezTo>
                <a:cubicBezTo>
                  <a:pt x="41783" y="43699"/>
                  <a:pt x="41932" y="43822"/>
                  <a:pt x="42095" y="43822"/>
                </a:cubicBezTo>
                <a:cubicBezTo>
                  <a:pt x="42476" y="43781"/>
                  <a:pt x="42462" y="43224"/>
                  <a:pt x="42068" y="43210"/>
                </a:cubicBezTo>
                <a:close/>
                <a:moveTo>
                  <a:pt x="5505" y="43360"/>
                </a:moveTo>
                <a:lnTo>
                  <a:pt x="5682" y="43659"/>
                </a:lnTo>
                <a:lnTo>
                  <a:pt x="5342" y="43835"/>
                </a:lnTo>
                <a:lnTo>
                  <a:pt x="5165" y="43536"/>
                </a:lnTo>
                <a:lnTo>
                  <a:pt x="5505" y="43360"/>
                </a:lnTo>
                <a:close/>
                <a:moveTo>
                  <a:pt x="17249" y="43319"/>
                </a:moveTo>
                <a:lnTo>
                  <a:pt x="17425" y="43672"/>
                </a:lnTo>
                <a:lnTo>
                  <a:pt x="17126" y="43835"/>
                </a:lnTo>
                <a:lnTo>
                  <a:pt x="16936" y="43496"/>
                </a:lnTo>
                <a:lnTo>
                  <a:pt x="17249" y="43319"/>
                </a:lnTo>
                <a:close/>
                <a:moveTo>
                  <a:pt x="61600" y="43319"/>
                </a:moveTo>
                <a:lnTo>
                  <a:pt x="61763" y="43632"/>
                </a:lnTo>
                <a:lnTo>
                  <a:pt x="61423" y="43835"/>
                </a:lnTo>
                <a:lnTo>
                  <a:pt x="61260" y="43496"/>
                </a:lnTo>
                <a:lnTo>
                  <a:pt x="61600" y="43319"/>
                </a:lnTo>
                <a:close/>
                <a:moveTo>
                  <a:pt x="58841" y="43387"/>
                </a:moveTo>
                <a:cubicBezTo>
                  <a:pt x="58895" y="43482"/>
                  <a:pt x="58950" y="43577"/>
                  <a:pt x="59004" y="43686"/>
                </a:cubicBezTo>
                <a:lnTo>
                  <a:pt x="58705" y="43863"/>
                </a:lnTo>
                <a:cubicBezTo>
                  <a:pt x="58623" y="43740"/>
                  <a:pt x="58569" y="43645"/>
                  <a:pt x="58515" y="43550"/>
                </a:cubicBezTo>
                <a:lnTo>
                  <a:pt x="58841" y="43387"/>
                </a:lnTo>
                <a:close/>
                <a:moveTo>
                  <a:pt x="30324" y="43156"/>
                </a:moveTo>
                <a:cubicBezTo>
                  <a:pt x="29862" y="43169"/>
                  <a:pt x="29849" y="43835"/>
                  <a:pt x="30311" y="43876"/>
                </a:cubicBezTo>
                <a:cubicBezTo>
                  <a:pt x="30501" y="43876"/>
                  <a:pt x="30678" y="43727"/>
                  <a:pt x="30678" y="43523"/>
                </a:cubicBezTo>
                <a:lnTo>
                  <a:pt x="30691" y="43523"/>
                </a:lnTo>
                <a:cubicBezTo>
                  <a:pt x="30691" y="43319"/>
                  <a:pt x="30528" y="43156"/>
                  <a:pt x="30324" y="43156"/>
                </a:cubicBezTo>
                <a:close/>
                <a:moveTo>
                  <a:pt x="14517" y="43414"/>
                </a:moveTo>
                <a:lnTo>
                  <a:pt x="14707" y="43727"/>
                </a:lnTo>
                <a:lnTo>
                  <a:pt x="14394" y="43890"/>
                </a:lnTo>
                <a:lnTo>
                  <a:pt x="14218" y="43591"/>
                </a:lnTo>
                <a:lnTo>
                  <a:pt x="14517" y="43414"/>
                </a:lnTo>
                <a:close/>
                <a:moveTo>
                  <a:pt x="39312" y="43263"/>
                </a:moveTo>
                <a:cubicBezTo>
                  <a:pt x="38909" y="43263"/>
                  <a:pt x="38900" y="43891"/>
                  <a:pt x="39311" y="43891"/>
                </a:cubicBezTo>
                <a:cubicBezTo>
                  <a:pt x="39319" y="43891"/>
                  <a:pt x="39327" y="43890"/>
                  <a:pt x="39336" y="43890"/>
                </a:cubicBezTo>
                <a:cubicBezTo>
                  <a:pt x="39513" y="43890"/>
                  <a:pt x="39649" y="43754"/>
                  <a:pt x="39649" y="43577"/>
                </a:cubicBezTo>
                <a:cubicBezTo>
                  <a:pt x="39649" y="43414"/>
                  <a:pt x="39513" y="43265"/>
                  <a:pt x="39350" y="43265"/>
                </a:cubicBezTo>
                <a:cubicBezTo>
                  <a:pt x="39337" y="43263"/>
                  <a:pt x="39324" y="43263"/>
                  <a:pt x="39312" y="43263"/>
                </a:cubicBezTo>
                <a:close/>
                <a:moveTo>
                  <a:pt x="2746" y="43414"/>
                </a:moveTo>
                <a:lnTo>
                  <a:pt x="2922" y="43754"/>
                </a:lnTo>
                <a:lnTo>
                  <a:pt x="2623" y="43931"/>
                </a:lnTo>
                <a:lnTo>
                  <a:pt x="2447" y="43591"/>
                </a:lnTo>
                <a:lnTo>
                  <a:pt x="2746" y="43414"/>
                </a:lnTo>
                <a:close/>
                <a:moveTo>
                  <a:pt x="11812" y="43468"/>
                </a:moveTo>
                <a:lnTo>
                  <a:pt x="11975" y="43781"/>
                </a:lnTo>
                <a:lnTo>
                  <a:pt x="11635" y="43944"/>
                </a:lnTo>
                <a:lnTo>
                  <a:pt x="11472" y="43659"/>
                </a:lnTo>
                <a:lnTo>
                  <a:pt x="11812" y="43468"/>
                </a:lnTo>
                <a:close/>
                <a:moveTo>
                  <a:pt x="23555" y="43428"/>
                </a:moveTo>
                <a:lnTo>
                  <a:pt x="23773" y="43795"/>
                </a:lnTo>
                <a:lnTo>
                  <a:pt x="23392" y="43944"/>
                </a:lnTo>
                <a:lnTo>
                  <a:pt x="23216" y="43604"/>
                </a:lnTo>
                <a:lnTo>
                  <a:pt x="23555" y="43428"/>
                </a:lnTo>
                <a:close/>
                <a:moveTo>
                  <a:pt x="67907" y="43414"/>
                </a:moveTo>
                <a:lnTo>
                  <a:pt x="68097" y="43781"/>
                </a:lnTo>
                <a:lnTo>
                  <a:pt x="67717" y="43944"/>
                </a:lnTo>
                <a:cubicBezTo>
                  <a:pt x="67662" y="43849"/>
                  <a:pt x="67581" y="43727"/>
                  <a:pt x="67526" y="43604"/>
                </a:cubicBezTo>
                <a:lnTo>
                  <a:pt x="67907" y="43414"/>
                </a:lnTo>
                <a:close/>
                <a:moveTo>
                  <a:pt x="71889" y="43210"/>
                </a:moveTo>
                <a:cubicBezTo>
                  <a:pt x="71699" y="43224"/>
                  <a:pt x="71563" y="43373"/>
                  <a:pt x="71550" y="43564"/>
                </a:cubicBezTo>
                <a:cubicBezTo>
                  <a:pt x="71550" y="43767"/>
                  <a:pt x="71713" y="43944"/>
                  <a:pt x="71917" y="43944"/>
                </a:cubicBezTo>
                <a:cubicBezTo>
                  <a:pt x="72121" y="43931"/>
                  <a:pt x="72284" y="43767"/>
                  <a:pt x="72284" y="43564"/>
                </a:cubicBezTo>
                <a:cubicBezTo>
                  <a:pt x="72270" y="43360"/>
                  <a:pt x="72093" y="43210"/>
                  <a:pt x="71889" y="43210"/>
                </a:cubicBezTo>
                <a:close/>
                <a:moveTo>
                  <a:pt x="56109" y="43441"/>
                </a:moveTo>
                <a:lnTo>
                  <a:pt x="56299" y="43781"/>
                </a:lnTo>
                <a:lnTo>
                  <a:pt x="55987" y="43958"/>
                </a:lnTo>
                <a:lnTo>
                  <a:pt x="55796" y="43604"/>
                </a:lnTo>
                <a:lnTo>
                  <a:pt x="56109" y="43441"/>
                </a:lnTo>
                <a:close/>
                <a:moveTo>
                  <a:pt x="36618" y="43319"/>
                </a:moveTo>
                <a:cubicBezTo>
                  <a:pt x="36187" y="43319"/>
                  <a:pt x="36196" y="43958"/>
                  <a:pt x="36618" y="43958"/>
                </a:cubicBezTo>
                <a:cubicBezTo>
                  <a:pt x="36622" y="43958"/>
                  <a:pt x="36627" y="43958"/>
                  <a:pt x="36631" y="43958"/>
                </a:cubicBezTo>
                <a:cubicBezTo>
                  <a:pt x="36808" y="43958"/>
                  <a:pt x="36957" y="43795"/>
                  <a:pt x="36944" y="43618"/>
                </a:cubicBezTo>
                <a:cubicBezTo>
                  <a:pt x="36930" y="43441"/>
                  <a:pt x="36781" y="43319"/>
                  <a:pt x="36618" y="43319"/>
                </a:cubicBezTo>
                <a:close/>
                <a:moveTo>
                  <a:pt x="27592" y="43183"/>
                </a:moveTo>
                <a:cubicBezTo>
                  <a:pt x="27388" y="43183"/>
                  <a:pt x="27212" y="43346"/>
                  <a:pt x="27198" y="43550"/>
                </a:cubicBezTo>
                <a:cubicBezTo>
                  <a:pt x="27185" y="43781"/>
                  <a:pt x="27361" y="43971"/>
                  <a:pt x="27579" y="43971"/>
                </a:cubicBezTo>
                <a:cubicBezTo>
                  <a:pt x="27810" y="43971"/>
                  <a:pt x="27986" y="43795"/>
                  <a:pt x="27986" y="43564"/>
                </a:cubicBezTo>
                <a:cubicBezTo>
                  <a:pt x="27986" y="43360"/>
                  <a:pt x="27810" y="43197"/>
                  <a:pt x="27592" y="43183"/>
                </a:cubicBezTo>
                <a:close/>
                <a:moveTo>
                  <a:pt x="48375" y="43224"/>
                </a:moveTo>
                <a:cubicBezTo>
                  <a:pt x="47876" y="43237"/>
                  <a:pt x="47885" y="43985"/>
                  <a:pt x="48375" y="43985"/>
                </a:cubicBezTo>
                <a:cubicBezTo>
                  <a:pt x="48380" y="43985"/>
                  <a:pt x="48384" y="43985"/>
                  <a:pt x="48388" y="43985"/>
                </a:cubicBezTo>
                <a:cubicBezTo>
                  <a:pt x="48891" y="43985"/>
                  <a:pt x="48891" y="43224"/>
                  <a:pt x="48375" y="43224"/>
                </a:cubicBezTo>
                <a:close/>
                <a:moveTo>
                  <a:pt x="65148" y="43509"/>
                </a:moveTo>
                <a:lnTo>
                  <a:pt x="65311" y="43822"/>
                </a:lnTo>
                <a:lnTo>
                  <a:pt x="64998" y="43998"/>
                </a:lnTo>
                <a:lnTo>
                  <a:pt x="64822" y="43672"/>
                </a:lnTo>
                <a:lnTo>
                  <a:pt x="65148" y="43509"/>
                </a:lnTo>
                <a:close/>
                <a:moveTo>
                  <a:pt x="9039" y="43536"/>
                </a:moveTo>
                <a:lnTo>
                  <a:pt x="9229" y="43849"/>
                </a:lnTo>
                <a:lnTo>
                  <a:pt x="8903" y="44012"/>
                </a:lnTo>
                <a:lnTo>
                  <a:pt x="8740" y="43713"/>
                </a:lnTo>
                <a:lnTo>
                  <a:pt x="9039" y="43536"/>
                </a:lnTo>
                <a:close/>
                <a:moveTo>
                  <a:pt x="20823" y="43509"/>
                </a:moveTo>
                <a:lnTo>
                  <a:pt x="21014" y="43849"/>
                </a:lnTo>
                <a:lnTo>
                  <a:pt x="20701" y="44012"/>
                </a:lnTo>
                <a:lnTo>
                  <a:pt x="20511" y="43672"/>
                </a:lnTo>
                <a:lnTo>
                  <a:pt x="20823" y="43509"/>
                </a:lnTo>
                <a:close/>
                <a:moveTo>
                  <a:pt x="53404" y="43523"/>
                </a:moveTo>
                <a:lnTo>
                  <a:pt x="53567" y="43835"/>
                </a:lnTo>
                <a:lnTo>
                  <a:pt x="53214" y="44012"/>
                </a:lnTo>
                <a:lnTo>
                  <a:pt x="53051" y="43686"/>
                </a:lnTo>
                <a:lnTo>
                  <a:pt x="53404" y="43523"/>
                </a:lnTo>
                <a:close/>
                <a:moveTo>
                  <a:pt x="75469" y="43508"/>
                </a:moveTo>
                <a:cubicBezTo>
                  <a:pt x="75330" y="43508"/>
                  <a:pt x="75220" y="43626"/>
                  <a:pt x="75220" y="43767"/>
                </a:cubicBezTo>
                <a:cubicBezTo>
                  <a:pt x="75233" y="43903"/>
                  <a:pt x="75342" y="44012"/>
                  <a:pt x="75478" y="44012"/>
                </a:cubicBezTo>
                <a:cubicBezTo>
                  <a:pt x="75627" y="44012"/>
                  <a:pt x="75736" y="43903"/>
                  <a:pt x="75736" y="43767"/>
                </a:cubicBezTo>
                <a:cubicBezTo>
                  <a:pt x="75736" y="43632"/>
                  <a:pt x="75627" y="43509"/>
                  <a:pt x="75491" y="43509"/>
                </a:cubicBezTo>
                <a:cubicBezTo>
                  <a:pt x="75484" y="43508"/>
                  <a:pt x="75476" y="43508"/>
                  <a:pt x="75469" y="43508"/>
                </a:cubicBezTo>
                <a:close/>
                <a:moveTo>
                  <a:pt x="45629" y="43359"/>
                </a:moveTo>
                <a:cubicBezTo>
                  <a:pt x="45624" y="43359"/>
                  <a:pt x="45620" y="43360"/>
                  <a:pt x="45616" y="43360"/>
                </a:cubicBezTo>
                <a:cubicBezTo>
                  <a:pt x="45425" y="43373"/>
                  <a:pt x="45289" y="43536"/>
                  <a:pt x="45303" y="43713"/>
                </a:cubicBezTo>
                <a:cubicBezTo>
                  <a:pt x="45303" y="43890"/>
                  <a:pt x="45453" y="44039"/>
                  <a:pt x="45629" y="44039"/>
                </a:cubicBezTo>
                <a:cubicBezTo>
                  <a:pt x="46073" y="44026"/>
                  <a:pt x="46064" y="43359"/>
                  <a:pt x="45629" y="43359"/>
                </a:cubicBezTo>
                <a:close/>
                <a:moveTo>
                  <a:pt x="33877" y="43359"/>
                </a:moveTo>
                <a:cubicBezTo>
                  <a:pt x="33696" y="43359"/>
                  <a:pt x="33546" y="43517"/>
                  <a:pt x="33546" y="43699"/>
                </a:cubicBezTo>
                <a:lnTo>
                  <a:pt x="33546" y="43713"/>
                </a:lnTo>
                <a:cubicBezTo>
                  <a:pt x="33546" y="43890"/>
                  <a:pt x="33695" y="44039"/>
                  <a:pt x="33872" y="44053"/>
                </a:cubicBezTo>
                <a:cubicBezTo>
                  <a:pt x="33876" y="44053"/>
                  <a:pt x="33881" y="44053"/>
                  <a:pt x="33885" y="44053"/>
                </a:cubicBezTo>
                <a:cubicBezTo>
                  <a:pt x="34335" y="44053"/>
                  <a:pt x="34357" y="43373"/>
                  <a:pt x="33899" y="43360"/>
                </a:cubicBezTo>
                <a:cubicBezTo>
                  <a:pt x="33892" y="43359"/>
                  <a:pt x="33884" y="43359"/>
                  <a:pt x="33877" y="43359"/>
                </a:cubicBezTo>
                <a:close/>
                <a:moveTo>
                  <a:pt x="42900" y="43440"/>
                </a:moveTo>
                <a:cubicBezTo>
                  <a:pt x="42722" y="43440"/>
                  <a:pt x="42585" y="43585"/>
                  <a:pt x="42598" y="43754"/>
                </a:cubicBezTo>
                <a:cubicBezTo>
                  <a:pt x="42585" y="43931"/>
                  <a:pt x="42721" y="44066"/>
                  <a:pt x="42897" y="44066"/>
                </a:cubicBezTo>
                <a:cubicBezTo>
                  <a:pt x="42905" y="44067"/>
                  <a:pt x="42912" y="44067"/>
                  <a:pt x="42920" y="44067"/>
                </a:cubicBezTo>
                <a:cubicBezTo>
                  <a:pt x="43086" y="44067"/>
                  <a:pt x="43223" y="43923"/>
                  <a:pt x="43223" y="43754"/>
                </a:cubicBezTo>
                <a:cubicBezTo>
                  <a:pt x="43223" y="43591"/>
                  <a:pt x="43087" y="43441"/>
                  <a:pt x="42924" y="43441"/>
                </a:cubicBezTo>
                <a:cubicBezTo>
                  <a:pt x="42916" y="43441"/>
                  <a:pt x="42908" y="43440"/>
                  <a:pt x="42900" y="43440"/>
                </a:cubicBezTo>
                <a:close/>
                <a:moveTo>
                  <a:pt x="18078" y="43591"/>
                </a:moveTo>
                <a:lnTo>
                  <a:pt x="18254" y="43903"/>
                </a:lnTo>
                <a:lnTo>
                  <a:pt x="17942" y="44080"/>
                </a:lnTo>
                <a:lnTo>
                  <a:pt x="17765" y="43767"/>
                </a:lnTo>
                <a:lnTo>
                  <a:pt x="18078" y="43591"/>
                </a:lnTo>
                <a:close/>
                <a:moveTo>
                  <a:pt x="62402" y="43564"/>
                </a:moveTo>
                <a:lnTo>
                  <a:pt x="62620" y="43903"/>
                </a:lnTo>
                <a:lnTo>
                  <a:pt x="62280" y="44080"/>
                </a:lnTo>
                <a:lnTo>
                  <a:pt x="62103" y="43740"/>
                </a:lnTo>
                <a:lnTo>
                  <a:pt x="62402" y="43564"/>
                </a:lnTo>
                <a:close/>
                <a:moveTo>
                  <a:pt x="6320" y="43591"/>
                </a:moveTo>
                <a:lnTo>
                  <a:pt x="6497" y="43931"/>
                </a:lnTo>
                <a:lnTo>
                  <a:pt x="6171" y="44094"/>
                </a:lnTo>
                <a:lnTo>
                  <a:pt x="5994" y="43767"/>
                </a:lnTo>
                <a:lnTo>
                  <a:pt x="6320" y="43591"/>
                </a:lnTo>
                <a:close/>
                <a:moveTo>
                  <a:pt x="15346" y="43659"/>
                </a:moveTo>
                <a:lnTo>
                  <a:pt x="15522" y="43971"/>
                </a:lnTo>
                <a:lnTo>
                  <a:pt x="15210" y="44134"/>
                </a:lnTo>
                <a:lnTo>
                  <a:pt x="15033" y="43835"/>
                </a:lnTo>
                <a:lnTo>
                  <a:pt x="15346" y="43659"/>
                </a:lnTo>
                <a:close/>
                <a:moveTo>
                  <a:pt x="59656" y="43632"/>
                </a:moveTo>
                <a:lnTo>
                  <a:pt x="59847" y="43971"/>
                </a:lnTo>
                <a:lnTo>
                  <a:pt x="59534" y="44134"/>
                </a:lnTo>
                <a:lnTo>
                  <a:pt x="59357" y="43795"/>
                </a:lnTo>
                <a:lnTo>
                  <a:pt x="59656" y="43632"/>
                </a:lnTo>
                <a:close/>
                <a:moveTo>
                  <a:pt x="40188" y="43506"/>
                </a:moveTo>
                <a:cubicBezTo>
                  <a:pt x="40018" y="43506"/>
                  <a:pt x="39880" y="43646"/>
                  <a:pt x="39880" y="43808"/>
                </a:cubicBezTo>
                <a:cubicBezTo>
                  <a:pt x="39866" y="43985"/>
                  <a:pt x="40002" y="44121"/>
                  <a:pt x="40179" y="44134"/>
                </a:cubicBezTo>
                <a:cubicBezTo>
                  <a:pt x="40186" y="44135"/>
                  <a:pt x="40194" y="44135"/>
                  <a:pt x="40201" y="44135"/>
                </a:cubicBezTo>
                <a:cubicBezTo>
                  <a:pt x="40355" y="44135"/>
                  <a:pt x="40492" y="44005"/>
                  <a:pt x="40505" y="43849"/>
                </a:cubicBezTo>
                <a:cubicBezTo>
                  <a:pt x="40519" y="43672"/>
                  <a:pt x="40396" y="43523"/>
                  <a:pt x="40233" y="43509"/>
                </a:cubicBezTo>
                <a:cubicBezTo>
                  <a:pt x="40218" y="43507"/>
                  <a:pt x="40203" y="43506"/>
                  <a:pt x="40188" y="43506"/>
                </a:cubicBezTo>
                <a:close/>
                <a:moveTo>
                  <a:pt x="31126" y="43428"/>
                </a:moveTo>
                <a:cubicBezTo>
                  <a:pt x="30936" y="43428"/>
                  <a:pt x="30787" y="43577"/>
                  <a:pt x="30773" y="43767"/>
                </a:cubicBezTo>
                <a:cubicBezTo>
                  <a:pt x="30773" y="43971"/>
                  <a:pt x="30922" y="44134"/>
                  <a:pt x="31126" y="44148"/>
                </a:cubicBezTo>
                <a:cubicBezTo>
                  <a:pt x="31330" y="44148"/>
                  <a:pt x="31493" y="43985"/>
                  <a:pt x="31493" y="43781"/>
                </a:cubicBezTo>
                <a:cubicBezTo>
                  <a:pt x="31493" y="43577"/>
                  <a:pt x="31330" y="43428"/>
                  <a:pt x="31126" y="43428"/>
                </a:cubicBezTo>
                <a:close/>
                <a:moveTo>
                  <a:pt x="3575" y="43699"/>
                </a:moveTo>
                <a:lnTo>
                  <a:pt x="3752" y="43998"/>
                </a:lnTo>
                <a:lnTo>
                  <a:pt x="3439" y="44175"/>
                </a:lnTo>
                <a:lnTo>
                  <a:pt x="3262" y="43849"/>
                </a:lnTo>
                <a:lnTo>
                  <a:pt x="3575" y="43699"/>
                </a:lnTo>
                <a:close/>
                <a:moveTo>
                  <a:pt x="72746" y="43468"/>
                </a:moveTo>
                <a:cubicBezTo>
                  <a:pt x="72556" y="43468"/>
                  <a:pt x="72392" y="43618"/>
                  <a:pt x="72392" y="43808"/>
                </a:cubicBezTo>
                <a:cubicBezTo>
                  <a:pt x="72379" y="43998"/>
                  <a:pt x="72528" y="44162"/>
                  <a:pt x="72732" y="44175"/>
                </a:cubicBezTo>
                <a:cubicBezTo>
                  <a:pt x="73167" y="44162"/>
                  <a:pt x="73181" y="43509"/>
                  <a:pt x="72746" y="43468"/>
                </a:cubicBezTo>
                <a:close/>
                <a:moveTo>
                  <a:pt x="56938" y="43713"/>
                </a:moveTo>
                <a:lnTo>
                  <a:pt x="57115" y="44026"/>
                </a:lnTo>
                <a:lnTo>
                  <a:pt x="56802" y="44189"/>
                </a:lnTo>
                <a:lnTo>
                  <a:pt x="56625" y="43890"/>
                </a:lnTo>
                <a:lnTo>
                  <a:pt x="56938" y="43713"/>
                </a:lnTo>
                <a:close/>
                <a:moveTo>
                  <a:pt x="12627" y="43713"/>
                </a:moveTo>
                <a:lnTo>
                  <a:pt x="12804" y="44026"/>
                </a:lnTo>
                <a:lnTo>
                  <a:pt x="12451" y="44202"/>
                </a:lnTo>
                <a:lnTo>
                  <a:pt x="12287" y="43903"/>
                </a:lnTo>
                <a:lnTo>
                  <a:pt x="12627" y="43713"/>
                </a:lnTo>
                <a:close/>
                <a:moveTo>
                  <a:pt x="37433" y="43564"/>
                </a:moveTo>
                <a:cubicBezTo>
                  <a:pt x="37243" y="43564"/>
                  <a:pt x="37093" y="43713"/>
                  <a:pt x="37107" y="43903"/>
                </a:cubicBezTo>
                <a:cubicBezTo>
                  <a:pt x="37107" y="44066"/>
                  <a:pt x="37256" y="44202"/>
                  <a:pt x="37433" y="44202"/>
                </a:cubicBezTo>
                <a:cubicBezTo>
                  <a:pt x="37854" y="44202"/>
                  <a:pt x="37854" y="43564"/>
                  <a:pt x="37433" y="43564"/>
                </a:cubicBezTo>
                <a:close/>
                <a:moveTo>
                  <a:pt x="24385" y="43672"/>
                </a:moveTo>
                <a:lnTo>
                  <a:pt x="24575" y="44039"/>
                </a:lnTo>
                <a:lnTo>
                  <a:pt x="24235" y="44216"/>
                </a:lnTo>
                <a:lnTo>
                  <a:pt x="24004" y="43849"/>
                </a:lnTo>
                <a:lnTo>
                  <a:pt x="24385" y="43672"/>
                </a:lnTo>
                <a:close/>
                <a:moveTo>
                  <a:pt x="68736" y="43659"/>
                </a:moveTo>
                <a:lnTo>
                  <a:pt x="68954" y="44026"/>
                </a:lnTo>
                <a:lnTo>
                  <a:pt x="68532" y="44216"/>
                </a:lnTo>
                <a:lnTo>
                  <a:pt x="68342" y="43849"/>
                </a:lnTo>
                <a:lnTo>
                  <a:pt x="68736" y="43659"/>
                </a:lnTo>
                <a:close/>
                <a:moveTo>
                  <a:pt x="76328" y="43793"/>
                </a:moveTo>
                <a:cubicBezTo>
                  <a:pt x="76321" y="43793"/>
                  <a:pt x="76314" y="43794"/>
                  <a:pt x="76307" y="43795"/>
                </a:cubicBezTo>
                <a:cubicBezTo>
                  <a:pt x="76185" y="43795"/>
                  <a:pt x="76103" y="43903"/>
                  <a:pt x="76103" y="44012"/>
                </a:cubicBezTo>
                <a:cubicBezTo>
                  <a:pt x="76117" y="44134"/>
                  <a:pt x="76212" y="44216"/>
                  <a:pt x="76321" y="44216"/>
                </a:cubicBezTo>
                <a:cubicBezTo>
                  <a:pt x="76443" y="44216"/>
                  <a:pt x="76538" y="44107"/>
                  <a:pt x="76524" y="43998"/>
                </a:cubicBezTo>
                <a:cubicBezTo>
                  <a:pt x="76524" y="43884"/>
                  <a:pt x="76429" y="43793"/>
                  <a:pt x="76328" y="43793"/>
                </a:cubicBezTo>
                <a:close/>
                <a:moveTo>
                  <a:pt x="856" y="43754"/>
                </a:moveTo>
                <a:lnTo>
                  <a:pt x="1033" y="44066"/>
                </a:lnTo>
                <a:lnTo>
                  <a:pt x="720" y="44230"/>
                </a:lnTo>
                <a:lnTo>
                  <a:pt x="544" y="43917"/>
                </a:lnTo>
                <a:lnTo>
                  <a:pt x="856" y="43754"/>
                </a:lnTo>
                <a:close/>
                <a:moveTo>
                  <a:pt x="35884" y="44230"/>
                </a:moveTo>
                <a:cubicBezTo>
                  <a:pt x="35884" y="44230"/>
                  <a:pt x="35884" y="44230"/>
                  <a:pt x="35884" y="44230"/>
                </a:cubicBezTo>
                <a:lnTo>
                  <a:pt x="35884" y="44230"/>
                </a:lnTo>
                <a:close/>
                <a:moveTo>
                  <a:pt x="28400" y="43466"/>
                </a:moveTo>
                <a:cubicBezTo>
                  <a:pt x="28284" y="43466"/>
                  <a:pt x="28176" y="43522"/>
                  <a:pt x="28109" y="43618"/>
                </a:cubicBezTo>
                <a:cubicBezTo>
                  <a:pt x="28000" y="43754"/>
                  <a:pt x="27986" y="43931"/>
                  <a:pt x="28095" y="44080"/>
                </a:cubicBezTo>
                <a:cubicBezTo>
                  <a:pt x="28133" y="44130"/>
                  <a:pt x="28181" y="44180"/>
                  <a:pt x="28231" y="44230"/>
                </a:cubicBezTo>
                <a:lnTo>
                  <a:pt x="28231" y="44230"/>
                </a:lnTo>
                <a:cubicBezTo>
                  <a:pt x="28231" y="44230"/>
                  <a:pt x="28231" y="44230"/>
                  <a:pt x="28231" y="44230"/>
                </a:cubicBezTo>
                <a:lnTo>
                  <a:pt x="28231" y="44230"/>
                </a:lnTo>
                <a:lnTo>
                  <a:pt x="28244" y="44243"/>
                </a:lnTo>
                <a:lnTo>
                  <a:pt x="28244" y="44243"/>
                </a:lnTo>
                <a:cubicBezTo>
                  <a:pt x="28240" y="44238"/>
                  <a:pt x="28236" y="44234"/>
                  <a:pt x="28231" y="44230"/>
                </a:cubicBezTo>
                <a:lnTo>
                  <a:pt x="28231" y="44230"/>
                </a:lnTo>
                <a:cubicBezTo>
                  <a:pt x="28279" y="44236"/>
                  <a:pt x="28326" y="44240"/>
                  <a:pt x="28372" y="44240"/>
                </a:cubicBezTo>
                <a:cubicBezTo>
                  <a:pt x="28418" y="44240"/>
                  <a:pt x="28462" y="44236"/>
                  <a:pt x="28503" y="44230"/>
                </a:cubicBezTo>
                <a:cubicBezTo>
                  <a:pt x="28666" y="44202"/>
                  <a:pt x="28788" y="44066"/>
                  <a:pt x="28802" y="43890"/>
                </a:cubicBezTo>
                <a:cubicBezTo>
                  <a:pt x="28816" y="43713"/>
                  <a:pt x="28707" y="43550"/>
                  <a:pt x="28544" y="43496"/>
                </a:cubicBezTo>
                <a:cubicBezTo>
                  <a:pt x="28496" y="43476"/>
                  <a:pt x="28447" y="43466"/>
                  <a:pt x="28400" y="43466"/>
                </a:cubicBezTo>
                <a:close/>
                <a:moveTo>
                  <a:pt x="21653" y="43767"/>
                </a:moveTo>
                <a:lnTo>
                  <a:pt x="21843" y="44094"/>
                </a:lnTo>
                <a:lnTo>
                  <a:pt x="21503" y="44257"/>
                </a:lnTo>
                <a:lnTo>
                  <a:pt x="21340" y="43944"/>
                </a:lnTo>
                <a:lnTo>
                  <a:pt x="21653" y="43767"/>
                </a:lnTo>
                <a:close/>
                <a:moveTo>
                  <a:pt x="28231" y="44257"/>
                </a:moveTo>
                <a:cubicBezTo>
                  <a:pt x="28233" y="44258"/>
                  <a:pt x="28234" y="44258"/>
                  <a:pt x="28236" y="44259"/>
                </a:cubicBezTo>
                <a:lnTo>
                  <a:pt x="28236" y="44259"/>
                </a:lnTo>
                <a:lnTo>
                  <a:pt x="28245" y="44257"/>
                </a:lnTo>
                <a:close/>
                <a:moveTo>
                  <a:pt x="54220" y="43781"/>
                </a:moveTo>
                <a:lnTo>
                  <a:pt x="54396" y="44094"/>
                </a:lnTo>
                <a:lnTo>
                  <a:pt x="54043" y="44270"/>
                </a:lnTo>
                <a:lnTo>
                  <a:pt x="53893" y="43958"/>
                </a:lnTo>
                <a:lnTo>
                  <a:pt x="54220" y="43781"/>
                </a:lnTo>
                <a:close/>
                <a:moveTo>
                  <a:pt x="65963" y="43754"/>
                </a:moveTo>
                <a:lnTo>
                  <a:pt x="66140" y="44094"/>
                </a:lnTo>
                <a:lnTo>
                  <a:pt x="65827" y="44284"/>
                </a:lnTo>
                <a:lnTo>
                  <a:pt x="65637" y="43931"/>
                </a:lnTo>
                <a:lnTo>
                  <a:pt x="65963" y="43754"/>
                </a:lnTo>
                <a:close/>
                <a:moveTo>
                  <a:pt x="9868" y="43781"/>
                </a:moveTo>
                <a:lnTo>
                  <a:pt x="10045" y="44121"/>
                </a:lnTo>
                <a:lnTo>
                  <a:pt x="9732" y="44298"/>
                </a:lnTo>
                <a:lnTo>
                  <a:pt x="9569" y="43958"/>
                </a:lnTo>
                <a:lnTo>
                  <a:pt x="9868" y="43781"/>
                </a:lnTo>
                <a:close/>
                <a:moveTo>
                  <a:pt x="18934" y="43808"/>
                </a:moveTo>
                <a:lnTo>
                  <a:pt x="19097" y="44148"/>
                </a:lnTo>
                <a:lnTo>
                  <a:pt x="18757" y="44311"/>
                </a:lnTo>
                <a:lnTo>
                  <a:pt x="18594" y="44026"/>
                </a:lnTo>
                <a:lnTo>
                  <a:pt x="18934" y="43808"/>
                </a:lnTo>
                <a:close/>
                <a:moveTo>
                  <a:pt x="34701" y="43632"/>
                </a:moveTo>
                <a:cubicBezTo>
                  <a:pt x="34253" y="43632"/>
                  <a:pt x="34266" y="44311"/>
                  <a:pt x="34728" y="44311"/>
                </a:cubicBezTo>
                <a:cubicBezTo>
                  <a:pt x="34919" y="44311"/>
                  <a:pt x="35068" y="44148"/>
                  <a:pt x="35054" y="43958"/>
                </a:cubicBezTo>
                <a:lnTo>
                  <a:pt x="35041" y="43944"/>
                </a:lnTo>
                <a:cubicBezTo>
                  <a:pt x="35041" y="43767"/>
                  <a:pt x="34891" y="43632"/>
                  <a:pt x="34701" y="43632"/>
                </a:cubicBezTo>
                <a:close/>
                <a:moveTo>
                  <a:pt x="46458" y="43591"/>
                </a:moveTo>
                <a:cubicBezTo>
                  <a:pt x="46268" y="43591"/>
                  <a:pt x="46119" y="43754"/>
                  <a:pt x="46119" y="43944"/>
                </a:cubicBezTo>
                <a:cubicBezTo>
                  <a:pt x="46105" y="44148"/>
                  <a:pt x="46268" y="44311"/>
                  <a:pt x="46472" y="44311"/>
                </a:cubicBezTo>
                <a:cubicBezTo>
                  <a:pt x="46676" y="44298"/>
                  <a:pt x="46825" y="44134"/>
                  <a:pt x="46825" y="43931"/>
                </a:cubicBezTo>
                <a:cubicBezTo>
                  <a:pt x="46798" y="43740"/>
                  <a:pt x="46649" y="43591"/>
                  <a:pt x="46458" y="43591"/>
                </a:cubicBezTo>
                <a:close/>
                <a:moveTo>
                  <a:pt x="70016" y="43521"/>
                </a:moveTo>
                <a:cubicBezTo>
                  <a:pt x="69896" y="43521"/>
                  <a:pt x="69778" y="43576"/>
                  <a:pt x="69701" y="43672"/>
                </a:cubicBezTo>
                <a:cubicBezTo>
                  <a:pt x="69647" y="43740"/>
                  <a:pt x="69606" y="43808"/>
                  <a:pt x="69565" y="43876"/>
                </a:cubicBezTo>
                <a:lnTo>
                  <a:pt x="69579" y="43863"/>
                </a:lnTo>
                <a:cubicBezTo>
                  <a:pt x="69606" y="43931"/>
                  <a:pt x="69620" y="44012"/>
                  <a:pt x="69647" y="44080"/>
                </a:cubicBezTo>
                <a:cubicBezTo>
                  <a:pt x="69719" y="44225"/>
                  <a:pt x="69866" y="44316"/>
                  <a:pt x="70012" y="44316"/>
                </a:cubicBezTo>
                <a:cubicBezTo>
                  <a:pt x="70031" y="44316"/>
                  <a:pt x="70050" y="44314"/>
                  <a:pt x="70068" y="44311"/>
                </a:cubicBezTo>
                <a:cubicBezTo>
                  <a:pt x="70245" y="44284"/>
                  <a:pt x="70381" y="44134"/>
                  <a:pt x="70394" y="43971"/>
                </a:cubicBezTo>
                <a:cubicBezTo>
                  <a:pt x="70422" y="43795"/>
                  <a:pt x="70326" y="43618"/>
                  <a:pt x="70163" y="43550"/>
                </a:cubicBezTo>
                <a:cubicBezTo>
                  <a:pt x="70116" y="43530"/>
                  <a:pt x="70066" y="43521"/>
                  <a:pt x="70016" y="43521"/>
                </a:cubicBezTo>
                <a:close/>
                <a:moveTo>
                  <a:pt x="51474" y="43808"/>
                </a:moveTo>
                <a:lnTo>
                  <a:pt x="51651" y="44162"/>
                </a:lnTo>
                <a:lnTo>
                  <a:pt x="51324" y="44325"/>
                </a:lnTo>
                <a:lnTo>
                  <a:pt x="51134" y="43998"/>
                </a:lnTo>
                <a:lnTo>
                  <a:pt x="51474" y="43808"/>
                </a:lnTo>
                <a:close/>
                <a:moveTo>
                  <a:pt x="63245" y="43822"/>
                </a:moveTo>
                <a:lnTo>
                  <a:pt x="63422" y="44162"/>
                </a:lnTo>
                <a:lnTo>
                  <a:pt x="63095" y="44325"/>
                </a:lnTo>
                <a:lnTo>
                  <a:pt x="62891" y="43985"/>
                </a:lnTo>
                <a:lnTo>
                  <a:pt x="63245" y="43822"/>
                </a:lnTo>
                <a:close/>
                <a:moveTo>
                  <a:pt x="43726" y="43672"/>
                </a:moveTo>
                <a:cubicBezTo>
                  <a:pt x="43536" y="43672"/>
                  <a:pt x="43400" y="43835"/>
                  <a:pt x="43414" y="44012"/>
                </a:cubicBezTo>
                <a:cubicBezTo>
                  <a:pt x="43414" y="44202"/>
                  <a:pt x="43563" y="44338"/>
                  <a:pt x="43740" y="44338"/>
                </a:cubicBezTo>
                <a:cubicBezTo>
                  <a:pt x="43917" y="44338"/>
                  <a:pt x="44066" y="44202"/>
                  <a:pt x="44080" y="44012"/>
                </a:cubicBezTo>
                <a:cubicBezTo>
                  <a:pt x="44080" y="43822"/>
                  <a:pt x="43917" y="43672"/>
                  <a:pt x="43726" y="43672"/>
                </a:cubicBezTo>
                <a:close/>
                <a:moveTo>
                  <a:pt x="16161" y="43903"/>
                </a:moveTo>
                <a:lnTo>
                  <a:pt x="16352" y="44216"/>
                </a:lnTo>
                <a:lnTo>
                  <a:pt x="16039" y="44379"/>
                </a:lnTo>
                <a:lnTo>
                  <a:pt x="15862" y="44080"/>
                </a:lnTo>
                <a:lnTo>
                  <a:pt x="16161" y="43903"/>
                </a:lnTo>
                <a:close/>
                <a:moveTo>
                  <a:pt x="60486" y="43903"/>
                </a:moveTo>
                <a:lnTo>
                  <a:pt x="60676" y="44216"/>
                </a:lnTo>
                <a:lnTo>
                  <a:pt x="60350" y="44379"/>
                </a:lnTo>
                <a:lnTo>
                  <a:pt x="60187" y="44066"/>
                </a:lnTo>
                <a:lnTo>
                  <a:pt x="60486" y="43903"/>
                </a:lnTo>
                <a:close/>
                <a:moveTo>
                  <a:pt x="7163" y="43876"/>
                </a:moveTo>
                <a:lnTo>
                  <a:pt x="7326" y="44175"/>
                </a:lnTo>
                <a:lnTo>
                  <a:pt x="6986" y="44393"/>
                </a:lnTo>
                <a:lnTo>
                  <a:pt x="6823" y="44039"/>
                </a:lnTo>
                <a:lnTo>
                  <a:pt x="7163" y="43876"/>
                </a:lnTo>
                <a:close/>
                <a:moveTo>
                  <a:pt x="31947" y="43685"/>
                </a:moveTo>
                <a:cubicBezTo>
                  <a:pt x="31753" y="43685"/>
                  <a:pt x="31589" y="43856"/>
                  <a:pt x="31602" y="44053"/>
                </a:cubicBezTo>
                <a:cubicBezTo>
                  <a:pt x="31616" y="44243"/>
                  <a:pt x="31765" y="44393"/>
                  <a:pt x="31955" y="44393"/>
                </a:cubicBezTo>
                <a:cubicBezTo>
                  <a:pt x="32159" y="44393"/>
                  <a:pt x="32322" y="44230"/>
                  <a:pt x="32322" y="44026"/>
                </a:cubicBezTo>
                <a:cubicBezTo>
                  <a:pt x="32322" y="43835"/>
                  <a:pt x="32159" y="43686"/>
                  <a:pt x="31969" y="43686"/>
                </a:cubicBezTo>
                <a:cubicBezTo>
                  <a:pt x="31962" y="43685"/>
                  <a:pt x="31954" y="43685"/>
                  <a:pt x="31947" y="43685"/>
                </a:cubicBezTo>
                <a:close/>
                <a:moveTo>
                  <a:pt x="41032" y="43767"/>
                </a:moveTo>
                <a:cubicBezTo>
                  <a:pt x="41024" y="43767"/>
                  <a:pt x="41016" y="43767"/>
                  <a:pt x="41008" y="43767"/>
                </a:cubicBezTo>
                <a:cubicBezTo>
                  <a:pt x="40845" y="43767"/>
                  <a:pt x="40709" y="43890"/>
                  <a:pt x="40695" y="44066"/>
                </a:cubicBezTo>
                <a:lnTo>
                  <a:pt x="40695" y="44080"/>
                </a:lnTo>
                <a:cubicBezTo>
                  <a:pt x="40695" y="44249"/>
                  <a:pt x="40832" y="44394"/>
                  <a:pt x="41011" y="44394"/>
                </a:cubicBezTo>
                <a:cubicBezTo>
                  <a:pt x="41019" y="44394"/>
                  <a:pt x="41027" y="44393"/>
                  <a:pt x="41035" y="44393"/>
                </a:cubicBezTo>
                <a:cubicBezTo>
                  <a:pt x="41212" y="44393"/>
                  <a:pt x="41348" y="44257"/>
                  <a:pt x="41348" y="44080"/>
                </a:cubicBezTo>
                <a:cubicBezTo>
                  <a:pt x="41348" y="43911"/>
                  <a:pt x="41211" y="43767"/>
                  <a:pt x="41032" y="43767"/>
                </a:cubicBezTo>
                <a:close/>
                <a:moveTo>
                  <a:pt x="4404" y="43944"/>
                </a:moveTo>
                <a:lnTo>
                  <a:pt x="4567" y="44243"/>
                </a:lnTo>
                <a:lnTo>
                  <a:pt x="4268" y="44406"/>
                </a:lnTo>
                <a:lnTo>
                  <a:pt x="4078" y="44094"/>
                </a:lnTo>
                <a:lnTo>
                  <a:pt x="4404" y="43944"/>
                </a:lnTo>
                <a:close/>
                <a:moveTo>
                  <a:pt x="73564" y="43781"/>
                </a:moveTo>
                <a:cubicBezTo>
                  <a:pt x="73559" y="43781"/>
                  <a:pt x="73553" y="43781"/>
                  <a:pt x="73548" y="43781"/>
                </a:cubicBezTo>
                <a:cubicBezTo>
                  <a:pt x="73371" y="43781"/>
                  <a:pt x="73235" y="43931"/>
                  <a:pt x="73235" y="44107"/>
                </a:cubicBezTo>
                <a:lnTo>
                  <a:pt x="73235" y="44121"/>
                </a:lnTo>
                <a:cubicBezTo>
                  <a:pt x="73244" y="44309"/>
                  <a:pt x="73400" y="44426"/>
                  <a:pt x="73560" y="44426"/>
                </a:cubicBezTo>
                <a:cubicBezTo>
                  <a:pt x="73643" y="44426"/>
                  <a:pt x="73727" y="44394"/>
                  <a:pt x="73792" y="44325"/>
                </a:cubicBezTo>
                <a:cubicBezTo>
                  <a:pt x="73979" y="44111"/>
                  <a:pt x="73839" y="43781"/>
                  <a:pt x="73564" y="43781"/>
                </a:cubicBezTo>
                <a:close/>
                <a:moveTo>
                  <a:pt x="77109" y="44053"/>
                </a:moveTo>
                <a:cubicBezTo>
                  <a:pt x="77055" y="44175"/>
                  <a:pt x="77000" y="44230"/>
                  <a:pt x="76987" y="44298"/>
                </a:cubicBezTo>
                <a:cubicBezTo>
                  <a:pt x="76975" y="44364"/>
                  <a:pt x="77037" y="44431"/>
                  <a:pt x="77104" y="44431"/>
                </a:cubicBezTo>
                <a:cubicBezTo>
                  <a:pt x="77119" y="44431"/>
                  <a:pt x="77135" y="44427"/>
                  <a:pt x="77150" y="44420"/>
                </a:cubicBezTo>
                <a:cubicBezTo>
                  <a:pt x="77218" y="44393"/>
                  <a:pt x="77258" y="44338"/>
                  <a:pt x="77286" y="44270"/>
                </a:cubicBezTo>
                <a:cubicBezTo>
                  <a:pt x="77286" y="44216"/>
                  <a:pt x="77204" y="44162"/>
                  <a:pt x="77109" y="44053"/>
                </a:cubicBezTo>
                <a:close/>
                <a:moveTo>
                  <a:pt x="57754" y="43971"/>
                </a:moveTo>
                <a:lnTo>
                  <a:pt x="57944" y="44284"/>
                </a:lnTo>
                <a:lnTo>
                  <a:pt x="57618" y="44447"/>
                </a:lnTo>
                <a:lnTo>
                  <a:pt x="57455" y="44134"/>
                </a:lnTo>
                <a:lnTo>
                  <a:pt x="57754" y="43971"/>
                </a:lnTo>
                <a:close/>
                <a:moveTo>
                  <a:pt x="25214" y="43931"/>
                </a:moveTo>
                <a:lnTo>
                  <a:pt x="25390" y="44284"/>
                </a:lnTo>
                <a:lnTo>
                  <a:pt x="25051" y="44461"/>
                </a:lnTo>
                <a:lnTo>
                  <a:pt x="24874" y="44121"/>
                </a:lnTo>
                <a:lnTo>
                  <a:pt x="25214" y="43931"/>
                </a:lnTo>
                <a:close/>
                <a:moveTo>
                  <a:pt x="1685" y="43998"/>
                </a:moveTo>
                <a:lnTo>
                  <a:pt x="1849" y="44311"/>
                </a:lnTo>
                <a:lnTo>
                  <a:pt x="1550" y="44474"/>
                </a:lnTo>
                <a:lnTo>
                  <a:pt x="1359" y="44162"/>
                </a:lnTo>
                <a:lnTo>
                  <a:pt x="1685" y="43998"/>
                </a:lnTo>
                <a:close/>
                <a:moveTo>
                  <a:pt x="13456" y="43971"/>
                </a:moveTo>
                <a:lnTo>
                  <a:pt x="13606" y="44298"/>
                </a:lnTo>
                <a:lnTo>
                  <a:pt x="13280" y="44474"/>
                </a:lnTo>
                <a:lnTo>
                  <a:pt x="13117" y="44134"/>
                </a:lnTo>
                <a:lnTo>
                  <a:pt x="13456" y="43971"/>
                </a:lnTo>
                <a:close/>
                <a:moveTo>
                  <a:pt x="38289" y="43822"/>
                </a:moveTo>
                <a:cubicBezTo>
                  <a:pt x="38099" y="43822"/>
                  <a:pt x="37950" y="43958"/>
                  <a:pt x="37936" y="44134"/>
                </a:cubicBezTo>
                <a:cubicBezTo>
                  <a:pt x="37922" y="44311"/>
                  <a:pt x="38058" y="44474"/>
                  <a:pt x="38235" y="44488"/>
                </a:cubicBezTo>
                <a:cubicBezTo>
                  <a:pt x="38412" y="44488"/>
                  <a:pt x="38575" y="44352"/>
                  <a:pt x="38575" y="44175"/>
                </a:cubicBezTo>
                <a:cubicBezTo>
                  <a:pt x="38588" y="43998"/>
                  <a:pt x="38466" y="43849"/>
                  <a:pt x="38289" y="43822"/>
                </a:cubicBezTo>
                <a:close/>
                <a:moveTo>
                  <a:pt x="22468" y="44026"/>
                </a:moveTo>
                <a:lnTo>
                  <a:pt x="22658" y="44338"/>
                </a:lnTo>
                <a:lnTo>
                  <a:pt x="22346" y="44515"/>
                </a:lnTo>
                <a:lnTo>
                  <a:pt x="22155" y="44202"/>
                </a:lnTo>
                <a:lnTo>
                  <a:pt x="22468" y="44026"/>
                </a:lnTo>
                <a:close/>
                <a:moveTo>
                  <a:pt x="29243" y="43703"/>
                </a:moveTo>
                <a:cubicBezTo>
                  <a:pt x="28926" y="43703"/>
                  <a:pt x="28727" y="44090"/>
                  <a:pt x="28952" y="44352"/>
                </a:cubicBezTo>
                <a:cubicBezTo>
                  <a:pt x="29006" y="44406"/>
                  <a:pt x="29060" y="44461"/>
                  <a:pt x="29128" y="44515"/>
                </a:cubicBezTo>
                <a:lnTo>
                  <a:pt x="29128" y="44501"/>
                </a:lnTo>
                <a:cubicBezTo>
                  <a:pt x="29210" y="44488"/>
                  <a:pt x="29305" y="44474"/>
                  <a:pt x="29386" y="44447"/>
                </a:cubicBezTo>
                <a:cubicBezTo>
                  <a:pt x="29550" y="44393"/>
                  <a:pt x="29645" y="44230"/>
                  <a:pt x="29631" y="44066"/>
                </a:cubicBezTo>
                <a:cubicBezTo>
                  <a:pt x="29618" y="43903"/>
                  <a:pt x="29495" y="43754"/>
                  <a:pt x="29332" y="43713"/>
                </a:cubicBezTo>
                <a:cubicBezTo>
                  <a:pt x="29302" y="43706"/>
                  <a:pt x="29272" y="43703"/>
                  <a:pt x="29243" y="43703"/>
                </a:cubicBezTo>
                <a:close/>
                <a:moveTo>
                  <a:pt x="66792" y="44012"/>
                </a:moveTo>
                <a:lnTo>
                  <a:pt x="66983" y="44352"/>
                </a:lnTo>
                <a:lnTo>
                  <a:pt x="66643" y="44515"/>
                </a:lnTo>
                <a:cubicBezTo>
                  <a:pt x="66589" y="44406"/>
                  <a:pt x="66534" y="44311"/>
                  <a:pt x="66466" y="44202"/>
                </a:cubicBezTo>
                <a:lnTo>
                  <a:pt x="66792" y="44012"/>
                </a:lnTo>
                <a:close/>
                <a:moveTo>
                  <a:pt x="55049" y="44039"/>
                </a:moveTo>
                <a:lnTo>
                  <a:pt x="55239" y="44365"/>
                </a:lnTo>
                <a:lnTo>
                  <a:pt x="54872" y="44529"/>
                </a:lnTo>
                <a:lnTo>
                  <a:pt x="54709" y="44202"/>
                </a:lnTo>
                <a:lnTo>
                  <a:pt x="55049" y="44039"/>
                </a:lnTo>
                <a:close/>
                <a:moveTo>
                  <a:pt x="10697" y="44053"/>
                </a:moveTo>
                <a:lnTo>
                  <a:pt x="10874" y="44365"/>
                </a:lnTo>
                <a:lnTo>
                  <a:pt x="10548" y="44542"/>
                </a:lnTo>
                <a:lnTo>
                  <a:pt x="10371" y="44216"/>
                </a:lnTo>
                <a:lnTo>
                  <a:pt x="10697" y="44053"/>
                </a:lnTo>
                <a:close/>
                <a:moveTo>
                  <a:pt x="70829" y="43767"/>
                </a:moveTo>
                <a:cubicBezTo>
                  <a:pt x="70489" y="43767"/>
                  <a:pt x="70313" y="44175"/>
                  <a:pt x="70557" y="44433"/>
                </a:cubicBezTo>
                <a:cubicBezTo>
                  <a:pt x="70633" y="44514"/>
                  <a:pt x="70730" y="44550"/>
                  <a:pt x="70826" y="44550"/>
                </a:cubicBezTo>
                <a:cubicBezTo>
                  <a:pt x="71022" y="44550"/>
                  <a:pt x="71214" y="44399"/>
                  <a:pt x="71223" y="44162"/>
                </a:cubicBezTo>
                <a:cubicBezTo>
                  <a:pt x="71223" y="43958"/>
                  <a:pt x="71047" y="43781"/>
                  <a:pt x="70829" y="43767"/>
                </a:cubicBezTo>
                <a:close/>
                <a:moveTo>
                  <a:pt x="35544" y="43890"/>
                </a:moveTo>
                <a:cubicBezTo>
                  <a:pt x="35353" y="43890"/>
                  <a:pt x="35190" y="44053"/>
                  <a:pt x="35204" y="44243"/>
                </a:cubicBezTo>
                <a:cubicBezTo>
                  <a:pt x="35204" y="44425"/>
                  <a:pt x="35352" y="44557"/>
                  <a:pt x="35519" y="44557"/>
                </a:cubicBezTo>
                <a:cubicBezTo>
                  <a:pt x="35528" y="44557"/>
                  <a:pt x="35536" y="44556"/>
                  <a:pt x="35544" y="44556"/>
                </a:cubicBezTo>
                <a:cubicBezTo>
                  <a:pt x="35552" y="44556"/>
                  <a:pt x="35560" y="44557"/>
                  <a:pt x="35568" y="44557"/>
                </a:cubicBezTo>
                <a:cubicBezTo>
                  <a:pt x="35744" y="44557"/>
                  <a:pt x="35880" y="44415"/>
                  <a:pt x="35884" y="44236"/>
                </a:cubicBezTo>
                <a:lnTo>
                  <a:pt x="35884" y="44236"/>
                </a:lnTo>
                <a:cubicBezTo>
                  <a:pt x="35884" y="44238"/>
                  <a:pt x="35884" y="44241"/>
                  <a:pt x="35884" y="44243"/>
                </a:cubicBezTo>
                <a:lnTo>
                  <a:pt x="35884" y="44230"/>
                </a:lnTo>
                <a:cubicBezTo>
                  <a:pt x="35884" y="44232"/>
                  <a:pt x="35884" y="44234"/>
                  <a:pt x="35884" y="44236"/>
                </a:cubicBezTo>
                <a:lnTo>
                  <a:pt x="35884" y="44236"/>
                </a:lnTo>
                <a:cubicBezTo>
                  <a:pt x="35880" y="44036"/>
                  <a:pt x="35732" y="43890"/>
                  <a:pt x="35544" y="43890"/>
                </a:cubicBezTo>
                <a:close/>
                <a:moveTo>
                  <a:pt x="47287" y="43808"/>
                </a:moveTo>
                <a:cubicBezTo>
                  <a:pt x="46771" y="43808"/>
                  <a:pt x="46771" y="44569"/>
                  <a:pt x="47287" y="44569"/>
                </a:cubicBezTo>
                <a:cubicBezTo>
                  <a:pt x="47790" y="44569"/>
                  <a:pt x="47790" y="43808"/>
                  <a:pt x="47287" y="43808"/>
                </a:cubicBezTo>
                <a:close/>
                <a:moveTo>
                  <a:pt x="64060" y="44094"/>
                </a:moveTo>
                <a:cubicBezTo>
                  <a:pt x="64128" y="44189"/>
                  <a:pt x="64183" y="44298"/>
                  <a:pt x="64251" y="44406"/>
                </a:cubicBezTo>
                <a:lnTo>
                  <a:pt x="63938" y="44569"/>
                </a:lnTo>
                <a:lnTo>
                  <a:pt x="63748" y="44270"/>
                </a:lnTo>
                <a:lnTo>
                  <a:pt x="64060" y="44094"/>
                </a:lnTo>
                <a:close/>
                <a:moveTo>
                  <a:pt x="77952" y="44461"/>
                </a:moveTo>
                <a:cubicBezTo>
                  <a:pt x="77938" y="44461"/>
                  <a:pt x="77884" y="44515"/>
                  <a:pt x="77897" y="44515"/>
                </a:cubicBezTo>
                <a:cubicBezTo>
                  <a:pt x="77911" y="44542"/>
                  <a:pt x="77938" y="44569"/>
                  <a:pt x="77965" y="44583"/>
                </a:cubicBezTo>
                <a:cubicBezTo>
                  <a:pt x="77979" y="44583"/>
                  <a:pt x="78006" y="44556"/>
                  <a:pt x="78047" y="44529"/>
                </a:cubicBezTo>
                <a:cubicBezTo>
                  <a:pt x="78020" y="44501"/>
                  <a:pt x="77979" y="44474"/>
                  <a:pt x="77952" y="44461"/>
                </a:cubicBezTo>
                <a:close/>
                <a:moveTo>
                  <a:pt x="19750" y="44094"/>
                </a:moveTo>
                <a:lnTo>
                  <a:pt x="19940" y="44420"/>
                </a:lnTo>
                <a:lnTo>
                  <a:pt x="19586" y="44597"/>
                </a:lnTo>
                <a:lnTo>
                  <a:pt x="19410" y="44270"/>
                </a:lnTo>
                <a:lnTo>
                  <a:pt x="19750" y="44094"/>
                </a:lnTo>
                <a:close/>
                <a:moveTo>
                  <a:pt x="7979" y="44121"/>
                </a:moveTo>
                <a:lnTo>
                  <a:pt x="8155" y="44433"/>
                </a:lnTo>
                <a:lnTo>
                  <a:pt x="7843" y="44610"/>
                </a:lnTo>
                <a:lnTo>
                  <a:pt x="7666" y="44298"/>
                </a:lnTo>
                <a:lnTo>
                  <a:pt x="7979" y="44121"/>
                </a:lnTo>
                <a:close/>
                <a:moveTo>
                  <a:pt x="44569" y="43890"/>
                </a:moveTo>
                <a:cubicBezTo>
                  <a:pt x="44121" y="43903"/>
                  <a:pt x="44107" y="44569"/>
                  <a:pt x="44555" y="44610"/>
                </a:cubicBezTo>
                <a:cubicBezTo>
                  <a:pt x="44759" y="44597"/>
                  <a:pt x="44922" y="44433"/>
                  <a:pt x="44922" y="44243"/>
                </a:cubicBezTo>
                <a:cubicBezTo>
                  <a:pt x="44909" y="44053"/>
                  <a:pt x="44759" y="43903"/>
                  <a:pt x="44569" y="43890"/>
                </a:cubicBezTo>
                <a:close/>
                <a:moveTo>
                  <a:pt x="52289" y="44066"/>
                </a:moveTo>
                <a:lnTo>
                  <a:pt x="52466" y="44433"/>
                </a:lnTo>
                <a:lnTo>
                  <a:pt x="52167" y="44610"/>
                </a:lnTo>
                <a:lnTo>
                  <a:pt x="51977" y="44270"/>
                </a:lnTo>
                <a:lnTo>
                  <a:pt x="52289" y="44066"/>
                </a:lnTo>
                <a:close/>
                <a:moveTo>
                  <a:pt x="61342" y="44121"/>
                </a:moveTo>
                <a:lnTo>
                  <a:pt x="61519" y="44461"/>
                </a:lnTo>
                <a:lnTo>
                  <a:pt x="61179" y="44624"/>
                </a:lnTo>
                <a:lnTo>
                  <a:pt x="61002" y="44325"/>
                </a:lnTo>
                <a:lnTo>
                  <a:pt x="61342" y="44121"/>
                </a:lnTo>
                <a:close/>
                <a:moveTo>
                  <a:pt x="74401" y="44051"/>
                </a:moveTo>
                <a:cubicBezTo>
                  <a:pt x="74389" y="44051"/>
                  <a:pt x="74376" y="44052"/>
                  <a:pt x="74363" y="44053"/>
                </a:cubicBezTo>
                <a:cubicBezTo>
                  <a:pt x="74214" y="44053"/>
                  <a:pt x="74078" y="44189"/>
                  <a:pt x="74091" y="44352"/>
                </a:cubicBezTo>
                <a:cubicBezTo>
                  <a:pt x="74091" y="44501"/>
                  <a:pt x="74214" y="44624"/>
                  <a:pt x="74377" y="44624"/>
                </a:cubicBezTo>
                <a:cubicBezTo>
                  <a:pt x="74386" y="44624"/>
                  <a:pt x="74394" y="44625"/>
                  <a:pt x="74403" y="44625"/>
                </a:cubicBezTo>
                <a:cubicBezTo>
                  <a:pt x="74785" y="44625"/>
                  <a:pt x="74777" y="44051"/>
                  <a:pt x="74401" y="44051"/>
                </a:cubicBezTo>
                <a:close/>
                <a:moveTo>
                  <a:pt x="32774" y="43930"/>
                </a:moveTo>
                <a:cubicBezTo>
                  <a:pt x="32582" y="43930"/>
                  <a:pt x="32431" y="44088"/>
                  <a:pt x="32431" y="44284"/>
                </a:cubicBezTo>
                <a:cubicBezTo>
                  <a:pt x="32431" y="44474"/>
                  <a:pt x="32581" y="44624"/>
                  <a:pt x="32771" y="44637"/>
                </a:cubicBezTo>
                <a:cubicBezTo>
                  <a:pt x="32784" y="44638"/>
                  <a:pt x="32797" y="44639"/>
                  <a:pt x="32809" y="44639"/>
                </a:cubicBezTo>
                <a:cubicBezTo>
                  <a:pt x="33271" y="44639"/>
                  <a:pt x="33288" y="43930"/>
                  <a:pt x="32811" y="43930"/>
                </a:cubicBezTo>
                <a:cubicBezTo>
                  <a:pt x="32807" y="43930"/>
                  <a:pt x="32803" y="43930"/>
                  <a:pt x="32798" y="43931"/>
                </a:cubicBezTo>
                <a:cubicBezTo>
                  <a:pt x="32790" y="43930"/>
                  <a:pt x="32782" y="43930"/>
                  <a:pt x="32774" y="43930"/>
                </a:cubicBezTo>
                <a:close/>
                <a:moveTo>
                  <a:pt x="5233" y="44175"/>
                </a:moveTo>
                <a:lnTo>
                  <a:pt x="5396" y="44488"/>
                </a:lnTo>
                <a:lnTo>
                  <a:pt x="5097" y="44665"/>
                </a:lnTo>
                <a:lnTo>
                  <a:pt x="4907" y="44352"/>
                </a:lnTo>
                <a:lnTo>
                  <a:pt x="5233" y="44175"/>
                </a:lnTo>
                <a:close/>
                <a:moveTo>
                  <a:pt x="17004" y="44148"/>
                </a:moveTo>
                <a:lnTo>
                  <a:pt x="17167" y="44474"/>
                </a:lnTo>
                <a:lnTo>
                  <a:pt x="16868" y="44665"/>
                </a:lnTo>
                <a:lnTo>
                  <a:pt x="16705" y="44325"/>
                </a:lnTo>
                <a:lnTo>
                  <a:pt x="17004" y="44148"/>
                </a:lnTo>
                <a:close/>
                <a:moveTo>
                  <a:pt x="49585" y="44107"/>
                </a:moveTo>
                <a:lnTo>
                  <a:pt x="49761" y="44488"/>
                </a:lnTo>
                <a:lnTo>
                  <a:pt x="49435" y="44665"/>
                </a:lnTo>
                <a:lnTo>
                  <a:pt x="49218" y="44325"/>
                </a:lnTo>
                <a:lnTo>
                  <a:pt x="49585" y="44107"/>
                </a:lnTo>
                <a:close/>
                <a:moveTo>
                  <a:pt x="41837" y="43998"/>
                </a:moveTo>
                <a:cubicBezTo>
                  <a:pt x="41660" y="43998"/>
                  <a:pt x="41511" y="44148"/>
                  <a:pt x="41497" y="44325"/>
                </a:cubicBezTo>
                <a:cubicBezTo>
                  <a:pt x="41497" y="44515"/>
                  <a:pt x="41633" y="44678"/>
                  <a:pt x="41823" y="44678"/>
                </a:cubicBezTo>
                <a:cubicBezTo>
                  <a:pt x="42014" y="44678"/>
                  <a:pt x="42177" y="44529"/>
                  <a:pt x="42177" y="44338"/>
                </a:cubicBezTo>
                <a:cubicBezTo>
                  <a:pt x="42177" y="44148"/>
                  <a:pt x="42027" y="43998"/>
                  <a:pt x="41837" y="43998"/>
                </a:cubicBezTo>
                <a:close/>
                <a:moveTo>
                  <a:pt x="26029" y="44175"/>
                </a:moveTo>
                <a:lnTo>
                  <a:pt x="26247" y="44529"/>
                </a:lnTo>
                <a:lnTo>
                  <a:pt x="25893" y="44705"/>
                </a:lnTo>
                <a:lnTo>
                  <a:pt x="25689" y="44365"/>
                </a:lnTo>
                <a:lnTo>
                  <a:pt x="26029" y="44175"/>
                </a:lnTo>
                <a:close/>
                <a:moveTo>
                  <a:pt x="14272" y="44243"/>
                </a:moveTo>
                <a:lnTo>
                  <a:pt x="14449" y="44556"/>
                </a:lnTo>
                <a:lnTo>
                  <a:pt x="14109" y="44719"/>
                </a:lnTo>
                <a:lnTo>
                  <a:pt x="13932" y="44420"/>
                </a:lnTo>
                <a:lnTo>
                  <a:pt x="14272" y="44243"/>
                </a:lnTo>
                <a:close/>
                <a:moveTo>
                  <a:pt x="58596" y="44202"/>
                </a:moveTo>
                <a:lnTo>
                  <a:pt x="58800" y="44542"/>
                </a:lnTo>
                <a:lnTo>
                  <a:pt x="58460" y="44719"/>
                </a:lnTo>
                <a:lnTo>
                  <a:pt x="58284" y="44379"/>
                </a:lnTo>
                <a:lnTo>
                  <a:pt x="58596" y="44202"/>
                </a:lnTo>
                <a:close/>
                <a:moveTo>
                  <a:pt x="30080" y="43958"/>
                </a:moveTo>
                <a:cubicBezTo>
                  <a:pt x="29590" y="43971"/>
                  <a:pt x="29563" y="44692"/>
                  <a:pt x="30053" y="44732"/>
                </a:cubicBezTo>
                <a:cubicBezTo>
                  <a:pt x="30542" y="44732"/>
                  <a:pt x="30569" y="43998"/>
                  <a:pt x="30080" y="43958"/>
                </a:cubicBezTo>
                <a:close/>
                <a:moveTo>
                  <a:pt x="39131" y="44061"/>
                </a:moveTo>
                <a:cubicBezTo>
                  <a:pt x="39114" y="44061"/>
                  <a:pt x="39096" y="44063"/>
                  <a:pt x="39078" y="44066"/>
                </a:cubicBezTo>
                <a:cubicBezTo>
                  <a:pt x="38901" y="44080"/>
                  <a:pt x="38752" y="44230"/>
                  <a:pt x="38752" y="44406"/>
                </a:cubicBezTo>
                <a:cubicBezTo>
                  <a:pt x="38752" y="44583"/>
                  <a:pt x="38901" y="44732"/>
                  <a:pt x="39078" y="44732"/>
                </a:cubicBezTo>
                <a:cubicBezTo>
                  <a:pt x="39096" y="44736"/>
                  <a:pt x="39114" y="44738"/>
                  <a:pt x="39131" y="44738"/>
                </a:cubicBezTo>
                <a:cubicBezTo>
                  <a:pt x="39454" y="44738"/>
                  <a:pt x="39454" y="44061"/>
                  <a:pt x="39131" y="44061"/>
                </a:cubicBezTo>
                <a:close/>
                <a:moveTo>
                  <a:pt x="2501" y="44243"/>
                </a:moveTo>
                <a:lnTo>
                  <a:pt x="2678" y="44583"/>
                </a:lnTo>
                <a:lnTo>
                  <a:pt x="2379" y="44746"/>
                </a:lnTo>
                <a:lnTo>
                  <a:pt x="2188" y="44406"/>
                </a:lnTo>
                <a:lnTo>
                  <a:pt x="2501" y="44243"/>
                </a:lnTo>
                <a:close/>
                <a:moveTo>
                  <a:pt x="11526" y="44298"/>
                </a:moveTo>
                <a:lnTo>
                  <a:pt x="11703" y="44610"/>
                </a:lnTo>
                <a:lnTo>
                  <a:pt x="11404" y="44773"/>
                </a:lnTo>
                <a:lnTo>
                  <a:pt x="11214" y="44461"/>
                </a:lnTo>
                <a:lnTo>
                  <a:pt x="11526" y="44298"/>
                </a:lnTo>
                <a:close/>
                <a:moveTo>
                  <a:pt x="23311" y="44270"/>
                </a:moveTo>
                <a:cubicBezTo>
                  <a:pt x="23352" y="44379"/>
                  <a:pt x="23406" y="44488"/>
                  <a:pt x="23474" y="44610"/>
                </a:cubicBezTo>
                <a:lnTo>
                  <a:pt x="23175" y="44773"/>
                </a:lnTo>
                <a:lnTo>
                  <a:pt x="22985" y="44433"/>
                </a:lnTo>
                <a:lnTo>
                  <a:pt x="23311" y="44270"/>
                </a:lnTo>
                <a:close/>
                <a:moveTo>
                  <a:pt x="55878" y="44270"/>
                </a:moveTo>
                <a:lnTo>
                  <a:pt x="56041" y="44597"/>
                </a:lnTo>
                <a:lnTo>
                  <a:pt x="55701" y="44773"/>
                </a:lnTo>
                <a:lnTo>
                  <a:pt x="55511" y="44433"/>
                </a:lnTo>
                <a:lnTo>
                  <a:pt x="55878" y="44270"/>
                </a:lnTo>
                <a:close/>
                <a:moveTo>
                  <a:pt x="67622" y="44243"/>
                </a:moveTo>
                <a:lnTo>
                  <a:pt x="67825" y="44583"/>
                </a:lnTo>
                <a:lnTo>
                  <a:pt x="67472" y="44773"/>
                </a:lnTo>
                <a:lnTo>
                  <a:pt x="67282" y="44433"/>
                </a:lnTo>
                <a:lnTo>
                  <a:pt x="67622" y="44243"/>
                </a:lnTo>
                <a:close/>
                <a:moveTo>
                  <a:pt x="71648" y="44038"/>
                </a:moveTo>
                <a:cubicBezTo>
                  <a:pt x="71455" y="44038"/>
                  <a:pt x="71291" y="44197"/>
                  <a:pt x="71291" y="44393"/>
                </a:cubicBezTo>
                <a:cubicBezTo>
                  <a:pt x="71291" y="44597"/>
                  <a:pt x="71441" y="44773"/>
                  <a:pt x="71645" y="44773"/>
                </a:cubicBezTo>
                <a:cubicBezTo>
                  <a:pt x="71849" y="44773"/>
                  <a:pt x="72012" y="44624"/>
                  <a:pt x="72025" y="44420"/>
                </a:cubicBezTo>
                <a:cubicBezTo>
                  <a:pt x="72025" y="44216"/>
                  <a:pt x="71876" y="44053"/>
                  <a:pt x="71672" y="44039"/>
                </a:cubicBezTo>
                <a:cubicBezTo>
                  <a:pt x="71664" y="44039"/>
                  <a:pt x="71656" y="44038"/>
                  <a:pt x="71648" y="44038"/>
                </a:cubicBezTo>
                <a:close/>
                <a:moveTo>
                  <a:pt x="36387" y="44121"/>
                </a:moveTo>
                <a:lnTo>
                  <a:pt x="36387" y="44134"/>
                </a:lnTo>
                <a:cubicBezTo>
                  <a:pt x="36378" y="44134"/>
                  <a:pt x="36370" y="44134"/>
                  <a:pt x="36363" y="44134"/>
                </a:cubicBezTo>
                <a:cubicBezTo>
                  <a:pt x="36183" y="44134"/>
                  <a:pt x="36033" y="44279"/>
                  <a:pt x="36020" y="44474"/>
                </a:cubicBezTo>
                <a:cubicBezTo>
                  <a:pt x="36020" y="44665"/>
                  <a:pt x="36183" y="44814"/>
                  <a:pt x="36373" y="44814"/>
                </a:cubicBezTo>
                <a:cubicBezTo>
                  <a:pt x="36563" y="44814"/>
                  <a:pt x="36713" y="44651"/>
                  <a:pt x="36699" y="44474"/>
                </a:cubicBezTo>
                <a:cubicBezTo>
                  <a:pt x="36713" y="44284"/>
                  <a:pt x="36563" y="44134"/>
                  <a:pt x="36387" y="44121"/>
                </a:cubicBezTo>
                <a:close/>
                <a:moveTo>
                  <a:pt x="64889" y="44325"/>
                </a:moveTo>
                <a:cubicBezTo>
                  <a:pt x="64957" y="44433"/>
                  <a:pt x="65012" y="44529"/>
                  <a:pt x="65080" y="44637"/>
                </a:cubicBezTo>
                <a:lnTo>
                  <a:pt x="64754" y="44814"/>
                </a:lnTo>
                <a:lnTo>
                  <a:pt x="64577" y="44501"/>
                </a:lnTo>
                <a:lnTo>
                  <a:pt x="64889" y="44325"/>
                </a:lnTo>
                <a:close/>
                <a:moveTo>
                  <a:pt x="8808" y="44365"/>
                </a:moveTo>
                <a:lnTo>
                  <a:pt x="8985" y="44678"/>
                </a:lnTo>
                <a:lnTo>
                  <a:pt x="8658" y="44841"/>
                </a:lnTo>
                <a:lnTo>
                  <a:pt x="8495" y="44529"/>
                </a:lnTo>
                <a:lnTo>
                  <a:pt x="8808" y="44365"/>
                </a:lnTo>
                <a:close/>
                <a:moveTo>
                  <a:pt x="20579" y="44338"/>
                </a:moveTo>
                <a:lnTo>
                  <a:pt x="20755" y="44665"/>
                </a:lnTo>
                <a:lnTo>
                  <a:pt x="20416" y="44841"/>
                </a:lnTo>
                <a:lnTo>
                  <a:pt x="20225" y="44501"/>
                </a:lnTo>
                <a:lnTo>
                  <a:pt x="20579" y="44338"/>
                </a:lnTo>
                <a:close/>
                <a:moveTo>
                  <a:pt x="53132" y="44365"/>
                </a:moveTo>
                <a:lnTo>
                  <a:pt x="53295" y="44678"/>
                </a:lnTo>
                <a:lnTo>
                  <a:pt x="52996" y="44841"/>
                </a:lnTo>
                <a:lnTo>
                  <a:pt x="52806" y="44529"/>
                </a:lnTo>
                <a:lnTo>
                  <a:pt x="53132" y="44365"/>
                </a:lnTo>
                <a:close/>
                <a:moveTo>
                  <a:pt x="75223" y="44361"/>
                </a:moveTo>
                <a:cubicBezTo>
                  <a:pt x="75071" y="44361"/>
                  <a:pt x="74910" y="44453"/>
                  <a:pt x="74948" y="44610"/>
                </a:cubicBezTo>
                <a:cubicBezTo>
                  <a:pt x="74961" y="44746"/>
                  <a:pt x="75070" y="44841"/>
                  <a:pt x="75206" y="44841"/>
                </a:cubicBezTo>
                <a:cubicBezTo>
                  <a:pt x="75356" y="44828"/>
                  <a:pt x="75478" y="44705"/>
                  <a:pt x="75464" y="44556"/>
                </a:cubicBezTo>
                <a:cubicBezTo>
                  <a:pt x="75464" y="44422"/>
                  <a:pt x="75347" y="44361"/>
                  <a:pt x="75223" y="44361"/>
                </a:cubicBezTo>
                <a:close/>
                <a:moveTo>
                  <a:pt x="33601" y="44174"/>
                </a:moveTo>
                <a:cubicBezTo>
                  <a:pt x="33151" y="44174"/>
                  <a:pt x="33133" y="44855"/>
                  <a:pt x="33600" y="44882"/>
                </a:cubicBezTo>
                <a:cubicBezTo>
                  <a:pt x="33804" y="44882"/>
                  <a:pt x="33967" y="44719"/>
                  <a:pt x="33981" y="44529"/>
                </a:cubicBezTo>
                <a:cubicBezTo>
                  <a:pt x="33967" y="44338"/>
                  <a:pt x="33818" y="44175"/>
                  <a:pt x="33627" y="44175"/>
                </a:cubicBezTo>
                <a:cubicBezTo>
                  <a:pt x="33618" y="44175"/>
                  <a:pt x="33609" y="44174"/>
                  <a:pt x="33601" y="44174"/>
                </a:cubicBezTo>
                <a:close/>
                <a:moveTo>
                  <a:pt x="62171" y="44393"/>
                </a:moveTo>
                <a:lnTo>
                  <a:pt x="62334" y="44719"/>
                </a:lnTo>
                <a:lnTo>
                  <a:pt x="61994" y="44896"/>
                </a:lnTo>
                <a:lnTo>
                  <a:pt x="61831" y="44569"/>
                </a:lnTo>
                <a:lnTo>
                  <a:pt x="62171" y="44393"/>
                </a:lnTo>
                <a:close/>
                <a:moveTo>
                  <a:pt x="17833" y="44420"/>
                </a:moveTo>
                <a:lnTo>
                  <a:pt x="17996" y="44732"/>
                </a:lnTo>
                <a:lnTo>
                  <a:pt x="17697" y="44909"/>
                </a:lnTo>
                <a:lnTo>
                  <a:pt x="17507" y="44597"/>
                </a:lnTo>
                <a:lnTo>
                  <a:pt x="17833" y="44420"/>
                </a:lnTo>
                <a:close/>
                <a:moveTo>
                  <a:pt x="50414" y="44393"/>
                </a:moveTo>
                <a:lnTo>
                  <a:pt x="50577" y="44732"/>
                </a:lnTo>
                <a:lnTo>
                  <a:pt x="50264" y="44909"/>
                </a:lnTo>
                <a:lnTo>
                  <a:pt x="50060" y="44583"/>
                </a:lnTo>
                <a:lnTo>
                  <a:pt x="50414" y="44393"/>
                </a:lnTo>
                <a:close/>
                <a:moveTo>
                  <a:pt x="6049" y="44433"/>
                </a:moveTo>
                <a:lnTo>
                  <a:pt x="6239" y="44773"/>
                </a:lnTo>
                <a:lnTo>
                  <a:pt x="5913" y="44936"/>
                </a:lnTo>
                <a:lnTo>
                  <a:pt x="5736" y="44597"/>
                </a:lnTo>
                <a:lnTo>
                  <a:pt x="6049" y="44433"/>
                </a:lnTo>
                <a:close/>
                <a:moveTo>
                  <a:pt x="42662" y="44218"/>
                </a:moveTo>
                <a:cubicBezTo>
                  <a:pt x="42473" y="44218"/>
                  <a:pt x="42285" y="44347"/>
                  <a:pt x="42313" y="44597"/>
                </a:cubicBezTo>
                <a:cubicBezTo>
                  <a:pt x="42313" y="44792"/>
                  <a:pt x="42462" y="44937"/>
                  <a:pt x="42642" y="44937"/>
                </a:cubicBezTo>
                <a:cubicBezTo>
                  <a:pt x="42650" y="44937"/>
                  <a:pt x="42658" y="44937"/>
                  <a:pt x="42666" y="44936"/>
                </a:cubicBezTo>
                <a:cubicBezTo>
                  <a:pt x="42674" y="44937"/>
                  <a:pt x="42682" y="44937"/>
                  <a:pt x="42690" y="44937"/>
                </a:cubicBezTo>
                <a:cubicBezTo>
                  <a:pt x="42882" y="44937"/>
                  <a:pt x="43033" y="44779"/>
                  <a:pt x="43020" y="44583"/>
                </a:cubicBezTo>
                <a:cubicBezTo>
                  <a:pt x="43026" y="44337"/>
                  <a:pt x="42844" y="44218"/>
                  <a:pt x="42662" y="44218"/>
                </a:cubicBezTo>
                <a:close/>
                <a:moveTo>
                  <a:pt x="45382" y="44155"/>
                </a:moveTo>
                <a:cubicBezTo>
                  <a:pt x="45311" y="44155"/>
                  <a:pt x="45241" y="44174"/>
                  <a:pt x="45181" y="44216"/>
                </a:cubicBezTo>
                <a:cubicBezTo>
                  <a:pt x="44990" y="44338"/>
                  <a:pt x="44950" y="44583"/>
                  <a:pt x="45086" y="44746"/>
                </a:cubicBezTo>
                <a:cubicBezTo>
                  <a:pt x="45140" y="44814"/>
                  <a:pt x="45194" y="44882"/>
                  <a:pt x="45262" y="44950"/>
                </a:cubicBezTo>
                <a:lnTo>
                  <a:pt x="45262" y="44923"/>
                </a:lnTo>
                <a:cubicBezTo>
                  <a:pt x="45357" y="44909"/>
                  <a:pt x="45453" y="44896"/>
                  <a:pt x="45548" y="44868"/>
                </a:cubicBezTo>
                <a:cubicBezTo>
                  <a:pt x="45738" y="44773"/>
                  <a:pt x="45820" y="44542"/>
                  <a:pt x="45724" y="44352"/>
                </a:cubicBezTo>
                <a:cubicBezTo>
                  <a:pt x="45653" y="44227"/>
                  <a:pt x="45517" y="44155"/>
                  <a:pt x="45382" y="44155"/>
                </a:cubicBezTo>
                <a:close/>
                <a:moveTo>
                  <a:pt x="59425" y="44461"/>
                </a:moveTo>
                <a:lnTo>
                  <a:pt x="59588" y="44800"/>
                </a:lnTo>
                <a:lnTo>
                  <a:pt x="59289" y="44964"/>
                </a:lnTo>
                <a:lnTo>
                  <a:pt x="59086" y="44624"/>
                </a:lnTo>
                <a:lnTo>
                  <a:pt x="59425" y="44461"/>
                </a:lnTo>
                <a:close/>
                <a:moveTo>
                  <a:pt x="26872" y="44393"/>
                </a:moveTo>
                <a:lnTo>
                  <a:pt x="27035" y="44800"/>
                </a:lnTo>
                <a:lnTo>
                  <a:pt x="26695" y="44977"/>
                </a:lnTo>
                <a:lnTo>
                  <a:pt x="26519" y="44610"/>
                </a:lnTo>
                <a:lnTo>
                  <a:pt x="26872" y="44393"/>
                </a:lnTo>
                <a:close/>
                <a:moveTo>
                  <a:pt x="72474" y="44298"/>
                </a:moveTo>
                <a:cubicBezTo>
                  <a:pt x="72034" y="44324"/>
                  <a:pt x="72052" y="44978"/>
                  <a:pt x="72475" y="44978"/>
                </a:cubicBezTo>
                <a:cubicBezTo>
                  <a:pt x="72484" y="44978"/>
                  <a:pt x="72492" y="44978"/>
                  <a:pt x="72501" y="44977"/>
                </a:cubicBezTo>
                <a:cubicBezTo>
                  <a:pt x="72691" y="44977"/>
                  <a:pt x="72841" y="44828"/>
                  <a:pt x="72827" y="44637"/>
                </a:cubicBezTo>
                <a:cubicBezTo>
                  <a:pt x="72827" y="44447"/>
                  <a:pt x="72664" y="44298"/>
                  <a:pt x="72474" y="44298"/>
                </a:cubicBezTo>
                <a:close/>
                <a:moveTo>
                  <a:pt x="39934" y="44311"/>
                </a:moveTo>
                <a:cubicBezTo>
                  <a:pt x="39929" y="44311"/>
                  <a:pt x="39925" y="44311"/>
                  <a:pt x="39920" y="44311"/>
                </a:cubicBezTo>
                <a:cubicBezTo>
                  <a:pt x="39467" y="44338"/>
                  <a:pt x="39485" y="44992"/>
                  <a:pt x="39921" y="44992"/>
                </a:cubicBezTo>
                <a:cubicBezTo>
                  <a:pt x="39930" y="44992"/>
                  <a:pt x="39939" y="44991"/>
                  <a:pt x="39948" y="44991"/>
                </a:cubicBezTo>
                <a:cubicBezTo>
                  <a:pt x="40392" y="44977"/>
                  <a:pt x="40370" y="44311"/>
                  <a:pt x="39934" y="44311"/>
                </a:cubicBezTo>
                <a:close/>
                <a:moveTo>
                  <a:pt x="3330" y="44515"/>
                </a:moveTo>
                <a:lnTo>
                  <a:pt x="3507" y="44828"/>
                </a:lnTo>
                <a:lnTo>
                  <a:pt x="3194" y="45004"/>
                </a:lnTo>
                <a:lnTo>
                  <a:pt x="3018" y="44692"/>
                </a:lnTo>
                <a:lnTo>
                  <a:pt x="3330" y="44515"/>
                </a:lnTo>
                <a:close/>
                <a:moveTo>
                  <a:pt x="15115" y="44488"/>
                </a:moveTo>
                <a:lnTo>
                  <a:pt x="15264" y="44787"/>
                </a:lnTo>
                <a:lnTo>
                  <a:pt x="14938" y="45004"/>
                </a:lnTo>
                <a:lnTo>
                  <a:pt x="14761" y="44651"/>
                </a:lnTo>
                <a:lnTo>
                  <a:pt x="15115" y="44488"/>
                </a:lnTo>
                <a:close/>
                <a:moveTo>
                  <a:pt x="30898" y="44243"/>
                </a:moveTo>
                <a:cubicBezTo>
                  <a:pt x="30893" y="44243"/>
                  <a:pt x="30887" y="44243"/>
                  <a:pt x="30882" y="44243"/>
                </a:cubicBezTo>
                <a:cubicBezTo>
                  <a:pt x="30664" y="44243"/>
                  <a:pt x="30501" y="44420"/>
                  <a:pt x="30515" y="44637"/>
                </a:cubicBezTo>
                <a:cubicBezTo>
                  <a:pt x="30524" y="44862"/>
                  <a:pt x="30704" y="45009"/>
                  <a:pt x="30896" y="45009"/>
                </a:cubicBezTo>
                <a:cubicBezTo>
                  <a:pt x="30995" y="45009"/>
                  <a:pt x="31097" y="44970"/>
                  <a:pt x="31181" y="44882"/>
                </a:cubicBezTo>
                <a:cubicBezTo>
                  <a:pt x="31408" y="44641"/>
                  <a:pt x="31228" y="44243"/>
                  <a:pt x="30898" y="44243"/>
                </a:cubicBezTo>
                <a:close/>
                <a:moveTo>
                  <a:pt x="24126" y="44515"/>
                </a:moveTo>
                <a:lnTo>
                  <a:pt x="24317" y="44855"/>
                </a:lnTo>
                <a:lnTo>
                  <a:pt x="23990" y="45018"/>
                </a:lnTo>
                <a:lnTo>
                  <a:pt x="23814" y="44705"/>
                </a:lnTo>
                <a:lnTo>
                  <a:pt x="24126" y="44515"/>
                </a:lnTo>
                <a:close/>
                <a:moveTo>
                  <a:pt x="56707" y="44542"/>
                </a:moveTo>
                <a:lnTo>
                  <a:pt x="56870" y="44841"/>
                </a:lnTo>
                <a:lnTo>
                  <a:pt x="56530" y="45018"/>
                </a:lnTo>
                <a:lnTo>
                  <a:pt x="56354" y="44705"/>
                </a:lnTo>
                <a:lnTo>
                  <a:pt x="56707" y="44542"/>
                </a:lnTo>
                <a:close/>
                <a:moveTo>
                  <a:pt x="12369" y="44542"/>
                </a:moveTo>
                <a:lnTo>
                  <a:pt x="12519" y="44855"/>
                </a:lnTo>
                <a:lnTo>
                  <a:pt x="12219" y="45032"/>
                </a:lnTo>
                <a:lnTo>
                  <a:pt x="12029" y="44719"/>
                </a:lnTo>
                <a:lnTo>
                  <a:pt x="12369" y="44542"/>
                </a:lnTo>
                <a:close/>
                <a:moveTo>
                  <a:pt x="68451" y="44474"/>
                </a:moveTo>
                <a:cubicBezTo>
                  <a:pt x="68519" y="44583"/>
                  <a:pt x="68600" y="44719"/>
                  <a:pt x="68668" y="44841"/>
                </a:cubicBezTo>
                <a:lnTo>
                  <a:pt x="68288" y="45045"/>
                </a:lnTo>
                <a:cubicBezTo>
                  <a:pt x="68233" y="44923"/>
                  <a:pt x="68165" y="44800"/>
                  <a:pt x="68111" y="44678"/>
                </a:cubicBezTo>
                <a:lnTo>
                  <a:pt x="68451" y="44474"/>
                </a:lnTo>
                <a:close/>
                <a:moveTo>
                  <a:pt x="76002" y="44619"/>
                </a:moveTo>
                <a:cubicBezTo>
                  <a:pt x="75903" y="44619"/>
                  <a:pt x="75829" y="44694"/>
                  <a:pt x="75818" y="44800"/>
                </a:cubicBezTo>
                <a:cubicBezTo>
                  <a:pt x="75790" y="44923"/>
                  <a:pt x="75886" y="45045"/>
                  <a:pt x="76022" y="45045"/>
                </a:cubicBezTo>
                <a:cubicBezTo>
                  <a:pt x="76130" y="45045"/>
                  <a:pt x="76225" y="44964"/>
                  <a:pt x="76239" y="44841"/>
                </a:cubicBezTo>
                <a:cubicBezTo>
                  <a:pt x="76253" y="44732"/>
                  <a:pt x="76171" y="44637"/>
                  <a:pt x="76062" y="44624"/>
                </a:cubicBezTo>
                <a:lnTo>
                  <a:pt x="76049" y="44624"/>
                </a:lnTo>
                <a:cubicBezTo>
                  <a:pt x="76033" y="44620"/>
                  <a:pt x="76017" y="44619"/>
                  <a:pt x="76002" y="44619"/>
                </a:cubicBezTo>
                <a:close/>
                <a:moveTo>
                  <a:pt x="37187" y="44365"/>
                </a:moveTo>
                <a:cubicBezTo>
                  <a:pt x="37178" y="44365"/>
                  <a:pt x="37170" y="44365"/>
                  <a:pt x="37161" y="44365"/>
                </a:cubicBezTo>
                <a:cubicBezTo>
                  <a:pt x="36722" y="44392"/>
                  <a:pt x="36739" y="45046"/>
                  <a:pt x="37175" y="45046"/>
                </a:cubicBezTo>
                <a:cubicBezTo>
                  <a:pt x="37184" y="45046"/>
                  <a:pt x="37193" y="45046"/>
                  <a:pt x="37202" y="45045"/>
                </a:cubicBezTo>
                <a:cubicBezTo>
                  <a:pt x="37392" y="45045"/>
                  <a:pt x="37542" y="44882"/>
                  <a:pt x="37542" y="44692"/>
                </a:cubicBezTo>
                <a:lnTo>
                  <a:pt x="37528" y="44692"/>
                </a:lnTo>
                <a:cubicBezTo>
                  <a:pt x="37528" y="44509"/>
                  <a:pt x="37379" y="44365"/>
                  <a:pt x="37187" y="44365"/>
                </a:cubicBezTo>
                <a:close/>
                <a:moveTo>
                  <a:pt x="612" y="44583"/>
                </a:moveTo>
                <a:lnTo>
                  <a:pt x="775" y="44882"/>
                </a:lnTo>
                <a:lnTo>
                  <a:pt x="435" y="45059"/>
                </a:lnTo>
                <a:lnTo>
                  <a:pt x="272" y="44760"/>
                </a:lnTo>
                <a:lnTo>
                  <a:pt x="612" y="44583"/>
                </a:lnTo>
                <a:close/>
                <a:moveTo>
                  <a:pt x="53948" y="44610"/>
                </a:moveTo>
                <a:cubicBezTo>
                  <a:pt x="54002" y="44719"/>
                  <a:pt x="54056" y="44814"/>
                  <a:pt x="54111" y="44923"/>
                </a:cubicBezTo>
                <a:lnTo>
                  <a:pt x="53812" y="45086"/>
                </a:lnTo>
                <a:lnTo>
                  <a:pt x="53621" y="44773"/>
                </a:lnTo>
                <a:lnTo>
                  <a:pt x="53948" y="44610"/>
                </a:lnTo>
                <a:close/>
                <a:moveTo>
                  <a:pt x="21408" y="44610"/>
                </a:moveTo>
                <a:lnTo>
                  <a:pt x="21585" y="44909"/>
                </a:lnTo>
                <a:lnTo>
                  <a:pt x="21245" y="45099"/>
                </a:lnTo>
                <a:lnTo>
                  <a:pt x="21068" y="44787"/>
                </a:lnTo>
                <a:lnTo>
                  <a:pt x="21408" y="44610"/>
                </a:lnTo>
                <a:close/>
                <a:moveTo>
                  <a:pt x="65705" y="44569"/>
                </a:moveTo>
                <a:cubicBezTo>
                  <a:pt x="65773" y="44692"/>
                  <a:pt x="65827" y="44800"/>
                  <a:pt x="65895" y="44923"/>
                </a:cubicBezTo>
                <a:lnTo>
                  <a:pt x="65583" y="45099"/>
                </a:lnTo>
                <a:cubicBezTo>
                  <a:pt x="65528" y="44991"/>
                  <a:pt x="65460" y="44882"/>
                  <a:pt x="65406" y="44760"/>
                </a:cubicBezTo>
                <a:lnTo>
                  <a:pt x="65705" y="44569"/>
                </a:lnTo>
                <a:close/>
                <a:moveTo>
                  <a:pt x="9623" y="44610"/>
                </a:moveTo>
                <a:lnTo>
                  <a:pt x="9814" y="44950"/>
                </a:lnTo>
                <a:lnTo>
                  <a:pt x="9501" y="45113"/>
                </a:lnTo>
                <a:lnTo>
                  <a:pt x="9311" y="44773"/>
                </a:lnTo>
                <a:lnTo>
                  <a:pt x="9623" y="44610"/>
                </a:lnTo>
                <a:close/>
                <a:moveTo>
                  <a:pt x="69769" y="44338"/>
                </a:moveTo>
                <a:cubicBezTo>
                  <a:pt x="69552" y="44338"/>
                  <a:pt x="69361" y="44515"/>
                  <a:pt x="69361" y="44746"/>
                </a:cubicBezTo>
                <a:cubicBezTo>
                  <a:pt x="69375" y="44964"/>
                  <a:pt x="69538" y="45127"/>
                  <a:pt x="69756" y="45140"/>
                </a:cubicBezTo>
                <a:cubicBezTo>
                  <a:pt x="69973" y="45140"/>
                  <a:pt x="70163" y="44964"/>
                  <a:pt x="70163" y="44732"/>
                </a:cubicBezTo>
                <a:cubicBezTo>
                  <a:pt x="70163" y="44515"/>
                  <a:pt x="69987" y="44338"/>
                  <a:pt x="69769" y="44338"/>
                </a:cubicBezTo>
                <a:close/>
                <a:moveTo>
                  <a:pt x="18649" y="44665"/>
                </a:moveTo>
                <a:lnTo>
                  <a:pt x="18825" y="44977"/>
                </a:lnTo>
                <a:lnTo>
                  <a:pt x="18513" y="45154"/>
                </a:lnTo>
                <a:lnTo>
                  <a:pt x="18336" y="44841"/>
                </a:lnTo>
                <a:lnTo>
                  <a:pt x="18649" y="44665"/>
                </a:lnTo>
                <a:close/>
                <a:moveTo>
                  <a:pt x="34429" y="44433"/>
                </a:moveTo>
                <a:cubicBezTo>
                  <a:pt x="34239" y="44447"/>
                  <a:pt x="34089" y="44597"/>
                  <a:pt x="34076" y="44787"/>
                </a:cubicBezTo>
                <a:cubicBezTo>
                  <a:pt x="34076" y="44991"/>
                  <a:pt x="34253" y="45154"/>
                  <a:pt x="34456" y="45154"/>
                </a:cubicBezTo>
                <a:cubicBezTo>
                  <a:pt x="34905" y="45113"/>
                  <a:pt x="34878" y="44447"/>
                  <a:pt x="34429" y="44433"/>
                </a:cubicBezTo>
                <a:close/>
                <a:moveTo>
                  <a:pt x="63014" y="44678"/>
                </a:moveTo>
                <a:lnTo>
                  <a:pt x="63163" y="44977"/>
                </a:lnTo>
                <a:lnTo>
                  <a:pt x="62823" y="45154"/>
                </a:lnTo>
                <a:lnTo>
                  <a:pt x="62660" y="44841"/>
                </a:lnTo>
                <a:lnTo>
                  <a:pt x="63014" y="44678"/>
                </a:lnTo>
                <a:close/>
                <a:moveTo>
                  <a:pt x="51216" y="44665"/>
                </a:moveTo>
                <a:lnTo>
                  <a:pt x="51420" y="45004"/>
                </a:lnTo>
                <a:lnTo>
                  <a:pt x="51080" y="45167"/>
                </a:lnTo>
                <a:lnTo>
                  <a:pt x="50903" y="44828"/>
                </a:lnTo>
                <a:lnTo>
                  <a:pt x="51216" y="44665"/>
                </a:lnTo>
                <a:close/>
                <a:moveTo>
                  <a:pt x="6905" y="44678"/>
                </a:moveTo>
                <a:lnTo>
                  <a:pt x="7082" y="45018"/>
                </a:lnTo>
                <a:lnTo>
                  <a:pt x="6742" y="45181"/>
                </a:lnTo>
                <a:lnTo>
                  <a:pt x="6565" y="44882"/>
                </a:lnTo>
                <a:lnTo>
                  <a:pt x="6905" y="44678"/>
                </a:lnTo>
                <a:close/>
                <a:moveTo>
                  <a:pt x="43482" y="44461"/>
                </a:moveTo>
                <a:cubicBezTo>
                  <a:pt x="43278" y="44474"/>
                  <a:pt x="43128" y="44637"/>
                  <a:pt x="43115" y="44841"/>
                </a:cubicBezTo>
                <a:cubicBezTo>
                  <a:pt x="43115" y="45050"/>
                  <a:pt x="43290" y="45209"/>
                  <a:pt x="43497" y="45209"/>
                </a:cubicBezTo>
                <a:cubicBezTo>
                  <a:pt x="43506" y="45209"/>
                  <a:pt x="43514" y="45209"/>
                  <a:pt x="43522" y="45208"/>
                </a:cubicBezTo>
                <a:cubicBezTo>
                  <a:pt x="43713" y="45195"/>
                  <a:pt x="43876" y="45018"/>
                  <a:pt x="43862" y="44814"/>
                </a:cubicBezTo>
                <a:cubicBezTo>
                  <a:pt x="43849" y="44610"/>
                  <a:pt x="43672" y="44461"/>
                  <a:pt x="43482" y="44461"/>
                </a:cubicBezTo>
                <a:close/>
                <a:moveTo>
                  <a:pt x="60241" y="44732"/>
                </a:moveTo>
                <a:lnTo>
                  <a:pt x="60418" y="45045"/>
                </a:lnTo>
                <a:lnTo>
                  <a:pt x="60091" y="45222"/>
                </a:lnTo>
                <a:lnTo>
                  <a:pt x="59915" y="44896"/>
                </a:lnTo>
                <a:lnTo>
                  <a:pt x="60241" y="44732"/>
                </a:lnTo>
                <a:close/>
                <a:moveTo>
                  <a:pt x="4146" y="44760"/>
                </a:moveTo>
                <a:lnTo>
                  <a:pt x="4336" y="45072"/>
                </a:lnTo>
                <a:lnTo>
                  <a:pt x="4010" y="45235"/>
                </a:lnTo>
                <a:lnTo>
                  <a:pt x="3847" y="44923"/>
                </a:lnTo>
                <a:lnTo>
                  <a:pt x="4146" y="44760"/>
                </a:lnTo>
                <a:close/>
                <a:moveTo>
                  <a:pt x="15930" y="44732"/>
                </a:moveTo>
                <a:lnTo>
                  <a:pt x="16148" y="45072"/>
                </a:lnTo>
                <a:lnTo>
                  <a:pt x="15794" y="45235"/>
                </a:lnTo>
                <a:lnTo>
                  <a:pt x="15618" y="44896"/>
                </a:lnTo>
                <a:lnTo>
                  <a:pt x="15930" y="44732"/>
                </a:lnTo>
                <a:close/>
                <a:moveTo>
                  <a:pt x="31735" y="44487"/>
                </a:moveTo>
                <a:cubicBezTo>
                  <a:pt x="31727" y="44487"/>
                  <a:pt x="31719" y="44487"/>
                  <a:pt x="31711" y="44488"/>
                </a:cubicBezTo>
                <a:cubicBezTo>
                  <a:pt x="31371" y="44501"/>
                  <a:pt x="31221" y="44909"/>
                  <a:pt x="31466" y="45140"/>
                </a:cubicBezTo>
                <a:cubicBezTo>
                  <a:pt x="31542" y="45208"/>
                  <a:pt x="31633" y="45239"/>
                  <a:pt x="31722" y="45239"/>
                </a:cubicBezTo>
                <a:cubicBezTo>
                  <a:pt x="31918" y="45239"/>
                  <a:pt x="32105" y="45089"/>
                  <a:pt x="32105" y="44855"/>
                </a:cubicBezTo>
                <a:cubicBezTo>
                  <a:pt x="32105" y="44646"/>
                  <a:pt x="31929" y="44487"/>
                  <a:pt x="31735" y="44487"/>
                </a:cubicBezTo>
                <a:close/>
                <a:moveTo>
                  <a:pt x="40730" y="44541"/>
                </a:moveTo>
                <a:cubicBezTo>
                  <a:pt x="40647" y="44541"/>
                  <a:pt x="40562" y="44571"/>
                  <a:pt x="40491" y="44637"/>
                </a:cubicBezTo>
                <a:cubicBezTo>
                  <a:pt x="40260" y="44855"/>
                  <a:pt x="40410" y="45235"/>
                  <a:pt x="40722" y="45249"/>
                </a:cubicBezTo>
                <a:cubicBezTo>
                  <a:pt x="40731" y="45250"/>
                  <a:pt x="40740" y="45250"/>
                  <a:pt x="40748" y="45250"/>
                </a:cubicBezTo>
                <a:cubicBezTo>
                  <a:pt x="40940" y="45250"/>
                  <a:pt x="41089" y="45104"/>
                  <a:pt x="41089" y="44909"/>
                </a:cubicBezTo>
                <a:cubicBezTo>
                  <a:pt x="41099" y="44692"/>
                  <a:pt x="40919" y="44541"/>
                  <a:pt x="40730" y="44541"/>
                </a:cubicBezTo>
                <a:close/>
                <a:moveTo>
                  <a:pt x="73339" y="44623"/>
                </a:moveTo>
                <a:cubicBezTo>
                  <a:pt x="73332" y="44623"/>
                  <a:pt x="73324" y="44623"/>
                  <a:pt x="73317" y="44624"/>
                </a:cubicBezTo>
                <a:cubicBezTo>
                  <a:pt x="72909" y="44637"/>
                  <a:pt x="72895" y="45222"/>
                  <a:pt x="73303" y="45249"/>
                </a:cubicBezTo>
                <a:cubicBezTo>
                  <a:pt x="73316" y="45251"/>
                  <a:pt x="73329" y="45252"/>
                  <a:pt x="73342" y="45252"/>
                </a:cubicBezTo>
                <a:cubicBezTo>
                  <a:pt x="73503" y="45252"/>
                  <a:pt x="73643" y="45100"/>
                  <a:pt x="73643" y="44936"/>
                </a:cubicBezTo>
                <a:lnTo>
                  <a:pt x="73643" y="44936"/>
                </a:lnTo>
                <a:lnTo>
                  <a:pt x="73629" y="44950"/>
                </a:lnTo>
                <a:cubicBezTo>
                  <a:pt x="73642" y="44768"/>
                  <a:pt x="73506" y="44623"/>
                  <a:pt x="73339" y="44623"/>
                </a:cubicBezTo>
                <a:close/>
                <a:moveTo>
                  <a:pt x="76878" y="44896"/>
                </a:moveTo>
                <a:cubicBezTo>
                  <a:pt x="76796" y="44991"/>
                  <a:pt x="76715" y="45045"/>
                  <a:pt x="76715" y="45099"/>
                </a:cubicBezTo>
                <a:cubicBezTo>
                  <a:pt x="76715" y="45154"/>
                  <a:pt x="76796" y="45208"/>
                  <a:pt x="76851" y="45263"/>
                </a:cubicBezTo>
                <a:cubicBezTo>
                  <a:pt x="76905" y="45222"/>
                  <a:pt x="76987" y="45181"/>
                  <a:pt x="77000" y="45127"/>
                </a:cubicBezTo>
                <a:cubicBezTo>
                  <a:pt x="77014" y="45059"/>
                  <a:pt x="76932" y="45004"/>
                  <a:pt x="76878" y="44896"/>
                </a:cubicBezTo>
                <a:close/>
                <a:moveTo>
                  <a:pt x="24969" y="44773"/>
                </a:moveTo>
                <a:lnTo>
                  <a:pt x="25132" y="45099"/>
                </a:lnTo>
                <a:lnTo>
                  <a:pt x="24820" y="45276"/>
                </a:lnTo>
                <a:lnTo>
                  <a:pt x="24629" y="44950"/>
                </a:lnTo>
                <a:lnTo>
                  <a:pt x="24969" y="44773"/>
                </a:lnTo>
                <a:close/>
                <a:moveTo>
                  <a:pt x="1427" y="44814"/>
                </a:moveTo>
                <a:lnTo>
                  <a:pt x="1618" y="45127"/>
                </a:lnTo>
                <a:lnTo>
                  <a:pt x="1264" y="45290"/>
                </a:lnTo>
                <a:lnTo>
                  <a:pt x="1101" y="44991"/>
                </a:lnTo>
                <a:lnTo>
                  <a:pt x="1427" y="44814"/>
                </a:lnTo>
                <a:close/>
                <a:moveTo>
                  <a:pt x="13171" y="44787"/>
                </a:moveTo>
                <a:lnTo>
                  <a:pt x="13348" y="45127"/>
                </a:lnTo>
                <a:lnTo>
                  <a:pt x="13049" y="45290"/>
                </a:lnTo>
                <a:lnTo>
                  <a:pt x="12858" y="44950"/>
                </a:lnTo>
                <a:lnTo>
                  <a:pt x="13171" y="44787"/>
                </a:lnTo>
                <a:close/>
                <a:moveTo>
                  <a:pt x="57522" y="44787"/>
                </a:moveTo>
                <a:lnTo>
                  <a:pt x="57699" y="45086"/>
                </a:lnTo>
                <a:lnTo>
                  <a:pt x="57359" y="45303"/>
                </a:lnTo>
                <a:lnTo>
                  <a:pt x="57183" y="44964"/>
                </a:lnTo>
                <a:lnTo>
                  <a:pt x="57522" y="44787"/>
                </a:lnTo>
                <a:close/>
                <a:moveTo>
                  <a:pt x="22237" y="44855"/>
                </a:moveTo>
                <a:lnTo>
                  <a:pt x="22400" y="45154"/>
                </a:lnTo>
                <a:lnTo>
                  <a:pt x="22060" y="45331"/>
                </a:lnTo>
                <a:lnTo>
                  <a:pt x="21897" y="45032"/>
                </a:lnTo>
                <a:lnTo>
                  <a:pt x="22237" y="44855"/>
                </a:lnTo>
                <a:close/>
                <a:moveTo>
                  <a:pt x="38029" y="44623"/>
                </a:moveTo>
                <a:cubicBezTo>
                  <a:pt x="37836" y="44623"/>
                  <a:pt x="37655" y="44777"/>
                  <a:pt x="37664" y="45004"/>
                </a:cubicBezTo>
                <a:cubicBezTo>
                  <a:pt x="37678" y="45181"/>
                  <a:pt x="37827" y="45331"/>
                  <a:pt x="38018" y="45344"/>
                </a:cubicBezTo>
                <a:cubicBezTo>
                  <a:pt x="38344" y="45344"/>
                  <a:pt x="38507" y="44950"/>
                  <a:pt x="38276" y="44719"/>
                </a:cubicBezTo>
                <a:cubicBezTo>
                  <a:pt x="38201" y="44653"/>
                  <a:pt x="38114" y="44623"/>
                  <a:pt x="38029" y="44623"/>
                </a:cubicBezTo>
                <a:close/>
                <a:moveTo>
                  <a:pt x="66561" y="44841"/>
                </a:moveTo>
                <a:lnTo>
                  <a:pt x="66738" y="45167"/>
                </a:lnTo>
                <a:lnTo>
                  <a:pt x="66412" y="45344"/>
                </a:lnTo>
                <a:lnTo>
                  <a:pt x="66222" y="45018"/>
                </a:lnTo>
                <a:lnTo>
                  <a:pt x="66561" y="44841"/>
                </a:lnTo>
                <a:close/>
                <a:moveTo>
                  <a:pt x="10452" y="44882"/>
                </a:moveTo>
                <a:lnTo>
                  <a:pt x="10643" y="45195"/>
                </a:lnTo>
                <a:lnTo>
                  <a:pt x="10317" y="45358"/>
                </a:lnTo>
                <a:lnTo>
                  <a:pt x="10140" y="45059"/>
                </a:lnTo>
                <a:lnTo>
                  <a:pt x="10452" y="44882"/>
                </a:lnTo>
                <a:close/>
                <a:moveTo>
                  <a:pt x="54763" y="44855"/>
                </a:moveTo>
                <a:lnTo>
                  <a:pt x="54954" y="45195"/>
                </a:lnTo>
                <a:lnTo>
                  <a:pt x="54641" y="45371"/>
                </a:lnTo>
                <a:cubicBezTo>
                  <a:pt x="54587" y="45249"/>
                  <a:pt x="54519" y="45140"/>
                  <a:pt x="54451" y="45032"/>
                </a:cubicBezTo>
                <a:lnTo>
                  <a:pt x="54763" y="44855"/>
                </a:lnTo>
                <a:close/>
                <a:moveTo>
                  <a:pt x="70608" y="44609"/>
                </a:moveTo>
                <a:cubicBezTo>
                  <a:pt x="70600" y="44609"/>
                  <a:pt x="70593" y="44610"/>
                  <a:pt x="70585" y="44610"/>
                </a:cubicBezTo>
                <a:cubicBezTo>
                  <a:pt x="70367" y="44610"/>
                  <a:pt x="70190" y="44787"/>
                  <a:pt x="70204" y="45004"/>
                </a:cubicBezTo>
                <a:cubicBezTo>
                  <a:pt x="70211" y="45256"/>
                  <a:pt x="70394" y="45378"/>
                  <a:pt x="70580" y="45378"/>
                </a:cubicBezTo>
                <a:cubicBezTo>
                  <a:pt x="70775" y="45378"/>
                  <a:pt x="70972" y="45242"/>
                  <a:pt x="70965" y="44977"/>
                </a:cubicBezTo>
                <a:cubicBezTo>
                  <a:pt x="70965" y="44768"/>
                  <a:pt x="70802" y="44609"/>
                  <a:pt x="70608" y="44609"/>
                </a:cubicBezTo>
                <a:close/>
                <a:moveTo>
                  <a:pt x="63829" y="44909"/>
                </a:moveTo>
                <a:cubicBezTo>
                  <a:pt x="63884" y="45018"/>
                  <a:pt x="63938" y="45113"/>
                  <a:pt x="64006" y="45222"/>
                </a:cubicBezTo>
                <a:lnTo>
                  <a:pt x="63666" y="45399"/>
                </a:lnTo>
                <a:cubicBezTo>
                  <a:pt x="63612" y="45290"/>
                  <a:pt x="63544" y="45195"/>
                  <a:pt x="63489" y="45086"/>
                </a:cubicBezTo>
                <a:lnTo>
                  <a:pt x="63829" y="44909"/>
                </a:lnTo>
                <a:close/>
                <a:moveTo>
                  <a:pt x="35245" y="44678"/>
                </a:moveTo>
                <a:cubicBezTo>
                  <a:pt x="35054" y="44692"/>
                  <a:pt x="34905" y="44855"/>
                  <a:pt x="34905" y="45045"/>
                </a:cubicBezTo>
                <a:cubicBezTo>
                  <a:pt x="34891" y="45249"/>
                  <a:pt x="35054" y="45412"/>
                  <a:pt x="35258" y="45412"/>
                </a:cubicBezTo>
                <a:cubicBezTo>
                  <a:pt x="35462" y="45399"/>
                  <a:pt x="35625" y="45235"/>
                  <a:pt x="35639" y="45032"/>
                </a:cubicBezTo>
                <a:lnTo>
                  <a:pt x="35625" y="45032"/>
                </a:lnTo>
                <a:cubicBezTo>
                  <a:pt x="35612" y="44828"/>
                  <a:pt x="35435" y="44678"/>
                  <a:pt x="35245" y="44678"/>
                </a:cubicBezTo>
                <a:close/>
                <a:moveTo>
                  <a:pt x="7734" y="44950"/>
                </a:moveTo>
                <a:lnTo>
                  <a:pt x="7897" y="45263"/>
                </a:lnTo>
                <a:lnTo>
                  <a:pt x="7557" y="45426"/>
                </a:lnTo>
                <a:lnTo>
                  <a:pt x="7394" y="45140"/>
                </a:lnTo>
                <a:lnTo>
                  <a:pt x="7734" y="44950"/>
                </a:lnTo>
                <a:close/>
                <a:moveTo>
                  <a:pt x="19478" y="44909"/>
                </a:moveTo>
                <a:lnTo>
                  <a:pt x="19654" y="45249"/>
                </a:lnTo>
                <a:lnTo>
                  <a:pt x="19355" y="45426"/>
                </a:lnTo>
                <a:lnTo>
                  <a:pt x="19165" y="45086"/>
                </a:lnTo>
                <a:lnTo>
                  <a:pt x="19478" y="44909"/>
                </a:lnTo>
                <a:close/>
                <a:moveTo>
                  <a:pt x="52045" y="44923"/>
                </a:moveTo>
                <a:lnTo>
                  <a:pt x="52235" y="45263"/>
                </a:lnTo>
                <a:lnTo>
                  <a:pt x="51909" y="45426"/>
                </a:lnTo>
                <a:cubicBezTo>
                  <a:pt x="51841" y="45303"/>
                  <a:pt x="51773" y="45195"/>
                  <a:pt x="51705" y="45086"/>
                </a:cubicBezTo>
                <a:lnTo>
                  <a:pt x="52045" y="44923"/>
                </a:lnTo>
                <a:close/>
                <a:moveTo>
                  <a:pt x="61070" y="44977"/>
                </a:moveTo>
                <a:lnTo>
                  <a:pt x="61247" y="45290"/>
                </a:lnTo>
                <a:lnTo>
                  <a:pt x="60934" y="45453"/>
                </a:lnTo>
                <a:lnTo>
                  <a:pt x="60757" y="45140"/>
                </a:lnTo>
                <a:lnTo>
                  <a:pt x="61070" y="44977"/>
                </a:lnTo>
                <a:close/>
                <a:moveTo>
                  <a:pt x="74132" y="44882"/>
                </a:moveTo>
                <a:cubicBezTo>
                  <a:pt x="73983" y="44882"/>
                  <a:pt x="73847" y="45004"/>
                  <a:pt x="73833" y="45167"/>
                </a:cubicBezTo>
                <a:cubicBezTo>
                  <a:pt x="73846" y="45336"/>
                  <a:pt x="73970" y="45467"/>
                  <a:pt x="74135" y="45467"/>
                </a:cubicBezTo>
                <a:cubicBezTo>
                  <a:pt x="74143" y="45467"/>
                  <a:pt x="74151" y="45467"/>
                  <a:pt x="74159" y="45466"/>
                </a:cubicBezTo>
                <a:cubicBezTo>
                  <a:pt x="74526" y="45439"/>
                  <a:pt x="74513" y="44896"/>
                  <a:pt x="74132" y="44882"/>
                </a:cubicBezTo>
                <a:close/>
                <a:moveTo>
                  <a:pt x="16759" y="44977"/>
                </a:moveTo>
                <a:lnTo>
                  <a:pt x="16936" y="45317"/>
                </a:lnTo>
                <a:lnTo>
                  <a:pt x="16623" y="45480"/>
                </a:lnTo>
                <a:lnTo>
                  <a:pt x="16419" y="45140"/>
                </a:lnTo>
                <a:lnTo>
                  <a:pt x="16759" y="44977"/>
                </a:lnTo>
                <a:close/>
                <a:moveTo>
                  <a:pt x="49326" y="44977"/>
                </a:moveTo>
                <a:lnTo>
                  <a:pt x="49503" y="45303"/>
                </a:lnTo>
                <a:lnTo>
                  <a:pt x="49150" y="45480"/>
                </a:lnTo>
                <a:lnTo>
                  <a:pt x="48987" y="45167"/>
                </a:lnTo>
                <a:lnTo>
                  <a:pt x="49326" y="44977"/>
                </a:lnTo>
                <a:close/>
                <a:moveTo>
                  <a:pt x="32527" y="44732"/>
                </a:moveTo>
                <a:cubicBezTo>
                  <a:pt x="32050" y="44732"/>
                  <a:pt x="32032" y="45467"/>
                  <a:pt x="32526" y="45480"/>
                </a:cubicBezTo>
                <a:cubicBezTo>
                  <a:pt x="32531" y="45480"/>
                  <a:pt x="32535" y="45480"/>
                  <a:pt x="32540" y="45480"/>
                </a:cubicBezTo>
                <a:cubicBezTo>
                  <a:pt x="33030" y="45480"/>
                  <a:pt x="33052" y="44746"/>
                  <a:pt x="32553" y="44732"/>
                </a:cubicBezTo>
                <a:cubicBezTo>
                  <a:pt x="32545" y="44732"/>
                  <a:pt x="32536" y="44732"/>
                  <a:pt x="32527" y="44732"/>
                </a:cubicBezTo>
                <a:close/>
                <a:moveTo>
                  <a:pt x="4975" y="45004"/>
                </a:moveTo>
                <a:lnTo>
                  <a:pt x="5165" y="45317"/>
                </a:lnTo>
                <a:lnTo>
                  <a:pt x="4839" y="45494"/>
                </a:lnTo>
                <a:lnTo>
                  <a:pt x="4676" y="45167"/>
                </a:lnTo>
                <a:lnTo>
                  <a:pt x="4975" y="45004"/>
                </a:lnTo>
                <a:close/>
                <a:moveTo>
                  <a:pt x="25785" y="45018"/>
                </a:moveTo>
                <a:lnTo>
                  <a:pt x="25961" y="45358"/>
                </a:lnTo>
                <a:lnTo>
                  <a:pt x="25649" y="45521"/>
                </a:lnTo>
                <a:lnTo>
                  <a:pt x="25458" y="45195"/>
                </a:lnTo>
                <a:lnTo>
                  <a:pt x="25785" y="45018"/>
                </a:lnTo>
                <a:close/>
                <a:moveTo>
                  <a:pt x="58352" y="45045"/>
                </a:moveTo>
                <a:lnTo>
                  <a:pt x="58515" y="45385"/>
                </a:lnTo>
                <a:lnTo>
                  <a:pt x="58202" y="45534"/>
                </a:lnTo>
                <a:lnTo>
                  <a:pt x="58039" y="45195"/>
                </a:lnTo>
                <a:lnTo>
                  <a:pt x="58352" y="45045"/>
                </a:lnTo>
                <a:close/>
                <a:moveTo>
                  <a:pt x="41589" y="44799"/>
                </a:moveTo>
                <a:cubicBezTo>
                  <a:pt x="41577" y="44799"/>
                  <a:pt x="41565" y="44799"/>
                  <a:pt x="41552" y="44800"/>
                </a:cubicBezTo>
                <a:cubicBezTo>
                  <a:pt x="41361" y="44800"/>
                  <a:pt x="41198" y="44964"/>
                  <a:pt x="41198" y="45167"/>
                </a:cubicBezTo>
                <a:cubicBezTo>
                  <a:pt x="41198" y="45371"/>
                  <a:pt x="41348" y="45534"/>
                  <a:pt x="41552" y="45534"/>
                </a:cubicBezTo>
                <a:cubicBezTo>
                  <a:pt x="41565" y="45535"/>
                  <a:pt x="41577" y="45536"/>
                  <a:pt x="41589" y="45536"/>
                </a:cubicBezTo>
                <a:cubicBezTo>
                  <a:pt x="42069" y="45536"/>
                  <a:pt x="42069" y="44799"/>
                  <a:pt x="41589" y="44799"/>
                </a:cubicBezTo>
                <a:close/>
                <a:moveTo>
                  <a:pt x="14000" y="45059"/>
                </a:moveTo>
                <a:lnTo>
                  <a:pt x="14190" y="45385"/>
                </a:lnTo>
                <a:lnTo>
                  <a:pt x="13864" y="45548"/>
                </a:lnTo>
                <a:lnTo>
                  <a:pt x="13687" y="45235"/>
                </a:lnTo>
                <a:lnTo>
                  <a:pt x="14000" y="45059"/>
                </a:lnTo>
                <a:close/>
                <a:moveTo>
                  <a:pt x="46581" y="45018"/>
                </a:moveTo>
                <a:cubicBezTo>
                  <a:pt x="46635" y="45127"/>
                  <a:pt x="46703" y="45249"/>
                  <a:pt x="46771" y="45385"/>
                </a:cubicBezTo>
                <a:lnTo>
                  <a:pt x="46431" y="45562"/>
                </a:lnTo>
                <a:lnTo>
                  <a:pt x="46200" y="45208"/>
                </a:lnTo>
                <a:lnTo>
                  <a:pt x="46581" y="45018"/>
                </a:lnTo>
                <a:close/>
                <a:moveTo>
                  <a:pt x="2256" y="45072"/>
                </a:moveTo>
                <a:lnTo>
                  <a:pt x="2419" y="45412"/>
                </a:lnTo>
                <a:lnTo>
                  <a:pt x="2093" y="45575"/>
                </a:lnTo>
                <a:lnTo>
                  <a:pt x="1917" y="45235"/>
                </a:lnTo>
                <a:lnTo>
                  <a:pt x="2256" y="45072"/>
                </a:lnTo>
                <a:close/>
                <a:moveTo>
                  <a:pt x="38869" y="44866"/>
                </a:moveTo>
                <a:cubicBezTo>
                  <a:pt x="38853" y="44866"/>
                  <a:pt x="38836" y="44867"/>
                  <a:pt x="38820" y="44868"/>
                </a:cubicBezTo>
                <a:cubicBezTo>
                  <a:pt x="38629" y="44882"/>
                  <a:pt x="38480" y="45032"/>
                  <a:pt x="38480" y="45222"/>
                </a:cubicBezTo>
                <a:cubicBezTo>
                  <a:pt x="38480" y="45426"/>
                  <a:pt x="38643" y="45589"/>
                  <a:pt x="38847" y="45589"/>
                </a:cubicBezTo>
                <a:cubicBezTo>
                  <a:pt x="38855" y="45589"/>
                  <a:pt x="38864" y="45589"/>
                  <a:pt x="38872" y="45589"/>
                </a:cubicBezTo>
                <a:cubicBezTo>
                  <a:pt x="39346" y="45589"/>
                  <a:pt x="39329" y="44866"/>
                  <a:pt x="38869" y="44866"/>
                </a:cubicBezTo>
                <a:close/>
                <a:moveTo>
                  <a:pt x="71414" y="44855"/>
                </a:moveTo>
                <a:cubicBezTo>
                  <a:pt x="71210" y="44868"/>
                  <a:pt x="71047" y="45032"/>
                  <a:pt x="71047" y="45235"/>
                </a:cubicBezTo>
                <a:cubicBezTo>
                  <a:pt x="71047" y="45431"/>
                  <a:pt x="71210" y="45590"/>
                  <a:pt x="71404" y="45590"/>
                </a:cubicBezTo>
                <a:cubicBezTo>
                  <a:pt x="71411" y="45590"/>
                  <a:pt x="71419" y="45589"/>
                  <a:pt x="71427" y="45589"/>
                </a:cubicBezTo>
                <a:cubicBezTo>
                  <a:pt x="71631" y="45589"/>
                  <a:pt x="71781" y="45426"/>
                  <a:pt x="71781" y="45222"/>
                </a:cubicBezTo>
                <a:cubicBezTo>
                  <a:pt x="71781" y="45018"/>
                  <a:pt x="71604" y="44855"/>
                  <a:pt x="71414" y="44855"/>
                </a:cubicBezTo>
                <a:close/>
                <a:moveTo>
                  <a:pt x="11282" y="45113"/>
                </a:moveTo>
                <a:lnTo>
                  <a:pt x="11458" y="45426"/>
                </a:lnTo>
                <a:lnTo>
                  <a:pt x="11146" y="45602"/>
                </a:lnTo>
                <a:lnTo>
                  <a:pt x="10969" y="45303"/>
                </a:lnTo>
                <a:lnTo>
                  <a:pt x="11282" y="45113"/>
                </a:lnTo>
                <a:close/>
                <a:moveTo>
                  <a:pt x="23066" y="45099"/>
                </a:moveTo>
                <a:lnTo>
                  <a:pt x="23229" y="45439"/>
                </a:lnTo>
                <a:lnTo>
                  <a:pt x="22889" y="45602"/>
                </a:lnTo>
                <a:lnTo>
                  <a:pt x="22726" y="45263"/>
                </a:lnTo>
                <a:lnTo>
                  <a:pt x="23066" y="45099"/>
                </a:lnTo>
                <a:close/>
                <a:moveTo>
                  <a:pt x="55606" y="45127"/>
                </a:moveTo>
                <a:lnTo>
                  <a:pt x="55769" y="45439"/>
                </a:lnTo>
                <a:lnTo>
                  <a:pt x="55456" y="45602"/>
                </a:lnTo>
                <a:lnTo>
                  <a:pt x="55293" y="45290"/>
                </a:lnTo>
                <a:lnTo>
                  <a:pt x="55606" y="45127"/>
                </a:lnTo>
                <a:close/>
                <a:moveTo>
                  <a:pt x="67377" y="45086"/>
                </a:moveTo>
                <a:lnTo>
                  <a:pt x="67581" y="45426"/>
                </a:lnTo>
                <a:lnTo>
                  <a:pt x="67241" y="45602"/>
                </a:lnTo>
                <a:lnTo>
                  <a:pt x="67037" y="45263"/>
                </a:lnTo>
                <a:lnTo>
                  <a:pt x="67377" y="45086"/>
                </a:lnTo>
                <a:close/>
                <a:moveTo>
                  <a:pt x="64658" y="45167"/>
                </a:moveTo>
                <a:lnTo>
                  <a:pt x="64822" y="45466"/>
                </a:lnTo>
                <a:lnTo>
                  <a:pt x="64482" y="45643"/>
                </a:lnTo>
                <a:lnTo>
                  <a:pt x="64305" y="45331"/>
                </a:lnTo>
                <a:lnTo>
                  <a:pt x="64658" y="45167"/>
                </a:lnTo>
                <a:close/>
                <a:moveTo>
                  <a:pt x="36087" y="44923"/>
                </a:moveTo>
                <a:cubicBezTo>
                  <a:pt x="35884" y="44936"/>
                  <a:pt x="35720" y="45099"/>
                  <a:pt x="35720" y="45303"/>
                </a:cubicBezTo>
                <a:cubicBezTo>
                  <a:pt x="35734" y="45507"/>
                  <a:pt x="35897" y="45657"/>
                  <a:pt x="36101" y="45657"/>
                </a:cubicBezTo>
                <a:cubicBezTo>
                  <a:pt x="36563" y="45616"/>
                  <a:pt x="36536" y="44936"/>
                  <a:pt x="36087" y="44923"/>
                </a:cubicBezTo>
                <a:close/>
                <a:moveTo>
                  <a:pt x="20307" y="45181"/>
                </a:moveTo>
                <a:lnTo>
                  <a:pt x="20484" y="45507"/>
                </a:lnTo>
                <a:lnTo>
                  <a:pt x="20157" y="45670"/>
                </a:lnTo>
                <a:lnTo>
                  <a:pt x="19994" y="45358"/>
                </a:lnTo>
                <a:lnTo>
                  <a:pt x="20307" y="45181"/>
                </a:lnTo>
                <a:close/>
                <a:moveTo>
                  <a:pt x="52874" y="45181"/>
                </a:moveTo>
                <a:lnTo>
                  <a:pt x="53051" y="45494"/>
                </a:lnTo>
                <a:lnTo>
                  <a:pt x="52752" y="45670"/>
                </a:lnTo>
                <a:lnTo>
                  <a:pt x="52575" y="45358"/>
                </a:lnTo>
                <a:lnTo>
                  <a:pt x="52874" y="45181"/>
                </a:lnTo>
                <a:close/>
                <a:moveTo>
                  <a:pt x="74954" y="45153"/>
                </a:moveTo>
                <a:cubicBezTo>
                  <a:pt x="74825" y="45153"/>
                  <a:pt x="74703" y="45270"/>
                  <a:pt x="74703" y="45412"/>
                </a:cubicBezTo>
                <a:cubicBezTo>
                  <a:pt x="74703" y="45548"/>
                  <a:pt x="74798" y="45657"/>
                  <a:pt x="74948" y="45670"/>
                </a:cubicBezTo>
                <a:cubicBezTo>
                  <a:pt x="74956" y="45671"/>
                  <a:pt x="74965" y="45671"/>
                  <a:pt x="74973" y="45671"/>
                </a:cubicBezTo>
                <a:cubicBezTo>
                  <a:pt x="75289" y="45671"/>
                  <a:pt x="75306" y="45180"/>
                  <a:pt x="74989" y="45154"/>
                </a:cubicBezTo>
                <a:lnTo>
                  <a:pt x="74975" y="45154"/>
                </a:lnTo>
                <a:cubicBezTo>
                  <a:pt x="74968" y="45153"/>
                  <a:pt x="74961" y="45153"/>
                  <a:pt x="74954" y="45153"/>
                </a:cubicBezTo>
                <a:close/>
                <a:moveTo>
                  <a:pt x="8563" y="45195"/>
                </a:moveTo>
                <a:lnTo>
                  <a:pt x="8753" y="45521"/>
                </a:lnTo>
                <a:lnTo>
                  <a:pt x="8400" y="45684"/>
                </a:lnTo>
                <a:lnTo>
                  <a:pt x="8223" y="45358"/>
                </a:lnTo>
                <a:lnTo>
                  <a:pt x="8563" y="45195"/>
                </a:lnTo>
                <a:close/>
                <a:moveTo>
                  <a:pt x="29373" y="45154"/>
                </a:moveTo>
                <a:lnTo>
                  <a:pt x="29590" y="45534"/>
                </a:lnTo>
                <a:lnTo>
                  <a:pt x="29169" y="45711"/>
                </a:lnTo>
                <a:lnTo>
                  <a:pt x="28979" y="45371"/>
                </a:lnTo>
                <a:lnTo>
                  <a:pt x="29373" y="45154"/>
                </a:lnTo>
                <a:close/>
                <a:moveTo>
                  <a:pt x="17575" y="45249"/>
                </a:moveTo>
                <a:cubicBezTo>
                  <a:pt x="17643" y="45358"/>
                  <a:pt x="17697" y="45453"/>
                  <a:pt x="17752" y="45562"/>
                </a:cubicBezTo>
                <a:lnTo>
                  <a:pt x="17439" y="45725"/>
                </a:lnTo>
                <a:lnTo>
                  <a:pt x="17276" y="45412"/>
                </a:lnTo>
                <a:lnTo>
                  <a:pt x="17575" y="45249"/>
                </a:lnTo>
                <a:close/>
                <a:moveTo>
                  <a:pt x="50155" y="45249"/>
                </a:moveTo>
                <a:lnTo>
                  <a:pt x="50319" y="45562"/>
                </a:lnTo>
                <a:lnTo>
                  <a:pt x="49979" y="45725"/>
                </a:lnTo>
                <a:lnTo>
                  <a:pt x="49816" y="45426"/>
                </a:lnTo>
                <a:lnTo>
                  <a:pt x="50155" y="45249"/>
                </a:lnTo>
                <a:close/>
                <a:moveTo>
                  <a:pt x="61899" y="45222"/>
                </a:moveTo>
                <a:lnTo>
                  <a:pt x="62089" y="45562"/>
                </a:lnTo>
                <a:lnTo>
                  <a:pt x="61763" y="45725"/>
                </a:lnTo>
                <a:cubicBezTo>
                  <a:pt x="61709" y="45616"/>
                  <a:pt x="61655" y="45507"/>
                  <a:pt x="61587" y="45385"/>
                </a:cubicBezTo>
                <a:lnTo>
                  <a:pt x="61899" y="45222"/>
                </a:lnTo>
                <a:close/>
                <a:moveTo>
                  <a:pt x="33357" y="44976"/>
                </a:moveTo>
                <a:cubicBezTo>
                  <a:pt x="33152" y="44976"/>
                  <a:pt x="32988" y="45135"/>
                  <a:pt x="32988" y="45344"/>
                </a:cubicBezTo>
                <a:cubicBezTo>
                  <a:pt x="32979" y="45578"/>
                  <a:pt x="33169" y="45734"/>
                  <a:pt x="33368" y="45734"/>
                </a:cubicBezTo>
                <a:cubicBezTo>
                  <a:pt x="33458" y="45734"/>
                  <a:pt x="33551" y="45702"/>
                  <a:pt x="33627" y="45630"/>
                </a:cubicBezTo>
                <a:cubicBezTo>
                  <a:pt x="33872" y="45399"/>
                  <a:pt x="33722" y="44991"/>
                  <a:pt x="33383" y="44977"/>
                </a:cubicBezTo>
                <a:cubicBezTo>
                  <a:pt x="33374" y="44977"/>
                  <a:pt x="33366" y="44976"/>
                  <a:pt x="33357" y="44976"/>
                </a:cubicBezTo>
                <a:close/>
                <a:moveTo>
                  <a:pt x="5804" y="45249"/>
                </a:moveTo>
                <a:lnTo>
                  <a:pt x="5981" y="45589"/>
                </a:lnTo>
                <a:lnTo>
                  <a:pt x="5682" y="45752"/>
                </a:lnTo>
                <a:lnTo>
                  <a:pt x="5505" y="45412"/>
                </a:lnTo>
                <a:lnTo>
                  <a:pt x="5804" y="45249"/>
                </a:lnTo>
                <a:close/>
                <a:moveTo>
                  <a:pt x="14856" y="45290"/>
                </a:moveTo>
                <a:lnTo>
                  <a:pt x="15033" y="45630"/>
                </a:lnTo>
                <a:lnTo>
                  <a:pt x="14693" y="45793"/>
                </a:lnTo>
                <a:lnTo>
                  <a:pt x="14517" y="45494"/>
                </a:lnTo>
                <a:lnTo>
                  <a:pt x="14856" y="45290"/>
                </a:lnTo>
                <a:close/>
                <a:moveTo>
                  <a:pt x="26614" y="45263"/>
                </a:moveTo>
                <a:lnTo>
                  <a:pt x="26790" y="45630"/>
                </a:lnTo>
                <a:lnTo>
                  <a:pt x="26464" y="45793"/>
                </a:lnTo>
                <a:lnTo>
                  <a:pt x="26274" y="45439"/>
                </a:lnTo>
                <a:lnTo>
                  <a:pt x="26614" y="45263"/>
                </a:lnTo>
                <a:close/>
                <a:moveTo>
                  <a:pt x="59167" y="45303"/>
                </a:moveTo>
                <a:lnTo>
                  <a:pt x="59357" y="45630"/>
                </a:lnTo>
                <a:lnTo>
                  <a:pt x="59031" y="45793"/>
                </a:lnTo>
                <a:lnTo>
                  <a:pt x="58855" y="45494"/>
                </a:lnTo>
                <a:lnTo>
                  <a:pt x="59167" y="45303"/>
                </a:lnTo>
                <a:close/>
                <a:moveTo>
                  <a:pt x="42385" y="45022"/>
                </a:moveTo>
                <a:cubicBezTo>
                  <a:pt x="42329" y="45022"/>
                  <a:pt x="42272" y="45033"/>
                  <a:pt x="42218" y="45059"/>
                </a:cubicBezTo>
                <a:cubicBezTo>
                  <a:pt x="42000" y="45167"/>
                  <a:pt x="41946" y="45439"/>
                  <a:pt x="42068" y="45630"/>
                </a:cubicBezTo>
                <a:cubicBezTo>
                  <a:pt x="42148" y="45742"/>
                  <a:pt x="42271" y="45802"/>
                  <a:pt x="42394" y="45802"/>
                </a:cubicBezTo>
                <a:cubicBezTo>
                  <a:pt x="42480" y="45802"/>
                  <a:pt x="42566" y="45773"/>
                  <a:pt x="42639" y="45711"/>
                </a:cubicBezTo>
                <a:cubicBezTo>
                  <a:pt x="42693" y="45657"/>
                  <a:pt x="42761" y="45589"/>
                  <a:pt x="42816" y="45521"/>
                </a:cubicBezTo>
                <a:lnTo>
                  <a:pt x="42816" y="45521"/>
                </a:lnTo>
                <a:lnTo>
                  <a:pt x="42802" y="45534"/>
                </a:lnTo>
                <a:cubicBezTo>
                  <a:pt x="42788" y="45439"/>
                  <a:pt x="42775" y="45344"/>
                  <a:pt x="42748" y="45263"/>
                </a:cubicBezTo>
                <a:cubicBezTo>
                  <a:pt x="42688" y="45113"/>
                  <a:pt x="42540" y="45022"/>
                  <a:pt x="42385" y="45022"/>
                </a:cubicBezTo>
                <a:close/>
                <a:moveTo>
                  <a:pt x="47410" y="45290"/>
                </a:moveTo>
                <a:lnTo>
                  <a:pt x="47614" y="45657"/>
                </a:lnTo>
                <a:lnTo>
                  <a:pt x="47260" y="45820"/>
                </a:lnTo>
                <a:lnTo>
                  <a:pt x="47070" y="45466"/>
                </a:lnTo>
                <a:lnTo>
                  <a:pt x="47410" y="45290"/>
                </a:lnTo>
                <a:close/>
                <a:moveTo>
                  <a:pt x="72255" y="45126"/>
                </a:moveTo>
                <a:cubicBezTo>
                  <a:pt x="72247" y="45126"/>
                  <a:pt x="72238" y="45126"/>
                  <a:pt x="72229" y="45127"/>
                </a:cubicBezTo>
                <a:cubicBezTo>
                  <a:pt x="71776" y="45140"/>
                  <a:pt x="71780" y="45821"/>
                  <a:pt x="72230" y="45821"/>
                </a:cubicBezTo>
                <a:cubicBezTo>
                  <a:pt x="72239" y="45821"/>
                  <a:pt x="72248" y="45820"/>
                  <a:pt x="72256" y="45820"/>
                </a:cubicBezTo>
                <a:cubicBezTo>
                  <a:pt x="72710" y="45807"/>
                  <a:pt x="72692" y="45126"/>
                  <a:pt x="72255" y="45126"/>
                </a:cubicBezTo>
                <a:close/>
                <a:moveTo>
                  <a:pt x="3085" y="45344"/>
                </a:moveTo>
                <a:lnTo>
                  <a:pt x="3262" y="45643"/>
                </a:lnTo>
                <a:lnTo>
                  <a:pt x="2922" y="45847"/>
                </a:lnTo>
                <a:lnTo>
                  <a:pt x="2746" y="45507"/>
                </a:lnTo>
                <a:lnTo>
                  <a:pt x="3085" y="45344"/>
                </a:lnTo>
                <a:close/>
                <a:moveTo>
                  <a:pt x="56421" y="45371"/>
                </a:moveTo>
                <a:lnTo>
                  <a:pt x="56598" y="45684"/>
                </a:lnTo>
                <a:lnTo>
                  <a:pt x="56286" y="45847"/>
                </a:lnTo>
                <a:lnTo>
                  <a:pt x="56109" y="45534"/>
                </a:lnTo>
                <a:lnTo>
                  <a:pt x="56421" y="45371"/>
                </a:lnTo>
                <a:close/>
                <a:moveTo>
                  <a:pt x="39701" y="45098"/>
                </a:moveTo>
                <a:cubicBezTo>
                  <a:pt x="39688" y="45098"/>
                  <a:pt x="39676" y="45098"/>
                  <a:pt x="39662" y="45099"/>
                </a:cubicBezTo>
                <a:cubicBezTo>
                  <a:pt x="39472" y="45099"/>
                  <a:pt x="39309" y="45249"/>
                  <a:pt x="39295" y="45453"/>
                </a:cubicBezTo>
                <a:cubicBezTo>
                  <a:pt x="39282" y="45670"/>
                  <a:pt x="39458" y="45847"/>
                  <a:pt x="39662" y="45847"/>
                </a:cubicBezTo>
                <a:cubicBezTo>
                  <a:pt x="39671" y="45847"/>
                  <a:pt x="39680" y="45848"/>
                  <a:pt x="39689" y="45848"/>
                </a:cubicBezTo>
                <a:cubicBezTo>
                  <a:pt x="40193" y="45848"/>
                  <a:pt x="40197" y="45098"/>
                  <a:pt x="39701" y="45098"/>
                </a:cubicBezTo>
                <a:close/>
                <a:moveTo>
                  <a:pt x="23882" y="45371"/>
                </a:moveTo>
                <a:lnTo>
                  <a:pt x="24058" y="45670"/>
                </a:lnTo>
                <a:lnTo>
                  <a:pt x="23719" y="45861"/>
                </a:lnTo>
                <a:lnTo>
                  <a:pt x="23542" y="45534"/>
                </a:lnTo>
                <a:lnTo>
                  <a:pt x="23882" y="45371"/>
                </a:lnTo>
                <a:close/>
                <a:moveTo>
                  <a:pt x="68206" y="45303"/>
                </a:moveTo>
                <a:cubicBezTo>
                  <a:pt x="68288" y="45426"/>
                  <a:pt x="68369" y="45548"/>
                  <a:pt x="68437" y="45670"/>
                </a:cubicBezTo>
                <a:lnTo>
                  <a:pt x="68043" y="45861"/>
                </a:lnTo>
                <a:lnTo>
                  <a:pt x="67866" y="45494"/>
                </a:lnTo>
                <a:lnTo>
                  <a:pt x="68206" y="45303"/>
                </a:lnTo>
                <a:close/>
                <a:moveTo>
                  <a:pt x="75804" y="45439"/>
                </a:moveTo>
                <a:cubicBezTo>
                  <a:pt x="75682" y="45439"/>
                  <a:pt x="75587" y="45521"/>
                  <a:pt x="75573" y="45643"/>
                </a:cubicBezTo>
                <a:lnTo>
                  <a:pt x="75587" y="45643"/>
                </a:lnTo>
                <a:cubicBezTo>
                  <a:pt x="75573" y="45765"/>
                  <a:pt x="75668" y="45861"/>
                  <a:pt x="75790" y="45874"/>
                </a:cubicBezTo>
                <a:cubicBezTo>
                  <a:pt x="75899" y="45874"/>
                  <a:pt x="75994" y="45779"/>
                  <a:pt x="76008" y="45670"/>
                </a:cubicBezTo>
                <a:cubicBezTo>
                  <a:pt x="76008" y="45548"/>
                  <a:pt x="75926" y="45453"/>
                  <a:pt x="75804" y="45439"/>
                </a:cubicBezTo>
                <a:close/>
                <a:moveTo>
                  <a:pt x="12097" y="45371"/>
                </a:moveTo>
                <a:lnTo>
                  <a:pt x="12301" y="45711"/>
                </a:lnTo>
                <a:lnTo>
                  <a:pt x="11961" y="45888"/>
                </a:lnTo>
                <a:lnTo>
                  <a:pt x="11798" y="45548"/>
                </a:lnTo>
                <a:lnTo>
                  <a:pt x="12097" y="45371"/>
                </a:lnTo>
                <a:close/>
                <a:moveTo>
                  <a:pt x="36934" y="45167"/>
                </a:moveTo>
                <a:cubicBezTo>
                  <a:pt x="36727" y="45167"/>
                  <a:pt x="36564" y="45338"/>
                  <a:pt x="36577" y="45534"/>
                </a:cubicBezTo>
                <a:cubicBezTo>
                  <a:pt x="36577" y="45738"/>
                  <a:pt x="36740" y="45901"/>
                  <a:pt x="36930" y="45901"/>
                </a:cubicBezTo>
                <a:cubicBezTo>
                  <a:pt x="36938" y="45902"/>
                  <a:pt x="36946" y="45902"/>
                  <a:pt x="36954" y="45902"/>
                </a:cubicBezTo>
                <a:cubicBezTo>
                  <a:pt x="37160" y="45902"/>
                  <a:pt x="37324" y="45731"/>
                  <a:pt x="37324" y="45534"/>
                </a:cubicBezTo>
                <a:cubicBezTo>
                  <a:pt x="37324" y="45331"/>
                  <a:pt x="37161" y="45167"/>
                  <a:pt x="36957" y="45167"/>
                </a:cubicBezTo>
                <a:cubicBezTo>
                  <a:pt x="36949" y="45167"/>
                  <a:pt x="36942" y="45167"/>
                  <a:pt x="36934" y="45167"/>
                </a:cubicBezTo>
                <a:close/>
                <a:moveTo>
                  <a:pt x="53689" y="45426"/>
                </a:moveTo>
                <a:lnTo>
                  <a:pt x="53880" y="45738"/>
                </a:lnTo>
                <a:lnTo>
                  <a:pt x="53554" y="45915"/>
                </a:lnTo>
                <a:lnTo>
                  <a:pt x="53390" y="45616"/>
                </a:lnTo>
                <a:lnTo>
                  <a:pt x="53689" y="45426"/>
                </a:lnTo>
                <a:close/>
                <a:moveTo>
                  <a:pt x="9379" y="45439"/>
                </a:moveTo>
                <a:lnTo>
                  <a:pt x="9555" y="45765"/>
                </a:lnTo>
                <a:lnTo>
                  <a:pt x="9216" y="45929"/>
                </a:lnTo>
                <a:lnTo>
                  <a:pt x="9012" y="45602"/>
                </a:lnTo>
                <a:lnTo>
                  <a:pt x="9379" y="45439"/>
                </a:lnTo>
                <a:close/>
                <a:moveTo>
                  <a:pt x="21136" y="45426"/>
                </a:moveTo>
                <a:lnTo>
                  <a:pt x="21299" y="45752"/>
                </a:lnTo>
                <a:lnTo>
                  <a:pt x="20986" y="45929"/>
                </a:lnTo>
                <a:lnTo>
                  <a:pt x="20823" y="45602"/>
                </a:lnTo>
                <a:lnTo>
                  <a:pt x="21136" y="45426"/>
                </a:lnTo>
                <a:close/>
                <a:moveTo>
                  <a:pt x="65474" y="45399"/>
                </a:moveTo>
                <a:lnTo>
                  <a:pt x="65664" y="45738"/>
                </a:lnTo>
                <a:lnTo>
                  <a:pt x="65311" y="45942"/>
                </a:lnTo>
                <a:cubicBezTo>
                  <a:pt x="65256" y="45820"/>
                  <a:pt x="65202" y="45698"/>
                  <a:pt x="65148" y="45562"/>
                </a:cubicBezTo>
                <a:lnTo>
                  <a:pt x="65474" y="45399"/>
                </a:lnTo>
                <a:close/>
                <a:moveTo>
                  <a:pt x="18404" y="45480"/>
                </a:moveTo>
                <a:lnTo>
                  <a:pt x="18581" y="45793"/>
                </a:lnTo>
                <a:lnTo>
                  <a:pt x="18268" y="45956"/>
                </a:lnTo>
                <a:lnTo>
                  <a:pt x="18091" y="45643"/>
                </a:lnTo>
                <a:lnTo>
                  <a:pt x="18404" y="45480"/>
                </a:lnTo>
                <a:close/>
                <a:moveTo>
                  <a:pt x="62715" y="45494"/>
                </a:moveTo>
                <a:lnTo>
                  <a:pt x="62891" y="45806"/>
                </a:lnTo>
                <a:lnTo>
                  <a:pt x="62579" y="45969"/>
                </a:lnTo>
                <a:lnTo>
                  <a:pt x="62402" y="45657"/>
                </a:lnTo>
                <a:lnTo>
                  <a:pt x="62715" y="45494"/>
                </a:lnTo>
                <a:close/>
                <a:moveTo>
                  <a:pt x="69266" y="45956"/>
                </a:moveTo>
                <a:cubicBezTo>
                  <a:pt x="69275" y="45960"/>
                  <a:pt x="69284" y="45965"/>
                  <a:pt x="69293" y="45969"/>
                </a:cubicBezTo>
                <a:cubicBezTo>
                  <a:pt x="69290" y="45966"/>
                  <a:pt x="69287" y="45963"/>
                  <a:pt x="69283" y="45960"/>
                </a:cubicBezTo>
                <a:lnTo>
                  <a:pt x="69283" y="45960"/>
                </a:lnTo>
                <a:cubicBezTo>
                  <a:pt x="69277" y="45959"/>
                  <a:pt x="69272" y="45957"/>
                  <a:pt x="69266" y="45956"/>
                </a:cubicBezTo>
                <a:close/>
                <a:moveTo>
                  <a:pt x="69476" y="45161"/>
                </a:moveTo>
                <a:cubicBezTo>
                  <a:pt x="69380" y="45161"/>
                  <a:pt x="69286" y="45197"/>
                  <a:pt x="69212" y="45263"/>
                </a:cubicBezTo>
                <a:cubicBezTo>
                  <a:pt x="69185" y="45290"/>
                  <a:pt x="69130" y="45317"/>
                  <a:pt x="69089" y="45344"/>
                </a:cubicBezTo>
                <a:lnTo>
                  <a:pt x="69103" y="45344"/>
                </a:lnTo>
                <a:cubicBezTo>
                  <a:pt x="69050" y="45557"/>
                  <a:pt x="69114" y="45797"/>
                  <a:pt x="69283" y="45960"/>
                </a:cubicBezTo>
                <a:lnTo>
                  <a:pt x="69283" y="45960"/>
                </a:lnTo>
                <a:cubicBezTo>
                  <a:pt x="69323" y="45968"/>
                  <a:pt x="69363" y="45972"/>
                  <a:pt x="69403" y="45972"/>
                </a:cubicBezTo>
                <a:cubicBezTo>
                  <a:pt x="69580" y="45972"/>
                  <a:pt x="69756" y="45892"/>
                  <a:pt x="69864" y="45752"/>
                </a:cubicBezTo>
                <a:cubicBezTo>
                  <a:pt x="69864" y="45711"/>
                  <a:pt x="69878" y="45670"/>
                  <a:pt x="69878" y="45630"/>
                </a:cubicBezTo>
                <a:cubicBezTo>
                  <a:pt x="69919" y="45453"/>
                  <a:pt x="69823" y="45276"/>
                  <a:pt x="69660" y="45208"/>
                </a:cubicBezTo>
                <a:cubicBezTo>
                  <a:pt x="69601" y="45176"/>
                  <a:pt x="69538" y="45161"/>
                  <a:pt x="69476" y="45161"/>
                </a:cubicBezTo>
                <a:close/>
                <a:moveTo>
                  <a:pt x="50971" y="45494"/>
                </a:moveTo>
                <a:cubicBezTo>
                  <a:pt x="51039" y="45630"/>
                  <a:pt x="51080" y="45711"/>
                  <a:pt x="51148" y="45833"/>
                </a:cubicBezTo>
                <a:lnTo>
                  <a:pt x="50808" y="45997"/>
                </a:lnTo>
                <a:lnTo>
                  <a:pt x="50645" y="45657"/>
                </a:lnTo>
                <a:lnTo>
                  <a:pt x="50971" y="45494"/>
                </a:lnTo>
                <a:close/>
                <a:moveTo>
                  <a:pt x="6633" y="45534"/>
                </a:moveTo>
                <a:lnTo>
                  <a:pt x="6810" y="45833"/>
                </a:lnTo>
                <a:lnTo>
                  <a:pt x="6497" y="46010"/>
                </a:lnTo>
                <a:lnTo>
                  <a:pt x="6320" y="45684"/>
                </a:lnTo>
                <a:lnTo>
                  <a:pt x="6633" y="45534"/>
                </a:lnTo>
                <a:close/>
                <a:moveTo>
                  <a:pt x="27443" y="45534"/>
                </a:moveTo>
                <a:lnTo>
                  <a:pt x="27633" y="45874"/>
                </a:lnTo>
                <a:lnTo>
                  <a:pt x="27293" y="46037"/>
                </a:lnTo>
                <a:lnTo>
                  <a:pt x="27103" y="45711"/>
                </a:lnTo>
                <a:lnTo>
                  <a:pt x="27443" y="45534"/>
                </a:lnTo>
                <a:close/>
                <a:moveTo>
                  <a:pt x="34202" y="45232"/>
                </a:moveTo>
                <a:cubicBezTo>
                  <a:pt x="33922" y="45232"/>
                  <a:pt x="33648" y="45556"/>
                  <a:pt x="33886" y="45861"/>
                </a:cubicBezTo>
                <a:cubicBezTo>
                  <a:pt x="33940" y="45929"/>
                  <a:pt x="33994" y="45983"/>
                  <a:pt x="34062" y="46037"/>
                </a:cubicBezTo>
                <a:lnTo>
                  <a:pt x="34062" y="46024"/>
                </a:lnTo>
                <a:cubicBezTo>
                  <a:pt x="34157" y="46010"/>
                  <a:pt x="34266" y="45997"/>
                  <a:pt x="34361" y="45969"/>
                </a:cubicBezTo>
                <a:cubicBezTo>
                  <a:pt x="34565" y="45888"/>
                  <a:pt x="34647" y="45630"/>
                  <a:pt x="34524" y="45439"/>
                </a:cubicBezTo>
                <a:cubicBezTo>
                  <a:pt x="34443" y="45292"/>
                  <a:pt x="34322" y="45232"/>
                  <a:pt x="34202" y="45232"/>
                </a:cubicBezTo>
                <a:close/>
                <a:moveTo>
                  <a:pt x="59996" y="45548"/>
                </a:moveTo>
                <a:lnTo>
                  <a:pt x="60187" y="45861"/>
                </a:lnTo>
                <a:lnTo>
                  <a:pt x="59860" y="46037"/>
                </a:lnTo>
                <a:lnTo>
                  <a:pt x="59684" y="45711"/>
                </a:lnTo>
                <a:lnTo>
                  <a:pt x="59996" y="45548"/>
                </a:lnTo>
                <a:close/>
                <a:moveTo>
                  <a:pt x="3915" y="45589"/>
                </a:moveTo>
                <a:lnTo>
                  <a:pt x="4078" y="45901"/>
                </a:lnTo>
                <a:lnTo>
                  <a:pt x="3765" y="46065"/>
                </a:lnTo>
                <a:lnTo>
                  <a:pt x="3588" y="45752"/>
                </a:lnTo>
                <a:lnTo>
                  <a:pt x="3915" y="45589"/>
                </a:lnTo>
                <a:close/>
                <a:moveTo>
                  <a:pt x="15686" y="45562"/>
                </a:moveTo>
                <a:lnTo>
                  <a:pt x="15862" y="45888"/>
                </a:lnTo>
                <a:lnTo>
                  <a:pt x="15522" y="46065"/>
                </a:lnTo>
                <a:lnTo>
                  <a:pt x="15359" y="45738"/>
                </a:lnTo>
                <a:lnTo>
                  <a:pt x="15686" y="45562"/>
                </a:lnTo>
                <a:close/>
                <a:moveTo>
                  <a:pt x="48212" y="45548"/>
                </a:moveTo>
                <a:lnTo>
                  <a:pt x="48402" y="45888"/>
                </a:lnTo>
                <a:lnTo>
                  <a:pt x="48089" y="46065"/>
                </a:lnTo>
                <a:lnTo>
                  <a:pt x="47872" y="45725"/>
                </a:lnTo>
                <a:lnTo>
                  <a:pt x="48212" y="45548"/>
                </a:lnTo>
                <a:close/>
                <a:moveTo>
                  <a:pt x="73084" y="45425"/>
                </a:moveTo>
                <a:cubicBezTo>
                  <a:pt x="73075" y="45425"/>
                  <a:pt x="73067" y="45425"/>
                  <a:pt x="73058" y="45426"/>
                </a:cubicBezTo>
                <a:cubicBezTo>
                  <a:pt x="72651" y="45439"/>
                  <a:pt x="72637" y="46037"/>
                  <a:pt x="73045" y="46078"/>
                </a:cubicBezTo>
                <a:cubicBezTo>
                  <a:pt x="73058" y="46079"/>
                  <a:pt x="73071" y="46080"/>
                  <a:pt x="73083" y="46080"/>
                </a:cubicBezTo>
                <a:cubicBezTo>
                  <a:pt x="73512" y="46080"/>
                  <a:pt x="73508" y="45425"/>
                  <a:pt x="73084" y="45425"/>
                </a:cubicBezTo>
                <a:close/>
                <a:moveTo>
                  <a:pt x="24711" y="45616"/>
                </a:moveTo>
                <a:lnTo>
                  <a:pt x="24901" y="45929"/>
                </a:lnTo>
                <a:lnTo>
                  <a:pt x="24561" y="46092"/>
                </a:lnTo>
                <a:lnTo>
                  <a:pt x="24398" y="45793"/>
                </a:lnTo>
                <a:lnTo>
                  <a:pt x="24711" y="45616"/>
                </a:lnTo>
                <a:close/>
                <a:moveTo>
                  <a:pt x="57278" y="45575"/>
                </a:moveTo>
                <a:lnTo>
                  <a:pt x="57455" y="45915"/>
                </a:lnTo>
                <a:lnTo>
                  <a:pt x="57101" y="46092"/>
                </a:lnTo>
                <a:lnTo>
                  <a:pt x="56938" y="45793"/>
                </a:lnTo>
                <a:lnTo>
                  <a:pt x="57278" y="45575"/>
                </a:lnTo>
                <a:close/>
                <a:moveTo>
                  <a:pt x="40497" y="45326"/>
                </a:moveTo>
                <a:cubicBezTo>
                  <a:pt x="40477" y="45326"/>
                  <a:pt x="40457" y="45327"/>
                  <a:pt x="40437" y="45331"/>
                </a:cubicBezTo>
                <a:cubicBezTo>
                  <a:pt x="40274" y="45358"/>
                  <a:pt x="40152" y="45466"/>
                  <a:pt x="40111" y="45630"/>
                </a:cubicBezTo>
                <a:cubicBezTo>
                  <a:pt x="40042" y="45896"/>
                  <a:pt x="40266" y="46112"/>
                  <a:pt x="40503" y="46112"/>
                </a:cubicBezTo>
                <a:cubicBezTo>
                  <a:pt x="40593" y="46112"/>
                  <a:pt x="40685" y="46081"/>
                  <a:pt x="40763" y="46010"/>
                </a:cubicBezTo>
                <a:cubicBezTo>
                  <a:pt x="40818" y="45942"/>
                  <a:pt x="40872" y="45874"/>
                  <a:pt x="40940" y="45806"/>
                </a:cubicBezTo>
                <a:lnTo>
                  <a:pt x="40940" y="45806"/>
                </a:lnTo>
                <a:lnTo>
                  <a:pt x="40926" y="45820"/>
                </a:lnTo>
                <a:cubicBezTo>
                  <a:pt x="40913" y="45725"/>
                  <a:pt x="40886" y="45643"/>
                  <a:pt x="40845" y="45562"/>
                </a:cubicBezTo>
                <a:cubicBezTo>
                  <a:pt x="40785" y="45417"/>
                  <a:pt x="40650" y="45326"/>
                  <a:pt x="40497" y="45326"/>
                </a:cubicBezTo>
                <a:close/>
                <a:moveTo>
                  <a:pt x="1169" y="45643"/>
                </a:moveTo>
                <a:lnTo>
                  <a:pt x="1318" y="45956"/>
                </a:lnTo>
                <a:lnTo>
                  <a:pt x="1006" y="46119"/>
                </a:lnTo>
                <a:lnTo>
                  <a:pt x="843" y="45806"/>
                </a:lnTo>
                <a:lnTo>
                  <a:pt x="1169" y="45643"/>
                </a:lnTo>
                <a:close/>
                <a:moveTo>
                  <a:pt x="12926" y="45630"/>
                </a:moveTo>
                <a:lnTo>
                  <a:pt x="13103" y="45969"/>
                </a:lnTo>
                <a:lnTo>
                  <a:pt x="12804" y="46132"/>
                </a:lnTo>
                <a:lnTo>
                  <a:pt x="12600" y="45793"/>
                </a:lnTo>
                <a:lnTo>
                  <a:pt x="12926" y="45630"/>
                </a:lnTo>
                <a:close/>
                <a:moveTo>
                  <a:pt x="45507" y="45602"/>
                </a:moveTo>
                <a:lnTo>
                  <a:pt x="45684" y="45969"/>
                </a:lnTo>
                <a:lnTo>
                  <a:pt x="45371" y="46132"/>
                </a:lnTo>
                <a:lnTo>
                  <a:pt x="45167" y="45806"/>
                </a:lnTo>
                <a:lnTo>
                  <a:pt x="45507" y="45602"/>
                </a:lnTo>
                <a:close/>
                <a:moveTo>
                  <a:pt x="21952" y="45684"/>
                </a:moveTo>
                <a:lnTo>
                  <a:pt x="22128" y="45997"/>
                </a:lnTo>
                <a:lnTo>
                  <a:pt x="21816" y="46160"/>
                </a:lnTo>
                <a:lnTo>
                  <a:pt x="21639" y="45861"/>
                </a:lnTo>
                <a:lnTo>
                  <a:pt x="21952" y="45684"/>
                </a:lnTo>
                <a:close/>
                <a:moveTo>
                  <a:pt x="66317" y="45657"/>
                </a:moveTo>
                <a:lnTo>
                  <a:pt x="66507" y="45997"/>
                </a:lnTo>
                <a:lnTo>
                  <a:pt x="66154" y="46160"/>
                </a:lnTo>
                <a:cubicBezTo>
                  <a:pt x="66099" y="46065"/>
                  <a:pt x="66045" y="45956"/>
                  <a:pt x="65990" y="45847"/>
                </a:cubicBezTo>
                <a:lnTo>
                  <a:pt x="66317" y="45657"/>
                </a:lnTo>
                <a:close/>
                <a:moveTo>
                  <a:pt x="76613" y="45791"/>
                </a:moveTo>
                <a:cubicBezTo>
                  <a:pt x="76611" y="45791"/>
                  <a:pt x="76608" y="45792"/>
                  <a:pt x="76606" y="45793"/>
                </a:cubicBezTo>
                <a:cubicBezTo>
                  <a:pt x="76552" y="45820"/>
                  <a:pt x="76470" y="45888"/>
                  <a:pt x="76470" y="45942"/>
                </a:cubicBezTo>
                <a:cubicBezTo>
                  <a:pt x="76456" y="45997"/>
                  <a:pt x="76538" y="46051"/>
                  <a:pt x="76633" y="46160"/>
                </a:cubicBezTo>
                <a:cubicBezTo>
                  <a:pt x="76701" y="46037"/>
                  <a:pt x="76756" y="45969"/>
                  <a:pt x="76756" y="45915"/>
                </a:cubicBezTo>
                <a:lnTo>
                  <a:pt x="76742" y="45915"/>
                </a:lnTo>
                <a:cubicBezTo>
                  <a:pt x="76742" y="45865"/>
                  <a:pt x="76649" y="45791"/>
                  <a:pt x="76613" y="45791"/>
                </a:cubicBezTo>
                <a:close/>
                <a:moveTo>
                  <a:pt x="10208" y="45711"/>
                </a:moveTo>
                <a:lnTo>
                  <a:pt x="10385" y="46010"/>
                </a:lnTo>
                <a:lnTo>
                  <a:pt x="10045" y="46187"/>
                </a:lnTo>
                <a:lnTo>
                  <a:pt x="9868" y="45874"/>
                </a:lnTo>
                <a:lnTo>
                  <a:pt x="10208" y="45711"/>
                </a:lnTo>
                <a:close/>
                <a:moveTo>
                  <a:pt x="37777" y="45427"/>
                </a:moveTo>
                <a:cubicBezTo>
                  <a:pt x="37720" y="45427"/>
                  <a:pt x="37663" y="45440"/>
                  <a:pt x="37610" y="45466"/>
                </a:cubicBezTo>
                <a:cubicBezTo>
                  <a:pt x="37392" y="45562"/>
                  <a:pt x="37324" y="45833"/>
                  <a:pt x="37460" y="46024"/>
                </a:cubicBezTo>
                <a:cubicBezTo>
                  <a:pt x="37501" y="46092"/>
                  <a:pt x="37555" y="46146"/>
                  <a:pt x="37610" y="46200"/>
                </a:cubicBezTo>
                <a:lnTo>
                  <a:pt x="37610" y="46200"/>
                </a:lnTo>
                <a:cubicBezTo>
                  <a:pt x="37702" y="46199"/>
                  <a:pt x="37805" y="46186"/>
                  <a:pt x="37895" y="46173"/>
                </a:cubicBezTo>
                <a:cubicBezTo>
                  <a:pt x="38113" y="46105"/>
                  <a:pt x="38221" y="45874"/>
                  <a:pt x="38140" y="45670"/>
                </a:cubicBezTo>
                <a:cubicBezTo>
                  <a:pt x="38071" y="45513"/>
                  <a:pt x="37925" y="45427"/>
                  <a:pt x="37777" y="45427"/>
                </a:cubicBezTo>
                <a:close/>
                <a:moveTo>
                  <a:pt x="37610" y="46200"/>
                </a:moveTo>
                <a:cubicBezTo>
                  <a:pt x="37605" y="46200"/>
                  <a:pt x="37601" y="46200"/>
                  <a:pt x="37596" y="46200"/>
                </a:cubicBezTo>
                <a:lnTo>
                  <a:pt x="37610" y="46200"/>
                </a:lnTo>
                <a:cubicBezTo>
                  <a:pt x="37610" y="46200"/>
                  <a:pt x="37610" y="46200"/>
                  <a:pt x="37610" y="46200"/>
                </a:cubicBezTo>
                <a:close/>
                <a:moveTo>
                  <a:pt x="54519" y="45684"/>
                </a:moveTo>
                <a:lnTo>
                  <a:pt x="54695" y="46024"/>
                </a:lnTo>
                <a:lnTo>
                  <a:pt x="54396" y="46200"/>
                </a:lnTo>
                <a:lnTo>
                  <a:pt x="54220" y="45861"/>
                </a:lnTo>
                <a:lnTo>
                  <a:pt x="54519" y="45684"/>
                </a:lnTo>
                <a:close/>
                <a:moveTo>
                  <a:pt x="70321" y="45424"/>
                </a:moveTo>
                <a:cubicBezTo>
                  <a:pt x="70215" y="45424"/>
                  <a:pt x="70111" y="45469"/>
                  <a:pt x="70041" y="45548"/>
                </a:cubicBezTo>
                <a:cubicBezTo>
                  <a:pt x="69987" y="45616"/>
                  <a:pt x="69932" y="45684"/>
                  <a:pt x="69878" y="45752"/>
                </a:cubicBezTo>
                <a:cubicBezTo>
                  <a:pt x="69905" y="45820"/>
                  <a:pt x="69932" y="45888"/>
                  <a:pt x="69973" y="45956"/>
                </a:cubicBezTo>
                <a:cubicBezTo>
                  <a:pt x="70037" y="46109"/>
                  <a:pt x="70172" y="46202"/>
                  <a:pt x="70323" y="46202"/>
                </a:cubicBezTo>
                <a:cubicBezTo>
                  <a:pt x="70333" y="46202"/>
                  <a:pt x="70343" y="46201"/>
                  <a:pt x="70354" y="46200"/>
                </a:cubicBezTo>
                <a:cubicBezTo>
                  <a:pt x="70530" y="46173"/>
                  <a:pt x="70666" y="46051"/>
                  <a:pt x="70693" y="45888"/>
                </a:cubicBezTo>
                <a:cubicBezTo>
                  <a:pt x="70734" y="45711"/>
                  <a:pt x="70653" y="45534"/>
                  <a:pt x="70489" y="45466"/>
                </a:cubicBezTo>
                <a:cubicBezTo>
                  <a:pt x="70437" y="45438"/>
                  <a:pt x="70378" y="45424"/>
                  <a:pt x="70321" y="45424"/>
                </a:cubicBezTo>
                <a:close/>
                <a:moveTo>
                  <a:pt x="31031" y="45684"/>
                </a:moveTo>
                <a:lnTo>
                  <a:pt x="31221" y="46037"/>
                </a:lnTo>
                <a:lnTo>
                  <a:pt x="30841" y="46214"/>
                </a:lnTo>
                <a:lnTo>
                  <a:pt x="30610" y="45874"/>
                </a:lnTo>
                <a:lnTo>
                  <a:pt x="31031" y="45684"/>
                </a:lnTo>
                <a:close/>
                <a:moveTo>
                  <a:pt x="63544" y="45738"/>
                </a:moveTo>
                <a:lnTo>
                  <a:pt x="63721" y="46051"/>
                </a:lnTo>
                <a:lnTo>
                  <a:pt x="63408" y="46214"/>
                </a:lnTo>
                <a:cubicBezTo>
                  <a:pt x="63354" y="46119"/>
                  <a:pt x="63299" y="46024"/>
                  <a:pt x="63231" y="45915"/>
                </a:cubicBezTo>
                <a:lnTo>
                  <a:pt x="63544" y="45738"/>
                </a:lnTo>
                <a:close/>
                <a:moveTo>
                  <a:pt x="7462" y="45779"/>
                </a:moveTo>
                <a:lnTo>
                  <a:pt x="7625" y="46078"/>
                </a:lnTo>
                <a:lnTo>
                  <a:pt x="7326" y="46255"/>
                </a:lnTo>
                <a:lnTo>
                  <a:pt x="7136" y="45942"/>
                </a:lnTo>
                <a:lnTo>
                  <a:pt x="7462" y="45779"/>
                </a:lnTo>
                <a:close/>
                <a:moveTo>
                  <a:pt x="19233" y="45738"/>
                </a:moveTo>
                <a:lnTo>
                  <a:pt x="19410" y="46078"/>
                </a:lnTo>
                <a:lnTo>
                  <a:pt x="19097" y="46255"/>
                </a:lnTo>
                <a:lnTo>
                  <a:pt x="18934" y="45915"/>
                </a:lnTo>
                <a:lnTo>
                  <a:pt x="19233" y="45738"/>
                </a:lnTo>
                <a:close/>
                <a:moveTo>
                  <a:pt x="51800" y="45779"/>
                </a:moveTo>
                <a:lnTo>
                  <a:pt x="51963" y="46078"/>
                </a:lnTo>
                <a:lnTo>
                  <a:pt x="51623" y="46255"/>
                </a:lnTo>
                <a:lnTo>
                  <a:pt x="51460" y="45942"/>
                </a:lnTo>
                <a:lnTo>
                  <a:pt x="51800" y="45779"/>
                </a:lnTo>
                <a:close/>
                <a:moveTo>
                  <a:pt x="60825" y="45793"/>
                </a:moveTo>
                <a:lnTo>
                  <a:pt x="61002" y="46105"/>
                </a:lnTo>
                <a:lnTo>
                  <a:pt x="60689" y="46268"/>
                </a:lnTo>
                <a:lnTo>
                  <a:pt x="60513" y="45969"/>
                </a:lnTo>
                <a:lnTo>
                  <a:pt x="60825" y="45793"/>
                </a:lnTo>
                <a:close/>
                <a:moveTo>
                  <a:pt x="28258" y="45765"/>
                </a:moveTo>
                <a:lnTo>
                  <a:pt x="28449" y="46119"/>
                </a:lnTo>
                <a:lnTo>
                  <a:pt x="28109" y="46282"/>
                </a:lnTo>
                <a:lnTo>
                  <a:pt x="27932" y="45969"/>
                </a:lnTo>
                <a:lnTo>
                  <a:pt x="28258" y="45765"/>
                </a:lnTo>
                <a:close/>
                <a:moveTo>
                  <a:pt x="73901" y="45698"/>
                </a:moveTo>
                <a:lnTo>
                  <a:pt x="73901" y="45711"/>
                </a:lnTo>
                <a:cubicBezTo>
                  <a:pt x="73507" y="45711"/>
                  <a:pt x="73507" y="46296"/>
                  <a:pt x="73901" y="46296"/>
                </a:cubicBezTo>
                <a:cubicBezTo>
                  <a:pt x="74051" y="46296"/>
                  <a:pt x="74187" y="46160"/>
                  <a:pt x="74187" y="45997"/>
                </a:cubicBezTo>
                <a:cubicBezTo>
                  <a:pt x="74187" y="45833"/>
                  <a:pt x="74064" y="45711"/>
                  <a:pt x="73901" y="45698"/>
                </a:cubicBezTo>
                <a:close/>
                <a:moveTo>
                  <a:pt x="16515" y="45833"/>
                </a:moveTo>
                <a:cubicBezTo>
                  <a:pt x="16569" y="45929"/>
                  <a:pt x="16623" y="46024"/>
                  <a:pt x="16678" y="46132"/>
                </a:cubicBezTo>
                <a:lnTo>
                  <a:pt x="16338" y="46309"/>
                </a:lnTo>
                <a:lnTo>
                  <a:pt x="16175" y="46010"/>
                </a:lnTo>
                <a:lnTo>
                  <a:pt x="16515" y="45833"/>
                </a:lnTo>
                <a:close/>
                <a:moveTo>
                  <a:pt x="49054" y="45820"/>
                </a:moveTo>
                <a:lnTo>
                  <a:pt x="49218" y="46132"/>
                </a:lnTo>
                <a:lnTo>
                  <a:pt x="48919" y="46309"/>
                </a:lnTo>
                <a:lnTo>
                  <a:pt x="48728" y="45997"/>
                </a:lnTo>
                <a:lnTo>
                  <a:pt x="49054" y="45820"/>
                </a:lnTo>
                <a:close/>
                <a:moveTo>
                  <a:pt x="4730" y="45820"/>
                </a:moveTo>
                <a:lnTo>
                  <a:pt x="4934" y="46160"/>
                </a:lnTo>
                <a:lnTo>
                  <a:pt x="4594" y="46336"/>
                </a:lnTo>
                <a:lnTo>
                  <a:pt x="4418" y="45983"/>
                </a:lnTo>
                <a:lnTo>
                  <a:pt x="4730" y="45820"/>
                </a:lnTo>
                <a:close/>
                <a:moveTo>
                  <a:pt x="25540" y="45847"/>
                </a:moveTo>
                <a:lnTo>
                  <a:pt x="25730" y="46173"/>
                </a:lnTo>
                <a:lnTo>
                  <a:pt x="25404" y="46336"/>
                </a:lnTo>
                <a:lnTo>
                  <a:pt x="25227" y="46037"/>
                </a:lnTo>
                <a:lnTo>
                  <a:pt x="25540" y="45847"/>
                </a:lnTo>
                <a:close/>
                <a:moveTo>
                  <a:pt x="13769" y="45888"/>
                </a:moveTo>
                <a:lnTo>
                  <a:pt x="13932" y="46200"/>
                </a:lnTo>
                <a:lnTo>
                  <a:pt x="13619" y="46377"/>
                </a:lnTo>
                <a:lnTo>
                  <a:pt x="13443" y="46065"/>
                </a:lnTo>
                <a:lnTo>
                  <a:pt x="13769" y="45888"/>
                </a:lnTo>
                <a:close/>
                <a:moveTo>
                  <a:pt x="46322" y="45874"/>
                </a:moveTo>
                <a:lnTo>
                  <a:pt x="46513" y="46200"/>
                </a:lnTo>
                <a:lnTo>
                  <a:pt x="46187" y="46377"/>
                </a:lnTo>
                <a:lnTo>
                  <a:pt x="45996" y="46051"/>
                </a:lnTo>
                <a:lnTo>
                  <a:pt x="46322" y="45874"/>
                </a:lnTo>
                <a:close/>
                <a:moveTo>
                  <a:pt x="58093" y="45874"/>
                </a:moveTo>
                <a:lnTo>
                  <a:pt x="58270" y="46200"/>
                </a:lnTo>
                <a:lnTo>
                  <a:pt x="57944" y="46377"/>
                </a:lnTo>
                <a:lnTo>
                  <a:pt x="57767" y="46037"/>
                </a:lnTo>
                <a:lnTo>
                  <a:pt x="58093" y="45874"/>
                </a:lnTo>
                <a:close/>
                <a:moveTo>
                  <a:pt x="1985" y="45888"/>
                </a:moveTo>
                <a:lnTo>
                  <a:pt x="2161" y="46228"/>
                </a:lnTo>
                <a:lnTo>
                  <a:pt x="1862" y="46391"/>
                </a:lnTo>
                <a:lnTo>
                  <a:pt x="1672" y="46051"/>
                </a:lnTo>
                <a:lnTo>
                  <a:pt x="1985" y="45888"/>
                </a:lnTo>
                <a:close/>
                <a:moveTo>
                  <a:pt x="11037" y="45956"/>
                </a:moveTo>
                <a:lnTo>
                  <a:pt x="11214" y="46255"/>
                </a:lnTo>
                <a:lnTo>
                  <a:pt x="10874" y="46418"/>
                </a:lnTo>
                <a:lnTo>
                  <a:pt x="10697" y="46119"/>
                </a:lnTo>
                <a:lnTo>
                  <a:pt x="11037" y="45956"/>
                </a:lnTo>
                <a:close/>
                <a:moveTo>
                  <a:pt x="22781" y="45915"/>
                </a:moveTo>
                <a:lnTo>
                  <a:pt x="22957" y="46255"/>
                </a:lnTo>
                <a:lnTo>
                  <a:pt x="22658" y="46432"/>
                </a:lnTo>
                <a:lnTo>
                  <a:pt x="22482" y="46092"/>
                </a:lnTo>
                <a:lnTo>
                  <a:pt x="22781" y="45915"/>
                </a:lnTo>
                <a:close/>
                <a:moveTo>
                  <a:pt x="55361" y="45956"/>
                </a:moveTo>
                <a:lnTo>
                  <a:pt x="55524" y="46268"/>
                </a:lnTo>
                <a:lnTo>
                  <a:pt x="55212" y="46432"/>
                </a:lnTo>
                <a:lnTo>
                  <a:pt x="55035" y="46119"/>
                </a:lnTo>
                <a:lnTo>
                  <a:pt x="55361" y="45956"/>
                </a:lnTo>
                <a:close/>
                <a:moveTo>
                  <a:pt x="67132" y="45901"/>
                </a:moveTo>
                <a:lnTo>
                  <a:pt x="67336" y="46241"/>
                </a:lnTo>
                <a:lnTo>
                  <a:pt x="66983" y="46432"/>
                </a:lnTo>
                <a:lnTo>
                  <a:pt x="66806" y="46078"/>
                </a:lnTo>
                <a:lnTo>
                  <a:pt x="67132" y="45901"/>
                </a:lnTo>
                <a:close/>
                <a:moveTo>
                  <a:pt x="71152" y="45683"/>
                </a:moveTo>
                <a:cubicBezTo>
                  <a:pt x="71144" y="45683"/>
                  <a:pt x="71136" y="45683"/>
                  <a:pt x="71128" y="45684"/>
                </a:cubicBezTo>
                <a:cubicBezTo>
                  <a:pt x="70924" y="45698"/>
                  <a:pt x="70761" y="45861"/>
                  <a:pt x="70761" y="46065"/>
                </a:cubicBezTo>
                <a:cubicBezTo>
                  <a:pt x="70775" y="46268"/>
                  <a:pt x="70952" y="46432"/>
                  <a:pt x="71156" y="46432"/>
                </a:cubicBezTo>
                <a:cubicBezTo>
                  <a:pt x="71359" y="46418"/>
                  <a:pt x="71509" y="46255"/>
                  <a:pt x="71509" y="46051"/>
                </a:cubicBezTo>
                <a:cubicBezTo>
                  <a:pt x="71509" y="45842"/>
                  <a:pt x="71346" y="45683"/>
                  <a:pt x="71152" y="45683"/>
                </a:cubicBezTo>
                <a:close/>
                <a:moveTo>
                  <a:pt x="43577" y="45901"/>
                </a:moveTo>
                <a:lnTo>
                  <a:pt x="43808" y="46296"/>
                </a:lnTo>
                <a:lnTo>
                  <a:pt x="43441" y="46459"/>
                </a:lnTo>
                <a:lnTo>
                  <a:pt x="43237" y="46105"/>
                </a:lnTo>
                <a:lnTo>
                  <a:pt x="43577" y="45901"/>
                </a:lnTo>
                <a:close/>
                <a:moveTo>
                  <a:pt x="64373" y="45983"/>
                </a:moveTo>
                <a:lnTo>
                  <a:pt x="64550" y="46296"/>
                </a:lnTo>
                <a:lnTo>
                  <a:pt x="64237" y="46472"/>
                </a:lnTo>
                <a:lnTo>
                  <a:pt x="64060" y="46160"/>
                </a:lnTo>
                <a:lnTo>
                  <a:pt x="64373" y="45983"/>
                </a:lnTo>
                <a:close/>
                <a:moveTo>
                  <a:pt x="74703" y="45969"/>
                </a:moveTo>
                <a:cubicBezTo>
                  <a:pt x="74567" y="45983"/>
                  <a:pt x="74472" y="46092"/>
                  <a:pt x="74458" y="46228"/>
                </a:cubicBezTo>
                <a:cubicBezTo>
                  <a:pt x="74449" y="46382"/>
                  <a:pt x="74574" y="46488"/>
                  <a:pt x="74707" y="46488"/>
                </a:cubicBezTo>
                <a:cubicBezTo>
                  <a:pt x="74772" y="46488"/>
                  <a:pt x="74840" y="46463"/>
                  <a:pt x="74893" y="46404"/>
                </a:cubicBezTo>
                <a:cubicBezTo>
                  <a:pt x="75056" y="46241"/>
                  <a:pt x="74934" y="45969"/>
                  <a:pt x="74703" y="45969"/>
                </a:cubicBezTo>
                <a:close/>
                <a:moveTo>
                  <a:pt x="20062" y="46010"/>
                </a:moveTo>
                <a:lnTo>
                  <a:pt x="20225" y="46323"/>
                </a:lnTo>
                <a:lnTo>
                  <a:pt x="19926" y="46499"/>
                </a:lnTo>
                <a:lnTo>
                  <a:pt x="19736" y="46187"/>
                </a:lnTo>
                <a:lnTo>
                  <a:pt x="20062" y="46010"/>
                </a:lnTo>
                <a:close/>
                <a:moveTo>
                  <a:pt x="52629" y="46024"/>
                </a:moveTo>
                <a:lnTo>
                  <a:pt x="52792" y="46336"/>
                </a:lnTo>
                <a:lnTo>
                  <a:pt x="52453" y="46499"/>
                </a:lnTo>
                <a:lnTo>
                  <a:pt x="52289" y="46187"/>
                </a:lnTo>
                <a:lnTo>
                  <a:pt x="52629" y="46024"/>
                </a:lnTo>
                <a:close/>
                <a:moveTo>
                  <a:pt x="29087" y="46010"/>
                </a:moveTo>
                <a:lnTo>
                  <a:pt x="29278" y="46350"/>
                </a:lnTo>
                <a:lnTo>
                  <a:pt x="28938" y="46527"/>
                </a:lnTo>
                <a:lnTo>
                  <a:pt x="28761" y="46200"/>
                </a:lnTo>
                <a:lnTo>
                  <a:pt x="29087" y="46010"/>
                </a:lnTo>
                <a:close/>
                <a:moveTo>
                  <a:pt x="8278" y="46024"/>
                </a:moveTo>
                <a:lnTo>
                  <a:pt x="8468" y="46364"/>
                </a:lnTo>
                <a:lnTo>
                  <a:pt x="8155" y="46540"/>
                </a:lnTo>
                <a:lnTo>
                  <a:pt x="7979" y="46200"/>
                </a:lnTo>
                <a:lnTo>
                  <a:pt x="8278" y="46024"/>
                </a:lnTo>
                <a:close/>
                <a:moveTo>
                  <a:pt x="17344" y="46078"/>
                </a:moveTo>
                <a:lnTo>
                  <a:pt x="17507" y="46377"/>
                </a:lnTo>
                <a:lnTo>
                  <a:pt x="17167" y="46554"/>
                </a:lnTo>
                <a:lnTo>
                  <a:pt x="17004" y="46241"/>
                </a:lnTo>
                <a:lnTo>
                  <a:pt x="17344" y="46078"/>
                </a:lnTo>
                <a:close/>
                <a:moveTo>
                  <a:pt x="49870" y="46078"/>
                </a:moveTo>
                <a:lnTo>
                  <a:pt x="50060" y="46377"/>
                </a:lnTo>
                <a:lnTo>
                  <a:pt x="49748" y="46554"/>
                </a:lnTo>
                <a:lnTo>
                  <a:pt x="49557" y="46241"/>
                </a:lnTo>
                <a:lnTo>
                  <a:pt x="49870" y="46078"/>
                </a:lnTo>
                <a:close/>
                <a:moveTo>
                  <a:pt x="61641" y="46037"/>
                </a:moveTo>
                <a:lnTo>
                  <a:pt x="61818" y="46377"/>
                </a:lnTo>
                <a:lnTo>
                  <a:pt x="61519" y="46554"/>
                </a:lnTo>
                <a:lnTo>
                  <a:pt x="61342" y="46214"/>
                </a:lnTo>
                <a:lnTo>
                  <a:pt x="61641" y="46037"/>
                </a:lnTo>
                <a:close/>
                <a:moveTo>
                  <a:pt x="5559" y="46078"/>
                </a:moveTo>
                <a:lnTo>
                  <a:pt x="5750" y="46418"/>
                </a:lnTo>
                <a:lnTo>
                  <a:pt x="5437" y="46581"/>
                </a:lnTo>
                <a:lnTo>
                  <a:pt x="5219" y="46241"/>
                </a:lnTo>
                <a:lnTo>
                  <a:pt x="5559" y="46078"/>
                </a:lnTo>
                <a:close/>
                <a:moveTo>
                  <a:pt x="26369" y="46105"/>
                </a:moveTo>
                <a:lnTo>
                  <a:pt x="26532" y="46445"/>
                </a:lnTo>
                <a:lnTo>
                  <a:pt x="26233" y="46608"/>
                </a:lnTo>
                <a:lnTo>
                  <a:pt x="26056" y="46268"/>
                </a:lnTo>
                <a:lnTo>
                  <a:pt x="26369" y="46105"/>
                </a:lnTo>
                <a:close/>
                <a:moveTo>
                  <a:pt x="14585" y="46132"/>
                </a:moveTo>
                <a:lnTo>
                  <a:pt x="14761" y="46445"/>
                </a:lnTo>
                <a:lnTo>
                  <a:pt x="14449" y="46622"/>
                </a:lnTo>
                <a:lnTo>
                  <a:pt x="14272" y="46309"/>
                </a:lnTo>
                <a:lnTo>
                  <a:pt x="14585" y="46132"/>
                </a:lnTo>
                <a:close/>
                <a:moveTo>
                  <a:pt x="47152" y="46132"/>
                </a:moveTo>
                <a:lnTo>
                  <a:pt x="47328" y="46472"/>
                </a:lnTo>
                <a:lnTo>
                  <a:pt x="47029" y="46622"/>
                </a:lnTo>
                <a:lnTo>
                  <a:pt x="46839" y="46282"/>
                </a:lnTo>
                <a:lnTo>
                  <a:pt x="47152" y="46132"/>
                </a:lnTo>
                <a:close/>
                <a:moveTo>
                  <a:pt x="58936" y="46146"/>
                </a:moveTo>
                <a:lnTo>
                  <a:pt x="59113" y="46445"/>
                </a:lnTo>
                <a:lnTo>
                  <a:pt x="58773" y="46622"/>
                </a:lnTo>
                <a:lnTo>
                  <a:pt x="58596" y="46309"/>
                </a:lnTo>
                <a:lnTo>
                  <a:pt x="58936" y="46146"/>
                </a:lnTo>
                <a:close/>
                <a:moveTo>
                  <a:pt x="2827" y="46132"/>
                </a:moveTo>
                <a:lnTo>
                  <a:pt x="3018" y="46472"/>
                </a:lnTo>
                <a:lnTo>
                  <a:pt x="2678" y="46635"/>
                </a:lnTo>
                <a:lnTo>
                  <a:pt x="2501" y="46350"/>
                </a:lnTo>
                <a:lnTo>
                  <a:pt x="2827" y="46132"/>
                </a:lnTo>
                <a:close/>
                <a:moveTo>
                  <a:pt x="71958" y="45969"/>
                </a:moveTo>
                <a:cubicBezTo>
                  <a:pt x="71522" y="45969"/>
                  <a:pt x="71504" y="46622"/>
                  <a:pt x="71957" y="46649"/>
                </a:cubicBezTo>
                <a:cubicBezTo>
                  <a:pt x="71962" y="46649"/>
                  <a:pt x="71966" y="46649"/>
                  <a:pt x="71971" y="46649"/>
                </a:cubicBezTo>
                <a:cubicBezTo>
                  <a:pt x="72406" y="46649"/>
                  <a:pt x="72429" y="45983"/>
                  <a:pt x="71985" y="45969"/>
                </a:cubicBezTo>
                <a:cubicBezTo>
                  <a:pt x="71976" y="45969"/>
                  <a:pt x="71967" y="45969"/>
                  <a:pt x="71958" y="45969"/>
                </a:cubicBezTo>
                <a:close/>
                <a:moveTo>
                  <a:pt x="23637" y="46160"/>
                </a:moveTo>
                <a:lnTo>
                  <a:pt x="23800" y="46499"/>
                </a:lnTo>
                <a:lnTo>
                  <a:pt x="23460" y="46676"/>
                </a:lnTo>
                <a:lnTo>
                  <a:pt x="23297" y="46364"/>
                </a:lnTo>
                <a:lnTo>
                  <a:pt x="23637" y="46160"/>
                </a:lnTo>
                <a:close/>
                <a:moveTo>
                  <a:pt x="56177" y="46200"/>
                </a:moveTo>
                <a:lnTo>
                  <a:pt x="56354" y="46499"/>
                </a:lnTo>
                <a:lnTo>
                  <a:pt x="56041" y="46676"/>
                </a:lnTo>
                <a:lnTo>
                  <a:pt x="55864" y="46364"/>
                </a:lnTo>
                <a:lnTo>
                  <a:pt x="56177" y="46200"/>
                </a:lnTo>
                <a:close/>
                <a:moveTo>
                  <a:pt x="67975" y="46119"/>
                </a:moveTo>
                <a:lnTo>
                  <a:pt x="68165" y="46486"/>
                </a:lnTo>
                <a:lnTo>
                  <a:pt x="67798" y="46690"/>
                </a:lnTo>
                <a:lnTo>
                  <a:pt x="67635" y="46336"/>
                </a:lnTo>
                <a:lnTo>
                  <a:pt x="67975" y="46119"/>
                </a:lnTo>
                <a:close/>
                <a:moveTo>
                  <a:pt x="75532" y="46268"/>
                </a:moveTo>
                <a:cubicBezTo>
                  <a:pt x="75274" y="46296"/>
                  <a:pt x="75288" y="46676"/>
                  <a:pt x="75559" y="46690"/>
                </a:cubicBezTo>
                <a:cubicBezTo>
                  <a:pt x="75668" y="46676"/>
                  <a:pt x="75763" y="46581"/>
                  <a:pt x="75763" y="46472"/>
                </a:cubicBezTo>
                <a:cubicBezTo>
                  <a:pt x="75750" y="46364"/>
                  <a:pt x="75655" y="46268"/>
                  <a:pt x="75532" y="46268"/>
                </a:cubicBezTo>
                <a:close/>
                <a:moveTo>
                  <a:pt x="44433" y="46146"/>
                </a:moveTo>
                <a:lnTo>
                  <a:pt x="44610" y="46540"/>
                </a:lnTo>
                <a:lnTo>
                  <a:pt x="44270" y="46703"/>
                </a:lnTo>
                <a:lnTo>
                  <a:pt x="44039" y="46364"/>
                </a:lnTo>
                <a:lnTo>
                  <a:pt x="44433" y="46146"/>
                </a:lnTo>
                <a:close/>
                <a:moveTo>
                  <a:pt x="11866" y="46200"/>
                </a:moveTo>
                <a:lnTo>
                  <a:pt x="12029" y="46540"/>
                </a:lnTo>
                <a:lnTo>
                  <a:pt x="11689" y="46731"/>
                </a:lnTo>
                <a:lnTo>
                  <a:pt x="11526" y="46364"/>
                </a:lnTo>
                <a:lnTo>
                  <a:pt x="11866" y="46200"/>
                </a:lnTo>
                <a:close/>
                <a:moveTo>
                  <a:pt x="65229" y="46173"/>
                </a:moveTo>
                <a:lnTo>
                  <a:pt x="65406" y="46554"/>
                </a:lnTo>
                <a:lnTo>
                  <a:pt x="65066" y="46731"/>
                </a:lnTo>
                <a:lnTo>
                  <a:pt x="64889" y="46404"/>
                </a:lnTo>
                <a:lnTo>
                  <a:pt x="65229" y="46173"/>
                </a:lnTo>
                <a:close/>
                <a:moveTo>
                  <a:pt x="20878" y="46255"/>
                </a:moveTo>
                <a:lnTo>
                  <a:pt x="21068" y="46567"/>
                </a:lnTo>
                <a:lnTo>
                  <a:pt x="20755" y="46744"/>
                </a:lnTo>
                <a:lnTo>
                  <a:pt x="20565" y="46432"/>
                </a:lnTo>
                <a:lnTo>
                  <a:pt x="20878" y="46255"/>
                </a:lnTo>
                <a:close/>
                <a:moveTo>
                  <a:pt x="32676" y="46173"/>
                </a:moveTo>
                <a:lnTo>
                  <a:pt x="32866" y="46540"/>
                </a:lnTo>
                <a:lnTo>
                  <a:pt x="32499" y="46744"/>
                </a:lnTo>
                <a:lnTo>
                  <a:pt x="32268" y="46377"/>
                </a:lnTo>
                <a:lnTo>
                  <a:pt x="32676" y="46173"/>
                </a:lnTo>
                <a:close/>
                <a:moveTo>
                  <a:pt x="9107" y="46282"/>
                </a:moveTo>
                <a:lnTo>
                  <a:pt x="9297" y="46595"/>
                </a:lnTo>
                <a:lnTo>
                  <a:pt x="8957" y="46771"/>
                </a:lnTo>
                <a:lnTo>
                  <a:pt x="8808" y="46459"/>
                </a:lnTo>
                <a:lnTo>
                  <a:pt x="9107" y="46282"/>
                </a:lnTo>
                <a:close/>
                <a:moveTo>
                  <a:pt x="41701" y="46241"/>
                </a:moveTo>
                <a:lnTo>
                  <a:pt x="41891" y="46608"/>
                </a:lnTo>
                <a:lnTo>
                  <a:pt x="41552" y="46771"/>
                </a:lnTo>
                <a:lnTo>
                  <a:pt x="41334" y="46432"/>
                </a:lnTo>
                <a:lnTo>
                  <a:pt x="41701" y="46241"/>
                </a:lnTo>
                <a:close/>
                <a:moveTo>
                  <a:pt x="53458" y="46255"/>
                </a:moveTo>
                <a:cubicBezTo>
                  <a:pt x="53513" y="46364"/>
                  <a:pt x="53567" y="46459"/>
                  <a:pt x="53621" y="46567"/>
                </a:cubicBezTo>
                <a:lnTo>
                  <a:pt x="53295" y="46771"/>
                </a:lnTo>
                <a:cubicBezTo>
                  <a:pt x="53241" y="46663"/>
                  <a:pt x="53187" y="46554"/>
                  <a:pt x="53119" y="46432"/>
                </a:cubicBezTo>
                <a:lnTo>
                  <a:pt x="53458" y="46255"/>
                </a:lnTo>
                <a:close/>
                <a:moveTo>
                  <a:pt x="18159" y="46323"/>
                </a:moveTo>
                <a:lnTo>
                  <a:pt x="18336" y="46622"/>
                </a:lnTo>
                <a:lnTo>
                  <a:pt x="17996" y="46799"/>
                </a:lnTo>
                <a:lnTo>
                  <a:pt x="17819" y="46486"/>
                </a:lnTo>
                <a:lnTo>
                  <a:pt x="18159" y="46323"/>
                </a:lnTo>
                <a:close/>
                <a:moveTo>
                  <a:pt x="29917" y="46255"/>
                </a:moveTo>
                <a:lnTo>
                  <a:pt x="30080" y="46649"/>
                </a:lnTo>
                <a:lnTo>
                  <a:pt x="29767" y="46799"/>
                </a:lnTo>
                <a:lnTo>
                  <a:pt x="29590" y="46459"/>
                </a:lnTo>
                <a:lnTo>
                  <a:pt x="29917" y="46255"/>
                </a:lnTo>
                <a:close/>
                <a:moveTo>
                  <a:pt x="62484" y="46323"/>
                </a:moveTo>
                <a:lnTo>
                  <a:pt x="62647" y="46635"/>
                </a:lnTo>
                <a:lnTo>
                  <a:pt x="62348" y="46812"/>
                </a:lnTo>
                <a:lnTo>
                  <a:pt x="62171" y="46499"/>
                </a:lnTo>
                <a:lnTo>
                  <a:pt x="62484" y="46323"/>
                </a:lnTo>
                <a:close/>
                <a:moveTo>
                  <a:pt x="6388" y="46350"/>
                </a:moveTo>
                <a:lnTo>
                  <a:pt x="6565" y="46663"/>
                </a:lnTo>
                <a:lnTo>
                  <a:pt x="6239" y="46826"/>
                </a:lnTo>
                <a:lnTo>
                  <a:pt x="6076" y="46513"/>
                </a:lnTo>
                <a:lnTo>
                  <a:pt x="6388" y="46350"/>
                </a:lnTo>
                <a:close/>
                <a:moveTo>
                  <a:pt x="50699" y="46323"/>
                </a:moveTo>
                <a:lnTo>
                  <a:pt x="50876" y="46676"/>
                </a:lnTo>
                <a:lnTo>
                  <a:pt x="50563" y="46826"/>
                </a:lnTo>
                <a:lnTo>
                  <a:pt x="50387" y="46486"/>
                </a:lnTo>
                <a:lnTo>
                  <a:pt x="50699" y="46323"/>
                </a:lnTo>
                <a:close/>
                <a:moveTo>
                  <a:pt x="38983" y="46282"/>
                </a:moveTo>
                <a:cubicBezTo>
                  <a:pt x="39037" y="46391"/>
                  <a:pt x="39105" y="46540"/>
                  <a:pt x="39173" y="46663"/>
                </a:cubicBezTo>
                <a:lnTo>
                  <a:pt x="38792" y="46839"/>
                </a:lnTo>
                <a:cubicBezTo>
                  <a:pt x="38711" y="46717"/>
                  <a:pt x="38629" y="46595"/>
                  <a:pt x="38561" y="46499"/>
                </a:cubicBezTo>
                <a:lnTo>
                  <a:pt x="38983" y="46282"/>
                </a:lnTo>
                <a:close/>
                <a:moveTo>
                  <a:pt x="27185" y="46364"/>
                </a:moveTo>
                <a:cubicBezTo>
                  <a:pt x="27253" y="46472"/>
                  <a:pt x="27293" y="46567"/>
                  <a:pt x="27361" y="46676"/>
                </a:cubicBezTo>
                <a:lnTo>
                  <a:pt x="27049" y="46853"/>
                </a:lnTo>
                <a:lnTo>
                  <a:pt x="26858" y="46540"/>
                </a:lnTo>
                <a:lnTo>
                  <a:pt x="27185" y="46364"/>
                </a:lnTo>
                <a:close/>
                <a:moveTo>
                  <a:pt x="59752" y="46391"/>
                </a:moveTo>
                <a:lnTo>
                  <a:pt x="59928" y="46676"/>
                </a:lnTo>
                <a:lnTo>
                  <a:pt x="59588" y="46866"/>
                </a:lnTo>
                <a:lnTo>
                  <a:pt x="59412" y="46554"/>
                </a:lnTo>
                <a:lnTo>
                  <a:pt x="59752" y="46391"/>
                </a:lnTo>
                <a:close/>
                <a:moveTo>
                  <a:pt x="76361" y="46567"/>
                </a:moveTo>
                <a:cubicBezTo>
                  <a:pt x="76293" y="46663"/>
                  <a:pt x="76239" y="46703"/>
                  <a:pt x="76239" y="46758"/>
                </a:cubicBezTo>
                <a:cubicBezTo>
                  <a:pt x="76217" y="46824"/>
                  <a:pt x="76276" y="46891"/>
                  <a:pt x="76343" y="46891"/>
                </a:cubicBezTo>
                <a:cubicBezTo>
                  <a:pt x="76358" y="46891"/>
                  <a:pt x="76374" y="46888"/>
                  <a:pt x="76389" y="46880"/>
                </a:cubicBezTo>
                <a:cubicBezTo>
                  <a:pt x="76443" y="46853"/>
                  <a:pt x="76484" y="46799"/>
                  <a:pt x="76497" y="46744"/>
                </a:cubicBezTo>
                <a:cubicBezTo>
                  <a:pt x="76497" y="46690"/>
                  <a:pt x="76429" y="46649"/>
                  <a:pt x="76361" y="46567"/>
                </a:cubicBezTo>
                <a:close/>
                <a:moveTo>
                  <a:pt x="3670" y="46418"/>
                </a:moveTo>
                <a:lnTo>
                  <a:pt x="3847" y="46731"/>
                </a:lnTo>
                <a:lnTo>
                  <a:pt x="3493" y="46894"/>
                </a:lnTo>
                <a:lnTo>
                  <a:pt x="3330" y="46595"/>
                </a:lnTo>
                <a:lnTo>
                  <a:pt x="3670" y="46418"/>
                </a:lnTo>
                <a:close/>
                <a:moveTo>
                  <a:pt x="15414" y="46391"/>
                </a:moveTo>
                <a:cubicBezTo>
                  <a:pt x="15468" y="46499"/>
                  <a:pt x="15522" y="46622"/>
                  <a:pt x="15590" y="46731"/>
                </a:cubicBezTo>
                <a:lnTo>
                  <a:pt x="15278" y="46894"/>
                </a:lnTo>
                <a:lnTo>
                  <a:pt x="15101" y="46554"/>
                </a:lnTo>
                <a:lnTo>
                  <a:pt x="15414" y="46391"/>
                </a:lnTo>
                <a:close/>
                <a:moveTo>
                  <a:pt x="47981" y="46404"/>
                </a:moveTo>
                <a:lnTo>
                  <a:pt x="48157" y="46731"/>
                </a:lnTo>
                <a:lnTo>
                  <a:pt x="47845" y="46894"/>
                </a:lnTo>
                <a:lnTo>
                  <a:pt x="47668" y="46595"/>
                </a:lnTo>
                <a:lnTo>
                  <a:pt x="47981" y="46404"/>
                </a:lnTo>
                <a:close/>
                <a:moveTo>
                  <a:pt x="72776" y="46254"/>
                </a:moveTo>
                <a:cubicBezTo>
                  <a:pt x="72597" y="46254"/>
                  <a:pt x="72461" y="46398"/>
                  <a:pt x="72474" y="46567"/>
                </a:cubicBezTo>
                <a:cubicBezTo>
                  <a:pt x="72461" y="46750"/>
                  <a:pt x="72598" y="46895"/>
                  <a:pt x="72776" y="46895"/>
                </a:cubicBezTo>
                <a:cubicBezTo>
                  <a:pt x="72784" y="46895"/>
                  <a:pt x="72792" y="46894"/>
                  <a:pt x="72800" y="46894"/>
                </a:cubicBezTo>
                <a:cubicBezTo>
                  <a:pt x="73194" y="46866"/>
                  <a:pt x="73194" y="46282"/>
                  <a:pt x="72800" y="46255"/>
                </a:cubicBezTo>
                <a:cubicBezTo>
                  <a:pt x="72792" y="46254"/>
                  <a:pt x="72784" y="46254"/>
                  <a:pt x="72776" y="46254"/>
                </a:cubicBezTo>
                <a:close/>
                <a:moveTo>
                  <a:pt x="24466" y="46445"/>
                </a:moveTo>
                <a:lnTo>
                  <a:pt x="24629" y="46758"/>
                </a:lnTo>
                <a:lnTo>
                  <a:pt x="24289" y="46921"/>
                </a:lnTo>
                <a:lnTo>
                  <a:pt x="24113" y="46608"/>
                </a:lnTo>
                <a:lnTo>
                  <a:pt x="24466" y="46445"/>
                </a:lnTo>
                <a:close/>
                <a:moveTo>
                  <a:pt x="57006" y="46445"/>
                </a:moveTo>
                <a:lnTo>
                  <a:pt x="57183" y="46758"/>
                </a:lnTo>
                <a:lnTo>
                  <a:pt x="56870" y="46934"/>
                </a:lnTo>
                <a:lnTo>
                  <a:pt x="56693" y="46608"/>
                </a:lnTo>
                <a:lnTo>
                  <a:pt x="57006" y="46445"/>
                </a:lnTo>
                <a:close/>
                <a:moveTo>
                  <a:pt x="45276" y="46472"/>
                </a:moveTo>
                <a:cubicBezTo>
                  <a:pt x="45330" y="46581"/>
                  <a:pt x="45385" y="46676"/>
                  <a:pt x="45439" y="46785"/>
                </a:cubicBezTo>
                <a:lnTo>
                  <a:pt x="45099" y="46948"/>
                </a:lnTo>
                <a:lnTo>
                  <a:pt x="44936" y="46635"/>
                </a:lnTo>
                <a:lnTo>
                  <a:pt x="45276" y="46472"/>
                </a:lnTo>
                <a:close/>
                <a:moveTo>
                  <a:pt x="12682" y="46472"/>
                </a:moveTo>
                <a:lnTo>
                  <a:pt x="12858" y="46785"/>
                </a:lnTo>
                <a:lnTo>
                  <a:pt x="12546" y="46962"/>
                </a:lnTo>
                <a:lnTo>
                  <a:pt x="12383" y="46649"/>
                </a:lnTo>
                <a:lnTo>
                  <a:pt x="12682" y="46472"/>
                </a:lnTo>
                <a:close/>
                <a:moveTo>
                  <a:pt x="924" y="46472"/>
                </a:moveTo>
                <a:lnTo>
                  <a:pt x="1115" y="46812"/>
                </a:lnTo>
                <a:lnTo>
                  <a:pt x="775" y="46989"/>
                </a:lnTo>
                <a:lnTo>
                  <a:pt x="612" y="46649"/>
                </a:lnTo>
                <a:lnTo>
                  <a:pt x="924" y="46472"/>
                </a:lnTo>
                <a:close/>
                <a:moveTo>
                  <a:pt x="21720" y="46499"/>
                </a:moveTo>
                <a:lnTo>
                  <a:pt x="21884" y="46812"/>
                </a:lnTo>
                <a:lnTo>
                  <a:pt x="21571" y="46989"/>
                </a:lnTo>
                <a:lnTo>
                  <a:pt x="21394" y="46676"/>
                </a:lnTo>
                <a:lnTo>
                  <a:pt x="21720" y="46499"/>
                </a:lnTo>
                <a:close/>
                <a:moveTo>
                  <a:pt x="33491" y="46418"/>
                </a:moveTo>
                <a:lnTo>
                  <a:pt x="33668" y="46812"/>
                </a:lnTo>
                <a:lnTo>
                  <a:pt x="33355" y="46989"/>
                </a:lnTo>
                <a:cubicBezTo>
                  <a:pt x="33287" y="46866"/>
                  <a:pt x="33206" y="46744"/>
                  <a:pt x="33138" y="46622"/>
                </a:cubicBezTo>
                <a:lnTo>
                  <a:pt x="33491" y="46418"/>
                </a:lnTo>
                <a:close/>
                <a:moveTo>
                  <a:pt x="54274" y="46513"/>
                </a:moveTo>
                <a:lnTo>
                  <a:pt x="54464" y="46853"/>
                </a:lnTo>
                <a:lnTo>
                  <a:pt x="54152" y="47002"/>
                </a:lnTo>
                <a:lnTo>
                  <a:pt x="53961" y="46663"/>
                </a:lnTo>
                <a:lnTo>
                  <a:pt x="54274" y="46513"/>
                </a:lnTo>
                <a:close/>
                <a:moveTo>
                  <a:pt x="66058" y="46499"/>
                </a:moveTo>
                <a:lnTo>
                  <a:pt x="66235" y="46826"/>
                </a:lnTo>
                <a:lnTo>
                  <a:pt x="65882" y="47002"/>
                </a:lnTo>
                <a:lnTo>
                  <a:pt x="65705" y="46676"/>
                </a:lnTo>
                <a:lnTo>
                  <a:pt x="66058" y="46499"/>
                </a:lnTo>
                <a:close/>
                <a:moveTo>
                  <a:pt x="9936" y="46527"/>
                </a:moveTo>
                <a:lnTo>
                  <a:pt x="10113" y="46839"/>
                </a:lnTo>
                <a:lnTo>
                  <a:pt x="9800" y="47016"/>
                </a:lnTo>
                <a:lnTo>
                  <a:pt x="9623" y="46703"/>
                </a:lnTo>
                <a:lnTo>
                  <a:pt x="9936" y="46527"/>
                </a:lnTo>
                <a:close/>
                <a:moveTo>
                  <a:pt x="42503" y="46499"/>
                </a:moveTo>
                <a:lnTo>
                  <a:pt x="42693" y="46839"/>
                </a:lnTo>
                <a:lnTo>
                  <a:pt x="42354" y="47016"/>
                </a:lnTo>
                <a:lnTo>
                  <a:pt x="42177" y="46690"/>
                </a:lnTo>
                <a:lnTo>
                  <a:pt x="42503" y="46499"/>
                </a:lnTo>
                <a:close/>
                <a:moveTo>
                  <a:pt x="70068" y="46255"/>
                </a:moveTo>
                <a:cubicBezTo>
                  <a:pt x="69578" y="46255"/>
                  <a:pt x="69556" y="47003"/>
                  <a:pt x="70055" y="47016"/>
                </a:cubicBezTo>
                <a:cubicBezTo>
                  <a:pt x="70059" y="47016"/>
                  <a:pt x="70063" y="47016"/>
                  <a:pt x="70068" y="47016"/>
                </a:cubicBezTo>
                <a:cubicBezTo>
                  <a:pt x="70558" y="47016"/>
                  <a:pt x="70580" y="46268"/>
                  <a:pt x="70082" y="46255"/>
                </a:cubicBezTo>
                <a:cubicBezTo>
                  <a:pt x="70077" y="46255"/>
                  <a:pt x="70073" y="46255"/>
                  <a:pt x="70068" y="46255"/>
                </a:cubicBezTo>
                <a:close/>
                <a:moveTo>
                  <a:pt x="63299" y="46554"/>
                </a:moveTo>
                <a:cubicBezTo>
                  <a:pt x="63354" y="46649"/>
                  <a:pt x="63408" y="46744"/>
                  <a:pt x="63462" y="46853"/>
                </a:cubicBezTo>
                <a:lnTo>
                  <a:pt x="63160" y="47037"/>
                </a:lnTo>
                <a:lnTo>
                  <a:pt x="63160" y="47037"/>
                </a:lnTo>
                <a:cubicBezTo>
                  <a:pt x="63106" y="46917"/>
                  <a:pt x="63040" y="46824"/>
                  <a:pt x="62973" y="46731"/>
                </a:cubicBezTo>
                <a:lnTo>
                  <a:pt x="63299" y="46554"/>
                </a:lnTo>
                <a:close/>
                <a:moveTo>
                  <a:pt x="30746" y="46540"/>
                </a:moveTo>
                <a:lnTo>
                  <a:pt x="30922" y="46880"/>
                </a:lnTo>
                <a:lnTo>
                  <a:pt x="30596" y="47043"/>
                </a:lnTo>
                <a:lnTo>
                  <a:pt x="30406" y="46717"/>
                </a:lnTo>
                <a:lnTo>
                  <a:pt x="30746" y="46540"/>
                </a:lnTo>
                <a:close/>
                <a:moveTo>
                  <a:pt x="7218" y="46595"/>
                </a:moveTo>
                <a:lnTo>
                  <a:pt x="7394" y="46907"/>
                </a:lnTo>
                <a:lnTo>
                  <a:pt x="7068" y="47070"/>
                </a:lnTo>
                <a:lnTo>
                  <a:pt x="6905" y="46771"/>
                </a:lnTo>
                <a:lnTo>
                  <a:pt x="7218" y="46595"/>
                </a:lnTo>
                <a:close/>
                <a:moveTo>
                  <a:pt x="18988" y="46554"/>
                </a:moveTo>
                <a:lnTo>
                  <a:pt x="19152" y="46894"/>
                </a:lnTo>
                <a:lnTo>
                  <a:pt x="18812" y="47070"/>
                </a:lnTo>
                <a:lnTo>
                  <a:pt x="18649" y="46731"/>
                </a:lnTo>
                <a:lnTo>
                  <a:pt x="18988" y="46554"/>
                </a:lnTo>
                <a:close/>
                <a:moveTo>
                  <a:pt x="51528" y="46595"/>
                </a:moveTo>
                <a:lnTo>
                  <a:pt x="51705" y="46907"/>
                </a:lnTo>
                <a:lnTo>
                  <a:pt x="51392" y="47084"/>
                </a:lnTo>
                <a:lnTo>
                  <a:pt x="51216" y="46758"/>
                </a:lnTo>
                <a:lnTo>
                  <a:pt x="51528" y="46595"/>
                </a:lnTo>
                <a:close/>
                <a:moveTo>
                  <a:pt x="60581" y="46622"/>
                </a:moveTo>
                <a:cubicBezTo>
                  <a:pt x="60635" y="46731"/>
                  <a:pt x="60689" y="46826"/>
                  <a:pt x="60744" y="46934"/>
                </a:cubicBezTo>
                <a:lnTo>
                  <a:pt x="60404" y="47098"/>
                </a:lnTo>
                <a:lnTo>
                  <a:pt x="60227" y="46799"/>
                </a:lnTo>
                <a:lnTo>
                  <a:pt x="60581" y="46622"/>
                </a:lnTo>
                <a:close/>
                <a:moveTo>
                  <a:pt x="28014" y="46622"/>
                </a:moveTo>
                <a:lnTo>
                  <a:pt x="28177" y="46934"/>
                </a:lnTo>
                <a:lnTo>
                  <a:pt x="27878" y="47111"/>
                </a:lnTo>
                <a:lnTo>
                  <a:pt x="27687" y="46785"/>
                </a:lnTo>
                <a:lnTo>
                  <a:pt x="28014" y="46622"/>
                </a:lnTo>
                <a:close/>
                <a:moveTo>
                  <a:pt x="73616" y="46527"/>
                </a:moveTo>
                <a:cubicBezTo>
                  <a:pt x="73453" y="46527"/>
                  <a:pt x="73330" y="46649"/>
                  <a:pt x="73330" y="46812"/>
                </a:cubicBezTo>
                <a:cubicBezTo>
                  <a:pt x="73317" y="46975"/>
                  <a:pt x="73439" y="47111"/>
                  <a:pt x="73602" y="47111"/>
                </a:cubicBezTo>
                <a:cubicBezTo>
                  <a:pt x="73765" y="47111"/>
                  <a:pt x="73901" y="47002"/>
                  <a:pt x="73915" y="46839"/>
                </a:cubicBezTo>
                <a:cubicBezTo>
                  <a:pt x="73915" y="46676"/>
                  <a:pt x="73779" y="46527"/>
                  <a:pt x="73616" y="46527"/>
                </a:cubicBezTo>
                <a:close/>
                <a:moveTo>
                  <a:pt x="39785" y="46581"/>
                </a:moveTo>
                <a:lnTo>
                  <a:pt x="39961" y="46948"/>
                </a:lnTo>
                <a:lnTo>
                  <a:pt x="39621" y="47125"/>
                </a:lnTo>
                <a:lnTo>
                  <a:pt x="39404" y="46758"/>
                </a:lnTo>
                <a:lnTo>
                  <a:pt x="39785" y="46581"/>
                </a:lnTo>
                <a:close/>
                <a:moveTo>
                  <a:pt x="16229" y="46649"/>
                </a:moveTo>
                <a:lnTo>
                  <a:pt x="16419" y="46962"/>
                </a:lnTo>
                <a:lnTo>
                  <a:pt x="16093" y="47138"/>
                </a:lnTo>
                <a:lnTo>
                  <a:pt x="15930" y="46826"/>
                </a:lnTo>
                <a:lnTo>
                  <a:pt x="16229" y="46649"/>
                </a:lnTo>
                <a:close/>
                <a:moveTo>
                  <a:pt x="48810" y="46649"/>
                </a:moveTo>
                <a:lnTo>
                  <a:pt x="48987" y="46975"/>
                </a:lnTo>
                <a:lnTo>
                  <a:pt x="48674" y="47138"/>
                </a:lnTo>
                <a:cubicBezTo>
                  <a:pt x="48606" y="47030"/>
                  <a:pt x="48552" y="46934"/>
                  <a:pt x="48497" y="46826"/>
                </a:cubicBezTo>
                <a:lnTo>
                  <a:pt x="48810" y="46649"/>
                </a:lnTo>
                <a:close/>
                <a:moveTo>
                  <a:pt x="4485" y="46663"/>
                </a:moveTo>
                <a:lnTo>
                  <a:pt x="4676" y="47002"/>
                </a:lnTo>
                <a:lnTo>
                  <a:pt x="4336" y="47165"/>
                </a:lnTo>
                <a:lnTo>
                  <a:pt x="4159" y="46826"/>
                </a:lnTo>
                <a:lnTo>
                  <a:pt x="4485" y="46663"/>
                </a:lnTo>
                <a:close/>
                <a:moveTo>
                  <a:pt x="25282" y="46690"/>
                </a:moveTo>
                <a:lnTo>
                  <a:pt x="25458" y="46989"/>
                </a:lnTo>
                <a:lnTo>
                  <a:pt x="25119" y="47165"/>
                </a:lnTo>
                <a:lnTo>
                  <a:pt x="24942" y="46853"/>
                </a:lnTo>
                <a:lnTo>
                  <a:pt x="25282" y="46690"/>
                </a:lnTo>
                <a:close/>
                <a:moveTo>
                  <a:pt x="13511" y="46717"/>
                </a:moveTo>
                <a:lnTo>
                  <a:pt x="13701" y="47030"/>
                </a:lnTo>
                <a:lnTo>
                  <a:pt x="13375" y="47193"/>
                </a:lnTo>
                <a:lnTo>
                  <a:pt x="13212" y="46894"/>
                </a:lnTo>
                <a:lnTo>
                  <a:pt x="13511" y="46717"/>
                </a:lnTo>
                <a:close/>
                <a:moveTo>
                  <a:pt x="46091" y="46717"/>
                </a:moveTo>
                <a:lnTo>
                  <a:pt x="46254" y="47030"/>
                </a:lnTo>
                <a:lnTo>
                  <a:pt x="45915" y="47193"/>
                </a:lnTo>
                <a:lnTo>
                  <a:pt x="45752" y="46894"/>
                </a:lnTo>
                <a:lnTo>
                  <a:pt x="46091" y="46717"/>
                </a:lnTo>
                <a:close/>
                <a:moveTo>
                  <a:pt x="57822" y="46690"/>
                </a:moveTo>
                <a:lnTo>
                  <a:pt x="58012" y="47030"/>
                </a:lnTo>
                <a:lnTo>
                  <a:pt x="57699" y="47206"/>
                </a:lnTo>
                <a:lnTo>
                  <a:pt x="57509" y="46866"/>
                </a:lnTo>
                <a:lnTo>
                  <a:pt x="57822" y="46690"/>
                </a:lnTo>
                <a:close/>
                <a:moveTo>
                  <a:pt x="1740" y="46717"/>
                </a:moveTo>
                <a:lnTo>
                  <a:pt x="1917" y="47057"/>
                </a:lnTo>
                <a:lnTo>
                  <a:pt x="1604" y="47233"/>
                </a:lnTo>
                <a:lnTo>
                  <a:pt x="1400" y="46894"/>
                </a:lnTo>
                <a:lnTo>
                  <a:pt x="1740" y="46717"/>
                </a:lnTo>
                <a:close/>
                <a:moveTo>
                  <a:pt x="34334" y="46703"/>
                </a:moveTo>
                <a:cubicBezTo>
                  <a:pt x="34375" y="46812"/>
                  <a:pt x="34429" y="46921"/>
                  <a:pt x="34497" y="47057"/>
                </a:cubicBezTo>
                <a:lnTo>
                  <a:pt x="34185" y="47233"/>
                </a:lnTo>
                <a:lnTo>
                  <a:pt x="33981" y="46907"/>
                </a:lnTo>
                <a:lnTo>
                  <a:pt x="34334" y="46703"/>
                </a:lnTo>
                <a:close/>
                <a:moveTo>
                  <a:pt x="10765" y="46771"/>
                </a:moveTo>
                <a:lnTo>
                  <a:pt x="10942" y="47084"/>
                </a:lnTo>
                <a:lnTo>
                  <a:pt x="10616" y="47247"/>
                </a:lnTo>
                <a:lnTo>
                  <a:pt x="10452" y="46948"/>
                </a:lnTo>
                <a:lnTo>
                  <a:pt x="10765" y="46771"/>
                </a:lnTo>
                <a:close/>
                <a:moveTo>
                  <a:pt x="66888" y="46744"/>
                </a:moveTo>
                <a:lnTo>
                  <a:pt x="67091" y="47084"/>
                </a:lnTo>
                <a:lnTo>
                  <a:pt x="66711" y="47247"/>
                </a:lnTo>
                <a:cubicBezTo>
                  <a:pt x="66643" y="47138"/>
                  <a:pt x="66575" y="47016"/>
                  <a:pt x="66521" y="46907"/>
                </a:cubicBezTo>
                <a:lnTo>
                  <a:pt x="66888" y="46744"/>
                </a:lnTo>
                <a:close/>
                <a:moveTo>
                  <a:pt x="70897" y="46513"/>
                </a:moveTo>
                <a:cubicBezTo>
                  <a:pt x="70693" y="46513"/>
                  <a:pt x="70530" y="46676"/>
                  <a:pt x="70517" y="46880"/>
                </a:cubicBezTo>
                <a:cubicBezTo>
                  <a:pt x="70530" y="47084"/>
                  <a:pt x="70693" y="47247"/>
                  <a:pt x="70897" y="47247"/>
                </a:cubicBezTo>
                <a:cubicBezTo>
                  <a:pt x="71346" y="47220"/>
                  <a:pt x="71346" y="46540"/>
                  <a:pt x="70897" y="46513"/>
                </a:cubicBezTo>
                <a:close/>
                <a:moveTo>
                  <a:pt x="22522" y="46758"/>
                </a:moveTo>
                <a:lnTo>
                  <a:pt x="22713" y="47098"/>
                </a:lnTo>
                <a:lnTo>
                  <a:pt x="22414" y="47261"/>
                </a:lnTo>
                <a:lnTo>
                  <a:pt x="22223" y="46921"/>
                </a:lnTo>
                <a:lnTo>
                  <a:pt x="22522" y="46758"/>
                </a:lnTo>
                <a:close/>
                <a:moveTo>
                  <a:pt x="55117" y="46785"/>
                </a:moveTo>
                <a:lnTo>
                  <a:pt x="55293" y="47098"/>
                </a:lnTo>
                <a:lnTo>
                  <a:pt x="54967" y="47261"/>
                </a:lnTo>
                <a:lnTo>
                  <a:pt x="54790" y="46948"/>
                </a:lnTo>
                <a:lnTo>
                  <a:pt x="55117" y="46785"/>
                </a:lnTo>
                <a:close/>
                <a:moveTo>
                  <a:pt x="31575" y="46785"/>
                </a:moveTo>
                <a:lnTo>
                  <a:pt x="31738" y="47125"/>
                </a:lnTo>
                <a:lnTo>
                  <a:pt x="31425" y="47288"/>
                </a:lnTo>
                <a:lnTo>
                  <a:pt x="31221" y="46962"/>
                </a:lnTo>
                <a:lnTo>
                  <a:pt x="31575" y="46785"/>
                </a:lnTo>
                <a:close/>
                <a:moveTo>
                  <a:pt x="43332" y="46771"/>
                </a:moveTo>
                <a:cubicBezTo>
                  <a:pt x="43387" y="46880"/>
                  <a:pt x="43441" y="47002"/>
                  <a:pt x="43509" y="47125"/>
                </a:cubicBezTo>
                <a:lnTo>
                  <a:pt x="43196" y="47288"/>
                </a:lnTo>
                <a:lnTo>
                  <a:pt x="43020" y="46948"/>
                </a:lnTo>
                <a:lnTo>
                  <a:pt x="43332" y="46771"/>
                </a:lnTo>
                <a:close/>
                <a:moveTo>
                  <a:pt x="52357" y="46826"/>
                </a:moveTo>
                <a:lnTo>
                  <a:pt x="52548" y="47125"/>
                </a:lnTo>
                <a:lnTo>
                  <a:pt x="52221" y="47301"/>
                </a:lnTo>
                <a:lnTo>
                  <a:pt x="52045" y="47002"/>
                </a:lnTo>
                <a:lnTo>
                  <a:pt x="52357" y="46826"/>
                </a:lnTo>
                <a:close/>
                <a:moveTo>
                  <a:pt x="64142" y="46812"/>
                </a:moveTo>
                <a:lnTo>
                  <a:pt x="64305" y="47125"/>
                </a:lnTo>
                <a:lnTo>
                  <a:pt x="63992" y="47301"/>
                </a:lnTo>
                <a:lnTo>
                  <a:pt x="63816" y="46975"/>
                </a:lnTo>
                <a:lnTo>
                  <a:pt x="64142" y="46812"/>
                </a:lnTo>
                <a:close/>
                <a:moveTo>
                  <a:pt x="74481" y="46811"/>
                </a:moveTo>
                <a:cubicBezTo>
                  <a:pt x="74474" y="46811"/>
                  <a:pt x="74466" y="46811"/>
                  <a:pt x="74458" y="46812"/>
                </a:cubicBezTo>
                <a:cubicBezTo>
                  <a:pt x="74322" y="46812"/>
                  <a:pt x="74214" y="46934"/>
                  <a:pt x="74227" y="47070"/>
                </a:cubicBezTo>
                <a:cubicBezTo>
                  <a:pt x="74227" y="47211"/>
                  <a:pt x="74336" y="47316"/>
                  <a:pt x="74463" y="47316"/>
                </a:cubicBezTo>
                <a:cubicBezTo>
                  <a:pt x="74470" y="47316"/>
                  <a:pt x="74478" y="47316"/>
                  <a:pt x="74486" y="47315"/>
                </a:cubicBezTo>
                <a:cubicBezTo>
                  <a:pt x="74622" y="47301"/>
                  <a:pt x="74730" y="47193"/>
                  <a:pt x="74730" y="47057"/>
                </a:cubicBezTo>
                <a:cubicBezTo>
                  <a:pt x="74717" y="46916"/>
                  <a:pt x="74608" y="46811"/>
                  <a:pt x="74481" y="46811"/>
                </a:cubicBezTo>
                <a:close/>
                <a:moveTo>
                  <a:pt x="8033" y="46839"/>
                </a:moveTo>
                <a:lnTo>
                  <a:pt x="8210" y="47179"/>
                </a:lnTo>
                <a:lnTo>
                  <a:pt x="7911" y="47342"/>
                </a:lnTo>
                <a:lnTo>
                  <a:pt x="7734" y="47002"/>
                </a:lnTo>
                <a:lnTo>
                  <a:pt x="8033" y="46839"/>
                </a:lnTo>
                <a:close/>
                <a:moveTo>
                  <a:pt x="19818" y="46853"/>
                </a:moveTo>
                <a:lnTo>
                  <a:pt x="19994" y="47152"/>
                </a:lnTo>
                <a:lnTo>
                  <a:pt x="19641" y="47342"/>
                </a:lnTo>
                <a:lnTo>
                  <a:pt x="19478" y="47016"/>
                </a:lnTo>
                <a:lnTo>
                  <a:pt x="19818" y="46853"/>
                </a:lnTo>
                <a:close/>
                <a:moveTo>
                  <a:pt x="28843" y="46853"/>
                </a:moveTo>
                <a:lnTo>
                  <a:pt x="29020" y="47179"/>
                </a:lnTo>
                <a:lnTo>
                  <a:pt x="28707" y="47356"/>
                </a:lnTo>
                <a:lnTo>
                  <a:pt x="28517" y="47043"/>
                </a:lnTo>
                <a:lnTo>
                  <a:pt x="28843" y="46853"/>
                </a:lnTo>
                <a:close/>
                <a:moveTo>
                  <a:pt x="17058" y="46894"/>
                </a:moveTo>
                <a:lnTo>
                  <a:pt x="17249" y="47206"/>
                </a:lnTo>
                <a:lnTo>
                  <a:pt x="16922" y="47383"/>
                </a:lnTo>
                <a:lnTo>
                  <a:pt x="16759" y="47084"/>
                </a:lnTo>
                <a:lnTo>
                  <a:pt x="17058" y="46894"/>
                </a:lnTo>
                <a:close/>
                <a:moveTo>
                  <a:pt x="40614" y="46853"/>
                </a:moveTo>
                <a:lnTo>
                  <a:pt x="40790" y="47165"/>
                </a:lnTo>
                <a:lnTo>
                  <a:pt x="40451" y="47383"/>
                </a:lnTo>
                <a:lnTo>
                  <a:pt x="40260" y="47030"/>
                </a:lnTo>
                <a:lnTo>
                  <a:pt x="40614" y="46853"/>
                </a:lnTo>
                <a:close/>
                <a:moveTo>
                  <a:pt x="49625" y="46907"/>
                </a:moveTo>
                <a:lnTo>
                  <a:pt x="49816" y="47206"/>
                </a:lnTo>
                <a:lnTo>
                  <a:pt x="49503" y="47383"/>
                </a:lnTo>
                <a:lnTo>
                  <a:pt x="49313" y="47070"/>
                </a:lnTo>
                <a:lnTo>
                  <a:pt x="49625" y="46907"/>
                </a:lnTo>
                <a:close/>
                <a:moveTo>
                  <a:pt x="5315" y="46934"/>
                </a:moveTo>
                <a:lnTo>
                  <a:pt x="5491" y="47233"/>
                </a:lnTo>
                <a:lnTo>
                  <a:pt x="5152" y="47410"/>
                </a:lnTo>
                <a:lnTo>
                  <a:pt x="4975" y="47098"/>
                </a:lnTo>
                <a:lnTo>
                  <a:pt x="5315" y="46934"/>
                </a:lnTo>
                <a:close/>
                <a:moveTo>
                  <a:pt x="37882" y="46894"/>
                </a:moveTo>
                <a:lnTo>
                  <a:pt x="38045" y="47247"/>
                </a:lnTo>
                <a:lnTo>
                  <a:pt x="37732" y="47410"/>
                </a:lnTo>
                <a:lnTo>
                  <a:pt x="37542" y="47098"/>
                </a:lnTo>
                <a:lnTo>
                  <a:pt x="37882" y="46894"/>
                </a:lnTo>
                <a:close/>
                <a:moveTo>
                  <a:pt x="61410" y="46866"/>
                </a:moveTo>
                <a:lnTo>
                  <a:pt x="61410" y="46880"/>
                </a:lnTo>
                <a:cubicBezTo>
                  <a:pt x="61478" y="47002"/>
                  <a:pt x="61532" y="47111"/>
                  <a:pt x="61573" y="47206"/>
                </a:cubicBezTo>
                <a:lnTo>
                  <a:pt x="61233" y="47410"/>
                </a:lnTo>
                <a:lnTo>
                  <a:pt x="61070" y="47043"/>
                </a:lnTo>
                <a:lnTo>
                  <a:pt x="61410" y="46866"/>
                </a:lnTo>
                <a:close/>
                <a:moveTo>
                  <a:pt x="26124" y="46934"/>
                </a:moveTo>
                <a:lnTo>
                  <a:pt x="26287" y="47274"/>
                </a:lnTo>
                <a:lnTo>
                  <a:pt x="25961" y="47437"/>
                </a:lnTo>
                <a:lnTo>
                  <a:pt x="25785" y="47098"/>
                </a:lnTo>
                <a:lnTo>
                  <a:pt x="26124" y="46934"/>
                </a:lnTo>
                <a:close/>
                <a:moveTo>
                  <a:pt x="58664" y="46962"/>
                </a:moveTo>
                <a:lnTo>
                  <a:pt x="58841" y="47274"/>
                </a:lnTo>
                <a:lnTo>
                  <a:pt x="58528" y="47437"/>
                </a:lnTo>
                <a:lnTo>
                  <a:pt x="58365" y="47125"/>
                </a:lnTo>
                <a:lnTo>
                  <a:pt x="58664" y="46962"/>
                </a:lnTo>
                <a:close/>
                <a:moveTo>
                  <a:pt x="14340" y="46962"/>
                </a:moveTo>
                <a:lnTo>
                  <a:pt x="14517" y="47274"/>
                </a:lnTo>
                <a:lnTo>
                  <a:pt x="14218" y="47451"/>
                </a:lnTo>
                <a:lnTo>
                  <a:pt x="14027" y="47138"/>
                </a:lnTo>
                <a:lnTo>
                  <a:pt x="14340" y="46962"/>
                </a:lnTo>
                <a:close/>
                <a:moveTo>
                  <a:pt x="2569" y="46989"/>
                </a:moveTo>
                <a:lnTo>
                  <a:pt x="2732" y="47301"/>
                </a:lnTo>
                <a:lnTo>
                  <a:pt x="2419" y="47478"/>
                </a:lnTo>
                <a:lnTo>
                  <a:pt x="2243" y="47165"/>
                </a:lnTo>
                <a:lnTo>
                  <a:pt x="2569" y="46989"/>
                </a:lnTo>
                <a:close/>
                <a:moveTo>
                  <a:pt x="35136" y="46948"/>
                </a:moveTo>
                <a:lnTo>
                  <a:pt x="35326" y="47288"/>
                </a:lnTo>
                <a:lnTo>
                  <a:pt x="35000" y="47478"/>
                </a:lnTo>
                <a:lnTo>
                  <a:pt x="34796" y="47138"/>
                </a:lnTo>
                <a:lnTo>
                  <a:pt x="35136" y="46948"/>
                </a:lnTo>
                <a:close/>
                <a:moveTo>
                  <a:pt x="46907" y="46975"/>
                </a:moveTo>
                <a:lnTo>
                  <a:pt x="47070" y="47301"/>
                </a:lnTo>
                <a:lnTo>
                  <a:pt x="46744" y="47478"/>
                </a:lnTo>
                <a:lnTo>
                  <a:pt x="46581" y="47138"/>
                </a:lnTo>
                <a:lnTo>
                  <a:pt x="46907" y="46975"/>
                </a:lnTo>
                <a:close/>
                <a:moveTo>
                  <a:pt x="23379" y="47016"/>
                </a:moveTo>
                <a:lnTo>
                  <a:pt x="23542" y="47329"/>
                </a:lnTo>
                <a:lnTo>
                  <a:pt x="23216" y="47492"/>
                </a:lnTo>
                <a:lnTo>
                  <a:pt x="23053" y="47193"/>
                </a:lnTo>
                <a:lnTo>
                  <a:pt x="23379" y="47016"/>
                </a:lnTo>
                <a:close/>
                <a:moveTo>
                  <a:pt x="71735" y="46798"/>
                </a:moveTo>
                <a:cubicBezTo>
                  <a:pt x="71728" y="46798"/>
                  <a:pt x="71720" y="46798"/>
                  <a:pt x="71713" y="46799"/>
                </a:cubicBezTo>
                <a:cubicBezTo>
                  <a:pt x="71522" y="46799"/>
                  <a:pt x="71373" y="46962"/>
                  <a:pt x="71373" y="47152"/>
                </a:cubicBezTo>
                <a:cubicBezTo>
                  <a:pt x="71373" y="47342"/>
                  <a:pt x="71536" y="47492"/>
                  <a:pt x="71726" y="47492"/>
                </a:cubicBezTo>
                <a:cubicBezTo>
                  <a:pt x="71917" y="47478"/>
                  <a:pt x="72066" y="47329"/>
                  <a:pt x="72066" y="47152"/>
                </a:cubicBezTo>
                <a:lnTo>
                  <a:pt x="72066" y="47138"/>
                </a:lnTo>
                <a:cubicBezTo>
                  <a:pt x="72066" y="46955"/>
                  <a:pt x="71916" y="46798"/>
                  <a:pt x="71735" y="46798"/>
                </a:cubicBezTo>
                <a:close/>
                <a:moveTo>
                  <a:pt x="55932" y="47016"/>
                </a:moveTo>
                <a:lnTo>
                  <a:pt x="56109" y="47329"/>
                </a:lnTo>
                <a:lnTo>
                  <a:pt x="55796" y="47505"/>
                </a:lnTo>
                <a:lnTo>
                  <a:pt x="55620" y="47193"/>
                </a:lnTo>
                <a:lnTo>
                  <a:pt x="55932" y="47016"/>
                </a:lnTo>
                <a:close/>
                <a:moveTo>
                  <a:pt x="11621" y="47002"/>
                </a:moveTo>
                <a:lnTo>
                  <a:pt x="11785" y="47369"/>
                </a:lnTo>
                <a:lnTo>
                  <a:pt x="11458" y="47532"/>
                </a:lnTo>
                <a:lnTo>
                  <a:pt x="11282" y="47193"/>
                </a:lnTo>
                <a:lnTo>
                  <a:pt x="11621" y="47002"/>
                </a:lnTo>
                <a:close/>
                <a:moveTo>
                  <a:pt x="44148" y="47057"/>
                </a:moveTo>
                <a:lnTo>
                  <a:pt x="44324" y="47356"/>
                </a:lnTo>
                <a:lnTo>
                  <a:pt x="44012" y="47532"/>
                </a:lnTo>
                <a:lnTo>
                  <a:pt x="43821" y="47220"/>
                </a:lnTo>
                <a:lnTo>
                  <a:pt x="44148" y="47057"/>
                </a:lnTo>
                <a:close/>
                <a:moveTo>
                  <a:pt x="75247" y="47125"/>
                </a:moveTo>
                <a:cubicBezTo>
                  <a:pt x="75192" y="47179"/>
                  <a:pt x="75138" y="47247"/>
                  <a:pt x="75111" y="47329"/>
                </a:cubicBezTo>
                <a:cubicBezTo>
                  <a:pt x="75070" y="47437"/>
                  <a:pt x="75192" y="47546"/>
                  <a:pt x="75301" y="47546"/>
                </a:cubicBezTo>
                <a:cubicBezTo>
                  <a:pt x="75410" y="47546"/>
                  <a:pt x="75491" y="47451"/>
                  <a:pt x="75505" y="47356"/>
                </a:cubicBezTo>
                <a:cubicBezTo>
                  <a:pt x="75519" y="47247"/>
                  <a:pt x="75410" y="47125"/>
                  <a:pt x="75247" y="47125"/>
                </a:cubicBezTo>
                <a:close/>
                <a:moveTo>
                  <a:pt x="20633" y="47070"/>
                </a:moveTo>
                <a:lnTo>
                  <a:pt x="20823" y="47383"/>
                </a:lnTo>
                <a:lnTo>
                  <a:pt x="20497" y="47560"/>
                </a:lnTo>
                <a:lnTo>
                  <a:pt x="20334" y="47247"/>
                </a:lnTo>
                <a:lnTo>
                  <a:pt x="20633" y="47070"/>
                </a:lnTo>
                <a:close/>
                <a:moveTo>
                  <a:pt x="32418" y="47002"/>
                </a:moveTo>
                <a:lnTo>
                  <a:pt x="32621" y="47397"/>
                </a:lnTo>
                <a:lnTo>
                  <a:pt x="32241" y="47560"/>
                </a:lnTo>
                <a:lnTo>
                  <a:pt x="32078" y="47220"/>
                </a:lnTo>
                <a:lnTo>
                  <a:pt x="32418" y="47002"/>
                </a:lnTo>
                <a:close/>
                <a:moveTo>
                  <a:pt x="53200" y="47057"/>
                </a:moveTo>
                <a:lnTo>
                  <a:pt x="53377" y="47397"/>
                </a:lnTo>
                <a:lnTo>
                  <a:pt x="53037" y="47560"/>
                </a:lnTo>
                <a:lnTo>
                  <a:pt x="52860" y="47261"/>
                </a:lnTo>
                <a:lnTo>
                  <a:pt x="53200" y="47057"/>
                </a:lnTo>
                <a:close/>
                <a:moveTo>
                  <a:pt x="64957" y="47057"/>
                </a:moveTo>
                <a:cubicBezTo>
                  <a:pt x="65025" y="47165"/>
                  <a:pt x="65080" y="47288"/>
                  <a:pt x="65134" y="47397"/>
                </a:cubicBezTo>
                <a:lnTo>
                  <a:pt x="64822" y="47560"/>
                </a:lnTo>
                <a:lnTo>
                  <a:pt x="64645" y="47220"/>
                </a:lnTo>
                <a:lnTo>
                  <a:pt x="64957" y="47057"/>
                </a:lnTo>
                <a:close/>
                <a:moveTo>
                  <a:pt x="41443" y="47098"/>
                </a:moveTo>
                <a:lnTo>
                  <a:pt x="41606" y="47424"/>
                </a:lnTo>
                <a:lnTo>
                  <a:pt x="41307" y="47587"/>
                </a:lnTo>
                <a:lnTo>
                  <a:pt x="41117" y="47274"/>
                </a:lnTo>
                <a:lnTo>
                  <a:pt x="41443" y="47098"/>
                </a:lnTo>
                <a:close/>
                <a:moveTo>
                  <a:pt x="8876" y="47125"/>
                </a:moveTo>
                <a:lnTo>
                  <a:pt x="9039" y="47424"/>
                </a:lnTo>
                <a:lnTo>
                  <a:pt x="8740" y="47600"/>
                </a:lnTo>
                <a:lnTo>
                  <a:pt x="8550" y="47288"/>
                </a:lnTo>
                <a:lnTo>
                  <a:pt x="8876" y="47125"/>
                </a:lnTo>
                <a:close/>
                <a:moveTo>
                  <a:pt x="69293" y="45969"/>
                </a:moveTo>
                <a:lnTo>
                  <a:pt x="69157" y="46010"/>
                </a:lnTo>
                <a:cubicBezTo>
                  <a:pt x="68994" y="46037"/>
                  <a:pt x="68886" y="46160"/>
                  <a:pt x="68858" y="46309"/>
                </a:cubicBezTo>
                <a:cubicBezTo>
                  <a:pt x="68818" y="46472"/>
                  <a:pt x="68899" y="46663"/>
                  <a:pt x="69049" y="46744"/>
                </a:cubicBezTo>
                <a:lnTo>
                  <a:pt x="69143" y="46807"/>
                </a:lnTo>
                <a:lnTo>
                  <a:pt x="69143" y="46807"/>
                </a:lnTo>
                <a:cubicBezTo>
                  <a:pt x="69117" y="46803"/>
                  <a:pt x="69091" y="46802"/>
                  <a:pt x="69065" y="46802"/>
                </a:cubicBezTo>
                <a:cubicBezTo>
                  <a:pt x="68904" y="46802"/>
                  <a:pt x="68749" y="46873"/>
                  <a:pt x="68627" y="46989"/>
                </a:cubicBezTo>
                <a:lnTo>
                  <a:pt x="68627" y="46989"/>
                </a:lnTo>
                <a:cubicBezTo>
                  <a:pt x="68627" y="46989"/>
                  <a:pt x="68627" y="46989"/>
                  <a:pt x="68627" y="46989"/>
                </a:cubicBezTo>
                <a:lnTo>
                  <a:pt x="68627" y="46989"/>
                </a:lnTo>
                <a:lnTo>
                  <a:pt x="68614" y="47002"/>
                </a:lnTo>
                <a:cubicBezTo>
                  <a:pt x="68618" y="46998"/>
                  <a:pt x="68623" y="46994"/>
                  <a:pt x="68627" y="46989"/>
                </a:cubicBezTo>
                <a:lnTo>
                  <a:pt x="68627" y="46989"/>
                </a:lnTo>
                <a:cubicBezTo>
                  <a:pt x="68614" y="47057"/>
                  <a:pt x="68614" y="47125"/>
                  <a:pt x="68600" y="47193"/>
                </a:cubicBezTo>
                <a:cubicBezTo>
                  <a:pt x="68587" y="47356"/>
                  <a:pt x="68682" y="47505"/>
                  <a:pt x="68818" y="47573"/>
                </a:cubicBezTo>
                <a:cubicBezTo>
                  <a:pt x="68872" y="47598"/>
                  <a:pt x="68933" y="47610"/>
                  <a:pt x="68993" y="47610"/>
                </a:cubicBezTo>
                <a:cubicBezTo>
                  <a:pt x="69096" y="47610"/>
                  <a:pt x="69197" y="47574"/>
                  <a:pt x="69266" y="47505"/>
                </a:cubicBezTo>
                <a:cubicBezTo>
                  <a:pt x="69307" y="47465"/>
                  <a:pt x="69348" y="47437"/>
                  <a:pt x="69375" y="47397"/>
                </a:cubicBezTo>
                <a:cubicBezTo>
                  <a:pt x="69453" y="47150"/>
                  <a:pt x="69357" y="46977"/>
                  <a:pt x="69194" y="46820"/>
                </a:cubicBezTo>
                <a:lnTo>
                  <a:pt x="69194" y="46820"/>
                </a:lnTo>
                <a:cubicBezTo>
                  <a:pt x="69241" y="46808"/>
                  <a:pt x="69287" y="46797"/>
                  <a:pt x="69334" y="46785"/>
                </a:cubicBezTo>
                <a:cubicBezTo>
                  <a:pt x="69497" y="46744"/>
                  <a:pt x="69620" y="46608"/>
                  <a:pt x="69633" y="46445"/>
                </a:cubicBezTo>
                <a:cubicBezTo>
                  <a:pt x="69660" y="46282"/>
                  <a:pt x="69579" y="46119"/>
                  <a:pt x="69429" y="46037"/>
                </a:cubicBezTo>
                <a:cubicBezTo>
                  <a:pt x="69384" y="46015"/>
                  <a:pt x="69339" y="45992"/>
                  <a:pt x="69293" y="45969"/>
                </a:cubicBezTo>
                <a:close/>
                <a:moveTo>
                  <a:pt x="29658" y="47111"/>
                </a:moveTo>
                <a:lnTo>
                  <a:pt x="29849" y="47451"/>
                </a:lnTo>
                <a:lnTo>
                  <a:pt x="29536" y="47614"/>
                </a:lnTo>
                <a:lnTo>
                  <a:pt x="29346" y="47274"/>
                </a:lnTo>
                <a:lnTo>
                  <a:pt x="29658" y="47111"/>
                </a:lnTo>
                <a:close/>
                <a:moveTo>
                  <a:pt x="17874" y="47138"/>
                </a:moveTo>
                <a:lnTo>
                  <a:pt x="18064" y="47451"/>
                </a:lnTo>
                <a:lnTo>
                  <a:pt x="17752" y="47628"/>
                </a:lnTo>
                <a:lnTo>
                  <a:pt x="17575" y="47329"/>
                </a:lnTo>
                <a:lnTo>
                  <a:pt x="17874" y="47138"/>
                </a:lnTo>
                <a:close/>
                <a:moveTo>
                  <a:pt x="62225" y="47152"/>
                </a:moveTo>
                <a:lnTo>
                  <a:pt x="62416" y="47465"/>
                </a:lnTo>
                <a:lnTo>
                  <a:pt x="62089" y="47628"/>
                </a:lnTo>
                <a:lnTo>
                  <a:pt x="61926" y="47315"/>
                </a:lnTo>
                <a:lnTo>
                  <a:pt x="62225" y="47152"/>
                </a:lnTo>
                <a:close/>
                <a:moveTo>
                  <a:pt x="6144" y="47179"/>
                </a:moveTo>
                <a:lnTo>
                  <a:pt x="6320" y="47478"/>
                </a:lnTo>
                <a:lnTo>
                  <a:pt x="5981" y="47655"/>
                </a:lnTo>
                <a:lnTo>
                  <a:pt x="5804" y="47342"/>
                </a:lnTo>
                <a:lnTo>
                  <a:pt x="6144" y="47179"/>
                </a:lnTo>
                <a:close/>
                <a:moveTo>
                  <a:pt x="38684" y="47152"/>
                </a:moveTo>
                <a:lnTo>
                  <a:pt x="38860" y="47492"/>
                </a:lnTo>
                <a:lnTo>
                  <a:pt x="38561" y="47668"/>
                </a:lnTo>
                <a:lnTo>
                  <a:pt x="38357" y="47342"/>
                </a:lnTo>
                <a:lnTo>
                  <a:pt x="38684" y="47152"/>
                </a:lnTo>
                <a:close/>
                <a:moveTo>
                  <a:pt x="50454" y="47152"/>
                </a:moveTo>
                <a:lnTo>
                  <a:pt x="50631" y="47492"/>
                </a:lnTo>
                <a:lnTo>
                  <a:pt x="50332" y="47668"/>
                </a:lnTo>
                <a:lnTo>
                  <a:pt x="50155" y="47329"/>
                </a:lnTo>
                <a:lnTo>
                  <a:pt x="50454" y="47152"/>
                </a:lnTo>
                <a:close/>
                <a:moveTo>
                  <a:pt x="26940" y="47206"/>
                </a:moveTo>
                <a:lnTo>
                  <a:pt x="27103" y="47505"/>
                </a:lnTo>
                <a:lnTo>
                  <a:pt x="26763" y="47682"/>
                </a:lnTo>
                <a:lnTo>
                  <a:pt x="26600" y="47383"/>
                </a:lnTo>
                <a:lnTo>
                  <a:pt x="26940" y="47206"/>
                </a:lnTo>
                <a:close/>
                <a:moveTo>
                  <a:pt x="59480" y="47206"/>
                </a:moveTo>
                <a:lnTo>
                  <a:pt x="59656" y="47519"/>
                </a:lnTo>
                <a:lnTo>
                  <a:pt x="59344" y="47696"/>
                </a:lnTo>
                <a:lnTo>
                  <a:pt x="59167" y="47383"/>
                </a:lnTo>
                <a:lnTo>
                  <a:pt x="59480" y="47206"/>
                </a:lnTo>
                <a:close/>
                <a:moveTo>
                  <a:pt x="3385" y="47233"/>
                </a:moveTo>
                <a:lnTo>
                  <a:pt x="3561" y="47546"/>
                </a:lnTo>
                <a:lnTo>
                  <a:pt x="3249" y="47709"/>
                </a:lnTo>
                <a:lnTo>
                  <a:pt x="3072" y="47397"/>
                </a:lnTo>
                <a:lnTo>
                  <a:pt x="3385" y="47233"/>
                </a:lnTo>
                <a:close/>
                <a:moveTo>
                  <a:pt x="72539" y="47070"/>
                </a:moveTo>
                <a:cubicBezTo>
                  <a:pt x="72251" y="47070"/>
                  <a:pt x="72111" y="47427"/>
                  <a:pt x="72311" y="47628"/>
                </a:cubicBezTo>
                <a:cubicBezTo>
                  <a:pt x="72378" y="47691"/>
                  <a:pt x="72459" y="47719"/>
                  <a:pt x="72537" y="47719"/>
                </a:cubicBezTo>
                <a:cubicBezTo>
                  <a:pt x="72712" y="47719"/>
                  <a:pt x="72878" y="47580"/>
                  <a:pt x="72868" y="47383"/>
                </a:cubicBezTo>
                <a:cubicBezTo>
                  <a:pt x="72855" y="47206"/>
                  <a:pt x="72719" y="47084"/>
                  <a:pt x="72556" y="47070"/>
                </a:cubicBezTo>
                <a:cubicBezTo>
                  <a:pt x="72550" y="47070"/>
                  <a:pt x="72545" y="47070"/>
                  <a:pt x="72539" y="47070"/>
                </a:cubicBezTo>
                <a:close/>
                <a:moveTo>
                  <a:pt x="15155" y="47206"/>
                </a:moveTo>
                <a:lnTo>
                  <a:pt x="15346" y="47546"/>
                </a:lnTo>
                <a:lnTo>
                  <a:pt x="15033" y="47723"/>
                </a:lnTo>
                <a:cubicBezTo>
                  <a:pt x="14979" y="47600"/>
                  <a:pt x="14924" y="47505"/>
                  <a:pt x="14856" y="47383"/>
                </a:cubicBezTo>
                <a:lnTo>
                  <a:pt x="15155" y="47206"/>
                </a:lnTo>
                <a:close/>
                <a:moveTo>
                  <a:pt x="35965" y="47220"/>
                </a:moveTo>
                <a:lnTo>
                  <a:pt x="36142" y="47573"/>
                </a:lnTo>
                <a:lnTo>
                  <a:pt x="35829" y="47723"/>
                </a:lnTo>
                <a:lnTo>
                  <a:pt x="35639" y="47383"/>
                </a:lnTo>
                <a:lnTo>
                  <a:pt x="35965" y="47220"/>
                </a:lnTo>
                <a:close/>
                <a:moveTo>
                  <a:pt x="47736" y="47247"/>
                </a:moveTo>
                <a:cubicBezTo>
                  <a:pt x="47790" y="47342"/>
                  <a:pt x="47845" y="47437"/>
                  <a:pt x="47913" y="47546"/>
                </a:cubicBezTo>
                <a:lnTo>
                  <a:pt x="47573" y="47736"/>
                </a:lnTo>
                <a:lnTo>
                  <a:pt x="47396" y="47424"/>
                </a:lnTo>
                <a:lnTo>
                  <a:pt x="47736" y="47247"/>
                </a:lnTo>
                <a:close/>
                <a:moveTo>
                  <a:pt x="56761" y="47261"/>
                </a:moveTo>
                <a:cubicBezTo>
                  <a:pt x="56829" y="47383"/>
                  <a:pt x="56884" y="47478"/>
                  <a:pt x="56938" y="47573"/>
                </a:cubicBezTo>
                <a:lnTo>
                  <a:pt x="56612" y="47736"/>
                </a:lnTo>
                <a:lnTo>
                  <a:pt x="56449" y="47437"/>
                </a:lnTo>
                <a:lnTo>
                  <a:pt x="56761" y="47261"/>
                </a:lnTo>
                <a:close/>
                <a:moveTo>
                  <a:pt x="24181" y="47261"/>
                </a:moveTo>
                <a:lnTo>
                  <a:pt x="24371" y="47587"/>
                </a:lnTo>
                <a:lnTo>
                  <a:pt x="24045" y="47750"/>
                </a:lnTo>
                <a:lnTo>
                  <a:pt x="23868" y="47451"/>
                </a:lnTo>
                <a:lnTo>
                  <a:pt x="24181" y="47261"/>
                </a:lnTo>
                <a:close/>
                <a:moveTo>
                  <a:pt x="12451" y="47301"/>
                </a:moveTo>
                <a:lnTo>
                  <a:pt x="12614" y="47600"/>
                </a:lnTo>
                <a:lnTo>
                  <a:pt x="12274" y="47777"/>
                </a:lnTo>
                <a:lnTo>
                  <a:pt x="12111" y="47478"/>
                </a:lnTo>
                <a:lnTo>
                  <a:pt x="12451" y="47301"/>
                </a:lnTo>
                <a:close/>
                <a:moveTo>
                  <a:pt x="44977" y="47301"/>
                </a:moveTo>
                <a:lnTo>
                  <a:pt x="45154" y="47600"/>
                </a:lnTo>
                <a:lnTo>
                  <a:pt x="44854" y="47777"/>
                </a:lnTo>
                <a:lnTo>
                  <a:pt x="44664" y="47465"/>
                </a:lnTo>
                <a:lnTo>
                  <a:pt x="44977" y="47301"/>
                </a:lnTo>
                <a:close/>
                <a:moveTo>
                  <a:pt x="76144" y="47465"/>
                </a:moveTo>
                <a:cubicBezTo>
                  <a:pt x="76089" y="47478"/>
                  <a:pt x="76035" y="47505"/>
                  <a:pt x="76022" y="47560"/>
                </a:cubicBezTo>
                <a:cubicBezTo>
                  <a:pt x="76022" y="47614"/>
                  <a:pt x="76062" y="47668"/>
                  <a:pt x="76103" y="47777"/>
                </a:cubicBezTo>
                <a:cubicBezTo>
                  <a:pt x="76171" y="47682"/>
                  <a:pt x="76239" y="47641"/>
                  <a:pt x="76253" y="47587"/>
                </a:cubicBezTo>
                <a:cubicBezTo>
                  <a:pt x="76253" y="47546"/>
                  <a:pt x="76185" y="47478"/>
                  <a:pt x="76144" y="47465"/>
                </a:cubicBezTo>
                <a:close/>
                <a:moveTo>
                  <a:pt x="666" y="47301"/>
                </a:moveTo>
                <a:lnTo>
                  <a:pt x="843" y="47641"/>
                </a:lnTo>
                <a:lnTo>
                  <a:pt x="530" y="47804"/>
                </a:lnTo>
                <a:lnTo>
                  <a:pt x="353" y="47465"/>
                </a:lnTo>
                <a:lnTo>
                  <a:pt x="666" y="47301"/>
                </a:lnTo>
                <a:close/>
                <a:moveTo>
                  <a:pt x="21476" y="47329"/>
                </a:moveTo>
                <a:lnTo>
                  <a:pt x="21653" y="47628"/>
                </a:lnTo>
                <a:lnTo>
                  <a:pt x="21340" y="47804"/>
                </a:lnTo>
                <a:lnTo>
                  <a:pt x="21163" y="47492"/>
                </a:lnTo>
                <a:lnTo>
                  <a:pt x="21476" y="47329"/>
                </a:lnTo>
                <a:close/>
                <a:moveTo>
                  <a:pt x="33247" y="47301"/>
                </a:moveTo>
                <a:lnTo>
                  <a:pt x="33423" y="47641"/>
                </a:lnTo>
                <a:lnTo>
                  <a:pt x="33084" y="47804"/>
                </a:lnTo>
                <a:cubicBezTo>
                  <a:pt x="33002" y="47682"/>
                  <a:pt x="32934" y="47573"/>
                  <a:pt x="32866" y="47465"/>
                </a:cubicBezTo>
                <a:lnTo>
                  <a:pt x="33247" y="47301"/>
                </a:lnTo>
                <a:close/>
                <a:moveTo>
                  <a:pt x="65787" y="47329"/>
                </a:moveTo>
                <a:lnTo>
                  <a:pt x="65977" y="47641"/>
                </a:lnTo>
                <a:lnTo>
                  <a:pt x="65637" y="47818"/>
                </a:lnTo>
                <a:cubicBezTo>
                  <a:pt x="65583" y="47723"/>
                  <a:pt x="65528" y="47600"/>
                  <a:pt x="65460" y="47492"/>
                </a:cubicBezTo>
                <a:lnTo>
                  <a:pt x="65787" y="47329"/>
                </a:lnTo>
                <a:close/>
                <a:moveTo>
                  <a:pt x="9691" y="47356"/>
                </a:moveTo>
                <a:lnTo>
                  <a:pt x="9868" y="47668"/>
                </a:lnTo>
                <a:lnTo>
                  <a:pt x="9555" y="47832"/>
                </a:lnTo>
                <a:lnTo>
                  <a:pt x="9379" y="47532"/>
                </a:lnTo>
                <a:lnTo>
                  <a:pt x="9691" y="47356"/>
                </a:lnTo>
                <a:close/>
                <a:moveTo>
                  <a:pt x="54043" y="47329"/>
                </a:moveTo>
                <a:lnTo>
                  <a:pt x="54206" y="47668"/>
                </a:lnTo>
                <a:lnTo>
                  <a:pt x="53866" y="47832"/>
                </a:lnTo>
                <a:lnTo>
                  <a:pt x="53703" y="47505"/>
                </a:lnTo>
                <a:lnTo>
                  <a:pt x="54043" y="47329"/>
                </a:lnTo>
                <a:close/>
                <a:moveTo>
                  <a:pt x="42258" y="47356"/>
                </a:moveTo>
                <a:cubicBezTo>
                  <a:pt x="42313" y="47465"/>
                  <a:pt x="42367" y="47560"/>
                  <a:pt x="42435" y="47668"/>
                </a:cubicBezTo>
                <a:lnTo>
                  <a:pt x="42122" y="47845"/>
                </a:lnTo>
                <a:lnTo>
                  <a:pt x="41946" y="47519"/>
                </a:lnTo>
                <a:lnTo>
                  <a:pt x="42258" y="47356"/>
                </a:lnTo>
                <a:close/>
                <a:moveTo>
                  <a:pt x="69821" y="47069"/>
                </a:moveTo>
                <a:cubicBezTo>
                  <a:pt x="69715" y="47069"/>
                  <a:pt x="69609" y="47117"/>
                  <a:pt x="69538" y="47206"/>
                </a:cubicBezTo>
                <a:cubicBezTo>
                  <a:pt x="69485" y="47259"/>
                  <a:pt x="69432" y="47338"/>
                  <a:pt x="69379" y="47405"/>
                </a:cubicBezTo>
                <a:lnTo>
                  <a:pt x="69379" y="47405"/>
                </a:lnTo>
                <a:cubicBezTo>
                  <a:pt x="69378" y="47402"/>
                  <a:pt x="69376" y="47399"/>
                  <a:pt x="69375" y="47397"/>
                </a:cubicBezTo>
                <a:lnTo>
                  <a:pt x="69375" y="47410"/>
                </a:lnTo>
                <a:cubicBezTo>
                  <a:pt x="69376" y="47408"/>
                  <a:pt x="69378" y="47407"/>
                  <a:pt x="69379" y="47405"/>
                </a:cubicBezTo>
                <a:lnTo>
                  <a:pt x="69379" y="47405"/>
                </a:lnTo>
                <a:cubicBezTo>
                  <a:pt x="69418" y="47483"/>
                  <a:pt x="69444" y="47548"/>
                  <a:pt x="69470" y="47614"/>
                </a:cubicBezTo>
                <a:cubicBezTo>
                  <a:pt x="69534" y="47754"/>
                  <a:pt x="69669" y="47846"/>
                  <a:pt x="69831" y="47846"/>
                </a:cubicBezTo>
                <a:cubicBezTo>
                  <a:pt x="69842" y="47846"/>
                  <a:pt x="69853" y="47846"/>
                  <a:pt x="69864" y="47845"/>
                </a:cubicBezTo>
                <a:cubicBezTo>
                  <a:pt x="70027" y="47832"/>
                  <a:pt x="70163" y="47709"/>
                  <a:pt x="70204" y="47546"/>
                </a:cubicBezTo>
                <a:cubicBezTo>
                  <a:pt x="70245" y="47369"/>
                  <a:pt x="70150" y="47193"/>
                  <a:pt x="69987" y="47111"/>
                </a:cubicBezTo>
                <a:cubicBezTo>
                  <a:pt x="69935" y="47083"/>
                  <a:pt x="69878" y="47069"/>
                  <a:pt x="69821" y="47069"/>
                </a:cubicBezTo>
                <a:close/>
                <a:moveTo>
                  <a:pt x="30487" y="47383"/>
                </a:moveTo>
                <a:lnTo>
                  <a:pt x="30664" y="47696"/>
                </a:lnTo>
                <a:lnTo>
                  <a:pt x="30352" y="47859"/>
                </a:lnTo>
                <a:lnTo>
                  <a:pt x="30161" y="47546"/>
                </a:lnTo>
                <a:lnTo>
                  <a:pt x="30487" y="47383"/>
                </a:lnTo>
                <a:close/>
                <a:moveTo>
                  <a:pt x="63055" y="47383"/>
                </a:moveTo>
                <a:lnTo>
                  <a:pt x="63231" y="47696"/>
                </a:lnTo>
                <a:lnTo>
                  <a:pt x="62919" y="47872"/>
                </a:lnTo>
                <a:lnTo>
                  <a:pt x="62742" y="47560"/>
                </a:lnTo>
                <a:lnTo>
                  <a:pt x="63055" y="47383"/>
                </a:lnTo>
                <a:close/>
                <a:moveTo>
                  <a:pt x="6986" y="47424"/>
                </a:moveTo>
                <a:lnTo>
                  <a:pt x="7122" y="47723"/>
                </a:lnTo>
                <a:lnTo>
                  <a:pt x="6796" y="47899"/>
                </a:lnTo>
                <a:lnTo>
                  <a:pt x="6633" y="47587"/>
                </a:lnTo>
                <a:lnTo>
                  <a:pt x="6986" y="47424"/>
                </a:lnTo>
                <a:close/>
                <a:moveTo>
                  <a:pt x="18703" y="47397"/>
                </a:moveTo>
                <a:lnTo>
                  <a:pt x="18880" y="47736"/>
                </a:lnTo>
                <a:lnTo>
                  <a:pt x="18581" y="47899"/>
                </a:lnTo>
                <a:lnTo>
                  <a:pt x="18404" y="47560"/>
                </a:lnTo>
                <a:lnTo>
                  <a:pt x="18703" y="47397"/>
                </a:lnTo>
                <a:close/>
                <a:moveTo>
                  <a:pt x="51284" y="47424"/>
                </a:moveTo>
                <a:lnTo>
                  <a:pt x="51460" y="47723"/>
                </a:lnTo>
                <a:lnTo>
                  <a:pt x="51161" y="47899"/>
                </a:lnTo>
                <a:lnTo>
                  <a:pt x="50971" y="47587"/>
                </a:lnTo>
                <a:lnTo>
                  <a:pt x="51284" y="47424"/>
                </a:lnTo>
                <a:close/>
                <a:moveTo>
                  <a:pt x="27769" y="47451"/>
                </a:moveTo>
                <a:lnTo>
                  <a:pt x="27932" y="47764"/>
                </a:lnTo>
                <a:lnTo>
                  <a:pt x="27592" y="47927"/>
                </a:lnTo>
                <a:lnTo>
                  <a:pt x="27429" y="47614"/>
                </a:lnTo>
                <a:lnTo>
                  <a:pt x="27769" y="47451"/>
                </a:lnTo>
                <a:close/>
                <a:moveTo>
                  <a:pt x="39513" y="47424"/>
                </a:moveTo>
                <a:lnTo>
                  <a:pt x="39689" y="47764"/>
                </a:lnTo>
                <a:lnTo>
                  <a:pt x="39377" y="47927"/>
                </a:lnTo>
                <a:lnTo>
                  <a:pt x="39187" y="47587"/>
                </a:lnTo>
                <a:lnTo>
                  <a:pt x="39513" y="47424"/>
                </a:lnTo>
                <a:close/>
                <a:moveTo>
                  <a:pt x="60309" y="47451"/>
                </a:moveTo>
                <a:lnTo>
                  <a:pt x="60486" y="47764"/>
                </a:lnTo>
                <a:lnTo>
                  <a:pt x="60159" y="47927"/>
                </a:lnTo>
                <a:lnTo>
                  <a:pt x="59996" y="47628"/>
                </a:lnTo>
                <a:lnTo>
                  <a:pt x="60309" y="47451"/>
                </a:lnTo>
                <a:close/>
                <a:moveTo>
                  <a:pt x="73385" y="47356"/>
                </a:moveTo>
                <a:lnTo>
                  <a:pt x="73385" y="47369"/>
                </a:lnTo>
                <a:cubicBezTo>
                  <a:pt x="73126" y="47369"/>
                  <a:pt x="72990" y="47668"/>
                  <a:pt x="73167" y="47845"/>
                </a:cubicBezTo>
                <a:cubicBezTo>
                  <a:pt x="73227" y="47909"/>
                  <a:pt x="73301" y="47938"/>
                  <a:pt x="73374" y="47938"/>
                </a:cubicBezTo>
                <a:cubicBezTo>
                  <a:pt x="73519" y="47938"/>
                  <a:pt x="73656" y="47826"/>
                  <a:pt x="73656" y="47655"/>
                </a:cubicBezTo>
                <a:cubicBezTo>
                  <a:pt x="73670" y="47492"/>
                  <a:pt x="73534" y="47356"/>
                  <a:pt x="73385" y="47356"/>
                </a:cubicBezTo>
                <a:close/>
                <a:moveTo>
                  <a:pt x="48579" y="47478"/>
                </a:moveTo>
                <a:lnTo>
                  <a:pt x="48728" y="47777"/>
                </a:lnTo>
                <a:lnTo>
                  <a:pt x="48388" y="47954"/>
                </a:lnTo>
                <a:lnTo>
                  <a:pt x="48225" y="47641"/>
                </a:lnTo>
                <a:lnTo>
                  <a:pt x="48579" y="47478"/>
                </a:lnTo>
                <a:close/>
                <a:moveTo>
                  <a:pt x="15998" y="47478"/>
                </a:moveTo>
                <a:lnTo>
                  <a:pt x="16161" y="47777"/>
                </a:lnTo>
                <a:lnTo>
                  <a:pt x="15862" y="47967"/>
                </a:lnTo>
                <a:lnTo>
                  <a:pt x="15672" y="47641"/>
                </a:lnTo>
                <a:lnTo>
                  <a:pt x="15998" y="47478"/>
                </a:lnTo>
                <a:close/>
                <a:moveTo>
                  <a:pt x="36781" y="47505"/>
                </a:moveTo>
                <a:cubicBezTo>
                  <a:pt x="36849" y="47614"/>
                  <a:pt x="36903" y="47723"/>
                  <a:pt x="36971" y="47832"/>
                </a:cubicBezTo>
                <a:lnTo>
                  <a:pt x="36658" y="47995"/>
                </a:lnTo>
                <a:lnTo>
                  <a:pt x="36468" y="47696"/>
                </a:lnTo>
                <a:lnTo>
                  <a:pt x="36781" y="47505"/>
                </a:lnTo>
                <a:close/>
                <a:moveTo>
                  <a:pt x="4214" y="47492"/>
                </a:moveTo>
                <a:lnTo>
                  <a:pt x="4390" y="47832"/>
                </a:lnTo>
                <a:lnTo>
                  <a:pt x="4091" y="48008"/>
                </a:lnTo>
                <a:lnTo>
                  <a:pt x="3901" y="47668"/>
                </a:lnTo>
                <a:lnTo>
                  <a:pt x="4214" y="47492"/>
                </a:lnTo>
                <a:close/>
                <a:moveTo>
                  <a:pt x="25010" y="47505"/>
                </a:moveTo>
                <a:lnTo>
                  <a:pt x="25214" y="47845"/>
                </a:lnTo>
                <a:lnTo>
                  <a:pt x="24874" y="48022"/>
                </a:lnTo>
                <a:lnTo>
                  <a:pt x="24697" y="47682"/>
                </a:lnTo>
                <a:lnTo>
                  <a:pt x="25010" y="47505"/>
                </a:lnTo>
                <a:close/>
                <a:moveTo>
                  <a:pt x="45820" y="47546"/>
                </a:moveTo>
                <a:cubicBezTo>
                  <a:pt x="45874" y="47655"/>
                  <a:pt x="45928" y="47750"/>
                  <a:pt x="45983" y="47845"/>
                </a:cubicBezTo>
                <a:lnTo>
                  <a:pt x="45670" y="48022"/>
                </a:lnTo>
                <a:lnTo>
                  <a:pt x="45493" y="47709"/>
                </a:lnTo>
                <a:lnTo>
                  <a:pt x="45820" y="47546"/>
                </a:lnTo>
                <a:close/>
                <a:moveTo>
                  <a:pt x="57577" y="47505"/>
                </a:moveTo>
                <a:lnTo>
                  <a:pt x="57754" y="47845"/>
                </a:lnTo>
                <a:lnTo>
                  <a:pt x="57455" y="48022"/>
                </a:lnTo>
                <a:lnTo>
                  <a:pt x="57278" y="47682"/>
                </a:lnTo>
                <a:lnTo>
                  <a:pt x="57577" y="47505"/>
                </a:lnTo>
                <a:close/>
                <a:moveTo>
                  <a:pt x="13280" y="47560"/>
                </a:moveTo>
                <a:lnTo>
                  <a:pt x="13443" y="47859"/>
                </a:lnTo>
                <a:lnTo>
                  <a:pt x="13089" y="48035"/>
                </a:lnTo>
                <a:lnTo>
                  <a:pt x="12926" y="47723"/>
                </a:lnTo>
                <a:lnTo>
                  <a:pt x="13280" y="47560"/>
                </a:lnTo>
                <a:close/>
                <a:moveTo>
                  <a:pt x="34076" y="47573"/>
                </a:moveTo>
                <a:lnTo>
                  <a:pt x="34253" y="47886"/>
                </a:lnTo>
                <a:lnTo>
                  <a:pt x="33913" y="48035"/>
                </a:lnTo>
                <a:lnTo>
                  <a:pt x="33736" y="47736"/>
                </a:lnTo>
                <a:lnTo>
                  <a:pt x="34076" y="47573"/>
                </a:lnTo>
                <a:close/>
                <a:moveTo>
                  <a:pt x="1495" y="47573"/>
                </a:moveTo>
                <a:lnTo>
                  <a:pt x="1672" y="47886"/>
                </a:lnTo>
                <a:lnTo>
                  <a:pt x="1359" y="48063"/>
                </a:lnTo>
                <a:lnTo>
                  <a:pt x="1183" y="47750"/>
                </a:lnTo>
                <a:lnTo>
                  <a:pt x="1495" y="47573"/>
                </a:lnTo>
                <a:close/>
                <a:moveTo>
                  <a:pt x="70653" y="47342"/>
                </a:moveTo>
                <a:cubicBezTo>
                  <a:pt x="70449" y="47342"/>
                  <a:pt x="70286" y="47505"/>
                  <a:pt x="70272" y="47696"/>
                </a:cubicBezTo>
                <a:cubicBezTo>
                  <a:pt x="70272" y="47899"/>
                  <a:pt x="70435" y="48063"/>
                  <a:pt x="70639" y="48076"/>
                </a:cubicBezTo>
                <a:cubicBezTo>
                  <a:pt x="70843" y="48076"/>
                  <a:pt x="71006" y="47913"/>
                  <a:pt x="71006" y="47709"/>
                </a:cubicBezTo>
                <a:cubicBezTo>
                  <a:pt x="71020" y="47519"/>
                  <a:pt x="70856" y="47342"/>
                  <a:pt x="70653" y="47342"/>
                </a:cubicBezTo>
                <a:close/>
                <a:moveTo>
                  <a:pt x="22291" y="47573"/>
                </a:moveTo>
                <a:lnTo>
                  <a:pt x="22454" y="47913"/>
                </a:lnTo>
                <a:lnTo>
                  <a:pt x="22155" y="48090"/>
                </a:lnTo>
                <a:lnTo>
                  <a:pt x="21979" y="47750"/>
                </a:lnTo>
                <a:lnTo>
                  <a:pt x="22291" y="47573"/>
                </a:lnTo>
                <a:close/>
                <a:moveTo>
                  <a:pt x="54872" y="47600"/>
                </a:moveTo>
                <a:lnTo>
                  <a:pt x="55049" y="47899"/>
                </a:lnTo>
                <a:lnTo>
                  <a:pt x="54709" y="48090"/>
                </a:lnTo>
                <a:lnTo>
                  <a:pt x="54532" y="47777"/>
                </a:lnTo>
                <a:lnTo>
                  <a:pt x="54872" y="47600"/>
                </a:lnTo>
                <a:close/>
                <a:moveTo>
                  <a:pt x="66616" y="47546"/>
                </a:moveTo>
                <a:lnTo>
                  <a:pt x="66820" y="47899"/>
                </a:lnTo>
                <a:lnTo>
                  <a:pt x="66466" y="48090"/>
                </a:lnTo>
                <a:cubicBezTo>
                  <a:pt x="66398" y="47967"/>
                  <a:pt x="66344" y="47859"/>
                  <a:pt x="66289" y="47750"/>
                </a:cubicBezTo>
                <a:lnTo>
                  <a:pt x="66616" y="47546"/>
                </a:lnTo>
                <a:close/>
                <a:moveTo>
                  <a:pt x="10520" y="47614"/>
                </a:moveTo>
                <a:lnTo>
                  <a:pt x="10697" y="47927"/>
                </a:lnTo>
                <a:lnTo>
                  <a:pt x="10385" y="48103"/>
                </a:lnTo>
                <a:lnTo>
                  <a:pt x="10208" y="47777"/>
                </a:lnTo>
                <a:lnTo>
                  <a:pt x="10520" y="47614"/>
                </a:lnTo>
                <a:close/>
                <a:moveTo>
                  <a:pt x="31317" y="47628"/>
                </a:moveTo>
                <a:lnTo>
                  <a:pt x="31507" y="47954"/>
                </a:lnTo>
                <a:lnTo>
                  <a:pt x="31181" y="48103"/>
                </a:lnTo>
                <a:lnTo>
                  <a:pt x="31004" y="47804"/>
                </a:lnTo>
                <a:lnTo>
                  <a:pt x="31317" y="47628"/>
                </a:lnTo>
                <a:close/>
                <a:moveTo>
                  <a:pt x="43087" y="47600"/>
                </a:moveTo>
                <a:lnTo>
                  <a:pt x="43264" y="47940"/>
                </a:lnTo>
                <a:lnTo>
                  <a:pt x="42965" y="48103"/>
                </a:lnTo>
                <a:lnTo>
                  <a:pt x="42775" y="47764"/>
                </a:lnTo>
                <a:lnTo>
                  <a:pt x="43087" y="47600"/>
                </a:lnTo>
                <a:close/>
                <a:moveTo>
                  <a:pt x="19573" y="47641"/>
                </a:moveTo>
                <a:lnTo>
                  <a:pt x="19750" y="47967"/>
                </a:lnTo>
                <a:lnTo>
                  <a:pt x="19410" y="48144"/>
                </a:lnTo>
                <a:lnTo>
                  <a:pt x="19219" y="47832"/>
                </a:lnTo>
                <a:lnTo>
                  <a:pt x="19573" y="47641"/>
                </a:lnTo>
                <a:close/>
                <a:moveTo>
                  <a:pt x="52126" y="47668"/>
                </a:moveTo>
                <a:cubicBezTo>
                  <a:pt x="52181" y="47777"/>
                  <a:pt x="52235" y="47872"/>
                  <a:pt x="52276" y="47967"/>
                </a:cubicBezTo>
                <a:lnTo>
                  <a:pt x="51977" y="48144"/>
                </a:lnTo>
                <a:lnTo>
                  <a:pt x="51787" y="47832"/>
                </a:lnTo>
                <a:lnTo>
                  <a:pt x="52126" y="47668"/>
                </a:lnTo>
                <a:close/>
                <a:moveTo>
                  <a:pt x="63884" y="47628"/>
                </a:moveTo>
                <a:lnTo>
                  <a:pt x="64088" y="47967"/>
                </a:lnTo>
                <a:lnTo>
                  <a:pt x="63748" y="48144"/>
                </a:lnTo>
                <a:lnTo>
                  <a:pt x="63571" y="47804"/>
                </a:lnTo>
                <a:lnTo>
                  <a:pt x="63884" y="47628"/>
                </a:lnTo>
                <a:close/>
                <a:moveTo>
                  <a:pt x="74210" y="47640"/>
                </a:moveTo>
                <a:cubicBezTo>
                  <a:pt x="74202" y="47640"/>
                  <a:pt x="74194" y="47640"/>
                  <a:pt x="74187" y="47641"/>
                </a:cubicBezTo>
                <a:cubicBezTo>
                  <a:pt x="74051" y="47655"/>
                  <a:pt x="73956" y="47764"/>
                  <a:pt x="73956" y="47913"/>
                </a:cubicBezTo>
                <a:cubicBezTo>
                  <a:pt x="73969" y="48049"/>
                  <a:pt x="74078" y="48144"/>
                  <a:pt x="74214" y="48144"/>
                </a:cubicBezTo>
                <a:cubicBezTo>
                  <a:pt x="74350" y="48131"/>
                  <a:pt x="74458" y="48008"/>
                  <a:pt x="74458" y="47872"/>
                </a:cubicBezTo>
                <a:cubicBezTo>
                  <a:pt x="74446" y="47744"/>
                  <a:pt x="74336" y="47640"/>
                  <a:pt x="74210" y="47640"/>
                </a:cubicBezTo>
                <a:close/>
                <a:moveTo>
                  <a:pt x="40369" y="47668"/>
                </a:moveTo>
                <a:lnTo>
                  <a:pt x="40532" y="48008"/>
                </a:lnTo>
                <a:lnTo>
                  <a:pt x="40192" y="48171"/>
                </a:lnTo>
                <a:lnTo>
                  <a:pt x="40029" y="47872"/>
                </a:lnTo>
                <a:lnTo>
                  <a:pt x="40369" y="47668"/>
                </a:lnTo>
                <a:close/>
                <a:moveTo>
                  <a:pt x="7788" y="47668"/>
                </a:moveTo>
                <a:lnTo>
                  <a:pt x="7965" y="48008"/>
                </a:lnTo>
                <a:lnTo>
                  <a:pt x="7625" y="48212"/>
                </a:lnTo>
                <a:lnTo>
                  <a:pt x="7449" y="47845"/>
                </a:lnTo>
                <a:lnTo>
                  <a:pt x="7788" y="47668"/>
                </a:lnTo>
                <a:close/>
                <a:moveTo>
                  <a:pt x="16814" y="47723"/>
                </a:moveTo>
                <a:lnTo>
                  <a:pt x="16990" y="48035"/>
                </a:lnTo>
                <a:lnTo>
                  <a:pt x="16678" y="48212"/>
                </a:lnTo>
                <a:lnTo>
                  <a:pt x="16501" y="47899"/>
                </a:lnTo>
                <a:lnTo>
                  <a:pt x="16814" y="47723"/>
                </a:lnTo>
                <a:close/>
                <a:moveTo>
                  <a:pt x="28585" y="47696"/>
                </a:moveTo>
                <a:lnTo>
                  <a:pt x="28788" y="48035"/>
                </a:lnTo>
                <a:lnTo>
                  <a:pt x="28421" y="48212"/>
                </a:lnTo>
                <a:lnTo>
                  <a:pt x="28258" y="47859"/>
                </a:lnTo>
                <a:lnTo>
                  <a:pt x="28585" y="47696"/>
                </a:lnTo>
                <a:close/>
                <a:moveTo>
                  <a:pt x="61165" y="47668"/>
                </a:moveTo>
                <a:lnTo>
                  <a:pt x="61315" y="48035"/>
                </a:lnTo>
                <a:lnTo>
                  <a:pt x="60988" y="48212"/>
                </a:lnTo>
                <a:cubicBezTo>
                  <a:pt x="60948" y="48103"/>
                  <a:pt x="60880" y="47981"/>
                  <a:pt x="60825" y="47872"/>
                </a:cubicBezTo>
                <a:lnTo>
                  <a:pt x="61165" y="47668"/>
                </a:lnTo>
                <a:close/>
                <a:moveTo>
                  <a:pt x="5029" y="47750"/>
                </a:moveTo>
                <a:lnTo>
                  <a:pt x="5219" y="48063"/>
                </a:lnTo>
                <a:lnTo>
                  <a:pt x="4907" y="48239"/>
                </a:lnTo>
                <a:lnTo>
                  <a:pt x="4730" y="47940"/>
                </a:lnTo>
                <a:lnTo>
                  <a:pt x="5029" y="47750"/>
                </a:lnTo>
                <a:close/>
                <a:moveTo>
                  <a:pt x="37623" y="47750"/>
                </a:moveTo>
                <a:lnTo>
                  <a:pt x="37800" y="48063"/>
                </a:lnTo>
                <a:lnTo>
                  <a:pt x="37474" y="48239"/>
                </a:lnTo>
                <a:cubicBezTo>
                  <a:pt x="37406" y="48131"/>
                  <a:pt x="37365" y="48035"/>
                  <a:pt x="37311" y="47927"/>
                </a:cubicBezTo>
                <a:lnTo>
                  <a:pt x="37623" y="47750"/>
                </a:lnTo>
                <a:close/>
                <a:moveTo>
                  <a:pt x="49381" y="47723"/>
                </a:moveTo>
                <a:lnTo>
                  <a:pt x="49557" y="48035"/>
                </a:lnTo>
                <a:lnTo>
                  <a:pt x="49218" y="48239"/>
                </a:lnTo>
                <a:lnTo>
                  <a:pt x="49041" y="47899"/>
                </a:lnTo>
                <a:lnTo>
                  <a:pt x="49381" y="47723"/>
                </a:lnTo>
                <a:close/>
                <a:moveTo>
                  <a:pt x="14095" y="47777"/>
                </a:moveTo>
                <a:lnTo>
                  <a:pt x="14272" y="48090"/>
                </a:lnTo>
                <a:lnTo>
                  <a:pt x="13932" y="48253"/>
                </a:lnTo>
                <a:lnTo>
                  <a:pt x="13755" y="47954"/>
                </a:lnTo>
                <a:lnTo>
                  <a:pt x="14095" y="47777"/>
                </a:lnTo>
                <a:close/>
                <a:moveTo>
                  <a:pt x="58392" y="47777"/>
                </a:moveTo>
                <a:lnTo>
                  <a:pt x="58569" y="48090"/>
                </a:lnTo>
                <a:lnTo>
                  <a:pt x="58256" y="48266"/>
                </a:lnTo>
                <a:lnTo>
                  <a:pt x="58080" y="47954"/>
                </a:lnTo>
                <a:lnTo>
                  <a:pt x="58392" y="47777"/>
                </a:lnTo>
                <a:close/>
                <a:moveTo>
                  <a:pt x="25839" y="47764"/>
                </a:moveTo>
                <a:lnTo>
                  <a:pt x="26016" y="48103"/>
                </a:lnTo>
                <a:lnTo>
                  <a:pt x="25703" y="48280"/>
                </a:lnTo>
                <a:lnTo>
                  <a:pt x="25499" y="47940"/>
                </a:lnTo>
                <a:lnTo>
                  <a:pt x="25839" y="47764"/>
                </a:lnTo>
                <a:close/>
                <a:moveTo>
                  <a:pt x="46621" y="47791"/>
                </a:moveTo>
                <a:lnTo>
                  <a:pt x="46798" y="48131"/>
                </a:lnTo>
                <a:lnTo>
                  <a:pt x="46499" y="48280"/>
                </a:lnTo>
                <a:cubicBezTo>
                  <a:pt x="46431" y="48185"/>
                  <a:pt x="46377" y="48063"/>
                  <a:pt x="46309" y="47940"/>
                </a:cubicBezTo>
                <a:lnTo>
                  <a:pt x="46621" y="47791"/>
                </a:lnTo>
                <a:close/>
                <a:moveTo>
                  <a:pt x="2311" y="47818"/>
                </a:moveTo>
                <a:lnTo>
                  <a:pt x="2501" y="48117"/>
                </a:lnTo>
                <a:lnTo>
                  <a:pt x="2175" y="48294"/>
                </a:lnTo>
                <a:lnTo>
                  <a:pt x="2012" y="47995"/>
                </a:lnTo>
                <a:lnTo>
                  <a:pt x="2311" y="47818"/>
                </a:lnTo>
                <a:close/>
                <a:moveTo>
                  <a:pt x="34905" y="47804"/>
                </a:moveTo>
                <a:lnTo>
                  <a:pt x="35068" y="48131"/>
                </a:lnTo>
                <a:lnTo>
                  <a:pt x="34715" y="48294"/>
                </a:lnTo>
                <a:lnTo>
                  <a:pt x="34565" y="48008"/>
                </a:lnTo>
                <a:lnTo>
                  <a:pt x="34905" y="47804"/>
                </a:lnTo>
                <a:close/>
                <a:moveTo>
                  <a:pt x="23120" y="47845"/>
                </a:moveTo>
                <a:cubicBezTo>
                  <a:pt x="23175" y="47954"/>
                  <a:pt x="23229" y="48049"/>
                  <a:pt x="23284" y="48158"/>
                </a:cubicBezTo>
                <a:lnTo>
                  <a:pt x="22985" y="48334"/>
                </a:lnTo>
                <a:lnTo>
                  <a:pt x="22794" y="48022"/>
                </a:lnTo>
                <a:lnTo>
                  <a:pt x="23120" y="47859"/>
                </a:lnTo>
                <a:lnTo>
                  <a:pt x="23120" y="47845"/>
                </a:lnTo>
                <a:close/>
                <a:moveTo>
                  <a:pt x="55688" y="47859"/>
                </a:moveTo>
                <a:lnTo>
                  <a:pt x="55851" y="48158"/>
                </a:lnTo>
                <a:lnTo>
                  <a:pt x="55511" y="48334"/>
                </a:lnTo>
                <a:lnTo>
                  <a:pt x="55348" y="48022"/>
                </a:lnTo>
                <a:lnTo>
                  <a:pt x="55688" y="47859"/>
                </a:lnTo>
                <a:close/>
                <a:moveTo>
                  <a:pt x="71468" y="47641"/>
                </a:moveTo>
                <a:cubicBezTo>
                  <a:pt x="71006" y="47641"/>
                  <a:pt x="71006" y="48334"/>
                  <a:pt x="71468" y="48334"/>
                </a:cubicBezTo>
                <a:cubicBezTo>
                  <a:pt x="71930" y="48334"/>
                  <a:pt x="71930" y="47641"/>
                  <a:pt x="71468" y="47641"/>
                </a:cubicBezTo>
                <a:close/>
                <a:moveTo>
                  <a:pt x="75070" y="47967"/>
                </a:moveTo>
                <a:cubicBezTo>
                  <a:pt x="74893" y="47981"/>
                  <a:pt x="74825" y="48049"/>
                  <a:pt x="74839" y="48171"/>
                </a:cubicBezTo>
                <a:cubicBezTo>
                  <a:pt x="74827" y="48267"/>
                  <a:pt x="74900" y="48353"/>
                  <a:pt x="74992" y="48353"/>
                </a:cubicBezTo>
                <a:cubicBezTo>
                  <a:pt x="75004" y="48353"/>
                  <a:pt x="75017" y="48351"/>
                  <a:pt x="75029" y="48348"/>
                </a:cubicBezTo>
                <a:cubicBezTo>
                  <a:pt x="75152" y="48348"/>
                  <a:pt x="75233" y="48280"/>
                  <a:pt x="75206" y="48158"/>
                </a:cubicBezTo>
                <a:cubicBezTo>
                  <a:pt x="75192" y="48090"/>
                  <a:pt x="75111" y="48022"/>
                  <a:pt x="75070" y="47967"/>
                </a:cubicBezTo>
                <a:close/>
                <a:moveTo>
                  <a:pt x="11336" y="47845"/>
                </a:moveTo>
                <a:lnTo>
                  <a:pt x="11513" y="48185"/>
                </a:lnTo>
                <a:lnTo>
                  <a:pt x="11214" y="48362"/>
                </a:lnTo>
                <a:lnTo>
                  <a:pt x="11023" y="48022"/>
                </a:lnTo>
                <a:lnTo>
                  <a:pt x="11336" y="47845"/>
                </a:lnTo>
                <a:close/>
                <a:moveTo>
                  <a:pt x="43917" y="47872"/>
                </a:moveTo>
                <a:lnTo>
                  <a:pt x="44107" y="48185"/>
                </a:lnTo>
                <a:lnTo>
                  <a:pt x="43781" y="48362"/>
                </a:lnTo>
                <a:lnTo>
                  <a:pt x="43604" y="48049"/>
                </a:lnTo>
                <a:lnTo>
                  <a:pt x="43917" y="47872"/>
                </a:lnTo>
                <a:close/>
                <a:moveTo>
                  <a:pt x="67445" y="47777"/>
                </a:moveTo>
                <a:cubicBezTo>
                  <a:pt x="67513" y="47913"/>
                  <a:pt x="67581" y="48049"/>
                  <a:pt x="67662" y="48185"/>
                </a:cubicBezTo>
                <a:lnTo>
                  <a:pt x="67295" y="48362"/>
                </a:lnTo>
                <a:lnTo>
                  <a:pt x="67105" y="47967"/>
                </a:lnTo>
                <a:lnTo>
                  <a:pt x="67445" y="47777"/>
                </a:lnTo>
                <a:close/>
                <a:moveTo>
                  <a:pt x="64713" y="47872"/>
                </a:moveTo>
                <a:lnTo>
                  <a:pt x="64876" y="48212"/>
                </a:lnTo>
                <a:lnTo>
                  <a:pt x="64577" y="48375"/>
                </a:lnTo>
                <a:lnTo>
                  <a:pt x="64359" y="48035"/>
                </a:lnTo>
                <a:lnTo>
                  <a:pt x="64713" y="47872"/>
                </a:lnTo>
                <a:close/>
                <a:moveTo>
                  <a:pt x="20388" y="47913"/>
                </a:moveTo>
                <a:lnTo>
                  <a:pt x="20552" y="48212"/>
                </a:lnTo>
                <a:lnTo>
                  <a:pt x="20212" y="48389"/>
                </a:lnTo>
                <a:lnTo>
                  <a:pt x="20049" y="48090"/>
                </a:lnTo>
                <a:lnTo>
                  <a:pt x="20388" y="47913"/>
                </a:lnTo>
                <a:close/>
                <a:moveTo>
                  <a:pt x="32146" y="47872"/>
                </a:moveTo>
                <a:lnTo>
                  <a:pt x="32309" y="48212"/>
                </a:lnTo>
                <a:lnTo>
                  <a:pt x="32010" y="48389"/>
                </a:lnTo>
                <a:lnTo>
                  <a:pt x="31833" y="48049"/>
                </a:lnTo>
                <a:lnTo>
                  <a:pt x="32146" y="47872"/>
                </a:lnTo>
                <a:close/>
                <a:moveTo>
                  <a:pt x="52942" y="47913"/>
                </a:moveTo>
                <a:lnTo>
                  <a:pt x="53105" y="48226"/>
                </a:lnTo>
                <a:lnTo>
                  <a:pt x="52792" y="48389"/>
                </a:lnTo>
                <a:lnTo>
                  <a:pt x="52616" y="48076"/>
                </a:lnTo>
                <a:lnTo>
                  <a:pt x="52942" y="47913"/>
                </a:lnTo>
                <a:close/>
                <a:moveTo>
                  <a:pt x="8631" y="47940"/>
                </a:moveTo>
                <a:lnTo>
                  <a:pt x="8794" y="48253"/>
                </a:lnTo>
                <a:lnTo>
                  <a:pt x="8495" y="48416"/>
                </a:lnTo>
                <a:lnTo>
                  <a:pt x="8319" y="48103"/>
                </a:lnTo>
                <a:lnTo>
                  <a:pt x="8631" y="47940"/>
                </a:lnTo>
                <a:close/>
                <a:moveTo>
                  <a:pt x="41198" y="47927"/>
                </a:moveTo>
                <a:cubicBezTo>
                  <a:pt x="41253" y="48035"/>
                  <a:pt x="41307" y="48144"/>
                  <a:pt x="41361" y="48239"/>
                </a:cubicBezTo>
                <a:lnTo>
                  <a:pt x="41008" y="48416"/>
                </a:lnTo>
                <a:lnTo>
                  <a:pt x="40858" y="48117"/>
                </a:lnTo>
                <a:lnTo>
                  <a:pt x="41198" y="47927"/>
                </a:lnTo>
                <a:close/>
                <a:moveTo>
                  <a:pt x="17629" y="47967"/>
                </a:moveTo>
                <a:lnTo>
                  <a:pt x="17806" y="48266"/>
                </a:lnTo>
                <a:lnTo>
                  <a:pt x="17507" y="48457"/>
                </a:lnTo>
                <a:lnTo>
                  <a:pt x="17317" y="48144"/>
                </a:lnTo>
                <a:lnTo>
                  <a:pt x="17629" y="47967"/>
                </a:lnTo>
                <a:close/>
                <a:moveTo>
                  <a:pt x="29414" y="47940"/>
                </a:moveTo>
                <a:lnTo>
                  <a:pt x="29590" y="48280"/>
                </a:lnTo>
                <a:lnTo>
                  <a:pt x="29291" y="48457"/>
                </a:lnTo>
                <a:lnTo>
                  <a:pt x="29074" y="48117"/>
                </a:lnTo>
                <a:lnTo>
                  <a:pt x="29414" y="47940"/>
                </a:lnTo>
                <a:close/>
                <a:moveTo>
                  <a:pt x="61994" y="47981"/>
                </a:moveTo>
                <a:lnTo>
                  <a:pt x="62157" y="48294"/>
                </a:lnTo>
                <a:lnTo>
                  <a:pt x="61818" y="48457"/>
                </a:lnTo>
                <a:cubicBezTo>
                  <a:pt x="61763" y="48348"/>
                  <a:pt x="61709" y="48239"/>
                  <a:pt x="61655" y="48144"/>
                </a:cubicBezTo>
                <a:lnTo>
                  <a:pt x="61994" y="47981"/>
                </a:lnTo>
                <a:close/>
                <a:moveTo>
                  <a:pt x="50210" y="47967"/>
                </a:moveTo>
                <a:lnTo>
                  <a:pt x="50387" y="48307"/>
                </a:lnTo>
                <a:lnTo>
                  <a:pt x="50074" y="48470"/>
                </a:lnTo>
                <a:cubicBezTo>
                  <a:pt x="50020" y="48348"/>
                  <a:pt x="49952" y="48239"/>
                  <a:pt x="49897" y="48131"/>
                </a:cubicBezTo>
                <a:lnTo>
                  <a:pt x="50210" y="47967"/>
                </a:lnTo>
                <a:close/>
                <a:moveTo>
                  <a:pt x="5872" y="48008"/>
                </a:moveTo>
                <a:lnTo>
                  <a:pt x="6049" y="48307"/>
                </a:lnTo>
                <a:lnTo>
                  <a:pt x="5736" y="48484"/>
                </a:lnTo>
                <a:lnTo>
                  <a:pt x="5559" y="48171"/>
                </a:lnTo>
                <a:lnTo>
                  <a:pt x="5872" y="48008"/>
                </a:lnTo>
                <a:close/>
                <a:moveTo>
                  <a:pt x="38439" y="48008"/>
                </a:moveTo>
                <a:lnTo>
                  <a:pt x="38616" y="48321"/>
                </a:lnTo>
                <a:lnTo>
                  <a:pt x="38303" y="48484"/>
                </a:lnTo>
                <a:lnTo>
                  <a:pt x="38126" y="48171"/>
                </a:lnTo>
                <a:lnTo>
                  <a:pt x="38439" y="48008"/>
                </a:lnTo>
                <a:close/>
                <a:moveTo>
                  <a:pt x="26668" y="48035"/>
                </a:moveTo>
                <a:lnTo>
                  <a:pt x="26831" y="48334"/>
                </a:lnTo>
                <a:lnTo>
                  <a:pt x="26532" y="48511"/>
                </a:lnTo>
                <a:lnTo>
                  <a:pt x="26342" y="48185"/>
                </a:lnTo>
                <a:lnTo>
                  <a:pt x="26668" y="48035"/>
                </a:lnTo>
                <a:close/>
                <a:moveTo>
                  <a:pt x="59235" y="48035"/>
                </a:moveTo>
                <a:lnTo>
                  <a:pt x="59412" y="48348"/>
                </a:lnTo>
                <a:lnTo>
                  <a:pt x="59099" y="48511"/>
                </a:lnTo>
                <a:lnTo>
                  <a:pt x="58922" y="48199"/>
                </a:lnTo>
                <a:lnTo>
                  <a:pt x="59235" y="48035"/>
                </a:lnTo>
                <a:close/>
                <a:moveTo>
                  <a:pt x="75858" y="48307"/>
                </a:moveTo>
                <a:cubicBezTo>
                  <a:pt x="75818" y="48307"/>
                  <a:pt x="75777" y="48348"/>
                  <a:pt x="75709" y="48402"/>
                </a:cubicBezTo>
                <a:cubicBezTo>
                  <a:pt x="75763" y="48457"/>
                  <a:pt x="75804" y="48511"/>
                  <a:pt x="75845" y="48511"/>
                </a:cubicBezTo>
                <a:cubicBezTo>
                  <a:pt x="75899" y="48498"/>
                  <a:pt x="75940" y="48470"/>
                  <a:pt x="75954" y="48416"/>
                </a:cubicBezTo>
                <a:cubicBezTo>
                  <a:pt x="75940" y="48362"/>
                  <a:pt x="75913" y="48321"/>
                  <a:pt x="75858" y="48307"/>
                </a:cubicBezTo>
                <a:close/>
                <a:moveTo>
                  <a:pt x="3140" y="48049"/>
                </a:moveTo>
                <a:lnTo>
                  <a:pt x="3317" y="48375"/>
                </a:lnTo>
                <a:lnTo>
                  <a:pt x="3004" y="48538"/>
                </a:lnTo>
                <a:lnTo>
                  <a:pt x="2827" y="48239"/>
                </a:lnTo>
                <a:lnTo>
                  <a:pt x="3140" y="48049"/>
                </a:lnTo>
                <a:close/>
                <a:moveTo>
                  <a:pt x="14924" y="48035"/>
                </a:moveTo>
                <a:lnTo>
                  <a:pt x="15087" y="48375"/>
                </a:lnTo>
                <a:lnTo>
                  <a:pt x="14748" y="48538"/>
                </a:lnTo>
                <a:lnTo>
                  <a:pt x="14585" y="48199"/>
                </a:lnTo>
                <a:lnTo>
                  <a:pt x="14924" y="48035"/>
                </a:lnTo>
                <a:close/>
                <a:moveTo>
                  <a:pt x="47478" y="48063"/>
                </a:moveTo>
                <a:lnTo>
                  <a:pt x="47641" y="48362"/>
                </a:lnTo>
                <a:lnTo>
                  <a:pt x="47315" y="48525"/>
                </a:lnTo>
                <a:lnTo>
                  <a:pt x="47315" y="48538"/>
                </a:lnTo>
                <a:cubicBezTo>
                  <a:pt x="47260" y="48443"/>
                  <a:pt x="47206" y="48348"/>
                  <a:pt x="47165" y="48226"/>
                </a:cubicBezTo>
                <a:lnTo>
                  <a:pt x="47478" y="48063"/>
                </a:lnTo>
                <a:close/>
                <a:moveTo>
                  <a:pt x="72272" y="47911"/>
                </a:moveTo>
                <a:cubicBezTo>
                  <a:pt x="71857" y="47911"/>
                  <a:pt x="71862" y="48539"/>
                  <a:pt x="72285" y="48539"/>
                </a:cubicBezTo>
                <a:cubicBezTo>
                  <a:pt x="72293" y="48539"/>
                  <a:pt x="72302" y="48539"/>
                  <a:pt x="72311" y="48538"/>
                </a:cubicBezTo>
                <a:cubicBezTo>
                  <a:pt x="72474" y="48538"/>
                  <a:pt x="72610" y="48416"/>
                  <a:pt x="72623" y="48239"/>
                </a:cubicBezTo>
                <a:cubicBezTo>
                  <a:pt x="72623" y="48063"/>
                  <a:pt x="72488" y="47913"/>
                  <a:pt x="72311" y="47913"/>
                </a:cubicBezTo>
                <a:cubicBezTo>
                  <a:pt x="72298" y="47912"/>
                  <a:pt x="72285" y="47911"/>
                  <a:pt x="72272" y="47911"/>
                </a:cubicBezTo>
                <a:close/>
                <a:moveTo>
                  <a:pt x="23950" y="48090"/>
                </a:moveTo>
                <a:lnTo>
                  <a:pt x="24113" y="48389"/>
                </a:lnTo>
                <a:lnTo>
                  <a:pt x="23814" y="48579"/>
                </a:lnTo>
                <a:lnTo>
                  <a:pt x="23623" y="48253"/>
                </a:lnTo>
                <a:lnTo>
                  <a:pt x="23950" y="48090"/>
                </a:lnTo>
                <a:close/>
                <a:moveTo>
                  <a:pt x="35720" y="48063"/>
                </a:moveTo>
                <a:cubicBezTo>
                  <a:pt x="35775" y="48171"/>
                  <a:pt x="35829" y="48266"/>
                  <a:pt x="35897" y="48389"/>
                </a:cubicBezTo>
                <a:lnTo>
                  <a:pt x="35557" y="48579"/>
                </a:lnTo>
                <a:lnTo>
                  <a:pt x="35381" y="48239"/>
                </a:lnTo>
                <a:lnTo>
                  <a:pt x="35720" y="48063"/>
                </a:lnTo>
                <a:close/>
                <a:moveTo>
                  <a:pt x="12165" y="48117"/>
                </a:moveTo>
                <a:lnTo>
                  <a:pt x="12342" y="48430"/>
                </a:lnTo>
                <a:lnTo>
                  <a:pt x="12029" y="48593"/>
                </a:lnTo>
                <a:lnTo>
                  <a:pt x="11852" y="48294"/>
                </a:lnTo>
                <a:lnTo>
                  <a:pt x="12165" y="48117"/>
                </a:lnTo>
                <a:close/>
                <a:moveTo>
                  <a:pt x="56503" y="48117"/>
                </a:moveTo>
                <a:lnTo>
                  <a:pt x="56721" y="48443"/>
                </a:lnTo>
                <a:lnTo>
                  <a:pt x="56340" y="48606"/>
                </a:lnTo>
                <a:lnTo>
                  <a:pt x="56177" y="48266"/>
                </a:lnTo>
                <a:lnTo>
                  <a:pt x="56503" y="48117"/>
                </a:lnTo>
                <a:close/>
                <a:moveTo>
                  <a:pt x="44732" y="48131"/>
                </a:moveTo>
                <a:lnTo>
                  <a:pt x="44922" y="48443"/>
                </a:lnTo>
                <a:lnTo>
                  <a:pt x="44610" y="48620"/>
                </a:lnTo>
                <a:lnTo>
                  <a:pt x="44433" y="48307"/>
                </a:lnTo>
                <a:lnTo>
                  <a:pt x="44732" y="48131"/>
                </a:lnTo>
                <a:close/>
                <a:moveTo>
                  <a:pt x="32975" y="48171"/>
                </a:moveTo>
                <a:lnTo>
                  <a:pt x="33138" y="48470"/>
                </a:lnTo>
                <a:lnTo>
                  <a:pt x="32812" y="48647"/>
                </a:lnTo>
                <a:lnTo>
                  <a:pt x="32649" y="48321"/>
                </a:lnTo>
                <a:lnTo>
                  <a:pt x="32975" y="48171"/>
                </a:lnTo>
                <a:close/>
                <a:moveTo>
                  <a:pt x="53757" y="48158"/>
                </a:moveTo>
                <a:lnTo>
                  <a:pt x="53934" y="48498"/>
                </a:lnTo>
                <a:lnTo>
                  <a:pt x="53621" y="48647"/>
                </a:lnTo>
                <a:cubicBezTo>
                  <a:pt x="53567" y="48538"/>
                  <a:pt x="53513" y="48416"/>
                  <a:pt x="53445" y="48307"/>
                </a:cubicBezTo>
                <a:lnTo>
                  <a:pt x="53757" y="48158"/>
                </a:lnTo>
                <a:close/>
                <a:moveTo>
                  <a:pt x="65542" y="48144"/>
                </a:moveTo>
                <a:cubicBezTo>
                  <a:pt x="65596" y="48239"/>
                  <a:pt x="65651" y="48334"/>
                  <a:pt x="65719" y="48457"/>
                </a:cubicBezTo>
                <a:lnTo>
                  <a:pt x="65406" y="48647"/>
                </a:lnTo>
                <a:lnTo>
                  <a:pt x="65216" y="48307"/>
                </a:lnTo>
                <a:lnTo>
                  <a:pt x="65542" y="48144"/>
                </a:lnTo>
                <a:close/>
                <a:moveTo>
                  <a:pt x="42014" y="48185"/>
                </a:moveTo>
                <a:lnTo>
                  <a:pt x="42190" y="48498"/>
                </a:lnTo>
                <a:lnTo>
                  <a:pt x="41851" y="48661"/>
                </a:lnTo>
                <a:lnTo>
                  <a:pt x="41674" y="48375"/>
                </a:lnTo>
                <a:lnTo>
                  <a:pt x="42014" y="48185"/>
                </a:lnTo>
                <a:close/>
                <a:moveTo>
                  <a:pt x="69555" y="47899"/>
                </a:moveTo>
                <a:cubicBezTo>
                  <a:pt x="69549" y="47899"/>
                  <a:pt x="69544" y="47899"/>
                  <a:pt x="69538" y="47899"/>
                </a:cubicBezTo>
                <a:cubicBezTo>
                  <a:pt x="69321" y="47899"/>
                  <a:pt x="69144" y="48090"/>
                  <a:pt x="69171" y="48307"/>
                </a:cubicBezTo>
                <a:lnTo>
                  <a:pt x="69171" y="48294"/>
                </a:lnTo>
                <a:cubicBezTo>
                  <a:pt x="69171" y="48521"/>
                  <a:pt x="69360" y="48669"/>
                  <a:pt x="69554" y="48669"/>
                </a:cubicBezTo>
                <a:cubicBezTo>
                  <a:pt x="69650" y="48669"/>
                  <a:pt x="69747" y="48633"/>
                  <a:pt x="69823" y="48552"/>
                </a:cubicBezTo>
                <a:cubicBezTo>
                  <a:pt x="70064" y="48298"/>
                  <a:pt x="69884" y="47899"/>
                  <a:pt x="69555" y="47899"/>
                </a:cubicBezTo>
                <a:close/>
                <a:moveTo>
                  <a:pt x="9447" y="48185"/>
                </a:moveTo>
                <a:lnTo>
                  <a:pt x="9623" y="48498"/>
                </a:lnTo>
                <a:lnTo>
                  <a:pt x="9311" y="48674"/>
                </a:lnTo>
                <a:lnTo>
                  <a:pt x="9134" y="48362"/>
                </a:lnTo>
                <a:lnTo>
                  <a:pt x="9447" y="48185"/>
                </a:lnTo>
                <a:close/>
                <a:moveTo>
                  <a:pt x="21218" y="48171"/>
                </a:moveTo>
                <a:lnTo>
                  <a:pt x="21421" y="48498"/>
                </a:lnTo>
                <a:lnTo>
                  <a:pt x="21054" y="48674"/>
                </a:lnTo>
                <a:lnTo>
                  <a:pt x="20878" y="48348"/>
                </a:lnTo>
                <a:lnTo>
                  <a:pt x="21218" y="48171"/>
                </a:lnTo>
                <a:close/>
                <a:moveTo>
                  <a:pt x="30243" y="48226"/>
                </a:moveTo>
                <a:lnTo>
                  <a:pt x="30420" y="48525"/>
                </a:lnTo>
                <a:lnTo>
                  <a:pt x="30107" y="48701"/>
                </a:lnTo>
                <a:lnTo>
                  <a:pt x="29930" y="48375"/>
                </a:lnTo>
                <a:lnTo>
                  <a:pt x="30243" y="48226"/>
                </a:lnTo>
                <a:close/>
                <a:moveTo>
                  <a:pt x="62823" y="48226"/>
                </a:moveTo>
                <a:cubicBezTo>
                  <a:pt x="62878" y="48321"/>
                  <a:pt x="62932" y="48416"/>
                  <a:pt x="62987" y="48511"/>
                </a:cubicBezTo>
                <a:lnTo>
                  <a:pt x="62647" y="48701"/>
                </a:lnTo>
                <a:cubicBezTo>
                  <a:pt x="62592" y="48593"/>
                  <a:pt x="62538" y="48484"/>
                  <a:pt x="62470" y="48389"/>
                </a:cubicBezTo>
                <a:lnTo>
                  <a:pt x="62823" y="48226"/>
                </a:lnTo>
                <a:close/>
                <a:moveTo>
                  <a:pt x="18472" y="48212"/>
                </a:moveTo>
                <a:lnTo>
                  <a:pt x="18649" y="48552"/>
                </a:lnTo>
                <a:lnTo>
                  <a:pt x="18336" y="48715"/>
                </a:lnTo>
                <a:lnTo>
                  <a:pt x="18159" y="48375"/>
                </a:lnTo>
                <a:lnTo>
                  <a:pt x="18472" y="48212"/>
                </a:lnTo>
                <a:close/>
                <a:moveTo>
                  <a:pt x="6701" y="48239"/>
                </a:moveTo>
                <a:lnTo>
                  <a:pt x="6878" y="48565"/>
                </a:lnTo>
                <a:lnTo>
                  <a:pt x="6565" y="48729"/>
                </a:lnTo>
                <a:lnTo>
                  <a:pt x="6375" y="48416"/>
                </a:lnTo>
                <a:lnTo>
                  <a:pt x="6701" y="48239"/>
                </a:lnTo>
                <a:close/>
                <a:moveTo>
                  <a:pt x="51039" y="48239"/>
                </a:moveTo>
                <a:lnTo>
                  <a:pt x="51216" y="48565"/>
                </a:lnTo>
                <a:lnTo>
                  <a:pt x="50903" y="48729"/>
                </a:lnTo>
                <a:cubicBezTo>
                  <a:pt x="50849" y="48633"/>
                  <a:pt x="50794" y="48538"/>
                  <a:pt x="50726" y="48430"/>
                </a:cubicBezTo>
                <a:lnTo>
                  <a:pt x="51039" y="48239"/>
                </a:lnTo>
                <a:close/>
                <a:moveTo>
                  <a:pt x="27497" y="48266"/>
                </a:moveTo>
                <a:lnTo>
                  <a:pt x="27660" y="48593"/>
                </a:lnTo>
                <a:lnTo>
                  <a:pt x="27348" y="48756"/>
                </a:lnTo>
                <a:lnTo>
                  <a:pt x="27171" y="48443"/>
                </a:lnTo>
                <a:lnTo>
                  <a:pt x="27497" y="48266"/>
                </a:lnTo>
                <a:close/>
                <a:moveTo>
                  <a:pt x="39254" y="48253"/>
                </a:moveTo>
                <a:lnTo>
                  <a:pt x="39445" y="48593"/>
                </a:lnTo>
                <a:lnTo>
                  <a:pt x="39132" y="48756"/>
                </a:lnTo>
                <a:lnTo>
                  <a:pt x="38955" y="48430"/>
                </a:lnTo>
                <a:lnTo>
                  <a:pt x="39254" y="48253"/>
                </a:lnTo>
                <a:close/>
                <a:moveTo>
                  <a:pt x="73136" y="48184"/>
                </a:moveTo>
                <a:cubicBezTo>
                  <a:pt x="73128" y="48184"/>
                  <a:pt x="73120" y="48184"/>
                  <a:pt x="73113" y="48185"/>
                </a:cubicBezTo>
                <a:cubicBezTo>
                  <a:pt x="72963" y="48199"/>
                  <a:pt x="72841" y="48321"/>
                  <a:pt x="72841" y="48470"/>
                </a:cubicBezTo>
                <a:cubicBezTo>
                  <a:pt x="72841" y="48620"/>
                  <a:pt x="72977" y="48756"/>
                  <a:pt x="73126" y="48756"/>
                </a:cubicBezTo>
                <a:cubicBezTo>
                  <a:pt x="73289" y="48756"/>
                  <a:pt x="73412" y="48620"/>
                  <a:pt x="73412" y="48457"/>
                </a:cubicBezTo>
                <a:cubicBezTo>
                  <a:pt x="73399" y="48302"/>
                  <a:pt x="73276" y="48184"/>
                  <a:pt x="73136" y="48184"/>
                </a:cubicBezTo>
                <a:close/>
                <a:moveTo>
                  <a:pt x="60064" y="48280"/>
                </a:moveTo>
                <a:cubicBezTo>
                  <a:pt x="60132" y="48389"/>
                  <a:pt x="60200" y="48498"/>
                  <a:pt x="60268" y="48620"/>
                </a:cubicBezTo>
                <a:lnTo>
                  <a:pt x="59928" y="48783"/>
                </a:lnTo>
                <a:lnTo>
                  <a:pt x="59738" y="48443"/>
                </a:lnTo>
                <a:lnTo>
                  <a:pt x="60064" y="48280"/>
                </a:lnTo>
                <a:close/>
                <a:moveTo>
                  <a:pt x="15753" y="48307"/>
                </a:moveTo>
                <a:lnTo>
                  <a:pt x="15930" y="48620"/>
                </a:lnTo>
                <a:lnTo>
                  <a:pt x="15590" y="48797"/>
                </a:lnTo>
                <a:lnTo>
                  <a:pt x="15414" y="48484"/>
                </a:lnTo>
                <a:lnTo>
                  <a:pt x="15753" y="48307"/>
                </a:lnTo>
                <a:close/>
                <a:moveTo>
                  <a:pt x="48280" y="48307"/>
                </a:moveTo>
                <a:lnTo>
                  <a:pt x="48470" y="48620"/>
                </a:lnTo>
                <a:lnTo>
                  <a:pt x="48157" y="48797"/>
                </a:lnTo>
                <a:lnTo>
                  <a:pt x="47981" y="48484"/>
                </a:lnTo>
                <a:lnTo>
                  <a:pt x="48280" y="48307"/>
                </a:lnTo>
                <a:close/>
                <a:moveTo>
                  <a:pt x="3983" y="48307"/>
                </a:moveTo>
                <a:lnTo>
                  <a:pt x="4146" y="48661"/>
                </a:lnTo>
                <a:lnTo>
                  <a:pt x="3833" y="48824"/>
                </a:lnTo>
                <a:lnTo>
                  <a:pt x="3670" y="48484"/>
                </a:lnTo>
                <a:lnTo>
                  <a:pt x="3983" y="48307"/>
                </a:lnTo>
                <a:close/>
                <a:moveTo>
                  <a:pt x="45561" y="48362"/>
                </a:moveTo>
                <a:lnTo>
                  <a:pt x="45752" y="48674"/>
                </a:lnTo>
                <a:lnTo>
                  <a:pt x="45425" y="48837"/>
                </a:lnTo>
                <a:lnTo>
                  <a:pt x="45249" y="48538"/>
                </a:lnTo>
                <a:lnTo>
                  <a:pt x="45561" y="48362"/>
                </a:lnTo>
                <a:close/>
                <a:moveTo>
                  <a:pt x="12994" y="48375"/>
                </a:moveTo>
                <a:lnTo>
                  <a:pt x="13171" y="48688"/>
                </a:lnTo>
                <a:lnTo>
                  <a:pt x="12858" y="48851"/>
                </a:lnTo>
                <a:lnTo>
                  <a:pt x="12682" y="48538"/>
                </a:lnTo>
                <a:lnTo>
                  <a:pt x="12994" y="48375"/>
                </a:lnTo>
                <a:close/>
                <a:moveTo>
                  <a:pt x="70408" y="48171"/>
                </a:moveTo>
                <a:cubicBezTo>
                  <a:pt x="70204" y="48171"/>
                  <a:pt x="70041" y="48334"/>
                  <a:pt x="70041" y="48538"/>
                </a:cubicBezTo>
                <a:cubicBezTo>
                  <a:pt x="70041" y="48742"/>
                  <a:pt x="70218" y="48905"/>
                  <a:pt x="70422" y="48905"/>
                </a:cubicBezTo>
                <a:cubicBezTo>
                  <a:pt x="70625" y="48892"/>
                  <a:pt x="70789" y="48715"/>
                  <a:pt x="70761" y="48511"/>
                </a:cubicBezTo>
                <a:cubicBezTo>
                  <a:pt x="70748" y="48321"/>
                  <a:pt x="70598" y="48171"/>
                  <a:pt x="70408" y="48171"/>
                </a:cubicBezTo>
                <a:close/>
                <a:moveTo>
                  <a:pt x="69273" y="48735"/>
                </a:moveTo>
                <a:cubicBezTo>
                  <a:pt x="69172" y="48735"/>
                  <a:pt x="69098" y="48800"/>
                  <a:pt x="69049" y="48919"/>
                </a:cubicBezTo>
                <a:lnTo>
                  <a:pt x="69633" y="48919"/>
                </a:lnTo>
                <a:cubicBezTo>
                  <a:pt x="69488" y="48793"/>
                  <a:pt x="69368" y="48735"/>
                  <a:pt x="69273" y="48735"/>
                </a:cubicBezTo>
                <a:close/>
                <a:moveTo>
                  <a:pt x="72049" y="48746"/>
                </a:moveTo>
                <a:cubicBezTo>
                  <a:pt x="71971" y="48746"/>
                  <a:pt x="71896" y="48803"/>
                  <a:pt x="71808" y="48919"/>
                </a:cubicBezTo>
                <a:lnTo>
                  <a:pt x="72311" y="48919"/>
                </a:lnTo>
                <a:cubicBezTo>
                  <a:pt x="72209" y="48803"/>
                  <a:pt x="72127" y="48746"/>
                  <a:pt x="72049" y="48746"/>
                </a:cubicBezTo>
                <a:close/>
                <a:moveTo>
                  <a:pt x="74782" y="48812"/>
                </a:moveTo>
                <a:cubicBezTo>
                  <a:pt x="74726" y="48812"/>
                  <a:pt x="74671" y="48849"/>
                  <a:pt x="74608" y="48919"/>
                </a:cubicBezTo>
                <a:lnTo>
                  <a:pt x="74948" y="48919"/>
                </a:lnTo>
                <a:cubicBezTo>
                  <a:pt x="74888" y="48846"/>
                  <a:pt x="74835" y="48812"/>
                  <a:pt x="74782" y="48812"/>
                </a:cubicBezTo>
                <a:close/>
                <a:moveTo>
                  <a:pt x="73956" y="48470"/>
                </a:moveTo>
                <a:cubicBezTo>
                  <a:pt x="73806" y="48484"/>
                  <a:pt x="73711" y="48593"/>
                  <a:pt x="73711" y="48729"/>
                </a:cubicBezTo>
                <a:cubicBezTo>
                  <a:pt x="73711" y="48843"/>
                  <a:pt x="73818" y="48934"/>
                  <a:pt x="73932" y="48934"/>
                </a:cubicBezTo>
                <a:cubicBezTo>
                  <a:pt x="73940" y="48934"/>
                  <a:pt x="73948" y="48933"/>
                  <a:pt x="73956" y="48932"/>
                </a:cubicBezTo>
                <a:cubicBezTo>
                  <a:pt x="73963" y="48933"/>
                  <a:pt x="73971" y="48934"/>
                  <a:pt x="73979" y="48934"/>
                </a:cubicBezTo>
                <a:cubicBezTo>
                  <a:pt x="74091" y="48934"/>
                  <a:pt x="74187" y="48843"/>
                  <a:pt x="74187" y="48729"/>
                </a:cubicBezTo>
                <a:cubicBezTo>
                  <a:pt x="74200" y="48593"/>
                  <a:pt x="74091" y="48470"/>
                  <a:pt x="73956" y="48470"/>
                </a:cubicBezTo>
                <a:close/>
                <a:moveTo>
                  <a:pt x="71248" y="48467"/>
                </a:moveTo>
                <a:cubicBezTo>
                  <a:pt x="71231" y="48467"/>
                  <a:pt x="71214" y="48468"/>
                  <a:pt x="71196" y="48470"/>
                </a:cubicBezTo>
                <a:cubicBezTo>
                  <a:pt x="70979" y="48484"/>
                  <a:pt x="70884" y="48633"/>
                  <a:pt x="70924" y="48919"/>
                </a:cubicBezTo>
                <a:cubicBezTo>
                  <a:pt x="71013" y="48937"/>
                  <a:pt x="71105" y="48947"/>
                  <a:pt x="71197" y="48947"/>
                </a:cubicBezTo>
                <a:cubicBezTo>
                  <a:pt x="71316" y="48947"/>
                  <a:pt x="71435" y="48930"/>
                  <a:pt x="71550" y="48892"/>
                </a:cubicBezTo>
                <a:cubicBezTo>
                  <a:pt x="71550" y="48616"/>
                  <a:pt x="71446" y="48467"/>
                  <a:pt x="71248" y="48467"/>
                </a:cubicBezTo>
                <a:close/>
                <a:moveTo>
                  <a:pt x="451" y="10488"/>
                </a:moveTo>
                <a:cubicBezTo>
                  <a:pt x="325" y="10488"/>
                  <a:pt x="208" y="10554"/>
                  <a:pt x="150" y="10670"/>
                </a:cubicBezTo>
                <a:cubicBezTo>
                  <a:pt x="41" y="10888"/>
                  <a:pt x="109" y="11160"/>
                  <a:pt x="326" y="11282"/>
                </a:cubicBezTo>
                <a:cubicBezTo>
                  <a:pt x="109" y="11282"/>
                  <a:pt x="109" y="11404"/>
                  <a:pt x="109" y="11540"/>
                </a:cubicBezTo>
                <a:lnTo>
                  <a:pt x="109" y="12179"/>
                </a:lnTo>
                <a:lnTo>
                  <a:pt x="625" y="11962"/>
                </a:lnTo>
                <a:lnTo>
                  <a:pt x="816" y="12329"/>
                </a:lnTo>
                <a:lnTo>
                  <a:pt x="435" y="12532"/>
                </a:lnTo>
                <a:cubicBezTo>
                  <a:pt x="353" y="12397"/>
                  <a:pt x="353" y="12179"/>
                  <a:pt x="109" y="12179"/>
                </a:cubicBezTo>
                <a:lnTo>
                  <a:pt x="109" y="12927"/>
                </a:lnTo>
                <a:lnTo>
                  <a:pt x="381" y="12777"/>
                </a:lnTo>
                <a:cubicBezTo>
                  <a:pt x="473" y="13054"/>
                  <a:pt x="602" y="13191"/>
                  <a:pt x="783" y="13191"/>
                </a:cubicBezTo>
                <a:cubicBezTo>
                  <a:pt x="895" y="13191"/>
                  <a:pt x="1027" y="13139"/>
                  <a:pt x="1183" y="13035"/>
                </a:cubicBezTo>
                <a:lnTo>
                  <a:pt x="1373" y="13430"/>
                </a:lnTo>
                <a:lnTo>
                  <a:pt x="979" y="13620"/>
                </a:lnTo>
                <a:cubicBezTo>
                  <a:pt x="877" y="13345"/>
                  <a:pt x="729" y="13207"/>
                  <a:pt x="552" y="13207"/>
                </a:cubicBezTo>
                <a:cubicBezTo>
                  <a:pt x="494" y="13207"/>
                  <a:pt x="432" y="13222"/>
                  <a:pt x="367" y="13253"/>
                </a:cubicBezTo>
                <a:cubicBezTo>
                  <a:pt x="272" y="13307"/>
                  <a:pt x="190" y="13389"/>
                  <a:pt x="136" y="13498"/>
                </a:cubicBezTo>
                <a:cubicBezTo>
                  <a:pt x="54" y="13688"/>
                  <a:pt x="177" y="13851"/>
                  <a:pt x="313" y="14028"/>
                </a:cubicBezTo>
                <a:cubicBezTo>
                  <a:pt x="136" y="14041"/>
                  <a:pt x="109" y="14136"/>
                  <a:pt x="109" y="14259"/>
                </a:cubicBezTo>
                <a:lnTo>
                  <a:pt x="109" y="15482"/>
                </a:lnTo>
                <a:cubicBezTo>
                  <a:pt x="109" y="15550"/>
                  <a:pt x="122" y="15618"/>
                  <a:pt x="136" y="15713"/>
                </a:cubicBezTo>
                <a:lnTo>
                  <a:pt x="421" y="15577"/>
                </a:lnTo>
                <a:lnTo>
                  <a:pt x="598" y="15903"/>
                </a:lnTo>
                <a:lnTo>
                  <a:pt x="258" y="16066"/>
                </a:lnTo>
                <a:cubicBezTo>
                  <a:pt x="245" y="16039"/>
                  <a:pt x="231" y="15998"/>
                  <a:pt x="218" y="15971"/>
                </a:cubicBezTo>
                <a:cubicBezTo>
                  <a:pt x="204" y="15944"/>
                  <a:pt x="177" y="15917"/>
                  <a:pt x="150" y="15890"/>
                </a:cubicBezTo>
                <a:lnTo>
                  <a:pt x="150" y="15890"/>
                </a:lnTo>
                <a:cubicBezTo>
                  <a:pt x="27" y="16230"/>
                  <a:pt x="204" y="16461"/>
                  <a:pt x="367" y="16746"/>
                </a:cubicBezTo>
                <a:cubicBezTo>
                  <a:pt x="82" y="16746"/>
                  <a:pt x="109" y="16896"/>
                  <a:pt x="109" y="17086"/>
                </a:cubicBezTo>
                <a:lnTo>
                  <a:pt x="109" y="17670"/>
                </a:lnTo>
                <a:lnTo>
                  <a:pt x="109" y="18472"/>
                </a:lnTo>
                <a:lnTo>
                  <a:pt x="489" y="18323"/>
                </a:lnTo>
                <a:lnTo>
                  <a:pt x="652" y="18622"/>
                </a:lnTo>
                <a:lnTo>
                  <a:pt x="353" y="18785"/>
                </a:lnTo>
                <a:lnTo>
                  <a:pt x="177" y="18527"/>
                </a:lnTo>
                <a:lnTo>
                  <a:pt x="136" y="18554"/>
                </a:lnTo>
                <a:lnTo>
                  <a:pt x="136" y="19125"/>
                </a:lnTo>
                <a:cubicBezTo>
                  <a:pt x="340" y="19125"/>
                  <a:pt x="313" y="19356"/>
                  <a:pt x="435" y="19437"/>
                </a:cubicBezTo>
                <a:cubicBezTo>
                  <a:pt x="122" y="19587"/>
                  <a:pt x="122" y="19587"/>
                  <a:pt x="122" y="19927"/>
                </a:cubicBezTo>
                <a:cubicBezTo>
                  <a:pt x="122" y="20049"/>
                  <a:pt x="150" y="20158"/>
                  <a:pt x="150" y="20280"/>
                </a:cubicBezTo>
                <a:cubicBezTo>
                  <a:pt x="150" y="20797"/>
                  <a:pt x="122" y="21313"/>
                  <a:pt x="122" y="21830"/>
                </a:cubicBezTo>
                <a:cubicBezTo>
                  <a:pt x="122" y="21857"/>
                  <a:pt x="136" y="21884"/>
                  <a:pt x="150" y="21911"/>
                </a:cubicBezTo>
                <a:lnTo>
                  <a:pt x="299" y="21870"/>
                </a:lnTo>
                <a:lnTo>
                  <a:pt x="476" y="22210"/>
                </a:lnTo>
                <a:cubicBezTo>
                  <a:pt x="245" y="22278"/>
                  <a:pt x="68" y="22400"/>
                  <a:pt x="122" y="22686"/>
                </a:cubicBezTo>
                <a:cubicBezTo>
                  <a:pt x="136" y="22808"/>
                  <a:pt x="231" y="22958"/>
                  <a:pt x="190" y="23026"/>
                </a:cubicBezTo>
                <a:cubicBezTo>
                  <a:pt x="136" y="23121"/>
                  <a:pt x="109" y="23243"/>
                  <a:pt x="122" y="23365"/>
                </a:cubicBezTo>
                <a:lnTo>
                  <a:pt x="122" y="24371"/>
                </a:lnTo>
                <a:lnTo>
                  <a:pt x="122" y="24725"/>
                </a:lnTo>
                <a:lnTo>
                  <a:pt x="381" y="24602"/>
                </a:lnTo>
                <a:lnTo>
                  <a:pt x="544" y="24929"/>
                </a:lnTo>
                <a:cubicBezTo>
                  <a:pt x="427" y="24950"/>
                  <a:pt x="352" y="25071"/>
                  <a:pt x="234" y="25071"/>
                </a:cubicBezTo>
                <a:cubicBezTo>
                  <a:pt x="200" y="25071"/>
                  <a:pt x="164" y="25061"/>
                  <a:pt x="122" y="25037"/>
                </a:cubicBezTo>
                <a:lnTo>
                  <a:pt x="122" y="25037"/>
                </a:lnTo>
                <a:cubicBezTo>
                  <a:pt x="95" y="25296"/>
                  <a:pt x="163" y="25554"/>
                  <a:pt x="313" y="25758"/>
                </a:cubicBezTo>
                <a:cubicBezTo>
                  <a:pt x="190" y="25758"/>
                  <a:pt x="95" y="25880"/>
                  <a:pt x="122" y="26002"/>
                </a:cubicBezTo>
                <a:lnTo>
                  <a:pt x="122" y="26886"/>
                </a:lnTo>
                <a:lnTo>
                  <a:pt x="122" y="27484"/>
                </a:lnTo>
                <a:lnTo>
                  <a:pt x="462" y="27294"/>
                </a:lnTo>
                <a:lnTo>
                  <a:pt x="625" y="27661"/>
                </a:lnTo>
                <a:lnTo>
                  <a:pt x="299" y="27837"/>
                </a:lnTo>
                <a:lnTo>
                  <a:pt x="163" y="27606"/>
                </a:lnTo>
                <a:lnTo>
                  <a:pt x="163" y="27606"/>
                </a:lnTo>
                <a:cubicBezTo>
                  <a:pt x="54" y="27973"/>
                  <a:pt x="204" y="28245"/>
                  <a:pt x="394" y="28517"/>
                </a:cubicBezTo>
                <a:cubicBezTo>
                  <a:pt x="163" y="28544"/>
                  <a:pt x="122" y="28653"/>
                  <a:pt x="122" y="28857"/>
                </a:cubicBezTo>
                <a:cubicBezTo>
                  <a:pt x="136" y="29074"/>
                  <a:pt x="122" y="29292"/>
                  <a:pt x="122" y="29496"/>
                </a:cubicBezTo>
                <a:lnTo>
                  <a:pt x="122" y="30896"/>
                </a:lnTo>
                <a:cubicBezTo>
                  <a:pt x="367" y="30909"/>
                  <a:pt x="313" y="31127"/>
                  <a:pt x="449" y="31235"/>
                </a:cubicBezTo>
                <a:cubicBezTo>
                  <a:pt x="231" y="31249"/>
                  <a:pt x="68" y="31453"/>
                  <a:pt x="122" y="31670"/>
                </a:cubicBezTo>
                <a:cubicBezTo>
                  <a:pt x="136" y="31861"/>
                  <a:pt x="136" y="32065"/>
                  <a:pt x="136" y="32255"/>
                </a:cubicBezTo>
                <a:cubicBezTo>
                  <a:pt x="109" y="32717"/>
                  <a:pt x="136" y="33193"/>
                  <a:pt x="136" y="33655"/>
                </a:cubicBezTo>
                <a:cubicBezTo>
                  <a:pt x="136" y="33668"/>
                  <a:pt x="163" y="33696"/>
                  <a:pt x="177" y="33709"/>
                </a:cubicBezTo>
                <a:lnTo>
                  <a:pt x="340" y="33628"/>
                </a:lnTo>
                <a:lnTo>
                  <a:pt x="530" y="33967"/>
                </a:lnTo>
                <a:cubicBezTo>
                  <a:pt x="68" y="34185"/>
                  <a:pt x="0" y="34375"/>
                  <a:pt x="231" y="34797"/>
                </a:cubicBezTo>
                <a:cubicBezTo>
                  <a:pt x="190" y="34837"/>
                  <a:pt x="150" y="34878"/>
                  <a:pt x="136" y="34919"/>
                </a:cubicBezTo>
                <a:cubicBezTo>
                  <a:pt x="109" y="35449"/>
                  <a:pt x="122" y="35979"/>
                  <a:pt x="177" y="36496"/>
                </a:cubicBezTo>
                <a:lnTo>
                  <a:pt x="408" y="36400"/>
                </a:lnTo>
                <a:lnTo>
                  <a:pt x="571" y="36699"/>
                </a:lnTo>
                <a:lnTo>
                  <a:pt x="245" y="36876"/>
                </a:lnTo>
                <a:lnTo>
                  <a:pt x="136" y="36699"/>
                </a:lnTo>
                <a:lnTo>
                  <a:pt x="136" y="36699"/>
                </a:lnTo>
                <a:cubicBezTo>
                  <a:pt x="82" y="36985"/>
                  <a:pt x="163" y="37270"/>
                  <a:pt x="326" y="37501"/>
                </a:cubicBezTo>
                <a:lnTo>
                  <a:pt x="122" y="37624"/>
                </a:lnTo>
                <a:lnTo>
                  <a:pt x="122" y="38412"/>
                </a:lnTo>
                <a:lnTo>
                  <a:pt x="122" y="39268"/>
                </a:lnTo>
                <a:lnTo>
                  <a:pt x="462" y="39105"/>
                </a:lnTo>
                <a:lnTo>
                  <a:pt x="639" y="39418"/>
                </a:lnTo>
                <a:lnTo>
                  <a:pt x="326" y="39581"/>
                </a:lnTo>
                <a:lnTo>
                  <a:pt x="177" y="39350"/>
                </a:lnTo>
                <a:cubicBezTo>
                  <a:pt x="122" y="39499"/>
                  <a:pt x="109" y="39676"/>
                  <a:pt x="136" y="39839"/>
                </a:cubicBezTo>
                <a:cubicBezTo>
                  <a:pt x="218" y="39989"/>
                  <a:pt x="313" y="40125"/>
                  <a:pt x="421" y="40261"/>
                </a:cubicBezTo>
                <a:cubicBezTo>
                  <a:pt x="177" y="40301"/>
                  <a:pt x="122" y="40424"/>
                  <a:pt x="122" y="40655"/>
                </a:cubicBezTo>
                <a:lnTo>
                  <a:pt x="122" y="42598"/>
                </a:lnTo>
                <a:cubicBezTo>
                  <a:pt x="122" y="42626"/>
                  <a:pt x="136" y="42666"/>
                  <a:pt x="136" y="42694"/>
                </a:cubicBezTo>
                <a:lnTo>
                  <a:pt x="258" y="42653"/>
                </a:lnTo>
                <a:lnTo>
                  <a:pt x="449" y="43006"/>
                </a:lnTo>
                <a:cubicBezTo>
                  <a:pt x="122" y="43156"/>
                  <a:pt x="95" y="43169"/>
                  <a:pt x="122" y="43509"/>
                </a:cubicBezTo>
                <a:cubicBezTo>
                  <a:pt x="122" y="43618"/>
                  <a:pt x="190" y="43740"/>
                  <a:pt x="177" y="43835"/>
                </a:cubicBezTo>
                <a:cubicBezTo>
                  <a:pt x="41" y="44365"/>
                  <a:pt x="163" y="44909"/>
                  <a:pt x="109" y="45494"/>
                </a:cubicBezTo>
                <a:lnTo>
                  <a:pt x="340" y="45412"/>
                </a:lnTo>
                <a:lnTo>
                  <a:pt x="503" y="45711"/>
                </a:lnTo>
                <a:lnTo>
                  <a:pt x="82" y="45956"/>
                </a:lnTo>
                <a:lnTo>
                  <a:pt x="245" y="46554"/>
                </a:lnTo>
                <a:cubicBezTo>
                  <a:pt x="122" y="46581"/>
                  <a:pt x="122" y="46690"/>
                  <a:pt x="122" y="46812"/>
                </a:cubicBezTo>
                <a:lnTo>
                  <a:pt x="122" y="48063"/>
                </a:lnTo>
                <a:cubicBezTo>
                  <a:pt x="136" y="48117"/>
                  <a:pt x="150" y="48185"/>
                  <a:pt x="163" y="48239"/>
                </a:cubicBezTo>
                <a:lnTo>
                  <a:pt x="435" y="48131"/>
                </a:lnTo>
                <a:lnTo>
                  <a:pt x="598" y="48457"/>
                </a:lnTo>
                <a:lnTo>
                  <a:pt x="258" y="48633"/>
                </a:lnTo>
                <a:lnTo>
                  <a:pt x="177" y="48470"/>
                </a:lnTo>
                <a:cubicBezTo>
                  <a:pt x="136" y="48565"/>
                  <a:pt x="122" y="48661"/>
                  <a:pt x="122" y="48756"/>
                </a:cubicBezTo>
                <a:cubicBezTo>
                  <a:pt x="122" y="48865"/>
                  <a:pt x="163" y="48932"/>
                  <a:pt x="285" y="48932"/>
                </a:cubicBezTo>
                <a:lnTo>
                  <a:pt x="1087" y="48932"/>
                </a:lnTo>
                <a:lnTo>
                  <a:pt x="924" y="48565"/>
                </a:lnTo>
                <a:lnTo>
                  <a:pt x="1264" y="48402"/>
                </a:lnTo>
                <a:lnTo>
                  <a:pt x="1414" y="48729"/>
                </a:lnTo>
                <a:lnTo>
                  <a:pt x="1128" y="48905"/>
                </a:lnTo>
                <a:lnTo>
                  <a:pt x="1155" y="48973"/>
                </a:lnTo>
                <a:lnTo>
                  <a:pt x="1590" y="48973"/>
                </a:lnTo>
                <a:cubicBezTo>
                  <a:pt x="1631" y="48973"/>
                  <a:pt x="1713" y="48973"/>
                  <a:pt x="1713" y="48960"/>
                </a:cubicBezTo>
                <a:cubicBezTo>
                  <a:pt x="1740" y="48742"/>
                  <a:pt x="1971" y="48797"/>
                  <a:pt x="2066" y="48661"/>
                </a:cubicBezTo>
                <a:cubicBezTo>
                  <a:pt x="2229" y="48973"/>
                  <a:pt x="2229" y="48973"/>
                  <a:pt x="2569" y="48973"/>
                </a:cubicBezTo>
                <a:cubicBezTo>
                  <a:pt x="2691" y="48973"/>
                  <a:pt x="2827" y="48946"/>
                  <a:pt x="2950" y="48946"/>
                </a:cubicBezTo>
                <a:lnTo>
                  <a:pt x="4553" y="48946"/>
                </a:lnTo>
                <a:lnTo>
                  <a:pt x="4472" y="48783"/>
                </a:lnTo>
                <a:lnTo>
                  <a:pt x="4785" y="48606"/>
                </a:lnTo>
                <a:cubicBezTo>
                  <a:pt x="4931" y="48873"/>
                  <a:pt x="5049" y="48987"/>
                  <a:pt x="5220" y="48987"/>
                </a:cubicBezTo>
                <a:cubicBezTo>
                  <a:pt x="5319" y="48987"/>
                  <a:pt x="5436" y="48948"/>
                  <a:pt x="5586" y="48878"/>
                </a:cubicBezTo>
                <a:cubicBezTo>
                  <a:pt x="5668" y="48919"/>
                  <a:pt x="5763" y="48946"/>
                  <a:pt x="5858" y="48960"/>
                </a:cubicBezTo>
                <a:lnTo>
                  <a:pt x="7231" y="48960"/>
                </a:lnTo>
                <a:cubicBezTo>
                  <a:pt x="7258" y="48960"/>
                  <a:pt x="7285" y="48946"/>
                  <a:pt x="7313" y="48919"/>
                </a:cubicBezTo>
                <a:lnTo>
                  <a:pt x="7218" y="48688"/>
                </a:lnTo>
                <a:lnTo>
                  <a:pt x="7585" y="48470"/>
                </a:lnTo>
                <a:lnTo>
                  <a:pt x="7585" y="48470"/>
                </a:lnTo>
                <a:cubicBezTo>
                  <a:pt x="7530" y="48661"/>
                  <a:pt x="7775" y="48769"/>
                  <a:pt x="7639" y="48960"/>
                </a:cubicBezTo>
                <a:cubicBezTo>
                  <a:pt x="7687" y="48965"/>
                  <a:pt x="7734" y="48968"/>
                  <a:pt x="7781" y="48968"/>
                </a:cubicBezTo>
                <a:cubicBezTo>
                  <a:pt x="7973" y="48968"/>
                  <a:pt x="8155" y="48922"/>
                  <a:pt x="8319" y="48824"/>
                </a:cubicBezTo>
                <a:cubicBezTo>
                  <a:pt x="8414" y="48892"/>
                  <a:pt x="8522" y="48932"/>
                  <a:pt x="8631" y="48960"/>
                </a:cubicBezTo>
                <a:lnTo>
                  <a:pt x="9977" y="48960"/>
                </a:lnTo>
                <a:cubicBezTo>
                  <a:pt x="10018" y="48960"/>
                  <a:pt x="10058" y="48946"/>
                  <a:pt x="10099" y="48919"/>
                </a:cubicBezTo>
                <a:lnTo>
                  <a:pt x="9977" y="48620"/>
                </a:lnTo>
                <a:lnTo>
                  <a:pt x="10276" y="48457"/>
                </a:lnTo>
                <a:lnTo>
                  <a:pt x="10452" y="48769"/>
                </a:lnTo>
                <a:lnTo>
                  <a:pt x="10208" y="48919"/>
                </a:lnTo>
                <a:cubicBezTo>
                  <a:pt x="10302" y="48959"/>
                  <a:pt x="10388" y="48976"/>
                  <a:pt x="10467" y="48976"/>
                </a:cubicBezTo>
                <a:cubicBezTo>
                  <a:pt x="10711" y="48976"/>
                  <a:pt x="10900" y="48818"/>
                  <a:pt x="11105" y="48674"/>
                </a:cubicBezTo>
                <a:cubicBezTo>
                  <a:pt x="11142" y="48899"/>
                  <a:pt x="11261" y="48975"/>
                  <a:pt x="11449" y="48975"/>
                </a:cubicBezTo>
                <a:cubicBezTo>
                  <a:pt x="11465" y="48975"/>
                  <a:pt x="11482" y="48974"/>
                  <a:pt x="11499" y="48973"/>
                </a:cubicBezTo>
                <a:cubicBezTo>
                  <a:pt x="11563" y="48969"/>
                  <a:pt x="11624" y="48967"/>
                  <a:pt x="11686" y="48967"/>
                </a:cubicBezTo>
                <a:cubicBezTo>
                  <a:pt x="11809" y="48967"/>
                  <a:pt x="11930" y="48973"/>
                  <a:pt x="12056" y="48973"/>
                </a:cubicBezTo>
                <a:lnTo>
                  <a:pt x="13524" y="48973"/>
                </a:lnTo>
                <a:cubicBezTo>
                  <a:pt x="13484" y="48715"/>
                  <a:pt x="13701" y="48729"/>
                  <a:pt x="13823" y="48633"/>
                </a:cubicBezTo>
                <a:cubicBezTo>
                  <a:pt x="13954" y="48894"/>
                  <a:pt x="14015" y="48973"/>
                  <a:pt x="14208" y="48973"/>
                </a:cubicBezTo>
                <a:cubicBezTo>
                  <a:pt x="14256" y="48973"/>
                  <a:pt x="14313" y="48968"/>
                  <a:pt x="14381" y="48960"/>
                </a:cubicBezTo>
                <a:cubicBezTo>
                  <a:pt x="14462" y="48953"/>
                  <a:pt x="14547" y="48949"/>
                  <a:pt x="14632" y="48949"/>
                </a:cubicBezTo>
                <a:cubicBezTo>
                  <a:pt x="14717" y="48949"/>
                  <a:pt x="14802" y="48953"/>
                  <a:pt x="14884" y="48960"/>
                </a:cubicBezTo>
                <a:cubicBezTo>
                  <a:pt x="15042" y="48964"/>
                  <a:pt x="15199" y="48966"/>
                  <a:pt x="15355" y="48966"/>
                </a:cubicBezTo>
                <a:cubicBezTo>
                  <a:pt x="15667" y="48966"/>
                  <a:pt x="15975" y="48960"/>
                  <a:pt x="16284" y="48960"/>
                </a:cubicBezTo>
                <a:cubicBezTo>
                  <a:pt x="16297" y="48960"/>
                  <a:pt x="16324" y="48932"/>
                  <a:pt x="16338" y="48919"/>
                </a:cubicBezTo>
                <a:lnTo>
                  <a:pt x="16270" y="48742"/>
                </a:lnTo>
                <a:lnTo>
                  <a:pt x="16583" y="48579"/>
                </a:lnTo>
                <a:lnTo>
                  <a:pt x="16827" y="49000"/>
                </a:lnTo>
                <a:lnTo>
                  <a:pt x="17398" y="48865"/>
                </a:lnTo>
                <a:cubicBezTo>
                  <a:pt x="17466" y="48905"/>
                  <a:pt x="17548" y="48946"/>
                  <a:pt x="17643" y="48960"/>
                </a:cubicBezTo>
                <a:cubicBezTo>
                  <a:pt x="17792" y="48964"/>
                  <a:pt x="17943" y="48966"/>
                  <a:pt x="18095" y="48966"/>
                </a:cubicBezTo>
                <a:cubicBezTo>
                  <a:pt x="18399" y="48966"/>
                  <a:pt x="18708" y="48960"/>
                  <a:pt x="19016" y="48960"/>
                </a:cubicBezTo>
                <a:cubicBezTo>
                  <a:pt x="19043" y="48960"/>
                  <a:pt x="19056" y="48932"/>
                  <a:pt x="19097" y="48919"/>
                </a:cubicBezTo>
                <a:lnTo>
                  <a:pt x="18988" y="48688"/>
                </a:lnTo>
                <a:lnTo>
                  <a:pt x="19301" y="48511"/>
                </a:lnTo>
                <a:cubicBezTo>
                  <a:pt x="19355" y="48633"/>
                  <a:pt x="19423" y="48729"/>
                  <a:pt x="19478" y="48837"/>
                </a:cubicBezTo>
                <a:lnTo>
                  <a:pt x="19301" y="48946"/>
                </a:lnTo>
                <a:cubicBezTo>
                  <a:pt x="19371" y="48960"/>
                  <a:pt x="19438" y="48967"/>
                  <a:pt x="19501" y="48967"/>
                </a:cubicBezTo>
                <a:cubicBezTo>
                  <a:pt x="19743" y="48967"/>
                  <a:pt x="19942" y="48872"/>
                  <a:pt x="20157" y="48742"/>
                </a:cubicBezTo>
                <a:cubicBezTo>
                  <a:pt x="20157" y="48962"/>
                  <a:pt x="20289" y="48973"/>
                  <a:pt x="20425" y="48973"/>
                </a:cubicBezTo>
                <a:cubicBezTo>
                  <a:pt x="20440" y="48973"/>
                  <a:pt x="20455" y="48973"/>
                  <a:pt x="20470" y="48973"/>
                </a:cubicBezTo>
                <a:lnTo>
                  <a:pt x="21639" y="48973"/>
                </a:lnTo>
                <a:cubicBezTo>
                  <a:pt x="21720" y="48960"/>
                  <a:pt x="21788" y="48946"/>
                  <a:pt x="21870" y="48932"/>
                </a:cubicBezTo>
                <a:lnTo>
                  <a:pt x="21680" y="48593"/>
                </a:lnTo>
                <a:lnTo>
                  <a:pt x="22047" y="48430"/>
                </a:lnTo>
                <a:lnTo>
                  <a:pt x="22223" y="48769"/>
                </a:lnTo>
                <a:cubicBezTo>
                  <a:pt x="22155" y="48837"/>
                  <a:pt x="21992" y="48797"/>
                  <a:pt x="21979" y="48946"/>
                </a:cubicBezTo>
                <a:cubicBezTo>
                  <a:pt x="22054" y="48974"/>
                  <a:pt x="22125" y="48986"/>
                  <a:pt x="22193" y="48986"/>
                </a:cubicBezTo>
                <a:cubicBezTo>
                  <a:pt x="22454" y="48986"/>
                  <a:pt x="22666" y="48809"/>
                  <a:pt x="22903" y="48701"/>
                </a:cubicBezTo>
                <a:cubicBezTo>
                  <a:pt x="22944" y="48932"/>
                  <a:pt x="23080" y="48973"/>
                  <a:pt x="23284" y="48973"/>
                </a:cubicBezTo>
                <a:lnTo>
                  <a:pt x="24344" y="48973"/>
                </a:lnTo>
                <a:cubicBezTo>
                  <a:pt x="24412" y="48973"/>
                  <a:pt x="24493" y="48960"/>
                  <a:pt x="24616" y="48960"/>
                </a:cubicBezTo>
                <a:lnTo>
                  <a:pt x="24466" y="48525"/>
                </a:lnTo>
                <a:lnTo>
                  <a:pt x="24779" y="48375"/>
                </a:lnTo>
                <a:cubicBezTo>
                  <a:pt x="24792" y="48430"/>
                  <a:pt x="24820" y="48484"/>
                  <a:pt x="24847" y="48538"/>
                </a:cubicBezTo>
                <a:cubicBezTo>
                  <a:pt x="24874" y="48593"/>
                  <a:pt x="24915" y="48647"/>
                  <a:pt x="24955" y="48715"/>
                </a:cubicBezTo>
                <a:cubicBezTo>
                  <a:pt x="24765" y="48797"/>
                  <a:pt x="24765" y="48797"/>
                  <a:pt x="24670" y="48960"/>
                </a:cubicBezTo>
                <a:lnTo>
                  <a:pt x="25309" y="48960"/>
                </a:lnTo>
                <a:lnTo>
                  <a:pt x="25295" y="48810"/>
                </a:lnTo>
                <a:lnTo>
                  <a:pt x="25608" y="48633"/>
                </a:lnTo>
                <a:cubicBezTo>
                  <a:pt x="25619" y="48843"/>
                  <a:pt x="25792" y="48999"/>
                  <a:pt x="25987" y="48999"/>
                </a:cubicBezTo>
                <a:cubicBezTo>
                  <a:pt x="26032" y="48999"/>
                  <a:pt x="26079" y="48991"/>
                  <a:pt x="26124" y="48973"/>
                </a:cubicBezTo>
                <a:cubicBezTo>
                  <a:pt x="26197" y="48951"/>
                  <a:pt x="26268" y="48943"/>
                  <a:pt x="26338" y="48943"/>
                </a:cubicBezTo>
                <a:cubicBezTo>
                  <a:pt x="26478" y="48943"/>
                  <a:pt x="26614" y="48973"/>
                  <a:pt x="26750" y="48973"/>
                </a:cubicBezTo>
                <a:lnTo>
                  <a:pt x="28122" y="48973"/>
                </a:lnTo>
                <a:lnTo>
                  <a:pt x="28000" y="48729"/>
                </a:lnTo>
                <a:lnTo>
                  <a:pt x="28340" y="48538"/>
                </a:lnTo>
                <a:lnTo>
                  <a:pt x="28571" y="49000"/>
                </a:lnTo>
                <a:lnTo>
                  <a:pt x="29155" y="48878"/>
                </a:lnTo>
                <a:cubicBezTo>
                  <a:pt x="29251" y="48919"/>
                  <a:pt x="29359" y="48960"/>
                  <a:pt x="29468" y="48973"/>
                </a:cubicBezTo>
                <a:lnTo>
                  <a:pt x="30895" y="48973"/>
                </a:lnTo>
                <a:lnTo>
                  <a:pt x="30746" y="48647"/>
                </a:lnTo>
                <a:lnTo>
                  <a:pt x="31058" y="48484"/>
                </a:lnTo>
                <a:lnTo>
                  <a:pt x="31221" y="48783"/>
                </a:lnTo>
                <a:lnTo>
                  <a:pt x="31018" y="48960"/>
                </a:lnTo>
                <a:cubicBezTo>
                  <a:pt x="31121" y="48966"/>
                  <a:pt x="31199" y="48971"/>
                  <a:pt x="31264" y="48971"/>
                </a:cubicBezTo>
                <a:cubicBezTo>
                  <a:pt x="31466" y="48971"/>
                  <a:pt x="31549" y="48924"/>
                  <a:pt x="31887" y="48729"/>
                </a:cubicBezTo>
                <a:cubicBezTo>
                  <a:pt x="31915" y="48932"/>
                  <a:pt x="32051" y="48973"/>
                  <a:pt x="32241" y="48973"/>
                </a:cubicBezTo>
                <a:lnTo>
                  <a:pt x="33369" y="48973"/>
                </a:lnTo>
                <a:cubicBezTo>
                  <a:pt x="33464" y="48973"/>
                  <a:pt x="33546" y="48960"/>
                  <a:pt x="33641" y="48946"/>
                </a:cubicBezTo>
                <a:cubicBezTo>
                  <a:pt x="33573" y="48810"/>
                  <a:pt x="33519" y="48701"/>
                  <a:pt x="33464" y="48606"/>
                </a:cubicBezTo>
                <a:lnTo>
                  <a:pt x="33790" y="48430"/>
                </a:lnTo>
                <a:lnTo>
                  <a:pt x="33953" y="48742"/>
                </a:lnTo>
                <a:lnTo>
                  <a:pt x="33695" y="48919"/>
                </a:lnTo>
                <a:lnTo>
                  <a:pt x="33709" y="48960"/>
                </a:lnTo>
                <a:lnTo>
                  <a:pt x="34293" y="48960"/>
                </a:lnTo>
                <a:cubicBezTo>
                  <a:pt x="34293" y="48729"/>
                  <a:pt x="34538" y="48797"/>
                  <a:pt x="34633" y="48633"/>
                </a:cubicBezTo>
                <a:cubicBezTo>
                  <a:pt x="34633" y="48840"/>
                  <a:pt x="34798" y="48989"/>
                  <a:pt x="34981" y="48989"/>
                </a:cubicBezTo>
                <a:cubicBezTo>
                  <a:pt x="35014" y="48989"/>
                  <a:pt x="35048" y="48984"/>
                  <a:pt x="35082" y="48973"/>
                </a:cubicBezTo>
                <a:cubicBezTo>
                  <a:pt x="35163" y="48966"/>
                  <a:pt x="35245" y="48964"/>
                  <a:pt x="35327" y="48964"/>
                </a:cubicBezTo>
                <a:cubicBezTo>
                  <a:pt x="35510" y="48964"/>
                  <a:pt x="35692" y="48976"/>
                  <a:pt x="35870" y="48976"/>
                </a:cubicBezTo>
                <a:cubicBezTo>
                  <a:pt x="35916" y="48976"/>
                  <a:pt x="35961" y="48975"/>
                  <a:pt x="36006" y="48973"/>
                </a:cubicBezTo>
                <a:lnTo>
                  <a:pt x="36359" y="48973"/>
                </a:lnTo>
                <a:cubicBezTo>
                  <a:pt x="36305" y="48797"/>
                  <a:pt x="36251" y="48661"/>
                  <a:pt x="36210" y="48538"/>
                </a:cubicBezTo>
                <a:lnTo>
                  <a:pt x="36536" y="48362"/>
                </a:lnTo>
                <a:lnTo>
                  <a:pt x="36713" y="48674"/>
                </a:lnTo>
                <a:cubicBezTo>
                  <a:pt x="36495" y="48783"/>
                  <a:pt x="36495" y="48783"/>
                  <a:pt x="36427" y="48960"/>
                </a:cubicBezTo>
                <a:lnTo>
                  <a:pt x="37148" y="48960"/>
                </a:lnTo>
                <a:lnTo>
                  <a:pt x="37093" y="48783"/>
                </a:lnTo>
                <a:lnTo>
                  <a:pt x="37406" y="48606"/>
                </a:lnTo>
                <a:cubicBezTo>
                  <a:pt x="37501" y="48769"/>
                  <a:pt x="37542" y="48960"/>
                  <a:pt x="37746" y="48960"/>
                </a:cubicBezTo>
                <a:cubicBezTo>
                  <a:pt x="37909" y="48946"/>
                  <a:pt x="38072" y="48932"/>
                  <a:pt x="38235" y="48892"/>
                </a:cubicBezTo>
                <a:cubicBezTo>
                  <a:pt x="38364" y="48966"/>
                  <a:pt x="38500" y="48983"/>
                  <a:pt x="38638" y="48983"/>
                </a:cubicBezTo>
                <a:cubicBezTo>
                  <a:pt x="38752" y="48983"/>
                  <a:pt x="38868" y="48972"/>
                  <a:pt x="38982" y="48972"/>
                </a:cubicBezTo>
                <a:cubicBezTo>
                  <a:pt x="39005" y="48972"/>
                  <a:pt x="39028" y="48972"/>
                  <a:pt x="39051" y="48973"/>
                </a:cubicBezTo>
                <a:lnTo>
                  <a:pt x="39934" y="48973"/>
                </a:lnTo>
                <a:lnTo>
                  <a:pt x="39812" y="48715"/>
                </a:lnTo>
                <a:lnTo>
                  <a:pt x="40179" y="48525"/>
                </a:lnTo>
                <a:lnTo>
                  <a:pt x="40179" y="48525"/>
                </a:lnTo>
                <a:cubicBezTo>
                  <a:pt x="40124" y="48701"/>
                  <a:pt x="40383" y="48769"/>
                  <a:pt x="40247" y="48960"/>
                </a:cubicBezTo>
                <a:cubicBezTo>
                  <a:pt x="40287" y="48964"/>
                  <a:pt x="40327" y="48966"/>
                  <a:pt x="40367" y="48966"/>
                </a:cubicBezTo>
                <a:cubicBezTo>
                  <a:pt x="40571" y="48966"/>
                  <a:pt x="40770" y="48908"/>
                  <a:pt x="40940" y="48783"/>
                </a:cubicBezTo>
                <a:cubicBezTo>
                  <a:pt x="41076" y="48960"/>
                  <a:pt x="41076" y="48960"/>
                  <a:pt x="41266" y="48960"/>
                </a:cubicBezTo>
                <a:lnTo>
                  <a:pt x="42449" y="48960"/>
                </a:lnTo>
                <a:cubicBezTo>
                  <a:pt x="42530" y="48960"/>
                  <a:pt x="42598" y="48946"/>
                  <a:pt x="42680" y="48932"/>
                </a:cubicBezTo>
                <a:lnTo>
                  <a:pt x="42544" y="48620"/>
                </a:lnTo>
                <a:lnTo>
                  <a:pt x="42870" y="48443"/>
                </a:lnTo>
                <a:cubicBezTo>
                  <a:pt x="42938" y="48565"/>
                  <a:pt x="42979" y="48674"/>
                  <a:pt x="43033" y="48769"/>
                </a:cubicBezTo>
                <a:lnTo>
                  <a:pt x="42816" y="48919"/>
                </a:lnTo>
                <a:cubicBezTo>
                  <a:pt x="42898" y="48946"/>
                  <a:pt x="42976" y="48958"/>
                  <a:pt x="43049" y="48958"/>
                </a:cubicBezTo>
                <a:cubicBezTo>
                  <a:pt x="43300" y="48958"/>
                  <a:pt x="43505" y="48820"/>
                  <a:pt x="43726" y="48715"/>
                </a:cubicBezTo>
                <a:cubicBezTo>
                  <a:pt x="43754" y="48905"/>
                  <a:pt x="43862" y="48960"/>
                  <a:pt x="44039" y="48960"/>
                </a:cubicBezTo>
                <a:lnTo>
                  <a:pt x="46078" y="48960"/>
                </a:lnTo>
                <a:cubicBezTo>
                  <a:pt x="46091" y="48960"/>
                  <a:pt x="46105" y="48946"/>
                  <a:pt x="46132" y="48932"/>
                </a:cubicBezTo>
                <a:lnTo>
                  <a:pt x="46119" y="48797"/>
                </a:lnTo>
                <a:lnTo>
                  <a:pt x="46431" y="48620"/>
                </a:lnTo>
                <a:cubicBezTo>
                  <a:pt x="46465" y="48879"/>
                  <a:pt x="46611" y="48970"/>
                  <a:pt x="46808" y="48970"/>
                </a:cubicBezTo>
                <a:cubicBezTo>
                  <a:pt x="46848" y="48970"/>
                  <a:pt x="46890" y="48967"/>
                  <a:pt x="46934" y="48960"/>
                </a:cubicBezTo>
                <a:cubicBezTo>
                  <a:pt x="47043" y="48946"/>
                  <a:pt x="47152" y="48919"/>
                  <a:pt x="47260" y="48919"/>
                </a:cubicBezTo>
                <a:cubicBezTo>
                  <a:pt x="47790" y="48932"/>
                  <a:pt x="48307" y="48946"/>
                  <a:pt x="48837" y="48960"/>
                </a:cubicBezTo>
                <a:cubicBezTo>
                  <a:pt x="48851" y="48960"/>
                  <a:pt x="48864" y="48932"/>
                  <a:pt x="48891" y="48919"/>
                </a:cubicBezTo>
                <a:lnTo>
                  <a:pt x="48837" y="48742"/>
                </a:lnTo>
                <a:lnTo>
                  <a:pt x="49163" y="48552"/>
                </a:lnTo>
                <a:cubicBezTo>
                  <a:pt x="49231" y="48701"/>
                  <a:pt x="49313" y="48824"/>
                  <a:pt x="49394" y="49000"/>
                </a:cubicBezTo>
                <a:lnTo>
                  <a:pt x="49992" y="48865"/>
                </a:lnTo>
                <a:cubicBezTo>
                  <a:pt x="50100" y="48960"/>
                  <a:pt x="50220" y="48984"/>
                  <a:pt x="50347" y="48984"/>
                </a:cubicBezTo>
                <a:cubicBezTo>
                  <a:pt x="50478" y="48984"/>
                  <a:pt x="50616" y="48959"/>
                  <a:pt x="50759" y="48959"/>
                </a:cubicBezTo>
                <a:cubicBezTo>
                  <a:pt x="50775" y="48959"/>
                  <a:pt x="50791" y="48959"/>
                  <a:pt x="50808" y="48960"/>
                </a:cubicBezTo>
                <a:cubicBezTo>
                  <a:pt x="50903" y="48964"/>
                  <a:pt x="50998" y="48966"/>
                  <a:pt x="51095" y="48966"/>
                </a:cubicBezTo>
                <a:cubicBezTo>
                  <a:pt x="51288" y="48966"/>
                  <a:pt x="51488" y="48960"/>
                  <a:pt x="51705" y="48960"/>
                </a:cubicBezTo>
                <a:lnTo>
                  <a:pt x="51583" y="48674"/>
                </a:lnTo>
                <a:lnTo>
                  <a:pt x="51882" y="48511"/>
                </a:lnTo>
                <a:cubicBezTo>
                  <a:pt x="51950" y="48620"/>
                  <a:pt x="52004" y="48715"/>
                  <a:pt x="52058" y="48824"/>
                </a:cubicBezTo>
                <a:lnTo>
                  <a:pt x="51895" y="48932"/>
                </a:lnTo>
                <a:cubicBezTo>
                  <a:pt x="51963" y="48949"/>
                  <a:pt x="52032" y="48956"/>
                  <a:pt x="52100" y="48956"/>
                </a:cubicBezTo>
                <a:cubicBezTo>
                  <a:pt x="52319" y="48956"/>
                  <a:pt x="52535" y="48877"/>
                  <a:pt x="52711" y="48742"/>
                </a:cubicBezTo>
                <a:cubicBezTo>
                  <a:pt x="52752" y="48932"/>
                  <a:pt x="52888" y="48960"/>
                  <a:pt x="53051" y="48960"/>
                </a:cubicBezTo>
                <a:lnTo>
                  <a:pt x="54179" y="48960"/>
                </a:lnTo>
                <a:cubicBezTo>
                  <a:pt x="54260" y="48960"/>
                  <a:pt x="54355" y="48946"/>
                  <a:pt x="54437" y="48932"/>
                </a:cubicBezTo>
                <a:lnTo>
                  <a:pt x="54288" y="48620"/>
                </a:lnTo>
                <a:lnTo>
                  <a:pt x="54600" y="48443"/>
                </a:lnTo>
                <a:lnTo>
                  <a:pt x="54777" y="48756"/>
                </a:lnTo>
                <a:lnTo>
                  <a:pt x="54519" y="48919"/>
                </a:lnTo>
                <a:cubicBezTo>
                  <a:pt x="54610" y="48957"/>
                  <a:pt x="54694" y="48973"/>
                  <a:pt x="54772" y="48973"/>
                </a:cubicBezTo>
                <a:cubicBezTo>
                  <a:pt x="55029" y="48973"/>
                  <a:pt x="55224" y="48799"/>
                  <a:pt x="55443" y="48674"/>
                </a:cubicBezTo>
                <a:cubicBezTo>
                  <a:pt x="55484" y="48932"/>
                  <a:pt x="55633" y="48973"/>
                  <a:pt x="55851" y="48973"/>
                </a:cubicBezTo>
                <a:cubicBezTo>
                  <a:pt x="55955" y="48969"/>
                  <a:pt x="56061" y="48967"/>
                  <a:pt x="56167" y="48967"/>
                </a:cubicBezTo>
                <a:cubicBezTo>
                  <a:pt x="56381" y="48967"/>
                  <a:pt x="56598" y="48973"/>
                  <a:pt x="56816" y="48973"/>
                </a:cubicBezTo>
                <a:lnTo>
                  <a:pt x="57115" y="48973"/>
                </a:lnTo>
                <a:cubicBezTo>
                  <a:pt x="57196" y="48756"/>
                  <a:pt x="57033" y="48647"/>
                  <a:pt x="56965" y="48538"/>
                </a:cubicBezTo>
                <a:lnTo>
                  <a:pt x="57359" y="48362"/>
                </a:lnTo>
                <a:cubicBezTo>
                  <a:pt x="57414" y="48484"/>
                  <a:pt x="57468" y="48593"/>
                  <a:pt x="57522" y="48701"/>
                </a:cubicBezTo>
                <a:cubicBezTo>
                  <a:pt x="57414" y="48769"/>
                  <a:pt x="57278" y="48769"/>
                  <a:pt x="57237" y="48946"/>
                </a:cubicBezTo>
                <a:lnTo>
                  <a:pt x="57889" y="48946"/>
                </a:lnTo>
                <a:cubicBezTo>
                  <a:pt x="57862" y="48701"/>
                  <a:pt x="58066" y="48729"/>
                  <a:pt x="58202" y="48620"/>
                </a:cubicBezTo>
                <a:cubicBezTo>
                  <a:pt x="58214" y="48821"/>
                  <a:pt x="58390" y="48970"/>
                  <a:pt x="58588" y="48970"/>
                </a:cubicBezTo>
                <a:cubicBezTo>
                  <a:pt x="58617" y="48970"/>
                  <a:pt x="58648" y="48967"/>
                  <a:pt x="58678" y="48960"/>
                </a:cubicBezTo>
                <a:cubicBezTo>
                  <a:pt x="58787" y="48919"/>
                  <a:pt x="58895" y="48892"/>
                  <a:pt x="59004" y="48878"/>
                </a:cubicBezTo>
                <a:cubicBezTo>
                  <a:pt x="59099" y="48878"/>
                  <a:pt x="59208" y="48960"/>
                  <a:pt x="59303" y="48960"/>
                </a:cubicBezTo>
                <a:lnTo>
                  <a:pt x="60472" y="48960"/>
                </a:lnTo>
                <a:cubicBezTo>
                  <a:pt x="60540" y="48946"/>
                  <a:pt x="60622" y="48932"/>
                  <a:pt x="60689" y="48919"/>
                </a:cubicBezTo>
                <a:cubicBezTo>
                  <a:pt x="60622" y="48824"/>
                  <a:pt x="60581" y="48769"/>
                  <a:pt x="60540" y="48701"/>
                </a:cubicBezTo>
                <a:lnTo>
                  <a:pt x="60893" y="48538"/>
                </a:lnTo>
                <a:cubicBezTo>
                  <a:pt x="60961" y="48674"/>
                  <a:pt x="61043" y="48810"/>
                  <a:pt x="61138" y="48973"/>
                </a:cubicBezTo>
                <a:lnTo>
                  <a:pt x="61722" y="48851"/>
                </a:lnTo>
                <a:cubicBezTo>
                  <a:pt x="61804" y="48878"/>
                  <a:pt x="61872" y="48946"/>
                  <a:pt x="61954" y="48946"/>
                </a:cubicBezTo>
                <a:cubicBezTo>
                  <a:pt x="62112" y="48951"/>
                  <a:pt x="62271" y="48952"/>
                  <a:pt x="62429" y="48952"/>
                </a:cubicBezTo>
                <a:cubicBezTo>
                  <a:pt x="62746" y="48952"/>
                  <a:pt x="63064" y="48946"/>
                  <a:pt x="63381" y="48946"/>
                </a:cubicBezTo>
                <a:cubicBezTo>
                  <a:pt x="63394" y="48946"/>
                  <a:pt x="63408" y="48919"/>
                  <a:pt x="63435" y="48892"/>
                </a:cubicBezTo>
                <a:lnTo>
                  <a:pt x="63313" y="48647"/>
                </a:lnTo>
                <a:lnTo>
                  <a:pt x="63639" y="48470"/>
                </a:lnTo>
                <a:cubicBezTo>
                  <a:pt x="63707" y="48579"/>
                  <a:pt x="63761" y="48701"/>
                  <a:pt x="63829" y="48810"/>
                </a:cubicBezTo>
                <a:lnTo>
                  <a:pt x="63639" y="48919"/>
                </a:lnTo>
                <a:cubicBezTo>
                  <a:pt x="63713" y="48937"/>
                  <a:pt x="63787" y="48945"/>
                  <a:pt x="63861" y="48945"/>
                </a:cubicBezTo>
                <a:cubicBezTo>
                  <a:pt x="64070" y="48945"/>
                  <a:pt x="64274" y="48876"/>
                  <a:pt x="64455" y="48756"/>
                </a:cubicBezTo>
                <a:cubicBezTo>
                  <a:pt x="64550" y="48824"/>
                  <a:pt x="64618" y="48932"/>
                  <a:pt x="64699" y="48932"/>
                </a:cubicBezTo>
                <a:cubicBezTo>
                  <a:pt x="64862" y="48937"/>
                  <a:pt x="65025" y="48939"/>
                  <a:pt x="65191" y="48939"/>
                </a:cubicBezTo>
                <a:cubicBezTo>
                  <a:pt x="65521" y="48939"/>
                  <a:pt x="65859" y="48932"/>
                  <a:pt x="66222" y="48932"/>
                </a:cubicBezTo>
                <a:cubicBezTo>
                  <a:pt x="66154" y="48783"/>
                  <a:pt x="66099" y="48661"/>
                  <a:pt x="66045" y="48552"/>
                </a:cubicBezTo>
                <a:lnTo>
                  <a:pt x="66398" y="48389"/>
                </a:lnTo>
                <a:lnTo>
                  <a:pt x="66561" y="48729"/>
                </a:lnTo>
                <a:lnTo>
                  <a:pt x="66303" y="48878"/>
                </a:lnTo>
                <a:lnTo>
                  <a:pt x="66330" y="48919"/>
                </a:lnTo>
                <a:lnTo>
                  <a:pt x="66874" y="48919"/>
                </a:lnTo>
                <a:lnTo>
                  <a:pt x="66847" y="48810"/>
                </a:lnTo>
                <a:lnTo>
                  <a:pt x="67159" y="48647"/>
                </a:lnTo>
                <a:cubicBezTo>
                  <a:pt x="67227" y="48742"/>
                  <a:pt x="67268" y="48905"/>
                  <a:pt x="67350" y="48932"/>
                </a:cubicBezTo>
                <a:cubicBezTo>
                  <a:pt x="67455" y="48965"/>
                  <a:pt x="67567" y="48992"/>
                  <a:pt x="67675" y="48992"/>
                </a:cubicBezTo>
                <a:cubicBezTo>
                  <a:pt x="67789" y="48992"/>
                  <a:pt x="67898" y="48962"/>
                  <a:pt x="67989" y="48878"/>
                </a:cubicBezTo>
                <a:cubicBezTo>
                  <a:pt x="68113" y="48959"/>
                  <a:pt x="68240" y="48977"/>
                  <a:pt x="68367" y="48977"/>
                </a:cubicBezTo>
                <a:cubicBezTo>
                  <a:pt x="68473" y="48977"/>
                  <a:pt x="68579" y="48964"/>
                  <a:pt x="68684" y="48964"/>
                </a:cubicBezTo>
                <a:cubicBezTo>
                  <a:pt x="68729" y="48964"/>
                  <a:pt x="68774" y="48967"/>
                  <a:pt x="68818" y="48973"/>
                </a:cubicBezTo>
                <a:cubicBezTo>
                  <a:pt x="68872" y="48797"/>
                  <a:pt x="68790" y="48606"/>
                  <a:pt x="68627" y="48538"/>
                </a:cubicBezTo>
                <a:cubicBezTo>
                  <a:pt x="68563" y="48506"/>
                  <a:pt x="68504" y="48493"/>
                  <a:pt x="68450" y="48493"/>
                </a:cubicBezTo>
                <a:cubicBezTo>
                  <a:pt x="68298" y="48493"/>
                  <a:pt x="68180" y="48598"/>
                  <a:pt x="68070" y="48688"/>
                </a:cubicBezTo>
                <a:cubicBezTo>
                  <a:pt x="68002" y="48552"/>
                  <a:pt x="67934" y="48402"/>
                  <a:pt x="67866" y="48280"/>
                </a:cubicBezTo>
                <a:lnTo>
                  <a:pt x="68260" y="48049"/>
                </a:lnTo>
                <a:cubicBezTo>
                  <a:pt x="68288" y="48117"/>
                  <a:pt x="68301" y="48185"/>
                  <a:pt x="68328" y="48239"/>
                </a:cubicBezTo>
                <a:cubicBezTo>
                  <a:pt x="68395" y="48392"/>
                  <a:pt x="68542" y="48478"/>
                  <a:pt x="68690" y="48478"/>
                </a:cubicBezTo>
                <a:cubicBezTo>
                  <a:pt x="68752" y="48478"/>
                  <a:pt x="68815" y="48462"/>
                  <a:pt x="68872" y="48430"/>
                </a:cubicBezTo>
                <a:cubicBezTo>
                  <a:pt x="69317" y="48229"/>
                  <a:pt x="69079" y="47655"/>
                  <a:pt x="68724" y="47655"/>
                </a:cubicBezTo>
                <a:cubicBezTo>
                  <a:pt x="68646" y="47655"/>
                  <a:pt x="68562" y="47683"/>
                  <a:pt x="68478" y="47750"/>
                </a:cubicBezTo>
                <a:cubicBezTo>
                  <a:pt x="68410" y="47791"/>
                  <a:pt x="68342" y="47845"/>
                  <a:pt x="68288" y="47899"/>
                </a:cubicBezTo>
                <a:cubicBezTo>
                  <a:pt x="68301" y="47709"/>
                  <a:pt x="68192" y="47532"/>
                  <a:pt x="68029" y="47451"/>
                </a:cubicBezTo>
                <a:cubicBezTo>
                  <a:pt x="67974" y="47427"/>
                  <a:pt x="67924" y="47417"/>
                  <a:pt x="67876" y="47417"/>
                </a:cubicBezTo>
                <a:cubicBezTo>
                  <a:pt x="67736" y="47417"/>
                  <a:pt x="67625" y="47506"/>
                  <a:pt x="67513" y="47587"/>
                </a:cubicBezTo>
                <a:lnTo>
                  <a:pt x="67295" y="47179"/>
                </a:lnTo>
                <a:cubicBezTo>
                  <a:pt x="67363" y="47165"/>
                  <a:pt x="67431" y="47138"/>
                  <a:pt x="67499" y="47111"/>
                </a:cubicBezTo>
                <a:cubicBezTo>
                  <a:pt x="67567" y="47070"/>
                  <a:pt x="67649" y="47016"/>
                  <a:pt x="67717" y="46962"/>
                </a:cubicBezTo>
                <a:cubicBezTo>
                  <a:pt x="67717" y="47193"/>
                  <a:pt x="67893" y="47369"/>
                  <a:pt x="68124" y="47397"/>
                </a:cubicBezTo>
                <a:cubicBezTo>
                  <a:pt x="68134" y="47397"/>
                  <a:pt x="68144" y="47397"/>
                  <a:pt x="68153" y="47397"/>
                </a:cubicBezTo>
                <a:cubicBezTo>
                  <a:pt x="68367" y="47397"/>
                  <a:pt x="68495" y="47252"/>
                  <a:pt x="68573" y="47057"/>
                </a:cubicBezTo>
                <a:cubicBezTo>
                  <a:pt x="68573" y="47049"/>
                  <a:pt x="68577" y="47041"/>
                  <a:pt x="68583" y="47036"/>
                </a:cubicBezTo>
                <a:lnTo>
                  <a:pt x="68583" y="47036"/>
                </a:lnTo>
                <a:cubicBezTo>
                  <a:pt x="68584" y="47039"/>
                  <a:pt x="68586" y="47041"/>
                  <a:pt x="68587" y="47043"/>
                </a:cubicBezTo>
                <a:lnTo>
                  <a:pt x="68600" y="47030"/>
                </a:lnTo>
                <a:cubicBezTo>
                  <a:pt x="68594" y="47030"/>
                  <a:pt x="68588" y="47032"/>
                  <a:pt x="68583" y="47036"/>
                </a:cubicBezTo>
                <a:lnTo>
                  <a:pt x="68583" y="47036"/>
                </a:lnTo>
                <a:cubicBezTo>
                  <a:pt x="68517" y="46889"/>
                  <a:pt x="68450" y="46728"/>
                  <a:pt x="68396" y="46581"/>
                </a:cubicBezTo>
                <a:cubicBezTo>
                  <a:pt x="68804" y="46499"/>
                  <a:pt x="68954" y="46173"/>
                  <a:pt x="68614" y="45765"/>
                </a:cubicBezTo>
                <a:cubicBezTo>
                  <a:pt x="68831" y="45738"/>
                  <a:pt x="69008" y="45589"/>
                  <a:pt x="69076" y="45385"/>
                </a:cubicBezTo>
                <a:lnTo>
                  <a:pt x="69076" y="45385"/>
                </a:lnTo>
                <a:lnTo>
                  <a:pt x="69062" y="45399"/>
                </a:lnTo>
                <a:lnTo>
                  <a:pt x="68886" y="44936"/>
                </a:lnTo>
                <a:cubicBezTo>
                  <a:pt x="69334" y="44800"/>
                  <a:pt x="69416" y="44529"/>
                  <a:pt x="69117" y="44148"/>
                </a:cubicBezTo>
                <a:lnTo>
                  <a:pt x="69538" y="43903"/>
                </a:lnTo>
                <a:cubicBezTo>
                  <a:pt x="69620" y="43645"/>
                  <a:pt x="69511" y="43360"/>
                  <a:pt x="69266" y="43224"/>
                </a:cubicBezTo>
                <a:lnTo>
                  <a:pt x="69266" y="43224"/>
                </a:lnTo>
                <a:cubicBezTo>
                  <a:pt x="69308" y="43235"/>
                  <a:pt x="69351" y="43240"/>
                  <a:pt x="69393" y="43240"/>
                </a:cubicBezTo>
                <a:cubicBezTo>
                  <a:pt x="69555" y="43240"/>
                  <a:pt x="69710" y="43160"/>
                  <a:pt x="69796" y="43020"/>
                </a:cubicBezTo>
                <a:cubicBezTo>
                  <a:pt x="69864" y="42789"/>
                  <a:pt x="69769" y="42558"/>
                  <a:pt x="69579" y="42435"/>
                </a:cubicBezTo>
                <a:cubicBezTo>
                  <a:pt x="69535" y="42423"/>
                  <a:pt x="69490" y="42417"/>
                  <a:pt x="69446" y="42417"/>
                </a:cubicBezTo>
                <a:cubicBezTo>
                  <a:pt x="69299" y="42417"/>
                  <a:pt x="69156" y="42484"/>
                  <a:pt x="69062" y="42598"/>
                </a:cubicBezTo>
                <a:cubicBezTo>
                  <a:pt x="68981" y="42463"/>
                  <a:pt x="68899" y="42340"/>
                  <a:pt x="68818" y="42204"/>
                </a:cubicBezTo>
                <a:cubicBezTo>
                  <a:pt x="69035" y="42164"/>
                  <a:pt x="69198" y="42014"/>
                  <a:pt x="69266" y="41810"/>
                </a:cubicBezTo>
                <a:lnTo>
                  <a:pt x="69089" y="41362"/>
                </a:lnTo>
                <a:lnTo>
                  <a:pt x="69511" y="41158"/>
                </a:lnTo>
                <a:cubicBezTo>
                  <a:pt x="69524" y="41239"/>
                  <a:pt x="69552" y="41307"/>
                  <a:pt x="69592" y="41389"/>
                </a:cubicBezTo>
                <a:cubicBezTo>
                  <a:pt x="69665" y="41507"/>
                  <a:pt x="69800" y="41577"/>
                  <a:pt x="69934" y="41577"/>
                </a:cubicBezTo>
                <a:cubicBezTo>
                  <a:pt x="69999" y="41577"/>
                  <a:pt x="70064" y="41560"/>
                  <a:pt x="70122" y="41525"/>
                </a:cubicBezTo>
                <a:cubicBezTo>
                  <a:pt x="70326" y="41416"/>
                  <a:pt x="70394" y="41158"/>
                  <a:pt x="70272" y="40967"/>
                </a:cubicBezTo>
                <a:cubicBezTo>
                  <a:pt x="70208" y="40839"/>
                  <a:pt x="70075" y="40766"/>
                  <a:pt x="69941" y="40766"/>
                </a:cubicBezTo>
                <a:cubicBezTo>
                  <a:pt x="69877" y="40766"/>
                  <a:pt x="69813" y="40783"/>
                  <a:pt x="69756" y="40818"/>
                </a:cubicBezTo>
                <a:cubicBezTo>
                  <a:pt x="69688" y="40859"/>
                  <a:pt x="69620" y="40899"/>
                  <a:pt x="69565" y="40954"/>
                </a:cubicBezTo>
                <a:lnTo>
                  <a:pt x="69348" y="40546"/>
                </a:lnTo>
                <a:lnTo>
                  <a:pt x="69742" y="40329"/>
                </a:lnTo>
                <a:cubicBezTo>
                  <a:pt x="69858" y="40626"/>
                  <a:pt x="69974" y="40751"/>
                  <a:pt x="70172" y="40751"/>
                </a:cubicBezTo>
                <a:cubicBezTo>
                  <a:pt x="70183" y="40751"/>
                  <a:pt x="70193" y="40751"/>
                  <a:pt x="70204" y="40750"/>
                </a:cubicBezTo>
                <a:cubicBezTo>
                  <a:pt x="70367" y="40723"/>
                  <a:pt x="70517" y="40614"/>
                  <a:pt x="70557" y="40451"/>
                </a:cubicBezTo>
                <a:cubicBezTo>
                  <a:pt x="70612" y="40288"/>
                  <a:pt x="70544" y="40098"/>
                  <a:pt x="70394" y="40002"/>
                </a:cubicBezTo>
                <a:cubicBezTo>
                  <a:pt x="70331" y="39963"/>
                  <a:pt x="70268" y="39944"/>
                  <a:pt x="70203" y="39944"/>
                </a:cubicBezTo>
                <a:cubicBezTo>
                  <a:pt x="70086" y="39944"/>
                  <a:pt x="69963" y="40007"/>
                  <a:pt x="69823" y="40138"/>
                </a:cubicBezTo>
                <a:cubicBezTo>
                  <a:pt x="69728" y="39989"/>
                  <a:pt x="69647" y="39839"/>
                  <a:pt x="69565" y="39676"/>
                </a:cubicBezTo>
                <a:lnTo>
                  <a:pt x="69565" y="39676"/>
                </a:lnTo>
                <a:cubicBezTo>
                  <a:pt x="69582" y="39679"/>
                  <a:pt x="69599" y="39680"/>
                  <a:pt x="69615" y="39680"/>
                </a:cubicBezTo>
                <a:cubicBezTo>
                  <a:pt x="69768" y="39680"/>
                  <a:pt x="69890" y="39569"/>
                  <a:pt x="70000" y="39459"/>
                </a:cubicBezTo>
                <a:lnTo>
                  <a:pt x="70000" y="39472"/>
                </a:lnTo>
                <a:cubicBezTo>
                  <a:pt x="70055" y="39255"/>
                  <a:pt x="69987" y="39037"/>
                  <a:pt x="69810" y="38901"/>
                </a:cubicBezTo>
                <a:lnTo>
                  <a:pt x="69823" y="38901"/>
                </a:lnTo>
                <a:cubicBezTo>
                  <a:pt x="69760" y="38876"/>
                  <a:pt x="69695" y="38864"/>
                  <a:pt x="69630" y="38864"/>
                </a:cubicBezTo>
                <a:cubicBezTo>
                  <a:pt x="69484" y="38864"/>
                  <a:pt x="69342" y="38925"/>
                  <a:pt x="69239" y="39037"/>
                </a:cubicBezTo>
                <a:cubicBezTo>
                  <a:pt x="69101" y="38746"/>
                  <a:pt x="68973" y="38609"/>
                  <a:pt x="68809" y="38609"/>
                </a:cubicBezTo>
                <a:cubicBezTo>
                  <a:pt x="68697" y="38609"/>
                  <a:pt x="68569" y="38672"/>
                  <a:pt x="68410" y="38793"/>
                </a:cubicBezTo>
                <a:lnTo>
                  <a:pt x="68233" y="38358"/>
                </a:lnTo>
                <a:cubicBezTo>
                  <a:pt x="68301" y="38331"/>
                  <a:pt x="68369" y="38303"/>
                  <a:pt x="68423" y="38276"/>
                </a:cubicBezTo>
                <a:cubicBezTo>
                  <a:pt x="68478" y="38235"/>
                  <a:pt x="68546" y="38195"/>
                  <a:pt x="68600" y="38154"/>
                </a:cubicBezTo>
                <a:cubicBezTo>
                  <a:pt x="68641" y="38385"/>
                  <a:pt x="68736" y="38548"/>
                  <a:pt x="68967" y="38575"/>
                </a:cubicBezTo>
                <a:cubicBezTo>
                  <a:pt x="68988" y="38579"/>
                  <a:pt x="69009" y="38580"/>
                  <a:pt x="69030" y="38580"/>
                </a:cubicBezTo>
                <a:cubicBezTo>
                  <a:pt x="69171" y="38580"/>
                  <a:pt x="69304" y="38502"/>
                  <a:pt x="69375" y="38371"/>
                </a:cubicBezTo>
                <a:cubicBezTo>
                  <a:pt x="69511" y="38154"/>
                  <a:pt x="69389" y="37950"/>
                  <a:pt x="69253" y="37787"/>
                </a:cubicBezTo>
                <a:cubicBezTo>
                  <a:pt x="69783" y="37624"/>
                  <a:pt x="69851" y="37338"/>
                  <a:pt x="69456" y="36917"/>
                </a:cubicBezTo>
                <a:lnTo>
                  <a:pt x="69456" y="36917"/>
                </a:lnTo>
                <a:cubicBezTo>
                  <a:pt x="69478" y="36920"/>
                  <a:pt x="69500" y="36922"/>
                  <a:pt x="69521" y="36922"/>
                </a:cubicBezTo>
                <a:cubicBezTo>
                  <a:pt x="69686" y="36922"/>
                  <a:pt x="69836" y="36832"/>
                  <a:pt x="69932" y="36699"/>
                </a:cubicBezTo>
                <a:cubicBezTo>
                  <a:pt x="69934" y="36695"/>
                  <a:pt x="69935" y="36690"/>
                  <a:pt x="69937" y="36686"/>
                </a:cubicBezTo>
                <a:lnTo>
                  <a:pt x="69932" y="36686"/>
                </a:lnTo>
                <a:cubicBezTo>
                  <a:pt x="69934" y="36684"/>
                  <a:pt x="69936" y="36682"/>
                  <a:pt x="69938" y="36680"/>
                </a:cubicBezTo>
                <a:lnTo>
                  <a:pt x="69938" y="36680"/>
                </a:lnTo>
                <a:cubicBezTo>
                  <a:pt x="69996" y="36482"/>
                  <a:pt x="69927" y="36274"/>
                  <a:pt x="69769" y="36142"/>
                </a:cubicBezTo>
                <a:lnTo>
                  <a:pt x="69769" y="36156"/>
                </a:lnTo>
                <a:cubicBezTo>
                  <a:pt x="69759" y="36147"/>
                  <a:pt x="69748" y="36139"/>
                  <a:pt x="69737" y="36131"/>
                </a:cubicBezTo>
                <a:lnTo>
                  <a:pt x="69737" y="36131"/>
                </a:lnTo>
                <a:cubicBezTo>
                  <a:pt x="69748" y="36134"/>
                  <a:pt x="69758" y="36138"/>
                  <a:pt x="69769" y="36142"/>
                </a:cubicBezTo>
                <a:lnTo>
                  <a:pt x="69959" y="36047"/>
                </a:lnTo>
                <a:cubicBezTo>
                  <a:pt x="70326" y="35884"/>
                  <a:pt x="70245" y="35354"/>
                  <a:pt x="69851" y="35299"/>
                </a:cubicBezTo>
                <a:cubicBezTo>
                  <a:pt x="69831" y="35296"/>
                  <a:pt x="69810" y="35295"/>
                  <a:pt x="69790" y="35295"/>
                </a:cubicBezTo>
                <a:cubicBezTo>
                  <a:pt x="69635" y="35295"/>
                  <a:pt x="69490" y="35386"/>
                  <a:pt x="69429" y="35531"/>
                </a:cubicBezTo>
                <a:cubicBezTo>
                  <a:pt x="69361" y="35694"/>
                  <a:pt x="69416" y="35884"/>
                  <a:pt x="69552" y="35993"/>
                </a:cubicBezTo>
                <a:cubicBezTo>
                  <a:pt x="69609" y="36039"/>
                  <a:pt x="69676" y="36085"/>
                  <a:pt x="69737" y="36131"/>
                </a:cubicBezTo>
                <a:lnTo>
                  <a:pt x="69737" y="36131"/>
                </a:lnTo>
                <a:cubicBezTo>
                  <a:pt x="69684" y="36114"/>
                  <a:pt x="69633" y="36106"/>
                  <a:pt x="69584" y="36106"/>
                </a:cubicBezTo>
                <a:cubicBezTo>
                  <a:pt x="69424" y="36106"/>
                  <a:pt x="69287" y="36188"/>
                  <a:pt x="69157" y="36278"/>
                </a:cubicBezTo>
                <a:cubicBezTo>
                  <a:pt x="69157" y="36282"/>
                  <a:pt x="69157" y="36286"/>
                  <a:pt x="69157" y="36290"/>
                </a:cubicBezTo>
                <a:lnTo>
                  <a:pt x="69157" y="36290"/>
                </a:lnTo>
                <a:lnTo>
                  <a:pt x="68954" y="35884"/>
                </a:lnTo>
                <a:cubicBezTo>
                  <a:pt x="69008" y="35870"/>
                  <a:pt x="69049" y="35857"/>
                  <a:pt x="69089" y="35830"/>
                </a:cubicBezTo>
                <a:cubicBezTo>
                  <a:pt x="69429" y="35721"/>
                  <a:pt x="69470" y="35259"/>
                  <a:pt x="69157" y="35096"/>
                </a:cubicBezTo>
                <a:cubicBezTo>
                  <a:pt x="69117" y="35068"/>
                  <a:pt x="69076" y="35041"/>
                  <a:pt x="69035" y="35014"/>
                </a:cubicBezTo>
                <a:lnTo>
                  <a:pt x="69035" y="35014"/>
                </a:lnTo>
                <a:lnTo>
                  <a:pt x="69049" y="35028"/>
                </a:lnTo>
                <a:lnTo>
                  <a:pt x="68573" y="35191"/>
                </a:lnTo>
                <a:lnTo>
                  <a:pt x="68342" y="34783"/>
                </a:lnTo>
                <a:lnTo>
                  <a:pt x="68342" y="34783"/>
                </a:lnTo>
                <a:cubicBezTo>
                  <a:pt x="68358" y="34785"/>
                  <a:pt x="68374" y="34786"/>
                  <a:pt x="68390" y="34786"/>
                </a:cubicBezTo>
                <a:cubicBezTo>
                  <a:pt x="68565" y="34786"/>
                  <a:pt x="68678" y="34651"/>
                  <a:pt x="68802" y="34526"/>
                </a:cubicBezTo>
                <a:lnTo>
                  <a:pt x="68802" y="34526"/>
                </a:lnTo>
                <a:cubicBezTo>
                  <a:pt x="68803" y="34528"/>
                  <a:pt x="68803" y="34530"/>
                  <a:pt x="68803" y="34531"/>
                </a:cubicBezTo>
                <a:lnTo>
                  <a:pt x="68803" y="34531"/>
                </a:lnTo>
                <a:cubicBezTo>
                  <a:pt x="68797" y="34727"/>
                  <a:pt x="68891" y="34896"/>
                  <a:pt x="69049" y="35014"/>
                </a:cubicBezTo>
                <a:lnTo>
                  <a:pt x="69035" y="35000"/>
                </a:lnTo>
                <a:lnTo>
                  <a:pt x="69253" y="35000"/>
                </a:lnTo>
                <a:cubicBezTo>
                  <a:pt x="69429" y="34987"/>
                  <a:pt x="69579" y="34851"/>
                  <a:pt x="69606" y="34674"/>
                </a:cubicBezTo>
                <a:cubicBezTo>
                  <a:pt x="69633" y="34498"/>
                  <a:pt x="69538" y="34321"/>
                  <a:pt x="69375" y="34253"/>
                </a:cubicBezTo>
                <a:cubicBezTo>
                  <a:pt x="69321" y="34218"/>
                  <a:pt x="69259" y="34202"/>
                  <a:pt x="69198" y="34202"/>
                </a:cubicBezTo>
                <a:cubicBezTo>
                  <a:pt x="69090" y="34202"/>
                  <a:pt x="68982" y="34253"/>
                  <a:pt x="68913" y="34348"/>
                </a:cubicBezTo>
                <a:cubicBezTo>
                  <a:pt x="68875" y="34398"/>
                  <a:pt x="68837" y="34449"/>
                  <a:pt x="68799" y="34499"/>
                </a:cubicBezTo>
                <a:lnTo>
                  <a:pt x="68799" y="34499"/>
                </a:lnTo>
                <a:cubicBezTo>
                  <a:pt x="68790" y="34414"/>
                  <a:pt x="68787" y="34322"/>
                  <a:pt x="68763" y="34239"/>
                </a:cubicBezTo>
                <a:cubicBezTo>
                  <a:pt x="68709" y="34065"/>
                  <a:pt x="68550" y="33961"/>
                  <a:pt x="68377" y="33961"/>
                </a:cubicBezTo>
                <a:cubicBezTo>
                  <a:pt x="68334" y="33961"/>
                  <a:pt x="68290" y="33967"/>
                  <a:pt x="68247" y="33981"/>
                </a:cubicBezTo>
                <a:cubicBezTo>
                  <a:pt x="68029" y="34076"/>
                  <a:pt x="67934" y="34334"/>
                  <a:pt x="68043" y="34538"/>
                </a:cubicBezTo>
                <a:cubicBezTo>
                  <a:pt x="68070" y="34606"/>
                  <a:pt x="68124" y="34674"/>
                  <a:pt x="68179" y="34729"/>
                </a:cubicBezTo>
                <a:lnTo>
                  <a:pt x="67785" y="34932"/>
                </a:lnTo>
                <a:lnTo>
                  <a:pt x="67583" y="34543"/>
                </a:lnTo>
                <a:lnTo>
                  <a:pt x="67583" y="34543"/>
                </a:lnTo>
                <a:lnTo>
                  <a:pt x="67574" y="34548"/>
                </a:lnTo>
                <a:cubicBezTo>
                  <a:pt x="67550" y="34536"/>
                  <a:pt x="67525" y="34524"/>
                  <a:pt x="67501" y="34512"/>
                </a:cubicBezTo>
                <a:lnTo>
                  <a:pt x="67501" y="34512"/>
                </a:lnTo>
                <a:cubicBezTo>
                  <a:pt x="67458" y="34501"/>
                  <a:pt x="67413" y="34496"/>
                  <a:pt x="67369" y="34496"/>
                </a:cubicBezTo>
                <a:cubicBezTo>
                  <a:pt x="67204" y="34496"/>
                  <a:pt x="67043" y="34572"/>
                  <a:pt x="66928" y="34715"/>
                </a:cubicBezTo>
                <a:cubicBezTo>
                  <a:pt x="66915" y="34647"/>
                  <a:pt x="66915" y="34620"/>
                  <a:pt x="66901" y="34593"/>
                </a:cubicBezTo>
                <a:cubicBezTo>
                  <a:pt x="66860" y="34416"/>
                  <a:pt x="66724" y="34294"/>
                  <a:pt x="66561" y="34280"/>
                </a:cubicBezTo>
                <a:cubicBezTo>
                  <a:pt x="66531" y="34273"/>
                  <a:pt x="66501" y="34270"/>
                  <a:pt x="66471" y="34270"/>
                </a:cubicBezTo>
                <a:cubicBezTo>
                  <a:pt x="66326" y="34270"/>
                  <a:pt x="66192" y="34349"/>
                  <a:pt x="66113" y="34484"/>
                </a:cubicBezTo>
                <a:cubicBezTo>
                  <a:pt x="66090" y="34518"/>
                  <a:pt x="66068" y="34561"/>
                  <a:pt x="66037" y="34606"/>
                </a:cubicBezTo>
                <a:lnTo>
                  <a:pt x="66037" y="34606"/>
                </a:lnTo>
                <a:cubicBezTo>
                  <a:pt x="66049" y="34528"/>
                  <a:pt x="66058" y="34456"/>
                  <a:pt x="66058" y="34375"/>
                </a:cubicBezTo>
                <a:cubicBezTo>
                  <a:pt x="66031" y="34212"/>
                  <a:pt x="65922" y="34090"/>
                  <a:pt x="65759" y="34049"/>
                </a:cubicBezTo>
                <a:cubicBezTo>
                  <a:pt x="65727" y="34040"/>
                  <a:pt x="65694" y="34036"/>
                  <a:pt x="65661" y="34036"/>
                </a:cubicBezTo>
                <a:cubicBezTo>
                  <a:pt x="65542" y="34036"/>
                  <a:pt x="65426" y="34092"/>
                  <a:pt x="65352" y="34198"/>
                </a:cubicBezTo>
                <a:cubicBezTo>
                  <a:pt x="65243" y="34307"/>
                  <a:pt x="65229" y="34484"/>
                  <a:pt x="65311" y="34620"/>
                </a:cubicBezTo>
                <a:cubicBezTo>
                  <a:pt x="65352" y="34674"/>
                  <a:pt x="65392" y="34742"/>
                  <a:pt x="65447" y="34797"/>
                </a:cubicBezTo>
                <a:lnTo>
                  <a:pt x="65025" y="35014"/>
                </a:lnTo>
                <a:cubicBezTo>
                  <a:pt x="65012" y="34797"/>
                  <a:pt x="64835" y="34633"/>
                  <a:pt x="64631" y="34606"/>
                </a:cubicBezTo>
                <a:cubicBezTo>
                  <a:pt x="64618" y="34605"/>
                  <a:pt x="64604" y="34605"/>
                  <a:pt x="64591" y="34605"/>
                </a:cubicBezTo>
                <a:cubicBezTo>
                  <a:pt x="64444" y="34605"/>
                  <a:pt x="64313" y="34673"/>
                  <a:pt x="64251" y="34810"/>
                </a:cubicBezTo>
                <a:cubicBezTo>
                  <a:pt x="64128" y="35028"/>
                  <a:pt x="64223" y="35218"/>
                  <a:pt x="64359" y="35367"/>
                </a:cubicBezTo>
                <a:lnTo>
                  <a:pt x="63924" y="35585"/>
                </a:lnTo>
                <a:cubicBezTo>
                  <a:pt x="63870" y="35367"/>
                  <a:pt x="63761" y="35204"/>
                  <a:pt x="63517" y="35191"/>
                </a:cubicBezTo>
                <a:cubicBezTo>
                  <a:pt x="63506" y="35190"/>
                  <a:pt x="63495" y="35189"/>
                  <a:pt x="63484" y="35189"/>
                </a:cubicBezTo>
                <a:cubicBezTo>
                  <a:pt x="63344" y="35189"/>
                  <a:pt x="63199" y="35269"/>
                  <a:pt x="63136" y="35395"/>
                </a:cubicBezTo>
                <a:cubicBezTo>
                  <a:pt x="63014" y="35612"/>
                  <a:pt x="63109" y="35802"/>
                  <a:pt x="63245" y="35952"/>
                </a:cubicBezTo>
                <a:lnTo>
                  <a:pt x="62837" y="36169"/>
                </a:lnTo>
                <a:cubicBezTo>
                  <a:pt x="62810" y="35952"/>
                  <a:pt x="62715" y="35775"/>
                  <a:pt x="62470" y="35748"/>
                </a:cubicBezTo>
                <a:cubicBezTo>
                  <a:pt x="62449" y="35744"/>
                  <a:pt x="62428" y="35743"/>
                  <a:pt x="62408" y="35743"/>
                </a:cubicBezTo>
                <a:cubicBezTo>
                  <a:pt x="62269" y="35743"/>
                  <a:pt x="62147" y="35820"/>
                  <a:pt x="62076" y="35938"/>
                </a:cubicBezTo>
                <a:cubicBezTo>
                  <a:pt x="61940" y="36156"/>
                  <a:pt x="62062" y="36346"/>
                  <a:pt x="62185" y="36496"/>
                </a:cubicBezTo>
                <a:lnTo>
                  <a:pt x="61777" y="36740"/>
                </a:lnTo>
                <a:cubicBezTo>
                  <a:pt x="61763" y="36699"/>
                  <a:pt x="61750" y="36659"/>
                  <a:pt x="61736" y="36604"/>
                </a:cubicBezTo>
                <a:cubicBezTo>
                  <a:pt x="61674" y="36424"/>
                  <a:pt x="61516" y="36332"/>
                  <a:pt x="61358" y="36332"/>
                </a:cubicBezTo>
                <a:cubicBezTo>
                  <a:pt x="61207" y="36332"/>
                  <a:pt x="61055" y="36417"/>
                  <a:pt x="60988" y="36591"/>
                </a:cubicBezTo>
                <a:cubicBezTo>
                  <a:pt x="60921" y="36754"/>
                  <a:pt x="60975" y="36944"/>
                  <a:pt x="61124" y="37053"/>
                </a:cubicBezTo>
                <a:cubicBezTo>
                  <a:pt x="61165" y="37094"/>
                  <a:pt x="61206" y="37148"/>
                  <a:pt x="61247" y="37202"/>
                </a:cubicBezTo>
                <a:lnTo>
                  <a:pt x="61750" y="36958"/>
                </a:lnTo>
                <a:cubicBezTo>
                  <a:pt x="61763" y="37012"/>
                  <a:pt x="61777" y="37080"/>
                  <a:pt x="61790" y="37134"/>
                </a:cubicBezTo>
                <a:cubicBezTo>
                  <a:pt x="61831" y="37202"/>
                  <a:pt x="61858" y="37270"/>
                  <a:pt x="61899" y="37325"/>
                </a:cubicBezTo>
                <a:lnTo>
                  <a:pt x="61559" y="37515"/>
                </a:lnTo>
                <a:cubicBezTo>
                  <a:pt x="61451" y="37406"/>
                  <a:pt x="61355" y="37298"/>
                  <a:pt x="61247" y="37202"/>
                </a:cubicBezTo>
                <a:cubicBezTo>
                  <a:pt x="61152" y="37171"/>
                  <a:pt x="61082" y="37153"/>
                  <a:pt x="61023" y="37153"/>
                </a:cubicBezTo>
                <a:cubicBezTo>
                  <a:pt x="60906" y="37153"/>
                  <a:pt x="60829" y="37222"/>
                  <a:pt x="60672" y="37396"/>
                </a:cubicBezTo>
                <a:lnTo>
                  <a:pt x="60672" y="37396"/>
                </a:lnTo>
                <a:cubicBezTo>
                  <a:pt x="60649" y="37330"/>
                  <a:pt x="60647" y="37253"/>
                  <a:pt x="60622" y="37189"/>
                </a:cubicBezTo>
                <a:cubicBezTo>
                  <a:pt x="60581" y="37039"/>
                  <a:pt x="60431" y="36931"/>
                  <a:pt x="60268" y="36917"/>
                </a:cubicBezTo>
                <a:cubicBezTo>
                  <a:pt x="60119" y="36917"/>
                  <a:pt x="59969" y="37012"/>
                  <a:pt x="59915" y="37148"/>
                </a:cubicBezTo>
                <a:cubicBezTo>
                  <a:pt x="59833" y="37298"/>
                  <a:pt x="59874" y="37474"/>
                  <a:pt x="59996" y="37597"/>
                </a:cubicBezTo>
                <a:cubicBezTo>
                  <a:pt x="60037" y="37637"/>
                  <a:pt x="60091" y="37665"/>
                  <a:pt x="60132" y="37705"/>
                </a:cubicBezTo>
                <a:lnTo>
                  <a:pt x="60105" y="37705"/>
                </a:lnTo>
                <a:lnTo>
                  <a:pt x="60107" y="37707"/>
                </a:lnTo>
                <a:lnTo>
                  <a:pt x="60107" y="37707"/>
                </a:lnTo>
                <a:cubicBezTo>
                  <a:pt x="60109" y="37707"/>
                  <a:pt x="60111" y="37707"/>
                  <a:pt x="60113" y="37706"/>
                </a:cubicBezTo>
                <a:lnTo>
                  <a:pt x="60113" y="37706"/>
                </a:lnTo>
                <a:cubicBezTo>
                  <a:pt x="60132" y="37708"/>
                  <a:pt x="60150" y="37709"/>
                  <a:pt x="60169" y="37709"/>
                </a:cubicBezTo>
                <a:cubicBezTo>
                  <a:pt x="60366" y="37709"/>
                  <a:pt x="60555" y="37603"/>
                  <a:pt x="60658" y="37425"/>
                </a:cubicBezTo>
                <a:lnTo>
                  <a:pt x="60658" y="37425"/>
                </a:lnTo>
                <a:cubicBezTo>
                  <a:pt x="60626" y="37597"/>
                  <a:pt x="60695" y="37791"/>
                  <a:pt x="60839" y="37909"/>
                </a:cubicBezTo>
                <a:lnTo>
                  <a:pt x="60472" y="38113"/>
                </a:lnTo>
                <a:lnTo>
                  <a:pt x="60107" y="37707"/>
                </a:lnTo>
                <a:lnTo>
                  <a:pt x="60107" y="37707"/>
                </a:lnTo>
                <a:cubicBezTo>
                  <a:pt x="59600" y="37791"/>
                  <a:pt x="59468" y="38048"/>
                  <a:pt x="59738" y="38466"/>
                </a:cubicBezTo>
                <a:cubicBezTo>
                  <a:pt x="59752" y="38480"/>
                  <a:pt x="59738" y="38507"/>
                  <a:pt x="59738" y="38507"/>
                </a:cubicBezTo>
                <a:lnTo>
                  <a:pt x="59344" y="38725"/>
                </a:lnTo>
                <a:cubicBezTo>
                  <a:pt x="59344" y="38698"/>
                  <a:pt x="59330" y="38670"/>
                  <a:pt x="59330" y="38643"/>
                </a:cubicBezTo>
                <a:cubicBezTo>
                  <a:pt x="59303" y="38466"/>
                  <a:pt x="59154" y="38331"/>
                  <a:pt x="58977" y="38317"/>
                </a:cubicBezTo>
                <a:cubicBezTo>
                  <a:pt x="58966" y="38316"/>
                  <a:pt x="58955" y="38315"/>
                  <a:pt x="58944" y="38315"/>
                </a:cubicBezTo>
                <a:cubicBezTo>
                  <a:pt x="58806" y="38315"/>
                  <a:pt x="58673" y="38395"/>
                  <a:pt x="58610" y="38521"/>
                </a:cubicBezTo>
                <a:cubicBezTo>
                  <a:pt x="58515" y="38670"/>
                  <a:pt x="58528" y="38874"/>
                  <a:pt x="58651" y="38997"/>
                </a:cubicBezTo>
                <a:cubicBezTo>
                  <a:pt x="58691" y="39037"/>
                  <a:pt x="58705" y="39092"/>
                  <a:pt x="58732" y="39146"/>
                </a:cubicBezTo>
                <a:cubicBezTo>
                  <a:pt x="58936" y="39105"/>
                  <a:pt x="59154" y="39146"/>
                  <a:pt x="59289" y="38929"/>
                </a:cubicBezTo>
                <a:lnTo>
                  <a:pt x="59507" y="39323"/>
                </a:lnTo>
                <a:lnTo>
                  <a:pt x="59113" y="39513"/>
                </a:lnTo>
                <a:cubicBezTo>
                  <a:pt x="59031" y="39350"/>
                  <a:pt x="58977" y="39146"/>
                  <a:pt x="58732" y="39146"/>
                </a:cubicBezTo>
                <a:cubicBezTo>
                  <a:pt x="58699" y="39140"/>
                  <a:pt x="58667" y="39137"/>
                  <a:pt x="58638" y="39137"/>
                </a:cubicBezTo>
                <a:cubicBezTo>
                  <a:pt x="58428" y="39137"/>
                  <a:pt x="58322" y="39290"/>
                  <a:pt x="58229" y="39461"/>
                </a:cubicBezTo>
                <a:lnTo>
                  <a:pt x="58229" y="39461"/>
                </a:lnTo>
                <a:lnTo>
                  <a:pt x="58229" y="39241"/>
                </a:lnTo>
                <a:cubicBezTo>
                  <a:pt x="58229" y="39078"/>
                  <a:pt x="58107" y="38929"/>
                  <a:pt x="57944" y="38888"/>
                </a:cubicBezTo>
                <a:cubicBezTo>
                  <a:pt x="57911" y="38879"/>
                  <a:pt x="57877" y="38875"/>
                  <a:pt x="57843" y="38875"/>
                </a:cubicBezTo>
                <a:cubicBezTo>
                  <a:pt x="57721" y="38875"/>
                  <a:pt x="57597" y="38931"/>
                  <a:pt x="57522" y="39037"/>
                </a:cubicBezTo>
                <a:cubicBezTo>
                  <a:pt x="57427" y="39173"/>
                  <a:pt x="57427" y="39364"/>
                  <a:pt x="57522" y="39486"/>
                </a:cubicBezTo>
                <a:cubicBezTo>
                  <a:pt x="57563" y="39540"/>
                  <a:pt x="57590" y="39581"/>
                  <a:pt x="57631" y="39622"/>
                </a:cubicBezTo>
                <a:lnTo>
                  <a:pt x="57210" y="39853"/>
                </a:lnTo>
                <a:cubicBezTo>
                  <a:pt x="57128" y="40084"/>
                  <a:pt x="57210" y="40356"/>
                  <a:pt x="57427" y="40492"/>
                </a:cubicBezTo>
                <a:cubicBezTo>
                  <a:pt x="57441" y="40505"/>
                  <a:pt x="57441" y="40532"/>
                  <a:pt x="57441" y="40560"/>
                </a:cubicBezTo>
                <a:lnTo>
                  <a:pt x="57971" y="40397"/>
                </a:lnTo>
                <a:lnTo>
                  <a:pt x="58134" y="40736"/>
                </a:lnTo>
                <a:lnTo>
                  <a:pt x="57808" y="40913"/>
                </a:lnTo>
                <a:cubicBezTo>
                  <a:pt x="57726" y="40750"/>
                  <a:pt x="57672" y="40560"/>
                  <a:pt x="57441" y="40560"/>
                </a:cubicBezTo>
                <a:cubicBezTo>
                  <a:pt x="57398" y="40538"/>
                  <a:pt x="57358" y="40529"/>
                  <a:pt x="57320" y="40529"/>
                </a:cubicBezTo>
                <a:cubicBezTo>
                  <a:pt x="57189" y="40529"/>
                  <a:pt x="57081" y="40635"/>
                  <a:pt x="56965" y="40709"/>
                </a:cubicBezTo>
                <a:cubicBezTo>
                  <a:pt x="56924" y="40478"/>
                  <a:pt x="56829" y="40315"/>
                  <a:pt x="56585" y="40274"/>
                </a:cubicBezTo>
                <a:cubicBezTo>
                  <a:pt x="56564" y="40271"/>
                  <a:pt x="56543" y="40269"/>
                  <a:pt x="56522" y="40269"/>
                </a:cubicBezTo>
                <a:cubicBezTo>
                  <a:pt x="56381" y="40269"/>
                  <a:pt x="56248" y="40348"/>
                  <a:pt x="56177" y="40478"/>
                </a:cubicBezTo>
                <a:cubicBezTo>
                  <a:pt x="56082" y="40668"/>
                  <a:pt x="56122" y="40899"/>
                  <a:pt x="56286" y="41035"/>
                </a:cubicBezTo>
                <a:lnTo>
                  <a:pt x="55864" y="41253"/>
                </a:lnTo>
                <a:cubicBezTo>
                  <a:pt x="55763" y="40990"/>
                  <a:pt x="55617" y="40848"/>
                  <a:pt x="55448" y="40848"/>
                </a:cubicBezTo>
                <a:cubicBezTo>
                  <a:pt x="55390" y="40848"/>
                  <a:pt x="55329" y="40865"/>
                  <a:pt x="55266" y="40899"/>
                </a:cubicBezTo>
                <a:cubicBezTo>
                  <a:pt x="55171" y="40954"/>
                  <a:pt x="55089" y="41035"/>
                  <a:pt x="55049" y="41131"/>
                </a:cubicBezTo>
                <a:cubicBezTo>
                  <a:pt x="54994" y="41307"/>
                  <a:pt x="55049" y="41498"/>
                  <a:pt x="55198" y="41620"/>
                </a:cubicBezTo>
                <a:lnTo>
                  <a:pt x="54777" y="41837"/>
                </a:lnTo>
                <a:cubicBezTo>
                  <a:pt x="54736" y="41633"/>
                  <a:pt x="54641" y="41470"/>
                  <a:pt x="54410" y="41443"/>
                </a:cubicBezTo>
                <a:cubicBezTo>
                  <a:pt x="54389" y="41440"/>
                  <a:pt x="54368" y="41438"/>
                  <a:pt x="54347" y="41438"/>
                </a:cubicBezTo>
                <a:cubicBezTo>
                  <a:pt x="54206" y="41438"/>
                  <a:pt x="54073" y="41517"/>
                  <a:pt x="54002" y="41647"/>
                </a:cubicBezTo>
                <a:cubicBezTo>
                  <a:pt x="53866" y="41878"/>
                  <a:pt x="53988" y="42041"/>
                  <a:pt x="54124" y="42204"/>
                </a:cubicBezTo>
                <a:lnTo>
                  <a:pt x="53757" y="42395"/>
                </a:lnTo>
                <a:lnTo>
                  <a:pt x="53414" y="41999"/>
                </a:lnTo>
                <a:lnTo>
                  <a:pt x="53414" y="41999"/>
                </a:lnTo>
                <a:cubicBezTo>
                  <a:pt x="53411" y="41999"/>
                  <a:pt x="53407" y="42000"/>
                  <a:pt x="53404" y="42000"/>
                </a:cubicBezTo>
                <a:lnTo>
                  <a:pt x="53404" y="42014"/>
                </a:lnTo>
                <a:cubicBezTo>
                  <a:pt x="53394" y="42004"/>
                  <a:pt x="53383" y="41993"/>
                  <a:pt x="53371" y="41981"/>
                </a:cubicBezTo>
                <a:lnTo>
                  <a:pt x="53371" y="41981"/>
                </a:lnTo>
                <a:cubicBezTo>
                  <a:pt x="53353" y="41979"/>
                  <a:pt x="53334" y="41977"/>
                  <a:pt x="53315" y="41977"/>
                </a:cubicBezTo>
                <a:cubicBezTo>
                  <a:pt x="53153" y="41977"/>
                  <a:pt x="52995" y="42069"/>
                  <a:pt x="52915" y="42218"/>
                </a:cubicBezTo>
                <a:cubicBezTo>
                  <a:pt x="52833" y="42395"/>
                  <a:pt x="52874" y="42598"/>
                  <a:pt x="53010" y="42721"/>
                </a:cubicBezTo>
                <a:cubicBezTo>
                  <a:pt x="53023" y="42734"/>
                  <a:pt x="53010" y="42762"/>
                  <a:pt x="53010" y="42789"/>
                </a:cubicBezTo>
                <a:cubicBezTo>
                  <a:pt x="52855" y="42822"/>
                  <a:pt x="52727" y="42909"/>
                  <a:pt x="52641" y="43043"/>
                </a:cubicBezTo>
                <a:lnTo>
                  <a:pt x="52641" y="43043"/>
                </a:lnTo>
                <a:cubicBezTo>
                  <a:pt x="52639" y="43007"/>
                  <a:pt x="52636" y="42973"/>
                  <a:pt x="52629" y="42938"/>
                </a:cubicBezTo>
                <a:cubicBezTo>
                  <a:pt x="52616" y="42762"/>
                  <a:pt x="52493" y="42612"/>
                  <a:pt x="52317" y="42571"/>
                </a:cubicBezTo>
                <a:cubicBezTo>
                  <a:pt x="52278" y="42557"/>
                  <a:pt x="52238" y="42550"/>
                  <a:pt x="52199" y="42550"/>
                </a:cubicBezTo>
                <a:cubicBezTo>
                  <a:pt x="52087" y="42550"/>
                  <a:pt x="51979" y="42606"/>
                  <a:pt x="51909" y="42707"/>
                </a:cubicBezTo>
                <a:cubicBezTo>
                  <a:pt x="51800" y="42830"/>
                  <a:pt x="51787" y="43020"/>
                  <a:pt x="51868" y="43169"/>
                </a:cubicBezTo>
                <a:cubicBezTo>
                  <a:pt x="51895" y="43224"/>
                  <a:pt x="51936" y="43278"/>
                  <a:pt x="51977" y="43332"/>
                </a:cubicBezTo>
                <a:lnTo>
                  <a:pt x="51583" y="43523"/>
                </a:lnTo>
                <a:cubicBezTo>
                  <a:pt x="51569" y="43468"/>
                  <a:pt x="51542" y="43428"/>
                  <a:pt x="51528" y="43373"/>
                </a:cubicBezTo>
                <a:cubicBezTo>
                  <a:pt x="51452" y="43221"/>
                  <a:pt x="51308" y="43141"/>
                  <a:pt x="51162" y="43141"/>
                </a:cubicBezTo>
                <a:cubicBezTo>
                  <a:pt x="51047" y="43141"/>
                  <a:pt x="50932" y="43190"/>
                  <a:pt x="50849" y="43292"/>
                </a:cubicBezTo>
                <a:cubicBezTo>
                  <a:pt x="50808" y="43319"/>
                  <a:pt x="50781" y="43360"/>
                  <a:pt x="50740" y="43400"/>
                </a:cubicBezTo>
                <a:cubicBezTo>
                  <a:pt x="50713" y="43577"/>
                  <a:pt x="50767" y="43781"/>
                  <a:pt x="50917" y="43903"/>
                </a:cubicBezTo>
                <a:lnTo>
                  <a:pt x="50522" y="44107"/>
                </a:lnTo>
                <a:cubicBezTo>
                  <a:pt x="50483" y="43923"/>
                  <a:pt x="50354" y="43777"/>
                  <a:pt x="50198" y="43706"/>
                </a:cubicBezTo>
                <a:lnTo>
                  <a:pt x="50198" y="43706"/>
                </a:lnTo>
                <a:cubicBezTo>
                  <a:pt x="50206" y="43706"/>
                  <a:pt x="50215" y="43707"/>
                  <a:pt x="50224" y="43707"/>
                </a:cubicBezTo>
                <a:cubicBezTo>
                  <a:pt x="50426" y="43707"/>
                  <a:pt x="50615" y="43578"/>
                  <a:pt x="50699" y="43387"/>
                </a:cubicBezTo>
                <a:cubicBezTo>
                  <a:pt x="50686" y="43305"/>
                  <a:pt x="50672" y="43224"/>
                  <a:pt x="50645" y="43156"/>
                </a:cubicBezTo>
                <a:cubicBezTo>
                  <a:pt x="50582" y="42987"/>
                  <a:pt x="50432" y="42902"/>
                  <a:pt x="50283" y="42902"/>
                </a:cubicBezTo>
                <a:cubicBezTo>
                  <a:pt x="50143" y="42902"/>
                  <a:pt x="50004" y="42977"/>
                  <a:pt x="49938" y="43129"/>
                </a:cubicBezTo>
                <a:cubicBezTo>
                  <a:pt x="49870" y="43265"/>
                  <a:pt x="49884" y="43441"/>
                  <a:pt x="49992" y="43550"/>
                </a:cubicBezTo>
                <a:cubicBezTo>
                  <a:pt x="50047" y="43604"/>
                  <a:pt x="50101" y="43645"/>
                  <a:pt x="50155" y="43686"/>
                </a:cubicBezTo>
                <a:lnTo>
                  <a:pt x="50143" y="43698"/>
                </a:lnTo>
                <a:lnTo>
                  <a:pt x="50143" y="43698"/>
                </a:lnTo>
                <a:cubicBezTo>
                  <a:pt x="50143" y="43698"/>
                  <a:pt x="50144" y="43698"/>
                  <a:pt x="50144" y="43698"/>
                </a:cubicBezTo>
                <a:cubicBezTo>
                  <a:pt x="50157" y="43698"/>
                  <a:pt x="50170" y="43699"/>
                  <a:pt x="50183" y="43699"/>
                </a:cubicBezTo>
                <a:cubicBezTo>
                  <a:pt x="50188" y="43702"/>
                  <a:pt x="50193" y="43704"/>
                  <a:pt x="50198" y="43706"/>
                </a:cubicBezTo>
                <a:lnTo>
                  <a:pt x="50198" y="43706"/>
                </a:lnTo>
                <a:cubicBezTo>
                  <a:pt x="50179" y="43705"/>
                  <a:pt x="50160" y="43703"/>
                  <a:pt x="50142" y="43699"/>
                </a:cubicBezTo>
                <a:lnTo>
                  <a:pt x="50143" y="43698"/>
                </a:lnTo>
                <a:lnTo>
                  <a:pt x="50143" y="43698"/>
                </a:lnTo>
                <a:cubicBezTo>
                  <a:pt x="49954" y="43699"/>
                  <a:pt x="49781" y="43792"/>
                  <a:pt x="49666" y="43944"/>
                </a:cubicBezTo>
                <a:cubicBezTo>
                  <a:pt x="49625" y="43713"/>
                  <a:pt x="49557" y="43536"/>
                  <a:pt x="49313" y="43496"/>
                </a:cubicBezTo>
                <a:cubicBezTo>
                  <a:pt x="49284" y="43489"/>
                  <a:pt x="49256" y="43485"/>
                  <a:pt x="49228" y="43485"/>
                </a:cubicBezTo>
                <a:cubicBezTo>
                  <a:pt x="49096" y="43485"/>
                  <a:pt x="48972" y="43562"/>
                  <a:pt x="48905" y="43686"/>
                </a:cubicBezTo>
                <a:cubicBezTo>
                  <a:pt x="48769" y="43917"/>
                  <a:pt x="48891" y="44094"/>
                  <a:pt x="49068" y="44284"/>
                </a:cubicBezTo>
                <a:cubicBezTo>
                  <a:pt x="49049" y="44281"/>
                  <a:pt x="49029" y="44280"/>
                  <a:pt x="49010" y="44280"/>
                </a:cubicBezTo>
                <a:cubicBezTo>
                  <a:pt x="48840" y="44280"/>
                  <a:pt x="48679" y="44385"/>
                  <a:pt x="48606" y="44556"/>
                </a:cubicBezTo>
                <a:cubicBezTo>
                  <a:pt x="48538" y="44732"/>
                  <a:pt x="48592" y="44936"/>
                  <a:pt x="48728" y="45059"/>
                </a:cubicBezTo>
                <a:lnTo>
                  <a:pt x="48361" y="45249"/>
                </a:lnTo>
                <a:cubicBezTo>
                  <a:pt x="48334" y="45181"/>
                  <a:pt x="48307" y="45127"/>
                  <a:pt x="48280" y="45059"/>
                </a:cubicBezTo>
                <a:cubicBezTo>
                  <a:pt x="48239" y="44991"/>
                  <a:pt x="48185" y="44936"/>
                  <a:pt x="48144" y="44882"/>
                </a:cubicBezTo>
                <a:cubicBezTo>
                  <a:pt x="48212" y="44855"/>
                  <a:pt x="48280" y="44828"/>
                  <a:pt x="48348" y="44800"/>
                </a:cubicBezTo>
                <a:cubicBezTo>
                  <a:pt x="48761" y="44583"/>
                  <a:pt x="48535" y="44016"/>
                  <a:pt x="48160" y="44016"/>
                </a:cubicBezTo>
                <a:cubicBezTo>
                  <a:pt x="48091" y="44016"/>
                  <a:pt x="48016" y="44035"/>
                  <a:pt x="47940" y="44080"/>
                </a:cubicBezTo>
                <a:cubicBezTo>
                  <a:pt x="47750" y="44189"/>
                  <a:pt x="47668" y="44447"/>
                  <a:pt x="47790" y="44637"/>
                </a:cubicBezTo>
                <a:cubicBezTo>
                  <a:pt x="47831" y="44692"/>
                  <a:pt x="47858" y="44746"/>
                  <a:pt x="47899" y="44814"/>
                </a:cubicBezTo>
                <a:lnTo>
                  <a:pt x="47519" y="45004"/>
                </a:lnTo>
                <a:cubicBezTo>
                  <a:pt x="47411" y="44744"/>
                  <a:pt x="47282" y="44617"/>
                  <a:pt x="47117" y="44617"/>
                </a:cubicBezTo>
                <a:cubicBezTo>
                  <a:pt x="46990" y="44617"/>
                  <a:pt x="46840" y="44693"/>
                  <a:pt x="46662" y="44841"/>
                </a:cubicBezTo>
                <a:cubicBezTo>
                  <a:pt x="46594" y="44542"/>
                  <a:pt x="46499" y="44420"/>
                  <a:pt x="46295" y="44393"/>
                </a:cubicBezTo>
                <a:cubicBezTo>
                  <a:pt x="46277" y="44390"/>
                  <a:pt x="46258" y="44388"/>
                  <a:pt x="46239" y="44388"/>
                </a:cubicBezTo>
                <a:cubicBezTo>
                  <a:pt x="46096" y="44388"/>
                  <a:pt x="45960" y="44478"/>
                  <a:pt x="45887" y="44610"/>
                </a:cubicBezTo>
                <a:cubicBezTo>
                  <a:pt x="45779" y="44828"/>
                  <a:pt x="45887" y="45004"/>
                  <a:pt x="46023" y="45140"/>
                </a:cubicBezTo>
                <a:lnTo>
                  <a:pt x="45602" y="45371"/>
                </a:lnTo>
                <a:cubicBezTo>
                  <a:pt x="45575" y="45181"/>
                  <a:pt x="45453" y="45032"/>
                  <a:pt x="45289" y="44950"/>
                </a:cubicBezTo>
                <a:lnTo>
                  <a:pt x="45289" y="44964"/>
                </a:lnTo>
                <a:cubicBezTo>
                  <a:pt x="44773" y="44977"/>
                  <a:pt x="44637" y="45249"/>
                  <a:pt x="44895" y="45698"/>
                </a:cubicBezTo>
                <a:cubicBezTo>
                  <a:pt x="44909" y="45698"/>
                  <a:pt x="44895" y="45711"/>
                  <a:pt x="44895" y="45725"/>
                </a:cubicBezTo>
                <a:lnTo>
                  <a:pt x="44542" y="45956"/>
                </a:lnTo>
                <a:cubicBezTo>
                  <a:pt x="44460" y="45806"/>
                  <a:pt x="44379" y="45657"/>
                  <a:pt x="44297" y="45507"/>
                </a:cubicBezTo>
                <a:cubicBezTo>
                  <a:pt x="44610" y="45439"/>
                  <a:pt x="44719" y="45331"/>
                  <a:pt x="44732" y="45127"/>
                </a:cubicBezTo>
                <a:cubicBezTo>
                  <a:pt x="44746" y="44950"/>
                  <a:pt x="44637" y="44773"/>
                  <a:pt x="44474" y="44719"/>
                </a:cubicBezTo>
                <a:cubicBezTo>
                  <a:pt x="44432" y="44705"/>
                  <a:pt x="44389" y="44698"/>
                  <a:pt x="44346" y="44698"/>
                </a:cubicBezTo>
                <a:cubicBezTo>
                  <a:pt x="44225" y="44698"/>
                  <a:pt x="44110" y="44754"/>
                  <a:pt x="44039" y="44855"/>
                </a:cubicBezTo>
                <a:cubicBezTo>
                  <a:pt x="43985" y="44923"/>
                  <a:pt x="43957" y="45004"/>
                  <a:pt x="43957" y="45086"/>
                </a:cubicBezTo>
                <a:cubicBezTo>
                  <a:pt x="43998" y="45208"/>
                  <a:pt x="44053" y="45344"/>
                  <a:pt x="44121" y="45466"/>
                </a:cubicBezTo>
                <a:lnTo>
                  <a:pt x="43672" y="45670"/>
                </a:lnTo>
                <a:cubicBezTo>
                  <a:pt x="43658" y="45602"/>
                  <a:pt x="43631" y="45548"/>
                  <a:pt x="43604" y="45494"/>
                </a:cubicBezTo>
                <a:cubicBezTo>
                  <a:pt x="43533" y="45344"/>
                  <a:pt x="43390" y="45263"/>
                  <a:pt x="43245" y="45263"/>
                </a:cubicBezTo>
                <a:cubicBezTo>
                  <a:pt x="43139" y="45263"/>
                  <a:pt x="43032" y="45307"/>
                  <a:pt x="42952" y="45399"/>
                </a:cubicBezTo>
                <a:cubicBezTo>
                  <a:pt x="42911" y="45453"/>
                  <a:pt x="42870" y="45494"/>
                  <a:pt x="42829" y="45548"/>
                </a:cubicBezTo>
                <a:lnTo>
                  <a:pt x="42829" y="45534"/>
                </a:lnTo>
                <a:lnTo>
                  <a:pt x="42829" y="45534"/>
                </a:lnTo>
                <a:cubicBezTo>
                  <a:pt x="42802" y="45711"/>
                  <a:pt x="42870" y="45901"/>
                  <a:pt x="43006" y="46024"/>
                </a:cubicBezTo>
                <a:lnTo>
                  <a:pt x="42612" y="46228"/>
                </a:lnTo>
                <a:cubicBezTo>
                  <a:pt x="42508" y="45964"/>
                  <a:pt x="42386" y="45837"/>
                  <a:pt x="42214" y="45837"/>
                </a:cubicBezTo>
                <a:cubicBezTo>
                  <a:pt x="42094" y="45837"/>
                  <a:pt x="41949" y="45900"/>
                  <a:pt x="41769" y="46024"/>
                </a:cubicBezTo>
                <a:cubicBezTo>
                  <a:pt x="41755" y="45956"/>
                  <a:pt x="41728" y="45888"/>
                  <a:pt x="41701" y="45820"/>
                </a:cubicBezTo>
                <a:cubicBezTo>
                  <a:pt x="41632" y="45682"/>
                  <a:pt x="41492" y="45604"/>
                  <a:pt x="41346" y="45604"/>
                </a:cubicBezTo>
                <a:cubicBezTo>
                  <a:pt x="41262" y="45604"/>
                  <a:pt x="41177" y="45629"/>
                  <a:pt x="41103" y="45684"/>
                </a:cubicBezTo>
                <a:cubicBezTo>
                  <a:pt x="41049" y="45725"/>
                  <a:pt x="41008" y="45779"/>
                  <a:pt x="40954" y="45833"/>
                </a:cubicBezTo>
                <a:cubicBezTo>
                  <a:pt x="40886" y="46024"/>
                  <a:pt x="40954" y="46241"/>
                  <a:pt x="41117" y="46377"/>
                </a:cubicBezTo>
                <a:lnTo>
                  <a:pt x="40709" y="46567"/>
                </a:lnTo>
                <a:cubicBezTo>
                  <a:pt x="40668" y="46404"/>
                  <a:pt x="40559" y="46268"/>
                  <a:pt x="40410" y="46200"/>
                </a:cubicBezTo>
                <a:cubicBezTo>
                  <a:pt x="40364" y="46182"/>
                  <a:pt x="40320" y="46174"/>
                  <a:pt x="40278" y="46174"/>
                </a:cubicBezTo>
                <a:cubicBezTo>
                  <a:pt x="40132" y="46174"/>
                  <a:pt x="40006" y="46269"/>
                  <a:pt x="39880" y="46364"/>
                </a:cubicBezTo>
                <a:cubicBezTo>
                  <a:pt x="39825" y="46146"/>
                  <a:pt x="39744" y="45969"/>
                  <a:pt x="39540" y="45929"/>
                </a:cubicBezTo>
                <a:cubicBezTo>
                  <a:pt x="39504" y="45919"/>
                  <a:pt x="39468" y="45915"/>
                  <a:pt x="39433" y="45915"/>
                </a:cubicBezTo>
                <a:cubicBezTo>
                  <a:pt x="39268" y="45915"/>
                  <a:pt x="39115" y="46014"/>
                  <a:pt x="39037" y="46160"/>
                </a:cubicBezTo>
                <a:cubicBezTo>
                  <a:pt x="38996" y="45888"/>
                  <a:pt x="38901" y="45725"/>
                  <a:pt x="38656" y="45684"/>
                </a:cubicBezTo>
                <a:cubicBezTo>
                  <a:pt x="38635" y="45680"/>
                  <a:pt x="38613" y="45678"/>
                  <a:pt x="38591" y="45678"/>
                </a:cubicBezTo>
                <a:cubicBezTo>
                  <a:pt x="38462" y="45678"/>
                  <a:pt x="38334" y="45746"/>
                  <a:pt x="38276" y="45874"/>
                </a:cubicBezTo>
                <a:cubicBezTo>
                  <a:pt x="38167" y="46065"/>
                  <a:pt x="38208" y="46296"/>
                  <a:pt x="38385" y="46432"/>
                </a:cubicBezTo>
                <a:lnTo>
                  <a:pt x="37936" y="46635"/>
                </a:lnTo>
                <a:cubicBezTo>
                  <a:pt x="37909" y="46459"/>
                  <a:pt x="37773" y="46296"/>
                  <a:pt x="37596" y="46228"/>
                </a:cubicBezTo>
                <a:lnTo>
                  <a:pt x="37610" y="46228"/>
                </a:lnTo>
                <a:cubicBezTo>
                  <a:pt x="37598" y="46227"/>
                  <a:pt x="37587" y="46227"/>
                  <a:pt x="37576" y="46227"/>
                </a:cubicBezTo>
                <a:cubicBezTo>
                  <a:pt x="37324" y="46227"/>
                  <a:pt x="37168" y="46372"/>
                  <a:pt x="37012" y="46554"/>
                </a:cubicBezTo>
                <a:lnTo>
                  <a:pt x="37229" y="47016"/>
                </a:lnTo>
                <a:lnTo>
                  <a:pt x="36944" y="47165"/>
                </a:lnTo>
                <a:cubicBezTo>
                  <a:pt x="36821" y="47043"/>
                  <a:pt x="36699" y="46921"/>
                  <a:pt x="36550" y="46826"/>
                </a:cubicBezTo>
                <a:cubicBezTo>
                  <a:pt x="36505" y="46812"/>
                  <a:pt x="36460" y="46805"/>
                  <a:pt x="36416" y="46805"/>
                </a:cubicBezTo>
                <a:cubicBezTo>
                  <a:pt x="36288" y="46805"/>
                  <a:pt x="36169" y="46864"/>
                  <a:pt x="36087" y="46975"/>
                </a:cubicBezTo>
                <a:lnTo>
                  <a:pt x="35856" y="46567"/>
                </a:lnTo>
                <a:lnTo>
                  <a:pt x="36251" y="46350"/>
                </a:lnTo>
                <a:cubicBezTo>
                  <a:pt x="36291" y="46540"/>
                  <a:pt x="36359" y="46744"/>
                  <a:pt x="36618" y="46771"/>
                </a:cubicBezTo>
                <a:cubicBezTo>
                  <a:pt x="36649" y="46776"/>
                  <a:pt x="36680" y="46779"/>
                  <a:pt x="36710" y="46779"/>
                </a:cubicBezTo>
                <a:cubicBezTo>
                  <a:pt x="36849" y="46779"/>
                  <a:pt x="36967" y="46721"/>
                  <a:pt x="37012" y="46554"/>
                </a:cubicBezTo>
                <a:cubicBezTo>
                  <a:pt x="37120" y="46336"/>
                  <a:pt x="37093" y="46173"/>
                  <a:pt x="36917" y="46051"/>
                </a:cubicBezTo>
                <a:cubicBezTo>
                  <a:pt x="36860" y="46006"/>
                  <a:pt x="36795" y="45980"/>
                  <a:pt x="36720" y="45980"/>
                </a:cubicBezTo>
                <a:cubicBezTo>
                  <a:pt x="36704" y="45980"/>
                  <a:pt x="36688" y="45981"/>
                  <a:pt x="36672" y="45983"/>
                </a:cubicBezTo>
                <a:cubicBezTo>
                  <a:pt x="36536" y="46024"/>
                  <a:pt x="36400" y="46078"/>
                  <a:pt x="36278" y="46146"/>
                </a:cubicBezTo>
                <a:cubicBezTo>
                  <a:pt x="36264" y="45942"/>
                  <a:pt x="36115" y="45765"/>
                  <a:pt x="35911" y="45738"/>
                </a:cubicBezTo>
                <a:cubicBezTo>
                  <a:pt x="35889" y="45734"/>
                  <a:pt x="35867" y="45732"/>
                  <a:pt x="35845" y="45732"/>
                </a:cubicBezTo>
                <a:cubicBezTo>
                  <a:pt x="35715" y="45732"/>
                  <a:pt x="35586" y="45799"/>
                  <a:pt x="35517" y="45915"/>
                </a:cubicBezTo>
                <a:cubicBezTo>
                  <a:pt x="35381" y="46146"/>
                  <a:pt x="35489" y="46323"/>
                  <a:pt x="35625" y="46486"/>
                </a:cubicBezTo>
                <a:lnTo>
                  <a:pt x="35245" y="46676"/>
                </a:lnTo>
                <a:lnTo>
                  <a:pt x="34987" y="46296"/>
                </a:lnTo>
                <a:cubicBezTo>
                  <a:pt x="35299" y="46228"/>
                  <a:pt x="35421" y="46119"/>
                  <a:pt x="35421" y="45901"/>
                </a:cubicBezTo>
                <a:cubicBezTo>
                  <a:pt x="35430" y="45657"/>
                  <a:pt x="35231" y="45496"/>
                  <a:pt x="35026" y="45496"/>
                </a:cubicBezTo>
                <a:cubicBezTo>
                  <a:pt x="34912" y="45496"/>
                  <a:pt x="34797" y="45545"/>
                  <a:pt x="34715" y="45657"/>
                </a:cubicBezTo>
                <a:cubicBezTo>
                  <a:pt x="34538" y="45888"/>
                  <a:pt x="34660" y="46078"/>
                  <a:pt x="34823" y="46241"/>
                </a:cubicBezTo>
                <a:lnTo>
                  <a:pt x="34375" y="46459"/>
                </a:lnTo>
                <a:cubicBezTo>
                  <a:pt x="34375" y="46241"/>
                  <a:pt x="34225" y="46146"/>
                  <a:pt x="34076" y="46037"/>
                </a:cubicBezTo>
                <a:lnTo>
                  <a:pt x="33546" y="46173"/>
                </a:lnTo>
                <a:cubicBezTo>
                  <a:pt x="33532" y="45997"/>
                  <a:pt x="33410" y="45847"/>
                  <a:pt x="33247" y="45793"/>
                </a:cubicBezTo>
                <a:cubicBezTo>
                  <a:pt x="33205" y="45781"/>
                  <a:pt x="33163" y="45776"/>
                  <a:pt x="33121" y="45776"/>
                </a:cubicBezTo>
                <a:cubicBezTo>
                  <a:pt x="32963" y="45776"/>
                  <a:pt x="32816" y="45856"/>
                  <a:pt x="32730" y="45997"/>
                </a:cubicBezTo>
                <a:cubicBezTo>
                  <a:pt x="32689" y="45752"/>
                  <a:pt x="32594" y="45575"/>
                  <a:pt x="32350" y="45534"/>
                </a:cubicBezTo>
                <a:cubicBezTo>
                  <a:pt x="32329" y="45531"/>
                  <a:pt x="32308" y="45529"/>
                  <a:pt x="32287" y="45529"/>
                </a:cubicBezTo>
                <a:cubicBezTo>
                  <a:pt x="32146" y="45529"/>
                  <a:pt x="32013" y="45608"/>
                  <a:pt x="31942" y="45738"/>
                </a:cubicBezTo>
                <a:cubicBezTo>
                  <a:pt x="31847" y="45929"/>
                  <a:pt x="31901" y="46160"/>
                  <a:pt x="32064" y="46296"/>
                </a:cubicBezTo>
                <a:lnTo>
                  <a:pt x="31643" y="46486"/>
                </a:lnTo>
                <a:lnTo>
                  <a:pt x="31425" y="46105"/>
                </a:lnTo>
                <a:lnTo>
                  <a:pt x="31425" y="46105"/>
                </a:lnTo>
                <a:cubicBezTo>
                  <a:pt x="31435" y="46106"/>
                  <a:pt x="31444" y="46106"/>
                  <a:pt x="31453" y="46106"/>
                </a:cubicBezTo>
                <a:cubicBezTo>
                  <a:pt x="31646" y="46106"/>
                  <a:pt x="31821" y="45974"/>
                  <a:pt x="31860" y="45793"/>
                </a:cubicBezTo>
                <a:cubicBezTo>
                  <a:pt x="31915" y="45616"/>
                  <a:pt x="31833" y="45439"/>
                  <a:pt x="31670" y="45344"/>
                </a:cubicBezTo>
                <a:cubicBezTo>
                  <a:pt x="31598" y="45302"/>
                  <a:pt x="31531" y="45283"/>
                  <a:pt x="31467" y="45283"/>
                </a:cubicBezTo>
                <a:cubicBezTo>
                  <a:pt x="31328" y="45283"/>
                  <a:pt x="31207" y="45372"/>
                  <a:pt x="31086" y="45494"/>
                </a:cubicBezTo>
                <a:cubicBezTo>
                  <a:pt x="30990" y="45167"/>
                  <a:pt x="30882" y="45059"/>
                  <a:pt x="30691" y="45045"/>
                </a:cubicBezTo>
                <a:cubicBezTo>
                  <a:pt x="30679" y="45044"/>
                  <a:pt x="30666" y="45044"/>
                  <a:pt x="30654" y="45044"/>
                </a:cubicBezTo>
                <a:cubicBezTo>
                  <a:pt x="30493" y="45044"/>
                  <a:pt x="30359" y="45124"/>
                  <a:pt x="30284" y="45263"/>
                </a:cubicBezTo>
                <a:cubicBezTo>
                  <a:pt x="30202" y="45453"/>
                  <a:pt x="30256" y="45684"/>
                  <a:pt x="30420" y="45806"/>
                </a:cubicBezTo>
                <a:lnTo>
                  <a:pt x="29998" y="45997"/>
                </a:lnTo>
                <a:lnTo>
                  <a:pt x="29808" y="45616"/>
                </a:lnTo>
                <a:cubicBezTo>
                  <a:pt x="30120" y="45494"/>
                  <a:pt x="30216" y="45412"/>
                  <a:pt x="30216" y="45208"/>
                </a:cubicBezTo>
                <a:cubicBezTo>
                  <a:pt x="30243" y="45032"/>
                  <a:pt x="30148" y="44882"/>
                  <a:pt x="29985" y="44814"/>
                </a:cubicBezTo>
                <a:cubicBezTo>
                  <a:pt x="29921" y="44784"/>
                  <a:pt x="29863" y="44771"/>
                  <a:pt x="29809" y="44771"/>
                </a:cubicBezTo>
                <a:cubicBezTo>
                  <a:pt x="29663" y="44771"/>
                  <a:pt x="29542" y="44866"/>
                  <a:pt x="29414" y="45004"/>
                </a:cubicBezTo>
                <a:cubicBezTo>
                  <a:pt x="29414" y="44800"/>
                  <a:pt x="29305" y="44610"/>
                  <a:pt x="29115" y="44515"/>
                </a:cubicBezTo>
                <a:lnTo>
                  <a:pt x="29128" y="44515"/>
                </a:lnTo>
                <a:cubicBezTo>
                  <a:pt x="29087" y="44504"/>
                  <a:pt x="29047" y="44499"/>
                  <a:pt x="29009" y="44499"/>
                </a:cubicBezTo>
                <a:cubicBezTo>
                  <a:pt x="28618" y="44499"/>
                  <a:pt x="28402" y="45030"/>
                  <a:pt x="28761" y="45290"/>
                </a:cubicBezTo>
                <a:lnTo>
                  <a:pt x="28761" y="45303"/>
                </a:lnTo>
                <a:lnTo>
                  <a:pt x="28340" y="45466"/>
                </a:lnTo>
                <a:lnTo>
                  <a:pt x="28150" y="45127"/>
                </a:lnTo>
                <a:cubicBezTo>
                  <a:pt x="28218" y="45099"/>
                  <a:pt x="28299" y="45072"/>
                  <a:pt x="28367" y="45045"/>
                </a:cubicBezTo>
                <a:cubicBezTo>
                  <a:pt x="28598" y="44923"/>
                  <a:pt x="28653" y="44610"/>
                  <a:pt x="28476" y="44420"/>
                </a:cubicBezTo>
                <a:cubicBezTo>
                  <a:pt x="28396" y="44353"/>
                  <a:pt x="28316" y="44300"/>
                  <a:pt x="28236" y="44259"/>
                </a:cubicBezTo>
                <a:lnTo>
                  <a:pt x="28236" y="44259"/>
                </a:lnTo>
                <a:lnTo>
                  <a:pt x="28190" y="44270"/>
                </a:lnTo>
                <a:cubicBezTo>
                  <a:pt x="27728" y="44379"/>
                  <a:pt x="27633" y="44665"/>
                  <a:pt x="27919" y="45018"/>
                </a:cubicBezTo>
                <a:cubicBezTo>
                  <a:pt x="27919" y="45032"/>
                  <a:pt x="27932" y="45045"/>
                  <a:pt x="27946" y="45072"/>
                </a:cubicBezTo>
                <a:lnTo>
                  <a:pt x="27524" y="45235"/>
                </a:lnTo>
                <a:lnTo>
                  <a:pt x="27320" y="44882"/>
                </a:lnTo>
                <a:cubicBezTo>
                  <a:pt x="27538" y="44828"/>
                  <a:pt x="27715" y="44719"/>
                  <a:pt x="27715" y="44461"/>
                </a:cubicBezTo>
                <a:cubicBezTo>
                  <a:pt x="27728" y="44311"/>
                  <a:pt x="27647" y="44162"/>
                  <a:pt x="27511" y="44094"/>
                </a:cubicBezTo>
                <a:cubicBezTo>
                  <a:pt x="27441" y="44053"/>
                  <a:pt x="27376" y="44035"/>
                  <a:pt x="27315" y="44035"/>
                </a:cubicBezTo>
                <a:cubicBezTo>
                  <a:pt x="27172" y="44035"/>
                  <a:pt x="27046" y="44129"/>
                  <a:pt x="26913" y="44243"/>
                </a:cubicBezTo>
                <a:cubicBezTo>
                  <a:pt x="26913" y="44053"/>
                  <a:pt x="26818" y="43863"/>
                  <a:pt x="26654" y="43767"/>
                </a:cubicBezTo>
                <a:cubicBezTo>
                  <a:pt x="26610" y="43754"/>
                  <a:pt x="26564" y="43747"/>
                  <a:pt x="26519" y="43747"/>
                </a:cubicBezTo>
                <a:cubicBezTo>
                  <a:pt x="26381" y="43747"/>
                  <a:pt x="26243" y="43808"/>
                  <a:pt x="26152" y="43931"/>
                </a:cubicBezTo>
                <a:lnTo>
                  <a:pt x="25853" y="43523"/>
                </a:lnTo>
                <a:lnTo>
                  <a:pt x="25866" y="43523"/>
                </a:lnTo>
                <a:cubicBezTo>
                  <a:pt x="25814" y="43509"/>
                  <a:pt x="25762" y="43502"/>
                  <a:pt x="25709" y="43502"/>
                </a:cubicBezTo>
                <a:cubicBezTo>
                  <a:pt x="25556" y="43502"/>
                  <a:pt x="25407" y="43561"/>
                  <a:pt x="25295" y="43672"/>
                </a:cubicBezTo>
                <a:lnTo>
                  <a:pt x="25091" y="43292"/>
                </a:lnTo>
                <a:lnTo>
                  <a:pt x="25227" y="43237"/>
                </a:lnTo>
                <a:cubicBezTo>
                  <a:pt x="25377" y="43197"/>
                  <a:pt x="25499" y="43074"/>
                  <a:pt x="25513" y="42925"/>
                </a:cubicBezTo>
                <a:cubicBezTo>
                  <a:pt x="25553" y="42748"/>
                  <a:pt x="25458" y="42571"/>
                  <a:pt x="25309" y="42490"/>
                </a:cubicBezTo>
                <a:cubicBezTo>
                  <a:pt x="25268" y="42463"/>
                  <a:pt x="25227" y="42435"/>
                  <a:pt x="25186" y="42408"/>
                </a:cubicBezTo>
                <a:lnTo>
                  <a:pt x="24697" y="42598"/>
                </a:lnTo>
                <a:cubicBezTo>
                  <a:pt x="24711" y="42422"/>
                  <a:pt x="24616" y="42272"/>
                  <a:pt x="24480" y="42177"/>
                </a:cubicBezTo>
                <a:cubicBezTo>
                  <a:pt x="24429" y="42159"/>
                  <a:pt x="24377" y="42151"/>
                  <a:pt x="24325" y="42151"/>
                </a:cubicBezTo>
                <a:cubicBezTo>
                  <a:pt x="24179" y="42151"/>
                  <a:pt x="24032" y="42217"/>
                  <a:pt x="23922" y="42327"/>
                </a:cubicBezTo>
                <a:cubicBezTo>
                  <a:pt x="23841" y="42177"/>
                  <a:pt x="23773" y="42055"/>
                  <a:pt x="23705" y="41932"/>
                </a:cubicBezTo>
                <a:cubicBezTo>
                  <a:pt x="23759" y="41919"/>
                  <a:pt x="23814" y="41892"/>
                  <a:pt x="23868" y="41865"/>
                </a:cubicBezTo>
                <a:cubicBezTo>
                  <a:pt x="24181" y="41742"/>
                  <a:pt x="24221" y="41334"/>
                  <a:pt x="23936" y="41158"/>
                </a:cubicBezTo>
                <a:cubicBezTo>
                  <a:pt x="23897" y="41118"/>
                  <a:pt x="23845" y="41092"/>
                  <a:pt x="23792" y="41066"/>
                </a:cubicBezTo>
                <a:lnTo>
                  <a:pt x="23792" y="41066"/>
                </a:lnTo>
                <a:lnTo>
                  <a:pt x="23780" y="41070"/>
                </a:lnTo>
                <a:lnTo>
                  <a:pt x="23780" y="41070"/>
                </a:lnTo>
                <a:lnTo>
                  <a:pt x="23786" y="41076"/>
                </a:lnTo>
                <a:cubicBezTo>
                  <a:pt x="23784" y="41074"/>
                  <a:pt x="23782" y="41072"/>
                  <a:pt x="23779" y="41071"/>
                </a:cubicBezTo>
                <a:lnTo>
                  <a:pt x="23779" y="41071"/>
                </a:lnTo>
                <a:lnTo>
                  <a:pt x="23338" y="41239"/>
                </a:lnTo>
                <a:lnTo>
                  <a:pt x="23093" y="40832"/>
                </a:lnTo>
                <a:lnTo>
                  <a:pt x="23093" y="40832"/>
                </a:lnTo>
                <a:cubicBezTo>
                  <a:pt x="23115" y="40836"/>
                  <a:pt x="23136" y="40838"/>
                  <a:pt x="23156" y="40838"/>
                </a:cubicBezTo>
                <a:cubicBezTo>
                  <a:pt x="23323" y="40838"/>
                  <a:pt x="23433" y="40695"/>
                  <a:pt x="23542" y="40573"/>
                </a:cubicBezTo>
                <a:cubicBezTo>
                  <a:pt x="23528" y="40761"/>
                  <a:pt x="23621" y="40948"/>
                  <a:pt x="23779" y="41071"/>
                </a:cubicBezTo>
                <a:lnTo>
                  <a:pt x="23779" y="41071"/>
                </a:lnTo>
                <a:lnTo>
                  <a:pt x="23780" y="41070"/>
                </a:lnTo>
                <a:lnTo>
                  <a:pt x="23780" y="41070"/>
                </a:lnTo>
                <a:lnTo>
                  <a:pt x="23773" y="41063"/>
                </a:lnTo>
                <a:lnTo>
                  <a:pt x="23786" y="41063"/>
                </a:lnTo>
                <a:cubicBezTo>
                  <a:pt x="23788" y="41064"/>
                  <a:pt x="23790" y="41065"/>
                  <a:pt x="23792" y="41066"/>
                </a:cubicBezTo>
                <a:lnTo>
                  <a:pt x="23792" y="41066"/>
                </a:lnTo>
                <a:lnTo>
                  <a:pt x="23800" y="41063"/>
                </a:lnTo>
                <a:lnTo>
                  <a:pt x="24018" y="41063"/>
                </a:lnTo>
                <a:cubicBezTo>
                  <a:pt x="24181" y="41035"/>
                  <a:pt x="24317" y="40899"/>
                  <a:pt x="24344" y="40736"/>
                </a:cubicBezTo>
                <a:cubicBezTo>
                  <a:pt x="24371" y="40560"/>
                  <a:pt x="24276" y="40383"/>
                  <a:pt x="24126" y="40315"/>
                </a:cubicBezTo>
                <a:cubicBezTo>
                  <a:pt x="24069" y="40284"/>
                  <a:pt x="24005" y="40268"/>
                  <a:pt x="23943" y="40268"/>
                </a:cubicBezTo>
                <a:cubicBezTo>
                  <a:pt x="23843" y="40268"/>
                  <a:pt x="23745" y="40308"/>
                  <a:pt x="23678" y="40383"/>
                </a:cubicBezTo>
                <a:cubicBezTo>
                  <a:pt x="23623" y="40451"/>
                  <a:pt x="23583" y="40519"/>
                  <a:pt x="23542" y="40587"/>
                </a:cubicBezTo>
                <a:cubicBezTo>
                  <a:pt x="23583" y="40397"/>
                  <a:pt x="23501" y="40193"/>
                  <a:pt x="23352" y="40070"/>
                </a:cubicBezTo>
                <a:cubicBezTo>
                  <a:pt x="23267" y="40051"/>
                  <a:pt x="23194" y="40042"/>
                  <a:pt x="23129" y="40042"/>
                </a:cubicBezTo>
                <a:cubicBezTo>
                  <a:pt x="22965" y="40042"/>
                  <a:pt x="22859" y="40103"/>
                  <a:pt x="22781" y="40220"/>
                </a:cubicBezTo>
                <a:cubicBezTo>
                  <a:pt x="22686" y="40369"/>
                  <a:pt x="22726" y="40546"/>
                  <a:pt x="22889" y="40764"/>
                </a:cubicBezTo>
                <a:lnTo>
                  <a:pt x="22889" y="40804"/>
                </a:lnTo>
                <a:lnTo>
                  <a:pt x="22522" y="40981"/>
                </a:lnTo>
                <a:cubicBezTo>
                  <a:pt x="22441" y="40872"/>
                  <a:pt x="22359" y="40764"/>
                  <a:pt x="22291" y="40655"/>
                </a:cubicBezTo>
                <a:cubicBezTo>
                  <a:pt x="22272" y="40625"/>
                  <a:pt x="22259" y="40596"/>
                  <a:pt x="22249" y="40566"/>
                </a:cubicBezTo>
                <a:lnTo>
                  <a:pt x="22249" y="40566"/>
                </a:lnTo>
                <a:cubicBezTo>
                  <a:pt x="22274" y="40572"/>
                  <a:pt x="22299" y="40575"/>
                  <a:pt x="22325" y="40575"/>
                </a:cubicBezTo>
                <a:cubicBezTo>
                  <a:pt x="22468" y="40575"/>
                  <a:pt x="22603" y="40485"/>
                  <a:pt x="22658" y="40342"/>
                </a:cubicBezTo>
                <a:cubicBezTo>
                  <a:pt x="22740" y="40165"/>
                  <a:pt x="22686" y="39975"/>
                  <a:pt x="22550" y="39853"/>
                </a:cubicBezTo>
                <a:cubicBezTo>
                  <a:pt x="22501" y="39804"/>
                  <a:pt x="22463" y="39745"/>
                  <a:pt x="22427" y="39694"/>
                </a:cubicBezTo>
                <a:lnTo>
                  <a:pt x="22427" y="39694"/>
                </a:lnTo>
                <a:cubicBezTo>
                  <a:pt x="22488" y="39712"/>
                  <a:pt x="22543" y="39721"/>
                  <a:pt x="22592" y="39721"/>
                </a:cubicBezTo>
                <a:cubicBezTo>
                  <a:pt x="22712" y="39721"/>
                  <a:pt x="22800" y="39667"/>
                  <a:pt x="22876" y="39554"/>
                </a:cubicBezTo>
                <a:cubicBezTo>
                  <a:pt x="22971" y="39391"/>
                  <a:pt x="22957" y="39187"/>
                  <a:pt x="22821" y="39051"/>
                </a:cubicBezTo>
                <a:cubicBezTo>
                  <a:pt x="22748" y="38969"/>
                  <a:pt x="22649" y="38927"/>
                  <a:pt x="22547" y="38927"/>
                </a:cubicBezTo>
                <a:cubicBezTo>
                  <a:pt x="22480" y="38927"/>
                  <a:pt x="22411" y="38945"/>
                  <a:pt x="22346" y="38983"/>
                </a:cubicBezTo>
                <a:cubicBezTo>
                  <a:pt x="22291" y="39010"/>
                  <a:pt x="22237" y="39065"/>
                  <a:pt x="22183" y="39105"/>
                </a:cubicBezTo>
                <a:lnTo>
                  <a:pt x="21924" y="38711"/>
                </a:lnTo>
                <a:lnTo>
                  <a:pt x="21938" y="38711"/>
                </a:lnTo>
                <a:cubicBezTo>
                  <a:pt x="21874" y="38683"/>
                  <a:pt x="21815" y="38671"/>
                  <a:pt x="21757" y="38671"/>
                </a:cubicBezTo>
                <a:cubicBezTo>
                  <a:pt x="21599" y="38671"/>
                  <a:pt x="21461" y="38762"/>
                  <a:pt x="21323" y="38841"/>
                </a:cubicBezTo>
                <a:lnTo>
                  <a:pt x="21323" y="38841"/>
                </a:lnTo>
                <a:cubicBezTo>
                  <a:pt x="21257" y="38707"/>
                  <a:pt x="21203" y="38573"/>
                  <a:pt x="21136" y="38439"/>
                </a:cubicBezTo>
                <a:cubicBezTo>
                  <a:pt x="21150" y="38439"/>
                  <a:pt x="21163" y="38426"/>
                  <a:pt x="21204" y="38412"/>
                </a:cubicBezTo>
                <a:cubicBezTo>
                  <a:pt x="21612" y="38344"/>
                  <a:pt x="21666" y="37760"/>
                  <a:pt x="21272" y="37624"/>
                </a:cubicBezTo>
                <a:cubicBezTo>
                  <a:pt x="21249" y="37612"/>
                  <a:pt x="21226" y="37591"/>
                  <a:pt x="21204" y="37577"/>
                </a:cubicBezTo>
                <a:lnTo>
                  <a:pt x="21204" y="37577"/>
                </a:lnTo>
                <a:cubicBezTo>
                  <a:pt x="21247" y="37588"/>
                  <a:pt x="21291" y="37593"/>
                  <a:pt x="21335" y="37593"/>
                </a:cubicBezTo>
                <a:cubicBezTo>
                  <a:pt x="21505" y="37593"/>
                  <a:pt x="21674" y="37514"/>
                  <a:pt x="21788" y="37379"/>
                </a:cubicBezTo>
                <a:lnTo>
                  <a:pt x="21788" y="37393"/>
                </a:lnTo>
                <a:cubicBezTo>
                  <a:pt x="21843" y="37189"/>
                  <a:pt x="21775" y="36958"/>
                  <a:pt x="21625" y="36822"/>
                </a:cubicBezTo>
                <a:cubicBezTo>
                  <a:pt x="21545" y="36800"/>
                  <a:pt x="21470" y="36786"/>
                  <a:pt x="21399" y="36786"/>
                </a:cubicBezTo>
                <a:cubicBezTo>
                  <a:pt x="21254" y="36786"/>
                  <a:pt x="21132" y="36843"/>
                  <a:pt x="21041" y="36998"/>
                </a:cubicBezTo>
                <a:cubicBezTo>
                  <a:pt x="20919" y="37216"/>
                  <a:pt x="21014" y="37393"/>
                  <a:pt x="21190" y="37556"/>
                </a:cubicBezTo>
                <a:lnTo>
                  <a:pt x="21190" y="37573"/>
                </a:lnTo>
                <a:lnTo>
                  <a:pt x="21190" y="37573"/>
                </a:lnTo>
                <a:cubicBezTo>
                  <a:pt x="21186" y="37572"/>
                  <a:pt x="21181" y="37571"/>
                  <a:pt x="21177" y="37569"/>
                </a:cubicBezTo>
                <a:lnTo>
                  <a:pt x="21177" y="37569"/>
                </a:lnTo>
                <a:lnTo>
                  <a:pt x="21190" y="37583"/>
                </a:lnTo>
                <a:lnTo>
                  <a:pt x="21190" y="37573"/>
                </a:lnTo>
                <a:lnTo>
                  <a:pt x="21190" y="37573"/>
                </a:lnTo>
                <a:cubicBezTo>
                  <a:pt x="21192" y="37574"/>
                  <a:pt x="21194" y="37574"/>
                  <a:pt x="21196" y="37575"/>
                </a:cubicBezTo>
                <a:lnTo>
                  <a:pt x="21196" y="37575"/>
                </a:lnTo>
                <a:lnTo>
                  <a:pt x="21190" y="37569"/>
                </a:lnTo>
                <a:lnTo>
                  <a:pt x="21190" y="37569"/>
                </a:lnTo>
                <a:cubicBezTo>
                  <a:pt x="21195" y="37572"/>
                  <a:pt x="21199" y="37574"/>
                  <a:pt x="21204" y="37577"/>
                </a:cubicBezTo>
                <a:lnTo>
                  <a:pt x="21204" y="37577"/>
                </a:lnTo>
                <a:cubicBezTo>
                  <a:pt x="21201" y="37576"/>
                  <a:pt x="21199" y="37576"/>
                  <a:pt x="21196" y="37575"/>
                </a:cubicBezTo>
                <a:lnTo>
                  <a:pt x="21196" y="37575"/>
                </a:lnTo>
                <a:lnTo>
                  <a:pt x="21204" y="37583"/>
                </a:lnTo>
                <a:lnTo>
                  <a:pt x="20755" y="37760"/>
                </a:lnTo>
                <a:lnTo>
                  <a:pt x="20456" y="37298"/>
                </a:lnTo>
                <a:lnTo>
                  <a:pt x="20456" y="37298"/>
                </a:lnTo>
                <a:cubicBezTo>
                  <a:pt x="20518" y="37315"/>
                  <a:pt x="20576" y="37323"/>
                  <a:pt x="20629" y="37323"/>
                </a:cubicBezTo>
                <a:cubicBezTo>
                  <a:pt x="20784" y="37323"/>
                  <a:pt x="20898" y="37249"/>
                  <a:pt x="20959" y="37107"/>
                </a:cubicBezTo>
                <a:cubicBezTo>
                  <a:pt x="21027" y="36931"/>
                  <a:pt x="20973" y="36740"/>
                  <a:pt x="20837" y="36618"/>
                </a:cubicBezTo>
                <a:cubicBezTo>
                  <a:pt x="20765" y="36562"/>
                  <a:pt x="20690" y="36534"/>
                  <a:pt x="20610" y="36534"/>
                </a:cubicBezTo>
                <a:cubicBezTo>
                  <a:pt x="20495" y="36534"/>
                  <a:pt x="20370" y="36593"/>
                  <a:pt x="20225" y="36713"/>
                </a:cubicBezTo>
                <a:lnTo>
                  <a:pt x="19994" y="36278"/>
                </a:lnTo>
                <a:lnTo>
                  <a:pt x="20402" y="36074"/>
                </a:lnTo>
                <a:cubicBezTo>
                  <a:pt x="20443" y="36292"/>
                  <a:pt x="20538" y="36455"/>
                  <a:pt x="20783" y="36496"/>
                </a:cubicBezTo>
                <a:cubicBezTo>
                  <a:pt x="20794" y="36497"/>
                  <a:pt x="20806" y="36497"/>
                  <a:pt x="20818" y="36497"/>
                </a:cubicBezTo>
                <a:cubicBezTo>
                  <a:pt x="20969" y="36497"/>
                  <a:pt x="21115" y="36417"/>
                  <a:pt x="21190" y="36278"/>
                </a:cubicBezTo>
                <a:cubicBezTo>
                  <a:pt x="21286" y="36074"/>
                  <a:pt x="21204" y="35830"/>
                  <a:pt x="21027" y="35707"/>
                </a:cubicBezTo>
                <a:cubicBezTo>
                  <a:pt x="21068" y="35694"/>
                  <a:pt x="21095" y="35666"/>
                  <a:pt x="21122" y="35666"/>
                </a:cubicBezTo>
                <a:cubicBezTo>
                  <a:pt x="21530" y="35598"/>
                  <a:pt x="21598" y="35028"/>
                  <a:pt x="21204" y="34878"/>
                </a:cubicBezTo>
                <a:cubicBezTo>
                  <a:pt x="21181" y="34878"/>
                  <a:pt x="21168" y="34859"/>
                  <a:pt x="21149" y="34837"/>
                </a:cubicBezTo>
                <a:lnTo>
                  <a:pt x="21149" y="34837"/>
                </a:lnTo>
                <a:cubicBezTo>
                  <a:pt x="20932" y="34838"/>
                  <a:pt x="20796" y="34987"/>
                  <a:pt x="20633" y="35096"/>
                </a:cubicBezTo>
                <a:cubicBezTo>
                  <a:pt x="20619" y="35313"/>
                  <a:pt x="20701" y="35517"/>
                  <a:pt x="20878" y="35653"/>
                </a:cubicBezTo>
                <a:lnTo>
                  <a:pt x="20443" y="35870"/>
                </a:lnTo>
                <a:cubicBezTo>
                  <a:pt x="20375" y="35748"/>
                  <a:pt x="20307" y="35612"/>
                  <a:pt x="20239" y="35476"/>
                </a:cubicBezTo>
                <a:cubicBezTo>
                  <a:pt x="20388" y="35408"/>
                  <a:pt x="20619" y="35367"/>
                  <a:pt x="20619" y="35109"/>
                </a:cubicBezTo>
                <a:cubicBezTo>
                  <a:pt x="20715" y="34892"/>
                  <a:pt x="20552" y="34783"/>
                  <a:pt x="20402" y="34620"/>
                </a:cubicBezTo>
                <a:lnTo>
                  <a:pt x="20402" y="34620"/>
                </a:lnTo>
                <a:cubicBezTo>
                  <a:pt x="20414" y="34621"/>
                  <a:pt x="20425" y="34621"/>
                  <a:pt x="20436" y="34621"/>
                </a:cubicBezTo>
                <a:cubicBezTo>
                  <a:pt x="20627" y="34621"/>
                  <a:pt x="20802" y="34516"/>
                  <a:pt x="20905" y="34362"/>
                </a:cubicBezTo>
                <a:lnTo>
                  <a:pt x="20905" y="34375"/>
                </a:lnTo>
                <a:cubicBezTo>
                  <a:pt x="20905" y="34373"/>
                  <a:pt x="20906" y="34371"/>
                  <a:pt x="20906" y="34369"/>
                </a:cubicBezTo>
                <a:lnTo>
                  <a:pt x="20906" y="34369"/>
                </a:lnTo>
                <a:cubicBezTo>
                  <a:pt x="20917" y="34548"/>
                  <a:pt x="21010" y="34722"/>
                  <a:pt x="21163" y="34824"/>
                </a:cubicBezTo>
                <a:lnTo>
                  <a:pt x="21394" y="34824"/>
                </a:lnTo>
                <a:cubicBezTo>
                  <a:pt x="21557" y="34797"/>
                  <a:pt x="21680" y="34661"/>
                  <a:pt x="21707" y="34498"/>
                </a:cubicBezTo>
                <a:cubicBezTo>
                  <a:pt x="21748" y="34321"/>
                  <a:pt x="21653" y="34144"/>
                  <a:pt x="21489" y="34076"/>
                </a:cubicBezTo>
                <a:cubicBezTo>
                  <a:pt x="21432" y="34045"/>
                  <a:pt x="21370" y="34030"/>
                  <a:pt x="21310" y="34030"/>
                </a:cubicBezTo>
                <a:cubicBezTo>
                  <a:pt x="21212" y="34030"/>
                  <a:pt x="21116" y="34069"/>
                  <a:pt x="21041" y="34144"/>
                </a:cubicBezTo>
                <a:cubicBezTo>
                  <a:pt x="20989" y="34209"/>
                  <a:pt x="20949" y="34274"/>
                  <a:pt x="20911" y="34339"/>
                </a:cubicBezTo>
                <a:lnTo>
                  <a:pt x="20911" y="34339"/>
                </a:lnTo>
                <a:cubicBezTo>
                  <a:pt x="20909" y="34349"/>
                  <a:pt x="20908" y="34359"/>
                  <a:pt x="20906" y="34369"/>
                </a:cubicBezTo>
                <a:lnTo>
                  <a:pt x="20906" y="34369"/>
                </a:lnTo>
                <a:cubicBezTo>
                  <a:pt x="20906" y="34362"/>
                  <a:pt x="20905" y="34355"/>
                  <a:pt x="20905" y="34348"/>
                </a:cubicBezTo>
                <a:lnTo>
                  <a:pt x="20905" y="34348"/>
                </a:lnTo>
                <a:cubicBezTo>
                  <a:pt x="20907" y="34345"/>
                  <a:pt x="20909" y="34342"/>
                  <a:pt x="20911" y="34339"/>
                </a:cubicBezTo>
                <a:lnTo>
                  <a:pt x="20911" y="34339"/>
                </a:lnTo>
                <a:cubicBezTo>
                  <a:pt x="20935" y="34134"/>
                  <a:pt x="20840" y="33933"/>
                  <a:pt x="20660" y="33818"/>
                </a:cubicBezTo>
                <a:lnTo>
                  <a:pt x="20552" y="33818"/>
                </a:lnTo>
                <a:cubicBezTo>
                  <a:pt x="20530" y="33815"/>
                  <a:pt x="20509" y="33813"/>
                  <a:pt x="20489" y="33813"/>
                </a:cubicBezTo>
                <a:cubicBezTo>
                  <a:pt x="20148" y="33813"/>
                  <a:pt x="19968" y="34228"/>
                  <a:pt x="20212" y="34498"/>
                </a:cubicBezTo>
                <a:cubicBezTo>
                  <a:pt x="20239" y="34511"/>
                  <a:pt x="20266" y="34538"/>
                  <a:pt x="20293" y="34579"/>
                </a:cubicBezTo>
                <a:cubicBezTo>
                  <a:pt x="19763" y="34797"/>
                  <a:pt x="19695" y="35014"/>
                  <a:pt x="20035" y="35408"/>
                </a:cubicBezTo>
                <a:lnTo>
                  <a:pt x="19627" y="35598"/>
                </a:lnTo>
                <a:lnTo>
                  <a:pt x="19423" y="35232"/>
                </a:lnTo>
                <a:cubicBezTo>
                  <a:pt x="19573" y="35164"/>
                  <a:pt x="19777" y="35109"/>
                  <a:pt x="19818" y="34905"/>
                </a:cubicBezTo>
                <a:cubicBezTo>
                  <a:pt x="19872" y="34701"/>
                  <a:pt x="19777" y="34484"/>
                  <a:pt x="19600" y="34389"/>
                </a:cubicBezTo>
                <a:cubicBezTo>
                  <a:pt x="20103" y="34266"/>
                  <a:pt x="20212" y="33967"/>
                  <a:pt x="19913" y="33628"/>
                </a:cubicBezTo>
                <a:cubicBezTo>
                  <a:pt x="19899" y="33600"/>
                  <a:pt x="19886" y="33573"/>
                  <a:pt x="19858" y="33560"/>
                </a:cubicBezTo>
                <a:lnTo>
                  <a:pt x="19886" y="33560"/>
                </a:lnTo>
                <a:cubicBezTo>
                  <a:pt x="19830" y="33542"/>
                  <a:pt x="19774" y="33534"/>
                  <a:pt x="19719" y="33534"/>
                </a:cubicBezTo>
                <a:cubicBezTo>
                  <a:pt x="19561" y="33534"/>
                  <a:pt x="19412" y="33605"/>
                  <a:pt x="19301" y="33736"/>
                </a:cubicBezTo>
                <a:lnTo>
                  <a:pt x="19071" y="33301"/>
                </a:lnTo>
                <a:lnTo>
                  <a:pt x="19071" y="33301"/>
                </a:lnTo>
                <a:cubicBezTo>
                  <a:pt x="19329" y="33288"/>
                  <a:pt x="19478" y="33206"/>
                  <a:pt x="19532" y="33043"/>
                </a:cubicBezTo>
                <a:cubicBezTo>
                  <a:pt x="19573" y="32866"/>
                  <a:pt x="19519" y="32690"/>
                  <a:pt x="19383" y="32567"/>
                </a:cubicBezTo>
                <a:cubicBezTo>
                  <a:pt x="19310" y="32512"/>
                  <a:pt x="19242" y="32483"/>
                  <a:pt x="19168" y="32483"/>
                </a:cubicBezTo>
                <a:cubicBezTo>
                  <a:pt x="19061" y="32483"/>
                  <a:pt x="18939" y="32542"/>
                  <a:pt x="18771" y="32663"/>
                </a:cubicBezTo>
                <a:cubicBezTo>
                  <a:pt x="18703" y="32527"/>
                  <a:pt x="18635" y="32377"/>
                  <a:pt x="18567" y="32255"/>
                </a:cubicBezTo>
                <a:lnTo>
                  <a:pt x="18961" y="32024"/>
                </a:lnTo>
                <a:cubicBezTo>
                  <a:pt x="18975" y="32065"/>
                  <a:pt x="18975" y="32105"/>
                  <a:pt x="18988" y="32160"/>
                </a:cubicBezTo>
                <a:cubicBezTo>
                  <a:pt x="19045" y="32352"/>
                  <a:pt x="19214" y="32451"/>
                  <a:pt x="19383" y="32451"/>
                </a:cubicBezTo>
                <a:cubicBezTo>
                  <a:pt x="19537" y="32451"/>
                  <a:pt x="19692" y="32369"/>
                  <a:pt x="19763" y="32200"/>
                </a:cubicBezTo>
                <a:cubicBezTo>
                  <a:pt x="19831" y="32037"/>
                  <a:pt x="19777" y="31847"/>
                  <a:pt x="19641" y="31725"/>
                </a:cubicBezTo>
                <a:cubicBezTo>
                  <a:pt x="19586" y="31670"/>
                  <a:pt x="19546" y="31616"/>
                  <a:pt x="19505" y="31562"/>
                </a:cubicBezTo>
                <a:lnTo>
                  <a:pt x="19505" y="31562"/>
                </a:lnTo>
                <a:cubicBezTo>
                  <a:pt x="19573" y="31583"/>
                  <a:pt x="19633" y="31593"/>
                  <a:pt x="19687" y="31593"/>
                </a:cubicBezTo>
                <a:cubicBezTo>
                  <a:pt x="19805" y="31593"/>
                  <a:pt x="19892" y="31542"/>
                  <a:pt x="19967" y="31439"/>
                </a:cubicBezTo>
                <a:cubicBezTo>
                  <a:pt x="20062" y="31276"/>
                  <a:pt x="20049" y="31059"/>
                  <a:pt x="19913" y="30923"/>
                </a:cubicBezTo>
                <a:cubicBezTo>
                  <a:pt x="19837" y="30847"/>
                  <a:pt x="19734" y="30802"/>
                  <a:pt x="19629" y="30802"/>
                </a:cubicBezTo>
                <a:cubicBezTo>
                  <a:pt x="19564" y="30802"/>
                  <a:pt x="19499" y="30819"/>
                  <a:pt x="19437" y="30855"/>
                </a:cubicBezTo>
                <a:cubicBezTo>
                  <a:pt x="19383" y="30896"/>
                  <a:pt x="19328" y="30936"/>
                  <a:pt x="19274" y="30977"/>
                </a:cubicBezTo>
                <a:cubicBezTo>
                  <a:pt x="19179" y="30841"/>
                  <a:pt x="19097" y="30705"/>
                  <a:pt x="19002" y="30569"/>
                </a:cubicBezTo>
                <a:lnTo>
                  <a:pt x="19016" y="30569"/>
                </a:lnTo>
                <a:cubicBezTo>
                  <a:pt x="18963" y="30552"/>
                  <a:pt x="18908" y="30543"/>
                  <a:pt x="18853" y="30543"/>
                </a:cubicBezTo>
                <a:cubicBezTo>
                  <a:pt x="18698" y="30543"/>
                  <a:pt x="18545" y="30612"/>
                  <a:pt x="18445" y="30732"/>
                </a:cubicBezTo>
                <a:lnTo>
                  <a:pt x="18214" y="30325"/>
                </a:lnTo>
                <a:cubicBezTo>
                  <a:pt x="18268" y="30311"/>
                  <a:pt x="18322" y="30284"/>
                  <a:pt x="18377" y="30257"/>
                </a:cubicBezTo>
                <a:cubicBezTo>
                  <a:pt x="18689" y="30134"/>
                  <a:pt x="18730" y="29727"/>
                  <a:pt x="18445" y="29550"/>
                </a:cubicBezTo>
                <a:cubicBezTo>
                  <a:pt x="18408" y="29513"/>
                  <a:pt x="18359" y="29487"/>
                  <a:pt x="18309" y="29452"/>
                </a:cubicBezTo>
                <a:lnTo>
                  <a:pt x="18309" y="29452"/>
                </a:lnTo>
                <a:cubicBezTo>
                  <a:pt x="18339" y="29456"/>
                  <a:pt x="18368" y="29458"/>
                  <a:pt x="18397" y="29458"/>
                </a:cubicBezTo>
                <a:cubicBezTo>
                  <a:pt x="18577" y="29458"/>
                  <a:pt x="18745" y="29378"/>
                  <a:pt x="18852" y="29237"/>
                </a:cubicBezTo>
                <a:lnTo>
                  <a:pt x="18852" y="29251"/>
                </a:lnTo>
                <a:cubicBezTo>
                  <a:pt x="18907" y="29047"/>
                  <a:pt x="18839" y="28816"/>
                  <a:pt x="18662" y="28680"/>
                </a:cubicBezTo>
                <a:lnTo>
                  <a:pt x="18676" y="28680"/>
                </a:lnTo>
                <a:cubicBezTo>
                  <a:pt x="18613" y="28657"/>
                  <a:pt x="18550" y="28645"/>
                  <a:pt x="18487" y="28645"/>
                </a:cubicBezTo>
                <a:cubicBezTo>
                  <a:pt x="18332" y="28645"/>
                  <a:pt x="18184" y="28713"/>
                  <a:pt x="18078" y="28830"/>
                </a:cubicBezTo>
                <a:lnTo>
                  <a:pt x="18091" y="28830"/>
                </a:lnTo>
                <a:cubicBezTo>
                  <a:pt x="18091" y="28830"/>
                  <a:pt x="18091" y="28830"/>
                  <a:pt x="18091" y="28830"/>
                </a:cubicBezTo>
                <a:lnTo>
                  <a:pt x="18091" y="28830"/>
                </a:lnTo>
                <a:lnTo>
                  <a:pt x="18078" y="28843"/>
                </a:lnTo>
                <a:cubicBezTo>
                  <a:pt x="18064" y="28775"/>
                  <a:pt x="18037" y="28707"/>
                  <a:pt x="18010" y="28639"/>
                </a:cubicBezTo>
                <a:cubicBezTo>
                  <a:pt x="17942" y="28503"/>
                  <a:pt x="17806" y="28408"/>
                  <a:pt x="17656" y="28408"/>
                </a:cubicBezTo>
                <a:cubicBezTo>
                  <a:pt x="17645" y="28407"/>
                  <a:pt x="17634" y="28407"/>
                  <a:pt x="17623" y="28407"/>
                </a:cubicBezTo>
                <a:cubicBezTo>
                  <a:pt x="17461" y="28407"/>
                  <a:pt x="17326" y="28499"/>
                  <a:pt x="17262" y="28639"/>
                </a:cubicBezTo>
                <a:cubicBezTo>
                  <a:pt x="17194" y="28775"/>
                  <a:pt x="17208" y="28952"/>
                  <a:pt x="17317" y="29061"/>
                </a:cubicBezTo>
                <a:cubicBezTo>
                  <a:pt x="17371" y="29115"/>
                  <a:pt x="17412" y="29169"/>
                  <a:pt x="17480" y="29210"/>
                </a:cubicBezTo>
                <a:lnTo>
                  <a:pt x="17466" y="29210"/>
                </a:lnTo>
                <a:cubicBezTo>
                  <a:pt x="17479" y="29211"/>
                  <a:pt x="17491" y="29211"/>
                  <a:pt x="17503" y="29211"/>
                </a:cubicBezTo>
                <a:lnTo>
                  <a:pt x="17503" y="29211"/>
                </a:lnTo>
                <a:lnTo>
                  <a:pt x="17507" y="29210"/>
                </a:lnTo>
                <a:cubicBezTo>
                  <a:pt x="17508" y="29211"/>
                  <a:pt x="17509" y="29211"/>
                  <a:pt x="17510" y="29211"/>
                </a:cubicBezTo>
                <a:lnTo>
                  <a:pt x="17510" y="29211"/>
                </a:lnTo>
                <a:cubicBezTo>
                  <a:pt x="17508" y="29211"/>
                  <a:pt x="17505" y="29211"/>
                  <a:pt x="17503" y="29211"/>
                </a:cubicBezTo>
                <a:lnTo>
                  <a:pt x="17503" y="29211"/>
                </a:lnTo>
                <a:lnTo>
                  <a:pt x="17018" y="29346"/>
                </a:lnTo>
                <a:lnTo>
                  <a:pt x="16814" y="28993"/>
                </a:lnTo>
                <a:cubicBezTo>
                  <a:pt x="17249" y="28843"/>
                  <a:pt x="17371" y="28531"/>
                  <a:pt x="17045" y="28164"/>
                </a:cubicBezTo>
                <a:lnTo>
                  <a:pt x="17480" y="27946"/>
                </a:lnTo>
                <a:cubicBezTo>
                  <a:pt x="17493" y="28150"/>
                  <a:pt x="17643" y="28313"/>
                  <a:pt x="17847" y="28354"/>
                </a:cubicBezTo>
                <a:cubicBezTo>
                  <a:pt x="17870" y="28358"/>
                  <a:pt x="17894" y="28360"/>
                  <a:pt x="17917" y="28360"/>
                </a:cubicBezTo>
                <a:cubicBezTo>
                  <a:pt x="18055" y="28360"/>
                  <a:pt x="18187" y="28291"/>
                  <a:pt x="18268" y="28164"/>
                </a:cubicBezTo>
                <a:cubicBezTo>
                  <a:pt x="18377" y="27932"/>
                  <a:pt x="18282" y="27742"/>
                  <a:pt x="18091" y="27565"/>
                </a:cubicBezTo>
                <a:lnTo>
                  <a:pt x="18268" y="27511"/>
                </a:lnTo>
                <a:cubicBezTo>
                  <a:pt x="18594" y="27402"/>
                  <a:pt x="18635" y="26940"/>
                  <a:pt x="18322" y="26777"/>
                </a:cubicBezTo>
                <a:cubicBezTo>
                  <a:pt x="18260" y="26746"/>
                  <a:pt x="18195" y="26731"/>
                  <a:pt x="18132" y="26731"/>
                </a:cubicBezTo>
                <a:cubicBezTo>
                  <a:pt x="18032" y="26731"/>
                  <a:pt x="17936" y="26770"/>
                  <a:pt x="17860" y="26845"/>
                </a:cubicBezTo>
                <a:cubicBezTo>
                  <a:pt x="17806" y="26886"/>
                  <a:pt x="17752" y="26913"/>
                  <a:pt x="17697" y="26954"/>
                </a:cubicBezTo>
                <a:cubicBezTo>
                  <a:pt x="17724" y="27185"/>
                  <a:pt x="17765" y="27389"/>
                  <a:pt x="17955" y="27511"/>
                </a:cubicBezTo>
                <a:lnTo>
                  <a:pt x="17507" y="27715"/>
                </a:lnTo>
                <a:lnTo>
                  <a:pt x="17303" y="27321"/>
                </a:lnTo>
                <a:cubicBezTo>
                  <a:pt x="17452" y="27253"/>
                  <a:pt x="17697" y="27226"/>
                  <a:pt x="17697" y="26954"/>
                </a:cubicBezTo>
                <a:cubicBezTo>
                  <a:pt x="17779" y="26736"/>
                  <a:pt x="17602" y="26614"/>
                  <a:pt x="17507" y="26519"/>
                </a:cubicBezTo>
                <a:lnTo>
                  <a:pt x="17942" y="26247"/>
                </a:lnTo>
                <a:cubicBezTo>
                  <a:pt x="17955" y="26193"/>
                  <a:pt x="17955" y="26138"/>
                  <a:pt x="17969" y="26070"/>
                </a:cubicBezTo>
                <a:cubicBezTo>
                  <a:pt x="17969" y="25894"/>
                  <a:pt x="17860" y="25731"/>
                  <a:pt x="17684" y="25676"/>
                </a:cubicBezTo>
                <a:cubicBezTo>
                  <a:pt x="17637" y="25659"/>
                  <a:pt x="17592" y="25651"/>
                  <a:pt x="17548" y="25651"/>
                </a:cubicBezTo>
                <a:cubicBezTo>
                  <a:pt x="17244" y="25651"/>
                  <a:pt x="17023" y="26028"/>
                  <a:pt x="17249" y="26301"/>
                </a:cubicBezTo>
                <a:cubicBezTo>
                  <a:pt x="17276" y="26342"/>
                  <a:pt x="17303" y="26383"/>
                  <a:pt x="17344" y="26424"/>
                </a:cubicBezTo>
                <a:lnTo>
                  <a:pt x="16922" y="26655"/>
                </a:lnTo>
                <a:cubicBezTo>
                  <a:pt x="16895" y="26886"/>
                  <a:pt x="16895" y="27103"/>
                  <a:pt x="17113" y="27253"/>
                </a:cubicBezTo>
                <a:lnTo>
                  <a:pt x="16705" y="27443"/>
                </a:lnTo>
                <a:lnTo>
                  <a:pt x="16487" y="27076"/>
                </a:lnTo>
                <a:cubicBezTo>
                  <a:pt x="16664" y="26995"/>
                  <a:pt x="16909" y="26940"/>
                  <a:pt x="16909" y="26655"/>
                </a:cubicBezTo>
                <a:lnTo>
                  <a:pt x="16719" y="26220"/>
                </a:lnTo>
                <a:cubicBezTo>
                  <a:pt x="16895" y="26220"/>
                  <a:pt x="17058" y="26111"/>
                  <a:pt x="17113" y="25934"/>
                </a:cubicBezTo>
                <a:cubicBezTo>
                  <a:pt x="17167" y="25744"/>
                  <a:pt x="17072" y="25527"/>
                  <a:pt x="16895" y="25432"/>
                </a:cubicBezTo>
                <a:cubicBezTo>
                  <a:pt x="17167" y="25364"/>
                  <a:pt x="17357" y="25268"/>
                  <a:pt x="17371" y="25010"/>
                </a:cubicBezTo>
                <a:cubicBezTo>
                  <a:pt x="17385" y="24847"/>
                  <a:pt x="17289" y="24698"/>
                  <a:pt x="17153" y="24630"/>
                </a:cubicBezTo>
                <a:cubicBezTo>
                  <a:pt x="17090" y="24600"/>
                  <a:pt x="17030" y="24586"/>
                  <a:pt x="16974" y="24586"/>
                </a:cubicBezTo>
                <a:cubicBezTo>
                  <a:pt x="16826" y="24586"/>
                  <a:pt x="16701" y="24678"/>
                  <a:pt x="16583" y="24806"/>
                </a:cubicBezTo>
                <a:cubicBezTo>
                  <a:pt x="16487" y="24480"/>
                  <a:pt x="16379" y="24358"/>
                  <a:pt x="16175" y="24331"/>
                </a:cubicBezTo>
                <a:cubicBezTo>
                  <a:pt x="16012" y="24331"/>
                  <a:pt x="15849" y="24412"/>
                  <a:pt x="15767" y="24562"/>
                </a:cubicBezTo>
                <a:cubicBezTo>
                  <a:pt x="15686" y="24765"/>
                  <a:pt x="15767" y="24997"/>
                  <a:pt x="15944" y="25119"/>
                </a:cubicBezTo>
                <a:lnTo>
                  <a:pt x="15536" y="25309"/>
                </a:lnTo>
                <a:lnTo>
                  <a:pt x="15319" y="24888"/>
                </a:lnTo>
                <a:cubicBezTo>
                  <a:pt x="15495" y="24888"/>
                  <a:pt x="15658" y="24779"/>
                  <a:pt x="15713" y="24602"/>
                </a:cubicBezTo>
                <a:cubicBezTo>
                  <a:pt x="15781" y="24398"/>
                  <a:pt x="15699" y="24235"/>
                  <a:pt x="15509" y="24072"/>
                </a:cubicBezTo>
                <a:cubicBezTo>
                  <a:pt x="15713" y="24072"/>
                  <a:pt x="15917" y="23950"/>
                  <a:pt x="16012" y="23760"/>
                </a:cubicBezTo>
                <a:cubicBezTo>
                  <a:pt x="16039" y="23529"/>
                  <a:pt x="15917" y="23311"/>
                  <a:pt x="15713" y="23216"/>
                </a:cubicBezTo>
                <a:lnTo>
                  <a:pt x="15713" y="23216"/>
                </a:lnTo>
                <a:cubicBezTo>
                  <a:pt x="15726" y="23217"/>
                  <a:pt x="15740" y="23217"/>
                  <a:pt x="15754" y="23217"/>
                </a:cubicBezTo>
                <a:cubicBezTo>
                  <a:pt x="15956" y="23217"/>
                  <a:pt x="16142" y="23123"/>
                  <a:pt x="16256" y="22958"/>
                </a:cubicBezTo>
                <a:lnTo>
                  <a:pt x="16256" y="22971"/>
                </a:lnTo>
                <a:cubicBezTo>
                  <a:pt x="16256" y="22971"/>
                  <a:pt x="16256" y="22971"/>
                  <a:pt x="16257" y="22971"/>
                </a:cubicBezTo>
                <a:lnTo>
                  <a:pt x="16257" y="22971"/>
                </a:lnTo>
                <a:cubicBezTo>
                  <a:pt x="16261" y="23157"/>
                  <a:pt x="16355" y="23341"/>
                  <a:pt x="16515" y="23461"/>
                </a:cubicBezTo>
                <a:cubicBezTo>
                  <a:pt x="16311" y="23461"/>
                  <a:pt x="16120" y="23583"/>
                  <a:pt x="16012" y="23760"/>
                </a:cubicBezTo>
                <a:cubicBezTo>
                  <a:pt x="16025" y="23855"/>
                  <a:pt x="16025" y="23936"/>
                  <a:pt x="16052" y="24032"/>
                </a:cubicBezTo>
                <a:cubicBezTo>
                  <a:pt x="16107" y="24181"/>
                  <a:pt x="16256" y="24290"/>
                  <a:pt x="16419" y="24290"/>
                </a:cubicBezTo>
                <a:cubicBezTo>
                  <a:pt x="16800" y="24290"/>
                  <a:pt x="16963" y="23828"/>
                  <a:pt x="16691" y="23583"/>
                </a:cubicBezTo>
                <a:cubicBezTo>
                  <a:pt x="16623" y="23542"/>
                  <a:pt x="16555" y="23501"/>
                  <a:pt x="16501" y="23447"/>
                </a:cubicBezTo>
                <a:lnTo>
                  <a:pt x="16746" y="23447"/>
                </a:lnTo>
                <a:cubicBezTo>
                  <a:pt x="16909" y="23420"/>
                  <a:pt x="17031" y="23284"/>
                  <a:pt x="17058" y="23121"/>
                </a:cubicBezTo>
                <a:cubicBezTo>
                  <a:pt x="17099" y="22944"/>
                  <a:pt x="17004" y="22767"/>
                  <a:pt x="16841" y="22699"/>
                </a:cubicBezTo>
                <a:cubicBezTo>
                  <a:pt x="16783" y="22668"/>
                  <a:pt x="16722" y="22653"/>
                  <a:pt x="16661" y="22653"/>
                </a:cubicBezTo>
                <a:cubicBezTo>
                  <a:pt x="16564" y="22653"/>
                  <a:pt x="16468" y="22692"/>
                  <a:pt x="16392" y="22767"/>
                </a:cubicBezTo>
                <a:cubicBezTo>
                  <a:pt x="16338" y="22835"/>
                  <a:pt x="16297" y="22903"/>
                  <a:pt x="16257" y="22971"/>
                </a:cubicBezTo>
                <a:lnTo>
                  <a:pt x="16257" y="22971"/>
                </a:lnTo>
                <a:cubicBezTo>
                  <a:pt x="16257" y="22971"/>
                  <a:pt x="16257" y="22971"/>
                  <a:pt x="16257" y="22970"/>
                </a:cubicBezTo>
                <a:lnTo>
                  <a:pt x="16257" y="22970"/>
                </a:lnTo>
                <a:cubicBezTo>
                  <a:pt x="16283" y="22767"/>
                  <a:pt x="16215" y="22577"/>
                  <a:pt x="16066" y="22441"/>
                </a:cubicBezTo>
                <a:lnTo>
                  <a:pt x="16052" y="22441"/>
                </a:lnTo>
                <a:lnTo>
                  <a:pt x="16044" y="22436"/>
                </a:lnTo>
                <a:lnTo>
                  <a:pt x="16044" y="22436"/>
                </a:lnTo>
                <a:cubicBezTo>
                  <a:pt x="16051" y="22437"/>
                  <a:pt x="16058" y="22439"/>
                  <a:pt x="16066" y="22441"/>
                </a:cubicBezTo>
                <a:cubicBezTo>
                  <a:pt x="16216" y="22346"/>
                  <a:pt x="16406" y="22305"/>
                  <a:pt x="16487" y="22115"/>
                </a:cubicBezTo>
                <a:cubicBezTo>
                  <a:pt x="16488" y="22117"/>
                  <a:pt x="16489" y="22118"/>
                  <a:pt x="16489" y="22120"/>
                </a:cubicBezTo>
                <a:lnTo>
                  <a:pt x="16489" y="22120"/>
                </a:lnTo>
                <a:cubicBezTo>
                  <a:pt x="16501" y="22056"/>
                  <a:pt x="16500" y="22004"/>
                  <a:pt x="16487" y="21952"/>
                </a:cubicBezTo>
                <a:cubicBezTo>
                  <a:pt x="16474" y="21748"/>
                  <a:pt x="16311" y="21598"/>
                  <a:pt x="16120" y="21598"/>
                </a:cubicBezTo>
                <a:cubicBezTo>
                  <a:pt x="16109" y="21598"/>
                  <a:pt x="16098" y="21597"/>
                  <a:pt x="16087" y="21597"/>
                </a:cubicBezTo>
                <a:cubicBezTo>
                  <a:pt x="15924" y="21597"/>
                  <a:pt x="15776" y="21691"/>
                  <a:pt x="15713" y="21857"/>
                </a:cubicBezTo>
                <a:cubicBezTo>
                  <a:pt x="15658" y="22033"/>
                  <a:pt x="15726" y="22224"/>
                  <a:pt x="15889" y="22332"/>
                </a:cubicBezTo>
                <a:lnTo>
                  <a:pt x="16044" y="22436"/>
                </a:lnTo>
                <a:lnTo>
                  <a:pt x="16044" y="22436"/>
                </a:lnTo>
                <a:cubicBezTo>
                  <a:pt x="16000" y="22424"/>
                  <a:pt x="15963" y="22414"/>
                  <a:pt x="15917" y="22414"/>
                </a:cubicBezTo>
                <a:cubicBezTo>
                  <a:pt x="15887" y="22408"/>
                  <a:pt x="15859" y="22405"/>
                  <a:pt x="15831" y="22405"/>
                </a:cubicBezTo>
                <a:cubicBezTo>
                  <a:pt x="15499" y="22405"/>
                  <a:pt x="15299" y="22830"/>
                  <a:pt x="15550" y="23094"/>
                </a:cubicBezTo>
                <a:lnTo>
                  <a:pt x="15645" y="23202"/>
                </a:lnTo>
                <a:cubicBezTo>
                  <a:pt x="15196" y="23298"/>
                  <a:pt x="15019" y="23624"/>
                  <a:pt x="15386" y="24018"/>
                </a:cubicBezTo>
                <a:lnTo>
                  <a:pt x="14952" y="24222"/>
                </a:lnTo>
                <a:lnTo>
                  <a:pt x="14720" y="23773"/>
                </a:lnTo>
                <a:lnTo>
                  <a:pt x="14720" y="23773"/>
                </a:lnTo>
                <a:cubicBezTo>
                  <a:pt x="14754" y="23783"/>
                  <a:pt x="14787" y="23787"/>
                  <a:pt x="14820" y="23787"/>
                </a:cubicBezTo>
                <a:cubicBezTo>
                  <a:pt x="14974" y="23787"/>
                  <a:pt x="15113" y="23688"/>
                  <a:pt x="15169" y="23542"/>
                </a:cubicBezTo>
                <a:cubicBezTo>
                  <a:pt x="15237" y="23365"/>
                  <a:pt x="15183" y="23162"/>
                  <a:pt x="15033" y="23053"/>
                </a:cubicBezTo>
                <a:cubicBezTo>
                  <a:pt x="14979" y="22998"/>
                  <a:pt x="14938" y="22958"/>
                  <a:pt x="14911" y="22903"/>
                </a:cubicBezTo>
                <a:lnTo>
                  <a:pt x="14911" y="22903"/>
                </a:lnTo>
                <a:cubicBezTo>
                  <a:pt x="14982" y="22926"/>
                  <a:pt x="15043" y="22938"/>
                  <a:pt x="15097" y="22938"/>
                </a:cubicBezTo>
                <a:cubicBezTo>
                  <a:pt x="15208" y="22938"/>
                  <a:pt x="15291" y="22886"/>
                  <a:pt x="15373" y="22767"/>
                </a:cubicBezTo>
                <a:cubicBezTo>
                  <a:pt x="15482" y="22604"/>
                  <a:pt x="15441" y="22428"/>
                  <a:pt x="15237" y="22169"/>
                </a:cubicBezTo>
                <a:cubicBezTo>
                  <a:pt x="15305" y="22142"/>
                  <a:pt x="15386" y="22115"/>
                  <a:pt x="15454" y="22088"/>
                </a:cubicBezTo>
                <a:cubicBezTo>
                  <a:pt x="15604" y="22020"/>
                  <a:pt x="15686" y="21870"/>
                  <a:pt x="15672" y="21707"/>
                </a:cubicBezTo>
                <a:cubicBezTo>
                  <a:pt x="15672" y="21558"/>
                  <a:pt x="15577" y="21422"/>
                  <a:pt x="15441" y="21367"/>
                </a:cubicBezTo>
                <a:cubicBezTo>
                  <a:pt x="15386" y="21340"/>
                  <a:pt x="15325" y="21326"/>
                  <a:pt x="15264" y="21326"/>
                </a:cubicBezTo>
                <a:cubicBezTo>
                  <a:pt x="15174" y="21326"/>
                  <a:pt x="15084" y="21357"/>
                  <a:pt x="15019" y="21422"/>
                </a:cubicBezTo>
                <a:cubicBezTo>
                  <a:pt x="14952" y="21476"/>
                  <a:pt x="14898" y="21543"/>
                  <a:pt x="14858" y="21597"/>
                </a:cubicBezTo>
                <a:lnTo>
                  <a:pt x="14858" y="21597"/>
                </a:lnTo>
                <a:cubicBezTo>
                  <a:pt x="14857" y="21602"/>
                  <a:pt x="14857" y="21607"/>
                  <a:pt x="14856" y="21612"/>
                </a:cubicBezTo>
                <a:cubicBezTo>
                  <a:pt x="14856" y="21613"/>
                  <a:pt x="14855" y="21615"/>
                  <a:pt x="14854" y="21616"/>
                </a:cubicBezTo>
                <a:lnTo>
                  <a:pt x="14854" y="21616"/>
                </a:lnTo>
                <a:cubicBezTo>
                  <a:pt x="14855" y="21610"/>
                  <a:pt x="14856" y="21604"/>
                  <a:pt x="14856" y="21598"/>
                </a:cubicBezTo>
                <a:cubicBezTo>
                  <a:pt x="14857" y="21598"/>
                  <a:pt x="14857" y="21597"/>
                  <a:pt x="14858" y="21597"/>
                </a:cubicBezTo>
                <a:lnTo>
                  <a:pt x="14858" y="21597"/>
                </a:lnTo>
                <a:cubicBezTo>
                  <a:pt x="14876" y="21332"/>
                  <a:pt x="14742" y="21176"/>
                  <a:pt x="14535" y="21070"/>
                </a:cubicBezTo>
                <a:lnTo>
                  <a:pt x="14535" y="21070"/>
                </a:lnTo>
                <a:cubicBezTo>
                  <a:pt x="14568" y="21076"/>
                  <a:pt x="14601" y="21079"/>
                  <a:pt x="14634" y="21079"/>
                </a:cubicBezTo>
                <a:cubicBezTo>
                  <a:pt x="14800" y="21079"/>
                  <a:pt x="14960" y="21002"/>
                  <a:pt x="15074" y="20878"/>
                </a:cubicBezTo>
                <a:cubicBezTo>
                  <a:pt x="15075" y="20876"/>
                  <a:pt x="15076" y="20875"/>
                  <a:pt x="15076" y="20873"/>
                </a:cubicBezTo>
                <a:lnTo>
                  <a:pt x="15076" y="20873"/>
                </a:lnTo>
                <a:cubicBezTo>
                  <a:pt x="15103" y="20965"/>
                  <a:pt x="15129" y="21044"/>
                  <a:pt x="15169" y="21123"/>
                </a:cubicBezTo>
                <a:cubicBezTo>
                  <a:pt x="15239" y="21251"/>
                  <a:pt x="15368" y="21319"/>
                  <a:pt x="15506" y="21319"/>
                </a:cubicBezTo>
                <a:cubicBezTo>
                  <a:pt x="15530" y="21319"/>
                  <a:pt x="15553" y="21317"/>
                  <a:pt x="15577" y="21313"/>
                </a:cubicBezTo>
                <a:cubicBezTo>
                  <a:pt x="15740" y="21286"/>
                  <a:pt x="15876" y="21150"/>
                  <a:pt x="15903" y="20987"/>
                </a:cubicBezTo>
                <a:cubicBezTo>
                  <a:pt x="15930" y="20810"/>
                  <a:pt x="15835" y="20633"/>
                  <a:pt x="15672" y="20565"/>
                </a:cubicBezTo>
                <a:cubicBezTo>
                  <a:pt x="15620" y="20537"/>
                  <a:pt x="15563" y="20524"/>
                  <a:pt x="15507" y="20524"/>
                </a:cubicBezTo>
                <a:cubicBezTo>
                  <a:pt x="15400" y="20524"/>
                  <a:pt x="15294" y="20572"/>
                  <a:pt x="15223" y="20661"/>
                </a:cubicBezTo>
                <a:cubicBezTo>
                  <a:pt x="15170" y="20727"/>
                  <a:pt x="15117" y="20794"/>
                  <a:pt x="15076" y="20873"/>
                </a:cubicBezTo>
                <a:lnTo>
                  <a:pt x="15076" y="20873"/>
                </a:lnTo>
                <a:cubicBezTo>
                  <a:pt x="15076" y="20870"/>
                  <a:pt x="15075" y="20867"/>
                  <a:pt x="15074" y="20865"/>
                </a:cubicBezTo>
                <a:cubicBezTo>
                  <a:pt x="15074" y="20810"/>
                  <a:pt x="15087" y="20756"/>
                  <a:pt x="15087" y="20701"/>
                </a:cubicBezTo>
                <a:cubicBezTo>
                  <a:pt x="15087" y="20511"/>
                  <a:pt x="14965" y="20348"/>
                  <a:pt x="14788" y="20294"/>
                </a:cubicBezTo>
                <a:cubicBezTo>
                  <a:pt x="14753" y="20285"/>
                  <a:pt x="14717" y="20280"/>
                  <a:pt x="14681" y="20280"/>
                </a:cubicBezTo>
                <a:cubicBezTo>
                  <a:pt x="14552" y="20280"/>
                  <a:pt x="14428" y="20337"/>
                  <a:pt x="14353" y="20443"/>
                </a:cubicBezTo>
                <a:cubicBezTo>
                  <a:pt x="14258" y="20593"/>
                  <a:pt x="14272" y="20797"/>
                  <a:pt x="14381" y="20932"/>
                </a:cubicBezTo>
                <a:cubicBezTo>
                  <a:pt x="14408" y="20973"/>
                  <a:pt x="14449" y="21028"/>
                  <a:pt x="14476" y="21068"/>
                </a:cubicBezTo>
                <a:cubicBezTo>
                  <a:pt x="14421" y="21082"/>
                  <a:pt x="14367" y="21096"/>
                  <a:pt x="14313" y="21123"/>
                </a:cubicBezTo>
                <a:cubicBezTo>
                  <a:pt x="13986" y="21218"/>
                  <a:pt x="13932" y="21653"/>
                  <a:pt x="14218" y="21830"/>
                </a:cubicBezTo>
                <a:cubicBezTo>
                  <a:pt x="14250" y="21862"/>
                  <a:pt x="14291" y="21886"/>
                  <a:pt x="14333" y="21908"/>
                </a:cubicBezTo>
                <a:lnTo>
                  <a:pt x="14333" y="21908"/>
                </a:lnTo>
                <a:cubicBezTo>
                  <a:pt x="14345" y="21909"/>
                  <a:pt x="14356" y="21910"/>
                  <a:pt x="14367" y="21911"/>
                </a:cubicBezTo>
                <a:lnTo>
                  <a:pt x="14353" y="21911"/>
                </a:lnTo>
                <a:lnTo>
                  <a:pt x="14361" y="21922"/>
                </a:lnTo>
                <a:lnTo>
                  <a:pt x="14361" y="21922"/>
                </a:lnTo>
                <a:cubicBezTo>
                  <a:pt x="14352" y="21917"/>
                  <a:pt x="14343" y="21912"/>
                  <a:pt x="14333" y="21908"/>
                </a:cubicBezTo>
                <a:lnTo>
                  <a:pt x="14333" y="21908"/>
                </a:lnTo>
                <a:cubicBezTo>
                  <a:pt x="14309" y="21906"/>
                  <a:pt x="14284" y="21905"/>
                  <a:pt x="14260" y="21905"/>
                </a:cubicBezTo>
                <a:cubicBezTo>
                  <a:pt x="14071" y="21905"/>
                  <a:pt x="13904" y="21970"/>
                  <a:pt x="13823" y="22142"/>
                </a:cubicBezTo>
                <a:cubicBezTo>
                  <a:pt x="13728" y="22346"/>
                  <a:pt x="13837" y="22523"/>
                  <a:pt x="13959" y="22686"/>
                </a:cubicBezTo>
                <a:lnTo>
                  <a:pt x="13606" y="22876"/>
                </a:lnTo>
                <a:lnTo>
                  <a:pt x="13388" y="22482"/>
                </a:lnTo>
                <a:cubicBezTo>
                  <a:pt x="13796" y="22360"/>
                  <a:pt x="13959" y="22047"/>
                  <a:pt x="13579" y="21639"/>
                </a:cubicBezTo>
                <a:cubicBezTo>
                  <a:pt x="14068" y="21571"/>
                  <a:pt x="14177" y="21150"/>
                  <a:pt x="13837" y="20824"/>
                </a:cubicBezTo>
                <a:cubicBezTo>
                  <a:pt x="13905" y="20797"/>
                  <a:pt x="13986" y="20769"/>
                  <a:pt x="14054" y="20742"/>
                </a:cubicBezTo>
                <a:cubicBezTo>
                  <a:pt x="14482" y="20512"/>
                  <a:pt x="14228" y="19972"/>
                  <a:pt x="13879" y="19972"/>
                </a:cubicBezTo>
                <a:cubicBezTo>
                  <a:pt x="13795" y="19972"/>
                  <a:pt x="13706" y="20003"/>
                  <a:pt x="13619" y="20076"/>
                </a:cubicBezTo>
                <a:cubicBezTo>
                  <a:pt x="13552" y="20144"/>
                  <a:pt x="13497" y="20198"/>
                  <a:pt x="13456" y="20266"/>
                </a:cubicBezTo>
                <a:cubicBezTo>
                  <a:pt x="13416" y="20457"/>
                  <a:pt x="13511" y="20661"/>
                  <a:pt x="13687" y="20769"/>
                </a:cubicBezTo>
                <a:lnTo>
                  <a:pt x="13252" y="20973"/>
                </a:lnTo>
                <a:lnTo>
                  <a:pt x="12953" y="20579"/>
                </a:lnTo>
                <a:lnTo>
                  <a:pt x="12955" y="20577"/>
                </a:lnTo>
                <a:lnTo>
                  <a:pt x="12955" y="20577"/>
                </a:lnTo>
                <a:cubicBezTo>
                  <a:pt x="12913" y="20570"/>
                  <a:pt x="12870" y="20566"/>
                  <a:pt x="12829" y="20566"/>
                </a:cubicBezTo>
                <a:cubicBezTo>
                  <a:pt x="12653" y="20566"/>
                  <a:pt x="12499" y="20634"/>
                  <a:pt x="12423" y="20797"/>
                </a:cubicBezTo>
                <a:cubicBezTo>
                  <a:pt x="12315" y="21000"/>
                  <a:pt x="12423" y="21191"/>
                  <a:pt x="12559" y="21340"/>
                </a:cubicBezTo>
                <a:lnTo>
                  <a:pt x="12179" y="21544"/>
                </a:lnTo>
                <a:lnTo>
                  <a:pt x="11934" y="21136"/>
                </a:lnTo>
                <a:lnTo>
                  <a:pt x="11934" y="21136"/>
                </a:lnTo>
                <a:cubicBezTo>
                  <a:pt x="11945" y="21137"/>
                  <a:pt x="11955" y="21137"/>
                  <a:pt x="11966" y="21137"/>
                </a:cubicBezTo>
                <a:cubicBezTo>
                  <a:pt x="12144" y="21137"/>
                  <a:pt x="12304" y="21031"/>
                  <a:pt x="12355" y="20865"/>
                </a:cubicBezTo>
                <a:cubicBezTo>
                  <a:pt x="12423" y="20661"/>
                  <a:pt x="12328" y="20457"/>
                  <a:pt x="12165" y="20348"/>
                </a:cubicBezTo>
                <a:lnTo>
                  <a:pt x="12328" y="20280"/>
                </a:lnTo>
                <a:cubicBezTo>
                  <a:pt x="12478" y="20239"/>
                  <a:pt x="12586" y="20103"/>
                  <a:pt x="12600" y="19954"/>
                </a:cubicBezTo>
                <a:cubicBezTo>
                  <a:pt x="12627" y="19777"/>
                  <a:pt x="12546" y="19614"/>
                  <a:pt x="12396" y="19546"/>
                </a:cubicBezTo>
                <a:cubicBezTo>
                  <a:pt x="12356" y="19519"/>
                  <a:pt x="12316" y="19493"/>
                  <a:pt x="12276" y="19466"/>
                </a:cubicBezTo>
                <a:lnTo>
                  <a:pt x="12276" y="19466"/>
                </a:lnTo>
                <a:cubicBezTo>
                  <a:pt x="12275" y="19466"/>
                  <a:pt x="12275" y="19466"/>
                  <a:pt x="12274" y="19466"/>
                </a:cubicBezTo>
                <a:lnTo>
                  <a:pt x="12274" y="19466"/>
                </a:lnTo>
                <a:lnTo>
                  <a:pt x="12274" y="19478"/>
                </a:lnTo>
                <a:lnTo>
                  <a:pt x="12267" y="19468"/>
                </a:lnTo>
                <a:lnTo>
                  <a:pt x="12267" y="19468"/>
                </a:lnTo>
                <a:cubicBezTo>
                  <a:pt x="12089" y="19496"/>
                  <a:pt x="11932" y="19588"/>
                  <a:pt x="11806" y="19713"/>
                </a:cubicBezTo>
                <a:lnTo>
                  <a:pt x="11806" y="19713"/>
                </a:lnTo>
                <a:cubicBezTo>
                  <a:pt x="11824" y="19538"/>
                  <a:pt x="11744" y="19360"/>
                  <a:pt x="11608" y="19261"/>
                </a:cubicBezTo>
                <a:cubicBezTo>
                  <a:pt x="11603" y="19260"/>
                  <a:pt x="11599" y="19259"/>
                  <a:pt x="11594" y="19258"/>
                </a:cubicBezTo>
                <a:lnTo>
                  <a:pt x="11594" y="19258"/>
                </a:lnTo>
                <a:lnTo>
                  <a:pt x="11594" y="19261"/>
                </a:lnTo>
                <a:cubicBezTo>
                  <a:pt x="11593" y="19260"/>
                  <a:pt x="11591" y="19259"/>
                  <a:pt x="11590" y="19258"/>
                </a:cubicBezTo>
                <a:lnTo>
                  <a:pt x="11590" y="19258"/>
                </a:lnTo>
                <a:cubicBezTo>
                  <a:pt x="11591" y="19258"/>
                  <a:pt x="11593" y="19258"/>
                  <a:pt x="11594" y="19258"/>
                </a:cubicBezTo>
                <a:lnTo>
                  <a:pt x="11594" y="19258"/>
                </a:lnTo>
                <a:lnTo>
                  <a:pt x="11594" y="19247"/>
                </a:lnTo>
                <a:cubicBezTo>
                  <a:pt x="11662" y="19220"/>
                  <a:pt x="11730" y="19193"/>
                  <a:pt x="11812" y="19165"/>
                </a:cubicBezTo>
                <a:cubicBezTo>
                  <a:pt x="11961" y="19084"/>
                  <a:pt x="12056" y="18907"/>
                  <a:pt x="12029" y="18731"/>
                </a:cubicBezTo>
                <a:cubicBezTo>
                  <a:pt x="11988" y="18567"/>
                  <a:pt x="11852" y="18431"/>
                  <a:pt x="11676" y="18404"/>
                </a:cubicBezTo>
                <a:cubicBezTo>
                  <a:pt x="11665" y="18403"/>
                  <a:pt x="11653" y="18403"/>
                  <a:pt x="11642" y="18403"/>
                </a:cubicBezTo>
                <a:cubicBezTo>
                  <a:pt x="11479" y="18403"/>
                  <a:pt x="11331" y="18496"/>
                  <a:pt x="11254" y="18649"/>
                </a:cubicBezTo>
                <a:cubicBezTo>
                  <a:pt x="11186" y="18812"/>
                  <a:pt x="11241" y="18989"/>
                  <a:pt x="11377" y="19111"/>
                </a:cubicBezTo>
                <a:cubicBezTo>
                  <a:pt x="11443" y="19164"/>
                  <a:pt x="11510" y="19205"/>
                  <a:pt x="11590" y="19258"/>
                </a:cubicBezTo>
                <a:lnTo>
                  <a:pt x="11590" y="19258"/>
                </a:lnTo>
                <a:cubicBezTo>
                  <a:pt x="11521" y="19246"/>
                  <a:pt x="11458" y="19241"/>
                  <a:pt x="11402" y="19241"/>
                </a:cubicBezTo>
                <a:cubicBezTo>
                  <a:pt x="11209" y="19241"/>
                  <a:pt x="11085" y="19307"/>
                  <a:pt x="11023" y="19451"/>
                </a:cubicBezTo>
                <a:cubicBezTo>
                  <a:pt x="10942" y="19628"/>
                  <a:pt x="10996" y="19845"/>
                  <a:pt x="11146" y="19967"/>
                </a:cubicBezTo>
                <a:lnTo>
                  <a:pt x="11146" y="20022"/>
                </a:lnTo>
                <a:lnTo>
                  <a:pt x="11064" y="20049"/>
                </a:lnTo>
                <a:cubicBezTo>
                  <a:pt x="10670" y="20212"/>
                  <a:pt x="10616" y="20484"/>
                  <a:pt x="10915" y="20797"/>
                </a:cubicBezTo>
                <a:cubicBezTo>
                  <a:pt x="10938" y="20832"/>
                  <a:pt x="10941" y="20867"/>
                  <a:pt x="10950" y="20910"/>
                </a:cubicBezTo>
                <a:lnTo>
                  <a:pt x="10950" y="20910"/>
                </a:lnTo>
                <a:cubicBezTo>
                  <a:pt x="10920" y="20898"/>
                  <a:pt x="10892" y="20893"/>
                  <a:pt x="10864" y="20893"/>
                </a:cubicBezTo>
                <a:cubicBezTo>
                  <a:pt x="10730" y="20893"/>
                  <a:pt x="10627" y="21022"/>
                  <a:pt x="10507" y="21055"/>
                </a:cubicBezTo>
                <a:cubicBezTo>
                  <a:pt x="10480" y="20987"/>
                  <a:pt x="10466" y="20919"/>
                  <a:pt x="10425" y="20851"/>
                </a:cubicBezTo>
                <a:cubicBezTo>
                  <a:pt x="10385" y="20783"/>
                  <a:pt x="10344" y="20715"/>
                  <a:pt x="10289" y="20647"/>
                </a:cubicBezTo>
                <a:cubicBezTo>
                  <a:pt x="10330" y="20633"/>
                  <a:pt x="10371" y="20620"/>
                  <a:pt x="10412" y="20606"/>
                </a:cubicBezTo>
                <a:cubicBezTo>
                  <a:pt x="10779" y="20457"/>
                  <a:pt x="10833" y="20171"/>
                  <a:pt x="10548" y="19872"/>
                </a:cubicBezTo>
                <a:cubicBezTo>
                  <a:pt x="10507" y="19832"/>
                  <a:pt x="10466" y="19791"/>
                  <a:pt x="10439" y="19736"/>
                </a:cubicBezTo>
                <a:lnTo>
                  <a:pt x="9936" y="19967"/>
                </a:lnTo>
                <a:lnTo>
                  <a:pt x="9719" y="19560"/>
                </a:lnTo>
                <a:lnTo>
                  <a:pt x="10140" y="19356"/>
                </a:lnTo>
                <a:cubicBezTo>
                  <a:pt x="10208" y="19478"/>
                  <a:pt x="10194" y="19723"/>
                  <a:pt x="10452" y="19723"/>
                </a:cubicBezTo>
                <a:cubicBezTo>
                  <a:pt x="10525" y="19745"/>
                  <a:pt x="10587" y="19757"/>
                  <a:pt x="10641" y="19757"/>
                </a:cubicBezTo>
                <a:cubicBezTo>
                  <a:pt x="10750" y="19757"/>
                  <a:pt x="10829" y="19709"/>
                  <a:pt x="10901" y="19600"/>
                </a:cubicBezTo>
                <a:cubicBezTo>
                  <a:pt x="11064" y="19356"/>
                  <a:pt x="10942" y="19165"/>
                  <a:pt x="10765" y="18989"/>
                </a:cubicBezTo>
                <a:cubicBezTo>
                  <a:pt x="10847" y="18962"/>
                  <a:pt x="10915" y="18934"/>
                  <a:pt x="10996" y="18907"/>
                </a:cubicBezTo>
                <a:cubicBezTo>
                  <a:pt x="11132" y="18839"/>
                  <a:pt x="11227" y="18703"/>
                  <a:pt x="11214" y="18540"/>
                </a:cubicBezTo>
                <a:cubicBezTo>
                  <a:pt x="11214" y="18391"/>
                  <a:pt x="11119" y="18241"/>
                  <a:pt x="10983" y="18187"/>
                </a:cubicBezTo>
                <a:cubicBezTo>
                  <a:pt x="10930" y="18158"/>
                  <a:pt x="10872" y="18144"/>
                  <a:pt x="10814" y="18144"/>
                </a:cubicBezTo>
                <a:cubicBezTo>
                  <a:pt x="10708" y="18144"/>
                  <a:pt x="10604" y="18189"/>
                  <a:pt x="10534" y="18268"/>
                </a:cubicBezTo>
                <a:cubicBezTo>
                  <a:pt x="10480" y="18323"/>
                  <a:pt x="10439" y="18377"/>
                  <a:pt x="10398" y="18431"/>
                </a:cubicBezTo>
                <a:cubicBezTo>
                  <a:pt x="10371" y="18622"/>
                  <a:pt x="10466" y="18826"/>
                  <a:pt x="10629" y="18934"/>
                </a:cubicBezTo>
                <a:lnTo>
                  <a:pt x="10194" y="19152"/>
                </a:lnTo>
                <a:lnTo>
                  <a:pt x="9895" y="18744"/>
                </a:lnTo>
                <a:lnTo>
                  <a:pt x="9909" y="18744"/>
                </a:lnTo>
                <a:cubicBezTo>
                  <a:pt x="9854" y="18733"/>
                  <a:pt x="9800" y="18726"/>
                  <a:pt x="9747" y="18726"/>
                </a:cubicBezTo>
                <a:cubicBezTo>
                  <a:pt x="9602" y="18726"/>
                  <a:pt x="9468" y="18779"/>
                  <a:pt x="9379" y="18948"/>
                </a:cubicBezTo>
                <a:cubicBezTo>
                  <a:pt x="9256" y="19165"/>
                  <a:pt x="9379" y="19342"/>
                  <a:pt x="9515" y="19519"/>
                </a:cubicBezTo>
                <a:cubicBezTo>
                  <a:pt x="8971" y="19696"/>
                  <a:pt x="8985" y="20035"/>
                  <a:pt x="9270" y="20348"/>
                </a:cubicBezTo>
                <a:lnTo>
                  <a:pt x="8876" y="20525"/>
                </a:lnTo>
                <a:lnTo>
                  <a:pt x="8672" y="20158"/>
                </a:lnTo>
                <a:cubicBezTo>
                  <a:pt x="9080" y="20049"/>
                  <a:pt x="9256" y="19736"/>
                  <a:pt x="8876" y="19315"/>
                </a:cubicBezTo>
                <a:cubicBezTo>
                  <a:pt x="9365" y="19206"/>
                  <a:pt x="9460" y="18907"/>
                  <a:pt x="9120" y="18499"/>
                </a:cubicBezTo>
                <a:cubicBezTo>
                  <a:pt x="9188" y="18472"/>
                  <a:pt x="9256" y="18459"/>
                  <a:pt x="9311" y="18431"/>
                </a:cubicBezTo>
                <a:cubicBezTo>
                  <a:pt x="9623" y="18296"/>
                  <a:pt x="9637" y="17861"/>
                  <a:pt x="9324" y="17711"/>
                </a:cubicBezTo>
                <a:cubicBezTo>
                  <a:pt x="9267" y="17680"/>
                  <a:pt x="9205" y="17664"/>
                  <a:pt x="9145" y="17664"/>
                </a:cubicBezTo>
                <a:cubicBezTo>
                  <a:pt x="9047" y="17664"/>
                  <a:pt x="8951" y="17704"/>
                  <a:pt x="8876" y="17779"/>
                </a:cubicBezTo>
                <a:cubicBezTo>
                  <a:pt x="8821" y="17833"/>
                  <a:pt x="8781" y="17874"/>
                  <a:pt x="8740" y="17929"/>
                </a:cubicBezTo>
                <a:cubicBezTo>
                  <a:pt x="8740" y="17867"/>
                  <a:pt x="8740" y="17816"/>
                  <a:pt x="8740" y="17765"/>
                </a:cubicBezTo>
                <a:cubicBezTo>
                  <a:pt x="8713" y="17575"/>
                  <a:pt x="8577" y="17426"/>
                  <a:pt x="8400" y="17398"/>
                </a:cubicBezTo>
                <a:cubicBezTo>
                  <a:pt x="8377" y="17395"/>
                  <a:pt x="8353" y="17393"/>
                  <a:pt x="8330" y="17393"/>
                </a:cubicBezTo>
                <a:cubicBezTo>
                  <a:pt x="8191" y="17393"/>
                  <a:pt x="8060" y="17461"/>
                  <a:pt x="7979" y="17589"/>
                </a:cubicBezTo>
                <a:cubicBezTo>
                  <a:pt x="7897" y="17725"/>
                  <a:pt x="7897" y="17915"/>
                  <a:pt x="8006" y="18037"/>
                </a:cubicBezTo>
                <a:cubicBezTo>
                  <a:pt x="8033" y="18078"/>
                  <a:pt x="8074" y="18119"/>
                  <a:pt x="8101" y="18160"/>
                </a:cubicBezTo>
                <a:lnTo>
                  <a:pt x="7680" y="18404"/>
                </a:lnTo>
                <a:lnTo>
                  <a:pt x="7489" y="17969"/>
                </a:lnTo>
                <a:cubicBezTo>
                  <a:pt x="7952" y="17847"/>
                  <a:pt x="8033" y="17575"/>
                  <a:pt x="7693" y="17167"/>
                </a:cubicBezTo>
                <a:cubicBezTo>
                  <a:pt x="7775" y="17140"/>
                  <a:pt x="7856" y="17113"/>
                  <a:pt x="7924" y="17086"/>
                </a:cubicBezTo>
                <a:cubicBezTo>
                  <a:pt x="8074" y="17018"/>
                  <a:pt x="8169" y="16868"/>
                  <a:pt x="8142" y="16705"/>
                </a:cubicBezTo>
                <a:cubicBezTo>
                  <a:pt x="8155" y="16556"/>
                  <a:pt x="8060" y="16420"/>
                  <a:pt x="7924" y="16365"/>
                </a:cubicBezTo>
                <a:cubicBezTo>
                  <a:pt x="7871" y="16333"/>
                  <a:pt x="7811" y="16318"/>
                  <a:pt x="7750" y="16318"/>
                </a:cubicBezTo>
                <a:cubicBezTo>
                  <a:pt x="7657" y="16318"/>
                  <a:pt x="7563" y="16354"/>
                  <a:pt x="7489" y="16420"/>
                </a:cubicBezTo>
                <a:cubicBezTo>
                  <a:pt x="7435" y="16474"/>
                  <a:pt x="7381" y="16542"/>
                  <a:pt x="7340" y="16597"/>
                </a:cubicBezTo>
                <a:cubicBezTo>
                  <a:pt x="7299" y="16800"/>
                  <a:pt x="7394" y="17004"/>
                  <a:pt x="7571" y="17113"/>
                </a:cubicBezTo>
                <a:lnTo>
                  <a:pt x="7136" y="17303"/>
                </a:lnTo>
                <a:lnTo>
                  <a:pt x="6837" y="16909"/>
                </a:lnTo>
                <a:lnTo>
                  <a:pt x="6851" y="16909"/>
                </a:lnTo>
                <a:cubicBezTo>
                  <a:pt x="6850" y="16909"/>
                  <a:pt x="6850" y="16909"/>
                  <a:pt x="6850" y="16909"/>
                </a:cubicBezTo>
                <a:lnTo>
                  <a:pt x="6850" y="16909"/>
                </a:lnTo>
                <a:cubicBezTo>
                  <a:pt x="6850" y="16909"/>
                  <a:pt x="6850" y="16909"/>
                  <a:pt x="6850" y="16909"/>
                </a:cubicBezTo>
                <a:lnTo>
                  <a:pt x="6850" y="16909"/>
                </a:lnTo>
                <a:cubicBezTo>
                  <a:pt x="6809" y="16900"/>
                  <a:pt x="6768" y="16896"/>
                  <a:pt x="6727" y="16896"/>
                </a:cubicBezTo>
                <a:cubicBezTo>
                  <a:pt x="6576" y="16896"/>
                  <a:pt x="6427" y="16955"/>
                  <a:pt x="6320" y="17072"/>
                </a:cubicBezTo>
                <a:lnTo>
                  <a:pt x="6076" y="16624"/>
                </a:lnTo>
                <a:cubicBezTo>
                  <a:pt x="6103" y="16624"/>
                  <a:pt x="6144" y="16610"/>
                  <a:pt x="6171" y="16610"/>
                </a:cubicBezTo>
                <a:cubicBezTo>
                  <a:pt x="6470" y="16556"/>
                  <a:pt x="6606" y="16202"/>
                  <a:pt x="6416" y="15958"/>
                </a:cubicBezTo>
                <a:cubicBezTo>
                  <a:pt x="6388" y="15917"/>
                  <a:pt x="6361" y="15876"/>
                  <a:pt x="6334" y="15835"/>
                </a:cubicBezTo>
                <a:cubicBezTo>
                  <a:pt x="6259" y="15818"/>
                  <a:pt x="6185" y="15807"/>
                  <a:pt x="6114" y="15807"/>
                </a:cubicBezTo>
                <a:cubicBezTo>
                  <a:pt x="5968" y="15807"/>
                  <a:pt x="5837" y="15852"/>
                  <a:pt x="5736" y="15971"/>
                </a:cubicBezTo>
                <a:lnTo>
                  <a:pt x="5451" y="15564"/>
                </a:lnTo>
                <a:cubicBezTo>
                  <a:pt x="5447" y="15563"/>
                  <a:pt x="5443" y="15563"/>
                  <a:pt x="5439" y="15563"/>
                </a:cubicBezTo>
                <a:lnTo>
                  <a:pt x="5439" y="15563"/>
                </a:lnTo>
                <a:cubicBezTo>
                  <a:pt x="5466" y="15550"/>
                  <a:pt x="5505" y="15550"/>
                  <a:pt x="5532" y="15550"/>
                </a:cubicBezTo>
                <a:cubicBezTo>
                  <a:pt x="5790" y="15482"/>
                  <a:pt x="5913" y="15387"/>
                  <a:pt x="5940" y="15210"/>
                </a:cubicBezTo>
                <a:cubicBezTo>
                  <a:pt x="5981" y="15006"/>
                  <a:pt x="5872" y="14816"/>
                  <a:pt x="5682" y="14748"/>
                </a:cubicBezTo>
                <a:cubicBezTo>
                  <a:pt x="5654" y="14734"/>
                  <a:pt x="5627" y="14707"/>
                  <a:pt x="5614" y="14694"/>
                </a:cubicBezTo>
                <a:lnTo>
                  <a:pt x="5858" y="14694"/>
                </a:lnTo>
                <a:cubicBezTo>
                  <a:pt x="6021" y="14666"/>
                  <a:pt x="6144" y="14531"/>
                  <a:pt x="6171" y="14367"/>
                </a:cubicBezTo>
                <a:cubicBezTo>
                  <a:pt x="6212" y="14191"/>
                  <a:pt x="6117" y="14014"/>
                  <a:pt x="5953" y="13946"/>
                </a:cubicBezTo>
                <a:cubicBezTo>
                  <a:pt x="5897" y="13915"/>
                  <a:pt x="5836" y="13900"/>
                  <a:pt x="5774" y="13900"/>
                </a:cubicBezTo>
                <a:cubicBezTo>
                  <a:pt x="5673" y="13900"/>
                  <a:pt x="5573" y="13943"/>
                  <a:pt x="5505" y="14028"/>
                </a:cubicBezTo>
                <a:cubicBezTo>
                  <a:pt x="5451" y="14082"/>
                  <a:pt x="5410" y="14150"/>
                  <a:pt x="5369" y="14218"/>
                </a:cubicBezTo>
                <a:lnTo>
                  <a:pt x="5369" y="14218"/>
                </a:lnTo>
                <a:cubicBezTo>
                  <a:pt x="5369" y="14213"/>
                  <a:pt x="5369" y="14209"/>
                  <a:pt x="5369" y="14204"/>
                </a:cubicBezTo>
                <a:cubicBezTo>
                  <a:pt x="5368" y="14205"/>
                  <a:pt x="5367" y="14207"/>
                  <a:pt x="5366" y="14208"/>
                </a:cubicBezTo>
                <a:lnTo>
                  <a:pt x="5366" y="14208"/>
                </a:lnTo>
                <a:cubicBezTo>
                  <a:pt x="5355" y="14121"/>
                  <a:pt x="5354" y="14034"/>
                  <a:pt x="5342" y="13960"/>
                </a:cubicBezTo>
                <a:cubicBezTo>
                  <a:pt x="5287" y="13810"/>
                  <a:pt x="5165" y="13701"/>
                  <a:pt x="5016" y="13688"/>
                </a:cubicBezTo>
                <a:cubicBezTo>
                  <a:pt x="4992" y="13684"/>
                  <a:pt x="4968" y="13682"/>
                  <a:pt x="4945" y="13682"/>
                </a:cubicBezTo>
                <a:cubicBezTo>
                  <a:pt x="4810" y="13682"/>
                  <a:pt x="4691" y="13748"/>
                  <a:pt x="4621" y="13865"/>
                </a:cubicBezTo>
                <a:cubicBezTo>
                  <a:pt x="4526" y="13987"/>
                  <a:pt x="4526" y="14150"/>
                  <a:pt x="4608" y="14286"/>
                </a:cubicBezTo>
                <a:cubicBezTo>
                  <a:pt x="4635" y="14354"/>
                  <a:pt x="4689" y="14408"/>
                  <a:pt x="4730" y="14449"/>
                </a:cubicBezTo>
                <a:lnTo>
                  <a:pt x="4336" y="14666"/>
                </a:lnTo>
                <a:lnTo>
                  <a:pt x="4091" y="14259"/>
                </a:lnTo>
                <a:lnTo>
                  <a:pt x="4091" y="14259"/>
                </a:lnTo>
                <a:cubicBezTo>
                  <a:pt x="4100" y="14259"/>
                  <a:pt x="4110" y="14260"/>
                  <a:pt x="4119" y="14260"/>
                </a:cubicBezTo>
                <a:cubicBezTo>
                  <a:pt x="4323" y="14260"/>
                  <a:pt x="4487" y="14114"/>
                  <a:pt x="4526" y="13919"/>
                </a:cubicBezTo>
                <a:cubicBezTo>
                  <a:pt x="4553" y="13756"/>
                  <a:pt x="4485" y="13579"/>
                  <a:pt x="4336" y="13498"/>
                </a:cubicBezTo>
                <a:cubicBezTo>
                  <a:pt x="4261" y="13449"/>
                  <a:pt x="4190" y="13429"/>
                  <a:pt x="4123" y="13429"/>
                </a:cubicBezTo>
                <a:cubicBezTo>
                  <a:pt x="3985" y="13429"/>
                  <a:pt x="3866" y="13515"/>
                  <a:pt x="3765" y="13606"/>
                </a:cubicBezTo>
                <a:lnTo>
                  <a:pt x="3493" y="13144"/>
                </a:lnTo>
                <a:lnTo>
                  <a:pt x="3493" y="13144"/>
                </a:lnTo>
                <a:cubicBezTo>
                  <a:pt x="3510" y="13147"/>
                  <a:pt x="3526" y="13148"/>
                  <a:pt x="3542" y="13148"/>
                </a:cubicBezTo>
                <a:cubicBezTo>
                  <a:pt x="3705" y="13148"/>
                  <a:pt x="3818" y="13026"/>
                  <a:pt x="3942" y="12927"/>
                </a:cubicBezTo>
                <a:cubicBezTo>
                  <a:pt x="3943" y="12925"/>
                  <a:pt x="3944" y="12923"/>
                  <a:pt x="3945" y="12921"/>
                </a:cubicBezTo>
                <a:lnTo>
                  <a:pt x="3945" y="12921"/>
                </a:lnTo>
                <a:cubicBezTo>
                  <a:pt x="3944" y="12918"/>
                  <a:pt x="3943" y="12916"/>
                  <a:pt x="3942" y="12913"/>
                </a:cubicBezTo>
                <a:cubicBezTo>
                  <a:pt x="3942" y="12848"/>
                  <a:pt x="3942" y="12772"/>
                  <a:pt x="3942" y="12696"/>
                </a:cubicBezTo>
                <a:cubicBezTo>
                  <a:pt x="3928" y="12519"/>
                  <a:pt x="3819" y="12383"/>
                  <a:pt x="3656" y="12342"/>
                </a:cubicBezTo>
                <a:cubicBezTo>
                  <a:pt x="3618" y="12332"/>
                  <a:pt x="3581" y="12328"/>
                  <a:pt x="3546" y="12328"/>
                </a:cubicBezTo>
                <a:cubicBezTo>
                  <a:pt x="3236" y="12328"/>
                  <a:pt x="3025" y="12674"/>
                  <a:pt x="3208" y="12954"/>
                </a:cubicBezTo>
                <a:cubicBezTo>
                  <a:pt x="3249" y="13008"/>
                  <a:pt x="3289" y="13049"/>
                  <a:pt x="3330" y="13103"/>
                </a:cubicBezTo>
                <a:lnTo>
                  <a:pt x="2936" y="13294"/>
                </a:lnTo>
                <a:lnTo>
                  <a:pt x="2691" y="12913"/>
                </a:lnTo>
                <a:cubicBezTo>
                  <a:pt x="3181" y="12777"/>
                  <a:pt x="3262" y="12505"/>
                  <a:pt x="2922" y="12111"/>
                </a:cubicBezTo>
                <a:lnTo>
                  <a:pt x="2922" y="12084"/>
                </a:lnTo>
                <a:lnTo>
                  <a:pt x="2936" y="12084"/>
                </a:lnTo>
                <a:cubicBezTo>
                  <a:pt x="2873" y="12076"/>
                  <a:pt x="2810" y="12071"/>
                  <a:pt x="2751" y="12071"/>
                </a:cubicBezTo>
                <a:cubicBezTo>
                  <a:pt x="2594" y="12071"/>
                  <a:pt x="2458" y="12109"/>
                  <a:pt x="2379" y="12247"/>
                </a:cubicBezTo>
                <a:lnTo>
                  <a:pt x="2066" y="11826"/>
                </a:lnTo>
                <a:lnTo>
                  <a:pt x="2066" y="11839"/>
                </a:lnTo>
                <a:cubicBezTo>
                  <a:pt x="2058" y="11833"/>
                  <a:pt x="2050" y="11827"/>
                  <a:pt x="2042" y="11821"/>
                </a:cubicBezTo>
                <a:lnTo>
                  <a:pt x="2042" y="11821"/>
                </a:lnTo>
                <a:cubicBezTo>
                  <a:pt x="2005" y="11818"/>
                  <a:pt x="1969" y="11815"/>
                  <a:pt x="1933" y="11815"/>
                </a:cubicBezTo>
                <a:cubicBezTo>
                  <a:pt x="1773" y="11815"/>
                  <a:pt x="1630" y="11862"/>
                  <a:pt x="1536" y="12030"/>
                </a:cubicBezTo>
                <a:cubicBezTo>
                  <a:pt x="1414" y="12247"/>
                  <a:pt x="1536" y="12424"/>
                  <a:pt x="1672" y="12600"/>
                </a:cubicBezTo>
                <a:lnTo>
                  <a:pt x="1291" y="12777"/>
                </a:lnTo>
                <a:lnTo>
                  <a:pt x="1074" y="12397"/>
                </a:lnTo>
                <a:lnTo>
                  <a:pt x="1128" y="12369"/>
                </a:lnTo>
                <a:cubicBezTo>
                  <a:pt x="1550" y="12193"/>
                  <a:pt x="1604" y="11907"/>
                  <a:pt x="1291" y="11595"/>
                </a:cubicBezTo>
                <a:cubicBezTo>
                  <a:pt x="1252" y="11555"/>
                  <a:pt x="1225" y="11516"/>
                  <a:pt x="1199" y="11477"/>
                </a:cubicBezTo>
                <a:lnTo>
                  <a:pt x="1199" y="11477"/>
                </a:lnTo>
                <a:cubicBezTo>
                  <a:pt x="1257" y="11493"/>
                  <a:pt x="1310" y="11501"/>
                  <a:pt x="1359" y="11501"/>
                </a:cubicBezTo>
                <a:cubicBezTo>
                  <a:pt x="1499" y="11501"/>
                  <a:pt x="1603" y="11437"/>
                  <a:pt x="1672" y="11309"/>
                </a:cubicBezTo>
                <a:cubicBezTo>
                  <a:pt x="1753" y="11132"/>
                  <a:pt x="1699" y="10915"/>
                  <a:pt x="1536" y="10806"/>
                </a:cubicBezTo>
                <a:cubicBezTo>
                  <a:pt x="1470" y="10755"/>
                  <a:pt x="1404" y="10729"/>
                  <a:pt x="1333" y="10729"/>
                </a:cubicBezTo>
                <a:cubicBezTo>
                  <a:pt x="1214" y="10729"/>
                  <a:pt x="1081" y="10803"/>
                  <a:pt x="911" y="10956"/>
                </a:cubicBezTo>
                <a:cubicBezTo>
                  <a:pt x="870" y="10711"/>
                  <a:pt x="788" y="10507"/>
                  <a:pt x="517" y="10494"/>
                </a:cubicBezTo>
                <a:cubicBezTo>
                  <a:pt x="495" y="10490"/>
                  <a:pt x="473" y="10488"/>
                  <a:pt x="451" y="1048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2" name="Google Shape;922;p65"/>
          <p:cNvSpPr/>
          <p:nvPr/>
        </p:nvSpPr>
        <p:spPr>
          <a:xfrm rot="10800000">
            <a:off x="4941941" y="1693852"/>
            <a:ext cx="1884375" cy="1452440"/>
          </a:xfrm>
          <a:custGeom>
            <a:avLst/>
            <a:gdLst/>
            <a:ahLst/>
            <a:cxnLst/>
            <a:rect l="l" t="t" r="r" b="b"/>
            <a:pathLst>
              <a:path w="61234" h="47198" extrusionOk="0">
                <a:moveTo>
                  <a:pt x="55008" y="0"/>
                </a:moveTo>
                <a:cubicBezTo>
                  <a:pt x="54968" y="68"/>
                  <a:pt x="54913" y="109"/>
                  <a:pt x="54927" y="136"/>
                </a:cubicBezTo>
                <a:cubicBezTo>
                  <a:pt x="54940" y="177"/>
                  <a:pt x="54981" y="204"/>
                  <a:pt x="55022" y="218"/>
                </a:cubicBezTo>
                <a:cubicBezTo>
                  <a:pt x="55036" y="218"/>
                  <a:pt x="55090" y="163"/>
                  <a:pt x="55090" y="136"/>
                </a:cubicBezTo>
                <a:cubicBezTo>
                  <a:pt x="55090" y="109"/>
                  <a:pt x="55049" y="55"/>
                  <a:pt x="55008" y="0"/>
                </a:cubicBezTo>
                <a:close/>
                <a:moveTo>
                  <a:pt x="52276" y="41"/>
                </a:moveTo>
                <a:cubicBezTo>
                  <a:pt x="52222" y="136"/>
                  <a:pt x="52168" y="191"/>
                  <a:pt x="52181" y="231"/>
                </a:cubicBezTo>
                <a:cubicBezTo>
                  <a:pt x="52195" y="272"/>
                  <a:pt x="52236" y="313"/>
                  <a:pt x="52290" y="327"/>
                </a:cubicBezTo>
                <a:cubicBezTo>
                  <a:pt x="52331" y="327"/>
                  <a:pt x="52399" y="259"/>
                  <a:pt x="52399" y="218"/>
                </a:cubicBezTo>
                <a:cubicBezTo>
                  <a:pt x="52399" y="177"/>
                  <a:pt x="52344" y="136"/>
                  <a:pt x="52276" y="41"/>
                </a:cubicBezTo>
                <a:close/>
                <a:moveTo>
                  <a:pt x="49531" y="150"/>
                </a:moveTo>
                <a:cubicBezTo>
                  <a:pt x="49503" y="218"/>
                  <a:pt x="49436" y="245"/>
                  <a:pt x="49449" y="286"/>
                </a:cubicBezTo>
                <a:cubicBezTo>
                  <a:pt x="49449" y="313"/>
                  <a:pt x="49503" y="367"/>
                  <a:pt x="49531" y="367"/>
                </a:cubicBezTo>
                <a:cubicBezTo>
                  <a:pt x="49558" y="367"/>
                  <a:pt x="49612" y="327"/>
                  <a:pt x="49626" y="286"/>
                </a:cubicBezTo>
                <a:cubicBezTo>
                  <a:pt x="49626" y="245"/>
                  <a:pt x="49585" y="218"/>
                  <a:pt x="49531" y="150"/>
                </a:cubicBezTo>
                <a:close/>
                <a:moveTo>
                  <a:pt x="55824" y="299"/>
                </a:moveTo>
                <a:cubicBezTo>
                  <a:pt x="55783" y="299"/>
                  <a:pt x="55715" y="367"/>
                  <a:pt x="55729" y="394"/>
                </a:cubicBezTo>
                <a:cubicBezTo>
                  <a:pt x="55742" y="449"/>
                  <a:pt x="55769" y="490"/>
                  <a:pt x="55824" y="503"/>
                </a:cubicBezTo>
                <a:cubicBezTo>
                  <a:pt x="55865" y="503"/>
                  <a:pt x="55919" y="449"/>
                  <a:pt x="56001" y="394"/>
                </a:cubicBezTo>
                <a:cubicBezTo>
                  <a:pt x="55919" y="354"/>
                  <a:pt x="55878" y="299"/>
                  <a:pt x="55837" y="299"/>
                </a:cubicBezTo>
                <a:close/>
                <a:moveTo>
                  <a:pt x="53105" y="327"/>
                </a:moveTo>
                <a:cubicBezTo>
                  <a:pt x="53051" y="327"/>
                  <a:pt x="53010" y="422"/>
                  <a:pt x="52969" y="476"/>
                </a:cubicBezTo>
                <a:cubicBezTo>
                  <a:pt x="53010" y="517"/>
                  <a:pt x="53065" y="598"/>
                  <a:pt x="53119" y="598"/>
                </a:cubicBezTo>
                <a:cubicBezTo>
                  <a:pt x="53123" y="599"/>
                  <a:pt x="53127" y="600"/>
                  <a:pt x="53131" y="600"/>
                </a:cubicBezTo>
                <a:cubicBezTo>
                  <a:pt x="53182" y="600"/>
                  <a:pt x="53235" y="525"/>
                  <a:pt x="53323" y="462"/>
                </a:cubicBezTo>
                <a:cubicBezTo>
                  <a:pt x="53228" y="394"/>
                  <a:pt x="53160" y="327"/>
                  <a:pt x="53105" y="327"/>
                </a:cubicBezTo>
                <a:close/>
                <a:moveTo>
                  <a:pt x="50360" y="394"/>
                </a:moveTo>
                <a:cubicBezTo>
                  <a:pt x="50305" y="394"/>
                  <a:pt x="50237" y="476"/>
                  <a:pt x="50237" y="517"/>
                </a:cubicBezTo>
                <a:cubicBezTo>
                  <a:pt x="50251" y="571"/>
                  <a:pt x="50292" y="626"/>
                  <a:pt x="50360" y="639"/>
                </a:cubicBezTo>
                <a:cubicBezTo>
                  <a:pt x="50401" y="639"/>
                  <a:pt x="50455" y="585"/>
                  <a:pt x="50550" y="517"/>
                </a:cubicBezTo>
                <a:cubicBezTo>
                  <a:pt x="50455" y="462"/>
                  <a:pt x="50401" y="408"/>
                  <a:pt x="50360" y="408"/>
                </a:cubicBezTo>
                <a:lnTo>
                  <a:pt x="50360" y="394"/>
                </a:lnTo>
                <a:close/>
                <a:moveTo>
                  <a:pt x="47641" y="503"/>
                </a:moveTo>
                <a:cubicBezTo>
                  <a:pt x="47614" y="503"/>
                  <a:pt x="47587" y="558"/>
                  <a:pt x="47546" y="571"/>
                </a:cubicBezTo>
                <a:cubicBezTo>
                  <a:pt x="47573" y="612"/>
                  <a:pt x="47601" y="666"/>
                  <a:pt x="47641" y="666"/>
                </a:cubicBezTo>
                <a:cubicBezTo>
                  <a:pt x="47647" y="668"/>
                  <a:pt x="47652" y="669"/>
                  <a:pt x="47657" y="669"/>
                </a:cubicBezTo>
                <a:cubicBezTo>
                  <a:pt x="47690" y="669"/>
                  <a:pt x="47717" y="634"/>
                  <a:pt x="47764" y="598"/>
                </a:cubicBezTo>
                <a:cubicBezTo>
                  <a:pt x="47709" y="558"/>
                  <a:pt x="47682" y="503"/>
                  <a:pt x="47641" y="503"/>
                </a:cubicBezTo>
                <a:close/>
                <a:moveTo>
                  <a:pt x="56641" y="529"/>
                </a:moveTo>
                <a:cubicBezTo>
                  <a:pt x="56592" y="529"/>
                  <a:pt x="56553" y="602"/>
                  <a:pt x="56490" y="653"/>
                </a:cubicBezTo>
                <a:cubicBezTo>
                  <a:pt x="56552" y="702"/>
                  <a:pt x="56603" y="763"/>
                  <a:pt x="56642" y="763"/>
                </a:cubicBezTo>
                <a:cubicBezTo>
                  <a:pt x="56646" y="763"/>
                  <a:pt x="56649" y="763"/>
                  <a:pt x="56653" y="761"/>
                </a:cubicBezTo>
                <a:cubicBezTo>
                  <a:pt x="56707" y="761"/>
                  <a:pt x="56748" y="694"/>
                  <a:pt x="56789" y="653"/>
                </a:cubicBezTo>
                <a:cubicBezTo>
                  <a:pt x="56735" y="612"/>
                  <a:pt x="56707" y="544"/>
                  <a:pt x="56653" y="530"/>
                </a:cubicBezTo>
                <a:cubicBezTo>
                  <a:pt x="56649" y="529"/>
                  <a:pt x="56645" y="529"/>
                  <a:pt x="56641" y="529"/>
                </a:cubicBezTo>
                <a:close/>
                <a:moveTo>
                  <a:pt x="53894" y="530"/>
                </a:moveTo>
                <a:cubicBezTo>
                  <a:pt x="53853" y="585"/>
                  <a:pt x="53785" y="639"/>
                  <a:pt x="53785" y="707"/>
                </a:cubicBezTo>
                <a:cubicBezTo>
                  <a:pt x="53760" y="807"/>
                  <a:pt x="53826" y="872"/>
                  <a:pt x="53911" y="872"/>
                </a:cubicBezTo>
                <a:cubicBezTo>
                  <a:pt x="53918" y="872"/>
                  <a:pt x="53926" y="871"/>
                  <a:pt x="53935" y="870"/>
                </a:cubicBezTo>
                <a:cubicBezTo>
                  <a:pt x="54043" y="857"/>
                  <a:pt x="54111" y="816"/>
                  <a:pt x="54098" y="707"/>
                </a:cubicBezTo>
                <a:cubicBezTo>
                  <a:pt x="54084" y="639"/>
                  <a:pt x="54016" y="585"/>
                  <a:pt x="53975" y="530"/>
                </a:cubicBezTo>
                <a:close/>
                <a:moveTo>
                  <a:pt x="51222" y="607"/>
                </a:moveTo>
                <a:cubicBezTo>
                  <a:pt x="51211" y="607"/>
                  <a:pt x="51200" y="609"/>
                  <a:pt x="51189" y="612"/>
                </a:cubicBezTo>
                <a:cubicBezTo>
                  <a:pt x="51107" y="626"/>
                  <a:pt x="51053" y="680"/>
                  <a:pt x="51026" y="761"/>
                </a:cubicBezTo>
                <a:cubicBezTo>
                  <a:pt x="51026" y="829"/>
                  <a:pt x="51107" y="897"/>
                  <a:pt x="51148" y="965"/>
                </a:cubicBezTo>
                <a:lnTo>
                  <a:pt x="51216" y="965"/>
                </a:lnTo>
                <a:cubicBezTo>
                  <a:pt x="51257" y="897"/>
                  <a:pt x="51338" y="843"/>
                  <a:pt x="51352" y="775"/>
                </a:cubicBezTo>
                <a:cubicBezTo>
                  <a:pt x="51376" y="691"/>
                  <a:pt x="51305" y="607"/>
                  <a:pt x="51222" y="607"/>
                </a:cubicBezTo>
                <a:close/>
                <a:moveTo>
                  <a:pt x="48457" y="734"/>
                </a:moveTo>
                <a:cubicBezTo>
                  <a:pt x="48416" y="734"/>
                  <a:pt x="48335" y="829"/>
                  <a:pt x="48335" y="857"/>
                </a:cubicBezTo>
                <a:cubicBezTo>
                  <a:pt x="48362" y="925"/>
                  <a:pt x="48402" y="965"/>
                  <a:pt x="48470" y="993"/>
                </a:cubicBezTo>
                <a:cubicBezTo>
                  <a:pt x="48511" y="993"/>
                  <a:pt x="48566" y="925"/>
                  <a:pt x="48661" y="857"/>
                </a:cubicBezTo>
                <a:cubicBezTo>
                  <a:pt x="48566" y="802"/>
                  <a:pt x="48511" y="734"/>
                  <a:pt x="48457" y="734"/>
                </a:cubicBezTo>
                <a:close/>
                <a:moveTo>
                  <a:pt x="57482" y="707"/>
                </a:moveTo>
                <a:cubicBezTo>
                  <a:pt x="57428" y="789"/>
                  <a:pt x="57346" y="843"/>
                  <a:pt x="57360" y="897"/>
                </a:cubicBezTo>
                <a:cubicBezTo>
                  <a:pt x="57360" y="938"/>
                  <a:pt x="57428" y="993"/>
                  <a:pt x="57482" y="1033"/>
                </a:cubicBezTo>
                <a:cubicBezTo>
                  <a:pt x="57523" y="993"/>
                  <a:pt x="57604" y="952"/>
                  <a:pt x="57618" y="897"/>
                </a:cubicBezTo>
                <a:cubicBezTo>
                  <a:pt x="57632" y="829"/>
                  <a:pt x="57550" y="789"/>
                  <a:pt x="57482" y="707"/>
                </a:cubicBezTo>
                <a:close/>
                <a:moveTo>
                  <a:pt x="54750" y="775"/>
                </a:moveTo>
                <a:cubicBezTo>
                  <a:pt x="54519" y="789"/>
                  <a:pt x="54519" y="1142"/>
                  <a:pt x="54764" y="1142"/>
                </a:cubicBezTo>
                <a:cubicBezTo>
                  <a:pt x="54886" y="1142"/>
                  <a:pt x="54940" y="1060"/>
                  <a:pt x="54954" y="938"/>
                </a:cubicBezTo>
                <a:cubicBezTo>
                  <a:pt x="54940" y="843"/>
                  <a:pt x="54872" y="775"/>
                  <a:pt x="54750" y="775"/>
                </a:cubicBezTo>
                <a:close/>
                <a:moveTo>
                  <a:pt x="52025" y="855"/>
                </a:moveTo>
                <a:cubicBezTo>
                  <a:pt x="52018" y="855"/>
                  <a:pt x="52011" y="856"/>
                  <a:pt x="52004" y="857"/>
                </a:cubicBezTo>
                <a:cubicBezTo>
                  <a:pt x="51760" y="870"/>
                  <a:pt x="51760" y="1224"/>
                  <a:pt x="52004" y="1237"/>
                </a:cubicBezTo>
                <a:cubicBezTo>
                  <a:pt x="52011" y="1238"/>
                  <a:pt x="52018" y="1238"/>
                  <a:pt x="52025" y="1238"/>
                </a:cubicBezTo>
                <a:cubicBezTo>
                  <a:pt x="52125" y="1238"/>
                  <a:pt x="52208" y="1149"/>
                  <a:pt x="52208" y="1047"/>
                </a:cubicBezTo>
                <a:cubicBezTo>
                  <a:pt x="52208" y="945"/>
                  <a:pt x="52125" y="855"/>
                  <a:pt x="52025" y="855"/>
                </a:cubicBezTo>
                <a:close/>
                <a:moveTo>
                  <a:pt x="46580" y="1072"/>
                </a:moveTo>
                <a:cubicBezTo>
                  <a:pt x="46576" y="1072"/>
                  <a:pt x="46572" y="1073"/>
                  <a:pt x="46568" y="1074"/>
                </a:cubicBezTo>
                <a:cubicBezTo>
                  <a:pt x="46527" y="1074"/>
                  <a:pt x="46500" y="1128"/>
                  <a:pt x="46459" y="1169"/>
                </a:cubicBezTo>
                <a:cubicBezTo>
                  <a:pt x="46500" y="1196"/>
                  <a:pt x="46527" y="1264"/>
                  <a:pt x="46568" y="1264"/>
                </a:cubicBezTo>
                <a:cubicBezTo>
                  <a:pt x="46572" y="1266"/>
                  <a:pt x="46576" y="1266"/>
                  <a:pt x="46580" y="1266"/>
                </a:cubicBezTo>
                <a:cubicBezTo>
                  <a:pt x="46617" y="1266"/>
                  <a:pt x="46656" y="1218"/>
                  <a:pt x="46717" y="1169"/>
                </a:cubicBezTo>
                <a:cubicBezTo>
                  <a:pt x="46656" y="1121"/>
                  <a:pt x="46617" y="1072"/>
                  <a:pt x="46580" y="1072"/>
                </a:cubicBezTo>
                <a:close/>
                <a:moveTo>
                  <a:pt x="58324" y="1005"/>
                </a:moveTo>
                <a:cubicBezTo>
                  <a:pt x="58319" y="1005"/>
                  <a:pt x="58315" y="1005"/>
                  <a:pt x="58311" y="1006"/>
                </a:cubicBezTo>
                <a:cubicBezTo>
                  <a:pt x="58257" y="1006"/>
                  <a:pt x="58216" y="1088"/>
                  <a:pt x="58162" y="1128"/>
                </a:cubicBezTo>
                <a:cubicBezTo>
                  <a:pt x="58216" y="1183"/>
                  <a:pt x="58257" y="1264"/>
                  <a:pt x="58311" y="1278"/>
                </a:cubicBezTo>
                <a:cubicBezTo>
                  <a:pt x="58316" y="1279"/>
                  <a:pt x="58321" y="1279"/>
                  <a:pt x="58326" y="1279"/>
                </a:cubicBezTo>
                <a:cubicBezTo>
                  <a:pt x="58386" y="1279"/>
                  <a:pt x="58428" y="1205"/>
                  <a:pt x="58529" y="1142"/>
                </a:cubicBezTo>
                <a:cubicBezTo>
                  <a:pt x="58441" y="1079"/>
                  <a:pt x="58376" y="1005"/>
                  <a:pt x="58324" y="1005"/>
                </a:cubicBezTo>
                <a:close/>
                <a:moveTo>
                  <a:pt x="49265" y="937"/>
                </a:moveTo>
                <a:cubicBezTo>
                  <a:pt x="49179" y="937"/>
                  <a:pt x="49110" y="1013"/>
                  <a:pt x="49123" y="1101"/>
                </a:cubicBezTo>
                <a:cubicBezTo>
                  <a:pt x="49136" y="1183"/>
                  <a:pt x="49204" y="1237"/>
                  <a:pt x="49259" y="1305"/>
                </a:cubicBezTo>
                <a:lnTo>
                  <a:pt x="49327" y="1305"/>
                </a:lnTo>
                <a:cubicBezTo>
                  <a:pt x="49368" y="1237"/>
                  <a:pt x="49449" y="1183"/>
                  <a:pt x="49463" y="1101"/>
                </a:cubicBezTo>
                <a:cubicBezTo>
                  <a:pt x="49463" y="1013"/>
                  <a:pt x="49393" y="937"/>
                  <a:pt x="49307" y="937"/>
                </a:cubicBezTo>
                <a:cubicBezTo>
                  <a:pt x="49300" y="937"/>
                  <a:pt x="49293" y="937"/>
                  <a:pt x="49286" y="938"/>
                </a:cubicBezTo>
                <a:cubicBezTo>
                  <a:pt x="49279" y="937"/>
                  <a:pt x="49272" y="937"/>
                  <a:pt x="49265" y="937"/>
                </a:cubicBezTo>
                <a:close/>
                <a:moveTo>
                  <a:pt x="55593" y="1033"/>
                </a:moveTo>
                <a:cubicBezTo>
                  <a:pt x="55484" y="1033"/>
                  <a:pt x="55389" y="1115"/>
                  <a:pt x="55389" y="1237"/>
                </a:cubicBezTo>
                <a:cubicBezTo>
                  <a:pt x="55389" y="1346"/>
                  <a:pt x="55470" y="1427"/>
                  <a:pt x="55579" y="1427"/>
                </a:cubicBezTo>
                <a:cubicBezTo>
                  <a:pt x="55688" y="1427"/>
                  <a:pt x="55783" y="1346"/>
                  <a:pt x="55783" y="1237"/>
                </a:cubicBezTo>
                <a:cubicBezTo>
                  <a:pt x="55783" y="1128"/>
                  <a:pt x="55702" y="1033"/>
                  <a:pt x="55593" y="1033"/>
                </a:cubicBezTo>
                <a:close/>
                <a:moveTo>
                  <a:pt x="52874" y="1074"/>
                </a:moveTo>
                <a:cubicBezTo>
                  <a:pt x="52589" y="1074"/>
                  <a:pt x="52589" y="1509"/>
                  <a:pt x="52874" y="1509"/>
                </a:cubicBezTo>
                <a:cubicBezTo>
                  <a:pt x="53160" y="1509"/>
                  <a:pt x="53160" y="1074"/>
                  <a:pt x="52874" y="1074"/>
                </a:cubicBezTo>
                <a:close/>
                <a:moveTo>
                  <a:pt x="50115" y="1142"/>
                </a:moveTo>
                <a:cubicBezTo>
                  <a:pt x="50006" y="1142"/>
                  <a:pt x="49911" y="1224"/>
                  <a:pt x="49911" y="1346"/>
                </a:cubicBezTo>
                <a:lnTo>
                  <a:pt x="49911" y="1332"/>
                </a:lnTo>
                <a:lnTo>
                  <a:pt x="49911" y="1332"/>
                </a:lnTo>
                <a:cubicBezTo>
                  <a:pt x="49902" y="1464"/>
                  <a:pt x="50003" y="1556"/>
                  <a:pt x="50111" y="1556"/>
                </a:cubicBezTo>
                <a:cubicBezTo>
                  <a:pt x="50159" y="1556"/>
                  <a:pt x="50209" y="1538"/>
                  <a:pt x="50251" y="1495"/>
                </a:cubicBezTo>
                <a:cubicBezTo>
                  <a:pt x="50401" y="1373"/>
                  <a:pt x="50305" y="1142"/>
                  <a:pt x="50115" y="1142"/>
                </a:cubicBezTo>
                <a:close/>
                <a:moveTo>
                  <a:pt x="47377" y="1260"/>
                </a:moveTo>
                <a:cubicBezTo>
                  <a:pt x="47297" y="1260"/>
                  <a:pt x="47237" y="1342"/>
                  <a:pt x="47261" y="1414"/>
                </a:cubicBezTo>
                <a:cubicBezTo>
                  <a:pt x="47274" y="1482"/>
                  <a:pt x="47342" y="1536"/>
                  <a:pt x="47410" y="1563"/>
                </a:cubicBezTo>
                <a:cubicBezTo>
                  <a:pt x="47465" y="1563"/>
                  <a:pt x="47519" y="1495"/>
                  <a:pt x="47573" y="1455"/>
                </a:cubicBezTo>
                <a:lnTo>
                  <a:pt x="47573" y="1387"/>
                </a:lnTo>
                <a:cubicBezTo>
                  <a:pt x="47519" y="1346"/>
                  <a:pt x="47465" y="1278"/>
                  <a:pt x="47410" y="1264"/>
                </a:cubicBezTo>
                <a:cubicBezTo>
                  <a:pt x="47399" y="1261"/>
                  <a:pt x="47388" y="1260"/>
                  <a:pt x="47377" y="1260"/>
                </a:cubicBezTo>
                <a:close/>
                <a:moveTo>
                  <a:pt x="59103" y="1273"/>
                </a:moveTo>
                <a:cubicBezTo>
                  <a:pt x="59026" y="1273"/>
                  <a:pt x="58967" y="1345"/>
                  <a:pt x="58991" y="1427"/>
                </a:cubicBezTo>
                <a:cubicBezTo>
                  <a:pt x="59004" y="1495"/>
                  <a:pt x="59072" y="1550"/>
                  <a:pt x="59113" y="1604"/>
                </a:cubicBezTo>
                <a:lnTo>
                  <a:pt x="59181" y="1591"/>
                </a:lnTo>
                <a:cubicBezTo>
                  <a:pt x="59222" y="1536"/>
                  <a:pt x="59290" y="1468"/>
                  <a:pt x="59290" y="1427"/>
                </a:cubicBezTo>
                <a:cubicBezTo>
                  <a:pt x="59263" y="1360"/>
                  <a:pt x="59208" y="1292"/>
                  <a:pt x="59140" y="1278"/>
                </a:cubicBezTo>
                <a:cubicBezTo>
                  <a:pt x="59128" y="1274"/>
                  <a:pt x="59115" y="1273"/>
                  <a:pt x="59103" y="1273"/>
                </a:cubicBezTo>
                <a:close/>
                <a:moveTo>
                  <a:pt x="56408" y="1264"/>
                </a:moveTo>
                <a:cubicBezTo>
                  <a:pt x="56300" y="1264"/>
                  <a:pt x="56204" y="1360"/>
                  <a:pt x="56204" y="1468"/>
                </a:cubicBezTo>
                <a:cubicBezTo>
                  <a:pt x="56204" y="1597"/>
                  <a:pt x="56303" y="1682"/>
                  <a:pt x="56410" y="1682"/>
                </a:cubicBezTo>
                <a:cubicBezTo>
                  <a:pt x="56461" y="1682"/>
                  <a:pt x="56514" y="1662"/>
                  <a:pt x="56558" y="1618"/>
                </a:cubicBezTo>
                <a:cubicBezTo>
                  <a:pt x="56694" y="1495"/>
                  <a:pt x="56599" y="1264"/>
                  <a:pt x="56408" y="1264"/>
                </a:cubicBezTo>
                <a:close/>
                <a:moveTo>
                  <a:pt x="53703" y="1305"/>
                </a:moveTo>
                <a:cubicBezTo>
                  <a:pt x="53699" y="1305"/>
                  <a:pt x="53694" y="1305"/>
                  <a:pt x="53690" y="1305"/>
                </a:cubicBezTo>
                <a:cubicBezTo>
                  <a:pt x="53382" y="1305"/>
                  <a:pt x="53391" y="1768"/>
                  <a:pt x="53690" y="1768"/>
                </a:cubicBezTo>
                <a:cubicBezTo>
                  <a:pt x="53695" y="1768"/>
                  <a:pt x="53699" y="1767"/>
                  <a:pt x="53703" y="1767"/>
                </a:cubicBezTo>
                <a:cubicBezTo>
                  <a:pt x="53998" y="1767"/>
                  <a:pt x="54002" y="1305"/>
                  <a:pt x="53703" y="1305"/>
                </a:cubicBezTo>
                <a:close/>
                <a:moveTo>
                  <a:pt x="59956" y="1509"/>
                </a:moveTo>
                <a:cubicBezTo>
                  <a:pt x="59888" y="1523"/>
                  <a:pt x="59820" y="1577"/>
                  <a:pt x="59806" y="1659"/>
                </a:cubicBezTo>
                <a:cubicBezTo>
                  <a:pt x="59770" y="1742"/>
                  <a:pt x="59830" y="1826"/>
                  <a:pt x="59919" y="1826"/>
                </a:cubicBezTo>
                <a:cubicBezTo>
                  <a:pt x="59931" y="1826"/>
                  <a:pt x="59943" y="1825"/>
                  <a:pt x="59956" y="1822"/>
                </a:cubicBezTo>
                <a:cubicBezTo>
                  <a:pt x="60010" y="1808"/>
                  <a:pt x="60078" y="1754"/>
                  <a:pt x="60146" y="1713"/>
                </a:cubicBezTo>
                <a:lnTo>
                  <a:pt x="60146" y="1618"/>
                </a:lnTo>
                <a:cubicBezTo>
                  <a:pt x="60078" y="1577"/>
                  <a:pt x="60010" y="1509"/>
                  <a:pt x="59956" y="1509"/>
                </a:cubicBezTo>
                <a:close/>
                <a:moveTo>
                  <a:pt x="50928" y="1373"/>
                </a:moveTo>
                <a:cubicBezTo>
                  <a:pt x="50735" y="1373"/>
                  <a:pt x="50635" y="1608"/>
                  <a:pt x="50768" y="1754"/>
                </a:cubicBezTo>
                <a:cubicBezTo>
                  <a:pt x="50818" y="1804"/>
                  <a:pt x="50879" y="1827"/>
                  <a:pt x="50939" y="1827"/>
                </a:cubicBezTo>
                <a:cubicBezTo>
                  <a:pt x="51056" y="1827"/>
                  <a:pt x="51166" y="1739"/>
                  <a:pt x="51175" y="1604"/>
                </a:cubicBezTo>
                <a:cubicBezTo>
                  <a:pt x="51175" y="1482"/>
                  <a:pt x="51067" y="1373"/>
                  <a:pt x="50944" y="1373"/>
                </a:cubicBezTo>
                <a:cubicBezTo>
                  <a:pt x="50939" y="1373"/>
                  <a:pt x="50933" y="1373"/>
                  <a:pt x="50928" y="1373"/>
                </a:cubicBezTo>
                <a:close/>
                <a:moveTo>
                  <a:pt x="45491" y="1643"/>
                </a:moveTo>
                <a:cubicBezTo>
                  <a:pt x="45487" y="1643"/>
                  <a:pt x="45484" y="1644"/>
                  <a:pt x="45480" y="1645"/>
                </a:cubicBezTo>
                <a:cubicBezTo>
                  <a:pt x="45426" y="1659"/>
                  <a:pt x="45371" y="1699"/>
                  <a:pt x="45358" y="1754"/>
                </a:cubicBezTo>
                <a:cubicBezTo>
                  <a:pt x="45344" y="1781"/>
                  <a:pt x="45412" y="1862"/>
                  <a:pt x="45453" y="1862"/>
                </a:cubicBezTo>
                <a:cubicBezTo>
                  <a:pt x="45494" y="1862"/>
                  <a:pt x="45548" y="1808"/>
                  <a:pt x="45643" y="1767"/>
                </a:cubicBezTo>
                <a:cubicBezTo>
                  <a:pt x="45569" y="1705"/>
                  <a:pt x="45528" y="1643"/>
                  <a:pt x="45491" y="1643"/>
                </a:cubicBezTo>
                <a:close/>
                <a:moveTo>
                  <a:pt x="48202" y="1494"/>
                </a:moveTo>
                <a:cubicBezTo>
                  <a:pt x="48104" y="1494"/>
                  <a:pt x="48022" y="1572"/>
                  <a:pt x="48022" y="1686"/>
                </a:cubicBezTo>
                <a:cubicBezTo>
                  <a:pt x="48008" y="1825"/>
                  <a:pt x="48115" y="1897"/>
                  <a:pt x="48222" y="1897"/>
                </a:cubicBezTo>
                <a:cubicBezTo>
                  <a:pt x="48323" y="1897"/>
                  <a:pt x="48423" y="1832"/>
                  <a:pt x="48416" y="1699"/>
                </a:cubicBezTo>
                <a:cubicBezTo>
                  <a:pt x="48416" y="1591"/>
                  <a:pt x="48335" y="1495"/>
                  <a:pt x="48226" y="1495"/>
                </a:cubicBezTo>
                <a:cubicBezTo>
                  <a:pt x="48218" y="1494"/>
                  <a:pt x="48210" y="1494"/>
                  <a:pt x="48202" y="1494"/>
                </a:cubicBezTo>
                <a:close/>
                <a:moveTo>
                  <a:pt x="57235" y="1508"/>
                </a:moveTo>
                <a:cubicBezTo>
                  <a:pt x="57055" y="1508"/>
                  <a:pt x="56956" y="1730"/>
                  <a:pt x="57088" y="1862"/>
                </a:cubicBezTo>
                <a:cubicBezTo>
                  <a:pt x="57134" y="1909"/>
                  <a:pt x="57192" y="1930"/>
                  <a:pt x="57248" y="1930"/>
                </a:cubicBezTo>
                <a:cubicBezTo>
                  <a:pt x="57355" y="1930"/>
                  <a:pt x="57455" y="1852"/>
                  <a:pt x="57455" y="1727"/>
                </a:cubicBezTo>
                <a:cubicBezTo>
                  <a:pt x="57455" y="1604"/>
                  <a:pt x="57360" y="1509"/>
                  <a:pt x="57251" y="1509"/>
                </a:cubicBezTo>
                <a:cubicBezTo>
                  <a:pt x="57246" y="1509"/>
                  <a:pt x="57240" y="1508"/>
                  <a:pt x="57235" y="1508"/>
                </a:cubicBezTo>
                <a:close/>
                <a:moveTo>
                  <a:pt x="54519" y="1536"/>
                </a:moveTo>
                <a:cubicBezTo>
                  <a:pt x="54383" y="1536"/>
                  <a:pt x="54274" y="1645"/>
                  <a:pt x="54274" y="1781"/>
                </a:cubicBezTo>
                <a:cubicBezTo>
                  <a:pt x="54274" y="1929"/>
                  <a:pt x="54394" y="2027"/>
                  <a:pt x="54522" y="2027"/>
                </a:cubicBezTo>
                <a:cubicBezTo>
                  <a:pt x="54582" y="2027"/>
                  <a:pt x="54644" y="2005"/>
                  <a:pt x="54696" y="1958"/>
                </a:cubicBezTo>
                <a:cubicBezTo>
                  <a:pt x="54845" y="1794"/>
                  <a:pt x="54736" y="1536"/>
                  <a:pt x="54519" y="1536"/>
                </a:cubicBezTo>
                <a:close/>
                <a:moveTo>
                  <a:pt x="60819" y="1735"/>
                </a:moveTo>
                <a:cubicBezTo>
                  <a:pt x="60808" y="1735"/>
                  <a:pt x="60796" y="1737"/>
                  <a:pt x="60785" y="1740"/>
                </a:cubicBezTo>
                <a:cubicBezTo>
                  <a:pt x="60703" y="1767"/>
                  <a:pt x="60649" y="1822"/>
                  <a:pt x="60622" y="1903"/>
                </a:cubicBezTo>
                <a:cubicBezTo>
                  <a:pt x="60622" y="1971"/>
                  <a:pt x="60703" y="2039"/>
                  <a:pt x="60758" y="2094"/>
                </a:cubicBezTo>
                <a:lnTo>
                  <a:pt x="60826" y="2094"/>
                </a:lnTo>
                <a:cubicBezTo>
                  <a:pt x="60867" y="2039"/>
                  <a:pt x="60935" y="1971"/>
                  <a:pt x="60948" y="1903"/>
                </a:cubicBezTo>
                <a:cubicBezTo>
                  <a:pt x="60972" y="1819"/>
                  <a:pt x="60901" y="1735"/>
                  <a:pt x="60819" y="1735"/>
                </a:cubicBezTo>
                <a:close/>
                <a:moveTo>
                  <a:pt x="51775" y="1631"/>
                </a:moveTo>
                <a:cubicBezTo>
                  <a:pt x="51770" y="1631"/>
                  <a:pt x="51765" y="1631"/>
                  <a:pt x="51760" y="1631"/>
                </a:cubicBezTo>
                <a:cubicBezTo>
                  <a:pt x="51624" y="1631"/>
                  <a:pt x="51515" y="1740"/>
                  <a:pt x="51515" y="1890"/>
                </a:cubicBezTo>
                <a:cubicBezTo>
                  <a:pt x="51524" y="2032"/>
                  <a:pt x="51643" y="2121"/>
                  <a:pt x="51766" y="2121"/>
                </a:cubicBezTo>
                <a:cubicBezTo>
                  <a:pt x="51831" y="2121"/>
                  <a:pt x="51898" y="2096"/>
                  <a:pt x="51950" y="2039"/>
                </a:cubicBezTo>
                <a:cubicBezTo>
                  <a:pt x="52096" y="1893"/>
                  <a:pt x="51983" y="1631"/>
                  <a:pt x="51775" y="1631"/>
                </a:cubicBezTo>
                <a:close/>
                <a:moveTo>
                  <a:pt x="46263" y="1829"/>
                </a:moveTo>
                <a:cubicBezTo>
                  <a:pt x="46181" y="1829"/>
                  <a:pt x="46131" y="1892"/>
                  <a:pt x="46119" y="1985"/>
                </a:cubicBezTo>
                <a:cubicBezTo>
                  <a:pt x="46119" y="2094"/>
                  <a:pt x="46187" y="2161"/>
                  <a:pt x="46282" y="2161"/>
                </a:cubicBezTo>
                <a:cubicBezTo>
                  <a:pt x="46377" y="2161"/>
                  <a:pt x="46418" y="2080"/>
                  <a:pt x="46486" y="2039"/>
                </a:cubicBezTo>
                <a:lnTo>
                  <a:pt x="46486" y="1971"/>
                </a:lnTo>
                <a:cubicBezTo>
                  <a:pt x="46432" y="1930"/>
                  <a:pt x="46377" y="1849"/>
                  <a:pt x="46309" y="1835"/>
                </a:cubicBezTo>
                <a:cubicBezTo>
                  <a:pt x="46293" y="1831"/>
                  <a:pt x="46278" y="1829"/>
                  <a:pt x="46263" y="1829"/>
                </a:cubicBezTo>
                <a:close/>
                <a:moveTo>
                  <a:pt x="49055" y="1699"/>
                </a:moveTo>
                <a:cubicBezTo>
                  <a:pt x="48769" y="1713"/>
                  <a:pt x="48756" y="2121"/>
                  <a:pt x="49028" y="2161"/>
                </a:cubicBezTo>
                <a:cubicBezTo>
                  <a:pt x="49164" y="2161"/>
                  <a:pt x="49272" y="2066"/>
                  <a:pt x="49272" y="1930"/>
                </a:cubicBezTo>
                <a:cubicBezTo>
                  <a:pt x="49272" y="1808"/>
                  <a:pt x="49177" y="1713"/>
                  <a:pt x="49055" y="1713"/>
                </a:cubicBezTo>
                <a:lnTo>
                  <a:pt x="49055" y="1699"/>
                </a:lnTo>
                <a:close/>
                <a:moveTo>
                  <a:pt x="58064" y="1747"/>
                </a:moveTo>
                <a:cubicBezTo>
                  <a:pt x="57946" y="1747"/>
                  <a:pt x="57828" y="1832"/>
                  <a:pt x="57849" y="1998"/>
                </a:cubicBezTo>
                <a:cubicBezTo>
                  <a:pt x="57836" y="2151"/>
                  <a:pt x="57949" y="2226"/>
                  <a:pt x="58064" y="2226"/>
                </a:cubicBezTo>
                <a:cubicBezTo>
                  <a:pt x="58184" y="2226"/>
                  <a:pt x="58305" y="2144"/>
                  <a:pt x="58284" y="1985"/>
                </a:cubicBezTo>
                <a:cubicBezTo>
                  <a:pt x="58291" y="1825"/>
                  <a:pt x="58177" y="1747"/>
                  <a:pt x="58064" y="1747"/>
                </a:cubicBezTo>
                <a:close/>
                <a:moveTo>
                  <a:pt x="55360" y="1807"/>
                </a:moveTo>
                <a:cubicBezTo>
                  <a:pt x="55351" y="1807"/>
                  <a:pt x="55343" y="1807"/>
                  <a:pt x="55335" y="1808"/>
                </a:cubicBezTo>
                <a:cubicBezTo>
                  <a:pt x="55117" y="1808"/>
                  <a:pt x="55008" y="2080"/>
                  <a:pt x="55171" y="2243"/>
                </a:cubicBezTo>
                <a:cubicBezTo>
                  <a:pt x="55221" y="2289"/>
                  <a:pt x="55281" y="2309"/>
                  <a:pt x="55340" y="2309"/>
                </a:cubicBezTo>
                <a:cubicBezTo>
                  <a:pt x="55474" y="2309"/>
                  <a:pt x="55602" y="2204"/>
                  <a:pt x="55593" y="2053"/>
                </a:cubicBezTo>
                <a:cubicBezTo>
                  <a:pt x="55593" y="1912"/>
                  <a:pt x="55496" y="1807"/>
                  <a:pt x="55360" y="1807"/>
                </a:cubicBezTo>
                <a:close/>
                <a:moveTo>
                  <a:pt x="52603" y="1849"/>
                </a:moveTo>
                <a:cubicBezTo>
                  <a:pt x="52249" y="1849"/>
                  <a:pt x="52249" y="2379"/>
                  <a:pt x="52603" y="2379"/>
                </a:cubicBezTo>
                <a:cubicBezTo>
                  <a:pt x="52956" y="2379"/>
                  <a:pt x="52956" y="1849"/>
                  <a:pt x="52603" y="1849"/>
                </a:cubicBezTo>
                <a:close/>
                <a:moveTo>
                  <a:pt x="49870" y="1930"/>
                </a:moveTo>
                <a:cubicBezTo>
                  <a:pt x="49721" y="1930"/>
                  <a:pt x="49612" y="2039"/>
                  <a:pt x="49626" y="2189"/>
                </a:cubicBezTo>
                <a:cubicBezTo>
                  <a:pt x="49626" y="2334"/>
                  <a:pt x="49747" y="2430"/>
                  <a:pt x="49871" y="2430"/>
                </a:cubicBezTo>
                <a:cubicBezTo>
                  <a:pt x="49934" y="2430"/>
                  <a:pt x="49997" y="2406"/>
                  <a:pt x="50047" y="2352"/>
                </a:cubicBezTo>
                <a:cubicBezTo>
                  <a:pt x="50210" y="2189"/>
                  <a:pt x="50088" y="1930"/>
                  <a:pt x="49870" y="1930"/>
                </a:cubicBezTo>
                <a:close/>
                <a:moveTo>
                  <a:pt x="44406" y="2216"/>
                </a:moveTo>
                <a:cubicBezTo>
                  <a:pt x="44366" y="2216"/>
                  <a:pt x="44284" y="2284"/>
                  <a:pt x="44284" y="2325"/>
                </a:cubicBezTo>
                <a:cubicBezTo>
                  <a:pt x="44298" y="2379"/>
                  <a:pt x="44338" y="2420"/>
                  <a:pt x="44393" y="2447"/>
                </a:cubicBezTo>
                <a:cubicBezTo>
                  <a:pt x="44434" y="2447"/>
                  <a:pt x="44488" y="2393"/>
                  <a:pt x="44583" y="2338"/>
                </a:cubicBezTo>
                <a:cubicBezTo>
                  <a:pt x="44488" y="2270"/>
                  <a:pt x="44447" y="2216"/>
                  <a:pt x="44406" y="2216"/>
                </a:cubicBezTo>
                <a:close/>
                <a:moveTo>
                  <a:pt x="47125" y="2039"/>
                </a:moveTo>
                <a:cubicBezTo>
                  <a:pt x="46839" y="2039"/>
                  <a:pt x="46839" y="2447"/>
                  <a:pt x="47125" y="2447"/>
                </a:cubicBezTo>
                <a:cubicBezTo>
                  <a:pt x="47397" y="2447"/>
                  <a:pt x="47397" y="2039"/>
                  <a:pt x="47125" y="2039"/>
                </a:cubicBezTo>
                <a:close/>
                <a:moveTo>
                  <a:pt x="58891" y="1996"/>
                </a:moveTo>
                <a:cubicBezTo>
                  <a:pt x="58776" y="1996"/>
                  <a:pt x="58665" y="2072"/>
                  <a:pt x="58678" y="2229"/>
                </a:cubicBezTo>
                <a:cubicBezTo>
                  <a:pt x="58678" y="2376"/>
                  <a:pt x="58785" y="2450"/>
                  <a:pt x="58895" y="2450"/>
                </a:cubicBezTo>
                <a:cubicBezTo>
                  <a:pt x="59000" y="2450"/>
                  <a:pt x="59107" y="2382"/>
                  <a:pt x="59127" y="2243"/>
                </a:cubicBezTo>
                <a:cubicBezTo>
                  <a:pt x="59141" y="2082"/>
                  <a:pt x="59014" y="1996"/>
                  <a:pt x="58891" y="1996"/>
                </a:cubicBezTo>
                <a:close/>
                <a:moveTo>
                  <a:pt x="56164" y="2039"/>
                </a:moveTo>
                <a:cubicBezTo>
                  <a:pt x="56028" y="2039"/>
                  <a:pt x="55905" y="2161"/>
                  <a:pt x="55905" y="2311"/>
                </a:cubicBezTo>
                <a:cubicBezTo>
                  <a:pt x="55905" y="2466"/>
                  <a:pt x="56034" y="2566"/>
                  <a:pt x="56167" y="2566"/>
                </a:cubicBezTo>
                <a:cubicBezTo>
                  <a:pt x="56233" y="2566"/>
                  <a:pt x="56300" y="2541"/>
                  <a:pt x="56354" y="2488"/>
                </a:cubicBezTo>
                <a:cubicBezTo>
                  <a:pt x="56517" y="2311"/>
                  <a:pt x="56395" y="2039"/>
                  <a:pt x="56164" y="2039"/>
                </a:cubicBezTo>
                <a:close/>
                <a:moveTo>
                  <a:pt x="53416" y="2079"/>
                </a:moveTo>
                <a:cubicBezTo>
                  <a:pt x="53181" y="2079"/>
                  <a:pt x="53055" y="2369"/>
                  <a:pt x="53214" y="2542"/>
                </a:cubicBezTo>
                <a:cubicBezTo>
                  <a:pt x="53274" y="2602"/>
                  <a:pt x="53348" y="2629"/>
                  <a:pt x="53420" y="2629"/>
                </a:cubicBezTo>
                <a:cubicBezTo>
                  <a:pt x="53560" y="2629"/>
                  <a:pt x="53690" y="2527"/>
                  <a:pt x="53690" y="2365"/>
                </a:cubicBezTo>
                <a:cubicBezTo>
                  <a:pt x="53690" y="2216"/>
                  <a:pt x="53581" y="2094"/>
                  <a:pt x="53432" y="2080"/>
                </a:cubicBezTo>
                <a:cubicBezTo>
                  <a:pt x="53426" y="2080"/>
                  <a:pt x="53421" y="2079"/>
                  <a:pt x="53416" y="2079"/>
                </a:cubicBezTo>
                <a:close/>
                <a:moveTo>
                  <a:pt x="50686" y="2148"/>
                </a:moveTo>
                <a:cubicBezTo>
                  <a:pt x="50441" y="2148"/>
                  <a:pt x="50333" y="2447"/>
                  <a:pt x="50496" y="2624"/>
                </a:cubicBezTo>
                <a:cubicBezTo>
                  <a:pt x="50551" y="2675"/>
                  <a:pt x="50617" y="2698"/>
                  <a:pt x="50682" y="2698"/>
                </a:cubicBezTo>
                <a:cubicBezTo>
                  <a:pt x="50823" y="2698"/>
                  <a:pt x="50958" y="2588"/>
                  <a:pt x="50958" y="2420"/>
                </a:cubicBezTo>
                <a:cubicBezTo>
                  <a:pt x="50958" y="2270"/>
                  <a:pt x="50836" y="2148"/>
                  <a:pt x="50686" y="2148"/>
                </a:cubicBezTo>
                <a:close/>
                <a:moveTo>
                  <a:pt x="59725" y="2257"/>
                </a:moveTo>
                <a:cubicBezTo>
                  <a:pt x="59589" y="2257"/>
                  <a:pt x="59494" y="2352"/>
                  <a:pt x="59480" y="2488"/>
                </a:cubicBezTo>
                <a:cubicBezTo>
                  <a:pt x="59480" y="2626"/>
                  <a:pt x="59593" y="2720"/>
                  <a:pt x="59712" y="2720"/>
                </a:cubicBezTo>
                <a:cubicBezTo>
                  <a:pt x="59768" y="2720"/>
                  <a:pt x="59826" y="2699"/>
                  <a:pt x="59874" y="2651"/>
                </a:cubicBezTo>
                <a:cubicBezTo>
                  <a:pt x="60024" y="2515"/>
                  <a:pt x="59929" y="2257"/>
                  <a:pt x="59725" y="2257"/>
                </a:cubicBezTo>
                <a:close/>
                <a:moveTo>
                  <a:pt x="45249" y="2365"/>
                </a:moveTo>
                <a:lnTo>
                  <a:pt x="45181" y="2379"/>
                </a:lnTo>
                <a:cubicBezTo>
                  <a:pt x="45140" y="2447"/>
                  <a:pt x="45059" y="2515"/>
                  <a:pt x="45059" y="2583"/>
                </a:cubicBezTo>
                <a:cubicBezTo>
                  <a:pt x="45086" y="2664"/>
                  <a:pt x="45140" y="2719"/>
                  <a:pt x="45222" y="2746"/>
                </a:cubicBezTo>
                <a:cubicBezTo>
                  <a:pt x="45229" y="2747"/>
                  <a:pt x="45236" y="2747"/>
                  <a:pt x="45243" y="2747"/>
                </a:cubicBezTo>
                <a:cubicBezTo>
                  <a:pt x="45330" y="2747"/>
                  <a:pt x="45410" y="2670"/>
                  <a:pt x="45385" y="2569"/>
                </a:cubicBezTo>
                <a:cubicBezTo>
                  <a:pt x="45371" y="2501"/>
                  <a:pt x="45303" y="2433"/>
                  <a:pt x="45249" y="2365"/>
                </a:cubicBezTo>
                <a:close/>
                <a:moveTo>
                  <a:pt x="47940" y="2284"/>
                </a:moveTo>
                <a:cubicBezTo>
                  <a:pt x="47628" y="2284"/>
                  <a:pt x="47632" y="2746"/>
                  <a:pt x="47954" y="2760"/>
                </a:cubicBezTo>
                <a:cubicBezTo>
                  <a:pt x="48262" y="2746"/>
                  <a:pt x="48267" y="2284"/>
                  <a:pt x="47967" y="2284"/>
                </a:cubicBezTo>
                <a:cubicBezTo>
                  <a:pt x="47963" y="2284"/>
                  <a:pt x="47958" y="2284"/>
                  <a:pt x="47954" y="2284"/>
                </a:cubicBezTo>
                <a:cubicBezTo>
                  <a:pt x="47949" y="2284"/>
                  <a:pt x="47945" y="2284"/>
                  <a:pt x="47940" y="2284"/>
                </a:cubicBezTo>
                <a:close/>
                <a:moveTo>
                  <a:pt x="56985" y="2278"/>
                </a:moveTo>
                <a:cubicBezTo>
                  <a:pt x="56915" y="2278"/>
                  <a:pt x="56844" y="2305"/>
                  <a:pt x="56789" y="2365"/>
                </a:cubicBezTo>
                <a:cubicBezTo>
                  <a:pt x="56626" y="2528"/>
                  <a:pt x="56748" y="2814"/>
                  <a:pt x="56993" y="2814"/>
                </a:cubicBezTo>
                <a:cubicBezTo>
                  <a:pt x="57142" y="2814"/>
                  <a:pt x="57265" y="2692"/>
                  <a:pt x="57265" y="2542"/>
                </a:cubicBezTo>
                <a:lnTo>
                  <a:pt x="57251" y="2542"/>
                </a:lnTo>
                <a:cubicBezTo>
                  <a:pt x="57251" y="2381"/>
                  <a:pt x="57121" y="2278"/>
                  <a:pt x="56985" y="2278"/>
                </a:cubicBezTo>
                <a:close/>
                <a:moveTo>
                  <a:pt x="54261" y="2352"/>
                </a:moveTo>
                <a:cubicBezTo>
                  <a:pt x="54003" y="2352"/>
                  <a:pt x="53867" y="2651"/>
                  <a:pt x="54043" y="2841"/>
                </a:cubicBezTo>
                <a:cubicBezTo>
                  <a:pt x="54101" y="2898"/>
                  <a:pt x="54172" y="2924"/>
                  <a:pt x="54243" y="2924"/>
                </a:cubicBezTo>
                <a:cubicBezTo>
                  <a:pt x="54390" y="2924"/>
                  <a:pt x="54533" y="2812"/>
                  <a:pt x="54533" y="2637"/>
                </a:cubicBezTo>
                <a:cubicBezTo>
                  <a:pt x="54533" y="2474"/>
                  <a:pt x="54410" y="2352"/>
                  <a:pt x="54261" y="2352"/>
                </a:cubicBezTo>
                <a:close/>
                <a:moveTo>
                  <a:pt x="60538" y="2501"/>
                </a:moveTo>
                <a:cubicBezTo>
                  <a:pt x="60344" y="2501"/>
                  <a:pt x="60231" y="2736"/>
                  <a:pt x="60364" y="2882"/>
                </a:cubicBezTo>
                <a:cubicBezTo>
                  <a:pt x="60416" y="2939"/>
                  <a:pt x="60482" y="2965"/>
                  <a:pt x="60546" y="2965"/>
                </a:cubicBezTo>
                <a:cubicBezTo>
                  <a:pt x="60665" y="2965"/>
                  <a:pt x="60776" y="2878"/>
                  <a:pt x="60785" y="2746"/>
                </a:cubicBezTo>
                <a:cubicBezTo>
                  <a:pt x="60785" y="2610"/>
                  <a:pt x="60690" y="2501"/>
                  <a:pt x="60554" y="2501"/>
                </a:cubicBezTo>
                <a:cubicBezTo>
                  <a:pt x="60549" y="2501"/>
                  <a:pt x="60543" y="2501"/>
                  <a:pt x="60538" y="2501"/>
                </a:cubicBezTo>
                <a:close/>
                <a:moveTo>
                  <a:pt x="43330" y="2771"/>
                </a:moveTo>
                <a:cubicBezTo>
                  <a:pt x="43326" y="2771"/>
                  <a:pt x="43323" y="2772"/>
                  <a:pt x="43319" y="2773"/>
                </a:cubicBezTo>
                <a:cubicBezTo>
                  <a:pt x="43265" y="2787"/>
                  <a:pt x="43224" y="2827"/>
                  <a:pt x="43210" y="2882"/>
                </a:cubicBezTo>
                <a:cubicBezTo>
                  <a:pt x="43237" y="2936"/>
                  <a:pt x="43278" y="2977"/>
                  <a:pt x="43333" y="2991"/>
                </a:cubicBezTo>
                <a:cubicBezTo>
                  <a:pt x="43373" y="2991"/>
                  <a:pt x="43414" y="2936"/>
                  <a:pt x="43496" y="2882"/>
                </a:cubicBezTo>
                <a:cubicBezTo>
                  <a:pt x="43421" y="2832"/>
                  <a:pt x="43370" y="2771"/>
                  <a:pt x="43330" y="2771"/>
                </a:cubicBezTo>
                <a:close/>
                <a:moveTo>
                  <a:pt x="51515" y="2420"/>
                </a:moveTo>
                <a:cubicBezTo>
                  <a:pt x="51257" y="2420"/>
                  <a:pt x="51135" y="2732"/>
                  <a:pt x="51325" y="2909"/>
                </a:cubicBezTo>
                <a:cubicBezTo>
                  <a:pt x="51382" y="2966"/>
                  <a:pt x="51452" y="2992"/>
                  <a:pt x="51521" y="2992"/>
                </a:cubicBezTo>
                <a:cubicBezTo>
                  <a:pt x="51665" y="2992"/>
                  <a:pt x="51805" y="2880"/>
                  <a:pt x="51814" y="2705"/>
                </a:cubicBezTo>
                <a:cubicBezTo>
                  <a:pt x="51814" y="2542"/>
                  <a:pt x="51678" y="2420"/>
                  <a:pt x="51515" y="2420"/>
                </a:cubicBezTo>
                <a:close/>
                <a:moveTo>
                  <a:pt x="48797" y="2501"/>
                </a:moveTo>
                <a:cubicBezTo>
                  <a:pt x="48647" y="2501"/>
                  <a:pt x="48538" y="2624"/>
                  <a:pt x="48538" y="2760"/>
                </a:cubicBezTo>
                <a:cubicBezTo>
                  <a:pt x="48538" y="2924"/>
                  <a:pt x="48668" y="3027"/>
                  <a:pt x="48802" y="3027"/>
                </a:cubicBezTo>
                <a:cubicBezTo>
                  <a:pt x="48867" y="3027"/>
                  <a:pt x="48934" y="3003"/>
                  <a:pt x="48987" y="2950"/>
                </a:cubicBezTo>
                <a:cubicBezTo>
                  <a:pt x="49150" y="2773"/>
                  <a:pt x="49028" y="2501"/>
                  <a:pt x="48797" y="2501"/>
                </a:cubicBezTo>
                <a:close/>
                <a:moveTo>
                  <a:pt x="46049" y="2609"/>
                </a:moveTo>
                <a:cubicBezTo>
                  <a:pt x="45868" y="2609"/>
                  <a:pt x="45769" y="2831"/>
                  <a:pt x="45902" y="2963"/>
                </a:cubicBezTo>
                <a:cubicBezTo>
                  <a:pt x="45943" y="3010"/>
                  <a:pt x="45998" y="3031"/>
                  <a:pt x="46052" y="3031"/>
                </a:cubicBezTo>
                <a:cubicBezTo>
                  <a:pt x="46156" y="3031"/>
                  <a:pt x="46260" y="2953"/>
                  <a:pt x="46269" y="2827"/>
                </a:cubicBezTo>
                <a:cubicBezTo>
                  <a:pt x="46255" y="2719"/>
                  <a:pt x="46173" y="2624"/>
                  <a:pt x="46065" y="2610"/>
                </a:cubicBezTo>
                <a:cubicBezTo>
                  <a:pt x="46059" y="2610"/>
                  <a:pt x="46054" y="2609"/>
                  <a:pt x="46049" y="2609"/>
                </a:cubicBezTo>
                <a:close/>
                <a:moveTo>
                  <a:pt x="57822" y="2542"/>
                </a:moveTo>
                <a:cubicBezTo>
                  <a:pt x="57455" y="2542"/>
                  <a:pt x="57455" y="3099"/>
                  <a:pt x="57822" y="3099"/>
                </a:cubicBezTo>
                <a:cubicBezTo>
                  <a:pt x="58189" y="3099"/>
                  <a:pt x="58189" y="2542"/>
                  <a:pt x="57822" y="2542"/>
                </a:cubicBezTo>
                <a:close/>
                <a:moveTo>
                  <a:pt x="55063" y="2583"/>
                </a:moveTo>
                <a:cubicBezTo>
                  <a:pt x="54900" y="2583"/>
                  <a:pt x="54777" y="2719"/>
                  <a:pt x="54764" y="2868"/>
                </a:cubicBezTo>
                <a:cubicBezTo>
                  <a:pt x="54754" y="3056"/>
                  <a:pt x="54907" y="3179"/>
                  <a:pt x="55065" y="3179"/>
                </a:cubicBezTo>
                <a:cubicBezTo>
                  <a:pt x="55136" y="3179"/>
                  <a:pt x="55208" y="3154"/>
                  <a:pt x="55267" y="3099"/>
                </a:cubicBezTo>
                <a:cubicBezTo>
                  <a:pt x="55457" y="2909"/>
                  <a:pt x="55335" y="2583"/>
                  <a:pt x="55063" y="2583"/>
                </a:cubicBezTo>
                <a:close/>
                <a:moveTo>
                  <a:pt x="52344" y="2637"/>
                </a:moveTo>
                <a:cubicBezTo>
                  <a:pt x="52181" y="2651"/>
                  <a:pt x="52059" y="2773"/>
                  <a:pt x="52045" y="2936"/>
                </a:cubicBezTo>
                <a:cubicBezTo>
                  <a:pt x="52045" y="3124"/>
                  <a:pt x="52200" y="3253"/>
                  <a:pt x="52359" y="3253"/>
                </a:cubicBezTo>
                <a:cubicBezTo>
                  <a:pt x="52430" y="3253"/>
                  <a:pt x="52503" y="3226"/>
                  <a:pt x="52562" y="3167"/>
                </a:cubicBezTo>
                <a:cubicBezTo>
                  <a:pt x="52752" y="2977"/>
                  <a:pt x="52616" y="2637"/>
                  <a:pt x="52344" y="2637"/>
                </a:cubicBezTo>
                <a:close/>
                <a:moveTo>
                  <a:pt x="49626" y="2719"/>
                </a:moveTo>
                <a:cubicBezTo>
                  <a:pt x="49465" y="2719"/>
                  <a:pt x="49344" y="2838"/>
                  <a:pt x="49340" y="2997"/>
                </a:cubicBezTo>
                <a:lnTo>
                  <a:pt x="49340" y="2997"/>
                </a:lnTo>
                <a:cubicBezTo>
                  <a:pt x="49340" y="2995"/>
                  <a:pt x="49340" y="2993"/>
                  <a:pt x="49340" y="2991"/>
                </a:cubicBezTo>
                <a:lnTo>
                  <a:pt x="49340" y="3004"/>
                </a:lnTo>
                <a:cubicBezTo>
                  <a:pt x="49340" y="3002"/>
                  <a:pt x="49340" y="3000"/>
                  <a:pt x="49340" y="2997"/>
                </a:cubicBezTo>
                <a:lnTo>
                  <a:pt x="49340" y="2997"/>
                </a:lnTo>
                <a:cubicBezTo>
                  <a:pt x="49344" y="3171"/>
                  <a:pt x="49484" y="3288"/>
                  <a:pt x="49632" y="3288"/>
                </a:cubicBezTo>
                <a:cubicBezTo>
                  <a:pt x="49700" y="3288"/>
                  <a:pt x="49770" y="3263"/>
                  <a:pt x="49830" y="3208"/>
                </a:cubicBezTo>
                <a:cubicBezTo>
                  <a:pt x="50006" y="3031"/>
                  <a:pt x="49884" y="2719"/>
                  <a:pt x="49626" y="2719"/>
                </a:cubicBezTo>
                <a:close/>
                <a:moveTo>
                  <a:pt x="46867" y="2827"/>
                </a:moveTo>
                <a:cubicBezTo>
                  <a:pt x="46554" y="2827"/>
                  <a:pt x="46558" y="3303"/>
                  <a:pt x="46867" y="3303"/>
                </a:cubicBezTo>
                <a:cubicBezTo>
                  <a:pt x="46871" y="3303"/>
                  <a:pt x="46875" y="3303"/>
                  <a:pt x="46879" y="3303"/>
                </a:cubicBezTo>
                <a:cubicBezTo>
                  <a:pt x="47180" y="3303"/>
                  <a:pt x="47189" y="2827"/>
                  <a:pt x="46880" y="2827"/>
                </a:cubicBezTo>
                <a:cubicBezTo>
                  <a:pt x="46876" y="2827"/>
                  <a:pt x="46871" y="2827"/>
                  <a:pt x="46867" y="2827"/>
                </a:cubicBezTo>
                <a:close/>
                <a:moveTo>
                  <a:pt x="44135" y="2989"/>
                </a:moveTo>
                <a:cubicBezTo>
                  <a:pt x="44042" y="2989"/>
                  <a:pt x="43985" y="3055"/>
                  <a:pt x="43985" y="3167"/>
                </a:cubicBezTo>
                <a:cubicBezTo>
                  <a:pt x="43985" y="3276"/>
                  <a:pt x="44053" y="3330"/>
                  <a:pt x="44148" y="3330"/>
                </a:cubicBezTo>
                <a:cubicBezTo>
                  <a:pt x="44243" y="3317"/>
                  <a:pt x="44284" y="3249"/>
                  <a:pt x="44352" y="3208"/>
                </a:cubicBezTo>
                <a:lnTo>
                  <a:pt x="44338" y="3127"/>
                </a:lnTo>
                <a:cubicBezTo>
                  <a:pt x="44284" y="3086"/>
                  <a:pt x="44230" y="3004"/>
                  <a:pt x="44162" y="2991"/>
                </a:cubicBezTo>
                <a:cubicBezTo>
                  <a:pt x="44153" y="2989"/>
                  <a:pt x="44144" y="2989"/>
                  <a:pt x="44135" y="2989"/>
                </a:cubicBezTo>
                <a:close/>
                <a:moveTo>
                  <a:pt x="58651" y="2787"/>
                </a:moveTo>
                <a:cubicBezTo>
                  <a:pt x="58488" y="2787"/>
                  <a:pt x="58366" y="2909"/>
                  <a:pt x="58366" y="3059"/>
                </a:cubicBezTo>
                <a:lnTo>
                  <a:pt x="58379" y="3059"/>
                </a:lnTo>
                <a:cubicBezTo>
                  <a:pt x="58370" y="3226"/>
                  <a:pt x="58507" y="3343"/>
                  <a:pt x="58652" y="3343"/>
                </a:cubicBezTo>
                <a:cubicBezTo>
                  <a:pt x="58718" y="3343"/>
                  <a:pt x="58786" y="3318"/>
                  <a:pt x="58841" y="3262"/>
                </a:cubicBezTo>
                <a:cubicBezTo>
                  <a:pt x="59018" y="3086"/>
                  <a:pt x="58896" y="2787"/>
                  <a:pt x="58651" y="2787"/>
                </a:cubicBezTo>
                <a:close/>
                <a:moveTo>
                  <a:pt x="55892" y="2827"/>
                </a:moveTo>
                <a:cubicBezTo>
                  <a:pt x="55729" y="2827"/>
                  <a:pt x="55593" y="2950"/>
                  <a:pt x="55579" y="3113"/>
                </a:cubicBezTo>
                <a:cubicBezTo>
                  <a:pt x="55570" y="3304"/>
                  <a:pt x="55727" y="3434"/>
                  <a:pt x="55893" y="3434"/>
                </a:cubicBezTo>
                <a:cubicBezTo>
                  <a:pt x="55963" y="3434"/>
                  <a:pt x="56035" y="3410"/>
                  <a:pt x="56096" y="3358"/>
                </a:cubicBezTo>
                <a:cubicBezTo>
                  <a:pt x="56300" y="3167"/>
                  <a:pt x="56164" y="2827"/>
                  <a:pt x="55892" y="2827"/>
                </a:cubicBezTo>
                <a:close/>
                <a:moveTo>
                  <a:pt x="53173" y="2882"/>
                </a:moveTo>
                <a:cubicBezTo>
                  <a:pt x="52902" y="2882"/>
                  <a:pt x="52766" y="3208"/>
                  <a:pt x="52956" y="3412"/>
                </a:cubicBezTo>
                <a:cubicBezTo>
                  <a:pt x="53017" y="3473"/>
                  <a:pt x="53093" y="3500"/>
                  <a:pt x="53168" y="3500"/>
                </a:cubicBezTo>
                <a:cubicBezTo>
                  <a:pt x="53329" y="3500"/>
                  <a:pt x="53486" y="3375"/>
                  <a:pt x="53486" y="3181"/>
                </a:cubicBezTo>
                <a:cubicBezTo>
                  <a:pt x="53486" y="3018"/>
                  <a:pt x="53350" y="2882"/>
                  <a:pt x="53173" y="2882"/>
                </a:cubicBezTo>
                <a:close/>
                <a:moveTo>
                  <a:pt x="42218" y="3330"/>
                </a:moveTo>
                <a:cubicBezTo>
                  <a:pt x="42177" y="3398"/>
                  <a:pt x="42136" y="3439"/>
                  <a:pt x="42136" y="3466"/>
                </a:cubicBezTo>
                <a:cubicBezTo>
                  <a:pt x="42136" y="3507"/>
                  <a:pt x="42191" y="3548"/>
                  <a:pt x="42232" y="3548"/>
                </a:cubicBezTo>
                <a:cubicBezTo>
                  <a:pt x="42259" y="3548"/>
                  <a:pt x="42313" y="3494"/>
                  <a:pt x="42313" y="3466"/>
                </a:cubicBezTo>
                <a:cubicBezTo>
                  <a:pt x="42313" y="3426"/>
                  <a:pt x="42272" y="3385"/>
                  <a:pt x="42218" y="3330"/>
                </a:cubicBezTo>
                <a:close/>
                <a:moveTo>
                  <a:pt x="50441" y="2963"/>
                </a:moveTo>
                <a:cubicBezTo>
                  <a:pt x="50278" y="2977"/>
                  <a:pt x="50142" y="3099"/>
                  <a:pt x="50142" y="3276"/>
                </a:cubicBezTo>
                <a:cubicBezTo>
                  <a:pt x="50142" y="3460"/>
                  <a:pt x="50292" y="3582"/>
                  <a:pt x="50452" y="3582"/>
                </a:cubicBezTo>
                <a:cubicBezTo>
                  <a:pt x="50528" y="3582"/>
                  <a:pt x="50607" y="3555"/>
                  <a:pt x="50672" y="3494"/>
                </a:cubicBezTo>
                <a:cubicBezTo>
                  <a:pt x="50863" y="3290"/>
                  <a:pt x="50727" y="2963"/>
                  <a:pt x="50441" y="2963"/>
                </a:cubicBezTo>
                <a:close/>
                <a:moveTo>
                  <a:pt x="59467" y="3031"/>
                </a:moveTo>
                <a:cubicBezTo>
                  <a:pt x="59222" y="3031"/>
                  <a:pt x="59100" y="3330"/>
                  <a:pt x="59276" y="3507"/>
                </a:cubicBezTo>
                <a:cubicBezTo>
                  <a:pt x="59334" y="3565"/>
                  <a:pt x="59405" y="3591"/>
                  <a:pt x="59474" y="3591"/>
                </a:cubicBezTo>
                <a:cubicBezTo>
                  <a:pt x="59617" y="3591"/>
                  <a:pt x="59752" y="3481"/>
                  <a:pt x="59752" y="3317"/>
                </a:cubicBezTo>
                <a:cubicBezTo>
                  <a:pt x="59752" y="3154"/>
                  <a:pt x="59630" y="3031"/>
                  <a:pt x="59467" y="3031"/>
                </a:cubicBezTo>
                <a:close/>
                <a:moveTo>
                  <a:pt x="47693" y="3072"/>
                </a:moveTo>
                <a:cubicBezTo>
                  <a:pt x="47472" y="3072"/>
                  <a:pt x="47346" y="3348"/>
                  <a:pt x="47505" y="3521"/>
                </a:cubicBezTo>
                <a:cubicBezTo>
                  <a:pt x="47561" y="3581"/>
                  <a:pt x="47632" y="3608"/>
                  <a:pt x="47701" y="3608"/>
                </a:cubicBezTo>
                <a:cubicBezTo>
                  <a:pt x="47832" y="3608"/>
                  <a:pt x="47959" y="3509"/>
                  <a:pt x="47968" y="3358"/>
                </a:cubicBezTo>
                <a:cubicBezTo>
                  <a:pt x="47968" y="3208"/>
                  <a:pt x="47859" y="3086"/>
                  <a:pt x="47709" y="3072"/>
                </a:cubicBezTo>
                <a:cubicBezTo>
                  <a:pt x="47704" y="3072"/>
                  <a:pt x="47699" y="3072"/>
                  <a:pt x="47693" y="3072"/>
                </a:cubicBezTo>
                <a:close/>
                <a:moveTo>
                  <a:pt x="44977" y="3194"/>
                </a:moveTo>
                <a:cubicBezTo>
                  <a:pt x="44801" y="3194"/>
                  <a:pt x="44692" y="3412"/>
                  <a:pt x="44828" y="3548"/>
                </a:cubicBezTo>
                <a:cubicBezTo>
                  <a:pt x="44868" y="3593"/>
                  <a:pt x="44920" y="3612"/>
                  <a:pt x="44972" y="3612"/>
                </a:cubicBezTo>
                <a:cubicBezTo>
                  <a:pt x="45077" y="3612"/>
                  <a:pt x="45181" y="3530"/>
                  <a:pt x="45181" y="3412"/>
                </a:cubicBezTo>
                <a:cubicBezTo>
                  <a:pt x="45181" y="3290"/>
                  <a:pt x="45100" y="3194"/>
                  <a:pt x="44977" y="3194"/>
                </a:cubicBezTo>
                <a:close/>
                <a:moveTo>
                  <a:pt x="56718" y="3058"/>
                </a:moveTo>
                <a:cubicBezTo>
                  <a:pt x="56457" y="3058"/>
                  <a:pt x="56317" y="3375"/>
                  <a:pt x="56503" y="3575"/>
                </a:cubicBezTo>
                <a:cubicBezTo>
                  <a:pt x="56564" y="3645"/>
                  <a:pt x="56643" y="3676"/>
                  <a:pt x="56722" y="3676"/>
                </a:cubicBezTo>
                <a:cubicBezTo>
                  <a:pt x="56874" y="3676"/>
                  <a:pt x="57025" y="3559"/>
                  <a:pt x="57034" y="3371"/>
                </a:cubicBezTo>
                <a:cubicBezTo>
                  <a:pt x="57034" y="3208"/>
                  <a:pt x="56898" y="3072"/>
                  <a:pt x="56735" y="3072"/>
                </a:cubicBezTo>
                <a:lnTo>
                  <a:pt x="56735" y="3059"/>
                </a:lnTo>
                <a:cubicBezTo>
                  <a:pt x="56729" y="3058"/>
                  <a:pt x="56724" y="3058"/>
                  <a:pt x="56718" y="3058"/>
                </a:cubicBezTo>
                <a:close/>
                <a:moveTo>
                  <a:pt x="53993" y="3141"/>
                </a:moveTo>
                <a:cubicBezTo>
                  <a:pt x="53916" y="3141"/>
                  <a:pt x="53837" y="3170"/>
                  <a:pt x="53771" y="3235"/>
                </a:cubicBezTo>
                <a:cubicBezTo>
                  <a:pt x="53568" y="3439"/>
                  <a:pt x="53703" y="3779"/>
                  <a:pt x="53989" y="3779"/>
                </a:cubicBezTo>
                <a:cubicBezTo>
                  <a:pt x="53996" y="3780"/>
                  <a:pt x="54004" y="3780"/>
                  <a:pt x="54011" y="3780"/>
                </a:cubicBezTo>
                <a:cubicBezTo>
                  <a:pt x="54178" y="3780"/>
                  <a:pt x="54315" y="3636"/>
                  <a:pt x="54315" y="3466"/>
                </a:cubicBezTo>
                <a:cubicBezTo>
                  <a:pt x="54315" y="3272"/>
                  <a:pt x="54158" y="3141"/>
                  <a:pt x="53993" y="3141"/>
                </a:cubicBezTo>
                <a:close/>
                <a:moveTo>
                  <a:pt x="60296" y="3276"/>
                </a:moveTo>
                <a:cubicBezTo>
                  <a:pt x="59929" y="3276"/>
                  <a:pt x="59933" y="3820"/>
                  <a:pt x="60309" y="3833"/>
                </a:cubicBezTo>
                <a:cubicBezTo>
                  <a:pt x="60676" y="3833"/>
                  <a:pt x="60676" y="3276"/>
                  <a:pt x="60309" y="3276"/>
                </a:cubicBezTo>
                <a:cubicBezTo>
                  <a:pt x="60305" y="3276"/>
                  <a:pt x="60300" y="3276"/>
                  <a:pt x="60296" y="3276"/>
                </a:cubicBezTo>
                <a:close/>
                <a:moveTo>
                  <a:pt x="51269" y="3205"/>
                </a:moveTo>
                <a:cubicBezTo>
                  <a:pt x="51193" y="3205"/>
                  <a:pt x="51116" y="3231"/>
                  <a:pt x="51053" y="3290"/>
                </a:cubicBezTo>
                <a:cubicBezTo>
                  <a:pt x="50849" y="3494"/>
                  <a:pt x="50985" y="3833"/>
                  <a:pt x="51270" y="3847"/>
                </a:cubicBezTo>
                <a:cubicBezTo>
                  <a:pt x="51447" y="3847"/>
                  <a:pt x="51597" y="3711"/>
                  <a:pt x="51597" y="3534"/>
                </a:cubicBezTo>
                <a:cubicBezTo>
                  <a:pt x="51606" y="3337"/>
                  <a:pt x="51440" y="3205"/>
                  <a:pt x="51269" y="3205"/>
                </a:cubicBezTo>
                <a:close/>
                <a:moveTo>
                  <a:pt x="48529" y="3298"/>
                </a:moveTo>
                <a:cubicBezTo>
                  <a:pt x="48455" y="3298"/>
                  <a:pt x="48380" y="3325"/>
                  <a:pt x="48321" y="3385"/>
                </a:cubicBezTo>
                <a:cubicBezTo>
                  <a:pt x="48144" y="3575"/>
                  <a:pt x="48280" y="3874"/>
                  <a:pt x="48538" y="3874"/>
                </a:cubicBezTo>
                <a:cubicBezTo>
                  <a:pt x="48688" y="3874"/>
                  <a:pt x="48824" y="3738"/>
                  <a:pt x="48824" y="3575"/>
                </a:cubicBezTo>
                <a:cubicBezTo>
                  <a:pt x="48815" y="3404"/>
                  <a:pt x="48674" y="3298"/>
                  <a:pt x="48529" y="3298"/>
                </a:cubicBezTo>
                <a:close/>
                <a:moveTo>
                  <a:pt x="45806" y="3412"/>
                </a:moveTo>
                <a:cubicBezTo>
                  <a:pt x="45684" y="3412"/>
                  <a:pt x="45575" y="3507"/>
                  <a:pt x="45562" y="3629"/>
                </a:cubicBezTo>
                <a:cubicBezTo>
                  <a:pt x="45541" y="3806"/>
                  <a:pt x="45674" y="3898"/>
                  <a:pt x="45804" y="3898"/>
                </a:cubicBezTo>
                <a:cubicBezTo>
                  <a:pt x="45925" y="3898"/>
                  <a:pt x="46044" y="3820"/>
                  <a:pt x="46037" y="3657"/>
                </a:cubicBezTo>
                <a:cubicBezTo>
                  <a:pt x="46037" y="3521"/>
                  <a:pt x="45942" y="3426"/>
                  <a:pt x="45806" y="3412"/>
                </a:cubicBezTo>
                <a:close/>
                <a:moveTo>
                  <a:pt x="43010" y="3597"/>
                </a:moveTo>
                <a:cubicBezTo>
                  <a:pt x="42932" y="3597"/>
                  <a:pt x="42874" y="3669"/>
                  <a:pt x="42898" y="3752"/>
                </a:cubicBezTo>
                <a:cubicBezTo>
                  <a:pt x="42911" y="3820"/>
                  <a:pt x="42979" y="3874"/>
                  <a:pt x="43020" y="3915"/>
                </a:cubicBezTo>
                <a:lnTo>
                  <a:pt x="43088" y="3928"/>
                </a:lnTo>
                <a:cubicBezTo>
                  <a:pt x="43129" y="3860"/>
                  <a:pt x="43197" y="3793"/>
                  <a:pt x="43197" y="3738"/>
                </a:cubicBezTo>
                <a:cubicBezTo>
                  <a:pt x="43169" y="3670"/>
                  <a:pt x="43115" y="3616"/>
                  <a:pt x="43047" y="3602"/>
                </a:cubicBezTo>
                <a:cubicBezTo>
                  <a:pt x="43035" y="3599"/>
                  <a:pt x="43022" y="3597"/>
                  <a:pt x="43010" y="3597"/>
                </a:cubicBezTo>
                <a:close/>
                <a:moveTo>
                  <a:pt x="57579" y="3334"/>
                </a:moveTo>
                <a:cubicBezTo>
                  <a:pt x="57429" y="3334"/>
                  <a:pt x="57282" y="3441"/>
                  <a:pt x="57265" y="3616"/>
                </a:cubicBezTo>
                <a:cubicBezTo>
                  <a:pt x="57251" y="3793"/>
                  <a:pt x="57387" y="3942"/>
                  <a:pt x="57550" y="3956"/>
                </a:cubicBezTo>
                <a:cubicBezTo>
                  <a:pt x="57556" y="3956"/>
                  <a:pt x="57562" y="3956"/>
                  <a:pt x="57567" y="3956"/>
                </a:cubicBezTo>
                <a:cubicBezTo>
                  <a:pt x="57841" y="3956"/>
                  <a:pt x="57981" y="3639"/>
                  <a:pt x="57808" y="3439"/>
                </a:cubicBezTo>
                <a:cubicBezTo>
                  <a:pt x="57745" y="3366"/>
                  <a:pt x="57662" y="3334"/>
                  <a:pt x="57579" y="3334"/>
                </a:cubicBezTo>
                <a:close/>
                <a:moveTo>
                  <a:pt x="54809" y="3384"/>
                </a:moveTo>
                <a:cubicBezTo>
                  <a:pt x="54642" y="3384"/>
                  <a:pt x="54505" y="3528"/>
                  <a:pt x="54492" y="3697"/>
                </a:cubicBezTo>
                <a:cubicBezTo>
                  <a:pt x="54492" y="3901"/>
                  <a:pt x="54656" y="4036"/>
                  <a:pt x="54826" y="4036"/>
                </a:cubicBezTo>
                <a:cubicBezTo>
                  <a:pt x="54905" y="4036"/>
                  <a:pt x="54984" y="4007"/>
                  <a:pt x="55049" y="3942"/>
                </a:cubicBezTo>
                <a:cubicBezTo>
                  <a:pt x="55267" y="3752"/>
                  <a:pt x="55131" y="3385"/>
                  <a:pt x="54832" y="3385"/>
                </a:cubicBezTo>
                <a:cubicBezTo>
                  <a:pt x="54824" y="3384"/>
                  <a:pt x="54817" y="3384"/>
                  <a:pt x="54809" y="3384"/>
                </a:cubicBezTo>
                <a:close/>
                <a:moveTo>
                  <a:pt x="61030" y="3561"/>
                </a:moveTo>
                <a:cubicBezTo>
                  <a:pt x="60907" y="3602"/>
                  <a:pt x="60839" y="3711"/>
                  <a:pt x="60839" y="3833"/>
                </a:cubicBezTo>
                <a:cubicBezTo>
                  <a:pt x="60839" y="3956"/>
                  <a:pt x="60921" y="4064"/>
                  <a:pt x="61030" y="4092"/>
                </a:cubicBezTo>
                <a:lnTo>
                  <a:pt x="61030" y="3561"/>
                </a:lnTo>
                <a:close/>
                <a:moveTo>
                  <a:pt x="52060" y="3433"/>
                </a:moveTo>
                <a:cubicBezTo>
                  <a:pt x="51737" y="3433"/>
                  <a:pt x="51737" y="4111"/>
                  <a:pt x="52060" y="4111"/>
                </a:cubicBezTo>
                <a:cubicBezTo>
                  <a:pt x="52077" y="4111"/>
                  <a:pt x="52095" y="4109"/>
                  <a:pt x="52113" y="4105"/>
                </a:cubicBezTo>
                <a:cubicBezTo>
                  <a:pt x="52467" y="4037"/>
                  <a:pt x="52467" y="3507"/>
                  <a:pt x="52113" y="3439"/>
                </a:cubicBezTo>
                <a:cubicBezTo>
                  <a:pt x="52095" y="3435"/>
                  <a:pt x="52077" y="3433"/>
                  <a:pt x="52060" y="3433"/>
                </a:cubicBezTo>
                <a:close/>
                <a:moveTo>
                  <a:pt x="49354" y="3521"/>
                </a:moveTo>
                <a:cubicBezTo>
                  <a:pt x="49069" y="3521"/>
                  <a:pt x="48933" y="3847"/>
                  <a:pt x="49123" y="4051"/>
                </a:cubicBezTo>
                <a:cubicBezTo>
                  <a:pt x="49189" y="4112"/>
                  <a:pt x="49267" y="4139"/>
                  <a:pt x="49343" y="4139"/>
                </a:cubicBezTo>
                <a:cubicBezTo>
                  <a:pt x="49503" y="4139"/>
                  <a:pt x="49653" y="4018"/>
                  <a:pt x="49653" y="3833"/>
                </a:cubicBezTo>
                <a:cubicBezTo>
                  <a:pt x="49667" y="3657"/>
                  <a:pt x="49517" y="3521"/>
                  <a:pt x="49354" y="3521"/>
                </a:cubicBezTo>
                <a:close/>
                <a:moveTo>
                  <a:pt x="43876" y="3779"/>
                </a:moveTo>
                <a:cubicBezTo>
                  <a:pt x="43768" y="3779"/>
                  <a:pt x="43672" y="3874"/>
                  <a:pt x="43672" y="3983"/>
                </a:cubicBezTo>
                <a:cubicBezTo>
                  <a:pt x="43672" y="4092"/>
                  <a:pt x="43768" y="4187"/>
                  <a:pt x="43876" y="4187"/>
                </a:cubicBezTo>
                <a:cubicBezTo>
                  <a:pt x="43985" y="4187"/>
                  <a:pt x="44080" y="4092"/>
                  <a:pt x="44080" y="3983"/>
                </a:cubicBezTo>
                <a:cubicBezTo>
                  <a:pt x="44080" y="3874"/>
                  <a:pt x="43985" y="3779"/>
                  <a:pt x="43876" y="3779"/>
                </a:cubicBezTo>
                <a:close/>
                <a:moveTo>
                  <a:pt x="46622" y="3657"/>
                </a:moveTo>
                <a:cubicBezTo>
                  <a:pt x="46486" y="3657"/>
                  <a:pt x="46364" y="3779"/>
                  <a:pt x="46364" y="3915"/>
                </a:cubicBezTo>
                <a:cubicBezTo>
                  <a:pt x="46364" y="4083"/>
                  <a:pt x="46498" y="4193"/>
                  <a:pt x="46635" y="4193"/>
                </a:cubicBezTo>
                <a:cubicBezTo>
                  <a:pt x="46698" y="4193"/>
                  <a:pt x="46761" y="4170"/>
                  <a:pt x="46812" y="4119"/>
                </a:cubicBezTo>
                <a:cubicBezTo>
                  <a:pt x="46975" y="3942"/>
                  <a:pt x="46867" y="3657"/>
                  <a:pt x="46622" y="3657"/>
                </a:cubicBezTo>
                <a:close/>
                <a:moveTo>
                  <a:pt x="58406" y="3575"/>
                </a:moveTo>
                <a:cubicBezTo>
                  <a:pt x="58230" y="3575"/>
                  <a:pt x="58094" y="3711"/>
                  <a:pt x="58094" y="3888"/>
                </a:cubicBezTo>
                <a:cubicBezTo>
                  <a:pt x="58094" y="4079"/>
                  <a:pt x="58240" y="4203"/>
                  <a:pt x="58398" y="4203"/>
                </a:cubicBezTo>
                <a:cubicBezTo>
                  <a:pt x="58476" y="4203"/>
                  <a:pt x="58556" y="4173"/>
                  <a:pt x="58624" y="4105"/>
                </a:cubicBezTo>
                <a:cubicBezTo>
                  <a:pt x="58814" y="3915"/>
                  <a:pt x="58678" y="3575"/>
                  <a:pt x="58406" y="3575"/>
                </a:cubicBezTo>
                <a:close/>
                <a:moveTo>
                  <a:pt x="55646" y="3612"/>
                </a:moveTo>
                <a:cubicBezTo>
                  <a:pt x="55562" y="3612"/>
                  <a:pt x="55476" y="3642"/>
                  <a:pt x="55403" y="3711"/>
                </a:cubicBezTo>
                <a:cubicBezTo>
                  <a:pt x="55185" y="3928"/>
                  <a:pt x="55335" y="4295"/>
                  <a:pt x="55647" y="4295"/>
                </a:cubicBezTo>
                <a:cubicBezTo>
                  <a:pt x="55837" y="4295"/>
                  <a:pt x="55987" y="4146"/>
                  <a:pt x="55987" y="3956"/>
                </a:cubicBezTo>
                <a:lnTo>
                  <a:pt x="55987" y="3969"/>
                </a:lnTo>
                <a:cubicBezTo>
                  <a:pt x="55996" y="3755"/>
                  <a:pt x="55828" y="3612"/>
                  <a:pt x="55646" y="3612"/>
                </a:cubicBezTo>
                <a:close/>
                <a:moveTo>
                  <a:pt x="52929" y="3684"/>
                </a:moveTo>
                <a:cubicBezTo>
                  <a:pt x="52738" y="3684"/>
                  <a:pt x="52603" y="3820"/>
                  <a:pt x="52589" y="4010"/>
                </a:cubicBezTo>
                <a:cubicBezTo>
                  <a:pt x="52580" y="4224"/>
                  <a:pt x="52748" y="4368"/>
                  <a:pt x="52926" y="4368"/>
                </a:cubicBezTo>
                <a:cubicBezTo>
                  <a:pt x="53007" y="4368"/>
                  <a:pt x="53091" y="4337"/>
                  <a:pt x="53160" y="4268"/>
                </a:cubicBezTo>
                <a:cubicBezTo>
                  <a:pt x="53377" y="4051"/>
                  <a:pt x="53228" y="3684"/>
                  <a:pt x="52929" y="3684"/>
                </a:cubicBezTo>
                <a:close/>
                <a:moveTo>
                  <a:pt x="59211" y="3819"/>
                </a:moveTo>
                <a:cubicBezTo>
                  <a:pt x="59047" y="3819"/>
                  <a:pt x="58922" y="3950"/>
                  <a:pt x="58909" y="4119"/>
                </a:cubicBezTo>
                <a:cubicBezTo>
                  <a:pt x="58909" y="4313"/>
                  <a:pt x="59060" y="4444"/>
                  <a:pt x="59221" y="4444"/>
                </a:cubicBezTo>
                <a:cubicBezTo>
                  <a:pt x="59296" y="4444"/>
                  <a:pt x="59374" y="4415"/>
                  <a:pt x="59439" y="4350"/>
                </a:cubicBezTo>
                <a:cubicBezTo>
                  <a:pt x="59643" y="4160"/>
                  <a:pt x="59507" y="3820"/>
                  <a:pt x="59236" y="3820"/>
                </a:cubicBezTo>
                <a:cubicBezTo>
                  <a:pt x="59227" y="3819"/>
                  <a:pt x="59219" y="3819"/>
                  <a:pt x="59211" y="3819"/>
                </a:cubicBezTo>
                <a:close/>
                <a:moveTo>
                  <a:pt x="50178" y="3781"/>
                </a:moveTo>
                <a:cubicBezTo>
                  <a:pt x="50094" y="3781"/>
                  <a:pt x="50007" y="3814"/>
                  <a:pt x="49938" y="3888"/>
                </a:cubicBezTo>
                <a:cubicBezTo>
                  <a:pt x="49735" y="4092"/>
                  <a:pt x="49884" y="4445"/>
                  <a:pt x="50183" y="4445"/>
                </a:cubicBezTo>
                <a:cubicBezTo>
                  <a:pt x="50360" y="4445"/>
                  <a:pt x="50509" y="4295"/>
                  <a:pt x="50509" y="4105"/>
                </a:cubicBezTo>
                <a:cubicBezTo>
                  <a:pt x="50500" y="3907"/>
                  <a:pt x="50343" y="3781"/>
                  <a:pt x="50178" y="3781"/>
                </a:cubicBezTo>
                <a:close/>
                <a:moveTo>
                  <a:pt x="44733" y="3996"/>
                </a:moveTo>
                <a:cubicBezTo>
                  <a:pt x="44420" y="3996"/>
                  <a:pt x="44420" y="4459"/>
                  <a:pt x="44733" y="4459"/>
                </a:cubicBezTo>
                <a:cubicBezTo>
                  <a:pt x="45032" y="4459"/>
                  <a:pt x="45032" y="3996"/>
                  <a:pt x="44733" y="3996"/>
                </a:cubicBezTo>
                <a:close/>
                <a:moveTo>
                  <a:pt x="47455" y="3883"/>
                </a:moveTo>
                <a:cubicBezTo>
                  <a:pt x="47381" y="3883"/>
                  <a:pt x="47307" y="3910"/>
                  <a:pt x="47247" y="3969"/>
                </a:cubicBezTo>
                <a:cubicBezTo>
                  <a:pt x="47070" y="4160"/>
                  <a:pt x="47206" y="4459"/>
                  <a:pt x="47465" y="4459"/>
                </a:cubicBezTo>
                <a:cubicBezTo>
                  <a:pt x="47628" y="4459"/>
                  <a:pt x="47750" y="4323"/>
                  <a:pt x="47736" y="4160"/>
                </a:cubicBezTo>
                <a:lnTo>
                  <a:pt x="47750" y="4160"/>
                </a:lnTo>
                <a:cubicBezTo>
                  <a:pt x="47741" y="3988"/>
                  <a:pt x="47600" y="3883"/>
                  <a:pt x="47455" y="3883"/>
                </a:cubicBezTo>
                <a:close/>
                <a:moveTo>
                  <a:pt x="42001" y="4160"/>
                </a:moveTo>
                <a:cubicBezTo>
                  <a:pt x="41946" y="4200"/>
                  <a:pt x="41865" y="4241"/>
                  <a:pt x="41851" y="4295"/>
                </a:cubicBezTo>
                <a:cubicBezTo>
                  <a:pt x="41837" y="4350"/>
                  <a:pt x="41905" y="4404"/>
                  <a:pt x="41973" y="4486"/>
                </a:cubicBezTo>
                <a:cubicBezTo>
                  <a:pt x="42038" y="4408"/>
                  <a:pt x="42104" y="4354"/>
                  <a:pt x="42109" y="4302"/>
                </a:cubicBezTo>
                <a:lnTo>
                  <a:pt x="42109" y="4302"/>
                </a:lnTo>
                <a:cubicBezTo>
                  <a:pt x="42109" y="4305"/>
                  <a:pt x="42109" y="4307"/>
                  <a:pt x="42109" y="4309"/>
                </a:cubicBezTo>
                <a:lnTo>
                  <a:pt x="42109" y="4295"/>
                </a:lnTo>
                <a:cubicBezTo>
                  <a:pt x="42109" y="4298"/>
                  <a:pt x="42109" y="4300"/>
                  <a:pt x="42109" y="4302"/>
                </a:cubicBezTo>
                <a:lnTo>
                  <a:pt x="42109" y="4302"/>
                </a:lnTo>
                <a:cubicBezTo>
                  <a:pt x="42104" y="4250"/>
                  <a:pt x="42040" y="4199"/>
                  <a:pt x="42001" y="4160"/>
                </a:cubicBezTo>
                <a:close/>
                <a:moveTo>
                  <a:pt x="56476" y="3860"/>
                </a:moveTo>
                <a:cubicBezTo>
                  <a:pt x="56028" y="3860"/>
                  <a:pt x="56014" y="4540"/>
                  <a:pt x="56476" y="4540"/>
                </a:cubicBezTo>
                <a:cubicBezTo>
                  <a:pt x="56925" y="4540"/>
                  <a:pt x="56938" y="3860"/>
                  <a:pt x="56476" y="3860"/>
                </a:cubicBezTo>
                <a:close/>
                <a:moveTo>
                  <a:pt x="53744" y="3956"/>
                </a:moveTo>
                <a:cubicBezTo>
                  <a:pt x="53445" y="3956"/>
                  <a:pt x="53296" y="4309"/>
                  <a:pt x="53500" y="4527"/>
                </a:cubicBezTo>
                <a:cubicBezTo>
                  <a:pt x="53571" y="4598"/>
                  <a:pt x="53658" y="4630"/>
                  <a:pt x="53744" y="4630"/>
                </a:cubicBezTo>
                <a:cubicBezTo>
                  <a:pt x="53918" y="4630"/>
                  <a:pt x="54084" y="4496"/>
                  <a:pt x="54084" y="4295"/>
                </a:cubicBezTo>
                <a:cubicBezTo>
                  <a:pt x="54084" y="4105"/>
                  <a:pt x="53935" y="3956"/>
                  <a:pt x="53744" y="3956"/>
                </a:cubicBezTo>
                <a:close/>
                <a:moveTo>
                  <a:pt x="51012" y="4010"/>
                </a:moveTo>
                <a:cubicBezTo>
                  <a:pt x="50700" y="4010"/>
                  <a:pt x="50550" y="4377"/>
                  <a:pt x="50768" y="4594"/>
                </a:cubicBezTo>
                <a:cubicBezTo>
                  <a:pt x="50837" y="4659"/>
                  <a:pt x="50921" y="4688"/>
                  <a:pt x="51003" y="4688"/>
                </a:cubicBezTo>
                <a:cubicBezTo>
                  <a:pt x="51181" y="4688"/>
                  <a:pt x="51352" y="4554"/>
                  <a:pt x="51352" y="4350"/>
                </a:cubicBezTo>
                <a:cubicBezTo>
                  <a:pt x="51352" y="4160"/>
                  <a:pt x="51189" y="4010"/>
                  <a:pt x="51012" y="4010"/>
                </a:cubicBezTo>
                <a:close/>
                <a:moveTo>
                  <a:pt x="60065" y="4064"/>
                </a:moveTo>
                <a:cubicBezTo>
                  <a:pt x="59779" y="4064"/>
                  <a:pt x="59630" y="4404"/>
                  <a:pt x="59834" y="4608"/>
                </a:cubicBezTo>
                <a:cubicBezTo>
                  <a:pt x="59894" y="4669"/>
                  <a:pt x="59970" y="4696"/>
                  <a:pt x="60046" y="4696"/>
                </a:cubicBezTo>
                <a:cubicBezTo>
                  <a:pt x="60206" y="4696"/>
                  <a:pt x="60364" y="4571"/>
                  <a:pt x="60364" y="4377"/>
                </a:cubicBezTo>
                <a:cubicBezTo>
                  <a:pt x="60364" y="4200"/>
                  <a:pt x="60228" y="4064"/>
                  <a:pt x="60065" y="4064"/>
                </a:cubicBezTo>
                <a:close/>
                <a:moveTo>
                  <a:pt x="48277" y="4105"/>
                </a:moveTo>
                <a:cubicBezTo>
                  <a:pt x="48002" y="4105"/>
                  <a:pt x="47863" y="4422"/>
                  <a:pt x="48049" y="4622"/>
                </a:cubicBezTo>
                <a:cubicBezTo>
                  <a:pt x="48113" y="4690"/>
                  <a:pt x="48193" y="4720"/>
                  <a:pt x="48272" y="4720"/>
                </a:cubicBezTo>
                <a:cubicBezTo>
                  <a:pt x="48430" y="4720"/>
                  <a:pt x="48584" y="4599"/>
                  <a:pt x="48593" y="4418"/>
                </a:cubicBezTo>
                <a:cubicBezTo>
                  <a:pt x="48593" y="4241"/>
                  <a:pt x="48457" y="4105"/>
                  <a:pt x="48294" y="4105"/>
                </a:cubicBezTo>
                <a:cubicBezTo>
                  <a:pt x="48288" y="4105"/>
                  <a:pt x="48282" y="4105"/>
                  <a:pt x="48277" y="4105"/>
                </a:cubicBezTo>
                <a:close/>
                <a:moveTo>
                  <a:pt x="45558" y="4217"/>
                </a:moveTo>
                <a:cubicBezTo>
                  <a:pt x="45492" y="4217"/>
                  <a:pt x="45425" y="4242"/>
                  <a:pt x="45371" y="4295"/>
                </a:cubicBezTo>
                <a:cubicBezTo>
                  <a:pt x="45208" y="4459"/>
                  <a:pt x="45331" y="4730"/>
                  <a:pt x="45562" y="4730"/>
                </a:cubicBezTo>
                <a:cubicBezTo>
                  <a:pt x="45698" y="4730"/>
                  <a:pt x="45806" y="4608"/>
                  <a:pt x="45806" y="4472"/>
                </a:cubicBezTo>
                <a:cubicBezTo>
                  <a:pt x="45815" y="4317"/>
                  <a:pt x="45690" y="4217"/>
                  <a:pt x="45558" y="4217"/>
                </a:cubicBezTo>
                <a:close/>
                <a:moveTo>
                  <a:pt x="42792" y="4376"/>
                </a:moveTo>
                <a:cubicBezTo>
                  <a:pt x="42696" y="4376"/>
                  <a:pt x="42625" y="4452"/>
                  <a:pt x="42612" y="4540"/>
                </a:cubicBezTo>
                <a:cubicBezTo>
                  <a:pt x="42626" y="4662"/>
                  <a:pt x="42680" y="4744"/>
                  <a:pt x="42789" y="4744"/>
                </a:cubicBezTo>
                <a:lnTo>
                  <a:pt x="42775" y="4744"/>
                </a:lnTo>
                <a:cubicBezTo>
                  <a:pt x="42783" y="4745"/>
                  <a:pt x="42791" y="4745"/>
                  <a:pt x="42799" y="4745"/>
                </a:cubicBezTo>
                <a:cubicBezTo>
                  <a:pt x="42898" y="4745"/>
                  <a:pt x="42979" y="4669"/>
                  <a:pt x="42979" y="4581"/>
                </a:cubicBezTo>
                <a:cubicBezTo>
                  <a:pt x="43005" y="4478"/>
                  <a:pt x="42934" y="4376"/>
                  <a:pt x="42834" y="4376"/>
                </a:cubicBezTo>
                <a:cubicBezTo>
                  <a:pt x="42828" y="4376"/>
                  <a:pt x="42822" y="4376"/>
                  <a:pt x="42816" y="4377"/>
                </a:cubicBezTo>
                <a:cubicBezTo>
                  <a:pt x="42808" y="4376"/>
                  <a:pt x="42800" y="4376"/>
                  <a:pt x="42792" y="4376"/>
                </a:cubicBezTo>
                <a:close/>
                <a:moveTo>
                  <a:pt x="57291" y="4138"/>
                </a:moveTo>
                <a:cubicBezTo>
                  <a:pt x="57206" y="4138"/>
                  <a:pt x="57119" y="4170"/>
                  <a:pt x="57047" y="4241"/>
                </a:cubicBezTo>
                <a:cubicBezTo>
                  <a:pt x="56843" y="4445"/>
                  <a:pt x="56993" y="4812"/>
                  <a:pt x="57292" y="4812"/>
                </a:cubicBezTo>
                <a:cubicBezTo>
                  <a:pt x="57299" y="4812"/>
                  <a:pt x="57307" y="4813"/>
                  <a:pt x="57314" y="4813"/>
                </a:cubicBezTo>
                <a:cubicBezTo>
                  <a:pt x="57495" y="4813"/>
                  <a:pt x="57645" y="4655"/>
                  <a:pt x="57645" y="4472"/>
                </a:cubicBezTo>
                <a:lnTo>
                  <a:pt x="57632" y="4472"/>
                </a:lnTo>
                <a:cubicBezTo>
                  <a:pt x="57632" y="4271"/>
                  <a:pt x="57466" y="4138"/>
                  <a:pt x="57291" y="4138"/>
                </a:cubicBezTo>
                <a:close/>
                <a:moveTo>
                  <a:pt x="54584" y="4173"/>
                </a:moveTo>
                <a:cubicBezTo>
                  <a:pt x="54268" y="4173"/>
                  <a:pt x="54101" y="4544"/>
                  <a:pt x="54315" y="4771"/>
                </a:cubicBezTo>
                <a:cubicBezTo>
                  <a:pt x="54393" y="4853"/>
                  <a:pt x="54487" y="4889"/>
                  <a:pt x="54579" y="4889"/>
                </a:cubicBezTo>
                <a:cubicBezTo>
                  <a:pt x="54760" y="4889"/>
                  <a:pt x="54931" y="4748"/>
                  <a:pt x="54940" y="4540"/>
                </a:cubicBezTo>
                <a:cubicBezTo>
                  <a:pt x="54927" y="4350"/>
                  <a:pt x="54777" y="4187"/>
                  <a:pt x="54601" y="4173"/>
                </a:cubicBezTo>
                <a:cubicBezTo>
                  <a:pt x="54595" y="4173"/>
                  <a:pt x="54589" y="4173"/>
                  <a:pt x="54584" y="4173"/>
                </a:cubicBezTo>
                <a:close/>
                <a:moveTo>
                  <a:pt x="51828" y="4241"/>
                </a:moveTo>
                <a:cubicBezTo>
                  <a:pt x="51515" y="4241"/>
                  <a:pt x="51352" y="4635"/>
                  <a:pt x="51583" y="4853"/>
                </a:cubicBezTo>
                <a:cubicBezTo>
                  <a:pt x="51654" y="4919"/>
                  <a:pt x="51740" y="4949"/>
                  <a:pt x="51825" y="4949"/>
                </a:cubicBezTo>
                <a:cubicBezTo>
                  <a:pt x="52018" y="4949"/>
                  <a:pt x="52204" y="4798"/>
                  <a:pt x="52195" y="4581"/>
                </a:cubicBezTo>
                <a:cubicBezTo>
                  <a:pt x="52181" y="4391"/>
                  <a:pt x="52018" y="4241"/>
                  <a:pt x="51828" y="4241"/>
                </a:cubicBezTo>
                <a:close/>
                <a:moveTo>
                  <a:pt x="40900" y="4717"/>
                </a:moveTo>
                <a:cubicBezTo>
                  <a:pt x="40859" y="4798"/>
                  <a:pt x="40804" y="4839"/>
                  <a:pt x="40804" y="4866"/>
                </a:cubicBezTo>
                <a:cubicBezTo>
                  <a:pt x="40818" y="4907"/>
                  <a:pt x="40886" y="4948"/>
                  <a:pt x="40927" y="4975"/>
                </a:cubicBezTo>
                <a:cubicBezTo>
                  <a:pt x="40954" y="4934"/>
                  <a:pt x="41008" y="4907"/>
                  <a:pt x="41008" y="4866"/>
                </a:cubicBezTo>
                <a:cubicBezTo>
                  <a:pt x="41008" y="4826"/>
                  <a:pt x="40954" y="4785"/>
                  <a:pt x="40900" y="4717"/>
                </a:cubicBezTo>
                <a:close/>
                <a:moveTo>
                  <a:pt x="60872" y="4340"/>
                </a:moveTo>
                <a:cubicBezTo>
                  <a:pt x="60737" y="4340"/>
                  <a:pt x="60616" y="4430"/>
                  <a:pt x="60581" y="4567"/>
                </a:cubicBezTo>
                <a:cubicBezTo>
                  <a:pt x="60540" y="4730"/>
                  <a:pt x="60622" y="4894"/>
                  <a:pt x="60771" y="4961"/>
                </a:cubicBezTo>
                <a:cubicBezTo>
                  <a:pt x="60817" y="4974"/>
                  <a:pt x="60857" y="4981"/>
                  <a:pt x="60892" y="4981"/>
                </a:cubicBezTo>
                <a:cubicBezTo>
                  <a:pt x="61002" y="4981"/>
                  <a:pt x="61057" y="4913"/>
                  <a:pt x="61057" y="4758"/>
                </a:cubicBezTo>
                <a:lnTo>
                  <a:pt x="61057" y="4662"/>
                </a:lnTo>
                <a:cubicBezTo>
                  <a:pt x="61057" y="4594"/>
                  <a:pt x="61057" y="4540"/>
                  <a:pt x="61057" y="4472"/>
                </a:cubicBezTo>
                <a:cubicBezTo>
                  <a:pt x="61030" y="4418"/>
                  <a:pt x="60989" y="4377"/>
                  <a:pt x="60948" y="4350"/>
                </a:cubicBezTo>
                <a:cubicBezTo>
                  <a:pt x="60923" y="4343"/>
                  <a:pt x="60897" y="4340"/>
                  <a:pt x="60872" y="4340"/>
                </a:cubicBezTo>
                <a:close/>
                <a:moveTo>
                  <a:pt x="49125" y="4322"/>
                </a:moveTo>
                <a:cubicBezTo>
                  <a:pt x="49120" y="4322"/>
                  <a:pt x="49115" y="4322"/>
                  <a:pt x="49109" y="4323"/>
                </a:cubicBezTo>
                <a:cubicBezTo>
                  <a:pt x="48919" y="4323"/>
                  <a:pt x="48769" y="4472"/>
                  <a:pt x="48769" y="4662"/>
                </a:cubicBezTo>
                <a:cubicBezTo>
                  <a:pt x="48769" y="4863"/>
                  <a:pt x="48935" y="4997"/>
                  <a:pt x="49110" y="4997"/>
                </a:cubicBezTo>
                <a:cubicBezTo>
                  <a:pt x="49195" y="4997"/>
                  <a:pt x="49283" y="4965"/>
                  <a:pt x="49354" y="4894"/>
                </a:cubicBezTo>
                <a:cubicBezTo>
                  <a:pt x="49567" y="4680"/>
                  <a:pt x="49414" y="4322"/>
                  <a:pt x="49125" y="4322"/>
                </a:cubicBezTo>
                <a:close/>
                <a:moveTo>
                  <a:pt x="43640" y="4585"/>
                </a:moveTo>
                <a:cubicBezTo>
                  <a:pt x="43526" y="4585"/>
                  <a:pt x="43414" y="4670"/>
                  <a:pt x="43414" y="4798"/>
                </a:cubicBezTo>
                <a:cubicBezTo>
                  <a:pt x="43414" y="4921"/>
                  <a:pt x="43496" y="5016"/>
                  <a:pt x="43618" y="5016"/>
                </a:cubicBezTo>
                <a:cubicBezTo>
                  <a:pt x="43623" y="5016"/>
                  <a:pt x="43629" y="5016"/>
                  <a:pt x="43634" y="5016"/>
                </a:cubicBezTo>
                <a:cubicBezTo>
                  <a:pt x="43815" y="5016"/>
                  <a:pt x="43927" y="4794"/>
                  <a:pt x="43795" y="4649"/>
                </a:cubicBezTo>
                <a:cubicBezTo>
                  <a:pt x="43751" y="4605"/>
                  <a:pt x="43695" y="4585"/>
                  <a:pt x="43640" y="4585"/>
                </a:cubicBezTo>
                <a:close/>
                <a:moveTo>
                  <a:pt x="46391" y="4459"/>
                </a:moveTo>
                <a:cubicBezTo>
                  <a:pt x="46133" y="4459"/>
                  <a:pt x="46010" y="4771"/>
                  <a:pt x="46201" y="4948"/>
                </a:cubicBezTo>
                <a:cubicBezTo>
                  <a:pt x="46256" y="4999"/>
                  <a:pt x="46322" y="5022"/>
                  <a:pt x="46388" y="5022"/>
                </a:cubicBezTo>
                <a:cubicBezTo>
                  <a:pt x="46534" y="5022"/>
                  <a:pt x="46676" y="4908"/>
                  <a:pt x="46676" y="4730"/>
                </a:cubicBezTo>
                <a:cubicBezTo>
                  <a:pt x="46663" y="4589"/>
                  <a:pt x="46540" y="4471"/>
                  <a:pt x="46400" y="4471"/>
                </a:cubicBezTo>
                <a:cubicBezTo>
                  <a:pt x="46392" y="4471"/>
                  <a:pt x="46385" y="4471"/>
                  <a:pt x="46377" y="4472"/>
                </a:cubicBezTo>
                <a:lnTo>
                  <a:pt x="46391" y="4459"/>
                </a:lnTo>
                <a:close/>
                <a:moveTo>
                  <a:pt x="58135" y="4377"/>
                </a:moveTo>
                <a:cubicBezTo>
                  <a:pt x="57822" y="4377"/>
                  <a:pt x="57672" y="4744"/>
                  <a:pt x="57890" y="4961"/>
                </a:cubicBezTo>
                <a:cubicBezTo>
                  <a:pt x="57959" y="5026"/>
                  <a:pt x="58043" y="5055"/>
                  <a:pt x="58126" y="5055"/>
                </a:cubicBezTo>
                <a:cubicBezTo>
                  <a:pt x="58303" y="5055"/>
                  <a:pt x="58474" y="4921"/>
                  <a:pt x="58474" y="4717"/>
                </a:cubicBezTo>
                <a:cubicBezTo>
                  <a:pt x="58474" y="4527"/>
                  <a:pt x="58311" y="4377"/>
                  <a:pt x="58135" y="4377"/>
                </a:cubicBezTo>
                <a:close/>
                <a:moveTo>
                  <a:pt x="55419" y="4417"/>
                </a:moveTo>
                <a:cubicBezTo>
                  <a:pt x="55413" y="4417"/>
                  <a:pt x="55408" y="4418"/>
                  <a:pt x="55403" y="4418"/>
                </a:cubicBezTo>
                <a:cubicBezTo>
                  <a:pt x="55199" y="4418"/>
                  <a:pt x="55036" y="4581"/>
                  <a:pt x="55049" y="4785"/>
                </a:cubicBezTo>
                <a:lnTo>
                  <a:pt x="55049" y="4771"/>
                </a:lnTo>
                <a:cubicBezTo>
                  <a:pt x="55049" y="4992"/>
                  <a:pt x="55223" y="5138"/>
                  <a:pt x="55407" y="5138"/>
                </a:cubicBezTo>
                <a:cubicBezTo>
                  <a:pt x="55495" y="5138"/>
                  <a:pt x="55586" y="5104"/>
                  <a:pt x="55661" y="5029"/>
                </a:cubicBezTo>
                <a:cubicBezTo>
                  <a:pt x="55888" y="4802"/>
                  <a:pt x="55734" y="4417"/>
                  <a:pt x="55419" y="4417"/>
                </a:cubicBezTo>
                <a:close/>
                <a:moveTo>
                  <a:pt x="52648" y="4476"/>
                </a:moveTo>
                <a:cubicBezTo>
                  <a:pt x="52560" y="4476"/>
                  <a:pt x="52471" y="4508"/>
                  <a:pt x="52399" y="4581"/>
                </a:cubicBezTo>
                <a:cubicBezTo>
                  <a:pt x="52168" y="4812"/>
                  <a:pt x="52331" y="5206"/>
                  <a:pt x="52657" y="5206"/>
                </a:cubicBezTo>
                <a:cubicBezTo>
                  <a:pt x="52847" y="5206"/>
                  <a:pt x="53010" y="5043"/>
                  <a:pt x="53024" y="4853"/>
                </a:cubicBezTo>
                <a:cubicBezTo>
                  <a:pt x="53024" y="4629"/>
                  <a:pt x="52839" y="4476"/>
                  <a:pt x="52648" y="4476"/>
                </a:cubicBezTo>
                <a:close/>
                <a:moveTo>
                  <a:pt x="49925" y="4581"/>
                </a:moveTo>
                <a:cubicBezTo>
                  <a:pt x="49626" y="4581"/>
                  <a:pt x="49476" y="4948"/>
                  <a:pt x="49694" y="5165"/>
                </a:cubicBezTo>
                <a:cubicBezTo>
                  <a:pt x="49760" y="5236"/>
                  <a:pt x="49844" y="5268"/>
                  <a:pt x="49927" y="5268"/>
                </a:cubicBezTo>
                <a:cubicBezTo>
                  <a:pt x="50098" y="5268"/>
                  <a:pt x="50265" y="5131"/>
                  <a:pt x="50265" y="4921"/>
                </a:cubicBezTo>
                <a:cubicBezTo>
                  <a:pt x="50265" y="4730"/>
                  <a:pt x="50115" y="4581"/>
                  <a:pt x="49925" y="4581"/>
                </a:cubicBezTo>
                <a:close/>
                <a:moveTo>
                  <a:pt x="41702" y="4956"/>
                </a:moveTo>
                <a:cubicBezTo>
                  <a:pt x="41620" y="4956"/>
                  <a:pt x="41577" y="5028"/>
                  <a:pt x="41566" y="5111"/>
                </a:cubicBezTo>
                <a:cubicBezTo>
                  <a:pt x="41553" y="5210"/>
                  <a:pt x="41609" y="5276"/>
                  <a:pt x="41702" y="5276"/>
                </a:cubicBezTo>
                <a:cubicBezTo>
                  <a:pt x="41710" y="5276"/>
                  <a:pt x="41719" y="5275"/>
                  <a:pt x="41729" y="5274"/>
                </a:cubicBezTo>
                <a:cubicBezTo>
                  <a:pt x="41797" y="5260"/>
                  <a:pt x="41851" y="5193"/>
                  <a:pt x="41919" y="5152"/>
                </a:cubicBezTo>
                <a:lnTo>
                  <a:pt x="41919" y="5084"/>
                </a:lnTo>
                <a:cubicBezTo>
                  <a:pt x="41865" y="5043"/>
                  <a:pt x="41810" y="4975"/>
                  <a:pt x="41742" y="4961"/>
                </a:cubicBezTo>
                <a:cubicBezTo>
                  <a:pt x="41728" y="4958"/>
                  <a:pt x="41714" y="4956"/>
                  <a:pt x="41702" y="4956"/>
                </a:cubicBezTo>
                <a:close/>
                <a:moveTo>
                  <a:pt x="47206" y="4690"/>
                </a:moveTo>
                <a:cubicBezTo>
                  <a:pt x="46935" y="4690"/>
                  <a:pt x="46799" y="5016"/>
                  <a:pt x="46989" y="5206"/>
                </a:cubicBezTo>
                <a:cubicBezTo>
                  <a:pt x="47055" y="5267"/>
                  <a:pt x="47133" y="5295"/>
                  <a:pt x="47209" y="5295"/>
                </a:cubicBezTo>
                <a:cubicBezTo>
                  <a:pt x="47369" y="5295"/>
                  <a:pt x="47519" y="5173"/>
                  <a:pt x="47519" y="4989"/>
                </a:cubicBezTo>
                <a:cubicBezTo>
                  <a:pt x="47505" y="4826"/>
                  <a:pt x="47369" y="4690"/>
                  <a:pt x="47206" y="4690"/>
                </a:cubicBezTo>
                <a:close/>
                <a:moveTo>
                  <a:pt x="44438" y="4811"/>
                </a:moveTo>
                <a:cubicBezTo>
                  <a:pt x="44313" y="4811"/>
                  <a:pt x="44216" y="4915"/>
                  <a:pt x="44216" y="5043"/>
                </a:cubicBezTo>
                <a:cubicBezTo>
                  <a:pt x="44207" y="5201"/>
                  <a:pt x="44331" y="5302"/>
                  <a:pt x="44463" y="5302"/>
                </a:cubicBezTo>
                <a:cubicBezTo>
                  <a:pt x="44524" y="5302"/>
                  <a:pt x="44586" y="5281"/>
                  <a:pt x="44637" y="5233"/>
                </a:cubicBezTo>
                <a:cubicBezTo>
                  <a:pt x="44797" y="5074"/>
                  <a:pt x="44684" y="4811"/>
                  <a:pt x="44476" y="4811"/>
                </a:cubicBezTo>
                <a:cubicBezTo>
                  <a:pt x="44471" y="4811"/>
                  <a:pt x="44466" y="4812"/>
                  <a:pt x="44461" y="4812"/>
                </a:cubicBezTo>
                <a:cubicBezTo>
                  <a:pt x="44453" y="4811"/>
                  <a:pt x="44445" y="4811"/>
                  <a:pt x="44438" y="4811"/>
                </a:cubicBezTo>
                <a:close/>
                <a:moveTo>
                  <a:pt x="58950" y="4635"/>
                </a:moveTo>
                <a:cubicBezTo>
                  <a:pt x="58651" y="4635"/>
                  <a:pt x="58502" y="4989"/>
                  <a:pt x="58719" y="5206"/>
                </a:cubicBezTo>
                <a:cubicBezTo>
                  <a:pt x="58786" y="5278"/>
                  <a:pt x="58870" y="5309"/>
                  <a:pt x="58954" y="5309"/>
                </a:cubicBezTo>
                <a:cubicBezTo>
                  <a:pt x="59124" y="5309"/>
                  <a:pt x="59290" y="5176"/>
                  <a:pt x="59290" y="4975"/>
                </a:cubicBezTo>
                <a:cubicBezTo>
                  <a:pt x="59290" y="4785"/>
                  <a:pt x="59140" y="4635"/>
                  <a:pt x="58964" y="4635"/>
                </a:cubicBezTo>
                <a:close/>
                <a:moveTo>
                  <a:pt x="56247" y="4662"/>
                </a:moveTo>
                <a:cubicBezTo>
                  <a:pt x="56242" y="4662"/>
                  <a:pt x="56237" y="4662"/>
                  <a:pt x="56232" y="4662"/>
                </a:cubicBezTo>
                <a:cubicBezTo>
                  <a:pt x="56028" y="4662"/>
                  <a:pt x="55878" y="4826"/>
                  <a:pt x="55865" y="5016"/>
                </a:cubicBezTo>
                <a:lnTo>
                  <a:pt x="55865" y="5029"/>
                </a:lnTo>
                <a:cubicBezTo>
                  <a:pt x="55865" y="5250"/>
                  <a:pt x="56045" y="5396"/>
                  <a:pt x="56233" y="5396"/>
                </a:cubicBezTo>
                <a:cubicBezTo>
                  <a:pt x="56323" y="5396"/>
                  <a:pt x="56415" y="5363"/>
                  <a:pt x="56490" y="5288"/>
                </a:cubicBezTo>
                <a:cubicBezTo>
                  <a:pt x="56717" y="5060"/>
                  <a:pt x="56563" y="4662"/>
                  <a:pt x="56247" y="4662"/>
                </a:cubicBezTo>
                <a:close/>
                <a:moveTo>
                  <a:pt x="53498" y="4743"/>
                </a:moveTo>
                <a:cubicBezTo>
                  <a:pt x="53412" y="4743"/>
                  <a:pt x="53325" y="4773"/>
                  <a:pt x="53255" y="4839"/>
                </a:cubicBezTo>
                <a:cubicBezTo>
                  <a:pt x="53010" y="5070"/>
                  <a:pt x="53173" y="5478"/>
                  <a:pt x="53500" y="5478"/>
                </a:cubicBezTo>
                <a:cubicBezTo>
                  <a:pt x="53508" y="5479"/>
                  <a:pt x="53515" y="5479"/>
                  <a:pt x="53523" y="5479"/>
                </a:cubicBezTo>
                <a:cubicBezTo>
                  <a:pt x="53717" y="5479"/>
                  <a:pt x="53880" y="5320"/>
                  <a:pt x="53880" y="5125"/>
                </a:cubicBezTo>
                <a:cubicBezTo>
                  <a:pt x="53890" y="4898"/>
                  <a:pt x="53695" y="4743"/>
                  <a:pt x="53498" y="4743"/>
                </a:cubicBezTo>
                <a:close/>
                <a:moveTo>
                  <a:pt x="50754" y="4812"/>
                </a:moveTo>
                <a:cubicBezTo>
                  <a:pt x="50564" y="4812"/>
                  <a:pt x="50401" y="4975"/>
                  <a:pt x="50387" y="5165"/>
                </a:cubicBezTo>
                <a:cubicBezTo>
                  <a:pt x="50387" y="5389"/>
                  <a:pt x="50572" y="5542"/>
                  <a:pt x="50763" y="5542"/>
                </a:cubicBezTo>
                <a:cubicBezTo>
                  <a:pt x="50851" y="5542"/>
                  <a:pt x="50939" y="5510"/>
                  <a:pt x="51012" y="5437"/>
                </a:cubicBezTo>
                <a:cubicBezTo>
                  <a:pt x="51243" y="5220"/>
                  <a:pt x="51080" y="4812"/>
                  <a:pt x="50754" y="4812"/>
                </a:cubicBezTo>
                <a:close/>
                <a:moveTo>
                  <a:pt x="59778" y="4868"/>
                </a:moveTo>
                <a:cubicBezTo>
                  <a:pt x="59691" y="4868"/>
                  <a:pt x="59604" y="4901"/>
                  <a:pt x="59535" y="4975"/>
                </a:cubicBezTo>
                <a:cubicBezTo>
                  <a:pt x="59331" y="5193"/>
                  <a:pt x="59480" y="5546"/>
                  <a:pt x="59779" y="5546"/>
                </a:cubicBezTo>
                <a:cubicBezTo>
                  <a:pt x="59970" y="5546"/>
                  <a:pt x="60133" y="5396"/>
                  <a:pt x="60119" y="5193"/>
                </a:cubicBezTo>
                <a:cubicBezTo>
                  <a:pt x="60110" y="4995"/>
                  <a:pt x="59946" y="4868"/>
                  <a:pt x="59778" y="4868"/>
                </a:cubicBezTo>
                <a:close/>
                <a:moveTo>
                  <a:pt x="45290" y="5029"/>
                </a:moveTo>
                <a:cubicBezTo>
                  <a:pt x="45127" y="5029"/>
                  <a:pt x="45004" y="5152"/>
                  <a:pt x="45004" y="5301"/>
                </a:cubicBezTo>
                <a:cubicBezTo>
                  <a:pt x="45004" y="5469"/>
                  <a:pt x="45145" y="5585"/>
                  <a:pt x="45290" y="5585"/>
                </a:cubicBezTo>
                <a:cubicBezTo>
                  <a:pt x="45357" y="5585"/>
                  <a:pt x="45425" y="5561"/>
                  <a:pt x="45480" y="5505"/>
                </a:cubicBezTo>
                <a:cubicBezTo>
                  <a:pt x="45657" y="5328"/>
                  <a:pt x="45535" y="5029"/>
                  <a:pt x="45290" y="5029"/>
                </a:cubicBezTo>
                <a:close/>
                <a:moveTo>
                  <a:pt x="48033" y="4924"/>
                </a:moveTo>
                <a:cubicBezTo>
                  <a:pt x="47877" y="4924"/>
                  <a:pt x="47723" y="5026"/>
                  <a:pt x="47709" y="5233"/>
                </a:cubicBezTo>
                <a:cubicBezTo>
                  <a:pt x="47689" y="5468"/>
                  <a:pt x="47864" y="5587"/>
                  <a:pt x="48038" y="5587"/>
                </a:cubicBezTo>
                <a:cubicBezTo>
                  <a:pt x="48207" y="5587"/>
                  <a:pt x="48375" y="5475"/>
                  <a:pt x="48362" y="5247"/>
                </a:cubicBezTo>
                <a:cubicBezTo>
                  <a:pt x="48355" y="5033"/>
                  <a:pt x="48194" y="4924"/>
                  <a:pt x="48033" y="4924"/>
                </a:cubicBezTo>
                <a:close/>
                <a:moveTo>
                  <a:pt x="42558" y="5165"/>
                </a:moveTo>
                <a:cubicBezTo>
                  <a:pt x="42368" y="5165"/>
                  <a:pt x="42272" y="5396"/>
                  <a:pt x="42408" y="5532"/>
                </a:cubicBezTo>
                <a:cubicBezTo>
                  <a:pt x="42450" y="5574"/>
                  <a:pt x="42502" y="5593"/>
                  <a:pt x="42552" y="5593"/>
                </a:cubicBezTo>
                <a:cubicBezTo>
                  <a:pt x="42665" y="5593"/>
                  <a:pt x="42775" y="5501"/>
                  <a:pt x="42775" y="5369"/>
                </a:cubicBezTo>
                <a:cubicBezTo>
                  <a:pt x="42762" y="5260"/>
                  <a:pt x="42667" y="5179"/>
                  <a:pt x="42558" y="5179"/>
                </a:cubicBezTo>
                <a:lnTo>
                  <a:pt x="42558" y="5165"/>
                </a:lnTo>
                <a:close/>
                <a:moveTo>
                  <a:pt x="57047" y="4934"/>
                </a:moveTo>
                <a:cubicBezTo>
                  <a:pt x="56843" y="4934"/>
                  <a:pt x="56680" y="5111"/>
                  <a:pt x="56694" y="5315"/>
                </a:cubicBezTo>
                <a:cubicBezTo>
                  <a:pt x="56694" y="5526"/>
                  <a:pt x="56879" y="5668"/>
                  <a:pt x="57066" y="5668"/>
                </a:cubicBezTo>
                <a:cubicBezTo>
                  <a:pt x="57157" y="5668"/>
                  <a:pt x="57248" y="5635"/>
                  <a:pt x="57319" y="5560"/>
                </a:cubicBezTo>
                <a:cubicBezTo>
                  <a:pt x="57550" y="5315"/>
                  <a:pt x="57373" y="4934"/>
                  <a:pt x="57047" y="4934"/>
                </a:cubicBezTo>
                <a:close/>
                <a:moveTo>
                  <a:pt x="54307" y="4988"/>
                </a:moveTo>
                <a:cubicBezTo>
                  <a:pt x="54112" y="4988"/>
                  <a:pt x="53949" y="5160"/>
                  <a:pt x="53962" y="5369"/>
                </a:cubicBezTo>
                <a:cubicBezTo>
                  <a:pt x="53962" y="5590"/>
                  <a:pt x="54148" y="5736"/>
                  <a:pt x="54340" y="5736"/>
                </a:cubicBezTo>
                <a:cubicBezTo>
                  <a:pt x="54432" y="5736"/>
                  <a:pt x="54526" y="5702"/>
                  <a:pt x="54601" y="5627"/>
                </a:cubicBezTo>
                <a:cubicBezTo>
                  <a:pt x="54832" y="5383"/>
                  <a:pt x="54669" y="4989"/>
                  <a:pt x="54329" y="4989"/>
                </a:cubicBezTo>
                <a:cubicBezTo>
                  <a:pt x="54321" y="4988"/>
                  <a:pt x="54314" y="4988"/>
                  <a:pt x="54307" y="4988"/>
                </a:cubicBezTo>
                <a:close/>
                <a:moveTo>
                  <a:pt x="51580" y="5056"/>
                </a:moveTo>
                <a:cubicBezTo>
                  <a:pt x="51251" y="5056"/>
                  <a:pt x="51084" y="5441"/>
                  <a:pt x="51311" y="5682"/>
                </a:cubicBezTo>
                <a:cubicBezTo>
                  <a:pt x="51388" y="5763"/>
                  <a:pt x="51484" y="5799"/>
                  <a:pt x="51578" y="5799"/>
                </a:cubicBezTo>
                <a:cubicBezTo>
                  <a:pt x="51768" y="5799"/>
                  <a:pt x="51950" y="5651"/>
                  <a:pt x="51950" y="5424"/>
                </a:cubicBezTo>
                <a:cubicBezTo>
                  <a:pt x="51964" y="5220"/>
                  <a:pt x="51801" y="5057"/>
                  <a:pt x="51597" y="5057"/>
                </a:cubicBezTo>
                <a:cubicBezTo>
                  <a:pt x="51591" y="5056"/>
                  <a:pt x="51585" y="5056"/>
                  <a:pt x="51580" y="5056"/>
                </a:cubicBezTo>
                <a:close/>
                <a:moveTo>
                  <a:pt x="40669" y="5573"/>
                </a:moveTo>
                <a:cubicBezTo>
                  <a:pt x="40614" y="5573"/>
                  <a:pt x="40546" y="5655"/>
                  <a:pt x="40546" y="5695"/>
                </a:cubicBezTo>
                <a:cubicBezTo>
                  <a:pt x="40560" y="5750"/>
                  <a:pt x="40614" y="5804"/>
                  <a:pt x="40669" y="5818"/>
                </a:cubicBezTo>
                <a:cubicBezTo>
                  <a:pt x="40723" y="5818"/>
                  <a:pt x="40777" y="5763"/>
                  <a:pt x="40872" y="5695"/>
                </a:cubicBezTo>
                <a:cubicBezTo>
                  <a:pt x="40764" y="5627"/>
                  <a:pt x="40709" y="5573"/>
                  <a:pt x="40669" y="5573"/>
                </a:cubicBezTo>
                <a:close/>
                <a:moveTo>
                  <a:pt x="48856" y="5139"/>
                </a:moveTo>
                <a:cubicBezTo>
                  <a:pt x="48773" y="5139"/>
                  <a:pt x="48689" y="5169"/>
                  <a:pt x="48620" y="5233"/>
                </a:cubicBezTo>
                <a:cubicBezTo>
                  <a:pt x="48416" y="5451"/>
                  <a:pt x="48566" y="5818"/>
                  <a:pt x="48865" y="5818"/>
                </a:cubicBezTo>
                <a:cubicBezTo>
                  <a:pt x="49055" y="5818"/>
                  <a:pt x="49204" y="5668"/>
                  <a:pt x="49204" y="5478"/>
                </a:cubicBezTo>
                <a:cubicBezTo>
                  <a:pt x="49204" y="5274"/>
                  <a:pt x="49034" y="5139"/>
                  <a:pt x="48856" y="5139"/>
                </a:cubicBezTo>
                <a:close/>
                <a:moveTo>
                  <a:pt x="60610" y="5147"/>
                </a:moveTo>
                <a:cubicBezTo>
                  <a:pt x="60529" y="5147"/>
                  <a:pt x="60446" y="5178"/>
                  <a:pt x="60377" y="5247"/>
                </a:cubicBezTo>
                <a:cubicBezTo>
                  <a:pt x="60160" y="5451"/>
                  <a:pt x="60296" y="5818"/>
                  <a:pt x="60595" y="5831"/>
                </a:cubicBezTo>
                <a:cubicBezTo>
                  <a:pt x="60785" y="5831"/>
                  <a:pt x="60948" y="5682"/>
                  <a:pt x="60948" y="5492"/>
                </a:cubicBezTo>
                <a:cubicBezTo>
                  <a:pt x="60948" y="5288"/>
                  <a:pt x="60784" y="5147"/>
                  <a:pt x="60610" y="5147"/>
                </a:cubicBezTo>
                <a:close/>
                <a:moveTo>
                  <a:pt x="46103" y="5270"/>
                </a:moveTo>
                <a:cubicBezTo>
                  <a:pt x="46033" y="5270"/>
                  <a:pt x="45961" y="5296"/>
                  <a:pt x="45902" y="5356"/>
                </a:cubicBezTo>
                <a:cubicBezTo>
                  <a:pt x="45711" y="5546"/>
                  <a:pt x="45834" y="5872"/>
                  <a:pt x="46105" y="5872"/>
                </a:cubicBezTo>
                <a:cubicBezTo>
                  <a:pt x="46269" y="5872"/>
                  <a:pt x="46404" y="5736"/>
                  <a:pt x="46404" y="5573"/>
                </a:cubicBezTo>
                <a:cubicBezTo>
                  <a:pt x="46404" y="5396"/>
                  <a:pt x="46257" y="5270"/>
                  <a:pt x="46103" y="5270"/>
                </a:cubicBezTo>
                <a:close/>
                <a:moveTo>
                  <a:pt x="43387" y="5396"/>
                </a:moveTo>
                <a:cubicBezTo>
                  <a:pt x="43251" y="5396"/>
                  <a:pt x="43142" y="5505"/>
                  <a:pt x="43142" y="5641"/>
                </a:cubicBezTo>
                <a:cubicBezTo>
                  <a:pt x="43142" y="5763"/>
                  <a:pt x="43251" y="5872"/>
                  <a:pt x="43373" y="5872"/>
                </a:cubicBezTo>
                <a:cubicBezTo>
                  <a:pt x="43378" y="5872"/>
                  <a:pt x="43382" y="5872"/>
                  <a:pt x="43387" y="5872"/>
                </a:cubicBezTo>
                <a:cubicBezTo>
                  <a:pt x="43700" y="5872"/>
                  <a:pt x="43709" y="5396"/>
                  <a:pt x="43387" y="5396"/>
                </a:cubicBezTo>
                <a:close/>
                <a:moveTo>
                  <a:pt x="57889" y="5176"/>
                </a:moveTo>
                <a:cubicBezTo>
                  <a:pt x="57703" y="5176"/>
                  <a:pt x="57518" y="5315"/>
                  <a:pt x="57509" y="5532"/>
                </a:cubicBezTo>
                <a:cubicBezTo>
                  <a:pt x="57509" y="5736"/>
                  <a:pt x="57672" y="5899"/>
                  <a:pt x="57876" y="5913"/>
                </a:cubicBezTo>
                <a:cubicBezTo>
                  <a:pt x="57882" y="5913"/>
                  <a:pt x="57887" y="5913"/>
                  <a:pt x="57893" y="5913"/>
                </a:cubicBezTo>
                <a:cubicBezTo>
                  <a:pt x="58208" y="5913"/>
                  <a:pt x="58375" y="5528"/>
                  <a:pt x="58148" y="5288"/>
                </a:cubicBezTo>
                <a:cubicBezTo>
                  <a:pt x="58076" y="5211"/>
                  <a:pt x="57982" y="5176"/>
                  <a:pt x="57889" y="5176"/>
                </a:cubicBezTo>
                <a:close/>
                <a:moveTo>
                  <a:pt x="55181" y="5233"/>
                </a:moveTo>
                <a:cubicBezTo>
                  <a:pt x="55174" y="5233"/>
                  <a:pt x="55166" y="5233"/>
                  <a:pt x="55158" y="5233"/>
                </a:cubicBezTo>
                <a:cubicBezTo>
                  <a:pt x="54818" y="5233"/>
                  <a:pt x="54655" y="5641"/>
                  <a:pt x="54900" y="5872"/>
                </a:cubicBezTo>
                <a:cubicBezTo>
                  <a:pt x="54975" y="5951"/>
                  <a:pt x="55068" y="5987"/>
                  <a:pt x="55160" y="5987"/>
                </a:cubicBezTo>
                <a:cubicBezTo>
                  <a:pt x="55352" y="5987"/>
                  <a:pt x="55538" y="5834"/>
                  <a:pt x="55538" y="5614"/>
                </a:cubicBezTo>
                <a:cubicBezTo>
                  <a:pt x="55538" y="5404"/>
                  <a:pt x="55387" y="5233"/>
                  <a:pt x="55181" y="5233"/>
                </a:cubicBezTo>
                <a:close/>
                <a:moveTo>
                  <a:pt x="52412" y="5288"/>
                </a:moveTo>
                <a:cubicBezTo>
                  <a:pt x="52072" y="5288"/>
                  <a:pt x="51896" y="5695"/>
                  <a:pt x="52140" y="5940"/>
                </a:cubicBezTo>
                <a:cubicBezTo>
                  <a:pt x="52215" y="6014"/>
                  <a:pt x="52309" y="6048"/>
                  <a:pt x="52402" y="6048"/>
                </a:cubicBezTo>
                <a:cubicBezTo>
                  <a:pt x="52599" y="6048"/>
                  <a:pt x="52793" y="5899"/>
                  <a:pt x="52793" y="5668"/>
                </a:cubicBezTo>
                <a:cubicBezTo>
                  <a:pt x="52793" y="5451"/>
                  <a:pt x="52616" y="5288"/>
                  <a:pt x="52412" y="5288"/>
                </a:cubicBezTo>
                <a:close/>
                <a:moveTo>
                  <a:pt x="49684" y="5387"/>
                </a:moveTo>
                <a:cubicBezTo>
                  <a:pt x="49597" y="5387"/>
                  <a:pt x="49508" y="5419"/>
                  <a:pt x="49436" y="5492"/>
                </a:cubicBezTo>
                <a:cubicBezTo>
                  <a:pt x="49191" y="5723"/>
                  <a:pt x="49354" y="6117"/>
                  <a:pt x="49680" y="6117"/>
                </a:cubicBezTo>
                <a:cubicBezTo>
                  <a:pt x="49688" y="6117"/>
                  <a:pt x="49696" y="6118"/>
                  <a:pt x="49704" y="6118"/>
                </a:cubicBezTo>
                <a:cubicBezTo>
                  <a:pt x="49897" y="6118"/>
                  <a:pt x="50047" y="5959"/>
                  <a:pt x="50047" y="5763"/>
                </a:cubicBezTo>
                <a:cubicBezTo>
                  <a:pt x="50056" y="5540"/>
                  <a:pt x="49874" y="5387"/>
                  <a:pt x="49684" y="5387"/>
                </a:cubicBezTo>
                <a:close/>
                <a:moveTo>
                  <a:pt x="41495" y="5750"/>
                </a:moveTo>
                <a:cubicBezTo>
                  <a:pt x="41400" y="5750"/>
                  <a:pt x="41307" y="5825"/>
                  <a:pt x="41307" y="5940"/>
                </a:cubicBezTo>
                <a:cubicBezTo>
                  <a:pt x="41294" y="6035"/>
                  <a:pt x="41375" y="6130"/>
                  <a:pt x="41470" y="6130"/>
                </a:cubicBezTo>
                <a:cubicBezTo>
                  <a:pt x="41476" y="6131"/>
                  <a:pt x="41482" y="6131"/>
                  <a:pt x="41487" y="6131"/>
                </a:cubicBezTo>
                <a:cubicBezTo>
                  <a:pt x="41653" y="6131"/>
                  <a:pt x="41739" y="5936"/>
                  <a:pt x="41634" y="5818"/>
                </a:cubicBezTo>
                <a:cubicBezTo>
                  <a:pt x="41596" y="5771"/>
                  <a:pt x="41545" y="5750"/>
                  <a:pt x="41495" y="5750"/>
                </a:cubicBezTo>
                <a:close/>
                <a:moveTo>
                  <a:pt x="46943" y="5504"/>
                </a:moveTo>
                <a:cubicBezTo>
                  <a:pt x="46936" y="5504"/>
                  <a:pt x="46928" y="5505"/>
                  <a:pt x="46921" y="5505"/>
                </a:cubicBezTo>
                <a:cubicBezTo>
                  <a:pt x="46649" y="5505"/>
                  <a:pt x="46513" y="5859"/>
                  <a:pt x="46717" y="6049"/>
                </a:cubicBezTo>
                <a:cubicBezTo>
                  <a:pt x="46780" y="6108"/>
                  <a:pt x="46857" y="6134"/>
                  <a:pt x="46932" y="6134"/>
                </a:cubicBezTo>
                <a:cubicBezTo>
                  <a:pt x="47098" y="6134"/>
                  <a:pt x="47257" y="6005"/>
                  <a:pt x="47247" y="5818"/>
                </a:cubicBezTo>
                <a:cubicBezTo>
                  <a:pt x="47247" y="5649"/>
                  <a:pt x="47110" y="5504"/>
                  <a:pt x="46943" y="5504"/>
                </a:cubicBezTo>
                <a:close/>
                <a:moveTo>
                  <a:pt x="44216" y="5614"/>
                </a:moveTo>
                <a:cubicBezTo>
                  <a:pt x="44067" y="5614"/>
                  <a:pt x="43958" y="5736"/>
                  <a:pt x="43944" y="5872"/>
                </a:cubicBezTo>
                <a:cubicBezTo>
                  <a:pt x="43944" y="6040"/>
                  <a:pt x="44079" y="6150"/>
                  <a:pt x="44220" y="6150"/>
                </a:cubicBezTo>
                <a:cubicBezTo>
                  <a:pt x="44285" y="6150"/>
                  <a:pt x="44351" y="6127"/>
                  <a:pt x="44406" y="6076"/>
                </a:cubicBezTo>
                <a:cubicBezTo>
                  <a:pt x="44569" y="5899"/>
                  <a:pt x="44447" y="5614"/>
                  <a:pt x="44216" y="5614"/>
                </a:cubicBezTo>
                <a:close/>
                <a:moveTo>
                  <a:pt x="58705" y="5424"/>
                </a:moveTo>
                <a:cubicBezTo>
                  <a:pt x="58502" y="5424"/>
                  <a:pt x="58338" y="5587"/>
                  <a:pt x="58338" y="5791"/>
                </a:cubicBezTo>
                <a:cubicBezTo>
                  <a:pt x="58338" y="6011"/>
                  <a:pt x="58519" y="6157"/>
                  <a:pt x="58707" y="6157"/>
                </a:cubicBezTo>
                <a:cubicBezTo>
                  <a:pt x="58797" y="6157"/>
                  <a:pt x="58889" y="6124"/>
                  <a:pt x="58964" y="6049"/>
                </a:cubicBezTo>
                <a:cubicBezTo>
                  <a:pt x="59208" y="5818"/>
                  <a:pt x="59045" y="5424"/>
                  <a:pt x="58705" y="5424"/>
                </a:cubicBezTo>
                <a:close/>
                <a:moveTo>
                  <a:pt x="58461" y="6226"/>
                </a:moveTo>
                <a:cubicBezTo>
                  <a:pt x="58463" y="6226"/>
                  <a:pt x="58465" y="6226"/>
                  <a:pt x="58468" y="6226"/>
                </a:cubicBezTo>
                <a:lnTo>
                  <a:pt x="58468" y="6226"/>
                </a:lnTo>
                <a:cubicBezTo>
                  <a:pt x="58470" y="6226"/>
                  <a:pt x="58472" y="6226"/>
                  <a:pt x="58474" y="6226"/>
                </a:cubicBezTo>
                <a:close/>
                <a:moveTo>
                  <a:pt x="55980" y="5466"/>
                </a:moveTo>
                <a:cubicBezTo>
                  <a:pt x="55793" y="5466"/>
                  <a:pt x="55615" y="5604"/>
                  <a:pt x="55606" y="5831"/>
                </a:cubicBezTo>
                <a:cubicBezTo>
                  <a:pt x="55593" y="6035"/>
                  <a:pt x="55742" y="6212"/>
                  <a:pt x="55960" y="6226"/>
                </a:cubicBezTo>
                <a:cubicBezTo>
                  <a:pt x="55971" y="6226"/>
                  <a:pt x="55982" y="6227"/>
                  <a:pt x="55993" y="6227"/>
                </a:cubicBezTo>
                <a:cubicBezTo>
                  <a:pt x="56313" y="6227"/>
                  <a:pt x="56496" y="5850"/>
                  <a:pt x="56272" y="5600"/>
                </a:cubicBezTo>
                <a:cubicBezTo>
                  <a:pt x="56190" y="5508"/>
                  <a:pt x="56084" y="5466"/>
                  <a:pt x="55980" y="5466"/>
                </a:cubicBezTo>
                <a:close/>
                <a:moveTo>
                  <a:pt x="53241" y="5546"/>
                </a:moveTo>
                <a:cubicBezTo>
                  <a:pt x="52888" y="5560"/>
                  <a:pt x="52711" y="5981"/>
                  <a:pt x="52969" y="6226"/>
                </a:cubicBezTo>
                <a:cubicBezTo>
                  <a:pt x="53046" y="6298"/>
                  <a:pt x="53140" y="6330"/>
                  <a:pt x="53233" y="6330"/>
                </a:cubicBezTo>
                <a:cubicBezTo>
                  <a:pt x="53436" y="6330"/>
                  <a:pt x="53636" y="6174"/>
                  <a:pt x="53636" y="5940"/>
                </a:cubicBezTo>
                <a:cubicBezTo>
                  <a:pt x="53622" y="5723"/>
                  <a:pt x="53445" y="5546"/>
                  <a:pt x="53241" y="5546"/>
                </a:cubicBezTo>
                <a:close/>
                <a:moveTo>
                  <a:pt x="50509" y="5627"/>
                </a:moveTo>
                <a:cubicBezTo>
                  <a:pt x="50305" y="5627"/>
                  <a:pt x="50142" y="5791"/>
                  <a:pt x="50142" y="5994"/>
                </a:cubicBezTo>
                <a:lnTo>
                  <a:pt x="50129" y="6008"/>
                </a:lnTo>
                <a:cubicBezTo>
                  <a:pt x="50129" y="6239"/>
                  <a:pt x="50316" y="6388"/>
                  <a:pt x="50513" y="6388"/>
                </a:cubicBezTo>
                <a:cubicBezTo>
                  <a:pt x="50607" y="6388"/>
                  <a:pt x="50702" y="6354"/>
                  <a:pt x="50781" y="6280"/>
                </a:cubicBezTo>
                <a:cubicBezTo>
                  <a:pt x="51012" y="6049"/>
                  <a:pt x="50849" y="5641"/>
                  <a:pt x="50509" y="5627"/>
                </a:cubicBezTo>
                <a:close/>
                <a:moveTo>
                  <a:pt x="47764" y="5723"/>
                </a:moveTo>
                <a:cubicBezTo>
                  <a:pt x="47465" y="5723"/>
                  <a:pt x="47302" y="6090"/>
                  <a:pt x="47519" y="6307"/>
                </a:cubicBezTo>
                <a:cubicBezTo>
                  <a:pt x="47588" y="6376"/>
                  <a:pt x="47673" y="6407"/>
                  <a:pt x="47755" y="6407"/>
                </a:cubicBezTo>
                <a:cubicBezTo>
                  <a:pt x="47933" y="6407"/>
                  <a:pt x="48103" y="6266"/>
                  <a:pt x="48103" y="6062"/>
                </a:cubicBezTo>
                <a:cubicBezTo>
                  <a:pt x="48103" y="5872"/>
                  <a:pt x="47954" y="5723"/>
                  <a:pt x="47764" y="5723"/>
                </a:cubicBezTo>
                <a:close/>
                <a:moveTo>
                  <a:pt x="45036" y="5834"/>
                </a:moveTo>
                <a:cubicBezTo>
                  <a:pt x="44962" y="5834"/>
                  <a:pt x="44887" y="5863"/>
                  <a:pt x="44828" y="5927"/>
                </a:cubicBezTo>
                <a:cubicBezTo>
                  <a:pt x="44651" y="6103"/>
                  <a:pt x="44787" y="6416"/>
                  <a:pt x="45045" y="6416"/>
                </a:cubicBezTo>
                <a:cubicBezTo>
                  <a:pt x="45195" y="6416"/>
                  <a:pt x="45331" y="6280"/>
                  <a:pt x="45331" y="6117"/>
                </a:cubicBezTo>
                <a:cubicBezTo>
                  <a:pt x="45322" y="5945"/>
                  <a:pt x="45181" y="5834"/>
                  <a:pt x="45036" y="5834"/>
                </a:cubicBezTo>
                <a:close/>
                <a:moveTo>
                  <a:pt x="42327" y="5994"/>
                </a:moveTo>
                <a:cubicBezTo>
                  <a:pt x="42028" y="5994"/>
                  <a:pt x="42028" y="6429"/>
                  <a:pt x="42327" y="6429"/>
                </a:cubicBezTo>
                <a:cubicBezTo>
                  <a:pt x="42626" y="6429"/>
                  <a:pt x="42626" y="5994"/>
                  <a:pt x="42327" y="5994"/>
                </a:cubicBezTo>
                <a:close/>
                <a:moveTo>
                  <a:pt x="59535" y="5695"/>
                </a:moveTo>
                <a:cubicBezTo>
                  <a:pt x="59331" y="5695"/>
                  <a:pt x="59168" y="5859"/>
                  <a:pt x="59168" y="6062"/>
                </a:cubicBezTo>
                <a:cubicBezTo>
                  <a:pt x="59168" y="6283"/>
                  <a:pt x="59348" y="6435"/>
                  <a:pt x="59536" y="6435"/>
                </a:cubicBezTo>
                <a:cubicBezTo>
                  <a:pt x="59626" y="6435"/>
                  <a:pt x="59718" y="6400"/>
                  <a:pt x="59793" y="6321"/>
                </a:cubicBezTo>
                <a:cubicBezTo>
                  <a:pt x="60024" y="6090"/>
                  <a:pt x="59861" y="5695"/>
                  <a:pt x="59535" y="5695"/>
                </a:cubicBezTo>
                <a:close/>
                <a:moveTo>
                  <a:pt x="42884" y="6443"/>
                </a:moveTo>
                <a:lnTo>
                  <a:pt x="42884" y="6457"/>
                </a:lnTo>
                <a:cubicBezTo>
                  <a:pt x="42884" y="6454"/>
                  <a:pt x="42884" y="6452"/>
                  <a:pt x="42884" y="6450"/>
                </a:cubicBezTo>
                <a:lnTo>
                  <a:pt x="42884" y="6450"/>
                </a:lnTo>
                <a:cubicBezTo>
                  <a:pt x="42884" y="6448"/>
                  <a:pt x="42884" y="6445"/>
                  <a:pt x="42884" y="6443"/>
                </a:cubicBezTo>
                <a:close/>
                <a:moveTo>
                  <a:pt x="56803" y="5736"/>
                </a:moveTo>
                <a:cubicBezTo>
                  <a:pt x="56463" y="5750"/>
                  <a:pt x="56300" y="6158"/>
                  <a:pt x="56544" y="6402"/>
                </a:cubicBezTo>
                <a:cubicBezTo>
                  <a:pt x="56621" y="6479"/>
                  <a:pt x="56715" y="6513"/>
                  <a:pt x="56808" y="6513"/>
                </a:cubicBezTo>
                <a:cubicBezTo>
                  <a:pt x="57010" y="6513"/>
                  <a:pt x="57206" y="6350"/>
                  <a:pt x="57197" y="6117"/>
                </a:cubicBezTo>
                <a:cubicBezTo>
                  <a:pt x="57197" y="5899"/>
                  <a:pt x="57020" y="5736"/>
                  <a:pt x="56803" y="5736"/>
                </a:cubicBezTo>
                <a:close/>
                <a:moveTo>
                  <a:pt x="54057" y="5791"/>
                </a:moveTo>
                <a:cubicBezTo>
                  <a:pt x="53703" y="5791"/>
                  <a:pt x="53527" y="6212"/>
                  <a:pt x="53785" y="6470"/>
                </a:cubicBezTo>
                <a:cubicBezTo>
                  <a:pt x="53863" y="6549"/>
                  <a:pt x="53961" y="6584"/>
                  <a:pt x="54057" y="6584"/>
                </a:cubicBezTo>
                <a:cubicBezTo>
                  <a:pt x="54262" y="6584"/>
                  <a:pt x="54460" y="6425"/>
                  <a:pt x="54451" y="6185"/>
                </a:cubicBezTo>
                <a:cubicBezTo>
                  <a:pt x="54451" y="5967"/>
                  <a:pt x="54274" y="5791"/>
                  <a:pt x="54057" y="5791"/>
                </a:cubicBezTo>
                <a:close/>
                <a:moveTo>
                  <a:pt x="51335" y="5858"/>
                </a:moveTo>
                <a:cubicBezTo>
                  <a:pt x="50993" y="5858"/>
                  <a:pt x="50826" y="6270"/>
                  <a:pt x="51067" y="6525"/>
                </a:cubicBezTo>
                <a:cubicBezTo>
                  <a:pt x="51147" y="6605"/>
                  <a:pt x="51247" y="6641"/>
                  <a:pt x="51344" y="6641"/>
                </a:cubicBezTo>
                <a:cubicBezTo>
                  <a:pt x="51543" y="6641"/>
                  <a:pt x="51733" y="6490"/>
                  <a:pt x="51733" y="6253"/>
                </a:cubicBezTo>
                <a:cubicBezTo>
                  <a:pt x="51733" y="6035"/>
                  <a:pt x="51556" y="5859"/>
                  <a:pt x="51338" y="5859"/>
                </a:cubicBezTo>
                <a:lnTo>
                  <a:pt x="51352" y="5859"/>
                </a:lnTo>
                <a:cubicBezTo>
                  <a:pt x="51346" y="5858"/>
                  <a:pt x="51341" y="5858"/>
                  <a:pt x="51335" y="5858"/>
                </a:cubicBezTo>
                <a:close/>
                <a:moveTo>
                  <a:pt x="48593" y="5940"/>
                </a:moveTo>
                <a:cubicBezTo>
                  <a:pt x="48108" y="5940"/>
                  <a:pt x="48117" y="6661"/>
                  <a:pt x="48580" y="6661"/>
                </a:cubicBezTo>
                <a:cubicBezTo>
                  <a:pt x="48584" y="6661"/>
                  <a:pt x="48588" y="6661"/>
                  <a:pt x="48593" y="6660"/>
                </a:cubicBezTo>
                <a:cubicBezTo>
                  <a:pt x="49082" y="6660"/>
                  <a:pt x="49069" y="5940"/>
                  <a:pt x="48593" y="5940"/>
                </a:cubicBezTo>
                <a:close/>
                <a:moveTo>
                  <a:pt x="40383" y="6375"/>
                </a:moveTo>
                <a:cubicBezTo>
                  <a:pt x="40329" y="6389"/>
                  <a:pt x="40288" y="6470"/>
                  <a:pt x="40234" y="6525"/>
                </a:cubicBezTo>
                <a:cubicBezTo>
                  <a:pt x="40288" y="6579"/>
                  <a:pt x="40342" y="6660"/>
                  <a:pt x="40397" y="6660"/>
                </a:cubicBezTo>
                <a:cubicBezTo>
                  <a:pt x="40401" y="6662"/>
                  <a:pt x="40405" y="6662"/>
                  <a:pt x="40409" y="6662"/>
                </a:cubicBezTo>
                <a:cubicBezTo>
                  <a:pt x="40459" y="6662"/>
                  <a:pt x="40509" y="6589"/>
                  <a:pt x="40560" y="6552"/>
                </a:cubicBezTo>
                <a:lnTo>
                  <a:pt x="40560" y="6484"/>
                </a:lnTo>
                <a:cubicBezTo>
                  <a:pt x="40505" y="6443"/>
                  <a:pt x="40437" y="6375"/>
                  <a:pt x="40383" y="6375"/>
                </a:cubicBezTo>
                <a:close/>
                <a:moveTo>
                  <a:pt x="60364" y="5940"/>
                </a:moveTo>
                <a:cubicBezTo>
                  <a:pt x="60160" y="5940"/>
                  <a:pt x="59983" y="6103"/>
                  <a:pt x="59997" y="6307"/>
                </a:cubicBezTo>
                <a:cubicBezTo>
                  <a:pt x="59988" y="6528"/>
                  <a:pt x="60171" y="6680"/>
                  <a:pt x="60362" y="6680"/>
                </a:cubicBezTo>
                <a:cubicBezTo>
                  <a:pt x="60454" y="6680"/>
                  <a:pt x="60547" y="6645"/>
                  <a:pt x="60622" y="6565"/>
                </a:cubicBezTo>
                <a:cubicBezTo>
                  <a:pt x="60853" y="6334"/>
                  <a:pt x="60690" y="5940"/>
                  <a:pt x="60364" y="5940"/>
                </a:cubicBezTo>
                <a:close/>
                <a:moveTo>
                  <a:pt x="45874" y="6090"/>
                </a:moveTo>
                <a:cubicBezTo>
                  <a:pt x="45698" y="6090"/>
                  <a:pt x="45562" y="6226"/>
                  <a:pt x="45562" y="6389"/>
                </a:cubicBezTo>
                <a:cubicBezTo>
                  <a:pt x="45552" y="6583"/>
                  <a:pt x="45701" y="6708"/>
                  <a:pt x="45861" y="6708"/>
                </a:cubicBezTo>
                <a:cubicBezTo>
                  <a:pt x="45936" y="6708"/>
                  <a:pt x="46013" y="6680"/>
                  <a:pt x="46078" y="6620"/>
                </a:cubicBezTo>
                <a:cubicBezTo>
                  <a:pt x="46282" y="6429"/>
                  <a:pt x="46146" y="6090"/>
                  <a:pt x="45874" y="6090"/>
                </a:cubicBezTo>
                <a:close/>
                <a:moveTo>
                  <a:pt x="43142" y="6198"/>
                </a:moveTo>
                <a:cubicBezTo>
                  <a:pt x="43008" y="6198"/>
                  <a:pt x="42888" y="6304"/>
                  <a:pt x="42884" y="6450"/>
                </a:cubicBezTo>
                <a:lnTo>
                  <a:pt x="42884" y="6450"/>
                </a:lnTo>
                <a:cubicBezTo>
                  <a:pt x="42888" y="6604"/>
                  <a:pt x="43013" y="6708"/>
                  <a:pt x="43143" y="6708"/>
                </a:cubicBezTo>
                <a:cubicBezTo>
                  <a:pt x="43205" y="6708"/>
                  <a:pt x="43267" y="6685"/>
                  <a:pt x="43319" y="6633"/>
                </a:cubicBezTo>
                <a:cubicBezTo>
                  <a:pt x="43482" y="6484"/>
                  <a:pt x="43373" y="6212"/>
                  <a:pt x="43142" y="6198"/>
                </a:cubicBezTo>
                <a:close/>
                <a:moveTo>
                  <a:pt x="57645" y="5981"/>
                </a:moveTo>
                <a:cubicBezTo>
                  <a:pt x="57305" y="5981"/>
                  <a:pt x="57129" y="6389"/>
                  <a:pt x="57373" y="6647"/>
                </a:cubicBezTo>
                <a:cubicBezTo>
                  <a:pt x="57448" y="6726"/>
                  <a:pt x="57542" y="6761"/>
                  <a:pt x="57636" y="6761"/>
                </a:cubicBezTo>
                <a:cubicBezTo>
                  <a:pt x="57834" y="6761"/>
                  <a:pt x="58030" y="6605"/>
                  <a:pt x="58039" y="6375"/>
                </a:cubicBezTo>
                <a:cubicBezTo>
                  <a:pt x="58039" y="6158"/>
                  <a:pt x="57863" y="5981"/>
                  <a:pt x="57645" y="5981"/>
                </a:cubicBezTo>
                <a:close/>
                <a:moveTo>
                  <a:pt x="54882" y="6035"/>
                </a:moveTo>
                <a:cubicBezTo>
                  <a:pt x="54782" y="6035"/>
                  <a:pt x="54681" y="6073"/>
                  <a:pt x="54601" y="6158"/>
                </a:cubicBezTo>
                <a:cubicBezTo>
                  <a:pt x="54360" y="6398"/>
                  <a:pt x="54527" y="6824"/>
                  <a:pt x="54870" y="6824"/>
                </a:cubicBezTo>
                <a:cubicBezTo>
                  <a:pt x="54875" y="6824"/>
                  <a:pt x="54881" y="6824"/>
                  <a:pt x="54886" y="6824"/>
                </a:cubicBezTo>
                <a:cubicBezTo>
                  <a:pt x="55103" y="6824"/>
                  <a:pt x="55280" y="6647"/>
                  <a:pt x="55280" y="6429"/>
                </a:cubicBezTo>
                <a:cubicBezTo>
                  <a:pt x="55280" y="6192"/>
                  <a:pt x="55084" y="6035"/>
                  <a:pt x="54882" y="6035"/>
                </a:cubicBezTo>
                <a:close/>
                <a:moveTo>
                  <a:pt x="52150" y="6089"/>
                </a:moveTo>
                <a:cubicBezTo>
                  <a:pt x="52050" y="6089"/>
                  <a:pt x="51949" y="6127"/>
                  <a:pt x="51869" y="6212"/>
                </a:cubicBezTo>
                <a:cubicBezTo>
                  <a:pt x="51624" y="6470"/>
                  <a:pt x="51814" y="6892"/>
                  <a:pt x="52168" y="6892"/>
                </a:cubicBezTo>
                <a:cubicBezTo>
                  <a:pt x="52385" y="6878"/>
                  <a:pt x="52562" y="6701"/>
                  <a:pt x="52562" y="6484"/>
                </a:cubicBezTo>
                <a:cubicBezTo>
                  <a:pt x="52553" y="6247"/>
                  <a:pt x="52354" y="6089"/>
                  <a:pt x="52150" y="6089"/>
                </a:cubicBezTo>
                <a:close/>
                <a:moveTo>
                  <a:pt x="61043" y="6212"/>
                </a:moveTo>
                <a:cubicBezTo>
                  <a:pt x="60894" y="6266"/>
                  <a:pt x="60799" y="6416"/>
                  <a:pt x="60812" y="6579"/>
                </a:cubicBezTo>
                <a:cubicBezTo>
                  <a:pt x="60826" y="6715"/>
                  <a:pt x="60907" y="6837"/>
                  <a:pt x="61043" y="6892"/>
                </a:cubicBezTo>
                <a:lnTo>
                  <a:pt x="61043" y="6212"/>
                </a:lnTo>
                <a:close/>
                <a:moveTo>
                  <a:pt x="49458" y="6211"/>
                </a:moveTo>
                <a:cubicBezTo>
                  <a:pt x="49450" y="6211"/>
                  <a:pt x="49443" y="6211"/>
                  <a:pt x="49436" y="6212"/>
                </a:cubicBezTo>
                <a:cubicBezTo>
                  <a:pt x="49096" y="6212"/>
                  <a:pt x="48946" y="6620"/>
                  <a:pt x="49177" y="6851"/>
                </a:cubicBezTo>
                <a:cubicBezTo>
                  <a:pt x="49256" y="6925"/>
                  <a:pt x="49350" y="6959"/>
                  <a:pt x="49442" y="6959"/>
                </a:cubicBezTo>
                <a:cubicBezTo>
                  <a:pt x="49635" y="6959"/>
                  <a:pt x="49816" y="6809"/>
                  <a:pt x="49816" y="6579"/>
                </a:cubicBezTo>
                <a:cubicBezTo>
                  <a:pt x="49816" y="6382"/>
                  <a:pt x="49652" y="6211"/>
                  <a:pt x="49458" y="6211"/>
                </a:cubicBezTo>
                <a:close/>
                <a:moveTo>
                  <a:pt x="41212" y="6565"/>
                </a:moveTo>
                <a:cubicBezTo>
                  <a:pt x="41103" y="6565"/>
                  <a:pt x="41008" y="6660"/>
                  <a:pt x="41008" y="6769"/>
                </a:cubicBezTo>
                <a:cubicBezTo>
                  <a:pt x="41008" y="6878"/>
                  <a:pt x="41103" y="6973"/>
                  <a:pt x="41212" y="6973"/>
                </a:cubicBezTo>
                <a:cubicBezTo>
                  <a:pt x="41321" y="6973"/>
                  <a:pt x="41416" y="6878"/>
                  <a:pt x="41416" y="6769"/>
                </a:cubicBezTo>
                <a:cubicBezTo>
                  <a:pt x="41416" y="6647"/>
                  <a:pt x="41321" y="6565"/>
                  <a:pt x="41212" y="6565"/>
                </a:cubicBezTo>
                <a:close/>
                <a:moveTo>
                  <a:pt x="43971" y="6429"/>
                </a:moveTo>
                <a:cubicBezTo>
                  <a:pt x="43713" y="6429"/>
                  <a:pt x="43604" y="6728"/>
                  <a:pt x="43768" y="6905"/>
                </a:cubicBezTo>
                <a:cubicBezTo>
                  <a:pt x="43823" y="6956"/>
                  <a:pt x="43891" y="6979"/>
                  <a:pt x="43957" y="6979"/>
                </a:cubicBezTo>
                <a:cubicBezTo>
                  <a:pt x="44102" y="6979"/>
                  <a:pt x="44243" y="6869"/>
                  <a:pt x="44243" y="6701"/>
                </a:cubicBezTo>
                <a:cubicBezTo>
                  <a:pt x="44243" y="6552"/>
                  <a:pt x="44121" y="6429"/>
                  <a:pt x="43971" y="6429"/>
                </a:cubicBezTo>
                <a:close/>
                <a:moveTo>
                  <a:pt x="46690" y="6307"/>
                </a:moveTo>
                <a:cubicBezTo>
                  <a:pt x="46514" y="6307"/>
                  <a:pt x="46365" y="6455"/>
                  <a:pt x="46350" y="6645"/>
                </a:cubicBezTo>
                <a:lnTo>
                  <a:pt x="46350" y="6645"/>
                </a:lnTo>
                <a:cubicBezTo>
                  <a:pt x="46350" y="6641"/>
                  <a:pt x="46350" y="6637"/>
                  <a:pt x="46350" y="6633"/>
                </a:cubicBezTo>
                <a:lnTo>
                  <a:pt x="46350" y="6647"/>
                </a:lnTo>
                <a:cubicBezTo>
                  <a:pt x="46350" y="6646"/>
                  <a:pt x="46350" y="6645"/>
                  <a:pt x="46350" y="6645"/>
                </a:cubicBezTo>
                <a:lnTo>
                  <a:pt x="46350" y="6645"/>
                </a:lnTo>
                <a:cubicBezTo>
                  <a:pt x="46356" y="6852"/>
                  <a:pt x="46525" y="6985"/>
                  <a:pt x="46700" y="6985"/>
                </a:cubicBezTo>
                <a:cubicBezTo>
                  <a:pt x="46783" y="6985"/>
                  <a:pt x="46866" y="6956"/>
                  <a:pt x="46935" y="6892"/>
                </a:cubicBezTo>
                <a:cubicBezTo>
                  <a:pt x="47152" y="6674"/>
                  <a:pt x="47002" y="6307"/>
                  <a:pt x="46690" y="6307"/>
                </a:cubicBezTo>
                <a:close/>
                <a:moveTo>
                  <a:pt x="58468" y="6226"/>
                </a:moveTo>
                <a:cubicBezTo>
                  <a:pt x="58119" y="6231"/>
                  <a:pt x="57946" y="6648"/>
                  <a:pt x="58203" y="6892"/>
                </a:cubicBezTo>
                <a:cubicBezTo>
                  <a:pt x="58281" y="6970"/>
                  <a:pt x="58377" y="7005"/>
                  <a:pt x="58472" y="7005"/>
                </a:cubicBezTo>
                <a:cubicBezTo>
                  <a:pt x="58674" y="7005"/>
                  <a:pt x="58869" y="6846"/>
                  <a:pt x="58869" y="6606"/>
                </a:cubicBezTo>
                <a:cubicBezTo>
                  <a:pt x="58855" y="6391"/>
                  <a:pt x="58682" y="6229"/>
                  <a:pt x="58468" y="6226"/>
                </a:cubicBezTo>
                <a:close/>
                <a:moveTo>
                  <a:pt x="55718" y="6307"/>
                </a:moveTo>
                <a:cubicBezTo>
                  <a:pt x="55713" y="6307"/>
                  <a:pt x="55707" y="6307"/>
                  <a:pt x="55702" y="6307"/>
                </a:cubicBezTo>
                <a:cubicBezTo>
                  <a:pt x="55484" y="6307"/>
                  <a:pt x="55307" y="6484"/>
                  <a:pt x="55307" y="6701"/>
                </a:cubicBezTo>
                <a:cubicBezTo>
                  <a:pt x="55307" y="6948"/>
                  <a:pt x="55504" y="7109"/>
                  <a:pt x="55712" y="7109"/>
                </a:cubicBezTo>
                <a:cubicBezTo>
                  <a:pt x="55813" y="7109"/>
                  <a:pt x="55916" y="7071"/>
                  <a:pt x="56001" y="6987"/>
                </a:cubicBezTo>
                <a:cubicBezTo>
                  <a:pt x="56241" y="6732"/>
                  <a:pt x="56074" y="6307"/>
                  <a:pt x="55718" y="6307"/>
                </a:cubicBezTo>
                <a:close/>
                <a:moveTo>
                  <a:pt x="52997" y="6361"/>
                </a:moveTo>
                <a:cubicBezTo>
                  <a:pt x="52643" y="6361"/>
                  <a:pt x="52453" y="6796"/>
                  <a:pt x="52698" y="7041"/>
                </a:cubicBezTo>
                <a:cubicBezTo>
                  <a:pt x="52783" y="7126"/>
                  <a:pt x="52887" y="7164"/>
                  <a:pt x="52988" y="7164"/>
                </a:cubicBezTo>
                <a:cubicBezTo>
                  <a:pt x="53195" y="7164"/>
                  <a:pt x="53391" y="7006"/>
                  <a:pt x="53391" y="6769"/>
                </a:cubicBezTo>
                <a:cubicBezTo>
                  <a:pt x="53391" y="6552"/>
                  <a:pt x="53214" y="6361"/>
                  <a:pt x="52997" y="6361"/>
                </a:cubicBezTo>
                <a:close/>
                <a:moveTo>
                  <a:pt x="39323" y="6960"/>
                </a:moveTo>
                <a:cubicBezTo>
                  <a:pt x="39268" y="7027"/>
                  <a:pt x="39214" y="7068"/>
                  <a:pt x="39228" y="7095"/>
                </a:cubicBezTo>
                <a:cubicBezTo>
                  <a:pt x="39241" y="7136"/>
                  <a:pt x="39282" y="7177"/>
                  <a:pt x="39323" y="7191"/>
                </a:cubicBezTo>
                <a:cubicBezTo>
                  <a:pt x="39350" y="7191"/>
                  <a:pt x="39418" y="7136"/>
                  <a:pt x="39418" y="7109"/>
                </a:cubicBezTo>
                <a:cubicBezTo>
                  <a:pt x="39418" y="7082"/>
                  <a:pt x="39364" y="7027"/>
                  <a:pt x="39323" y="6960"/>
                </a:cubicBezTo>
                <a:close/>
                <a:moveTo>
                  <a:pt x="50278" y="6429"/>
                </a:moveTo>
                <a:lnTo>
                  <a:pt x="50278" y="6443"/>
                </a:lnTo>
                <a:cubicBezTo>
                  <a:pt x="50273" y="6443"/>
                  <a:pt x="50267" y="6443"/>
                  <a:pt x="50262" y="6443"/>
                </a:cubicBezTo>
                <a:cubicBezTo>
                  <a:pt x="49919" y="6443"/>
                  <a:pt x="49752" y="6855"/>
                  <a:pt x="49993" y="7109"/>
                </a:cubicBezTo>
                <a:cubicBezTo>
                  <a:pt x="50073" y="7189"/>
                  <a:pt x="50173" y="7226"/>
                  <a:pt x="50270" y="7226"/>
                </a:cubicBezTo>
                <a:cubicBezTo>
                  <a:pt x="50469" y="7226"/>
                  <a:pt x="50659" y="7074"/>
                  <a:pt x="50659" y="6837"/>
                </a:cubicBezTo>
                <a:cubicBezTo>
                  <a:pt x="50659" y="6620"/>
                  <a:pt x="50482" y="6443"/>
                  <a:pt x="50278" y="6429"/>
                </a:cubicBezTo>
                <a:close/>
                <a:moveTo>
                  <a:pt x="47519" y="6538"/>
                </a:moveTo>
                <a:cubicBezTo>
                  <a:pt x="47315" y="6538"/>
                  <a:pt x="47166" y="6688"/>
                  <a:pt x="47166" y="6892"/>
                </a:cubicBezTo>
                <a:cubicBezTo>
                  <a:pt x="47166" y="7102"/>
                  <a:pt x="47339" y="7239"/>
                  <a:pt x="47518" y="7239"/>
                </a:cubicBezTo>
                <a:cubicBezTo>
                  <a:pt x="47605" y="7239"/>
                  <a:pt x="47693" y="7207"/>
                  <a:pt x="47764" y="7136"/>
                </a:cubicBezTo>
                <a:cubicBezTo>
                  <a:pt x="47981" y="6919"/>
                  <a:pt x="47832" y="6538"/>
                  <a:pt x="47519" y="6538"/>
                </a:cubicBezTo>
                <a:close/>
                <a:moveTo>
                  <a:pt x="44784" y="6646"/>
                </a:moveTo>
                <a:cubicBezTo>
                  <a:pt x="44523" y="6646"/>
                  <a:pt x="44383" y="6963"/>
                  <a:pt x="44569" y="7150"/>
                </a:cubicBezTo>
                <a:cubicBezTo>
                  <a:pt x="44633" y="7218"/>
                  <a:pt x="44711" y="7248"/>
                  <a:pt x="44788" y="7248"/>
                </a:cubicBezTo>
                <a:cubicBezTo>
                  <a:pt x="44943" y="7248"/>
                  <a:pt x="45091" y="7127"/>
                  <a:pt x="45100" y="6946"/>
                </a:cubicBezTo>
                <a:cubicBezTo>
                  <a:pt x="45100" y="6783"/>
                  <a:pt x="44964" y="6660"/>
                  <a:pt x="44801" y="6647"/>
                </a:cubicBezTo>
                <a:cubicBezTo>
                  <a:pt x="44795" y="6647"/>
                  <a:pt x="44790" y="6646"/>
                  <a:pt x="44784" y="6646"/>
                </a:cubicBezTo>
                <a:close/>
                <a:moveTo>
                  <a:pt x="42038" y="6809"/>
                </a:moveTo>
                <a:cubicBezTo>
                  <a:pt x="41831" y="6809"/>
                  <a:pt x="41719" y="7045"/>
                  <a:pt x="41865" y="7204"/>
                </a:cubicBezTo>
                <a:cubicBezTo>
                  <a:pt x="41915" y="7255"/>
                  <a:pt x="41978" y="7277"/>
                  <a:pt x="42039" y="7277"/>
                </a:cubicBezTo>
                <a:cubicBezTo>
                  <a:pt x="42159" y="7277"/>
                  <a:pt x="42272" y="7190"/>
                  <a:pt x="42272" y="7055"/>
                </a:cubicBezTo>
                <a:cubicBezTo>
                  <a:pt x="42272" y="6919"/>
                  <a:pt x="42177" y="6810"/>
                  <a:pt x="42055" y="6810"/>
                </a:cubicBezTo>
                <a:cubicBezTo>
                  <a:pt x="42049" y="6810"/>
                  <a:pt x="42043" y="6809"/>
                  <a:pt x="42038" y="6809"/>
                </a:cubicBezTo>
                <a:close/>
                <a:moveTo>
                  <a:pt x="59290" y="6497"/>
                </a:moveTo>
                <a:cubicBezTo>
                  <a:pt x="59086" y="6497"/>
                  <a:pt x="58909" y="6674"/>
                  <a:pt x="58896" y="6878"/>
                </a:cubicBezTo>
                <a:cubicBezTo>
                  <a:pt x="58886" y="7121"/>
                  <a:pt x="59083" y="7287"/>
                  <a:pt x="59291" y="7287"/>
                </a:cubicBezTo>
                <a:cubicBezTo>
                  <a:pt x="59385" y="7287"/>
                  <a:pt x="59481" y="7253"/>
                  <a:pt x="59562" y="7177"/>
                </a:cubicBezTo>
                <a:cubicBezTo>
                  <a:pt x="59820" y="6932"/>
                  <a:pt x="59643" y="6511"/>
                  <a:pt x="59290" y="6497"/>
                </a:cubicBezTo>
                <a:close/>
                <a:moveTo>
                  <a:pt x="56521" y="6537"/>
                </a:moveTo>
                <a:cubicBezTo>
                  <a:pt x="56313" y="6537"/>
                  <a:pt x="56136" y="6710"/>
                  <a:pt x="56136" y="6932"/>
                </a:cubicBezTo>
                <a:lnTo>
                  <a:pt x="56136" y="6919"/>
                </a:lnTo>
                <a:lnTo>
                  <a:pt x="56136" y="6919"/>
                </a:lnTo>
                <a:cubicBezTo>
                  <a:pt x="56127" y="7165"/>
                  <a:pt x="56329" y="7339"/>
                  <a:pt x="56539" y="7339"/>
                </a:cubicBezTo>
                <a:cubicBezTo>
                  <a:pt x="56631" y="7339"/>
                  <a:pt x="56724" y="7306"/>
                  <a:pt x="56803" y="7231"/>
                </a:cubicBezTo>
                <a:cubicBezTo>
                  <a:pt x="57074" y="6987"/>
                  <a:pt x="56911" y="6552"/>
                  <a:pt x="56544" y="6538"/>
                </a:cubicBezTo>
                <a:cubicBezTo>
                  <a:pt x="56536" y="6538"/>
                  <a:pt x="56529" y="6537"/>
                  <a:pt x="56521" y="6537"/>
                </a:cubicBezTo>
                <a:close/>
                <a:moveTo>
                  <a:pt x="53807" y="6602"/>
                </a:moveTo>
                <a:cubicBezTo>
                  <a:pt x="53709" y="6602"/>
                  <a:pt x="53609" y="6637"/>
                  <a:pt x="53527" y="6715"/>
                </a:cubicBezTo>
                <a:cubicBezTo>
                  <a:pt x="53269" y="6973"/>
                  <a:pt x="53459" y="7408"/>
                  <a:pt x="53812" y="7408"/>
                </a:cubicBezTo>
                <a:cubicBezTo>
                  <a:pt x="54043" y="7408"/>
                  <a:pt x="54220" y="7231"/>
                  <a:pt x="54220" y="7014"/>
                </a:cubicBezTo>
                <a:cubicBezTo>
                  <a:pt x="54220" y="6764"/>
                  <a:pt x="54018" y="6602"/>
                  <a:pt x="53807" y="6602"/>
                </a:cubicBezTo>
                <a:close/>
                <a:moveTo>
                  <a:pt x="51081" y="6669"/>
                </a:moveTo>
                <a:cubicBezTo>
                  <a:pt x="50984" y="6669"/>
                  <a:pt x="50887" y="6705"/>
                  <a:pt x="50808" y="6783"/>
                </a:cubicBezTo>
                <a:cubicBezTo>
                  <a:pt x="50550" y="7041"/>
                  <a:pt x="50740" y="7476"/>
                  <a:pt x="51094" y="7476"/>
                </a:cubicBezTo>
                <a:cubicBezTo>
                  <a:pt x="51311" y="7476"/>
                  <a:pt x="51488" y="7299"/>
                  <a:pt x="51488" y="7068"/>
                </a:cubicBezTo>
                <a:cubicBezTo>
                  <a:pt x="51488" y="6828"/>
                  <a:pt x="51287" y="6669"/>
                  <a:pt x="51081" y="6669"/>
                </a:cubicBezTo>
                <a:close/>
                <a:moveTo>
                  <a:pt x="48348" y="6769"/>
                </a:moveTo>
                <a:cubicBezTo>
                  <a:pt x="48343" y="6769"/>
                  <a:pt x="48339" y="6769"/>
                  <a:pt x="48335" y="6769"/>
                </a:cubicBezTo>
                <a:cubicBezTo>
                  <a:pt x="47845" y="6769"/>
                  <a:pt x="47859" y="7503"/>
                  <a:pt x="48348" y="7503"/>
                </a:cubicBezTo>
                <a:cubicBezTo>
                  <a:pt x="48833" y="7490"/>
                  <a:pt x="48824" y="6769"/>
                  <a:pt x="48348" y="6769"/>
                </a:cubicBezTo>
                <a:close/>
                <a:moveTo>
                  <a:pt x="40115" y="7185"/>
                </a:moveTo>
                <a:cubicBezTo>
                  <a:pt x="40037" y="7185"/>
                  <a:pt x="39975" y="7258"/>
                  <a:pt x="39975" y="7340"/>
                </a:cubicBezTo>
                <a:cubicBezTo>
                  <a:pt x="39975" y="7449"/>
                  <a:pt x="40030" y="7517"/>
                  <a:pt x="40138" y="7517"/>
                </a:cubicBezTo>
                <a:cubicBezTo>
                  <a:pt x="40206" y="7503"/>
                  <a:pt x="40261" y="7435"/>
                  <a:pt x="40329" y="7394"/>
                </a:cubicBezTo>
                <a:lnTo>
                  <a:pt x="40329" y="7313"/>
                </a:lnTo>
                <a:cubicBezTo>
                  <a:pt x="40274" y="7272"/>
                  <a:pt x="40220" y="7204"/>
                  <a:pt x="40152" y="7191"/>
                </a:cubicBezTo>
                <a:cubicBezTo>
                  <a:pt x="40139" y="7187"/>
                  <a:pt x="40127" y="7185"/>
                  <a:pt x="40115" y="7185"/>
                </a:cubicBezTo>
                <a:close/>
                <a:moveTo>
                  <a:pt x="60119" y="6742"/>
                </a:moveTo>
                <a:cubicBezTo>
                  <a:pt x="59902" y="6742"/>
                  <a:pt x="59725" y="6919"/>
                  <a:pt x="59725" y="7136"/>
                </a:cubicBezTo>
                <a:lnTo>
                  <a:pt x="59725" y="7123"/>
                </a:lnTo>
                <a:lnTo>
                  <a:pt x="59725" y="7123"/>
                </a:lnTo>
                <a:cubicBezTo>
                  <a:pt x="59716" y="7363"/>
                  <a:pt x="59913" y="7528"/>
                  <a:pt x="60118" y="7528"/>
                </a:cubicBezTo>
                <a:cubicBezTo>
                  <a:pt x="60214" y="7528"/>
                  <a:pt x="60312" y="7491"/>
                  <a:pt x="60391" y="7408"/>
                </a:cubicBezTo>
                <a:cubicBezTo>
                  <a:pt x="60649" y="7163"/>
                  <a:pt x="60472" y="6742"/>
                  <a:pt x="60119" y="6742"/>
                </a:cubicBezTo>
                <a:close/>
                <a:moveTo>
                  <a:pt x="42868" y="7013"/>
                </a:moveTo>
                <a:cubicBezTo>
                  <a:pt x="42646" y="7013"/>
                  <a:pt x="42507" y="7290"/>
                  <a:pt x="42667" y="7462"/>
                </a:cubicBezTo>
                <a:cubicBezTo>
                  <a:pt x="42723" y="7523"/>
                  <a:pt x="42795" y="7550"/>
                  <a:pt x="42865" y="7550"/>
                </a:cubicBezTo>
                <a:cubicBezTo>
                  <a:pt x="43000" y="7550"/>
                  <a:pt x="43129" y="7451"/>
                  <a:pt x="43129" y="7299"/>
                </a:cubicBezTo>
                <a:cubicBezTo>
                  <a:pt x="43142" y="7150"/>
                  <a:pt x="43034" y="7027"/>
                  <a:pt x="42884" y="7014"/>
                </a:cubicBezTo>
                <a:cubicBezTo>
                  <a:pt x="42879" y="7014"/>
                  <a:pt x="42873" y="7013"/>
                  <a:pt x="42868" y="7013"/>
                </a:cubicBezTo>
                <a:close/>
                <a:moveTo>
                  <a:pt x="45610" y="6906"/>
                </a:moveTo>
                <a:cubicBezTo>
                  <a:pt x="45531" y="6906"/>
                  <a:pt x="45450" y="6935"/>
                  <a:pt x="45385" y="7000"/>
                </a:cubicBezTo>
                <a:cubicBezTo>
                  <a:pt x="45195" y="7218"/>
                  <a:pt x="45331" y="7558"/>
                  <a:pt x="45616" y="7558"/>
                </a:cubicBezTo>
                <a:cubicBezTo>
                  <a:pt x="45804" y="7544"/>
                  <a:pt x="45939" y="7398"/>
                  <a:pt x="45942" y="7225"/>
                </a:cubicBezTo>
                <a:lnTo>
                  <a:pt x="45942" y="7225"/>
                </a:lnTo>
                <a:cubicBezTo>
                  <a:pt x="45942" y="7227"/>
                  <a:pt x="45942" y="7229"/>
                  <a:pt x="45942" y="7231"/>
                </a:cubicBezTo>
                <a:lnTo>
                  <a:pt x="45942" y="7218"/>
                </a:lnTo>
                <a:cubicBezTo>
                  <a:pt x="45942" y="7220"/>
                  <a:pt x="45942" y="7222"/>
                  <a:pt x="45942" y="7225"/>
                </a:cubicBezTo>
                <a:lnTo>
                  <a:pt x="45942" y="7225"/>
                </a:lnTo>
                <a:cubicBezTo>
                  <a:pt x="45938" y="7034"/>
                  <a:pt x="45777" y="6906"/>
                  <a:pt x="45610" y="6906"/>
                </a:cubicBezTo>
                <a:close/>
                <a:moveTo>
                  <a:pt x="57384" y="6796"/>
                </a:moveTo>
                <a:cubicBezTo>
                  <a:pt x="57041" y="6796"/>
                  <a:pt x="56861" y="7222"/>
                  <a:pt x="57102" y="7476"/>
                </a:cubicBezTo>
                <a:cubicBezTo>
                  <a:pt x="57186" y="7560"/>
                  <a:pt x="57289" y="7598"/>
                  <a:pt x="57390" y="7598"/>
                </a:cubicBezTo>
                <a:cubicBezTo>
                  <a:pt x="57598" y="7598"/>
                  <a:pt x="57795" y="7438"/>
                  <a:pt x="57795" y="7191"/>
                </a:cubicBezTo>
                <a:cubicBezTo>
                  <a:pt x="57795" y="6973"/>
                  <a:pt x="57618" y="6796"/>
                  <a:pt x="57401" y="6796"/>
                </a:cubicBezTo>
                <a:cubicBezTo>
                  <a:pt x="57395" y="6796"/>
                  <a:pt x="57390" y="6796"/>
                  <a:pt x="57384" y="6796"/>
                </a:cubicBezTo>
                <a:close/>
                <a:moveTo>
                  <a:pt x="54489" y="7651"/>
                </a:moveTo>
                <a:cubicBezTo>
                  <a:pt x="54494" y="7651"/>
                  <a:pt x="54500" y="7652"/>
                  <a:pt x="54505" y="7653"/>
                </a:cubicBezTo>
                <a:cubicBezTo>
                  <a:pt x="54506" y="7653"/>
                  <a:pt x="54506" y="7653"/>
                  <a:pt x="54507" y="7653"/>
                </a:cubicBezTo>
                <a:lnTo>
                  <a:pt x="54507" y="7653"/>
                </a:lnTo>
                <a:cubicBezTo>
                  <a:pt x="54502" y="7653"/>
                  <a:pt x="54497" y="7653"/>
                  <a:pt x="54492" y="7653"/>
                </a:cubicBezTo>
                <a:lnTo>
                  <a:pt x="54489" y="7651"/>
                </a:lnTo>
                <a:close/>
                <a:moveTo>
                  <a:pt x="51923" y="6946"/>
                </a:moveTo>
                <a:cubicBezTo>
                  <a:pt x="51556" y="6946"/>
                  <a:pt x="51366" y="7381"/>
                  <a:pt x="51624" y="7639"/>
                </a:cubicBezTo>
                <a:cubicBezTo>
                  <a:pt x="51708" y="7724"/>
                  <a:pt x="51813" y="7762"/>
                  <a:pt x="51916" y="7762"/>
                </a:cubicBezTo>
                <a:cubicBezTo>
                  <a:pt x="52127" y="7762"/>
                  <a:pt x="52331" y="7601"/>
                  <a:pt x="52331" y="7354"/>
                </a:cubicBezTo>
                <a:cubicBezTo>
                  <a:pt x="52331" y="7123"/>
                  <a:pt x="52154" y="6946"/>
                  <a:pt x="51923" y="6946"/>
                </a:cubicBezTo>
                <a:close/>
                <a:moveTo>
                  <a:pt x="60949" y="6983"/>
                </a:moveTo>
                <a:cubicBezTo>
                  <a:pt x="60936" y="6983"/>
                  <a:pt x="60922" y="6985"/>
                  <a:pt x="60907" y="6987"/>
                </a:cubicBezTo>
                <a:cubicBezTo>
                  <a:pt x="60445" y="7041"/>
                  <a:pt x="60445" y="7707"/>
                  <a:pt x="60907" y="7775"/>
                </a:cubicBezTo>
                <a:cubicBezTo>
                  <a:pt x="60921" y="7777"/>
                  <a:pt x="60933" y="7778"/>
                  <a:pt x="60945" y="7778"/>
                </a:cubicBezTo>
                <a:cubicBezTo>
                  <a:pt x="61028" y="7778"/>
                  <a:pt x="61069" y="7733"/>
                  <a:pt x="61057" y="7626"/>
                </a:cubicBezTo>
                <a:lnTo>
                  <a:pt x="61057" y="7394"/>
                </a:lnTo>
                <a:cubicBezTo>
                  <a:pt x="61057" y="7313"/>
                  <a:pt x="61057" y="7204"/>
                  <a:pt x="61057" y="7109"/>
                </a:cubicBezTo>
                <a:cubicBezTo>
                  <a:pt x="61057" y="7017"/>
                  <a:pt x="61018" y="6983"/>
                  <a:pt x="60949" y="6983"/>
                </a:cubicBezTo>
                <a:close/>
                <a:moveTo>
                  <a:pt x="49187" y="7027"/>
                </a:moveTo>
                <a:cubicBezTo>
                  <a:pt x="49179" y="7027"/>
                  <a:pt x="49172" y="7027"/>
                  <a:pt x="49164" y="7027"/>
                </a:cubicBezTo>
                <a:lnTo>
                  <a:pt x="49177" y="7027"/>
                </a:lnTo>
                <a:cubicBezTo>
                  <a:pt x="48824" y="7027"/>
                  <a:pt x="48661" y="7435"/>
                  <a:pt x="48892" y="7680"/>
                </a:cubicBezTo>
                <a:cubicBezTo>
                  <a:pt x="48972" y="7760"/>
                  <a:pt x="49072" y="7797"/>
                  <a:pt x="49169" y="7797"/>
                </a:cubicBezTo>
                <a:cubicBezTo>
                  <a:pt x="49368" y="7797"/>
                  <a:pt x="49558" y="7645"/>
                  <a:pt x="49558" y="7408"/>
                </a:cubicBezTo>
                <a:cubicBezTo>
                  <a:pt x="49558" y="7198"/>
                  <a:pt x="49394" y="7027"/>
                  <a:pt x="49187" y="7027"/>
                </a:cubicBezTo>
                <a:close/>
                <a:moveTo>
                  <a:pt x="40981" y="7381"/>
                </a:moveTo>
                <a:cubicBezTo>
                  <a:pt x="40859" y="7381"/>
                  <a:pt x="40764" y="7476"/>
                  <a:pt x="40764" y="7598"/>
                </a:cubicBezTo>
                <a:cubicBezTo>
                  <a:pt x="40764" y="7707"/>
                  <a:pt x="40859" y="7802"/>
                  <a:pt x="40968" y="7802"/>
                </a:cubicBezTo>
                <a:cubicBezTo>
                  <a:pt x="41090" y="7802"/>
                  <a:pt x="41185" y="7707"/>
                  <a:pt x="41185" y="7585"/>
                </a:cubicBezTo>
                <a:cubicBezTo>
                  <a:pt x="41185" y="7476"/>
                  <a:pt x="41090" y="7381"/>
                  <a:pt x="40981" y="7381"/>
                </a:cubicBezTo>
                <a:close/>
                <a:moveTo>
                  <a:pt x="43690" y="7240"/>
                </a:moveTo>
                <a:cubicBezTo>
                  <a:pt x="43616" y="7240"/>
                  <a:pt x="43542" y="7267"/>
                  <a:pt x="43482" y="7327"/>
                </a:cubicBezTo>
                <a:cubicBezTo>
                  <a:pt x="43305" y="7517"/>
                  <a:pt x="43441" y="7816"/>
                  <a:pt x="43700" y="7816"/>
                </a:cubicBezTo>
                <a:cubicBezTo>
                  <a:pt x="43863" y="7816"/>
                  <a:pt x="43985" y="7680"/>
                  <a:pt x="43985" y="7517"/>
                </a:cubicBezTo>
                <a:cubicBezTo>
                  <a:pt x="43976" y="7345"/>
                  <a:pt x="43835" y="7240"/>
                  <a:pt x="43690" y="7240"/>
                </a:cubicBezTo>
                <a:close/>
                <a:moveTo>
                  <a:pt x="46437" y="7131"/>
                </a:moveTo>
                <a:cubicBezTo>
                  <a:pt x="46354" y="7131"/>
                  <a:pt x="46270" y="7162"/>
                  <a:pt x="46201" y="7231"/>
                </a:cubicBezTo>
                <a:cubicBezTo>
                  <a:pt x="45983" y="7435"/>
                  <a:pt x="46133" y="7802"/>
                  <a:pt x="46445" y="7816"/>
                </a:cubicBezTo>
                <a:cubicBezTo>
                  <a:pt x="46622" y="7816"/>
                  <a:pt x="46771" y="7666"/>
                  <a:pt x="46785" y="7476"/>
                </a:cubicBezTo>
                <a:cubicBezTo>
                  <a:pt x="46785" y="7272"/>
                  <a:pt x="46614" y="7131"/>
                  <a:pt x="46437" y="7131"/>
                </a:cubicBezTo>
                <a:close/>
                <a:moveTo>
                  <a:pt x="58233" y="7041"/>
                </a:moveTo>
                <a:cubicBezTo>
                  <a:pt x="58227" y="7041"/>
                  <a:pt x="58222" y="7041"/>
                  <a:pt x="58216" y="7041"/>
                </a:cubicBezTo>
                <a:cubicBezTo>
                  <a:pt x="57999" y="7041"/>
                  <a:pt x="57822" y="7218"/>
                  <a:pt x="57822" y="7435"/>
                </a:cubicBezTo>
                <a:cubicBezTo>
                  <a:pt x="57822" y="7682"/>
                  <a:pt x="58019" y="7843"/>
                  <a:pt x="58227" y="7843"/>
                </a:cubicBezTo>
                <a:cubicBezTo>
                  <a:pt x="58327" y="7843"/>
                  <a:pt x="58431" y="7805"/>
                  <a:pt x="58515" y="7721"/>
                </a:cubicBezTo>
                <a:cubicBezTo>
                  <a:pt x="58756" y="7466"/>
                  <a:pt x="58588" y="7041"/>
                  <a:pt x="58233" y="7041"/>
                </a:cubicBezTo>
                <a:close/>
                <a:moveTo>
                  <a:pt x="55320" y="7923"/>
                </a:moveTo>
                <a:cubicBezTo>
                  <a:pt x="55329" y="7924"/>
                  <a:pt x="55339" y="7924"/>
                  <a:pt x="55348" y="7925"/>
                </a:cubicBezTo>
                <a:cubicBezTo>
                  <a:pt x="55350" y="7925"/>
                  <a:pt x="55351" y="7926"/>
                  <a:pt x="55352" y="7926"/>
                </a:cubicBezTo>
                <a:lnTo>
                  <a:pt x="55352" y="7926"/>
                </a:lnTo>
                <a:cubicBezTo>
                  <a:pt x="55342" y="7925"/>
                  <a:pt x="55332" y="7925"/>
                  <a:pt x="55321" y="7925"/>
                </a:cubicBezTo>
                <a:cubicBezTo>
                  <a:pt x="55321" y="7924"/>
                  <a:pt x="55320" y="7924"/>
                  <a:pt x="55320" y="7923"/>
                </a:cubicBezTo>
                <a:close/>
                <a:moveTo>
                  <a:pt x="52759" y="7177"/>
                </a:moveTo>
                <a:cubicBezTo>
                  <a:pt x="52546" y="7177"/>
                  <a:pt x="52340" y="7338"/>
                  <a:pt x="52331" y="7585"/>
                </a:cubicBezTo>
                <a:cubicBezTo>
                  <a:pt x="52331" y="7816"/>
                  <a:pt x="52507" y="8006"/>
                  <a:pt x="52738" y="8006"/>
                </a:cubicBezTo>
                <a:cubicBezTo>
                  <a:pt x="52744" y="8006"/>
                  <a:pt x="52749" y="8006"/>
                  <a:pt x="52755" y="8006"/>
                </a:cubicBezTo>
                <a:cubicBezTo>
                  <a:pt x="53111" y="8006"/>
                  <a:pt x="53292" y="7567"/>
                  <a:pt x="53051" y="7299"/>
                </a:cubicBezTo>
                <a:cubicBezTo>
                  <a:pt x="52967" y="7215"/>
                  <a:pt x="52862" y="7177"/>
                  <a:pt x="52759" y="7177"/>
                </a:cubicBezTo>
                <a:close/>
                <a:moveTo>
                  <a:pt x="39078" y="7829"/>
                </a:moveTo>
                <a:cubicBezTo>
                  <a:pt x="39037" y="7829"/>
                  <a:pt x="38969" y="7884"/>
                  <a:pt x="38969" y="7911"/>
                </a:cubicBezTo>
                <a:cubicBezTo>
                  <a:pt x="38983" y="7965"/>
                  <a:pt x="39010" y="8006"/>
                  <a:pt x="39065" y="8033"/>
                </a:cubicBezTo>
                <a:cubicBezTo>
                  <a:pt x="39105" y="8033"/>
                  <a:pt x="39160" y="7993"/>
                  <a:pt x="39241" y="7938"/>
                </a:cubicBezTo>
                <a:cubicBezTo>
                  <a:pt x="39160" y="7884"/>
                  <a:pt x="39119" y="7829"/>
                  <a:pt x="39078" y="7829"/>
                </a:cubicBezTo>
                <a:close/>
                <a:moveTo>
                  <a:pt x="49990" y="7258"/>
                </a:moveTo>
                <a:cubicBezTo>
                  <a:pt x="49647" y="7258"/>
                  <a:pt x="49467" y="7670"/>
                  <a:pt x="49707" y="7925"/>
                </a:cubicBezTo>
                <a:cubicBezTo>
                  <a:pt x="49789" y="8011"/>
                  <a:pt x="49893" y="8050"/>
                  <a:pt x="49995" y="8050"/>
                </a:cubicBezTo>
                <a:cubicBezTo>
                  <a:pt x="50196" y="8050"/>
                  <a:pt x="50392" y="7897"/>
                  <a:pt x="50401" y="7653"/>
                </a:cubicBezTo>
                <a:cubicBezTo>
                  <a:pt x="50401" y="7435"/>
                  <a:pt x="50224" y="7259"/>
                  <a:pt x="50006" y="7259"/>
                </a:cubicBezTo>
                <a:cubicBezTo>
                  <a:pt x="50001" y="7258"/>
                  <a:pt x="49995" y="7258"/>
                  <a:pt x="49990" y="7258"/>
                </a:cubicBezTo>
                <a:close/>
                <a:moveTo>
                  <a:pt x="47274" y="7354"/>
                </a:moveTo>
                <a:cubicBezTo>
                  <a:pt x="46948" y="7354"/>
                  <a:pt x="46785" y="7734"/>
                  <a:pt x="47016" y="7965"/>
                </a:cubicBezTo>
                <a:cubicBezTo>
                  <a:pt x="47091" y="8040"/>
                  <a:pt x="47181" y="8074"/>
                  <a:pt x="47270" y="8074"/>
                </a:cubicBezTo>
                <a:cubicBezTo>
                  <a:pt x="47454" y="8074"/>
                  <a:pt x="47628" y="7928"/>
                  <a:pt x="47628" y="7707"/>
                </a:cubicBezTo>
                <a:cubicBezTo>
                  <a:pt x="47628" y="7503"/>
                  <a:pt x="47465" y="7354"/>
                  <a:pt x="47274" y="7354"/>
                </a:cubicBezTo>
                <a:close/>
                <a:moveTo>
                  <a:pt x="41794" y="7624"/>
                </a:moveTo>
                <a:cubicBezTo>
                  <a:pt x="41734" y="7624"/>
                  <a:pt x="41672" y="7646"/>
                  <a:pt x="41620" y="7694"/>
                </a:cubicBezTo>
                <a:cubicBezTo>
                  <a:pt x="41470" y="7843"/>
                  <a:pt x="41579" y="8115"/>
                  <a:pt x="41797" y="8115"/>
                </a:cubicBezTo>
                <a:cubicBezTo>
                  <a:pt x="41933" y="8115"/>
                  <a:pt x="42041" y="8006"/>
                  <a:pt x="42041" y="7870"/>
                </a:cubicBezTo>
                <a:cubicBezTo>
                  <a:pt x="42041" y="7722"/>
                  <a:pt x="41922" y="7624"/>
                  <a:pt x="41794" y="7624"/>
                </a:cubicBezTo>
                <a:close/>
                <a:moveTo>
                  <a:pt x="44517" y="7487"/>
                </a:moveTo>
                <a:cubicBezTo>
                  <a:pt x="44440" y="7487"/>
                  <a:pt x="44361" y="7517"/>
                  <a:pt x="44298" y="7585"/>
                </a:cubicBezTo>
                <a:cubicBezTo>
                  <a:pt x="44107" y="7789"/>
                  <a:pt x="44243" y="8115"/>
                  <a:pt x="44529" y="8115"/>
                </a:cubicBezTo>
                <a:cubicBezTo>
                  <a:pt x="44692" y="8101"/>
                  <a:pt x="44828" y="7965"/>
                  <a:pt x="44828" y="7802"/>
                </a:cubicBezTo>
                <a:lnTo>
                  <a:pt x="44828" y="7789"/>
                </a:lnTo>
                <a:cubicBezTo>
                  <a:pt x="44819" y="7607"/>
                  <a:pt x="44671" y="7487"/>
                  <a:pt x="44517" y="7487"/>
                </a:cubicBezTo>
                <a:close/>
                <a:moveTo>
                  <a:pt x="59061" y="7313"/>
                </a:moveTo>
                <a:cubicBezTo>
                  <a:pt x="59056" y="7313"/>
                  <a:pt x="59051" y="7313"/>
                  <a:pt x="59045" y="7313"/>
                </a:cubicBezTo>
                <a:cubicBezTo>
                  <a:pt x="58814" y="7313"/>
                  <a:pt x="58637" y="7503"/>
                  <a:pt x="58637" y="7721"/>
                </a:cubicBezTo>
                <a:cubicBezTo>
                  <a:pt x="58646" y="7965"/>
                  <a:pt x="58842" y="8118"/>
                  <a:pt x="59043" y="8118"/>
                </a:cubicBezTo>
                <a:cubicBezTo>
                  <a:pt x="59145" y="8118"/>
                  <a:pt x="59249" y="8079"/>
                  <a:pt x="59331" y="7993"/>
                </a:cubicBezTo>
                <a:cubicBezTo>
                  <a:pt x="59585" y="7738"/>
                  <a:pt x="59404" y="7313"/>
                  <a:pt x="59061" y="7313"/>
                </a:cubicBezTo>
                <a:close/>
                <a:moveTo>
                  <a:pt x="56299" y="7353"/>
                </a:moveTo>
                <a:cubicBezTo>
                  <a:pt x="56095" y="7353"/>
                  <a:pt x="55931" y="7498"/>
                  <a:pt x="55892" y="7694"/>
                </a:cubicBezTo>
                <a:cubicBezTo>
                  <a:pt x="55865" y="7897"/>
                  <a:pt x="55973" y="8088"/>
                  <a:pt x="56150" y="8169"/>
                </a:cubicBezTo>
                <a:lnTo>
                  <a:pt x="56218" y="8183"/>
                </a:lnTo>
                <a:cubicBezTo>
                  <a:pt x="56238" y="8190"/>
                  <a:pt x="56266" y="8193"/>
                  <a:pt x="56294" y="8193"/>
                </a:cubicBezTo>
                <a:cubicBezTo>
                  <a:pt x="56323" y="8193"/>
                  <a:pt x="56354" y="8190"/>
                  <a:pt x="56381" y="8183"/>
                </a:cubicBezTo>
                <a:lnTo>
                  <a:pt x="56381" y="8169"/>
                </a:lnTo>
                <a:cubicBezTo>
                  <a:pt x="56585" y="8142"/>
                  <a:pt x="56735" y="7952"/>
                  <a:pt x="56721" y="7748"/>
                </a:cubicBezTo>
                <a:cubicBezTo>
                  <a:pt x="56707" y="7530"/>
                  <a:pt x="56531" y="7367"/>
                  <a:pt x="56327" y="7354"/>
                </a:cubicBezTo>
                <a:cubicBezTo>
                  <a:pt x="56318" y="7353"/>
                  <a:pt x="56308" y="7353"/>
                  <a:pt x="56299" y="7353"/>
                </a:cubicBezTo>
                <a:close/>
                <a:moveTo>
                  <a:pt x="50822" y="7490"/>
                </a:moveTo>
                <a:cubicBezTo>
                  <a:pt x="50455" y="7490"/>
                  <a:pt x="50265" y="7925"/>
                  <a:pt x="50523" y="8183"/>
                </a:cubicBezTo>
                <a:cubicBezTo>
                  <a:pt x="50606" y="8266"/>
                  <a:pt x="50708" y="8302"/>
                  <a:pt x="50809" y="8302"/>
                </a:cubicBezTo>
                <a:cubicBezTo>
                  <a:pt x="51023" y="8302"/>
                  <a:pt x="51230" y="8137"/>
                  <a:pt x="51230" y="7897"/>
                </a:cubicBezTo>
                <a:cubicBezTo>
                  <a:pt x="51216" y="7666"/>
                  <a:pt x="51039" y="7490"/>
                  <a:pt x="50822" y="7490"/>
                </a:cubicBezTo>
                <a:close/>
                <a:moveTo>
                  <a:pt x="59878" y="7557"/>
                </a:moveTo>
                <a:cubicBezTo>
                  <a:pt x="59872" y="7557"/>
                  <a:pt x="59866" y="7557"/>
                  <a:pt x="59861" y="7558"/>
                </a:cubicBezTo>
                <a:cubicBezTo>
                  <a:pt x="59643" y="7558"/>
                  <a:pt x="59453" y="7748"/>
                  <a:pt x="59467" y="7965"/>
                </a:cubicBezTo>
                <a:cubicBezTo>
                  <a:pt x="59467" y="8209"/>
                  <a:pt x="59665" y="8363"/>
                  <a:pt x="59869" y="8363"/>
                </a:cubicBezTo>
                <a:cubicBezTo>
                  <a:pt x="59973" y="8363"/>
                  <a:pt x="60078" y="8324"/>
                  <a:pt x="60160" y="8237"/>
                </a:cubicBezTo>
                <a:cubicBezTo>
                  <a:pt x="60414" y="7983"/>
                  <a:pt x="60233" y="7557"/>
                  <a:pt x="59878" y="7557"/>
                </a:cubicBezTo>
                <a:close/>
                <a:moveTo>
                  <a:pt x="48112" y="7611"/>
                </a:moveTo>
                <a:cubicBezTo>
                  <a:pt x="48105" y="7611"/>
                  <a:pt x="48097" y="7611"/>
                  <a:pt x="48090" y="7612"/>
                </a:cubicBezTo>
                <a:cubicBezTo>
                  <a:pt x="47750" y="7626"/>
                  <a:pt x="47601" y="8033"/>
                  <a:pt x="47832" y="8264"/>
                </a:cubicBezTo>
                <a:cubicBezTo>
                  <a:pt x="47908" y="8337"/>
                  <a:pt x="48001" y="8369"/>
                  <a:pt x="48091" y="8369"/>
                </a:cubicBezTo>
                <a:cubicBezTo>
                  <a:pt x="48290" y="8369"/>
                  <a:pt x="48480" y="8213"/>
                  <a:pt x="48470" y="7979"/>
                </a:cubicBezTo>
                <a:cubicBezTo>
                  <a:pt x="48470" y="7782"/>
                  <a:pt x="48306" y="7611"/>
                  <a:pt x="48112" y="7611"/>
                </a:cubicBezTo>
                <a:close/>
                <a:moveTo>
                  <a:pt x="39901" y="8010"/>
                </a:moveTo>
                <a:cubicBezTo>
                  <a:pt x="39816" y="8010"/>
                  <a:pt x="39731" y="8067"/>
                  <a:pt x="39731" y="8183"/>
                </a:cubicBezTo>
                <a:cubicBezTo>
                  <a:pt x="39744" y="8251"/>
                  <a:pt x="39812" y="8319"/>
                  <a:pt x="39853" y="8387"/>
                </a:cubicBezTo>
                <a:lnTo>
                  <a:pt x="39935" y="8373"/>
                </a:lnTo>
                <a:cubicBezTo>
                  <a:pt x="39975" y="8319"/>
                  <a:pt x="40057" y="8251"/>
                  <a:pt x="40070" y="8183"/>
                </a:cubicBezTo>
                <a:cubicBezTo>
                  <a:pt x="40070" y="8067"/>
                  <a:pt x="39985" y="8010"/>
                  <a:pt x="39901" y="8010"/>
                </a:cubicBezTo>
                <a:close/>
                <a:moveTo>
                  <a:pt x="42622" y="7843"/>
                </a:moveTo>
                <a:cubicBezTo>
                  <a:pt x="42376" y="7843"/>
                  <a:pt x="42262" y="8132"/>
                  <a:pt x="42422" y="8305"/>
                </a:cubicBezTo>
                <a:cubicBezTo>
                  <a:pt x="42480" y="8363"/>
                  <a:pt x="42551" y="8389"/>
                  <a:pt x="42620" y="8389"/>
                </a:cubicBezTo>
                <a:cubicBezTo>
                  <a:pt x="42762" y="8389"/>
                  <a:pt x="42898" y="8280"/>
                  <a:pt x="42898" y="8115"/>
                </a:cubicBezTo>
                <a:cubicBezTo>
                  <a:pt x="42898" y="7965"/>
                  <a:pt x="42775" y="7843"/>
                  <a:pt x="42626" y="7843"/>
                </a:cubicBezTo>
                <a:lnTo>
                  <a:pt x="42639" y="7843"/>
                </a:lnTo>
                <a:cubicBezTo>
                  <a:pt x="42634" y="7843"/>
                  <a:pt x="42628" y="7843"/>
                  <a:pt x="42622" y="7843"/>
                </a:cubicBezTo>
                <a:close/>
                <a:moveTo>
                  <a:pt x="45332" y="7715"/>
                </a:moveTo>
                <a:cubicBezTo>
                  <a:pt x="45008" y="7715"/>
                  <a:pt x="45008" y="8392"/>
                  <a:pt x="45332" y="8392"/>
                </a:cubicBezTo>
                <a:cubicBezTo>
                  <a:pt x="45349" y="8392"/>
                  <a:pt x="45366" y="8391"/>
                  <a:pt x="45385" y="8387"/>
                </a:cubicBezTo>
                <a:cubicBezTo>
                  <a:pt x="45738" y="8305"/>
                  <a:pt x="45738" y="7789"/>
                  <a:pt x="45385" y="7721"/>
                </a:cubicBezTo>
                <a:cubicBezTo>
                  <a:pt x="45366" y="7717"/>
                  <a:pt x="45349" y="7715"/>
                  <a:pt x="45332" y="7715"/>
                </a:cubicBezTo>
                <a:close/>
                <a:moveTo>
                  <a:pt x="57154" y="7595"/>
                </a:moveTo>
                <a:cubicBezTo>
                  <a:pt x="57104" y="7595"/>
                  <a:pt x="57050" y="7605"/>
                  <a:pt x="56993" y="7626"/>
                </a:cubicBezTo>
                <a:cubicBezTo>
                  <a:pt x="56843" y="7666"/>
                  <a:pt x="56721" y="7802"/>
                  <a:pt x="56707" y="7965"/>
                </a:cubicBezTo>
                <a:cubicBezTo>
                  <a:pt x="56694" y="8142"/>
                  <a:pt x="56789" y="8332"/>
                  <a:pt x="56966" y="8400"/>
                </a:cubicBezTo>
                <a:lnTo>
                  <a:pt x="57047" y="8427"/>
                </a:lnTo>
                <a:lnTo>
                  <a:pt x="57197" y="8427"/>
                </a:lnTo>
                <a:lnTo>
                  <a:pt x="57210" y="8414"/>
                </a:lnTo>
                <a:cubicBezTo>
                  <a:pt x="57735" y="8316"/>
                  <a:pt x="57592" y="7595"/>
                  <a:pt x="57154" y="7595"/>
                </a:cubicBezTo>
                <a:close/>
                <a:moveTo>
                  <a:pt x="47845" y="8427"/>
                </a:moveTo>
                <a:cubicBezTo>
                  <a:pt x="47847" y="8427"/>
                  <a:pt x="47850" y="8428"/>
                  <a:pt x="47852" y="8428"/>
                </a:cubicBezTo>
                <a:lnTo>
                  <a:pt x="47852" y="8428"/>
                </a:lnTo>
                <a:cubicBezTo>
                  <a:pt x="47854" y="8428"/>
                  <a:pt x="47857" y="8427"/>
                  <a:pt x="47859" y="8427"/>
                </a:cubicBezTo>
                <a:close/>
                <a:moveTo>
                  <a:pt x="60690" y="7802"/>
                </a:moveTo>
                <a:cubicBezTo>
                  <a:pt x="60146" y="7802"/>
                  <a:pt x="60146" y="8604"/>
                  <a:pt x="60690" y="8604"/>
                </a:cubicBezTo>
                <a:cubicBezTo>
                  <a:pt x="60935" y="8604"/>
                  <a:pt x="61043" y="8482"/>
                  <a:pt x="61043" y="8210"/>
                </a:cubicBezTo>
                <a:cubicBezTo>
                  <a:pt x="61043" y="7938"/>
                  <a:pt x="60935" y="7802"/>
                  <a:pt x="60690" y="7802"/>
                </a:cubicBezTo>
                <a:close/>
                <a:moveTo>
                  <a:pt x="48933" y="7839"/>
                </a:moveTo>
                <a:cubicBezTo>
                  <a:pt x="48833" y="7839"/>
                  <a:pt x="48730" y="7878"/>
                  <a:pt x="48647" y="7965"/>
                </a:cubicBezTo>
                <a:cubicBezTo>
                  <a:pt x="48402" y="8210"/>
                  <a:pt x="48579" y="8631"/>
                  <a:pt x="48933" y="8631"/>
                </a:cubicBezTo>
                <a:cubicBezTo>
                  <a:pt x="49150" y="8618"/>
                  <a:pt x="49313" y="8441"/>
                  <a:pt x="49313" y="8224"/>
                </a:cubicBezTo>
                <a:lnTo>
                  <a:pt x="49327" y="8224"/>
                </a:lnTo>
                <a:cubicBezTo>
                  <a:pt x="49318" y="7990"/>
                  <a:pt x="49130" y="7839"/>
                  <a:pt x="48933" y="7839"/>
                </a:cubicBezTo>
                <a:close/>
                <a:moveTo>
                  <a:pt x="46204" y="7963"/>
                </a:moveTo>
                <a:cubicBezTo>
                  <a:pt x="46121" y="7963"/>
                  <a:pt x="46036" y="7994"/>
                  <a:pt x="45969" y="8060"/>
                </a:cubicBezTo>
                <a:cubicBezTo>
                  <a:pt x="45752" y="8278"/>
                  <a:pt x="45902" y="8645"/>
                  <a:pt x="46214" y="8645"/>
                </a:cubicBezTo>
                <a:cubicBezTo>
                  <a:pt x="46404" y="8645"/>
                  <a:pt x="46554" y="8482"/>
                  <a:pt x="46540" y="8292"/>
                </a:cubicBezTo>
                <a:lnTo>
                  <a:pt x="46554" y="8292"/>
                </a:lnTo>
                <a:cubicBezTo>
                  <a:pt x="46545" y="8091"/>
                  <a:pt x="46376" y="7963"/>
                  <a:pt x="46204" y="7963"/>
                </a:cubicBezTo>
                <a:close/>
                <a:moveTo>
                  <a:pt x="43441" y="8060"/>
                </a:moveTo>
                <a:cubicBezTo>
                  <a:pt x="43183" y="8060"/>
                  <a:pt x="43047" y="8373"/>
                  <a:pt x="43237" y="8563"/>
                </a:cubicBezTo>
                <a:cubicBezTo>
                  <a:pt x="43301" y="8627"/>
                  <a:pt x="43378" y="8656"/>
                  <a:pt x="43453" y="8656"/>
                </a:cubicBezTo>
                <a:cubicBezTo>
                  <a:pt x="43603" y="8656"/>
                  <a:pt x="43745" y="8541"/>
                  <a:pt x="43754" y="8360"/>
                </a:cubicBezTo>
                <a:cubicBezTo>
                  <a:pt x="43740" y="8196"/>
                  <a:pt x="43618" y="8060"/>
                  <a:pt x="43441" y="8060"/>
                </a:cubicBezTo>
                <a:close/>
                <a:moveTo>
                  <a:pt x="48674" y="8659"/>
                </a:moveTo>
                <a:cubicBezTo>
                  <a:pt x="48677" y="8659"/>
                  <a:pt x="48679" y="8659"/>
                  <a:pt x="48681" y="8659"/>
                </a:cubicBezTo>
                <a:lnTo>
                  <a:pt x="48681" y="8659"/>
                </a:lnTo>
                <a:cubicBezTo>
                  <a:pt x="48683" y="8659"/>
                  <a:pt x="48686" y="8659"/>
                  <a:pt x="48688" y="8659"/>
                </a:cubicBezTo>
                <a:close/>
                <a:moveTo>
                  <a:pt x="40732" y="8234"/>
                </a:moveTo>
                <a:cubicBezTo>
                  <a:pt x="40682" y="8234"/>
                  <a:pt x="40631" y="8251"/>
                  <a:pt x="40587" y="8292"/>
                </a:cubicBezTo>
                <a:cubicBezTo>
                  <a:pt x="40437" y="8414"/>
                  <a:pt x="40519" y="8659"/>
                  <a:pt x="40723" y="8672"/>
                </a:cubicBezTo>
                <a:cubicBezTo>
                  <a:pt x="40832" y="8672"/>
                  <a:pt x="40940" y="8591"/>
                  <a:pt x="40940" y="8468"/>
                </a:cubicBezTo>
                <a:lnTo>
                  <a:pt x="40954" y="8468"/>
                </a:lnTo>
                <a:cubicBezTo>
                  <a:pt x="40964" y="8334"/>
                  <a:pt x="40852" y="8234"/>
                  <a:pt x="40732" y="8234"/>
                </a:cubicBezTo>
                <a:close/>
                <a:moveTo>
                  <a:pt x="53935" y="8047"/>
                </a:moveTo>
                <a:lnTo>
                  <a:pt x="54152" y="8468"/>
                </a:lnTo>
                <a:cubicBezTo>
                  <a:pt x="54000" y="8479"/>
                  <a:pt x="53865" y="8560"/>
                  <a:pt x="53775" y="8682"/>
                </a:cubicBezTo>
                <a:lnTo>
                  <a:pt x="53775" y="8682"/>
                </a:lnTo>
                <a:cubicBezTo>
                  <a:pt x="53782" y="8495"/>
                  <a:pt x="53679" y="8306"/>
                  <a:pt x="53445" y="8251"/>
                </a:cubicBezTo>
                <a:lnTo>
                  <a:pt x="53445" y="8251"/>
                </a:lnTo>
                <a:cubicBezTo>
                  <a:pt x="53478" y="8258"/>
                  <a:pt x="53511" y="8261"/>
                  <a:pt x="53543" y="8261"/>
                </a:cubicBezTo>
                <a:cubicBezTo>
                  <a:pt x="53698" y="8261"/>
                  <a:pt x="53844" y="8182"/>
                  <a:pt x="53935" y="8047"/>
                </a:cubicBezTo>
                <a:close/>
                <a:moveTo>
                  <a:pt x="38793" y="8645"/>
                </a:moveTo>
                <a:cubicBezTo>
                  <a:pt x="38752" y="8645"/>
                  <a:pt x="38711" y="8713"/>
                  <a:pt x="38684" y="8754"/>
                </a:cubicBezTo>
                <a:cubicBezTo>
                  <a:pt x="38725" y="8794"/>
                  <a:pt x="38752" y="8862"/>
                  <a:pt x="38806" y="8862"/>
                </a:cubicBezTo>
                <a:cubicBezTo>
                  <a:pt x="38847" y="8862"/>
                  <a:pt x="38888" y="8808"/>
                  <a:pt x="38969" y="8754"/>
                </a:cubicBezTo>
                <a:cubicBezTo>
                  <a:pt x="38888" y="8699"/>
                  <a:pt x="38834" y="8645"/>
                  <a:pt x="38793" y="8645"/>
                </a:cubicBezTo>
                <a:close/>
                <a:moveTo>
                  <a:pt x="49748" y="8074"/>
                </a:moveTo>
                <a:cubicBezTo>
                  <a:pt x="49517" y="8074"/>
                  <a:pt x="49340" y="8251"/>
                  <a:pt x="49340" y="8482"/>
                </a:cubicBezTo>
                <a:cubicBezTo>
                  <a:pt x="49340" y="8722"/>
                  <a:pt x="49541" y="8887"/>
                  <a:pt x="49751" y="8887"/>
                </a:cubicBezTo>
                <a:cubicBezTo>
                  <a:pt x="49850" y="8887"/>
                  <a:pt x="49951" y="8850"/>
                  <a:pt x="50034" y="8767"/>
                </a:cubicBezTo>
                <a:cubicBezTo>
                  <a:pt x="50278" y="8509"/>
                  <a:pt x="50102" y="8074"/>
                  <a:pt x="49748" y="8074"/>
                </a:cubicBezTo>
                <a:close/>
                <a:moveTo>
                  <a:pt x="47018" y="8170"/>
                </a:moveTo>
                <a:cubicBezTo>
                  <a:pt x="46926" y="8170"/>
                  <a:pt x="46833" y="8203"/>
                  <a:pt x="46758" y="8278"/>
                </a:cubicBezTo>
                <a:cubicBezTo>
                  <a:pt x="46540" y="8509"/>
                  <a:pt x="46703" y="8903"/>
                  <a:pt x="47030" y="8903"/>
                </a:cubicBezTo>
                <a:cubicBezTo>
                  <a:pt x="47234" y="8903"/>
                  <a:pt x="47397" y="8740"/>
                  <a:pt x="47397" y="8536"/>
                </a:cubicBezTo>
                <a:cubicBezTo>
                  <a:pt x="47397" y="8316"/>
                  <a:pt x="47210" y="8170"/>
                  <a:pt x="47018" y="8170"/>
                </a:cubicBezTo>
                <a:close/>
                <a:moveTo>
                  <a:pt x="54764" y="8332"/>
                </a:moveTo>
                <a:lnTo>
                  <a:pt x="54954" y="8727"/>
                </a:lnTo>
                <a:lnTo>
                  <a:pt x="54614" y="8917"/>
                </a:lnTo>
                <a:lnTo>
                  <a:pt x="54410" y="8536"/>
                </a:lnTo>
                <a:lnTo>
                  <a:pt x="54764" y="8332"/>
                </a:lnTo>
                <a:close/>
                <a:moveTo>
                  <a:pt x="44260" y="8318"/>
                </a:moveTo>
                <a:cubicBezTo>
                  <a:pt x="44082" y="8318"/>
                  <a:pt x="43958" y="8462"/>
                  <a:pt x="43958" y="8631"/>
                </a:cubicBezTo>
                <a:cubicBezTo>
                  <a:pt x="43958" y="8826"/>
                  <a:pt x="44115" y="8951"/>
                  <a:pt x="44276" y="8951"/>
                </a:cubicBezTo>
                <a:cubicBezTo>
                  <a:pt x="44351" y="8951"/>
                  <a:pt x="44427" y="8923"/>
                  <a:pt x="44488" y="8862"/>
                </a:cubicBezTo>
                <a:cubicBezTo>
                  <a:pt x="44692" y="8659"/>
                  <a:pt x="44556" y="8319"/>
                  <a:pt x="44284" y="8319"/>
                </a:cubicBezTo>
                <a:cubicBezTo>
                  <a:pt x="44276" y="8318"/>
                  <a:pt x="44268" y="8318"/>
                  <a:pt x="44260" y="8318"/>
                </a:cubicBezTo>
                <a:close/>
                <a:moveTo>
                  <a:pt x="41552" y="8455"/>
                </a:moveTo>
                <a:cubicBezTo>
                  <a:pt x="41402" y="8455"/>
                  <a:pt x="41294" y="8563"/>
                  <a:pt x="41307" y="8713"/>
                </a:cubicBezTo>
                <a:cubicBezTo>
                  <a:pt x="41307" y="8858"/>
                  <a:pt x="41428" y="8955"/>
                  <a:pt x="41553" y="8955"/>
                </a:cubicBezTo>
                <a:cubicBezTo>
                  <a:pt x="41615" y="8955"/>
                  <a:pt x="41679" y="8930"/>
                  <a:pt x="41729" y="8876"/>
                </a:cubicBezTo>
                <a:cubicBezTo>
                  <a:pt x="41892" y="8713"/>
                  <a:pt x="41769" y="8455"/>
                  <a:pt x="41552" y="8455"/>
                </a:cubicBezTo>
                <a:close/>
                <a:moveTo>
                  <a:pt x="52018" y="8414"/>
                </a:moveTo>
                <a:lnTo>
                  <a:pt x="52208" y="8794"/>
                </a:lnTo>
                <a:lnTo>
                  <a:pt x="51841" y="8985"/>
                </a:lnTo>
                <a:lnTo>
                  <a:pt x="51651" y="8618"/>
                </a:lnTo>
                <a:lnTo>
                  <a:pt x="52018" y="8414"/>
                </a:lnTo>
                <a:close/>
                <a:moveTo>
                  <a:pt x="55593" y="8604"/>
                </a:moveTo>
                <a:lnTo>
                  <a:pt x="55783" y="8971"/>
                </a:lnTo>
                <a:lnTo>
                  <a:pt x="55430" y="9161"/>
                </a:lnTo>
                <a:lnTo>
                  <a:pt x="55239" y="8808"/>
                </a:lnTo>
                <a:lnTo>
                  <a:pt x="55593" y="8604"/>
                </a:lnTo>
                <a:close/>
                <a:moveTo>
                  <a:pt x="39601" y="8820"/>
                </a:moveTo>
                <a:cubicBezTo>
                  <a:pt x="39517" y="8820"/>
                  <a:pt x="39458" y="8898"/>
                  <a:pt x="39445" y="8998"/>
                </a:cubicBezTo>
                <a:cubicBezTo>
                  <a:pt x="39433" y="9094"/>
                  <a:pt x="39517" y="9180"/>
                  <a:pt x="39592" y="9180"/>
                </a:cubicBezTo>
                <a:cubicBezTo>
                  <a:pt x="39602" y="9180"/>
                  <a:pt x="39612" y="9178"/>
                  <a:pt x="39622" y="9175"/>
                </a:cubicBezTo>
                <a:cubicBezTo>
                  <a:pt x="39703" y="9148"/>
                  <a:pt x="39771" y="9094"/>
                  <a:pt x="39826" y="9039"/>
                </a:cubicBezTo>
                <a:lnTo>
                  <a:pt x="39826" y="8971"/>
                </a:lnTo>
                <a:cubicBezTo>
                  <a:pt x="39758" y="8917"/>
                  <a:pt x="39703" y="8835"/>
                  <a:pt x="39622" y="8822"/>
                </a:cubicBezTo>
                <a:cubicBezTo>
                  <a:pt x="39615" y="8821"/>
                  <a:pt x="39608" y="8820"/>
                  <a:pt x="39601" y="8820"/>
                </a:cubicBezTo>
                <a:close/>
                <a:moveTo>
                  <a:pt x="47852" y="8428"/>
                </a:moveTo>
                <a:cubicBezTo>
                  <a:pt x="47517" y="8433"/>
                  <a:pt x="47344" y="8837"/>
                  <a:pt x="47587" y="9080"/>
                </a:cubicBezTo>
                <a:cubicBezTo>
                  <a:pt x="47667" y="9160"/>
                  <a:pt x="47766" y="9197"/>
                  <a:pt x="47861" y="9197"/>
                </a:cubicBezTo>
                <a:cubicBezTo>
                  <a:pt x="48056" y="9197"/>
                  <a:pt x="48239" y="9045"/>
                  <a:pt x="48239" y="8808"/>
                </a:cubicBezTo>
                <a:cubicBezTo>
                  <a:pt x="48239" y="8606"/>
                  <a:pt x="48066" y="8431"/>
                  <a:pt x="47852" y="8428"/>
                </a:cubicBezTo>
                <a:close/>
                <a:moveTo>
                  <a:pt x="45100" y="8536"/>
                </a:moveTo>
                <a:cubicBezTo>
                  <a:pt x="44651" y="8536"/>
                  <a:pt x="44637" y="9216"/>
                  <a:pt x="45100" y="9216"/>
                </a:cubicBezTo>
                <a:cubicBezTo>
                  <a:pt x="45548" y="9216"/>
                  <a:pt x="45562" y="8536"/>
                  <a:pt x="45100" y="8536"/>
                </a:cubicBezTo>
                <a:close/>
                <a:moveTo>
                  <a:pt x="52847" y="8672"/>
                </a:moveTo>
                <a:cubicBezTo>
                  <a:pt x="52902" y="8781"/>
                  <a:pt x="52969" y="8917"/>
                  <a:pt x="53037" y="9026"/>
                </a:cubicBezTo>
                <a:lnTo>
                  <a:pt x="52684" y="9216"/>
                </a:lnTo>
                <a:lnTo>
                  <a:pt x="52480" y="8876"/>
                </a:lnTo>
                <a:lnTo>
                  <a:pt x="52847" y="8672"/>
                </a:lnTo>
                <a:close/>
                <a:moveTo>
                  <a:pt x="42381" y="8659"/>
                </a:moveTo>
                <a:cubicBezTo>
                  <a:pt x="42218" y="8659"/>
                  <a:pt x="42096" y="8781"/>
                  <a:pt x="42096" y="8944"/>
                </a:cubicBezTo>
                <a:cubicBezTo>
                  <a:pt x="42096" y="9109"/>
                  <a:pt x="42231" y="9218"/>
                  <a:pt x="42374" y="9218"/>
                </a:cubicBezTo>
                <a:cubicBezTo>
                  <a:pt x="42443" y="9218"/>
                  <a:pt x="42514" y="9192"/>
                  <a:pt x="42571" y="9134"/>
                </a:cubicBezTo>
                <a:cubicBezTo>
                  <a:pt x="42748" y="8958"/>
                  <a:pt x="42626" y="8659"/>
                  <a:pt x="42381" y="8659"/>
                </a:cubicBezTo>
                <a:close/>
                <a:moveTo>
                  <a:pt x="59154" y="8781"/>
                </a:moveTo>
                <a:cubicBezTo>
                  <a:pt x="59208" y="8890"/>
                  <a:pt x="59276" y="9039"/>
                  <a:pt x="59344" y="9161"/>
                </a:cubicBezTo>
                <a:lnTo>
                  <a:pt x="58977" y="9352"/>
                </a:lnTo>
                <a:lnTo>
                  <a:pt x="58773" y="8985"/>
                </a:lnTo>
                <a:lnTo>
                  <a:pt x="59154" y="8781"/>
                </a:lnTo>
                <a:close/>
                <a:moveTo>
                  <a:pt x="56422" y="8862"/>
                </a:moveTo>
                <a:lnTo>
                  <a:pt x="56612" y="9229"/>
                </a:lnTo>
                <a:lnTo>
                  <a:pt x="56259" y="9406"/>
                </a:lnTo>
                <a:lnTo>
                  <a:pt x="56069" y="9053"/>
                </a:lnTo>
                <a:lnTo>
                  <a:pt x="56422" y="8862"/>
                </a:lnTo>
                <a:close/>
                <a:moveTo>
                  <a:pt x="53713" y="8902"/>
                </a:moveTo>
                <a:lnTo>
                  <a:pt x="53713" y="8902"/>
                </a:lnTo>
                <a:cubicBezTo>
                  <a:pt x="53723" y="9049"/>
                  <a:pt x="53790" y="9185"/>
                  <a:pt x="53907" y="9270"/>
                </a:cubicBezTo>
                <a:lnTo>
                  <a:pt x="53500" y="9460"/>
                </a:lnTo>
                <a:cubicBezTo>
                  <a:pt x="53445" y="9365"/>
                  <a:pt x="53377" y="9243"/>
                  <a:pt x="53309" y="9107"/>
                </a:cubicBezTo>
                <a:lnTo>
                  <a:pt x="53309" y="9107"/>
                </a:lnTo>
                <a:cubicBezTo>
                  <a:pt x="53323" y="9108"/>
                  <a:pt x="53336" y="9109"/>
                  <a:pt x="53349" y="9109"/>
                </a:cubicBezTo>
                <a:cubicBezTo>
                  <a:pt x="53519" y="9109"/>
                  <a:pt x="53644" y="9022"/>
                  <a:pt x="53713" y="8902"/>
                </a:cubicBezTo>
                <a:close/>
                <a:moveTo>
                  <a:pt x="48681" y="8659"/>
                </a:moveTo>
                <a:cubicBezTo>
                  <a:pt x="48319" y="8664"/>
                  <a:pt x="48146" y="9095"/>
                  <a:pt x="48402" y="9338"/>
                </a:cubicBezTo>
                <a:cubicBezTo>
                  <a:pt x="48487" y="9423"/>
                  <a:pt x="48589" y="9461"/>
                  <a:pt x="48688" y="9461"/>
                </a:cubicBezTo>
                <a:cubicBezTo>
                  <a:pt x="48891" y="9461"/>
                  <a:pt x="49082" y="9300"/>
                  <a:pt x="49082" y="9053"/>
                </a:cubicBezTo>
                <a:cubicBezTo>
                  <a:pt x="49082" y="8837"/>
                  <a:pt x="48909" y="8662"/>
                  <a:pt x="48681" y="8659"/>
                </a:cubicBezTo>
                <a:close/>
                <a:moveTo>
                  <a:pt x="45929" y="8767"/>
                </a:moveTo>
                <a:cubicBezTo>
                  <a:pt x="45738" y="8767"/>
                  <a:pt x="45575" y="8917"/>
                  <a:pt x="45562" y="9121"/>
                </a:cubicBezTo>
                <a:cubicBezTo>
                  <a:pt x="45562" y="9335"/>
                  <a:pt x="45740" y="9478"/>
                  <a:pt x="45926" y="9478"/>
                </a:cubicBezTo>
                <a:cubicBezTo>
                  <a:pt x="46012" y="9478"/>
                  <a:pt x="46100" y="9448"/>
                  <a:pt x="46173" y="9379"/>
                </a:cubicBezTo>
                <a:cubicBezTo>
                  <a:pt x="46404" y="9161"/>
                  <a:pt x="46255" y="8767"/>
                  <a:pt x="45929" y="8767"/>
                </a:cubicBezTo>
                <a:close/>
                <a:moveTo>
                  <a:pt x="43210" y="8876"/>
                </a:moveTo>
                <a:cubicBezTo>
                  <a:pt x="42938" y="8876"/>
                  <a:pt x="42802" y="9202"/>
                  <a:pt x="42979" y="9393"/>
                </a:cubicBezTo>
                <a:cubicBezTo>
                  <a:pt x="43043" y="9456"/>
                  <a:pt x="43123" y="9485"/>
                  <a:pt x="43201" y="9485"/>
                </a:cubicBezTo>
                <a:cubicBezTo>
                  <a:pt x="43358" y="9485"/>
                  <a:pt x="43509" y="9370"/>
                  <a:pt x="43509" y="9189"/>
                </a:cubicBezTo>
                <a:cubicBezTo>
                  <a:pt x="43509" y="9012"/>
                  <a:pt x="43373" y="8876"/>
                  <a:pt x="43210" y="8876"/>
                </a:cubicBezTo>
                <a:close/>
                <a:moveTo>
                  <a:pt x="40451" y="9053"/>
                </a:moveTo>
                <a:cubicBezTo>
                  <a:pt x="40261" y="9053"/>
                  <a:pt x="40152" y="9284"/>
                  <a:pt x="40288" y="9420"/>
                </a:cubicBezTo>
                <a:cubicBezTo>
                  <a:pt x="40334" y="9471"/>
                  <a:pt x="40393" y="9493"/>
                  <a:pt x="40451" y="9493"/>
                </a:cubicBezTo>
                <a:cubicBezTo>
                  <a:pt x="40562" y="9493"/>
                  <a:pt x="40669" y="9409"/>
                  <a:pt x="40669" y="9284"/>
                </a:cubicBezTo>
                <a:cubicBezTo>
                  <a:pt x="40682" y="9161"/>
                  <a:pt x="40573" y="9053"/>
                  <a:pt x="40451" y="9053"/>
                </a:cubicBezTo>
                <a:close/>
                <a:moveTo>
                  <a:pt x="50968" y="8906"/>
                </a:moveTo>
                <a:cubicBezTo>
                  <a:pt x="50934" y="9067"/>
                  <a:pt x="50989" y="9247"/>
                  <a:pt x="51162" y="9352"/>
                </a:cubicBezTo>
                <a:lnTo>
                  <a:pt x="50781" y="9556"/>
                </a:lnTo>
                <a:lnTo>
                  <a:pt x="50591" y="9175"/>
                </a:lnTo>
                <a:lnTo>
                  <a:pt x="50968" y="8906"/>
                </a:lnTo>
                <a:close/>
                <a:moveTo>
                  <a:pt x="59970" y="9026"/>
                </a:moveTo>
                <a:cubicBezTo>
                  <a:pt x="60037" y="9134"/>
                  <a:pt x="60105" y="9284"/>
                  <a:pt x="60173" y="9406"/>
                </a:cubicBezTo>
                <a:lnTo>
                  <a:pt x="59806" y="9596"/>
                </a:lnTo>
                <a:lnTo>
                  <a:pt x="59603" y="9229"/>
                </a:lnTo>
                <a:lnTo>
                  <a:pt x="59970" y="9026"/>
                </a:lnTo>
                <a:close/>
                <a:moveTo>
                  <a:pt x="57251" y="9094"/>
                </a:moveTo>
                <a:lnTo>
                  <a:pt x="57441" y="9460"/>
                </a:lnTo>
                <a:lnTo>
                  <a:pt x="57088" y="9637"/>
                </a:lnTo>
                <a:lnTo>
                  <a:pt x="56898" y="9297"/>
                </a:lnTo>
                <a:lnTo>
                  <a:pt x="57251" y="9094"/>
                </a:lnTo>
                <a:close/>
                <a:moveTo>
                  <a:pt x="54533" y="9161"/>
                </a:moveTo>
                <a:lnTo>
                  <a:pt x="54519" y="9175"/>
                </a:lnTo>
                <a:cubicBezTo>
                  <a:pt x="54573" y="9284"/>
                  <a:pt x="54641" y="9420"/>
                  <a:pt x="54709" y="9556"/>
                </a:cubicBezTo>
                <a:lnTo>
                  <a:pt x="54342" y="9719"/>
                </a:lnTo>
                <a:lnTo>
                  <a:pt x="54152" y="9352"/>
                </a:lnTo>
                <a:lnTo>
                  <a:pt x="54533" y="9161"/>
                </a:lnTo>
                <a:close/>
                <a:moveTo>
                  <a:pt x="46744" y="8998"/>
                </a:moveTo>
                <a:cubicBezTo>
                  <a:pt x="46540" y="8998"/>
                  <a:pt x="46377" y="9161"/>
                  <a:pt x="46377" y="9352"/>
                </a:cubicBezTo>
                <a:cubicBezTo>
                  <a:pt x="46377" y="9582"/>
                  <a:pt x="46558" y="9738"/>
                  <a:pt x="46751" y="9738"/>
                </a:cubicBezTo>
                <a:cubicBezTo>
                  <a:pt x="46843" y="9738"/>
                  <a:pt x="46937" y="9702"/>
                  <a:pt x="47016" y="9624"/>
                </a:cubicBezTo>
                <a:cubicBezTo>
                  <a:pt x="47247" y="9393"/>
                  <a:pt x="47084" y="8998"/>
                  <a:pt x="46744" y="8998"/>
                </a:cubicBezTo>
                <a:close/>
                <a:moveTo>
                  <a:pt x="38562" y="9460"/>
                </a:moveTo>
                <a:cubicBezTo>
                  <a:pt x="38521" y="9501"/>
                  <a:pt x="38453" y="9528"/>
                  <a:pt x="38439" y="9583"/>
                </a:cubicBezTo>
                <a:cubicBezTo>
                  <a:pt x="38439" y="9624"/>
                  <a:pt x="38494" y="9664"/>
                  <a:pt x="38548" y="9746"/>
                </a:cubicBezTo>
                <a:cubicBezTo>
                  <a:pt x="38602" y="9678"/>
                  <a:pt x="38670" y="9624"/>
                  <a:pt x="38670" y="9583"/>
                </a:cubicBezTo>
                <a:cubicBezTo>
                  <a:pt x="38670" y="9542"/>
                  <a:pt x="38602" y="9501"/>
                  <a:pt x="38562" y="9460"/>
                </a:cubicBezTo>
                <a:close/>
                <a:moveTo>
                  <a:pt x="41300" y="9267"/>
                </a:moveTo>
                <a:cubicBezTo>
                  <a:pt x="41173" y="9267"/>
                  <a:pt x="41049" y="9348"/>
                  <a:pt x="41049" y="9515"/>
                </a:cubicBezTo>
                <a:cubicBezTo>
                  <a:pt x="41049" y="9688"/>
                  <a:pt x="41180" y="9777"/>
                  <a:pt x="41310" y="9777"/>
                </a:cubicBezTo>
                <a:cubicBezTo>
                  <a:pt x="41435" y="9777"/>
                  <a:pt x="41559" y="9695"/>
                  <a:pt x="41566" y="9528"/>
                </a:cubicBezTo>
                <a:cubicBezTo>
                  <a:pt x="41566" y="9355"/>
                  <a:pt x="41431" y="9267"/>
                  <a:pt x="41300" y="9267"/>
                </a:cubicBezTo>
                <a:close/>
                <a:moveTo>
                  <a:pt x="44023" y="9134"/>
                </a:moveTo>
                <a:cubicBezTo>
                  <a:pt x="43735" y="9134"/>
                  <a:pt x="43595" y="9478"/>
                  <a:pt x="43795" y="9692"/>
                </a:cubicBezTo>
                <a:cubicBezTo>
                  <a:pt x="43860" y="9757"/>
                  <a:pt x="43940" y="9786"/>
                  <a:pt x="44020" y="9786"/>
                </a:cubicBezTo>
                <a:cubicBezTo>
                  <a:pt x="44189" y="9786"/>
                  <a:pt x="44352" y="9655"/>
                  <a:pt x="44352" y="9460"/>
                </a:cubicBezTo>
                <a:cubicBezTo>
                  <a:pt x="44352" y="9284"/>
                  <a:pt x="44216" y="9134"/>
                  <a:pt x="44039" y="9134"/>
                </a:cubicBezTo>
                <a:cubicBezTo>
                  <a:pt x="44034" y="9134"/>
                  <a:pt x="44028" y="9134"/>
                  <a:pt x="44023" y="9134"/>
                </a:cubicBezTo>
                <a:close/>
                <a:moveTo>
                  <a:pt x="51760" y="9257"/>
                </a:moveTo>
                <a:lnTo>
                  <a:pt x="51950" y="9610"/>
                </a:lnTo>
                <a:lnTo>
                  <a:pt x="51610" y="9800"/>
                </a:lnTo>
                <a:lnTo>
                  <a:pt x="51406" y="9447"/>
                </a:lnTo>
                <a:lnTo>
                  <a:pt x="51760" y="9257"/>
                </a:lnTo>
                <a:close/>
                <a:moveTo>
                  <a:pt x="58067" y="9352"/>
                </a:moveTo>
                <a:lnTo>
                  <a:pt x="58257" y="9746"/>
                </a:lnTo>
                <a:lnTo>
                  <a:pt x="57917" y="9923"/>
                </a:lnTo>
                <a:lnTo>
                  <a:pt x="57727" y="9542"/>
                </a:lnTo>
                <a:lnTo>
                  <a:pt x="58067" y="9352"/>
                </a:lnTo>
                <a:close/>
                <a:moveTo>
                  <a:pt x="55348" y="9460"/>
                </a:moveTo>
                <a:lnTo>
                  <a:pt x="55525" y="9800"/>
                </a:lnTo>
                <a:lnTo>
                  <a:pt x="55158" y="9977"/>
                </a:lnTo>
                <a:lnTo>
                  <a:pt x="54981" y="9637"/>
                </a:lnTo>
                <a:lnTo>
                  <a:pt x="55348" y="9460"/>
                </a:lnTo>
                <a:close/>
                <a:moveTo>
                  <a:pt x="39356" y="9649"/>
                </a:moveTo>
                <a:cubicBezTo>
                  <a:pt x="39257" y="9649"/>
                  <a:pt x="39175" y="9738"/>
                  <a:pt x="39201" y="9827"/>
                </a:cubicBezTo>
                <a:cubicBezTo>
                  <a:pt x="39228" y="9895"/>
                  <a:pt x="39282" y="9963"/>
                  <a:pt x="39336" y="10031"/>
                </a:cubicBezTo>
                <a:lnTo>
                  <a:pt x="39418" y="10031"/>
                </a:lnTo>
                <a:cubicBezTo>
                  <a:pt x="39459" y="9963"/>
                  <a:pt x="39540" y="9895"/>
                  <a:pt x="39554" y="9827"/>
                </a:cubicBezTo>
                <a:cubicBezTo>
                  <a:pt x="39568" y="9732"/>
                  <a:pt x="39486" y="9664"/>
                  <a:pt x="39377" y="9651"/>
                </a:cubicBezTo>
                <a:cubicBezTo>
                  <a:pt x="39370" y="9650"/>
                  <a:pt x="39363" y="9649"/>
                  <a:pt x="39356" y="9649"/>
                </a:cubicBezTo>
                <a:close/>
                <a:moveTo>
                  <a:pt x="47579" y="9249"/>
                </a:moveTo>
                <a:cubicBezTo>
                  <a:pt x="47482" y="9249"/>
                  <a:pt x="47382" y="9285"/>
                  <a:pt x="47302" y="9365"/>
                </a:cubicBezTo>
                <a:cubicBezTo>
                  <a:pt x="47043" y="9610"/>
                  <a:pt x="47234" y="10031"/>
                  <a:pt x="47587" y="10031"/>
                </a:cubicBezTo>
                <a:cubicBezTo>
                  <a:pt x="47791" y="10031"/>
                  <a:pt x="47968" y="9855"/>
                  <a:pt x="47968" y="9637"/>
                </a:cubicBezTo>
                <a:cubicBezTo>
                  <a:pt x="47968" y="9400"/>
                  <a:pt x="47778" y="9249"/>
                  <a:pt x="47579" y="9249"/>
                </a:cubicBezTo>
                <a:close/>
                <a:moveTo>
                  <a:pt x="44855" y="9365"/>
                </a:moveTo>
                <a:cubicBezTo>
                  <a:pt x="44556" y="9365"/>
                  <a:pt x="44406" y="9732"/>
                  <a:pt x="44624" y="9936"/>
                </a:cubicBezTo>
                <a:cubicBezTo>
                  <a:pt x="44691" y="10008"/>
                  <a:pt x="44775" y="10039"/>
                  <a:pt x="44859" y="10039"/>
                </a:cubicBezTo>
                <a:cubicBezTo>
                  <a:pt x="45029" y="10039"/>
                  <a:pt x="45195" y="9906"/>
                  <a:pt x="45195" y="9705"/>
                </a:cubicBezTo>
                <a:cubicBezTo>
                  <a:pt x="45195" y="9515"/>
                  <a:pt x="45045" y="9365"/>
                  <a:pt x="44855" y="9365"/>
                </a:cubicBezTo>
                <a:close/>
                <a:moveTo>
                  <a:pt x="52603" y="9501"/>
                </a:moveTo>
                <a:lnTo>
                  <a:pt x="52779" y="9855"/>
                </a:lnTo>
                <a:lnTo>
                  <a:pt x="52439" y="10045"/>
                </a:lnTo>
                <a:lnTo>
                  <a:pt x="52249" y="9705"/>
                </a:lnTo>
                <a:lnTo>
                  <a:pt x="52603" y="9501"/>
                </a:lnTo>
                <a:close/>
                <a:moveTo>
                  <a:pt x="42100" y="9486"/>
                </a:moveTo>
                <a:cubicBezTo>
                  <a:pt x="41751" y="9486"/>
                  <a:pt x="41754" y="10046"/>
                  <a:pt x="42112" y="10046"/>
                </a:cubicBezTo>
                <a:cubicBezTo>
                  <a:pt x="42120" y="10046"/>
                  <a:pt x="42128" y="10046"/>
                  <a:pt x="42136" y="10045"/>
                </a:cubicBezTo>
                <a:cubicBezTo>
                  <a:pt x="42300" y="10045"/>
                  <a:pt x="42422" y="9923"/>
                  <a:pt x="42422" y="9760"/>
                </a:cubicBezTo>
                <a:cubicBezTo>
                  <a:pt x="42422" y="9617"/>
                  <a:pt x="42298" y="9487"/>
                  <a:pt x="42157" y="9487"/>
                </a:cubicBezTo>
                <a:cubicBezTo>
                  <a:pt x="42150" y="9487"/>
                  <a:pt x="42143" y="9487"/>
                  <a:pt x="42136" y="9488"/>
                </a:cubicBezTo>
                <a:cubicBezTo>
                  <a:pt x="42124" y="9486"/>
                  <a:pt x="42112" y="9486"/>
                  <a:pt x="42100" y="9486"/>
                </a:cubicBezTo>
                <a:close/>
                <a:moveTo>
                  <a:pt x="58896" y="9624"/>
                </a:moveTo>
                <a:lnTo>
                  <a:pt x="59086" y="9977"/>
                </a:lnTo>
                <a:lnTo>
                  <a:pt x="58733" y="10154"/>
                </a:lnTo>
                <a:lnTo>
                  <a:pt x="58542" y="9814"/>
                </a:lnTo>
                <a:lnTo>
                  <a:pt x="58896" y="9624"/>
                </a:lnTo>
                <a:close/>
                <a:moveTo>
                  <a:pt x="44610" y="10181"/>
                </a:moveTo>
                <a:cubicBezTo>
                  <a:pt x="44612" y="10181"/>
                  <a:pt x="44615" y="10181"/>
                  <a:pt x="44617" y="10181"/>
                </a:cubicBezTo>
                <a:lnTo>
                  <a:pt x="44617" y="10181"/>
                </a:lnTo>
                <a:cubicBezTo>
                  <a:pt x="44619" y="10181"/>
                  <a:pt x="44622" y="10181"/>
                  <a:pt x="44624" y="10181"/>
                </a:cubicBezTo>
                <a:close/>
                <a:moveTo>
                  <a:pt x="56191" y="9692"/>
                </a:moveTo>
                <a:lnTo>
                  <a:pt x="56354" y="10031"/>
                </a:lnTo>
                <a:lnTo>
                  <a:pt x="55987" y="10208"/>
                </a:lnTo>
                <a:lnTo>
                  <a:pt x="55810" y="9882"/>
                </a:lnTo>
                <a:lnTo>
                  <a:pt x="56191" y="9692"/>
                </a:lnTo>
                <a:close/>
                <a:moveTo>
                  <a:pt x="53418" y="9760"/>
                </a:moveTo>
                <a:lnTo>
                  <a:pt x="53595" y="10099"/>
                </a:lnTo>
                <a:lnTo>
                  <a:pt x="53269" y="10290"/>
                </a:lnTo>
                <a:lnTo>
                  <a:pt x="53078" y="9950"/>
                </a:lnTo>
                <a:lnTo>
                  <a:pt x="53418" y="9760"/>
                </a:lnTo>
                <a:close/>
                <a:moveTo>
                  <a:pt x="48426" y="9487"/>
                </a:moveTo>
                <a:cubicBezTo>
                  <a:pt x="48418" y="9487"/>
                  <a:pt x="48410" y="9487"/>
                  <a:pt x="48402" y="9488"/>
                </a:cubicBezTo>
                <a:cubicBezTo>
                  <a:pt x="48397" y="9487"/>
                  <a:pt x="48392" y="9487"/>
                  <a:pt x="48386" y="9487"/>
                </a:cubicBezTo>
                <a:cubicBezTo>
                  <a:pt x="48043" y="9487"/>
                  <a:pt x="47863" y="9913"/>
                  <a:pt x="48117" y="10167"/>
                </a:cubicBezTo>
                <a:cubicBezTo>
                  <a:pt x="48198" y="10252"/>
                  <a:pt x="48299" y="10290"/>
                  <a:pt x="48399" y="10290"/>
                </a:cubicBezTo>
                <a:cubicBezTo>
                  <a:pt x="48602" y="10290"/>
                  <a:pt x="48801" y="10133"/>
                  <a:pt x="48810" y="9895"/>
                </a:cubicBezTo>
                <a:cubicBezTo>
                  <a:pt x="48810" y="9672"/>
                  <a:pt x="48645" y="9487"/>
                  <a:pt x="48426" y="9487"/>
                </a:cubicBezTo>
                <a:close/>
                <a:moveTo>
                  <a:pt x="40206" y="9868"/>
                </a:moveTo>
                <a:cubicBezTo>
                  <a:pt x="40016" y="9868"/>
                  <a:pt x="39907" y="10099"/>
                  <a:pt x="40043" y="10249"/>
                </a:cubicBezTo>
                <a:cubicBezTo>
                  <a:pt x="40087" y="10293"/>
                  <a:pt x="40143" y="10313"/>
                  <a:pt x="40198" y="10313"/>
                </a:cubicBezTo>
                <a:cubicBezTo>
                  <a:pt x="40312" y="10313"/>
                  <a:pt x="40424" y="10228"/>
                  <a:pt x="40424" y="10099"/>
                </a:cubicBezTo>
                <a:cubicBezTo>
                  <a:pt x="40424" y="9977"/>
                  <a:pt x="40329" y="9882"/>
                  <a:pt x="40206" y="9882"/>
                </a:cubicBezTo>
                <a:lnTo>
                  <a:pt x="40206" y="9868"/>
                </a:lnTo>
                <a:close/>
                <a:moveTo>
                  <a:pt x="45684" y="9583"/>
                </a:moveTo>
                <a:cubicBezTo>
                  <a:pt x="45494" y="9583"/>
                  <a:pt x="45331" y="9746"/>
                  <a:pt x="45317" y="9936"/>
                </a:cubicBezTo>
                <a:cubicBezTo>
                  <a:pt x="45308" y="10160"/>
                  <a:pt x="45490" y="10313"/>
                  <a:pt x="45680" y="10313"/>
                </a:cubicBezTo>
                <a:cubicBezTo>
                  <a:pt x="45767" y="10313"/>
                  <a:pt x="45856" y="10281"/>
                  <a:pt x="45929" y="10208"/>
                </a:cubicBezTo>
                <a:cubicBezTo>
                  <a:pt x="46173" y="9991"/>
                  <a:pt x="46010" y="9583"/>
                  <a:pt x="45684" y="9583"/>
                </a:cubicBezTo>
                <a:close/>
                <a:moveTo>
                  <a:pt x="42960" y="9701"/>
                </a:moveTo>
                <a:cubicBezTo>
                  <a:pt x="42887" y="9701"/>
                  <a:pt x="42812" y="9728"/>
                  <a:pt x="42748" y="9787"/>
                </a:cubicBezTo>
                <a:cubicBezTo>
                  <a:pt x="42544" y="9963"/>
                  <a:pt x="42667" y="10303"/>
                  <a:pt x="42952" y="10317"/>
                </a:cubicBezTo>
                <a:cubicBezTo>
                  <a:pt x="43115" y="10317"/>
                  <a:pt x="43265" y="10194"/>
                  <a:pt x="43265" y="10018"/>
                </a:cubicBezTo>
                <a:cubicBezTo>
                  <a:pt x="43274" y="9830"/>
                  <a:pt x="43122" y="9701"/>
                  <a:pt x="42960" y="9701"/>
                </a:cubicBezTo>
                <a:close/>
                <a:moveTo>
                  <a:pt x="50700" y="9800"/>
                </a:moveTo>
                <a:lnTo>
                  <a:pt x="50890" y="10194"/>
                </a:lnTo>
                <a:lnTo>
                  <a:pt x="50550" y="10385"/>
                </a:lnTo>
                <a:lnTo>
                  <a:pt x="50346" y="10004"/>
                </a:lnTo>
                <a:lnTo>
                  <a:pt x="50700" y="9800"/>
                </a:lnTo>
                <a:close/>
                <a:moveTo>
                  <a:pt x="59725" y="9868"/>
                </a:moveTo>
                <a:lnTo>
                  <a:pt x="59915" y="10235"/>
                </a:lnTo>
                <a:lnTo>
                  <a:pt x="59562" y="10412"/>
                </a:lnTo>
                <a:lnTo>
                  <a:pt x="59371" y="10072"/>
                </a:lnTo>
                <a:lnTo>
                  <a:pt x="59725" y="9868"/>
                </a:lnTo>
                <a:close/>
                <a:moveTo>
                  <a:pt x="57020" y="9936"/>
                </a:moveTo>
                <a:cubicBezTo>
                  <a:pt x="57020" y="10127"/>
                  <a:pt x="57169" y="10290"/>
                  <a:pt x="57360" y="10317"/>
                </a:cubicBezTo>
                <a:lnTo>
                  <a:pt x="57360" y="10330"/>
                </a:lnTo>
                <a:cubicBezTo>
                  <a:pt x="57319" y="10330"/>
                  <a:pt x="57265" y="10344"/>
                  <a:pt x="57224" y="10344"/>
                </a:cubicBezTo>
                <a:cubicBezTo>
                  <a:pt x="57209" y="10343"/>
                  <a:pt x="57194" y="10342"/>
                  <a:pt x="57179" y="10342"/>
                </a:cubicBezTo>
                <a:cubicBezTo>
                  <a:pt x="57045" y="10342"/>
                  <a:pt x="56915" y="10397"/>
                  <a:pt x="56830" y="10507"/>
                </a:cubicBezTo>
                <a:lnTo>
                  <a:pt x="56639" y="10127"/>
                </a:lnTo>
                <a:lnTo>
                  <a:pt x="57020" y="9936"/>
                </a:lnTo>
                <a:close/>
                <a:moveTo>
                  <a:pt x="38317" y="10303"/>
                </a:moveTo>
                <a:cubicBezTo>
                  <a:pt x="38276" y="10303"/>
                  <a:pt x="38235" y="10371"/>
                  <a:pt x="38208" y="10398"/>
                </a:cubicBezTo>
                <a:cubicBezTo>
                  <a:pt x="38235" y="10439"/>
                  <a:pt x="38276" y="10494"/>
                  <a:pt x="38317" y="10507"/>
                </a:cubicBezTo>
                <a:cubicBezTo>
                  <a:pt x="38321" y="10508"/>
                  <a:pt x="38324" y="10509"/>
                  <a:pt x="38328" y="10509"/>
                </a:cubicBezTo>
                <a:cubicBezTo>
                  <a:pt x="38365" y="10509"/>
                  <a:pt x="38405" y="10449"/>
                  <a:pt x="38467" y="10412"/>
                </a:cubicBezTo>
                <a:cubicBezTo>
                  <a:pt x="38399" y="10358"/>
                  <a:pt x="38358" y="10303"/>
                  <a:pt x="38317" y="10303"/>
                </a:cubicBezTo>
                <a:close/>
                <a:moveTo>
                  <a:pt x="54247" y="10018"/>
                </a:moveTo>
                <a:lnTo>
                  <a:pt x="54424" y="10385"/>
                </a:lnTo>
                <a:lnTo>
                  <a:pt x="54098" y="10548"/>
                </a:lnTo>
                <a:lnTo>
                  <a:pt x="53921" y="10181"/>
                </a:lnTo>
                <a:lnTo>
                  <a:pt x="54247" y="10018"/>
                </a:lnTo>
                <a:close/>
                <a:moveTo>
                  <a:pt x="46500" y="9814"/>
                </a:moveTo>
                <a:cubicBezTo>
                  <a:pt x="46160" y="9827"/>
                  <a:pt x="46010" y="10235"/>
                  <a:pt x="46241" y="10466"/>
                </a:cubicBezTo>
                <a:cubicBezTo>
                  <a:pt x="46318" y="10539"/>
                  <a:pt x="46409" y="10571"/>
                  <a:pt x="46498" y="10571"/>
                </a:cubicBezTo>
                <a:cubicBezTo>
                  <a:pt x="46694" y="10571"/>
                  <a:pt x="46880" y="10414"/>
                  <a:pt x="46880" y="10181"/>
                </a:cubicBezTo>
                <a:cubicBezTo>
                  <a:pt x="46880" y="9977"/>
                  <a:pt x="46703" y="9814"/>
                  <a:pt x="46500" y="9814"/>
                </a:cubicBezTo>
                <a:close/>
                <a:moveTo>
                  <a:pt x="41026" y="10088"/>
                </a:moveTo>
                <a:cubicBezTo>
                  <a:pt x="40967" y="10088"/>
                  <a:pt x="40908" y="10108"/>
                  <a:pt x="40859" y="10154"/>
                </a:cubicBezTo>
                <a:cubicBezTo>
                  <a:pt x="40682" y="10317"/>
                  <a:pt x="40804" y="10602"/>
                  <a:pt x="41035" y="10602"/>
                </a:cubicBezTo>
                <a:cubicBezTo>
                  <a:pt x="41171" y="10602"/>
                  <a:pt x="41280" y="10494"/>
                  <a:pt x="41280" y="10358"/>
                </a:cubicBezTo>
                <a:cubicBezTo>
                  <a:pt x="41290" y="10196"/>
                  <a:pt x="41160" y="10088"/>
                  <a:pt x="41026" y="10088"/>
                </a:cubicBezTo>
                <a:close/>
                <a:moveTo>
                  <a:pt x="51529" y="10099"/>
                </a:moveTo>
                <a:lnTo>
                  <a:pt x="51705" y="10439"/>
                </a:lnTo>
                <a:lnTo>
                  <a:pt x="51366" y="10616"/>
                </a:lnTo>
                <a:cubicBezTo>
                  <a:pt x="51311" y="10507"/>
                  <a:pt x="51243" y="10385"/>
                  <a:pt x="51175" y="10276"/>
                </a:cubicBezTo>
                <a:lnTo>
                  <a:pt x="51529" y="10099"/>
                </a:lnTo>
                <a:close/>
                <a:moveTo>
                  <a:pt x="43781" y="9950"/>
                </a:moveTo>
                <a:cubicBezTo>
                  <a:pt x="43469" y="9950"/>
                  <a:pt x="43319" y="10330"/>
                  <a:pt x="43536" y="10534"/>
                </a:cubicBezTo>
                <a:cubicBezTo>
                  <a:pt x="43609" y="10603"/>
                  <a:pt x="43696" y="10634"/>
                  <a:pt x="43780" y="10634"/>
                </a:cubicBezTo>
                <a:cubicBezTo>
                  <a:pt x="43961" y="10634"/>
                  <a:pt x="44130" y="10490"/>
                  <a:pt x="44121" y="10276"/>
                </a:cubicBezTo>
                <a:cubicBezTo>
                  <a:pt x="44107" y="10099"/>
                  <a:pt x="43958" y="9950"/>
                  <a:pt x="43781" y="9950"/>
                </a:cubicBezTo>
                <a:close/>
                <a:moveTo>
                  <a:pt x="60540" y="10127"/>
                </a:moveTo>
                <a:lnTo>
                  <a:pt x="60731" y="10507"/>
                </a:lnTo>
                <a:lnTo>
                  <a:pt x="60391" y="10684"/>
                </a:lnTo>
                <a:cubicBezTo>
                  <a:pt x="60336" y="10561"/>
                  <a:pt x="60269" y="10426"/>
                  <a:pt x="60201" y="10317"/>
                </a:cubicBezTo>
                <a:lnTo>
                  <a:pt x="60540" y="10127"/>
                </a:lnTo>
                <a:close/>
                <a:moveTo>
                  <a:pt x="55076" y="10290"/>
                </a:moveTo>
                <a:lnTo>
                  <a:pt x="55253" y="10629"/>
                </a:lnTo>
                <a:lnTo>
                  <a:pt x="54913" y="10806"/>
                </a:lnTo>
                <a:lnTo>
                  <a:pt x="54736" y="10466"/>
                </a:lnTo>
                <a:lnTo>
                  <a:pt x="55076" y="10290"/>
                </a:lnTo>
                <a:close/>
                <a:moveTo>
                  <a:pt x="57822" y="10167"/>
                </a:moveTo>
                <a:lnTo>
                  <a:pt x="57999" y="10561"/>
                </a:lnTo>
                <a:lnTo>
                  <a:pt x="57618" y="10806"/>
                </a:lnTo>
                <a:cubicBezTo>
                  <a:pt x="57632" y="10616"/>
                  <a:pt x="57523" y="10453"/>
                  <a:pt x="57373" y="10371"/>
                </a:cubicBezTo>
                <a:cubicBezTo>
                  <a:pt x="57360" y="10371"/>
                  <a:pt x="57360" y="10344"/>
                  <a:pt x="57360" y="10330"/>
                </a:cubicBezTo>
                <a:lnTo>
                  <a:pt x="57360" y="10330"/>
                </a:lnTo>
                <a:cubicBezTo>
                  <a:pt x="57397" y="10343"/>
                  <a:pt x="57437" y="10349"/>
                  <a:pt x="57478" y="10349"/>
                </a:cubicBezTo>
                <a:cubicBezTo>
                  <a:pt x="57611" y="10349"/>
                  <a:pt x="57749" y="10282"/>
                  <a:pt x="57822" y="10167"/>
                </a:cubicBezTo>
                <a:close/>
                <a:moveTo>
                  <a:pt x="39173" y="10439"/>
                </a:moveTo>
                <a:lnTo>
                  <a:pt x="39105" y="10453"/>
                </a:lnTo>
                <a:cubicBezTo>
                  <a:pt x="39051" y="10521"/>
                  <a:pt x="38969" y="10575"/>
                  <a:pt x="38956" y="10643"/>
                </a:cubicBezTo>
                <a:cubicBezTo>
                  <a:pt x="38956" y="10759"/>
                  <a:pt x="39041" y="10816"/>
                  <a:pt x="39126" y="10816"/>
                </a:cubicBezTo>
                <a:cubicBezTo>
                  <a:pt x="39211" y="10816"/>
                  <a:pt x="39296" y="10759"/>
                  <a:pt x="39296" y="10643"/>
                </a:cubicBezTo>
                <a:cubicBezTo>
                  <a:pt x="39296" y="10575"/>
                  <a:pt x="39214" y="10507"/>
                  <a:pt x="39173" y="10439"/>
                </a:cubicBezTo>
                <a:close/>
                <a:moveTo>
                  <a:pt x="44617" y="10181"/>
                </a:moveTo>
                <a:lnTo>
                  <a:pt x="44617" y="10181"/>
                </a:lnTo>
                <a:cubicBezTo>
                  <a:pt x="44309" y="10186"/>
                  <a:pt x="44163" y="10536"/>
                  <a:pt x="44379" y="10752"/>
                </a:cubicBezTo>
                <a:cubicBezTo>
                  <a:pt x="44448" y="10825"/>
                  <a:pt x="44536" y="10859"/>
                  <a:pt x="44622" y="10859"/>
                </a:cubicBezTo>
                <a:cubicBezTo>
                  <a:pt x="44791" y="10859"/>
                  <a:pt x="44955" y="10732"/>
                  <a:pt x="44964" y="10534"/>
                </a:cubicBezTo>
                <a:cubicBezTo>
                  <a:pt x="44964" y="10346"/>
                  <a:pt x="44817" y="10184"/>
                  <a:pt x="44617" y="10181"/>
                </a:cubicBezTo>
                <a:close/>
                <a:moveTo>
                  <a:pt x="52344" y="10344"/>
                </a:moveTo>
                <a:cubicBezTo>
                  <a:pt x="52412" y="10453"/>
                  <a:pt x="52467" y="10575"/>
                  <a:pt x="52535" y="10697"/>
                </a:cubicBezTo>
                <a:lnTo>
                  <a:pt x="52195" y="10860"/>
                </a:lnTo>
                <a:lnTo>
                  <a:pt x="52004" y="10521"/>
                </a:lnTo>
                <a:lnTo>
                  <a:pt x="52344" y="10344"/>
                </a:lnTo>
                <a:close/>
                <a:moveTo>
                  <a:pt x="47329" y="10072"/>
                </a:moveTo>
                <a:cubicBezTo>
                  <a:pt x="46975" y="10072"/>
                  <a:pt x="46799" y="10494"/>
                  <a:pt x="47043" y="10738"/>
                </a:cubicBezTo>
                <a:cubicBezTo>
                  <a:pt x="47128" y="10823"/>
                  <a:pt x="47231" y="10861"/>
                  <a:pt x="47330" y="10861"/>
                </a:cubicBezTo>
                <a:cubicBezTo>
                  <a:pt x="47533" y="10861"/>
                  <a:pt x="47723" y="10703"/>
                  <a:pt x="47723" y="10466"/>
                </a:cubicBezTo>
                <a:cubicBezTo>
                  <a:pt x="47723" y="10249"/>
                  <a:pt x="47546" y="10072"/>
                  <a:pt x="47329" y="10072"/>
                </a:cubicBezTo>
                <a:close/>
                <a:moveTo>
                  <a:pt x="41862" y="10303"/>
                </a:moveTo>
                <a:cubicBezTo>
                  <a:pt x="41614" y="10303"/>
                  <a:pt x="41488" y="10606"/>
                  <a:pt x="41661" y="10779"/>
                </a:cubicBezTo>
                <a:cubicBezTo>
                  <a:pt x="41716" y="10844"/>
                  <a:pt x="41789" y="10872"/>
                  <a:pt x="41861" y="10872"/>
                </a:cubicBezTo>
                <a:cubicBezTo>
                  <a:pt x="42002" y="10872"/>
                  <a:pt x="42141" y="10764"/>
                  <a:pt x="42150" y="10602"/>
                </a:cubicBezTo>
                <a:cubicBezTo>
                  <a:pt x="42150" y="10439"/>
                  <a:pt x="42028" y="10303"/>
                  <a:pt x="41878" y="10303"/>
                </a:cubicBezTo>
                <a:cubicBezTo>
                  <a:pt x="41873" y="10303"/>
                  <a:pt x="41867" y="10303"/>
                  <a:pt x="41862" y="10303"/>
                </a:cubicBezTo>
                <a:close/>
                <a:moveTo>
                  <a:pt x="58651" y="10453"/>
                </a:moveTo>
                <a:lnTo>
                  <a:pt x="58828" y="10806"/>
                </a:lnTo>
                <a:lnTo>
                  <a:pt x="58488" y="10983"/>
                </a:lnTo>
                <a:cubicBezTo>
                  <a:pt x="58434" y="10874"/>
                  <a:pt x="58366" y="10752"/>
                  <a:pt x="58311" y="10643"/>
                </a:cubicBezTo>
                <a:lnTo>
                  <a:pt x="58651" y="10453"/>
                </a:lnTo>
                <a:close/>
                <a:moveTo>
                  <a:pt x="55905" y="10521"/>
                </a:moveTo>
                <a:lnTo>
                  <a:pt x="56069" y="10860"/>
                </a:lnTo>
                <a:lnTo>
                  <a:pt x="55729" y="11037"/>
                </a:lnTo>
                <a:cubicBezTo>
                  <a:pt x="55688" y="10942"/>
                  <a:pt x="55620" y="10820"/>
                  <a:pt x="55566" y="10697"/>
                </a:cubicBezTo>
                <a:lnTo>
                  <a:pt x="55905" y="10521"/>
                </a:lnTo>
                <a:close/>
                <a:moveTo>
                  <a:pt x="53160" y="10589"/>
                </a:moveTo>
                <a:lnTo>
                  <a:pt x="53391" y="10956"/>
                </a:lnTo>
                <a:lnTo>
                  <a:pt x="53010" y="11119"/>
                </a:lnTo>
                <a:lnTo>
                  <a:pt x="52847" y="10765"/>
                </a:lnTo>
                <a:lnTo>
                  <a:pt x="53160" y="10589"/>
                </a:lnTo>
                <a:close/>
                <a:moveTo>
                  <a:pt x="48141" y="10303"/>
                </a:moveTo>
                <a:cubicBezTo>
                  <a:pt x="48041" y="10303"/>
                  <a:pt x="47939" y="10341"/>
                  <a:pt x="47859" y="10426"/>
                </a:cubicBezTo>
                <a:cubicBezTo>
                  <a:pt x="47605" y="10693"/>
                  <a:pt x="47798" y="11119"/>
                  <a:pt x="48155" y="11119"/>
                </a:cubicBezTo>
                <a:cubicBezTo>
                  <a:pt x="48160" y="11119"/>
                  <a:pt x="48166" y="11119"/>
                  <a:pt x="48171" y="11119"/>
                </a:cubicBezTo>
                <a:cubicBezTo>
                  <a:pt x="48362" y="11119"/>
                  <a:pt x="48457" y="10983"/>
                  <a:pt x="48552" y="10860"/>
                </a:cubicBezTo>
                <a:lnTo>
                  <a:pt x="48552" y="10711"/>
                </a:lnTo>
                <a:cubicBezTo>
                  <a:pt x="48552" y="10464"/>
                  <a:pt x="48349" y="10303"/>
                  <a:pt x="48141" y="10303"/>
                </a:cubicBezTo>
                <a:close/>
                <a:moveTo>
                  <a:pt x="42707" y="10521"/>
                </a:moveTo>
                <a:cubicBezTo>
                  <a:pt x="42422" y="10521"/>
                  <a:pt x="42272" y="10847"/>
                  <a:pt x="42463" y="11037"/>
                </a:cubicBezTo>
                <a:cubicBezTo>
                  <a:pt x="42528" y="11107"/>
                  <a:pt x="42612" y="11139"/>
                  <a:pt x="42693" y="11139"/>
                </a:cubicBezTo>
                <a:cubicBezTo>
                  <a:pt x="42847" y="11139"/>
                  <a:pt x="42993" y="11025"/>
                  <a:pt x="42993" y="10847"/>
                </a:cubicBezTo>
                <a:cubicBezTo>
                  <a:pt x="43006" y="10670"/>
                  <a:pt x="42870" y="10534"/>
                  <a:pt x="42707" y="10521"/>
                </a:cubicBezTo>
                <a:close/>
                <a:moveTo>
                  <a:pt x="39974" y="10710"/>
                </a:moveTo>
                <a:cubicBezTo>
                  <a:pt x="39965" y="10710"/>
                  <a:pt x="39957" y="10710"/>
                  <a:pt x="39948" y="10711"/>
                </a:cubicBezTo>
                <a:lnTo>
                  <a:pt x="39962" y="10711"/>
                </a:lnTo>
                <a:cubicBezTo>
                  <a:pt x="39758" y="10711"/>
                  <a:pt x="39676" y="10956"/>
                  <a:pt x="39812" y="11078"/>
                </a:cubicBezTo>
                <a:cubicBezTo>
                  <a:pt x="39856" y="11122"/>
                  <a:pt x="39909" y="11141"/>
                  <a:pt x="39962" y="11141"/>
                </a:cubicBezTo>
                <a:cubicBezTo>
                  <a:pt x="40073" y="11141"/>
                  <a:pt x="40179" y="11053"/>
                  <a:pt x="40179" y="10915"/>
                </a:cubicBezTo>
                <a:cubicBezTo>
                  <a:pt x="40179" y="10800"/>
                  <a:pt x="40096" y="10710"/>
                  <a:pt x="39974" y="10710"/>
                </a:cubicBezTo>
                <a:close/>
                <a:moveTo>
                  <a:pt x="45438" y="10399"/>
                </a:moveTo>
                <a:cubicBezTo>
                  <a:pt x="45348" y="10399"/>
                  <a:pt x="45256" y="10432"/>
                  <a:pt x="45181" y="10507"/>
                </a:cubicBezTo>
                <a:cubicBezTo>
                  <a:pt x="44950" y="10738"/>
                  <a:pt x="45100" y="11132"/>
                  <a:pt x="45439" y="11146"/>
                </a:cubicBezTo>
                <a:cubicBezTo>
                  <a:pt x="45630" y="11132"/>
                  <a:pt x="45793" y="10969"/>
                  <a:pt x="45806" y="10765"/>
                </a:cubicBezTo>
                <a:cubicBezTo>
                  <a:pt x="45806" y="10545"/>
                  <a:pt x="45626" y="10399"/>
                  <a:pt x="45438" y="10399"/>
                </a:cubicBezTo>
                <a:close/>
                <a:moveTo>
                  <a:pt x="59480" y="10711"/>
                </a:moveTo>
                <a:lnTo>
                  <a:pt x="59657" y="11051"/>
                </a:lnTo>
                <a:lnTo>
                  <a:pt x="59317" y="11227"/>
                </a:lnTo>
                <a:lnTo>
                  <a:pt x="59140" y="10901"/>
                </a:lnTo>
                <a:lnTo>
                  <a:pt x="59480" y="10711"/>
                </a:lnTo>
                <a:close/>
                <a:moveTo>
                  <a:pt x="56721" y="10779"/>
                </a:moveTo>
                <a:lnTo>
                  <a:pt x="56898" y="11146"/>
                </a:lnTo>
                <a:lnTo>
                  <a:pt x="56571" y="11309"/>
                </a:lnTo>
                <a:lnTo>
                  <a:pt x="56395" y="10942"/>
                </a:lnTo>
                <a:lnTo>
                  <a:pt x="56721" y="10779"/>
                </a:lnTo>
                <a:close/>
                <a:moveTo>
                  <a:pt x="38059" y="11092"/>
                </a:moveTo>
                <a:cubicBezTo>
                  <a:pt x="38018" y="11160"/>
                  <a:pt x="37977" y="11200"/>
                  <a:pt x="37977" y="11241"/>
                </a:cubicBezTo>
                <a:cubicBezTo>
                  <a:pt x="37977" y="11268"/>
                  <a:pt x="38032" y="11323"/>
                  <a:pt x="38059" y="11323"/>
                </a:cubicBezTo>
                <a:cubicBezTo>
                  <a:pt x="38100" y="11309"/>
                  <a:pt x="38140" y="11268"/>
                  <a:pt x="38154" y="11227"/>
                </a:cubicBezTo>
                <a:cubicBezTo>
                  <a:pt x="38154" y="11200"/>
                  <a:pt x="38113" y="11160"/>
                  <a:pt x="38059" y="11092"/>
                </a:cubicBezTo>
                <a:close/>
                <a:moveTo>
                  <a:pt x="54003" y="10847"/>
                </a:moveTo>
                <a:lnTo>
                  <a:pt x="54166" y="11200"/>
                </a:lnTo>
                <a:lnTo>
                  <a:pt x="53853" y="11377"/>
                </a:lnTo>
                <a:lnTo>
                  <a:pt x="53622" y="11010"/>
                </a:lnTo>
                <a:lnTo>
                  <a:pt x="54003" y="10847"/>
                </a:lnTo>
                <a:close/>
                <a:moveTo>
                  <a:pt x="46278" y="10642"/>
                </a:moveTo>
                <a:cubicBezTo>
                  <a:pt x="46271" y="10642"/>
                  <a:pt x="46263" y="10643"/>
                  <a:pt x="46255" y="10643"/>
                </a:cubicBezTo>
                <a:cubicBezTo>
                  <a:pt x="45915" y="10643"/>
                  <a:pt x="45752" y="11051"/>
                  <a:pt x="45997" y="11295"/>
                </a:cubicBezTo>
                <a:cubicBezTo>
                  <a:pt x="46073" y="11368"/>
                  <a:pt x="46166" y="11400"/>
                  <a:pt x="46257" y="11400"/>
                </a:cubicBezTo>
                <a:cubicBezTo>
                  <a:pt x="46456" y="11400"/>
                  <a:pt x="46649" y="11244"/>
                  <a:pt x="46649" y="11010"/>
                </a:cubicBezTo>
                <a:cubicBezTo>
                  <a:pt x="46636" y="10814"/>
                  <a:pt x="46484" y="10642"/>
                  <a:pt x="46278" y="10642"/>
                </a:cubicBezTo>
                <a:close/>
                <a:moveTo>
                  <a:pt x="40774" y="10914"/>
                </a:moveTo>
                <a:cubicBezTo>
                  <a:pt x="40555" y="10914"/>
                  <a:pt x="40455" y="11177"/>
                  <a:pt x="40601" y="11336"/>
                </a:cubicBezTo>
                <a:cubicBezTo>
                  <a:pt x="40654" y="11390"/>
                  <a:pt x="40720" y="11414"/>
                  <a:pt x="40784" y="11414"/>
                </a:cubicBezTo>
                <a:cubicBezTo>
                  <a:pt x="40913" y="11414"/>
                  <a:pt x="41035" y="11314"/>
                  <a:pt x="41035" y="11160"/>
                </a:cubicBezTo>
                <a:cubicBezTo>
                  <a:pt x="41035" y="11024"/>
                  <a:pt x="40927" y="10915"/>
                  <a:pt x="40791" y="10915"/>
                </a:cubicBezTo>
                <a:cubicBezTo>
                  <a:pt x="40785" y="10915"/>
                  <a:pt x="40780" y="10914"/>
                  <a:pt x="40774" y="10914"/>
                </a:cubicBezTo>
                <a:close/>
                <a:moveTo>
                  <a:pt x="51284" y="10928"/>
                </a:moveTo>
                <a:lnTo>
                  <a:pt x="51461" y="11255"/>
                </a:lnTo>
                <a:lnTo>
                  <a:pt x="51094" y="11431"/>
                </a:lnTo>
                <a:lnTo>
                  <a:pt x="50903" y="11105"/>
                </a:lnTo>
                <a:lnTo>
                  <a:pt x="51284" y="10928"/>
                </a:lnTo>
                <a:close/>
                <a:moveTo>
                  <a:pt x="43501" y="10761"/>
                </a:moveTo>
                <a:cubicBezTo>
                  <a:pt x="43418" y="10761"/>
                  <a:pt x="43334" y="10791"/>
                  <a:pt x="43265" y="10860"/>
                </a:cubicBezTo>
                <a:cubicBezTo>
                  <a:pt x="43047" y="11064"/>
                  <a:pt x="43197" y="11445"/>
                  <a:pt x="43509" y="11445"/>
                </a:cubicBezTo>
                <a:cubicBezTo>
                  <a:pt x="43686" y="11445"/>
                  <a:pt x="43835" y="11295"/>
                  <a:pt x="43849" y="11119"/>
                </a:cubicBezTo>
                <a:lnTo>
                  <a:pt x="43849" y="11105"/>
                </a:lnTo>
                <a:cubicBezTo>
                  <a:pt x="43849" y="10901"/>
                  <a:pt x="43679" y="10761"/>
                  <a:pt x="43501" y="10761"/>
                </a:cubicBezTo>
                <a:close/>
                <a:moveTo>
                  <a:pt x="60309" y="10956"/>
                </a:moveTo>
                <a:lnTo>
                  <a:pt x="60486" y="11336"/>
                </a:lnTo>
                <a:lnTo>
                  <a:pt x="60160" y="11499"/>
                </a:lnTo>
                <a:lnTo>
                  <a:pt x="59970" y="11146"/>
                </a:lnTo>
                <a:lnTo>
                  <a:pt x="60309" y="10956"/>
                </a:lnTo>
                <a:close/>
                <a:moveTo>
                  <a:pt x="57577" y="11010"/>
                </a:moveTo>
                <a:lnTo>
                  <a:pt x="57754" y="11391"/>
                </a:lnTo>
                <a:lnTo>
                  <a:pt x="57401" y="11554"/>
                </a:lnTo>
                <a:lnTo>
                  <a:pt x="57224" y="11241"/>
                </a:lnTo>
                <a:lnTo>
                  <a:pt x="57577" y="11010"/>
                </a:lnTo>
                <a:close/>
                <a:moveTo>
                  <a:pt x="54832" y="11105"/>
                </a:moveTo>
                <a:lnTo>
                  <a:pt x="54995" y="11445"/>
                </a:lnTo>
                <a:lnTo>
                  <a:pt x="54669" y="11622"/>
                </a:lnTo>
                <a:cubicBezTo>
                  <a:pt x="54614" y="11513"/>
                  <a:pt x="54546" y="11404"/>
                  <a:pt x="54492" y="11282"/>
                </a:cubicBezTo>
                <a:lnTo>
                  <a:pt x="54832" y="11105"/>
                </a:lnTo>
                <a:close/>
                <a:moveTo>
                  <a:pt x="38861" y="11317"/>
                </a:moveTo>
                <a:cubicBezTo>
                  <a:pt x="38779" y="11317"/>
                  <a:pt x="38737" y="11390"/>
                  <a:pt x="38725" y="11472"/>
                </a:cubicBezTo>
                <a:cubicBezTo>
                  <a:pt x="38712" y="11572"/>
                  <a:pt x="38768" y="11637"/>
                  <a:pt x="38861" y="11637"/>
                </a:cubicBezTo>
                <a:cubicBezTo>
                  <a:pt x="38870" y="11637"/>
                  <a:pt x="38879" y="11636"/>
                  <a:pt x="38888" y="11635"/>
                </a:cubicBezTo>
                <a:cubicBezTo>
                  <a:pt x="38956" y="11622"/>
                  <a:pt x="39010" y="11554"/>
                  <a:pt x="39078" y="11513"/>
                </a:cubicBezTo>
                <a:lnTo>
                  <a:pt x="39078" y="11445"/>
                </a:lnTo>
                <a:cubicBezTo>
                  <a:pt x="39024" y="11404"/>
                  <a:pt x="38969" y="11336"/>
                  <a:pt x="38902" y="11323"/>
                </a:cubicBezTo>
                <a:cubicBezTo>
                  <a:pt x="38887" y="11319"/>
                  <a:pt x="38874" y="11317"/>
                  <a:pt x="38861" y="11317"/>
                </a:cubicBezTo>
                <a:close/>
                <a:moveTo>
                  <a:pt x="52100" y="11173"/>
                </a:moveTo>
                <a:lnTo>
                  <a:pt x="52276" y="11499"/>
                </a:lnTo>
                <a:lnTo>
                  <a:pt x="51923" y="11676"/>
                </a:lnTo>
                <a:lnTo>
                  <a:pt x="51746" y="11350"/>
                </a:lnTo>
                <a:lnTo>
                  <a:pt x="52100" y="11173"/>
                </a:lnTo>
                <a:close/>
                <a:moveTo>
                  <a:pt x="47084" y="10901"/>
                </a:moveTo>
                <a:cubicBezTo>
                  <a:pt x="46731" y="10901"/>
                  <a:pt x="46554" y="11323"/>
                  <a:pt x="46799" y="11581"/>
                </a:cubicBezTo>
                <a:cubicBezTo>
                  <a:pt x="46879" y="11661"/>
                  <a:pt x="46979" y="11697"/>
                  <a:pt x="47078" y="11697"/>
                </a:cubicBezTo>
                <a:cubicBezTo>
                  <a:pt x="47281" y="11697"/>
                  <a:pt x="47478" y="11543"/>
                  <a:pt x="47478" y="11295"/>
                </a:cubicBezTo>
                <a:cubicBezTo>
                  <a:pt x="47478" y="11078"/>
                  <a:pt x="47315" y="10901"/>
                  <a:pt x="47084" y="10901"/>
                </a:cubicBezTo>
                <a:close/>
                <a:moveTo>
                  <a:pt x="41605" y="11129"/>
                </a:moveTo>
                <a:cubicBezTo>
                  <a:pt x="41540" y="11129"/>
                  <a:pt x="41473" y="11152"/>
                  <a:pt x="41416" y="11200"/>
                </a:cubicBezTo>
                <a:cubicBezTo>
                  <a:pt x="41226" y="11377"/>
                  <a:pt x="41348" y="11690"/>
                  <a:pt x="41606" y="11703"/>
                </a:cubicBezTo>
                <a:cubicBezTo>
                  <a:pt x="41769" y="11703"/>
                  <a:pt x="41892" y="11581"/>
                  <a:pt x="41892" y="11431"/>
                </a:cubicBezTo>
                <a:cubicBezTo>
                  <a:pt x="41901" y="11250"/>
                  <a:pt x="41757" y="11129"/>
                  <a:pt x="41605" y="11129"/>
                </a:cubicBezTo>
                <a:close/>
                <a:moveTo>
                  <a:pt x="44326" y="11002"/>
                </a:moveTo>
                <a:cubicBezTo>
                  <a:pt x="44239" y="11002"/>
                  <a:pt x="44151" y="11034"/>
                  <a:pt x="44080" y="11105"/>
                </a:cubicBezTo>
                <a:cubicBezTo>
                  <a:pt x="43866" y="11332"/>
                  <a:pt x="44020" y="11704"/>
                  <a:pt x="44335" y="11704"/>
                </a:cubicBezTo>
                <a:cubicBezTo>
                  <a:pt x="44341" y="11704"/>
                  <a:pt x="44346" y="11703"/>
                  <a:pt x="44352" y="11703"/>
                </a:cubicBezTo>
                <a:cubicBezTo>
                  <a:pt x="44529" y="11703"/>
                  <a:pt x="44692" y="11540"/>
                  <a:pt x="44692" y="11350"/>
                </a:cubicBezTo>
                <a:cubicBezTo>
                  <a:pt x="44683" y="11139"/>
                  <a:pt x="44507" y="11002"/>
                  <a:pt x="44326" y="11002"/>
                </a:cubicBezTo>
                <a:close/>
                <a:moveTo>
                  <a:pt x="49354" y="11214"/>
                </a:moveTo>
                <a:lnTo>
                  <a:pt x="49531" y="11608"/>
                </a:lnTo>
                <a:lnTo>
                  <a:pt x="49191" y="11785"/>
                </a:lnTo>
                <a:lnTo>
                  <a:pt x="48987" y="11404"/>
                </a:lnTo>
                <a:lnTo>
                  <a:pt x="49354" y="11214"/>
                </a:lnTo>
                <a:close/>
                <a:moveTo>
                  <a:pt x="58406" y="11309"/>
                </a:moveTo>
                <a:cubicBezTo>
                  <a:pt x="58461" y="11418"/>
                  <a:pt x="58529" y="11527"/>
                  <a:pt x="58583" y="11635"/>
                </a:cubicBezTo>
                <a:lnTo>
                  <a:pt x="58216" y="11798"/>
                </a:lnTo>
                <a:lnTo>
                  <a:pt x="58039" y="11472"/>
                </a:lnTo>
                <a:lnTo>
                  <a:pt x="58406" y="11309"/>
                </a:lnTo>
                <a:close/>
                <a:moveTo>
                  <a:pt x="55647" y="11363"/>
                </a:moveTo>
                <a:lnTo>
                  <a:pt x="55824" y="11690"/>
                </a:lnTo>
                <a:lnTo>
                  <a:pt x="55484" y="11866"/>
                </a:lnTo>
                <a:lnTo>
                  <a:pt x="55307" y="11527"/>
                </a:lnTo>
                <a:lnTo>
                  <a:pt x="55647" y="11363"/>
                </a:lnTo>
                <a:close/>
                <a:moveTo>
                  <a:pt x="52929" y="11431"/>
                </a:moveTo>
                <a:lnTo>
                  <a:pt x="53105" y="11785"/>
                </a:lnTo>
                <a:lnTo>
                  <a:pt x="52752" y="11948"/>
                </a:lnTo>
                <a:lnTo>
                  <a:pt x="52575" y="11594"/>
                </a:lnTo>
                <a:lnTo>
                  <a:pt x="52929" y="11431"/>
                </a:lnTo>
                <a:close/>
                <a:moveTo>
                  <a:pt x="39694" y="11539"/>
                </a:moveTo>
                <a:cubicBezTo>
                  <a:pt x="39583" y="11539"/>
                  <a:pt x="39500" y="11629"/>
                  <a:pt x="39500" y="11744"/>
                </a:cubicBezTo>
                <a:cubicBezTo>
                  <a:pt x="39500" y="11875"/>
                  <a:pt x="39610" y="11968"/>
                  <a:pt x="39723" y="11968"/>
                </a:cubicBezTo>
                <a:cubicBezTo>
                  <a:pt x="39773" y="11968"/>
                  <a:pt x="39824" y="11949"/>
                  <a:pt x="39867" y="11907"/>
                </a:cubicBezTo>
                <a:cubicBezTo>
                  <a:pt x="40002" y="11771"/>
                  <a:pt x="39907" y="11540"/>
                  <a:pt x="39717" y="11540"/>
                </a:cubicBezTo>
                <a:cubicBezTo>
                  <a:pt x="39709" y="11539"/>
                  <a:pt x="39701" y="11539"/>
                  <a:pt x="39694" y="11539"/>
                </a:cubicBezTo>
                <a:close/>
                <a:moveTo>
                  <a:pt x="42435" y="11350"/>
                </a:moveTo>
                <a:cubicBezTo>
                  <a:pt x="42259" y="11350"/>
                  <a:pt x="42123" y="11486"/>
                  <a:pt x="42136" y="11662"/>
                </a:cubicBezTo>
                <a:lnTo>
                  <a:pt x="42123" y="11662"/>
                </a:lnTo>
                <a:cubicBezTo>
                  <a:pt x="42123" y="11847"/>
                  <a:pt x="42279" y="11969"/>
                  <a:pt x="42439" y="11969"/>
                </a:cubicBezTo>
                <a:cubicBezTo>
                  <a:pt x="42515" y="11969"/>
                  <a:pt x="42592" y="11941"/>
                  <a:pt x="42653" y="11880"/>
                </a:cubicBezTo>
                <a:cubicBezTo>
                  <a:pt x="42843" y="11676"/>
                  <a:pt x="42707" y="11350"/>
                  <a:pt x="42435" y="11350"/>
                </a:cubicBezTo>
                <a:close/>
                <a:moveTo>
                  <a:pt x="45154" y="11227"/>
                </a:moveTo>
                <a:cubicBezTo>
                  <a:pt x="44964" y="11227"/>
                  <a:pt x="44787" y="11391"/>
                  <a:pt x="44787" y="11594"/>
                </a:cubicBezTo>
                <a:cubicBezTo>
                  <a:pt x="44787" y="11818"/>
                  <a:pt x="44972" y="11971"/>
                  <a:pt x="45167" y="11971"/>
                </a:cubicBezTo>
                <a:cubicBezTo>
                  <a:pt x="45257" y="11971"/>
                  <a:pt x="45349" y="11939"/>
                  <a:pt x="45426" y="11866"/>
                </a:cubicBezTo>
                <a:cubicBezTo>
                  <a:pt x="45657" y="11635"/>
                  <a:pt x="45494" y="11227"/>
                  <a:pt x="45154" y="11227"/>
                </a:cubicBezTo>
                <a:close/>
                <a:moveTo>
                  <a:pt x="50197" y="11499"/>
                </a:moveTo>
                <a:lnTo>
                  <a:pt x="50360" y="11839"/>
                </a:lnTo>
                <a:lnTo>
                  <a:pt x="50020" y="12029"/>
                </a:lnTo>
                <a:lnTo>
                  <a:pt x="49843" y="11690"/>
                </a:lnTo>
                <a:lnTo>
                  <a:pt x="50197" y="11499"/>
                </a:lnTo>
                <a:close/>
                <a:moveTo>
                  <a:pt x="59236" y="11540"/>
                </a:moveTo>
                <a:lnTo>
                  <a:pt x="59412" y="11866"/>
                </a:lnTo>
                <a:lnTo>
                  <a:pt x="59045" y="12043"/>
                </a:lnTo>
                <a:lnTo>
                  <a:pt x="58869" y="11730"/>
                </a:lnTo>
                <a:lnTo>
                  <a:pt x="59236" y="11540"/>
                </a:lnTo>
                <a:close/>
                <a:moveTo>
                  <a:pt x="56476" y="11594"/>
                </a:moveTo>
                <a:lnTo>
                  <a:pt x="56653" y="11961"/>
                </a:lnTo>
                <a:lnTo>
                  <a:pt x="56327" y="12125"/>
                </a:lnTo>
                <a:cubicBezTo>
                  <a:pt x="56272" y="12016"/>
                  <a:pt x="56218" y="11880"/>
                  <a:pt x="56164" y="11771"/>
                </a:cubicBezTo>
                <a:lnTo>
                  <a:pt x="56476" y="11594"/>
                </a:lnTo>
                <a:close/>
                <a:moveTo>
                  <a:pt x="40544" y="11743"/>
                </a:moveTo>
                <a:cubicBezTo>
                  <a:pt x="40483" y="11743"/>
                  <a:pt x="40421" y="11765"/>
                  <a:pt x="40369" y="11812"/>
                </a:cubicBezTo>
                <a:cubicBezTo>
                  <a:pt x="40206" y="11961"/>
                  <a:pt x="40315" y="12247"/>
                  <a:pt x="40533" y="12247"/>
                </a:cubicBezTo>
                <a:cubicBezTo>
                  <a:pt x="40669" y="12247"/>
                  <a:pt x="40791" y="12138"/>
                  <a:pt x="40791" y="12002"/>
                </a:cubicBezTo>
                <a:cubicBezTo>
                  <a:pt x="40800" y="11844"/>
                  <a:pt x="40676" y="11743"/>
                  <a:pt x="40544" y="11743"/>
                </a:cubicBezTo>
                <a:close/>
                <a:moveTo>
                  <a:pt x="53758" y="11703"/>
                </a:moveTo>
                <a:lnTo>
                  <a:pt x="53935" y="12016"/>
                </a:lnTo>
                <a:lnTo>
                  <a:pt x="53581" y="12247"/>
                </a:lnTo>
                <a:lnTo>
                  <a:pt x="53404" y="11866"/>
                </a:lnTo>
                <a:lnTo>
                  <a:pt x="53758" y="11703"/>
                </a:lnTo>
                <a:close/>
                <a:moveTo>
                  <a:pt x="43262" y="11587"/>
                </a:moveTo>
                <a:cubicBezTo>
                  <a:pt x="43178" y="11587"/>
                  <a:pt x="43091" y="11619"/>
                  <a:pt x="43020" y="11690"/>
                </a:cubicBezTo>
                <a:cubicBezTo>
                  <a:pt x="42806" y="11890"/>
                  <a:pt x="42960" y="12261"/>
                  <a:pt x="43249" y="12261"/>
                </a:cubicBezTo>
                <a:cubicBezTo>
                  <a:pt x="43254" y="12261"/>
                  <a:pt x="43259" y="12261"/>
                  <a:pt x="43265" y="12260"/>
                </a:cubicBezTo>
                <a:cubicBezTo>
                  <a:pt x="43441" y="12260"/>
                  <a:pt x="43591" y="12111"/>
                  <a:pt x="43604" y="11934"/>
                </a:cubicBezTo>
                <a:cubicBezTo>
                  <a:pt x="43604" y="11724"/>
                  <a:pt x="43438" y="11587"/>
                  <a:pt x="43262" y="11587"/>
                </a:cubicBezTo>
                <a:close/>
                <a:moveTo>
                  <a:pt x="46024" y="11486"/>
                </a:moveTo>
                <a:cubicBezTo>
                  <a:pt x="45806" y="11486"/>
                  <a:pt x="45630" y="11662"/>
                  <a:pt x="45630" y="11880"/>
                </a:cubicBezTo>
                <a:cubicBezTo>
                  <a:pt x="45630" y="12110"/>
                  <a:pt x="45823" y="12266"/>
                  <a:pt x="46024" y="12266"/>
                </a:cubicBezTo>
                <a:cubicBezTo>
                  <a:pt x="46120" y="12266"/>
                  <a:pt x="46217" y="12231"/>
                  <a:pt x="46296" y="12152"/>
                </a:cubicBezTo>
                <a:cubicBezTo>
                  <a:pt x="46540" y="11907"/>
                  <a:pt x="46364" y="11486"/>
                  <a:pt x="46024" y="11486"/>
                </a:cubicBezTo>
                <a:close/>
                <a:moveTo>
                  <a:pt x="51012" y="11758"/>
                </a:moveTo>
                <a:lnTo>
                  <a:pt x="51189" y="12097"/>
                </a:lnTo>
                <a:lnTo>
                  <a:pt x="50863" y="12274"/>
                </a:lnTo>
                <a:lnTo>
                  <a:pt x="50672" y="11934"/>
                </a:lnTo>
                <a:lnTo>
                  <a:pt x="51012" y="11758"/>
                </a:lnTo>
                <a:close/>
                <a:moveTo>
                  <a:pt x="60051" y="11785"/>
                </a:moveTo>
                <a:lnTo>
                  <a:pt x="60228" y="12138"/>
                </a:lnTo>
                <a:lnTo>
                  <a:pt x="59874" y="12315"/>
                </a:lnTo>
                <a:lnTo>
                  <a:pt x="59698" y="11961"/>
                </a:lnTo>
                <a:lnTo>
                  <a:pt x="60051" y="11785"/>
                </a:lnTo>
                <a:close/>
                <a:moveTo>
                  <a:pt x="57305" y="11880"/>
                </a:moveTo>
                <a:lnTo>
                  <a:pt x="57482" y="12220"/>
                </a:lnTo>
                <a:lnTo>
                  <a:pt x="57142" y="12396"/>
                </a:lnTo>
                <a:lnTo>
                  <a:pt x="56979" y="12057"/>
                </a:lnTo>
                <a:lnTo>
                  <a:pt x="57305" y="11880"/>
                </a:lnTo>
                <a:close/>
                <a:moveTo>
                  <a:pt x="38616" y="12084"/>
                </a:moveTo>
                <a:cubicBezTo>
                  <a:pt x="38548" y="12193"/>
                  <a:pt x="38467" y="12247"/>
                  <a:pt x="38480" y="12301"/>
                </a:cubicBezTo>
                <a:cubicBezTo>
                  <a:pt x="38480" y="12356"/>
                  <a:pt x="38562" y="12396"/>
                  <a:pt x="38616" y="12451"/>
                </a:cubicBezTo>
                <a:cubicBezTo>
                  <a:pt x="38657" y="12396"/>
                  <a:pt x="38738" y="12356"/>
                  <a:pt x="38752" y="12288"/>
                </a:cubicBezTo>
                <a:cubicBezTo>
                  <a:pt x="38766" y="12233"/>
                  <a:pt x="38684" y="12179"/>
                  <a:pt x="38616" y="12084"/>
                </a:cubicBezTo>
                <a:close/>
                <a:moveTo>
                  <a:pt x="54587" y="11948"/>
                </a:moveTo>
                <a:lnTo>
                  <a:pt x="54764" y="12288"/>
                </a:lnTo>
                <a:lnTo>
                  <a:pt x="54424" y="12451"/>
                </a:lnTo>
                <a:lnTo>
                  <a:pt x="54247" y="12111"/>
                </a:lnTo>
                <a:lnTo>
                  <a:pt x="54587" y="11948"/>
                </a:lnTo>
                <a:close/>
                <a:moveTo>
                  <a:pt x="51828" y="12016"/>
                </a:moveTo>
                <a:lnTo>
                  <a:pt x="52004" y="12342"/>
                </a:lnTo>
                <a:lnTo>
                  <a:pt x="51678" y="12519"/>
                </a:lnTo>
                <a:lnTo>
                  <a:pt x="51502" y="12193"/>
                </a:lnTo>
                <a:lnTo>
                  <a:pt x="51828" y="12016"/>
                </a:lnTo>
                <a:close/>
                <a:moveTo>
                  <a:pt x="46839" y="11717"/>
                </a:moveTo>
                <a:cubicBezTo>
                  <a:pt x="46608" y="11717"/>
                  <a:pt x="46432" y="11894"/>
                  <a:pt x="46445" y="12125"/>
                </a:cubicBezTo>
                <a:cubicBezTo>
                  <a:pt x="46445" y="12362"/>
                  <a:pt x="46635" y="12519"/>
                  <a:pt x="46838" y="12519"/>
                </a:cubicBezTo>
                <a:cubicBezTo>
                  <a:pt x="46937" y="12519"/>
                  <a:pt x="47040" y="12481"/>
                  <a:pt x="47125" y="12396"/>
                </a:cubicBezTo>
                <a:cubicBezTo>
                  <a:pt x="47369" y="12138"/>
                  <a:pt x="47193" y="11717"/>
                  <a:pt x="46839" y="11717"/>
                </a:cubicBezTo>
                <a:close/>
                <a:moveTo>
                  <a:pt x="41353" y="11961"/>
                </a:moveTo>
                <a:cubicBezTo>
                  <a:pt x="41200" y="11961"/>
                  <a:pt x="41077" y="12091"/>
                  <a:pt x="41090" y="12233"/>
                </a:cubicBezTo>
                <a:cubicBezTo>
                  <a:pt x="41090" y="12408"/>
                  <a:pt x="41226" y="12520"/>
                  <a:pt x="41374" y="12520"/>
                </a:cubicBezTo>
                <a:cubicBezTo>
                  <a:pt x="41444" y="12520"/>
                  <a:pt x="41518" y="12494"/>
                  <a:pt x="41579" y="12437"/>
                </a:cubicBezTo>
                <a:cubicBezTo>
                  <a:pt x="41752" y="12264"/>
                  <a:pt x="41626" y="11961"/>
                  <a:pt x="41391" y="11961"/>
                </a:cubicBezTo>
                <a:cubicBezTo>
                  <a:pt x="41386" y="11961"/>
                  <a:pt x="41380" y="11961"/>
                  <a:pt x="41375" y="11961"/>
                </a:cubicBezTo>
                <a:cubicBezTo>
                  <a:pt x="41368" y="11961"/>
                  <a:pt x="41360" y="11961"/>
                  <a:pt x="41353" y="11961"/>
                </a:cubicBezTo>
                <a:close/>
                <a:moveTo>
                  <a:pt x="44094" y="11822"/>
                </a:moveTo>
                <a:cubicBezTo>
                  <a:pt x="44009" y="11822"/>
                  <a:pt x="43922" y="11852"/>
                  <a:pt x="43849" y="11921"/>
                </a:cubicBezTo>
                <a:cubicBezTo>
                  <a:pt x="43618" y="12138"/>
                  <a:pt x="43768" y="12532"/>
                  <a:pt x="44094" y="12532"/>
                </a:cubicBezTo>
                <a:cubicBezTo>
                  <a:pt x="44284" y="12532"/>
                  <a:pt x="44434" y="12383"/>
                  <a:pt x="44447" y="12193"/>
                </a:cubicBezTo>
                <a:cubicBezTo>
                  <a:pt x="44456" y="11969"/>
                  <a:pt x="44280" y="11822"/>
                  <a:pt x="44094" y="11822"/>
                </a:cubicBezTo>
                <a:close/>
                <a:moveTo>
                  <a:pt x="49109" y="12043"/>
                </a:moveTo>
                <a:lnTo>
                  <a:pt x="49286" y="12424"/>
                </a:lnTo>
                <a:lnTo>
                  <a:pt x="48946" y="12614"/>
                </a:lnTo>
                <a:cubicBezTo>
                  <a:pt x="48892" y="12492"/>
                  <a:pt x="48824" y="12356"/>
                  <a:pt x="48756" y="12233"/>
                </a:cubicBezTo>
                <a:lnTo>
                  <a:pt x="49109" y="12043"/>
                </a:lnTo>
                <a:close/>
                <a:moveTo>
                  <a:pt x="58121" y="12125"/>
                </a:moveTo>
                <a:lnTo>
                  <a:pt x="58311" y="12451"/>
                </a:lnTo>
                <a:lnTo>
                  <a:pt x="57971" y="12627"/>
                </a:lnTo>
                <a:lnTo>
                  <a:pt x="57795" y="12301"/>
                </a:lnTo>
                <a:lnTo>
                  <a:pt x="58121" y="12125"/>
                </a:lnTo>
                <a:close/>
                <a:moveTo>
                  <a:pt x="55416" y="12193"/>
                </a:moveTo>
                <a:cubicBezTo>
                  <a:pt x="55457" y="12301"/>
                  <a:pt x="55525" y="12424"/>
                  <a:pt x="55593" y="12532"/>
                </a:cubicBezTo>
                <a:lnTo>
                  <a:pt x="55253" y="12695"/>
                </a:lnTo>
                <a:lnTo>
                  <a:pt x="55076" y="12356"/>
                </a:lnTo>
                <a:lnTo>
                  <a:pt x="55416" y="12193"/>
                </a:lnTo>
                <a:close/>
                <a:moveTo>
                  <a:pt x="39445" y="12369"/>
                </a:moveTo>
                <a:cubicBezTo>
                  <a:pt x="39323" y="12369"/>
                  <a:pt x="39241" y="12464"/>
                  <a:pt x="39228" y="12573"/>
                </a:cubicBezTo>
                <a:lnTo>
                  <a:pt x="39241" y="12573"/>
                </a:lnTo>
                <a:cubicBezTo>
                  <a:pt x="39241" y="12702"/>
                  <a:pt x="39340" y="12787"/>
                  <a:pt x="39447" y="12787"/>
                </a:cubicBezTo>
                <a:cubicBezTo>
                  <a:pt x="39498" y="12787"/>
                  <a:pt x="39551" y="12767"/>
                  <a:pt x="39595" y="12723"/>
                </a:cubicBezTo>
                <a:cubicBezTo>
                  <a:pt x="39731" y="12587"/>
                  <a:pt x="39635" y="12369"/>
                  <a:pt x="39445" y="12369"/>
                </a:cubicBezTo>
                <a:close/>
                <a:moveTo>
                  <a:pt x="44923" y="12057"/>
                </a:moveTo>
                <a:cubicBezTo>
                  <a:pt x="44583" y="12057"/>
                  <a:pt x="44420" y="12451"/>
                  <a:pt x="44651" y="12682"/>
                </a:cubicBezTo>
                <a:cubicBezTo>
                  <a:pt x="44726" y="12757"/>
                  <a:pt x="44819" y="12790"/>
                  <a:pt x="44911" y="12790"/>
                </a:cubicBezTo>
                <a:cubicBezTo>
                  <a:pt x="45103" y="12790"/>
                  <a:pt x="45290" y="12644"/>
                  <a:pt x="45290" y="12424"/>
                </a:cubicBezTo>
                <a:cubicBezTo>
                  <a:pt x="45290" y="12220"/>
                  <a:pt x="45127" y="12057"/>
                  <a:pt x="44923" y="12057"/>
                </a:cubicBezTo>
                <a:close/>
                <a:moveTo>
                  <a:pt x="52657" y="12260"/>
                </a:moveTo>
                <a:lnTo>
                  <a:pt x="52820" y="12614"/>
                </a:lnTo>
                <a:lnTo>
                  <a:pt x="52494" y="12791"/>
                </a:lnTo>
                <a:cubicBezTo>
                  <a:pt x="52453" y="12682"/>
                  <a:pt x="52385" y="12546"/>
                  <a:pt x="52331" y="12424"/>
                </a:cubicBezTo>
                <a:lnTo>
                  <a:pt x="52657" y="12260"/>
                </a:lnTo>
                <a:close/>
                <a:moveTo>
                  <a:pt x="42191" y="12206"/>
                </a:moveTo>
                <a:cubicBezTo>
                  <a:pt x="41919" y="12206"/>
                  <a:pt x="41769" y="12532"/>
                  <a:pt x="41973" y="12736"/>
                </a:cubicBezTo>
                <a:cubicBezTo>
                  <a:pt x="42035" y="12797"/>
                  <a:pt x="42111" y="12825"/>
                  <a:pt x="42187" y="12825"/>
                </a:cubicBezTo>
                <a:cubicBezTo>
                  <a:pt x="42347" y="12825"/>
                  <a:pt x="42503" y="12703"/>
                  <a:pt x="42503" y="12519"/>
                </a:cubicBezTo>
                <a:cubicBezTo>
                  <a:pt x="42503" y="12342"/>
                  <a:pt x="42368" y="12206"/>
                  <a:pt x="42191" y="12206"/>
                </a:cubicBezTo>
                <a:close/>
                <a:moveTo>
                  <a:pt x="49938" y="12342"/>
                </a:moveTo>
                <a:lnTo>
                  <a:pt x="50115" y="12682"/>
                </a:lnTo>
                <a:lnTo>
                  <a:pt x="49775" y="12845"/>
                </a:lnTo>
                <a:lnTo>
                  <a:pt x="49599" y="12505"/>
                </a:lnTo>
                <a:lnTo>
                  <a:pt x="49938" y="12342"/>
                </a:lnTo>
                <a:close/>
                <a:moveTo>
                  <a:pt x="58950" y="12369"/>
                </a:moveTo>
                <a:lnTo>
                  <a:pt x="59127" y="12695"/>
                </a:lnTo>
                <a:lnTo>
                  <a:pt x="58787" y="12886"/>
                </a:lnTo>
                <a:lnTo>
                  <a:pt x="58624" y="12546"/>
                </a:lnTo>
                <a:lnTo>
                  <a:pt x="58950" y="12369"/>
                </a:lnTo>
                <a:close/>
                <a:moveTo>
                  <a:pt x="56218" y="12424"/>
                </a:moveTo>
                <a:lnTo>
                  <a:pt x="56218" y="12437"/>
                </a:lnTo>
                <a:cubicBezTo>
                  <a:pt x="56300" y="12560"/>
                  <a:pt x="56354" y="12682"/>
                  <a:pt x="56408" y="12791"/>
                </a:cubicBezTo>
                <a:lnTo>
                  <a:pt x="56082" y="12954"/>
                </a:lnTo>
                <a:lnTo>
                  <a:pt x="55905" y="12600"/>
                </a:lnTo>
                <a:lnTo>
                  <a:pt x="56218" y="12424"/>
                </a:lnTo>
                <a:close/>
                <a:moveTo>
                  <a:pt x="53500" y="12478"/>
                </a:moveTo>
                <a:lnTo>
                  <a:pt x="53676" y="12859"/>
                </a:lnTo>
                <a:lnTo>
                  <a:pt x="53323" y="13022"/>
                </a:lnTo>
                <a:cubicBezTo>
                  <a:pt x="53269" y="12927"/>
                  <a:pt x="53201" y="12804"/>
                  <a:pt x="53146" y="12709"/>
                </a:cubicBezTo>
                <a:lnTo>
                  <a:pt x="53500" y="12478"/>
                </a:lnTo>
                <a:close/>
                <a:moveTo>
                  <a:pt x="40269" y="12576"/>
                </a:moveTo>
                <a:cubicBezTo>
                  <a:pt x="40205" y="12576"/>
                  <a:pt x="40138" y="12600"/>
                  <a:pt x="40084" y="12655"/>
                </a:cubicBezTo>
                <a:cubicBezTo>
                  <a:pt x="39938" y="12801"/>
                  <a:pt x="40051" y="13063"/>
                  <a:pt x="40259" y="13063"/>
                </a:cubicBezTo>
                <a:cubicBezTo>
                  <a:pt x="40264" y="13063"/>
                  <a:pt x="40269" y="13063"/>
                  <a:pt x="40274" y="13062"/>
                </a:cubicBezTo>
                <a:cubicBezTo>
                  <a:pt x="40410" y="13062"/>
                  <a:pt x="40519" y="12954"/>
                  <a:pt x="40519" y="12818"/>
                </a:cubicBezTo>
                <a:cubicBezTo>
                  <a:pt x="40519" y="12673"/>
                  <a:pt x="40398" y="12576"/>
                  <a:pt x="40269" y="12576"/>
                </a:cubicBezTo>
                <a:close/>
                <a:moveTo>
                  <a:pt x="50754" y="12573"/>
                </a:moveTo>
                <a:lnTo>
                  <a:pt x="50931" y="12913"/>
                </a:lnTo>
                <a:lnTo>
                  <a:pt x="50604" y="13090"/>
                </a:lnTo>
                <a:lnTo>
                  <a:pt x="50428" y="12763"/>
                </a:lnTo>
                <a:lnTo>
                  <a:pt x="50754" y="12573"/>
                </a:lnTo>
                <a:close/>
                <a:moveTo>
                  <a:pt x="45738" y="12315"/>
                </a:moveTo>
                <a:cubicBezTo>
                  <a:pt x="45399" y="12315"/>
                  <a:pt x="45222" y="12723"/>
                  <a:pt x="45467" y="12967"/>
                </a:cubicBezTo>
                <a:cubicBezTo>
                  <a:pt x="45547" y="13052"/>
                  <a:pt x="45647" y="13090"/>
                  <a:pt x="45744" y="13090"/>
                </a:cubicBezTo>
                <a:cubicBezTo>
                  <a:pt x="45943" y="13090"/>
                  <a:pt x="46133" y="12933"/>
                  <a:pt x="46133" y="12695"/>
                </a:cubicBezTo>
                <a:cubicBezTo>
                  <a:pt x="46133" y="12492"/>
                  <a:pt x="45956" y="12315"/>
                  <a:pt x="45738" y="12315"/>
                </a:cubicBezTo>
                <a:close/>
                <a:moveTo>
                  <a:pt x="43020" y="12424"/>
                </a:moveTo>
                <a:lnTo>
                  <a:pt x="43020" y="12437"/>
                </a:lnTo>
                <a:cubicBezTo>
                  <a:pt x="42707" y="12437"/>
                  <a:pt x="42558" y="12804"/>
                  <a:pt x="42775" y="13022"/>
                </a:cubicBezTo>
                <a:cubicBezTo>
                  <a:pt x="42844" y="13086"/>
                  <a:pt x="42928" y="13116"/>
                  <a:pt x="43011" y="13116"/>
                </a:cubicBezTo>
                <a:cubicBezTo>
                  <a:pt x="43189" y="13116"/>
                  <a:pt x="43360" y="12981"/>
                  <a:pt x="43360" y="12777"/>
                </a:cubicBezTo>
                <a:cubicBezTo>
                  <a:pt x="43360" y="12587"/>
                  <a:pt x="43210" y="12424"/>
                  <a:pt x="43020" y="12424"/>
                </a:cubicBezTo>
                <a:close/>
                <a:moveTo>
                  <a:pt x="59779" y="12614"/>
                </a:moveTo>
                <a:lnTo>
                  <a:pt x="59956" y="12967"/>
                </a:lnTo>
                <a:lnTo>
                  <a:pt x="59630" y="13144"/>
                </a:lnTo>
                <a:lnTo>
                  <a:pt x="59453" y="12777"/>
                </a:lnTo>
                <a:lnTo>
                  <a:pt x="59779" y="12614"/>
                </a:lnTo>
                <a:close/>
                <a:moveTo>
                  <a:pt x="57061" y="12709"/>
                </a:moveTo>
                <a:lnTo>
                  <a:pt x="57224" y="13049"/>
                </a:lnTo>
                <a:lnTo>
                  <a:pt x="56908" y="13207"/>
                </a:lnTo>
                <a:lnTo>
                  <a:pt x="56908" y="13207"/>
                </a:lnTo>
                <a:cubicBezTo>
                  <a:pt x="56841" y="13099"/>
                  <a:pt x="56774" y="12979"/>
                  <a:pt x="56721" y="12886"/>
                </a:cubicBezTo>
                <a:lnTo>
                  <a:pt x="57061" y="12709"/>
                </a:lnTo>
                <a:close/>
                <a:moveTo>
                  <a:pt x="54342" y="12777"/>
                </a:moveTo>
                <a:lnTo>
                  <a:pt x="54505" y="13090"/>
                </a:lnTo>
                <a:lnTo>
                  <a:pt x="54152" y="13266"/>
                </a:lnTo>
                <a:lnTo>
                  <a:pt x="53975" y="12940"/>
                </a:lnTo>
                <a:lnTo>
                  <a:pt x="54342" y="12777"/>
                </a:lnTo>
                <a:close/>
                <a:moveTo>
                  <a:pt x="38371" y="13049"/>
                </a:moveTo>
                <a:cubicBezTo>
                  <a:pt x="38344" y="13049"/>
                  <a:pt x="38263" y="13103"/>
                  <a:pt x="38263" y="13144"/>
                </a:cubicBezTo>
                <a:cubicBezTo>
                  <a:pt x="38249" y="13185"/>
                  <a:pt x="38303" y="13253"/>
                  <a:pt x="38358" y="13334"/>
                </a:cubicBezTo>
                <a:cubicBezTo>
                  <a:pt x="38426" y="13253"/>
                  <a:pt x="38494" y="13212"/>
                  <a:pt x="38480" y="13171"/>
                </a:cubicBezTo>
                <a:cubicBezTo>
                  <a:pt x="38467" y="13117"/>
                  <a:pt x="38426" y="13062"/>
                  <a:pt x="38371" y="13049"/>
                </a:cubicBezTo>
                <a:close/>
                <a:moveTo>
                  <a:pt x="51597" y="12831"/>
                </a:moveTo>
                <a:lnTo>
                  <a:pt x="51760" y="13171"/>
                </a:lnTo>
                <a:lnTo>
                  <a:pt x="51420" y="13334"/>
                </a:lnTo>
                <a:lnTo>
                  <a:pt x="51257" y="13008"/>
                </a:lnTo>
                <a:lnTo>
                  <a:pt x="51597" y="12831"/>
                </a:lnTo>
                <a:close/>
                <a:moveTo>
                  <a:pt x="41112" y="12790"/>
                </a:moveTo>
                <a:cubicBezTo>
                  <a:pt x="41105" y="12790"/>
                  <a:pt x="41097" y="12790"/>
                  <a:pt x="41090" y="12791"/>
                </a:cubicBezTo>
                <a:cubicBezTo>
                  <a:pt x="41084" y="12790"/>
                  <a:pt x="41079" y="12790"/>
                  <a:pt x="41074" y="12790"/>
                </a:cubicBezTo>
                <a:cubicBezTo>
                  <a:pt x="40840" y="12790"/>
                  <a:pt x="40727" y="13080"/>
                  <a:pt x="40900" y="13253"/>
                </a:cubicBezTo>
                <a:cubicBezTo>
                  <a:pt x="40953" y="13311"/>
                  <a:pt x="41022" y="13336"/>
                  <a:pt x="41091" y="13336"/>
                </a:cubicBezTo>
                <a:cubicBezTo>
                  <a:pt x="41234" y="13336"/>
                  <a:pt x="41375" y="13227"/>
                  <a:pt x="41375" y="13062"/>
                </a:cubicBezTo>
                <a:cubicBezTo>
                  <a:pt x="41375" y="12920"/>
                  <a:pt x="41264" y="12790"/>
                  <a:pt x="41112" y="12790"/>
                </a:cubicBezTo>
                <a:close/>
                <a:moveTo>
                  <a:pt x="46544" y="12545"/>
                </a:moveTo>
                <a:cubicBezTo>
                  <a:pt x="46337" y="12545"/>
                  <a:pt x="46173" y="12717"/>
                  <a:pt x="46173" y="12927"/>
                </a:cubicBezTo>
                <a:lnTo>
                  <a:pt x="46160" y="12927"/>
                </a:lnTo>
                <a:cubicBezTo>
                  <a:pt x="46160" y="13180"/>
                  <a:pt x="46361" y="13349"/>
                  <a:pt x="46570" y="13349"/>
                </a:cubicBezTo>
                <a:cubicBezTo>
                  <a:pt x="46664" y="13349"/>
                  <a:pt x="46759" y="13315"/>
                  <a:pt x="46839" y="13239"/>
                </a:cubicBezTo>
                <a:cubicBezTo>
                  <a:pt x="47098" y="12981"/>
                  <a:pt x="46935" y="12546"/>
                  <a:pt x="46568" y="12546"/>
                </a:cubicBezTo>
                <a:cubicBezTo>
                  <a:pt x="46560" y="12545"/>
                  <a:pt x="46552" y="12545"/>
                  <a:pt x="46544" y="12545"/>
                </a:cubicBezTo>
                <a:close/>
                <a:moveTo>
                  <a:pt x="43849" y="12655"/>
                </a:moveTo>
                <a:cubicBezTo>
                  <a:pt x="43659" y="12655"/>
                  <a:pt x="43496" y="12804"/>
                  <a:pt x="43496" y="12994"/>
                </a:cubicBezTo>
                <a:cubicBezTo>
                  <a:pt x="43477" y="13218"/>
                  <a:pt x="43656" y="13371"/>
                  <a:pt x="43845" y="13371"/>
                </a:cubicBezTo>
                <a:cubicBezTo>
                  <a:pt x="43932" y="13371"/>
                  <a:pt x="44021" y="13339"/>
                  <a:pt x="44094" y="13266"/>
                </a:cubicBezTo>
                <a:cubicBezTo>
                  <a:pt x="44325" y="13049"/>
                  <a:pt x="44162" y="12655"/>
                  <a:pt x="43849" y="12655"/>
                </a:cubicBezTo>
                <a:close/>
                <a:moveTo>
                  <a:pt x="60608" y="12886"/>
                </a:moveTo>
                <a:cubicBezTo>
                  <a:pt x="60663" y="12994"/>
                  <a:pt x="60717" y="13117"/>
                  <a:pt x="60785" y="13226"/>
                </a:cubicBezTo>
                <a:lnTo>
                  <a:pt x="60445" y="13389"/>
                </a:lnTo>
                <a:cubicBezTo>
                  <a:pt x="60391" y="13294"/>
                  <a:pt x="60323" y="13171"/>
                  <a:pt x="60269" y="13062"/>
                </a:cubicBezTo>
                <a:lnTo>
                  <a:pt x="60608" y="12886"/>
                </a:lnTo>
                <a:close/>
                <a:moveTo>
                  <a:pt x="48865" y="12872"/>
                </a:moveTo>
                <a:cubicBezTo>
                  <a:pt x="48919" y="12981"/>
                  <a:pt x="48987" y="13130"/>
                  <a:pt x="49041" y="13253"/>
                </a:cubicBezTo>
                <a:lnTo>
                  <a:pt x="48674" y="13429"/>
                </a:lnTo>
                <a:lnTo>
                  <a:pt x="48484" y="13062"/>
                </a:lnTo>
                <a:lnTo>
                  <a:pt x="48865" y="12872"/>
                </a:lnTo>
                <a:close/>
                <a:moveTo>
                  <a:pt x="57890" y="12954"/>
                </a:moveTo>
                <a:lnTo>
                  <a:pt x="58053" y="13280"/>
                </a:lnTo>
                <a:lnTo>
                  <a:pt x="57713" y="13457"/>
                </a:lnTo>
                <a:lnTo>
                  <a:pt x="57550" y="13117"/>
                </a:lnTo>
                <a:lnTo>
                  <a:pt x="57890" y="12954"/>
                </a:lnTo>
                <a:close/>
                <a:moveTo>
                  <a:pt x="55158" y="13008"/>
                </a:moveTo>
                <a:lnTo>
                  <a:pt x="55335" y="13334"/>
                </a:lnTo>
                <a:lnTo>
                  <a:pt x="54968" y="13511"/>
                </a:lnTo>
                <a:lnTo>
                  <a:pt x="54804" y="13185"/>
                </a:lnTo>
                <a:lnTo>
                  <a:pt x="55158" y="13008"/>
                </a:lnTo>
                <a:close/>
                <a:moveTo>
                  <a:pt x="39221" y="13211"/>
                </a:moveTo>
                <a:cubicBezTo>
                  <a:pt x="39214" y="13211"/>
                  <a:pt x="39208" y="13211"/>
                  <a:pt x="39201" y="13212"/>
                </a:cubicBezTo>
                <a:cubicBezTo>
                  <a:pt x="39092" y="13212"/>
                  <a:pt x="39010" y="13294"/>
                  <a:pt x="39010" y="13389"/>
                </a:cubicBezTo>
                <a:cubicBezTo>
                  <a:pt x="38996" y="13528"/>
                  <a:pt x="39097" y="13599"/>
                  <a:pt x="39196" y="13599"/>
                </a:cubicBezTo>
                <a:cubicBezTo>
                  <a:pt x="39288" y="13599"/>
                  <a:pt x="39379" y="13538"/>
                  <a:pt x="39378" y="13413"/>
                </a:cubicBezTo>
                <a:lnTo>
                  <a:pt x="39378" y="13413"/>
                </a:lnTo>
                <a:cubicBezTo>
                  <a:pt x="39389" y="13300"/>
                  <a:pt x="39318" y="13211"/>
                  <a:pt x="39221" y="13211"/>
                </a:cubicBezTo>
                <a:close/>
                <a:moveTo>
                  <a:pt x="52412" y="13076"/>
                </a:moveTo>
                <a:cubicBezTo>
                  <a:pt x="52467" y="13185"/>
                  <a:pt x="52521" y="13321"/>
                  <a:pt x="52575" y="13443"/>
                </a:cubicBezTo>
                <a:lnTo>
                  <a:pt x="52249" y="13606"/>
                </a:lnTo>
                <a:lnTo>
                  <a:pt x="52086" y="13253"/>
                </a:lnTo>
                <a:lnTo>
                  <a:pt x="52412" y="13076"/>
                </a:lnTo>
                <a:close/>
                <a:moveTo>
                  <a:pt x="44678" y="12872"/>
                </a:moveTo>
                <a:cubicBezTo>
                  <a:pt x="44338" y="12872"/>
                  <a:pt x="44162" y="13266"/>
                  <a:pt x="44393" y="13497"/>
                </a:cubicBezTo>
                <a:cubicBezTo>
                  <a:pt x="44470" y="13579"/>
                  <a:pt x="44566" y="13615"/>
                  <a:pt x="44661" y="13615"/>
                </a:cubicBezTo>
                <a:cubicBezTo>
                  <a:pt x="44850" y="13615"/>
                  <a:pt x="45032" y="13470"/>
                  <a:pt x="45032" y="13253"/>
                </a:cubicBezTo>
                <a:cubicBezTo>
                  <a:pt x="45032" y="13049"/>
                  <a:pt x="44882" y="12886"/>
                  <a:pt x="44678" y="12886"/>
                </a:cubicBezTo>
                <a:lnTo>
                  <a:pt x="44678" y="12872"/>
                </a:lnTo>
                <a:close/>
                <a:moveTo>
                  <a:pt x="41924" y="13034"/>
                </a:moveTo>
                <a:cubicBezTo>
                  <a:pt x="41758" y="13034"/>
                  <a:pt x="41634" y="13179"/>
                  <a:pt x="41647" y="13348"/>
                </a:cubicBezTo>
                <a:cubicBezTo>
                  <a:pt x="41656" y="13529"/>
                  <a:pt x="41804" y="13650"/>
                  <a:pt x="41958" y="13650"/>
                </a:cubicBezTo>
                <a:cubicBezTo>
                  <a:pt x="42035" y="13650"/>
                  <a:pt x="42114" y="13620"/>
                  <a:pt x="42177" y="13552"/>
                </a:cubicBezTo>
                <a:cubicBezTo>
                  <a:pt x="42364" y="13352"/>
                  <a:pt x="42237" y="13035"/>
                  <a:pt x="41963" y="13035"/>
                </a:cubicBezTo>
                <a:cubicBezTo>
                  <a:pt x="41958" y="13035"/>
                  <a:pt x="41952" y="13035"/>
                  <a:pt x="41946" y="13035"/>
                </a:cubicBezTo>
                <a:cubicBezTo>
                  <a:pt x="41939" y="13035"/>
                  <a:pt x="41931" y="13034"/>
                  <a:pt x="41924" y="13034"/>
                </a:cubicBezTo>
                <a:close/>
                <a:moveTo>
                  <a:pt x="58719" y="13198"/>
                </a:moveTo>
                <a:lnTo>
                  <a:pt x="58896" y="13538"/>
                </a:lnTo>
                <a:lnTo>
                  <a:pt x="58570" y="13701"/>
                </a:lnTo>
                <a:lnTo>
                  <a:pt x="58379" y="13375"/>
                </a:lnTo>
                <a:cubicBezTo>
                  <a:pt x="58488" y="13321"/>
                  <a:pt x="58610" y="13253"/>
                  <a:pt x="58719" y="13198"/>
                </a:cubicBezTo>
                <a:close/>
                <a:moveTo>
                  <a:pt x="49680" y="13171"/>
                </a:moveTo>
                <a:lnTo>
                  <a:pt x="49857" y="13484"/>
                </a:lnTo>
                <a:lnTo>
                  <a:pt x="49503" y="13715"/>
                </a:lnTo>
                <a:lnTo>
                  <a:pt x="49313" y="13334"/>
                </a:lnTo>
                <a:lnTo>
                  <a:pt x="49680" y="13171"/>
                </a:lnTo>
                <a:close/>
                <a:moveTo>
                  <a:pt x="55987" y="13266"/>
                </a:moveTo>
                <a:cubicBezTo>
                  <a:pt x="56041" y="13375"/>
                  <a:pt x="56109" y="13511"/>
                  <a:pt x="56164" y="13620"/>
                </a:cubicBezTo>
                <a:lnTo>
                  <a:pt x="55810" y="13783"/>
                </a:lnTo>
                <a:lnTo>
                  <a:pt x="55634" y="13429"/>
                </a:lnTo>
                <a:lnTo>
                  <a:pt x="55987" y="13266"/>
                </a:lnTo>
                <a:close/>
                <a:moveTo>
                  <a:pt x="53241" y="13348"/>
                </a:moveTo>
                <a:lnTo>
                  <a:pt x="53391" y="13661"/>
                </a:lnTo>
                <a:lnTo>
                  <a:pt x="53065" y="13837"/>
                </a:lnTo>
                <a:lnTo>
                  <a:pt x="52888" y="13511"/>
                </a:lnTo>
                <a:lnTo>
                  <a:pt x="53241" y="13348"/>
                </a:lnTo>
                <a:close/>
                <a:moveTo>
                  <a:pt x="40030" y="13402"/>
                </a:moveTo>
                <a:cubicBezTo>
                  <a:pt x="39703" y="13402"/>
                  <a:pt x="39703" y="13892"/>
                  <a:pt x="40030" y="13892"/>
                </a:cubicBezTo>
                <a:cubicBezTo>
                  <a:pt x="40342" y="13892"/>
                  <a:pt x="40342" y="13402"/>
                  <a:pt x="40030" y="13402"/>
                </a:cubicBezTo>
                <a:close/>
                <a:moveTo>
                  <a:pt x="45494" y="13128"/>
                </a:moveTo>
                <a:cubicBezTo>
                  <a:pt x="45400" y="13128"/>
                  <a:pt x="45303" y="13162"/>
                  <a:pt x="45222" y="13239"/>
                </a:cubicBezTo>
                <a:cubicBezTo>
                  <a:pt x="44977" y="13484"/>
                  <a:pt x="45154" y="13919"/>
                  <a:pt x="45494" y="13919"/>
                </a:cubicBezTo>
                <a:cubicBezTo>
                  <a:pt x="45711" y="13905"/>
                  <a:pt x="45874" y="13742"/>
                  <a:pt x="45888" y="13525"/>
                </a:cubicBezTo>
                <a:cubicBezTo>
                  <a:pt x="45897" y="13291"/>
                  <a:pt x="45702" y="13128"/>
                  <a:pt x="45494" y="13128"/>
                </a:cubicBezTo>
                <a:close/>
                <a:moveTo>
                  <a:pt x="50523" y="13402"/>
                </a:moveTo>
                <a:lnTo>
                  <a:pt x="50686" y="13742"/>
                </a:lnTo>
                <a:lnTo>
                  <a:pt x="50360" y="13919"/>
                </a:lnTo>
                <a:lnTo>
                  <a:pt x="50183" y="13593"/>
                </a:lnTo>
                <a:lnTo>
                  <a:pt x="50523" y="13402"/>
                </a:lnTo>
                <a:close/>
                <a:moveTo>
                  <a:pt x="42731" y="13249"/>
                </a:moveTo>
                <a:cubicBezTo>
                  <a:pt x="42410" y="13249"/>
                  <a:pt x="42410" y="13923"/>
                  <a:pt x="42731" y="13923"/>
                </a:cubicBezTo>
                <a:cubicBezTo>
                  <a:pt x="42745" y="13923"/>
                  <a:pt x="42760" y="13922"/>
                  <a:pt x="42775" y="13919"/>
                </a:cubicBezTo>
                <a:cubicBezTo>
                  <a:pt x="43156" y="13851"/>
                  <a:pt x="43156" y="13321"/>
                  <a:pt x="42775" y="13253"/>
                </a:cubicBezTo>
                <a:cubicBezTo>
                  <a:pt x="42760" y="13250"/>
                  <a:pt x="42745" y="13249"/>
                  <a:pt x="42731" y="13249"/>
                </a:cubicBezTo>
                <a:close/>
                <a:moveTo>
                  <a:pt x="59535" y="13443"/>
                </a:moveTo>
                <a:cubicBezTo>
                  <a:pt x="59589" y="13552"/>
                  <a:pt x="59643" y="13688"/>
                  <a:pt x="59698" y="13796"/>
                </a:cubicBezTo>
                <a:lnTo>
                  <a:pt x="59371" y="13973"/>
                </a:lnTo>
                <a:lnTo>
                  <a:pt x="59208" y="13606"/>
                </a:lnTo>
                <a:lnTo>
                  <a:pt x="59535" y="13443"/>
                </a:lnTo>
                <a:close/>
                <a:moveTo>
                  <a:pt x="56803" y="13538"/>
                </a:moveTo>
                <a:lnTo>
                  <a:pt x="56979" y="13864"/>
                </a:lnTo>
                <a:lnTo>
                  <a:pt x="56612" y="14027"/>
                </a:lnTo>
                <a:lnTo>
                  <a:pt x="56449" y="13701"/>
                </a:lnTo>
                <a:lnTo>
                  <a:pt x="56803" y="13538"/>
                </a:lnTo>
                <a:close/>
                <a:moveTo>
                  <a:pt x="54070" y="13593"/>
                </a:moveTo>
                <a:lnTo>
                  <a:pt x="54234" y="13919"/>
                </a:lnTo>
                <a:lnTo>
                  <a:pt x="53894" y="14109"/>
                </a:lnTo>
                <a:lnTo>
                  <a:pt x="53731" y="13769"/>
                </a:lnTo>
                <a:lnTo>
                  <a:pt x="54070" y="13593"/>
                </a:lnTo>
                <a:close/>
                <a:moveTo>
                  <a:pt x="51352" y="13647"/>
                </a:moveTo>
                <a:lnTo>
                  <a:pt x="51515" y="13987"/>
                </a:lnTo>
                <a:lnTo>
                  <a:pt x="51189" y="14163"/>
                </a:lnTo>
                <a:lnTo>
                  <a:pt x="51012" y="13824"/>
                </a:lnTo>
                <a:lnTo>
                  <a:pt x="51352" y="13647"/>
                </a:lnTo>
                <a:close/>
                <a:moveTo>
                  <a:pt x="46320" y="13364"/>
                </a:moveTo>
                <a:cubicBezTo>
                  <a:pt x="46221" y="13364"/>
                  <a:pt x="46120" y="13401"/>
                  <a:pt x="46037" y="13484"/>
                </a:cubicBezTo>
                <a:cubicBezTo>
                  <a:pt x="45783" y="13738"/>
                  <a:pt x="45964" y="14164"/>
                  <a:pt x="46307" y="14164"/>
                </a:cubicBezTo>
                <a:cubicBezTo>
                  <a:pt x="46312" y="14164"/>
                  <a:pt x="46317" y="14164"/>
                  <a:pt x="46323" y="14163"/>
                </a:cubicBezTo>
                <a:cubicBezTo>
                  <a:pt x="46331" y="14164"/>
                  <a:pt x="46338" y="14164"/>
                  <a:pt x="46346" y="14164"/>
                </a:cubicBezTo>
                <a:cubicBezTo>
                  <a:pt x="46566" y="14164"/>
                  <a:pt x="46731" y="13979"/>
                  <a:pt x="46731" y="13769"/>
                </a:cubicBezTo>
                <a:cubicBezTo>
                  <a:pt x="46731" y="13529"/>
                  <a:pt x="46530" y="13364"/>
                  <a:pt x="46320" y="13364"/>
                </a:cubicBezTo>
                <a:close/>
                <a:moveTo>
                  <a:pt x="40836" y="13616"/>
                </a:moveTo>
                <a:cubicBezTo>
                  <a:pt x="40773" y="13616"/>
                  <a:pt x="40708" y="13638"/>
                  <a:pt x="40655" y="13688"/>
                </a:cubicBezTo>
                <a:cubicBezTo>
                  <a:pt x="40478" y="13864"/>
                  <a:pt x="40587" y="14163"/>
                  <a:pt x="40845" y="14163"/>
                </a:cubicBezTo>
                <a:cubicBezTo>
                  <a:pt x="40853" y="14164"/>
                  <a:pt x="40860" y="14164"/>
                  <a:pt x="40868" y="14164"/>
                </a:cubicBezTo>
                <a:cubicBezTo>
                  <a:pt x="41007" y="14164"/>
                  <a:pt x="41117" y="14047"/>
                  <a:pt x="41117" y="13905"/>
                </a:cubicBezTo>
                <a:cubicBezTo>
                  <a:pt x="41127" y="13734"/>
                  <a:pt x="40984" y="13616"/>
                  <a:pt x="40836" y="13616"/>
                </a:cubicBezTo>
                <a:close/>
                <a:moveTo>
                  <a:pt x="43594" y="13467"/>
                </a:moveTo>
                <a:cubicBezTo>
                  <a:pt x="43503" y="13467"/>
                  <a:pt x="43410" y="13502"/>
                  <a:pt x="43333" y="13579"/>
                </a:cubicBezTo>
                <a:cubicBezTo>
                  <a:pt x="43115" y="13810"/>
                  <a:pt x="43292" y="14191"/>
                  <a:pt x="43604" y="14191"/>
                </a:cubicBezTo>
                <a:cubicBezTo>
                  <a:pt x="43808" y="14177"/>
                  <a:pt x="43958" y="14014"/>
                  <a:pt x="43958" y="13824"/>
                </a:cubicBezTo>
                <a:cubicBezTo>
                  <a:pt x="43949" y="13606"/>
                  <a:pt x="43777" y="13467"/>
                  <a:pt x="43594" y="13467"/>
                </a:cubicBezTo>
                <a:close/>
                <a:moveTo>
                  <a:pt x="60364" y="13715"/>
                </a:moveTo>
                <a:lnTo>
                  <a:pt x="60540" y="14041"/>
                </a:lnTo>
                <a:lnTo>
                  <a:pt x="60201" y="14218"/>
                </a:lnTo>
                <a:lnTo>
                  <a:pt x="60037" y="13892"/>
                </a:lnTo>
                <a:lnTo>
                  <a:pt x="60364" y="13715"/>
                </a:lnTo>
                <a:close/>
                <a:moveTo>
                  <a:pt x="48579" y="13701"/>
                </a:moveTo>
                <a:lnTo>
                  <a:pt x="48756" y="14082"/>
                </a:lnTo>
                <a:lnTo>
                  <a:pt x="48430" y="14272"/>
                </a:lnTo>
                <a:lnTo>
                  <a:pt x="48239" y="13892"/>
                </a:lnTo>
                <a:lnTo>
                  <a:pt x="48579" y="13701"/>
                </a:lnTo>
                <a:close/>
                <a:moveTo>
                  <a:pt x="57645" y="13783"/>
                </a:moveTo>
                <a:cubicBezTo>
                  <a:pt x="57700" y="13878"/>
                  <a:pt x="57754" y="14000"/>
                  <a:pt x="57808" y="14109"/>
                </a:cubicBezTo>
                <a:lnTo>
                  <a:pt x="57455" y="14272"/>
                </a:lnTo>
                <a:lnTo>
                  <a:pt x="57278" y="13946"/>
                </a:lnTo>
                <a:lnTo>
                  <a:pt x="57645" y="13783"/>
                </a:lnTo>
                <a:close/>
                <a:moveTo>
                  <a:pt x="54886" y="13837"/>
                </a:moveTo>
                <a:cubicBezTo>
                  <a:pt x="54927" y="13946"/>
                  <a:pt x="54995" y="14068"/>
                  <a:pt x="55049" y="14163"/>
                </a:cubicBezTo>
                <a:lnTo>
                  <a:pt x="54723" y="14340"/>
                </a:lnTo>
                <a:lnTo>
                  <a:pt x="54546" y="14014"/>
                </a:lnTo>
                <a:lnTo>
                  <a:pt x="54886" y="13837"/>
                </a:lnTo>
                <a:close/>
                <a:moveTo>
                  <a:pt x="38905" y="14071"/>
                </a:moveTo>
                <a:cubicBezTo>
                  <a:pt x="38830" y="14071"/>
                  <a:pt x="38771" y="14140"/>
                  <a:pt x="38793" y="14218"/>
                </a:cubicBezTo>
                <a:cubicBezTo>
                  <a:pt x="38793" y="14286"/>
                  <a:pt x="38861" y="14354"/>
                  <a:pt x="38902" y="14408"/>
                </a:cubicBezTo>
                <a:lnTo>
                  <a:pt x="38983" y="14408"/>
                </a:lnTo>
                <a:cubicBezTo>
                  <a:pt x="39024" y="14354"/>
                  <a:pt x="39105" y="14286"/>
                  <a:pt x="39105" y="14231"/>
                </a:cubicBezTo>
                <a:cubicBezTo>
                  <a:pt x="39078" y="14150"/>
                  <a:pt x="39024" y="14095"/>
                  <a:pt x="38956" y="14082"/>
                </a:cubicBezTo>
                <a:cubicBezTo>
                  <a:pt x="38939" y="14074"/>
                  <a:pt x="38921" y="14071"/>
                  <a:pt x="38905" y="14071"/>
                </a:cubicBezTo>
                <a:close/>
                <a:moveTo>
                  <a:pt x="52154" y="13905"/>
                </a:moveTo>
                <a:lnTo>
                  <a:pt x="52344" y="14259"/>
                </a:lnTo>
                <a:lnTo>
                  <a:pt x="52004" y="14435"/>
                </a:lnTo>
                <a:lnTo>
                  <a:pt x="51841" y="14068"/>
                </a:lnTo>
                <a:lnTo>
                  <a:pt x="52154" y="13905"/>
                </a:lnTo>
                <a:close/>
                <a:moveTo>
                  <a:pt x="44420" y="13701"/>
                </a:moveTo>
                <a:cubicBezTo>
                  <a:pt x="44216" y="13701"/>
                  <a:pt x="44053" y="13864"/>
                  <a:pt x="44067" y="14068"/>
                </a:cubicBezTo>
                <a:cubicBezTo>
                  <a:pt x="44057" y="14299"/>
                  <a:pt x="44242" y="14448"/>
                  <a:pt x="44434" y="14448"/>
                </a:cubicBezTo>
                <a:cubicBezTo>
                  <a:pt x="44525" y="14448"/>
                  <a:pt x="44617" y="14414"/>
                  <a:pt x="44692" y="14340"/>
                </a:cubicBezTo>
                <a:cubicBezTo>
                  <a:pt x="44936" y="14095"/>
                  <a:pt x="44760" y="13701"/>
                  <a:pt x="44420" y="13701"/>
                </a:cubicBezTo>
                <a:close/>
                <a:moveTo>
                  <a:pt x="41674" y="13864"/>
                </a:moveTo>
                <a:cubicBezTo>
                  <a:pt x="41402" y="13864"/>
                  <a:pt x="41267" y="14191"/>
                  <a:pt x="41457" y="14381"/>
                </a:cubicBezTo>
                <a:cubicBezTo>
                  <a:pt x="41518" y="14442"/>
                  <a:pt x="41595" y="14470"/>
                  <a:pt x="41670" y="14470"/>
                </a:cubicBezTo>
                <a:cubicBezTo>
                  <a:pt x="41829" y="14470"/>
                  <a:pt x="41983" y="14348"/>
                  <a:pt x="41973" y="14163"/>
                </a:cubicBezTo>
                <a:cubicBezTo>
                  <a:pt x="41973" y="14000"/>
                  <a:pt x="41851" y="13864"/>
                  <a:pt x="41688" y="13864"/>
                </a:cubicBezTo>
                <a:close/>
                <a:moveTo>
                  <a:pt x="49449" y="13932"/>
                </a:moveTo>
                <a:lnTo>
                  <a:pt x="49599" y="14327"/>
                </a:lnTo>
                <a:lnTo>
                  <a:pt x="49245" y="14490"/>
                </a:lnTo>
                <a:lnTo>
                  <a:pt x="49082" y="14177"/>
                </a:lnTo>
                <a:lnTo>
                  <a:pt x="49449" y="13932"/>
                </a:lnTo>
                <a:close/>
                <a:moveTo>
                  <a:pt x="55702" y="14082"/>
                </a:moveTo>
                <a:lnTo>
                  <a:pt x="55892" y="14449"/>
                </a:lnTo>
                <a:lnTo>
                  <a:pt x="55566" y="14612"/>
                </a:lnTo>
                <a:lnTo>
                  <a:pt x="55389" y="14259"/>
                </a:lnTo>
                <a:lnTo>
                  <a:pt x="55702" y="14082"/>
                </a:lnTo>
                <a:close/>
                <a:moveTo>
                  <a:pt x="58461" y="14027"/>
                </a:moveTo>
                <a:lnTo>
                  <a:pt x="58692" y="14408"/>
                </a:lnTo>
                <a:cubicBezTo>
                  <a:pt x="58681" y="14407"/>
                  <a:pt x="58670" y="14407"/>
                  <a:pt x="58658" y="14407"/>
                </a:cubicBezTo>
                <a:cubicBezTo>
                  <a:pt x="58495" y="14407"/>
                  <a:pt x="58347" y="14500"/>
                  <a:pt x="58270" y="14653"/>
                </a:cubicBezTo>
                <a:cubicBezTo>
                  <a:pt x="58257" y="14571"/>
                  <a:pt x="58243" y="14476"/>
                  <a:pt x="58216" y="14394"/>
                </a:cubicBezTo>
                <a:cubicBezTo>
                  <a:pt x="58189" y="14327"/>
                  <a:pt x="58148" y="14259"/>
                  <a:pt x="58094" y="14204"/>
                </a:cubicBezTo>
                <a:lnTo>
                  <a:pt x="58461" y="14027"/>
                </a:lnTo>
                <a:close/>
                <a:moveTo>
                  <a:pt x="39781" y="14235"/>
                </a:moveTo>
                <a:cubicBezTo>
                  <a:pt x="39661" y="14235"/>
                  <a:pt x="39540" y="14316"/>
                  <a:pt x="39554" y="14476"/>
                </a:cubicBezTo>
                <a:cubicBezTo>
                  <a:pt x="39574" y="14609"/>
                  <a:pt x="39678" y="14673"/>
                  <a:pt x="39781" y="14673"/>
                </a:cubicBezTo>
                <a:cubicBezTo>
                  <a:pt x="39889" y="14673"/>
                  <a:pt x="39996" y="14602"/>
                  <a:pt x="40002" y="14462"/>
                </a:cubicBezTo>
                <a:cubicBezTo>
                  <a:pt x="40009" y="14310"/>
                  <a:pt x="39895" y="14235"/>
                  <a:pt x="39781" y="14235"/>
                </a:cubicBezTo>
                <a:close/>
                <a:moveTo>
                  <a:pt x="52997" y="14191"/>
                </a:moveTo>
                <a:lnTo>
                  <a:pt x="53173" y="14517"/>
                </a:lnTo>
                <a:lnTo>
                  <a:pt x="52847" y="14694"/>
                </a:lnTo>
                <a:lnTo>
                  <a:pt x="52670" y="14367"/>
                </a:lnTo>
                <a:lnTo>
                  <a:pt x="52997" y="14191"/>
                </a:lnTo>
                <a:close/>
                <a:moveTo>
                  <a:pt x="50278" y="14231"/>
                </a:moveTo>
                <a:lnTo>
                  <a:pt x="50441" y="14558"/>
                </a:lnTo>
                <a:lnTo>
                  <a:pt x="50088" y="14734"/>
                </a:lnTo>
                <a:lnTo>
                  <a:pt x="49911" y="14408"/>
                </a:lnTo>
                <a:lnTo>
                  <a:pt x="50278" y="14231"/>
                </a:lnTo>
                <a:close/>
                <a:moveTo>
                  <a:pt x="45246" y="13959"/>
                </a:moveTo>
                <a:cubicBezTo>
                  <a:pt x="44903" y="13959"/>
                  <a:pt x="44723" y="14371"/>
                  <a:pt x="44964" y="14626"/>
                </a:cubicBezTo>
                <a:cubicBezTo>
                  <a:pt x="45044" y="14706"/>
                  <a:pt x="45145" y="14742"/>
                  <a:pt x="45245" y="14742"/>
                </a:cubicBezTo>
                <a:cubicBezTo>
                  <a:pt x="45447" y="14742"/>
                  <a:pt x="45643" y="14591"/>
                  <a:pt x="45643" y="14354"/>
                </a:cubicBezTo>
                <a:cubicBezTo>
                  <a:pt x="45643" y="14150"/>
                  <a:pt x="45480" y="13973"/>
                  <a:pt x="45263" y="13960"/>
                </a:cubicBezTo>
                <a:cubicBezTo>
                  <a:pt x="45257" y="13959"/>
                  <a:pt x="45252" y="13959"/>
                  <a:pt x="45246" y="13959"/>
                </a:cubicBezTo>
                <a:close/>
                <a:moveTo>
                  <a:pt x="42487" y="14081"/>
                </a:moveTo>
                <a:cubicBezTo>
                  <a:pt x="42186" y="14081"/>
                  <a:pt x="42045" y="14439"/>
                  <a:pt x="42245" y="14653"/>
                </a:cubicBezTo>
                <a:cubicBezTo>
                  <a:pt x="42317" y="14724"/>
                  <a:pt x="42404" y="14756"/>
                  <a:pt x="42489" y="14756"/>
                </a:cubicBezTo>
                <a:cubicBezTo>
                  <a:pt x="42664" y="14756"/>
                  <a:pt x="42830" y="14623"/>
                  <a:pt x="42830" y="14422"/>
                </a:cubicBezTo>
                <a:cubicBezTo>
                  <a:pt x="42830" y="14231"/>
                  <a:pt x="42680" y="14082"/>
                  <a:pt x="42503" y="14082"/>
                </a:cubicBezTo>
                <a:cubicBezTo>
                  <a:pt x="42498" y="14082"/>
                  <a:pt x="42492" y="14081"/>
                  <a:pt x="42487" y="14081"/>
                </a:cubicBezTo>
                <a:close/>
                <a:moveTo>
                  <a:pt x="59303" y="14259"/>
                </a:moveTo>
                <a:lnTo>
                  <a:pt x="59467" y="14626"/>
                </a:lnTo>
                <a:lnTo>
                  <a:pt x="59154" y="14789"/>
                </a:lnTo>
                <a:lnTo>
                  <a:pt x="59140" y="14802"/>
                </a:lnTo>
                <a:cubicBezTo>
                  <a:pt x="59072" y="14680"/>
                  <a:pt x="58977" y="14544"/>
                  <a:pt x="58923" y="14435"/>
                </a:cubicBezTo>
                <a:lnTo>
                  <a:pt x="59303" y="14259"/>
                </a:lnTo>
                <a:close/>
                <a:moveTo>
                  <a:pt x="47519" y="14259"/>
                </a:moveTo>
                <a:lnTo>
                  <a:pt x="47709" y="14626"/>
                </a:lnTo>
                <a:lnTo>
                  <a:pt x="47356" y="14829"/>
                </a:lnTo>
                <a:lnTo>
                  <a:pt x="47138" y="14462"/>
                </a:lnTo>
                <a:lnTo>
                  <a:pt x="47519" y="14259"/>
                </a:lnTo>
                <a:close/>
                <a:moveTo>
                  <a:pt x="56531" y="14354"/>
                </a:moveTo>
                <a:lnTo>
                  <a:pt x="56707" y="14680"/>
                </a:lnTo>
                <a:lnTo>
                  <a:pt x="56381" y="14870"/>
                </a:lnTo>
                <a:cubicBezTo>
                  <a:pt x="56327" y="14761"/>
                  <a:pt x="56259" y="14639"/>
                  <a:pt x="56204" y="14530"/>
                </a:cubicBezTo>
                <a:lnTo>
                  <a:pt x="56531" y="14354"/>
                </a:lnTo>
                <a:close/>
                <a:moveTo>
                  <a:pt x="53812" y="14422"/>
                </a:moveTo>
                <a:lnTo>
                  <a:pt x="53989" y="14748"/>
                </a:lnTo>
                <a:lnTo>
                  <a:pt x="53649" y="14925"/>
                </a:lnTo>
                <a:lnTo>
                  <a:pt x="53486" y="14585"/>
                </a:lnTo>
                <a:lnTo>
                  <a:pt x="53812" y="14422"/>
                </a:lnTo>
                <a:close/>
                <a:moveTo>
                  <a:pt x="40601" y="14449"/>
                </a:moveTo>
                <a:cubicBezTo>
                  <a:pt x="40369" y="14449"/>
                  <a:pt x="40247" y="14734"/>
                  <a:pt x="40410" y="14911"/>
                </a:cubicBezTo>
                <a:cubicBezTo>
                  <a:pt x="40464" y="14964"/>
                  <a:pt x="40531" y="14989"/>
                  <a:pt x="40598" y="14989"/>
                </a:cubicBezTo>
                <a:cubicBezTo>
                  <a:pt x="40737" y="14989"/>
                  <a:pt x="40872" y="14885"/>
                  <a:pt x="40872" y="14721"/>
                </a:cubicBezTo>
                <a:cubicBezTo>
                  <a:pt x="40872" y="14571"/>
                  <a:pt x="40750" y="14449"/>
                  <a:pt x="40601" y="14449"/>
                </a:cubicBezTo>
                <a:close/>
                <a:moveTo>
                  <a:pt x="51094" y="14490"/>
                </a:moveTo>
                <a:lnTo>
                  <a:pt x="51325" y="14843"/>
                </a:lnTo>
                <a:lnTo>
                  <a:pt x="50917" y="14993"/>
                </a:lnTo>
                <a:lnTo>
                  <a:pt x="50740" y="14653"/>
                </a:lnTo>
                <a:lnTo>
                  <a:pt x="51094" y="14490"/>
                </a:lnTo>
                <a:close/>
                <a:moveTo>
                  <a:pt x="46065" y="14191"/>
                </a:moveTo>
                <a:cubicBezTo>
                  <a:pt x="45711" y="14204"/>
                  <a:pt x="45535" y="14639"/>
                  <a:pt x="45793" y="14884"/>
                </a:cubicBezTo>
                <a:cubicBezTo>
                  <a:pt x="45875" y="14962"/>
                  <a:pt x="45976" y="14997"/>
                  <a:pt x="46075" y="14997"/>
                </a:cubicBezTo>
                <a:cubicBezTo>
                  <a:pt x="46285" y="14997"/>
                  <a:pt x="46486" y="14839"/>
                  <a:pt x="46486" y="14598"/>
                </a:cubicBezTo>
                <a:cubicBezTo>
                  <a:pt x="46486" y="14367"/>
                  <a:pt x="46296" y="14191"/>
                  <a:pt x="46065" y="14191"/>
                </a:cubicBezTo>
                <a:close/>
                <a:moveTo>
                  <a:pt x="43322" y="14298"/>
                </a:moveTo>
                <a:cubicBezTo>
                  <a:pt x="43237" y="14298"/>
                  <a:pt x="43149" y="14328"/>
                  <a:pt x="43074" y="14394"/>
                </a:cubicBezTo>
                <a:cubicBezTo>
                  <a:pt x="42843" y="14612"/>
                  <a:pt x="42993" y="15006"/>
                  <a:pt x="43319" y="15006"/>
                </a:cubicBezTo>
                <a:cubicBezTo>
                  <a:pt x="43509" y="15006"/>
                  <a:pt x="43672" y="14857"/>
                  <a:pt x="43686" y="14666"/>
                </a:cubicBezTo>
                <a:cubicBezTo>
                  <a:pt x="43695" y="14450"/>
                  <a:pt x="43515" y="14298"/>
                  <a:pt x="43322" y="14298"/>
                </a:cubicBezTo>
                <a:close/>
                <a:moveTo>
                  <a:pt x="60119" y="14544"/>
                </a:moveTo>
                <a:lnTo>
                  <a:pt x="60296" y="14884"/>
                </a:lnTo>
                <a:lnTo>
                  <a:pt x="59956" y="15047"/>
                </a:lnTo>
                <a:lnTo>
                  <a:pt x="59779" y="14721"/>
                </a:lnTo>
                <a:lnTo>
                  <a:pt x="60119" y="14544"/>
                </a:lnTo>
                <a:close/>
                <a:moveTo>
                  <a:pt x="48348" y="14530"/>
                </a:moveTo>
                <a:lnTo>
                  <a:pt x="48511" y="14911"/>
                </a:lnTo>
                <a:lnTo>
                  <a:pt x="48185" y="15088"/>
                </a:lnTo>
                <a:cubicBezTo>
                  <a:pt x="48131" y="14965"/>
                  <a:pt x="48049" y="14829"/>
                  <a:pt x="47995" y="14707"/>
                </a:cubicBezTo>
                <a:lnTo>
                  <a:pt x="48348" y="14530"/>
                </a:lnTo>
                <a:close/>
                <a:moveTo>
                  <a:pt x="57373" y="14598"/>
                </a:moveTo>
                <a:lnTo>
                  <a:pt x="57536" y="14938"/>
                </a:lnTo>
                <a:lnTo>
                  <a:pt x="57210" y="15101"/>
                </a:lnTo>
                <a:lnTo>
                  <a:pt x="57034" y="14761"/>
                </a:lnTo>
                <a:lnTo>
                  <a:pt x="57373" y="14598"/>
                </a:lnTo>
                <a:close/>
                <a:moveTo>
                  <a:pt x="38711" y="14938"/>
                </a:moveTo>
                <a:cubicBezTo>
                  <a:pt x="38670" y="14938"/>
                  <a:pt x="38630" y="15020"/>
                  <a:pt x="38589" y="15047"/>
                </a:cubicBezTo>
                <a:cubicBezTo>
                  <a:pt x="38630" y="15088"/>
                  <a:pt x="38657" y="15156"/>
                  <a:pt x="38698" y="15169"/>
                </a:cubicBezTo>
                <a:cubicBezTo>
                  <a:pt x="38752" y="15169"/>
                  <a:pt x="38793" y="15115"/>
                  <a:pt x="38874" y="15061"/>
                </a:cubicBezTo>
                <a:cubicBezTo>
                  <a:pt x="38793" y="15006"/>
                  <a:pt x="38752" y="14938"/>
                  <a:pt x="38711" y="14938"/>
                </a:cubicBezTo>
                <a:close/>
                <a:moveTo>
                  <a:pt x="54641" y="14653"/>
                </a:moveTo>
                <a:cubicBezTo>
                  <a:pt x="54723" y="14775"/>
                  <a:pt x="54804" y="14911"/>
                  <a:pt x="54872" y="15020"/>
                </a:cubicBezTo>
                <a:lnTo>
                  <a:pt x="54505" y="15183"/>
                </a:lnTo>
                <a:cubicBezTo>
                  <a:pt x="54451" y="15088"/>
                  <a:pt x="54383" y="14952"/>
                  <a:pt x="54329" y="14843"/>
                </a:cubicBezTo>
                <a:lnTo>
                  <a:pt x="54641" y="14653"/>
                </a:lnTo>
                <a:close/>
                <a:moveTo>
                  <a:pt x="51909" y="14734"/>
                </a:moveTo>
                <a:lnTo>
                  <a:pt x="52086" y="15088"/>
                </a:lnTo>
                <a:lnTo>
                  <a:pt x="51746" y="15251"/>
                </a:lnTo>
                <a:lnTo>
                  <a:pt x="51502" y="14911"/>
                </a:lnTo>
                <a:lnTo>
                  <a:pt x="51909" y="14734"/>
                </a:lnTo>
                <a:close/>
                <a:moveTo>
                  <a:pt x="44148" y="14534"/>
                </a:moveTo>
                <a:cubicBezTo>
                  <a:pt x="44059" y="14534"/>
                  <a:pt x="43967" y="14566"/>
                  <a:pt x="43890" y="14639"/>
                </a:cubicBezTo>
                <a:cubicBezTo>
                  <a:pt x="43659" y="14857"/>
                  <a:pt x="43822" y="15264"/>
                  <a:pt x="44148" y="15278"/>
                </a:cubicBezTo>
                <a:cubicBezTo>
                  <a:pt x="44352" y="15278"/>
                  <a:pt x="44515" y="15115"/>
                  <a:pt x="44515" y="14911"/>
                </a:cubicBezTo>
                <a:lnTo>
                  <a:pt x="44529" y="14911"/>
                </a:lnTo>
                <a:cubicBezTo>
                  <a:pt x="44529" y="14687"/>
                  <a:pt x="44344" y="14534"/>
                  <a:pt x="44148" y="14534"/>
                </a:cubicBezTo>
                <a:close/>
                <a:moveTo>
                  <a:pt x="41416" y="14694"/>
                </a:moveTo>
                <a:cubicBezTo>
                  <a:pt x="41253" y="14694"/>
                  <a:pt x="41131" y="14829"/>
                  <a:pt x="41131" y="14993"/>
                </a:cubicBezTo>
                <a:lnTo>
                  <a:pt x="41117" y="14993"/>
                </a:lnTo>
                <a:cubicBezTo>
                  <a:pt x="41108" y="15177"/>
                  <a:pt x="41255" y="15299"/>
                  <a:pt x="41414" y="15299"/>
                </a:cubicBezTo>
                <a:cubicBezTo>
                  <a:pt x="41490" y="15299"/>
                  <a:pt x="41568" y="15271"/>
                  <a:pt x="41634" y="15210"/>
                </a:cubicBezTo>
                <a:cubicBezTo>
                  <a:pt x="41824" y="15020"/>
                  <a:pt x="41688" y="14694"/>
                  <a:pt x="41416" y="14694"/>
                </a:cubicBezTo>
                <a:close/>
                <a:moveTo>
                  <a:pt x="49164" y="14816"/>
                </a:moveTo>
                <a:lnTo>
                  <a:pt x="49340" y="15156"/>
                </a:lnTo>
                <a:lnTo>
                  <a:pt x="49001" y="15332"/>
                </a:lnTo>
                <a:lnTo>
                  <a:pt x="48824" y="14993"/>
                </a:lnTo>
                <a:lnTo>
                  <a:pt x="49164" y="14816"/>
                </a:lnTo>
                <a:close/>
                <a:moveTo>
                  <a:pt x="58216" y="14802"/>
                </a:moveTo>
                <a:cubicBezTo>
                  <a:pt x="58270" y="14925"/>
                  <a:pt x="58325" y="15074"/>
                  <a:pt x="58379" y="15210"/>
                </a:cubicBezTo>
                <a:lnTo>
                  <a:pt x="58026" y="15387"/>
                </a:lnTo>
                <a:lnTo>
                  <a:pt x="57863" y="15033"/>
                </a:lnTo>
                <a:lnTo>
                  <a:pt x="58216" y="14802"/>
                </a:lnTo>
                <a:close/>
                <a:moveTo>
                  <a:pt x="55470" y="14925"/>
                </a:moveTo>
                <a:lnTo>
                  <a:pt x="55647" y="15278"/>
                </a:lnTo>
                <a:lnTo>
                  <a:pt x="55321" y="15441"/>
                </a:lnTo>
                <a:lnTo>
                  <a:pt x="55103" y="15088"/>
                </a:lnTo>
                <a:lnTo>
                  <a:pt x="55470" y="14925"/>
                </a:lnTo>
                <a:close/>
                <a:moveTo>
                  <a:pt x="39540" y="15101"/>
                </a:moveTo>
                <a:cubicBezTo>
                  <a:pt x="39418" y="15115"/>
                  <a:pt x="39350" y="15169"/>
                  <a:pt x="39350" y="15292"/>
                </a:cubicBezTo>
                <a:cubicBezTo>
                  <a:pt x="39357" y="15407"/>
                  <a:pt x="39445" y="15465"/>
                  <a:pt x="39534" y="15465"/>
                </a:cubicBezTo>
                <a:cubicBezTo>
                  <a:pt x="39622" y="15465"/>
                  <a:pt x="39710" y="15407"/>
                  <a:pt x="39717" y="15292"/>
                </a:cubicBezTo>
                <a:cubicBezTo>
                  <a:pt x="39731" y="15183"/>
                  <a:pt x="39649" y="15101"/>
                  <a:pt x="39540" y="15101"/>
                </a:cubicBezTo>
                <a:close/>
                <a:moveTo>
                  <a:pt x="52752" y="15006"/>
                </a:moveTo>
                <a:lnTo>
                  <a:pt x="52915" y="15332"/>
                </a:lnTo>
                <a:lnTo>
                  <a:pt x="52562" y="15495"/>
                </a:lnTo>
                <a:lnTo>
                  <a:pt x="52385" y="15169"/>
                </a:lnTo>
                <a:lnTo>
                  <a:pt x="52752" y="15006"/>
                </a:lnTo>
                <a:close/>
                <a:moveTo>
                  <a:pt x="49993" y="15074"/>
                </a:moveTo>
                <a:lnTo>
                  <a:pt x="50169" y="15400"/>
                </a:lnTo>
                <a:lnTo>
                  <a:pt x="49843" y="15563"/>
                </a:lnTo>
                <a:lnTo>
                  <a:pt x="49667" y="15237"/>
                </a:lnTo>
                <a:lnTo>
                  <a:pt x="49993" y="15074"/>
                </a:lnTo>
                <a:close/>
                <a:moveTo>
                  <a:pt x="44979" y="14784"/>
                </a:moveTo>
                <a:cubicBezTo>
                  <a:pt x="44778" y="14784"/>
                  <a:pt x="44583" y="14943"/>
                  <a:pt x="44583" y="15183"/>
                </a:cubicBezTo>
                <a:cubicBezTo>
                  <a:pt x="44597" y="15387"/>
                  <a:pt x="44760" y="15563"/>
                  <a:pt x="44977" y="15563"/>
                </a:cubicBezTo>
                <a:cubicBezTo>
                  <a:pt x="44983" y="15564"/>
                  <a:pt x="44988" y="15564"/>
                  <a:pt x="44993" y="15564"/>
                </a:cubicBezTo>
                <a:cubicBezTo>
                  <a:pt x="45336" y="15564"/>
                  <a:pt x="45503" y="15138"/>
                  <a:pt x="45249" y="14897"/>
                </a:cubicBezTo>
                <a:cubicBezTo>
                  <a:pt x="45171" y="14819"/>
                  <a:pt x="45074" y="14784"/>
                  <a:pt x="44979" y="14784"/>
                </a:cubicBezTo>
                <a:close/>
                <a:moveTo>
                  <a:pt x="42245" y="14911"/>
                </a:moveTo>
                <a:cubicBezTo>
                  <a:pt x="41960" y="14911"/>
                  <a:pt x="41810" y="15278"/>
                  <a:pt x="42028" y="15482"/>
                </a:cubicBezTo>
                <a:cubicBezTo>
                  <a:pt x="42095" y="15545"/>
                  <a:pt x="42175" y="15573"/>
                  <a:pt x="42254" y="15573"/>
                </a:cubicBezTo>
                <a:cubicBezTo>
                  <a:pt x="42429" y="15573"/>
                  <a:pt x="42594" y="15434"/>
                  <a:pt x="42585" y="15237"/>
                </a:cubicBezTo>
                <a:cubicBezTo>
                  <a:pt x="42585" y="15047"/>
                  <a:pt x="42435" y="14911"/>
                  <a:pt x="42245" y="14911"/>
                </a:cubicBezTo>
                <a:close/>
                <a:moveTo>
                  <a:pt x="59045" y="15128"/>
                </a:moveTo>
                <a:lnTo>
                  <a:pt x="59222" y="15455"/>
                </a:lnTo>
                <a:lnTo>
                  <a:pt x="58855" y="15618"/>
                </a:lnTo>
                <a:lnTo>
                  <a:pt x="58692" y="15292"/>
                </a:lnTo>
                <a:lnTo>
                  <a:pt x="59045" y="15128"/>
                </a:lnTo>
                <a:close/>
                <a:moveTo>
                  <a:pt x="56300" y="15183"/>
                </a:moveTo>
                <a:lnTo>
                  <a:pt x="56463" y="15509"/>
                </a:lnTo>
                <a:lnTo>
                  <a:pt x="56150" y="15686"/>
                </a:lnTo>
                <a:cubicBezTo>
                  <a:pt x="56082" y="15577"/>
                  <a:pt x="56014" y="15468"/>
                  <a:pt x="55960" y="15360"/>
                </a:cubicBezTo>
                <a:lnTo>
                  <a:pt x="56300" y="15183"/>
                </a:lnTo>
                <a:close/>
                <a:moveTo>
                  <a:pt x="53581" y="15264"/>
                </a:moveTo>
                <a:lnTo>
                  <a:pt x="53758" y="15591"/>
                </a:lnTo>
                <a:lnTo>
                  <a:pt x="53391" y="15754"/>
                </a:lnTo>
                <a:lnTo>
                  <a:pt x="53228" y="15441"/>
                </a:lnTo>
                <a:lnTo>
                  <a:pt x="53581" y="15264"/>
                </a:lnTo>
                <a:close/>
                <a:moveTo>
                  <a:pt x="40356" y="15292"/>
                </a:moveTo>
                <a:cubicBezTo>
                  <a:pt x="40138" y="15292"/>
                  <a:pt x="40030" y="15563"/>
                  <a:pt x="40179" y="15713"/>
                </a:cubicBezTo>
                <a:cubicBezTo>
                  <a:pt x="40234" y="15767"/>
                  <a:pt x="40298" y="15791"/>
                  <a:pt x="40361" y="15791"/>
                </a:cubicBezTo>
                <a:cubicBezTo>
                  <a:pt x="40487" y="15791"/>
                  <a:pt x="40605" y="15695"/>
                  <a:pt x="40614" y="15550"/>
                </a:cubicBezTo>
                <a:cubicBezTo>
                  <a:pt x="40614" y="15400"/>
                  <a:pt x="40505" y="15292"/>
                  <a:pt x="40356" y="15292"/>
                </a:cubicBezTo>
                <a:close/>
                <a:moveTo>
                  <a:pt x="47288" y="15074"/>
                </a:moveTo>
                <a:lnTo>
                  <a:pt x="47288" y="15074"/>
                </a:lnTo>
                <a:cubicBezTo>
                  <a:pt x="47261" y="15276"/>
                  <a:pt x="47420" y="15398"/>
                  <a:pt x="47582" y="15519"/>
                </a:cubicBezTo>
                <a:lnTo>
                  <a:pt x="47582" y="15519"/>
                </a:lnTo>
                <a:cubicBezTo>
                  <a:pt x="47551" y="15513"/>
                  <a:pt x="47520" y="15510"/>
                  <a:pt x="47490" y="15510"/>
                </a:cubicBezTo>
                <a:cubicBezTo>
                  <a:pt x="47299" y="15510"/>
                  <a:pt x="47125" y="15623"/>
                  <a:pt x="47057" y="15794"/>
                </a:cubicBezTo>
                <a:cubicBezTo>
                  <a:pt x="47111" y="15604"/>
                  <a:pt x="47030" y="15400"/>
                  <a:pt x="46867" y="15305"/>
                </a:cubicBezTo>
                <a:lnTo>
                  <a:pt x="47288" y="15074"/>
                </a:lnTo>
                <a:close/>
                <a:moveTo>
                  <a:pt x="45812" y="15019"/>
                </a:moveTo>
                <a:cubicBezTo>
                  <a:pt x="45603" y="15019"/>
                  <a:pt x="45426" y="15204"/>
                  <a:pt x="45426" y="15414"/>
                </a:cubicBezTo>
                <a:cubicBezTo>
                  <a:pt x="45426" y="15664"/>
                  <a:pt x="45628" y="15826"/>
                  <a:pt x="45839" y="15826"/>
                </a:cubicBezTo>
                <a:cubicBezTo>
                  <a:pt x="45937" y="15826"/>
                  <a:pt x="46037" y="15791"/>
                  <a:pt x="46119" y="15713"/>
                </a:cubicBezTo>
                <a:cubicBezTo>
                  <a:pt x="46377" y="15455"/>
                  <a:pt x="46201" y="15020"/>
                  <a:pt x="45834" y="15020"/>
                </a:cubicBezTo>
                <a:cubicBezTo>
                  <a:pt x="45826" y="15019"/>
                  <a:pt x="45819" y="15019"/>
                  <a:pt x="45812" y="15019"/>
                </a:cubicBezTo>
                <a:close/>
                <a:moveTo>
                  <a:pt x="50808" y="15305"/>
                </a:moveTo>
                <a:lnTo>
                  <a:pt x="50985" y="15672"/>
                </a:lnTo>
                <a:lnTo>
                  <a:pt x="50659" y="15835"/>
                </a:lnTo>
                <a:lnTo>
                  <a:pt x="50496" y="15482"/>
                </a:lnTo>
                <a:lnTo>
                  <a:pt x="50808" y="15305"/>
                </a:lnTo>
                <a:close/>
                <a:moveTo>
                  <a:pt x="43076" y="15128"/>
                </a:moveTo>
                <a:cubicBezTo>
                  <a:pt x="42989" y="15128"/>
                  <a:pt x="42901" y="15162"/>
                  <a:pt x="42830" y="15237"/>
                </a:cubicBezTo>
                <a:cubicBezTo>
                  <a:pt x="42616" y="15464"/>
                  <a:pt x="42770" y="15836"/>
                  <a:pt x="43072" y="15836"/>
                </a:cubicBezTo>
                <a:cubicBezTo>
                  <a:pt x="43077" y="15836"/>
                  <a:pt x="43082" y="15835"/>
                  <a:pt x="43088" y="15835"/>
                </a:cubicBezTo>
                <a:cubicBezTo>
                  <a:pt x="43278" y="15822"/>
                  <a:pt x="43428" y="15672"/>
                  <a:pt x="43428" y="15482"/>
                </a:cubicBezTo>
                <a:cubicBezTo>
                  <a:pt x="43428" y="15271"/>
                  <a:pt x="43255" y="15128"/>
                  <a:pt x="43076" y="15128"/>
                </a:cubicBezTo>
                <a:close/>
                <a:moveTo>
                  <a:pt x="59874" y="15373"/>
                </a:moveTo>
                <a:lnTo>
                  <a:pt x="60037" y="15686"/>
                </a:lnTo>
                <a:lnTo>
                  <a:pt x="59684" y="15862"/>
                </a:lnTo>
                <a:lnTo>
                  <a:pt x="59507" y="15536"/>
                </a:lnTo>
                <a:lnTo>
                  <a:pt x="59874" y="15373"/>
                </a:lnTo>
                <a:close/>
                <a:moveTo>
                  <a:pt x="48076" y="15319"/>
                </a:moveTo>
                <a:cubicBezTo>
                  <a:pt x="48144" y="15468"/>
                  <a:pt x="48199" y="15604"/>
                  <a:pt x="48267" y="15740"/>
                </a:cubicBezTo>
                <a:lnTo>
                  <a:pt x="47927" y="15917"/>
                </a:lnTo>
                <a:cubicBezTo>
                  <a:pt x="47900" y="15740"/>
                  <a:pt x="47777" y="15577"/>
                  <a:pt x="47601" y="15523"/>
                </a:cubicBezTo>
                <a:cubicBezTo>
                  <a:pt x="47599" y="15522"/>
                  <a:pt x="47598" y="15522"/>
                  <a:pt x="47597" y="15522"/>
                </a:cubicBezTo>
                <a:lnTo>
                  <a:pt x="47597" y="15522"/>
                </a:lnTo>
                <a:cubicBezTo>
                  <a:pt x="47784" y="15509"/>
                  <a:pt x="47970" y="15506"/>
                  <a:pt x="48076" y="15319"/>
                </a:cubicBezTo>
                <a:close/>
                <a:moveTo>
                  <a:pt x="57115" y="15427"/>
                </a:moveTo>
                <a:lnTo>
                  <a:pt x="57292" y="15754"/>
                </a:lnTo>
                <a:lnTo>
                  <a:pt x="56952" y="15944"/>
                </a:lnTo>
                <a:lnTo>
                  <a:pt x="56789" y="15604"/>
                </a:lnTo>
                <a:lnTo>
                  <a:pt x="57115" y="15427"/>
                </a:lnTo>
                <a:close/>
                <a:moveTo>
                  <a:pt x="54397" y="15509"/>
                </a:moveTo>
                <a:cubicBezTo>
                  <a:pt x="54451" y="15604"/>
                  <a:pt x="54505" y="15727"/>
                  <a:pt x="54573" y="15862"/>
                </a:cubicBezTo>
                <a:lnTo>
                  <a:pt x="54220" y="16080"/>
                </a:lnTo>
                <a:lnTo>
                  <a:pt x="54057" y="15672"/>
                </a:lnTo>
                <a:lnTo>
                  <a:pt x="54397" y="15509"/>
                </a:lnTo>
                <a:close/>
                <a:moveTo>
                  <a:pt x="43888" y="15359"/>
                </a:moveTo>
                <a:cubicBezTo>
                  <a:pt x="43572" y="15359"/>
                  <a:pt x="43404" y="15757"/>
                  <a:pt x="43632" y="15985"/>
                </a:cubicBezTo>
                <a:cubicBezTo>
                  <a:pt x="43710" y="16059"/>
                  <a:pt x="43804" y="16093"/>
                  <a:pt x="43896" y="16093"/>
                </a:cubicBezTo>
                <a:cubicBezTo>
                  <a:pt x="44089" y="16093"/>
                  <a:pt x="44270" y="15943"/>
                  <a:pt x="44270" y="15713"/>
                </a:cubicBezTo>
                <a:cubicBezTo>
                  <a:pt x="44270" y="15523"/>
                  <a:pt x="44107" y="15360"/>
                  <a:pt x="43917" y="15360"/>
                </a:cubicBezTo>
                <a:lnTo>
                  <a:pt x="43903" y="15360"/>
                </a:lnTo>
                <a:cubicBezTo>
                  <a:pt x="43898" y="15359"/>
                  <a:pt x="43893" y="15359"/>
                  <a:pt x="43888" y="15359"/>
                </a:cubicBezTo>
                <a:close/>
                <a:moveTo>
                  <a:pt x="51651" y="15591"/>
                </a:moveTo>
                <a:cubicBezTo>
                  <a:pt x="51705" y="15686"/>
                  <a:pt x="51760" y="15808"/>
                  <a:pt x="51814" y="15917"/>
                </a:cubicBezTo>
                <a:lnTo>
                  <a:pt x="51488" y="16094"/>
                </a:lnTo>
                <a:lnTo>
                  <a:pt x="51325" y="15754"/>
                </a:lnTo>
                <a:lnTo>
                  <a:pt x="51651" y="15591"/>
                </a:lnTo>
                <a:close/>
                <a:moveTo>
                  <a:pt x="41192" y="15515"/>
                </a:moveTo>
                <a:cubicBezTo>
                  <a:pt x="41036" y="15515"/>
                  <a:pt x="40886" y="15637"/>
                  <a:pt x="40886" y="15822"/>
                </a:cubicBezTo>
                <a:cubicBezTo>
                  <a:pt x="40886" y="15971"/>
                  <a:pt x="41022" y="16107"/>
                  <a:pt x="41185" y="16121"/>
                </a:cubicBezTo>
                <a:lnTo>
                  <a:pt x="41185" y="16107"/>
                </a:lnTo>
                <a:cubicBezTo>
                  <a:pt x="41190" y="16107"/>
                  <a:pt x="41195" y="16108"/>
                  <a:pt x="41201" y="16108"/>
                </a:cubicBezTo>
                <a:cubicBezTo>
                  <a:pt x="41449" y="16108"/>
                  <a:pt x="41576" y="15791"/>
                  <a:pt x="41402" y="15604"/>
                </a:cubicBezTo>
                <a:cubicBezTo>
                  <a:pt x="41341" y="15543"/>
                  <a:pt x="41266" y="15515"/>
                  <a:pt x="41192" y="15515"/>
                </a:cubicBezTo>
                <a:close/>
                <a:moveTo>
                  <a:pt x="60703" y="15631"/>
                </a:moveTo>
                <a:cubicBezTo>
                  <a:pt x="60758" y="15727"/>
                  <a:pt x="60812" y="15849"/>
                  <a:pt x="60867" y="15958"/>
                </a:cubicBezTo>
                <a:lnTo>
                  <a:pt x="60513" y="16121"/>
                </a:lnTo>
                <a:lnTo>
                  <a:pt x="60336" y="15794"/>
                </a:lnTo>
                <a:lnTo>
                  <a:pt x="60703" y="15631"/>
                </a:lnTo>
                <a:close/>
                <a:moveTo>
                  <a:pt x="48933" y="15631"/>
                </a:moveTo>
                <a:lnTo>
                  <a:pt x="49109" y="15971"/>
                </a:lnTo>
                <a:lnTo>
                  <a:pt x="48769" y="16148"/>
                </a:lnTo>
                <a:lnTo>
                  <a:pt x="48593" y="15808"/>
                </a:lnTo>
                <a:lnTo>
                  <a:pt x="48933" y="15631"/>
                </a:lnTo>
                <a:close/>
                <a:moveTo>
                  <a:pt x="57944" y="15672"/>
                </a:moveTo>
                <a:cubicBezTo>
                  <a:pt x="57999" y="15794"/>
                  <a:pt x="58053" y="15917"/>
                  <a:pt x="58121" y="16039"/>
                </a:cubicBezTo>
                <a:lnTo>
                  <a:pt x="57795" y="16202"/>
                </a:lnTo>
                <a:lnTo>
                  <a:pt x="57618" y="15849"/>
                </a:lnTo>
                <a:lnTo>
                  <a:pt x="57944" y="15672"/>
                </a:lnTo>
                <a:close/>
                <a:moveTo>
                  <a:pt x="39268" y="15930"/>
                </a:moveTo>
                <a:cubicBezTo>
                  <a:pt x="39201" y="16012"/>
                  <a:pt x="39133" y="16066"/>
                  <a:pt x="39133" y="16121"/>
                </a:cubicBezTo>
                <a:cubicBezTo>
                  <a:pt x="39133" y="16175"/>
                  <a:pt x="39201" y="16216"/>
                  <a:pt x="39241" y="16270"/>
                </a:cubicBezTo>
                <a:cubicBezTo>
                  <a:pt x="39296" y="16216"/>
                  <a:pt x="39377" y="16189"/>
                  <a:pt x="39391" y="16121"/>
                </a:cubicBezTo>
                <a:cubicBezTo>
                  <a:pt x="39404" y="16080"/>
                  <a:pt x="39323" y="16026"/>
                  <a:pt x="39268" y="15930"/>
                </a:cubicBezTo>
                <a:close/>
                <a:moveTo>
                  <a:pt x="55226" y="15767"/>
                </a:moveTo>
                <a:lnTo>
                  <a:pt x="55403" y="16107"/>
                </a:lnTo>
                <a:lnTo>
                  <a:pt x="55063" y="16284"/>
                </a:lnTo>
                <a:lnTo>
                  <a:pt x="54886" y="15944"/>
                </a:lnTo>
                <a:lnTo>
                  <a:pt x="55226" y="15767"/>
                </a:lnTo>
                <a:close/>
                <a:moveTo>
                  <a:pt x="52467" y="15822"/>
                </a:moveTo>
                <a:lnTo>
                  <a:pt x="52643" y="16161"/>
                </a:lnTo>
                <a:lnTo>
                  <a:pt x="52317" y="16325"/>
                </a:lnTo>
                <a:lnTo>
                  <a:pt x="52140" y="15998"/>
                </a:lnTo>
                <a:lnTo>
                  <a:pt x="52467" y="15822"/>
                </a:lnTo>
                <a:close/>
                <a:moveTo>
                  <a:pt x="42011" y="15740"/>
                </a:moveTo>
                <a:cubicBezTo>
                  <a:pt x="41723" y="15740"/>
                  <a:pt x="41583" y="16084"/>
                  <a:pt x="41783" y="16297"/>
                </a:cubicBezTo>
                <a:cubicBezTo>
                  <a:pt x="41848" y="16363"/>
                  <a:pt x="41929" y="16392"/>
                  <a:pt x="42008" y="16392"/>
                </a:cubicBezTo>
                <a:cubicBezTo>
                  <a:pt x="42177" y="16392"/>
                  <a:pt x="42340" y="16260"/>
                  <a:pt x="42340" y="16066"/>
                </a:cubicBezTo>
                <a:cubicBezTo>
                  <a:pt x="42340" y="15890"/>
                  <a:pt x="42191" y="15740"/>
                  <a:pt x="42028" y="15740"/>
                </a:cubicBezTo>
                <a:cubicBezTo>
                  <a:pt x="42022" y="15740"/>
                  <a:pt x="42017" y="15740"/>
                  <a:pt x="42011" y="15740"/>
                </a:cubicBezTo>
                <a:close/>
                <a:moveTo>
                  <a:pt x="49762" y="15890"/>
                </a:moveTo>
                <a:lnTo>
                  <a:pt x="49925" y="16216"/>
                </a:lnTo>
                <a:lnTo>
                  <a:pt x="49599" y="16393"/>
                </a:lnTo>
                <a:lnTo>
                  <a:pt x="49422" y="16053"/>
                </a:lnTo>
                <a:lnTo>
                  <a:pt x="49762" y="15890"/>
                </a:lnTo>
                <a:close/>
                <a:moveTo>
                  <a:pt x="44730" y="15617"/>
                </a:moveTo>
                <a:cubicBezTo>
                  <a:pt x="44387" y="15617"/>
                  <a:pt x="44220" y="16043"/>
                  <a:pt x="44461" y="16284"/>
                </a:cubicBezTo>
                <a:cubicBezTo>
                  <a:pt x="44539" y="16362"/>
                  <a:pt x="44635" y="16397"/>
                  <a:pt x="44730" y="16397"/>
                </a:cubicBezTo>
                <a:cubicBezTo>
                  <a:pt x="44932" y="16397"/>
                  <a:pt x="45127" y="16239"/>
                  <a:pt x="45127" y="15998"/>
                </a:cubicBezTo>
                <a:cubicBezTo>
                  <a:pt x="45127" y="15781"/>
                  <a:pt x="44950" y="15618"/>
                  <a:pt x="44746" y="15618"/>
                </a:cubicBezTo>
                <a:cubicBezTo>
                  <a:pt x="44741" y="15618"/>
                  <a:pt x="44735" y="15617"/>
                  <a:pt x="44730" y="15617"/>
                </a:cubicBezTo>
                <a:close/>
                <a:moveTo>
                  <a:pt x="58773" y="15944"/>
                </a:moveTo>
                <a:lnTo>
                  <a:pt x="58950" y="16284"/>
                </a:lnTo>
                <a:lnTo>
                  <a:pt x="58624" y="16461"/>
                </a:lnTo>
                <a:cubicBezTo>
                  <a:pt x="58556" y="16352"/>
                  <a:pt x="58502" y="16229"/>
                  <a:pt x="58447" y="16121"/>
                </a:cubicBezTo>
                <a:lnTo>
                  <a:pt x="58773" y="15944"/>
                </a:lnTo>
                <a:close/>
                <a:moveTo>
                  <a:pt x="56069" y="16012"/>
                </a:moveTo>
                <a:lnTo>
                  <a:pt x="56232" y="16338"/>
                </a:lnTo>
                <a:lnTo>
                  <a:pt x="55905" y="16515"/>
                </a:lnTo>
                <a:lnTo>
                  <a:pt x="55729" y="16189"/>
                </a:lnTo>
                <a:lnTo>
                  <a:pt x="56069" y="16012"/>
                </a:lnTo>
                <a:close/>
                <a:moveTo>
                  <a:pt x="53309" y="16066"/>
                </a:moveTo>
                <a:lnTo>
                  <a:pt x="53472" y="16406"/>
                </a:lnTo>
                <a:lnTo>
                  <a:pt x="53133" y="16569"/>
                </a:lnTo>
                <a:cubicBezTo>
                  <a:pt x="53092" y="16474"/>
                  <a:pt x="53024" y="16352"/>
                  <a:pt x="52969" y="16243"/>
                </a:cubicBezTo>
                <a:lnTo>
                  <a:pt x="53309" y="16066"/>
                </a:lnTo>
                <a:close/>
                <a:moveTo>
                  <a:pt x="40084" y="16148"/>
                </a:moveTo>
                <a:cubicBezTo>
                  <a:pt x="39975" y="16148"/>
                  <a:pt x="39867" y="16229"/>
                  <a:pt x="39867" y="16352"/>
                </a:cubicBezTo>
                <a:cubicBezTo>
                  <a:pt x="39857" y="16483"/>
                  <a:pt x="39971" y="16576"/>
                  <a:pt x="40087" y="16576"/>
                </a:cubicBezTo>
                <a:cubicBezTo>
                  <a:pt x="40139" y="16576"/>
                  <a:pt x="40191" y="16557"/>
                  <a:pt x="40234" y="16515"/>
                </a:cubicBezTo>
                <a:cubicBezTo>
                  <a:pt x="40369" y="16379"/>
                  <a:pt x="40274" y="16148"/>
                  <a:pt x="40084" y="16148"/>
                </a:cubicBezTo>
                <a:close/>
                <a:moveTo>
                  <a:pt x="42842" y="15973"/>
                </a:moveTo>
                <a:cubicBezTo>
                  <a:pt x="42755" y="15973"/>
                  <a:pt x="42668" y="16006"/>
                  <a:pt x="42599" y="16080"/>
                </a:cubicBezTo>
                <a:cubicBezTo>
                  <a:pt x="42395" y="16297"/>
                  <a:pt x="42544" y="16651"/>
                  <a:pt x="42843" y="16651"/>
                </a:cubicBezTo>
                <a:cubicBezTo>
                  <a:pt x="43034" y="16651"/>
                  <a:pt x="43183" y="16501"/>
                  <a:pt x="43183" y="16297"/>
                </a:cubicBezTo>
                <a:cubicBezTo>
                  <a:pt x="43174" y="16100"/>
                  <a:pt x="43010" y="15973"/>
                  <a:pt x="42842" y="15973"/>
                </a:cubicBezTo>
                <a:close/>
                <a:moveTo>
                  <a:pt x="45559" y="15845"/>
                </a:moveTo>
                <a:cubicBezTo>
                  <a:pt x="45456" y="15845"/>
                  <a:pt x="45349" y="15885"/>
                  <a:pt x="45263" y="15971"/>
                </a:cubicBezTo>
                <a:cubicBezTo>
                  <a:pt x="45018" y="16229"/>
                  <a:pt x="45208" y="16651"/>
                  <a:pt x="45562" y="16651"/>
                </a:cubicBezTo>
                <a:cubicBezTo>
                  <a:pt x="45793" y="16651"/>
                  <a:pt x="45969" y="16461"/>
                  <a:pt x="45956" y="16243"/>
                </a:cubicBezTo>
                <a:cubicBezTo>
                  <a:pt x="45956" y="15999"/>
                  <a:pt x="45764" y="15845"/>
                  <a:pt x="45559" y="15845"/>
                </a:cubicBezTo>
                <a:close/>
                <a:moveTo>
                  <a:pt x="50577" y="16134"/>
                </a:moveTo>
                <a:lnTo>
                  <a:pt x="50754" y="16488"/>
                </a:lnTo>
                <a:lnTo>
                  <a:pt x="50428" y="16664"/>
                </a:lnTo>
                <a:lnTo>
                  <a:pt x="50251" y="16297"/>
                </a:lnTo>
                <a:lnTo>
                  <a:pt x="50577" y="16134"/>
                </a:lnTo>
                <a:close/>
                <a:moveTo>
                  <a:pt x="59603" y="16189"/>
                </a:moveTo>
                <a:lnTo>
                  <a:pt x="59779" y="16528"/>
                </a:lnTo>
                <a:lnTo>
                  <a:pt x="59439" y="16692"/>
                </a:lnTo>
                <a:cubicBezTo>
                  <a:pt x="59385" y="16596"/>
                  <a:pt x="59317" y="16474"/>
                  <a:pt x="59263" y="16365"/>
                </a:cubicBezTo>
                <a:lnTo>
                  <a:pt x="59603" y="16189"/>
                </a:lnTo>
                <a:close/>
                <a:moveTo>
                  <a:pt x="47859" y="16202"/>
                </a:moveTo>
                <a:lnTo>
                  <a:pt x="48022" y="16542"/>
                </a:lnTo>
                <a:lnTo>
                  <a:pt x="47655" y="16732"/>
                </a:lnTo>
                <a:lnTo>
                  <a:pt x="47478" y="16393"/>
                </a:lnTo>
                <a:lnTo>
                  <a:pt x="47859" y="16202"/>
                </a:lnTo>
                <a:close/>
                <a:moveTo>
                  <a:pt x="56884" y="16257"/>
                </a:moveTo>
                <a:lnTo>
                  <a:pt x="57047" y="16583"/>
                </a:lnTo>
                <a:lnTo>
                  <a:pt x="56707" y="16773"/>
                </a:lnTo>
                <a:lnTo>
                  <a:pt x="56544" y="16433"/>
                </a:lnTo>
                <a:lnTo>
                  <a:pt x="56884" y="16257"/>
                </a:lnTo>
                <a:close/>
                <a:moveTo>
                  <a:pt x="54152" y="16257"/>
                </a:moveTo>
                <a:cubicBezTo>
                  <a:pt x="54193" y="16379"/>
                  <a:pt x="54261" y="16528"/>
                  <a:pt x="54315" y="16664"/>
                </a:cubicBezTo>
                <a:lnTo>
                  <a:pt x="53975" y="16841"/>
                </a:lnTo>
                <a:lnTo>
                  <a:pt x="53799" y="16501"/>
                </a:lnTo>
                <a:lnTo>
                  <a:pt x="54152" y="16257"/>
                </a:lnTo>
                <a:close/>
                <a:moveTo>
                  <a:pt x="51393" y="16406"/>
                </a:moveTo>
                <a:lnTo>
                  <a:pt x="51569" y="16746"/>
                </a:lnTo>
                <a:lnTo>
                  <a:pt x="51243" y="16923"/>
                </a:lnTo>
                <a:cubicBezTo>
                  <a:pt x="51189" y="16814"/>
                  <a:pt x="51121" y="16692"/>
                  <a:pt x="51067" y="16596"/>
                </a:cubicBezTo>
                <a:lnTo>
                  <a:pt x="51393" y="16406"/>
                </a:lnTo>
                <a:close/>
                <a:moveTo>
                  <a:pt x="40913" y="16365"/>
                </a:moveTo>
                <a:cubicBezTo>
                  <a:pt x="40750" y="16365"/>
                  <a:pt x="40628" y="16501"/>
                  <a:pt x="40628" y="16651"/>
                </a:cubicBezTo>
                <a:lnTo>
                  <a:pt x="40641" y="16651"/>
                </a:lnTo>
                <a:cubicBezTo>
                  <a:pt x="40641" y="16815"/>
                  <a:pt x="40777" y="16925"/>
                  <a:pt x="40919" y="16925"/>
                </a:cubicBezTo>
                <a:cubicBezTo>
                  <a:pt x="40988" y="16925"/>
                  <a:pt x="41059" y="16899"/>
                  <a:pt x="41117" y="16841"/>
                </a:cubicBezTo>
                <a:cubicBezTo>
                  <a:pt x="41280" y="16651"/>
                  <a:pt x="41158" y="16365"/>
                  <a:pt x="40913" y="16365"/>
                </a:cubicBezTo>
                <a:close/>
                <a:moveTo>
                  <a:pt x="60432" y="16433"/>
                </a:moveTo>
                <a:lnTo>
                  <a:pt x="60595" y="16760"/>
                </a:lnTo>
                <a:lnTo>
                  <a:pt x="60269" y="16950"/>
                </a:lnTo>
                <a:lnTo>
                  <a:pt x="60105" y="16610"/>
                </a:lnTo>
                <a:cubicBezTo>
                  <a:pt x="60201" y="16556"/>
                  <a:pt x="60323" y="16488"/>
                  <a:pt x="60432" y="16433"/>
                </a:cubicBezTo>
                <a:close/>
                <a:moveTo>
                  <a:pt x="43660" y="16215"/>
                </a:moveTo>
                <a:cubicBezTo>
                  <a:pt x="43467" y="16215"/>
                  <a:pt x="43305" y="16360"/>
                  <a:pt x="43292" y="16556"/>
                </a:cubicBezTo>
                <a:lnTo>
                  <a:pt x="43305" y="16556"/>
                </a:lnTo>
                <a:cubicBezTo>
                  <a:pt x="43286" y="16788"/>
                  <a:pt x="43474" y="16958"/>
                  <a:pt x="43672" y="16958"/>
                </a:cubicBezTo>
                <a:cubicBezTo>
                  <a:pt x="43752" y="16958"/>
                  <a:pt x="43833" y="16931"/>
                  <a:pt x="43903" y="16868"/>
                </a:cubicBezTo>
                <a:cubicBezTo>
                  <a:pt x="44162" y="16651"/>
                  <a:pt x="44026" y="16243"/>
                  <a:pt x="43686" y="16216"/>
                </a:cubicBezTo>
                <a:cubicBezTo>
                  <a:pt x="43677" y="16215"/>
                  <a:pt x="43669" y="16215"/>
                  <a:pt x="43660" y="16215"/>
                </a:cubicBezTo>
                <a:close/>
                <a:moveTo>
                  <a:pt x="48674" y="16474"/>
                </a:moveTo>
                <a:lnTo>
                  <a:pt x="48851" y="16800"/>
                </a:lnTo>
                <a:lnTo>
                  <a:pt x="48484" y="16977"/>
                </a:lnTo>
                <a:lnTo>
                  <a:pt x="48307" y="16651"/>
                </a:lnTo>
                <a:lnTo>
                  <a:pt x="48674" y="16474"/>
                </a:lnTo>
                <a:close/>
                <a:moveTo>
                  <a:pt x="57700" y="16488"/>
                </a:moveTo>
                <a:lnTo>
                  <a:pt x="57876" y="16855"/>
                </a:lnTo>
                <a:lnTo>
                  <a:pt x="57550" y="17018"/>
                </a:lnTo>
                <a:lnTo>
                  <a:pt x="57387" y="16664"/>
                </a:lnTo>
                <a:lnTo>
                  <a:pt x="57700" y="16488"/>
                </a:lnTo>
                <a:close/>
                <a:moveTo>
                  <a:pt x="54981" y="16596"/>
                </a:moveTo>
                <a:lnTo>
                  <a:pt x="55144" y="16923"/>
                </a:lnTo>
                <a:lnTo>
                  <a:pt x="54791" y="17099"/>
                </a:lnTo>
                <a:cubicBezTo>
                  <a:pt x="54736" y="16991"/>
                  <a:pt x="54669" y="16868"/>
                  <a:pt x="54614" y="16773"/>
                </a:cubicBezTo>
                <a:lnTo>
                  <a:pt x="54981" y="16596"/>
                </a:lnTo>
                <a:close/>
                <a:moveTo>
                  <a:pt x="52222" y="16651"/>
                </a:moveTo>
                <a:lnTo>
                  <a:pt x="52412" y="16991"/>
                </a:lnTo>
                <a:lnTo>
                  <a:pt x="52072" y="17154"/>
                </a:lnTo>
                <a:lnTo>
                  <a:pt x="51896" y="16827"/>
                </a:lnTo>
                <a:lnTo>
                  <a:pt x="52222" y="16651"/>
                </a:lnTo>
                <a:close/>
                <a:moveTo>
                  <a:pt x="41737" y="16570"/>
                </a:moveTo>
                <a:cubicBezTo>
                  <a:pt x="41662" y="16570"/>
                  <a:pt x="41586" y="16599"/>
                  <a:pt x="41525" y="16664"/>
                </a:cubicBezTo>
                <a:cubicBezTo>
                  <a:pt x="41321" y="16868"/>
                  <a:pt x="41470" y="17208"/>
                  <a:pt x="41756" y="17208"/>
                </a:cubicBezTo>
                <a:cubicBezTo>
                  <a:pt x="41919" y="17194"/>
                  <a:pt x="42055" y="17059"/>
                  <a:pt x="42055" y="16895"/>
                </a:cubicBezTo>
                <a:cubicBezTo>
                  <a:pt x="42055" y="16701"/>
                  <a:pt x="41898" y="16570"/>
                  <a:pt x="41737" y="16570"/>
                </a:cubicBezTo>
                <a:close/>
                <a:moveTo>
                  <a:pt x="44474" y="16433"/>
                </a:moveTo>
                <a:cubicBezTo>
                  <a:pt x="44135" y="16447"/>
                  <a:pt x="43958" y="16868"/>
                  <a:pt x="44216" y="17113"/>
                </a:cubicBezTo>
                <a:cubicBezTo>
                  <a:pt x="44293" y="17185"/>
                  <a:pt x="44386" y="17218"/>
                  <a:pt x="44479" y="17218"/>
                </a:cubicBezTo>
                <a:cubicBezTo>
                  <a:pt x="44683" y="17218"/>
                  <a:pt x="44882" y="17061"/>
                  <a:pt x="44882" y="16827"/>
                </a:cubicBezTo>
                <a:cubicBezTo>
                  <a:pt x="44869" y="16610"/>
                  <a:pt x="44692" y="16433"/>
                  <a:pt x="44474" y="16433"/>
                </a:cubicBezTo>
                <a:close/>
                <a:moveTo>
                  <a:pt x="49503" y="16719"/>
                </a:moveTo>
                <a:lnTo>
                  <a:pt x="49680" y="17045"/>
                </a:lnTo>
                <a:lnTo>
                  <a:pt x="49313" y="17222"/>
                </a:lnTo>
                <a:lnTo>
                  <a:pt x="49150" y="16895"/>
                </a:lnTo>
                <a:lnTo>
                  <a:pt x="49503" y="16719"/>
                </a:lnTo>
                <a:close/>
                <a:moveTo>
                  <a:pt x="58529" y="16773"/>
                </a:moveTo>
                <a:lnTo>
                  <a:pt x="58705" y="17099"/>
                </a:lnTo>
                <a:lnTo>
                  <a:pt x="58379" y="17276"/>
                </a:lnTo>
                <a:cubicBezTo>
                  <a:pt x="58325" y="17167"/>
                  <a:pt x="58257" y="17059"/>
                  <a:pt x="58203" y="16950"/>
                </a:cubicBezTo>
                <a:lnTo>
                  <a:pt x="58529" y="16773"/>
                </a:lnTo>
                <a:close/>
                <a:moveTo>
                  <a:pt x="55810" y="16841"/>
                </a:moveTo>
                <a:lnTo>
                  <a:pt x="55973" y="17167"/>
                </a:lnTo>
                <a:lnTo>
                  <a:pt x="55620" y="17344"/>
                </a:lnTo>
                <a:lnTo>
                  <a:pt x="55443" y="17018"/>
                </a:lnTo>
                <a:lnTo>
                  <a:pt x="55810" y="16841"/>
                </a:lnTo>
                <a:close/>
                <a:moveTo>
                  <a:pt x="39799" y="17045"/>
                </a:moveTo>
                <a:cubicBezTo>
                  <a:pt x="39758" y="17113"/>
                  <a:pt x="39690" y="17181"/>
                  <a:pt x="39690" y="17222"/>
                </a:cubicBezTo>
                <a:cubicBezTo>
                  <a:pt x="39703" y="17276"/>
                  <a:pt x="39785" y="17330"/>
                  <a:pt x="39839" y="17385"/>
                </a:cubicBezTo>
                <a:cubicBezTo>
                  <a:pt x="39894" y="17330"/>
                  <a:pt x="39975" y="17276"/>
                  <a:pt x="39989" y="17222"/>
                </a:cubicBezTo>
                <a:cubicBezTo>
                  <a:pt x="39989" y="17167"/>
                  <a:pt x="39907" y="17113"/>
                  <a:pt x="39867" y="17059"/>
                </a:cubicBezTo>
                <a:lnTo>
                  <a:pt x="39799" y="17045"/>
                </a:lnTo>
                <a:close/>
                <a:moveTo>
                  <a:pt x="53051" y="16895"/>
                </a:moveTo>
                <a:lnTo>
                  <a:pt x="53228" y="17235"/>
                </a:lnTo>
                <a:lnTo>
                  <a:pt x="52888" y="17412"/>
                </a:lnTo>
                <a:lnTo>
                  <a:pt x="52725" y="17072"/>
                </a:lnTo>
                <a:lnTo>
                  <a:pt x="53051" y="16895"/>
                </a:lnTo>
                <a:close/>
                <a:moveTo>
                  <a:pt x="42599" y="16787"/>
                </a:moveTo>
                <a:cubicBezTo>
                  <a:pt x="42300" y="16787"/>
                  <a:pt x="42136" y="17154"/>
                  <a:pt x="42354" y="17358"/>
                </a:cubicBezTo>
                <a:cubicBezTo>
                  <a:pt x="42423" y="17431"/>
                  <a:pt x="42511" y="17464"/>
                  <a:pt x="42597" y="17464"/>
                </a:cubicBezTo>
                <a:cubicBezTo>
                  <a:pt x="42766" y="17464"/>
                  <a:pt x="42929" y="17338"/>
                  <a:pt x="42938" y="17140"/>
                </a:cubicBezTo>
                <a:cubicBezTo>
                  <a:pt x="42938" y="16950"/>
                  <a:pt x="42789" y="16787"/>
                  <a:pt x="42599" y="16787"/>
                </a:cubicBezTo>
                <a:close/>
                <a:moveTo>
                  <a:pt x="46758" y="16746"/>
                </a:moveTo>
                <a:cubicBezTo>
                  <a:pt x="46812" y="16868"/>
                  <a:pt x="46880" y="17018"/>
                  <a:pt x="46948" y="17154"/>
                </a:cubicBezTo>
                <a:cubicBezTo>
                  <a:pt x="46771" y="17167"/>
                  <a:pt x="46608" y="17290"/>
                  <a:pt x="46540" y="17466"/>
                </a:cubicBezTo>
                <a:cubicBezTo>
                  <a:pt x="46595" y="17262"/>
                  <a:pt x="46527" y="17059"/>
                  <a:pt x="46350" y="16950"/>
                </a:cubicBezTo>
                <a:lnTo>
                  <a:pt x="46758" y="16746"/>
                </a:lnTo>
                <a:close/>
                <a:moveTo>
                  <a:pt x="45311" y="16667"/>
                </a:moveTo>
                <a:cubicBezTo>
                  <a:pt x="45214" y="16667"/>
                  <a:pt x="45114" y="16704"/>
                  <a:pt x="45032" y="16787"/>
                </a:cubicBezTo>
                <a:cubicBezTo>
                  <a:pt x="44773" y="17031"/>
                  <a:pt x="44950" y="17466"/>
                  <a:pt x="45303" y="17480"/>
                </a:cubicBezTo>
                <a:cubicBezTo>
                  <a:pt x="45535" y="17480"/>
                  <a:pt x="45711" y="17303"/>
                  <a:pt x="45711" y="17072"/>
                </a:cubicBezTo>
                <a:cubicBezTo>
                  <a:pt x="45711" y="16832"/>
                  <a:pt x="45517" y="16667"/>
                  <a:pt x="45311" y="16667"/>
                </a:cubicBezTo>
                <a:close/>
                <a:moveTo>
                  <a:pt x="59358" y="17018"/>
                </a:moveTo>
                <a:lnTo>
                  <a:pt x="59535" y="17358"/>
                </a:lnTo>
                <a:lnTo>
                  <a:pt x="59195" y="17521"/>
                </a:lnTo>
                <a:lnTo>
                  <a:pt x="59018" y="17181"/>
                </a:lnTo>
                <a:lnTo>
                  <a:pt x="59358" y="17018"/>
                </a:lnTo>
                <a:close/>
                <a:moveTo>
                  <a:pt x="50333" y="16963"/>
                </a:moveTo>
                <a:lnTo>
                  <a:pt x="50509" y="17303"/>
                </a:lnTo>
                <a:lnTo>
                  <a:pt x="50156" y="17548"/>
                </a:lnTo>
                <a:lnTo>
                  <a:pt x="50142" y="17548"/>
                </a:lnTo>
                <a:cubicBezTo>
                  <a:pt x="50102" y="17426"/>
                  <a:pt x="50034" y="17262"/>
                  <a:pt x="49993" y="17140"/>
                </a:cubicBezTo>
                <a:lnTo>
                  <a:pt x="50333" y="16963"/>
                </a:lnTo>
                <a:close/>
                <a:moveTo>
                  <a:pt x="47587" y="17045"/>
                </a:moveTo>
                <a:cubicBezTo>
                  <a:pt x="47641" y="17140"/>
                  <a:pt x="47696" y="17262"/>
                  <a:pt x="47764" y="17385"/>
                </a:cubicBezTo>
                <a:lnTo>
                  <a:pt x="47424" y="17561"/>
                </a:lnTo>
                <a:lnTo>
                  <a:pt x="47234" y="17208"/>
                </a:lnTo>
                <a:lnTo>
                  <a:pt x="47587" y="17045"/>
                </a:lnTo>
                <a:close/>
                <a:moveTo>
                  <a:pt x="56639" y="17072"/>
                </a:moveTo>
                <a:lnTo>
                  <a:pt x="56803" y="17398"/>
                </a:lnTo>
                <a:lnTo>
                  <a:pt x="56449" y="17575"/>
                </a:lnTo>
                <a:cubicBezTo>
                  <a:pt x="56395" y="17480"/>
                  <a:pt x="56327" y="17358"/>
                  <a:pt x="56272" y="17249"/>
                </a:cubicBezTo>
                <a:lnTo>
                  <a:pt x="56639" y="17072"/>
                </a:lnTo>
                <a:close/>
                <a:moveTo>
                  <a:pt x="53867" y="17154"/>
                </a:moveTo>
                <a:lnTo>
                  <a:pt x="54043" y="17521"/>
                </a:lnTo>
                <a:lnTo>
                  <a:pt x="53717" y="17684"/>
                </a:lnTo>
                <a:lnTo>
                  <a:pt x="53554" y="17317"/>
                </a:lnTo>
                <a:lnTo>
                  <a:pt x="53867" y="17154"/>
                </a:lnTo>
                <a:close/>
                <a:moveTo>
                  <a:pt x="40662" y="17232"/>
                </a:moveTo>
                <a:cubicBezTo>
                  <a:pt x="40543" y="17232"/>
                  <a:pt x="40424" y="17310"/>
                  <a:pt x="40424" y="17466"/>
                </a:cubicBezTo>
                <a:cubicBezTo>
                  <a:pt x="40424" y="17629"/>
                  <a:pt x="40543" y="17711"/>
                  <a:pt x="40662" y="17711"/>
                </a:cubicBezTo>
                <a:cubicBezTo>
                  <a:pt x="40781" y="17711"/>
                  <a:pt x="40900" y="17629"/>
                  <a:pt x="40900" y="17466"/>
                </a:cubicBezTo>
                <a:cubicBezTo>
                  <a:pt x="40900" y="17310"/>
                  <a:pt x="40781" y="17232"/>
                  <a:pt x="40662" y="17232"/>
                </a:cubicBezTo>
                <a:close/>
                <a:moveTo>
                  <a:pt x="51162" y="17222"/>
                </a:moveTo>
                <a:lnTo>
                  <a:pt x="51338" y="17575"/>
                </a:lnTo>
                <a:lnTo>
                  <a:pt x="50999" y="17738"/>
                </a:lnTo>
                <a:cubicBezTo>
                  <a:pt x="50944" y="17643"/>
                  <a:pt x="50890" y="17521"/>
                  <a:pt x="50822" y="17412"/>
                </a:cubicBezTo>
                <a:lnTo>
                  <a:pt x="51162" y="17222"/>
                </a:lnTo>
                <a:close/>
                <a:moveTo>
                  <a:pt x="60173" y="17262"/>
                </a:moveTo>
                <a:lnTo>
                  <a:pt x="60350" y="17589"/>
                </a:lnTo>
                <a:lnTo>
                  <a:pt x="60010" y="17752"/>
                </a:lnTo>
                <a:lnTo>
                  <a:pt x="59847" y="17426"/>
                </a:lnTo>
                <a:lnTo>
                  <a:pt x="60173" y="17262"/>
                </a:lnTo>
                <a:close/>
                <a:moveTo>
                  <a:pt x="43436" y="17044"/>
                </a:moveTo>
                <a:cubicBezTo>
                  <a:pt x="43429" y="17044"/>
                  <a:pt x="43422" y="17044"/>
                  <a:pt x="43414" y="17045"/>
                </a:cubicBezTo>
                <a:cubicBezTo>
                  <a:pt x="43088" y="17045"/>
                  <a:pt x="42925" y="17439"/>
                  <a:pt x="43156" y="17670"/>
                </a:cubicBezTo>
                <a:cubicBezTo>
                  <a:pt x="43231" y="17745"/>
                  <a:pt x="43324" y="17779"/>
                  <a:pt x="43416" y="17779"/>
                </a:cubicBezTo>
                <a:cubicBezTo>
                  <a:pt x="43607" y="17779"/>
                  <a:pt x="43790" y="17633"/>
                  <a:pt x="43781" y="17412"/>
                </a:cubicBezTo>
                <a:cubicBezTo>
                  <a:pt x="43781" y="17215"/>
                  <a:pt x="43630" y="17044"/>
                  <a:pt x="43436" y="17044"/>
                </a:cubicBezTo>
                <a:close/>
                <a:moveTo>
                  <a:pt x="48416" y="17290"/>
                </a:moveTo>
                <a:lnTo>
                  <a:pt x="48593" y="17629"/>
                </a:lnTo>
                <a:lnTo>
                  <a:pt x="48253" y="17806"/>
                </a:lnTo>
                <a:lnTo>
                  <a:pt x="48090" y="17466"/>
                </a:lnTo>
                <a:lnTo>
                  <a:pt x="48416" y="17290"/>
                </a:lnTo>
                <a:close/>
                <a:moveTo>
                  <a:pt x="57469" y="17330"/>
                </a:moveTo>
                <a:lnTo>
                  <a:pt x="57632" y="17684"/>
                </a:lnTo>
                <a:lnTo>
                  <a:pt x="57278" y="17847"/>
                </a:lnTo>
                <a:lnTo>
                  <a:pt x="57102" y="17494"/>
                </a:lnTo>
                <a:lnTo>
                  <a:pt x="57469" y="17330"/>
                </a:lnTo>
                <a:close/>
                <a:moveTo>
                  <a:pt x="54709" y="17412"/>
                </a:moveTo>
                <a:lnTo>
                  <a:pt x="54886" y="17752"/>
                </a:lnTo>
                <a:lnTo>
                  <a:pt x="54546" y="17915"/>
                </a:lnTo>
                <a:cubicBezTo>
                  <a:pt x="54492" y="17820"/>
                  <a:pt x="54437" y="17711"/>
                  <a:pt x="54369" y="17589"/>
                </a:cubicBezTo>
                <a:lnTo>
                  <a:pt x="54709" y="17412"/>
                </a:lnTo>
                <a:close/>
                <a:moveTo>
                  <a:pt x="51991" y="17480"/>
                </a:moveTo>
                <a:cubicBezTo>
                  <a:pt x="52045" y="17589"/>
                  <a:pt x="52113" y="17697"/>
                  <a:pt x="52168" y="17806"/>
                </a:cubicBezTo>
                <a:lnTo>
                  <a:pt x="51841" y="17983"/>
                </a:lnTo>
                <a:lnTo>
                  <a:pt x="51828" y="17983"/>
                </a:lnTo>
                <a:cubicBezTo>
                  <a:pt x="51773" y="17888"/>
                  <a:pt x="51705" y="17752"/>
                  <a:pt x="51651" y="17657"/>
                </a:cubicBezTo>
                <a:lnTo>
                  <a:pt x="51991" y="17480"/>
                </a:lnTo>
                <a:close/>
                <a:moveTo>
                  <a:pt x="41498" y="17426"/>
                </a:moveTo>
                <a:cubicBezTo>
                  <a:pt x="41335" y="17426"/>
                  <a:pt x="41199" y="17548"/>
                  <a:pt x="41185" y="17711"/>
                </a:cubicBezTo>
                <a:cubicBezTo>
                  <a:pt x="41176" y="17898"/>
                  <a:pt x="41328" y="18028"/>
                  <a:pt x="41490" y="18028"/>
                </a:cubicBezTo>
                <a:cubicBezTo>
                  <a:pt x="41563" y="18028"/>
                  <a:pt x="41638" y="18001"/>
                  <a:pt x="41702" y="17942"/>
                </a:cubicBezTo>
                <a:cubicBezTo>
                  <a:pt x="41892" y="17752"/>
                  <a:pt x="41769" y="17426"/>
                  <a:pt x="41498" y="17426"/>
                </a:cubicBezTo>
                <a:close/>
                <a:moveTo>
                  <a:pt x="44227" y="17262"/>
                </a:moveTo>
                <a:cubicBezTo>
                  <a:pt x="43898" y="17262"/>
                  <a:pt x="43730" y="17674"/>
                  <a:pt x="43958" y="17915"/>
                </a:cubicBezTo>
                <a:cubicBezTo>
                  <a:pt x="44039" y="18000"/>
                  <a:pt x="44139" y="18038"/>
                  <a:pt x="44237" y="18038"/>
                </a:cubicBezTo>
                <a:cubicBezTo>
                  <a:pt x="44435" y="18038"/>
                  <a:pt x="44624" y="17884"/>
                  <a:pt x="44624" y="17657"/>
                </a:cubicBezTo>
                <a:cubicBezTo>
                  <a:pt x="44624" y="17439"/>
                  <a:pt x="44461" y="17276"/>
                  <a:pt x="44243" y="17262"/>
                </a:cubicBezTo>
                <a:cubicBezTo>
                  <a:pt x="44238" y="17262"/>
                  <a:pt x="44233" y="17262"/>
                  <a:pt x="44227" y="17262"/>
                </a:cubicBezTo>
                <a:close/>
                <a:moveTo>
                  <a:pt x="49232" y="17548"/>
                </a:moveTo>
                <a:lnTo>
                  <a:pt x="49408" y="17888"/>
                </a:lnTo>
                <a:lnTo>
                  <a:pt x="49069" y="18051"/>
                </a:lnTo>
                <a:lnTo>
                  <a:pt x="48892" y="17725"/>
                </a:lnTo>
                <a:lnTo>
                  <a:pt x="49232" y="17548"/>
                </a:lnTo>
                <a:close/>
                <a:moveTo>
                  <a:pt x="58284" y="17616"/>
                </a:moveTo>
                <a:lnTo>
                  <a:pt x="58461" y="17942"/>
                </a:lnTo>
                <a:lnTo>
                  <a:pt x="58094" y="18105"/>
                </a:lnTo>
                <a:cubicBezTo>
                  <a:pt x="58039" y="18010"/>
                  <a:pt x="57985" y="17888"/>
                  <a:pt x="57931" y="17793"/>
                </a:cubicBezTo>
                <a:lnTo>
                  <a:pt x="58284" y="17616"/>
                </a:lnTo>
                <a:close/>
                <a:moveTo>
                  <a:pt x="55538" y="17657"/>
                </a:moveTo>
                <a:lnTo>
                  <a:pt x="55715" y="17996"/>
                </a:lnTo>
                <a:lnTo>
                  <a:pt x="55375" y="18160"/>
                </a:lnTo>
                <a:lnTo>
                  <a:pt x="55199" y="17820"/>
                </a:lnTo>
                <a:lnTo>
                  <a:pt x="55538" y="17657"/>
                </a:lnTo>
                <a:close/>
                <a:moveTo>
                  <a:pt x="52806" y="17711"/>
                </a:moveTo>
                <a:lnTo>
                  <a:pt x="52983" y="18051"/>
                </a:lnTo>
                <a:lnTo>
                  <a:pt x="52654" y="18222"/>
                </a:lnTo>
                <a:lnTo>
                  <a:pt x="52654" y="18222"/>
                </a:lnTo>
                <a:cubicBezTo>
                  <a:pt x="52600" y="18115"/>
                  <a:pt x="52533" y="18008"/>
                  <a:pt x="52467" y="17888"/>
                </a:cubicBezTo>
                <a:lnTo>
                  <a:pt x="52806" y="17711"/>
                </a:lnTo>
                <a:close/>
                <a:moveTo>
                  <a:pt x="46513" y="17575"/>
                </a:moveTo>
                <a:lnTo>
                  <a:pt x="46703" y="17983"/>
                </a:lnTo>
                <a:cubicBezTo>
                  <a:pt x="46527" y="17996"/>
                  <a:pt x="46377" y="18105"/>
                  <a:pt x="46309" y="18255"/>
                </a:cubicBezTo>
                <a:cubicBezTo>
                  <a:pt x="46350" y="18064"/>
                  <a:pt x="46269" y="17874"/>
                  <a:pt x="46105" y="17779"/>
                </a:cubicBezTo>
                <a:lnTo>
                  <a:pt x="46513" y="17575"/>
                </a:lnTo>
                <a:close/>
                <a:moveTo>
                  <a:pt x="45061" y="17493"/>
                </a:moveTo>
                <a:cubicBezTo>
                  <a:pt x="44854" y="17493"/>
                  <a:pt x="44678" y="17652"/>
                  <a:pt x="44665" y="17861"/>
                </a:cubicBezTo>
                <a:cubicBezTo>
                  <a:pt x="44645" y="18120"/>
                  <a:pt x="44851" y="18298"/>
                  <a:pt x="45069" y="18298"/>
                </a:cubicBezTo>
                <a:cubicBezTo>
                  <a:pt x="45159" y="18298"/>
                  <a:pt x="45251" y="18268"/>
                  <a:pt x="45331" y="18200"/>
                </a:cubicBezTo>
                <a:cubicBezTo>
                  <a:pt x="45602" y="17969"/>
                  <a:pt x="45453" y="17521"/>
                  <a:pt x="45086" y="17494"/>
                </a:cubicBezTo>
                <a:cubicBezTo>
                  <a:pt x="45078" y="17493"/>
                  <a:pt x="45069" y="17493"/>
                  <a:pt x="45061" y="17493"/>
                </a:cubicBezTo>
                <a:close/>
                <a:moveTo>
                  <a:pt x="42313" y="17616"/>
                </a:moveTo>
                <a:cubicBezTo>
                  <a:pt x="42001" y="17616"/>
                  <a:pt x="41851" y="17996"/>
                  <a:pt x="42069" y="18200"/>
                </a:cubicBezTo>
                <a:cubicBezTo>
                  <a:pt x="42138" y="18270"/>
                  <a:pt x="42222" y="18300"/>
                  <a:pt x="42305" y="18300"/>
                </a:cubicBezTo>
                <a:cubicBezTo>
                  <a:pt x="42482" y="18300"/>
                  <a:pt x="42653" y="18160"/>
                  <a:pt x="42653" y="17956"/>
                </a:cubicBezTo>
                <a:cubicBezTo>
                  <a:pt x="42639" y="17765"/>
                  <a:pt x="42490" y="17616"/>
                  <a:pt x="42313" y="17616"/>
                </a:cubicBezTo>
                <a:close/>
                <a:moveTo>
                  <a:pt x="50074" y="17738"/>
                </a:moveTo>
                <a:cubicBezTo>
                  <a:pt x="50129" y="17847"/>
                  <a:pt x="50183" y="18010"/>
                  <a:pt x="50237" y="18146"/>
                </a:cubicBezTo>
                <a:lnTo>
                  <a:pt x="49898" y="18309"/>
                </a:lnTo>
                <a:lnTo>
                  <a:pt x="49721" y="17969"/>
                </a:lnTo>
                <a:lnTo>
                  <a:pt x="50074" y="17738"/>
                </a:lnTo>
                <a:close/>
                <a:moveTo>
                  <a:pt x="47342" y="17874"/>
                </a:moveTo>
                <a:lnTo>
                  <a:pt x="47519" y="18200"/>
                </a:lnTo>
                <a:lnTo>
                  <a:pt x="47179" y="18391"/>
                </a:lnTo>
                <a:lnTo>
                  <a:pt x="46975" y="18051"/>
                </a:lnTo>
                <a:lnTo>
                  <a:pt x="47342" y="17874"/>
                </a:lnTo>
                <a:close/>
                <a:moveTo>
                  <a:pt x="59113" y="17847"/>
                </a:moveTo>
                <a:cubicBezTo>
                  <a:pt x="59154" y="17942"/>
                  <a:pt x="59222" y="18064"/>
                  <a:pt x="59276" y="18160"/>
                </a:cubicBezTo>
                <a:lnTo>
                  <a:pt x="58923" y="18391"/>
                </a:lnTo>
                <a:lnTo>
                  <a:pt x="58760" y="18024"/>
                </a:lnTo>
                <a:lnTo>
                  <a:pt x="59113" y="17847"/>
                </a:lnTo>
                <a:close/>
                <a:moveTo>
                  <a:pt x="56354" y="17915"/>
                </a:moveTo>
                <a:lnTo>
                  <a:pt x="56531" y="18241"/>
                </a:lnTo>
                <a:lnTo>
                  <a:pt x="56204" y="18418"/>
                </a:lnTo>
                <a:lnTo>
                  <a:pt x="56028" y="18078"/>
                </a:lnTo>
                <a:lnTo>
                  <a:pt x="56354" y="17915"/>
                </a:lnTo>
                <a:close/>
                <a:moveTo>
                  <a:pt x="40383" y="18105"/>
                </a:moveTo>
                <a:cubicBezTo>
                  <a:pt x="40342" y="18173"/>
                  <a:pt x="40274" y="18227"/>
                  <a:pt x="40261" y="18295"/>
                </a:cubicBezTo>
                <a:cubicBezTo>
                  <a:pt x="40247" y="18404"/>
                  <a:pt x="40315" y="18459"/>
                  <a:pt x="40424" y="18459"/>
                </a:cubicBezTo>
                <a:cubicBezTo>
                  <a:pt x="40519" y="18459"/>
                  <a:pt x="40587" y="18391"/>
                  <a:pt x="40573" y="18282"/>
                </a:cubicBezTo>
                <a:cubicBezTo>
                  <a:pt x="40560" y="18214"/>
                  <a:pt x="40492" y="18160"/>
                  <a:pt x="40451" y="18105"/>
                </a:cubicBezTo>
                <a:close/>
                <a:moveTo>
                  <a:pt x="53636" y="17969"/>
                </a:moveTo>
                <a:lnTo>
                  <a:pt x="53799" y="18336"/>
                </a:lnTo>
                <a:lnTo>
                  <a:pt x="53472" y="18499"/>
                </a:lnTo>
                <a:lnTo>
                  <a:pt x="53309" y="18146"/>
                </a:lnTo>
                <a:lnTo>
                  <a:pt x="53636" y="17969"/>
                </a:lnTo>
                <a:close/>
                <a:moveTo>
                  <a:pt x="50917" y="18078"/>
                </a:moveTo>
                <a:lnTo>
                  <a:pt x="51094" y="18391"/>
                </a:lnTo>
                <a:lnTo>
                  <a:pt x="50727" y="18567"/>
                </a:lnTo>
                <a:lnTo>
                  <a:pt x="50564" y="18241"/>
                </a:lnTo>
                <a:lnTo>
                  <a:pt x="50917" y="18078"/>
                </a:lnTo>
                <a:close/>
                <a:moveTo>
                  <a:pt x="43147" y="17861"/>
                </a:moveTo>
                <a:cubicBezTo>
                  <a:pt x="43057" y="17861"/>
                  <a:pt x="42963" y="17894"/>
                  <a:pt x="42884" y="17969"/>
                </a:cubicBezTo>
                <a:cubicBezTo>
                  <a:pt x="42653" y="18187"/>
                  <a:pt x="42802" y="18581"/>
                  <a:pt x="43129" y="18594"/>
                </a:cubicBezTo>
                <a:cubicBezTo>
                  <a:pt x="43333" y="18594"/>
                  <a:pt x="43496" y="18445"/>
                  <a:pt x="43509" y="18241"/>
                </a:cubicBezTo>
                <a:lnTo>
                  <a:pt x="43509" y="18227"/>
                </a:lnTo>
                <a:cubicBezTo>
                  <a:pt x="43509" y="18007"/>
                  <a:pt x="43335" y="17861"/>
                  <a:pt x="43147" y="17861"/>
                </a:cubicBezTo>
                <a:close/>
                <a:moveTo>
                  <a:pt x="48171" y="18105"/>
                </a:moveTo>
                <a:cubicBezTo>
                  <a:pt x="48226" y="18214"/>
                  <a:pt x="48280" y="18336"/>
                  <a:pt x="48335" y="18445"/>
                </a:cubicBezTo>
                <a:lnTo>
                  <a:pt x="48008" y="18622"/>
                </a:lnTo>
                <a:lnTo>
                  <a:pt x="47832" y="18282"/>
                </a:lnTo>
                <a:lnTo>
                  <a:pt x="48171" y="18105"/>
                </a:lnTo>
                <a:close/>
                <a:moveTo>
                  <a:pt x="59929" y="18105"/>
                </a:moveTo>
                <a:lnTo>
                  <a:pt x="60146" y="18459"/>
                </a:lnTo>
                <a:lnTo>
                  <a:pt x="59779" y="18622"/>
                </a:lnTo>
                <a:lnTo>
                  <a:pt x="59603" y="18268"/>
                </a:lnTo>
                <a:lnTo>
                  <a:pt x="59929" y="18105"/>
                </a:lnTo>
                <a:close/>
                <a:moveTo>
                  <a:pt x="57183" y="18160"/>
                </a:moveTo>
                <a:lnTo>
                  <a:pt x="57360" y="18527"/>
                </a:lnTo>
                <a:lnTo>
                  <a:pt x="57034" y="18690"/>
                </a:lnTo>
                <a:lnTo>
                  <a:pt x="56857" y="18336"/>
                </a:lnTo>
                <a:lnTo>
                  <a:pt x="57183" y="18160"/>
                </a:lnTo>
                <a:close/>
                <a:moveTo>
                  <a:pt x="54465" y="18241"/>
                </a:moveTo>
                <a:lnTo>
                  <a:pt x="54628" y="18567"/>
                </a:lnTo>
                <a:lnTo>
                  <a:pt x="54288" y="18758"/>
                </a:lnTo>
                <a:lnTo>
                  <a:pt x="54125" y="18418"/>
                </a:lnTo>
                <a:lnTo>
                  <a:pt x="54465" y="18241"/>
                </a:lnTo>
                <a:close/>
                <a:moveTo>
                  <a:pt x="41232" y="18281"/>
                </a:moveTo>
                <a:cubicBezTo>
                  <a:pt x="41105" y="18281"/>
                  <a:pt x="40995" y="18398"/>
                  <a:pt x="40995" y="18527"/>
                </a:cubicBezTo>
                <a:cubicBezTo>
                  <a:pt x="40985" y="18688"/>
                  <a:pt x="41115" y="18796"/>
                  <a:pt x="41249" y="18796"/>
                </a:cubicBezTo>
                <a:cubicBezTo>
                  <a:pt x="41307" y="18796"/>
                  <a:pt x="41367" y="18776"/>
                  <a:pt x="41416" y="18730"/>
                </a:cubicBezTo>
                <a:cubicBezTo>
                  <a:pt x="41579" y="18567"/>
                  <a:pt x="41484" y="18295"/>
                  <a:pt x="41253" y="18282"/>
                </a:cubicBezTo>
                <a:cubicBezTo>
                  <a:pt x="41246" y="18281"/>
                  <a:pt x="41239" y="18281"/>
                  <a:pt x="41232" y="18281"/>
                </a:cubicBezTo>
                <a:close/>
                <a:moveTo>
                  <a:pt x="51746" y="18323"/>
                </a:moveTo>
                <a:lnTo>
                  <a:pt x="51923" y="18649"/>
                </a:lnTo>
                <a:lnTo>
                  <a:pt x="51556" y="18812"/>
                </a:lnTo>
                <a:lnTo>
                  <a:pt x="51393" y="18499"/>
                </a:lnTo>
                <a:lnTo>
                  <a:pt x="51746" y="18323"/>
                </a:lnTo>
                <a:close/>
                <a:moveTo>
                  <a:pt x="43958" y="18092"/>
                </a:moveTo>
                <a:cubicBezTo>
                  <a:pt x="43618" y="18105"/>
                  <a:pt x="43455" y="18513"/>
                  <a:pt x="43700" y="18758"/>
                </a:cubicBezTo>
                <a:cubicBezTo>
                  <a:pt x="43776" y="18830"/>
                  <a:pt x="43870" y="18862"/>
                  <a:pt x="43962" y="18862"/>
                </a:cubicBezTo>
                <a:cubicBezTo>
                  <a:pt x="44165" y="18862"/>
                  <a:pt x="44361" y="18706"/>
                  <a:pt x="44352" y="18472"/>
                </a:cubicBezTo>
                <a:cubicBezTo>
                  <a:pt x="44352" y="18255"/>
                  <a:pt x="44175" y="18092"/>
                  <a:pt x="43958" y="18092"/>
                </a:cubicBezTo>
                <a:close/>
                <a:moveTo>
                  <a:pt x="60758" y="18350"/>
                </a:moveTo>
                <a:lnTo>
                  <a:pt x="60935" y="18703"/>
                </a:lnTo>
                <a:lnTo>
                  <a:pt x="60608" y="18866"/>
                </a:lnTo>
                <a:lnTo>
                  <a:pt x="60391" y="18513"/>
                </a:lnTo>
                <a:lnTo>
                  <a:pt x="60758" y="18350"/>
                </a:lnTo>
                <a:close/>
                <a:moveTo>
                  <a:pt x="48987" y="18363"/>
                </a:moveTo>
                <a:lnTo>
                  <a:pt x="49164" y="18703"/>
                </a:lnTo>
                <a:lnTo>
                  <a:pt x="48824" y="18880"/>
                </a:lnTo>
                <a:lnTo>
                  <a:pt x="48647" y="18540"/>
                </a:lnTo>
                <a:lnTo>
                  <a:pt x="48987" y="18363"/>
                </a:lnTo>
                <a:close/>
                <a:moveTo>
                  <a:pt x="57999" y="18431"/>
                </a:moveTo>
                <a:lnTo>
                  <a:pt x="58175" y="18758"/>
                </a:lnTo>
                <a:lnTo>
                  <a:pt x="57849" y="18934"/>
                </a:lnTo>
                <a:lnTo>
                  <a:pt x="57672" y="18608"/>
                </a:lnTo>
                <a:lnTo>
                  <a:pt x="57999" y="18431"/>
                </a:lnTo>
                <a:close/>
                <a:moveTo>
                  <a:pt x="55280" y="18486"/>
                </a:moveTo>
                <a:lnTo>
                  <a:pt x="55457" y="18812"/>
                </a:lnTo>
                <a:lnTo>
                  <a:pt x="55131" y="18989"/>
                </a:lnTo>
                <a:lnTo>
                  <a:pt x="54954" y="18649"/>
                </a:lnTo>
                <a:lnTo>
                  <a:pt x="55280" y="18486"/>
                </a:lnTo>
                <a:close/>
                <a:moveTo>
                  <a:pt x="52562" y="18567"/>
                </a:moveTo>
                <a:lnTo>
                  <a:pt x="52793" y="18907"/>
                </a:lnTo>
                <a:lnTo>
                  <a:pt x="52385" y="19070"/>
                </a:lnTo>
                <a:lnTo>
                  <a:pt x="52222" y="18730"/>
                </a:lnTo>
                <a:lnTo>
                  <a:pt x="52562" y="18567"/>
                </a:lnTo>
                <a:close/>
                <a:moveTo>
                  <a:pt x="42069" y="18459"/>
                </a:moveTo>
                <a:cubicBezTo>
                  <a:pt x="41783" y="18459"/>
                  <a:pt x="41647" y="18812"/>
                  <a:pt x="41851" y="19016"/>
                </a:cubicBezTo>
                <a:cubicBezTo>
                  <a:pt x="41918" y="19083"/>
                  <a:pt x="42001" y="19114"/>
                  <a:pt x="42081" y="19114"/>
                </a:cubicBezTo>
                <a:cubicBezTo>
                  <a:pt x="42244" y="19114"/>
                  <a:pt x="42399" y="18989"/>
                  <a:pt x="42408" y="18798"/>
                </a:cubicBezTo>
                <a:cubicBezTo>
                  <a:pt x="42408" y="18608"/>
                  <a:pt x="42259" y="18459"/>
                  <a:pt x="42069" y="18459"/>
                </a:cubicBezTo>
                <a:close/>
                <a:moveTo>
                  <a:pt x="44801" y="18323"/>
                </a:moveTo>
                <a:cubicBezTo>
                  <a:pt x="44583" y="18323"/>
                  <a:pt x="44393" y="18499"/>
                  <a:pt x="44406" y="18717"/>
                </a:cubicBezTo>
                <a:cubicBezTo>
                  <a:pt x="44397" y="18964"/>
                  <a:pt x="44591" y="19125"/>
                  <a:pt x="44798" y="19125"/>
                </a:cubicBezTo>
                <a:cubicBezTo>
                  <a:pt x="44898" y="19125"/>
                  <a:pt x="45002" y="19087"/>
                  <a:pt x="45086" y="19002"/>
                </a:cubicBezTo>
                <a:cubicBezTo>
                  <a:pt x="45344" y="18758"/>
                  <a:pt x="45154" y="18323"/>
                  <a:pt x="44801" y="18323"/>
                </a:cubicBezTo>
                <a:close/>
                <a:moveTo>
                  <a:pt x="49802" y="18608"/>
                </a:moveTo>
                <a:lnTo>
                  <a:pt x="49979" y="18975"/>
                </a:lnTo>
                <a:lnTo>
                  <a:pt x="49653" y="19138"/>
                </a:lnTo>
                <a:lnTo>
                  <a:pt x="49476" y="18785"/>
                </a:lnTo>
                <a:lnTo>
                  <a:pt x="49802" y="18608"/>
                </a:lnTo>
                <a:close/>
                <a:moveTo>
                  <a:pt x="58855" y="18622"/>
                </a:moveTo>
                <a:lnTo>
                  <a:pt x="59032" y="19002"/>
                </a:lnTo>
                <a:lnTo>
                  <a:pt x="58678" y="19179"/>
                </a:lnTo>
                <a:lnTo>
                  <a:pt x="58502" y="18853"/>
                </a:lnTo>
                <a:lnTo>
                  <a:pt x="58855" y="18622"/>
                </a:lnTo>
                <a:close/>
                <a:moveTo>
                  <a:pt x="40166" y="19029"/>
                </a:moveTo>
                <a:cubicBezTo>
                  <a:pt x="40138" y="19029"/>
                  <a:pt x="40084" y="19097"/>
                  <a:pt x="40084" y="19125"/>
                </a:cubicBezTo>
                <a:cubicBezTo>
                  <a:pt x="40098" y="19165"/>
                  <a:pt x="40138" y="19193"/>
                  <a:pt x="40179" y="19206"/>
                </a:cubicBezTo>
                <a:cubicBezTo>
                  <a:pt x="40206" y="19206"/>
                  <a:pt x="40247" y="19165"/>
                  <a:pt x="40315" y="19111"/>
                </a:cubicBezTo>
                <a:cubicBezTo>
                  <a:pt x="40247" y="19070"/>
                  <a:pt x="40206" y="19029"/>
                  <a:pt x="40166" y="19029"/>
                </a:cubicBezTo>
                <a:close/>
                <a:moveTo>
                  <a:pt x="47084" y="18690"/>
                </a:moveTo>
                <a:cubicBezTo>
                  <a:pt x="47152" y="18785"/>
                  <a:pt x="47206" y="18921"/>
                  <a:pt x="47274" y="19029"/>
                </a:cubicBezTo>
                <a:lnTo>
                  <a:pt x="46935" y="19206"/>
                </a:lnTo>
                <a:lnTo>
                  <a:pt x="46731" y="18866"/>
                </a:lnTo>
                <a:lnTo>
                  <a:pt x="47084" y="18690"/>
                </a:lnTo>
                <a:close/>
                <a:moveTo>
                  <a:pt x="56096" y="18730"/>
                </a:moveTo>
                <a:lnTo>
                  <a:pt x="56327" y="19084"/>
                </a:lnTo>
                <a:lnTo>
                  <a:pt x="55960" y="19261"/>
                </a:lnTo>
                <a:lnTo>
                  <a:pt x="55783" y="18907"/>
                </a:lnTo>
                <a:lnTo>
                  <a:pt x="56096" y="18730"/>
                </a:lnTo>
                <a:close/>
                <a:moveTo>
                  <a:pt x="53391" y="18812"/>
                </a:moveTo>
                <a:lnTo>
                  <a:pt x="53554" y="19152"/>
                </a:lnTo>
                <a:lnTo>
                  <a:pt x="53201" y="19342"/>
                </a:lnTo>
                <a:lnTo>
                  <a:pt x="52983" y="18989"/>
                </a:lnTo>
                <a:lnTo>
                  <a:pt x="53391" y="18812"/>
                </a:lnTo>
                <a:close/>
                <a:moveTo>
                  <a:pt x="50632" y="18880"/>
                </a:moveTo>
                <a:lnTo>
                  <a:pt x="50808" y="19220"/>
                </a:lnTo>
                <a:lnTo>
                  <a:pt x="50482" y="19383"/>
                </a:lnTo>
                <a:lnTo>
                  <a:pt x="50305" y="19057"/>
                </a:lnTo>
                <a:lnTo>
                  <a:pt x="50632" y="18880"/>
                </a:lnTo>
                <a:close/>
                <a:moveTo>
                  <a:pt x="45620" y="18547"/>
                </a:moveTo>
                <a:cubicBezTo>
                  <a:pt x="45521" y="18547"/>
                  <a:pt x="45419" y="18583"/>
                  <a:pt x="45331" y="18662"/>
                </a:cubicBezTo>
                <a:cubicBezTo>
                  <a:pt x="45059" y="18907"/>
                  <a:pt x="45222" y="19369"/>
                  <a:pt x="45602" y="19383"/>
                </a:cubicBezTo>
                <a:cubicBezTo>
                  <a:pt x="45611" y="19383"/>
                  <a:pt x="45619" y="19384"/>
                  <a:pt x="45627" y="19384"/>
                </a:cubicBezTo>
                <a:cubicBezTo>
                  <a:pt x="45847" y="19384"/>
                  <a:pt x="46024" y="19211"/>
                  <a:pt x="46037" y="18989"/>
                </a:cubicBezTo>
                <a:cubicBezTo>
                  <a:pt x="46047" y="18726"/>
                  <a:pt x="45842" y="18547"/>
                  <a:pt x="45620" y="18547"/>
                </a:cubicBezTo>
                <a:close/>
                <a:moveTo>
                  <a:pt x="42898" y="18690"/>
                </a:moveTo>
                <a:cubicBezTo>
                  <a:pt x="42585" y="18690"/>
                  <a:pt x="42408" y="19070"/>
                  <a:pt x="42639" y="19301"/>
                </a:cubicBezTo>
                <a:cubicBezTo>
                  <a:pt x="42712" y="19378"/>
                  <a:pt x="42804" y="19413"/>
                  <a:pt x="42895" y="19413"/>
                </a:cubicBezTo>
                <a:cubicBezTo>
                  <a:pt x="43077" y="19413"/>
                  <a:pt x="43256" y="19274"/>
                  <a:pt x="43265" y="19057"/>
                </a:cubicBezTo>
                <a:cubicBezTo>
                  <a:pt x="43251" y="18866"/>
                  <a:pt x="43102" y="18703"/>
                  <a:pt x="42898" y="18703"/>
                </a:cubicBezTo>
                <a:lnTo>
                  <a:pt x="42898" y="18690"/>
                </a:lnTo>
                <a:close/>
                <a:moveTo>
                  <a:pt x="47913" y="18948"/>
                </a:moveTo>
                <a:lnTo>
                  <a:pt x="48090" y="19288"/>
                </a:lnTo>
                <a:lnTo>
                  <a:pt x="47750" y="19451"/>
                </a:lnTo>
                <a:lnTo>
                  <a:pt x="47573" y="19125"/>
                </a:lnTo>
                <a:lnTo>
                  <a:pt x="47913" y="18948"/>
                </a:lnTo>
                <a:close/>
                <a:moveTo>
                  <a:pt x="59684" y="18921"/>
                </a:moveTo>
                <a:lnTo>
                  <a:pt x="59861" y="19274"/>
                </a:lnTo>
                <a:lnTo>
                  <a:pt x="59507" y="19451"/>
                </a:lnTo>
                <a:lnTo>
                  <a:pt x="59331" y="19084"/>
                </a:lnTo>
                <a:lnTo>
                  <a:pt x="59684" y="18921"/>
                </a:lnTo>
                <a:close/>
                <a:moveTo>
                  <a:pt x="56938" y="18989"/>
                </a:moveTo>
                <a:lnTo>
                  <a:pt x="57115" y="19342"/>
                </a:lnTo>
                <a:lnTo>
                  <a:pt x="56789" y="19505"/>
                </a:lnTo>
                <a:lnTo>
                  <a:pt x="56571" y="19165"/>
                </a:lnTo>
                <a:lnTo>
                  <a:pt x="56938" y="18989"/>
                </a:lnTo>
                <a:close/>
                <a:moveTo>
                  <a:pt x="54220" y="19070"/>
                </a:moveTo>
                <a:lnTo>
                  <a:pt x="54383" y="19396"/>
                </a:lnTo>
                <a:lnTo>
                  <a:pt x="54030" y="19560"/>
                </a:lnTo>
                <a:cubicBezTo>
                  <a:pt x="53975" y="19464"/>
                  <a:pt x="53907" y="19342"/>
                  <a:pt x="53853" y="19247"/>
                </a:cubicBezTo>
                <a:lnTo>
                  <a:pt x="54220" y="19070"/>
                </a:lnTo>
                <a:close/>
                <a:moveTo>
                  <a:pt x="40985" y="19191"/>
                </a:moveTo>
                <a:cubicBezTo>
                  <a:pt x="40874" y="19191"/>
                  <a:pt x="40793" y="19280"/>
                  <a:pt x="40818" y="19369"/>
                </a:cubicBezTo>
                <a:cubicBezTo>
                  <a:pt x="40859" y="19451"/>
                  <a:pt x="40900" y="19519"/>
                  <a:pt x="40954" y="19573"/>
                </a:cubicBezTo>
                <a:lnTo>
                  <a:pt x="41035" y="19573"/>
                </a:lnTo>
                <a:cubicBezTo>
                  <a:pt x="41076" y="19505"/>
                  <a:pt x="41158" y="19451"/>
                  <a:pt x="41171" y="19369"/>
                </a:cubicBezTo>
                <a:cubicBezTo>
                  <a:pt x="41185" y="19274"/>
                  <a:pt x="41117" y="19206"/>
                  <a:pt x="41008" y="19193"/>
                </a:cubicBezTo>
                <a:cubicBezTo>
                  <a:pt x="41000" y="19192"/>
                  <a:pt x="40993" y="19191"/>
                  <a:pt x="40985" y="19191"/>
                </a:cubicBezTo>
                <a:close/>
                <a:moveTo>
                  <a:pt x="51461" y="19138"/>
                </a:moveTo>
                <a:lnTo>
                  <a:pt x="51637" y="19478"/>
                </a:lnTo>
                <a:lnTo>
                  <a:pt x="51311" y="19655"/>
                </a:lnTo>
                <a:lnTo>
                  <a:pt x="51121" y="19315"/>
                </a:lnTo>
                <a:lnTo>
                  <a:pt x="51461" y="19138"/>
                </a:lnTo>
                <a:close/>
                <a:moveTo>
                  <a:pt x="43727" y="18921"/>
                </a:moveTo>
                <a:cubicBezTo>
                  <a:pt x="43387" y="18921"/>
                  <a:pt x="43210" y="19328"/>
                  <a:pt x="43441" y="19573"/>
                </a:cubicBezTo>
                <a:cubicBezTo>
                  <a:pt x="43522" y="19654"/>
                  <a:pt x="43621" y="19690"/>
                  <a:pt x="43718" y="19690"/>
                </a:cubicBezTo>
                <a:cubicBezTo>
                  <a:pt x="43913" y="19690"/>
                  <a:pt x="44098" y="19542"/>
                  <a:pt x="44107" y="19315"/>
                </a:cubicBezTo>
                <a:cubicBezTo>
                  <a:pt x="44107" y="19097"/>
                  <a:pt x="43944" y="18934"/>
                  <a:pt x="43727" y="18921"/>
                </a:cubicBezTo>
                <a:close/>
                <a:moveTo>
                  <a:pt x="60513" y="19206"/>
                </a:moveTo>
                <a:lnTo>
                  <a:pt x="60690" y="19532"/>
                </a:lnTo>
                <a:lnTo>
                  <a:pt x="60323" y="19695"/>
                </a:lnTo>
                <a:cubicBezTo>
                  <a:pt x="60269" y="19600"/>
                  <a:pt x="60201" y="19478"/>
                  <a:pt x="60160" y="19383"/>
                </a:cubicBezTo>
                <a:lnTo>
                  <a:pt x="60513" y="19206"/>
                </a:lnTo>
                <a:close/>
                <a:moveTo>
                  <a:pt x="48729" y="19193"/>
                </a:moveTo>
                <a:lnTo>
                  <a:pt x="48960" y="19546"/>
                </a:lnTo>
                <a:lnTo>
                  <a:pt x="48579" y="19723"/>
                </a:lnTo>
                <a:lnTo>
                  <a:pt x="48416" y="19369"/>
                </a:lnTo>
                <a:lnTo>
                  <a:pt x="48729" y="19193"/>
                </a:lnTo>
                <a:close/>
                <a:moveTo>
                  <a:pt x="57768" y="19274"/>
                </a:moveTo>
                <a:cubicBezTo>
                  <a:pt x="57822" y="19369"/>
                  <a:pt x="57876" y="19492"/>
                  <a:pt x="57944" y="19600"/>
                </a:cubicBezTo>
                <a:lnTo>
                  <a:pt x="57604" y="19763"/>
                </a:lnTo>
                <a:lnTo>
                  <a:pt x="57428" y="19437"/>
                </a:lnTo>
                <a:lnTo>
                  <a:pt x="57768" y="19274"/>
                </a:lnTo>
                <a:close/>
                <a:moveTo>
                  <a:pt x="55036" y="19328"/>
                </a:moveTo>
                <a:lnTo>
                  <a:pt x="55212" y="19641"/>
                </a:lnTo>
                <a:lnTo>
                  <a:pt x="54845" y="19872"/>
                </a:lnTo>
                <a:lnTo>
                  <a:pt x="54682" y="19492"/>
                </a:lnTo>
                <a:lnTo>
                  <a:pt x="55036" y="19328"/>
                </a:lnTo>
                <a:close/>
                <a:moveTo>
                  <a:pt x="41822" y="19336"/>
                </a:moveTo>
                <a:cubicBezTo>
                  <a:pt x="41682" y="19336"/>
                  <a:pt x="41552" y="19439"/>
                  <a:pt x="41552" y="19600"/>
                </a:cubicBezTo>
                <a:cubicBezTo>
                  <a:pt x="41538" y="19763"/>
                  <a:pt x="41674" y="19886"/>
                  <a:pt x="41824" y="19886"/>
                </a:cubicBezTo>
                <a:cubicBezTo>
                  <a:pt x="42069" y="19886"/>
                  <a:pt x="42191" y="19600"/>
                  <a:pt x="42028" y="19424"/>
                </a:cubicBezTo>
                <a:cubicBezTo>
                  <a:pt x="41968" y="19364"/>
                  <a:pt x="41894" y="19336"/>
                  <a:pt x="41822" y="19336"/>
                </a:cubicBezTo>
                <a:close/>
                <a:moveTo>
                  <a:pt x="52290" y="19383"/>
                </a:moveTo>
                <a:lnTo>
                  <a:pt x="52453" y="19750"/>
                </a:lnTo>
                <a:lnTo>
                  <a:pt x="52140" y="19913"/>
                </a:lnTo>
                <a:lnTo>
                  <a:pt x="51964" y="19560"/>
                </a:lnTo>
                <a:lnTo>
                  <a:pt x="52290" y="19383"/>
                </a:lnTo>
                <a:close/>
                <a:moveTo>
                  <a:pt x="44556" y="19152"/>
                </a:moveTo>
                <a:cubicBezTo>
                  <a:pt x="44189" y="19152"/>
                  <a:pt x="44012" y="19573"/>
                  <a:pt x="44257" y="19831"/>
                </a:cubicBezTo>
                <a:cubicBezTo>
                  <a:pt x="44341" y="19916"/>
                  <a:pt x="44445" y="19954"/>
                  <a:pt x="44545" y="19954"/>
                </a:cubicBezTo>
                <a:cubicBezTo>
                  <a:pt x="44753" y="19954"/>
                  <a:pt x="44950" y="19793"/>
                  <a:pt x="44950" y="19546"/>
                </a:cubicBezTo>
                <a:cubicBezTo>
                  <a:pt x="44950" y="19328"/>
                  <a:pt x="44773" y="19152"/>
                  <a:pt x="44556" y="19152"/>
                </a:cubicBezTo>
                <a:close/>
                <a:moveTo>
                  <a:pt x="49571" y="19437"/>
                </a:moveTo>
                <a:lnTo>
                  <a:pt x="49735" y="19804"/>
                </a:lnTo>
                <a:lnTo>
                  <a:pt x="49395" y="19981"/>
                </a:lnTo>
                <a:cubicBezTo>
                  <a:pt x="49381" y="19899"/>
                  <a:pt x="49354" y="19831"/>
                  <a:pt x="49313" y="19777"/>
                </a:cubicBezTo>
                <a:cubicBezTo>
                  <a:pt x="49272" y="19723"/>
                  <a:pt x="49232" y="19668"/>
                  <a:pt x="49177" y="19627"/>
                </a:cubicBezTo>
                <a:lnTo>
                  <a:pt x="49571" y="19437"/>
                </a:lnTo>
                <a:close/>
                <a:moveTo>
                  <a:pt x="58583" y="19492"/>
                </a:moveTo>
                <a:lnTo>
                  <a:pt x="58760" y="19818"/>
                </a:lnTo>
                <a:lnTo>
                  <a:pt x="58434" y="20008"/>
                </a:lnTo>
                <a:lnTo>
                  <a:pt x="58257" y="19668"/>
                </a:lnTo>
                <a:lnTo>
                  <a:pt x="58583" y="19492"/>
                </a:lnTo>
                <a:close/>
                <a:moveTo>
                  <a:pt x="46853" y="19519"/>
                </a:moveTo>
                <a:lnTo>
                  <a:pt x="47016" y="19859"/>
                </a:lnTo>
                <a:lnTo>
                  <a:pt x="46649" y="20035"/>
                </a:lnTo>
                <a:lnTo>
                  <a:pt x="46459" y="19695"/>
                </a:lnTo>
                <a:lnTo>
                  <a:pt x="46853" y="19519"/>
                </a:lnTo>
                <a:close/>
                <a:moveTo>
                  <a:pt x="55865" y="19560"/>
                </a:moveTo>
                <a:lnTo>
                  <a:pt x="56041" y="19927"/>
                </a:lnTo>
                <a:lnTo>
                  <a:pt x="55715" y="20090"/>
                </a:lnTo>
                <a:cubicBezTo>
                  <a:pt x="55661" y="19981"/>
                  <a:pt x="55606" y="19845"/>
                  <a:pt x="55538" y="19736"/>
                </a:cubicBezTo>
                <a:lnTo>
                  <a:pt x="55865" y="19560"/>
                </a:lnTo>
                <a:close/>
                <a:moveTo>
                  <a:pt x="53105" y="19641"/>
                </a:moveTo>
                <a:lnTo>
                  <a:pt x="53282" y="19981"/>
                </a:lnTo>
                <a:lnTo>
                  <a:pt x="52956" y="20158"/>
                </a:lnTo>
                <a:cubicBezTo>
                  <a:pt x="52902" y="20049"/>
                  <a:pt x="52834" y="19927"/>
                  <a:pt x="52779" y="19831"/>
                </a:cubicBezTo>
                <a:lnTo>
                  <a:pt x="53105" y="19641"/>
                </a:lnTo>
                <a:close/>
                <a:moveTo>
                  <a:pt x="50401" y="19695"/>
                </a:moveTo>
                <a:lnTo>
                  <a:pt x="50564" y="20035"/>
                </a:lnTo>
                <a:lnTo>
                  <a:pt x="50224" y="20198"/>
                </a:lnTo>
                <a:lnTo>
                  <a:pt x="50061" y="19859"/>
                </a:lnTo>
                <a:lnTo>
                  <a:pt x="50401" y="19695"/>
                </a:lnTo>
                <a:close/>
                <a:moveTo>
                  <a:pt x="45351" y="19380"/>
                </a:moveTo>
                <a:cubicBezTo>
                  <a:pt x="45078" y="19380"/>
                  <a:pt x="44870" y="19665"/>
                  <a:pt x="44977" y="19940"/>
                </a:cubicBezTo>
                <a:cubicBezTo>
                  <a:pt x="45039" y="20116"/>
                  <a:pt x="45203" y="20210"/>
                  <a:pt x="45370" y="20210"/>
                </a:cubicBezTo>
                <a:cubicBezTo>
                  <a:pt x="45498" y="20210"/>
                  <a:pt x="45628" y="20154"/>
                  <a:pt x="45711" y="20035"/>
                </a:cubicBezTo>
                <a:cubicBezTo>
                  <a:pt x="45725" y="19994"/>
                  <a:pt x="45752" y="19967"/>
                  <a:pt x="45766" y="19927"/>
                </a:cubicBezTo>
                <a:lnTo>
                  <a:pt x="45779" y="19927"/>
                </a:lnTo>
                <a:lnTo>
                  <a:pt x="45779" y="19845"/>
                </a:lnTo>
                <a:cubicBezTo>
                  <a:pt x="45806" y="19641"/>
                  <a:pt x="45670" y="19451"/>
                  <a:pt x="45467" y="19396"/>
                </a:cubicBezTo>
                <a:cubicBezTo>
                  <a:pt x="45427" y="19385"/>
                  <a:pt x="45389" y="19380"/>
                  <a:pt x="45351" y="19380"/>
                </a:cubicBezTo>
                <a:close/>
                <a:moveTo>
                  <a:pt x="42641" y="19532"/>
                </a:moveTo>
                <a:cubicBezTo>
                  <a:pt x="42554" y="19532"/>
                  <a:pt x="42466" y="19566"/>
                  <a:pt x="42395" y="19641"/>
                </a:cubicBezTo>
                <a:cubicBezTo>
                  <a:pt x="42177" y="19872"/>
                  <a:pt x="42340" y="20239"/>
                  <a:pt x="42653" y="20239"/>
                </a:cubicBezTo>
                <a:cubicBezTo>
                  <a:pt x="42857" y="20239"/>
                  <a:pt x="43006" y="20076"/>
                  <a:pt x="43006" y="19886"/>
                </a:cubicBezTo>
                <a:lnTo>
                  <a:pt x="42993" y="19886"/>
                </a:lnTo>
                <a:cubicBezTo>
                  <a:pt x="42993" y="19675"/>
                  <a:pt x="42820" y="19532"/>
                  <a:pt x="42641" y="19532"/>
                </a:cubicBezTo>
                <a:close/>
                <a:moveTo>
                  <a:pt x="47669" y="19763"/>
                </a:moveTo>
                <a:lnTo>
                  <a:pt x="47845" y="20090"/>
                </a:lnTo>
                <a:lnTo>
                  <a:pt x="47478" y="20280"/>
                </a:lnTo>
                <a:lnTo>
                  <a:pt x="47302" y="19940"/>
                </a:lnTo>
                <a:lnTo>
                  <a:pt x="47669" y="19763"/>
                </a:lnTo>
                <a:close/>
                <a:moveTo>
                  <a:pt x="59412" y="19736"/>
                </a:moveTo>
                <a:lnTo>
                  <a:pt x="59589" y="20103"/>
                </a:lnTo>
                <a:lnTo>
                  <a:pt x="59263" y="20280"/>
                </a:lnTo>
                <a:cubicBezTo>
                  <a:pt x="59208" y="20171"/>
                  <a:pt x="59154" y="20035"/>
                  <a:pt x="59086" y="19913"/>
                </a:cubicBezTo>
                <a:lnTo>
                  <a:pt x="59412" y="19736"/>
                </a:lnTo>
                <a:close/>
                <a:moveTo>
                  <a:pt x="56694" y="19845"/>
                </a:moveTo>
                <a:lnTo>
                  <a:pt x="56884" y="20185"/>
                </a:lnTo>
                <a:lnTo>
                  <a:pt x="56544" y="20348"/>
                </a:lnTo>
                <a:lnTo>
                  <a:pt x="56368" y="20008"/>
                </a:lnTo>
                <a:lnTo>
                  <a:pt x="56694" y="19845"/>
                </a:lnTo>
                <a:close/>
                <a:moveTo>
                  <a:pt x="40745" y="20088"/>
                </a:moveTo>
                <a:cubicBezTo>
                  <a:pt x="40742" y="20088"/>
                  <a:pt x="40739" y="20088"/>
                  <a:pt x="40736" y="20090"/>
                </a:cubicBezTo>
                <a:cubicBezTo>
                  <a:pt x="40682" y="20103"/>
                  <a:pt x="40641" y="20144"/>
                  <a:pt x="40614" y="20198"/>
                </a:cubicBezTo>
                <a:cubicBezTo>
                  <a:pt x="40614" y="20226"/>
                  <a:pt x="40669" y="20280"/>
                  <a:pt x="40723" y="20361"/>
                </a:cubicBezTo>
                <a:cubicBezTo>
                  <a:pt x="40777" y="20280"/>
                  <a:pt x="40832" y="20226"/>
                  <a:pt x="40832" y="20185"/>
                </a:cubicBezTo>
                <a:cubicBezTo>
                  <a:pt x="40832" y="20148"/>
                  <a:pt x="40775" y="20088"/>
                  <a:pt x="40745" y="20088"/>
                </a:cubicBezTo>
                <a:close/>
                <a:moveTo>
                  <a:pt x="53948" y="19899"/>
                </a:moveTo>
                <a:lnTo>
                  <a:pt x="54125" y="20226"/>
                </a:lnTo>
                <a:lnTo>
                  <a:pt x="53799" y="20416"/>
                </a:lnTo>
                <a:lnTo>
                  <a:pt x="53785" y="20402"/>
                </a:lnTo>
                <a:cubicBezTo>
                  <a:pt x="53731" y="20294"/>
                  <a:pt x="53663" y="20171"/>
                  <a:pt x="53622" y="20076"/>
                </a:cubicBezTo>
                <a:lnTo>
                  <a:pt x="53948" y="19899"/>
                </a:lnTo>
                <a:close/>
                <a:moveTo>
                  <a:pt x="51216" y="19954"/>
                </a:moveTo>
                <a:lnTo>
                  <a:pt x="51393" y="20294"/>
                </a:lnTo>
                <a:lnTo>
                  <a:pt x="51053" y="20470"/>
                </a:lnTo>
                <a:lnTo>
                  <a:pt x="50890" y="20130"/>
                </a:lnTo>
                <a:lnTo>
                  <a:pt x="51216" y="19954"/>
                </a:lnTo>
                <a:close/>
                <a:moveTo>
                  <a:pt x="43477" y="19758"/>
                </a:moveTo>
                <a:cubicBezTo>
                  <a:pt x="43385" y="19758"/>
                  <a:pt x="43290" y="19793"/>
                  <a:pt x="43210" y="19872"/>
                </a:cubicBezTo>
                <a:cubicBezTo>
                  <a:pt x="42979" y="20103"/>
                  <a:pt x="43142" y="20511"/>
                  <a:pt x="43482" y="20511"/>
                </a:cubicBezTo>
                <a:cubicBezTo>
                  <a:pt x="43686" y="20511"/>
                  <a:pt x="43863" y="20334"/>
                  <a:pt x="43849" y="20130"/>
                </a:cubicBezTo>
                <a:lnTo>
                  <a:pt x="43863" y="20130"/>
                </a:lnTo>
                <a:cubicBezTo>
                  <a:pt x="43853" y="19910"/>
                  <a:pt x="43671" y="19758"/>
                  <a:pt x="43477" y="19758"/>
                </a:cubicBezTo>
                <a:close/>
                <a:moveTo>
                  <a:pt x="60255" y="20008"/>
                </a:moveTo>
                <a:cubicBezTo>
                  <a:pt x="60296" y="20117"/>
                  <a:pt x="60364" y="20239"/>
                  <a:pt x="60418" y="20348"/>
                </a:cubicBezTo>
                <a:lnTo>
                  <a:pt x="60078" y="20525"/>
                </a:lnTo>
                <a:cubicBezTo>
                  <a:pt x="60024" y="20416"/>
                  <a:pt x="59970" y="20307"/>
                  <a:pt x="59915" y="20185"/>
                </a:cubicBezTo>
                <a:lnTo>
                  <a:pt x="60255" y="20008"/>
                </a:lnTo>
                <a:close/>
                <a:moveTo>
                  <a:pt x="48498" y="20022"/>
                </a:moveTo>
                <a:lnTo>
                  <a:pt x="48661" y="20375"/>
                </a:lnTo>
                <a:lnTo>
                  <a:pt x="48307" y="20552"/>
                </a:lnTo>
                <a:lnTo>
                  <a:pt x="48144" y="20198"/>
                </a:lnTo>
                <a:lnTo>
                  <a:pt x="48498" y="20022"/>
                </a:lnTo>
                <a:close/>
                <a:moveTo>
                  <a:pt x="57523" y="20062"/>
                </a:moveTo>
                <a:lnTo>
                  <a:pt x="57686" y="20402"/>
                </a:lnTo>
                <a:lnTo>
                  <a:pt x="57360" y="20565"/>
                </a:lnTo>
                <a:lnTo>
                  <a:pt x="57183" y="20239"/>
                </a:lnTo>
                <a:lnTo>
                  <a:pt x="57523" y="20062"/>
                </a:lnTo>
                <a:close/>
                <a:moveTo>
                  <a:pt x="41552" y="20239"/>
                </a:moveTo>
                <a:cubicBezTo>
                  <a:pt x="41443" y="20239"/>
                  <a:pt x="41348" y="20334"/>
                  <a:pt x="41362" y="20443"/>
                </a:cubicBezTo>
                <a:cubicBezTo>
                  <a:pt x="41349" y="20545"/>
                  <a:pt x="41443" y="20635"/>
                  <a:pt x="41545" y="20635"/>
                </a:cubicBezTo>
                <a:cubicBezTo>
                  <a:pt x="41552" y="20635"/>
                  <a:pt x="41559" y="20634"/>
                  <a:pt x="41566" y="20633"/>
                </a:cubicBezTo>
                <a:cubicBezTo>
                  <a:pt x="41674" y="20633"/>
                  <a:pt x="41756" y="20538"/>
                  <a:pt x="41742" y="20429"/>
                </a:cubicBezTo>
                <a:cubicBezTo>
                  <a:pt x="41742" y="20321"/>
                  <a:pt x="41661" y="20239"/>
                  <a:pt x="41552" y="20239"/>
                </a:cubicBezTo>
                <a:close/>
                <a:moveTo>
                  <a:pt x="54791" y="20090"/>
                </a:moveTo>
                <a:lnTo>
                  <a:pt x="54954" y="20470"/>
                </a:lnTo>
                <a:lnTo>
                  <a:pt x="54601" y="20647"/>
                </a:lnTo>
                <a:lnTo>
                  <a:pt x="54437" y="20321"/>
                </a:lnTo>
                <a:lnTo>
                  <a:pt x="54791" y="20090"/>
                </a:lnTo>
                <a:close/>
                <a:moveTo>
                  <a:pt x="52045" y="20198"/>
                </a:moveTo>
                <a:lnTo>
                  <a:pt x="52222" y="20565"/>
                </a:lnTo>
                <a:lnTo>
                  <a:pt x="51896" y="20728"/>
                </a:lnTo>
                <a:cubicBezTo>
                  <a:pt x="51841" y="20620"/>
                  <a:pt x="51773" y="20484"/>
                  <a:pt x="51719" y="20375"/>
                </a:cubicBezTo>
                <a:lnTo>
                  <a:pt x="52045" y="20198"/>
                </a:lnTo>
                <a:close/>
                <a:moveTo>
                  <a:pt x="44300" y="19978"/>
                </a:moveTo>
                <a:cubicBezTo>
                  <a:pt x="44211" y="19978"/>
                  <a:pt x="44119" y="20008"/>
                  <a:pt x="44039" y="20076"/>
                </a:cubicBezTo>
                <a:cubicBezTo>
                  <a:pt x="43781" y="20307"/>
                  <a:pt x="43931" y="20742"/>
                  <a:pt x="44284" y="20769"/>
                </a:cubicBezTo>
                <a:cubicBezTo>
                  <a:pt x="44293" y="20770"/>
                  <a:pt x="44301" y="20770"/>
                  <a:pt x="44309" y="20770"/>
                </a:cubicBezTo>
                <a:cubicBezTo>
                  <a:pt x="44516" y="20770"/>
                  <a:pt x="44692" y="20611"/>
                  <a:pt x="44705" y="20402"/>
                </a:cubicBezTo>
                <a:cubicBezTo>
                  <a:pt x="44715" y="20153"/>
                  <a:pt x="44515" y="19978"/>
                  <a:pt x="44300" y="19978"/>
                </a:cubicBezTo>
                <a:close/>
                <a:moveTo>
                  <a:pt x="49327" y="20294"/>
                </a:moveTo>
                <a:lnTo>
                  <a:pt x="49503" y="20620"/>
                </a:lnTo>
                <a:lnTo>
                  <a:pt x="49136" y="20783"/>
                </a:lnTo>
                <a:lnTo>
                  <a:pt x="48973" y="20470"/>
                </a:lnTo>
                <a:lnTo>
                  <a:pt x="49327" y="20294"/>
                </a:lnTo>
                <a:close/>
                <a:moveTo>
                  <a:pt x="58352" y="20321"/>
                </a:moveTo>
                <a:cubicBezTo>
                  <a:pt x="58406" y="20429"/>
                  <a:pt x="58461" y="20552"/>
                  <a:pt x="58529" y="20661"/>
                </a:cubicBezTo>
                <a:lnTo>
                  <a:pt x="58189" y="20824"/>
                </a:lnTo>
                <a:lnTo>
                  <a:pt x="58012" y="20497"/>
                </a:lnTo>
                <a:lnTo>
                  <a:pt x="58352" y="20321"/>
                </a:lnTo>
                <a:close/>
                <a:moveTo>
                  <a:pt x="46581" y="20334"/>
                </a:moveTo>
                <a:cubicBezTo>
                  <a:pt x="46622" y="20443"/>
                  <a:pt x="46690" y="20565"/>
                  <a:pt x="46744" y="20674"/>
                </a:cubicBezTo>
                <a:lnTo>
                  <a:pt x="46404" y="20864"/>
                </a:lnTo>
                <a:lnTo>
                  <a:pt x="46404" y="20878"/>
                </a:lnTo>
                <a:cubicBezTo>
                  <a:pt x="46350" y="20756"/>
                  <a:pt x="46269" y="20633"/>
                  <a:pt x="46214" y="20525"/>
                </a:cubicBezTo>
                <a:lnTo>
                  <a:pt x="46581" y="20334"/>
                </a:lnTo>
                <a:close/>
                <a:moveTo>
                  <a:pt x="55620" y="20389"/>
                </a:moveTo>
                <a:lnTo>
                  <a:pt x="55797" y="20742"/>
                </a:lnTo>
                <a:lnTo>
                  <a:pt x="55430" y="20919"/>
                </a:lnTo>
                <a:lnTo>
                  <a:pt x="55267" y="20565"/>
                </a:lnTo>
                <a:lnTo>
                  <a:pt x="55620" y="20389"/>
                </a:lnTo>
                <a:close/>
                <a:moveTo>
                  <a:pt x="52874" y="20470"/>
                </a:moveTo>
                <a:cubicBezTo>
                  <a:pt x="52929" y="20579"/>
                  <a:pt x="52983" y="20701"/>
                  <a:pt x="53037" y="20810"/>
                </a:cubicBezTo>
                <a:lnTo>
                  <a:pt x="52711" y="20987"/>
                </a:lnTo>
                <a:lnTo>
                  <a:pt x="52535" y="20647"/>
                </a:lnTo>
                <a:lnTo>
                  <a:pt x="52874" y="20470"/>
                </a:lnTo>
                <a:close/>
                <a:moveTo>
                  <a:pt x="42408" y="20402"/>
                </a:moveTo>
                <a:lnTo>
                  <a:pt x="42408" y="20416"/>
                </a:lnTo>
                <a:cubicBezTo>
                  <a:pt x="42403" y="20416"/>
                  <a:pt x="42397" y="20415"/>
                  <a:pt x="42392" y="20415"/>
                </a:cubicBezTo>
                <a:cubicBezTo>
                  <a:pt x="42131" y="20415"/>
                  <a:pt x="42004" y="20733"/>
                  <a:pt x="42191" y="20932"/>
                </a:cubicBezTo>
                <a:cubicBezTo>
                  <a:pt x="42254" y="20996"/>
                  <a:pt x="42333" y="21024"/>
                  <a:pt x="42410" y="21024"/>
                </a:cubicBezTo>
                <a:cubicBezTo>
                  <a:pt x="42564" y="21024"/>
                  <a:pt x="42712" y="20910"/>
                  <a:pt x="42721" y="20728"/>
                </a:cubicBezTo>
                <a:cubicBezTo>
                  <a:pt x="42721" y="20552"/>
                  <a:pt x="42585" y="20402"/>
                  <a:pt x="42408" y="20402"/>
                </a:cubicBezTo>
                <a:close/>
                <a:moveTo>
                  <a:pt x="50156" y="20552"/>
                </a:moveTo>
                <a:cubicBezTo>
                  <a:pt x="50210" y="20647"/>
                  <a:pt x="50265" y="20769"/>
                  <a:pt x="50319" y="20878"/>
                </a:cubicBezTo>
                <a:lnTo>
                  <a:pt x="49966" y="21041"/>
                </a:lnTo>
                <a:lnTo>
                  <a:pt x="49789" y="20728"/>
                </a:lnTo>
                <a:lnTo>
                  <a:pt x="50156" y="20552"/>
                </a:lnTo>
                <a:close/>
                <a:moveTo>
                  <a:pt x="47397" y="20606"/>
                </a:moveTo>
                <a:lnTo>
                  <a:pt x="47573" y="20932"/>
                </a:lnTo>
                <a:lnTo>
                  <a:pt x="47234" y="21109"/>
                </a:lnTo>
                <a:cubicBezTo>
                  <a:pt x="47179" y="21000"/>
                  <a:pt x="47111" y="20878"/>
                  <a:pt x="47057" y="20769"/>
                </a:cubicBezTo>
                <a:lnTo>
                  <a:pt x="47397" y="20606"/>
                </a:lnTo>
                <a:close/>
                <a:moveTo>
                  <a:pt x="59168" y="20579"/>
                </a:moveTo>
                <a:lnTo>
                  <a:pt x="59344" y="20932"/>
                </a:lnTo>
                <a:lnTo>
                  <a:pt x="59018" y="21109"/>
                </a:lnTo>
                <a:lnTo>
                  <a:pt x="58841" y="20742"/>
                </a:lnTo>
                <a:lnTo>
                  <a:pt x="59168" y="20579"/>
                </a:lnTo>
                <a:close/>
                <a:moveTo>
                  <a:pt x="56449" y="20674"/>
                </a:moveTo>
                <a:lnTo>
                  <a:pt x="56626" y="21000"/>
                </a:lnTo>
                <a:lnTo>
                  <a:pt x="56272" y="21163"/>
                </a:lnTo>
                <a:lnTo>
                  <a:pt x="56096" y="20837"/>
                </a:lnTo>
                <a:lnTo>
                  <a:pt x="56449" y="20674"/>
                </a:lnTo>
                <a:close/>
                <a:moveTo>
                  <a:pt x="53690" y="20715"/>
                </a:moveTo>
                <a:lnTo>
                  <a:pt x="53867" y="21055"/>
                </a:lnTo>
                <a:lnTo>
                  <a:pt x="53540" y="21231"/>
                </a:lnTo>
                <a:lnTo>
                  <a:pt x="53364" y="20892"/>
                </a:lnTo>
                <a:lnTo>
                  <a:pt x="53690" y="20715"/>
                </a:lnTo>
                <a:close/>
                <a:moveTo>
                  <a:pt x="50971" y="20783"/>
                </a:moveTo>
                <a:lnTo>
                  <a:pt x="51148" y="21109"/>
                </a:lnTo>
                <a:lnTo>
                  <a:pt x="50795" y="21327"/>
                </a:lnTo>
                <a:lnTo>
                  <a:pt x="50618" y="20960"/>
                </a:lnTo>
                <a:lnTo>
                  <a:pt x="50971" y="20783"/>
                </a:lnTo>
                <a:close/>
                <a:moveTo>
                  <a:pt x="43237" y="20579"/>
                </a:moveTo>
                <a:cubicBezTo>
                  <a:pt x="42911" y="20579"/>
                  <a:pt x="42735" y="20987"/>
                  <a:pt x="42966" y="21218"/>
                </a:cubicBezTo>
                <a:cubicBezTo>
                  <a:pt x="43041" y="21297"/>
                  <a:pt x="43134" y="21332"/>
                  <a:pt x="43226" y="21332"/>
                </a:cubicBezTo>
                <a:cubicBezTo>
                  <a:pt x="43418" y="21332"/>
                  <a:pt x="43604" y="21180"/>
                  <a:pt x="43604" y="20960"/>
                </a:cubicBezTo>
                <a:cubicBezTo>
                  <a:pt x="43604" y="20756"/>
                  <a:pt x="43441" y="20579"/>
                  <a:pt x="43237" y="20579"/>
                </a:cubicBezTo>
                <a:close/>
                <a:moveTo>
                  <a:pt x="59997" y="20837"/>
                </a:moveTo>
                <a:lnTo>
                  <a:pt x="60173" y="21163"/>
                </a:lnTo>
                <a:lnTo>
                  <a:pt x="59847" y="21354"/>
                </a:lnTo>
                <a:cubicBezTo>
                  <a:pt x="59779" y="21245"/>
                  <a:pt x="59711" y="21123"/>
                  <a:pt x="59657" y="21014"/>
                </a:cubicBezTo>
                <a:lnTo>
                  <a:pt x="59997" y="20837"/>
                </a:lnTo>
                <a:close/>
                <a:moveTo>
                  <a:pt x="48226" y="20851"/>
                </a:moveTo>
                <a:lnTo>
                  <a:pt x="48402" y="21218"/>
                </a:lnTo>
                <a:lnTo>
                  <a:pt x="48076" y="21381"/>
                </a:lnTo>
                <a:cubicBezTo>
                  <a:pt x="48022" y="21272"/>
                  <a:pt x="47968" y="21150"/>
                  <a:pt x="47900" y="21027"/>
                </a:cubicBezTo>
                <a:lnTo>
                  <a:pt x="48226" y="20851"/>
                </a:lnTo>
                <a:close/>
                <a:moveTo>
                  <a:pt x="57278" y="20919"/>
                </a:moveTo>
                <a:lnTo>
                  <a:pt x="57455" y="21231"/>
                </a:lnTo>
                <a:lnTo>
                  <a:pt x="57088" y="21408"/>
                </a:lnTo>
                <a:lnTo>
                  <a:pt x="56911" y="21082"/>
                </a:lnTo>
                <a:lnTo>
                  <a:pt x="57278" y="20919"/>
                </a:lnTo>
                <a:close/>
                <a:moveTo>
                  <a:pt x="54533" y="20973"/>
                </a:moveTo>
                <a:lnTo>
                  <a:pt x="54709" y="21299"/>
                </a:lnTo>
                <a:lnTo>
                  <a:pt x="54369" y="21476"/>
                </a:lnTo>
                <a:cubicBezTo>
                  <a:pt x="54302" y="21354"/>
                  <a:pt x="54247" y="21245"/>
                  <a:pt x="54206" y="21150"/>
                </a:cubicBezTo>
                <a:lnTo>
                  <a:pt x="54533" y="20973"/>
                </a:lnTo>
                <a:close/>
                <a:moveTo>
                  <a:pt x="41307" y="21150"/>
                </a:moveTo>
                <a:cubicBezTo>
                  <a:pt x="41253" y="21191"/>
                  <a:pt x="41171" y="21245"/>
                  <a:pt x="41171" y="21299"/>
                </a:cubicBezTo>
                <a:cubicBezTo>
                  <a:pt x="41171" y="21354"/>
                  <a:pt x="41239" y="21408"/>
                  <a:pt x="41307" y="21503"/>
                </a:cubicBezTo>
                <a:cubicBezTo>
                  <a:pt x="41375" y="21408"/>
                  <a:pt x="41457" y="21340"/>
                  <a:pt x="41443" y="21286"/>
                </a:cubicBezTo>
                <a:cubicBezTo>
                  <a:pt x="41443" y="21231"/>
                  <a:pt x="41348" y="21191"/>
                  <a:pt x="41307" y="21150"/>
                </a:cubicBezTo>
                <a:close/>
                <a:moveTo>
                  <a:pt x="51801" y="21027"/>
                </a:moveTo>
                <a:lnTo>
                  <a:pt x="51964" y="21394"/>
                </a:lnTo>
                <a:lnTo>
                  <a:pt x="51637" y="21558"/>
                </a:lnTo>
                <a:lnTo>
                  <a:pt x="51474" y="21204"/>
                </a:lnTo>
                <a:lnTo>
                  <a:pt x="51801" y="21027"/>
                </a:lnTo>
                <a:close/>
                <a:moveTo>
                  <a:pt x="44076" y="20809"/>
                </a:moveTo>
                <a:cubicBezTo>
                  <a:pt x="44069" y="20809"/>
                  <a:pt x="44061" y="20810"/>
                  <a:pt x="44053" y="20810"/>
                </a:cubicBezTo>
                <a:cubicBezTo>
                  <a:pt x="43700" y="20810"/>
                  <a:pt x="43536" y="21245"/>
                  <a:pt x="43781" y="21490"/>
                </a:cubicBezTo>
                <a:cubicBezTo>
                  <a:pt x="43862" y="21566"/>
                  <a:pt x="43958" y="21600"/>
                  <a:pt x="44052" y="21600"/>
                </a:cubicBezTo>
                <a:cubicBezTo>
                  <a:pt x="44261" y="21600"/>
                  <a:pt x="44461" y="21434"/>
                  <a:pt x="44461" y="21191"/>
                </a:cubicBezTo>
                <a:cubicBezTo>
                  <a:pt x="44448" y="20981"/>
                  <a:pt x="44283" y="20809"/>
                  <a:pt x="44076" y="20809"/>
                </a:cubicBezTo>
                <a:close/>
                <a:moveTo>
                  <a:pt x="49041" y="21123"/>
                </a:moveTo>
                <a:cubicBezTo>
                  <a:pt x="49096" y="21231"/>
                  <a:pt x="49164" y="21340"/>
                  <a:pt x="49218" y="21449"/>
                </a:cubicBezTo>
                <a:lnTo>
                  <a:pt x="48878" y="21626"/>
                </a:lnTo>
                <a:lnTo>
                  <a:pt x="48715" y="21286"/>
                </a:lnTo>
                <a:lnTo>
                  <a:pt x="49041" y="21123"/>
                </a:lnTo>
                <a:close/>
                <a:moveTo>
                  <a:pt x="58094" y="21150"/>
                </a:moveTo>
                <a:lnTo>
                  <a:pt x="58270" y="21476"/>
                </a:lnTo>
                <a:lnTo>
                  <a:pt x="57903" y="21639"/>
                </a:lnTo>
                <a:lnTo>
                  <a:pt x="57740" y="21313"/>
                </a:lnTo>
                <a:lnTo>
                  <a:pt x="58094" y="21150"/>
                </a:lnTo>
                <a:close/>
                <a:moveTo>
                  <a:pt x="46323" y="21163"/>
                </a:moveTo>
                <a:lnTo>
                  <a:pt x="46500" y="21517"/>
                </a:lnTo>
                <a:lnTo>
                  <a:pt x="46160" y="21694"/>
                </a:lnTo>
                <a:lnTo>
                  <a:pt x="45969" y="21354"/>
                </a:lnTo>
                <a:lnTo>
                  <a:pt x="46323" y="21163"/>
                </a:lnTo>
                <a:close/>
                <a:moveTo>
                  <a:pt x="55335" y="21204"/>
                </a:moveTo>
                <a:lnTo>
                  <a:pt x="55525" y="21571"/>
                </a:lnTo>
                <a:lnTo>
                  <a:pt x="55185" y="21734"/>
                </a:lnTo>
                <a:lnTo>
                  <a:pt x="55022" y="21381"/>
                </a:lnTo>
                <a:lnTo>
                  <a:pt x="55335" y="21204"/>
                </a:lnTo>
                <a:close/>
                <a:moveTo>
                  <a:pt x="42111" y="21298"/>
                </a:moveTo>
                <a:cubicBezTo>
                  <a:pt x="42053" y="21298"/>
                  <a:pt x="41994" y="21320"/>
                  <a:pt x="41946" y="21367"/>
                </a:cubicBezTo>
                <a:cubicBezTo>
                  <a:pt x="41797" y="21530"/>
                  <a:pt x="41905" y="21789"/>
                  <a:pt x="42123" y="21789"/>
                </a:cubicBezTo>
                <a:cubicBezTo>
                  <a:pt x="42256" y="21789"/>
                  <a:pt x="42362" y="21685"/>
                  <a:pt x="42367" y="21541"/>
                </a:cubicBezTo>
                <a:lnTo>
                  <a:pt x="42367" y="21541"/>
                </a:lnTo>
                <a:cubicBezTo>
                  <a:pt x="42367" y="21542"/>
                  <a:pt x="42367" y="21543"/>
                  <a:pt x="42368" y="21544"/>
                </a:cubicBezTo>
                <a:lnTo>
                  <a:pt x="42368" y="21530"/>
                </a:lnTo>
                <a:cubicBezTo>
                  <a:pt x="42368" y="21534"/>
                  <a:pt x="42367" y="21538"/>
                  <a:pt x="42367" y="21541"/>
                </a:cubicBezTo>
                <a:lnTo>
                  <a:pt x="42367" y="21541"/>
                </a:lnTo>
                <a:cubicBezTo>
                  <a:pt x="42357" y="21395"/>
                  <a:pt x="42235" y="21298"/>
                  <a:pt x="42111" y="21298"/>
                </a:cubicBezTo>
                <a:close/>
                <a:moveTo>
                  <a:pt x="52630" y="21299"/>
                </a:moveTo>
                <a:lnTo>
                  <a:pt x="52793" y="21626"/>
                </a:lnTo>
                <a:lnTo>
                  <a:pt x="52453" y="21802"/>
                </a:lnTo>
                <a:lnTo>
                  <a:pt x="52290" y="21462"/>
                </a:lnTo>
                <a:lnTo>
                  <a:pt x="52630" y="21299"/>
                </a:lnTo>
                <a:close/>
                <a:moveTo>
                  <a:pt x="49870" y="21367"/>
                </a:moveTo>
                <a:lnTo>
                  <a:pt x="50047" y="21694"/>
                </a:lnTo>
                <a:lnTo>
                  <a:pt x="49721" y="21870"/>
                </a:lnTo>
                <a:lnTo>
                  <a:pt x="49544" y="21544"/>
                </a:lnTo>
                <a:lnTo>
                  <a:pt x="49870" y="21367"/>
                </a:lnTo>
                <a:close/>
                <a:moveTo>
                  <a:pt x="44879" y="21063"/>
                </a:moveTo>
                <a:cubicBezTo>
                  <a:pt x="44770" y="21063"/>
                  <a:pt x="44658" y="21107"/>
                  <a:pt x="44569" y="21204"/>
                </a:cubicBezTo>
                <a:cubicBezTo>
                  <a:pt x="44339" y="21474"/>
                  <a:pt x="44544" y="21888"/>
                  <a:pt x="44876" y="21888"/>
                </a:cubicBezTo>
                <a:cubicBezTo>
                  <a:pt x="44896" y="21888"/>
                  <a:pt x="44916" y="21887"/>
                  <a:pt x="44936" y="21884"/>
                </a:cubicBezTo>
                <a:cubicBezTo>
                  <a:pt x="45086" y="21857"/>
                  <a:pt x="45208" y="21761"/>
                  <a:pt x="45276" y="21626"/>
                </a:cubicBezTo>
                <a:lnTo>
                  <a:pt x="45276" y="21639"/>
                </a:lnTo>
                <a:cubicBezTo>
                  <a:pt x="45276" y="21585"/>
                  <a:pt x="45290" y="21530"/>
                  <a:pt x="45290" y="21476"/>
                </a:cubicBezTo>
                <a:cubicBezTo>
                  <a:pt x="45290" y="21225"/>
                  <a:pt x="45089" y="21063"/>
                  <a:pt x="44879" y="21063"/>
                </a:cubicBezTo>
                <a:close/>
                <a:moveTo>
                  <a:pt x="47152" y="21408"/>
                </a:moveTo>
                <a:lnTo>
                  <a:pt x="47329" y="21748"/>
                </a:lnTo>
                <a:lnTo>
                  <a:pt x="46989" y="21925"/>
                </a:lnTo>
                <a:lnTo>
                  <a:pt x="46812" y="21585"/>
                </a:lnTo>
                <a:lnTo>
                  <a:pt x="47152" y="21408"/>
                </a:lnTo>
                <a:close/>
                <a:moveTo>
                  <a:pt x="58923" y="21394"/>
                </a:moveTo>
                <a:cubicBezTo>
                  <a:pt x="58977" y="21517"/>
                  <a:pt x="59045" y="21639"/>
                  <a:pt x="59100" y="21748"/>
                </a:cubicBezTo>
                <a:lnTo>
                  <a:pt x="58746" y="21979"/>
                </a:lnTo>
                <a:lnTo>
                  <a:pt x="58570" y="21571"/>
                </a:lnTo>
                <a:lnTo>
                  <a:pt x="58923" y="21394"/>
                </a:lnTo>
                <a:close/>
                <a:moveTo>
                  <a:pt x="56164" y="21476"/>
                </a:moveTo>
                <a:lnTo>
                  <a:pt x="56354" y="21816"/>
                </a:lnTo>
                <a:lnTo>
                  <a:pt x="56014" y="21993"/>
                </a:lnTo>
                <a:lnTo>
                  <a:pt x="55837" y="21666"/>
                </a:lnTo>
                <a:lnTo>
                  <a:pt x="56164" y="21476"/>
                </a:lnTo>
                <a:close/>
                <a:moveTo>
                  <a:pt x="53445" y="21544"/>
                </a:moveTo>
                <a:lnTo>
                  <a:pt x="53622" y="21884"/>
                </a:lnTo>
                <a:lnTo>
                  <a:pt x="53296" y="22061"/>
                </a:lnTo>
                <a:cubicBezTo>
                  <a:pt x="53241" y="21952"/>
                  <a:pt x="53173" y="21829"/>
                  <a:pt x="53119" y="21734"/>
                </a:cubicBezTo>
                <a:lnTo>
                  <a:pt x="53445" y="21544"/>
                </a:lnTo>
                <a:close/>
                <a:moveTo>
                  <a:pt x="42949" y="21440"/>
                </a:moveTo>
                <a:cubicBezTo>
                  <a:pt x="42869" y="21440"/>
                  <a:pt x="42788" y="21468"/>
                  <a:pt x="42721" y="21530"/>
                </a:cubicBezTo>
                <a:cubicBezTo>
                  <a:pt x="42503" y="21748"/>
                  <a:pt x="42653" y="22115"/>
                  <a:pt x="42966" y="22115"/>
                </a:cubicBezTo>
                <a:cubicBezTo>
                  <a:pt x="43142" y="22115"/>
                  <a:pt x="43292" y="21979"/>
                  <a:pt x="43305" y="21789"/>
                </a:cubicBezTo>
                <a:cubicBezTo>
                  <a:pt x="43305" y="21582"/>
                  <a:pt x="43129" y="21440"/>
                  <a:pt x="42949" y="21440"/>
                </a:cubicBezTo>
                <a:close/>
                <a:moveTo>
                  <a:pt x="50727" y="21571"/>
                </a:moveTo>
                <a:lnTo>
                  <a:pt x="50890" y="21952"/>
                </a:lnTo>
                <a:lnTo>
                  <a:pt x="50536" y="22115"/>
                </a:lnTo>
                <a:lnTo>
                  <a:pt x="50360" y="21802"/>
                </a:lnTo>
                <a:lnTo>
                  <a:pt x="50727" y="21571"/>
                </a:lnTo>
                <a:close/>
                <a:moveTo>
                  <a:pt x="59752" y="21653"/>
                </a:moveTo>
                <a:cubicBezTo>
                  <a:pt x="59806" y="21761"/>
                  <a:pt x="59861" y="21884"/>
                  <a:pt x="59929" y="21993"/>
                </a:cubicBezTo>
                <a:lnTo>
                  <a:pt x="59589" y="22169"/>
                </a:lnTo>
                <a:cubicBezTo>
                  <a:pt x="59535" y="22074"/>
                  <a:pt x="59480" y="21965"/>
                  <a:pt x="59412" y="21829"/>
                </a:cubicBezTo>
                <a:lnTo>
                  <a:pt x="59752" y="21653"/>
                </a:lnTo>
                <a:close/>
                <a:moveTo>
                  <a:pt x="41076" y="22033"/>
                </a:moveTo>
                <a:cubicBezTo>
                  <a:pt x="41035" y="22033"/>
                  <a:pt x="41008" y="22074"/>
                  <a:pt x="40968" y="22101"/>
                </a:cubicBezTo>
                <a:cubicBezTo>
                  <a:pt x="41008" y="22142"/>
                  <a:pt x="41022" y="22196"/>
                  <a:pt x="41063" y="22196"/>
                </a:cubicBezTo>
                <a:cubicBezTo>
                  <a:pt x="41068" y="22198"/>
                  <a:pt x="41073" y="22199"/>
                  <a:pt x="41078" y="22199"/>
                </a:cubicBezTo>
                <a:cubicBezTo>
                  <a:pt x="41111" y="22199"/>
                  <a:pt x="41138" y="22164"/>
                  <a:pt x="41185" y="22128"/>
                </a:cubicBezTo>
                <a:cubicBezTo>
                  <a:pt x="41131" y="22088"/>
                  <a:pt x="41103" y="22033"/>
                  <a:pt x="41076" y="22033"/>
                </a:cubicBezTo>
                <a:close/>
                <a:moveTo>
                  <a:pt x="47968" y="21666"/>
                </a:moveTo>
                <a:lnTo>
                  <a:pt x="48144" y="22033"/>
                </a:lnTo>
                <a:lnTo>
                  <a:pt x="47818" y="22210"/>
                </a:lnTo>
                <a:lnTo>
                  <a:pt x="47655" y="21843"/>
                </a:lnTo>
                <a:lnTo>
                  <a:pt x="47968" y="21666"/>
                </a:lnTo>
                <a:close/>
                <a:moveTo>
                  <a:pt x="56993" y="21734"/>
                </a:moveTo>
                <a:lnTo>
                  <a:pt x="57169" y="22061"/>
                </a:lnTo>
                <a:lnTo>
                  <a:pt x="56843" y="22237"/>
                </a:lnTo>
                <a:cubicBezTo>
                  <a:pt x="56789" y="22128"/>
                  <a:pt x="56721" y="22006"/>
                  <a:pt x="56667" y="21911"/>
                </a:cubicBezTo>
                <a:lnTo>
                  <a:pt x="56993" y="21734"/>
                </a:lnTo>
                <a:close/>
                <a:moveTo>
                  <a:pt x="54274" y="21789"/>
                </a:moveTo>
                <a:lnTo>
                  <a:pt x="54451" y="22115"/>
                </a:lnTo>
                <a:lnTo>
                  <a:pt x="54125" y="22305"/>
                </a:lnTo>
                <a:cubicBezTo>
                  <a:pt x="54070" y="22183"/>
                  <a:pt x="54003" y="22074"/>
                  <a:pt x="53948" y="21965"/>
                </a:cubicBezTo>
                <a:lnTo>
                  <a:pt x="54274" y="21789"/>
                </a:lnTo>
                <a:close/>
                <a:moveTo>
                  <a:pt x="51556" y="21870"/>
                </a:moveTo>
                <a:lnTo>
                  <a:pt x="51719" y="22224"/>
                </a:lnTo>
                <a:lnTo>
                  <a:pt x="51366" y="22387"/>
                </a:lnTo>
                <a:lnTo>
                  <a:pt x="51202" y="22033"/>
                </a:lnTo>
                <a:lnTo>
                  <a:pt x="51556" y="21870"/>
                </a:lnTo>
                <a:close/>
                <a:moveTo>
                  <a:pt x="60568" y="21911"/>
                </a:moveTo>
                <a:lnTo>
                  <a:pt x="60758" y="22237"/>
                </a:lnTo>
                <a:lnTo>
                  <a:pt x="60418" y="22414"/>
                </a:lnTo>
                <a:lnTo>
                  <a:pt x="60241" y="22088"/>
                </a:lnTo>
                <a:cubicBezTo>
                  <a:pt x="60350" y="22033"/>
                  <a:pt x="60472" y="21965"/>
                  <a:pt x="60568" y="21911"/>
                </a:cubicBezTo>
                <a:close/>
                <a:moveTo>
                  <a:pt x="43781" y="21639"/>
                </a:moveTo>
                <a:cubicBezTo>
                  <a:pt x="43577" y="21639"/>
                  <a:pt x="43401" y="21802"/>
                  <a:pt x="43387" y="22020"/>
                </a:cubicBezTo>
                <a:cubicBezTo>
                  <a:pt x="43387" y="22260"/>
                  <a:pt x="43581" y="22425"/>
                  <a:pt x="43783" y="22425"/>
                </a:cubicBezTo>
                <a:cubicBezTo>
                  <a:pt x="43878" y="22425"/>
                  <a:pt x="43975" y="22388"/>
                  <a:pt x="44053" y="22305"/>
                </a:cubicBezTo>
                <a:cubicBezTo>
                  <a:pt x="44311" y="22061"/>
                  <a:pt x="44135" y="21639"/>
                  <a:pt x="43781" y="21639"/>
                </a:cubicBezTo>
                <a:close/>
                <a:moveTo>
                  <a:pt x="48810" y="21938"/>
                </a:moveTo>
                <a:lnTo>
                  <a:pt x="48973" y="22278"/>
                </a:lnTo>
                <a:lnTo>
                  <a:pt x="48647" y="22441"/>
                </a:lnTo>
                <a:cubicBezTo>
                  <a:pt x="48593" y="22346"/>
                  <a:pt x="48525" y="22224"/>
                  <a:pt x="48470" y="22101"/>
                </a:cubicBezTo>
                <a:lnTo>
                  <a:pt x="48810" y="21938"/>
                </a:lnTo>
                <a:close/>
                <a:moveTo>
                  <a:pt x="57808" y="21979"/>
                </a:moveTo>
                <a:lnTo>
                  <a:pt x="58039" y="22332"/>
                </a:lnTo>
                <a:lnTo>
                  <a:pt x="57672" y="22495"/>
                </a:lnTo>
                <a:cubicBezTo>
                  <a:pt x="57618" y="22387"/>
                  <a:pt x="57550" y="22264"/>
                  <a:pt x="57496" y="22142"/>
                </a:cubicBezTo>
                <a:lnTo>
                  <a:pt x="57808" y="21979"/>
                </a:lnTo>
                <a:close/>
                <a:moveTo>
                  <a:pt x="46092" y="21993"/>
                </a:moveTo>
                <a:lnTo>
                  <a:pt x="46255" y="22332"/>
                </a:lnTo>
                <a:lnTo>
                  <a:pt x="45888" y="22523"/>
                </a:lnTo>
                <a:lnTo>
                  <a:pt x="45684" y="22183"/>
                </a:lnTo>
                <a:lnTo>
                  <a:pt x="46092" y="21993"/>
                </a:lnTo>
                <a:close/>
                <a:moveTo>
                  <a:pt x="41868" y="22181"/>
                </a:moveTo>
                <a:cubicBezTo>
                  <a:pt x="41771" y="22181"/>
                  <a:pt x="41702" y="22258"/>
                  <a:pt x="41702" y="22346"/>
                </a:cubicBezTo>
                <a:cubicBezTo>
                  <a:pt x="41702" y="22459"/>
                  <a:pt x="41783" y="22538"/>
                  <a:pt x="41882" y="22538"/>
                </a:cubicBezTo>
                <a:cubicBezTo>
                  <a:pt x="41890" y="22538"/>
                  <a:pt x="41897" y="22537"/>
                  <a:pt x="41905" y="22536"/>
                </a:cubicBezTo>
                <a:cubicBezTo>
                  <a:pt x="42001" y="22536"/>
                  <a:pt x="42069" y="22468"/>
                  <a:pt x="42069" y="22373"/>
                </a:cubicBezTo>
                <a:cubicBezTo>
                  <a:pt x="42081" y="22271"/>
                  <a:pt x="42011" y="22182"/>
                  <a:pt x="41912" y="22182"/>
                </a:cubicBezTo>
                <a:cubicBezTo>
                  <a:pt x="41906" y="22182"/>
                  <a:pt x="41899" y="22182"/>
                  <a:pt x="41892" y="22183"/>
                </a:cubicBezTo>
                <a:cubicBezTo>
                  <a:pt x="41884" y="22182"/>
                  <a:pt x="41876" y="22181"/>
                  <a:pt x="41868" y="22181"/>
                </a:cubicBezTo>
                <a:close/>
                <a:moveTo>
                  <a:pt x="55103" y="22047"/>
                </a:moveTo>
                <a:lnTo>
                  <a:pt x="55267" y="22400"/>
                </a:lnTo>
                <a:lnTo>
                  <a:pt x="54954" y="22563"/>
                </a:lnTo>
                <a:lnTo>
                  <a:pt x="54954" y="22577"/>
                </a:lnTo>
                <a:cubicBezTo>
                  <a:pt x="54900" y="22455"/>
                  <a:pt x="54832" y="22332"/>
                  <a:pt x="54777" y="22210"/>
                </a:cubicBezTo>
                <a:lnTo>
                  <a:pt x="55103" y="22047"/>
                </a:lnTo>
                <a:close/>
                <a:moveTo>
                  <a:pt x="52385" y="22128"/>
                </a:moveTo>
                <a:lnTo>
                  <a:pt x="52562" y="22455"/>
                </a:lnTo>
                <a:lnTo>
                  <a:pt x="52195" y="22618"/>
                </a:lnTo>
                <a:lnTo>
                  <a:pt x="52032" y="22305"/>
                </a:lnTo>
                <a:lnTo>
                  <a:pt x="52385" y="22128"/>
                </a:lnTo>
                <a:close/>
                <a:moveTo>
                  <a:pt x="49612" y="22183"/>
                </a:moveTo>
                <a:lnTo>
                  <a:pt x="49802" y="22509"/>
                </a:lnTo>
                <a:lnTo>
                  <a:pt x="49473" y="22693"/>
                </a:lnTo>
                <a:lnTo>
                  <a:pt x="49473" y="22693"/>
                </a:lnTo>
                <a:cubicBezTo>
                  <a:pt x="49419" y="22586"/>
                  <a:pt x="49353" y="22466"/>
                  <a:pt x="49286" y="22360"/>
                </a:cubicBezTo>
                <a:lnTo>
                  <a:pt x="49612" y="22183"/>
                </a:lnTo>
                <a:close/>
                <a:moveTo>
                  <a:pt x="44608" y="21904"/>
                </a:moveTo>
                <a:cubicBezTo>
                  <a:pt x="44401" y="21904"/>
                  <a:pt x="44196" y="22044"/>
                  <a:pt x="44202" y="22319"/>
                </a:cubicBezTo>
                <a:cubicBezTo>
                  <a:pt x="44216" y="22541"/>
                  <a:pt x="44393" y="22714"/>
                  <a:pt x="44613" y="22714"/>
                </a:cubicBezTo>
                <a:cubicBezTo>
                  <a:pt x="44621" y="22714"/>
                  <a:pt x="44629" y="22713"/>
                  <a:pt x="44637" y="22713"/>
                </a:cubicBezTo>
                <a:cubicBezTo>
                  <a:pt x="44801" y="22686"/>
                  <a:pt x="44936" y="22591"/>
                  <a:pt x="45004" y="22455"/>
                </a:cubicBezTo>
                <a:cubicBezTo>
                  <a:pt x="45004" y="22400"/>
                  <a:pt x="45018" y="22360"/>
                  <a:pt x="45018" y="22305"/>
                </a:cubicBezTo>
                <a:cubicBezTo>
                  <a:pt x="45011" y="22037"/>
                  <a:pt x="44809" y="21904"/>
                  <a:pt x="44608" y="21904"/>
                </a:cubicBezTo>
                <a:close/>
                <a:moveTo>
                  <a:pt x="58665" y="22156"/>
                </a:moveTo>
                <a:cubicBezTo>
                  <a:pt x="58719" y="22292"/>
                  <a:pt x="58773" y="22441"/>
                  <a:pt x="58841" y="22591"/>
                </a:cubicBezTo>
                <a:lnTo>
                  <a:pt x="58502" y="22754"/>
                </a:lnTo>
                <a:lnTo>
                  <a:pt x="58257" y="22387"/>
                </a:lnTo>
                <a:lnTo>
                  <a:pt x="58270" y="22373"/>
                </a:lnTo>
                <a:cubicBezTo>
                  <a:pt x="58281" y="22374"/>
                  <a:pt x="58291" y="22374"/>
                  <a:pt x="58301" y="22374"/>
                </a:cubicBezTo>
                <a:cubicBezTo>
                  <a:pt x="58452" y="22374"/>
                  <a:pt x="58588" y="22283"/>
                  <a:pt x="58665" y="22156"/>
                </a:cubicBezTo>
                <a:close/>
                <a:moveTo>
                  <a:pt x="46907" y="22251"/>
                </a:moveTo>
                <a:lnTo>
                  <a:pt x="47070" y="22563"/>
                </a:lnTo>
                <a:lnTo>
                  <a:pt x="46703" y="22794"/>
                </a:lnTo>
                <a:cubicBezTo>
                  <a:pt x="46663" y="22686"/>
                  <a:pt x="46595" y="22550"/>
                  <a:pt x="46540" y="22414"/>
                </a:cubicBezTo>
                <a:lnTo>
                  <a:pt x="46907" y="22251"/>
                </a:lnTo>
                <a:close/>
                <a:moveTo>
                  <a:pt x="55933" y="22292"/>
                </a:moveTo>
                <a:lnTo>
                  <a:pt x="56109" y="22631"/>
                </a:lnTo>
                <a:lnTo>
                  <a:pt x="55769" y="22808"/>
                </a:lnTo>
                <a:cubicBezTo>
                  <a:pt x="55715" y="22713"/>
                  <a:pt x="55661" y="22591"/>
                  <a:pt x="55593" y="22482"/>
                </a:cubicBezTo>
                <a:lnTo>
                  <a:pt x="55933" y="22292"/>
                </a:lnTo>
                <a:close/>
                <a:moveTo>
                  <a:pt x="53214" y="22387"/>
                </a:moveTo>
                <a:lnTo>
                  <a:pt x="53377" y="22713"/>
                </a:lnTo>
                <a:lnTo>
                  <a:pt x="53024" y="22876"/>
                </a:lnTo>
                <a:lnTo>
                  <a:pt x="52847" y="22550"/>
                </a:lnTo>
                <a:lnTo>
                  <a:pt x="53214" y="22387"/>
                </a:lnTo>
                <a:close/>
                <a:moveTo>
                  <a:pt x="42707" y="22305"/>
                </a:moveTo>
                <a:cubicBezTo>
                  <a:pt x="42435" y="22305"/>
                  <a:pt x="42313" y="22631"/>
                  <a:pt x="42503" y="22822"/>
                </a:cubicBezTo>
                <a:cubicBezTo>
                  <a:pt x="42563" y="22881"/>
                  <a:pt x="42636" y="22908"/>
                  <a:pt x="42708" y="22908"/>
                </a:cubicBezTo>
                <a:cubicBezTo>
                  <a:pt x="42866" y="22908"/>
                  <a:pt x="43020" y="22782"/>
                  <a:pt x="43020" y="22604"/>
                </a:cubicBezTo>
                <a:cubicBezTo>
                  <a:pt x="43006" y="22427"/>
                  <a:pt x="42870" y="22305"/>
                  <a:pt x="42707" y="22305"/>
                </a:cubicBezTo>
                <a:close/>
                <a:moveTo>
                  <a:pt x="50455" y="22427"/>
                </a:moveTo>
                <a:lnTo>
                  <a:pt x="50632" y="22767"/>
                </a:lnTo>
                <a:lnTo>
                  <a:pt x="50292" y="22944"/>
                </a:lnTo>
                <a:lnTo>
                  <a:pt x="50115" y="22604"/>
                </a:lnTo>
                <a:lnTo>
                  <a:pt x="50455" y="22427"/>
                </a:lnTo>
                <a:close/>
                <a:moveTo>
                  <a:pt x="59507" y="22495"/>
                </a:moveTo>
                <a:cubicBezTo>
                  <a:pt x="59548" y="22591"/>
                  <a:pt x="59616" y="22713"/>
                  <a:pt x="59670" y="22822"/>
                </a:cubicBezTo>
                <a:lnTo>
                  <a:pt x="59317" y="22985"/>
                </a:lnTo>
                <a:cubicBezTo>
                  <a:pt x="59263" y="22890"/>
                  <a:pt x="59195" y="22767"/>
                  <a:pt x="59140" y="22672"/>
                </a:cubicBezTo>
                <a:lnTo>
                  <a:pt x="59507" y="22495"/>
                </a:lnTo>
                <a:close/>
                <a:moveTo>
                  <a:pt x="47736" y="22509"/>
                </a:moveTo>
                <a:lnTo>
                  <a:pt x="47900" y="22876"/>
                </a:lnTo>
                <a:lnTo>
                  <a:pt x="47587" y="23039"/>
                </a:lnTo>
                <a:cubicBezTo>
                  <a:pt x="47533" y="22917"/>
                  <a:pt x="47465" y="22794"/>
                  <a:pt x="47410" y="22672"/>
                </a:cubicBezTo>
                <a:lnTo>
                  <a:pt x="47736" y="22509"/>
                </a:lnTo>
                <a:close/>
                <a:moveTo>
                  <a:pt x="56748" y="22550"/>
                </a:moveTo>
                <a:lnTo>
                  <a:pt x="56925" y="22890"/>
                </a:lnTo>
                <a:lnTo>
                  <a:pt x="56585" y="23066"/>
                </a:lnTo>
                <a:lnTo>
                  <a:pt x="56422" y="22727"/>
                </a:lnTo>
                <a:lnTo>
                  <a:pt x="56748" y="22550"/>
                </a:lnTo>
                <a:close/>
                <a:moveTo>
                  <a:pt x="54030" y="22631"/>
                </a:moveTo>
                <a:lnTo>
                  <a:pt x="54261" y="22985"/>
                </a:lnTo>
                <a:lnTo>
                  <a:pt x="53839" y="23134"/>
                </a:lnTo>
                <a:lnTo>
                  <a:pt x="53663" y="22794"/>
                </a:lnTo>
                <a:lnTo>
                  <a:pt x="54030" y="22631"/>
                </a:lnTo>
                <a:close/>
                <a:moveTo>
                  <a:pt x="51270" y="22686"/>
                </a:moveTo>
                <a:lnTo>
                  <a:pt x="51447" y="23039"/>
                </a:lnTo>
                <a:lnTo>
                  <a:pt x="51121" y="23216"/>
                </a:lnTo>
                <a:lnTo>
                  <a:pt x="50958" y="22849"/>
                </a:lnTo>
                <a:lnTo>
                  <a:pt x="51270" y="22686"/>
                </a:lnTo>
                <a:close/>
                <a:moveTo>
                  <a:pt x="43536" y="22468"/>
                </a:moveTo>
                <a:cubicBezTo>
                  <a:pt x="43197" y="22468"/>
                  <a:pt x="43020" y="22890"/>
                  <a:pt x="43265" y="23121"/>
                </a:cubicBezTo>
                <a:cubicBezTo>
                  <a:pt x="43343" y="23200"/>
                  <a:pt x="43439" y="23235"/>
                  <a:pt x="43533" y="23235"/>
                </a:cubicBezTo>
                <a:cubicBezTo>
                  <a:pt x="43730" y="23235"/>
                  <a:pt x="43917" y="23079"/>
                  <a:pt x="43917" y="22849"/>
                </a:cubicBezTo>
                <a:cubicBezTo>
                  <a:pt x="43917" y="22631"/>
                  <a:pt x="43740" y="22468"/>
                  <a:pt x="43536" y="22468"/>
                </a:cubicBezTo>
                <a:close/>
                <a:moveTo>
                  <a:pt x="60323" y="22754"/>
                </a:moveTo>
                <a:lnTo>
                  <a:pt x="60500" y="23066"/>
                </a:lnTo>
                <a:lnTo>
                  <a:pt x="60133" y="23243"/>
                </a:lnTo>
                <a:lnTo>
                  <a:pt x="59970" y="22917"/>
                </a:lnTo>
                <a:lnTo>
                  <a:pt x="60323" y="22754"/>
                </a:lnTo>
                <a:close/>
                <a:moveTo>
                  <a:pt x="48566" y="22767"/>
                </a:moveTo>
                <a:lnTo>
                  <a:pt x="48729" y="23094"/>
                </a:lnTo>
                <a:lnTo>
                  <a:pt x="48402" y="23270"/>
                </a:lnTo>
                <a:lnTo>
                  <a:pt x="48226" y="22944"/>
                </a:lnTo>
                <a:lnTo>
                  <a:pt x="48566" y="22767"/>
                </a:lnTo>
                <a:close/>
                <a:moveTo>
                  <a:pt x="41647" y="22985"/>
                </a:moveTo>
                <a:cubicBezTo>
                  <a:pt x="41579" y="23080"/>
                  <a:pt x="41498" y="23134"/>
                  <a:pt x="41511" y="23189"/>
                </a:cubicBezTo>
                <a:cubicBezTo>
                  <a:pt x="41525" y="23257"/>
                  <a:pt x="41566" y="23311"/>
                  <a:pt x="41634" y="23325"/>
                </a:cubicBezTo>
                <a:cubicBezTo>
                  <a:pt x="41702" y="23311"/>
                  <a:pt x="41756" y="23257"/>
                  <a:pt x="41783" y="23189"/>
                </a:cubicBezTo>
                <a:cubicBezTo>
                  <a:pt x="41783" y="23148"/>
                  <a:pt x="41715" y="23080"/>
                  <a:pt x="41647" y="22985"/>
                </a:cubicBezTo>
                <a:close/>
                <a:moveTo>
                  <a:pt x="57577" y="22808"/>
                </a:moveTo>
                <a:cubicBezTo>
                  <a:pt x="57632" y="22917"/>
                  <a:pt x="57700" y="23053"/>
                  <a:pt x="57754" y="23161"/>
                </a:cubicBezTo>
                <a:lnTo>
                  <a:pt x="57428" y="23338"/>
                </a:lnTo>
                <a:lnTo>
                  <a:pt x="57251" y="22971"/>
                </a:lnTo>
                <a:lnTo>
                  <a:pt x="57577" y="22808"/>
                </a:lnTo>
                <a:close/>
                <a:moveTo>
                  <a:pt x="45806" y="22808"/>
                </a:moveTo>
                <a:lnTo>
                  <a:pt x="45969" y="23161"/>
                </a:lnTo>
                <a:lnTo>
                  <a:pt x="45630" y="23352"/>
                </a:lnTo>
                <a:lnTo>
                  <a:pt x="45439" y="22998"/>
                </a:lnTo>
                <a:lnTo>
                  <a:pt x="45806" y="22808"/>
                </a:lnTo>
                <a:close/>
                <a:moveTo>
                  <a:pt x="54859" y="22876"/>
                </a:moveTo>
                <a:lnTo>
                  <a:pt x="55022" y="23229"/>
                </a:lnTo>
                <a:lnTo>
                  <a:pt x="54669" y="23393"/>
                </a:lnTo>
                <a:lnTo>
                  <a:pt x="54451" y="23039"/>
                </a:lnTo>
                <a:lnTo>
                  <a:pt x="54859" y="22876"/>
                </a:lnTo>
                <a:close/>
                <a:moveTo>
                  <a:pt x="52113" y="22958"/>
                </a:moveTo>
                <a:cubicBezTo>
                  <a:pt x="52154" y="23053"/>
                  <a:pt x="52222" y="23175"/>
                  <a:pt x="52276" y="23284"/>
                </a:cubicBezTo>
                <a:lnTo>
                  <a:pt x="51950" y="23461"/>
                </a:lnTo>
                <a:cubicBezTo>
                  <a:pt x="51896" y="23352"/>
                  <a:pt x="51828" y="23229"/>
                  <a:pt x="51773" y="23121"/>
                </a:cubicBezTo>
                <a:lnTo>
                  <a:pt x="52113" y="22958"/>
                </a:lnTo>
                <a:close/>
                <a:moveTo>
                  <a:pt x="49381" y="23012"/>
                </a:moveTo>
                <a:lnTo>
                  <a:pt x="49558" y="23338"/>
                </a:lnTo>
                <a:lnTo>
                  <a:pt x="49232" y="23528"/>
                </a:lnTo>
                <a:lnTo>
                  <a:pt x="49055" y="23189"/>
                </a:lnTo>
                <a:lnTo>
                  <a:pt x="49381" y="23012"/>
                </a:lnTo>
                <a:close/>
                <a:moveTo>
                  <a:pt x="44360" y="22718"/>
                </a:moveTo>
                <a:cubicBezTo>
                  <a:pt x="44156" y="22718"/>
                  <a:pt x="43951" y="22857"/>
                  <a:pt x="43958" y="23134"/>
                </a:cubicBezTo>
                <a:cubicBezTo>
                  <a:pt x="43958" y="23352"/>
                  <a:pt x="44135" y="23528"/>
                  <a:pt x="44352" y="23528"/>
                </a:cubicBezTo>
                <a:cubicBezTo>
                  <a:pt x="44361" y="23529"/>
                  <a:pt x="44370" y="23529"/>
                  <a:pt x="44378" y="23529"/>
                </a:cubicBezTo>
                <a:cubicBezTo>
                  <a:pt x="44552" y="23529"/>
                  <a:pt x="44656" y="23400"/>
                  <a:pt x="44760" y="23270"/>
                </a:cubicBezTo>
                <a:lnTo>
                  <a:pt x="44760" y="23107"/>
                </a:lnTo>
                <a:cubicBezTo>
                  <a:pt x="44753" y="22847"/>
                  <a:pt x="44557" y="22718"/>
                  <a:pt x="44360" y="22718"/>
                </a:cubicBezTo>
                <a:close/>
                <a:moveTo>
                  <a:pt x="46649" y="23012"/>
                </a:moveTo>
                <a:lnTo>
                  <a:pt x="46812" y="23406"/>
                </a:lnTo>
                <a:lnTo>
                  <a:pt x="46459" y="23583"/>
                </a:lnTo>
                <a:lnTo>
                  <a:pt x="46296" y="23257"/>
                </a:lnTo>
                <a:lnTo>
                  <a:pt x="46649" y="23012"/>
                </a:lnTo>
                <a:close/>
                <a:moveTo>
                  <a:pt x="58406" y="23066"/>
                </a:moveTo>
                <a:lnTo>
                  <a:pt x="58570" y="23406"/>
                </a:lnTo>
                <a:lnTo>
                  <a:pt x="58243" y="23583"/>
                </a:lnTo>
                <a:cubicBezTo>
                  <a:pt x="58189" y="23474"/>
                  <a:pt x="58121" y="23352"/>
                  <a:pt x="58067" y="23257"/>
                </a:cubicBezTo>
                <a:lnTo>
                  <a:pt x="58406" y="23066"/>
                </a:lnTo>
                <a:close/>
                <a:moveTo>
                  <a:pt x="42471" y="23188"/>
                </a:moveTo>
                <a:cubicBezTo>
                  <a:pt x="42412" y="23188"/>
                  <a:pt x="42351" y="23209"/>
                  <a:pt x="42300" y="23257"/>
                </a:cubicBezTo>
                <a:cubicBezTo>
                  <a:pt x="42136" y="23406"/>
                  <a:pt x="42245" y="23678"/>
                  <a:pt x="42476" y="23678"/>
                </a:cubicBezTo>
                <a:cubicBezTo>
                  <a:pt x="42599" y="23678"/>
                  <a:pt x="42707" y="23569"/>
                  <a:pt x="42721" y="23447"/>
                </a:cubicBezTo>
                <a:cubicBezTo>
                  <a:pt x="42721" y="23289"/>
                  <a:pt x="42600" y="23188"/>
                  <a:pt x="42471" y="23188"/>
                </a:cubicBezTo>
                <a:close/>
                <a:moveTo>
                  <a:pt x="55688" y="23134"/>
                </a:moveTo>
                <a:lnTo>
                  <a:pt x="55865" y="23461"/>
                </a:lnTo>
                <a:lnTo>
                  <a:pt x="55511" y="23678"/>
                </a:lnTo>
                <a:lnTo>
                  <a:pt x="55335" y="23311"/>
                </a:lnTo>
                <a:lnTo>
                  <a:pt x="55688" y="23134"/>
                </a:lnTo>
                <a:close/>
                <a:moveTo>
                  <a:pt x="52929" y="23189"/>
                </a:moveTo>
                <a:lnTo>
                  <a:pt x="53105" y="23528"/>
                </a:lnTo>
                <a:lnTo>
                  <a:pt x="52766" y="23692"/>
                </a:lnTo>
                <a:lnTo>
                  <a:pt x="52603" y="23365"/>
                </a:lnTo>
                <a:lnTo>
                  <a:pt x="52929" y="23189"/>
                </a:lnTo>
                <a:close/>
                <a:moveTo>
                  <a:pt x="50210" y="23257"/>
                </a:moveTo>
                <a:lnTo>
                  <a:pt x="50428" y="23610"/>
                </a:lnTo>
                <a:lnTo>
                  <a:pt x="50061" y="23787"/>
                </a:lnTo>
                <a:cubicBezTo>
                  <a:pt x="50006" y="23678"/>
                  <a:pt x="49938" y="23542"/>
                  <a:pt x="49884" y="23433"/>
                </a:cubicBezTo>
                <a:lnTo>
                  <a:pt x="50210" y="23257"/>
                </a:lnTo>
                <a:close/>
                <a:moveTo>
                  <a:pt x="59236" y="23325"/>
                </a:moveTo>
                <a:lnTo>
                  <a:pt x="59412" y="23664"/>
                </a:lnTo>
                <a:lnTo>
                  <a:pt x="59072" y="23827"/>
                </a:lnTo>
                <a:lnTo>
                  <a:pt x="58896" y="23488"/>
                </a:lnTo>
                <a:lnTo>
                  <a:pt x="59236" y="23325"/>
                </a:lnTo>
                <a:close/>
                <a:moveTo>
                  <a:pt x="47478" y="23325"/>
                </a:moveTo>
                <a:lnTo>
                  <a:pt x="47655" y="23678"/>
                </a:lnTo>
                <a:lnTo>
                  <a:pt x="47302" y="23841"/>
                </a:lnTo>
                <a:cubicBezTo>
                  <a:pt x="47247" y="23732"/>
                  <a:pt x="47179" y="23596"/>
                  <a:pt x="47125" y="23488"/>
                </a:cubicBezTo>
                <a:lnTo>
                  <a:pt x="47478" y="23325"/>
                </a:lnTo>
                <a:close/>
                <a:moveTo>
                  <a:pt x="56503" y="23379"/>
                </a:moveTo>
                <a:cubicBezTo>
                  <a:pt x="56571" y="23488"/>
                  <a:pt x="56639" y="23610"/>
                  <a:pt x="56694" y="23719"/>
                </a:cubicBezTo>
                <a:lnTo>
                  <a:pt x="56354" y="23895"/>
                </a:lnTo>
                <a:lnTo>
                  <a:pt x="56177" y="23556"/>
                </a:lnTo>
                <a:lnTo>
                  <a:pt x="56503" y="23379"/>
                </a:lnTo>
                <a:close/>
                <a:moveTo>
                  <a:pt x="53744" y="23447"/>
                </a:moveTo>
                <a:lnTo>
                  <a:pt x="53907" y="23800"/>
                </a:lnTo>
                <a:lnTo>
                  <a:pt x="53595" y="23963"/>
                </a:lnTo>
                <a:lnTo>
                  <a:pt x="53418" y="23610"/>
                </a:lnTo>
                <a:lnTo>
                  <a:pt x="53744" y="23447"/>
                </a:lnTo>
                <a:close/>
                <a:moveTo>
                  <a:pt x="51039" y="23515"/>
                </a:moveTo>
                <a:lnTo>
                  <a:pt x="51216" y="23868"/>
                </a:lnTo>
                <a:lnTo>
                  <a:pt x="50890" y="24031"/>
                </a:lnTo>
                <a:lnTo>
                  <a:pt x="50672" y="23678"/>
                </a:lnTo>
                <a:lnTo>
                  <a:pt x="51039" y="23515"/>
                </a:lnTo>
                <a:close/>
                <a:moveTo>
                  <a:pt x="43308" y="23324"/>
                </a:moveTo>
                <a:cubicBezTo>
                  <a:pt x="43303" y="23324"/>
                  <a:pt x="43297" y="23324"/>
                  <a:pt x="43292" y="23325"/>
                </a:cubicBezTo>
                <a:cubicBezTo>
                  <a:pt x="43088" y="23325"/>
                  <a:pt x="42938" y="23488"/>
                  <a:pt x="42938" y="23692"/>
                </a:cubicBezTo>
                <a:cubicBezTo>
                  <a:pt x="42947" y="23899"/>
                  <a:pt x="43118" y="24035"/>
                  <a:pt x="43296" y="24035"/>
                </a:cubicBezTo>
                <a:cubicBezTo>
                  <a:pt x="43386" y="24035"/>
                  <a:pt x="43477" y="24000"/>
                  <a:pt x="43550" y="23923"/>
                </a:cubicBezTo>
                <a:cubicBezTo>
                  <a:pt x="43777" y="23696"/>
                  <a:pt x="43610" y="23324"/>
                  <a:pt x="43308" y="23324"/>
                </a:cubicBezTo>
                <a:close/>
                <a:moveTo>
                  <a:pt x="60065" y="23569"/>
                </a:moveTo>
                <a:lnTo>
                  <a:pt x="60228" y="23895"/>
                </a:lnTo>
                <a:lnTo>
                  <a:pt x="59902" y="24072"/>
                </a:lnTo>
                <a:lnTo>
                  <a:pt x="59738" y="23746"/>
                </a:lnTo>
                <a:lnTo>
                  <a:pt x="60065" y="23569"/>
                </a:lnTo>
                <a:close/>
                <a:moveTo>
                  <a:pt x="48307" y="23596"/>
                </a:moveTo>
                <a:lnTo>
                  <a:pt x="48484" y="23923"/>
                </a:lnTo>
                <a:lnTo>
                  <a:pt x="48117" y="24086"/>
                </a:lnTo>
                <a:lnTo>
                  <a:pt x="47940" y="23773"/>
                </a:lnTo>
                <a:lnTo>
                  <a:pt x="48307" y="23596"/>
                </a:lnTo>
                <a:close/>
                <a:moveTo>
                  <a:pt x="57333" y="23637"/>
                </a:moveTo>
                <a:cubicBezTo>
                  <a:pt x="57387" y="23746"/>
                  <a:pt x="57441" y="23882"/>
                  <a:pt x="57496" y="23991"/>
                </a:cubicBezTo>
                <a:lnTo>
                  <a:pt x="57183" y="24167"/>
                </a:lnTo>
                <a:lnTo>
                  <a:pt x="57006" y="23800"/>
                </a:lnTo>
                <a:lnTo>
                  <a:pt x="57333" y="23637"/>
                </a:lnTo>
                <a:close/>
                <a:moveTo>
                  <a:pt x="41375" y="23923"/>
                </a:moveTo>
                <a:cubicBezTo>
                  <a:pt x="41335" y="23950"/>
                  <a:pt x="41267" y="23977"/>
                  <a:pt x="41267" y="24031"/>
                </a:cubicBezTo>
                <a:cubicBezTo>
                  <a:pt x="41253" y="24072"/>
                  <a:pt x="41307" y="24099"/>
                  <a:pt x="41362" y="24181"/>
                </a:cubicBezTo>
                <a:cubicBezTo>
                  <a:pt x="41416" y="24099"/>
                  <a:pt x="41470" y="24059"/>
                  <a:pt x="41470" y="24018"/>
                </a:cubicBezTo>
                <a:lnTo>
                  <a:pt x="41470" y="24018"/>
                </a:lnTo>
                <a:lnTo>
                  <a:pt x="41457" y="24031"/>
                </a:lnTo>
                <a:cubicBezTo>
                  <a:pt x="41457" y="23991"/>
                  <a:pt x="41402" y="23950"/>
                  <a:pt x="41375" y="23923"/>
                </a:cubicBezTo>
                <a:close/>
                <a:moveTo>
                  <a:pt x="45562" y="23637"/>
                </a:moveTo>
                <a:lnTo>
                  <a:pt x="45738" y="23991"/>
                </a:lnTo>
                <a:lnTo>
                  <a:pt x="45399" y="24194"/>
                </a:lnTo>
                <a:lnTo>
                  <a:pt x="45195" y="23827"/>
                </a:lnTo>
                <a:lnTo>
                  <a:pt x="45562" y="23637"/>
                </a:lnTo>
                <a:close/>
                <a:moveTo>
                  <a:pt x="54601" y="23719"/>
                </a:moveTo>
                <a:lnTo>
                  <a:pt x="54750" y="24045"/>
                </a:lnTo>
                <a:lnTo>
                  <a:pt x="54424" y="24222"/>
                </a:lnTo>
                <a:lnTo>
                  <a:pt x="54261" y="23895"/>
                </a:lnTo>
                <a:lnTo>
                  <a:pt x="54601" y="23719"/>
                </a:lnTo>
                <a:close/>
                <a:moveTo>
                  <a:pt x="51869" y="23773"/>
                </a:moveTo>
                <a:lnTo>
                  <a:pt x="52045" y="24113"/>
                </a:lnTo>
                <a:lnTo>
                  <a:pt x="51719" y="24290"/>
                </a:lnTo>
                <a:cubicBezTo>
                  <a:pt x="51651" y="24181"/>
                  <a:pt x="51597" y="24059"/>
                  <a:pt x="51542" y="23950"/>
                </a:cubicBezTo>
                <a:lnTo>
                  <a:pt x="51869" y="23773"/>
                </a:lnTo>
                <a:close/>
                <a:moveTo>
                  <a:pt x="49150" y="23855"/>
                </a:moveTo>
                <a:lnTo>
                  <a:pt x="49313" y="24181"/>
                </a:lnTo>
                <a:lnTo>
                  <a:pt x="48960" y="24358"/>
                </a:lnTo>
                <a:lnTo>
                  <a:pt x="48783" y="24031"/>
                </a:lnTo>
                <a:lnTo>
                  <a:pt x="49150" y="23855"/>
                </a:lnTo>
                <a:close/>
                <a:moveTo>
                  <a:pt x="44110" y="23555"/>
                </a:moveTo>
                <a:cubicBezTo>
                  <a:pt x="43891" y="23555"/>
                  <a:pt x="43727" y="23727"/>
                  <a:pt x="43727" y="23936"/>
                </a:cubicBezTo>
                <a:cubicBezTo>
                  <a:pt x="43708" y="24190"/>
                  <a:pt x="43909" y="24359"/>
                  <a:pt x="44125" y="24359"/>
                </a:cubicBezTo>
                <a:cubicBezTo>
                  <a:pt x="44222" y="24359"/>
                  <a:pt x="44322" y="24325"/>
                  <a:pt x="44406" y="24249"/>
                </a:cubicBezTo>
                <a:cubicBezTo>
                  <a:pt x="44665" y="24004"/>
                  <a:pt x="44488" y="23556"/>
                  <a:pt x="44135" y="23556"/>
                </a:cubicBezTo>
                <a:cubicBezTo>
                  <a:pt x="44126" y="23555"/>
                  <a:pt x="44118" y="23555"/>
                  <a:pt x="44110" y="23555"/>
                </a:cubicBezTo>
                <a:close/>
                <a:moveTo>
                  <a:pt x="58162" y="23895"/>
                </a:moveTo>
                <a:lnTo>
                  <a:pt x="58338" y="24235"/>
                </a:lnTo>
                <a:lnTo>
                  <a:pt x="57999" y="24412"/>
                </a:lnTo>
                <a:lnTo>
                  <a:pt x="57822" y="24072"/>
                </a:lnTo>
                <a:lnTo>
                  <a:pt x="58162" y="23895"/>
                </a:lnTo>
                <a:close/>
                <a:moveTo>
                  <a:pt x="46377" y="23895"/>
                </a:moveTo>
                <a:lnTo>
                  <a:pt x="46595" y="24262"/>
                </a:lnTo>
                <a:lnTo>
                  <a:pt x="46214" y="24426"/>
                </a:lnTo>
                <a:lnTo>
                  <a:pt x="46037" y="24072"/>
                </a:lnTo>
                <a:lnTo>
                  <a:pt x="46377" y="23895"/>
                </a:lnTo>
                <a:close/>
                <a:moveTo>
                  <a:pt x="55443" y="23923"/>
                </a:moveTo>
                <a:lnTo>
                  <a:pt x="55620" y="24290"/>
                </a:lnTo>
                <a:lnTo>
                  <a:pt x="55267" y="24466"/>
                </a:lnTo>
                <a:lnTo>
                  <a:pt x="55090" y="24140"/>
                </a:lnTo>
                <a:lnTo>
                  <a:pt x="55443" y="23923"/>
                </a:lnTo>
                <a:close/>
                <a:moveTo>
                  <a:pt x="42201" y="24044"/>
                </a:moveTo>
                <a:cubicBezTo>
                  <a:pt x="42008" y="24044"/>
                  <a:pt x="41909" y="24267"/>
                  <a:pt x="42041" y="24412"/>
                </a:cubicBezTo>
                <a:cubicBezTo>
                  <a:pt x="42083" y="24458"/>
                  <a:pt x="42139" y="24479"/>
                  <a:pt x="42195" y="24479"/>
                </a:cubicBezTo>
                <a:cubicBezTo>
                  <a:pt x="42304" y="24479"/>
                  <a:pt x="42413" y="24401"/>
                  <a:pt x="42422" y="24276"/>
                </a:cubicBezTo>
                <a:cubicBezTo>
                  <a:pt x="42422" y="24154"/>
                  <a:pt x="42327" y="24045"/>
                  <a:pt x="42204" y="24045"/>
                </a:cubicBezTo>
                <a:lnTo>
                  <a:pt x="42218" y="24045"/>
                </a:lnTo>
                <a:cubicBezTo>
                  <a:pt x="42212" y="24045"/>
                  <a:pt x="42207" y="24044"/>
                  <a:pt x="42201" y="24044"/>
                </a:cubicBezTo>
                <a:close/>
                <a:moveTo>
                  <a:pt x="52684" y="24018"/>
                </a:moveTo>
                <a:lnTo>
                  <a:pt x="52861" y="24344"/>
                </a:lnTo>
                <a:lnTo>
                  <a:pt x="52521" y="24521"/>
                </a:lnTo>
                <a:lnTo>
                  <a:pt x="52344" y="24181"/>
                </a:lnTo>
                <a:lnTo>
                  <a:pt x="52684" y="24018"/>
                </a:lnTo>
                <a:close/>
                <a:moveTo>
                  <a:pt x="49966" y="24099"/>
                </a:moveTo>
                <a:lnTo>
                  <a:pt x="50129" y="24453"/>
                </a:lnTo>
                <a:lnTo>
                  <a:pt x="49789" y="24616"/>
                </a:lnTo>
                <a:cubicBezTo>
                  <a:pt x="49735" y="24507"/>
                  <a:pt x="49667" y="24385"/>
                  <a:pt x="49612" y="24262"/>
                </a:cubicBezTo>
                <a:lnTo>
                  <a:pt x="49966" y="24099"/>
                </a:lnTo>
                <a:close/>
                <a:moveTo>
                  <a:pt x="58977" y="24140"/>
                </a:moveTo>
                <a:lnTo>
                  <a:pt x="59168" y="24466"/>
                </a:lnTo>
                <a:lnTo>
                  <a:pt x="58828" y="24657"/>
                </a:lnTo>
                <a:lnTo>
                  <a:pt x="58651" y="24317"/>
                </a:lnTo>
                <a:lnTo>
                  <a:pt x="58977" y="24140"/>
                </a:lnTo>
                <a:close/>
                <a:moveTo>
                  <a:pt x="47206" y="24154"/>
                </a:moveTo>
                <a:lnTo>
                  <a:pt x="47383" y="24507"/>
                </a:lnTo>
                <a:lnTo>
                  <a:pt x="47070" y="24684"/>
                </a:lnTo>
                <a:lnTo>
                  <a:pt x="46839" y="24330"/>
                </a:lnTo>
                <a:lnTo>
                  <a:pt x="47206" y="24154"/>
                </a:lnTo>
                <a:close/>
                <a:moveTo>
                  <a:pt x="56272" y="24208"/>
                </a:moveTo>
                <a:cubicBezTo>
                  <a:pt x="56327" y="24303"/>
                  <a:pt x="56381" y="24426"/>
                  <a:pt x="56436" y="24521"/>
                </a:cubicBezTo>
                <a:lnTo>
                  <a:pt x="56082" y="24711"/>
                </a:lnTo>
                <a:lnTo>
                  <a:pt x="55905" y="24385"/>
                </a:lnTo>
                <a:lnTo>
                  <a:pt x="56272" y="24208"/>
                </a:lnTo>
                <a:close/>
                <a:moveTo>
                  <a:pt x="53513" y="24262"/>
                </a:moveTo>
                <a:lnTo>
                  <a:pt x="53676" y="24629"/>
                </a:lnTo>
                <a:lnTo>
                  <a:pt x="53364" y="24806"/>
                </a:lnTo>
                <a:cubicBezTo>
                  <a:pt x="53309" y="24697"/>
                  <a:pt x="53241" y="24561"/>
                  <a:pt x="53187" y="24439"/>
                </a:cubicBezTo>
                <a:lnTo>
                  <a:pt x="53513" y="24262"/>
                </a:lnTo>
                <a:close/>
                <a:moveTo>
                  <a:pt x="50781" y="24371"/>
                </a:moveTo>
                <a:lnTo>
                  <a:pt x="50958" y="24684"/>
                </a:lnTo>
                <a:lnTo>
                  <a:pt x="50591" y="24861"/>
                </a:lnTo>
                <a:lnTo>
                  <a:pt x="50428" y="24534"/>
                </a:lnTo>
                <a:lnTo>
                  <a:pt x="50781" y="24371"/>
                </a:lnTo>
                <a:close/>
                <a:moveTo>
                  <a:pt x="43056" y="24210"/>
                </a:moveTo>
                <a:cubicBezTo>
                  <a:pt x="42971" y="24210"/>
                  <a:pt x="42885" y="24243"/>
                  <a:pt x="42816" y="24317"/>
                </a:cubicBezTo>
                <a:cubicBezTo>
                  <a:pt x="42612" y="24521"/>
                  <a:pt x="42762" y="24874"/>
                  <a:pt x="43047" y="24874"/>
                </a:cubicBezTo>
                <a:cubicBezTo>
                  <a:pt x="43237" y="24861"/>
                  <a:pt x="43387" y="24711"/>
                  <a:pt x="43387" y="24534"/>
                </a:cubicBezTo>
                <a:cubicBezTo>
                  <a:pt x="43378" y="24336"/>
                  <a:pt x="43220" y="24210"/>
                  <a:pt x="43056" y="24210"/>
                </a:cubicBezTo>
                <a:close/>
                <a:moveTo>
                  <a:pt x="59806" y="24385"/>
                </a:moveTo>
                <a:lnTo>
                  <a:pt x="59983" y="24725"/>
                </a:lnTo>
                <a:lnTo>
                  <a:pt x="59643" y="24901"/>
                </a:lnTo>
                <a:lnTo>
                  <a:pt x="59480" y="24561"/>
                </a:lnTo>
                <a:lnTo>
                  <a:pt x="59806" y="24385"/>
                </a:lnTo>
                <a:close/>
                <a:moveTo>
                  <a:pt x="48036" y="24426"/>
                </a:moveTo>
                <a:lnTo>
                  <a:pt x="48212" y="24765"/>
                </a:lnTo>
                <a:lnTo>
                  <a:pt x="47872" y="24928"/>
                </a:lnTo>
                <a:lnTo>
                  <a:pt x="47709" y="24589"/>
                </a:lnTo>
                <a:lnTo>
                  <a:pt x="48036" y="24426"/>
                </a:lnTo>
                <a:close/>
                <a:moveTo>
                  <a:pt x="57088" y="24453"/>
                </a:moveTo>
                <a:lnTo>
                  <a:pt x="57251" y="24806"/>
                </a:lnTo>
                <a:lnTo>
                  <a:pt x="56898" y="24983"/>
                </a:lnTo>
                <a:lnTo>
                  <a:pt x="56735" y="24629"/>
                </a:lnTo>
                <a:lnTo>
                  <a:pt x="57088" y="24453"/>
                </a:lnTo>
                <a:close/>
                <a:moveTo>
                  <a:pt x="45317" y="24453"/>
                </a:moveTo>
                <a:lnTo>
                  <a:pt x="45507" y="24820"/>
                </a:lnTo>
                <a:lnTo>
                  <a:pt x="45154" y="25024"/>
                </a:lnTo>
                <a:lnTo>
                  <a:pt x="44950" y="24643"/>
                </a:lnTo>
                <a:lnTo>
                  <a:pt x="45317" y="24453"/>
                </a:lnTo>
                <a:close/>
                <a:moveTo>
                  <a:pt x="54329" y="24548"/>
                </a:moveTo>
                <a:lnTo>
                  <a:pt x="54519" y="24874"/>
                </a:lnTo>
                <a:lnTo>
                  <a:pt x="54179" y="25051"/>
                </a:lnTo>
                <a:lnTo>
                  <a:pt x="54003" y="24725"/>
                </a:lnTo>
                <a:lnTo>
                  <a:pt x="54329" y="24548"/>
                </a:lnTo>
                <a:close/>
                <a:moveTo>
                  <a:pt x="51624" y="24602"/>
                </a:moveTo>
                <a:lnTo>
                  <a:pt x="51787" y="24915"/>
                </a:lnTo>
                <a:lnTo>
                  <a:pt x="51434" y="25146"/>
                </a:lnTo>
                <a:lnTo>
                  <a:pt x="51270" y="24779"/>
                </a:lnTo>
                <a:lnTo>
                  <a:pt x="51624" y="24602"/>
                </a:lnTo>
                <a:close/>
                <a:moveTo>
                  <a:pt x="48851" y="24670"/>
                </a:moveTo>
                <a:lnTo>
                  <a:pt x="49041" y="24996"/>
                </a:lnTo>
                <a:lnTo>
                  <a:pt x="48715" y="25173"/>
                </a:lnTo>
                <a:lnTo>
                  <a:pt x="48525" y="24847"/>
                </a:lnTo>
                <a:lnTo>
                  <a:pt x="48851" y="24670"/>
                </a:lnTo>
                <a:close/>
                <a:moveTo>
                  <a:pt x="60636" y="24629"/>
                </a:moveTo>
                <a:lnTo>
                  <a:pt x="60799" y="24996"/>
                </a:lnTo>
                <a:lnTo>
                  <a:pt x="60486" y="25173"/>
                </a:lnTo>
                <a:cubicBezTo>
                  <a:pt x="60432" y="25051"/>
                  <a:pt x="60364" y="24928"/>
                  <a:pt x="60309" y="24806"/>
                </a:cubicBezTo>
                <a:lnTo>
                  <a:pt x="60636" y="24629"/>
                </a:lnTo>
                <a:close/>
                <a:moveTo>
                  <a:pt x="43900" y="24384"/>
                </a:moveTo>
                <a:cubicBezTo>
                  <a:pt x="43892" y="24384"/>
                  <a:pt x="43884" y="24384"/>
                  <a:pt x="43876" y="24385"/>
                </a:cubicBezTo>
                <a:lnTo>
                  <a:pt x="43890" y="24385"/>
                </a:lnTo>
                <a:cubicBezTo>
                  <a:pt x="43536" y="24385"/>
                  <a:pt x="43360" y="24820"/>
                  <a:pt x="43604" y="25064"/>
                </a:cubicBezTo>
                <a:cubicBezTo>
                  <a:pt x="43687" y="25143"/>
                  <a:pt x="43788" y="25178"/>
                  <a:pt x="43886" y="25178"/>
                </a:cubicBezTo>
                <a:cubicBezTo>
                  <a:pt x="44095" y="25178"/>
                  <a:pt x="44293" y="25019"/>
                  <a:pt x="44284" y="24779"/>
                </a:cubicBezTo>
                <a:cubicBezTo>
                  <a:pt x="44284" y="24556"/>
                  <a:pt x="44107" y="24384"/>
                  <a:pt x="43900" y="24384"/>
                </a:cubicBezTo>
                <a:close/>
                <a:moveTo>
                  <a:pt x="57917" y="24725"/>
                </a:moveTo>
                <a:lnTo>
                  <a:pt x="58094" y="25051"/>
                </a:lnTo>
                <a:lnTo>
                  <a:pt x="57727" y="25227"/>
                </a:lnTo>
                <a:lnTo>
                  <a:pt x="57564" y="24901"/>
                </a:lnTo>
                <a:lnTo>
                  <a:pt x="57917" y="24725"/>
                </a:lnTo>
                <a:close/>
                <a:moveTo>
                  <a:pt x="46146" y="24725"/>
                </a:moveTo>
                <a:lnTo>
                  <a:pt x="46309" y="25092"/>
                </a:lnTo>
                <a:lnTo>
                  <a:pt x="45983" y="25268"/>
                </a:lnTo>
                <a:lnTo>
                  <a:pt x="45806" y="24888"/>
                </a:lnTo>
                <a:lnTo>
                  <a:pt x="46146" y="24725"/>
                </a:lnTo>
                <a:close/>
                <a:moveTo>
                  <a:pt x="41960" y="24874"/>
                </a:moveTo>
                <a:cubicBezTo>
                  <a:pt x="41837" y="24874"/>
                  <a:pt x="41742" y="24956"/>
                  <a:pt x="41742" y="25078"/>
                </a:cubicBezTo>
                <a:cubicBezTo>
                  <a:pt x="41729" y="25200"/>
                  <a:pt x="41824" y="25295"/>
                  <a:pt x="41946" y="25295"/>
                </a:cubicBezTo>
                <a:cubicBezTo>
                  <a:pt x="42069" y="25295"/>
                  <a:pt x="42164" y="25200"/>
                  <a:pt x="42164" y="25092"/>
                </a:cubicBezTo>
                <a:cubicBezTo>
                  <a:pt x="42164" y="24969"/>
                  <a:pt x="42069" y="24874"/>
                  <a:pt x="41960" y="24874"/>
                </a:cubicBezTo>
                <a:close/>
                <a:moveTo>
                  <a:pt x="55158" y="24793"/>
                </a:moveTo>
                <a:lnTo>
                  <a:pt x="55335" y="25132"/>
                </a:lnTo>
                <a:lnTo>
                  <a:pt x="54995" y="25295"/>
                </a:lnTo>
                <a:lnTo>
                  <a:pt x="54832" y="24956"/>
                </a:lnTo>
                <a:lnTo>
                  <a:pt x="55158" y="24793"/>
                </a:lnTo>
                <a:close/>
                <a:moveTo>
                  <a:pt x="52439" y="24847"/>
                </a:moveTo>
                <a:lnTo>
                  <a:pt x="52616" y="25173"/>
                </a:lnTo>
                <a:lnTo>
                  <a:pt x="52290" y="25350"/>
                </a:lnTo>
                <a:lnTo>
                  <a:pt x="52113" y="25024"/>
                </a:lnTo>
                <a:lnTo>
                  <a:pt x="52439" y="24847"/>
                </a:lnTo>
                <a:close/>
                <a:moveTo>
                  <a:pt x="49680" y="24915"/>
                </a:moveTo>
                <a:lnTo>
                  <a:pt x="49857" y="25282"/>
                </a:lnTo>
                <a:lnTo>
                  <a:pt x="49531" y="25445"/>
                </a:lnTo>
                <a:cubicBezTo>
                  <a:pt x="49490" y="25336"/>
                  <a:pt x="49422" y="25214"/>
                  <a:pt x="49368" y="25092"/>
                </a:cubicBezTo>
                <a:lnTo>
                  <a:pt x="49680" y="24915"/>
                </a:lnTo>
                <a:close/>
                <a:moveTo>
                  <a:pt x="58746" y="24983"/>
                </a:moveTo>
                <a:lnTo>
                  <a:pt x="58923" y="25309"/>
                </a:lnTo>
                <a:lnTo>
                  <a:pt x="58556" y="25472"/>
                </a:lnTo>
                <a:lnTo>
                  <a:pt x="58393" y="25146"/>
                </a:lnTo>
                <a:lnTo>
                  <a:pt x="58746" y="24983"/>
                </a:lnTo>
                <a:close/>
                <a:moveTo>
                  <a:pt x="46975" y="24996"/>
                </a:moveTo>
                <a:lnTo>
                  <a:pt x="47152" y="25336"/>
                </a:lnTo>
                <a:lnTo>
                  <a:pt x="46812" y="25499"/>
                </a:lnTo>
                <a:lnTo>
                  <a:pt x="46649" y="25173"/>
                </a:lnTo>
                <a:lnTo>
                  <a:pt x="46975" y="24996"/>
                </a:lnTo>
                <a:close/>
                <a:moveTo>
                  <a:pt x="56001" y="25024"/>
                </a:moveTo>
                <a:lnTo>
                  <a:pt x="56177" y="25363"/>
                </a:lnTo>
                <a:lnTo>
                  <a:pt x="55837" y="25540"/>
                </a:lnTo>
                <a:cubicBezTo>
                  <a:pt x="55783" y="25431"/>
                  <a:pt x="55729" y="25323"/>
                  <a:pt x="55661" y="25200"/>
                </a:cubicBezTo>
                <a:lnTo>
                  <a:pt x="56001" y="25024"/>
                </a:lnTo>
                <a:close/>
                <a:moveTo>
                  <a:pt x="53255" y="25092"/>
                </a:moveTo>
                <a:lnTo>
                  <a:pt x="53445" y="25445"/>
                </a:lnTo>
                <a:lnTo>
                  <a:pt x="53119" y="25622"/>
                </a:lnTo>
                <a:lnTo>
                  <a:pt x="52942" y="25255"/>
                </a:lnTo>
                <a:lnTo>
                  <a:pt x="53255" y="25092"/>
                </a:lnTo>
                <a:close/>
                <a:moveTo>
                  <a:pt x="42766" y="25056"/>
                </a:moveTo>
                <a:cubicBezTo>
                  <a:pt x="42697" y="25056"/>
                  <a:pt x="42628" y="25080"/>
                  <a:pt x="42571" y="25132"/>
                </a:cubicBezTo>
                <a:cubicBezTo>
                  <a:pt x="42368" y="25323"/>
                  <a:pt x="42490" y="25662"/>
                  <a:pt x="42762" y="25662"/>
                </a:cubicBezTo>
                <a:cubicBezTo>
                  <a:pt x="42770" y="25663"/>
                  <a:pt x="42778" y="25663"/>
                  <a:pt x="42786" y="25663"/>
                </a:cubicBezTo>
                <a:cubicBezTo>
                  <a:pt x="42951" y="25663"/>
                  <a:pt x="43074" y="25533"/>
                  <a:pt x="43074" y="25377"/>
                </a:cubicBezTo>
                <a:cubicBezTo>
                  <a:pt x="43084" y="25186"/>
                  <a:pt x="42926" y="25056"/>
                  <a:pt x="42766" y="25056"/>
                </a:cubicBezTo>
                <a:close/>
                <a:moveTo>
                  <a:pt x="50509" y="25173"/>
                </a:moveTo>
                <a:lnTo>
                  <a:pt x="50672" y="25513"/>
                </a:lnTo>
                <a:lnTo>
                  <a:pt x="50346" y="25690"/>
                </a:lnTo>
                <a:lnTo>
                  <a:pt x="50183" y="25363"/>
                </a:lnTo>
                <a:lnTo>
                  <a:pt x="50509" y="25173"/>
                </a:lnTo>
                <a:close/>
                <a:moveTo>
                  <a:pt x="47804" y="25241"/>
                </a:moveTo>
                <a:cubicBezTo>
                  <a:pt x="47845" y="25350"/>
                  <a:pt x="47913" y="25472"/>
                  <a:pt x="47968" y="25581"/>
                </a:cubicBezTo>
                <a:lnTo>
                  <a:pt x="47628" y="25744"/>
                </a:lnTo>
                <a:lnTo>
                  <a:pt x="47465" y="25404"/>
                </a:lnTo>
                <a:lnTo>
                  <a:pt x="47804" y="25241"/>
                </a:lnTo>
                <a:close/>
                <a:moveTo>
                  <a:pt x="59562" y="25214"/>
                </a:moveTo>
                <a:lnTo>
                  <a:pt x="59738" y="25540"/>
                </a:lnTo>
                <a:lnTo>
                  <a:pt x="59371" y="25758"/>
                </a:lnTo>
                <a:lnTo>
                  <a:pt x="59208" y="25391"/>
                </a:lnTo>
                <a:lnTo>
                  <a:pt x="59562" y="25214"/>
                </a:lnTo>
                <a:close/>
                <a:moveTo>
                  <a:pt x="17331" y="25608"/>
                </a:moveTo>
                <a:cubicBezTo>
                  <a:pt x="17290" y="25608"/>
                  <a:pt x="17276" y="25662"/>
                  <a:pt x="17235" y="25703"/>
                </a:cubicBezTo>
                <a:cubicBezTo>
                  <a:pt x="17276" y="25730"/>
                  <a:pt x="17303" y="25771"/>
                  <a:pt x="17344" y="25785"/>
                </a:cubicBezTo>
                <a:cubicBezTo>
                  <a:pt x="17385" y="25785"/>
                  <a:pt x="17399" y="25730"/>
                  <a:pt x="17453" y="25690"/>
                </a:cubicBezTo>
                <a:cubicBezTo>
                  <a:pt x="17399" y="25649"/>
                  <a:pt x="17358" y="25608"/>
                  <a:pt x="17331" y="25608"/>
                </a:cubicBezTo>
                <a:close/>
                <a:moveTo>
                  <a:pt x="56803" y="25282"/>
                </a:moveTo>
                <a:lnTo>
                  <a:pt x="56979" y="25635"/>
                </a:lnTo>
                <a:lnTo>
                  <a:pt x="56653" y="25812"/>
                </a:lnTo>
                <a:lnTo>
                  <a:pt x="56476" y="25445"/>
                </a:lnTo>
                <a:lnTo>
                  <a:pt x="56803" y="25282"/>
                </a:lnTo>
                <a:close/>
                <a:moveTo>
                  <a:pt x="14599" y="25701"/>
                </a:moveTo>
                <a:cubicBezTo>
                  <a:pt x="14565" y="25701"/>
                  <a:pt x="14538" y="25748"/>
                  <a:pt x="14490" y="25785"/>
                </a:cubicBezTo>
                <a:cubicBezTo>
                  <a:pt x="14544" y="25826"/>
                  <a:pt x="14571" y="25866"/>
                  <a:pt x="14599" y="25866"/>
                </a:cubicBezTo>
                <a:lnTo>
                  <a:pt x="14612" y="25866"/>
                </a:lnTo>
                <a:cubicBezTo>
                  <a:pt x="14639" y="25866"/>
                  <a:pt x="14667" y="25826"/>
                  <a:pt x="14707" y="25798"/>
                </a:cubicBezTo>
                <a:cubicBezTo>
                  <a:pt x="14667" y="25771"/>
                  <a:pt x="14639" y="25717"/>
                  <a:pt x="14612" y="25703"/>
                </a:cubicBezTo>
                <a:cubicBezTo>
                  <a:pt x="14608" y="25702"/>
                  <a:pt x="14604" y="25701"/>
                  <a:pt x="14599" y="25701"/>
                </a:cubicBezTo>
                <a:close/>
                <a:moveTo>
                  <a:pt x="54084" y="25363"/>
                </a:moveTo>
                <a:lnTo>
                  <a:pt x="54274" y="25703"/>
                </a:lnTo>
                <a:lnTo>
                  <a:pt x="53935" y="25880"/>
                </a:lnTo>
                <a:lnTo>
                  <a:pt x="53758" y="25540"/>
                </a:lnTo>
                <a:lnTo>
                  <a:pt x="54084" y="25363"/>
                </a:lnTo>
                <a:close/>
                <a:moveTo>
                  <a:pt x="51366" y="25391"/>
                </a:moveTo>
                <a:lnTo>
                  <a:pt x="51542" y="25758"/>
                </a:lnTo>
                <a:lnTo>
                  <a:pt x="51189" y="25934"/>
                </a:lnTo>
                <a:lnTo>
                  <a:pt x="51012" y="25608"/>
                </a:lnTo>
                <a:lnTo>
                  <a:pt x="51366" y="25391"/>
                </a:lnTo>
                <a:close/>
                <a:moveTo>
                  <a:pt x="60391" y="25459"/>
                </a:moveTo>
                <a:lnTo>
                  <a:pt x="60568" y="25812"/>
                </a:lnTo>
                <a:lnTo>
                  <a:pt x="60241" y="25989"/>
                </a:lnTo>
                <a:lnTo>
                  <a:pt x="60065" y="25622"/>
                </a:lnTo>
                <a:lnTo>
                  <a:pt x="60391" y="25459"/>
                </a:lnTo>
                <a:close/>
                <a:moveTo>
                  <a:pt x="43599" y="25224"/>
                </a:moveTo>
                <a:cubicBezTo>
                  <a:pt x="43512" y="25224"/>
                  <a:pt x="43423" y="25254"/>
                  <a:pt x="43346" y="25323"/>
                </a:cubicBezTo>
                <a:cubicBezTo>
                  <a:pt x="43088" y="25540"/>
                  <a:pt x="43237" y="25961"/>
                  <a:pt x="43577" y="25989"/>
                </a:cubicBezTo>
                <a:cubicBezTo>
                  <a:pt x="43585" y="25989"/>
                  <a:pt x="43593" y="25989"/>
                  <a:pt x="43601" y="25989"/>
                </a:cubicBezTo>
                <a:cubicBezTo>
                  <a:pt x="43796" y="25989"/>
                  <a:pt x="43972" y="25831"/>
                  <a:pt x="43985" y="25635"/>
                </a:cubicBezTo>
                <a:cubicBezTo>
                  <a:pt x="44004" y="25396"/>
                  <a:pt x="43808" y="25224"/>
                  <a:pt x="43599" y="25224"/>
                </a:cubicBezTo>
                <a:close/>
                <a:moveTo>
                  <a:pt x="48620" y="25499"/>
                </a:moveTo>
                <a:lnTo>
                  <a:pt x="48797" y="25826"/>
                </a:lnTo>
                <a:lnTo>
                  <a:pt x="48470" y="26002"/>
                </a:lnTo>
                <a:lnTo>
                  <a:pt x="48280" y="25662"/>
                </a:lnTo>
                <a:lnTo>
                  <a:pt x="48620" y="25499"/>
                </a:lnTo>
                <a:close/>
                <a:moveTo>
                  <a:pt x="57632" y="25554"/>
                </a:moveTo>
                <a:lnTo>
                  <a:pt x="57808" y="25880"/>
                </a:lnTo>
                <a:lnTo>
                  <a:pt x="57482" y="26057"/>
                </a:lnTo>
                <a:cubicBezTo>
                  <a:pt x="57428" y="25948"/>
                  <a:pt x="57360" y="25826"/>
                  <a:pt x="57305" y="25730"/>
                </a:cubicBezTo>
                <a:lnTo>
                  <a:pt x="57632" y="25554"/>
                </a:lnTo>
                <a:close/>
                <a:moveTo>
                  <a:pt x="45888" y="25540"/>
                </a:moveTo>
                <a:lnTo>
                  <a:pt x="46065" y="25907"/>
                </a:lnTo>
                <a:lnTo>
                  <a:pt x="45711" y="26084"/>
                </a:lnTo>
                <a:lnTo>
                  <a:pt x="45521" y="25717"/>
                </a:lnTo>
                <a:lnTo>
                  <a:pt x="45888" y="25540"/>
                </a:lnTo>
                <a:close/>
                <a:moveTo>
                  <a:pt x="54913" y="25608"/>
                </a:moveTo>
                <a:lnTo>
                  <a:pt x="55090" y="25934"/>
                </a:lnTo>
                <a:lnTo>
                  <a:pt x="54750" y="26111"/>
                </a:lnTo>
                <a:lnTo>
                  <a:pt x="54587" y="25785"/>
                </a:lnTo>
                <a:lnTo>
                  <a:pt x="54913" y="25608"/>
                </a:lnTo>
                <a:close/>
                <a:moveTo>
                  <a:pt x="18200" y="25866"/>
                </a:moveTo>
                <a:cubicBezTo>
                  <a:pt x="18160" y="25907"/>
                  <a:pt x="18105" y="25934"/>
                  <a:pt x="18092" y="25975"/>
                </a:cubicBezTo>
                <a:cubicBezTo>
                  <a:pt x="18078" y="26016"/>
                  <a:pt x="18133" y="26057"/>
                  <a:pt x="18173" y="26125"/>
                </a:cubicBezTo>
                <a:cubicBezTo>
                  <a:pt x="18241" y="26057"/>
                  <a:pt x="18282" y="26016"/>
                  <a:pt x="18282" y="25989"/>
                </a:cubicBezTo>
                <a:cubicBezTo>
                  <a:pt x="18282" y="25948"/>
                  <a:pt x="18228" y="25907"/>
                  <a:pt x="18200" y="25866"/>
                </a:cubicBezTo>
                <a:close/>
                <a:moveTo>
                  <a:pt x="41717" y="25717"/>
                </a:moveTo>
                <a:cubicBezTo>
                  <a:pt x="41617" y="25717"/>
                  <a:pt x="41518" y="25785"/>
                  <a:pt x="41511" y="25921"/>
                </a:cubicBezTo>
                <a:cubicBezTo>
                  <a:pt x="41491" y="26070"/>
                  <a:pt x="41603" y="26145"/>
                  <a:pt x="41717" y="26145"/>
                </a:cubicBezTo>
                <a:cubicBezTo>
                  <a:pt x="41831" y="26145"/>
                  <a:pt x="41946" y="26070"/>
                  <a:pt x="41933" y="25921"/>
                </a:cubicBezTo>
                <a:cubicBezTo>
                  <a:pt x="41919" y="25785"/>
                  <a:pt x="41817" y="25717"/>
                  <a:pt x="41717" y="25717"/>
                </a:cubicBezTo>
                <a:close/>
                <a:moveTo>
                  <a:pt x="52195" y="25676"/>
                </a:moveTo>
                <a:lnTo>
                  <a:pt x="52371" y="26002"/>
                </a:lnTo>
                <a:lnTo>
                  <a:pt x="52004" y="26165"/>
                </a:lnTo>
                <a:lnTo>
                  <a:pt x="51841" y="25839"/>
                </a:lnTo>
                <a:lnTo>
                  <a:pt x="52195" y="25676"/>
                </a:lnTo>
                <a:close/>
                <a:moveTo>
                  <a:pt x="15428" y="25907"/>
                </a:moveTo>
                <a:cubicBezTo>
                  <a:pt x="15387" y="25948"/>
                  <a:pt x="15319" y="25989"/>
                  <a:pt x="15319" y="26029"/>
                </a:cubicBezTo>
                <a:cubicBezTo>
                  <a:pt x="15319" y="26070"/>
                  <a:pt x="15373" y="26125"/>
                  <a:pt x="15441" y="26206"/>
                </a:cubicBezTo>
                <a:cubicBezTo>
                  <a:pt x="15496" y="26125"/>
                  <a:pt x="15550" y="26070"/>
                  <a:pt x="15550" y="26043"/>
                </a:cubicBezTo>
                <a:cubicBezTo>
                  <a:pt x="15536" y="25989"/>
                  <a:pt x="15468" y="25948"/>
                  <a:pt x="15428" y="25907"/>
                </a:cubicBezTo>
                <a:close/>
                <a:moveTo>
                  <a:pt x="49436" y="25730"/>
                </a:moveTo>
                <a:lnTo>
                  <a:pt x="49612" y="26097"/>
                </a:lnTo>
                <a:lnTo>
                  <a:pt x="49286" y="26261"/>
                </a:lnTo>
                <a:lnTo>
                  <a:pt x="49123" y="25907"/>
                </a:lnTo>
                <a:lnTo>
                  <a:pt x="49436" y="25730"/>
                </a:lnTo>
                <a:close/>
                <a:moveTo>
                  <a:pt x="58461" y="25798"/>
                </a:moveTo>
                <a:lnTo>
                  <a:pt x="58637" y="26125"/>
                </a:lnTo>
                <a:lnTo>
                  <a:pt x="58311" y="26301"/>
                </a:lnTo>
                <a:cubicBezTo>
                  <a:pt x="58257" y="26193"/>
                  <a:pt x="58189" y="26070"/>
                  <a:pt x="58135" y="25975"/>
                </a:cubicBezTo>
                <a:lnTo>
                  <a:pt x="58461" y="25798"/>
                </a:lnTo>
                <a:close/>
                <a:moveTo>
                  <a:pt x="19016" y="26043"/>
                </a:moveTo>
                <a:cubicBezTo>
                  <a:pt x="18948" y="26125"/>
                  <a:pt x="18894" y="26179"/>
                  <a:pt x="18894" y="26206"/>
                </a:cubicBezTo>
                <a:cubicBezTo>
                  <a:pt x="18921" y="26261"/>
                  <a:pt x="18962" y="26301"/>
                  <a:pt x="19016" y="26328"/>
                </a:cubicBezTo>
                <a:cubicBezTo>
                  <a:pt x="19043" y="26328"/>
                  <a:pt x="19125" y="26261"/>
                  <a:pt x="19125" y="26220"/>
                </a:cubicBezTo>
                <a:cubicBezTo>
                  <a:pt x="19125" y="26179"/>
                  <a:pt x="19070" y="26125"/>
                  <a:pt x="19016" y="26043"/>
                </a:cubicBezTo>
                <a:close/>
                <a:moveTo>
                  <a:pt x="46731" y="25826"/>
                </a:moveTo>
                <a:cubicBezTo>
                  <a:pt x="46771" y="25921"/>
                  <a:pt x="46839" y="26043"/>
                  <a:pt x="46894" y="26152"/>
                </a:cubicBezTo>
                <a:lnTo>
                  <a:pt x="46540" y="26328"/>
                </a:lnTo>
                <a:lnTo>
                  <a:pt x="46364" y="26002"/>
                </a:lnTo>
                <a:lnTo>
                  <a:pt x="46731" y="25826"/>
                </a:lnTo>
                <a:close/>
                <a:moveTo>
                  <a:pt x="55729" y="25853"/>
                </a:moveTo>
                <a:lnTo>
                  <a:pt x="55919" y="26193"/>
                </a:lnTo>
                <a:lnTo>
                  <a:pt x="55593" y="26369"/>
                </a:lnTo>
                <a:lnTo>
                  <a:pt x="55416" y="26043"/>
                </a:lnTo>
                <a:lnTo>
                  <a:pt x="55729" y="25853"/>
                </a:lnTo>
                <a:close/>
                <a:moveTo>
                  <a:pt x="16257" y="26070"/>
                </a:moveTo>
                <a:cubicBezTo>
                  <a:pt x="16202" y="26165"/>
                  <a:pt x="16121" y="26233"/>
                  <a:pt x="16121" y="26274"/>
                </a:cubicBezTo>
                <a:cubicBezTo>
                  <a:pt x="16121" y="26328"/>
                  <a:pt x="16216" y="26369"/>
                  <a:pt x="16270" y="26424"/>
                </a:cubicBezTo>
                <a:cubicBezTo>
                  <a:pt x="16311" y="26369"/>
                  <a:pt x="16393" y="26328"/>
                  <a:pt x="16406" y="26274"/>
                </a:cubicBezTo>
                <a:cubicBezTo>
                  <a:pt x="16406" y="26220"/>
                  <a:pt x="16325" y="26165"/>
                  <a:pt x="16257" y="26070"/>
                </a:cubicBezTo>
                <a:close/>
                <a:moveTo>
                  <a:pt x="13552" y="26220"/>
                </a:moveTo>
                <a:cubicBezTo>
                  <a:pt x="13498" y="26233"/>
                  <a:pt x="13443" y="26274"/>
                  <a:pt x="13430" y="26328"/>
                </a:cubicBezTo>
                <a:cubicBezTo>
                  <a:pt x="13416" y="26356"/>
                  <a:pt x="13484" y="26437"/>
                  <a:pt x="13525" y="26451"/>
                </a:cubicBezTo>
                <a:cubicBezTo>
                  <a:pt x="13566" y="26451"/>
                  <a:pt x="13620" y="26396"/>
                  <a:pt x="13715" y="26342"/>
                </a:cubicBezTo>
                <a:cubicBezTo>
                  <a:pt x="13641" y="26292"/>
                  <a:pt x="13600" y="26232"/>
                  <a:pt x="13563" y="26232"/>
                </a:cubicBezTo>
                <a:cubicBezTo>
                  <a:pt x="13559" y="26232"/>
                  <a:pt x="13556" y="26232"/>
                  <a:pt x="13552" y="26233"/>
                </a:cubicBezTo>
                <a:lnTo>
                  <a:pt x="13552" y="26220"/>
                </a:lnTo>
                <a:close/>
                <a:moveTo>
                  <a:pt x="53024" y="25921"/>
                </a:moveTo>
                <a:lnTo>
                  <a:pt x="53187" y="26274"/>
                </a:lnTo>
                <a:lnTo>
                  <a:pt x="52834" y="26451"/>
                </a:lnTo>
                <a:lnTo>
                  <a:pt x="52670" y="26097"/>
                </a:lnTo>
                <a:lnTo>
                  <a:pt x="53024" y="25921"/>
                </a:lnTo>
                <a:close/>
                <a:moveTo>
                  <a:pt x="42525" y="25876"/>
                </a:moveTo>
                <a:cubicBezTo>
                  <a:pt x="42452" y="25876"/>
                  <a:pt x="42377" y="25902"/>
                  <a:pt x="42313" y="25961"/>
                </a:cubicBezTo>
                <a:cubicBezTo>
                  <a:pt x="42123" y="26152"/>
                  <a:pt x="42245" y="26478"/>
                  <a:pt x="42517" y="26492"/>
                </a:cubicBezTo>
                <a:cubicBezTo>
                  <a:pt x="42525" y="26492"/>
                  <a:pt x="42533" y="26493"/>
                  <a:pt x="42541" y="26493"/>
                </a:cubicBezTo>
                <a:cubicBezTo>
                  <a:pt x="42706" y="26493"/>
                  <a:pt x="42830" y="26361"/>
                  <a:pt x="42843" y="26193"/>
                </a:cubicBezTo>
                <a:cubicBezTo>
                  <a:pt x="42843" y="26005"/>
                  <a:pt x="42688" y="25876"/>
                  <a:pt x="42525" y="25876"/>
                </a:cubicBezTo>
                <a:close/>
                <a:moveTo>
                  <a:pt x="50278" y="26002"/>
                </a:moveTo>
                <a:lnTo>
                  <a:pt x="50441" y="26342"/>
                </a:lnTo>
                <a:lnTo>
                  <a:pt x="50115" y="26519"/>
                </a:lnTo>
                <a:lnTo>
                  <a:pt x="49938" y="26179"/>
                </a:lnTo>
                <a:lnTo>
                  <a:pt x="50278" y="26002"/>
                </a:lnTo>
                <a:close/>
                <a:moveTo>
                  <a:pt x="19845" y="26342"/>
                </a:moveTo>
                <a:cubicBezTo>
                  <a:pt x="19804" y="26342"/>
                  <a:pt x="19750" y="26410"/>
                  <a:pt x="19709" y="26451"/>
                </a:cubicBezTo>
                <a:cubicBezTo>
                  <a:pt x="19750" y="26492"/>
                  <a:pt x="19791" y="26560"/>
                  <a:pt x="19845" y="26573"/>
                </a:cubicBezTo>
                <a:cubicBezTo>
                  <a:pt x="19849" y="26574"/>
                  <a:pt x="19852" y="26575"/>
                  <a:pt x="19856" y="26575"/>
                </a:cubicBezTo>
                <a:cubicBezTo>
                  <a:pt x="19894" y="26575"/>
                  <a:pt x="19935" y="26514"/>
                  <a:pt x="20022" y="26464"/>
                </a:cubicBezTo>
                <a:cubicBezTo>
                  <a:pt x="19940" y="26410"/>
                  <a:pt x="19886" y="26342"/>
                  <a:pt x="19845" y="26342"/>
                </a:cubicBezTo>
                <a:close/>
                <a:moveTo>
                  <a:pt x="59344" y="25989"/>
                </a:moveTo>
                <a:lnTo>
                  <a:pt x="59344" y="25989"/>
                </a:lnTo>
                <a:cubicBezTo>
                  <a:pt x="59331" y="26165"/>
                  <a:pt x="59439" y="26328"/>
                  <a:pt x="59603" y="26410"/>
                </a:cubicBezTo>
                <a:cubicBezTo>
                  <a:pt x="59507" y="26410"/>
                  <a:pt x="59426" y="26437"/>
                  <a:pt x="59344" y="26464"/>
                </a:cubicBezTo>
                <a:cubicBezTo>
                  <a:pt x="59276" y="26492"/>
                  <a:pt x="59208" y="26532"/>
                  <a:pt x="59154" y="26587"/>
                </a:cubicBezTo>
                <a:lnTo>
                  <a:pt x="58964" y="26220"/>
                </a:lnTo>
                <a:lnTo>
                  <a:pt x="59344" y="25989"/>
                </a:lnTo>
                <a:close/>
                <a:moveTo>
                  <a:pt x="47546" y="26084"/>
                </a:moveTo>
                <a:lnTo>
                  <a:pt x="47723" y="26396"/>
                </a:lnTo>
                <a:lnTo>
                  <a:pt x="47369" y="26627"/>
                </a:lnTo>
                <a:lnTo>
                  <a:pt x="47193" y="26247"/>
                </a:lnTo>
                <a:lnTo>
                  <a:pt x="47546" y="26084"/>
                </a:lnTo>
                <a:close/>
                <a:moveTo>
                  <a:pt x="56571" y="26097"/>
                </a:moveTo>
                <a:lnTo>
                  <a:pt x="56735" y="26464"/>
                </a:lnTo>
                <a:lnTo>
                  <a:pt x="56422" y="26627"/>
                </a:lnTo>
                <a:lnTo>
                  <a:pt x="56245" y="26274"/>
                </a:lnTo>
                <a:lnTo>
                  <a:pt x="56571" y="26097"/>
                </a:lnTo>
                <a:close/>
                <a:moveTo>
                  <a:pt x="53853" y="26193"/>
                </a:moveTo>
                <a:lnTo>
                  <a:pt x="54016" y="26505"/>
                </a:lnTo>
                <a:lnTo>
                  <a:pt x="53663" y="26682"/>
                </a:lnTo>
                <a:cubicBezTo>
                  <a:pt x="53608" y="26573"/>
                  <a:pt x="53540" y="26451"/>
                  <a:pt x="53486" y="26356"/>
                </a:cubicBezTo>
                <a:lnTo>
                  <a:pt x="53853" y="26193"/>
                </a:lnTo>
                <a:close/>
                <a:moveTo>
                  <a:pt x="17072" y="26369"/>
                </a:moveTo>
                <a:cubicBezTo>
                  <a:pt x="17004" y="26396"/>
                  <a:pt x="16950" y="26451"/>
                  <a:pt x="16923" y="26519"/>
                </a:cubicBezTo>
                <a:cubicBezTo>
                  <a:pt x="16898" y="26607"/>
                  <a:pt x="16966" y="26683"/>
                  <a:pt x="17052" y="26683"/>
                </a:cubicBezTo>
                <a:cubicBezTo>
                  <a:pt x="17058" y="26683"/>
                  <a:pt x="17065" y="26683"/>
                  <a:pt x="17072" y="26682"/>
                </a:cubicBezTo>
                <a:cubicBezTo>
                  <a:pt x="17140" y="26668"/>
                  <a:pt x="17208" y="26600"/>
                  <a:pt x="17263" y="26560"/>
                </a:cubicBezTo>
                <a:lnTo>
                  <a:pt x="17263" y="26478"/>
                </a:lnTo>
                <a:cubicBezTo>
                  <a:pt x="17195" y="26437"/>
                  <a:pt x="17127" y="26369"/>
                  <a:pt x="17072" y="26369"/>
                </a:cubicBezTo>
                <a:close/>
                <a:moveTo>
                  <a:pt x="11631" y="26585"/>
                </a:moveTo>
                <a:cubicBezTo>
                  <a:pt x="11628" y="26585"/>
                  <a:pt x="11625" y="26585"/>
                  <a:pt x="11622" y="26587"/>
                </a:cubicBezTo>
                <a:cubicBezTo>
                  <a:pt x="11581" y="26600"/>
                  <a:pt x="11540" y="26641"/>
                  <a:pt x="11527" y="26682"/>
                </a:cubicBezTo>
                <a:cubicBezTo>
                  <a:pt x="11527" y="26695"/>
                  <a:pt x="11581" y="26763"/>
                  <a:pt x="11608" y="26763"/>
                </a:cubicBezTo>
                <a:cubicBezTo>
                  <a:pt x="11635" y="26763"/>
                  <a:pt x="11690" y="26723"/>
                  <a:pt x="11758" y="26682"/>
                </a:cubicBezTo>
                <a:cubicBezTo>
                  <a:pt x="11697" y="26633"/>
                  <a:pt x="11658" y="26585"/>
                  <a:pt x="11631" y="26585"/>
                </a:cubicBezTo>
                <a:close/>
                <a:moveTo>
                  <a:pt x="14380" y="26476"/>
                </a:moveTo>
                <a:cubicBezTo>
                  <a:pt x="14376" y="26476"/>
                  <a:pt x="14372" y="26477"/>
                  <a:pt x="14367" y="26478"/>
                </a:cubicBezTo>
                <a:cubicBezTo>
                  <a:pt x="14327" y="26478"/>
                  <a:pt x="14272" y="26560"/>
                  <a:pt x="14218" y="26614"/>
                </a:cubicBezTo>
                <a:cubicBezTo>
                  <a:pt x="14259" y="26668"/>
                  <a:pt x="14313" y="26750"/>
                  <a:pt x="14367" y="26763"/>
                </a:cubicBezTo>
                <a:cubicBezTo>
                  <a:pt x="14422" y="26763"/>
                  <a:pt x="14476" y="26695"/>
                  <a:pt x="14544" y="26655"/>
                </a:cubicBezTo>
                <a:lnTo>
                  <a:pt x="14544" y="26587"/>
                </a:lnTo>
                <a:cubicBezTo>
                  <a:pt x="14494" y="26549"/>
                  <a:pt x="14432" y="26476"/>
                  <a:pt x="14380" y="26476"/>
                </a:cubicBezTo>
                <a:close/>
                <a:moveTo>
                  <a:pt x="51094" y="26261"/>
                </a:moveTo>
                <a:lnTo>
                  <a:pt x="51270" y="26600"/>
                </a:lnTo>
                <a:lnTo>
                  <a:pt x="50931" y="26763"/>
                </a:lnTo>
                <a:lnTo>
                  <a:pt x="50754" y="26424"/>
                </a:lnTo>
                <a:lnTo>
                  <a:pt x="51094" y="26261"/>
                </a:lnTo>
                <a:close/>
                <a:moveTo>
                  <a:pt x="43360" y="26057"/>
                </a:moveTo>
                <a:lnTo>
                  <a:pt x="43360" y="26070"/>
                </a:lnTo>
                <a:cubicBezTo>
                  <a:pt x="43020" y="26070"/>
                  <a:pt x="42857" y="26464"/>
                  <a:pt x="43088" y="26709"/>
                </a:cubicBezTo>
                <a:cubicBezTo>
                  <a:pt x="43167" y="26783"/>
                  <a:pt x="43261" y="26817"/>
                  <a:pt x="43352" y="26817"/>
                </a:cubicBezTo>
                <a:cubicBezTo>
                  <a:pt x="43545" y="26817"/>
                  <a:pt x="43727" y="26668"/>
                  <a:pt x="43727" y="26437"/>
                </a:cubicBezTo>
                <a:cubicBezTo>
                  <a:pt x="43740" y="26233"/>
                  <a:pt x="43564" y="26057"/>
                  <a:pt x="43360" y="26057"/>
                </a:cubicBezTo>
                <a:close/>
                <a:moveTo>
                  <a:pt x="48375" y="26315"/>
                </a:moveTo>
                <a:cubicBezTo>
                  <a:pt x="48430" y="26424"/>
                  <a:pt x="48498" y="26546"/>
                  <a:pt x="48552" y="26641"/>
                </a:cubicBezTo>
                <a:lnTo>
                  <a:pt x="48226" y="26818"/>
                </a:lnTo>
                <a:lnTo>
                  <a:pt x="48036" y="26492"/>
                </a:lnTo>
                <a:lnTo>
                  <a:pt x="48375" y="26315"/>
                </a:lnTo>
                <a:close/>
                <a:moveTo>
                  <a:pt x="60146" y="26301"/>
                </a:moveTo>
                <a:lnTo>
                  <a:pt x="60309" y="26655"/>
                </a:lnTo>
                <a:lnTo>
                  <a:pt x="59970" y="26818"/>
                </a:lnTo>
                <a:lnTo>
                  <a:pt x="59738" y="26464"/>
                </a:lnTo>
                <a:lnTo>
                  <a:pt x="60146" y="26301"/>
                </a:lnTo>
                <a:close/>
                <a:moveTo>
                  <a:pt x="57401" y="26383"/>
                </a:moveTo>
                <a:lnTo>
                  <a:pt x="57577" y="26709"/>
                </a:lnTo>
                <a:lnTo>
                  <a:pt x="57237" y="26886"/>
                </a:lnTo>
                <a:lnTo>
                  <a:pt x="57074" y="26546"/>
                </a:lnTo>
                <a:lnTo>
                  <a:pt x="57401" y="26383"/>
                </a:lnTo>
                <a:close/>
                <a:moveTo>
                  <a:pt x="20661" y="26587"/>
                </a:moveTo>
                <a:cubicBezTo>
                  <a:pt x="20620" y="26587"/>
                  <a:pt x="20538" y="26668"/>
                  <a:pt x="20538" y="26709"/>
                </a:cubicBezTo>
                <a:cubicBezTo>
                  <a:pt x="20538" y="26750"/>
                  <a:pt x="20593" y="26818"/>
                  <a:pt x="20661" y="26913"/>
                </a:cubicBezTo>
                <a:cubicBezTo>
                  <a:pt x="20729" y="26804"/>
                  <a:pt x="20797" y="26750"/>
                  <a:pt x="20783" y="26723"/>
                </a:cubicBezTo>
                <a:cubicBezTo>
                  <a:pt x="20769" y="26655"/>
                  <a:pt x="20715" y="26614"/>
                  <a:pt x="20661" y="26587"/>
                </a:cubicBezTo>
                <a:close/>
                <a:moveTo>
                  <a:pt x="45616" y="26369"/>
                </a:moveTo>
                <a:lnTo>
                  <a:pt x="45793" y="26736"/>
                </a:lnTo>
                <a:lnTo>
                  <a:pt x="45467" y="26927"/>
                </a:lnTo>
                <a:lnTo>
                  <a:pt x="45263" y="26546"/>
                </a:lnTo>
                <a:lnTo>
                  <a:pt x="45616" y="26369"/>
                </a:lnTo>
                <a:close/>
                <a:moveTo>
                  <a:pt x="54682" y="26437"/>
                </a:moveTo>
                <a:lnTo>
                  <a:pt x="54859" y="26763"/>
                </a:lnTo>
                <a:lnTo>
                  <a:pt x="54492" y="26927"/>
                </a:lnTo>
                <a:lnTo>
                  <a:pt x="54329" y="26614"/>
                </a:lnTo>
                <a:lnTo>
                  <a:pt x="54682" y="26437"/>
                </a:lnTo>
                <a:close/>
                <a:moveTo>
                  <a:pt x="41457" y="26504"/>
                </a:moveTo>
                <a:cubicBezTo>
                  <a:pt x="41400" y="26504"/>
                  <a:pt x="41342" y="26525"/>
                  <a:pt x="41294" y="26573"/>
                </a:cubicBezTo>
                <a:cubicBezTo>
                  <a:pt x="41144" y="26709"/>
                  <a:pt x="41253" y="26967"/>
                  <a:pt x="41457" y="26967"/>
                </a:cubicBezTo>
                <a:cubicBezTo>
                  <a:pt x="41579" y="26967"/>
                  <a:pt x="41688" y="26872"/>
                  <a:pt x="41688" y="26736"/>
                </a:cubicBezTo>
                <a:cubicBezTo>
                  <a:pt x="41688" y="26598"/>
                  <a:pt x="41576" y="26504"/>
                  <a:pt x="41457" y="26504"/>
                </a:cubicBezTo>
                <a:close/>
                <a:moveTo>
                  <a:pt x="17901" y="26614"/>
                </a:moveTo>
                <a:cubicBezTo>
                  <a:pt x="17806" y="26614"/>
                  <a:pt x="17725" y="26695"/>
                  <a:pt x="17725" y="26804"/>
                </a:cubicBezTo>
                <a:cubicBezTo>
                  <a:pt x="17725" y="26920"/>
                  <a:pt x="17817" y="26977"/>
                  <a:pt x="17908" y="26977"/>
                </a:cubicBezTo>
                <a:cubicBezTo>
                  <a:pt x="18000" y="26977"/>
                  <a:pt x="18092" y="26920"/>
                  <a:pt x="18092" y="26804"/>
                </a:cubicBezTo>
                <a:cubicBezTo>
                  <a:pt x="18092" y="26682"/>
                  <a:pt x="18024" y="26627"/>
                  <a:pt x="17901" y="26614"/>
                </a:cubicBezTo>
                <a:close/>
                <a:moveTo>
                  <a:pt x="51936" y="26505"/>
                </a:moveTo>
                <a:lnTo>
                  <a:pt x="52100" y="26845"/>
                </a:lnTo>
                <a:lnTo>
                  <a:pt x="51760" y="27008"/>
                </a:lnTo>
                <a:cubicBezTo>
                  <a:pt x="51705" y="26899"/>
                  <a:pt x="51637" y="26777"/>
                  <a:pt x="51597" y="26682"/>
                </a:cubicBezTo>
                <a:lnTo>
                  <a:pt x="51936" y="26505"/>
                </a:lnTo>
                <a:close/>
                <a:moveTo>
                  <a:pt x="15156" y="26668"/>
                </a:moveTo>
                <a:cubicBezTo>
                  <a:pt x="15115" y="26723"/>
                  <a:pt x="15034" y="26777"/>
                  <a:pt x="15020" y="26845"/>
                </a:cubicBezTo>
                <a:cubicBezTo>
                  <a:pt x="14994" y="26947"/>
                  <a:pt x="15064" y="27037"/>
                  <a:pt x="15162" y="27037"/>
                </a:cubicBezTo>
                <a:cubicBezTo>
                  <a:pt x="15169" y="27037"/>
                  <a:pt x="15176" y="27036"/>
                  <a:pt x="15183" y="27035"/>
                </a:cubicBezTo>
                <a:cubicBezTo>
                  <a:pt x="15190" y="27036"/>
                  <a:pt x="15197" y="27037"/>
                  <a:pt x="15204" y="27037"/>
                </a:cubicBezTo>
                <a:cubicBezTo>
                  <a:pt x="15292" y="27037"/>
                  <a:pt x="15373" y="26960"/>
                  <a:pt x="15373" y="26872"/>
                </a:cubicBezTo>
                <a:cubicBezTo>
                  <a:pt x="15387" y="26750"/>
                  <a:pt x="15305" y="26695"/>
                  <a:pt x="15156" y="26668"/>
                </a:cubicBezTo>
                <a:close/>
                <a:moveTo>
                  <a:pt x="12437" y="26791"/>
                </a:moveTo>
                <a:cubicBezTo>
                  <a:pt x="12383" y="26791"/>
                  <a:pt x="12329" y="26859"/>
                  <a:pt x="12274" y="26899"/>
                </a:cubicBezTo>
                <a:lnTo>
                  <a:pt x="12274" y="26967"/>
                </a:lnTo>
                <a:cubicBezTo>
                  <a:pt x="12329" y="26994"/>
                  <a:pt x="12397" y="27062"/>
                  <a:pt x="12451" y="27062"/>
                </a:cubicBezTo>
                <a:cubicBezTo>
                  <a:pt x="12492" y="27049"/>
                  <a:pt x="12573" y="26967"/>
                  <a:pt x="12573" y="26927"/>
                </a:cubicBezTo>
                <a:cubicBezTo>
                  <a:pt x="12546" y="26859"/>
                  <a:pt x="12492" y="26804"/>
                  <a:pt x="12437" y="26791"/>
                </a:cubicBezTo>
                <a:close/>
                <a:moveTo>
                  <a:pt x="49204" y="26546"/>
                </a:moveTo>
                <a:lnTo>
                  <a:pt x="49381" y="26913"/>
                </a:lnTo>
                <a:lnTo>
                  <a:pt x="49069" y="27076"/>
                </a:lnTo>
                <a:lnTo>
                  <a:pt x="48892" y="26723"/>
                </a:lnTo>
                <a:lnTo>
                  <a:pt x="49204" y="26546"/>
                </a:lnTo>
                <a:close/>
                <a:moveTo>
                  <a:pt x="58216" y="26614"/>
                </a:moveTo>
                <a:lnTo>
                  <a:pt x="58393" y="26954"/>
                </a:lnTo>
                <a:lnTo>
                  <a:pt x="58067" y="27130"/>
                </a:lnTo>
                <a:lnTo>
                  <a:pt x="57890" y="26804"/>
                </a:lnTo>
                <a:lnTo>
                  <a:pt x="58216" y="26614"/>
                </a:lnTo>
                <a:close/>
                <a:moveTo>
                  <a:pt x="46445" y="26655"/>
                </a:moveTo>
                <a:lnTo>
                  <a:pt x="46622" y="26981"/>
                </a:lnTo>
                <a:lnTo>
                  <a:pt x="46296" y="27158"/>
                </a:lnTo>
                <a:cubicBezTo>
                  <a:pt x="46228" y="27062"/>
                  <a:pt x="46173" y="26940"/>
                  <a:pt x="46105" y="26818"/>
                </a:cubicBezTo>
                <a:lnTo>
                  <a:pt x="46445" y="26655"/>
                </a:lnTo>
                <a:close/>
                <a:moveTo>
                  <a:pt x="21503" y="26831"/>
                </a:moveTo>
                <a:cubicBezTo>
                  <a:pt x="21449" y="26886"/>
                  <a:pt x="21367" y="26927"/>
                  <a:pt x="21354" y="26981"/>
                </a:cubicBezTo>
                <a:cubicBezTo>
                  <a:pt x="21340" y="27049"/>
                  <a:pt x="21422" y="27090"/>
                  <a:pt x="21490" y="27198"/>
                </a:cubicBezTo>
                <a:cubicBezTo>
                  <a:pt x="21558" y="27103"/>
                  <a:pt x="21639" y="27035"/>
                  <a:pt x="21639" y="26981"/>
                </a:cubicBezTo>
                <a:cubicBezTo>
                  <a:pt x="21639" y="26927"/>
                  <a:pt x="21544" y="26886"/>
                  <a:pt x="21503" y="26831"/>
                </a:cubicBezTo>
                <a:close/>
                <a:moveTo>
                  <a:pt x="18741" y="26845"/>
                </a:moveTo>
                <a:cubicBezTo>
                  <a:pt x="18645" y="26845"/>
                  <a:pt x="18549" y="26920"/>
                  <a:pt x="18540" y="27035"/>
                </a:cubicBezTo>
                <a:cubicBezTo>
                  <a:pt x="18527" y="27144"/>
                  <a:pt x="18622" y="27239"/>
                  <a:pt x="18731" y="27239"/>
                </a:cubicBezTo>
                <a:cubicBezTo>
                  <a:pt x="18736" y="27240"/>
                  <a:pt x="18741" y="27240"/>
                  <a:pt x="18746" y="27240"/>
                </a:cubicBezTo>
                <a:cubicBezTo>
                  <a:pt x="18913" y="27240"/>
                  <a:pt x="18999" y="27032"/>
                  <a:pt x="18880" y="26913"/>
                </a:cubicBezTo>
                <a:cubicBezTo>
                  <a:pt x="18842" y="26866"/>
                  <a:pt x="18792" y="26845"/>
                  <a:pt x="18741" y="26845"/>
                </a:cubicBezTo>
                <a:close/>
                <a:moveTo>
                  <a:pt x="52752" y="26750"/>
                </a:moveTo>
                <a:lnTo>
                  <a:pt x="52915" y="27117"/>
                </a:lnTo>
                <a:lnTo>
                  <a:pt x="52603" y="27280"/>
                </a:lnTo>
                <a:lnTo>
                  <a:pt x="52426" y="26927"/>
                </a:lnTo>
                <a:lnTo>
                  <a:pt x="52752" y="26750"/>
                </a:lnTo>
                <a:close/>
                <a:moveTo>
                  <a:pt x="55498" y="26682"/>
                </a:moveTo>
                <a:lnTo>
                  <a:pt x="55498" y="26695"/>
                </a:lnTo>
                <a:cubicBezTo>
                  <a:pt x="55566" y="26804"/>
                  <a:pt x="55647" y="26940"/>
                  <a:pt x="55729" y="27062"/>
                </a:cubicBezTo>
                <a:cubicBezTo>
                  <a:pt x="55717" y="27062"/>
                  <a:pt x="55706" y="27061"/>
                  <a:pt x="55695" y="27061"/>
                </a:cubicBezTo>
                <a:cubicBezTo>
                  <a:pt x="55533" y="27061"/>
                  <a:pt x="55397" y="27153"/>
                  <a:pt x="55321" y="27294"/>
                </a:cubicBezTo>
                <a:lnTo>
                  <a:pt x="55158" y="26859"/>
                </a:lnTo>
                <a:lnTo>
                  <a:pt x="55498" y="26682"/>
                </a:lnTo>
                <a:close/>
                <a:moveTo>
                  <a:pt x="16033" y="26912"/>
                </a:moveTo>
                <a:cubicBezTo>
                  <a:pt x="16026" y="26912"/>
                  <a:pt x="16019" y="26912"/>
                  <a:pt x="16012" y="26913"/>
                </a:cubicBezTo>
                <a:cubicBezTo>
                  <a:pt x="16005" y="26912"/>
                  <a:pt x="15998" y="26912"/>
                  <a:pt x="15991" y="26912"/>
                </a:cubicBezTo>
                <a:cubicBezTo>
                  <a:pt x="15892" y="26912"/>
                  <a:pt x="15808" y="27002"/>
                  <a:pt x="15808" y="27117"/>
                </a:cubicBezTo>
                <a:cubicBezTo>
                  <a:pt x="15808" y="27212"/>
                  <a:pt x="15903" y="27307"/>
                  <a:pt x="16012" y="27307"/>
                </a:cubicBezTo>
                <a:cubicBezTo>
                  <a:pt x="16121" y="27307"/>
                  <a:pt x="16216" y="27212"/>
                  <a:pt x="16216" y="27103"/>
                </a:cubicBezTo>
                <a:cubicBezTo>
                  <a:pt x="16216" y="27001"/>
                  <a:pt x="16133" y="26912"/>
                  <a:pt x="16033" y="26912"/>
                </a:cubicBezTo>
                <a:close/>
                <a:moveTo>
                  <a:pt x="42300" y="26682"/>
                </a:moveTo>
                <a:cubicBezTo>
                  <a:pt x="42001" y="26682"/>
                  <a:pt x="41851" y="27035"/>
                  <a:pt x="42055" y="27239"/>
                </a:cubicBezTo>
                <a:cubicBezTo>
                  <a:pt x="42122" y="27311"/>
                  <a:pt x="42205" y="27342"/>
                  <a:pt x="42286" y="27342"/>
                </a:cubicBezTo>
                <a:cubicBezTo>
                  <a:pt x="42453" y="27342"/>
                  <a:pt x="42612" y="27209"/>
                  <a:pt x="42612" y="27008"/>
                </a:cubicBezTo>
                <a:cubicBezTo>
                  <a:pt x="42612" y="26831"/>
                  <a:pt x="42463" y="26695"/>
                  <a:pt x="42300" y="26682"/>
                </a:cubicBezTo>
                <a:close/>
                <a:moveTo>
                  <a:pt x="50034" y="26831"/>
                </a:moveTo>
                <a:lnTo>
                  <a:pt x="50210" y="27171"/>
                </a:lnTo>
                <a:lnTo>
                  <a:pt x="49870" y="27348"/>
                </a:lnTo>
                <a:lnTo>
                  <a:pt x="49694" y="27008"/>
                </a:lnTo>
                <a:lnTo>
                  <a:pt x="50034" y="26831"/>
                </a:lnTo>
                <a:close/>
                <a:moveTo>
                  <a:pt x="10548" y="27144"/>
                </a:moveTo>
                <a:cubicBezTo>
                  <a:pt x="10507" y="27144"/>
                  <a:pt x="10467" y="27212"/>
                  <a:pt x="10426" y="27253"/>
                </a:cubicBezTo>
                <a:cubicBezTo>
                  <a:pt x="10467" y="27294"/>
                  <a:pt x="10494" y="27361"/>
                  <a:pt x="10534" y="27361"/>
                </a:cubicBezTo>
                <a:cubicBezTo>
                  <a:pt x="10539" y="27363"/>
                  <a:pt x="10543" y="27364"/>
                  <a:pt x="10548" y="27364"/>
                </a:cubicBezTo>
                <a:cubicBezTo>
                  <a:pt x="10587" y="27364"/>
                  <a:pt x="10638" y="27315"/>
                  <a:pt x="10711" y="27266"/>
                </a:cubicBezTo>
                <a:cubicBezTo>
                  <a:pt x="10630" y="27198"/>
                  <a:pt x="10589" y="27144"/>
                  <a:pt x="10548" y="27144"/>
                </a:cubicBezTo>
                <a:close/>
                <a:moveTo>
                  <a:pt x="13256" y="26993"/>
                </a:moveTo>
                <a:cubicBezTo>
                  <a:pt x="13158" y="26993"/>
                  <a:pt x="13078" y="27070"/>
                  <a:pt x="13103" y="27171"/>
                </a:cubicBezTo>
                <a:cubicBezTo>
                  <a:pt x="13117" y="27239"/>
                  <a:pt x="13185" y="27307"/>
                  <a:pt x="13239" y="27375"/>
                </a:cubicBezTo>
                <a:lnTo>
                  <a:pt x="13307" y="27361"/>
                </a:lnTo>
                <a:cubicBezTo>
                  <a:pt x="13348" y="27294"/>
                  <a:pt x="13430" y="27226"/>
                  <a:pt x="13430" y="27158"/>
                </a:cubicBezTo>
                <a:cubicBezTo>
                  <a:pt x="13402" y="27090"/>
                  <a:pt x="13348" y="27022"/>
                  <a:pt x="13280" y="26994"/>
                </a:cubicBezTo>
                <a:cubicBezTo>
                  <a:pt x="13272" y="26993"/>
                  <a:pt x="13264" y="26993"/>
                  <a:pt x="13256" y="26993"/>
                </a:cubicBezTo>
                <a:close/>
                <a:moveTo>
                  <a:pt x="22319" y="27076"/>
                </a:moveTo>
                <a:cubicBezTo>
                  <a:pt x="22251" y="27103"/>
                  <a:pt x="22197" y="27158"/>
                  <a:pt x="22169" y="27226"/>
                </a:cubicBezTo>
                <a:cubicBezTo>
                  <a:pt x="22145" y="27297"/>
                  <a:pt x="22216" y="27380"/>
                  <a:pt x="22289" y="27380"/>
                </a:cubicBezTo>
                <a:cubicBezTo>
                  <a:pt x="22299" y="27380"/>
                  <a:pt x="22309" y="27378"/>
                  <a:pt x="22319" y="27375"/>
                </a:cubicBezTo>
                <a:cubicBezTo>
                  <a:pt x="22387" y="27361"/>
                  <a:pt x="22441" y="27307"/>
                  <a:pt x="22496" y="27266"/>
                </a:cubicBezTo>
                <a:lnTo>
                  <a:pt x="22496" y="27185"/>
                </a:lnTo>
                <a:cubicBezTo>
                  <a:pt x="22441" y="27144"/>
                  <a:pt x="22373" y="27076"/>
                  <a:pt x="22319" y="27076"/>
                </a:cubicBezTo>
                <a:close/>
                <a:moveTo>
                  <a:pt x="47302" y="26859"/>
                </a:moveTo>
                <a:lnTo>
                  <a:pt x="47478" y="27226"/>
                </a:lnTo>
                <a:lnTo>
                  <a:pt x="47125" y="27402"/>
                </a:lnTo>
                <a:cubicBezTo>
                  <a:pt x="47057" y="27294"/>
                  <a:pt x="47002" y="27185"/>
                  <a:pt x="46948" y="27076"/>
                </a:cubicBezTo>
                <a:lnTo>
                  <a:pt x="47302" y="26859"/>
                </a:lnTo>
                <a:close/>
                <a:moveTo>
                  <a:pt x="59045" y="26872"/>
                </a:moveTo>
                <a:lnTo>
                  <a:pt x="59208" y="27239"/>
                </a:lnTo>
                <a:lnTo>
                  <a:pt x="58882" y="27402"/>
                </a:lnTo>
                <a:lnTo>
                  <a:pt x="58719" y="27035"/>
                </a:lnTo>
                <a:lnTo>
                  <a:pt x="59045" y="26872"/>
                </a:lnTo>
                <a:close/>
                <a:moveTo>
                  <a:pt x="56327" y="26940"/>
                </a:moveTo>
                <a:cubicBezTo>
                  <a:pt x="56381" y="27049"/>
                  <a:pt x="56436" y="27171"/>
                  <a:pt x="56503" y="27294"/>
                </a:cubicBezTo>
                <a:lnTo>
                  <a:pt x="56177" y="27457"/>
                </a:lnTo>
                <a:lnTo>
                  <a:pt x="55960" y="27103"/>
                </a:lnTo>
                <a:lnTo>
                  <a:pt x="56327" y="26940"/>
                </a:lnTo>
                <a:close/>
                <a:moveTo>
                  <a:pt x="19557" y="27075"/>
                </a:moveTo>
                <a:cubicBezTo>
                  <a:pt x="19377" y="27075"/>
                  <a:pt x="19278" y="27297"/>
                  <a:pt x="19410" y="27429"/>
                </a:cubicBezTo>
                <a:cubicBezTo>
                  <a:pt x="19452" y="27476"/>
                  <a:pt x="19507" y="27497"/>
                  <a:pt x="19561" y="27497"/>
                </a:cubicBezTo>
                <a:cubicBezTo>
                  <a:pt x="19665" y="27497"/>
                  <a:pt x="19768" y="27419"/>
                  <a:pt x="19777" y="27294"/>
                </a:cubicBezTo>
                <a:cubicBezTo>
                  <a:pt x="19764" y="27171"/>
                  <a:pt x="19682" y="27090"/>
                  <a:pt x="19573" y="27076"/>
                </a:cubicBezTo>
                <a:cubicBezTo>
                  <a:pt x="19568" y="27076"/>
                  <a:pt x="19563" y="27075"/>
                  <a:pt x="19557" y="27075"/>
                </a:cubicBezTo>
                <a:close/>
                <a:moveTo>
                  <a:pt x="53581" y="27022"/>
                </a:moveTo>
                <a:lnTo>
                  <a:pt x="53744" y="27348"/>
                </a:lnTo>
                <a:lnTo>
                  <a:pt x="53418" y="27525"/>
                </a:lnTo>
                <a:lnTo>
                  <a:pt x="53241" y="27185"/>
                </a:lnTo>
                <a:lnTo>
                  <a:pt x="53581" y="27022"/>
                </a:lnTo>
                <a:close/>
                <a:moveTo>
                  <a:pt x="16841" y="27130"/>
                </a:moveTo>
                <a:cubicBezTo>
                  <a:pt x="16651" y="27130"/>
                  <a:pt x="16556" y="27361"/>
                  <a:pt x="16692" y="27497"/>
                </a:cubicBezTo>
                <a:cubicBezTo>
                  <a:pt x="16736" y="27542"/>
                  <a:pt x="16790" y="27561"/>
                  <a:pt x="16843" y="27561"/>
                </a:cubicBezTo>
                <a:cubicBezTo>
                  <a:pt x="16954" y="27561"/>
                  <a:pt x="17059" y="27476"/>
                  <a:pt x="17059" y="27348"/>
                </a:cubicBezTo>
                <a:cubicBezTo>
                  <a:pt x="17059" y="27226"/>
                  <a:pt x="16964" y="27130"/>
                  <a:pt x="16841" y="27130"/>
                </a:cubicBezTo>
                <a:close/>
                <a:moveTo>
                  <a:pt x="50863" y="27076"/>
                </a:moveTo>
                <a:lnTo>
                  <a:pt x="51026" y="27416"/>
                </a:lnTo>
                <a:lnTo>
                  <a:pt x="50686" y="27593"/>
                </a:lnTo>
                <a:lnTo>
                  <a:pt x="50523" y="27253"/>
                </a:lnTo>
                <a:lnTo>
                  <a:pt x="50863" y="27076"/>
                </a:lnTo>
                <a:close/>
                <a:moveTo>
                  <a:pt x="23094" y="27334"/>
                </a:moveTo>
                <a:cubicBezTo>
                  <a:pt x="23067" y="27334"/>
                  <a:pt x="22985" y="27416"/>
                  <a:pt x="22985" y="27470"/>
                </a:cubicBezTo>
                <a:cubicBezTo>
                  <a:pt x="22960" y="27546"/>
                  <a:pt x="23029" y="27635"/>
                  <a:pt x="23116" y="27635"/>
                </a:cubicBezTo>
                <a:cubicBezTo>
                  <a:pt x="23122" y="27635"/>
                  <a:pt x="23128" y="27634"/>
                  <a:pt x="23134" y="27633"/>
                </a:cubicBezTo>
                <a:cubicBezTo>
                  <a:pt x="23202" y="27606"/>
                  <a:pt x="23270" y="27579"/>
                  <a:pt x="23325" y="27525"/>
                </a:cubicBezTo>
                <a:lnTo>
                  <a:pt x="23325" y="27457"/>
                </a:lnTo>
                <a:cubicBezTo>
                  <a:pt x="23257" y="27402"/>
                  <a:pt x="23175" y="27361"/>
                  <a:pt x="23094" y="27334"/>
                </a:cubicBezTo>
                <a:close/>
                <a:moveTo>
                  <a:pt x="43102" y="26886"/>
                </a:moveTo>
                <a:cubicBezTo>
                  <a:pt x="42898" y="26886"/>
                  <a:pt x="42735" y="27062"/>
                  <a:pt x="42735" y="27266"/>
                </a:cubicBezTo>
                <a:cubicBezTo>
                  <a:pt x="42735" y="27494"/>
                  <a:pt x="42923" y="27642"/>
                  <a:pt x="43117" y="27642"/>
                </a:cubicBezTo>
                <a:cubicBezTo>
                  <a:pt x="43213" y="27642"/>
                  <a:pt x="43310" y="27606"/>
                  <a:pt x="43387" y="27525"/>
                </a:cubicBezTo>
                <a:cubicBezTo>
                  <a:pt x="43618" y="27280"/>
                  <a:pt x="43441" y="26886"/>
                  <a:pt x="43102" y="26886"/>
                </a:cubicBezTo>
                <a:close/>
                <a:moveTo>
                  <a:pt x="14123" y="27239"/>
                </a:moveTo>
                <a:cubicBezTo>
                  <a:pt x="14014" y="27239"/>
                  <a:pt x="13919" y="27321"/>
                  <a:pt x="13919" y="27429"/>
                </a:cubicBezTo>
                <a:cubicBezTo>
                  <a:pt x="13905" y="27538"/>
                  <a:pt x="13987" y="27633"/>
                  <a:pt x="14109" y="27647"/>
                </a:cubicBezTo>
                <a:cubicBezTo>
                  <a:pt x="14218" y="27647"/>
                  <a:pt x="14313" y="27565"/>
                  <a:pt x="14327" y="27443"/>
                </a:cubicBezTo>
                <a:cubicBezTo>
                  <a:pt x="14327" y="27334"/>
                  <a:pt x="14232" y="27239"/>
                  <a:pt x="14123" y="27239"/>
                </a:cubicBezTo>
                <a:close/>
                <a:moveTo>
                  <a:pt x="48131" y="27158"/>
                </a:moveTo>
                <a:lnTo>
                  <a:pt x="48307" y="27470"/>
                </a:lnTo>
                <a:lnTo>
                  <a:pt x="47940" y="27647"/>
                </a:lnTo>
                <a:lnTo>
                  <a:pt x="47764" y="27321"/>
                </a:lnTo>
                <a:lnTo>
                  <a:pt x="48131" y="27158"/>
                </a:lnTo>
                <a:close/>
                <a:moveTo>
                  <a:pt x="59874" y="27144"/>
                </a:moveTo>
                <a:lnTo>
                  <a:pt x="60051" y="27470"/>
                </a:lnTo>
                <a:lnTo>
                  <a:pt x="59711" y="27647"/>
                </a:lnTo>
                <a:lnTo>
                  <a:pt x="59535" y="27307"/>
                </a:lnTo>
                <a:lnTo>
                  <a:pt x="59874" y="27144"/>
                </a:lnTo>
                <a:close/>
                <a:moveTo>
                  <a:pt x="11375" y="27374"/>
                </a:moveTo>
                <a:cubicBezTo>
                  <a:pt x="11371" y="27374"/>
                  <a:pt x="11367" y="27374"/>
                  <a:pt x="11364" y="27375"/>
                </a:cubicBezTo>
                <a:cubicBezTo>
                  <a:pt x="11309" y="27375"/>
                  <a:pt x="11228" y="27457"/>
                  <a:pt x="11228" y="27511"/>
                </a:cubicBezTo>
                <a:cubicBezTo>
                  <a:pt x="11214" y="27579"/>
                  <a:pt x="11296" y="27633"/>
                  <a:pt x="11336" y="27688"/>
                </a:cubicBezTo>
                <a:lnTo>
                  <a:pt x="11404" y="27688"/>
                </a:lnTo>
                <a:cubicBezTo>
                  <a:pt x="11445" y="27620"/>
                  <a:pt x="11513" y="27565"/>
                  <a:pt x="11513" y="27511"/>
                </a:cubicBezTo>
                <a:cubicBezTo>
                  <a:pt x="11500" y="27460"/>
                  <a:pt x="11428" y="27374"/>
                  <a:pt x="11375" y="27374"/>
                </a:cubicBezTo>
                <a:close/>
                <a:moveTo>
                  <a:pt x="57156" y="27212"/>
                </a:moveTo>
                <a:lnTo>
                  <a:pt x="57319" y="27538"/>
                </a:lnTo>
                <a:lnTo>
                  <a:pt x="56993" y="27715"/>
                </a:lnTo>
                <a:lnTo>
                  <a:pt x="56993" y="27701"/>
                </a:lnTo>
                <a:cubicBezTo>
                  <a:pt x="56938" y="27606"/>
                  <a:pt x="56884" y="27484"/>
                  <a:pt x="56816" y="27375"/>
                </a:cubicBezTo>
                <a:lnTo>
                  <a:pt x="57156" y="27212"/>
                </a:lnTo>
                <a:close/>
                <a:moveTo>
                  <a:pt x="45371" y="27185"/>
                </a:moveTo>
                <a:lnTo>
                  <a:pt x="45548" y="27565"/>
                </a:lnTo>
                <a:lnTo>
                  <a:pt x="45222" y="27756"/>
                </a:lnTo>
                <a:cubicBezTo>
                  <a:pt x="45154" y="27620"/>
                  <a:pt x="45072" y="27484"/>
                  <a:pt x="45018" y="27375"/>
                </a:cubicBezTo>
                <a:lnTo>
                  <a:pt x="45371" y="27185"/>
                </a:lnTo>
                <a:close/>
                <a:moveTo>
                  <a:pt x="54397" y="27266"/>
                </a:moveTo>
                <a:cubicBezTo>
                  <a:pt x="54451" y="27375"/>
                  <a:pt x="54519" y="27497"/>
                  <a:pt x="54573" y="27606"/>
                </a:cubicBezTo>
                <a:lnTo>
                  <a:pt x="54234" y="27769"/>
                </a:lnTo>
                <a:lnTo>
                  <a:pt x="54057" y="27443"/>
                </a:lnTo>
                <a:lnTo>
                  <a:pt x="54397" y="27266"/>
                </a:lnTo>
                <a:close/>
                <a:moveTo>
                  <a:pt x="20410" y="27347"/>
                </a:moveTo>
                <a:cubicBezTo>
                  <a:pt x="20403" y="27347"/>
                  <a:pt x="20396" y="27347"/>
                  <a:pt x="20389" y="27348"/>
                </a:cubicBezTo>
                <a:lnTo>
                  <a:pt x="20375" y="27348"/>
                </a:lnTo>
                <a:cubicBezTo>
                  <a:pt x="20185" y="27361"/>
                  <a:pt x="20103" y="27593"/>
                  <a:pt x="20239" y="27715"/>
                </a:cubicBezTo>
                <a:cubicBezTo>
                  <a:pt x="20284" y="27759"/>
                  <a:pt x="20338" y="27779"/>
                  <a:pt x="20391" y="27779"/>
                </a:cubicBezTo>
                <a:cubicBezTo>
                  <a:pt x="20503" y="27779"/>
                  <a:pt x="20611" y="27694"/>
                  <a:pt x="20620" y="27565"/>
                </a:cubicBezTo>
                <a:cubicBezTo>
                  <a:pt x="20620" y="27450"/>
                  <a:pt x="20523" y="27347"/>
                  <a:pt x="20410" y="27347"/>
                </a:cubicBezTo>
                <a:close/>
                <a:moveTo>
                  <a:pt x="41181" y="27311"/>
                </a:moveTo>
                <a:cubicBezTo>
                  <a:pt x="41116" y="27311"/>
                  <a:pt x="41049" y="27335"/>
                  <a:pt x="40995" y="27389"/>
                </a:cubicBezTo>
                <a:cubicBezTo>
                  <a:pt x="40832" y="27552"/>
                  <a:pt x="40954" y="27837"/>
                  <a:pt x="41185" y="27837"/>
                </a:cubicBezTo>
                <a:cubicBezTo>
                  <a:pt x="41335" y="27837"/>
                  <a:pt x="41443" y="27715"/>
                  <a:pt x="41443" y="27565"/>
                </a:cubicBezTo>
                <a:cubicBezTo>
                  <a:pt x="41443" y="27411"/>
                  <a:pt x="41315" y="27311"/>
                  <a:pt x="41181" y="27311"/>
                </a:cubicBezTo>
                <a:close/>
                <a:moveTo>
                  <a:pt x="51692" y="27334"/>
                </a:moveTo>
                <a:lnTo>
                  <a:pt x="51909" y="27688"/>
                </a:lnTo>
                <a:lnTo>
                  <a:pt x="51542" y="27851"/>
                </a:lnTo>
                <a:lnTo>
                  <a:pt x="51366" y="27497"/>
                </a:lnTo>
                <a:lnTo>
                  <a:pt x="51692" y="27334"/>
                </a:lnTo>
                <a:close/>
                <a:moveTo>
                  <a:pt x="17634" y="27400"/>
                </a:moveTo>
                <a:cubicBezTo>
                  <a:pt x="17339" y="27400"/>
                  <a:pt x="17343" y="27865"/>
                  <a:pt x="17646" y="27865"/>
                </a:cubicBezTo>
                <a:cubicBezTo>
                  <a:pt x="17654" y="27865"/>
                  <a:pt x="17662" y="27865"/>
                  <a:pt x="17670" y="27864"/>
                </a:cubicBezTo>
                <a:cubicBezTo>
                  <a:pt x="17793" y="27864"/>
                  <a:pt x="17901" y="27756"/>
                  <a:pt x="17901" y="27633"/>
                </a:cubicBezTo>
                <a:cubicBezTo>
                  <a:pt x="17901" y="27497"/>
                  <a:pt x="17806" y="27402"/>
                  <a:pt x="17670" y="27402"/>
                </a:cubicBezTo>
                <a:cubicBezTo>
                  <a:pt x="17658" y="27401"/>
                  <a:pt x="17646" y="27400"/>
                  <a:pt x="17634" y="27400"/>
                </a:cubicBezTo>
                <a:close/>
                <a:moveTo>
                  <a:pt x="60690" y="27389"/>
                </a:moveTo>
                <a:lnTo>
                  <a:pt x="60867" y="27728"/>
                </a:lnTo>
                <a:lnTo>
                  <a:pt x="60540" y="27892"/>
                </a:lnTo>
                <a:lnTo>
                  <a:pt x="60377" y="27565"/>
                </a:lnTo>
                <a:lnTo>
                  <a:pt x="60690" y="27389"/>
                </a:lnTo>
                <a:close/>
                <a:moveTo>
                  <a:pt x="48946" y="27389"/>
                </a:moveTo>
                <a:lnTo>
                  <a:pt x="49123" y="27742"/>
                </a:lnTo>
                <a:lnTo>
                  <a:pt x="48769" y="27905"/>
                </a:lnTo>
                <a:lnTo>
                  <a:pt x="48606" y="27552"/>
                </a:lnTo>
                <a:lnTo>
                  <a:pt x="48946" y="27389"/>
                </a:lnTo>
                <a:close/>
                <a:moveTo>
                  <a:pt x="14959" y="27469"/>
                </a:moveTo>
                <a:cubicBezTo>
                  <a:pt x="14952" y="27469"/>
                  <a:pt x="14945" y="27469"/>
                  <a:pt x="14938" y="27470"/>
                </a:cubicBezTo>
                <a:cubicBezTo>
                  <a:pt x="14748" y="27470"/>
                  <a:pt x="14653" y="27701"/>
                  <a:pt x="14789" y="27837"/>
                </a:cubicBezTo>
                <a:cubicBezTo>
                  <a:pt x="14833" y="27886"/>
                  <a:pt x="14889" y="27907"/>
                  <a:pt x="14944" y="27907"/>
                </a:cubicBezTo>
                <a:cubicBezTo>
                  <a:pt x="15058" y="27907"/>
                  <a:pt x="15169" y="27816"/>
                  <a:pt x="15169" y="27688"/>
                </a:cubicBezTo>
                <a:cubicBezTo>
                  <a:pt x="15169" y="27572"/>
                  <a:pt x="15073" y="27469"/>
                  <a:pt x="14959" y="27469"/>
                </a:cubicBezTo>
                <a:close/>
                <a:moveTo>
                  <a:pt x="9474" y="27647"/>
                </a:moveTo>
                <a:cubicBezTo>
                  <a:pt x="9420" y="27715"/>
                  <a:pt x="9352" y="27756"/>
                  <a:pt x="9366" y="27810"/>
                </a:cubicBezTo>
                <a:cubicBezTo>
                  <a:pt x="9366" y="27851"/>
                  <a:pt x="9433" y="27919"/>
                  <a:pt x="9461" y="27919"/>
                </a:cubicBezTo>
                <a:cubicBezTo>
                  <a:pt x="9515" y="27905"/>
                  <a:pt x="9569" y="27864"/>
                  <a:pt x="9583" y="27810"/>
                </a:cubicBezTo>
                <a:cubicBezTo>
                  <a:pt x="9583" y="27769"/>
                  <a:pt x="9529" y="27715"/>
                  <a:pt x="9474" y="27647"/>
                </a:cubicBezTo>
                <a:close/>
                <a:moveTo>
                  <a:pt x="23801" y="27647"/>
                </a:moveTo>
                <a:lnTo>
                  <a:pt x="23801" y="27647"/>
                </a:lnTo>
                <a:cubicBezTo>
                  <a:pt x="23760" y="27783"/>
                  <a:pt x="23787" y="27864"/>
                  <a:pt x="23896" y="27905"/>
                </a:cubicBezTo>
                <a:cubicBezTo>
                  <a:pt x="23923" y="27916"/>
                  <a:pt x="23949" y="27921"/>
                  <a:pt x="23972" y="27921"/>
                </a:cubicBezTo>
                <a:cubicBezTo>
                  <a:pt x="24039" y="27921"/>
                  <a:pt x="24090" y="27877"/>
                  <a:pt x="24140" y="27796"/>
                </a:cubicBezTo>
                <a:lnTo>
                  <a:pt x="23801" y="27647"/>
                </a:lnTo>
                <a:close/>
                <a:moveTo>
                  <a:pt x="12215" y="27563"/>
                </a:moveTo>
                <a:cubicBezTo>
                  <a:pt x="12204" y="27563"/>
                  <a:pt x="12192" y="27563"/>
                  <a:pt x="12179" y="27565"/>
                </a:cubicBezTo>
                <a:cubicBezTo>
                  <a:pt x="12173" y="27564"/>
                  <a:pt x="12167" y="27564"/>
                  <a:pt x="12161" y="27564"/>
                </a:cubicBezTo>
                <a:cubicBezTo>
                  <a:pt x="12072" y="27564"/>
                  <a:pt x="11990" y="27654"/>
                  <a:pt x="12002" y="27756"/>
                </a:cubicBezTo>
                <a:cubicBezTo>
                  <a:pt x="12002" y="27845"/>
                  <a:pt x="12074" y="27934"/>
                  <a:pt x="12172" y="27934"/>
                </a:cubicBezTo>
                <a:cubicBezTo>
                  <a:pt x="12179" y="27934"/>
                  <a:pt x="12186" y="27933"/>
                  <a:pt x="12193" y="27932"/>
                </a:cubicBezTo>
                <a:cubicBezTo>
                  <a:pt x="12197" y="27933"/>
                  <a:pt x="12201" y="27933"/>
                  <a:pt x="12205" y="27933"/>
                </a:cubicBezTo>
                <a:cubicBezTo>
                  <a:pt x="12452" y="27933"/>
                  <a:pt x="12448" y="27563"/>
                  <a:pt x="12215" y="27563"/>
                </a:cubicBezTo>
                <a:close/>
                <a:moveTo>
                  <a:pt x="57971" y="27443"/>
                </a:moveTo>
                <a:lnTo>
                  <a:pt x="58162" y="27769"/>
                </a:lnTo>
                <a:lnTo>
                  <a:pt x="57836" y="27960"/>
                </a:lnTo>
                <a:cubicBezTo>
                  <a:pt x="57768" y="27851"/>
                  <a:pt x="57713" y="27728"/>
                  <a:pt x="57659" y="27620"/>
                </a:cubicBezTo>
                <a:lnTo>
                  <a:pt x="57971" y="27443"/>
                </a:lnTo>
                <a:close/>
                <a:moveTo>
                  <a:pt x="46214" y="27497"/>
                </a:moveTo>
                <a:lnTo>
                  <a:pt x="46391" y="27824"/>
                </a:lnTo>
                <a:lnTo>
                  <a:pt x="46051" y="28000"/>
                </a:lnTo>
                <a:cubicBezTo>
                  <a:pt x="45997" y="27892"/>
                  <a:pt x="45929" y="27769"/>
                  <a:pt x="45874" y="27661"/>
                </a:cubicBezTo>
                <a:lnTo>
                  <a:pt x="46214" y="27497"/>
                </a:lnTo>
                <a:close/>
                <a:moveTo>
                  <a:pt x="21221" y="27578"/>
                </a:moveTo>
                <a:cubicBezTo>
                  <a:pt x="21215" y="27578"/>
                  <a:pt x="21210" y="27579"/>
                  <a:pt x="21204" y="27579"/>
                </a:cubicBezTo>
                <a:cubicBezTo>
                  <a:pt x="21082" y="27579"/>
                  <a:pt x="20973" y="27688"/>
                  <a:pt x="20987" y="27824"/>
                </a:cubicBezTo>
                <a:cubicBezTo>
                  <a:pt x="20996" y="27956"/>
                  <a:pt x="21101" y="28036"/>
                  <a:pt x="21212" y="28036"/>
                </a:cubicBezTo>
                <a:cubicBezTo>
                  <a:pt x="21272" y="28036"/>
                  <a:pt x="21333" y="28012"/>
                  <a:pt x="21381" y="27960"/>
                </a:cubicBezTo>
                <a:cubicBezTo>
                  <a:pt x="21513" y="27814"/>
                  <a:pt x="21414" y="27578"/>
                  <a:pt x="21221" y="27578"/>
                </a:cubicBezTo>
                <a:close/>
                <a:moveTo>
                  <a:pt x="55253" y="27470"/>
                </a:moveTo>
                <a:lnTo>
                  <a:pt x="55416" y="27878"/>
                </a:lnTo>
                <a:lnTo>
                  <a:pt x="55076" y="28041"/>
                </a:lnTo>
                <a:cubicBezTo>
                  <a:pt x="55022" y="27932"/>
                  <a:pt x="54954" y="27810"/>
                  <a:pt x="54900" y="27688"/>
                </a:cubicBezTo>
                <a:lnTo>
                  <a:pt x="55253" y="27470"/>
                </a:lnTo>
                <a:close/>
                <a:moveTo>
                  <a:pt x="52507" y="27579"/>
                </a:moveTo>
                <a:lnTo>
                  <a:pt x="52670" y="27932"/>
                </a:lnTo>
                <a:lnTo>
                  <a:pt x="52358" y="28095"/>
                </a:lnTo>
                <a:lnTo>
                  <a:pt x="52127" y="27742"/>
                </a:lnTo>
                <a:lnTo>
                  <a:pt x="52507" y="27579"/>
                </a:lnTo>
                <a:close/>
                <a:moveTo>
                  <a:pt x="18500" y="27620"/>
                </a:moveTo>
                <a:cubicBezTo>
                  <a:pt x="18282" y="27620"/>
                  <a:pt x="18173" y="27878"/>
                  <a:pt x="18323" y="28041"/>
                </a:cubicBezTo>
                <a:cubicBezTo>
                  <a:pt x="18373" y="28091"/>
                  <a:pt x="18436" y="28114"/>
                  <a:pt x="18499" y="28114"/>
                </a:cubicBezTo>
                <a:cubicBezTo>
                  <a:pt x="18623" y="28114"/>
                  <a:pt x="18744" y="28023"/>
                  <a:pt x="18744" y="27878"/>
                </a:cubicBezTo>
                <a:cubicBezTo>
                  <a:pt x="18744" y="27742"/>
                  <a:pt x="18635" y="27620"/>
                  <a:pt x="18500" y="27620"/>
                </a:cubicBezTo>
                <a:close/>
                <a:moveTo>
                  <a:pt x="49789" y="27674"/>
                </a:moveTo>
                <a:lnTo>
                  <a:pt x="49952" y="28000"/>
                </a:lnTo>
                <a:lnTo>
                  <a:pt x="49599" y="28163"/>
                </a:lnTo>
                <a:lnTo>
                  <a:pt x="49422" y="27837"/>
                </a:lnTo>
                <a:lnTo>
                  <a:pt x="49789" y="27674"/>
                </a:lnTo>
                <a:close/>
                <a:moveTo>
                  <a:pt x="15764" y="27687"/>
                </a:moveTo>
                <a:cubicBezTo>
                  <a:pt x="15545" y="27687"/>
                  <a:pt x="15445" y="27950"/>
                  <a:pt x="15591" y="28095"/>
                </a:cubicBezTo>
                <a:cubicBezTo>
                  <a:pt x="15641" y="28150"/>
                  <a:pt x="15704" y="28174"/>
                  <a:pt x="15766" y="28174"/>
                </a:cubicBezTo>
                <a:cubicBezTo>
                  <a:pt x="15891" y="28174"/>
                  <a:pt x="16012" y="28077"/>
                  <a:pt x="16012" y="27932"/>
                </a:cubicBezTo>
                <a:cubicBezTo>
                  <a:pt x="16012" y="27796"/>
                  <a:pt x="15903" y="27688"/>
                  <a:pt x="15781" y="27688"/>
                </a:cubicBezTo>
                <a:cubicBezTo>
                  <a:pt x="15775" y="27687"/>
                  <a:pt x="15770" y="27687"/>
                  <a:pt x="15764" y="27687"/>
                </a:cubicBezTo>
                <a:close/>
                <a:moveTo>
                  <a:pt x="42014" y="27497"/>
                </a:moveTo>
                <a:cubicBezTo>
                  <a:pt x="41824" y="27497"/>
                  <a:pt x="41674" y="27647"/>
                  <a:pt x="41674" y="27824"/>
                </a:cubicBezTo>
                <a:lnTo>
                  <a:pt x="41674" y="27837"/>
                </a:lnTo>
                <a:cubicBezTo>
                  <a:pt x="41665" y="28041"/>
                  <a:pt x="41833" y="28182"/>
                  <a:pt x="42009" y="28182"/>
                </a:cubicBezTo>
                <a:cubicBezTo>
                  <a:pt x="42092" y="28182"/>
                  <a:pt x="42176" y="28151"/>
                  <a:pt x="42245" y="28082"/>
                </a:cubicBezTo>
                <a:cubicBezTo>
                  <a:pt x="42463" y="27864"/>
                  <a:pt x="42313" y="27497"/>
                  <a:pt x="42014" y="27497"/>
                </a:cubicBezTo>
                <a:close/>
                <a:moveTo>
                  <a:pt x="13032" y="27809"/>
                </a:moveTo>
                <a:cubicBezTo>
                  <a:pt x="12852" y="27809"/>
                  <a:pt x="12754" y="28018"/>
                  <a:pt x="12872" y="28163"/>
                </a:cubicBezTo>
                <a:cubicBezTo>
                  <a:pt x="12914" y="28210"/>
                  <a:pt x="12970" y="28231"/>
                  <a:pt x="13026" y="28231"/>
                </a:cubicBezTo>
                <a:cubicBezTo>
                  <a:pt x="13135" y="28231"/>
                  <a:pt x="13244" y="28153"/>
                  <a:pt x="13253" y="28027"/>
                </a:cubicBezTo>
                <a:cubicBezTo>
                  <a:pt x="13253" y="27919"/>
                  <a:pt x="13158" y="27810"/>
                  <a:pt x="13049" y="27810"/>
                </a:cubicBezTo>
                <a:cubicBezTo>
                  <a:pt x="13043" y="27810"/>
                  <a:pt x="13038" y="27809"/>
                  <a:pt x="13032" y="27809"/>
                </a:cubicBezTo>
                <a:close/>
                <a:moveTo>
                  <a:pt x="47030" y="27728"/>
                </a:moveTo>
                <a:lnTo>
                  <a:pt x="47193" y="28068"/>
                </a:lnTo>
                <a:lnTo>
                  <a:pt x="46867" y="28231"/>
                </a:lnTo>
                <a:lnTo>
                  <a:pt x="46703" y="27905"/>
                </a:lnTo>
                <a:lnTo>
                  <a:pt x="47030" y="27728"/>
                </a:lnTo>
                <a:close/>
                <a:moveTo>
                  <a:pt x="58801" y="27701"/>
                </a:moveTo>
                <a:cubicBezTo>
                  <a:pt x="58855" y="27810"/>
                  <a:pt x="58923" y="27946"/>
                  <a:pt x="58977" y="28055"/>
                </a:cubicBezTo>
                <a:lnTo>
                  <a:pt x="58651" y="28231"/>
                </a:lnTo>
                <a:lnTo>
                  <a:pt x="58474" y="27864"/>
                </a:lnTo>
                <a:lnTo>
                  <a:pt x="58801" y="27701"/>
                </a:lnTo>
                <a:close/>
                <a:moveTo>
                  <a:pt x="10263" y="27926"/>
                </a:moveTo>
                <a:cubicBezTo>
                  <a:pt x="10189" y="27926"/>
                  <a:pt x="10140" y="27989"/>
                  <a:pt x="10140" y="28082"/>
                </a:cubicBezTo>
                <a:cubicBezTo>
                  <a:pt x="10140" y="28180"/>
                  <a:pt x="10184" y="28233"/>
                  <a:pt x="10272" y="28233"/>
                </a:cubicBezTo>
                <a:cubicBezTo>
                  <a:pt x="10282" y="28233"/>
                  <a:pt x="10292" y="28233"/>
                  <a:pt x="10303" y="28231"/>
                </a:cubicBezTo>
                <a:cubicBezTo>
                  <a:pt x="10358" y="28218"/>
                  <a:pt x="10412" y="28163"/>
                  <a:pt x="10467" y="28123"/>
                </a:cubicBezTo>
                <a:lnTo>
                  <a:pt x="10480" y="28055"/>
                </a:lnTo>
                <a:cubicBezTo>
                  <a:pt x="10426" y="28014"/>
                  <a:pt x="10371" y="27946"/>
                  <a:pt x="10303" y="27932"/>
                </a:cubicBezTo>
                <a:cubicBezTo>
                  <a:pt x="10289" y="27928"/>
                  <a:pt x="10276" y="27926"/>
                  <a:pt x="10263" y="27926"/>
                </a:cubicBezTo>
                <a:close/>
                <a:moveTo>
                  <a:pt x="56082" y="27783"/>
                </a:moveTo>
                <a:lnTo>
                  <a:pt x="56259" y="28109"/>
                </a:lnTo>
                <a:lnTo>
                  <a:pt x="55892" y="28272"/>
                </a:lnTo>
                <a:cubicBezTo>
                  <a:pt x="55837" y="28163"/>
                  <a:pt x="55769" y="28055"/>
                  <a:pt x="55729" y="27946"/>
                </a:cubicBezTo>
                <a:lnTo>
                  <a:pt x="56082" y="27783"/>
                </a:lnTo>
                <a:close/>
                <a:moveTo>
                  <a:pt x="22041" y="27809"/>
                </a:moveTo>
                <a:cubicBezTo>
                  <a:pt x="21976" y="27809"/>
                  <a:pt x="21909" y="27835"/>
                  <a:pt x="21857" y="27892"/>
                </a:cubicBezTo>
                <a:cubicBezTo>
                  <a:pt x="21721" y="28041"/>
                  <a:pt x="21830" y="28299"/>
                  <a:pt x="22047" y="28299"/>
                </a:cubicBezTo>
                <a:cubicBezTo>
                  <a:pt x="22183" y="28286"/>
                  <a:pt x="22278" y="28177"/>
                  <a:pt x="22278" y="28041"/>
                </a:cubicBezTo>
                <a:cubicBezTo>
                  <a:pt x="22278" y="27899"/>
                  <a:pt x="22162" y="27809"/>
                  <a:pt x="22041" y="27809"/>
                </a:cubicBezTo>
                <a:close/>
                <a:moveTo>
                  <a:pt x="40111" y="27973"/>
                </a:moveTo>
                <a:cubicBezTo>
                  <a:pt x="40057" y="28027"/>
                  <a:pt x="39962" y="28082"/>
                  <a:pt x="39948" y="28150"/>
                </a:cubicBezTo>
                <a:cubicBezTo>
                  <a:pt x="39935" y="28218"/>
                  <a:pt x="40043" y="28272"/>
                  <a:pt x="40084" y="28340"/>
                </a:cubicBezTo>
                <a:lnTo>
                  <a:pt x="40152" y="28340"/>
                </a:lnTo>
                <a:cubicBezTo>
                  <a:pt x="40193" y="28272"/>
                  <a:pt x="40274" y="28204"/>
                  <a:pt x="40274" y="28136"/>
                </a:cubicBezTo>
                <a:cubicBezTo>
                  <a:pt x="40261" y="28068"/>
                  <a:pt x="40166" y="28027"/>
                  <a:pt x="40111" y="27973"/>
                </a:cubicBezTo>
                <a:close/>
                <a:moveTo>
                  <a:pt x="53323" y="27851"/>
                </a:moveTo>
                <a:lnTo>
                  <a:pt x="53500" y="28177"/>
                </a:lnTo>
                <a:lnTo>
                  <a:pt x="53160" y="28354"/>
                </a:lnTo>
                <a:lnTo>
                  <a:pt x="52983" y="28014"/>
                </a:lnTo>
                <a:lnTo>
                  <a:pt x="53323" y="27851"/>
                </a:lnTo>
                <a:close/>
                <a:moveTo>
                  <a:pt x="19292" y="27863"/>
                </a:moveTo>
                <a:cubicBezTo>
                  <a:pt x="19167" y="27863"/>
                  <a:pt x="19070" y="27968"/>
                  <a:pt x="19057" y="28109"/>
                </a:cubicBezTo>
                <a:cubicBezTo>
                  <a:pt x="19057" y="28267"/>
                  <a:pt x="19184" y="28374"/>
                  <a:pt x="19316" y="28374"/>
                </a:cubicBezTo>
                <a:cubicBezTo>
                  <a:pt x="19378" y="28374"/>
                  <a:pt x="19440" y="28351"/>
                  <a:pt x="19492" y="28299"/>
                </a:cubicBezTo>
                <a:cubicBezTo>
                  <a:pt x="19668" y="28136"/>
                  <a:pt x="19546" y="27864"/>
                  <a:pt x="19315" y="27864"/>
                </a:cubicBezTo>
                <a:cubicBezTo>
                  <a:pt x="19307" y="27864"/>
                  <a:pt x="19300" y="27863"/>
                  <a:pt x="19292" y="27863"/>
                </a:cubicBezTo>
                <a:close/>
                <a:moveTo>
                  <a:pt x="50604" y="27919"/>
                </a:moveTo>
                <a:lnTo>
                  <a:pt x="50781" y="28245"/>
                </a:lnTo>
                <a:lnTo>
                  <a:pt x="50414" y="28422"/>
                </a:lnTo>
                <a:cubicBezTo>
                  <a:pt x="50360" y="28299"/>
                  <a:pt x="50305" y="28191"/>
                  <a:pt x="50251" y="28095"/>
                </a:cubicBezTo>
                <a:lnTo>
                  <a:pt x="50604" y="27919"/>
                </a:lnTo>
                <a:close/>
                <a:moveTo>
                  <a:pt x="42837" y="27687"/>
                </a:moveTo>
                <a:cubicBezTo>
                  <a:pt x="42739" y="27687"/>
                  <a:pt x="42639" y="27725"/>
                  <a:pt x="42558" y="27810"/>
                </a:cubicBezTo>
                <a:cubicBezTo>
                  <a:pt x="42327" y="28055"/>
                  <a:pt x="42503" y="28462"/>
                  <a:pt x="42843" y="28462"/>
                </a:cubicBezTo>
                <a:cubicBezTo>
                  <a:pt x="43047" y="28449"/>
                  <a:pt x="43224" y="28286"/>
                  <a:pt x="43224" y="28082"/>
                </a:cubicBezTo>
                <a:lnTo>
                  <a:pt x="43224" y="28068"/>
                </a:lnTo>
                <a:cubicBezTo>
                  <a:pt x="43224" y="27841"/>
                  <a:pt x="43035" y="27687"/>
                  <a:pt x="42837" y="27687"/>
                </a:cubicBezTo>
                <a:close/>
                <a:moveTo>
                  <a:pt x="16612" y="27945"/>
                </a:moveTo>
                <a:cubicBezTo>
                  <a:pt x="16607" y="27945"/>
                  <a:pt x="16602" y="27946"/>
                  <a:pt x="16597" y="27946"/>
                </a:cubicBezTo>
                <a:cubicBezTo>
                  <a:pt x="16447" y="27946"/>
                  <a:pt x="16338" y="28068"/>
                  <a:pt x="16338" y="28204"/>
                </a:cubicBezTo>
                <a:cubicBezTo>
                  <a:pt x="16338" y="28366"/>
                  <a:pt x="16463" y="28468"/>
                  <a:pt x="16594" y="28468"/>
                </a:cubicBezTo>
                <a:cubicBezTo>
                  <a:pt x="16662" y="28468"/>
                  <a:pt x="16731" y="28441"/>
                  <a:pt x="16787" y="28381"/>
                </a:cubicBezTo>
                <a:cubicBezTo>
                  <a:pt x="16946" y="28222"/>
                  <a:pt x="16833" y="27945"/>
                  <a:pt x="16612" y="27945"/>
                </a:cubicBezTo>
                <a:close/>
                <a:moveTo>
                  <a:pt x="59630" y="27960"/>
                </a:moveTo>
                <a:cubicBezTo>
                  <a:pt x="59698" y="28082"/>
                  <a:pt x="59752" y="28191"/>
                  <a:pt x="59806" y="28299"/>
                </a:cubicBezTo>
                <a:lnTo>
                  <a:pt x="59480" y="28476"/>
                </a:lnTo>
                <a:lnTo>
                  <a:pt x="59290" y="28150"/>
                </a:lnTo>
                <a:lnTo>
                  <a:pt x="59630" y="27960"/>
                </a:lnTo>
                <a:close/>
                <a:moveTo>
                  <a:pt x="8373" y="28286"/>
                </a:moveTo>
                <a:cubicBezTo>
                  <a:pt x="8333" y="28286"/>
                  <a:pt x="8265" y="28340"/>
                  <a:pt x="8265" y="28381"/>
                </a:cubicBezTo>
                <a:cubicBezTo>
                  <a:pt x="8278" y="28422"/>
                  <a:pt x="8305" y="28476"/>
                  <a:pt x="8360" y="28490"/>
                </a:cubicBezTo>
                <a:cubicBezTo>
                  <a:pt x="8400" y="28490"/>
                  <a:pt x="8455" y="28449"/>
                  <a:pt x="8536" y="28394"/>
                </a:cubicBezTo>
                <a:cubicBezTo>
                  <a:pt x="8455" y="28340"/>
                  <a:pt x="8414" y="28286"/>
                  <a:pt x="8373" y="28286"/>
                </a:cubicBezTo>
                <a:close/>
                <a:moveTo>
                  <a:pt x="47845" y="27973"/>
                </a:moveTo>
                <a:cubicBezTo>
                  <a:pt x="47913" y="28095"/>
                  <a:pt x="48008" y="28231"/>
                  <a:pt x="48076" y="28327"/>
                </a:cubicBezTo>
                <a:lnTo>
                  <a:pt x="47696" y="28503"/>
                </a:lnTo>
                <a:lnTo>
                  <a:pt x="47519" y="28150"/>
                </a:lnTo>
                <a:lnTo>
                  <a:pt x="47845" y="27973"/>
                </a:lnTo>
                <a:close/>
                <a:moveTo>
                  <a:pt x="13852" y="28023"/>
                </a:moveTo>
                <a:cubicBezTo>
                  <a:pt x="13727" y="28023"/>
                  <a:pt x="13606" y="28114"/>
                  <a:pt x="13606" y="28259"/>
                </a:cubicBezTo>
                <a:cubicBezTo>
                  <a:pt x="13606" y="28394"/>
                  <a:pt x="13715" y="28503"/>
                  <a:pt x="13837" y="28503"/>
                </a:cubicBezTo>
                <a:cubicBezTo>
                  <a:pt x="13843" y="28504"/>
                  <a:pt x="13848" y="28504"/>
                  <a:pt x="13854" y="28504"/>
                </a:cubicBezTo>
                <a:cubicBezTo>
                  <a:pt x="14061" y="28504"/>
                  <a:pt x="14173" y="28254"/>
                  <a:pt x="14028" y="28095"/>
                </a:cubicBezTo>
                <a:cubicBezTo>
                  <a:pt x="13978" y="28046"/>
                  <a:pt x="13914" y="28023"/>
                  <a:pt x="13852" y="28023"/>
                </a:cubicBezTo>
                <a:close/>
                <a:moveTo>
                  <a:pt x="11119" y="28136"/>
                </a:moveTo>
                <a:cubicBezTo>
                  <a:pt x="10861" y="28136"/>
                  <a:pt x="10861" y="28517"/>
                  <a:pt x="11119" y="28517"/>
                </a:cubicBezTo>
                <a:cubicBezTo>
                  <a:pt x="11377" y="28517"/>
                  <a:pt x="11377" y="28136"/>
                  <a:pt x="11119" y="28136"/>
                </a:cubicBezTo>
                <a:close/>
                <a:moveTo>
                  <a:pt x="56911" y="28041"/>
                </a:moveTo>
                <a:lnTo>
                  <a:pt x="57074" y="28354"/>
                </a:lnTo>
                <a:lnTo>
                  <a:pt x="56721" y="28530"/>
                </a:lnTo>
                <a:lnTo>
                  <a:pt x="56544" y="28204"/>
                </a:lnTo>
                <a:lnTo>
                  <a:pt x="56911" y="28041"/>
                </a:lnTo>
                <a:close/>
                <a:moveTo>
                  <a:pt x="22890" y="28054"/>
                </a:moveTo>
                <a:cubicBezTo>
                  <a:pt x="22577" y="28054"/>
                  <a:pt x="22568" y="28531"/>
                  <a:pt x="22890" y="28544"/>
                </a:cubicBezTo>
                <a:cubicBezTo>
                  <a:pt x="23026" y="28544"/>
                  <a:pt x="23134" y="28435"/>
                  <a:pt x="23134" y="28299"/>
                </a:cubicBezTo>
                <a:cubicBezTo>
                  <a:pt x="23148" y="28163"/>
                  <a:pt x="23039" y="28055"/>
                  <a:pt x="22903" y="28055"/>
                </a:cubicBezTo>
                <a:cubicBezTo>
                  <a:pt x="22899" y="28054"/>
                  <a:pt x="22895" y="28054"/>
                  <a:pt x="22890" y="28054"/>
                </a:cubicBezTo>
                <a:close/>
                <a:moveTo>
                  <a:pt x="54152" y="28082"/>
                </a:moveTo>
                <a:lnTo>
                  <a:pt x="54329" y="28422"/>
                </a:lnTo>
                <a:lnTo>
                  <a:pt x="53989" y="28598"/>
                </a:lnTo>
                <a:lnTo>
                  <a:pt x="53812" y="28259"/>
                </a:lnTo>
                <a:lnTo>
                  <a:pt x="54152" y="28082"/>
                </a:lnTo>
                <a:close/>
                <a:moveTo>
                  <a:pt x="20165" y="28122"/>
                </a:moveTo>
                <a:cubicBezTo>
                  <a:pt x="20158" y="28122"/>
                  <a:pt x="20151" y="28122"/>
                  <a:pt x="20144" y="28123"/>
                </a:cubicBezTo>
                <a:cubicBezTo>
                  <a:pt x="19900" y="28123"/>
                  <a:pt x="19777" y="28422"/>
                  <a:pt x="19954" y="28585"/>
                </a:cubicBezTo>
                <a:cubicBezTo>
                  <a:pt x="20009" y="28636"/>
                  <a:pt x="20076" y="28659"/>
                  <a:pt x="20140" y="28659"/>
                </a:cubicBezTo>
                <a:cubicBezTo>
                  <a:pt x="20282" y="28659"/>
                  <a:pt x="20416" y="28549"/>
                  <a:pt x="20416" y="28381"/>
                </a:cubicBezTo>
                <a:cubicBezTo>
                  <a:pt x="20416" y="28239"/>
                  <a:pt x="20294" y="28122"/>
                  <a:pt x="20165" y="28122"/>
                </a:cubicBezTo>
                <a:close/>
                <a:moveTo>
                  <a:pt x="40940" y="28082"/>
                </a:moveTo>
                <a:cubicBezTo>
                  <a:pt x="40669" y="28082"/>
                  <a:pt x="40533" y="28408"/>
                  <a:pt x="40723" y="28598"/>
                </a:cubicBezTo>
                <a:cubicBezTo>
                  <a:pt x="40784" y="28660"/>
                  <a:pt x="40859" y="28687"/>
                  <a:pt x="40933" y="28687"/>
                </a:cubicBezTo>
                <a:cubicBezTo>
                  <a:pt x="41089" y="28687"/>
                  <a:pt x="41239" y="28565"/>
                  <a:pt x="41239" y="28381"/>
                </a:cubicBezTo>
                <a:cubicBezTo>
                  <a:pt x="41239" y="28218"/>
                  <a:pt x="41103" y="28082"/>
                  <a:pt x="40940" y="28082"/>
                </a:cubicBezTo>
                <a:close/>
                <a:moveTo>
                  <a:pt x="60459" y="28218"/>
                </a:moveTo>
                <a:cubicBezTo>
                  <a:pt x="60513" y="28327"/>
                  <a:pt x="60568" y="28435"/>
                  <a:pt x="60636" y="28558"/>
                </a:cubicBezTo>
                <a:lnTo>
                  <a:pt x="60296" y="28721"/>
                </a:lnTo>
                <a:cubicBezTo>
                  <a:pt x="60241" y="28612"/>
                  <a:pt x="60173" y="28490"/>
                  <a:pt x="60119" y="28381"/>
                </a:cubicBezTo>
                <a:lnTo>
                  <a:pt x="60445" y="28218"/>
                </a:lnTo>
                <a:close/>
                <a:moveTo>
                  <a:pt x="17410" y="28177"/>
                </a:moveTo>
                <a:cubicBezTo>
                  <a:pt x="17175" y="28177"/>
                  <a:pt x="17049" y="28466"/>
                  <a:pt x="17222" y="28639"/>
                </a:cubicBezTo>
                <a:cubicBezTo>
                  <a:pt x="17280" y="28697"/>
                  <a:pt x="17351" y="28723"/>
                  <a:pt x="17420" y="28723"/>
                </a:cubicBezTo>
                <a:cubicBezTo>
                  <a:pt x="17562" y="28723"/>
                  <a:pt x="17698" y="28613"/>
                  <a:pt x="17698" y="28449"/>
                </a:cubicBezTo>
                <a:cubicBezTo>
                  <a:pt x="17698" y="28299"/>
                  <a:pt x="17575" y="28177"/>
                  <a:pt x="17426" y="28177"/>
                </a:cubicBezTo>
                <a:cubicBezTo>
                  <a:pt x="17420" y="28177"/>
                  <a:pt x="17415" y="28177"/>
                  <a:pt x="17410" y="28177"/>
                </a:cubicBezTo>
                <a:close/>
                <a:moveTo>
                  <a:pt x="48688" y="28218"/>
                </a:moveTo>
                <a:lnTo>
                  <a:pt x="48851" y="28571"/>
                </a:lnTo>
                <a:lnTo>
                  <a:pt x="48538" y="28734"/>
                </a:lnTo>
                <a:lnTo>
                  <a:pt x="48307" y="28381"/>
                </a:lnTo>
                <a:lnTo>
                  <a:pt x="48688" y="28218"/>
                </a:lnTo>
                <a:close/>
                <a:moveTo>
                  <a:pt x="51434" y="28150"/>
                </a:moveTo>
                <a:lnTo>
                  <a:pt x="51597" y="28503"/>
                </a:lnTo>
                <a:lnTo>
                  <a:pt x="51243" y="28734"/>
                </a:lnTo>
                <a:lnTo>
                  <a:pt x="51094" y="28327"/>
                </a:lnTo>
                <a:lnTo>
                  <a:pt x="51434" y="28150"/>
                </a:lnTo>
                <a:close/>
                <a:moveTo>
                  <a:pt x="43709" y="27918"/>
                </a:moveTo>
                <a:cubicBezTo>
                  <a:pt x="43702" y="27918"/>
                  <a:pt x="43694" y="27918"/>
                  <a:pt x="43686" y="27919"/>
                </a:cubicBezTo>
                <a:cubicBezTo>
                  <a:pt x="43319" y="27919"/>
                  <a:pt x="43142" y="28367"/>
                  <a:pt x="43401" y="28626"/>
                </a:cubicBezTo>
                <a:cubicBezTo>
                  <a:pt x="43487" y="28708"/>
                  <a:pt x="43590" y="28745"/>
                  <a:pt x="43691" y="28745"/>
                </a:cubicBezTo>
                <a:cubicBezTo>
                  <a:pt x="43905" y="28745"/>
                  <a:pt x="44107" y="28577"/>
                  <a:pt x="44107" y="28327"/>
                </a:cubicBezTo>
                <a:cubicBezTo>
                  <a:pt x="44107" y="28103"/>
                  <a:pt x="43930" y="27918"/>
                  <a:pt x="43709" y="27918"/>
                </a:cubicBezTo>
                <a:close/>
                <a:moveTo>
                  <a:pt x="57740" y="28286"/>
                </a:moveTo>
                <a:lnTo>
                  <a:pt x="57903" y="28598"/>
                </a:lnTo>
                <a:lnTo>
                  <a:pt x="57536" y="28775"/>
                </a:lnTo>
                <a:lnTo>
                  <a:pt x="57373" y="28449"/>
                </a:lnTo>
                <a:lnTo>
                  <a:pt x="57740" y="28286"/>
                </a:lnTo>
                <a:close/>
                <a:moveTo>
                  <a:pt x="14669" y="28252"/>
                </a:moveTo>
                <a:cubicBezTo>
                  <a:pt x="14605" y="28252"/>
                  <a:pt x="14541" y="28275"/>
                  <a:pt x="14490" y="28327"/>
                </a:cubicBezTo>
                <a:cubicBezTo>
                  <a:pt x="14327" y="28490"/>
                  <a:pt x="14435" y="28775"/>
                  <a:pt x="14667" y="28789"/>
                </a:cubicBezTo>
                <a:cubicBezTo>
                  <a:pt x="14816" y="28775"/>
                  <a:pt x="14938" y="28653"/>
                  <a:pt x="14938" y="28517"/>
                </a:cubicBezTo>
                <a:cubicBezTo>
                  <a:pt x="14938" y="28359"/>
                  <a:pt x="14805" y="28252"/>
                  <a:pt x="14669" y="28252"/>
                </a:cubicBezTo>
                <a:close/>
                <a:moveTo>
                  <a:pt x="11948" y="28354"/>
                </a:moveTo>
                <a:cubicBezTo>
                  <a:pt x="11758" y="28354"/>
                  <a:pt x="11649" y="28585"/>
                  <a:pt x="11785" y="28721"/>
                </a:cubicBezTo>
                <a:cubicBezTo>
                  <a:pt x="11831" y="28771"/>
                  <a:pt x="11889" y="28794"/>
                  <a:pt x="11946" y="28794"/>
                </a:cubicBezTo>
                <a:cubicBezTo>
                  <a:pt x="12058" y="28794"/>
                  <a:pt x="12166" y="28706"/>
                  <a:pt x="12166" y="28571"/>
                </a:cubicBezTo>
                <a:cubicBezTo>
                  <a:pt x="12166" y="28449"/>
                  <a:pt x="12070" y="28354"/>
                  <a:pt x="11948" y="28354"/>
                </a:cubicBezTo>
                <a:close/>
                <a:moveTo>
                  <a:pt x="45969" y="28299"/>
                </a:moveTo>
                <a:cubicBezTo>
                  <a:pt x="46010" y="28408"/>
                  <a:pt x="46078" y="28530"/>
                  <a:pt x="46133" y="28639"/>
                </a:cubicBezTo>
                <a:lnTo>
                  <a:pt x="45793" y="28816"/>
                </a:lnTo>
                <a:lnTo>
                  <a:pt x="45630" y="28476"/>
                </a:lnTo>
                <a:lnTo>
                  <a:pt x="45969" y="28299"/>
                </a:lnTo>
                <a:close/>
                <a:moveTo>
                  <a:pt x="9161" y="28511"/>
                </a:moveTo>
                <a:cubicBezTo>
                  <a:pt x="9088" y="28511"/>
                  <a:pt x="9039" y="28572"/>
                  <a:pt x="9039" y="28653"/>
                </a:cubicBezTo>
                <a:cubicBezTo>
                  <a:pt x="9039" y="28752"/>
                  <a:pt x="9085" y="28818"/>
                  <a:pt x="9165" y="28818"/>
                </a:cubicBezTo>
                <a:cubicBezTo>
                  <a:pt x="9173" y="28818"/>
                  <a:pt x="9181" y="28817"/>
                  <a:pt x="9189" y="28816"/>
                </a:cubicBezTo>
                <a:cubicBezTo>
                  <a:pt x="9257" y="28802"/>
                  <a:pt x="9311" y="28748"/>
                  <a:pt x="9379" y="28707"/>
                </a:cubicBezTo>
                <a:lnTo>
                  <a:pt x="9379" y="28639"/>
                </a:lnTo>
                <a:cubicBezTo>
                  <a:pt x="9325" y="28598"/>
                  <a:pt x="9270" y="28530"/>
                  <a:pt x="9202" y="28517"/>
                </a:cubicBezTo>
                <a:cubicBezTo>
                  <a:pt x="9188" y="28513"/>
                  <a:pt x="9174" y="28511"/>
                  <a:pt x="9161" y="28511"/>
                </a:cubicBezTo>
                <a:close/>
                <a:moveTo>
                  <a:pt x="23728" y="28325"/>
                </a:moveTo>
                <a:cubicBezTo>
                  <a:pt x="23600" y="28325"/>
                  <a:pt x="23474" y="28423"/>
                  <a:pt x="23474" y="28571"/>
                </a:cubicBezTo>
                <a:cubicBezTo>
                  <a:pt x="23461" y="28700"/>
                  <a:pt x="23571" y="28817"/>
                  <a:pt x="23698" y="28817"/>
                </a:cubicBezTo>
                <a:cubicBezTo>
                  <a:pt x="23705" y="28817"/>
                  <a:pt x="23712" y="28817"/>
                  <a:pt x="23719" y="28816"/>
                </a:cubicBezTo>
                <a:lnTo>
                  <a:pt x="23719" y="28829"/>
                </a:lnTo>
                <a:cubicBezTo>
                  <a:pt x="23936" y="28829"/>
                  <a:pt x="24059" y="28558"/>
                  <a:pt x="23896" y="28394"/>
                </a:cubicBezTo>
                <a:cubicBezTo>
                  <a:pt x="23848" y="28347"/>
                  <a:pt x="23788" y="28325"/>
                  <a:pt x="23728" y="28325"/>
                </a:cubicBezTo>
                <a:close/>
                <a:moveTo>
                  <a:pt x="54981" y="28340"/>
                </a:moveTo>
                <a:lnTo>
                  <a:pt x="55144" y="28694"/>
                </a:lnTo>
                <a:lnTo>
                  <a:pt x="54832" y="28870"/>
                </a:lnTo>
                <a:lnTo>
                  <a:pt x="54655" y="28503"/>
                </a:lnTo>
                <a:lnTo>
                  <a:pt x="54981" y="28340"/>
                </a:lnTo>
                <a:close/>
                <a:moveTo>
                  <a:pt x="20973" y="28340"/>
                </a:moveTo>
                <a:cubicBezTo>
                  <a:pt x="20606" y="28340"/>
                  <a:pt x="20593" y="28897"/>
                  <a:pt x="20960" y="28897"/>
                </a:cubicBezTo>
                <a:cubicBezTo>
                  <a:pt x="20964" y="28898"/>
                  <a:pt x="20969" y="28898"/>
                  <a:pt x="20973" y="28898"/>
                </a:cubicBezTo>
                <a:cubicBezTo>
                  <a:pt x="21327" y="28898"/>
                  <a:pt x="21349" y="28354"/>
                  <a:pt x="20973" y="28340"/>
                </a:cubicBezTo>
                <a:close/>
                <a:moveTo>
                  <a:pt x="52249" y="28422"/>
                </a:moveTo>
                <a:lnTo>
                  <a:pt x="52426" y="28761"/>
                </a:lnTo>
                <a:lnTo>
                  <a:pt x="52100" y="28938"/>
                </a:lnTo>
                <a:lnTo>
                  <a:pt x="51923" y="28598"/>
                </a:lnTo>
                <a:lnTo>
                  <a:pt x="52249" y="28422"/>
                </a:lnTo>
                <a:close/>
                <a:moveTo>
                  <a:pt x="18264" y="28421"/>
                </a:moveTo>
                <a:cubicBezTo>
                  <a:pt x="18256" y="28421"/>
                  <a:pt x="18249" y="28421"/>
                  <a:pt x="18241" y="28422"/>
                </a:cubicBezTo>
                <a:cubicBezTo>
                  <a:pt x="17983" y="28422"/>
                  <a:pt x="17861" y="28734"/>
                  <a:pt x="18051" y="28911"/>
                </a:cubicBezTo>
                <a:cubicBezTo>
                  <a:pt x="18106" y="28966"/>
                  <a:pt x="18175" y="28991"/>
                  <a:pt x="18242" y="28991"/>
                </a:cubicBezTo>
                <a:cubicBezTo>
                  <a:pt x="18391" y="28991"/>
                  <a:pt x="18536" y="28871"/>
                  <a:pt x="18527" y="28694"/>
                </a:cubicBezTo>
                <a:cubicBezTo>
                  <a:pt x="18527" y="28539"/>
                  <a:pt x="18404" y="28421"/>
                  <a:pt x="18264" y="28421"/>
                </a:cubicBezTo>
                <a:close/>
                <a:moveTo>
                  <a:pt x="49517" y="28490"/>
                </a:moveTo>
                <a:lnTo>
                  <a:pt x="49680" y="28829"/>
                </a:lnTo>
                <a:lnTo>
                  <a:pt x="49340" y="28993"/>
                </a:lnTo>
                <a:cubicBezTo>
                  <a:pt x="49300" y="28897"/>
                  <a:pt x="49232" y="28775"/>
                  <a:pt x="49177" y="28666"/>
                </a:cubicBezTo>
                <a:lnTo>
                  <a:pt x="49517" y="28490"/>
                </a:lnTo>
                <a:close/>
                <a:moveTo>
                  <a:pt x="15496" y="28476"/>
                </a:moveTo>
                <a:cubicBezTo>
                  <a:pt x="15237" y="28490"/>
                  <a:pt x="15129" y="28789"/>
                  <a:pt x="15305" y="28952"/>
                </a:cubicBezTo>
                <a:cubicBezTo>
                  <a:pt x="15361" y="29007"/>
                  <a:pt x="15427" y="29032"/>
                  <a:pt x="15492" y="29032"/>
                </a:cubicBezTo>
                <a:cubicBezTo>
                  <a:pt x="15634" y="29032"/>
                  <a:pt x="15767" y="28915"/>
                  <a:pt x="15767" y="28748"/>
                </a:cubicBezTo>
                <a:cubicBezTo>
                  <a:pt x="15767" y="28598"/>
                  <a:pt x="15645" y="28476"/>
                  <a:pt x="15496" y="28476"/>
                </a:cubicBezTo>
                <a:close/>
                <a:moveTo>
                  <a:pt x="41756" y="28299"/>
                </a:moveTo>
                <a:cubicBezTo>
                  <a:pt x="41566" y="28313"/>
                  <a:pt x="41402" y="28462"/>
                  <a:pt x="41402" y="28666"/>
                </a:cubicBezTo>
                <a:cubicBezTo>
                  <a:pt x="41402" y="28887"/>
                  <a:pt x="41583" y="29033"/>
                  <a:pt x="41771" y="29033"/>
                </a:cubicBezTo>
                <a:cubicBezTo>
                  <a:pt x="41861" y="29033"/>
                  <a:pt x="41953" y="28999"/>
                  <a:pt x="42028" y="28925"/>
                </a:cubicBezTo>
                <a:cubicBezTo>
                  <a:pt x="42259" y="28694"/>
                  <a:pt x="42082" y="28299"/>
                  <a:pt x="41756" y="28299"/>
                </a:cubicBezTo>
                <a:close/>
                <a:moveTo>
                  <a:pt x="58556" y="28530"/>
                </a:moveTo>
                <a:lnTo>
                  <a:pt x="58719" y="28884"/>
                </a:lnTo>
                <a:lnTo>
                  <a:pt x="58366" y="29047"/>
                </a:lnTo>
                <a:lnTo>
                  <a:pt x="58203" y="28694"/>
                </a:lnTo>
                <a:cubicBezTo>
                  <a:pt x="58311" y="28639"/>
                  <a:pt x="58447" y="28585"/>
                  <a:pt x="58556" y="28530"/>
                </a:cubicBezTo>
                <a:close/>
                <a:moveTo>
                  <a:pt x="7300" y="28829"/>
                </a:moveTo>
                <a:cubicBezTo>
                  <a:pt x="7259" y="28897"/>
                  <a:pt x="7204" y="28938"/>
                  <a:pt x="7204" y="28965"/>
                </a:cubicBezTo>
                <a:lnTo>
                  <a:pt x="7218" y="28965"/>
                </a:lnTo>
                <a:cubicBezTo>
                  <a:pt x="7218" y="29006"/>
                  <a:pt x="7272" y="29061"/>
                  <a:pt x="7300" y="29061"/>
                </a:cubicBezTo>
                <a:cubicBezTo>
                  <a:pt x="7340" y="29061"/>
                  <a:pt x="7395" y="29006"/>
                  <a:pt x="7395" y="28965"/>
                </a:cubicBezTo>
                <a:cubicBezTo>
                  <a:pt x="7395" y="28925"/>
                  <a:pt x="7340" y="28897"/>
                  <a:pt x="7300" y="28829"/>
                </a:cubicBezTo>
                <a:close/>
                <a:moveTo>
                  <a:pt x="46785" y="28544"/>
                </a:moveTo>
                <a:lnTo>
                  <a:pt x="46962" y="28884"/>
                </a:lnTo>
                <a:lnTo>
                  <a:pt x="46622" y="29061"/>
                </a:lnTo>
                <a:lnTo>
                  <a:pt x="46445" y="28721"/>
                </a:lnTo>
                <a:cubicBezTo>
                  <a:pt x="46554" y="28666"/>
                  <a:pt x="46676" y="28598"/>
                  <a:pt x="46785" y="28544"/>
                </a:cubicBezTo>
                <a:close/>
                <a:moveTo>
                  <a:pt x="24562" y="28558"/>
                </a:moveTo>
                <a:cubicBezTo>
                  <a:pt x="24331" y="28558"/>
                  <a:pt x="24208" y="28829"/>
                  <a:pt x="24358" y="28993"/>
                </a:cubicBezTo>
                <a:cubicBezTo>
                  <a:pt x="24412" y="29046"/>
                  <a:pt x="24479" y="29071"/>
                  <a:pt x="24545" y="29071"/>
                </a:cubicBezTo>
                <a:cubicBezTo>
                  <a:pt x="24678" y="29071"/>
                  <a:pt x="24806" y="28971"/>
                  <a:pt x="24806" y="28816"/>
                </a:cubicBezTo>
                <a:cubicBezTo>
                  <a:pt x="24806" y="28680"/>
                  <a:pt x="24698" y="28558"/>
                  <a:pt x="24562" y="28558"/>
                </a:cubicBezTo>
                <a:close/>
                <a:moveTo>
                  <a:pt x="12773" y="28598"/>
                </a:moveTo>
                <a:cubicBezTo>
                  <a:pt x="12554" y="28598"/>
                  <a:pt x="12441" y="28847"/>
                  <a:pt x="12587" y="29006"/>
                </a:cubicBezTo>
                <a:cubicBezTo>
                  <a:pt x="12639" y="29063"/>
                  <a:pt x="12706" y="29088"/>
                  <a:pt x="12771" y="29088"/>
                </a:cubicBezTo>
                <a:cubicBezTo>
                  <a:pt x="12894" y="29088"/>
                  <a:pt x="13013" y="28999"/>
                  <a:pt x="13022" y="28857"/>
                </a:cubicBezTo>
                <a:cubicBezTo>
                  <a:pt x="13022" y="28721"/>
                  <a:pt x="12927" y="28612"/>
                  <a:pt x="12791" y="28598"/>
                </a:cubicBezTo>
                <a:cubicBezTo>
                  <a:pt x="12785" y="28598"/>
                  <a:pt x="12779" y="28598"/>
                  <a:pt x="12773" y="28598"/>
                </a:cubicBezTo>
                <a:close/>
                <a:moveTo>
                  <a:pt x="55810" y="28612"/>
                </a:moveTo>
                <a:lnTo>
                  <a:pt x="55987" y="28938"/>
                </a:lnTo>
                <a:lnTo>
                  <a:pt x="55647" y="29115"/>
                </a:lnTo>
                <a:lnTo>
                  <a:pt x="55484" y="28775"/>
                </a:lnTo>
                <a:lnTo>
                  <a:pt x="55810" y="28612"/>
                </a:lnTo>
                <a:close/>
                <a:moveTo>
                  <a:pt x="10035" y="28719"/>
                </a:moveTo>
                <a:cubicBezTo>
                  <a:pt x="9937" y="28719"/>
                  <a:pt x="9855" y="28797"/>
                  <a:pt x="9855" y="28897"/>
                </a:cubicBezTo>
                <a:cubicBezTo>
                  <a:pt x="9841" y="29044"/>
                  <a:pt x="9948" y="29118"/>
                  <a:pt x="10054" y="29118"/>
                </a:cubicBezTo>
                <a:cubicBezTo>
                  <a:pt x="10155" y="29118"/>
                  <a:pt x="10256" y="29050"/>
                  <a:pt x="10249" y="28911"/>
                </a:cubicBezTo>
                <a:cubicBezTo>
                  <a:pt x="10249" y="28802"/>
                  <a:pt x="10167" y="28721"/>
                  <a:pt x="10059" y="28721"/>
                </a:cubicBezTo>
                <a:cubicBezTo>
                  <a:pt x="10051" y="28720"/>
                  <a:pt x="10043" y="28719"/>
                  <a:pt x="10035" y="28719"/>
                </a:cubicBezTo>
                <a:close/>
                <a:moveTo>
                  <a:pt x="21789" y="28585"/>
                </a:moveTo>
                <a:cubicBezTo>
                  <a:pt x="21531" y="28585"/>
                  <a:pt x="21408" y="28897"/>
                  <a:pt x="21585" y="29074"/>
                </a:cubicBezTo>
                <a:cubicBezTo>
                  <a:pt x="21647" y="29131"/>
                  <a:pt x="21720" y="29157"/>
                  <a:pt x="21790" y="29157"/>
                </a:cubicBezTo>
                <a:cubicBezTo>
                  <a:pt x="21938" y="29157"/>
                  <a:pt x="22074" y="29045"/>
                  <a:pt x="22074" y="28870"/>
                </a:cubicBezTo>
                <a:cubicBezTo>
                  <a:pt x="22074" y="28707"/>
                  <a:pt x="21952" y="28585"/>
                  <a:pt x="21789" y="28585"/>
                </a:cubicBezTo>
                <a:close/>
                <a:moveTo>
                  <a:pt x="53092" y="28666"/>
                </a:moveTo>
                <a:lnTo>
                  <a:pt x="53269" y="28993"/>
                </a:lnTo>
                <a:lnTo>
                  <a:pt x="52929" y="29169"/>
                </a:lnTo>
                <a:lnTo>
                  <a:pt x="52766" y="28843"/>
                </a:lnTo>
                <a:lnTo>
                  <a:pt x="53092" y="28666"/>
                </a:lnTo>
                <a:close/>
                <a:moveTo>
                  <a:pt x="19058" y="28635"/>
                </a:moveTo>
                <a:cubicBezTo>
                  <a:pt x="18986" y="28635"/>
                  <a:pt x="18913" y="28661"/>
                  <a:pt x="18853" y="28721"/>
                </a:cubicBezTo>
                <a:cubicBezTo>
                  <a:pt x="18663" y="28911"/>
                  <a:pt x="18785" y="29237"/>
                  <a:pt x="19057" y="29237"/>
                </a:cubicBezTo>
                <a:cubicBezTo>
                  <a:pt x="19234" y="29237"/>
                  <a:pt x="19369" y="29115"/>
                  <a:pt x="19369" y="28938"/>
                </a:cubicBezTo>
                <a:cubicBezTo>
                  <a:pt x="19369" y="28761"/>
                  <a:pt x="19216" y="28635"/>
                  <a:pt x="19058" y="28635"/>
                </a:cubicBezTo>
                <a:close/>
                <a:moveTo>
                  <a:pt x="39877" y="28701"/>
                </a:moveTo>
                <a:cubicBezTo>
                  <a:pt x="39737" y="28701"/>
                  <a:pt x="39599" y="28811"/>
                  <a:pt x="39608" y="28979"/>
                </a:cubicBezTo>
                <a:cubicBezTo>
                  <a:pt x="39608" y="29115"/>
                  <a:pt x="39717" y="29224"/>
                  <a:pt x="39867" y="29237"/>
                </a:cubicBezTo>
                <a:cubicBezTo>
                  <a:pt x="40111" y="29237"/>
                  <a:pt x="40234" y="28952"/>
                  <a:pt x="40057" y="28775"/>
                </a:cubicBezTo>
                <a:cubicBezTo>
                  <a:pt x="40006" y="28724"/>
                  <a:pt x="39941" y="28701"/>
                  <a:pt x="39877" y="28701"/>
                </a:cubicBezTo>
                <a:close/>
                <a:moveTo>
                  <a:pt x="50346" y="28734"/>
                </a:moveTo>
                <a:lnTo>
                  <a:pt x="50523" y="29061"/>
                </a:lnTo>
                <a:lnTo>
                  <a:pt x="50183" y="29237"/>
                </a:lnTo>
                <a:lnTo>
                  <a:pt x="50006" y="28897"/>
                </a:lnTo>
                <a:lnTo>
                  <a:pt x="50346" y="28734"/>
                </a:lnTo>
                <a:close/>
                <a:moveTo>
                  <a:pt x="59385" y="28802"/>
                </a:moveTo>
                <a:cubicBezTo>
                  <a:pt x="59439" y="28897"/>
                  <a:pt x="59507" y="29020"/>
                  <a:pt x="59548" y="29115"/>
                </a:cubicBezTo>
                <a:lnTo>
                  <a:pt x="59195" y="29292"/>
                </a:lnTo>
                <a:lnTo>
                  <a:pt x="59018" y="28965"/>
                </a:lnTo>
                <a:lnTo>
                  <a:pt x="59385" y="28802"/>
                </a:lnTo>
                <a:close/>
                <a:moveTo>
                  <a:pt x="42585" y="28517"/>
                </a:moveTo>
                <a:cubicBezTo>
                  <a:pt x="42368" y="28517"/>
                  <a:pt x="42191" y="28694"/>
                  <a:pt x="42191" y="28911"/>
                </a:cubicBezTo>
                <a:cubicBezTo>
                  <a:pt x="42191" y="29148"/>
                  <a:pt x="42381" y="29306"/>
                  <a:pt x="42583" y="29306"/>
                </a:cubicBezTo>
                <a:cubicBezTo>
                  <a:pt x="42683" y="29306"/>
                  <a:pt x="42785" y="29268"/>
                  <a:pt x="42870" y="29183"/>
                </a:cubicBezTo>
                <a:cubicBezTo>
                  <a:pt x="43115" y="28938"/>
                  <a:pt x="42938" y="28517"/>
                  <a:pt x="42585" y="28517"/>
                </a:cubicBezTo>
                <a:close/>
                <a:moveTo>
                  <a:pt x="47601" y="28789"/>
                </a:moveTo>
                <a:lnTo>
                  <a:pt x="47777" y="29156"/>
                </a:lnTo>
                <a:lnTo>
                  <a:pt x="47451" y="29319"/>
                </a:lnTo>
                <a:lnTo>
                  <a:pt x="47288" y="28965"/>
                </a:lnTo>
                <a:lnTo>
                  <a:pt x="47601" y="28789"/>
                </a:lnTo>
                <a:close/>
                <a:moveTo>
                  <a:pt x="16309" y="28734"/>
                </a:moveTo>
                <a:cubicBezTo>
                  <a:pt x="16061" y="28734"/>
                  <a:pt x="15921" y="29051"/>
                  <a:pt x="16107" y="29237"/>
                </a:cubicBezTo>
                <a:cubicBezTo>
                  <a:pt x="16169" y="29299"/>
                  <a:pt x="16244" y="29326"/>
                  <a:pt x="16316" y="29326"/>
                </a:cubicBezTo>
                <a:cubicBezTo>
                  <a:pt x="16468" y="29326"/>
                  <a:pt x="16610" y="29208"/>
                  <a:pt x="16610" y="29033"/>
                </a:cubicBezTo>
                <a:cubicBezTo>
                  <a:pt x="16610" y="28870"/>
                  <a:pt x="16488" y="28734"/>
                  <a:pt x="16325" y="28734"/>
                </a:cubicBezTo>
                <a:cubicBezTo>
                  <a:pt x="16320" y="28734"/>
                  <a:pt x="16314" y="28734"/>
                  <a:pt x="16309" y="28734"/>
                </a:cubicBezTo>
                <a:close/>
                <a:moveTo>
                  <a:pt x="25374" y="28800"/>
                </a:moveTo>
                <a:cubicBezTo>
                  <a:pt x="25308" y="28800"/>
                  <a:pt x="25241" y="28825"/>
                  <a:pt x="25187" y="28884"/>
                </a:cubicBezTo>
                <a:cubicBezTo>
                  <a:pt x="25024" y="29047"/>
                  <a:pt x="25146" y="29332"/>
                  <a:pt x="25377" y="29332"/>
                </a:cubicBezTo>
                <a:cubicBezTo>
                  <a:pt x="25527" y="29319"/>
                  <a:pt x="25635" y="29196"/>
                  <a:pt x="25635" y="29061"/>
                </a:cubicBezTo>
                <a:cubicBezTo>
                  <a:pt x="25635" y="28906"/>
                  <a:pt x="25507" y="28800"/>
                  <a:pt x="25374" y="28800"/>
                </a:cubicBezTo>
                <a:close/>
                <a:moveTo>
                  <a:pt x="8130" y="29086"/>
                </a:moveTo>
                <a:cubicBezTo>
                  <a:pt x="8125" y="29086"/>
                  <a:pt x="8120" y="29086"/>
                  <a:pt x="8115" y="29088"/>
                </a:cubicBezTo>
                <a:cubicBezTo>
                  <a:pt x="8061" y="29088"/>
                  <a:pt x="7979" y="29183"/>
                  <a:pt x="7979" y="29224"/>
                </a:cubicBezTo>
                <a:cubicBezTo>
                  <a:pt x="8006" y="29292"/>
                  <a:pt x="8061" y="29346"/>
                  <a:pt x="8129" y="29360"/>
                </a:cubicBezTo>
                <a:cubicBezTo>
                  <a:pt x="8183" y="29360"/>
                  <a:pt x="8237" y="29292"/>
                  <a:pt x="8292" y="29251"/>
                </a:cubicBezTo>
                <a:lnTo>
                  <a:pt x="8292" y="29183"/>
                </a:lnTo>
                <a:cubicBezTo>
                  <a:pt x="8242" y="29146"/>
                  <a:pt x="8181" y="29086"/>
                  <a:pt x="8130" y="29086"/>
                </a:cubicBezTo>
                <a:close/>
                <a:moveTo>
                  <a:pt x="13599" y="28824"/>
                </a:moveTo>
                <a:cubicBezTo>
                  <a:pt x="13529" y="28824"/>
                  <a:pt x="13458" y="28851"/>
                  <a:pt x="13402" y="28911"/>
                </a:cubicBezTo>
                <a:cubicBezTo>
                  <a:pt x="13239" y="29074"/>
                  <a:pt x="13362" y="29360"/>
                  <a:pt x="13606" y="29360"/>
                </a:cubicBezTo>
                <a:cubicBezTo>
                  <a:pt x="13756" y="29360"/>
                  <a:pt x="13865" y="29237"/>
                  <a:pt x="13865" y="29088"/>
                </a:cubicBezTo>
                <a:cubicBezTo>
                  <a:pt x="13865" y="28926"/>
                  <a:pt x="13734" y="28824"/>
                  <a:pt x="13599" y="28824"/>
                </a:cubicBezTo>
                <a:close/>
                <a:moveTo>
                  <a:pt x="56639" y="28857"/>
                </a:moveTo>
                <a:cubicBezTo>
                  <a:pt x="56694" y="28965"/>
                  <a:pt x="56748" y="29074"/>
                  <a:pt x="56803" y="29183"/>
                </a:cubicBezTo>
                <a:lnTo>
                  <a:pt x="56463" y="29360"/>
                </a:lnTo>
                <a:lnTo>
                  <a:pt x="56300" y="29020"/>
                </a:lnTo>
                <a:lnTo>
                  <a:pt x="56639" y="28857"/>
                </a:lnTo>
                <a:close/>
                <a:moveTo>
                  <a:pt x="10877" y="28914"/>
                </a:moveTo>
                <a:cubicBezTo>
                  <a:pt x="10757" y="28914"/>
                  <a:pt x="10636" y="28996"/>
                  <a:pt x="10657" y="29156"/>
                </a:cubicBezTo>
                <a:cubicBezTo>
                  <a:pt x="10650" y="29315"/>
                  <a:pt x="10764" y="29394"/>
                  <a:pt x="10877" y="29394"/>
                </a:cubicBezTo>
                <a:cubicBezTo>
                  <a:pt x="10995" y="29394"/>
                  <a:pt x="11113" y="29309"/>
                  <a:pt x="11092" y="29142"/>
                </a:cubicBezTo>
                <a:cubicBezTo>
                  <a:pt x="11105" y="28989"/>
                  <a:pt x="10992" y="28914"/>
                  <a:pt x="10877" y="28914"/>
                </a:cubicBezTo>
                <a:close/>
                <a:moveTo>
                  <a:pt x="44882" y="28884"/>
                </a:moveTo>
                <a:lnTo>
                  <a:pt x="45045" y="29224"/>
                </a:lnTo>
                <a:lnTo>
                  <a:pt x="44692" y="29414"/>
                </a:lnTo>
                <a:lnTo>
                  <a:pt x="44488" y="29074"/>
                </a:lnTo>
                <a:lnTo>
                  <a:pt x="44882" y="28884"/>
                </a:lnTo>
                <a:close/>
                <a:moveTo>
                  <a:pt x="22618" y="28816"/>
                </a:moveTo>
                <a:cubicBezTo>
                  <a:pt x="22346" y="28829"/>
                  <a:pt x="22224" y="29156"/>
                  <a:pt x="22414" y="29332"/>
                </a:cubicBezTo>
                <a:cubicBezTo>
                  <a:pt x="22475" y="29394"/>
                  <a:pt x="22549" y="29421"/>
                  <a:pt x="22621" y="29421"/>
                </a:cubicBezTo>
                <a:cubicBezTo>
                  <a:pt x="22773" y="29421"/>
                  <a:pt x="22917" y="29299"/>
                  <a:pt x="22917" y="29115"/>
                </a:cubicBezTo>
                <a:cubicBezTo>
                  <a:pt x="22917" y="28952"/>
                  <a:pt x="22781" y="28816"/>
                  <a:pt x="22618" y="28816"/>
                </a:cubicBezTo>
                <a:close/>
                <a:moveTo>
                  <a:pt x="53921" y="28911"/>
                </a:moveTo>
                <a:lnTo>
                  <a:pt x="54084" y="29251"/>
                </a:lnTo>
                <a:lnTo>
                  <a:pt x="53758" y="29427"/>
                </a:lnTo>
                <a:lnTo>
                  <a:pt x="53581" y="29101"/>
                </a:lnTo>
                <a:lnTo>
                  <a:pt x="53921" y="28911"/>
                </a:lnTo>
                <a:close/>
                <a:moveTo>
                  <a:pt x="51189" y="28938"/>
                </a:moveTo>
                <a:cubicBezTo>
                  <a:pt x="51230" y="29047"/>
                  <a:pt x="51298" y="29196"/>
                  <a:pt x="51352" y="29332"/>
                </a:cubicBezTo>
                <a:lnTo>
                  <a:pt x="50999" y="29509"/>
                </a:lnTo>
                <a:lnTo>
                  <a:pt x="50836" y="29156"/>
                </a:lnTo>
                <a:cubicBezTo>
                  <a:pt x="50944" y="29088"/>
                  <a:pt x="51080" y="29006"/>
                  <a:pt x="51189" y="28938"/>
                </a:cubicBezTo>
                <a:close/>
                <a:moveTo>
                  <a:pt x="19934" y="28910"/>
                </a:moveTo>
                <a:cubicBezTo>
                  <a:pt x="19927" y="28910"/>
                  <a:pt x="19920" y="28910"/>
                  <a:pt x="19913" y="28911"/>
                </a:cubicBezTo>
                <a:cubicBezTo>
                  <a:pt x="19908" y="28911"/>
                  <a:pt x="19902" y="28911"/>
                  <a:pt x="19897" y="28911"/>
                </a:cubicBezTo>
                <a:cubicBezTo>
                  <a:pt x="19635" y="28911"/>
                  <a:pt x="19496" y="29228"/>
                  <a:pt x="19682" y="29427"/>
                </a:cubicBezTo>
                <a:cubicBezTo>
                  <a:pt x="19745" y="29495"/>
                  <a:pt x="19826" y="29526"/>
                  <a:pt x="19904" y="29526"/>
                </a:cubicBezTo>
                <a:cubicBezTo>
                  <a:pt x="20061" y="29526"/>
                  <a:pt x="20212" y="29405"/>
                  <a:pt x="20212" y="29224"/>
                </a:cubicBezTo>
                <a:cubicBezTo>
                  <a:pt x="20225" y="29054"/>
                  <a:pt x="20089" y="28910"/>
                  <a:pt x="19934" y="28910"/>
                </a:cubicBezTo>
                <a:close/>
                <a:moveTo>
                  <a:pt x="26196" y="29016"/>
                </a:moveTo>
                <a:cubicBezTo>
                  <a:pt x="26055" y="29016"/>
                  <a:pt x="25914" y="29111"/>
                  <a:pt x="25921" y="29305"/>
                </a:cubicBezTo>
                <a:cubicBezTo>
                  <a:pt x="25935" y="29477"/>
                  <a:pt x="26066" y="29562"/>
                  <a:pt x="26197" y="29562"/>
                </a:cubicBezTo>
                <a:cubicBezTo>
                  <a:pt x="26324" y="29562"/>
                  <a:pt x="26451" y="29480"/>
                  <a:pt x="26465" y="29319"/>
                </a:cubicBezTo>
                <a:cubicBezTo>
                  <a:pt x="26485" y="29118"/>
                  <a:pt x="26341" y="29016"/>
                  <a:pt x="26196" y="29016"/>
                </a:cubicBezTo>
                <a:close/>
                <a:moveTo>
                  <a:pt x="17157" y="28965"/>
                </a:moveTo>
                <a:cubicBezTo>
                  <a:pt x="17151" y="28965"/>
                  <a:pt x="17146" y="28965"/>
                  <a:pt x="17140" y="28965"/>
                </a:cubicBezTo>
                <a:cubicBezTo>
                  <a:pt x="16977" y="28965"/>
                  <a:pt x="16828" y="29101"/>
                  <a:pt x="16841" y="29278"/>
                </a:cubicBezTo>
                <a:lnTo>
                  <a:pt x="16841" y="29264"/>
                </a:lnTo>
                <a:cubicBezTo>
                  <a:pt x="16841" y="29449"/>
                  <a:pt x="16998" y="29571"/>
                  <a:pt x="17157" y="29571"/>
                </a:cubicBezTo>
                <a:cubicBezTo>
                  <a:pt x="17233" y="29571"/>
                  <a:pt x="17310" y="29543"/>
                  <a:pt x="17371" y="29482"/>
                </a:cubicBezTo>
                <a:cubicBezTo>
                  <a:pt x="17558" y="29282"/>
                  <a:pt x="17418" y="28965"/>
                  <a:pt x="17157" y="28965"/>
                </a:cubicBezTo>
                <a:close/>
                <a:moveTo>
                  <a:pt x="48443" y="29061"/>
                </a:moveTo>
                <a:lnTo>
                  <a:pt x="48606" y="29400"/>
                </a:lnTo>
                <a:lnTo>
                  <a:pt x="48280" y="29577"/>
                </a:lnTo>
                <a:cubicBezTo>
                  <a:pt x="48226" y="29468"/>
                  <a:pt x="48171" y="29346"/>
                  <a:pt x="48117" y="29251"/>
                </a:cubicBezTo>
                <a:lnTo>
                  <a:pt x="48443" y="29061"/>
                </a:lnTo>
                <a:close/>
                <a:moveTo>
                  <a:pt x="40687" y="28906"/>
                </a:moveTo>
                <a:cubicBezTo>
                  <a:pt x="40605" y="28906"/>
                  <a:pt x="40520" y="28937"/>
                  <a:pt x="40451" y="29006"/>
                </a:cubicBezTo>
                <a:cubicBezTo>
                  <a:pt x="40247" y="29224"/>
                  <a:pt x="40397" y="29591"/>
                  <a:pt x="40696" y="29591"/>
                </a:cubicBezTo>
                <a:cubicBezTo>
                  <a:pt x="40886" y="29591"/>
                  <a:pt x="41035" y="29441"/>
                  <a:pt x="41035" y="29251"/>
                </a:cubicBezTo>
                <a:cubicBezTo>
                  <a:pt x="41035" y="29047"/>
                  <a:pt x="40865" y="28906"/>
                  <a:pt x="40687" y="28906"/>
                </a:cubicBezTo>
                <a:close/>
                <a:moveTo>
                  <a:pt x="60214" y="29047"/>
                </a:moveTo>
                <a:cubicBezTo>
                  <a:pt x="60269" y="29142"/>
                  <a:pt x="60336" y="29251"/>
                  <a:pt x="60391" y="29360"/>
                </a:cubicBezTo>
                <a:lnTo>
                  <a:pt x="60037" y="29591"/>
                </a:lnTo>
                <a:lnTo>
                  <a:pt x="59861" y="29210"/>
                </a:lnTo>
                <a:lnTo>
                  <a:pt x="60214" y="29047"/>
                </a:lnTo>
                <a:close/>
                <a:moveTo>
                  <a:pt x="57455" y="29101"/>
                </a:moveTo>
                <a:cubicBezTo>
                  <a:pt x="57509" y="29210"/>
                  <a:pt x="57577" y="29319"/>
                  <a:pt x="57632" y="29427"/>
                </a:cubicBezTo>
                <a:lnTo>
                  <a:pt x="57305" y="29604"/>
                </a:lnTo>
                <a:lnTo>
                  <a:pt x="57129" y="29278"/>
                </a:lnTo>
                <a:lnTo>
                  <a:pt x="57455" y="29101"/>
                </a:lnTo>
                <a:close/>
                <a:moveTo>
                  <a:pt x="14425" y="29055"/>
                </a:moveTo>
                <a:cubicBezTo>
                  <a:pt x="14352" y="29055"/>
                  <a:pt x="14277" y="29083"/>
                  <a:pt x="14218" y="29142"/>
                </a:cubicBezTo>
                <a:cubicBezTo>
                  <a:pt x="14055" y="29319"/>
                  <a:pt x="14191" y="29618"/>
                  <a:pt x="14435" y="29618"/>
                </a:cubicBezTo>
                <a:cubicBezTo>
                  <a:pt x="14585" y="29618"/>
                  <a:pt x="14707" y="29482"/>
                  <a:pt x="14707" y="29332"/>
                </a:cubicBezTo>
                <a:cubicBezTo>
                  <a:pt x="14707" y="29161"/>
                  <a:pt x="14570" y="29055"/>
                  <a:pt x="14425" y="29055"/>
                </a:cubicBezTo>
                <a:close/>
                <a:moveTo>
                  <a:pt x="45711" y="29128"/>
                </a:moveTo>
                <a:lnTo>
                  <a:pt x="45888" y="29455"/>
                </a:lnTo>
                <a:lnTo>
                  <a:pt x="45521" y="29631"/>
                </a:lnTo>
                <a:lnTo>
                  <a:pt x="45344" y="29305"/>
                </a:lnTo>
                <a:lnTo>
                  <a:pt x="45711" y="29128"/>
                </a:lnTo>
                <a:close/>
                <a:moveTo>
                  <a:pt x="11694" y="29155"/>
                </a:moveTo>
                <a:cubicBezTo>
                  <a:pt x="11569" y="29155"/>
                  <a:pt x="11472" y="29259"/>
                  <a:pt x="11459" y="29387"/>
                </a:cubicBezTo>
                <a:cubicBezTo>
                  <a:pt x="11449" y="29538"/>
                  <a:pt x="11571" y="29643"/>
                  <a:pt x="11701" y="29643"/>
                </a:cubicBezTo>
                <a:cubicBezTo>
                  <a:pt x="11758" y="29643"/>
                  <a:pt x="11817" y="29623"/>
                  <a:pt x="11867" y="29577"/>
                </a:cubicBezTo>
                <a:cubicBezTo>
                  <a:pt x="12030" y="29441"/>
                  <a:pt x="11934" y="29169"/>
                  <a:pt x="11717" y="29156"/>
                </a:cubicBezTo>
                <a:cubicBezTo>
                  <a:pt x="11709" y="29155"/>
                  <a:pt x="11702" y="29155"/>
                  <a:pt x="11694" y="29155"/>
                </a:cubicBezTo>
                <a:close/>
                <a:moveTo>
                  <a:pt x="8945" y="29304"/>
                </a:moveTo>
                <a:cubicBezTo>
                  <a:pt x="8836" y="29304"/>
                  <a:pt x="8754" y="29382"/>
                  <a:pt x="8754" y="29495"/>
                </a:cubicBezTo>
                <a:cubicBezTo>
                  <a:pt x="8754" y="29591"/>
                  <a:pt x="8835" y="29672"/>
                  <a:pt x="8931" y="29672"/>
                </a:cubicBezTo>
                <a:cubicBezTo>
                  <a:pt x="8939" y="29673"/>
                  <a:pt x="8946" y="29674"/>
                  <a:pt x="8954" y="29674"/>
                </a:cubicBezTo>
                <a:cubicBezTo>
                  <a:pt x="9053" y="29674"/>
                  <a:pt x="9134" y="29596"/>
                  <a:pt x="9134" y="29495"/>
                </a:cubicBezTo>
                <a:cubicBezTo>
                  <a:pt x="9148" y="29400"/>
                  <a:pt x="9067" y="29305"/>
                  <a:pt x="8971" y="29305"/>
                </a:cubicBezTo>
                <a:cubicBezTo>
                  <a:pt x="8962" y="29304"/>
                  <a:pt x="8954" y="29304"/>
                  <a:pt x="8945" y="29304"/>
                </a:cubicBezTo>
                <a:close/>
                <a:moveTo>
                  <a:pt x="54736" y="29156"/>
                </a:moveTo>
                <a:lnTo>
                  <a:pt x="54900" y="29523"/>
                </a:lnTo>
                <a:lnTo>
                  <a:pt x="54587" y="29699"/>
                </a:lnTo>
                <a:lnTo>
                  <a:pt x="54410" y="29332"/>
                </a:lnTo>
                <a:lnTo>
                  <a:pt x="54736" y="29156"/>
                </a:lnTo>
                <a:close/>
                <a:moveTo>
                  <a:pt x="23468" y="29100"/>
                </a:moveTo>
                <a:cubicBezTo>
                  <a:pt x="23461" y="29100"/>
                  <a:pt x="23454" y="29101"/>
                  <a:pt x="23447" y="29101"/>
                </a:cubicBezTo>
                <a:cubicBezTo>
                  <a:pt x="23175" y="29101"/>
                  <a:pt x="23039" y="29427"/>
                  <a:pt x="23230" y="29618"/>
                </a:cubicBezTo>
                <a:cubicBezTo>
                  <a:pt x="23291" y="29679"/>
                  <a:pt x="23366" y="29706"/>
                  <a:pt x="23441" y="29706"/>
                </a:cubicBezTo>
                <a:cubicBezTo>
                  <a:pt x="23598" y="29706"/>
                  <a:pt x="23751" y="29585"/>
                  <a:pt x="23760" y="29400"/>
                </a:cubicBezTo>
                <a:cubicBezTo>
                  <a:pt x="23760" y="29244"/>
                  <a:pt x="23623" y="29100"/>
                  <a:pt x="23468" y="29100"/>
                </a:cubicBezTo>
                <a:close/>
                <a:moveTo>
                  <a:pt x="52018" y="29251"/>
                </a:moveTo>
                <a:lnTo>
                  <a:pt x="52181" y="29577"/>
                </a:lnTo>
                <a:lnTo>
                  <a:pt x="51828" y="29740"/>
                </a:lnTo>
                <a:lnTo>
                  <a:pt x="51651" y="29427"/>
                </a:lnTo>
                <a:lnTo>
                  <a:pt x="52018" y="29251"/>
                </a:lnTo>
                <a:close/>
                <a:moveTo>
                  <a:pt x="20720" y="29129"/>
                </a:moveTo>
                <a:cubicBezTo>
                  <a:pt x="20642" y="29129"/>
                  <a:pt x="20563" y="29158"/>
                  <a:pt x="20498" y="29224"/>
                </a:cubicBezTo>
                <a:cubicBezTo>
                  <a:pt x="20294" y="29441"/>
                  <a:pt x="20443" y="29781"/>
                  <a:pt x="20729" y="29781"/>
                </a:cubicBezTo>
                <a:cubicBezTo>
                  <a:pt x="20905" y="29781"/>
                  <a:pt x="21041" y="29631"/>
                  <a:pt x="21055" y="29455"/>
                </a:cubicBezTo>
                <a:cubicBezTo>
                  <a:pt x="21046" y="29261"/>
                  <a:pt x="20886" y="29129"/>
                  <a:pt x="20720" y="29129"/>
                </a:cubicBezTo>
                <a:close/>
                <a:moveTo>
                  <a:pt x="38793" y="29278"/>
                </a:moveTo>
                <a:cubicBezTo>
                  <a:pt x="38643" y="29292"/>
                  <a:pt x="38535" y="29414"/>
                  <a:pt x="38494" y="29550"/>
                </a:cubicBezTo>
                <a:cubicBezTo>
                  <a:pt x="38507" y="29720"/>
                  <a:pt x="38640" y="29805"/>
                  <a:pt x="38772" y="29805"/>
                </a:cubicBezTo>
                <a:cubicBezTo>
                  <a:pt x="38905" y="29805"/>
                  <a:pt x="39037" y="29720"/>
                  <a:pt x="39051" y="29550"/>
                </a:cubicBezTo>
                <a:cubicBezTo>
                  <a:pt x="39051" y="29414"/>
                  <a:pt x="38942" y="29292"/>
                  <a:pt x="38793" y="29278"/>
                </a:cubicBezTo>
                <a:close/>
                <a:moveTo>
                  <a:pt x="49259" y="29319"/>
                </a:moveTo>
                <a:lnTo>
                  <a:pt x="49436" y="29645"/>
                </a:lnTo>
                <a:lnTo>
                  <a:pt x="49109" y="29822"/>
                </a:lnTo>
                <a:lnTo>
                  <a:pt x="48919" y="29482"/>
                </a:lnTo>
                <a:lnTo>
                  <a:pt x="49259" y="29319"/>
                </a:lnTo>
                <a:close/>
                <a:moveTo>
                  <a:pt x="17947" y="29209"/>
                </a:moveTo>
                <a:cubicBezTo>
                  <a:pt x="17781" y="29209"/>
                  <a:pt x="17657" y="29353"/>
                  <a:pt x="17657" y="29523"/>
                </a:cubicBezTo>
                <a:cubicBezTo>
                  <a:pt x="17657" y="29707"/>
                  <a:pt x="17813" y="29835"/>
                  <a:pt x="17973" y="29835"/>
                </a:cubicBezTo>
                <a:cubicBezTo>
                  <a:pt x="18049" y="29835"/>
                  <a:pt x="18126" y="29806"/>
                  <a:pt x="18187" y="29740"/>
                </a:cubicBezTo>
                <a:cubicBezTo>
                  <a:pt x="18391" y="29550"/>
                  <a:pt x="18255" y="29210"/>
                  <a:pt x="17969" y="29210"/>
                </a:cubicBezTo>
                <a:cubicBezTo>
                  <a:pt x="17962" y="29209"/>
                  <a:pt x="17955" y="29209"/>
                  <a:pt x="17947" y="29209"/>
                </a:cubicBezTo>
                <a:close/>
                <a:moveTo>
                  <a:pt x="27008" y="29293"/>
                </a:moveTo>
                <a:cubicBezTo>
                  <a:pt x="26941" y="29293"/>
                  <a:pt x="26874" y="29317"/>
                  <a:pt x="26818" y="29373"/>
                </a:cubicBezTo>
                <a:cubicBezTo>
                  <a:pt x="26655" y="29550"/>
                  <a:pt x="26777" y="29849"/>
                  <a:pt x="27022" y="29849"/>
                </a:cubicBezTo>
                <a:cubicBezTo>
                  <a:pt x="27029" y="29850"/>
                  <a:pt x="27037" y="29850"/>
                  <a:pt x="27045" y="29850"/>
                </a:cubicBezTo>
                <a:cubicBezTo>
                  <a:pt x="27185" y="29850"/>
                  <a:pt x="27307" y="29732"/>
                  <a:pt x="27307" y="29577"/>
                </a:cubicBezTo>
                <a:lnTo>
                  <a:pt x="27294" y="29577"/>
                </a:lnTo>
                <a:cubicBezTo>
                  <a:pt x="27294" y="29409"/>
                  <a:pt x="27153" y="29293"/>
                  <a:pt x="27008" y="29293"/>
                </a:cubicBezTo>
                <a:close/>
                <a:moveTo>
                  <a:pt x="41525" y="29115"/>
                </a:moveTo>
                <a:cubicBezTo>
                  <a:pt x="41199" y="29115"/>
                  <a:pt x="41022" y="29523"/>
                  <a:pt x="41253" y="29754"/>
                </a:cubicBezTo>
                <a:cubicBezTo>
                  <a:pt x="41329" y="29835"/>
                  <a:pt x="41425" y="29871"/>
                  <a:pt x="41520" y="29871"/>
                </a:cubicBezTo>
                <a:cubicBezTo>
                  <a:pt x="41711" y="29871"/>
                  <a:pt x="41896" y="29723"/>
                  <a:pt x="41905" y="29495"/>
                </a:cubicBezTo>
                <a:cubicBezTo>
                  <a:pt x="41905" y="29292"/>
                  <a:pt x="41742" y="29115"/>
                  <a:pt x="41525" y="29115"/>
                </a:cubicBezTo>
                <a:close/>
                <a:moveTo>
                  <a:pt x="15251" y="29292"/>
                </a:moveTo>
                <a:cubicBezTo>
                  <a:pt x="15101" y="29292"/>
                  <a:pt x="14966" y="29414"/>
                  <a:pt x="14952" y="29577"/>
                </a:cubicBezTo>
                <a:lnTo>
                  <a:pt x="14966" y="29577"/>
                </a:lnTo>
                <a:cubicBezTo>
                  <a:pt x="14956" y="29761"/>
                  <a:pt x="15103" y="29883"/>
                  <a:pt x="15258" y="29883"/>
                </a:cubicBezTo>
                <a:cubicBezTo>
                  <a:pt x="15332" y="29883"/>
                  <a:pt x="15407" y="29856"/>
                  <a:pt x="15468" y="29794"/>
                </a:cubicBezTo>
                <a:cubicBezTo>
                  <a:pt x="15659" y="29618"/>
                  <a:pt x="15523" y="29292"/>
                  <a:pt x="15251" y="29292"/>
                </a:cubicBezTo>
                <a:close/>
                <a:moveTo>
                  <a:pt x="46554" y="29400"/>
                </a:moveTo>
                <a:lnTo>
                  <a:pt x="46717" y="29727"/>
                </a:lnTo>
                <a:lnTo>
                  <a:pt x="46364" y="29890"/>
                </a:lnTo>
                <a:lnTo>
                  <a:pt x="46187" y="29563"/>
                </a:lnTo>
                <a:lnTo>
                  <a:pt x="46554" y="29400"/>
                </a:lnTo>
                <a:close/>
                <a:moveTo>
                  <a:pt x="58284" y="29360"/>
                </a:moveTo>
                <a:lnTo>
                  <a:pt x="58447" y="29727"/>
                </a:lnTo>
                <a:lnTo>
                  <a:pt x="58135" y="29890"/>
                </a:lnTo>
                <a:lnTo>
                  <a:pt x="57958" y="29536"/>
                </a:lnTo>
                <a:lnTo>
                  <a:pt x="58284" y="29360"/>
                </a:lnTo>
                <a:close/>
                <a:moveTo>
                  <a:pt x="7055" y="29672"/>
                </a:moveTo>
                <a:cubicBezTo>
                  <a:pt x="7000" y="29686"/>
                  <a:pt x="6946" y="29740"/>
                  <a:pt x="6933" y="29794"/>
                </a:cubicBezTo>
                <a:cubicBezTo>
                  <a:pt x="6933" y="29835"/>
                  <a:pt x="7000" y="29917"/>
                  <a:pt x="7041" y="29917"/>
                </a:cubicBezTo>
                <a:cubicBezTo>
                  <a:pt x="7096" y="29917"/>
                  <a:pt x="7150" y="29862"/>
                  <a:pt x="7245" y="29794"/>
                </a:cubicBezTo>
                <a:cubicBezTo>
                  <a:pt x="7150" y="29740"/>
                  <a:pt x="7096" y="29672"/>
                  <a:pt x="7055" y="29672"/>
                </a:cubicBezTo>
                <a:close/>
                <a:moveTo>
                  <a:pt x="55566" y="29427"/>
                </a:moveTo>
                <a:lnTo>
                  <a:pt x="55742" y="29754"/>
                </a:lnTo>
                <a:lnTo>
                  <a:pt x="55403" y="29930"/>
                </a:lnTo>
                <a:lnTo>
                  <a:pt x="55226" y="29604"/>
                </a:lnTo>
                <a:lnTo>
                  <a:pt x="55566" y="29427"/>
                </a:lnTo>
                <a:close/>
                <a:moveTo>
                  <a:pt x="12536" y="29413"/>
                </a:moveTo>
                <a:cubicBezTo>
                  <a:pt x="12530" y="29413"/>
                  <a:pt x="12525" y="29414"/>
                  <a:pt x="12519" y="29414"/>
                </a:cubicBezTo>
                <a:cubicBezTo>
                  <a:pt x="12383" y="29414"/>
                  <a:pt x="12261" y="29536"/>
                  <a:pt x="12261" y="29672"/>
                </a:cubicBezTo>
                <a:cubicBezTo>
                  <a:pt x="12270" y="29834"/>
                  <a:pt x="12397" y="29936"/>
                  <a:pt x="12530" y="29936"/>
                </a:cubicBezTo>
                <a:cubicBezTo>
                  <a:pt x="12598" y="29936"/>
                  <a:pt x="12667" y="29909"/>
                  <a:pt x="12723" y="29849"/>
                </a:cubicBezTo>
                <a:cubicBezTo>
                  <a:pt x="12882" y="29690"/>
                  <a:pt x="12769" y="29413"/>
                  <a:pt x="12536" y="29413"/>
                </a:cubicBezTo>
                <a:close/>
                <a:moveTo>
                  <a:pt x="24260" y="29332"/>
                </a:moveTo>
                <a:cubicBezTo>
                  <a:pt x="23986" y="29332"/>
                  <a:pt x="23859" y="29663"/>
                  <a:pt x="24045" y="29862"/>
                </a:cubicBezTo>
                <a:cubicBezTo>
                  <a:pt x="24111" y="29928"/>
                  <a:pt x="24191" y="29957"/>
                  <a:pt x="24269" y="29957"/>
                </a:cubicBezTo>
                <a:cubicBezTo>
                  <a:pt x="24433" y="29957"/>
                  <a:pt x="24589" y="29829"/>
                  <a:pt x="24589" y="29645"/>
                </a:cubicBezTo>
                <a:cubicBezTo>
                  <a:pt x="24589" y="29468"/>
                  <a:pt x="24453" y="29332"/>
                  <a:pt x="24276" y="29332"/>
                </a:cubicBezTo>
                <a:cubicBezTo>
                  <a:pt x="24271" y="29332"/>
                  <a:pt x="24265" y="29332"/>
                  <a:pt x="24260" y="29332"/>
                </a:cubicBezTo>
                <a:close/>
                <a:moveTo>
                  <a:pt x="9784" y="29529"/>
                </a:moveTo>
                <a:cubicBezTo>
                  <a:pt x="9680" y="29529"/>
                  <a:pt x="9576" y="29601"/>
                  <a:pt x="9569" y="29740"/>
                </a:cubicBezTo>
                <a:cubicBezTo>
                  <a:pt x="9563" y="29893"/>
                  <a:pt x="9673" y="29968"/>
                  <a:pt x="9785" y="29968"/>
                </a:cubicBezTo>
                <a:cubicBezTo>
                  <a:pt x="9901" y="29968"/>
                  <a:pt x="10018" y="29886"/>
                  <a:pt x="10004" y="29727"/>
                </a:cubicBezTo>
                <a:cubicBezTo>
                  <a:pt x="9984" y="29594"/>
                  <a:pt x="9884" y="29529"/>
                  <a:pt x="9784" y="29529"/>
                </a:cubicBezTo>
                <a:close/>
                <a:moveTo>
                  <a:pt x="43859" y="29350"/>
                </a:moveTo>
                <a:cubicBezTo>
                  <a:pt x="43827" y="29520"/>
                  <a:pt x="43908" y="29689"/>
                  <a:pt x="44053" y="29781"/>
                </a:cubicBezTo>
                <a:lnTo>
                  <a:pt x="43672" y="29985"/>
                </a:lnTo>
                <a:cubicBezTo>
                  <a:pt x="43604" y="29876"/>
                  <a:pt x="43523" y="29727"/>
                  <a:pt x="43455" y="29577"/>
                </a:cubicBezTo>
                <a:lnTo>
                  <a:pt x="43455" y="29577"/>
                </a:lnTo>
                <a:cubicBezTo>
                  <a:pt x="43463" y="29578"/>
                  <a:pt x="43472" y="29578"/>
                  <a:pt x="43480" y="29578"/>
                </a:cubicBezTo>
                <a:cubicBezTo>
                  <a:pt x="43629" y="29578"/>
                  <a:pt x="43744" y="29464"/>
                  <a:pt x="43859" y="29350"/>
                </a:cubicBezTo>
                <a:close/>
                <a:moveTo>
                  <a:pt x="52847" y="29495"/>
                </a:moveTo>
                <a:lnTo>
                  <a:pt x="53010" y="29822"/>
                </a:lnTo>
                <a:lnTo>
                  <a:pt x="52657" y="29998"/>
                </a:lnTo>
                <a:lnTo>
                  <a:pt x="52480" y="29672"/>
                </a:lnTo>
                <a:lnTo>
                  <a:pt x="52847" y="29495"/>
                </a:lnTo>
                <a:close/>
                <a:moveTo>
                  <a:pt x="21558" y="29373"/>
                </a:moveTo>
                <a:cubicBezTo>
                  <a:pt x="21381" y="29373"/>
                  <a:pt x="21232" y="29509"/>
                  <a:pt x="21218" y="29686"/>
                </a:cubicBezTo>
                <a:cubicBezTo>
                  <a:pt x="21199" y="29903"/>
                  <a:pt x="21370" y="30048"/>
                  <a:pt x="21554" y="30048"/>
                </a:cubicBezTo>
                <a:cubicBezTo>
                  <a:pt x="21635" y="30048"/>
                  <a:pt x="21718" y="30020"/>
                  <a:pt x="21789" y="29958"/>
                </a:cubicBezTo>
                <a:cubicBezTo>
                  <a:pt x="22006" y="29754"/>
                  <a:pt x="21870" y="29373"/>
                  <a:pt x="21558" y="29373"/>
                </a:cubicBezTo>
                <a:close/>
                <a:moveTo>
                  <a:pt x="50088" y="29563"/>
                </a:moveTo>
                <a:lnTo>
                  <a:pt x="50265" y="29890"/>
                </a:lnTo>
                <a:lnTo>
                  <a:pt x="49925" y="30080"/>
                </a:lnTo>
                <a:lnTo>
                  <a:pt x="49762" y="29740"/>
                </a:lnTo>
                <a:lnTo>
                  <a:pt x="50088" y="29563"/>
                </a:lnTo>
                <a:close/>
                <a:moveTo>
                  <a:pt x="18848" y="29440"/>
                </a:moveTo>
                <a:cubicBezTo>
                  <a:pt x="18841" y="29440"/>
                  <a:pt x="18833" y="29441"/>
                  <a:pt x="18826" y="29441"/>
                </a:cubicBezTo>
                <a:cubicBezTo>
                  <a:pt x="18513" y="29441"/>
                  <a:pt x="18364" y="29808"/>
                  <a:pt x="18595" y="30026"/>
                </a:cubicBezTo>
                <a:cubicBezTo>
                  <a:pt x="18661" y="30088"/>
                  <a:pt x="18741" y="30116"/>
                  <a:pt x="18821" y="30116"/>
                </a:cubicBezTo>
                <a:cubicBezTo>
                  <a:pt x="19001" y="30116"/>
                  <a:pt x="19175" y="29971"/>
                  <a:pt x="19166" y="29754"/>
                </a:cubicBezTo>
                <a:cubicBezTo>
                  <a:pt x="19153" y="29585"/>
                  <a:pt x="19015" y="29440"/>
                  <a:pt x="18848" y="29440"/>
                </a:cubicBezTo>
                <a:close/>
                <a:moveTo>
                  <a:pt x="27851" y="29536"/>
                </a:moveTo>
                <a:cubicBezTo>
                  <a:pt x="27593" y="29536"/>
                  <a:pt x="27457" y="29835"/>
                  <a:pt x="27647" y="30026"/>
                </a:cubicBezTo>
                <a:cubicBezTo>
                  <a:pt x="27707" y="30090"/>
                  <a:pt x="27781" y="30118"/>
                  <a:pt x="27854" y="30118"/>
                </a:cubicBezTo>
                <a:cubicBezTo>
                  <a:pt x="27999" y="30118"/>
                  <a:pt x="28136" y="30007"/>
                  <a:pt x="28136" y="29835"/>
                </a:cubicBezTo>
                <a:cubicBezTo>
                  <a:pt x="28136" y="29672"/>
                  <a:pt x="28014" y="29536"/>
                  <a:pt x="27851" y="29536"/>
                </a:cubicBezTo>
                <a:close/>
                <a:moveTo>
                  <a:pt x="59127" y="29618"/>
                </a:moveTo>
                <a:lnTo>
                  <a:pt x="59290" y="29958"/>
                </a:lnTo>
                <a:lnTo>
                  <a:pt x="58964" y="30121"/>
                </a:lnTo>
                <a:lnTo>
                  <a:pt x="58787" y="29781"/>
                </a:lnTo>
                <a:lnTo>
                  <a:pt x="59127" y="29618"/>
                </a:lnTo>
                <a:close/>
                <a:moveTo>
                  <a:pt x="42340" y="29332"/>
                </a:moveTo>
                <a:cubicBezTo>
                  <a:pt x="41987" y="29332"/>
                  <a:pt x="41810" y="29767"/>
                  <a:pt x="42055" y="30012"/>
                </a:cubicBezTo>
                <a:cubicBezTo>
                  <a:pt x="42140" y="30097"/>
                  <a:pt x="42244" y="30135"/>
                  <a:pt x="42345" y="30135"/>
                </a:cubicBezTo>
                <a:cubicBezTo>
                  <a:pt x="42552" y="30135"/>
                  <a:pt x="42748" y="29977"/>
                  <a:pt x="42748" y="29740"/>
                </a:cubicBezTo>
                <a:cubicBezTo>
                  <a:pt x="42748" y="29509"/>
                  <a:pt x="42571" y="29332"/>
                  <a:pt x="42340" y="29332"/>
                </a:cubicBezTo>
                <a:close/>
                <a:moveTo>
                  <a:pt x="39622" y="29468"/>
                </a:moveTo>
                <a:cubicBezTo>
                  <a:pt x="39160" y="29468"/>
                  <a:pt x="39160" y="30148"/>
                  <a:pt x="39622" y="30148"/>
                </a:cubicBezTo>
                <a:cubicBezTo>
                  <a:pt x="40070" y="30148"/>
                  <a:pt x="40070" y="29468"/>
                  <a:pt x="39622" y="29468"/>
                </a:cubicBezTo>
                <a:close/>
                <a:moveTo>
                  <a:pt x="16077" y="29549"/>
                </a:moveTo>
                <a:cubicBezTo>
                  <a:pt x="15815" y="29549"/>
                  <a:pt x="15663" y="29867"/>
                  <a:pt x="15849" y="30066"/>
                </a:cubicBezTo>
                <a:cubicBezTo>
                  <a:pt x="15912" y="30134"/>
                  <a:pt x="15993" y="30164"/>
                  <a:pt x="16071" y="30164"/>
                </a:cubicBezTo>
                <a:cubicBezTo>
                  <a:pt x="16228" y="30164"/>
                  <a:pt x="16379" y="30044"/>
                  <a:pt x="16379" y="29862"/>
                </a:cubicBezTo>
                <a:cubicBezTo>
                  <a:pt x="16379" y="29699"/>
                  <a:pt x="16257" y="29563"/>
                  <a:pt x="16094" y="29550"/>
                </a:cubicBezTo>
                <a:cubicBezTo>
                  <a:pt x="16088" y="29550"/>
                  <a:pt x="16083" y="29549"/>
                  <a:pt x="16077" y="29549"/>
                </a:cubicBezTo>
                <a:close/>
                <a:moveTo>
                  <a:pt x="13356" y="29643"/>
                </a:moveTo>
                <a:cubicBezTo>
                  <a:pt x="13286" y="29643"/>
                  <a:pt x="13216" y="29669"/>
                  <a:pt x="13158" y="29727"/>
                </a:cubicBezTo>
                <a:cubicBezTo>
                  <a:pt x="12981" y="29890"/>
                  <a:pt x="13103" y="30189"/>
                  <a:pt x="13362" y="30189"/>
                </a:cubicBezTo>
                <a:cubicBezTo>
                  <a:pt x="13511" y="30189"/>
                  <a:pt x="13620" y="30066"/>
                  <a:pt x="13634" y="29917"/>
                </a:cubicBezTo>
                <a:cubicBezTo>
                  <a:pt x="13634" y="29752"/>
                  <a:pt x="13498" y="29643"/>
                  <a:pt x="13356" y="29643"/>
                </a:cubicBezTo>
                <a:close/>
                <a:moveTo>
                  <a:pt x="56395" y="29672"/>
                </a:moveTo>
                <a:lnTo>
                  <a:pt x="56558" y="29998"/>
                </a:lnTo>
                <a:lnTo>
                  <a:pt x="56232" y="30189"/>
                </a:lnTo>
                <a:lnTo>
                  <a:pt x="56055" y="29849"/>
                </a:lnTo>
                <a:lnTo>
                  <a:pt x="56395" y="29672"/>
                </a:lnTo>
                <a:close/>
                <a:moveTo>
                  <a:pt x="7843" y="29849"/>
                </a:moveTo>
                <a:cubicBezTo>
                  <a:pt x="7802" y="29903"/>
                  <a:pt x="7721" y="29985"/>
                  <a:pt x="7721" y="30039"/>
                </a:cubicBezTo>
                <a:cubicBezTo>
                  <a:pt x="7734" y="30121"/>
                  <a:pt x="7802" y="30175"/>
                  <a:pt x="7870" y="30202"/>
                </a:cubicBezTo>
                <a:cubicBezTo>
                  <a:pt x="7883" y="30206"/>
                  <a:pt x="7895" y="30208"/>
                  <a:pt x="7908" y="30208"/>
                </a:cubicBezTo>
                <a:cubicBezTo>
                  <a:pt x="7989" y="30208"/>
                  <a:pt x="8059" y="30134"/>
                  <a:pt x="8047" y="30039"/>
                </a:cubicBezTo>
                <a:cubicBezTo>
                  <a:pt x="8033" y="29971"/>
                  <a:pt x="7966" y="29903"/>
                  <a:pt x="7911" y="29849"/>
                </a:cubicBezTo>
                <a:close/>
                <a:moveTo>
                  <a:pt x="25092" y="29563"/>
                </a:moveTo>
                <a:cubicBezTo>
                  <a:pt x="24915" y="29563"/>
                  <a:pt x="24779" y="29713"/>
                  <a:pt x="24779" y="29890"/>
                </a:cubicBezTo>
                <a:cubicBezTo>
                  <a:pt x="24770" y="30084"/>
                  <a:pt x="24930" y="30215"/>
                  <a:pt x="25098" y="30215"/>
                </a:cubicBezTo>
                <a:cubicBezTo>
                  <a:pt x="25177" y="30215"/>
                  <a:pt x="25258" y="30186"/>
                  <a:pt x="25323" y="30121"/>
                </a:cubicBezTo>
                <a:cubicBezTo>
                  <a:pt x="25527" y="29917"/>
                  <a:pt x="25391" y="29563"/>
                  <a:pt x="25092" y="29563"/>
                </a:cubicBezTo>
                <a:close/>
                <a:moveTo>
                  <a:pt x="47356" y="29631"/>
                </a:moveTo>
                <a:lnTo>
                  <a:pt x="47533" y="29985"/>
                </a:lnTo>
                <a:lnTo>
                  <a:pt x="47193" y="30216"/>
                </a:lnTo>
                <a:lnTo>
                  <a:pt x="47016" y="29794"/>
                </a:lnTo>
                <a:lnTo>
                  <a:pt x="47356" y="29631"/>
                </a:lnTo>
                <a:close/>
                <a:moveTo>
                  <a:pt x="10590" y="29740"/>
                </a:moveTo>
                <a:cubicBezTo>
                  <a:pt x="10275" y="29740"/>
                  <a:pt x="10280" y="30218"/>
                  <a:pt x="10580" y="30218"/>
                </a:cubicBezTo>
                <a:cubicBezTo>
                  <a:pt x="10591" y="30218"/>
                  <a:pt x="10603" y="30217"/>
                  <a:pt x="10616" y="30216"/>
                </a:cubicBezTo>
                <a:cubicBezTo>
                  <a:pt x="10738" y="30202"/>
                  <a:pt x="10847" y="30094"/>
                  <a:pt x="10847" y="29971"/>
                </a:cubicBezTo>
                <a:cubicBezTo>
                  <a:pt x="10833" y="29849"/>
                  <a:pt x="10725" y="29740"/>
                  <a:pt x="10602" y="29740"/>
                </a:cubicBezTo>
                <a:cubicBezTo>
                  <a:pt x="10598" y="29740"/>
                  <a:pt x="10594" y="29740"/>
                  <a:pt x="10590" y="29740"/>
                </a:cubicBezTo>
                <a:close/>
                <a:moveTo>
                  <a:pt x="44624" y="29686"/>
                </a:moveTo>
                <a:lnTo>
                  <a:pt x="44787" y="30039"/>
                </a:lnTo>
                <a:lnTo>
                  <a:pt x="44447" y="30229"/>
                </a:lnTo>
                <a:lnTo>
                  <a:pt x="44257" y="29876"/>
                </a:lnTo>
                <a:lnTo>
                  <a:pt x="44624" y="29686"/>
                </a:lnTo>
                <a:close/>
                <a:moveTo>
                  <a:pt x="53676" y="29754"/>
                </a:moveTo>
                <a:lnTo>
                  <a:pt x="53839" y="30080"/>
                </a:lnTo>
                <a:lnTo>
                  <a:pt x="53472" y="30243"/>
                </a:lnTo>
                <a:lnTo>
                  <a:pt x="53309" y="29930"/>
                </a:lnTo>
                <a:lnTo>
                  <a:pt x="53676" y="29754"/>
                </a:lnTo>
                <a:close/>
                <a:moveTo>
                  <a:pt x="22373" y="29604"/>
                </a:moveTo>
                <a:cubicBezTo>
                  <a:pt x="22183" y="29604"/>
                  <a:pt x="22034" y="29754"/>
                  <a:pt x="22034" y="29944"/>
                </a:cubicBezTo>
                <a:cubicBezTo>
                  <a:pt x="22034" y="30148"/>
                  <a:pt x="22204" y="30283"/>
                  <a:pt x="22382" y="30283"/>
                </a:cubicBezTo>
                <a:cubicBezTo>
                  <a:pt x="22465" y="30283"/>
                  <a:pt x="22549" y="30253"/>
                  <a:pt x="22618" y="30189"/>
                </a:cubicBezTo>
                <a:cubicBezTo>
                  <a:pt x="22835" y="29971"/>
                  <a:pt x="22672" y="29604"/>
                  <a:pt x="22373" y="29604"/>
                </a:cubicBezTo>
                <a:close/>
                <a:moveTo>
                  <a:pt x="28585" y="29794"/>
                </a:moveTo>
                <a:cubicBezTo>
                  <a:pt x="28476" y="29794"/>
                  <a:pt x="28368" y="29930"/>
                  <a:pt x="28368" y="30066"/>
                </a:cubicBezTo>
                <a:cubicBezTo>
                  <a:pt x="28381" y="30253"/>
                  <a:pt x="28529" y="30348"/>
                  <a:pt x="28674" y="30348"/>
                </a:cubicBezTo>
                <a:cubicBezTo>
                  <a:pt x="28814" y="30348"/>
                  <a:pt x="28952" y="30260"/>
                  <a:pt x="28966" y="30080"/>
                </a:cubicBezTo>
                <a:cubicBezTo>
                  <a:pt x="28979" y="29944"/>
                  <a:pt x="28775" y="29794"/>
                  <a:pt x="28599" y="29794"/>
                </a:cubicBezTo>
                <a:close/>
                <a:moveTo>
                  <a:pt x="50917" y="29822"/>
                </a:moveTo>
                <a:lnTo>
                  <a:pt x="51094" y="30175"/>
                </a:lnTo>
                <a:lnTo>
                  <a:pt x="50768" y="30352"/>
                </a:lnTo>
                <a:lnTo>
                  <a:pt x="50604" y="29985"/>
                </a:lnTo>
                <a:lnTo>
                  <a:pt x="50917" y="29822"/>
                </a:lnTo>
                <a:close/>
                <a:moveTo>
                  <a:pt x="59970" y="29822"/>
                </a:moveTo>
                <a:cubicBezTo>
                  <a:pt x="60010" y="29930"/>
                  <a:pt x="60078" y="30066"/>
                  <a:pt x="60133" y="30202"/>
                </a:cubicBezTo>
                <a:lnTo>
                  <a:pt x="59779" y="30365"/>
                </a:lnTo>
                <a:cubicBezTo>
                  <a:pt x="59725" y="30270"/>
                  <a:pt x="59657" y="30148"/>
                  <a:pt x="59603" y="30053"/>
                </a:cubicBezTo>
                <a:lnTo>
                  <a:pt x="59956" y="29822"/>
                </a:lnTo>
                <a:close/>
                <a:moveTo>
                  <a:pt x="19655" y="29699"/>
                </a:moveTo>
                <a:cubicBezTo>
                  <a:pt x="19342" y="29699"/>
                  <a:pt x="19193" y="30066"/>
                  <a:pt x="19410" y="30284"/>
                </a:cubicBezTo>
                <a:cubicBezTo>
                  <a:pt x="19479" y="30353"/>
                  <a:pt x="19564" y="30384"/>
                  <a:pt x="19647" y="30384"/>
                </a:cubicBezTo>
                <a:cubicBezTo>
                  <a:pt x="19824" y="30384"/>
                  <a:pt x="19995" y="30243"/>
                  <a:pt x="19995" y="30039"/>
                </a:cubicBezTo>
                <a:cubicBezTo>
                  <a:pt x="19995" y="29849"/>
                  <a:pt x="19832" y="29699"/>
                  <a:pt x="19655" y="29699"/>
                </a:cubicBezTo>
                <a:close/>
                <a:moveTo>
                  <a:pt x="48199" y="29890"/>
                </a:moveTo>
                <a:lnTo>
                  <a:pt x="48362" y="30229"/>
                </a:lnTo>
                <a:lnTo>
                  <a:pt x="48036" y="30406"/>
                </a:lnTo>
                <a:cubicBezTo>
                  <a:pt x="47981" y="30297"/>
                  <a:pt x="47927" y="30175"/>
                  <a:pt x="47859" y="30066"/>
                </a:cubicBezTo>
                <a:lnTo>
                  <a:pt x="48199" y="29890"/>
                </a:lnTo>
                <a:close/>
                <a:moveTo>
                  <a:pt x="57224" y="29917"/>
                </a:moveTo>
                <a:cubicBezTo>
                  <a:pt x="57265" y="30026"/>
                  <a:pt x="57333" y="30134"/>
                  <a:pt x="57387" y="30257"/>
                </a:cubicBezTo>
                <a:lnTo>
                  <a:pt x="57047" y="30420"/>
                </a:lnTo>
                <a:lnTo>
                  <a:pt x="56884" y="30094"/>
                </a:lnTo>
                <a:lnTo>
                  <a:pt x="57224" y="29917"/>
                </a:lnTo>
                <a:close/>
                <a:moveTo>
                  <a:pt x="16910" y="29780"/>
                </a:moveTo>
                <a:cubicBezTo>
                  <a:pt x="16733" y="29780"/>
                  <a:pt x="16596" y="29911"/>
                  <a:pt x="16583" y="30080"/>
                </a:cubicBezTo>
                <a:lnTo>
                  <a:pt x="16597" y="30080"/>
                </a:lnTo>
                <a:cubicBezTo>
                  <a:pt x="16578" y="30280"/>
                  <a:pt x="16732" y="30420"/>
                  <a:pt x="16902" y="30420"/>
                </a:cubicBezTo>
                <a:cubicBezTo>
                  <a:pt x="16974" y="30420"/>
                  <a:pt x="17048" y="30395"/>
                  <a:pt x="17113" y="30338"/>
                </a:cubicBezTo>
                <a:cubicBezTo>
                  <a:pt x="17331" y="30161"/>
                  <a:pt x="17208" y="29808"/>
                  <a:pt x="16936" y="29781"/>
                </a:cubicBezTo>
                <a:cubicBezTo>
                  <a:pt x="16928" y="29780"/>
                  <a:pt x="16919" y="29780"/>
                  <a:pt x="16910" y="29780"/>
                </a:cubicBezTo>
                <a:close/>
                <a:moveTo>
                  <a:pt x="37818" y="29880"/>
                </a:moveTo>
                <a:cubicBezTo>
                  <a:pt x="37780" y="29880"/>
                  <a:pt x="37737" y="29892"/>
                  <a:pt x="37692" y="29917"/>
                </a:cubicBezTo>
                <a:lnTo>
                  <a:pt x="37678" y="29917"/>
                </a:lnTo>
                <a:lnTo>
                  <a:pt x="37502" y="29998"/>
                </a:lnTo>
                <a:cubicBezTo>
                  <a:pt x="37366" y="30066"/>
                  <a:pt x="37338" y="30175"/>
                  <a:pt x="37420" y="30297"/>
                </a:cubicBezTo>
                <a:cubicBezTo>
                  <a:pt x="37480" y="30388"/>
                  <a:pt x="37577" y="30441"/>
                  <a:pt x="37678" y="30441"/>
                </a:cubicBezTo>
                <a:cubicBezTo>
                  <a:pt x="37715" y="30441"/>
                  <a:pt x="37751" y="30434"/>
                  <a:pt x="37787" y="30420"/>
                </a:cubicBezTo>
                <a:cubicBezTo>
                  <a:pt x="37909" y="30393"/>
                  <a:pt x="37991" y="30284"/>
                  <a:pt x="37991" y="30161"/>
                </a:cubicBezTo>
                <a:cubicBezTo>
                  <a:pt x="38001" y="29980"/>
                  <a:pt x="37929" y="29880"/>
                  <a:pt x="37818" y="29880"/>
                </a:cubicBezTo>
                <a:close/>
                <a:moveTo>
                  <a:pt x="40461" y="29699"/>
                </a:moveTo>
                <a:cubicBezTo>
                  <a:pt x="40453" y="29699"/>
                  <a:pt x="40445" y="29699"/>
                  <a:pt x="40437" y="29699"/>
                </a:cubicBezTo>
                <a:cubicBezTo>
                  <a:pt x="40111" y="29713"/>
                  <a:pt x="39948" y="30107"/>
                  <a:pt x="40193" y="30338"/>
                </a:cubicBezTo>
                <a:cubicBezTo>
                  <a:pt x="40270" y="30411"/>
                  <a:pt x="40362" y="30443"/>
                  <a:pt x="40451" y="30443"/>
                </a:cubicBezTo>
                <a:cubicBezTo>
                  <a:pt x="40645" y="30443"/>
                  <a:pt x="40827" y="30290"/>
                  <a:pt x="40818" y="30066"/>
                </a:cubicBezTo>
                <a:cubicBezTo>
                  <a:pt x="40818" y="29857"/>
                  <a:pt x="40655" y="29699"/>
                  <a:pt x="40461" y="29699"/>
                </a:cubicBezTo>
                <a:close/>
                <a:moveTo>
                  <a:pt x="14177" y="29876"/>
                </a:moveTo>
                <a:cubicBezTo>
                  <a:pt x="13919" y="29876"/>
                  <a:pt x="13797" y="30189"/>
                  <a:pt x="13973" y="30365"/>
                </a:cubicBezTo>
                <a:cubicBezTo>
                  <a:pt x="14031" y="30423"/>
                  <a:pt x="14102" y="30448"/>
                  <a:pt x="14173" y="30448"/>
                </a:cubicBezTo>
                <a:cubicBezTo>
                  <a:pt x="14320" y="30448"/>
                  <a:pt x="14463" y="30336"/>
                  <a:pt x="14463" y="30161"/>
                </a:cubicBezTo>
                <a:cubicBezTo>
                  <a:pt x="14463" y="29998"/>
                  <a:pt x="14340" y="29876"/>
                  <a:pt x="14177" y="29876"/>
                </a:cubicBezTo>
                <a:close/>
                <a:moveTo>
                  <a:pt x="45439" y="29958"/>
                </a:moveTo>
                <a:lnTo>
                  <a:pt x="45616" y="30297"/>
                </a:lnTo>
                <a:lnTo>
                  <a:pt x="45276" y="30461"/>
                </a:lnTo>
                <a:lnTo>
                  <a:pt x="45100" y="30121"/>
                </a:lnTo>
                <a:lnTo>
                  <a:pt x="45439" y="29958"/>
                </a:lnTo>
                <a:close/>
                <a:moveTo>
                  <a:pt x="25905" y="29794"/>
                </a:moveTo>
                <a:cubicBezTo>
                  <a:pt x="25616" y="29794"/>
                  <a:pt x="25462" y="30152"/>
                  <a:pt x="25663" y="30365"/>
                </a:cubicBezTo>
                <a:cubicBezTo>
                  <a:pt x="25734" y="30437"/>
                  <a:pt x="25822" y="30469"/>
                  <a:pt x="25907" y="30469"/>
                </a:cubicBezTo>
                <a:cubicBezTo>
                  <a:pt x="26081" y="30469"/>
                  <a:pt x="26247" y="30335"/>
                  <a:pt x="26247" y="30134"/>
                </a:cubicBezTo>
                <a:cubicBezTo>
                  <a:pt x="26247" y="29958"/>
                  <a:pt x="26111" y="29808"/>
                  <a:pt x="25934" y="29794"/>
                </a:cubicBezTo>
                <a:lnTo>
                  <a:pt x="25921" y="29794"/>
                </a:lnTo>
                <a:cubicBezTo>
                  <a:pt x="25915" y="29794"/>
                  <a:pt x="25910" y="29794"/>
                  <a:pt x="25905" y="29794"/>
                </a:cubicBezTo>
                <a:close/>
                <a:moveTo>
                  <a:pt x="5995" y="30284"/>
                </a:moveTo>
                <a:cubicBezTo>
                  <a:pt x="5940" y="30297"/>
                  <a:pt x="5913" y="30338"/>
                  <a:pt x="5886" y="30379"/>
                </a:cubicBezTo>
                <a:cubicBezTo>
                  <a:pt x="5886" y="30406"/>
                  <a:pt x="5940" y="30474"/>
                  <a:pt x="5981" y="30474"/>
                </a:cubicBezTo>
                <a:cubicBezTo>
                  <a:pt x="6008" y="30474"/>
                  <a:pt x="6063" y="30433"/>
                  <a:pt x="6131" y="30379"/>
                </a:cubicBezTo>
                <a:cubicBezTo>
                  <a:pt x="6063" y="30325"/>
                  <a:pt x="6022" y="30284"/>
                  <a:pt x="5995" y="30284"/>
                </a:cubicBezTo>
                <a:close/>
                <a:moveTo>
                  <a:pt x="11418" y="29971"/>
                </a:moveTo>
                <a:cubicBezTo>
                  <a:pt x="11282" y="29971"/>
                  <a:pt x="11173" y="30094"/>
                  <a:pt x="11173" y="30229"/>
                </a:cubicBezTo>
                <a:cubicBezTo>
                  <a:pt x="11182" y="30381"/>
                  <a:pt x="11302" y="30474"/>
                  <a:pt x="11426" y="30474"/>
                </a:cubicBezTo>
                <a:cubicBezTo>
                  <a:pt x="11491" y="30474"/>
                  <a:pt x="11557" y="30449"/>
                  <a:pt x="11608" y="30393"/>
                </a:cubicBezTo>
                <a:cubicBezTo>
                  <a:pt x="11758" y="30229"/>
                  <a:pt x="11649" y="29971"/>
                  <a:pt x="11418" y="29971"/>
                </a:cubicBezTo>
                <a:close/>
                <a:moveTo>
                  <a:pt x="54492" y="29985"/>
                </a:moveTo>
                <a:cubicBezTo>
                  <a:pt x="54533" y="30107"/>
                  <a:pt x="54601" y="30229"/>
                  <a:pt x="54655" y="30352"/>
                </a:cubicBezTo>
                <a:lnTo>
                  <a:pt x="54302" y="30515"/>
                </a:lnTo>
                <a:lnTo>
                  <a:pt x="54138" y="30161"/>
                </a:lnTo>
                <a:lnTo>
                  <a:pt x="54492" y="29985"/>
                </a:lnTo>
                <a:close/>
                <a:moveTo>
                  <a:pt x="8700" y="30119"/>
                </a:moveTo>
                <a:cubicBezTo>
                  <a:pt x="8591" y="30119"/>
                  <a:pt x="8509" y="30198"/>
                  <a:pt x="8509" y="30311"/>
                </a:cubicBezTo>
                <a:cubicBezTo>
                  <a:pt x="8496" y="30420"/>
                  <a:pt x="8591" y="30515"/>
                  <a:pt x="8700" y="30515"/>
                </a:cubicBezTo>
                <a:cubicBezTo>
                  <a:pt x="8707" y="30516"/>
                  <a:pt x="8715" y="30516"/>
                  <a:pt x="8723" y="30516"/>
                </a:cubicBezTo>
                <a:cubicBezTo>
                  <a:pt x="8822" y="30516"/>
                  <a:pt x="8903" y="30439"/>
                  <a:pt x="8903" y="30338"/>
                </a:cubicBezTo>
                <a:cubicBezTo>
                  <a:pt x="8917" y="30216"/>
                  <a:pt x="8835" y="30121"/>
                  <a:pt x="8727" y="30121"/>
                </a:cubicBezTo>
                <a:cubicBezTo>
                  <a:pt x="8718" y="30120"/>
                  <a:pt x="8709" y="30119"/>
                  <a:pt x="8700" y="30119"/>
                </a:cubicBezTo>
                <a:close/>
                <a:moveTo>
                  <a:pt x="23205" y="29876"/>
                </a:moveTo>
                <a:cubicBezTo>
                  <a:pt x="23200" y="29876"/>
                  <a:pt x="23194" y="29876"/>
                  <a:pt x="23189" y="29876"/>
                </a:cubicBezTo>
                <a:cubicBezTo>
                  <a:pt x="22999" y="29876"/>
                  <a:pt x="22849" y="30039"/>
                  <a:pt x="22849" y="30229"/>
                </a:cubicBezTo>
                <a:cubicBezTo>
                  <a:pt x="22849" y="30437"/>
                  <a:pt x="23023" y="30573"/>
                  <a:pt x="23203" y="30573"/>
                </a:cubicBezTo>
                <a:cubicBezTo>
                  <a:pt x="23295" y="30573"/>
                  <a:pt x="23388" y="30538"/>
                  <a:pt x="23461" y="30461"/>
                </a:cubicBezTo>
                <a:cubicBezTo>
                  <a:pt x="23674" y="30247"/>
                  <a:pt x="23508" y="29876"/>
                  <a:pt x="23205" y="29876"/>
                </a:cubicBezTo>
                <a:close/>
                <a:moveTo>
                  <a:pt x="51746" y="30080"/>
                </a:moveTo>
                <a:lnTo>
                  <a:pt x="51923" y="30406"/>
                </a:lnTo>
                <a:cubicBezTo>
                  <a:pt x="51814" y="30461"/>
                  <a:pt x="51705" y="30528"/>
                  <a:pt x="51583" y="30583"/>
                </a:cubicBezTo>
                <a:lnTo>
                  <a:pt x="51420" y="30257"/>
                </a:lnTo>
                <a:lnTo>
                  <a:pt x="51746" y="30080"/>
                </a:lnTo>
                <a:close/>
                <a:moveTo>
                  <a:pt x="20484" y="29944"/>
                </a:moveTo>
                <a:cubicBezTo>
                  <a:pt x="20185" y="29944"/>
                  <a:pt x="20035" y="30311"/>
                  <a:pt x="20239" y="30528"/>
                </a:cubicBezTo>
                <a:cubicBezTo>
                  <a:pt x="20308" y="30593"/>
                  <a:pt x="20393" y="30622"/>
                  <a:pt x="20475" y="30622"/>
                </a:cubicBezTo>
                <a:cubicBezTo>
                  <a:pt x="20653" y="30622"/>
                  <a:pt x="20824" y="30488"/>
                  <a:pt x="20824" y="30284"/>
                </a:cubicBezTo>
                <a:cubicBezTo>
                  <a:pt x="20824" y="30094"/>
                  <a:pt x="20674" y="29944"/>
                  <a:pt x="20484" y="29944"/>
                </a:cubicBezTo>
                <a:close/>
                <a:moveTo>
                  <a:pt x="49014" y="30134"/>
                </a:moveTo>
                <a:lnTo>
                  <a:pt x="49177" y="30474"/>
                </a:lnTo>
                <a:cubicBezTo>
                  <a:pt x="49082" y="30515"/>
                  <a:pt x="48960" y="30583"/>
                  <a:pt x="48851" y="30637"/>
                </a:cubicBezTo>
                <a:lnTo>
                  <a:pt x="48688" y="30311"/>
                </a:lnTo>
                <a:lnTo>
                  <a:pt x="49014" y="30134"/>
                </a:lnTo>
                <a:close/>
                <a:moveTo>
                  <a:pt x="29384" y="30067"/>
                </a:moveTo>
                <a:cubicBezTo>
                  <a:pt x="29304" y="30067"/>
                  <a:pt x="29250" y="30130"/>
                  <a:pt x="29210" y="30229"/>
                </a:cubicBezTo>
                <a:cubicBezTo>
                  <a:pt x="29156" y="30338"/>
                  <a:pt x="29183" y="30474"/>
                  <a:pt x="29278" y="30569"/>
                </a:cubicBezTo>
                <a:cubicBezTo>
                  <a:pt x="29332" y="30632"/>
                  <a:pt x="29415" y="30665"/>
                  <a:pt x="29500" y="30665"/>
                </a:cubicBezTo>
                <a:cubicBezTo>
                  <a:pt x="29544" y="30665"/>
                  <a:pt x="29590" y="30656"/>
                  <a:pt x="29632" y="30637"/>
                </a:cubicBezTo>
                <a:cubicBezTo>
                  <a:pt x="29754" y="30583"/>
                  <a:pt x="29808" y="30488"/>
                  <a:pt x="29808" y="30297"/>
                </a:cubicBezTo>
                <a:cubicBezTo>
                  <a:pt x="29768" y="30243"/>
                  <a:pt x="29727" y="30202"/>
                  <a:pt x="29672" y="30161"/>
                </a:cubicBezTo>
                <a:cubicBezTo>
                  <a:pt x="29618" y="30134"/>
                  <a:pt x="29550" y="30121"/>
                  <a:pt x="29482" y="30094"/>
                </a:cubicBezTo>
                <a:cubicBezTo>
                  <a:pt x="29446" y="30075"/>
                  <a:pt x="29413" y="30067"/>
                  <a:pt x="29384" y="30067"/>
                </a:cubicBezTo>
                <a:close/>
                <a:moveTo>
                  <a:pt x="17741" y="30012"/>
                </a:moveTo>
                <a:cubicBezTo>
                  <a:pt x="17735" y="30012"/>
                  <a:pt x="17730" y="30012"/>
                  <a:pt x="17725" y="30012"/>
                </a:cubicBezTo>
                <a:cubicBezTo>
                  <a:pt x="17534" y="30012"/>
                  <a:pt x="17399" y="30161"/>
                  <a:pt x="17399" y="30352"/>
                </a:cubicBezTo>
                <a:cubicBezTo>
                  <a:pt x="17399" y="30550"/>
                  <a:pt x="17559" y="30676"/>
                  <a:pt x="17727" y="30676"/>
                </a:cubicBezTo>
                <a:cubicBezTo>
                  <a:pt x="17813" y="30676"/>
                  <a:pt x="17900" y="30643"/>
                  <a:pt x="17969" y="30569"/>
                </a:cubicBezTo>
                <a:cubicBezTo>
                  <a:pt x="18169" y="30356"/>
                  <a:pt x="18016" y="30012"/>
                  <a:pt x="17741" y="30012"/>
                </a:cubicBezTo>
                <a:close/>
                <a:moveTo>
                  <a:pt x="46269" y="30202"/>
                </a:moveTo>
                <a:lnTo>
                  <a:pt x="46445" y="30542"/>
                </a:lnTo>
                <a:lnTo>
                  <a:pt x="46105" y="30705"/>
                </a:lnTo>
                <a:lnTo>
                  <a:pt x="45942" y="30365"/>
                </a:lnTo>
                <a:lnTo>
                  <a:pt x="46269" y="30202"/>
                </a:lnTo>
                <a:close/>
                <a:moveTo>
                  <a:pt x="58039" y="30175"/>
                </a:moveTo>
                <a:lnTo>
                  <a:pt x="58216" y="30542"/>
                </a:lnTo>
                <a:lnTo>
                  <a:pt x="57890" y="30705"/>
                </a:lnTo>
                <a:lnTo>
                  <a:pt x="57727" y="30352"/>
                </a:lnTo>
                <a:lnTo>
                  <a:pt x="58039" y="30175"/>
                </a:lnTo>
                <a:close/>
                <a:moveTo>
                  <a:pt x="14996" y="30107"/>
                </a:moveTo>
                <a:cubicBezTo>
                  <a:pt x="14990" y="30107"/>
                  <a:pt x="14985" y="30107"/>
                  <a:pt x="14979" y="30107"/>
                </a:cubicBezTo>
                <a:cubicBezTo>
                  <a:pt x="14830" y="30121"/>
                  <a:pt x="14707" y="30257"/>
                  <a:pt x="14707" y="30420"/>
                </a:cubicBezTo>
                <a:lnTo>
                  <a:pt x="14694" y="30420"/>
                </a:lnTo>
                <a:cubicBezTo>
                  <a:pt x="14694" y="30591"/>
                  <a:pt x="14837" y="30709"/>
                  <a:pt x="14990" y="30709"/>
                </a:cubicBezTo>
                <a:cubicBezTo>
                  <a:pt x="15067" y="30709"/>
                  <a:pt x="15146" y="30679"/>
                  <a:pt x="15210" y="30610"/>
                </a:cubicBezTo>
                <a:cubicBezTo>
                  <a:pt x="15397" y="30424"/>
                  <a:pt x="15257" y="30107"/>
                  <a:pt x="14996" y="30107"/>
                </a:cubicBezTo>
                <a:close/>
                <a:moveTo>
                  <a:pt x="38534" y="30045"/>
                </a:moveTo>
                <a:cubicBezTo>
                  <a:pt x="38449" y="30045"/>
                  <a:pt x="38361" y="30077"/>
                  <a:pt x="38290" y="30148"/>
                </a:cubicBezTo>
                <a:cubicBezTo>
                  <a:pt x="38072" y="30352"/>
                  <a:pt x="38235" y="30719"/>
                  <a:pt x="38535" y="30719"/>
                </a:cubicBezTo>
                <a:cubicBezTo>
                  <a:pt x="38725" y="30719"/>
                  <a:pt x="38874" y="30569"/>
                  <a:pt x="38861" y="30379"/>
                </a:cubicBezTo>
                <a:lnTo>
                  <a:pt x="38874" y="30379"/>
                </a:lnTo>
                <a:cubicBezTo>
                  <a:pt x="38874" y="30178"/>
                  <a:pt x="38709" y="30045"/>
                  <a:pt x="38534" y="30045"/>
                </a:cubicBezTo>
                <a:close/>
                <a:moveTo>
                  <a:pt x="41267" y="29917"/>
                </a:moveTo>
                <a:cubicBezTo>
                  <a:pt x="40736" y="29917"/>
                  <a:pt x="40750" y="30719"/>
                  <a:pt x="41280" y="30719"/>
                </a:cubicBezTo>
                <a:cubicBezTo>
                  <a:pt x="41810" y="30705"/>
                  <a:pt x="41797" y="29917"/>
                  <a:pt x="41267" y="29917"/>
                </a:cubicBezTo>
                <a:close/>
                <a:moveTo>
                  <a:pt x="26777" y="30066"/>
                </a:moveTo>
                <a:cubicBezTo>
                  <a:pt x="26587" y="30066"/>
                  <a:pt x="26437" y="30216"/>
                  <a:pt x="26437" y="30406"/>
                </a:cubicBezTo>
                <a:cubicBezTo>
                  <a:pt x="26437" y="30610"/>
                  <a:pt x="26608" y="30751"/>
                  <a:pt x="26785" y="30751"/>
                </a:cubicBezTo>
                <a:cubicBezTo>
                  <a:pt x="26868" y="30751"/>
                  <a:pt x="26953" y="30720"/>
                  <a:pt x="27022" y="30651"/>
                </a:cubicBezTo>
                <a:cubicBezTo>
                  <a:pt x="27239" y="30433"/>
                  <a:pt x="27090" y="30066"/>
                  <a:pt x="26777" y="30066"/>
                </a:cubicBezTo>
                <a:close/>
                <a:moveTo>
                  <a:pt x="55321" y="30270"/>
                </a:moveTo>
                <a:lnTo>
                  <a:pt x="55484" y="30583"/>
                </a:lnTo>
                <a:lnTo>
                  <a:pt x="55131" y="30760"/>
                </a:lnTo>
                <a:lnTo>
                  <a:pt x="54954" y="30433"/>
                </a:lnTo>
                <a:lnTo>
                  <a:pt x="55321" y="30270"/>
                </a:lnTo>
                <a:close/>
                <a:moveTo>
                  <a:pt x="36074" y="30528"/>
                </a:moveTo>
                <a:lnTo>
                  <a:pt x="35571" y="30664"/>
                </a:lnTo>
                <a:cubicBezTo>
                  <a:pt x="35623" y="30733"/>
                  <a:pt x="35702" y="30769"/>
                  <a:pt x="35784" y="30769"/>
                </a:cubicBezTo>
                <a:cubicBezTo>
                  <a:pt x="35831" y="30769"/>
                  <a:pt x="35880" y="30757"/>
                  <a:pt x="35925" y="30732"/>
                </a:cubicBezTo>
                <a:cubicBezTo>
                  <a:pt x="35993" y="30692"/>
                  <a:pt x="36061" y="30624"/>
                  <a:pt x="36115" y="30569"/>
                </a:cubicBezTo>
                <a:lnTo>
                  <a:pt x="36074" y="30528"/>
                </a:lnTo>
                <a:close/>
                <a:moveTo>
                  <a:pt x="6769" y="30461"/>
                </a:moveTo>
                <a:cubicBezTo>
                  <a:pt x="6729" y="30515"/>
                  <a:pt x="6661" y="30583"/>
                  <a:pt x="6674" y="30637"/>
                </a:cubicBezTo>
                <a:cubicBezTo>
                  <a:pt x="6674" y="30692"/>
                  <a:pt x="6769" y="30773"/>
                  <a:pt x="6810" y="30773"/>
                </a:cubicBezTo>
                <a:cubicBezTo>
                  <a:pt x="6878" y="30746"/>
                  <a:pt x="6933" y="30692"/>
                  <a:pt x="6946" y="30624"/>
                </a:cubicBezTo>
                <a:cubicBezTo>
                  <a:pt x="6946" y="30569"/>
                  <a:pt x="6878" y="30515"/>
                  <a:pt x="6837" y="30461"/>
                </a:cubicBezTo>
                <a:close/>
                <a:moveTo>
                  <a:pt x="9549" y="30337"/>
                </a:moveTo>
                <a:cubicBezTo>
                  <a:pt x="9543" y="30337"/>
                  <a:pt x="9536" y="30337"/>
                  <a:pt x="9529" y="30338"/>
                </a:cubicBezTo>
                <a:cubicBezTo>
                  <a:pt x="9338" y="30338"/>
                  <a:pt x="9243" y="30583"/>
                  <a:pt x="9379" y="30719"/>
                </a:cubicBezTo>
                <a:cubicBezTo>
                  <a:pt x="9423" y="30762"/>
                  <a:pt x="9478" y="30782"/>
                  <a:pt x="9532" y="30782"/>
                </a:cubicBezTo>
                <a:cubicBezTo>
                  <a:pt x="9647" y="30782"/>
                  <a:pt x="9760" y="30694"/>
                  <a:pt x="9760" y="30556"/>
                </a:cubicBezTo>
                <a:cubicBezTo>
                  <a:pt x="9760" y="30440"/>
                  <a:pt x="9663" y="30337"/>
                  <a:pt x="9549" y="30337"/>
                </a:cubicBezTo>
                <a:close/>
                <a:moveTo>
                  <a:pt x="12261" y="30229"/>
                </a:moveTo>
                <a:cubicBezTo>
                  <a:pt x="12111" y="30229"/>
                  <a:pt x="11989" y="30338"/>
                  <a:pt x="11989" y="30488"/>
                </a:cubicBezTo>
                <a:cubicBezTo>
                  <a:pt x="11968" y="30683"/>
                  <a:pt x="12112" y="30785"/>
                  <a:pt x="12255" y="30785"/>
                </a:cubicBezTo>
                <a:cubicBezTo>
                  <a:pt x="12390" y="30785"/>
                  <a:pt x="12526" y="30693"/>
                  <a:pt x="12519" y="30501"/>
                </a:cubicBezTo>
                <a:cubicBezTo>
                  <a:pt x="12519" y="30352"/>
                  <a:pt x="12410" y="30229"/>
                  <a:pt x="12261" y="30229"/>
                </a:cubicBezTo>
                <a:close/>
                <a:moveTo>
                  <a:pt x="43536" y="30229"/>
                </a:moveTo>
                <a:lnTo>
                  <a:pt x="43727" y="30624"/>
                </a:lnTo>
                <a:lnTo>
                  <a:pt x="43387" y="30800"/>
                </a:lnTo>
                <a:lnTo>
                  <a:pt x="43197" y="30433"/>
                </a:lnTo>
                <a:lnTo>
                  <a:pt x="43536" y="30229"/>
                </a:lnTo>
                <a:close/>
                <a:moveTo>
                  <a:pt x="52562" y="30325"/>
                </a:moveTo>
                <a:lnTo>
                  <a:pt x="52738" y="30664"/>
                </a:lnTo>
                <a:lnTo>
                  <a:pt x="52412" y="30827"/>
                </a:lnTo>
                <a:lnTo>
                  <a:pt x="52222" y="30488"/>
                </a:lnTo>
                <a:lnTo>
                  <a:pt x="52562" y="30325"/>
                </a:lnTo>
                <a:close/>
                <a:moveTo>
                  <a:pt x="24032" y="30107"/>
                </a:moveTo>
                <a:cubicBezTo>
                  <a:pt x="23828" y="30107"/>
                  <a:pt x="23678" y="30270"/>
                  <a:pt x="23678" y="30474"/>
                </a:cubicBezTo>
                <a:cubicBezTo>
                  <a:pt x="23678" y="30685"/>
                  <a:pt x="23851" y="30828"/>
                  <a:pt x="24034" y="30828"/>
                </a:cubicBezTo>
                <a:cubicBezTo>
                  <a:pt x="24123" y="30828"/>
                  <a:pt x="24214" y="30794"/>
                  <a:pt x="24290" y="30719"/>
                </a:cubicBezTo>
                <a:cubicBezTo>
                  <a:pt x="24521" y="30488"/>
                  <a:pt x="24358" y="30107"/>
                  <a:pt x="24032" y="30107"/>
                </a:cubicBezTo>
                <a:close/>
                <a:moveTo>
                  <a:pt x="49843" y="30379"/>
                </a:moveTo>
                <a:lnTo>
                  <a:pt x="50006" y="30719"/>
                </a:lnTo>
                <a:lnTo>
                  <a:pt x="49680" y="30882"/>
                </a:lnTo>
                <a:lnTo>
                  <a:pt x="49503" y="30542"/>
                </a:lnTo>
                <a:lnTo>
                  <a:pt x="49843" y="30379"/>
                </a:lnTo>
                <a:close/>
                <a:moveTo>
                  <a:pt x="21305" y="30172"/>
                </a:moveTo>
                <a:cubicBezTo>
                  <a:pt x="21213" y="30172"/>
                  <a:pt x="21119" y="30206"/>
                  <a:pt x="21041" y="30284"/>
                </a:cubicBezTo>
                <a:cubicBezTo>
                  <a:pt x="20828" y="30511"/>
                  <a:pt x="20981" y="30882"/>
                  <a:pt x="21296" y="30882"/>
                </a:cubicBezTo>
                <a:cubicBezTo>
                  <a:pt x="21302" y="30882"/>
                  <a:pt x="21307" y="30882"/>
                  <a:pt x="21313" y="30882"/>
                </a:cubicBezTo>
                <a:cubicBezTo>
                  <a:pt x="21503" y="30882"/>
                  <a:pt x="21667" y="30719"/>
                  <a:pt x="21667" y="30515"/>
                </a:cubicBezTo>
                <a:cubicBezTo>
                  <a:pt x="21657" y="30307"/>
                  <a:pt x="21487" y="30172"/>
                  <a:pt x="21305" y="30172"/>
                </a:cubicBezTo>
                <a:close/>
                <a:moveTo>
                  <a:pt x="30257" y="30338"/>
                </a:moveTo>
                <a:cubicBezTo>
                  <a:pt x="30189" y="30338"/>
                  <a:pt x="30121" y="30352"/>
                  <a:pt x="30080" y="30393"/>
                </a:cubicBezTo>
                <a:cubicBezTo>
                  <a:pt x="29985" y="30501"/>
                  <a:pt x="29985" y="30664"/>
                  <a:pt x="30067" y="30773"/>
                </a:cubicBezTo>
                <a:cubicBezTo>
                  <a:pt x="30128" y="30865"/>
                  <a:pt x="30227" y="30911"/>
                  <a:pt x="30330" y="30911"/>
                </a:cubicBezTo>
                <a:cubicBezTo>
                  <a:pt x="30365" y="30911"/>
                  <a:pt x="30400" y="30906"/>
                  <a:pt x="30434" y="30895"/>
                </a:cubicBezTo>
                <a:cubicBezTo>
                  <a:pt x="30583" y="30841"/>
                  <a:pt x="30678" y="30692"/>
                  <a:pt x="30665" y="30528"/>
                </a:cubicBezTo>
                <a:cubicBezTo>
                  <a:pt x="30624" y="30474"/>
                  <a:pt x="30569" y="30433"/>
                  <a:pt x="30515" y="30406"/>
                </a:cubicBezTo>
                <a:cubicBezTo>
                  <a:pt x="30434" y="30365"/>
                  <a:pt x="30352" y="30338"/>
                  <a:pt x="30257" y="30338"/>
                </a:cubicBezTo>
                <a:close/>
                <a:moveTo>
                  <a:pt x="18554" y="30257"/>
                </a:moveTo>
                <a:lnTo>
                  <a:pt x="18554" y="30270"/>
                </a:lnTo>
                <a:cubicBezTo>
                  <a:pt x="18241" y="30270"/>
                  <a:pt x="18092" y="30637"/>
                  <a:pt x="18309" y="30841"/>
                </a:cubicBezTo>
                <a:cubicBezTo>
                  <a:pt x="18381" y="30912"/>
                  <a:pt x="18468" y="30944"/>
                  <a:pt x="18553" y="30944"/>
                </a:cubicBezTo>
                <a:cubicBezTo>
                  <a:pt x="18728" y="30944"/>
                  <a:pt x="18894" y="30811"/>
                  <a:pt x="18894" y="30610"/>
                </a:cubicBezTo>
                <a:cubicBezTo>
                  <a:pt x="18894" y="30420"/>
                  <a:pt x="18744" y="30257"/>
                  <a:pt x="18554" y="30257"/>
                </a:cubicBezTo>
                <a:close/>
                <a:moveTo>
                  <a:pt x="58869" y="30447"/>
                </a:moveTo>
                <a:lnTo>
                  <a:pt x="59045" y="30773"/>
                </a:lnTo>
                <a:lnTo>
                  <a:pt x="58705" y="30950"/>
                </a:lnTo>
                <a:cubicBezTo>
                  <a:pt x="58651" y="30841"/>
                  <a:pt x="58583" y="30732"/>
                  <a:pt x="58529" y="30624"/>
                </a:cubicBezTo>
                <a:lnTo>
                  <a:pt x="58869" y="30447"/>
                </a:lnTo>
                <a:close/>
                <a:moveTo>
                  <a:pt x="47111" y="30393"/>
                </a:moveTo>
                <a:lnTo>
                  <a:pt x="47274" y="30800"/>
                </a:lnTo>
                <a:lnTo>
                  <a:pt x="46935" y="30977"/>
                </a:lnTo>
                <a:cubicBezTo>
                  <a:pt x="46880" y="30855"/>
                  <a:pt x="46812" y="30732"/>
                  <a:pt x="46771" y="30624"/>
                </a:cubicBezTo>
                <a:lnTo>
                  <a:pt x="47111" y="30393"/>
                </a:lnTo>
                <a:close/>
                <a:moveTo>
                  <a:pt x="27606" y="30311"/>
                </a:moveTo>
                <a:cubicBezTo>
                  <a:pt x="27307" y="30311"/>
                  <a:pt x="27158" y="30664"/>
                  <a:pt x="27362" y="30882"/>
                </a:cubicBezTo>
                <a:cubicBezTo>
                  <a:pt x="27429" y="30953"/>
                  <a:pt x="27513" y="30985"/>
                  <a:pt x="27597" y="30985"/>
                </a:cubicBezTo>
                <a:cubicBezTo>
                  <a:pt x="27768" y="30985"/>
                  <a:pt x="27937" y="30852"/>
                  <a:pt x="27946" y="30651"/>
                </a:cubicBezTo>
                <a:cubicBezTo>
                  <a:pt x="27946" y="30461"/>
                  <a:pt x="27797" y="30311"/>
                  <a:pt x="27606" y="30311"/>
                </a:cubicBezTo>
                <a:close/>
                <a:moveTo>
                  <a:pt x="39374" y="30256"/>
                </a:moveTo>
                <a:cubicBezTo>
                  <a:pt x="39366" y="30256"/>
                  <a:pt x="39358" y="30256"/>
                  <a:pt x="39350" y="30257"/>
                </a:cubicBezTo>
                <a:cubicBezTo>
                  <a:pt x="39345" y="30256"/>
                  <a:pt x="39339" y="30256"/>
                  <a:pt x="39334" y="30256"/>
                </a:cubicBezTo>
                <a:cubicBezTo>
                  <a:pt x="39018" y="30256"/>
                  <a:pt x="38851" y="30655"/>
                  <a:pt x="39092" y="30882"/>
                </a:cubicBezTo>
                <a:cubicBezTo>
                  <a:pt x="39166" y="30961"/>
                  <a:pt x="39259" y="30996"/>
                  <a:pt x="39350" y="30996"/>
                </a:cubicBezTo>
                <a:cubicBezTo>
                  <a:pt x="39542" y="30996"/>
                  <a:pt x="39726" y="30840"/>
                  <a:pt x="39717" y="30610"/>
                </a:cubicBezTo>
                <a:cubicBezTo>
                  <a:pt x="39717" y="30414"/>
                  <a:pt x="39566" y="30256"/>
                  <a:pt x="39374" y="30256"/>
                </a:cubicBezTo>
                <a:close/>
                <a:moveTo>
                  <a:pt x="15824" y="30352"/>
                </a:moveTo>
                <a:cubicBezTo>
                  <a:pt x="15662" y="30352"/>
                  <a:pt x="15502" y="30461"/>
                  <a:pt x="15523" y="30678"/>
                </a:cubicBezTo>
                <a:cubicBezTo>
                  <a:pt x="15502" y="30902"/>
                  <a:pt x="15662" y="31014"/>
                  <a:pt x="15824" y="31014"/>
                </a:cubicBezTo>
                <a:cubicBezTo>
                  <a:pt x="15985" y="31014"/>
                  <a:pt x="16148" y="30902"/>
                  <a:pt x="16134" y="30678"/>
                </a:cubicBezTo>
                <a:cubicBezTo>
                  <a:pt x="16148" y="30461"/>
                  <a:pt x="15985" y="30352"/>
                  <a:pt x="15824" y="30352"/>
                </a:cubicBezTo>
                <a:close/>
                <a:moveTo>
                  <a:pt x="13076" y="30461"/>
                </a:moveTo>
                <a:cubicBezTo>
                  <a:pt x="12709" y="30461"/>
                  <a:pt x="12709" y="31018"/>
                  <a:pt x="13076" y="31018"/>
                </a:cubicBezTo>
                <a:cubicBezTo>
                  <a:pt x="13443" y="31018"/>
                  <a:pt x="13443" y="30461"/>
                  <a:pt x="13076" y="30461"/>
                </a:cubicBezTo>
                <a:close/>
                <a:moveTo>
                  <a:pt x="10359" y="30564"/>
                </a:moveTo>
                <a:cubicBezTo>
                  <a:pt x="10302" y="30564"/>
                  <a:pt x="10244" y="30582"/>
                  <a:pt x="10195" y="30624"/>
                </a:cubicBezTo>
                <a:cubicBezTo>
                  <a:pt x="10045" y="30773"/>
                  <a:pt x="10140" y="31031"/>
                  <a:pt x="10344" y="31045"/>
                </a:cubicBezTo>
                <a:cubicBezTo>
                  <a:pt x="10480" y="31045"/>
                  <a:pt x="10589" y="30950"/>
                  <a:pt x="10602" y="30814"/>
                </a:cubicBezTo>
                <a:cubicBezTo>
                  <a:pt x="10612" y="30662"/>
                  <a:pt x="10489" y="30564"/>
                  <a:pt x="10359" y="30564"/>
                </a:cubicBezTo>
                <a:close/>
                <a:moveTo>
                  <a:pt x="44366" y="30528"/>
                </a:moveTo>
                <a:lnTo>
                  <a:pt x="44542" y="30868"/>
                </a:lnTo>
                <a:lnTo>
                  <a:pt x="44216" y="31045"/>
                </a:lnTo>
                <a:cubicBezTo>
                  <a:pt x="44148" y="30936"/>
                  <a:pt x="44080" y="30814"/>
                  <a:pt x="44012" y="30705"/>
                </a:cubicBezTo>
                <a:lnTo>
                  <a:pt x="44366" y="30528"/>
                </a:lnTo>
                <a:close/>
                <a:moveTo>
                  <a:pt x="7626" y="30678"/>
                </a:moveTo>
                <a:cubicBezTo>
                  <a:pt x="7394" y="30678"/>
                  <a:pt x="7386" y="31032"/>
                  <a:pt x="7626" y="31045"/>
                </a:cubicBezTo>
                <a:cubicBezTo>
                  <a:pt x="7634" y="31046"/>
                  <a:pt x="7642" y="31046"/>
                  <a:pt x="7649" y="31046"/>
                </a:cubicBezTo>
                <a:cubicBezTo>
                  <a:pt x="7746" y="31046"/>
                  <a:pt x="7816" y="30969"/>
                  <a:pt x="7816" y="30868"/>
                </a:cubicBezTo>
                <a:cubicBezTo>
                  <a:pt x="7816" y="30760"/>
                  <a:pt x="7762" y="30692"/>
                  <a:pt x="7639" y="30678"/>
                </a:cubicBezTo>
                <a:cubicBezTo>
                  <a:pt x="7635" y="30678"/>
                  <a:pt x="7630" y="30678"/>
                  <a:pt x="7626" y="30678"/>
                </a:cubicBezTo>
                <a:close/>
                <a:moveTo>
                  <a:pt x="36620" y="30380"/>
                </a:moveTo>
                <a:cubicBezTo>
                  <a:pt x="36539" y="30380"/>
                  <a:pt x="36456" y="30409"/>
                  <a:pt x="36387" y="30474"/>
                </a:cubicBezTo>
                <a:cubicBezTo>
                  <a:pt x="36169" y="30692"/>
                  <a:pt x="36319" y="31059"/>
                  <a:pt x="36618" y="31059"/>
                </a:cubicBezTo>
                <a:cubicBezTo>
                  <a:pt x="36822" y="31059"/>
                  <a:pt x="36971" y="30895"/>
                  <a:pt x="36971" y="30705"/>
                </a:cubicBezTo>
                <a:lnTo>
                  <a:pt x="36971" y="30705"/>
                </a:lnTo>
                <a:lnTo>
                  <a:pt x="36958" y="30719"/>
                </a:lnTo>
                <a:cubicBezTo>
                  <a:pt x="36958" y="30515"/>
                  <a:pt x="36793" y="30380"/>
                  <a:pt x="36620" y="30380"/>
                </a:cubicBezTo>
                <a:close/>
                <a:moveTo>
                  <a:pt x="56136" y="30515"/>
                </a:moveTo>
                <a:lnTo>
                  <a:pt x="56313" y="30827"/>
                </a:lnTo>
                <a:lnTo>
                  <a:pt x="55960" y="31059"/>
                </a:lnTo>
                <a:cubicBezTo>
                  <a:pt x="55905" y="30950"/>
                  <a:pt x="55851" y="30814"/>
                  <a:pt x="55783" y="30678"/>
                </a:cubicBezTo>
                <a:lnTo>
                  <a:pt x="56136" y="30515"/>
                </a:lnTo>
                <a:close/>
                <a:moveTo>
                  <a:pt x="53391" y="30569"/>
                </a:moveTo>
                <a:lnTo>
                  <a:pt x="53568" y="30895"/>
                </a:lnTo>
                <a:lnTo>
                  <a:pt x="53228" y="31072"/>
                </a:lnTo>
                <a:lnTo>
                  <a:pt x="53051" y="30732"/>
                </a:lnTo>
                <a:lnTo>
                  <a:pt x="53391" y="30569"/>
                </a:lnTo>
                <a:close/>
                <a:moveTo>
                  <a:pt x="24837" y="30351"/>
                </a:moveTo>
                <a:cubicBezTo>
                  <a:pt x="24644" y="30351"/>
                  <a:pt x="24493" y="30509"/>
                  <a:pt x="24480" y="30705"/>
                </a:cubicBezTo>
                <a:cubicBezTo>
                  <a:pt x="24480" y="30929"/>
                  <a:pt x="24665" y="31082"/>
                  <a:pt x="24856" y="31082"/>
                </a:cubicBezTo>
                <a:cubicBezTo>
                  <a:pt x="24944" y="31082"/>
                  <a:pt x="25033" y="31050"/>
                  <a:pt x="25105" y="30977"/>
                </a:cubicBezTo>
                <a:cubicBezTo>
                  <a:pt x="25336" y="30746"/>
                  <a:pt x="25187" y="30352"/>
                  <a:pt x="24861" y="30352"/>
                </a:cubicBezTo>
                <a:cubicBezTo>
                  <a:pt x="24853" y="30351"/>
                  <a:pt x="24845" y="30351"/>
                  <a:pt x="24837" y="30351"/>
                </a:cubicBezTo>
                <a:close/>
                <a:moveTo>
                  <a:pt x="33628" y="30855"/>
                </a:moveTo>
                <a:cubicBezTo>
                  <a:pt x="33614" y="30855"/>
                  <a:pt x="33587" y="30855"/>
                  <a:pt x="33573" y="30868"/>
                </a:cubicBezTo>
                <a:cubicBezTo>
                  <a:pt x="33587" y="31004"/>
                  <a:pt x="33723" y="31113"/>
                  <a:pt x="33872" y="31113"/>
                </a:cubicBezTo>
                <a:cubicBezTo>
                  <a:pt x="34022" y="31113"/>
                  <a:pt x="34158" y="31004"/>
                  <a:pt x="34185" y="30855"/>
                </a:cubicBezTo>
                <a:close/>
                <a:moveTo>
                  <a:pt x="22142" y="30406"/>
                </a:moveTo>
                <a:cubicBezTo>
                  <a:pt x="21938" y="30406"/>
                  <a:pt x="21775" y="30556"/>
                  <a:pt x="21762" y="30760"/>
                </a:cubicBezTo>
                <a:cubicBezTo>
                  <a:pt x="21752" y="30983"/>
                  <a:pt x="21935" y="31136"/>
                  <a:pt x="22129" y="31136"/>
                </a:cubicBezTo>
                <a:cubicBezTo>
                  <a:pt x="22218" y="31136"/>
                  <a:pt x="22310" y="31104"/>
                  <a:pt x="22387" y="31031"/>
                </a:cubicBezTo>
                <a:cubicBezTo>
                  <a:pt x="22618" y="30814"/>
                  <a:pt x="22468" y="30406"/>
                  <a:pt x="22142" y="30406"/>
                </a:cubicBezTo>
                <a:close/>
                <a:moveTo>
                  <a:pt x="50672" y="30624"/>
                </a:moveTo>
                <a:lnTo>
                  <a:pt x="50836" y="30991"/>
                </a:lnTo>
                <a:lnTo>
                  <a:pt x="50523" y="31154"/>
                </a:lnTo>
                <a:lnTo>
                  <a:pt x="50346" y="30800"/>
                </a:lnTo>
                <a:lnTo>
                  <a:pt x="50672" y="30624"/>
                </a:lnTo>
                <a:close/>
                <a:moveTo>
                  <a:pt x="31045" y="30528"/>
                </a:moveTo>
                <a:cubicBezTo>
                  <a:pt x="30923" y="30528"/>
                  <a:pt x="30814" y="30678"/>
                  <a:pt x="30814" y="30827"/>
                </a:cubicBezTo>
                <a:cubicBezTo>
                  <a:pt x="30814" y="31059"/>
                  <a:pt x="30984" y="31174"/>
                  <a:pt x="31154" y="31174"/>
                </a:cubicBezTo>
                <a:cubicBezTo>
                  <a:pt x="31324" y="31174"/>
                  <a:pt x="31494" y="31059"/>
                  <a:pt x="31494" y="30827"/>
                </a:cubicBezTo>
                <a:cubicBezTo>
                  <a:pt x="31494" y="30637"/>
                  <a:pt x="31331" y="30528"/>
                  <a:pt x="31045" y="30528"/>
                </a:cubicBezTo>
                <a:close/>
                <a:moveTo>
                  <a:pt x="59684" y="30692"/>
                </a:moveTo>
                <a:lnTo>
                  <a:pt x="59861" y="31018"/>
                </a:lnTo>
                <a:lnTo>
                  <a:pt x="59535" y="31194"/>
                </a:lnTo>
                <a:lnTo>
                  <a:pt x="59358" y="30868"/>
                </a:lnTo>
                <a:lnTo>
                  <a:pt x="59684" y="30692"/>
                </a:lnTo>
                <a:close/>
                <a:moveTo>
                  <a:pt x="19383" y="30528"/>
                </a:moveTo>
                <a:cubicBezTo>
                  <a:pt x="19084" y="30528"/>
                  <a:pt x="18934" y="30895"/>
                  <a:pt x="19152" y="31099"/>
                </a:cubicBezTo>
                <a:cubicBezTo>
                  <a:pt x="19219" y="31171"/>
                  <a:pt x="19303" y="31203"/>
                  <a:pt x="19387" y="31203"/>
                </a:cubicBezTo>
                <a:cubicBezTo>
                  <a:pt x="19557" y="31203"/>
                  <a:pt x="19723" y="31069"/>
                  <a:pt x="19723" y="30868"/>
                </a:cubicBezTo>
                <a:cubicBezTo>
                  <a:pt x="19723" y="30678"/>
                  <a:pt x="19573" y="30528"/>
                  <a:pt x="19383" y="30528"/>
                </a:cubicBezTo>
                <a:close/>
                <a:moveTo>
                  <a:pt x="47940" y="30732"/>
                </a:moveTo>
                <a:lnTo>
                  <a:pt x="48117" y="31045"/>
                </a:lnTo>
                <a:lnTo>
                  <a:pt x="47750" y="31222"/>
                </a:lnTo>
                <a:lnTo>
                  <a:pt x="47587" y="30895"/>
                </a:lnTo>
                <a:lnTo>
                  <a:pt x="47940" y="30732"/>
                </a:lnTo>
                <a:close/>
                <a:moveTo>
                  <a:pt x="16651" y="30610"/>
                </a:moveTo>
                <a:cubicBezTo>
                  <a:pt x="16366" y="30610"/>
                  <a:pt x="16230" y="30950"/>
                  <a:pt x="16434" y="31154"/>
                </a:cubicBezTo>
                <a:cubicBezTo>
                  <a:pt x="16499" y="31219"/>
                  <a:pt x="16578" y="31248"/>
                  <a:pt x="16655" y="31248"/>
                </a:cubicBezTo>
                <a:cubicBezTo>
                  <a:pt x="16820" y="31248"/>
                  <a:pt x="16977" y="31117"/>
                  <a:pt x="16977" y="30923"/>
                </a:cubicBezTo>
                <a:cubicBezTo>
                  <a:pt x="16977" y="30746"/>
                  <a:pt x="16828" y="30610"/>
                  <a:pt x="16651" y="30610"/>
                </a:cubicBezTo>
                <a:close/>
                <a:moveTo>
                  <a:pt x="28435" y="30542"/>
                </a:moveTo>
                <a:cubicBezTo>
                  <a:pt x="28109" y="30542"/>
                  <a:pt x="27960" y="30936"/>
                  <a:pt x="28191" y="31154"/>
                </a:cubicBezTo>
                <a:cubicBezTo>
                  <a:pt x="28264" y="31222"/>
                  <a:pt x="28352" y="31253"/>
                  <a:pt x="28438" y="31253"/>
                </a:cubicBezTo>
                <a:cubicBezTo>
                  <a:pt x="28624" y="31253"/>
                  <a:pt x="28802" y="31109"/>
                  <a:pt x="28802" y="30895"/>
                </a:cubicBezTo>
                <a:cubicBezTo>
                  <a:pt x="28789" y="30692"/>
                  <a:pt x="28626" y="30542"/>
                  <a:pt x="28435" y="30542"/>
                </a:cubicBezTo>
                <a:close/>
                <a:moveTo>
                  <a:pt x="13905" y="30692"/>
                </a:moveTo>
                <a:cubicBezTo>
                  <a:pt x="13742" y="30692"/>
                  <a:pt x="13620" y="30827"/>
                  <a:pt x="13606" y="30991"/>
                </a:cubicBezTo>
                <a:cubicBezTo>
                  <a:pt x="13606" y="31165"/>
                  <a:pt x="13755" y="31284"/>
                  <a:pt x="13906" y="31284"/>
                </a:cubicBezTo>
                <a:cubicBezTo>
                  <a:pt x="13979" y="31284"/>
                  <a:pt x="14052" y="31256"/>
                  <a:pt x="14109" y="31194"/>
                </a:cubicBezTo>
                <a:cubicBezTo>
                  <a:pt x="14300" y="31004"/>
                  <a:pt x="14164" y="30692"/>
                  <a:pt x="13905" y="30692"/>
                </a:cubicBezTo>
                <a:close/>
                <a:moveTo>
                  <a:pt x="45208" y="30787"/>
                </a:moveTo>
                <a:lnTo>
                  <a:pt x="45371" y="31127"/>
                </a:lnTo>
                <a:cubicBezTo>
                  <a:pt x="45263" y="31167"/>
                  <a:pt x="45154" y="31235"/>
                  <a:pt x="45032" y="31290"/>
                </a:cubicBezTo>
                <a:cubicBezTo>
                  <a:pt x="44977" y="31194"/>
                  <a:pt x="44923" y="31072"/>
                  <a:pt x="44869" y="30963"/>
                </a:cubicBezTo>
                <a:lnTo>
                  <a:pt x="45208" y="30787"/>
                </a:lnTo>
                <a:close/>
                <a:moveTo>
                  <a:pt x="56952" y="30760"/>
                </a:moveTo>
                <a:cubicBezTo>
                  <a:pt x="57034" y="30868"/>
                  <a:pt x="57115" y="31004"/>
                  <a:pt x="57183" y="31113"/>
                </a:cubicBezTo>
                <a:lnTo>
                  <a:pt x="56803" y="31290"/>
                </a:lnTo>
                <a:lnTo>
                  <a:pt x="56639" y="30923"/>
                </a:lnTo>
                <a:lnTo>
                  <a:pt x="56952" y="30760"/>
                </a:lnTo>
                <a:close/>
                <a:moveTo>
                  <a:pt x="40169" y="30501"/>
                </a:moveTo>
                <a:cubicBezTo>
                  <a:pt x="39962" y="30501"/>
                  <a:pt x="39785" y="30672"/>
                  <a:pt x="39785" y="30882"/>
                </a:cubicBezTo>
                <a:cubicBezTo>
                  <a:pt x="39766" y="31128"/>
                  <a:pt x="39965" y="31296"/>
                  <a:pt x="40176" y="31296"/>
                </a:cubicBezTo>
                <a:cubicBezTo>
                  <a:pt x="40266" y="31296"/>
                  <a:pt x="40359" y="31264"/>
                  <a:pt x="40437" y="31194"/>
                </a:cubicBezTo>
                <a:cubicBezTo>
                  <a:pt x="40696" y="30950"/>
                  <a:pt x="40546" y="30515"/>
                  <a:pt x="40193" y="30501"/>
                </a:cubicBezTo>
                <a:cubicBezTo>
                  <a:pt x="40185" y="30501"/>
                  <a:pt x="40177" y="30501"/>
                  <a:pt x="40169" y="30501"/>
                </a:cubicBezTo>
                <a:close/>
                <a:moveTo>
                  <a:pt x="11183" y="30800"/>
                </a:moveTo>
                <a:cubicBezTo>
                  <a:pt x="10963" y="30800"/>
                  <a:pt x="10851" y="31049"/>
                  <a:pt x="10997" y="31222"/>
                </a:cubicBezTo>
                <a:cubicBezTo>
                  <a:pt x="11046" y="31276"/>
                  <a:pt x="11111" y="31300"/>
                  <a:pt x="11176" y="31300"/>
                </a:cubicBezTo>
                <a:cubicBezTo>
                  <a:pt x="11305" y="31300"/>
                  <a:pt x="11432" y="31204"/>
                  <a:pt x="11432" y="31059"/>
                </a:cubicBezTo>
                <a:cubicBezTo>
                  <a:pt x="11445" y="30909"/>
                  <a:pt x="11336" y="30800"/>
                  <a:pt x="11200" y="30800"/>
                </a:cubicBezTo>
                <a:cubicBezTo>
                  <a:pt x="11195" y="30800"/>
                  <a:pt x="11189" y="30800"/>
                  <a:pt x="11183" y="30800"/>
                </a:cubicBezTo>
                <a:close/>
                <a:moveTo>
                  <a:pt x="5709" y="31086"/>
                </a:moveTo>
                <a:cubicBezTo>
                  <a:pt x="5668" y="31086"/>
                  <a:pt x="5587" y="31154"/>
                  <a:pt x="5600" y="31194"/>
                </a:cubicBezTo>
                <a:cubicBezTo>
                  <a:pt x="5614" y="31249"/>
                  <a:pt x="5655" y="31290"/>
                  <a:pt x="5709" y="31317"/>
                </a:cubicBezTo>
                <a:cubicBezTo>
                  <a:pt x="5750" y="31317"/>
                  <a:pt x="5804" y="31262"/>
                  <a:pt x="5900" y="31208"/>
                </a:cubicBezTo>
                <a:cubicBezTo>
                  <a:pt x="5804" y="31140"/>
                  <a:pt x="5750" y="31086"/>
                  <a:pt x="5709" y="31086"/>
                </a:cubicBezTo>
                <a:close/>
                <a:moveTo>
                  <a:pt x="37444" y="30585"/>
                </a:moveTo>
                <a:cubicBezTo>
                  <a:pt x="37360" y="30585"/>
                  <a:pt x="37275" y="30614"/>
                  <a:pt x="37202" y="30678"/>
                </a:cubicBezTo>
                <a:cubicBezTo>
                  <a:pt x="36971" y="30909"/>
                  <a:pt x="37107" y="31303"/>
                  <a:pt x="37447" y="31317"/>
                </a:cubicBezTo>
                <a:cubicBezTo>
                  <a:pt x="37637" y="31317"/>
                  <a:pt x="37801" y="31167"/>
                  <a:pt x="37814" y="30977"/>
                </a:cubicBezTo>
                <a:cubicBezTo>
                  <a:pt x="37833" y="30747"/>
                  <a:pt x="37643" y="30585"/>
                  <a:pt x="37444" y="30585"/>
                </a:cubicBezTo>
                <a:close/>
                <a:moveTo>
                  <a:pt x="54206" y="30800"/>
                </a:moveTo>
                <a:lnTo>
                  <a:pt x="54383" y="31167"/>
                </a:lnTo>
                <a:lnTo>
                  <a:pt x="54057" y="31330"/>
                </a:lnTo>
                <a:cubicBezTo>
                  <a:pt x="54003" y="31222"/>
                  <a:pt x="53948" y="31099"/>
                  <a:pt x="53880" y="30977"/>
                </a:cubicBezTo>
                <a:lnTo>
                  <a:pt x="54206" y="30800"/>
                </a:lnTo>
                <a:close/>
                <a:moveTo>
                  <a:pt x="25676" y="30624"/>
                </a:moveTo>
                <a:cubicBezTo>
                  <a:pt x="25350" y="30624"/>
                  <a:pt x="25187" y="31018"/>
                  <a:pt x="25418" y="31262"/>
                </a:cubicBezTo>
                <a:cubicBezTo>
                  <a:pt x="25493" y="31337"/>
                  <a:pt x="25585" y="31371"/>
                  <a:pt x="25675" y="31371"/>
                </a:cubicBezTo>
                <a:cubicBezTo>
                  <a:pt x="25864" y="31371"/>
                  <a:pt x="26048" y="31225"/>
                  <a:pt x="26057" y="31004"/>
                </a:cubicBezTo>
                <a:cubicBezTo>
                  <a:pt x="26057" y="30787"/>
                  <a:pt x="25880" y="30624"/>
                  <a:pt x="25676" y="30624"/>
                </a:cubicBezTo>
                <a:close/>
                <a:moveTo>
                  <a:pt x="42503" y="30773"/>
                </a:moveTo>
                <a:lnTo>
                  <a:pt x="42680" y="31167"/>
                </a:lnTo>
                <a:lnTo>
                  <a:pt x="42286" y="31371"/>
                </a:lnTo>
                <a:cubicBezTo>
                  <a:pt x="42300" y="31167"/>
                  <a:pt x="42150" y="31059"/>
                  <a:pt x="41987" y="30950"/>
                </a:cubicBezTo>
                <a:lnTo>
                  <a:pt x="41987" y="30950"/>
                </a:lnTo>
                <a:cubicBezTo>
                  <a:pt x="42033" y="30966"/>
                  <a:pt x="42080" y="30974"/>
                  <a:pt x="42127" y="30974"/>
                </a:cubicBezTo>
                <a:cubicBezTo>
                  <a:pt x="42276" y="30974"/>
                  <a:pt x="42421" y="30897"/>
                  <a:pt x="42503" y="30773"/>
                </a:cubicBezTo>
                <a:close/>
                <a:moveTo>
                  <a:pt x="8448" y="30935"/>
                </a:moveTo>
                <a:cubicBezTo>
                  <a:pt x="8346" y="30935"/>
                  <a:pt x="8251" y="31026"/>
                  <a:pt x="8251" y="31140"/>
                </a:cubicBezTo>
                <a:cubicBezTo>
                  <a:pt x="8230" y="31293"/>
                  <a:pt x="8344" y="31371"/>
                  <a:pt x="8459" y="31371"/>
                </a:cubicBezTo>
                <a:cubicBezTo>
                  <a:pt x="8569" y="31371"/>
                  <a:pt x="8679" y="31300"/>
                  <a:pt x="8672" y="31154"/>
                </a:cubicBezTo>
                <a:cubicBezTo>
                  <a:pt x="8672" y="31031"/>
                  <a:pt x="8591" y="30936"/>
                  <a:pt x="8468" y="30936"/>
                </a:cubicBezTo>
                <a:cubicBezTo>
                  <a:pt x="8461" y="30935"/>
                  <a:pt x="8455" y="30935"/>
                  <a:pt x="8448" y="30935"/>
                </a:cubicBezTo>
                <a:close/>
                <a:moveTo>
                  <a:pt x="34866" y="30789"/>
                </a:moveTo>
                <a:cubicBezTo>
                  <a:pt x="34838" y="30789"/>
                  <a:pt x="34806" y="30793"/>
                  <a:pt x="34769" y="30800"/>
                </a:cubicBezTo>
                <a:cubicBezTo>
                  <a:pt x="34688" y="30800"/>
                  <a:pt x="34593" y="30800"/>
                  <a:pt x="34498" y="30827"/>
                </a:cubicBezTo>
                <a:cubicBezTo>
                  <a:pt x="34443" y="30841"/>
                  <a:pt x="34389" y="30882"/>
                  <a:pt x="34375" y="30936"/>
                </a:cubicBezTo>
                <a:cubicBezTo>
                  <a:pt x="34321" y="31072"/>
                  <a:pt x="34375" y="31208"/>
                  <a:pt x="34484" y="31290"/>
                </a:cubicBezTo>
                <a:cubicBezTo>
                  <a:pt x="34543" y="31348"/>
                  <a:pt x="34622" y="31376"/>
                  <a:pt x="34699" y="31376"/>
                </a:cubicBezTo>
                <a:cubicBezTo>
                  <a:pt x="34748" y="31376"/>
                  <a:pt x="34796" y="31365"/>
                  <a:pt x="34837" y="31344"/>
                </a:cubicBezTo>
                <a:cubicBezTo>
                  <a:pt x="34960" y="31290"/>
                  <a:pt x="35041" y="31181"/>
                  <a:pt x="35041" y="31059"/>
                </a:cubicBezTo>
                <a:cubicBezTo>
                  <a:pt x="35041" y="30869"/>
                  <a:pt x="34996" y="30789"/>
                  <a:pt x="34866" y="30789"/>
                </a:cubicBezTo>
                <a:close/>
                <a:moveTo>
                  <a:pt x="51502" y="30909"/>
                </a:moveTo>
                <a:lnTo>
                  <a:pt x="51665" y="31249"/>
                </a:lnTo>
                <a:lnTo>
                  <a:pt x="51338" y="31412"/>
                </a:lnTo>
                <a:cubicBezTo>
                  <a:pt x="51284" y="31303"/>
                  <a:pt x="51216" y="31181"/>
                  <a:pt x="51162" y="31086"/>
                </a:cubicBezTo>
                <a:lnTo>
                  <a:pt x="51502" y="30909"/>
                </a:lnTo>
                <a:close/>
                <a:moveTo>
                  <a:pt x="22958" y="30678"/>
                </a:moveTo>
                <a:cubicBezTo>
                  <a:pt x="22754" y="30678"/>
                  <a:pt x="22591" y="30841"/>
                  <a:pt x="22591" y="31045"/>
                </a:cubicBezTo>
                <a:lnTo>
                  <a:pt x="22577" y="31045"/>
                </a:lnTo>
                <a:cubicBezTo>
                  <a:pt x="22577" y="31269"/>
                  <a:pt x="22762" y="31422"/>
                  <a:pt x="22953" y="31422"/>
                </a:cubicBezTo>
                <a:cubicBezTo>
                  <a:pt x="23041" y="31422"/>
                  <a:pt x="23130" y="31390"/>
                  <a:pt x="23202" y="31317"/>
                </a:cubicBezTo>
                <a:cubicBezTo>
                  <a:pt x="23447" y="31086"/>
                  <a:pt x="23284" y="30678"/>
                  <a:pt x="22958" y="30678"/>
                </a:cubicBezTo>
                <a:close/>
                <a:moveTo>
                  <a:pt x="31981" y="30738"/>
                </a:moveTo>
                <a:cubicBezTo>
                  <a:pt x="31896" y="30738"/>
                  <a:pt x="31809" y="30770"/>
                  <a:pt x="31738" y="30841"/>
                </a:cubicBezTo>
                <a:cubicBezTo>
                  <a:pt x="31535" y="31059"/>
                  <a:pt x="31684" y="31426"/>
                  <a:pt x="31983" y="31426"/>
                </a:cubicBezTo>
                <a:cubicBezTo>
                  <a:pt x="32173" y="31426"/>
                  <a:pt x="32323" y="31262"/>
                  <a:pt x="32323" y="31086"/>
                </a:cubicBezTo>
                <a:cubicBezTo>
                  <a:pt x="32323" y="30875"/>
                  <a:pt x="32156" y="30738"/>
                  <a:pt x="31981" y="30738"/>
                </a:cubicBezTo>
                <a:close/>
                <a:moveTo>
                  <a:pt x="25432" y="31426"/>
                </a:moveTo>
                <a:cubicBezTo>
                  <a:pt x="25434" y="31426"/>
                  <a:pt x="25436" y="31426"/>
                  <a:pt x="25438" y="31426"/>
                </a:cubicBezTo>
                <a:lnTo>
                  <a:pt x="25438" y="31426"/>
                </a:lnTo>
                <a:cubicBezTo>
                  <a:pt x="25441" y="31426"/>
                  <a:pt x="25443" y="31426"/>
                  <a:pt x="25445" y="31426"/>
                </a:cubicBezTo>
                <a:close/>
                <a:moveTo>
                  <a:pt x="20206" y="30757"/>
                </a:moveTo>
                <a:cubicBezTo>
                  <a:pt x="20117" y="30757"/>
                  <a:pt x="20026" y="30791"/>
                  <a:pt x="19954" y="30868"/>
                </a:cubicBezTo>
                <a:cubicBezTo>
                  <a:pt x="19740" y="31082"/>
                  <a:pt x="19894" y="31453"/>
                  <a:pt x="20196" y="31453"/>
                </a:cubicBezTo>
                <a:cubicBezTo>
                  <a:pt x="20201" y="31453"/>
                  <a:pt x="20207" y="31453"/>
                  <a:pt x="20212" y="31453"/>
                </a:cubicBezTo>
                <a:cubicBezTo>
                  <a:pt x="20402" y="31453"/>
                  <a:pt x="20552" y="31303"/>
                  <a:pt x="20552" y="31113"/>
                </a:cubicBezTo>
                <a:cubicBezTo>
                  <a:pt x="20552" y="30895"/>
                  <a:pt x="20383" y="30757"/>
                  <a:pt x="20206" y="30757"/>
                </a:cubicBezTo>
                <a:close/>
                <a:moveTo>
                  <a:pt x="48769" y="30977"/>
                </a:moveTo>
                <a:lnTo>
                  <a:pt x="48946" y="31303"/>
                </a:lnTo>
                <a:lnTo>
                  <a:pt x="48579" y="31480"/>
                </a:lnTo>
                <a:lnTo>
                  <a:pt x="48416" y="31154"/>
                </a:lnTo>
                <a:lnTo>
                  <a:pt x="48769" y="30977"/>
                </a:lnTo>
                <a:close/>
                <a:moveTo>
                  <a:pt x="60513" y="30950"/>
                </a:moveTo>
                <a:lnTo>
                  <a:pt x="60690" y="31303"/>
                </a:lnTo>
                <a:lnTo>
                  <a:pt x="60364" y="31480"/>
                </a:lnTo>
                <a:lnTo>
                  <a:pt x="60187" y="31113"/>
                </a:lnTo>
                <a:lnTo>
                  <a:pt x="60513" y="30950"/>
                </a:lnTo>
                <a:close/>
                <a:moveTo>
                  <a:pt x="17480" y="30827"/>
                </a:moveTo>
                <a:cubicBezTo>
                  <a:pt x="17290" y="30841"/>
                  <a:pt x="17154" y="30991"/>
                  <a:pt x="17154" y="31167"/>
                </a:cubicBezTo>
                <a:cubicBezTo>
                  <a:pt x="17154" y="31378"/>
                  <a:pt x="17321" y="31515"/>
                  <a:pt x="17496" y="31515"/>
                </a:cubicBezTo>
                <a:cubicBezTo>
                  <a:pt x="17581" y="31515"/>
                  <a:pt x="17668" y="31483"/>
                  <a:pt x="17738" y="31412"/>
                </a:cubicBezTo>
                <a:cubicBezTo>
                  <a:pt x="17942" y="31194"/>
                  <a:pt x="17779" y="30827"/>
                  <a:pt x="17480" y="30827"/>
                </a:cubicBezTo>
                <a:close/>
                <a:moveTo>
                  <a:pt x="57795" y="30991"/>
                </a:moveTo>
                <a:lnTo>
                  <a:pt x="57958" y="31344"/>
                </a:lnTo>
                <a:lnTo>
                  <a:pt x="57645" y="31521"/>
                </a:lnTo>
                <a:lnTo>
                  <a:pt x="57414" y="31167"/>
                </a:lnTo>
                <a:lnTo>
                  <a:pt x="57795" y="30991"/>
                </a:lnTo>
                <a:close/>
                <a:moveTo>
                  <a:pt x="29266" y="30801"/>
                </a:moveTo>
                <a:cubicBezTo>
                  <a:pt x="29078" y="30801"/>
                  <a:pt x="28898" y="30947"/>
                  <a:pt x="28898" y="31167"/>
                </a:cubicBezTo>
                <a:cubicBezTo>
                  <a:pt x="28884" y="31371"/>
                  <a:pt x="29047" y="31534"/>
                  <a:pt x="29251" y="31534"/>
                </a:cubicBezTo>
                <a:cubicBezTo>
                  <a:pt x="29577" y="31534"/>
                  <a:pt x="29754" y="31154"/>
                  <a:pt x="29523" y="30909"/>
                </a:cubicBezTo>
                <a:cubicBezTo>
                  <a:pt x="29448" y="30834"/>
                  <a:pt x="29356" y="30801"/>
                  <a:pt x="29266" y="30801"/>
                </a:cubicBezTo>
                <a:close/>
                <a:moveTo>
                  <a:pt x="46024" y="31031"/>
                </a:moveTo>
                <a:cubicBezTo>
                  <a:pt x="46065" y="31127"/>
                  <a:pt x="46133" y="31249"/>
                  <a:pt x="46187" y="31358"/>
                </a:cubicBezTo>
                <a:lnTo>
                  <a:pt x="45861" y="31534"/>
                </a:lnTo>
                <a:lnTo>
                  <a:pt x="45684" y="31194"/>
                </a:lnTo>
                <a:lnTo>
                  <a:pt x="46024" y="31031"/>
                </a:lnTo>
                <a:close/>
                <a:moveTo>
                  <a:pt x="14775" y="30923"/>
                </a:moveTo>
                <a:cubicBezTo>
                  <a:pt x="14490" y="30923"/>
                  <a:pt x="14354" y="31249"/>
                  <a:pt x="14544" y="31439"/>
                </a:cubicBezTo>
                <a:cubicBezTo>
                  <a:pt x="14608" y="31507"/>
                  <a:pt x="14686" y="31537"/>
                  <a:pt x="14763" y="31537"/>
                </a:cubicBezTo>
                <a:cubicBezTo>
                  <a:pt x="14916" y="31537"/>
                  <a:pt x="15061" y="31416"/>
                  <a:pt x="15061" y="31235"/>
                </a:cubicBezTo>
                <a:cubicBezTo>
                  <a:pt x="15061" y="31072"/>
                  <a:pt x="14938" y="30936"/>
                  <a:pt x="14775" y="30923"/>
                </a:cubicBezTo>
                <a:close/>
                <a:moveTo>
                  <a:pt x="38276" y="30814"/>
                </a:moveTo>
                <a:cubicBezTo>
                  <a:pt x="38059" y="30827"/>
                  <a:pt x="37896" y="30991"/>
                  <a:pt x="37896" y="31208"/>
                </a:cubicBezTo>
                <a:cubicBezTo>
                  <a:pt x="37896" y="31435"/>
                  <a:pt x="38084" y="31584"/>
                  <a:pt x="38278" y="31584"/>
                </a:cubicBezTo>
                <a:cubicBezTo>
                  <a:pt x="38374" y="31584"/>
                  <a:pt x="38472" y="31547"/>
                  <a:pt x="38548" y="31466"/>
                </a:cubicBezTo>
                <a:cubicBezTo>
                  <a:pt x="38793" y="31222"/>
                  <a:pt x="38616" y="30814"/>
                  <a:pt x="38276" y="30814"/>
                </a:cubicBezTo>
                <a:close/>
                <a:moveTo>
                  <a:pt x="55036" y="31099"/>
                </a:moveTo>
                <a:lnTo>
                  <a:pt x="55212" y="31426"/>
                </a:lnTo>
                <a:lnTo>
                  <a:pt x="54886" y="31589"/>
                </a:lnTo>
                <a:lnTo>
                  <a:pt x="54709" y="31262"/>
                </a:lnTo>
                <a:lnTo>
                  <a:pt x="55036" y="31099"/>
                </a:lnTo>
                <a:close/>
                <a:moveTo>
                  <a:pt x="12002" y="31059"/>
                </a:moveTo>
                <a:cubicBezTo>
                  <a:pt x="11853" y="31059"/>
                  <a:pt x="11744" y="31181"/>
                  <a:pt x="11731" y="31330"/>
                </a:cubicBezTo>
                <a:cubicBezTo>
                  <a:pt x="11731" y="31480"/>
                  <a:pt x="11853" y="31589"/>
                  <a:pt x="12002" y="31602"/>
                </a:cubicBezTo>
                <a:cubicBezTo>
                  <a:pt x="12369" y="31602"/>
                  <a:pt x="12369" y="31059"/>
                  <a:pt x="12002" y="31059"/>
                </a:cubicBezTo>
                <a:close/>
                <a:moveTo>
                  <a:pt x="9284" y="31154"/>
                </a:moveTo>
                <a:cubicBezTo>
                  <a:pt x="9080" y="31154"/>
                  <a:pt x="8985" y="31398"/>
                  <a:pt x="9121" y="31548"/>
                </a:cubicBezTo>
                <a:cubicBezTo>
                  <a:pt x="9169" y="31592"/>
                  <a:pt x="9227" y="31611"/>
                  <a:pt x="9283" y="31611"/>
                </a:cubicBezTo>
                <a:cubicBezTo>
                  <a:pt x="9402" y="31611"/>
                  <a:pt x="9515" y="31523"/>
                  <a:pt x="9515" y="31385"/>
                </a:cubicBezTo>
                <a:cubicBezTo>
                  <a:pt x="9515" y="31262"/>
                  <a:pt x="9406" y="31154"/>
                  <a:pt x="9284" y="31154"/>
                </a:cubicBezTo>
                <a:close/>
                <a:moveTo>
                  <a:pt x="43305" y="31072"/>
                </a:moveTo>
                <a:lnTo>
                  <a:pt x="43469" y="31453"/>
                </a:lnTo>
                <a:lnTo>
                  <a:pt x="43115" y="31616"/>
                </a:lnTo>
                <a:cubicBezTo>
                  <a:pt x="43061" y="31507"/>
                  <a:pt x="42993" y="31371"/>
                  <a:pt x="42938" y="31262"/>
                </a:cubicBezTo>
                <a:lnTo>
                  <a:pt x="43305" y="31072"/>
                </a:lnTo>
                <a:close/>
                <a:moveTo>
                  <a:pt x="26505" y="30855"/>
                </a:moveTo>
                <a:cubicBezTo>
                  <a:pt x="26301" y="30855"/>
                  <a:pt x="26125" y="31018"/>
                  <a:pt x="26125" y="31222"/>
                </a:cubicBezTo>
                <a:lnTo>
                  <a:pt x="26125" y="31235"/>
                </a:lnTo>
                <a:cubicBezTo>
                  <a:pt x="26125" y="31466"/>
                  <a:pt x="26312" y="31621"/>
                  <a:pt x="26509" y="31621"/>
                </a:cubicBezTo>
                <a:cubicBezTo>
                  <a:pt x="26603" y="31621"/>
                  <a:pt x="26698" y="31586"/>
                  <a:pt x="26777" y="31507"/>
                </a:cubicBezTo>
                <a:cubicBezTo>
                  <a:pt x="27022" y="31276"/>
                  <a:pt x="26845" y="30855"/>
                  <a:pt x="26505" y="30855"/>
                </a:cubicBezTo>
                <a:close/>
                <a:moveTo>
                  <a:pt x="35571" y="30895"/>
                </a:moveTo>
                <a:cubicBezTo>
                  <a:pt x="35245" y="30895"/>
                  <a:pt x="35068" y="31276"/>
                  <a:pt x="35286" y="31521"/>
                </a:cubicBezTo>
                <a:cubicBezTo>
                  <a:pt x="35361" y="31596"/>
                  <a:pt x="35453" y="31629"/>
                  <a:pt x="35543" y="31629"/>
                </a:cubicBezTo>
                <a:cubicBezTo>
                  <a:pt x="35732" y="31629"/>
                  <a:pt x="35916" y="31483"/>
                  <a:pt x="35925" y="31262"/>
                </a:cubicBezTo>
                <a:cubicBezTo>
                  <a:pt x="35911" y="31072"/>
                  <a:pt x="35762" y="30909"/>
                  <a:pt x="35571" y="30895"/>
                </a:cubicBezTo>
                <a:close/>
                <a:moveTo>
                  <a:pt x="6557" y="31288"/>
                </a:moveTo>
                <a:cubicBezTo>
                  <a:pt x="6551" y="31288"/>
                  <a:pt x="6544" y="31289"/>
                  <a:pt x="6538" y="31290"/>
                </a:cubicBezTo>
                <a:cubicBezTo>
                  <a:pt x="6470" y="31303"/>
                  <a:pt x="6402" y="31358"/>
                  <a:pt x="6375" y="31426"/>
                </a:cubicBezTo>
                <a:cubicBezTo>
                  <a:pt x="6375" y="31480"/>
                  <a:pt x="6443" y="31548"/>
                  <a:pt x="6470" y="31616"/>
                </a:cubicBezTo>
                <a:lnTo>
                  <a:pt x="6552" y="31629"/>
                </a:lnTo>
                <a:cubicBezTo>
                  <a:pt x="6593" y="31575"/>
                  <a:pt x="6661" y="31534"/>
                  <a:pt x="6674" y="31466"/>
                </a:cubicBezTo>
                <a:cubicBezTo>
                  <a:pt x="6712" y="31377"/>
                  <a:pt x="6644" y="31288"/>
                  <a:pt x="6557" y="31288"/>
                </a:cubicBezTo>
                <a:close/>
                <a:moveTo>
                  <a:pt x="52331" y="31140"/>
                </a:moveTo>
                <a:lnTo>
                  <a:pt x="52494" y="31480"/>
                </a:lnTo>
                <a:cubicBezTo>
                  <a:pt x="52399" y="31534"/>
                  <a:pt x="52276" y="31589"/>
                  <a:pt x="52154" y="31657"/>
                </a:cubicBezTo>
                <a:cubicBezTo>
                  <a:pt x="52113" y="31561"/>
                  <a:pt x="52045" y="31439"/>
                  <a:pt x="51991" y="31317"/>
                </a:cubicBezTo>
                <a:lnTo>
                  <a:pt x="52331" y="31140"/>
                </a:lnTo>
                <a:close/>
                <a:moveTo>
                  <a:pt x="23787" y="30923"/>
                </a:moveTo>
                <a:cubicBezTo>
                  <a:pt x="23569" y="30923"/>
                  <a:pt x="23406" y="31099"/>
                  <a:pt x="23406" y="31303"/>
                </a:cubicBezTo>
                <a:cubicBezTo>
                  <a:pt x="23406" y="31531"/>
                  <a:pt x="23589" y="31679"/>
                  <a:pt x="23779" y="31679"/>
                </a:cubicBezTo>
                <a:cubicBezTo>
                  <a:pt x="23873" y="31679"/>
                  <a:pt x="23969" y="31642"/>
                  <a:pt x="24045" y="31561"/>
                </a:cubicBezTo>
                <a:cubicBezTo>
                  <a:pt x="24290" y="31330"/>
                  <a:pt x="24113" y="30923"/>
                  <a:pt x="23787" y="30923"/>
                </a:cubicBezTo>
                <a:close/>
                <a:moveTo>
                  <a:pt x="49599" y="31222"/>
                </a:moveTo>
                <a:lnTo>
                  <a:pt x="49775" y="31548"/>
                </a:lnTo>
                <a:lnTo>
                  <a:pt x="49408" y="31711"/>
                </a:lnTo>
                <a:cubicBezTo>
                  <a:pt x="49354" y="31616"/>
                  <a:pt x="49286" y="31494"/>
                  <a:pt x="49232" y="31385"/>
                </a:cubicBezTo>
                <a:lnTo>
                  <a:pt x="49599" y="31222"/>
                </a:lnTo>
                <a:close/>
                <a:moveTo>
                  <a:pt x="21028" y="30991"/>
                </a:moveTo>
                <a:cubicBezTo>
                  <a:pt x="20715" y="30991"/>
                  <a:pt x="20552" y="31385"/>
                  <a:pt x="20783" y="31616"/>
                </a:cubicBezTo>
                <a:cubicBezTo>
                  <a:pt x="20852" y="31685"/>
                  <a:pt x="20938" y="31715"/>
                  <a:pt x="21024" y="31715"/>
                </a:cubicBezTo>
                <a:cubicBezTo>
                  <a:pt x="21210" y="31715"/>
                  <a:pt x="21395" y="31571"/>
                  <a:pt x="21395" y="31358"/>
                </a:cubicBezTo>
                <a:cubicBezTo>
                  <a:pt x="21395" y="31154"/>
                  <a:pt x="21232" y="30991"/>
                  <a:pt x="21028" y="30991"/>
                </a:cubicBezTo>
                <a:close/>
                <a:moveTo>
                  <a:pt x="32801" y="30991"/>
                </a:moveTo>
                <a:cubicBezTo>
                  <a:pt x="32713" y="30991"/>
                  <a:pt x="32624" y="31025"/>
                  <a:pt x="32554" y="31099"/>
                </a:cubicBezTo>
                <a:cubicBezTo>
                  <a:pt x="32323" y="31330"/>
                  <a:pt x="32486" y="31725"/>
                  <a:pt x="32812" y="31725"/>
                </a:cubicBezTo>
                <a:cubicBezTo>
                  <a:pt x="33016" y="31711"/>
                  <a:pt x="33166" y="31548"/>
                  <a:pt x="33166" y="31358"/>
                </a:cubicBezTo>
                <a:cubicBezTo>
                  <a:pt x="33166" y="31137"/>
                  <a:pt x="32985" y="30991"/>
                  <a:pt x="32801" y="30991"/>
                </a:cubicBezTo>
                <a:close/>
                <a:moveTo>
                  <a:pt x="18309" y="31078"/>
                </a:moveTo>
                <a:cubicBezTo>
                  <a:pt x="18223" y="31078"/>
                  <a:pt x="18136" y="31110"/>
                  <a:pt x="18065" y="31181"/>
                </a:cubicBezTo>
                <a:cubicBezTo>
                  <a:pt x="17847" y="31385"/>
                  <a:pt x="17997" y="31752"/>
                  <a:pt x="18309" y="31752"/>
                </a:cubicBezTo>
                <a:cubicBezTo>
                  <a:pt x="18500" y="31752"/>
                  <a:pt x="18649" y="31602"/>
                  <a:pt x="18649" y="31412"/>
                </a:cubicBezTo>
                <a:cubicBezTo>
                  <a:pt x="18649" y="31211"/>
                  <a:pt x="18483" y="31078"/>
                  <a:pt x="18309" y="31078"/>
                </a:cubicBezTo>
                <a:close/>
                <a:moveTo>
                  <a:pt x="30077" y="31045"/>
                </a:moveTo>
                <a:cubicBezTo>
                  <a:pt x="29762" y="31045"/>
                  <a:pt x="29594" y="31430"/>
                  <a:pt x="29808" y="31670"/>
                </a:cubicBezTo>
                <a:cubicBezTo>
                  <a:pt x="29885" y="31752"/>
                  <a:pt x="29982" y="31788"/>
                  <a:pt x="30077" y="31788"/>
                </a:cubicBezTo>
                <a:cubicBezTo>
                  <a:pt x="30267" y="31788"/>
                  <a:pt x="30452" y="31643"/>
                  <a:pt x="30461" y="31426"/>
                </a:cubicBezTo>
                <a:cubicBezTo>
                  <a:pt x="30461" y="31222"/>
                  <a:pt x="30298" y="31045"/>
                  <a:pt x="30094" y="31045"/>
                </a:cubicBezTo>
                <a:cubicBezTo>
                  <a:pt x="30088" y="31045"/>
                  <a:pt x="30083" y="31045"/>
                  <a:pt x="30077" y="31045"/>
                </a:cubicBezTo>
                <a:close/>
                <a:moveTo>
                  <a:pt x="58624" y="31276"/>
                </a:moveTo>
                <a:lnTo>
                  <a:pt x="58801" y="31616"/>
                </a:lnTo>
                <a:lnTo>
                  <a:pt x="58461" y="31793"/>
                </a:lnTo>
                <a:cubicBezTo>
                  <a:pt x="58420" y="31684"/>
                  <a:pt x="58352" y="31561"/>
                  <a:pt x="58298" y="31453"/>
                </a:cubicBezTo>
                <a:lnTo>
                  <a:pt x="58624" y="31276"/>
                </a:lnTo>
                <a:close/>
                <a:moveTo>
                  <a:pt x="46839" y="31276"/>
                </a:moveTo>
                <a:lnTo>
                  <a:pt x="47016" y="31643"/>
                </a:lnTo>
                <a:lnTo>
                  <a:pt x="46690" y="31820"/>
                </a:lnTo>
                <a:cubicBezTo>
                  <a:pt x="46636" y="31697"/>
                  <a:pt x="46568" y="31575"/>
                  <a:pt x="46513" y="31453"/>
                </a:cubicBezTo>
                <a:lnTo>
                  <a:pt x="46839" y="31276"/>
                </a:lnTo>
                <a:close/>
                <a:moveTo>
                  <a:pt x="15588" y="31194"/>
                </a:moveTo>
                <a:cubicBezTo>
                  <a:pt x="15326" y="31194"/>
                  <a:pt x="15173" y="31511"/>
                  <a:pt x="15360" y="31711"/>
                </a:cubicBezTo>
                <a:cubicBezTo>
                  <a:pt x="15422" y="31788"/>
                  <a:pt x="15506" y="31822"/>
                  <a:pt x="15590" y="31822"/>
                </a:cubicBezTo>
                <a:cubicBezTo>
                  <a:pt x="15743" y="31822"/>
                  <a:pt x="15895" y="31706"/>
                  <a:pt x="15903" y="31521"/>
                </a:cubicBezTo>
                <a:cubicBezTo>
                  <a:pt x="15903" y="31344"/>
                  <a:pt x="15781" y="31208"/>
                  <a:pt x="15604" y="31194"/>
                </a:cubicBezTo>
                <a:cubicBezTo>
                  <a:pt x="15599" y="31194"/>
                  <a:pt x="15593" y="31194"/>
                  <a:pt x="15588" y="31194"/>
                </a:cubicBezTo>
                <a:close/>
                <a:moveTo>
                  <a:pt x="55905" y="31290"/>
                </a:moveTo>
                <a:lnTo>
                  <a:pt x="56069" y="31657"/>
                </a:lnTo>
                <a:lnTo>
                  <a:pt x="55715" y="31833"/>
                </a:lnTo>
                <a:cubicBezTo>
                  <a:pt x="55661" y="31738"/>
                  <a:pt x="55593" y="31616"/>
                  <a:pt x="55538" y="31507"/>
                </a:cubicBezTo>
                <a:lnTo>
                  <a:pt x="55905" y="31290"/>
                </a:lnTo>
                <a:close/>
                <a:moveTo>
                  <a:pt x="12839" y="31278"/>
                </a:moveTo>
                <a:cubicBezTo>
                  <a:pt x="12771" y="31278"/>
                  <a:pt x="12701" y="31302"/>
                  <a:pt x="12641" y="31358"/>
                </a:cubicBezTo>
                <a:cubicBezTo>
                  <a:pt x="12465" y="31534"/>
                  <a:pt x="12587" y="31847"/>
                  <a:pt x="12832" y="31847"/>
                </a:cubicBezTo>
                <a:cubicBezTo>
                  <a:pt x="12981" y="31847"/>
                  <a:pt x="13117" y="31725"/>
                  <a:pt x="13117" y="31575"/>
                </a:cubicBezTo>
                <a:cubicBezTo>
                  <a:pt x="13126" y="31397"/>
                  <a:pt x="12988" y="31278"/>
                  <a:pt x="12839" y="31278"/>
                </a:cubicBezTo>
                <a:close/>
                <a:moveTo>
                  <a:pt x="39105" y="31045"/>
                </a:moveTo>
                <a:cubicBezTo>
                  <a:pt x="38752" y="31045"/>
                  <a:pt x="38562" y="31466"/>
                  <a:pt x="38820" y="31725"/>
                </a:cubicBezTo>
                <a:cubicBezTo>
                  <a:pt x="38900" y="31809"/>
                  <a:pt x="39000" y="31847"/>
                  <a:pt x="39099" y="31847"/>
                </a:cubicBezTo>
                <a:cubicBezTo>
                  <a:pt x="39303" y="31847"/>
                  <a:pt x="39500" y="31686"/>
                  <a:pt x="39500" y="31439"/>
                </a:cubicBezTo>
                <a:cubicBezTo>
                  <a:pt x="39500" y="31222"/>
                  <a:pt x="39323" y="31045"/>
                  <a:pt x="39105" y="31045"/>
                </a:cubicBezTo>
                <a:close/>
                <a:moveTo>
                  <a:pt x="27328" y="31081"/>
                </a:moveTo>
                <a:cubicBezTo>
                  <a:pt x="27136" y="31081"/>
                  <a:pt x="26949" y="31228"/>
                  <a:pt x="26940" y="31453"/>
                </a:cubicBezTo>
                <a:cubicBezTo>
                  <a:pt x="26940" y="31670"/>
                  <a:pt x="27103" y="31861"/>
                  <a:pt x="27321" y="31861"/>
                </a:cubicBezTo>
                <a:cubicBezTo>
                  <a:pt x="27326" y="31861"/>
                  <a:pt x="27332" y="31861"/>
                  <a:pt x="27337" y="31861"/>
                </a:cubicBezTo>
                <a:cubicBezTo>
                  <a:pt x="27667" y="31861"/>
                  <a:pt x="27847" y="31449"/>
                  <a:pt x="27606" y="31208"/>
                </a:cubicBezTo>
                <a:cubicBezTo>
                  <a:pt x="27528" y="31120"/>
                  <a:pt x="27427" y="31081"/>
                  <a:pt x="27328" y="31081"/>
                </a:cubicBezTo>
                <a:close/>
                <a:moveTo>
                  <a:pt x="10113" y="31385"/>
                </a:moveTo>
                <a:cubicBezTo>
                  <a:pt x="9896" y="31385"/>
                  <a:pt x="9787" y="31657"/>
                  <a:pt x="9936" y="31806"/>
                </a:cubicBezTo>
                <a:cubicBezTo>
                  <a:pt x="9988" y="31854"/>
                  <a:pt x="10050" y="31875"/>
                  <a:pt x="10110" y="31875"/>
                </a:cubicBezTo>
                <a:cubicBezTo>
                  <a:pt x="10238" y="31875"/>
                  <a:pt x="10358" y="31778"/>
                  <a:pt x="10358" y="31629"/>
                </a:cubicBezTo>
                <a:cubicBezTo>
                  <a:pt x="10358" y="31494"/>
                  <a:pt x="10249" y="31385"/>
                  <a:pt x="10113" y="31385"/>
                </a:cubicBezTo>
                <a:close/>
                <a:moveTo>
                  <a:pt x="7347" y="31506"/>
                </a:moveTo>
                <a:cubicBezTo>
                  <a:pt x="7247" y="31506"/>
                  <a:pt x="7164" y="31596"/>
                  <a:pt x="7177" y="31697"/>
                </a:cubicBezTo>
                <a:cubicBezTo>
                  <a:pt x="7165" y="31798"/>
                  <a:pt x="7245" y="31876"/>
                  <a:pt x="7333" y="31876"/>
                </a:cubicBezTo>
                <a:cubicBezTo>
                  <a:pt x="7340" y="31876"/>
                  <a:pt x="7347" y="31875"/>
                  <a:pt x="7354" y="31874"/>
                </a:cubicBezTo>
                <a:cubicBezTo>
                  <a:pt x="7612" y="31874"/>
                  <a:pt x="7612" y="31507"/>
                  <a:pt x="7354" y="31507"/>
                </a:cubicBezTo>
                <a:lnTo>
                  <a:pt x="7367" y="31507"/>
                </a:lnTo>
                <a:cubicBezTo>
                  <a:pt x="7360" y="31506"/>
                  <a:pt x="7354" y="31506"/>
                  <a:pt x="7347" y="31506"/>
                </a:cubicBezTo>
                <a:close/>
                <a:moveTo>
                  <a:pt x="44121" y="31358"/>
                </a:moveTo>
                <a:lnTo>
                  <a:pt x="44298" y="31684"/>
                </a:lnTo>
                <a:lnTo>
                  <a:pt x="43944" y="31915"/>
                </a:lnTo>
                <a:lnTo>
                  <a:pt x="43768" y="31534"/>
                </a:lnTo>
                <a:lnTo>
                  <a:pt x="44121" y="31358"/>
                </a:lnTo>
                <a:close/>
                <a:moveTo>
                  <a:pt x="36387" y="31154"/>
                </a:moveTo>
                <a:cubicBezTo>
                  <a:pt x="36183" y="31154"/>
                  <a:pt x="36006" y="31317"/>
                  <a:pt x="36006" y="31534"/>
                </a:cubicBezTo>
                <a:lnTo>
                  <a:pt x="36006" y="31521"/>
                </a:lnTo>
                <a:lnTo>
                  <a:pt x="36006" y="31521"/>
                </a:lnTo>
                <a:cubicBezTo>
                  <a:pt x="35997" y="31754"/>
                  <a:pt x="36186" y="31917"/>
                  <a:pt x="36385" y="31917"/>
                </a:cubicBezTo>
                <a:cubicBezTo>
                  <a:pt x="36476" y="31917"/>
                  <a:pt x="36568" y="31883"/>
                  <a:pt x="36645" y="31806"/>
                </a:cubicBezTo>
                <a:cubicBezTo>
                  <a:pt x="36890" y="31575"/>
                  <a:pt x="36727" y="31167"/>
                  <a:pt x="36387" y="31154"/>
                </a:cubicBezTo>
                <a:close/>
                <a:moveTo>
                  <a:pt x="24602" y="31154"/>
                </a:moveTo>
                <a:cubicBezTo>
                  <a:pt x="24263" y="31154"/>
                  <a:pt x="24100" y="31575"/>
                  <a:pt x="24344" y="31806"/>
                </a:cubicBezTo>
                <a:cubicBezTo>
                  <a:pt x="24423" y="31885"/>
                  <a:pt x="24519" y="31920"/>
                  <a:pt x="24612" y="31920"/>
                </a:cubicBezTo>
                <a:cubicBezTo>
                  <a:pt x="24809" y="31920"/>
                  <a:pt x="24997" y="31765"/>
                  <a:pt x="24997" y="31534"/>
                </a:cubicBezTo>
                <a:cubicBezTo>
                  <a:pt x="24983" y="31317"/>
                  <a:pt x="24820" y="31154"/>
                  <a:pt x="24602" y="31154"/>
                </a:cubicBezTo>
                <a:close/>
                <a:moveTo>
                  <a:pt x="53133" y="31398"/>
                </a:moveTo>
                <a:lnTo>
                  <a:pt x="53364" y="31752"/>
                </a:lnTo>
                <a:lnTo>
                  <a:pt x="52983" y="31928"/>
                </a:lnTo>
                <a:lnTo>
                  <a:pt x="52820" y="31575"/>
                </a:lnTo>
                <a:lnTo>
                  <a:pt x="53133" y="31398"/>
                </a:lnTo>
                <a:close/>
                <a:moveTo>
                  <a:pt x="33624" y="31235"/>
                </a:moveTo>
                <a:cubicBezTo>
                  <a:pt x="33296" y="31235"/>
                  <a:pt x="33129" y="31620"/>
                  <a:pt x="33356" y="31847"/>
                </a:cubicBezTo>
                <a:cubicBezTo>
                  <a:pt x="33434" y="31930"/>
                  <a:pt x="33534" y="31968"/>
                  <a:pt x="33630" y="31968"/>
                </a:cubicBezTo>
                <a:cubicBezTo>
                  <a:pt x="33817" y="31968"/>
                  <a:pt x="33995" y="31826"/>
                  <a:pt x="33995" y="31602"/>
                </a:cubicBezTo>
                <a:cubicBezTo>
                  <a:pt x="33995" y="31398"/>
                  <a:pt x="33845" y="31235"/>
                  <a:pt x="33641" y="31235"/>
                </a:cubicBezTo>
                <a:cubicBezTo>
                  <a:pt x="33636" y="31235"/>
                  <a:pt x="33630" y="31235"/>
                  <a:pt x="33624" y="31235"/>
                </a:cubicBezTo>
                <a:close/>
                <a:moveTo>
                  <a:pt x="41416" y="31371"/>
                </a:moveTo>
                <a:cubicBezTo>
                  <a:pt x="41457" y="31466"/>
                  <a:pt x="41525" y="31616"/>
                  <a:pt x="41593" y="31765"/>
                </a:cubicBezTo>
                <a:cubicBezTo>
                  <a:pt x="41525" y="31779"/>
                  <a:pt x="41470" y="31793"/>
                  <a:pt x="41416" y="31820"/>
                </a:cubicBezTo>
                <a:cubicBezTo>
                  <a:pt x="41348" y="31861"/>
                  <a:pt x="41280" y="31915"/>
                  <a:pt x="41226" y="31969"/>
                </a:cubicBezTo>
                <a:cubicBezTo>
                  <a:pt x="41200" y="31761"/>
                  <a:pt x="41099" y="31590"/>
                  <a:pt x="40888" y="31552"/>
                </a:cubicBezTo>
                <a:lnTo>
                  <a:pt x="40888" y="31552"/>
                </a:lnTo>
                <a:cubicBezTo>
                  <a:pt x="40897" y="31553"/>
                  <a:pt x="40907" y="31554"/>
                  <a:pt x="40916" y="31554"/>
                </a:cubicBezTo>
                <a:cubicBezTo>
                  <a:pt x="40960" y="31554"/>
                  <a:pt x="41001" y="31544"/>
                  <a:pt x="41049" y="31534"/>
                </a:cubicBezTo>
                <a:cubicBezTo>
                  <a:pt x="41185" y="31494"/>
                  <a:pt x="41307" y="31426"/>
                  <a:pt x="41416" y="31371"/>
                </a:cubicBezTo>
                <a:close/>
                <a:moveTo>
                  <a:pt x="50414" y="31466"/>
                </a:moveTo>
                <a:lnTo>
                  <a:pt x="50591" y="31820"/>
                </a:lnTo>
                <a:lnTo>
                  <a:pt x="50237" y="31983"/>
                </a:lnTo>
                <a:lnTo>
                  <a:pt x="50074" y="31629"/>
                </a:lnTo>
                <a:lnTo>
                  <a:pt x="50414" y="31466"/>
                </a:lnTo>
                <a:close/>
                <a:moveTo>
                  <a:pt x="21857" y="31262"/>
                </a:moveTo>
                <a:cubicBezTo>
                  <a:pt x="21653" y="31262"/>
                  <a:pt x="21490" y="31426"/>
                  <a:pt x="21490" y="31629"/>
                </a:cubicBezTo>
                <a:cubicBezTo>
                  <a:pt x="21490" y="31850"/>
                  <a:pt x="21670" y="31996"/>
                  <a:pt x="21858" y="31996"/>
                </a:cubicBezTo>
                <a:cubicBezTo>
                  <a:pt x="21948" y="31996"/>
                  <a:pt x="22040" y="31963"/>
                  <a:pt x="22115" y="31888"/>
                </a:cubicBezTo>
                <a:cubicBezTo>
                  <a:pt x="22346" y="31657"/>
                  <a:pt x="22183" y="31262"/>
                  <a:pt x="21857" y="31262"/>
                </a:cubicBezTo>
                <a:close/>
                <a:moveTo>
                  <a:pt x="19125" y="31344"/>
                </a:moveTo>
                <a:cubicBezTo>
                  <a:pt x="18826" y="31358"/>
                  <a:pt x="18690" y="31725"/>
                  <a:pt x="18907" y="31928"/>
                </a:cubicBezTo>
                <a:cubicBezTo>
                  <a:pt x="18972" y="31993"/>
                  <a:pt x="19053" y="32022"/>
                  <a:pt x="19134" y="32022"/>
                </a:cubicBezTo>
                <a:cubicBezTo>
                  <a:pt x="19307" y="32022"/>
                  <a:pt x="19478" y="31888"/>
                  <a:pt x="19478" y="31684"/>
                </a:cubicBezTo>
                <a:cubicBezTo>
                  <a:pt x="19478" y="31494"/>
                  <a:pt x="19315" y="31344"/>
                  <a:pt x="19125" y="31344"/>
                </a:cubicBezTo>
                <a:close/>
                <a:moveTo>
                  <a:pt x="59439" y="31521"/>
                </a:moveTo>
                <a:lnTo>
                  <a:pt x="59616" y="31847"/>
                </a:lnTo>
                <a:lnTo>
                  <a:pt x="59290" y="32024"/>
                </a:lnTo>
                <a:lnTo>
                  <a:pt x="59113" y="31697"/>
                </a:lnTo>
                <a:lnTo>
                  <a:pt x="59439" y="31521"/>
                </a:lnTo>
                <a:close/>
                <a:moveTo>
                  <a:pt x="30909" y="31276"/>
                </a:moveTo>
                <a:cubicBezTo>
                  <a:pt x="30692" y="31276"/>
                  <a:pt x="30529" y="31453"/>
                  <a:pt x="30529" y="31657"/>
                </a:cubicBezTo>
                <a:cubicBezTo>
                  <a:pt x="30529" y="31887"/>
                  <a:pt x="30716" y="32042"/>
                  <a:pt x="30913" y="32042"/>
                </a:cubicBezTo>
                <a:cubicBezTo>
                  <a:pt x="31007" y="32042"/>
                  <a:pt x="31102" y="32007"/>
                  <a:pt x="31181" y="31928"/>
                </a:cubicBezTo>
                <a:cubicBezTo>
                  <a:pt x="31426" y="31684"/>
                  <a:pt x="31249" y="31276"/>
                  <a:pt x="30909" y="31276"/>
                </a:cubicBezTo>
                <a:close/>
                <a:moveTo>
                  <a:pt x="47669" y="31548"/>
                </a:moveTo>
                <a:cubicBezTo>
                  <a:pt x="47723" y="31643"/>
                  <a:pt x="47791" y="31765"/>
                  <a:pt x="47845" y="31888"/>
                </a:cubicBezTo>
                <a:cubicBezTo>
                  <a:pt x="47750" y="31928"/>
                  <a:pt x="47628" y="31996"/>
                  <a:pt x="47505" y="32051"/>
                </a:cubicBezTo>
                <a:lnTo>
                  <a:pt x="47342" y="31725"/>
                </a:lnTo>
                <a:lnTo>
                  <a:pt x="47669" y="31548"/>
                </a:lnTo>
                <a:close/>
                <a:moveTo>
                  <a:pt x="16412" y="31427"/>
                </a:moveTo>
                <a:cubicBezTo>
                  <a:pt x="16333" y="31427"/>
                  <a:pt x="16254" y="31456"/>
                  <a:pt x="16189" y="31521"/>
                </a:cubicBezTo>
                <a:cubicBezTo>
                  <a:pt x="15971" y="31725"/>
                  <a:pt x="16121" y="32078"/>
                  <a:pt x="16420" y="32078"/>
                </a:cubicBezTo>
                <a:cubicBezTo>
                  <a:pt x="16583" y="32078"/>
                  <a:pt x="16733" y="31928"/>
                  <a:pt x="16746" y="31765"/>
                </a:cubicBezTo>
                <a:cubicBezTo>
                  <a:pt x="16746" y="31561"/>
                  <a:pt x="16582" y="31427"/>
                  <a:pt x="16412" y="31427"/>
                </a:cubicBezTo>
                <a:close/>
                <a:moveTo>
                  <a:pt x="56721" y="31575"/>
                </a:moveTo>
                <a:lnTo>
                  <a:pt x="56898" y="31928"/>
                </a:lnTo>
                <a:lnTo>
                  <a:pt x="56544" y="32105"/>
                </a:lnTo>
                <a:lnTo>
                  <a:pt x="56368" y="31752"/>
                </a:lnTo>
                <a:lnTo>
                  <a:pt x="56721" y="31575"/>
                </a:lnTo>
                <a:close/>
                <a:moveTo>
                  <a:pt x="13661" y="31507"/>
                </a:moveTo>
                <a:cubicBezTo>
                  <a:pt x="13389" y="31507"/>
                  <a:pt x="13253" y="31833"/>
                  <a:pt x="13443" y="32024"/>
                </a:cubicBezTo>
                <a:cubicBezTo>
                  <a:pt x="13501" y="32085"/>
                  <a:pt x="13574" y="32113"/>
                  <a:pt x="13647" y="32113"/>
                </a:cubicBezTo>
                <a:cubicBezTo>
                  <a:pt x="13799" y="32113"/>
                  <a:pt x="13951" y="31994"/>
                  <a:pt x="13960" y="31820"/>
                </a:cubicBezTo>
                <a:cubicBezTo>
                  <a:pt x="13946" y="31657"/>
                  <a:pt x="13824" y="31521"/>
                  <a:pt x="13661" y="31521"/>
                </a:cubicBezTo>
                <a:lnTo>
                  <a:pt x="13661" y="31507"/>
                </a:lnTo>
                <a:close/>
                <a:moveTo>
                  <a:pt x="44950" y="31602"/>
                </a:moveTo>
                <a:cubicBezTo>
                  <a:pt x="45004" y="31711"/>
                  <a:pt x="45059" y="31833"/>
                  <a:pt x="45127" y="31942"/>
                </a:cubicBezTo>
                <a:lnTo>
                  <a:pt x="44787" y="32119"/>
                </a:lnTo>
                <a:cubicBezTo>
                  <a:pt x="44733" y="32010"/>
                  <a:pt x="44665" y="31888"/>
                  <a:pt x="44610" y="31779"/>
                </a:cubicBezTo>
                <a:lnTo>
                  <a:pt x="44950" y="31602"/>
                </a:lnTo>
                <a:close/>
                <a:moveTo>
                  <a:pt x="28147" y="31330"/>
                </a:moveTo>
                <a:cubicBezTo>
                  <a:pt x="27804" y="31330"/>
                  <a:pt x="27624" y="31742"/>
                  <a:pt x="27878" y="31996"/>
                </a:cubicBezTo>
                <a:cubicBezTo>
                  <a:pt x="27959" y="32081"/>
                  <a:pt x="28058" y="32119"/>
                  <a:pt x="28156" y="32119"/>
                </a:cubicBezTo>
                <a:cubicBezTo>
                  <a:pt x="28354" y="32119"/>
                  <a:pt x="28544" y="31962"/>
                  <a:pt x="28544" y="31725"/>
                </a:cubicBezTo>
                <a:cubicBezTo>
                  <a:pt x="28544" y="31507"/>
                  <a:pt x="28381" y="31330"/>
                  <a:pt x="28164" y="31330"/>
                </a:cubicBezTo>
                <a:cubicBezTo>
                  <a:pt x="28158" y="31330"/>
                  <a:pt x="28152" y="31330"/>
                  <a:pt x="28147" y="31330"/>
                </a:cubicBezTo>
                <a:close/>
                <a:moveTo>
                  <a:pt x="5465" y="31888"/>
                </a:moveTo>
                <a:cubicBezTo>
                  <a:pt x="5410" y="31901"/>
                  <a:pt x="5356" y="31956"/>
                  <a:pt x="5342" y="32010"/>
                </a:cubicBezTo>
                <a:cubicBezTo>
                  <a:pt x="5342" y="32051"/>
                  <a:pt x="5410" y="32132"/>
                  <a:pt x="5451" y="32132"/>
                </a:cubicBezTo>
                <a:cubicBezTo>
                  <a:pt x="5492" y="32132"/>
                  <a:pt x="5560" y="32078"/>
                  <a:pt x="5655" y="32024"/>
                </a:cubicBezTo>
                <a:cubicBezTo>
                  <a:pt x="5573" y="31969"/>
                  <a:pt x="5519" y="31901"/>
                  <a:pt x="5465" y="31901"/>
                </a:cubicBezTo>
                <a:lnTo>
                  <a:pt x="5465" y="31888"/>
                </a:lnTo>
                <a:close/>
                <a:moveTo>
                  <a:pt x="10926" y="31615"/>
                </a:moveTo>
                <a:cubicBezTo>
                  <a:pt x="10706" y="31615"/>
                  <a:pt x="10593" y="31891"/>
                  <a:pt x="10752" y="32051"/>
                </a:cubicBezTo>
                <a:cubicBezTo>
                  <a:pt x="10807" y="32111"/>
                  <a:pt x="10877" y="32138"/>
                  <a:pt x="10945" y="32138"/>
                </a:cubicBezTo>
                <a:cubicBezTo>
                  <a:pt x="11076" y="32138"/>
                  <a:pt x="11200" y="32036"/>
                  <a:pt x="11200" y="31874"/>
                </a:cubicBezTo>
                <a:cubicBezTo>
                  <a:pt x="11200" y="31738"/>
                  <a:pt x="11092" y="31616"/>
                  <a:pt x="10942" y="31616"/>
                </a:cubicBezTo>
                <a:cubicBezTo>
                  <a:pt x="10937" y="31616"/>
                  <a:pt x="10932" y="31615"/>
                  <a:pt x="10926" y="31615"/>
                </a:cubicBezTo>
                <a:close/>
                <a:moveTo>
                  <a:pt x="42191" y="31643"/>
                </a:moveTo>
                <a:lnTo>
                  <a:pt x="42368" y="31996"/>
                </a:lnTo>
                <a:lnTo>
                  <a:pt x="42041" y="32173"/>
                </a:lnTo>
                <a:lnTo>
                  <a:pt x="41851" y="31833"/>
                </a:lnTo>
                <a:lnTo>
                  <a:pt x="42191" y="31643"/>
                </a:lnTo>
                <a:close/>
                <a:moveTo>
                  <a:pt x="53975" y="31643"/>
                </a:moveTo>
                <a:lnTo>
                  <a:pt x="54138" y="31996"/>
                </a:lnTo>
                <a:lnTo>
                  <a:pt x="53826" y="32173"/>
                </a:lnTo>
                <a:lnTo>
                  <a:pt x="53595" y="31820"/>
                </a:lnTo>
                <a:lnTo>
                  <a:pt x="53975" y="31643"/>
                </a:lnTo>
                <a:close/>
                <a:moveTo>
                  <a:pt x="37202" y="31385"/>
                </a:moveTo>
                <a:cubicBezTo>
                  <a:pt x="36849" y="31398"/>
                  <a:pt x="36686" y="31820"/>
                  <a:pt x="36931" y="32064"/>
                </a:cubicBezTo>
                <a:cubicBezTo>
                  <a:pt x="37013" y="32143"/>
                  <a:pt x="37113" y="32178"/>
                  <a:pt x="37210" y="32178"/>
                </a:cubicBezTo>
                <a:cubicBezTo>
                  <a:pt x="37415" y="32178"/>
                  <a:pt x="37610" y="32019"/>
                  <a:pt x="37610" y="31779"/>
                </a:cubicBezTo>
                <a:cubicBezTo>
                  <a:pt x="37597" y="31561"/>
                  <a:pt x="37420" y="31385"/>
                  <a:pt x="37202" y="31385"/>
                </a:cubicBezTo>
                <a:close/>
                <a:moveTo>
                  <a:pt x="8185" y="31765"/>
                </a:moveTo>
                <a:cubicBezTo>
                  <a:pt x="8084" y="31765"/>
                  <a:pt x="7986" y="31833"/>
                  <a:pt x="7979" y="31969"/>
                </a:cubicBezTo>
                <a:cubicBezTo>
                  <a:pt x="7959" y="32119"/>
                  <a:pt x="8071" y="32194"/>
                  <a:pt x="8185" y="32194"/>
                </a:cubicBezTo>
                <a:cubicBezTo>
                  <a:pt x="8299" y="32194"/>
                  <a:pt x="8414" y="32119"/>
                  <a:pt x="8400" y="31969"/>
                </a:cubicBezTo>
                <a:cubicBezTo>
                  <a:pt x="8387" y="31833"/>
                  <a:pt x="8285" y="31765"/>
                  <a:pt x="8185" y="31765"/>
                </a:cubicBezTo>
                <a:close/>
                <a:moveTo>
                  <a:pt x="25438" y="31426"/>
                </a:moveTo>
                <a:lnTo>
                  <a:pt x="25438" y="31426"/>
                </a:lnTo>
                <a:cubicBezTo>
                  <a:pt x="25089" y="31431"/>
                  <a:pt x="24917" y="31849"/>
                  <a:pt x="25160" y="32092"/>
                </a:cubicBezTo>
                <a:cubicBezTo>
                  <a:pt x="25239" y="32170"/>
                  <a:pt x="25336" y="32205"/>
                  <a:pt x="25431" y="32205"/>
                </a:cubicBezTo>
                <a:cubicBezTo>
                  <a:pt x="25632" y="32205"/>
                  <a:pt x="25826" y="32050"/>
                  <a:pt x="25826" y="31820"/>
                </a:cubicBezTo>
                <a:cubicBezTo>
                  <a:pt x="25826" y="31604"/>
                  <a:pt x="25653" y="31429"/>
                  <a:pt x="25438" y="31426"/>
                </a:cubicBezTo>
                <a:close/>
                <a:moveTo>
                  <a:pt x="51243" y="31738"/>
                </a:moveTo>
                <a:lnTo>
                  <a:pt x="51420" y="32064"/>
                </a:lnTo>
                <a:lnTo>
                  <a:pt x="51053" y="32227"/>
                </a:lnTo>
                <a:lnTo>
                  <a:pt x="50890" y="31901"/>
                </a:lnTo>
                <a:lnTo>
                  <a:pt x="51243" y="31738"/>
                </a:lnTo>
                <a:close/>
                <a:moveTo>
                  <a:pt x="34443" y="31453"/>
                </a:moveTo>
                <a:cubicBezTo>
                  <a:pt x="34103" y="31466"/>
                  <a:pt x="33940" y="31888"/>
                  <a:pt x="34185" y="32119"/>
                </a:cubicBezTo>
                <a:cubicBezTo>
                  <a:pt x="34268" y="32197"/>
                  <a:pt x="34366" y="32232"/>
                  <a:pt x="34461" y="32232"/>
                </a:cubicBezTo>
                <a:cubicBezTo>
                  <a:pt x="34662" y="32232"/>
                  <a:pt x="34851" y="32074"/>
                  <a:pt x="34851" y="31833"/>
                </a:cubicBezTo>
                <a:cubicBezTo>
                  <a:pt x="34837" y="31629"/>
                  <a:pt x="34661" y="31453"/>
                  <a:pt x="34443" y="31453"/>
                </a:cubicBezTo>
                <a:close/>
                <a:moveTo>
                  <a:pt x="22711" y="31498"/>
                </a:moveTo>
                <a:cubicBezTo>
                  <a:pt x="22622" y="31498"/>
                  <a:pt x="22531" y="31530"/>
                  <a:pt x="22455" y="31602"/>
                </a:cubicBezTo>
                <a:cubicBezTo>
                  <a:pt x="22210" y="31833"/>
                  <a:pt x="22373" y="32241"/>
                  <a:pt x="22713" y="32241"/>
                </a:cubicBezTo>
                <a:cubicBezTo>
                  <a:pt x="22721" y="32242"/>
                  <a:pt x="22729" y="32242"/>
                  <a:pt x="22737" y="32242"/>
                </a:cubicBezTo>
                <a:cubicBezTo>
                  <a:pt x="22930" y="32242"/>
                  <a:pt x="23080" y="32084"/>
                  <a:pt x="23080" y="31888"/>
                </a:cubicBezTo>
                <a:cubicBezTo>
                  <a:pt x="23089" y="31654"/>
                  <a:pt x="22906" y="31498"/>
                  <a:pt x="22711" y="31498"/>
                </a:cubicBezTo>
                <a:close/>
                <a:moveTo>
                  <a:pt x="48498" y="31793"/>
                </a:moveTo>
                <a:cubicBezTo>
                  <a:pt x="48552" y="31888"/>
                  <a:pt x="48606" y="32010"/>
                  <a:pt x="48674" y="32119"/>
                </a:cubicBezTo>
                <a:lnTo>
                  <a:pt x="48335" y="32295"/>
                </a:lnTo>
                <a:lnTo>
                  <a:pt x="48158" y="31956"/>
                </a:lnTo>
                <a:lnTo>
                  <a:pt x="48498" y="31793"/>
                </a:lnTo>
                <a:close/>
                <a:moveTo>
                  <a:pt x="60269" y="31765"/>
                </a:moveTo>
                <a:lnTo>
                  <a:pt x="60445" y="32119"/>
                </a:lnTo>
                <a:lnTo>
                  <a:pt x="60119" y="32295"/>
                </a:lnTo>
                <a:cubicBezTo>
                  <a:pt x="60065" y="32173"/>
                  <a:pt x="59997" y="32051"/>
                  <a:pt x="59942" y="31928"/>
                </a:cubicBezTo>
                <a:lnTo>
                  <a:pt x="60269" y="31765"/>
                </a:lnTo>
                <a:close/>
                <a:moveTo>
                  <a:pt x="19954" y="31575"/>
                </a:moveTo>
                <a:cubicBezTo>
                  <a:pt x="19641" y="31575"/>
                  <a:pt x="19478" y="31969"/>
                  <a:pt x="19709" y="32187"/>
                </a:cubicBezTo>
                <a:cubicBezTo>
                  <a:pt x="19780" y="32262"/>
                  <a:pt x="19870" y="32296"/>
                  <a:pt x="19959" y="32296"/>
                </a:cubicBezTo>
                <a:cubicBezTo>
                  <a:pt x="20142" y="32296"/>
                  <a:pt x="20321" y="32153"/>
                  <a:pt x="20321" y="31942"/>
                </a:cubicBezTo>
                <a:cubicBezTo>
                  <a:pt x="20321" y="31738"/>
                  <a:pt x="20158" y="31575"/>
                  <a:pt x="19954" y="31575"/>
                </a:cubicBezTo>
                <a:close/>
                <a:moveTo>
                  <a:pt x="31738" y="31521"/>
                </a:moveTo>
                <a:cubicBezTo>
                  <a:pt x="31385" y="31521"/>
                  <a:pt x="31208" y="31942"/>
                  <a:pt x="31453" y="32187"/>
                </a:cubicBezTo>
                <a:cubicBezTo>
                  <a:pt x="31533" y="32267"/>
                  <a:pt x="31633" y="32304"/>
                  <a:pt x="31731" y="32304"/>
                </a:cubicBezTo>
                <a:cubicBezTo>
                  <a:pt x="31931" y="32304"/>
                  <a:pt x="32123" y="32152"/>
                  <a:pt x="32133" y="31915"/>
                </a:cubicBezTo>
                <a:cubicBezTo>
                  <a:pt x="32119" y="31697"/>
                  <a:pt x="31956" y="31521"/>
                  <a:pt x="31738" y="31521"/>
                </a:cubicBezTo>
                <a:close/>
                <a:moveTo>
                  <a:pt x="17235" y="31657"/>
                </a:moveTo>
                <a:cubicBezTo>
                  <a:pt x="16936" y="31657"/>
                  <a:pt x="16773" y="32024"/>
                  <a:pt x="16991" y="32241"/>
                </a:cubicBezTo>
                <a:cubicBezTo>
                  <a:pt x="17062" y="32312"/>
                  <a:pt x="17148" y="32344"/>
                  <a:pt x="17233" y="32344"/>
                </a:cubicBezTo>
                <a:cubicBezTo>
                  <a:pt x="17408" y="32344"/>
                  <a:pt x="17575" y="32207"/>
                  <a:pt x="17575" y="31996"/>
                </a:cubicBezTo>
                <a:cubicBezTo>
                  <a:pt x="17575" y="31806"/>
                  <a:pt x="17426" y="31657"/>
                  <a:pt x="17235" y="31657"/>
                </a:cubicBezTo>
                <a:close/>
                <a:moveTo>
                  <a:pt x="57550" y="31847"/>
                </a:moveTo>
                <a:lnTo>
                  <a:pt x="57713" y="32173"/>
                </a:lnTo>
                <a:lnTo>
                  <a:pt x="57360" y="32350"/>
                </a:lnTo>
                <a:cubicBezTo>
                  <a:pt x="57305" y="32255"/>
                  <a:pt x="57237" y="32132"/>
                  <a:pt x="57183" y="32024"/>
                </a:cubicBezTo>
                <a:lnTo>
                  <a:pt x="57550" y="31847"/>
                </a:lnTo>
                <a:close/>
                <a:moveTo>
                  <a:pt x="45766" y="31861"/>
                </a:moveTo>
                <a:lnTo>
                  <a:pt x="45983" y="32214"/>
                </a:lnTo>
                <a:lnTo>
                  <a:pt x="45616" y="32377"/>
                </a:lnTo>
                <a:lnTo>
                  <a:pt x="45439" y="32024"/>
                </a:lnTo>
                <a:lnTo>
                  <a:pt x="45766" y="31861"/>
                </a:lnTo>
                <a:close/>
                <a:moveTo>
                  <a:pt x="28967" y="31598"/>
                </a:moveTo>
                <a:cubicBezTo>
                  <a:pt x="28870" y="31598"/>
                  <a:pt x="28772" y="31633"/>
                  <a:pt x="28694" y="31711"/>
                </a:cubicBezTo>
                <a:cubicBezTo>
                  <a:pt x="28449" y="31969"/>
                  <a:pt x="28626" y="32391"/>
                  <a:pt x="28979" y="32391"/>
                </a:cubicBezTo>
                <a:cubicBezTo>
                  <a:pt x="28987" y="32391"/>
                  <a:pt x="28994" y="32391"/>
                  <a:pt x="29001" y="32391"/>
                </a:cubicBezTo>
                <a:cubicBezTo>
                  <a:pt x="29208" y="32391"/>
                  <a:pt x="29373" y="32207"/>
                  <a:pt x="29373" y="31996"/>
                </a:cubicBezTo>
                <a:cubicBezTo>
                  <a:pt x="29373" y="31756"/>
                  <a:pt x="29172" y="31598"/>
                  <a:pt x="28967" y="31598"/>
                </a:cubicBezTo>
                <a:close/>
                <a:moveTo>
                  <a:pt x="14490" y="31779"/>
                </a:moveTo>
                <a:cubicBezTo>
                  <a:pt x="14327" y="31779"/>
                  <a:pt x="14177" y="31915"/>
                  <a:pt x="14177" y="32078"/>
                </a:cubicBezTo>
                <a:cubicBezTo>
                  <a:pt x="14177" y="32265"/>
                  <a:pt x="14332" y="32395"/>
                  <a:pt x="14491" y="32395"/>
                </a:cubicBezTo>
                <a:cubicBezTo>
                  <a:pt x="14562" y="32395"/>
                  <a:pt x="14635" y="32368"/>
                  <a:pt x="14694" y="32309"/>
                </a:cubicBezTo>
                <a:cubicBezTo>
                  <a:pt x="14898" y="32119"/>
                  <a:pt x="14762" y="31793"/>
                  <a:pt x="14490" y="31779"/>
                </a:cubicBezTo>
                <a:close/>
                <a:moveTo>
                  <a:pt x="54791" y="31915"/>
                </a:moveTo>
                <a:lnTo>
                  <a:pt x="54968" y="32241"/>
                </a:lnTo>
                <a:lnTo>
                  <a:pt x="54628" y="32418"/>
                </a:lnTo>
                <a:lnTo>
                  <a:pt x="54465" y="32078"/>
                </a:lnTo>
                <a:lnTo>
                  <a:pt x="54791" y="31915"/>
                </a:lnTo>
                <a:close/>
                <a:moveTo>
                  <a:pt x="28734" y="32418"/>
                </a:moveTo>
                <a:cubicBezTo>
                  <a:pt x="28737" y="32418"/>
                  <a:pt x="28739" y="32418"/>
                  <a:pt x="28741" y="32418"/>
                </a:cubicBezTo>
                <a:lnTo>
                  <a:pt x="28741" y="32418"/>
                </a:lnTo>
                <a:cubicBezTo>
                  <a:pt x="28744" y="32418"/>
                  <a:pt x="28746" y="32418"/>
                  <a:pt x="28748" y="32418"/>
                </a:cubicBezTo>
                <a:close/>
                <a:moveTo>
                  <a:pt x="11768" y="31874"/>
                </a:moveTo>
                <a:cubicBezTo>
                  <a:pt x="11521" y="31874"/>
                  <a:pt x="11395" y="32163"/>
                  <a:pt x="11567" y="32336"/>
                </a:cubicBezTo>
                <a:cubicBezTo>
                  <a:pt x="11623" y="32396"/>
                  <a:pt x="11696" y="32423"/>
                  <a:pt x="11767" y="32423"/>
                </a:cubicBezTo>
                <a:cubicBezTo>
                  <a:pt x="11907" y="32423"/>
                  <a:pt x="12043" y="32321"/>
                  <a:pt x="12043" y="32160"/>
                </a:cubicBezTo>
                <a:cubicBezTo>
                  <a:pt x="12043" y="32010"/>
                  <a:pt x="11921" y="31888"/>
                  <a:pt x="11785" y="31874"/>
                </a:cubicBezTo>
                <a:cubicBezTo>
                  <a:pt x="11779" y="31874"/>
                  <a:pt x="11774" y="31874"/>
                  <a:pt x="11768" y="31874"/>
                </a:cubicBezTo>
                <a:close/>
                <a:moveTo>
                  <a:pt x="38055" y="31629"/>
                </a:moveTo>
                <a:cubicBezTo>
                  <a:pt x="38047" y="31629"/>
                  <a:pt x="38039" y="31629"/>
                  <a:pt x="38032" y="31629"/>
                </a:cubicBezTo>
                <a:cubicBezTo>
                  <a:pt x="37665" y="31629"/>
                  <a:pt x="37488" y="32064"/>
                  <a:pt x="37746" y="32309"/>
                </a:cubicBezTo>
                <a:cubicBezTo>
                  <a:pt x="37831" y="32393"/>
                  <a:pt x="37934" y="32431"/>
                  <a:pt x="38035" y="32431"/>
                </a:cubicBezTo>
                <a:cubicBezTo>
                  <a:pt x="38242" y="32431"/>
                  <a:pt x="38439" y="32271"/>
                  <a:pt x="38439" y="32024"/>
                </a:cubicBezTo>
                <a:cubicBezTo>
                  <a:pt x="38439" y="31813"/>
                  <a:pt x="38274" y="31629"/>
                  <a:pt x="38055" y="31629"/>
                </a:cubicBezTo>
                <a:close/>
                <a:moveTo>
                  <a:pt x="6266" y="32078"/>
                </a:moveTo>
                <a:cubicBezTo>
                  <a:pt x="6226" y="32146"/>
                  <a:pt x="6144" y="32187"/>
                  <a:pt x="6131" y="32255"/>
                </a:cubicBezTo>
                <a:cubicBezTo>
                  <a:pt x="6105" y="32344"/>
                  <a:pt x="6175" y="32433"/>
                  <a:pt x="6273" y="32433"/>
                </a:cubicBezTo>
                <a:cubicBezTo>
                  <a:pt x="6280" y="32433"/>
                  <a:pt x="6287" y="32432"/>
                  <a:pt x="6294" y="32431"/>
                </a:cubicBezTo>
                <a:cubicBezTo>
                  <a:pt x="6362" y="32418"/>
                  <a:pt x="6430" y="32350"/>
                  <a:pt x="6457" y="32282"/>
                </a:cubicBezTo>
                <a:cubicBezTo>
                  <a:pt x="6457" y="32214"/>
                  <a:pt x="6389" y="32146"/>
                  <a:pt x="6348" y="32078"/>
                </a:cubicBezTo>
                <a:close/>
                <a:moveTo>
                  <a:pt x="9004" y="31977"/>
                </a:moveTo>
                <a:cubicBezTo>
                  <a:pt x="8950" y="31977"/>
                  <a:pt x="8895" y="31996"/>
                  <a:pt x="8849" y="32037"/>
                </a:cubicBezTo>
                <a:cubicBezTo>
                  <a:pt x="8700" y="32187"/>
                  <a:pt x="8795" y="32445"/>
                  <a:pt x="9012" y="32445"/>
                </a:cubicBezTo>
                <a:cubicBezTo>
                  <a:pt x="9134" y="32445"/>
                  <a:pt x="9243" y="32336"/>
                  <a:pt x="9243" y="32214"/>
                </a:cubicBezTo>
                <a:cubicBezTo>
                  <a:pt x="9243" y="32073"/>
                  <a:pt x="9126" y="31977"/>
                  <a:pt x="9004" y="31977"/>
                </a:cubicBezTo>
                <a:close/>
                <a:moveTo>
                  <a:pt x="43020" y="31915"/>
                </a:moveTo>
                <a:lnTo>
                  <a:pt x="43197" y="32282"/>
                </a:lnTo>
                <a:lnTo>
                  <a:pt x="42870" y="32445"/>
                </a:lnTo>
                <a:lnTo>
                  <a:pt x="42694" y="32078"/>
                </a:lnTo>
                <a:lnTo>
                  <a:pt x="43020" y="31915"/>
                </a:lnTo>
                <a:close/>
                <a:moveTo>
                  <a:pt x="26277" y="31670"/>
                </a:moveTo>
                <a:cubicBezTo>
                  <a:pt x="26271" y="31670"/>
                  <a:pt x="26266" y="31670"/>
                  <a:pt x="26261" y="31670"/>
                </a:cubicBezTo>
                <a:cubicBezTo>
                  <a:pt x="26043" y="31670"/>
                  <a:pt x="25867" y="31833"/>
                  <a:pt x="25867" y="32051"/>
                </a:cubicBezTo>
                <a:cubicBezTo>
                  <a:pt x="25867" y="32291"/>
                  <a:pt x="26061" y="32450"/>
                  <a:pt x="26263" y="32450"/>
                </a:cubicBezTo>
                <a:cubicBezTo>
                  <a:pt x="26358" y="32450"/>
                  <a:pt x="26454" y="32415"/>
                  <a:pt x="26533" y="32336"/>
                </a:cubicBezTo>
                <a:cubicBezTo>
                  <a:pt x="26787" y="32095"/>
                  <a:pt x="26619" y="31670"/>
                  <a:pt x="26277" y="31670"/>
                </a:cubicBezTo>
                <a:close/>
                <a:moveTo>
                  <a:pt x="35263" y="31697"/>
                </a:moveTo>
                <a:cubicBezTo>
                  <a:pt x="35056" y="31697"/>
                  <a:pt x="34892" y="31869"/>
                  <a:pt x="34892" y="32092"/>
                </a:cubicBezTo>
                <a:cubicBezTo>
                  <a:pt x="34883" y="32332"/>
                  <a:pt x="35081" y="32490"/>
                  <a:pt x="35285" y="32490"/>
                </a:cubicBezTo>
                <a:cubicBezTo>
                  <a:pt x="35382" y="32490"/>
                  <a:pt x="35480" y="32455"/>
                  <a:pt x="35558" y="32377"/>
                </a:cubicBezTo>
                <a:cubicBezTo>
                  <a:pt x="35816" y="32119"/>
                  <a:pt x="35639" y="31697"/>
                  <a:pt x="35286" y="31697"/>
                </a:cubicBezTo>
                <a:cubicBezTo>
                  <a:pt x="35278" y="31697"/>
                  <a:pt x="35270" y="31697"/>
                  <a:pt x="35263" y="31697"/>
                </a:cubicBezTo>
                <a:close/>
                <a:moveTo>
                  <a:pt x="23542" y="31738"/>
                </a:moveTo>
                <a:cubicBezTo>
                  <a:pt x="23202" y="31738"/>
                  <a:pt x="23039" y="32146"/>
                  <a:pt x="23270" y="32377"/>
                </a:cubicBezTo>
                <a:cubicBezTo>
                  <a:pt x="23351" y="32458"/>
                  <a:pt x="23449" y="32494"/>
                  <a:pt x="23543" y="32494"/>
                </a:cubicBezTo>
                <a:cubicBezTo>
                  <a:pt x="23734" y="32494"/>
                  <a:pt x="23914" y="32346"/>
                  <a:pt x="23923" y="32119"/>
                </a:cubicBezTo>
                <a:cubicBezTo>
                  <a:pt x="23923" y="31915"/>
                  <a:pt x="23746" y="31738"/>
                  <a:pt x="23542" y="31738"/>
                </a:cubicBezTo>
                <a:close/>
                <a:moveTo>
                  <a:pt x="52072" y="31983"/>
                </a:moveTo>
                <a:cubicBezTo>
                  <a:pt x="52127" y="32078"/>
                  <a:pt x="52195" y="32200"/>
                  <a:pt x="52249" y="32295"/>
                </a:cubicBezTo>
                <a:lnTo>
                  <a:pt x="51896" y="32527"/>
                </a:lnTo>
                <a:lnTo>
                  <a:pt x="51719" y="32146"/>
                </a:lnTo>
                <a:lnTo>
                  <a:pt x="52072" y="31983"/>
                </a:lnTo>
                <a:close/>
                <a:moveTo>
                  <a:pt x="20799" y="31819"/>
                </a:moveTo>
                <a:cubicBezTo>
                  <a:pt x="20794" y="31819"/>
                  <a:pt x="20788" y="31820"/>
                  <a:pt x="20783" y="31820"/>
                </a:cubicBezTo>
                <a:cubicBezTo>
                  <a:pt x="20593" y="31820"/>
                  <a:pt x="20430" y="31969"/>
                  <a:pt x="20416" y="32173"/>
                </a:cubicBezTo>
                <a:cubicBezTo>
                  <a:pt x="20416" y="32397"/>
                  <a:pt x="20602" y="32544"/>
                  <a:pt x="20793" y="32544"/>
                </a:cubicBezTo>
                <a:cubicBezTo>
                  <a:pt x="20880" y="32544"/>
                  <a:pt x="20969" y="32513"/>
                  <a:pt x="21041" y="32445"/>
                </a:cubicBezTo>
                <a:cubicBezTo>
                  <a:pt x="21269" y="32218"/>
                  <a:pt x="21114" y="31819"/>
                  <a:pt x="20799" y="31819"/>
                </a:cubicBezTo>
                <a:close/>
                <a:moveTo>
                  <a:pt x="49300" y="32037"/>
                </a:moveTo>
                <a:lnTo>
                  <a:pt x="49531" y="32391"/>
                </a:lnTo>
                <a:lnTo>
                  <a:pt x="49164" y="32567"/>
                </a:lnTo>
                <a:lnTo>
                  <a:pt x="48987" y="32214"/>
                </a:lnTo>
                <a:cubicBezTo>
                  <a:pt x="49096" y="32160"/>
                  <a:pt x="49218" y="32092"/>
                  <a:pt x="49300" y="32037"/>
                </a:cubicBezTo>
                <a:close/>
                <a:moveTo>
                  <a:pt x="32568" y="31779"/>
                </a:moveTo>
                <a:lnTo>
                  <a:pt x="32568" y="31793"/>
                </a:lnTo>
                <a:cubicBezTo>
                  <a:pt x="32201" y="31793"/>
                  <a:pt x="32024" y="32227"/>
                  <a:pt x="32282" y="32472"/>
                </a:cubicBezTo>
                <a:cubicBezTo>
                  <a:pt x="32361" y="32555"/>
                  <a:pt x="32458" y="32592"/>
                  <a:pt x="32555" y="32592"/>
                </a:cubicBezTo>
                <a:cubicBezTo>
                  <a:pt x="32761" y="32592"/>
                  <a:pt x="32962" y="32427"/>
                  <a:pt x="32962" y="32187"/>
                </a:cubicBezTo>
                <a:cubicBezTo>
                  <a:pt x="32962" y="31969"/>
                  <a:pt x="32785" y="31779"/>
                  <a:pt x="32568" y="31779"/>
                </a:cubicBezTo>
                <a:close/>
                <a:moveTo>
                  <a:pt x="58379" y="32105"/>
                </a:moveTo>
                <a:lnTo>
                  <a:pt x="58542" y="32431"/>
                </a:lnTo>
                <a:lnTo>
                  <a:pt x="58189" y="32594"/>
                </a:lnTo>
                <a:lnTo>
                  <a:pt x="58012" y="32282"/>
                </a:lnTo>
                <a:lnTo>
                  <a:pt x="58379" y="32105"/>
                </a:lnTo>
                <a:close/>
                <a:moveTo>
                  <a:pt x="18064" y="31934"/>
                </a:moveTo>
                <a:cubicBezTo>
                  <a:pt x="17979" y="31934"/>
                  <a:pt x="17891" y="31966"/>
                  <a:pt x="17820" y="32037"/>
                </a:cubicBezTo>
                <a:cubicBezTo>
                  <a:pt x="17616" y="32241"/>
                  <a:pt x="17766" y="32608"/>
                  <a:pt x="18065" y="32608"/>
                </a:cubicBezTo>
                <a:cubicBezTo>
                  <a:pt x="18255" y="32608"/>
                  <a:pt x="18404" y="32459"/>
                  <a:pt x="18404" y="32268"/>
                </a:cubicBezTo>
                <a:cubicBezTo>
                  <a:pt x="18404" y="32067"/>
                  <a:pt x="18239" y="31934"/>
                  <a:pt x="18064" y="31934"/>
                </a:cubicBezTo>
                <a:close/>
                <a:moveTo>
                  <a:pt x="46608" y="32105"/>
                </a:moveTo>
                <a:lnTo>
                  <a:pt x="46771" y="32445"/>
                </a:lnTo>
                <a:lnTo>
                  <a:pt x="46459" y="32622"/>
                </a:lnTo>
                <a:lnTo>
                  <a:pt x="46228" y="32268"/>
                </a:lnTo>
                <a:lnTo>
                  <a:pt x="46608" y="32105"/>
                </a:lnTo>
                <a:close/>
                <a:moveTo>
                  <a:pt x="29806" y="31846"/>
                </a:moveTo>
                <a:cubicBezTo>
                  <a:pt x="29712" y="31846"/>
                  <a:pt x="29616" y="31880"/>
                  <a:pt x="29536" y="31956"/>
                </a:cubicBezTo>
                <a:cubicBezTo>
                  <a:pt x="29265" y="32200"/>
                  <a:pt x="29441" y="32649"/>
                  <a:pt x="29808" y="32649"/>
                </a:cubicBezTo>
                <a:cubicBezTo>
                  <a:pt x="30026" y="32649"/>
                  <a:pt x="30202" y="32472"/>
                  <a:pt x="30202" y="32255"/>
                </a:cubicBezTo>
                <a:lnTo>
                  <a:pt x="30202" y="32268"/>
                </a:lnTo>
                <a:cubicBezTo>
                  <a:pt x="30212" y="32015"/>
                  <a:pt x="30014" y="31846"/>
                  <a:pt x="29806" y="31846"/>
                </a:cubicBezTo>
                <a:close/>
                <a:moveTo>
                  <a:pt x="15319" y="32010"/>
                </a:moveTo>
                <a:cubicBezTo>
                  <a:pt x="15034" y="32010"/>
                  <a:pt x="14884" y="32350"/>
                  <a:pt x="15088" y="32554"/>
                </a:cubicBezTo>
                <a:cubicBezTo>
                  <a:pt x="15151" y="32621"/>
                  <a:pt x="15232" y="32651"/>
                  <a:pt x="15311" y="32651"/>
                </a:cubicBezTo>
                <a:cubicBezTo>
                  <a:pt x="15473" y="32651"/>
                  <a:pt x="15632" y="32527"/>
                  <a:pt x="15632" y="32336"/>
                </a:cubicBezTo>
                <a:cubicBezTo>
                  <a:pt x="15632" y="32160"/>
                  <a:pt x="15496" y="32010"/>
                  <a:pt x="15319" y="32010"/>
                </a:cubicBezTo>
                <a:close/>
                <a:moveTo>
                  <a:pt x="55620" y="32160"/>
                </a:moveTo>
                <a:lnTo>
                  <a:pt x="55797" y="32499"/>
                </a:lnTo>
                <a:lnTo>
                  <a:pt x="55470" y="32676"/>
                </a:lnTo>
                <a:lnTo>
                  <a:pt x="55294" y="32336"/>
                </a:lnTo>
                <a:lnTo>
                  <a:pt x="55620" y="32160"/>
                </a:lnTo>
                <a:close/>
                <a:moveTo>
                  <a:pt x="12583" y="32107"/>
                </a:moveTo>
                <a:cubicBezTo>
                  <a:pt x="12511" y="32107"/>
                  <a:pt x="12438" y="32136"/>
                  <a:pt x="12383" y="32200"/>
                </a:cubicBezTo>
                <a:cubicBezTo>
                  <a:pt x="12210" y="32386"/>
                  <a:pt x="12336" y="32676"/>
                  <a:pt x="12584" y="32676"/>
                </a:cubicBezTo>
                <a:cubicBezTo>
                  <a:pt x="12589" y="32676"/>
                  <a:pt x="12595" y="32676"/>
                  <a:pt x="12600" y="32676"/>
                </a:cubicBezTo>
                <a:cubicBezTo>
                  <a:pt x="12764" y="32676"/>
                  <a:pt x="12886" y="32540"/>
                  <a:pt x="12872" y="32377"/>
                </a:cubicBezTo>
                <a:cubicBezTo>
                  <a:pt x="12863" y="32215"/>
                  <a:pt x="12724" y="32107"/>
                  <a:pt x="12583" y="32107"/>
                </a:cubicBezTo>
                <a:close/>
                <a:moveTo>
                  <a:pt x="43876" y="32146"/>
                </a:moveTo>
                <a:lnTo>
                  <a:pt x="44039" y="32513"/>
                </a:lnTo>
                <a:lnTo>
                  <a:pt x="43686" y="32690"/>
                </a:lnTo>
                <a:lnTo>
                  <a:pt x="43509" y="32363"/>
                </a:lnTo>
                <a:lnTo>
                  <a:pt x="43876" y="32146"/>
                </a:lnTo>
                <a:close/>
                <a:moveTo>
                  <a:pt x="4391" y="32472"/>
                </a:moveTo>
                <a:cubicBezTo>
                  <a:pt x="4350" y="32540"/>
                  <a:pt x="4309" y="32567"/>
                  <a:pt x="4309" y="32608"/>
                </a:cubicBezTo>
                <a:cubicBezTo>
                  <a:pt x="4309" y="32635"/>
                  <a:pt x="4364" y="32676"/>
                  <a:pt x="4391" y="32703"/>
                </a:cubicBezTo>
                <a:cubicBezTo>
                  <a:pt x="4418" y="32676"/>
                  <a:pt x="4472" y="32649"/>
                  <a:pt x="4486" y="32608"/>
                </a:cubicBezTo>
                <a:cubicBezTo>
                  <a:pt x="4486" y="32567"/>
                  <a:pt x="4432" y="32540"/>
                  <a:pt x="4391" y="32472"/>
                </a:cubicBezTo>
                <a:close/>
                <a:moveTo>
                  <a:pt x="9844" y="32213"/>
                </a:moveTo>
                <a:cubicBezTo>
                  <a:pt x="9839" y="32213"/>
                  <a:pt x="9833" y="32214"/>
                  <a:pt x="9828" y="32214"/>
                </a:cubicBezTo>
                <a:cubicBezTo>
                  <a:pt x="9692" y="32214"/>
                  <a:pt x="9583" y="32323"/>
                  <a:pt x="9597" y="32459"/>
                </a:cubicBezTo>
                <a:cubicBezTo>
                  <a:pt x="9597" y="32610"/>
                  <a:pt x="9714" y="32703"/>
                  <a:pt x="9836" y="32703"/>
                </a:cubicBezTo>
                <a:cubicBezTo>
                  <a:pt x="9901" y="32703"/>
                  <a:pt x="9967" y="32678"/>
                  <a:pt x="10018" y="32622"/>
                </a:cubicBezTo>
                <a:cubicBezTo>
                  <a:pt x="10164" y="32476"/>
                  <a:pt x="10064" y="32213"/>
                  <a:pt x="9844" y="32213"/>
                </a:cubicBezTo>
                <a:close/>
                <a:moveTo>
                  <a:pt x="27090" y="31901"/>
                </a:moveTo>
                <a:cubicBezTo>
                  <a:pt x="26872" y="31901"/>
                  <a:pt x="26696" y="32078"/>
                  <a:pt x="26696" y="32309"/>
                </a:cubicBezTo>
                <a:cubicBezTo>
                  <a:pt x="26696" y="32546"/>
                  <a:pt x="26885" y="32704"/>
                  <a:pt x="27084" y="32704"/>
                </a:cubicBezTo>
                <a:cubicBezTo>
                  <a:pt x="27182" y="32704"/>
                  <a:pt x="27281" y="32666"/>
                  <a:pt x="27362" y="32581"/>
                </a:cubicBezTo>
                <a:cubicBezTo>
                  <a:pt x="27620" y="32336"/>
                  <a:pt x="27443" y="31901"/>
                  <a:pt x="27090" y="31901"/>
                </a:cubicBezTo>
                <a:close/>
                <a:moveTo>
                  <a:pt x="7109" y="32323"/>
                </a:moveTo>
                <a:cubicBezTo>
                  <a:pt x="7000" y="32323"/>
                  <a:pt x="6905" y="32418"/>
                  <a:pt x="6919" y="32527"/>
                </a:cubicBezTo>
                <a:cubicBezTo>
                  <a:pt x="6919" y="32635"/>
                  <a:pt x="7014" y="32717"/>
                  <a:pt x="7123" y="32717"/>
                </a:cubicBezTo>
                <a:cubicBezTo>
                  <a:pt x="7232" y="32717"/>
                  <a:pt x="7313" y="32622"/>
                  <a:pt x="7313" y="32513"/>
                </a:cubicBezTo>
                <a:cubicBezTo>
                  <a:pt x="7313" y="32404"/>
                  <a:pt x="7218" y="32323"/>
                  <a:pt x="7109" y="32323"/>
                </a:cubicBezTo>
                <a:close/>
                <a:moveTo>
                  <a:pt x="24363" y="31975"/>
                </a:moveTo>
                <a:cubicBezTo>
                  <a:pt x="24266" y="31975"/>
                  <a:pt x="24166" y="32011"/>
                  <a:pt x="24086" y="32092"/>
                </a:cubicBezTo>
                <a:cubicBezTo>
                  <a:pt x="23841" y="32336"/>
                  <a:pt x="24018" y="32744"/>
                  <a:pt x="24371" y="32744"/>
                </a:cubicBezTo>
                <a:cubicBezTo>
                  <a:pt x="24575" y="32744"/>
                  <a:pt x="24752" y="32567"/>
                  <a:pt x="24752" y="32363"/>
                </a:cubicBezTo>
                <a:cubicBezTo>
                  <a:pt x="24752" y="32126"/>
                  <a:pt x="24562" y="31975"/>
                  <a:pt x="24363" y="31975"/>
                </a:cubicBezTo>
                <a:close/>
                <a:moveTo>
                  <a:pt x="52902" y="32214"/>
                </a:moveTo>
                <a:lnTo>
                  <a:pt x="53065" y="32581"/>
                </a:lnTo>
                <a:lnTo>
                  <a:pt x="52738" y="32744"/>
                </a:lnTo>
                <a:lnTo>
                  <a:pt x="52575" y="32391"/>
                </a:lnTo>
                <a:lnTo>
                  <a:pt x="52902" y="32214"/>
                </a:lnTo>
                <a:close/>
                <a:moveTo>
                  <a:pt x="41131" y="32227"/>
                </a:moveTo>
                <a:lnTo>
                  <a:pt x="41294" y="32581"/>
                </a:lnTo>
                <a:lnTo>
                  <a:pt x="40968" y="32758"/>
                </a:lnTo>
                <a:lnTo>
                  <a:pt x="40777" y="32418"/>
                </a:lnTo>
                <a:lnTo>
                  <a:pt x="41131" y="32227"/>
                </a:lnTo>
                <a:close/>
                <a:moveTo>
                  <a:pt x="50156" y="32295"/>
                </a:moveTo>
                <a:lnTo>
                  <a:pt x="50319" y="32649"/>
                </a:lnTo>
                <a:lnTo>
                  <a:pt x="50006" y="32812"/>
                </a:lnTo>
                <a:lnTo>
                  <a:pt x="49775" y="32459"/>
                </a:lnTo>
                <a:lnTo>
                  <a:pt x="50156" y="32295"/>
                </a:lnTo>
                <a:close/>
                <a:moveTo>
                  <a:pt x="21636" y="32091"/>
                </a:moveTo>
                <a:cubicBezTo>
                  <a:pt x="21628" y="32091"/>
                  <a:pt x="21620" y="32091"/>
                  <a:pt x="21612" y="32092"/>
                </a:cubicBezTo>
                <a:cubicBezTo>
                  <a:pt x="21286" y="32092"/>
                  <a:pt x="21123" y="32486"/>
                  <a:pt x="21354" y="32717"/>
                </a:cubicBezTo>
                <a:cubicBezTo>
                  <a:pt x="21428" y="32791"/>
                  <a:pt x="21519" y="32825"/>
                  <a:pt x="21609" y="32825"/>
                </a:cubicBezTo>
                <a:cubicBezTo>
                  <a:pt x="21798" y="32825"/>
                  <a:pt x="21979" y="32675"/>
                  <a:pt x="21979" y="32445"/>
                </a:cubicBezTo>
                <a:cubicBezTo>
                  <a:pt x="21979" y="32249"/>
                  <a:pt x="21829" y="32091"/>
                  <a:pt x="21636" y="32091"/>
                </a:cubicBezTo>
                <a:close/>
                <a:moveTo>
                  <a:pt x="33389" y="32025"/>
                </a:moveTo>
                <a:cubicBezTo>
                  <a:pt x="33342" y="32025"/>
                  <a:pt x="33295" y="32033"/>
                  <a:pt x="33247" y="32051"/>
                </a:cubicBezTo>
                <a:cubicBezTo>
                  <a:pt x="32948" y="32160"/>
                  <a:pt x="32894" y="32540"/>
                  <a:pt x="33125" y="32744"/>
                </a:cubicBezTo>
                <a:lnTo>
                  <a:pt x="33207" y="32808"/>
                </a:lnTo>
                <a:lnTo>
                  <a:pt x="33207" y="32808"/>
                </a:lnTo>
                <a:cubicBezTo>
                  <a:pt x="33221" y="32809"/>
                  <a:pt x="33234" y="32810"/>
                  <a:pt x="33247" y="32812"/>
                </a:cubicBezTo>
                <a:cubicBezTo>
                  <a:pt x="33270" y="32819"/>
                  <a:pt x="33291" y="32829"/>
                  <a:pt x="33312" y="32839"/>
                </a:cubicBezTo>
                <a:lnTo>
                  <a:pt x="33383" y="32839"/>
                </a:lnTo>
                <a:cubicBezTo>
                  <a:pt x="33587" y="32839"/>
                  <a:pt x="33750" y="32690"/>
                  <a:pt x="33791" y="32499"/>
                </a:cubicBezTo>
                <a:cubicBezTo>
                  <a:pt x="33837" y="32248"/>
                  <a:pt x="33633" y="32025"/>
                  <a:pt x="33389" y="32025"/>
                </a:cubicBezTo>
                <a:close/>
                <a:moveTo>
                  <a:pt x="59208" y="32350"/>
                </a:moveTo>
                <a:lnTo>
                  <a:pt x="59371" y="32676"/>
                </a:lnTo>
                <a:lnTo>
                  <a:pt x="59018" y="32839"/>
                </a:lnTo>
                <a:lnTo>
                  <a:pt x="58841" y="32527"/>
                </a:lnTo>
                <a:lnTo>
                  <a:pt x="59208" y="32350"/>
                </a:lnTo>
                <a:close/>
                <a:moveTo>
                  <a:pt x="18882" y="32159"/>
                </a:moveTo>
                <a:cubicBezTo>
                  <a:pt x="18795" y="32159"/>
                  <a:pt x="18706" y="32193"/>
                  <a:pt x="18635" y="32268"/>
                </a:cubicBezTo>
                <a:cubicBezTo>
                  <a:pt x="18422" y="32495"/>
                  <a:pt x="18576" y="32867"/>
                  <a:pt x="18890" y="32867"/>
                </a:cubicBezTo>
                <a:cubicBezTo>
                  <a:pt x="18896" y="32867"/>
                  <a:pt x="18902" y="32867"/>
                  <a:pt x="18907" y="32866"/>
                </a:cubicBezTo>
                <a:cubicBezTo>
                  <a:pt x="19084" y="32866"/>
                  <a:pt x="19247" y="32703"/>
                  <a:pt x="19247" y="32513"/>
                </a:cubicBezTo>
                <a:cubicBezTo>
                  <a:pt x="19238" y="32302"/>
                  <a:pt x="19062" y="32159"/>
                  <a:pt x="18882" y="32159"/>
                </a:cubicBezTo>
                <a:close/>
                <a:moveTo>
                  <a:pt x="47424" y="32363"/>
                </a:moveTo>
                <a:lnTo>
                  <a:pt x="47601" y="32703"/>
                </a:lnTo>
                <a:lnTo>
                  <a:pt x="47261" y="32880"/>
                </a:lnTo>
                <a:lnTo>
                  <a:pt x="47098" y="32540"/>
                </a:lnTo>
                <a:lnTo>
                  <a:pt x="47424" y="32363"/>
                </a:lnTo>
                <a:close/>
                <a:moveTo>
                  <a:pt x="30637" y="32078"/>
                </a:moveTo>
                <a:cubicBezTo>
                  <a:pt x="30420" y="32078"/>
                  <a:pt x="30230" y="32255"/>
                  <a:pt x="30230" y="32486"/>
                </a:cubicBezTo>
                <a:lnTo>
                  <a:pt x="30243" y="32486"/>
                </a:lnTo>
                <a:cubicBezTo>
                  <a:pt x="30234" y="32726"/>
                  <a:pt x="30432" y="32891"/>
                  <a:pt x="30641" y="32891"/>
                </a:cubicBezTo>
                <a:cubicBezTo>
                  <a:pt x="30739" y="32891"/>
                  <a:pt x="30840" y="32854"/>
                  <a:pt x="30923" y="32771"/>
                </a:cubicBezTo>
                <a:cubicBezTo>
                  <a:pt x="31181" y="32527"/>
                  <a:pt x="31004" y="32078"/>
                  <a:pt x="30637" y="32078"/>
                </a:cubicBezTo>
                <a:close/>
                <a:moveTo>
                  <a:pt x="16134" y="32241"/>
                </a:moveTo>
                <a:lnTo>
                  <a:pt x="16134" y="32255"/>
                </a:lnTo>
                <a:cubicBezTo>
                  <a:pt x="15835" y="32255"/>
                  <a:pt x="15672" y="32622"/>
                  <a:pt x="15903" y="32826"/>
                </a:cubicBezTo>
                <a:cubicBezTo>
                  <a:pt x="15973" y="32895"/>
                  <a:pt x="16057" y="32925"/>
                  <a:pt x="16139" y="32925"/>
                </a:cubicBezTo>
                <a:cubicBezTo>
                  <a:pt x="16316" y="32925"/>
                  <a:pt x="16484" y="32785"/>
                  <a:pt x="16474" y="32581"/>
                </a:cubicBezTo>
                <a:cubicBezTo>
                  <a:pt x="16474" y="32391"/>
                  <a:pt x="16325" y="32241"/>
                  <a:pt x="16134" y="32241"/>
                </a:cubicBezTo>
                <a:close/>
                <a:moveTo>
                  <a:pt x="44719" y="32431"/>
                </a:moveTo>
                <a:lnTo>
                  <a:pt x="44882" y="32758"/>
                </a:lnTo>
                <a:lnTo>
                  <a:pt x="44515" y="32934"/>
                </a:lnTo>
                <a:lnTo>
                  <a:pt x="44352" y="32608"/>
                </a:lnTo>
                <a:lnTo>
                  <a:pt x="44719" y="32431"/>
                </a:lnTo>
                <a:close/>
                <a:moveTo>
                  <a:pt x="56449" y="32391"/>
                </a:moveTo>
                <a:cubicBezTo>
                  <a:pt x="56503" y="32513"/>
                  <a:pt x="56571" y="32649"/>
                  <a:pt x="56626" y="32758"/>
                </a:cubicBezTo>
                <a:lnTo>
                  <a:pt x="56300" y="32934"/>
                </a:lnTo>
                <a:lnTo>
                  <a:pt x="56136" y="32567"/>
                </a:lnTo>
                <a:lnTo>
                  <a:pt x="56449" y="32391"/>
                </a:lnTo>
                <a:close/>
                <a:moveTo>
                  <a:pt x="13389" y="32336"/>
                </a:moveTo>
                <a:cubicBezTo>
                  <a:pt x="13131" y="32336"/>
                  <a:pt x="12995" y="32662"/>
                  <a:pt x="13185" y="32853"/>
                </a:cubicBezTo>
                <a:cubicBezTo>
                  <a:pt x="13251" y="32914"/>
                  <a:pt x="13327" y="32941"/>
                  <a:pt x="13402" y="32941"/>
                </a:cubicBezTo>
                <a:cubicBezTo>
                  <a:pt x="13558" y="32941"/>
                  <a:pt x="13701" y="32820"/>
                  <a:pt x="13701" y="32635"/>
                </a:cubicBezTo>
                <a:cubicBezTo>
                  <a:pt x="13701" y="32472"/>
                  <a:pt x="13566" y="32350"/>
                  <a:pt x="13416" y="32336"/>
                </a:cubicBezTo>
                <a:close/>
                <a:moveTo>
                  <a:pt x="27897" y="32148"/>
                </a:moveTo>
                <a:cubicBezTo>
                  <a:pt x="27805" y="32148"/>
                  <a:pt x="27712" y="32180"/>
                  <a:pt x="27634" y="32255"/>
                </a:cubicBezTo>
                <a:cubicBezTo>
                  <a:pt x="27375" y="32499"/>
                  <a:pt x="27538" y="32934"/>
                  <a:pt x="27892" y="32948"/>
                </a:cubicBezTo>
                <a:cubicBezTo>
                  <a:pt x="27900" y="32948"/>
                  <a:pt x="27908" y="32949"/>
                  <a:pt x="27915" y="32949"/>
                </a:cubicBezTo>
                <a:cubicBezTo>
                  <a:pt x="28123" y="32949"/>
                  <a:pt x="28300" y="32777"/>
                  <a:pt x="28313" y="32567"/>
                </a:cubicBezTo>
                <a:lnTo>
                  <a:pt x="28300" y="32567"/>
                </a:lnTo>
                <a:cubicBezTo>
                  <a:pt x="28309" y="32321"/>
                  <a:pt x="28107" y="32148"/>
                  <a:pt x="27897" y="32148"/>
                </a:cubicBezTo>
                <a:close/>
                <a:moveTo>
                  <a:pt x="5206" y="32730"/>
                </a:moveTo>
                <a:cubicBezTo>
                  <a:pt x="5152" y="32730"/>
                  <a:pt x="5070" y="32812"/>
                  <a:pt x="5084" y="32853"/>
                </a:cubicBezTo>
                <a:cubicBezTo>
                  <a:pt x="5098" y="32921"/>
                  <a:pt x="5138" y="32975"/>
                  <a:pt x="5206" y="32989"/>
                </a:cubicBezTo>
                <a:cubicBezTo>
                  <a:pt x="5261" y="32989"/>
                  <a:pt x="5315" y="32934"/>
                  <a:pt x="5383" y="32894"/>
                </a:cubicBezTo>
                <a:lnTo>
                  <a:pt x="5383" y="32826"/>
                </a:lnTo>
                <a:cubicBezTo>
                  <a:pt x="5329" y="32785"/>
                  <a:pt x="5261" y="32730"/>
                  <a:pt x="5206" y="32730"/>
                </a:cubicBezTo>
                <a:close/>
                <a:moveTo>
                  <a:pt x="10684" y="32459"/>
                </a:moveTo>
                <a:cubicBezTo>
                  <a:pt x="10534" y="32472"/>
                  <a:pt x="10426" y="32581"/>
                  <a:pt x="10426" y="32730"/>
                </a:cubicBezTo>
                <a:cubicBezTo>
                  <a:pt x="10417" y="32895"/>
                  <a:pt x="10549" y="33004"/>
                  <a:pt x="10686" y="33004"/>
                </a:cubicBezTo>
                <a:cubicBezTo>
                  <a:pt x="10753" y="33004"/>
                  <a:pt x="10821" y="32978"/>
                  <a:pt x="10874" y="32921"/>
                </a:cubicBezTo>
                <a:cubicBezTo>
                  <a:pt x="11051" y="32744"/>
                  <a:pt x="10915" y="32459"/>
                  <a:pt x="10684" y="32459"/>
                </a:cubicBezTo>
                <a:close/>
                <a:moveTo>
                  <a:pt x="7936" y="32580"/>
                </a:moveTo>
                <a:cubicBezTo>
                  <a:pt x="7756" y="32580"/>
                  <a:pt x="7657" y="32802"/>
                  <a:pt x="7789" y="32934"/>
                </a:cubicBezTo>
                <a:cubicBezTo>
                  <a:pt x="7831" y="32985"/>
                  <a:pt x="7887" y="33008"/>
                  <a:pt x="7942" y="33008"/>
                </a:cubicBezTo>
                <a:cubicBezTo>
                  <a:pt x="8050" y="33008"/>
                  <a:pt x="8156" y="32924"/>
                  <a:pt x="8156" y="32798"/>
                </a:cubicBezTo>
                <a:cubicBezTo>
                  <a:pt x="8156" y="32676"/>
                  <a:pt x="8074" y="32581"/>
                  <a:pt x="7952" y="32581"/>
                </a:cubicBezTo>
                <a:cubicBezTo>
                  <a:pt x="7947" y="32581"/>
                  <a:pt x="7941" y="32580"/>
                  <a:pt x="7936" y="32580"/>
                </a:cubicBezTo>
                <a:close/>
                <a:moveTo>
                  <a:pt x="41933" y="32486"/>
                </a:moveTo>
                <a:cubicBezTo>
                  <a:pt x="42014" y="32608"/>
                  <a:pt x="42096" y="32744"/>
                  <a:pt x="42164" y="32853"/>
                </a:cubicBezTo>
                <a:lnTo>
                  <a:pt x="41797" y="33016"/>
                </a:lnTo>
                <a:lnTo>
                  <a:pt x="41620" y="32662"/>
                </a:lnTo>
                <a:lnTo>
                  <a:pt x="41933" y="32486"/>
                </a:lnTo>
                <a:close/>
                <a:moveTo>
                  <a:pt x="53731" y="32499"/>
                </a:moveTo>
                <a:lnTo>
                  <a:pt x="53894" y="32839"/>
                </a:lnTo>
                <a:lnTo>
                  <a:pt x="53554" y="33016"/>
                </a:lnTo>
                <a:lnTo>
                  <a:pt x="53391" y="32676"/>
                </a:lnTo>
                <a:lnTo>
                  <a:pt x="53731" y="32499"/>
                </a:lnTo>
                <a:close/>
                <a:moveTo>
                  <a:pt x="25194" y="32250"/>
                </a:moveTo>
                <a:cubicBezTo>
                  <a:pt x="25097" y="32250"/>
                  <a:pt x="24998" y="32285"/>
                  <a:pt x="24915" y="32363"/>
                </a:cubicBezTo>
                <a:cubicBezTo>
                  <a:pt x="24670" y="32594"/>
                  <a:pt x="24834" y="33029"/>
                  <a:pt x="25187" y="33029"/>
                </a:cubicBezTo>
                <a:cubicBezTo>
                  <a:pt x="25404" y="33029"/>
                  <a:pt x="25568" y="32866"/>
                  <a:pt x="25581" y="32649"/>
                </a:cubicBezTo>
                <a:cubicBezTo>
                  <a:pt x="25590" y="32409"/>
                  <a:pt x="25398" y="32250"/>
                  <a:pt x="25194" y="32250"/>
                </a:cubicBezTo>
                <a:close/>
                <a:moveTo>
                  <a:pt x="50971" y="32567"/>
                </a:moveTo>
                <a:lnTo>
                  <a:pt x="51148" y="32894"/>
                </a:lnTo>
                <a:lnTo>
                  <a:pt x="50822" y="33057"/>
                </a:lnTo>
                <a:cubicBezTo>
                  <a:pt x="50754" y="32948"/>
                  <a:pt x="50700" y="32839"/>
                  <a:pt x="50645" y="32730"/>
                </a:cubicBezTo>
                <a:lnTo>
                  <a:pt x="50971" y="32567"/>
                </a:lnTo>
                <a:close/>
                <a:moveTo>
                  <a:pt x="22430" y="32323"/>
                </a:moveTo>
                <a:cubicBezTo>
                  <a:pt x="22338" y="32323"/>
                  <a:pt x="22244" y="32357"/>
                  <a:pt x="22169" y="32431"/>
                </a:cubicBezTo>
                <a:cubicBezTo>
                  <a:pt x="21942" y="32672"/>
                  <a:pt x="22096" y="33071"/>
                  <a:pt x="22425" y="33071"/>
                </a:cubicBezTo>
                <a:cubicBezTo>
                  <a:pt x="22430" y="33071"/>
                  <a:pt x="22436" y="33070"/>
                  <a:pt x="22441" y="33070"/>
                </a:cubicBezTo>
                <a:cubicBezTo>
                  <a:pt x="22449" y="33071"/>
                  <a:pt x="22456" y="33071"/>
                  <a:pt x="22463" y="33071"/>
                </a:cubicBezTo>
                <a:cubicBezTo>
                  <a:pt x="22658" y="33071"/>
                  <a:pt x="22821" y="32899"/>
                  <a:pt x="22808" y="32690"/>
                </a:cubicBezTo>
                <a:cubicBezTo>
                  <a:pt x="22808" y="32469"/>
                  <a:pt x="22622" y="32323"/>
                  <a:pt x="22430" y="32323"/>
                </a:cubicBezTo>
                <a:close/>
                <a:moveTo>
                  <a:pt x="60024" y="32594"/>
                </a:moveTo>
                <a:lnTo>
                  <a:pt x="60187" y="32948"/>
                </a:lnTo>
                <a:lnTo>
                  <a:pt x="59834" y="33111"/>
                </a:lnTo>
                <a:lnTo>
                  <a:pt x="59670" y="32758"/>
                </a:lnTo>
                <a:lnTo>
                  <a:pt x="60024" y="32594"/>
                </a:lnTo>
                <a:close/>
                <a:moveTo>
                  <a:pt x="19712" y="32401"/>
                </a:moveTo>
                <a:cubicBezTo>
                  <a:pt x="19531" y="32401"/>
                  <a:pt x="19356" y="32540"/>
                  <a:pt x="19356" y="32758"/>
                </a:cubicBezTo>
                <a:cubicBezTo>
                  <a:pt x="19356" y="32948"/>
                  <a:pt x="19519" y="33111"/>
                  <a:pt x="19709" y="33125"/>
                </a:cubicBezTo>
                <a:cubicBezTo>
                  <a:pt x="20035" y="33125"/>
                  <a:pt x="20199" y="32744"/>
                  <a:pt x="19967" y="32513"/>
                </a:cubicBezTo>
                <a:cubicBezTo>
                  <a:pt x="19895" y="32436"/>
                  <a:pt x="19803" y="32401"/>
                  <a:pt x="19712" y="32401"/>
                </a:cubicBezTo>
                <a:close/>
                <a:moveTo>
                  <a:pt x="48253" y="32608"/>
                </a:moveTo>
                <a:cubicBezTo>
                  <a:pt x="48307" y="32717"/>
                  <a:pt x="48375" y="32839"/>
                  <a:pt x="48416" y="32948"/>
                </a:cubicBezTo>
                <a:lnTo>
                  <a:pt x="48090" y="33125"/>
                </a:lnTo>
                <a:lnTo>
                  <a:pt x="47913" y="32798"/>
                </a:lnTo>
                <a:lnTo>
                  <a:pt x="48239" y="32608"/>
                </a:lnTo>
                <a:close/>
                <a:moveTo>
                  <a:pt x="31494" y="32323"/>
                </a:moveTo>
                <a:cubicBezTo>
                  <a:pt x="31263" y="32323"/>
                  <a:pt x="31086" y="32499"/>
                  <a:pt x="31086" y="32730"/>
                </a:cubicBezTo>
                <a:lnTo>
                  <a:pt x="31072" y="32730"/>
                </a:lnTo>
                <a:cubicBezTo>
                  <a:pt x="31072" y="32980"/>
                  <a:pt x="31274" y="33148"/>
                  <a:pt x="31489" y="33148"/>
                </a:cubicBezTo>
                <a:cubicBezTo>
                  <a:pt x="31589" y="33148"/>
                  <a:pt x="31693" y="33112"/>
                  <a:pt x="31779" y="33029"/>
                </a:cubicBezTo>
                <a:cubicBezTo>
                  <a:pt x="32037" y="32771"/>
                  <a:pt x="31861" y="32323"/>
                  <a:pt x="31494" y="32323"/>
                </a:cubicBezTo>
                <a:close/>
                <a:moveTo>
                  <a:pt x="32742" y="33075"/>
                </a:moveTo>
                <a:cubicBezTo>
                  <a:pt x="32743" y="33078"/>
                  <a:pt x="32744" y="33081"/>
                  <a:pt x="32744" y="33084"/>
                </a:cubicBezTo>
                <a:lnTo>
                  <a:pt x="32717" y="33152"/>
                </a:lnTo>
                <a:cubicBezTo>
                  <a:pt x="32716" y="33153"/>
                  <a:pt x="32716" y="33155"/>
                  <a:pt x="32715" y="33157"/>
                </a:cubicBezTo>
                <a:lnTo>
                  <a:pt x="32715" y="33157"/>
                </a:lnTo>
                <a:cubicBezTo>
                  <a:pt x="32715" y="33150"/>
                  <a:pt x="32716" y="33144"/>
                  <a:pt x="32717" y="33138"/>
                </a:cubicBezTo>
                <a:lnTo>
                  <a:pt x="32742" y="33075"/>
                </a:lnTo>
                <a:close/>
                <a:moveTo>
                  <a:pt x="16974" y="32498"/>
                </a:moveTo>
                <a:cubicBezTo>
                  <a:pt x="16966" y="32498"/>
                  <a:pt x="16958" y="32499"/>
                  <a:pt x="16950" y="32499"/>
                </a:cubicBezTo>
                <a:cubicBezTo>
                  <a:pt x="16651" y="32499"/>
                  <a:pt x="16501" y="32866"/>
                  <a:pt x="16719" y="33070"/>
                </a:cubicBezTo>
                <a:cubicBezTo>
                  <a:pt x="16788" y="33139"/>
                  <a:pt x="16873" y="33170"/>
                  <a:pt x="16955" y="33170"/>
                </a:cubicBezTo>
                <a:cubicBezTo>
                  <a:pt x="17131" y="33170"/>
                  <a:pt x="17299" y="33029"/>
                  <a:pt x="17290" y="32826"/>
                </a:cubicBezTo>
                <a:cubicBezTo>
                  <a:pt x="17290" y="32643"/>
                  <a:pt x="17153" y="32498"/>
                  <a:pt x="16974" y="32498"/>
                </a:cubicBezTo>
                <a:close/>
                <a:moveTo>
                  <a:pt x="57265" y="32676"/>
                </a:moveTo>
                <a:lnTo>
                  <a:pt x="57455" y="33002"/>
                </a:lnTo>
                <a:lnTo>
                  <a:pt x="57102" y="33179"/>
                </a:lnTo>
                <a:lnTo>
                  <a:pt x="56938" y="32853"/>
                </a:lnTo>
                <a:lnTo>
                  <a:pt x="57265" y="32676"/>
                </a:lnTo>
                <a:close/>
                <a:moveTo>
                  <a:pt x="45535" y="32676"/>
                </a:moveTo>
                <a:cubicBezTo>
                  <a:pt x="45575" y="32798"/>
                  <a:pt x="45643" y="32921"/>
                  <a:pt x="45698" y="33029"/>
                </a:cubicBezTo>
                <a:lnTo>
                  <a:pt x="45344" y="33206"/>
                </a:lnTo>
                <a:lnTo>
                  <a:pt x="45181" y="32853"/>
                </a:lnTo>
                <a:lnTo>
                  <a:pt x="45535" y="32676"/>
                </a:lnTo>
                <a:close/>
                <a:moveTo>
                  <a:pt x="28741" y="32418"/>
                </a:moveTo>
                <a:cubicBezTo>
                  <a:pt x="28379" y="32423"/>
                  <a:pt x="28206" y="32854"/>
                  <a:pt x="28463" y="33097"/>
                </a:cubicBezTo>
                <a:cubicBezTo>
                  <a:pt x="28543" y="33182"/>
                  <a:pt x="28643" y="33220"/>
                  <a:pt x="28742" y="33220"/>
                </a:cubicBezTo>
                <a:cubicBezTo>
                  <a:pt x="28945" y="33220"/>
                  <a:pt x="29142" y="33059"/>
                  <a:pt x="29142" y="32812"/>
                </a:cubicBezTo>
                <a:cubicBezTo>
                  <a:pt x="29142" y="32597"/>
                  <a:pt x="28969" y="32421"/>
                  <a:pt x="28741" y="32418"/>
                </a:cubicBezTo>
                <a:close/>
                <a:moveTo>
                  <a:pt x="14242" y="32608"/>
                </a:moveTo>
                <a:cubicBezTo>
                  <a:pt x="13968" y="32608"/>
                  <a:pt x="13841" y="32925"/>
                  <a:pt x="14014" y="33125"/>
                </a:cubicBezTo>
                <a:cubicBezTo>
                  <a:pt x="14078" y="33193"/>
                  <a:pt x="14158" y="33223"/>
                  <a:pt x="14237" y="33223"/>
                </a:cubicBezTo>
                <a:cubicBezTo>
                  <a:pt x="14395" y="33223"/>
                  <a:pt x="14549" y="33102"/>
                  <a:pt x="14558" y="32921"/>
                </a:cubicBezTo>
                <a:cubicBezTo>
                  <a:pt x="14558" y="32744"/>
                  <a:pt x="14422" y="32608"/>
                  <a:pt x="14259" y="32608"/>
                </a:cubicBezTo>
                <a:cubicBezTo>
                  <a:pt x="14253" y="32608"/>
                  <a:pt x="14247" y="32608"/>
                  <a:pt x="14242" y="32608"/>
                </a:cubicBezTo>
                <a:close/>
                <a:moveTo>
                  <a:pt x="54546" y="32744"/>
                </a:moveTo>
                <a:lnTo>
                  <a:pt x="54723" y="33070"/>
                </a:lnTo>
                <a:lnTo>
                  <a:pt x="54383" y="33247"/>
                </a:lnTo>
                <a:lnTo>
                  <a:pt x="54206" y="32907"/>
                </a:lnTo>
                <a:lnTo>
                  <a:pt x="54546" y="32744"/>
                </a:lnTo>
                <a:close/>
                <a:moveTo>
                  <a:pt x="11516" y="32698"/>
                </a:moveTo>
                <a:cubicBezTo>
                  <a:pt x="11443" y="32698"/>
                  <a:pt x="11369" y="32725"/>
                  <a:pt x="11309" y="32785"/>
                </a:cubicBezTo>
                <a:cubicBezTo>
                  <a:pt x="11150" y="32958"/>
                  <a:pt x="11276" y="33247"/>
                  <a:pt x="11511" y="33247"/>
                </a:cubicBezTo>
                <a:cubicBezTo>
                  <a:pt x="11516" y="33247"/>
                  <a:pt x="11521" y="33247"/>
                  <a:pt x="11527" y="33247"/>
                </a:cubicBezTo>
                <a:cubicBezTo>
                  <a:pt x="11676" y="33247"/>
                  <a:pt x="11799" y="33125"/>
                  <a:pt x="11799" y="32961"/>
                </a:cubicBezTo>
                <a:cubicBezTo>
                  <a:pt x="11790" y="32800"/>
                  <a:pt x="11656" y="32698"/>
                  <a:pt x="11516" y="32698"/>
                </a:cubicBezTo>
                <a:close/>
                <a:moveTo>
                  <a:pt x="6015" y="32933"/>
                </a:moveTo>
                <a:cubicBezTo>
                  <a:pt x="5929" y="32933"/>
                  <a:pt x="5860" y="33009"/>
                  <a:pt x="5872" y="33097"/>
                </a:cubicBezTo>
                <a:cubicBezTo>
                  <a:pt x="5859" y="33193"/>
                  <a:pt x="5940" y="33274"/>
                  <a:pt x="6035" y="33274"/>
                </a:cubicBezTo>
                <a:cubicBezTo>
                  <a:pt x="6117" y="33261"/>
                  <a:pt x="6171" y="33179"/>
                  <a:pt x="6239" y="33138"/>
                </a:cubicBezTo>
                <a:lnTo>
                  <a:pt x="6239" y="33057"/>
                </a:lnTo>
                <a:cubicBezTo>
                  <a:pt x="6171" y="33016"/>
                  <a:pt x="6117" y="32934"/>
                  <a:pt x="6035" y="32934"/>
                </a:cubicBezTo>
                <a:cubicBezTo>
                  <a:pt x="6028" y="32933"/>
                  <a:pt x="6021" y="32933"/>
                  <a:pt x="6015" y="32933"/>
                </a:cubicBezTo>
                <a:close/>
                <a:moveTo>
                  <a:pt x="8768" y="32797"/>
                </a:moveTo>
                <a:cubicBezTo>
                  <a:pt x="8711" y="32797"/>
                  <a:pt x="8652" y="32819"/>
                  <a:pt x="8604" y="32866"/>
                </a:cubicBezTo>
                <a:cubicBezTo>
                  <a:pt x="8441" y="33016"/>
                  <a:pt x="8550" y="33274"/>
                  <a:pt x="8767" y="33274"/>
                </a:cubicBezTo>
                <a:cubicBezTo>
                  <a:pt x="8890" y="33274"/>
                  <a:pt x="8999" y="33165"/>
                  <a:pt x="8999" y="33043"/>
                </a:cubicBezTo>
                <a:cubicBezTo>
                  <a:pt x="9008" y="32895"/>
                  <a:pt x="8891" y="32797"/>
                  <a:pt x="8768" y="32797"/>
                </a:cubicBezTo>
                <a:close/>
                <a:moveTo>
                  <a:pt x="42775" y="32744"/>
                </a:moveTo>
                <a:lnTo>
                  <a:pt x="42952" y="33097"/>
                </a:lnTo>
                <a:lnTo>
                  <a:pt x="42626" y="33274"/>
                </a:lnTo>
                <a:lnTo>
                  <a:pt x="42408" y="32921"/>
                </a:lnTo>
                <a:lnTo>
                  <a:pt x="42775" y="32744"/>
                </a:lnTo>
                <a:close/>
                <a:moveTo>
                  <a:pt x="26012" y="32485"/>
                </a:moveTo>
                <a:cubicBezTo>
                  <a:pt x="25912" y="32485"/>
                  <a:pt x="25811" y="32523"/>
                  <a:pt x="25731" y="32608"/>
                </a:cubicBezTo>
                <a:cubicBezTo>
                  <a:pt x="25490" y="32849"/>
                  <a:pt x="25657" y="33274"/>
                  <a:pt x="26000" y="33274"/>
                </a:cubicBezTo>
                <a:cubicBezTo>
                  <a:pt x="26005" y="33274"/>
                  <a:pt x="26011" y="33274"/>
                  <a:pt x="26016" y="33274"/>
                </a:cubicBezTo>
                <a:cubicBezTo>
                  <a:pt x="26234" y="33274"/>
                  <a:pt x="26410" y="33097"/>
                  <a:pt x="26410" y="32880"/>
                </a:cubicBezTo>
                <a:cubicBezTo>
                  <a:pt x="26410" y="32643"/>
                  <a:pt x="26214" y="32485"/>
                  <a:pt x="26012" y="32485"/>
                </a:cubicBezTo>
                <a:close/>
                <a:moveTo>
                  <a:pt x="51828" y="32758"/>
                </a:moveTo>
                <a:lnTo>
                  <a:pt x="52004" y="33138"/>
                </a:lnTo>
                <a:lnTo>
                  <a:pt x="51637" y="33301"/>
                </a:lnTo>
                <a:lnTo>
                  <a:pt x="51474" y="32989"/>
                </a:lnTo>
                <a:lnTo>
                  <a:pt x="51828" y="32758"/>
                </a:lnTo>
                <a:close/>
                <a:moveTo>
                  <a:pt x="23266" y="32562"/>
                </a:moveTo>
                <a:cubicBezTo>
                  <a:pt x="23173" y="32562"/>
                  <a:pt x="23077" y="32597"/>
                  <a:pt x="22999" y="32676"/>
                </a:cubicBezTo>
                <a:cubicBezTo>
                  <a:pt x="22754" y="32907"/>
                  <a:pt x="22917" y="33328"/>
                  <a:pt x="23257" y="33328"/>
                </a:cubicBezTo>
                <a:cubicBezTo>
                  <a:pt x="23474" y="33328"/>
                  <a:pt x="23637" y="33165"/>
                  <a:pt x="23637" y="32948"/>
                </a:cubicBezTo>
                <a:cubicBezTo>
                  <a:pt x="23647" y="32718"/>
                  <a:pt x="23462" y="32562"/>
                  <a:pt x="23266" y="32562"/>
                </a:cubicBezTo>
                <a:close/>
                <a:moveTo>
                  <a:pt x="20538" y="32635"/>
                </a:moveTo>
                <a:cubicBezTo>
                  <a:pt x="20212" y="32649"/>
                  <a:pt x="20049" y="33043"/>
                  <a:pt x="20280" y="33274"/>
                </a:cubicBezTo>
                <a:cubicBezTo>
                  <a:pt x="20353" y="33342"/>
                  <a:pt x="20441" y="33373"/>
                  <a:pt x="20529" y="33373"/>
                </a:cubicBezTo>
                <a:cubicBezTo>
                  <a:pt x="20720" y="33373"/>
                  <a:pt x="20905" y="33226"/>
                  <a:pt x="20905" y="33002"/>
                </a:cubicBezTo>
                <a:cubicBezTo>
                  <a:pt x="20905" y="32798"/>
                  <a:pt x="20742" y="32635"/>
                  <a:pt x="20538" y="32635"/>
                </a:cubicBezTo>
                <a:close/>
                <a:moveTo>
                  <a:pt x="40057" y="32812"/>
                </a:moveTo>
                <a:lnTo>
                  <a:pt x="40220" y="33152"/>
                </a:lnTo>
                <a:lnTo>
                  <a:pt x="39853" y="33383"/>
                </a:lnTo>
                <a:cubicBezTo>
                  <a:pt x="39812" y="33274"/>
                  <a:pt x="39744" y="33125"/>
                  <a:pt x="39690" y="33002"/>
                </a:cubicBezTo>
                <a:lnTo>
                  <a:pt x="40057" y="32812"/>
                </a:lnTo>
                <a:close/>
                <a:moveTo>
                  <a:pt x="49082" y="32880"/>
                </a:moveTo>
                <a:lnTo>
                  <a:pt x="49259" y="33233"/>
                </a:lnTo>
                <a:lnTo>
                  <a:pt x="48933" y="33410"/>
                </a:lnTo>
                <a:lnTo>
                  <a:pt x="48756" y="33043"/>
                </a:lnTo>
                <a:lnTo>
                  <a:pt x="49082" y="32880"/>
                </a:lnTo>
                <a:close/>
                <a:moveTo>
                  <a:pt x="37311" y="32853"/>
                </a:moveTo>
                <a:lnTo>
                  <a:pt x="37502" y="33233"/>
                </a:lnTo>
                <a:lnTo>
                  <a:pt x="37135" y="33424"/>
                </a:lnTo>
                <a:lnTo>
                  <a:pt x="36944" y="33057"/>
                </a:lnTo>
                <a:lnTo>
                  <a:pt x="37311" y="32853"/>
                </a:lnTo>
                <a:close/>
                <a:moveTo>
                  <a:pt x="58107" y="32907"/>
                </a:moveTo>
                <a:lnTo>
                  <a:pt x="58270" y="33247"/>
                </a:lnTo>
                <a:lnTo>
                  <a:pt x="57944" y="33424"/>
                </a:lnTo>
                <a:cubicBezTo>
                  <a:pt x="57890" y="33315"/>
                  <a:pt x="57836" y="33193"/>
                  <a:pt x="57768" y="33084"/>
                </a:cubicBezTo>
                <a:lnTo>
                  <a:pt x="58107" y="32907"/>
                </a:lnTo>
                <a:close/>
                <a:moveTo>
                  <a:pt x="17793" y="32758"/>
                </a:moveTo>
                <a:cubicBezTo>
                  <a:pt x="17494" y="32758"/>
                  <a:pt x="17344" y="33111"/>
                  <a:pt x="17548" y="33328"/>
                </a:cubicBezTo>
                <a:cubicBezTo>
                  <a:pt x="17617" y="33402"/>
                  <a:pt x="17705" y="33435"/>
                  <a:pt x="17791" y="33435"/>
                </a:cubicBezTo>
                <a:cubicBezTo>
                  <a:pt x="17960" y="33435"/>
                  <a:pt x="18124" y="33309"/>
                  <a:pt x="18133" y="33111"/>
                </a:cubicBezTo>
                <a:cubicBezTo>
                  <a:pt x="18133" y="32907"/>
                  <a:pt x="17983" y="32758"/>
                  <a:pt x="17793" y="32758"/>
                </a:cubicBezTo>
                <a:close/>
                <a:moveTo>
                  <a:pt x="46364" y="32961"/>
                </a:moveTo>
                <a:lnTo>
                  <a:pt x="46527" y="33274"/>
                </a:lnTo>
                <a:lnTo>
                  <a:pt x="46173" y="33451"/>
                </a:lnTo>
                <a:lnTo>
                  <a:pt x="45997" y="33125"/>
                </a:lnTo>
                <a:lnTo>
                  <a:pt x="46364" y="32961"/>
                </a:lnTo>
                <a:close/>
                <a:moveTo>
                  <a:pt x="29561" y="32665"/>
                </a:moveTo>
                <a:cubicBezTo>
                  <a:pt x="29462" y="32665"/>
                  <a:pt x="29361" y="32702"/>
                  <a:pt x="29278" y="32785"/>
                </a:cubicBezTo>
                <a:cubicBezTo>
                  <a:pt x="29020" y="33043"/>
                  <a:pt x="29197" y="33478"/>
                  <a:pt x="29564" y="33478"/>
                </a:cubicBezTo>
                <a:cubicBezTo>
                  <a:pt x="29781" y="33478"/>
                  <a:pt x="29971" y="33288"/>
                  <a:pt x="29971" y="33070"/>
                </a:cubicBezTo>
                <a:cubicBezTo>
                  <a:pt x="29971" y="32830"/>
                  <a:pt x="29771" y="32665"/>
                  <a:pt x="29561" y="32665"/>
                </a:cubicBezTo>
                <a:close/>
                <a:moveTo>
                  <a:pt x="15061" y="32839"/>
                </a:moveTo>
                <a:cubicBezTo>
                  <a:pt x="14884" y="32839"/>
                  <a:pt x="14748" y="32975"/>
                  <a:pt x="14748" y="33152"/>
                </a:cubicBezTo>
                <a:cubicBezTo>
                  <a:pt x="14739" y="33356"/>
                  <a:pt x="14900" y="33490"/>
                  <a:pt x="15069" y="33490"/>
                </a:cubicBezTo>
                <a:cubicBezTo>
                  <a:pt x="15147" y="33490"/>
                  <a:pt x="15227" y="33461"/>
                  <a:pt x="15292" y="33396"/>
                </a:cubicBezTo>
                <a:cubicBezTo>
                  <a:pt x="15509" y="33179"/>
                  <a:pt x="15360" y="32839"/>
                  <a:pt x="15061" y="32839"/>
                </a:cubicBezTo>
                <a:close/>
                <a:moveTo>
                  <a:pt x="55375" y="32989"/>
                </a:moveTo>
                <a:lnTo>
                  <a:pt x="55552" y="33315"/>
                </a:lnTo>
                <a:lnTo>
                  <a:pt x="55226" y="33492"/>
                </a:lnTo>
                <a:lnTo>
                  <a:pt x="55049" y="33165"/>
                </a:lnTo>
                <a:cubicBezTo>
                  <a:pt x="55158" y="33097"/>
                  <a:pt x="55267" y="33043"/>
                  <a:pt x="55375" y="32989"/>
                </a:cubicBezTo>
                <a:close/>
                <a:moveTo>
                  <a:pt x="12333" y="32933"/>
                </a:moveTo>
                <a:cubicBezTo>
                  <a:pt x="12180" y="32933"/>
                  <a:pt x="12057" y="33064"/>
                  <a:pt x="12057" y="33206"/>
                </a:cubicBezTo>
                <a:cubicBezTo>
                  <a:pt x="12047" y="33394"/>
                  <a:pt x="12193" y="33517"/>
                  <a:pt x="12347" y="33517"/>
                </a:cubicBezTo>
                <a:cubicBezTo>
                  <a:pt x="12417" y="33517"/>
                  <a:pt x="12487" y="33492"/>
                  <a:pt x="12546" y="33437"/>
                </a:cubicBezTo>
                <a:cubicBezTo>
                  <a:pt x="12736" y="33247"/>
                  <a:pt x="12614" y="32934"/>
                  <a:pt x="12356" y="32934"/>
                </a:cubicBezTo>
                <a:cubicBezTo>
                  <a:pt x="12348" y="32934"/>
                  <a:pt x="12341" y="32933"/>
                  <a:pt x="12333" y="32933"/>
                </a:cubicBezTo>
                <a:close/>
                <a:moveTo>
                  <a:pt x="43591" y="33016"/>
                </a:moveTo>
                <a:lnTo>
                  <a:pt x="43781" y="33342"/>
                </a:lnTo>
                <a:lnTo>
                  <a:pt x="43441" y="33519"/>
                </a:lnTo>
                <a:cubicBezTo>
                  <a:pt x="43401" y="33410"/>
                  <a:pt x="43333" y="33288"/>
                  <a:pt x="43278" y="33193"/>
                </a:cubicBezTo>
                <a:lnTo>
                  <a:pt x="43591" y="33016"/>
                </a:lnTo>
                <a:close/>
                <a:moveTo>
                  <a:pt x="26845" y="32730"/>
                </a:moveTo>
                <a:cubicBezTo>
                  <a:pt x="26628" y="32730"/>
                  <a:pt x="26451" y="32907"/>
                  <a:pt x="26437" y="33125"/>
                </a:cubicBezTo>
                <a:cubicBezTo>
                  <a:pt x="26437" y="33365"/>
                  <a:pt x="26632" y="33523"/>
                  <a:pt x="26838" y="33523"/>
                </a:cubicBezTo>
                <a:cubicBezTo>
                  <a:pt x="26935" y="33523"/>
                  <a:pt x="27034" y="33488"/>
                  <a:pt x="27117" y="33410"/>
                </a:cubicBezTo>
                <a:cubicBezTo>
                  <a:pt x="27375" y="33165"/>
                  <a:pt x="27199" y="32730"/>
                  <a:pt x="26845" y="32730"/>
                </a:cubicBezTo>
                <a:close/>
                <a:moveTo>
                  <a:pt x="9583" y="33029"/>
                </a:moveTo>
                <a:cubicBezTo>
                  <a:pt x="9366" y="33029"/>
                  <a:pt x="9257" y="33288"/>
                  <a:pt x="9406" y="33451"/>
                </a:cubicBezTo>
                <a:cubicBezTo>
                  <a:pt x="9460" y="33505"/>
                  <a:pt x="9526" y="33529"/>
                  <a:pt x="9590" y="33529"/>
                </a:cubicBezTo>
                <a:cubicBezTo>
                  <a:pt x="9719" y="33529"/>
                  <a:pt x="9841" y="33429"/>
                  <a:pt x="9841" y="33274"/>
                </a:cubicBezTo>
                <a:cubicBezTo>
                  <a:pt x="9841" y="33138"/>
                  <a:pt x="9733" y="33029"/>
                  <a:pt x="9597" y="33029"/>
                </a:cubicBezTo>
                <a:close/>
                <a:moveTo>
                  <a:pt x="4132" y="33340"/>
                </a:moveTo>
                <a:cubicBezTo>
                  <a:pt x="4128" y="33340"/>
                  <a:pt x="4123" y="33341"/>
                  <a:pt x="4119" y="33342"/>
                </a:cubicBezTo>
                <a:cubicBezTo>
                  <a:pt x="4078" y="33356"/>
                  <a:pt x="4051" y="33410"/>
                  <a:pt x="4010" y="33451"/>
                </a:cubicBezTo>
                <a:cubicBezTo>
                  <a:pt x="4051" y="33492"/>
                  <a:pt x="4092" y="33546"/>
                  <a:pt x="4119" y="33546"/>
                </a:cubicBezTo>
                <a:cubicBezTo>
                  <a:pt x="4160" y="33546"/>
                  <a:pt x="4200" y="33492"/>
                  <a:pt x="4268" y="33437"/>
                </a:cubicBezTo>
                <a:cubicBezTo>
                  <a:pt x="4208" y="33389"/>
                  <a:pt x="4169" y="33340"/>
                  <a:pt x="4132" y="33340"/>
                </a:cubicBezTo>
                <a:close/>
                <a:moveTo>
                  <a:pt x="6865" y="33165"/>
                </a:moveTo>
                <a:cubicBezTo>
                  <a:pt x="6756" y="33179"/>
                  <a:pt x="6661" y="33274"/>
                  <a:pt x="6674" y="33383"/>
                </a:cubicBezTo>
                <a:cubicBezTo>
                  <a:pt x="6674" y="33492"/>
                  <a:pt x="6756" y="33573"/>
                  <a:pt x="6865" y="33573"/>
                </a:cubicBezTo>
                <a:cubicBezTo>
                  <a:pt x="6987" y="33573"/>
                  <a:pt x="7068" y="33478"/>
                  <a:pt x="7068" y="33369"/>
                </a:cubicBezTo>
                <a:cubicBezTo>
                  <a:pt x="7068" y="33261"/>
                  <a:pt x="6973" y="33165"/>
                  <a:pt x="6865" y="33165"/>
                </a:cubicBezTo>
                <a:close/>
                <a:moveTo>
                  <a:pt x="40872" y="33070"/>
                </a:moveTo>
                <a:lnTo>
                  <a:pt x="41049" y="33410"/>
                </a:lnTo>
                <a:lnTo>
                  <a:pt x="40723" y="33573"/>
                </a:lnTo>
                <a:lnTo>
                  <a:pt x="40533" y="33247"/>
                </a:lnTo>
                <a:lnTo>
                  <a:pt x="40872" y="33070"/>
                </a:lnTo>
                <a:close/>
                <a:moveTo>
                  <a:pt x="52657" y="33043"/>
                </a:moveTo>
                <a:lnTo>
                  <a:pt x="52820" y="33396"/>
                </a:lnTo>
                <a:lnTo>
                  <a:pt x="52467" y="33573"/>
                </a:lnTo>
                <a:lnTo>
                  <a:pt x="52303" y="33220"/>
                </a:lnTo>
                <a:lnTo>
                  <a:pt x="52657" y="33043"/>
                </a:lnTo>
                <a:close/>
                <a:moveTo>
                  <a:pt x="24100" y="32798"/>
                </a:moveTo>
                <a:cubicBezTo>
                  <a:pt x="23746" y="32798"/>
                  <a:pt x="23569" y="33206"/>
                  <a:pt x="23814" y="33464"/>
                </a:cubicBezTo>
                <a:cubicBezTo>
                  <a:pt x="23890" y="33545"/>
                  <a:pt x="23987" y="33581"/>
                  <a:pt x="24083" y="33581"/>
                </a:cubicBezTo>
                <a:cubicBezTo>
                  <a:pt x="24278" y="33581"/>
                  <a:pt x="24471" y="33430"/>
                  <a:pt x="24480" y="33193"/>
                </a:cubicBezTo>
                <a:cubicBezTo>
                  <a:pt x="24480" y="32989"/>
                  <a:pt x="24303" y="32812"/>
                  <a:pt x="24100" y="32798"/>
                </a:cubicBezTo>
                <a:close/>
                <a:moveTo>
                  <a:pt x="49911" y="33138"/>
                </a:moveTo>
                <a:lnTo>
                  <a:pt x="50088" y="33478"/>
                </a:lnTo>
                <a:cubicBezTo>
                  <a:pt x="49979" y="33519"/>
                  <a:pt x="49857" y="33587"/>
                  <a:pt x="49748" y="33641"/>
                </a:cubicBezTo>
                <a:cubicBezTo>
                  <a:pt x="49694" y="33546"/>
                  <a:pt x="49626" y="33424"/>
                  <a:pt x="49571" y="33315"/>
                </a:cubicBezTo>
                <a:lnTo>
                  <a:pt x="49911" y="33138"/>
                </a:lnTo>
                <a:close/>
                <a:moveTo>
                  <a:pt x="21370" y="32911"/>
                </a:moveTo>
                <a:cubicBezTo>
                  <a:pt x="21279" y="32911"/>
                  <a:pt x="21186" y="32943"/>
                  <a:pt x="21109" y="33016"/>
                </a:cubicBezTo>
                <a:cubicBezTo>
                  <a:pt x="20878" y="33247"/>
                  <a:pt x="21041" y="33655"/>
                  <a:pt x="21367" y="33655"/>
                </a:cubicBezTo>
                <a:cubicBezTo>
                  <a:pt x="21571" y="33655"/>
                  <a:pt x="21734" y="33492"/>
                  <a:pt x="21734" y="33288"/>
                </a:cubicBezTo>
                <a:lnTo>
                  <a:pt x="21748" y="33288"/>
                </a:lnTo>
                <a:cubicBezTo>
                  <a:pt x="21757" y="33064"/>
                  <a:pt x="21569" y="32911"/>
                  <a:pt x="21370" y="32911"/>
                </a:cubicBezTo>
                <a:close/>
                <a:moveTo>
                  <a:pt x="58936" y="33165"/>
                </a:moveTo>
                <a:lnTo>
                  <a:pt x="59100" y="33505"/>
                </a:lnTo>
                <a:lnTo>
                  <a:pt x="58760" y="33682"/>
                </a:lnTo>
                <a:cubicBezTo>
                  <a:pt x="58719" y="33573"/>
                  <a:pt x="58651" y="33464"/>
                  <a:pt x="58597" y="33342"/>
                </a:cubicBezTo>
                <a:lnTo>
                  <a:pt x="58936" y="33165"/>
                </a:lnTo>
                <a:close/>
                <a:moveTo>
                  <a:pt x="47179" y="33206"/>
                </a:moveTo>
                <a:cubicBezTo>
                  <a:pt x="47234" y="33301"/>
                  <a:pt x="47302" y="33424"/>
                  <a:pt x="47356" y="33532"/>
                </a:cubicBezTo>
                <a:lnTo>
                  <a:pt x="47002" y="33695"/>
                </a:lnTo>
                <a:lnTo>
                  <a:pt x="46826" y="33383"/>
                </a:lnTo>
                <a:lnTo>
                  <a:pt x="47179" y="33206"/>
                </a:lnTo>
                <a:close/>
                <a:moveTo>
                  <a:pt x="18606" y="32988"/>
                </a:moveTo>
                <a:cubicBezTo>
                  <a:pt x="18303" y="32988"/>
                  <a:pt x="18136" y="33373"/>
                  <a:pt x="18364" y="33587"/>
                </a:cubicBezTo>
                <a:cubicBezTo>
                  <a:pt x="18435" y="33662"/>
                  <a:pt x="18524" y="33696"/>
                  <a:pt x="18613" y="33696"/>
                </a:cubicBezTo>
                <a:cubicBezTo>
                  <a:pt x="18796" y="33696"/>
                  <a:pt x="18975" y="33553"/>
                  <a:pt x="18975" y="33342"/>
                </a:cubicBezTo>
                <a:cubicBezTo>
                  <a:pt x="18962" y="33152"/>
                  <a:pt x="18812" y="32989"/>
                  <a:pt x="18622" y="32989"/>
                </a:cubicBezTo>
                <a:cubicBezTo>
                  <a:pt x="18617" y="32988"/>
                  <a:pt x="18611" y="32988"/>
                  <a:pt x="18606" y="32988"/>
                </a:cubicBezTo>
                <a:close/>
                <a:moveTo>
                  <a:pt x="30395" y="32907"/>
                </a:moveTo>
                <a:cubicBezTo>
                  <a:pt x="30390" y="32907"/>
                  <a:pt x="30385" y="32907"/>
                  <a:pt x="30379" y="32907"/>
                </a:cubicBezTo>
                <a:cubicBezTo>
                  <a:pt x="30162" y="32907"/>
                  <a:pt x="29971" y="33084"/>
                  <a:pt x="29985" y="33315"/>
                </a:cubicBezTo>
                <a:lnTo>
                  <a:pt x="29971" y="33315"/>
                </a:lnTo>
                <a:cubicBezTo>
                  <a:pt x="29971" y="33562"/>
                  <a:pt x="30175" y="33723"/>
                  <a:pt x="30386" y="33723"/>
                </a:cubicBezTo>
                <a:cubicBezTo>
                  <a:pt x="30489" y="33723"/>
                  <a:pt x="30594" y="33685"/>
                  <a:pt x="30678" y="33600"/>
                </a:cubicBezTo>
                <a:cubicBezTo>
                  <a:pt x="30933" y="33346"/>
                  <a:pt x="30752" y="32907"/>
                  <a:pt x="30395" y="32907"/>
                </a:cubicBezTo>
                <a:close/>
                <a:moveTo>
                  <a:pt x="35448" y="33106"/>
                </a:moveTo>
                <a:cubicBezTo>
                  <a:pt x="35441" y="33275"/>
                  <a:pt x="35510" y="33442"/>
                  <a:pt x="35653" y="33546"/>
                </a:cubicBezTo>
                <a:lnTo>
                  <a:pt x="35272" y="33750"/>
                </a:lnTo>
                <a:lnTo>
                  <a:pt x="35055" y="33328"/>
                </a:lnTo>
                <a:cubicBezTo>
                  <a:pt x="35210" y="33316"/>
                  <a:pt x="35352" y="33241"/>
                  <a:pt x="35448" y="33106"/>
                </a:cubicBezTo>
                <a:close/>
                <a:moveTo>
                  <a:pt x="15887" y="33070"/>
                </a:moveTo>
                <a:cubicBezTo>
                  <a:pt x="15585" y="33070"/>
                  <a:pt x="15432" y="33428"/>
                  <a:pt x="15645" y="33641"/>
                </a:cubicBezTo>
                <a:cubicBezTo>
                  <a:pt x="15714" y="33719"/>
                  <a:pt x="15802" y="33753"/>
                  <a:pt x="15889" y="33753"/>
                </a:cubicBezTo>
                <a:cubicBezTo>
                  <a:pt x="16062" y="33753"/>
                  <a:pt x="16230" y="33618"/>
                  <a:pt x="16230" y="33410"/>
                </a:cubicBezTo>
                <a:cubicBezTo>
                  <a:pt x="16230" y="33233"/>
                  <a:pt x="16080" y="33084"/>
                  <a:pt x="15903" y="33070"/>
                </a:cubicBezTo>
                <a:cubicBezTo>
                  <a:pt x="15898" y="33070"/>
                  <a:pt x="15892" y="33070"/>
                  <a:pt x="15887" y="33070"/>
                </a:cubicBezTo>
                <a:close/>
                <a:moveTo>
                  <a:pt x="13171" y="33165"/>
                </a:moveTo>
                <a:cubicBezTo>
                  <a:pt x="12995" y="33165"/>
                  <a:pt x="12872" y="33301"/>
                  <a:pt x="12872" y="33464"/>
                </a:cubicBezTo>
                <a:cubicBezTo>
                  <a:pt x="12872" y="33627"/>
                  <a:pt x="13008" y="33763"/>
                  <a:pt x="13171" y="33763"/>
                </a:cubicBezTo>
                <a:cubicBezTo>
                  <a:pt x="13579" y="33763"/>
                  <a:pt x="13579" y="33165"/>
                  <a:pt x="13171" y="33165"/>
                </a:cubicBezTo>
                <a:close/>
                <a:moveTo>
                  <a:pt x="44434" y="33261"/>
                </a:moveTo>
                <a:lnTo>
                  <a:pt x="44610" y="33587"/>
                </a:lnTo>
                <a:lnTo>
                  <a:pt x="44284" y="33763"/>
                </a:lnTo>
                <a:lnTo>
                  <a:pt x="44107" y="33437"/>
                </a:lnTo>
                <a:lnTo>
                  <a:pt x="44434" y="33261"/>
                </a:lnTo>
                <a:close/>
                <a:moveTo>
                  <a:pt x="56191" y="33233"/>
                </a:moveTo>
                <a:lnTo>
                  <a:pt x="56368" y="33600"/>
                </a:lnTo>
                <a:lnTo>
                  <a:pt x="56041" y="33763"/>
                </a:lnTo>
                <a:cubicBezTo>
                  <a:pt x="56001" y="33655"/>
                  <a:pt x="55933" y="33519"/>
                  <a:pt x="55878" y="33410"/>
                </a:cubicBezTo>
                <a:lnTo>
                  <a:pt x="56191" y="33233"/>
                </a:lnTo>
                <a:close/>
                <a:moveTo>
                  <a:pt x="27658" y="32975"/>
                </a:moveTo>
                <a:cubicBezTo>
                  <a:pt x="27302" y="32975"/>
                  <a:pt x="27134" y="33400"/>
                  <a:pt x="27375" y="33655"/>
                </a:cubicBezTo>
                <a:cubicBezTo>
                  <a:pt x="27458" y="33737"/>
                  <a:pt x="27559" y="33774"/>
                  <a:pt x="27658" y="33774"/>
                </a:cubicBezTo>
                <a:cubicBezTo>
                  <a:pt x="27868" y="33774"/>
                  <a:pt x="28068" y="33609"/>
                  <a:pt x="28068" y="33369"/>
                </a:cubicBezTo>
                <a:cubicBezTo>
                  <a:pt x="28068" y="33152"/>
                  <a:pt x="27892" y="32975"/>
                  <a:pt x="27674" y="32975"/>
                </a:cubicBezTo>
                <a:cubicBezTo>
                  <a:pt x="27669" y="32975"/>
                  <a:pt x="27663" y="32975"/>
                  <a:pt x="27658" y="32975"/>
                </a:cubicBezTo>
                <a:close/>
                <a:moveTo>
                  <a:pt x="23406" y="33763"/>
                </a:moveTo>
                <a:cubicBezTo>
                  <a:pt x="23406" y="33767"/>
                  <a:pt x="23406" y="33770"/>
                  <a:pt x="23406" y="33774"/>
                </a:cubicBezTo>
                <a:lnTo>
                  <a:pt x="23406" y="33774"/>
                </a:lnTo>
                <a:cubicBezTo>
                  <a:pt x="23406" y="33775"/>
                  <a:pt x="23406" y="33776"/>
                  <a:pt x="23406" y="33777"/>
                </a:cubicBezTo>
                <a:lnTo>
                  <a:pt x="23406" y="33763"/>
                </a:lnTo>
                <a:close/>
                <a:moveTo>
                  <a:pt x="10419" y="33264"/>
                </a:moveTo>
                <a:cubicBezTo>
                  <a:pt x="10276" y="33264"/>
                  <a:pt x="10133" y="33362"/>
                  <a:pt x="10154" y="33560"/>
                </a:cubicBezTo>
                <a:cubicBezTo>
                  <a:pt x="10161" y="33729"/>
                  <a:pt x="10286" y="33814"/>
                  <a:pt x="10414" y="33814"/>
                </a:cubicBezTo>
                <a:cubicBezTo>
                  <a:pt x="10541" y="33814"/>
                  <a:pt x="10670" y="33729"/>
                  <a:pt x="10684" y="33560"/>
                </a:cubicBezTo>
                <a:cubicBezTo>
                  <a:pt x="10704" y="33362"/>
                  <a:pt x="10562" y="33264"/>
                  <a:pt x="10419" y="33264"/>
                </a:cubicBezTo>
                <a:close/>
                <a:moveTo>
                  <a:pt x="4960" y="33544"/>
                </a:moveTo>
                <a:cubicBezTo>
                  <a:pt x="4956" y="33544"/>
                  <a:pt x="4952" y="33545"/>
                  <a:pt x="4948" y="33546"/>
                </a:cubicBezTo>
                <a:cubicBezTo>
                  <a:pt x="4894" y="33546"/>
                  <a:pt x="4853" y="33627"/>
                  <a:pt x="4799" y="33668"/>
                </a:cubicBezTo>
                <a:cubicBezTo>
                  <a:pt x="4839" y="33723"/>
                  <a:pt x="4894" y="33804"/>
                  <a:pt x="4948" y="33818"/>
                </a:cubicBezTo>
                <a:cubicBezTo>
                  <a:pt x="4952" y="33819"/>
                  <a:pt x="4956" y="33819"/>
                  <a:pt x="4960" y="33819"/>
                </a:cubicBezTo>
                <a:cubicBezTo>
                  <a:pt x="5011" y="33819"/>
                  <a:pt x="5064" y="33745"/>
                  <a:pt x="5152" y="33682"/>
                </a:cubicBezTo>
                <a:cubicBezTo>
                  <a:pt x="5064" y="33619"/>
                  <a:pt x="5011" y="33544"/>
                  <a:pt x="4960" y="33544"/>
                </a:cubicBezTo>
                <a:close/>
                <a:moveTo>
                  <a:pt x="53486" y="33342"/>
                </a:moveTo>
                <a:lnTo>
                  <a:pt x="53663" y="33668"/>
                </a:lnTo>
                <a:lnTo>
                  <a:pt x="53296" y="33831"/>
                </a:lnTo>
                <a:lnTo>
                  <a:pt x="53296" y="33818"/>
                </a:lnTo>
                <a:cubicBezTo>
                  <a:pt x="53241" y="33723"/>
                  <a:pt x="53173" y="33600"/>
                  <a:pt x="53133" y="33519"/>
                </a:cubicBezTo>
                <a:lnTo>
                  <a:pt x="53486" y="33342"/>
                </a:lnTo>
                <a:close/>
                <a:moveTo>
                  <a:pt x="7707" y="33396"/>
                </a:moveTo>
                <a:cubicBezTo>
                  <a:pt x="7503" y="33396"/>
                  <a:pt x="7408" y="33627"/>
                  <a:pt x="7544" y="33777"/>
                </a:cubicBezTo>
                <a:cubicBezTo>
                  <a:pt x="7588" y="33821"/>
                  <a:pt x="7643" y="33841"/>
                  <a:pt x="7696" y="33841"/>
                </a:cubicBezTo>
                <a:cubicBezTo>
                  <a:pt x="7807" y="33841"/>
                  <a:pt x="7916" y="33756"/>
                  <a:pt x="7925" y="33627"/>
                </a:cubicBezTo>
                <a:cubicBezTo>
                  <a:pt x="7925" y="33492"/>
                  <a:pt x="7830" y="33396"/>
                  <a:pt x="7707" y="33396"/>
                </a:cubicBezTo>
                <a:close/>
                <a:moveTo>
                  <a:pt x="41702" y="33328"/>
                </a:moveTo>
                <a:lnTo>
                  <a:pt x="41878" y="33682"/>
                </a:lnTo>
                <a:lnTo>
                  <a:pt x="41552" y="33859"/>
                </a:lnTo>
                <a:lnTo>
                  <a:pt x="41375" y="33492"/>
                </a:lnTo>
                <a:lnTo>
                  <a:pt x="41702" y="33328"/>
                </a:lnTo>
                <a:close/>
                <a:moveTo>
                  <a:pt x="24913" y="33070"/>
                </a:moveTo>
                <a:cubicBezTo>
                  <a:pt x="24570" y="33070"/>
                  <a:pt x="24389" y="33495"/>
                  <a:pt x="24630" y="33736"/>
                </a:cubicBezTo>
                <a:cubicBezTo>
                  <a:pt x="24710" y="33821"/>
                  <a:pt x="24811" y="33859"/>
                  <a:pt x="24911" y="33859"/>
                </a:cubicBezTo>
                <a:cubicBezTo>
                  <a:pt x="25113" y="33859"/>
                  <a:pt x="25309" y="33702"/>
                  <a:pt x="25309" y="33464"/>
                </a:cubicBezTo>
                <a:cubicBezTo>
                  <a:pt x="25309" y="33247"/>
                  <a:pt x="25133" y="33084"/>
                  <a:pt x="24929" y="33070"/>
                </a:cubicBezTo>
                <a:cubicBezTo>
                  <a:pt x="24923" y="33070"/>
                  <a:pt x="24918" y="33070"/>
                  <a:pt x="24913" y="33070"/>
                </a:cubicBezTo>
                <a:close/>
                <a:moveTo>
                  <a:pt x="50727" y="33383"/>
                </a:moveTo>
                <a:lnTo>
                  <a:pt x="50903" y="33709"/>
                </a:lnTo>
                <a:lnTo>
                  <a:pt x="50577" y="33886"/>
                </a:lnTo>
                <a:lnTo>
                  <a:pt x="50387" y="33546"/>
                </a:lnTo>
                <a:lnTo>
                  <a:pt x="50727" y="33383"/>
                </a:lnTo>
                <a:close/>
                <a:moveTo>
                  <a:pt x="22207" y="33151"/>
                </a:moveTo>
                <a:cubicBezTo>
                  <a:pt x="22199" y="33151"/>
                  <a:pt x="22191" y="33151"/>
                  <a:pt x="22183" y="33152"/>
                </a:cubicBezTo>
                <a:cubicBezTo>
                  <a:pt x="21857" y="33152"/>
                  <a:pt x="21694" y="33560"/>
                  <a:pt x="21925" y="33791"/>
                </a:cubicBezTo>
                <a:cubicBezTo>
                  <a:pt x="22004" y="33869"/>
                  <a:pt x="22099" y="33905"/>
                  <a:pt x="22193" y="33905"/>
                </a:cubicBezTo>
                <a:cubicBezTo>
                  <a:pt x="22390" y="33905"/>
                  <a:pt x="22577" y="33749"/>
                  <a:pt x="22577" y="33519"/>
                </a:cubicBezTo>
                <a:cubicBezTo>
                  <a:pt x="22577" y="33322"/>
                  <a:pt x="22413" y="33151"/>
                  <a:pt x="22207" y="33151"/>
                </a:cubicBezTo>
                <a:close/>
                <a:moveTo>
                  <a:pt x="38154" y="33097"/>
                </a:moveTo>
                <a:lnTo>
                  <a:pt x="38154" y="33097"/>
                </a:lnTo>
                <a:cubicBezTo>
                  <a:pt x="38113" y="33301"/>
                  <a:pt x="38303" y="33410"/>
                  <a:pt x="38439" y="33546"/>
                </a:cubicBezTo>
                <a:cubicBezTo>
                  <a:pt x="38630" y="33519"/>
                  <a:pt x="38834" y="33532"/>
                  <a:pt x="38929" y="33328"/>
                </a:cubicBezTo>
                <a:lnTo>
                  <a:pt x="39119" y="33750"/>
                </a:lnTo>
                <a:lnTo>
                  <a:pt x="38779" y="33927"/>
                </a:lnTo>
                <a:cubicBezTo>
                  <a:pt x="38766" y="33736"/>
                  <a:pt x="38630" y="33573"/>
                  <a:pt x="38439" y="33546"/>
                </a:cubicBezTo>
                <a:cubicBezTo>
                  <a:pt x="38394" y="33532"/>
                  <a:pt x="38350" y="33525"/>
                  <a:pt x="38306" y="33525"/>
                </a:cubicBezTo>
                <a:cubicBezTo>
                  <a:pt x="38177" y="33525"/>
                  <a:pt x="38058" y="33584"/>
                  <a:pt x="37977" y="33695"/>
                </a:cubicBezTo>
                <a:lnTo>
                  <a:pt x="37773" y="33301"/>
                </a:lnTo>
                <a:lnTo>
                  <a:pt x="38154" y="33097"/>
                </a:lnTo>
                <a:close/>
                <a:moveTo>
                  <a:pt x="19478" y="33220"/>
                </a:moveTo>
                <a:cubicBezTo>
                  <a:pt x="19152" y="33220"/>
                  <a:pt x="18989" y="33614"/>
                  <a:pt x="19206" y="33845"/>
                </a:cubicBezTo>
                <a:cubicBezTo>
                  <a:pt x="19281" y="33920"/>
                  <a:pt x="19373" y="33953"/>
                  <a:pt x="19463" y="33953"/>
                </a:cubicBezTo>
                <a:cubicBezTo>
                  <a:pt x="19651" y="33953"/>
                  <a:pt x="19832" y="33807"/>
                  <a:pt x="19832" y="33587"/>
                </a:cubicBezTo>
                <a:cubicBezTo>
                  <a:pt x="19832" y="33396"/>
                  <a:pt x="19682" y="33233"/>
                  <a:pt x="19478" y="33220"/>
                </a:cubicBezTo>
                <a:close/>
                <a:moveTo>
                  <a:pt x="59752" y="33424"/>
                </a:moveTo>
                <a:lnTo>
                  <a:pt x="59929" y="33777"/>
                </a:lnTo>
                <a:lnTo>
                  <a:pt x="59603" y="33954"/>
                </a:lnTo>
                <a:cubicBezTo>
                  <a:pt x="59562" y="33831"/>
                  <a:pt x="59494" y="33709"/>
                  <a:pt x="59439" y="33587"/>
                </a:cubicBezTo>
                <a:lnTo>
                  <a:pt x="59752" y="33424"/>
                </a:lnTo>
                <a:close/>
                <a:moveTo>
                  <a:pt x="31205" y="33138"/>
                </a:moveTo>
                <a:cubicBezTo>
                  <a:pt x="31100" y="33138"/>
                  <a:pt x="30994" y="33176"/>
                  <a:pt x="30909" y="33261"/>
                </a:cubicBezTo>
                <a:cubicBezTo>
                  <a:pt x="30651" y="33532"/>
                  <a:pt x="30841" y="33967"/>
                  <a:pt x="31222" y="33967"/>
                </a:cubicBezTo>
                <a:cubicBezTo>
                  <a:pt x="31453" y="33967"/>
                  <a:pt x="31630" y="33777"/>
                  <a:pt x="31630" y="33546"/>
                </a:cubicBezTo>
                <a:cubicBezTo>
                  <a:pt x="31630" y="33299"/>
                  <a:pt x="31420" y="33138"/>
                  <a:pt x="31205" y="33138"/>
                </a:cubicBezTo>
                <a:close/>
                <a:moveTo>
                  <a:pt x="16719" y="33315"/>
                </a:moveTo>
                <a:cubicBezTo>
                  <a:pt x="16420" y="33315"/>
                  <a:pt x="16270" y="33682"/>
                  <a:pt x="16488" y="33886"/>
                </a:cubicBezTo>
                <a:cubicBezTo>
                  <a:pt x="16555" y="33957"/>
                  <a:pt x="16639" y="33989"/>
                  <a:pt x="16723" y="33989"/>
                </a:cubicBezTo>
                <a:cubicBezTo>
                  <a:pt x="16893" y="33989"/>
                  <a:pt x="17059" y="33856"/>
                  <a:pt x="17059" y="33655"/>
                </a:cubicBezTo>
                <a:cubicBezTo>
                  <a:pt x="17059" y="33464"/>
                  <a:pt x="16909" y="33315"/>
                  <a:pt x="16719" y="33315"/>
                </a:cubicBezTo>
                <a:close/>
                <a:moveTo>
                  <a:pt x="36237" y="33437"/>
                </a:moveTo>
                <a:cubicBezTo>
                  <a:pt x="36305" y="33546"/>
                  <a:pt x="36373" y="33695"/>
                  <a:pt x="36428" y="33804"/>
                </a:cubicBezTo>
                <a:lnTo>
                  <a:pt x="36074" y="33994"/>
                </a:lnTo>
                <a:lnTo>
                  <a:pt x="35870" y="33641"/>
                </a:lnTo>
                <a:lnTo>
                  <a:pt x="36237" y="33437"/>
                </a:lnTo>
                <a:close/>
                <a:moveTo>
                  <a:pt x="48022" y="33451"/>
                </a:moveTo>
                <a:lnTo>
                  <a:pt x="48185" y="33763"/>
                </a:lnTo>
                <a:lnTo>
                  <a:pt x="47832" y="33994"/>
                </a:lnTo>
                <a:cubicBezTo>
                  <a:pt x="47777" y="33886"/>
                  <a:pt x="47723" y="33750"/>
                  <a:pt x="47669" y="33614"/>
                </a:cubicBezTo>
                <a:lnTo>
                  <a:pt x="48022" y="33451"/>
                </a:lnTo>
                <a:close/>
                <a:moveTo>
                  <a:pt x="57020" y="33505"/>
                </a:moveTo>
                <a:lnTo>
                  <a:pt x="57197" y="33831"/>
                </a:lnTo>
                <a:lnTo>
                  <a:pt x="56857" y="34008"/>
                </a:lnTo>
                <a:lnTo>
                  <a:pt x="56694" y="33668"/>
                </a:lnTo>
                <a:lnTo>
                  <a:pt x="57020" y="33505"/>
                </a:lnTo>
                <a:close/>
                <a:moveTo>
                  <a:pt x="45249" y="33519"/>
                </a:moveTo>
                <a:cubicBezTo>
                  <a:pt x="45303" y="33627"/>
                  <a:pt x="45371" y="33750"/>
                  <a:pt x="45426" y="33872"/>
                </a:cubicBezTo>
                <a:lnTo>
                  <a:pt x="45113" y="34049"/>
                </a:lnTo>
                <a:lnTo>
                  <a:pt x="44936" y="33682"/>
                </a:lnTo>
                <a:lnTo>
                  <a:pt x="45249" y="33519"/>
                </a:lnTo>
                <a:close/>
                <a:moveTo>
                  <a:pt x="13987" y="33424"/>
                </a:moveTo>
                <a:cubicBezTo>
                  <a:pt x="13824" y="33424"/>
                  <a:pt x="13674" y="33573"/>
                  <a:pt x="13688" y="33736"/>
                </a:cubicBezTo>
                <a:cubicBezTo>
                  <a:pt x="13679" y="33927"/>
                  <a:pt x="13834" y="34051"/>
                  <a:pt x="13995" y="34051"/>
                </a:cubicBezTo>
                <a:cubicBezTo>
                  <a:pt x="14074" y="34051"/>
                  <a:pt x="14155" y="34021"/>
                  <a:pt x="14218" y="33954"/>
                </a:cubicBezTo>
                <a:cubicBezTo>
                  <a:pt x="14422" y="33763"/>
                  <a:pt x="14272" y="33424"/>
                  <a:pt x="13987" y="33424"/>
                </a:cubicBezTo>
                <a:close/>
                <a:moveTo>
                  <a:pt x="28490" y="33247"/>
                </a:moveTo>
                <a:cubicBezTo>
                  <a:pt x="28272" y="33247"/>
                  <a:pt x="28082" y="33424"/>
                  <a:pt x="28096" y="33655"/>
                </a:cubicBezTo>
                <a:cubicBezTo>
                  <a:pt x="28096" y="33895"/>
                  <a:pt x="28297" y="34054"/>
                  <a:pt x="28502" y="34054"/>
                </a:cubicBezTo>
                <a:cubicBezTo>
                  <a:pt x="28599" y="34054"/>
                  <a:pt x="28697" y="34018"/>
                  <a:pt x="28775" y="33940"/>
                </a:cubicBezTo>
                <a:cubicBezTo>
                  <a:pt x="29034" y="33682"/>
                  <a:pt x="28857" y="33247"/>
                  <a:pt x="28490" y="33247"/>
                </a:cubicBezTo>
                <a:close/>
                <a:moveTo>
                  <a:pt x="54302" y="33560"/>
                </a:moveTo>
                <a:lnTo>
                  <a:pt x="54478" y="33886"/>
                </a:lnTo>
                <a:lnTo>
                  <a:pt x="54125" y="34062"/>
                </a:lnTo>
                <a:cubicBezTo>
                  <a:pt x="54070" y="33967"/>
                  <a:pt x="54003" y="33845"/>
                  <a:pt x="53948" y="33736"/>
                </a:cubicBezTo>
                <a:lnTo>
                  <a:pt x="54302" y="33560"/>
                </a:lnTo>
                <a:close/>
                <a:moveTo>
                  <a:pt x="11238" y="33518"/>
                </a:moveTo>
                <a:cubicBezTo>
                  <a:pt x="10991" y="33518"/>
                  <a:pt x="10878" y="33808"/>
                  <a:pt x="11037" y="33981"/>
                </a:cubicBezTo>
                <a:cubicBezTo>
                  <a:pt x="11097" y="34045"/>
                  <a:pt x="11171" y="34074"/>
                  <a:pt x="11244" y="34074"/>
                </a:cubicBezTo>
                <a:cubicBezTo>
                  <a:pt x="11384" y="34074"/>
                  <a:pt x="11518" y="33966"/>
                  <a:pt x="11527" y="33804"/>
                </a:cubicBezTo>
                <a:cubicBezTo>
                  <a:pt x="11527" y="33641"/>
                  <a:pt x="11404" y="33519"/>
                  <a:pt x="11255" y="33519"/>
                </a:cubicBezTo>
                <a:cubicBezTo>
                  <a:pt x="11249" y="33518"/>
                  <a:pt x="11244" y="33518"/>
                  <a:pt x="11238" y="33518"/>
                </a:cubicBezTo>
                <a:close/>
                <a:moveTo>
                  <a:pt x="33519" y="33505"/>
                </a:moveTo>
                <a:cubicBezTo>
                  <a:pt x="33573" y="33614"/>
                  <a:pt x="33655" y="33750"/>
                  <a:pt x="33723" y="33886"/>
                </a:cubicBezTo>
                <a:cubicBezTo>
                  <a:pt x="33573" y="33886"/>
                  <a:pt x="33410" y="33954"/>
                  <a:pt x="33329" y="34090"/>
                </a:cubicBezTo>
                <a:lnTo>
                  <a:pt x="33111" y="33709"/>
                </a:lnTo>
                <a:lnTo>
                  <a:pt x="33519" y="33505"/>
                </a:lnTo>
                <a:close/>
                <a:moveTo>
                  <a:pt x="25717" y="33301"/>
                </a:moveTo>
                <a:cubicBezTo>
                  <a:pt x="25364" y="33301"/>
                  <a:pt x="25201" y="33736"/>
                  <a:pt x="25445" y="33981"/>
                </a:cubicBezTo>
                <a:cubicBezTo>
                  <a:pt x="25528" y="34059"/>
                  <a:pt x="25627" y="34094"/>
                  <a:pt x="25724" y="34094"/>
                </a:cubicBezTo>
                <a:cubicBezTo>
                  <a:pt x="25930" y="34094"/>
                  <a:pt x="26125" y="33936"/>
                  <a:pt x="26125" y="33695"/>
                </a:cubicBezTo>
                <a:cubicBezTo>
                  <a:pt x="26111" y="33478"/>
                  <a:pt x="25948" y="33315"/>
                  <a:pt x="25731" y="33315"/>
                </a:cubicBezTo>
                <a:lnTo>
                  <a:pt x="25717" y="33301"/>
                </a:lnTo>
                <a:close/>
                <a:moveTo>
                  <a:pt x="42531" y="33600"/>
                </a:moveTo>
                <a:lnTo>
                  <a:pt x="42707" y="33940"/>
                </a:lnTo>
                <a:lnTo>
                  <a:pt x="42368" y="34103"/>
                </a:lnTo>
                <a:lnTo>
                  <a:pt x="42204" y="33763"/>
                </a:lnTo>
                <a:lnTo>
                  <a:pt x="42531" y="33600"/>
                </a:lnTo>
                <a:close/>
                <a:moveTo>
                  <a:pt x="8539" y="33627"/>
                </a:moveTo>
                <a:cubicBezTo>
                  <a:pt x="8534" y="33627"/>
                  <a:pt x="8528" y="33627"/>
                  <a:pt x="8523" y="33627"/>
                </a:cubicBezTo>
                <a:cubicBezTo>
                  <a:pt x="8387" y="33627"/>
                  <a:pt x="8292" y="33736"/>
                  <a:pt x="8292" y="33859"/>
                </a:cubicBezTo>
                <a:cubicBezTo>
                  <a:pt x="8282" y="34007"/>
                  <a:pt x="8406" y="34104"/>
                  <a:pt x="8532" y="34104"/>
                </a:cubicBezTo>
                <a:cubicBezTo>
                  <a:pt x="8592" y="34104"/>
                  <a:pt x="8652" y="34083"/>
                  <a:pt x="8700" y="34035"/>
                </a:cubicBezTo>
                <a:cubicBezTo>
                  <a:pt x="8845" y="33876"/>
                  <a:pt x="8746" y="33627"/>
                  <a:pt x="8539" y="33627"/>
                </a:cubicBezTo>
                <a:close/>
                <a:moveTo>
                  <a:pt x="5756" y="33749"/>
                </a:moveTo>
                <a:cubicBezTo>
                  <a:pt x="5655" y="33749"/>
                  <a:pt x="5561" y="33838"/>
                  <a:pt x="5587" y="33927"/>
                </a:cubicBezTo>
                <a:cubicBezTo>
                  <a:pt x="5628" y="33994"/>
                  <a:pt x="5668" y="34062"/>
                  <a:pt x="5723" y="34130"/>
                </a:cubicBezTo>
                <a:lnTo>
                  <a:pt x="5804" y="34130"/>
                </a:lnTo>
                <a:cubicBezTo>
                  <a:pt x="5845" y="34062"/>
                  <a:pt x="5927" y="34008"/>
                  <a:pt x="5940" y="33927"/>
                </a:cubicBezTo>
                <a:cubicBezTo>
                  <a:pt x="5967" y="33831"/>
                  <a:pt x="5886" y="33763"/>
                  <a:pt x="5777" y="33750"/>
                </a:cubicBezTo>
                <a:cubicBezTo>
                  <a:pt x="5770" y="33749"/>
                  <a:pt x="5763" y="33749"/>
                  <a:pt x="5756" y="33749"/>
                </a:cubicBezTo>
                <a:close/>
                <a:moveTo>
                  <a:pt x="51556" y="33627"/>
                </a:moveTo>
                <a:lnTo>
                  <a:pt x="51719" y="33967"/>
                </a:lnTo>
                <a:lnTo>
                  <a:pt x="51379" y="34130"/>
                </a:lnTo>
                <a:lnTo>
                  <a:pt x="51216" y="33791"/>
                </a:lnTo>
                <a:lnTo>
                  <a:pt x="51556" y="33627"/>
                </a:lnTo>
                <a:close/>
                <a:moveTo>
                  <a:pt x="39812" y="33600"/>
                </a:moveTo>
                <a:lnTo>
                  <a:pt x="39975" y="33981"/>
                </a:lnTo>
                <a:lnTo>
                  <a:pt x="39622" y="34158"/>
                </a:lnTo>
                <a:lnTo>
                  <a:pt x="39445" y="33831"/>
                </a:lnTo>
                <a:lnTo>
                  <a:pt x="39812" y="33600"/>
                </a:lnTo>
                <a:close/>
                <a:moveTo>
                  <a:pt x="23015" y="33388"/>
                </a:moveTo>
                <a:cubicBezTo>
                  <a:pt x="22919" y="33388"/>
                  <a:pt x="22821" y="33425"/>
                  <a:pt x="22740" y="33505"/>
                </a:cubicBezTo>
                <a:cubicBezTo>
                  <a:pt x="22496" y="33750"/>
                  <a:pt x="22672" y="34171"/>
                  <a:pt x="23026" y="34171"/>
                </a:cubicBezTo>
                <a:cubicBezTo>
                  <a:pt x="23240" y="34158"/>
                  <a:pt x="23401" y="33987"/>
                  <a:pt x="23406" y="33774"/>
                </a:cubicBezTo>
                <a:lnTo>
                  <a:pt x="23406" y="33774"/>
                </a:lnTo>
                <a:cubicBezTo>
                  <a:pt x="23396" y="33539"/>
                  <a:pt x="23210" y="33388"/>
                  <a:pt x="23015" y="33388"/>
                </a:cubicBezTo>
                <a:close/>
                <a:moveTo>
                  <a:pt x="60608" y="33627"/>
                </a:moveTo>
                <a:lnTo>
                  <a:pt x="60771" y="34008"/>
                </a:lnTo>
                <a:lnTo>
                  <a:pt x="60418" y="34171"/>
                </a:lnTo>
                <a:lnTo>
                  <a:pt x="60255" y="33859"/>
                </a:lnTo>
                <a:lnTo>
                  <a:pt x="60608" y="33627"/>
                </a:lnTo>
                <a:close/>
                <a:moveTo>
                  <a:pt x="20292" y="33465"/>
                </a:moveTo>
                <a:cubicBezTo>
                  <a:pt x="20202" y="33465"/>
                  <a:pt x="20110" y="33498"/>
                  <a:pt x="20035" y="33573"/>
                </a:cubicBezTo>
                <a:cubicBezTo>
                  <a:pt x="19804" y="33804"/>
                  <a:pt x="19967" y="34198"/>
                  <a:pt x="20307" y="34198"/>
                </a:cubicBezTo>
                <a:cubicBezTo>
                  <a:pt x="20498" y="34198"/>
                  <a:pt x="20661" y="34035"/>
                  <a:pt x="20661" y="33831"/>
                </a:cubicBezTo>
                <a:cubicBezTo>
                  <a:pt x="20661" y="33611"/>
                  <a:pt x="20480" y="33465"/>
                  <a:pt x="20292" y="33465"/>
                </a:cubicBezTo>
                <a:close/>
                <a:moveTo>
                  <a:pt x="48837" y="33682"/>
                </a:moveTo>
                <a:lnTo>
                  <a:pt x="49001" y="34049"/>
                </a:lnTo>
                <a:lnTo>
                  <a:pt x="48688" y="34212"/>
                </a:lnTo>
                <a:lnTo>
                  <a:pt x="48511" y="33859"/>
                </a:lnTo>
                <a:lnTo>
                  <a:pt x="48837" y="33682"/>
                </a:lnTo>
                <a:close/>
                <a:moveTo>
                  <a:pt x="37067" y="33695"/>
                </a:moveTo>
                <a:lnTo>
                  <a:pt x="37243" y="34049"/>
                </a:lnTo>
                <a:lnTo>
                  <a:pt x="36903" y="34239"/>
                </a:lnTo>
                <a:lnTo>
                  <a:pt x="36700" y="33886"/>
                </a:lnTo>
                <a:lnTo>
                  <a:pt x="37067" y="33695"/>
                </a:lnTo>
                <a:close/>
                <a:moveTo>
                  <a:pt x="57849" y="33750"/>
                </a:moveTo>
                <a:lnTo>
                  <a:pt x="58026" y="34076"/>
                </a:lnTo>
                <a:lnTo>
                  <a:pt x="57700" y="34253"/>
                </a:lnTo>
                <a:lnTo>
                  <a:pt x="57523" y="33913"/>
                </a:lnTo>
                <a:lnTo>
                  <a:pt x="57849" y="33750"/>
                </a:lnTo>
                <a:close/>
                <a:moveTo>
                  <a:pt x="17534" y="33573"/>
                </a:moveTo>
                <a:cubicBezTo>
                  <a:pt x="17235" y="33587"/>
                  <a:pt x="17100" y="33954"/>
                  <a:pt x="17317" y="34158"/>
                </a:cubicBezTo>
                <a:cubicBezTo>
                  <a:pt x="17386" y="34227"/>
                  <a:pt x="17469" y="34257"/>
                  <a:pt x="17550" y="34257"/>
                </a:cubicBezTo>
                <a:cubicBezTo>
                  <a:pt x="17724" y="34257"/>
                  <a:pt x="17888" y="34117"/>
                  <a:pt x="17888" y="33913"/>
                </a:cubicBezTo>
                <a:cubicBezTo>
                  <a:pt x="17888" y="33723"/>
                  <a:pt x="17725" y="33573"/>
                  <a:pt x="17534" y="33573"/>
                </a:cubicBezTo>
                <a:close/>
                <a:moveTo>
                  <a:pt x="46065" y="33763"/>
                </a:moveTo>
                <a:lnTo>
                  <a:pt x="46241" y="34103"/>
                </a:lnTo>
                <a:lnTo>
                  <a:pt x="45926" y="34274"/>
                </a:lnTo>
                <a:lnTo>
                  <a:pt x="45926" y="34274"/>
                </a:lnTo>
                <a:cubicBezTo>
                  <a:pt x="45872" y="34167"/>
                  <a:pt x="45805" y="34061"/>
                  <a:pt x="45738" y="33954"/>
                </a:cubicBezTo>
                <a:lnTo>
                  <a:pt x="46065" y="33763"/>
                </a:lnTo>
                <a:close/>
                <a:moveTo>
                  <a:pt x="29314" y="33481"/>
                </a:moveTo>
                <a:cubicBezTo>
                  <a:pt x="29216" y="33481"/>
                  <a:pt x="29116" y="33518"/>
                  <a:pt x="29034" y="33600"/>
                </a:cubicBezTo>
                <a:cubicBezTo>
                  <a:pt x="28775" y="33859"/>
                  <a:pt x="28966" y="34307"/>
                  <a:pt x="29333" y="34307"/>
                </a:cubicBezTo>
                <a:cubicBezTo>
                  <a:pt x="29550" y="34294"/>
                  <a:pt x="29727" y="34117"/>
                  <a:pt x="29727" y="33899"/>
                </a:cubicBezTo>
                <a:cubicBezTo>
                  <a:pt x="29727" y="33649"/>
                  <a:pt x="29525" y="33481"/>
                  <a:pt x="29314" y="33481"/>
                </a:cubicBezTo>
                <a:close/>
                <a:moveTo>
                  <a:pt x="55131" y="33818"/>
                </a:moveTo>
                <a:lnTo>
                  <a:pt x="55307" y="34144"/>
                </a:lnTo>
                <a:lnTo>
                  <a:pt x="54940" y="34307"/>
                </a:lnTo>
                <a:lnTo>
                  <a:pt x="54777" y="33981"/>
                </a:lnTo>
                <a:lnTo>
                  <a:pt x="55131" y="33818"/>
                </a:lnTo>
                <a:close/>
                <a:moveTo>
                  <a:pt x="14816" y="33655"/>
                </a:moveTo>
                <a:cubicBezTo>
                  <a:pt x="14639" y="33668"/>
                  <a:pt x="14503" y="33804"/>
                  <a:pt x="14503" y="33981"/>
                </a:cubicBezTo>
                <a:cubicBezTo>
                  <a:pt x="14494" y="34182"/>
                  <a:pt x="14657" y="34315"/>
                  <a:pt x="14826" y="34315"/>
                </a:cubicBezTo>
                <a:cubicBezTo>
                  <a:pt x="14909" y="34315"/>
                  <a:pt x="14994" y="34283"/>
                  <a:pt x="15061" y="34212"/>
                </a:cubicBezTo>
                <a:cubicBezTo>
                  <a:pt x="15265" y="34008"/>
                  <a:pt x="15115" y="33655"/>
                  <a:pt x="14816" y="33655"/>
                </a:cubicBezTo>
                <a:close/>
                <a:moveTo>
                  <a:pt x="12056" y="33742"/>
                </a:moveTo>
                <a:cubicBezTo>
                  <a:pt x="11983" y="33742"/>
                  <a:pt x="11910" y="33770"/>
                  <a:pt x="11853" y="33831"/>
                </a:cubicBezTo>
                <a:cubicBezTo>
                  <a:pt x="11666" y="34018"/>
                  <a:pt x="11793" y="34335"/>
                  <a:pt x="12054" y="34335"/>
                </a:cubicBezTo>
                <a:cubicBezTo>
                  <a:pt x="12059" y="34335"/>
                  <a:pt x="12065" y="34335"/>
                  <a:pt x="12070" y="34334"/>
                </a:cubicBezTo>
                <a:cubicBezTo>
                  <a:pt x="12233" y="34334"/>
                  <a:pt x="12356" y="34198"/>
                  <a:pt x="12369" y="34049"/>
                </a:cubicBezTo>
                <a:lnTo>
                  <a:pt x="12356" y="34035"/>
                </a:lnTo>
                <a:cubicBezTo>
                  <a:pt x="12356" y="33861"/>
                  <a:pt x="12207" y="33742"/>
                  <a:pt x="12056" y="33742"/>
                </a:cubicBezTo>
                <a:close/>
                <a:moveTo>
                  <a:pt x="26557" y="33546"/>
                </a:moveTo>
                <a:cubicBezTo>
                  <a:pt x="26214" y="33546"/>
                  <a:pt x="26034" y="33958"/>
                  <a:pt x="26274" y="34212"/>
                </a:cubicBezTo>
                <a:cubicBezTo>
                  <a:pt x="26357" y="34299"/>
                  <a:pt x="26461" y="34338"/>
                  <a:pt x="26563" y="34338"/>
                </a:cubicBezTo>
                <a:cubicBezTo>
                  <a:pt x="26763" y="34338"/>
                  <a:pt x="26954" y="34188"/>
                  <a:pt x="26954" y="33954"/>
                </a:cubicBezTo>
                <a:cubicBezTo>
                  <a:pt x="26954" y="33736"/>
                  <a:pt x="26791" y="33560"/>
                  <a:pt x="26573" y="33560"/>
                </a:cubicBezTo>
                <a:lnTo>
                  <a:pt x="26573" y="33546"/>
                </a:lnTo>
                <a:cubicBezTo>
                  <a:pt x="26568" y="33546"/>
                  <a:pt x="26562" y="33546"/>
                  <a:pt x="26557" y="33546"/>
                </a:cubicBezTo>
                <a:close/>
                <a:moveTo>
                  <a:pt x="43360" y="33845"/>
                </a:moveTo>
                <a:lnTo>
                  <a:pt x="43536" y="34185"/>
                </a:lnTo>
                <a:lnTo>
                  <a:pt x="43197" y="34348"/>
                </a:lnTo>
                <a:lnTo>
                  <a:pt x="43020" y="34008"/>
                </a:lnTo>
                <a:lnTo>
                  <a:pt x="43360" y="33845"/>
                </a:lnTo>
                <a:close/>
                <a:moveTo>
                  <a:pt x="9352" y="33845"/>
                </a:moveTo>
                <a:cubicBezTo>
                  <a:pt x="9121" y="33859"/>
                  <a:pt x="9012" y="34130"/>
                  <a:pt x="9175" y="34280"/>
                </a:cubicBezTo>
                <a:cubicBezTo>
                  <a:pt x="9227" y="34332"/>
                  <a:pt x="9289" y="34355"/>
                  <a:pt x="9351" y="34355"/>
                </a:cubicBezTo>
                <a:cubicBezTo>
                  <a:pt x="9483" y="34355"/>
                  <a:pt x="9610" y="34248"/>
                  <a:pt x="9610" y="34090"/>
                </a:cubicBezTo>
                <a:cubicBezTo>
                  <a:pt x="9597" y="33961"/>
                  <a:pt x="9500" y="33857"/>
                  <a:pt x="9375" y="33857"/>
                </a:cubicBezTo>
                <a:cubicBezTo>
                  <a:pt x="9367" y="33857"/>
                  <a:pt x="9360" y="33858"/>
                  <a:pt x="9352" y="33859"/>
                </a:cubicBezTo>
                <a:lnTo>
                  <a:pt x="9352" y="33845"/>
                </a:lnTo>
                <a:close/>
                <a:moveTo>
                  <a:pt x="3874" y="34090"/>
                </a:moveTo>
                <a:cubicBezTo>
                  <a:pt x="3823" y="34167"/>
                  <a:pt x="3772" y="34219"/>
                  <a:pt x="3766" y="34259"/>
                </a:cubicBezTo>
                <a:lnTo>
                  <a:pt x="3766" y="34259"/>
                </a:lnTo>
                <a:cubicBezTo>
                  <a:pt x="3766" y="34257"/>
                  <a:pt x="3766" y="34255"/>
                  <a:pt x="3766" y="34253"/>
                </a:cubicBezTo>
                <a:lnTo>
                  <a:pt x="3766" y="34266"/>
                </a:lnTo>
                <a:cubicBezTo>
                  <a:pt x="3766" y="34264"/>
                  <a:pt x="3766" y="34262"/>
                  <a:pt x="3766" y="34259"/>
                </a:cubicBezTo>
                <a:lnTo>
                  <a:pt x="3766" y="34259"/>
                </a:lnTo>
                <a:cubicBezTo>
                  <a:pt x="3772" y="34300"/>
                  <a:pt x="3835" y="34361"/>
                  <a:pt x="3861" y="34361"/>
                </a:cubicBezTo>
                <a:cubicBezTo>
                  <a:pt x="3915" y="34348"/>
                  <a:pt x="3956" y="34307"/>
                  <a:pt x="3969" y="34253"/>
                </a:cubicBezTo>
                <a:cubicBezTo>
                  <a:pt x="3969" y="34212"/>
                  <a:pt x="3929" y="34171"/>
                  <a:pt x="3874" y="34090"/>
                </a:cubicBezTo>
                <a:close/>
                <a:moveTo>
                  <a:pt x="6620" y="33994"/>
                </a:moveTo>
                <a:cubicBezTo>
                  <a:pt x="6511" y="33994"/>
                  <a:pt x="6416" y="34090"/>
                  <a:pt x="6416" y="34198"/>
                </a:cubicBezTo>
                <a:cubicBezTo>
                  <a:pt x="6416" y="34321"/>
                  <a:pt x="6511" y="34402"/>
                  <a:pt x="6620" y="34402"/>
                </a:cubicBezTo>
                <a:cubicBezTo>
                  <a:pt x="6905" y="34402"/>
                  <a:pt x="6905" y="33994"/>
                  <a:pt x="6620" y="33994"/>
                </a:cubicBezTo>
                <a:close/>
                <a:moveTo>
                  <a:pt x="40641" y="33899"/>
                </a:moveTo>
                <a:lnTo>
                  <a:pt x="40804" y="34226"/>
                </a:lnTo>
                <a:lnTo>
                  <a:pt x="40451" y="34402"/>
                </a:lnTo>
                <a:lnTo>
                  <a:pt x="40274" y="34076"/>
                </a:lnTo>
                <a:lnTo>
                  <a:pt x="40641" y="33899"/>
                </a:lnTo>
                <a:close/>
                <a:moveTo>
                  <a:pt x="52371" y="33872"/>
                </a:moveTo>
                <a:lnTo>
                  <a:pt x="52548" y="34226"/>
                </a:lnTo>
                <a:lnTo>
                  <a:pt x="52222" y="34402"/>
                </a:lnTo>
                <a:lnTo>
                  <a:pt x="52045" y="34035"/>
                </a:lnTo>
                <a:lnTo>
                  <a:pt x="52371" y="33872"/>
                </a:lnTo>
                <a:close/>
                <a:moveTo>
                  <a:pt x="23838" y="33627"/>
                </a:moveTo>
                <a:cubicBezTo>
                  <a:pt x="23496" y="33627"/>
                  <a:pt x="23315" y="34039"/>
                  <a:pt x="23556" y="34294"/>
                </a:cubicBezTo>
                <a:cubicBezTo>
                  <a:pt x="23636" y="34374"/>
                  <a:pt x="23737" y="34410"/>
                  <a:pt x="23837" y="34410"/>
                </a:cubicBezTo>
                <a:cubicBezTo>
                  <a:pt x="24040" y="34410"/>
                  <a:pt x="24235" y="34259"/>
                  <a:pt x="24235" y="34022"/>
                </a:cubicBezTo>
                <a:cubicBezTo>
                  <a:pt x="24235" y="33804"/>
                  <a:pt x="24072" y="33627"/>
                  <a:pt x="23855" y="33627"/>
                </a:cubicBezTo>
                <a:cubicBezTo>
                  <a:pt x="23849" y="33627"/>
                  <a:pt x="23844" y="33627"/>
                  <a:pt x="23838" y="33627"/>
                </a:cubicBezTo>
                <a:close/>
                <a:moveTo>
                  <a:pt x="49653" y="33967"/>
                </a:moveTo>
                <a:lnTo>
                  <a:pt x="49830" y="34294"/>
                </a:lnTo>
                <a:lnTo>
                  <a:pt x="49503" y="34470"/>
                </a:lnTo>
                <a:lnTo>
                  <a:pt x="49327" y="34144"/>
                </a:lnTo>
                <a:lnTo>
                  <a:pt x="49653" y="33967"/>
                </a:lnTo>
                <a:close/>
                <a:moveTo>
                  <a:pt x="21125" y="33737"/>
                </a:moveTo>
                <a:cubicBezTo>
                  <a:pt x="21033" y="33737"/>
                  <a:pt x="20939" y="33770"/>
                  <a:pt x="20865" y="33845"/>
                </a:cubicBezTo>
                <a:cubicBezTo>
                  <a:pt x="20634" y="34076"/>
                  <a:pt x="20797" y="34484"/>
                  <a:pt x="21123" y="34484"/>
                </a:cubicBezTo>
                <a:cubicBezTo>
                  <a:pt x="21327" y="34484"/>
                  <a:pt x="21503" y="34307"/>
                  <a:pt x="21490" y="34103"/>
                </a:cubicBezTo>
                <a:lnTo>
                  <a:pt x="21503" y="34103"/>
                </a:lnTo>
                <a:cubicBezTo>
                  <a:pt x="21503" y="33883"/>
                  <a:pt x="21317" y="33737"/>
                  <a:pt x="21125" y="33737"/>
                </a:cubicBezTo>
                <a:close/>
                <a:moveTo>
                  <a:pt x="14544" y="34484"/>
                </a:moveTo>
                <a:cubicBezTo>
                  <a:pt x="14546" y="34484"/>
                  <a:pt x="14549" y="34484"/>
                  <a:pt x="14551" y="34484"/>
                </a:cubicBezTo>
                <a:lnTo>
                  <a:pt x="14551" y="34484"/>
                </a:lnTo>
                <a:cubicBezTo>
                  <a:pt x="14553" y="34484"/>
                  <a:pt x="14555" y="34484"/>
                  <a:pt x="14558" y="34484"/>
                </a:cubicBezTo>
                <a:close/>
                <a:moveTo>
                  <a:pt x="37882" y="33940"/>
                </a:moveTo>
                <a:lnTo>
                  <a:pt x="38059" y="34334"/>
                </a:lnTo>
                <a:lnTo>
                  <a:pt x="37733" y="34497"/>
                </a:lnTo>
                <a:lnTo>
                  <a:pt x="37542" y="34130"/>
                </a:lnTo>
                <a:lnTo>
                  <a:pt x="37882" y="33940"/>
                </a:lnTo>
                <a:close/>
                <a:moveTo>
                  <a:pt x="58678" y="33994"/>
                </a:moveTo>
                <a:lnTo>
                  <a:pt x="58855" y="34321"/>
                </a:lnTo>
                <a:lnTo>
                  <a:pt x="58529" y="34511"/>
                </a:lnTo>
                <a:lnTo>
                  <a:pt x="58338" y="34171"/>
                </a:lnTo>
                <a:lnTo>
                  <a:pt x="58678" y="33994"/>
                </a:lnTo>
                <a:close/>
                <a:moveTo>
                  <a:pt x="18364" y="33804"/>
                </a:moveTo>
                <a:cubicBezTo>
                  <a:pt x="18160" y="33804"/>
                  <a:pt x="18010" y="33981"/>
                  <a:pt x="18010" y="34171"/>
                </a:cubicBezTo>
                <a:cubicBezTo>
                  <a:pt x="18010" y="34382"/>
                  <a:pt x="18189" y="34525"/>
                  <a:pt x="18373" y="34525"/>
                </a:cubicBezTo>
                <a:cubicBezTo>
                  <a:pt x="18461" y="34525"/>
                  <a:pt x="18551" y="34491"/>
                  <a:pt x="18622" y="34416"/>
                </a:cubicBezTo>
                <a:cubicBezTo>
                  <a:pt x="18853" y="34185"/>
                  <a:pt x="18690" y="33804"/>
                  <a:pt x="18364" y="33804"/>
                </a:cubicBezTo>
                <a:close/>
                <a:moveTo>
                  <a:pt x="46907" y="34035"/>
                </a:moveTo>
                <a:lnTo>
                  <a:pt x="47084" y="34375"/>
                </a:lnTo>
                <a:lnTo>
                  <a:pt x="46744" y="34538"/>
                </a:lnTo>
                <a:lnTo>
                  <a:pt x="46568" y="34198"/>
                </a:lnTo>
                <a:lnTo>
                  <a:pt x="46907" y="34035"/>
                </a:lnTo>
                <a:close/>
                <a:moveTo>
                  <a:pt x="30135" y="33723"/>
                </a:moveTo>
                <a:cubicBezTo>
                  <a:pt x="29768" y="33723"/>
                  <a:pt x="29591" y="34171"/>
                  <a:pt x="29849" y="34429"/>
                </a:cubicBezTo>
                <a:cubicBezTo>
                  <a:pt x="29933" y="34514"/>
                  <a:pt x="30038" y="34552"/>
                  <a:pt x="30141" y="34552"/>
                </a:cubicBezTo>
                <a:cubicBezTo>
                  <a:pt x="30353" y="34552"/>
                  <a:pt x="30556" y="34391"/>
                  <a:pt x="30556" y="34144"/>
                </a:cubicBezTo>
                <a:cubicBezTo>
                  <a:pt x="30556" y="33913"/>
                  <a:pt x="30366" y="33723"/>
                  <a:pt x="30135" y="33723"/>
                </a:cubicBezTo>
                <a:close/>
                <a:moveTo>
                  <a:pt x="15645" y="33899"/>
                </a:moveTo>
                <a:cubicBezTo>
                  <a:pt x="15346" y="33899"/>
                  <a:pt x="15197" y="34253"/>
                  <a:pt x="15400" y="34470"/>
                </a:cubicBezTo>
                <a:cubicBezTo>
                  <a:pt x="15472" y="34542"/>
                  <a:pt x="15559" y="34573"/>
                  <a:pt x="15645" y="34573"/>
                </a:cubicBezTo>
                <a:cubicBezTo>
                  <a:pt x="15819" y="34573"/>
                  <a:pt x="15985" y="34440"/>
                  <a:pt x="15985" y="34239"/>
                </a:cubicBezTo>
                <a:cubicBezTo>
                  <a:pt x="15985" y="34049"/>
                  <a:pt x="15835" y="33899"/>
                  <a:pt x="15645" y="33899"/>
                </a:cubicBezTo>
                <a:close/>
                <a:moveTo>
                  <a:pt x="34362" y="33736"/>
                </a:moveTo>
                <a:cubicBezTo>
                  <a:pt x="34362" y="33927"/>
                  <a:pt x="34498" y="34090"/>
                  <a:pt x="34674" y="34144"/>
                </a:cubicBezTo>
                <a:cubicBezTo>
                  <a:pt x="34715" y="34156"/>
                  <a:pt x="34756" y="34162"/>
                  <a:pt x="34798" y="34162"/>
                </a:cubicBezTo>
                <a:cubicBezTo>
                  <a:pt x="34938" y="34162"/>
                  <a:pt x="35077" y="34093"/>
                  <a:pt x="35150" y="33967"/>
                </a:cubicBezTo>
                <a:lnTo>
                  <a:pt x="35354" y="34389"/>
                </a:lnTo>
                <a:lnTo>
                  <a:pt x="34946" y="34579"/>
                </a:lnTo>
                <a:cubicBezTo>
                  <a:pt x="34946" y="34389"/>
                  <a:pt x="34810" y="34226"/>
                  <a:pt x="34606" y="34185"/>
                </a:cubicBezTo>
                <a:cubicBezTo>
                  <a:pt x="34572" y="34173"/>
                  <a:pt x="34536" y="34168"/>
                  <a:pt x="34501" y="34168"/>
                </a:cubicBezTo>
                <a:cubicBezTo>
                  <a:pt x="34367" y="34168"/>
                  <a:pt x="34233" y="34244"/>
                  <a:pt x="34158" y="34361"/>
                </a:cubicBezTo>
                <a:lnTo>
                  <a:pt x="33954" y="33940"/>
                </a:lnTo>
                <a:lnTo>
                  <a:pt x="34362" y="33736"/>
                </a:lnTo>
                <a:close/>
                <a:moveTo>
                  <a:pt x="55960" y="34062"/>
                </a:moveTo>
                <a:lnTo>
                  <a:pt x="56136" y="34416"/>
                </a:lnTo>
                <a:lnTo>
                  <a:pt x="55783" y="34579"/>
                </a:lnTo>
                <a:lnTo>
                  <a:pt x="55606" y="34226"/>
                </a:lnTo>
                <a:lnTo>
                  <a:pt x="55960" y="34062"/>
                </a:lnTo>
                <a:close/>
                <a:moveTo>
                  <a:pt x="44189" y="34090"/>
                </a:moveTo>
                <a:lnTo>
                  <a:pt x="44366" y="34416"/>
                </a:lnTo>
                <a:lnTo>
                  <a:pt x="44026" y="34593"/>
                </a:lnTo>
                <a:lnTo>
                  <a:pt x="43849" y="34253"/>
                </a:lnTo>
                <a:lnTo>
                  <a:pt x="44189" y="34090"/>
                </a:lnTo>
                <a:close/>
                <a:moveTo>
                  <a:pt x="12897" y="33980"/>
                </a:moveTo>
                <a:cubicBezTo>
                  <a:pt x="12635" y="33980"/>
                  <a:pt x="12495" y="34298"/>
                  <a:pt x="12668" y="34497"/>
                </a:cubicBezTo>
                <a:cubicBezTo>
                  <a:pt x="12734" y="34568"/>
                  <a:pt x="12816" y="34599"/>
                  <a:pt x="12895" y="34599"/>
                </a:cubicBezTo>
                <a:cubicBezTo>
                  <a:pt x="13046" y="34599"/>
                  <a:pt x="13190" y="34485"/>
                  <a:pt x="13199" y="34307"/>
                </a:cubicBezTo>
                <a:cubicBezTo>
                  <a:pt x="13212" y="34130"/>
                  <a:pt x="13076" y="33994"/>
                  <a:pt x="12913" y="33981"/>
                </a:cubicBezTo>
                <a:cubicBezTo>
                  <a:pt x="12908" y="33981"/>
                  <a:pt x="12902" y="33980"/>
                  <a:pt x="12897" y="33980"/>
                </a:cubicBezTo>
                <a:close/>
                <a:moveTo>
                  <a:pt x="27430" y="33791"/>
                </a:moveTo>
                <a:cubicBezTo>
                  <a:pt x="27063" y="33791"/>
                  <a:pt x="26886" y="34226"/>
                  <a:pt x="27131" y="34484"/>
                </a:cubicBezTo>
                <a:cubicBezTo>
                  <a:pt x="27215" y="34564"/>
                  <a:pt x="27318" y="34600"/>
                  <a:pt x="27419" y="34600"/>
                </a:cubicBezTo>
                <a:cubicBezTo>
                  <a:pt x="27627" y="34600"/>
                  <a:pt x="27824" y="34445"/>
                  <a:pt x="27824" y="34198"/>
                </a:cubicBezTo>
                <a:cubicBezTo>
                  <a:pt x="27837" y="33981"/>
                  <a:pt x="27647" y="33791"/>
                  <a:pt x="27430" y="33791"/>
                </a:cubicBezTo>
                <a:close/>
                <a:moveTo>
                  <a:pt x="4703" y="34361"/>
                </a:moveTo>
                <a:cubicBezTo>
                  <a:pt x="4649" y="34361"/>
                  <a:pt x="4608" y="34443"/>
                  <a:pt x="4554" y="34497"/>
                </a:cubicBezTo>
                <a:cubicBezTo>
                  <a:pt x="4608" y="34552"/>
                  <a:pt x="4649" y="34633"/>
                  <a:pt x="4703" y="34647"/>
                </a:cubicBezTo>
                <a:cubicBezTo>
                  <a:pt x="4771" y="34647"/>
                  <a:pt x="4812" y="34565"/>
                  <a:pt x="4907" y="34497"/>
                </a:cubicBezTo>
                <a:cubicBezTo>
                  <a:pt x="4812" y="34429"/>
                  <a:pt x="4758" y="34361"/>
                  <a:pt x="4703" y="34361"/>
                </a:cubicBezTo>
                <a:close/>
                <a:moveTo>
                  <a:pt x="53214" y="34144"/>
                </a:moveTo>
                <a:lnTo>
                  <a:pt x="53391" y="34484"/>
                </a:lnTo>
                <a:lnTo>
                  <a:pt x="53051" y="34647"/>
                </a:lnTo>
                <a:lnTo>
                  <a:pt x="52888" y="34321"/>
                </a:lnTo>
                <a:lnTo>
                  <a:pt x="53214" y="34144"/>
                </a:lnTo>
                <a:close/>
                <a:moveTo>
                  <a:pt x="10164" y="34116"/>
                </a:moveTo>
                <a:cubicBezTo>
                  <a:pt x="9931" y="34116"/>
                  <a:pt x="9818" y="34393"/>
                  <a:pt x="9977" y="34565"/>
                </a:cubicBezTo>
                <a:cubicBezTo>
                  <a:pt x="10033" y="34625"/>
                  <a:pt x="10104" y="34652"/>
                  <a:pt x="10174" y="34652"/>
                </a:cubicBezTo>
                <a:cubicBezTo>
                  <a:pt x="10311" y="34652"/>
                  <a:pt x="10444" y="34550"/>
                  <a:pt x="10453" y="34389"/>
                </a:cubicBezTo>
                <a:cubicBezTo>
                  <a:pt x="10453" y="34239"/>
                  <a:pt x="10331" y="34117"/>
                  <a:pt x="10181" y="34117"/>
                </a:cubicBezTo>
                <a:cubicBezTo>
                  <a:pt x="10175" y="34117"/>
                  <a:pt x="10170" y="34116"/>
                  <a:pt x="10164" y="34116"/>
                </a:cubicBezTo>
                <a:close/>
                <a:moveTo>
                  <a:pt x="32418" y="34076"/>
                </a:moveTo>
                <a:lnTo>
                  <a:pt x="32608" y="34457"/>
                </a:lnTo>
                <a:lnTo>
                  <a:pt x="32241" y="34661"/>
                </a:lnTo>
                <a:lnTo>
                  <a:pt x="32037" y="34280"/>
                </a:lnTo>
                <a:lnTo>
                  <a:pt x="32418" y="34076"/>
                </a:lnTo>
                <a:close/>
                <a:moveTo>
                  <a:pt x="7470" y="34224"/>
                </a:moveTo>
                <a:cubicBezTo>
                  <a:pt x="7463" y="34224"/>
                  <a:pt x="7456" y="34225"/>
                  <a:pt x="7449" y="34226"/>
                </a:cubicBezTo>
                <a:cubicBezTo>
                  <a:pt x="7259" y="34226"/>
                  <a:pt x="7150" y="34457"/>
                  <a:pt x="7300" y="34593"/>
                </a:cubicBezTo>
                <a:cubicBezTo>
                  <a:pt x="7344" y="34641"/>
                  <a:pt x="7398" y="34663"/>
                  <a:pt x="7451" y="34663"/>
                </a:cubicBezTo>
                <a:cubicBezTo>
                  <a:pt x="7561" y="34663"/>
                  <a:pt x="7667" y="34571"/>
                  <a:pt x="7667" y="34443"/>
                </a:cubicBezTo>
                <a:cubicBezTo>
                  <a:pt x="7679" y="34328"/>
                  <a:pt x="7583" y="34224"/>
                  <a:pt x="7470" y="34224"/>
                </a:cubicBezTo>
                <a:close/>
                <a:moveTo>
                  <a:pt x="41457" y="34158"/>
                </a:moveTo>
                <a:lnTo>
                  <a:pt x="41634" y="34511"/>
                </a:lnTo>
                <a:lnTo>
                  <a:pt x="41280" y="34688"/>
                </a:lnTo>
                <a:lnTo>
                  <a:pt x="41103" y="34321"/>
                </a:lnTo>
                <a:lnTo>
                  <a:pt x="41457" y="34158"/>
                </a:lnTo>
                <a:close/>
                <a:moveTo>
                  <a:pt x="24694" y="33899"/>
                </a:moveTo>
                <a:cubicBezTo>
                  <a:pt x="24686" y="33899"/>
                  <a:pt x="24678" y="33899"/>
                  <a:pt x="24670" y="33899"/>
                </a:cubicBezTo>
                <a:cubicBezTo>
                  <a:pt x="24317" y="33899"/>
                  <a:pt x="24140" y="34321"/>
                  <a:pt x="24385" y="34579"/>
                </a:cubicBezTo>
                <a:cubicBezTo>
                  <a:pt x="24468" y="34657"/>
                  <a:pt x="24567" y="34692"/>
                  <a:pt x="24664" y="34692"/>
                </a:cubicBezTo>
                <a:cubicBezTo>
                  <a:pt x="24870" y="34692"/>
                  <a:pt x="25065" y="34534"/>
                  <a:pt x="25065" y="34294"/>
                </a:cubicBezTo>
                <a:cubicBezTo>
                  <a:pt x="25065" y="34071"/>
                  <a:pt x="24900" y="33899"/>
                  <a:pt x="24694" y="33899"/>
                </a:cubicBezTo>
                <a:close/>
                <a:moveTo>
                  <a:pt x="50482" y="34198"/>
                </a:moveTo>
                <a:lnTo>
                  <a:pt x="50659" y="34538"/>
                </a:lnTo>
                <a:lnTo>
                  <a:pt x="50319" y="34715"/>
                </a:lnTo>
                <a:lnTo>
                  <a:pt x="50156" y="34375"/>
                </a:lnTo>
                <a:lnTo>
                  <a:pt x="50482" y="34198"/>
                </a:lnTo>
                <a:close/>
                <a:moveTo>
                  <a:pt x="21952" y="33967"/>
                </a:moveTo>
                <a:cubicBezTo>
                  <a:pt x="21612" y="33967"/>
                  <a:pt x="21435" y="34375"/>
                  <a:pt x="21667" y="34620"/>
                </a:cubicBezTo>
                <a:cubicBezTo>
                  <a:pt x="21748" y="34701"/>
                  <a:pt x="21846" y="34737"/>
                  <a:pt x="21943" y="34737"/>
                </a:cubicBezTo>
                <a:cubicBezTo>
                  <a:pt x="22138" y="34737"/>
                  <a:pt x="22323" y="34589"/>
                  <a:pt x="22333" y="34361"/>
                </a:cubicBezTo>
                <a:cubicBezTo>
                  <a:pt x="22333" y="34144"/>
                  <a:pt x="22169" y="33981"/>
                  <a:pt x="21952" y="33967"/>
                </a:cubicBezTo>
                <a:close/>
                <a:moveTo>
                  <a:pt x="38711" y="34226"/>
                </a:moveTo>
                <a:lnTo>
                  <a:pt x="38874" y="34565"/>
                </a:lnTo>
                <a:lnTo>
                  <a:pt x="38548" y="34742"/>
                </a:lnTo>
                <a:lnTo>
                  <a:pt x="38371" y="34402"/>
                </a:lnTo>
                <a:lnTo>
                  <a:pt x="38711" y="34226"/>
                </a:lnTo>
                <a:close/>
                <a:moveTo>
                  <a:pt x="47764" y="34226"/>
                </a:moveTo>
                <a:lnTo>
                  <a:pt x="47927" y="34606"/>
                </a:lnTo>
                <a:lnTo>
                  <a:pt x="47573" y="34769"/>
                </a:lnTo>
                <a:lnTo>
                  <a:pt x="47397" y="34457"/>
                </a:lnTo>
                <a:lnTo>
                  <a:pt x="47764" y="34226"/>
                </a:lnTo>
                <a:close/>
                <a:moveTo>
                  <a:pt x="59507" y="34239"/>
                </a:moveTo>
                <a:lnTo>
                  <a:pt x="59670" y="34593"/>
                </a:lnTo>
                <a:lnTo>
                  <a:pt x="59358" y="34769"/>
                </a:lnTo>
                <a:cubicBezTo>
                  <a:pt x="59303" y="34647"/>
                  <a:pt x="59236" y="34525"/>
                  <a:pt x="59181" y="34402"/>
                </a:cubicBezTo>
                <a:lnTo>
                  <a:pt x="59507" y="34239"/>
                </a:lnTo>
                <a:close/>
                <a:moveTo>
                  <a:pt x="19193" y="34049"/>
                </a:moveTo>
                <a:cubicBezTo>
                  <a:pt x="18867" y="34049"/>
                  <a:pt x="18703" y="34443"/>
                  <a:pt x="18934" y="34674"/>
                </a:cubicBezTo>
                <a:cubicBezTo>
                  <a:pt x="19009" y="34749"/>
                  <a:pt x="19101" y="34782"/>
                  <a:pt x="19191" y="34782"/>
                </a:cubicBezTo>
                <a:cubicBezTo>
                  <a:pt x="19380" y="34782"/>
                  <a:pt x="19560" y="34636"/>
                  <a:pt x="19560" y="34416"/>
                </a:cubicBezTo>
                <a:cubicBezTo>
                  <a:pt x="19560" y="34212"/>
                  <a:pt x="19397" y="34049"/>
                  <a:pt x="19193" y="34049"/>
                </a:cubicBezTo>
                <a:close/>
                <a:moveTo>
                  <a:pt x="16472" y="34136"/>
                </a:moveTo>
                <a:cubicBezTo>
                  <a:pt x="16387" y="34136"/>
                  <a:pt x="16300" y="34168"/>
                  <a:pt x="16230" y="34239"/>
                </a:cubicBezTo>
                <a:cubicBezTo>
                  <a:pt x="16026" y="34457"/>
                  <a:pt x="16175" y="34824"/>
                  <a:pt x="16474" y="34824"/>
                </a:cubicBezTo>
                <a:cubicBezTo>
                  <a:pt x="16665" y="34824"/>
                  <a:pt x="16814" y="34661"/>
                  <a:pt x="16814" y="34484"/>
                </a:cubicBezTo>
                <a:cubicBezTo>
                  <a:pt x="16814" y="34273"/>
                  <a:pt x="16647" y="34136"/>
                  <a:pt x="16472" y="34136"/>
                </a:cubicBezTo>
                <a:close/>
                <a:moveTo>
                  <a:pt x="45018" y="34334"/>
                </a:moveTo>
                <a:lnTo>
                  <a:pt x="45181" y="34688"/>
                </a:lnTo>
                <a:lnTo>
                  <a:pt x="44855" y="34864"/>
                </a:lnTo>
                <a:cubicBezTo>
                  <a:pt x="44801" y="34742"/>
                  <a:pt x="44746" y="34620"/>
                  <a:pt x="44678" y="34497"/>
                </a:cubicBezTo>
                <a:lnTo>
                  <a:pt x="45018" y="34334"/>
                </a:lnTo>
                <a:close/>
                <a:moveTo>
                  <a:pt x="56789" y="34334"/>
                </a:moveTo>
                <a:lnTo>
                  <a:pt x="56952" y="34661"/>
                </a:lnTo>
                <a:lnTo>
                  <a:pt x="56599" y="34878"/>
                </a:lnTo>
                <a:cubicBezTo>
                  <a:pt x="56544" y="34769"/>
                  <a:pt x="56476" y="34633"/>
                  <a:pt x="56436" y="34511"/>
                </a:cubicBezTo>
                <a:lnTo>
                  <a:pt x="56789" y="34334"/>
                </a:lnTo>
                <a:close/>
                <a:moveTo>
                  <a:pt x="28245" y="34062"/>
                </a:moveTo>
                <a:cubicBezTo>
                  <a:pt x="28028" y="34062"/>
                  <a:pt x="27837" y="34239"/>
                  <a:pt x="27837" y="34470"/>
                </a:cubicBezTo>
                <a:cubicBezTo>
                  <a:pt x="27837" y="34717"/>
                  <a:pt x="28034" y="34878"/>
                  <a:pt x="28242" y="34878"/>
                </a:cubicBezTo>
                <a:cubicBezTo>
                  <a:pt x="28343" y="34878"/>
                  <a:pt x="28446" y="34840"/>
                  <a:pt x="28531" y="34756"/>
                </a:cubicBezTo>
                <a:cubicBezTo>
                  <a:pt x="28789" y="34511"/>
                  <a:pt x="28612" y="34062"/>
                  <a:pt x="28245" y="34062"/>
                </a:cubicBezTo>
                <a:close/>
                <a:moveTo>
                  <a:pt x="13719" y="34250"/>
                </a:moveTo>
                <a:cubicBezTo>
                  <a:pt x="13653" y="34250"/>
                  <a:pt x="13585" y="34272"/>
                  <a:pt x="13525" y="34321"/>
                </a:cubicBezTo>
                <a:cubicBezTo>
                  <a:pt x="13307" y="34497"/>
                  <a:pt x="13416" y="34851"/>
                  <a:pt x="13688" y="34878"/>
                </a:cubicBezTo>
                <a:cubicBezTo>
                  <a:pt x="13697" y="34879"/>
                  <a:pt x="13706" y="34879"/>
                  <a:pt x="13715" y="34879"/>
                </a:cubicBezTo>
                <a:cubicBezTo>
                  <a:pt x="13879" y="34879"/>
                  <a:pt x="14015" y="34760"/>
                  <a:pt x="14028" y="34593"/>
                </a:cubicBezTo>
                <a:cubicBezTo>
                  <a:pt x="14047" y="34396"/>
                  <a:pt x="13890" y="34250"/>
                  <a:pt x="13719" y="34250"/>
                </a:cubicBezTo>
                <a:close/>
                <a:moveTo>
                  <a:pt x="54030" y="34389"/>
                </a:moveTo>
                <a:lnTo>
                  <a:pt x="54193" y="34715"/>
                </a:lnTo>
                <a:lnTo>
                  <a:pt x="53867" y="34892"/>
                </a:lnTo>
                <a:cubicBezTo>
                  <a:pt x="53826" y="34783"/>
                  <a:pt x="53758" y="34674"/>
                  <a:pt x="53703" y="34565"/>
                </a:cubicBezTo>
                <a:lnTo>
                  <a:pt x="54030" y="34389"/>
                </a:lnTo>
                <a:close/>
                <a:moveTo>
                  <a:pt x="33247" y="34334"/>
                </a:moveTo>
                <a:lnTo>
                  <a:pt x="33437" y="34701"/>
                </a:lnTo>
                <a:lnTo>
                  <a:pt x="33070" y="34905"/>
                </a:lnTo>
                <a:cubicBezTo>
                  <a:pt x="33016" y="34796"/>
                  <a:pt x="32935" y="34661"/>
                  <a:pt x="32867" y="34538"/>
                </a:cubicBezTo>
                <a:lnTo>
                  <a:pt x="33247" y="34334"/>
                </a:lnTo>
                <a:close/>
                <a:moveTo>
                  <a:pt x="10993" y="34347"/>
                </a:moveTo>
                <a:cubicBezTo>
                  <a:pt x="10746" y="34347"/>
                  <a:pt x="10620" y="34638"/>
                  <a:pt x="10793" y="34824"/>
                </a:cubicBezTo>
                <a:cubicBezTo>
                  <a:pt x="10852" y="34883"/>
                  <a:pt x="10927" y="34910"/>
                  <a:pt x="11000" y="34910"/>
                </a:cubicBezTo>
                <a:cubicBezTo>
                  <a:pt x="11144" y="34910"/>
                  <a:pt x="11282" y="34805"/>
                  <a:pt x="11282" y="34633"/>
                </a:cubicBezTo>
                <a:cubicBezTo>
                  <a:pt x="11282" y="34484"/>
                  <a:pt x="11160" y="34348"/>
                  <a:pt x="11010" y="34348"/>
                </a:cubicBezTo>
                <a:cubicBezTo>
                  <a:pt x="11004" y="34348"/>
                  <a:pt x="10999" y="34347"/>
                  <a:pt x="10993" y="34347"/>
                </a:cubicBezTo>
                <a:close/>
                <a:moveTo>
                  <a:pt x="42286" y="34429"/>
                </a:moveTo>
                <a:lnTo>
                  <a:pt x="42463" y="34742"/>
                </a:lnTo>
                <a:lnTo>
                  <a:pt x="42096" y="34919"/>
                </a:lnTo>
                <a:cubicBezTo>
                  <a:pt x="42041" y="34824"/>
                  <a:pt x="41987" y="34701"/>
                  <a:pt x="41933" y="34593"/>
                </a:cubicBezTo>
                <a:lnTo>
                  <a:pt x="42286" y="34429"/>
                </a:lnTo>
                <a:close/>
                <a:moveTo>
                  <a:pt x="8272" y="34445"/>
                </a:moveTo>
                <a:cubicBezTo>
                  <a:pt x="8216" y="34445"/>
                  <a:pt x="8161" y="34465"/>
                  <a:pt x="8115" y="34511"/>
                </a:cubicBezTo>
                <a:cubicBezTo>
                  <a:pt x="7952" y="34661"/>
                  <a:pt x="8061" y="34932"/>
                  <a:pt x="8278" y="34932"/>
                </a:cubicBezTo>
                <a:cubicBezTo>
                  <a:pt x="8400" y="34932"/>
                  <a:pt x="8509" y="34837"/>
                  <a:pt x="8523" y="34701"/>
                </a:cubicBezTo>
                <a:cubicBezTo>
                  <a:pt x="8523" y="34550"/>
                  <a:pt x="8398" y="34445"/>
                  <a:pt x="8272" y="34445"/>
                </a:cubicBezTo>
                <a:close/>
                <a:moveTo>
                  <a:pt x="25483" y="34130"/>
                </a:moveTo>
                <a:cubicBezTo>
                  <a:pt x="25140" y="34130"/>
                  <a:pt x="24960" y="34556"/>
                  <a:pt x="25201" y="34810"/>
                </a:cubicBezTo>
                <a:cubicBezTo>
                  <a:pt x="25281" y="34895"/>
                  <a:pt x="25384" y="34933"/>
                  <a:pt x="25485" y="34933"/>
                </a:cubicBezTo>
                <a:cubicBezTo>
                  <a:pt x="25692" y="34933"/>
                  <a:pt x="25894" y="34775"/>
                  <a:pt x="25894" y="34538"/>
                </a:cubicBezTo>
                <a:cubicBezTo>
                  <a:pt x="25894" y="34321"/>
                  <a:pt x="25717" y="34144"/>
                  <a:pt x="25513" y="34144"/>
                </a:cubicBezTo>
                <a:lnTo>
                  <a:pt x="25500" y="34130"/>
                </a:lnTo>
                <a:cubicBezTo>
                  <a:pt x="25494" y="34130"/>
                  <a:pt x="25489" y="34130"/>
                  <a:pt x="25483" y="34130"/>
                </a:cubicBezTo>
                <a:close/>
                <a:moveTo>
                  <a:pt x="5533" y="34565"/>
                </a:moveTo>
                <a:cubicBezTo>
                  <a:pt x="5424" y="34565"/>
                  <a:pt x="5342" y="34647"/>
                  <a:pt x="5342" y="34742"/>
                </a:cubicBezTo>
                <a:cubicBezTo>
                  <a:pt x="5342" y="34851"/>
                  <a:pt x="5410" y="34905"/>
                  <a:pt x="5560" y="34946"/>
                </a:cubicBezTo>
                <a:cubicBezTo>
                  <a:pt x="5600" y="34892"/>
                  <a:pt x="5682" y="34837"/>
                  <a:pt x="5696" y="34769"/>
                </a:cubicBezTo>
                <a:cubicBezTo>
                  <a:pt x="5723" y="34661"/>
                  <a:pt x="5641" y="34565"/>
                  <a:pt x="5533" y="34565"/>
                </a:cubicBezTo>
                <a:close/>
                <a:moveTo>
                  <a:pt x="51311" y="34443"/>
                </a:moveTo>
                <a:cubicBezTo>
                  <a:pt x="51366" y="34552"/>
                  <a:pt x="51420" y="34674"/>
                  <a:pt x="51488" y="34783"/>
                </a:cubicBezTo>
                <a:lnTo>
                  <a:pt x="51148" y="34946"/>
                </a:lnTo>
                <a:lnTo>
                  <a:pt x="50971" y="34620"/>
                </a:lnTo>
                <a:lnTo>
                  <a:pt x="51311" y="34443"/>
                </a:lnTo>
                <a:close/>
                <a:moveTo>
                  <a:pt x="39540" y="34470"/>
                </a:moveTo>
                <a:lnTo>
                  <a:pt x="39703" y="34810"/>
                </a:lnTo>
                <a:lnTo>
                  <a:pt x="39377" y="34987"/>
                </a:lnTo>
                <a:cubicBezTo>
                  <a:pt x="39323" y="34878"/>
                  <a:pt x="39255" y="34769"/>
                  <a:pt x="39201" y="34647"/>
                </a:cubicBezTo>
                <a:lnTo>
                  <a:pt x="39540" y="34470"/>
                </a:lnTo>
                <a:close/>
                <a:moveTo>
                  <a:pt x="22767" y="34212"/>
                </a:moveTo>
                <a:cubicBezTo>
                  <a:pt x="22428" y="34212"/>
                  <a:pt x="22251" y="34633"/>
                  <a:pt x="22496" y="34878"/>
                </a:cubicBezTo>
                <a:cubicBezTo>
                  <a:pt x="22574" y="34956"/>
                  <a:pt x="22670" y="34991"/>
                  <a:pt x="22765" y="34991"/>
                </a:cubicBezTo>
                <a:cubicBezTo>
                  <a:pt x="22967" y="34991"/>
                  <a:pt x="23162" y="34833"/>
                  <a:pt x="23162" y="34593"/>
                </a:cubicBezTo>
                <a:cubicBezTo>
                  <a:pt x="23162" y="34375"/>
                  <a:pt x="22985" y="34212"/>
                  <a:pt x="22767" y="34212"/>
                </a:cubicBezTo>
                <a:close/>
                <a:moveTo>
                  <a:pt x="60336" y="34511"/>
                </a:moveTo>
                <a:lnTo>
                  <a:pt x="60513" y="34851"/>
                </a:lnTo>
                <a:lnTo>
                  <a:pt x="60173" y="35014"/>
                </a:lnTo>
                <a:cubicBezTo>
                  <a:pt x="60119" y="34905"/>
                  <a:pt x="60051" y="34783"/>
                  <a:pt x="59997" y="34688"/>
                </a:cubicBezTo>
                <a:lnTo>
                  <a:pt x="60336" y="34511"/>
                </a:lnTo>
                <a:close/>
                <a:moveTo>
                  <a:pt x="20025" y="34293"/>
                </a:moveTo>
                <a:cubicBezTo>
                  <a:pt x="20019" y="34293"/>
                  <a:pt x="20014" y="34293"/>
                  <a:pt x="20008" y="34294"/>
                </a:cubicBezTo>
                <a:cubicBezTo>
                  <a:pt x="19804" y="34294"/>
                  <a:pt x="19655" y="34457"/>
                  <a:pt x="19655" y="34661"/>
                </a:cubicBezTo>
                <a:lnTo>
                  <a:pt x="19641" y="34661"/>
                </a:lnTo>
                <a:cubicBezTo>
                  <a:pt x="19641" y="34881"/>
                  <a:pt x="19828" y="35027"/>
                  <a:pt x="20020" y="35027"/>
                </a:cubicBezTo>
                <a:cubicBezTo>
                  <a:pt x="20112" y="35027"/>
                  <a:pt x="20205" y="34994"/>
                  <a:pt x="20280" y="34919"/>
                </a:cubicBezTo>
                <a:cubicBezTo>
                  <a:pt x="20507" y="34691"/>
                  <a:pt x="20353" y="34293"/>
                  <a:pt x="20025" y="34293"/>
                </a:cubicBezTo>
                <a:close/>
                <a:moveTo>
                  <a:pt x="48579" y="34511"/>
                </a:moveTo>
                <a:lnTo>
                  <a:pt x="48756" y="34878"/>
                </a:lnTo>
                <a:lnTo>
                  <a:pt x="48402" y="35041"/>
                </a:lnTo>
                <a:lnTo>
                  <a:pt x="48226" y="34688"/>
                </a:lnTo>
                <a:lnTo>
                  <a:pt x="48579" y="34511"/>
                </a:lnTo>
                <a:close/>
                <a:moveTo>
                  <a:pt x="36822" y="34538"/>
                </a:moveTo>
                <a:cubicBezTo>
                  <a:pt x="36876" y="34633"/>
                  <a:pt x="36944" y="34769"/>
                  <a:pt x="36999" y="34878"/>
                </a:cubicBezTo>
                <a:lnTo>
                  <a:pt x="36659" y="35068"/>
                </a:lnTo>
                <a:lnTo>
                  <a:pt x="36468" y="34728"/>
                </a:lnTo>
                <a:lnTo>
                  <a:pt x="36822" y="34538"/>
                </a:lnTo>
                <a:close/>
                <a:moveTo>
                  <a:pt x="57604" y="34579"/>
                </a:moveTo>
                <a:lnTo>
                  <a:pt x="57781" y="34905"/>
                </a:lnTo>
                <a:lnTo>
                  <a:pt x="57441" y="35082"/>
                </a:lnTo>
                <a:lnTo>
                  <a:pt x="57278" y="34742"/>
                </a:lnTo>
                <a:lnTo>
                  <a:pt x="57604" y="34579"/>
                </a:lnTo>
                <a:close/>
                <a:moveTo>
                  <a:pt x="17298" y="34401"/>
                </a:moveTo>
                <a:cubicBezTo>
                  <a:pt x="17005" y="34401"/>
                  <a:pt x="16835" y="34750"/>
                  <a:pt x="17045" y="34973"/>
                </a:cubicBezTo>
                <a:cubicBezTo>
                  <a:pt x="17118" y="35060"/>
                  <a:pt x="17212" y="35099"/>
                  <a:pt x="17306" y="35099"/>
                </a:cubicBezTo>
                <a:cubicBezTo>
                  <a:pt x="17475" y="35099"/>
                  <a:pt x="17639" y="34971"/>
                  <a:pt x="17657" y="34769"/>
                </a:cubicBezTo>
                <a:cubicBezTo>
                  <a:pt x="17670" y="34579"/>
                  <a:pt x="17521" y="34402"/>
                  <a:pt x="17331" y="34402"/>
                </a:cubicBezTo>
                <a:cubicBezTo>
                  <a:pt x="17320" y="34401"/>
                  <a:pt x="17309" y="34401"/>
                  <a:pt x="17298" y="34401"/>
                </a:cubicBezTo>
                <a:close/>
                <a:moveTo>
                  <a:pt x="45834" y="34606"/>
                </a:moveTo>
                <a:lnTo>
                  <a:pt x="46010" y="34946"/>
                </a:lnTo>
                <a:lnTo>
                  <a:pt x="45684" y="35109"/>
                </a:lnTo>
                <a:lnTo>
                  <a:pt x="45494" y="34769"/>
                </a:lnTo>
                <a:lnTo>
                  <a:pt x="45834" y="34606"/>
                </a:lnTo>
                <a:close/>
                <a:moveTo>
                  <a:pt x="29071" y="34300"/>
                </a:moveTo>
                <a:cubicBezTo>
                  <a:pt x="28973" y="34300"/>
                  <a:pt x="28873" y="34336"/>
                  <a:pt x="28789" y="34416"/>
                </a:cubicBezTo>
                <a:cubicBezTo>
                  <a:pt x="28517" y="34674"/>
                  <a:pt x="28694" y="35123"/>
                  <a:pt x="29061" y="35136"/>
                </a:cubicBezTo>
                <a:cubicBezTo>
                  <a:pt x="29292" y="35136"/>
                  <a:pt x="29482" y="34960"/>
                  <a:pt x="29482" y="34728"/>
                </a:cubicBezTo>
                <a:cubicBezTo>
                  <a:pt x="29491" y="34475"/>
                  <a:pt x="29288" y="34300"/>
                  <a:pt x="29071" y="34300"/>
                </a:cubicBezTo>
                <a:close/>
                <a:moveTo>
                  <a:pt x="54859" y="34633"/>
                </a:moveTo>
                <a:lnTo>
                  <a:pt x="55022" y="34960"/>
                </a:lnTo>
                <a:lnTo>
                  <a:pt x="54682" y="35136"/>
                </a:lnTo>
                <a:lnTo>
                  <a:pt x="54519" y="34810"/>
                </a:lnTo>
                <a:lnTo>
                  <a:pt x="54859" y="34633"/>
                </a:lnTo>
                <a:close/>
                <a:moveTo>
                  <a:pt x="14551" y="34484"/>
                </a:moveTo>
                <a:cubicBezTo>
                  <a:pt x="14256" y="34489"/>
                  <a:pt x="14111" y="34839"/>
                  <a:pt x="14313" y="35041"/>
                </a:cubicBezTo>
                <a:cubicBezTo>
                  <a:pt x="14384" y="35112"/>
                  <a:pt x="14471" y="35144"/>
                  <a:pt x="14554" y="35144"/>
                </a:cubicBezTo>
                <a:cubicBezTo>
                  <a:pt x="14725" y="35144"/>
                  <a:pt x="14884" y="35011"/>
                  <a:pt x="14884" y="34810"/>
                </a:cubicBezTo>
                <a:cubicBezTo>
                  <a:pt x="14884" y="34635"/>
                  <a:pt x="14738" y="34487"/>
                  <a:pt x="14551" y="34484"/>
                </a:cubicBezTo>
                <a:close/>
                <a:moveTo>
                  <a:pt x="34063" y="34579"/>
                </a:moveTo>
                <a:lnTo>
                  <a:pt x="34253" y="34973"/>
                </a:lnTo>
                <a:lnTo>
                  <a:pt x="33900" y="35163"/>
                </a:lnTo>
                <a:lnTo>
                  <a:pt x="33696" y="34769"/>
                </a:lnTo>
                <a:lnTo>
                  <a:pt x="34063" y="34579"/>
                </a:lnTo>
                <a:close/>
                <a:moveTo>
                  <a:pt x="43115" y="34674"/>
                </a:moveTo>
                <a:lnTo>
                  <a:pt x="43292" y="34987"/>
                </a:lnTo>
                <a:lnTo>
                  <a:pt x="42925" y="35163"/>
                </a:lnTo>
                <a:cubicBezTo>
                  <a:pt x="42870" y="35068"/>
                  <a:pt x="42816" y="34946"/>
                  <a:pt x="42748" y="34837"/>
                </a:cubicBezTo>
                <a:lnTo>
                  <a:pt x="43115" y="34674"/>
                </a:lnTo>
                <a:close/>
                <a:moveTo>
                  <a:pt x="11819" y="34572"/>
                </a:moveTo>
                <a:cubicBezTo>
                  <a:pt x="11745" y="34572"/>
                  <a:pt x="11670" y="34599"/>
                  <a:pt x="11608" y="34661"/>
                </a:cubicBezTo>
                <a:cubicBezTo>
                  <a:pt x="11422" y="34847"/>
                  <a:pt x="11549" y="35164"/>
                  <a:pt x="11809" y="35164"/>
                </a:cubicBezTo>
                <a:cubicBezTo>
                  <a:pt x="11815" y="35164"/>
                  <a:pt x="11820" y="35164"/>
                  <a:pt x="11826" y="35163"/>
                </a:cubicBezTo>
                <a:cubicBezTo>
                  <a:pt x="11989" y="35163"/>
                  <a:pt x="12111" y="35027"/>
                  <a:pt x="12125" y="34878"/>
                </a:cubicBezTo>
                <a:cubicBezTo>
                  <a:pt x="12125" y="34694"/>
                  <a:pt x="11975" y="34572"/>
                  <a:pt x="11819" y="34572"/>
                </a:cubicBezTo>
                <a:close/>
                <a:moveTo>
                  <a:pt x="9098" y="34673"/>
                </a:moveTo>
                <a:cubicBezTo>
                  <a:pt x="8959" y="34673"/>
                  <a:pt x="8849" y="34790"/>
                  <a:pt x="8849" y="34932"/>
                </a:cubicBezTo>
                <a:cubicBezTo>
                  <a:pt x="8849" y="35095"/>
                  <a:pt x="8978" y="35177"/>
                  <a:pt x="9107" y="35177"/>
                </a:cubicBezTo>
                <a:cubicBezTo>
                  <a:pt x="9236" y="35177"/>
                  <a:pt x="9366" y="35095"/>
                  <a:pt x="9366" y="34932"/>
                </a:cubicBezTo>
                <a:cubicBezTo>
                  <a:pt x="9366" y="34783"/>
                  <a:pt x="9243" y="34674"/>
                  <a:pt x="9107" y="34674"/>
                </a:cubicBezTo>
                <a:lnTo>
                  <a:pt x="9121" y="34674"/>
                </a:lnTo>
                <a:cubicBezTo>
                  <a:pt x="9113" y="34673"/>
                  <a:pt x="9106" y="34673"/>
                  <a:pt x="9098" y="34673"/>
                </a:cubicBezTo>
                <a:close/>
                <a:moveTo>
                  <a:pt x="26315" y="34375"/>
                </a:moveTo>
                <a:cubicBezTo>
                  <a:pt x="26098" y="34375"/>
                  <a:pt x="25921" y="34552"/>
                  <a:pt x="25921" y="34769"/>
                </a:cubicBezTo>
                <a:cubicBezTo>
                  <a:pt x="25912" y="35013"/>
                  <a:pt x="26115" y="35179"/>
                  <a:pt x="26327" y="35179"/>
                </a:cubicBezTo>
                <a:cubicBezTo>
                  <a:pt x="26422" y="35179"/>
                  <a:pt x="26520" y="35145"/>
                  <a:pt x="26601" y="35068"/>
                </a:cubicBezTo>
                <a:cubicBezTo>
                  <a:pt x="26859" y="34810"/>
                  <a:pt x="26682" y="34375"/>
                  <a:pt x="26315" y="34375"/>
                </a:cubicBezTo>
                <a:close/>
                <a:moveTo>
                  <a:pt x="6361" y="34823"/>
                </a:moveTo>
                <a:cubicBezTo>
                  <a:pt x="6357" y="34823"/>
                  <a:pt x="6353" y="34823"/>
                  <a:pt x="6348" y="34824"/>
                </a:cubicBezTo>
                <a:cubicBezTo>
                  <a:pt x="6239" y="34824"/>
                  <a:pt x="6144" y="34919"/>
                  <a:pt x="6144" y="35027"/>
                </a:cubicBezTo>
                <a:cubicBezTo>
                  <a:pt x="6144" y="35136"/>
                  <a:pt x="6239" y="35231"/>
                  <a:pt x="6362" y="35231"/>
                </a:cubicBezTo>
                <a:cubicBezTo>
                  <a:pt x="6629" y="35218"/>
                  <a:pt x="6620" y="34823"/>
                  <a:pt x="6361" y="34823"/>
                </a:cubicBezTo>
                <a:close/>
                <a:moveTo>
                  <a:pt x="31344" y="34661"/>
                </a:moveTo>
                <a:lnTo>
                  <a:pt x="31548" y="35027"/>
                </a:lnTo>
                <a:lnTo>
                  <a:pt x="31181" y="35231"/>
                </a:lnTo>
                <a:lnTo>
                  <a:pt x="30977" y="34864"/>
                </a:lnTo>
                <a:lnTo>
                  <a:pt x="31344" y="34661"/>
                </a:lnTo>
                <a:close/>
                <a:moveTo>
                  <a:pt x="40369" y="34728"/>
                </a:moveTo>
                <a:cubicBezTo>
                  <a:pt x="40424" y="34837"/>
                  <a:pt x="40492" y="34946"/>
                  <a:pt x="40546" y="35068"/>
                </a:cubicBezTo>
                <a:lnTo>
                  <a:pt x="40206" y="35231"/>
                </a:lnTo>
                <a:lnTo>
                  <a:pt x="40030" y="34892"/>
                </a:lnTo>
                <a:lnTo>
                  <a:pt x="40369" y="34728"/>
                </a:lnTo>
                <a:close/>
                <a:moveTo>
                  <a:pt x="52127" y="34701"/>
                </a:moveTo>
                <a:lnTo>
                  <a:pt x="52303" y="35068"/>
                </a:lnTo>
                <a:lnTo>
                  <a:pt x="51977" y="35231"/>
                </a:lnTo>
                <a:lnTo>
                  <a:pt x="51814" y="34878"/>
                </a:lnTo>
                <a:lnTo>
                  <a:pt x="52127" y="34701"/>
                </a:lnTo>
                <a:close/>
                <a:moveTo>
                  <a:pt x="23610" y="34443"/>
                </a:moveTo>
                <a:cubicBezTo>
                  <a:pt x="23393" y="34443"/>
                  <a:pt x="23216" y="34606"/>
                  <a:pt x="23202" y="34824"/>
                </a:cubicBezTo>
                <a:cubicBezTo>
                  <a:pt x="23193" y="35070"/>
                  <a:pt x="23395" y="35237"/>
                  <a:pt x="23606" y="35237"/>
                </a:cubicBezTo>
                <a:cubicBezTo>
                  <a:pt x="23698" y="35237"/>
                  <a:pt x="23790" y="35206"/>
                  <a:pt x="23868" y="35136"/>
                </a:cubicBezTo>
                <a:cubicBezTo>
                  <a:pt x="24127" y="34892"/>
                  <a:pt x="23964" y="34457"/>
                  <a:pt x="23610" y="34443"/>
                </a:cubicBezTo>
                <a:close/>
                <a:moveTo>
                  <a:pt x="3638" y="34985"/>
                </a:moveTo>
                <a:cubicBezTo>
                  <a:pt x="3635" y="34985"/>
                  <a:pt x="3632" y="34986"/>
                  <a:pt x="3630" y="34987"/>
                </a:cubicBezTo>
                <a:cubicBezTo>
                  <a:pt x="3589" y="35000"/>
                  <a:pt x="3534" y="35027"/>
                  <a:pt x="3521" y="35082"/>
                </a:cubicBezTo>
                <a:cubicBezTo>
                  <a:pt x="3521" y="35123"/>
                  <a:pt x="3575" y="35177"/>
                  <a:pt x="3630" y="35259"/>
                </a:cubicBezTo>
                <a:cubicBezTo>
                  <a:pt x="3684" y="35177"/>
                  <a:pt x="3738" y="35123"/>
                  <a:pt x="3738" y="35082"/>
                </a:cubicBezTo>
                <a:cubicBezTo>
                  <a:pt x="3738" y="35045"/>
                  <a:pt x="3671" y="34985"/>
                  <a:pt x="3638" y="34985"/>
                </a:cubicBezTo>
                <a:close/>
                <a:moveTo>
                  <a:pt x="49408" y="34796"/>
                </a:moveTo>
                <a:lnTo>
                  <a:pt x="49585" y="35123"/>
                </a:lnTo>
                <a:lnTo>
                  <a:pt x="49232" y="35286"/>
                </a:lnTo>
                <a:lnTo>
                  <a:pt x="49055" y="34973"/>
                </a:lnTo>
                <a:lnTo>
                  <a:pt x="49408" y="34796"/>
                </a:lnTo>
                <a:close/>
                <a:moveTo>
                  <a:pt x="20837" y="34552"/>
                </a:moveTo>
                <a:lnTo>
                  <a:pt x="20837" y="34565"/>
                </a:lnTo>
                <a:cubicBezTo>
                  <a:pt x="20511" y="34565"/>
                  <a:pt x="20348" y="34973"/>
                  <a:pt x="20593" y="35204"/>
                </a:cubicBezTo>
                <a:cubicBezTo>
                  <a:pt x="20667" y="35279"/>
                  <a:pt x="20760" y="35312"/>
                  <a:pt x="20851" y="35312"/>
                </a:cubicBezTo>
                <a:cubicBezTo>
                  <a:pt x="21043" y="35312"/>
                  <a:pt x="21227" y="35163"/>
                  <a:pt x="21218" y="34932"/>
                </a:cubicBezTo>
                <a:cubicBezTo>
                  <a:pt x="21232" y="34715"/>
                  <a:pt x="21055" y="34552"/>
                  <a:pt x="20837" y="34552"/>
                </a:cubicBezTo>
                <a:close/>
                <a:moveTo>
                  <a:pt x="37637" y="34769"/>
                </a:moveTo>
                <a:cubicBezTo>
                  <a:pt x="37692" y="34892"/>
                  <a:pt x="37746" y="35027"/>
                  <a:pt x="37814" y="35150"/>
                </a:cubicBezTo>
                <a:lnTo>
                  <a:pt x="37488" y="35313"/>
                </a:lnTo>
                <a:lnTo>
                  <a:pt x="37311" y="34946"/>
                </a:lnTo>
                <a:lnTo>
                  <a:pt x="37637" y="34769"/>
                </a:lnTo>
                <a:close/>
                <a:moveTo>
                  <a:pt x="58420" y="34824"/>
                </a:moveTo>
                <a:cubicBezTo>
                  <a:pt x="58502" y="34932"/>
                  <a:pt x="58570" y="35068"/>
                  <a:pt x="58651" y="35177"/>
                </a:cubicBezTo>
                <a:lnTo>
                  <a:pt x="58270" y="35340"/>
                </a:lnTo>
                <a:lnTo>
                  <a:pt x="58107" y="34987"/>
                </a:lnTo>
                <a:lnTo>
                  <a:pt x="58420" y="34824"/>
                </a:lnTo>
                <a:close/>
                <a:moveTo>
                  <a:pt x="46676" y="34837"/>
                </a:moveTo>
                <a:lnTo>
                  <a:pt x="46839" y="35177"/>
                </a:lnTo>
                <a:lnTo>
                  <a:pt x="46500" y="35354"/>
                </a:lnTo>
                <a:lnTo>
                  <a:pt x="46336" y="35027"/>
                </a:lnTo>
                <a:lnTo>
                  <a:pt x="46676" y="34837"/>
                </a:lnTo>
                <a:close/>
                <a:moveTo>
                  <a:pt x="18133" y="34633"/>
                </a:moveTo>
                <a:cubicBezTo>
                  <a:pt x="17929" y="34633"/>
                  <a:pt x="17766" y="34796"/>
                  <a:pt x="17766" y="34987"/>
                </a:cubicBezTo>
                <a:lnTo>
                  <a:pt x="17766" y="35000"/>
                </a:lnTo>
                <a:cubicBezTo>
                  <a:pt x="17766" y="35214"/>
                  <a:pt x="17944" y="35358"/>
                  <a:pt x="18130" y="35358"/>
                </a:cubicBezTo>
                <a:cubicBezTo>
                  <a:pt x="18216" y="35358"/>
                  <a:pt x="18304" y="35327"/>
                  <a:pt x="18377" y="35259"/>
                </a:cubicBezTo>
                <a:cubicBezTo>
                  <a:pt x="18608" y="35027"/>
                  <a:pt x="18459" y="34633"/>
                  <a:pt x="18133" y="34633"/>
                </a:cubicBezTo>
                <a:close/>
                <a:moveTo>
                  <a:pt x="34892" y="34864"/>
                </a:moveTo>
                <a:lnTo>
                  <a:pt x="35082" y="35218"/>
                </a:lnTo>
                <a:lnTo>
                  <a:pt x="34729" y="35394"/>
                </a:lnTo>
                <a:lnTo>
                  <a:pt x="34538" y="35041"/>
                </a:lnTo>
                <a:lnTo>
                  <a:pt x="34892" y="34864"/>
                </a:lnTo>
                <a:close/>
                <a:moveTo>
                  <a:pt x="15404" y="34724"/>
                </a:moveTo>
                <a:cubicBezTo>
                  <a:pt x="15322" y="34724"/>
                  <a:pt x="15238" y="34755"/>
                  <a:pt x="15169" y="34824"/>
                </a:cubicBezTo>
                <a:cubicBezTo>
                  <a:pt x="14938" y="35041"/>
                  <a:pt x="15101" y="35408"/>
                  <a:pt x="15400" y="35408"/>
                </a:cubicBezTo>
                <a:cubicBezTo>
                  <a:pt x="15591" y="35408"/>
                  <a:pt x="15740" y="35259"/>
                  <a:pt x="15740" y="35068"/>
                </a:cubicBezTo>
                <a:lnTo>
                  <a:pt x="15740" y="35082"/>
                </a:lnTo>
                <a:cubicBezTo>
                  <a:pt x="15750" y="34868"/>
                  <a:pt x="15581" y="34724"/>
                  <a:pt x="15404" y="34724"/>
                </a:cubicBezTo>
                <a:close/>
                <a:moveTo>
                  <a:pt x="55688" y="34878"/>
                </a:moveTo>
                <a:cubicBezTo>
                  <a:pt x="55742" y="34987"/>
                  <a:pt x="55797" y="35109"/>
                  <a:pt x="55865" y="35231"/>
                </a:cubicBezTo>
                <a:lnTo>
                  <a:pt x="55538" y="35408"/>
                </a:lnTo>
                <a:lnTo>
                  <a:pt x="55362" y="35041"/>
                </a:lnTo>
                <a:lnTo>
                  <a:pt x="55688" y="34878"/>
                </a:lnTo>
                <a:close/>
                <a:moveTo>
                  <a:pt x="12655" y="34810"/>
                </a:moveTo>
                <a:cubicBezTo>
                  <a:pt x="12478" y="34810"/>
                  <a:pt x="12342" y="34946"/>
                  <a:pt x="12342" y="35123"/>
                </a:cubicBezTo>
                <a:cubicBezTo>
                  <a:pt x="12342" y="35307"/>
                  <a:pt x="12492" y="35429"/>
                  <a:pt x="12652" y="35429"/>
                </a:cubicBezTo>
                <a:cubicBezTo>
                  <a:pt x="12728" y="35429"/>
                  <a:pt x="12807" y="35401"/>
                  <a:pt x="12872" y="35340"/>
                </a:cubicBezTo>
                <a:cubicBezTo>
                  <a:pt x="13063" y="35150"/>
                  <a:pt x="12927" y="34810"/>
                  <a:pt x="12655" y="34810"/>
                </a:cubicBezTo>
                <a:close/>
                <a:moveTo>
                  <a:pt x="27140" y="34650"/>
                </a:moveTo>
                <a:cubicBezTo>
                  <a:pt x="27041" y="34650"/>
                  <a:pt x="26941" y="34687"/>
                  <a:pt x="26859" y="34769"/>
                </a:cubicBezTo>
                <a:cubicBezTo>
                  <a:pt x="26601" y="35014"/>
                  <a:pt x="26777" y="35449"/>
                  <a:pt x="27144" y="35462"/>
                </a:cubicBezTo>
                <a:cubicBezTo>
                  <a:pt x="27362" y="35462"/>
                  <a:pt x="27552" y="35286"/>
                  <a:pt x="27552" y="35068"/>
                </a:cubicBezTo>
                <a:cubicBezTo>
                  <a:pt x="27552" y="34818"/>
                  <a:pt x="27350" y="34650"/>
                  <a:pt x="27140" y="34650"/>
                </a:cubicBezTo>
                <a:close/>
                <a:moveTo>
                  <a:pt x="43958" y="34905"/>
                </a:moveTo>
                <a:lnTo>
                  <a:pt x="44121" y="35231"/>
                </a:lnTo>
                <a:lnTo>
                  <a:pt x="43768" y="35462"/>
                </a:lnTo>
                <a:lnTo>
                  <a:pt x="43604" y="35082"/>
                </a:lnTo>
                <a:lnTo>
                  <a:pt x="43958" y="34905"/>
                </a:lnTo>
                <a:close/>
                <a:moveTo>
                  <a:pt x="4445" y="35191"/>
                </a:moveTo>
                <a:cubicBezTo>
                  <a:pt x="4391" y="35204"/>
                  <a:pt x="4309" y="35299"/>
                  <a:pt x="4309" y="35340"/>
                </a:cubicBezTo>
                <a:cubicBezTo>
                  <a:pt x="4336" y="35408"/>
                  <a:pt x="4391" y="35462"/>
                  <a:pt x="4459" y="35476"/>
                </a:cubicBezTo>
                <a:cubicBezTo>
                  <a:pt x="4513" y="35476"/>
                  <a:pt x="4567" y="35408"/>
                  <a:pt x="4622" y="35367"/>
                </a:cubicBezTo>
                <a:lnTo>
                  <a:pt x="4635" y="35299"/>
                </a:lnTo>
                <a:cubicBezTo>
                  <a:pt x="4567" y="35259"/>
                  <a:pt x="4500" y="35191"/>
                  <a:pt x="4445" y="35191"/>
                </a:cubicBezTo>
                <a:close/>
                <a:moveTo>
                  <a:pt x="32173" y="34905"/>
                </a:moveTo>
                <a:lnTo>
                  <a:pt x="32364" y="35286"/>
                </a:lnTo>
                <a:lnTo>
                  <a:pt x="31997" y="35476"/>
                </a:lnTo>
                <a:lnTo>
                  <a:pt x="31793" y="35123"/>
                </a:lnTo>
                <a:lnTo>
                  <a:pt x="32173" y="34905"/>
                </a:lnTo>
                <a:close/>
                <a:moveTo>
                  <a:pt x="52956" y="34973"/>
                </a:moveTo>
                <a:cubicBezTo>
                  <a:pt x="53010" y="35082"/>
                  <a:pt x="53078" y="35191"/>
                  <a:pt x="53133" y="35299"/>
                </a:cubicBezTo>
                <a:lnTo>
                  <a:pt x="52793" y="35476"/>
                </a:lnTo>
                <a:lnTo>
                  <a:pt x="52630" y="35136"/>
                </a:lnTo>
                <a:lnTo>
                  <a:pt x="52956" y="34973"/>
                </a:lnTo>
                <a:close/>
                <a:moveTo>
                  <a:pt x="9936" y="34932"/>
                </a:moveTo>
                <a:cubicBezTo>
                  <a:pt x="9787" y="34932"/>
                  <a:pt x="9665" y="35055"/>
                  <a:pt x="9651" y="35204"/>
                </a:cubicBezTo>
                <a:cubicBezTo>
                  <a:pt x="9651" y="35340"/>
                  <a:pt x="9760" y="35476"/>
                  <a:pt x="9909" y="35476"/>
                </a:cubicBezTo>
                <a:cubicBezTo>
                  <a:pt x="9914" y="35476"/>
                  <a:pt x="9918" y="35476"/>
                  <a:pt x="9923" y="35476"/>
                </a:cubicBezTo>
                <a:cubicBezTo>
                  <a:pt x="10277" y="35476"/>
                  <a:pt x="10299" y="34946"/>
                  <a:pt x="9936" y="34932"/>
                </a:cubicBezTo>
                <a:close/>
                <a:moveTo>
                  <a:pt x="7156" y="35054"/>
                </a:moveTo>
                <a:cubicBezTo>
                  <a:pt x="7043" y="35054"/>
                  <a:pt x="6947" y="35157"/>
                  <a:pt x="6960" y="35272"/>
                </a:cubicBezTo>
                <a:cubicBezTo>
                  <a:pt x="6960" y="35407"/>
                  <a:pt x="7067" y="35489"/>
                  <a:pt x="7179" y="35489"/>
                </a:cubicBezTo>
                <a:cubicBezTo>
                  <a:pt x="7236" y="35489"/>
                  <a:pt x="7294" y="35468"/>
                  <a:pt x="7340" y="35422"/>
                </a:cubicBezTo>
                <a:cubicBezTo>
                  <a:pt x="7473" y="35289"/>
                  <a:pt x="7373" y="35054"/>
                  <a:pt x="7192" y="35054"/>
                </a:cubicBezTo>
                <a:cubicBezTo>
                  <a:pt x="7187" y="35054"/>
                  <a:pt x="7182" y="35054"/>
                  <a:pt x="7177" y="35055"/>
                </a:cubicBezTo>
                <a:cubicBezTo>
                  <a:pt x="7170" y="35054"/>
                  <a:pt x="7163" y="35054"/>
                  <a:pt x="7156" y="35054"/>
                </a:cubicBezTo>
                <a:close/>
                <a:moveTo>
                  <a:pt x="41199" y="34973"/>
                </a:moveTo>
                <a:cubicBezTo>
                  <a:pt x="41253" y="35082"/>
                  <a:pt x="41307" y="35218"/>
                  <a:pt x="41362" y="35327"/>
                </a:cubicBezTo>
                <a:lnTo>
                  <a:pt x="41049" y="35503"/>
                </a:lnTo>
                <a:lnTo>
                  <a:pt x="40872" y="35136"/>
                </a:lnTo>
                <a:lnTo>
                  <a:pt x="41199" y="34973"/>
                </a:lnTo>
                <a:close/>
                <a:moveTo>
                  <a:pt x="50251" y="35027"/>
                </a:moveTo>
                <a:lnTo>
                  <a:pt x="50414" y="35354"/>
                </a:lnTo>
                <a:lnTo>
                  <a:pt x="50061" y="35517"/>
                </a:lnTo>
                <a:cubicBezTo>
                  <a:pt x="50006" y="35422"/>
                  <a:pt x="49938" y="35299"/>
                  <a:pt x="49884" y="35191"/>
                </a:cubicBezTo>
                <a:lnTo>
                  <a:pt x="50251" y="35027"/>
                </a:lnTo>
                <a:close/>
                <a:moveTo>
                  <a:pt x="24412" y="34715"/>
                </a:moveTo>
                <a:cubicBezTo>
                  <a:pt x="24059" y="34728"/>
                  <a:pt x="23896" y="35150"/>
                  <a:pt x="24154" y="35408"/>
                </a:cubicBezTo>
                <a:cubicBezTo>
                  <a:pt x="24230" y="35484"/>
                  <a:pt x="24325" y="35518"/>
                  <a:pt x="24419" y="35518"/>
                </a:cubicBezTo>
                <a:cubicBezTo>
                  <a:pt x="24626" y="35518"/>
                  <a:pt x="24829" y="35352"/>
                  <a:pt x="24820" y="35109"/>
                </a:cubicBezTo>
                <a:cubicBezTo>
                  <a:pt x="24820" y="34892"/>
                  <a:pt x="24643" y="34715"/>
                  <a:pt x="24412" y="34715"/>
                </a:cubicBezTo>
                <a:close/>
                <a:moveTo>
                  <a:pt x="21680" y="34796"/>
                </a:moveTo>
                <a:cubicBezTo>
                  <a:pt x="21327" y="34796"/>
                  <a:pt x="21164" y="35204"/>
                  <a:pt x="21395" y="35449"/>
                </a:cubicBezTo>
                <a:cubicBezTo>
                  <a:pt x="21476" y="35530"/>
                  <a:pt x="21575" y="35566"/>
                  <a:pt x="21671" y="35566"/>
                </a:cubicBezTo>
                <a:cubicBezTo>
                  <a:pt x="21866" y="35566"/>
                  <a:pt x="22052" y="35418"/>
                  <a:pt x="22061" y="35191"/>
                </a:cubicBezTo>
                <a:cubicBezTo>
                  <a:pt x="22061" y="34973"/>
                  <a:pt x="21884" y="34796"/>
                  <a:pt x="21680" y="34796"/>
                </a:cubicBezTo>
                <a:close/>
                <a:moveTo>
                  <a:pt x="38453" y="35055"/>
                </a:moveTo>
                <a:lnTo>
                  <a:pt x="38643" y="35394"/>
                </a:lnTo>
                <a:lnTo>
                  <a:pt x="38317" y="35571"/>
                </a:lnTo>
                <a:lnTo>
                  <a:pt x="38140" y="35245"/>
                </a:lnTo>
                <a:lnTo>
                  <a:pt x="38453" y="35055"/>
                </a:lnTo>
                <a:close/>
                <a:moveTo>
                  <a:pt x="59263" y="35068"/>
                </a:moveTo>
                <a:cubicBezTo>
                  <a:pt x="59317" y="35177"/>
                  <a:pt x="59385" y="35299"/>
                  <a:pt x="59439" y="35422"/>
                </a:cubicBezTo>
                <a:lnTo>
                  <a:pt x="59113" y="35585"/>
                </a:lnTo>
                <a:lnTo>
                  <a:pt x="58896" y="35231"/>
                </a:lnTo>
                <a:lnTo>
                  <a:pt x="59263" y="35068"/>
                </a:lnTo>
                <a:close/>
                <a:moveTo>
                  <a:pt x="47492" y="35095"/>
                </a:moveTo>
                <a:lnTo>
                  <a:pt x="47655" y="35422"/>
                </a:lnTo>
                <a:lnTo>
                  <a:pt x="47329" y="35598"/>
                </a:lnTo>
                <a:lnTo>
                  <a:pt x="47152" y="35259"/>
                </a:lnTo>
                <a:lnTo>
                  <a:pt x="47492" y="35095"/>
                </a:lnTo>
                <a:close/>
                <a:moveTo>
                  <a:pt x="18972" y="34877"/>
                </a:moveTo>
                <a:cubicBezTo>
                  <a:pt x="18964" y="34877"/>
                  <a:pt x="18956" y="34877"/>
                  <a:pt x="18948" y="34878"/>
                </a:cubicBezTo>
                <a:cubicBezTo>
                  <a:pt x="18622" y="34878"/>
                  <a:pt x="18459" y="35272"/>
                  <a:pt x="18690" y="35503"/>
                </a:cubicBezTo>
                <a:cubicBezTo>
                  <a:pt x="18767" y="35576"/>
                  <a:pt x="18859" y="35608"/>
                  <a:pt x="18948" y="35608"/>
                </a:cubicBezTo>
                <a:cubicBezTo>
                  <a:pt x="19142" y="35608"/>
                  <a:pt x="19324" y="35455"/>
                  <a:pt x="19315" y="35231"/>
                </a:cubicBezTo>
                <a:cubicBezTo>
                  <a:pt x="19315" y="35035"/>
                  <a:pt x="19164" y="34877"/>
                  <a:pt x="18972" y="34877"/>
                </a:cubicBezTo>
                <a:close/>
                <a:moveTo>
                  <a:pt x="35993" y="34280"/>
                </a:moveTo>
                <a:cubicBezTo>
                  <a:pt x="36047" y="34375"/>
                  <a:pt x="36115" y="34511"/>
                  <a:pt x="36183" y="34647"/>
                </a:cubicBezTo>
                <a:cubicBezTo>
                  <a:pt x="35993" y="34647"/>
                  <a:pt x="35870" y="34783"/>
                  <a:pt x="35762" y="34960"/>
                </a:cubicBezTo>
                <a:cubicBezTo>
                  <a:pt x="35762" y="35150"/>
                  <a:pt x="35775" y="35327"/>
                  <a:pt x="35952" y="35435"/>
                </a:cubicBezTo>
                <a:lnTo>
                  <a:pt x="35544" y="35626"/>
                </a:lnTo>
                <a:cubicBezTo>
                  <a:pt x="35490" y="35530"/>
                  <a:pt x="35422" y="35408"/>
                  <a:pt x="35354" y="35272"/>
                </a:cubicBezTo>
                <a:cubicBezTo>
                  <a:pt x="35544" y="35259"/>
                  <a:pt x="35707" y="35136"/>
                  <a:pt x="35762" y="34960"/>
                </a:cubicBezTo>
                <a:cubicBezTo>
                  <a:pt x="35802" y="34769"/>
                  <a:pt x="35735" y="34593"/>
                  <a:pt x="35585" y="34484"/>
                </a:cubicBezTo>
                <a:lnTo>
                  <a:pt x="35993" y="34280"/>
                </a:lnTo>
                <a:close/>
                <a:moveTo>
                  <a:pt x="16234" y="34962"/>
                </a:moveTo>
                <a:cubicBezTo>
                  <a:pt x="16148" y="34962"/>
                  <a:pt x="16059" y="34995"/>
                  <a:pt x="15985" y="35068"/>
                </a:cubicBezTo>
                <a:cubicBezTo>
                  <a:pt x="15781" y="35286"/>
                  <a:pt x="15931" y="35639"/>
                  <a:pt x="16230" y="35639"/>
                </a:cubicBezTo>
                <a:cubicBezTo>
                  <a:pt x="16420" y="35639"/>
                  <a:pt x="16583" y="35490"/>
                  <a:pt x="16569" y="35286"/>
                </a:cubicBezTo>
                <a:cubicBezTo>
                  <a:pt x="16560" y="35088"/>
                  <a:pt x="16403" y="34962"/>
                  <a:pt x="16234" y="34962"/>
                </a:cubicBezTo>
                <a:close/>
                <a:moveTo>
                  <a:pt x="56544" y="35109"/>
                </a:moveTo>
                <a:lnTo>
                  <a:pt x="56707" y="35476"/>
                </a:lnTo>
                <a:lnTo>
                  <a:pt x="56354" y="35653"/>
                </a:lnTo>
                <a:cubicBezTo>
                  <a:pt x="56300" y="35558"/>
                  <a:pt x="56232" y="35435"/>
                  <a:pt x="56177" y="35327"/>
                </a:cubicBezTo>
                <a:lnTo>
                  <a:pt x="56544" y="35109"/>
                </a:lnTo>
                <a:close/>
                <a:moveTo>
                  <a:pt x="44760" y="35150"/>
                </a:moveTo>
                <a:lnTo>
                  <a:pt x="44936" y="35517"/>
                </a:lnTo>
                <a:lnTo>
                  <a:pt x="44610" y="35680"/>
                </a:lnTo>
                <a:lnTo>
                  <a:pt x="44447" y="35313"/>
                </a:lnTo>
                <a:lnTo>
                  <a:pt x="44760" y="35150"/>
                </a:lnTo>
                <a:close/>
                <a:moveTo>
                  <a:pt x="27973" y="34892"/>
                </a:moveTo>
                <a:cubicBezTo>
                  <a:pt x="27606" y="34892"/>
                  <a:pt x="27430" y="35327"/>
                  <a:pt x="27688" y="35585"/>
                </a:cubicBezTo>
                <a:cubicBezTo>
                  <a:pt x="27768" y="35669"/>
                  <a:pt x="27870" y="35707"/>
                  <a:pt x="27970" y="35707"/>
                </a:cubicBezTo>
                <a:cubicBezTo>
                  <a:pt x="28178" y="35707"/>
                  <a:pt x="28381" y="35546"/>
                  <a:pt x="28381" y="35299"/>
                </a:cubicBezTo>
                <a:cubicBezTo>
                  <a:pt x="28381" y="35068"/>
                  <a:pt x="28204" y="34892"/>
                  <a:pt x="27973" y="34892"/>
                </a:cubicBezTo>
                <a:close/>
                <a:moveTo>
                  <a:pt x="13484" y="35068"/>
                </a:moveTo>
                <a:lnTo>
                  <a:pt x="13470" y="35082"/>
                </a:lnTo>
                <a:cubicBezTo>
                  <a:pt x="13185" y="35082"/>
                  <a:pt x="13049" y="35435"/>
                  <a:pt x="13253" y="35626"/>
                </a:cubicBezTo>
                <a:cubicBezTo>
                  <a:pt x="13316" y="35685"/>
                  <a:pt x="13393" y="35711"/>
                  <a:pt x="13468" y="35711"/>
                </a:cubicBezTo>
                <a:cubicBezTo>
                  <a:pt x="13635" y="35711"/>
                  <a:pt x="13797" y="35582"/>
                  <a:pt x="13797" y="35394"/>
                </a:cubicBezTo>
                <a:cubicBezTo>
                  <a:pt x="13797" y="35218"/>
                  <a:pt x="13647" y="35068"/>
                  <a:pt x="13484" y="35068"/>
                </a:cubicBezTo>
                <a:close/>
                <a:moveTo>
                  <a:pt x="32989" y="35163"/>
                </a:moveTo>
                <a:lnTo>
                  <a:pt x="33179" y="35530"/>
                </a:lnTo>
                <a:lnTo>
                  <a:pt x="32826" y="35721"/>
                </a:lnTo>
                <a:cubicBezTo>
                  <a:pt x="32771" y="35612"/>
                  <a:pt x="32690" y="35476"/>
                  <a:pt x="32622" y="35367"/>
                </a:cubicBezTo>
                <a:lnTo>
                  <a:pt x="32989" y="35163"/>
                </a:lnTo>
                <a:close/>
                <a:moveTo>
                  <a:pt x="10750" y="35165"/>
                </a:moveTo>
                <a:cubicBezTo>
                  <a:pt x="10684" y="35165"/>
                  <a:pt x="10617" y="35190"/>
                  <a:pt x="10562" y="35245"/>
                </a:cubicBezTo>
                <a:cubicBezTo>
                  <a:pt x="10371" y="35422"/>
                  <a:pt x="10507" y="35734"/>
                  <a:pt x="10752" y="35734"/>
                </a:cubicBezTo>
                <a:cubicBezTo>
                  <a:pt x="10915" y="35734"/>
                  <a:pt x="11037" y="35612"/>
                  <a:pt x="11037" y="35462"/>
                </a:cubicBezTo>
                <a:cubicBezTo>
                  <a:pt x="11037" y="35285"/>
                  <a:pt x="10896" y="35165"/>
                  <a:pt x="10750" y="35165"/>
                </a:cubicBezTo>
                <a:close/>
                <a:moveTo>
                  <a:pt x="41987" y="35231"/>
                </a:moveTo>
                <a:lnTo>
                  <a:pt x="42177" y="35571"/>
                </a:lnTo>
                <a:lnTo>
                  <a:pt x="41837" y="35734"/>
                </a:lnTo>
                <a:lnTo>
                  <a:pt x="41661" y="35408"/>
                </a:lnTo>
                <a:lnTo>
                  <a:pt x="41987" y="35231"/>
                </a:lnTo>
                <a:close/>
                <a:moveTo>
                  <a:pt x="53785" y="35218"/>
                </a:moveTo>
                <a:lnTo>
                  <a:pt x="53962" y="35558"/>
                </a:lnTo>
                <a:lnTo>
                  <a:pt x="53622" y="35734"/>
                </a:lnTo>
                <a:lnTo>
                  <a:pt x="53445" y="35394"/>
                </a:lnTo>
                <a:lnTo>
                  <a:pt x="53785" y="35218"/>
                </a:lnTo>
                <a:close/>
                <a:moveTo>
                  <a:pt x="8015" y="35271"/>
                </a:moveTo>
                <a:cubicBezTo>
                  <a:pt x="7888" y="35271"/>
                  <a:pt x="7762" y="35369"/>
                  <a:pt x="7762" y="35517"/>
                </a:cubicBezTo>
                <a:cubicBezTo>
                  <a:pt x="7762" y="35639"/>
                  <a:pt x="7870" y="35748"/>
                  <a:pt x="7993" y="35761"/>
                </a:cubicBezTo>
                <a:cubicBezTo>
                  <a:pt x="8210" y="35761"/>
                  <a:pt x="8333" y="35503"/>
                  <a:pt x="8183" y="35340"/>
                </a:cubicBezTo>
                <a:cubicBezTo>
                  <a:pt x="8135" y="35292"/>
                  <a:pt x="8075" y="35271"/>
                  <a:pt x="8015" y="35271"/>
                </a:cubicBezTo>
                <a:close/>
                <a:moveTo>
                  <a:pt x="25255" y="34960"/>
                </a:moveTo>
                <a:cubicBezTo>
                  <a:pt x="25037" y="34960"/>
                  <a:pt x="24861" y="35136"/>
                  <a:pt x="24847" y="35354"/>
                </a:cubicBezTo>
                <a:cubicBezTo>
                  <a:pt x="24838" y="35597"/>
                  <a:pt x="25041" y="35763"/>
                  <a:pt x="25253" y="35763"/>
                </a:cubicBezTo>
                <a:cubicBezTo>
                  <a:pt x="25349" y="35763"/>
                  <a:pt x="25446" y="35729"/>
                  <a:pt x="25527" y="35653"/>
                </a:cubicBezTo>
                <a:cubicBezTo>
                  <a:pt x="25785" y="35408"/>
                  <a:pt x="25608" y="34960"/>
                  <a:pt x="25255" y="34960"/>
                </a:cubicBezTo>
                <a:close/>
                <a:moveTo>
                  <a:pt x="5288" y="35394"/>
                </a:moveTo>
                <a:cubicBezTo>
                  <a:pt x="5193" y="35394"/>
                  <a:pt x="5098" y="35462"/>
                  <a:pt x="5098" y="35571"/>
                </a:cubicBezTo>
                <a:cubicBezTo>
                  <a:pt x="5098" y="35680"/>
                  <a:pt x="5166" y="35734"/>
                  <a:pt x="5315" y="35775"/>
                </a:cubicBezTo>
                <a:cubicBezTo>
                  <a:pt x="5356" y="35721"/>
                  <a:pt x="5437" y="35666"/>
                  <a:pt x="5451" y="35585"/>
                </a:cubicBezTo>
                <a:cubicBezTo>
                  <a:pt x="5478" y="35476"/>
                  <a:pt x="5397" y="35408"/>
                  <a:pt x="5288" y="35394"/>
                </a:cubicBezTo>
                <a:close/>
                <a:moveTo>
                  <a:pt x="51053" y="35286"/>
                </a:moveTo>
                <a:lnTo>
                  <a:pt x="51284" y="35639"/>
                </a:lnTo>
                <a:lnTo>
                  <a:pt x="50876" y="35802"/>
                </a:lnTo>
                <a:lnTo>
                  <a:pt x="50713" y="35449"/>
                </a:lnTo>
                <a:lnTo>
                  <a:pt x="51053" y="35286"/>
                </a:lnTo>
                <a:close/>
                <a:moveTo>
                  <a:pt x="22486" y="35026"/>
                </a:moveTo>
                <a:cubicBezTo>
                  <a:pt x="22393" y="35026"/>
                  <a:pt x="22300" y="35060"/>
                  <a:pt x="22224" y="35136"/>
                </a:cubicBezTo>
                <a:cubicBezTo>
                  <a:pt x="21966" y="35381"/>
                  <a:pt x="22142" y="35816"/>
                  <a:pt x="22496" y="35816"/>
                </a:cubicBezTo>
                <a:cubicBezTo>
                  <a:pt x="22713" y="35816"/>
                  <a:pt x="22876" y="35639"/>
                  <a:pt x="22890" y="35435"/>
                </a:cubicBezTo>
                <a:cubicBezTo>
                  <a:pt x="22890" y="35192"/>
                  <a:pt x="22690" y="35026"/>
                  <a:pt x="22486" y="35026"/>
                </a:cubicBezTo>
                <a:close/>
                <a:moveTo>
                  <a:pt x="39282" y="35313"/>
                </a:moveTo>
                <a:lnTo>
                  <a:pt x="39459" y="35639"/>
                </a:lnTo>
                <a:lnTo>
                  <a:pt x="39119" y="35816"/>
                </a:lnTo>
                <a:lnTo>
                  <a:pt x="38942" y="35476"/>
                </a:lnTo>
                <a:lnTo>
                  <a:pt x="39282" y="35313"/>
                </a:lnTo>
                <a:close/>
                <a:moveTo>
                  <a:pt x="19777" y="35109"/>
                </a:moveTo>
                <a:cubicBezTo>
                  <a:pt x="19451" y="35109"/>
                  <a:pt x="19274" y="35503"/>
                  <a:pt x="19505" y="35748"/>
                </a:cubicBezTo>
                <a:cubicBezTo>
                  <a:pt x="19585" y="35823"/>
                  <a:pt x="19679" y="35856"/>
                  <a:pt x="19772" y="35856"/>
                </a:cubicBezTo>
                <a:cubicBezTo>
                  <a:pt x="19964" y="35856"/>
                  <a:pt x="20144" y="35710"/>
                  <a:pt x="20144" y="35490"/>
                </a:cubicBezTo>
                <a:cubicBezTo>
                  <a:pt x="20158" y="35272"/>
                  <a:pt x="19981" y="35109"/>
                  <a:pt x="19777" y="35109"/>
                </a:cubicBezTo>
                <a:close/>
                <a:moveTo>
                  <a:pt x="60092" y="35340"/>
                </a:moveTo>
                <a:lnTo>
                  <a:pt x="60255" y="35680"/>
                </a:lnTo>
                <a:lnTo>
                  <a:pt x="59915" y="35857"/>
                </a:lnTo>
                <a:cubicBezTo>
                  <a:pt x="59874" y="35748"/>
                  <a:pt x="59806" y="35626"/>
                  <a:pt x="59752" y="35517"/>
                </a:cubicBezTo>
                <a:lnTo>
                  <a:pt x="60092" y="35340"/>
                </a:lnTo>
                <a:close/>
                <a:moveTo>
                  <a:pt x="48307" y="35327"/>
                </a:moveTo>
                <a:lnTo>
                  <a:pt x="48484" y="35694"/>
                </a:lnTo>
                <a:lnTo>
                  <a:pt x="48158" y="35870"/>
                </a:lnTo>
                <a:lnTo>
                  <a:pt x="47981" y="35503"/>
                </a:lnTo>
                <a:lnTo>
                  <a:pt x="48307" y="35327"/>
                </a:lnTo>
                <a:close/>
                <a:moveTo>
                  <a:pt x="36577" y="35367"/>
                </a:moveTo>
                <a:lnTo>
                  <a:pt x="36740" y="35694"/>
                </a:lnTo>
                <a:lnTo>
                  <a:pt x="36387" y="35884"/>
                </a:lnTo>
                <a:lnTo>
                  <a:pt x="36197" y="35558"/>
                </a:lnTo>
                <a:lnTo>
                  <a:pt x="36577" y="35367"/>
                </a:lnTo>
                <a:close/>
                <a:moveTo>
                  <a:pt x="57360" y="35394"/>
                </a:moveTo>
                <a:lnTo>
                  <a:pt x="57536" y="35721"/>
                </a:lnTo>
                <a:lnTo>
                  <a:pt x="57169" y="35897"/>
                </a:lnTo>
                <a:lnTo>
                  <a:pt x="57006" y="35571"/>
                </a:lnTo>
                <a:lnTo>
                  <a:pt x="57360" y="35394"/>
                </a:lnTo>
                <a:close/>
                <a:moveTo>
                  <a:pt x="17046" y="35214"/>
                </a:moveTo>
                <a:cubicBezTo>
                  <a:pt x="16960" y="35214"/>
                  <a:pt x="16873" y="35245"/>
                  <a:pt x="16800" y="35313"/>
                </a:cubicBezTo>
                <a:cubicBezTo>
                  <a:pt x="16569" y="35544"/>
                  <a:pt x="16733" y="35925"/>
                  <a:pt x="17059" y="35938"/>
                </a:cubicBezTo>
                <a:cubicBezTo>
                  <a:pt x="17249" y="35925"/>
                  <a:pt x="17399" y="35775"/>
                  <a:pt x="17412" y="35585"/>
                </a:cubicBezTo>
                <a:cubicBezTo>
                  <a:pt x="17412" y="35361"/>
                  <a:pt x="17233" y="35214"/>
                  <a:pt x="17046" y="35214"/>
                </a:cubicBezTo>
                <a:close/>
                <a:moveTo>
                  <a:pt x="45589" y="35422"/>
                </a:moveTo>
                <a:lnTo>
                  <a:pt x="45766" y="35761"/>
                </a:lnTo>
                <a:lnTo>
                  <a:pt x="45439" y="35938"/>
                </a:lnTo>
                <a:cubicBezTo>
                  <a:pt x="45385" y="35829"/>
                  <a:pt x="45317" y="35707"/>
                  <a:pt x="45263" y="35612"/>
                </a:cubicBezTo>
                <a:lnTo>
                  <a:pt x="45589" y="35422"/>
                </a:lnTo>
                <a:close/>
                <a:moveTo>
                  <a:pt x="14313" y="35299"/>
                </a:moveTo>
                <a:lnTo>
                  <a:pt x="14313" y="35313"/>
                </a:lnTo>
                <a:cubicBezTo>
                  <a:pt x="14307" y="35313"/>
                  <a:pt x="14302" y="35313"/>
                  <a:pt x="14296" y="35313"/>
                </a:cubicBezTo>
                <a:cubicBezTo>
                  <a:pt x="13995" y="35313"/>
                  <a:pt x="13841" y="35670"/>
                  <a:pt x="14055" y="35884"/>
                </a:cubicBezTo>
                <a:cubicBezTo>
                  <a:pt x="14122" y="35955"/>
                  <a:pt x="14208" y="35987"/>
                  <a:pt x="14293" y="35987"/>
                </a:cubicBezTo>
                <a:cubicBezTo>
                  <a:pt x="14468" y="35987"/>
                  <a:pt x="14639" y="35854"/>
                  <a:pt x="14639" y="35653"/>
                </a:cubicBezTo>
                <a:cubicBezTo>
                  <a:pt x="14639" y="35462"/>
                  <a:pt x="14490" y="35313"/>
                  <a:pt x="14313" y="35299"/>
                </a:cubicBezTo>
                <a:close/>
                <a:moveTo>
                  <a:pt x="33818" y="35408"/>
                </a:moveTo>
                <a:lnTo>
                  <a:pt x="34022" y="35816"/>
                </a:lnTo>
                <a:cubicBezTo>
                  <a:pt x="33954" y="35829"/>
                  <a:pt x="33900" y="35843"/>
                  <a:pt x="33845" y="35870"/>
                </a:cubicBezTo>
                <a:cubicBezTo>
                  <a:pt x="33777" y="35911"/>
                  <a:pt x="33723" y="35952"/>
                  <a:pt x="33668" y="35993"/>
                </a:cubicBezTo>
                <a:cubicBezTo>
                  <a:pt x="33601" y="35857"/>
                  <a:pt x="33533" y="35721"/>
                  <a:pt x="33465" y="35598"/>
                </a:cubicBezTo>
                <a:lnTo>
                  <a:pt x="33818" y="35408"/>
                </a:lnTo>
                <a:close/>
                <a:moveTo>
                  <a:pt x="42830" y="35490"/>
                </a:moveTo>
                <a:lnTo>
                  <a:pt x="43006" y="35816"/>
                </a:lnTo>
                <a:lnTo>
                  <a:pt x="42680" y="35993"/>
                </a:lnTo>
                <a:lnTo>
                  <a:pt x="42503" y="35666"/>
                </a:lnTo>
                <a:lnTo>
                  <a:pt x="42830" y="35490"/>
                </a:lnTo>
                <a:close/>
                <a:moveTo>
                  <a:pt x="54601" y="35462"/>
                </a:moveTo>
                <a:lnTo>
                  <a:pt x="54818" y="35816"/>
                </a:lnTo>
                <a:lnTo>
                  <a:pt x="54451" y="35993"/>
                </a:lnTo>
                <a:lnTo>
                  <a:pt x="54274" y="35639"/>
                </a:lnTo>
                <a:lnTo>
                  <a:pt x="54601" y="35462"/>
                </a:lnTo>
                <a:close/>
                <a:moveTo>
                  <a:pt x="11567" y="35394"/>
                </a:moveTo>
                <a:cubicBezTo>
                  <a:pt x="11309" y="35408"/>
                  <a:pt x="11173" y="35721"/>
                  <a:pt x="11364" y="35911"/>
                </a:cubicBezTo>
                <a:cubicBezTo>
                  <a:pt x="11425" y="35972"/>
                  <a:pt x="11499" y="36000"/>
                  <a:pt x="11571" y="36000"/>
                </a:cubicBezTo>
                <a:cubicBezTo>
                  <a:pt x="11723" y="36000"/>
                  <a:pt x="11867" y="35878"/>
                  <a:pt x="11867" y="35694"/>
                </a:cubicBezTo>
                <a:cubicBezTo>
                  <a:pt x="11867" y="35530"/>
                  <a:pt x="11744" y="35408"/>
                  <a:pt x="11581" y="35394"/>
                </a:cubicBezTo>
                <a:close/>
                <a:moveTo>
                  <a:pt x="8820" y="35503"/>
                </a:moveTo>
                <a:cubicBezTo>
                  <a:pt x="8599" y="35503"/>
                  <a:pt x="8486" y="35779"/>
                  <a:pt x="8645" y="35938"/>
                </a:cubicBezTo>
                <a:cubicBezTo>
                  <a:pt x="8697" y="35990"/>
                  <a:pt x="8761" y="36013"/>
                  <a:pt x="8824" y="36013"/>
                </a:cubicBezTo>
                <a:cubicBezTo>
                  <a:pt x="8960" y="36013"/>
                  <a:pt x="9094" y="35906"/>
                  <a:pt x="9094" y="35748"/>
                </a:cubicBezTo>
                <a:cubicBezTo>
                  <a:pt x="9080" y="35612"/>
                  <a:pt x="8971" y="35503"/>
                  <a:pt x="8835" y="35503"/>
                </a:cubicBezTo>
                <a:cubicBezTo>
                  <a:pt x="8830" y="35503"/>
                  <a:pt x="8825" y="35503"/>
                  <a:pt x="8820" y="35503"/>
                </a:cubicBezTo>
                <a:close/>
                <a:moveTo>
                  <a:pt x="26094" y="35217"/>
                </a:moveTo>
                <a:cubicBezTo>
                  <a:pt x="26086" y="35217"/>
                  <a:pt x="26078" y="35217"/>
                  <a:pt x="26070" y="35218"/>
                </a:cubicBezTo>
                <a:cubicBezTo>
                  <a:pt x="25717" y="35218"/>
                  <a:pt x="25540" y="35639"/>
                  <a:pt x="25785" y="35897"/>
                </a:cubicBezTo>
                <a:cubicBezTo>
                  <a:pt x="25869" y="35982"/>
                  <a:pt x="25973" y="36020"/>
                  <a:pt x="26074" y="36020"/>
                </a:cubicBezTo>
                <a:cubicBezTo>
                  <a:pt x="26281" y="36020"/>
                  <a:pt x="26478" y="35859"/>
                  <a:pt x="26478" y="35612"/>
                </a:cubicBezTo>
                <a:cubicBezTo>
                  <a:pt x="26478" y="35402"/>
                  <a:pt x="26313" y="35217"/>
                  <a:pt x="26094" y="35217"/>
                </a:cubicBezTo>
                <a:close/>
                <a:moveTo>
                  <a:pt x="31100" y="35490"/>
                </a:moveTo>
                <a:lnTo>
                  <a:pt x="31290" y="35857"/>
                </a:lnTo>
                <a:lnTo>
                  <a:pt x="30896" y="36047"/>
                </a:lnTo>
                <a:lnTo>
                  <a:pt x="30692" y="35694"/>
                </a:lnTo>
                <a:lnTo>
                  <a:pt x="31100" y="35490"/>
                </a:lnTo>
                <a:close/>
                <a:moveTo>
                  <a:pt x="40125" y="35544"/>
                </a:moveTo>
                <a:lnTo>
                  <a:pt x="40302" y="35884"/>
                </a:lnTo>
                <a:lnTo>
                  <a:pt x="39962" y="36047"/>
                </a:lnTo>
                <a:lnTo>
                  <a:pt x="39785" y="35721"/>
                </a:lnTo>
                <a:lnTo>
                  <a:pt x="40125" y="35544"/>
                </a:lnTo>
                <a:close/>
                <a:moveTo>
                  <a:pt x="6103" y="35639"/>
                </a:moveTo>
                <a:cubicBezTo>
                  <a:pt x="5995" y="35653"/>
                  <a:pt x="5900" y="35734"/>
                  <a:pt x="5900" y="35857"/>
                </a:cubicBezTo>
                <a:cubicBezTo>
                  <a:pt x="5900" y="35975"/>
                  <a:pt x="6003" y="36057"/>
                  <a:pt x="6109" y="36057"/>
                </a:cubicBezTo>
                <a:cubicBezTo>
                  <a:pt x="6161" y="36057"/>
                  <a:pt x="6213" y="36037"/>
                  <a:pt x="6253" y="35993"/>
                </a:cubicBezTo>
                <a:cubicBezTo>
                  <a:pt x="6375" y="35857"/>
                  <a:pt x="6280" y="35639"/>
                  <a:pt x="6103" y="35639"/>
                </a:cubicBezTo>
                <a:close/>
                <a:moveTo>
                  <a:pt x="51896" y="35530"/>
                </a:moveTo>
                <a:cubicBezTo>
                  <a:pt x="51936" y="35639"/>
                  <a:pt x="52004" y="35775"/>
                  <a:pt x="52045" y="35884"/>
                </a:cubicBezTo>
                <a:lnTo>
                  <a:pt x="51705" y="36061"/>
                </a:lnTo>
                <a:lnTo>
                  <a:pt x="51474" y="35707"/>
                </a:lnTo>
                <a:lnTo>
                  <a:pt x="51882" y="35530"/>
                </a:lnTo>
                <a:close/>
                <a:moveTo>
                  <a:pt x="3385" y="35816"/>
                </a:moveTo>
                <a:cubicBezTo>
                  <a:pt x="3331" y="35829"/>
                  <a:pt x="3290" y="35870"/>
                  <a:pt x="3276" y="35925"/>
                </a:cubicBezTo>
                <a:cubicBezTo>
                  <a:pt x="3276" y="35965"/>
                  <a:pt x="3331" y="36006"/>
                  <a:pt x="3385" y="36088"/>
                </a:cubicBezTo>
                <a:cubicBezTo>
                  <a:pt x="3439" y="35993"/>
                  <a:pt x="3494" y="35952"/>
                  <a:pt x="3494" y="35911"/>
                </a:cubicBezTo>
                <a:lnTo>
                  <a:pt x="3480" y="35911"/>
                </a:lnTo>
                <a:cubicBezTo>
                  <a:pt x="3480" y="35870"/>
                  <a:pt x="3412" y="35816"/>
                  <a:pt x="3385" y="35816"/>
                </a:cubicBezTo>
                <a:close/>
                <a:moveTo>
                  <a:pt x="23342" y="35298"/>
                </a:moveTo>
                <a:cubicBezTo>
                  <a:pt x="23250" y="35298"/>
                  <a:pt x="23156" y="35332"/>
                  <a:pt x="23080" y="35408"/>
                </a:cubicBezTo>
                <a:cubicBezTo>
                  <a:pt x="22822" y="35653"/>
                  <a:pt x="22999" y="36088"/>
                  <a:pt x="23352" y="36088"/>
                </a:cubicBezTo>
                <a:cubicBezTo>
                  <a:pt x="23569" y="36088"/>
                  <a:pt x="23746" y="35925"/>
                  <a:pt x="23746" y="35707"/>
                </a:cubicBezTo>
                <a:cubicBezTo>
                  <a:pt x="23746" y="35464"/>
                  <a:pt x="23546" y="35298"/>
                  <a:pt x="23342" y="35298"/>
                </a:cubicBezTo>
                <a:close/>
                <a:moveTo>
                  <a:pt x="49136" y="35612"/>
                </a:moveTo>
                <a:lnTo>
                  <a:pt x="49313" y="35938"/>
                </a:lnTo>
                <a:lnTo>
                  <a:pt x="48987" y="36115"/>
                </a:lnTo>
                <a:cubicBezTo>
                  <a:pt x="48933" y="36006"/>
                  <a:pt x="48865" y="35897"/>
                  <a:pt x="48810" y="35789"/>
                </a:cubicBezTo>
                <a:lnTo>
                  <a:pt x="49136" y="35612"/>
                </a:lnTo>
                <a:close/>
                <a:moveTo>
                  <a:pt x="37393" y="35626"/>
                </a:moveTo>
                <a:lnTo>
                  <a:pt x="37556" y="35979"/>
                </a:lnTo>
                <a:lnTo>
                  <a:pt x="37202" y="36142"/>
                </a:lnTo>
                <a:cubicBezTo>
                  <a:pt x="37162" y="36047"/>
                  <a:pt x="37094" y="35911"/>
                  <a:pt x="37039" y="35789"/>
                </a:cubicBezTo>
                <a:lnTo>
                  <a:pt x="37393" y="35626"/>
                </a:lnTo>
                <a:close/>
                <a:moveTo>
                  <a:pt x="20606" y="35381"/>
                </a:moveTo>
                <a:cubicBezTo>
                  <a:pt x="20267" y="35394"/>
                  <a:pt x="20090" y="35802"/>
                  <a:pt x="20334" y="36033"/>
                </a:cubicBezTo>
                <a:cubicBezTo>
                  <a:pt x="20413" y="36112"/>
                  <a:pt x="20509" y="36147"/>
                  <a:pt x="20603" y="36147"/>
                </a:cubicBezTo>
                <a:cubicBezTo>
                  <a:pt x="20800" y="36147"/>
                  <a:pt x="20987" y="35992"/>
                  <a:pt x="20987" y="35761"/>
                </a:cubicBezTo>
                <a:cubicBezTo>
                  <a:pt x="20987" y="35544"/>
                  <a:pt x="20810" y="35381"/>
                  <a:pt x="20606" y="35381"/>
                </a:cubicBezTo>
                <a:close/>
                <a:moveTo>
                  <a:pt x="58189" y="35639"/>
                </a:moveTo>
                <a:lnTo>
                  <a:pt x="58352" y="35993"/>
                </a:lnTo>
                <a:lnTo>
                  <a:pt x="57999" y="36169"/>
                </a:lnTo>
                <a:lnTo>
                  <a:pt x="57836" y="35816"/>
                </a:lnTo>
                <a:lnTo>
                  <a:pt x="58189" y="35639"/>
                </a:lnTo>
                <a:close/>
                <a:moveTo>
                  <a:pt x="17872" y="35462"/>
                </a:moveTo>
                <a:cubicBezTo>
                  <a:pt x="17556" y="35462"/>
                  <a:pt x="17402" y="35847"/>
                  <a:pt x="17630" y="36074"/>
                </a:cubicBezTo>
                <a:cubicBezTo>
                  <a:pt x="17704" y="36149"/>
                  <a:pt x="17795" y="36182"/>
                  <a:pt x="17883" y="36182"/>
                </a:cubicBezTo>
                <a:cubicBezTo>
                  <a:pt x="18067" y="36182"/>
                  <a:pt x="18241" y="36036"/>
                  <a:pt x="18241" y="35816"/>
                </a:cubicBezTo>
                <a:cubicBezTo>
                  <a:pt x="18241" y="35626"/>
                  <a:pt x="18078" y="35462"/>
                  <a:pt x="17888" y="35462"/>
                </a:cubicBezTo>
                <a:cubicBezTo>
                  <a:pt x="17882" y="35462"/>
                  <a:pt x="17877" y="35462"/>
                  <a:pt x="17872" y="35462"/>
                </a:cubicBezTo>
                <a:close/>
                <a:moveTo>
                  <a:pt x="46418" y="35680"/>
                </a:moveTo>
                <a:lnTo>
                  <a:pt x="46581" y="36006"/>
                </a:lnTo>
                <a:lnTo>
                  <a:pt x="46255" y="36183"/>
                </a:lnTo>
                <a:lnTo>
                  <a:pt x="46078" y="35857"/>
                </a:lnTo>
                <a:lnTo>
                  <a:pt x="46418" y="35680"/>
                </a:lnTo>
                <a:close/>
                <a:moveTo>
                  <a:pt x="34647" y="35680"/>
                </a:moveTo>
                <a:lnTo>
                  <a:pt x="34824" y="36033"/>
                </a:lnTo>
                <a:lnTo>
                  <a:pt x="34484" y="36210"/>
                </a:lnTo>
                <a:cubicBezTo>
                  <a:pt x="34430" y="36115"/>
                  <a:pt x="34348" y="35993"/>
                  <a:pt x="34294" y="35870"/>
                </a:cubicBezTo>
                <a:lnTo>
                  <a:pt x="34647" y="35680"/>
                </a:lnTo>
                <a:close/>
                <a:moveTo>
                  <a:pt x="15139" y="35557"/>
                </a:moveTo>
                <a:cubicBezTo>
                  <a:pt x="15131" y="35557"/>
                  <a:pt x="15123" y="35557"/>
                  <a:pt x="15115" y="35558"/>
                </a:cubicBezTo>
                <a:cubicBezTo>
                  <a:pt x="14816" y="35558"/>
                  <a:pt x="14667" y="35925"/>
                  <a:pt x="14884" y="36128"/>
                </a:cubicBezTo>
                <a:cubicBezTo>
                  <a:pt x="14953" y="36198"/>
                  <a:pt x="15038" y="36228"/>
                  <a:pt x="15120" y="36228"/>
                </a:cubicBezTo>
                <a:cubicBezTo>
                  <a:pt x="15297" y="36228"/>
                  <a:pt x="15464" y="36088"/>
                  <a:pt x="15455" y="35884"/>
                </a:cubicBezTo>
                <a:cubicBezTo>
                  <a:pt x="15455" y="35702"/>
                  <a:pt x="15318" y="35557"/>
                  <a:pt x="15139" y="35557"/>
                </a:cubicBezTo>
                <a:close/>
                <a:moveTo>
                  <a:pt x="43686" y="35694"/>
                </a:moveTo>
                <a:lnTo>
                  <a:pt x="43849" y="36074"/>
                </a:lnTo>
                <a:lnTo>
                  <a:pt x="43496" y="36237"/>
                </a:lnTo>
                <a:lnTo>
                  <a:pt x="43333" y="35925"/>
                </a:lnTo>
                <a:lnTo>
                  <a:pt x="43686" y="35694"/>
                </a:lnTo>
                <a:close/>
                <a:moveTo>
                  <a:pt x="55443" y="35721"/>
                </a:moveTo>
                <a:lnTo>
                  <a:pt x="55620" y="36061"/>
                </a:lnTo>
                <a:lnTo>
                  <a:pt x="55294" y="36251"/>
                </a:lnTo>
                <a:lnTo>
                  <a:pt x="55076" y="35897"/>
                </a:lnTo>
                <a:lnTo>
                  <a:pt x="55443" y="35721"/>
                </a:lnTo>
                <a:close/>
                <a:moveTo>
                  <a:pt x="12404" y="35635"/>
                </a:moveTo>
                <a:cubicBezTo>
                  <a:pt x="12331" y="35635"/>
                  <a:pt x="12256" y="35662"/>
                  <a:pt x="12193" y="35721"/>
                </a:cubicBezTo>
                <a:cubicBezTo>
                  <a:pt x="11989" y="35911"/>
                  <a:pt x="12125" y="36251"/>
                  <a:pt x="12397" y="36251"/>
                </a:cubicBezTo>
                <a:cubicBezTo>
                  <a:pt x="12405" y="36251"/>
                  <a:pt x="12413" y="36252"/>
                  <a:pt x="12421" y="36252"/>
                </a:cubicBezTo>
                <a:cubicBezTo>
                  <a:pt x="12586" y="36252"/>
                  <a:pt x="12709" y="36120"/>
                  <a:pt x="12709" y="35952"/>
                </a:cubicBezTo>
                <a:cubicBezTo>
                  <a:pt x="12719" y="35764"/>
                  <a:pt x="12567" y="35635"/>
                  <a:pt x="12404" y="35635"/>
                </a:cubicBezTo>
                <a:close/>
                <a:moveTo>
                  <a:pt x="26873" y="35475"/>
                </a:moveTo>
                <a:cubicBezTo>
                  <a:pt x="26328" y="35475"/>
                  <a:pt x="26337" y="36293"/>
                  <a:pt x="26874" y="36293"/>
                </a:cubicBezTo>
                <a:cubicBezTo>
                  <a:pt x="26887" y="36293"/>
                  <a:pt x="26900" y="36292"/>
                  <a:pt x="26913" y="36292"/>
                </a:cubicBezTo>
                <a:cubicBezTo>
                  <a:pt x="27416" y="36251"/>
                  <a:pt x="27416" y="35503"/>
                  <a:pt x="26900" y="35476"/>
                </a:cubicBezTo>
                <a:cubicBezTo>
                  <a:pt x="26891" y="35476"/>
                  <a:pt x="26882" y="35475"/>
                  <a:pt x="26873" y="35475"/>
                </a:cubicBezTo>
                <a:close/>
                <a:moveTo>
                  <a:pt x="4214" y="36020"/>
                </a:moveTo>
                <a:cubicBezTo>
                  <a:pt x="4173" y="36033"/>
                  <a:pt x="4078" y="36115"/>
                  <a:pt x="4078" y="36156"/>
                </a:cubicBezTo>
                <a:cubicBezTo>
                  <a:pt x="4092" y="36224"/>
                  <a:pt x="4146" y="36278"/>
                  <a:pt x="4214" y="36305"/>
                </a:cubicBezTo>
                <a:cubicBezTo>
                  <a:pt x="4218" y="36306"/>
                  <a:pt x="4222" y="36307"/>
                  <a:pt x="4227" y="36307"/>
                </a:cubicBezTo>
                <a:cubicBezTo>
                  <a:pt x="4279" y="36307"/>
                  <a:pt x="4341" y="36234"/>
                  <a:pt x="4391" y="36196"/>
                </a:cubicBezTo>
                <a:lnTo>
                  <a:pt x="4391" y="36128"/>
                </a:lnTo>
                <a:cubicBezTo>
                  <a:pt x="4336" y="36088"/>
                  <a:pt x="4268" y="36020"/>
                  <a:pt x="4214" y="36020"/>
                </a:cubicBezTo>
                <a:close/>
                <a:moveTo>
                  <a:pt x="9651" y="35761"/>
                </a:moveTo>
                <a:cubicBezTo>
                  <a:pt x="9406" y="35761"/>
                  <a:pt x="9284" y="36061"/>
                  <a:pt x="9461" y="36224"/>
                </a:cubicBezTo>
                <a:cubicBezTo>
                  <a:pt x="9518" y="36281"/>
                  <a:pt x="9589" y="36307"/>
                  <a:pt x="9658" y="36307"/>
                </a:cubicBezTo>
                <a:cubicBezTo>
                  <a:pt x="9800" y="36307"/>
                  <a:pt x="9932" y="36198"/>
                  <a:pt x="9923" y="36033"/>
                </a:cubicBezTo>
                <a:cubicBezTo>
                  <a:pt x="9923" y="35884"/>
                  <a:pt x="9800" y="35761"/>
                  <a:pt x="9651" y="35761"/>
                </a:cubicBezTo>
                <a:close/>
                <a:moveTo>
                  <a:pt x="6933" y="35870"/>
                </a:moveTo>
                <a:cubicBezTo>
                  <a:pt x="6633" y="35870"/>
                  <a:pt x="6633" y="36319"/>
                  <a:pt x="6933" y="36319"/>
                </a:cubicBezTo>
                <a:cubicBezTo>
                  <a:pt x="7232" y="36319"/>
                  <a:pt x="7232" y="35870"/>
                  <a:pt x="6933" y="35870"/>
                </a:cubicBezTo>
                <a:close/>
                <a:moveTo>
                  <a:pt x="40940" y="35789"/>
                </a:moveTo>
                <a:lnTo>
                  <a:pt x="41117" y="36156"/>
                </a:lnTo>
                <a:lnTo>
                  <a:pt x="40791" y="36332"/>
                </a:lnTo>
                <a:cubicBezTo>
                  <a:pt x="40736" y="36224"/>
                  <a:pt x="40682" y="36088"/>
                  <a:pt x="40614" y="35965"/>
                </a:cubicBezTo>
                <a:lnTo>
                  <a:pt x="40940" y="35789"/>
                </a:lnTo>
                <a:close/>
                <a:moveTo>
                  <a:pt x="52725" y="35802"/>
                </a:moveTo>
                <a:cubicBezTo>
                  <a:pt x="52766" y="35897"/>
                  <a:pt x="52834" y="36020"/>
                  <a:pt x="52902" y="36115"/>
                </a:cubicBezTo>
                <a:lnTo>
                  <a:pt x="52548" y="36346"/>
                </a:lnTo>
                <a:cubicBezTo>
                  <a:pt x="52494" y="36237"/>
                  <a:pt x="52426" y="36101"/>
                  <a:pt x="52371" y="35965"/>
                </a:cubicBezTo>
                <a:lnTo>
                  <a:pt x="52725" y="35802"/>
                </a:lnTo>
                <a:close/>
                <a:moveTo>
                  <a:pt x="24177" y="35557"/>
                </a:moveTo>
                <a:cubicBezTo>
                  <a:pt x="23822" y="35557"/>
                  <a:pt x="23641" y="35969"/>
                  <a:pt x="23896" y="36224"/>
                </a:cubicBezTo>
                <a:cubicBezTo>
                  <a:pt x="23976" y="36309"/>
                  <a:pt x="24077" y="36346"/>
                  <a:pt x="24177" y="36346"/>
                </a:cubicBezTo>
                <a:cubicBezTo>
                  <a:pt x="24379" y="36346"/>
                  <a:pt x="24575" y="36189"/>
                  <a:pt x="24575" y="35952"/>
                </a:cubicBezTo>
                <a:cubicBezTo>
                  <a:pt x="24589" y="35734"/>
                  <a:pt x="24412" y="35558"/>
                  <a:pt x="24195" y="35558"/>
                </a:cubicBezTo>
                <a:cubicBezTo>
                  <a:pt x="24189" y="35557"/>
                  <a:pt x="24183" y="35557"/>
                  <a:pt x="24177" y="35557"/>
                </a:cubicBezTo>
                <a:close/>
                <a:moveTo>
                  <a:pt x="49966" y="35857"/>
                </a:moveTo>
                <a:lnTo>
                  <a:pt x="50129" y="36196"/>
                </a:lnTo>
                <a:lnTo>
                  <a:pt x="49802" y="36360"/>
                </a:lnTo>
                <a:lnTo>
                  <a:pt x="49626" y="36020"/>
                </a:lnTo>
                <a:lnTo>
                  <a:pt x="49966" y="35857"/>
                </a:lnTo>
                <a:close/>
                <a:moveTo>
                  <a:pt x="21422" y="35612"/>
                </a:moveTo>
                <a:cubicBezTo>
                  <a:pt x="21204" y="35626"/>
                  <a:pt x="21041" y="35802"/>
                  <a:pt x="21041" y="36006"/>
                </a:cubicBezTo>
                <a:lnTo>
                  <a:pt x="21028" y="36006"/>
                </a:lnTo>
                <a:cubicBezTo>
                  <a:pt x="21037" y="36243"/>
                  <a:pt x="21230" y="36395"/>
                  <a:pt x="21425" y="36395"/>
                </a:cubicBezTo>
                <a:cubicBezTo>
                  <a:pt x="21521" y="36395"/>
                  <a:pt x="21618" y="36358"/>
                  <a:pt x="21694" y="36278"/>
                </a:cubicBezTo>
                <a:cubicBezTo>
                  <a:pt x="21938" y="36033"/>
                  <a:pt x="21762" y="35612"/>
                  <a:pt x="21422" y="35612"/>
                </a:cubicBezTo>
                <a:close/>
                <a:moveTo>
                  <a:pt x="38222" y="35897"/>
                </a:moveTo>
                <a:lnTo>
                  <a:pt x="38399" y="36224"/>
                </a:lnTo>
                <a:lnTo>
                  <a:pt x="38032" y="36400"/>
                </a:lnTo>
                <a:lnTo>
                  <a:pt x="37868" y="36074"/>
                </a:lnTo>
                <a:lnTo>
                  <a:pt x="38222" y="35897"/>
                </a:lnTo>
                <a:close/>
                <a:moveTo>
                  <a:pt x="59018" y="35938"/>
                </a:moveTo>
                <a:lnTo>
                  <a:pt x="59195" y="36264"/>
                </a:lnTo>
                <a:lnTo>
                  <a:pt x="58828" y="36427"/>
                </a:lnTo>
                <a:lnTo>
                  <a:pt x="58665" y="36115"/>
                </a:lnTo>
                <a:lnTo>
                  <a:pt x="59018" y="35938"/>
                </a:lnTo>
                <a:close/>
                <a:moveTo>
                  <a:pt x="18703" y="35697"/>
                </a:moveTo>
                <a:cubicBezTo>
                  <a:pt x="18614" y="35697"/>
                  <a:pt x="18522" y="35730"/>
                  <a:pt x="18445" y="35802"/>
                </a:cubicBezTo>
                <a:cubicBezTo>
                  <a:pt x="18214" y="36033"/>
                  <a:pt x="18377" y="36427"/>
                  <a:pt x="18703" y="36427"/>
                </a:cubicBezTo>
                <a:cubicBezTo>
                  <a:pt x="18711" y="36428"/>
                  <a:pt x="18719" y="36428"/>
                  <a:pt x="18727" y="36428"/>
                </a:cubicBezTo>
                <a:cubicBezTo>
                  <a:pt x="18920" y="36428"/>
                  <a:pt x="19070" y="36270"/>
                  <a:pt x="19070" y="36074"/>
                </a:cubicBezTo>
                <a:cubicBezTo>
                  <a:pt x="19080" y="35851"/>
                  <a:pt x="18898" y="35697"/>
                  <a:pt x="18703" y="35697"/>
                </a:cubicBezTo>
                <a:close/>
                <a:moveTo>
                  <a:pt x="47234" y="35925"/>
                </a:moveTo>
                <a:lnTo>
                  <a:pt x="47465" y="36278"/>
                </a:lnTo>
                <a:lnTo>
                  <a:pt x="47084" y="36441"/>
                </a:lnTo>
                <a:lnTo>
                  <a:pt x="46921" y="36088"/>
                </a:lnTo>
                <a:lnTo>
                  <a:pt x="47234" y="35925"/>
                </a:lnTo>
                <a:close/>
                <a:moveTo>
                  <a:pt x="35476" y="35952"/>
                </a:moveTo>
                <a:lnTo>
                  <a:pt x="35653" y="36292"/>
                </a:lnTo>
                <a:lnTo>
                  <a:pt x="35313" y="36468"/>
                </a:lnTo>
                <a:lnTo>
                  <a:pt x="35123" y="36128"/>
                </a:lnTo>
                <a:lnTo>
                  <a:pt x="35476" y="35952"/>
                </a:lnTo>
                <a:close/>
                <a:moveTo>
                  <a:pt x="56259" y="35979"/>
                </a:moveTo>
                <a:lnTo>
                  <a:pt x="56436" y="36319"/>
                </a:lnTo>
                <a:cubicBezTo>
                  <a:pt x="56327" y="36360"/>
                  <a:pt x="56218" y="36427"/>
                  <a:pt x="56109" y="36482"/>
                </a:cubicBezTo>
                <a:lnTo>
                  <a:pt x="55933" y="36156"/>
                </a:lnTo>
                <a:lnTo>
                  <a:pt x="56259" y="35979"/>
                </a:lnTo>
                <a:close/>
                <a:moveTo>
                  <a:pt x="15944" y="35816"/>
                </a:moveTo>
                <a:cubicBezTo>
                  <a:pt x="15645" y="35816"/>
                  <a:pt x="15496" y="36183"/>
                  <a:pt x="15713" y="36387"/>
                </a:cubicBezTo>
                <a:cubicBezTo>
                  <a:pt x="15784" y="36458"/>
                  <a:pt x="15871" y="36490"/>
                  <a:pt x="15954" y="36490"/>
                </a:cubicBezTo>
                <a:cubicBezTo>
                  <a:pt x="16125" y="36490"/>
                  <a:pt x="16284" y="36357"/>
                  <a:pt x="16284" y="36156"/>
                </a:cubicBezTo>
                <a:cubicBezTo>
                  <a:pt x="16284" y="35965"/>
                  <a:pt x="16134" y="35816"/>
                  <a:pt x="15944" y="35816"/>
                </a:cubicBezTo>
                <a:close/>
                <a:moveTo>
                  <a:pt x="44515" y="35993"/>
                </a:moveTo>
                <a:lnTo>
                  <a:pt x="44678" y="36346"/>
                </a:lnTo>
                <a:lnTo>
                  <a:pt x="44325" y="36523"/>
                </a:lnTo>
                <a:lnTo>
                  <a:pt x="44162" y="36156"/>
                </a:lnTo>
                <a:lnTo>
                  <a:pt x="44515" y="35993"/>
                </a:lnTo>
                <a:close/>
                <a:moveTo>
                  <a:pt x="13223" y="35897"/>
                </a:moveTo>
                <a:cubicBezTo>
                  <a:pt x="12948" y="35897"/>
                  <a:pt x="12808" y="36241"/>
                  <a:pt x="12995" y="36441"/>
                </a:cubicBezTo>
                <a:cubicBezTo>
                  <a:pt x="13060" y="36506"/>
                  <a:pt x="13140" y="36535"/>
                  <a:pt x="13220" y="36535"/>
                </a:cubicBezTo>
                <a:cubicBezTo>
                  <a:pt x="13389" y="36535"/>
                  <a:pt x="13552" y="36404"/>
                  <a:pt x="13552" y="36210"/>
                </a:cubicBezTo>
                <a:cubicBezTo>
                  <a:pt x="13552" y="36033"/>
                  <a:pt x="13416" y="35897"/>
                  <a:pt x="13239" y="35897"/>
                </a:cubicBezTo>
                <a:cubicBezTo>
                  <a:pt x="13234" y="35897"/>
                  <a:pt x="13229" y="35897"/>
                  <a:pt x="13223" y="35897"/>
                </a:cubicBezTo>
                <a:close/>
                <a:moveTo>
                  <a:pt x="32758" y="35993"/>
                </a:moveTo>
                <a:lnTo>
                  <a:pt x="32935" y="36360"/>
                </a:lnTo>
                <a:lnTo>
                  <a:pt x="32581" y="36536"/>
                </a:lnTo>
                <a:cubicBezTo>
                  <a:pt x="32527" y="36414"/>
                  <a:pt x="32445" y="36292"/>
                  <a:pt x="32391" y="36183"/>
                </a:cubicBezTo>
                <a:lnTo>
                  <a:pt x="32758" y="35993"/>
                </a:lnTo>
                <a:close/>
                <a:moveTo>
                  <a:pt x="27729" y="35707"/>
                </a:moveTo>
                <a:cubicBezTo>
                  <a:pt x="27362" y="35707"/>
                  <a:pt x="27171" y="36156"/>
                  <a:pt x="27430" y="36414"/>
                </a:cubicBezTo>
                <a:cubicBezTo>
                  <a:pt x="27519" y="36498"/>
                  <a:pt x="27625" y="36536"/>
                  <a:pt x="27728" y="36536"/>
                </a:cubicBezTo>
                <a:cubicBezTo>
                  <a:pt x="27939" y="36536"/>
                  <a:pt x="28136" y="36375"/>
                  <a:pt x="28136" y="36128"/>
                </a:cubicBezTo>
                <a:cubicBezTo>
                  <a:pt x="28136" y="35897"/>
                  <a:pt x="27960" y="35707"/>
                  <a:pt x="27729" y="35707"/>
                </a:cubicBezTo>
                <a:close/>
                <a:moveTo>
                  <a:pt x="53540" y="36047"/>
                </a:moveTo>
                <a:lnTo>
                  <a:pt x="53703" y="36373"/>
                </a:lnTo>
                <a:lnTo>
                  <a:pt x="53364" y="36550"/>
                </a:lnTo>
                <a:lnTo>
                  <a:pt x="53201" y="36210"/>
                </a:lnTo>
                <a:lnTo>
                  <a:pt x="53540" y="36047"/>
                </a:lnTo>
                <a:close/>
                <a:moveTo>
                  <a:pt x="10480" y="35993"/>
                </a:moveTo>
                <a:cubicBezTo>
                  <a:pt x="10317" y="35993"/>
                  <a:pt x="10195" y="36115"/>
                  <a:pt x="10195" y="36278"/>
                </a:cubicBezTo>
                <a:cubicBezTo>
                  <a:pt x="10195" y="36453"/>
                  <a:pt x="10331" y="36565"/>
                  <a:pt x="10479" y="36565"/>
                </a:cubicBezTo>
                <a:cubicBezTo>
                  <a:pt x="10549" y="36565"/>
                  <a:pt x="10622" y="36539"/>
                  <a:pt x="10684" y="36482"/>
                </a:cubicBezTo>
                <a:cubicBezTo>
                  <a:pt x="10861" y="36305"/>
                  <a:pt x="10725" y="35993"/>
                  <a:pt x="10480" y="35993"/>
                </a:cubicBezTo>
                <a:close/>
                <a:moveTo>
                  <a:pt x="41769" y="36074"/>
                </a:moveTo>
                <a:lnTo>
                  <a:pt x="41946" y="36400"/>
                </a:lnTo>
                <a:lnTo>
                  <a:pt x="41620" y="36577"/>
                </a:lnTo>
                <a:lnTo>
                  <a:pt x="41430" y="36251"/>
                </a:lnTo>
                <a:lnTo>
                  <a:pt x="41769" y="36074"/>
                </a:lnTo>
                <a:close/>
                <a:moveTo>
                  <a:pt x="7763" y="36097"/>
                </a:moveTo>
                <a:cubicBezTo>
                  <a:pt x="7638" y="36097"/>
                  <a:pt x="7517" y="36187"/>
                  <a:pt x="7517" y="36332"/>
                </a:cubicBezTo>
                <a:cubicBezTo>
                  <a:pt x="7517" y="36468"/>
                  <a:pt x="7626" y="36577"/>
                  <a:pt x="7748" y="36577"/>
                </a:cubicBezTo>
                <a:cubicBezTo>
                  <a:pt x="7754" y="36577"/>
                  <a:pt x="7759" y="36578"/>
                  <a:pt x="7764" y="36578"/>
                </a:cubicBezTo>
                <a:cubicBezTo>
                  <a:pt x="7972" y="36578"/>
                  <a:pt x="8084" y="36328"/>
                  <a:pt x="7938" y="36169"/>
                </a:cubicBezTo>
                <a:cubicBezTo>
                  <a:pt x="7889" y="36119"/>
                  <a:pt x="7825" y="36097"/>
                  <a:pt x="7763" y="36097"/>
                </a:cubicBezTo>
                <a:close/>
                <a:moveTo>
                  <a:pt x="5002" y="36232"/>
                </a:moveTo>
                <a:cubicBezTo>
                  <a:pt x="4918" y="36232"/>
                  <a:pt x="4865" y="36306"/>
                  <a:pt x="4853" y="36400"/>
                </a:cubicBezTo>
                <a:cubicBezTo>
                  <a:pt x="4853" y="36495"/>
                  <a:pt x="4921" y="36591"/>
                  <a:pt x="5030" y="36591"/>
                </a:cubicBezTo>
                <a:cubicBezTo>
                  <a:pt x="5138" y="36591"/>
                  <a:pt x="5193" y="36523"/>
                  <a:pt x="5233" y="36360"/>
                </a:cubicBezTo>
                <a:cubicBezTo>
                  <a:pt x="5179" y="36319"/>
                  <a:pt x="5125" y="36237"/>
                  <a:pt x="5043" y="36237"/>
                </a:cubicBezTo>
                <a:cubicBezTo>
                  <a:pt x="5029" y="36234"/>
                  <a:pt x="5015" y="36232"/>
                  <a:pt x="5002" y="36232"/>
                </a:cubicBezTo>
                <a:close/>
                <a:moveTo>
                  <a:pt x="24998" y="35792"/>
                </a:moveTo>
                <a:cubicBezTo>
                  <a:pt x="24901" y="35792"/>
                  <a:pt x="24803" y="35828"/>
                  <a:pt x="24725" y="35911"/>
                </a:cubicBezTo>
                <a:cubicBezTo>
                  <a:pt x="24470" y="36165"/>
                  <a:pt x="24651" y="36591"/>
                  <a:pt x="24994" y="36591"/>
                </a:cubicBezTo>
                <a:cubicBezTo>
                  <a:pt x="24999" y="36591"/>
                  <a:pt x="25005" y="36591"/>
                  <a:pt x="25010" y="36591"/>
                </a:cubicBezTo>
                <a:cubicBezTo>
                  <a:pt x="25228" y="36591"/>
                  <a:pt x="25404" y="36414"/>
                  <a:pt x="25404" y="36196"/>
                </a:cubicBezTo>
                <a:cubicBezTo>
                  <a:pt x="25404" y="35956"/>
                  <a:pt x="25204" y="35792"/>
                  <a:pt x="24998" y="35792"/>
                </a:cubicBezTo>
                <a:close/>
                <a:moveTo>
                  <a:pt x="29999" y="36033"/>
                </a:moveTo>
                <a:lnTo>
                  <a:pt x="30189" y="36441"/>
                </a:lnTo>
                <a:lnTo>
                  <a:pt x="29835" y="36631"/>
                </a:lnTo>
                <a:lnTo>
                  <a:pt x="29632" y="36237"/>
                </a:lnTo>
                <a:cubicBezTo>
                  <a:pt x="29740" y="36183"/>
                  <a:pt x="29876" y="36101"/>
                  <a:pt x="29999" y="36033"/>
                </a:cubicBezTo>
                <a:close/>
                <a:moveTo>
                  <a:pt x="39051" y="36142"/>
                </a:moveTo>
                <a:lnTo>
                  <a:pt x="39214" y="36468"/>
                </a:lnTo>
                <a:lnTo>
                  <a:pt x="38861" y="36631"/>
                </a:lnTo>
                <a:lnTo>
                  <a:pt x="38684" y="36305"/>
                </a:lnTo>
                <a:lnTo>
                  <a:pt x="39051" y="36142"/>
                </a:lnTo>
                <a:close/>
                <a:moveTo>
                  <a:pt x="50795" y="36101"/>
                </a:moveTo>
                <a:cubicBezTo>
                  <a:pt x="50836" y="36210"/>
                  <a:pt x="50903" y="36346"/>
                  <a:pt x="50958" y="36468"/>
                </a:cubicBezTo>
                <a:lnTo>
                  <a:pt x="50632" y="36631"/>
                </a:lnTo>
                <a:lnTo>
                  <a:pt x="50469" y="36278"/>
                </a:lnTo>
                <a:lnTo>
                  <a:pt x="50795" y="36101"/>
                </a:lnTo>
                <a:close/>
                <a:moveTo>
                  <a:pt x="22251" y="35857"/>
                </a:moveTo>
                <a:cubicBezTo>
                  <a:pt x="21911" y="35857"/>
                  <a:pt x="21734" y="36278"/>
                  <a:pt x="21979" y="36523"/>
                </a:cubicBezTo>
                <a:cubicBezTo>
                  <a:pt x="22058" y="36601"/>
                  <a:pt x="22155" y="36637"/>
                  <a:pt x="22251" y="36637"/>
                </a:cubicBezTo>
                <a:cubicBezTo>
                  <a:pt x="22452" y="36637"/>
                  <a:pt x="22645" y="36481"/>
                  <a:pt x="22645" y="36251"/>
                </a:cubicBezTo>
                <a:cubicBezTo>
                  <a:pt x="22645" y="36033"/>
                  <a:pt x="22468" y="35857"/>
                  <a:pt x="22251" y="35857"/>
                </a:cubicBezTo>
                <a:close/>
                <a:moveTo>
                  <a:pt x="59847" y="36169"/>
                </a:moveTo>
                <a:lnTo>
                  <a:pt x="60010" y="36495"/>
                </a:lnTo>
                <a:lnTo>
                  <a:pt x="59657" y="36672"/>
                </a:lnTo>
                <a:lnTo>
                  <a:pt x="59480" y="36346"/>
                </a:lnTo>
                <a:lnTo>
                  <a:pt x="59847" y="36169"/>
                </a:lnTo>
                <a:close/>
                <a:moveTo>
                  <a:pt x="36278" y="36183"/>
                </a:moveTo>
                <a:lnTo>
                  <a:pt x="36468" y="36523"/>
                </a:lnTo>
                <a:lnTo>
                  <a:pt x="36129" y="36699"/>
                </a:lnTo>
                <a:lnTo>
                  <a:pt x="35952" y="36373"/>
                </a:lnTo>
                <a:lnTo>
                  <a:pt x="36278" y="36183"/>
                </a:lnTo>
                <a:close/>
                <a:moveTo>
                  <a:pt x="48063" y="36169"/>
                </a:moveTo>
                <a:cubicBezTo>
                  <a:pt x="48117" y="36278"/>
                  <a:pt x="48185" y="36414"/>
                  <a:pt x="48239" y="36523"/>
                </a:cubicBezTo>
                <a:lnTo>
                  <a:pt x="47927" y="36699"/>
                </a:lnTo>
                <a:lnTo>
                  <a:pt x="47696" y="36346"/>
                </a:lnTo>
                <a:lnTo>
                  <a:pt x="48063" y="36169"/>
                </a:lnTo>
                <a:close/>
                <a:moveTo>
                  <a:pt x="19542" y="35965"/>
                </a:moveTo>
                <a:cubicBezTo>
                  <a:pt x="19535" y="35965"/>
                  <a:pt x="19527" y="35965"/>
                  <a:pt x="19519" y="35965"/>
                </a:cubicBezTo>
                <a:cubicBezTo>
                  <a:pt x="19193" y="35979"/>
                  <a:pt x="19030" y="36387"/>
                  <a:pt x="19274" y="36618"/>
                </a:cubicBezTo>
                <a:cubicBezTo>
                  <a:pt x="19347" y="36691"/>
                  <a:pt x="19437" y="36723"/>
                  <a:pt x="19527" y="36723"/>
                </a:cubicBezTo>
                <a:cubicBezTo>
                  <a:pt x="19722" y="36723"/>
                  <a:pt x="19913" y="36570"/>
                  <a:pt x="19913" y="36346"/>
                </a:cubicBezTo>
                <a:cubicBezTo>
                  <a:pt x="19913" y="36136"/>
                  <a:pt x="19749" y="35965"/>
                  <a:pt x="19542" y="35965"/>
                </a:cubicBezTo>
                <a:close/>
                <a:moveTo>
                  <a:pt x="57088" y="36237"/>
                </a:moveTo>
                <a:lnTo>
                  <a:pt x="57265" y="36563"/>
                </a:lnTo>
                <a:lnTo>
                  <a:pt x="56925" y="36727"/>
                </a:lnTo>
                <a:lnTo>
                  <a:pt x="56762" y="36400"/>
                </a:lnTo>
                <a:lnTo>
                  <a:pt x="57088" y="36237"/>
                </a:lnTo>
                <a:close/>
                <a:moveTo>
                  <a:pt x="45344" y="36264"/>
                </a:moveTo>
                <a:lnTo>
                  <a:pt x="45507" y="36591"/>
                </a:lnTo>
                <a:lnTo>
                  <a:pt x="45154" y="36754"/>
                </a:lnTo>
                <a:lnTo>
                  <a:pt x="44977" y="36427"/>
                </a:lnTo>
                <a:lnTo>
                  <a:pt x="45344" y="36264"/>
                </a:lnTo>
                <a:close/>
                <a:moveTo>
                  <a:pt x="16773" y="36047"/>
                </a:moveTo>
                <a:cubicBezTo>
                  <a:pt x="16461" y="36047"/>
                  <a:pt x="16298" y="36427"/>
                  <a:pt x="16529" y="36659"/>
                </a:cubicBezTo>
                <a:cubicBezTo>
                  <a:pt x="16602" y="36727"/>
                  <a:pt x="16690" y="36758"/>
                  <a:pt x="16776" y="36758"/>
                </a:cubicBezTo>
                <a:cubicBezTo>
                  <a:pt x="16962" y="36758"/>
                  <a:pt x="17140" y="36614"/>
                  <a:pt x="17140" y="36400"/>
                </a:cubicBezTo>
                <a:cubicBezTo>
                  <a:pt x="17127" y="36196"/>
                  <a:pt x="16977" y="36047"/>
                  <a:pt x="16773" y="36047"/>
                </a:cubicBezTo>
                <a:close/>
                <a:moveTo>
                  <a:pt x="33573" y="36237"/>
                </a:moveTo>
                <a:lnTo>
                  <a:pt x="33764" y="36618"/>
                </a:lnTo>
                <a:lnTo>
                  <a:pt x="33424" y="36794"/>
                </a:lnTo>
                <a:lnTo>
                  <a:pt x="33220" y="36427"/>
                </a:lnTo>
                <a:lnTo>
                  <a:pt x="33573" y="36237"/>
                </a:lnTo>
                <a:close/>
                <a:moveTo>
                  <a:pt x="14041" y="36114"/>
                </a:moveTo>
                <a:cubicBezTo>
                  <a:pt x="13956" y="36114"/>
                  <a:pt x="13868" y="36148"/>
                  <a:pt x="13797" y="36224"/>
                </a:cubicBezTo>
                <a:cubicBezTo>
                  <a:pt x="13596" y="36437"/>
                  <a:pt x="13750" y="36795"/>
                  <a:pt x="14039" y="36795"/>
                </a:cubicBezTo>
                <a:cubicBezTo>
                  <a:pt x="14044" y="36795"/>
                  <a:pt x="14049" y="36795"/>
                  <a:pt x="14055" y="36794"/>
                </a:cubicBezTo>
                <a:cubicBezTo>
                  <a:pt x="14245" y="36794"/>
                  <a:pt x="14381" y="36645"/>
                  <a:pt x="14395" y="36468"/>
                </a:cubicBezTo>
                <a:lnTo>
                  <a:pt x="14381" y="36455"/>
                </a:lnTo>
                <a:cubicBezTo>
                  <a:pt x="14381" y="36254"/>
                  <a:pt x="14216" y="36114"/>
                  <a:pt x="14041" y="36114"/>
                </a:cubicBezTo>
                <a:close/>
                <a:moveTo>
                  <a:pt x="11323" y="36224"/>
                </a:moveTo>
                <a:cubicBezTo>
                  <a:pt x="10929" y="36224"/>
                  <a:pt x="10929" y="36822"/>
                  <a:pt x="11323" y="36822"/>
                </a:cubicBezTo>
                <a:cubicBezTo>
                  <a:pt x="11731" y="36822"/>
                  <a:pt x="11731" y="36224"/>
                  <a:pt x="11323" y="36224"/>
                </a:cubicBezTo>
                <a:close/>
                <a:moveTo>
                  <a:pt x="42585" y="36305"/>
                </a:moveTo>
                <a:cubicBezTo>
                  <a:pt x="42639" y="36414"/>
                  <a:pt x="42707" y="36536"/>
                  <a:pt x="42762" y="36645"/>
                </a:cubicBezTo>
                <a:lnTo>
                  <a:pt x="42422" y="36822"/>
                </a:lnTo>
                <a:lnTo>
                  <a:pt x="42259" y="36482"/>
                </a:lnTo>
                <a:lnTo>
                  <a:pt x="42585" y="36305"/>
                </a:lnTo>
                <a:close/>
                <a:moveTo>
                  <a:pt x="54369" y="36292"/>
                </a:moveTo>
                <a:lnTo>
                  <a:pt x="54533" y="36645"/>
                </a:lnTo>
                <a:lnTo>
                  <a:pt x="54220" y="36822"/>
                </a:lnTo>
                <a:lnTo>
                  <a:pt x="54043" y="36455"/>
                </a:lnTo>
                <a:lnTo>
                  <a:pt x="54369" y="36292"/>
                </a:lnTo>
                <a:close/>
                <a:moveTo>
                  <a:pt x="8574" y="36332"/>
                </a:moveTo>
                <a:cubicBezTo>
                  <a:pt x="8354" y="36332"/>
                  <a:pt x="8241" y="36595"/>
                  <a:pt x="8400" y="36754"/>
                </a:cubicBezTo>
                <a:cubicBezTo>
                  <a:pt x="8452" y="36814"/>
                  <a:pt x="8519" y="36841"/>
                  <a:pt x="8585" y="36841"/>
                </a:cubicBezTo>
                <a:cubicBezTo>
                  <a:pt x="8712" y="36841"/>
                  <a:pt x="8835" y="36742"/>
                  <a:pt x="8835" y="36591"/>
                </a:cubicBezTo>
                <a:cubicBezTo>
                  <a:pt x="8849" y="36455"/>
                  <a:pt x="8727" y="36332"/>
                  <a:pt x="8591" y="36332"/>
                </a:cubicBezTo>
                <a:cubicBezTo>
                  <a:pt x="8585" y="36332"/>
                  <a:pt x="8580" y="36332"/>
                  <a:pt x="8574" y="36332"/>
                </a:cubicBezTo>
                <a:close/>
                <a:moveTo>
                  <a:pt x="3113" y="36631"/>
                </a:moveTo>
                <a:lnTo>
                  <a:pt x="3100" y="36645"/>
                </a:lnTo>
                <a:cubicBezTo>
                  <a:pt x="3059" y="36659"/>
                  <a:pt x="3032" y="36713"/>
                  <a:pt x="2991" y="36754"/>
                </a:cubicBezTo>
                <a:cubicBezTo>
                  <a:pt x="3032" y="36794"/>
                  <a:pt x="3072" y="36849"/>
                  <a:pt x="3113" y="36849"/>
                </a:cubicBezTo>
                <a:cubicBezTo>
                  <a:pt x="3154" y="36849"/>
                  <a:pt x="3195" y="36794"/>
                  <a:pt x="3249" y="36740"/>
                </a:cubicBezTo>
                <a:cubicBezTo>
                  <a:pt x="3195" y="36686"/>
                  <a:pt x="3140" y="36631"/>
                  <a:pt x="3113" y="36631"/>
                </a:cubicBezTo>
                <a:close/>
                <a:moveTo>
                  <a:pt x="25834" y="36043"/>
                </a:moveTo>
                <a:cubicBezTo>
                  <a:pt x="25630" y="36043"/>
                  <a:pt x="25432" y="36197"/>
                  <a:pt x="25432" y="36441"/>
                </a:cubicBezTo>
                <a:cubicBezTo>
                  <a:pt x="25418" y="36659"/>
                  <a:pt x="25595" y="36835"/>
                  <a:pt x="25826" y="36835"/>
                </a:cubicBezTo>
                <a:lnTo>
                  <a:pt x="25826" y="36849"/>
                </a:lnTo>
                <a:cubicBezTo>
                  <a:pt x="25831" y="36849"/>
                  <a:pt x="25837" y="36849"/>
                  <a:pt x="25842" y="36849"/>
                </a:cubicBezTo>
                <a:cubicBezTo>
                  <a:pt x="26185" y="36849"/>
                  <a:pt x="26366" y="36424"/>
                  <a:pt x="26125" y="36169"/>
                </a:cubicBezTo>
                <a:cubicBezTo>
                  <a:pt x="26043" y="36083"/>
                  <a:pt x="25938" y="36043"/>
                  <a:pt x="25834" y="36043"/>
                </a:cubicBezTo>
                <a:close/>
                <a:moveTo>
                  <a:pt x="5859" y="36468"/>
                </a:moveTo>
                <a:cubicBezTo>
                  <a:pt x="5587" y="36468"/>
                  <a:pt x="5587" y="36876"/>
                  <a:pt x="5859" y="36876"/>
                </a:cubicBezTo>
                <a:cubicBezTo>
                  <a:pt x="6131" y="36876"/>
                  <a:pt x="6131" y="36468"/>
                  <a:pt x="5859" y="36468"/>
                </a:cubicBezTo>
                <a:close/>
                <a:moveTo>
                  <a:pt x="30828" y="36319"/>
                </a:moveTo>
                <a:lnTo>
                  <a:pt x="31018" y="36686"/>
                </a:lnTo>
                <a:lnTo>
                  <a:pt x="30651" y="36876"/>
                </a:lnTo>
                <a:lnTo>
                  <a:pt x="30461" y="36509"/>
                </a:lnTo>
                <a:lnTo>
                  <a:pt x="30828" y="36319"/>
                </a:lnTo>
                <a:close/>
                <a:moveTo>
                  <a:pt x="51610" y="36373"/>
                </a:moveTo>
                <a:lnTo>
                  <a:pt x="51787" y="36713"/>
                </a:lnTo>
                <a:lnTo>
                  <a:pt x="51447" y="36890"/>
                </a:lnTo>
                <a:lnTo>
                  <a:pt x="51284" y="36550"/>
                </a:lnTo>
                <a:lnTo>
                  <a:pt x="51610" y="36373"/>
                </a:lnTo>
                <a:close/>
                <a:moveTo>
                  <a:pt x="39867" y="36387"/>
                </a:moveTo>
                <a:lnTo>
                  <a:pt x="40030" y="36699"/>
                </a:lnTo>
                <a:lnTo>
                  <a:pt x="39676" y="36917"/>
                </a:lnTo>
                <a:lnTo>
                  <a:pt x="39513" y="36550"/>
                </a:lnTo>
                <a:lnTo>
                  <a:pt x="39867" y="36387"/>
                </a:lnTo>
                <a:close/>
                <a:moveTo>
                  <a:pt x="23080" y="36128"/>
                </a:moveTo>
                <a:cubicBezTo>
                  <a:pt x="22863" y="36128"/>
                  <a:pt x="22686" y="36305"/>
                  <a:pt x="22686" y="36536"/>
                </a:cubicBezTo>
                <a:cubicBezTo>
                  <a:pt x="22686" y="36773"/>
                  <a:pt x="22882" y="36925"/>
                  <a:pt x="23085" y="36925"/>
                </a:cubicBezTo>
                <a:cubicBezTo>
                  <a:pt x="23184" y="36925"/>
                  <a:pt x="23285" y="36889"/>
                  <a:pt x="23366" y="36808"/>
                </a:cubicBezTo>
                <a:cubicBezTo>
                  <a:pt x="23610" y="36550"/>
                  <a:pt x="23434" y="36128"/>
                  <a:pt x="23080" y="36128"/>
                </a:cubicBezTo>
                <a:close/>
                <a:moveTo>
                  <a:pt x="48905" y="36427"/>
                </a:moveTo>
                <a:lnTo>
                  <a:pt x="49069" y="36767"/>
                </a:lnTo>
                <a:lnTo>
                  <a:pt x="48729" y="36944"/>
                </a:lnTo>
                <a:lnTo>
                  <a:pt x="48566" y="36618"/>
                </a:lnTo>
                <a:lnTo>
                  <a:pt x="48905" y="36427"/>
                </a:lnTo>
                <a:close/>
                <a:moveTo>
                  <a:pt x="60676" y="36414"/>
                </a:moveTo>
                <a:lnTo>
                  <a:pt x="60839" y="36727"/>
                </a:lnTo>
                <a:lnTo>
                  <a:pt x="60486" y="36958"/>
                </a:lnTo>
                <a:lnTo>
                  <a:pt x="60323" y="36577"/>
                </a:lnTo>
                <a:lnTo>
                  <a:pt x="60676" y="36414"/>
                </a:lnTo>
                <a:close/>
                <a:moveTo>
                  <a:pt x="20357" y="36195"/>
                </a:moveTo>
                <a:cubicBezTo>
                  <a:pt x="20036" y="36195"/>
                  <a:pt x="19852" y="36585"/>
                  <a:pt x="20063" y="36835"/>
                </a:cubicBezTo>
                <a:cubicBezTo>
                  <a:pt x="20143" y="36925"/>
                  <a:pt x="20247" y="36966"/>
                  <a:pt x="20349" y="36966"/>
                </a:cubicBezTo>
                <a:cubicBezTo>
                  <a:pt x="20540" y="36966"/>
                  <a:pt x="20725" y="36825"/>
                  <a:pt x="20742" y="36604"/>
                </a:cubicBezTo>
                <a:cubicBezTo>
                  <a:pt x="20756" y="36400"/>
                  <a:pt x="20593" y="36224"/>
                  <a:pt x="20389" y="36196"/>
                </a:cubicBezTo>
                <a:cubicBezTo>
                  <a:pt x="20378" y="36196"/>
                  <a:pt x="20367" y="36195"/>
                  <a:pt x="20357" y="36195"/>
                </a:cubicBezTo>
                <a:close/>
                <a:moveTo>
                  <a:pt x="37121" y="36441"/>
                </a:moveTo>
                <a:lnTo>
                  <a:pt x="37284" y="36794"/>
                </a:lnTo>
                <a:lnTo>
                  <a:pt x="36971" y="36971"/>
                </a:lnTo>
                <a:cubicBezTo>
                  <a:pt x="36917" y="36862"/>
                  <a:pt x="36849" y="36727"/>
                  <a:pt x="36795" y="36604"/>
                </a:cubicBezTo>
                <a:lnTo>
                  <a:pt x="37121" y="36441"/>
                </a:lnTo>
                <a:close/>
                <a:moveTo>
                  <a:pt x="46173" y="36509"/>
                </a:moveTo>
                <a:lnTo>
                  <a:pt x="46336" y="36835"/>
                </a:lnTo>
                <a:lnTo>
                  <a:pt x="45983" y="36998"/>
                </a:lnTo>
                <a:lnTo>
                  <a:pt x="45806" y="36686"/>
                </a:lnTo>
                <a:lnTo>
                  <a:pt x="46173" y="36509"/>
                </a:lnTo>
                <a:close/>
                <a:moveTo>
                  <a:pt x="57917" y="36468"/>
                </a:moveTo>
                <a:lnTo>
                  <a:pt x="58080" y="36835"/>
                </a:lnTo>
                <a:lnTo>
                  <a:pt x="57754" y="36998"/>
                </a:lnTo>
                <a:lnTo>
                  <a:pt x="57591" y="36645"/>
                </a:lnTo>
                <a:lnTo>
                  <a:pt x="57917" y="36468"/>
                </a:lnTo>
                <a:close/>
                <a:moveTo>
                  <a:pt x="17598" y="36277"/>
                </a:moveTo>
                <a:cubicBezTo>
                  <a:pt x="17514" y="36277"/>
                  <a:pt x="17428" y="36307"/>
                  <a:pt x="17358" y="36373"/>
                </a:cubicBezTo>
                <a:cubicBezTo>
                  <a:pt x="17113" y="36604"/>
                  <a:pt x="17276" y="36998"/>
                  <a:pt x="17602" y="37012"/>
                </a:cubicBezTo>
                <a:cubicBezTo>
                  <a:pt x="17793" y="37012"/>
                  <a:pt x="17956" y="36862"/>
                  <a:pt x="17969" y="36659"/>
                </a:cubicBezTo>
                <a:cubicBezTo>
                  <a:pt x="17979" y="36432"/>
                  <a:pt x="17791" y="36277"/>
                  <a:pt x="17598" y="36277"/>
                </a:cubicBezTo>
                <a:close/>
                <a:moveTo>
                  <a:pt x="34402" y="36523"/>
                </a:moveTo>
                <a:cubicBezTo>
                  <a:pt x="34457" y="36618"/>
                  <a:pt x="34511" y="36754"/>
                  <a:pt x="34579" y="36862"/>
                </a:cubicBezTo>
                <a:lnTo>
                  <a:pt x="34253" y="37039"/>
                </a:lnTo>
                <a:lnTo>
                  <a:pt x="34063" y="36699"/>
                </a:lnTo>
                <a:lnTo>
                  <a:pt x="34402" y="36523"/>
                </a:lnTo>
                <a:close/>
                <a:moveTo>
                  <a:pt x="14876" y="36368"/>
                </a:moveTo>
                <a:cubicBezTo>
                  <a:pt x="14793" y="36368"/>
                  <a:pt x="14709" y="36399"/>
                  <a:pt x="14639" y="36468"/>
                </a:cubicBezTo>
                <a:cubicBezTo>
                  <a:pt x="14422" y="36672"/>
                  <a:pt x="14571" y="37039"/>
                  <a:pt x="14884" y="37039"/>
                </a:cubicBezTo>
                <a:cubicBezTo>
                  <a:pt x="14891" y="37040"/>
                  <a:pt x="14899" y="37040"/>
                  <a:pt x="14906" y="37040"/>
                </a:cubicBezTo>
                <a:cubicBezTo>
                  <a:pt x="15074" y="37040"/>
                  <a:pt x="15224" y="36895"/>
                  <a:pt x="15224" y="36713"/>
                </a:cubicBezTo>
                <a:cubicBezTo>
                  <a:pt x="15224" y="36509"/>
                  <a:pt x="15053" y="36368"/>
                  <a:pt x="14876" y="36368"/>
                </a:cubicBezTo>
                <a:close/>
                <a:moveTo>
                  <a:pt x="55199" y="36563"/>
                </a:moveTo>
                <a:lnTo>
                  <a:pt x="55362" y="36890"/>
                </a:lnTo>
                <a:lnTo>
                  <a:pt x="55022" y="37066"/>
                </a:lnTo>
                <a:lnTo>
                  <a:pt x="54859" y="36727"/>
                </a:lnTo>
                <a:lnTo>
                  <a:pt x="55199" y="36563"/>
                </a:lnTo>
                <a:close/>
                <a:moveTo>
                  <a:pt x="43401" y="36563"/>
                </a:moveTo>
                <a:cubicBezTo>
                  <a:pt x="43482" y="36686"/>
                  <a:pt x="43564" y="36808"/>
                  <a:pt x="43632" y="36917"/>
                </a:cubicBezTo>
                <a:lnTo>
                  <a:pt x="43265" y="37094"/>
                </a:lnTo>
                <a:lnTo>
                  <a:pt x="43088" y="36740"/>
                </a:lnTo>
                <a:lnTo>
                  <a:pt x="43401" y="36563"/>
                </a:lnTo>
                <a:close/>
                <a:moveTo>
                  <a:pt x="31929" y="35748"/>
                </a:moveTo>
                <a:lnTo>
                  <a:pt x="32133" y="36128"/>
                </a:lnTo>
                <a:cubicBezTo>
                  <a:pt x="31711" y="36128"/>
                  <a:pt x="31548" y="36672"/>
                  <a:pt x="31888" y="36917"/>
                </a:cubicBezTo>
                <a:lnTo>
                  <a:pt x="31467" y="37121"/>
                </a:lnTo>
                <a:cubicBezTo>
                  <a:pt x="31453" y="37053"/>
                  <a:pt x="31426" y="36998"/>
                  <a:pt x="31399" y="36944"/>
                </a:cubicBezTo>
                <a:cubicBezTo>
                  <a:pt x="31358" y="36876"/>
                  <a:pt x="31303" y="36808"/>
                  <a:pt x="31249" y="36740"/>
                </a:cubicBezTo>
                <a:lnTo>
                  <a:pt x="31249" y="36740"/>
                </a:lnTo>
                <a:cubicBezTo>
                  <a:pt x="31258" y="36741"/>
                  <a:pt x="31266" y="36741"/>
                  <a:pt x="31275" y="36741"/>
                </a:cubicBezTo>
                <a:cubicBezTo>
                  <a:pt x="31469" y="36741"/>
                  <a:pt x="31645" y="36596"/>
                  <a:pt x="31684" y="36400"/>
                </a:cubicBezTo>
                <a:cubicBezTo>
                  <a:pt x="31725" y="36237"/>
                  <a:pt x="31657" y="36047"/>
                  <a:pt x="31507" y="35952"/>
                </a:cubicBezTo>
                <a:lnTo>
                  <a:pt x="31929" y="35748"/>
                </a:lnTo>
                <a:close/>
                <a:moveTo>
                  <a:pt x="26663" y="36296"/>
                </a:moveTo>
                <a:cubicBezTo>
                  <a:pt x="26457" y="36296"/>
                  <a:pt x="26256" y="36455"/>
                  <a:pt x="26247" y="36699"/>
                </a:cubicBezTo>
                <a:cubicBezTo>
                  <a:pt x="26234" y="36917"/>
                  <a:pt x="26410" y="37107"/>
                  <a:pt x="26641" y="37121"/>
                </a:cubicBezTo>
                <a:cubicBezTo>
                  <a:pt x="26647" y="37121"/>
                  <a:pt x="26652" y="37121"/>
                  <a:pt x="26657" y="37121"/>
                </a:cubicBezTo>
                <a:cubicBezTo>
                  <a:pt x="27001" y="37121"/>
                  <a:pt x="27195" y="36695"/>
                  <a:pt x="26954" y="36427"/>
                </a:cubicBezTo>
                <a:cubicBezTo>
                  <a:pt x="26872" y="36336"/>
                  <a:pt x="26767" y="36296"/>
                  <a:pt x="26663" y="36296"/>
                </a:cubicBezTo>
                <a:close/>
                <a:moveTo>
                  <a:pt x="12164" y="36468"/>
                </a:moveTo>
                <a:cubicBezTo>
                  <a:pt x="12002" y="36468"/>
                  <a:pt x="11839" y="36577"/>
                  <a:pt x="11853" y="36794"/>
                </a:cubicBezTo>
                <a:cubicBezTo>
                  <a:pt x="11839" y="37019"/>
                  <a:pt x="12002" y="37131"/>
                  <a:pt x="12164" y="37131"/>
                </a:cubicBezTo>
                <a:cubicBezTo>
                  <a:pt x="12325" y="37131"/>
                  <a:pt x="12485" y="37019"/>
                  <a:pt x="12465" y="36794"/>
                </a:cubicBezTo>
                <a:cubicBezTo>
                  <a:pt x="12485" y="36577"/>
                  <a:pt x="12325" y="36468"/>
                  <a:pt x="12164" y="36468"/>
                </a:cubicBezTo>
                <a:close/>
                <a:moveTo>
                  <a:pt x="9408" y="36587"/>
                </a:moveTo>
                <a:cubicBezTo>
                  <a:pt x="9346" y="36587"/>
                  <a:pt x="9283" y="36609"/>
                  <a:pt x="9230" y="36659"/>
                </a:cubicBezTo>
                <a:cubicBezTo>
                  <a:pt x="9039" y="36822"/>
                  <a:pt x="9162" y="37134"/>
                  <a:pt x="9406" y="37134"/>
                </a:cubicBezTo>
                <a:cubicBezTo>
                  <a:pt x="9556" y="37134"/>
                  <a:pt x="9678" y="37026"/>
                  <a:pt x="9678" y="36876"/>
                </a:cubicBezTo>
                <a:lnTo>
                  <a:pt x="9692" y="36876"/>
                </a:lnTo>
                <a:cubicBezTo>
                  <a:pt x="9692" y="36705"/>
                  <a:pt x="9553" y="36587"/>
                  <a:pt x="9408" y="36587"/>
                </a:cubicBezTo>
                <a:close/>
                <a:moveTo>
                  <a:pt x="52467" y="36591"/>
                </a:moveTo>
                <a:lnTo>
                  <a:pt x="52630" y="36958"/>
                </a:lnTo>
                <a:lnTo>
                  <a:pt x="52290" y="37134"/>
                </a:lnTo>
                <a:lnTo>
                  <a:pt x="52113" y="36808"/>
                </a:lnTo>
                <a:lnTo>
                  <a:pt x="52467" y="36591"/>
                </a:lnTo>
                <a:close/>
                <a:moveTo>
                  <a:pt x="3954" y="36847"/>
                </a:moveTo>
                <a:cubicBezTo>
                  <a:pt x="3950" y="36847"/>
                  <a:pt x="3946" y="36848"/>
                  <a:pt x="3942" y="36849"/>
                </a:cubicBezTo>
                <a:cubicBezTo>
                  <a:pt x="3888" y="36849"/>
                  <a:pt x="3847" y="36930"/>
                  <a:pt x="3793" y="36971"/>
                </a:cubicBezTo>
                <a:cubicBezTo>
                  <a:pt x="3833" y="37026"/>
                  <a:pt x="3874" y="37121"/>
                  <a:pt x="3942" y="37134"/>
                </a:cubicBezTo>
                <a:cubicBezTo>
                  <a:pt x="3946" y="37135"/>
                  <a:pt x="3950" y="37136"/>
                  <a:pt x="3954" y="37136"/>
                </a:cubicBezTo>
                <a:cubicBezTo>
                  <a:pt x="4005" y="37136"/>
                  <a:pt x="4058" y="37061"/>
                  <a:pt x="4146" y="36998"/>
                </a:cubicBezTo>
                <a:cubicBezTo>
                  <a:pt x="4058" y="36923"/>
                  <a:pt x="4005" y="36847"/>
                  <a:pt x="3954" y="36847"/>
                </a:cubicBezTo>
                <a:close/>
                <a:moveTo>
                  <a:pt x="6688" y="36699"/>
                </a:moveTo>
                <a:cubicBezTo>
                  <a:pt x="6484" y="36699"/>
                  <a:pt x="6389" y="36930"/>
                  <a:pt x="6525" y="37080"/>
                </a:cubicBezTo>
                <a:cubicBezTo>
                  <a:pt x="6568" y="37124"/>
                  <a:pt x="6623" y="37143"/>
                  <a:pt x="6678" y="37143"/>
                </a:cubicBezTo>
                <a:cubicBezTo>
                  <a:pt x="6793" y="37143"/>
                  <a:pt x="6905" y="37055"/>
                  <a:pt x="6905" y="36917"/>
                </a:cubicBezTo>
                <a:cubicBezTo>
                  <a:pt x="6905" y="36794"/>
                  <a:pt x="6810" y="36699"/>
                  <a:pt x="6688" y="36699"/>
                </a:cubicBezTo>
                <a:close/>
                <a:moveTo>
                  <a:pt x="23886" y="36372"/>
                </a:moveTo>
                <a:cubicBezTo>
                  <a:pt x="23679" y="36372"/>
                  <a:pt x="23515" y="36544"/>
                  <a:pt x="23501" y="36754"/>
                </a:cubicBezTo>
                <a:cubicBezTo>
                  <a:pt x="23492" y="36997"/>
                  <a:pt x="23689" y="37163"/>
                  <a:pt x="23897" y="37163"/>
                </a:cubicBezTo>
                <a:cubicBezTo>
                  <a:pt x="23991" y="37163"/>
                  <a:pt x="24087" y="37129"/>
                  <a:pt x="24167" y="37053"/>
                </a:cubicBezTo>
                <a:cubicBezTo>
                  <a:pt x="24439" y="36822"/>
                  <a:pt x="24263" y="36373"/>
                  <a:pt x="23909" y="36373"/>
                </a:cubicBezTo>
                <a:cubicBezTo>
                  <a:pt x="23901" y="36373"/>
                  <a:pt x="23894" y="36372"/>
                  <a:pt x="23886" y="36372"/>
                </a:cubicBezTo>
                <a:close/>
                <a:moveTo>
                  <a:pt x="40696" y="36631"/>
                </a:moveTo>
                <a:lnTo>
                  <a:pt x="40872" y="36998"/>
                </a:lnTo>
                <a:lnTo>
                  <a:pt x="40546" y="37175"/>
                </a:lnTo>
                <a:lnTo>
                  <a:pt x="40383" y="36808"/>
                </a:lnTo>
                <a:lnTo>
                  <a:pt x="40696" y="36631"/>
                </a:lnTo>
                <a:close/>
                <a:moveTo>
                  <a:pt x="28925" y="36618"/>
                </a:moveTo>
                <a:cubicBezTo>
                  <a:pt x="28993" y="36727"/>
                  <a:pt x="29061" y="36876"/>
                  <a:pt x="29129" y="36985"/>
                </a:cubicBezTo>
                <a:lnTo>
                  <a:pt x="28762" y="37189"/>
                </a:lnTo>
                <a:lnTo>
                  <a:pt x="28544" y="36808"/>
                </a:lnTo>
                <a:lnTo>
                  <a:pt x="28925" y="36618"/>
                </a:lnTo>
                <a:close/>
                <a:moveTo>
                  <a:pt x="49721" y="36686"/>
                </a:moveTo>
                <a:lnTo>
                  <a:pt x="49898" y="37026"/>
                </a:lnTo>
                <a:lnTo>
                  <a:pt x="49558" y="37202"/>
                </a:lnTo>
                <a:lnTo>
                  <a:pt x="49395" y="36862"/>
                </a:lnTo>
                <a:lnTo>
                  <a:pt x="49721" y="36686"/>
                </a:lnTo>
                <a:close/>
                <a:moveTo>
                  <a:pt x="21164" y="36436"/>
                </a:moveTo>
                <a:cubicBezTo>
                  <a:pt x="21068" y="36436"/>
                  <a:pt x="20971" y="36471"/>
                  <a:pt x="20892" y="36550"/>
                </a:cubicBezTo>
                <a:cubicBezTo>
                  <a:pt x="20651" y="36804"/>
                  <a:pt x="20831" y="37216"/>
                  <a:pt x="21161" y="37216"/>
                </a:cubicBezTo>
                <a:cubicBezTo>
                  <a:pt x="21167" y="37216"/>
                  <a:pt x="21172" y="37216"/>
                  <a:pt x="21177" y="37216"/>
                </a:cubicBezTo>
                <a:cubicBezTo>
                  <a:pt x="21395" y="37216"/>
                  <a:pt x="21571" y="37039"/>
                  <a:pt x="21571" y="36822"/>
                </a:cubicBezTo>
                <a:cubicBezTo>
                  <a:pt x="21562" y="36591"/>
                  <a:pt x="21366" y="36436"/>
                  <a:pt x="21164" y="36436"/>
                </a:cubicBezTo>
                <a:close/>
                <a:moveTo>
                  <a:pt x="37950" y="36727"/>
                </a:moveTo>
                <a:lnTo>
                  <a:pt x="38113" y="37053"/>
                </a:lnTo>
                <a:lnTo>
                  <a:pt x="37787" y="37229"/>
                </a:lnTo>
                <a:lnTo>
                  <a:pt x="37610" y="36890"/>
                </a:lnTo>
                <a:lnTo>
                  <a:pt x="37950" y="36727"/>
                </a:lnTo>
                <a:close/>
                <a:moveTo>
                  <a:pt x="58746" y="36754"/>
                </a:moveTo>
                <a:lnTo>
                  <a:pt x="58909" y="37080"/>
                </a:lnTo>
                <a:lnTo>
                  <a:pt x="58570" y="37257"/>
                </a:lnTo>
                <a:lnTo>
                  <a:pt x="58406" y="36917"/>
                </a:lnTo>
                <a:lnTo>
                  <a:pt x="58746" y="36754"/>
                </a:lnTo>
                <a:close/>
                <a:moveTo>
                  <a:pt x="18429" y="36522"/>
                </a:moveTo>
                <a:cubicBezTo>
                  <a:pt x="18113" y="36522"/>
                  <a:pt x="17946" y="36907"/>
                  <a:pt x="18160" y="37148"/>
                </a:cubicBezTo>
                <a:cubicBezTo>
                  <a:pt x="18236" y="37224"/>
                  <a:pt x="18332" y="37259"/>
                  <a:pt x="18426" y="37259"/>
                </a:cubicBezTo>
                <a:cubicBezTo>
                  <a:pt x="18616" y="37259"/>
                  <a:pt x="18799" y="37117"/>
                  <a:pt x="18799" y="36890"/>
                </a:cubicBezTo>
                <a:cubicBezTo>
                  <a:pt x="18812" y="36699"/>
                  <a:pt x="18649" y="36523"/>
                  <a:pt x="18445" y="36523"/>
                </a:cubicBezTo>
                <a:cubicBezTo>
                  <a:pt x="18440" y="36522"/>
                  <a:pt x="18434" y="36522"/>
                  <a:pt x="18429" y="36522"/>
                </a:cubicBezTo>
                <a:close/>
                <a:moveTo>
                  <a:pt x="47002" y="36754"/>
                </a:moveTo>
                <a:lnTo>
                  <a:pt x="47166" y="37107"/>
                </a:lnTo>
                <a:lnTo>
                  <a:pt x="46812" y="37270"/>
                </a:lnTo>
                <a:lnTo>
                  <a:pt x="46649" y="36917"/>
                </a:lnTo>
                <a:lnTo>
                  <a:pt x="47002" y="36754"/>
                </a:lnTo>
                <a:close/>
                <a:moveTo>
                  <a:pt x="35232" y="36767"/>
                </a:moveTo>
                <a:cubicBezTo>
                  <a:pt x="35272" y="36890"/>
                  <a:pt x="35340" y="36998"/>
                  <a:pt x="35395" y="37107"/>
                </a:cubicBezTo>
                <a:lnTo>
                  <a:pt x="35055" y="37284"/>
                </a:lnTo>
                <a:lnTo>
                  <a:pt x="34892" y="36944"/>
                </a:lnTo>
                <a:lnTo>
                  <a:pt x="35232" y="36767"/>
                </a:lnTo>
                <a:close/>
                <a:moveTo>
                  <a:pt x="56014" y="36794"/>
                </a:moveTo>
                <a:lnTo>
                  <a:pt x="56191" y="37121"/>
                </a:lnTo>
                <a:lnTo>
                  <a:pt x="55865" y="37311"/>
                </a:lnTo>
                <a:lnTo>
                  <a:pt x="55688" y="36971"/>
                </a:lnTo>
                <a:lnTo>
                  <a:pt x="56014" y="36794"/>
                </a:lnTo>
                <a:close/>
                <a:moveTo>
                  <a:pt x="15700" y="36631"/>
                </a:moveTo>
                <a:cubicBezTo>
                  <a:pt x="15400" y="36645"/>
                  <a:pt x="15265" y="37012"/>
                  <a:pt x="15482" y="37216"/>
                </a:cubicBezTo>
                <a:cubicBezTo>
                  <a:pt x="15551" y="37285"/>
                  <a:pt x="15634" y="37316"/>
                  <a:pt x="15715" y="37316"/>
                </a:cubicBezTo>
                <a:cubicBezTo>
                  <a:pt x="15889" y="37316"/>
                  <a:pt x="16053" y="37175"/>
                  <a:pt x="16053" y="36971"/>
                </a:cubicBezTo>
                <a:cubicBezTo>
                  <a:pt x="16053" y="36781"/>
                  <a:pt x="15890" y="36631"/>
                  <a:pt x="15700" y="36631"/>
                </a:cubicBezTo>
                <a:close/>
                <a:moveTo>
                  <a:pt x="44243" y="36808"/>
                </a:moveTo>
                <a:lnTo>
                  <a:pt x="44420" y="37161"/>
                </a:lnTo>
                <a:lnTo>
                  <a:pt x="44094" y="37338"/>
                </a:lnTo>
                <a:lnTo>
                  <a:pt x="43876" y="36985"/>
                </a:lnTo>
                <a:lnTo>
                  <a:pt x="44243" y="36808"/>
                </a:lnTo>
                <a:close/>
                <a:moveTo>
                  <a:pt x="32513" y="36822"/>
                </a:moveTo>
                <a:lnTo>
                  <a:pt x="32690" y="37161"/>
                </a:lnTo>
                <a:lnTo>
                  <a:pt x="32309" y="37352"/>
                </a:lnTo>
                <a:cubicBezTo>
                  <a:pt x="32255" y="37257"/>
                  <a:pt x="32187" y="37121"/>
                  <a:pt x="32119" y="37012"/>
                </a:cubicBezTo>
                <a:lnTo>
                  <a:pt x="32513" y="36822"/>
                </a:lnTo>
                <a:close/>
                <a:moveTo>
                  <a:pt x="12981" y="36727"/>
                </a:moveTo>
                <a:cubicBezTo>
                  <a:pt x="12696" y="36727"/>
                  <a:pt x="12560" y="37066"/>
                  <a:pt x="12764" y="37270"/>
                </a:cubicBezTo>
                <a:cubicBezTo>
                  <a:pt x="12829" y="37335"/>
                  <a:pt x="12909" y="37365"/>
                  <a:pt x="12988" y="37365"/>
                </a:cubicBezTo>
                <a:cubicBezTo>
                  <a:pt x="13156" y="37365"/>
                  <a:pt x="13317" y="37233"/>
                  <a:pt x="13307" y="37039"/>
                </a:cubicBezTo>
                <a:cubicBezTo>
                  <a:pt x="13307" y="36862"/>
                  <a:pt x="13158" y="36727"/>
                  <a:pt x="12981" y="36727"/>
                </a:cubicBezTo>
                <a:close/>
                <a:moveTo>
                  <a:pt x="53296" y="36876"/>
                </a:moveTo>
                <a:lnTo>
                  <a:pt x="53472" y="37202"/>
                </a:lnTo>
                <a:lnTo>
                  <a:pt x="53105" y="37365"/>
                </a:lnTo>
                <a:lnTo>
                  <a:pt x="52942" y="37039"/>
                </a:lnTo>
                <a:lnTo>
                  <a:pt x="53296" y="36876"/>
                </a:lnTo>
                <a:close/>
                <a:moveTo>
                  <a:pt x="10215" y="36821"/>
                </a:moveTo>
                <a:cubicBezTo>
                  <a:pt x="10074" y="36821"/>
                  <a:pt x="9950" y="36951"/>
                  <a:pt x="9950" y="37094"/>
                </a:cubicBezTo>
                <a:cubicBezTo>
                  <a:pt x="9941" y="37271"/>
                  <a:pt x="10086" y="37391"/>
                  <a:pt x="10239" y="37391"/>
                </a:cubicBezTo>
                <a:cubicBezTo>
                  <a:pt x="10309" y="37391"/>
                  <a:pt x="10380" y="37366"/>
                  <a:pt x="10439" y="37311"/>
                </a:cubicBezTo>
                <a:cubicBezTo>
                  <a:pt x="10616" y="37134"/>
                  <a:pt x="10494" y="36822"/>
                  <a:pt x="10235" y="36822"/>
                </a:cubicBezTo>
                <a:cubicBezTo>
                  <a:pt x="10228" y="36821"/>
                  <a:pt x="10222" y="36821"/>
                  <a:pt x="10215" y="36821"/>
                </a:cubicBezTo>
                <a:close/>
                <a:moveTo>
                  <a:pt x="41525" y="36903"/>
                </a:moveTo>
                <a:lnTo>
                  <a:pt x="41702" y="37229"/>
                </a:lnTo>
                <a:lnTo>
                  <a:pt x="41375" y="37406"/>
                </a:lnTo>
                <a:lnTo>
                  <a:pt x="41185" y="37080"/>
                </a:lnTo>
                <a:lnTo>
                  <a:pt x="41525" y="36903"/>
                </a:lnTo>
                <a:close/>
                <a:moveTo>
                  <a:pt x="7517" y="36917"/>
                </a:moveTo>
                <a:lnTo>
                  <a:pt x="7517" y="36930"/>
                </a:lnTo>
                <a:cubicBezTo>
                  <a:pt x="7511" y="36930"/>
                  <a:pt x="7506" y="36930"/>
                  <a:pt x="7501" y="36930"/>
                </a:cubicBezTo>
                <a:cubicBezTo>
                  <a:pt x="7294" y="36930"/>
                  <a:pt x="7195" y="37179"/>
                  <a:pt x="7340" y="37338"/>
                </a:cubicBezTo>
                <a:cubicBezTo>
                  <a:pt x="7390" y="37388"/>
                  <a:pt x="7452" y="37411"/>
                  <a:pt x="7513" y="37411"/>
                </a:cubicBezTo>
                <a:cubicBezTo>
                  <a:pt x="7635" y="37411"/>
                  <a:pt x="7753" y="37320"/>
                  <a:pt x="7762" y="37175"/>
                </a:cubicBezTo>
                <a:cubicBezTo>
                  <a:pt x="7762" y="37039"/>
                  <a:pt x="7653" y="36930"/>
                  <a:pt x="7517" y="36917"/>
                </a:cubicBezTo>
                <a:close/>
                <a:moveTo>
                  <a:pt x="24729" y="36608"/>
                </a:moveTo>
                <a:cubicBezTo>
                  <a:pt x="24626" y="36608"/>
                  <a:pt x="24522" y="36648"/>
                  <a:pt x="24439" y="36740"/>
                </a:cubicBezTo>
                <a:cubicBezTo>
                  <a:pt x="24195" y="36998"/>
                  <a:pt x="24385" y="37420"/>
                  <a:pt x="24738" y="37420"/>
                </a:cubicBezTo>
                <a:cubicBezTo>
                  <a:pt x="24969" y="37420"/>
                  <a:pt x="25146" y="37229"/>
                  <a:pt x="25133" y="36998"/>
                </a:cubicBezTo>
                <a:cubicBezTo>
                  <a:pt x="25124" y="36764"/>
                  <a:pt x="24930" y="36608"/>
                  <a:pt x="24729" y="36608"/>
                </a:cubicBezTo>
                <a:close/>
                <a:moveTo>
                  <a:pt x="4758" y="37053"/>
                </a:moveTo>
                <a:cubicBezTo>
                  <a:pt x="4663" y="37053"/>
                  <a:pt x="4554" y="37148"/>
                  <a:pt x="4595" y="37243"/>
                </a:cubicBezTo>
                <a:cubicBezTo>
                  <a:pt x="4635" y="37311"/>
                  <a:pt x="4676" y="37379"/>
                  <a:pt x="4744" y="37433"/>
                </a:cubicBezTo>
                <a:lnTo>
                  <a:pt x="4799" y="37433"/>
                </a:lnTo>
                <a:cubicBezTo>
                  <a:pt x="4853" y="37365"/>
                  <a:pt x="4921" y="37297"/>
                  <a:pt x="4934" y="37229"/>
                </a:cubicBezTo>
                <a:cubicBezTo>
                  <a:pt x="4948" y="37121"/>
                  <a:pt x="4866" y="37053"/>
                  <a:pt x="4758" y="37053"/>
                </a:cubicBezTo>
                <a:close/>
                <a:moveTo>
                  <a:pt x="29754" y="36862"/>
                </a:moveTo>
                <a:cubicBezTo>
                  <a:pt x="29808" y="36985"/>
                  <a:pt x="29890" y="37134"/>
                  <a:pt x="29958" y="37270"/>
                </a:cubicBezTo>
                <a:lnTo>
                  <a:pt x="29591" y="37461"/>
                </a:lnTo>
                <a:cubicBezTo>
                  <a:pt x="29536" y="37338"/>
                  <a:pt x="29455" y="37189"/>
                  <a:pt x="29401" y="37066"/>
                </a:cubicBezTo>
                <a:lnTo>
                  <a:pt x="29754" y="36862"/>
                </a:lnTo>
                <a:close/>
                <a:moveTo>
                  <a:pt x="50536" y="36930"/>
                </a:moveTo>
                <a:lnTo>
                  <a:pt x="50713" y="37284"/>
                </a:lnTo>
                <a:lnTo>
                  <a:pt x="50387" y="37461"/>
                </a:lnTo>
                <a:cubicBezTo>
                  <a:pt x="50333" y="37338"/>
                  <a:pt x="50278" y="37216"/>
                  <a:pt x="50224" y="37094"/>
                </a:cubicBezTo>
                <a:lnTo>
                  <a:pt x="50536" y="36930"/>
                </a:lnTo>
                <a:close/>
                <a:moveTo>
                  <a:pt x="22006" y="36672"/>
                </a:moveTo>
                <a:cubicBezTo>
                  <a:pt x="21789" y="36672"/>
                  <a:pt x="21612" y="36849"/>
                  <a:pt x="21612" y="37066"/>
                </a:cubicBezTo>
                <a:cubicBezTo>
                  <a:pt x="21612" y="37307"/>
                  <a:pt x="21807" y="37465"/>
                  <a:pt x="22013" y="37465"/>
                </a:cubicBezTo>
                <a:cubicBezTo>
                  <a:pt x="22110" y="37465"/>
                  <a:pt x="22209" y="37430"/>
                  <a:pt x="22292" y="37352"/>
                </a:cubicBezTo>
                <a:cubicBezTo>
                  <a:pt x="22536" y="37094"/>
                  <a:pt x="22360" y="36672"/>
                  <a:pt x="22006" y="36672"/>
                </a:cubicBezTo>
                <a:close/>
                <a:moveTo>
                  <a:pt x="38766" y="36971"/>
                </a:moveTo>
                <a:lnTo>
                  <a:pt x="38942" y="37297"/>
                </a:lnTo>
                <a:lnTo>
                  <a:pt x="38616" y="37474"/>
                </a:lnTo>
                <a:lnTo>
                  <a:pt x="38439" y="37148"/>
                </a:lnTo>
                <a:lnTo>
                  <a:pt x="38766" y="36971"/>
                </a:lnTo>
                <a:close/>
                <a:moveTo>
                  <a:pt x="5383" y="37488"/>
                </a:moveTo>
                <a:lnTo>
                  <a:pt x="5383" y="37501"/>
                </a:lnTo>
                <a:cubicBezTo>
                  <a:pt x="5383" y="37499"/>
                  <a:pt x="5383" y="37497"/>
                  <a:pt x="5383" y="37495"/>
                </a:cubicBezTo>
                <a:lnTo>
                  <a:pt x="5383" y="37495"/>
                </a:lnTo>
                <a:cubicBezTo>
                  <a:pt x="5383" y="37492"/>
                  <a:pt x="5383" y="37490"/>
                  <a:pt x="5383" y="37488"/>
                </a:cubicBezTo>
                <a:close/>
                <a:moveTo>
                  <a:pt x="59575" y="36998"/>
                </a:moveTo>
                <a:lnTo>
                  <a:pt x="59752" y="37325"/>
                </a:lnTo>
                <a:lnTo>
                  <a:pt x="59412" y="37501"/>
                </a:lnTo>
                <a:lnTo>
                  <a:pt x="59249" y="37175"/>
                </a:lnTo>
                <a:lnTo>
                  <a:pt x="59575" y="36998"/>
                </a:lnTo>
                <a:close/>
                <a:moveTo>
                  <a:pt x="47818" y="37026"/>
                </a:moveTo>
                <a:lnTo>
                  <a:pt x="47995" y="37352"/>
                </a:lnTo>
                <a:lnTo>
                  <a:pt x="47628" y="37528"/>
                </a:lnTo>
                <a:lnTo>
                  <a:pt x="47465" y="37202"/>
                </a:lnTo>
                <a:lnTo>
                  <a:pt x="47818" y="37026"/>
                </a:lnTo>
                <a:close/>
                <a:moveTo>
                  <a:pt x="36034" y="37026"/>
                </a:moveTo>
                <a:lnTo>
                  <a:pt x="36251" y="37379"/>
                </a:lnTo>
                <a:lnTo>
                  <a:pt x="35884" y="37542"/>
                </a:lnTo>
                <a:lnTo>
                  <a:pt x="35707" y="37189"/>
                </a:lnTo>
                <a:lnTo>
                  <a:pt x="36034" y="37026"/>
                </a:lnTo>
                <a:close/>
                <a:moveTo>
                  <a:pt x="19311" y="36794"/>
                </a:moveTo>
                <a:cubicBezTo>
                  <a:pt x="19304" y="36794"/>
                  <a:pt x="19296" y="36794"/>
                  <a:pt x="19288" y="36794"/>
                </a:cubicBezTo>
                <a:cubicBezTo>
                  <a:pt x="18962" y="36794"/>
                  <a:pt x="18785" y="37202"/>
                  <a:pt x="19016" y="37433"/>
                </a:cubicBezTo>
                <a:cubicBezTo>
                  <a:pt x="19097" y="37514"/>
                  <a:pt x="19194" y="37551"/>
                  <a:pt x="19289" y="37551"/>
                </a:cubicBezTo>
                <a:cubicBezTo>
                  <a:pt x="19480" y="37551"/>
                  <a:pt x="19659" y="37402"/>
                  <a:pt x="19668" y="37175"/>
                </a:cubicBezTo>
                <a:cubicBezTo>
                  <a:pt x="19668" y="36965"/>
                  <a:pt x="19517" y="36794"/>
                  <a:pt x="19311" y="36794"/>
                </a:cubicBezTo>
                <a:close/>
                <a:moveTo>
                  <a:pt x="56857" y="37066"/>
                </a:moveTo>
                <a:cubicBezTo>
                  <a:pt x="56898" y="37161"/>
                  <a:pt x="56966" y="37284"/>
                  <a:pt x="57020" y="37393"/>
                </a:cubicBezTo>
                <a:lnTo>
                  <a:pt x="56694" y="37569"/>
                </a:lnTo>
                <a:lnTo>
                  <a:pt x="56694" y="37556"/>
                </a:lnTo>
                <a:cubicBezTo>
                  <a:pt x="56639" y="37447"/>
                  <a:pt x="56571" y="37338"/>
                  <a:pt x="56517" y="37229"/>
                </a:cubicBezTo>
                <a:lnTo>
                  <a:pt x="56857" y="37066"/>
                </a:lnTo>
                <a:close/>
                <a:moveTo>
                  <a:pt x="16529" y="36862"/>
                </a:moveTo>
                <a:cubicBezTo>
                  <a:pt x="16325" y="36876"/>
                  <a:pt x="16175" y="37039"/>
                  <a:pt x="16175" y="37243"/>
                </a:cubicBezTo>
                <a:cubicBezTo>
                  <a:pt x="16175" y="37451"/>
                  <a:pt x="16349" y="37586"/>
                  <a:pt x="16530" y="37586"/>
                </a:cubicBezTo>
                <a:cubicBezTo>
                  <a:pt x="16621" y="37586"/>
                  <a:pt x="16714" y="37552"/>
                  <a:pt x="16787" y="37474"/>
                </a:cubicBezTo>
                <a:cubicBezTo>
                  <a:pt x="17018" y="37243"/>
                  <a:pt x="16841" y="36862"/>
                  <a:pt x="16529" y="36862"/>
                </a:cubicBezTo>
                <a:close/>
                <a:moveTo>
                  <a:pt x="45072" y="37080"/>
                </a:moveTo>
                <a:lnTo>
                  <a:pt x="45235" y="37406"/>
                </a:lnTo>
                <a:lnTo>
                  <a:pt x="44909" y="37596"/>
                </a:lnTo>
                <a:lnTo>
                  <a:pt x="44746" y="37257"/>
                </a:lnTo>
                <a:lnTo>
                  <a:pt x="45072" y="37080"/>
                </a:lnTo>
                <a:close/>
                <a:moveTo>
                  <a:pt x="33329" y="37080"/>
                </a:moveTo>
                <a:cubicBezTo>
                  <a:pt x="33383" y="37189"/>
                  <a:pt x="33451" y="37325"/>
                  <a:pt x="33505" y="37447"/>
                </a:cubicBezTo>
                <a:lnTo>
                  <a:pt x="33138" y="37610"/>
                </a:lnTo>
                <a:lnTo>
                  <a:pt x="32962" y="37257"/>
                </a:lnTo>
                <a:lnTo>
                  <a:pt x="33329" y="37080"/>
                </a:lnTo>
                <a:close/>
                <a:moveTo>
                  <a:pt x="13819" y="36923"/>
                </a:moveTo>
                <a:cubicBezTo>
                  <a:pt x="13643" y="36923"/>
                  <a:pt x="13470" y="37059"/>
                  <a:pt x="13470" y="37270"/>
                </a:cubicBezTo>
                <a:cubicBezTo>
                  <a:pt x="13470" y="37461"/>
                  <a:pt x="13620" y="37624"/>
                  <a:pt x="13824" y="37624"/>
                </a:cubicBezTo>
                <a:lnTo>
                  <a:pt x="13810" y="37610"/>
                </a:lnTo>
                <a:lnTo>
                  <a:pt x="13810" y="37610"/>
                </a:lnTo>
                <a:cubicBezTo>
                  <a:pt x="13816" y="37610"/>
                  <a:pt x="13821" y="37610"/>
                  <a:pt x="13826" y="37610"/>
                </a:cubicBezTo>
                <a:cubicBezTo>
                  <a:pt x="14115" y="37610"/>
                  <a:pt x="14268" y="37252"/>
                  <a:pt x="14055" y="37026"/>
                </a:cubicBezTo>
                <a:cubicBezTo>
                  <a:pt x="13988" y="36955"/>
                  <a:pt x="13903" y="36923"/>
                  <a:pt x="13819" y="36923"/>
                </a:cubicBezTo>
                <a:close/>
                <a:moveTo>
                  <a:pt x="54125" y="37121"/>
                </a:moveTo>
                <a:lnTo>
                  <a:pt x="54288" y="37474"/>
                </a:lnTo>
                <a:lnTo>
                  <a:pt x="53935" y="37637"/>
                </a:lnTo>
                <a:lnTo>
                  <a:pt x="53771" y="37284"/>
                </a:lnTo>
                <a:lnTo>
                  <a:pt x="54125" y="37121"/>
                </a:lnTo>
                <a:close/>
                <a:moveTo>
                  <a:pt x="42368" y="37148"/>
                </a:moveTo>
                <a:cubicBezTo>
                  <a:pt x="42408" y="37243"/>
                  <a:pt x="42476" y="37365"/>
                  <a:pt x="42531" y="37474"/>
                </a:cubicBezTo>
                <a:lnTo>
                  <a:pt x="42204" y="37651"/>
                </a:lnTo>
                <a:lnTo>
                  <a:pt x="42028" y="37311"/>
                </a:lnTo>
                <a:lnTo>
                  <a:pt x="42368" y="37148"/>
                </a:lnTo>
                <a:close/>
                <a:moveTo>
                  <a:pt x="11037" y="37053"/>
                </a:moveTo>
                <a:cubicBezTo>
                  <a:pt x="10779" y="37053"/>
                  <a:pt x="10643" y="37379"/>
                  <a:pt x="10833" y="37569"/>
                </a:cubicBezTo>
                <a:cubicBezTo>
                  <a:pt x="10893" y="37629"/>
                  <a:pt x="10966" y="37655"/>
                  <a:pt x="11038" y="37655"/>
                </a:cubicBezTo>
                <a:cubicBezTo>
                  <a:pt x="11196" y="37655"/>
                  <a:pt x="11350" y="37529"/>
                  <a:pt x="11350" y="37352"/>
                </a:cubicBezTo>
                <a:cubicBezTo>
                  <a:pt x="11336" y="37189"/>
                  <a:pt x="11214" y="37053"/>
                  <a:pt x="11065" y="37053"/>
                </a:cubicBezTo>
                <a:close/>
                <a:moveTo>
                  <a:pt x="25551" y="36852"/>
                </a:moveTo>
                <a:cubicBezTo>
                  <a:pt x="25452" y="36852"/>
                  <a:pt x="25351" y="36888"/>
                  <a:pt x="25268" y="36971"/>
                </a:cubicBezTo>
                <a:cubicBezTo>
                  <a:pt x="24997" y="37216"/>
                  <a:pt x="25187" y="37664"/>
                  <a:pt x="25554" y="37664"/>
                </a:cubicBezTo>
                <a:cubicBezTo>
                  <a:pt x="25561" y="37665"/>
                  <a:pt x="25569" y="37665"/>
                  <a:pt x="25576" y="37665"/>
                </a:cubicBezTo>
                <a:cubicBezTo>
                  <a:pt x="25784" y="37665"/>
                  <a:pt x="25962" y="37480"/>
                  <a:pt x="25962" y="37257"/>
                </a:cubicBezTo>
                <a:cubicBezTo>
                  <a:pt x="25962" y="37017"/>
                  <a:pt x="25761" y="36852"/>
                  <a:pt x="25551" y="36852"/>
                </a:cubicBezTo>
                <a:close/>
                <a:moveTo>
                  <a:pt x="2868" y="37461"/>
                </a:moveTo>
                <a:cubicBezTo>
                  <a:pt x="2828" y="37461"/>
                  <a:pt x="2800" y="37515"/>
                  <a:pt x="2760" y="37556"/>
                </a:cubicBezTo>
                <a:cubicBezTo>
                  <a:pt x="2787" y="37596"/>
                  <a:pt x="2828" y="37651"/>
                  <a:pt x="2868" y="37664"/>
                </a:cubicBezTo>
                <a:cubicBezTo>
                  <a:pt x="2872" y="37666"/>
                  <a:pt x="2876" y="37666"/>
                  <a:pt x="2879" y="37666"/>
                </a:cubicBezTo>
                <a:cubicBezTo>
                  <a:pt x="2917" y="37666"/>
                  <a:pt x="2956" y="37606"/>
                  <a:pt x="3018" y="37569"/>
                </a:cubicBezTo>
                <a:cubicBezTo>
                  <a:pt x="2950" y="37515"/>
                  <a:pt x="2909" y="37461"/>
                  <a:pt x="2868" y="37461"/>
                </a:cubicBezTo>
                <a:close/>
                <a:moveTo>
                  <a:pt x="8346" y="37189"/>
                </a:moveTo>
                <a:cubicBezTo>
                  <a:pt x="8197" y="37189"/>
                  <a:pt x="8088" y="37297"/>
                  <a:pt x="8088" y="37433"/>
                </a:cubicBezTo>
                <a:cubicBezTo>
                  <a:pt x="8079" y="37591"/>
                  <a:pt x="8203" y="37698"/>
                  <a:pt x="8338" y="37698"/>
                </a:cubicBezTo>
                <a:cubicBezTo>
                  <a:pt x="8401" y="37698"/>
                  <a:pt x="8467" y="37675"/>
                  <a:pt x="8523" y="37624"/>
                </a:cubicBezTo>
                <a:cubicBezTo>
                  <a:pt x="8686" y="37474"/>
                  <a:pt x="8564" y="37189"/>
                  <a:pt x="8346" y="37189"/>
                </a:cubicBezTo>
                <a:close/>
                <a:moveTo>
                  <a:pt x="5587" y="37284"/>
                </a:moveTo>
                <a:cubicBezTo>
                  <a:pt x="5480" y="37284"/>
                  <a:pt x="5386" y="37375"/>
                  <a:pt x="5383" y="37495"/>
                </a:cubicBezTo>
                <a:lnTo>
                  <a:pt x="5383" y="37495"/>
                </a:lnTo>
                <a:cubicBezTo>
                  <a:pt x="5387" y="37619"/>
                  <a:pt x="5484" y="37701"/>
                  <a:pt x="5584" y="37701"/>
                </a:cubicBezTo>
                <a:cubicBezTo>
                  <a:pt x="5633" y="37701"/>
                  <a:pt x="5683" y="37681"/>
                  <a:pt x="5723" y="37637"/>
                </a:cubicBezTo>
                <a:cubicBezTo>
                  <a:pt x="5859" y="37515"/>
                  <a:pt x="5777" y="37297"/>
                  <a:pt x="5587" y="37284"/>
                </a:cubicBezTo>
                <a:close/>
                <a:moveTo>
                  <a:pt x="30583" y="37148"/>
                </a:moveTo>
                <a:lnTo>
                  <a:pt x="30773" y="37501"/>
                </a:lnTo>
                <a:lnTo>
                  <a:pt x="30420" y="37705"/>
                </a:lnTo>
                <a:lnTo>
                  <a:pt x="30216" y="37338"/>
                </a:lnTo>
                <a:lnTo>
                  <a:pt x="30583" y="37148"/>
                </a:lnTo>
                <a:close/>
                <a:moveTo>
                  <a:pt x="51366" y="37216"/>
                </a:moveTo>
                <a:lnTo>
                  <a:pt x="51556" y="37542"/>
                </a:lnTo>
                <a:cubicBezTo>
                  <a:pt x="51447" y="37596"/>
                  <a:pt x="51325" y="37651"/>
                  <a:pt x="51216" y="37705"/>
                </a:cubicBezTo>
                <a:lnTo>
                  <a:pt x="51039" y="37379"/>
                </a:lnTo>
                <a:lnTo>
                  <a:pt x="51366" y="37216"/>
                </a:lnTo>
                <a:close/>
                <a:moveTo>
                  <a:pt x="26811" y="37596"/>
                </a:moveTo>
                <a:lnTo>
                  <a:pt x="26811" y="37596"/>
                </a:lnTo>
                <a:cubicBezTo>
                  <a:pt x="26814" y="37606"/>
                  <a:pt x="26816" y="37615"/>
                  <a:pt x="26818" y="37624"/>
                </a:cubicBezTo>
                <a:lnTo>
                  <a:pt x="26791" y="37678"/>
                </a:lnTo>
                <a:cubicBezTo>
                  <a:pt x="26786" y="37688"/>
                  <a:pt x="26781" y="37698"/>
                  <a:pt x="26776" y="37708"/>
                </a:cubicBezTo>
                <a:lnTo>
                  <a:pt x="26776" y="37708"/>
                </a:lnTo>
                <a:cubicBezTo>
                  <a:pt x="26776" y="37698"/>
                  <a:pt x="26776" y="37688"/>
                  <a:pt x="26777" y="37678"/>
                </a:cubicBezTo>
                <a:lnTo>
                  <a:pt x="26804" y="37610"/>
                </a:lnTo>
                <a:cubicBezTo>
                  <a:pt x="26807" y="37605"/>
                  <a:pt x="26809" y="37601"/>
                  <a:pt x="26811" y="37596"/>
                </a:cubicBezTo>
                <a:close/>
                <a:moveTo>
                  <a:pt x="39649" y="37161"/>
                </a:moveTo>
                <a:lnTo>
                  <a:pt x="39649" y="37161"/>
                </a:lnTo>
                <a:cubicBezTo>
                  <a:pt x="39635" y="37325"/>
                  <a:pt x="39731" y="37474"/>
                  <a:pt x="39880" y="37556"/>
                </a:cubicBezTo>
                <a:lnTo>
                  <a:pt x="39445" y="37732"/>
                </a:lnTo>
                <a:lnTo>
                  <a:pt x="39268" y="37393"/>
                </a:lnTo>
                <a:lnTo>
                  <a:pt x="39649" y="37161"/>
                </a:lnTo>
                <a:close/>
                <a:moveTo>
                  <a:pt x="60418" y="37189"/>
                </a:moveTo>
                <a:lnTo>
                  <a:pt x="60595" y="37569"/>
                </a:lnTo>
                <a:lnTo>
                  <a:pt x="60241" y="37732"/>
                </a:lnTo>
                <a:lnTo>
                  <a:pt x="60065" y="37420"/>
                </a:lnTo>
                <a:cubicBezTo>
                  <a:pt x="60187" y="37338"/>
                  <a:pt x="60309" y="37257"/>
                  <a:pt x="60418" y="37189"/>
                </a:cubicBezTo>
                <a:close/>
                <a:moveTo>
                  <a:pt x="22819" y="36957"/>
                </a:moveTo>
                <a:cubicBezTo>
                  <a:pt x="22476" y="36957"/>
                  <a:pt x="22296" y="37383"/>
                  <a:pt x="22550" y="37624"/>
                </a:cubicBezTo>
                <a:cubicBezTo>
                  <a:pt x="22631" y="37709"/>
                  <a:pt x="22732" y="37746"/>
                  <a:pt x="22831" y="37746"/>
                </a:cubicBezTo>
                <a:cubicBezTo>
                  <a:pt x="23034" y="37746"/>
                  <a:pt x="23230" y="37589"/>
                  <a:pt x="23230" y="37352"/>
                </a:cubicBezTo>
                <a:cubicBezTo>
                  <a:pt x="23230" y="37134"/>
                  <a:pt x="23053" y="36958"/>
                  <a:pt x="22835" y="36958"/>
                </a:cubicBezTo>
                <a:cubicBezTo>
                  <a:pt x="22830" y="36957"/>
                  <a:pt x="22825" y="36957"/>
                  <a:pt x="22819" y="36957"/>
                </a:cubicBezTo>
                <a:close/>
                <a:moveTo>
                  <a:pt x="20103" y="37026"/>
                </a:moveTo>
                <a:cubicBezTo>
                  <a:pt x="19764" y="37026"/>
                  <a:pt x="19587" y="37447"/>
                  <a:pt x="19832" y="37678"/>
                </a:cubicBezTo>
                <a:cubicBezTo>
                  <a:pt x="19912" y="37758"/>
                  <a:pt x="20012" y="37795"/>
                  <a:pt x="20109" y="37795"/>
                </a:cubicBezTo>
                <a:cubicBezTo>
                  <a:pt x="20308" y="37795"/>
                  <a:pt x="20498" y="37643"/>
                  <a:pt x="20498" y="37406"/>
                </a:cubicBezTo>
                <a:cubicBezTo>
                  <a:pt x="20484" y="37202"/>
                  <a:pt x="20321" y="37026"/>
                  <a:pt x="20103" y="37026"/>
                </a:cubicBezTo>
                <a:close/>
                <a:moveTo>
                  <a:pt x="36876" y="37270"/>
                </a:moveTo>
                <a:lnTo>
                  <a:pt x="37053" y="37624"/>
                </a:lnTo>
                <a:lnTo>
                  <a:pt x="36727" y="37800"/>
                </a:lnTo>
                <a:lnTo>
                  <a:pt x="36496" y="37447"/>
                </a:lnTo>
                <a:lnTo>
                  <a:pt x="36876" y="37270"/>
                </a:lnTo>
                <a:close/>
                <a:moveTo>
                  <a:pt x="48647" y="37270"/>
                </a:moveTo>
                <a:lnTo>
                  <a:pt x="48824" y="37596"/>
                </a:lnTo>
                <a:lnTo>
                  <a:pt x="48457" y="37814"/>
                </a:lnTo>
                <a:lnTo>
                  <a:pt x="48294" y="37447"/>
                </a:lnTo>
                <a:lnTo>
                  <a:pt x="48647" y="37270"/>
                </a:lnTo>
                <a:close/>
                <a:moveTo>
                  <a:pt x="45902" y="37325"/>
                </a:moveTo>
                <a:lnTo>
                  <a:pt x="46078" y="37664"/>
                </a:lnTo>
                <a:lnTo>
                  <a:pt x="45738" y="37828"/>
                </a:lnTo>
                <a:lnTo>
                  <a:pt x="45562" y="37501"/>
                </a:lnTo>
                <a:lnTo>
                  <a:pt x="45902" y="37325"/>
                </a:lnTo>
                <a:close/>
                <a:moveTo>
                  <a:pt x="57672" y="37297"/>
                </a:moveTo>
                <a:lnTo>
                  <a:pt x="57836" y="37651"/>
                </a:lnTo>
                <a:lnTo>
                  <a:pt x="57509" y="37828"/>
                </a:lnTo>
                <a:lnTo>
                  <a:pt x="57346" y="37461"/>
                </a:lnTo>
                <a:lnTo>
                  <a:pt x="57672" y="37297"/>
                </a:lnTo>
                <a:close/>
                <a:moveTo>
                  <a:pt x="17358" y="37107"/>
                </a:moveTo>
                <a:cubicBezTo>
                  <a:pt x="17032" y="37107"/>
                  <a:pt x="16868" y="37501"/>
                  <a:pt x="17100" y="37732"/>
                </a:cubicBezTo>
                <a:cubicBezTo>
                  <a:pt x="17174" y="37807"/>
                  <a:pt x="17266" y="37841"/>
                  <a:pt x="17356" y="37841"/>
                </a:cubicBezTo>
                <a:cubicBezTo>
                  <a:pt x="17545" y="37841"/>
                  <a:pt x="17725" y="37695"/>
                  <a:pt x="17725" y="37474"/>
                </a:cubicBezTo>
                <a:cubicBezTo>
                  <a:pt x="17725" y="37270"/>
                  <a:pt x="17562" y="37107"/>
                  <a:pt x="17358" y="37107"/>
                </a:cubicBezTo>
                <a:close/>
                <a:moveTo>
                  <a:pt x="34158" y="37352"/>
                </a:moveTo>
                <a:cubicBezTo>
                  <a:pt x="34199" y="37447"/>
                  <a:pt x="34267" y="37569"/>
                  <a:pt x="34321" y="37678"/>
                </a:cubicBezTo>
                <a:lnTo>
                  <a:pt x="33968" y="37855"/>
                </a:lnTo>
                <a:lnTo>
                  <a:pt x="33777" y="37528"/>
                </a:lnTo>
                <a:lnTo>
                  <a:pt x="34158" y="37352"/>
                </a:lnTo>
                <a:close/>
                <a:moveTo>
                  <a:pt x="14653" y="37189"/>
                </a:moveTo>
                <a:cubicBezTo>
                  <a:pt x="14191" y="37189"/>
                  <a:pt x="14177" y="37868"/>
                  <a:pt x="14639" y="37868"/>
                </a:cubicBezTo>
                <a:cubicBezTo>
                  <a:pt x="14644" y="37868"/>
                  <a:pt x="14648" y="37868"/>
                  <a:pt x="14653" y="37868"/>
                </a:cubicBezTo>
                <a:cubicBezTo>
                  <a:pt x="15088" y="37868"/>
                  <a:pt x="15097" y="37202"/>
                  <a:pt x="14653" y="37189"/>
                </a:cubicBezTo>
                <a:close/>
                <a:moveTo>
                  <a:pt x="54954" y="37393"/>
                </a:moveTo>
                <a:lnTo>
                  <a:pt x="55117" y="37705"/>
                </a:lnTo>
                <a:lnTo>
                  <a:pt x="54764" y="37882"/>
                </a:lnTo>
                <a:lnTo>
                  <a:pt x="54587" y="37556"/>
                </a:lnTo>
                <a:lnTo>
                  <a:pt x="54954" y="37393"/>
                </a:lnTo>
                <a:close/>
                <a:moveTo>
                  <a:pt x="43169" y="37379"/>
                </a:moveTo>
                <a:lnTo>
                  <a:pt x="43346" y="37746"/>
                </a:lnTo>
                <a:lnTo>
                  <a:pt x="43020" y="37909"/>
                </a:lnTo>
                <a:lnTo>
                  <a:pt x="42843" y="37556"/>
                </a:lnTo>
                <a:lnTo>
                  <a:pt x="43169" y="37379"/>
                </a:lnTo>
                <a:close/>
                <a:moveTo>
                  <a:pt x="11880" y="37311"/>
                </a:moveTo>
                <a:cubicBezTo>
                  <a:pt x="11608" y="37325"/>
                  <a:pt x="11472" y="37651"/>
                  <a:pt x="11676" y="37841"/>
                </a:cubicBezTo>
                <a:cubicBezTo>
                  <a:pt x="11741" y="37902"/>
                  <a:pt x="11819" y="37929"/>
                  <a:pt x="11894" y="37929"/>
                </a:cubicBezTo>
                <a:cubicBezTo>
                  <a:pt x="12054" y="37929"/>
                  <a:pt x="12202" y="37804"/>
                  <a:pt x="12193" y="37610"/>
                </a:cubicBezTo>
                <a:cubicBezTo>
                  <a:pt x="12193" y="37447"/>
                  <a:pt x="12057" y="37311"/>
                  <a:pt x="11880" y="37311"/>
                </a:cubicBezTo>
                <a:close/>
                <a:moveTo>
                  <a:pt x="31399" y="37393"/>
                </a:moveTo>
                <a:lnTo>
                  <a:pt x="31589" y="37760"/>
                </a:lnTo>
                <a:lnTo>
                  <a:pt x="31235" y="37936"/>
                </a:lnTo>
                <a:lnTo>
                  <a:pt x="31045" y="37596"/>
                </a:lnTo>
                <a:lnTo>
                  <a:pt x="31399" y="37393"/>
                </a:lnTo>
                <a:close/>
                <a:moveTo>
                  <a:pt x="52208" y="37447"/>
                </a:moveTo>
                <a:lnTo>
                  <a:pt x="52371" y="37787"/>
                </a:lnTo>
                <a:lnTo>
                  <a:pt x="52032" y="37950"/>
                </a:lnTo>
                <a:lnTo>
                  <a:pt x="51869" y="37624"/>
                </a:lnTo>
                <a:lnTo>
                  <a:pt x="52208" y="37447"/>
                </a:lnTo>
                <a:close/>
                <a:moveTo>
                  <a:pt x="6437" y="37527"/>
                </a:moveTo>
                <a:cubicBezTo>
                  <a:pt x="6430" y="37527"/>
                  <a:pt x="6423" y="37528"/>
                  <a:pt x="6416" y="37528"/>
                </a:cubicBezTo>
                <a:cubicBezTo>
                  <a:pt x="6411" y="37528"/>
                  <a:pt x="6406" y="37528"/>
                  <a:pt x="6401" y="37528"/>
                </a:cubicBezTo>
                <a:cubicBezTo>
                  <a:pt x="6220" y="37528"/>
                  <a:pt x="6121" y="37763"/>
                  <a:pt x="6253" y="37895"/>
                </a:cubicBezTo>
                <a:cubicBezTo>
                  <a:pt x="6299" y="37946"/>
                  <a:pt x="6357" y="37968"/>
                  <a:pt x="6414" y="37968"/>
                </a:cubicBezTo>
                <a:cubicBezTo>
                  <a:pt x="6526" y="37968"/>
                  <a:pt x="6633" y="37881"/>
                  <a:pt x="6633" y="37746"/>
                </a:cubicBezTo>
                <a:cubicBezTo>
                  <a:pt x="6646" y="37631"/>
                  <a:pt x="6550" y="37527"/>
                  <a:pt x="6437" y="37527"/>
                </a:cubicBezTo>
                <a:close/>
                <a:moveTo>
                  <a:pt x="9159" y="37419"/>
                </a:moveTo>
                <a:cubicBezTo>
                  <a:pt x="8925" y="37419"/>
                  <a:pt x="8798" y="37709"/>
                  <a:pt x="8958" y="37882"/>
                </a:cubicBezTo>
                <a:cubicBezTo>
                  <a:pt x="9018" y="37942"/>
                  <a:pt x="9092" y="37969"/>
                  <a:pt x="9164" y="37969"/>
                </a:cubicBezTo>
                <a:cubicBezTo>
                  <a:pt x="9303" y="37969"/>
                  <a:pt x="9433" y="37867"/>
                  <a:pt x="9433" y="37705"/>
                </a:cubicBezTo>
                <a:cubicBezTo>
                  <a:pt x="9447" y="37556"/>
                  <a:pt x="9325" y="37433"/>
                  <a:pt x="9175" y="37420"/>
                </a:cubicBezTo>
                <a:cubicBezTo>
                  <a:pt x="9170" y="37419"/>
                  <a:pt x="9164" y="37419"/>
                  <a:pt x="9159" y="37419"/>
                </a:cubicBezTo>
                <a:close/>
                <a:moveTo>
                  <a:pt x="40451" y="37461"/>
                </a:moveTo>
                <a:lnTo>
                  <a:pt x="40628" y="37814"/>
                </a:lnTo>
                <a:lnTo>
                  <a:pt x="40274" y="37977"/>
                </a:lnTo>
                <a:lnTo>
                  <a:pt x="40043" y="37624"/>
                </a:lnTo>
                <a:lnTo>
                  <a:pt x="40451" y="37461"/>
                </a:lnTo>
                <a:close/>
                <a:moveTo>
                  <a:pt x="23665" y="37189"/>
                </a:moveTo>
                <a:cubicBezTo>
                  <a:pt x="23434" y="37189"/>
                  <a:pt x="23257" y="37365"/>
                  <a:pt x="23257" y="37596"/>
                </a:cubicBezTo>
                <a:lnTo>
                  <a:pt x="23257" y="37583"/>
                </a:lnTo>
                <a:lnTo>
                  <a:pt x="23257" y="37583"/>
                </a:lnTo>
                <a:cubicBezTo>
                  <a:pt x="23247" y="37826"/>
                  <a:pt x="23451" y="37992"/>
                  <a:pt x="23662" y="37992"/>
                </a:cubicBezTo>
                <a:cubicBezTo>
                  <a:pt x="23758" y="37992"/>
                  <a:pt x="23856" y="37958"/>
                  <a:pt x="23936" y="37882"/>
                </a:cubicBezTo>
                <a:cubicBezTo>
                  <a:pt x="24195" y="37637"/>
                  <a:pt x="24018" y="37189"/>
                  <a:pt x="23665" y="37189"/>
                </a:cubicBezTo>
                <a:close/>
                <a:moveTo>
                  <a:pt x="49476" y="37501"/>
                </a:moveTo>
                <a:lnTo>
                  <a:pt x="49653" y="37841"/>
                </a:lnTo>
                <a:lnTo>
                  <a:pt x="49313" y="38004"/>
                </a:lnTo>
                <a:lnTo>
                  <a:pt x="49150" y="37664"/>
                </a:lnTo>
                <a:cubicBezTo>
                  <a:pt x="49245" y="37624"/>
                  <a:pt x="49368" y="37556"/>
                  <a:pt x="49476" y="37501"/>
                </a:cubicBezTo>
                <a:close/>
                <a:moveTo>
                  <a:pt x="3684" y="37664"/>
                </a:moveTo>
                <a:cubicBezTo>
                  <a:pt x="3643" y="37705"/>
                  <a:pt x="3562" y="37760"/>
                  <a:pt x="3548" y="37814"/>
                </a:cubicBezTo>
                <a:cubicBezTo>
                  <a:pt x="3548" y="37868"/>
                  <a:pt x="3630" y="37923"/>
                  <a:pt x="3698" y="38018"/>
                </a:cubicBezTo>
                <a:cubicBezTo>
                  <a:pt x="3766" y="37923"/>
                  <a:pt x="3833" y="37855"/>
                  <a:pt x="3820" y="37800"/>
                </a:cubicBezTo>
                <a:lnTo>
                  <a:pt x="3833" y="37800"/>
                </a:lnTo>
                <a:cubicBezTo>
                  <a:pt x="3833" y="37746"/>
                  <a:pt x="3738" y="37705"/>
                  <a:pt x="3684" y="37664"/>
                </a:cubicBezTo>
                <a:close/>
                <a:moveTo>
                  <a:pt x="28680" y="37447"/>
                </a:moveTo>
                <a:lnTo>
                  <a:pt x="28884" y="37814"/>
                </a:lnTo>
                <a:lnTo>
                  <a:pt x="28503" y="38018"/>
                </a:lnTo>
                <a:cubicBezTo>
                  <a:pt x="28449" y="37909"/>
                  <a:pt x="28381" y="37773"/>
                  <a:pt x="28313" y="37651"/>
                </a:cubicBezTo>
                <a:lnTo>
                  <a:pt x="28680" y="37447"/>
                </a:lnTo>
                <a:close/>
                <a:moveTo>
                  <a:pt x="14367" y="38018"/>
                </a:moveTo>
                <a:cubicBezTo>
                  <a:pt x="14370" y="38018"/>
                  <a:pt x="14372" y="38018"/>
                  <a:pt x="14374" y="38018"/>
                </a:cubicBezTo>
                <a:lnTo>
                  <a:pt x="14374" y="38018"/>
                </a:lnTo>
                <a:cubicBezTo>
                  <a:pt x="14377" y="38018"/>
                  <a:pt x="14379" y="38018"/>
                  <a:pt x="14381" y="38018"/>
                </a:cubicBezTo>
                <a:close/>
                <a:moveTo>
                  <a:pt x="37692" y="37542"/>
                </a:moveTo>
                <a:lnTo>
                  <a:pt x="37868" y="37868"/>
                </a:lnTo>
                <a:lnTo>
                  <a:pt x="37529" y="38045"/>
                </a:lnTo>
                <a:lnTo>
                  <a:pt x="37352" y="37705"/>
                </a:lnTo>
                <a:lnTo>
                  <a:pt x="37692" y="37542"/>
                </a:lnTo>
                <a:close/>
                <a:moveTo>
                  <a:pt x="20933" y="37270"/>
                </a:moveTo>
                <a:cubicBezTo>
                  <a:pt x="20579" y="37270"/>
                  <a:pt x="20402" y="37692"/>
                  <a:pt x="20661" y="37936"/>
                </a:cubicBezTo>
                <a:cubicBezTo>
                  <a:pt x="20739" y="38015"/>
                  <a:pt x="20835" y="38050"/>
                  <a:pt x="20930" y="38050"/>
                </a:cubicBezTo>
                <a:cubicBezTo>
                  <a:pt x="21132" y="38050"/>
                  <a:pt x="21327" y="37891"/>
                  <a:pt x="21327" y="37651"/>
                </a:cubicBezTo>
                <a:cubicBezTo>
                  <a:pt x="21313" y="37433"/>
                  <a:pt x="21150" y="37270"/>
                  <a:pt x="20933" y="37270"/>
                </a:cubicBezTo>
                <a:close/>
                <a:moveTo>
                  <a:pt x="58502" y="37569"/>
                </a:moveTo>
                <a:lnTo>
                  <a:pt x="58678" y="37909"/>
                </a:lnTo>
                <a:cubicBezTo>
                  <a:pt x="58570" y="37950"/>
                  <a:pt x="58447" y="38018"/>
                  <a:pt x="58338" y="38072"/>
                </a:cubicBezTo>
                <a:cubicBezTo>
                  <a:pt x="58284" y="37977"/>
                  <a:pt x="58216" y="37855"/>
                  <a:pt x="58162" y="37746"/>
                </a:cubicBezTo>
                <a:lnTo>
                  <a:pt x="58502" y="37569"/>
                </a:lnTo>
                <a:close/>
                <a:moveTo>
                  <a:pt x="18165" y="37351"/>
                </a:moveTo>
                <a:cubicBezTo>
                  <a:pt x="17970" y="37351"/>
                  <a:pt x="17807" y="37522"/>
                  <a:pt x="17820" y="37719"/>
                </a:cubicBezTo>
                <a:cubicBezTo>
                  <a:pt x="17811" y="37939"/>
                  <a:pt x="17994" y="38091"/>
                  <a:pt x="18185" y="38091"/>
                </a:cubicBezTo>
                <a:cubicBezTo>
                  <a:pt x="18277" y="38091"/>
                  <a:pt x="18370" y="38056"/>
                  <a:pt x="18445" y="37977"/>
                </a:cubicBezTo>
                <a:cubicBezTo>
                  <a:pt x="18686" y="37750"/>
                  <a:pt x="18519" y="37351"/>
                  <a:pt x="18203" y="37351"/>
                </a:cubicBezTo>
                <a:cubicBezTo>
                  <a:pt x="18198" y="37351"/>
                  <a:pt x="18192" y="37352"/>
                  <a:pt x="18187" y="37352"/>
                </a:cubicBezTo>
                <a:cubicBezTo>
                  <a:pt x="18180" y="37351"/>
                  <a:pt x="18172" y="37351"/>
                  <a:pt x="18165" y="37351"/>
                </a:cubicBezTo>
                <a:close/>
                <a:moveTo>
                  <a:pt x="34973" y="37610"/>
                </a:moveTo>
                <a:lnTo>
                  <a:pt x="35150" y="37936"/>
                </a:lnTo>
                <a:lnTo>
                  <a:pt x="34783" y="38099"/>
                </a:lnTo>
                <a:lnTo>
                  <a:pt x="34620" y="37773"/>
                </a:lnTo>
                <a:lnTo>
                  <a:pt x="34973" y="37610"/>
                </a:lnTo>
                <a:close/>
                <a:moveTo>
                  <a:pt x="46717" y="37569"/>
                </a:moveTo>
                <a:lnTo>
                  <a:pt x="46894" y="37936"/>
                </a:lnTo>
                <a:lnTo>
                  <a:pt x="46568" y="38099"/>
                </a:lnTo>
                <a:lnTo>
                  <a:pt x="46404" y="37746"/>
                </a:lnTo>
                <a:lnTo>
                  <a:pt x="46717" y="37569"/>
                </a:lnTo>
                <a:close/>
                <a:moveTo>
                  <a:pt x="55783" y="37637"/>
                </a:moveTo>
                <a:lnTo>
                  <a:pt x="55960" y="37963"/>
                </a:lnTo>
                <a:lnTo>
                  <a:pt x="55593" y="38127"/>
                </a:lnTo>
                <a:lnTo>
                  <a:pt x="55430" y="37800"/>
                </a:lnTo>
                <a:lnTo>
                  <a:pt x="55783" y="37637"/>
                </a:lnTo>
                <a:close/>
                <a:moveTo>
                  <a:pt x="15464" y="37457"/>
                </a:moveTo>
                <a:cubicBezTo>
                  <a:pt x="15375" y="37457"/>
                  <a:pt x="15283" y="37492"/>
                  <a:pt x="15210" y="37569"/>
                </a:cubicBezTo>
                <a:cubicBezTo>
                  <a:pt x="14997" y="37783"/>
                  <a:pt x="15150" y="38154"/>
                  <a:pt x="15452" y="38154"/>
                </a:cubicBezTo>
                <a:cubicBezTo>
                  <a:pt x="15458" y="38154"/>
                  <a:pt x="15463" y="38154"/>
                  <a:pt x="15468" y="38154"/>
                </a:cubicBezTo>
                <a:cubicBezTo>
                  <a:pt x="15672" y="38154"/>
                  <a:pt x="15822" y="37991"/>
                  <a:pt x="15808" y="37800"/>
                </a:cubicBezTo>
                <a:cubicBezTo>
                  <a:pt x="15808" y="37593"/>
                  <a:pt x="15640" y="37457"/>
                  <a:pt x="15464" y="37457"/>
                </a:cubicBezTo>
                <a:close/>
                <a:moveTo>
                  <a:pt x="43999" y="37651"/>
                </a:moveTo>
                <a:cubicBezTo>
                  <a:pt x="44053" y="37760"/>
                  <a:pt x="44107" y="37882"/>
                  <a:pt x="44175" y="37991"/>
                </a:cubicBezTo>
                <a:lnTo>
                  <a:pt x="43835" y="38167"/>
                </a:lnTo>
                <a:cubicBezTo>
                  <a:pt x="43781" y="38059"/>
                  <a:pt x="43727" y="37936"/>
                  <a:pt x="43672" y="37828"/>
                </a:cubicBezTo>
                <a:lnTo>
                  <a:pt x="43999" y="37651"/>
                </a:lnTo>
                <a:close/>
                <a:moveTo>
                  <a:pt x="12709" y="37542"/>
                </a:moveTo>
                <a:cubicBezTo>
                  <a:pt x="12424" y="37542"/>
                  <a:pt x="12274" y="37895"/>
                  <a:pt x="12478" y="38099"/>
                </a:cubicBezTo>
                <a:cubicBezTo>
                  <a:pt x="12541" y="38158"/>
                  <a:pt x="12618" y="38184"/>
                  <a:pt x="12695" y="38184"/>
                </a:cubicBezTo>
                <a:cubicBezTo>
                  <a:pt x="12866" y="38184"/>
                  <a:pt x="13035" y="38052"/>
                  <a:pt x="13035" y="37855"/>
                </a:cubicBezTo>
                <a:cubicBezTo>
                  <a:pt x="13022" y="37692"/>
                  <a:pt x="12886" y="37556"/>
                  <a:pt x="12709" y="37542"/>
                </a:cubicBezTo>
                <a:close/>
                <a:moveTo>
                  <a:pt x="32241" y="37637"/>
                </a:moveTo>
                <a:cubicBezTo>
                  <a:pt x="32255" y="37800"/>
                  <a:pt x="32350" y="37950"/>
                  <a:pt x="32486" y="38018"/>
                </a:cubicBezTo>
                <a:lnTo>
                  <a:pt x="32065" y="38194"/>
                </a:lnTo>
                <a:lnTo>
                  <a:pt x="31888" y="37828"/>
                </a:lnTo>
                <a:lnTo>
                  <a:pt x="32241" y="37637"/>
                </a:lnTo>
                <a:close/>
                <a:moveTo>
                  <a:pt x="53024" y="37692"/>
                </a:moveTo>
                <a:lnTo>
                  <a:pt x="53187" y="38018"/>
                </a:lnTo>
                <a:lnTo>
                  <a:pt x="52861" y="38194"/>
                </a:lnTo>
                <a:lnTo>
                  <a:pt x="52684" y="37868"/>
                </a:lnTo>
                <a:lnTo>
                  <a:pt x="53024" y="37692"/>
                </a:lnTo>
                <a:close/>
                <a:moveTo>
                  <a:pt x="9991" y="37651"/>
                </a:moveTo>
                <a:cubicBezTo>
                  <a:pt x="9828" y="37651"/>
                  <a:pt x="9705" y="37773"/>
                  <a:pt x="9705" y="37936"/>
                </a:cubicBezTo>
                <a:cubicBezTo>
                  <a:pt x="9705" y="38104"/>
                  <a:pt x="9846" y="38220"/>
                  <a:pt x="9995" y="38220"/>
                </a:cubicBezTo>
                <a:cubicBezTo>
                  <a:pt x="10064" y="38220"/>
                  <a:pt x="10135" y="38196"/>
                  <a:pt x="10195" y="38140"/>
                </a:cubicBezTo>
                <a:cubicBezTo>
                  <a:pt x="10371" y="37963"/>
                  <a:pt x="10249" y="37651"/>
                  <a:pt x="9991" y="37651"/>
                </a:cubicBezTo>
                <a:close/>
                <a:moveTo>
                  <a:pt x="41280" y="37732"/>
                </a:moveTo>
                <a:lnTo>
                  <a:pt x="41443" y="38059"/>
                </a:lnTo>
                <a:lnTo>
                  <a:pt x="41090" y="38222"/>
                </a:lnTo>
                <a:lnTo>
                  <a:pt x="40913" y="37895"/>
                </a:lnTo>
                <a:lnTo>
                  <a:pt x="41280" y="37732"/>
                </a:lnTo>
                <a:close/>
                <a:moveTo>
                  <a:pt x="7259" y="37746"/>
                </a:moveTo>
                <a:cubicBezTo>
                  <a:pt x="7041" y="37746"/>
                  <a:pt x="6946" y="38018"/>
                  <a:pt x="7096" y="38167"/>
                </a:cubicBezTo>
                <a:cubicBezTo>
                  <a:pt x="7148" y="38215"/>
                  <a:pt x="7209" y="38236"/>
                  <a:pt x="7269" y="38236"/>
                </a:cubicBezTo>
                <a:cubicBezTo>
                  <a:pt x="7397" y="38236"/>
                  <a:pt x="7517" y="38139"/>
                  <a:pt x="7517" y="37991"/>
                </a:cubicBezTo>
                <a:cubicBezTo>
                  <a:pt x="7503" y="37855"/>
                  <a:pt x="7395" y="37746"/>
                  <a:pt x="7259" y="37746"/>
                </a:cubicBezTo>
                <a:close/>
                <a:moveTo>
                  <a:pt x="24470" y="37433"/>
                </a:moveTo>
                <a:cubicBezTo>
                  <a:pt x="24250" y="37433"/>
                  <a:pt x="24073" y="37618"/>
                  <a:pt x="24086" y="37841"/>
                </a:cubicBezTo>
                <a:cubicBezTo>
                  <a:pt x="24086" y="38081"/>
                  <a:pt x="24287" y="38246"/>
                  <a:pt x="24496" y="38246"/>
                </a:cubicBezTo>
                <a:cubicBezTo>
                  <a:pt x="24595" y="38246"/>
                  <a:pt x="24696" y="38209"/>
                  <a:pt x="24779" y="38127"/>
                </a:cubicBezTo>
                <a:cubicBezTo>
                  <a:pt x="25037" y="37868"/>
                  <a:pt x="24861" y="37433"/>
                  <a:pt x="24494" y="37433"/>
                </a:cubicBezTo>
                <a:cubicBezTo>
                  <a:pt x="24486" y="37433"/>
                  <a:pt x="24478" y="37433"/>
                  <a:pt x="24470" y="37433"/>
                </a:cubicBezTo>
                <a:close/>
                <a:moveTo>
                  <a:pt x="4540" y="37868"/>
                </a:moveTo>
                <a:lnTo>
                  <a:pt x="4472" y="37882"/>
                </a:lnTo>
                <a:cubicBezTo>
                  <a:pt x="4432" y="37950"/>
                  <a:pt x="4350" y="38004"/>
                  <a:pt x="4336" y="38086"/>
                </a:cubicBezTo>
                <a:cubicBezTo>
                  <a:pt x="4323" y="38181"/>
                  <a:pt x="4404" y="38249"/>
                  <a:pt x="4513" y="38249"/>
                </a:cubicBezTo>
                <a:cubicBezTo>
                  <a:pt x="4622" y="38249"/>
                  <a:pt x="4717" y="38154"/>
                  <a:pt x="4676" y="38072"/>
                </a:cubicBezTo>
                <a:cubicBezTo>
                  <a:pt x="4635" y="37991"/>
                  <a:pt x="4595" y="37923"/>
                  <a:pt x="4540" y="37868"/>
                </a:cubicBezTo>
                <a:close/>
                <a:moveTo>
                  <a:pt x="29496" y="37692"/>
                </a:moveTo>
                <a:cubicBezTo>
                  <a:pt x="29564" y="37814"/>
                  <a:pt x="29632" y="37963"/>
                  <a:pt x="29700" y="38086"/>
                </a:cubicBezTo>
                <a:lnTo>
                  <a:pt x="29346" y="38276"/>
                </a:lnTo>
                <a:lnTo>
                  <a:pt x="29142" y="37895"/>
                </a:lnTo>
                <a:lnTo>
                  <a:pt x="29496" y="37692"/>
                </a:lnTo>
                <a:close/>
                <a:moveTo>
                  <a:pt x="38521" y="37787"/>
                </a:moveTo>
                <a:lnTo>
                  <a:pt x="38698" y="38113"/>
                </a:lnTo>
                <a:lnTo>
                  <a:pt x="38358" y="38290"/>
                </a:lnTo>
                <a:lnTo>
                  <a:pt x="38195" y="37963"/>
                </a:lnTo>
                <a:lnTo>
                  <a:pt x="38521" y="37787"/>
                </a:lnTo>
                <a:close/>
                <a:moveTo>
                  <a:pt x="50292" y="37760"/>
                </a:moveTo>
                <a:lnTo>
                  <a:pt x="50455" y="38127"/>
                </a:lnTo>
                <a:lnTo>
                  <a:pt x="50142" y="38290"/>
                </a:lnTo>
                <a:cubicBezTo>
                  <a:pt x="50088" y="38181"/>
                  <a:pt x="50020" y="38045"/>
                  <a:pt x="49966" y="37936"/>
                </a:cubicBezTo>
                <a:lnTo>
                  <a:pt x="50292" y="37760"/>
                </a:lnTo>
                <a:close/>
                <a:moveTo>
                  <a:pt x="21762" y="37501"/>
                </a:moveTo>
                <a:cubicBezTo>
                  <a:pt x="21408" y="37501"/>
                  <a:pt x="21232" y="37936"/>
                  <a:pt x="21490" y="38181"/>
                </a:cubicBezTo>
                <a:cubicBezTo>
                  <a:pt x="21568" y="38259"/>
                  <a:pt x="21665" y="38294"/>
                  <a:pt x="21759" y="38294"/>
                </a:cubicBezTo>
                <a:cubicBezTo>
                  <a:pt x="21961" y="38294"/>
                  <a:pt x="22156" y="38136"/>
                  <a:pt x="22156" y="37895"/>
                </a:cubicBezTo>
                <a:cubicBezTo>
                  <a:pt x="22156" y="37678"/>
                  <a:pt x="21979" y="37501"/>
                  <a:pt x="21762" y="37501"/>
                </a:cubicBezTo>
                <a:close/>
                <a:moveTo>
                  <a:pt x="59317" y="37814"/>
                </a:moveTo>
                <a:lnTo>
                  <a:pt x="59494" y="38140"/>
                </a:lnTo>
                <a:lnTo>
                  <a:pt x="59168" y="38330"/>
                </a:lnTo>
                <a:cubicBezTo>
                  <a:pt x="59113" y="38222"/>
                  <a:pt x="59045" y="38099"/>
                  <a:pt x="58991" y="37991"/>
                </a:cubicBezTo>
                <a:lnTo>
                  <a:pt x="59317" y="37814"/>
                </a:lnTo>
                <a:close/>
                <a:moveTo>
                  <a:pt x="47560" y="37855"/>
                </a:moveTo>
                <a:cubicBezTo>
                  <a:pt x="47601" y="37950"/>
                  <a:pt x="47669" y="38072"/>
                  <a:pt x="47736" y="38181"/>
                </a:cubicBezTo>
                <a:lnTo>
                  <a:pt x="47397" y="38358"/>
                </a:lnTo>
                <a:lnTo>
                  <a:pt x="47220" y="38018"/>
                </a:lnTo>
                <a:lnTo>
                  <a:pt x="47560" y="37855"/>
                </a:lnTo>
                <a:close/>
                <a:moveTo>
                  <a:pt x="19016" y="37610"/>
                </a:moveTo>
                <a:lnTo>
                  <a:pt x="19016" y="37624"/>
                </a:lnTo>
                <a:cubicBezTo>
                  <a:pt x="18676" y="37624"/>
                  <a:pt x="18513" y="38031"/>
                  <a:pt x="18744" y="38262"/>
                </a:cubicBezTo>
                <a:cubicBezTo>
                  <a:pt x="18823" y="38341"/>
                  <a:pt x="18919" y="38376"/>
                  <a:pt x="19012" y="38376"/>
                </a:cubicBezTo>
                <a:cubicBezTo>
                  <a:pt x="19209" y="38376"/>
                  <a:pt x="19397" y="38221"/>
                  <a:pt x="19397" y="37991"/>
                </a:cubicBezTo>
                <a:cubicBezTo>
                  <a:pt x="19397" y="37787"/>
                  <a:pt x="19220" y="37610"/>
                  <a:pt x="19016" y="37610"/>
                </a:cubicBezTo>
                <a:close/>
                <a:moveTo>
                  <a:pt x="56599" y="37882"/>
                </a:moveTo>
                <a:lnTo>
                  <a:pt x="56775" y="38208"/>
                </a:lnTo>
                <a:lnTo>
                  <a:pt x="56408" y="38385"/>
                </a:lnTo>
                <a:lnTo>
                  <a:pt x="56245" y="38059"/>
                </a:lnTo>
                <a:lnTo>
                  <a:pt x="56599" y="37882"/>
                </a:lnTo>
                <a:close/>
                <a:moveTo>
                  <a:pt x="44828" y="37909"/>
                </a:moveTo>
                <a:lnTo>
                  <a:pt x="44991" y="38235"/>
                </a:lnTo>
                <a:lnTo>
                  <a:pt x="44651" y="38412"/>
                </a:lnTo>
                <a:lnTo>
                  <a:pt x="44488" y="38072"/>
                </a:lnTo>
                <a:lnTo>
                  <a:pt x="44828" y="37909"/>
                </a:lnTo>
                <a:close/>
                <a:moveTo>
                  <a:pt x="16284" y="37692"/>
                </a:moveTo>
                <a:cubicBezTo>
                  <a:pt x="15958" y="37705"/>
                  <a:pt x="15808" y="38086"/>
                  <a:pt x="16039" y="38317"/>
                </a:cubicBezTo>
                <a:cubicBezTo>
                  <a:pt x="16112" y="38385"/>
                  <a:pt x="16199" y="38416"/>
                  <a:pt x="16285" y="38416"/>
                </a:cubicBezTo>
                <a:cubicBezTo>
                  <a:pt x="16472" y="38416"/>
                  <a:pt x="16651" y="38269"/>
                  <a:pt x="16651" y="38045"/>
                </a:cubicBezTo>
                <a:cubicBezTo>
                  <a:pt x="16637" y="37841"/>
                  <a:pt x="16474" y="37692"/>
                  <a:pt x="16284" y="37692"/>
                </a:cubicBezTo>
                <a:close/>
                <a:moveTo>
                  <a:pt x="33057" y="37909"/>
                </a:moveTo>
                <a:cubicBezTo>
                  <a:pt x="33111" y="38018"/>
                  <a:pt x="33179" y="38154"/>
                  <a:pt x="33234" y="38276"/>
                </a:cubicBezTo>
                <a:lnTo>
                  <a:pt x="32921" y="38439"/>
                </a:lnTo>
                <a:cubicBezTo>
                  <a:pt x="32839" y="38317"/>
                  <a:pt x="32744" y="38194"/>
                  <a:pt x="32676" y="38086"/>
                </a:cubicBezTo>
                <a:lnTo>
                  <a:pt x="33057" y="37909"/>
                </a:lnTo>
                <a:close/>
                <a:moveTo>
                  <a:pt x="35802" y="37855"/>
                </a:moveTo>
                <a:lnTo>
                  <a:pt x="35966" y="38194"/>
                </a:lnTo>
                <a:cubicBezTo>
                  <a:pt x="35857" y="38276"/>
                  <a:pt x="35721" y="38358"/>
                  <a:pt x="35626" y="38439"/>
                </a:cubicBezTo>
                <a:cubicBezTo>
                  <a:pt x="35571" y="38317"/>
                  <a:pt x="35517" y="38167"/>
                  <a:pt x="35463" y="38031"/>
                </a:cubicBezTo>
                <a:lnTo>
                  <a:pt x="35802" y="37855"/>
                </a:lnTo>
                <a:close/>
                <a:moveTo>
                  <a:pt x="13554" y="37773"/>
                </a:moveTo>
                <a:cubicBezTo>
                  <a:pt x="13549" y="37773"/>
                  <a:pt x="13544" y="37773"/>
                  <a:pt x="13538" y="37773"/>
                </a:cubicBezTo>
                <a:cubicBezTo>
                  <a:pt x="13348" y="37787"/>
                  <a:pt x="13199" y="37936"/>
                  <a:pt x="13199" y="38113"/>
                </a:cubicBezTo>
                <a:cubicBezTo>
                  <a:pt x="13199" y="38321"/>
                  <a:pt x="13366" y="38456"/>
                  <a:pt x="13539" y="38456"/>
                </a:cubicBezTo>
                <a:cubicBezTo>
                  <a:pt x="13626" y="38456"/>
                  <a:pt x="13715" y="38422"/>
                  <a:pt x="13783" y="38344"/>
                </a:cubicBezTo>
                <a:cubicBezTo>
                  <a:pt x="13997" y="38130"/>
                  <a:pt x="13843" y="37773"/>
                  <a:pt x="13554" y="37773"/>
                </a:cubicBezTo>
                <a:close/>
                <a:moveTo>
                  <a:pt x="42109" y="37963"/>
                </a:moveTo>
                <a:lnTo>
                  <a:pt x="42272" y="38290"/>
                </a:lnTo>
                <a:lnTo>
                  <a:pt x="41919" y="38466"/>
                </a:lnTo>
                <a:lnTo>
                  <a:pt x="41742" y="38140"/>
                </a:lnTo>
                <a:lnTo>
                  <a:pt x="42109" y="37963"/>
                </a:lnTo>
                <a:close/>
                <a:moveTo>
                  <a:pt x="53839" y="37936"/>
                </a:moveTo>
                <a:lnTo>
                  <a:pt x="54016" y="38290"/>
                </a:lnTo>
                <a:lnTo>
                  <a:pt x="53690" y="38466"/>
                </a:lnTo>
                <a:lnTo>
                  <a:pt x="53527" y="38099"/>
                </a:lnTo>
                <a:lnTo>
                  <a:pt x="53839" y="37936"/>
                </a:lnTo>
                <a:close/>
                <a:moveTo>
                  <a:pt x="10823" y="37868"/>
                </a:moveTo>
                <a:cubicBezTo>
                  <a:pt x="10817" y="37868"/>
                  <a:pt x="10812" y="37868"/>
                  <a:pt x="10806" y="37868"/>
                </a:cubicBezTo>
                <a:cubicBezTo>
                  <a:pt x="10643" y="37868"/>
                  <a:pt x="10507" y="38018"/>
                  <a:pt x="10521" y="38181"/>
                </a:cubicBezTo>
                <a:cubicBezTo>
                  <a:pt x="10521" y="38352"/>
                  <a:pt x="10665" y="38470"/>
                  <a:pt x="10817" y="38470"/>
                </a:cubicBezTo>
                <a:cubicBezTo>
                  <a:pt x="10894" y="38470"/>
                  <a:pt x="10973" y="38440"/>
                  <a:pt x="11037" y="38371"/>
                </a:cubicBezTo>
                <a:cubicBezTo>
                  <a:pt x="11224" y="38185"/>
                  <a:pt x="11084" y="37868"/>
                  <a:pt x="10823" y="37868"/>
                </a:cubicBezTo>
                <a:close/>
                <a:moveTo>
                  <a:pt x="2610" y="38235"/>
                </a:moveTo>
                <a:cubicBezTo>
                  <a:pt x="2569" y="38317"/>
                  <a:pt x="2515" y="38358"/>
                  <a:pt x="2529" y="38385"/>
                </a:cubicBezTo>
                <a:cubicBezTo>
                  <a:pt x="2529" y="38426"/>
                  <a:pt x="2583" y="38453"/>
                  <a:pt x="2624" y="38480"/>
                </a:cubicBezTo>
                <a:cubicBezTo>
                  <a:pt x="2651" y="38453"/>
                  <a:pt x="2705" y="38426"/>
                  <a:pt x="2705" y="38385"/>
                </a:cubicBezTo>
                <a:cubicBezTo>
                  <a:pt x="2705" y="38358"/>
                  <a:pt x="2665" y="38303"/>
                  <a:pt x="2610" y="38235"/>
                </a:cubicBezTo>
                <a:close/>
                <a:moveTo>
                  <a:pt x="25305" y="37677"/>
                </a:moveTo>
                <a:cubicBezTo>
                  <a:pt x="25208" y="37677"/>
                  <a:pt x="25108" y="37711"/>
                  <a:pt x="25024" y="37787"/>
                </a:cubicBezTo>
                <a:cubicBezTo>
                  <a:pt x="24766" y="38045"/>
                  <a:pt x="24942" y="38494"/>
                  <a:pt x="25309" y="38494"/>
                </a:cubicBezTo>
                <a:cubicBezTo>
                  <a:pt x="25317" y="38494"/>
                  <a:pt x="25324" y="38494"/>
                  <a:pt x="25331" y="38494"/>
                </a:cubicBezTo>
                <a:cubicBezTo>
                  <a:pt x="25539" y="38494"/>
                  <a:pt x="25717" y="38309"/>
                  <a:pt x="25717" y="38099"/>
                </a:cubicBezTo>
                <a:cubicBezTo>
                  <a:pt x="25726" y="37846"/>
                  <a:pt x="25522" y="37677"/>
                  <a:pt x="25305" y="37677"/>
                </a:cubicBezTo>
                <a:close/>
                <a:moveTo>
                  <a:pt x="8096" y="38011"/>
                </a:moveTo>
                <a:cubicBezTo>
                  <a:pt x="8033" y="38011"/>
                  <a:pt x="7967" y="38034"/>
                  <a:pt x="7911" y="38086"/>
                </a:cubicBezTo>
                <a:cubicBezTo>
                  <a:pt x="7748" y="38235"/>
                  <a:pt x="7857" y="38521"/>
                  <a:pt x="8088" y="38521"/>
                </a:cubicBezTo>
                <a:cubicBezTo>
                  <a:pt x="8224" y="38521"/>
                  <a:pt x="8346" y="38412"/>
                  <a:pt x="8346" y="38276"/>
                </a:cubicBezTo>
                <a:cubicBezTo>
                  <a:pt x="8355" y="38118"/>
                  <a:pt x="8231" y="38011"/>
                  <a:pt x="8096" y="38011"/>
                </a:cubicBezTo>
                <a:close/>
                <a:moveTo>
                  <a:pt x="30338" y="37977"/>
                </a:moveTo>
                <a:lnTo>
                  <a:pt x="30529" y="38330"/>
                </a:lnTo>
                <a:lnTo>
                  <a:pt x="30175" y="38521"/>
                </a:lnTo>
                <a:lnTo>
                  <a:pt x="29971" y="38167"/>
                </a:lnTo>
                <a:lnTo>
                  <a:pt x="30338" y="37977"/>
                </a:lnTo>
                <a:close/>
                <a:moveTo>
                  <a:pt x="5342" y="38127"/>
                </a:moveTo>
                <a:cubicBezTo>
                  <a:pt x="5233" y="38127"/>
                  <a:pt x="5138" y="38222"/>
                  <a:pt x="5138" y="38330"/>
                </a:cubicBezTo>
                <a:cubicBezTo>
                  <a:pt x="5138" y="38439"/>
                  <a:pt x="5220" y="38534"/>
                  <a:pt x="5342" y="38534"/>
                </a:cubicBezTo>
                <a:cubicBezTo>
                  <a:pt x="5451" y="38534"/>
                  <a:pt x="5546" y="38453"/>
                  <a:pt x="5546" y="38330"/>
                </a:cubicBezTo>
                <a:cubicBezTo>
                  <a:pt x="5546" y="38222"/>
                  <a:pt x="5451" y="38127"/>
                  <a:pt x="5342" y="38127"/>
                </a:cubicBezTo>
                <a:close/>
                <a:moveTo>
                  <a:pt x="51121" y="38031"/>
                </a:moveTo>
                <a:lnTo>
                  <a:pt x="51298" y="38358"/>
                </a:lnTo>
                <a:lnTo>
                  <a:pt x="50971" y="38534"/>
                </a:lnTo>
                <a:cubicBezTo>
                  <a:pt x="50903" y="38426"/>
                  <a:pt x="50836" y="38303"/>
                  <a:pt x="50781" y="38208"/>
                </a:cubicBezTo>
                <a:lnTo>
                  <a:pt x="51121" y="38031"/>
                </a:lnTo>
                <a:close/>
                <a:moveTo>
                  <a:pt x="39350" y="38018"/>
                </a:moveTo>
                <a:lnTo>
                  <a:pt x="39513" y="38385"/>
                </a:lnTo>
                <a:lnTo>
                  <a:pt x="39187" y="38548"/>
                </a:lnTo>
                <a:lnTo>
                  <a:pt x="39024" y="38194"/>
                </a:lnTo>
                <a:lnTo>
                  <a:pt x="39350" y="38018"/>
                </a:lnTo>
                <a:close/>
                <a:moveTo>
                  <a:pt x="22577" y="37773"/>
                </a:moveTo>
                <a:cubicBezTo>
                  <a:pt x="22224" y="37773"/>
                  <a:pt x="22047" y="38208"/>
                  <a:pt x="22292" y="38453"/>
                </a:cubicBezTo>
                <a:cubicBezTo>
                  <a:pt x="22375" y="38536"/>
                  <a:pt x="22476" y="38572"/>
                  <a:pt x="22574" y="38572"/>
                </a:cubicBezTo>
                <a:cubicBezTo>
                  <a:pt x="22783" y="38572"/>
                  <a:pt x="22981" y="38407"/>
                  <a:pt x="22971" y="38167"/>
                </a:cubicBezTo>
                <a:cubicBezTo>
                  <a:pt x="22971" y="37950"/>
                  <a:pt x="22795" y="37787"/>
                  <a:pt x="22591" y="37773"/>
                </a:cubicBezTo>
                <a:close/>
                <a:moveTo>
                  <a:pt x="60146" y="38059"/>
                </a:moveTo>
                <a:lnTo>
                  <a:pt x="60309" y="38398"/>
                </a:lnTo>
                <a:lnTo>
                  <a:pt x="59983" y="38575"/>
                </a:lnTo>
                <a:lnTo>
                  <a:pt x="59997" y="38561"/>
                </a:lnTo>
                <a:cubicBezTo>
                  <a:pt x="59929" y="38453"/>
                  <a:pt x="59874" y="38344"/>
                  <a:pt x="59806" y="38235"/>
                </a:cubicBezTo>
                <a:lnTo>
                  <a:pt x="60146" y="38059"/>
                </a:lnTo>
                <a:close/>
                <a:moveTo>
                  <a:pt x="48402" y="38045"/>
                </a:moveTo>
                <a:lnTo>
                  <a:pt x="48566" y="38426"/>
                </a:lnTo>
                <a:lnTo>
                  <a:pt x="48212" y="38589"/>
                </a:lnTo>
                <a:lnTo>
                  <a:pt x="48049" y="38276"/>
                </a:lnTo>
                <a:lnTo>
                  <a:pt x="48402" y="38045"/>
                </a:lnTo>
                <a:close/>
                <a:moveTo>
                  <a:pt x="19826" y="37846"/>
                </a:moveTo>
                <a:cubicBezTo>
                  <a:pt x="19727" y="37846"/>
                  <a:pt x="19627" y="37882"/>
                  <a:pt x="19546" y="37963"/>
                </a:cubicBezTo>
                <a:cubicBezTo>
                  <a:pt x="19319" y="38204"/>
                  <a:pt x="19486" y="38616"/>
                  <a:pt x="19816" y="38616"/>
                </a:cubicBezTo>
                <a:cubicBezTo>
                  <a:pt x="19821" y="38616"/>
                  <a:pt x="19826" y="38616"/>
                  <a:pt x="19832" y="38616"/>
                </a:cubicBezTo>
                <a:cubicBezTo>
                  <a:pt x="20049" y="38616"/>
                  <a:pt x="20226" y="38439"/>
                  <a:pt x="20226" y="38222"/>
                </a:cubicBezTo>
                <a:lnTo>
                  <a:pt x="20212" y="38222"/>
                </a:lnTo>
                <a:cubicBezTo>
                  <a:pt x="20212" y="37994"/>
                  <a:pt x="20024" y="37846"/>
                  <a:pt x="19826" y="37846"/>
                </a:cubicBezTo>
                <a:close/>
                <a:moveTo>
                  <a:pt x="36645" y="38113"/>
                </a:moveTo>
                <a:lnTo>
                  <a:pt x="36808" y="38453"/>
                </a:lnTo>
                <a:lnTo>
                  <a:pt x="36468" y="38629"/>
                </a:lnTo>
                <a:lnTo>
                  <a:pt x="36305" y="38303"/>
                </a:lnTo>
                <a:lnTo>
                  <a:pt x="36645" y="38113"/>
                </a:lnTo>
                <a:close/>
                <a:moveTo>
                  <a:pt x="45657" y="38154"/>
                </a:moveTo>
                <a:lnTo>
                  <a:pt x="45820" y="38480"/>
                </a:lnTo>
                <a:lnTo>
                  <a:pt x="45480" y="38657"/>
                </a:lnTo>
                <a:cubicBezTo>
                  <a:pt x="45439" y="38561"/>
                  <a:pt x="45371" y="38439"/>
                  <a:pt x="45317" y="38317"/>
                </a:cubicBezTo>
                <a:lnTo>
                  <a:pt x="45657" y="38154"/>
                </a:lnTo>
                <a:close/>
                <a:moveTo>
                  <a:pt x="17113" y="37936"/>
                </a:moveTo>
                <a:cubicBezTo>
                  <a:pt x="16909" y="37936"/>
                  <a:pt x="16746" y="38099"/>
                  <a:pt x="16746" y="38290"/>
                </a:cubicBezTo>
                <a:cubicBezTo>
                  <a:pt x="16746" y="38513"/>
                  <a:pt x="16925" y="38667"/>
                  <a:pt x="17116" y="38667"/>
                </a:cubicBezTo>
                <a:cubicBezTo>
                  <a:pt x="17204" y="38667"/>
                  <a:pt x="17294" y="38634"/>
                  <a:pt x="17371" y="38561"/>
                </a:cubicBezTo>
                <a:cubicBezTo>
                  <a:pt x="17602" y="38330"/>
                  <a:pt x="17439" y="37936"/>
                  <a:pt x="17113" y="37936"/>
                </a:cubicBezTo>
                <a:close/>
                <a:moveTo>
                  <a:pt x="33872" y="38181"/>
                </a:moveTo>
                <a:lnTo>
                  <a:pt x="34049" y="38521"/>
                </a:lnTo>
                <a:lnTo>
                  <a:pt x="33709" y="38684"/>
                </a:lnTo>
                <a:lnTo>
                  <a:pt x="33546" y="38358"/>
                </a:lnTo>
                <a:lnTo>
                  <a:pt x="33872" y="38181"/>
                </a:lnTo>
                <a:close/>
                <a:moveTo>
                  <a:pt x="14374" y="38018"/>
                </a:moveTo>
                <a:cubicBezTo>
                  <a:pt x="14080" y="38023"/>
                  <a:pt x="13921" y="38386"/>
                  <a:pt x="14136" y="38602"/>
                </a:cubicBezTo>
                <a:cubicBezTo>
                  <a:pt x="14205" y="38667"/>
                  <a:pt x="14290" y="38696"/>
                  <a:pt x="14372" y="38696"/>
                </a:cubicBezTo>
                <a:cubicBezTo>
                  <a:pt x="14550" y="38696"/>
                  <a:pt x="14721" y="38562"/>
                  <a:pt x="14721" y="38358"/>
                </a:cubicBezTo>
                <a:cubicBezTo>
                  <a:pt x="14721" y="38170"/>
                  <a:pt x="14562" y="38021"/>
                  <a:pt x="14374" y="38018"/>
                </a:cubicBezTo>
                <a:close/>
                <a:moveTo>
                  <a:pt x="57414" y="38127"/>
                </a:moveTo>
                <a:lnTo>
                  <a:pt x="57591" y="38480"/>
                </a:lnTo>
                <a:lnTo>
                  <a:pt x="57237" y="38697"/>
                </a:lnTo>
                <a:cubicBezTo>
                  <a:pt x="57197" y="38575"/>
                  <a:pt x="57142" y="38439"/>
                  <a:pt x="57074" y="38290"/>
                </a:cubicBezTo>
                <a:lnTo>
                  <a:pt x="57414" y="38127"/>
                </a:lnTo>
                <a:close/>
                <a:moveTo>
                  <a:pt x="54669" y="38208"/>
                </a:moveTo>
                <a:lnTo>
                  <a:pt x="54859" y="38548"/>
                </a:lnTo>
                <a:lnTo>
                  <a:pt x="54519" y="38725"/>
                </a:lnTo>
                <a:lnTo>
                  <a:pt x="54342" y="38385"/>
                </a:lnTo>
                <a:lnTo>
                  <a:pt x="54669" y="38208"/>
                </a:lnTo>
                <a:close/>
                <a:moveTo>
                  <a:pt x="42925" y="38222"/>
                </a:moveTo>
                <a:lnTo>
                  <a:pt x="43102" y="38575"/>
                </a:lnTo>
                <a:lnTo>
                  <a:pt x="42748" y="38738"/>
                </a:lnTo>
                <a:lnTo>
                  <a:pt x="42571" y="38385"/>
                </a:lnTo>
                <a:lnTo>
                  <a:pt x="42925" y="38222"/>
                </a:lnTo>
                <a:close/>
                <a:moveTo>
                  <a:pt x="31168" y="38222"/>
                </a:moveTo>
                <a:lnTo>
                  <a:pt x="31344" y="38575"/>
                </a:lnTo>
                <a:lnTo>
                  <a:pt x="30991" y="38752"/>
                </a:lnTo>
                <a:cubicBezTo>
                  <a:pt x="30936" y="38657"/>
                  <a:pt x="30868" y="38534"/>
                  <a:pt x="30814" y="38412"/>
                </a:cubicBezTo>
                <a:lnTo>
                  <a:pt x="31168" y="38222"/>
                </a:lnTo>
                <a:close/>
                <a:moveTo>
                  <a:pt x="3439" y="38507"/>
                </a:moveTo>
                <a:cubicBezTo>
                  <a:pt x="3385" y="38507"/>
                  <a:pt x="3303" y="38589"/>
                  <a:pt x="3303" y="38629"/>
                </a:cubicBezTo>
                <a:cubicBezTo>
                  <a:pt x="3317" y="38697"/>
                  <a:pt x="3371" y="38752"/>
                  <a:pt x="3439" y="38765"/>
                </a:cubicBezTo>
                <a:cubicBezTo>
                  <a:pt x="3480" y="38765"/>
                  <a:pt x="3548" y="38711"/>
                  <a:pt x="3602" y="38670"/>
                </a:cubicBezTo>
                <a:lnTo>
                  <a:pt x="3602" y="38602"/>
                </a:lnTo>
                <a:cubicBezTo>
                  <a:pt x="3548" y="38575"/>
                  <a:pt x="3494" y="38507"/>
                  <a:pt x="3439" y="38507"/>
                </a:cubicBezTo>
                <a:close/>
                <a:moveTo>
                  <a:pt x="11631" y="38137"/>
                </a:moveTo>
                <a:cubicBezTo>
                  <a:pt x="11557" y="38137"/>
                  <a:pt x="11481" y="38163"/>
                  <a:pt x="11418" y="38222"/>
                </a:cubicBezTo>
                <a:cubicBezTo>
                  <a:pt x="11228" y="38412"/>
                  <a:pt x="11350" y="38752"/>
                  <a:pt x="11635" y="38765"/>
                </a:cubicBezTo>
                <a:cubicBezTo>
                  <a:pt x="11799" y="38765"/>
                  <a:pt x="11948" y="38629"/>
                  <a:pt x="11948" y="38466"/>
                </a:cubicBezTo>
                <a:cubicBezTo>
                  <a:pt x="11957" y="38269"/>
                  <a:pt x="11798" y="38137"/>
                  <a:pt x="11631" y="38137"/>
                </a:cubicBezTo>
                <a:close/>
                <a:moveTo>
                  <a:pt x="51950" y="38276"/>
                </a:moveTo>
                <a:lnTo>
                  <a:pt x="52127" y="38616"/>
                </a:lnTo>
                <a:lnTo>
                  <a:pt x="51801" y="38779"/>
                </a:lnTo>
                <a:lnTo>
                  <a:pt x="51624" y="38453"/>
                </a:lnTo>
                <a:lnTo>
                  <a:pt x="51950" y="38276"/>
                </a:lnTo>
                <a:close/>
                <a:moveTo>
                  <a:pt x="8915" y="38235"/>
                </a:moveTo>
                <a:cubicBezTo>
                  <a:pt x="8680" y="38235"/>
                  <a:pt x="8554" y="38525"/>
                  <a:pt x="8713" y="38697"/>
                </a:cubicBezTo>
                <a:cubicBezTo>
                  <a:pt x="8773" y="38757"/>
                  <a:pt x="8847" y="38785"/>
                  <a:pt x="8919" y="38785"/>
                </a:cubicBezTo>
                <a:cubicBezTo>
                  <a:pt x="9058" y="38785"/>
                  <a:pt x="9189" y="38682"/>
                  <a:pt x="9189" y="38521"/>
                </a:cubicBezTo>
                <a:cubicBezTo>
                  <a:pt x="9202" y="38371"/>
                  <a:pt x="9080" y="38249"/>
                  <a:pt x="8931" y="38235"/>
                </a:cubicBezTo>
                <a:cubicBezTo>
                  <a:pt x="8925" y="38235"/>
                  <a:pt x="8920" y="38235"/>
                  <a:pt x="8915" y="38235"/>
                </a:cubicBezTo>
                <a:close/>
                <a:moveTo>
                  <a:pt x="6174" y="38357"/>
                </a:moveTo>
                <a:cubicBezTo>
                  <a:pt x="6168" y="38357"/>
                  <a:pt x="6163" y="38357"/>
                  <a:pt x="6158" y="38358"/>
                </a:cubicBezTo>
                <a:cubicBezTo>
                  <a:pt x="6035" y="38358"/>
                  <a:pt x="5940" y="38466"/>
                  <a:pt x="5954" y="38589"/>
                </a:cubicBezTo>
                <a:cubicBezTo>
                  <a:pt x="5954" y="38714"/>
                  <a:pt x="6060" y="38792"/>
                  <a:pt x="6171" y="38792"/>
                </a:cubicBezTo>
                <a:cubicBezTo>
                  <a:pt x="6229" y="38792"/>
                  <a:pt x="6288" y="38771"/>
                  <a:pt x="6334" y="38725"/>
                </a:cubicBezTo>
                <a:cubicBezTo>
                  <a:pt x="6453" y="38579"/>
                  <a:pt x="6354" y="38357"/>
                  <a:pt x="6174" y="38357"/>
                </a:cubicBezTo>
                <a:close/>
                <a:moveTo>
                  <a:pt x="40179" y="38303"/>
                </a:moveTo>
                <a:lnTo>
                  <a:pt x="40356" y="38643"/>
                </a:lnTo>
                <a:lnTo>
                  <a:pt x="40016" y="38820"/>
                </a:lnTo>
                <a:lnTo>
                  <a:pt x="39839" y="38480"/>
                </a:lnTo>
                <a:lnTo>
                  <a:pt x="40179" y="38303"/>
                </a:lnTo>
                <a:close/>
                <a:moveTo>
                  <a:pt x="23430" y="38017"/>
                </a:moveTo>
                <a:cubicBezTo>
                  <a:pt x="23422" y="38017"/>
                  <a:pt x="23414" y="38017"/>
                  <a:pt x="23406" y="38018"/>
                </a:cubicBezTo>
                <a:cubicBezTo>
                  <a:pt x="23053" y="38018"/>
                  <a:pt x="22876" y="38453"/>
                  <a:pt x="23134" y="38711"/>
                </a:cubicBezTo>
                <a:cubicBezTo>
                  <a:pt x="23215" y="38787"/>
                  <a:pt x="23313" y="38821"/>
                  <a:pt x="23408" y="38821"/>
                </a:cubicBezTo>
                <a:cubicBezTo>
                  <a:pt x="23620" y="38821"/>
                  <a:pt x="23823" y="38655"/>
                  <a:pt x="23814" y="38412"/>
                </a:cubicBezTo>
                <a:cubicBezTo>
                  <a:pt x="23814" y="38202"/>
                  <a:pt x="23649" y="38017"/>
                  <a:pt x="23430" y="38017"/>
                </a:cubicBezTo>
                <a:close/>
                <a:moveTo>
                  <a:pt x="49232" y="38344"/>
                </a:moveTo>
                <a:lnTo>
                  <a:pt x="49408" y="38657"/>
                </a:lnTo>
                <a:lnTo>
                  <a:pt x="49041" y="38833"/>
                </a:lnTo>
                <a:lnTo>
                  <a:pt x="48878" y="38507"/>
                </a:lnTo>
                <a:lnTo>
                  <a:pt x="49232" y="38344"/>
                </a:lnTo>
                <a:close/>
                <a:moveTo>
                  <a:pt x="37461" y="38371"/>
                </a:moveTo>
                <a:cubicBezTo>
                  <a:pt x="37515" y="38480"/>
                  <a:pt x="37569" y="38602"/>
                  <a:pt x="37624" y="38697"/>
                </a:cubicBezTo>
                <a:lnTo>
                  <a:pt x="37298" y="38874"/>
                </a:lnTo>
                <a:lnTo>
                  <a:pt x="37135" y="38548"/>
                </a:lnTo>
                <a:lnTo>
                  <a:pt x="37461" y="38371"/>
                </a:lnTo>
                <a:close/>
                <a:moveTo>
                  <a:pt x="20661" y="38086"/>
                </a:moveTo>
                <a:cubicBezTo>
                  <a:pt x="20307" y="38086"/>
                  <a:pt x="20131" y="38507"/>
                  <a:pt x="20375" y="38752"/>
                </a:cubicBezTo>
                <a:cubicBezTo>
                  <a:pt x="20456" y="38837"/>
                  <a:pt x="20557" y="38875"/>
                  <a:pt x="20656" y="38875"/>
                </a:cubicBezTo>
                <a:cubicBezTo>
                  <a:pt x="20859" y="38875"/>
                  <a:pt x="21055" y="38717"/>
                  <a:pt x="21055" y="38480"/>
                </a:cubicBezTo>
                <a:cubicBezTo>
                  <a:pt x="21041" y="38262"/>
                  <a:pt x="20878" y="38099"/>
                  <a:pt x="20661" y="38086"/>
                </a:cubicBezTo>
                <a:close/>
                <a:moveTo>
                  <a:pt x="58257" y="38398"/>
                </a:moveTo>
                <a:lnTo>
                  <a:pt x="58434" y="38725"/>
                </a:lnTo>
                <a:lnTo>
                  <a:pt x="58107" y="38901"/>
                </a:lnTo>
                <a:lnTo>
                  <a:pt x="57931" y="38575"/>
                </a:lnTo>
                <a:lnTo>
                  <a:pt x="58257" y="38398"/>
                </a:lnTo>
                <a:close/>
                <a:moveTo>
                  <a:pt x="17939" y="38167"/>
                </a:moveTo>
                <a:cubicBezTo>
                  <a:pt x="17610" y="38167"/>
                  <a:pt x="17443" y="38565"/>
                  <a:pt x="17670" y="38793"/>
                </a:cubicBezTo>
                <a:cubicBezTo>
                  <a:pt x="17747" y="38874"/>
                  <a:pt x="17844" y="38910"/>
                  <a:pt x="17939" y="38910"/>
                </a:cubicBezTo>
                <a:cubicBezTo>
                  <a:pt x="18128" y="38910"/>
                  <a:pt x="18309" y="38765"/>
                  <a:pt x="18309" y="38548"/>
                </a:cubicBezTo>
                <a:cubicBezTo>
                  <a:pt x="18323" y="38344"/>
                  <a:pt x="18160" y="38167"/>
                  <a:pt x="17956" y="38167"/>
                </a:cubicBezTo>
                <a:cubicBezTo>
                  <a:pt x="17950" y="38167"/>
                  <a:pt x="17945" y="38167"/>
                  <a:pt x="17939" y="38167"/>
                </a:cubicBezTo>
                <a:close/>
                <a:moveTo>
                  <a:pt x="34715" y="38426"/>
                </a:moveTo>
                <a:lnTo>
                  <a:pt x="34892" y="38752"/>
                </a:lnTo>
                <a:lnTo>
                  <a:pt x="34552" y="38928"/>
                </a:lnTo>
                <a:lnTo>
                  <a:pt x="34389" y="38602"/>
                </a:lnTo>
                <a:cubicBezTo>
                  <a:pt x="34498" y="38548"/>
                  <a:pt x="34606" y="38480"/>
                  <a:pt x="34715" y="38426"/>
                </a:cubicBezTo>
                <a:close/>
                <a:moveTo>
                  <a:pt x="46486" y="38398"/>
                </a:moveTo>
                <a:lnTo>
                  <a:pt x="46649" y="38752"/>
                </a:lnTo>
                <a:lnTo>
                  <a:pt x="46336" y="38928"/>
                </a:lnTo>
                <a:lnTo>
                  <a:pt x="46160" y="38561"/>
                </a:lnTo>
                <a:lnTo>
                  <a:pt x="46486" y="38398"/>
                </a:lnTo>
                <a:close/>
                <a:moveTo>
                  <a:pt x="55498" y="38453"/>
                </a:moveTo>
                <a:lnTo>
                  <a:pt x="55674" y="38793"/>
                </a:lnTo>
                <a:lnTo>
                  <a:pt x="55335" y="38969"/>
                </a:lnTo>
                <a:lnTo>
                  <a:pt x="55158" y="38629"/>
                </a:lnTo>
                <a:lnTo>
                  <a:pt x="55498" y="38453"/>
                </a:lnTo>
                <a:close/>
                <a:moveTo>
                  <a:pt x="43754" y="38494"/>
                </a:moveTo>
                <a:lnTo>
                  <a:pt x="43931" y="38820"/>
                </a:lnTo>
                <a:lnTo>
                  <a:pt x="43564" y="38983"/>
                </a:lnTo>
                <a:lnTo>
                  <a:pt x="43401" y="38657"/>
                </a:lnTo>
                <a:lnTo>
                  <a:pt x="43754" y="38494"/>
                </a:lnTo>
                <a:close/>
                <a:moveTo>
                  <a:pt x="15210" y="38276"/>
                </a:moveTo>
                <a:cubicBezTo>
                  <a:pt x="14898" y="38276"/>
                  <a:pt x="14748" y="38670"/>
                  <a:pt x="14979" y="38888"/>
                </a:cubicBezTo>
                <a:cubicBezTo>
                  <a:pt x="15046" y="38954"/>
                  <a:pt x="15128" y="38984"/>
                  <a:pt x="15210" y="38984"/>
                </a:cubicBezTo>
                <a:cubicBezTo>
                  <a:pt x="15394" y="38984"/>
                  <a:pt x="15577" y="38833"/>
                  <a:pt x="15577" y="38616"/>
                </a:cubicBezTo>
                <a:cubicBezTo>
                  <a:pt x="15564" y="38426"/>
                  <a:pt x="15400" y="38276"/>
                  <a:pt x="15224" y="38276"/>
                </a:cubicBezTo>
                <a:close/>
                <a:moveTo>
                  <a:pt x="12465" y="38371"/>
                </a:moveTo>
                <a:cubicBezTo>
                  <a:pt x="12179" y="38371"/>
                  <a:pt x="12030" y="38725"/>
                  <a:pt x="12247" y="38928"/>
                </a:cubicBezTo>
                <a:cubicBezTo>
                  <a:pt x="12312" y="38993"/>
                  <a:pt x="12390" y="39022"/>
                  <a:pt x="12467" y="39022"/>
                </a:cubicBezTo>
                <a:cubicBezTo>
                  <a:pt x="12633" y="39022"/>
                  <a:pt x="12791" y="38888"/>
                  <a:pt x="12791" y="38684"/>
                </a:cubicBezTo>
                <a:cubicBezTo>
                  <a:pt x="12791" y="38507"/>
                  <a:pt x="12641" y="38371"/>
                  <a:pt x="12465" y="38371"/>
                </a:cubicBezTo>
                <a:close/>
                <a:moveTo>
                  <a:pt x="31983" y="38480"/>
                </a:moveTo>
                <a:cubicBezTo>
                  <a:pt x="32037" y="38602"/>
                  <a:pt x="32092" y="38725"/>
                  <a:pt x="32160" y="38847"/>
                </a:cubicBezTo>
                <a:lnTo>
                  <a:pt x="31820" y="39024"/>
                </a:lnTo>
                <a:lnTo>
                  <a:pt x="31643" y="38643"/>
                </a:lnTo>
                <a:lnTo>
                  <a:pt x="31983" y="38480"/>
                </a:lnTo>
                <a:close/>
                <a:moveTo>
                  <a:pt x="52779" y="38521"/>
                </a:moveTo>
                <a:cubicBezTo>
                  <a:pt x="52834" y="38616"/>
                  <a:pt x="52888" y="38738"/>
                  <a:pt x="52956" y="38861"/>
                </a:cubicBezTo>
                <a:lnTo>
                  <a:pt x="52616" y="39024"/>
                </a:lnTo>
                <a:lnTo>
                  <a:pt x="52439" y="38697"/>
                </a:lnTo>
                <a:lnTo>
                  <a:pt x="52779" y="38521"/>
                </a:lnTo>
                <a:close/>
                <a:moveTo>
                  <a:pt x="9746" y="38466"/>
                </a:moveTo>
                <a:cubicBezTo>
                  <a:pt x="9583" y="38466"/>
                  <a:pt x="9461" y="38602"/>
                  <a:pt x="9461" y="38752"/>
                </a:cubicBezTo>
                <a:cubicBezTo>
                  <a:pt x="9461" y="38926"/>
                  <a:pt x="9603" y="39039"/>
                  <a:pt x="9751" y="39039"/>
                </a:cubicBezTo>
                <a:cubicBezTo>
                  <a:pt x="9821" y="39039"/>
                  <a:pt x="9893" y="39013"/>
                  <a:pt x="9950" y="38956"/>
                </a:cubicBezTo>
                <a:cubicBezTo>
                  <a:pt x="10127" y="38779"/>
                  <a:pt x="9991" y="38466"/>
                  <a:pt x="9746" y="38466"/>
                </a:cubicBezTo>
                <a:close/>
                <a:moveTo>
                  <a:pt x="40981" y="38534"/>
                </a:moveTo>
                <a:lnTo>
                  <a:pt x="41158" y="38861"/>
                </a:lnTo>
                <a:lnTo>
                  <a:pt x="40818" y="39051"/>
                </a:lnTo>
                <a:lnTo>
                  <a:pt x="40641" y="38711"/>
                </a:lnTo>
                <a:lnTo>
                  <a:pt x="40981" y="38534"/>
                </a:lnTo>
                <a:close/>
                <a:moveTo>
                  <a:pt x="6987" y="38575"/>
                </a:moveTo>
                <a:cubicBezTo>
                  <a:pt x="6865" y="38575"/>
                  <a:pt x="6756" y="38684"/>
                  <a:pt x="6756" y="38820"/>
                </a:cubicBezTo>
                <a:cubicBezTo>
                  <a:pt x="6756" y="38965"/>
                  <a:pt x="6871" y="39055"/>
                  <a:pt x="6991" y="39055"/>
                </a:cubicBezTo>
                <a:cubicBezTo>
                  <a:pt x="7052" y="39055"/>
                  <a:pt x="7114" y="39033"/>
                  <a:pt x="7164" y="38983"/>
                </a:cubicBezTo>
                <a:cubicBezTo>
                  <a:pt x="7313" y="38833"/>
                  <a:pt x="7204" y="38575"/>
                  <a:pt x="6987" y="38575"/>
                </a:cubicBezTo>
                <a:close/>
                <a:moveTo>
                  <a:pt x="24239" y="38262"/>
                </a:moveTo>
                <a:cubicBezTo>
                  <a:pt x="24138" y="38262"/>
                  <a:pt x="24034" y="38300"/>
                  <a:pt x="23950" y="38385"/>
                </a:cubicBezTo>
                <a:cubicBezTo>
                  <a:pt x="23692" y="38643"/>
                  <a:pt x="23882" y="39078"/>
                  <a:pt x="24249" y="39078"/>
                </a:cubicBezTo>
                <a:cubicBezTo>
                  <a:pt x="24480" y="39078"/>
                  <a:pt x="24657" y="38888"/>
                  <a:pt x="24643" y="38657"/>
                </a:cubicBezTo>
                <a:lnTo>
                  <a:pt x="24643" y="38657"/>
                </a:lnTo>
                <a:lnTo>
                  <a:pt x="24643" y="38670"/>
                </a:lnTo>
                <a:cubicBezTo>
                  <a:pt x="24643" y="38423"/>
                  <a:pt x="24446" y="38262"/>
                  <a:pt x="24239" y="38262"/>
                </a:cubicBezTo>
                <a:close/>
                <a:moveTo>
                  <a:pt x="4275" y="38728"/>
                </a:moveTo>
                <a:cubicBezTo>
                  <a:pt x="4190" y="38728"/>
                  <a:pt x="4105" y="38786"/>
                  <a:pt x="4105" y="38901"/>
                </a:cubicBezTo>
                <a:cubicBezTo>
                  <a:pt x="4119" y="38969"/>
                  <a:pt x="4187" y="39037"/>
                  <a:pt x="4241" y="39105"/>
                </a:cubicBezTo>
                <a:lnTo>
                  <a:pt x="4309" y="39105"/>
                </a:lnTo>
                <a:cubicBezTo>
                  <a:pt x="4350" y="39037"/>
                  <a:pt x="4432" y="38983"/>
                  <a:pt x="4445" y="38901"/>
                </a:cubicBezTo>
                <a:cubicBezTo>
                  <a:pt x="4445" y="38786"/>
                  <a:pt x="4360" y="38728"/>
                  <a:pt x="4275" y="38728"/>
                </a:cubicBezTo>
                <a:close/>
                <a:moveTo>
                  <a:pt x="21493" y="38326"/>
                </a:moveTo>
                <a:cubicBezTo>
                  <a:pt x="21391" y="38326"/>
                  <a:pt x="21287" y="38366"/>
                  <a:pt x="21204" y="38453"/>
                </a:cubicBezTo>
                <a:cubicBezTo>
                  <a:pt x="20960" y="38697"/>
                  <a:pt x="21136" y="39119"/>
                  <a:pt x="21490" y="39119"/>
                </a:cubicBezTo>
                <a:cubicBezTo>
                  <a:pt x="21707" y="39119"/>
                  <a:pt x="21884" y="38942"/>
                  <a:pt x="21884" y="38711"/>
                </a:cubicBezTo>
                <a:cubicBezTo>
                  <a:pt x="21884" y="38477"/>
                  <a:pt x="21693" y="38326"/>
                  <a:pt x="21493" y="38326"/>
                </a:cubicBezTo>
                <a:close/>
                <a:moveTo>
                  <a:pt x="28463" y="38276"/>
                </a:moveTo>
                <a:cubicBezTo>
                  <a:pt x="28471" y="38531"/>
                  <a:pt x="28682" y="38691"/>
                  <a:pt x="28899" y="38691"/>
                </a:cubicBezTo>
                <a:cubicBezTo>
                  <a:pt x="29028" y="38691"/>
                  <a:pt x="29160" y="38634"/>
                  <a:pt x="29251" y="38507"/>
                </a:cubicBezTo>
                <a:lnTo>
                  <a:pt x="29455" y="38915"/>
                </a:lnTo>
                <a:lnTo>
                  <a:pt x="29047" y="39119"/>
                </a:lnTo>
                <a:cubicBezTo>
                  <a:pt x="29039" y="38857"/>
                  <a:pt x="28826" y="38700"/>
                  <a:pt x="28611" y="38700"/>
                </a:cubicBezTo>
                <a:cubicBezTo>
                  <a:pt x="28479" y="38700"/>
                  <a:pt x="28346" y="38759"/>
                  <a:pt x="28259" y="38888"/>
                </a:cubicBezTo>
                <a:lnTo>
                  <a:pt x="28041" y="38480"/>
                </a:lnTo>
                <a:lnTo>
                  <a:pt x="28463" y="38276"/>
                </a:lnTo>
                <a:close/>
                <a:moveTo>
                  <a:pt x="38290" y="38616"/>
                </a:moveTo>
                <a:lnTo>
                  <a:pt x="38453" y="38956"/>
                </a:lnTo>
                <a:lnTo>
                  <a:pt x="38127" y="39119"/>
                </a:lnTo>
                <a:cubicBezTo>
                  <a:pt x="38072" y="39010"/>
                  <a:pt x="38004" y="38888"/>
                  <a:pt x="37950" y="38779"/>
                </a:cubicBezTo>
                <a:lnTo>
                  <a:pt x="38290" y="38616"/>
                </a:lnTo>
                <a:close/>
                <a:moveTo>
                  <a:pt x="50061" y="38589"/>
                </a:moveTo>
                <a:lnTo>
                  <a:pt x="50224" y="38942"/>
                </a:lnTo>
                <a:lnTo>
                  <a:pt x="49870" y="39119"/>
                </a:lnTo>
                <a:lnTo>
                  <a:pt x="49694" y="38752"/>
                </a:lnTo>
                <a:lnTo>
                  <a:pt x="50061" y="38589"/>
                </a:lnTo>
                <a:close/>
                <a:moveTo>
                  <a:pt x="59086" y="38643"/>
                </a:moveTo>
                <a:cubicBezTo>
                  <a:pt x="59127" y="38752"/>
                  <a:pt x="59195" y="38874"/>
                  <a:pt x="59249" y="38983"/>
                </a:cubicBezTo>
                <a:lnTo>
                  <a:pt x="58909" y="39160"/>
                </a:lnTo>
                <a:lnTo>
                  <a:pt x="58746" y="38820"/>
                </a:lnTo>
                <a:lnTo>
                  <a:pt x="59086" y="38643"/>
                </a:lnTo>
                <a:close/>
                <a:moveTo>
                  <a:pt x="26519" y="38616"/>
                </a:moveTo>
                <a:lnTo>
                  <a:pt x="26723" y="38983"/>
                </a:lnTo>
                <a:lnTo>
                  <a:pt x="26342" y="39173"/>
                </a:lnTo>
                <a:lnTo>
                  <a:pt x="26138" y="38820"/>
                </a:lnTo>
                <a:lnTo>
                  <a:pt x="26519" y="38616"/>
                </a:lnTo>
                <a:close/>
                <a:moveTo>
                  <a:pt x="47302" y="38670"/>
                </a:moveTo>
                <a:lnTo>
                  <a:pt x="47478" y="39010"/>
                </a:lnTo>
                <a:lnTo>
                  <a:pt x="47152" y="39187"/>
                </a:lnTo>
                <a:lnTo>
                  <a:pt x="46975" y="38847"/>
                </a:lnTo>
                <a:lnTo>
                  <a:pt x="47302" y="38670"/>
                </a:lnTo>
                <a:close/>
                <a:moveTo>
                  <a:pt x="18771" y="38439"/>
                </a:moveTo>
                <a:cubicBezTo>
                  <a:pt x="18567" y="38439"/>
                  <a:pt x="18391" y="38602"/>
                  <a:pt x="18391" y="38806"/>
                </a:cubicBezTo>
                <a:cubicBezTo>
                  <a:pt x="18381" y="39040"/>
                  <a:pt x="18571" y="39196"/>
                  <a:pt x="18770" y="39196"/>
                </a:cubicBezTo>
                <a:cubicBezTo>
                  <a:pt x="18861" y="39196"/>
                  <a:pt x="18953" y="39164"/>
                  <a:pt x="19030" y="39092"/>
                </a:cubicBezTo>
                <a:cubicBezTo>
                  <a:pt x="19274" y="38847"/>
                  <a:pt x="19111" y="38439"/>
                  <a:pt x="18771" y="38439"/>
                </a:cubicBezTo>
                <a:close/>
                <a:moveTo>
                  <a:pt x="35544" y="38629"/>
                </a:moveTo>
                <a:cubicBezTo>
                  <a:pt x="35612" y="38752"/>
                  <a:pt x="35667" y="38901"/>
                  <a:pt x="35721" y="39037"/>
                </a:cubicBezTo>
                <a:lnTo>
                  <a:pt x="35368" y="39200"/>
                </a:lnTo>
                <a:lnTo>
                  <a:pt x="35204" y="38861"/>
                </a:lnTo>
                <a:lnTo>
                  <a:pt x="35544" y="38629"/>
                </a:lnTo>
                <a:close/>
                <a:moveTo>
                  <a:pt x="56327" y="38697"/>
                </a:moveTo>
                <a:lnTo>
                  <a:pt x="56503" y="39037"/>
                </a:lnTo>
                <a:lnTo>
                  <a:pt x="56164" y="39214"/>
                </a:lnTo>
                <a:cubicBezTo>
                  <a:pt x="56109" y="39119"/>
                  <a:pt x="56055" y="38996"/>
                  <a:pt x="55987" y="38888"/>
                </a:cubicBezTo>
                <a:lnTo>
                  <a:pt x="56327" y="38697"/>
                </a:lnTo>
                <a:close/>
                <a:moveTo>
                  <a:pt x="16037" y="38520"/>
                </a:moveTo>
                <a:cubicBezTo>
                  <a:pt x="15721" y="38520"/>
                  <a:pt x="15567" y="38905"/>
                  <a:pt x="15781" y="39132"/>
                </a:cubicBezTo>
                <a:cubicBezTo>
                  <a:pt x="15856" y="39208"/>
                  <a:pt x="15949" y="39241"/>
                  <a:pt x="16040" y="39241"/>
                </a:cubicBezTo>
                <a:cubicBezTo>
                  <a:pt x="16227" y="39241"/>
                  <a:pt x="16406" y="39098"/>
                  <a:pt x="16406" y="38888"/>
                </a:cubicBezTo>
                <a:cubicBezTo>
                  <a:pt x="16406" y="38684"/>
                  <a:pt x="16243" y="38521"/>
                  <a:pt x="16053" y="38521"/>
                </a:cubicBezTo>
                <a:cubicBezTo>
                  <a:pt x="16047" y="38520"/>
                  <a:pt x="16042" y="38520"/>
                  <a:pt x="16037" y="38520"/>
                </a:cubicBezTo>
                <a:close/>
                <a:moveTo>
                  <a:pt x="32812" y="38752"/>
                </a:moveTo>
                <a:lnTo>
                  <a:pt x="32975" y="39092"/>
                </a:lnTo>
                <a:lnTo>
                  <a:pt x="32649" y="39268"/>
                </a:lnTo>
                <a:lnTo>
                  <a:pt x="32472" y="38928"/>
                </a:lnTo>
                <a:lnTo>
                  <a:pt x="32812" y="38752"/>
                </a:lnTo>
                <a:close/>
                <a:moveTo>
                  <a:pt x="44583" y="38725"/>
                </a:moveTo>
                <a:lnTo>
                  <a:pt x="44760" y="39051"/>
                </a:lnTo>
                <a:lnTo>
                  <a:pt x="44406" y="39268"/>
                </a:lnTo>
                <a:cubicBezTo>
                  <a:pt x="44352" y="39160"/>
                  <a:pt x="44298" y="39024"/>
                  <a:pt x="44243" y="38901"/>
                </a:cubicBezTo>
                <a:lnTo>
                  <a:pt x="44583" y="38725"/>
                </a:lnTo>
                <a:close/>
                <a:moveTo>
                  <a:pt x="13316" y="38615"/>
                </a:moveTo>
                <a:cubicBezTo>
                  <a:pt x="13309" y="38615"/>
                  <a:pt x="13301" y="38615"/>
                  <a:pt x="13294" y="38616"/>
                </a:cubicBezTo>
                <a:cubicBezTo>
                  <a:pt x="12995" y="38616"/>
                  <a:pt x="12832" y="38983"/>
                  <a:pt x="13063" y="39187"/>
                </a:cubicBezTo>
                <a:cubicBezTo>
                  <a:pt x="13132" y="39256"/>
                  <a:pt x="13216" y="39287"/>
                  <a:pt x="13299" y="39287"/>
                </a:cubicBezTo>
                <a:cubicBezTo>
                  <a:pt x="13475" y="39287"/>
                  <a:pt x="13643" y="39146"/>
                  <a:pt x="13634" y="38942"/>
                </a:cubicBezTo>
                <a:cubicBezTo>
                  <a:pt x="13634" y="38760"/>
                  <a:pt x="13484" y="38615"/>
                  <a:pt x="13316" y="38615"/>
                </a:cubicBezTo>
                <a:close/>
                <a:moveTo>
                  <a:pt x="41837" y="38793"/>
                </a:moveTo>
                <a:lnTo>
                  <a:pt x="42001" y="39119"/>
                </a:lnTo>
                <a:lnTo>
                  <a:pt x="41674" y="39295"/>
                </a:lnTo>
                <a:lnTo>
                  <a:pt x="41511" y="38969"/>
                </a:lnTo>
                <a:lnTo>
                  <a:pt x="41837" y="38793"/>
                </a:lnTo>
                <a:close/>
                <a:moveTo>
                  <a:pt x="53595" y="38752"/>
                </a:moveTo>
                <a:lnTo>
                  <a:pt x="53771" y="39119"/>
                </a:lnTo>
                <a:lnTo>
                  <a:pt x="53445" y="39295"/>
                </a:lnTo>
                <a:lnTo>
                  <a:pt x="53282" y="38928"/>
                </a:lnTo>
                <a:lnTo>
                  <a:pt x="53595" y="38752"/>
                </a:lnTo>
                <a:close/>
                <a:moveTo>
                  <a:pt x="2366" y="39078"/>
                </a:moveTo>
                <a:cubicBezTo>
                  <a:pt x="2311" y="39132"/>
                  <a:pt x="2257" y="39173"/>
                  <a:pt x="2270" y="39214"/>
                </a:cubicBezTo>
                <a:cubicBezTo>
                  <a:pt x="2270" y="39241"/>
                  <a:pt x="2311" y="39295"/>
                  <a:pt x="2338" y="39309"/>
                </a:cubicBezTo>
                <a:cubicBezTo>
                  <a:pt x="2379" y="39309"/>
                  <a:pt x="2433" y="39255"/>
                  <a:pt x="2447" y="39228"/>
                </a:cubicBezTo>
                <a:cubicBezTo>
                  <a:pt x="2447" y="39187"/>
                  <a:pt x="2406" y="39146"/>
                  <a:pt x="2366" y="39078"/>
                </a:cubicBezTo>
                <a:close/>
                <a:moveTo>
                  <a:pt x="10568" y="38670"/>
                </a:moveTo>
                <a:cubicBezTo>
                  <a:pt x="10409" y="38670"/>
                  <a:pt x="10249" y="38779"/>
                  <a:pt x="10263" y="38996"/>
                </a:cubicBezTo>
                <a:cubicBezTo>
                  <a:pt x="10249" y="39214"/>
                  <a:pt x="10409" y="39323"/>
                  <a:pt x="10568" y="39323"/>
                </a:cubicBezTo>
                <a:cubicBezTo>
                  <a:pt x="10728" y="39323"/>
                  <a:pt x="10888" y="39214"/>
                  <a:pt x="10874" y="38996"/>
                </a:cubicBezTo>
                <a:cubicBezTo>
                  <a:pt x="10888" y="38779"/>
                  <a:pt x="10728" y="38670"/>
                  <a:pt x="10568" y="38670"/>
                </a:cubicBezTo>
                <a:close/>
                <a:moveTo>
                  <a:pt x="25065" y="38494"/>
                </a:moveTo>
                <a:cubicBezTo>
                  <a:pt x="24698" y="38494"/>
                  <a:pt x="24507" y="38942"/>
                  <a:pt x="24766" y="39200"/>
                </a:cubicBezTo>
                <a:cubicBezTo>
                  <a:pt x="24854" y="39285"/>
                  <a:pt x="24961" y="39323"/>
                  <a:pt x="25064" y="39323"/>
                </a:cubicBezTo>
                <a:cubicBezTo>
                  <a:pt x="25277" y="39323"/>
                  <a:pt x="25477" y="39162"/>
                  <a:pt x="25486" y="38915"/>
                </a:cubicBezTo>
                <a:cubicBezTo>
                  <a:pt x="25486" y="38684"/>
                  <a:pt x="25296" y="38494"/>
                  <a:pt x="25065" y="38494"/>
                </a:cubicBezTo>
                <a:close/>
                <a:moveTo>
                  <a:pt x="7809" y="38832"/>
                </a:moveTo>
                <a:cubicBezTo>
                  <a:pt x="7682" y="38832"/>
                  <a:pt x="7571" y="38950"/>
                  <a:pt x="7571" y="39092"/>
                </a:cubicBezTo>
                <a:cubicBezTo>
                  <a:pt x="7571" y="39240"/>
                  <a:pt x="7691" y="39343"/>
                  <a:pt x="7819" y="39343"/>
                </a:cubicBezTo>
                <a:cubicBezTo>
                  <a:pt x="7879" y="39343"/>
                  <a:pt x="7941" y="39320"/>
                  <a:pt x="7993" y="39268"/>
                </a:cubicBezTo>
                <a:cubicBezTo>
                  <a:pt x="8156" y="39119"/>
                  <a:pt x="8061" y="38847"/>
                  <a:pt x="7830" y="38833"/>
                </a:cubicBezTo>
                <a:cubicBezTo>
                  <a:pt x="7823" y="38833"/>
                  <a:pt x="7816" y="38832"/>
                  <a:pt x="7809" y="38832"/>
                </a:cubicBezTo>
                <a:close/>
                <a:moveTo>
                  <a:pt x="30094" y="38806"/>
                </a:moveTo>
                <a:cubicBezTo>
                  <a:pt x="30148" y="38915"/>
                  <a:pt x="30216" y="39051"/>
                  <a:pt x="30257" y="39160"/>
                </a:cubicBezTo>
                <a:lnTo>
                  <a:pt x="29876" y="39350"/>
                </a:lnTo>
                <a:cubicBezTo>
                  <a:pt x="29822" y="39241"/>
                  <a:pt x="29754" y="39105"/>
                  <a:pt x="29686" y="39010"/>
                </a:cubicBezTo>
                <a:lnTo>
                  <a:pt x="30080" y="38820"/>
                </a:lnTo>
                <a:lnTo>
                  <a:pt x="30094" y="38806"/>
                </a:lnTo>
                <a:close/>
                <a:moveTo>
                  <a:pt x="50890" y="38847"/>
                </a:moveTo>
                <a:lnTo>
                  <a:pt x="51053" y="39173"/>
                </a:lnTo>
                <a:lnTo>
                  <a:pt x="50700" y="39350"/>
                </a:lnTo>
                <a:lnTo>
                  <a:pt x="50523" y="39024"/>
                </a:lnTo>
                <a:lnTo>
                  <a:pt x="50890" y="38847"/>
                </a:lnTo>
                <a:close/>
                <a:moveTo>
                  <a:pt x="5090" y="38954"/>
                </a:moveTo>
                <a:cubicBezTo>
                  <a:pt x="4989" y="38954"/>
                  <a:pt x="4894" y="39045"/>
                  <a:pt x="4894" y="39160"/>
                </a:cubicBezTo>
                <a:cubicBezTo>
                  <a:pt x="4894" y="39255"/>
                  <a:pt x="4975" y="39350"/>
                  <a:pt x="5084" y="39350"/>
                </a:cubicBezTo>
                <a:cubicBezTo>
                  <a:pt x="5092" y="39351"/>
                  <a:pt x="5100" y="39351"/>
                  <a:pt x="5108" y="39351"/>
                </a:cubicBezTo>
                <a:cubicBezTo>
                  <a:pt x="5206" y="39351"/>
                  <a:pt x="5289" y="39274"/>
                  <a:pt x="5301" y="39173"/>
                </a:cubicBezTo>
                <a:cubicBezTo>
                  <a:pt x="5301" y="39064"/>
                  <a:pt x="5220" y="38969"/>
                  <a:pt x="5111" y="38956"/>
                </a:cubicBezTo>
                <a:cubicBezTo>
                  <a:pt x="5104" y="38955"/>
                  <a:pt x="5097" y="38954"/>
                  <a:pt x="5090" y="38954"/>
                </a:cubicBezTo>
                <a:close/>
                <a:moveTo>
                  <a:pt x="39105" y="38847"/>
                </a:moveTo>
                <a:lnTo>
                  <a:pt x="39282" y="39214"/>
                </a:lnTo>
                <a:lnTo>
                  <a:pt x="38956" y="39377"/>
                </a:lnTo>
                <a:cubicBezTo>
                  <a:pt x="38915" y="39268"/>
                  <a:pt x="38847" y="39132"/>
                  <a:pt x="38793" y="39024"/>
                </a:cubicBezTo>
                <a:lnTo>
                  <a:pt x="39105" y="38847"/>
                </a:lnTo>
                <a:close/>
                <a:moveTo>
                  <a:pt x="22303" y="38616"/>
                </a:moveTo>
                <a:cubicBezTo>
                  <a:pt x="21960" y="38616"/>
                  <a:pt x="21779" y="39041"/>
                  <a:pt x="22034" y="39282"/>
                </a:cubicBezTo>
                <a:cubicBezTo>
                  <a:pt x="22114" y="39367"/>
                  <a:pt x="22215" y="39405"/>
                  <a:pt x="22315" y="39405"/>
                </a:cubicBezTo>
                <a:cubicBezTo>
                  <a:pt x="22517" y="39405"/>
                  <a:pt x="22713" y="39247"/>
                  <a:pt x="22713" y="39010"/>
                </a:cubicBezTo>
                <a:cubicBezTo>
                  <a:pt x="22713" y="38793"/>
                  <a:pt x="22536" y="38616"/>
                  <a:pt x="22319" y="38616"/>
                </a:cubicBezTo>
                <a:cubicBezTo>
                  <a:pt x="22314" y="38616"/>
                  <a:pt x="22308" y="38616"/>
                  <a:pt x="22303" y="38616"/>
                </a:cubicBezTo>
                <a:close/>
                <a:moveTo>
                  <a:pt x="59888" y="38888"/>
                </a:moveTo>
                <a:lnTo>
                  <a:pt x="60119" y="39241"/>
                </a:lnTo>
                <a:lnTo>
                  <a:pt x="59738" y="39418"/>
                </a:lnTo>
                <a:lnTo>
                  <a:pt x="59575" y="39064"/>
                </a:lnTo>
                <a:lnTo>
                  <a:pt x="59888" y="38888"/>
                </a:lnTo>
                <a:close/>
                <a:moveTo>
                  <a:pt x="27334" y="38861"/>
                </a:moveTo>
                <a:lnTo>
                  <a:pt x="27525" y="39228"/>
                </a:lnTo>
                <a:lnTo>
                  <a:pt x="27171" y="39431"/>
                </a:lnTo>
                <a:lnTo>
                  <a:pt x="26954" y="39064"/>
                </a:lnTo>
                <a:lnTo>
                  <a:pt x="27334" y="38861"/>
                </a:lnTo>
                <a:close/>
                <a:moveTo>
                  <a:pt x="36387" y="38942"/>
                </a:moveTo>
                <a:lnTo>
                  <a:pt x="36564" y="39268"/>
                </a:lnTo>
                <a:lnTo>
                  <a:pt x="36197" y="39431"/>
                </a:lnTo>
                <a:lnTo>
                  <a:pt x="36034" y="39119"/>
                </a:lnTo>
                <a:lnTo>
                  <a:pt x="36387" y="38942"/>
                </a:lnTo>
                <a:close/>
                <a:moveTo>
                  <a:pt x="48144" y="38915"/>
                </a:moveTo>
                <a:lnTo>
                  <a:pt x="48307" y="39241"/>
                </a:lnTo>
                <a:lnTo>
                  <a:pt x="47968" y="39431"/>
                </a:lnTo>
                <a:lnTo>
                  <a:pt x="47804" y="39092"/>
                </a:lnTo>
                <a:lnTo>
                  <a:pt x="48144" y="38915"/>
                </a:lnTo>
                <a:close/>
                <a:moveTo>
                  <a:pt x="19587" y="38670"/>
                </a:moveTo>
                <a:cubicBezTo>
                  <a:pt x="19234" y="38670"/>
                  <a:pt x="19070" y="39092"/>
                  <a:pt x="19315" y="39336"/>
                </a:cubicBezTo>
                <a:cubicBezTo>
                  <a:pt x="19394" y="39415"/>
                  <a:pt x="19490" y="39450"/>
                  <a:pt x="19583" y="39450"/>
                </a:cubicBezTo>
                <a:cubicBezTo>
                  <a:pt x="19780" y="39450"/>
                  <a:pt x="19967" y="39295"/>
                  <a:pt x="19967" y="39064"/>
                </a:cubicBezTo>
                <a:cubicBezTo>
                  <a:pt x="19967" y="38847"/>
                  <a:pt x="19804" y="38684"/>
                  <a:pt x="19601" y="38670"/>
                </a:cubicBezTo>
                <a:close/>
                <a:moveTo>
                  <a:pt x="57169" y="38888"/>
                </a:moveTo>
                <a:lnTo>
                  <a:pt x="57346" y="39295"/>
                </a:lnTo>
                <a:lnTo>
                  <a:pt x="56993" y="39472"/>
                </a:lnTo>
                <a:lnTo>
                  <a:pt x="56830" y="39132"/>
                </a:lnTo>
                <a:lnTo>
                  <a:pt x="57169" y="38888"/>
                </a:lnTo>
                <a:close/>
                <a:moveTo>
                  <a:pt x="16867" y="38752"/>
                </a:moveTo>
                <a:cubicBezTo>
                  <a:pt x="16777" y="38752"/>
                  <a:pt x="16685" y="38786"/>
                  <a:pt x="16610" y="38861"/>
                </a:cubicBezTo>
                <a:cubicBezTo>
                  <a:pt x="16379" y="39105"/>
                  <a:pt x="16542" y="39486"/>
                  <a:pt x="16868" y="39486"/>
                </a:cubicBezTo>
                <a:cubicBezTo>
                  <a:pt x="17072" y="39486"/>
                  <a:pt x="17235" y="39323"/>
                  <a:pt x="17235" y="39119"/>
                </a:cubicBezTo>
                <a:cubicBezTo>
                  <a:pt x="17235" y="38898"/>
                  <a:pt x="17055" y="38752"/>
                  <a:pt x="16867" y="38752"/>
                </a:cubicBezTo>
                <a:close/>
                <a:moveTo>
                  <a:pt x="45412" y="38983"/>
                </a:moveTo>
                <a:cubicBezTo>
                  <a:pt x="45467" y="39092"/>
                  <a:pt x="45521" y="39214"/>
                  <a:pt x="45575" y="39309"/>
                </a:cubicBezTo>
                <a:lnTo>
                  <a:pt x="45249" y="39486"/>
                </a:lnTo>
                <a:lnTo>
                  <a:pt x="45086" y="39160"/>
                </a:lnTo>
                <a:lnTo>
                  <a:pt x="45412" y="38983"/>
                </a:lnTo>
                <a:close/>
                <a:moveTo>
                  <a:pt x="33628" y="39010"/>
                </a:moveTo>
                <a:lnTo>
                  <a:pt x="33818" y="39336"/>
                </a:lnTo>
                <a:lnTo>
                  <a:pt x="33478" y="39513"/>
                </a:lnTo>
                <a:cubicBezTo>
                  <a:pt x="33424" y="39404"/>
                  <a:pt x="33356" y="39282"/>
                  <a:pt x="33301" y="39187"/>
                </a:cubicBezTo>
                <a:lnTo>
                  <a:pt x="33628" y="39010"/>
                </a:lnTo>
                <a:close/>
                <a:moveTo>
                  <a:pt x="14123" y="38847"/>
                </a:moveTo>
                <a:cubicBezTo>
                  <a:pt x="13824" y="38847"/>
                  <a:pt x="13674" y="39214"/>
                  <a:pt x="13878" y="39418"/>
                </a:cubicBezTo>
                <a:cubicBezTo>
                  <a:pt x="13950" y="39489"/>
                  <a:pt x="14037" y="39521"/>
                  <a:pt x="14122" y="39521"/>
                </a:cubicBezTo>
                <a:cubicBezTo>
                  <a:pt x="14297" y="39521"/>
                  <a:pt x="14463" y="39388"/>
                  <a:pt x="14463" y="39187"/>
                </a:cubicBezTo>
                <a:cubicBezTo>
                  <a:pt x="14463" y="38996"/>
                  <a:pt x="14313" y="38847"/>
                  <a:pt x="14123" y="38847"/>
                </a:cubicBezTo>
                <a:close/>
                <a:moveTo>
                  <a:pt x="54424" y="39037"/>
                </a:moveTo>
                <a:lnTo>
                  <a:pt x="54601" y="39363"/>
                </a:lnTo>
                <a:lnTo>
                  <a:pt x="54261" y="39540"/>
                </a:lnTo>
                <a:lnTo>
                  <a:pt x="54098" y="39214"/>
                </a:lnTo>
                <a:lnTo>
                  <a:pt x="54424" y="39037"/>
                </a:lnTo>
                <a:close/>
                <a:moveTo>
                  <a:pt x="42653" y="39037"/>
                </a:moveTo>
                <a:lnTo>
                  <a:pt x="42830" y="39404"/>
                </a:lnTo>
                <a:lnTo>
                  <a:pt x="42503" y="39567"/>
                </a:lnTo>
                <a:lnTo>
                  <a:pt x="42327" y="39214"/>
                </a:lnTo>
                <a:lnTo>
                  <a:pt x="42653" y="39037"/>
                </a:lnTo>
                <a:close/>
                <a:moveTo>
                  <a:pt x="11404" y="38969"/>
                </a:moveTo>
                <a:cubicBezTo>
                  <a:pt x="11119" y="38969"/>
                  <a:pt x="10983" y="39295"/>
                  <a:pt x="11173" y="39486"/>
                </a:cubicBezTo>
                <a:cubicBezTo>
                  <a:pt x="11241" y="39554"/>
                  <a:pt x="11323" y="39584"/>
                  <a:pt x="11401" y="39584"/>
                </a:cubicBezTo>
                <a:cubicBezTo>
                  <a:pt x="11558" y="39584"/>
                  <a:pt x="11703" y="39463"/>
                  <a:pt x="11703" y="39282"/>
                </a:cubicBezTo>
                <a:cubicBezTo>
                  <a:pt x="11703" y="39105"/>
                  <a:pt x="11567" y="38969"/>
                  <a:pt x="11404" y="38969"/>
                </a:cubicBezTo>
                <a:close/>
                <a:moveTo>
                  <a:pt x="30909" y="39064"/>
                </a:moveTo>
                <a:lnTo>
                  <a:pt x="31086" y="39404"/>
                </a:lnTo>
                <a:lnTo>
                  <a:pt x="30705" y="39594"/>
                </a:lnTo>
                <a:cubicBezTo>
                  <a:pt x="30678" y="39459"/>
                  <a:pt x="30624" y="39336"/>
                  <a:pt x="30515" y="39255"/>
                </a:cubicBezTo>
                <a:lnTo>
                  <a:pt x="30909" y="39064"/>
                </a:lnTo>
                <a:close/>
                <a:moveTo>
                  <a:pt x="3219" y="39334"/>
                </a:moveTo>
                <a:cubicBezTo>
                  <a:pt x="3215" y="39334"/>
                  <a:pt x="3212" y="39335"/>
                  <a:pt x="3208" y="39336"/>
                </a:cubicBezTo>
                <a:lnTo>
                  <a:pt x="3195" y="39336"/>
                </a:lnTo>
                <a:cubicBezTo>
                  <a:pt x="3154" y="39336"/>
                  <a:pt x="3100" y="39418"/>
                  <a:pt x="3059" y="39459"/>
                </a:cubicBezTo>
                <a:cubicBezTo>
                  <a:pt x="3100" y="39499"/>
                  <a:pt x="3140" y="39581"/>
                  <a:pt x="3195" y="39594"/>
                </a:cubicBezTo>
                <a:cubicBezTo>
                  <a:pt x="3199" y="39596"/>
                  <a:pt x="3203" y="39596"/>
                  <a:pt x="3207" y="39596"/>
                </a:cubicBezTo>
                <a:cubicBezTo>
                  <a:pt x="3257" y="39596"/>
                  <a:pt x="3310" y="39522"/>
                  <a:pt x="3385" y="39472"/>
                </a:cubicBezTo>
                <a:cubicBezTo>
                  <a:pt x="3310" y="39398"/>
                  <a:pt x="3259" y="39334"/>
                  <a:pt x="3219" y="39334"/>
                </a:cubicBezTo>
                <a:close/>
                <a:moveTo>
                  <a:pt x="8632" y="39064"/>
                </a:moveTo>
                <a:cubicBezTo>
                  <a:pt x="8496" y="39064"/>
                  <a:pt x="8373" y="39187"/>
                  <a:pt x="8373" y="39336"/>
                </a:cubicBezTo>
                <a:cubicBezTo>
                  <a:pt x="8373" y="39486"/>
                  <a:pt x="8482" y="39608"/>
                  <a:pt x="8632" y="39608"/>
                </a:cubicBezTo>
                <a:cubicBezTo>
                  <a:pt x="8999" y="39608"/>
                  <a:pt x="8999" y="39064"/>
                  <a:pt x="8632" y="39064"/>
                </a:cubicBezTo>
                <a:close/>
                <a:moveTo>
                  <a:pt x="51705" y="39105"/>
                </a:moveTo>
                <a:lnTo>
                  <a:pt x="51869" y="39431"/>
                </a:lnTo>
                <a:lnTo>
                  <a:pt x="51515" y="39608"/>
                </a:lnTo>
                <a:lnTo>
                  <a:pt x="51338" y="39282"/>
                </a:lnTo>
                <a:lnTo>
                  <a:pt x="51705" y="39105"/>
                </a:lnTo>
                <a:close/>
                <a:moveTo>
                  <a:pt x="5913" y="39173"/>
                </a:moveTo>
                <a:cubicBezTo>
                  <a:pt x="5723" y="39173"/>
                  <a:pt x="5614" y="39404"/>
                  <a:pt x="5750" y="39554"/>
                </a:cubicBezTo>
                <a:cubicBezTo>
                  <a:pt x="5794" y="39598"/>
                  <a:pt x="5850" y="39618"/>
                  <a:pt x="5905" y="39618"/>
                </a:cubicBezTo>
                <a:cubicBezTo>
                  <a:pt x="6019" y="39618"/>
                  <a:pt x="6131" y="39533"/>
                  <a:pt x="6131" y="39404"/>
                </a:cubicBezTo>
                <a:cubicBezTo>
                  <a:pt x="6144" y="39282"/>
                  <a:pt x="6049" y="39187"/>
                  <a:pt x="5927" y="39173"/>
                </a:cubicBezTo>
                <a:close/>
                <a:moveTo>
                  <a:pt x="39935" y="39132"/>
                </a:moveTo>
                <a:lnTo>
                  <a:pt x="40111" y="39459"/>
                </a:lnTo>
                <a:lnTo>
                  <a:pt x="39771" y="39635"/>
                </a:lnTo>
                <a:lnTo>
                  <a:pt x="39608" y="39295"/>
                </a:lnTo>
                <a:lnTo>
                  <a:pt x="39935" y="39132"/>
                </a:lnTo>
                <a:close/>
                <a:moveTo>
                  <a:pt x="23158" y="38846"/>
                </a:moveTo>
                <a:cubicBezTo>
                  <a:pt x="23150" y="38846"/>
                  <a:pt x="23142" y="38846"/>
                  <a:pt x="23134" y="38847"/>
                </a:cubicBezTo>
                <a:cubicBezTo>
                  <a:pt x="22781" y="38847"/>
                  <a:pt x="22604" y="39282"/>
                  <a:pt x="22863" y="39527"/>
                </a:cubicBezTo>
                <a:cubicBezTo>
                  <a:pt x="22945" y="39609"/>
                  <a:pt x="23045" y="39646"/>
                  <a:pt x="23142" y="39646"/>
                </a:cubicBezTo>
                <a:cubicBezTo>
                  <a:pt x="23348" y="39646"/>
                  <a:pt x="23542" y="39481"/>
                  <a:pt x="23542" y="39241"/>
                </a:cubicBezTo>
                <a:cubicBezTo>
                  <a:pt x="23542" y="39018"/>
                  <a:pt x="23365" y="38846"/>
                  <a:pt x="23158" y="38846"/>
                </a:cubicBezTo>
                <a:close/>
                <a:moveTo>
                  <a:pt x="60731" y="39132"/>
                </a:moveTo>
                <a:lnTo>
                  <a:pt x="60907" y="39486"/>
                </a:lnTo>
                <a:lnTo>
                  <a:pt x="60581" y="39662"/>
                </a:lnTo>
                <a:lnTo>
                  <a:pt x="60364" y="39295"/>
                </a:lnTo>
                <a:lnTo>
                  <a:pt x="60731" y="39132"/>
                </a:lnTo>
                <a:close/>
                <a:moveTo>
                  <a:pt x="48960" y="39160"/>
                </a:moveTo>
                <a:lnTo>
                  <a:pt x="49123" y="39486"/>
                </a:lnTo>
                <a:lnTo>
                  <a:pt x="48797" y="39676"/>
                </a:lnTo>
                <a:lnTo>
                  <a:pt x="48634" y="39336"/>
                </a:lnTo>
                <a:lnTo>
                  <a:pt x="48960" y="39160"/>
                </a:lnTo>
                <a:close/>
                <a:moveTo>
                  <a:pt x="28150" y="39105"/>
                </a:moveTo>
                <a:cubicBezTo>
                  <a:pt x="28218" y="39228"/>
                  <a:pt x="28286" y="39377"/>
                  <a:pt x="28354" y="39499"/>
                </a:cubicBezTo>
                <a:lnTo>
                  <a:pt x="28001" y="39690"/>
                </a:lnTo>
                <a:lnTo>
                  <a:pt x="27797" y="39295"/>
                </a:lnTo>
                <a:lnTo>
                  <a:pt x="28150" y="39105"/>
                </a:lnTo>
                <a:close/>
                <a:moveTo>
                  <a:pt x="37202" y="39200"/>
                </a:moveTo>
                <a:lnTo>
                  <a:pt x="37379" y="39513"/>
                </a:lnTo>
                <a:lnTo>
                  <a:pt x="37012" y="39690"/>
                </a:lnTo>
                <a:lnTo>
                  <a:pt x="36849" y="39363"/>
                </a:lnTo>
                <a:lnTo>
                  <a:pt x="37202" y="39200"/>
                </a:lnTo>
                <a:close/>
                <a:moveTo>
                  <a:pt x="20430" y="38915"/>
                </a:moveTo>
                <a:cubicBezTo>
                  <a:pt x="20212" y="38915"/>
                  <a:pt x="20035" y="39078"/>
                  <a:pt x="20022" y="39295"/>
                </a:cubicBezTo>
                <a:lnTo>
                  <a:pt x="20022" y="39282"/>
                </a:lnTo>
                <a:lnTo>
                  <a:pt x="20022" y="39282"/>
                </a:lnTo>
                <a:cubicBezTo>
                  <a:pt x="20003" y="39528"/>
                  <a:pt x="20202" y="39702"/>
                  <a:pt x="20411" y="39702"/>
                </a:cubicBezTo>
                <a:cubicBezTo>
                  <a:pt x="20503" y="39702"/>
                  <a:pt x="20596" y="39669"/>
                  <a:pt x="20674" y="39594"/>
                </a:cubicBezTo>
                <a:cubicBezTo>
                  <a:pt x="20933" y="39350"/>
                  <a:pt x="20769" y="38928"/>
                  <a:pt x="20430" y="38915"/>
                </a:cubicBezTo>
                <a:close/>
                <a:moveTo>
                  <a:pt x="57999" y="39228"/>
                </a:moveTo>
                <a:lnTo>
                  <a:pt x="58162" y="39554"/>
                </a:lnTo>
                <a:lnTo>
                  <a:pt x="57808" y="39717"/>
                </a:lnTo>
                <a:lnTo>
                  <a:pt x="57632" y="39391"/>
                </a:lnTo>
                <a:lnTo>
                  <a:pt x="57999" y="39228"/>
                </a:lnTo>
                <a:close/>
                <a:moveTo>
                  <a:pt x="17684" y="38996"/>
                </a:moveTo>
                <a:cubicBezTo>
                  <a:pt x="17358" y="38996"/>
                  <a:pt x="17195" y="39391"/>
                  <a:pt x="17426" y="39635"/>
                </a:cubicBezTo>
                <a:cubicBezTo>
                  <a:pt x="17500" y="39710"/>
                  <a:pt x="17593" y="39743"/>
                  <a:pt x="17684" y="39743"/>
                </a:cubicBezTo>
                <a:cubicBezTo>
                  <a:pt x="17877" y="39743"/>
                  <a:pt x="18065" y="39594"/>
                  <a:pt x="18065" y="39363"/>
                </a:cubicBezTo>
                <a:cubicBezTo>
                  <a:pt x="18065" y="39160"/>
                  <a:pt x="17901" y="38996"/>
                  <a:pt x="17698" y="38996"/>
                </a:cubicBezTo>
                <a:close/>
                <a:moveTo>
                  <a:pt x="34470" y="39255"/>
                </a:moveTo>
                <a:lnTo>
                  <a:pt x="34634" y="39581"/>
                </a:lnTo>
                <a:lnTo>
                  <a:pt x="34294" y="39758"/>
                </a:lnTo>
                <a:cubicBezTo>
                  <a:pt x="34239" y="39662"/>
                  <a:pt x="34185" y="39540"/>
                  <a:pt x="34131" y="39418"/>
                </a:cubicBezTo>
                <a:lnTo>
                  <a:pt x="34470" y="39255"/>
                </a:lnTo>
                <a:close/>
                <a:moveTo>
                  <a:pt x="46228" y="39228"/>
                </a:moveTo>
                <a:cubicBezTo>
                  <a:pt x="46282" y="39336"/>
                  <a:pt x="46350" y="39459"/>
                  <a:pt x="46391" y="39581"/>
                </a:cubicBezTo>
                <a:lnTo>
                  <a:pt x="46065" y="39758"/>
                </a:lnTo>
                <a:lnTo>
                  <a:pt x="45888" y="39391"/>
                </a:lnTo>
                <a:lnTo>
                  <a:pt x="46214" y="39228"/>
                </a:lnTo>
                <a:close/>
                <a:moveTo>
                  <a:pt x="55267" y="39268"/>
                </a:moveTo>
                <a:lnTo>
                  <a:pt x="55430" y="39608"/>
                </a:lnTo>
                <a:lnTo>
                  <a:pt x="55103" y="39785"/>
                </a:lnTo>
                <a:lnTo>
                  <a:pt x="54927" y="39445"/>
                </a:lnTo>
                <a:lnTo>
                  <a:pt x="55267" y="39268"/>
                </a:lnTo>
                <a:close/>
                <a:moveTo>
                  <a:pt x="14936" y="39105"/>
                </a:moveTo>
                <a:cubicBezTo>
                  <a:pt x="14633" y="39105"/>
                  <a:pt x="14466" y="39476"/>
                  <a:pt x="14680" y="39703"/>
                </a:cubicBezTo>
                <a:cubicBezTo>
                  <a:pt x="14751" y="39779"/>
                  <a:pt x="14841" y="39812"/>
                  <a:pt x="14929" y="39812"/>
                </a:cubicBezTo>
                <a:cubicBezTo>
                  <a:pt x="15113" y="39812"/>
                  <a:pt x="15292" y="39669"/>
                  <a:pt x="15292" y="39459"/>
                </a:cubicBezTo>
                <a:cubicBezTo>
                  <a:pt x="15292" y="39268"/>
                  <a:pt x="15142" y="39119"/>
                  <a:pt x="14952" y="39105"/>
                </a:cubicBezTo>
                <a:cubicBezTo>
                  <a:pt x="14946" y="39105"/>
                  <a:pt x="14941" y="39105"/>
                  <a:pt x="14936" y="39105"/>
                </a:cubicBezTo>
                <a:close/>
                <a:moveTo>
                  <a:pt x="43469" y="39323"/>
                </a:moveTo>
                <a:lnTo>
                  <a:pt x="43659" y="39649"/>
                </a:lnTo>
                <a:lnTo>
                  <a:pt x="43319" y="39826"/>
                </a:lnTo>
                <a:lnTo>
                  <a:pt x="43142" y="39499"/>
                </a:lnTo>
                <a:cubicBezTo>
                  <a:pt x="43251" y="39431"/>
                  <a:pt x="43373" y="39363"/>
                  <a:pt x="43469" y="39323"/>
                </a:cubicBezTo>
                <a:close/>
                <a:moveTo>
                  <a:pt x="12220" y="39192"/>
                </a:moveTo>
                <a:cubicBezTo>
                  <a:pt x="12139" y="39192"/>
                  <a:pt x="12056" y="39224"/>
                  <a:pt x="11989" y="39295"/>
                </a:cubicBezTo>
                <a:cubicBezTo>
                  <a:pt x="11785" y="39499"/>
                  <a:pt x="11934" y="39853"/>
                  <a:pt x="12233" y="39853"/>
                </a:cubicBezTo>
                <a:cubicBezTo>
                  <a:pt x="12410" y="39839"/>
                  <a:pt x="12546" y="39703"/>
                  <a:pt x="12546" y="39527"/>
                </a:cubicBezTo>
                <a:cubicBezTo>
                  <a:pt x="12546" y="39326"/>
                  <a:pt x="12387" y="39192"/>
                  <a:pt x="12220" y="39192"/>
                </a:cubicBezTo>
                <a:close/>
                <a:moveTo>
                  <a:pt x="31738" y="39309"/>
                </a:moveTo>
                <a:cubicBezTo>
                  <a:pt x="31793" y="39418"/>
                  <a:pt x="31847" y="39554"/>
                  <a:pt x="31915" y="39676"/>
                </a:cubicBezTo>
                <a:lnTo>
                  <a:pt x="31548" y="39853"/>
                </a:lnTo>
                <a:lnTo>
                  <a:pt x="31371" y="39486"/>
                </a:lnTo>
                <a:lnTo>
                  <a:pt x="31738" y="39309"/>
                </a:lnTo>
                <a:close/>
                <a:moveTo>
                  <a:pt x="9468" y="39297"/>
                </a:moveTo>
                <a:cubicBezTo>
                  <a:pt x="9400" y="39297"/>
                  <a:pt x="9330" y="39322"/>
                  <a:pt x="9270" y="39377"/>
                </a:cubicBezTo>
                <a:cubicBezTo>
                  <a:pt x="9094" y="39554"/>
                  <a:pt x="9216" y="39866"/>
                  <a:pt x="9461" y="39866"/>
                </a:cubicBezTo>
                <a:cubicBezTo>
                  <a:pt x="9624" y="39866"/>
                  <a:pt x="9746" y="39744"/>
                  <a:pt x="9760" y="39594"/>
                </a:cubicBezTo>
                <a:cubicBezTo>
                  <a:pt x="9760" y="39417"/>
                  <a:pt x="9618" y="39297"/>
                  <a:pt x="9468" y="39297"/>
                </a:cubicBezTo>
                <a:close/>
                <a:moveTo>
                  <a:pt x="52521" y="39350"/>
                </a:moveTo>
                <a:lnTo>
                  <a:pt x="52752" y="39703"/>
                </a:lnTo>
                <a:lnTo>
                  <a:pt x="52344" y="39866"/>
                </a:lnTo>
                <a:lnTo>
                  <a:pt x="52181" y="39527"/>
                </a:lnTo>
                <a:lnTo>
                  <a:pt x="52521" y="39350"/>
                </a:lnTo>
                <a:close/>
                <a:moveTo>
                  <a:pt x="6745" y="39403"/>
                </a:moveTo>
                <a:cubicBezTo>
                  <a:pt x="6687" y="39403"/>
                  <a:pt x="6627" y="39424"/>
                  <a:pt x="6579" y="39472"/>
                </a:cubicBezTo>
                <a:cubicBezTo>
                  <a:pt x="6430" y="39622"/>
                  <a:pt x="6525" y="39880"/>
                  <a:pt x="6742" y="39880"/>
                </a:cubicBezTo>
                <a:cubicBezTo>
                  <a:pt x="6878" y="39880"/>
                  <a:pt x="6987" y="39771"/>
                  <a:pt x="6987" y="39635"/>
                </a:cubicBezTo>
                <a:cubicBezTo>
                  <a:pt x="6987" y="39497"/>
                  <a:pt x="6868" y="39403"/>
                  <a:pt x="6745" y="39403"/>
                </a:cubicBezTo>
                <a:close/>
                <a:moveTo>
                  <a:pt x="40750" y="39377"/>
                </a:moveTo>
                <a:lnTo>
                  <a:pt x="40940" y="39703"/>
                </a:lnTo>
                <a:lnTo>
                  <a:pt x="40601" y="39880"/>
                </a:lnTo>
                <a:cubicBezTo>
                  <a:pt x="40546" y="39771"/>
                  <a:pt x="40478" y="39649"/>
                  <a:pt x="40424" y="39554"/>
                </a:cubicBezTo>
                <a:lnTo>
                  <a:pt x="40750" y="39377"/>
                </a:lnTo>
                <a:close/>
                <a:moveTo>
                  <a:pt x="24018" y="39078"/>
                </a:moveTo>
                <a:cubicBezTo>
                  <a:pt x="23651" y="39078"/>
                  <a:pt x="23461" y="39513"/>
                  <a:pt x="23719" y="39771"/>
                </a:cubicBezTo>
                <a:cubicBezTo>
                  <a:pt x="23799" y="39860"/>
                  <a:pt x="23901" y="39900"/>
                  <a:pt x="24002" y="39900"/>
                </a:cubicBezTo>
                <a:cubicBezTo>
                  <a:pt x="24209" y="39900"/>
                  <a:pt x="24412" y="39733"/>
                  <a:pt x="24412" y="39486"/>
                </a:cubicBezTo>
                <a:cubicBezTo>
                  <a:pt x="24412" y="39268"/>
                  <a:pt x="24235" y="39078"/>
                  <a:pt x="24018" y="39078"/>
                </a:cubicBezTo>
                <a:close/>
                <a:moveTo>
                  <a:pt x="3997" y="39540"/>
                </a:moveTo>
                <a:cubicBezTo>
                  <a:pt x="3942" y="39608"/>
                  <a:pt x="3861" y="39676"/>
                  <a:pt x="3861" y="39730"/>
                </a:cubicBezTo>
                <a:cubicBezTo>
                  <a:pt x="3888" y="39812"/>
                  <a:pt x="3942" y="39880"/>
                  <a:pt x="4024" y="39907"/>
                </a:cubicBezTo>
                <a:cubicBezTo>
                  <a:pt x="4031" y="39908"/>
                  <a:pt x="4038" y="39909"/>
                  <a:pt x="4045" y="39909"/>
                </a:cubicBezTo>
                <a:cubicBezTo>
                  <a:pt x="4130" y="39909"/>
                  <a:pt x="4199" y="39832"/>
                  <a:pt x="4187" y="39744"/>
                </a:cubicBezTo>
                <a:cubicBezTo>
                  <a:pt x="4187" y="39676"/>
                  <a:pt x="4105" y="39608"/>
                  <a:pt x="4065" y="39540"/>
                </a:cubicBezTo>
                <a:close/>
                <a:moveTo>
                  <a:pt x="25255" y="39839"/>
                </a:moveTo>
                <a:lnTo>
                  <a:pt x="25228" y="39907"/>
                </a:lnTo>
                <a:cubicBezTo>
                  <a:pt x="25223" y="39915"/>
                  <a:pt x="25218" y="39923"/>
                  <a:pt x="25213" y="39930"/>
                </a:cubicBezTo>
                <a:lnTo>
                  <a:pt x="25213" y="39930"/>
                </a:lnTo>
                <a:cubicBezTo>
                  <a:pt x="25213" y="39922"/>
                  <a:pt x="25214" y="39915"/>
                  <a:pt x="25214" y="39907"/>
                </a:cubicBezTo>
                <a:lnTo>
                  <a:pt x="25255" y="39839"/>
                </a:lnTo>
                <a:close/>
                <a:moveTo>
                  <a:pt x="28993" y="39391"/>
                </a:moveTo>
                <a:lnTo>
                  <a:pt x="29169" y="39744"/>
                </a:lnTo>
                <a:lnTo>
                  <a:pt x="28830" y="39934"/>
                </a:lnTo>
                <a:lnTo>
                  <a:pt x="28626" y="39581"/>
                </a:lnTo>
                <a:lnTo>
                  <a:pt x="28993" y="39391"/>
                </a:lnTo>
                <a:close/>
                <a:moveTo>
                  <a:pt x="38032" y="39445"/>
                </a:moveTo>
                <a:lnTo>
                  <a:pt x="38208" y="39771"/>
                </a:lnTo>
                <a:lnTo>
                  <a:pt x="37841" y="39934"/>
                </a:lnTo>
                <a:lnTo>
                  <a:pt x="37678" y="39608"/>
                </a:lnTo>
                <a:lnTo>
                  <a:pt x="38032" y="39445"/>
                </a:lnTo>
                <a:close/>
                <a:moveTo>
                  <a:pt x="49775" y="39404"/>
                </a:moveTo>
                <a:lnTo>
                  <a:pt x="49938" y="39771"/>
                </a:lnTo>
                <a:lnTo>
                  <a:pt x="49612" y="39934"/>
                </a:lnTo>
                <a:cubicBezTo>
                  <a:pt x="49571" y="39839"/>
                  <a:pt x="49503" y="39703"/>
                  <a:pt x="49449" y="39581"/>
                </a:cubicBezTo>
                <a:lnTo>
                  <a:pt x="49775" y="39404"/>
                </a:lnTo>
                <a:close/>
                <a:moveTo>
                  <a:pt x="2094" y="39948"/>
                </a:moveTo>
                <a:cubicBezTo>
                  <a:pt x="2095" y="39948"/>
                  <a:pt x="2097" y="39949"/>
                  <a:pt x="2098" y="39950"/>
                </a:cubicBezTo>
                <a:lnTo>
                  <a:pt x="2098" y="39950"/>
                </a:lnTo>
                <a:cubicBezTo>
                  <a:pt x="2101" y="39948"/>
                  <a:pt x="2104" y="39948"/>
                  <a:pt x="2107" y="39948"/>
                </a:cubicBezTo>
                <a:close/>
                <a:moveTo>
                  <a:pt x="58828" y="39472"/>
                </a:moveTo>
                <a:lnTo>
                  <a:pt x="59004" y="39798"/>
                </a:lnTo>
                <a:lnTo>
                  <a:pt x="58637" y="39975"/>
                </a:lnTo>
                <a:cubicBezTo>
                  <a:pt x="58583" y="39866"/>
                  <a:pt x="58529" y="39758"/>
                  <a:pt x="58474" y="39649"/>
                </a:cubicBezTo>
                <a:lnTo>
                  <a:pt x="58828" y="39472"/>
                </a:lnTo>
                <a:close/>
                <a:moveTo>
                  <a:pt x="21245" y="39187"/>
                </a:moveTo>
                <a:cubicBezTo>
                  <a:pt x="20892" y="39200"/>
                  <a:pt x="20715" y="39622"/>
                  <a:pt x="20960" y="39866"/>
                </a:cubicBezTo>
                <a:cubicBezTo>
                  <a:pt x="21043" y="39949"/>
                  <a:pt x="21142" y="39986"/>
                  <a:pt x="21239" y="39986"/>
                </a:cubicBezTo>
                <a:cubicBezTo>
                  <a:pt x="21445" y="39986"/>
                  <a:pt x="21639" y="39821"/>
                  <a:pt x="21639" y="39581"/>
                </a:cubicBezTo>
                <a:cubicBezTo>
                  <a:pt x="21639" y="39363"/>
                  <a:pt x="21463" y="39187"/>
                  <a:pt x="21245" y="39187"/>
                </a:cubicBezTo>
                <a:close/>
                <a:moveTo>
                  <a:pt x="26261" y="39418"/>
                </a:moveTo>
                <a:lnTo>
                  <a:pt x="26465" y="39798"/>
                </a:lnTo>
                <a:lnTo>
                  <a:pt x="26098" y="40002"/>
                </a:lnTo>
                <a:lnTo>
                  <a:pt x="25894" y="39635"/>
                </a:lnTo>
                <a:lnTo>
                  <a:pt x="26261" y="39418"/>
                </a:lnTo>
                <a:close/>
                <a:moveTo>
                  <a:pt x="47057" y="39513"/>
                </a:moveTo>
                <a:lnTo>
                  <a:pt x="47234" y="39839"/>
                </a:lnTo>
                <a:lnTo>
                  <a:pt x="46907" y="40016"/>
                </a:lnTo>
                <a:lnTo>
                  <a:pt x="46731" y="39676"/>
                </a:lnTo>
                <a:cubicBezTo>
                  <a:pt x="46826" y="39635"/>
                  <a:pt x="46948" y="39567"/>
                  <a:pt x="47057" y="39513"/>
                </a:cubicBezTo>
                <a:close/>
                <a:moveTo>
                  <a:pt x="18525" y="39260"/>
                </a:moveTo>
                <a:cubicBezTo>
                  <a:pt x="18429" y="39260"/>
                  <a:pt x="18331" y="39296"/>
                  <a:pt x="18255" y="39377"/>
                </a:cubicBezTo>
                <a:cubicBezTo>
                  <a:pt x="18010" y="39622"/>
                  <a:pt x="18187" y="40029"/>
                  <a:pt x="18527" y="40029"/>
                </a:cubicBezTo>
                <a:cubicBezTo>
                  <a:pt x="18744" y="40016"/>
                  <a:pt x="18907" y="39853"/>
                  <a:pt x="18907" y="39635"/>
                </a:cubicBezTo>
                <a:cubicBezTo>
                  <a:pt x="18907" y="39408"/>
                  <a:pt x="18719" y="39260"/>
                  <a:pt x="18525" y="39260"/>
                </a:cubicBezTo>
                <a:close/>
                <a:moveTo>
                  <a:pt x="35272" y="39499"/>
                </a:moveTo>
                <a:lnTo>
                  <a:pt x="35449" y="39866"/>
                </a:lnTo>
                <a:lnTo>
                  <a:pt x="35123" y="40029"/>
                </a:lnTo>
                <a:lnTo>
                  <a:pt x="34946" y="39676"/>
                </a:lnTo>
                <a:lnTo>
                  <a:pt x="35272" y="39499"/>
                </a:lnTo>
                <a:close/>
                <a:moveTo>
                  <a:pt x="56069" y="39540"/>
                </a:moveTo>
                <a:lnTo>
                  <a:pt x="56300" y="39894"/>
                </a:lnTo>
                <a:lnTo>
                  <a:pt x="55919" y="40057"/>
                </a:lnTo>
                <a:cubicBezTo>
                  <a:pt x="55865" y="39961"/>
                  <a:pt x="55810" y="39826"/>
                  <a:pt x="55742" y="39703"/>
                </a:cubicBezTo>
                <a:lnTo>
                  <a:pt x="56069" y="39540"/>
                </a:lnTo>
                <a:close/>
                <a:moveTo>
                  <a:pt x="15767" y="39336"/>
                </a:moveTo>
                <a:cubicBezTo>
                  <a:pt x="15455" y="39336"/>
                  <a:pt x="15278" y="39730"/>
                  <a:pt x="15509" y="39961"/>
                </a:cubicBezTo>
                <a:cubicBezTo>
                  <a:pt x="15584" y="40036"/>
                  <a:pt x="15676" y="40070"/>
                  <a:pt x="15766" y="40070"/>
                </a:cubicBezTo>
                <a:cubicBezTo>
                  <a:pt x="15954" y="40070"/>
                  <a:pt x="16134" y="39924"/>
                  <a:pt x="16134" y="39703"/>
                </a:cubicBezTo>
                <a:cubicBezTo>
                  <a:pt x="16121" y="39513"/>
                  <a:pt x="15971" y="39350"/>
                  <a:pt x="15767" y="39336"/>
                </a:cubicBezTo>
                <a:close/>
                <a:moveTo>
                  <a:pt x="44338" y="39527"/>
                </a:moveTo>
                <a:lnTo>
                  <a:pt x="44502" y="39894"/>
                </a:lnTo>
                <a:lnTo>
                  <a:pt x="44148" y="40070"/>
                </a:lnTo>
                <a:lnTo>
                  <a:pt x="43985" y="39744"/>
                </a:lnTo>
                <a:lnTo>
                  <a:pt x="44338" y="39527"/>
                </a:lnTo>
                <a:close/>
                <a:moveTo>
                  <a:pt x="13046" y="39431"/>
                </a:moveTo>
                <a:cubicBezTo>
                  <a:pt x="12744" y="39431"/>
                  <a:pt x="12591" y="39789"/>
                  <a:pt x="12804" y="40002"/>
                </a:cubicBezTo>
                <a:cubicBezTo>
                  <a:pt x="12871" y="40074"/>
                  <a:pt x="12957" y="40105"/>
                  <a:pt x="13043" y="40105"/>
                </a:cubicBezTo>
                <a:cubicBezTo>
                  <a:pt x="13217" y="40105"/>
                  <a:pt x="13389" y="39972"/>
                  <a:pt x="13389" y="39771"/>
                </a:cubicBezTo>
                <a:cubicBezTo>
                  <a:pt x="13389" y="39581"/>
                  <a:pt x="13239" y="39431"/>
                  <a:pt x="13063" y="39431"/>
                </a:cubicBezTo>
                <a:cubicBezTo>
                  <a:pt x="13057" y="39431"/>
                  <a:pt x="13051" y="39431"/>
                  <a:pt x="13046" y="39431"/>
                </a:cubicBezTo>
                <a:close/>
                <a:moveTo>
                  <a:pt x="2098" y="39950"/>
                </a:moveTo>
                <a:cubicBezTo>
                  <a:pt x="2070" y="39959"/>
                  <a:pt x="2026" y="40005"/>
                  <a:pt x="2026" y="40029"/>
                </a:cubicBezTo>
                <a:cubicBezTo>
                  <a:pt x="2026" y="40070"/>
                  <a:pt x="2066" y="40111"/>
                  <a:pt x="2107" y="40125"/>
                </a:cubicBezTo>
                <a:cubicBezTo>
                  <a:pt x="2134" y="40125"/>
                  <a:pt x="2175" y="40084"/>
                  <a:pt x="2243" y="40043"/>
                </a:cubicBezTo>
                <a:cubicBezTo>
                  <a:pt x="2178" y="40004"/>
                  <a:pt x="2137" y="39964"/>
                  <a:pt x="2098" y="39950"/>
                </a:cubicBezTo>
                <a:close/>
                <a:moveTo>
                  <a:pt x="10284" y="39529"/>
                </a:moveTo>
                <a:cubicBezTo>
                  <a:pt x="10208" y="39529"/>
                  <a:pt x="10132" y="39558"/>
                  <a:pt x="10072" y="39622"/>
                </a:cubicBezTo>
                <a:cubicBezTo>
                  <a:pt x="9882" y="39812"/>
                  <a:pt x="10032" y="40125"/>
                  <a:pt x="10290" y="40125"/>
                </a:cubicBezTo>
                <a:cubicBezTo>
                  <a:pt x="10453" y="40125"/>
                  <a:pt x="10589" y="39989"/>
                  <a:pt x="10589" y="39812"/>
                </a:cubicBezTo>
                <a:cubicBezTo>
                  <a:pt x="10580" y="39641"/>
                  <a:pt x="10433" y="39529"/>
                  <a:pt x="10284" y="39529"/>
                </a:cubicBezTo>
                <a:close/>
                <a:moveTo>
                  <a:pt x="41579" y="39622"/>
                </a:moveTo>
                <a:lnTo>
                  <a:pt x="41756" y="39948"/>
                </a:lnTo>
                <a:lnTo>
                  <a:pt x="41430" y="40125"/>
                </a:lnTo>
                <a:cubicBezTo>
                  <a:pt x="41375" y="40016"/>
                  <a:pt x="41307" y="39894"/>
                  <a:pt x="41253" y="39798"/>
                </a:cubicBezTo>
                <a:lnTo>
                  <a:pt x="41579" y="39622"/>
                </a:lnTo>
                <a:close/>
                <a:moveTo>
                  <a:pt x="32568" y="39594"/>
                </a:moveTo>
                <a:lnTo>
                  <a:pt x="32731" y="39907"/>
                </a:lnTo>
                <a:lnTo>
                  <a:pt x="32377" y="40138"/>
                </a:lnTo>
                <a:lnTo>
                  <a:pt x="32201" y="39758"/>
                </a:lnTo>
                <a:lnTo>
                  <a:pt x="32568" y="39594"/>
                </a:lnTo>
                <a:close/>
                <a:moveTo>
                  <a:pt x="7572" y="39655"/>
                </a:moveTo>
                <a:cubicBezTo>
                  <a:pt x="7510" y="39655"/>
                  <a:pt x="7447" y="39678"/>
                  <a:pt x="7395" y="39730"/>
                </a:cubicBezTo>
                <a:cubicBezTo>
                  <a:pt x="7232" y="39894"/>
                  <a:pt x="7354" y="40165"/>
                  <a:pt x="7585" y="40165"/>
                </a:cubicBezTo>
                <a:cubicBezTo>
                  <a:pt x="7721" y="40165"/>
                  <a:pt x="7830" y="40057"/>
                  <a:pt x="7830" y="39921"/>
                </a:cubicBezTo>
                <a:lnTo>
                  <a:pt x="7830" y="39907"/>
                </a:lnTo>
                <a:cubicBezTo>
                  <a:pt x="7830" y="39759"/>
                  <a:pt x="7704" y="39655"/>
                  <a:pt x="7572" y="39655"/>
                </a:cubicBezTo>
                <a:close/>
                <a:moveTo>
                  <a:pt x="29808" y="39635"/>
                </a:moveTo>
                <a:lnTo>
                  <a:pt x="29999" y="39975"/>
                </a:lnTo>
                <a:lnTo>
                  <a:pt x="29645" y="40165"/>
                </a:lnTo>
                <a:lnTo>
                  <a:pt x="29455" y="39812"/>
                </a:lnTo>
                <a:lnTo>
                  <a:pt x="29808" y="39635"/>
                </a:lnTo>
                <a:close/>
                <a:moveTo>
                  <a:pt x="4854" y="39785"/>
                </a:moveTo>
                <a:cubicBezTo>
                  <a:pt x="4756" y="39785"/>
                  <a:pt x="4663" y="39860"/>
                  <a:pt x="4663" y="39975"/>
                </a:cubicBezTo>
                <a:cubicBezTo>
                  <a:pt x="4649" y="40084"/>
                  <a:pt x="4731" y="40179"/>
                  <a:pt x="4839" y="40179"/>
                </a:cubicBezTo>
                <a:cubicBezTo>
                  <a:pt x="5016" y="40179"/>
                  <a:pt x="5111" y="39975"/>
                  <a:pt x="5002" y="39853"/>
                </a:cubicBezTo>
                <a:cubicBezTo>
                  <a:pt x="4960" y="39806"/>
                  <a:pt x="4906" y="39785"/>
                  <a:pt x="4854" y="39785"/>
                </a:cubicBezTo>
                <a:close/>
                <a:moveTo>
                  <a:pt x="50618" y="39676"/>
                </a:moveTo>
                <a:lnTo>
                  <a:pt x="50781" y="40016"/>
                </a:lnTo>
                <a:lnTo>
                  <a:pt x="50441" y="40179"/>
                </a:lnTo>
                <a:lnTo>
                  <a:pt x="50278" y="39853"/>
                </a:lnTo>
                <a:lnTo>
                  <a:pt x="50618" y="39676"/>
                </a:lnTo>
                <a:close/>
                <a:moveTo>
                  <a:pt x="53350" y="39608"/>
                </a:moveTo>
                <a:lnTo>
                  <a:pt x="53527" y="39948"/>
                </a:lnTo>
                <a:lnTo>
                  <a:pt x="53146" y="40179"/>
                </a:lnTo>
                <a:cubicBezTo>
                  <a:pt x="53160" y="40016"/>
                  <a:pt x="53078" y="39853"/>
                  <a:pt x="52929" y="39771"/>
                </a:cubicBezTo>
                <a:lnTo>
                  <a:pt x="53350" y="39608"/>
                </a:lnTo>
                <a:close/>
                <a:moveTo>
                  <a:pt x="38861" y="39690"/>
                </a:moveTo>
                <a:lnTo>
                  <a:pt x="39024" y="40043"/>
                </a:lnTo>
                <a:lnTo>
                  <a:pt x="38670" y="40206"/>
                </a:lnTo>
                <a:lnTo>
                  <a:pt x="38507" y="39853"/>
                </a:lnTo>
                <a:lnTo>
                  <a:pt x="38861" y="39690"/>
                </a:lnTo>
                <a:close/>
                <a:moveTo>
                  <a:pt x="27103" y="39676"/>
                </a:moveTo>
                <a:cubicBezTo>
                  <a:pt x="27158" y="39785"/>
                  <a:pt x="27226" y="39921"/>
                  <a:pt x="27294" y="40043"/>
                </a:cubicBezTo>
                <a:lnTo>
                  <a:pt x="26927" y="40233"/>
                </a:lnTo>
                <a:lnTo>
                  <a:pt x="26736" y="39880"/>
                </a:lnTo>
                <a:lnTo>
                  <a:pt x="27103" y="39676"/>
                </a:lnTo>
                <a:close/>
                <a:moveTo>
                  <a:pt x="47872" y="39730"/>
                </a:moveTo>
                <a:cubicBezTo>
                  <a:pt x="47913" y="39826"/>
                  <a:pt x="47981" y="39948"/>
                  <a:pt x="48036" y="40057"/>
                </a:cubicBezTo>
                <a:lnTo>
                  <a:pt x="47709" y="40233"/>
                </a:lnTo>
                <a:lnTo>
                  <a:pt x="47533" y="39907"/>
                </a:lnTo>
                <a:lnTo>
                  <a:pt x="47872" y="39730"/>
                </a:lnTo>
                <a:close/>
                <a:moveTo>
                  <a:pt x="22074" y="39431"/>
                </a:moveTo>
                <a:cubicBezTo>
                  <a:pt x="21721" y="39431"/>
                  <a:pt x="21531" y="39866"/>
                  <a:pt x="21789" y="40111"/>
                </a:cubicBezTo>
                <a:cubicBezTo>
                  <a:pt x="21873" y="40195"/>
                  <a:pt x="21975" y="40233"/>
                  <a:pt x="22074" y="40233"/>
                </a:cubicBezTo>
                <a:cubicBezTo>
                  <a:pt x="22278" y="40233"/>
                  <a:pt x="22468" y="40073"/>
                  <a:pt x="22468" y="39826"/>
                </a:cubicBezTo>
                <a:cubicBezTo>
                  <a:pt x="22468" y="39608"/>
                  <a:pt x="22292" y="39431"/>
                  <a:pt x="22074" y="39431"/>
                </a:cubicBezTo>
                <a:close/>
                <a:moveTo>
                  <a:pt x="59657" y="39717"/>
                </a:moveTo>
                <a:lnTo>
                  <a:pt x="59834" y="40070"/>
                </a:lnTo>
                <a:lnTo>
                  <a:pt x="59480" y="40247"/>
                </a:lnTo>
                <a:lnTo>
                  <a:pt x="59303" y="39894"/>
                </a:lnTo>
                <a:lnTo>
                  <a:pt x="59657" y="39717"/>
                </a:lnTo>
                <a:close/>
                <a:moveTo>
                  <a:pt x="36088" y="39758"/>
                </a:moveTo>
                <a:lnTo>
                  <a:pt x="36265" y="40084"/>
                </a:lnTo>
                <a:lnTo>
                  <a:pt x="35938" y="40261"/>
                </a:lnTo>
                <a:lnTo>
                  <a:pt x="35762" y="39934"/>
                </a:lnTo>
                <a:lnTo>
                  <a:pt x="36088" y="39758"/>
                </a:lnTo>
                <a:close/>
                <a:moveTo>
                  <a:pt x="19326" y="39499"/>
                </a:moveTo>
                <a:cubicBezTo>
                  <a:pt x="18997" y="39499"/>
                  <a:pt x="18829" y="39911"/>
                  <a:pt x="19057" y="40152"/>
                </a:cubicBezTo>
                <a:cubicBezTo>
                  <a:pt x="19139" y="40239"/>
                  <a:pt x="19242" y="40278"/>
                  <a:pt x="19343" y="40278"/>
                </a:cubicBezTo>
                <a:cubicBezTo>
                  <a:pt x="19540" y="40278"/>
                  <a:pt x="19727" y="40128"/>
                  <a:pt x="19736" y="39894"/>
                </a:cubicBezTo>
                <a:cubicBezTo>
                  <a:pt x="19723" y="39690"/>
                  <a:pt x="19560" y="39513"/>
                  <a:pt x="19356" y="39499"/>
                </a:cubicBezTo>
                <a:lnTo>
                  <a:pt x="19342" y="39499"/>
                </a:lnTo>
                <a:cubicBezTo>
                  <a:pt x="19337" y="39499"/>
                  <a:pt x="19332" y="39499"/>
                  <a:pt x="19326" y="39499"/>
                </a:cubicBezTo>
                <a:close/>
                <a:moveTo>
                  <a:pt x="45168" y="39812"/>
                </a:moveTo>
                <a:lnTo>
                  <a:pt x="45331" y="40138"/>
                </a:lnTo>
                <a:lnTo>
                  <a:pt x="44977" y="40301"/>
                </a:lnTo>
                <a:lnTo>
                  <a:pt x="44801" y="39989"/>
                </a:lnTo>
                <a:lnTo>
                  <a:pt x="45168" y="39812"/>
                </a:lnTo>
                <a:close/>
                <a:moveTo>
                  <a:pt x="56911" y="39785"/>
                </a:moveTo>
                <a:lnTo>
                  <a:pt x="57074" y="40138"/>
                </a:lnTo>
                <a:lnTo>
                  <a:pt x="56762" y="40315"/>
                </a:lnTo>
                <a:lnTo>
                  <a:pt x="56531" y="39961"/>
                </a:lnTo>
                <a:lnTo>
                  <a:pt x="56911" y="39785"/>
                </a:lnTo>
                <a:close/>
                <a:moveTo>
                  <a:pt x="16590" y="39585"/>
                </a:moveTo>
                <a:cubicBezTo>
                  <a:pt x="16501" y="39585"/>
                  <a:pt x="16411" y="39617"/>
                  <a:pt x="16338" y="39690"/>
                </a:cubicBezTo>
                <a:cubicBezTo>
                  <a:pt x="16107" y="39921"/>
                  <a:pt x="16270" y="40315"/>
                  <a:pt x="16597" y="40328"/>
                </a:cubicBezTo>
                <a:cubicBezTo>
                  <a:pt x="16800" y="40328"/>
                  <a:pt x="16964" y="40152"/>
                  <a:pt x="16964" y="39948"/>
                </a:cubicBezTo>
                <a:lnTo>
                  <a:pt x="16964" y="39961"/>
                </a:lnTo>
                <a:cubicBezTo>
                  <a:pt x="16973" y="39738"/>
                  <a:pt x="16784" y="39585"/>
                  <a:pt x="16590" y="39585"/>
                </a:cubicBezTo>
                <a:close/>
                <a:moveTo>
                  <a:pt x="33397" y="39826"/>
                </a:moveTo>
                <a:lnTo>
                  <a:pt x="33560" y="40165"/>
                </a:lnTo>
                <a:lnTo>
                  <a:pt x="33220" y="40342"/>
                </a:lnTo>
                <a:lnTo>
                  <a:pt x="33057" y="40002"/>
                </a:lnTo>
                <a:lnTo>
                  <a:pt x="33397" y="39826"/>
                </a:lnTo>
                <a:close/>
                <a:moveTo>
                  <a:pt x="13865" y="39689"/>
                </a:moveTo>
                <a:cubicBezTo>
                  <a:pt x="13429" y="39689"/>
                  <a:pt x="13420" y="40356"/>
                  <a:pt x="13865" y="40369"/>
                </a:cubicBezTo>
                <a:cubicBezTo>
                  <a:pt x="14327" y="40369"/>
                  <a:pt x="14340" y="39690"/>
                  <a:pt x="13878" y="39690"/>
                </a:cubicBezTo>
                <a:cubicBezTo>
                  <a:pt x="13874" y="39690"/>
                  <a:pt x="13869" y="39689"/>
                  <a:pt x="13865" y="39689"/>
                </a:cubicBezTo>
                <a:close/>
                <a:moveTo>
                  <a:pt x="54179" y="39866"/>
                </a:moveTo>
                <a:cubicBezTo>
                  <a:pt x="54234" y="39975"/>
                  <a:pt x="54302" y="40084"/>
                  <a:pt x="54369" y="40206"/>
                </a:cubicBezTo>
                <a:lnTo>
                  <a:pt x="54030" y="40369"/>
                </a:lnTo>
                <a:lnTo>
                  <a:pt x="53853" y="40029"/>
                </a:lnTo>
                <a:lnTo>
                  <a:pt x="54179" y="39866"/>
                </a:lnTo>
                <a:close/>
                <a:moveTo>
                  <a:pt x="30637" y="39880"/>
                </a:moveTo>
                <a:lnTo>
                  <a:pt x="30814" y="40220"/>
                </a:lnTo>
                <a:lnTo>
                  <a:pt x="30474" y="40396"/>
                </a:lnTo>
                <a:lnTo>
                  <a:pt x="30284" y="40057"/>
                </a:lnTo>
                <a:lnTo>
                  <a:pt x="30637" y="39880"/>
                </a:lnTo>
                <a:close/>
                <a:moveTo>
                  <a:pt x="42408" y="39866"/>
                </a:moveTo>
                <a:lnTo>
                  <a:pt x="42571" y="40233"/>
                </a:lnTo>
                <a:lnTo>
                  <a:pt x="42259" y="40396"/>
                </a:lnTo>
                <a:lnTo>
                  <a:pt x="42082" y="40043"/>
                </a:lnTo>
                <a:lnTo>
                  <a:pt x="42408" y="39866"/>
                </a:lnTo>
                <a:close/>
                <a:moveTo>
                  <a:pt x="2923" y="40165"/>
                </a:moveTo>
                <a:cubicBezTo>
                  <a:pt x="2882" y="40165"/>
                  <a:pt x="2800" y="40233"/>
                  <a:pt x="2800" y="40274"/>
                </a:cubicBezTo>
                <a:cubicBezTo>
                  <a:pt x="2814" y="40328"/>
                  <a:pt x="2855" y="40383"/>
                  <a:pt x="2909" y="40410"/>
                </a:cubicBezTo>
                <a:cubicBezTo>
                  <a:pt x="2914" y="40411"/>
                  <a:pt x="2919" y="40412"/>
                  <a:pt x="2923" y="40412"/>
                </a:cubicBezTo>
                <a:cubicBezTo>
                  <a:pt x="2973" y="40412"/>
                  <a:pt x="3027" y="40350"/>
                  <a:pt x="3127" y="40288"/>
                </a:cubicBezTo>
                <a:cubicBezTo>
                  <a:pt x="3032" y="40233"/>
                  <a:pt x="2977" y="40165"/>
                  <a:pt x="2923" y="40165"/>
                </a:cubicBezTo>
                <a:close/>
                <a:moveTo>
                  <a:pt x="11160" y="39798"/>
                </a:moveTo>
                <a:cubicBezTo>
                  <a:pt x="10888" y="39798"/>
                  <a:pt x="10738" y="40125"/>
                  <a:pt x="10929" y="40328"/>
                </a:cubicBezTo>
                <a:cubicBezTo>
                  <a:pt x="10990" y="40390"/>
                  <a:pt x="11067" y="40417"/>
                  <a:pt x="11143" y="40417"/>
                </a:cubicBezTo>
                <a:cubicBezTo>
                  <a:pt x="11302" y="40417"/>
                  <a:pt x="11459" y="40295"/>
                  <a:pt x="11459" y="40111"/>
                </a:cubicBezTo>
                <a:cubicBezTo>
                  <a:pt x="11472" y="39934"/>
                  <a:pt x="11323" y="39798"/>
                  <a:pt x="11160" y="39798"/>
                </a:cubicBezTo>
                <a:close/>
                <a:moveTo>
                  <a:pt x="51447" y="39921"/>
                </a:moveTo>
                <a:lnTo>
                  <a:pt x="51610" y="40261"/>
                </a:lnTo>
                <a:lnTo>
                  <a:pt x="51270" y="40424"/>
                </a:lnTo>
                <a:lnTo>
                  <a:pt x="51107" y="40097"/>
                </a:lnTo>
                <a:lnTo>
                  <a:pt x="51447" y="39921"/>
                </a:lnTo>
                <a:close/>
                <a:moveTo>
                  <a:pt x="5678" y="40007"/>
                </a:moveTo>
                <a:cubicBezTo>
                  <a:pt x="5623" y="40007"/>
                  <a:pt x="5567" y="40027"/>
                  <a:pt x="5519" y="40070"/>
                </a:cubicBezTo>
                <a:cubicBezTo>
                  <a:pt x="5383" y="40206"/>
                  <a:pt x="5478" y="40437"/>
                  <a:pt x="5682" y="40437"/>
                </a:cubicBezTo>
                <a:cubicBezTo>
                  <a:pt x="5791" y="40437"/>
                  <a:pt x="5900" y="40342"/>
                  <a:pt x="5900" y="40233"/>
                </a:cubicBezTo>
                <a:cubicBezTo>
                  <a:pt x="5900" y="40095"/>
                  <a:pt x="5793" y="40007"/>
                  <a:pt x="5678" y="40007"/>
                </a:cubicBezTo>
                <a:close/>
                <a:moveTo>
                  <a:pt x="8417" y="39893"/>
                </a:moveTo>
                <a:cubicBezTo>
                  <a:pt x="8411" y="39893"/>
                  <a:pt x="8406" y="39893"/>
                  <a:pt x="8400" y="39894"/>
                </a:cubicBezTo>
                <a:cubicBezTo>
                  <a:pt x="8251" y="39894"/>
                  <a:pt x="8129" y="40016"/>
                  <a:pt x="8129" y="40165"/>
                </a:cubicBezTo>
                <a:cubicBezTo>
                  <a:pt x="8129" y="40330"/>
                  <a:pt x="8264" y="40439"/>
                  <a:pt x="8402" y="40439"/>
                </a:cubicBezTo>
                <a:cubicBezTo>
                  <a:pt x="8470" y="40439"/>
                  <a:pt x="8537" y="40413"/>
                  <a:pt x="8591" y="40356"/>
                </a:cubicBezTo>
                <a:cubicBezTo>
                  <a:pt x="8764" y="40183"/>
                  <a:pt x="8650" y="39893"/>
                  <a:pt x="8417" y="39893"/>
                </a:cubicBezTo>
                <a:close/>
                <a:moveTo>
                  <a:pt x="39690" y="39961"/>
                </a:moveTo>
                <a:lnTo>
                  <a:pt x="39853" y="40288"/>
                </a:lnTo>
                <a:lnTo>
                  <a:pt x="39500" y="40464"/>
                </a:lnTo>
                <a:lnTo>
                  <a:pt x="39323" y="40138"/>
                </a:lnTo>
                <a:lnTo>
                  <a:pt x="39690" y="39961"/>
                </a:lnTo>
                <a:close/>
                <a:moveTo>
                  <a:pt x="60486" y="39989"/>
                </a:moveTo>
                <a:cubicBezTo>
                  <a:pt x="60540" y="40097"/>
                  <a:pt x="60608" y="40220"/>
                  <a:pt x="60649" y="40315"/>
                </a:cubicBezTo>
                <a:lnTo>
                  <a:pt x="60296" y="40478"/>
                </a:lnTo>
                <a:lnTo>
                  <a:pt x="60119" y="40165"/>
                </a:lnTo>
                <a:lnTo>
                  <a:pt x="60486" y="39989"/>
                </a:lnTo>
                <a:close/>
                <a:moveTo>
                  <a:pt x="22890" y="39662"/>
                </a:moveTo>
                <a:cubicBezTo>
                  <a:pt x="22672" y="39662"/>
                  <a:pt x="22482" y="39853"/>
                  <a:pt x="22496" y="40070"/>
                </a:cubicBezTo>
                <a:cubicBezTo>
                  <a:pt x="22496" y="40317"/>
                  <a:pt x="22693" y="40478"/>
                  <a:pt x="22896" y="40478"/>
                </a:cubicBezTo>
                <a:cubicBezTo>
                  <a:pt x="22995" y="40478"/>
                  <a:pt x="23095" y="40440"/>
                  <a:pt x="23175" y="40356"/>
                </a:cubicBezTo>
                <a:cubicBezTo>
                  <a:pt x="23434" y="40097"/>
                  <a:pt x="23257" y="39662"/>
                  <a:pt x="22890" y="39662"/>
                </a:cubicBezTo>
                <a:close/>
                <a:moveTo>
                  <a:pt x="48702" y="39975"/>
                </a:moveTo>
                <a:lnTo>
                  <a:pt x="48933" y="40342"/>
                </a:lnTo>
                <a:lnTo>
                  <a:pt x="48552" y="40505"/>
                </a:lnTo>
                <a:cubicBezTo>
                  <a:pt x="48511" y="40396"/>
                  <a:pt x="48443" y="40261"/>
                  <a:pt x="48389" y="40152"/>
                </a:cubicBezTo>
                <a:lnTo>
                  <a:pt x="48702" y="39975"/>
                </a:lnTo>
                <a:close/>
                <a:moveTo>
                  <a:pt x="27919" y="39934"/>
                </a:moveTo>
                <a:lnTo>
                  <a:pt x="28109" y="40328"/>
                </a:lnTo>
                <a:lnTo>
                  <a:pt x="27756" y="40519"/>
                </a:lnTo>
                <a:lnTo>
                  <a:pt x="27566" y="40125"/>
                </a:lnTo>
                <a:lnTo>
                  <a:pt x="27919" y="39934"/>
                </a:lnTo>
                <a:close/>
                <a:moveTo>
                  <a:pt x="36931" y="40016"/>
                </a:moveTo>
                <a:cubicBezTo>
                  <a:pt x="36985" y="40125"/>
                  <a:pt x="37053" y="40247"/>
                  <a:pt x="37107" y="40342"/>
                </a:cubicBezTo>
                <a:lnTo>
                  <a:pt x="36781" y="40519"/>
                </a:lnTo>
                <a:lnTo>
                  <a:pt x="36604" y="40193"/>
                </a:lnTo>
                <a:lnTo>
                  <a:pt x="36931" y="40016"/>
                </a:lnTo>
                <a:close/>
                <a:moveTo>
                  <a:pt x="20171" y="39744"/>
                </a:moveTo>
                <a:cubicBezTo>
                  <a:pt x="19954" y="39744"/>
                  <a:pt x="19791" y="39907"/>
                  <a:pt x="19777" y="40125"/>
                </a:cubicBezTo>
                <a:cubicBezTo>
                  <a:pt x="19768" y="40365"/>
                  <a:pt x="19960" y="40523"/>
                  <a:pt x="20165" y="40523"/>
                </a:cubicBezTo>
                <a:cubicBezTo>
                  <a:pt x="20261" y="40523"/>
                  <a:pt x="20361" y="40488"/>
                  <a:pt x="20443" y="40410"/>
                </a:cubicBezTo>
                <a:cubicBezTo>
                  <a:pt x="20688" y="40165"/>
                  <a:pt x="20525" y="39744"/>
                  <a:pt x="20171" y="39744"/>
                </a:cubicBezTo>
                <a:close/>
                <a:moveTo>
                  <a:pt x="57727" y="40043"/>
                </a:moveTo>
                <a:lnTo>
                  <a:pt x="57903" y="40383"/>
                </a:lnTo>
                <a:lnTo>
                  <a:pt x="57574" y="40541"/>
                </a:lnTo>
                <a:lnTo>
                  <a:pt x="57574" y="40541"/>
                </a:lnTo>
                <a:cubicBezTo>
                  <a:pt x="57520" y="40446"/>
                  <a:pt x="57454" y="40326"/>
                  <a:pt x="57387" y="40206"/>
                </a:cubicBezTo>
                <a:lnTo>
                  <a:pt x="57727" y="40043"/>
                </a:lnTo>
                <a:close/>
                <a:moveTo>
                  <a:pt x="45983" y="40057"/>
                </a:moveTo>
                <a:lnTo>
                  <a:pt x="46160" y="40410"/>
                </a:lnTo>
                <a:lnTo>
                  <a:pt x="45806" y="40573"/>
                </a:lnTo>
                <a:lnTo>
                  <a:pt x="45630" y="40220"/>
                </a:lnTo>
                <a:lnTo>
                  <a:pt x="45983" y="40057"/>
                </a:lnTo>
                <a:close/>
                <a:moveTo>
                  <a:pt x="34212" y="40084"/>
                </a:moveTo>
                <a:lnTo>
                  <a:pt x="34389" y="40410"/>
                </a:lnTo>
                <a:lnTo>
                  <a:pt x="34049" y="40587"/>
                </a:lnTo>
                <a:lnTo>
                  <a:pt x="33872" y="40247"/>
                </a:lnTo>
                <a:lnTo>
                  <a:pt x="34212" y="40084"/>
                </a:lnTo>
                <a:close/>
                <a:moveTo>
                  <a:pt x="17436" y="39852"/>
                </a:moveTo>
                <a:cubicBezTo>
                  <a:pt x="17428" y="39852"/>
                  <a:pt x="17420" y="39852"/>
                  <a:pt x="17412" y="39853"/>
                </a:cubicBezTo>
                <a:cubicBezTo>
                  <a:pt x="17086" y="39853"/>
                  <a:pt x="16923" y="40261"/>
                  <a:pt x="17167" y="40492"/>
                </a:cubicBezTo>
                <a:cubicBezTo>
                  <a:pt x="17240" y="40564"/>
                  <a:pt x="17329" y="40597"/>
                  <a:pt x="17417" y="40597"/>
                </a:cubicBezTo>
                <a:cubicBezTo>
                  <a:pt x="17608" y="40597"/>
                  <a:pt x="17793" y="40443"/>
                  <a:pt x="17793" y="40220"/>
                </a:cubicBezTo>
                <a:cubicBezTo>
                  <a:pt x="17793" y="40011"/>
                  <a:pt x="17630" y="39852"/>
                  <a:pt x="17436" y="39852"/>
                </a:cubicBezTo>
                <a:close/>
                <a:moveTo>
                  <a:pt x="55008" y="40097"/>
                </a:moveTo>
                <a:lnTo>
                  <a:pt x="55185" y="40437"/>
                </a:lnTo>
                <a:lnTo>
                  <a:pt x="54859" y="40614"/>
                </a:lnTo>
                <a:cubicBezTo>
                  <a:pt x="54804" y="40505"/>
                  <a:pt x="54736" y="40383"/>
                  <a:pt x="54682" y="40288"/>
                </a:cubicBezTo>
                <a:lnTo>
                  <a:pt x="55008" y="40097"/>
                </a:lnTo>
                <a:close/>
                <a:moveTo>
                  <a:pt x="14688" y="39933"/>
                </a:moveTo>
                <a:cubicBezTo>
                  <a:pt x="14396" y="39933"/>
                  <a:pt x="14239" y="40283"/>
                  <a:pt x="14435" y="40519"/>
                </a:cubicBezTo>
                <a:cubicBezTo>
                  <a:pt x="14506" y="40599"/>
                  <a:pt x="14599" y="40635"/>
                  <a:pt x="14692" y="40635"/>
                </a:cubicBezTo>
                <a:cubicBezTo>
                  <a:pt x="14866" y="40635"/>
                  <a:pt x="15038" y="40506"/>
                  <a:pt x="15047" y="40301"/>
                </a:cubicBezTo>
                <a:cubicBezTo>
                  <a:pt x="15061" y="40111"/>
                  <a:pt x="14925" y="39948"/>
                  <a:pt x="14721" y="39934"/>
                </a:cubicBezTo>
                <a:cubicBezTo>
                  <a:pt x="14710" y="39933"/>
                  <a:pt x="14699" y="39933"/>
                  <a:pt x="14688" y="39933"/>
                </a:cubicBezTo>
                <a:close/>
                <a:moveTo>
                  <a:pt x="43237" y="40138"/>
                </a:moveTo>
                <a:lnTo>
                  <a:pt x="43414" y="40478"/>
                </a:lnTo>
                <a:lnTo>
                  <a:pt x="43088" y="40655"/>
                </a:lnTo>
                <a:cubicBezTo>
                  <a:pt x="43034" y="40546"/>
                  <a:pt x="42966" y="40424"/>
                  <a:pt x="42911" y="40328"/>
                </a:cubicBezTo>
                <a:lnTo>
                  <a:pt x="43237" y="40138"/>
                </a:lnTo>
                <a:close/>
                <a:moveTo>
                  <a:pt x="11969" y="40017"/>
                </a:moveTo>
                <a:cubicBezTo>
                  <a:pt x="11890" y="40017"/>
                  <a:pt x="11809" y="40046"/>
                  <a:pt x="11744" y="40111"/>
                </a:cubicBezTo>
                <a:cubicBezTo>
                  <a:pt x="11540" y="40315"/>
                  <a:pt x="11676" y="40668"/>
                  <a:pt x="11975" y="40668"/>
                </a:cubicBezTo>
                <a:cubicBezTo>
                  <a:pt x="12152" y="40668"/>
                  <a:pt x="12288" y="40532"/>
                  <a:pt x="12301" y="40356"/>
                </a:cubicBezTo>
                <a:lnTo>
                  <a:pt x="12301" y="40342"/>
                </a:lnTo>
                <a:cubicBezTo>
                  <a:pt x="12301" y="40148"/>
                  <a:pt x="12138" y="40017"/>
                  <a:pt x="11969" y="40017"/>
                </a:cubicBezTo>
                <a:close/>
                <a:moveTo>
                  <a:pt x="31453" y="40138"/>
                </a:moveTo>
                <a:cubicBezTo>
                  <a:pt x="31507" y="40247"/>
                  <a:pt x="31575" y="40383"/>
                  <a:pt x="31630" y="40505"/>
                </a:cubicBezTo>
                <a:lnTo>
                  <a:pt x="31303" y="40668"/>
                </a:lnTo>
                <a:cubicBezTo>
                  <a:pt x="31249" y="40560"/>
                  <a:pt x="31181" y="40424"/>
                  <a:pt x="31127" y="40301"/>
                </a:cubicBezTo>
                <a:lnTo>
                  <a:pt x="31453" y="40138"/>
                </a:lnTo>
                <a:close/>
                <a:moveTo>
                  <a:pt x="9230" y="40125"/>
                </a:moveTo>
                <a:lnTo>
                  <a:pt x="9230" y="40138"/>
                </a:lnTo>
                <a:cubicBezTo>
                  <a:pt x="9224" y="40138"/>
                  <a:pt x="9219" y="40138"/>
                  <a:pt x="9214" y="40138"/>
                </a:cubicBezTo>
                <a:cubicBezTo>
                  <a:pt x="8979" y="40138"/>
                  <a:pt x="8853" y="40441"/>
                  <a:pt x="9026" y="40614"/>
                </a:cubicBezTo>
                <a:cubicBezTo>
                  <a:pt x="9083" y="40671"/>
                  <a:pt x="9155" y="40697"/>
                  <a:pt x="9225" y="40697"/>
                </a:cubicBezTo>
                <a:cubicBezTo>
                  <a:pt x="9372" y="40697"/>
                  <a:pt x="9515" y="40585"/>
                  <a:pt x="9515" y="40410"/>
                </a:cubicBezTo>
                <a:cubicBezTo>
                  <a:pt x="9515" y="40261"/>
                  <a:pt x="9393" y="40125"/>
                  <a:pt x="9230" y="40125"/>
                </a:cubicBezTo>
                <a:close/>
                <a:moveTo>
                  <a:pt x="3738" y="40328"/>
                </a:moveTo>
                <a:cubicBezTo>
                  <a:pt x="3670" y="40437"/>
                  <a:pt x="3602" y="40492"/>
                  <a:pt x="3589" y="40560"/>
                </a:cubicBezTo>
                <a:cubicBezTo>
                  <a:pt x="3563" y="40658"/>
                  <a:pt x="3654" y="40706"/>
                  <a:pt x="3747" y="40706"/>
                </a:cubicBezTo>
                <a:cubicBezTo>
                  <a:pt x="3847" y="40706"/>
                  <a:pt x="3950" y="40651"/>
                  <a:pt x="3915" y="40546"/>
                </a:cubicBezTo>
                <a:cubicBezTo>
                  <a:pt x="3901" y="40478"/>
                  <a:pt x="3820" y="40424"/>
                  <a:pt x="3738" y="40328"/>
                </a:cubicBezTo>
                <a:close/>
                <a:moveTo>
                  <a:pt x="6498" y="40233"/>
                </a:moveTo>
                <a:cubicBezTo>
                  <a:pt x="6185" y="40233"/>
                  <a:pt x="6185" y="40709"/>
                  <a:pt x="6498" y="40709"/>
                </a:cubicBezTo>
                <a:cubicBezTo>
                  <a:pt x="6633" y="40709"/>
                  <a:pt x="6742" y="40614"/>
                  <a:pt x="6742" y="40478"/>
                </a:cubicBezTo>
                <a:cubicBezTo>
                  <a:pt x="6742" y="40342"/>
                  <a:pt x="6633" y="40233"/>
                  <a:pt x="6498" y="40233"/>
                </a:cubicBezTo>
                <a:close/>
                <a:moveTo>
                  <a:pt x="52249" y="40179"/>
                </a:moveTo>
                <a:lnTo>
                  <a:pt x="52426" y="40532"/>
                </a:lnTo>
                <a:lnTo>
                  <a:pt x="52100" y="40709"/>
                </a:lnTo>
                <a:cubicBezTo>
                  <a:pt x="52045" y="40600"/>
                  <a:pt x="51991" y="40464"/>
                  <a:pt x="51923" y="40342"/>
                </a:cubicBezTo>
                <a:lnTo>
                  <a:pt x="52249" y="40179"/>
                </a:lnTo>
                <a:close/>
                <a:moveTo>
                  <a:pt x="23716" y="39907"/>
                </a:moveTo>
                <a:cubicBezTo>
                  <a:pt x="23360" y="39907"/>
                  <a:pt x="23179" y="40346"/>
                  <a:pt x="23434" y="40600"/>
                </a:cubicBezTo>
                <a:cubicBezTo>
                  <a:pt x="23518" y="40685"/>
                  <a:pt x="23623" y="40723"/>
                  <a:pt x="23726" y="40723"/>
                </a:cubicBezTo>
                <a:cubicBezTo>
                  <a:pt x="23937" y="40723"/>
                  <a:pt x="24140" y="40562"/>
                  <a:pt x="24140" y="40315"/>
                </a:cubicBezTo>
                <a:cubicBezTo>
                  <a:pt x="24140" y="40097"/>
                  <a:pt x="23964" y="39907"/>
                  <a:pt x="23733" y="39907"/>
                </a:cubicBezTo>
                <a:cubicBezTo>
                  <a:pt x="23727" y="39907"/>
                  <a:pt x="23722" y="39907"/>
                  <a:pt x="23716" y="39907"/>
                </a:cubicBezTo>
                <a:close/>
                <a:moveTo>
                  <a:pt x="28734" y="40206"/>
                </a:moveTo>
                <a:lnTo>
                  <a:pt x="28925" y="40573"/>
                </a:lnTo>
                <a:lnTo>
                  <a:pt x="28571" y="40750"/>
                </a:lnTo>
                <a:lnTo>
                  <a:pt x="28381" y="40410"/>
                </a:lnTo>
                <a:lnTo>
                  <a:pt x="28734" y="40206"/>
                </a:lnTo>
                <a:close/>
                <a:moveTo>
                  <a:pt x="40519" y="40206"/>
                </a:moveTo>
                <a:cubicBezTo>
                  <a:pt x="40573" y="40315"/>
                  <a:pt x="40628" y="40424"/>
                  <a:pt x="40682" y="40519"/>
                </a:cubicBezTo>
                <a:lnTo>
                  <a:pt x="40329" y="40750"/>
                </a:lnTo>
                <a:lnTo>
                  <a:pt x="40166" y="40369"/>
                </a:lnTo>
                <a:lnTo>
                  <a:pt x="40519" y="40206"/>
                </a:lnTo>
                <a:close/>
                <a:moveTo>
                  <a:pt x="49531" y="40233"/>
                </a:moveTo>
                <a:lnTo>
                  <a:pt x="49707" y="40587"/>
                </a:lnTo>
                <a:lnTo>
                  <a:pt x="49381" y="40763"/>
                </a:lnTo>
                <a:lnTo>
                  <a:pt x="49164" y="40410"/>
                </a:lnTo>
                <a:lnTo>
                  <a:pt x="49531" y="40233"/>
                </a:lnTo>
                <a:close/>
                <a:moveTo>
                  <a:pt x="37773" y="40261"/>
                </a:moveTo>
                <a:lnTo>
                  <a:pt x="37950" y="40587"/>
                </a:lnTo>
                <a:lnTo>
                  <a:pt x="37610" y="40777"/>
                </a:lnTo>
                <a:cubicBezTo>
                  <a:pt x="37556" y="40668"/>
                  <a:pt x="37488" y="40546"/>
                  <a:pt x="37434" y="40437"/>
                </a:cubicBezTo>
                <a:lnTo>
                  <a:pt x="37773" y="40261"/>
                </a:lnTo>
                <a:close/>
                <a:moveTo>
                  <a:pt x="58556" y="40301"/>
                </a:moveTo>
                <a:lnTo>
                  <a:pt x="58733" y="40628"/>
                </a:lnTo>
                <a:lnTo>
                  <a:pt x="58406" y="40804"/>
                </a:lnTo>
                <a:lnTo>
                  <a:pt x="58230" y="40478"/>
                </a:lnTo>
                <a:cubicBezTo>
                  <a:pt x="58338" y="40410"/>
                  <a:pt x="58447" y="40342"/>
                  <a:pt x="58556" y="40301"/>
                </a:cubicBezTo>
                <a:close/>
                <a:moveTo>
                  <a:pt x="20991" y="40015"/>
                </a:moveTo>
                <a:cubicBezTo>
                  <a:pt x="20770" y="40015"/>
                  <a:pt x="20593" y="40200"/>
                  <a:pt x="20606" y="40410"/>
                </a:cubicBezTo>
                <a:lnTo>
                  <a:pt x="20620" y="40410"/>
                </a:lnTo>
                <a:cubicBezTo>
                  <a:pt x="20620" y="40647"/>
                  <a:pt x="20810" y="40805"/>
                  <a:pt x="21012" y="40805"/>
                </a:cubicBezTo>
                <a:cubicBezTo>
                  <a:pt x="21112" y="40805"/>
                  <a:pt x="21215" y="40767"/>
                  <a:pt x="21300" y="40682"/>
                </a:cubicBezTo>
                <a:cubicBezTo>
                  <a:pt x="21540" y="40441"/>
                  <a:pt x="21373" y="40016"/>
                  <a:pt x="21030" y="40016"/>
                </a:cubicBezTo>
                <a:cubicBezTo>
                  <a:pt x="21025" y="40016"/>
                  <a:pt x="21020" y="40016"/>
                  <a:pt x="21014" y="40016"/>
                </a:cubicBezTo>
                <a:cubicBezTo>
                  <a:pt x="21006" y="40015"/>
                  <a:pt x="20999" y="40015"/>
                  <a:pt x="20991" y="40015"/>
                </a:cubicBezTo>
                <a:close/>
                <a:moveTo>
                  <a:pt x="46826" y="40315"/>
                </a:moveTo>
                <a:cubicBezTo>
                  <a:pt x="46880" y="40424"/>
                  <a:pt x="46948" y="40546"/>
                  <a:pt x="46989" y="40641"/>
                </a:cubicBezTo>
                <a:lnTo>
                  <a:pt x="46636" y="40818"/>
                </a:lnTo>
                <a:lnTo>
                  <a:pt x="46459" y="40492"/>
                </a:lnTo>
                <a:lnTo>
                  <a:pt x="46826" y="40315"/>
                </a:lnTo>
                <a:close/>
                <a:moveTo>
                  <a:pt x="26016" y="40233"/>
                </a:moveTo>
                <a:lnTo>
                  <a:pt x="26220" y="40628"/>
                </a:lnTo>
                <a:lnTo>
                  <a:pt x="25826" y="40831"/>
                </a:lnTo>
                <a:lnTo>
                  <a:pt x="25608" y="40437"/>
                </a:lnTo>
                <a:lnTo>
                  <a:pt x="25608" y="40437"/>
                </a:lnTo>
                <a:cubicBezTo>
                  <a:pt x="25620" y="40438"/>
                  <a:pt x="25632" y="40439"/>
                  <a:pt x="25644" y="40439"/>
                </a:cubicBezTo>
                <a:cubicBezTo>
                  <a:pt x="25793" y="40439"/>
                  <a:pt x="25928" y="40359"/>
                  <a:pt x="26016" y="40233"/>
                </a:cubicBezTo>
                <a:close/>
                <a:moveTo>
                  <a:pt x="18241" y="40084"/>
                </a:moveTo>
                <a:cubicBezTo>
                  <a:pt x="17901" y="40084"/>
                  <a:pt x="17738" y="40505"/>
                  <a:pt x="17983" y="40736"/>
                </a:cubicBezTo>
                <a:cubicBezTo>
                  <a:pt x="18062" y="40815"/>
                  <a:pt x="18158" y="40850"/>
                  <a:pt x="18251" y="40850"/>
                </a:cubicBezTo>
                <a:cubicBezTo>
                  <a:pt x="18448" y="40850"/>
                  <a:pt x="18635" y="40695"/>
                  <a:pt x="18635" y="40464"/>
                </a:cubicBezTo>
                <a:cubicBezTo>
                  <a:pt x="18622" y="40247"/>
                  <a:pt x="18459" y="40084"/>
                  <a:pt x="18241" y="40084"/>
                </a:cubicBezTo>
                <a:close/>
                <a:moveTo>
                  <a:pt x="35041" y="40328"/>
                </a:moveTo>
                <a:lnTo>
                  <a:pt x="35204" y="40682"/>
                </a:lnTo>
                <a:lnTo>
                  <a:pt x="34892" y="40859"/>
                </a:lnTo>
                <a:cubicBezTo>
                  <a:pt x="34837" y="40750"/>
                  <a:pt x="34769" y="40614"/>
                  <a:pt x="34715" y="40492"/>
                </a:cubicBezTo>
                <a:lnTo>
                  <a:pt x="35041" y="40328"/>
                </a:lnTo>
                <a:close/>
                <a:moveTo>
                  <a:pt x="44067" y="40383"/>
                </a:moveTo>
                <a:lnTo>
                  <a:pt x="44243" y="40723"/>
                </a:lnTo>
                <a:cubicBezTo>
                  <a:pt x="44135" y="40763"/>
                  <a:pt x="44012" y="40831"/>
                  <a:pt x="43903" y="40886"/>
                </a:cubicBezTo>
                <a:cubicBezTo>
                  <a:pt x="43849" y="40791"/>
                  <a:pt x="43795" y="40668"/>
                  <a:pt x="43727" y="40560"/>
                </a:cubicBezTo>
                <a:lnTo>
                  <a:pt x="44067" y="40383"/>
                </a:lnTo>
                <a:close/>
                <a:moveTo>
                  <a:pt x="55824" y="40342"/>
                </a:moveTo>
                <a:lnTo>
                  <a:pt x="56001" y="40709"/>
                </a:lnTo>
                <a:lnTo>
                  <a:pt x="55674" y="40886"/>
                </a:lnTo>
                <a:lnTo>
                  <a:pt x="55511" y="40519"/>
                </a:lnTo>
                <a:lnTo>
                  <a:pt x="55824" y="40342"/>
                </a:lnTo>
                <a:close/>
                <a:moveTo>
                  <a:pt x="15529" y="40176"/>
                </a:moveTo>
                <a:cubicBezTo>
                  <a:pt x="15437" y="40176"/>
                  <a:pt x="15342" y="40211"/>
                  <a:pt x="15265" y="40288"/>
                </a:cubicBezTo>
                <a:cubicBezTo>
                  <a:pt x="15047" y="40519"/>
                  <a:pt x="15210" y="40899"/>
                  <a:pt x="15536" y="40899"/>
                </a:cubicBezTo>
                <a:cubicBezTo>
                  <a:pt x="15727" y="40886"/>
                  <a:pt x="15890" y="40723"/>
                  <a:pt x="15890" y="40532"/>
                </a:cubicBezTo>
                <a:cubicBezTo>
                  <a:pt x="15890" y="40315"/>
                  <a:pt x="15715" y="40176"/>
                  <a:pt x="15529" y="40176"/>
                </a:cubicBezTo>
                <a:close/>
                <a:moveTo>
                  <a:pt x="32336" y="40356"/>
                </a:moveTo>
                <a:cubicBezTo>
                  <a:pt x="32350" y="40424"/>
                  <a:pt x="32364" y="40492"/>
                  <a:pt x="32377" y="40560"/>
                </a:cubicBezTo>
                <a:cubicBezTo>
                  <a:pt x="32418" y="40614"/>
                  <a:pt x="32459" y="40682"/>
                  <a:pt x="32513" y="40736"/>
                </a:cubicBezTo>
                <a:lnTo>
                  <a:pt x="32133" y="40927"/>
                </a:lnTo>
                <a:lnTo>
                  <a:pt x="31969" y="40600"/>
                </a:lnTo>
                <a:lnTo>
                  <a:pt x="32336" y="40356"/>
                </a:lnTo>
                <a:close/>
                <a:moveTo>
                  <a:pt x="12820" y="40260"/>
                </a:moveTo>
                <a:cubicBezTo>
                  <a:pt x="12815" y="40260"/>
                  <a:pt x="12810" y="40260"/>
                  <a:pt x="12804" y="40261"/>
                </a:cubicBezTo>
                <a:cubicBezTo>
                  <a:pt x="12614" y="40261"/>
                  <a:pt x="12478" y="40410"/>
                  <a:pt x="12465" y="40587"/>
                </a:cubicBezTo>
                <a:cubicBezTo>
                  <a:pt x="12465" y="40798"/>
                  <a:pt x="12631" y="40934"/>
                  <a:pt x="12807" y="40934"/>
                </a:cubicBezTo>
                <a:cubicBezTo>
                  <a:pt x="12891" y="40934"/>
                  <a:pt x="12978" y="40902"/>
                  <a:pt x="13049" y="40831"/>
                </a:cubicBezTo>
                <a:cubicBezTo>
                  <a:pt x="13263" y="40618"/>
                  <a:pt x="13109" y="40260"/>
                  <a:pt x="12820" y="40260"/>
                </a:cubicBezTo>
                <a:close/>
                <a:moveTo>
                  <a:pt x="53105" y="40396"/>
                </a:moveTo>
                <a:lnTo>
                  <a:pt x="53269" y="40777"/>
                </a:lnTo>
                <a:lnTo>
                  <a:pt x="52929" y="40940"/>
                </a:lnTo>
                <a:lnTo>
                  <a:pt x="52752" y="40628"/>
                </a:lnTo>
                <a:lnTo>
                  <a:pt x="53105" y="40396"/>
                </a:lnTo>
                <a:close/>
                <a:moveTo>
                  <a:pt x="1863" y="40777"/>
                </a:moveTo>
                <a:cubicBezTo>
                  <a:pt x="1822" y="40777"/>
                  <a:pt x="1795" y="40831"/>
                  <a:pt x="1740" y="40872"/>
                </a:cubicBezTo>
                <a:cubicBezTo>
                  <a:pt x="1781" y="40913"/>
                  <a:pt x="1822" y="40954"/>
                  <a:pt x="1849" y="40954"/>
                </a:cubicBezTo>
                <a:lnTo>
                  <a:pt x="1863" y="40954"/>
                </a:lnTo>
                <a:cubicBezTo>
                  <a:pt x="1890" y="40954"/>
                  <a:pt x="1917" y="40899"/>
                  <a:pt x="1958" y="40872"/>
                </a:cubicBezTo>
                <a:cubicBezTo>
                  <a:pt x="1917" y="40845"/>
                  <a:pt x="1890" y="40791"/>
                  <a:pt x="1863" y="40777"/>
                </a:cubicBezTo>
                <a:close/>
                <a:moveTo>
                  <a:pt x="10045" y="40356"/>
                </a:moveTo>
                <a:cubicBezTo>
                  <a:pt x="9651" y="40356"/>
                  <a:pt x="9651" y="40954"/>
                  <a:pt x="10045" y="40954"/>
                </a:cubicBezTo>
                <a:cubicBezTo>
                  <a:pt x="10453" y="40954"/>
                  <a:pt x="10453" y="40356"/>
                  <a:pt x="10045" y="40356"/>
                </a:cubicBezTo>
                <a:close/>
                <a:moveTo>
                  <a:pt x="41348" y="40451"/>
                </a:moveTo>
                <a:lnTo>
                  <a:pt x="41511" y="40777"/>
                </a:lnTo>
                <a:lnTo>
                  <a:pt x="41185" y="40954"/>
                </a:lnTo>
                <a:lnTo>
                  <a:pt x="41022" y="40614"/>
                </a:lnTo>
                <a:lnTo>
                  <a:pt x="41348" y="40451"/>
                </a:lnTo>
                <a:close/>
                <a:moveTo>
                  <a:pt x="29564" y="40464"/>
                </a:moveTo>
                <a:lnTo>
                  <a:pt x="29754" y="40804"/>
                </a:lnTo>
                <a:lnTo>
                  <a:pt x="29414" y="40994"/>
                </a:lnTo>
                <a:lnTo>
                  <a:pt x="29210" y="40655"/>
                </a:lnTo>
                <a:lnTo>
                  <a:pt x="29564" y="40464"/>
                </a:lnTo>
                <a:close/>
                <a:moveTo>
                  <a:pt x="7327" y="40492"/>
                </a:moveTo>
                <a:cubicBezTo>
                  <a:pt x="7109" y="40492"/>
                  <a:pt x="6987" y="40763"/>
                  <a:pt x="7150" y="40927"/>
                </a:cubicBezTo>
                <a:cubicBezTo>
                  <a:pt x="7201" y="40974"/>
                  <a:pt x="7264" y="40995"/>
                  <a:pt x="7325" y="40995"/>
                </a:cubicBezTo>
                <a:cubicBezTo>
                  <a:pt x="7458" y="40995"/>
                  <a:pt x="7585" y="40894"/>
                  <a:pt x="7585" y="40736"/>
                </a:cubicBezTo>
                <a:cubicBezTo>
                  <a:pt x="7585" y="40600"/>
                  <a:pt x="7476" y="40492"/>
                  <a:pt x="7327" y="40492"/>
                </a:cubicBezTo>
                <a:close/>
                <a:moveTo>
                  <a:pt x="4576" y="40600"/>
                </a:moveTo>
                <a:cubicBezTo>
                  <a:pt x="4483" y="40600"/>
                  <a:pt x="4391" y="40661"/>
                  <a:pt x="4391" y="40791"/>
                </a:cubicBezTo>
                <a:cubicBezTo>
                  <a:pt x="4369" y="40933"/>
                  <a:pt x="4475" y="41009"/>
                  <a:pt x="4581" y="41009"/>
                </a:cubicBezTo>
                <a:cubicBezTo>
                  <a:pt x="4676" y="41009"/>
                  <a:pt x="4771" y="40947"/>
                  <a:pt x="4771" y="40818"/>
                </a:cubicBezTo>
                <a:cubicBezTo>
                  <a:pt x="4786" y="40675"/>
                  <a:pt x="4680" y="40600"/>
                  <a:pt x="4576" y="40600"/>
                </a:cubicBezTo>
                <a:close/>
                <a:moveTo>
                  <a:pt x="50360" y="40505"/>
                </a:moveTo>
                <a:lnTo>
                  <a:pt x="50536" y="40831"/>
                </a:lnTo>
                <a:lnTo>
                  <a:pt x="50197" y="41022"/>
                </a:lnTo>
                <a:lnTo>
                  <a:pt x="50020" y="40682"/>
                </a:lnTo>
                <a:lnTo>
                  <a:pt x="50360" y="40505"/>
                </a:lnTo>
                <a:close/>
                <a:moveTo>
                  <a:pt x="38575" y="40505"/>
                </a:moveTo>
                <a:lnTo>
                  <a:pt x="38752" y="40872"/>
                </a:lnTo>
                <a:lnTo>
                  <a:pt x="38426" y="41049"/>
                </a:lnTo>
                <a:lnTo>
                  <a:pt x="38263" y="40682"/>
                </a:lnTo>
                <a:lnTo>
                  <a:pt x="38575" y="40505"/>
                </a:lnTo>
                <a:close/>
                <a:moveTo>
                  <a:pt x="21824" y="40246"/>
                </a:moveTo>
                <a:cubicBezTo>
                  <a:pt x="21490" y="40246"/>
                  <a:pt x="21294" y="40650"/>
                  <a:pt x="21531" y="40913"/>
                </a:cubicBezTo>
                <a:cubicBezTo>
                  <a:pt x="21612" y="41009"/>
                  <a:pt x="21721" y="41052"/>
                  <a:pt x="21828" y="41052"/>
                </a:cubicBezTo>
                <a:cubicBezTo>
                  <a:pt x="22024" y="41052"/>
                  <a:pt x="22215" y="40906"/>
                  <a:pt x="22224" y="40668"/>
                </a:cubicBezTo>
                <a:cubicBezTo>
                  <a:pt x="22237" y="40451"/>
                  <a:pt x="22074" y="40261"/>
                  <a:pt x="21857" y="40247"/>
                </a:cubicBezTo>
                <a:cubicBezTo>
                  <a:pt x="21846" y="40246"/>
                  <a:pt x="21835" y="40246"/>
                  <a:pt x="21824" y="40246"/>
                </a:cubicBezTo>
                <a:close/>
                <a:moveTo>
                  <a:pt x="26859" y="40505"/>
                </a:moveTo>
                <a:lnTo>
                  <a:pt x="27035" y="40872"/>
                </a:lnTo>
                <a:lnTo>
                  <a:pt x="26655" y="41062"/>
                </a:lnTo>
                <a:lnTo>
                  <a:pt x="26451" y="40709"/>
                </a:lnTo>
                <a:lnTo>
                  <a:pt x="26859" y="40505"/>
                </a:lnTo>
                <a:close/>
                <a:moveTo>
                  <a:pt x="47655" y="40573"/>
                </a:moveTo>
                <a:lnTo>
                  <a:pt x="47818" y="40899"/>
                </a:lnTo>
                <a:lnTo>
                  <a:pt x="47465" y="41076"/>
                </a:lnTo>
                <a:lnTo>
                  <a:pt x="47288" y="40750"/>
                </a:lnTo>
                <a:lnTo>
                  <a:pt x="47655" y="40573"/>
                </a:lnTo>
                <a:close/>
                <a:moveTo>
                  <a:pt x="59371" y="40546"/>
                </a:moveTo>
                <a:cubicBezTo>
                  <a:pt x="59439" y="40655"/>
                  <a:pt x="59494" y="40791"/>
                  <a:pt x="59562" y="40899"/>
                </a:cubicBezTo>
                <a:lnTo>
                  <a:pt x="59236" y="41076"/>
                </a:lnTo>
                <a:lnTo>
                  <a:pt x="59059" y="40709"/>
                </a:lnTo>
                <a:lnTo>
                  <a:pt x="59371" y="40546"/>
                </a:lnTo>
                <a:close/>
                <a:moveTo>
                  <a:pt x="2556" y="41090"/>
                </a:moveTo>
                <a:lnTo>
                  <a:pt x="2556" y="41103"/>
                </a:lnTo>
                <a:cubicBezTo>
                  <a:pt x="2556" y="41100"/>
                  <a:pt x="2556" y="41097"/>
                  <a:pt x="2557" y="41094"/>
                </a:cubicBezTo>
                <a:lnTo>
                  <a:pt x="2557" y="41094"/>
                </a:lnTo>
                <a:cubicBezTo>
                  <a:pt x="2557" y="41092"/>
                  <a:pt x="2556" y="41091"/>
                  <a:pt x="2556" y="41090"/>
                </a:cubicBezTo>
                <a:close/>
                <a:moveTo>
                  <a:pt x="35857" y="40600"/>
                </a:moveTo>
                <a:lnTo>
                  <a:pt x="36034" y="40927"/>
                </a:lnTo>
                <a:lnTo>
                  <a:pt x="35707" y="41103"/>
                </a:lnTo>
                <a:lnTo>
                  <a:pt x="35531" y="40763"/>
                </a:lnTo>
                <a:lnTo>
                  <a:pt x="35857" y="40600"/>
                </a:lnTo>
                <a:close/>
                <a:moveTo>
                  <a:pt x="19057" y="40328"/>
                </a:moveTo>
                <a:cubicBezTo>
                  <a:pt x="18717" y="40328"/>
                  <a:pt x="18540" y="40750"/>
                  <a:pt x="18799" y="40994"/>
                </a:cubicBezTo>
                <a:cubicBezTo>
                  <a:pt x="18875" y="41071"/>
                  <a:pt x="18969" y="41105"/>
                  <a:pt x="19062" y="41105"/>
                </a:cubicBezTo>
                <a:cubicBezTo>
                  <a:pt x="19265" y="41105"/>
                  <a:pt x="19460" y="40942"/>
                  <a:pt x="19451" y="40709"/>
                </a:cubicBezTo>
                <a:cubicBezTo>
                  <a:pt x="19451" y="40492"/>
                  <a:pt x="19274" y="40328"/>
                  <a:pt x="19070" y="40328"/>
                </a:cubicBezTo>
                <a:close/>
                <a:moveTo>
                  <a:pt x="16359" y="40407"/>
                </a:moveTo>
                <a:cubicBezTo>
                  <a:pt x="16266" y="40407"/>
                  <a:pt x="16171" y="40442"/>
                  <a:pt x="16094" y="40519"/>
                </a:cubicBezTo>
                <a:cubicBezTo>
                  <a:pt x="15863" y="40750"/>
                  <a:pt x="16039" y="41144"/>
                  <a:pt x="16366" y="41144"/>
                </a:cubicBezTo>
                <a:cubicBezTo>
                  <a:pt x="16569" y="41130"/>
                  <a:pt x="16719" y="40967"/>
                  <a:pt x="16719" y="40763"/>
                </a:cubicBezTo>
                <a:lnTo>
                  <a:pt x="16733" y="40763"/>
                </a:lnTo>
                <a:cubicBezTo>
                  <a:pt x="16723" y="40546"/>
                  <a:pt x="16545" y="40407"/>
                  <a:pt x="16359" y="40407"/>
                </a:cubicBezTo>
                <a:close/>
                <a:moveTo>
                  <a:pt x="56653" y="40628"/>
                </a:moveTo>
                <a:lnTo>
                  <a:pt x="56830" y="40967"/>
                </a:lnTo>
                <a:lnTo>
                  <a:pt x="56503" y="41144"/>
                </a:lnTo>
                <a:lnTo>
                  <a:pt x="56327" y="40804"/>
                </a:lnTo>
                <a:lnTo>
                  <a:pt x="56653" y="40628"/>
                </a:lnTo>
                <a:close/>
                <a:moveTo>
                  <a:pt x="33152" y="40668"/>
                </a:moveTo>
                <a:lnTo>
                  <a:pt x="33315" y="40994"/>
                </a:lnTo>
                <a:lnTo>
                  <a:pt x="32962" y="41158"/>
                </a:lnTo>
                <a:lnTo>
                  <a:pt x="32785" y="40831"/>
                </a:lnTo>
                <a:lnTo>
                  <a:pt x="33152" y="40668"/>
                </a:lnTo>
                <a:close/>
                <a:moveTo>
                  <a:pt x="44882" y="40628"/>
                </a:moveTo>
                <a:lnTo>
                  <a:pt x="45100" y="40994"/>
                </a:lnTo>
                <a:lnTo>
                  <a:pt x="44733" y="41158"/>
                </a:lnTo>
                <a:lnTo>
                  <a:pt x="44556" y="40804"/>
                </a:lnTo>
                <a:lnTo>
                  <a:pt x="44882" y="40628"/>
                </a:lnTo>
                <a:close/>
                <a:moveTo>
                  <a:pt x="53948" y="40695"/>
                </a:moveTo>
                <a:lnTo>
                  <a:pt x="54111" y="41008"/>
                </a:lnTo>
                <a:lnTo>
                  <a:pt x="53744" y="41185"/>
                </a:lnTo>
                <a:lnTo>
                  <a:pt x="53581" y="40859"/>
                </a:lnTo>
                <a:lnTo>
                  <a:pt x="53948" y="40695"/>
                </a:lnTo>
                <a:close/>
                <a:moveTo>
                  <a:pt x="13634" y="40519"/>
                </a:moveTo>
                <a:cubicBezTo>
                  <a:pt x="13443" y="40519"/>
                  <a:pt x="13294" y="40668"/>
                  <a:pt x="13294" y="40859"/>
                </a:cubicBezTo>
                <a:cubicBezTo>
                  <a:pt x="13294" y="41069"/>
                  <a:pt x="13461" y="41206"/>
                  <a:pt x="13636" y="41206"/>
                </a:cubicBezTo>
                <a:cubicBezTo>
                  <a:pt x="13721" y="41206"/>
                  <a:pt x="13807" y="41174"/>
                  <a:pt x="13878" y="41103"/>
                </a:cubicBezTo>
                <a:cubicBezTo>
                  <a:pt x="14096" y="40886"/>
                  <a:pt x="13946" y="40519"/>
                  <a:pt x="13634" y="40519"/>
                </a:cubicBezTo>
                <a:close/>
                <a:moveTo>
                  <a:pt x="2678" y="40913"/>
                </a:moveTo>
                <a:cubicBezTo>
                  <a:pt x="2628" y="41001"/>
                  <a:pt x="2566" y="41054"/>
                  <a:pt x="2557" y="41094"/>
                </a:cubicBezTo>
                <a:lnTo>
                  <a:pt x="2557" y="41094"/>
                </a:lnTo>
                <a:cubicBezTo>
                  <a:pt x="2573" y="41146"/>
                  <a:pt x="2638" y="41186"/>
                  <a:pt x="2678" y="41226"/>
                </a:cubicBezTo>
                <a:cubicBezTo>
                  <a:pt x="2719" y="41185"/>
                  <a:pt x="2800" y="41144"/>
                  <a:pt x="2800" y="41103"/>
                </a:cubicBezTo>
                <a:cubicBezTo>
                  <a:pt x="2800" y="41049"/>
                  <a:pt x="2733" y="40994"/>
                  <a:pt x="2678" y="40913"/>
                </a:cubicBezTo>
                <a:close/>
                <a:moveTo>
                  <a:pt x="42164" y="40682"/>
                </a:moveTo>
                <a:lnTo>
                  <a:pt x="42340" y="41049"/>
                </a:lnTo>
                <a:lnTo>
                  <a:pt x="42014" y="41226"/>
                </a:lnTo>
                <a:lnTo>
                  <a:pt x="41837" y="40859"/>
                </a:lnTo>
                <a:lnTo>
                  <a:pt x="42164" y="40682"/>
                </a:lnTo>
                <a:close/>
                <a:moveTo>
                  <a:pt x="10888" y="40614"/>
                </a:moveTo>
                <a:cubicBezTo>
                  <a:pt x="10602" y="40614"/>
                  <a:pt x="10467" y="40940"/>
                  <a:pt x="10657" y="41144"/>
                </a:cubicBezTo>
                <a:cubicBezTo>
                  <a:pt x="10720" y="41207"/>
                  <a:pt x="10799" y="41236"/>
                  <a:pt x="10877" y="41236"/>
                </a:cubicBezTo>
                <a:cubicBezTo>
                  <a:pt x="11035" y="41236"/>
                  <a:pt x="11187" y="41118"/>
                  <a:pt x="11187" y="40927"/>
                </a:cubicBezTo>
                <a:cubicBezTo>
                  <a:pt x="11187" y="40763"/>
                  <a:pt x="11051" y="40614"/>
                  <a:pt x="10888" y="40614"/>
                </a:cubicBezTo>
                <a:close/>
                <a:moveTo>
                  <a:pt x="30393" y="40709"/>
                </a:moveTo>
                <a:lnTo>
                  <a:pt x="30569" y="41049"/>
                </a:lnTo>
                <a:lnTo>
                  <a:pt x="30230" y="41239"/>
                </a:lnTo>
                <a:cubicBezTo>
                  <a:pt x="30175" y="41130"/>
                  <a:pt x="30107" y="41008"/>
                  <a:pt x="30053" y="40899"/>
                </a:cubicBezTo>
                <a:lnTo>
                  <a:pt x="30393" y="40709"/>
                </a:lnTo>
                <a:close/>
                <a:moveTo>
                  <a:pt x="5397" y="40831"/>
                </a:moveTo>
                <a:cubicBezTo>
                  <a:pt x="5288" y="40831"/>
                  <a:pt x="5193" y="40927"/>
                  <a:pt x="5193" y="41049"/>
                </a:cubicBezTo>
                <a:cubicBezTo>
                  <a:pt x="5200" y="41181"/>
                  <a:pt x="5303" y="41249"/>
                  <a:pt x="5406" y="41249"/>
                </a:cubicBezTo>
                <a:cubicBezTo>
                  <a:pt x="5504" y="41249"/>
                  <a:pt x="5601" y="41188"/>
                  <a:pt x="5614" y="41062"/>
                </a:cubicBezTo>
                <a:cubicBezTo>
                  <a:pt x="5628" y="40927"/>
                  <a:pt x="5519" y="40831"/>
                  <a:pt x="5397" y="40831"/>
                </a:cubicBezTo>
                <a:close/>
                <a:moveTo>
                  <a:pt x="51202" y="40750"/>
                </a:moveTo>
                <a:lnTo>
                  <a:pt x="51366" y="41076"/>
                </a:lnTo>
                <a:lnTo>
                  <a:pt x="51039" y="41253"/>
                </a:lnTo>
                <a:cubicBezTo>
                  <a:pt x="50985" y="41144"/>
                  <a:pt x="50917" y="41022"/>
                  <a:pt x="50863" y="40927"/>
                </a:cubicBezTo>
                <a:lnTo>
                  <a:pt x="51202" y="40750"/>
                </a:lnTo>
                <a:close/>
                <a:moveTo>
                  <a:pt x="8178" y="40722"/>
                </a:moveTo>
                <a:cubicBezTo>
                  <a:pt x="8171" y="40722"/>
                  <a:pt x="8163" y="40722"/>
                  <a:pt x="8156" y="40723"/>
                </a:cubicBezTo>
                <a:cubicBezTo>
                  <a:pt x="7911" y="40723"/>
                  <a:pt x="7802" y="41022"/>
                  <a:pt x="7979" y="41198"/>
                </a:cubicBezTo>
                <a:cubicBezTo>
                  <a:pt x="8030" y="41250"/>
                  <a:pt x="8095" y="41273"/>
                  <a:pt x="8159" y="41273"/>
                </a:cubicBezTo>
                <a:cubicBezTo>
                  <a:pt x="8299" y="41273"/>
                  <a:pt x="8437" y="41162"/>
                  <a:pt x="8428" y="40994"/>
                </a:cubicBezTo>
                <a:cubicBezTo>
                  <a:pt x="8428" y="40840"/>
                  <a:pt x="8317" y="40722"/>
                  <a:pt x="8178" y="40722"/>
                </a:cubicBezTo>
                <a:close/>
                <a:moveTo>
                  <a:pt x="39418" y="40777"/>
                </a:moveTo>
                <a:lnTo>
                  <a:pt x="39595" y="41117"/>
                </a:lnTo>
                <a:lnTo>
                  <a:pt x="39255" y="41280"/>
                </a:lnTo>
                <a:cubicBezTo>
                  <a:pt x="39201" y="41171"/>
                  <a:pt x="39146" y="41049"/>
                  <a:pt x="39092" y="40940"/>
                </a:cubicBezTo>
                <a:lnTo>
                  <a:pt x="39418" y="40777"/>
                </a:lnTo>
                <a:close/>
                <a:moveTo>
                  <a:pt x="22659" y="40492"/>
                </a:moveTo>
                <a:cubicBezTo>
                  <a:pt x="22292" y="40492"/>
                  <a:pt x="22115" y="40927"/>
                  <a:pt x="22360" y="41185"/>
                </a:cubicBezTo>
                <a:cubicBezTo>
                  <a:pt x="22443" y="41268"/>
                  <a:pt x="22543" y="41304"/>
                  <a:pt x="22642" y="41304"/>
                </a:cubicBezTo>
                <a:cubicBezTo>
                  <a:pt x="22852" y="41304"/>
                  <a:pt x="23053" y="41139"/>
                  <a:pt x="23053" y="40899"/>
                </a:cubicBezTo>
                <a:cubicBezTo>
                  <a:pt x="23067" y="40668"/>
                  <a:pt x="22876" y="40492"/>
                  <a:pt x="22659" y="40492"/>
                </a:cubicBezTo>
                <a:close/>
                <a:moveTo>
                  <a:pt x="60201" y="40818"/>
                </a:moveTo>
                <a:lnTo>
                  <a:pt x="60377" y="41144"/>
                </a:lnTo>
                <a:lnTo>
                  <a:pt x="60037" y="41321"/>
                </a:lnTo>
                <a:lnTo>
                  <a:pt x="59874" y="40994"/>
                </a:lnTo>
                <a:lnTo>
                  <a:pt x="60201" y="40818"/>
                </a:lnTo>
                <a:close/>
                <a:moveTo>
                  <a:pt x="27674" y="40763"/>
                </a:moveTo>
                <a:lnTo>
                  <a:pt x="27865" y="41144"/>
                </a:lnTo>
                <a:lnTo>
                  <a:pt x="27457" y="41348"/>
                </a:lnTo>
                <a:cubicBezTo>
                  <a:pt x="27457" y="41280"/>
                  <a:pt x="27430" y="41212"/>
                  <a:pt x="27402" y="41144"/>
                </a:cubicBezTo>
                <a:cubicBezTo>
                  <a:pt x="27362" y="41076"/>
                  <a:pt x="27321" y="41022"/>
                  <a:pt x="27267" y="40967"/>
                </a:cubicBezTo>
                <a:lnTo>
                  <a:pt x="27674" y="40763"/>
                </a:lnTo>
                <a:close/>
                <a:moveTo>
                  <a:pt x="36686" y="40845"/>
                </a:moveTo>
                <a:lnTo>
                  <a:pt x="36876" y="41171"/>
                </a:lnTo>
                <a:cubicBezTo>
                  <a:pt x="36768" y="41226"/>
                  <a:pt x="36645" y="41294"/>
                  <a:pt x="36536" y="41348"/>
                </a:cubicBezTo>
                <a:lnTo>
                  <a:pt x="36360" y="41008"/>
                </a:lnTo>
                <a:lnTo>
                  <a:pt x="36686" y="40845"/>
                </a:lnTo>
                <a:close/>
                <a:moveTo>
                  <a:pt x="48470" y="40818"/>
                </a:moveTo>
                <a:lnTo>
                  <a:pt x="48647" y="41171"/>
                </a:lnTo>
                <a:lnTo>
                  <a:pt x="48280" y="41348"/>
                </a:lnTo>
                <a:cubicBezTo>
                  <a:pt x="48239" y="41239"/>
                  <a:pt x="48171" y="41103"/>
                  <a:pt x="48117" y="40994"/>
                </a:cubicBezTo>
                <a:lnTo>
                  <a:pt x="48470" y="40818"/>
                </a:lnTo>
                <a:close/>
                <a:moveTo>
                  <a:pt x="19921" y="40562"/>
                </a:moveTo>
                <a:cubicBezTo>
                  <a:pt x="19824" y="40562"/>
                  <a:pt x="19724" y="40599"/>
                  <a:pt x="19641" y="40682"/>
                </a:cubicBezTo>
                <a:cubicBezTo>
                  <a:pt x="19383" y="40927"/>
                  <a:pt x="19560" y="41361"/>
                  <a:pt x="19913" y="41361"/>
                </a:cubicBezTo>
                <a:cubicBezTo>
                  <a:pt x="20144" y="41361"/>
                  <a:pt x="20321" y="41185"/>
                  <a:pt x="20321" y="40967"/>
                </a:cubicBezTo>
                <a:cubicBezTo>
                  <a:pt x="20321" y="40727"/>
                  <a:pt x="20126" y="40562"/>
                  <a:pt x="19921" y="40562"/>
                </a:cubicBezTo>
                <a:close/>
                <a:moveTo>
                  <a:pt x="57496" y="40872"/>
                </a:moveTo>
                <a:lnTo>
                  <a:pt x="57659" y="41212"/>
                </a:lnTo>
                <a:lnTo>
                  <a:pt x="57333" y="41375"/>
                </a:lnTo>
                <a:lnTo>
                  <a:pt x="57156" y="41049"/>
                </a:lnTo>
                <a:lnTo>
                  <a:pt x="57496" y="40872"/>
                </a:lnTo>
                <a:close/>
                <a:moveTo>
                  <a:pt x="33968" y="40899"/>
                </a:moveTo>
                <a:lnTo>
                  <a:pt x="34144" y="41226"/>
                </a:lnTo>
                <a:lnTo>
                  <a:pt x="33777" y="41389"/>
                </a:lnTo>
                <a:lnTo>
                  <a:pt x="33601" y="41062"/>
                </a:lnTo>
                <a:lnTo>
                  <a:pt x="33968" y="40899"/>
                </a:lnTo>
                <a:close/>
                <a:moveTo>
                  <a:pt x="45711" y="40886"/>
                </a:moveTo>
                <a:lnTo>
                  <a:pt x="45888" y="41239"/>
                </a:lnTo>
                <a:lnTo>
                  <a:pt x="45562" y="41402"/>
                </a:lnTo>
                <a:lnTo>
                  <a:pt x="45344" y="41049"/>
                </a:lnTo>
                <a:lnTo>
                  <a:pt x="45711" y="40886"/>
                </a:lnTo>
                <a:close/>
                <a:moveTo>
                  <a:pt x="24929" y="40831"/>
                </a:moveTo>
                <a:lnTo>
                  <a:pt x="25133" y="41212"/>
                </a:lnTo>
                <a:lnTo>
                  <a:pt x="24752" y="41416"/>
                </a:lnTo>
                <a:lnTo>
                  <a:pt x="24548" y="41035"/>
                </a:lnTo>
                <a:lnTo>
                  <a:pt x="24929" y="40831"/>
                </a:lnTo>
                <a:close/>
                <a:moveTo>
                  <a:pt x="17186" y="40673"/>
                </a:moveTo>
                <a:cubicBezTo>
                  <a:pt x="17094" y="40673"/>
                  <a:pt x="16999" y="40710"/>
                  <a:pt x="16923" y="40791"/>
                </a:cubicBezTo>
                <a:cubicBezTo>
                  <a:pt x="16678" y="41022"/>
                  <a:pt x="16841" y="41416"/>
                  <a:pt x="17181" y="41429"/>
                </a:cubicBezTo>
                <a:cubicBezTo>
                  <a:pt x="17385" y="41429"/>
                  <a:pt x="17562" y="41253"/>
                  <a:pt x="17562" y="41049"/>
                </a:cubicBezTo>
                <a:cubicBezTo>
                  <a:pt x="17553" y="40822"/>
                  <a:pt x="17373" y="40673"/>
                  <a:pt x="17186" y="40673"/>
                </a:cubicBezTo>
                <a:close/>
                <a:moveTo>
                  <a:pt x="54764" y="40940"/>
                </a:moveTo>
                <a:lnTo>
                  <a:pt x="54940" y="41266"/>
                </a:lnTo>
                <a:lnTo>
                  <a:pt x="54573" y="41429"/>
                </a:lnTo>
                <a:lnTo>
                  <a:pt x="54410" y="41117"/>
                </a:lnTo>
                <a:lnTo>
                  <a:pt x="54764" y="40940"/>
                </a:lnTo>
                <a:close/>
                <a:moveTo>
                  <a:pt x="14471" y="40763"/>
                </a:moveTo>
                <a:cubicBezTo>
                  <a:pt x="14464" y="40763"/>
                  <a:pt x="14456" y="40763"/>
                  <a:pt x="14449" y="40763"/>
                </a:cubicBezTo>
                <a:cubicBezTo>
                  <a:pt x="14136" y="40763"/>
                  <a:pt x="13987" y="41144"/>
                  <a:pt x="14204" y="41361"/>
                </a:cubicBezTo>
                <a:cubicBezTo>
                  <a:pt x="14277" y="41430"/>
                  <a:pt x="14365" y="41461"/>
                  <a:pt x="14451" y="41461"/>
                </a:cubicBezTo>
                <a:cubicBezTo>
                  <a:pt x="14637" y="41461"/>
                  <a:pt x="14812" y="41317"/>
                  <a:pt x="14802" y="41103"/>
                </a:cubicBezTo>
                <a:cubicBezTo>
                  <a:pt x="14802" y="40920"/>
                  <a:pt x="14652" y="40763"/>
                  <a:pt x="14471" y="40763"/>
                </a:cubicBezTo>
                <a:close/>
                <a:moveTo>
                  <a:pt x="42993" y="40967"/>
                </a:moveTo>
                <a:lnTo>
                  <a:pt x="43169" y="41294"/>
                </a:lnTo>
                <a:lnTo>
                  <a:pt x="42830" y="41470"/>
                </a:lnTo>
                <a:lnTo>
                  <a:pt x="42667" y="41130"/>
                </a:lnTo>
                <a:lnTo>
                  <a:pt x="42993" y="40967"/>
                </a:lnTo>
                <a:close/>
                <a:moveTo>
                  <a:pt x="11690" y="40835"/>
                </a:moveTo>
                <a:cubicBezTo>
                  <a:pt x="11613" y="40835"/>
                  <a:pt x="11535" y="40863"/>
                  <a:pt x="11472" y="40927"/>
                </a:cubicBezTo>
                <a:cubicBezTo>
                  <a:pt x="11268" y="41130"/>
                  <a:pt x="11404" y="41484"/>
                  <a:pt x="11703" y="41484"/>
                </a:cubicBezTo>
                <a:cubicBezTo>
                  <a:pt x="11880" y="41484"/>
                  <a:pt x="12016" y="41348"/>
                  <a:pt x="12030" y="41171"/>
                </a:cubicBezTo>
                <a:cubicBezTo>
                  <a:pt x="12030" y="40974"/>
                  <a:pt x="11861" y="40835"/>
                  <a:pt x="11690" y="40835"/>
                </a:cubicBezTo>
                <a:close/>
                <a:moveTo>
                  <a:pt x="31208" y="40967"/>
                </a:moveTo>
                <a:lnTo>
                  <a:pt x="31385" y="41334"/>
                </a:lnTo>
                <a:lnTo>
                  <a:pt x="31059" y="41497"/>
                </a:lnTo>
                <a:lnTo>
                  <a:pt x="30882" y="41130"/>
                </a:lnTo>
                <a:lnTo>
                  <a:pt x="31208" y="40967"/>
                </a:lnTo>
                <a:close/>
                <a:moveTo>
                  <a:pt x="8985" y="40954"/>
                </a:moveTo>
                <a:cubicBezTo>
                  <a:pt x="8835" y="40954"/>
                  <a:pt x="8700" y="41076"/>
                  <a:pt x="8700" y="41226"/>
                </a:cubicBezTo>
                <a:lnTo>
                  <a:pt x="8700" y="41239"/>
                </a:lnTo>
                <a:cubicBezTo>
                  <a:pt x="8690" y="41407"/>
                  <a:pt x="8834" y="41523"/>
                  <a:pt x="8982" y="41523"/>
                </a:cubicBezTo>
                <a:cubicBezTo>
                  <a:pt x="9050" y="41523"/>
                  <a:pt x="9120" y="41499"/>
                  <a:pt x="9175" y="41443"/>
                </a:cubicBezTo>
                <a:cubicBezTo>
                  <a:pt x="9366" y="41266"/>
                  <a:pt x="9243" y="40954"/>
                  <a:pt x="8985" y="40954"/>
                </a:cubicBezTo>
                <a:close/>
                <a:moveTo>
                  <a:pt x="40261" y="40981"/>
                </a:moveTo>
                <a:lnTo>
                  <a:pt x="40437" y="41361"/>
                </a:lnTo>
                <a:lnTo>
                  <a:pt x="40084" y="41525"/>
                </a:lnTo>
                <a:lnTo>
                  <a:pt x="39907" y="41212"/>
                </a:lnTo>
                <a:lnTo>
                  <a:pt x="40261" y="40981"/>
                </a:lnTo>
                <a:close/>
                <a:moveTo>
                  <a:pt x="52018" y="40994"/>
                </a:moveTo>
                <a:cubicBezTo>
                  <a:pt x="52059" y="41103"/>
                  <a:pt x="52127" y="41239"/>
                  <a:pt x="52181" y="41361"/>
                </a:cubicBezTo>
                <a:lnTo>
                  <a:pt x="51855" y="41525"/>
                </a:lnTo>
                <a:lnTo>
                  <a:pt x="51692" y="41171"/>
                </a:lnTo>
                <a:lnTo>
                  <a:pt x="52018" y="40994"/>
                </a:lnTo>
                <a:close/>
                <a:moveTo>
                  <a:pt x="3484" y="41224"/>
                </a:moveTo>
                <a:cubicBezTo>
                  <a:pt x="3391" y="41224"/>
                  <a:pt x="3344" y="41301"/>
                  <a:pt x="3344" y="41389"/>
                </a:cubicBezTo>
                <a:cubicBezTo>
                  <a:pt x="3344" y="41481"/>
                  <a:pt x="3393" y="41544"/>
                  <a:pt x="3467" y="41544"/>
                </a:cubicBezTo>
                <a:cubicBezTo>
                  <a:pt x="3479" y="41544"/>
                  <a:pt x="3493" y="41542"/>
                  <a:pt x="3507" y="41538"/>
                </a:cubicBezTo>
                <a:cubicBezTo>
                  <a:pt x="3575" y="41525"/>
                  <a:pt x="3643" y="41457"/>
                  <a:pt x="3698" y="41416"/>
                </a:cubicBezTo>
                <a:lnTo>
                  <a:pt x="3698" y="41348"/>
                </a:lnTo>
                <a:cubicBezTo>
                  <a:pt x="3630" y="41307"/>
                  <a:pt x="3575" y="41239"/>
                  <a:pt x="3507" y="41226"/>
                </a:cubicBezTo>
                <a:cubicBezTo>
                  <a:pt x="3499" y="41225"/>
                  <a:pt x="3492" y="41224"/>
                  <a:pt x="3484" y="41224"/>
                </a:cubicBezTo>
                <a:close/>
                <a:moveTo>
                  <a:pt x="23474" y="40729"/>
                </a:moveTo>
                <a:cubicBezTo>
                  <a:pt x="23375" y="40729"/>
                  <a:pt x="23273" y="40765"/>
                  <a:pt x="23189" y="40845"/>
                </a:cubicBezTo>
                <a:cubicBezTo>
                  <a:pt x="22931" y="41090"/>
                  <a:pt x="23094" y="41552"/>
                  <a:pt x="23474" y="41552"/>
                </a:cubicBezTo>
                <a:cubicBezTo>
                  <a:pt x="23692" y="41552"/>
                  <a:pt x="23882" y="41375"/>
                  <a:pt x="23882" y="41158"/>
                </a:cubicBezTo>
                <a:lnTo>
                  <a:pt x="23896" y="41158"/>
                </a:lnTo>
                <a:cubicBezTo>
                  <a:pt x="23905" y="40905"/>
                  <a:pt x="23695" y="40729"/>
                  <a:pt x="23474" y="40729"/>
                </a:cubicBezTo>
                <a:close/>
                <a:moveTo>
                  <a:pt x="6239" y="41090"/>
                </a:moveTo>
                <a:cubicBezTo>
                  <a:pt x="5913" y="41090"/>
                  <a:pt x="5913" y="41565"/>
                  <a:pt x="6239" y="41565"/>
                </a:cubicBezTo>
                <a:cubicBezTo>
                  <a:pt x="6552" y="41565"/>
                  <a:pt x="6552" y="41090"/>
                  <a:pt x="6239" y="41090"/>
                </a:cubicBezTo>
                <a:close/>
                <a:moveTo>
                  <a:pt x="37502" y="41090"/>
                </a:moveTo>
                <a:lnTo>
                  <a:pt x="37733" y="41443"/>
                </a:lnTo>
                <a:lnTo>
                  <a:pt x="37352" y="41620"/>
                </a:lnTo>
                <a:lnTo>
                  <a:pt x="37189" y="41266"/>
                </a:lnTo>
                <a:lnTo>
                  <a:pt x="37502" y="41090"/>
                </a:lnTo>
                <a:close/>
                <a:moveTo>
                  <a:pt x="58311" y="41117"/>
                </a:moveTo>
                <a:lnTo>
                  <a:pt x="58488" y="41457"/>
                </a:lnTo>
                <a:lnTo>
                  <a:pt x="58148" y="41620"/>
                </a:lnTo>
                <a:lnTo>
                  <a:pt x="57971" y="41294"/>
                </a:lnTo>
                <a:lnTo>
                  <a:pt x="58311" y="41117"/>
                </a:lnTo>
                <a:close/>
                <a:moveTo>
                  <a:pt x="20756" y="40831"/>
                </a:moveTo>
                <a:cubicBezTo>
                  <a:pt x="20389" y="40845"/>
                  <a:pt x="20226" y="41266"/>
                  <a:pt x="20470" y="41511"/>
                </a:cubicBezTo>
                <a:cubicBezTo>
                  <a:pt x="20553" y="41594"/>
                  <a:pt x="20653" y="41630"/>
                  <a:pt x="20750" y="41630"/>
                </a:cubicBezTo>
                <a:cubicBezTo>
                  <a:pt x="20956" y="41630"/>
                  <a:pt x="21150" y="41466"/>
                  <a:pt x="21150" y="41226"/>
                </a:cubicBezTo>
                <a:cubicBezTo>
                  <a:pt x="21150" y="41008"/>
                  <a:pt x="20973" y="40831"/>
                  <a:pt x="20756" y="40831"/>
                </a:cubicBezTo>
                <a:close/>
                <a:moveTo>
                  <a:pt x="49286" y="41090"/>
                </a:moveTo>
                <a:lnTo>
                  <a:pt x="49463" y="41402"/>
                </a:lnTo>
                <a:lnTo>
                  <a:pt x="49109" y="41633"/>
                </a:lnTo>
                <a:cubicBezTo>
                  <a:pt x="49055" y="41525"/>
                  <a:pt x="48987" y="41389"/>
                  <a:pt x="48933" y="41266"/>
                </a:cubicBezTo>
                <a:lnTo>
                  <a:pt x="49286" y="41090"/>
                </a:lnTo>
                <a:close/>
                <a:moveTo>
                  <a:pt x="46540" y="41158"/>
                </a:moveTo>
                <a:cubicBezTo>
                  <a:pt x="46595" y="41253"/>
                  <a:pt x="46649" y="41375"/>
                  <a:pt x="46717" y="41484"/>
                </a:cubicBezTo>
                <a:lnTo>
                  <a:pt x="46377" y="41647"/>
                </a:lnTo>
                <a:lnTo>
                  <a:pt x="46201" y="41321"/>
                </a:lnTo>
                <a:lnTo>
                  <a:pt x="46540" y="41158"/>
                </a:lnTo>
                <a:close/>
                <a:moveTo>
                  <a:pt x="25744" y="41090"/>
                </a:moveTo>
                <a:cubicBezTo>
                  <a:pt x="25799" y="41198"/>
                  <a:pt x="25880" y="41348"/>
                  <a:pt x="25948" y="41470"/>
                </a:cubicBezTo>
                <a:lnTo>
                  <a:pt x="25568" y="41661"/>
                </a:lnTo>
                <a:lnTo>
                  <a:pt x="25377" y="41294"/>
                </a:lnTo>
                <a:lnTo>
                  <a:pt x="25744" y="41090"/>
                </a:lnTo>
                <a:close/>
                <a:moveTo>
                  <a:pt x="18010" y="40913"/>
                </a:moveTo>
                <a:cubicBezTo>
                  <a:pt x="17793" y="40913"/>
                  <a:pt x="17630" y="41076"/>
                  <a:pt x="17616" y="41280"/>
                </a:cubicBezTo>
                <a:cubicBezTo>
                  <a:pt x="17616" y="41520"/>
                  <a:pt x="17805" y="41679"/>
                  <a:pt x="18002" y="41679"/>
                </a:cubicBezTo>
                <a:cubicBezTo>
                  <a:pt x="18095" y="41679"/>
                  <a:pt x="18190" y="41644"/>
                  <a:pt x="18268" y="41565"/>
                </a:cubicBezTo>
                <a:cubicBezTo>
                  <a:pt x="18513" y="41334"/>
                  <a:pt x="18350" y="40913"/>
                  <a:pt x="18010" y="40913"/>
                </a:cubicBezTo>
                <a:close/>
                <a:moveTo>
                  <a:pt x="34797" y="41158"/>
                </a:moveTo>
                <a:lnTo>
                  <a:pt x="34960" y="41511"/>
                </a:lnTo>
                <a:lnTo>
                  <a:pt x="34606" y="41688"/>
                </a:lnTo>
                <a:lnTo>
                  <a:pt x="34443" y="41334"/>
                </a:lnTo>
                <a:lnTo>
                  <a:pt x="34797" y="41158"/>
                </a:lnTo>
                <a:close/>
                <a:moveTo>
                  <a:pt x="55593" y="41185"/>
                </a:moveTo>
                <a:lnTo>
                  <a:pt x="55756" y="41538"/>
                </a:lnTo>
                <a:cubicBezTo>
                  <a:pt x="55647" y="41593"/>
                  <a:pt x="55511" y="41674"/>
                  <a:pt x="55403" y="41701"/>
                </a:cubicBezTo>
                <a:lnTo>
                  <a:pt x="55239" y="41348"/>
                </a:lnTo>
                <a:lnTo>
                  <a:pt x="55593" y="41185"/>
                </a:lnTo>
                <a:close/>
                <a:moveTo>
                  <a:pt x="15265" y="40994"/>
                </a:moveTo>
                <a:cubicBezTo>
                  <a:pt x="14802" y="40994"/>
                  <a:pt x="14807" y="41715"/>
                  <a:pt x="15278" y="41715"/>
                </a:cubicBezTo>
                <a:cubicBezTo>
                  <a:pt x="15763" y="41715"/>
                  <a:pt x="15767" y="40994"/>
                  <a:pt x="15292" y="40994"/>
                </a:cubicBezTo>
                <a:cubicBezTo>
                  <a:pt x="15287" y="40994"/>
                  <a:pt x="15283" y="40994"/>
                  <a:pt x="15278" y="40994"/>
                </a:cubicBezTo>
                <a:cubicBezTo>
                  <a:pt x="15274" y="40994"/>
                  <a:pt x="15269" y="40994"/>
                  <a:pt x="15265" y="40994"/>
                </a:cubicBezTo>
                <a:close/>
                <a:moveTo>
                  <a:pt x="43822" y="41212"/>
                </a:moveTo>
                <a:lnTo>
                  <a:pt x="43985" y="41552"/>
                </a:lnTo>
                <a:lnTo>
                  <a:pt x="43659" y="41715"/>
                </a:lnTo>
                <a:lnTo>
                  <a:pt x="43482" y="41375"/>
                </a:lnTo>
                <a:lnTo>
                  <a:pt x="43822" y="41212"/>
                </a:lnTo>
                <a:close/>
                <a:moveTo>
                  <a:pt x="32051" y="41226"/>
                </a:moveTo>
                <a:cubicBezTo>
                  <a:pt x="32092" y="41334"/>
                  <a:pt x="32160" y="41457"/>
                  <a:pt x="32214" y="41565"/>
                </a:cubicBezTo>
                <a:lnTo>
                  <a:pt x="31874" y="41742"/>
                </a:lnTo>
                <a:lnTo>
                  <a:pt x="31711" y="41402"/>
                </a:lnTo>
                <a:lnTo>
                  <a:pt x="32051" y="41226"/>
                </a:lnTo>
                <a:close/>
                <a:moveTo>
                  <a:pt x="12555" y="41089"/>
                </a:moveTo>
                <a:cubicBezTo>
                  <a:pt x="12547" y="41089"/>
                  <a:pt x="12540" y="41089"/>
                  <a:pt x="12533" y="41090"/>
                </a:cubicBezTo>
                <a:cubicBezTo>
                  <a:pt x="12220" y="41090"/>
                  <a:pt x="12070" y="41457"/>
                  <a:pt x="12288" y="41661"/>
                </a:cubicBezTo>
                <a:cubicBezTo>
                  <a:pt x="12357" y="41730"/>
                  <a:pt x="12441" y="41760"/>
                  <a:pt x="12524" y="41760"/>
                </a:cubicBezTo>
                <a:cubicBezTo>
                  <a:pt x="12702" y="41760"/>
                  <a:pt x="12872" y="41620"/>
                  <a:pt x="12872" y="41416"/>
                </a:cubicBezTo>
                <a:cubicBezTo>
                  <a:pt x="12859" y="41234"/>
                  <a:pt x="12722" y="41089"/>
                  <a:pt x="12555" y="41089"/>
                </a:cubicBezTo>
                <a:close/>
                <a:moveTo>
                  <a:pt x="52834" y="41266"/>
                </a:moveTo>
                <a:cubicBezTo>
                  <a:pt x="52902" y="41375"/>
                  <a:pt x="52956" y="41497"/>
                  <a:pt x="53010" y="41606"/>
                </a:cubicBezTo>
                <a:lnTo>
                  <a:pt x="52670" y="41769"/>
                </a:lnTo>
                <a:lnTo>
                  <a:pt x="52494" y="41443"/>
                </a:lnTo>
                <a:lnTo>
                  <a:pt x="52834" y="41266"/>
                </a:lnTo>
                <a:close/>
                <a:moveTo>
                  <a:pt x="41090" y="41280"/>
                </a:moveTo>
                <a:lnTo>
                  <a:pt x="41321" y="41633"/>
                </a:lnTo>
                <a:lnTo>
                  <a:pt x="40913" y="41783"/>
                </a:lnTo>
                <a:lnTo>
                  <a:pt x="40736" y="41443"/>
                </a:lnTo>
                <a:lnTo>
                  <a:pt x="41090" y="41280"/>
                </a:lnTo>
                <a:close/>
                <a:moveTo>
                  <a:pt x="9800" y="41212"/>
                </a:moveTo>
                <a:cubicBezTo>
                  <a:pt x="9393" y="41212"/>
                  <a:pt x="9393" y="41810"/>
                  <a:pt x="9800" y="41810"/>
                </a:cubicBezTo>
                <a:cubicBezTo>
                  <a:pt x="10195" y="41810"/>
                  <a:pt x="10195" y="41212"/>
                  <a:pt x="9800" y="41212"/>
                </a:cubicBezTo>
                <a:close/>
                <a:moveTo>
                  <a:pt x="4314" y="41440"/>
                </a:moveTo>
                <a:cubicBezTo>
                  <a:pt x="4076" y="41440"/>
                  <a:pt x="4064" y="41824"/>
                  <a:pt x="4336" y="41824"/>
                </a:cubicBezTo>
                <a:cubicBezTo>
                  <a:pt x="4445" y="41810"/>
                  <a:pt x="4513" y="41756"/>
                  <a:pt x="4513" y="41633"/>
                </a:cubicBezTo>
                <a:cubicBezTo>
                  <a:pt x="4527" y="41525"/>
                  <a:pt x="4459" y="41443"/>
                  <a:pt x="4350" y="41443"/>
                </a:cubicBezTo>
                <a:cubicBezTo>
                  <a:pt x="4337" y="41441"/>
                  <a:pt x="4325" y="41440"/>
                  <a:pt x="4314" y="41440"/>
                </a:cubicBezTo>
                <a:close/>
                <a:moveTo>
                  <a:pt x="7053" y="41314"/>
                </a:moveTo>
                <a:cubicBezTo>
                  <a:pt x="6992" y="41314"/>
                  <a:pt x="6930" y="41337"/>
                  <a:pt x="6878" y="41389"/>
                </a:cubicBezTo>
                <a:cubicBezTo>
                  <a:pt x="6715" y="41538"/>
                  <a:pt x="6824" y="41810"/>
                  <a:pt x="7055" y="41824"/>
                </a:cubicBezTo>
                <a:cubicBezTo>
                  <a:pt x="7191" y="41824"/>
                  <a:pt x="7300" y="41715"/>
                  <a:pt x="7300" y="41579"/>
                </a:cubicBezTo>
                <a:cubicBezTo>
                  <a:pt x="7309" y="41421"/>
                  <a:pt x="7185" y="41314"/>
                  <a:pt x="7053" y="41314"/>
                </a:cubicBezTo>
                <a:close/>
                <a:moveTo>
                  <a:pt x="29319" y="41294"/>
                </a:moveTo>
                <a:lnTo>
                  <a:pt x="29496" y="41633"/>
                </a:lnTo>
                <a:lnTo>
                  <a:pt x="29156" y="41824"/>
                </a:lnTo>
                <a:lnTo>
                  <a:pt x="28966" y="41470"/>
                </a:lnTo>
                <a:cubicBezTo>
                  <a:pt x="29074" y="41416"/>
                  <a:pt x="29210" y="41348"/>
                  <a:pt x="29319" y="41294"/>
                </a:cubicBezTo>
                <a:close/>
                <a:moveTo>
                  <a:pt x="50129" y="41334"/>
                </a:moveTo>
                <a:cubicBezTo>
                  <a:pt x="50169" y="41429"/>
                  <a:pt x="50237" y="41552"/>
                  <a:pt x="50292" y="41674"/>
                </a:cubicBezTo>
                <a:lnTo>
                  <a:pt x="49952" y="41837"/>
                </a:lnTo>
                <a:lnTo>
                  <a:pt x="49789" y="41511"/>
                </a:lnTo>
                <a:lnTo>
                  <a:pt x="50129" y="41334"/>
                </a:lnTo>
                <a:close/>
                <a:moveTo>
                  <a:pt x="38331" y="41348"/>
                </a:moveTo>
                <a:lnTo>
                  <a:pt x="38507" y="41701"/>
                </a:lnTo>
                <a:lnTo>
                  <a:pt x="38181" y="41864"/>
                </a:lnTo>
                <a:cubicBezTo>
                  <a:pt x="38113" y="41756"/>
                  <a:pt x="38032" y="41620"/>
                  <a:pt x="37964" y="41511"/>
                </a:cubicBezTo>
                <a:lnTo>
                  <a:pt x="38331" y="41348"/>
                </a:lnTo>
                <a:close/>
                <a:moveTo>
                  <a:pt x="21585" y="41076"/>
                </a:moveTo>
                <a:cubicBezTo>
                  <a:pt x="21218" y="41076"/>
                  <a:pt x="21041" y="41511"/>
                  <a:pt x="21300" y="41756"/>
                </a:cubicBezTo>
                <a:cubicBezTo>
                  <a:pt x="21382" y="41838"/>
                  <a:pt x="21483" y="41875"/>
                  <a:pt x="21582" y="41875"/>
                </a:cubicBezTo>
                <a:cubicBezTo>
                  <a:pt x="21791" y="41875"/>
                  <a:pt x="21988" y="41710"/>
                  <a:pt x="21979" y="41470"/>
                </a:cubicBezTo>
                <a:cubicBezTo>
                  <a:pt x="21979" y="41253"/>
                  <a:pt x="21802" y="41076"/>
                  <a:pt x="21585" y="41076"/>
                </a:cubicBezTo>
                <a:close/>
                <a:moveTo>
                  <a:pt x="26573" y="41334"/>
                </a:moveTo>
                <a:lnTo>
                  <a:pt x="26764" y="41701"/>
                </a:lnTo>
                <a:lnTo>
                  <a:pt x="26410" y="41892"/>
                </a:lnTo>
                <a:lnTo>
                  <a:pt x="26206" y="41525"/>
                </a:lnTo>
                <a:lnTo>
                  <a:pt x="26573" y="41334"/>
                </a:lnTo>
                <a:close/>
                <a:moveTo>
                  <a:pt x="59127" y="41361"/>
                </a:moveTo>
                <a:cubicBezTo>
                  <a:pt x="59195" y="41484"/>
                  <a:pt x="59249" y="41620"/>
                  <a:pt x="59317" y="41715"/>
                </a:cubicBezTo>
                <a:lnTo>
                  <a:pt x="58991" y="41892"/>
                </a:lnTo>
                <a:lnTo>
                  <a:pt x="58814" y="41525"/>
                </a:lnTo>
                <a:lnTo>
                  <a:pt x="59127" y="41361"/>
                </a:lnTo>
                <a:close/>
                <a:moveTo>
                  <a:pt x="47369" y="41389"/>
                </a:moveTo>
                <a:lnTo>
                  <a:pt x="47546" y="41728"/>
                </a:lnTo>
                <a:lnTo>
                  <a:pt x="47206" y="41905"/>
                </a:lnTo>
                <a:lnTo>
                  <a:pt x="47030" y="41565"/>
                </a:lnTo>
                <a:lnTo>
                  <a:pt x="47369" y="41389"/>
                </a:lnTo>
                <a:close/>
                <a:moveTo>
                  <a:pt x="18826" y="41144"/>
                </a:moveTo>
                <a:cubicBezTo>
                  <a:pt x="18608" y="41158"/>
                  <a:pt x="18445" y="41321"/>
                  <a:pt x="18445" y="41538"/>
                </a:cubicBezTo>
                <a:lnTo>
                  <a:pt x="18432" y="41538"/>
                </a:lnTo>
                <a:cubicBezTo>
                  <a:pt x="18432" y="41769"/>
                  <a:pt x="18619" y="41924"/>
                  <a:pt x="18820" y="41924"/>
                </a:cubicBezTo>
                <a:cubicBezTo>
                  <a:pt x="18916" y="41924"/>
                  <a:pt x="19014" y="41889"/>
                  <a:pt x="19098" y="41810"/>
                </a:cubicBezTo>
                <a:cubicBezTo>
                  <a:pt x="19342" y="41579"/>
                  <a:pt x="19166" y="41158"/>
                  <a:pt x="18826" y="41144"/>
                </a:cubicBezTo>
                <a:close/>
                <a:moveTo>
                  <a:pt x="35626" y="41443"/>
                </a:moveTo>
                <a:lnTo>
                  <a:pt x="35789" y="41769"/>
                </a:lnTo>
                <a:lnTo>
                  <a:pt x="35435" y="41932"/>
                </a:lnTo>
                <a:lnTo>
                  <a:pt x="35259" y="41606"/>
                </a:lnTo>
                <a:lnTo>
                  <a:pt x="35626" y="41443"/>
                </a:lnTo>
                <a:close/>
                <a:moveTo>
                  <a:pt x="56422" y="41470"/>
                </a:moveTo>
                <a:lnTo>
                  <a:pt x="56599" y="41783"/>
                </a:lnTo>
                <a:lnTo>
                  <a:pt x="56232" y="41960"/>
                </a:lnTo>
                <a:lnTo>
                  <a:pt x="56055" y="41633"/>
                </a:lnTo>
                <a:lnTo>
                  <a:pt x="56422" y="41470"/>
                </a:lnTo>
                <a:close/>
                <a:moveTo>
                  <a:pt x="16091" y="41239"/>
                </a:moveTo>
                <a:cubicBezTo>
                  <a:pt x="15775" y="41239"/>
                  <a:pt x="15608" y="41624"/>
                  <a:pt x="15835" y="41864"/>
                </a:cubicBezTo>
                <a:cubicBezTo>
                  <a:pt x="15910" y="41939"/>
                  <a:pt x="16002" y="41973"/>
                  <a:pt x="16093" y="41973"/>
                </a:cubicBezTo>
                <a:cubicBezTo>
                  <a:pt x="16282" y="41973"/>
                  <a:pt x="16465" y="41827"/>
                  <a:pt x="16474" y="41606"/>
                </a:cubicBezTo>
                <a:cubicBezTo>
                  <a:pt x="16474" y="41402"/>
                  <a:pt x="16311" y="41239"/>
                  <a:pt x="16107" y="41239"/>
                </a:cubicBezTo>
                <a:cubicBezTo>
                  <a:pt x="16102" y="41239"/>
                  <a:pt x="16096" y="41239"/>
                  <a:pt x="16091" y="41239"/>
                </a:cubicBezTo>
                <a:close/>
                <a:moveTo>
                  <a:pt x="32867" y="41484"/>
                </a:moveTo>
                <a:lnTo>
                  <a:pt x="33043" y="41824"/>
                </a:lnTo>
                <a:lnTo>
                  <a:pt x="32717" y="42000"/>
                </a:lnTo>
                <a:lnTo>
                  <a:pt x="32540" y="41674"/>
                </a:lnTo>
                <a:lnTo>
                  <a:pt x="32867" y="41484"/>
                </a:lnTo>
                <a:close/>
                <a:moveTo>
                  <a:pt x="44637" y="41470"/>
                </a:moveTo>
                <a:lnTo>
                  <a:pt x="44814" y="41824"/>
                </a:lnTo>
                <a:lnTo>
                  <a:pt x="44488" y="42000"/>
                </a:lnTo>
                <a:lnTo>
                  <a:pt x="44311" y="41633"/>
                </a:lnTo>
                <a:lnTo>
                  <a:pt x="44637" y="41470"/>
                </a:lnTo>
                <a:close/>
                <a:moveTo>
                  <a:pt x="53663" y="41511"/>
                </a:moveTo>
                <a:cubicBezTo>
                  <a:pt x="53717" y="41620"/>
                  <a:pt x="53785" y="41728"/>
                  <a:pt x="53839" y="41837"/>
                </a:cubicBezTo>
                <a:lnTo>
                  <a:pt x="53500" y="42014"/>
                </a:lnTo>
                <a:lnTo>
                  <a:pt x="53336" y="41674"/>
                </a:lnTo>
                <a:lnTo>
                  <a:pt x="53663" y="41511"/>
                </a:lnTo>
                <a:close/>
                <a:moveTo>
                  <a:pt x="13345" y="41352"/>
                </a:moveTo>
                <a:cubicBezTo>
                  <a:pt x="13265" y="41352"/>
                  <a:pt x="13184" y="41380"/>
                  <a:pt x="13117" y="41443"/>
                </a:cubicBezTo>
                <a:cubicBezTo>
                  <a:pt x="12900" y="41661"/>
                  <a:pt x="13049" y="42028"/>
                  <a:pt x="13348" y="42028"/>
                </a:cubicBezTo>
                <a:cubicBezTo>
                  <a:pt x="13538" y="42028"/>
                  <a:pt x="13688" y="41892"/>
                  <a:pt x="13688" y="41701"/>
                </a:cubicBezTo>
                <a:cubicBezTo>
                  <a:pt x="13697" y="41494"/>
                  <a:pt x="13524" y="41352"/>
                  <a:pt x="13345" y="41352"/>
                </a:cubicBezTo>
                <a:close/>
                <a:moveTo>
                  <a:pt x="30148" y="41538"/>
                </a:moveTo>
                <a:lnTo>
                  <a:pt x="30325" y="41878"/>
                </a:lnTo>
                <a:lnTo>
                  <a:pt x="29985" y="42055"/>
                </a:lnTo>
                <a:lnTo>
                  <a:pt x="29808" y="41715"/>
                </a:lnTo>
                <a:lnTo>
                  <a:pt x="30148" y="41538"/>
                </a:lnTo>
                <a:close/>
                <a:moveTo>
                  <a:pt x="41919" y="41525"/>
                </a:moveTo>
                <a:cubicBezTo>
                  <a:pt x="41973" y="41633"/>
                  <a:pt x="42028" y="41756"/>
                  <a:pt x="42082" y="41864"/>
                </a:cubicBezTo>
                <a:lnTo>
                  <a:pt x="41742" y="42055"/>
                </a:lnTo>
                <a:lnTo>
                  <a:pt x="41511" y="41701"/>
                </a:lnTo>
                <a:lnTo>
                  <a:pt x="41919" y="41525"/>
                </a:lnTo>
                <a:close/>
                <a:moveTo>
                  <a:pt x="10627" y="41443"/>
                </a:moveTo>
                <a:cubicBezTo>
                  <a:pt x="10365" y="41443"/>
                  <a:pt x="10226" y="41760"/>
                  <a:pt x="10412" y="41960"/>
                </a:cubicBezTo>
                <a:cubicBezTo>
                  <a:pt x="10473" y="42030"/>
                  <a:pt x="10553" y="42061"/>
                  <a:pt x="10633" y="42061"/>
                </a:cubicBezTo>
                <a:cubicBezTo>
                  <a:pt x="10784" y="42061"/>
                  <a:pt x="10933" y="41947"/>
                  <a:pt x="10942" y="41769"/>
                </a:cubicBezTo>
                <a:cubicBezTo>
                  <a:pt x="10942" y="41593"/>
                  <a:pt x="10806" y="41443"/>
                  <a:pt x="10643" y="41443"/>
                </a:cubicBezTo>
                <a:cubicBezTo>
                  <a:pt x="10638" y="41443"/>
                  <a:pt x="10632" y="41443"/>
                  <a:pt x="10627" y="41443"/>
                </a:cubicBezTo>
                <a:close/>
                <a:moveTo>
                  <a:pt x="7907" y="41545"/>
                </a:moveTo>
                <a:cubicBezTo>
                  <a:pt x="7842" y="41545"/>
                  <a:pt x="7776" y="41569"/>
                  <a:pt x="7721" y="41620"/>
                </a:cubicBezTo>
                <a:cubicBezTo>
                  <a:pt x="7544" y="41783"/>
                  <a:pt x="7667" y="42082"/>
                  <a:pt x="7911" y="42082"/>
                </a:cubicBezTo>
                <a:cubicBezTo>
                  <a:pt x="8061" y="42082"/>
                  <a:pt x="8183" y="41973"/>
                  <a:pt x="8183" y="41824"/>
                </a:cubicBezTo>
                <a:cubicBezTo>
                  <a:pt x="8183" y="41656"/>
                  <a:pt x="8049" y="41545"/>
                  <a:pt x="7907" y="41545"/>
                </a:cubicBezTo>
                <a:close/>
                <a:moveTo>
                  <a:pt x="50944" y="41579"/>
                </a:moveTo>
                <a:lnTo>
                  <a:pt x="51121" y="41919"/>
                </a:lnTo>
                <a:lnTo>
                  <a:pt x="50781" y="42082"/>
                </a:lnTo>
                <a:lnTo>
                  <a:pt x="50604" y="41742"/>
                </a:lnTo>
                <a:lnTo>
                  <a:pt x="50944" y="41579"/>
                </a:lnTo>
                <a:close/>
                <a:moveTo>
                  <a:pt x="2445" y="41849"/>
                </a:moveTo>
                <a:cubicBezTo>
                  <a:pt x="2441" y="41849"/>
                  <a:pt x="2437" y="41850"/>
                  <a:pt x="2433" y="41851"/>
                </a:cubicBezTo>
                <a:cubicBezTo>
                  <a:pt x="2393" y="41851"/>
                  <a:pt x="2352" y="41919"/>
                  <a:pt x="2311" y="41960"/>
                </a:cubicBezTo>
                <a:cubicBezTo>
                  <a:pt x="2352" y="42014"/>
                  <a:pt x="2393" y="42082"/>
                  <a:pt x="2447" y="42082"/>
                </a:cubicBezTo>
                <a:cubicBezTo>
                  <a:pt x="2452" y="42083"/>
                  <a:pt x="2456" y="42084"/>
                  <a:pt x="2461" y="42084"/>
                </a:cubicBezTo>
                <a:cubicBezTo>
                  <a:pt x="2507" y="42084"/>
                  <a:pt x="2536" y="42022"/>
                  <a:pt x="2610" y="41960"/>
                </a:cubicBezTo>
                <a:cubicBezTo>
                  <a:pt x="2536" y="41910"/>
                  <a:pt x="2484" y="41849"/>
                  <a:pt x="2445" y="41849"/>
                </a:cubicBezTo>
                <a:close/>
                <a:moveTo>
                  <a:pt x="5157" y="41672"/>
                </a:moveTo>
                <a:cubicBezTo>
                  <a:pt x="5056" y="41672"/>
                  <a:pt x="4955" y="41740"/>
                  <a:pt x="4948" y="41878"/>
                </a:cubicBezTo>
                <a:cubicBezTo>
                  <a:pt x="4935" y="42031"/>
                  <a:pt x="5045" y="42106"/>
                  <a:pt x="5156" y="42106"/>
                </a:cubicBezTo>
                <a:cubicBezTo>
                  <a:pt x="5273" y="42106"/>
                  <a:pt x="5390" y="42024"/>
                  <a:pt x="5369" y="41864"/>
                </a:cubicBezTo>
                <a:cubicBezTo>
                  <a:pt x="5356" y="41737"/>
                  <a:pt x="5256" y="41672"/>
                  <a:pt x="5157" y="41672"/>
                </a:cubicBezTo>
                <a:close/>
                <a:moveTo>
                  <a:pt x="39187" y="41620"/>
                </a:moveTo>
                <a:cubicBezTo>
                  <a:pt x="39228" y="41728"/>
                  <a:pt x="39296" y="41851"/>
                  <a:pt x="39350" y="41960"/>
                </a:cubicBezTo>
                <a:lnTo>
                  <a:pt x="39010" y="42123"/>
                </a:lnTo>
                <a:lnTo>
                  <a:pt x="38847" y="41796"/>
                </a:lnTo>
                <a:lnTo>
                  <a:pt x="39187" y="41620"/>
                </a:lnTo>
                <a:close/>
                <a:moveTo>
                  <a:pt x="22398" y="41320"/>
                </a:moveTo>
                <a:cubicBezTo>
                  <a:pt x="22042" y="41320"/>
                  <a:pt x="21861" y="41759"/>
                  <a:pt x="22115" y="42000"/>
                </a:cubicBezTo>
                <a:cubicBezTo>
                  <a:pt x="22200" y="42085"/>
                  <a:pt x="22304" y="42123"/>
                  <a:pt x="22406" y="42123"/>
                </a:cubicBezTo>
                <a:cubicBezTo>
                  <a:pt x="22612" y="42123"/>
                  <a:pt x="22808" y="41966"/>
                  <a:pt x="22808" y="41728"/>
                </a:cubicBezTo>
                <a:cubicBezTo>
                  <a:pt x="22808" y="41497"/>
                  <a:pt x="22632" y="41321"/>
                  <a:pt x="22414" y="41321"/>
                </a:cubicBezTo>
                <a:cubicBezTo>
                  <a:pt x="22409" y="41321"/>
                  <a:pt x="22403" y="41320"/>
                  <a:pt x="22398" y="41320"/>
                </a:cubicBezTo>
                <a:close/>
                <a:moveTo>
                  <a:pt x="27389" y="41579"/>
                </a:moveTo>
                <a:lnTo>
                  <a:pt x="27579" y="41973"/>
                </a:lnTo>
                <a:lnTo>
                  <a:pt x="27239" y="42163"/>
                </a:lnTo>
                <a:lnTo>
                  <a:pt x="27035" y="41783"/>
                </a:lnTo>
                <a:lnTo>
                  <a:pt x="27389" y="41579"/>
                </a:lnTo>
                <a:close/>
                <a:moveTo>
                  <a:pt x="59970" y="41647"/>
                </a:moveTo>
                <a:lnTo>
                  <a:pt x="60146" y="41987"/>
                </a:lnTo>
                <a:lnTo>
                  <a:pt x="59806" y="42163"/>
                </a:lnTo>
                <a:lnTo>
                  <a:pt x="59630" y="41824"/>
                </a:lnTo>
                <a:lnTo>
                  <a:pt x="59970" y="41647"/>
                </a:lnTo>
                <a:close/>
                <a:moveTo>
                  <a:pt x="48185" y="41647"/>
                </a:moveTo>
                <a:cubicBezTo>
                  <a:pt x="48239" y="41756"/>
                  <a:pt x="48307" y="41892"/>
                  <a:pt x="48362" y="42014"/>
                </a:cubicBezTo>
                <a:lnTo>
                  <a:pt x="48036" y="42177"/>
                </a:lnTo>
                <a:cubicBezTo>
                  <a:pt x="47995" y="42068"/>
                  <a:pt x="47927" y="41946"/>
                  <a:pt x="47859" y="41824"/>
                </a:cubicBezTo>
                <a:lnTo>
                  <a:pt x="48185" y="41647"/>
                </a:lnTo>
                <a:close/>
                <a:moveTo>
                  <a:pt x="19668" y="41389"/>
                </a:moveTo>
                <a:cubicBezTo>
                  <a:pt x="19315" y="41389"/>
                  <a:pt x="19125" y="41810"/>
                  <a:pt x="19369" y="42055"/>
                </a:cubicBezTo>
                <a:cubicBezTo>
                  <a:pt x="19454" y="42140"/>
                  <a:pt x="19557" y="42178"/>
                  <a:pt x="19656" y="42178"/>
                </a:cubicBezTo>
                <a:cubicBezTo>
                  <a:pt x="19859" y="42178"/>
                  <a:pt x="20049" y="42020"/>
                  <a:pt x="20049" y="41783"/>
                </a:cubicBezTo>
                <a:cubicBezTo>
                  <a:pt x="20049" y="41565"/>
                  <a:pt x="19872" y="41402"/>
                  <a:pt x="19668" y="41389"/>
                </a:cubicBezTo>
                <a:close/>
                <a:moveTo>
                  <a:pt x="36441" y="41674"/>
                </a:moveTo>
                <a:lnTo>
                  <a:pt x="36618" y="41987"/>
                </a:lnTo>
                <a:lnTo>
                  <a:pt x="36265" y="42204"/>
                </a:lnTo>
                <a:lnTo>
                  <a:pt x="36088" y="41837"/>
                </a:lnTo>
                <a:lnTo>
                  <a:pt x="36441" y="41674"/>
                </a:lnTo>
                <a:close/>
                <a:moveTo>
                  <a:pt x="24684" y="41661"/>
                </a:moveTo>
                <a:lnTo>
                  <a:pt x="24874" y="42041"/>
                </a:lnTo>
                <a:lnTo>
                  <a:pt x="24507" y="42245"/>
                </a:lnTo>
                <a:lnTo>
                  <a:pt x="24303" y="41864"/>
                </a:lnTo>
                <a:lnTo>
                  <a:pt x="24684" y="41661"/>
                </a:lnTo>
                <a:close/>
                <a:moveTo>
                  <a:pt x="45467" y="41742"/>
                </a:moveTo>
                <a:lnTo>
                  <a:pt x="45643" y="42068"/>
                </a:lnTo>
                <a:lnTo>
                  <a:pt x="45303" y="42245"/>
                </a:lnTo>
                <a:lnTo>
                  <a:pt x="45127" y="41905"/>
                </a:lnTo>
                <a:lnTo>
                  <a:pt x="45467" y="41742"/>
                </a:lnTo>
                <a:close/>
                <a:moveTo>
                  <a:pt x="57251" y="41701"/>
                </a:moveTo>
                <a:lnTo>
                  <a:pt x="57414" y="42028"/>
                </a:lnTo>
                <a:lnTo>
                  <a:pt x="57061" y="42245"/>
                </a:lnTo>
                <a:lnTo>
                  <a:pt x="56898" y="41878"/>
                </a:lnTo>
                <a:lnTo>
                  <a:pt x="57251" y="41701"/>
                </a:lnTo>
                <a:close/>
                <a:moveTo>
                  <a:pt x="16929" y="41498"/>
                </a:moveTo>
                <a:cubicBezTo>
                  <a:pt x="16837" y="41498"/>
                  <a:pt x="16743" y="41532"/>
                  <a:pt x="16665" y="41606"/>
                </a:cubicBezTo>
                <a:cubicBezTo>
                  <a:pt x="16434" y="41837"/>
                  <a:pt x="16597" y="42245"/>
                  <a:pt x="16923" y="42245"/>
                </a:cubicBezTo>
                <a:cubicBezTo>
                  <a:pt x="16931" y="42245"/>
                  <a:pt x="16939" y="42246"/>
                  <a:pt x="16946" y="42246"/>
                </a:cubicBezTo>
                <a:cubicBezTo>
                  <a:pt x="17152" y="42246"/>
                  <a:pt x="17303" y="42074"/>
                  <a:pt x="17303" y="41878"/>
                </a:cubicBezTo>
                <a:cubicBezTo>
                  <a:pt x="17303" y="41647"/>
                  <a:pt x="17122" y="41498"/>
                  <a:pt x="16929" y="41498"/>
                </a:cubicBezTo>
                <a:close/>
                <a:moveTo>
                  <a:pt x="33682" y="41728"/>
                </a:moveTo>
                <a:lnTo>
                  <a:pt x="33913" y="42095"/>
                </a:lnTo>
                <a:lnTo>
                  <a:pt x="33533" y="42259"/>
                </a:lnTo>
                <a:lnTo>
                  <a:pt x="33369" y="41905"/>
                </a:lnTo>
                <a:lnTo>
                  <a:pt x="33682" y="41728"/>
                </a:lnTo>
                <a:close/>
                <a:moveTo>
                  <a:pt x="54505" y="41756"/>
                </a:moveTo>
                <a:lnTo>
                  <a:pt x="54682" y="42095"/>
                </a:lnTo>
                <a:lnTo>
                  <a:pt x="54342" y="42272"/>
                </a:lnTo>
                <a:cubicBezTo>
                  <a:pt x="54288" y="42163"/>
                  <a:pt x="54220" y="42055"/>
                  <a:pt x="54166" y="41946"/>
                </a:cubicBezTo>
                <a:lnTo>
                  <a:pt x="54505" y="41756"/>
                </a:lnTo>
                <a:close/>
                <a:moveTo>
                  <a:pt x="14172" y="41578"/>
                </a:moveTo>
                <a:cubicBezTo>
                  <a:pt x="14088" y="41578"/>
                  <a:pt x="14003" y="41607"/>
                  <a:pt x="13933" y="41674"/>
                </a:cubicBezTo>
                <a:cubicBezTo>
                  <a:pt x="13715" y="41892"/>
                  <a:pt x="13865" y="42272"/>
                  <a:pt x="14177" y="42286"/>
                </a:cubicBezTo>
                <a:cubicBezTo>
                  <a:pt x="14367" y="42286"/>
                  <a:pt x="14531" y="42136"/>
                  <a:pt x="14531" y="41946"/>
                </a:cubicBezTo>
                <a:cubicBezTo>
                  <a:pt x="14540" y="41729"/>
                  <a:pt x="14360" y="41578"/>
                  <a:pt x="14172" y="41578"/>
                </a:cubicBezTo>
                <a:close/>
                <a:moveTo>
                  <a:pt x="42748" y="41796"/>
                </a:moveTo>
                <a:lnTo>
                  <a:pt x="42911" y="42109"/>
                </a:lnTo>
                <a:lnTo>
                  <a:pt x="42558" y="42286"/>
                </a:lnTo>
                <a:cubicBezTo>
                  <a:pt x="42503" y="42191"/>
                  <a:pt x="42435" y="42068"/>
                  <a:pt x="42381" y="41960"/>
                </a:cubicBezTo>
                <a:lnTo>
                  <a:pt x="42748" y="41796"/>
                </a:lnTo>
                <a:close/>
                <a:moveTo>
                  <a:pt x="11459" y="41674"/>
                </a:moveTo>
                <a:cubicBezTo>
                  <a:pt x="11173" y="41674"/>
                  <a:pt x="11024" y="42028"/>
                  <a:pt x="11228" y="42231"/>
                </a:cubicBezTo>
                <a:cubicBezTo>
                  <a:pt x="11292" y="42292"/>
                  <a:pt x="11372" y="42319"/>
                  <a:pt x="11450" y="42319"/>
                </a:cubicBezTo>
                <a:cubicBezTo>
                  <a:pt x="11620" y="42319"/>
                  <a:pt x="11785" y="42191"/>
                  <a:pt x="11785" y="41987"/>
                </a:cubicBezTo>
                <a:cubicBezTo>
                  <a:pt x="11771" y="41810"/>
                  <a:pt x="11635" y="41674"/>
                  <a:pt x="11459" y="41674"/>
                </a:cubicBezTo>
                <a:close/>
                <a:moveTo>
                  <a:pt x="30964" y="41796"/>
                </a:moveTo>
                <a:lnTo>
                  <a:pt x="31140" y="42163"/>
                </a:lnTo>
                <a:lnTo>
                  <a:pt x="30814" y="42327"/>
                </a:lnTo>
                <a:lnTo>
                  <a:pt x="30637" y="41960"/>
                </a:lnTo>
                <a:lnTo>
                  <a:pt x="30964" y="41796"/>
                </a:lnTo>
                <a:close/>
                <a:moveTo>
                  <a:pt x="8740" y="41783"/>
                </a:moveTo>
                <a:cubicBezTo>
                  <a:pt x="8591" y="41783"/>
                  <a:pt x="8455" y="41892"/>
                  <a:pt x="8455" y="42055"/>
                </a:cubicBezTo>
                <a:cubicBezTo>
                  <a:pt x="8446" y="42232"/>
                  <a:pt x="8590" y="42352"/>
                  <a:pt x="8739" y="42352"/>
                </a:cubicBezTo>
                <a:cubicBezTo>
                  <a:pt x="8807" y="42352"/>
                  <a:pt x="8875" y="42327"/>
                  <a:pt x="8931" y="42272"/>
                </a:cubicBezTo>
                <a:cubicBezTo>
                  <a:pt x="9121" y="42095"/>
                  <a:pt x="8999" y="41783"/>
                  <a:pt x="8740" y="41783"/>
                </a:cubicBezTo>
                <a:close/>
                <a:moveTo>
                  <a:pt x="40002" y="41851"/>
                </a:moveTo>
                <a:lnTo>
                  <a:pt x="40166" y="42177"/>
                </a:lnTo>
                <a:lnTo>
                  <a:pt x="39839" y="42354"/>
                </a:lnTo>
                <a:lnTo>
                  <a:pt x="39663" y="42014"/>
                </a:lnTo>
                <a:lnTo>
                  <a:pt x="40002" y="41851"/>
                </a:lnTo>
                <a:close/>
                <a:moveTo>
                  <a:pt x="51760" y="41824"/>
                </a:moveTo>
                <a:lnTo>
                  <a:pt x="51936" y="42177"/>
                </a:lnTo>
                <a:lnTo>
                  <a:pt x="51610" y="42354"/>
                </a:lnTo>
                <a:lnTo>
                  <a:pt x="51447" y="41987"/>
                </a:lnTo>
                <a:lnTo>
                  <a:pt x="51760" y="41824"/>
                </a:lnTo>
                <a:close/>
                <a:moveTo>
                  <a:pt x="60826" y="41851"/>
                </a:moveTo>
                <a:cubicBezTo>
                  <a:pt x="60826" y="41990"/>
                  <a:pt x="60909" y="42118"/>
                  <a:pt x="61030" y="42190"/>
                </a:cubicBezTo>
                <a:lnTo>
                  <a:pt x="61030" y="42190"/>
                </a:lnTo>
                <a:lnTo>
                  <a:pt x="60649" y="42367"/>
                </a:lnTo>
                <a:cubicBezTo>
                  <a:pt x="60595" y="42259"/>
                  <a:pt x="60527" y="42136"/>
                  <a:pt x="60472" y="42041"/>
                </a:cubicBezTo>
                <a:lnTo>
                  <a:pt x="60826" y="41851"/>
                </a:lnTo>
                <a:close/>
                <a:moveTo>
                  <a:pt x="23243" y="41552"/>
                </a:moveTo>
                <a:cubicBezTo>
                  <a:pt x="23012" y="41552"/>
                  <a:pt x="22835" y="41728"/>
                  <a:pt x="22822" y="41946"/>
                </a:cubicBezTo>
                <a:cubicBezTo>
                  <a:pt x="22812" y="42209"/>
                  <a:pt x="23018" y="42382"/>
                  <a:pt x="23235" y="42382"/>
                </a:cubicBezTo>
                <a:cubicBezTo>
                  <a:pt x="23332" y="42382"/>
                  <a:pt x="23431" y="42347"/>
                  <a:pt x="23515" y="42272"/>
                </a:cubicBezTo>
                <a:cubicBezTo>
                  <a:pt x="23787" y="42014"/>
                  <a:pt x="23610" y="41565"/>
                  <a:pt x="23243" y="41552"/>
                </a:cubicBezTo>
                <a:close/>
                <a:moveTo>
                  <a:pt x="3230" y="42049"/>
                </a:moveTo>
                <a:cubicBezTo>
                  <a:pt x="3158" y="42049"/>
                  <a:pt x="3088" y="42122"/>
                  <a:pt x="3100" y="42204"/>
                </a:cubicBezTo>
                <a:cubicBezTo>
                  <a:pt x="3100" y="42272"/>
                  <a:pt x="3167" y="42327"/>
                  <a:pt x="3208" y="42394"/>
                </a:cubicBezTo>
                <a:lnTo>
                  <a:pt x="3290" y="42394"/>
                </a:lnTo>
                <a:cubicBezTo>
                  <a:pt x="3331" y="42340"/>
                  <a:pt x="3412" y="42272"/>
                  <a:pt x="3399" y="42218"/>
                </a:cubicBezTo>
                <a:cubicBezTo>
                  <a:pt x="3385" y="42136"/>
                  <a:pt x="3331" y="42082"/>
                  <a:pt x="3263" y="42055"/>
                </a:cubicBezTo>
                <a:cubicBezTo>
                  <a:pt x="3252" y="42051"/>
                  <a:pt x="3241" y="42049"/>
                  <a:pt x="3230" y="42049"/>
                </a:cubicBezTo>
                <a:close/>
                <a:moveTo>
                  <a:pt x="28503" y="41035"/>
                </a:moveTo>
                <a:lnTo>
                  <a:pt x="28694" y="41416"/>
                </a:lnTo>
                <a:cubicBezTo>
                  <a:pt x="28685" y="41415"/>
                  <a:pt x="28677" y="41415"/>
                  <a:pt x="28668" y="41415"/>
                </a:cubicBezTo>
                <a:cubicBezTo>
                  <a:pt x="28481" y="41415"/>
                  <a:pt x="28376" y="41559"/>
                  <a:pt x="28272" y="41715"/>
                </a:cubicBezTo>
                <a:cubicBezTo>
                  <a:pt x="28272" y="41905"/>
                  <a:pt x="28286" y="42095"/>
                  <a:pt x="28463" y="42204"/>
                </a:cubicBezTo>
                <a:lnTo>
                  <a:pt x="28055" y="42394"/>
                </a:lnTo>
                <a:lnTo>
                  <a:pt x="27851" y="42041"/>
                </a:lnTo>
                <a:cubicBezTo>
                  <a:pt x="28041" y="42028"/>
                  <a:pt x="28218" y="41892"/>
                  <a:pt x="28272" y="41715"/>
                </a:cubicBezTo>
                <a:cubicBezTo>
                  <a:pt x="28313" y="41538"/>
                  <a:pt x="28245" y="41348"/>
                  <a:pt x="28096" y="41239"/>
                </a:cubicBezTo>
                <a:lnTo>
                  <a:pt x="28503" y="41035"/>
                </a:lnTo>
                <a:close/>
                <a:moveTo>
                  <a:pt x="5984" y="41937"/>
                </a:moveTo>
                <a:cubicBezTo>
                  <a:pt x="5873" y="41937"/>
                  <a:pt x="5763" y="42009"/>
                  <a:pt x="5750" y="42150"/>
                </a:cubicBezTo>
                <a:cubicBezTo>
                  <a:pt x="5729" y="42323"/>
                  <a:pt x="5857" y="42412"/>
                  <a:pt x="5985" y="42412"/>
                </a:cubicBezTo>
                <a:cubicBezTo>
                  <a:pt x="6108" y="42412"/>
                  <a:pt x="6232" y="42330"/>
                  <a:pt x="6226" y="42163"/>
                </a:cubicBezTo>
                <a:cubicBezTo>
                  <a:pt x="6212" y="42012"/>
                  <a:pt x="6097" y="41937"/>
                  <a:pt x="5984" y="41937"/>
                </a:cubicBezTo>
                <a:close/>
                <a:moveTo>
                  <a:pt x="49041" y="41864"/>
                </a:moveTo>
                <a:lnTo>
                  <a:pt x="49204" y="42245"/>
                </a:lnTo>
                <a:lnTo>
                  <a:pt x="48851" y="42422"/>
                </a:lnTo>
                <a:lnTo>
                  <a:pt x="48688" y="42095"/>
                </a:lnTo>
                <a:lnTo>
                  <a:pt x="49041" y="41864"/>
                </a:lnTo>
                <a:close/>
                <a:moveTo>
                  <a:pt x="37270" y="41919"/>
                </a:moveTo>
                <a:cubicBezTo>
                  <a:pt x="37325" y="42041"/>
                  <a:pt x="37393" y="42163"/>
                  <a:pt x="37447" y="42272"/>
                </a:cubicBezTo>
                <a:lnTo>
                  <a:pt x="37121" y="42449"/>
                </a:lnTo>
                <a:lnTo>
                  <a:pt x="36944" y="42082"/>
                </a:lnTo>
                <a:lnTo>
                  <a:pt x="37270" y="41919"/>
                </a:lnTo>
                <a:close/>
                <a:moveTo>
                  <a:pt x="58094" y="41946"/>
                </a:moveTo>
                <a:lnTo>
                  <a:pt x="58257" y="42272"/>
                </a:lnTo>
                <a:lnTo>
                  <a:pt x="57917" y="42449"/>
                </a:lnTo>
                <a:cubicBezTo>
                  <a:pt x="57863" y="42354"/>
                  <a:pt x="57795" y="42231"/>
                  <a:pt x="57754" y="42109"/>
                </a:cubicBezTo>
                <a:lnTo>
                  <a:pt x="58094" y="41946"/>
                </a:lnTo>
                <a:close/>
                <a:moveTo>
                  <a:pt x="20468" y="41674"/>
                </a:moveTo>
                <a:cubicBezTo>
                  <a:pt x="20125" y="41674"/>
                  <a:pt x="19958" y="42099"/>
                  <a:pt x="20199" y="42340"/>
                </a:cubicBezTo>
                <a:cubicBezTo>
                  <a:pt x="20279" y="42425"/>
                  <a:pt x="20380" y="42463"/>
                  <a:pt x="20480" y="42463"/>
                </a:cubicBezTo>
                <a:cubicBezTo>
                  <a:pt x="20682" y="42463"/>
                  <a:pt x="20878" y="42305"/>
                  <a:pt x="20878" y="42068"/>
                </a:cubicBezTo>
                <a:cubicBezTo>
                  <a:pt x="20878" y="41851"/>
                  <a:pt x="20701" y="41674"/>
                  <a:pt x="20484" y="41674"/>
                </a:cubicBezTo>
                <a:cubicBezTo>
                  <a:pt x="20479" y="41674"/>
                  <a:pt x="20473" y="41674"/>
                  <a:pt x="20468" y="41674"/>
                </a:cubicBezTo>
                <a:close/>
                <a:moveTo>
                  <a:pt x="25513" y="41905"/>
                </a:moveTo>
                <a:lnTo>
                  <a:pt x="25717" y="42286"/>
                </a:lnTo>
                <a:lnTo>
                  <a:pt x="25336" y="42476"/>
                </a:lnTo>
                <a:lnTo>
                  <a:pt x="25146" y="42109"/>
                </a:lnTo>
                <a:lnTo>
                  <a:pt x="25513" y="41905"/>
                </a:lnTo>
                <a:close/>
                <a:moveTo>
                  <a:pt x="46296" y="41973"/>
                </a:moveTo>
                <a:cubicBezTo>
                  <a:pt x="46350" y="42082"/>
                  <a:pt x="46418" y="42204"/>
                  <a:pt x="46459" y="42299"/>
                </a:cubicBezTo>
                <a:lnTo>
                  <a:pt x="46119" y="42476"/>
                </a:lnTo>
                <a:lnTo>
                  <a:pt x="45956" y="42150"/>
                </a:lnTo>
                <a:lnTo>
                  <a:pt x="46282" y="41973"/>
                </a:lnTo>
                <a:close/>
                <a:moveTo>
                  <a:pt x="34525" y="41973"/>
                </a:moveTo>
                <a:lnTo>
                  <a:pt x="34702" y="42340"/>
                </a:lnTo>
                <a:lnTo>
                  <a:pt x="34375" y="42503"/>
                </a:lnTo>
                <a:lnTo>
                  <a:pt x="34158" y="42150"/>
                </a:lnTo>
                <a:lnTo>
                  <a:pt x="34525" y="41973"/>
                </a:lnTo>
                <a:close/>
                <a:moveTo>
                  <a:pt x="17766" y="41742"/>
                </a:moveTo>
                <a:cubicBezTo>
                  <a:pt x="17562" y="41742"/>
                  <a:pt x="17385" y="41905"/>
                  <a:pt x="17385" y="42123"/>
                </a:cubicBezTo>
                <a:cubicBezTo>
                  <a:pt x="17385" y="42353"/>
                  <a:pt x="17572" y="42508"/>
                  <a:pt x="17769" y="42508"/>
                </a:cubicBezTo>
                <a:cubicBezTo>
                  <a:pt x="17863" y="42508"/>
                  <a:pt x="17959" y="42473"/>
                  <a:pt x="18037" y="42394"/>
                </a:cubicBezTo>
                <a:cubicBezTo>
                  <a:pt x="18282" y="42150"/>
                  <a:pt x="18105" y="41742"/>
                  <a:pt x="17766" y="41742"/>
                </a:cubicBezTo>
                <a:close/>
                <a:moveTo>
                  <a:pt x="43577" y="42041"/>
                </a:moveTo>
                <a:lnTo>
                  <a:pt x="43740" y="42354"/>
                </a:lnTo>
                <a:lnTo>
                  <a:pt x="43387" y="42530"/>
                </a:lnTo>
                <a:lnTo>
                  <a:pt x="43210" y="42204"/>
                </a:lnTo>
                <a:lnTo>
                  <a:pt x="43577" y="42041"/>
                </a:lnTo>
                <a:close/>
                <a:moveTo>
                  <a:pt x="55321" y="42000"/>
                </a:moveTo>
                <a:lnTo>
                  <a:pt x="55484" y="42354"/>
                </a:lnTo>
                <a:lnTo>
                  <a:pt x="55171" y="42530"/>
                </a:lnTo>
                <a:lnTo>
                  <a:pt x="54995" y="42163"/>
                </a:lnTo>
                <a:lnTo>
                  <a:pt x="55321" y="42000"/>
                </a:lnTo>
                <a:close/>
                <a:moveTo>
                  <a:pt x="15006" y="41824"/>
                </a:moveTo>
                <a:cubicBezTo>
                  <a:pt x="14680" y="41824"/>
                  <a:pt x="14531" y="42218"/>
                  <a:pt x="14748" y="42435"/>
                </a:cubicBezTo>
                <a:cubicBezTo>
                  <a:pt x="14823" y="42510"/>
                  <a:pt x="14915" y="42544"/>
                  <a:pt x="15005" y="42544"/>
                </a:cubicBezTo>
                <a:cubicBezTo>
                  <a:pt x="15193" y="42544"/>
                  <a:pt x="15373" y="42398"/>
                  <a:pt x="15373" y="42177"/>
                </a:cubicBezTo>
                <a:cubicBezTo>
                  <a:pt x="15360" y="41973"/>
                  <a:pt x="15210" y="41824"/>
                  <a:pt x="15006" y="41824"/>
                </a:cubicBezTo>
                <a:close/>
                <a:moveTo>
                  <a:pt x="31806" y="42068"/>
                </a:moveTo>
                <a:lnTo>
                  <a:pt x="31969" y="42394"/>
                </a:lnTo>
                <a:lnTo>
                  <a:pt x="31643" y="42571"/>
                </a:lnTo>
                <a:lnTo>
                  <a:pt x="31467" y="42231"/>
                </a:lnTo>
                <a:lnTo>
                  <a:pt x="31806" y="42068"/>
                </a:lnTo>
                <a:close/>
                <a:moveTo>
                  <a:pt x="12288" y="41905"/>
                </a:moveTo>
                <a:cubicBezTo>
                  <a:pt x="12098" y="41905"/>
                  <a:pt x="11948" y="42055"/>
                  <a:pt x="11948" y="42245"/>
                </a:cubicBezTo>
                <a:cubicBezTo>
                  <a:pt x="11948" y="42446"/>
                  <a:pt x="12114" y="42579"/>
                  <a:pt x="12288" y="42579"/>
                </a:cubicBezTo>
                <a:cubicBezTo>
                  <a:pt x="12374" y="42579"/>
                  <a:pt x="12461" y="42547"/>
                  <a:pt x="12533" y="42476"/>
                </a:cubicBezTo>
                <a:cubicBezTo>
                  <a:pt x="12736" y="42272"/>
                  <a:pt x="12587" y="41905"/>
                  <a:pt x="12288" y="41905"/>
                </a:cubicBezTo>
                <a:close/>
                <a:moveTo>
                  <a:pt x="52589" y="42095"/>
                </a:moveTo>
                <a:lnTo>
                  <a:pt x="52766" y="42422"/>
                </a:lnTo>
                <a:lnTo>
                  <a:pt x="52439" y="42598"/>
                </a:lnTo>
                <a:lnTo>
                  <a:pt x="52263" y="42272"/>
                </a:lnTo>
                <a:cubicBezTo>
                  <a:pt x="52358" y="42218"/>
                  <a:pt x="52480" y="42150"/>
                  <a:pt x="52589" y="42095"/>
                </a:cubicBezTo>
                <a:close/>
                <a:moveTo>
                  <a:pt x="40818" y="42095"/>
                </a:moveTo>
                <a:lnTo>
                  <a:pt x="40981" y="42462"/>
                </a:lnTo>
                <a:lnTo>
                  <a:pt x="40655" y="42626"/>
                </a:lnTo>
                <a:lnTo>
                  <a:pt x="40492" y="42272"/>
                </a:lnTo>
                <a:lnTo>
                  <a:pt x="40818" y="42095"/>
                </a:lnTo>
                <a:close/>
                <a:moveTo>
                  <a:pt x="9561" y="42037"/>
                </a:moveTo>
                <a:cubicBezTo>
                  <a:pt x="9489" y="42037"/>
                  <a:pt x="9415" y="42063"/>
                  <a:pt x="9352" y="42123"/>
                </a:cubicBezTo>
                <a:cubicBezTo>
                  <a:pt x="9162" y="42299"/>
                  <a:pt x="9284" y="42626"/>
                  <a:pt x="9556" y="42639"/>
                </a:cubicBezTo>
                <a:cubicBezTo>
                  <a:pt x="9719" y="42639"/>
                  <a:pt x="9855" y="42517"/>
                  <a:pt x="9868" y="42354"/>
                </a:cubicBezTo>
                <a:cubicBezTo>
                  <a:pt x="9868" y="42166"/>
                  <a:pt x="9720" y="42037"/>
                  <a:pt x="9561" y="42037"/>
                </a:cubicBezTo>
                <a:close/>
                <a:moveTo>
                  <a:pt x="29074" y="42123"/>
                </a:moveTo>
                <a:lnTo>
                  <a:pt x="29251" y="42462"/>
                </a:lnTo>
                <a:lnTo>
                  <a:pt x="28884" y="42639"/>
                </a:lnTo>
                <a:cubicBezTo>
                  <a:pt x="28830" y="42530"/>
                  <a:pt x="28762" y="42408"/>
                  <a:pt x="28694" y="42299"/>
                </a:cubicBezTo>
                <a:lnTo>
                  <a:pt x="29074" y="42123"/>
                </a:lnTo>
                <a:close/>
                <a:moveTo>
                  <a:pt x="6809" y="42139"/>
                </a:moveTo>
                <a:cubicBezTo>
                  <a:pt x="6747" y="42139"/>
                  <a:pt x="6683" y="42163"/>
                  <a:pt x="6633" y="42218"/>
                </a:cubicBezTo>
                <a:cubicBezTo>
                  <a:pt x="6474" y="42377"/>
                  <a:pt x="6587" y="42640"/>
                  <a:pt x="6795" y="42640"/>
                </a:cubicBezTo>
                <a:cubicBezTo>
                  <a:pt x="6800" y="42640"/>
                  <a:pt x="6805" y="42639"/>
                  <a:pt x="6810" y="42639"/>
                </a:cubicBezTo>
                <a:cubicBezTo>
                  <a:pt x="6960" y="42639"/>
                  <a:pt x="7068" y="42530"/>
                  <a:pt x="7055" y="42381"/>
                </a:cubicBezTo>
                <a:cubicBezTo>
                  <a:pt x="7055" y="42236"/>
                  <a:pt x="6934" y="42139"/>
                  <a:pt x="6809" y="42139"/>
                </a:cubicBezTo>
                <a:close/>
                <a:moveTo>
                  <a:pt x="4082" y="42271"/>
                </a:moveTo>
                <a:cubicBezTo>
                  <a:pt x="3985" y="42271"/>
                  <a:pt x="3914" y="42347"/>
                  <a:pt x="3901" y="42435"/>
                </a:cubicBezTo>
                <a:cubicBezTo>
                  <a:pt x="3888" y="42544"/>
                  <a:pt x="3969" y="42639"/>
                  <a:pt x="4065" y="42639"/>
                </a:cubicBezTo>
                <a:cubicBezTo>
                  <a:pt x="4079" y="42643"/>
                  <a:pt x="4093" y="42644"/>
                  <a:pt x="4107" y="42644"/>
                </a:cubicBezTo>
                <a:cubicBezTo>
                  <a:pt x="4197" y="42644"/>
                  <a:pt x="4268" y="42570"/>
                  <a:pt x="4268" y="42476"/>
                </a:cubicBezTo>
                <a:cubicBezTo>
                  <a:pt x="4282" y="42367"/>
                  <a:pt x="4200" y="42272"/>
                  <a:pt x="4105" y="42272"/>
                </a:cubicBezTo>
                <a:cubicBezTo>
                  <a:pt x="4097" y="42271"/>
                  <a:pt x="4089" y="42271"/>
                  <a:pt x="4082" y="42271"/>
                </a:cubicBezTo>
                <a:close/>
                <a:moveTo>
                  <a:pt x="49870" y="42177"/>
                </a:moveTo>
                <a:cubicBezTo>
                  <a:pt x="49925" y="42286"/>
                  <a:pt x="49993" y="42394"/>
                  <a:pt x="50047" y="42503"/>
                </a:cubicBezTo>
                <a:lnTo>
                  <a:pt x="49680" y="42666"/>
                </a:lnTo>
                <a:lnTo>
                  <a:pt x="49517" y="42354"/>
                </a:lnTo>
                <a:lnTo>
                  <a:pt x="49870" y="42177"/>
                </a:lnTo>
                <a:close/>
                <a:moveTo>
                  <a:pt x="38100" y="42191"/>
                </a:moveTo>
                <a:cubicBezTo>
                  <a:pt x="38154" y="42299"/>
                  <a:pt x="38222" y="42408"/>
                  <a:pt x="38276" y="42517"/>
                </a:cubicBezTo>
                <a:lnTo>
                  <a:pt x="37950" y="42694"/>
                </a:lnTo>
                <a:lnTo>
                  <a:pt x="37773" y="42367"/>
                </a:lnTo>
                <a:lnTo>
                  <a:pt x="38100" y="42191"/>
                </a:lnTo>
                <a:close/>
                <a:moveTo>
                  <a:pt x="21297" y="41905"/>
                </a:moveTo>
                <a:cubicBezTo>
                  <a:pt x="20954" y="41905"/>
                  <a:pt x="20773" y="42330"/>
                  <a:pt x="21014" y="42585"/>
                </a:cubicBezTo>
                <a:cubicBezTo>
                  <a:pt x="21096" y="42671"/>
                  <a:pt x="21201" y="42711"/>
                  <a:pt x="21305" y="42711"/>
                </a:cubicBezTo>
                <a:cubicBezTo>
                  <a:pt x="21509" y="42711"/>
                  <a:pt x="21707" y="42557"/>
                  <a:pt x="21707" y="42313"/>
                </a:cubicBezTo>
                <a:cubicBezTo>
                  <a:pt x="21721" y="42095"/>
                  <a:pt x="21544" y="41905"/>
                  <a:pt x="21313" y="41905"/>
                </a:cubicBezTo>
                <a:cubicBezTo>
                  <a:pt x="21308" y="41905"/>
                  <a:pt x="21302" y="41905"/>
                  <a:pt x="21297" y="41905"/>
                </a:cubicBezTo>
                <a:close/>
                <a:moveTo>
                  <a:pt x="26329" y="42163"/>
                </a:moveTo>
                <a:lnTo>
                  <a:pt x="26519" y="42517"/>
                </a:lnTo>
                <a:lnTo>
                  <a:pt x="26166" y="42721"/>
                </a:lnTo>
                <a:lnTo>
                  <a:pt x="25962" y="42354"/>
                </a:lnTo>
                <a:lnTo>
                  <a:pt x="26329" y="42163"/>
                </a:lnTo>
                <a:close/>
                <a:moveTo>
                  <a:pt x="47125" y="42218"/>
                </a:moveTo>
                <a:lnTo>
                  <a:pt x="47302" y="42558"/>
                </a:lnTo>
                <a:lnTo>
                  <a:pt x="46962" y="42721"/>
                </a:lnTo>
                <a:lnTo>
                  <a:pt x="46785" y="42394"/>
                </a:lnTo>
                <a:lnTo>
                  <a:pt x="47125" y="42218"/>
                </a:lnTo>
                <a:close/>
                <a:moveTo>
                  <a:pt x="58896" y="42191"/>
                </a:moveTo>
                <a:cubicBezTo>
                  <a:pt x="58936" y="42299"/>
                  <a:pt x="59004" y="42422"/>
                  <a:pt x="59072" y="42558"/>
                </a:cubicBezTo>
                <a:lnTo>
                  <a:pt x="58746" y="42721"/>
                </a:lnTo>
                <a:lnTo>
                  <a:pt x="58570" y="42354"/>
                </a:lnTo>
                <a:lnTo>
                  <a:pt x="58896" y="42191"/>
                </a:lnTo>
                <a:close/>
                <a:moveTo>
                  <a:pt x="18581" y="41973"/>
                </a:moveTo>
                <a:cubicBezTo>
                  <a:pt x="18228" y="41973"/>
                  <a:pt x="18051" y="42394"/>
                  <a:pt x="18296" y="42639"/>
                </a:cubicBezTo>
                <a:cubicBezTo>
                  <a:pt x="18376" y="42720"/>
                  <a:pt x="18476" y="42756"/>
                  <a:pt x="18573" y="42756"/>
                </a:cubicBezTo>
                <a:cubicBezTo>
                  <a:pt x="18772" y="42756"/>
                  <a:pt x="18962" y="42604"/>
                  <a:pt x="18962" y="42367"/>
                </a:cubicBezTo>
                <a:cubicBezTo>
                  <a:pt x="18962" y="42163"/>
                  <a:pt x="18799" y="41987"/>
                  <a:pt x="18581" y="41973"/>
                </a:cubicBezTo>
                <a:close/>
                <a:moveTo>
                  <a:pt x="35354" y="42259"/>
                </a:moveTo>
                <a:cubicBezTo>
                  <a:pt x="35395" y="42367"/>
                  <a:pt x="35463" y="42476"/>
                  <a:pt x="35517" y="42585"/>
                </a:cubicBezTo>
                <a:lnTo>
                  <a:pt x="35177" y="42761"/>
                </a:lnTo>
                <a:lnTo>
                  <a:pt x="35014" y="42422"/>
                </a:lnTo>
                <a:lnTo>
                  <a:pt x="35354" y="42259"/>
                </a:lnTo>
                <a:close/>
                <a:moveTo>
                  <a:pt x="15863" y="42055"/>
                </a:moveTo>
                <a:cubicBezTo>
                  <a:pt x="15373" y="42055"/>
                  <a:pt x="15373" y="42789"/>
                  <a:pt x="15863" y="42789"/>
                </a:cubicBezTo>
                <a:cubicBezTo>
                  <a:pt x="16338" y="42789"/>
                  <a:pt x="16338" y="42055"/>
                  <a:pt x="15863" y="42055"/>
                </a:cubicBezTo>
                <a:close/>
                <a:moveTo>
                  <a:pt x="56150" y="42286"/>
                </a:moveTo>
                <a:lnTo>
                  <a:pt x="56327" y="42612"/>
                </a:lnTo>
                <a:lnTo>
                  <a:pt x="56001" y="42789"/>
                </a:lnTo>
                <a:lnTo>
                  <a:pt x="55824" y="42449"/>
                </a:lnTo>
                <a:lnTo>
                  <a:pt x="56150" y="42286"/>
                </a:lnTo>
                <a:close/>
                <a:moveTo>
                  <a:pt x="44393" y="42286"/>
                </a:moveTo>
                <a:cubicBezTo>
                  <a:pt x="44447" y="42394"/>
                  <a:pt x="44515" y="42530"/>
                  <a:pt x="44569" y="42639"/>
                </a:cubicBezTo>
                <a:lnTo>
                  <a:pt x="44216" y="42816"/>
                </a:lnTo>
                <a:lnTo>
                  <a:pt x="44039" y="42462"/>
                </a:lnTo>
                <a:lnTo>
                  <a:pt x="44393" y="42286"/>
                </a:lnTo>
                <a:close/>
                <a:moveTo>
                  <a:pt x="32635" y="42313"/>
                </a:moveTo>
                <a:lnTo>
                  <a:pt x="32799" y="42639"/>
                </a:lnTo>
                <a:lnTo>
                  <a:pt x="32459" y="42829"/>
                </a:lnTo>
                <a:lnTo>
                  <a:pt x="32296" y="42490"/>
                </a:lnTo>
                <a:lnTo>
                  <a:pt x="32635" y="42313"/>
                </a:lnTo>
                <a:close/>
                <a:moveTo>
                  <a:pt x="53432" y="42340"/>
                </a:moveTo>
                <a:lnTo>
                  <a:pt x="53595" y="42680"/>
                </a:lnTo>
                <a:lnTo>
                  <a:pt x="53255" y="42843"/>
                </a:lnTo>
                <a:lnTo>
                  <a:pt x="53092" y="42517"/>
                </a:lnTo>
                <a:lnTo>
                  <a:pt x="53432" y="42340"/>
                </a:lnTo>
                <a:close/>
                <a:moveTo>
                  <a:pt x="13103" y="42177"/>
                </a:moveTo>
                <a:cubicBezTo>
                  <a:pt x="12927" y="42177"/>
                  <a:pt x="12764" y="42327"/>
                  <a:pt x="12764" y="42517"/>
                </a:cubicBezTo>
                <a:cubicBezTo>
                  <a:pt x="12764" y="42721"/>
                  <a:pt x="12935" y="42855"/>
                  <a:pt x="13112" y="42855"/>
                </a:cubicBezTo>
                <a:cubicBezTo>
                  <a:pt x="13195" y="42855"/>
                  <a:pt x="13279" y="42826"/>
                  <a:pt x="13348" y="42761"/>
                </a:cubicBezTo>
                <a:cubicBezTo>
                  <a:pt x="13566" y="42544"/>
                  <a:pt x="13416" y="42177"/>
                  <a:pt x="13103" y="42177"/>
                </a:cubicBezTo>
                <a:close/>
                <a:moveTo>
                  <a:pt x="41634" y="42367"/>
                </a:moveTo>
                <a:lnTo>
                  <a:pt x="41797" y="42707"/>
                </a:lnTo>
                <a:lnTo>
                  <a:pt x="41470" y="42884"/>
                </a:lnTo>
                <a:lnTo>
                  <a:pt x="41307" y="42544"/>
                </a:lnTo>
                <a:lnTo>
                  <a:pt x="41634" y="42367"/>
                </a:lnTo>
                <a:close/>
                <a:moveTo>
                  <a:pt x="10385" y="42272"/>
                </a:moveTo>
                <a:cubicBezTo>
                  <a:pt x="10222" y="42272"/>
                  <a:pt x="10072" y="42408"/>
                  <a:pt x="10086" y="42571"/>
                </a:cubicBezTo>
                <a:cubicBezTo>
                  <a:pt x="10077" y="42759"/>
                  <a:pt x="10235" y="42888"/>
                  <a:pt x="10397" y="42888"/>
                </a:cubicBezTo>
                <a:cubicBezTo>
                  <a:pt x="10470" y="42888"/>
                  <a:pt x="10543" y="42861"/>
                  <a:pt x="10602" y="42802"/>
                </a:cubicBezTo>
                <a:cubicBezTo>
                  <a:pt x="10793" y="42612"/>
                  <a:pt x="10670" y="42272"/>
                  <a:pt x="10385" y="42272"/>
                </a:cubicBezTo>
                <a:close/>
                <a:moveTo>
                  <a:pt x="29890" y="42367"/>
                </a:moveTo>
                <a:cubicBezTo>
                  <a:pt x="29971" y="42490"/>
                  <a:pt x="30053" y="42626"/>
                  <a:pt x="30121" y="42734"/>
                </a:cubicBezTo>
                <a:lnTo>
                  <a:pt x="29713" y="42897"/>
                </a:lnTo>
                <a:lnTo>
                  <a:pt x="29536" y="42544"/>
                </a:lnTo>
                <a:lnTo>
                  <a:pt x="29890" y="42367"/>
                </a:lnTo>
                <a:close/>
                <a:moveTo>
                  <a:pt x="50700" y="42408"/>
                </a:moveTo>
                <a:lnTo>
                  <a:pt x="50863" y="42734"/>
                </a:lnTo>
                <a:lnTo>
                  <a:pt x="50509" y="42897"/>
                </a:lnTo>
                <a:lnTo>
                  <a:pt x="50333" y="42571"/>
                </a:lnTo>
                <a:lnTo>
                  <a:pt x="50700" y="42408"/>
                </a:lnTo>
                <a:close/>
                <a:moveTo>
                  <a:pt x="4921" y="42480"/>
                </a:moveTo>
                <a:cubicBezTo>
                  <a:pt x="4869" y="42480"/>
                  <a:pt x="4815" y="42500"/>
                  <a:pt x="4771" y="42544"/>
                </a:cubicBezTo>
                <a:cubicBezTo>
                  <a:pt x="4635" y="42680"/>
                  <a:pt x="4731" y="42911"/>
                  <a:pt x="4934" y="42911"/>
                </a:cubicBezTo>
                <a:cubicBezTo>
                  <a:pt x="5043" y="42911"/>
                  <a:pt x="5125" y="42816"/>
                  <a:pt x="5125" y="42707"/>
                </a:cubicBezTo>
                <a:lnTo>
                  <a:pt x="5138" y="42707"/>
                </a:lnTo>
                <a:cubicBezTo>
                  <a:pt x="5138" y="42569"/>
                  <a:pt x="5032" y="42480"/>
                  <a:pt x="4921" y="42480"/>
                </a:cubicBezTo>
                <a:close/>
                <a:moveTo>
                  <a:pt x="7626" y="42367"/>
                </a:moveTo>
                <a:cubicBezTo>
                  <a:pt x="7381" y="42381"/>
                  <a:pt x="7272" y="42666"/>
                  <a:pt x="7449" y="42843"/>
                </a:cubicBezTo>
                <a:cubicBezTo>
                  <a:pt x="7503" y="42893"/>
                  <a:pt x="7567" y="42915"/>
                  <a:pt x="7629" y="42915"/>
                </a:cubicBezTo>
                <a:cubicBezTo>
                  <a:pt x="7773" y="42915"/>
                  <a:pt x="7911" y="42800"/>
                  <a:pt x="7911" y="42639"/>
                </a:cubicBezTo>
                <a:cubicBezTo>
                  <a:pt x="7898" y="42490"/>
                  <a:pt x="7775" y="42367"/>
                  <a:pt x="7626" y="42367"/>
                </a:cubicBezTo>
                <a:close/>
                <a:moveTo>
                  <a:pt x="38942" y="42435"/>
                </a:moveTo>
                <a:lnTo>
                  <a:pt x="39105" y="42775"/>
                </a:lnTo>
                <a:lnTo>
                  <a:pt x="38766" y="42938"/>
                </a:lnTo>
                <a:lnTo>
                  <a:pt x="38602" y="42598"/>
                </a:lnTo>
                <a:lnTo>
                  <a:pt x="38942" y="42435"/>
                </a:lnTo>
                <a:close/>
                <a:moveTo>
                  <a:pt x="22128" y="42149"/>
                </a:moveTo>
                <a:cubicBezTo>
                  <a:pt x="22026" y="42149"/>
                  <a:pt x="21924" y="42187"/>
                  <a:pt x="21843" y="42272"/>
                </a:cubicBezTo>
                <a:cubicBezTo>
                  <a:pt x="21589" y="42526"/>
                  <a:pt x="21770" y="42952"/>
                  <a:pt x="22113" y="42952"/>
                </a:cubicBezTo>
                <a:cubicBezTo>
                  <a:pt x="22118" y="42952"/>
                  <a:pt x="22123" y="42952"/>
                  <a:pt x="22129" y="42952"/>
                </a:cubicBezTo>
                <a:cubicBezTo>
                  <a:pt x="22360" y="42952"/>
                  <a:pt x="22536" y="42775"/>
                  <a:pt x="22536" y="42544"/>
                </a:cubicBezTo>
                <a:cubicBezTo>
                  <a:pt x="22536" y="42307"/>
                  <a:pt x="22334" y="42149"/>
                  <a:pt x="22128" y="42149"/>
                </a:cubicBezTo>
                <a:close/>
                <a:moveTo>
                  <a:pt x="59725" y="42449"/>
                </a:moveTo>
                <a:lnTo>
                  <a:pt x="59888" y="42789"/>
                </a:lnTo>
                <a:lnTo>
                  <a:pt x="59562" y="42965"/>
                </a:lnTo>
                <a:lnTo>
                  <a:pt x="59385" y="42626"/>
                </a:lnTo>
                <a:lnTo>
                  <a:pt x="59725" y="42449"/>
                </a:lnTo>
                <a:close/>
                <a:moveTo>
                  <a:pt x="2182" y="42678"/>
                </a:moveTo>
                <a:cubicBezTo>
                  <a:pt x="2180" y="42678"/>
                  <a:pt x="2177" y="42679"/>
                  <a:pt x="2175" y="42680"/>
                </a:cubicBezTo>
                <a:cubicBezTo>
                  <a:pt x="2107" y="42694"/>
                  <a:pt x="2066" y="42734"/>
                  <a:pt x="2053" y="42789"/>
                </a:cubicBezTo>
                <a:cubicBezTo>
                  <a:pt x="2053" y="42829"/>
                  <a:pt x="2107" y="42884"/>
                  <a:pt x="2162" y="42979"/>
                </a:cubicBezTo>
                <a:cubicBezTo>
                  <a:pt x="2216" y="42884"/>
                  <a:pt x="2284" y="42843"/>
                  <a:pt x="2270" y="42789"/>
                </a:cubicBezTo>
                <a:cubicBezTo>
                  <a:pt x="2270" y="42751"/>
                  <a:pt x="2212" y="42678"/>
                  <a:pt x="2182" y="42678"/>
                </a:cubicBezTo>
                <a:close/>
                <a:moveTo>
                  <a:pt x="27144" y="42408"/>
                </a:moveTo>
                <a:lnTo>
                  <a:pt x="27334" y="42802"/>
                </a:lnTo>
                <a:lnTo>
                  <a:pt x="26995" y="42993"/>
                </a:lnTo>
                <a:lnTo>
                  <a:pt x="26804" y="42598"/>
                </a:lnTo>
                <a:lnTo>
                  <a:pt x="27144" y="42408"/>
                </a:lnTo>
                <a:close/>
                <a:moveTo>
                  <a:pt x="36197" y="42449"/>
                </a:moveTo>
                <a:cubicBezTo>
                  <a:pt x="36251" y="42558"/>
                  <a:pt x="36319" y="42694"/>
                  <a:pt x="36373" y="42816"/>
                </a:cubicBezTo>
                <a:lnTo>
                  <a:pt x="36020" y="42993"/>
                </a:lnTo>
                <a:cubicBezTo>
                  <a:pt x="35966" y="42897"/>
                  <a:pt x="35898" y="42775"/>
                  <a:pt x="35843" y="42666"/>
                </a:cubicBezTo>
                <a:lnTo>
                  <a:pt x="36197" y="42449"/>
                </a:lnTo>
                <a:close/>
                <a:moveTo>
                  <a:pt x="47940" y="42462"/>
                </a:moveTo>
                <a:lnTo>
                  <a:pt x="48103" y="42829"/>
                </a:lnTo>
                <a:lnTo>
                  <a:pt x="47777" y="42993"/>
                </a:lnTo>
                <a:lnTo>
                  <a:pt x="47614" y="42639"/>
                </a:lnTo>
                <a:lnTo>
                  <a:pt x="47940" y="42462"/>
                </a:lnTo>
                <a:close/>
                <a:moveTo>
                  <a:pt x="19410" y="42218"/>
                </a:moveTo>
                <a:cubicBezTo>
                  <a:pt x="19057" y="42218"/>
                  <a:pt x="18880" y="42639"/>
                  <a:pt x="19138" y="42884"/>
                </a:cubicBezTo>
                <a:cubicBezTo>
                  <a:pt x="19217" y="42967"/>
                  <a:pt x="19313" y="43003"/>
                  <a:pt x="19408" y="43003"/>
                </a:cubicBezTo>
                <a:cubicBezTo>
                  <a:pt x="19610" y="43003"/>
                  <a:pt x="19804" y="42838"/>
                  <a:pt x="19804" y="42598"/>
                </a:cubicBezTo>
                <a:cubicBezTo>
                  <a:pt x="19804" y="42394"/>
                  <a:pt x="19628" y="42218"/>
                  <a:pt x="19410" y="42218"/>
                </a:cubicBezTo>
                <a:close/>
                <a:moveTo>
                  <a:pt x="56993" y="42490"/>
                </a:moveTo>
                <a:lnTo>
                  <a:pt x="57156" y="42857"/>
                </a:lnTo>
                <a:lnTo>
                  <a:pt x="56803" y="43033"/>
                </a:lnTo>
                <a:lnTo>
                  <a:pt x="56639" y="42707"/>
                </a:lnTo>
                <a:lnTo>
                  <a:pt x="56993" y="42490"/>
                </a:lnTo>
                <a:close/>
                <a:moveTo>
                  <a:pt x="16683" y="42324"/>
                </a:moveTo>
                <a:cubicBezTo>
                  <a:pt x="16591" y="42324"/>
                  <a:pt x="16496" y="42359"/>
                  <a:pt x="16420" y="42435"/>
                </a:cubicBezTo>
                <a:cubicBezTo>
                  <a:pt x="16189" y="42680"/>
                  <a:pt x="16366" y="43074"/>
                  <a:pt x="16692" y="43074"/>
                </a:cubicBezTo>
                <a:cubicBezTo>
                  <a:pt x="16909" y="43074"/>
                  <a:pt x="17072" y="42897"/>
                  <a:pt x="17059" y="42694"/>
                </a:cubicBezTo>
                <a:cubicBezTo>
                  <a:pt x="17050" y="42466"/>
                  <a:pt x="16870" y="42324"/>
                  <a:pt x="16683" y="42324"/>
                </a:cubicBezTo>
                <a:close/>
                <a:moveTo>
                  <a:pt x="33451" y="42558"/>
                </a:moveTo>
                <a:lnTo>
                  <a:pt x="33614" y="42925"/>
                </a:lnTo>
                <a:lnTo>
                  <a:pt x="33288" y="43088"/>
                </a:lnTo>
                <a:lnTo>
                  <a:pt x="33125" y="42734"/>
                </a:lnTo>
                <a:lnTo>
                  <a:pt x="33451" y="42558"/>
                </a:lnTo>
                <a:close/>
                <a:moveTo>
                  <a:pt x="54247" y="42585"/>
                </a:moveTo>
                <a:lnTo>
                  <a:pt x="54424" y="42925"/>
                </a:lnTo>
                <a:lnTo>
                  <a:pt x="54084" y="43101"/>
                </a:lnTo>
                <a:lnTo>
                  <a:pt x="53907" y="42761"/>
                </a:lnTo>
                <a:lnTo>
                  <a:pt x="54247" y="42585"/>
                </a:lnTo>
                <a:close/>
                <a:moveTo>
                  <a:pt x="13924" y="42407"/>
                </a:moveTo>
                <a:cubicBezTo>
                  <a:pt x="13742" y="42407"/>
                  <a:pt x="13580" y="42565"/>
                  <a:pt x="13593" y="42748"/>
                </a:cubicBezTo>
                <a:cubicBezTo>
                  <a:pt x="13583" y="42965"/>
                  <a:pt x="13757" y="43110"/>
                  <a:pt x="13942" y="43110"/>
                </a:cubicBezTo>
                <a:cubicBezTo>
                  <a:pt x="14023" y="43110"/>
                  <a:pt x="14107" y="43082"/>
                  <a:pt x="14177" y="43020"/>
                </a:cubicBezTo>
                <a:cubicBezTo>
                  <a:pt x="14408" y="42802"/>
                  <a:pt x="14259" y="42422"/>
                  <a:pt x="13946" y="42408"/>
                </a:cubicBezTo>
                <a:cubicBezTo>
                  <a:pt x="13939" y="42408"/>
                  <a:pt x="13931" y="42407"/>
                  <a:pt x="13924" y="42407"/>
                </a:cubicBezTo>
                <a:close/>
                <a:moveTo>
                  <a:pt x="45235" y="42558"/>
                </a:moveTo>
                <a:lnTo>
                  <a:pt x="45399" y="42884"/>
                </a:lnTo>
                <a:lnTo>
                  <a:pt x="45045" y="43115"/>
                </a:lnTo>
                <a:lnTo>
                  <a:pt x="44869" y="42734"/>
                </a:lnTo>
                <a:lnTo>
                  <a:pt x="45235" y="42558"/>
                </a:lnTo>
                <a:close/>
                <a:moveTo>
                  <a:pt x="42476" y="42612"/>
                </a:moveTo>
                <a:lnTo>
                  <a:pt x="42653" y="42952"/>
                </a:lnTo>
                <a:lnTo>
                  <a:pt x="42327" y="43128"/>
                </a:lnTo>
                <a:lnTo>
                  <a:pt x="42136" y="42789"/>
                </a:lnTo>
                <a:lnTo>
                  <a:pt x="42476" y="42612"/>
                </a:lnTo>
                <a:close/>
                <a:moveTo>
                  <a:pt x="11213" y="42501"/>
                </a:moveTo>
                <a:cubicBezTo>
                  <a:pt x="11133" y="42501"/>
                  <a:pt x="11050" y="42531"/>
                  <a:pt x="10983" y="42598"/>
                </a:cubicBezTo>
                <a:cubicBezTo>
                  <a:pt x="10779" y="42802"/>
                  <a:pt x="10929" y="43142"/>
                  <a:pt x="11214" y="43142"/>
                </a:cubicBezTo>
                <a:cubicBezTo>
                  <a:pt x="11391" y="43142"/>
                  <a:pt x="11540" y="42993"/>
                  <a:pt x="11540" y="42816"/>
                </a:cubicBezTo>
                <a:cubicBezTo>
                  <a:pt x="11531" y="42625"/>
                  <a:pt x="11376" y="42501"/>
                  <a:pt x="11213" y="42501"/>
                </a:cubicBezTo>
                <a:close/>
                <a:moveTo>
                  <a:pt x="30733" y="42626"/>
                </a:moveTo>
                <a:cubicBezTo>
                  <a:pt x="30773" y="42734"/>
                  <a:pt x="30841" y="42857"/>
                  <a:pt x="30896" y="42979"/>
                </a:cubicBezTo>
                <a:lnTo>
                  <a:pt x="30542" y="43156"/>
                </a:lnTo>
                <a:lnTo>
                  <a:pt x="30311" y="42802"/>
                </a:lnTo>
                <a:lnTo>
                  <a:pt x="30733" y="42626"/>
                </a:lnTo>
                <a:close/>
                <a:moveTo>
                  <a:pt x="8455" y="42598"/>
                </a:moveTo>
                <a:cubicBezTo>
                  <a:pt x="8305" y="42598"/>
                  <a:pt x="8183" y="42734"/>
                  <a:pt x="8183" y="42884"/>
                </a:cubicBezTo>
                <a:cubicBezTo>
                  <a:pt x="8183" y="43055"/>
                  <a:pt x="8315" y="43167"/>
                  <a:pt x="8455" y="43167"/>
                </a:cubicBezTo>
                <a:cubicBezTo>
                  <a:pt x="8526" y="43167"/>
                  <a:pt x="8599" y="43138"/>
                  <a:pt x="8659" y="43074"/>
                </a:cubicBezTo>
                <a:cubicBezTo>
                  <a:pt x="8835" y="42897"/>
                  <a:pt x="8713" y="42598"/>
                  <a:pt x="8455" y="42598"/>
                </a:cubicBezTo>
                <a:close/>
                <a:moveTo>
                  <a:pt x="39758" y="42680"/>
                </a:moveTo>
                <a:lnTo>
                  <a:pt x="39935" y="43020"/>
                </a:lnTo>
                <a:lnTo>
                  <a:pt x="39595" y="43183"/>
                </a:lnTo>
                <a:lnTo>
                  <a:pt x="39418" y="42857"/>
                </a:lnTo>
                <a:lnTo>
                  <a:pt x="39758" y="42680"/>
                </a:lnTo>
                <a:close/>
                <a:moveTo>
                  <a:pt x="51529" y="42653"/>
                </a:moveTo>
                <a:lnTo>
                  <a:pt x="51692" y="43006"/>
                </a:lnTo>
                <a:lnTo>
                  <a:pt x="51338" y="43183"/>
                </a:lnTo>
                <a:lnTo>
                  <a:pt x="51175" y="42816"/>
                </a:lnTo>
                <a:lnTo>
                  <a:pt x="51529" y="42653"/>
                </a:lnTo>
                <a:close/>
                <a:moveTo>
                  <a:pt x="22955" y="42381"/>
                </a:moveTo>
                <a:cubicBezTo>
                  <a:pt x="22585" y="42381"/>
                  <a:pt x="22404" y="42820"/>
                  <a:pt x="22659" y="43074"/>
                </a:cubicBezTo>
                <a:cubicBezTo>
                  <a:pt x="22743" y="43163"/>
                  <a:pt x="22848" y="43203"/>
                  <a:pt x="22951" y="43203"/>
                </a:cubicBezTo>
                <a:cubicBezTo>
                  <a:pt x="23163" y="43203"/>
                  <a:pt x="23366" y="43036"/>
                  <a:pt x="23366" y="42789"/>
                </a:cubicBezTo>
                <a:cubicBezTo>
                  <a:pt x="23366" y="42571"/>
                  <a:pt x="23189" y="42381"/>
                  <a:pt x="22971" y="42381"/>
                </a:cubicBezTo>
                <a:cubicBezTo>
                  <a:pt x="22966" y="42381"/>
                  <a:pt x="22960" y="42381"/>
                  <a:pt x="22955" y="42381"/>
                </a:cubicBezTo>
                <a:close/>
                <a:moveTo>
                  <a:pt x="60540" y="42707"/>
                </a:moveTo>
                <a:lnTo>
                  <a:pt x="60717" y="43033"/>
                </a:lnTo>
                <a:lnTo>
                  <a:pt x="60391" y="43210"/>
                </a:lnTo>
                <a:lnTo>
                  <a:pt x="60214" y="42884"/>
                </a:lnTo>
                <a:cubicBezTo>
                  <a:pt x="60323" y="42829"/>
                  <a:pt x="60445" y="42761"/>
                  <a:pt x="60540" y="42707"/>
                </a:cubicBezTo>
                <a:close/>
                <a:moveTo>
                  <a:pt x="5753" y="42747"/>
                </a:moveTo>
                <a:cubicBezTo>
                  <a:pt x="5747" y="42747"/>
                  <a:pt x="5742" y="42748"/>
                  <a:pt x="5736" y="42748"/>
                </a:cubicBezTo>
                <a:cubicBezTo>
                  <a:pt x="5614" y="42748"/>
                  <a:pt x="5505" y="42843"/>
                  <a:pt x="5505" y="42979"/>
                </a:cubicBezTo>
                <a:cubicBezTo>
                  <a:pt x="5496" y="43117"/>
                  <a:pt x="5612" y="43212"/>
                  <a:pt x="5734" y="43212"/>
                </a:cubicBezTo>
                <a:cubicBezTo>
                  <a:pt x="5792" y="43212"/>
                  <a:pt x="5851" y="43190"/>
                  <a:pt x="5900" y="43142"/>
                </a:cubicBezTo>
                <a:cubicBezTo>
                  <a:pt x="6045" y="42996"/>
                  <a:pt x="5959" y="42747"/>
                  <a:pt x="5753" y="42747"/>
                </a:cubicBezTo>
                <a:close/>
                <a:moveTo>
                  <a:pt x="3023" y="42883"/>
                </a:moveTo>
                <a:cubicBezTo>
                  <a:pt x="3017" y="42883"/>
                  <a:pt x="3011" y="42883"/>
                  <a:pt x="3004" y="42884"/>
                </a:cubicBezTo>
                <a:cubicBezTo>
                  <a:pt x="2923" y="42897"/>
                  <a:pt x="2868" y="42952"/>
                  <a:pt x="2841" y="43006"/>
                </a:cubicBezTo>
                <a:cubicBezTo>
                  <a:pt x="2841" y="43074"/>
                  <a:pt x="2896" y="43142"/>
                  <a:pt x="2936" y="43210"/>
                </a:cubicBezTo>
                <a:lnTo>
                  <a:pt x="3004" y="43224"/>
                </a:lnTo>
                <a:cubicBezTo>
                  <a:pt x="3059" y="43169"/>
                  <a:pt x="3127" y="43115"/>
                  <a:pt x="3140" y="43047"/>
                </a:cubicBezTo>
                <a:cubicBezTo>
                  <a:pt x="3166" y="42971"/>
                  <a:pt x="3108" y="42883"/>
                  <a:pt x="3023" y="42883"/>
                </a:cubicBezTo>
                <a:close/>
                <a:moveTo>
                  <a:pt x="27973" y="42694"/>
                </a:moveTo>
                <a:lnTo>
                  <a:pt x="28150" y="43047"/>
                </a:lnTo>
                <a:lnTo>
                  <a:pt x="27810" y="43224"/>
                </a:lnTo>
                <a:lnTo>
                  <a:pt x="27620" y="42870"/>
                </a:lnTo>
                <a:lnTo>
                  <a:pt x="27973" y="42694"/>
                </a:lnTo>
                <a:close/>
                <a:moveTo>
                  <a:pt x="48783" y="42734"/>
                </a:moveTo>
                <a:lnTo>
                  <a:pt x="48946" y="43061"/>
                </a:lnTo>
                <a:lnTo>
                  <a:pt x="48606" y="43237"/>
                </a:lnTo>
                <a:lnTo>
                  <a:pt x="48443" y="42897"/>
                </a:lnTo>
                <a:lnTo>
                  <a:pt x="48783" y="42734"/>
                </a:lnTo>
                <a:close/>
                <a:moveTo>
                  <a:pt x="37026" y="42748"/>
                </a:moveTo>
                <a:cubicBezTo>
                  <a:pt x="37080" y="42857"/>
                  <a:pt x="37148" y="42993"/>
                  <a:pt x="37202" y="43101"/>
                </a:cubicBezTo>
                <a:lnTo>
                  <a:pt x="36835" y="43264"/>
                </a:lnTo>
                <a:lnTo>
                  <a:pt x="36672" y="42911"/>
                </a:lnTo>
                <a:lnTo>
                  <a:pt x="37026" y="42748"/>
                </a:lnTo>
                <a:close/>
                <a:moveTo>
                  <a:pt x="57822" y="42775"/>
                </a:moveTo>
                <a:lnTo>
                  <a:pt x="57999" y="43101"/>
                </a:lnTo>
                <a:lnTo>
                  <a:pt x="57632" y="43264"/>
                </a:lnTo>
                <a:lnTo>
                  <a:pt x="57469" y="42938"/>
                </a:lnTo>
                <a:lnTo>
                  <a:pt x="57822" y="42775"/>
                </a:lnTo>
                <a:close/>
                <a:moveTo>
                  <a:pt x="20228" y="42488"/>
                </a:moveTo>
                <a:cubicBezTo>
                  <a:pt x="20132" y="42488"/>
                  <a:pt x="20034" y="42522"/>
                  <a:pt x="19954" y="42598"/>
                </a:cubicBezTo>
                <a:cubicBezTo>
                  <a:pt x="19696" y="42857"/>
                  <a:pt x="19872" y="43292"/>
                  <a:pt x="20226" y="43292"/>
                </a:cubicBezTo>
                <a:cubicBezTo>
                  <a:pt x="20457" y="43292"/>
                  <a:pt x="20634" y="43115"/>
                  <a:pt x="20634" y="42897"/>
                </a:cubicBezTo>
                <a:cubicBezTo>
                  <a:pt x="20643" y="42654"/>
                  <a:pt x="20440" y="42488"/>
                  <a:pt x="20228" y="42488"/>
                </a:cubicBezTo>
                <a:close/>
                <a:moveTo>
                  <a:pt x="25268" y="42748"/>
                </a:moveTo>
                <a:lnTo>
                  <a:pt x="25459" y="43115"/>
                </a:lnTo>
                <a:lnTo>
                  <a:pt x="25092" y="43305"/>
                </a:lnTo>
                <a:lnTo>
                  <a:pt x="24888" y="42938"/>
                </a:lnTo>
                <a:lnTo>
                  <a:pt x="25268" y="42748"/>
                </a:lnTo>
                <a:close/>
                <a:moveTo>
                  <a:pt x="46037" y="42802"/>
                </a:moveTo>
                <a:lnTo>
                  <a:pt x="46228" y="43128"/>
                </a:lnTo>
                <a:lnTo>
                  <a:pt x="45888" y="43305"/>
                </a:lnTo>
                <a:lnTo>
                  <a:pt x="45711" y="42965"/>
                </a:lnTo>
                <a:lnTo>
                  <a:pt x="46037" y="42802"/>
                </a:lnTo>
                <a:close/>
                <a:moveTo>
                  <a:pt x="17512" y="42563"/>
                </a:moveTo>
                <a:cubicBezTo>
                  <a:pt x="17415" y="42563"/>
                  <a:pt x="17316" y="42599"/>
                  <a:pt x="17235" y="42680"/>
                </a:cubicBezTo>
                <a:cubicBezTo>
                  <a:pt x="17004" y="42925"/>
                  <a:pt x="17181" y="43332"/>
                  <a:pt x="17521" y="43332"/>
                </a:cubicBezTo>
                <a:cubicBezTo>
                  <a:pt x="17725" y="43319"/>
                  <a:pt x="17901" y="43156"/>
                  <a:pt x="17901" y="42938"/>
                </a:cubicBezTo>
                <a:cubicBezTo>
                  <a:pt x="17892" y="42711"/>
                  <a:pt x="17707" y="42563"/>
                  <a:pt x="17512" y="42563"/>
                </a:cubicBezTo>
                <a:close/>
                <a:moveTo>
                  <a:pt x="34280" y="42843"/>
                </a:moveTo>
                <a:lnTo>
                  <a:pt x="34443" y="43169"/>
                </a:lnTo>
                <a:lnTo>
                  <a:pt x="34117" y="43332"/>
                </a:lnTo>
                <a:cubicBezTo>
                  <a:pt x="34063" y="43224"/>
                  <a:pt x="33995" y="43115"/>
                  <a:pt x="33954" y="43006"/>
                </a:cubicBezTo>
                <a:lnTo>
                  <a:pt x="34280" y="42843"/>
                </a:lnTo>
                <a:close/>
                <a:moveTo>
                  <a:pt x="55063" y="42829"/>
                </a:moveTo>
                <a:lnTo>
                  <a:pt x="55226" y="43196"/>
                </a:lnTo>
                <a:lnTo>
                  <a:pt x="54913" y="43360"/>
                </a:lnTo>
                <a:lnTo>
                  <a:pt x="54736" y="43006"/>
                </a:lnTo>
                <a:lnTo>
                  <a:pt x="55063" y="42829"/>
                </a:lnTo>
                <a:close/>
                <a:moveTo>
                  <a:pt x="14762" y="42653"/>
                </a:moveTo>
                <a:cubicBezTo>
                  <a:pt x="14571" y="42653"/>
                  <a:pt x="14408" y="42802"/>
                  <a:pt x="14395" y="43006"/>
                </a:cubicBezTo>
                <a:cubicBezTo>
                  <a:pt x="14395" y="43227"/>
                  <a:pt x="14575" y="43373"/>
                  <a:pt x="14763" y="43373"/>
                </a:cubicBezTo>
                <a:cubicBezTo>
                  <a:pt x="14853" y="43373"/>
                  <a:pt x="14945" y="43339"/>
                  <a:pt x="15020" y="43264"/>
                </a:cubicBezTo>
                <a:cubicBezTo>
                  <a:pt x="15237" y="43033"/>
                  <a:pt x="15088" y="42653"/>
                  <a:pt x="14762" y="42653"/>
                </a:cubicBezTo>
                <a:close/>
                <a:moveTo>
                  <a:pt x="43305" y="42870"/>
                </a:moveTo>
                <a:lnTo>
                  <a:pt x="43482" y="43210"/>
                </a:lnTo>
                <a:lnTo>
                  <a:pt x="43142" y="43373"/>
                </a:lnTo>
                <a:lnTo>
                  <a:pt x="42979" y="43033"/>
                </a:lnTo>
                <a:lnTo>
                  <a:pt x="43305" y="42870"/>
                </a:lnTo>
                <a:close/>
                <a:moveTo>
                  <a:pt x="31548" y="42897"/>
                </a:moveTo>
                <a:lnTo>
                  <a:pt x="31725" y="43224"/>
                </a:lnTo>
                <a:lnTo>
                  <a:pt x="31358" y="43400"/>
                </a:lnTo>
                <a:lnTo>
                  <a:pt x="31195" y="43061"/>
                </a:lnTo>
                <a:lnTo>
                  <a:pt x="31548" y="42897"/>
                </a:lnTo>
                <a:close/>
                <a:moveTo>
                  <a:pt x="12044" y="42717"/>
                </a:moveTo>
                <a:cubicBezTo>
                  <a:pt x="11871" y="42717"/>
                  <a:pt x="11703" y="42853"/>
                  <a:pt x="11703" y="43061"/>
                </a:cubicBezTo>
                <a:cubicBezTo>
                  <a:pt x="11703" y="43237"/>
                  <a:pt x="11839" y="43387"/>
                  <a:pt x="12030" y="43400"/>
                </a:cubicBezTo>
                <a:cubicBezTo>
                  <a:pt x="12035" y="43401"/>
                  <a:pt x="12040" y="43401"/>
                  <a:pt x="12046" y="43401"/>
                </a:cubicBezTo>
                <a:cubicBezTo>
                  <a:pt x="12335" y="43401"/>
                  <a:pt x="12501" y="43043"/>
                  <a:pt x="12288" y="42829"/>
                </a:cubicBezTo>
                <a:cubicBezTo>
                  <a:pt x="12219" y="42752"/>
                  <a:pt x="12131" y="42717"/>
                  <a:pt x="12044" y="42717"/>
                </a:cubicBezTo>
                <a:close/>
                <a:moveTo>
                  <a:pt x="52358" y="42925"/>
                </a:moveTo>
                <a:lnTo>
                  <a:pt x="52521" y="43237"/>
                </a:lnTo>
                <a:lnTo>
                  <a:pt x="52168" y="43414"/>
                </a:lnTo>
                <a:cubicBezTo>
                  <a:pt x="52113" y="43305"/>
                  <a:pt x="52045" y="43196"/>
                  <a:pt x="51991" y="43088"/>
                </a:cubicBezTo>
                <a:lnTo>
                  <a:pt x="52358" y="42925"/>
                </a:lnTo>
                <a:close/>
                <a:moveTo>
                  <a:pt x="9270" y="42857"/>
                </a:moveTo>
                <a:cubicBezTo>
                  <a:pt x="9012" y="42870"/>
                  <a:pt x="8890" y="43196"/>
                  <a:pt x="9080" y="43373"/>
                </a:cubicBezTo>
                <a:cubicBezTo>
                  <a:pt x="9140" y="43428"/>
                  <a:pt x="9212" y="43453"/>
                  <a:pt x="9284" y="43453"/>
                </a:cubicBezTo>
                <a:cubicBezTo>
                  <a:pt x="9441" y="43453"/>
                  <a:pt x="9592" y="43333"/>
                  <a:pt x="9583" y="43156"/>
                </a:cubicBezTo>
                <a:cubicBezTo>
                  <a:pt x="9583" y="42979"/>
                  <a:pt x="9447" y="42857"/>
                  <a:pt x="9270" y="42857"/>
                </a:cubicBezTo>
                <a:close/>
                <a:moveTo>
                  <a:pt x="40573" y="42925"/>
                </a:moveTo>
                <a:lnTo>
                  <a:pt x="40736" y="43292"/>
                </a:lnTo>
                <a:lnTo>
                  <a:pt x="40424" y="43455"/>
                </a:lnTo>
                <a:cubicBezTo>
                  <a:pt x="40369" y="43346"/>
                  <a:pt x="40302" y="43210"/>
                  <a:pt x="40247" y="43101"/>
                </a:cubicBezTo>
                <a:lnTo>
                  <a:pt x="40573" y="42925"/>
                </a:lnTo>
                <a:close/>
                <a:moveTo>
                  <a:pt x="28802" y="42938"/>
                </a:moveTo>
                <a:lnTo>
                  <a:pt x="28979" y="43278"/>
                </a:lnTo>
                <a:lnTo>
                  <a:pt x="28639" y="43468"/>
                </a:lnTo>
                <a:lnTo>
                  <a:pt x="28463" y="43128"/>
                </a:lnTo>
                <a:lnTo>
                  <a:pt x="28802" y="42938"/>
                </a:lnTo>
                <a:close/>
                <a:moveTo>
                  <a:pt x="6577" y="42978"/>
                </a:moveTo>
                <a:cubicBezTo>
                  <a:pt x="6569" y="42978"/>
                  <a:pt x="6560" y="42978"/>
                  <a:pt x="6552" y="42979"/>
                </a:cubicBezTo>
                <a:cubicBezTo>
                  <a:pt x="6334" y="42979"/>
                  <a:pt x="6239" y="43251"/>
                  <a:pt x="6389" y="43400"/>
                </a:cubicBezTo>
                <a:cubicBezTo>
                  <a:pt x="6441" y="43448"/>
                  <a:pt x="6503" y="43469"/>
                  <a:pt x="6562" y="43469"/>
                </a:cubicBezTo>
                <a:cubicBezTo>
                  <a:pt x="6690" y="43469"/>
                  <a:pt x="6810" y="43372"/>
                  <a:pt x="6810" y="43224"/>
                </a:cubicBezTo>
                <a:cubicBezTo>
                  <a:pt x="6810" y="43083"/>
                  <a:pt x="6713" y="42978"/>
                  <a:pt x="6577" y="42978"/>
                </a:cubicBezTo>
                <a:close/>
                <a:moveTo>
                  <a:pt x="3868" y="43100"/>
                </a:moveTo>
                <a:cubicBezTo>
                  <a:pt x="3861" y="43100"/>
                  <a:pt x="3854" y="43100"/>
                  <a:pt x="3847" y="43101"/>
                </a:cubicBezTo>
                <a:cubicBezTo>
                  <a:pt x="3840" y="43100"/>
                  <a:pt x="3833" y="43100"/>
                  <a:pt x="3826" y="43100"/>
                </a:cubicBezTo>
                <a:cubicBezTo>
                  <a:pt x="3727" y="43100"/>
                  <a:pt x="3644" y="43190"/>
                  <a:pt x="3657" y="43292"/>
                </a:cubicBezTo>
                <a:cubicBezTo>
                  <a:pt x="3644" y="43392"/>
                  <a:pt x="3725" y="43470"/>
                  <a:pt x="3823" y="43470"/>
                </a:cubicBezTo>
                <a:cubicBezTo>
                  <a:pt x="3831" y="43470"/>
                  <a:pt x="3839" y="43469"/>
                  <a:pt x="3847" y="43468"/>
                </a:cubicBezTo>
                <a:cubicBezTo>
                  <a:pt x="3956" y="43468"/>
                  <a:pt x="4051" y="43373"/>
                  <a:pt x="4024" y="43264"/>
                </a:cubicBezTo>
                <a:cubicBezTo>
                  <a:pt x="4024" y="43176"/>
                  <a:pt x="3954" y="43100"/>
                  <a:pt x="3868" y="43100"/>
                </a:cubicBezTo>
                <a:close/>
                <a:moveTo>
                  <a:pt x="49599" y="42979"/>
                </a:moveTo>
                <a:lnTo>
                  <a:pt x="49775" y="43305"/>
                </a:lnTo>
                <a:lnTo>
                  <a:pt x="49449" y="43482"/>
                </a:lnTo>
                <a:lnTo>
                  <a:pt x="49259" y="43156"/>
                </a:lnTo>
                <a:lnTo>
                  <a:pt x="49599" y="42979"/>
                </a:lnTo>
                <a:close/>
                <a:moveTo>
                  <a:pt x="37855" y="43006"/>
                </a:moveTo>
                <a:lnTo>
                  <a:pt x="38032" y="43332"/>
                </a:lnTo>
                <a:lnTo>
                  <a:pt x="37665" y="43495"/>
                </a:lnTo>
                <a:lnTo>
                  <a:pt x="37502" y="43183"/>
                </a:lnTo>
                <a:lnTo>
                  <a:pt x="37855" y="43006"/>
                </a:lnTo>
                <a:close/>
                <a:moveTo>
                  <a:pt x="21055" y="42721"/>
                </a:moveTo>
                <a:cubicBezTo>
                  <a:pt x="20701" y="42721"/>
                  <a:pt x="20525" y="43156"/>
                  <a:pt x="20769" y="43414"/>
                </a:cubicBezTo>
                <a:cubicBezTo>
                  <a:pt x="20852" y="43497"/>
                  <a:pt x="20953" y="43533"/>
                  <a:pt x="21052" y="43533"/>
                </a:cubicBezTo>
                <a:cubicBezTo>
                  <a:pt x="21262" y="43533"/>
                  <a:pt x="21463" y="43369"/>
                  <a:pt x="21463" y="43128"/>
                </a:cubicBezTo>
                <a:cubicBezTo>
                  <a:pt x="21463" y="42911"/>
                  <a:pt x="21286" y="42721"/>
                  <a:pt x="21055" y="42721"/>
                </a:cubicBezTo>
                <a:close/>
                <a:moveTo>
                  <a:pt x="58651" y="43006"/>
                </a:moveTo>
                <a:lnTo>
                  <a:pt x="58814" y="43373"/>
                </a:lnTo>
                <a:lnTo>
                  <a:pt x="58461" y="43536"/>
                </a:lnTo>
                <a:lnTo>
                  <a:pt x="58298" y="43183"/>
                </a:lnTo>
                <a:lnTo>
                  <a:pt x="58651" y="43006"/>
                </a:lnTo>
                <a:close/>
                <a:moveTo>
                  <a:pt x="46880" y="43047"/>
                </a:moveTo>
                <a:lnTo>
                  <a:pt x="47043" y="43387"/>
                </a:lnTo>
                <a:lnTo>
                  <a:pt x="46717" y="43550"/>
                </a:lnTo>
                <a:lnTo>
                  <a:pt x="46540" y="43210"/>
                </a:lnTo>
                <a:lnTo>
                  <a:pt x="46880" y="43047"/>
                </a:lnTo>
                <a:close/>
                <a:moveTo>
                  <a:pt x="35109" y="43061"/>
                </a:moveTo>
                <a:lnTo>
                  <a:pt x="35286" y="43400"/>
                </a:lnTo>
                <a:lnTo>
                  <a:pt x="34946" y="43563"/>
                </a:lnTo>
                <a:lnTo>
                  <a:pt x="34769" y="43237"/>
                </a:lnTo>
                <a:lnTo>
                  <a:pt x="35109" y="43061"/>
                </a:lnTo>
                <a:close/>
                <a:moveTo>
                  <a:pt x="18320" y="42802"/>
                </a:moveTo>
                <a:cubicBezTo>
                  <a:pt x="17978" y="42802"/>
                  <a:pt x="17810" y="43214"/>
                  <a:pt x="18051" y="43468"/>
                </a:cubicBezTo>
                <a:cubicBezTo>
                  <a:pt x="18130" y="43547"/>
                  <a:pt x="18227" y="43582"/>
                  <a:pt x="18322" y="43582"/>
                </a:cubicBezTo>
                <a:cubicBezTo>
                  <a:pt x="18523" y="43582"/>
                  <a:pt x="18717" y="43427"/>
                  <a:pt x="18717" y="43196"/>
                </a:cubicBezTo>
                <a:cubicBezTo>
                  <a:pt x="18717" y="42979"/>
                  <a:pt x="18554" y="42816"/>
                  <a:pt x="18350" y="42802"/>
                </a:cubicBezTo>
                <a:lnTo>
                  <a:pt x="18336" y="42802"/>
                </a:lnTo>
                <a:cubicBezTo>
                  <a:pt x="18331" y="42802"/>
                  <a:pt x="18325" y="42802"/>
                  <a:pt x="18320" y="42802"/>
                </a:cubicBezTo>
                <a:close/>
                <a:moveTo>
                  <a:pt x="26111" y="42938"/>
                </a:moveTo>
                <a:lnTo>
                  <a:pt x="26111" y="42938"/>
                </a:lnTo>
                <a:cubicBezTo>
                  <a:pt x="26098" y="43158"/>
                  <a:pt x="26232" y="43291"/>
                  <a:pt x="26386" y="43397"/>
                </a:cubicBezTo>
                <a:lnTo>
                  <a:pt x="26386" y="43397"/>
                </a:lnTo>
                <a:cubicBezTo>
                  <a:pt x="26368" y="43395"/>
                  <a:pt x="26351" y="43394"/>
                  <a:pt x="26333" y="43394"/>
                </a:cubicBezTo>
                <a:cubicBezTo>
                  <a:pt x="26180" y="43394"/>
                  <a:pt x="26028" y="43463"/>
                  <a:pt x="25934" y="43591"/>
                </a:cubicBezTo>
                <a:lnTo>
                  <a:pt x="25717" y="43169"/>
                </a:lnTo>
                <a:cubicBezTo>
                  <a:pt x="25785" y="43156"/>
                  <a:pt x="25853" y="43128"/>
                  <a:pt x="25907" y="43101"/>
                </a:cubicBezTo>
                <a:cubicBezTo>
                  <a:pt x="25975" y="43061"/>
                  <a:pt x="26043" y="43006"/>
                  <a:pt x="26111" y="42938"/>
                </a:cubicBezTo>
                <a:close/>
                <a:moveTo>
                  <a:pt x="15577" y="42884"/>
                </a:moveTo>
                <a:cubicBezTo>
                  <a:pt x="15251" y="42884"/>
                  <a:pt x="15101" y="43278"/>
                  <a:pt x="15333" y="43509"/>
                </a:cubicBezTo>
                <a:cubicBezTo>
                  <a:pt x="15407" y="43584"/>
                  <a:pt x="15499" y="43617"/>
                  <a:pt x="15589" y="43617"/>
                </a:cubicBezTo>
                <a:cubicBezTo>
                  <a:pt x="15778" y="43617"/>
                  <a:pt x="15958" y="43471"/>
                  <a:pt x="15958" y="43251"/>
                </a:cubicBezTo>
                <a:cubicBezTo>
                  <a:pt x="15944" y="43047"/>
                  <a:pt x="15781" y="42884"/>
                  <a:pt x="15577" y="42884"/>
                </a:cubicBezTo>
                <a:close/>
                <a:moveTo>
                  <a:pt x="55892" y="43101"/>
                </a:moveTo>
                <a:lnTo>
                  <a:pt x="56069" y="43428"/>
                </a:lnTo>
                <a:lnTo>
                  <a:pt x="55742" y="43618"/>
                </a:lnTo>
                <a:lnTo>
                  <a:pt x="55566" y="43278"/>
                </a:lnTo>
                <a:lnTo>
                  <a:pt x="55892" y="43101"/>
                </a:lnTo>
                <a:close/>
                <a:moveTo>
                  <a:pt x="44121" y="43115"/>
                </a:moveTo>
                <a:cubicBezTo>
                  <a:pt x="44175" y="43224"/>
                  <a:pt x="44243" y="43360"/>
                  <a:pt x="44298" y="43468"/>
                </a:cubicBezTo>
                <a:lnTo>
                  <a:pt x="43971" y="43645"/>
                </a:lnTo>
                <a:lnTo>
                  <a:pt x="43795" y="43278"/>
                </a:lnTo>
                <a:lnTo>
                  <a:pt x="44121" y="43115"/>
                </a:lnTo>
                <a:close/>
                <a:moveTo>
                  <a:pt x="12872" y="43006"/>
                </a:moveTo>
                <a:cubicBezTo>
                  <a:pt x="12424" y="43006"/>
                  <a:pt x="12415" y="43672"/>
                  <a:pt x="12859" y="43686"/>
                </a:cubicBezTo>
                <a:cubicBezTo>
                  <a:pt x="13321" y="43686"/>
                  <a:pt x="13334" y="43006"/>
                  <a:pt x="12886" y="43006"/>
                </a:cubicBezTo>
                <a:cubicBezTo>
                  <a:pt x="12881" y="43006"/>
                  <a:pt x="12877" y="43006"/>
                  <a:pt x="12872" y="43006"/>
                </a:cubicBezTo>
                <a:close/>
                <a:moveTo>
                  <a:pt x="32377" y="43142"/>
                </a:moveTo>
                <a:lnTo>
                  <a:pt x="32554" y="43455"/>
                </a:lnTo>
                <a:lnTo>
                  <a:pt x="32201" y="43686"/>
                </a:lnTo>
                <a:cubicBezTo>
                  <a:pt x="32146" y="43577"/>
                  <a:pt x="32078" y="43428"/>
                  <a:pt x="32024" y="43305"/>
                </a:cubicBezTo>
                <a:lnTo>
                  <a:pt x="32377" y="43142"/>
                </a:lnTo>
                <a:close/>
                <a:moveTo>
                  <a:pt x="41402" y="43196"/>
                </a:moveTo>
                <a:lnTo>
                  <a:pt x="41566" y="43536"/>
                </a:lnTo>
                <a:lnTo>
                  <a:pt x="41239" y="43713"/>
                </a:lnTo>
                <a:cubicBezTo>
                  <a:pt x="41185" y="43591"/>
                  <a:pt x="41131" y="43482"/>
                  <a:pt x="41076" y="43373"/>
                </a:cubicBezTo>
                <a:lnTo>
                  <a:pt x="41402" y="43196"/>
                </a:lnTo>
                <a:close/>
                <a:moveTo>
                  <a:pt x="53173" y="43169"/>
                </a:moveTo>
                <a:lnTo>
                  <a:pt x="53350" y="43495"/>
                </a:lnTo>
                <a:lnTo>
                  <a:pt x="52983" y="43713"/>
                </a:lnTo>
                <a:lnTo>
                  <a:pt x="52820" y="43346"/>
                </a:lnTo>
                <a:lnTo>
                  <a:pt x="53173" y="43169"/>
                </a:lnTo>
                <a:close/>
                <a:moveTo>
                  <a:pt x="10101" y="43100"/>
                </a:moveTo>
                <a:cubicBezTo>
                  <a:pt x="9718" y="43100"/>
                  <a:pt x="9700" y="43700"/>
                  <a:pt x="10100" y="43713"/>
                </a:cubicBezTo>
                <a:cubicBezTo>
                  <a:pt x="10108" y="43714"/>
                  <a:pt x="10116" y="43714"/>
                  <a:pt x="10124" y="43714"/>
                </a:cubicBezTo>
                <a:cubicBezTo>
                  <a:pt x="10289" y="43714"/>
                  <a:pt x="10413" y="43582"/>
                  <a:pt x="10426" y="43414"/>
                </a:cubicBezTo>
                <a:cubicBezTo>
                  <a:pt x="10426" y="43251"/>
                  <a:pt x="10290" y="43101"/>
                  <a:pt x="10127" y="43101"/>
                </a:cubicBezTo>
                <a:cubicBezTo>
                  <a:pt x="10118" y="43101"/>
                  <a:pt x="10110" y="43100"/>
                  <a:pt x="10101" y="43100"/>
                </a:cubicBezTo>
                <a:close/>
                <a:moveTo>
                  <a:pt x="50414" y="43224"/>
                </a:moveTo>
                <a:lnTo>
                  <a:pt x="50604" y="43550"/>
                </a:lnTo>
                <a:lnTo>
                  <a:pt x="50265" y="43727"/>
                </a:lnTo>
                <a:lnTo>
                  <a:pt x="50088" y="43400"/>
                </a:lnTo>
                <a:lnTo>
                  <a:pt x="50414" y="43224"/>
                </a:lnTo>
                <a:close/>
                <a:moveTo>
                  <a:pt x="7395" y="43196"/>
                </a:moveTo>
                <a:cubicBezTo>
                  <a:pt x="7245" y="43196"/>
                  <a:pt x="7123" y="43319"/>
                  <a:pt x="7123" y="43468"/>
                </a:cubicBezTo>
                <a:cubicBezTo>
                  <a:pt x="7123" y="43633"/>
                  <a:pt x="7252" y="43736"/>
                  <a:pt x="7391" y="43736"/>
                </a:cubicBezTo>
                <a:cubicBezTo>
                  <a:pt x="7458" y="43736"/>
                  <a:pt x="7527" y="43712"/>
                  <a:pt x="7585" y="43659"/>
                </a:cubicBezTo>
                <a:cubicBezTo>
                  <a:pt x="7748" y="43495"/>
                  <a:pt x="7639" y="43196"/>
                  <a:pt x="7395" y="43196"/>
                </a:cubicBezTo>
                <a:close/>
                <a:moveTo>
                  <a:pt x="4655" y="43317"/>
                </a:moveTo>
                <a:cubicBezTo>
                  <a:pt x="4554" y="43317"/>
                  <a:pt x="4459" y="43407"/>
                  <a:pt x="4459" y="43509"/>
                </a:cubicBezTo>
                <a:cubicBezTo>
                  <a:pt x="4449" y="43644"/>
                  <a:pt x="4555" y="43738"/>
                  <a:pt x="4671" y="43738"/>
                </a:cubicBezTo>
                <a:cubicBezTo>
                  <a:pt x="4719" y="43738"/>
                  <a:pt x="4768" y="43722"/>
                  <a:pt x="4812" y="43686"/>
                </a:cubicBezTo>
                <a:cubicBezTo>
                  <a:pt x="4948" y="43563"/>
                  <a:pt x="4866" y="43319"/>
                  <a:pt x="4676" y="43319"/>
                </a:cubicBezTo>
                <a:cubicBezTo>
                  <a:pt x="4669" y="43318"/>
                  <a:pt x="4662" y="43317"/>
                  <a:pt x="4655" y="43317"/>
                </a:cubicBezTo>
                <a:close/>
                <a:moveTo>
                  <a:pt x="29618" y="43196"/>
                </a:moveTo>
                <a:lnTo>
                  <a:pt x="29808" y="43563"/>
                </a:lnTo>
                <a:lnTo>
                  <a:pt x="29468" y="43740"/>
                </a:lnTo>
                <a:lnTo>
                  <a:pt x="29292" y="43373"/>
                </a:lnTo>
                <a:lnTo>
                  <a:pt x="29618" y="43196"/>
                </a:lnTo>
                <a:close/>
                <a:moveTo>
                  <a:pt x="38684" y="43264"/>
                </a:moveTo>
                <a:lnTo>
                  <a:pt x="38847" y="43591"/>
                </a:lnTo>
                <a:lnTo>
                  <a:pt x="38494" y="43767"/>
                </a:lnTo>
                <a:lnTo>
                  <a:pt x="38317" y="43441"/>
                </a:lnTo>
                <a:lnTo>
                  <a:pt x="38684" y="43264"/>
                </a:lnTo>
                <a:close/>
                <a:moveTo>
                  <a:pt x="59480" y="43292"/>
                </a:moveTo>
                <a:lnTo>
                  <a:pt x="59643" y="43618"/>
                </a:lnTo>
                <a:lnTo>
                  <a:pt x="59290" y="43781"/>
                </a:lnTo>
                <a:lnTo>
                  <a:pt x="59113" y="43468"/>
                </a:lnTo>
                <a:lnTo>
                  <a:pt x="59480" y="43292"/>
                </a:lnTo>
                <a:close/>
                <a:moveTo>
                  <a:pt x="21898" y="42965"/>
                </a:moveTo>
                <a:cubicBezTo>
                  <a:pt x="21667" y="42965"/>
                  <a:pt x="21490" y="43142"/>
                  <a:pt x="21476" y="43373"/>
                </a:cubicBezTo>
                <a:cubicBezTo>
                  <a:pt x="21467" y="43616"/>
                  <a:pt x="21676" y="43788"/>
                  <a:pt x="21892" y="43788"/>
                </a:cubicBezTo>
                <a:cubicBezTo>
                  <a:pt x="21989" y="43788"/>
                  <a:pt x="22089" y="43753"/>
                  <a:pt x="22169" y="43672"/>
                </a:cubicBezTo>
                <a:cubicBezTo>
                  <a:pt x="22428" y="43428"/>
                  <a:pt x="22265" y="42979"/>
                  <a:pt x="21898" y="42965"/>
                </a:cubicBezTo>
                <a:close/>
                <a:moveTo>
                  <a:pt x="1928" y="43507"/>
                </a:moveTo>
                <a:cubicBezTo>
                  <a:pt x="1924" y="43507"/>
                  <a:pt x="1921" y="43508"/>
                  <a:pt x="1917" y="43509"/>
                </a:cubicBezTo>
                <a:cubicBezTo>
                  <a:pt x="1863" y="43523"/>
                  <a:pt x="1822" y="43563"/>
                  <a:pt x="1808" y="43618"/>
                </a:cubicBezTo>
                <a:cubicBezTo>
                  <a:pt x="1808" y="43659"/>
                  <a:pt x="1863" y="43713"/>
                  <a:pt x="1931" y="43808"/>
                </a:cubicBezTo>
                <a:cubicBezTo>
                  <a:pt x="1985" y="43713"/>
                  <a:pt x="2039" y="43659"/>
                  <a:pt x="2026" y="43604"/>
                </a:cubicBezTo>
                <a:cubicBezTo>
                  <a:pt x="2026" y="43567"/>
                  <a:pt x="1969" y="43507"/>
                  <a:pt x="1928" y="43507"/>
                </a:cubicBezTo>
                <a:close/>
                <a:moveTo>
                  <a:pt x="26900" y="43210"/>
                </a:moveTo>
                <a:lnTo>
                  <a:pt x="27103" y="43631"/>
                </a:lnTo>
                <a:lnTo>
                  <a:pt x="26736" y="43822"/>
                </a:lnTo>
                <a:cubicBezTo>
                  <a:pt x="26711" y="43643"/>
                  <a:pt x="26601" y="43488"/>
                  <a:pt x="26442" y="43414"/>
                </a:cubicBezTo>
                <a:lnTo>
                  <a:pt x="26442" y="43414"/>
                </a:lnTo>
                <a:cubicBezTo>
                  <a:pt x="26633" y="43411"/>
                  <a:pt x="26809" y="43378"/>
                  <a:pt x="26900" y="43210"/>
                </a:cubicBezTo>
                <a:close/>
                <a:moveTo>
                  <a:pt x="35952" y="43319"/>
                </a:moveTo>
                <a:lnTo>
                  <a:pt x="36115" y="43659"/>
                </a:lnTo>
                <a:cubicBezTo>
                  <a:pt x="36006" y="43699"/>
                  <a:pt x="35898" y="43767"/>
                  <a:pt x="35775" y="43822"/>
                </a:cubicBezTo>
                <a:cubicBezTo>
                  <a:pt x="35721" y="43727"/>
                  <a:pt x="35667" y="43604"/>
                  <a:pt x="35612" y="43495"/>
                </a:cubicBezTo>
                <a:lnTo>
                  <a:pt x="35952" y="43319"/>
                </a:lnTo>
                <a:close/>
                <a:moveTo>
                  <a:pt x="47709" y="43292"/>
                </a:moveTo>
                <a:cubicBezTo>
                  <a:pt x="47750" y="43400"/>
                  <a:pt x="47818" y="43536"/>
                  <a:pt x="47872" y="43659"/>
                </a:cubicBezTo>
                <a:lnTo>
                  <a:pt x="47546" y="43822"/>
                </a:lnTo>
                <a:cubicBezTo>
                  <a:pt x="47505" y="43713"/>
                  <a:pt x="47437" y="43591"/>
                  <a:pt x="47383" y="43468"/>
                </a:cubicBezTo>
                <a:lnTo>
                  <a:pt x="47709" y="43292"/>
                </a:lnTo>
                <a:close/>
                <a:moveTo>
                  <a:pt x="19166" y="43033"/>
                </a:moveTo>
                <a:lnTo>
                  <a:pt x="19166" y="43047"/>
                </a:lnTo>
                <a:cubicBezTo>
                  <a:pt x="18812" y="43047"/>
                  <a:pt x="18635" y="43468"/>
                  <a:pt x="18880" y="43727"/>
                </a:cubicBezTo>
                <a:cubicBezTo>
                  <a:pt x="18961" y="43807"/>
                  <a:pt x="19062" y="43843"/>
                  <a:pt x="19161" y="43843"/>
                </a:cubicBezTo>
                <a:cubicBezTo>
                  <a:pt x="19364" y="43843"/>
                  <a:pt x="19560" y="43692"/>
                  <a:pt x="19560" y="43455"/>
                </a:cubicBezTo>
                <a:cubicBezTo>
                  <a:pt x="19560" y="43224"/>
                  <a:pt x="19383" y="43047"/>
                  <a:pt x="19166" y="43033"/>
                </a:cubicBezTo>
                <a:close/>
                <a:moveTo>
                  <a:pt x="56735" y="43346"/>
                </a:moveTo>
                <a:lnTo>
                  <a:pt x="56911" y="43686"/>
                </a:lnTo>
                <a:lnTo>
                  <a:pt x="56571" y="43849"/>
                </a:lnTo>
                <a:lnTo>
                  <a:pt x="56395" y="43523"/>
                </a:lnTo>
                <a:lnTo>
                  <a:pt x="56735" y="43346"/>
                </a:lnTo>
                <a:close/>
                <a:moveTo>
                  <a:pt x="44964" y="43346"/>
                </a:moveTo>
                <a:lnTo>
                  <a:pt x="45140" y="43727"/>
                </a:lnTo>
                <a:lnTo>
                  <a:pt x="44787" y="43890"/>
                </a:lnTo>
                <a:lnTo>
                  <a:pt x="44610" y="43577"/>
                </a:lnTo>
                <a:cubicBezTo>
                  <a:pt x="44733" y="43495"/>
                  <a:pt x="44869" y="43414"/>
                  <a:pt x="44964" y="43346"/>
                </a:cubicBezTo>
                <a:close/>
                <a:moveTo>
                  <a:pt x="16400" y="43159"/>
                </a:moveTo>
                <a:cubicBezTo>
                  <a:pt x="16311" y="43159"/>
                  <a:pt x="16221" y="43192"/>
                  <a:pt x="16148" y="43264"/>
                </a:cubicBezTo>
                <a:cubicBezTo>
                  <a:pt x="15917" y="43495"/>
                  <a:pt x="16080" y="43903"/>
                  <a:pt x="16406" y="43903"/>
                </a:cubicBezTo>
                <a:cubicBezTo>
                  <a:pt x="16414" y="43904"/>
                  <a:pt x="16421" y="43904"/>
                  <a:pt x="16428" y="43904"/>
                </a:cubicBezTo>
                <a:cubicBezTo>
                  <a:pt x="16623" y="43904"/>
                  <a:pt x="16787" y="43733"/>
                  <a:pt x="16787" y="43536"/>
                </a:cubicBezTo>
                <a:cubicBezTo>
                  <a:pt x="16787" y="43313"/>
                  <a:pt x="16595" y="43159"/>
                  <a:pt x="16400" y="43159"/>
                </a:cubicBezTo>
                <a:close/>
                <a:moveTo>
                  <a:pt x="33206" y="43387"/>
                </a:moveTo>
                <a:lnTo>
                  <a:pt x="33369" y="43740"/>
                </a:lnTo>
                <a:lnTo>
                  <a:pt x="33043" y="43917"/>
                </a:lnTo>
                <a:lnTo>
                  <a:pt x="32880" y="43550"/>
                </a:lnTo>
                <a:lnTo>
                  <a:pt x="33206" y="43387"/>
                </a:lnTo>
                <a:close/>
                <a:moveTo>
                  <a:pt x="13701" y="43237"/>
                </a:moveTo>
                <a:cubicBezTo>
                  <a:pt x="13389" y="43237"/>
                  <a:pt x="13226" y="43604"/>
                  <a:pt x="13443" y="43822"/>
                </a:cubicBezTo>
                <a:cubicBezTo>
                  <a:pt x="13512" y="43899"/>
                  <a:pt x="13600" y="43934"/>
                  <a:pt x="13688" y="43934"/>
                </a:cubicBezTo>
                <a:cubicBezTo>
                  <a:pt x="13861" y="43934"/>
                  <a:pt x="14032" y="43798"/>
                  <a:pt x="14041" y="43591"/>
                </a:cubicBezTo>
                <a:cubicBezTo>
                  <a:pt x="14041" y="43400"/>
                  <a:pt x="13892" y="43237"/>
                  <a:pt x="13701" y="43237"/>
                </a:cubicBezTo>
                <a:close/>
                <a:moveTo>
                  <a:pt x="42245" y="43441"/>
                </a:moveTo>
                <a:lnTo>
                  <a:pt x="42422" y="43781"/>
                </a:lnTo>
                <a:lnTo>
                  <a:pt x="42082" y="43944"/>
                </a:lnTo>
                <a:lnTo>
                  <a:pt x="41905" y="43618"/>
                </a:lnTo>
                <a:lnTo>
                  <a:pt x="42245" y="43441"/>
                </a:lnTo>
                <a:close/>
                <a:moveTo>
                  <a:pt x="53989" y="43414"/>
                </a:moveTo>
                <a:cubicBezTo>
                  <a:pt x="54070" y="43536"/>
                  <a:pt x="54152" y="43659"/>
                  <a:pt x="54220" y="43767"/>
                </a:cubicBezTo>
                <a:lnTo>
                  <a:pt x="53839" y="43944"/>
                </a:lnTo>
                <a:lnTo>
                  <a:pt x="53676" y="43591"/>
                </a:lnTo>
                <a:lnTo>
                  <a:pt x="53989" y="43414"/>
                </a:lnTo>
                <a:close/>
                <a:moveTo>
                  <a:pt x="10941" y="43330"/>
                </a:moveTo>
                <a:cubicBezTo>
                  <a:pt x="10861" y="43330"/>
                  <a:pt x="10779" y="43360"/>
                  <a:pt x="10711" y="43428"/>
                </a:cubicBezTo>
                <a:cubicBezTo>
                  <a:pt x="10507" y="43631"/>
                  <a:pt x="10657" y="43971"/>
                  <a:pt x="10942" y="43971"/>
                </a:cubicBezTo>
                <a:cubicBezTo>
                  <a:pt x="11119" y="43971"/>
                  <a:pt x="11255" y="43822"/>
                  <a:pt x="11255" y="43645"/>
                </a:cubicBezTo>
                <a:cubicBezTo>
                  <a:pt x="11255" y="43454"/>
                  <a:pt x="11103" y="43330"/>
                  <a:pt x="10941" y="43330"/>
                </a:cubicBezTo>
                <a:close/>
                <a:moveTo>
                  <a:pt x="8216" y="43426"/>
                </a:moveTo>
                <a:cubicBezTo>
                  <a:pt x="8147" y="43426"/>
                  <a:pt x="8077" y="43452"/>
                  <a:pt x="8020" y="43509"/>
                </a:cubicBezTo>
                <a:cubicBezTo>
                  <a:pt x="7843" y="43686"/>
                  <a:pt x="7966" y="43985"/>
                  <a:pt x="8224" y="43985"/>
                </a:cubicBezTo>
                <a:cubicBezTo>
                  <a:pt x="8373" y="43985"/>
                  <a:pt x="8496" y="43862"/>
                  <a:pt x="8496" y="43713"/>
                </a:cubicBezTo>
                <a:cubicBezTo>
                  <a:pt x="8496" y="43538"/>
                  <a:pt x="8359" y="43426"/>
                  <a:pt x="8216" y="43426"/>
                </a:cubicBezTo>
                <a:close/>
                <a:moveTo>
                  <a:pt x="30461" y="43468"/>
                </a:moveTo>
                <a:lnTo>
                  <a:pt x="30637" y="43808"/>
                </a:lnTo>
                <a:lnTo>
                  <a:pt x="30298" y="43985"/>
                </a:lnTo>
                <a:lnTo>
                  <a:pt x="30121" y="43645"/>
                </a:lnTo>
                <a:lnTo>
                  <a:pt x="30461" y="43468"/>
                </a:lnTo>
                <a:close/>
                <a:moveTo>
                  <a:pt x="39500" y="43495"/>
                </a:moveTo>
                <a:lnTo>
                  <a:pt x="39676" y="43822"/>
                </a:lnTo>
                <a:lnTo>
                  <a:pt x="39309" y="43998"/>
                </a:lnTo>
                <a:lnTo>
                  <a:pt x="39146" y="43672"/>
                </a:lnTo>
                <a:lnTo>
                  <a:pt x="39500" y="43495"/>
                </a:lnTo>
                <a:close/>
                <a:moveTo>
                  <a:pt x="51243" y="43482"/>
                </a:moveTo>
                <a:cubicBezTo>
                  <a:pt x="51298" y="43591"/>
                  <a:pt x="51366" y="43713"/>
                  <a:pt x="51420" y="43835"/>
                </a:cubicBezTo>
                <a:lnTo>
                  <a:pt x="51094" y="44012"/>
                </a:lnTo>
                <a:cubicBezTo>
                  <a:pt x="51053" y="43903"/>
                  <a:pt x="50985" y="43767"/>
                  <a:pt x="50931" y="43645"/>
                </a:cubicBezTo>
                <a:lnTo>
                  <a:pt x="51243" y="43482"/>
                </a:lnTo>
                <a:close/>
                <a:moveTo>
                  <a:pt x="2705" y="43686"/>
                </a:moveTo>
                <a:cubicBezTo>
                  <a:pt x="2665" y="43740"/>
                  <a:pt x="2597" y="43794"/>
                  <a:pt x="2583" y="43849"/>
                </a:cubicBezTo>
                <a:cubicBezTo>
                  <a:pt x="2569" y="43944"/>
                  <a:pt x="2637" y="44026"/>
                  <a:pt x="2746" y="44026"/>
                </a:cubicBezTo>
                <a:cubicBezTo>
                  <a:pt x="2841" y="44026"/>
                  <a:pt x="2909" y="43958"/>
                  <a:pt x="2896" y="43862"/>
                </a:cubicBezTo>
                <a:cubicBezTo>
                  <a:pt x="2882" y="43794"/>
                  <a:pt x="2814" y="43740"/>
                  <a:pt x="2773" y="43686"/>
                </a:cubicBezTo>
                <a:close/>
                <a:moveTo>
                  <a:pt x="60296" y="43523"/>
                </a:moveTo>
                <a:lnTo>
                  <a:pt x="60472" y="43849"/>
                </a:lnTo>
                <a:lnTo>
                  <a:pt x="60105" y="44026"/>
                </a:lnTo>
                <a:cubicBezTo>
                  <a:pt x="60051" y="43930"/>
                  <a:pt x="59997" y="43808"/>
                  <a:pt x="59942" y="43699"/>
                </a:cubicBezTo>
                <a:lnTo>
                  <a:pt x="60296" y="43523"/>
                </a:lnTo>
                <a:close/>
                <a:moveTo>
                  <a:pt x="5492" y="43563"/>
                </a:moveTo>
                <a:cubicBezTo>
                  <a:pt x="5274" y="43563"/>
                  <a:pt x="5166" y="43822"/>
                  <a:pt x="5315" y="43971"/>
                </a:cubicBezTo>
                <a:cubicBezTo>
                  <a:pt x="5363" y="44019"/>
                  <a:pt x="5423" y="44041"/>
                  <a:pt x="5481" y="44041"/>
                </a:cubicBezTo>
                <a:cubicBezTo>
                  <a:pt x="5604" y="44041"/>
                  <a:pt x="5723" y="43946"/>
                  <a:pt x="5723" y="43808"/>
                </a:cubicBezTo>
                <a:cubicBezTo>
                  <a:pt x="5723" y="43672"/>
                  <a:pt x="5614" y="43577"/>
                  <a:pt x="5492" y="43563"/>
                </a:cubicBezTo>
                <a:close/>
                <a:moveTo>
                  <a:pt x="27742" y="43509"/>
                </a:moveTo>
                <a:lnTo>
                  <a:pt x="27919" y="43862"/>
                </a:lnTo>
                <a:lnTo>
                  <a:pt x="27566" y="44053"/>
                </a:lnTo>
                <a:lnTo>
                  <a:pt x="27375" y="43713"/>
                </a:lnTo>
                <a:lnTo>
                  <a:pt x="27742" y="43509"/>
                </a:lnTo>
                <a:close/>
                <a:moveTo>
                  <a:pt x="48538" y="43563"/>
                </a:moveTo>
                <a:lnTo>
                  <a:pt x="48702" y="43903"/>
                </a:lnTo>
                <a:lnTo>
                  <a:pt x="48375" y="44066"/>
                </a:lnTo>
                <a:cubicBezTo>
                  <a:pt x="48321" y="43971"/>
                  <a:pt x="48253" y="43849"/>
                  <a:pt x="48199" y="43740"/>
                </a:cubicBezTo>
                <a:lnTo>
                  <a:pt x="48538" y="43563"/>
                </a:lnTo>
                <a:close/>
                <a:moveTo>
                  <a:pt x="22713" y="43237"/>
                </a:moveTo>
                <a:cubicBezTo>
                  <a:pt x="22482" y="43237"/>
                  <a:pt x="22292" y="43428"/>
                  <a:pt x="22305" y="43659"/>
                </a:cubicBezTo>
                <a:cubicBezTo>
                  <a:pt x="22305" y="43906"/>
                  <a:pt x="22509" y="44066"/>
                  <a:pt x="22720" y="44066"/>
                </a:cubicBezTo>
                <a:cubicBezTo>
                  <a:pt x="22823" y="44066"/>
                  <a:pt x="22928" y="44028"/>
                  <a:pt x="23012" y="43944"/>
                </a:cubicBezTo>
                <a:cubicBezTo>
                  <a:pt x="23270" y="43672"/>
                  <a:pt x="23080" y="43237"/>
                  <a:pt x="22713" y="43237"/>
                </a:cubicBezTo>
                <a:close/>
                <a:moveTo>
                  <a:pt x="36754" y="43563"/>
                </a:moveTo>
                <a:cubicBezTo>
                  <a:pt x="36808" y="43686"/>
                  <a:pt x="36863" y="43808"/>
                  <a:pt x="36917" y="43917"/>
                </a:cubicBezTo>
                <a:lnTo>
                  <a:pt x="36591" y="44094"/>
                </a:lnTo>
                <a:cubicBezTo>
                  <a:pt x="36550" y="43971"/>
                  <a:pt x="36482" y="43849"/>
                  <a:pt x="36428" y="43727"/>
                </a:cubicBezTo>
                <a:lnTo>
                  <a:pt x="36740" y="43563"/>
                </a:lnTo>
                <a:close/>
                <a:moveTo>
                  <a:pt x="19971" y="43318"/>
                </a:moveTo>
                <a:cubicBezTo>
                  <a:pt x="19765" y="43318"/>
                  <a:pt x="19601" y="43490"/>
                  <a:pt x="19601" y="43713"/>
                </a:cubicBezTo>
                <a:cubicBezTo>
                  <a:pt x="19591" y="43953"/>
                  <a:pt x="19789" y="44112"/>
                  <a:pt x="19998" y="44112"/>
                </a:cubicBezTo>
                <a:cubicBezTo>
                  <a:pt x="20097" y="44112"/>
                  <a:pt x="20197" y="44077"/>
                  <a:pt x="20280" y="43998"/>
                </a:cubicBezTo>
                <a:cubicBezTo>
                  <a:pt x="20525" y="43740"/>
                  <a:pt x="20348" y="43319"/>
                  <a:pt x="19995" y="43319"/>
                </a:cubicBezTo>
                <a:cubicBezTo>
                  <a:pt x="19987" y="43318"/>
                  <a:pt x="19979" y="43318"/>
                  <a:pt x="19971" y="43318"/>
                </a:cubicBezTo>
                <a:close/>
                <a:moveTo>
                  <a:pt x="25010" y="43563"/>
                </a:moveTo>
                <a:lnTo>
                  <a:pt x="25201" y="43930"/>
                </a:lnTo>
                <a:lnTo>
                  <a:pt x="24806" y="44121"/>
                </a:lnTo>
                <a:lnTo>
                  <a:pt x="24616" y="43767"/>
                </a:lnTo>
                <a:lnTo>
                  <a:pt x="25010" y="43563"/>
                </a:lnTo>
                <a:close/>
                <a:moveTo>
                  <a:pt x="45793" y="43631"/>
                </a:moveTo>
                <a:lnTo>
                  <a:pt x="45969" y="43944"/>
                </a:lnTo>
                <a:lnTo>
                  <a:pt x="45602" y="44121"/>
                </a:lnTo>
                <a:lnTo>
                  <a:pt x="45439" y="43794"/>
                </a:lnTo>
                <a:lnTo>
                  <a:pt x="45793" y="43631"/>
                </a:lnTo>
                <a:close/>
                <a:moveTo>
                  <a:pt x="57536" y="43604"/>
                </a:moveTo>
                <a:lnTo>
                  <a:pt x="57754" y="43958"/>
                </a:lnTo>
                <a:lnTo>
                  <a:pt x="57387" y="44121"/>
                </a:lnTo>
                <a:cubicBezTo>
                  <a:pt x="57333" y="44012"/>
                  <a:pt x="57265" y="43876"/>
                  <a:pt x="57210" y="43767"/>
                </a:cubicBezTo>
                <a:lnTo>
                  <a:pt x="57536" y="43604"/>
                </a:lnTo>
                <a:close/>
                <a:moveTo>
                  <a:pt x="17249" y="43387"/>
                </a:moveTo>
                <a:cubicBezTo>
                  <a:pt x="16909" y="43387"/>
                  <a:pt x="16719" y="43794"/>
                  <a:pt x="16964" y="44039"/>
                </a:cubicBezTo>
                <a:cubicBezTo>
                  <a:pt x="17040" y="44120"/>
                  <a:pt x="17137" y="44156"/>
                  <a:pt x="17233" y="44156"/>
                </a:cubicBezTo>
                <a:cubicBezTo>
                  <a:pt x="17427" y="44156"/>
                  <a:pt x="17616" y="44008"/>
                  <a:pt x="17616" y="43781"/>
                </a:cubicBezTo>
                <a:cubicBezTo>
                  <a:pt x="17616" y="43563"/>
                  <a:pt x="17453" y="43400"/>
                  <a:pt x="17249" y="43387"/>
                </a:cubicBezTo>
                <a:close/>
                <a:moveTo>
                  <a:pt x="34035" y="43659"/>
                </a:moveTo>
                <a:lnTo>
                  <a:pt x="34212" y="43985"/>
                </a:lnTo>
                <a:lnTo>
                  <a:pt x="33872" y="44161"/>
                </a:lnTo>
                <a:lnTo>
                  <a:pt x="33696" y="43835"/>
                </a:lnTo>
                <a:lnTo>
                  <a:pt x="34035" y="43659"/>
                </a:lnTo>
                <a:close/>
                <a:moveTo>
                  <a:pt x="43061" y="43686"/>
                </a:moveTo>
                <a:lnTo>
                  <a:pt x="43224" y="44026"/>
                </a:lnTo>
                <a:lnTo>
                  <a:pt x="42884" y="44189"/>
                </a:lnTo>
                <a:lnTo>
                  <a:pt x="42721" y="43862"/>
                </a:lnTo>
                <a:lnTo>
                  <a:pt x="43061" y="43686"/>
                </a:lnTo>
                <a:close/>
                <a:moveTo>
                  <a:pt x="54832" y="43659"/>
                </a:moveTo>
                <a:lnTo>
                  <a:pt x="54995" y="44012"/>
                </a:lnTo>
                <a:lnTo>
                  <a:pt x="54682" y="44189"/>
                </a:lnTo>
                <a:lnTo>
                  <a:pt x="54451" y="43835"/>
                </a:lnTo>
                <a:lnTo>
                  <a:pt x="54832" y="43659"/>
                </a:lnTo>
                <a:close/>
                <a:moveTo>
                  <a:pt x="14517" y="43468"/>
                </a:moveTo>
                <a:cubicBezTo>
                  <a:pt x="14313" y="43482"/>
                  <a:pt x="14164" y="43631"/>
                  <a:pt x="14164" y="43835"/>
                </a:cubicBezTo>
                <a:cubicBezTo>
                  <a:pt x="14164" y="44056"/>
                  <a:pt x="14338" y="44196"/>
                  <a:pt x="14522" y="44196"/>
                </a:cubicBezTo>
                <a:cubicBezTo>
                  <a:pt x="14610" y="44196"/>
                  <a:pt x="14701" y="44164"/>
                  <a:pt x="14775" y="44094"/>
                </a:cubicBezTo>
                <a:cubicBezTo>
                  <a:pt x="15006" y="43862"/>
                  <a:pt x="14843" y="43468"/>
                  <a:pt x="14517" y="43468"/>
                </a:cubicBezTo>
                <a:close/>
                <a:moveTo>
                  <a:pt x="11782" y="43541"/>
                </a:moveTo>
                <a:cubicBezTo>
                  <a:pt x="11702" y="43541"/>
                  <a:pt x="11621" y="43569"/>
                  <a:pt x="11554" y="43631"/>
                </a:cubicBezTo>
                <a:cubicBezTo>
                  <a:pt x="11336" y="43849"/>
                  <a:pt x="11486" y="44216"/>
                  <a:pt x="11785" y="44216"/>
                </a:cubicBezTo>
                <a:cubicBezTo>
                  <a:pt x="11962" y="44216"/>
                  <a:pt x="12111" y="44080"/>
                  <a:pt x="12125" y="43903"/>
                </a:cubicBezTo>
                <a:lnTo>
                  <a:pt x="12125" y="43890"/>
                </a:lnTo>
                <a:cubicBezTo>
                  <a:pt x="12134" y="43683"/>
                  <a:pt x="11961" y="43541"/>
                  <a:pt x="11782" y="43541"/>
                </a:cubicBezTo>
                <a:close/>
                <a:moveTo>
                  <a:pt x="31276" y="43713"/>
                </a:moveTo>
                <a:lnTo>
                  <a:pt x="31453" y="44053"/>
                </a:lnTo>
                <a:lnTo>
                  <a:pt x="31113" y="44229"/>
                </a:lnTo>
                <a:lnTo>
                  <a:pt x="30950" y="43890"/>
                </a:lnTo>
                <a:lnTo>
                  <a:pt x="31276" y="43713"/>
                </a:lnTo>
                <a:close/>
                <a:moveTo>
                  <a:pt x="52072" y="43754"/>
                </a:moveTo>
                <a:lnTo>
                  <a:pt x="52249" y="44080"/>
                </a:lnTo>
                <a:lnTo>
                  <a:pt x="51909" y="44257"/>
                </a:lnTo>
                <a:lnTo>
                  <a:pt x="51733" y="43917"/>
                </a:lnTo>
                <a:lnTo>
                  <a:pt x="52072" y="43754"/>
                </a:lnTo>
                <a:close/>
                <a:moveTo>
                  <a:pt x="9034" y="43678"/>
                </a:moveTo>
                <a:cubicBezTo>
                  <a:pt x="8960" y="43678"/>
                  <a:pt x="8884" y="43706"/>
                  <a:pt x="8822" y="43767"/>
                </a:cubicBezTo>
                <a:cubicBezTo>
                  <a:pt x="8645" y="43958"/>
                  <a:pt x="8781" y="44284"/>
                  <a:pt x="9039" y="44284"/>
                </a:cubicBezTo>
                <a:cubicBezTo>
                  <a:pt x="9202" y="44270"/>
                  <a:pt x="9338" y="44148"/>
                  <a:pt x="9338" y="43985"/>
                </a:cubicBezTo>
                <a:lnTo>
                  <a:pt x="9338" y="43971"/>
                </a:lnTo>
                <a:cubicBezTo>
                  <a:pt x="9338" y="43797"/>
                  <a:pt x="9190" y="43678"/>
                  <a:pt x="9034" y="43678"/>
                </a:cubicBezTo>
                <a:close/>
                <a:moveTo>
                  <a:pt x="40329" y="43754"/>
                </a:moveTo>
                <a:lnTo>
                  <a:pt x="40492" y="44107"/>
                </a:lnTo>
                <a:lnTo>
                  <a:pt x="40138" y="44284"/>
                </a:lnTo>
                <a:lnTo>
                  <a:pt x="39975" y="43930"/>
                </a:lnTo>
                <a:lnTo>
                  <a:pt x="40329" y="43754"/>
                </a:lnTo>
                <a:close/>
                <a:moveTo>
                  <a:pt x="3575" y="43917"/>
                </a:moveTo>
                <a:cubicBezTo>
                  <a:pt x="3466" y="43917"/>
                  <a:pt x="3371" y="43998"/>
                  <a:pt x="3385" y="44107"/>
                </a:cubicBezTo>
                <a:cubicBezTo>
                  <a:pt x="3371" y="44216"/>
                  <a:pt x="3453" y="44297"/>
                  <a:pt x="3562" y="44297"/>
                </a:cubicBezTo>
                <a:cubicBezTo>
                  <a:pt x="3670" y="44297"/>
                  <a:pt x="3766" y="44202"/>
                  <a:pt x="3752" y="44080"/>
                </a:cubicBezTo>
                <a:cubicBezTo>
                  <a:pt x="3752" y="43985"/>
                  <a:pt x="3670" y="43917"/>
                  <a:pt x="3575" y="43917"/>
                </a:cubicBezTo>
                <a:close/>
                <a:moveTo>
                  <a:pt x="28558" y="43767"/>
                </a:moveTo>
                <a:lnTo>
                  <a:pt x="28748" y="44107"/>
                </a:lnTo>
                <a:lnTo>
                  <a:pt x="28408" y="44297"/>
                </a:lnTo>
                <a:lnTo>
                  <a:pt x="28218" y="43958"/>
                </a:lnTo>
                <a:lnTo>
                  <a:pt x="28558" y="43767"/>
                </a:lnTo>
                <a:close/>
                <a:moveTo>
                  <a:pt x="6321" y="43794"/>
                </a:moveTo>
                <a:cubicBezTo>
                  <a:pt x="6103" y="43808"/>
                  <a:pt x="5995" y="44066"/>
                  <a:pt x="6144" y="44229"/>
                </a:cubicBezTo>
                <a:cubicBezTo>
                  <a:pt x="6196" y="44277"/>
                  <a:pt x="6257" y="44298"/>
                  <a:pt x="6316" y="44298"/>
                </a:cubicBezTo>
                <a:cubicBezTo>
                  <a:pt x="6446" y="44298"/>
                  <a:pt x="6570" y="44197"/>
                  <a:pt x="6579" y="44039"/>
                </a:cubicBezTo>
                <a:cubicBezTo>
                  <a:pt x="6579" y="43903"/>
                  <a:pt x="6457" y="43794"/>
                  <a:pt x="6321" y="43794"/>
                </a:cubicBezTo>
                <a:close/>
                <a:moveTo>
                  <a:pt x="49368" y="43808"/>
                </a:moveTo>
                <a:lnTo>
                  <a:pt x="49531" y="44148"/>
                </a:lnTo>
                <a:lnTo>
                  <a:pt x="49191" y="44311"/>
                </a:lnTo>
                <a:lnTo>
                  <a:pt x="49028" y="43985"/>
                </a:lnTo>
                <a:lnTo>
                  <a:pt x="49368" y="43808"/>
                </a:lnTo>
                <a:close/>
                <a:moveTo>
                  <a:pt x="37583" y="43835"/>
                </a:moveTo>
                <a:cubicBezTo>
                  <a:pt x="37637" y="43944"/>
                  <a:pt x="37692" y="44066"/>
                  <a:pt x="37760" y="44175"/>
                </a:cubicBezTo>
                <a:lnTo>
                  <a:pt x="37420" y="44352"/>
                </a:lnTo>
                <a:lnTo>
                  <a:pt x="37243" y="44012"/>
                </a:lnTo>
                <a:lnTo>
                  <a:pt x="37583" y="43835"/>
                </a:lnTo>
                <a:close/>
                <a:moveTo>
                  <a:pt x="20810" y="43550"/>
                </a:moveTo>
                <a:cubicBezTo>
                  <a:pt x="20457" y="43550"/>
                  <a:pt x="20280" y="43985"/>
                  <a:pt x="20525" y="44243"/>
                </a:cubicBezTo>
                <a:cubicBezTo>
                  <a:pt x="20607" y="44321"/>
                  <a:pt x="20708" y="44356"/>
                  <a:pt x="20807" y="44356"/>
                </a:cubicBezTo>
                <a:cubicBezTo>
                  <a:pt x="21017" y="44356"/>
                  <a:pt x="21218" y="44198"/>
                  <a:pt x="21218" y="43958"/>
                </a:cubicBezTo>
                <a:cubicBezTo>
                  <a:pt x="21218" y="43727"/>
                  <a:pt x="21041" y="43550"/>
                  <a:pt x="20810" y="43550"/>
                </a:cubicBezTo>
                <a:close/>
                <a:moveTo>
                  <a:pt x="46636" y="43862"/>
                </a:moveTo>
                <a:lnTo>
                  <a:pt x="46799" y="44189"/>
                </a:lnTo>
                <a:lnTo>
                  <a:pt x="46445" y="44365"/>
                </a:lnTo>
                <a:lnTo>
                  <a:pt x="46269" y="44053"/>
                </a:lnTo>
                <a:lnTo>
                  <a:pt x="46636" y="43862"/>
                </a:lnTo>
                <a:close/>
                <a:moveTo>
                  <a:pt x="58379" y="43849"/>
                </a:moveTo>
                <a:cubicBezTo>
                  <a:pt x="58420" y="43958"/>
                  <a:pt x="58488" y="44080"/>
                  <a:pt x="58542" y="44202"/>
                </a:cubicBezTo>
                <a:lnTo>
                  <a:pt x="58230" y="44365"/>
                </a:lnTo>
                <a:lnTo>
                  <a:pt x="57999" y="44012"/>
                </a:lnTo>
                <a:lnTo>
                  <a:pt x="58379" y="43849"/>
                </a:lnTo>
                <a:close/>
                <a:moveTo>
                  <a:pt x="25839" y="43822"/>
                </a:moveTo>
                <a:cubicBezTo>
                  <a:pt x="25894" y="43930"/>
                  <a:pt x="25962" y="44080"/>
                  <a:pt x="26016" y="44202"/>
                </a:cubicBezTo>
                <a:lnTo>
                  <a:pt x="25649" y="44393"/>
                </a:lnTo>
                <a:lnTo>
                  <a:pt x="25445" y="44012"/>
                </a:lnTo>
                <a:lnTo>
                  <a:pt x="25839" y="43822"/>
                </a:lnTo>
                <a:close/>
                <a:moveTo>
                  <a:pt x="34865" y="43903"/>
                </a:moveTo>
                <a:lnTo>
                  <a:pt x="35028" y="44229"/>
                </a:lnTo>
                <a:lnTo>
                  <a:pt x="34688" y="44406"/>
                </a:lnTo>
                <a:lnTo>
                  <a:pt x="34525" y="44066"/>
                </a:lnTo>
                <a:lnTo>
                  <a:pt x="34865" y="43903"/>
                </a:lnTo>
                <a:close/>
                <a:moveTo>
                  <a:pt x="18065" y="43618"/>
                </a:moveTo>
                <a:cubicBezTo>
                  <a:pt x="17711" y="43618"/>
                  <a:pt x="17534" y="44039"/>
                  <a:pt x="17779" y="44284"/>
                </a:cubicBezTo>
                <a:cubicBezTo>
                  <a:pt x="17860" y="44369"/>
                  <a:pt x="17959" y="44407"/>
                  <a:pt x="18057" y="44407"/>
                </a:cubicBezTo>
                <a:cubicBezTo>
                  <a:pt x="18255" y="44407"/>
                  <a:pt x="18445" y="44249"/>
                  <a:pt x="18445" y="44012"/>
                </a:cubicBezTo>
                <a:cubicBezTo>
                  <a:pt x="18445" y="43808"/>
                  <a:pt x="18282" y="43631"/>
                  <a:pt x="18065" y="43631"/>
                </a:cubicBezTo>
                <a:lnTo>
                  <a:pt x="18065" y="43618"/>
                </a:lnTo>
                <a:close/>
                <a:moveTo>
                  <a:pt x="15338" y="43710"/>
                </a:moveTo>
                <a:cubicBezTo>
                  <a:pt x="15245" y="43710"/>
                  <a:pt x="15151" y="43745"/>
                  <a:pt x="15074" y="43822"/>
                </a:cubicBezTo>
                <a:cubicBezTo>
                  <a:pt x="14843" y="44053"/>
                  <a:pt x="15020" y="44447"/>
                  <a:pt x="15346" y="44447"/>
                </a:cubicBezTo>
                <a:cubicBezTo>
                  <a:pt x="15550" y="44447"/>
                  <a:pt x="15713" y="44270"/>
                  <a:pt x="15713" y="44080"/>
                </a:cubicBezTo>
                <a:cubicBezTo>
                  <a:pt x="15704" y="43853"/>
                  <a:pt x="15525" y="43710"/>
                  <a:pt x="15338" y="43710"/>
                </a:cubicBezTo>
                <a:close/>
                <a:moveTo>
                  <a:pt x="55647" y="43944"/>
                </a:moveTo>
                <a:lnTo>
                  <a:pt x="55824" y="44270"/>
                </a:lnTo>
                <a:lnTo>
                  <a:pt x="55498" y="44447"/>
                </a:lnTo>
                <a:lnTo>
                  <a:pt x="55321" y="44107"/>
                </a:lnTo>
                <a:lnTo>
                  <a:pt x="55647" y="43944"/>
                </a:lnTo>
                <a:close/>
                <a:moveTo>
                  <a:pt x="32133" y="43917"/>
                </a:moveTo>
                <a:lnTo>
                  <a:pt x="32296" y="44284"/>
                </a:lnTo>
                <a:lnTo>
                  <a:pt x="31942" y="44461"/>
                </a:lnTo>
                <a:lnTo>
                  <a:pt x="31779" y="44148"/>
                </a:lnTo>
                <a:lnTo>
                  <a:pt x="32133" y="43917"/>
                </a:lnTo>
                <a:close/>
                <a:moveTo>
                  <a:pt x="43876" y="43930"/>
                </a:moveTo>
                <a:lnTo>
                  <a:pt x="44053" y="44297"/>
                </a:lnTo>
                <a:lnTo>
                  <a:pt x="43727" y="44461"/>
                </a:lnTo>
                <a:lnTo>
                  <a:pt x="43550" y="44107"/>
                </a:lnTo>
                <a:lnTo>
                  <a:pt x="43876" y="43930"/>
                </a:lnTo>
                <a:close/>
                <a:moveTo>
                  <a:pt x="52929" y="43944"/>
                </a:moveTo>
                <a:lnTo>
                  <a:pt x="53092" y="44311"/>
                </a:lnTo>
                <a:lnTo>
                  <a:pt x="52738" y="44488"/>
                </a:lnTo>
                <a:lnTo>
                  <a:pt x="52562" y="44175"/>
                </a:lnTo>
                <a:cubicBezTo>
                  <a:pt x="52684" y="44094"/>
                  <a:pt x="52806" y="44012"/>
                  <a:pt x="52929" y="43944"/>
                </a:cubicBezTo>
                <a:close/>
                <a:moveTo>
                  <a:pt x="12628" y="43822"/>
                </a:moveTo>
                <a:cubicBezTo>
                  <a:pt x="12437" y="43822"/>
                  <a:pt x="12288" y="43971"/>
                  <a:pt x="12288" y="44161"/>
                </a:cubicBezTo>
                <a:cubicBezTo>
                  <a:pt x="12288" y="44365"/>
                  <a:pt x="12458" y="44506"/>
                  <a:pt x="12636" y="44506"/>
                </a:cubicBezTo>
                <a:cubicBezTo>
                  <a:pt x="12719" y="44506"/>
                  <a:pt x="12803" y="44475"/>
                  <a:pt x="12872" y="44406"/>
                </a:cubicBezTo>
                <a:cubicBezTo>
                  <a:pt x="13076" y="44189"/>
                  <a:pt x="12927" y="43822"/>
                  <a:pt x="12628" y="43822"/>
                </a:cubicBezTo>
                <a:close/>
                <a:moveTo>
                  <a:pt x="9868" y="43917"/>
                </a:moveTo>
                <a:cubicBezTo>
                  <a:pt x="9692" y="43917"/>
                  <a:pt x="9556" y="44053"/>
                  <a:pt x="9556" y="44229"/>
                </a:cubicBezTo>
                <a:cubicBezTo>
                  <a:pt x="9565" y="44414"/>
                  <a:pt x="9718" y="44536"/>
                  <a:pt x="9875" y="44536"/>
                </a:cubicBezTo>
                <a:cubicBezTo>
                  <a:pt x="9949" y="44536"/>
                  <a:pt x="10025" y="44508"/>
                  <a:pt x="10086" y="44447"/>
                </a:cubicBezTo>
                <a:cubicBezTo>
                  <a:pt x="10276" y="44257"/>
                  <a:pt x="10140" y="43917"/>
                  <a:pt x="9868" y="43917"/>
                </a:cubicBezTo>
                <a:close/>
                <a:moveTo>
                  <a:pt x="1659" y="44325"/>
                </a:moveTo>
                <a:cubicBezTo>
                  <a:pt x="1618" y="44325"/>
                  <a:pt x="1550" y="44406"/>
                  <a:pt x="1564" y="44433"/>
                </a:cubicBezTo>
                <a:cubicBezTo>
                  <a:pt x="1577" y="44488"/>
                  <a:pt x="1618" y="44542"/>
                  <a:pt x="1672" y="44556"/>
                </a:cubicBezTo>
                <a:cubicBezTo>
                  <a:pt x="1713" y="44556"/>
                  <a:pt x="1767" y="44501"/>
                  <a:pt x="1849" y="44447"/>
                </a:cubicBezTo>
                <a:cubicBezTo>
                  <a:pt x="1767" y="44393"/>
                  <a:pt x="1713" y="44325"/>
                  <a:pt x="1659" y="44325"/>
                </a:cubicBezTo>
                <a:close/>
                <a:moveTo>
                  <a:pt x="29373" y="44026"/>
                </a:moveTo>
                <a:lnTo>
                  <a:pt x="29564" y="44393"/>
                </a:lnTo>
                <a:lnTo>
                  <a:pt x="29224" y="44556"/>
                </a:lnTo>
                <a:lnTo>
                  <a:pt x="29047" y="44189"/>
                </a:lnTo>
                <a:lnTo>
                  <a:pt x="29373" y="44026"/>
                </a:lnTo>
                <a:close/>
                <a:moveTo>
                  <a:pt x="7136" y="44026"/>
                </a:moveTo>
                <a:cubicBezTo>
                  <a:pt x="6892" y="44026"/>
                  <a:pt x="6783" y="44325"/>
                  <a:pt x="6960" y="44488"/>
                </a:cubicBezTo>
                <a:cubicBezTo>
                  <a:pt x="7011" y="44539"/>
                  <a:pt x="7075" y="44562"/>
                  <a:pt x="7140" y="44562"/>
                </a:cubicBezTo>
                <a:cubicBezTo>
                  <a:pt x="7280" y="44562"/>
                  <a:pt x="7418" y="44452"/>
                  <a:pt x="7408" y="44284"/>
                </a:cubicBezTo>
                <a:cubicBezTo>
                  <a:pt x="7408" y="44134"/>
                  <a:pt x="7286" y="44026"/>
                  <a:pt x="7136" y="44026"/>
                </a:cubicBezTo>
                <a:close/>
                <a:moveTo>
                  <a:pt x="4406" y="44138"/>
                </a:moveTo>
                <a:cubicBezTo>
                  <a:pt x="4353" y="44138"/>
                  <a:pt x="4299" y="44158"/>
                  <a:pt x="4255" y="44202"/>
                </a:cubicBezTo>
                <a:cubicBezTo>
                  <a:pt x="4119" y="44338"/>
                  <a:pt x="4214" y="44569"/>
                  <a:pt x="4404" y="44569"/>
                </a:cubicBezTo>
                <a:cubicBezTo>
                  <a:pt x="4513" y="44556"/>
                  <a:pt x="4608" y="44461"/>
                  <a:pt x="4608" y="44352"/>
                </a:cubicBezTo>
                <a:lnTo>
                  <a:pt x="4622" y="44352"/>
                </a:lnTo>
                <a:cubicBezTo>
                  <a:pt x="4622" y="44223"/>
                  <a:pt x="4517" y="44138"/>
                  <a:pt x="4406" y="44138"/>
                </a:cubicBezTo>
                <a:close/>
                <a:moveTo>
                  <a:pt x="41171" y="44026"/>
                </a:moveTo>
                <a:lnTo>
                  <a:pt x="41335" y="44352"/>
                </a:lnTo>
                <a:lnTo>
                  <a:pt x="40981" y="44569"/>
                </a:lnTo>
                <a:lnTo>
                  <a:pt x="40804" y="44202"/>
                </a:lnTo>
                <a:lnTo>
                  <a:pt x="41171" y="44026"/>
                </a:lnTo>
                <a:close/>
                <a:moveTo>
                  <a:pt x="50183" y="44053"/>
                </a:moveTo>
                <a:lnTo>
                  <a:pt x="50401" y="44406"/>
                </a:lnTo>
                <a:lnTo>
                  <a:pt x="50020" y="44583"/>
                </a:lnTo>
                <a:lnTo>
                  <a:pt x="49857" y="44229"/>
                </a:lnTo>
                <a:lnTo>
                  <a:pt x="50183" y="44053"/>
                </a:lnTo>
                <a:close/>
                <a:moveTo>
                  <a:pt x="38399" y="44094"/>
                </a:moveTo>
                <a:cubicBezTo>
                  <a:pt x="38453" y="44202"/>
                  <a:pt x="38521" y="44311"/>
                  <a:pt x="38575" y="44420"/>
                </a:cubicBezTo>
                <a:lnTo>
                  <a:pt x="38235" y="44596"/>
                </a:lnTo>
                <a:lnTo>
                  <a:pt x="38072" y="44257"/>
                </a:lnTo>
                <a:lnTo>
                  <a:pt x="38399" y="44094"/>
                </a:lnTo>
                <a:close/>
                <a:moveTo>
                  <a:pt x="21634" y="43790"/>
                </a:moveTo>
                <a:cubicBezTo>
                  <a:pt x="21536" y="43790"/>
                  <a:pt x="21436" y="43825"/>
                  <a:pt x="21354" y="43903"/>
                </a:cubicBezTo>
                <a:cubicBezTo>
                  <a:pt x="21096" y="44161"/>
                  <a:pt x="21272" y="44610"/>
                  <a:pt x="21639" y="44610"/>
                </a:cubicBezTo>
                <a:cubicBezTo>
                  <a:pt x="21870" y="44610"/>
                  <a:pt x="22047" y="44433"/>
                  <a:pt x="22047" y="44202"/>
                </a:cubicBezTo>
                <a:cubicBezTo>
                  <a:pt x="22047" y="43952"/>
                  <a:pt x="21845" y="43790"/>
                  <a:pt x="21634" y="43790"/>
                </a:cubicBezTo>
                <a:close/>
                <a:moveTo>
                  <a:pt x="59208" y="44107"/>
                </a:moveTo>
                <a:lnTo>
                  <a:pt x="59385" y="44447"/>
                </a:lnTo>
                <a:cubicBezTo>
                  <a:pt x="59276" y="44501"/>
                  <a:pt x="59154" y="44556"/>
                  <a:pt x="59045" y="44624"/>
                </a:cubicBezTo>
                <a:lnTo>
                  <a:pt x="58869" y="44284"/>
                </a:lnTo>
                <a:lnTo>
                  <a:pt x="59208" y="44107"/>
                </a:lnTo>
                <a:close/>
                <a:moveTo>
                  <a:pt x="26668" y="44094"/>
                </a:moveTo>
                <a:lnTo>
                  <a:pt x="26845" y="44433"/>
                </a:lnTo>
                <a:lnTo>
                  <a:pt x="26465" y="44637"/>
                </a:lnTo>
                <a:lnTo>
                  <a:pt x="26274" y="44284"/>
                </a:lnTo>
                <a:lnTo>
                  <a:pt x="26668" y="44094"/>
                </a:lnTo>
                <a:close/>
                <a:moveTo>
                  <a:pt x="35680" y="44148"/>
                </a:moveTo>
                <a:lnTo>
                  <a:pt x="35843" y="44474"/>
                </a:lnTo>
                <a:lnTo>
                  <a:pt x="35517" y="44651"/>
                </a:lnTo>
                <a:lnTo>
                  <a:pt x="35354" y="44325"/>
                </a:lnTo>
                <a:lnTo>
                  <a:pt x="35680" y="44148"/>
                </a:lnTo>
                <a:close/>
                <a:moveTo>
                  <a:pt x="47451" y="44121"/>
                </a:moveTo>
                <a:lnTo>
                  <a:pt x="47628" y="44474"/>
                </a:lnTo>
                <a:lnTo>
                  <a:pt x="47274" y="44651"/>
                </a:lnTo>
                <a:lnTo>
                  <a:pt x="47098" y="44297"/>
                </a:lnTo>
                <a:lnTo>
                  <a:pt x="47451" y="44121"/>
                </a:lnTo>
                <a:close/>
                <a:moveTo>
                  <a:pt x="56476" y="44175"/>
                </a:moveTo>
                <a:lnTo>
                  <a:pt x="56653" y="44515"/>
                </a:lnTo>
                <a:lnTo>
                  <a:pt x="56327" y="44678"/>
                </a:lnTo>
                <a:lnTo>
                  <a:pt x="56150" y="44352"/>
                </a:lnTo>
                <a:lnTo>
                  <a:pt x="56476" y="44175"/>
                </a:lnTo>
                <a:close/>
                <a:moveTo>
                  <a:pt x="18894" y="43890"/>
                </a:moveTo>
                <a:lnTo>
                  <a:pt x="18894" y="43903"/>
                </a:lnTo>
                <a:cubicBezTo>
                  <a:pt x="18540" y="43903"/>
                  <a:pt x="18364" y="44325"/>
                  <a:pt x="18608" y="44569"/>
                </a:cubicBezTo>
                <a:cubicBezTo>
                  <a:pt x="18689" y="44654"/>
                  <a:pt x="18788" y="44692"/>
                  <a:pt x="18886" y="44692"/>
                </a:cubicBezTo>
                <a:cubicBezTo>
                  <a:pt x="19086" y="44692"/>
                  <a:pt x="19279" y="44535"/>
                  <a:pt x="19288" y="44297"/>
                </a:cubicBezTo>
                <a:cubicBezTo>
                  <a:pt x="19288" y="44080"/>
                  <a:pt x="19111" y="43903"/>
                  <a:pt x="18894" y="43890"/>
                </a:cubicBezTo>
                <a:close/>
                <a:moveTo>
                  <a:pt x="23909" y="44134"/>
                </a:moveTo>
                <a:lnTo>
                  <a:pt x="24113" y="44515"/>
                </a:lnTo>
                <a:lnTo>
                  <a:pt x="23746" y="44719"/>
                </a:lnTo>
                <a:cubicBezTo>
                  <a:pt x="23678" y="44610"/>
                  <a:pt x="23597" y="44461"/>
                  <a:pt x="23529" y="44338"/>
                </a:cubicBezTo>
                <a:lnTo>
                  <a:pt x="23909" y="44134"/>
                </a:lnTo>
                <a:close/>
                <a:moveTo>
                  <a:pt x="44719" y="44202"/>
                </a:moveTo>
                <a:lnTo>
                  <a:pt x="44882" y="44542"/>
                </a:lnTo>
                <a:lnTo>
                  <a:pt x="44542" y="44719"/>
                </a:lnTo>
                <a:lnTo>
                  <a:pt x="44379" y="44393"/>
                </a:lnTo>
                <a:lnTo>
                  <a:pt x="44719" y="44202"/>
                </a:lnTo>
                <a:close/>
                <a:moveTo>
                  <a:pt x="16157" y="43983"/>
                </a:moveTo>
                <a:cubicBezTo>
                  <a:pt x="15851" y="43983"/>
                  <a:pt x="15680" y="44360"/>
                  <a:pt x="15890" y="44596"/>
                </a:cubicBezTo>
                <a:cubicBezTo>
                  <a:pt x="15966" y="44683"/>
                  <a:pt x="16067" y="44722"/>
                  <a:pt x="16166" y="44722"/>
                </a:cubicBezTo>
                <a:cubicBezTo>
                  <a:pt x="16347" y="44722"/>
                  <a:pt x="16525" y="44590"/>
                  <a:pt x="16542" y="44379"/>
                </a:cubicBezTo>
                <a:cubicBezTo>
                  <a:pt x="16556" y="44175"/>
                  <a:pt x="16406" y="43998"/>
                  <a:pt x="16202" y="43985"/>
                </a:cubicBezTo>
                <a:lnTo>
                  <a:pt x="16189" y="43985"/>
                </a:lnTo>
                <a:cubicBezTo>
                  <a:pt x="16178" y="43984"/>
                  <a:pt x="16167" y="43983"/>
                  <a:pt x="16157" y="43983"/>
                </a:cubicBezTo>
                <a:close/>
                <a:moveTo>
                  <a:pt x="32962" y="44216"/>
                </a:moveTo>
                <a:cubicBezTo>
                  <a:pt x="33016" y="44325"/>
                  <a:pt x="33070" y="44447"/>
                  <a:pt x="33125" y="44569"/>
                </a:cubicBezTo>
                <a:lnTo>
                  <a:pt x="32771" y="44746"/>
                </a:lnTo>
                <a:lnTo>
                  <a:pt x="32608" y="44393"/>
                </a:lnTo>
                <a:lnTo>
                  <a:pt x="32962" y="44216"/>
                </a:lnTo>
                <a:close/>
                <a:moveTo>
                  <a:pt x="13427" y="44066"/>
                </a:moveTo>
                <a:cubicBezTo>
                  <a:pt x="13125" y="44066"/>
                  <a:pt x="12971" y="44437"/>
                  <a:pt x="13185" y="44651"/>
                </a:cubicBezTo>
                <a:cubicBezTo>
                  <a:pt x="13258" y="44728"/>
                  <a:pt x="13349" y="44763"/>
                  <a:pt x="13439" y="44763"/>
                </a:cubicBezTo>
                <a:cubicBezTo>
                  <a:pt x="13615" y="44763"/>
                  <a:pt x="13783" y="44627"/>
                  <a:pt x="13783" y="44420"/>
                </a:cubicBezTo>
                <a:cubicBezTo>
                  <a:pt x="13797" y="44229"/>
                  <a:pt x="13647" y="44066"/>
                  <a:pt x="13443" y="44066"/>
                </a:cubicBezTo>
                <a:cubicBezTo>
                  <a:pt x="13438" y="44066"/>
                  <a:pt x="13432" y="44066"/>
                  <a:pt x="13427" y="44066"/>
                </a:cubicBezTo>
                <a:close/>
                <a:moveTo>
                  <a:pt x="41987" y="44270"/>
                </a:moveTo>
                <a:lnTo>
                  <a:pt x="42164" y="44596"/>
                </a:lnTo>
                <a:cubicBezTo>
                  <a:pt x="42055" y="44651"/>
                  <a:pt x="41933" y="44705"/>
                  <a:pt x="41824" y="44773"/>
                </a:cubicBezTo>
                <a:lnTo>
                  <a:pt x="41647" y="44433"/>
                </a:lnTo>
                <a:lnTo>
                  <a:pt x="41987" y="44270"/>
                </a:lnTo>
                <a:close/>
                <a:moveTo>
                  <a:pt x="53758" y="44243"/>
                </a:moveTo>
                <a:lnTo>
                  <a:pt x="53921" y="44596"/>
                </a:lnTo>
                <a:lnTo>
                  <a:pt x="53568" y="44773"/>
                </a:lnTo>
                <a:lnTo>
                  <a:pt x="53404" y="44420"/>
                </a:lnTo>
                <a:lnTo>
                  <a:pt x="53758" y="44243"/>
                </a:lnTo>
                <a:close/>
                <a:moveTo>
                  <a:pt x="10698" y="44149"/>
                </a:moveTo>
                <a:cubicBezTo>
                  <a:pt x="10615" y="44149"/>
                  <a:pt x="10531" y="44182"/>
                  <a:pt x="10467" y="44257"/>
                </a:cubicBezTo>
                <a:cubicBezTo>
                  <a:pt x="10267" y="44457"/>
                  <a:pt x="10420" y="44787"/>
                  <a:pt x="10682" y="44787"/>
                </a:cubicBezTo>
                <a:cubicBezTo>
                  <a:pt x="10687" y="44787"/>
                  <a:pt x="10692" y="44787"/>
                  <a:pt x="10698" y="44787"/>
                </a:cubicBezTo>
                <a:cubicBezTo>
                  <a:pt x="10874" y="44787"/>
                  <a:pt x="11010" y="44637"/>
                  <a:pt x="11010" y="44474"/>
                </a:cubicBezTo>
                <a:lnTo>
                  <a:pt x="11010" y="44461"/>
                </a:lnTo>
                <a:cubicBezTo>
                  <a:pt x="11010" y="44272"/>
                  <a:pt x="10857" y="44149"/>
                  <a:pt x="10698" y="44149"/>
                </a:cubicBezTo>
                <a:close/>
                <a:moveTo>
                  <a:pt x="30189" y="44297"/>
                </a:moveTo>
                <a:lnTo>
                  <a:pt x="30366" y="44624"/>
                </a:lnTo>
                <a:lnTo>
                  <a:pt x="30026" y="44800"/>
                </a:lnTo>
                <a:lnTo>
                  <a:pt x="29849" y="44461"/>
                </a:lnTo>
                <a:lnTo>
                  <a:pt x="30189" y="44297"/>
                </a:lnTo>
                <a:close/>
                <a:moveTo>
                  <a:pt x="7963" y="44255"/>
                </a:moveTo>
                <a:cubicBezTo>
                  <a:pt x="7892" y="44255"/>
                  <a:pt x="7819" y="44280"/>
                  <a:pt x="7762" y="44338"/>
                </a:cubicBezTo>
                <a:cubicBezTo>
                  <a:pt x="7602" y="44524"/>
                  <a:pt x="7729" y="44814"/>
                  <a:pt x="7963" y="44814"/>
                </a:cubicBezTo>
                <a:cubicBezTo>
                  <a:pt x="7968" y="44814"/>
                  <a:pt x="7974" y="44814"/>
                  <a:pt x="7979" y="44814"/>
                </a:cubicBezTo>
                <a:cubicBezTo>
                  <a:pt x="8129" y="44814"/>
                  <a:pt x="8251" y="44678"/>
                  <a:pt x="8251" y="44528"/>
                </a:cubicBezTo>
                <a:cubicBezTo>
                  <a:pt x="8251" y="44364"/>
                  <a:pt x="8109" y="44255"/>
                  <a:pt x="7963" y="44255"/>
                </a:cubicBezTo>
                <a:close/>
                <a:moveTo>
                  <a:pt x="39228" y="44338"/>
                </a:moveTo>
                <a:lnTo>
                  <a:pt x="39404" y="44664"/>
                </a:lnTo>
                <a:lnTo>
                  <a:pt x="39078" y="44828"/>
                </a:lnTo>
                <a:cubicBezTo>
                  <a:pt x="39024" y="44732"/>
                  <a:pt x="38969" y="44610"/>
                  <a:pt x="38888" y="44501"/>
                </a:cubicBezTo>
                <a:lnTo>
                  <a:pt x="39228" y="44338"/>
                </a:lnTo>
                <a:close/>
                <a:moveTo>
                  <a:pt x="50999" y="44311"/>
                </a:moveTo>
                <a:lnTo>
                  <a:pt x="51175" y="44664"/>
                </a:lnTo>
                <a:lnTo>
                  <a:pt x="50863" y="44841"/>
                </a:lnTo>
                <a:lnTo>
                  <a:pt x="50632" y="44474"/>
                </a:lnTo>
                <a:lnTo>
                  <a:pt x="50999" y="44311"/>
                </a:lnTo>
                <a:close/>
                <a:moveTo>
                  <a:pt x="2465" y="44537"/>
                </a:moveTo>
                <a:cubicBezTo>
                  <a:pt x="2387" y="44537"/>
                  <a:pt x="2328" y="44609"/>
                  <a:pt x="2352" y="44692"/>
                </a:cubicBezTo>
                <a:cubicBezTo>
                  <a:pt x="2366" y="44760"/>
                  <a:pt x="2420" y="44814"/>
                  <a:pt x="2488" y="44841"/>
                </a:cubicBezTo>
                <a:cubicBezTo>
                  <a:pt x="2502" y="44845"/>
                  <a:pt x="2515" y="44846"/>
                  <a:pt x="2527" y="44846"/>
                </a:cubicBezTo>
                <a:cubicBezTo>
                  <a:pt x="2610" y="44846"/>
                  <a:pt x="2654" y="44769"/>
                  <a:pt x="2678" y="44651"/>
                </a:cubicBezTo>
                <a:cubicBezTo>
                  <a:pt x="2624" y="44610"/>
                  <a:pt x="2569" y="44556"/>
                  <a:pt x="2501" y="44542"/>
                </a:cubicBezTo>
                <a:cubicBezTo>
                  <a:pt x="2489" y="44538"/>
                  <a:pt x="2476" y="44537"/>
                  <a:pt x="2465" y="44537"/>
                </a:cubicBezTo>
                <a:close/>
                <a:moveTo>
                  <a:pt x="60024" y="44352"/>
                </a:moveTo>
                <a:lnTo>
                  <a:pt x="60201" y="44692"/>
                </a:lnTo>
                <a:lnTo>
                  <a:pt x="59874" y="44868"/>
                </a:lnTo>
                <a:lnTo>
                  <a:pt x="59698" y="44542"/>
                </a:lnTo>
                <a:lnTo>
                  <a:pt x="60024" y="44352"/>
                </a:lnTo>
                <a:close/>
                <a:moveTo>
                  <a:pt x="5220" y="44393"/>
                </a:moveTo>
                <a:cubicBezTo>
                  <a:pt x="5084" y="44393"/>
                  <a:pt x="4989" y="44501"/>
                  <a:pt x="4989" y="44624"/>
                </a:cubicBezTo>
                <a:cubicBezTo>
                  <a:pt x="4980" y="44772"/>
                  <a:pt x="5096" y="44869"/>
                  <a:pt x="5219" y="44869"/>
                </a:cubicBezTo>
                <a:cubicBezTo>
                  <a:pt x="5277" y="44869"/>
                  <a:pt x="5335" y="44848"/>
                  <a:pt x="5383" y="44800"/>
                </a:cubicBezTo>
                <a:cubicBezTo>
                  <a:pt x="5533" y="44637"/>
                  <a:pt x="5424" y="44393"/>
                  <a:pt x="5220" y="44393"/>
                </a:cubicBezTo>
                <a:close/>
                <a:moveTo>
                  <a:pt x="27498" y="44352"/>
                </a:moveTo>
                <a:cubicBezTo>
                  <a:pt x="27538" y="44461"/>
                  <a:pt x="27606" y="44583"/>
                  <a:pt x="27674" y="44692"/>
                </a:cubicBezTo>
                <a:lnTo>
                  <a:pt x="27307" y="44882"/>
                </a:lnTo>
                <a:lnTo>
                  <a:pt x="27117" y="44542"/>
                </a:lnTo>
                <a:lnTo>
                  <a:pt x="27498" y="44352"/>
                </a:lnTo>
                <a:close/>
                <a:moveTo>
                  <a:pt x="48280" y="44393"/>
                </a:moveTo>
                <a:lnTo>
                  <a:pt x="48443" y="44719"/>
                </a:lnTo>
                <a:lnTo>
                  <a:pt x="48090" y="44882"/>
                </a:lnTo>
                <a:lnTo>
                  <a:pt x="47913" y="44569"/>
                </a:lnTo>
                <a:lnTo>
                  <a:pt x="48280" y="44393"/>
                </a:lnTo>
                <a:close/>
                <a:moveTo>
                  <a:pt x="22457" y="44066"/>
                </a:moveTo>
                <a:cubicBezTo>
                  <a:pt x="22237" y="44066"/>
                  <a:pt x="22061" y="44238"/>
                  <a:pt x="22061" y="44461"/>
                </a:cubicBezTo>
                <a:cubicBezTo>
                  <a:pt x="22051" y="44714"/>
                  <a:pt x="22255" y="44889"/>
                  <a:pt x="22467" y="44889"/>
                </a:cubicBezTo>
                <a:cubicBezTo>
                  <a:pt x="22563" y="44889"/>
                  <a:pt x="22660" y="44853"/>
                  <a:pt x="22740" y="44773"/>
                </a:cubicBezTo>
                <a:cubicBezTo>
                  <a:pt x="23012" y="44528"/>
                  <a:pt x="22849" y="44080"/>
                  <a:pt x="22482" y="44066"/>
                </a:cubicBezTo>
                <a:cubicBezTo>
                  <a:pt x="22474" y="44066"/>
                  <a:pt x="22465" y="44066"/>
                  <a:pt x="22457" y="44066"/>
                </a:cubicBezTo>
                <a:close/>
                <a:moveTo>
                  <a:pt x="36509" y="44393"/>
                </a:moveTo>
                <a:lnTo>
                  <a:pt x="36672" y="44760"/>
                </a:lnTo>
                <a:lnTo>
                  <a:pt x="36346" y="44923"/>
                </a:lnTo>
                <a:lnTo>
                  <a:pt x="36183" y="44569"/>
                </a:lnTo>
                <a:lnTo>
                  <a:pt x="36509" y="44393"/>
                </a:lnTo>
                <a:close/>
                <a:moveTo>
                  <a:pt x="19711" y="44146"/>
                </a:moveTo>
                <a:cubicBezTo>
                  <a:pt x="19615" y="44146"/>
                  <a:pt x="19518" y="44180"/>
                  <a:pt x="19437" y="44257"/>
                </a:cubicBezTo>
                <a:cubicBezTo>
                  <a:pt x="19179" y="44501"/>
                  <a:pt x="19356" y="44936"/>
                  <a:pt x="19709" y="44950"/>
                </a:cubicBezTo>
                <a:cubicBezTo>
                  <a:pt x="19927" y="44950"/>
                  <a:pt x="20103" y="44773"/>
                  <a:pt x="20117" y="44556"/>
                </a:cubicBezTo>
                <a:cubicBezTo>
                  <a:pt x="20126" y="44312"/>
                  <a:pt x="19923" y="44146"/>
                  <a:pt x="19711" y="44146"/>
                </a:cubicBezTo>
                <a:close/>
                <a:moveTo>
                  <a:pt x="24738" y="44393"/>
                </a:moveTo>
                <a:lnTo>
                  <a:pt x="24929" y="44760"/>
                </a:lnTo>
                <a:cubicBezTo>
                  <a:pt x="24820" y="44814"/>
                  <a:pt x="24684" y="44895"/>
                  <a:pt x="24575" y="44950"/>
                </a:cubicBezTo>
                <a:lnTo>
                  <a:pt x="24371" y="44583"/>
                </a:lnTo>
                <a:lnTo>
                  <a:pt x="24738" y="44393"/>
                </a:lnTo>
                <a:close/>
                <a:moveTo>
                  <a:pt x="57292" y="44420"/>
                </a:moveTo>
                <a:lnTo>
                  <a:pt x="57469" y="44787"/>
                </a:lnTo>
                <a:lnTo>
                  <a:pt x="57142" y="44950"/>
                </a:lnTo>
                <a:lnTo>
                  <a:pt x="56979" y="44596"/>
                </a:lnTo>
                <a:lnTo>
                  <a:pt x="57292" y="44420"/>
                </a:lnTo>
                <a:close/>
                <a:moveTo>
                  <a:pt x="45535" y="44447"/>
                </a:moveTo>
                <a:lnTo>
                  <a:pt x="45698" y="44787"/>
                </a:lnTo>
                <a:lnTo>
                  <a:pt x="45358" y="44963"/>
                </a:lnTo>
                <a:lnTo>
                  <a:pt x="45195" y="44624"/>
                </a:lnTo>
                <a:lnTo>
                  <a:pt x="45535" y="44447"/>
                </a:lnTo>
                <a:close/>
                <a:moveTo>
                  <a:pt x="16991" y="44216"/>
                </a:moveTo>
                <a:cubicBezTo>
                  <a:pt x="16651" y="44216"/>
                  <a:pt x="16488" y="44637"/>
                  <a:pt x="16733" y="44868"/>
                </a:cubicBezTo>
                <a:cubicBezTo>
                  <a:pt x="16811" y="44947"/>
                  <a:pt x="16907" y="44982"/>
                  <a:pt x="17000" y="44982"/>
                </a:cubicBezTo>
                <a:cubicBezTo>
                  <a:pt x="17196" y="44982"/>
                  <a:pt x="17381" y="44827"/>
                  <a:pt x="17371" y="44596"/>
                </a:cubicBezTo>
                <a:cubicBezTo>
                  <a:pt x="17371" y="44379"/>
                  <a:pt x="17208" y="44216"/>
                  <a:pt x="16991" y="44216"/>
                </a:cubicBezTo>
                <a:close/>
                <a:moveTo>
                  <a:pt x="33791" y="44488"/>
                </a:moveTo>
                <a:lnTo>
                  <a:pt x="33954" y="44814"/>
                </a:lnTo>
                <a:lnTo>
                  <a:pt x="33601" y="44991"/>
                </a:lnTo>
                <a:lnTo>
                  <a:pt x="33424" y="44664"/>
                </a:lnTo>
                <a:lnTo>
                  <a:pt x="33791" y="44488"/>
                </a:lnTo>
                <a:close/>
                <a:moveTo>
                  <a:pt x="54587" y="44515"/>
                </a:moveTo>
                <a:lnTo>
                  <a:pt x="54750" y="44841"/>
                </a:lnTo>
                <a:lnTo>
                  <a:pt x="54397" y="45004"/>
                </a:lnTo>
                <a:lnTo>
                  <a:pt x="54220" y="44692"/>
                </a:lnTo>
                <a:lnTo>
                  <a:pt x="54587" y="44515"/>
                </a:lnTo>
                <a:close/>
                <a:moveTo>
                  <a:pt x="42802" y="44515"/>
                </a:moveTo>
                <a:lnTo>
                  <a:pt x="42979" y="44841"/>
                </a:lnTo>
                <a:lnTo>
                  <a:pt x="42653" y="45018"/>
                </a:lnTo>
                <a:lnTo>
                  <a:pt x="42476" y="44678"/>
                </a:lnTo>
                <a:lnTo>
                  <a:pt x="42802" y="44515"/>
                </a:lnTo>
                <a:close/>
                <a:moveTo>
                  <a:pt x="14259" y="44297"/>
                </a:moveTo>
                <a:cubicBezTo>
                  <a:pt x="13933" y="44297"/>
                  <a:pt x="13783" y="44692"/>
                  <a:pt x="14014" y="44923"/>
                </a:cubicBezTo>
                <a:cubicBezTo>
                  <a:pt x="14087" y="44991"/>
                  <a:pt x="14175" y="45022"/>
                  <a:pt x="14262" y="45022"/>
                </a:cubicBezTo>
                <a:cubicBezTo>
                  <a:pt x="14452" y="45022"/>
                  <a:pt x="14635" y="44875"/>
                  <a:pt x="14626" y="44651"/>
                </a:cubicBezTo>
                <a:cubicBezTo>
                  <a:pt x="14612" y="44461"/>
                  <a:pt x="14463" y="44297"/>
                  <a:pt x="14259" y="44297"/>
                </a:cubicBezTo>
                <a:close/>
                <a:moveTo>
                  <a:pt x="31032" y="44528"/>
                </a:moveTo>
                <a:lnTo>
                  <a:pt x="31208" y="44868"/>
                </a:lnTo>
                <a:lnTo>
                  <a:pt x="30872" y="45043"/>
                </a:lnTo>
                <a:lnTo>
                  <a:pt x="30872" y="45043"/>
                </a:lnTo>
                <a:cubicBezTo>
                  <a:pt x="30809" y="44938"/>
                  <a:pt x="30757" y="44822"/>
                  <a:pt x="30705" y="44705"/>
                </a:cubicBezTo>
                <a:lnTo>
                  <a:pt x="31032" y="44528"/>
                </a:lnTo>
                <a:close/>
                <a:moveTo>
                  <a:pt x="11530" y="44392"/>
                </a:moveTo>
                <a:cubicBezTo>
                  <a:pt x="11524" y="44392"/>
                  <a:pt x="11519" y="44392"/>
                  <a:pt x="11513" y="44393"/>
                </a:cubicBezTo>
                <a:cubicBezTo>
                  <a:pt x="11336" y="44393"/>
                  <a:pt x="11187" y="44542"/>
                  <a:pt x="11187" y="44732"/>
                </a:cubicBezTo>
                <a:cubicBezTo>
                  <a:pt x="11187" y="44933"/>
                  <a:pt x="11353" y="45067"/>
                  <a:pt x="11527" y="45067"/>
                </a:cubicBezTo>
                <a:cubicBezTo>
                  <a:pt x="11612" y="45067"/>
                  <a:pt x="11700" y="45035"/>
                  <a:pt x="11771" y="44963"/>
                </a:cubicBezTo>
                <a:cubicBezTo>
                  <a:pt x="11972" y="44750"/>
                  <a:pt x="11831" y="44392"/>
                  <a:pt x="11530" y="44392"/>
                </a:cubicBezTo>
                <a:close/>
                <a:moveTo>
                  <a:pt x="51828" y="44569"/>
                </a:moveTo>
                <a:cubicBezTo>
                  <a:pt x="51882" y="44678"/>
                  <a:pt x="51950" y="44800"/>
                  <a:pt x="52004" y="44909"/>
                </a:cubicBezTo>
                <a:lnTo>
                  <a:pt x="51665" y="45086"/>
                </a:lnTo>
                <a:cubicBezTo>
                  <a:pt x="51610" y="44977"/>
                  <a:pt x="51556" y="44855"/>
                  <a:pt x="51488" y="44746"/>
                </a:cubicBezTo>
                <a:lnTo>
                  <a:pt x="51828" y="44569"/>
                </a:lnTo>
                <a:close/>
                <a:moveTo>
                  <a:pt x="8781" y="44515"/>
                </a:moveTo>
                <a:cubicBezTo>
                  <a:pt x="8523" y="44515"/>
                  <a:pt x="8400" y="44841"/>
                  <a:pt x="8591" y="45018"/>
                </a:cubicBezTo>
                <a:cubicBezTo>
                  <a:pt x="8653" y="45080"/>
                  <a:pt x="8727" y="45107"/>
                  <a:pt x="8800" y="45107"/>
                </a:cubicBezTo>
                <a:cubicBezTo>
                  <a:pt x="8951" y="45107"/>
                  <a:pt x="9094" y="44988"/>
                  <a:pt x="9094" y="44814"/>
                </a:cubicBezTo>
                <a:cubicBezTo>
                  <a:pt x="9094" y="44637"/>
                  <a:pt x="8958" y="44515"/>
                  <a:pt x="8795" y="44515"/>
                </a:cubicBezTo>
                <a:close/>
                <a:moveTo>
                  <a:pt x="40057" y="44569"/>
                </a:moveTo>
                <a:lnTo>
                  <a:pt x="40220" y="44936"/>
                </a:lnTo>
                <a:lnTo>
                  <a:pt x="39907" y="45113"/>
                </a:lnTo>
                <a:lnTo>
                  <a:pt x="39731" y="44746"/>
                </a:lnTo>
                <a:lnTo>
                  <a:pt x="40057" y="44569"/>
                </a:lnTo>
                <a:close/>
                <a:moveTo>
                  <a:pt x="3317" y="44746"/>
                </a:moveTo>
                <a:cubicBezTo>
                  <a:pt x="3222" y="44746"/>
                  <a:pt x="3140" y="44828"/>
                  <a:pt x="3140" y="44923"/>
                </a:cubicBezTo>
                <a:cubicBezTo>
                  <a:pt x="3131" y="45038"/>
                  <a:pt x="3229" y="45119"/>
                  <a:pt x="3331" y="45119"/>
                </a:cubicBezTo>
                <a:cubicBezTo>
                  <a:pt x="3373" y="45119"/>
                  <a:pt x="3417" y="45104"/>
                  <a:pt x="3453" y="45072"/>
                </a:cubicBezTo>
                <a:cubicBezTo>
                  <a:pt x="3575" y="44950"/>
                  <a:pt x="3494" y="44746"/>
                  <a:pt x="3317" y="44746"/>
                </a:cubicBezTo>
                <a:close/>
                <a:moveTo>
                  <a:pt x="6049" y="44624"/>
                </a:moveTo>
                <a:cubicBezTo>
                  <a:pt x="5832" y="44624"/>
                  <a:pt x="5709" y="44882"/>
                  <a:pt x="5872" y="45045"/>
                </a:cubicBezTo>
                <a:cubicBezTo>
                  <a:pt x="5922" y="45099"/>
                  <a:pt x="5986" y="45124"/>
                  <a:pt x="6048" y="45124"/>
                </a:cubicBezTo>
                <a:cubicBezTo>
                  <a:pt x="6173" y="45124"/>
                  <a:pt x="6294" y="45027"/>
                  <a:pt x="6294" y="44882"/>
                </a:cubicBezTo>
                <a:cubicBezTo>
                  <a:pt x="6307" y="44732"/>
                  <a:pt x="6185" y="44624"/>
                  <a:pt x="6049" y="44624"/>
                </a:cubicBezTo>
                <a:close/>
                <a:moveTo>
                  <a:pt x="49109" y="44637"/>
                </a:moveTo>
                <a:lnTo>
                  <a:pt x="49286" y="44950"/>
                </a:lnTo>
                <a:lnTo>
                  <a:pt x="48919" y="45167"/>
                </a:lnTo>
                <a:cubicBezTo>
                  <a:pt x="48878" y="45072"/>
                  <a:pt x="48824" y="44923"/>
                  <a:pt x="48756" y="44800"/>
                </a:cubicBezTo>
                <a:lnTo>
                  <a:pt x="49109" y="44637"/>
                </a:lnTo>
                <a:close/>
                <a:moveTo>
                  <a:pt x="37338" y="44664"/>
                </a:moveTo>
                <a:lnTo>
                  <a:pt x="37502" y="44991"/>
                </a:lnTo>
                <a:lnTo>
                  <a:pt x="37162" y="45181"/>
                </a:lnTo>
                <a:lnTo>
                  <a:pt x="36999" y="44841"/>
                </a:lnTo>
                <a:lnTo>
                  <a:pt x="37338" y="44664"/>
                </a:lnTo>
                <a:close/>
                <a:moveTo>
                  <a:pt x="20589" y="44392"/>
                </a:moveTo>
                <a:cubicBezTo>
                  <a:pt x="20581" y="44392"/>
                  <a:pt x="20573" y="44392"/>
                  <a:pt x="20566" y="44393"/>
                </a:cubicBezTo>
                <a:cubicBezTo>
                  <a:pt x="20199" y="44393"/>
                  <a:pt x="20035" y="44828"/>
                  <a:pt x="20294" y="45072"/>
                </a:cubicBezTo>
                <a:cubicBezTo>
                  <a:pt x="20376" y="45155"/>
                  <a:pt x="20476" y="45192"/>
                  <a:pt x="20573" y="45192"/>
                </a:cubicBezTo>
                <a:cubicBezTo>
                  <a:pt x="20779" y="45192"/>
                  <a:pt x="20973" y="45027"/>
                  <a:pt x="20973" y="44787"/>
                </a:cubicBezTo>
                <a:cubicBezTo>
                  <a:pt x="20973" y="44564"/>
                  <a:pt x="20797" y="44392"/>
                  <a:pt x="20589" y="44392"/>
                </a:cubicBezTo>
                <a:close/>
                <a:moveTo>
                  <a:pt x="58135" y="44692"/>
                </a:moveTo>
                <a:lnTo>
                  <a:pt x="58298" y="45031"/>
                </a:lnTo>
                <a:lnTo>
                  <a:pt x="57971" y="45208"/>
                </a:lnTo>
                <a:lnTo>
                  <a:pt x="57808" y="44868"/>
                </a:lnTo>
                <a:lnTo>
                  <a:pt x="58135" y="44692"/>
                </a:lnTo>
                <a:close/>
                <a:moveTo>
                  <a:pt x="25554" y="44637"/>
                </a:moveTo>
                <a:lnTo>
                  <a:pt x="25744" y="45031"/>
                </a:lnTo>
                <a:lnTo>
                  <a:pt x="25391" y="45222"/>
                </a:lnTo>
                <a:cubicBezTo>
                  <a:pt x="25336" y="45113"/>
                  <a:pt x="25268" y="44963"/>
                  <a:pt x="25201" y="44841"/>
                </a:cubicBezTo>
                <a:lnTo>
                  <a:pt x="25554" y="44637"/>
                </a:lnTo>
                <a:close/>
                <a:moveTo>
                  <a:pt x="34606" y="44732"/>
                </a:moveTo>
                <a:lnTo>
                  <a:pt x="34783" y="45045"/>
                </a:lnTo>
                <a:lnTo>
                  <a:pt x="34416" y="45222"/>
                </a:lnTo>
                <a:lnTo>
                  <a:pt x="34253" y="44895"/>
                </a:lnTo>
                <a:lnTo>
                  <a:pt x="34606" y="44732"/>
                </a:lnTo>
                <a:close/>
                <a:moveTo>
                  <a:pt x="46350" y="44692"/>
                </a:moveTo>
                <a:lnTo>
                  <a:pt x="46581" y="45059"/>
                </a:lnTo>
                <a:lnTo>
                  <a:pt x="46201" y="45222"/>
                </a:lnTo>
                <a:cubicBezTo>
                  <a:pt x="46146" y="45113"/>
                  <a:pt x="46092" y="44991"/>
                  <a:pt x="46037" y="44868"/>
                </a:cubicBezTo>
                <a:lnTo>
                  <a:pt x="46350" y="44692"/>
                </a:lnTo>
                <a:close/>
                <a:moveTo>
                  <a:pt x="17806" y="44447"/>
                </a:moveTo>
                <a:cubicBezTo>
                  <a:pt x="17602" y="44461"/>
                  <a:pt x="17439" y="44624"/>
                  <a:pt x="17426" y="44841"/>
                </a:cubicBezTo>
                <a:cubicBezTo>
                  <a:pt x="17426" y="45078"/>
                  <a:pt x="17616" y="45230"/>
                  <a:pt x="17814" y="45230"/>
                </a:cubicBezTo>
                <a:cubicBezTo>
                  <a:pt x="17912" y="45230"/>
                  <a:pt x="18011" y="45193"/>
                  <a:pt x="18092" y="45113"/>
                </a:cubicBezTo>
                <a:cubicBezTo>
                  <a:pt x="18336" y="44868"/>
                  <a:pt x="18160" y="44447"/>
                  <a:pt x="17806" y="44447"/>
                </a:cubicBezTo>
                <a:close/>
                <a:moveTo>
                  <a:pt x="28313" y="44596"/>
                </a:moveTo>
                <a:lnTo>
                  <a:pt x="28503" y="44963"/>
                </a:lnTo>
                <a:cubicBezTo>
                  <a:pt x="28489" y="44962"/>
                  <a:pt x="28476" y="44961"/>
                  <a:pt x="28462" y="44961"/>
                </a:cubicBezTo>
                <a:cubicBezTo>
                  <a:pt x="28294" y="44961"/>
                  <a:pt x="28205" y="45108"/>
                  <a:pt x="28098" y="45231"/>
                </a:cubicBezTo>
                <a:lnTo>
                  <a:pt x="28098" y="45231"/>
                </a:lnTo>
                <a:cubicBezTo>
                  <a:pt x="28121" y="45040"/>
                  <a:pt x="28090" y="44958"/>
                  <a:pt x="27919" y="44787"/>
                </a:cubicBezTo>
                <a:lnTo>
                  <a:pt x="28313" y="44596"/>
                </a:lnTo>
                <a:close/>
                <a:moveTo>
                  <a:pt x="55403" y="44760"/>
                </a:moveTo>
                <a:lnTo>
                  <a:pt x="55579" y="45072"/>
                </a:lnTo>
                <a:lnTo>
                  <a:pt x="55212" y="45249"/>
                </a:lnTo>
                <a:lnTo>
                  <a:pt x="55049" y="44923"/>
                </a:lnTo>
                <a:lnTo>
                  <a:pt x="55403" y="44760"/>
                </a:lnTo>
                <a:close/>
                <a:moveTo>
                  <a:pt x="43632" y="44760"/>
                </a:moveTo>
                <a:lnTo>
                  <a:pt x="43795" y="45113"/>
                </a:lnTo>
                <a:lnTo>
                  <a:pt x="43482" y="45290"/>
                </a:lnTo>
                <a:lnTo>
                  <a:pt x="43305" y="44923"/>
                </a:lnTo>
                <a:lnTo>
                  <a:pt x="43632" y="44760"/>
                </a:lnTo>
                <a:close/>
                <a:moveTo>
                  <a:pt x="15085" y="44569"/>
                </a:moveTo>
                <a:cubicBezTo>
                  <a:pt x="14769" y="44569"/>
                  <a:pt x="14602" y="44954"/>
                  <a:pt x="14830" y="45194"/>
                </a:cubicBezTo>
                <a:cubicBezTo>
                  <a:pt x="14904" y="45269"/>
                  <a:pt x="14996" y="45303"/>
                  <a:pt x="15087" y="45303"/>
                </a:cubicBezTo>
                <a:cubicBezTo>
                  <a:pt x="15276" y="45303"/>
                  <a:pt x="15459" y="45157"/>
                  <a:pt x="15468" y="44936"/>
                </a:cubicBezTo>
                <a:cubicBezTo>
                  <a:pt x="15468" y="44732"/>
                  <a:pt x="15305" y="44569"/>
                  <a:pt x="15101" y="44569"/>
                </a:cubicBezTo>
                <a:cubicBezTo>
                  <a:pt x="15096" y="44569"/>
                  <a:pt x="15091" y="44569"/>
                  <a:pt x="15085" y="44569"/>
                </a:cubicBezTo>
                <a:close/>
                <a:moveTo>
                  <a:pt x="31861" y="44787"/>
                </a:moveTo>
                <a:lnTo>
                  <a:pt x="32037" y="45127"/>
                </a:lnTo>
                <a:lnTo>
                  <a:pt x="31698" y="45303"/>
                </a:lnTo>
                <a:lnTo>
                  <a:pt x="31521" y="44963"/>
                </a:lnTo>
                <a:lnTo>
                  <a:pt x="31861" y="44787"/>
                </a:lnTo>
                <a:close/>
                <a:moveTo>
                  <a:pt x="52657" y="44814"/>
                </a:moveTo>
                <a:lnTo>
                  <a:pt x="52834" y="45154"/>
                </a:lnTo>
                <a:lnTo>
                  <a:pt x="52507" y="45330"/>
                </a:lnTo>
                <a:cubicBezTo>
                  <a:pt x="52439" y="45222"/>
                  <a:pt x="52371" y="45099"/>
                  <a:pt x="52317" y="44991"/>
                </a:cubicBezTo>
                <a:lnTo>
                  <a:pt x="52657" y="44814"/>
                </a:lnTo>
                <a:close/>
                <a:moveTo>
                  <a:pt x="12356" y="44651"/>
                </a:moveTo>
                <a:cubicBezTo>
                  <a:pt x="11907" y="44651"/>
                  <a:pt x="11894" y="45330"/>
                  <a:pt x="12342" y="45330"/>
                </a:cubicBezTo>
                <a:cubicBezTo>
                  <a:pt x="12347" y="45331"/>
                  <a:pt x="12351" y="45331"/>
                  <a:pt x="12355" y="45331"/>
                </a:cubicBezTo>
                <a:cubicBezTo>
                  <a:pt x="12791" y="45331"/>
                  <a:pt x="12800" y="44664"/>
                  <a:pt x="12356" y="44651"/>
                </a:cubicBezTo>
                <a:close/>
                <a:moveTo>
                  <a:pt x="9624" y="44746"/>
                </a:moveTo>
                <a:cubicBezTo>
                  <a:pt x="9216" y="44746"/>
                  <a:pt x="9216" y="45358"/>
                  <a:pt x="9624" y="45358"/>
                </a:cubicBezTo>
                <a:cubicBezTo>
                  <a:pt x="10032" y="45358"/>
                  <a:pt x="10032" y="44746"/>
                  <a:pt x="9624" y="44746"/>
                </a:cubicBezTo>
                <a:close/>
                <a:moveTo>
                  <a:pt x="40913" y="44814"/>
                </a:moveTo>
                <a:lnTo>
                  <a:pt x="41076" y="45181"/>
                </a:lnTo>
                <a:lnTo>
                  <a:pt x="40723" y="45358"/>
                </a:lnTo>
                <a:lnTo>
                  <a:pt x="40546" y="45031"/>
                </a:lnTo>
                <a:lnTo>
                  <a:pt x="40913" y="44814"/>
                </a:lnTo>
                <a:close/>
                <a:moveTo>
                  <a:pt x="6865" y="44841"/>
                </a:moveTo>
                <a:cubicBezTo>
                  <a:pt x="6620" y="44841"/>
                  <a:pt x="6511" y="45140"/>
                  <a:pt x="6674" y="45303"/>
                </a:cubicBezTo>
                <a:cubicBezTo>
                  <a:pt x="6730" y="45355"/>
                  <a:pt x="6797" y="45378"/>
                  <a:pt x="6862" y="45378"/>
                </a:cubicBezTo>
                <a:cubicBezTo>
                  <a:pt x="7003" y="45378"/>
                  <a:pt x="7136" y="45271"/>
                  <a:pt x="7136" y="45113"/>
                </a:cubicBezTo>
                <a:cubicBezTo>
                  <a:pt x="7136" y="44963"/>
                  <a:pt x="7014" y="44855"/>
                  <a:pt x="6865" y="44855"/>
                </a:cubicBezTo>
                <a:lnTo>
                  <a:pt x="6865" y="44841"/>
                </a:lnTo>
                <a:close/>
                <a:moveTo>
                  <a:pt x="29129" y="44841"/>
                </a:moveTo>
                <a:cubicBezTo>
                  <a:pt x="29197" y="44963"/>
                  <a:pt x="29251" y="45099"/>
                  <a:pt x="29305" y="45222"/>
                </a:cubicBezTo>
                <a:lnTo>
                  <a:pt x="28979" y="45385"/>
                </a:lnTo>
                <a:lnTo>
                  <a:pt x="28789" y="45018"/>
                </a:lnTo>
                <a:lnTo>
                  <a:pt x="29129" y="44841"/>
                </a:lnTo>
                <a:close/>
                <a:moveTo>
                  <a:pt x="4160" y="44963"/>
                </a:moveTo>
                <a:cubicBezTo>
                  <a:pt x="4037" y="44963"/>
                  <a:pt x="3942" y="45059"/>
                  <a:pt x="3929" y="45181"/>
                </a:cubicBezTo>
                <a:lnTo>
                  <a:pt x="3942" y="45181"/>
                </a:lnTo>
                <a:cubicBezTo>
                  <a:pt x="3942" y="45309"/>
                  <a:pt x="4047" y="45394"/>
                  <a:pt x="4158" y="45394"/>
                </a:cubicBezTo>
                <a:cubicBezTo>
                  <a:pt x="4211" y="45394"/>
                  <a:pt x="4265" y="45375"/>
                  <a:pt x="4309" y="45330"/>
                </a:cubicBezTo>
                <a:cubicBezTo>
                  <a:pt x="4445" y="45194"/>
                  <a:pt x="4350" y="44963"/>
                  <a:pt x="4160" y="44963"/>
                </a:cubicBezTo>
                <a:close/>
                <a:moveTo>
                  <a:pt x="38168" y="44909"/>
                </a:moveTo>
                <a:lnTo>
                  <a:pt x="38344" y="45249"/>
                </a:lnTo>
                <a:lnTo>
                  <a:pt x="38004" y="45412"/>
                </a:lnTo>
                <a:lnTo>
                  <a:pt x="37828" y="45086"/>
                </a:lnTo>
                <a:lnTo>
                  <a:pt x="38168" y="44909"/>
                </a:lnTo>
                <a:close/>
                <a:moveTo>
                  <a:pt x="49938" y="44868"/>
                </a:moveTo>
                <a:cubicBezTo>
                  <a:pt x="49979" y="44977"/>
                  <a:pt x="50047" y="45113"/>
                  <a:pt x="50102" y="45235"/>
                </a:cubicBezTo>
                <a:lnTo>
                  <a:pt x="49775" y="45412"/>
                </a:lnTo>
                <a:lnTo>
                  <a:pt x="49612" y="45045"/>
                </a:lnTo>
                <a:lnTo>
                  <a:pt x="49938" y="44868"/>
                </a:lnTo>
                <a:close/>
                <a:moveTo>
                  <a:pt x="21392" y="44623"/>
                </a:moveTo>
                <a:cubicBezTo>
                  <a:pt x="21036" y="44623"/>
                  <a:pt x="20855" y="45062"/>
                  <a:pt x="21109" y="45317"/>
                </a:cubicBezTo>
                <a:cubicBezTo>
                  <a:pt x="21192" y="45400"/>
                  <a:pt x="21293" y="45436"/>
                  <a:pt x="21392" y="45436"/>
                </a:cubicBezTo>
                <a:cubicBezTo>
                  <a:pt x="21602" y="45436"/>
                  <a:pt x="21802" y="45271"/>
                  <a:pt x="21802" y="45031"/>
                </a:cubicBezTo>
                <a:cubicBezTo>
                  <a:pt x="21802" y="44800"/>
                  <a:pt x="21626" y="44624"/>
                  <a:pt x="21408" y="44624"/>
                </a:cubicBezTo>
                <a:cubicBezTo>
                  <a:pt x="21403" y="44623"/>
                  <a:pt x="21397" y="44623"/>
                  <a:pt x="21392" y="44623"/>
                </a:cubicBezTo>
                <a:close/>
                <a:moveTo>
                  <a:pt x="1428" y="45140"/>
                </a:moveTo>
                <a:cubicBezTo>
                  <a:pt x="1387" y="45194"/>
                  <a:pt x="1319" y="45222"/>
                  <a:pt x="1305" y="45276"/>
                </a:cubicBezTo>
                <a:cubicBezTo>
                  <a:pt x="1305" y="45330"/>
                  <a:pt x="1373" y="45371"/>
                  <a:pt x="1428" y="45453"/>
                </a:cubicBezTo>
                <a:cubicBezTo>
                  <a:pt x="1482" y="45371"/>
                  <a:pt x="1550" y="45317"/>
                  <a:pt x="1550" y="45276"/>
                </a:cubicBezTo>
                <a:cubicBezTo>
                  <a:pt x="1550" y="45222"/>
                  <a:pt x="1468" y="45181"/>
                  <a:pt x="1428" y="45140"/>
                </a:cubicBezTo>
                <a:close/>
                <a:moveTo>
                  <a:pt x="58950" y="44950"/>
                </a:moveTo>
                <a:lnTo>
                  <a:pt x="59127" y="45276"/>
                </a:lnTo>
                <a:lnTo>
                  <a:pt x="58787" y="45453"/>
                </a:lnTo>
                <a:lnTo>
                  <a:pt x="58624" y="45113"/>
                </a:lnTo>
                <a:lnTo>
                  <a:pt x="58950" y="44950"/>
                </a:lnTo>
                <a:close/>
                <a:moveTo>
                  <a:pt x="26397" y="44923"/>
                </a:moveTo>
                <a:lnTo>
                  <a:pt x="26573" y="45276"/>
                </a:lnTo>
                <a:lnTo>
                  <a:pt x="26220" y="45466"/>
                </a:lnTo>
                <a:lnTo>
                  <a:pt x="26030" y="45113"/>
                </a:lnTo>
                <a:lnTo>
                  <a:pt x="26397" y="44923"/>
                </a:lnTo>
                <a:close/>
                <a:moveTo>
                  <a:pt x="35435" y="44977"/>
                </a:moveTo>
                <a:lnTo>
                  <a:pt x="35612" y="45303"/>
                </a:lnTo>
                <a:lnTo>
                  <a:pt x="35245" y="45466"/>
                </a:lnTo>
                <a:lnTo>
                  <a:pt x="35082" y="45140"/>
                </a:lnTo>
                <a:lnTo>
                  <a:pt x="35435" y="44977"/>
                </a:lnTo>
                <a:close/>
                <a:moveTo>
                  <a:pt x="47179" y="44950"/>
                </a:moveTo>
                <a:lnTo>
                  <a:pt x="47356" y="45303"/>
                </a:lnTo>
                <a:lnTo>
                  <a:pt x="47030" y="45466"/>
                </a:lnTo>
                <a:lnTo>
                  <a:pt x="46812" y="45113"/>
                </a:lnTo>
                <a:lnTo>
                  <a:pt x="47179" y="44950"/>
                </a:lnTo>
                <a:close/>
                <a:moveTo>
                  <a:pt x="56232" y="45004"/>
                </a:moveTo>
                <a:lnTo>
                  <a:pt x="56408" y="45330"/>
                </a:lnTo>
                <a:lnTo>
                  <a:pt x="56041" y="45494"/>
                </a:lnTo>
                <a:lnTo>
                  <a:pt x="55865" y="45181"/>
                </a:lnTo>
                <a:lnTo>
                  <a:pt x="56232" y="45004"/>
                </a:lnTo>
                <a:close/>
                <a:moveTo>
                  <a:pt x="18635" y="44732"/>
                </a:moveTo>
                <a:cubicBezTo>
                  <a:pt x="18282" y="44732"/>
                  <a:pt x="18119" y="45154"/>
                  <a:pt x="18364" y="45398"/>
                </a:cubicBezTo>
                <a:cubicBezTo>
                  <a:pt x="18449" y="45483"/>
                  <a:pt x="18551" y="45521"/>
                  <a:pt x="18651" y="45521"/>
                </a:cubicBezTo>
                <a:cubicBezTo>
                  <a:pt x="18854" y="45521"/>
                  <a:pt x="19043" y="45364"/>
                  <a:pt x="19043" y="45127"/>
                </a:cubicBezTo>
                <a:cubicBezTo>
                  <a:pt x="19043" y="44909"/>
                  <a:pt x="18853" y="44732"/>
                  <a:pt x="18635" y="44732"/>
                </a:cubicBezTo>
                <a:close/>
                <a:moveTo>
                  <a:pt x="44461" y="45031"/>
                </a:moveTo>
                <a:cubicBezTo>
                  <a:pt x="44515" y="45140"/>
                  <a:pt x="44569" y="45249"/>
                  <a:pt x="44637" y="45371"/>
                </a:cubicBezTo>
                <a:cubicBezTo>
                  <a:pt x="44529" y="45412"/>
                  <a:pt x="44406" y="45480"/>
                  <a:pt x="44298" y="45534"/>
                </a:cubicBezTo>
                <a:lnTo>
                  <a:pt x="44121" y="45208"/>
                </a:lnTo>
                <a:lnTo>
                  <a:pt x="44447" y="45031"/>
                </a:lnTo>
                <a:close/>
                <a:moveTo>
                  <a:pt x="23678" y="44963"/>
                </a:moveTo>
                <a:lnTo>
                  <a:pt x="23882" y="45344"/>
                </a:lnTo>
                <a:lnTo>
                  <a:pt x="23501" y="45548"/>
                </a:lnTo>
                <a:lnTo>
                  <a:pt x="23298" y="45167"/>
                </a:lnTo>
                <a:lnTo>
                  <a:pt x="23678" y="44963"/>
                </a:lnTo>
                <a:close/>
                <a:moveTo>
                  <a:pt x="15917" y="44800"/>
                </a:moveTo>
                <a:cubicBezTo>
                  <a:pt x="15700" y="44800"/>
                  <a:pt x="15536" y="44977"/>
                  <a:pt x="15550" y="45194"/>
                </a:cubicBezTo>
                <a:cubicBezTo>
                  <a:pt x="15559" y="45412"/>
                  <a:pt x="15737" y="45551"/>
                  <a:pt x="15924" y="45551"/>
                </a:cubicBezTo>
                <a:cubicBezTo>
                  <a:pt x="16017" y="45551"/>
                  <a:pt x="16112" y="45516"/>
                  <a:pt x="16189" y="45439"/>
                </a:cubicBezTo>
                <a:cubicBezTo>
                  <a:pt x="16420" y="45194"/>
                  <a:pt x="16243" y="44800"/>
                  <a:pt x="15917" y="44800"/>
                </a:cubicBezTo>
                <a:close/>
                <a:moveTo>
                  <a:pt x="32690" y="45031"/>
                </a:moveTo>
                <a:lnTo>
                  <a:pt x="32853" y="45398"/>
                </a:lnTo>
                <a:lnTo>
                  <a:pt x="32527" y="45561"/>
                </a:lnTo>
                <a:lnTo>
                  <a:pt x="32364" y="45208"/>
                </a:lnTo>
                <a:lnTo>
                  <a:pt x="32690" y="45031"/>
                </a:lnTo>
                <a:close/>
                <a:moveTo>
                  <a:pt x="41742" y="45099"/>
                </a:moveTo>
                <a:lnTo>
                  <a:pt x="41919" y="45426"/>
                </a:lnTo>
                <a:lnTo>
                  <a:pt x="41552" y="45589"/>
                </a:lnTo>
                <a:lnTo>
                  <a:pt x="41375" y="45262"/>
                </a:lnTo>
                <a:lnTo>
                  <a:pt x="41742" y="45099"/>
                </a:lnTo>
                <a:close/>
                <a:moveTo>
                  <a:pt x="13162" y="44882"/>
                </a:moveTo>
                <a:cubicBezTo>
                  <a:pt x="13074" y="44882"/>
                  <a:pt x="12984" y="44915"/>
                  <a:pt x="12913" y="44991"/>
                </a:cubicBezTo>
                <a:cubicBezTo>
                  <a:pt x="12699" y="45218"/>
                  <a:pt x="12866" y="45589"/>
                  <a:pt x="13169" y="45589"/>
                </a:cubicBezTo>
                <a:cubicBezTo>
                  <a:pt x="13174" y="45589"/>
                  <a:pt x="13180" y="45589"/>
                  <a:pt x="13185" y="45589"/>
                </a:cubicBezTo>
                <a:cubicBezTo>
                  <a:pt x="13375" y="45589"/>
                  <a:pt x="13525" y="45426"/>
                  <a:pt x="13525" y="45235"/>
                </a:cubicBezTo>
                <a:cubicBezTo>
                  <a:pt x="13525" y="45025"/>
                  <a:pt x="13346" y="44882"/>
                  <a:pt x="13162" y="44882"/>
                </a:cubicBezTo>
                <a:close/>
                <a:moveTo>
                  <a:pt x="53472" y="45072"/>
                </a:moveTo>
                <a:cubicBezTo>
                  <a:pt x="53527" y="45181"/>
                  <a:pt x="53595" y="45303"/>
                  <a:pt x="53649" y="45426"/>
                </a:cubicBezTo>
                <a:lnTo>
                  <a:pt x="53323" y="45602"/>
                </a:lnTo>
                <a:lnTo>
                  <a:pt x="53160" y="45235"/>
                </a:lnTo>
                <a:lnTo>
                  <a:pt x="53472" y="45072"/>
                </a:lnTo>
                <a:close/>
                <a:moveTo>
                  <a:pt x="10439" y="44977"/>
                </a:moveTo>
                <a:cubicBezTo>
                  <a:pt x="10263" y="44977"/>
                  <a:pt x="10127" y="45127"/>
                  <a:pt x="10127" y="45303"/>
                </a:cubicBezTo>
                <a:cubicBezTo>
                  <a:pt x="10127" y="45494"/>
                  <a:pt x="10285" y="45618"/>
                  <a:pt x="10451" y="45618"/>
                </a:cubicBezTo>
                <a:cubicBezTo>
                  <a:pt x="10533" y="45618"/>
                  <a:pt x="10617" y="45588"/>
                  <a:pt x="10684" y="45521"/>
                </a:cubicBezTo>
                <a:cubicBezTo>
                  <a:pt x="10874" y="45317"/>
                  <a:pt x="10725" y="44977"/>
                  <a:pt x="10439" y="44977"/>
                </a:cubicBezTo>
                <a:close/>
                <a:moveTo>
                  <a:pt x="29958" y="45127"/>
                </a:moveTo>
                <a:lnTo>
                  <a:pt x="30135" y="45453"/>
                </a:lnTo>
                <a:lnTo>
                  <a:pt x="29795" y="45643"/>
                </a:lnTo>
                <a:lnTo>
                  <a:pt x="29618" y="45303"/>
                </a:lnTo>
                <a:lnTo>
                  <a:pt x="29958" y="45127"/>
                </a:lnTo>
                <a:close/>
                <a:moveTo>
                  <a:pt x="50754" y="45154"/>
                </a:moveTo>
                <a:lnTo>
                  <a:pt x="50931" y="45494"/>
                </a:lnTo>
                <a:lnTo>
                  <a:pt x="50591" y="45670"/>
                </a:lnTo>
                <a:cubicBezTo>
                  <a:pt x="50550" y="45561"/>
                  <a:pt x="50482" y="45439"/>
                  <a:pt x="50428" y="45330"/>
                </a:cubicBezTo>
                <a:lnTo>
                  <a:pt x="50754" y="45154"/>
                </a:lnTo>
                <a:close/>
                <a:moveTo>
                  <a:pt x="2256" y="45370"/>
                </a:moveTo>
                <a:cubicBezTo>
                  <a:pt x="2252" y="45370"/>
                  <a:pt x="2247" y="45370"/>
                  <a:pt x="2243" y="45371"/>
                </a:cubicBezTo>
                <a:cubicBezTo>
                  <a:pt x="2175" y="45385"/>
                  <a:pt x="2121" y="45439"/>
                  <a:pt x="2094" y="45507"/>
                </a:cubicBezTo>
                <a:cubicBezTo>
                  <a:pt x="2070" y="45591"/>
                  <a:pt x="2141" y="45675"/>
                  <a:pt x="2214" y="45675"/>
                </a:cubicBezTo>
                <a:cubicBezTo>
                  <a:pt x="2224" y="45675"/>
                  <a:pt x="2234" y="45673"/>
                  <a:pt x="2243" y="45670"/>
                </a:cubicBezTo>
                <a:cubicBezTo>
                  <a:pt x="2325" y="45657"/>
                  <a:pt x="2379" y="45589"/>
                  <a:pt x="2433" y="45548"/>
                </a:cubicBezTo>
                <a:lnTo>
                  <a:pt x="2433" y="45466"/>
                </a:lnTo>
                <a:cubicBezTo>
                  <a:pt x="2371" y="45441"/>
                  <a:pt x="2308" y="45370"/>
                  <a:pt x="2256" y="45370"/>
                </a:cubicBezTo>
                <a:close/>
                <a:moveTo>
                  <a:pt x="7722" y="45115"/>
                </a:moveTo>
                <a:cubicBezTo>
                  <a:pt x="7654" y="45115"/>
                  <a:pt x="7586" y="45139"/>
                  <a:pt x="7531" y="45194"/>
                </a:cubicBezTo>
                <a:cubicBezTo>
                  <a:pt x="7354" y="45371"/>
                  <a:pt x="7476" y="45670"/>
                  <a:pt x="7721" y="45684"/>
                </a:cubicBezTo>
                <a:cubicBezTo>
                  <a:pt x="7884" y="45684"/>
                  <a:pt x="8006" y="45561"/>
                  <a:pt x="8006" y="45412"/>
                </a:cubicBezTo>
                <a:cubicBezTo>
                  <a:pt x="8016" y="45234"/>
                  <a:pt x="7871" y="45115"/>
                  <a:pt x="7722" y="45115"/>
                </a:cubicBezTo>
                <a:close/>
                <a:moveTo>
                  <a:pt x="38983" y="45154"/>
                </a:moveTo>
                <a:lnTo>
                  <a:pt x="39201" y="45521"/>
                </a:lnTo>
                <a:lnTo>
                  <a:pt x="38834" y="45684"/>
                </a:lnTo>
                <a:lnTo>
                  <a:pt x="38657" y="45330"/>
                </a:lnTo>
                <a:lnTo>
                  <a:pt x="38983" y="45154"/>
                </a:lnTo>
                <a:close/>
                <a:moveTo>
                  <a:pt x="4975" y="45221"/>
                </a:moveTo>
                <a:cubicBezTo>
                  <a:pt x="4663" y="45221"/>
                  <a:pt x="4667" y="45684"/>
                  <a:pt x="4989" y="45697"/>
                </a:cubicBezTo>
                <a:cubicBezTo>
                  <a:pt x="5301" y="45697"/>
                  <a:pt x="5301" y="45222"/>
                  <a:pt x="4989" y="45222"/>
                </a:cubicBezTo>
                <a:cubicBezTo>
                  <a:pt x="4984" y="45221"/>
                  <a:pt x="4980" y="45221"/>
                  <a:pt x="4975" y="45221"/>
                </a:cubicBezTo>
                <a:close/>
                <a:moveTo>
                  <a:pt x="59779" y="45181"/>
                </a:moveTo>
                <a:lnTo>
                  <a:pt x="59956" y="45507"/>
                </a:lnTo>
                <a:lnTo>
                  <a:pt x="59630" y="45697"/>
                </a:lnTo>
                <a:cubicBezTo>
                  <a:pt x="59575" y="45589"/>
                  <a:pt x="59507" y="45466"/>
                  <a:pt x="59453" y="45358"/>
                </a:cubicBezTo>
                <a:lnTo>
                  <a:pt x="59779" y="45181"/>
                </a:lnTo>
                <a:close/>
                <a:moveTo>
                  <a:pt x="22215" y="44885"/>
                </a:moveTo>
                <a:cubicBezTo>
                  <a:pt x="22115" y="44885"/>
                  <a:pt x="22011" y="44922"/>
                  <a:pt x="21925" y="45004"/>
                </a:cubicBezTo>
                <a:cubicBezTo>
                  <a:pt x="21667" y="45262"/>
                  <a:pt x="21843" y="45711"/>
                  <a:pt x="22224" y="45711"/>
                </a:cubicBezTo>
                <a:cubicBezTo>
                  <a:pt x="22455" y="45711"/>
                  <a:pt x="22632" y="45534"/>
                  <a:pt x="22632" y="45303"/>
                </a:cubicBezTo>
                <a:cubicBezTo>
                  <a:pt x="22632" y="45053"/>
                  <a:pt x="22430" y="44885"/>
                  <a:pt x="22215" y="44885"/>
                </a:cubicBezTo>
                <a:close/>
                <a:moveTo>
                  <a:pt x="27212" y="45181"/>
                </a:moveTo>
                <a:lnTo>
                  <a:pt x="27389" y="45521"/>
                </a:lnTo>
                <a:lnTo>
                  <a:pt x="27049" y="45711"/>
                </a:lnTo>
                <a:lnTo>
                  <a:pt x="26859" y="45358"/>
                </a:lnTo>
                <a:lnTo>
                  <a:pt x="27212" y="45181"/>
                </a:lnTo>
                <a:close/>
                <a:moveTo>
                  <a:pt x="48008" y="45222"/>
                </a:moveTo>
                <a:lnTo>
                  <a:pt x="48185" y="45548"/>
                </a:lnTo>
                <a:lnTo>
                  <a:pt x="47845" y="45725"/>
                </a:lnTo>
                <a:lnTo>
                  <a:pt x="47669" y="45385"/>
                </a:lnTo>
                <a:lnTo>
                  <a:pt x="48008" y="45222"/>
                </a:lnTo>
                <a:close/>
                <a:moveTo>
                  <a:pt x="36251" y="45222"/>
                </a:moveTo>
                <a:lnTo>
                  <a:pt x="36428" y="45575"/>
                </a:lnTo>
                <a:lnTo>
                  <a:pt x="36074" y="45752"/>
                </a:lnTo>
                <a:lnTo>
                  <a:pt x="35911" y="45398"/>
                </a:lnTo>
                <a:lnTo>
                  <a:pt x="36251" y="45222"/>
                </a:lnTo>
                <a:close/>
                <a:moveTo>
                  <a:pt x="19478" y="44963"/>
                </a:moveTo>
                <a:lnTo>
                  <a:pt x="19478" y="44977"/>
                </a:lnTo>
                <a:cubicBezTo>
                  <a:pt x="19473" y="44977"/>
                  <a:pt x="19467" y="44977"/>
                  <a:pt x="19462" y="44977"/>
                </a:cubicBezTo>
                <a:cubicBezTo>
                  <a:pt x="19119" y="44977"/>
                  <a:pt x="18938" y="45389"/>
                  <a:pt x="19179" y="45643"/>
                </a:cubicBezTo>
                <a:cubicBezTo>
                  <a:pt x="19260" y="45728"/>
                  <a:pt x="19361" y="45766"/>
                  <a:pt x="19461" y="45766"/>
                </a:cubicBezTo>
                <a:cubicBezTo>
                  <a:pt x="19664" y="45766"/>
                  <a:pt x="19863" y="45608"/>
                  <a:pt x="19872" y="45371"/>
                </a:cubicBezTo>
                <a:cubicBezTo>
                  <a:pt x="19872" y="45154"/>
                  <a:pt x="19696" y="44963"/>
                  <a:pt x="19478" y="44963"/>
                </a:cubicBezTo>
                <a:close/>
                <a:moveTo>
                  <a:pt x="24507" y="45208"/>
                </a:moveTo>
                <a:cubicBezTo>
                  <a:pt x="24562" y="45317"/>
                  <a:pt x="24630" y="45453"/>
                  <a:pt x="24698" y="45575"/>
                </a:cubicBezTo>
                <a:lnTo>
                  <a:pt x="24331" y="45779"/>
                </a:lnTo>
                <a:lnTo>
                  <a:pt x="24127" y="45398"/>
                </a:lnTo>
                <a:lnTo>
                  <a:pt x="24507" y="45208"/>
                </a:lnTo>
                <a:close/>
                <a:moveTo>
                  <a:pt x="45276" y="45276"/>
                </a:moveTo>
                <a:lnTo>
                  <a:pt x="45467" y="45602"/>
                </a:lnTo>
                <a:lnTo>
                  <a:pt x="45127" y="45779"/>
                </a:lnTo>
                <a:lnTo>
                  <a:pt x="44950" y="45453"/>
                </a:lnTo>
                <a:lnTo>
                  <a:pt x="45276" y="45276"/>
                </a:lnTo>
                <a:close/>
                <a:moveTo>
                  <a:pt x="57061" y="45249"/>
                </a:moveTo>
                <a:lnTo>
                  <a:pt x="57224" y="45602"/>
                </a:lnTo>
                <a:lnTo>
                  <a:pt x="56870" y="45779"/>
                </a:lnTo>
                <a:lnTo>
                  <a:pt x="56707" y="45426"/>
                </a:lnTo>
                <a:lnTo>
                  <a:pt x="57061" y="45249"/>
                </a:lnTo>
                <a:close/>
                <a:moveTo>
                  <a:pt x="16736" y="45044"/>
                </a:moveTo>
                <a:cubicBezTo>
                  <a:pt x="16530" y="45044"/>
                  <a:pt x="16366" y="45215"/>
                  <a:pt x="16366" y="45412"/>
                </a:cubicBezTo>
                <a:cubicBezTo>
                  <a:pt x="16356" y="45645"/>
                  <a:pt x="16545" y="45808"/>
                  <a:pt x="16749" y="45808"/>
                </a:cubicBezTo>
                <a:cubicBezTo>
                  <a:pt x="16841" y="45808"/>
                  <a:pt x="16937" y="45774"/>
                  <a:pt x="17018" y="45697"/>
                </a:cubicBezTo>
                <a:cubicBezTo>
                  <a:pt x="17263" y="45466"/>
                  <a:pt x="17100" y="45045"/>
                  <a:pt x="16760" y="45045"/>
                </a:cubicBezTo>
                <a:cubicBezTo>
                  <a:pt x="16752" y="45044"/>
                  <a:pt x="16744" y="45044"/>
                  <a:pt x="16736" y="45044"/>
                </a:cubicBezTo>
                <a:close/>
                <a:moveTo>
                  <a:pt x="33505" y="45317"/>
                </a:moveTo>
                <a:cubicBezTo>
                  <a:pt x="33560" y="45426"/>
                  <a:pt x="33628" y="45534"/>
                  <a:pt x="33682" y="45643"/>
                </a:cubicBezTo>
                <a:lnTo>
                  <a:pt x="33356" y="45820"/>
                </a:lnTo>
                <a:lnTo>
                  <a:pt x="33179" y="45480"/>
                </a:lnTo>
                <a:lnTo>
                  <a:pt x="33505" y="45317"/>
                </a:lnTo>
                <a:close/>
                <a:moveTo>
                  <a:pt x="54315" y="45344"/>
                </a:moveTo>
                <a:lnTo>
                  <a:pt x="54478" y="45670"/>
                </a:lnTo>
                <a:lnTo>
                  <a:pt x="54152" y="45833"/>
                </a:lnTo>
                <a:lnTo>
                  <a:pt x="53989" y="45507"/>
                </a:lnTo>
                <a:lnTo>
                  <a:pt x="54315" y="45344"/>
                </a:lnTo>
                <a:close/>
                <a:moveTo>
                  <a:pt x="13984" y="45126"/>
                </a:moveTo>
                <a:cubicBezTo>
                  <a:pt x="13669" y="45126"/>
                  <a:pt x="13515" y="45511"/>
                  <a:pt x="13742" y="45738"/>
                </a:cubicBezTo>
                <a:cubicBezTo>
                  <a:pt x="13813" y="45813"/>
                  <a:pt x="13902" y="45847"/>
                  <a:pt x="13990" y="45847"/>
                </a:cubicBezTo>
                <a:cubicBezTo>
                  <a:pt x="14175" y="45847"/>
                  <a:pt x="14358" y="45701"/>
                  <a:pt x="14367" y="45480"/>
                </a:cubicBezTo>
                <a:cubicBezTo>
                  <a:pt x="14354" y="45290"/>
                  <a:pt x="14204" y="45127"/>
                  <a:pt x="14000" y="45127"/>
                </a:cubicBezTo>
                <a:cubicBezTo>
                  <a:pt x="13995" y="45126"/>
                  <a:pt x="13990" y="45126"/>
                  <a:pt x="13984" y="45126"/>
                </a:cubicBezTo>
                <a:close/>
                <a:moveTo>
                  <a:pt x="42558" y="45344"/>
                </a:moveTo>
                <a:cubicBezTo>
                  <a:pt x="42626" y="45466"/>
                  <a:pt x="42721" y="45589"/>
                  <a:pt x="42789" y="45684"/>
                </a:cubicBezTo>
                <a:lnTo>
                  <a:pt x="42381" y="45861"/>
                </a:lnTo>
                <a:lnTo>
                  <a:pt x="42204" y="45521"/>
                </a:lnTo>
                <a:lnTo>
                  <a:pt x="42558" y="45344"/>
                </a:lnTo>
                <a:close/>
                <a:moveTo>
                  <a:pt x="30787" y="45371"/>
                </a:moveTo>
                <a:lnTo>
                  <a:pt x="30964" y="45711"/>
                </a:lnTo>
                <a:lnTo>
                  <a:pt x="30624" y="45874"/>
                </a:lnTo>
                <a:lnTo>
                  <a:pt x="30461" y="45534"/>
                </a:lnTo>
                <a:lnTo>
                  <a:pt x="30787" y="45371"/>
                </a:lnTo>
                <a:close/>
                <a:moveTo>
                  <a:pt x="51583" y="45385"/>
                </a:moveTo>
                <a:lnTo>
                  <a:pt x="51760" y="45725"/>
                </a:lnTo>
                <a:lnTo>
                  <a:pt x="51420" y="45888"/>
                </a:lnTo>
                <a:lnTo>
                  <a:pt x="51243" y="45561"/>
                </a:lnTo>
                <a:lnTo>
                  <a:pt x="51583" y="45385"/>
                </a:lnTo>
                <a:close/>
                <a:moveTo>
                  <a:pt x="11268" y="45235"/>
                </a:moveTo>
                <a:cubicBezTo>
                  <a:pt x="10969" y="45235"/>
                  <a:pt x="10806" y="45602"/>
                  <a:pt x="11037" y="45820"/>
                </a:cubicBezTo>
                <a:cubicBezTo>
                  <a:pt x="11106" y="45888"/>
                  <a:pt x="11190" y="45919"/>
                  <a:pt x="11272" y="45919"/>
                </a:cubicBezTo>
                <a:cubicBezTo>
                  <a:pt x="11449" y="45919"/>
                  <a:pt x="11618" y="45775"/>
                  <a:pt x="11608" y="45561"/>
                </a:cubicBezTo>
                <a:cubicBezTo>
                  <a:pt x="11608" y="45385"/>
                  <a:pt x="11445" y="45235"/>
                  <a:pt x="11268" y="45235"/>
                </a:cubicBezTo>
                <a:close/>
                <a:moveTo>
                  <a:pt x="39812" y="45412"/>
                </a:moveTo>
                <a:lnTo>
                  <a:pt x="39975" y="45765"/>
                </a:lnTo>
                <a:lnTo>
                  <a:pt x="39663" y="45928"/>
                </a:lnTo>
                <a:lnTo>
                  <a:pt x="39432" y="45575"/>
                </a:lnTo>
                <a:lnTo>
                  <a:pt x="39812" y="45412"/>
                </a:lnTo>
                <a:close/>
                <a:moveTo>
                  <a:pt x="3074" y="45578"/>
                </a:moveTo>
                <a:cubicBezTo>
                  <a:pt x="2987" y="45578"/>
                  <a:pt x="2902" y="45636"/>
                  <a:pt x="2896" y="45752"/>
                </a:cubicBezTo>
                <a:cubicBezTo>
                  <a:pt x="2896" y="45874"/>
                  <a:pt x="2964" y="45942"/>
                  <a:pt x="3100" y="45942"/>
                </a:cubicBezTo>
                <a:cubicBezTo>
                  <a:pt x="3195" y="45942"/>
                  <a:pt x="3276" y="45847"/>
                  <a:pt x="3263" y="45752"/>
                </a:cubicBezTo>
                <a:cubicBezTo>
                  <a:pt x="3249" y="45636"/>
                  <a:pt x="3161" y="45578"/>
                  <a:pt x="3074" y="45578"/>
                </a:cubicBezTo>
                <a:close/>
                <a:moveTo>
                  <a:pt x="8550" y="45330"/>
                </a:moveTo>
                <a:cubicBezTo>
                  <a:pt x="8156" y="45330"/>
                  <a:pt x="8156" y="45942"/>
                  <a:pt x="8550" y="45942"/>
                </a:cubicBezTo>
                <a:cubicBezTo>
                  <a:pt x="8944" y="45942"/>
                  <a:pt x="8944" y="45330"/>
                  <a:pt x="8550" y="45330"/>
                </a:cubicBezTo>
                <a:close/>
                <a:moveTo>
                  <a:pt x="28087" y="45282"/>
                </a:moveTo>
                <a:lnTo>
                  <a:pt x="28087" y="45282"/>
                </a:lnTo>
                <a:cubicBezTo>
                  <a:pt x="28137" y="45602"/>
                  <a:pt x="28140" y="45607"/>
                  <a:pt x="28259" y="45752"/>
                </a:cubicBezTo>
                <a:lnTo>
                  <a:pt x="27892" y="45942"/>
                </a:lnTo>
                <a:lnTo>
                  <a:pt x="27688" y="45589"/>
                </a:lnTo>
                <a:cubicBezTo>
                  <a:pt x="27880" y="45576"/>
                  <a:pt x="28035" y="45455"/>
                  <a:pt x="28087" y="45282"/>
                </a:cubicBezTo>
                <a:close/>
                <a:moveTo>
                  <a:pt x="5791" y="45439"/>
                </a:moveTo>
                <a:cubicBezTo>
                  <a:pt x="5573" y="45439"/>
                  <a:pt x="5465" y="45711"/>
                  <a:pt x="5614" y="45874"/>
                </a:cubicBezTo>
                <a:cubicBezTo>
                  <a:pt x="5666" y="45922"/>
                  <a:pt x="5729" y="45943"/>
                  <a:pt x="5791" y="45943"/>
                </a:cubicBezTo>
                <a:cubicBezTo>
                  <a:pt x="5923" y="45943"/>
                  <a:pt x="6049" y="45846"/>
                  <a:pt x="6049" y="45697"/>
                </a:cubicBezTo>
                <a:cubicBezTo>
                  <a:pt x="6049" y="45561"/>
                  <a:pt x="5940" y="45453"/>
                  <a:pt x="5804" y="45453"/>
                </a:cubicBezTo>
                <a:lnTo>
                  <a:pt x="5791" y="45439"/>
                </a:lnTo>
                <a:close/>
                <a:moveTo>
                  <a:pt x="48865" y="45412"/>
                </a:moveTo>
                <a:lnTo>
                  <a:pt x="49041" y="45793"/>
                </a:lnTo>
                <a:lnTo>
                  <a:pt x="48688" y="45969"/>
                </a:lnTo>
                <a:lnTo>
                  <a:pt x="48511" y="45643"/>
                </a:lnTo>
                <a:lnTo>
                  <a:pt x="48865" y="45412"/>
                </a:lnTo>
                <a:close/>
                <a:moveTo>
                  <a:pt x="60608" y="45426"/>
                </a:moveTo>
                <a:cubicBezTo>
                  <a:pt x="60663" y="45548"/>
                  <a:pt x="60717" y="45670"/>
                  <a:pt x="60771" y="45793"/>
                </a:cubicBezTo>
                <a:lnTo>
                  <a:pt x="60459" y="45969"/>
                </a:lnTo>
                <a:lnTo>
                  <a:pt x="60282" y="45602"/>
                </a:lnTo>
                <a:lnTo>
                  <a:pt x="60608" y="45426"/>
                </a:lnTo>
                <a:close/>
                <a:moveTo>
                  <a:pt x="20290" y="45204"/>
                </a:moveTo>
                <a:cubicBezTo>
                  <a:pt x="20089" y="45204"/>
                  <a:pt x="19895" y="45355"/>
                  <a:pt x="19886" y="45589"/>
                </a:cubicBezTo>
                <a:cubicBezTo>
                  <a:pt x="19886" y="45818"/>
                  <a:pt x="20059" y="46006"/>
                  <a:pt x="20287" y="46010"/>
                </a:cubicBezTo>
                <a:lnTo>
                  <a:pt x="20287" y="46010"/>
                </a:lnTo>
                <a:cubicBezTo>
                  <a:pt x="20650" y="46005"/>
                  <a:pt x="20836" y="45587"/>
                  <a:pt x="20579" y="45330"/>
                </a:cubicBezTo>
                <a:cubicBezTo>
                  <a:pt x="20497" y="45243"/>
                  <a:pt x="20392" y="45204"/>
                  <a:pt x="20290" y="45204"/>
                </a:cubicBezTo>
                <a:close/>
                <a:moveTo>
                  <a:pt x="20287" y="46010"/>
                </a:moveTo>
                <a:cubicBezTo>
                  <a:pt x="20285" y="46010"/>
                  <a:pt x="20282" y="46010"/>
                  <a:pt x="20280" y="46010"/>
                </a:cubicBezTo>
                <a:lnTo>
                  <a:pt x="20294" y="46010"/>
                </a:lnTo>
                <a:cubicBezTo>
                  <a:pt x="20292" y="46010"/>
                  <a:pt x="20289" y="46010"/>
                  <a:pt x="20287" y="46010"/>
                </a:cubicBezTo>
                <a:close/>
                <a:moveTo>
                  <a:pt x="25309" y="45466"/>
                </a:moveTo>
                <a:cubicBezTo>
                  <a:pt x="25377" y="45589"/>
                  <a:pt x="25445" y="45738"/>
                  <a:pt x="25500" y="45861"/>
                </a:cubicBezTo>
                <a:lnTo>
                  <a:pt x="25146" y="46051"/>
                </a:lnTo>
                <a:lnTo>
                  <a:pt x="24956" y="45657"/>
                </a:lnTo>
                <a:lnTo>
                  <a:pt x="25309" y="45466"/>
                </a:lnTo>
                <a:close/>
                <a:moveTo>
                  <a:pt x="37080" y="45507"/>
                </a:moveTo>
                <a:cubicBezTo>
                  <a:pt x="37135" y="45602"/>
                  <a:pt x="37202" y="45725"/>
                  <a:pt x="37257" y="45820"/>
                </a:cubicBezTo>
                <a:lnTo>
                  <a:pt x="36890" y="46051"/>
                </a:lnTo>
                <a:lnTo>
                  <a:pt x="36727" y="45670"/>
                </a:lnTo>
                <a:lnTo>
                  <a:pt x="37080" y="45507"/>
                </a:lnTo>
                <a:close/>
                <a:moveTo>
                  <a:pt x="46105" y="45521"/>
                </a:moveTo>
                <a:lnTo>
                  <a:pt x="46269" y="45888"/>
                </a:lnTo>
                <a:lnTo>
                  <a:pt x="45956" y="46051"/>
                </a:lnTo>
                <a:cubicBezTo>
                  <a:pt x="45902" y="45928"/>
                  <a:pt x="45834" y="45806"/>
                  <a:pt x="45779" y="45697"/>
                </a:cubicBezTo>
                <a:lnTo>
                  <a:pt x="46105" y="45521"/>
                </a:lnTo>
                <a:close/>
                <a:moveTo>
                  <a:pt x="17571" y="45272"/>
                </a:moveTo>
                <a:cubicBezTo>
                  <a:pt x="17378" y="45272"/>
                  <a:pt x="17190" y="45423"/>
                  <a:pt x="17181" y="45657"/>
                </a:cubicBezTo>
                <a:cubicBezTo>
                  <a:pt x="17181" y="45874"/>
                  <a:pt x="17344" y="46051"/>
                  <a:pt x="17562" y="46064"/>
                </a:cubicBezTo>
                <a:cubicBezTo>
                  <a:pt x="17901" y="46064"/>
                  <a:pt x="18092" y="45657"/>
                  <a:pt x="17847" y="45398"/>
                </a:cubicBezTo>
                <a:cubicBezTo>
                  <a:pt x="17769" y="45311"/>
                  <a:pt x="17669" y="45272"/>
                  <a:pt x="17571" y="45272"/>
                </a:cubicBezTo>
                <a:close/>
                <a:moveTo>
                  <a:pt x="34335" y="45548"/>
                </a:moveTo>
                <a:lnTo>
                  <a:pt x="34511" y="45888"/>
                </a:lnTo>
                <a:lnTo>
                  <a:pt x="34171" y="46064"/>
                </a:lnTo>
                <a:lnTo>
                  <a:pt x="34008" y="45725"/>
                </a:lnTo>
                <a:lnTo>
                  <a:pt x="34335" y="45548"/>
                </a:lnTo>
                <a:close/>
                <a:moveTo>
                  <a:pt x="57890" y="45534"/>
                </a:moveTo>
                <a:lnTo>
                  <a:pt x="58067" y="45847"/>
                </a:lnTo>
                <a:lnTo>
                  <a:pt x="57700" y="46064"/>
                </a:lnTo>
                <a:cubicBezTo>
                  <a:pt x="57645" y="45956"/>
                  <a:pt x="57591" y="45820"/>
                  <a:pt x="57536" y="45697"/>
                </a:cubicBezTo>
                <a:lnTo>
                  <a:pt x="57890" y="45534"/>
                </a:lnTo>
                <a:close/>
                <a:moveTo>
                  <a:pt x="55131" y="45589"/>
                </a:moveTo>
                <a:lnTo>
                  <a:pt x="55307" y="45915"/>
                </a:lnTo>
                <a:lnTo>
                  <a:pt x="54968" y="46092"/>
                </a:lnTo>
                <a:lnTo>
                  <a:pt x="54804" y="45765"/>
                </a:lnTo>
                <a:lnTo>
                  <a:pt x="55131" y="45589"/>
                </a:lnTo>
                <a:close/>
                <a:moveTo>
                  <a:pt x="43387" y="45602"/>
                </a:moveTo>
                <a:cubicBezTo>
                  <a:pt x="43428" y="45697"/>
                  <a:pt x="43496" y="45820"/>
                  <a:pt x="43550" y="45942"/>
                </a:cubicBezTo>
                <a:lnTo>
                  <a:pt x="43210" y="46105"/>
                </a:lnTo>
                <a:lnTo>
                  <a:pt x="42966" y="45765"/>
                </a:lnTo>
                <a:lnTo>
                  <a:pt x="43387" y="45602"/>
                </a:lnTo>
                <a:close/>
                <a:moveTo>
                  <a:pt x="31616" y="45602"/>
                </a:moveTo>
                <a:cubicBezTo>
                  <a:pt x="31670" y="45711"/>
                  <a:pt x="31725" y="45833"/>
                  <a:pt x="31793" y="45942"/>
                </a:cubicBezTo>
                <a:lnTo>
                  <a:pt x="31453" y="46119"/>
                </a:lnTo>
                <a:lnTo>
                  <a:pt x="31276" y="45779"/>
                </a:lnTo>
                <a:lnTo>
                  <a:pt x="31616" y="45602"/>
                </a:lnTo>
                <a:close/>
                <a:moveTo>
                  <a:pt x="14838" y="45398"/>
                </a:moveTo>
                <a:cubicBezTo>
                  <a:pt x="14831" y="45398"/>
                  <a:pt x="14823" y="45398"/>
                  <a:pt x="14816" y="45398"/>
                </a:cubicBezTo>
                <a:lnTo>
                  <a:pt x="14830" y="45398"/>
                </a:lnTo>
                <a:cubicBezTo>
                  <a:pt x="14503" y="45398"/>
                  <a:pt x="14340" y="45793"/>
                  <a:pt x="14571" y="46024"/>
                </a:cubicBezTo>
                <a:cubicBezTo>
                  <a:pt x="14646" y="46098"/>
                  <a:pt x="14738" y="46132"/>
                  <a:pt x="14828" y="46132"/>
                </a:cubicBezTo>
                <a:cubicBezTo>
                  <a:pt x="15016" y="46132"/>
                  <a:pt x="15197" y="45986"/>
                  <a:pt x="15197" y="45765"/>
                </a:cubicBezTo>
                <a:cubicBezTo>
                  <a:pt x="15197" y="45569"/>
                  <a:pt x="15032" y="45398"/>
                  <a:pt x="14838" y="45398"/>
                </a:cubicBezTo>
                <a:close/>
                <a:moveTo>
                  <a:pt x="52412" y="45643"/>
                </a:moveTo>
                <a:lnTo>
                  <a:pt x="52575" y="45983"/>
                </a:lnTo>
                <a:lnTo>
                  <a:pt x="52249" y="46146"/>
                </a:lnTo>
                <a:cubicBezTo>
                  <a:pt x="52195" y="46051"/>
                  <a:pt x="52140" y="45928"/>
                  <a:pt x="52086" y="45820"/>
                </a:cubicBezTo>
                <a:lnTo>
                  <a:pt x="52412" y="45643"/>
                </a:lnTo>
                <a:close/>
                <a:moveTo>
                  <a:pt x="12098" y="45480"/>
                </a:moveTo>
                <a:cubicBezTo>
                  <a:pt x="11799" y="45480"/>
                  <a:pt x="11649" y="45847"/>
                  <a:pt x="11853" y="46064"/>
                </a:cubicBezTo>
                <a:cubicBezTo>
                  <a:pt x="11922" y="46129"/>
                  <a:pt x="12006" y="46158"/>
                  <a:pt x="12089" y="46158"/>
                </a:cubicBezTo>
                <a:cubicBezTo>
                  <a:pt x="12266" y="46158"/>
                  <a:pt x="12437" y="46024"/>
                  <a:pt x="12437" y="45820"/>
                </a:cubicBezTo>
                <a:cubicBezTo>
                  <a:pt x="12437" y="45629"/>
                  <a:pt x="12288" y="45480"/>
                  <a:pt x="12111" y="45480"/>
                </a:cubicBezTo>
                <a:close/>
                <a:moveTo>
                  <a:pt x="40641" y="45670"/>
                </a:moveTo>
                <a:cubicBezTo>
                  <a:pt x="40696" y="45779"/>
                  <a:pt x="40750" y="45901"/>
                  <a:pt x="40804" y="46010"/>
                </a:cubicBezTo>
                <a:lnTo>
                  <a:pt x="40465" y="46173"/>
                </a:lnTo>
                <a:lnTo>
                  <a:pt x="40302" y="45847"/>
                </a:lnTo>
                <a:lnTo>
                  <a:pt x="40641" y="45670"/>
                </a:lnTo>
                <a:close/>
                <a:moveTo>
                  <a:pt x="9388" y="45575"/>
                </a:moveTo>
                <a:cubicBezTo>
                  <a:pt x="9114" y="45575"/>
                  <a:pt x="8962" y="45879"/>
                  <a:pt x="9148" y="46092"/>
                </a:cubicBezTo>
                <a:cubicBezTo>
                  <a:pt x="9209" y="46162"/>
                  <a:pt x="9289" y="46193"/>
                  <a:pt x="9369" y="46193"/>
                </a:cubicBezTo>
                <a:cubicBezTo>
                  <a:pt x="9522" y="46193"/>
                  <a:pt x="9674" y="46079"/>
                  <a:pt x="9692" y="45901"/>
                </a:cubicBezTo>
                <a:cubicBezTo>
                  <a:pt x="9705" y="45738"/>
                  <a:pt x="9569" y="45589"/>
                  <a:pt x="9406" y="45575"/>
                </a:cubicBezTo>
                <a:cubicBezTo>
                  <a:pt x="9400" y="45575"/>
                  <a:pt x="9394" y="45575"/>
                  <a:pt x="9388" y="45575"/>
                </a:cubicBezTo>
                <a:close/>
                <a:moveTo>
                  <a:pt x="1156" y="45888"/>
                </a:moveTo>
                <a:cubicBezTo>
                  <a:pt x="1091" y="45991"/>
                  <a:pt x="1039" y="46045"/>
                  <a:pt x="1034" y="46097"/>
                </a:cubicBezTo>
                <a:lnTo>
                  <a:pt x="1034" y="46097"/>
                </a:lnTo>
                <a:cubicBezTo>
                  <a:pt x="1034" y="46095"/>
                  <a:pt x="1033" y="46093"/>
                  <a:pt x="1033" y="46092"/>
                </a:cubicBezTo>
                <a:lnTo>
                  <a:pt x="1033" y="46105"/>
                </a:lnTo>
                <a:cubicBezTo>
                  <a:pt x="1033" y="46102"/>
                  <a:pt x="1034" y="46100"/>
                  <a:pt x="1034" y="46097"/>
                </a:cubicBezTo>
                <a:lnTo>
                  <a:pt x="1034" y="46097"/>
                </a:lnTo>
                <a:cubicBezTo>
                  <a:pt x="1040" y="46138"/>
                  <a:pt x="1116" y="46200"/>
                  <a:pt x="1142" y="46200"/>
                </a:cubicBezTo>
                <a:cubicBezTo>
                  <a:pt x="1210" y="46173"/>
                  <a:pt x="1251" y="46132"/>
                  <a:pt x="1265" y="46078"/>
                </a:cubicBezTo>
                <a:cubicBezTo>
                  <a:pt x="1278" y="46037"/>
                  <a:pt x="1210" y="45983"/>
                  <a:pt x="1156" y="45888"/>
                </a:cubicBezTo>
                <a:close/>
                <a:moveTo>
                  <a:pt x="6635" y="45668"/>
                </a:moveTo>
                <a:cubicBezTo>
                  <a:pt x="6497" y="45668"/>
                  <a:pt x="6362" y="45777"/>
                  <a:pt x="6362" y="45942"/>
                </a:cubicBezTo>
                <a:cubicBezTo>
                  <a:pt x="6362" y="46078"/>
                  <a:pt x="6470" y="46200"/>
                  <a:pt x="6620" y="46214"/>
                </a:cubicBezTo>
                <a:cubicBezTo>
                  <a:pt x="6865" y="46214"/>
                  <a:pt x="6987" y="45928"/>
                  <a:pt x="6824" y="45752"/>
                </a:cubicBezTo>
                <a:cubicBezTo>
                  <a:pt x="6770" y="45694"/>
                  <a:pt x="6703" y="45668"/>
                  <a:pt x="6635" y="45668"/>
                </a:cubicBezTo>
                <a:close/>
                <a:moveTo>
                  <a:pt x="28898" y="45670"/>
                </a:moveTo>
                <a:cubicBezTo>
                  <a:pt x="28938" y="45793"/>
                  <a:pt x="29006" y="45915"/>
                  <a:pt x="29061" y="46024"/>
                </a:cubicBezTo>
                <a:lnTo>
                  <a:pt x="28694" y="46214"/>
                </a:lnTo>
                <a:cubicBezTo>
                  <a:pt x="28653" y="46105"/>
                  <a:pt x="28585" y="45969"/>
                  <a:pt x="28531" y="45847"/>
                </a:cubicBezTo>
                <a:lnTo>
                  <a:pt x="28898" y="45670"/>
                </a:lnTo>
                <a:close/>
                <a:moveTo>
                  <a:pt x="49680" y="45711"/>
                </a:moveTo>
                <a:lnTo>
                  <a:pt x="49857" y="46064"/>
                </a:lnTo>
                <a:lnTo>
                  <a:pt x="49503" y="46228"/>
                </a:lnTo>
                <a:lnTo>
                  <a:pt x="49327" y="45888"/>
                </a:lnTo>
                <a:lnTo>
                  <a:pt x="49680" y="45711"/>
                </a:lnTo>
                <a:close/>
                <a:moveTo>
                  <a:pt x="37909" y="45738"/>
                </a:moveTo>
                <a:lnTo>
                  <a:pt x="38086" y="46064"/>
                </a:lnTo>
                <a:lnTo>
                  <a:pt x="37760" y="46241"/>
                </a:lnTo>
                <a:lnTo>
                  <a:pt x="37583" y="45915"/>
                </a:lnTo>
                <a:lnTo>
                  <a:pt x="37909" y="45738"/>
                </a:lnTo>
                <a:close/>
                <a:moveTo>
                  <a:pt x="3892" y="45818"/>
                </a:moveTo>
                <a:cubicBezTo>
                  <a:pt x="3781" y="45818"/>
                  <a:pt x="3697" y="45909"/>
                  <a:pt x="3684" y="46024"/>
                </a:cubicBezTo>
                <a:lnTo>
                  <a:pt x="3698" y="46024"/>
                </a:lnTo>
                <a:cubicBezTo>
                  <a:pt x="3688" y="46155"/>
                  <a:pt x="3795" y="46247"/>
                  <a:pt x="3907" y="46247"/>
                </a:cubicBezTo>
                <a:cubicBezTo>
                  <a:pt x="3958" y="46247"/>
                  <a:pt x="4009" y="46229"/>
                  <a:pt x="4051" y="46187"/>
                </a:cubicBezTo>
                <a:cubicBezTo>
                  <a:pt x="4200" y="46064"/>
                  <a:pt x="4105" y="45820"/>
                  <a:pt x="3915" y="45820"/>
                </a:cubicBezTo>
                <a:cubicBezTo>
                  <a:pt x="3907" y="45819"/>
                  <a:pt x="3899" y="45818"/>
                  <a:pt x="3892" y="45818"/>
                </a:cubicBezTo>
                <a:close/>
                <a:moveTo>
                  <a:pt x="21136" y="45439"/>
                </a:moveTo>
                <a:cubicBezTo>
                  <a:pt x="20769" y="45439"/>
                  <a:pt x="20566" y="45874"/>
                  <a:pt x="20824" y="46132"/>
                </a:cubicBezTo>
                <a:cubicBezTo>
                  <a:pt x="20910" y="46224"/>
                  <a:pt x="21018" y="46264"/>
                  <a:pt x="21124" y="46264"/>
                </a:cubicBezTo>
                <a:cubicBezTo>
                  <a:pt x="21332" y="46264"/>
                  <a:pt x="21531" y="46104"/>
                  <a:pt x="21531" y="45861"/>
                </a:cubicBezTo>
                <a:cubicBezTo>
                  <a:pt x="21531" y="45629"/>
                  <a:pt x="21354" y="45439"/>
                  <a:pt x="21136" y="45439"/>
                </a:cubicBezTo>
                <a:close/>
                <a:moveTo>
                  <a:pt x="58719" y="45765"/>
                </a:moveTo>
                <a:lnTo>
                  <a:pt x="58882" y="46105"/>
                </a:lnTo>
                <a:lnTo>
                  <a:pt x="58556" y="46268"/>
                </a:lnTo>
                <a:lnTo>
                  <a:pt x="58379" y="45928"/>
                </a:lnTo>
                <a:lnTo>
                  <a:pt x="58719" y="45765"/>
                </a:lnTo>
                <a:close/>
                <a:moveTo>
                  <a:pt x="26138" y="45752"/>
                </a:moveTo>
                <a:lnTo>
                  <a:pt x="26329" y="46105"/>
                </a:lnTo>
                <a:lnTo>
                  <a:pt x="25975" y="46295"/>
                </a:lnTo>
                <a:lnTo>
                  <a:pt x="25785" y="45942"/>
                </a:lnTo>
                <a:lnTo>
                  <a:pt x="26138" y="45752"/>
                </a:lnTo>
                <a:close/>
                <a:moveTo>
                  <a:pt x="46935" y="45793"/>
                </a:moveTo>
                <a:lnTo>
                  <a:pt x="47111" y="46132"/>
                </a:lnTo>
                <a:lnTo>
                  <a:pt x="46771" y="46309"/>
                </a:lnTo>
                <a:cubicBezTo>
                  <a:pt x="46717" y="46200"/>
                  <a:pt x="46663" y="46078"/>
                  <a:pt x="46595" y="45969"/>
                </a:cubicBezTo>
                <a:lnTo>
                  <a:pt x="46935" y="45793"/>
                </a:lnTo>
                <a:close/>
                <a:moveTo>
                  <a:pt x="35150" y="45806"/>
                </a:moveTo>
                <a:lnTo>
                  <a:pt x="35381" y="46160"/>
                </a:lnTo>
                <a:lnTo>
                  <a:pt x="35001" y="46323"/>
                </a:lnTo>
                <a:lnTo>
                  <a:pt x="34837" y="45969"/>
                </a:lnTo>
                <a:lnTo>
                  <a:pt x="35150" y="45806"/>
                </a:lnTo>
                <a:close/>
                <a:moveTo>
                  <a:pt x="18392" y="45543"/>
                </a:moveTo>
                <a:cubicBezTo>
                  <a:pt x="18295" y="45543"/>
                  <a:pt x="18197" y="45578"/>
                  <a:pt x="18119" y="45657"/>
                </a:cubicBezTo>
                <a:cubicBezTo>
                  <a:pt x="17874" y="45915"/>
                  <a:pt x="18051" y="46336"/>
                  <a:pt x="18404" y="46336"/>
                </a:cubicBezTo>
                <a:cubicBezTo>
                  <a:pt x="18622" y="46336"/>
                  <a:pt x="18799" y="46160"/>
                  <a:pt x="18799" y="45942"/>
                </a:cubicBezTo>
                <a:cubicBezTo>
                  <a:pt x="18799" y="45702"/>
                  <a:pt x="18597" y="45543"/>
                  <a:pt x="18392" y="45543"/>
                </a:cubicBezTo>
                <a:close/>
                <a:moveTo>
                  <a:pt x="55960" y="45833"/>
                </a:moveTo>
                <a:lnTo>
                  <a:pt x="56136" y="46160"/>
                </a:lnTo>
                <a:cubicBezTo>
                  <a:pt x="56028" y="46214"/>
                  <a:pt x="55905" y="46268"/>
                  <a:pt x="55797" y="46336"/>
                </a:cubicBezTo>
                <a:lnTo>
                  <a:pt x="55620" y="45996"/>
                </a:lnTo>
                <a:lnTo>
                  <a:pt x="55960" y="45833"/>
                </a:lnTo>
                <a:close/>
                <a:moveTo>
                  <a:pt x="44202" y="45861"/>
                </a:moveTo>
                <a:lnTo>
                  <a:pt x="44379" y="46187"/>
                </a:lnTo>
                <a:lnTo>
                  <a:pt x="44012" y="46350"/>
                </a:lnTo>
                <a:lnTo>
                  <a:pt x="43849" y="46037"/>
                </a:lnTo>
                <a:lnTo>
                  <a:pt x="44202" y="45861"/>
                </a:lnTo>
                <a:close/>
                <a:moveTo>
                  <a:pt x="15646" y="45631"/>
                </a:moveTo>
                <a:cubicBezTo>
                  <a:pt x="15462" y="45631"/>
                  <a:pt x="15287" y="45772"/>
                  <a:pt x="15278" y="45996"/>
                </a:cubicBezTo>
                <a:cubicBezTo>
                  <a:pt x="15265" y="46200"/>
                  <a:pt x="15428" y="46377"/>
                  <a:pt x="15645" y="46377"/>
                </a:cubicBezTo>
                <a:cubicBezTo>
                  <a:pt x="15650" y="46377"/>
                  <a:pt x="15656" y="46377"/>
                  <a:pt x="15661" y="46377"/>
                </a:cubicBezTo>
                <a:cubicBezTo>
                  <a:pt x="15977" y="46377"/>
                  <a:pt x="16144" y="45979"/>
                  <a:pt x="15917" y="45752"/>
                </a:cubicBezTo>
                <a:cubicBezTo>
                  <a:pt x="15838" y="45669"/>
                  <a:pt x="15741" y="45631"/>
                  <a:pt x="15646" y="45631"/>
                </a:cubicBezTo>
                <a:close/>
                <a:moveTo>
                  <a:pt x="32432" y="45861"/>
                </a:moveTo>
                <a:cubicBezTo>
                  <a:pt x="32486" y="45969"/>
                  <a:pt x="32554" y="46105"/>
                  <a:pt x="32595" y="46228"/>
                </a:cubicBezTo>
                <a:lnTo>
                  <a:pt x="32268" y="46391"/>
                </a:lnTo>
                <a:lnTo>
                  <a:pt x="32105" y="46037"/>
                </a:lnTo>
                <a:lnTo>
                  <a:pt x="32432" y="45861"/>
                </a:lnTo>
                <a:close/>
                <a:moveTo>
                  <a:pt x="53241" y="45888"/>
                </a:moveTo>
                <a:lnTo>
                  <a:pt x="53404" y="46255"/>
                </a:lnTo>
                <a:lnTo>
                  <a:pt x="53078" y="46418"/>
                </a:lnTo>
                <a:cubicBezTo>
                  <a:pt x="53037" y="46323"/>
                  <a:pt x="52969" y="46187"/>
                  <a:pt x="52915" y="46064"/>
                </a:cubicBezTo>
                <a:lnTo>
                  <a:pt x="53241" y="45888"/>
                </a:lnTo>
                <a:close/>
                <a:moveTo>
                  <a:pt x="12927" y="45711"/>
                </a:moveTo>
                <a:cubicBezTo>
                  <a:pt x="12614" y="45711"/>
                  <a:pt x="12451" y="46092"/>
                  <a:pt x="12682" y="46323"/>
                </a:cubicBezTo>
                <a:cubicBezTo>
                  <a:pt x="12753" y="46389"/>
                  <a:pt x="12838" y="46419"/>
                  <a:pt x="12921" y="46419"/>
                </a:cubicBezTo>
                <a:cubicBezTo>
                  <a:pt x="13109" y="46419"/>
                  <a:pt x="13290" y="46268"/>
                  <a:pt x="13280" y="46051"/>
                </a:cubicBezTo>
                <a:cubicBezTo>
                  <a:pt x="13267" y="45861"/>
                  <a:pt x="13117" y="45711"/>
                  <a:pt x="12927" y="45711"/>
                </a:cubicBezTo>
                <a:close/>
                <a:moveTo>
                  <a:pt x="41470" y="45928"/>
                </a:moveTo>
                <a:lnTo>
                  <a:pt x="41634" y="46255"/>
                </a:lnTo>
                <a:lnTo>
                  <a:pt x="41294" y="46431"/>
                </a:lnTo>
                <a:cubicBezTo>
                  <a:pt x="41239" y="46323"/>
                  <a:pt x="41185" y="46214"/>
                  <a:pt x="41131" y="46092"/>
                </a:cubicBezTo>
                <a:lnTo>
                  <a:pt x="41470" y="45928"/>
                </a:lnTo>
                <a:close/>
                <a:moveTo>
                  <a:pt x="10206" y="45804"/>
                </a:moveTo>
                <a:cubicBezTo>
                  <a:pt x="10040" y="45804"/>
                  <a:pt x="9882" y="45928"/>
                  <a:pt x="9882" y="46119"/>
                </a:cubicBezTo>
                <a:cubicBezTo>
                  <a:pt x="9882" y="46295"/>
                  <a:pt x="10018" y="46445"/>
                  <a:pt x="10195" y="46445"/>
                </a:cubicBezTo>
                <a:cubicBezTo>
                  <a:pt x="10494" y="46445"/>
                  <a:pt x="10630" y="46105"/>
                  <a:pt x="10439" y="45901"/>
                </a:cubicBezTo>
                <a:cubicBezTo>
                  <a:pt x="10372" y="45834"/>
                  <a:pt x="10288" y="45804"/>
                  <a:pt x="10206" y="45804"/>
                </a:cubicBezTo>
                <a:close/>
                <a:moveTo>
                  <a:pt x="29713" y="45956"/>
                </a:moveTo>
                <a:lnTo>
                  <a:pt x="29890" y="46282"/>
                </a:lnTo>
                <a:lnTo>
                  <a:pt x="29523" y="46459"/>
                </a:lnTo>
                <a:lnTo>
                  <a:pt x="29346" y="46132"/>
                </a:lnTo>
                <a:lnTo>
                  <a:pt x="29713" y="45956"/>
                </a:lnTo>
                <a:close/>
                <a:moveTo>
                  <a:pt x="50523" y="45983"/>
                </a:moveTo>
                <a:lnTo>
                  <a:pt x="50686" y="46309"/>
                </a:lnTo>
                <a:lnTo>
                  <a:pt x="50333" y="46472"/>
                </a:lnTo>
                <a:lnTo>
                  <a:pt x="50156" y="46160"/>
                </a:lnTo>
                <a:lnTo>
                  <a:pt x="50523" y="45983"/>
                </a:lnTo>
                <a:close/>
                <a:moveTo>
                  <a:pt x="7449" y="45928"/>
                </a:moveTo>
                <a:cubicBezTo>
                  <a:pt x="7300" y="45928"/>
                  <a:pt x="7177" y="46051"/>
                  <a:pt x="7164" y="46214"/>
                </a:cubicBezTo>
                <a:cubicBezTo>
                  <a:pt x="7164" y="46382"/>
                  <a:pt x="7304" y="46498"/>
                  <a:pt x="7453" y="46498"/>
                </a:cubicBezTo>
                <a:cubicBezTo>
                  <a:pt x="7522" y="46498"/>
                  <a:pt x="7593" y="46473"/>
                  <a:pt x="7653" y="46418"/>
                </a:cubicBezTo>
                <a:cubicBezTo>
                  <a:pt x="7830" y="46241"/>
                  <a:pt x="7707" y="45942"/>
                  <a:pt x="7449" y="45928"/>
                </a:cubicBezTo>
                <a:close/>
                <a:moveTo>
                  <a:pt x="38738" y="45969"/>
                </a:moveTo>
                <a:lnTo>
                  <a:pt x="38915" y="46336"/>
                </a:lnTo>
                <a:lnTo>
                  <a:pt x="38602" y="46499"/>
                </a:lnTo>
                <a:lnTo>
                  <a:pt x="38426" y="46146"/>
                </a:lnTo>
                <a:lnTo>
                  <a:pt x="38738" y="45969"/>
                </a:lnTo>
                <a:close/>
                <a:moveTo>
                  <a:pt x="59535" y="46010"/>
                </a:moveTo>
                <a:lnTo>
                  <a:pt x="59711" y="46336"/>
                </a:lnTo>
                <a:cubicBezTo>
                  <a:pt x="59603" y="46377"/>
                  <a:pt x="59480" y="46445"/>
                  <a:pt x="59371" y="46499"/>
                </a:cubicBezTo>
                <a:lnTo>
                  <a:pt x="59208" y="46173"/>
                </a:lnTo>
                <a:lnTo>
                  <a:pt x="59535" y="46010"/>
                </a:lnTo>
                <a:close/>
                <a:moveTo>
                  <a:pt x="1945" y="46185"/>
                </a:moveTo>
                <a:cubicBezTo>
                  <a:pt x="1854" y="46185"/>
                  <a:pt x="1808" y="46250"/>
                  <a:pt x="1808" y="46350"/>
                </a:cubicBezTo>
                <a:cubicBezTo>
                  <a:pt x="1808" y="46437"/>
                  <a:pt x="1865" y="46501"/>
                  <a:pt x="1958" y="46501"/>
                </a:cubicBezTo>
                <a:cubicBezTo>
                  <a:pt x="1967" y="46501"/>
                  <a:pt x="1976" y="46501"/>
                  <a:pt x="1985" y="46499"/>
                </a:cubicBezTo>
                <a:cubicBezTo>
                  <a:pt x="2039" y="46486"/>
                  <a:pt x="2107" y="46418"/>
                  <a:pt x="2162" y="46363"/>
                </a:cubicBezTo>
                <a:lnTo>
                  <a:pt x="2162" y="46295"/>
                </a:lnTo>
                <a:cubicBezTo>
                  <a:pt x="2094" y="46255"/>
                  <a:pt x="2039" y="46187"/>
                  <a:pt x="1971" y="46187"/>
                </a:cubicBezTo>
                <a:cubicBezTo>
                  <a:pt x="1962" y="46186"/>
                  <a:pt x="1953" y="46185"/>
                  <a:pt x="1945" y="46185"/>
                </a:cubicBezTo>
                <a:close/>
                <a:moveTo>
                  <a:pt x="4731" y="46037"/>
                </a:moveTo>
                <a:cubicBezTo>
                  <a:pt x="4404" y="46037"/>
                  <a:pt x="4404" y="46513"/>
                  <a:pt x="4731" y="46513"/>
                </a:cubicBezTo>
                <a:cubicBezTo>
                  <a:pt x="4853" y="46513"/>
                  <a:pt x="4962" y="46418"/>
                  <a:pt x="4975" y="46282"/>
                </a:cubicBezTo>
                <a:cubicBezTo>
                  <a:pt x="4962" y="46146"/>
                  <a:pt x="4866" y="46037"/>
                  <a:pt x="4731" y="46037"/>
                </a:cubicBezTo>
                <a:close/>
                <a:moveTo>
                  <a:pt x="26968" y="45996"/>
                </a:moveTo>
                <a:lnTo>
                  <a:pt x="27144" y="46336"/>
                </a:lnTo>
                <a:lnTo>
                  <a:pt x="26804" y="46527"/>
                </a:lnTo>
                <a:lnTo>
                  <a:pt x="26614" y="46187"/>
                </a:lnTo>
                <a:lnTo>
                  <a:pt x="26968" y="45996"/>
                </a:lnTo>
                <a:close/>
                <a:moveTo>
                  <a:pt x="47764" y="46037"/>
                </a:moveTo>
                <a:lnTo>
                  <a:pt x="47940" y="46377"/>
                </a:lnTo>
                <a:lnTo>
                  <a:pt x="47601" y="46554"/>
                </a:lnTo>
                <a:lnTo>
                  <a:pt x="47437" y="46214"/>
                </a:lnTo>
                <a:lnTo>
                  <a:pt x="47764" y="46037"/>
                </a:lnTo>
                <a:close/>
                <a:moveTo>
                  <a:pt x="35979" y="46051"/>
                </a:moveTo>
                <a:cubicBezTo>
                  <a:pt x="36034" y="46160"/>
                  <a:pt x="36102" y="46295"/>
                  <a:pt x="36156" y="46404"/>
                </a:cubicBezTo>
                <a:lnTo>
                  <a:pt x="35843" y="46581"/>
                </a:lnTo>
                <a:lnTo>
                  <a:pt x="35612" y="46214"/>
                </a:lnTo>
                <a:lnTo>
                  <a:pt x="35979" y="46051"/>
                </a:lnTo>
                <a:close/>
                <a:moveTo>
                  <a:pt x="19225" y="45792"/>
                </a:moveTo>
                <a:cubicBezTo>
                  <a:pt x="19124" y="45792"/>
                  <a:pt x="19019" y="45830"/>
                  <a:pt x="18934" y="45915"/>
                </a:cubicBezTo>
                <a:cubicBezTo>
                  <a:pt x="18694" y="46156"/>
                  <a:pt x="18874" y="46581"/>
                  <a:pt x="19217" y="46581"/>
                </a:cubicBezTo>
                <a:cubicBezTo>
                  <a:pt x="19223" y="46581"/>
                  <a:pt x="19228" y="46581"/>
                  <a:pt x="19234" y="46581"/>
                </a:cubicBezTo>
                <a:cubicBezTo>
                  <a:pt x="19451" y="46581"/>
                  <a:pt x="19628" y="46404"/>
                  <a:pt x="19628" y="46187"/>
                </a:cubicBezTo>
                <a:cubicBezTo>
                  <a:pt x="19628" y="45950"/>
                  <a:pt x="19432" y="45792"/>
                  <a:pt x="19225" y="45792"/>
                </a:cubicBezTo>
                <a:close/>
                <a:moveTo>
                  <a:pt x="45045" y="46105"/>
                </a:moveTo>
                <a:lnTo>
                  <a:pt x="45208" y="46431"/>
                </a:lnTo>
                <a:lnTo>
                  <a:pt x="44855" y="46594"/>
                </a:lnTo>
                <a:lnTo>
                  <a:pt x="44678" y="46268"/>
                </a:lnTo>
                <a:lnTo>
                  <a:pt x="45045" y="46105"/>
                </a:lnTo>
                <a:close/>
                <a:moveTo>
                  <a:pt x="56789" y="46078"/>
                </a:moveTo>
                <a:lnTo>
                  <a:pt x="56966" y="46431"/>
                </a:lnTo>
                <a:lnTo>
                  <a:pt x="56639" y="46608"/>
                </a:lnTo>
                <a:lnTo>
                  <a:pt x="56463" y="46241"/>
                </a:lnTo>
                <a:lnTo>
                  <a:pt x="56789" y="46078"/>
                </a:lnTo>
                <a:close/>
                <a:moveTo>
                  <a:pt x="16501" y="45861"/>
                </a:moveTo>
                <a:cubicBezTo>
                  <a:pt x="16162" y="45861"/>
                  <a:pt x="15985" y="46282"/>
                  <a:pt x="16230" y="46527"/>
                </a:cubicBezTo>
                <a:cubicBezTo>
                  <a:pt x="16306" y="46599"/>
                  <a:pt x="16400" y="46631"/>
                  <a:pt x="16492" y="46631"/>
                </a:cubicBezTo>
                <a:cubicBezTo>
                  <a:pt x="16695" y="46631"/>
                  <a:pt x="16891" y="46475"/>
                  <a:pt x="16882" y="46241"/>
                </a:cubicBezTo>
                <a:cubicBezTo>
                  <a:pt x="16882" y="46037"/>
                  <a:pt x="16705" y="45861"/>
                  <a:pt x="16501" y="45861"/>
                </a:cubicBezTo>
                <a:close/>
                <a:moveTo>
                  <a:pt x="33274" y="46132"/>
                </a:moveTo>
                <a:lnTo>
                  <a:pt x="33437" y="46472"/>
                </a:lnTo>
                <a:cubicBezTo>
                  <a:pt x="33342" y="46513"/>
                  <a:pt x="33220" y="46581"/>
                  <a:pt x="33098" y="46635"/>
                </a:cubicBezTo>
                <a:lnTo>
                  <a:pt x="32935" y="46309"/>
                </a:lnTo>
                <a:lnTo>
                  <a:pt x="33274" y="46132"/>
                </a:lnTo>
                <a:close/>
                <a:moveTo>
                  <a:pt x="54070" y="46160"/>
                </a:moveTo>
                <a:lnTo>
                  <a:pt x="54247" y="46499"/>
                </a:lnTo>
                <a:lnTo>
                  <a:pt x="53921" y="46676"/>
                </a:lnTo>
                <a:lnTo>
                  <a:pt x="53731" y="46336"/>
                </a:lnTo>
                <a:lnTo>
                  <a:pt x="54070" y="46160"/>
                </a:lnTo>
                <a:close/>
                <a:moveTo>
                  <a:pt x="13730" y="45941"/>
                </a:moveTo>
                <a:cubicBezTo>
                  <a:pt x="13239" y="45941"/>
                  <a:pt x="13247" y="46678"/>
                  <a:pt x="13718" y="46678"/>
                </a:cubicBezTo>
                <a:cubicBezTo>
                  <a:pt x="13731" y="46678"/>
                  <a:pt x="13743" y="46677"/>
                  <a:pt x="13756" y="46676"/>
                </a:cubicBezTo>
                <a:cubicBezTo>
                  <a:pt x="14218" y="46635"/>
                  <a:pt x="14204" y="45969"/>
                  <a:pt x="13756" y="45942"/>
                </a:cubicBezTo>
                <a:cubicBezTo>
                  <a:pt x="13747" y="45942"/>
                  <a:pt x="13738" y="45941"/>
                  <a:pt x="13730" y="45941"/>
                </a:cubicBezTo>
                <a:close/>
                <a:moveTo>
                  <a:pt x="42272" y="46160"/>
                </a:moveTo>
                <a:lnTo>
                  <a:pt x="42449" y="46527"/>
                </a:lnTo>
                <a:lnTo>
                  <a:pt x="42123" y="46690"/>
                </a:lnTo>
                <a:cubicBezTo>
                  <a:pt x="42082" y="46581"/>
                  <a:pt x="42014" y="46459"/>
                  <a:pt x="41960" y="46336"/>
                </a:cubicBezTo>
                <a:lnTo>
                  <a:pt x="42272" y="46160"/>
                </a:lnTo>
                <a:close/>
                <a:moveTo>
                  <a:pt x="30542" y="46200"/>
                </a:moveTo>
                <a:cubicBezTo>
                  <a:pt x="30597" y="46295"/>
                  <a:pt x="30665" y="46418"/>
                  <a:pt x="30719" y="46527"/>
                </a:cubicBezTo>
                <a:lnTo>
                  <a:pt x="30352" y="46703"/>
                </a:lnTo>
                <a:lnTo>
                  <a:pt x="30175" y="46377"/>
                </a:lnTo>
                <a:lnTo>
                  <a:pt x="30542" y="46200"/>
                </a:lnTo>
                <a:close/>
                <a:moveTo>
                  <a:pt x="51338" y="46228"/>
                </a:moveTo>
                <a:lnTo>
                  <a:pt x="51515" y="46554"/>
                </a:lnTo>
                <a:lnTo>
                  <a:pt x="51148" y="46730"/>
                </a:lnTo>
                <a:lnTo>
                  <a:pt x="50971" y="46404"/>
                </a:lnTo>
                <a:lnTo>
                  <a:pt x="51338" y="46228"/>
                </a:lnTo>
                <a:close/>
                <a:moveTo>
                  <a:pt x="11021" y="46057"/>
                </a:moveTo>
                <a:cubicBezTo>
                  <a:pt x="10937" y="46057"/>
                  <a:pt x="10850" y="46089"/>
                  <a:pt x="10779" y="46160"/>
                </a:cubicBezTo>
                <a:cubicBezTo>
                  <a:pt x="10579" y="46386"/>
                  <a:pt x="10733" y="46744"/>
                  <a:pt x="11021" y="46744"/>
                </a:cubicBezTo>
                <a:cubicBezTo>
                  <a:pt x="11027" y="46744"/>
                  <a:pt x="11032" y="46744"/>
                  <a:pt x="11037" y="46744"/>
                </a:cubicBezTo>
                <a:cubicBezTo>
                  <a:pt x="11214" y="46730"/>
                  <a:pt x="11364" y="46581"/>
                  <a:pt x="11364" y="46404"/>
                </a:cubicBezTo>
                <a:cubicBezTo>
                  <a:pt x="11364" y="46193"/>
                  <a:pt x="11197" y="46057"/>
                  <a:pt x="11021" y="46057"/>
                </a:cubicBezTo>
                <a:close/>
                <a:moveTo>
                  <a:pt x="39568" y="46241"/>
                </a:moveTo>
                <a:lnTo>
                  <a:pt x="39731" y="46581"/>
                </a:lnTo>
                <a:lnTo>
                  <a:pt x="39404" y="46758"/>
                </a:lnTo>
                <a:lnTo>
                  <a:pt x="39241" y="46431"/>
                </a:lnTo>
                <a:lnTo>
                  <a:pt x="39568" y="46241"/>
                </a:lnTo>
                <a:close/>
                <a:moveTo>
                  <a:pt x="8278" y="46160"/>
                </a:moveTo>
                <a:cubicBezTo>
                  <a:pt x="8006" y="46160"/>
                  <a:pt x="7870" y="46486"/>
                  <a:pt x="8061" y="46676"/>
                </a:cubicBezTo>
                <a:cubicBezTo>
                  <a:pt x="8126" y="46737"/>
                  <a:pt x="8203" y="46765"/>
                  <a:pt x="8277" y="46765"/>
                </a:cubicBezTo>
                <a:cubicBezTo>
                  <a:pt x="8433" y="46765"/>
                  <a:pt x="8577" y="46643"/>
                  <a:pt x="8577" y="46459"/>
                </a:cubicBezTo>
                <a:cubicBezTo>
                  <a:pt x="8577" y="46295"/>
                  <a:pt x="8441" y="46160"/>
                  <a:pt x="8278" y="46160"/>
                </a:cubicBezTo>
                <a:close/>
                <a:moveTo>
                  <a:pt x="5560" y="46268"/>
                </a:moveTo>
                <a:cubicBezTo>
                  <a:pt x="5342" y="46268"/>
                  <a:pt x="5220" y="46527"/>
                  <a:pt x="5369" y="46690"/>
                </a:cubicBezTo>
                <a:cubicBezTo>
                  <a:pt x="5424" y="46744"/>
                  <a:pt x="5490" y="46768"/>
                  <a:pt x="5555" y="46768"/>
                </a:cubicBezTo>
                <a:cubicBezTo>
                  <a:pt x="5684" y="46768"/>
                  <a:pt x="5804" y="46672"/>
                  <a:pt x="5804" y="46527"/>
                </a:cubicBezTo>
                <a:cubicBezTo>
                  <a:pt x="5804" y="46391"/>
                  <a:pt x="5696" y="46268"/>
                  <a:pt x="5560" y="46268"/>
                </a:cubicBezTo>
                <a:close/>
                <a:moveTo>
                  <a:pt x="27797" y="46241"/>
                </a:moveTo>
                <a:lnTo>
                  <a:pt x="27973" y="46581"/>
                </a:lnTo>
                <a:lnTo>
                  <a:pt x="27634" y="46771"/>
                </a:lnTo>
                <a:lnTo>
                  <a:pt x="27457" y="46431"/>
                </a:lnTo>
                <a:lnTo>
                  <a:pt x="27797" y="46241"/>
                </a:lnTo>
                <a:close/>
                <a:moveTo>
                  <a:pt x="48593" y="46282"/>
                </a:moveTo>
                <a:lnTo>
                  <a:pt x="48756" y="46622"/>
                </a:lnTo>
                <a:lnTo>
                  <a:pt x="48430" y="46785"/>
                </a:lnTo>
                <a:lnTo>
                  <a:pt x="48253" y="46445"/>
                </a:lnTo>
                <a:lnTo>
                  <a:pt x="48593" y="46282"/>
                </a:lnTo>
                <a:close/>
                <a:moveTo>
                  <a:pt x="60350" y="46255"/>
                </a:moveTo>
                <a:lnTo>
                  <a:pt x="60527" y="46622"/>
                </a:lnTo>
                <a:lnTo>
                  <a:pt x="60201" y="46785"/>
                </a:lnTo>
                <a:cubicBezTo>
                  <a:pt x="60146" y="46676"/>
                  <a:pt x="60092" y="46540"/>
                  <a:pt x="60037" y="46431"/>
                </a:cubicBezTo>
                <a:lnTo>
                  <a:pt x="60350" y="46255"/>
                </a:lnTo>
                <a:close/>
                <a:moveTo>
                  <a:pt x="2800" y="46391"/>
                </a:moveTo>
                <a:cubicBezTo>
                  <a:pt x="2692" y="46391"/>
                  <a:pt x="2597" y="46472"/>
                  <a:pt x="2610" y="46581"/>
                </a:cubicBezTo>
                <a:cubicBezTo>
                  <a:pt x="2597" y="46724"/>
                  <a:pt x="2699" y="46795"/>
                  <a:pt x="2802" y="46795"/>
                </a:cubicBezTo>
                <a:cubicBezTo>
                  <a:pt x="2906" y="46795"/>
                  <a:pt x="3011" y="46724"/>
                  <a:pt x="3004" y="46581"/>
                </a:cubicBezTo>
                <a:cubicBezTo>
                  <a:pt x="3004" y="46472"/>
                  <a:pt x="2909" y="46391"/>
                  <a:pt x="2800" y="46391"/>
                </a:cubicBezTo>
                <a:close/>
                <a:moveTo>
                  <a:pt x="105" y="46592"/>
                </a:moveTo>
                <a:cubicBezTo>
                  <a:pt x="102" y="46592"/>
                  <a:pt x="99" y="46593"/>
                  <a:pt x="96" y="46594"/>
                </a:cubicBezTo>
                <a:cubicBezTo>
                  <a:pt x="55" y="46608"/>
                  <a:pt x="14" y="46635"/>
                  <a:pt x="0" y="46676"/>
                </a:cubicBezTo>
                <a:cubicBezTo>
                  <a:pt x="0" y="46703"/>
                  <a:pt x="55" y="46744"/>
                  <a:pt x="96" y="46812"/>
                </a:cubicBezTo>
                <a:cubicBezTo>
                  <a:pt x="123" y="46744"/>
                  <a:pt x="164" y="46703"/>
                  <a:pt x="164" y="46662"/>
                </a:cubicBezTo>
                <a:lnTo>
                  <a:pt x="177" y="46662"/>
                </a:lnTo>
                <a:cubicBezTo>
                  <a:pt x="177" y="46638"/>
                  <a:pt x="134" y="46592"/>
                  <a:pt x="105" y="46592"/>
                </a:cubicBezTo>
                <a:close/>
                <a:moveTo>
                  <a:pt x="36835" y="46268"/>
                </a:moveTo>
                <a:lnTo>
                  <a:pt x="37012" y="46649"/>
                </a:lnTo>
                <a:lnTo>
                  <a:pt x="36659" y="46826"/>
                </a:lnTo>
                <a:lnTo>
                  <a:pt x="36482" y="46499"/>
                </a:lnTo>
                <a:lnTo>
                  <a:pt x="36835" y="46268"/>
                </a:lnTo>
                <a:close/>
                <a:moveTo>
                  <a:pt x="20046" y="46024"/>
                </a:moveTo>
                <a:cubicBezTo>
                  <a:pt x="19945" y="46024"/>
                  <a:pt x="19844" y="46062"/>
                  <a:pt x="19764" y="46146"/>
                </a:cubicBezTo>
                <a:cubicBezTo>
                  <a:pt x="19505" y="46404"/>
                  <a:pt x="19696" y="46839"/>
                  <a:pt x="20049" y="46839"/>
                </a:cubicBezTo>
                <a:cubicBezTo>
                  <a:pt x="20280" y="46839"/>
                  <a:pt x="20457" y="46649"/>
                  <a:pt x="20457" y="46431"/>
                </a:cubicBezTo>
                <a:cubicBezTo>
                  <a:pt x="20457" y="46184"/>
                  <a:pt x="20254" y="46024"/>
                  <a:pt x="20046" y="46024"/>
                </a:cubicBezTo>
                <a:close/>
                <a:moveTo>
                  <a:pt x="57632" y="46309"/>
                </a:moveTo>
                <a:cubicBezTo>
                  <a:pt x="57686" y="46418"/>
                  <a:pt x="57754" y="46554"/>
                  <a:pt x="57808" y="46676"/>
                </a:cubicBezTo>
                <a:lnTo>
                  <a:pt x="57455" y="46853"/>
                </a:lnTo>
                <a:cubicBezTo>
                  <a:pt x="57401" y="46744"/>
                  <a:pt x="57333" y="46635"/>
                  <a:pt x="57278" y="46527"/>
                </a:cubicBezTo>
                <a:lnTo>
                  <a:pt x="57632" y="46309"/>
                </a:lnTo>
                <a:close/>
                <a:moveTo>
                  <a:pt x="25065" y="46295"/>
                </a:moveTo>
                <a:cubicBezTo>
                  <a:pt x="25119" y="46404"/>
                  <a:pt x="25187" y="46554"/>
                  <a:pt x="25255" y="46690"/>
                </a:cubicBezTo>
                <a:lnTo>
                  <a:pt x="24901" y="46880"/>
                </a:lnTo>
                <a:lnTo>
                  <a:pt x="24711" y="46486"/>
                </a:lnTo>
                <a:lnTo>
                  <a:pt x="25065" y="46295"/>
                </a:lnTo>
                <a:close/>
                <a:moveTo>
                  <a:pt x="34090" y="46391"/>
                </a:moveTo>
                <a:lnTo>
                  <a:pt x="34267" y="46717"/>
                </a:lnTo>
                <a:lnTo>
                  <a:pt x="33940" y="46880"/>
                </a:lnTo>
                <a:lnTo>
                  <a:pt x="33764" y="46554"/>
                </a:lnTo>
                <a:lnTo>
                  <a:pt x="34090" y="46391"/>
                </a:lnTo>
                <a:close/>
                <a:moveTo>
                  <a:pt x="17331" y="46105"/>
                </a:moveTo>
                <a:cubicBezTo>
                  <a:pt x="16977" y="46105"/>
                  <a:pt x="16800" y="46527"/>
                  <a:pt x="17045" y="46771"/>
                </a:cubicBezTo>
                <a:cubicBezTo>
                  <a:pt x="17128" y="46850"/>
                  <a:pt x="17228" y="46885"/>
                  <a:pt x="17326" y="46885"/>
                </a:cubicBezTo>
                <a:cubicBezTo>
                  <a:pt x="17531" y="46885"/>
                  <a:pt x="17725" y="46730"/>
                  <a:pt x="17725" y="46499"/>
                </a:cubicBezTo>
                <a:cubicBezTo>
                  <a:pt x="17711" y="46282"/>
                  <a:pt x="17548" y="46105"/>
                  <a:pt x="17331" y="46105"/>
                </a:cubicBezTo>
                <a:close/>
                <a:moveTo>
                  <a:pt x="54900" y="46418"/>
                </a:moveTo>
                <a:cubicBezTo>
                  <a:pt x="54954" y="46527"/>
                  <a:pt x="55022" y="46635"/>
                  <a:pt x="55076" y="46744"/>
                </a:cubicBezTo>
                <a:lnTo>
                  <a:pt x="54736" y="46921"/>
                </a:lnTo>
                <a:lnTo>
                  <a:pt x="54560" y="46581"/>
                </a:lnTo>
                <a:lnTo>
                  <a:pt x="54900" y="46418"/>
                </a:lnTo>
                <a:close/>
                <a:moveTo>
                  <a:pt x="45861" y="46350"/>
                </a:moveTo>
                <a:lnTo>
                  <a:pt x="46037" y="46703"/>
                </a:lnTo>
                <a:lnTo>
                  <a:pt x="45698" y="46934"/>
                </a:lnTo>
                <a:lnTo>
                  <a:pt x="45521" y="46527"/>
                </a:lnTo>
                <a:lnTo>
                  <a:pt x="45861" y="46350"/>
                </a:lnTo>
                <a:close/>
                <a:moveTo>
                  <a:pt x="43115" y="46431"/>
                </a:moveTo>
                <a:lnTo>
                  <a:pt x="43278" y="46771"/>
                </a:lnTo>
                <a:lnTo>
                  <a:pt x="42952" y="46948"/>
                </a:lnTo>
                <a:cubicBezTo>
                  <a:pt x="42898" y="46839"/>
                  <a:pt x="42843" y="46717"/>
                  <a:pt x="42775" y="46608"/>
                </a:cubicBezTo>
                <a:lnTo>
                  <a:pt x="43115" y="46431"/>
                </a:lnTo>
                <a:close/>
                <a:moveTo>
                  <a:pt x="14585" y="46214"/>
                </a:moveTo>
                <a:cubicBezTo>
                  <a:pt x="14381" y="46214"/>
                  <a:pt x="14204" y="46377"/>
                  <a:pt x="14204" y="46581"/>
                </a:cubicBezTo>
                <a:cubicBezTo>
                  <a:pt x="14204" y="46804"/>
                  <a:pt x="14389" y="46958"/>
                  <a:pt x="14585" y="46958"/>
                </a:cubicBezTo>
                <a:cubicBezTo>
                  <a:pt x="14674" y="46958"/>
                  <a:pt x="14766" y="46925"/>
                  <a:pt x="14843" y="46853"/>
                </a:cubicBezTo>
                <a:cubicBezTo>
                  <a:pt x="15074" y="46622"/>
                  <a:pt x="14911" y="46214"/>
                  <a:pt x="14585" y="46214"/>
                </a:cubicBezTo>
                <a:close/>
                <a:moveTo>
                  <a:pt x="31358" y="46459"/>
                </a:moveTo>
                <a:lnTo>
                  <a:pt x="31589" y="46798"/>
                </a:lnTo>
                <a:lnTo>
                  <a:pt x="31181" y="46961"/>
                </a:lnTo>
                <a:lnTo>
                  <a:pt x="31004" y="46622"/>
                </a:lnTo>
                <a:lnTo>
                  <a:pt x="31358" y="46459"/>
                </a:lnTo>
                <a:close/>
                <a:moveTo>
                  <a:pt x="52168" y="46472"/>
                </a:moveTo>
                <a:lnTo>
                  <a:pt x="52344" y="46798"/>
                </a:lnTo>
                <a:lnTo>
                  <a:pt x="51977" y="46961"/>
                </a:lnTo>
                <a:lnTo>
                  <a:pt x="51814" y="46635"/>
                </a:lnTo>
                <a:lnTo>
                  <a:pt x="52168" y="46472"/>
                </a:lnTo>
                <a:close/>
                <a:moveTo>
                  <a:pt x="11839" y="46323"/>
                </a:moveTo>
                <a:cubicBezTo>
                  <a:pt x="11663" y="46323"/>
                  <a:pt x="11527" y="46459"/>
                  <a:pt x="11513" y="46649"/>
                </a:cubicBezTo>
                <a:lnTo>
                  <a:pt x="11500" y="46662"/>
                </a:lnTo>
                <a:cubicBezTo>
                  <a:pt x="11500" y="46863"/>
                  <a:pt x="11665" y="46997"/>
                  <a:pt x="11840" y="46997"/>
                </a:cubicBezTo>
                <a:cubicBezTo>
                  <a:pt x="11925" y="46997"/>
                  <a:pt x="12013" y="46965"/>
                  <a:pt x="12084" y="46894"/>
                </a:cubicBezTo>
                <a:cubicBezTo>
                  <a:pt x="12301" y="46690"/>
                  <a:pt x="12152" y="46323"/>
                  <a:pt x="11839" y="46323"/>
                </a:cubicBezTo>
                <a:close/>
                <a:moveTo>
                  <a:pt x="40383" y="46499"/>
                </a:moveTo>
                <a:lnTo>
                  <a:pt x="40560" y="46826"/>
                </a:lnTo>
                <a:lnTo>
                  <a:pt x="40234" y="47016"/>
                </a:lnTo>
                <a:lnTo>
                  <a:pt x="40234" y="47002"/>
                </a:lnTo>
                <a:cubicBezTo>
                  <a:pt x="40179" y="46894"/>
                  <a:pt x="40111" y="46785"/>
                  <a:pt x="40057" y="46676"/>
                </a:cubicBezTo>
                <a:lnTo>
                  <a:pt x="40383" y="46499"/>
                </a:lnTo>
                <a:close/>
                <a:moveTo>
                  <a:pt x="9128" y="46403"/>
                </a:moveTo>
                <a:cubicBezTo>
                  <a:pt x="9121" y="46403"/>
                  <a:pt x="9114" y="46404"/>
                  <a:pt x="9107" y="46404"/>
                </a:cubicBezTo>
                <a:cubicBezTo>
                  <a:pt x="8822" y="46404"/>
                  <a:pt x="8686" y="46744"/>
                  <a:pt x="8890" y="46934"/>
                </a:cubicBezTo>
                <a:cubicBezTo>
                  <a:pt x="8951" y="46995"/>
                  <a:pt x="9027" y="47023"/>
                  <a:pt x="9102" y="47023"/>
                </a:cubicBezTo>
                <a:cubicBezTo>
                  <a:pt x="9262" y="47023"/>
                  <a:pt x="9420" y="46898"/>
                  <a:pt x="9420" y="46703"/>
                </a:cubicBezTo>
                <a:cubicBezTo>
                  <a:pt x="9420" y="46547"/>
                  <a:pt x="9283" y="46403"/>
                  <a:pt x="9128" y="46403"/>
                </a:cubicBezTo>
                <a:close/>
                <a:moveTo>
                  <a:pt x="28612" y="46499"/>
                </a:moveTo>
                <a:lnTo>
                  <a:pt x="28789" y="46866"/>
                </a:lnTo>
                <a:lnTo>
                  <a:pt x="28463" y="47043"/>
                </a:lnTo>
                <a:lnTo>
                  <a:pt x="28286" y="46676"/>
                </a:lnTo>
                <a:lnTo>
                  <a:pt x="28612" y="46499"/>
                </a:lnTo>
                <a:close/>
                <a:moveTo>
                  <a:pt x="6372" y="46499"/>
                </a:moveTo>
                <a:cubicBezTo>
                  <a:pt x="6138" y="46499"/>
                  <a:pt x="6012" y="46776"/>
                  <a:pt x="6185" y="46961"/>
                </a:cubicBezTo>
                <a:cubicBezTo>
                  <a:pt x="6238" y="47019"/>
                  <a:pt x="6306" y="47045"/>
                  <a:pt x="6374" y="47045"/>
                </a:cubicBezTo>
                <a:cubicBezTo>
                  <a:pt x="6513" y="47045"/>
                  <a:pt x="6652" y="46936"/>
                  <a:pt x="6661" y="46771"/>
                </a:cubicBezTo>
                <a:cubicBezTo>
                  <a:pt x="6661" y="46622"/>
                  <a:pt x="6538" y="46499"/>
                  <a:pt x="6389" y="46499"/>
                </a:cubicBezTo>
                <a:cubicBezTo>
                  <a:pt x="6383" y="46499"/>
                  <a:pt x="6378" y="46499"/>
                  <a:pt x="6372" y="46499"/>
                </a:cubicBezTo>
                <a:close/>
                <a:moveTo>
                  <a:pt x="37665" y="46567"/>
                </a:moveTo>
                <a:lnTo>
                  <a:pt x="37828" y="46894"/>
                </a:lnTo>
                <a:lnTo>
                  <a:pt x="37474" y="47057"/>
                </a:lnTo>
                <a:cubicBezTo>
                  <a:pt x="37420" y="46961"/>
                  <a:pt x="37352" y="46839"/>
                  <a:pt x="37298" y="46730"/>
                </a:cubicBezTo>
                <a:lnTo>
                  <a:pt x="37665" y="46567"/>
                </a:lnTo>
                <a:close/>
                <a:moveTo>
                  <a:pt x="49408" y="46527"/>
                </a:moveTo>
                <a:lnTo>
                  <a:pt x="49571" y="46894"/>
                </a:lnTo>
                <a:lnTo>
                  <a:pt x="49245" y="47070"/>
                </a:lnTo>
                <a:lnTo>
                  <a:pt x="49082" y="46703"/>
                </a:lnTo>
                <a:lnTo>
                  <a:pt x="49408" y="46527"/>
                </a:lnTo>
                <a:close/>
                <a:moveTo>
                  <a:pt x="3657" y="46635"/>
                </a:moveTo>
                <a:cubicBezTo>
                  <a:pt x="3534" y="46635"/>
                  <a:pt x="3439" y="46730"/>
                  <a:pt x="3439" y="46853"/>
                </a:cubicBezTo>
                <a:cubicBezTo>
                  <a:pt x="3439" y="46991"/>
                  <a:pt x="3546" y="47079"/>
                  <a:pt x="3661" y="47079"/>
                </a:cubicBezTo>
                <a:cubicBezTo>
                  <a:pt x="3715" y="47079"/>
                  <a:pt x="3772" y="47060"/>
                  <a:pt x="3820" y="47016"/>
                </a:cubicBezTo>
                <a:cubicBezTo>
                  <a:pt x="3956" y="46880"/>
                  <a:pt x="3861" y="46635"/>
                  <a:pt x="3657" y="46635"/>
                </a:cubicBezTo>
                <a:close/>
                <a:moveTo>
                  <a:pt x="20878" y="46268"/>
                </a:moveTo>
                <a:cubicBezTo>
                  <a:pt x="20511" y="46268"/>
                  <a:pt x="20334" y="46717"/>
                  <a:pt x="20593" y="46975"/>
                </a:cubicBezTo>
                <a:cubicBezTo>
                  <a:pt x="20675" y="47053"/>
                  <a:pt x="20776" y="47088"/>
                  <a:pt x="20876" y="47088"/>
                </a:cubicBezTo>
                <a:cubicBezTo>
                  <a:pt x="21090" y="47088"/>
                  <a:pt x="21295" y="46926"/>
                  <a:pt x="21286" y="46676"/>
                </a:cubicBezTo>
                <a:cubicBezTo>
                  <a:pt x="21286" y="46445"/>
                  <a:pt x="21109" y="46268"/>
                  <a:pt x="20878" y="46268"/>
                </a:cubicBezTo>
                <a:close/>
                <a:moveTo>
                  <a:pt x="925" y="46785"/>
                </a:moveTo>
                <a:cubicBezTo>
                  <a:pt x="870" y="46826"/>
                  <a:pt x="789" y="46866"/>
                  <a:pt x="775" y="46921"/>
                </a:cubicBezTo>
                <a:cubicBezTo>
                  <a:pt x="762" y="46975"/>
                  <a:pt x="843" y="47029"/>
                  <a:pt x="898" y="47111"/>
                </a:cubicBezTo>
                <a:cubicBezTo>
                  <a:pt x="966" y="47029"/>
                  <a:pt x="1033" y="46975"/>
                  <a:pt x="1033" y="46934"/>
                </a:cubicBezTo>
                <a:cubicBezTo>
                  <a:pt x="1033" y="46880"/>
                  <a:pt x="966" y="46839"/>
                  <a:pt x="925" y="46785"/>
                </a:cubicBezTo>
                <a:close/>
                <a:moveTo>
                  <a:pt x="58461" y="46594"/>
                </a:moveTo>
                <a:cubicBezTo>
                  <a:pt x="58515" y="46703"/>
                  <a:pt x="58583" y="46812"/>
                  <a:pt x="58651" y="46934"/>
                </a:cubicBezTo>
                <a:cubicBezTo>
                  <a:pt x="58504" y="46934"/>
                  <a:pt x="58357" y="47013"/>
                  <a:pt x="58288" y="47145"/>
                </a:cubicBezTo>
                <a:lnTo>
                  <a:pt x="58288" y="47145"/>
                </a:lnTo>
                <a:cubicBezTo>
                  <a:pt x="58212" y="46992"/>
                  <a:pt x="58159" y="46876"/>
                  <a:pt x="58107" y="46785"/>
                </a:cubicBezTo>
                <a:lnTo>
                  <a:pt x="58461" y="46594"/>
                </a:lnTo>
                <a:close/>
                <a:moveTo>
                  <a:pt x="1755" y="47000"/>
                </a:moveTo>
                <a:cubicBezTo>
                  <a:pt x="1746" y="47000"/>
                  <a:pt x="1736" y="47001"/>
                  <a:pt x="1727" y="47002"/>
                </a:cubicBezTo>
                <a:cubicBezTo>
                  <a:pt x="1659" y="47016"/>
                  <a:pt x="1604" y="47070"/>
                  <a:pt x="1550" y="47111"/>
                </a:cubicBezTo>
                <a:lnTo>
                  <a:pt x="1577" y="47152"/>
                </a:lnTo>
                <a:lnTo>
                  <a:pt x="1903" y="47152"/>
                </a:lnTo>
                <a:cubicBezTo>
                  <a:pt x="1891" y="47054"/>
                  <a:pt x="1835" y="47000"/>
                  <a:pt x="1755" y="47000"/>
                </a:cubicBezTo>
                <a:close/>
                <a:moveTo>
                  <a:pt x="8024" y="46990"/>
                </a:moveTo>
                <a:cubicBezTo>
                  <a:pt x="7934" y="46990"/>
                  <a:pt x="7851" y="47044"/>
                  <a:pt x="7796" y="47152"/>
                </a:cubicBezTo>
                <a:lnTo>
                  <a:pt x="8292" y="47152"/>
                </a:lnTo>
                <a:cubicBezTo>
                  <a:pt x="8211" y="47045"/>
                  <a:pt x="8115" y="46990"/>
                  <a:pt x="8024" y="46990"/>
                </a:cubicBezTo>
                <a:close/>
                <a:moveTo>
                  <a:pt x="13489" y="46770"/>
                </a:moveTo>
                <a:cubicBezTo>
                  <a:pt x="13295" y="46770"/>
                  <a:pt x="13132" y="46942"/>
                  <a:pt x="13158" y="47152"/>
                </a:cubicBezTo>
                <a:lnTo>
                  <a:pt x="13865" y="47152"/>
                </a:lnTo>
                <a:cubicBezTo>
                  <a:pt x="13878" y="46948"/>
                  <a:pt x="13715" y="46771"/>
                  <a:pt x="13511" y="46771"/>
                </a:cubicBezTo>
                <a:cubicBezTo>
                  <a:pt x="13504" y="46771"/>
                  <a:pt x="13496" y="46770"/>
                  <a:pt x="13489" y="46770"/>
                </a:cubicBezTo>
                <a:close/>
                <a:moveTo>
                  <a:pt x="17052" y="46928"/>
                </a:moveTo>
                <a:cubicBezTo>
                  <a:pt x="16913" y="46928"/>
                  <a:pt x="16773" y="47002"/>
                  <a:pt x="16705" y="47152"/>
                </a:cubicBezTo>
                <a:lnTo>
                  <a:pt x="17399" y="47152"/>
                </a:lnTo>
                <a:cubicBezTo>
                  <a:pt x="17331" y="47002"/>
                  <a:pt x="17191" y="46928"/>
                  <a:pt x="17052" y="46928"/>
                </a:cubicBezTo>
                <a:close/>
                <a:moveTo>
                  <a:pt x="21937" y="45701"/>
                </a:moveTo>
                <a:cubicBezTo>
                  <a:pt x="21837" y="45701"/>
                  <a:pt x="21735" y="45737"/>
                  <a:pt x="21653" y="45820"/>
                </a:cubicBezTo>
                <a:cubicBezTo>
                  <a:pt x="21435" y="46049"/>
                  <a:pt x="21527" y="46394"/>
                  <a:pt x="21789" y="46505"/>
                </a:cubicBezTo>
                <a:lnTo>
                  <a:pt x="21789" y="46505"/>
                </a:lnTo>
                <a:cubicBezTo>
                  <a:pt x="21763" y="46500"/>
                  <a:pt x="21737" y="46498"/>
                  <a:pt x="21711" y="46498"/>
                </a:cubicBezTo>
                <a:cubicBezTo>
                  <a:pt x="21457" y="46498"/>
                  <a:pt x="21195" y="46713"/>
                  <a:pt x="21300" y="47043"/>
                </a:cubicBezTo>
                <a:cubicBezTo>
                  <a:pt x="21312" y="47104"/>
                  <a:pt x="21357" y="47154"/>
                  <a:pt x="21415" y="47154"/>
                </a:cubicBezTo>
                <a:cubicBezTo>
                  <a:pt x="21421" y="47154"/>
                  <a:pt x="21428" y="47153"/>
                  <a:pt x="21435" y="47152"/>
                </a:cubicBezTo>
                <a:cubicBezTo>
                  <a:pt x="21510" y="47145"/>
                  <a:pt x="21585" y="47142"/>
                  <a:pt x="21660" y="47142"/>
                </a:cubicBezTo>
                <a:cubicBezTo>
                  <a:pt x="21734" y="47142"/>
                  <a:pt x="21809" y="47145"/>
                  <a:pt x="21884" y="47152"/>
                </a:cubicBezTo>
                <a:cubicBezTo>
                  <a:pt x="21903" y="47159"/>
                  <a:pt x="21923" y="47162"/>
                  <a:pt x="21942" y="47162"/>
                </a:cubicBezTo>
                <a:cubicBezTo>
                  <a:pt x="22030" y="47162"/>
                  <a:pt x="22113" y="47094"/>
                  <a:pt x="22127" y="46997"/>
                </a:cubicBezTo>
                <a:lnTo>
                  <a:pt x="22127" y="46997"/>
                </a:lnTo>
                <a:cubicBezTo>
                  <a:pt x="22128" y="46999"/>
                  <a:pt x="22128" y="47001"/>
                  <a:pt x="22129" y="47002"/>
                </a:cubicBezTo>
                <a:lnTo>
                  <a:pt x="22129" y="46989"/>
                </a:lnTo>
                <a:cubicBezTo>
                  <a:pt x="22128" y="46992"/>
                  <a:pt x="22128" y="46995"/>
                  <a:pt x="22127" y="46997"/>
                </a:cubicBezTo>
                <a:lnTo>
                  <a:pt x="22127" y="46997"/>
                </a:lnTo>
                <a:cubicBezTo>
                  <a:pt x="22115" y="46945"/>
                  <a:pt x="22115" y="46892"/>
                  <a:pt x="22101" y="46839"/>
                </a:cubicBezTo>
                <a:cubicBezTo>
                  <a:pt x="22071" y="46678"/>
                  <a:pt x="21984" y="46579"/>
                  <a:pt x="21876" y="46531"/>
                </a:cubicBezTo>
                <a:lnTo>
                  <a:pt x="21876" y="46531"/>
                </a:lnTo>
                <a:cubicBezTo>
                  <a:pt x="21900" y="46536"/>
                  <a:pt x="21926" y="46539"/>
                  <a:pt x="21952" y="46540"/>
                </a:cubicBezTo>
                <a:cubicBezTo>
                  <a:pt x="22169" y="46527"/>
                  <a:pt x="22360" y="46350"/>
                  <a:pt x="22360" y="46119"/>
                </a:cubicBezTo>
                <a:cubicBezTo>
                  <a:pt x="22360" y="45869"/>
                  <a:pt x="22151" y="45701"/>
                  <a:pt x="21937" y="45701"/>
                </a:cubicBezTo>
                <a:close/>
                <a:moveTo>
                  <a:pt x="4486" y="46866"/>
                </a:moveTo>
                <a:cubicBezTo>
                  <a:pt x="4336" y="46866"/>
                  <a:pt x="4241" y="46975"/>
                  <a:pt x="4255" y="47165"/>
                </a:cubicBezTo>
                <a:lnTo>
                  <a:pt x="4717" y="47165"/>
                </a:lnTo>
                <a:cubicBezTo>
                  <a:pt x="4717" y="46975"/>
                  <a:pt x="4635" y="46866"/>
                  <a:pt x="4486" y="46866"/>
                </a:cubicBezTo>
                <a:close/>
                <a:moveTo>
                  <a:pt x="7201" y="46761"/>
                </a:moveTo>
                <a:cubicBezTo>
                  <a:pt x="7096" y="46761"/>
                  <a:pt x="6994" y="46818"/>
                  <a:pt x="6946" y="46921"/>
                </a:cubicBezTo>
                <a:cubicBezTo>
                  <a:pt x="6878" y="47084"/>
                  <a:pt x="6933" y="47165"/>
                  <a:pt x="7096" y="47165"/>
                </a:cubicBezTo>
                <a:lnTo>
                  <a:pt x="7286" y="47165"/>
                </a:lnTo>
                <a:cubicBezTo>
                  <a:pt x="7354" y="47165"/>
                  <a:pt x="7408" y="47138"/>
                  <a:pt x="7476" y="47111"/>
                </a:cubicBezTo>
                <a:cubicBezTo>
                  <a:pt x="7476" y="47016"/>
                  <a:pt x="7449" y="46934"/>
                  <a:pt x="7408" y="46853"/>
                </a:cubicBezTo>
                <a:cubicBezTo>
                  <a:pt x="7351" y="46790"/>
                  <a:pt x="7276" y="46761"/>
                  <a:pt x="7201" y="46761"/>
                </a:cubicBezTo>
                <a:close/>
                <a:moveTo>
                  <a:pt x="7789" y="47152"/>
                </a:moveTo>
                <a:lnTo>
                  <a:pt x="7789" y="47165"/>
                </a:lnTo>
                <a:cubicBezTo>
                  <a:pt x="7791" y="47161"/>
                  <a:pt x="7793" y="47156"/>
                  <a:pt x="7796" y="47152"/>
                </a:cubicBezTo>
                <a:close/>
                <a:moveTo>
                  <a:pt x="10763" y="46892"/>
                </a:moveTo>
                <a:cubicBezTo>
                  <a:pt x="10755" y="46892"/>
                  <a:pt x="10747" y="46893"/>
                  <a:pt x="10738" y="46894"/>
                </a:cubicBezTo>
                <a:cubicBezTo>
                  <a:pt x="10589" y="46894"/>
                  <a:pt x="10467" y="47016"/>
                  <a:pt x="10439" y="47165"/>
                </a:cubicBezTo>
                <a:lnTo>
                  <a:pt x="11078" y="47165"/>
                </a:lnTo>
                <a:cubicBezTo>
                  <a:pt x="11039" y="47011"/>
                  <a:pt x="10915" y="46892"/>
                  <a:pt x="10763" y="46892"/>
                </a:cubicBezTo>
                <a:close/>
                <a:moveTo>
                  <a:pt x="12682" y="46537"/>
                </a:moveTo>
                <a:cubicBezTo>
                  <a:pt x="12505" y="46537"/>
                  <a:pt x="12329" y="46656"/>
                  <a:pt x="12329" y="46894"/>
                </a:cubicBezTo>
                <a:cubicBezTo>
                  <a:pt x="12329" y="47097"/>
                  <a:pt x="12424" y="47165"/>
                  <a:pt x="12682" y="47165"/>
                </a:cubicBezTo>
                <a:cubicBezTo>
                  <a:pt x="12954" y="47165"/>
                  <a:pt x="13035" y="47097"/>
                  <a:pt x="13035" y="46894"/>
                </a:cubicBezTo>
                <a:cubicBezTo>
                  <a:pt x="13035" y="46656"/>
                  <a:pt x="12859" y="46537"/>
                  <a:pt x="12682" y="46537"/>
                </a:cubicBezTo>
                <a:close/>
                <a:moveTo>
                  <a:pt x="14342" y="47043"/>
                </a:moveTo>
                <a:cubicBezTo>
                  <a:pt x="14259" y="47043"/>
                  <a:pt x="14170" y="47084"/>
                  <a:pt x="14068" y="47165"/>
                </a:cubicBezTo>
                <a:lnTo>
                  <a:pt x="14585" y="47165"/>
                </a:lnTo>
                <a:cubicBezTo>
                  <a:pt x="14503" y="47084"/>
                  <a:pt x="14425" y="47043"/>
                  <a:pt x="14342" y="47043"/>
                </a:cubicBezTo>
                <a:close/>
                <a:moveTo>
                  <a:pt x="15400" y="46435"/>
                </a:moveTo>
                <a:cubicBezTo>
                  <a:pt x="15205" y="46435"/>
                  <a:pt x="15013" y="46564"/>
                  <a:pt x="15034" y="46826"/>
                </a:cubicBezTo>
                <a:cubicBezTo>
                  <a:pt x="15034" y="47057"/>
                  <a:pt x="15156" y="47165"/>
                  <a:pt x="15400" y="47165"/>
                </a:cubicBezTo>
                <a:cubicBezTo>
                  <a:pt x="15645" y="47165"/>
                  <a:pt x="15781" y="47057"/>
                  <a:pt x="15781" y="46839"/>
                </a:cubicBezTo>
                <a:cubicBezTo>
                  <a:pt x="15802" y="46571"/>
                  <a:pt x="15599" y="46435"/>
                  <a:pt x="15400" y="46435"/>
                </a:cubicBezTo>
                <a:close/>
                <a:moveTo>
                  <a:pt x="16220" y="46693"/>
                </a:moveTo>
                <a:cubicBezTo>
                  <a:pt x="16147" y="46693"/>
                  <a:pt x="16075" y="46713"/>
                  <a:pt x="16012" y="46758"/>
                </a:cubicBezTo>
                <a:cubicBezTo>
                  <a:pt x="15876" y="46839"/>
                  <a:pt x="15822" y="47002"/>
                  <a:pt x="15863" y="47165"/>
                </a:cubicBezTo>
                <a:lnTo>
                  <a:pt x="16583" y="47165"/>
                </a:lnTo>
                <a:cubicBezTo>
                  <a:pt x="16637" y="47016"/>
                  <a:pt x="16583" y="46853"/>
                  <a:pt x="16461" y="46771"/>
                </a:cubicBezTo>
                <a:cubicBezTo>
                  <a:pt x="16388" y="46720"/>
                  <a:pt x="16303" y="46693"/>
                  <a:pt x="16220" y="46693"/>
                </a:cubicBezTo>
                <a:close/>
                <a:moveTo>
                  <a:pt x="19815" y="46849"/>
                </a:moveTo>
                <a:cubicBezTo>
                  <a:pt x="19798" y="46849"/>
                  <a:pt x="19781" y="46850"/>
                  <a:pt x="19764" y="46853"/>
                </a:cubicBezTo>
                <a:cubicBezTo>
                  <a:pt x="19587" y="46866"/>
                  <a:pt x="19451" y="46989"/>
                  <a:pt x="19424" y="47165"/>
                </a:cubicBezTo>
                <a:lnTo>
                  <a:pt x="20185" y="47165"/>
                </a:lnTo>
                <a:cubicBezTo>
                  <a:pt x="20148" y="46979"/>
                  <a:pt x="19997" y="46849"/>
                  <a:pt x="19815" y="46849"/>
                </a:cubicBezTo>
                <a:close/>
                <a:moveTo>
                  <a:pt x="22564" y="46783"/>
                </a:moveTo>
                <a:cubicBezTo>
                  <a:pt x="22389" y="46783"/>
                  <a:pt x="22230" y="46864"/>
                  <a:pt x="22129" y="47016"/>
                </a:cubicBezTo>
                <a:lnTo>
                  <a:pt x="22115" y="47165"/>
                </a:lnTo>
                <a:lnTo>
                  <a:pt x="22944" y="47165"/>
                </a:lnTo>
                <a:cubicBezTo>
                  <a:pt x="22931" y="47097"/>
                  <a:pt x="22903" y="47043"/>
                  <a:pt x="22876" y="46989"/>
                </a:cubicBezTo>
                <a:cubicBezTo>
                  <a:pt x="22822" y="46921"/>
                  <a:pt x="22754" y="46853"/>
                  <a:pt x="22686" y="46785"/>
                </a:cubicBezTo>
                <a:lnTo>
                  <a:pt x="22604" y="46785"/>
                </a:lnTo>
                <a:cubicBezTo>
                  <a:pt x="22591" y="46784"/>
                  <a:pt x="22577" y="46783"/>
                  <a:pt x="22564" y="46783"/>
                </a:cubicBezTo>
                <a:close/>
                <a:moveTo>
                  <a:pt x="22768" y="45941"/>
                </a:moveTo>
                <a:cubicBezTo>
                  <a:pt x="22759" y="45941"/>
                  <a:pt x="22750" y="45941"/>
                  <a:pt x="22740" y="45942"/>
                </a:cubicBezTo>
                <a:cubicBezTo>
                  <a:pt x="22536" y="45969"/>
                  <a:pt x="22373" y="46132"/>
                  <a:pt x="22360" y="46336"/>
                </a:cubicBezTo>
                <a:cubicBezTo>
                  <a:pt x="22346" y="46513"/>
                  <a:pt x="22455" y="46690"/>
                  <a:pt x="22618" y="46771"/>
                </a:cubicBezTo>
                <a:lnTo>
                  <a:pt x="22700" y="46771"/>
                </a:lnTo>
                <a:cubicBezTo>
                  <a:pt x="22731" y="46779"/>
                  <a:pt x="22764" y="46783"/>
                  <a:pt x="22796" y="46783"/>
                </a:cubicBezTo>
                <a:cubicBezTo>
                  <a:pt x="22928" y="46783"/>
                  <a:pt x="23058" y="46718"/>
                  <a:pt x="23134" y="46608"/>
                </a:cubicBezTo>
                <a:lnTo>
                  <a:pt x="23352" y="47002"/>
                </a:lnTo>
                <a:lnTo>
                  <a:pt x="23067" y="47125"/>
                </a:lnTo>
                <a:lnTo>
                  <a:pt x="23080" y="47165"/>
                </a:lnTo>
                <a:lnTo>
                  <a:pt x="23637" y="47165"/>
                </a:lnTo>
                <a:lnTo>
                  <a:pt x="23665" y="47125"/>
                </a:lnTo>
                <a:lnTo>
                  <a:pt x="23529" y="47084"/>
                </a:lnTo>
                <a:cubicBezTo>
                  <a:pt x="23569" y="47057"/>
                  <a:pt x="23597" y="47043"/>
                  <a:pt x="23637" y="47043"/>
                </a:cubicBezTo>
                <a:cubicBezTo>
                  <a:pt x="23828" y="47029"/>
                  <a:pt x="23977" y="46894"/>
                  <a:pt x="24004" y="46717"/>
                </a:cubicBezTo>
                <a:cubicBezTo>
                  <a:pt x="24059" y="46540"/>
                  <a:pt x="23991" y="46363"/>
                  <a:pt x="23841" y="46268"/>
                </a:cubicBezTo>
                <a:cubicBezTo>
                  <a:pt x="23814" y="46255"/>
                  <a:pt x="23801" y="46228"/>
                  <a:pt x="23773" y="46214"/>
                </a:cubicBezTo>
                <a:lnTo>
                  <a:pt x="23705" y="46200"/>
                </a:lnTo>
                <a:cubicBezTo>
                  <a:pt x="23676" y="46194"/>
                  <a:pt x="23646" y="46191"/>
                  <a:pt x="23616" y="46191"/>
                </a:cubicBezTo>
                <a:cubicBezTo>
                  <a:pt x="23454" y="46191"/>
                  <a:pt x="23294" y="46282"/>
                  <a:pt x="23202" y="46431"/>
                </a:cubicBezTo>
                <a:cubicBezTo>
                  <a:pt x="23202" y="46350"/>
                  <a:pt x="23189" y="46309"/>
                  <a:pt x="23175" y="46255"/>
                </a:cubicBezTo>
                <a:cubicBezTo>
                  <a:pt x="23123" y="46073"/>
                  <a:pt x="22960" y="45941"/>
                  <a:pt x="22768" y="45941"/>
                </a:cubicBezTo>
                <a:close/>
                <a:moveTo>
                  <a:pt x="18160" y="46377"/>
                </a:moveTo>
                <a:cubicBezTo>
                  <a:pt x="17806" y="46377"/>
                  <a:pt x="17630" y="46798"/>
                  <a:pt x="17874" y="47043"/>
                </a:cubicBezTo>
                <a:cubicBezTo>
                  <a:pt x="17955" y="47128"/>
                  <a:pt x="18056" y="47166"/>
                  <a:pt x="18155" y="47166"/>
                </a:cubicBezTo>
                <a:cubicBezTo>
                  <a:pt x="18358" y="47166"/>
                  <a:pt x="18554" y="47008"/>
                  <a:pt x="18554" y="46771"/>
                </a:cubicBezTo>
                <a:cubicBezTo>
                  <a:pt x="18554" y="46554"/>
                  <a:pt x="18377" y="46377"/>
                  <a:pt x="18160" y="46377"/>
                </a:cubicBezTo>
                <a:close/>
                <a:moveTo>
                  <a:pt x="9936" y="46628"/>
                </a:moveTo>
                <a:cubicBezTo>
                  <a:pt x="9868" y="46628"/>
                  <a:pt x="9800" y="46649"/>
                  <a:pt x="9746" y="46690"/>
                </a:cubicBezTo>
                <a:cubicBezTo>
                  <a:pt x="9637" y="46771"/>
                  <a:pt x="9583" y="46921"/>
                  <a:pt x="9624" y="47057"/>
                </a:cubicBezTo>
                <a:cubicBezTo>
                  <a:pt x="9654" y="47148"/>
                  <a:pt x="9714" y="47163"/>
                  <a:pt x="9780" y="47163"/>
                </a:cubicBezTo>
                <a:cubicBezTo>
                  <a:pt x="9812" y="47163"/>
                  <a:pt x="9845" y="47159"/>
                  <a:pt x="9876" y="47159"/>
                </a:cubicBezTo>
                <a:cubicBezTo>
                  <a:pt x="9897" y="47159"/>
                  <a:pt x="9917" y="47161"/>
                  <a:pt x="9936" y="47165"/>
                </a:cubicBezTo>
                <a:cubicBezTo>
                  <a:pt x="9950" y="47161"/>
                  <a:pt x="9965" y="47160"/>
                  <a:pt x="9981" y="47160"/>
                </a:cubicBezTo>
                <a:cubicBezTo>
                  <a:pt x="10016" y="47160"/>
                  <a:pt x="10056" y="47167"/>
                  <a:pt x="10093" y="47167"/>
                </a:cubicBezTo>
                <a:cubicBezTo>
                  <a:pt x="10152" y="47167"/>
                  <a:pt x="10207" y="47149"/>
                  <a:pt x="10235" y="47057"/>
                </a:cubicBezTo>
                <a:lnTo>
                  <a:pt x="10249" y="47057"/>
                </a:lnTo>
                <a:cubicBezTo>
                  <a:pt x="10290" y="46921"/>
                  <a:pt x="10235" y="46771"/>
                  <a:pt x="10127" y="46690"/>
                </a:cubicBezTo>
                <a:cubicBezTo>
                  <a:pt x="10072" y="46649"/>
                  <a:pt x="10004" y="46628"/>
                  <a:pt x="9936" y="46628"/>
                </a:cubicBezTo>
                <a:close/>
                <a:moveTo>
                  <a:pt x="18982" y="46601"/>
                </a:moveTo>
                <a:cubicBezTo>
                  <a:pt x="18771" y="46601"/>
                  <a:pt x="18561" y="46744"/>
                  <a:pt x="18581" y="47029"/>
                </a:cubicBezTo>
                <a:cubicBezTo>
                  <a:pt x="18581" y="47115"/>
                  <a:pt x="18603" y="47167"/>
                  <a:pt x="18686" y="47167"/>
                </a:cubicBezTo>
                <a:cubicBezTo>
                  <a:pt x="18696" y="47167"/>
                  <a:pt x="18706" y="47167"/>
                  <a:pt x="18717" y="47165"/>
                </a:cubicBezTo>
                <a:lnTo>
                  <a:pt x="19247" y="47165"/>
                </a:lnTo>
                <a:cubicBezTo>
                  <a:pt x="19258" y="47167"/>
                  <a:pt x="19268" y="47167"/>
                  <a:pt x="19278" y="47167"/>
                </a:cubicBezTo>
                <a:cubicBezTo>
                  <a:pt x="19361" y="47167"/>
                  <a:pt x="19383" y="47115"/>
                  <a:pt x="19383" y="47029"/>
                </a:cubicBezTo>
                <a:cubicBezTo>
                  <a:pt x="19403" y="46744"/>
                  <a:pt x="19193" y="46601"/>
                  <a:pt x="18982" y="46601"/>
                </a:cubicBezTo>
                <a:close/>
                <a:moveTo>
                  <a:pt x="54641" y="6841"/>
                </a:moveTo>
                <a:cubicBezTo>
                  <a:pt x="54496" y="6841"/>
                  <a:pt x="54360" y="6920"/>
                  <a:pt x="54288" y="7055"/>
                </a:cubicBezTo>
                <a:cubicBezTo>
                  <a:pt x="54179" y="7245"/>
                  <a:pt x="54234" y="7462"/>
                  <a:pt x="54397" y="7585"/>
                </a:cubicBezTo>
                <a:lnTo>
                  <a:pt x="54489" y="7651"/>
                </a:lnTo>
                <a:lnTo>
                  <a:pt x="54489" y="7651"/>
                </a:lnTo>
                <a:cubicBezTo>
                  <a:pt x="54473" y="7649"/>
                  <a:pt x="54457" y="7648"/>
                  <a:pt x="54440" y="7648"/>
                </a:cubicBezTo>
                <a:cubicBezTo>
                  <a:pt x="54270" y="7648"/>
                  <a:pt x="54100" y="7741"/>
                  <a:pt x="54016" y="7897"/>
                </a:cubicBezTo>
                <a:cubicBezTo>
                  <a:pt x="53975" y="7585"/>
                  <a:pt x="53853" y="7449"/>
                  <a:pt x="53636" y="7408"/>
                </a:cubicBezTo>
                <a:cubicBezTo>
                  <a:pt x="53624" y="7407"/>
                  <a:pt x="53613" y="7407"/>
                  <a:pt x="53602" y="7407"/>
                </a:cubicBezTo>
                <a:cubicBezTo>
                  <a:pt x="53437" y="7407"/>
                  <a:pt x="53278" y="7500"/>
                  <a:pt x="53214" y="7653"/>
                </a:cubicBezTo>
                <a:cubicBezTo>
                  <a:pt x="53105" y="7843"/>
                  <a:pt x="53160" y="7993"/>
                  <a:pt x="53377" y="8224"/>
                </a:cubicBezTo>
                <a:cubicBezTo>
                  <a:pt x="53365" y="8223"/>
                  <a:pt x="53353" y="8222"/>
                  <a:pt x="53341" y="8222"/>
                </a:cubicBezTo>
                <a:cubicBezTo>
                  <a:pt x="53163" y="8222"/>
                  <a:pt x="52991" y="8316"/>
                  <a:pt x="52902" y="8482"/>
                </a:cubicBezTo>
                <a:cubicBezTo>
                  <a:pt x="52929" y="8264"/>
                  <a:pt x="52793" y="8074"/>
                  <a:pt x="52589" y="8006"/>
                </a:cubicBezTo>
                <a:cubicBezTo>
                  <a:pt x="52544" y="7992"/>
                  <a:pt x="52502" y="7986"/>
                  <a:pt x="52463" y="7986"/>
                </a:cubicBezTo>
                <a:cubicBezTo>
                  <a:pt x="52311" y="7986"/>
                  <a:pt x="52194" y="8083"/>
                  <a:pt x="52086" y="8224"/>
                </a:cubicBezTo>
                <a:cubicBezTo>
                  <a:pt x="52032" y="7925"/>
                  <a:pt x="51923" y="7789"/>
                  <a:pt x="51705" y="7748"/>
                </a:cubicBezTo>
                <a:cubicBezTo>
                  <a:pt x="51685" y="7745"/>
                  <a:pt x="51665" y="7743"/>
                  <a:pt x="51645" y="7743"/>
                </a:cubicBezTo>
                <a:cubicBezTo>
                  <a:pt x="51490" y="7743"/>
                  <a:pt x="51344" y="7834"/>
                  <a:pt x="51284" y="7979"/>
                </a:cubicBezTo>
                <a:cubicBezTo>
                  <a:pt x="51243" y="8074"/>
                  <a:pt x="51230" y="8183"/>
                  <a:pt x="51257" y="8292"/>
                </a:cubicBezTo>
                <a:cubicBezTo>
                  <a:pt x="51298" y="8387"/>
                  <a:pt x="51352" y="8482"/>
                  <a:pt x="51434" y="8563"/>
                </a:cubicBezTo>
                <a:cubicBezTo>
                  <a:pt x="51418" y="8562"/>
                  <a:pt x="51404" y="8561"/>
                  <a:pt x="51389" y="8561"/>
                </a:cubicBezTo>
                <a:cubicBezTo>
                  <a:pt x="51182" y="8561"/>
                  <a:pt x="51036" y="8693"/>
                  <a:pt x="50982" y="8855"/>
                </a:cubicBezTo>
                <a:lnTo>
                  <a:pt x="50982" y="8855"/>
                </a:lnTo>
                <a:cubicBezTo>
                  <a:pt x="50985" y="8829"/>
                  <a:pt x="50985" y="8800"/>
                  <a:pt x="50985" y="8767"/>
                </a:cubicBezTo>
                <a:cubicBezTo>
                  <a:pt x="51031" y="8467"/>
                  <a:pt x="50798" y="8293"/>
                  <a:pt x="50567" y="8293"/>
                </a:cubicBezTo>
                <a:cubicBezTo>
                  <a:pt x="50391" y="8293"/>
                  <a:pt x="50217" y="8394"/>
                  <a:pt x="50169" y="8618"/>
                </a:cubicBezTo>
                <a:cubicBezTo>
                  <a:pt x="50115" y="8835"/>
                  <a:pt x="50224" y="8985"/>
                  <a:pt x="50401" y="9121"/>
                </a:cubicBezTo>
                <a:cubicBezTo>
                  <a:pt x="50390" y="9120"/>
                  <a:pt x="50379" y="9120"/>
                  <a:pt x="50369" y="9120"/>
                </a:cubicBezTo>
                <a:cubicBezTo>
                  <a:pt x="50151" y="9120"/>
                  <a:pt x="49962" y="9253"/>
                  <a:pt x="49898" y="9460"/>
                </a:cubicBezTo>
                <a:lnTo>
                  <a:pt x="49938" y="9379"/>
                </a:lnTo>
                <a:lnTo>
                  <a:pt x="49938" y="9379"/>
                </a:lnTo>
                <a:cubicBezTo>
                  <a:pt x="49911" y="9583"/>
                  <a:pt x="50006" y="9773"/>
                  <a:pt x="50169" y="9868"/>
                </a:cubicBezTo>
                <a:cubicBezTo>
                  <a:pt x="49898" y="9909"/>
                  <a:pt x="49748" y="10018"/>
                  <a:pt x="49694" y="10222"/>
                </a:cubicBezTo>
                <a:cubicBezTo>
                  <a:pt x="49631" y="10528"/>
                  <a:pt x="49879" y="10745"/>
                  <a:pt x="50132" y="10745"/>
                </a:cubicBezTo>
                <a:cubicBezTo>
                  <a:pt x="50261" y="10745"/>
                  <a:pt x="50391" y="10689"/>
                  <a:pt x="50482" y="10561"/>
                </a:cubicBezTo>
                <a:cubicBezTo>
                  <a:pt x="50550" y="10697"/>
                  <a:pt x="50604" y="10833"/>
                  <a:pt x="50659" y="10956"/>
                </a:cubicBezTo>
                <a:lnTo>
                  <a:pt x="50278" y="11146"/>
                </a:lnTo>
                <a:cubicBezTo>
                  <a:pt x="50265" y="10983"/>
                  <a:pt x="50156" y="10833"/>
                  <a:pt x="49993" y="10765"/>
                </a:cubicBezTo>
                <a:cubicBezTo>
                  <a:pt x="49947" y="10748"/>
                  <a:pt x="49898" y="10739"/>
                  <a:pt x="49849" y="10739"/>
                </a:cubicBezTo>
                <a:cubicBezTo>
                  <a:pt x="49710" y="10739"/>
                  <a:pt x="49570" y="10808"/>
                  <a:pt x="49490" y="10928"/>
                </a:cubicBezTo>
                <a:lnTo>
                  <a:pt x="49259" y="10494"/>
                </a:lnTo>
                <a:cubicBezTo>
                  <a:pt x="49517" y="10453"/>
                  <a:pt x="49667" y="10317"/>
                  <a:pt x="49694" y="10086"/>
                </a:cubicBezTo>
                <a:cubicBezTo>
                  <a:pt x="49694" y="9938"/>
                  <a:pt x="49618" y="9790"/>
                  <a:pt x="49490" y="9714"/>
                </a:cubicBezTo>
                <a:lnTo>
                  <a:pt x="49490" y="9714"/>
                </a:lnTo>
                <a:cubicBezTo>
                  <a:pt x="49496" y="9714"/>
                  <a:pt x="49503" y="9715"/>
                  <a:pt x="49510" y="9715"/>
                </a:cubicBezTo>
                <a:cubicBezTo>
                  <a:pt x="49623" y="9715"/>
                  <a:pt x="49739" y="9667"/>
                  <a:pt x="49830" y="9556"/>
                </a:cubicBezTo>
                <a:cubicBezTo>
                  <a:pt x="49857" y="9528"/>
                  <a:pt x="49870" y="9488"/>
                  <a:pt x="49898" y="9447"/>
                </a:cubicBezTo>
                <a:cubicBezTo>
                  <a:pt x="49898" y="9406"/>
                  <a:pt x="49911" y="9352"/>
                  <a:pt x="49911" y="9297"/>
                </a:cubicBezTo>
                <a:cubicBezTo>
                  <a:pt x="49911" y="9035"/>
                  <a:pt x="49706" y="8887"/>
                  <a:pt x="49498" y="8887"/>
                </a:cubicBezTo>
                <a:cubicBezTo>
                  <a:pt x="49340" y="8887"/>
                  <a:pt x="49180" y="8973"/>
                  <a:pt x="49109" y="9161"/>
                </a:cubicBezTo>
                <a:cubicBezTo>
                  <a:pt x="49038" y="9369"/>
                  <a:pt x="49131" y="9552"/>
                  <a:pt x="49280" y="9646"/>
                </a:cubicBezTo>
                <a:lnTo>
                  <a:pt x="49280" y="9646"/>
                </a:lnTo>
                <a:cubicBezTo>
                  <a:pt x="49323" y="9649"/>
                  <a:pt x="49367" y="9659"/>
                  <a:pt x="49408" y="9678"/>
                </a:cubicBezTo>
                <a:cubicBezTo>
                  <a:pt x="49437" y="9687"/>
                  <a:pt x="49464" y="9699"/>
                  <a:pt x="49490" y="9714"/>
                </a:cubicBezTo>
                <a:lnTo>
                  <a:pt x="49490" y="9714"/>
                </a:lnTo>
                <a:cubicBezTo>
                  <a:pt x="49415" y="9710"/>
                  <a:pt x="49342" y="9686"/>
                  <a:pt x="49280" y="9646"/>
                </a:cubicBezTo>
                <a:lnTo>
                  <a:pt x="49280" y="9646"/>
                </a:lnTo>
                <a:cubicBezTo>
                  <a:pt x="49273" y="9646"/>
                  <a:pt x="49267" y="9646"/>
                  <a:pt x="49261" y="9646"/>
                </a:cubicBezTo>
                <a:cubicBezTo>
                  <a:pt x="49124" y="9646"/>
                  <a:pt x="48989" y="9722"/>
                  <a:pt x="48919" y="9841"/>
                </a:cubicBezTo>
                <a:cubicBezTo>
                  <a:pt x="48865" y="9950"/>
                  <a:pt x="48851" y="10072"/>
                  <a:pt x="48878" y="10181"/>
                </a:cubicBezTo>
                <a:cubicBezTo>
                  <a:pt x="48919" y="10290"/>
                  <a:pt x="48987" y="10385"/>
                  <a:pt x="49055" y="10466"/>
                </a:cubicBezTo>
                <a:cubicBezTo>
                  <a:pt x="48851" y="10466"/>
                  <a:pt x="48661" y="10602"/>
                  <a:pt x="48593" y="10806"/>
                </a:cubicBezTo>
                <a:cubicBezTo>
                  <a:pt x="48579" y="11010"/>
                  <a:pt x="48674" y="11200"/>
                  <a:pt x="48851" y="11295"/>
                </a:cubicBezTo>
                <a:cubicBezTo>
                  <a:pt x="48840" y="11295"/>
                  <a:pt x="48830" y="11295"/>
                  <a:pt x="48819" y="11295"/>
                </a:cubicBezTo>
                <a:cubicBezTo>
                  <a:pt x="48600" y="11295"/>
                  <a:pt x="48399" y="11428"/>
                  <a:pt x="48335" y="11635"/>
                </a:cubicBezTo>
                <a:cubicBezTo>
                  <a:pt x="48321" y="11826"/>
                  <a:pt x="48402" y="12002"/>
                  <a:pt x="48552" y="12111"/>
                </a:cubicBezTo>
                <a:cubicBezTo>
                  <a:pt x="48457" y="12138"/>
                  <a:pt x="48375" y="12165"/>
                  <a:pt x="48294" y="12206"/>
                </a:cubicBezTo>
                <a:cubicBezTo>
                  <a:pt x="48226" y="12260"/>
                  <a:pt x="48158" y="12328"/>
                  <a:pt x="48103" y="12396"/>
                </a:cubicBezTo>
                <a:cubicBezTo>
                  <a:pt x="48116" y="12166"/>
                  <a:pt x="48019" y="12000"/>
                  <a:pt x="47854" y="11938"/>
                </a:cubicBezTo>
                <a:lnTo>
                  <a:pt x="47854" y="11938"/>
                </a:lnTo>
                <a:cubicBezTo>
                  <a:pt x="47876" y="11942"/>
                  <a:pt x="47899" y="11944"/>
                  <a:pt x="47921" y="11944"/>
                </a:cubicBezTo>
                <a:cubicBezTo>
                  <a:pt x="48042" y="11944"/>
                  <a:pt x="48161" y="11890"/>
                  <a:pt x="48239" y="11785"/>
                </a:cubicBezTo>
                <a:lnTo>
                  <a:pt x="48321" y="11690"/>
                </a:lnTo>
                <a:lnTo>
                  <a:pt x="48307" y="11690"/>
                </a:lnTo>
                <a:cubicBezTo>
                  <a:pt x="48321" y="11635"/>
                  <a:pt x="48321" y="11594"/>
                  <a:pt x="48321" y="11540"/>
                </a:cubicBezTo>
                <a:cubicBezTo>
                  <a:pt x="48335" y="11336"/>
                  <a:pt x="48185" y="11160"/>
                  <a:pt x="47981" y="11132"/>
                </a:cubicBezTo>
                <a:cubicBezTo>
                  <a:pt x="47954" y="11127"/>
                  <a:pt x="47927" y="11125"/>
                  <a:pt x="47902" y="11125"/>
                </a:cubicBezTo>
                <a:cubicBezTo>
                  <a:pt x="47497" y="11125"/>
                  <a:pt x="47339" y="11702"/>
                  <a:pt x="47723" y="11894"/>
                </a:cubicBezTo>
                <a:cubicBezTo>
                  <a:pt x="47740" y="11903"/>
                  <a:pt x="47757" y="11911"/>
                  <a:pt x="47775" y="11917"/>
                </a:cubicBezTo>
                <a:lnTo>
                  <a:pt x="47775" y="11917"/>
                </a:lnTo>
                <a:cubicBezTo>
                  <a:pt x="47780" y="11918"/>
                  <a:pt x="47785" y="11919"/>
                  <a:pt x="47791" y="11921"/>
                </a:cubicBezTo>
                <a:cubicBezTo>
                  <a:pt x="47813" y="11925"/>
                  <a:pt x="47834" y="11931"/>
                  <a:pt x="47854" y="11938"/>
                </a:cubicBezTo>
                <a:lnTo>
                  <a:pt x="47854" y="11938"/>
                </a:lnTo>
                <a:cubicBezTo>
                  <a:pt x="47827" y="11934"/>
                  <a:pt x="47801" y="11927"/>
                  <a:pt x="47775" y="11917"/>
                </a:cubicBezTo>
                <a:lnTo>
                  <a:pt x="47775" y="11917"/>
                </a:lnTo>
                <a:cubicBezTo>
                  <a:pt x="47743" y="11911"/>
                  <a:pt x="47713" y="11908"/>
                  <a:pt x="47684" y="11908"/>
                </a:cubicBezTo>
                <a:cubicBezTo>
                  <a:pt x="47292" y="11908"/>
                  <a:pt x="47103" y="12443"/>
                  <a:pt x="47478" y="12668"/>
                </a:cubicBezTo>
                <a:cubicBezTo>
                  <a:pt x="47545" y="12711"/>
                  <a:pt x="47613" y="12732"/>
                  <a:pt x="47683" y="12732"/>
                </a:cubicBezTo>
                <a:cubicBezTo>
                  <a:pt x="47812" y="12732"/>
                  <a:pt x="47944" y="12660"/>
                  <a:pt x="48076" y="12519"/>
                </a:cubicBezTo>
                <a:cubicBezTo>
                  <a:pt x="48090" y="12600"/>
                  <a:pt x="48117" y="12682"/>
                  <a:pt x="48144" y="12750"/>
                </a:cubicBezTo>
                <a:cubicBezTo>
                  <a:pt x="48185" y="12818"/>
                  <a:pt x="48226" y="12872"/>
                  <a:pt x="48280" y="12927"/>
                </a:cubicBezTo>
                <a:lnTo>
                  <a:pt x="47845" y="13144"/>
                </a:lnTo>
                <a:cubicBezTo>
                  <a:pt x="47845" y="13130"/>
                  <a:pt x="47832" y="13090"/>
                  <a:pt x="47818" y="13062"/>
                </a:cubicBezTo>
                <a:cubicBezTo>
                  <a:pt x="47785" y="12863"/>
                  <a:pt x="47617" y="12727"/>
                  <a:pt x="47431" y="12727"/>
                </a:cubicBezTo>
                <a:cubicBezTo>
                  <a:pt x="47388" y="12727"/>
                  <a:pt x="47345" y="12735"/>
                  <a:pt x="47302" y="12750"/>
                </a:cubicBezTo>
                <a:cubicBezTo>
                  <a:pt x="47070" y="12818"/>
                  <a:pt x="46948" y="13062"/>
                  <a:pt x="47030" y="13280"/>
                </a:cubicBezTo>
                <a:cubicBezTo>
                  <a:pt x="47084" y="13429"/>
                  <a:pt x="47206" y="13538"/>
                  <a:pt x="47356" y="13579"/>
                </a:cubicBezTo>
                <a:cubicBezTo>
                  <a:pt x="47533" y="13552"/>
                  <a:pt x="47709" y="13511"/>
                  <a:pt x="47777" y="13361"/>
                </a:cubicBezTo>
                <a:cubicBezTo>
                  <a:pt x="47845" y="13497"/>
                  <a:pt x="47913" y="13633"/>
                  <a:pt x="47981" y="13769"/>
                </a:cubicBezTo>
                <a:lnTo>
                  <a:pt x="47601" y="13973"/>
                </a:lnTo>
                <a:cubicBezTo>
                  <a:pt x="47587" y="13810"/>
                  <a:pt x="47505" y="13661"/>
                  <a:pt x="47356" y="13579"/>
                </a:cubicBezTo>
                <a:lnTo>
                  <a:pt x="47220" y="13552"/>
                </a:lnTo>
                <a:cubicBezTo>
                  <a:pt x="47204" y="13550"/>
                  <a:pt x="47189" y="13549"/>
                  <a:pt x="47173" y="13549"/>
                </a:cubicBezTo>
                <a:cubicBezTo>
                  <a:pt x="46948" y="13549"/>
                  <a:pt x="46758" y="13731"/>
                  <a:pt x="46758" y="13973"/>
                </a:cubicBezTo>
                <a:cubicBezTo>
                  <a:pt x="46799" y="14109"/>
                  <a:pt x="46853" y="14245"/>
                  <a:pt x="46935" y="14367"/>
                </a:cubicBezTo>
                <a:cubicBezTo>
                  <a:pt x="46744" y="14367"/>
                  <a:pt x="46581" y="14490"/>
                  <a:pt x="46527" y="14666"/>
                </a:cubicBezTo>
                <a:cubicBezTo>
                  <a:pt x="46472" y="14870"/>
                  <a:pt x="46554" y="15088"/>
                  <a:pt x="46744" y="15183"/>
                </a:cubicBezTo>
                <a:cubicBezTo>
                  <a:pt x="46445" y="15237"/>
                  <a:pt x="46309" y="15332"/>
                  <a:pt x="46269" y="15550"/>
                </a:cubicBezTo>
                <a:cubicBezTo>
                  <a:pt x="46241" y="15727"/>
                  <a:pt x="46323" y="15890"/>
                  <a:pt x="46472" y="15985"/>
                </a:cubicBezTo>
                <a:cubicBezTo>
                  <a:pt x="46538" y="16022"/>
                  <a:pt x="46611" y="16040"/>
                  <a:pt x="46684" y="16040"/>
                </a:cubicBezTo>
                <a:cubicBezTo>
                  <a:pt x="46824" y="16040"/>
                  <a:pt x="46963" y="15974"/>
                  <a:pt x="47043" y="15849"/>
                </a:cubicBezTo>
                <a:cubicBezTo>
                  <a:pt x="47111" y="15998"/>
                  <a:pt x="47179" y="16148"/>
                  <a:pt x="47247" y="16284"/>
                </a:cubicBezTo>
                <a:cubicBezTo>
                  <a:pt x="47057" y="16284"/>
                  <a:pt x="46894" y="16393"/>
                  <a:pt x="46812" y="16569"/>
                </a:cubicBezTo>
                <a:cubicBezTo>
                  <a:pt x="46839" y="16325"/>
                  <a:pt x="46758" y="16134"/>
                  <a:pt x="46568" y="16066"/>
                </a:cubicBezTo>
                <a:cubicBezTo>
                  <a:pt x="46513" y="16041"/>
                  <a:pt x="46456" y="16029"/>
                  <a:pt x="46399" y="16029"/>
                </a:cubicBezTo>
                <a:cubicBezTo>
                  <a:pt x="46274" y="16029"/>
                  <a:pt x="46153" y="16090"/>
                  <a:pt x="46078" y="16202"/>
                </a:cubicBezTo>
                <a:cubicBezTo>
                  <a:pt x="46024" y="16311"/>
                  <a:pt x="45997" y="16420"/>
                  <a:pt x="46010" y="16542"/>
                </a:cubicBezTo>
                <a:cubicBezTo>
                  <a:pt x="46051" y="16651"/>
                  <a:pt x="46119" y="16760"/>
                  <a:pt x="46187" y="16855"/>
                </a:cubicBezTo>
                <a:cubicBezTo>
                  <a:pt x="46177" y="16854"/>
                  <a:pt x="46167" y="16854"/>
                  <a:pt x="46157" y="16854"/>
                </a:cubicBezTo>
                <a:cubicBezTo>
                  <a:pt x="45991" y="16854"/>
                  <a:pt x="45830" y="16960"/>
                  <a:pt x="45766" y="17127"/>
                </a:cubicBezTo>
                <a:cubicBezTo>
                  <a:pt x="45684" y="17358"/>
                  <a:pt x="45793" y="17521"/>
                  <a:pt x="45983" y="17670"/>
                </a:cubicBezTo>
                <a:cubicBezTo>
                  <a:pt x="45670" y="17711"/>
                  <a:pt x="45535" y="17820"/>
                  <a:pt x="45507" y="18051"/>
                </a:cubicBezTo>
                <a:cubicBezTo>
                  <a:pt x="45467" y="18214"/>
                  <a:pt x="45562" y="18391"/>
                  <a:pt x="45725" y="18459"/>
                </a:cubicBezTo>
                <a:cubicBezTo>
                  <a:pt x="45786" y="18485"/>
                  <a:pt x="45853" y="18500"/>
                  <a:pt x="45922" y="18500"/>
                </a:cubicBezTo>
                <a:cubicBezTo>
                  <a:pt x="45960" y="18500"/>
                  <a:pt x="45999" y="18495"/>
                  <a:pt x="46037" y="18486"/>
                </a:cubicBezTo>
                <a:cubicBezTo>
                  <a:pt x="46133" y="18459"/>
                  <a:pt x="46214" y="18404"/>
                  <a:pt x="46282" y="18336"/>
                </a:cubicBezTo>
                <a:lnTo>
                  <a:pt x="46486" y="18771"/>
                </a:lnTo>
                <a:cubicBezTo>
                  <a:pt x="46309" y="18771"/>
                  <a:pt x="46160" y="18880"/>
                  <a:pt x="46105" y="19043"/>
                </a:cubicBezTo>
                <a:cubicBezTo>
                  <a:pt x="46010" y="19274"/>
                  <a:pt x="46105" y="19451"/>
                  <a:pt x="46309" y="19600"/>
                </a:cubicBezTo>
                <a:cubicBezTo>
                  <a:pt x="46289" y="19598"/>
                  <a:pt x="46269" y="19597"/>
                  <a:pt x="46249" y="19597"/>
                </a:cubicBezTo>
                <a:cubicBezTo>
                  <a:pt x="46055" y="19597"/>
                  <a:pt x="45880" y="19713"/>
                  <a:pt x="45806" y="19886"/>
                </a:cubicBezTo>
                <a:cubicBezTo>
                  <a:pt x="45752" y="20076"/>
                  <a:pt x="45820" y="20266"/>
                  <a:pt x="45969" y="20389"/>
                </a:cubicBezTo>
                <a:lnTo>
                  <a:pt x="45562" y="20647"/>
                </a:lnTo>
                <a:cubicBezTo>
                  <a:pt x="45586" y="20369"/>
                  <a:pt x="45366" y="20200"/>
                  <a:pt x="45144" y="20200"/>
                </a:cubicBezTo>
                <a:cubicBezTo>
                  <a:pt x="44997" y="20200"/>
                  <a:pt x="44849" y="20275"/>
                  <a:pt x="44773" y="20443"/>
                </a:cubicBezTo>
                <a:cubicBezTo>
                  <a:pt x="44678" y="20633"/>
                  <a:pt x="44746" y="20837"/>
                  <a:pt x="44909" y="20946"/>
                </a:cubicBezTo>
                <a:cubicBezTo>
                  <a:pt x="44989" y="20986"/>
                  <a:pt x="45076" y="21011"/>
                  <a:pt x="45159" y="21011"/>
                </a:cubicBezTo>
                <a:cubicBezTo>
                  <a:pt x="45190" y="21011"/>
                  <a:pt x="45220" y="21008"/>
                  <a:pt x="45249" y="21000"/>
                </a:cubicBezTo>
                <a:cubicBezTo>
                  <a:pt x="45344" y="20973"/>
                  <a:pt x="45439" y="20919"/>
                  <a:pt x="45507" y="20837"/>
                </a:cubicBezTo>
                <a:lnTo>
                  <a:pt x="45725" y="21259"/>
                </a:lnTo>
                <a:cubicBezTo>
                  <a:pt x="45521" y="21259"/>
                  <a:pt x="45344" y="21408"/>
                  <a:pt x="45290" y="21598"/>
                </a:cubicBezTo>
                <a:cubicBezTo>
                  <a:pt x="45276" y="21802"/>
                  <a:pt x="45371" y="21993"/>
                  <a:pt x="45548" y="22088"/>
                </a:cubicBezTo>
                <a:cubicBezTo>
                  <a:pt x="45529" y="22086"/>
                  <a:pt x="45510" y="22085"/>
                  <a:pt x="45491" y="22085"/>
                </a:cubicBezTo>
                <a:cubicBezTo>
                  <a:pt x="45270" y="22085"/>
                  <a:pt x="45081" y="22227"/>
                  <a:pt x="45018" y="22427"/>
                </a:cubicBezTo>
                <a:cubicBezTo>
                  <a:pt x="44991" y="22631"/>
                  <a:pt x="45100" y="22822"/>
                  <a:pt x="45263" y="22930"/>
                </a:cubicBezTo>
                <a:cubicBezTo>
                  <a:pt x="45253" y="22930"/>
                  <a:pt x="45243" y="22929"/>
                  <a:pt x="45233" y="22929"/>
                </a:cubicBezTo>
                <a:cubicBezTo>
                  <a:pt x="45027" y="22929"/>
                  <a:pt x="44838" y="23063"/>
                  <a:pt x="44773" y="23270"/>
                </a:cubicBezTo>
                <a:cubicBezTo>
                  <a:pt x="44746" y="23461"/>
                  <a:pt x="44841" y="23664"/>
                  <a:pt x="45004" y="23760"/>
                </a:cubicBezTo>
                <a:cubicBezTo>
                  <a:pt x="44995" y="23759"/>
                  <a:pt x="44985" y="23759"/>
                  <a:pt x="44975" y="23759"/>
                </a:cubicBezTo>
                <a:cubicBezTo>
                  <a:pt x="44795" y="23759"/>
                  <a:pt x="44620" y="23877"/>
                  <a:pt x="44556" y="24045"/>
                </a:cubicBezTo>
                <a:cubicBezTo>
                  <a:pt x="44474" y="24276"/>
                  <a:pt x="44569" y="24439"/>
                  <a:pt x="44760" y="24589"/>
                </a:cubicBezTo>
                <a:cubicBezTo>
                  <a:pt x="44461" y="24629"/>
                  <a:pt x="44338" y="24738"/>
                  <a:pt x="44284" y="24942"/>
                </a:cubicBezTo>
                <a:cubicBezTo>
                  <a:pt x="44257" y="25119"/>
                  <a:pt x="44338" y="25295"/>
                  <a:pt x="44488" y="25377"/>
                </a:cubicBezTo>
                <a:cubicBezTo>
                  <a:pt x="44558" y="25403"/>
                  <a:pt x="44628" y="25418"/>
                  <a:pt x="44699" y="25418"/>
                </a:cubicBezTo>
                <a:cubicBezTo>
                  <a:pt x="44737" y="25418"/>
                  <a:pt x="44776" y="25414"/>
                  <a:pt x="44814" y="25404"/>
                </a:cubicBezTo>
                <a:cubicBezTo>
                  <a:pt x="44909" y="25377"/>
                  <a:pt x="44991" y="25323"/>
                  <a:pt x="45059" y="25255"/>
                </a:cubicBezTo>
                <a:lnTo>
                  <a:pt x="45276" y="25649"/>
                </a:lnTo>
                <a:cubicBezTo>
                  <a:pt x="45195" y="25662"/>
                  <a:pt x="45127" y="25690"/>
                  <a:pt x="45045" y="25717"/>
                </a:cubicBezTo>
                <a:cubicBezTo>
                  <a:pt x="44977" y="25758"/>
                  <a:pt x="44909" y="25812"/>
                  <a:pt x="44855" y="25866"/>
                </a:cubicBezTo>
                <a:cubicBezTo>
                  <a:pt x="44787" y="25567"/>
                  <a:pt x="44665" y="25431"/>
                  <a:pt x="44434" y="25431"/>
                </a:cubicBezTo>
                <a:cubicBezTo>
                  <a:pt x="44425" y="25431"/>
                  <a:pt x="44416" y="25430"/>
                  <a:pt x="44407" y="25430"/>
                </a:cubicBezTo>
                <a:cubicBezTo>
                  <a:pt x="44239" y="25430"/>
                  <a:pt x="44077" y="25549"/>
                  <a:pt x="44026" y="25717"/>
                </a:cubicBezTo>
                <a:cubicBezTo>
                  <a:pt x="43971" y="25894"/>
                  <a:pt x="44039" y="26097"/>
                  <a:pt x="44216" y="26193"/>
                </a:cubicBezTo>
                <a:cubicBezTo>
                  <a:pt x="44280" y="26229"/>
                  <a:pt x="44355" y="26247"/>
                  <a:pt x="44435" y="26247"/>
                </a:cubicBezTo>
                <a:cubicBezTo>
                  <a:pt x="44474" y="26247"/>
                  <a:pt x="44515" y="26242"/>
                  <a:pt x="44556" y="26233"/>
                </a:cubicBezTo>
                <a:cubicBezTo>
                  <a:pt x="44637" y="26193"/>
                  <a:pt x="44719" y="26138"/>
                  <a:pt x="44801" y="26070"/>
                </a:cubicBezTo>
                <a:lnTo>
                  <a:pt x="45004" y="26478"/>
                </a:lnTo>
                <a:cubicBezTo>
                  <a:pt x="44814" y="26505"/>
                  <a:pt x="44746" y="26546"/>
                  <a:pt x="44610" y="26750"/>
                </a:cubicBezTo>
                <a:cubicBezTo>
                  <a:pt x="44597" y="26464"/>
                  <a:pt x="44474" y="26301"/>
                  <a:pt x="44270" y="26261"/>
                </a:cubicBezTo>
                <a:cubicBezTo>
                  <a:pt x="44238" y="26254"/>
                  <a:pt x="44206" y="26251"/>
                  <a:pt x="44175" y="26251"/>
                </a:cubicBezTo>
                <a:cubicBezTo>
                  <a:pt x="43777" y="26251"/>
                  <a:pt x="43592" y="26794"/>
                  <a:pt x="43958" y="27022"/>
                </a:cubicBezTo>
                <a:cubicBezTo>
                  <a:pt x="44030" y="27065"/>
                  <a:pt x="44101" y="27086"/>
                  <a:pt x="44171" y="27086"/>
                </a:cubicBezTo>
                <a:cubicBezTo>
                  <a:pt x="44297" y="27086"/>
                  <a:pt x="44420" y="27017"/>
                  <a:pt x="44542" y="26886"/>
                </a:cubicBezTo>
                <a:lnTo>
                  <a:pt x="44787" y="27307"/>
                </a:lnTo>
                <a:cubicBezTo>
                  <a:pt x="44610" y="27321"/>
                  <a:pt x="44461" y="27429"/>
                  <a:pt x="44393" y="27606"/>
                </a:cubicBezTo>
                <a:cubicBezTo>
                  <a:pt x="44379" y="27294"/>
                  <a:pt x="44270" y="27130"/>
                  <a:pt x="44053" y="27090"/>
                </a:cubicBezTo>
                <a:cubicBezTo>
                  <a:pt x="44021" y="27083"/>
                  <a:pt x="43990" y="27080"/>
                  <a:pt x="43960" y="27080"/>
                </a:cubicBezTo>
                <a:cubicBezTo>
                  <a:pt x="43562" y="27080"/>
                  <a:pt x="43388" y="27636"/>
                  <a:pt x="43768" y="27851"/>
                </a:cubicBezTo>
                <a:cubicBezTo>
                  <a:pt x="43833" y="27893"/>
                  <a:pt x="43899" y="27914"/>
                  <a:pt x="43967" y="27914"/>
                </a:cubicBezTo>
                <a:cubicBezTo>
                  <a:pt x="44097" y="27914"/>
                  <a:pt x="44231" y="27835"/>
                  <a:pt x="44366" y="27674"/>
                </a:cubicBezTo>
                <a:lnTo>
                  <a:pt x="44366" y="27674"/>
                </a:lnTo>
                <a:cubicBezTo>
                  <a:pt x="44338" y="27878"/>
                  <a:pt x="44461" y="28068"/>
                  <a:pt x="44651" y="28136"/>
                </a:cubicBezTo>
                <a:cubicBezTo>
                  <a:pt x="44706" y="28160"/>
                  <a:pt x="44762" y="28171"/>
                  <a:pt x="44816" y="28171"/>
                </a:cubicBezTo>
                <a:cubicBezTo>
                  <a:pt x="44952" y="28171"/>
                  <a:pt x="45080" y="28103"/>
                  <a:pt x="45168" y="27987"/>
                </a:cubicBezTo>
                <a:lnTo>
                  <a:pt x="45344" y="28381"/>
                </a:lnTo>
                <a:lnTo>
                  <a:pt x="44991" y="28585"/>
                </a:lnTo>
                <a:cubicBezTo>
                  <a:pt x="44936" y="28327"/>
                  <a:pt x="44814" y="28191"/>
                  <a:pt x="44597" y="28177"/>
                </a:cubicBezTo>
                <a:cubicBezTo>
                  <a:pt x="44585" y="28176"/>
                  <a:pt x="44573" y="28176"/>
                  <a:pt x="44562" y="28176"/>
                </a:cubicBezTo>
                <a:cubicBezTo>
                  <a:pt x="44411" y="28176"/>
                  <a:pt x="44265" y="28257"/>
                  <a:pt x="44189" y="28408"/>
                </a:cubicBezTo>
                <a:cubicBezTo>
                  <a:pt x="44067" y="28639"/>
                  <a:pt x="44162" y="28829"/>
                  <a:pt x="44366" y="28993"/>
                </a:cubicBezTo>
                <a:cubicBezTo>
                  <a:pt x="44347" y="28990"/>
                  <a:pt x="44329" y="28989"/>
                  <a:pt x="44311" y="28989"/>
                </a:cubicBezTo>
                <a:cubicBezTo>
                  <a:pt x="44112" y="28989"/>
                  <a:pt x="43932" y="29118"/>
                  <a:pt x="43871" y="29302"/>
                </a:cubicBezTo>
                <a:lnTo>
                  <a:pt x="43871" y="29302"/>
                </a:lnTo>
                <a:cubicBezTo>
                  <a:pt x="43876" y="29268"/>
                  <a:pt x="43876" y="29239"/>
                  <a:pt x="43876" y="29210"/>
                </a:cubicBezTo>
                <a:cubicBezTo>
                  <a:pt x="43907" y="28909"/>
                  <a:pt x="43680" y="28736"/>
                  <a:pt x="43455" y="28736"/>
                </a:cubicBezTo>
                <a:cubicBezTo>
                  <a:pt x="43284" y="28736"/>
                  <a:pt x="43114" y="28837"/>
                  <a:pt x="43061" y="29061"/>
                </a:cubicBezTo>
                <a:cubicBezTo>
                  <a:pt x="43006" y="29251"/>
                  <a:pt x="43102" y="29441"/>
                  <a:pt x="43278" y="29550"/>
                </a:cubicBezTo>
                <a:cubicBezTo>
                  <a:pt x="43259" y="29547"/>
                  <a:pt x="43239" y="29546"/>
                  <a:pt x="43220" y="29546"/>
                </a:cubicBezTo>
                <a:cubicBezTo>
                  <a:pt x="43050" y="29546"/>
                  <a:pt x="42889" y="29651"/>
                  <a:pt x="42816" y="29822"/>
                </a:cubicBezTo>
                <a:cubicBezTo>
                  <a:pt x="42748" y="29998"/>
                  <a:pt x="42802" y="30216"/>
                  <a:pt x="42979" y="30338"/>
                </a:cubicBezTo>
                <a:lnTo>
                  <a:pt x="42571" y="30556"/>
                </a:lnTo>
                <a:cubicBezTo>
                  <a:pt x="42558" y="30542"/>
                  <a:pt x="42558" y="30501"/>
                  <a:pt x="42544" y="30461"/>
                </a:cubicBezTo>
                <a:cubicBezTo>
                  <a:pt x="42488" y="30248"/>
                  <a:pt x="42316" y="30147"/>
                  <a:pt x="42145" y="30147"/>
                </a:cubicBezTo>
                <a:cubicBezTo>
                  <a:pt x="41944" y="30147"/>
                  <a:pt x="41743" y="30285"/>
                  <a:pt x="41729" y="30542"/>
                </a:cubicBezTo>
                <a:cubicBezTo>
                  <a:pt x="41715" y="30719"/>
                  <a:pt x="41824" y="30882"/>
                  <a:pt x="41987" y="30950"/>
                </a:cubicBezTo>
                <a:cubicBezTo>
                  <a:pt x="41959" y="30945"/>
                  <a:pt x="41932" y="30943"/>
                  <a:pt x="41905" y="30943"/>
                </a:cubicBezTo>
                <a:cubicBezTo>
                  <a:pt x="41706" y="30943"/>
                  <a:pt x="41527" y="31069"/>
                  <a:pt x="41443" y="31249"/>
                </a:cubicBezTo>
                <a:lnTo>
                  <a:pt x="41443" y="31167"/>
                </a:lnTo>
                <a:cubicBezTo>
                  <a:pt x="41468" y="30897"/>
                  <a:pt x="41250" y="30730"/>
                  <a:pt x="41031" y="30730"/>
                </a:cubicBezTo>
                <a:cubicBezTo>
                  <a:pt x="40888" y="30730"/>
                  <a:pt x="40744" y="30802"/>
                  <a:pt x="40669" y="30963"/>
                </a:cubicBezTo>
                <a:cubicBezTo>
                  <a:pt x="40587" y="31140"/>
                  <a:pt x="40641" y="31358"/>
                  <a:pt x="40804" y="31480"/>
                </a:cubicBezTo>
                <a:cubicBezTo>
                  <a:pt x="40818" y="31494"/>
                  <a:pt x="40845" y="31521"/>
                  <a:pt x="40859" y="31548"/>
                </a:cubicBezTo>
                <a:cubicBezTo>
                  <a:pt x="40828" y="31544"/>
                  <a:pt x="40800" y="31542"/>
                  <a:pt x="40773" y="31542"/>
                </a:cubicBezTo>
                <a:cubicBezTo>
                  <a:pt x="40595" y="31542"/>
                  <a:pt x="40486" y="31626"/>
                  <a:pt x="40356" y="31874"/>
                </a:cubicBezTo>
                <a:cubicBezTo>
                  <a:pt x="40329" y="32037"/>
                  <a:pt x="40410" y="32214"/>
                  <a:pt x="40560" y="32323"/>
                </a:cubicBezTo>
                <a:lnTo>
                  <a:pt x="40152" y="32527"/>
                </a:lnTo>
                <a:cubicBezTo>
                  <a:pt x="40127" y="32354"/>
                  <a:pt x="40025" y="32205"/>
                  <a:pt x="39865" y="32137"/>
                </a:cubicBezTo>
                <a:lnTo>
                  <a:pt x="39865" y="32137"/>
                </a:lnTo>
                <a:cubicBezTo>
                  <a:pt x="39878" y="32138"/>
                  <a:pt x="39891" y="32139"/>
                  <a:pt x="39904" y="32139"/>
                </a:cubicBezTo>
                <a:cubicBezTo>
                  <a:pt x="40077" y="32139"/>
                  <a:pt x="40242" y="32037"/>
                  <a:pt x="40329" y="31874"/>
                </a:cubicBezTo>
                <a:cubicBezTo>
                  <a:pt x="40329" y="31833"/>
                  <a:pt x="40342" y="31779"/>
                  <a:pt x="40342" y="31738"/>
                </a:cubicBezTo>
                <a:cubicBezTo>
                  <a:pt x="40352" y="31486"/>
                  <a:pt x="40147" y="31303"/>
                  <a:pt x="39930" y="31303"/>
                </a:cubicBezTo>
                <a:cubicBezTo>
                  <a:pt x="39843" y="31303"/>
                  <a:pt x="39754" y="31332"/>
                  <a:pt x="39676" y="31398"/>
                </a:cubicBezTo>
                <a:cubicBezTo>
                  <a:pt x="39540" y="31494"/>
                  <a:pt x="39486" y="31670"/>
                  <a:pt x="39540" y="31820"/>
                </a:cubicBezTo>
                <a:cubicBezTo>
                  <a:pt x="39608" y="31928"/>
                  <a:pt x="39690" y="32024"/>
                  <a:pt x="39785" y="32119"/>
                </a:cubicBezTo>
                <a:lnTo>
                  <a:pt x="39812" y="32119"/>
                </a:lnTo>
                <a:cubicBezTo>
                  <a:pt x="39830" y="32124"/>
                  <a:pt x="39848" y="32130"/>
                  <a:pt x="39865" y="32137"/>
                </a:cubicBezTo>
                <a:lnTo>
                  <a:pt x="39865" y="32137"/>
                </a:lnTo>
                <a:cubicBezTo>
                  <a:pt x="39834" y="32135"/>
                  <a:pt x="39802" y="32128"/>
                  <a:pt x="39771" y="32119"/>
                </a:cubicBezTo>
                <a:lnTo>
                  <a:pt x="39703" y="32119"/>
                </a:lnTo>
                <a:cubicBezTo>
                  <a:pt x="39527" y="32119"/>
                  <a:pt x="39377" y="32227"/>
                  <a:pt x="39323" y="32391"/>
                </a:cubicBezTo>
                <a:cubicBezTo>
                  <a:pt x="39255" y="32540"/>
                  <a:pt x="39296" y="32730"/>
                  <a:pt x="39432" y="32853"/>
                </a:cubicBezTo>
                <a:cubicBezTo>
                  <a:pt x="39445" y="32866"/>
                  <a:pt x="39472" y="32894"/>
                  <a:pt x="39472" y="32894"/>
                </a:cubicBezTo>
                <a:lnTo>
                  <a:pt x="39051" y="33097"/>
                </a:lnTo>
                <a:cubicBezTo>
                  <a:pt x="39039" y="32926"/>
                  <a:pt x="38949" y="32777"/>
                  <a:pt x="38802" y="32689"/>
                </a:cubicBezTo>
                <a:lnTo>
                  <a:pt x="38802" y="32689"/>
                </a:lnTo>
                <a:lnTo>
                  <a:pt x="38806" y="32690"/>
                </a:lnTo>
                <a:cubicBezTo>
                  <a:pt x="38823" y="32691"/>
                  <a:pt x="38840" y="32692"/>
                  <a:pt x="38856" y="32692"/>
                </a:cubicBezTo>
                <a:cubicBezTo>
                  <a:pt x="39206" y="32692"/>
                  <a:pt x="39408" y="32283"/>
                  <a:pt x="39187" y="32010"/>
                </a:cubicBezTo>
                <a:cubicBezTo>
                  <a:pt x="39102" y="31905"/>
                  <a:pt x="38983" y="31857"/>
                  <a:pt x="38866" y="31857"/>
                </a:cubicBezTo>
                <a:cubicBezTo>
                  <a:pt x="38666" y="31857"/>
                  <a:pt x="38470" y="31996"/>
                  <a:pt x="38453" y="32227"/>
                </a:cubicBezTo>
                <a:cubicBezTo>
                  <a:pt x="38428" y="32411"/>
                  <a:pt x="38525" y="32573"/>
                  <a:pt x="38674" y="32653"/>
                </a:cubicBezTo>
                <a:lnTo>
                  <a:pt x="38674" y="32653"/>
                </a:lnTo>
                <a:cubicBezTo>
                  <a:pt x="38700" y="32654"/>
                  <a:pt x="38726" y="32657"/>
                  <a:pt x="38752" y="32662"/>
                </a:cubicBezTo>
                <a:cubicBezTo>
                  <a:pt x="38769" y="32671"/>
                  <a:pt x="38786" y="32679"/>
                  <a:pt x="38802" y="32689"/>
                </a:cubicBezTo>
                <a:lnTo>
                  <a:pt x="38802" y="32689"/>
                </a:lnTo>
                <a:lnTo>
                  <a:pt x="38725" y="32676"/>
                </a:lnTo>
                <a:cubicBezTo>
                  <a:pt x="38707" y="32669"/>
                  <a:pt x="38690" y="32662"/>
                  <a:pt x="38674" y="32653"/>
                </a:cubicBezTo>
                <a:lnTo>
                  <a:pt x="38674" y="32653"/>
                </a:lnTo>
                <a:cubicBezTo>
                  <a:pt x="38666" y="32652"/>
                  <a:pt x="38657" y="32652"/>
                  <a:pt x="38649" y="32652"/>
                </a:cubicBezTo>
                <a:cubicBezTo>
                  <a:pt x="38478" y="32652"/>
                  <a:pt x="38312" y="32735"/>
                  <a:pt x="38222" y="32894"/>
                </a:cubicBezTo>
                <a:cubicBezTo>
                  <a:pt x="38235" y="32690"/>
                  <a:pt x="38100" y="32499"/>
                  <a:pt x="37909" y="32431"/>
                </a:cubicBezTo>
                <a:cubicBezTo>
                  <a:pt x="37871" y="32421"/>
                  <a:pt x="37832" y="32416"/>
                  <a:pt x="37794" y="32416"/>
                </a:cubicBezTo>
                <a:cubicBezTo>
                  <a:pt x="37631" y="32416"/>
                  <a:pt x="37481" y="32506"/>
                  <a:pt x="37393" y="32649"/>
                </a:cubicBezTo>
                <a:cubicBezTo>
                  <a:pt x="37325" y="32336"/>
                  <a:pt x="37230" y="32214"/>
                  <a:pt x="37012" y="32187"/>
                </a:cubicBezTo>
                <a:cubicBezTo>
                  <a:pt x="36992" y="32184"/>
                  <a:pt x="36972" y="32182"/>
                  <a:pt x="36952" y="32182"/>
                </a:cubicBezTo>
                <a:cubicBezTo>
                  <a:pt x="36796" y="32182"/>
                  <a:pt x="36651" y="32272"/>
                  <a:pt x="36591" y="32404"/>
                </a:cubicBezTo>
                <a:cubicBezTo>
                  <a:pt x="36564" y="32513"/>
                  <a:pt x="36550" y="32622"/>
                  <a:pt x="36577" y="32730"/>
                </a:cubicBezTo>
                <a:cubicBezTo>
                  <a:pt x="36618" y="32812"/>
                  <a:pt x="36672" y="32894"/>
                  <a:pt x="36740" y="32961"/>
                </a:cubicBezTo>
                <a:lnTo>
                  <a:pt x="36319" y="33179"/>
                </a:lnTo>
                <a:cubicBezTo>
                  <a:pt x="36307" y="32996"/>
                  <a:pt x="36196" y="32835"/>
                  <a:pt x="36036" y="32764"/>
                </a:cubicBezTo>
                <a:lnTo>
                  <a:pt x="36036" y="32764"/>
                </a:lnTo>
                <a:cubicBezTo>
                  <a:pt x="36065" y="32768"/>
                  <a:pt x="36095" y="32771"/>
                  <a:pt x="36129" y="32771"/>
                </a:cubicBezTo>
                <a:cubicBezTo>
                  <a:pt x="36632" y="32730"/>
                  <a:pt x="36618" y="31983"/>
                  <a:pt x="36115" y="31956"/>
                </a:cubicBezTo>
                <a:cubicBezTo>
                  <a:pt x="35884" y="31956"/>
                  <a:pt x="35707" y="32132"/>
                  <a:pt x="35707" y="32363"/>
                </a:cubicBezTo>
                <a:cubicBezTo>
                  <a:pt x="35707" y="32514"/>
                  <a:pt x="35789" y="32665"/>
                  <a:pt x="35930" y="32741"/>
                </a:cubicBezTo>
                <a:lnTo>
                  <a:pt x="35930" y="32741"/>
                </a:lnTo>
                <a:cubicBezTo>
                  <a:pt x="35947" y="32741"/>
                  <a:pt x="35963" y="32742"/>
                  <a:pt x="35979" y="32744"/>
                </a:cubicBezTo>
                <a:cubicBezTo>
                  <a:pt x="35999" y="32750"/>
                  <a:pt x="36018" y="32756"/>
                  <a:pt x="36036" y="32764"/>
                </a:cubicBezTo>
                <a:lnTo>
                  <a:pt x="36036" y="32764"/>
                </a:lnTo>
                <a:cubicBezTo>
                  <a:pt x="36007" y="32761"/>
                  <a:pt x="35979" y="32758"/>
                  <a:pt x="35952" y="32758"/>
                </a:cubicBezTo>
                <a:lnTo>
                  <a:pt x="35966" y="32758"/>
                </a:lnTo>
                <a:cubicBezTo>
                  <a:pt x="35953" y="32753"/>
                  <a:pt x="35942" y="32747"/>
                  <a:pt x="35930" y="32741"/>
                </a:cubicBezTo>
                <a:lnTo>
                  <a:pt x="35930" y="32741"/>
                </a:lnTo>
                <a:cubicBezTo>
                  <a:pt x="35928" y="32741"/>
                  <a:pt x="35926" y="32741"/>
                  <a:pt x="35925" y="32741"/>
                </a:cubicBezTo>
                <a:cubicBezTo>
                  <a:pt x="35730" y="32741"/>
                  <a:pt x="35545" y="32861"/>
                  <a:pt x="35467" y="33036"/>
                </a:cubicBezTo>
                <a:lnTo>
                  <a:pt x="35467" y="33036"/>
                </a:lnTo>
                <a:cubicBezTo>
                  <a:pt x="35471" y="33009"/>
                  <a:pt x="35476" y="32981"/>
                  <a:pt x="35476" y="32948"/>
                </a:cubicBezTo>
                <a:cubicBezTo>
                  <a:pt x="35490" y="32785"/>
                  <a:pt x="35408" y="32622"/>
                  <a:pt x="35272" y="32540"/>
                </a:cubicBezTo>
                <a:cubicBezTo>
                  <a:pt x="35208" y="32505"/>
                  <a:pt x="35137" y="32488"/>
                  <a:pt x="35065" y="32488"/>
                </a:cubicBezTo>
                <a:cubicBezTo>
                  <a:pt x="34970" y="32488"/>
                  <a:pt x="34874" y="32519"/>
                  <a:pt x="34797" y="32581"/>
                </a:cubicBezTo>
                <a:cubicBezTo>
                  <a:pt x="34661" y="32676"/>
                  <a:pt x="34606" y="32853"/>
                  <a:pt x="34661" y="33016"/>
                </a:cubicBezTo>
                <a:cubicBezTo>
                  <a:pt x="34702" y="33097"/>
                  <a:pt x="34756" y="33193"/>
                  <a:pt x="34824" y="33274"/>
                </a:cubicBezTo>
                <a:lnTo>
                  <a:pt x="34416" y="33492"/>
                </a:lnTo>
                <a:cubicBezTo>
                  <a:pt x="34404" y="33311"/>
                  <a:pt x="34307" y="33152"/>
                  <a:pt x="34153" y="33080"/>
                </a:cubicBezTo>
                <a:lnTo>
                  <a:pt x="34153" y="33080"/>
                </a:lnTo>
                <a:cubicBezTo>
                  <a:pt x="34169" y="33082"/>
                  <a:pt x="34185" y="33084"/>
                  <a:pt x="34199" y="33084"/>
                </a:cubicBezTo>
                <a:cubicBezTo>
                  <a:pt x="34204" y="33084"/>
                  <a:pt x="34209" y="33084"/>
                  <a:pt x="34214" y="33084"/>
                </a:cubicBezTo>
                <a:cubicBezTo>
                  <a:pt x="34584" y="33084"/>
                  <a:pt x="34766" y="32605"/>
                  <a:pt x="34484" y="32363"/>
                </a:cubicBezTo>
                <a:cubicBezTo>
                  <a:pt x="34400" y="32291"/>
                  <a:pt x="34305" y="32259"/>
                  <a:pt x="34212" y="32259"/>
                </a:cubicBezTo>
                <a:cubicBezTo>
                  <a:pt x="33974" y="32259"/>
                  <a:pt x="33755" y="32470"/>
                  <a:pt x="33804" y="32744"/>
                </a:cubicBezTo>
                <a:cubicBezTo>
                  <a:pt x="33828" y="32873"/>
                  <a:pt x="33901" y="32981"/>
                  <a:pt x="34008" y="33052"/>
                </a:cubicBezTo>
                <a:lnTo>
                  <a:pt x="34008" y="33052"/>
                </a:lnTo>
                <a:cubicBezTo>
                  <a:pt x="34011" y="33052"/>
                  <a:pt x="34014" y="33052"/>
                  <a:pt x="34018" y="33052"/>
                </a:cubicBezTo>
                <a:cubicBezTo>
                  <a:pt x="34041" y="33052"/>
                  <a:pt x="34065" y="33054"/>
                  <a:pt x="34090" y="33057"/>
                </a:cubicBezTo>
                <a:cubicBezTo>
                  <a:pt x="34112" y="33063"/>
                  <a:pt x="34133" y="33071"/>
                  <a:pt x="34153" y="33080"/>
                </a:cubicBezTo>
                <a:lnTo>
                  <a:pt x="34153" y="33080"/>
                </a:lnTo>
                <a:cubicBezTo>
                  <a:pt x="34122" y="33076"/>
                  <a:pt x="34089" y="33070"/>
                  <a:pt x="34063" y="33070"/>
                </a:cubicBezTo>
                <a:lnTo>
                  <a:pt x="34063" y="33084"/>
                </a:lnTo>
                <a:cubicBezTo>
                  <a:pt x="34044" y="33074"/>
                  <a:pt x="34025" y="33064"/>
                  <a:pt x="34008" y="33052"/>
                </a:cubicBezTo>
                <a:lnTo>
                  <a:pt x="34008" y="33052"/>
                </a:lnTo>
                <a:cubicBezTo>
                  <a:pt x="33825" y="33055"/>
                  <a:pt x="33668" y="33149"/>
                  <a:pt x="33573" y="33315"/>
                </a:cubicBezTo>
                <a:cubicBezTo>
                  <a:pt x="33585" y="33109"/>
                  <a:pt x="33479" y="32925"/>
                  <a:pt x="33312" y="32839"/>
                </a:cubicBezTo>
                <a:lnTo>
                  <a:pt x="33247" y="32839"/>
                </a:lnTo>
                <a:lnTo>
                  <a:pt x="33207" y="32808"/>
                </a:lnTo>
                <a:lnTo>
                  <a:pt x="33207" y="32808"/>
                </a:lnTo>
                <a:cubicBezTo>
                  <a:pt x="33198" y="32808"/>
                  <a:pt x="33188" y="32807"/>
                  <a:pt x="33178" y="32807"/>
                </a:cubicBezTo>
                <a:cubicBezTo>
                  <a:pt x="32999" y="32807"/>
                  <a:pt x="32829" y="32901"/>
                  <a:pt x="32744" y="33070"/>
                </a:cubicBezTo>
                <a:lnTo>
                  <a:pt x="32742" y="33075"/>
                </a:lnTo>
                <a:lnTo>
                  <a:pt x="32742" y="33075"/>
                </a:lnTo>
                <a:cubicBezTo>
                  <a:pt x="32731" y="33024"/>
                  <a:pt x="32730" y="32972"/>
                  <a:pt x="32717" y="32921"/>
                </a:cubicBezTo>
                <a:lnTo>
                  <a:pt x="32731" y="32921"/>
                </a:lnTo>
                <a:cubicBezTo>
                  <a:pt x="32692" y="32725"/>
                  <a:pt x="32515" y="32580"/>
                  <a:pt x="32321" y="32580"/>
                </a:cubicBezTo>
                <a:cubicBezTo>
                  <a:pt x="32313" y="32580"/>
                  <a:pt x="32304" y="32580"/>
                  <a:pt x="32296" y="32581"/>
                </a:cubicBezTo>
                <a:cubicBezTo>
                  <a:pt x="32078" y="32594"/>
                  <a:pt x="31915" y="32758"/>
                  <a:pt x="31901" y="32975"/>
                </a:cubicBezTo>
                <a:cubicBezTo>
                  <a:pt x="31888" y="33193"/>
                  <a:pt x="32051" y="33369"/>
                  <a:pt x="32255" y="33410"/>
                </a:cubicBezTo>
                <a:cubicBezTo>
                  <a:pt x="32274" y="33413"/>
                  <a:pt x="32294" y="33414"/>
                  <a:pt x="32313" y="33414"/>
                </a:cubicBezTo>
                <a:cubicBezTo>
                  <a:pt x="32481" y="33414"/>
                  <a:pt x="32641" y="33312"/>
                  <a:pt x="32715" y="33157"/>
                </a:cubicBezTo>
                <a:lnTo>
                  <a:pt x="32715" y="33157"/>
                </a:lnTo>
                <a:cubicBezTo>
                  <a:pt x="32696" y="33341"/>
                  <a:pt x="32790" y="33522"/>
                  <a:pt x="32948" y="33614"/>
                </a:cubicBezTo>
                <a:cubicBezTo>
                  <a:pt x="32853" y="33627"/>
                  <a:pt x="32771" y="33655"/>
                  <a:pt x="32676" y="33682"/>
                </a:cubicBezTo>
                <a:cubicBezTo>
                  <a:pt x="32608" y="33736"/>
                  <a:pt x="32540" y="33791"/>
                  <a:pt x="32472" y="33859"/>
                </a:cubicBezTo>
                <a:cubicBezTo>
                  <a:pt x="32432" y="33573"/>
                  <a:pt x="32323" y="33437"/>
                  <a:pt x="32105" y="33410"/>
                </a:cubicBezTo>
                <a:cubicBezTo>
                  <a:pt x="32083" y="33407"/>
                  <a:pt x="32060" y="33405"/>
                  <a:pt x="32038" y="33405"/>
                </a:cubicBezTo>
                <a:cubicBezTo>
                  <a:pt x="31885" y="33405"/>
                  <a:pt x="31742" y="33485"/>
                  <a:pt x="31670" y="33627"/>
                </a:cubicBezTo>
                <a:cubicBezTo>
                  <a:pt x="31575" y="33818"/>
                  <a:pt x="31616" y="33981"/>
                  <a:pt x="31820" y="34185"/>
                </a:cubicBezTo>
                <a:lnTo>
                  <a:pt x="31399" y="34416"/>
                </a:lnTo>
                <a:cubicBezTo>
                  <a:pt x="31358" y="34158"/>
                  <a:pt x="31249" y="34022"/>
                  <a:pt x="31032" y="33981"/>
                </a:cubicBezTo>
                <a:cubicBezTo>
                  <a:pt x="31019" y="33980"/>
                  <a:pt x="31006" y="33979"/>
                  <a:pt x="30994" y="33979"/>
                </a:cubicBezTo>
                <a:cubicBezTo>
                  <a:pt x="30832" y="33979"/>
                  <a:pt x="30686" y="34060"/>
                  <a:pt x="30610" y="34198"/>
                </a:cubicBezTo>
                <a:cubicBezTo>
                  <a:pt x="30488" y="34443"/>
                  <a:pt x="30583" y="34633"/>
                  <a:pt x="30801" y="34810"/>
                </a:cubicBezTo>
                <a:cubicBezTo>
                  <a:pt x="30782" y="34808"/>
                  <a:pt x="30764" y="34807"/>
                  <a:pt x="30746" y="34807"/>
                </a:cubicBezTo>
                <a:cubicBezTo>
                  <a:pt x="30538" y="34807"/>
                  <a:pt x="30360" y="34949"/>
                  <a:pt x="30298" y="35150"/>
                </a:cubicBezTo>
                <a:lnTo>
                  <a:pt x="30311" y="35027"/>
                </a:lnTo>
                <a:cubicBezTo>
                  <a:pt x="30357" y="34738"/>
                  <a:pt x="30130" y="34532"/>
                  <a:pt x="29893" y="34532"/>
                </a:cubicBezTo>
                <a:cubicBezTo>
                  <a:pt x="29775" y="34532"/>
                  <a:pt x="29654" y="34583"/>
                  <a:pt x="29564" y="34701"/>
                </a:cubicBezTo>
                <a:cubicBezTo>
                  <a:pt x="29455" y="34864"/>
                  <a:pt x="29455" y="35082"/>
                  <a:pt x="29577" y="35231"/>
                </a:cubicBezTo>
                <a:cubicBezTo>
                  <a:pt x="29632" y="35272"/>
                  <a:pt x="29672" y="35313"/>
                  <a:pt x="29713" y="35354"/>
                </a:cubicBezTo>
                <a:cubicBezTo>
                  <a:pt x="29764" y="35370"/>
                  <a:pt x="29817" y="35377"/>
                  <a:pt x="29869" y="35377"/>
                </a:cubicBezTo>
                <a:cubicBezTo>
                  <a:pt x="30039" y="35377"/>
                  <a:pt x="30204" y="35295"/>
                  <a:pt x="30298" y="35150"/>
                </a:cubicBezTo>
                <a:lnTo>
                  <a:pt x="30298" y="35150"/>
                </a:lnTo>
                <a:cubicBezTo>
                  <a:pt x="30270" y="35340"/>
                  <a:pt x="30366" y="35544"/>
                  <a:pt x="30542" y="35639"/>
                </a:cubicBezTo>
                <a:cubicBezTo>
                  <a:pt x="30529" y="35638"/>
                  <a:pt x="30515" y="35638"/>
                  <a:pt x="30502" y="35638"/>
                </a:cubicBezTo>
                <a:cubicBezTo>
                  <a:pt x="30325" y="35638"/>
                  <a:pt x="30154" y="35720"/>
                  <a:pt x="30053" y="35884"/>
                </a:cubicBezTo>
                <a:cubicBezTo>
                  <a:pt x="30067" y="35653"/>
                  <a:pt x="29931" y="35449"/>
                  <a:pt x="29713" y="35367"/>
                </a:cubicBezTo>
                <a:cubicBezTo>
                  <a:pt x="29692" y="35365"/>
                  <a:pt x="29672" y="35363"/>
                  <a:pt x="29651" y="35363"/>
                </a:cubicBezTo>
                <a:cubicBezTo>
                  <a:pt x="29479" y="35363"/>
                  <a:pt x="29322" y="35460"/>
                  <a:pt x="29234" y="35619"/>
                </a:cubicBezTo>
                <a:lnTo>
                  <a:pt x="29234" y="35619"/>
                </a:lnTo>
                <a:cubicBezTo>
                  <a:pt x="29235" y="35621"/>
                  <a:pt x="29236" y="35623"/>
                  <a:pt x="29237" y="35626"/>
                </a:cubicBezTo>
                <a:lnTo>
                  <a:pt x="29210" y="35694"/>
                </a:lnTo>
                <a:cubicBezTo>
                  <a:pt x="29205" y="35705"/>
                  <a:pt x="29199" y="35716"/>
                  <a:pt x="29193" y="35727"/>
                </a:cubicBezTo>
                <a:lnTo>
                  <a:pt x="29193" y="35727"/>
                </a:lnTo>
                <a:cubicBezTo>
                  <a:pt x="29194" y="35716"/>
                  <a:pt x="29195" y="35705"/>
                  <a:pt x="29197" y="35694"/>
                </a:cubicBezTo>
                <a:lnTo>
                  <a:pt x="29224" y="35639"/>
                </a:lnTo>
                <a:cubicBezTo>
                  <a:pt x="29227" y="35632"/>
                  <a:pt x="29231" y="35626"/>
                  <a:pt x="29234" y="35619"/>
                </a:cubicBezTo>
                <a:lnTo>
                  <a:pt x="29234" y="35619"/>
                </a:lnTo>
                <a:cubicBezTo>
                  <a:pt x="29210" y="35566"/>
                  <a:pt x="29210" y="35501"/>
                  <a:pt x="29197" y="35435"/>
                </a:cubicBezTo>
                <a:cubicBezTo>
                  <a:pt x="29149" y="35246"/>
                  <a:pt x="28988" y="35128"/>
                  <a:pt x="28813" y="35128"/>
                </a:cubicBezTo>
                <a:cubicBezTo>
                  <a:pt x="28787" y="35128"/>
                  <a:pt x="28761" y="35131"/>
                  <a:pt x="28734" y="35136"/>
                </a:cubicBezTo>
                <a:cubicBezTo>
                  <a:pt x="28531" y="35163"/>
                  <a:pt x="28381" y="35354"/>
                  <a:pt x="28395" y="35571"/>
                </a:cubicBezTo>
                <a:cubicBezTo>
                  <a:pt x="28422" y="35761"/>
                  <a:pt x="28558" y="35925"/>
                  <a:pt x="28748" y="35965"/>
                </a:cubicBezTo>
                <a:cubicBezTo>
                  <a:pt x="28760" y="35966"/>
                  <a:pt x="28771" y="35967"/>
                  <a:pt x="28782" y="35967"/>
                </a:cubicBezTo>
                <a:cubicBezTo>
                  <a:pt x="28958" y="35967"/>
                  <a:pt x="29111" y="35875"/>
                  <a:pt x="29193" y="35727"/>
                </a:cubicBezTo>
                <a:lnTo>
                  <a:pt x="29193" y="35727"/>
                </a:lnTo>
                <a:cubicBezTo>
                  <a:pt x="29179" y="35905"/>
                  <a:pt x="29260" y="36066"/>
                  <a:pt x="29401" y="36156"/>
                </a:cubicBezTo>
                <a:lnTo>
                  <a:pt x="28979" y="36387"/>
                </a:lnTo>
                <a:cubicBezTo>
                  <a:pt x="28966" y="36224"/>
                  <a:pt x="28870" y="36061"/>
                  <a:pt x="28734" y="35979"/>
                </a:cubicBezTo>
                <a:lnTo>
                  <a:pt x="28639" y="35965"/>
                </a:lnTo>
                <a:cubicBezTo>
                  <a:pt x="28602" y="35956"/>
                  <a:pt x="28566" y="35952"/>
                  <a:pt x="28532" y="35952"/>
                </a:cubicBezTo>
                <a:cubicBezTo>
                  <a:pt x="28163" y="35952"/>
                  <a:pt x="27963" y="36451"/>
                  <a:pt x="28286" y="36699"/>
                </a:cubicBezTo>
                <a:lnTo>
                  <a:pt x="28368" y="36767"/>
                </a:lnTo>
                <a:cubicBezTo>
                  <a:pt x="28357" y="36767"/>
                  <a:pt x="28346" y="36766"/>
                  <a:pt x="28335" y="36766"/>
                </a:cubicBezTo>
                <a:cubicBezTo>
                  <a:pt x="28164" y="36766"/>
                  <a:pt x="27998" y="36863"/>
                  <a:pt x="27916" y="37017"/>
                </a:cubicBezTo>
                <a:lnTo>
                  <a:pt x="27916" y="37017"/>
                </a:lnTo>
                <a:cubicBezTo>
                  <a:pt x="27917" y="37020"/>
                  <a:pt x="27918" y="37023"/>
                  <a:pt x="27919" y="37026"/>
                </a:cubicBezTo>
                <a:lnTo>
                  <a:pt x="27878" y="37094"/>
                </a:lnTo>
                <a:cubicBezTo>
                  <a:pt x="27874" y="37105"/>
                  <a:pt x="27869" y="37116"/>
                  <a:pt x="27864" y="37127"/>
                </a:cubicBezTo>
                <a:lnTo>
                  <a:pt x="27864" y="37127"/>
                </a:lnTo>
                <a:cubicBezTo>
                  <a:pt x="27864" y="37120"/>
                  <a:pt x="27864" y="37114"/>
                  <a:pt x="27865" y="37107"/>
                </a:cubicBezTo>
                <a:lnTo>
                  <a:pt x="27905" y="37039"/>
                </a:lnTo>
                <a:cubicBezTo>
                  <a:pt x="27909" y="37032"/>
                  <a:pt x="27913" y="37024"/>
                  <a:pt x="27916" y="37017"/>
                </a:cubicBezTo>
                <a:lnTo>
                  <a:pt x="27916" y="37017"/>
                </a:lnTo>
                <a:cubicBezTo>
                  <a:pt x="27905" y="36976"/>
                  <a:pt x="27904" y="36913"/>
                  <a:pt x="27892" y="36862"/>
                </a:cubicBezTo>
                <a:cubicBezTo>
                  <a:pt x="27853" y="36667"/>
                  <a:pt x="27689" y="36522"/>
                  <a:pt x="27496" y="36522"/>
                </a:cubicBezTo>
                <a:cubicBezTo>
                  <a:pt x="27488" y="36522"/>
                  <a:pt x="27479" y="36522"/>
                  <a:pt x="27470" y="36523"/>
                </a:cubicBezTo>
                <a:cubicBezTo>
                  <a:pt x="27253" y="36536"/>
                  <a:pt x="27076" y="36713"/>
                  <a:pt x="27076" y="36917"/>
                </a:cubicBezTo>
                <a:cubicBezTo>
                  <a:pt x="27063" y="37134"/>
                  <a:pt x="27212" y="37325"/>
                  <a:pt x="27430" y="37352"/>
                </a:cubicBezTo>
                <a:cubicBezTo>
                  <a:pt x="27449" y="37355"/>
                  <a:pt x="27469" y="37356"/>
                  <a:pt x="27488" y="37356"/>
                </a:cubicBezTo>
                <a:cubicBezTo>
                  <a:pt x="27646" y="37356"/>
                  <a:pt x="27794" y="37266"/>
                  <a:pt x="27864" y="37127"/>
                </a:cubicBezTo>
                <a:lnTo>
                  <a:pt x="27864" y="37127"/>
                </a:lnTo>
                <a:cubicBezTo>
                  <a:pt x="27858" y="37323"/>
                  <a:pt x="27965" y="37504"/>
                  <a:pt x="28136" y="37583"/>
                </a:cubicBezTo>
                <a:cubicBezTo>
                  <a:pt x="27878" y="37610"/>
                  <a:pt x="27715" y="37692"/>
                  <a:pt x="27647" y="37909"/>
                </a:cubicBezTo>
                <a:cubicBezTo>
                  <a:pt x="27593" y="38086"/>
                  <a:pt x="27661" y="38276"/>
                  <a:pt x="27824" y="38385"/>
                </a:cubicBezTo>
                <a:lnTo>
                  <a:pt x="27416" y="38589"/>
                </a:lnTo>
                <a:lnTo>
                  <a:pt x="27199" y="38194"/>
                </a:lnTo>
                <a:cubicBezTo>
                  <a:pt x="27212" y="38194"/>
                  <a:pt x="27267" y="38181"/>
                  <a:pt x="27307" y="38181"/>
                </a:cubicBezTo>
                <a:cubicBezTo>
                  <a:pt x="27511" y="38127"/>
                  <a:pt x="27647" y="37936"/>
                  <a:pt x="27634" y="37732"/>
                </a:cubicBezTo>
                <a:cubicBezTo>
                  <a:pt x="27606" y="37528"/>
                  <a:pt x="27443" y="37365"/>
                  <a:pt x="27239" y="37352"/>
                </a:cubicBezTo>
                <a:cubicBezTo>
                  <a:pt x="27229" y="37351"/>
                  <a:pt x="27219" y="37351"/>
                  <a:pt x="27209" y="37351"/>
                </a:cubicBezTo>
                <a:cubicBezTo>
                  <a:pt x="27048" y="37351"/>
                  <a:pt x="26891" y="37450"/>
                  <a:pt x="26811" y="37596"/>
                </a:cubicBezTo>
                <a:lnTo>
                  <a:pt x="26811" y="37596"/>
                </a:lnTo>
                <a:cubicBezTo>
                  <a:pt x="26800" y="37548"/>
                  <a:pt x="26791" y="37493"/>
                  <a:pt x="26791" y="37447"/>
                </a:cubicBezTo>
                <a:cubicBezTo>
                  <a:pt x="26749" y="37236"/>
                  <a:pt x="26570" y="37114"/>
                  <a:pt x="26385" y="37114"/>
                </a:cubicBezTo>
                <a:cubicBezTo>
                  <a:pt x="26273" y="37114"/>
                  <a:pt x="26158" y="37159"/>
                  <a:pt x="26070" y="37257"/>
                </a:cubicBezTo>
                <a:cubicBezTo>
                  <a:pt x="25962" y="37379"/>
                  <a:pt x="25934" y="37542"/>
                  <a:pt x="26002" y="37692"/>
                </a:cubicBezTo>
                <a:cubicBezTo>
                  <a:pt x="26062" y="37810"/>
                  <a:pt x="26162" y="37897"/>
                  <a:pt x="26276" y="37945"/>
                </a:cubicBezTo>
                <a:lnTo>
                  <a:pt x="26276" y="37945"/>
                </a:lnTo>
                <a:cubicBezTo>
                  <a:pt x="26290" y="37948"/>
                  <a:pt x="26304" y="37950"/>
                  <a:pt x="26315" y="37950"/>
                </a:cubicBezTo>
                <a:cubicBezTo>
                  <a:pt x="26322" y="37954"/>
                  <a:pt x="26329" y="37959"/>
                  <a:pt x="26335" y="37963"/>
                </a:cubicBezTo>
                <a:lnTo>
                  <a:pt x="26335" y="37963"/>
                </a:lnTo>
                <a:cubicBezTo>
                  <a:pt x="26513" y="37961"/>
                  <a:pt x="26689" y="37865"/>
                  <a:pt x="26776" y="37708"/>
                </a:cubicBezTo>
                <a:lnTo>
                  <a:pt x="26776" y="37708"/>
                </a:lnTo>
                <a:cubicBezTo>
                  <a:pt x="26773" y="37874"/>
                  <a:pt x="26854" y="38037"/>
                  <a:pt x="26995" y="38127"/>
                </a:cubicBezTo>
                <a:lnTo>
                  <a:pt x="26560" y="38358"/>
                </a:lnTo>
                <a:cubicBezTo>
                  <a:pt x="26547" y="38202"/>
                  <a:pt x="26472" y="38059"/>
                  <a:pt x="26335" y="37963"/>
                </a:cubicBezTo>
                <a:lnTo>
                  <a:pt x="26335" y="37963"/>
                </a:lnTo>
                <a:cubicBezTo>
                  <a:pt x="26333" y="37963"/>
                  <a:pt x="26331" y="37963"/>
                  <a:pt x="26329" y="37963"/>
                </a:cubicBezTo>
                <a:cubicBezTo>
                  <a:pt x="26311" y="37958"/>
                  <a:pt x="26294" y="37952"/>
                  <a:pt x="26276" y="37945"/>
                </a:cubicBezTo>
                <a:lnTo>
                  <a:pt x="26276" y="37945"/>
                </a:lnTo>
                <a:cubicBezTo>
                  <a:pt x="26257" y="37941"/>
                  <a:pt x="26236" y="37936"/>
                  <a:pt x="26220" y="37936"/>
                </a:cubicBezTo>
                <a:cubicBezTo>
                  <a:pt x="26195" y="37932"/>
                  <a:pt x="26171" y="37930"/>
                  <a:pt x="26147" y="37930"/>
                </a:cubicBezTo>
                <a:cubicBezTo>
                  <a:pt x="25772" y="37930"/>
                  <a:pt x="25573" y="38415"/>
                  <a:pt x="25880" y="38670"/>
                </a:cubicBezTo>
                <a:lnTo>
                  <a:pt x="25962" y="38738"/>
                </a:lnTo>
                <a:cubicBezTo>
                  <a:pt x="25951" y="38737"/>
                  <a:pt x="25941" y="38737"/>
                  <a:pt x="25931" y="38737"/>
                </a:cubicBezTo>
                <a:cubicBezTo>
                  <a:pt x="25739" y="38737"/>
                  <a:pt x="25564" y="38857"/>
                  <a:pt x="25500" y="39037"/>
                </a:cubicBezTo>
                <a:cubicBezTo>
                  <a:pt x="25418" y="39255"/>
                  <a:pt x="25527" y="39418"/>
                  <a:pt x="25717" y="39567"/>
                </a:cubicBezTo>
                <a:cubicBezTo>
                  <a:pt x="25706" y="39567"/>
                  <a:pt x="25696" y="39566"/>
                  <a:pt x="25685" y="39566"/>
                </a:cubicBezTo>
                <a:cubicBezTo>
                  <a:pt x="25506" y="39566"/>
                  <a:pt x="25332" y="39672"/>
                  <a:pt x="25255" y="39839"/>
                </a:cubicBezTo>
                <a:cubicBezTo>
                  <a:pt x="25241" y="39798"/>
                  <a:pt x="25241" y="39730"/>
                  <a:pt x="25228" y="39676"/>
                </a:cubicBezTo>
                <a:cubicBezTo>
                  <a:pt x="25202" y="39481"/>
                  <a:pt x="25026" y="39335"/>
                  <a:pt x="24832" y="39335"/>
                </a:cubicBezTo>
                <a:cubicBezTo>
                  <a:pt x="24824" y="39335"/>
                  <a:pt x="24815" y="39336"/>
                  <a:pt x="24806" y="39336"/>
                </a:cubicBezTo>
                <a:cubicBezTo>
                  <a:pt x="24589" y="39350"/>
                  <a:pt x="24426" y="39527"/>
                  <a:pt x="24412" y="39730"/>
                </a:cubicBezTo>
                <a:cubicBezTo>
                  <a:pt x="24399" y="39934"/>
                  <a:pt x="24548" y="40125"/>
                  <a:pt x="24752" y="40165"/>
                </a:cubicBezTo>
                <a:cubicBezTo>
                  <a:pt x="24778" y="40169"/>
                  <a:pt x="24804" y="40171"/>
                  <a:pt x="24828" y="40171"/>
                </a:cubicBezTo>
                <a:cubicBezTo>
                  <a:pt x="24977" y="40171"/>
                  <a:pt x="25100" y="40101"/>
                  <a:pt x="25213" y="39930"/>
                </a:cubicBezTo>
                <a:lnTo>
                  <a:pt x="25213" y="39930"/>
                </a:lnTo>
                <a:cubicBezTo>
                  <a:pt x="25208" y="40111"/>
                  <a:pt x="25302" y="40278"/>
                  <a:pt x="25459" y="40383"/>
                </a:cubicBezTo>
                <a:cubicBezTo>
                  <a:pt x="25364" y="40396"/>
                  <a:pt x="25268" y="40424"/>
                  <a:pt x="25173" y="40451"/>
                </a:cubicBezTo>
                <a:cubicBezTo>
                  <a:pt x="25105" y="40505"/>
                  <a:pt x="25037" y="40560"/>
                  <a:pt x="24983" y="40628"/>
                </a:cubicBezTo>
                <a:cubicBezTo>
                  <a:pt x="24929" y="40342"/>
                  <a:pt x="24834" y="40220"/>
                  <a:pt x="24616" y="40179"/>
                </a:cubicBezTo>
                <a:cubicBezTo>
                  <a:pt x="24587" y="40172"/>
                  <a:pt x="24559" y="40168"/>
                  <a:pt x="24531" y="40168"/>
                </a:cubicBezTo>
                <a:cubicBezTo>
                  <a:pt x="24398" y="40168"/>
                  <a:pt x="24273" y="40244"/>
                  <a:pt x="24195" y="40356"/>
                </a:cubicBezTo>
                <a:cubicBezTo>
                  <a:pt x="24045" y="40614"/>
                  <a:pt x="24140" y="40818"/>
                  <a:pt x="24371" y="40981"/>
                </a:cubicBezTo>
                <a:cubicBezTo>
                  <a:pt x="24360" y="40980"/>
                  <a:pt x="24349" y="40980"/>
                  <a:pt x="24337" y="40980"/>
                </a:cubicBezTo>
                <a:cubicBezTo>
                  <a:pt x="24147" y="40980"/>
                  <a:pt x="23973" y="41087"/>
                  <a:pt x="23909" y="41266"/>
                </a:cubicBezTo>
                <a:cubicBezTo>
                  <a:pt x="23828" y="41497"/>
                  <a:pt x="23923" y="41661"/>
                  <a:pt x="24113" y="41796"/>
                </a:cubicBezTo>
                <a:cubicBezTo>
                  <a:pt x="23814" y="41851"/>
                  <a:pt x="23678" y="41960"/>
                  <a:pt x="23637" y="42177"/>
                </a:cubicBezTo>
                <a:cubicBezTo>
                  <a:pt x="23610" y="42340"/>
                  <a:pt x="23692" y="42517"/>
                  <a:pt x="23855" y="42598"/>
                </a:cubicBezTo>
                <a:cubicBezTo>
                  <a:pt x="23920" y="42636"/>
                  <a:pt x="23992" y="42654"/>
                  <a:pt x="24063" y="42654"/>
                </a:cubicBezTo>
                <a:cubicBezTo>
                  <a:pt x="24199" y="42654"/>
                  <a:pt x="24332" y="42587"/>
                  <a:pt x="24412" y="42462"/>
                </a:cubicBezTo>
                <a:lnTo>
                  <a:pt x="24643" y="42870"/>
                </a:lnTo>
                <a:cubicBezTo>
                  <a:pt x="24453" y="42884"/>
                  <a:pt x="24290" y="43006"/>
                  <a:pt x="24235" y="43183"/>
                </a:cubicBezTo>
                <a:cubicBezTo>
                  <a:pt x="24167" y="43400"/>
                  <a:pt x="24263" y="43563"/>
                  <a:pt x="24467" y="43713"/>
                </a:cubicBezTo>
                <a:cubicBezTo>
                  <a:pt x="24446" y="43710"/>
                  <a:pt x="24425" y="43709"/>
                  <a:pt x="24404" y="43709"/>
                </a:cubicBezTo>
                <a:cubicBezTo>
                  <a:pt x="24222" y="43709"/>
                  <a:pt x="24048" y="43813"/>
                  <a:pt x="23950" y="43971"/>
                </a:cubicBezTo>
                <a:cubicBezTo>
                  <a:pt x="23991" y="43713"/>
                  <a:pt x="23828" y="43591"/>
                  <a:pt x="23705" y="43468"/>
                </a:cubicBezTo>
                <a:lnTo>
                  <a:pt x="23705" y="43468"/>
                </a:lnTo>
                <a:cubicBezTo>
                  <a:pt x="23736" y="43475"/>
                  <a:pt x="23766" y="43479"/>
                  <a:pt x="23796" y="43479"/>
                </a:cubicBezTo>
                <a:cubicBezTo>
                  <a:pt x="23993" y="43479"/>
                  <a:pt x="24171" y="43329"/>
                  <a:pt x="24195" y="43128"/>
                </a:cubicBezTo>
                <a:cubicBezTo>
                  <a:pt x="24248" y="42823"/>
                  <a:pt x="24010" y="42646"/>
                  <a:pt x="23777" y="42646"/>
                </a:cubicBezTo>
                <a:cubicBezTo>
                  <a:pt x="23594" y="42646"/>
                  <a:pt x="23415" y="42754"/>
                  <a:pt x="23379" y="42993"/>
                </a:cubicBezTo>
                <a:cubicBezTo>
                  <a:pt x="23325" y="43224"/>
                  <a:pt x="23461" y="43346"/>
                  <a:pt x="23624" y="43468"/>
                </a:cubicBezTo>
                <a:cubicBezTo>
                  <a:pt x="23595" y="43462"/>
                  <a:pt x="23565" y="43459"/>
                  <a:pt x="23537" y="43459"/>
                </a:cubicBezTo>
                <a:cubicBezTo>
                  <a:pt x="23378" y="43459"/>
                  <a:pt x="23231" y="43552"/>
                  <a:pt x="23162" y="43713"/>
                </a:cubicBezTo>
                <a:cubicBezTo>
                  <a:pt x="23053" y="43944"/>
                  <a:pt x="23162" y="44121"/>
                  <a:pt x="23366" y="44284"/>
                </a:cubicBezTo>
                <a:cubicBezTo>
                  <a:pt x="23342" y="44280"/>
                  <a:pt x="23320" y="44279"/>
                  <a:pt x="23298" y="44279"/>
                </a:cubicBezTo>
                <a:cubicBezTo>
                  <a:pt x="22871" y="44279"/>
                  <a:pt x="22707" y="44880"/>
                  <a:pt x="23107" y="45099"/>
                </a:cubicBezTo>
                <a:cubicBezTo>
                  <a:pt x="22808" y="45140"/>
                  <a:pt x="22672" y="45262"/>
                  <a:pt x="22632" y="45480"/>
                </a:cubicBezTo>
                <a:cubicBezTo>
                  <a:pt x="22618" y="45657"/>
                  <a:pt x="22713" y="45833"/>
                  <a:pt x="22863" y="45901"/>
                </a:cubicBezTo>
                <a:cubicBezTo>
                  <a:pt x="22925" y="45933"/>
                  <a:pt x="22986" y="45949"/>
                  <a:pt x="23048" y="45949"/>
                </a:cubicBezTo>
                <a:cubicBezTo>
                  <a:pt x="23173" y="45949"/>
                  <a:pt x="23301" y="45880"/>
                  <a:pt x="23447" y="45725"/>
                </a:cubicBezTo>
                <a:cubicBezTo>
                  <a:pt x="23447" y="45915"/>
                  <a:pt x="23542" y="46092"/>
                  <a:pt x="23705" y="46173"/>
                </a:cubicBezTo>
                <a:lnTo>
                  <a:pt x="23773" y="46187"/>
                </a:lnTo>
                <a:cubicBezTo>
                  <a:pt x="23806" y="46194"/>
                  <a:pt x="23839" y="46197"/>
                  <a:pt x="23871" y="46197"/>
                </a:cubicBezTo>
                <a:cubicBezTo>
                  <a:pt x="24027" y="46197"/>
                  <a:pt x="24173" y="46118"/>
                  <a:pt x="24263" y="45983"/>
                </a:cubicBezTo>
                <a:cubicBezTo>
                  <a:pt x="24276" y="46064"/>
                  <a:pt x="24303" y="46146"/>
                  <a:pt x="24331" y="46214"/>
                </a:cubicBezTo>
                <a:cubicBezTo>
                  <a:pt x="24385" y="46282"/>
                  <a:pt x="24426" y="46350"/>
                  <a:pt x="24480" y="46418"/>
                </a:cubicBezTo>
                <a:cubicBezTo>
                  <a:pt x="24140" y="46459"/>
                  <a:pt x="23964" y="46703"/>
                  <a:pt x="24059" y="46989"/>
                </a:cubicBezTo>
                <a:cubicBezTo>
                  <a:pt x="24071" y="47089"/>
                  <a:pt x="24166" y="47167"/>
                  <a:pt x="24266" y="47167"/>
                </a:cubicBezTo>
                <a:cubicBezTo>
                  <a:pt x="24274" y="47167"/>
                  <a:pt x="24282" y="47166"/>
                  <a:pt x="24290" y="47165"/>
                </a:cubicBezTo>
                <a:lnTo>
                  <a:pt x="24630" y="47165"/>
                </a:lnTo>
                <a:cubicBezTo>
                  <a:pt x="24711" y="47152"/>
                  <a:pt x="24779" y="47125"/>
                  <a:pt x="24847" y="47097"/>
                </a:cubicBezTo>
                <a:cubicBezTo>
                  <a:pt x="24861" y="47111"/>
                  <a:pt x="24901" y="47165"/>
                  <a:pt x="24929" y="47165"/>
                </a:cubicBezTo>
                <a:lnTo>
                  <a:pt x="25703" y="47165"/>
                </a:lnTo>
                <a:cubicBezTo>
                  <a:pt x="25717" y="47002"/>
                  <a:pt x="25649" y="46853"/>
                  <a:pt x="25527" y="46771"/>
                </a:cubicBezTo>
                <a:lnTo>
                  <a:pt x="25907" y="46567"/>
                </a:lnTo>
                <a:lnTo>
                  <a:pt x="26111" y="46934"/>
                </a:lnTo>
                <a:cubicBezTo>
                  <a:pt x="25962" y="46934"/>
                  <a:pt x="25826" y="47016"/>
                  <a:pt x="25758" y="47152"/>
                </a:cubicBezTo>
                <a:lnTo>
                  <a:pt x="26478" y="47152"/>
                </a:lnTo>
                <a:lnTo>
                  <a:pt x="26356" y="47016"/>
                </a:lnTo>
                <a:lnTo>
                  <a:pt x="26736" y="46812"/>
                </a:lnTo>
                <a:cubicBezTo>
                  <a:pt x="26795" y="47055"/>
                  <a:pt x="26973" y="47190"/>
                  <a:pt x="27178" y="47190"/>
                </a:cubicBezTo>
                <a:cubicBezTo>
                  <a:pt x="27304" y="47190"/>
                  <a:pt x="27441" y="47139"/>
                  <a:pt x="27566" y="47029"/>
                </a:cubicBezTo>
                <a:lnTo>
                  <a:pt x="27593" y="47152"/>
                </a:lnTo>
                <a:lnTo>
                  <a:pt x="29251" y="47152"/>
                </a:lnTo>
                <a:lnTo>
                  <a:pt x="29101" y="46948"/>
                </a:lnTo>
                <a:lnTo>
                  <a:pt x="29441" y="46771"/>
                </a:lnTo>
                <a:lnTo>
                  <a:pt x="29632" y="47125"/>
                </a:lnTo>
                <a:lnTo>
                  <a:pt x="29550" y="47138"/>
                </a:lnTo>
                <a:cubicBezTo>
                  <a:pt x="29649" y="47143"/>
                  <a:pt x="29749" y="47159"/>
                  <a:pt x="29848" y="47159"/>
                </a:cubicBezTo>
                <a:cubicBezTo>
                  <a:pt x="30008" y="47159"/>
                  <a:pt x="30163" y="47119"/>
                  <a:pt x="30298" y="46934"/>
                </a:cubicBezTo>
                <a:lnTo>
                  <a:pt x="30298" y="46934"/>
                </a:lnTo>
                <a:cubicBezTo>
                  <a:pt x="30270" y="47138"/>
                  <a:pt x="30338" y="47165"/>
                  <a:pt x="30488" y="47165"/>
                </a:cubicBezTo>
                <a:cubicBezTo>
                  <a:pt x="30538" y="47161"/>
                  <a:pt x="30588" y="47159"/>
                  <a:pt x="30637" y="47159"/>
                </a:cubicBezTo>
                <a:cubicBezTo>
                  <a:pt x="30736" y="47159"/>
                  <a:pt x="30832" y="47165"/>
                  <a:pt x="30923" y="47165"/>
                </a:cubicBezTo>
                <a:lnTo>
                  <a:pt x="31956" y="47165"/>
                </a:lnTo>
                <a:lnTo>
                  <a:pt x="31983" y="47125"/>
                </a:lnTo>
                <a:lnTo>
                  <a:pt x="31779" y="46866"/>
                </a:lnTo>
                <a:lnTo>
                  <a:pt x="32187" y="46690"/>
                </a:lnTo>
                <a:lnTo>
                  <a:pt x="32377" y="47043"/>
                </a:lnTo>
                <a:lnTo>
                  <a:pt x="32133" y="47125"/>
                </a:lnTo>
                <a:cubicBezTo>
                  <a:pt x="32234" y="47137"/>
                  <a:pt x="32336" y="47147"/>
                  <a:pt x="32435" y="47147"/>
                </a:cubicBezTo>
                <a:cubicBezTo>
                  <a:pt x="32654" y="47147"/>
                  <a:pt x="32861" y="47098"/>
                  <a:pt x="33030" y="46921"/>
                </a:cubicBezTo>
                <a:cubicBezTo>
                  <a:pt x="33084" y="47152"/>
                  <a:pt x="33084" y="47152"/>
                  <a:pt x="33315" y="47152"/>
                </a:cubicBezTo>
                <a:lnTo>
                  <a:pt x="34769" y="47152"/>
                </a:lnTo>
                <a:lnTo>
                  <a:pt x="34579" y="46798"/>
                </a:lnTo>
                <a:lnTo>
                  <a:pt x="34905" y="46622"/>
                </a:lnTo>
                <a:lnTo>
                  <a:pt x="35096" y="46989"/>
                </a:lnTo>
                <a:lnTo>
                  <a:pt x="34810" y="47125"/>
                </a:lnTo>
                <a:lnTo>
                  <a:pt x="34824" y="47152"/>
                </a:lnTo>
                <a:lnTo>
                  <a:pt x="35449" y="47152"/>
                </a:lnTo>
                <a:lnTo>
                  <a:pt x="35395" y="47084"/>
                </a:lnTo>
                <a:lnTo>
                  <a:pt x="35748" y="46866"/>
                </a:lnTo>
                <a:cubicBezTo>
                  <a:pt x="35789" y="47125"/>
                  <a:pt x="35802" y="47152"/>
                  <a:pt x="36088" y="47152"/>
                </a:cubicBezTo>
                <a:lnTo>
                  <a:pt x="38235" y="47152"/>
                </a:lnTo>
                <a:lnTo>
                  <a:pt x="38100" y="46975"/>
                </a:lnTo>
                <a:lnTo>
                  <a:pt x="38453" y="46812"/>
                </a:lnTo>
                <a:cubicBezTo>
                  <a:pt x="38521" y="46921"/>
                  <a:pt x="38589" y="47111"/>
                  <a:pt x="38684" y="47125"/>
                </a:cubicBezTo>
                <a:cubicBezTo>
                  <a:pt x="38780" y="47150"/>
                  <a:pt x="38882" y="47176"/>
                  <a:pt x="38983" y="47176"/>
                </a:cubicBezTo>
                <a:cubicBezTo>
                  <a:pt x="39097" y="47176"/>
                  <a:pt x="39209" y="47144"/>
                  <a:pt x="39309" y="47043"/>
                </a:cubicBezTo>
                <a:lnTo>
                  <a:pt x="39336" y="47152"/>
                </a:lnTo>
                <a:lnTo>
                  <a:pt x="41008" y="47152"/>
                </a:lnTo>
                <a:lnTo>
                  <a:pt x="40859" y="46921"/>
                </a:lnTo>
                <a:lnTo>
                  <a:pt x="41199" y="46730"/>
                </a:lnTo>
                <a:lnTo>
                  <a:pt x="41389" y="47070"/>
                </a:lnTo>
                <a:lnTo>
                  <a:pt x="41226" y="47125"/>
                </a:lnTo>
                <a:cubicBezTo>
                  <a:pt x="41321" y="47129"/>
                  <a:pt x="41418" y="47138"/>
                  <a:pt x="41513" y="47138"/>
                </a:cubicBezTo>
                <a:cubicBezTo>
                  <a:pt x="41703" y="47138"/>
                  <a:pt x="41887" y="47102"/>
                  <a:pt x="42041" y="46921"/>
                </a:cubicBezTo>
                <a:lnTo>
                  <a:pt x="42041" y="46921"/>
                </a:lnTo>
                <a:cubicBezTo>
                  <a:pt x="42014" y="47138"/>
                  <a:pt x="42123" y="47152"/>
                  <a:pt x="42286" y="47152"/>
                </a:cubicBezTo>
                <a:cubicBezTo>
                  <a:pt x="42368" y="47147"/>
                  <a:pt x="42449" y="47146"/>
                  <a:pt x="42531" y="47146"/>
                </a:cubicBezTo>
                <a:cubicBezTo>
                  <a:pt x="42695" y="47146"/>
                  <a:pt x="42861" y="47152"/>
                  <a:pt x="43034" y="47152"/>
                </a:cubicBezTo>
                <a:lnTo>
                  <a:pt x="43768" y="47152"/>
                </a:lnTo>
                <a:lnTo>
                  <a:pt x="43577" y="46853"/>
                </a:lnTo>
                <a:lnTo>
                  <a:pt x="43917" y="46676"/>
                </a:lnTo>
                <a:lnTo>
                  <a:pt x="44107" y="47016"/>
                </a:lnTo>
                <a:lnTo>
                  <a:pt x="43863" y="47111"/>
                </a:lnTo>
                <a:lnTo>
                  <a:pt x="43863" y="47152"/>
                </a:lnTo>
                <a:lnTo>
                  <a:pt x="44420" y="47152"/>
                </a:lnTo>
                <a:lnTo>
                  <a:pt x="44393" y="47097"/>
                </a:lnTo>
                <a:cubicBezTo>
                  <a:pt x="44461" y="47084"/>
                  <a:pt x="44515" y="47057"/>
                  <a:pt x="44569" y="47029"/>
                </a:cubicBezTo>
                <a:cubicBezTo>
                  <a:pt x="44637" y="46989"/>
                  <a:pt x="44692" y="46934"/>
                  <a:pt x="44760" y="46894"/>
                </a:cubicBezTo>
                <a:cubicBezTo>
                  <a:pt x="44814" y="47152"/>
                  <a:pt x="44814" y="47152"/>
                  <a:pt x="45086" y="47152"/>
                </a:cubicBezTo>
                <a:lnTo>
                  <a:pt x="45412" y="47152"/>
                </a:lnTo>
                <a:cubicBezTo>
                  <a:pt x="45494" y="47138"/>
                  <a:pt x="45562" y="47125"/>
                  <a:pt x="45630" y="47097"/>
                </a:cubicBezTo>
                <a:cubicBezTo>
                  <a:pt x="45630" y="47097"/>
                  <a:pt x="45643" y="47138"/>
                  <a:pt x="45643" y="47138"/>
                </a:cubicBezTo>
                <a:lnTo>
                  <a:pt x="46540" y="47138"/>
                </a:lnTo>
                <a:lnTo>
                  <a:pt x="46350" y="46785"/>
                </a:lnTo>
                <a:lnTo>
                  <a:pt x="46690" y="46608"/>
                </a:lnTo>
                <a:lnTo>
                  <a:pt x="46853" y="46948"/>
                </a:lnTo>
                <a:lnTo>
                  <a:pt x="46540" y="47111"/>
                </a:lnTo>
                <a:lnTo>
                  <a:pt x="46568" y="47152"/>
                </a:lnTo>
                <a:lnTo>
                  <a:pt x="47247" y="47152"/>
                </a:lnTo>
                <a:lnTo>
                  <a:pt x="47166" y="47043"/>
                </a:lnTo>
                <a:lnTo>
                  <a:pt x="47519" y="46853"/>
                </a:lnTo>
                <a:cubicBezTo>
                  <a:pt x="47601" y="47138"/>
                  <a:pt x="47614" y="47165"/>
                  <a:pt x="47940" y="47165"/>
                </a:cubicBezTo>
                <a:lnTo>
                  <a:pt x="48117" y="47165"/>
                </a:lnTo>
                <a:cubicBezTo>
                  <a:pt x="48185" y="47152"/>
                  <a:pt x="48253" y="47138"/>
                  <a:pt x="48321" y="47111"/>
                </a:cubicBezTo>
                <a:cubicBezTo>
                  <a:pt x="48375" y="47138"/>
                  <a:pt x="48430" y="47152"/>
                  <a:pt x="48484" y="47165"/>
                </a:cubicBezTo>
                <a:lnTo>
                  <a:pt x="50020" y="47165"/>
                </a:lnTo>
                <a:lnTo>
                  <a:pt x="49884" y="46989"/>
                </a:lnTo>
                <a:lnTo>
                  <a:pt x="50237" y="46798"/>
                </a:lnTo>
                <a:cubicBezTo>
                  <a:pt x="50262" y="47056"/>
                  <a:pt x="50454" y="47181"/>
                  <a:pt x="50668" y="47181"/>
                </a:cubicBezTo>
                <a:cubicBezTo>
                  <a:pt x="50805" y="47181"/>
                  <a:pt x="50950" y="47130"/>
                  <a:pt x="51067" y="47029"/>
                </a:cubicBezTo>
                <a:lnTo>
                  <a:pt x="51107" y="47165"/>
                </a:lnTo>
                <a:lnTo>
                  <a:pt x="52779" y="47165"/>
                </a:lnTo>
                <a:cubicBezTo>
                  <a:pt x="52711" y="47057"/>
                  <a:pt x="52657" y="46961"/>
                  <a:pt x="52616" y="46907"/>
                </a:cubicBezTo>
                <a:lnTo>
                  <a:pt x="52969" y="46717"/>
                </a:lnTo>
                <a:lnTo>
                  <a:pt x="53160" y="47097"/>
                </a:lnTo>
                <a:lnTo>
                  <a:pt x="52983" y="47138"/>
                </a:lnTo>
                <a:cubicBezTo>
                  <a:pt x="53094" y="47143"/>
                  <a:pt x="53204" y="47156"/>
                  <a:pt x="53312" y="47156"/>
                </a:cubicBezTo>
                <a:cubicBezTo>
                  <a:pt x="53496" y="47156"/>
                  <a:pt x="53671" y="47119"/>
                  <a:pt x="53826" y="46948"/>
                </a:cubicBezTo>
                <a:cubicBezTo>
                  <a:pt x="53826" y="47138"/>
                  <a:pt x="53907" y="47179"/>
                  <a:pt x="54070" y="47179"/>
                </a:cubicBezTo>
                <a:cubicBezTo>
                  <a:pt x="54211" y="47174"/>
                  <a:pt x="54351" y="47173"/>
                  <a:pt x="54492" y="47173"/>
                </a:cubicBezTo>
                <a:cubicBezTo>
                  <a:pt x="54774" y="47173"/>
                  <a:pt x="55058" y="47179"/>
                  <a:pt x="55348" y="47179"/>
                </a:cubicBezTo>
                <a:lnTo>
                  <a:pt x="55566" y="47179"/>
                </a:lnTo>
                <a:cubicBezTo>
                  <a:pt x="55484" y="47029"/>
                  <a:pt x="55416" y="46921"/>
                  <a:pt x="55375" y="46839"/>
                </a:cubicBezTo>
                <a:lnTo>
                  <a:pt x="55715" y="46649"/>
                </a:lnTo>
                <a:lnTo>
                  <a:pt x="55892" y="46989"/>
                </a:lnTo>
                <a:lnTo>
                  <a:pt x="55606" y="47125"/>
                </a:lnTo>
                <a:lnTo>
                  <a:pt x="55620" y="47165"/>
                </a:lnTo>
                <a:lnTo>
                  <a:pt x="56245" y="47165"/>
                </a:lnTo>
                <a:lnTo>
                  <a:pt x="56191" y="47084"/>
                </a:lnTo>
                <a:lnTo>
                  <a:pt x="56558" y="46894"/>
                </a:lnTo>
                <a:cubicBezTo>
                  <a:pt x="56585" y="47165"/>
                  <a:pt x="56599" y="47165"/>
                  <a:pt x="56870" y="47165"/>
                </a:cubicBezTo>
                <a:lnTo>
                  <a:pt x="58298" y="47165"/>
                </a:lnTo>
                <a:cubicBezTo>
                  <a:pt x="58295" y="47161"/>
                  <a:pt x="58293" y="47156"/>
                  <a:pt x="58291" y="47152"/>
                </a:cubicBezTo>
                <a:lnTo>
                  <a:pt x="59032" y="47152"/>
                </a:lnTo>
                <a:lnTo>
                  <a:pt x="58923" y="47016"/>
                </a:lnTo>
                <a:lnTo>
                  <a:pt x="59317" y="46826"/>
                </a:lnTo>
                <a:cubicBezTo>
                  <a:pt x="59361" y="47063"/>
                  <a:pt x="59552" y="47198"/>
                  <a:pt x="59766" y="47198"/>
                </a:cubicBezTo>
                <a:cubicBezTo>
                  <a:pt x="59884" y="47198"/>
                  <a:pt x="60008" y="47157"/>
                  <a:pt x="60119" y="47070"/>
                </a:cubicBezTo>
                <a:cubicBezTo>
                  <a:pt x="60146" y="47097"/>
                  <a:pt x="60173" y="47165"/>
                  <a:pt x="60201" y="47165"/>
                </a:cubicBezTo>
                <a:lnTo>
                  <a:pt x="61084" y="47165"/>
                </a:lnTo>
                <a:lnTo>
                  <a:pt x="60867" y="46690"/>
                </a:lnTo>
                <a:cubicBezTo>
                  <a:pt x="61057" y="46635"/>
                  <a:pt x="61057" y="46635"/>
                  <a:pt x="61057" y="46404"/>
                </a:cubicBezTo>
                <a:lnTo>
                  <a:pt x="61057" y="44963"/>
                </a:lnTo>
                <a:cubicBezTo>
                  <a:pt x="60989" y="44991"/>
                  <a:pt x="60921" y="45004"/>
                  <a:pt x="60853" y="45045"/>
                </a:cubicBezTo>
                <a:cubicBezTo>
                  <a:pt x="60799" y="45072"/>
                  <a:pt x="60758" y="45099"/>
                  <a:pt x="60717" y="45140"/>
                </a:cubicBezTo>
                <a:cubicBezTo>
                  <a:pt x="60649" y="45018"/>
                  <a:pt x="60581" y="44882"/>
                  <a:pt x="60527" y="44773"/>
                </a:cubicBezTo>
                <a:lnTo>
                  <a:pt x="60853" y="44596"/>
                </a:lnTo>
                <a:cubicBezTo>
                  <a:pt x="60894" y="44692"/>
                  <a:pt x="60948" y="44814"/>
                  <a:pt x="61003" y="44923"/>
                </a:cubicBezTo>
                <a:lnTo>
                  <a:pt x="61043" y="44909"/>
                </a:lnTo>
                <a:lnTo>
                  <a:pt x="61043" y="44257"/>
                </a:lnTo>
                <a:lnTo>
                  <a:pt x="60962" y="44325"/>
                </a:lnTo>
                <a:lnTo>
                  <a:pt x="60771" y="43930"/>
                </a:lnTo>
                <a:cubicBezTo>
                  <a:pt x="61057" y="43890"/>
                  <a:pt x="61057" y="43890"/>
                  <a:pt x="61057" y="43563"/>
                </a:cubicBezTo>
                <a:lnTo>
                  <a:pt x="61057" y="43061"/>
                </a:lnTo>
                <a:lnTo>
                  <a:pt x="61057" y="42204"/>
                </a:lnTo>
                <a:lnTo>
                  <a:pt x="61057" y="41443"/>
                </a:lnTo>
                <a:lnTo>
                  <a:pt x="60907" y="41565"/>
                </a:lnTo>
                <a:lnTo>
                  <a:pt x="60703" y="41198"/>
                </a:lnTo>
                <a:cubicBezTo>
                  <a:pt x="60948" y="41158"/>
                  <a:pt x="61057" y="41076"/>
                  <a:pt x="61057" y="40886"/>
                </a:cubicBezTo>
                <a:cubicBezTo>
                  <a:pt x="61057" y="40709"/>
                  <a:pt x="61111" y="40519"/>
                  <a:pt x="60894" y="40369"/>
                </a:cubicBezTo>
                <a:lnTo>
                  <a:pt x="60894" y="40369"/>
                </a:lnTo>
                <a:cubicBezTo>
                  <a:pt x="60915" y="40373"/>
                  <a:pt x="60934" y="40375"/>
                  <a:pt x="60950" y="40375"/>
                </a:cubicBezTo>
                <a:cubicBezTo>
                  <a:pt x="61057" y="40375"/>
                  <a:pt x="61057" y="40302"/>
                  <a:pt x="61057" y="40220"/>
                </a:cubicBezTo>
                <a:lnTo>
                  <a:pt x="61057" y="38847"/>
                </a:lnTo>
                <a:cubicBezTo>
                  <a:pt x="61057" y="38806"/>
                  <a:pt x="61043" y="38765"/>
                  <a:pt x="61043" y="38684"/>
                </a:cubicBezTo>
                <a:lnTo>
                  <a:pt x="60839" y="38833"/>
                </a:lnTo>
                <a:cubicBezTo>
                  <a:pt x="60771" y="38697"/>
                  <a:pt x="60703" y="38575"/>
                  <a:pt x="60649" y="38466"/>
                </a:cubicBezTo>
                <a:lnTo>
                  <a:pt x="60989" y="38276"/>
                </a:lnTo>
                <a:cubicBezTo>
                  <a:pt x="61003" y="38290"/>
                  <a:pt x="61003" y="38317"/>
                  <a:pt x="61003" y="38344"/>
                </a:cubicBezTo>
                <a:cubicBezTo>
                  <a:pt x="61016" y="38371"/>
                  <a:pt x="61016" y="38398"/>
                  <a:pt x="61030" y="38412"/>
                </a:cubicBezTo>
                <a:cubicBezTo>
                  <a:pt x="61030" y="38140"/>
                  <a:pt x="61125" y="37841"/>
                  <a:pt x="60839" y="37610"/>
                </a:cubicBezTo>
                <a:lnTo>
                  <a:pt x="60839" y="37610"/>
                </a:lnTo>
                <a:cubicBezTo>
                  <a:pt x="60863" y="37613"/>
                  <a:pt x="60884" y="37615"/>
                  <a:pt x="60902" y="37615"/>
                </a:cubicBezTo>
                <a:cubicBezTo>
                  <a:pt x="61046" y="37615"/>
                  <a:pt x="61057" y="37525"/>
                  <a:pt x="61057" y="37393"/>
                </a:cubicBezTo>
                <a:lnTo>
                  <a:pt x="61057" y="36101"/>
                </a:lnTo>
                <a:lnTo>
                  <a:pt x="61057" y="35897"/>
                </a:lnTo>
                <a:cubicBezTo>
                  <a:pt x="60935" y="35979"/>
                  <a:pt x="60839" y="36033"/>
                  <a:pt x="60771" y="36088"/>
                </a:cubicBezTo>
                <a:lnTo>
                  <a:pt x="60595" y="35748"/>
                </a:lnTo>
                <a:lnTo>
                  <a:pt x="60935" y="35558"/>
                </a:lnTo>
                <a:lnTo>
                  <a:pt x="61016" y="35789"/>
                </a:lnTo>
                <a:cubicBezTo>
                  <a:pt x="61111" y="35476"/>
                  <a:pt x="61030" y="35136"/>
                  <a:pt x="60799" y="34905"/>
                </a:cubicBezTo>
                <a:cubicBezTo>
                  <a:pt x="61057" y="34837"/>
                  <a:pt x="61057" y="34837"/>
                  <a:pt x="61057" y="34565"/>
                </a:cubicBezTo>
                <a:lnTo>
                  <a:pt x="61057" y="33206"/>
                </a:lnTo>
                <a:lnTo>
                  <a:pt x="61003" y="33179"/>
                </a:lnTo>
                <a:lnTo>
                  <a:pt x="60663" y="33396"/>
                </a:lnTo>
                <a:lnTo>
                  <a:pt x="60500" y="33029"/>
                </a:lnTo>
                <a:lnTo>
                  <a:pt x="60853" y="32853"/>
                </a:lnTo>
                <a:cubicBezTo>
                  <a:pt x="60894" y="32948"/>
                  <a:pt x="60948" y="33043"/>
                  <a:pt x="61003" y="33138"/>
                </a:cubicBezTo>
                <a:lnTo>
                  <a:pt x="61030" y="33125"/>
                </a:lnTo>
                <a:lnTo>
                  <a:pt x="61030" y="32472"/>
                </a:lnTo>
                <a:lnTo>
                  <a:pt x="60948" y="32554"/>
                </a:lnTo>
                <a:lnTo>
                  <a:pt x="60744" y="32187"/>
                </a:lnTo>
                <a:cubicBezTo>
                  <a:pt x="61016" y="32132"/>
                  <a:pt x="61043" y="32092"/>
                  <a:pt x="61043" y="31820"/>
                </a:cubicBezTo>
                <a:cubicBezTo>
                  <a:pt x="61043" y="31752"/>
                  <a:pt x="61057" y="31684"/>
                  <a:pt x="61043" y="31602"/>
                </a:cubicBezTo>
                <a:cubicBezTo>
                  <a:pt x="61043" y="31521"/>
                  <a:pt x="61016" y="31439"/>
                  <a:pt x="61003" y="31344"/>
                </a:cubicBezTo>
                <a:cubicBezTo>
                  <a:pt x="61057" y="31303"/>
                  <a:pt x="61084" y="30800"/>
                  <a:pt x="61030" y="30501"/>
                </a:cubicBezTo>
                <a:cubicBezTo>
                  <a:pt x="61004" y="30497"/>
                  <a:pt x="60979" y="30494"/>
                  <a:pt x="60953" y="30494"/>
                </a:cubicBezTo>
                <a:cubicBezTo>
                  <a:pt x="60827" y="30494"/>
                  <a:pt x="60701" y="30549"/>
                  <a:pt x="60622" y="30651"/>
                </a:cubicBezTo>
                <a:lnTo>
                  <a:pt x="60432" y="30284"/>
                </a:lnTo>
                <a:lnTo>
                  <a:pt x="60812" y="30107"/>
                </a:lnTo>
                <a:lnTo>
                  <a:pt x="61016" y="30447"/>
                </a:lnTo>
                <a:lnTo>
                  <a:pt x="61057" y="30420"/>
                </a:lnTo>
                <a:lnTo>
                  <a:pt x="61057" y="29672"/>
                </a:lnTo>
                <a:lnTo>
                  <a:pt x="60921" y="29794"/>
                </a:lnTo>
                <a:cubicBezTo>
                  <a:pt x="60853" y="29672"/>
                  <a:pt x="60785" y="29550"/>
                  <a:pt x="60717" y="29427"/>
                </a:cubicBezTo>
                <a:cubicBezTo>
                  <a:pt x="61111" y="29346"/>
                  <a:pt x="61234" y="28979"/>
                  <a:pt x="60975" y="28653"/>
                </a:cubicBezTo>
                <a:cubicBezTo>
                  <a:pt x="61016" y="28571"/>
                  <a:pt x="61070" y="28517"/>
                  <a:pt x="61070" y="28462"/>
                </a:cubicBezTo>
                <a:lnTo>
                  <a:pt x="61070" y="27022"/>
                </a:lnTo>
                <a:cubicBezTo>
                  <a:pt x="61070" y="26981"/>
                  <a:pt x="61057" y="26940"/>
                  <a:pt x="61057" y="26899"/>
                </a:cubicBezTo>
                <a:lnTo>
                  <a:pt x="60812" y="27062"/>
                </a:lnTo>
                <a:cubicBezTo>
                  <a:pt x="60744" y="26940"/>
                  <a:pt x="60690" y="26818"/>
                  <a:pt x="60636" y="26723"/>
                </a:cubicBezTo>
                <a:lnTo>
                  <a:pt x="61016" y="26532"/>
                </a:lnTo>
                <a:lnTo>
                  <a:pt x="61043" y="26641"/>
                </a:lnTo>
                <a:cubicBezTo>
                  <a:pt x="61057" y="26369"/>
                  <a:pt x="61125" y="26097"/>
                  <a:pt x="60853" y="25866"/>
                </a:cubicBezTo>
                <a:lnTo>
                  <a:pt x="60853" y="25866"/>
                </a:lnTo>
                <a:cubicBezTo>
                  <a:pt x="60865" y="25867"/>
                  <a:pt x="60877" y="25868"/>
                  <a:pt x="60887" y="25868"/>
                </a:cubicBezTo>
                <a:cubicBezTo>
                  <a:pt x="61047" y="25868"/>
                  <a:pt x="61070" y="25776"/>
                  <a:pt x="61070" y="25649"/>
                </a:cubicBezTo>
                <a:lnTo>
                  <a:pt x="61070" y="24344"/>
                </a:lnTo>
                <a:lnTo>
                  <a:pt x="61070" y="24140"/>
                </a:lnTo>
                <a:lnTo>
                  <a:pt x="60758" y="24330"/>
                </a:lnTo>
                <a:lnTo>
                  <a:pt x="60581" y="23963"/>
                </a:lnTo>
                <a:lnTo>
                  <a:pt x="60907" y="23800"/>
                </a:lnTo>
                <a:cubicBezTo>
                  <a:pt x="60948" y="23882"/>
                  <a:pt x="60989" y="23991"/>
                  <a:pt x="61030" y="24086"/>
                </a:cubicBezTo>
                <a:lnTo>
                  <a:pt x="61070" y="24072"/>
                </a:lnTo>
                <a:lnTo>
                  <a:pt x="61070" y="23501"/>
                </a:lnTo>
                <a:lnTo>
                  <a:pt x="61003" y="23528"/>
                </a:lnTo>
                <a:lnTo>
                  <a:pt x="60812" y="23134"/>
                </a:lnTo>
                <a:cubicBezTo>
                  <a:pt x="61070" y="23094"/>
                  <a:pt x="61070" y="23094"/>
                  <a:pt x="61070" y="22822"/>
                </a:cubicBezTo>
                <a:lnTo>
                  <a:pt x="61070" y="21394"/>
                </a:lnTo>
                <a:lnTo>
                  <a:pt x="60690" y="21585"/>
                </a:lnTo>
                <a:lnTo>
                  <a:pt x="60527" y="21259"/>
                </a:lnTo>
                <a:lnTo>
                  <a:pt x="60853" y="21082"/>
                </a:lnTo>
                <a:lnTo>
                  <a:pt x="61030" y="21408"/>
                </a:lnTo>
                <a:lnTo>
                  <a:pt x="61070" y="21381"/>
                </a:lnTo>
                <a:lnTo>
                  <a:pt x="61070" y="20688"/>
                </a:lnTo>
                <a:lnTo>
                  <a:pt x="60948" y="20783"/>
                </a:lnTo>
                <a:lnTo>
                  <a:pt x="60758" y="20416"/>
                </a:lnTo>
                <a:cubicBezTo>
                  <a:pt x="61098" y="20334"/>
                  <a:pt x="61234" y="19913"/>
                  <a:pt x="61016" y="19641"/>
                </a:cubicBezTo>
                <a:cubicBezTo>
                  <a:pt x="61043" y="19573"/>
                  <a:pt x="61070" y="19519"/>
                  <a:pt x="61084" y="19451"/>
                </a:cubicBezTo>
                <a:lnTo>
                  <a:pt x="61084" y="18078"/>
                </a:lnTo>
                <a:cubicBezTo>
                  <a:pt x="61084" y="18037"/>
                  <a:pt x="61070" y="17983"/>
                  <a:pt x="61070" y="17915"/>
                </a:cubicBezTo>
                <a:lnTo>
                  <a:pt x="60894" y="18051"/>
                </a:lnTo>
                <a:lnTo>
                  <a:pt x="60717" y="17684"/>
                </a:lnTo>
                <a:cubicBezTo>
                  <a:pt x="60799" y="17629"/>
                  <a:pt x="60907" y="17561"/>
                  <a:pt x="61016" y="17507"/>
                </a:cubicBezTo>
                <a:cubicBezTo>
                  <a:pt x="61023" y="17500"/>
                  <a:pt x="61033" y="17497"/>
                  <a:pt x="61045" y="17497"/>
                </a:cubicBezTo>
                <a:cubicBezTo>
                  <a:pt x="61057" y="17497"/>
                  <a:pt x="61070" y="17500"/>
                  <a:pt x="61084" y="17507"/>
                </a:cubicBezTo>
                <a:lnTo>
                  <a:pt x="61084" y="17494"/>
                </a:lnTo>
                <a:cubicBezTo>
                  <a:pt x="61057" y="17276"/>
                  <a:pt x="61166" y="17018"/>
                  <a:pt x="60907" y="16841"/>
                </a:cubicBezTo>
                <a:lnTo>
                  <a:pt x="60907" y="16841"/>
                </a:lnTo>
                <a:cubicBezTo>
                  <a:pt x="60926" y="16844"/>
                  <a:pt x="60943" y="16845"/>
                  <a:pt x="60958" y="16845"/>
                </a:cubicBezTo>
                <a:cubicBezTo>
                  <a:pt x="61084" y="16845"/>
                  <a:pt x="61084" y="16748"/>
                  <a:pt x="61084" y="16651"/>
                </a:cubicBezTo>
                <a:lnTo>
                  <a:pt x="61084" y="15319"/>
                </a:lnTo>
                <a:cubicBezTo>
                  <a:pt x="61084" y="15278"/>
                  <a:pt x="61070" y="15224"/>
                  <a:pt x="61070" y="15142"/>
                </a:cubicBezTo>
                <a:lnTo>
                  <a:pt x="60826" y="15305"/>
                </a:lnTo>
                <a:lnTo>
                  <a:pt x="60649" y="14965"/>
                </a:lnTo>
                <a:lnTo>
                  <a:pt x="60989" y="14789"/>
                </a:lnTo>
                <a:lnTo>
                  <a:pt x="61030" y="14965"/>
                </a:lnTo>
                <a:cubicBezTo>
                  <a:pt x="61084" y="14653"/>
                  <a:pt x="61084" y="14354"/>
                  <a:pt x="60839" y="14109"/>
                </a:cubicBezTo>
                <a:lnTo>
                  <a:pt x="60839" y="14109"/>
                </a:lnTo>
                <a:cubicBezTo>
                  <a:pt x="60853" y="14110"/>
                  <a:pt x="60866" y="14111"/>
                  <a:pt x="60878" y="14111"/>
                </a:cubicBezTo>
                <a:cubicBezTo>
                  <a:pt x="61037" y="14111"/>
                  <a:pt x="61083" y="14028"/>
                  <a:pt x="61070" y="13864"/>
                </a:cubicBezTo>
                <a:cubicBezTo>
                  <a:pt x="61070" y="13620"/>
                  <a:pt x="61070" y="13375"/>
                  <a:pt x="61070" y="13130"/>
                </a:cubicBezTo>
                <a:lnTo>
                  <a:pt x="61070" y="12369"/>
                </a:lnTo>
                <a:lnTo>
                  <a:pt x="60717" y="12587"/>
                </a:lnTo>
                <a:cubicBezTo>
                  <a:pt x="60690" y="12519"/>
                  <a:pt x="60676" y="12451"/>
                  <a:pt x="60636" y="12396"/>
                </a:cubicBezTo>
                <a:cubicBezTo>
                  <a:pt x="60608" y="12342"/>
                  <a:pt x="60581" y="12288"/>
                  <a:pt x="60540" y="12247"/>
                </a:cubicBezTo>
                <a:lnTo>
                  <a:pt x="60921" y="12057"/>
                </a:lnTo>
                <a:cubicBezTo>
                  <a:pt x="60948" y="12138"/>
                  <a:pt x="60989" y="12233"/>
                  <a:pt x="61030" y="12315"/>
                </a:cubicBezTo>
                <a:lnTo>
                  <a:pt x="61070" y="12315"/>
                </a:lnTo>
                <a:lnTo>
                  <a:pt x="61070" y="11744"/>
                </a:lnTo>
                <a:lnTo>
                  <a:pt x="60989" y="11771"/>
                </a:lnTo>
                <a:cubicBezTo>
                  <a:pt x="60975" y="11703"/>
                  <a:pt x="60948" y="11635"/>
                  <a:pt x="60921" y="11581"/>
                </a:cubicBezTo>
                <a:cubicBezTo>
                  <a:pt x="60880" y="11513"/>
                  <a:pt x="60839" y="11459"/>
                  <a:pt x="60785" y="11404"/>
                </a:cubicBezTo>
                <a:cubicBezTo>
                  <a:pt x="61057" y="11363"/>
                  <a:pt x="61070" y="11350"/>
                  <a:pt x="61070" y="11064"/>
                </a:cubicBezTo>
                <a:lnTo>
                  <a:pt x="61070" y="10779"/>
                </a:lnTo>
                <a:cubicBezTo>
                  <a:pt x="61070" y="10697"/>
                  <a:pt x="61057" y="10629"/>
                  <a:pt x="61030" y="10561"/>
                </a:cubicBezTo>
                <a:cubicBezTo>
                  <a:pt x="61084" y="10507"/>
                  <a:pt x="61111" y="10045"/>
                  <a:pt x="61070" y="9719"/>
                </a:cubicBezTo>
                <a:cubicBezTo>
                  <a:pt x="61054" y="9717"/>
                  <a:pt x="61038" y="9717"/>
                  <a:pt x="61022" y="9717"/>
                </a:cubicBezTo>
                <a:cubicBezTo>
                  <a:pt x="60881" y="9717"/>
                  <a:pt x="60762" y="9772"/>
                  <a:pt x="60676" y="9882"/>
                </a:cubicBezTo>
                <a:lnTo>
                  <a:pt x="60459" y="9488"/>
                </a:lnTo>
                <a:lnTo>
                  <a:pt x="60853" y="9257"/>
                </a:lnTo>
                <a:cubicBezTo>
                  <a:pt x="60880" y="9488"/>
                  <a:pt x="60921" y="9556"/>
                  <a:pt x="61070" y="9610"/>
                </a:cubicBezTo>
                <a:lnTo>
                  <a:pt x="61070" y="8930"/>
                </a:lnTo>
                <a:lnTo>
                  <a:pt x="61030" y="8903"/>
                </a:lnTo>
                <a:lnTo>
                  <a:pt x="60880" y="9134"/>
                </a:lnTo>
                <a:cubicBezTo>
                  <a:pt x="60867" y="8876"/>
                  <a:pt x="60812" y="8713"/>
                  <a:pt x="60581" y="8631"/>
                </a:cubicBezTo>
                <a:cubicBezTo>
                  <a:pt x="60534" y="8617"/>
                  <a:pt x="60490" y="8610"/>
                  <a:pt x="60447" y="8610"/>
                </a:cubicBezTo>
                <a:cubicBezTo>
                  <a:pt x="60294" y="8610"/>
                  <a:pt x="60168" y="8703"/>
                  <a:pt x="60051" y="8862"/>
                </a:cubicBezTo>
                <a:cubicBezTo>
                  <a:pt x="60037" y="8631"/>
                  <a:pt x="59970" y="8455"/>
                  <a:pt x="59752" y="8387"/>
                </a:cubicBezTo>
                <a:cubicBezTo>
                  <a:pt x="59710" y="8376"/>
                  <a:pt x="59668" y="8370"/>
                  <a:pt x="59627" y="8370"/>
                </a:cubicBezTo>
                <a:cubicBezTo>
                  <a:pt x="59464" y="8370"/>
                  <a:pt x="59311" y="8453"/>
                  <a:pt x="59236" y="8604"/>
                </a:cubicBezTo>
                <a:cubicBezTo>
                  <a:pt x="59181" y="8292"/>
                  <a:pt x="59086" y="8169"/>
                  <a:pt x="58869" y="8128"/>
                </a:cubicBezTo>
                <a:cubicBezTo>
                  <a:pt x="58846" y="8125"/>
                  <a:pt x="58823" y="8123"/>
                  <a:pt x="58801" y="8123"/>
                </a:cubicBezTo>
                <a:cubicBezTo>
                  <a:pt x="58651" y="8123"/>
                  <a:pt x="58518" y="8202"/>
                  <a:pt x="58447" y="8332"/>
                </a:cubicBezTo>
                <a:cubicBezTo>
                  <a:pt x="58325" y="8523"/>
                  <a:pt x="58379" y="8781"/>
                  <a:pt x="58570" y="8903"/>
                </a:cubicBezTo>
                <a:lnTo>
                  <a:pt x="58189" y="9107"/>
                </a:lnTo>
                <a:lnTo>
                  <a:pt x="57971" y="8699"/>
                </a:lnTo>
                <a:cubicBezTo>
                  <a:pt x="58257" y="8618"/>
                  <a:pt x="58393" y="8482"/>
                  <a:pt x="58393" y="8264"/>
                </a:cubicBezTo>
                <a:cubicBezTo>
                  <a:pt x="58393" y="8074"/>
                  <a:pt x="58257" y="7911"/>
                  <a:pt x="58067" y="7870"/>
                </a:cubicBezTo>
                <a:cubicBezTo>
                  <a:pt x="58030" y="7859"/>
                  <a:pt x="57992" y="7854"/>
                  <a:pt x="57955" y="7854"/>
                </a:cubicBezTo>
                <a:cubicBezTo>
                  <a:pt x="57812" y="7854"/>
                  <a:pt x="57672" y="7934"/>
                  <a:pt x="57618" y="8074"/>
                </a:cubicBezTo>
                <a:cubicBezTo>
                  <a:pt x="57577" y="8183"/>
                  <a:pt x="57564" y="8292"/>
                  <a:pt x="57591" y="8400"/>
                </a:cubicBezTo>
                <a:cubicBezTo>
                  <a:pt x="57632" y="8482"/>
                  <a:pt x="57686" y="8563"/>
                  <a:pt x="57740" y="8631"/>
                </a:cubicBezTo>
                <a:lnTo>
                  <a:pt x="57333" y="8849"/>
                </a:lnTo>
                <a:cubicBezTo>
                  <a:pt x="57333" y="8672"/>
                  <a:pt x="57224" y="8523"/>
                  <a:pt x="57074" y="8441"/>
                </a:cubicBezTo>
                <a:lnTo>
                  <a:pt x="56993" y="8414"/>
                </a:lnTo>
                <a:cubicBezTo>
                  <a:pt x="56981" y="8413"/>
                  <a:pt x="56969" y="8413"/>
                  <a:pt x="56957" y="8413"/>
                </a:cubicBezTo>
                <a:cubicBezTo>
                  <a:pt x="56779" y="8413"/>
                  <a:pt x="56606" y="8507"/>
                  <a:pt x="56517" y="8672"/>
                </a:cubicBezTo>
                <a:cubicBezTo>
                  <a:pt x="56517" y="8468"/>
                  <a:pt x="56408" y="8292"/>
                  <a:pt x="56245" y="8196"/>
                </a:cubicBezTo>
                <a:lnTo>
                  <a:pt x="56177" y="8183"/>
                </a:lnTo>
                <a:cubicBezTo>
                  <a:pt x="56154" y="8180"/>
                  <a:pt x="56131" y="8178"/>
                  <a:pt x="56109" y="8178"/>
                </a:cubicBezTo>
                <a:cubicBezTo>
                  <a:pt x="55932" y="8178"/>
                  <a:pt x="55772" y="8271"/>
                  <a:pt x="55688" y="8427"/>
                </a:cubicBezTo>
                <a:cubicBezTo>
                  <a:pt x="55688" y="8198"/>
                  <a:pt x="55554" y="7995"/>
                  <a:pt x="55352" y="7926"/>
                </a:cubicBezTo>
                <a:lnTo>
                  <a:pt x="55352" y="7926"/>
                </a:lnTo>
                <a:cubicBezTo>
                  <a:pt x="55392" y="7929"/>
                  <a:pt x="55427" y="7938"/>
                  <a:pt x="55470" y="7938"/>
                </a:cubicBezTo>
                <a:cubicBezTo>
                  <a:pt x="55674" y="7938"/>
                  <a:pt x="55851" y="7789"/>
                  <a:pt x="55878" y="7598"/>
                </a:cubicBezTo>
                <a:cubicBezTo>
                  <a:pt x="55905" y="7394"/>
                  <a:pt x="55797" y="7204"/>
                  <a:pt x="55606" y="7136"/>
                </a:cubicBezTo>
                <a:cubicBezTo>
                  <a:pt x="55557" y="7119"/>
                  <a:pt x="55510" y="7112"/>
                  <a:pt x="55465" y="7112"/>
                </a:cubicBezTo>
                <a:cubicBezTo>
                  <a:pt x="55109" y="7112"/>
                  <a:pt x="54899" y="7590"/>
                  <a:pt x="55212" y="7843"/>
                </a:cubicBezTo>
                <a:cubicBezTo>
                  <a:pt x="55252" y="7870"/>
                  <a:pt x="55293" y="7897"/>
                  <a:pt x="55320" y="7923"/>
                </a:cubicBezTo>
                <a:lnTo>
                  <a:pt x="55320" y="7923"/>
                </a:lnTo>
                <a:cubicBezTo>
                  <a:pt x="55316" y="7923"/>
                  <a:pt x="55311" y="7923"/>
                  <a:pt x="55307" y="7923"/>
                </a:cubicBezTo>
                <a:cubicBezTo>
                  <a:pt x="55107" y="7923"/>
                  <a:pt x="54934" y="8017"/>
                  <a:pt x="54832" y="8183"/>
                </a:cubicBezTo>
                <a:cubicBezTo>
                  <a:pt x="54872" y="7952"/>
                  <a:pt x="54737" y="7735"/>
                  <a:pt x="54507" y="7653"/>
                </a:cubicBezTo>
                <a:lnTo>
                  <a:pt x="54507" y="7653"/>
                </a:lnTo>
                <a:cubicBezTo>
                  <a:pt x="54545" y="7656"/>
                  <a:pt x="54592" y="7666"/>
                  <a:pt x="54628" y="7666"/>
                </a:cubicBezTo>
                <a:cubicBezTo>
                  <a:pt x="54832" y="7666"/>
                  <a:pt x="55008" y="7530"/>
                  <a:pt x="55036" y="7340"/>
                </a:cubicBezTo>
                <a:cubicBezTo>
                  <a:pt x="55076" y="7136"/>
                  <a:pt x="54968" y="6932"/>
                  <a:pt x="54777" y="6864"/>
                </a:cubicBezTo>
                <a:cubicBezTo>
                  <a:pt x="54732" y="6848"/>
                  <a:pt x="54686" y="6841"/>
                  <a:pt x="54641" y="684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3" name="Google Shape;923;p65"/>
          <p:cNvSpPr/>
          <p:nvPr/>
        </p:nvSpPr>
        <p:spPr>
          <a:xfrm>
            <a:off x="7936351" y="5599358"/>
            <a:ext cx="2960611" cy="478095"/>
          </a:xfrm>
          <a:custGeom>
            <a:avLst/>
            <a:gdLst/>
            <a:ahLst/>
            <a:cxnLst/>
            <a:rect l="l" t="t" r="r" b="b"/>
            <a:pathLst>
              <a:path w="96207" h="15536" extrusionOk="0">
                <a:moveTo>
                  <a:pt x="40764" y="139"/>
                </a:moveTo>
                <a:cubicBezTo>
                  <a:pt x="40766" y="139"/>
                  <a:pt x="40769" y="139"/>
                  <a:pt x="40771" y="139"/>
                </a:cubicBezTo>
                <a:lnTo>
                  <a:pt x="40771" y="139"/>
                </a:lnTo>
                <a:cubicBezTo>
                  <a:pt x="40773" y="139"/>
                  <a:pt x="40775" y="139"/>
                  <a:pt x="40778" y="139"/>
                </a:cubicBezTo>
                <a:close/>
                <a:moveTo>
                  <a:pt x="37192" y="0"/>
                </a:moveTo>
                <a:cubicBezTo>
                  <a:pt x="37187" y="0"/>
                  <a:pt x="37181" y="1"/>
                  <a:pt x="37176" y="3"/>
                </a:cubicBezTo>
                <a:cubicBezTo>
                  <a:pt x="37148" y="3"/>
                  <a:pt x="37121" y="43"/>
                  <a:pt x="37094" y="71"/>
                </a:cubicBezTo>
                <a:cubicBezTo>
                  <a:pt x="37135" y="111"/>
                  <a:pt x="37162" y="152"/>
                  <a:pt x="37189" y="166"/>
                </a:cubicBezTo>
                <a:cubicBezTo>
                  <a:pt x="37230" y="166"/>
                  <a:pt x="37271" y="111"/>
                  <a:pt x="37339" y="57"/>
                </a:cubicBezTo>
                <a:cubicBezTo>
                  <a:pt x="37268" y="34"/>
                  <a:pt x="37228" y="0"/>
                  <a:pt x="37192" y="0"/>
                </a:cubicBezTo>
                <a:close/>
                <a:moveTo>
                  <a:pt x="34471" y="43"/>
                </a:moveTo>
                <a:cubicBezTo>
                  <a:pt x="34430" y="43"/>
                  <a:pt x="34403" y="98"/>
                  <a:pt x="34376" y="139"/>
                </a:cubicBezTo>
                <a:cubicBezTo>
                  <a:pt x="34403" y="166"/>
                  <a:pt x="34430" y="220"/>
                  <a:pt x="34471" y="220"/>
                </a:cubicBezTo>
                <a:cubicBezTo>
                  <a:pt x="34498" y="220"/>
                  <a:pt x="34552" y="179"/>
                  <a:pt x="34620" y="125"/>
                </a:cubicBezTo>
                <a:cubicBezTo>
                  <a:pt x="34539" y="84"/>
                  <a:pt x="34498" y="43"/>
                  <a:pt x="34471" y="43"/>
                </a:cubicBezTo>
                <a:close/>
                <a:moveTo>
                  <a:pt x="35286" y="247"/>
                </a:moveTo>
                <a:cubicBezTo>
                  <a:pt x="35289" y="247"/>
                  <a:pt x="35292" y="248"/>
                  <a:pt x="35295" y="248"/>
                </a:cubicBezTo>
                <a:lnTo>
                  <a:pt x="35295" y="248"/>
                </a:lnTo>
                <a:cubicBezTo>
                  <a:pt x="35296" y="248"/>
                  <a:pt x="35298" y="247"/>
                  <a:pt x="35300" y="247"/>
                </a:cubicBezTo>
                <a:close/>
                <a:moveTo>
                  <a:pt x="43496" y="57"/>
                </a:moveTo>
                <a:cubicBezTo>
                  <a:pt x="43455" y="125"/>
                  <a:pt x="43401" y="152"/>
                  <a:pt x="43401" y="193"/>
                </a:cubicBezTo>
                <a:cubicBezTo>
                  <a:pt x="43401" y="220"/>
                  <a:pt x="43455" y="275"/>
                  <a:pt x="43496" y="275"/>
                </a:cubicBezTo>
                <a:cubicBezTo>
                  <a:pt x="43523" y="275"/>
                  <a:pt x="43578" y="234"/>
                  <a:pt x="43578" y="193"/>
                </a:cubicBezTo>
                <a:cubicBezTo>
                  <a:pt x="43591" y="152"/>
                  <a:pt x="43537" y="125"/>
                  <a:pt x="43496" y="57"/>
                </a:cubicBezTo>
                <a:close/>
                <a:moveTo>
                  <a:pt x="29007" y="152"/>
                </a:moveTo>
                <a:lnTo>
                  <a:pt x="29007" y="166"/>
                </a:lnTo>
                <a:cubicBezTo>
                  <a:pt x="28966" y="166"/>
                  <a:pt x="28925" y="207"/>
                  <a:pt x="28898" y="247"/>
                </a:cubicBezTo>
                <a:cubicBezTo>
                  <a:pt x="28898" y="275"/>
                  <a:pt x="28952" y="343"/>
                  <a:pt x="28980" y="343"/>
                </a:cubicBezTo>
                <a:cubicBezTo>
                  <a:pt x="29020" y="343"/>
                  <a:pt x="29061" y="302"/>
                  <a:pt x="29143" y="261"/>
                </a:cubicBezTo>
                <a:cubicBezTo>
                  <a:pt x="29075" y="207"/>
                  <a:pt x="29034" y="152"/>
                  <a:pt x="29007" y="152"/>
                </a:cubicBezTo>
                <a:close/>
                <a:moveTo>
                  <a:pt x="31752" y="84"/>
                </a:moveTo>
                <a:cubicBezTo>
                  <a:pt x="31712" y="111"/>
                  <a:pt x="31657" y="152"/>
                  <a:pt x="31644" y="193"/>
                </a:cubicBezTo>
                <a:cubicBezTo>
                  <a:pt x="31630" y="234"/>
                  <a:pt x="31698" y="275"/>
                  <a:pt x="31739" y="343"/>
                </a:cubicBezTo>
                <a:cubicBezTo>
                  <a:pt x="31793" y="275"/>
                  <a:pt x="31847" y="234"/>
                  <a:pt x="31847" y="193"/>
                </a:cubicBezTo>
                <a:cubicBezTo>
                  <a:pt x="31847" y="152"/>
                  <a:pt x="31793" y="125"/>
                  <a:pt x="31752" y="84"/>
                </a:cubicBezTo>
                <a:close/>
                <a:moveTo>
                  <a:pt x="40771" y="139"/>
                </a:moveTo>
                <a:lnTo>
                  <a:pt x="40771" y="139"/>
                </a:lnTo>
                <a:cubicBezTo>
                  <a:pt x="40721" y="144"/>
                  <a:pt x="40694" y="208"/>
                  <a:pt x="40655" y="247"/>
                </a:cubicBezTo>
                <a:cubicBezTo>
                  <a:pt x="40696" y="288"/>
                  <a:pt x="40737" y="356"/>
                  <a:pt x="40778" y="356"/>
                </a:cubicBezTo>
                <a:cubicBezTo>
                  <a:pt x="40818" y="356"/>
                  <a:pt x="40859" y="302"/>
                  <a:pt x="40954" y="234"/>
                </a:cubicBezTo>
                <a:cubicBezTo>
                  <a:pt x="40863" y="195"/>
                  <a:pt x="40822" y="143"/>
                  <a:pt x="40771" y="139"/>
                </a:cubicBezTo>
                <a:close/>
                <a:moveTo>
                  <a:pt x="38018" y="193"/>
                </a:moveTo>
                <a:cubicBezTo>
                  <a:pt x="37978" y="193"/>
                  <a:pt x="37937" y="261"/>
                  <a:pt x="37896" y="302"/>
                </a:cubicBezTo>
                <a:cubicBezTo>
                  <a:pt x="37937" y="343"/>
                  <a:pt x="37978" y="410"/>
                  <a:pt x="38032" y="424"/>
                </a:cubicBezTo>
                <a:cubicBezTo>
                  <a:pt x="38036" y="425"/>
                  <a:pt x="38040" y="426"/>
                  <a:pt x="38044" y="426"/>
                </a:cubicBezTo>
                <a:cubicBezTo>
                  <a:pt x="38091" y="426"/>
                  <a:pt x="38120" y="352"/>
                  <a:pt x="38195" y="302"/>
                </a:cubicBezTo>
                <a:cubicBezTo>
                  <a:pt x="38114" y="247"/>
                  <a:pt x="38059" y="193"/>
                  <a:pt x="38018" y="193"/>
                </a:cubicBezTo>
                <a:close/>
                <a:moveTo>
                  <a:pt x="26343" y="288"/>
                </a:moveTo>
                <a:lnTo>
                  <a:pt x="26193" y="315"/>
                </a:lnTo>
                <a:lnTo>
                  <a:pt x="26166" y="370"/>
                </a:lnTo>
                <a:cubicBezTo>
                  <a:pt x="26202" y="382"/>
                  <a:pt x="26249" y="426"/>
                  <a:pt x="26278" y="426"/>
                </a:cubicBezTo>
                <a:cubicBezTo>
                  <a:pt x="26282" y="426"/>
                  <a:pt x="26285" y="426"/>
                  <a:pt x="26288" y="424"/>
                </a:cubicBezTo>
                <a:cubicBezTo>
                  <a:pt x="26329" y="424"/>
                  <a:pt x="26356" y="356"/>
                  <a:pt x="26383" y="315"/>
                </a:cubicBezTo>
                <a:lnTo>
                  <a:pt x="26343" y="288"/>
                </a:lnTo>
                <a:close/>
                <a:moveTo>
                  <a:pt x="47071" y="275"/>
                </a:moveTo>
                <a:cubicBezTo>
                  <a:pt x="47044" y="275"/>
                  <a:pt x="47003" y="329"/>
                  <a:pt x="46962" y="356"/>
                </a:cubicBezTo>
                <a:cubicBezTo>
                  <a:pt x="47003" y="397"/>
                  <a:pt x="47030" y="465"/>
                  <a:pt x="47071" y="478"/>
                </a:cubicBezTo>
                <a:cubicBezTo>
                  <a:pt x="47074" y="480"/>
                  <a:pt x="47078" y="480"/>
                  <a:pt x="47082" y="480"/>
                </a:cubicBezTo>
                <a:cubicBezTo>
                  <a:pt x="47119" y="480"/>
                  <a:pt x="47158" y="420"/>
                  <a:pt x="47220" y="383"/>
                </a:cubicBezTo>
                <a:cubicBezTo>
                  <a:pt x="47152" y="329"/>
                  <a:pt x="47112" y="275"/>
                  <a:pt x="47084" y="275"/>
                </a:cubicBezTo>
                <a:close/>
                <a:moveTo>
                  <a:pt x="35295" y="248"/>
                </a:moveTo>
                <a:lnTo>
                  <a:pt x="35295" y="248"/>
                </a:lnTo>
                <a:cubicBezTo>
                  <a:pt x="35253" y="254"/>
                  <a:pt x="35178" y="330"/>
                  <a:pt x="35178" y="356"/>
                </a:cubicBezTo>
                <a:cubicBezTo>
                  <a:pt x="35205" y="424"/>
                  <a:pt x="35246" y="465"/>
                  <a:pt x="35314" y="492"/>
                </a:cubicBezTo>
                <a:cubicBezTo>
                  <a:pt x="35354" y="492"/>
                  <a:pt x="35409" y="424"/>
                  <a:pt x="35504" y="356"/>
                </a:cubicBezTo>
                <a:cubicBezTo>
                  <a:pt x="35401" y="305"/>
                  <a:pt x="35346" y="253"/>
                  <a:pt x="35295" y="248"/>
                </a:cubicBezTo>
                <a:close/>
                <a:moveTo>
                  <a:pt x="44325" y="302"/>
                </a:moveTo>
                <a:cubicBezTo>
                  <a:pt x="44271" y="315"/>
                  <a:pt x="44244" y="383"/>
                  <a:pt x="44189" y="438"/>
                </a:cubicBezTo>
                <a:cubicBezTo>
                  <a:pt x="44244" y="478"/>
                  <a:pt x="44284" y="546"/>
                  <a:pt x="44325" y="546"/>
                </a:cubicBezTo>
                <a:cubicBezTo>
                  <a:pt x="44366" y="546"/>
                  <a:pt x="44420" y="492"/>
                  <a:pt x="44515" y="424"/>
                </a:cubicBezTo>
                <a:cubicBezTo>
                  <a:pt x="44428" y="386"/>
                  <a:pt x="44374" y="314"/>
                  <a:pt x="44335" y="314"/>
                </a:cubicBezTo>
                <a:cubicBezTo>
                  <a:pt x="44331" y="314"/>
                  <a:pt x="44328" y="314"/>
                  <a:pt x="44325" y="315"/>
                </a:cubicBezTo>
                <a:lnTo>
                  <a:pt x="44325" y="302"/>
                </a:lnTo>
                <a:close/>
                <a:moveTo>
                  <a:pt x="32580" y="327"/>
                </a:moveTo>
                <a:cubicBezTo>
                  <a:pt x="32576" y="327"/>
                  <a:pt x="32572" y="328"/>
                  <a:pt x="32568" y="329"/>
                </a:cubicBezTo>
                <a:cubicBezTo>
                  <a:pt x="32514" y="343"/>
                  <a:pt x="32473" y="424"/>
                  <a:pt x="32432" y="465"/>
                </a:cubicBezTo>
                <a:cubicBezTo>
                  <a:pt x="32473" y="519"/>
                  <a:pt x="32527" y="601"/>
                  <a:pt x="32581" y="601"/>
                </a:cubicBezTo>
                <a:cubicBezTo>
                  <a:pt x="32586" y="602"/>
                  <a:pt x="32590" y="602"/>
                  <a:pt x="32594" y="602"/>
                </a:cubicBezTo>
                <a:cubicBezTo>
                  <a:pt x="32644" y="602"/>
                  <a:pt x="32697" y="528"/>
                  <a:pt x="32785" y="465"/>
                </a:cubicBezTo>
                <a:cubicBezTo>
                  <a:pt x="32697" y="402"/>
                  <a:pt x="32633" y="327"/>
                  <a:pt x="32580" y="327"/>
                </a:cubicBezTo>
                <a:close/>
                <a:moveTo>
                  <a:pt x="41593" y="356"/>
                </a:moveTo>
                <a:cubicBezTo>
                  <a:pt x="41539" y="356"/>
                  <a:pt x="41498" y="438"/>
                  <a:pt x="41444" y="492"/>
                </a:cubicBezTo>
                <a:cubicBezTo>
                  <a:pt x="41498" y="546"/>
                  <a:pt x="41539" y="628"/>
                  <a:pt x="41607" y="642"/>
                </a:cubicBezTo>
                <a:cubicBezTo>
                  <a:pt x="41661" y="642"/>
                  <a:pt x="41715" y="560"/>
                  <a:pt x="41811" y="492"/>
                </a:cubicBezTo>
                <a:cubicBezTo>
                  <a:pt x="41715" y="424"/>
                  <a:pt x="41648" y="356"/>
                  <a:pt x="41593" y="356"/>
                </a:cubicBezTo>
                <a:close/>
                <a:moveTo>
                  <a:pt x="50618" y="397"/>
                </a:moveTo>
                <a:cubicBezTo>
                  <a:pt x="50564" y="465"/>
                  <a:pt x="50510" y="519"/>
                  <a:pt x="50510" y="560"/>
                </a:cubicBezTo>
                <a:cubicBezTo>
                  <a:pt x="50510" y="601"/>
                  <a:pt x="50578" y="669"/>
                  <a:pt x="50605" y="669"/>
                </a:cubicBezTo>
                <a:cubicBezTo>
                  <a:pt x="50659" y="655"/>
                  <a:pt x="50700" y="614"/>
                  <a:pt x="50727" y="560"/>
                </a:cubicBezTo>
                <a:cubicBezTo>
                  <a:pt x="50727" y="519"/>
                  <a:pt x="50673" y="478"/>
                  <a:pt x="50618" y="397"/>
                </a:cubicBezTo>
                <a:close/>
                <a:moveTo>
                  <a:pt x="27090" y="451"/>
                </a:moveTo>
                <a:cubicBezTo>
                  <a:pt x="27049" y="451"/>
                  <a:pt x="26968" y="546"/>
                  <a:pt x="26981" y="574"/>
                </a:cubicBezTo>
                <a:cubicBezTo>
                  <a:pt x="26995" y="628"/>
                  <a:pt x="27049" y="682"/>
                  <a:pt x="27104" y="696"/>
                </a:cubicBezTo>
                <a:cubicBezTo>
                  <a:pt x="27145" y="696"/>
                  <a:pt x="27199" y="642"/>
                  <a:pt x="27294" y="574"/>
                </a:cubicBezTo>
                <a:cubicBezTo>
                  <a:pt x="27199" y="519"/>
                  <a:pt x="27145" y="465"/>
                  <a:pt x="27090" y="465"/>
                </a:cubicBezTo>
                <a:lnTo>
                  <a:pt x="27090" y="451"/>
                </a:lnTo>
                <a:close/>
                <a:moveTo>
                  <a:pt x="38837" y="400"/>
                </a:moveTo>
                <a:cubicBezTo>
                  <a:pt x="38762" y="400"/>
                  <a:pt x="38700" y="469"/>
                  <a:pt x="38712" y="546"/>
                </a:cubicBezTo>
                <a:cubicBezTo>
                  <a:pt x="38725" y="614"/>
                  <a:pt x="38780" y="669"/>
                  <a:pt x="38848" y="710"/>
                </a:cubicBezTo>
                <a:cubicBezTo>
                  <a:pt x="38902" y="710"/>
                  <a:pt x="38983" y="642"/>
                  <a:pt x="39051" y="614"/>
                </a:cubicBezTo>
                <a:lnTo>
                  <a:pt x="39051" y="533"/>
                </a:lnTo>
                <a:cubicBezTo>
                  <a:pt x="38997" y="492"/>
                  <a:pt x="38956" y="424"/>
                  <a:pt x="38888" y="410"/>
                </a:cubicBezTo>
                <a:cubicBezTo>
                  <a:pt x="38871" y="403"/>
                  <a:pt x="38854" y="400"/>
                  <a:pt x="38837" y="400"/>
                </a:cubicBezTo>
                <a:close/>
                <a:moveTo>
                  <a:pt x="29822" y="370"/>
                </a:moveTo>
                <a:cubicBezTo>
                  <a:pt x="29781" y="424"/>
                  <a:pt x="29686" y="465"/>
                  <a:pt x="29686" y="519"/>
                </a:cubicBezTo>
                <a:cubicBezTo>
                  <a:pt x="29673" y="574"/>
                  <a:pt x="29754" y="628"/>
                  <a:pt x="29822" y="737"/>
                </a:cubicBezTo>
                <a:cubicBezTo>
                  <a:pt x="29890" y="642"/>
                  <a:pt x="29958" y="587"/>
                  <a:pt x="29958" y="533"/>
                </a:cubicBezTo>
                <a:cubicBezTo>
                  <a:pt x="29958" y="478"/>
                  <a:pt x="29877" y="424"/>
                  <a:pt x="29822" y="370"/>
                </a:cubicBezTo>
                <a:close/>
                <a:moveTo>
                  <a:pt x="47914" y="478"/>
                </a:moveTo>
                <a:cubicBezTo>
                  <a:pt x="47873" y="478"/>
                  <a:pt x="47818" y="546"/>
                  <a:pt x="47778" y="587"/>
                </a:cubicBezTo>
                <a:cubicBezTo>
                  <a:pt x="47818" y="642"/>
                  <a:pt x="47859" y="723"/>
                  <a:pt x="47914" y="737"/>
                </a:cubicBezTo>
                <a:cubicBezTo>
                  <a:pt x="47918" y="738"/>
                  <a:pt x="47923" y="738"/>
                  <a:pt x="47927" y="738"/>
                </a:cubicBezTo>
                <a:cubicBezTo>
                  <a:pt x="47975" y="738"/>
                  <a:pt x="48017" y="676"/>
                  <a:pt x="48104" y="614"/>
                </a:cubicBezTo>
                <a:cubicBezTo>
                  <a:pt x="48009" y="560"/>
                  <a:pt x="47954" y="492"/>
                  <a:pt x="47914" y="492"/>
                </a:cubicBezTo>
                <a:lnTo>
                  <a:pt x="47914" y="478"/>
                </a:lnTo>
                <a:close/>
                <a:moveTo>
                  <a:pt x="24345" y="546"/>
                </a:moveTo>
                <a:cubicBezTo>
                  <a:pt x="24304" y="546"/>
                  <a:pt x="24236" y="614"/>
                  <a:pt x="24236" y="642"/>
                </a:cubicBezTo>
                <a:cubicBezTo>
                  <a:pt x="24249" y="696"/>
                  <a:pt x="24290" y="737"/>
                  <a:pt x="24345" y="764"/>
                </a:cubicBezTo>
                <a:cubicBezTo>
                  <a:pt x="24385" y="764"/>
                  <a:pt x="24426" y="710"/>
                  <a:pt x="24521" y="655"/>
                </a:cubicBezTo>
                <a:cubicBezTo>
                  <a:pt x="24426" y="601"/>
                  <a:pt x="24385" y="546"/>
                  <a:pt x="24345" y="546"/>
                </a:cubicBezTo>
                <a:close/>
                <a:moveTo>
                  <a:pt x="36116" y="478"/>
                </a:moveTo>
                <a:cubicBezTo>
                  <a:pt x="35898" y="478"/>
                  <a:pt x="35902" y="805"/>
                  <a:pt x="36115" y="818"/>
                </a:cubicBezTo>
                <a:cubicBezTo>
                  <a:pt x="36197" y="805"/>
                  <a:pt x="36265" y="723"/>
                  <a:pt x="36333" y="682"/>
                </a:cubicBezTo>
                <a:lnTo>
                  <a:pt x="36333" y="614"/>
                </a:lnTo>
                <a:cubicBezTo>
                  <a:pt x="36265" y="560"/>
                  <a:pt x="36197" y="492"/>
                  <a:pt x="36129" y="478"/>
                </a:cubicBezTo>
                <a:cubicBezTo>
                  <a:pt x="36125" y="478"/>
                  <a:pt x="36120" y="478"/>
                  <a:pt x="36116" y="478"/>
                </a:cubicBezTo>
                <a:close/>
                <a:moveTo>
                  <a:pt x="45100" y="492"/>
                </a:moveTo>
                <a:cubicBezTo>
                  <a:pt x="45059" y="560"/>
                  <a:pt x="45005" y="614"/>
                  <a:pt x="44991" y="669"/>
                </a:cubicBezTo>
                <a:cubicBezTo>
                  <a:pt x="44964" y="764"/>
                  <a:pt x="45032" y="832"/>
                  <a:pt x="45141" y="832"/>
                </a:cubicBezTo>
                <a:cubicBezTo>
                  <a:pt x="45249" y="832"/>
                  <a:pt x="45304" y="777"/>
                  <a:pt x="45290" y="682"/>
                </a:cubicBezTo>
                <a:cubicBezTo>
                  <a:pt x="45277" y="614"/>
                  <a:pt x="45222" y="560"/>
                  <a:pt x="45181" y="506"/>
                </a:cubicBezTo>
                <a:lnTo>
                  <a:pt x="45100" y="492"/>
                </a:lnTo>
                <a:close/>
                <a:moveTo>
                  <a:pt x="54207" y="655"/>
                </a:moveTo>
                <a:cubicBezTo>
                  <a:pt x="54166" y="655"/>
                  <a:pt x="54139" y="710"/>
                  <a:pt x="54098" y="737"/>
                </a:cubicBezTo>
                <a:cubicBezTo>
                  <a:pt x="54125" y="777"/>
                  <a:pt x="54152" y="832"/>
                  <a:pt x="54180" y="832"/>
                </a:cubicBezTo>
                <a:cubicBezTo>
                  <a:pt x="54220" y="832"/>
                  <a:pt x="54275" y="791"/>
                  <a:pt x="54343" y="750"/>
                </a:cubicBezTo>
                <a:cubicBezTo>
                  <a:pt x="54275" y="696"/>
                  <a:pt x="54234" y="655"/>
                  <a:pt x="54207" y="655"/>
                </a:cubicBezTo>
                <a:close/>
                <a:moveTo>
                  <a:pt x="33343" y="533"/>
                </a:moveTo>
                <a:cubicBezTo>
                  <a:pt x="33315" y="574"/>
                  <a:pt x="33234" y="642"/>
                  <a:pt x="33220" y="723"/>
                </a:cubicBezTo>
                <a:cubicBezTo>
                  <a:pt x="33208" y="812"/>
                  <a:pt x="33290" y="901"/>
                  <a:pt x="33379" y="901"/>
                </a:cubicBezTo>
                <a:cubicBezTo>
                  <a:pt x="33385" y="901"/>
                  <a:pt x="33391" y="901"/>
                  <a:pt x="33397" y="900"/>
                </a:cubicBezTo>
                <a:cubicBezTo>
                  <a:pt x="33492" y="900"/>
                  <a:pt x="33574" y="818"/>
                  <a:pt x="33574" y="723"/>
                </a:cubicBezTo>
                <a:cubicBezTo>
                  <a:pt x="33574" y="614"/>
                  <a:pt x="33506" y="560"/>
                  <a:pt x="33343" y="533"/>
                </a:cubicBezTo>
                <a:close/>
                <a:moveTo>
                  <a:pt x="42399" y="572"/>
                </a:moveTo>
                <a:cubicBezTo>
                  <a:pt x="42316" y="572"/>
                  <a:pt x="42259" y="637"/>
                  <a:pt x="42259" y="737"/>
                </a:cubicBezTo>
                <a:cubicBezTo>
                  <a:pt x="42259" y="833"/>
                  <a:pt x="42333" y="918"/>
                  <a:pt x="42407" y="918"/>
                </a:cubicBezTo>
                <a:cubicBezTo>
                  <a:pt x="42417" y="918"/>
                  <a:pt x="42426" y="917"/>
                  <a:pt x="42436" y="913"/>
                </a:cubicBezTo>
                <a:cubicBezTo>
                  <a:pt x="42517" y="873"/>
                  <a:pt x="42585" y="818"/>
                  <a:pt x="42640" y="764"/>
                </a:cubicBezTo>
                <a:lnTo>
                  <a:pt x="42640" y="696"/>
                </a:lnTo>
                <a:cubicBezTo>
                  <a:pt x="42558" y="655"/>
                  <a:pt x="42504" y="574"/>
                  <a:pt x="42422" y="574"/>
                </a:cubicBezTo>
                <a:cubicBezTo>
                  <a:pt x="42414" y="572"/>
                  <a:pt x="42406" y="572"/>
                  <a:pt x="42399" y="572"/>
                </a:cubicBezTo>
                <a:close/>
                <a:moveTo>
                  <a:pt x="51448" y="601"/>
                </a:moveTo>
                <a:cubicBezTo>
                  <a:pt x="51383" y="691"/>
                  <a:pt x="51318" y="745"/>
                  <a:pt x="51312" y="785"/>
                </a:cubicBezTo>
                <a:lnTo>
                  <a:pt x="51312" y="785"/>
                </a:lnTo>
                <a:cubicBezTo>
                  <a:pt x="51312" y="782"/>
                  <a:pt x="51312" y="780"/>
                  <a:pt x="51312" y="777"/>
                </a:cubicBezTo>
                <a:lnTo>
                  <a:pt x="51312" y="791"/>
                </a:lnTo>
                <a:cubicBezTo>
                  <a:pt x="51312" y="789"/>
                  <a:pt x="51312" y="787"/>
                  <a:pt x="51312" y="785"/>
                </a:cubicBezTo>
                <a:lnTo>
                  <a:pt x="51312" y="785"/>
                </a:lnTo>
                <a:cubicBezTo>
                  <a:pt x="51319" y="837"/>
                  <a:pt x="51395" y="888"/>
                  <a:pt x="51434" y="927"/>
                </a:cubicBezTo>
                <a:cubicBezTo>
                  <a:pt x="51488" y="886"/>
                  <a:pt x="51570" y="845"/>
                  <a:pt x="51570" y="791"/>
                </a:cubicBezTo>
                <a:cubicBezTo>
                  <a:pt x="51583" y="737"/>
                  <a:pt x="51515" y="682"/>
                  <a:pt x="51448" y="601"/>
                </a:cubicBezTo>
                <a:close/>
                <a:moveTo>
                  <a:pt x="30597" y="587"/>
                </a:moveTo>
                <a:cubicBezTo>
                  <a:pt x="30556" y="628"/>
                  <a:pt x="30488" y="696"/>
                  <a:pt x="30475" y="764"/>
                </a:cubicBezTo>
                <a:lnTo>
                  <a:pt x="30488" y="764"/>
                </a:lnTo>
                <a:cubicBezTo>
                  <a:pt x="30461" y="873"/>
                  <a:pt x="30543" y="954"/>
                  <a:pt x="30651" y="954"/>
                </a:cubicBezTo>
                <a:cubicBezTo>
                  <a:pt x="30747" y="954"/>
                  <a:pt x="30828" y="873"/>
                  <a:pt x="30828" y="777"/>
                </a:cubicBezTo>
                <a:cubicBezTo>
                  <a:pt x="30828" y="669"/>
                  <a:pt x="30747" y="614"/>
                  <a:pt x="30597" y="587"/>
                </a:cubicBezTo>
                <a:close/>
                <a:moveTo>
                  <a:pt x="27909" y="667"/>
                </a:moveTo>
                <a:cubicBezTo>
                  <a:pt x="27813" y="667"/>
                  <a:pt x="27744" y="745"/>
                  <a:pt x="27756" y="845"/>
                </a:cubicBezTo>
                <a:cubicBezTo>
                  <a:pt x="27744" y="934"/>
                  <a:pt x="27813" y="1010"/>
                  <a:pt x="27909" y="1010"/>
                </a:cubicBezTo>
                <a:cubicBezTo>
                  <a:pt x="27917" y="1010"/>
                  <a:pt x="27925" y="1010"/>
                  <a:pt x="27933" y="1009"/>
                </a:cubicBezTo>
                <a:cubicBezTo>
                  <a:pt x="28001" y="995"/>
                  <a:pt x="28069" y="927"/>
                  <a:pt x="28137" y="873"/>
                </a:cubicBezTo>
                <a:lnTo>
                  <a:pt x="28123" y="805"/>
                </a:lnTo>
                <a:cubicBezTo>
                  <a:pt x="28055" y="750"/>
                  <a:pt x="28001" y="682"/>
                  <a:pt x="27933" y="669"/>
                </a:cubicBezTo>
                <a:cubicBezTo>
                  <a:pt x="27925" y="668"/>
                  <a:pt x="27917" y="667"/>
                  <a:pt x="27909" y="667"/>
                </a:cubicBezTo>
                <a:close/>
                <a:moveTo>
                  <a:pt x="39714" y="640"/>
                </a:moveTo>
                <a:cubicBezTo>
                  <a:pt x="39706" y="640"/>
                  <a:pt x="39698" y="641"/>
                  <a:pt x="39690" y="642"/>
                </a:cubicBezTo>
                <a:lnTo>
                  <a:pt x="39704" y="642"/>
                </a:lnTo>
                <a:cubicBezTo>
                  <a:pt x="39446" y="642"/>
                  <a:pt x="39459" y="1022"/>
                  <a:pt x="39717" y="1022"/>
                </a:cubicBezTo>
                <a:cubicBezTo>
                  <a:pt x="39840" y="1022"/>
                  <a:pt x="39881" y="941"/>
                  <a:pt x="39908" y="818"/>
                </a:cubicBezTo>
                <a:cubicBezTo>
                  <a:pt x="39895" y="717"/>
                  <a:pt x="39812" y="640"/>
                  <a:pt x="39714" y="640"/>
                </a:cubicBezTo>
                <a:close/>
                <a:moveTo>
                  <a:pt x="48692" y="708"/>
                </a:moveTo>
                <a:cubicBezTo>
                  <a:pt x="48609" y="708"/>
                  <a:pt x="48554" y="773"/>
                  <a:pt x="48566" y="873"/>
                </a:cubicBezTo>
                <a:cubicBezTo>
                  <a:pt x="48566" y="960"/>
                  <a:pt x="48611" y="1024"/>
                  <a:pt x="48702" y="1024"/>
                </a:cubicBezTo>
                <a:cubicBezTo>
                  <a:pt x="48711" y="1024"/>
                  <a:pt x="48720" y="1023"/>
                  <a:pt x="48729" y="1022"/>
                </a:cubicBezTo>
                <a:cubicBezTo>
                  <a:pt x="48797" y="1009"/>
                  <a:pt x="48851" y="941"/>
                  <a:pt x="48919" y="900"/>
                </a:cubicBezTo>
                <a:lnTo>
                  <a:pt x="48906" y="832"/>
                </a:lnTo>
                <a:cubicBezTo>
                  <a:pt x="48851" y="791"/>
                  <a:pt x="48783" y="723"/>
                  <a:pt x="48715" y="710"/>
                </a:cubicBezTo>
                <a:cubicBezTo>
                  <a:pt x="48707" y="708"/>
                  <a:pt x="48699" y="708"/>
                  <a:pt x="48692" y="708"/>
                </a:cubicBezTo>
                <a:close/>
                <a:moveTo>
                  <a:pt x="22455" y="859"/>
                </a:moveTo>
                <a:cubicBezTo>
                  <a:pt x="22414" y="859"/>
                  <a:pt x="22333" y="941"/>
                  <a:pt x="22347" y="968"/>
                </a:cubicBezTo>
                <a:cubicBezTo>
                  <a:pt x="22347" y="1022"/>
                  <a:pt x="22387" y="1077"/>
                  <a:pt x="22455" y="1090"/>
                </a:cubicBezTo>
                <a:cubicBezTo>
                  <a:pt x="22496" y="1090"/>
                  <a:pt x="22550" y="1036"/>
                  <a:pt x="22632" y="981"/>
                </a:cubicBezTo>
                <a:cubicBezTo>
                  <a:pt x="22550" y="927"/>
                  <a:pt x="22496" y="873"/>
                  <a:pt x="22455" y="873"/>
                </a:cubicBezTo>
                <a:lnTo>
                  <a:pt x="22455" y="859"/>
                </a:lnTo>
                <a:close/>
                <a:moveTo>
                  <a:pt x="25147" y="750"/>
                </a:moveTo>
                <a:cubicBezTo>
                  <a:pt x="25106" y="805"/>
                  <a:pt x="25038" y="859"/>
                  <a:pt x="25024" y="913"/>
                </a:cubicBezTo>
                <a:cubicBezTo>
                  <a:pt x="24997" y="1009"/>
                  <a:pt x="25065" y="1090"/>
                  <a:pt x="25174" y="1090"/>
                </a:cubicBezTo>
                <a:cubicBezTo>
                  <a:pt x="25269" y="1090"/>
                  <a:pt x="25337" y="1036"/>
                  <a:pt x="25323" y="927"/>
                </a:cubicBezTo>
                <a:cubicBezTo>
                  <a:pt x="25310" y="859"/>
                  <a:pt x="25255" y="805"/>
                  <a:pt x="25214" y="750"/>
                </a:cubicBezTo>
                <a:close/>
                <a:moveTo>
                  <a:pt x="36958" y="682"/>
                </a:moveTo>
                <a:cubicBezTo>
                  <a:pt x="36768" y="682"/>
                  <a:pt x="36673" y="900"/>
                  <a:pt x="36795" y="1036"/>
                </a:cubicBezTo>
                <a:cubicBezTo>
                  <a:pt x="36840" y="1080"/>
                  <a:pt x="36893" y="1100"/>
                  <a:pt x="36945" y="1100"/>
                </a:cubicBezTo>
                <a:cubicBezTo>
                  <a:pt x="37051" y="1100"/>
                  <a:pt x="37148" y="1018"/>
                  <a:pt x="37148" y="900"/>
                </a:cubicBezTo>
                <a:cubicBezTo>
                  <a:pt x="37148" y="791"/>
                  <a:pt x="37067" y="696"/>
                  <a:pt x="36958" y="682"/>
                </a:cubicBezTo>
                <a:close/>
                <a:moveTo>
                  <a:pt x="55036" y="859"/>
                </a:moveTo>
                <a:cubicBezTo>
                  <a:pt x="54982" y="859"/>
                  <a:pt x="54941" y="927"/>
                  <a:pt x="54900" y="968"/>
                </a:cubicBezTo>
                <a:cubicBezTo>
                  <a:pt x="54954" y="1022"/>
                  <a:pt x="54982" y="1090"/>
                  <a:pt x="55036" y="1104"/>
                </a:cubicBezTo>
                <a:cubicBezTo>
                  <a:pt x="55090" y="1104"/>
                  <a:pt x="55131" y="1036"/>
                  <a:pt x="55226" y="981"/>
                </a:cubicBezTo>
                <a:cubicBezTo>
                  <a:pt x="55127" y="932"/>
                  <a:pt x="55073" y="871"/>
                  <a:pt x="55033" y="871"/>
                </a:cubicBezTo>
                <a:cubicBezTo>
                  <a:pt x="55030" y="871"/>
                  <a:pt x="55026" y="871"/>
                  <a:pt x="55022" y="873"/>
                </a:cubicBezTo>
                <a:lnTo>
                  <a:pt x="55036" y="859"/>
                </a:lnTo>
                <a:close/>
                <a:moveTo>
                  <a:pt x="45991" y="735"/>
                </a:moveTo>
                <a:cubicBezTo>
                  <a:pt x="45984" y="735"/>
                  <a:pt x="45977" y="736"/>
                  <a:pt x="45970" y="737"/>
                </a:cubicBezTo>
                <a:cubicBezTo>
                  <a:pt x="45861" y="737"/>
                  <a:pt x="45780" y="818"/>
                  <a:pt x="45793" y="927"/>
                </a:cubicBezTo>
                <a:cubicBezTo>
                  <a:pt x="45781" y="1028"/>
                  <a:pt x="45861" y="1105"/>
                  <a:pt x="45949" y="1105"/>
                </a:cubicBezTo>
                <a:cubicBezTo>
                  <a:pt x="45956" y="1105"/>
                  <a:pt x="45963" y="1105"/>
                  <a:pt x="45970" y="1104"/>
                </a:cubicBezTo>
                <a:cubicBezTo>
                  <a:pt x="46092" y="1104"/>
                  <a:pt x="46174" y="1009"/>
                  <a:pt x="46160" y="900"/>
                </a:cubicBezTo>
                <a:cubicBezTo>
                  <a:pt x="46160" y="812"/>
                  <a:pt x="46079" y="735"/>
                  <a:pt x="45991" y="735"/>
                </a:cubicBezTo>
                <a:close/>
                <a:moveTo>
                  <a:pt x="34220" y="744"/>
                </a:moveTo>
                <a:cubicBezTo>
                  <a:pt x="34170" y="744"/>
                  <a:pt x="34119" y="763"/>
                  <a:pt x="34077" y="805"/>
                </a:cubicBezTo>
                <a:cubicBezTo>
                  <a:pt x="33941" y="927"/>
                  <a:pt x="34036" y="1158"/>
                  <a:pt x="34226" y="1172"/>
                </a:cubicBezTo>
                <a:cubicBezTo>
                  <a:pt x="34335" y="1158"/>
                  <a:pt x="34430" y="1077"/>
                  <a:pt x="34430" y="968"/>
                </a:cubicBezTo>
                <a:cubicBezTo>
                  <a:pt x="34439" y="836"/>
                  <a:pt x="34332" y="744"/>
                  <a:pt x="34220" y="744"/>
                </a:cubicBezTo>
                <a:close/>
                <a:moveTo>
                  <a:pt x="52236" y="859"/>
                </a:moveTo>
                <a:cubicBezTo>
                  <a:pt x="52195" y="927"/>
                  <a:pt x="52127" y="981"/>
                  <a:pt x="52114" y="1049"/>
                </a:cubicBezTo>
                <a:cubicBezTo>
                  <a:pt x="52100" y="1144"/>
                  <a:pt x="52168" y="1212"/>
                  <a:pt x="52263" y="1212"/>
                </a:cubicBezTo>
                <a:cubicBezTo>
                  <a:pt x="52372" y="1212"/>
                  <a:pt x="52440" y="1144"/>
                  <a:pt x="52426" y="1049"/>
                </a:cubicBezTo>
                <a:cubicBezTo>
                  <a:pt x="52413" y="981"/>
                  <a:pt x="52345" y="927"/>
                  <a:pt x="52304" y="859"/>
                </a:cubicBezTo>
                <a:close/>
                <a:moveTo>
                  <a:pt x="43265" y="805"/>
                </a:moveTo>
                <a:cubicBezTo>
                  <a:pt x="43143" y="805"/>
                  <a:pt x="43048" y="886"/>
                  <a:pt x="43034" y="1009"/>
                </a:cubicBezTo>
                <a:cubicBezTo>
                  <a:pt x="43034" y="1140"/>
                  <a:pt x="43138" y="1226"/>
                  <a:pt x="43247" y="1226"/>
                </a:cubicBezTo>
                <a:cubicBezTo>
                  <a:pt x="43296" y="1226"/>
                  <a:pt x="43345" y="1209"/>
                  <a:pt x="43387" y="1172"/>
                </a:cubicBezTo>
                <a:cubicBezTo>
                  <a:pt x="43523" y="1049"/>
                  <a:pt x="43455" y="818"/>
                  <a:pt x="43265" y="805"/>
                </a:cubicBezTo>
                <a:close/>
                <a:moveTo>
                  <a:pt x="31467" y="805"/>
                </a:moveTo>
                <a:cubicBezTo>
                  <a:pt x="31358" y="805"/>
                  <a:pt x="31263" y="900"/>
                  <a:pt x="31263" y="1009"/>
                </a:cubicBezTo>
                <a:cubicBezTo>
                  <a:pt x="31254" y="1140"/>
                  <a:pt x="31367" y="1232"/>
                  <a:pt x="31483" y="1232"/>
                </a:cubicBezTo>
                <a:cubicBezTo>
                  <a:pt x="31535" y="1232"/>
                  <a:pt x="31588" y="1214"/>
                  <a:pt x="31630" y="1172"/>
                </a:cubicBezTo>
                <a:cubicBezTo>
                  <a:pt x="31766" y="1036"/>
                  <a:pt x="31657" y="805"/>
                  <a:pt x="31467" y="805"/>
                </a:cubicBezTo>
                <a:close/>
                <a:moveTo>
                  <a:pt x="49558" y="913"/>
                </a:moveTo>
                <a:cubicBezTo>
                  <a:pt x="49300" y="913"/>
                  <a:pt x="49300" y="1294"/>
                  <a:pt x="49558" y="1294"/>
                </a:cubicBezTo>
                <a:cubicBezTo>
                  <a:pt x="49565" y="1295"/>
                  <a:pt x="49572" y="1295"/>
                  <a:pt x="49579" y="1295"/>
                </a:cubicBezTo>
                <a:cubicBezTo>
                  <a:pt x="49679" y="1295"/>
                  <a:pt x="49761" y="1205"/>
                  <a:pt x="49748" y="1104"/>
                </a:cubicBezTo>
                <a:cubicBezTo>
                  <a:pt x="49735" y="995"/>
                  <a:pt x="49667" y="927"/>
                  <a:pt x="49545" y="927"/>
                </a:cubicBezTo>
                <a:lnTo>
                  <a:pt x="49558" y="913"/>
                </a:lnTo>
                <a:close/>
                <a:moveTo>
                  <a:pt x="40519" y="859"/>
                </a:moveTo>
                <a:cubicBezTo>
                  <a:pt x="40397" y="859"/>
                  <a:pt x="40302" y="954"/>
                  <a:pt x="40302" y="1063"/>
                </a:cubicBezTo>
                <a:cubicBezTo>
                  <a:pt x="40292" y="1204"/>
                  <a:pt x="40407" y="1300"/>
                  <a:pt x="40524" y="1300"/>
                </a:cubicBezTo>
                <a:cubicBezTo>
                  <a:pt x="40575" y="1300"/>
                  <a:pt x="40627" y="1281"/>
                  <a:pt x="40669" y="1240"/>
                </a:cubicBezTo>
                <a:cubicBezTo>
                  <a:pt x="40805" y="1104"/>
                  <a:pt x="40710" y="859"/>
                  <a:pt x="40519" y="859"/>
                </a:cubicBezTo>
                <a:close/>
                <a:moveTo>
                  <a:pt x="28728" y="899"/>
                </a:moveTo>
                <a:cubicBezTo>
                  <a:pt x="28628" y="899"/>
                  <a:pt x="28544" y="988"/>
                  <a:pt x="28531" y="1090"/>
                </a:cubicBezTo>
                <a:cubicBezTo>
                  <a:pt x="28531" y="1212"/>
                  <a:pt x="28613" y="1308"/>
                  <a:pt x="28735" y="1321"/>
                </a:cubicBezTo>
                <a:cubicBezTo>
                  <a:pt x="28857" y="1321"/>
                  <a:pt x="28952" y="1226"/>
                  <a:pt x="28952" y="1117"/>
                </a:cubicBezTo>
                <a:cubicBezTo>
                  <a:pt x="28966" y="995"/>
                  <a:pt x="28871" y="900"/>
                  <a:pt x="28748" y="900"/>
                </a:cubicBezTo>
                <a:cubicBezTo>
                  <a:pt x="28741" y="899"/>
                  <a:pt x="28735" y="899"/>
                  <a:pt x="28728" y="899"/>
                </a:cubicBezTo>
                <a:close/>
                <a:moveTo>
                  <a:pt x="58570" y="1049"/>
                </a:moveTo>
                <a:cubicBezTo>
                  <a:pt x="58529" y="1090"/>
                  <a:pt x="58461" y="1117"/>
                  <a:pt x="58461" y="1172"/>
                </a:cubicBezTo>
                <a:cubicBezTo>
                  <a:pt x="58461" y="1212"/>
                  <a:pt x="58516" y="1253"/>
                  <a:pt x="58583" y="1335"/>
                </a:cubicBezTo>
                <a:cubicBezTo>
                  <a:pt x="58624" y="1253"/>
                  <a:pt x="58679" y="1212"/>
                  <a:pt x="58679" y="1172"/>
                </a:cubicBezTo>
                <a:lnTo>
                  <a:pt x="58679" y="1158"/>
                </a:lnTo>
                <a:cubicBezTo>
                  <a:pt x="58679" y="1117"/>
                  <a:pt x="58611" y="1077"/>
                  <a:pt x="58570" y="1049"/>
                </a:cubicBezTo>
                <a:close/>
                <a:moveTo>
                  <a:pt x="37774" y="900"/>
                </a:moveTo>
                <a:cubicBezTo>
                  <a:pt x="37570" y="900"/>
                  <a:pt x="37475" y="1144"/>
                  <a:pt x="37611" y="1294"/>
                </a:cubicBezTo>
                <a:cubicBezTo>
                  <a:pt x="37659" y="1338"/>
                  <a:pt x="37717" y="1357"/>
                  <a:pt x="37773" y="1357"/>
                </a:cubicBezTo>
                <a:cubicBezTo>
                  <a:pt x="37892" y="1357"/>
                  <a:pt x="38005" y="1269"/>
                  <a:pt x="38005" y="1131"/>
                </a:cubicBezTo>
                <a:cubicBezTo>
                  <a:pt x="37991" y="1009"/>
                  <a:pt x="37896" y="913"/>
                  <a:pt x="37774" y="913"/>
                </a:cubicBezTo>
                <a:lnTo>
                  <a:pt x="37774" y="900"/>
                </a:lnTo>
                <a:close/>
                <a:moveTo>
                  <a:pt x="26030" y="968"/>
                </a:moveTo>
                <a:cubicBezTo>
                  <a:pt x="25921" y="968"/>
                  <a:pt x="25826" y="1049"/>
                  <a:pt x="25826" y="1158"/>
                </a:cubicBezTo>
                <a:cubicBezTo>
                  <a:pt x="25826" y="1267"/>
                  <a:pt x="25921" y="1362"/>
                  <a:pt x="26030" y="1362"/>
                </a:cubicBezTo>
                <a:cubicBezTo>
                  <a:pt x="26139" y="1362"/>
                  <a:pt x="26220" y="1280"/>
                  <a:pt x="26234" y="1172"/>
                </a:cubicBezTo>
                <a:cubicBezTo>
                  <a:pt x="26234" y="1063"/>
                  <a:pt x="26139" y="968"/>
                  <a:pt x="26030" y="968"/>
                </a:cubicBezTo>
                <a:close/>
                <a:moveTo>
                  <a:pt x="55879" y="1049"/>
                </a:moveTo>
                <a:lnTo>
                  <a:pt x="55811" y="1063"/>
                </a:lnTo>
                <a:cubicBezTo>
                  <a:pt x="55770" y="1117"/>
                  <a:pt x="55702" y="1185"/>
                  <a:pt x="55702" y="1226"/>
                </a:cubicBezTo>
                <a:cubicBezTo>
                  <a:pt x="55715" y="1294"/>
                  <a:pt x="55770" y="1348"/>
                  <a:pt x="55851" y="1376"/>
                </a:cubicBezTo>
                <a:cubicBezTo>
                  <a:pt x="55861" y="1379"/>
                  <a:pt x="55871" y="1380"/>
                  <a:pt x="55881" y="1380"/>
                </a:cubicBezTo>
                <a:cubicBezTo>
                  <a:pt x="55954" y="1380"/>
                  <a:pt x="56025" y="1298"/>
                  <a:pt x="56001" y="1226"/>
                </a:cubicBezTo>
                <a:cubicBezTo>
                  <a:pt x="55987" y="1158"/>
                  <a:pt x="55919" y="1104"/>
                  <a:pt x="55879" y="1049"/>
                </a:cubicBezTo>
                <a:close/>
                <a:moveTo>
                  <a:pt x="20552" y="1172"/>
                </a:moveTo>
                <a:cubicBezTo>
                  <a:pt x="20512" y="1172"/>
                  <a:pt x="20444" y="1240"/>
                  <a:pt x="20444" y="1280"/>
                </a:cubicBezTo>
                <a:cubicBezTo>
                  <a:pt x="20457" y="1335"/>
                  <a:pt x="20498" y="1376"/>
                  <a:pt x="20552" y="1403"/>
                </a:cubicBezTo>
                <a:cubicBezTo>
                  <a:pt x="20607" y="1403"/>
                  <a:pt x="20647" y="1335"/>
                  <a:pt x="20743" y="1280"/>
                </a:cubicBezTo>
                <a:cubicBezTo>
                  <a:pt x="20647" y="1226"/>
                  <a:pt x="20593" y="1172"/>
                  <a:pt x="20552" y="1172"/>
                </a:cubicBezTo>
                <a:close/>
                <a:moveTo>
                  <a:pt x="46826" y="981"/>
                </a:moveTo>
                <a:cubicBezTo>
                  <a:pt x="46704" y="981"/>
                  <a:pt x="46595" y="1090"/>
                  <a:pt x="46609" y="1212"/>
                </a:cubicBezTo>
                <a:cubicBezTo>
                  <a:pt x="46609" y="1338"/>
                  <a:pt x="46709" y="1416"/>
                  <a:pt x="46816" y="1416"/>
                </a:cubicBezTo>
                <a:cubicBezTo>
                  <a:pt x="46872" y="1416"/>
                  <a:pt x="46929" y="1395"/>
                  <a:pt x="46976" y="1348"/>
                </a:cubicBezTo>
                <a:cubicBezTo>
                  <a:pt x="47112" y="1212"/>
                  <a:pt x="47016" y="981"/>
                  <a:pt x="46826" y="981"/>
                </a:cubicBezTo>
                <a:close/>
                <a:moveTo>
                  <a:pt x="35055" y="954"/>
                </a:moveTo>
                <a:cubicBezTo>
                  <a:pt x="34919" y="954"/>
                  <a:pt x="34811" y="1063"/>
                  <a:pt x="34824" y="1199"/>
                </a:cubicBezTo>
                <a:lnTo>
                  <a:pt x="34824" y="1185"/>
                </a:lnTo>
                <a:cubicBezTo>
                  <a:pt x="34824" y="1323"/>
                  <a:pt x="34937" y="1418"/>
                  <a:pt x="35056" y="1418"/>
                </a:cubicBezTo>
                <a:cubicBezTo>
                  <a:pt x="35112" y="1418"/>
                  <a:pt x="35170" y="1397"/>
                  <a:pt x="35218" y="1348"/>
                </a:cubicBezTo>
                <a:cubicBezTo>
                  <a:pt x="35368" y="1212"/>
                  <a:pt x="35259" y="954"/>
                  <a:pt x="35055" y="954"/>
                </a:cubicBezTo>
                <a:close/>
                <a:moveTo>
                  <a:pt x="23247" y="1058"/>
                </a:moveTo>
                <a:cubicBezTo>
                  <a:pt x="23155" y="1058"/>
                  <a:pt x="23084" y="1144"/>
                  <a:pt x="23108" y="1240"/>
                </a:cubicBezTo>
                <a:cubicBezTo>
                  <a:pt x="23121" y="1308"/>
                  <a:pt x="23189" y="1362"/>
                  <a:pt x="23244" y="1430"/>
                </a:cubicBezTo>
                <a:lnTo>
                  <a:pt x="23312" y="1430"/>
                </a:lnTo>
                <a:cubicBezTo>
                  <a:pt x="23352" y="1362"/>
                  <a:pt x="23434" y="1294"/>
                  <a:pt x="23434" y="1226"/>
                </a:cubicBezTo>
                <a:cubicBezTo>
                  <a:pt x="23407" y="1144"/>
                  <a:pt x="23352" y="1090"/>
                  <a:pt x="23284" y="1063"/>
                </a:cubicBezTo>
                <a:cubicBezTo>
                  <a:pt x="23272" y="1060"/>
                  <a:pt x="23259" y="1058"/>
                  <a:pt x="23247" y="1058"/>
                </a:cubicBezTo>
                <a:close/>
                <a:moveTo>
                  <a:pt x="53082" y="1102"/>
                </a:moveTo>
                <a:cubicBezTo>
                  <a:pt x="52984" y="1102"/>
                  <a:pt x="52903" y="1180"/>
                  <a:pt x="52915" y="1280"/>
                </a:cubicBezTo>
                <a:cubicBezTo>
                  <a:pt x="52906" y="1392"/>
                  <a:pt x="52999" y="1472"/>
                  <a:pt x="53097" y="1472"/>
                </a:cubicBezTo>
                <a:cubicBezTo>
                  <a:pt x="53143" y="1472"/>
                  <a:pt x="53190" y="1455"/>
                  <a:pt x="53228" y="1416"/>
                </a:cubicBezTo>
                <a:cubicBezTo>
                  <a:pt x="53350" y="1308"/>
                  <a:pt x="53269" y="1104"/>
                  <a:pt x="53106" y="1104"/>
                </a:cubicBezTo>
                <a:cubicBezTo>
                  <a:pt x="53098" y="1103"/>
                  <a:pt x="53090" y="1102"/>
                  <a:pt x="53082" y="1102"/>
                </a:cubicBezTo>
                <a:close/>
                <a:moveTo>
                  <a:pt x="44081" y="1009"/>
                </a:moveTo>
                <a:cubicBezTo>
                  <a:pt x="43958" y="1009"/>
                  <a:pt x="43849" y="1117"/>
                  <a:pt x="43849" y="1240"/>
                </a:cubicBezTo>
                <a:cubicBezTo>
                  <a:pt x="43840" y="1381"/>
                  <a:pt x="43961" y="1477"/>
                  <a:pt x="44086" y="1477"/>
                </a:cubicBezTo>
                <a:cubicBezTo>
                  <a:pt x="44142" y="1477"/>
                  <a:pt x="44198" y="1458"/>
                  <a:pt x="44244" y="1416"/>
                </a:cubicBezTo>
                <a:cubicBezTo>
                  <a:pt x="44380" y="1267"/>
                  <a:pt x="44284" y="1022"/>
                  <a:pt x="44081" y="1009"/>
                </a:cubicBezTo>
                <a:close/>
                <a:moveTo>
                  <a:pt x="32295" y="1042"/>
                </a:moveTo>
                <a:cubicBezTo>
                  <a:pt x="32179" y="1042"/>
                  <a:pt x="32065" y="1121"/>
                  <a:pt x="32065" y="1280"/>
                </a:cubicBezTo>
                <a:cubicBezTo>
                  <a:pt x="32058" y="1440"/>
                  <a:pt x="32179" y="1522"/>
                  <a:pt x="32300" y="1522"/>
                </a:cubicBezTo>
                <a:cubicBezTo>
                  <a:pt x="32417" y="1522"/>
                  <a:pt x="32534" y="1447"/>
                  <a:pt x="32541" y="1294"/>
                </a:cubicBezTo>
                <a:cubicBezTo>
                  <a:pt x="32541" y="1127"/>
                  <a:pt x="32417" y="1042"/>
                  <a:pt x="32295" y="1042"/>
                </a:cubicBezTo>
                <a:close/>
                <a:moveTo>
                  <a:pt x="59399" y="1267"/>
                </a:moveTo>
                <a:cubicBezTo>
                  <a:pt x="59345" y="1267"/>
                  <a:pt x="59263" y="1362"/>
                  <a:pt x="59263" y="1389"/>
                </a:cubicBezTo>
                <a:cubicBezTo>
                  <a:pt x="59277" y="1457"/>
                  <a:pt x="59331" y="1511"/>
                  <a:pt x="59399" y="1539"/>
                </a:cubicBezTo>
                <a:cubicBezTo>
                  <a:pt x="59440" y="1539"/>
                  <a:pt x="59508" y="1471"/>
                  <a:pt x="59562" y="1430"/>
                </a:cubicBezTo>
                <a:lnTo>
                  <a:pt x="59562" y="1362"/>
                </a:lnTo>
                <a:cubicBezTo>
                  <a:pt x="59508" y="1335"/>
                  <a:pt x="59440" y="1267"/>
                  <a:pt x="59399" y="1267"/>
                </a:cubicBezTo>
                <a:close/>
                <a:moveTo>
                  <a:pt x="41363" y="1080"/>
                </a:moveTo>
                <a:cubicBezTo>
                  <a:pt x="41238" y="1080"/>
                  <a:pt x="41117" y="1176"/>
                  <a:pt x="41117" y="1321"/>
                </a:cubicBezTo>
                <a:cubicBezTo>
                  <a:pt x="41117" y="1457"/>
                  <a:pt x="41226" y="1566"/>
                  <a:pt x="41362" y="1566"/>
                </a:cubicBezTo>
                <a:cubicBezTo>
                  <a:pt x="41566" y="1566"/>
                  <a:pt x="41688" y="1308"/>
                  <a:pt x="41539" y="1158"/>
                </a:cubicBezTo>
                <a:cubicBezTo>
                  <a:pt x="41489" y="1104"/>
                  <a:pt x="41426" y="1080"/>
                  <a:pt x="41363" y="1080"/>
                </a:cubicBezTo>
                <a:close/>
                <a:moveTo>
                  <a:pt x="29578" y="1117"/>
                </a:moveTo>
                <a:cubicBezTo>
                  <a:pt x="29573" y="1117"/>
                  <a:pt x="29569" y="1117"/>
                  <a:pt x="29564" y="1117"/>
                </a:cubicBezTo>
                <a:cubicBezTo>
                  <a:pt x="29442" y="1117"/>
                  <a:pt x="29347" y="1226"/>
                  <a:pt x="29333" y="1348"/>
                </a:cubicBezTo>
                <a:cubicBezTo>
                  <a:pt x="29333" y="1484"/>
                  <a:pt x="29442" y="1593"/>
                  <a:pt x="29578" y="1593"/>
                </a:cubicBezTo>
                <a:cubicBezTo>
                  <a:pt x="29899" y="1580"/>
                  <a:pt x="29891" y="1117"/>
                  <a:pt x="29578" y="1117"/>
                </a:cubicBezTo>
                <a:close/>
                <a:moveTo>
                  <a:pt x="50369" y="1166"/>
                </a:moveTo>
                <a:cubicBezTo>
                  <a:pt x="50318" y="1166"/>
                  <a:pt x="50266" y="1184"/>
                  <a:pt x="50224" y="1226"/>
                </a:cubicBezTo>
                <a:cubicBezTo>
                  <a:pt x="50075" y="1362"/>
                  <a:pt x="50170" y="1607"/>
                  <a:pt x="50374" y="1607"/>
                </a:cubicBezTo>
                <a:cubicBezTo>
                  <a:pt x="50482" y="1607"/>
                  <a:pt x="50591" y="1511"/>
                  <a:pt x="50591" y="1403"/>
                </a:cubicBezTo>
                <a:cubicBezTo>
                  <a:pt x="50601" y="1261"/>
                  <a:pt x="50486" y="1166"/>
                  <a:pt x="50369" y="1166"/>
                </a:cubicBezTo>
                <a:close/>
                <a:moveTo>
                  <a:pt x="38625" y="1142"/>
                </a:moveTo>
                <a:cubicBezTo>
                  <a:pt x="38614" y="1142"/>
                  <a:pt x="38602" y="1143"/>
                  <a:pt x="38589" y="1144"/>
                </a:cubicBezTo>
                <a:cubicBezTo>
                  <a:pt x="38290" y="1158"/>
                  <a:pt x="38290" y="1607"/>
                  <a:pt x="38589" y="1634"/>
                </a:cubicBezTo>
                <a:cubicBezTo>
                  <a:pt x="38598" y="1634"/>
                  <a:pt x="38606" y="1635"/>
                  <a:pt x="38614" y="1635"/>
                </a:cubicBezTo>
                <a:cubicBezTo>
                  <a:pt x="38931" y="1635"/>
                  <a:pt x="38934" y="1142"/>
                  <a:pt x="38625" y="1142"/>
                </a:cubicBezTo>
                <a:close/>
                <a:moveTo>
                  <a:pt x="26858" y="1173"/>
                </a:moveTo>
                <a:cubicBezTo>
                  <a:pt x="26746" y="1173"/>
                  <a:pt x="26635" y="1245"/>
                  <a:pt x="26628" y="1389"/>
                </a:cubicBezTo>
                <a:cubicBezTo>
                  <a:pt x="26614" y="1525"/>
                  <a:pt x="26723" y="1634"/>
                  <a:pt x="26846" y="1634"/>
                </a:cubicBezTo>
                <a:cubicBezTo>
                  <a:pt x="26853" y="1635"/>
                  <a:pt x="26861" y="1635"/>
                  <a:pt x="26869" y="1635"/>
                </a:cubicBezTo>
                <a:cubicBezTo>
                  <a:pt x="26981" y="1635"/>
                  <a:pt x="27077" y="1544"/>
                  <a:pt x="27090" y="1430"/>
                </a:cubicBezTo>
                <a:lnTo>
                  <a:pt x="27090" y="1416"/>
                </a:lnTo>
                <a:cubicBezTo>
                  <a:pt x="27097" y="1255"/>
                  <a:pt x="26977" y="1173"/>
                  <a:pt x="26858" y="1173"/>
                </a:cubicBezTo>
                <a:close/>
                <a:moveTo>
                  <a:pt x="47655" y="1199"/>
                </a:moveTo>
                <a:cubicBezTo>
                  <a:pt x="47329" y="1199"/>
                  <a:pt x="47329" y="1675"/>
                  <a:pt x="47655" y="1675"/>
                </a:cubicBezTo>
                <a:cubicBezTo>
                  <a:pt x="47968" y="1675"/>
                  <a:pt x="47968" y="1199"/>
                  <a:pt x="47655" y="1199"/>
                </a:cubicBezTo>
                <a:close/>
                <a:moveTo>
                  <a:pt x="56674" y="1308"/>
                </a:moveTo>
                <a:cubicBezTo>
                  <a:pt x="56575" y="1308"/>
                  <a:pt x="56477" y="1376"/>
                  <a:pt x="56490" y="1511"/>
                </a:cubicBezTo>
                <a:cubicBezTo>
                  <a:pt x="56490" y="1620"/>
                  <a:pt x="56572" y="1675"/>
                  <a:pt x="56681" y="1688"/>
                </a:cubicBezTo>
                <a:cubicBezTo>
                  <a:pt x="56776" y="1688"/>
                  <a:pt x="56857" y="1607"/>
                  <a:pt x="56857" y="1511"/>
                </a:cubicBezTo>
                <a:cubicBezTo>
                  <a:pt x="56871" y="1376"/>
                  <a:pt x="56772" y="1308"/>
                  <a:pt x="56674" y="1308"/>
                </a:cubicBezTo>
                <a:close/>
                <a:moveTo>
                  <a:pt x="24052" y="1264"/>
                </a:moveTo>
                <a:cubicBezTo>
                  <a:pt x="23795" y="1264"/>
                  <a:pt x="23799" y="1689"/>
                  <a:pt x="24063" y="1689"/>
                </a:cubicBezTo>
                <a:cubicBezTo>
                  <a:pt x="24070" y="1689"/>
                  <a:pt x="24078" y="1689"/>
                  <a:pt x="24086" y="1688"/>
                </a:cubicBezTo>
                <a:cubicBezTo>
                  <a:pt x="24095" y="1689"/>
                  <a:pt x="24103" y="1689"/>
                  <a:pt x="24111" y="1689"/>
                </a:cubicBezTo>
                <a:cubicBezTo>
                  <a:pt x="24387" y="1689"/>
                  <a:pt x="24391" y="1264"/>
                  <a:pt x="24122" y="1264"/>
                </a:cubicBezTo>
                <a:cubicBezTo>
                  <a:pt x="24111" y="1264"/>
                  <a:pt x="24099" y="1265"/>
                  <a:pt x="24086" y="1267"/>
                </a:cubicBezTo>
                <a:cubicBezTo>
                  <a:pt x="24074" y="1265"/>
                  <a:pt x="24063" y="1264"/>
                  <a:pt x="24052" y="1264"/>
                </a:cubicBezTo>
                <a:close/>
                <a:moveTo>
                  <a:pt x="18636" y="1525"/>
                </a:moveTo>
                <a:cubicBezTo>
                  <a:pt x="18595" y="1525"/>
                  <a:pt x="18513" y="1579"/>
                  <a:pt x="18527" y="1607"/>
                </a:cubicBezTo>
                <a:cubicBezTo>
                  <a:pt x="18527" y="1661"/>
                  <a:pt x="18568" y="1715"/>
                  <a:pt x="18622" y="1729"/>
                </a:cubicBezTo>
                <a:cubicBezTo>
                  <a:pt x="18649" y="1729"/>
                  <a:pt x="18704" y="1688"/>
                  <a:pt x="18785" y="1634"/>
                </a:cubicBezTo>
                <a:cubicBezTo>
                  <a:pt x="18731" y="1579"/>
                  <a:pt x="18677" y="1525"/>
                  <a:pt x="18636" y="1525"/>
                </a:cubicBezTo>
                <a:close/>
                <a:moveTo>
                  <a:pt x="35877" y="1230"/>
                </a:moveTo>
                <a:cubicBezTo>
                  <a:pt x="35814" y="1230"/>
                  <a:pt x="35748" y="1254"/>
                  <a:pt x="35694" y="1308"/>
                </a:cubicBezTo>
                <a:cubicBezTo>
                  <a:pt x="35531" y="1471"/>
                  <a:pt x="35653" y="1743"/>
                  <a:pt x="35884" y="1743"/>
                </a:cubicBezTo>
                <a:cubicBezTo>
                  <a:pt x="36020" y="1729"/>
                  <a:pt x="36129" y="1620"/>
                  <a:pt x="36129" y="1484"/>
                </a:cubicBezTo>
                <a:cubicBezTo>
                  <a:pt x="36129" y="1329"/>
                  <a:pt x="36007" y="1230"/>
                  <a:pt x="35877" y="1230"/>
                </a:cubicBezTo>
                <a:close/>
                <a:moveTo>
                  <a:pt x="21368" y="1362"/>
                </a:moveTo>
                <a:cubicBezTo>
                  <a:pt x="21313" y="1430"/>
                  <a:pt x="21232" y="1484"/>
                  <a:pt x="21218" y="1552"/>
                </a:cubicBezTo>
                <a:cubicBezTo>
                  <a:pt x="21191" y="1661"/>
                  <a:pt x="21273" y="1729"/>
                  <a:pt x="21381" y="1743"/>
                </a:cubicBezTo>
                <a:cubicBezTo>
                  <a:pt x="21388" y="1743"/>
                  <a:pt x="21394" y="1744"/>
                  <a:pt x="21400" y="1744"/>
                </a:cubicBezTo>
                <a:cubicBezTo>
                  <a:pt x="21490" y="1744"/>
                  <a:pt x="21584" y="1656"/>
                  <a:pt x="21558" y="1579"/>
                </a:cubicBezTo>
                <a:cubicBezTo>
                  <a:pt x="21531" y="1498"/>
                  <a:pt x="21490" y="1430"/>
                  <a:pt x="21436" y="1362"/>
                </a:cubicBezTo>
                <a:close/>
                <a:moveTo>
                  <a:pt x="44896" y="1253"/>
                </a:moveTo>
                <a:cubicBezTo>
                  <a:pt x="44665" y="1267"/>
                  <a:pt x="44570" y="1525"/>
                  <a:pt x="44719" y="1688"/>
                </a:cubicBezTo>
                <a:cubicBezTo>
                  <a:pt x="44771" y="1735"/>
                  <a:pt x="44832" y="1757"/>
                  <a:pt x="44891" y="1757"/>
                </a:cubicBezTo>
                <a:cubicBezTo>
                  <a:pt x="45020" y="1757"/>
                  <a:pt x="45141" y="1656"/>
                  <a:pt x="45141" y="1498"/>
                </a:cubicBezTo>
                <a:cubicBezTo>
                  <a:pt x="45141" y="1362"/>
                  <a:pt x="45032" y="1253"/>
                  <a:pt x="44896" y="1253"/>
                </a:cubicBezTo>
                <a:close/>
                <a:moveTo>
                  <a:pt x="62974" y="1471"/>
                </a:moveTo>
                <a:cubicBezTo>
                  <a:pt x="62933" y="1511"/>
                  <a:pt x="62865" y="1552"/>
                  <a:pt x="62865" y="1593"/>
                </a:cubicBezTo>
                <a:cubicBezTo>
                  <a:pt x="62865" y="1634"/>
                  <a:pt x="62919" y="1675"/>
                  <a:pt x="62987" y="1770"/>
                </a:cubicBezTo>
                <a:cubicBezTo>
                  <a:pt x="63028" y="1688"/>
                  <a:pt x="63096" y="1634"/>
                  <a:pt x="63082" y="1593"/>
                </a:cubicBezTo>
                <a:lnTo>
                  <a:pt x="63082" y="1579"/>
                </a:lnTo>
                <a:cubicBezTo>
                  <a:pt x="63082" y="1539"/>
                  <a:pt x="63015" y="1511"/>
                  <a:pt x="62974" y="1471"/>
                </a:cubicBezTo>
                <a:close/>
                <a:moveTo>
                  <a:pt x="53905" y="1348"/>
                </a:moveTo>
                <a:cubicBezTo>
                  <a:pt x="53726" y="1348"/>
                  <a:pt x="53640" y="1570"/>
                  <a:pt x="53772" y="1715"/>
                </a:cubicBezTo>
                <a:cubicBezTo>
                  <a:pt x="53811" y="1759"/>
                  <a:pt x="53863" y="1779"/>
                  <a:pt x="53916" y="1779"/>
                </a:cubicBezTo>
                <a:cubicBezTo>
                  <a:pt x="54026" y="1779"/>
                  <a:pt x="54139" y="1691"/>
                  <a:pt x="54139" y="1552"/>
                </a:cubicBezTo>
                <a:cubicBezTo>
                  <a:pt x="54139" y="1443"/>
                  <a:pt x="54044" y="1348"/>
                  <a:pt x="53921" y="1348"/>
                </a:cubicBezTo>
                <a:cubicBezTo>
                  <a:pt x="53916" y="1348"/>
                  <a:pt x="53911" y="1348"/>
                  <a:pt x="53905" y="1348"/>
                </a:cubicBezTo>
                <a:close/>
                <a:moveTo>
                  <a:pt x="33112" y="1267"/>
                </a:moveTo>
                <a:cubicBezTo>
                  <a:pt x="32962" y="1280"/>
                  <a:pt x="32853" y="1403"/>
                  <a:pt x="32867" y="1552"/>
                </a:cubicBezTo>
                <a:lnTo>
                  <a:pt x="32853" y="1539"/>
                </a:lnTo>
                <a:lnTo>
                  <a:pt x="32853" y="1539"/>
                </a:lnTo>
                <a:cubicBezTo>
                  <a:pt x="32862" y="1690"/>
                  <a:pt x="32988" y="1789"/>
                  <a:pt x="33120" y="1789"/>
                </a:cubicBezTo>
                <a:cubicBezTo>
                  <a:pt x="33189" y="1789"/>
                  <a:pt x="33259" y="1762"/>
                  <a:pt x="33315" y="1702"/>
                </a:cubicBezTo>
                <a:cubicBezTo>
                  <a:pt x="33465" y="1539"/>
                  <a:pt x="33343" y="1267"/>
                  <a:pt x="33112" y="1267"/>
                </a:cubicBezTo>
                <a:close/>
                <a:moveTo>
                  <a:pt x="42177" y="1301"/>
                </a:moveTo>
                <a:cubicBezTo>
                  <a:pt x="42115" y="1301"/>
                  <a:pt x="42053" y="1324"/>
                  <a:pt x="42001" y="1376"/>
                </a:cubicBezTo>
                <a:cubicBezTo>
                  <a:pt x="41824" y="1539"/>
                  <a:pt x="41947" y="1810"/>
                  <a:pt x="42164" y="1824"/>
                </a:cubicBezTo>
                <a:cubicBezTo>
                  <a:pt x="42314" y="1824"/>
                  <a:pt x="42436" y="1702"/>
                  <a:pt x="42436" y="1566"/>
                </a:cubicBezTo>
                <a:cubicBezTo>
                  <a:pt x="42436" y="1408"/>
                  <a:pt x="42309" y="1301"/>
                  <a:pt x="42177" y="1301"/>
                </a:cubicBezTo>
                <a:close/>
                <a:moveTo>
                  <a:pt x="30395" y="1328"/>
                </a:moveTo>
                <a:cubicBezTo>
                  <a:pt x="30332" y="1328"/>
                  <a:pt x="30268" y="1351"/>
                  <a:pt x="30216" y="1403"/>
                </a:cubicBezTo>
                <a:cubicBezTo>
                  <a:pt x="30053" y="1566"/>
                  <a:pt x="30162" y="1851"/>
                  <a:pt x="30393" y="1851"/>
                </a:cubicBezTo>
                <a:cubicBezTo>
                  <a:pt x="30543" y="1851"/>
                  <a:pt x="30651" y="1743"/>
                  <a:pt x="30665" y="1593"/>
                </a:cubicBezTo>
                <a:cubicBezTo>
                  <a:pt x="30665" y="1435"/>
                  <a:pt x="30532" y="1328"/>
                  <a:pt x="30395" y="1328"/>
                </a:cubicBezTo>
                <a:close/>
                <a:moveTo>
                  <a:pt x="60177" y="1529"/>
                </a:moveTo>
                <a:cubicBezTo>
                  <a:pt x="60092" y="1529"/>
                  <a:pt x="60029" y="1611"/>
                  <a:pt x="60051" y="1702"/>
                </a:cubicBezTo>
                <a:cubicBezTo>
                  <a:pt x="60079" y="1770"/>
                  <a:pt x="60133" y="1838"/>
                  <a:pt x="60215" y="1851"/>
                </a:cubicBezTo>
                <a:cubicBezTo>
                  <a:pt x="60282" y="1851"/>
                  <a:pt x="60350" y="1783"/>
                  <a:pt x="60405" y="1729"/>
                </a:cubicBezTo>
                <a:lnTo>
                  <a:pt x="60418" y="1661"/>
                </a:lnTo>
                <a:cubicBezTo>
                  <a:pt x="60350" y="1607"/>
                  <a:pt x="60296" y="1539"/>
                  <a:pt x="60228" y="1539"/>
                </a:cubicBezTo>
                <a:cubicBezTo>
                  <a:pt x="60211" y="1532"/>
                  <a:pt x="60193" y="1529"/>
                  <a:pt x="60177" y="1529"/>
                </a:cubicBezTo>
                <a:close/>
                <a:moveTo>
                  <a:pt x="51202" y="1389"/>
                </a:moveTo>
                <a:cubicBezTo>
                  <a:pt x="51198" y="1389"/>
                  <a:pt x="51194" y="1389"/>
                  <a:pt x="51189" y="1389"/>
                </a:cubicBezTo>
                <a:cubicBezTo>
                  <a:pt x="50868" y="1403"/>
                  <a:pt x="50876" y="1865"/>
                  <a:pt x="51189" y="1865"/>
                </a:cubicBezTo>
                <a:cubicBezTo>
                  <a:pt x="51194" y="1865"/>
                  <a:pt x="51198" y="1865"/>
                  <a:pt x="51203" y="1865"/>
                </a:cubicBezTo>
                <a:cubicBezTo>
                  <a:pt x="51511" y="1865"/>
                  <a:pt x="51502" y="1389"/>
                  <a:pt x="51202" y="1389"/>
                </a:cubicBezTo>
                <a:close/>
                <a:moveTo>
                  <a:pt x="27685" y="1402"/>
                </a:moveTo>
                <a:cubicBezTo>
                  <a:pt x="27465" y="1402"/>
                  <a:pt x="27352" y="1665"/>
                  <a:pt x="27498" y="1824"/>
                </a:cubicBezTo>
                <a:cubicBezTo>
                  <a:pt x="27554" y="1885"/>
                  <a:pt x="27623" y="1912"/>
                  <a:pt x="27689" y="1912"/>
                </a:cubicBezTo>
                <a:cubicBezTo>
                  <a:pt x="27817" y="1912"/>
                  <a:pt x="27938" y="1813"/>
                  <a:pt x="27947" y="1661"/>
                </a:cubicBezTo>
                <a:cubicBezTo>
                  <a:pt x="27947" y="1525"/>
                  <a:pt x="27838" y="1403"/>
                  <a:pt x="27702" y="1403"/>
                </a:cubicBezTo>
                <a:cubicBezTo>
                  <a:pt x="27696" y="1402"/>
                  <a:pt x="27691" y="1402"/>
                  <a:pt x="27685" y="1402"/>
                </a:cubicBezTo>
                <a:close/>
                <a:moveTo>
                  <a:pt x="39441" y="1402"/>
                </a:moveTo>
                <a:cubicBezTo>
                  <a:pt x="39434" y="1402"/>
                  <a:pt x="39426" y="1402"/>
                  <a:pt x="39418" y="1403"/>
                </a:cubicBezTo>
                <a:cubicBezTo>
                  <a:pt x="39174" y="1403"/>
                  <a:pt x="39065" y="1702"/>
                  <a:pt x="39242" y="1865"/>
                </a:cubicBezTo>
                <a:cubicBezTo>
                  <a:pt x="39297" y="1916"/>
                  <a:pt x="39363" y="1939"/>
                  <a:pt x="39428" y="1939"/>
                </a:cubicBezTo>
                <a:cubicBezTo>
                  <a:pt x="39568" y="1939"/>
                  <a:pt x="39700" y="1829"/>
                  <a:pt x="39690" y="1661"/>
                </a:cubicBezTo>
                <a:cubicBezTo>
                  <a:pt x="39690" y="1519"/>
                  <a:pt x="39580" y="1402"/>
                  <a:pt x="39441" y="1402"/>
                </a:cubicBezTo>
                <a:close/>
                <a:moveTo>
                  <a:pt x="48481" y="1433"/>
                </a:moveTo>
                <a:cubicBezTo>
                  <a:pt x="48415" y="1433"/>
                  <a:pt x="48348" y="1458"/>
                  <a:pt x="48294" y="1511"/>
                </a:cubicBezTo>
                <a:cubicBezTo>
                  <a:pt x="48145" y="1675"/>
                  <a:pt x="48253" y="1946"/>
                  <a:pt x="48484" y="1946"/>
                </a:cubicBezTo>
                <a:cubicBezTo>
                  <a:pt x="48620" y="1933"/>
                  <a:pt x="48729" y="1824"/>
                  <a:pt x="48729" y="1688"/>
                </a:cubicBezTo>
                <a:lnTo>
                  <a:pt x="48743" y="1688"/>
                </a:lnTo>
                <a:cubicBezTo>
                  <a:pt x="48743" y="1533"/>
                  <a:pt x="48615" y="1433"/>
                  <a:pt x="48481" y="1433"/>
                </a:cubicBezTo>
                <a:close/>
                <a:moveTo>
                  <a:pt x="57510" y="1539"/>
                </a:moveTo>
                <a:cubicBezTo>
                  <a:pt x="57401" y="1539"/>
                  <a:pt x="57306" y="1620"/>
                  <a:pt x="57292" y="1743"/>
                </a:cubicBezTo>
                <a:cubicBezTo>
                  <a:pt x="57283" y="1867"/>
                  <a:pt x="57394" y="1958"/>
                  <a:pt x="57509" y="1958"/>
                </a:cubicBezTo>
                <a:cubicBezTo>
                  <a:pt x="57557" y="1958"/>
                  <a:pt x="57605" y="1942"/>
                  <a:pt x="57646" y="1906"/>
                </a:cubicBezTo>
                <a:cubicBezTo>
                  <a:pt x="57782" y="1770"/>
                  <a:pt x="57700" y="1539"/>
                  <a:pt x="57510" y="1539"/>
                </a:cubicBezTo>
                <a:close/>
                <a:moveTo>
                  <a:pt x="36697" y="1443"/>
                </a:moveTo>
                <a:cubicBezTo>
                  <a:pt x="36463" y="1443"/>
                  <a:pt x="36337" y="1733"/>
                  <a:pt x="36496" y="1906"/>
                </a:cubicBezTo>
                <a:cubicBezTo>
                  <a:pt x="36556" y="1966"/>
                  <a:pt x="36630" y="1993"/>
                  <a:pt x="36702" y="1993"/>
                </a:cubicBezTo>
                <a:cubicBezTo>
                  <a:pt x="36841" y="1993"/>
                  <a:pt x="36972" y="1890"/>
                  <a:pt x="36972" y="1729"/>
                </a:cubicBezTo>
                <a:cubicBezTo>
                  <a:pt x="36985" y="1579"/>
                  <a:pt x="36863" y="1457"/>
                  <a:pt x="36714" y="1443"/>
                </a:cubicBezTo>
                <a:cubicBezTo>
                  <a:pt x="36708" y="1443"/>
                  <a:pt x="36703" y="1443"/>
                  <a:pt x="36697" y="1443"/>
                </a:cubicBezTo>
                <a:close/>
                <a:moveTo>
                  <a:pt x="24934" y="1504"/>
                </a:moveTo>
                <a:cubicBezTo>
                  <a:pt x="24874" y="1504"/>
                  <a:pt x="24814" y="1527"/>
                  <a:pt x="24766" y="1579"/>
                </a:cubicBezTo>
                <a:cubicBezTo>
                  <a:pt x="24603" y="1729"/>
                  <a:pt x="24725" y="2001"/>
                  <a:pt x="24943" y="2001"/>
                </a:cubicBezTo>
                <a:cubicBezTo>
                  <a:pt x="25065" y="1987"/>
                  <a:pt x="25187" y="1878"/>
                  <a:pt x="25187" y="1756"/>
                </a:cubicBezTo>
                <a:cubicBezTo>
                  <a:pt x="25187" y="1608"/>
                  <a:pt x="25062" y="1504"/>
                  <a:pt x="24934" y="1504"/>
                </a:cubicBezTo>
                <a:close/>
                <a:moveTo>
                  <a:pt x="63803" y="1729"/>
                </a:moveTo>
                <a:cubicBezTo>
                  <a:pt x="63735" y="1729"/>
                  <a:pt x="63667" y="1810"/>
                  <a:pt x="63667" y="1851"/>
                </a:cubicBezTo>
                <a:cubicBezTo>
                  <a:pt x="63681" y="1919"/>
                  <a:pt x="63735" y="1974"/>
                  <a:pt x="63803" y="2001"/>
                </a:cubicBezTo>
                <a:cubicBezTo>
                  <a:pt x="63844" y="2001"/>
                  <a:pt x="63912" y="1933"/>
                  <a:pt x="63966" y="1892"/>
                </a:cubicBezTo>
                <a:lnTo>
                  <a:pt x="63966" y="1824"/>
                </a:lnTo>
                <a:cubicBezTo>
                  <a:pt x="63912" y="1797"/>
                  <a:pt x="63857" y="1729"/>
                  <a:pt x="63803" y="1729"/>
                </a:cubicBezTo>
                <a:close/>
                <a:moveTo>
                  <a:pt x="22195" y="1592"/>
                </a:moveTo>
                <a:cubicBezTo>
                  <a:pt x="22014" y="1592"/>
                  <a:pt x="21915" y="1815"/>
                  <a:pt x="22047" y="1960"/>
                </a:cubicBezTo>
                <a:cubicBezTo>
                  <a:pt x="22092" y="2004"/>
                  <a:pt x="22146" y="2024"/>
                  <a:pt x="22199" y="2024"/>
                </a:cubicBezTo>
                <a:cubicBezTo>
                  <a:pt x="22309" y="2024"/>
                  <a:pt x="22414" y="1939"/>
                  <a:pt x="22414" y="1810"/>
                </a:cubicBezTo>
                <a:cubicBezTo>
                  <a:pt x="22414" y="1688"/>
                  <a:pt x="22333" y="1593"/>
                  <a:pt x="22211" y="1593"/>
                </a:cubicBezTo>
                <a:cubicBezTo>
                  <a:pt x="22205" y="1593"/>
                  <a:pt x="22200" y="1592"/>
                  <a:pt x="22195" y="1592"/>
                </a:cubicBezTo>
                <a:close/>
                <a:moveTo>
                  <a:pt x="45762" y="1482"/>
                </a:moveTo>
                <a:cubicBezTo>
                  <a:pt x="45750" y="1482"/>
                  <a:pt x="45738" y="1483"/>
                  <a:pt x="45725" y="1484"/>
                </a:cubicBezTo>
                <a:cubicBezTo>
                  <a:pt x="45385" y="1511"/>
                  <a:pt x="45385" y="2001"/>
                  <a:pt x="45725" y="2028"/>
                </a:cubicBezTo>
                <a:cubicBezTo>
                  <a:pt x="45734" y="2029"/>
                  <a:pt x="45742" y="2029"/>
                  <a:pt x="45750" y="2029"/>
                </a:cubicBezTo>
                <a:cubicBezTo>
                  <a:pt x="46107" y="2029"/>
                  <a:pt x="46111" y="1482"/>
                  <a:pt x="45762" y="1482"/>
                </a:cubicBezTo>
                <a:close/>
                <a:moveTo>
                  <a:pt x="19427" y="1711"/>
                </a:moveTo>
                <a:cubicBezTo>
                  <a:pt x="19336" y="1711"/>
                  <a:pt x="19264" y="1796"/>
                  <a:pt x="19288" y="1892"/>
                </a:cubicBezTo>
                <a:cubicBezTo>
                  <a:pt x="19315" y="1960"/>
                  <a:pt x="19370" y="2014"/>
                  <a:pt x="19451" y="2042"/>
                </a:cubicBezTo>
                <a:cubicBezTo>
                  <a:pt x="19506" y="2042"/>
                  <a:pt x="19574" y="1960"/>
                  <a:pt x="19642" y="1919"/>
                </a:cubicBezTo>
                <a:lnTo>
                  <a:pt x="19642" y="1838"/>
                </a:lnTo>
                <a:cubicBezTo>
                  <a:pt x="19587" y="1797"/>
                  <a:pt x="19533" y="1729"/>
                  <a:pt x="19465" y="1715"/>
                </a:cubicBezTo>
                <a:cubicBezTo>
                  <a:pt x="19452" y="1712"/>
                  <a:pt x="19440" y="1711"/>
                  <a:pt x="19427" y="1711"/>
                </a:cubicBezTo>
                <a:close/>
                <a:moveTo>
                  <a:pt x="54747" y="1565"/>
                </a:moveTo>
                <a:cubicBezTo>
                  <a:pt x="54628" y="1565"/>
                  <a:pt x="54515" y="1655"/>
                  <a:pt x="54506" y="1797"/>
                </a:cubicBezTo>
                <a:cubicBezTo>
                  <a:pt x="54506" y="1919"/>
                  <a:pt x="54601" y="2028"/>
                  <a:pt x="54737" y="2042"/>
                </a:cubicBezTo>
                <a:cubicBezTo>
                  <a:pt x="54742" y="2042"/>
                  <a:pt x="54747" y="2042"/>
                  <a:pt x="54752" y="2042"/>
                </a:cubicBezTo>
                <a:cubicBezTo>
                  <a:pt x="54947" y="2042"/>
                  <a:pt x="55060" y="1793"/>
                  <a:pt x="54927" y="1647"/>
                </a:cubicBezTo>
                <a:cubicBezTo>
                  <a:pt x="54875" y="1591"/>
                  <a:pt x="54810" y="1565"/>
                  <a:pt x="54747" y="1565"/>
                </a:cubicBezTo>
                <a:close/>
                <a:moveTo>
                  <a:pt x="16746" y="1865"/>
                </a:moveTo>
                <a:cubicBezTo>
                  <a:pt x="16692" y="1865"/>
                  <a:pt x="16665" y="1892"/>
                  <a:pt x="16651" y="1933"/>
                </a:cubicBezTo>
                <a:cubicBezTo>
                  <a:pt x="16651" y="1960"/>
                  <a:pt x="16692" y="2001"/>
                  <a:pt x="16733" y="2055"/>
                </a:cubicBezTo>
                <a:cubicBezTo>
                  <a:pt x="16774" y="2001"/>
                  <a:pt x="16814" y="1974"/>
                  <a:pt x="16814" y="1946"/>
                </a:cubicBezTo>
                <a:cubicBezTo>
                  <a:pt x="16814" y="1906"/>
                  <a:pt x="16760" y="1865"/>
                  <a:pt x="16746" y="1865"/>
                </a:cubicBezTo>
                <a:close/>
                <a:moveTo>
                  <a:pt x="33966" y="1511"/>
                </a:moveTo>
                <a:cubicBezTo>
                  <a:pt x="33958" y="1511"/>
                  <a:pt x="33949" y="1511"/>
                  <a:pt x="33941" y="1511"/>
                </a:cubicBezTo>
                <a:cubicBezTo>
                  <a:pt x="33601" y="1539"/>
                  <a:pt x="33601" y="2042"/>
                  <a:pt x="33941" y="2069"/>
                </a:cubicBezTo>
                <a:cubicBezTo>
                  <a:pt x="33949" y="2069"/>
                  <a:pt x="33958" y="2070"/>
                  <a:pt x="33966" y="2070"/>
                </a:cubicBezTo>
                <a:cubicBezTo>
                  <a:pt x="34326" y="2070"/>
                  <a:pt x="34326" y="1511"/>
                  <a:pt x="33966" y="1511"/>
                </a:cubicBezTo>
                <a:close/>
                <a:moveTo>
                  <a:pt x="61034" y="1741"/>
                </a:moveTo>
                <a:cubicBezTo>
                  <a:pt x="60937" y="1741"/>
                  <a:pt x="60867" y="1818"/>
                  <a:pt x="60867" y="1919"/>
                </a:cubicBezTo>
                <a:cubicBezTo>
                  <a:pt x="60853" y="2028"/>
                  <a:pt x="60935" y="2110"/>
                  <a:pt x="61030" y="2110"/>
                </a:cubicBezTo>
                <a:cubicBezTo>
                  <a:pt x="61035" y="2110"/>
                  <a:pt x="61039" y="2110"/>
                  <a:pt x="61044" y="2110"/>
                </a:cubicBezTo>
                <a:cubicBezTo>
                  <a:pt x="61289" y="2110"/>
                  <a:pt x="61297" y="1756"/>
                  <a:pt x="61057" y="1743"/>
                </a:cubicBezTo>
                <a:cubicBezTo>
                  <a:pt x="61049" y="1742"/>
                  <a:pt x="61041" y="1741"/>
                  <a:pt x="61034" y="1741"/>
                </a:cubicBezTo>
                <a:close/>
                <a:moveTo>
                  <a:pt x="52029" y="1620"/>
                </a:moveTo>
                <a:cubicBezTo>
                  <a:pt x="51809" y="1620"/>
                  <a:pt x="51696" y="1882"/>
                  <a:pt x="51842" y="2042"/>
                </a:cubicBezTo>
                <a:cubicBezTo>
                  <a:pt x="51898" y="2098"/>
                  <a:pt x="51967" y="2123"/>
                  <a:pt x="52034" y="2123"/>
                </a:cubicBezTo>
                <a:cubicBezTo>
                  <a:pt x="52161" y="2123"/>
                  <a:pt x="52281" y="2030"/>
                  <a:pt x="52290" y="1878"/>
                </a:cubicBezTo>
                <a:cubicBezTo>
                  <a:pt x="52290" y="1743"/>
                  <a:pt x="52182" y="1620"/>
                  <a:pt x="52032" y="1620"/>
                </a:cubicBezTo>
                <a:lnTo>
                  <a:pt x="52046" y="1620"/>
                </a:lnTo>
                <a:cubicBezTo>
                  <a:pt x="52040" y="1620"/>
                  <a:pt x="52034" y="1620"/>
                  <a:pt x="52029" y="1620"/>
                </a:cubicBezTo>
                <a:close/>
                <a:moveTo>
                  <a:pt x="31215" y="1564"/>
                </a:moveTo>
                <a:cubicBezTo>
                  <a:pt x="31146" y="1564"/>
                  <a:pt x="31076" y="1590"/>
                  <a:pt x="31018" y="1647"/>
                </a:cubicBezTo>
                <a:cubicBezTo>
                  <a:pt x="30855" y="1824"/>
                  <a:pt x="30978" y="2123"/>
                  <a:pt x="31222" y="2123"/>
                </a:cubicBezTo>
                <a:cubicBezTo>
                  <a:pt x="31230" y="2124"/>
                  <a:pt x="31237" y="2124"/>
                  <a:pt x="31245" y="2124"/>
                </a:cubicBezTo>
                <a:cubicBezTo>
                  <a:pt x="31393" y="2124"/>
                  <a:pt x="31503" y="1999"/>
                  <a:pt x="31508" y="1848"/>
                </a:cubicBezTo>
                <a:lnTo>
                  <a:pt x="31508" y="1848"/>
                </a:lnTo>
                <a:cubicBezTo>
                  <a:pt x="31508" y="1849"/>
                  <a:pt x="31508" y="1850"/>
                  <a:pt x="31508" y="1851"/>
                </a:cubicBezTo>
                <a:lnTo>
                  <a:pt x="31508" y="1838"/>
                </a:lnTo>
                <a:cubicBezTo>
                  <a:pt x="31508" y="1841"/>
                  <a:pt x="31508" y="1845"/>
                  <a:pt x="31508" y="1848"/>
                </a:cubicBezTo>
                <a:lnTo>
                  <a:pt x="31508" y="1848"/>
                </a:lnTo>
                <a:cubicBezTo>
                  <a:pt x="31497" y="1675"/>
                  <a:pt x="31358" y="1564"/>
                  <a:pt x="31215" y="1564"/>
                </a:cubicBezTo>
                <a:close/>
                <a:moveTo>
                  <a:pt x="42997" y="1568"/>
                </a:moveTo>
                <a:cubicBezTo>
                  <a:pt x="42931" y="1568"/>
                  <a:pt x="42862" y="1592"/>
                  <a:pt x="42803" y="1647"/>
                </a:cubicBezTo>
                <a:cubicBezTo>
                  <a:pt x="42626" y="1810"/>
                  <a:pt x="42735" y="2110"/>
                  <a:pt x="42980" y="2123"/>
                </a:cubicBezTo>
                <a:cubicBezTo>
                  <a:pt x="42988" y="2124"/>
                  <a:pt x="42996" y="2124"/>
                  <a:pt x="43004" y="2124"/>
                </a:cubicBezTo>
                <a:cubicBezTo>
                  <a:pt x="43154" y="2124"/>
                  <a:pt x="43275" y="2009"/>
                  <a:pt x="43279" y="1858"/>
                </a:cubicBezTo>
                <a:lnTo>
                  <a:pt x="43279" y="1858"/>
                </a:lnTo>
                <a:cubicBezTo>
                  <a:pt x="43279" y="1860"/>
                  <a:pt x="43279" y="1862"/>
                  <a:pt x="43279" y="1865"/>
                </a:cubicBezTo>
                <a:lnTo>
                  <a:pt x="43279" y="1851"/>
                </a:lnTo>
                <a:cubicBezTo>
                  <a:pt x="43279" y="1853"/>
                  <a:pt x="43279" y="1856"/>
                  <a:pt x="43279" y="1858"/>
                </a:cubicBezTo>
                <a:lnTo>
                  <a:pt x="43279" y="1858"/>
                </a:lnTo>
                <a:cubicBezTo>
                  <a:pt x="43275" y="1684"/>
                  <a:pt x="43142" y="1568"/>
                  <a:pt x="42997" y="1568"/>
                </a:cubicBezTo>
                <a:close/>
                <a:moveTo>
                  <a:pt x="58323" y="1749"/>
                </a:moveTo>
                <a:cubicBezTo>
                  <a:pt x="58205" y="1749"/>
                  <a:pt x="58087" y="1827"/>
                  <a:pt x="58094" y="1987"/>
                </a:cubicBezTo>
                <a:cubicBezTo>
                  <a:pt x="58101" y="2127"/>
                  <a:pt x="58212" y="2198"/>
                  <a:pt x="58323" y="2198"/>
                </a:cubicBezTo>
                <a:cubicBezTo>
                  <a:pt x="58429" y="2198"/>
                  <a:pt x="58536" y="2133"/>
                  <a:pt x="58556" y="2001"/>
                </a:cubicBezTo>
                <a:cubicBezTo>
                  <a:pt x="58570" y="1834"/>
                  <a:pt x="58446" y="1749"/>
                  <a:pt x="58323" y="1749"/>
                </a:cubicBezTo>
                <a:close/>
                <a:moveTo>
                  <a:pt x="40270" y="1619"/>
                </a:moveTo>
                <a:cubicBezTo>
                  <a:pt x="40263" y="1619"/>
                  <a:pt x="40255" y="1620"/>
                  <a:pt x="40248" y="1620"/>
                </a:cubicBezTo>
                <a:lnTo>
                  <a:pt x="40261" y="1634"/>
                </a:lnTo>
                <a:cubicBezTo>
                  <a:pt x="40003" y="1634"/>
                  <a:pt x="39881" y="1933"/>
                  <a:pt x="40057" y="2110"/>
                </a:cubicBezTo>
                <a:cubicBezTo>
                  <a:pt x="40115" y="2171"/>
                  <a:pt x="40186" y="2199"/>
                  <a:pt x="40257" y="2199"/>
                </a:cubicBezTo>
                <a:cubicBezTo>
                  <a:pt x="40404" y="2199"/>
                  <a:pt x="40547" y="2080"/>
                  <a:pt x="40547" y="1906"/>
                </a:cubicBezTo>
                <a:cubicBezTo>
                  <a:pt x="40547" y="1750"/>
                  <a:pt x="40423" y="1619"/>
                  <a:pt x="40270" y="1619"/>
                </a:cubicBezTo>
                <a:close/>
                <a:moveTo>
                  <a:pt x="67337" y="1974"/>
                </a:moveTo>
                <a:cubicBezTo>
                  <a:pt x="67323" y="1974"/>
                  <a:pt x="67255" y="2028"/>
                  <a:pt x="67255" y="2055"/>
                </a:cubicBezTo>
                <a:cubicBezTo>
                  <a:pt x="67283" y="2110"/>
                  <a:pt x="67310" y="2150"/>
                  <a:pt x="67350" y="2205"/>
                </a:cubicBezTo>
                <a:cubicBezTo>
                  <a:pt x="67391" y="2137"/>
                  <a:pt x="67446" y="2082"/>
                  <a:pt x="67446" y="2069"/>
                </a:cubicBezTo>
                <a:cubicBezTo>
                  <a:pt x="67418" y="2028"/>
                  <a:pt x="67378" y="1987"/>
                  <a:pt x="67337" y="1974"/>
                </a:cubicBezTo>
                <a:close/>
                <a:moveTo>
                  <a:pt x="28526" y="1660"/>
                </a:moveTo>
                <a:cubicBezTo>
                  <a:pt x="28519" y="1660"/>
                  <a:pt x="28511" y="1660"/>
                  <a:pt x="28504" y="1661"/>
                </a:cubicBezTo>
                <a:cubicBezTo>
                  <a:pt x="28259" y="1661"/>
                  <a:pt x="28137" y="1960"/>
                  <a:pt x="28314" y="2123"/>
                </a:cubicBezTo>
                <a:cubicBezTo>
                  <a:pt x="28371" y="2181"/>
                  <a:pt x="28442" y="2207"/>
                  <a:pt x="28511" y="2207"/>
                </a:cubicBezTo>
                <a:cubicBezTo>
                  <a:pt x="28654" y="2207"/>
                  <a:pt x="28789" y="2097"/>
                  <a:pt x="28789" y="1933"/>
                </a:cubicBezTo>
                <a:cubicBezTo>
                  <a:pt x="28789" y="1790"/>
                  <a:pt x="28678" y="1660"/>
                  <a:pt x="28526" y="1660"/>
                </a:cubicBezTo>
                <a:close/>
                <a:moveTo>
                  <a:pt x="49298" y="1661"/>
                </a:moveTo>
                <a:cubicBezTo>
                  <a:pt x="49063" y="1661"/>
                  <a:pt x="48937" y="1950"/>
                  <a:pt x="49110" y="2123"/>
                </a:cubicBezTo>
                <a:cubicBezTo>
                  <a:pt x="49163" y="2181"/>
                  <a:pt x="49231" y="2207"/>
                  <a:pt x="49298" y="2207"/>
                </a:cubicBezTo>
                <a:cubicBezTo>
                  <a:pt x="49436" y="2207"/>
                  <a:pt x="49572" y="2097"/>
                  <a:pt x="49572" y="1933"/>
                </a:cubicBezTo>
                <a:cubicBezTo>
                  <a:pt x="49572" y="1783"/>
                  <a:pt x="49449" y="1661"/>
                  <a:pt x="49314" y="1661"/>
                </a:cubicBezTo>
                <a:cubicBezTo>
                  <a:pt x="49308" y="1661"/>
                  <a:pt x="49303" y="1661"/>
                  <a:pt x="49298" y="1661"/>
                </a:cubicBezTo>
                <a:close/>
                <a:moveTo>
                  <a:pt x="37529" y="1675"/>
                </a:moveTo>
                <a:cubicBezTo>
                  <a:pt x="37271" y="1675"/>
                  <a:pt x="37135" y="1974"/>
                  <a:pt x="37325" y="2164"/>
                </a:cubicBezTo>
                <a:cubicBezTo>
                  <a:pt x="37385" y="2228"/>
                  <a:pt x="37459" y="2257"/>
                  <a:pt x="37533" y="2257"/>
                </a:cubicBezTo>
                <a:cubicBezTo>
                  <a:pt x="37677" y="2257"/>
                  <a:pt x="37814" y="2145"/>
                  <a:pt x="37814" y="1974"/>
                </a:cubicBezTo>
                <a:cubicBezTo>
                  <a:pt x="37814" y="1810"/>
                  <a:pt x="37692" y="1675"/>
                  <a:pt x="37529" y="1675"/>
                </a:cubicBezTo>
                <a:close/>
                <a:moveTo>
                  <a:pt x="25749" y="1712"/>
                </a:moveTo>
                <a:cubicBezTo>
                  <a:pt x="25686" y="1712"/>
                  <a:pt x="25621" y="1734"/>
                  <a:pt x="25568" y="1783"/>
                </a:cubicBezTo>
                <a:cubicBezTo>
                  <a:pt x="25391" y="1960"/>
                  <a:pt x="25514" y="2259"/>
                  <a:pt x="25758" y="2259"/>
                </a:cubicBezTo>
                <a:cubicBezTo>
                  <a:pt x="25894" y="2259"/>
                  <a:pt x="26016" y="2150"/>
                  <a:pt x="26030" y="2001"/>
                </a:cubicBezTo>
                <a:cubicBezTo>
                  <a:pt x="26040" y="1830"/>
                  <a:pt x="25897" y="1712"/>
                  <a:pt x="25749" y="1712"/>
                </a:cubicBezTo>
                <a:close/>
                <a:moveTo>
                  <a:pt x="64586" y="1950"/>
                </a:moveTo>
                <a:cubicBezTo>
                  <a:pt x="64509" y="1950"/>
                  <a:pt x="64444" y="2030"/>
                  <a:pt x="64455" y="2110"/>
                </a:cubicBezTo>
                <a:cubicBezTo>
                  <a:pt x="64455" y="2177"/>
                  <a:pt x="64537" y="2232"/>
                  <a:pt x="64578" y="2300"/>
                </a:cubicBezTo>
                <a:lnTo>
                  <a:pt x="64659" y="2300"/>
                </a:lnTo>
                <a:cubicBezTo>
                  <a:pt x="64700" y="2245"/>
                  <a:pt x="64782" y="2177"/>
                  <a:pt x="64768" y="2123"/>
                </a:cubicBezTo>
                <a:cubicBezTo>
                  <a:pt x="64754" y="2042"/>
                  <a:pt x="64700" y="1987"/>
                  <a:pt x="64632" y="1960"/>
                </a:cubicBezTo>
                <a:cubicBezTo>
                  <a:pt x="64616" y="1953"/>
                  <a:pt x="64601" y="1950"/>
                  <a:pt x="64586" y="1950"/>
                </a:cubicBezTo>
                <a:close/>
                <a:moveTo>
                  <a:pt x="23051" y="1809"/>
                </a:moveTo>
                <a:cubicBezTo>
                  <a:pt x="23043" y="1809"/>
                  <a:pt x="23035" y="1810"/>
                  <a:pt x="23026" y="1810"/>
                </a:cubicBezTo>
                <a:lnTo>
                  <a:pt x="23040" y="1810"/>
                </a:lnTo>
                <a:cubicBezTo>
                  <a:pt x="22809" y="1810"/>
                  <a:pt x="22700" y="2082"/>
                  <a:pt x="22863" y="2232"/>
                </a:cubicBezTo>
                <a:cubicBezTo>
                  <a:pt x="22915" y="2284"/>
                  <a:pt x="22977" y="2307"/>
                  <a:pt x="23037" y="2307"/>
                </a:cubicBezTo>
                <a:cubicBezTo>
                  <a:pt x="23165" y="2307"/>
                  <a:pt x="23284" y="2203"/>
                  <a:pt x="23284" y="2055"/>
                </a:cubicBezTo>
                <a:cubicBezTo>
                  <a:pt x="23284" y="1914"/>
                  <a:pt x="23188" y="1809"/>
                  <a:pt x="23051" y="1809"/>
                </a:cubicBezTo>
                <a:close/>
                <a:moveTo>
                  <a:pt x="55584" y="1809"/>
                </a:moveTo>
                <a:cubicBezTo>
                  <a:pt x="55446" y="1809"/>
                  <a:pt x="55349" y="1926"/>
                  <a:pt x="55349" y="2055"/>
                </a:cubicBezTo>
                <a:cubicBezTo>
                  <a:pt x="55349" y="2210"/>
                  <a:pt x="55471" y="2310"/>
                  <a:pt x="55600" y="2310"/>
                </a:cubicBezTo>
                <a:cubicBezTo>
                  <a:pt x="55664" y="2310"/>
                  <a:pt x="55730" y="2286"/>
                  <a:pt x="55783" y="2232"/>
                </a:cubicBezTo>
                <a:cubicBezTo>
                  <a:pt x="55943" y="2073"/>
                  <a:pt x="55830" y="1810"/>
                  <a:pt x="55622" y="1810"/>
                </a:cubicBezTo>
                <a:cubicBezTo>
                  <a:pt x="55617" y="1810"/>
                  <a:pt x="55612" y="1810"/>
                  <a:pt x="55607" y="1810"/>
                </a:cubicBezTo>
                <a:cubicBezTo>
                  <a:pt x="55599" y="1810"/>
                  <a:pt x="55592" y="1809"/>
                  <a:pt x="55584" y="1809"/>
                </a:cubicBezTo>
                <a:close/>
                <a:moveTo>
                  <a:pt x="46554" y="1747"/>
                </a:moveTo>
                <a:cubicBezTo>
                  <a:pt x="46488" y="1747"/>
                  <a:pt x="46421" y="1771"/>
                  <a:pt x="46364" y="1824"/>
                </a:cubicBezTo>
                <a:cubicBezTo>
                  <a:pt x="46174" y="1987"/>
                  <a:pt x="46282" y="2300"/>
                  <a:pt x="46541" y="2313"/>
                </a:cubicBezTo>
                <a:cubicBezTo>
                  <a:pt x="46548" y="2314"/>
                  <a:pt x="46556" y="2314"/>
                  <a:pt x="46563" y="2314"/>
                </a:cubicBezTo>
                <a:cubicBezTo>
                  <a:pt x="46704" y="2314"/>
                  <a:pt x="46827" y="2196"/>
                  <a:pt x="46840" y="2042"/>
                </a:cubicBezTo>
                <a:lnTo>
                  <a:pt x="46840" y="2055"/>
                </a:lnTo>
                <a:cubicBezTo>
                  <a:pt x="46849" y="1875"/>
                  <a:pt x="46706" y="1747"/>
                  <a:pt x="46554" y="1747"/>
                </a:cubicBezTo>
                <a:close/>
                <a:moveTo>
                  <a:pt x="34811" y="1729"/>
                </a:moveTo>
                <a:cubicBezTo>
                  <a:pt x="34647" y="1729"/>
                  <a:pt x="34525" y="1865"/>
                  <a:pt x="34512" y="2014"/>
                </a:cubicBezTo>
                <a:cubicBezTo>
                  <a:pt x="34502" y="2202"/>
                  <a:pt x="34655" y="2325"/>
                  <a:pt x="34813" y="2325"/>
                </a:cubicBezTo>
                <a:cubicBezTo>
                  <a:pt x="34884" y="2325"/>
                  <a:pt x="34956" y="2300"/>
                  <a:pt x="35014" y="2245"/>
                </a:cubicBezTo>
                <a:cubicBezTo>
                  <a:pt x="35205" y="2055"/>
                  <a:pt x="35069" y="1729"/>
                  <a:pt x="34811" y="1729"/>
                </a:cubicBezTo>
                <a:close/>
                <a:moveTo>
                  <a:pt x="20267" y="1896"/>
                </a:moveTo>
                <a:cubicBezTo>
                  <a:pt x="20156" y="1896"/>
                  <a:pt x="20049" y="1985"/>
                  <a:pt x="20049" y="2123"/>
                </a:cubicBezTo>
                <a:cubicBezTo>
                  <a:pt x="20049" y="2226"/>
                  <a:pt x="20146" y="2328"/>
                  <a:pt x="20260" y="2328"/>
                </a:cubicBezTo>
                <a:cubicBezTo>
                  <a:pt x="20267" y="2328"/>
                  <a:pt x="20273" y="2328"/>
                  <a:pt x="20280" y="2327"/>
                </a:cubicBezTo>
                <a:lnTo>
                  <a:pt x="20267" y="2327"/>
                </a:lnTo>
                <a:cubicBezTo>
                  <a:pt x="20457" y="2327"/>
                  <a:pt x="20552" y="2096"/>
                  <a:pt x="20416" y="1960"/>
                </a:cubicBezTo>
                <a:cubicBezTo>
                  <a:pt x="20373" y="1916"/>
                  <a:pt x="20319" y="1896"/>
                  <a:pt x="20267" y="1896"/>
                </a:cubicBezTo>
                <a:close/>
                <a:moveTo>
                  <a:pt x="17562" y="2069"/>
                </a:moveTo>
                <a:cubicBezTo>
                  <a:pt x="17508" y="2069"/>
                  <a:pt x="17426" y="2150"/>
                  <a:pt x="17426" y="2191"/>
                </a:cubicBezTo>
                <a:cubicBezTo>
                  <a:pt x="17440" y="2273"/>
                  <a:pt x="17494" y="2327"/>
                  <a:pt x="17562" y="2354"/>
                </a:cubicBezTo>
                <a:cubicBezTo>
                  <a:pt x="17616" y="2354"/>
                  <a:pt x="17684" y="2286"/>
                  <a:pt x="17739" y="2245"/>
                </a:cubicBezTo>
                <a:lnTo>
                  <a:pt x="17739" y="2177"/>
                </a:lnTo>
                <a:cubicBezTo>
                  <a:pt x="17671" y="2137"/>
                  <a:pt x="17616" y="2069"/>
                  <a:pt x="17562" y="2069"/>
                </a:cubicBezTo>
                <a:close/>
                <a:moveTo>
                  <a:pt x="43822" y="1783"/>
                </a:moveTo>
                <a:lnTo>
                  <a:pt x="43836" y="1797"/>
                </a:lnTo>
                <a:cubicBezTo>
                  <a:pt x="43673" y="1797"/>
                  <a:pt x="43537" y="1919"/>
                  <a:pt x="43537" y="2082"/>
                </a:cubicBezTo>
                <a:cubicBezTo>
                  <a:pt x="43523" y="2245"/>
                  <a:pt x="43659" y="2381"/>
                  <a:pt x="43822" y="2381"/>
                </a:cubicBezTo>
                <a:cubicBezTo>
                  <a:pt x="44216" y="2381"/>
                  <a:pt x="44216" y="1783"/>
                  <a:pt x="43822" y="1783"/>
                </a:cubicBezTo>
                <a:close/>
                <a:moveTo>
                  <a:pt x="61863" y="1972"/>
                </a:moveTo>
                <a:cubicBezTo>
                  <a:pt x="61752" y="1972"/>
                  <a:pt x="61669" y="2062"/>
                  <a:pt x="61669" y="2164"/>
                </a:cubicBezTo>
                <a:cubicBezTo>
                  <a:pt x="61669" y="2286"/>
                  <a:pt x="61750" y="2381"/>
                  <a:pt x="61873" y="2395"/>
                </a:cubicBezTo>
                <a:cubicBezTo>
                  <a:pt x="61995" y="2395"/>
                  <a:pt x="62090" y="2300"/>
                  <a:pt x="62090" y="2177"/>
                </a:cubicBezTo>
                <a:cubicBezTo>
                  <a:pt x="62090" y="2075"/>
                  <a:pt x="62006" y="1972"/>
                  <a:pt x="61905" y="1972"/>
                </a:cubicBezTo>
                <a:cubicBezTo>
                  <a:pt x="61899" y="1972"/>
                  <a:pt x="61893" y="1973"/>
                  <a:pt x="61886" y="1974"/>
                </a:cubicBezTo>
                <a:cubicBezTo>
                  <a:pt x="61879" y="1973"/>
                  <a:pt x="61871" y="1972"/>
                  <a:pt x="61863" y="1972"/>
                </a:cubicBezTo>
                <a:close/>
                <a:moveTo>
                  <a:pt x="68180" y="2177"/>
                </a:moveTo>
                <a:cubicBezTo>
                  <a:pt x="68139" y="2177"/>
                  <a:pt x="68057" y="2245"/>
                  <a:pt x="68057" y="2273"/>
                </a:cubicBezTo>
                <a:cubicBezTo>
                  <a:pt x="68071" y="2341"/>
                  <a:pt x="68125" y="2381"/>
                  <a:pt x="68180" y="2409"/>
                </a:cubicBezTo>
                <a:cubicBezTo>
                  <a:pt x="68220" y="2409"/>
                  <a:pt x="68275" y="2341"/>
                  <a:pt x="68356" y="2286"/>
                </a:cubicBezTo>
                <a:cubicBezTo>
                  <a:pt x="68261" y="2245"/>
                  <a:pt x="68220" y="2191"/>
                  <a:pt x="68166" y="2191"/>
                </a:cubicBezTo>
                <a:lnTo>
                  <a:pt x="68180" y="2177"/>
                </a:lnTo>
                <a:close/>
                <a:moveTo>
                  <a:pt x="32051" y="1824"/>
                </a:moveTo>
                <a:cubicBezTo>
                  <a:pt x="31644" y="1824"/>
                  <a:pt x="31644" y="2422"/>
                  <a:pt x="32051" y="2422"/>
                </a:cubicBezTo>
                <a:cubicBezTo>
                  <a:pt x="32446" y="2422"/>
                  <a:pt x="32446" y="1824"/>
                  <a:pt x="32051" y="1824"/>
                </a:cubicBezTo>
                <a:close/>
                <a:moveTo>
                  <a:pt x="52861" y="1865"/>
                </a:moveTo>
                <a:cubicBezTo>
                  <a:pt x="52698" y="1865"/>
                  <a:pt x="52576" y="1987"/>
                  <a:pt x="52576" y="2150"/>
                </a:cubicBezTo>
                <a:lnTo>
                  <a:pt x="52589" y="2137"/>
                </a:lnTo>
                <a:lnTo>
                  <a:pt x="52589" y="2137"/>
                </a:lnTo>
                <a:cubicBezTo>
                  <a:pt x="52580" y="2311"/>
                  <a:pt x="52714" y="2424"/>
                  <a:pt x="52856" y="2424"/>
                </a:cubicBezTo>
                <a:cubicBezTo>
                  <a:pt x="52924" y="2424"/>
                  <a:pt x="52994" y="2398"/>
                  <a:pt x="53051" y="2341"/>
                </a:cubicBezTo>
                <a:cubicBezTo>
                  <a:pt x="53228" y="2164"/>
                  <a:pt x="53106" y="1865"/>
                  <a:pt x="52861" y="1865"/>
                </a:cubicBezTo>
                <a:close/>
                <a:moveTo>
                  <a:pt x="41077" y="1851"/>
                </a:moveTo>
                <a:cubicBezTo>
                  <a:pt x="40914" y="1851"/>
                  <a:pt x="40778" y="1974"/>
                  <a:pt x="40778" y="2137"/>
                </a:cubicBezTo>
                <a:lnTo>
                  <a:pt x="40764" y="2137"/>
                </a:lnTo>
                <a:cubicBezTo>
                  <a:pt x="40755" y="2324"/>
                  <a:pt x="40907" y="2453"/>
                  <a:pt x="41069" y="2453"/>
                </a:cubicBezTo>
                <a:cubicBezTo>
                  <a:pt x="41142" y="2453"/>
                  <a:pt x="41217" y="2427"/>
                  <a:pt x="41281" y="2368"/>
                </a:cubicBezTo>
                <a:cubicBezTo>
                  <a:pt x="41471" y="2191"/>
                  <a:pt x="41348" y="1851"/>
                  <a:pt x="41077" y="1851"/>
                </a:cubicBezTo>
                <a:close/>
                <a:moveTo>
                  <a:pt x="29333" y="1878"/>
                </a:moveTo>
                <a:cubicBezTo>
                  <a:pt x="28925" y="1878"/>
                  <a:pt x="28925" y="2477"/>
                  <a:pt x="29333" y="2477"/>
                </a:cubicBezTo>
                <a:cubicBezTo>
                  <a:pt x="29727" y="2477"/>
                  <a:pt x="29727" y="1878"/>
                  <a:pt x="29333" y="1878"/>
                </a:cubicBezTo>
                <a:close/>
                <a:moveTo>
                  <a:pt x="59155" y="2000"/>
                </a:moveTo>
                <a:cubicBezTo>
                  <a:pt x="58842" y="2000"/>
                  <a:pt x="58846" y="2477"/>
                  <a:pt x="59168" y="2490"/>
                </a:cubicBezTo>
                <a:cubicBezTo>
                  <a:pt x="59290" y="2477"/>
                  <a:pt x="59399" y="2368"/>
                  <a:pt x="59399" y="2245"/>
                </a:cubicBezTo>
                <a:cubicBezTo>
                  <a:pt x="59399" y="2110"/>
                  <a:pt x="59290" y="2001"/>
                  <a:pt x="59168" y="2001"/>
                </a:cubicBezTo>
                <a:cubicBezTo>
                  <a:pt x="59163" y="2001"/>
                  <a:pt x="59159" y="2000"/>
                  <a:pt x="59155" y="2000"/>
                </a:cubicBezTo>
                <a:close/>
                <a:moveTo>
                  <a:pt x="50129" y="1919"/>
                </a:moveTo>
                <a:lnTo>
                  <a:pt x="50143" y="1933"/>
                </a:lnTo>
                <a:cubicBezTo>
                  <a:pt x="49884" y="1933"/>
                  <a:pt x="49748" y="2232"/>
                  <a:pt x="49925" y="2422"/>
                </a:cubicBezTo>
                <a:cubicBezTo>
                  <a:pt x="49982" y="2479"/>
                  <a:pt x="50054" y="2505"/>
                  <a:pt x="50125" y="2505"/>
                </a:cubicBezTo>
                <a:cubicBezTo>
                  <a:pt x="50273" y="2505"/>
                  <a:pt x="50419" y="2393"/>
                  <a:pt x="50428" y="2218"/>
                </a:cubicBezTo>
                <a:cubicBezTo>
                  <a:pt x="50428" y="2055"/>
                  <a:pt x="50292" y="1919"/>
                  <a:pt x="50129" y="1919"/>
                </a:cubicBezTo>
                <a:close/>
                <a:moveTo>
                  <a:pt x="38358" y="1906"/>
                </a:moveTo>
                <a:cubicBezTo>
                  <a:pt x="38086" y="1906"/>
                  <a:pt x="37937" y="2232"/>
                  <a:pt x="38141" y="2436"/>
                </a:cubicBezTo>
                <a:cubicBezTo>
                  <a:pt x="38200" y="2495"/>
                  <a:pt x="38274" y="2521"/>
                  <a:pt x="38346" y="2521"/>
                </a:cubicBezTo>
                <a:cubicBezTo>
                  <a:pt x="38508" y="2521"/>
                  <a:pt x="38667" y="2392"/>
                  <a:pt x="38657" y="2205"/>
                </a:cubicBezTo>
                <a:cubicBezTo>
                  <a:pt x="38657" y="2042"/>
                  <a:pt x="38521" y="1906"/>
                  <a:pt x="38358" y="1906"/>
                </a:cubicBezTo>
                <a:close/>
                <a:moveTo>
                  <a:pt x="65461" y="2164"/>
                </a:moveTo>
                <a:cubicBezTo>
                  <a:pt x="65341" y="2191"/>
                  <a:pt x="65274" y="2243"/>
                  <a:pt x="65271" y="2360"/>
                </a:cubicBezTo>
                <a:lnTo>
                  <a:pt x="65271" y="2360"/>
                </a:lnTo>
                <a:cubicBezTo>
                  <a:pt x="65271" y="2358"/>
                  <a:pt x="65271" y="2356"/>
                  <a:pt x="65271" y="2354"/>
                </a:cubicBezTo>
                <a:lnTo>
                  <a:pt x="65271" y="2368"/>
                </a:lnTo>
                <a:cubicBezTo>
                  <a:pt x="65271" y="2365"/>
                  <a:pt x="65271" y="2363"/>
                  <a:pt x="65271" y="2360"/>
                </a:cubicBezTo>
                <a:lnTo>
                  <a:pt x="65271" y="2360"/>
                </a:lnTo>
                <a:cubicBezTo>
                  <a:pt x="65274" y="2458"/>
                  <a:pt x="65343" y="2532"/>
                  <a:pt x="65438" y="2532"/>
                </a:cubicBezTo>
                <a:cubicBezTo>
                  <a:pt x="65445" y="2532"/>
                  <a:pt x="65453" y="2532"/>
                  <a:pt x="65461" y="2531"/>
                </a:cubicBezTo>
                <a:cubicBezTo>
                  <a:pt x="65468" y="2532"/>
                  <a:pt x="65475" y="2532"/>
                  <a:pt x="65482" y="2532"/>
                </a:cubicBezTo>
                <a:cubicBezTo>
                  <a:pt x="65568" y="2532"/>
                  <a:pt x="65638" y="2455"/>
                  <a:pt x="65638" y="2354"/>
                </a:cubicBezTo>
                <a:cubicBezTo>
                  <a:pt x="65638" y="2245"/>
                  <a:pt x="65570" y="2191"/>
                  <a:pt x="65461" y="2164"/>
                </a:cubicBezTo>
                <a:close/>
                <a:moveTo>
                  <a:pt x="26587" y="1946"/>
                </a:moveTo>
                <a:cubicBezTo>
                  <a:pt x="26424" y="1946"/>
                  <a:pt x="26288" y="2069"/>
                  <a:pt x="26288" y="2232"/>
                </a:cubicBezTo>
                <a:cubicBezTo>
                  <a:pt x="26279" y="2416"/>
                  <a:pt x="26420" y="2538"/>
                  <a:pt x="26571" y="2538"/>
                </a:cubicBezTo>
                <a:cubicBezTo>
                  <a:pt x="26642" y="2538"/>
                  <a:pt x="26716" y="2511"/>
                  <a:pt x="26778" y="2449"/>
                </a:cubicBezTo>
                <a:cubicBezTo>
                  <a:pt x="26968" y="2273"/>
                  <a:pt x="26846" y="1946"/>
                  <a:pt x="26587" y="1946"/>
                </a:cubicBezTo>
                <a:close/>
                <a:moveTo>
                  <a:pt x="47377" y="1966"/>
                </a:moveTo>
                <a:cubicBezTo>
                  <a:pt x="47303" y="1966"/>
                  <a:pt x="47227" y="1994"/>
                  <a:pt x="47166" y="2055"/>
                </a:cubicBezTo>
                <a:cubicBezTo>
                  <a:pt x="46976" y="2245"/>
                  <a:pt x="47112" y="2572"/>
                  <a:pt x="47383" y="2572"/>
                </a:cubicBezTo>
                <a:cubicBezTo>
                  <a:pt x="47547" y="2572"/>
                  <a:pt x="47669" y="2436"/>
                  <a:pt x="47682" y="2273"/>
                </a:cubicBezTo>
                <a:cubicBezTo>
                  <a:pt x="47682" y="2088"/>
                  <a:pt x="47532" y="1966"/>
                  <a:pt x="47377" y="1966"/>
                </a:cubicBezTo>
                <a:close/>
                <a:moveTo>
                  <a:pt x="23844" y="2027"/>
                </a:moveTo>
                <a:cubicBezTo>
                  <a:pt x="23694" y="2027"/>
                  <a:pt x="23583" y="2145"/>
                  <a:pt x="23583" y="2300"/>
                </a:cubicBezTo>
                <a:cubicBezTo>
                  <a:pt x="23583" y="2467"/>
                  <a:pt x="23724" y="2584"/>
                  <a:pt x="23869" y="2584"/>
                </a:cubicBezTo>
                <a:cubicBezTo>
                  <a:pt x="23936" y="2584"/>
                  <a:pt x="24003" y="2559"/>
                  <a:pt x="24059" y="2504"/>
                </a:cubicBezTo>
                <a:cubicBezTo>
                  <a:pt x="24236" y="2327"/>
                  <a:pt x="24114" y="2028"/>
                  <a:pt x="23869" y="2028"/>
                </a:cubicBezTo>
                <a:cubicBezTo>
                  <a:pt x="23861" y="2027"/>
                  <a:pt x="23852" y="2027"/>
                  <a:pt x="23844" y="2027"/>
                </a:cubicBezTo>
                <a:close/>
                <a:moveTo>
                  <a:pt x="56449" y="2055"/>
                </a:moveTo>
                <a:cubicBezTo>
                  <a:pt x="56205" y="2055"/>
                  <a:pt x="56069" y="2341"/>
                  <a:pt x="56246" y="2517"/>
                </a:cubicBezTo>
                <a:cubicBezTo>
                  <a:pt x="56301" y="2577"/>
                  <a:pt x="56372" y="2604"/>
                  <a:pt x="56442" y="2604"/>
                </a:cubicBezTo>
                <a:cubicBezTo>
                  <a:pt x="56577" y="2604"/>
                  <a:pt x="56708" y="2502"/>
                  <a:pt x="56708" y="2341"/>
                </a:cubicBezTo>
                <a:cubicBezTo>
                  <a:pt x="56708" y="2191"/>
                  <a:pt x="56585" y="2069"/>
                  <a:pt x="56449" y="2055"/>
                </a:cubicBezTo>
                <a:close/>
                <a:moveTo>
                  <a:pt x="35615" y="1991"/>
                </a:moveTo>
                <a:cubicBezTo>
                  <a:pt x="35537" y="1991"/>
                  <a:pt x="35458" y="2019"/>
                  <a:pt x="35395" y="2082"/>
                </a:cubicBezTo>
                <a:cubicBezTo>
                  <a:pt x="35205" y="2286"/>
                  <a:pt x="35341" y="2612"/>
                  <a:pt x="35626" y="2612"/>
                </a:cubicBezTo>
                <a:cubicBezTo>
                  <a:pt x="35803" y="2612"/>
                  <a:pt x="35952" y="2477"/>
                  <a:pt x="35939" y="2300"/>
                </a:cubicBezTo>
                <a:lnTo>
                  <a:pt x="35925" y="2300"/>
                </a:lnTo>
                <a:cubicBezTo>
                  <a:pt x="35925" y="2109"/>
                  <a:pt x="35773" y="1991"/>
                  <a:pt x="35615" y="1991"/>
                </a:cubicBezTo>
                <a:close/>
                <a:moveTo>
                  <a:pt x="15681" y="2407"/>
                </a:moveTo>
                <a:cubicBezTo>
                  <a:pt x="15678" y="2407"/>
                  <a:pt x="15675" y="2407"/>
                  <a:pt x="15673" y="2409"/>
                </a:cubicBezTo>
                <a:cubicBezTo>
                  <a:pt x="15605" y="2422"/>
                  <a:pt x="15564" y="2463"/>
                  <a:pt x="15550" y="2517"/>
                </a:cubicBezTo>
                <a:cubicBezTo>
                  <a:pt x="15550" y="2544"/>
                  <a:pt x="15618" y="2626"/>
                  <a:pt x="15659" y="2626"/>
                </a:cubicBezTo>
                <a:cubicBezTo>
                  <a:pt x="15700" y="2626"/>
                  <a:pt x="15754" y="2572"/>
                  <a:pt x="15836" y="2517"/>
                </a:cubicBezTo>
                <a:cubicBezTo>
                  <a:pt x="15761" y="2468"/>
                  <a:pt x="15710" y="2407"/>
                  <a:pt x="15681" y="2407"/>
                </a:cubicBezTo>
                <a:close/>
                <a:moveTo>
                  <a:pt x="21110" y="2137"/>
                </a:moveTo>
                <a:cubicBezTo>
                  <a:pt x="20879" y="2150"/>
                  <a:pt x="20770" y="2422"/>
                  <a:pt x="20933" y="2572"/>
                </a:cubicBezTo>
                <a:cubicBezTo>
                  <a:pt x="20984" y="2619"/>
                  <a:pt x="21047" y="2640"/>
                  <a:pt x="21108" y="2640"/>
                </a:cubicBezTo>
                <a:cubicBezTo>
                  <a:pt x="21239" y="2640"/>
                  <a:pt x="21364" y="2539"/>
                  <a:pt x="21354" y="2381"/>
                </a:cubicBezTo>
                <a:cubicBezTo>
                  <a:pt x="21354" y="2245"/>
                  <a:pt x="21246" y="2137"/>
                  <a:pt x="21110" y="2137"/>
                </a:cubicBezTo>
                <a:close/>
                <a:moveTo>
                  <a:pt x="44645" y="2034"/>
                </a:moveTo>
                <a:cubicBezTo>
                  <a:pt x="44571" y="2034"/>
                  <a:pt x="44495" y="2062"/>
                  <a:pt x="44434" y="2123"/>
                </a:cubicBezTo>
                <a:cubicBezTo>
                  <a:pt x="44244" y="2313"/>
                  <a:pt x="44366" y="2640"/>
                  <a:pt x="44651" y="2640"/>
                </a:cubicBezTo>
                <a:cubicBezTo>
                  <a:pt x="44659" y="2640"/>
                  <a:pt x="44666" y="2640"/>
                  <a:pt x="44674" y="2640"/>
                </a:cubicBezTo>
                <a:cubicBezTo>
                  <a:pt x="44839" y="2640"/>
                  <a:pt x="44964" y="2496"/>
                  <a:pt x="44964" y="2327"/>
                </a:cubicBezTo>
                <a:lnTo>
                  <a:pt x="44964" y="2327"/>
                </a:lnTo>
                <a:lnTo>
                  <a:pt x="44950" y="2341"/>
                </a:lnTo>
                <a:cubicBezTo>
                  <a:pt x="44950" y="2156"/>
                  <a:pt x="44800" y="2034"/>
                  <a:pt x="44645" y="2034"/>
                </a:cubicBezTo>
                <a:close/>
                <a:moveTo>
                  <a:pt x="62702" y="2191"/>
                </a:moveTo>
                <a:cubicBezTo>
                  <a:pt x="62498" y="2191"/>
                  <a:pt x="62389" y="2436"/>
                  <a:pt x="62539" y="2572"/>
                </a:cubicBezTo>
                <a:cubicBezTo>
                  <a:pt x="62585" y="2622"/>
                  <a:pt x="62643" y="2645"/>
                  <a:pt x="62700" y="2645"/>
                </a:cubicBezTo>
                <a:cubicBezTo>
                  <a:pt x="62813" y="2645"/>
                  <a:pt x="62924" y="2557"/>
                  <a:pt x="62933" y="2422"/>
                </a:cubicBezTo>
                <a:cubicBezTo>
                  <a:pt x="62919" y="2300"/>
                  <a:pt x="62824" y="2191"/>
                  <a:pt x="62702" y="2191"/>
                </a:cubicBezTo>
                <a:close/>
                <a:moveTo>
                  <a:pt x="18391" y="2245"/>
                </a:moveTo>
                <a:cubicBezTo>
                  <a:pt x="18106" y="2245"/>
                  <a:pt x="18106" y="2653"/>
                  <a:pt x="18391" y="2653"/>
                </a:cubicBezTo>
                <a:cubicBezTo>
                  <a:pt x="18663" y="2653"/>
                  <a:pt x="18663" y="2245"/>
                  <a:pt x="18391" y="2245"/>
                </a:cubicBezTo>
                <a:close/>
                <a:moveTo>
                  <a:pt x="32871" y="2052"/>
                </a:moveTo>
                <a:cubicBezTo>
                  <a:pt x="32793" y="2052"/>
                  <a:pt x="32713" y="2082"/>
                  <a:pt x="32649" y="2150"/>
                </a:cubicBezTo>
                <a:cubicBezTo>
                  <a:pt x="32463" y="2337"/>
                  <a:pt x="32603" y="2667"/>
                  <a:pt x="32865" y="2667"/>
                </a:cubicBezTo>
                <a:cubicBezTo>
                  <a:pt x="32870" y="2667"/>
                  <a:pt x="32875" y="2667"/>
                  <a:pt x="32881" y="2667"/>
                </a:cubicBezTo>
                <a:cubicBezTo>
                  <a:pt x="32888" y="2667"/>
                  <a:pt x="32895" y="2668"/>
                  <a:pt x="32903" y="2668"/>
                </a:cubicBezTo>
                <a:cubicBezTo>
                  <a:pt x="33068" y="2668"/>
                  <a:pt x="33193" y="2523"/>
                  <a:pt x="33193" y="2354"/>
                </a:cubicBezTo>
                <a:lnTo>
                  <a:pt x="33180" y="2354"/>
                </a:lnTo>
                <a:cubicBezTo>
                  <a:pt x="33180" y="2173"/>
                  <a:pt x="33029" y="2052"/>
                  <a:pt x="32871" y="2052"/>
                </a:cubicBezTo>
                <a:close/>
                <a:moveTo>
                  <a:pt x="53699" y="2109"/>
                </a:moveTo>
                <a:cubicBezTo>
                  <a:pt x="53692" y="2109"/>
                  <a:pt x="53684" y="2109"/>
                  <a:pt x="53677" y="2110"/>
                </a:cubicBezTo>
                <a:cubicBezTo>
                  <a:pt x="53418" y="2110"/>
                  <a:pt x="53296" y="2422"/>
                  <a:pt x="53486" y="2599"/>
                </a:cubicBezTo>
                <a:cubicBezTo>
                  <a:pt x="53544" y="2656"/>
                  <a:pt x="53614" y="2682"/>
                  <a:pt x="53683" y="2682"/>
                </a:cubicBezTo>
                <a:cubicBezTo>
                  <a:pt x="53827" y="2682"/>
                  <a:pt x="53967" y="2570"/>
                  <a:pt x="53976" y="2395"/>
                </a:cubicBezTo>
                <a:cubicBezTo>
                  <a:pt x="53976" y="2239"/>
                  <a:pt x="53852" y="2109"/>
                  <a:pt x="53699" y="2109"/>
                </a:cubicBezTo>
                <a:close/>
                <a:moveTo>
                  <a:pt x="69020" y="2420"/>
                </a:moveTo>
                <a:cubicBezTo>
                  <a:pt x="69016" y="2420"/>
                  <a:pt x="69012" y="2421"/>
                  <a:pt x="69009" y="2422"/>
                </a:cubicBezTo>
                <a:cubicBezTo>
                  <a:pt x="68954" y="2422"/>
                  <a:pt x="68900" y="2504"/>
                  <a:pt x="68846" y="2544"/>
                </a:cubicBezTo>
                <a:cubicBezTo>
                  <a:pt x="68900" y="2599"/>
                  <a:pt x="68941" y="2680"/>
                  <a:pt x="68995" y="2694"/>
                </a:cubicBezTo>
                <a:cubicBezTo>
                  <a:pt x="69050" y="2694"/>
                  <a:pt x="69104" y="2626"/>
                  <a:pt x="69213" y="2558"/>
                </a:cubicBezTo>
                <a:cubicBezTo>
                  <a:pt x="69126" y="2484"/>
                  <a:pt x="69061" y="2420"/>
                  <a:pt x="69020" y="2420"/>
                </a:cubicBezTo>
                <a:close/>
                <a:moveTo>
                  <a:pt x="41895" y="2076"/>
                </a:moveTo>
                <a:cubicBezTo>
                  <a:pt x="41739" y="2076"/>
                  <a:pt x="41588" y="2193"/>
                  <a:pt x="41580" y="2381"/>
                </a:cubicBezTo>
                <a:cubicBezTo>
                  <a:pt x="41580" y="2558"/>
                  <a:pt x="41715" y="2708"/>
                  <a:pt x="41892" y="2708"/>
                </a:cubicBezTo>
                <a:cubicBezTo>
                  <a:pt x="42164" y="2708"/>
                  <a:pt x="42314" y="2381"/>
                  <a:pt x="42123" y="2177"/>
                </a:cubicBezTo>
                <a:cubicBezTo>
                  <a:pt x="42058" y="2108"/>
                  <a:pt x="41976" y="2076"/>
                  <a:pt x="41895" y="2076"/>
                </a:cubicBezTo>
                <a:close/>
                <a:moveTo>
                  <a:pt x="30148" y="2110"/>
                </a:moveTo>
                <a:cubicBezTo>
                  <a:pt x="29877" y="2110"/>
                  <a:pt x="29741" y="2449"/>
                  <a:pt x="29931" y="2640"/>
                </a:cubicBezTo>
                <a:cubicBezTo>
                  <a:pt x="29997" y="2705"/>
                  <a:pt x="30075" y="2734"/>
                  <a:pt x="30151" y="2734"/>
                </a:cubicBezTo>
                <a:cubicBezTo>
                  <a:pt x="30311" y="2734"/>
                  <a:pt x="30461" y="2606"/>
                  <a:pt x="30461" y="2422"/>
                </a:cubicBezTo>
                <a:cubicBezTo>
                  <a:pt x="30461" y="2245"/>
                  <a:pt x="30325" y="2110"/>
                  <a:pt x="30162" y="2110"/>
                </a:cubicBezTo>
                <a:close/>
                <a:moveTo>
                  <a:pt x="50919" y="2149"/>
                </a:moveTo>
                <a:cubicBezTo>
                  <a:pt x="50518" y="2149"/>
                  <a:pt x="50518" y="2763"/>
                  <a:pt x="50919" y="2763"/>
                </a:cubicBezTo>
                <a:cubicBezTo>
                  <a:pt x="50927" y="2763"/>
                  <a:pt x="50936" y="2762"/>
                  <a:pt x="50945" y="2762"/>
                </a:cubicBezTo>
                <a:cubicBezTo>
                  <a:pt x="51108" y="2748"/>
                  <a:pt x="51244" y="2612"/>
                  <a:pt x="51244" y="2449"/>
                </a:cubicBezTo>
                <a:cubicBezTo>
                  <a:pt x="51244" y="2286"/>
                  <a:pt x="51108" y="2164"/>
                  <a:pt x="50958" y="2150"/>
                </a:cubicBezTo>
                <a:lnTo>
                  <a:pt x="50945" y="2150"/>
                </a:lnTo>
                <a:cubicBezTo>
                  <a:pt x="50936" y="2150"/>
                  <a:pt x="50927" y="2149"/>
                  <a:pt x="50919" y="2149"/>
                </a:cubicBezTo>
                <a:close/>
                <a:moveTo>
                  <a:pt x="59983" y="2245"/>
                </a:moveTo>
                <a:cubicBezTo>
                  <a:pt x="59979" y="2245"/>
                  <a:pt x="59974" y="2245"/>
                  <a:pt x="59970" y="2245"/>
                </a:cubicBezTo>
                <a:cubicBezTo>
                  <a:pt x="59621" y="2259"/>
                  <a:pt x="59630" y="2776"/>
                  <a:pt x="59970" y="2776"/>
                </a:cubicBezTo>
                <a:cubicBezTo>
                  <a:pt x="59975" y="2776"/>
                  <a:pt x="59979" y="2776"/>
                  <a:pt x="59983" y="2776"/>
                </a:cubicBezTo>
                <a:cubicBezTo>
                  <a:pt x="60332" y="2762"/>
                  <a:pt x="60324" y="2245"/>
                  <a:pt x="59983" y="2245"/>
                </a:cubicBezTo>
                <a:close/>
                <a:moveTo>
                  <a:pt x="39174" y="2164"/>
                </a:moveTo>
                <a:cubicBezTo>
                  <a:pt x="38888" y="2164"/>
                  <a:pt x="38752" y="2517"/>
                  <a:pt x="38956" y="2708"/>
                </a:cubicBezTo>
                <a:cubicBezTo>
                  <a:pt x="39021" y="2773"/>
                  <a:pt x="39101" y="2802"/>
                  <a:pt x="39178" y="2802"/>
                </a:cubicBezTo>
                <a:cubicBezTo>
                  <a:pt x="39343" y="2802"/>
                  <a:pt x="39500" y="2671"/>
                  <a:pt x="39500" y="2477"/>
                </a:cubicBezTo>
                <a:cubicBezTo>
                  <a:pt x="39500" y="2300"/>
                  <a:pt x="39350" y="2164"/>
                  <a:pt x="39174" y="2164"/>
                </a:cubicBezTo>
                <a:close/>
                <a:moveTo>
                  <a:pt x="66267" y="2407"/>
                </a:moveTo>
                <a:cubicBezTo>
                  <a:pt x="66168" y="2407"/>
                  <a:pt x="66085" y="2485"/>
                  <a:pt x="66073" y="2599"/>
                </a:cubicBezTo>
                <a:cubicBezTo>
                  <a:pt x="66073" y="2708"/>
                  <a:pt x="66154" y="2803"/>
                  <a:pt x="66277" y="2803"/>
                </a:cubicBezTo>
                <a:cubicBezTo>
                  <a:pt x="66385" y="2803"/>
                  <a:pt x="66467" y="2721"/>
                  <a:pt x="66481" y="2612"/>
                </a:cubicBezTo>
                <a:cubicBezTo>
                  <a:pt x="66481" y="2504"/>
                  <a:pt x="66399" y="2409"/>
                  <a:pt x="66290" y="2409"/>
                </a:cubicBezTo>
                <a:cubicBezTo>
                  <a:pt x="66282" y="2408"/>
                  <a:pt x="66274" y="2407"/>
                  <a:pt x="66267" y="2407"/>
                </a:cubicBezTo>
                <a:close/>
                <a:moveTo>
                  <a:pt x="27403" y="2150"/>
                </a:moveTo>
                <a:cubicBezTo>
                  <a:pt x="27240" y="2150"/>
                  <a:pt x="27077" y="2259"/>
                  <a:pt x="27090" y="2477"/>
                </a:cubicBezTo>
                <a:cubicBezTo>
                  <a:pt x="27077" y="2701"/>
                  <a:pt x="27240" y="2813"/>
                  <a:pt x="27403" y="2813"/>
                </a:cubicBezTo>
                <a:cubicBezTo>
                  <a:pt x="27566" y="2813"/>
                  <a:pt x="27729" y="2701"/>
                  <a:pt x="27715" y="2477"/>
                </a:cubicBezTo>
                <a:cubicBezTo>
                  <a:pt x="27729" y="2259"/>
                  <a:pt x="27566" y="2150"/>
                  <a:pt x="27403" y="2150"/>
                </a:cubicBezTo>
                <a:close/>
                <a:moveTo>
                  <a:pt x="48195" y="2204"/>
                </a:moveTo>
                <a:cubicBezTo>
                  <a:pt x="47921" y="2204"/>
                  <a:pt x="47781" y="2521"/>
                  <a:pt x="47968" y="2721"/>
                </a:cubicBezTo>
                <a:cubicBezTo>
                  <a:pt x="48029" y="2791"/>
                  <a:pt x="48109" y="2823"/>
                  <a:pt x="48189" y="2823"/>
                </a:cubicBezTo>
                <a:cubicBezTo>
                  <a:pt x="48340" y="2823"/>
                  <a:pt x="48489" y="2709"/>
                  <a:pt x="48498" y="2531"/>
                </a:cubicBezTo>
                <a:cubicBezTo>
                  <a:pt x="48512" y="2354"/>
                  <a:pt x="48389" y="2218"/>
                  <a:pt x="48213" y="2205"/>
                </a:cubicBezTo>
                <a:cubicBezTo>
                  <a:pt x="48207" y="2204"/>
                  <a:pt x="48201" y="2204"/>
                  <a:pt x="48195" y="2204"/>
                </a:cubicBezTo>
                <a:close/>
                <a:moveTo>
                  <a:pt x="57249" y="2299"/>
                </a:moveTo>
                <a:cubicBezTo>
                  <a:pt x="57001" y="2299"/>
                  <a:pt x="56875" y="2603"/>
                  <a:pt x="57048" y="2776"/>
                </a:cubicBezTo>
                <a:cubicBezTo>
                  <a:pt x="57107" y="2840"/>
                  <a:pt x="57182" y="2868"/>
                  <a:pt x="57255" y="2868"/>
                </a:cubicBezTo>
                <a:cubicBezTo>
                  <a:pt x="57399" y="2868"/>
                  <a:pt x="57537" y="2757"/>
                  <a:pt x="57537" y="2585"/>
                </a:cubicBezTo>
                <a:cubicBezTo>
                  <a:pt x="57550" y="2422"/>
                  <a:pt x="57415" y="2300"/>
                  <a:pt x="57265" y="2300"/>
                </a:cubicBezTo>
                <a:cubicBezTo>
                  <a:pt x="57260" y="2300"/>
                  <a:pt x="57254" y="2299"/>
                  <a:pt x="57249" y="2299"/>
                </a:cubicBezTo>
                <a:close/>
                <a:moveTo>
                  <a:pt x="36469" y="2218"/>
                </a:moveTo>
                <a:cubicBezTo>
                  <a:pt x="36061" y="2245"/>
                  <a:pt x="36048" y="2830"/>
                  <a:pt x="36455" y="2871"/>
                </a:cubicBezTo>
                <a:cubicBezTo>
                  <a:pt x="36863" y="2843"/>
                  <a:pt x="36863" y="2259"/>
                  <a:pt x="36469" y="2218"/>
                </a:cubicBezTo>
                <a:close/>
                <a:moveTo>
                  <a:pt x="24684" y="2273"/>
                </a:moveTo>
                <a:cubicBezTo>
                  <a:pt x="24521" y="2286"/>
                  <a:pt x="24385" y="2409"/>
                  <a:pt x="24385" y="2572"/>
                </a:cubicBezTo>
                <a:lnTo>
                  <a:pt x="24372" y="2572"/>
                </a:lnTo>
                <a:cubicBezTo>
                  <a:pt x="24372" y="2759"/>
                  <a:pt x="24527" y="2888"/>
                  <a:pt x="24685" y="2888"/>
                </a:cubicBezTo>
                <a:cubicBezTo>
                  <a:pt x="24757" y="2888"/>
                  <a:pt x="24829" y="2862"/>
                  <a:pt x="24888" y="2803"/>
                </a:cubicBezTo>
                <a:cubicBezTo>
                  <a:pt x="25079" y="2612"/>
                  <a:pt x="24956" y="2273"/>
                  <a:pt x="24684" y="2273"/>
                </a:cubicBezTo>
                <a:close/>
                <a:moveTo>
                  <a:pt x="21952" y="2354"/>
                </a:moveTo>
                <a:cubicBezTo>
                  <a:pt x="21708" y="2354"/>
                  <a:pt x="21585" y="2667"/>
                  <a:pt x="21762" y="2843"/>
                </a:cubicBezTo>
                <a:cubicBezTo>
                  <a:pt x="21817" y="2894"/>
                  <a:pt x="21884" y="2917"/>
                  <a:pt x="21950" y="2917"/>
                </a:cubicBezTo>
                <a:cubicBezTo>
                  <a:pt x="22096" y="2917"/>
                  <a:pt x="22238" y="2804"/>
                  <a:pt x="22238" y="2626"/>
                </a:cubicBezTo>
                <a:cubicBezTo>
                  <a:pt x="22238" y="2477"/>
                  <a:pt x="22102" y="2354"/>
                  <a:pt x="21952" y="2354"/>
                </a:cubicBezTo>
                <a:close/>
                <a:moveTo>
                  <a:pt x="45481" y="2273"/>
                </a:moveTo>
                <a:cubicBezTo>
                  <a:pt x="45195" y="2273"/>
                  <a:pt x="45046" y="2612"/>
                  <a:pt x="45249" y="2830"/>
                </a:cubicBezTo>
                <a:cubicBezTo>
                  <a:pt x="45315" y="2895"/>
                  <a:pt x="45395" y="2924"/>
                  <a:pt x="45475" y="2924"/>
                </a:cubicBezTo>
                <a:cubicBezTo>
                  <a:pt x="45643" y="2924"/>
                  <a:pt x="45807" y="2793"/>
                  <a:pt x="45807" y="2599"/>
                </a:cubicBezTo>
                <a:cubicBezTo>
                  <a:pt x="45793" y="2422"/>
                  <a:pt x="45657" y="2286"/>
                  <a:pt x="45481" y="2286"/>
                </a:cubicBezTo>
                <a:lnTo>
                  <a:pt x="45481" y="2273"/>
                </a:lnTo>
                <a:close/>
                <a:moveTo>
                  <a:pt x="16465" y="2584"/>
                </a:moveTo>
                <a:cubicBezTo>
                  <a:pt x="16370" y="2584"/>
                  <a:pt x="16312" y="2661"/>
                  <a:pt x="16312" y="2762"/>
                </a:cubicBezTo>
                <a:cubicBezTo>
                  <a:pt x="16312" y="2843"/>
                  <a:pt x="16380" y="2925"/>
                  <a:pt x="16475" y="2925"/>
                </a:cubicBezTo>
                <a:cubicBezTo>
                  <a:pt x="16597" y="2925"/>
                  <a:pt x="16651" y="2857"/>
                  <a:pt x="16679" y="2694"/>
                </a:cubicBezTo>
                <a:cubicBezTo>
                  <a:pt x="16624" y="2680"/>
                  <a:pt x="16570" y="2599"/>
                  <a:pt x="16488" y="2585"/>
                </a:cubicBezTo>
                <a:cubicBezTo>
                  <a:pt x="16480" y="2584"/>
                  <a:pt x="16473" y="2584"/>
                  <a:pt x="16465" y="2584"/>
                </a:cubicBezTo>
                <a:close/>
                <a:moveTo>
                  <a:pt x="33696" y="2273"/>
                </a:moveTo>
                <a:cubicBezTo>
                  <a:pt x="33411" y="2286"/>
                  <a:pt x="33275" y="2640"/>
                  <a:pt x="33479" y="2843"/>
                </a:cubicBezTo>
                <a:cubicBezTo>
                  <a:pt x="33548" y="2908"/>
                  <a:pt x="33629" y="2937"/>
                  <a:pt x="33708" y="2937"/>
                </a:cubicBezTo>
                <a:cubicBezTo>
                  <a:pt x="33878" y="2937"/>
                  <a:pt x="34036" y="2803"/>
                  <a:pt x="34036" y="2599"/>
                </a:cubicBezTo>
                <a:cubicBezTo>
                  <a:pt x="34036" y="2422"/>
                  <a:pt x="33886" y="2273"/>
                  <a:pt x="33696" y="2273"/>
                </a:cubicBezTo>
                <a:close/>
                <a:moveTo>
                  <a:pt x="54489" y="2340"/>
                </a:moveTo>
                <a:cubicBezTo>
                  <a:pt x="54229" y="2340"/>
                  <a:pt x="54102" y="2657"/>
                  <a:pt x="54275" y="2843"/>
                </a:cubicBezTo>
                <a:cubicBezTo>
                  <a:pt x="54338" y="2911"/>
                  <a:pt x="54418" y="2942"/>
                  <a:pt x="54497" y="2942"/>
                </a:cubicBezTo>
                <a:cubicBezTo>
                  <a:pt x="54654" y="2942"/>
                  <a:pt x="54805" y="2821"/>
                  <a:pt x="54805" y="2640"/>
                </a:cubicBezTo>
                <a:cubicBezTo>
                  <a:pt x="54805" y="2477"/>
                  <a:pt x="54669" y="2341"/>
                  <a:pt x="54506" y="2341"/>
                </a:cubicBezTo>
                <a:cubicBezTo>
                  <a:pt x="54500" y="2340"/>
                  <a:pt x="54495" y="2340"/>
                  <a:pt x="54489" y="2340"/>
                </a:cubicBezTo>
                <a:close/>
                <a:moveTo>
                  <a:pt x="69783" y="2599"/>
                </a:moveTo>
                <a:cubicBezTo>
                  <a:pt x="69743" y="2667"/>
                  <a:pt x="69661" y="2735"/>
                  <a:pt x="69675" y="2789"/>
                </a:cubicBezTo>
                <a:cubicBezTo>
                  <a:pt x="69688" y="2857"/>
                  <a:pt x="69743" y="2925"/>
                  <a:pt x="69811" y="2939"/>
                </a:cubicBezTo>
                <a:cubicBezTo>
                  <a:pt x="69823" y="2942"/>
                  <a:pt x="69836" y="2944"/>
                  <a:pt x="69848" y="2944"/>
                </a:cubicBezTo>
                <a:cubicBezTo>
                  <a:pt x="69929" y="2944"/>
                  <a:pt x="69997" y="2872"/>
                  <a:pt x="69974" y="2789"/>
                </a:cubicBezTo>
                <a:cubicBezTo>
                  <a:pt x="69960" y="2735"/>
                  <a:pt x="69892" y="2667"/>
                  <a:pt x="69851" y="2612"/>
                </a:cubicBezTo>
                <a:lnTo>
                  <a:pt x="69783" y="2599"/>
                </a:lnTo>
                <a:close/>
                <a:moveTo>
                  <a:pt x="19220" y="2449"/>
                </a:moveTo>
                <a:lnTo>
                  <a:pt x="19220" y="2463"/>
                </a:lnTo>
                <a:cubicBezTo>
                  <a:pt x="19215" y="2463"/>
                  <a:pt x="19209" y="2462"/>
                  <a:pt x="19204" y="2462"/>
                </a:cubicBezTo>
                <a:cubicBezTo>
                  <a:pt x="18984" y="2462"/>
                  <a:pt x="18884" y="2725"/>
                  <a:pt x="19030" y="2871"/>
                </a:cubicBezTo>
                <a:cubicBezTo>
                  <a:pt x="19084" y="2925"/>
                  <a:pt x="19149" y="2949"/>
                  <a:pt x="19212" y="2949"/>
                </a:cubicBezTo>
                <a:cubicBezTo>
                  <a:pt x="19337" y="2949"/>
                  <a:pt x="19451" y="2853"/>
                  <a:pt x="19451" y="2708"/>
                </a:cubicBezTo>
                <a:cubicBezTo>
                  <a:pt x="19451" y="2572"/>
                  <a:pt x="19343" y="2463"/>
                  <a:pt x="19220" y="2449"/>
                </a:cubicBezTo>
                <a:close/>
                <a:moveTo>
                  <a:pt x="63542" y="2448"/>
                </a:moveTo>
                <a:cubicBezTo>
                  <a:pt x="63482" y="2448"/>
                  <a:pt x="63420" y="2470"/>
                  <a:pt x="63368" y="2517"/>
                </a:cubicBezTo>
                <a:cubicBezTo>
                  <a:pt x="63218" y="2680"/>
                  <a:pt x="63327" y="2952"/>
                  <a:pt x="63545" y="2952"/>
                </a:cubicBezTo>
                <a:cubicBezTo>
                  <a:pt x="63694" y="2952"/>
                  <a:pt x="63803" y="2843"/>
                  <a:pt x="63803" y="2694"/>
                </a:cubicBezTo>
                <a:lnTo>
                  <a:pt x="63789" y="2694"/>
                </a:lnTo>
                <a:cubicBezTo>
                  <a:pt x="63789" y="2546"/>
                  <a:pt x="63669" y="2448"/>
                  <a:pt x="63542" y="2448"/>
                </a:cubicBezTo>
                <a:close/>
                <a:moveTo>
                  <a:pt x="30991" y="2341"/>
                </a:moveTo>
                <a:cubicBezTo>
                  <a:pt x="30814" y="2341"/>
                  <a:pt x="30665" y="2477"/>
                  <a:pt x="30651" y="2667"/>
                </a:cubicBezTo>
                <a:cubicBezTo>
                  <a:pt x="30651" y="2861"/>
                  <a:pt x="30815" y="2992"/>
                  <a:pt x="30984" y="2992"/>
                </a:cubicBezTo>
                <a:cubicBezTo>
                  <a:pt x="31063" y="2992"/>
                  <a:pt x="31143" y="2963"/>
                  <a:pt x="31209" y="2898"/>
                </a:cubicBezTo>
                <a:cubicBezTo>
                  <a:pt x="31426" y="2708"/>
                  <a:pt x="31290" y="2341"/>
                  <a:pt x="30991" y="2341"/>
                </a:cubicBezTo>
                <a:close/>
                <a:moveTo>
                  <a:pt x="42749" y="2339"/>
                </a:moveTo>
                <a:cubicBezTo>
                  <a:pt x="42667" y="2339"/>
                  <a:pt x="42584" y="2369"/>
                  <a:pt x="42517" y="2436"/>
                </a:cubicBezTo>
                <a:cubicBezTo>
                  <a:pt x="42314" y="2653"/>
                  <a:pt x="42463" y="3007"/>
                  <a:pt x="42762" y="3007"/>
                </a:cubicBezTo>
                <a:cubicBezTo>
                  <a:pt x="42939" y="2993"/>
                  <a:pt x="43088" y="2843"/>
                  <a:pt x="43088" y="2667"/>
                </a:cubicBezTo>
                <a:cubicBezTo>
                  <a:pt x="43079" y="2466"/>
                  <a:pt x="42917" y="2339"/>
                  <a:pt x="42749" y="2339"/>
                </a:cubicBezTo>
                <a:close/>
                <a:moveTo>
                  <a:pt x="51760" y="2381"/>
                </a:moveTo>
                <a:cubicBezTo>
                  <a:pt x="51488" y="2381"/>
                  <a:pt x="51339" y="2721"/>
                  <a:pt x="51543" y="2925"/>
                </a:cubicBezTo>
                <a:cubicBezTo>
                  <a:pt x="51606" y="2984"/>
                  <a:pt x="51683" y="3011"/>
                  <a:pt x="51758" y="3011"/>
                </a:cubicBezTo>
                <a:cubicBezTo>
                  <a:pt x="51924" y="3011"/>
                  <a:pt x="52082" y="2881"/>
                  <a:pt x="52073" y="2694"/>
                </a:cubicBezTo>
                <a:cubicBezTo>
                  <a:pt x="52073" y="2531"/>
                  <a:pt x="51950" y="2395"/>
                  <a:pt x="51787" y="2381"/>
                </a:cubicBezTo>
                <a:close/>
                <a:moveTo>
                  <a:pt x="60799" y="2477"/>
                </a:moveTo>
                <a:cubicBezTo>
                  <a:pt x="60554" y="2477"/>
                  <a:pt x="60432" y="2776"/>
                  <a:pt x="60609" y="2952"/>
                </a:cubicBezTo>
                <a:cubicBezTo>
                  <a:pt x="60662" y="3010"/>
                  <a:pt x="60730" y="3036"/>
                  <a:pt x="60798" y="3036"/>
                </a:cubicBezTo>
                <a:cubicBezTo>
                  <a:pt x="60937" y="3036"/>
                  <a:pt x="61075" y="2927"/>
                  <a:pt x="61084" y="2762"/>
                </a:cubicBezTo>
                <a:cubicBezTo>
                  <a:pt x="61084" y="2619"/>
                  <a:pt x="60973" y="2489"/>
                  <a:pt x="60821" y="2489"/>
                </a:cubicBezTo>
                <a:cubicBezTo>
                  <a:pt x="60814" y="2489"/>
                  <a:pt x="60807" y="2489"/>
                  <a:pt x="60799" y="2490"/>
                </a:cubicBezTo>
                <a:lnTo>
                  <a:pt x="60799" y="2477"/>
                </a:lnTo>
                <a:close/>
                <a:moveTo>
                  <a:pt x="73399" y="2816"/>
                </a:moveTo>
                <a:cubicBezTo>
                  <a:pt x="73345" y="2898"/>
                  <a:pt x="73290" y="2939"/>
                  <a:pt x="73304" y="2979"/>
                </a:cubicBezTo>
                <a:cubicBezTo>
                  <a:pt x="73317" y="3020"/>
                  <a:pt x="73372" y="3047"/>
                  <a:pt x="73413" y="3075"/>
                </a:cubicBezTo>
                <a:cubicBezTo>
                  <a:pt x="73440" y="3047"/>
                  <a:pt x="73494" y="3007"/>
                  <a:pt x="73508" y="2966"/>
                </a:cubicBezTo>
                <a:cubicBezTo>
                  <a:pt x="73508" y="2925"/>
                  <a:pt x="73440" y="2884"/>
                  <a:pt x="73399" y="2816"/>
                </a:cubicBezTo>
                <a:close/>
                <a:moveTo>
                  <a:pt x="39987" y="2395"/>
                </a:moveTo>
                <a:cubicBezTo>
                  <a:pt x="39698" y="2395"/>
                  <a:pt x="39544" y="2752"/>
                  <a:pt x="39745" y="2966"/>
                </a:cubicBezTo>
                <a:cubicBezTo>
                  <a:pt x="39816" y="3042"/>
                  <a:pt x="39904" y="3075"/>
                  <a:pt x="39989" y="3075"/>
                </a:cubicBezTo>
                <a:cubicBezTo>
                  <a:pt x="40164" y="3075"/>
                  <a:pt x="40329" y="2936"/>
                  <a:pt x="40329" y="2735"/>
                </a:cubicBezTo>
                <a:cubicBezTo>
                  <a:pt x="40329" y="2558"/>
                  <a:pt x="40193" y="2409"/>
                  <a:pt x="40016" y="2395"/>
                </a:cubicBezTo>
                <a:lnTo>
                  <a:pt x="40003" y="2395"/>
                </a:lnTo>
                <a:cubicBezTo>
                  <a:pt x="39997" y="2395"/>
                  <a:pt x="39992" y="2395"/>
                  <a:pt x="39987" y="2395"/>
                </a:cubicBezTo>
                <a:close/>
                <a:moveTo>
                  <a:pt x="28229" y="2435"/>
                </a:moveTo>
                <a:cubicBezTo>
                  <a:pt x="27941" y="2435"/>
                  <a:pt x="27787" y="2780"/>
                  <a:pt x="27987" y="2993"/>
                </a:cubicBezTo>
                <a:cubicBezTo>
                  <a:pt x="28055" y="3060"/>
                  <a:pt x="28140" y="3091"/>
                  <a:pt x="28224" y="3091"/>
                </a:cubicBezTo>
                <a:cubicBezTo>
                  <a:pt x="28394" y="3091"/>
                  <a:pt x="28558" y="2967"/>
                  <a:pt x="28558" y="2776"/>
                </a:cubicBezTo>
                <a:cubicBezTo>
                  <a:pt x="28558" y="2585"/>
                  <a:pt x="28422" y="2436"/>
                  <a:pt x="28246" y="2436"/>
                </a:cubicBezTo>
                <a:cubicBezTo>
                  <a:pt x="28240" y="2435"/>
                  <a:pt x="28234" y="2435"/>
                  <a:pt x="28229" y="2435"/>
                </a:cubicBezTo>
                <a:close/>
                <a:moveTo>
                  <a:pt x="67104" y="2657"/>
                </a:moveTo>
                <a:cubicBezTo>
                  <a:pt x="66994" y="2657"/>
                  <a:pt x="66888" y="2742"/>
                  <a:pt x="66888" y="2871"/>
                </a:cubicBezTo>
                <a:cubicBezTo>
                  <a:pt x="66875" y="2993"/>
                  <a:pt x="66970" y="3102"/>
                  <a:pt x="67106" y="3102"/>
                </a:cubicBezTo>
                <a:cubicBezTo>
                  <a:pt x="67296" y="3102"/>
                  <a:pt x="67391" y="2857"/>
                  <a:pt x="67255" y="2721"/>
                </a:cubicBezTo>
                <a:cubicBezTo>
                  <a:pt x="67211" y="2677"/>
                  <a:pt x="67157" y="2657"/>
                  <a:pt x="67104" y="2657"/>
                </a:cubicBezTo>
                <a:close/>
                <a:moveTo>
                  <a:pt x="49020" y="2464"/>
                </a:moveTo>
                <a:cubicBezTo>
                  <a:pt x="48942" y="2464"/>
                  <a:pt x="48862" y="2493"/>
                  <a:pt x="48797" y="2558"/>
                </a:cubicBezTo>
                <a:cubicBezTo>
                  <a:pt x="48593" y="2762"/>
                  <a:pt x="48729" y="3115"/>
                  <a:pt x="49028" y="3115"/>
                </a:cubicBezTo>
                <a:cubicBezTo>
                  <a:pt x="49205" y="3115"/>
                  <a:pt x="49341" y="2966"/>
                  <a:pt x="49354" y="2803"/>
                </a:cubicBezTo>
                <a:cubicBezTo>
                  <a:pt x="49354" y="2599"/>
                  <a:pt x="49190" y="2464"/>
                  <a:pt x="49020" y="2464"/>
                </a:cubicBezTo>
                <a:close/>
                <a:moveTo>
                  <a:pt x="58081" y="2517"/>
                </a:moveTo>
                <a:lnTo>
                  <a:pt x="58081" y="2531"/>
                </a:lnTo>
                <a:cubicBezTo>
                  <a:pt x="57809" y="2531"/>
                  <a:pt x="57686" y="2843"/>
                  <a:pt x="57863" y="3034"/>
                </a:cubicBezTo>
                <a:cubicBezTo>
                  <a:pt x="57925" y="3096"/>
                  <a:pt x="58001" y="3123"/>
                  <a:pt x="58076" y="3123"/>
                </a:cubicBezTo>
                <a:cubicBezTo>
                  <a:pt x="58231" y="3123"/>
                  <a:pt x="58380" y="3004"/>
                  <a:pt x="58380" y="2830"/>
                </a:cubicBezTo>
                <a:cubicBezTo>
                  <a:pt x="58380" y="2653"/>
                  <a:pt x="58244" y="2531"/>
                  <a:pt x="58081" y="2517"/>
                </a:cubicBezTo>
                <a:close/>
                <a:moveTo>
                  <a:pt x="37273" y="2442"/>
                </a:moveTo>
                <a:cubicBezTo>
                  <a:pt x="37190" y="2442"/>
                  <a:pt x="37106" y="2474"/>
                  <a:pt x="37040" y="2544"/>
                </a:cubicBezTo>
                <a:cubicBezTo>
                  <a:pt x="36822" y="2762"/>
                  <a:pt x="36972" y="3129"/>
                  <a:pt x="37271" y="3129"/>
                </a:cubicBezTo>
                <a:cubicBezTo>
                  <a:pt x="37461" y="3129"/>
                  <a:pt x="37624" y="2979"/>
                  <a:pt x="37624" y="2789"/>
                </a:cubicBezTo>
                <a:lnTo>
                  <a:pt x="37611" y="2789"/>
                </a:lnTo>
                <a:cubicBezTo>
                  <a:pt x="37611" y="2578"/>
                  <a:pt x="37444" y="2442"/>
                  <a:pt x="37273" y="2442"/>
                </a:cubicBezTo>
                <a:close/>
                <a:moveTo>
                  <a:pt x="25504" y="2491"/>
                </a:moveTo>
                <a:cubicBezTo>
                  <a:pt x="25427" y="2491"/>
                  <a:pt x="25348" y="2520"/>
                  <a:pt x="25282" y="2585"/>
                </a:cubicBezTo>
                <a:cubicBezTo>
                  <a:pt x="25079" y="2789"/>
                  <a:pt x="25214" y="3129"/>
                  <a:pt x="25500" y="3143"/>
                </a:cubicBezTo>
                <a:cubicBezTo>
                  <a:pt x="25677" y="3143"/>
                  <a:pt x="25826" y="2993"/>
                  <a:pt x="25826" y="2830"/>
                </a:cubicBezTo>
                <a:lnTo>
                  <a:pt x="25826" y="2816"/>
                </a:lnTo>
                <a:cubicBezTo>
                  <a:pt x="25826" y="2622"/>
                  <a:pt x="25669" y="2491"/>
                  <a:pt x="25504" y="2491"/>
                </a:cubicBezTo>
                <a:close/>
                <a:moveTo>
                  <a:pt x="22795" y="2572"/>
                </a:moveTo>
                <a:lnTo>
                  <a:pt x="22781" y="2585"/>
                </a:lnTo>
                <a:cubicBezTo>
                  <a:pt x="22510" y="2585"/>
                  <a:pt x="22374" y="2911"/>
                  <a:pt x="22564" y="3102"/>
                </a:cubicBezTo>
                <a:cubicBezTo>
                  <a:pt x="22625" y="3163"/>
                  <a:pt x="22702" y="3190"/>
                  <a:pt x="22777" y="3190"/>
                </a:cubicBezTo>
                <a:cubicBezTo>
                  <a:pt x="22936" y="3190"/>
                  <a:pt x="23090" y="3069"/>
                  <a:pt x="23080" y="2884"/>
                </a:cubicBezTo>
                <a:cubicBezTo>
                  <a:pt x="23094" y="2721"/>
                  <a:pt x="22958" y="2585"/>
                  <a:pt x="22795" y="2572"/>
                </a:cubicBezTo>
                <a:close/>
                <a:moveTo>
                  <a:pt x="34539" y="2517"/>
                </a:moveTo>
                <a:cubicBezTo>
                  <a:pt x="34226" y="2517"/>
                  <a:pt x="34077" y="2884"/>
                  <a:pt x="34294" y="3088"/>
                </a:cubicBezTo>
                <a:cubicBezTo>
                  <a:pt x="34365" y="3160"/>
                  <a:pt x="34453" y="3191"/>
                  <a:pt x="34538" y="3191"/>
                </a:cubicBezTo>
                <a:cubicBezTo>
                  <a:pt x="34713" y="3191"/>
                  <a:pt x="34879" y="3058"/>
                  <a:pt x="34879" y="2857"/>
                </a:cubicBezTo>
                <a:cubicBezTo>
                  <a:pt x="34879" y="2667"/>
                  <a:pt x="34715" y="2517"/>
                  <a:pt x="34539" y="2517"/>
                </a:cubicBezTo>
                <a:close/>
                <a:moveTo>
                  <a:pt x="46293" y="2517"/>
                </a:moveTo>
                <a:cubicBezTo>
                  <a:pt x="45991" y="2517"/>
                  <a:pt x="45838" y="2875"/>
                  <a:pt x="46051" y="3088"/>
                </a:cubicBezTo>
                <a:cubicBezTo>
                  <a:pt x="46118" y="3160"/>
                  <a:pt x="46204" y="3191"/>
                  <a:pt x="46290" y="3191"/>
                </a:cubicBezTo>
                <a:cubicBezTo>
                  <a:pt x="46464" y="3191"/>
                  <a:pt x="46636" y="3058"/>
                  <a:pt x="46636" y="2857"/>
                </a:cubicBezTo>
                <a:cubicBezTo>
                  <a:pt x="46636" y="2680"/>
                  <a:pt x="46500" y="2531"/>
                  <a:pt x="46323" y="2517"/>
                </a:cubicBezTo>
                <a:lnTo>
                  <a:pt x="46310" y="2517"/>
                </a:lnTo>
                <a:cubicBezTo>
                  <a:pt x="46304" y="2517"/>
                  <a:pt x="46298" y="2517"/>
                  <a:pt x="46293" y="2517"/>
                </a:cubicBezTo>
                <a:close/>
                <a:moveTo>
                  <a:pt x="55310" y="2569"/>
                </a:moveTo>
                <a:cubicBezTo>
                  <a:pt x="55232" y="2569"/>
                  <a:pt x="55153" y="2599"/>
                  <a:pt x="55090" y="2667"/>
                </a:cubicBezTo>
                <a:cubicBezTo>
                  <a:pt x="54900" y="2871"/>
                  <a:pt x="55049" y="3197"/>
                  <a:pt x="55321" y="3197"/>
                </a:cubicBezTo>
                <a:cubicBezTo>
                  <a:pt x="55498" y="3197"/>
                  <a:pt x="55648" y="3061"/>
                  <a:pt x="55634" y="2884"/>
                </a:cubicBezTo>
                <a:lnTo>
                  <a:pt x="55620" y="2884"/>
                </a:lnTo>
                <a:cubicBezTo>
                  <a:pt x="55620" y="2693"/>
                  <a:pt x="55468" y="2569"/>
                  <a:pt x="55310" y="2569"/>
                </a:cubicBezTo>
                <a:close/>
                <a:moveTo>
                  <a:pt x="64374" y="2680"/>
                </a:moveTo>
                <a:cubicBezTo>
                  <a:pt x="64143" y="2680"/>
                  <a:pt x="64020" y="2966"/>
                  <a:pt x="64197" y="3129"/>
                </a:cubicBezTo>
                <a:cubicBezTo>
                  <a:pt x="64249" y="3181"/>
                  <a:pt x="64313" y="3204"/>
                  <a:pt x="64376" y="3204"/>
                </a:cubicBezTo>
                <a:cubicBezTo>
                  <a:pt x="64512" y="3204"/>
                  <a:pt x="64646" y="3097"/>
                  <a:pt x="64646" y="2939"/>
                </a:cubicBezTo>
                <a:cubicBezTo>
                  <a:pt x="64646" y="2789"/>
                  <a:pt x="64523" y="2680"/>
                  <a:pt x="64374" y="2680"/>
                </a:cubicBezTo>
                <a:close/>
                <a:moveTo>
                  <a:pt x="14572" y="2966"/>
                </a:moveTo>
                <a:cubicBezTo>
                  <a:pt x="14517" y="2966"/>
                  <a:pt x="14477" y="3034"/>
                  <a:pt x="14422" y="3075"/>
                </a:cubicBezTo>
                <a:cubicBezTo>
                  <a:pt x="14463" y="3129"/>
                  <a:pt x="14504" y="3210"/>
                  <a:pt x="14558" y="3224"/>
                </a:cubicBezTo>
                <a:cubicBezTo>
                  <a:pt x="14562" y="3225"/>
                  <a:pt x="14566" y="3226"/>
                  <a:pt x="14570" y="3226"/>
                </a:cubicBezTo>
                <a:cubicBezTo>
                  <a:pt x="14621" y="3226"/>
                  <a:pt x="14674" y="3152"/>
                  <a:pt x="14762" y="3102"/>
                </a:cubicBezTo>
                <a:cubicBezTo>
                  <a:pt x="14667" y="3034"/>
                  <a:pt x="14613" y="2966"/>
                  <a:pt x="14572" y="2966"/>
                </a:cubicBezTo>
                <a:close/>
                <a:moveTo>
                  <a:pt x="20036" y="2667"/>
                </a:moveTo>
                <a:lnTo>
                  <a:pt x="20036" y="2680"/>
                </a:lnTo>
                <a:cubicBezTo>
                  <a:pt x="20030" y="2680"/>
                  <a:pt x="20025" y="2680"/>
                  <a:pt x="20020" y="2680"/>
                </a:cubicBezTo>
                <a:cubicBezTo>
                  <a:pt x="19785" y="2680"/>
                  <a:pt x="19659" y="2970"/>
                  <a:pt x="19832" y="3143"/>
                </a:cubicBezTo>
                <a:cubicBezTo>
                  <a:pt x="19890" y="3200"/>
                  <a:pt x="19961" y="3226"/>
                  <a:pt x="20030" y="3226"/>
                </a:cubicBezTo>
                <a:cubicBezTo>
                  <a:pt x="20172" y="3226"/>
                  <a:pt x="20308" y="3117"/>
                  <a:pt x="20308" y="2952"/>
                </a:cubicBezTo>
                <a:cubicBezTo>
                  <a:pt x="20308" y="2803"/>
                  <a:pt x="20185" y="2667"/>
                  <a:pt x="20036" y="2667"/>
                </a:cubicBezTo>
                <a:close/>
                <a:moveTo>
                  <a:pt x="43581" y="2571"/>
                </a:moveTo>
                <a:cubicBezTo>
                  <a:pt x="43401" y="2571"/>
                  <a:pt x="43251" y="2715"/>
                  <a:pt x="43251" y="2884"/>
                </a:cubicBezTo>
                <a:cubicBezTo>
                  <a:pt x="43232" y="3105"/>
                  <a:pt x="43403" y="3251"/>
                  <a:pt x="43586" y="3251"/>
                </a:cubicBezTo>
                <a:cubicBezTo>
                  <a:pt x="43662" y="3251"/>
                  <a:pt x="43741" y="3226"/>
                  <a:pt x="43809" y="3170"/>
                </a:cubicBezTo>
                <a:cubicBezTo>
                  <a:pt x="44040" y="2966"/>
                  <a:pt x="43904" y="2585"/>
                  <a:pt x="43605" y="2572"/>
                </a:cubicBezTo>
                <a:cubicBezTo>
                  <a:pt x="43597" y="2571"/>
                  <a:pt x="43589" y="2571"/>
                  <a:pt x="43581" y="2571"/>
                </a:cubicBezTo>
                <a:close/>
                <a:moveTo>
                  <a:pt x="70640" y="2884"/>
                </a:moveTo>
                <a:cubicBezTo>
                  <a:pt x="70409" y="2884"/>
                  <a:pt x="70409" y="3251"/>
                  <a:pt x="70640" y="3251"/>
                </a:cubicBezTo>
                <a:cubicBezTo>
                  <a:pt x="70762" y="3251"/>
                  <a:pt x="70817" y="3170"/>
                  <a:pt x="70830" y="3061"/>
                </a:cubicBezTo>
                <a:cubicBezTo>
                  <a:pt x="70817" y="2952"/>
                  <a:pt x="70762" y="2884"/>
                  <a:pt x="70640" y="2884"/>
                </a:cubicBezTo>
                <a:close/>
                <a:moveTo>
                  <a:pt x="17301" y="2802"/>
                </a:moveTo>
                <a:cubicBezTo>
                  <a:pt x="17108" y="2802"/>
                  <a:pt x="17009" y="3038"/>
                  <a:pt x="17154" y="3183"/>
                </a:cubicBezTo>
                <a:cubicBezTo>
                  <a:pt x="17200" y="3234"/>
                  <a:pt x="17258" y="3256"/>
                  <a:pt x="17315" y="3256"/>
                </a:cubicBezTo>
                <a:cubicBezTo>
                  <a:pt x="17427" y="3256"/>
                  <a:pt x="17535" y="3169"/>
                  <a:pt x="17535" y="3034"/>
                </a:cubicBezTo>
                <a:cubicBezTo>
                  <a:pt x="17535" y="2911"/>
                  <a:pt x="17440" y="2816"/>
                  <a:pt x="17317" y="2803"/>
                </a:cubicBezTo>
                <a:cubicBezTo>
                  <a:pt x="17312" y="2802"/>
                  <a:pt x="17307" y="2802"/>
                  <a:pt x="17301" y="2802"/>
                </a:cubicBezTo>
                <a:close/>
                <a:moveTo>
                  <a:pt x="52616" y="2626"/>
                </a:moveTo>
                <a:cubicBezTo>
                  <a:pt x="52426" y="2626"/>
                  <a:pt x="52277" y="2789"/>
                  <a:pt x="52277" y="2979"/>
                </a:cubicBezTo>
                <a:lnTo>
                  <a:pt x="52290" y="2966"/>
                </a:lnTo>
                <a:cubicBezTo>
                  <a:pt x="52290" y="3164"/>
                  <a:pt x="52445" y="3290"/>
                  <a:pt x="52609" y="3290"/>
                </a:cubicBezTo>
                <a:cubicBezTo>
                  <a:pt x="52692" y="3290"/>
                  <a:pt x="52779" y="3257"/>
                  <a:pt x="52848" y="3183"/>
                </a:cubicBezTo>
                <a:cubicBezTo>
                  <a:pt x="53051" y="2979"/>
                  <a:pt x="52902" y="2626"/>
                  <a:pt x="52616" y="2626"/>
                </a:cubicBezTo>
                <a:close/>
                <a:moveTo>
                  <a:pt x="31798" y="2608"/>
                </a:moveTo>
                <a:cubicBezTo>
                  <a:pt x="31716" y="2608"/>
                  <a:pt x="31631" y="2638"/>
                  <a:pt x="31562" y="2708"/>
                </a:cubicBezTo>
                <a:cubicBezTo>
                  <a:pt x="31358" y="2925"/>
                  <a:pt x="31508" y="3292"/>
                  <a:pt x="31807" y="3292"/>
                </a:cubicBezTo>
                <a:cubicBezTo>
                  <a:pt x="31997" y="3292"/>
                  <a:pt x="32147" y="3143"/>
                  <a:pt x="32147" y="2952"/>
                </a:cubicBezTo>
                <a:cubicBezTo>
                  <a:pt x="32147" y="2748"/>
                  <a:pt x="31976" y="2608"/>
                  <a:pt x="31798" y="2608"/>
                </a:cubicBezTo>
                <a:close/>
                <a:moveTo>
                  <a:pt x="61628" y="2721"/>
                </a:moveTo>
                <a:cubicBezTo>
                  <a:pt x="61479" y="2721"/>
                  <a:pt x="61343" y="2843"/>
                  <a:pt x="61343" y="3007"/>
                </a:cubicBezTo>
                <a:cubicBezTo>
                  <a:pt x="61343" y="3184"/>
                  <a:pt x="61484" y="3304"/>
                  <a:pt x="61634" y="3304"/>
                </a:cubicBezTo>
                <a:cubicBezTo>
                  <a:pt x="61703" y="3304"/>
                  <a:pt x="61773" y="3279"/>
                  <a:pt x="61832" y="3224"/>
                </a:cubicBezTo>
                <a:cubicBezTo>
                  <a:pt x="62009" y="3034"/>
                  <a:pt x="61886" y="2735"/>
                  <a:pt x="61628" y="2721"/>
                </a:cubicBezTo>
                <a:close/>
                <a:moveTo>
                  <a:pt x="40830" y="2632"/>
                </a:moveTo>
                <a:cubicBezTo>
                  <a:pt x="40745" y="2632"/>
                  <a:pt x="40658" y="2664"/>
                  <a:pt x="40587" y="2735"/>
                </a:cubicBezTo>
                <a:cubicBezTo>
                  <a:pt x="40383" y="2952"/>
                  <a:pt x="40533" y="3319"/>
                  <a:pt x="40832" y="3319"/>
                </a:cubicBezTo>
                <a:cubicBezTo>
                  <a:pt x="41022" y="3319"/>
                  <a:pt x="41172" y="3170"/>
                  <a:pt x="41172" y="2979"/>
                </a:cubicBezTo>
                <a:cubicBezTo>
                  <a:pt x="41172" y="2769"/>
                  <a:pt x="41005" y="2632"/>
                  <a:pt x="40830" y="2632"/>
                </a:cubicBezTo>
                <a:close/>
                <a:moveTo>
                  <a:pt x="29061" y="2667"/>
                </a:moveTo>
                <a:cubicBezTo>
                  <a:pt x="28599" y="2667"/>
                  <a:pt x="28599" y="3346"/>
                  <a:pt x="29061" y="3346"/>
                </a:cubicBezTo>
                <a:cubicBezTo>
                  <a:pt x="29510" y="3346"/>
                  <a:pt x="29510" y="2667"/>
                  <a:pt x="29061" y="2667"/>
                </a:cubicBezTo>
                <a:close/>
                <a:moveTo>
                  <a:pt x="74228" y="3129"/>
                </a:moveTo>
                <a:cubicBezTo>
                  <a:pt x="74187" y="3129"/>
                  <a:pt x="74147" y="3197"/>
                  <a:pt x="74106" y="3238"/>
                </a:cubicBezTo>
                <a:cubicBezTo>
                  <a:pt x="74147" y="3292"/>
                  <a:pt x="74187" y="3360"/>
                  <a:pt x="74228" y="3360"/>
                </a:cubicBezTo>
                <a:cubicBezTo>
                  <a:pt x="74233" y="3361"/>
                  <a:pt x="74238" y="3362"/>
                  <a:pt x="74242" y="3362"/>
                </a:cubicBezTo>
                <a:cubicBezTo>
                  <a:pt x="74290" y="3362"/>
                  <a:pt x="74330" y="3301"/>
                  <a:pt x="74405" y="3251"/>
                </a:cubicBezTo>
                <a:cubicBezTo>
                  <a:pt x="74323" y="3183"/>
                  <a:pt x="74269" y="3129"/>
                  <a:pt x="74228" y="3129"/>
                </a:cubicBezTo>
                <a:close/>
                <a:moveTo>
                  <a:pt x="67908" y="2884"/>
                </a:moveTo>
                <a:cubicBezTo>
                  <a:pt x="67785" y="2898"/>
                  <a:pt x="67690" y="2993"/>
                  <a:pt x="67677" y="3129"/>
                </a:cubicBezTo>
                <a:cubicBezTo>
                  <a:pt x="67677" y="3274"/>
                  <a:pt x="67798" y="3371"/>
                  <a:pt x="67922" y="3371"/>
                </a:cubicBezTo>
                <a:cubicBezTo>
                  <a:pt x="67985" y="3371"/>
                  <a:pt x="68048" y="3346"/>
                  <a:pt x="68098" y="3292"/>
                </a:cubicBezTo>
                <a:cubicBezTo>
                  <a:pt x="68248" y="3143"/>
                  <a:pt x="68125" y="2884"/>
                  <a:pt x="67908" y="2884"/>
                </a:cubicBezTo>
                <a:close/>
                <a:moveTo>
                  <a:pt x="38100" y="2694"/>
                </a:moveTo>
                <a:cubicBezTo>
                  <a:pt x="37910" y="2694"/>
                  <a:pt x="37760" y="2843"/>
                  <a:pt x="37760" y="3047"/>
                </a:cubicBezTo>
                <a:cubicBezTo>
                  <a:pt x="37769" y="3245"/>
                  <a:pt x="37933" y="3372"/>
                  <a:pt x="38101" y="3372"/>
                </a:cubicBezTo>
                <a:cubicBezTo>
                  <a:pt x="38188" y="3372"/>
                  <a:pt x="38276" y="3338"/>
                  <a:pt x="38345" y="3265"/>
                </a:cubicBezTo>
                <a:cubicBezTo>
                  <a:pt x="38548" y="3047"/>
                  <a:pt x="38399" y="2694"/>
                  <a:pt x="38100" y="2694"/>
                </a:cubicBezTo>
                <a:close/>
                <a:moveTo>
                  <a:pt x="58896" y="2762"/>
                </a:moveTo>
                <a:cubicBezTo>
                  <a:pt x="58502" y="2762"/>
                  <a:pt x="58493" y="3360"/>
                  <a:pt x="58896" y="3374"/>
                </a:cubicBezTo>
                <a:cubicBezTo>
                  <a:pt x="59073" y="3374"/>
                  <a:pt x="59209" y="3238"/>
                  <a:pt x="59209" y="3075"/>
                </a:cubicBezTo>
                <a:cubicBezTo>
                  <a:pt x="59222" y="2898"/>
                  <a:pt x="59086" y="2762"/>
                  <a:pt x="58910" y="2762"/>
                </a:cubicBezTo>
                <a:cubicBezTo>
                  <a:pt x="58905" y="2762"/>
                  <a:pt x="58901" y="2762"/>
                  <a:pt x="58896" y="2762"/>
                </a:cubicBezTo>
                <a:close/>
                <a:moveTo>
                  <a:pt x="49857" y="2694"/>
                </a:moveTo>
                <a:cubicBezTo>
                  <a:pt x="49667" y="2694"/>
                  <a:pt x="49517" y="2857"/>
                  <a:pt x="49517" y="3034"/>
                </a:cubicBezTo>
                <a:cubicBezTo>
                  <a:pt x="49517" y="3245"/>
                  <a:pt x="49678" y="3381"/>
                  <a:pt x="49849" y="3381"/>
                </a:cubicBezTo>
                <a:cubicBezTo>
                  <a:pt x="49932" y="3381"/>
                  <a:pt x="50017" y="3349"/>
                  <a:pt x="50088" y="3278"/>
                </a:cubicBezTo>
                <a:cubicBezTo>
                  <a:pt x="50306" y="3061"/>
                  <a:pt x="50156" y="2694"/>
                  <a:pt x="49857" y="2694"/>
                </a:cubicBezTo>
                <a:close/>
                <a:moveTo>
                  <a:pt x="26343" y="2735"/>
                </a:moveTo>
                <a:cubicBezTo>
                  <a:pt x="26152" y="2735"/>
                  <a:pt x="26003" y="2884"/>
                  <a:pt x="26003" y="3075"/>
                </a:cubicBezTo>
                <a:cubicBezTo>
                  <a:pt x="26003" y="3275"/>
                  <a:pt x="26168" y="3409"/>
                  <a:pt x="26339" y="3409"/>
                </a:cubicBezTo>
                <a:cubicBezTo>
                  <a:pt x="26422" y="3409"/>
                  <a:pt x="26507" y="3377"/>
                  <a:pt x="26574" y="3306"/>
                </a:cubicBezTo>
                <a:cubicBezTo>
                  <a:pt x="26791" y="3102"/>
                  <a:pt x="26642" y="2735"/>
                  <a:pt x="26343" y="2735"/>
                </a:cubicBezTo>
                <a:close/>
                <a:moveTo>
                  <a:pt x="47139" y="2762"/>
                </a:moveTo>
                <a:cubicBezTo>
                  <a:pt x="46826" y="2762"/>
                  <a:pt x="46677" y="3115"/>
                  <a:pt x="46894" y="3333"/>
                </a:cubicBezTo>
                <a:cubicBezTo>
                  <a:pt x="46966" y="3404"/>
                  <a:pt x="47053" y="3436"/>
                  <a:pt x="47138" y="3436"/>
                </a:cubicBezTo>
                <a:cubicBezTo>
                  <a:pt x="47313" y="3436"/>
                  <a:pt x="47479" y="3303"/>
                  <a:pt x="47479" y="3102"/>
                </a:cubicBezTo>
                <a:cubicBezTo>
                  <a:pt x="47479" y="2911"/>
                  <a:pt x="47315" y="2762"/>
                  <a:pt x="47139" y="2762"/>
                </a:cubicBezTo>
                <a:close/>
                <a:moveTo>
                  <a:pt x="23611" y="2789"/>
                </a:moveTo>
                <a:cubicBezTo>
                  <a:pt x="23312" y="2803"/>
                  <a:pt x="23176" y="3156"/>
                  <a:pt x="23393" y="3360"/>
                </a:cubicBezTo>
                <a:cubicBezTo>
                  <a:pt x="23458" y="3425"/>
                  <a:pt x="23538" y="3454"/>
                  <a:pt x="23616" y="3454"/>
                </a:cubicBezTo>
                <a:cubicBezTo>
                  <a:pt x="23786" y="3454"/>
                  <a:pt x="23950" y="3319"/>
                  <a:pt x="23950" y="3115"/>
                </a:cubicBezTo>
                <a:cubicBezTo>
                  <a:pt x="23937" y="2946"/>
                  <a:pt x="23800" y="2802"/>
                  <a:pt x="23633" y="2802"/>
                </a:cubicBezTo>
                <a:cubicBezTo>
                  <a:pt x="23626" y="2802"/>
                  <a:pt x="23618" y="2802"/>
                  <a:pt x="23611" y="2803"/>
                </a:cubicBezTo>
                <a:lnTo>
                  <a:pt x="23611" y="2789"/>
                </a:lnTo>
                <a:close/>
                <a:moveTo>
                  <a:pt x="65203" y="2911"/>
                </a:moveTo>
                <a:cubicBezTo>
                  <a:pt x="65053" y="2925"/>
                  <a:pt x="64931" y="3047"/>
                  <a:pt x="64945" y="3197"/>
                </a:cubicBezTo>
                <a:cubicBezTo>
                  <a:pt x="64945" y="3358"/>
                  <a:pt x="65075" y="3461"/>
                  <a:pt x="65211" y="3461"/>
                </a:cubicBezTo>
                <a:cubicBezTo>
                  <a:pt x="65280" y="3461"/>
                  <a:pt x="65351" y="3434"/>
                  <a:pt x="65407" y="3374"/>
                </a:cubicBezTo>
                <a:cubicBezTo>
                  <a:pt x="65583" y="3197"/>
                  <a:pt x="65448" y="2911"/>
                  <a:pt x="65203" y="2911"/>
                </a:cubicBezTo>
                <a:close/>
                <a:moveTo>
                  <a:pt x="35354" y="2776"/>
                </a:moveTo>
                <a:cubicBezTo>
                  <a:pt x="35042" y="2776"/>
                  <a:pt x="34892" y="3156"/>
                  <a:pt x="35110" y="3374"/>
                </a:cubicBezTo>
                <a:cubicBezTo>
                  <a:pt x="35180" y="3444"/>
                  <a:pt x="35269" y="3476"/>
                  <a:pt x="35355" y="3476"/>
                </a:cubicBezTo>
                <a:cubicBezTo>
                  <a:pt x="35535" y="3476"/>
                  <a:pt x="35708" y="3340"/>
                  <a:pt x="35708" y="3129"/>
                </a:cubicBezTo>
                <a:cubicBezTo>
                  <a:pt x="35708" y="2925"/>
                  <a:pt x="35558" y="2776"/>
                  <a:pt x="35354" y="2776"/>
                </a:cubicBezTo>
                <a:close/>
                <a:moveTo>
                  <a:pt x="56137" y="2816"/>
                </a:moveTo>
                <a:cubicBezTo>
                  <a:pt x="55851" y="2830"/>
                  <a:pt x="55715" y="3183"/>
                  <a:pt x="55933" y="3387"/>
                </a:cubicBezTo>
                <a:cubicBezTo>
                  <a:pt x="55998" y="3452"/>
                  <a:pt x="56078" y="3481"/>
                  <a:pt x="56156" y="3481"/>
                </a:cubicBezTo>
                <a:cubicBezTo>
                  <a:pt x="56324" y="3481"/>
                  <a:pt x="56486" y="3347"/>
                  <a:pt x="56477" y="3143"/>
                </a:cubicBezTo>
                <a:cubicBezTo>
                  <a:pt x="56477" y="2966"/>
                  <a:pt x="56327" y="2830"/>
                  <a:pt x="56150" y="2830"/>
                </a:cubicBezTo>
                <a:lnTo>
                  <a:pt x="56137" y="2816"/>
                </a:lnTo>
                <a:close/>
                <a:moveTo>
                  <a:pt x="44442" y="2816"/>
                </a:moveTo>
                <a:cubicBezTo>
                  <a:pt x="44435" y="2816"/>
                  <a:pt x="44428" y="2816"/>
                  <a:pt x="44420" y="2816"/>
                </a:cubicBezTo>
                <a:cubicBezTo>
                  <a:pt x="44121" y="2816"/>
                  <a:pt x="43958" y="3170"/>
                  <a:pt x="44176" y="3387"/>
                </a:cubicBezTo>
                <a:cubicBezTo>
                  <a:pt x="44245" y="3461"/>
                  <a:pt x="44332" y="3494"/>
                  <a:pt x="44419" y="3494"/>
                </a:cubicBezTo>
                <a:cubicBezTo>
                  <a:pt x="44588" y="3494"/>
                  <a:pt x="44751" y="3367"/>
                  <a:pt x="44760" y="3170"/>
                </a:cubicBezTo>
                <a:cubicBezTo>
                  <a:pt x="44760" y="2974"/>
                  <a:pt x="44622" y="2816"/>
                  <a:pt x="44442" y="2816"/>
                </a:cubicBezTo>
                <a:close/>
                <a:moveTo>
                  <a:pt x="71448" y="3114"/>
                </a:moveTo>
                <a:cubicBezTo>
                  <a:pt x="71350" y="3114"/>
                  <a:pt x="71279" y="3204"/>
                  <a:pt x="71279" y="3306"/>
                </a:cubicBezTo>
                <a:cubicBezTo>
                  <a:pt x="71279" y="3414"/>
                  <a:pt x="71374" y="3510"/>
                  <a:pt x="71483" y="3510"/>
                </a:cubicBezTo>
                <a:cubicBezTo>
                  <a:pt x="71591" y="3510"/>
                  <a:pt x="71673" y="3414"/>
                  <a:pt x="71673" y="3306"/>
                </a:cubicBezTo>
                <a:cubicBezTo>
                  <a:pt x="71673" y="3204"/>
                  <a:pt x="71590" y="3114"/>
                  <a:pt x="71490" y="3114"/>
                </a:cubicBezTo>
                <a:cubicBezTo>
                  <a:pt x="71483" y="3114"/>
                  <a:pt x="71476" y="3114"/>
                  <a:pt x="71469" y="3115"/>
                </a:cubicBezTo>
                <a:cubicBezTo>
                  <a:pt x="71462" y="3114"/>
                  <a:pt x="71455" y="3114"/>
                  <a:pt x="71448" y="3114"/>
                </a:cubicBezTo>
                <a:close/>
                <a:moveTo>
                  <a:pt x="20865" y="2911"/>
                </a:moveTo>
                <a:lnTo>
                  <a:pt x="20865" y="2925"/>
                </a:lnTo>
                <a:cubicBezTo>
                  <a:pt x="20859" y="2925"/>
                  <a:pt x="20854" y="2925"/>
                  <a:pt x="20849" y="2925"/>
                </a:cubicBezTo>
                <a:cubicBezTo>
                  <a:pt x="20587" y="2925"/>
                  <a:pt x="20447" y="3242"/>
                  <a:pt x="20634" y="3442"/>
                </a:cubicBezTo>
                <a:cubicBezTo>
                  <a:pt x="20695" y="3503"/>
                  <a:pt x="20772" y="3530"/>
                  <a:pt x="20848" y="3530"/>
                </a:cubicBezTo>
                <a:cubicBezTo>
                  <a:pt x="21008" y="3530"/>
                  <a:pt x="21164" y="3408"/>
                  <a:pt x="21164" y="3224"/>
                </a:cubicBezTo>
                <a:cubicBezTo>
                  <a:pt x="21164" y="3061"/>
                  <a:pt x="21028" y="2925"/>
                  <a:pt x="20865" y="2911"/>
                </a:cubicBezTo>
                <a:close/>
                <a:moveTo>
                  <a:pt x="15396" y="3138"/>
                </a:moveTo>
                <a:cubicBezTo>
                  <a:pt x="15295" y="3138"/>
                  <a:pt x="15197" y="3214"/>
                  <a:pt x="15197" y="3333"/>
                </a:cubicBezTo>
                <a:cubicBezTo>
                  <a:pt x="15183" y="3442"/>
                  <a:pt x="15279" y="3537"/>
                  <a:pt x="15387" y="3537"/>
                </a:cubicBezTo>
                <a:cubicBezTo>
                  <a:pt x="15564" y="3537"/>
                  <a:pt x="15659" y="3333"/>
                  <a:pt x="15537" y="3197"/>
                </a:cubicBezTo>
                <a:cubicBezTo>
                  <a:pt x="15497" y="3157"/>
                  <a:pt x="15446" y="3138"/>
                  <a:pt x="15396" y="3138"/>
                </a:cubicBezTo>
                <a:close/>
                <a:moveTo>
                  <a:pt x="32645" y="2830"/>
                </a:moveTo>
                <a:cubicBezTo>
                  <a:pt x="32557" y="2830"/>
                  <a:pt x="32466" y="2864"/>
                  <a:pt x="32391" y="2939"/>
                </a:cubicBezTo>
                <a:cubicBezTo>
                  <a:pt x="32174" y="3156"/>
                  <a:pt x="32323" y="3537"/>
                  <a:pt x="32649" y="3537"/>
                </a:cubicBezTo>
                <a:cubicBezTo>
                  <a:pt x="32840" y="3537"/>
                  <a:pt x="32989" y="3387"/>
                  <a:pt x="33003" y="3197"/>
                </a:cubicBezTo>
                <a:cubicBezTo>
                  <a:pt x="33003" y="2976"/>
                  <a:pt x="32829" y="2830"/>
                  <a:pt x="32645" y="2830"/>
                </a:cubicBezTo>
                <a:close/>
                <a:moveTo>
                  <a:pt x="18136" y="3018"/>
                </a:moveTo>
                <a:cubicBezTo>
                  <a:pt x="18003" y="3018"/>
                  <a:pt x="17875" y="3124"/>
                  <a:pt x="17875" y="3278"/>
                </a:cubicBezTo>
                <a:cubicBezTo>
                  <a:pt x="17875" y="3428"/>
                  <a:pt x="17997" y="3537"/>
                  <a:pt x="18133" y="3550"/>
                </a:cubicBezTo>
                <a:cubicBezTo>
                  <a:pt x="18378" y="3550"/>
                  <a:pt x="18500" y="3265"/>
                  <a:pt x="18323" y="3102"/>
                </a:cubicBezTo>
                <a:cubicBezTo>
                  <a:pt x="18269" y="3043"/>
                  <a:pt x="18202" y="3018"/>
                  <a:pt x="18136" y="3018"/>
                </a:cubicBezTo>
                <a:close/>
                <a:moveTo>
                  <a:pt x="62441" y="2952"/>
                </a:moveTo>
                <a:cubicBezTo>
                  <a:pt x="62179" y="2952"/>
                  <a:pt x="62040" y="3269"/>
                  <a:pt x="62226" y="3469"/>
                </a:cubicBezTo>
                <a:cubicBezTo>
                  <a:pt x="62287" y="3530"/>
                  <a:pt x="62363" y="3557"/>
                  <a:pt x="62437" y="3557"/>
                </a:cubicBezTo>
                <a:cubicBezTo>
                  <a:pt x="62594" y="3557"/>
                  <a:pt x="62747" y="3436"/>
                  <a:pt x="62756" y="3251"/>
                </a:cubicBezTo>
                <a:cubicBezTo>
                  <a:pt x="62756" y="3088"/>
                  <a:pt x="62620" y="2952"/>
                  <a:pt x="62457" y="2952"/>
                </a:cubicBezTo>
                <a:cubicBezTo>
                  <a:pt x="62452" y="2952"/>
                  <a:pt x="62446" y="2952"/>
                  <a:pt x="62441" y="2952"/>
                </a:cubicBezTo>
                <a:close/>
                <a:moveTo>
                  <a:pt x="53410" y="2883"/>
                </a:moveTo>
                <a:cubicBezTo>
                  <a:pt x="53230" y="2883"/>
                  <a:pt x="53092" y="3041"/>
                  <a:pt x="53092" y="3224"/>
                </a:cubicBezTo>
                <a:cubicBezTo>
                  <a:pt x="53092" y="3425"/>
                  <a:pt x="53258" y="3558"/>
                  <a:pt x="53432" y="3558"/>
                </a:cubicBezTo>
                <a:cubicBezTo>
                  <a:pt x="53518" y="3558"/>
                  <a:pt x="53605" y="3527"/>
                  <a:pt x="53677" y="3455"/>
                </a:cubicBezTo>
                <a:cubicBezTo>
                  <a:pt x="53894" y="3251"/>
                  <a:pt x="53745" y="2884"/>
                  <a:pt x="53432" y="2884"/>
                </a:cubicBezTo>
                <a:cubicBezTo>
                  <a:pt x="53425" y="2884"/>
                  <a:pt x="53417" y="2883"/>
                  <a:pt x="53410" y="2883"/>
                </a:cubicBezTo>
                <a:close/>
                <a:moveTo>
                  <a:pt x="29876" y="2897"/>
                </a:moveTo>
                <a:cubicBezTo>
                  <a:pt x="29794" y="2897"/>
                  <a:pt x="29712" y="2926"/>
                  <a:pt x="29646" y="2993"/>
                </a:cubicBezTo>
                <a:cubicBezTo>
                  <a:pt x="29414" y="3210"/>
                  <a:pt x="29564" y="3605"/>
                  <a:pt x="29877" y="3605"/>
                </a:cubicBezTo>
                <a:cubicBezTo>
                  <a:pt x="30067" y="3605"/>
                  <a:pt x="30230" y="3455"/>
                  <a:pt x="30230" y="3265"/>
                </a:cubicBezTo>
                <a:cubicBezTo>
                  <a:pt x="30239" y="3048"/>
                  <a:pt x="30059" y="2897"/>
                  <a:pt x="29876" y="2897"/>
                </a:cubicBezTo>
                <a:close/>
                <a:moveTo>
                  <a:pt x="41661" y="2898"/>
                </a:moveTo>
                <a:cubicBezTo>
                  <a:pt x="41348" y="2898"/>
                  <a:pt x="41185" y="3278"/>
                  <a:pt x="41416" y="3510"/>
                </a:cubicBezTo>
                <a:cubicBezTo>
                  <a:pt x="41485" y="3578"/>
                  <a:pt x="41570" y="3609"/>
                  <a:pt x="41655" y="3609"/>
                </a:cubicBezTo>
                <a:cubicBezTo>
                  <a:pt x="41838" y="3609"/>
                  <a:pt x="42019" y="3465"/>
                  <a:pt x="42028" y="3251"/>
                </a:cubicBezTo>
                <a:cubicBezTo>
                  <a:pt x="42015" y="3047"/>
                  <a:pt x="41865" y="2898"/>
                  <a:pt x="41661" y="2898"/>
                </a:cubicBezTo>
                <a:close/>
                <a:moveTo>
                  <a:pt x="50695" y="2938"/>
                </a:moveTo>
                <a:cubicBezTo>
                  <a:pt x="50688" y="2938"/>
                  <a:pt x="50680" y="2938"/>
                  <a:pt x="50673" y="2939"/>
                </a:cubicBezTo>
                <a:cubicBezTo>
                  <a:pt x="50360" y="2952"/>
                  <a:pt x="50224" y="3306"/>
                  <a:pt x="50442" y="3523"/>
                </a:cubicBezTo>
                <a:cubicBezTo>
                  <a:pt x="50511" y="3588"/>
                  <a:pt x="50594" y="3617"/>
                  <a:pt x="50674" y="3617"/>
                </a:cubicBezTo>
                <a:cubicBezTo>
                  <a:pt x="50848" y="3617"/>
                  <a:pt x="51013" y="3483"/>
                  <a:pt x="51013" y="3278"/>
                </a:cubicBezTo>
                <a:cubicBezTo>
                  <a:pt x="51013" y="3096"/>
                  <a:pt x="50875" y="2938"/>
                  <a:pt x="50695" y="2938"/>
                </a:cubicBezTo>
                <a:close/>
                <a:moveTo>
                  <a:pt x="75057" y="3360"/>
                </a:moveTo>
                <a:cubicBezTo>
                  <a:pt x="75003" y="3374"/>
                  <a:pt x="74962" y="3455"/>
                  <a:pt x="74921" y="3496"/>
                </a:cubicBezTo>
                <a:cubicBezTo>
                  <a:pt x="74962" y="3550"/>
                  <a:pt x="75017" y="3618"/>
                  <a:pt x="75071" y="3618"/>
                </a:cubicBezTo>
                <a:cubicBezTo>
                  <a:pt x="75112" y="3618"/>
                  <a:pt x="75166" y="3550"/>
                  <a:pt x="75248" y="3482"/>
                </a:cubicBezTo>
                <a:cubicBezTo>
                  <a:pt x="75152" y="3428"/>
                  <a:pt x="75098" y="3360"/>
                  <a:pt x="75057" y="3360"/>
                </a:cubicBezTo>
                <a:close/>
                <a:moveTo>
                  <a:pt x="68764" y="3119"/>
                </a:moveTo>
                <a:cubicBezTo>
                  <a:pt x="68635" y="3119"/>
                  <a:pt x="68506" y="3204"/>
                  <a:pt x="68506" y="3374"/>
                </a:cubicBezTo>
                <a:cubicBezTo>
                  <a:pt x="68506" y="3543"/>
                  <a:pt x="68635" y="3628"/>
                  <a:pt x="68764" y="3628"/>
                </a:cubicBezTo>
                <a:cubicBezTo>
                  <a:pt x="68893" y="3628"/>
                  <a:pt x="69022" y="3543"/>
                  <a:pt x="69022" y="3374"/>
                </a:cubicBezTo>
                <a:cubicBezTo>
                  <a:pt x="69022" y="3204"/>
                  <a:pt x="68893" y="3119"/>
                  <a:pt x="68764" y="3119"/>
                </a:cubicBezTo>
                <a:close/>
                <a:moveTo>
                  <a:pt x="59739" y="3007"/>
                </a:moveTo>
                <a:cubicBezTo>
                  <a:pt x="59440" y="3007"/>
                  <a:pt x="59304" y="3360"/>
                  <a:pt x="59508" y="3564"/>
                </a:cubicBezTo>
                <a:cubicBezTo>
                  <a:pt x="59573" y="3629"/>
                  <a:pt x="59652" y="3658"/>
                  <a:pt x="59730" y="3658"/>
                </a:cubicBezTo>
                <a:cubicBezTo>
                  <a:pt x="59894" y="3658"/>
                  <a:pt x="60051" y="3527"/>
                  <a:pt x="60051" y="3333"/>
                </a:cubicBezTo>
                <a:cubicBezTo>
                  <a:pt x="60051" y="3156"/>
                  <a:pt x="59902" y="3020"/>
                  <a:pt x="59739" y="3020"/>
                </a:cubicBezTo>
                <a:lnTo>
                  <a:pt x="59739" y="3007"/>
                </a:lnTo>
                <a:close/>
                <a:moveTo>
                  <a:pt x="27169" y="2955"/>
                </a:moveTo>
                <a:cubicBezTo>
                  <a:pt x="26984" y="2955"/>
                  <a:pt x="26809" y="3106"/>
                  <a:pt x="26818" y="3319"/>
                </a:cubicBezTo>
                <a:cubicBezTo>
                  <a:pt x="26818" y="3510"/>
                  <a:pt x="26968" y="3659"/>
                  <a:pt x="27158" y="3659"/>
                </a:cubicBezTo>
                <a:lnTo>
                  <a:pt x="27172" y="3659"/>
                </a:lnTo>
                <a:cubicBezTo>
                  <a:pt x="27484" y="3659"/>
                  <a:pt x="27634" y="3278"/>
                  <a:pt x="27416" y="3061"/>
                </a:cubicBezTo>
                <a:cubicBezTo>
                  <a:pt x="27343" y="2988"/>
                  <a:pt x="27255" y="2955"/>
                  <a:pt x="27169" y="2955"/>
                </a:cubicBezTo>
                <a:close/>
                <a:moveTo>
                  <a:pt x="38958" y="2952"/>
                </a:moveTo>
                <a:cubicBezTo>
                  <a:pt x="38953" y="2952"/>
                  <a:pt x="38948" y="2952"/>
                  <a:pt x="38943" y="2952"/>
                </a:cubicBezTo>
                <a:cubicBezTo>
                  <a:pt x="38741" y="2952"/>
                  <a:pt x="38579" y="3112"/>
                  <a:pt x="38576" y="3313"/>
                </a:cubicBezTo>
                <a:lnTo>
                  <a:pt x="38576" y="3313"/>
                </a:lnTo>
                <a:cubicBezTo>
                  <a:pt x="38576" y="3310"/>
                  <a:pt x="38576" y="3308"/>
                  <a:pt x="38576" y="3306"/>
                </a:cubicBezTo>
                <a:lnTo>
                  <a:pt x="38576" y="3319"/>
                </a:lnTo>
                <a:cubicBezTo>
                  <a:pt x="38576" y="3317"/>
                  <a:pt x="38576" y="3315"/>
                  <a:pt x="38576" y="3313"/>
                </a:cubicBezTo>
                <a:lnTo>
                  <a:pt x="38576" y="3313"/>
                </a:lnTo>
                <a:cubicBezTo>
                  <a:pt x="38579" y="3529"/>
                  <a:pt x="38758" y="3672"/>
                  <a:pt x="38944" y="3672"/>
                </a:cubicBezTo>
                <a:cubicBezTo>
                  <a:pt x="39034" y="3672"/>
                  <a:pt x="39126" y="3639"/>
                  <a:pt x="39201" y="3564"/>
                </a:cubicBezTo>
                <a:cubicBezTo>
                  <a:pt x="39428" y="3337"/>
                  <a:pt x="39261" y="2952"/>
                  <a:pt x="38958" y="2952"/>
                </a:cubicBezTo>
                <a:close/>
                <a:moveTo>
                  <a:pt x="47968" y="2993"/>
                </a:moveTo>
                <a:cubicBezTo>
                  <a:pt x="47778" y="2993"/>
                  <a:pt x="47615" y="3143"/>
                  <a:pt x="47615" y="3333"/>
                </a:cubicBezTo>
                <a:cubicBezTo>
                  <a:pt x="47605" y="3550"/>
                  <a:pt x="47785" y="3701"/>
                  <a:pt x="47973" y="3701"/>
                </a:cubicBezTo>
                <a:cubicBezTo>
                  <a:pt x="48057" y="3701"/>
                  <a:pt x="48142" y="3671"/>
                  <a:pt x="48213" y="3605"/>
                </a:cubicBezTo>
                <a:cubicBezTo>
                  <a:pt x="48430" y="3387"/>
                  <a:pt x="48281" y="2993"/>
                  <a:pt x="47968" y="2993"/>
                </a:cubicBezTo>
                <a:close/>
                <a:moveTo>
                  <a:pt x="66066" y="3155"/>
                </a:moveTo>
                <a:cubicBezTo>
                  <a:pt x="66059" y="3155"/>
                  <a:pt x="66053" y="3155"/>
                  <a:pt x="66046" y="3156"/>
                </a:cubicBezTo>
                <a:cubicBezTo>
                  <a:pt x="66040" y="3156"/>
                  <a:pt x="66035" y="3156"/>
                  <a:pt x="66030" y="3156"/>
                </a:cubicBezTo>
                <a:cubicBezTo>
                  <a:pt x="65795" y="3156"/>
                  <a:pt x="65655" y="3446"/>
                  <a:pt x="65828" y="3632"/>
                </a:cubicBezTo>
                <a:cubicBezTo>
                  <a:pt x="65888" y="3696"/>
                  <a:pt x="65962" y="3724"/>
                  <a:pt x="66035" y="3724"/>
                </a:cubicBezTo>
                <a:cubicBezTo>
                  <a:pt x="66180" y="3724"/>
                  <a:pt x="66317" y="3613"/>
                  <a:pt x="66317" y="3442"/>
                </a:cubicBezTo>
                <a:cubicBezTo>
                  <a:pt x="66330" y="3286"/>
                  <a:pt x="66207" y="3155"/>
                  <a:pt x="66066" y="3155"/>
                </a:cubicBezTo>
                <a:close/>
                <a:moveTo>
                  <a:pt x="36168" y="3007"/>
                </a:moveTo>
                <a:cubicBezTo>
                  <a:pt x="36078" y="3007"/>
                  <a:pt x="35986" y="3041"/>
                  <a:pt x="35912" y="3115"/>
                </a:cubicBezTo>
                <a:cubicBezTo>
                  <a:pt x="35694" y="3346"/>
                  <a:pt x="35857" y="3741"/>
                  <a:pt x="36183" y="3741"/>
                </a:cubicBezTo>
                <a:cubicBezTo>
                  <a:pt x="36387" y="3727"/>
                  <a:pt x="36550" y="3564"/>
                  <a:pt x="36550" y="3374"/>
                </a:cubicBezTo>
                <a:lnTo>
                  <a:pt x="36537" y="3374"/>
                </a:lnTo>
                <a:cubicBezTo>
                  <a:pt x="36537" y="3153"/>
                  <a:pt x="36357" y="3007"/>
                  <a:pt x="36168" y="3007"/>
                </a:cubicBezTo>
                <a:close/>
                <a:moveTo>
                  <a:pt x="24438" y="3063"/>
                </a:moveTo>
                <a:cubicBezTo>
                  <a:pt x="24274" y="3063"/>
                  <a:pt x="24117" y="3182"/>
                  <a:pt x="24100" y="3374"/>
                </a:cubicBezTo>
                <a:cubicBezTo>
                  <a:pt x="24086" y="3564"/>
                  <a:pt x="24222" y="3727"/>
                  <a:pt x="24413" y="3741"/>
                </a:cubicBezTo>
                <a:cubicBezTo>
                  <a:pt x="24423" y="3742"/>
                  <a:pt x="24434" y="3742"/>
                  <a:pt x="24445" y="3742"/>
                </a:cubicBezTo>
                <a:cubicBezTo>
                  <a:pt x="24724" y="3742"/>
                  <a:pt x="24881" y="3406"/>
                  <a:pt x="24698" y="3183"/>
                </a:cubicBezTo>
                <a:cubicBezTo>
                  <a:pt x="24625" y="3100"/>
                  <a:pt x="24530" y="3063"/>
                  <a:pt x="24438" y="3063"/>
                </a:cubicBezTo>
                <a:close/>
                <a:moveTo>
                  <a:pt x="56993" y="3061"/>
                </a:moveTo>
                <a:cubicBezTo>
                  <a:pt x="56803" y="3061"/>
                  <a:pt x="56640" y="3210"/>
                  <a:pt x="56640" y="3401"/>
                </a:cubicBezTo>
                <a:lnTo>
                  <a:pt x="56653" y="3401"/>
                </a:lnTo>
                <a:cubicBezTo>
                  <a:pt x="56653" y="3612"/>
                  <a:pt x="56814" y="3748"/>
                  <a:pt x="56985" y="3748"/>
                </a:cubicBezTo>
                <a:cubicBezTo>
                  <a:pt x="57068" y="3748"/>
                  <a:pt x="57153" y="3716"/>
                  <a:pt x="57224" y="3645"/>
                </a:cubicBezTo>
                <a:cubicBezTo>
                  <a:pt x="57442" y="3428"/>
                  <a:pt x="57292" y="3061"/>
                  <a:pt x="56993" y="3061"/>
                </a:cubicBezTo>
                <a:close/>
                <a:moveTo>
                  <a:pt x="72348" y="3345"/>
                </a:moveTo>
                <a:cubicBezTo>
                  <a:pt x="72341" y="3345"/>
                  <a:pt x="72333" y="3346"/>
                  <a:pt x="72325" y="3346"/>
                </a:cubicBezTo>
                <a:cubicBezTo>
                  <a:pt x="72217" y="3346"/>
                  <a:pt x="72121" y="3442"/>
                  <a:pt x="72121" y="3550"/>
                </a:cubicBezTo>
                <a:cubicBezTo>
                  <a:pt x="72121" y="3673"/>
                  <a:pt x="72217" y="3768"/>
                  <a:pt x="72339" y="3768"/>
                </a:cubicBezTo>
                <a:cubicBezTo>
                  <a:pt x="72461" y="3754"/>
                  <a:pt x="72543" y="3659"/>
                  <a:pt x="72543" y="3550"/>
                </a:cubicBezTo>
                <a:cubicBezTo>
                  <a:pt x="72543" y="3436"/>
                  <a:pt x="72459" y="3345"/>
                  <a:pt x="72348" y="3345"/>
                </a:cubicBezTo>
                <a:close/>
                <a:moveTo>
                  <a:pt x="33465" y="3061"/>
                </a:moveTo>
                <a:cubicBezTo>
                  <a:pt x="33139" y="3061"/>
                  <a:pt x="32962" y="3455"/>
                  <a:pt x="33193" y="3686"/>
                </a:cubicBezTo>
                <a:cubicBezTo>
                  <a:pt x="33264" y="3761"/>
                  <a:pt x="33354" y="3795"/>
                  <a:pt x="33444" y="3795"/>
                </a:cubicBezTo>
                <a:cubicBezTo>
                  <a:pt x="33632" y="3795"/>
                  <a:pt x="33818" y="3649"/>
                  <a:pt x="33818" y="3428"/>
                </a:cubicBezTo>
                <a:cubicBezTo>
                  <a:pt x="33818" y="3238"/>
                  <a:pt x="33669" y="3075"/>
                  <a:pt x="33465" y="3061"/>
                </a:cubicBezTo>
                <a:close/>
                <a:moveTo>
                  <a:pt x="21683" y="3134"/>
                </a:moveTo>
                <a:cubicBezTo>
                  <a:pt x="21601" y="3134"/>
                  <a:pt x="21517" y="3166"/>
                  <a:pt x="21449" y="3238"/>
                </a:cubicBezTo>
                <a:cubicBezTo>
                  <a:pt x="21246" y="3442"/>
                  <a:pt x="21395" y="3795"/>
                  <a:pt x="21694" y="3795"/>
                </a:cubicBezTo>
                <a:cubicBezTo>
                  <a:pt x="21871" y="3781"/>
                  <a:pt x="22020" y="3632"/>
                  <a:pt x="22020" y="3455"/>
                </a:cubicBezTo>
                <a:cubicBezTo>
                  <a:pt x="22011" y="3264"/>
                  <a:pt x="21850" y="3134"/>
                  <a:pt x="21683" y="3134"/>
                </a:cubicBezTo>
                <a:close/>
                <a:moveTo>
                  <a:pt x="54248" y="3115"/>
                </a:moveTo>
                <a:cubicBezTo>
                  <a:pt x="53949" y="3115"/>
                  <a:pt x="53799" y="3482"/>
                  <a:pt x="54003" y="3700"/>
                </a:cubicBezTo>
                <a:cubicBezTo>
                  <a:pt x="54074" y="3771"/>
                  <a:pt x="54162" y="3803"/>
                  <a:pt x="54247" y="3803"/>
                </a:cubicBezTo>
                <a:cubicBezTo>
                  <a:pt x="54422" y="3803"/>
                  <a:pt x="54587" y="3670"/>
                  <a:pt x="54587" y="3469"/>
                </a:cubicBezTo>
                <a:cubicBezTo>
                  <a:pt x="54601" y="3278"/>
                  <a:pt x="54451" y="3115"/>
                  <a:pt x="54261" y="3115"/>
                </a:cubicBezTo>
                <a:close/>
                <a:moveTo>
                  <a:pt x="45236" y="3075"/>
                </a:moveTo>
                <a:cubicBezTo>
                  <a:pt x="45032" y="3075"/>
                  <a:pt x="44882" y="3238"/>
                  <a:pt x="44869" y="3442"/>
                </a:cubicBezTo>
                <a:cubicBezTo>
                  <a:pt x="44869" y="3655"/>
                  <a:pt x="45053" y="3805"/>
                  <a:pt x="45243" y="3805"/>
                </a:cubicBezTo>
                <a:cubicBezTo>
                  <a:pt x="45331" y="3805"/>
                  <a:pt x="45421" y="3773"/>
                  <a:pt x="45494" y="3700"/>
                </a:cubicBezTo>
                <a:cubicBezTo>
                  <a:pt x="45725" y="3469"/>
                  <a:pt x="45562" y="3075"/>
                  <a:pt x="45236" y="3075"/>
                </a:cubicBezTo>
                <a:close/>
                <a:moveTo>
                  <a:pt x="18976" y="3224"/>
                </a:moveTo>
                <a:cubicBezTo>
                  <a:pt x="18813" y="3224"/>
                  <a:pt x="18677" y="3346"/>
                  <a:pt x="18677" y="3510"/>
                </a:cubicBezTo>
                <a:cubicBezTo>
                  <a:pt x="18667" y="3697"/>
                  <a:pt x="18820" y="3820"/>
                  <a:pt x="18978" y="3820"/>
                </a:cubicBezTo>
                <a:cubicBezTo>
                  <a:pt x="19049" y="3820"/>
                  <a:pt x="19121" y="3795"/>
                  <a:pt x="19180" y="3741"/>
                </a:cubicBezTo>
                <a:cubicBezTo>
                  <a:pt x="19370" y="3550"/>
                  <a:pt x="19234" y="3238"/>
                  <a:pt x="18976" y="3224"/>
                </a:cubicBezTo>
                <a:close/>
                <a:moveTo>
                  <a:pt x="13498" y="3537"/>
                </a:moveTo>
                <a:cubicBezTo>
                  <a:pt x="13430" y="3550"/>
                  <a:pt x="13376" y="3605"/>
                  <a:pt x="13348" y="3673"/>
                </a:cubicBezTo>
                <a:cubicBezTo>
                  <a:pt x="13362" y="3741"/>
                  <a:pt x="13416" y="3809"/>
                  <a:pt x="13484" y="3822"/>
                </a:cubicBezTo>
                <a:cubicBezTo>
                  <a:pt x="13488" y="3823"/>
                  <a:pt x="13493" y="3824"/>
                  <a:pt x="13497" y="3824"/>
                </a:cubicBezTo>
                <a:cubicBezTo>
                  <a:pt x="13549" y="3824"/>
                  <a:pt x="13612" y="3752"/>
                  <a:pt x="13675" y="3727"/>
                </a:cubicBezTo>
                <a:lnTo>
                  <a:pt x="13675" y="3645"/>
                </a:lnTo>
                <a:cubicBezTo>
                  <a:pt x="13607" y="3605"/>
                  <a:pt x="13552" y="3537"/>
                  <a:pt x="13498" y="3537"/>
                </a:cubicBezTo>
                <a:close/>
                <a:moveTo>
                  <a:pt x="16226" y="3345"/>
                </a:moveTo>
                <a:cubicBezTo>
                  <a:pt x="16218" y="3345"/>
                  <a:pt x="16211" y="3346"/>
                  <a:pt x="16203" y="3346"/>
                </a:cubicBezTo>
                <a:cubicBezTo>
                  <a:pt x="15985" y="3346"/>
                  <a:pt x="15890" y="3618"/>
                  <a:pt x="16040" y="3768"/>
                </a:cubicBezTo>
                <a:cubicBezTo>
                  <a:pt x="16089" y="3813"/>
                  <a:pt x="16148" y="3834"/>
                  <a:pt x="16205" y="3834"/>
                </a:cubicBezTo>
                <a:cubicBezTo>
                  <a:pt x="16335" y="3834"/>
                  <a:pt x="16457" y="3729"/>
                  <a:pt x="16447" y="3577"/>
                </a:cubicBezTo>
                <a:cubicBezTo>
                  <a:pt x="16447" y="3449"/>
                  <a:pt x="16351" y="3345"/>
                  <a:pt x="16226" y="3345"/>
                </a:cubicBezTo>
                <a:close/>
                <a:moveTo>
                  <a:pt x="63255" y="3207"/>
                </a:moveTo>
                <a:cubicBezTo>
                  <a:pt x="63180" y="3207"/>
                  <a:pt x="63105" y="3233"/>
                  <a:pt x="63042" y="3292"/>
                </a:cubicBezTo>
                <a:cubicBezTo>
                  <a:pt x="62838" y="3496"/>
                  <a:pt x="62974" y="3836"/>
                  <a:pt x="63259" y="3836"/>
                </a:cubicBezTo>
                <a:cubicBezTo>
                  <a:pt x="63267" y="3836"/>
                  <a:pt x="63275" y="3837"/>
                  <a:pt x="63284" y="3837"/>
                </a:cubicBezTo>
                <a:cubicBezTo>
                  <a:pt x="63449" y="3837"/>
                  <a:pt x="63585" y="3705"/>
                  <a:pt x="63585" y="3537"/>
                </a:cubicBezTo>
                <a:lnTo>
                  <a:pt x="63572" y="3537"/>
                </a:lnTo>
                <a:cubicBezTo>
                  <a:pt x="63581" y="3339"/>
                  <a:pt x="63422" y="3207"/>
                  <a:pt x="63255" y="3207"/>
                </a:cubicBezTo>
                <a:close/>
                <a:moveTo>
                  <a:pt x="42490" y="3129"/>
                </a:moveTo>
                <a:cubicBezTo>
                  <a:pt x="42164" y="3129"/>
                  <a:pt x="42001" y="3510"/>
                  <a:pt x="42232" y="3754"/>
                </a:cubicBezTo>
                <a:cubicBezTo>
                  <a:pt x="42307" y="3829"/>
                  <a:pt x="42399" y="3862"/>
                  <a:pt x="42489" y="3862"/>
                </a:cubicBezTo>
                <a:cubicBezTo>
                  <a:pt x="42677" y="3862"/>
                  <a:pt x="42857" y="3716"/>
                  <a:pt x="42857" y="3496"/>
                </a:cubicBezTo>
                <a:cubicBezTo>
                  <a:pt x="42857" y="3292"/>
                  <a:pt x="42694" y="3129"/>
                  <a:pt x="42490" y="3129"/>
                </a:cubicBezTo>
                <a:close/>
                <a:moveTo>
                  <a:pt x="30733" y="3129"/>
                </a:moveTo>
                <a:cubicBezTo>
                  <a:pt x="30407" y="3129"/>
                  <a:pt x="30244" y="3537"/>
                  <a:pt x="30475" y="3768"/>
                </a:cubicBezTo>
                <a:cubicBezTo>
                  <a:pt x="30547" y="3836"/>
                  <a:pt x="30636" y="3867"/>
                  <a:pt x="30723" y="3867"/>
                </a:cubicBezTo>
                <a:cubicBezTo>
                  <a:pt x="30914" y="3867"/>
                  <a:pt x="31100" y="3720"/>
                  <a:pt x="31100" y="3496"/>
                </a:cubicBezTo>
                <a:cubicBezTo>
                  <a:pt x="31100" y="3292"/>
                  <a:pt x="30937" y="3129"/>
                  <a:pt x="30747" y="3129"/>
                </a:cubicBezTo>
                <a:close/>
                <a:moveTo>
                  <a:pt x="69575" y="3354"/>
                </a:moveTo>
                <a:cubicBezTo>
                  <a:pt x="69511" y="3354"/>
                  <a:pt x="69445" y="3377"/>
                  <a:pt x="69389" y="3428"/>
                </a:cubicBezTo>
                <a:cubicBezTo>
                  <a:pt x="69226" y="3577"/>
                  <a:pt x="69321" y="3877"/>
                  <a:pt x="69566" y="3877"/>
                </a:cubicBezTo>
                <a:cubicBezTo>
                  <a:pt x="69574" y="3877"/>
                  <a:pt x="69581" y="3878"/>
                  <a:pt x="69589" y="3878"/>
                </a:cubicBezTo>
                <a:cubicBezTo>
                  <a:pt x="69728" y="3878"/>
                  <a:pt x="69838" y="3761"/>
                  <a:pt x="69838" y="3632"/>
                </a:cubicBezTo>
                <a:cubicBezTo>
                  <a:pt x="69847" y="3464"/>
                  <a:pt x="69716" y="3354"/>
                  <a:pt x="69575" y="3354"/>
                </a:cubicBezTo>
                <a:close/>
                <a:moveTo>
                  <a:pt x="75899" y="3603"/>
                </a:moveTo>
                <a:cubicBezTo>
                  <a:pt x="75895" y="3603"/>
                  <a:pt x="75891" y="3604"/>
                  <a:pt x="75886" y="3605"/>
                </a:cubicBezTo>
                <a:cubicBezTo>
                  <a:pt x="75832" y="3605"/>
                  <a:pt x="75737" y="3686"/>
                  <a:pt x="75750" y="3727"/>
                </a:cubicBezTo>
                <a:cubicBezTo>
                  <a:pt x="75764" y="3809"/>
                  <a:pt x="75818" y="3863"/>
                  <a:pt x="75886" y="3877"/>
                </a:cubicBezTo>
                <a:cubicBezTo>
                  <a:pt x="75891" y="3878"/>
                  <a:pt x="75896" y="3878"/>
                  <a:pt x="75901" y="3878"/>
                </a:cubicBezTo>
                <a:cubicBezTo>
                  <a:pt x="75951" y="3878"/>
                  <a:pt x="76001" y="3819"/>
                  <a:pt x="76063" y="3781"/>
                </a:cubicBezTo>
                <a:lnTo>
                  <a:pt x="76050" y="3713"/>
                </a:lnTo>
                <a:cubicBezTo>
                  <a:pt x="75999" y="3676"/>
                  <a:pt x="75949" y="3603"/>
                  <a:pt x="75899" y="3603"/>
                </a:cubicBezTo>
                <a:close/>
                <a:moveTo>
                  <a:pt x="51551" y="3169"/>
                </a:moveTo>
                <a:cubicBezTo>
                  <a:pt x="51544" y="3169"/>
                  <a:pt x="51537" y="3169"/>
                  <a:pt x="51529" y="3170"/>
                </a:cubicBezTo>
                <a:cubicBezTo>
                  <a:pt x="51216" y="3170"/>
                  <a:pt x="51067" y="3564"/>
                  <a:pt x="51298" y="3781"/>
                </a:cubicBezTo>
                <a:cubicBezTo>
                  <a:pt x="51371" y="3850"/>
                  <a:pt x="51459" y="3881"/>
                  <a:pt x="51545" y="3881"/>
                </a:cubicBezTo>
                <a:cubicBezTo>
                  <a:pt x="51730" y="3881"/>
                  <a:pt x="51905" y="3737"/>
                  <a:pt x="51896" y="3523"/>
                </a:cubicBezTo>
                <a:cubicBezTo>
                  <a:pt x="51896" y="3327"/>
                  <a:pt x="51733" y="3169"/>
                  <a:pt x="51551" y="3169"/>
                </a:cubicBezTo>
                <a:close/>
                <a:moveTo>
                  <a:pt x="11595" y="3904"/>
                </a:moveTo>
                <a:cubicBezTo>
                  <a:pt x="11597" y="3904"/>
                  <a:pt x="11600" y="3904"/>
                  <a:pt x="11602" y="3904"/>
                </a:cubicBezTo>
                <a:lnTo>
                  <a:pt x="11602" y="3904"/>
                </a:lnTo>
                <a:cubicBezTo>
                  <a:pt x="11604" y="3904"/>
                  <a:pt x="11606" y="3904"/>
                  <a:pt x="11609" y="3904"/>
                </a:cubicBezTo>
                <a:close/>
                <a:moveTo>
                  <a:pt x="39758" y="3183"/>
                </a:moveTo>
                <a:lnTo>
                  <a:pt x="39758" y="3197"/>
                </a:lnTo>
                <a:cubicBezTo>
                  <a:pt x="39432" y="3197"/>
                  <a:pt x="39269" y="3591"/>
                  <a:pt x="39500" y="3822"/>
                </a:cubicBezTo>
                <a:cubicBezTo>
                  <a:pt x="39579" y="3896"/>
                  <a:pt x="39671" y="3930"/>
                  <a:pt x="39761" y="3930"/>
                </a:cubicBezTo>
                <a:cubicBezTo>
                  <a:pt x="39950" y="3930"/>
                  <a:pt x="40125" y="3781"/>
                  <a:pt x="40125" y="3550"/>
                </a:cubicBezTo>
                <a:cubicBezTo>
                  <a:pt x="40125" y="3346"/>
                  <a:pt x="39962" y="3183"/>
                  <a:pt x="39758" y="3183"/>
                </a:cubicBezTo>
                <a:close/>
                <a:moveTo>
                  <a:pt x="60538" y="3251"/>
                </a:moveTo>
                <a:cubicBezTo>
                  <a:pt x="60250" y="3251"/>
                  <a:pt x="60096" y="3609"/>
                  <a:pt x="60296" y="3836"/>
                </a:cubicBezTo>
                <a:cubicBezTo>
                  <a:pt x="60367" y="3907"/>
                  <a:pt x="60454" y="3938"/>
                  <a:pt x="60538" y="3938"/>
                </a:cubicBezTo>
                <a:cubicBezTo>
                  <a:pt x="60714" y="3938"/>
                  <a:pt x="60881" y="3802"/>
                  <a:pt x="60881" y="3591"/>
                </a:cubicBezTo>
                <a:cubicBezTo>
                  <a:pt x="60881" y="3414"/>
                  <a:pt x="60745" y="3265"/>
                  <a:pt x="60568" y="3251"/>
                </a:cubicBezTo>
                <a:lnTo>
                  <a:pt x="60554" y="3251"/>
                </a:lnTo>
                <a:cubicBezTo>
                  <a:pt x="60549" y="3251"/>
                  <a:pt x="60544" y="3251"/>
                  <a:pt x="60538" y="3251"/>
                </a:cubicBezTo>
                <a:close/>
                <a:moveTo>
                  <a:pt x="27970" y="3224"/>
                </a:moveTo>
                <a:cubicBezTo>
                  <a:pt x="27642" y="3224"/>
                  <a:pt x="27488" y="3609"/>
                  <a:pt x="27715" y="3836"/>
                </a:cubicBezTo>
                <a:cubicBezTo>
                  <a:pt x="27790" y="3915"/>
                  <a:pt x="27882" y="3950"/>
                  <a:pt x="27973" y="3950"/>
                </a:cubicBezTo>
                <a:cubicBezTo>
                  <a:pt x="28161" y="3950"/>
                  <a:pt x="28341" y="3798"/>
                  <a:pt x="28341" y="3577"/>
                </a:cubicBezTo>
                <a:cubicBezTo>
                  <a:pt x="28341" y="3387"/>
                  <a:pt x="28178" y="3224"/>
                  <a:pt x="27987" y="3224"/>
                </a:cubicBezTo>
                <a:cubicBezTo>
                  <a:pt x="27982" y="3224"/>
                  <a:pt x="27976" y="3224"/>
                  <a:pt x="27970" y="3224"/>
                </a:cubicBezTo>
                <a:close/>
                <a:moveTo>
                  <a:pt x="37001" y="3238"/>
                </a:moveTo>
                <a:cubicBezTo>
                  <a:pt x="36909" y="3238"/>
                  <a:pt x="36816" y="3272"/>
                  <a:pt x="36741" y="3346"/>
                </a:cubicBezTo>
                <a:cubicBezTo>
                  <a:pt x="36510" y="3591"/>
                  <a:pt x="36686" y="3985"/>
                  <a:pt x="37013" y="3985"/>
                </a:cubicBezTo>
                <a:cubicBezTo>
                  <a:pt x="37216" y="3972"/>
                  <a:pt x="37380" y="3809"/>
                  <a:pt x="37380" y="3618"/>
                </a:cubicBezTo>
                <a:lnTo>
                  <a:pt x="37380" y="3605"/>
                </a:lnTo>
                <a:cubicBezTo>
                  <a:pt x="37380" y="3384"/>
                  <a:pt x="37193" y="3238"/>
                  <a:pt x="37001" y="3238"/>
                </a:cubicBezTo>
                <a:close/>
                <a:moveTo>
                  <a:pt x="48768" y="3252"/>
                </a:moveTo>
                <a:cubicBezTo>
                  <a:pt x="48678" y="3252"/>
                  <a:pt x="48586" y="3285"/>
                  <a:pt x="48512" y="3360"/>
                </a:cubicBezTo>
                <a:cubicBezTo>
                  <a:pt x="48281" y="3591"/>
                  <a:pt x="48457" y="3985"/>
                  <a:pt x="48783" y="3985"/>
                </a:cubicBezTo>
                <a:cubicBezTo>
                  <a:pt x="48974" y="3985"/>
                  <a:pt x="49150" y="3822"/>
                  <a:pt x="49150" y="3618"/>
                </a:cubicBezTo>
                <a:lnTo>
                  <a:pt x="49137" y="3618"/>
                </a:lnTo>
                <a:cubicBezTo>
                  <a:pt x="49137" y="3398"/>
                  <a:pt x="48957" y="3252"/>
                  <a:pt x="48768" y="3252"/>
                </a:cubicBezTo>
                <a:close/>
                <a:moveTo>
                  <a:pt x="57798" y="3310"/>
                </a:moveTo>
                <a:cubicBezTo>
                  <a:pt x="57718" y="3310"/>
                  <a:pt x="57635" y="3338"/>
                  <a:pt x="57564" y="3401"/>
                </a:cubicBezTo>
                <a:cubicBezTo>
                  <a:pt x="57347" y="3605"/>
                  <a:pt x="57482" y="3985"/>
                  <a:pt x="57795" y="3985"/>
                </a:cubicBezTo>
                <a:cubicBezTo>
                  <a:pt x="57803" y="3986"/>
                  <a:pt x="57811" y="3986"/>
                  <a:pt x="57819" y="3986"/>
                </a:cubicBezTo>
                <a:cubicBezTo>
                  <a:pt x="57998" y="3986"/>
                  <a:pt x="58135" y="3841"/>
                  <a:pt x="58149" y="3659"/>
                </a:cubicBezTo>
                <a:cubicBezTo>
                  <a:pt x="58149" y="3452"/>
                  <a:pt x="57979" y="3310"/>
                  <a:pt x="57798" y="3310"/>
                </a:cubicBezTo>
                <a:close/>
                <a:moveTo>
                  <a:pt x="79420" y="3863"/>
                </a:moveTo>
                <a:cubicBezTo>
                  <a:pt x="79393" y="3863"/>
                  <a:pt x="79366" y="3904"/>
                  <a:pt x="79339" y="3917"/>
                </a:cubicBezTo>
                <a:cubicBezTo>
                  <a:pt x="79366" y="3944"/>
                  <a:pt x="79393" y="3999"/>
                  <a:pt x="79420" y="3999"/>
                </a:cubicBezTo>
                <a:cubicBezTo>
                  <a:pt x="79426" y="4001"/>
                  <a:pt x="79431" y="4001"/>
                  <a:pt x="79436" y="4001"/>
                </a:cubicBezTo>
                <a:cubicBezTo>
                  <a:pt x="79469" y="4001"/>
                  <a:pt x="79497" y="3966"/>
                  <a:pt x="79556" y="3931"/>
                </a:cubicBezTo>
                <a:cubicBezTo>
                  <a:pt x="79488" y="3890"/>
                  <a:pt x="79461" y="3863"/>
                  <a:pt x="79420" y="3863"/>
                </a:cubicBezTo>
                <a:close/>
                <a:moveTo>
                  <a:pt x="66861" y="3401"/>
                </a:moveTo>
                <a:cubicBezTo>
                  <a:pt x="66589" y="3401"/>
                  <a:pt x="66453" y="3713"/>
                  <a:pt x="66644" y="3917"/>
                </a:cubicBezTo>
                <a:cubicBezTo>
                  <a:pt x="66703" y="3981"/>
                  <a:pt x="66778" y="4009"/>
                  <a:pt x="66853" y="4009"/>
                </a:cubicBezTo>
                <a:cubicBezTo>
                  <a:pt x="67003" y="4009"/>
                  <a:pt x="67151" y="3895"/>
                  <a:pt x="67160" y="3713"/>
                </a:cubicBezTo>
                <a:cubicBezTo>
                  <a:pt x="67160" y="3550"/>
                  <a:pt x="67024" y="3414"/>
                  <a:pt x="66861" y="3401"/>
                </a:cubicBezTo>
                <a:close/>
                <a:moveTo>
                  <a:pt x="25257" y="3291"/>
                </a:moveTo>
                <a:cubicBezTo>
                  <a:pt x="25065" y="3291"/>
                  <a:pt x="24915" y="3437"/>
                  <a:pt x="24902" y="3632"/>
                </a:cubicBezTo>
                <a:lnTo>
                  <a:pt x="24915" y="3632"/>
                </a:lnTo>
                <a:cubicBezTo>
                  <a:pt x="24906" y="3859"/>
                  <a:pt x="25087" y="4013"/>
                  <a:pt x="25276" y="4013"/>
                </a:cubicBezTo>
                <a:cubicBezTo>
                  <a:pt x="25359" y="4013"/>
                  <a:pt x="25443" y="3984"/>
                  <a:pt x="25514" y="3917"/>
                </a:cubicBezTo>
                <a:cubicBezTo>
                  <a:pt x="25758" y="3686"/>
                  <a:pt x="25609" y="3292"/>
                  <a:pt x="25282" y="3292"/>
                </a:cubicBezTo>
                <a:cubicBezTo>
                  <a:pt x="25274" y="3291"/>
                  <a:pt x="25265" y="3291"/>
                  <a:pt x="25257" y="3291"/>
                </a:cubicBezTo>
                <a:close/>
                <a:moveTo>
                  <a:pt x="73153" y="3601"/>
                </a:moveTo>
                <a:cubicBezTo>
                  <a:pt x="73101" y="3601"/>
                  <a:pt x="73049" y="3619"/>
                  <a:pt x="73005" y="3659"/>
                </a:cubicBezTo>
                <a:cubicBezTo>
                  <a:pt x="72855" y="3781"/>
                  <a:pt x="72950" y="4040"/>
                  <a:pt x="73141" y="4040"/>
                </a:cubicBezTo>
                <a:cubicBezTo>
                  <a:pt x="73150" y="4041"/>
                  <a:pt x="73159" y="4041"/>
                  <a:pt x="73167" y="4041"/>
                </a:cubicBezTo>
                <a:cubicBezTo>
                  <a:pt x="73278" y="4041"/>
                  <a:pt x="73373" y="3963"/>
                  <a:pt x="73385" y="3849"/>
                </a:cubicBezTo>
                <a:lnTo>
                  <a:pt x="73385" y="3836"/>
                </a:lnTo>
                <a:cubicBezTo>
                  <a:pt x="73395" y="3702"/>
                  <a:pt x="73276" y="3601"/>
                  <a:pt x="73153" y="3601"/>
                </a:cubicBezTo>
                <a:close/>
                <a:moveTo>
                  <a:pt x="34291" y="3305"/>
                </a:moveTo>
                <a:cubicBezTo>
                  <a:pt x="33962" y="3305"/>
                  <a:pt x="33795" y="3690"/>
                  <a:pt x="34022" y="3931"/>
                </a:cubicBezTo>
                <a:cubicBezTo>
                  <a:pt x="34094" y="4007"/>
                  <a:pt x="34187" y="4042"/>
                  <a:pt x="34280" y="4042"/>
                </a:cubicBezTo>
                <a:cubicBezTo>
                  <a:pt x="34466" y="4042"/>
                  <a:pt x="34652" y="3900"/>
                  <a:pt x="34661" y="3673"/>
                </a:cubicBezTo>
                <a:cubicBezTo>
                  <a:pt x="34661" y="3482"/>
                  <a:pt x="34498" y="3306"/>
                  <a:pt x="34308" y="3306"/>
                </a:cubicBezTo>
                <a:cubicBezTo>
                  <a:pt x="34302" y="3305"/>
                  <a:pt x="34296" y="3305"/>
                  <a:pt x="34291" y="3305"/>
                </a:cubicBezTo>
                <a:close/>
                <a:moveTo>
                  <a:pt x="46065" y="3306"/>
                </a:moveTo>
                <a:lnTo>
                  <a:pt x="46065" y="3319"/>
                </a:lnTo>
                <a:cubicBezTo>
                  <a:pt x="45739" y="3319"/>
                  <a:pt x="45562" y="3713"/>
                  <a:pt x="45793" y="3944"/>
                </a:cubicBezTo>
                <a:cubicBezTo>
                  <a:pt x="45868" y="4019"/>
                  <a:pt x="45961" y="4053"/>
                  <a:pt x="46053" y="4053"/>
                </a:cubicBezTo>
                <a:cubicBezTo>
                  <a:pt x="46246" y="4053"/>
                  <a:pt x="46432" y="3907"/>
                  <a:pt x="46432" y="3686"/>
                </a:cubicBezTo>
                <a:cubicBezTo>
                  <a:pt x="46432" y="3482"/>
                  <a:pt x="46269" y="3306"/>
                  <a:pt x="46065" y="3306"/>
                </a:cubicBezTo>
                <a:close/>
                <a:moveTo>
                  <a:pt x="22510" y="3366"/>
                </a:moveTo>
                <a:cubicBezTo>
                  <a:pt x="22335" y="3366"/>
                  <a:pt x="22170" y="3499"/>
                  <a:pt x="22170" y="3700"/>
                </a:cubicBezTo>
                <a:cubicBezTo>
                  <a:pt x="22156" y="3890"/>
                  <a:pt x="22319" y="4053"/>
                  <a:pt x="22510" y="4053"/>
                </a:cubicBezTo>
                <a:cubicBezTo>
                  <a:pt x="22809" y="4053"/>
                  <a:pt x="22958" y="3686"/>
                  <a:pt x="22754" y="3469"/>
                </a:cubicBezTo>
                <a:cubicBezTo>
                  <a:pt x="22683" y="3397"/>
                  <a:pt x="22595" y="3366"/>
                  <a:pt x="22510" y="3366"/>
                </a:cubicBezTo>
                <a:close/>
                <a:moveTo>
                  <a:pt x="55090" y="3346"/>
                </a:moveTo>
                <a:cubicBezTo>
                  <a:pt x="54764" y="3346"/>
                  <a:pt x="54615" y="3741"/>
                  <a:pt x="54832" y="3958"/>
                </a:cubicBezTo>
                <a:cubicBezTo>
                  <a:pt x="54907" y="4033"/>
                  <a:pt x="54999" y="4067"/>
                  <a:pt x="55087" y="4067"/>
                </a:cubicBezTo>
                <a:cubicBezTo>
                  <a:pt x="55271" y="4067"/>
                  <a:pt x="55444" y="3924"/>
                  <a:pt x="55444" y="3713"/>
                </a:cubicBezTo>
                <a:cubicBezTo>
                  <a:pt x="55444" y="3510"/>
                  <a:pt x="55281" y="3346"/>
                  <a:pt x="55090" y="3346"/>
                </a:cubicBezTo>
                <a:close/>
                <a:moveTo>
                  <a:pt x="11602" y="3904"/>
                </a:moveTo>
                <a:lnTo>
                  <a:pt x="11602" y="3904"/>
                </a:lnTo>
                <a:cubicBezTo>
                  <a:pt x="11565" y="3908"/>
                  <a:pt x="11539" y="3946"/>
                  <a:pt x="11513" y="3972"/>
                </a:cubicBezTo>
                <a:cubicBezTo>
                  <a:pt x="11541" y="3999"/>
                  <a:pt x="11568" y="4053"/>
                  <a:pt x="11609" y="4067"/>
                </a:cubicBezTo>
                <a:cubicBezTo>
                  <a:pt x="11612" y="4068"/>
                  <a:pt x="11614" y="4069"/>
                  <a:pt x="11617" y="4069"/>
                </a:cubicBezTo>
                <a:cubicBezTo>
                  <a:pt x="11642" y="4069"/>
                  <a:pt x="11669" y="4022"/>
                  <a:pt x="11717" y="3985"/>
                </a:cubicBezTo>
                <a:cubicBezTo>
                  <a:pt x="11666" y="3947"/>
                  <a:pt x="11639" y="3908"/>
                  <a:pt x="11602" y="3904"/>
                </a:cubicBezTo>
                <a:close/>
                <a:moveTo>
                  <a:pt x="19761" y="3455"/>
                </a:moveTo>
                <a:cubicBezTo>
                  <a:pt x="19487" y="3455"/>
                  <a:pt x="19360" y="3785"/>
                  <a:pt x="19547" y="3985"/>
                </a:cubicBezTo>
                <a:cubicBezTo>
                  <a:pt x="19614" y="4053"/>
                  <a:pt x="19696" y="4083"/>
                  <a:pt x="19776" y="4083"/>
                </a:cubicBezTo>
                <a:cubicBezTo>
                  <a:pt x="19938" y="4083"/>
                  <a:pt x="20090" y="3959"/>
                  <a:pt x="20090" y="3768"/>
                </a:cubicBezTo>
                <a:cubicBezTo>
                  <a:pt x="20090" y="3605"/>
                  <a:pt x="19968" y="3455"/>
                  <a:pt x="19791" y="3455"/>
                </a:cubicBezTo>
                <a:lnTo>
                  <a:pt x="19778" y="3455"/>
                </a:lnTo>
                <a:cubicBezTo>
                  <a:pt x="19772" y="3455"/>
                  <a:pt x="19766" y="3455"/>
                  <a:pt x="19761" y="3455"/>
                </a:cubicBezTo>
                <a:close/>
                <a:moveTo>
                  <a:pt x="64100" y="3441"/>
                </a:moveTo>
                <a:cubicBezTo>
                  <a:pt x="63824" y="3441"/>
                  <a:pt x="63671" y="3785"/>
                  <a:pt x="63857" y="3985"/>
                </a:cubicBezTo>
                <a:cubicBezTo>
                  <a:pt x="63927" y="4059"/>
                  <a:pt x="64014" y="4093"/>
                  <a:pt x="64099" y="4093"/>
                </a:cubicBezTo>
                <a:cubicBezTo>
                  <a:pt x="64263" y="4093"/>
                  <a:pt x="64419" y="3969"/>
                  <a:pt x="64428" y="3781"/>
                </a:cubicBezTo>
                <a:cubicBezTo>
                  <a:pt x="64428" y="3605"/>
                  <a:pt x="64292" y="3442"/>
                  <a:pt x="64116" y="3442"/>
                </a:cubicBezTo>
                <a:cubicBezTo>
                  <a:pt x="64110" y="3441"/>
                  <a:pt x="64105" y="3441"/>
                  <a:pt x="64100" y="3441"/>
                </a:cubicBezTo>
                <a:close/>
                <a:moveTo>
                  <a:pt x="43309" y="3360"/>
                </a:moveTo>
                <a:cubicBezTo>
                  <a:pt x="43223" y="3360"/>
                  <a:pt x="43135" y="3389"/>
                  <a:pt x="43061" y="3455"/>
                </a:cubicBezTo>
                <a:cubicBezTo>
                  <a:pt x="42816" y="3686"/>
                  <a:pt x="42966" y="4094"/>
                  <a:pt x="43292" y="4108"/>
                </a:cubicBezTo>
                <a:cubicBezTo>
                  <a:pt x="43496" y="4108"/>
                  <a:pt x="43673" y="3958"/>
                  <a:pt x="43673" y="3754"/>
                </a:cubicBezTo>
                <a:lnTo>
                  <a:pt x="43686" y="3754"/>
                </a:lnTo>
                <a:cubicBezTo>
                  <a:pt x="43696" y="3517"/>
                  <a:pt x="43507" y="3360"/>
                  <a:pt x="43309" y="3360"/>
                </a:cubicBezTo>
                <a:close/>
                <a:moveTo>
                  <a:pt x="14329" y="3713"/>
                </a:moveTo>
                <a:cubicBezTo>
                  <a:pt x="14324" y="3713"/>
                  <a:pt x="14319" y="3713"/>
                  <a:pt x="14313" y="3713"/>
                </a:cubicBezTo>
                <a:cubicBezTo>
                  <a:pt x="14205" y="3713"/>
                  <a:pt x="14110" y="3809"/>
                  <a:pt x="14110" y="3917"/>
                </a:cubicBezTo>
                <a:cubicBezTo>
                  <a:pt x="14110" y="4046"/>
                  <a:pt x="14215" y="4131"/>
                  <a:pt x="14325" y="4131"/>
                </a:cubicBezTo>
                <a:cubicBezTo>
                  <a:pt x="14378" y="4131"/>
                  <a:pt x="14432" y="4111"/>
                  <a:pt x="14477" y="4067"/>
                </a:cubicBezTo>
                <a:cubicBezTo>
                  <a:pt x="14595" y="3935"/>
                  <a:pt x="14509" y="3713"/>
                  <a:pt x="14329" y="3713"/>
                </a:cubicBezTo>
                <a:close/>
                <a:moveTo>
                  <a:pt x="31559" y="3389"/>
                </a:moveTo>
                <a:cubicBezTo>
                  <a:pt x="31475" y="3389"/>
                  <a:pt x="31390" y="3418"/>
                  <a:pt x="31317" y="3482"/>
                </a:cubicBezTo>
                <a:cubicBezTo>
                  <a:pt x="31073" y="3713"/>
                  <a:pt x="31222" y="4121"/>
                  <a:pt x="31548" y="4135"/>
                </a:cubicBezTo>
                <a:cubicBezTo>
                  <a:pt x="31556" y="4135"/>
                  <a:pt x="31564" y="4136"/>
                  <a:pt x="31572" y="4136"/>
                </a:cubicBezTo>
                <a:cubicBezTo>
                  <a:pt x="31766" y="4136"/>
                  <a:pt x="31930" y="3978"/>
                  <a:pt x="31943" y="3795"/>
                </a:cubicBezTo>
                <a:lnTo>
                  <a:pt x="31943" y="3781"/>
                </a:lnTo>
                <a:cubicBezTo>
                  <a:pt x="31952" y="3552"/>
                  <a:pt x="31760" y="3389"/>
                  <a:pt x="31559" y="3389"/>
                </a:cubicBezTo>
                <a:close/>
                <a:moveTo>
                  <a:pt x="17032" y="3591"/>
                </a:moveTo>
                <a:cubicBezTo>
                  <a:pt x="16882" y="3591"/>
                  <a:pt x="16760" y="3713"/>
                  <a:pt x="16760" y="3863"/>
                </a:cubicBezTo>
                <a:cubicBezTo>
                  <a:pt x="16751" y="4031"/>
                  <a:pt x="16888" y="4147"/>
                  <a:pt x="17032" y="4147"/>
                </a:cubicBezTo>
                <a:cubicBezTo>
                  <a:pt x="17099" y="4147"/>
                  <a:pt x="17167" y="4122"/>
                  <a:pt x="17222" y="4067"/>
                </a:cubicBezTo>
                <a:cubicBezTo>
                  <a:pt x="17399" y="3890"/>
                  <a:pt x="17277" y="3591"/>
                  <a:pt x="17032" y="3591"/>
                </a:cubicBezTo>
                <a:close/>
                <a:moveTo>
                  <a:pt x="52356" y="3428"/>
                </a:moveTo>
                <a:cubicBezTo>
                  <a:pt x="52267" y="3428"/>
                  <a:pt x="52175" y="3462"/>
                  <a:pt x="52100" y="3537"/>
                </a:cubicBezTo>
                <a:cubicBezTo>
                  <a:pt x="51855" y="3768"/>
                  <a:pt x="52018" y="4162"/>
                  <a:pt x="52345" y="4162"/>
                </a:cubicBezTo>
                <a:cubicBezTo>
                  <a:pt x="52353" y="4162"/>
                  <a:pt x="52360" y="4163"/>
                  <a:pt x="52368" y="4163"/>
                </a:cubicBezTo>
                <a:cubicBezTo>
                  <a:pt x="52562" y="4163"/>
                  <a:pt x="52725" y="4004"/>
                  <a:pt x="52725" y="3795"/>
                </a:cubicBezTo>
                <a:lnTo>
                  <a:pt x="52712" y="3795"/>
                </a:lnTo>
                <a:cubicBezTo>
                  <a:pt x="52721" y="3574"/>
                  <a:pt x="52544" y="3428"/>
                  <a:pt x="52356" y="3428"/>
                </a:cubicBezTo>
                <a:close/>
                <a:moveTo>
                  <a:pt x="40587" y="3414"/>
                </a:moveTo>
                <a:cubicBezTo>
                  <a:pt x="40248" y="3414"/>
                  <a:pt x="40084" y="3822"/>
                  <a:pt x="40329" y="4053"/>
                </a:cubicBezTo>
                <a:cubicBezTo>
                  <a:pt x="40404" y="4133"/>
                  <a:pt x="40496" y="4168"/>
                  <a:pt x="40587" y="4168"/>
                </a:cubicBezTo>
                <a:cubicBezTo>
                  <a:pt x="40776" y="4168"/>
                  <a:pt x="40959" y="4015"/>
                  <a:pt x="40968" y="3795"/>
                </a:cubicBezTo>
                <a:cubicBezTo>
                  <a:pt x="40968" y="3598"/>
                  <a:pt x="40804" y="3427"/>
                  <a:pt x="40609" y="3427"/>
                </a:cubicBezTo>
                <a:cubicBezTo>
                  <a:pt x="40602" y="3427"/>
                  <a:pt x="40595" y="3427"/>
                  <a:pt x="40587" y="3428"/>
                </a:cubicBezTo>
                <a:lnTo>
                  <a:pt x="40587" y="3414"/>
                </a:lnTo>
                <a:close/>
                <a:moveTo>
                  <a:pt x="61383" y="3496"/>
                </a:moveTo>
                <a:cubicBezTo>
                  <a:pt x="61084" y="3496"/>
                  <a:pt x="60935" y="3863"/>
                  <a:pt x="61152" y="4067"/>
                </a:cubicBezTo>
                <a:cubicBezTo>
                  <a:pt x="61219" y="4138"/>
                  <a:pt x="61304" y="4170"/>
                  <a:pt x="61387" y="4170"/>
                </a:cubicBezTo>
                <a:cubicBezTo>
                  <a:pt x="61558" y="4170"/>
                  <a:pt x="61723" y="4037"/>
                  <a:pt x="61723" y="3836"/>
                </a:cubicBezTo>
                <a:cubicBezTo>
                  <a:pt x="61723" y="3645"/>
                  <a:pt x="61574" y="3496"/>
                  <a:pt x="61383" y="3496"/>
                </a:cubicBezTo>
                <a:close/>
                <a:moveTo>
                  <a:pt x="76678" y="3845"/>
                </a:moveTo>
                <a:cubicBezTo>
                  <a:pt x="76586" y="3845"/>
                  <a:pt x="76515" y="3930"/>
                  <a:pt x="76539" y="4026"/>
                </a:cubicBezTo>
                <a:cubicBezTo>
                  <a:pt x="76566" y="4108"/>
                  <a:pt x="76634" y="4162"/>
                  <a:pt x="76702" y="4176"/>
                </a:cubicBezTo>
                <a:cubicBezTo>
                  <a:pt x="76770" y="4176"/>
                  <a:pt x="76838" y="4094"/>
                  <a:pt x="76906" y="4053"/>
                </a:cubicBezTo>
                <a:lnTo>
                  <a:pt x="76906" y="3985"/>
                </a:lnTo>
                <a:cubicBezTo>
                  <a:pt x="76838" y="3931"/>
                  <a:pt x="76784" y="3863"/>
                  <a:pt x="76716" y="3849"/>
                </a:cubicBezTo>
                <a:cubicBezTo>
                  <a:pt x="76703" y="3846"/>
                  <a:pt x="76690" y="3845"/>
                  <a:pt x="76678" y="3845"/>
                </a:cubicBezTo>
                <a:close/>
                <a:moveTo>
                  <a:pt x="70372" y="3631"/>
                </a:moveTo>
                <a:cubicBezTo>
                  <a:pt x="70233" y="3631"/>
                  <a:pt x="70123" y="3748"/>
                  <a:pt x="70123" y="3890"/>
                </a:cubicBezTo>
                <a:cubicBezTo>
                  <a:pt x="70123" y="4065"/>
                  <a:pt x="70260" y="4177"/>
                  <a:pt x="70403" y="4177"/>
                </a:cubicBezTo>
                <a:cubicBezTo>
                  <a:pt x="70472" y="4177"/>
                  <a:pt x="70542" y="4151"/>
                  <a:pt x="70599" y="4094"/>
                </a:cubicBezTo>
                <a:cubicBezTo>
                  <a:pt x="70762" y="3931"/>
                  <a:pt x="70653" y="3632"/>
                  <a:pt x="70395" y="3632"/>
                </a:cubicBezTo>
                <a:cubicBezTo>
                  <a:pt x="70388" y="3631"/>
                  <a:pt x="70380" y="3631"/>
                  <a:pt x="70372" y="3631"/>
                </a:cubicBezTo>
                <a:close/>
                <a:moveTo>
                  <a:pt x="28816" y="3455"/>
                </a:moveTo>
                <a:cubicBezTo>
                  <a:pt x="28490" y="3455"/>
                  <a:pt x="28314" y="3849"/>
                  <a:pt x="28545" y="4094"/>
                </a:cubicBezTo>
                <a:cubicBezTo>
                  <a:pt x="28619" y="4168"/>
                  <a:pt x="28711" y="4202"/>
                  <a:pt x="28803" y="4202"/>
                </a:cubicBezTo>
                <a:cubicBezTo>
                  <a:pt x="28996" y="4202"/>
                  <a:pt x="29183" y="4053"/>
                  <a:pt x="29183" y="3822"/>
                </a:cubicBezTo>
                <a:cubicBezTo>
                  <a:pt x="29183" y="3632"/>
                  <a:pt x="29020" y="3455"/>
                  <a:pt x="28816" y="3455"/>
                </a:cubicBezTo>
                <a:close/>
                <a:moveTo>
                  <a:pt x="49596" y="3496"/>
                </a:moveTo>
                <a:cubicBezTo>
                  <a:pt x="49281" y="3496"/>
                  <a:pt x="49127" y="3881"/>
                  <a:pt x="49354" y="4121"/>
                </a:cubicBezTo>
                <a:cubicBezTo>
                  <a:pt x="49425" y="4196"/>
                  <a:pt x="49515" y="4229"/>
                  <a:pt x="49605" y="4229"/>
                </a:cubicBezTo>
                <a:cubicBezTo>
                  <a:pt x="49793" y="4229"/>
                  <a:pt x="49980" y="4083"/>
                  <a:pt x="49980" y="3863"/>
                </a:cubicBezTo>
                <a:cubicBezTo>
                  <a:pt x="49980" y="3659"/>
                  <a:pt x="49816" y="3496"/>
                  <a:pt x="49613" y="3496"/>
                </a:cubicBezTo>
                <a:cubicBezTo>
                  <a:pt x="49607" y="3496"/>
                  <a:pt x="49602" y="3496"/>
                  <a:pt x="49596" y="3496"/>
                </a:cubicBezTo>
                <a:close/>
                <a:moveTo>
                  <a:pt x="58638" y="3523"/>
                </a:moveTo>
                <a:cubicBezTo>
                  <a:pt x="58434" y="3523"/>
                  <a:pt x="58271" y="3686"/>
                  <a:pt x="58271" y="3890"/>
                </a:cubicBezTo>
                <a:lnTo>
                  <a:pt x="58284" y="3877"/>
                </a:lnTo>
                <a:lnTo>
                  <a:pt x="58284" y="3877"/>
                </a:lnTo>
                <a:cubicBezTo>
                  <a:pt x="58275" y="4090"/>
                  <a:pt x="58450" y="4240"/>
                  <a:pt x="58635" y="4240"/>
                </a:cubicBezTo>
                <a:cubicBezTo>
                  <a:pt x="58721" y="4240"/>
                  <a:pt x="58809" y="4208"/>
                  <a:pt x="58882" y="4135"/>
                </a:cubicBezTo>
                <a:cubicBezTo>
                  <a:pt x="59114" y="3917"/>
                  <a:pt x="58950" y="3523"/>
                  <a:pt x="58638" y="3523"/>
                </a:cubicBezTo>
                <a:close/>
                <a:moveTo>
                  <a:pt x="26087" y="3514"/>
                </a:moveTo>
                <a:cubicBezTo>
                  <a:pt x="26000" y="3514"/>
                  <a:pt x="25912" y="3546"/>
                  <a:pt x="25840" y="3618"/>
                </a:cubicBezTo>
                <a:cubicBezTo>
                  <a:pt x="25595" y="3849"/>
                  <a:pt x="25758" y="4257"/>
                  <a:pt x="26084" y="4257"/>
                </a:cubicBezTo>
                <a:cubicBezTo>
                  <a:pt x="26288" y="4257"/>
                  <a:pt x="26451" y="4108"/>
                  <a:pt x="26465" y="3904"/>
                </a:cubicBezTo>
                <a:cubicBezTo>
                  <a:pt x="26465" y="3670"/>
                  <a:pt x="26279" y="3514"/>
                  <a:pt x="26087" y="3514"/>
                </a:cubicBezTo>
                <a:close/>
                <a:moveTo>
                  <a:pt x="67663" y="3645"/>
                </a:moveTo>
                <a:cubicBezTo>
                  <a:pt x="67255" y="3645"/>
                  <a:pt x="67260" y="4257"/>
                  <a:pt x="67663" y="4257"/>
                </a:cubicBezTo>
                <a:cubicBezTo>
                  <a:pt x="67667" y="4257"/>
                  <a:pt x="67672" y="4257"/>
                  <a:pt x="67676" y="4257"/>
                </a:cubicBezTo>
                <a:cubicBezTo>
                  <a:pt x="68071" y="4257"/>
                  <a:pt x="68080" y="3645"/>
                  <a:pt x="67677" y="3645"/>
                </a:cubicBezTo>
                <a:cubicBezTo>
                  <a:pt x="67672" y="3645"/>
                  <a:pt x="67668" y="3645"/>
                  <a:pt x="67663" y="3645"/>
                </a:cubicBezTo>
                <a:close/>
                <a:moveTo>
                  <a:pt x="37828" y="3510"/>
                </a:moveTo>
                <a:cubicBezTo>
                  <a:pt x="37502" y="3510"/>
                  <a:pt x="37325" y="3917"/>
                  <a:pt x="37570" y="4162"/>
                </a:cubicBezTo>
                <a:cubicBezTo>
                  <a:pt x="37644" y="4236"/>
                  <a:pt x="37737" y="4270"/>
                  <a:pt x="37828" y="4270"/>
                </a:cubicBezTo>
                <a:cubicBezTo>
                  <a:pt x="38021" y="4270"/>
                  <a:pt x="38209" y="4121"/>
                  <a:pt x="38209" y="3890"/>
                </a:cubicBezTo>
                <a:cubicBezTo>
                  <a:pt x="38222" y="3686"/>
                  <a:pt x="38046" y="3510"/>
                  <a:pt x="37842" y="3510"/>
                </a:cubicBezTo>
                <a:close/>
                <a:moveTo>
                  <a:pt x="80272" y="4105"/>
                </a:moveTo>
                <a:cubicBezTo>
                  <a:pt x="80269" y="4105"/>
                  <a:pt x="80266" y="4106"/>
                  <a:pt x="80263" y="4108"/>
                </a:cubicBezTo>
                <a:cubicBezTo>
                  <a:pt x="80222" y="4108"/>
                  <a:pt x="80195" y="4162"/>
                  <a:pt x="80154" y="4203"/>
                </a:cubicBezTo>
                <a:cubicBezTo>
                  <a:pt x="80195" y="4230"/>
                  <a:pt x="80222" y="4284"/>
                  <a:pt x="80250" y="4284"/>
                </a:cubicBezTo>
                <a:cubicBezTo>
                  <a:pt x="80290" y="4284"/>
                  <a:pt x="80331" y="4243"/>
                  <a:pt x="80399" y="4189"/>
                </a:cubicBezTo>
                <a:cubicBezTo>
                  <a:pt x="80338" y="4153"/>
                  <a:pt x="80299" y="4105"/>
                  <a:pt x="80272" y="4105"/>
                </a:cubicBezTo>
                <a:close/>
                <a:moveTo>
                  <a:pt x="46904" y="3549"/>
                </a:moveTo>
                <a:cubicBezTo>
                  <a:pt x="46896" y="3549"/>
                  <a:pt x="46888" y="3550"/>
                  <a:pt x="46881" y="3550"/>
                </a:cubicBezTo>
                <a:cubicBezTo>
                  <a:pt x="46541" y="3550"/>
                  <a:pt x="46391" y="3958"/>
                  <a:pt x="46636" y="4189"/>
                </a:cubicBezTo>
                <a:cubicBezTo>
                  <a:pt x="46709" y="4262"/>
                  <a:pt x="46797" y="4294"/>
                  <a:pt x="46885" y="4294"/>
                </a:cubicBezTo>
                <a:cubicBezTo>
                  <a:pt x="47076" y="4294"/>
                  <a:pt x="47261" y="4141"/>
                  <a:pt x="47261" y="3917"/>
                </a:cubicBezTo>
                <a:cubicBezTo>
                  <a:pt x="47261" y="3708"/>
                  <a:pt x="47098" y="3549"/>
                  <a:pt x="46904" y="3549"/>
                </a:cubicBezTo>
                <a:close/>
                <a:moveTo>
                  <a:pt x="73974" y="3835"/>
                </a:moveTo>
                <a:cubicBezTo>
                  <a:pt x="73849" y="3835"/>
                  <a:pt x="73752" y="3939"/>
                  <a:pt x="73752" y="4067"/>
                </a:cubicBezTo>
                <a:lnTo>
                  <a:pt x="73752" y="4053"/>
                </a:lnTo>
                <a:lnTo>
                  <a:pt x="73752" y="4053"/>
                </a:lnTo>
                <a:cubicBezTo>
                  <a:pt x="73743" y="4205"/>
                  <a:pt x="73865" y="4303"/>
                  <a:pt x="73991" y="4303"/>
                </a:cubicBezTo>
                <a:cubicBezTo>
                  <a:pt x="74046" y="4303"/>
                  <a:pt x="74101" y="4285"/>
                  <a:pt x="74147" y="4243"/>
                </a:cubicBezTo>
                <a:cubicBezTo>
                  <a:pt x="74310" y="4094"/>
                  <a:pt x="74201" y="3836"/>
                  <a:pt x="73997" y="3836"/>
                </a:cubicBezTo>
                <a:cubicBezTo>
                  <a:pt x="73989" y="3835"/>
                  <a:pt x="73982" y="3835"/>
                  <a:pt x="73974" y="3835"/>
                </a:cubicBezTo>
                <a:close/>
                <a:moveTo>
                  <a:pt x="23325" y="3595"/>
                </a:moveTo>
                <a:cubicBezTo>
                  <a:pt x="23236" y="3595"/>
                  <a:pt x="23144" y="3627"/>
                  <a:pt x="23067" y="3700"/>
                </a:cubicBezTo>
                <a:cubicBezTo>
                  <a:pt x="22836" y="3931"/>
                  <a:pt x="22999" y="4325"/>
                  <a:pt x="23325" y="4325"/>
                </a:cubicBezTo>
                <a:cubicBezTo>
                  <a:pt x="23529" y="4325"/>
                  <a:pt x="23706" y="4162"/>
                  <a:pt x="23706" y="3958"/>
                </a:cubicBezTo>
                <a:lnTo>
                  <a:pt x="23706" y="3958"/>
                </a:lnTo>
                <a:lnTo>
                  <a:pt x="23692" y="3972"/>
                </a:lnTo>
                <a:cubicBezTo>
                  <a:pt x="23701" y="3748"/>
                  <a:pt x="23519" y="3595"/>
                  <a:pt x="23325" y="3595"/>
                </a:cubicBezTo>
                <a:close/>
                <a:moveTo>
                  <a:pt x="35110" y="3577"/>
                </a:moveTo>
                <a:cubicBezTo>
                  <a:pt x="34783" y="3577"/>
                  <a:pt x="34607" y="3985"/>
                  <a:pt x="34838" y="4216"/>
                </a:cubicBezTo>
                <a:cubicBezTo>
                  <a:pt x="34919" y="4297"/>
                  <a:pt x="35018" y="4334"/>
                  <a:pt x="35114" y="4334"/>
                </a:cubicBezTo>
                <a:cubicBezTo>
                  <a:pt x="35308" y="4334"/>
                  <a:pt x="35490" y="4185"/>
                  <a:pt x="35490" y="3958"/>
                </a:cubicBezTo>
                <a:cubicBezTo>
                  <a:pt x="35490" y="3741"/>
                  <a:pt x="35327" y="3577"/>
                  <a:pt x="35123" y="3577"/>
                </a:cubicBezTo>
                <a:close/>
                <a:moveTo>
                  <a:pt x="55912" y="3615"/>
                </a:moveTo>
                <a:cubicBezTo>
                  <a:pt x="55820" y="3615"/>
                  <a:pt x="55725" y="3650"/>
                  <a:pt x="55648" y="3727"/>
                </a:cubicBezTo>
                <a:cubicBezTo>
                  <a:pt x="55416" y="3958"/>
                  <a:pt x="55580" y="4352"/>
                  <a:pt x="55906" y="4352"/>
                </a:cubicBezTo>
                <a:cubicBezTo>
                  <a:pt x="56110" y="4352"/>
                  <a:pt x="56273" y="4176"/>
                  <a:pt x="56273" y="3972"/>
                </a:cubicBezTo>
                <a:cubicBezTo>
                  <a:pt x="56273" y="3754"/>
                  <a:pt x="56098" y="3615"/>
                  <a:pt x="55912" y="3615"/>
                </a:cubicBezTo>
                <a:close/>
                <a:moveTo>
                  <a:pt x="64890" y="3667"/>
                </a:moveTo>
                <a:cubicBezTo>
                  <a:pt x="64558" y="3667"/>
                  <a:pt x="64542" y="4354"/>
                  <a:pt x="64876" y="4354"/>
                </a:cubicBezTo>
                <a:cubicBezTo>
                  <a:pt x="64885" y="4354"/>
                  <a:pt x="64894" y="4353"/>
                  <a:pt x="64904" y="4352"/>
                </a:cubicBezTo>
                <a:cubicBezTo>
                  <a:pt x="65284" y="4298"/>
                  <a:pt x="65312" y="3754"/>
                  <a:pt x="64945" y="3673"/>
                </a:cubicBezTo>
                <a:cubicBezTo>
                  <a:pt x="64926" y="3669"/>
                  <a:pt x="64907" y="3667"/>
                  <a:pt x="64890" y="3667"/>
                </a:cubicBezTo>
                <a:close/>
                <a:moveTo>
                  <a:pt x="44132" y="3604"/>
                </a:moveTo>
                <a:cubicBezTo>
                  <a:pt x="43803" y="3604"/>
                  <a:pt x="43636" y="4003"/>
                  <a:pt x="43863" y="4243"/>
                </a:cubicBezTo>
                <a:cubicBezTo>
                  <a:pt x="43940" y="4324"/>
                  <a:pt x="44037" y="4361"/>
                  <a:pt x="44133" y="4361"/>
                </a:cubicBezTo>
                <a:cubicBezTo>
                  <a:pt x="44327" y="4361"/>
                  <a:pt x="44515" y="4213"/>
                  <a:pt x="44515" y="3985"/>
                </a:cubicBezTo>
                <a:cubicBezTo>
                  <a:pt x="44515" y="3781"/>
                  <a:pt x="44352" y="3605"/>
                  <a:pt x="44148" y="3605"/>
                </a:cubicBezTo>
                <a:cubicBezTo>
                  <a:pt x="44143" y="3604"/>
                  <a:pt x="44137" y="3604"/>
                  <a:pt x="44132" y="3604"/>
                </a:cubicBezTo>
                <a:close/>
                <a:moveTo>
                  <a:pt x="12383" y="4053"/>
                </a:moveTo>
                <a:cubicBezTo>
                  <a:pt x="12343" y="4108"/>
                  <a:pt x="12275" y="4162"/>
                  <a:pt x="12261" y="4216"/>
                </a:cubicBezTo>
                <a:cubicBezTo>
                  <a:pt x="12249" y="4299"/>
                  <a:pt x="12309" y="4371"/>
                  <a:pt x="12387" y="4371"/>
                </a:cubicBezTo>
                <a:cubicBezTo>
                  <a:pt x="12399" y="4371"/>
                  <a:pt x="12412" y="4369"/>
                  <a:pt x="12424" y="4366"/>
                </a:cubicBezTo>
                <a:cubicBezTo>
                  <a:pt x="12492" y="4339"/>
                  <a:pt x="12546" y="4284"/>
                  <a:pt x="12560" y="4216"/>
                </a:cubicBezTo>
                <a:cubicBezTo>
                  <a:pt x="12560" y="4162"/>
                  <a:pt x="12492" y="4094"/>
                  <a:pt x="12451" y="4053"/>
                </a:cubicBezTo>
                <a:close/>
                <a:moveTo>
                  <a:pt x="20607" y="3700"/>
                </a:moveTo>
                <a:lnTo>
                  <a:pt x="20607" y="3713"/>
                </a:lnTo>
                <a:cubicBezTo>
                  <a:pt x="20308" y="3713"/>
                  <a:pt x="20158" y="4080"/>
                  <a:pt x="20376" y="4298"/>
                </a:cubicBezTo>
                <a:cubicBezTo>
                  <a:pt x="20440" y="4363"/>
                  <a:pt x="20522" y="4392"/>
                  <a:pt x="20602" y="4392"/>
                </a:cubicBezTo>
                <a:cubicBezTo>
                  <a:pt x="20776" y="4392"/>
                  <a:pt x="20947" y="4257"/>
                  <a:pt x="20947" y="4053"/>
                </a:cubicBezTo>
                <a:cubicBezTo>
                  <a:pt x="20960" y="3863"/>
                  <a:pt x="20811" y="3700"/>
                  <a:pt x="20607" y="3700"/>
                </a:cubicBezTo>
                <a:close/>
                <a:moveTo>
                  <a:pt x="32405" y="3632"/>
                </a:moveTo>
                <a:lnTo>
                  <a:pt x="32405" y="3659"/>
                </a:lnTo>
                <a:cubicBezTo>
                  <a:pt x="32399" y="3659"/>
                  <a:pt x="32394" y="3659"/>
                  <a:pt x="32388" y="3659"/>
                </a:cubicBezTo>
                <a:cubicBezTo>
                  <a:pt x="32059" y="3659"/>
                  <a:pt x="31879" y="4057"/>
                  <a:pt x="32119" y="4298"/>
                </a:cubicBezTo>
                <a:cubicBezTo>
                  <a:pt x="32196" y="4379"/>
                  <a:pt x="32293" y="4415"/>
                  <a:pt x="32389" y="4415"/>
                </a:cubicBezTo>
                <a:cubicBezTo>
                  <a:pt x="32583" y="4415"/>
                  <a:pt x="32772" y="4267"/>
                  <a:pt x="32772" y="4040"/>
                </a:cubicBezTo>
                <a:cubicBezTo>
                  <a:pt x="32785" y="3822"/>
                  <a:pt x="32622" y="3632"/>
                  <a:pt x="32405" y="3632"/>
                </a:cubicBezTo>
                <a:close/>
                <a:moveTo>
                  <a:pt x="15154" y="3916"/>
                </a:moveTo>
                <a:cubicBezTo>
                  <a:pt x="15146" y="3916"/>
                  <a:pt x="15137" y="3917"/>
                  <a:pt x="15129" y="3917"/>
                </a:cubicBezTo>
                <a:lnTo>
                  <a:pt x="15143" y="3917"/>
                </a:lnTo>
                <a:cubicBezTo>
                  <a:pt x="14925" y="3931"/>
                  <a:pt x="14816" y="4189"/>
                  <a:pt x="14980" y="4352"/>
                </a:cubicBezTo>
                <a:cubicBezTo>
                  <a:pt x="15029" y="4398"/>
                  <a:pt x="15088" y="4418"/>
                  <a:pt x="15145" y="4418"/>
                </a:cubicBezTo>
                <a:cubicBezTo>
                  <a:pt x="15276" y="4418"/>
                  <a:pt x="15401" y="4313"/>
                  <a:pt x="15401" y="4162"/>
                </a:cubicBezTo>
                <a:cubicBezTo>
                  <a:pt x="15401" y="4021"/>
                  <a:pt x="15292" y="3916"/>
                  <a:pt x="15154" y="3916"/>
                </a:cubicBezTo>
                <a:close/>
                <a:moveTo>
                  <a:pt x="53187" y="3676"/>
                </a:moveTo>
                <a:cubicBezTo>
                  <a:pt x="53098" y="3676"/>
                  <a:pt x="53006" y="3709"/>
                  <a:pt x="52929" y="3781"/>
                </a:cubicBezTo>
                <a:cubicBezTo>
                  <a:pt x="52684" y="3999"/>
                  <a:pt x="52848" y="4407"/>
                  <a:pt x="53187" y="4420"/>
                </a:cubicBezTo>
                <a:cubicBezTo>
                  <a:pt x="53378" y="4420"/>
                  <a:pt x="53554" y="4257"/>
                  <a:pt x="53554" y="4053"/>
                </a:cubicBezTo>
                <a:cubicBezTo>
                  <a:pt x="53564" y="3830"/>
                  <a:pt x="53381" y="3676"/>
                  <a:pt x="53187" y="3676"/>
                </a:cubicBezTo>
                <a:close/>
                <a:moveTo>
                  <a:pt x="17889" y="3808"/>
                </a:moveTo>
                <a:cubicBezTo>
                  <a:pt x="17494" y="3808"/>
                  <a:pt x="17471" y="4407"/>
                  <a:pt x="17875" y="4420"/>
                </a:cubicBezTo>
                <a:cubicBezTo>
                  <a:pt x="17879" y="4420"/>
                  <a:pt x="17884" y="4420"/>
                  <a:pt x="17888" y="4420"/>
                </a:cubicBezTo>
                <a:cubicBezTo>
                  <a:pt x="18283" y="4420"/>
                  <a:pt x="18305" y="3822"/>
                  <a:pt x="17902" y="3809"/>
                </a:cubicBezTo>
                <a:cubicBezTo>
                  <a:pt x="17897" y="3808"/>
                  <a:pt x="17893" y="3808"/>
                  <a:pt x="17889" y="3808"/>
                </a:cubicBezTo>
                <a:close/>
                <a:moveTo>
                  <a:pt x="71240" y="3862"/>
                </a:moveTo>
                <a:cubicBezTo>
                  <a:pt x="71235" y="3862"/>
                  <a:pt x="71230" y="3863"/>
                  <a:pt x="71224" y="3863"/>
                </a:cubicBezTo>
                <a:cubicBezTo>
                  <a:pt x="71075" y="3863"/>
                  <a:pt x="70952" y="3985"/>
                  <a:pt x="70952" y="4148"/>
                </a:cubicBezTo>
                <a:cubicBezTo>
                  <a:pt x="70962" y="4313"/>
                  <a:pt x="71100" y="4422"/>
                  <a:pt x="71243" y="4422"/>
                </a:cubicBezTo>
                <a:cubicBezTo>
                  <a:pt x="71313" y="4422"/>
                  <a:pt x="71384" y="4396"/>
                  <a:pt x="71442" y="4339"/>
                </a:cubicBezTo>
                <a:cubicBezTo>
                  <a:pt x="71601" y="4153"/>
                  <a:pt x="71475" y="3862"/>
                  <a:pt x="71240" y="3862"/>
                </a:cubicBezTo>
                <a:close/>
                <a:moveTo>
                  <a:pt x="62221" y="3726"/>
                </a:moveTo>
                <a:cubicBezTo>
                  <a:pt x="62214" y="3726"/>
                  <a:pt x="62206" y="3726"/>
                  <a:pt x="62199" y="3727"/>
                </a:cubicBezTo>
                <a:cubicBezTo>
                  <a:pt x="61886" y="3741"/>
                  <a:pt x="61750" y="4108"/>
                  <a:pt x="61968" y="4325"/>
                </a:cubicBezTo>
                <a:cubicBezTo>
                  <a:pt x="62041" y="4394"/>
                  <a:pt x="62128" y="4424"/>
                  <a:pt x="62211" y="4424"/>
                </a:cubicBezTo>
                <a:cubicBezTo>
                  <a:pt x="62393" y="4424"/>
                  <a:pt x="62562" y="4281"/>
                  <a:pt x="62552" y="4067"/>
                </a:cubicBezTo>
                <a:cubicBezTo>
                  <a:pt x="62552" y="3884"/>
                  <a:pt x="62402" y="3726"/>
                  <a:pt x="62221" y="3726"/>
                </a:cubicBezTo>
                <a:close/>
                <a:moveTo>
                  <a:pt x="41416" y="3686"/>
                </a:moveTo>
                <a:cubicBezTo>
                  <a:pt x="41077" y="3686"/>
                  <a:pt x="40900" y="4094"/>
                  <a:pt x="41145" y="4339"/>
                </a:cubicBezTo>
                <a:cubicBezTo>
                  <a:pt x="41226" y="4420"/>
                  <a:pt x="41324" y="4456"/>
                  <a:pt x="41420" y="4456"/>
                </a:cubicBezTo>
                <a:cubicBezTo>
                  <a:pt x="41615" y="4456"/>
                  <a:pt x="41797" y="4308"/>
                  <a:pt x="41797" y="4080"/>
                </a:cubicBezTo>
                <a:cubicBezTo>
                  <a:pt x="41797" y="3863"/>
                  <a:pt x="41620" y="3686"/>
                  <a:pt x="41416" y="3686"/>
                </a:cubicBezTo>
                <a:close/>
                <a:moveTo>
                  <a:pt x="77510" y="4079"/>
                </a:moveTo>
                <a:cubicBezTo>
                  <a:pt x="77411" y="4079"/>
                  <a:pt x="77329" y="4168"/>
                  <a:pt x="77354" y="4257"/>
                </a:cubicBezTo>
                <a:cubicBezTo>
                  <a:pt x="77382" y="4325"/>
                  <a:pt x="77436" y="4393"/>
                  <a:pt x="77490" y="4461"/>
                </a:cubicBezTo>
                <a:lnTo>
                  <a:pt x="77558" y="4461"/>
                </a:lnTo>
                <a:cubicBezTo>
                  <a:pt x="77613" y="4393"/>
                  <a:pt x="77694" y="4325"/>
                  <a:pt x="77708" y="4257"/>
                </a:cubicBezTo>
                <a:cubicBezTo>
                  <a:pt x="77721" y="4148"/>
                  <a:pt x="77640" y="4080"/>
                  <a:pt x="77531" y="4080"/>
                </a:cubicBezTo>
                <a:cubicBezTo>
                  <a:pt x="77524" y="4080"/>
                  <a:pt x="77517" y="4079"/>
                  <a:pt x="77510" y="4079"/>
                </a:cubicBezTo>
                <a:close/>
                <a:moveTo>
                  <a:pt x="29646" y="3686"/>
                </a:moveTo>
                <a:lnTo>
                  <a:pt x="29646" y="3700"/>
                </a:lnTo>
                <a:cubicBezTo>
                  <a:pt x="29306" y="3700"/>
                  <a:pt x="29129" y="4108"/>
                  <a:pt x="29360" y="4352"/>
                </a:cubicBezTo>
                <a:cubicBezTo>
                  <a:pt x="29441" y="4433"/>
                  <a:pt x="29540" y="4470"/>
                  <a:pt x="29637" y="4470"/>
                </a:cubicBezTo>
                <a:cubicBezTo>
                  <a:pt x="29832" y="4470"/>
                  <a:pt x="30017" y="4321"/>
                  <a:pt x="30026" y="4094"/>
                </a:cubicBezTo>
                <a:cubicBezTo>
                  <a:pt x="30026" y="3877"/>
                  <a:pt x="29863" y="3700"/>
                  <a:pt x="29646" y="3686"/>
                </a:cubicBezTo>
                <a:close/>
                <a:moveTo>
                  <a:pt x="50416" y="3753"/>
                </a:moveTo>
                <a:cubicBezTo>
                  <a:pt x="50224" y="3753"/>
                  <a:pt x="50074" y="3899"/>
                  <a:pt x="50061" y="4094"/>
                </a:cubicBezTo>
                <a:lnTo>
                  <a:pt x="50048" y="4108"/>
                </a:lnTo>
                <a:cubicBezTo>
                  <a:pt x="50038" y="4344"/>
                  <a:pt x="50233" y="4508"/>
                  <a:pt x="50434" y="4508"/>
                </a:cubicBezTo>
                <a:cubicBezTo>
                  <a:pt x="50523" y="4508"/>
                  <a:pt x="50612" y="4477"/>
                  <a:pt x="50686" y="4407"/>
                </a:cubicBezTo>
                <a:cubicBezTo>
                  <a:pt x="50931" y="4176"/>
                  <a:pt x="50782" y="3754"/>
                  <a:pt x="50442" y="3754"/>
                </a:cubicBezTo>
                <a:cubicBezTo>
                  <a:pt x="50433" y="3754"/>
                  <a:pt x="50425" y="3753"/>
                  <a:pt x="50416" y="3753"/>
                </a:cubicBezTo>
                <a:close/>
                <a:moveTo>
                  <a:pt x="26914" y="3754"/>
                </a:moveTo>
                <a:cubicBezTo>
                  <a:pt x="26574" y="3754"/>
                  <a:pt x="26411" y="4176"/>
                  <a:pt x="26655" y="4407"/>
                </a:cubicBezTo>
                <a:cubicBezTo>
                  <a:pt x="26734" y="4481"/>
                  <a:pt x="26828" y="4514"/>
                  <a:pt x="26920" y="4514"/>
                </a:cubicBezTo>
                <a:cubicBezTo>
                  <a:pt x="27113" y="4514"/>
                  <a:pt x="27294" y="4365"/>
                  <a:pt x="27294" y="4135"/>
                </a:cubicBezTo>
                <a:cubicBezTo>
                  <a:pt x="27294" y="3917"/>
                  <a:pt x="27117" y="3754"/>
                  <a:pt x="26914" y="3754"/>
                </a:cubicBezTo>
                <a:close/>
                <a:moveTo>
                  <a:pt x="68506" y="3877"/>
                </a:moveTo>
                <a:cubicBezTo>
                  <a:pt x="68329" y="3877"/>
                  <a:pt x="68193" y="4012"/>
                  <a:pt x="68193" y="4189"/>
                </a:cubicBezTo>
                <a:lnTo>
                  <a:pt x="68180" y="4189"/>
                </a:lnTo>
                <a:cubicBezTo>
                  <a:pt x="68180" y="4386"/>
                  <a:pt x="68342" y="4519"/>
                  <a:pt x="68510" y="4519"/>
                </a:cubicBezTo>
                <a:cubicBezTo>
                  <a:pt x="68585" y="4519"/>
                  <a:pt x="68660" y="4493"/>
                  <a:pt x="68723" y="4434"/>
                </a:cubicBezTo>
                <a:cubicBezTo>
                  <a:pt x="68927" y="4230"/>
                  <a:pt x="68791" y="3877"/>
                  <a:pt x="68506" y="3877"/>
                </a:cubicBezTo>
                <a:close/>
                <a:moveTo>
                  <a:pt x="38684" y="3741"/>
                </a:moveTo>
                <a:cubicBezTo>
                  <a:pt x="38345" y="3741"/>
                  <a:pt x="38168" y="4162"/>
                  <a:pt x="38426" y="4407"/>
                </a:cubicBezTo>
                <a:cubicBezTo>
                  <a:pt x="38504" y="4485"/>
                  <a:pt x="38599" y="4520"/>
                  <a:pt x="38692" y="4520"/>
                </a:cubicBezTo>
                <a:cubicBezTo>
                  <a:pt x="38890" y="4520"/>
                  <a:pt x="39079" y="4361"/>
                  <a:pt x="39079" y="4121"/>
                </a:cubicBezTo>
                <a:cubicBezTo>
                  <a:pt x="39065" y="3917"/>
                  <a:pt x="38902" y="3741"/>
                  <a:pt x="38684" y="3741"/>
                </a:cubicBezTo>
                <a:close/>
                <a:moveTo>
                  <a:pt x="59467" y="3795"/>
                </a:moveTo>
                <a:lnTo>
                  <a:pt x="59467" y="3809"/>
                </a:lnTo>
                <a:cubicBezTo>
                  <a:pt x="59461" y="3808"/>
                  <a:pt x="59456" y="3808"/>
                  <a:pt x="59451" y="3808"/>
                </a:cubicBezTo>
                <a:cubicBezTo>
                  <a:pt x="59134" y="3808"/>
                  <a:pt x="58954" y="4193"/>
                  <a:pt x="59182" y="4420"/>
                </a:cubicBezTo>
                <a:cubicBezTo>
                  <a:pt x="59254" y="4502"/>
                  <a:pt x="59348" y="4538"/>
                  <a:pt x="59440" y="4538"/>
                </a:cubicBezTo>
                <a:cubicBezTo>
                  <a:pt x="59626" y="4538"/>
                  <a:pt x="59807" y="4393"/>
                  <a:pt x="59807" y="4176"/>
                </a:cubicBezTo>
                <a:cubicBezTo>
                  <a:pt x="59820" y="3985"/>
                  <a:pt x="59671" y="3822"/>
                  <a:pt x="59467" y="3795"/>
                </a:cubicBezTo>
                <a:close/>
                <a:moveTo>
                  <a:pt x="81106" y="4339"/>
                </a:moveTo>
                <a:cubicBezTo>
                  <a:pt x="81065" y="4352"/>
                  <a:pt x="81038" y="4407"/>
                  <a:pt x="80997" y="4447"/>
                </a:cubicBezTo>
                <a:cubicBezTo>
                  <a:pt x="81038" y="4488"/>
                  <a:pt x="81079" y="4543"/>
                  <a:pt x="81119" y="4543"/>
                </a:cubicBezTo>
                <a:cubicBezTo>
                  <a:pt x="81147" y="4543"/>
                  <a:pt x="81187" y="4488"/>
                  <a:pt x="81255" y="4434"/>
                </a:cubicBezTo>
                <a:cubicBezTo>
                  <a:pt x="81187" y="4393"/>
                  <a:pt x="81147" y="4339"/>
                  <a:pt x="81119" y="4339"/>
                </a:cubicBezTo>
                <a:close/>
                <a:moveTo>
                  <a:pt x="74810" y="4079"/>
                </a:moveTo>
                <a:cubicBezTo>
                  <a:pt x="74750" y="4079"/>
                  <a:pt x="74688" y="4101"/>
                  <a:pt x="74636" y="4148"/>
                </a:cubicBezTo>
                <a:cubicBezTo>
                  <a:pt x="74486" y="4298"/>
                  <a:pt x="74582" y="4556"/>
                  <a:pt x="74799" y="4570"/>
                </a:cubicBezTo>
                <a:cubicBezTo>
                  <a:pt x="74935" y="4570"/>
                  <a:pt x="75044" y="4461"/>
                  <a:pt x="75057" y="4325"/>
                </a:cubicBezTo>
                <a:cubicBezTo>
                  <a:pt x="75057" y="4177"/>
                  <a:pt x="74937" y="4079"/>
                  <a:pt x="74810" y="4079"/>
                </a:cubicBezTo>
                <a:close/>
                <a:moveTo>
                  <a:pt x="65747" y="3903"/>
                </a:moveTo>
                <a:cubicBezTo>
                  <a:pt x="65311" y="3903"/>
                  <a:pt x="65289" y="4570"/>
                  <a:pt x="65733" y="4583"/>
                </a:cubicBezTo>
                <a:cubicBezTo>
                  <a:pt x="65738" y="4583"/>
                  <a:pt x="65742" y="4584"/>
                  <a:pt x="65747" y="4584"/>
                </a:cubicBezTo>
                <a:cubicBezTo>
                  <a:pt x="66196" y="4584"/>
                  <a:pt x="66218" y="3917"/>
                  <a:pt x="65760" y="3904"/>
                </a:cubicBezTo>
                <a:cubicBezTo>
                  <a:pt x="65756" y="3904"/>
                  <a:pt x="65751" y="3903"/>
                  <a:pt x="65747" y="3903"/>
                </a:cubicBezTo>
                <a:close/>
                <a:moveTo>
                  <a:pt x="35952" y="3795"/>
                </a:moveTo>
                <a:cubicBezTo>
                  <a:pt x="35599" y="3795"/>
                  <a:pt x="35422" y="4216"/>
                  <a:pt x="35653" y="4461"/>
                </a:cubicBezTo>
                <a:cubicBezTo>
                  <a:pt x="35734" y="4546"/>
                  <a:pt x="35835" y="4584"/>
                  <a:pt x="35933" y="4584"/>
                </a:cubicBezTo>
                <a:cubicBezTo>
                  <a:pt x="36132" y="4584"/>
                  <a:pt x="36324" y="4430"/>
                  <a:pt x="36333" y="4203"/>
                </a:cubicBezTo>
                <a:cubicBezTo>
                  <a:pt x="36333" y="3985"/>
                  <a:pt x="36156" y="3809"/>
                  <a:pt x="35939" y="3809"/>
                </a:cubicBezTo>
                <a:lnTo>
                  <a:pt x="35952" y="3795"/>
                </a:lnTo>
                <a:close/>
                <a:moveTo>
                  <a:pt x="47709" y="3818"/>
                </a:moveTo>
                <a:cubicBezTo>
                  <a:pt x="47535" y="3818"/>
                  <a:pt x="47361" y="3924"/>
                  <a:pt x="47329" y="4148"/>
                </a:cubicBezTo>
                <a:cubicBezTo>
                  <a:pt x="47293" y="4434"/>
                  <a:pt x="47505" y="4584"/>
                  <a:pt x="47714" y="4584"/>
                </a:cubicBezTo>
                <a:cubicBezTo>
                  <a:pt x="47903" y="4584"/>
                  <a:pt x="48090" y="4461"/>
                  <a:pt x="48090" y="4203"/>
                </a:cubicBezTo>
                <a:cubicBezTo>
                  <a:pt x="48097" y="3951"/>
                  <a:pt x="47903" y="3818"/>
                  <a:pt x="47709" y="3818"/>
                </a:cubicBezTo>
                <a:close/>
                <a:moveTo>
                  <a:pt x="24168" y="3849"/>
                </a:moveTo>
                <a:cubicBezTo>
                  <a:pt x="23828" y="3863"/>
                  <a:pt x="23665" y="4257"/>
                  <a:pt x="23896" y="4488"/>
                </a:cubicBezTo>
                <a:cubicBezTo>
                  <a:pt x="23975" y="4563"/>
                  <a:pt x="24070" y="4596"/>
                  <a:pt x="24162" y="4596"/>
                </a:cubicBezTo>
                <a:cubicBezTo>
                  <a:pt x="24355" y="4596"/>
                  <a:pt x="24535" y="4450"/>
                  <a:pt x="24535" y="4230"/>
                </a:cubicBezTo>
                <a:cubicBezTo>
                  <a:pt x="24535" y="4012"/>
                  <a:pt x="24372" y="3849"/>
                  <a:pt x="24168" y="3849"/>
                </a:cubicBezTo>
                <a:close/>
                <a:moveTo>
                  <a:pt x="56740" y="3854"/>
                </a:moveTo>
                <a:cubicBezTo>
                  <a:pt x="56648" y="3854"/>
                  <a:pt x="56553" y="3891"/>
                  <a:pt x="56477" y="3972"/>
                </a:cubicBezTo>
                <a:cubicBezTo>
                  <a:pt x="56232" y="4203"/>
                  <a:pt x="56409" y="4597"/>
                  <a:pt x="56749" y="4597"/>
                </a:cubicBezTo>
                <a:cubicBezTo>
                  <a:pt x="56939" y="4597"/>
                  <a:pt x="57102" y="4434"/>
                  <a:pt x="57102" y="4230"/>
                </a:cubicBezTo>
                <a:cubicBezTo>
                  <a:pt x="57102" y="4003"/>
                  <a:pt x="56926" y="3854"/>
                  <a:pt x="56740" y="3854"/>
                </a:cubicBezTo>
                <a:close/>
                <a:moveTo>
                  <a:pt x="44964" y="3863"/>
                </a:moveTo>
                <a:cubicBezTo>
                  <a:pt x="44747" y="3863"/>
                  <a:pt x="44570" y="4040"/>
                  <a:pt x="44570" y="4257"/>
                </a:cubicBezTo>
                <a:lnTo>
                  <a:pt x="44583" y="4257"/>
                </a:lnTo>
                <a:cubicBezTo>
                  <a:pt x="44583" y="4494"/>
                  <a:pt x="44773" y="4646"/>
                  <a:pt x="44972" y="4646"/>
                </a:cubicBezTo>
                <a:cubicBezTo>
                  <a:pt x="45069" y="4646"/>
                  <a:pt x="45169" y="4609"/>
                  <a:pt x="45249" y="4529"/>
                </a:cubicBezTo>
                <a:cubicBezTo>
                  <a:pt x="45494" y="4284"/>
                  <a:pt x="45317" y="3863"/>
                  <a:pt x="44964" y="3863"/>
                </a:cubicBezTo>
                <a:close/>
                <a:moveTo>
                  <a:pt x="21449" y="3931"/>
                </a:moveTo>
                <a:cubicBezTo>
                  <a:pt x="21246" y="3931"/>
                  <a:pt x="21082" y="4080"/>
                  <a:pt x="21082" y="4284"/>
                </a:cubicBezTo>
                <a:cubicBezTo>
                  <a:pt x="21073" y="4505"/>
                  <a:pt x="21250" y="4651"/>
                  <a:pt x="21438" y="4651"/>
                </a:cubicBezTo>
                <a:cubicBezTo>
                  <a:pt x="21527" y="4651"/>
                  <a:pt x="21619" y="4617"/>
                  <a:pt x="21694" y="4543"/>
                </a:cubicBezTo>
                <a:cubicBezTo>
                  <a:pt x="21925" y="4325"/>
                  <a:pt x="21762" y="3931"/>
                  <a:pt x="21449" y="3931"/>
                </a:cubicBezTo>
                <a:close/>
                <a:moveTo>
                  <a:pt x="33234" y="3863"/>
                </a:moveTo>
                <a:cubicBezTo>
                  <a:pt x="33016" y="3863"/>
                  <a:pt x="32840" y="4026"/>
                  <a:pt x="32826" y="4243"/>
                </a:cubicBezTo>
                <a:cubicBezTo>
                  <a:pt x="32817" y="4487"/>
                  <a:pt x="33014" y="4653"/>
                  <a:pt x="33221" y="4653"/>
                </a:cubicBezTo>
                <a:cubicBezTo>
                  <a:pt x="33315" y="4653"/>
                  <a:pt x="33412" y="4619"/>
                  <a:pt x="33492" y="4543"/>
                </a:cubicBezTo>
                <a:cubicBezTo>
                  <a:pt x="33737" y="4311"/>
                  <a:pt x="33574" y="3877"/>
                  <a:pt x="33234" y="3863"/>
                </a:cubicBezTo>
                <a:close/>
                <a:moveTo>
                  <a:pt x="10508" y="4475"/>
                </a:moveTo>
                <a:cubicBezTo>
                  <a:pt x="10480" y="4475"/>
                  <a:pt x="10440" y="4529"/>
                  <a:pt x="10413" y="4556"/>
                </a:cubicBezTo>
                <a:cubicBezTo>
                  <a:pt x="10440" y="4583"/>
                  <a:pt x="10453" y="4638"/>
                  <a:pt x="10494" y="4651"/>
                </a:cubicBezTo>
                <a:cubicBezTo>
                  <a:pt x="10498" y="4653"/>
                  <a:pt x="10503" y="4653"/>
                  <a:pt x="10507" y="4653"/>
                </a:cubicBezTo>
                <a:cubicBezTo>
                  <a:pt x="10541" y="4653"/>
                  <a:pt x="10568" y="4606"/>
                  <a:pt x="10616" y="4570"/>
                </a:cubicBezTo>
                <a:cubicBezTo>
                  <a:pt x="10576" y="4529"/>
                  <a:pt x="10535" y="4475"/>
                  <a:pt x="10508" y="4475"/>
                </a:cubicBezTo>
                <a:close/>
                <a:moveTo>
                  <a:pt x="53994" y="3917"/>
                </a:moveTo>
                <a:cubicBezTo>
                  <a:pt x="53800" y="3917"/>
                  <a:pt x="53636" y="4088"/>
                  <a:pt x="53636" y="4284"/>
                </a:cubicBezTo>
                <a:cubicBezTo>
                  <a:pt x="53627" y="4518"/>
                  <a:pt x="53816" y="4674"/>
                  <a:pt x="54015" y="4674"/>
                </a:cubicBezTo>
                <a:cubicBezTo>
                  <a:pt x="54106" y="4674"/>
                  <a:pt x="54198" y="4642"/>
                  <a:pt x="54275" y="4570"/>
                </a:cubicBezTo>
                <a:cubicBezTo>
                  <a:pt x="54519" y="4325"/>
                  <a:pt x="54356" y="3917"/>
                  <a:pt x="54016" y="3917"/>
                </a:cubicBezTo>
                <a:cubicBezTo>
                  <a:pt x="54009" y="3917"/>
                  <a:pt x="54002" y="3917"/>
                  <a:pt x="53994" y="3917"/>
                </a:cubicBezTo>
                <a:close/>
                <a:moveTo>
                  <a:pt x="78361" y="4311"/>
                </a:moveTo>
                <a:cubicBezTo>
                  <a:pt x="78129" y="4311"/>
                  <a:pt x="78120" y="4678"/>
                  <a:pt x="78360" y="4678"/>
                </a:cubicBezTo>
                <a:cubicBezTo>
                  <a:pt x="78469" y="4678"/>
                  <a:pt x="78537" y="4624"/>
                  <a:pt x="78537" y="4515"/>
                </a:cubicBezTo>
                <a:lnTo>
                  <a:pt x="78550" y="4502"/>
                </a:lnTo>
                <a:cubicBezTo>
                  <a:pt x="78550" y="4407"/>
                  <a:pt x="78483" y="4311"/>
                  <a:pt x="78374" y="4311"/>
                </a:cubicBezTo>
                <a:cubicBezTo>
                  <a:pt x="78370" y="4311"/>
                  <a:pt x="78365" y="4311"/>
                  <a:pt x="78361" y="4311"/>
                </a:cubicBezTo>
                <a:close/>
                <a:moveTo>
                  <a:pt x="72060" y="4077"/>
                </a:moveTo>
                <a:cubicBezTo>
                  <a:pt x="71907" y="4077"/>
                  <a:pt x="71754" y="4182"/>
                  <a:pt x="71768" y="4393"/>
                </a:cubicBezTo>
                <a:cubicBezTo>
                  <a:pt x="71754" y="4597"/>
                  <a:pt x="71907" y="4699"/>
                  <a:pt x="72060" y="4699"/>
                </a:cubicBezTo>
                <a:cubicBezTo>
                  <a:pt x="72213" y="4699"/>
                  <a:pt x="72366" y="4597"/>
                  <a:pt x="72352" y="4393"/>
                </a:cubicBezTo>
                <a:cubicBezTo>
                  <a:pt x="72366" y="4182"/>
                  <a:pt x="72213" y="4077"/>
                  <a:pt x="72060" y="4077"/>
                </a:cubicBezTo>
                <a:close/>
                <a:moveTo>
                  <a:pt x="18714" y="4012"/>
                </a:moveTo>
                <a:cubicBezTo>
                  <a:pt x="18413" y="4012"/>
                  <a:pt x="18259" y="4370"/>
                  <a:pt x="18459" y="4597"/>
                </a:cubicBezTo>
                <a:cubicBezTo>
                  <a:pt x="18530" y="4668"/>
                  <a:pt x="18617" y="4700"/>
                  <a:pt x="18702" y="4700"/>
                </a:cubicBezTo>
                <a:cubicBezTo>
                  <a:pt x="18878" y="4700"/>
                  <a:pt x="19048" y="4563"/>
                  <a:pt x="19057" y="4352"/>
                </a:cubicBezTo>
                <a:cubicBezTo>
                  <a:pt x="19057" y="4176"/>
                  <a:pt x="18908" y="4026"/>
                  <a:pt x="18731" y="4012"/>
                </a:cubicBezTo>
                <a:cubicBezTo>
                  <a:pt x="18725" y="4012"/>
                  <a:pt x="18720" y="4012"/>
                  <a:pt x="18714" y="4012"/>
                </a:cubicBezTo>
                <a:close/>
                <a:moveTo>
                  <a:pt x="15961" y="4134"/>
                </a:moveTo>
                <a:cubicBezTo>
                  <a:pt x="15810" y="4134"/>
                  <a:pt x="15699" y="4251"/>
                  <a:pt x="15686" y="4393"/>
                </a:cubicBezTo>
                <a:lnTo>
                  <a:pt x="15686" y="4407"/>
                </a:lnTo>
                <a:cubicBezTo>
                  <a:pt x="15677" y="4584"/>
                  <a:pt x="15822" y="4704"/>
                  <a:pt x="15971" y="4704"/>
                </a:cubicBezTo>
                <a:cubicBezTo>
                  <a:pt x="16038" y="4704"/>
                  <a:pt x="16107" y="4679"/>
                  <a:pt x="16162" y="4624"/>
                </a:cubicBezTo>
                <a:cubicBezTo>
                  <a:pt x="16352" y="4461"/>
                  <a:pt x="16230" y="4135"/>
                  <a:pt x="15985" y="4135"/>
                </a:cubicBezTo>
                <a:cubicBezTo>
                  <a:pt x="15977" y="4134"/>
                  <a:pt x="15969" y="4134"/>
                  <a:pt x="15961" y="4134"/>
                </a:cubicBezTo>
                <a:close/>
                <a:moveTo>
                  <a:pt x="42246" y="3931"/>
                </a:moveTo>
                <a:cubicBezTo>
                  <a:pt x="42028" y="3931"/>
                  <a:pt x="41851" y="4094"/>
                  <a:pt x="41851" y="4311"/>
                </a:cubicBezTo>
                <a:cubicBezTo>
                  <a:pt x="41842" y="4552"/>
                  <a:pt x="42034" y="4710"/>
                  <a:pt x="42239" y="4710"/>
                </a:cubicBezTo>
                <a:cubicBezTo>
                  <a:pt x="42335" y="4710"/>
                  <a:pt x="42435" y="4675"/>
                  <a:pt x="42517" y="4597"/>
                </a:cubicBezTo>
                <a:cubicBezTo>
                  <a:pt x="42762" y="4352"/>
                  <a:pt x="42599" y="3931"/>
                  <a:pt x="42246" y="3931"/>
                </a:cubicBezTo>
                <a:close/>
                <a:moveTo>
                  <a:pt x="13240" y="4284"/>
                </a:moveTo>
                <a:cubicBezTo>
                  <a:pt x="13131" y="4284"/>
                  <a:pt x="13036" y="4379"/>
                  <a:pt x="13036" y="4488"/>
                </a:cubicBezTo>
                <a:lnTo>
                  <a:pt x="13022" y="4488"/>
                </a:lnTo>
                <a:cubicBezTo>
                  <a:pt x="13013" y="4620"/>
                  <a:pt x="13120" y="4712"/>
                  <a:pt x="13232" y="4712"/>
                </a:cubicBezTo>
                <a:cubicBezTo>
                  <a:pt x="13282" y="4712"/>
                  <a:pt x="13334" y="4693"/>
                  <a:pt x="13376" y="4651"/>
                </a:cubicBezTo>
                <a:cubicBezTo>
                  <a:pt x="13525" y="4529"/>
                  <a:pt x="13430" y="4284"/>
                  <a:pt x="13240" y="4284"/>
                </a:cubicBezTo>
                <a:close/>
                <a:moveTo>
                  <a:pt x="63029" y="3995"/>
                </a:moveTo>
                <a:cubicBezTo>
                  <a:pt x="62943" y="3995"/>
                  <a:pt x="62856" y="4026"/>
                  <a:pt x="62783" y="4094"/>
                </a:cubicBezTo>
                <a:cubicBezTo>
                  <a:pt x="62552" y="4325"/>
                  <a:pt x="62702" y="4719"/>
                  <a:pt x="63028" y="4719"/>
                </a:cubicBezTo>
                <a:cubicBezTo>
                  <a:pt x="63230" y="4719"/>
                  <a:pt x="63392" y="4560"/>
                  <a:pt x="63395" y="4359"/>
                </a:cubicBezTo>
                <a:lnTo>
                  <a:pt x="63395" y="4359"/>
                </a:lnTo>
                <a:cubicBezTo>
                  <a:pt x="63395" y="4361"/>
                  <a:pt x="63395" y="4363"/>
                  <a:pt x="63395" y="4366"/>
                </a:cubicBezTo>
                <a:lnTo>
                  <a:pt x="63395" y="4352"/>
                </a:lnTo>
                <a:cubicBezTo>
                  <a:pt x="63395" y="4354"/>
                  <a:pt x="63395" y="4357"/>
                  <a:pt x="63395" y="4359"/>
                </a:cubicBezTo>
                <a:lnTo>
                  <a:pt x="63395" y="4359"/>
                </a:lnTo>
                <a:cubicBezTo>
                  <a:pt x="63391" y="4139"/>
                  <a:pt x="63214" y="3995"/>
                  <a:pt x="63029" y="3995"/>
                </a:cubicBezTo>
                <a:close/>
                <a:moveTo>
                  <a:pt x="65516" y="4733"/>
                </a:moveTo>
                <a:cubicBezTo>
                  <a:pt x="65518" y="4733"/>
                  <a:pt x="65520" y="4733"/>
                  <a:pt x="65522" y="4733"/>
                </a:cubicBezTo>
                <a:lnTo>
                  <a:pt x="65522" y="4733"/>
                </a:lnTo>
                <a:cubicBezTo>
                  <a:pt x="65525" y="4733"/>
                  <a:pt x="65527" y="4733"/>
                  <a:pt x="65529" y="4733"/>
                </a:cubicBezTo>
                <a:close/>
                <a:moveTo>
                  <a:pt x="51271" y="3958"/>
                </a:moveTo>
                <a:cubicBezTo>
                  <a:pt x="50931" y="3958"/>
                  <a:pt x="50754" y="4366"/>
                  <a:pt x="50985" y="4624"/>
                </a:cubicBezTo>
                <a:cubicBezTo>
                  <a:pt x="51066" y="4705"/>
                  <a:pt x="51165" y="4741"/>
                  <a:pt x="51263" y="4741"/>
                </a:cubicBezTo>
                <a:cubicBezTo>
                  <a:pt x="51462" y="4741"/>
                  <a:pt x="51651" y="4589"/>
                  <a:pt x="51651" y="4352"/>
                </a:cubicBezTo>
                <a:cubicBezTo>
                  <a:pt x="51651" y="4135"/>
                  <a:pt x="51488" y="3958"/>
                  <a:pt x="51271" y="3958"/>
                </a:cubicBezTo>
                <a:close/>
                <a:moveTo>
                  <a:pt x="30461" y="3958"/>
                </a:moveTo>
                <a:cubicBezTo>
                  <a:pt x="30244" y="3958"/>
                  <a:pt x="30081" y="4135"/>
                  <a:pt x="30067" y="4339"/>
                </a:cubicBezTo>
                <a:cubicBezTo>
                  <a:pt x="30067" y="4579"/>
                  <a:pt x="30261" y="4744"/>
                  <a:pt x="30467" y="4744"/>
                </a:cubicBezTo>
                <a:cubicBezTo>
                  <a:pt x="30564" y="4744"/>
                  <a:pt x="30664" y="4707"/>
                  <a:pt x="30747" y="4624"/>
                </a:cubicBezTo>
                <a:cubicBezTo>
                  <a:pt x="30991" y="4379"/>
                  <a:pt x="30814" y="3958"/>
                  <a:pt x="30461" y="3958"/>
                </a:cubicBezTo>
                <a:close/>
                <a:moveTo>
                  <a:pt x="60311" y="4039"/>
                </a:moveTo>
                <a:cubicBezTo>
                  <a:pt x="60118" y="4039"/>
                  <a:pt x="59956" y="4184"/>
                  <a:pt x="59943" y="4379"/>
                </a:cubicBezTo>
                <a:cubicBezTo>
                  <a:pt x="59923" y="4612"/>
                  <a:pt x="60118" y="4782"/>
                  <a:pt x="60320" y="4782"/>
                </a:cubicBezTo>
                <a:cubicBezTo>
                  <a:pt x="60401" y="4782"/>
                  <a:pt x="60484" y="4755"/>
                  <a:pt x="60554" y="4692"/>
                </a:cubicBezTo>
                <a:cubicBezTo>
                  <a:pt x="60813" y="4475"/>
                  <a:pt x="60663" y="4067"/>
                  <a:pt x="60337" y="4040"/>
                </a:cubicBezTo>
                <a:cubicBezTo>
                  <a:pt x="60328" y="4039"/>
                  <a:pt x="60320" y="4039"/>
                  <a:pt x="60311" y="4039"/>
                </a:cubicBezTo>
                <a:close/>
                <a:moveTo>
                  <a:pt x="39514" y="3985"/>
                </a:moveTo>
                <a:lnTo>
                  <a:pt x="39514" y="3999"/>
                </a:lnTo>
                <a:cubicBezTo>
                  <a:pt x="39160" y="3999"/>
                  <a:pt x="38997" y="4420"/>
                  <a:pt x="39242" y="4665"/>
                </a:cubicBezTo>
                <a:cubicBezTo>
                  <a:pt x="39327" y="4750"/>
                  <a:pt x="39429" y="4788"/>
                  <a:pt x="39529" y="4788"/>
                </a:cubicBezTo>
                <a:cubicBezTo>
                  <a:pt x="39732" y="4788"/>
                  <a:pt x="39921" y="4630"/>
                  <a:pt x="39921" y="4393"/>
                </a:cubicBezTo>
                <a:cubicBezTo>
                  <a:pt x="39921" y="4162"/>
                  <a:pt x="39731" y="3985"/>
                  <a:pt x="39514" y="3985"/>
                </a:cubicBezTo>
                <a:close/>
                <a:moveTo>
                  <a:pt x="27743" y="4026"/>
                </a:moveTo>
                <a:cubicBezTo>
                  <a:pt x="27539" y="4026"/>
                  <a:pt x="27362" y="4189"/>
                  <a:pt x="27348" y="4407"/>
                </a:cubicBezTo>
                <a:cubicBezTo>
                  <a:pt x="27339" y="4647"/>
                  <a:pt x="27537" y="4812"/>
                  <a:pt x="27742" y="4812"/>
                </a:cubicBezTo>
                <a:cubicBezTo>
                  <a:pt x="27838" y="4812"/>
                  <a:pt x="27936" y="4775"/>
                  <a:pt x="28014" y="4692"/>
                </a:cubicBezTo>
                <a:cubicBezTo>
                  <a:pt x="28273" y="4447"/>
                  <a:pt x="28096" y="4026"/>
                  <a:pt x="27743" y="4026"/>
                </a:cubicBezTo>
                <a:close/>
                <a:moveTo>
                  <a:pt x="75642" y="4311"/>
                </a:moveTo>
                <a:cubicBezTo>
                  <a:pt x="75506" y="4311"/>
                  <a:pt x="75397" y="4420"/>
                  <a:pt x="75397" y="4556"/>
                </a:cubicBezTo>
                <a:cubicBezTo>
                  <a:pt x="75388" y="4707"/>
                  <a:pt x="75516" y="4812"/>
                  <a:pt x="75650" y="4812"/>
                </a:cubicBezTo>
                <a:cubicBezTo>
                  <a:pt x="75709" y="4812"/>
                  <a:pt x="75769" y="4792"/>
                  <a:pt x="75818" y="4746"/>
                </a:cubicBezTo>
                <a:cubicBezTo>
                  <a:pt x="75982" y="4583"/>
                  <a:pt x="75873" y="4311"/>
                  <a:pt x="75642" y="4311"/>
                </a:cubicBezTo>
                <a:close/>
                <a:moveTo>
                  <a:pt x="69333" y="4150"/>
                </a:moveTo>
                <a:cubicBezTo>
                  <a:pt x="69247" y="4150"/>
                  <a:pt x="69159" y="4183"/>
                  <a:pt x="69090" y="4257"/>
                </a:cubicBezTo>
                <a:cubicBezTo>
                  <a:pt x="68886" y="4461"/>
                  <a:pt x="69050" y="4814"/>
                  <a:pt x="69335" y="4814"/>
                </a:cubicBezTo>
                <a:cubicBezTo>
                  <a:pt x="69525" y="4814"/>
                  <a:pt x="69675" y="4651"/>
                  <a:pt x="69661" y="4475"/>
                </a:cubicBezTo>
                <a:cubicBezTo>
                  <a:pt x="69661" y="4277"/>
                  <a:pt x="69501" y="4150"/>
                  <a:pt x="69333" y="4150"/>
                </a:cubicBezTo>
                <a:close/>
                <a:moveTo>
                  <a:pt x="36769" y="4048"/>
                </a:moveTo>
                <a:cubicBezTo>
                  <a:pt x="36672" y="4048"/>
                  <a:pt x="36574" y="4084"/>
                  <a:pt x="36496" y="4162"/>
                </a:cubicBezTo>
                <a:cubicBezTo>
                  <a:pt x="36238" y="4407"/>
                  <a:pt x="36414" y="4842"/>
                  <a:pt x="36768" y="4842"/>
                </a:cubicBezTo>
                <a:cubicBezTo>
                  <a:pt x="36985" y="4842"/>
                  <a:pt x="37162" y="4665"/>
                  <a:pt x="37162" y="4447"/>
                </a:cubicBezTo>
                <a:cubicBezTo>
                  <a:pt x="37171" y="4207"/>
                  <a:pt x="36973" y="4048"/>
                  <a:pt x="36769" y="4048"/>
                </a:cubicBezTo>
                <a:close/>
                <a:moveTo>
                  <a:pt x="81949" y="4556"/>
                </a:moveTo>
                <a:cubicBezTo>
                  <a:pt x="81908" y="4597"/>
                  <a:pt x="81840" y="4624"/>
                  <a:pt x="81826" y="4665"/>
                </a:cubicBezTo>
                <a:cubicBezTo>
                  <a:pt x="81826" y="4719"/>
                  <a:pt x="81881" y="4760"/>
                  <a:pt x="81935" y="4842"/>
                </a:cubicBezTo>
                <a:cubicBezTo>
                  <a:pt x="81989" y="4774"/>
                  <a:pt x="82044" y="4733"/>
                  <a:pt x="82044" y="4692"/>
                </a:cubicBezTo>
                <a:lnTo>
                  <a:pt x="82044" y="4678"/>
                </a:lnTo>
                <a:cubicBezTo>
                  <a:pt x="82044" y="4638"/>
                  <a:pt x="81976" y="4597"/>
                  <a:pt x="81949" y="4556"/>
                </a:cubicBezTo>
                <a:close/>
                <a:moveTo>
                  <a:pt x="48536" y="4053"/>
                </a:moveTo>
                <a:cubicBezTo>
                  <a:pt x="48193" y="4053"/>
                  <a:pt x="48013" y="4465"/>
                  <a:pt x="48253" y="4719"/>
                </a:cubicBezTo>
                <a:cubicBezTo>
                  <a:pt x="48334" y="4804"/>
                  <a:pt x="48435" y="4842"/>
                  <a:pt x="48534" y="4842"/>
                </a:cubicBezTo>
                <a:cubicBezTo>
                  <a:pt x="48737" y="4842"/>
                  <a:pt x="48933" y="4685"/>
                  <a:pt x="48933" y="4447"/>
                </a:cubicBezTo>
                <a:cubicBezTo>
                  <a:pt x="48933" y="4230"/>
                  <a:pt x="48770" y="4053"/>
                  <a:pt x="48552" y="4053"/>
                </a:cubicBezTo>
                <a:cubicBezTo>
                  <a:pt x="48547" y="4053"/>
                  <a:pt x="48541" y="4053"/>
                  <a:pt x="48536" y="4053"/>
                </a:cubicBezTo>
                <a:close/>
                <a:moveTo>
                  <a:pt x="57574" y="4093"/>
                </a:moveTo>
                <a:cubicBezTo>
                  <a:pt x="57566" y="4093"/>
                  <a:pt x="57558" y="4093"/>
                  <a:pt x="57550" y="4094"/>
                </a:cubicBezTo>
                <a:lnTo>
                  <a:pt x="57564" y="4094"/>
                </a:lnTo>
                <a:cubicBezTo>
                  <a:pt x="57224" y="4108"/>
                  <a:pt x="57061" y="4515"/>
                  <a:pt x="57306" y="4746"/>
                </a:cubicBezTo>
                <a:cubicBezTo>
                  <a:pt x="57383" y="4819"/>
                  <a:pt x="57475" y="4851"/>
                  <a:pt x="57564" y="4851"/>
                </a:cubicBezTo>
                <a:cubicBezTo>
                  <a:pt x="57760" y="4851"/>
                  <a:pt x="57945" y="4698"/>
                  <a:pt x="57945" y="4475"/>
                </a:cubicBezTo>
                <a:cubicBezTo>
                  <a:pt x="57945" y="4265"/>
                  <a:pt x="57780" y="4093"/>
                  <a:pt x="57574" y="4093"/>
                </a:cubicBezTo>
                <a:close/>
                <a:moveTo>
                  <a:pt x="24983" y="4080"/>
                </a:moveTo>
                <a:cubicBezTo>
                  <a:pt x="24644" y="4094"/>
                  <a:pt x="24480" y="4515"/>
                  <a:pt x="24725" y="4746"/>
                </a:cubicBezTo>
                <a:cubicBezTo>
                  <a:pt x="24804" y="4825"/>
                  <a:pt x="24901" y="4860"/>
                  <a:pt x="24997" y="4860"/>
                </a:cubicBezTo>
                <a:cubicBezTo>
                  <a:pt x="25198" y="4860"/>
                  <a:pt x="25391" y="4705"/>
                  <a:pt x="25391" y="4475"/>
                </a:cubicBezTo>
                <a:cubicBezTo>
                  <a:pt x="25378" y="4243"/>
                  <a:pt x="25201" y="4080"/>
                  <a:pt x="24983" y="4080"/>
                </a:cubicBezTo>
                <a:close/>
                <a:moveTo>
                  <a:pt x="66598" y="4188"/>
                </a:moveTo>
                <a:cubicBezTo>
                  <a:pt x="66591" y="4188"/>
                  <a:pt x="66583" y="4189"/>
                  <a:pt x="66576" y="4189"/>
                </a:cubicBezTo>
                <a:cubicBezTo>
                  <a:pt x="66263" y="4189"/>
                  <a:pt x="66114" y="4570"/>
                  <a:pt x="66345" y="4787"/>
                </a:cubicBezTo>
                <a:cubicBezTo>
                  <a:pt x="66413" y="4856"/>
                  <a:pt x="66498" y="4887"/>
                  <a:pt x="66582" y="4887"/>
                </a:cubicBezTo>
                <a:cubicBezTo>
                  <a:pt x="66763" y="4887"/>
                  <a:pt x="66938" y="4743"/>
                  <a:pt x="66929" y="4529"/>
                </a:cubicBezTo>
                <a:cubicBezTo>
                  <a:pt x="66929" y="4346"/>
                  <a:pt x="66779" y="4188"/>
                  <a:pt x="66598" y="4188"/>
                </a:cubicBezTo>
                <a:close/>
                <a:moveTo>
                  <a:pt x="45786" y="4113"/>
                </a:moveTo>
                <a:cubicBezTo>
                  <a:pt x="45688" y="4113"/>
                  <a:pt x="45588" y="4149"/>
                  <a:pt x="45508" y="4230"/>
                </a:cubicBezTo>
                <a:cubicBezTo>
                  <a:pt x="45263" y="4488"/>
                  <a:pt x="45440" y="4910"/>
                  <a:pt x="45793" y="4910"/>
                </a:cubicBezTo>
                <a:cubicBezTo>
                  <a:pt x="46011" y="4896"/>
                  <a:pt x="46187" y="4719"/>
                  <a:pt x="46187" y="4502"/>
                </a:cubicBezTo>
                <a:cubicBezTo>
                  <a:pt x="46178" y="4265"/>
                  <a:pt x="45985" y="4113"/>
                  <a:pt x="45786" y="4113"/>
                </a:cubicBezTo>
                <a:close/>
                <a:moveTo>
                  <a:pt x="22265" y="4162"/>
                </a:moveTo>
                <a:cubicBezTo>
                  <a:pt x="21939" y="4162"/>
                  <a:pt x="21762" y="4556"/>
                  <a:pt x="21993" y="4801"/>
                </a:cubicBezTo>
                <a:cubicBezTo>
                  <a:pt x="22070" y="4877"/>
                  <a:pt x="22165" y="4912"/>
                  <a:pt x="22260" y="4912"/>
                </a:cubicBezTo>
                <a:cubicBezTo>
                  <a:pt x="22451" y="4912"/>
                  <a:pt x="22636" y="4770"/>
                  <a:pt x="22646" y="4543"/>
                </a:cubicBezTo>
                <a:cubicBezTo>
                  <a:pt x="22646" y="4339"/>
                  <a:pt x="22482" y="4162"/>
                  <a:pt x="22265" y="4162"/>
                </a:cubicBezTo>
                <a:close/>
                <a:moveTo>
                  <a:pt x="54832" y="4135"/>
                </a:moveTo>
                <a:cubicBezTo>
                  <a:pt x="54617" y="4148"/>
                  <a:pt x="54455" y="4321"/>
                  <a:pt x="54451" y="4536"/>
                </a:cubicBezTo>
                <a:lnTo>
                  <a:pt x="54451" y="4536"/>
                </a:lnTo>
                <a:cubicBezTo>
                  <a:pt x="54451" y="4533"/>
                  <a:pt x="54451" y="4531"/>
                  <a:pt x="54451" y="4529"/>
                </a:cubicBezTo>
                <a:lnTo>
                  <a:pt x="54451" y="4543"/>
                </a:lnTo>
                <a:cubicBezTo>
                  <a:pt x="54451" y="4540"/>
                  <a:pt x="54451" y="4538"/>
                  <a:pt x="54451" y="4536"/>
                </a:cubicBezTo>
                <a:lnTo>
                  <a:pt x="54451" y="4536"/>
                </a:lnTo>
                <a:cubicBezTo>
                  <a:pt x="54455" y="4769"/>
                  <a:pt x="54643" y="4918"/>
                  <a:pt x="54840" y="4918"/>
                </a:cubicBezTo>
                <a:cubicBezTo>
                  <a:pt x="54937" y="4918"/>
                  <a:pt x="55037" y="4881"/>
                  <a:pt x="55117" y="4801"/>
                </a:cubicBezTo>
                <a:cubicBezTo>
                  <a:pt x="55362" y="4556"/>
                  <a:pt x="55185" y="4135"/>
                  <a:pt x="54832" y="4135"/>
                </a:cubicBezTo>
                <a:close/>
                <a:moveTo>
                  <a:pt x="79168" y="4555"/>
                </a:moveTo>
                <a:cubicBezTo>
                  <a:pt x="79081" y="4555"/>
                  <a:pt x="78999" y="4631"/>
                  <a:pt x="78999" y="4719"/>
                </a:cubicBezTo>
                <a:cubicBezTo>
                  <a:pt x="78972" y="4828"/>
                  <a:pt x="79053" y="4937"/>
                  <a:pt x="79176" y="4937"/>
                </a:cubicBezTo>
                <a:cubicBezTo>
                  <a:pt x="79284" y="4937"/>
                  <a:pt x="79380" y="4855"/>
                  <a:pt x="79380" y="4746"/>
                </a:cubicBezTo>
                <a:cubicBezTo>
                  <a:pt x="79380" y="4645"/>
                  <a:pt x="79308" y="4555"/>
                  <a:pt x="79210" y="4555"/>
                </a:cubicBezTo>
                <a:cubicBezTo>
                  <a:pt x="79203" y="4555"/>
                  <a:pt x="79196" y="4555"/>
                  <a:pt x="79189" y="4556"/>
                </a:cubicBezTo>
                <a:cubicBezTo>
                  <a:pt x="79182" y="4555"/>
                  <a:pt x="79175" y="4555"/>
                  <a:pt x="79168" y="4555"/>
                </a:cubicBezTo>
                <a:close/>
                <a:moveTo>
                  <a:pt x="34049" y="4135"/>
                </a:moveTo>
                <a:lnTo>
                  <a:pt x="34036" y="4148"/>
                </a:lnTo>
                <a:cubicBezTo>
                  <a:pt x="34030" y="4148"/>
                  <a:pt x="34025" y="4148"/>
                  <a:pt x="34020" y="4148"/>
                </a:cubicBezTo>
                <a:cubicBezTo>
                  <a:pt x="33677" y="4148"/>
                  <a:pt x="33509" y="4573"/>
                  <a:pt x="33750" y="4814"/>
                </a:cubicBezTo>
                <a:cubicBezTo>
                  <a:pt x="33831" y="4899"/>
                  <a:pt x="33932" y="4937"/>
                  <a:pt x="34031" y="4937"/>
                </a:cubicBezTo>
                <a:cubicBezTo>
                  <a:pt x="34234" y="4937"/>
                  <a:pt x="34430" y="4780"/>
                  <a:pt x="34430" y="4543"/>
                </a:cubicBezTo>
                <a:cubicBezTo>
                  <a:pt x="34430" y="4325"/>
                  <a:pt x="34267" y="4135"/>
                  <a:pt x="34049" y="4135"/>
                </a:cubicBezTo>
                <a:close/>
                <a:moveTo>
                  <a:pt x="19533" y="4243"/>
                </a:moveTo>
                <a:cubicBezTo>
                  <a:pt x="19084" y="4243"/>
                  <a:pt x="19075" y="4937"/>
                  <a:pt x="19547" y="4950"/>
                </a:cubicBezTo>
                <a:cubicBezTo>
                  <a:pt x="20009" y="4950"/>
                  <a:pt x="20022" y="4243"/>
                  <a:pt x="19547" y="4243"/>
                </a:cubicBezTo>
                <a:cubicBezTo>
                  <a:pt x="19542" y="4243"/>
                  <a:pt x="19538" y="4243"/>
                  <a:pt x="19533" y="4243"/>
                </a:cubicBezTo>
                <a:close/>
                <a:moveTo>
                  <a:pt x="43061" y="4162"/>
                </a:moveTo>
                <a:cubicBezTo>
                  <a:pt x="42846" y="4162"/>
                  <a:pt x="42670" y="4335"/>
                  <a:pt x="42667" y="4563"/>
                </a:cubicBezTo>
                <a:lnTo>
                  <a:pt x="42667" y="4563"/>
                </a:lnTo>
                <a:cubicBezTo>
                  <a:pt x="42667" y="4561"/>
                  <a:pt x="42667" y="4558"/>
                  <a:pt x="42667" y="4556"/>
                </a:cubicBezTo>
                <a:lnTo>
                  <a:pt x="42667" y="4570"/>
                </a:lnTo>
                <a:cubicBezTo>
                  <a:pt x="42667" y="4567"/>
                  <a:pt x="42667" y="4565"/>
                  <a:pt x="42667" y="4563"/>
                </a:cubicBezTo>
                <a:lnTo>
                  <a:pt x="42667" y="4563"/>
                </a:lnTo>
                <a:cubicBezTo>
                  <a:pt x="42671" y="4799"/>
                  <a:pt x="42864" y="4955"/>
                  <a:pt x="43063" y="4955"/>
                </a:cubicBezTo>
                <a:cubicBezTo>
                  <a:pt x="43158" y="4955"/>
                  <a:pt x="43255" y="4920"/>
                  <a:pt x="43333" y="4842"/>
                </a:cubicBezTo>
                <a:cubicBezTo>
                  <a:pt x="43591" y="4583"/>
                  <a:pt x="43415" y="4162"/>
                  <a:pt x="43061" y="4162"/>
                </a:cubicBezTo>
                <a:close/>
                <a:moveTo>
                  <a:pt x="11282" y="4624"/>
                </a:moveTo>
                <a:cubicBezTo>
                  <a:pt x="11242" y="4678"/>
                  <a:pt x="11174" y="4733"/>
                  <a:pt x="11174" y="4801"/>
                </a:cubicBezTo>
                <a:cubicBezTo>
                  <a:pt x="11150" y="4873"/>
                  <a:pt x="11210" y="4955"/>
                  <a:pt x="11290" y="4955"/>
                </a:cubicBezTo>
                <a:cubicBezTo>
                  <a:pt x="11301" y="4955"/>
                  <a:pt x="11312" y="4954"/>
                  <a:pt x="11323" y="4950"/>
                </a:cubicBezTo>
                <a:cubicBezTo>
                  <a:pt x="11391" y="4923"/>
                  <a:pt x="11446" y="4869"/>
                  <a:pt x="11459" y="4801"/>
                </a:cubicBezTo>
                <a:cubicBezTo>
                  <a:pt x="11459" y="4746"/>
                  <a:pt x="11391" y="4678"/>
                  <a:pt x="11364" y="4624"/>
                </a:cubicBezTo>
                <a:close/>
                <a:moveTo>
                  <a:pt x="63856" y="4230"/>
                </a:moveTo>
                <a:cubicBezTo>
                  <a:pt x="63766" y="4230"/>
                  <a:pt x="63674" y="4264"/>
                  <a:pt x="63599" y="4339"/>
                </a:cubicBezTo>
                <a:cubicBezTo>
                  <a:pt x="63368" y="4570"/>
                  <a:pt x="63531" y="4964"/>
                  <a:pt x="63857" y="4964"/>
                </a:cubicBezTo>
                <a:cubicBezTo>
                  <a:pt x="64061" y="4964"/>
                  <a:pt x="64224" y="4801"/>
                  <a:pt x="64224" y="4597"/>
                </a:cubicBezTo>
                <a:cubicBezTo>
                  <a:pt x="64224" y="4376"/>
                  <a:pt x="64044" y="4230"/>
                  <a:pt x="63856" y="4230"/>
                </a:cubicBezTo>
                <a:close/>
                <a:moveTo>
                  <a:pt x="72883" y="4352"/>
                </a:moveTo>
                <a:cubicBezTo>
                  <a:pt x="72488" y="4352"/>
                  <a:pt x="72488" y="4964"/>
                  <a:pt x="72883" y="4964"/>
                </a:cubicBezTo>
                <a:cubicBezTo>
                  <a:pt x="73290" y="4964"/>
                  <a:pt x="73290" y="4352"/>
                  <a:pt x="72883" y="4352"/>
                </a:cubicBezTo>
                <a:close/>
                <a:moveTo>
                  <a:pt x="31278" y="4192"/>
                </a:moveTo>
                <a:cubicBezTo>
                  <a:pt x="31181" y="4192"/>
                  <a:pt x="31083" y="4229"/>
                  <a:pt x="31005" y="4311"/>
                </a:cubicBezTo>
                <a:cubicBezTo>
                  <a:pt x="30747" y="4556"/>
                  <a:pt x="30923" y="4991"/>
                  <a:pt x="31277" y="4991"/>
                </a:cubicBezTo>
                <a:cubicBezTo>
                  <a:pt x="31508" y="4991"/>
                  <a:pt x="31684" y="4814"/>
                  <a:pt x="31684" y="4597"/>
                </a:cubicBezTo>
                <a:cubicBezTo>
                  <a:pt x="31684" y="4357"/>
                  <a:pt x="31484" y="4192"/>
                  <a:pt x="31278" y="4192"/>
                </a:cubicBezTo>
                <a:close/>
                <a:moveTo>
                  <a:pt x="16787" y="4366"/>
                </a:moveTo>
                <a:cubicBezTo>
                  <a:pt x="16611" y="4379"/>
                  <a:pt x="16475" y="4515"/>
                  <a:pt x="16475" y="4678"/>
                </a:cubicBezTo>
                <a:cubicBezTo>
                  <a:pt x="16465" y="4873"/>
                  <a:pt x="16620" y="5004"/>
                  <a:pt x="16783" y="5004"/>
                </a:cubicBezTo>
                <a:cubicBezTo>
                  <a:pt x="16860" y="5004"/>
                  <a:pt x="16940" y="4975"/>
                  <a:pt x="17005" y="4910"/>
                </a:cubicBezTo>
                <a:cubicBezTo>
                  <a:pt x="17209" y="4706"/>
                  <a:pt x="17059" y="4366"/>
                  <a:pt x="16787" y="4366"/>
                </a:cubicBezTo>
                <a:close/>
                <a:moveTo>
                  <a:pt x="14083" y="4495"/>
                </a:moveTo>
                <a:cubicBezTo>
                  <a:pt x="14021" y="4495"/>
                  <a:pt x="13958" y="4518"/>
                  <a:pt x="13906" y="4570"/>
                </a:cubicBezTo>
                <a:cubicBezTo>
                  <a:pt x="13729" y="4719"/>
                  <a:pt x="13851" y="5005"/>
                  <a:pt x="14082" y="5005"/>
                </a:cubicBezTo>
                <a:cubicBezTo>
                  <a:pt x="14218" y="5005"/>
                  <a:pt x="14327" y="4882"/>
                  <a:pt x="14327" y="4760"/>
                </a:cubicBezTo>
                <a:lnTo>
                  <a:pt x="14341" y="4746"/>
                </a:lnTo>
                <a:cubicBezTo>
                  <a:pt x="14341" y="4598"/>
                  <a:pt x="14215" y="4495"/>
                  <a:pt x="14083" y="4495"/>
                </a:cubicBezTo>
                <a:close/>
                <a:moveTo>
                  <a:pt x="40337" y="4219"/>
                </a:moveTo>
                <a:cubicBezTo>
                  <a:pt x="40240" y="4219"/>
                  <a:pt x="40140" y="4256"/>
                  <a:pt x="40057" y="4339"/>
                </a:cubicBezTo>
                <a:cubicBezTo>
                  <a:pt x="39799" y="4583"/>
                  <a:pt x="39976" y="5018"/>
                  <a:pt x="40329" y="5018"/>
                </a:cubicBezTo>
                <a:cubicBezTo>
                  <a:pt x="40560" y="5018"/>
                  <a:pt x="40737" y="4842"/>
                  <a:pt x="40737" y="4624"/>
                </a:cubicBezTo>
                <a:cubicBezTo>
                  <a:pt x="40737" y="4384"/>
                  <a:pt x="40542" y="4219"/>
                  <a:pt x="40337" y="4219"/>
                </a:cubicBezTo>
                <a:close/>
                <a:moveTo>
                  <a:pt x="52075" y="4229"/>
                </a:moveTo>
                <a:cubicBezTo>
                  <a:pt x="51869" y="4229"/>
                  <a:pt x="51705" y="4388"/>
                  <a:pt x="51692" y="4597"/>
                </a:cubicBezTo>
                <a:cubicBezTo>
                  <a:pt x="51673" y="4846"/>
                  <a:pt x="51871" y="5021"/>
                  <a:pt x="52084" y="5021"/>
                </a:cubicBezTo>
                <a:cubicBezTo>
                  <a:pt x="52173" y="5021"/>
                  <a:pt x="52265" y="4991"/>
                  <a:pt x="52345" y="4923"/>
                </a:cubicBezTo>
                <a:cubicBezTo>
                  <a:pt x="52603" y="4692"/>
                  <a:pt x="52453" y="4243"/>
                  <a:pt x="52100" y="4230"/>
                </a:cubicBezTo>
                <a:cubicBezTo>
                  <a:pt x="52091" y="4229"/>
                  <a:pt x="52083" y="4229"/>
                  <a:pt x="52075" y="4229"/>
                </a:cubicBezTo>
                <a:close/>
                <a:moveTo>
                  <a:pt x="82764" y="4801"/>
                </a:moveTo>
                <a:cubicBezTo>
                  <a:pt x="82723" y="4814"/>
                  <a:pt x="82683" y="4882"/>
                  <a:pt x="82642" y="4923"/>
                </a:cubicBezTo>
                <a:cubicBezTo>
                  <a:pt x="82683" y="4964"/>
                  <a:pt x="82723" y="5032"/>
                  <a:pt x="82764" y="5032"/>
                </a:cubicBezTo>
                <a:cubicBezTo>
                  <a:pt x="82805" y="5032"/>
                  <a:pt x="82859" y="4977"/>
                  <a:pt x="82927" y="4910"/>
                </a:cubicBezTo>
                <a:cubicBezTo>
                  <a:pt x="82846" y="4869"/>
                  <a:pt x="82805" y="4814"/>
                  <a:pt x="82764" y="4814"/>
                </a:cubicBezTo>
                <a:lnTo>
                  <a:pt x="82764" y="4801"/>
                </a:lnTo>
                <a:close/>
                <a:moveTo>
                  <a:pt x="61125" y="4284"/>
                </a:moveTo>
                <a:cubicBezTo>
                  <a:pt x="60799" y="4284"/>
                  <a:pt x="60636" y="4692"/>
                  <a:pt x="60867" y="4923"/>
                </a:cubicBezTo>
                <a:cubicBezTo>
                  <a:pt x="60946" y="5002"/>
                  <a:pt x="61042" y="5037"/>
                  <a:pt x="61135" y="5037"/>
                </a:cubicBezTo>
                <a:cubicBezTo>
                  <a:pt x="61331" y="5037"/>
                  <a:pt x="61515" y="4882"/>
                  <a:pt x="61506" y="4651"/>
                </a:cubicBezTo>
                <a:cubicBezTo>
                  <a:pt x="61506" y="4447"/>
                  <a:pt x="61343" y="4284"/>
                  <a:pt x="61125" y="4284"/>
                </a:cubicBezTo>
                <a:close/>
                <a:moveTo>
                  <a:pt x="28569" y="4257"/>
                </a:moveTo>
                <a:cubicBezTo>
                  <a:pt x="28213" y="4257"/>
                  <a:pt x="28045" y="4682"/>
                  <a:pt x="28286" y="4923"/>
                </a:cubicBezTo>
                <a:cubicBezTo>
                  <a:pt x="28369" y="5010"/>
                  <a:pt x="28473" y="5049"/>
                  <a:pt x="28575" y="5049"/>
                </a:cubicBezTo>
                <a:cubicBezTo>
                  <a:pt x="28775" y="5049"/>
                  <a:pt x="28966" y="4899"/>
                  <a:pt x="28966" y="4665"/>
                </a:cubicBezTo>
                <a:cubicBezTo>
                  <a:pt x="28966" y="4447"/>
                  <a:pt x="28803" y="4257"/>
                  <a:pt x="28585" y="4257"/>
                </a:cubicBezTo>
                <a:cubicBezTo>
                  <a:pt x="28580" y="4257"/>
                  <a:pt x="28574" y="4257"/>
                  <a:pt x="28569" y="4257"/>
                </a:cubicBezTo>
                <a:close/>
                <a:moveTo>
                  <a:pt x="70164" y="4379"/>
                </a:moveTo>
                <a:cubicBezTo>
                  <a:pt x="69987" y="4379"/>
                  <a:pt x="69824" y="4529"/>
                  <a:pt x="69824" y="4706"/>
                </a:cubicBezTo>
                <a:cubicBezTo>
                  <a:pt x="69815" y="4919"/>
                  <a:pt x="69984" y="5063"/>
                  <a:pt x="70165" y="5063"/>
                </a:cubicBezTo>
                <a:cubicBezTo>
                  <a:pt x="70249" y="5063"/>
                  <a:pt x="70336" y="5033"/>
                  <a:pt x="70409" y="4964"/>
                </a:cubicBezTo>
                <a:cubicBezTo>
                  <a:pt x="70626" y="4760"/>
                  <a:pt x="70477" y="4379"/>
                  <a:pt x="70164" y="4379"/>
                </a:cubicBezTo>
                <a:close/>
                <a:moveTo>
                  <a:pt x="49362" y="4287"/>
                </a:moveTo>
                <a:cubicBezTo>
                  <a:pt x="49265" y="4287"/>
                  <a:pt x="49165" y="4324"/>
                  <a:pt x="49082" y="4407"/>
                </a:cubicBezTo>
                <a:cubicBezTo>
                  <a:pt x="48838" y="4651"/>
                  <a:pt x="49001" y="5073"/>
                  <a:pt x="49368" y="5086"/>
                </a:cubicBezTo>
                <a:cubicBezTo>
                  <a:pt x="49585" y="5086"/>
                  <a:pt x="49762" y="4910"/>
                  <a:pt x="49762" y="4692"/>
                </a:cubicBezTo>
                <a:cubicBezTo>
                  <a:pt x="49762" y="4452"/>
                  <a:pt x="49568" y="4287"/>
                  <a:pt x="49362" y="4287"/>
                </a:cubicBezTo>
                <a:close/>
                <a:moveTo>
                  <a:pt x="76471" y="4583"/>
                </a:moveTo>
                <a:cubicBezTo>
                  <a:pt x="76321" y="4583"/>
                  <a:pt x="76199" y="4692"/>
                  <a:pt x="76213" y="4842"/>
                </a:cubicBezTo>
                <a:cubicBezTo>
                  <a:pt x="76213" y="5011"/>
                  <a:pt x="76338" y="5096"/>
                  <a:pt x="76464" y="5096"/>
                </a:cubicBezTo>
                <a:cubicBezTo>
                  <a:pt x="76590" y="5096"/>
                  <a:pt x="76716" y="5011"/>
                  <a:pt x="76716" y="4842"/>
                </a:cubicBezTo>
                <a:cubicBezTo>
                  <a:pt x="76716" y="4706"/>
                  <a:pt x="76607" y="4583"/>
                  <a:pt x="76471" y="4583"/>
                </a:cubicBezTo>
                <a:close/>
                <a:moveTo>
                  <a:pt x="58380" y="4325"/>
                </a:moveTo>
                <a:cubicBezTo>
                  <a:pt x="58040" y="4325"/>
                  <a:pt x="57877" y="4746"/>
                  <a:pt x="58121" y="4991"/>
                </a:cubicBezTo>
                <a:cubicBezTo>
                  <a:pt x="58200" y="5069"/>
                  <a:pt x="58295" y="5105"/>
                  <a:pt x="58388" y="5105"/>
                </a:cubicBezTo>
                <a:cubicBezTo>
                  <a:pt x="58585" y="5105"/>
                  <a:pt x="58774" y="4946"/>
                  <a:pt x="58774" y="4706"/>
                </a:cubicBezTo>
                <a:cubicBezTo>
                  <a:pt x="58774" y="4502"/>
                  <a:pt x="58597" y="4325"/>
                  <a:pt x="58380" y="4325"/>
                </a:cubicBezTo>
                <a:close/>
                <a:moveTo>
                  <a:pt x="37583" y="4311"/>
                </a:moveTo>
                <a:cubicBezTo>
                  <a:pt x="37230" y="4311"/>
                  <a:pt x="37040" y="4746"/>
                  <a:pt x="37298" y="5005"/>
                </a:cubicBezTo>
                <a:cubicBezTo>
                  <a:pt x="37380" y="5082"/>
                  <a:pt x="37480" y="5118"/>
                  <a:pt x="37578" y="5118"/>
                </a:cubicBezTo>
                <a:cubicBezTo>
                  <a:pt x="37788" y="5118"/>
                  <a:pt x="37987" y="4956"/>
                  <a:pt x="37978" y="4706"/>
                </a:cubicBezTo>
                <a:cubicBezTo>
                  <a:pt x="37978" y="4488"/>
                  <a:pt x="37801" y="4311"/>
                  <a:pt x="37583" y="4311"/>
                </a:cubicBezTo>
                <a:close/>
                <a:moveTo>
                  <a:pt x="25822" y="4325"/>
                </a:moveTo>
                <a:cubicBezTo>
                  <a:pt x="25722" y="4325"/>
                  <a:pt x="25621" y="4362"/>
                  <a:pt x="25541" y="4447"/>
                </a:cubicBezTo>
                <a:cubicBezTo>
                  <a:pt x="25296" y="4692"/>
                  <a:pt x="25473" y="5127"/>
                  <a:pt x="25826" y="5127"/>
                </a:cubicBezTo>
                <a:cubicBezTo>
                  <a:pt x="26044" y="5113"/>
                  <a:pt x="26220" y="4937"/>
                  <a:pt x="26207" y="4706"/>
                </a:cubicBezTo>
                <a:lnTo>
                  <a:pt x="26207" y="4706"/>
                </a:lnTo>
                <a:lnTo>
                  <a:pt x="26220" y="4719"/>
                </a:lnTo>
                <a:cubicBezTo>
                  <a:pt x="26220" y="4482"/>
                  <a:pt x="26024" y="4325"/>
                  <a:pt x="25822" y="4325"/>
                </a:cubicBezTo>
                <a:close/>
                <a:moveTo>
                  <a:pt x="67418" y="4420"/>
                </a:moveTo>
                <a:cubicBezTo>
                  <a:pt x="67215" y="4420"/>
                  <a:pt x="67051" y="4570"/>
                  <a:pt x="67051" y="4774"/>
                </a:cubicBezTo>
                <a:cubicBezTo>
                  <a:pt x="67042" y="4997"/>
                  <a:pt x="67225" y="5144"/>
                  <a:pt x="67415" y="5144"/>
                </a:cubicBezTo>
                <a:cubicBezTo>
                  <a:pt x="67502" y="5144"/>
                  <a:pt x="67591" y="5114"/>
                  <a:pt x="67663" y="5045"/>
                </a:cubicBezTo>
                <a:cubicBezTo>
                  <a:pt x="67894" y="4814"/>
                  <a:pt x="67731" y="4420"/>
                  <a:pt x="67418" y="4420"/>
                </a:cubicBezTo>
                <a:close/>
                <a:moveTo>
                  <a:pt x="46595" y="4352"/>
                </a:moveTo>
                <a:cubicBezTo>
                  <a:pt x="46242" y="4352"/>
                  <a:pt x="46065" y="4787"/>
                  <a:pt x="46323" y="5032"/>
                </a:cubicBezTo>
                <a:cubicBezTo>
                  <a:pt x="46406" y="5110"/>
                  <a:pt x="46505" y="5145"/>
                  <a:pt x="46602" y="5145"/>
                </a:cubicBezTo>
                <a:cubicBezTo>
                  <a:pt x="46808" y="5145"/>
                  <a:pt x="47003" y="4987"/>
                  <a:pt x="47003" y="4746"/>
                </a:cubicBezTo>
                <a:cubicBezTo>
                  <a:pt x="47003" y="4529"/>
                  <a:pt x="46826" y="4352"/>
                  <a:pt x="46609" y="4352"/>
                </a:cubicBezTo>
                <a:close/>
                <a:moveTo>
                  <a:pt x="23108" y="4379"/>
                </a:moveTo>
                <a:cubicBezTo>
                  <a:pt x="22890" y="4379"/>
                  <a:pt x="22713" y="4556"/>
                  <a:pt x="22700" y="4760"/>
                </a:cubicBezTo>
                <a:cubicBezTo>
                  <a:pt x="22700" y="5004"/>
                  <a:pt x="22894" y="5163"/>
                  <a:pt x="23099" y="5163"/>
                </a:cubicBezTo>
                <a:cubicBezTo>
                  <a:pt x="23191" y="5163"/>
                  <a:pt x="23286" y="5131"/>
                  <a:pt x="23366" y="5059"/>
                </a:cubicBezTo>
                <a:cubicBezTo>
                  <a:pt x="23611" y="4814"/>
                  <a:pt x="23461" y="4393"/>
                  <a:pt x="23108" y="4379"/>
                </a:cubicBezTo>
                <a:close/>
                <a:moveTo>
                  <a:pt x="34842" y="4379"/>
                </a:moveTo>
                <a:cubicBezTo>
                  <a:pt x="34635" y="4379"/>
                  <a:pt x="34471" y="4551"/>
                  <a:pt x="34471" y="4774"/>
                </a:cubicBezTo>
                <a:cubicBezTo>
                  <a:pt x="34461" y="5017"/>
                  <a:pt x="34665" y="5183"/>
                  <a:pt x="34876" y="5183"/>
                </a:cubicBezTo>
                <a:cubicBezTo>
                  <a:pt x="34972" y="5183"/>
                  <a:pt x="35070" y="5149"/>
                  <a:pt x="35150" y="5073"/>
                </a:cubicBezTo>
                <a:cubicBezTo>
                  <a:pt x="35409" y="4814"/>
                  <a:pt x="35232" y="4379"/>
                  <a:pt x="34865" y="4379"/>
                </a:cubicBezTo>
                <a:cubicBezTo>
                  <a:pt x="34857" y="4379"/>
                  <a:pt x="34849" y="4379"/>
                  <a:pt x="34842" y="4379"/>
                </a:cubicBezTo>
                <a:close/>
                <a:moveTo>
                  <a:pt x="43890" y="4407"/>
                </a:moveTo>
                <a:cubicBezTo>
                  <a:pt x="43537" y="4407"/>
                  <a:pt x="43347" y="4828"/>
                  <a:pt x="43605" y="5086"/>
                </a:cubicBezTo>
                <a:cubicBezTo>
                  <a:pt x="43690" y="5171"/>
                  <a:pt x="43792" y="5209"/>
                  <a:pt x="43892" y="5209"/>
                </a:cubicBezTo>
                <a:cubicBezTo>
                  <a:pt x="44095" y="5209"/>
                  <a:pt x="44284" y="5051"/>
                  <a:pt x="44284" y="4814"/>
                </a:cubicBezTo>
                <a:cubicBezTo>
                  <a:pt x="44298" y="4583"/>
                  <a:pt x="44121" y="4407"/>
                  <a:pt x="43890" y="4407"/>
                </a:cubicBezTo>
                <a:close/>
                <a:moveTo>
                  <a:pt x="55661" y="4407"/>
                </a:moveTo>
                <a:lnTo>
                  <a:pt x="55661" y="4420"/>
                </a:lnTo>
                <a:cubicBezTo>
                  <a:pt x="55308" y="4434"/>
                  <a:pt x="55145" y="4855"/>
                  <a:pt x="55389" y="5100"/>
                </a:cubicBezTo>
                <a:cubicBezTo>
                  <a:pt x="55472" y="5178"/>
                  <a:pt x="55571" y="5213"/>
                  <a:pt x="55668" y="5213"/>
                </a:cubicBezTo>
                <a:cubicBezTo>
                  <a:pt x="55874" y="5213"/>
                  <a:pt x="56069" y="5055"/>
                  <a:pt x="56069" y="4814"/>
                </a:cubicBezTo>
                <a:cubicBezTo>
                  <a:pt x="56069" y="4583"/>
                  <a:pt x="55879" y="4407"/>
                  <a:pt x="55661" y="4407"/>
                </a:cubicBezTo>
                <a:close/>
                <a:moveTo>
                  <a:pt x="73712" y="4597"/>
                </a:moveTo>
                <a:cubicBezTo>
                  <a:pt x="73426" y="4597"/>
                  <a:pt x="73290" y="4923"/>
                  <a:pt x="73481" y="5127"/>
                </a:cubicBezTo>
                <a:cubicBezTo>
                  <a:pt x="73546" y="5188"/>
                  <a:pt x="73623" y="5215"/>
                  <a:pt x="73699" y="5215"/>
                </a:cubicBezTo>
                <a:cubicBezTo>
                  <a:pt x="73860" y="5215"/>
                  <a:pt x="74011" y="5090"/>
                  <a:pt x="74011" y="4896"/>
                </a:cubicBezTo>
                <a:cubicBezTo>
                  <a:pt x="74011" y="4733"/>
                  <a:pt x="73875" y="4597"/>
                  <a:pt x="73712" y="4597"/>
                </a:cubicBezTo>
                <a:close/>
                <a:moveTo>
                  <a:pt x="64676" y="4474"/>
                </a:moveTo>
                <a:cubicBezTo>
                  <a:pt x="64483" y="4474"/>
                  <a:pt x="64319" y="4632"/>
                  <a:pt x="64319" y="4828"/>
                </a:cubicBezTo>
                <a:lnTo>
                  <a:pt x="64319" y="4842"/>
                </a:lnTo>
                <a:cubicBezTo>
                  <a:pt x="64310" y="5065"/>
                  <a:pt x="64492" y="5218"/>
                  <a:pt x="64687" y="5218"/>
                </a:cubicBezTo>
                <a:cubicBezTo>
                  <a:pt x="64776" y="5218"/>
                  <a:pt x="64868" y="5186"/>
                  <a:pt x="64945" y="5113"/>
                </a:cubicBezTo>
                <a:cubicBezTo>
                  <a:pt x="65176" y="4882"/>
                  <a:pt x="65026" y="4488"/>
                  <a:pt x="64700" y="4475"/>
                </a:cubicBezTo>
                <a:cubicBezTo>
                  <a:pt x="64692" y="4474"/>
                  <a:pt x="64684" y="4474"/>
                  <a:pt x="64676" y="4474"/>
                </a:cubicBezTo>
                <a:close/>
                <a:moveTo>
                  <a:pt x="80018" y="4814"/>
                </a:moveTo>
                <a:cubicBezTo>
                  <a:pt x="79896" y="4814"/>
                  <a:pt x="79801" y="4910"/>
                  <a:pt x="79801" y="5018"/>
                </a:cubicBezTo>
                <a:cubicBezTo>
                  <a:pt x="79815" y="5127"/>
                  <a:pt x="79896" y="5222"/>
                  <a:pt x="80018" y="5222"/>
                </a:cubicBezTo>
                <a:cubicBezTo>
                  <a:pt x="80127" y="5222"/>
                  <a:pt x="80209" y="5127"/>
                  <a:pt x="80209" y="5018"/>
                </a:cubicBezTo>
                <a:cubicBezTo>
                  <a:pt x="80209" y="4910"/>
                  <a:pt x="80127" y="4814"/>
                  <a:pt x="80018" y="4814"/>
                </a:cubicBezTo>
                <a:close/>
                <a:moveTo>
                  <a:pt x="32105" y="4432"/>
                </a:moveTo>
                <a:cubicBezTo>
                  <a:pt x="32011" y="4432"/>
                  <a:pt x="31914" y="4466"/>
                  <a:pt x="31834" y="4543"/>
                </a:cubicBezTo>
                <a:cubicBezTo>
                  <a:pt x="31576" y="4801"/>
                  <a:pt x="31739" y="5236"/>
                  <a:pt x="32106" y="5236"/>
                </a:cubicBezTo>
                <a:cubicBezTo>
                  <a:pt x="32114" y="5236"/>
                  <a:pt x="32121" y="5236"/>
                  <a:pt x="32129" y="5236"/>
                </a:cubicBezTo>
                <a:cubicBezTo>
                  <a:pt x="32337" y="5236"/>
                  <a:pt x="32514" y="5064"/>
                  <a:pt x="32514" y="4842"/>
                </a:cubicBezTo>
                <a:cubicBezTo>
                  <a:pt x="32514" y="4598"/>
                  <a:pt x="32314" y="4432"/>
                  <a:pt x="32105" y="4432"/>
                </a:cubicBezTo>
                <a:close/>
                <a:moveTo>
                  <a:pt x="20376" y="4502"/>
                </a:moveTo>
                <a:cubicBezTo>
                  <a:pt x="20049" y="4502"/>
                  <a:pt x="19873" y="4910"/>
                  <a:pt x="20117" y="5141"/>
                </a:cubicBezTo>
                <a:cubicBezTo>
                  <a:pt x="20190" y="5213"/>
                  <a:pt x="20279" y="5246"/>
                  <a:pt x="20367" y="5246"/>
                </a:cubicBezTo>
                <a:cubicBezTo>
                  <a:pt x="20557" y="5246"/>
                  <a:pt x="20743" y="5092"/>
                  <a:pt x="20743" y="4869"/>
                </a:cubicBezTo>
                <a:cubicBezTo>
                  <a:pt x="20743" y="4665"/>
                  <a:pt x="20580" y="4502"/>
                  <a:pt x="20376" y="4502"/>
                </a:cubicBezTo>
                <a:close/>
                <a:moveTo>
                  <a:pt x="52885" y="4474"/>
                </a:moveTo>
                <a:cubicBezTo>
                  <a:pt x="52543" y="4474"/>
                  <a:pt x="52362" y="4886"/>
                  <a:pt x="52603" y="5141"/>
                </a:cubicBezTo>
                <a:cubicBezTo>
                  <a:pt x="52685" y="5228"/>
                  <a:pt x="52790" y="5267"/>
                  <a:pt x="52892" y="5267"/>
                </a:cubicBezTo>
                <a:cubicBezTo>
                  <a:pt x="53093" y="5267"/>
                  <a:pt x="53287" y="5116"/>
                  <a:pt x="53296" y="4882"/>
                </a:cubicBezTo>
                <a:cubicBezTo>
                  <a:pt x="53296" y="4665"/>
                  <a:pt x="53133" y="4488"/>
                  <a:pt x="52929" y="4475"/>
                </a:cubicBezTo>
                <a:lnTo>
                  <a:pt x="52902" y="4475"/>
                </a:lnTo>
                <a:cubicBezTo>
                  <a:pt x="52896" y="4474"/>
                  <a:pt x="52891" y="4474"/>
                  <a:pt x="52885" y="4474"/>
                </a:cubicBezTo>
                <a:close/>
                <a:moveTo>
                  <a:pt x="12123" y="4841"/>
                </a:moveTo>
                <a:cubicBezTo>
                  <a:pt x="11943" y="4841"/>
                  <a:pt x="11857" y="5063"/>
                  <a:pt x="11976" y="5195"/>
                </a:cubicBezTo>
                <a:cubicBezTo>
                  <a:pt x="12022" y="5246"/>
                  <a:pt x="12079" y="5268"/>
                  <a:pt x="12135" y="5268"/>
                </a:cubicBezTo>
                <a:cubicBezTo>
                  <a:pt x="12242" y="5268"/>
                  <a:pt x="12343" y="5184"/>
                  <a:pt x="12343" y="5059"/>
                </a:cubicBezTo>
                <a:cubicBezTo>
                  <a:pt x="12356" y="4950"/>
                  <a:pt x="12261" y="4855"/>
                  <a:pt x="12152" y="4842"/>
                </a:cubicBezTo>
                <a:lnTo>
                  <a:pt x="12139" y="4842"/>
                </a:lnTo>
                <a:cubicBezTo>
                  <a:pt x="12133" y="4841"/>
                  <a:pt x="12128" y="4841"/>
                  <a:pt x="12123" y="4841"/>
                </a:cubicBezTo>
                <a:close/>
                <a:moveTo>
                  <a:pt x="17616" y="4597"/>
                </a:moveTo>
                <a:cubicBezTo>
                  <a:pt x="17440" y="4597"/>
                  <a:pt x="17290" y="4746"/>
                  <a:pt x="17277" y="4937"/>
                </a:cubicBezTo>
                <a:cubicBezTo>
                  <a:pt x="17277" y="5141"/>
                  <a:pt x="17447" y="5281"/>
                  <a:pt x="17625" y="5281"/>
                </a:cubicBezTo>
                <a:cubicBezTo>
                  <a:pt x="17707" y="5281"/>
                  <a:pt x="17792" y="5251"/>
                  <a:pt x="17861" y="5181"/>
                </a:cubicBezTo>
                <a:cubicBezTo>
                  <a:pt x="18079" y="4964"/>
                  <a:pt x="17929" y="4597"/>
                  <a:pt x="17616" y="4597"/>
                </a:cubicBezTo>
                <a:close/>
                <a:moveTo>
                  <a:pt x="14912" y="4692"/>
                </a:moveTo>
                <a:cubicBezTo>
                  <a:pt x="14640" y="4692"/>
                  <a:pt x="14504" y="5005"/>
                  <a:pt x="14680" y="5195"/>
                </a:cubicBezTo>
                <a:cubicBezTo>
                  <a:pt x="14740" y="5259"/>
                  <a:pt x="14816" y="5288"/>
                  <a:pt x="14892" y="5288"/>
                </a:cubicBezTo>
                <a:cubicBezTo>
                  <a:pt x="15041" y="5288"/>
                  <a:pt x="15188" y="5176"/>
                  <a:pt x="15197" y="5005"/>
                </a:cubicBezTo>
                <a:cubicBezTo>
                  <a:pt x="15197" y="4842"/>
                  <a:pt x="15061" y="4706"/>
                  <a:pt x="14912" y="4692"/>
                </a:cubicBezTo>
                <a:close/>
                <a:moveTo>
                  <a:pt x="41172" y="4488"/>
                </a:moveTo>
                <a:lnTo>
                  <a:pt x="41172" y="4488"/>
                </a:lnTo>
                <a:cubicBezTo>
                  <a:pt x="40818" y="4502"/>
                  <a:pt x="40642" y="4937"/>
                  <a:pt x="40900" y="5181"/>
                </a:cubicBezTo>
                <a:cubicBezTo>
                  <a:pt x="40978" y="5264"/>
                  <a:pt x="41076" y="5301"/>
                  <a:pt x="41173" y="5301"/>
                </a:cubicBezTo>
                <a:cubicBezTo>
                  <a:pt x="41379" y="5301"/>
                  <a:pt x="41580" y="5136"/>
                  <a:pt x="41580" y="4896"/>
                </a:cubicBezTo>
                <a:cubicBezTo>
                  <a:pt x="41580" y="4673"/>
                  <a:pt x="41403" y="4501"/>
                  <a:pt x="41183" y="4501"/>
                </a:cubicBezTo>
                <a:cubicBezTo>
                  <a:pt x="41175" y="4501"/>
                  <a:pt x="41167" y="4501"/>
                  <a:pt x="41158" y="4502"/>
                </a:cubicBezTo>
                <a:lnTo>
                  <a:pt x="41172" y="4488"/>
                </a:lnTo>
                <a:close/>
                <a:moveTo>
                  <a:pt x="29384" y="4497"/>
                </a:moveTo>
                <a:cubicBezTo>
                  <a:pt x="29285" y="4497"/>
                  <a:pt x="29185" y="4532"/>
                  <a:pt x="29102" y="4610"/>
                </a:cubicBezTo>
                <a:cubicBezTo>
                  <a:pt x="28857" y="4869"/>
                  <a:pt x="29034" y="5304"/>
                  <a:pt x="29387" y="5304"/>
                </a:cubicBezTo>
                <a:cubicBezTo>
                  <a:pt x="29618" y="5304"/>
                  <a:pt x="29795" y="5127"/>
                  <a:pt x="29795" y="4896"/>
                </a:cubicBezTo>
                <a:cubicBezTo>
                  <a:pt x="29795" y="4656"/>
                  <a:pt x="29594" y="4497"/>
                  <a:pt x="29384" y="4497"/>
                </a:cubicBezTo>
                <a:close/>
                <a:moveTo>
                  <a:pt x="70980" y="4624"/>
                </a:moveTo>
                <a:cubicBezTo>
                  <a:pt x="70667" y="4624"/>
                  <a:pt x="70517" y="4991"/>
                  <a:pt x="70735" y="5209"/>
                </a:cubicBezTo>
                <a:cubicBezTo>
                  <a:pt x="70808" y="5277"/>
                  <a:pt x="70895" y="5308"/>
                  <a:pt x="70978" y="5308"/>
                </a:cubicBezTo>
                <a:cubicBezTo>
                  <a:pt x="71160" y="5308"/>
                  <a:pt x="71329" y="5164"/>
                  <a:pt x="71319" y="4950"/>
                </a:cubicBezTo>
                <a:cubicBezTo>
                  <a:pt x="71306" y="4774"/>
                  <a:pt x="71156" y="4624"/>
                  <a:pt x="70980" y="4624"/>
                </a:cubicBezTo>
                <a:close/>
                <a:moveTo>
                  <a:pt x="61968" y="4543"/>
                </a:moveTo>
                <a:cubicBezTo>
                  <a:pt x="61628" y="4543"/>
                  <a:pt x="61451" y="4964"/>
                  <a:pt x="61696" y="5209"/>
                </a:cubicBezTo>
                <a:cubicBezTo>
                  <a:pt x="61775" y="5287"/>
                  <a:pt x="61872" y="5322"/>
                  <a:pt x="61968" y="5322"/>
                </a:cubicBezTo>
                <a:cubicBezTo>
                  <a:pt x="62168" y="5322"/>
                  <a:pt x="62362" y="5167"/>
                  <a:pt x="62362" y="4937"/>
                </a:cubicBezTo>
                <a:cubicBezTo>
                  <a:pt x="62362" y="4719"/>
                  <a:pt x="62172" y="4543"/>
                  <a:pt x="61968" y="4543"/>
                </a:cubicBezTo>
                <a:close/>
                <a:moveTo>
                  <a:pt x="77283" y="4818"/>
                </a:moveTo>
                <a:cubicBezTo>
                  <a:pt x="77217" y="4818"/>
                  <a:pt x="77150" y="4842"/>
                  <a:pt x="77096" y="4896"/>
                </a:cubicBezTo>
                <a:cubicBezTo>
                  <a:pt x="76937" y="5055"/>
                  <a:pt x="77050" y="5331"/>
                  <a:pt x="77271" y="5331"/>
                </a:cubicBezTo>
                <a:cubicBezTo>
                  <a:pt x="77276" y="5331"/>
                  <a:pt x="77281" y="5331"/>
                  <a:pt x="77286" y="5331"/>
                </a:cubicBezTo>
                <a:cubicBezTo>
                  <a:pt x="77436" y="5331"/>
                  <a:pt x="77545" y="5222"/>
                  <a:pt x="77545" y="5073"/>
                </a:cubicBezTo>
                <a:cubicBezTo>
                  <a:pt x="77545" y="4918"/>
                  <a:pt x="77417" y="4818"/>
                  <a:pt x="77283" y="4818"/>
                </a:cubicBezTo>
                <a:close/>
                <a:moveTo>
                  <a:pt x="50183" y="4529"/>
                </a:moveTo>
                <a:cubicBezTo>
                  <a:pt x="49830" y="4529"/>
                  <a:pt x="49640" y="4950"/>
                  <a:pt x="49898" y="5209"/>
                </a:cubicBezTo>
                <a:cubicBezTo>
                  <a:pt x="49979" y="5294"/>
                  <a:pt x="50080" y="5331"/>
                  <a:pt x="50179" y="5331"/>
                </a:cubicBezTo>
                <a:cubicBezTo>
                  <a:pt x="50382" y="5331"/>
                  <a:pt x="50578" y="5174"/>
                  <a:pt x="50578" y="4937"/>
                </a:cubicBezTo>
                <a:cubicBezTo>
                  <a:pt x="50578" y="4719"/>
                  <a:pt x="50415" y="4529"/>
                  <a:pt x="50197" y="4529"/>
                </a:cubicBezTo>
                <a:close/>
                <a:moveTo>
                  <a:pt x="38426" y="4556"/>
                </a:moveTo>
                <a:cubicBezTo>
                  <a:pt x="38195" y="4556"/>
                  <a:pt x="38018" y="4733"/>
                  <a:pt x="38018" y="4964"/>
                </a:cubicBezTo>
                <a:cubicBezTo>
                  <a:pt x="38018" y="5127"/>
                  <a:pt x="38114" y="5277"/>
                  <a:pt x="38277" y="5358"/>
                </a:cubicBezTo>
                <a:lnTo>
                  <a:pt x="38263" y="5358"/>
                </a:lnTo>
                <a:cubicBezTo>
                  <a:pt x="38317" y="5358"/>
                  <a:pt x="38372" y="5372"/>
                  <a:pt x="38440" y="5372"/>
                </a:cubicBezTo>
                <a:cubicBezTo>
                  <a:pt x="38943" y="5331"/>
                  <a:pt x="38929" y="4583"/>
                  <a:pt x="38426" y="4556"/>
                </a:cubicBezTo>
                <a:close/>
                <a:moveTo>
                  <a:pt x="83593" y="5073"/>
                </a:moveTo>
                <a:cubicBezTo>
                  <a:pt x="83552" y="5113"/>
                  <a:pt x="83484" y="5154"/>
                  <a:pt x="83471" y="5209"/>
                </a:cubicBezTo>
                <a:cubicBezTo>
                  <a:pt x="83471" y="5249"/>
                  <a:pt x="83539" y="5290"/>
                  <a:pt x="83593" y="5372"/>
                </a:cubicBezTo>
                <a:cubicBezTo>
                  <a:pt x="83648" y="5304"/>
                  <a:pt x="83716" y="5249"/>
                  <a:pt x="83702" y="5209"/>
                </a:cubicBezTo>
                <a:lnTo>
                  <a:pt x="83702" y="5195"/>
                </a:lnTo>
                <a:cubicBezTo>
                  <a:pt x="83702" y="5141"/>
                  <a:pt x="83634" y="5113"/>
                  <a:pt x="83593" y="5073"/>
                </a:cubicBezTo>
                <a:close/>
                <a:moveTo>
                  <a:pt x="68275" y="4651"/>
                </a:moveTo>
                <a:cubicBezTo>
                  <a:pt x="68071" y="4651"/>
                  <a:pt x="67908" y="4814"/>
                  <a:pt x="67894" y="5018"/>
                </a:cubicBezTo>
                <a:lnTo>
                  <a:pt x="67908" y="5018"/>
                </a:lnTo>
                <a:cubicBezTo>
                  <a:pt x="67908" y="5242"/>
                  <a:pt x="68087" y="5389"/>
                  <a:pt x="68278" y="5389"/>
                </a:cubicBezTo>
                <a:cubicBezTo>
                  <a:pt x="68366" y="5389"/>
                  <a:pt x="68456" y="5358"/>
                  <a:pt x="68533" y="5290"/>
                </a:cubicBezTo>
                <a:cubicBezTo>
                  <a:pt x="68764" y="5059"/>
                  <a:pt x="68601" y="4665"/>
                  <a:pt x="68275" y="4651"/>
                </a:cubicBezTo>
                <a:close/>
                <a:moveTo>
                  <a:pt x="59204" y="4596"/>
                </a:moveTo>
                <a:cubicBezTo>
                  <a:pt x="58870" y="4596"/>
                  <a:pt x="58686" y="4999"/>
                  <a:pt x="58910" y="5263"/>
                </a:cubicBezTo>
                <a:cubicBezTo>
                  <a:pt x="58990" y="5352"/>
                  <a:pt x="59096" y="5393"/>
                  <a:pt x="59201" y="5393"/>
                </a:cubicBezTo>
                <a:cubicBezTo>
                  <a:pt x="59399" y="5393"/>
                  <a:pt x="59594" y="5249"/>
                  <a:pt x="59603" y="5018"/>
                </a:cubicBezTo>
                <a:cubicBezTo>
                  <a:pt x="59616" y="4801"/>
                  <a:pt x="59453" y="4624"/>
                  <a:pt x="59236" y="4597"/>
                </a:cubicBezTo>
                <a:cubicBezTo>
                  <a:pt x="59225" y="4596"/>
                  <a:pt x="59214" y="4596"/>
                  <a:pt x="59204" y="4596"/>
                </a:cubicBezTo>
                <a:close/>
                <a:moveTo>
                  <a:pt x="47479" y="4583"/>
                </a:moveTo>
                <a:cubicBezTo>
                  <a:pt x="47248" y="4583"/>
                  <a:pt x="47057" y="4760"/>
                  <a:pt x="47071" y="4991"/>
                </a:cubicBezTo>
                <a:cubicBezTo>
                  <a:pt x="47071" y="5231"/>
                  <a:pt x="47265" y="5396"/>
                  <a:pt x="47471" y="5396"/>
                </a:cubicBezTo>
                <a:cubicBezTo>
                  <a:pt x="47568" y="5396"/>
                  <a:pt x="47668" y="5359"/>
                  <a:pt x="47750" y="5277"/>
                </a:cubicBezTo>
                <a:cubicBezTo>
                  <a:pt x="48009" y="5032"/>
                  <a:pt x="47832" y="4597"/>
                  <a:pt x="47479" y="4583"/>
                </a:cubicBezTo>
                <a:close/>
                <a:moveTo>
                  <a:pt x="26669" y="4583"/>
                </a:moveTo>
                <a:cubicBezTo>
                  <a:pt x="26315" y="4583"/>
                  <a:pt x="26139" y="5018"/>
                  <a:pt x="26383" y="5277"/>
                </a:cubicBezTo>
                <a:cubicBezTo>
                  <a:pt x="26463" y="5361"/>
                  <a:pt x="26564" y="5399"/>
                  <a:pt x="26663" y="5399"/>
                </a:cubicBezTo>
                <a:cubicBezTo>
                  <a:pt x="26867" y="5399"/>
                  <a:pt x="27067" y="5238"/>
                  <a:pt x="27077" y="4991"/>
                </a:cubicBezTo>
                <a:cubicBezTo>
                  <a:pt x="27077" y="4774"/>
                  <a:pt x="26900" y="4583"/>
                  <a:pt x="26669" y="4583"/>
                </a:cubicBezTo>
                <a:close/>
                <a:moveTo>
                  <a:pt x="35713" y="4612"/>
                </a:moveTo>
                <a:cubicBezTo>
                  <a:pt x="35499" y="4612"/>
                  <a:pt x="35290" y="4786"/>
                  <a:pt x="35300" y="5032"/>
                </a:cubicBezTo>
                <a:cubicBezTo>
                  <a:pt x="35314" y="5195"/>
                  <a:pt x="35409" y="5344"/>
                  <a:pt x="35558" y="5426"/>
                </a:cubicBezTo>
                <a:lnTo>
                  <a:pt x="35545" y="5412"/>
                </a:lnTo>
                <a:cubicBezTo>
                  <a:pt x="35599" y="5412"/>
                  <a:pt x="35653" y="5426"/>
                  <a:pt x="35721" y="5426"/>
                </a:cubicBezTo>
                <a:cubicBezTo>
                  <a:pt x="36075" y="5412"/>
                  <a:pt x="36238" y="4977"/>
                  <a:pt x="35980" y="4719"/>
                </a:cubicBezTo>
                <a:cubicBezTo>
                  <a:pt x="35901" y="4645"/>
                  <a:pt x="35807" y="4612"/>
                  <a:pt x="35713" y="4612"/>
                </a:cubicBezTo>
                <a:close/>
                <a:moveTo>
                  <a:pt x="23910" y="4651"/>
                </a:moveTo>
                <a:cubicBezTo>
                  <a:pt x="23556" y="4651"/>
                  <a:pt x="23380" y="5086"/>
                  <a:pt x="23624" y="5331"/>
                </a:cubicBezTo>
                <a:cubicBezTo>
                  <a:pt x="23707" y="5414"/>
                  <a:pt x="23808" y="5450"/>
                  <a:pt x="23906" y="5450"/>
                </a:cubicBezTo>
                <a:cubicBezTo>
                  <a:pt x="24115" y="5450"/>
                  <a:pt x="24313" y="5286"/>
                  <a:pt x="24304" y="5045"/>
                </a:cubicBezTo>
                <a:cubicBezTo>
                  <a:pt x="24304" y="4828"/>
                  <a:pt x="24141" y="4665"/>
                  <a:pt x="23923" y="4651"/>
                </a:cubicBezTo>
                <a:close/>
                <a:moveTo>
                  <a:pt x="56482" y="4651"/>
                </a:moveTo>
                <a:cubicBezTo>
                  <a:pt x="56380" y="4651"/>
                  <a:pt x="56276" y="4689"/>
                  <a:pt x="56191" y="4774"/>
                </a:cubicBezTo>
                <a:cubicBezTo>
                  <a:pt x="55947" y="5032"/>
                  <a:pt x="56123" y="5453"/>
                  <a:pt x="56490" y="5453"/>
                </a:cubicBezTo>
                <a:cubicBezTo>
                  <a:pt x="56708" y="5453"/>
                  <a:pt x="56884" y="5277"/>
                  <a:pt x="56884" y="5045"/>
                </a:cubicBezTo>
                <a:cubicBezTo>
                  <a:pt x="56884" y="4808"/>
                  <a:pt x="56689" y="4651"/>
                  <a:pt x="56482" y="4651"/>
                </a:cubicBezTo>
                <a:close/>
                <a:moveTo>
                  <a:pt x="74527" y="4842"/>
                </a:moveTo>
                <a:cubicBezTo>
                  <a:pt x="74364" y="4842"/>
                  <a:pt x="74228" y="4977"/>
                  <a:pt x="74228" y="5141"/>
                </a:cubicBezTo>
                <a:lnTo>
                  <a:pt x="74215" y="5141"/>
                </a:lnTo>
                <a:cubicBezTo>
                  <a:pt x="74215" y="5317"/>
                  <a:pt x="74350" y="5453"/>
                  <a:pt x="74527" y="5453"/>
                </a:cubicBezTo>
                <a:cubicBezTo>
                  <a:pt x="74935" y="5453"/>
                  <a:pt x="74935" y="4842"/>
                  <a:pt x="74527" y="4842"/>
                </a:cubicBezTo>
                <a:close/>
                <a:moveTo>
                  <a:pt x="80831" y="5058"/>
                </a:moveTo>
                <a:cubicBezTo>
                  <a:pt x="80652" y="5058"/>
                  <a:pt x="80566" y="5267"/>
                  <a:pt x="80684" y="5399"/>
                </a:cubicBezTo>
                <a:cubicBezTo>
                  <a:pt x="80727" y="5446"/>
                  <a:pt x="80781" y="5467"/>
                  <a:pt x="80833" y="5467"/>
                </a:cubicBezTo>
                <a:cubicBezTo>
                  <a:pt x="80933" y="5467"/>
                  <a:pt x="81029" y="5392"/>
                  <a:pt x="81038" y="5277"/>
                </a:cubicBezTo>
                <a:cubicBezTo>
                  <a:pt x="81038" y="5154"/>
                  <a:pt x="80956" y="5059"/>
                  <a:pt x="80848" y="5059"/>
                </a:cubicBezTo>
                <a:cubicBezTo>
                  <a:pt x="80842" y="5059"/>
                  <a:pt x="80836" y="5058"/>
                  <a:pt x="80831" y="5058"/>
                </a:cubicBezTo>
                <a:close/>
                <a:moveTo>
                  <a:pt x="32923" y="4678"/>
                </a:moveTo>
                <a:cubicBezTo>
                  <a:pt x="32717" y="4678"/>
                  <a:pt x="32554" y="4836"/>
                  <a:pt x="32541" y="5045"/>
                </a:cubicBezTo>
                <a:cubicBezTo>
                  <a:pt x="32527" y="5236"/>
                  <a:pt x="32622" y="5399"/>
                  <a:pt x="32785" y="5480"/>
                </a:cubicBezTo>
                <a:lnTo>
                  <a:pt x="32989" y="5480"/>
                </a:lnTo>
                <a:cubicBezTo>
                  <a:pt x="33479" y="5426"/>
                  <a:pt x="33451" y="4692"/>
                  <a:pt x="32948" y="4678"/>
                </a:cubicBezTo>
                <a:cubicBezTo>
                  <a:pt x="32940" y="4678"/>
                  <a:pt x="32932" y="4678"/>
                  <a:pt x="32923" y="4678"/>
                </a:cubicBezTo>
                <a:close/>
                <a:moveTo>
                  <a:pt x="44733" y="4677"/>
                </a:moveTo>
                <a:cubicBezTo>
                  <a:pt x="44520" y="4677"/>
                  <a:pt x="44316" y="4846"/>
                  <a:pt x="44325" y="5100"/>
                </a:cubicBezTo>
                <a:cubicBezTo>
                  <a:pt x="44325" y="5263"/>
                  <a:pt x="44434" y="5399"/>
                  <a:pt x="44583" y="5480"/>
                </a:cubicBezTo>
                <a:lnTo>
                  <a:pt x="44570" y="5480"/>
                </a:lnTo>
                <a:cubicBezTo>
                  <a:pt x="44606" y="5480"/>
                  <a:pt x="44642" y="5486"/>
                  <a:pt x="44679" y="5486"/>
                </a:cubicBezTo>
                <a:cubicBezTo>
                  <a:pt x="44697" y="5486"/>
                  <a:pt x="44715" y="5485"/>
                  <a:pt x="44733" y="5480"/>
                </a:cubicBezTo>
                <a:cubicBezTo>
                  <a:pt x="45100" y="5480"/>
                  <a:pt x="45263" y="5032"/>
                  <a:pt x="45005" y="4787"/>
                </a:cubicBezTo>
                <a:cubicBezTo>
                  <a:pt x="44925" y="4711"/>
                  <a:pt x="44828" y="4677"/>
                  <a:pt x="44733" y="4677"/>
                </a:cubicBezTo>
                <a:close/>
                <a:moveTo>
                  <a:pt x="65522" y="4733"/>
                </a:moveTo>
                <a:cubicBezTo>
                  <a:pt x="65187" y="4738"/>
                  <a:pt x="65014" y="5142"/>
                  <a:pt x="65244" y="5385"/>
                </a:cubicBezTo>
                <a:cubicBezTo>
                  <a:pt x="65323" y="5460"/>
                  <a:pt x="65419" y="5494"/>
                  <a:pt x="65513" y="5494"/>
                </a:cubicBezTo>
                <a:cubicBezTo>
                  <a:pt x="65710" y="5494"/>
                  <a:pt x="65896" y="5348"/>
                  <a:pt x="65896" y="5127"/>
                </a:cubicBezTo>
                <a:cubicBezTo>
                  <a:pt x="65910" y="4912"/>
                  <a:pt x="65737" y="4736"/>
                  <a:pt x="65522" y="4733"/>
                </a:cubicBezTo>
                <a:close/>
                <a:moveTo>
                  <a:pt x="21205" y="4719"/>
                </a:moveTo>
                <a:cubicBezTo>
                  <a:pt x="21001" y="4719"/>
                  <a:pt x="20811" y="4896"/>
                  <a:pt x="20811" y="5100"/>
                </a:cubicBezTo>
                <a:cubicBezTo>
                  <a:pt x="20811" y="5333"/>
                  <a:pt x="21003" y="5496"/>
                  <a:pt x="21202" y="5496"/>
                </a:cubicBezTo>
                <a:cubicBezTo>
                  <a:pt x="21294" y="5496"/>
                  <a:pt x="21386" y="5462"/>
                  <a:pt x="21463" y="5385"/>
                </a:cubicBezTo>
                <a:cubicBezTo>
                  <a:pt x="21708" y="5154"/>
                  <a:pt x="21558" y="4733"/>
                  <a:pt x="21205" y="4719"/>
                </a:cubicBezTo>
                <a:close/>
                <a:moveTo>
                  <a:pt x="53731" y="4706"/>
                </a:moveTo>
                <a:cubicBezTo>
                  <a:pt x="53378" y="4706"/>
                  <a:pt x="53201" y="5141"/>
                  <a:pt x="53446" y="5399"/>
                </a:cubicBezTo>
                <a:cubicBezTo>
                  <a:pt x="53528" y="5477"/>
                  <a:pt x="53628" y="5512"/>
                  <a:pt x="53726" y="5512"/>
                </a:cubicBezTo>
                <a:cubicBezTo>
                  <a:pt x="53937" y="5512"/>
                  <a:pt x="54139" y="5350"/>
                  <a:pt x="54139" y="5100"/>
                </a:cubicBezTo>
                <a:cubicBezTo>
                  <a:pt x="54125" y="4882"/>
                  <a:pt x="53962" y="4719"/>
                  <a:pt x="53745" y="4719"/>
                </a:cubicBezTo>
                <a:lnTo>
                  <a:pt x="53731" y="4706"/>
                </a:lnTo>
                <a:close/>
                <a:moveTo>
                  <a:pt x="18429" y="4814"/>
                </a:moveTo>
                <a:cubicBezTo>
                  <a:pt x="18114" y="4814"/>
                  <a:pt x="17960" y="5199"/>
                  <a:pt x="18187" y="5426"/>
                </a:cubicBezTo>
                <a:cubicBezTo>
                  <a:pt x="18262" y="5501"/>
                  <a:pt x="18354" y="5534"/>
                  <a:pt x="18444" y="5534"/>
                </a:cubicBezTo>
                <a:cubicBezTo>
                  <a:pt x="18632" y="5534"/>
                  <a:pt x="18813" y="5388"/>
                  <a:pt x="18813" y="5168"/>
                </a:cubicBezTo>
                <a:cubicBezTo>
                  <a:pt x="18799" y="4977"/>
                  <a:pt x="18649" y="4814"/>
                  <a:pt x="18446" y="4814"/>
                </a:cubicBezTo>
                <a:cubicBezTo>
                  <a:pt x="18440" y="4814"/>
                  <a:pt x="18435" y="4814"/>
                  <a:pt x="18429" y="4814"/>
                </a:cubicBezTo>
                <a:close/>
                <a:moveTo>
                  <a:pt x="10273" y="5248"/>
                </a:moveTo>
                <a:cubicBezTo>
                  <a:pt x="10269" y="5248"/>
                  <a:pt x="10266" y="5248"/>
                  <a:pt x="10263" y="5249"/>
                </a:cubicBezTo>
                <a:cubicBezTo>
                  <a:pt x="10209" y="5249"/>
                  <a:pt x="10154" y="5344"/>
                  <a:pt x="10100" y="5385"/>
                </a:cubicBezTo>
                <a:cubicBezTo>
                  <a:pt x="10154" y="5440"/>
                  <a:pt x="10195" y="5521"/>
                  <a:pt x="10263" y="5535"/>
                </a:cubicBezTo>
                <a:cubicBezTo>
                  <a:pt x="10317" y="5535"/>
                  <a:pt x="10372" y="5467"/>
                  <a:pt x="10426" y="5426"/>
                </a:cubicBezTo>
                <a:lnTo>
                  <a:pt x="10426" y="5358"/>
                </a:lnTo>
                <a:cubicBezTo>
                  <a:pt x="10376" y="5320"/>
                  <a:pt x="10314" y="5248"/>
                  <a:pt x="10273" y="5248"/>
                </a:cubicBezTo>
                <a:close/>
                <a:moveTo>
                  <a:pt x="71822" y="4869"/>
                </a:moveTo>
                <a:cubicBezTo>
                  <a:pt x="71510" y="4869"/>
                  <a:pt x="71360" y="5236"/>
                  <a:pt x="71578" y="5453"/>
                </a:cubicBezTo>
                <a:cubicBezTo>
                  <a:pt x="71647" y="5518"/>
                  <a:pt x="71731" y="5547"/>
                  <a:pt x="71814" y="5547"/>
                </a:cubicBezTo>
                <a:cubicBezTo>
                  <a:pt x="71991" y="5547"/>
                  <a:pt x="72162" y="5413"/>
                  <a:pt x="72162" y="5209"/>
                </a:cubicBezTo>
                <a:cubicBezTo>
                  <a:pt x="72162" y="5018"/>
                  <a:pt x="72013" y="4869"/>
                  <a:pt x="71822" y="4869"/>
                </a:cubicBezTo>
                <a:close/>
                <a:moveTo>
                  <a:pt x="15714" y="4900"/>
                </a:moveTo>
                <a:cubicBezTo>
                  <a:pt x="15637" y="4900"/>
                  <a:pt x="15559" y="4928"/>
                  <a:pt x="15496" y="4991"/>
                </a:cubicBezTo>
                <a:cubicBezTo>
                  <a:pt x="15292" y="5195"/>
                  <a:pt x="15428" y="5548"/>
                  <a:pt x="15727" y="5548"/>
                </a:cubicBezTo>
                <a:cubicBezTo>
                  <a:pt x="15890" y="5548"/>
                  <a:pt x="16040" y="5412"/>
                  <a:pt x="16053" y="5236"/>
                </a:cubicBezTo>
                <a:cubicBezTo>
                  <a:pt x="16053" y="5039"/>
                  <a:pt x="15885" y="4900"/>
                  <a:pt x="15714" y="4900"/>
                </a:cubicBezTo>
                <a:close/>
                <a:moveTo>
                  <a:pt x="42001" y="4733"/>
                </a:moveTo>
                <a:cubicBezTo>
                  <a:pt x="41634" y="4733"/>
                  <a:pt x="41444" y="5168"/>
                  <a:pt x="41702" y="5426"/>
                </a:cubicBezTo>
                <a:cubicBezTo>
                  <a:pt x="41784" y="5513"/>
                  <a:pt x="41889" y="5552"/>
                  <a:pt x="41993" y="5552"/>
                </a:cubicBezTo>
                <a:cubicBezTo>
                  <a:pt x="42199" y="5552"/>
                  <a:pt x="42400" y="5398"/>
                  <a:pt x="42409" y="5154"/>
                </a:cubicBezTo>
                <a:cubicBezTo>
                  <a:pt x="42409" y="4923"/>
                  <a:pt x="42232" y="4733"/>
                  <a:pt x="42001" y="4733"/>
                </a:cubicBezTo>
                <a:close/>
                <a:moveTo>
                  <a:pt x="84436" y="5317"/>
                </a:moveTo>
                <a:cubicBezTo>
                  <a:pt x="84382" y="5317"/>
                  <a:pt x="84341" y="5399"/>
                  <a:pt x="84300" y="5440"/>
                </a:cubicBezTo>
                <a:cubicBezTo>
                  <a:pt x="84341" y="5480"/>
                  <a:pt x="84382" y="5548"/>
                  <a:pt x="84422" y="5562"/>
                </a:cubicBezTo>
                <a:cubicBezTo>
                  <a:pt x="84427" y="5563"/>
                  <a:pt x="84432" y="5564"/>
                  <a:pt x="84436" y="5564"/>
                </a:cubicBezTo>
                <a:cubicBezTo>
                  <a:pt x="84484" y="5564"/>
                  <a:pt x="84525" y="5503"/>
                  <a:pt x="84599" y="5453"/>
                </a:cubicBezTo>
                <a:cubicBezTo>
                  <a:pt x="84517" y="5399"/>
                  <a:pt x="84463" y="5331"/>
                  <a:pt x="84422" y="5331"/>
                </a:cubicBezTo>
                <a:lnTo>
                  <a:pt x="84436" y="5317"/>
                </a:lnTo>
                <a:close/>
                <a:moveTo>
                  <a:pt x="62783" y="4774"/>
                </a:moveTo>
                <a:cubicBezTo>
                  <a:pt x="62430" y="4774"/>
                  <a:pt x="62253" y="5209"/>
                  <a:pt x="62498" y="5453"/>
                </a:cubicBezTo>
                <a:cubicBezTo>
                  <a:pt x="62581" y="5532"/>
                  <a:pt x="62680" y="5567"/>
                  <a:pt x="62777" y="5567"/>
                </a:cubicBezTo>
                <a:cubicBezTo>
                  <a:pt x="62983" y="5567"/>
                  <a:pt x="63178" y="5408"/>
                  <a:pt x="63178" y="5168"/>
                </a:cubicBezTo>
                <a:cubicBezTo>
                  <a:pt x="63164" y="4964"/>
                  <a:pt x="63001" y="4787"/>
                  <a:pt x="62797" y="4787"/>
                </a:cubicBezTo>
                <a:lnTo>
                  <a:pt x="62783" y="4774"/>
                </a:lnTo>
                <a:close/>
                <a:moveTo>
                  <a:pt x="50991" y="4773"/>
                </a:moveTo>
                <a:cubicBezTo>
                  <a:pt x="50782" y="4773"/>
                  <a:pt x="50605" y="4958"/>
                  <a:pt x="50605" y="5168"/>
                </a:cubicBezTo>
                <a:cubicBezTo>
                  <a:pt x="50618" y="5344"/>
                  <a:pt x="50714" y="5494"/>
                  <a:pt x="50863" y="5576"/>
                </a:cubicBezTo>
                <a:lnTo>
                  <a:pt x="51026" y="5576"/>
                </a:lnTo>
                <a:cubicBezTo>
                  <a:pt x="51529" y="5535"/>
                  <a:pt x="51515" y="4787"/>
                  <a:pt x="51013" y="4774"/>
                </a:cubicBezTo>
                <a:cubicBezTo>
                  <a:pt x="51005" y="4773"/>
                  <a:pt x="50998" y="4773"/>
                  <a:pt x="50991" y="4773"/>
                </a:cubicBezTo>
                <a:close/>
                <a:moveTo>
                  <a:pt x="30246" y="4767"/>
                </a:moveTo>
                <a:cubicBezTo>
                  <a:pt x="30219" y="4767"/>
                  <a:pt x="30191" y="4769"/>
                  <a:pt x="30162" y="4774"/>
                </a:cubicBezTo>
                <a:cubicBezTo>
                  <a:pt x="29917" y="4801"/>
                  <a:pt x="29754" y="5045"/>
                  <a:pt x="29836" y="5277"/>
                </a:cubicBezTo>
                <a:cubicBezTo>
                  <a:pt x="29890" y="5385"/>
                  <a:pt x="29972" y="5494"/>
                  <a:pt x="30067" y="5576"/>
                </a:cubicBezTo>
                <a:lnTo>
                  <a:pt x="30067" y="5562"/>
                </a:lnTo>
                <a:cubicBezTo>
                  <a:pt x="30108" y="5562"/>
                  <a:pt x="30162" y="5576"/>
                  <a:pt x="30203" y="5576"/>
                </a:cubicBezTo>
                <a:cubicBezTo>
                  <a:pt x="30212" y="5576"/>
                  <a:pt x="30220" y="5576"/>
                  <a:pt x="30228" y="5576"/>
                </a:cubicBezTo>
                <a:cubicBezTo>
                  <a:pt x="30771" y="5576"/>
                  <a:pt x="30755" y="4767"/>
                  <a:pt x="30246" y="4767"/>
                </a:cubicBezTo>
                <a:close/>
                <a:moveTo>
                  <a:pt x="12975" y="5063"/>
                </a:moveTo>
                <a:cubicBezTo>
                  <a:pt x="12911" y="5063"/>
                  <a:pt x="12844" y="5087"/>
                  <a:pt x="12791" y="5141"/>
                </a:cubicBezTo>
                <a:cubicBezTo>
                  <a:pt x="12614" y="5304"/>
                  <a:pt x="12737" y="5589"/>
                  <a:pt x="12968" y="5589"/>
                </a:cubicBezTo>
                <a:cubicBezTo>
                  <a:pt x="13104" y="5589"/>
                  <a:pt x="13226" y="5480"/>
                  <a:pt x="13240" y="5331"/>
                </a:cubicBezTo>
                <a:lnTo>
                  <a:pt x="13226" y="5331"/>
                </a:lnTo>
                <a:cubicBezTo>
                  <a:pt x="13235" y="5166"/>
                  <a:pt x="13109" y="5063"/>
                  <a:pt x="12975" y="5063"/>
                </a:cubicBezTo>
                <a:close/>
                <a:moveTo>
                  <a:pt x="43248" y="5465"/>
                </a:moveTo>
                <a:cubicBezTo>
                  <a:pt x="43249" y="5470"/>
                  <a:pt x="43250" y="5475"/>
                  <a:pt x="43251" y="5480"/>
                </a:cubicBezTo>
                <a:lnTo>
                  <a:pt x="43224" y="5548"/>
                </a:lnTo>
                <a:cubicBezTo>
                  <a:pt x="43216" y="5566"/>
                  <a:pt x="43207" y="5583"/>
                  <a:pt x="43196" y="5599"/>
                </a:cubicBezTo>
                <a:lnTo>
                  <a:pt x="43196" y="5599"/>
                </a:lnTo>
                <a:cubicBezTo>
                  <a:pt x="43196" y="5582"/>
                  <a:pt x="43196" y="5565"/>
                  <a:pt x="43197" y="5548"/>
                </a:cubicBezTo>
                <a:lnTo>
                  <a:pt x="43238" y="5480"/>
                </a:lnTo>
                <a:cubicBezTo>
                  <a:pt x="43241" y="5475"/>
                  <a:pt x="43245" y="5470"/>
                  <a:pt x="43248" y="5465"/>
                </a:cubicBezTo>
                <a:close/>
                <a:moveTo>
                  <a:pt x="78112" y="5076"/>
                </a:moveTo>
                <a:cubicBezTo>
                  <a:pt x="77990" y="5076"/>
                  <a:pt x="77870" y="5154"/>
                  <a:pt x="77857" y="5317"/>
                </a:cubicBezTo>
                <a:cubicBezTo>
                  <a:pt x="77844" y="5467"/>
                  <a:pt x="77966" y="5589"/>
                  <a:pt x="78116" y="5603"/>
                </a:cubicBezTo>
                <a:cubicBezTo>
                  <a:pt x="78251" y="5589"/>
                  <a:pt x="78374" y="5480"/>
                  <a:pt x="78387" y="5344"/>
                </a:cubicBezTo>
                <a:cubicBezTo>
                  <a:pt x="78380" y="5168"/>
                  <a:pt x="78245" y="5076"/>
                  <a:pt x="78112" y="5076"/>
                </a:cubicBezTo>
                <a:close/>
                <a:moveTo>
                  <a:pt x="27488" y="4828"/>
                </a:moveTo>
                <a:cubicBezTo>
                  <a:pt x="27387" y="4828"/>
                  <a:pt x="27283" y="4866"/>
                  <a:pt x="27199" y="4950"/>
                </a:cubicBezTo>
                <a:cubicBezTo>
                  <a:pt x="26941" y="5209"/>
                  <a:pt x="27131" y="5643"/>
                  <a:pt x="27498" y="5643"/>
                </a:cubicBezTo>
                <a:cubicBezTo>
                  <a:pt x="27715" y="5643"/>
                  <a:pt x="27906" y="5467"/>
                  <a:pt x="27906" y="5236"/>
                </a:cubicBezTo>
                <a:cubicBezTo>
                  <a:pt x="27897" y="4989"/>
                  <a:pt x="27697" y="4828"/>
                  <a:pt x="27488" y="4828"/>
                </a:cubicBezTo>
                <a:close/>
                <a:moveTo>
                  <a:pt x="60024" y="4842"/>
                </a:moveTo>
                <a:cubicBezTo>
                  <a:pt x="59671" y="4842"/>
                  <a:pt x="59494" y="5277"/>
                  <a:pt x="59739" y="5521"/>
                </a:cubicBezTo>
                <a:cubicBezTo>
                  <a:pt x="59824" y="5606"/>
                  <a:pt x="59928" y="5644"/>
                  <a:pt x="60029" y="5644"/>
                </a:cubicBezTo>
                <a:cubicBezTo>
                  <a:pt x="60235" y="5644"/>
                  <a:pt x="60428" y="5486"/>
                  <a:pt x="60418" y="5249"/>
                </a:cubicBezTo>
                <a:cubicBezTo>
                  <a:pt x="60432" y="5018"/>
                  <a:pt x="60255" y="4842"/>
                  <a:pt x="60038" y="4842"/>
                </a:cubicBezTo>
                <a:close/>
                <a:moveTo>
                  <a:pt x="49555" y="5588"/>
                </a:moveTo>
                <a:cubicBezTo>
                  <a:pt x="49556" y="5593"/>
                  <a:pt x="49557" y="5598"/>
                  <a:pt x="49558" y="5603"/>
                </a:cubicBezTo>
                <a:lnTo>
                  <a:pt x="49517" y="5671"/>
                </a:lnTo>
                <a:lnTo>
                  <a:pt x="49545" y="5603"/>
                </a:lnTo>
                <a:cubicBezTo>
                  <a:pt x="49548" y="5598"/>
                  <a:pt x="49552" y="5593"/>
                  <a:pt x="49555" y="5588"/>
                </a:cubicBezTo>
                <a:close/>
                <a:moveTo>
                  <a:pt x="69085" y="4937"/>
                </a:moveTo>
                <a:cubicBezTo>
                  <a:pt x="68993" y="4937"/>
                  <a:pt x="68898" y="4971"/>
                  <a:pt x="68818" y="5045"/>
                </a:cubicBezTo>
                <a:cubicBezTo>
                  <a:pt x="68591" y="5273"/>
                  <a:pt x="68758" y="5671"/>
                  <a:pt x="69074" y="5671"/>
                </a:cubicBezTo>
                <a:cubicBezTo>
                  <a:pt x="69080" y="5671"/>
                  <a:pt x="69085" y="5671"/>
                  <a:pt x="69090" y="5671"/>
                </a:cubicBezTo>
                <a:cubicBezTo>
                  <a:pt x="69294" y="5671"/>
                  <a:pt x="69457" y="5508"/>
                  <a:pt x="69457" y="5304"/>
                </a:cubicBezTo>
                <a:cubicBezTo>
                  <a:pt x="69457" y="5083"/>
                  <a:pt x="69277" y="4937"/>
                  <a:pt x="69085" y="4937"/>
                </a:cubicBezTo>
                <a:close/>
                <a:moveTo>
                  <a:pt x="48294" y="4855"/>
                </a:moveTo>
                <a:cubicBezTo>
                  <a:pt x="48077" y="4855"/>
                  <a:pt x="47886" y="5032"/>
                  <a:pt x="47886" y="5249"/>
                </a:cubicBezTo>
                <a:cubicBezTo>
                  <a:pt x="47877" y="5502"/>
                  <a:pt x="48081" y="5678"/>
                  <a:pt x="48297" y="5678"/>
                </a:cubicBezTo>
                <a:cubicBezTo>
                  <a:pt x="48395" y="5678"/>
                  <a:pt x="48495" y="5642"/>
                  <a:pt x="48580" y="5562"/>
                </a:cubicBezTo>
                <a:cubicBezTo>
                  <a:pt x="48838" y="5304"/>
                  <a:pt x="48661" y="4855"/>
                  <a:pt x="48294" y="4855"/>
                </a:cubicBezTo>
                <a:close/>
                <a:moveTo>
                  <a:pt x="24755" y="4885"/>
                </a:moveTo>
                <a:cubicBezTo>
                  <a:pt x="24545" y="4885"/>
                  <a:pt x="24345" y="5050"/>
                  <a:pt x="24345" y="5290"/>
                </a:cubicBezTo>
                <a:cubicBezTo>
                  <a:pt x="24358" y="5467"/>
                  <a:pt x="24453" y="5616"/>
                  <a:pt x="24603" y="5698"/>
                </a:cubicBezTo>
                <a:lnTo>
                  <a:pt x="24766" y="5698"/>
                </a:lnTo>
                <a:cubicBezTo>
                  <a:pt x="25119" y="5684"/>
                  <a:pt x="25296" y="5249"/>
                  <a:pt x="25038" y="5005"/>
                </a:cubicBezTo>
                <a:cubicBezTo>
                  <a:pt x="24955" y="4922"/>
                  <a:pt x="24854" y="4885"/>
                  <a:pt x="24755" y="4885"/>
                </a:cubicBezTo>
                <a:close/>
                <a:moveTo>
                  <a:pt x="57300" y="4888"/>
                </a:moveTo>
                <a:cubicBezTo>
                  <a:pt x="57201" y="4888"/>
                  <a:pt x="57100" y="4925"/>
                  <a:pt x="57020" y="5005"/>
                </a:cubicBezTo>
                <a:cubicBezTo>
                  <a:pt x="56776" y="5263"/>
                  <a:pt x="56952" y="5698"/>
                  <a:pt x="57319" y="5698"/>
                </a:cubicBezTo>
                <a:cubicBezTo>
                  <a:pt x="57537" y="5698"/>
                  <a:pt x="57727" y="5508"/>
                  <a:pt x="57714" y="5290"/>
                </a:cubicBezTo>
                <a:cubicBezTo>
                  <a:pt x="57704" y="5043"/>
                  <a:pt x="57504" y="4888"/>
                  <a:pt x="57300" y="4888"/>
                </a:cubicBezTo>
                <a:close/>
                <a:moveTo>
                  <a:pt x="75341" y="5070"/>
                </a:moveTo>
                <a:cubicBezTo>
                  <a:pt x="75261" y="5070"/>
                  <a:pt x="75179" y="5100"/>
                  <a:pt x="75112" y="5168"/>
                </a:cubicBezTo>
                <a:cubicBezTo>
                  <a:pt x="74921" y="5372"/>
                  <a:pt x="75071" y="5698"/>
                  <a:pt x="75343" y="5698"/>
                </a:cubicBezTo>
                <a:cubicBezTo>
                  <a:pt x="75350" y="5698"/>
                  <a:pt x="75358" y="5699"/>
                  <a:pt x="75365" y="5699"/>
                </a:cubicBezTo>
                <a:cubicBezTo>
                  <a:pt x="75532" y="5699"/>
                  <a:pt x="75669" y="5554"/>
                  <a:pt x="75669" y="5385"/>
                </a:cubicBezTo>
                <a:lnTo>
                  <a:pt x="75655" y="5385"/>
                </a:lnTo>
                <a:cubicBezTo>
                  <a:pt x="75655" y="5194"/>
                  <a:pt x="75503" y="5070"/>
                  <a:pt x="75341" y="5070"/>
                </a:cubicBezTo>
                <a:close/>
                <a:moveTo>
                  <a:pt x="81654" y="5307"/>
                </a:moveTo>
                <a:cubicBezTo>
                  <a:pt x="81556" y="5307"/>
                  <a:pt x="81459" y="5368"/>
                  <a:pt x="81446" y="5494"/>
                </a:cubicBezTo>
                <a:cubicBezTo>
                  <a:pt x="81432" y="5647"/>
                  <a:pt x="81546" y="5725"/>
                  <a:pt x="81659" y="5725"/>
                </a:cubicBezTo>
                <a:cubicBezTo>
                  <a:pt x="81767" y="5725"/>
                  <a:pt x="81874" y="5654"/>
                  <a:pt x="81867" y="5508"/>
                </a:cubicBezTo>
                <a:cubicBezTo>
                  <a:pt x="81860" y="5375"/>
                  <a:pt x="81756" y="5307"/>
                  <a:pt x="81654" y="5307"/>
                </a:cubicBezTo>
                <a:close/>
                <a:moveTo>
                  <a:pt x="66345" y="4977"/>
                </a:moveTo>
                <a:cubicBezTo>
                  <a:pt x="66141" y="4977"/>
                  <a:pt x="65964" y="5141"/>
                  <a:pt x="65964" y="5358"/>
                </a:cubicBezTo>
                <a:cubicBezTo>
                  <a:pt x="65964" y="5595"/>
                  <a:pt x="66148" y="5747"/>
                  <a:pt x="66343" y="5747"/>
                </a:cubicBezTo>
                <a:cubicBezTo>
                  <a:pt x="66438" y="5747"/>
                  <a:pt x="66536" y="5710"/>
                  <a:pt x="66616" y="5630"/>
                </a:cubicBezTo>
                <a:cubicBezTo>
                  <a:pt x="66861" y="5385"/>
                  <a:pt x="66698" y="4977"/>
                  <a:pt x="66345" y="4977"/>
                </a:cubicBezTo>
                <a:close/>
                <a:moveTo>
                  <a:pt x="22014" y="4967"/>
                </a:moveTo>
                <a:cubicBezTo>
                  <a:pt x="21917" y="4967"/>
                  <a:pt x="21818" y="5003"/>
                  <a:pt x="21735" y="5086"/>
                </a:cubicBezTo>
                <a:cubicBezTo>
                  <a:pt x="21477" y="5331"/>
                  <a:pt x="21653" y="5766"/>
                  <a:pt x="22007" y="5766"/>
                </a:cubicBezTo>
                <a:cubicBezTo>
                  <a:pt x="22238" y="5766"/>
                  <a:pt x="22428" y="5589"/>
                  <a:pt x="22414" y="5358"/>
                </a:cubicBezTo>
                <a:lnTo>
                  <a:pt x="22414" y="5358"/>
                </a:lnTo>
                <a:lnTo>
                  <a:pt x="22414" y="5372"/>
                </a:lnTo>
                <a:cubicBezTo>
                  <a:pt x="22414" y="5132"/>
                  <a:pt x="22220" y="4967"/>
                  <a:pt x="22014" y="4967"/>
                </a:cubicBezTo>
                <a:close/>
                <a:moveTo>
                  <a:pt x="54554" y="4950"/>
                </a:moveTo>
                <a:cubicBezTo>
                  <a:pt x="54455" y="4950"/>
                  <a:pt x="54355" y="4988"/>
                  <a:pt x="54275" y="5073"/>
                </a:cubicBezTo>
                <a:cubicBezTo>
                  <a:pt x="54016" y="5331"/>
                  <a:pt x="54207" y="5766"/>
                  <a:pt x="54574" y="5766"/>
                </a:cubicBezTo>
                <a:cubicBezTo>
                  <a:pt x="54791" y="5766"/>
                  <a:pt x="54968" y="5576"/>
                  <a:pt x="54968" y="5358"/>
                </a:cubicBezTo>
                <a:cubicBezTo>
                  <a:pt x="54959" y="5111"/>
                  <a:pt x="54759" y="4950"/>
                  <a:pt x="54554" y="4950"/>
                </a:cubicBezTo>
                <a:close/>
                <a:moveTo>
                  <a:pt x="85251" y="5562"/>
                </a:moveTo>
                <a:cubicBezTo>
                  <a:pt x="85197" y="5562"/>
                  <a:pt x="85116" y="5643"/>
                  <a:pt x="85129" y="5671"/>
                </a:cubicBezTo>
                <a:cubicBezTo>
                  <a:pt x="85143" y="5739"/>
                  <a:pt x="85184" y="5793"/>
                  <a:pt x="85238" y="5807"/>
                </a:cubicBezTo>
                <a:cubicBezTo>
                  <a:pt x="85292" y="5807"/>
                  <a:pt x="85347" y="5752"/>
                  <a:pt x="85442" y="5684"/>
                </a:cubicBezTo>
                <a:cubicBezTo>
                  <a:pt x="85333" y="5630"/>
                  <a:pt x="85279" y="5576"/>
                  <a:pt x="85238" y="5576"/>
                </a:cubicBezTo>
                <a:lnTo>
                  <a:pt x="85251" y="5562"/>
                </a:lnTo>
                <a:close/>
                <a:moveTo>
                  <a:pt x="19275" y="5045"/>
                </a:moveTo>
                <a:lnTo>
                  <a:pt x="19261" y="5059"/>
                </a:lnTo>
                <a:cubicBezTo>
                  <a:pt x="18935" y="5073"/>
                  <a:pt x="18758" y="5467"/>
                  <a:pt x="19003" y="5711"/>
                </a:cubicBezTo>
                <a:cubicBezTo>
                  <a:pt x="19076" y="5784"/>
                  <a:pt x="19166" y="5817"/>
                  <a:pt x="19255" y="5817"/>
                </a:cubicBezTo>
                <a:cubicBezTo>
                  <a:pt x="19450" y="5817"/>
                  <a:pt x="19642" y="5663"/>
                  <a:pt x="19642" y="5440"/>
                </a:cubicBezTo>
                <a:cubicBezTo>
                  <a:pt x="19655" y="5222"/>
                  <a:pt x="19479" y="5045"/>
                  <a:pt x="19275" y="5045"/>
                </a:cubicBezTo>
                <a:close/>
                <a:moveTo>
                  <a:pt x="63626" y="5018"/>
                </a:moveTo>
                <a:lnTo>
                  <a:pt x="63613" y="5032"/>
                </a:lnTo>
                <a:cubicBezTo>
                  <a:pt x="63607" y="5032"/>
                  <a:pt x="63602" y="5032"/>
                  <a:pt x="63596" y="5032"/>
                </a:cubicBezTo>
                <a:cubicBezTo>
                  <a:pt x="63253" y="5032"/>
                  <a:pt x="63073" y="5457"/>
                  <a:pt x="63314" y="5698"/>
                </a:cubicBezTo>
                <a:cubicBezTo>
                  <a:pt x="63399" y="5783"/>
                  <a:pt x="63501" y="5821"/>
                  <a:pt x="63601" y="5821"/>
                </a:cubicBezTo>
                <a:cubicBezTo>
                  <a:pt x="63805" y="5821"/>
                  <a:pt x="63998" y="5663"/>
                  <a:pt x="64007" y="5426"/>
                </a:cubicBezTo>
                <a:cubicBezTo>
                  <a:pt x="64007" y="5209"/>
                  <a:pt x="63844" y="5032"/>
                  <a:pt x="63626" y="5018"/>
                </a:cubicBezTo>
                <a:close/>
                <a:moveTo>
                  <a:pt x="72640" y="5149"/>
                </a:moveTo>
                <a:cubicBezTo>
                  <a:pt x="72559" y="5149"/>
                  <a:pt x="72476" y="5180"/>
                  <a:pt x="72407" y="5249"/>
                </a:cubicBezTo>
                <a:cubicBezTo>
                  <a:pt x="72189" y="5453"/>
                  <a:pt x="72325" y="5820"/>
                  <a:pt x="72638" y="5834"/>
                </a:cubicBezTo>
                <a:cubicBezTo>
                  <a:pt x="72828" y="5834"/>
                  <a:pt x="72978" y="5684"/>
                  <a:pt x="72978" y="5494"/>
                </a:cubicBezTo>
                <a:cubicBezTo>
                  <a:pt x="72978" y="5290"/>
                  <a:pt x="72813" y="5149"/>
                  <a:pt x="72640" y="5149"/>
                </a:cubicBezTo>
                <a:close/>
                <a:moveTo>
                  <a:pt x="16543" y="5168"/>
                </a:moveTo>
                <a:cubicBezTo>
                  <a:pt x="16352" y="5168"/>
                  <a:pt x="16203" y="5331"/>
                  <a:pt x="16203" y="5521"/>
                </a:cubicBezTo>
                <a:cubicBezTo>
                  <a:pt x="16203" y="5719"/>
                  <a:pt x="16363" y="5845"/>
                  <a:pt x="16535" y="5845"/>
                </a:cubicBezTo>
                <a:cubicBezTo>
                  <a:pt x="16623" y="5845"/>
                  <a:pt x="16714" y="5812"/>
                  <a:pt x="16787" y="5739"/>
                </a:cubicBezTo>
                <a:cubicBezTo>
                  <a:pt x="16991" y="5521"/>
                  <a:pt x="16842" y="5168"/>
                  <a:pt x="16543" y="5168"/>
                </a:cubicBezTo>
                <a:close/>
                <a:moveTo>
                  <a:pt x="78938" y="5298"/>
                </a:moveTo>
                <a:cubicBezTo>
                  <a:pt x="78867" y="5298"/>
                  <a:pt x="78796" y="5325"/>
                  <a:pt x="78741" y="5385"/>
                </a:cubicBezTo>
                <a:cubicBezTo>
                  <a:pt x="78578" y="5562"/>
                  <a:pt x="78700" y="5847"/>
                  <a:pt x="78945" y="5847"/>
                </a:cubicBezTo>
                <a:cubicBezTo>
                  <a:pt x="79094" y="5834"/>
                  <a:pt x="79217" y="5711"/>
                  <a:pt x="79217" y="5562"/>
                </a:cubicBezTo>
                <a:cubicBezTo>
                  <a:pt x="79208" y="5400"/>
                  <a:pt x="79074" y="5298"/>
                  <a:pt x="78938" y="5298"/>
                </a:cubicBezTo>
                <a:close/>
                <a:moveTo>
                  <a:pt x="11055" y="5425"/>
                </a:moveTo>
                <a:cubicBezTo>
                  <a:pt x="10944" y="5425"/>
                  <a:pt x="10860" y="5515"/>
                  <a:pt x="10847" y="5630"/>
                </a:cubicBezTo>
                <a:cubicBezTo>
                  <a:pt x="10840" y="5778"/>
                  <a:pt x="10950" y="5853"/>
                  <a:pt x="11061" y="5853"/>
                </a:cubicBezTo>
                <a:cubicBezTo>
                  <a:pt x="11165" y="5853"/>
                  <a:pt x="11269" y="5788"/>
                  <a:pt x="11282" y="5657"/>
                </a:cubicBezTo>
                <a:cubicBezTo>
                  <a:pt x="11282" y="5535"/>
                  <a:pt x="11201" y="5426"/>
                  <a:pt x="11079" y="5426"/>
                </a:cubicBezTo>
                <a:cubicBezTo>
                  <a:pt x="11071" y="5425"/>
                  <a:pt x="11063" y="5425"/>
                  <a:pt x="11055" y="5425"/>
                </a:cubicBezTo>
                <a:close/>
                <a:moveTo>
                  <a:pt x="13831" y="5269"/>
                </a:moveTo>
                <a:cubicBezTo>
                  <a:pt x="13757" y="5269"/>
                  <a:pt x="13682" y="5297"/>
                  <a:pt x="13620" y="5358"/>
                </a:cubicBezTo>
                <a:cubicBezTo>
                  <a:pt x="13430" y="5548"/>
                  <a:pt x="13552" y="5875"/>
                  <a:pt x="13824" y="5875"/>
                </a:cubicBezTo>
                <a:cubicBezTo>
                  <a:pt x="13987" y="5875"/>
                  <a:pt x="14123" y="5739"/>
                  <a:pt x="14123" y="5576"/>
                </a:cubicBezTo>
                <a:lnTo>
                  <a:pt x="14137" y="5576"/>
                </a:lnTo>
                <a:cubicBezTo>
                  <a:pt x="14137" y="5391"/>
                  <a:pt x="13987" y="5269"/>
                  <a:pt x="13831" y="5269"/>
                </a:cubicBezTo>
                <a:close/>
                <a:moveTo>
                  <a:pt x="60867" y="5073"/>
                </a:moveTo>
                <a:cubicBezTo>
                  <a:pt x="60636" y="5073"/>
                  <a:pt x="60459" y="5249"/>
                  <a:pt x="60459" y="5480"/>
                </a:cubicBezTo>
                <a:lnTo>
                  <a:pt x="60459" y="5467"/>
                </a:lnTo>
                <a:lnTo>
                  <a:pt x="60459" y="5467"/>
                </a:lnTo>
                <a:cubicBezTo>
                  <a:pt x="60450" y="5710"/>
                  <a:pt x="60646" y="5882"/>
                  <a:pt x="60858" y="5882"/>
                </a:cubicBezTo>
                <a:cubicBezTo>
                  <a:pt x="60954" y="5882"/>
                  <a:pt x="61054" y="5847"/>
                  <a:pt x="61139" y="5766"/>
                </a:cubicBezTo>
                <a:cubicBezTo>
                  <a:pt x="61397" y="5521"/>
                  <a:pt x="61220" y="5086"/>
                  <a:pt x="60867" y="5073"/>
                </a:cubicBezTo>
                <a:close/>
                <a:moveTo>
                  <a:pt x="28322" y="5064"/>
                </a:moveTo>
                <a:cubicBezTo>
                  <a:pt x="28128" y="5064"/>
                  <a:pt x="27933" y="5190"/>
                  <a:pt x="27906" y="5440"/>
                </a:cubicBezTo>
                <a:cubicBezTo>
                  <a:pt x="27892" y="5630"/>
                  <a:pt x="28001" y="5807"/>
                  <a:pt x="28178" y="5875"/>
                </a:cubicBezTo>
                <a:cubicBezTo>
                  <a:pt x="28227" y="5893"/>
                  <a:pt x="28276" y="5902"/>
                  <a:pt x="28325" y="5902"/>
                </a:cubicBezTo>
                <a:cubicBezTo>
                  <a:pt x="28492" y="5902"/>
                  <a:pt x="28648" y="5798"/>
                  <a:pt x="28721" y="5630"/>
                </a:cubicBezTo>
                <a:lnTo>
                  <a:pt x="28762" y="5562"/>
                </a:lnTo>
                <a:cubicBezTo>
                  <a:pt x="28748" y="5521"/>
                  <a:pt x="28748" y="5467"/>
                  <a:pt x="28735" y="5412"/>
                </a:cubicBezTo>
                <a:cubicBezTo>
                  <a:pt x="28695" y="5180"/>
                  <a:pt x="28509" y="5064"/>
                  <a:pt x="28322" y="5064"/>
                </a:cubicBezTo>
                <a:close/>
                <a:moveTo>
                  <a:pt x="69919" y="5168"/>
                </a:moveTo>
                <a:cubicBezTo>
                  <a:pt x="69580" y="5168"/>
                  <a:pt x="69416" y="5562"/>
                  <a:pt x="69648" y="5807"/>
                </a:cubicBezTo>
                <a:cubicBezTo>
                  <a:pt x="69722" y="5881"/>
                  <a:pt x="69816" y="5915"/>
                  <a:pt x="69908" y="5915"/>
                </a:cubicBezTo>
                <a:cubicBezTo>
                  <a:pt x="70100" y="5915"/>
                  <a:pt x="70286" y="5769"/>
                  <a:pt x="70286" y="5548"/>
                </a:cubicBezTo>
                <a:cubicBezTo>
                  <a:pt x="70300" y="5331"/>
                  <a:pt x="70123" y="5168"/>
                  <a:pt x="69919" y="5168"/>
                </a:cubicBezTo>
                <a:close/>
                <a:moveTo>
                  <a:pt x="82492" y="5535"/>
                </a:moveTo>
                <a:cubicBezTo>
                  <a:pt x="82302" y="5535"/>
                  <a:pt x="82207" y="5766"/>
                  <a:pt x="82343" y="5902"/>
                </a:cubicBezTo>
                <a:cubicBezTo>
                  <a:pt x="82385" y="5944"/>
                  <a:pt x="82435" y="5962"/>
                  <a:pt x="82484" y="5962"/>
                </a:cubicBezTo>
                <a:cubicBezTo>
                  <a:pt x="82593" y="5962"/>
                  <a:pt x="82696" y="5870"/>
                  <a:pt x="82696" y="5739"/>
                </a:cubicBezTo>
                <a:cubicBezTo>
                  <a:pt x="82683" y="5630"/>
                  <a:pt x="82601" y="5548"/>
                  <a:pt x="82492" y="5548"/>
                </a:cubicBezTo>
                <a:lnTo>
                  <a:pt x="82492" y="5535"/>
                </a:lnTo>
                <a:close/>
                <a:moveTo>
                  <a:pt x="58145" y="5169"/>
                </a:moveTo>
                <a:cubicBezTo>
                  <a:pt x="57948" y="5169"/>
                  <a:pt x="57759" y="5311"/>
                  <a:pt x="57741" y="5535"/>
                </a:cubicBezTo>
                <a:cubicBezTo>
                  <a:pt x="57727" y="5711"/>
                  <a:pt x="57836" y="5888"/>
                  <a:pt x="57999" y="5970"/>
                </a:cubicBezTo>
                <a:lnTo>
                  <a:pt x="57985" y="5970"/>
                </a:lnTo>
                <a:cubicBezTo>
                  <a:pt x="58053" y="5970"/>
                  <a:pt x="58121" y="5970"/>
                  <a:pt x="58189" y="5983"/>
                </a:cubicBezTo>
                <a:cubicBezTo>
                  <a:pt x="58529" y="5943"/>
                  <a:pt x="58679" y="5521"/>
                  <a:pt x="58434" y="5290"/>
                </a:cubicBezTo>
                <a:cubicBezTo>
                  <a:pt x="58351" y="5207"/>
                  <a:pt x="58247" y="5169"/>
                  <a:pt x="58145" y="5169"/>
                </a:cubicBezTo>
                <a:close/>
                <a:moveTo>
                  <a:pt x="76182" y="5353"/>
                </a:moveTo>
                <a:cubicBezTo>
                  <a:pt x="76114" y="5353"/>
                  <a:pt x="76044" y="5375"/>
                  <a:pt x="75982" y="5426"/>
                </a:cubicBezTo>
                <a:cubicBezTo>
                  <a:pt x="75764" y="5603"/>
                  <a:pt x="75873" y="5956"/>
                  <a:pt x="76158" y="5983"/>
                </a:cubicBezTo>
                <a:cubicBezTo>
                  <a:pt x="76167" y="5984"/>
                  <a:pt x="76175" y="5984"/>
                  <a:pt x="76183" y="5984"/>
                </a:cubicBezTo>
                <a:cubicBezTo>
                  <a:pt x="76338" y="5984"/>
                  <a:pt x="76485" y="5866"/>
                  <a:pt x="76498" y="5698"/>
                </a:cubicBezTo>
                <a:cubicBezTo>
                  <a:pt x="76508" y="5494"/>
                  <a:pt x="76351" y="5353"/>
                  <a:pt x="76182" y="5353"/>
                </a:cubicBezTo>
                <a:close/>
                <a:moveTo>
                  <a:pt x="67167" y="5217"/>
                </a:moveTo>
                <a:cubicBezTo>
                  <a:pt x="67070" y="5217"/>
                  <a:pt x="66971" y="5253"/>
                  <a:pt x="66888" y="5331"/>
                </a:cubicBezTo>
                <a:cubicBezTo>
                  <a:pt x="66644" y="5576"/>
                  <a:pt x="66820" y="6010"/>
                  <a:pt x="67174" y="6010"/>
                </a:cubicBezTo>
                <a:cubicBezTo>
                  <a:pt x="67378" y="5997"/>
                  <a:pt x="67554" y="5820"/>
                  <a:pt x="67554" y="5616"/>
                </a:cubicBezTo>
                <a:lnTo>
                  <a:pt x="67568" y="5616"/>
                </a:lnTo>
                <a:cubicBezTo>
                  <a:pt x="67568" y="5376"/>
                  <a:pt x="67373" y="5217"/>
                  <a:pt x="67167" y="5217"/>
                </a:cubicBezTo>
                <a:close/>
                <a:moveTo>
                  <a:pt x="22849" y="5222"/>
                </a:moveTo>
                <a:cubicBezTo>
                  <a:pt x="22618" y="5222"/>
                  <a:pt x="22442" y="5399"/>
                  <a:pt x="22442" y="5630"/>
                </a:cubicBezTo>
                <a:cubicBezTo>
                  <a:pt x="22455" y="5793"/>
                  <a:pt x="22550" y="5956"/>
                  <a:pt x="22700" y="6024"/>
                </a:cubicBezTo>
                <a:lnTo>
                  <a:pt x="22700" y="6038"/>
                </a:lnTo>
                <a:lnTo>
                  <a:pt x="22863" y="6038"/>
                </a:lnTo>
                <a:cubicBezTo>
                  <a:pt x="23366" y="5983"/>
                  <a:pt x="23352" y="5236"/>
                  <a:pt x="22849" y="5222"/>
                </a:cubicBezTo>
                <a:close/>
                <a:moveTo>
                  <a:pt x="86067" y="5807"/>
                </a:moveTo>
                <a:cubicBezTo>
                  <a:pt x="86026" y="5807"/>
                  <a:pt x="85945" y="5888"/>
                  <a:pt x="85945" y="5929"/>
                </a:cubicBezTo>
                <a:cubicBezTo>
                  <a:pt x="85972" y="5983"/>
                  <a:pt x="86013" y="6038"/>
                  <a:pt x="86081" y="6051"/>
                </a:cubicBezTo>
                <a:cubicBezTo>
                  <a:pt x="86121" y="6051"/>
                  <a:pt x="86176" y="5997"/>
                  <a:pt x="86271" y="5929"/>
                </a:cubicBezTo>
                <a:cubicBezTo>
                  <a:pt x="86162" y="5875"/>
                  <a:pt x="86108" y="5820"/>
                  <a:pt x="86053" y="5820"/>
                </a:cubicBezTo>
                <a:lnTo>
                  <a:pt x="86067" y="5807"/>
                </a:lnTo>
                <a:close/>
                <a:moveTo>
                  <a:pt x="64455" y="5263"/>
                </a:moveTo>
                <a:lnTo>
                  <a:pt x="64455" y="5277"/>
                </a:lnTo>
                <a:cubicBezTo>
                  <a:pt x="64450" y="5276"/>
                  <a:pt x="64444" y="5276"/>
                  <a:pt x="64439" y="5276"/>
                </a:cubicBezTo>
                <a:cubicBezTo>
                  <a:pt x="64083" y="5276"/>
                  <a:pt x="63902" y="5702"/>
                  <a:pt x="64156" y="5956"/>
                </a:cubicBezTo>
                <a:cubicBezTo>
                  <a:pt x="64236" y="6041"/>
                  <a:pt x="64337" y="6078"/>
                  <a:pt x="64435" y="6078"/>
                </a:cubicBezTo>
                <a:cubicBezTo>
                  <a:pt x="64639" y="6078"/>
                  <a:pt x="64836" y="5918"/>
                  <a:pt x="64836" y="5671"/>
                </a:cubicBezTo>
                <a:cubicBezTo>
                  <a:pt x="64849" y="5453"/>
                  <a:pt x="64673" y="5263"/>
                  <a:pt x="64455" y="5263"/>
                </a:cubicBezTo>
                <a:close/>
                <a:moveTo>
                  <a:pt x="73467" y="5372"/>
                </a:moveTo>
                <a:cubicBezTo>
                  <a:pt x="73154" y="5372"/>
                  <a:pt x="72991" y="5766"/>
                  <a:pt x="73222" y="5983"/>
                </a:cubicBezTo>
                <a:cubicBezTo>
                  <a:pt x="73293" y="6050"/>
                  <a:pt x="73378" y="6080"/>
                  <a:pt x="73461" y="6080"/>
                </a:cubicBezTo>
                <a:cubicBezTo>
                  <a:pt x="73650" y="6080"/>
                  <a:pt x="73830" y="5928"/>
                  <a:pt x="73820" y="5711"/>
                </a:cubicBezTo>
                <a:cubicBezTo>
                  <a:pt x="73807" y="5521"/>
                  <a:pt x="73657" y="5372"/>
                  <a:pt x="73467" y="5372"/>
                </a:cubicBezTo>
                <a:close/>
                <a:moveTo>
                  <a:pt x="20104" y="5304"/>
                </a:moveTo>
                <a:cubicBezTo>
                  <a:pt x="19750" y="5304"/>
                  <a:pt x="19574" y="5725"/>
                  <a:pt x="19818" y="5983"/>
                </a:cubicBezTo>
                <a:cubicBezTo>
                  <a:pt x="19897" y="6062"/>
                  <a:pt x="19994" y="6097"/>
                  <a:pt x="20091" y="6097"/>
                </a:cubicBezTo>
                <a:cubicBezTo>
                  <a:pt x="20295" y="6097"/>
                  <a:pt x="20494" y="5938"/>
                  <a:pt x="20484" y="5698"/>
                </a:cubicBezTo>
                <a:cubicBezTo>
                  <a:pt x="20484" y="5480"/>
                  <a:pt x="20308" y="5304"/>
                  <a:pt x="20104" y="5304"/>
                </a:cubicBezTo>
                <a:close/>
                <a:moveTo>
                  <a:pt x="9188" y="5832"/>
                </a:moveTo>
                <a:cubicBezTo>
                  <a:pt x="9184" y="5832"/>
                  <a:pt x="9180" y="5833"/>
                  <a:pt x="9176" y="5834"/>
                </a:cubicBezTo>
                <a:cubicBezTo>
                  <a:pt x="9135" y="5834"/>
                  <a:pt x="9080" y="5915"/>
                  <a:pt x="9026" y="5956"/>
                </a:cubicBezTo>
                <a:cubicBezTo>
                  <a:pt x="9080" y="6010"/>
                  <a:pt x="9121" y="6092"/>
                  <a:pt x="9189" y="6106"/>
                </a:cubicBezTo>
                <a:cubicBezTo>
                  <a:pt x="9193" y="6107"/>
                  <a:pt x="9197" y="6107"/>
                  <a:pt x="9201" y="6107"/>
                </a:cubicBezTo>
                <a:cubicBezTo>
                  <a:pt x="9252" y="6107"/>
                  <a:pt x="9305" y="6033"/>
                  <a:pt x="9393" y="5970"/>
                </a:cubicBezTo>
                <a:cubicBezTo>
                  <a:pt x="9305" y="5907"/>
                  <a:pt x="9240" y="5832"/>
                  <a:pt x="9188" y="5832"/>
                </a:cubicBezTo>
                <a:close/>
                <a:moveTo>
                  <a:pt x="79764" y="5573"/>
                </a:moveTo>
                <a:cubicBezTo>
                  <a:pt x="79697" y="5573"/>
                  <a:pt x="79628" y="5599"/>
                  <a:pt x="79570" y="5657"/>
                </a:cubicBezTo>
                <a:cubicBezTo>
                  <a:pt x="79393" y="5820"/>
                  <a:pt x="79516" y="6119"/>
                  <a:pt x="79760" y="6119"/>
                </a:cubicBezTo>
                <a:cubicBezTo>
                  <a:pt x="79910" y="6119"/>
                  <a:pt x="80032" y="5997"/>
                  <a:pt x="80032" y="5847"/>
                </a:cubicBezTo>
                <a:cubicBezTo>
                  <a:pt x="80032" y="5683"/>
                  <a:pt x="79903" y="5573"/>
                  <a:pt x="79764" y="5573"/>
                </a:cubicBezTo>
                <a:close/>
                <a:moveTo>
                  <a:pt x="17372" y="5385"/>
                </a:moveTo>
                <a:cubicBezTo>
                  <a:pt x="17046" y="5399"/>
                  <a:pt x="16882" y="5793"/>
                  <a:pt x="17127" y="6024"/>
                </a:cubicBezTo>
                <a:cubicBezTo>
                  <a:pt x="17200" y="6092"/>
                  <a:pt x="17288" y="6123"/>
                  <a:pt x="17375" y="6123"/>
                </a:cubicBezTo>
                <a:cubicBezTo>
                  <a:pt x="17565" y="6123"/>
                  <a:pt x="17748" y="5976"/>
                  <a:pt x="17739" y="5752"/>
                </a:cubicBezTo>
                <a:cubicBezTo>
                  <a:pt x="17739" y="5548"/>
                  <a:pt x="17562" y="5385"/>
                  <a:pt x="17372" y="5385"/>
                </a:cubicBezTo>
                <a:close/>
                <a:moveTo>
                  <a:pt x="14667" y="5480"/>
                </a:moveTo>
                <a:cubicBezTo>
                  <a:pt x="14477" y="5480"/>
                  <a:pt x="14327" y="5630"/>
                  <a:pt x="14327" y="5820"/>
                </a:cubicBezTo>
                <a:cubicBezTo>
                  <a:pt x="14327" y="6014"/>
                  <a:pt x="14491" y="6146"/>
                  <a:pt x="14659" y="6146"/>
                </a:cubicBezTo>
                <a:cubicBezTo>
                  <a:pt x="14739" y="6146"/>
                  <a:pt x="14819" y="6116"/>
                  <a:pt x="14884" y="6051"/>
                </a:cubicBezTo>
                <a:cubicBezTo>
                  <a:pt x="15088" y="5847"/>
                  <a:pt x="14952" y="5494"/>
                  <a:pt x="14667" y="5480"/>
                </a:cubicBezTo>
                <a:close/>
                <a:moveTo>
                  <a:pt x="11908" y="5616"/>
                </a:moveTo>
                <a:lnTo>
                  <a:pt x="11908" y="5630"/>
                </a:lnTo>
                <a:cubicBezTo>
                  <a:pt x="11902" y="5630"/>
                  <a:pt x="11896" y="5629"/>
                  <a:pt x="11891" y="5629"/>
                </a:cubicBezTo>
                <a:cubicBezTo>
                  <a:pt x="11657" y="5629"/>
                  <a:pt x="11544" y="5906"/>
                  <a:pt x="11704" y="6065"/>
                </a:cubicBezTo>
                <a:cubicBezTo>
                  <a:pt x="11758" y="6123"/>
                  <a:pt x="11826" y="6149"/>
                  <a:pt x="11894" y="6149"/>
                </a:cubicBezTo>
                <a:cubicBezTo>
                  <a:pt x="12032" y="6149"/>
                  <a:pt x="12166" y="6043"/>
                  <a:pt x="12166" y="5888"/>
                </a:cubicBezTo>
                <a:cubicBezTo>
                  <a:pt x="12166" y="5739"/>
                  <a:pt x="12057" y="5616"/>
                  <a:pt x="11908" y="5616"/>
                </a:cubicBezTo>
                <a:close/>
                <a:moveTo>
                  <a:pt x="34145" y="5589"/>
                </a:moveTo>
                <a:lnTo>
                  <a:pt x="34335" y="5970"/>
                </a:lnTo>
                <a:lnTo>
                  <a:pt x="33981" y="6160"/>
                </a:lnTo>
                <a:lnTo>
                  <a:pt x="33778" y="5793"/>
                </a:lnTo>
                <a:lnTo>
                  <a:pt x="34145" y="5589"/>
                </a:lnTo>
                <a:close/>
                <a:moveTo>
                  <a:pt x="61704" y="5356"/>
                </a:moveTo>
                <a:cubicBezTo>
                  <a:pt x="61507" y="5356"/>
                  <a:pt x="61316" y="5498"/>
                  <a:pt x="61288" y="5725"/>
                </a:cubicBezTo>
                <a:cubicBezTo>
                  <a:pt x="61275" y="5902"/>
                  <a:pt x="61383" y="6078"/>
                  <a:pt x="61547" y="6160"/>
                </a:cubicBezTo>
                <a:lnTo>
                  <a:pt x="61737" y="6160"/>
                </a:lnTo>
                <a:cubicBezTo>
                  <a:pt x="62077" y="6133"/>
                  <a:pt x="62226" y="5711"/>
                  <a:pt x="61982" y="5467"/>
                </a:cubicBezTo>
                <a:cubicBezTo>
                  <a:pt x="61901" y="5390"/>
                  <a:pt x="61802" y="5356"/>
                  <a:pt x="61704" y="5356"/>
                </a:cubicBezTo>
                <a:close/>
                <a:moveTo>
                  <a:pt x="70732" y="5431"/>
                </a:moveTo>
                <a:cubicBezTo>
                  <a:pt x="70637" y="5431"/>
                  <a:pt x="70540" y="5467"/>
                  <a:pt x="70463" y="5548"/>
                </a:cubicBezTo>
                <a:cubicBezTo>
                  <a:pt x="70232" y="5779"/>
                  <a:pt x="70409" y="6187"/>
                  <a:pt x="70735" y="6187"/>
                </a:cubicBezTo>
                <a:cubicBezTo>
                  <a:pt x="70966" y="6187"/>
                  <a:pt x="71143" y="5997"/>
                  <a:pt x="71116" y="5779"/>
                </a:cubicBezTo>
                <a:lnTo>
                  <a:pt x="71116" y="5779"/>
                </a:lnTo>
                <a:lnTo>
                  <a:pt x="71116" y="5793"/>
                </a:lnTo>
                <a:cubicBezTo>
                  <a:pt x="71106" y="5576"/>
                  <a:pt x="70922" y="5431"/>
                  <a:pt x="70732" y="5431"/>
                </a:cubicBezTo>
                <a:close/>
                <a:moveTo>
                  <a:pt x="77042" y="5589"/>
                </a:moveTo>
                <a:cubicBezTo>
                  <a:pt x="76756" y="5589"/>
                  <a:pt x="76607" y="5929"/>
                  <a:pt x="76811" y="6133"/>
                </a:cubicBezTo>
                <a:cubicBezTo>
                  <a:pt x="76872" y="6194"/>
                  <a:pt x="76950" y="6222"/>
                  <a:pt x="77028" y="6222"/>
                </a:cubicBezTo>
                <a:cubicBezTo>
                  <a:pt x="77192" y="6222"/>
                  <a:pt x="77354" y="6100"/>
                  <a:pt x="77354" y="5915"/>
                </a:cubicBezTo>
                <a:cubicBezTo>
                  <a:pt x="77354" y="5739"/>
                  <a:pt x="77218" y="5603"/>
                  <a:pt x="77055" y="5589"/>
                </a:cubicBezTo>
                <a:close/>
                <a:moveTo>
                  <a:pt x="31413" y="5657"/>
                </a:moveTo>
                <a:lnTo>
                  <a:pt x="31603" y="6038"/>
                </a:lnTo>
                <a:lnTo>
                  <a:pt x="31236" y="6228"/>
                </a:lnTo>
                <a:lnTo>
                  <a:pt x="31032" y="5875"/>
                </a:lnTo>
                <a:lnTo>
                  <a:pt x="31413" y="5657"/>
                </a:lnTo>
                <a:close/>
                <a:moveTo>
                  <a:pt x="35246" y="6229"/>
                </a:moveTo>
                <a:cubicBezTo>
                  <a:pt x="35252" y="6235"/>
                  <a:pt x="35252" y="6242"/>
                  <a:pt x="35251" y="6242"/>
                </a:cubicBezTo>
                <a:cubicBezTo>
                  <a:pt x="35249" y="6242"/>
                  <a:pt x="35247" y="6238"/>
                  <a:pt x="35246" y="6229"/>
                </a:cubicBezTo>
                <a:close/>
                <a:moveTo>
                  <a:pt x="83287" y="5819"/>
                </a:moveTo>
                <a:cubicBezTo>
                  <a:pt x="83187" y="5819"/>
                  <a:pt x="83104" y="5909"/>
                  <a:pt x="83104" y="6010"/>
                </a:cubicBezTo>
                <a:cubicBezTo>
                  <a:pt x="83090" y="6133"/>
                  <a:pt x="83185" y="6228"/>
                  <a:pt x="83294" y="6242"/>
                </a:cubicBezTo>
                <a:cubicBezTo>
                  <a:pt x="83417" y="6242"/>
                  <a:pt x="83512" y="6146"/>
                  <a:pt x="83525" y="6038"/>
                </a:cubicBezTo>
                <a:cubicBezTo>
                  <a:pt x="83525" y="5915"/>
                  <a:pt x="83430" y="5820"/>
                  <a:pt x="83308" y="5820"/>
                </a:cubicBezTo>
                <a:cubicBezTo>
                  <a:pt x="83301" y="5819"/>
                  <a:pt x="83294" y="5819"/>
                  <a:pt x="83287" y="5819"/>
                </a:cubicBezTo>
                <a:close/>
                <a:moveTo>
                  <a:pt x="67978" y="5466"/>
                </a:moveTo>
                <a:cubicBezTo>
                  <a:pt x="67772" y="5466"/>
                  <a:pt x="67608" y="5625"/>
                  <a:pt x="67595" y="5834"/>
                </a:cubicBezTo>
                <a:lnTo>
                  <a:pt x="67595" y="5847"/>
                </a:lnTo>
                <a:cubicBezTo>
                  <a:pt x="67595" y="6091"/>
                  <a:pt x="67795" y="6257"/>
                  <a:pt x="68004" y="6257"/>
                </a:cubicBezTo>
                <a:cubicBezTo>
                  <a:pt x="68098" y="6257"/>
                  <a:pt x="68194" y="6223"/>
                  <a:pt x="68275" y="6146"/>
                </a:cubicBezTo>
                <a:cubicBezTo>
                  <a:pt x="68519" y="5902"/>
                  <a:pt x="68356" y="5467"/>
                  <a:pt x="68003" y="5467"/>
                </a:cubicBezTo>
                <a:cubicBezTo>
                  <a:pt x="67994" y="5466"/>
                  <a:pt x="67986" y="5466"/>
                  <a:pt x="67978" y="5466"/>
                </a:cubicBezTo>
                <a:close/>
                <a:moveTo>
                  <a:pt x="40460" y="5712"/>
                </a:moveTo>
                <a:cubicBezTo>
                  <a:pt x="40463" y="5874"/>
                  <a:pt x="40545" y="6026"/>
                  <a:pt x="40696" y="6119"/>
                </a:cubicBezTo>
                <a:lnTo>
                  <a:pt x="40302" y="6310"/>
                </a:lnTo>
                <a:lnTo>
                  <a:pt x="40084" y="5902"/>
                </a:lnTo>
                <a:cubicBezTo>
                  <a:pt x="40230" y="5890"/>
                  <a:pt x="40365" y="5823"/>
                  <a:pt x="40460" y="5712"/>
                </a:cubicBezTo>
                <a:close/>
                <a:moveTo>
                  <a:pt x="82234" y="6310"/>
                </a:moveTo>
                <a:cubicBezTo>
                  <a:pt x="82236" y="6310"/>
                  <a:pt x="82238" y="6310"/>
                  <a:pt x="82241" y="6310"/>
                </a:cubicBezTo>
                <a:lnTo>
                  <a:pt x="82241" y="6310"/>
                </a:lnTo>
                <a:cubicBezTo>
                  <a:pt x="82243" y="6310"/>
                  <a:pt x="82245" y="6310"/>
                  <a:pt x="82248" y="6310"/>
                </a:cubicBezTo>
                <a:close/>
                <a:moveTo>
                  <a:pt x="86896" y="6010"/>
                </a:moveTo>
                <a:cubicBezTo>
                  <a:pt x="86828" y="6119"/>
                  <a:pt x="86760" y="6174"/>
                  <a:pt x="86760" y="6214"/>
                </a:cubicBezTo>
                <a:lnTo>
                  <a:pt x="86774" y="6214"/>
                </a:lnTo>
                <a:cubicBezTo>
                  <a:pt x="86774" y="6252"/>
                  <a:pt x="86844" y="6325"/>
                  <a:pt x="86886" y="6325"/>
                </a:cubicBezTo>
                <a:cubicBezTo>
                  <a:pt x="86890" y="6325"/>
                  <a:pt x="86893" y="6324"/>
                  <a:pt x="86896" y="6323"/>
                </a:cubicBezTo>
                <a:cubicBezTo>
                  <a:pt x="86951" y="6310"/>
                  <a:pt x="87005" y="6269"/>
                  <a:pt x="87018" y="6214"/>
                </a:cubicBezTo>
                <a:cubicBezTo>
                  <a:pt x="87018" y="6160"/>
                  <a:pt x="86964" y="6106"/>
                  <a:pt x="86896" y="6010"/>
                </a:cubicBezTo>
                <a:close/>
                <a:moveTo>
                  <a:pt x="74299" y="5616"/>
                </a:moveTo>
                <a:cubicBezTo>
                  <a:pt x="74293" y="5616"/>
                  <a:pt x="74288" y="5616"/>
                  <a:pt x="74283" y="5616"/>
                </a:cubicBezTo>
                <a:cubicBezTo>
                  <a:pt x="74092" y="5616"/>
                  <a:pt x="73929" y="5779"/>
                  <a:pt x="73929" y="5970"/>
                </a:cubicBezTo>
                <a:lnTo>
                  <a:pt x="73943" y="5970"/>
                </a:lnTo>
                <a:cubicBezTo>
                  <a:pt x="73933" y="6184"/>
                  <a:pt x="74115" y="6327"/>
                  <a:pt x="74304" y="6327"/>
                </a:cubicBezTo>
                <a:cubicBezTo>
                  <a:pt x="74392" y="6327"/>
                  <a:pt x="74481" y="6297"/>
                  <a:pt x="74554" y="6228"/>
                </a:cubicBezTo>
                <a:cubicBezTo>
                  <a:pt x="74768" y="6001"/>
                  <a:pt x="74614" y="5616"/>
                  <a:pt x="74299" y="5616"/>
                </a:cubicBezTo>
                <a:close/>
                <a:moveTo>
                  <a:pt x="37719" y="5779"/>
                </a:moveTo>
                <a:lnTo>
                  <a:pt x="37923" y="6146"/>
                </a:lnTo>
                <a:lnTo>
                  <a:pt x="37556" y="6337"/>
                </a:lnTo>
                <a:lnTo>
                  <a:pt x="37366" y="5983"/>
                </a:lnTo>
                <a:lnTo>
                  <a:pt x="37719" y="5779"/>
                </a:lnTo>
                <a:close/>
                <a:moveTo>
                  <a:pt x="20917" y="5534"/>
                </a:moveTo>
                <a:cubicBezTo>
                  <a:pt x="20573" y="5534"/>
                  <a:pt x="20380" y="5960"/>
                  <a:pt x="20634" y="6214"/>
                </a:cubicBezTo>
                <a:cubicBezTo>
                  <a:pt x="20716" y="6301"/>
                  <a:pt x="20819" y="6340"/>
                  <a:pt x="20921" y="6340"/>
                </a:cubicBezTo>
                <a:cubicBezTo>
                  <a:pt x="21123" y="6340"/>
                  <a:pt x="21318" y="6186"/>
                  <a:pt x="21327" y="5943"/>
                </a:cubicBezTo>
                <a:cubicBezTo>
                  <a:pt x="21327" y="5725"/>
                  <a:pt x="21150" y="5548"/>
                  <a:pt x="20933" y="5535"/>
                </a:cubicBezTo>
                <a:cubicBezTo>
                  <a:pt x="20928" y="5535"/>
                  <a:pt x="20922" y="5534"/>
                  <a:pt x="20917" y="5534"/>
                </a:cubicBezTo>
                <a:close/>
                <a:moveTo>
                  <a:pt x="65268" y="5535"/>
                </a:moveTo>
                <a:cubicBezTo>
                  <a:pt x="65060" y="5535"/>
                  <a:pt x="64863" y="5696"/>
                  <a:pt x="64863" y="5943"/>
                </a:cubicBezTo>
                <a:cubicBezTo>
                  <a:pt x="64877" y="6106"/>
                  <a:pt x="64972" y="6255"/>
                  <a:pt x="65121" y="6337"/>
                </a:cubicBezTo>
                <a:lnTo>
                  <a:pt x="65108" y="6337"/>
                </a:lnTo>
                <a:cubicBezTo>
                  <a:pt x="65162" y="6337"/>
                  <a:pt x="65216" y="6350"/>
                  <a:pt x="65284" y="6350"/>
                </a:cubicBezTo>
                <a:cubicBezTo>
                  <a:pt x="65638" y="6337"/>
                  <a:pt x="65801" y="5902"/>
                  <a:pt x="65556" y="5657"/>
                </a:cubicBezTo>
                <a:cubicBezTo>
                  <a:pt x="65472" y="5573"/>
                  <a:pt x="65369" y="5535"/>
                  <a:pt x="65268" y="5535"/>
                </a:cubicBezTo>
                <a:close/>
                <a:moveTo>
                  <a:pt x="80583" y="5818"/>
                </a:moveTo>
                <a:cubicBezTo>
                  <a:pt x="80514" y="5818"/>
                  <a:pt x="80443" y="5844"/>
                  <a:pt x="80385" y="5902"/>
                </a:cubicBezTo>
                <a:cubicBezTo>
                  <a:pt x="80222" y="6078"/>
                  <a:pt x="80345" y="6364"/>
                  <a:pt x="80589" y="6364"/>
                </a:cubicBezTo>
                <a:cubicBezTo>
                  <a:pt x="80739" y="6364"/>
                  <a:pt x="80861" y="6242"/>
                  <a:pt x="80861" y="6092"/>
                </a:cubicBezTo>
                <a:cubicBezTo>
                  <a:pt x="80861" y="5927"/>
                  <a:pt x="80726" y="5818"/>
                  <a:pt x="80583" y="5818"/>
                </a:cubicBezTo>
                <a:close/>
                <a:moveTo>
                  <a:pt x="71565" y="5679"/>
                </a:moveTo>
                <a:cubicBezTo>
                  <a:pt x="71383" y="5679"/>
                  <a:pt x="71204" y="5798"/>
                  <a:pt x="71197" y="6038"/>
                </a:cubicBezTo>
                <a:cubicBezTo>
                  <a:pt x="71210" y="6272"/>
                  <a:pt x="71386" y="6388"/>
                  <a:pt x="71563" y="6388"/>
                </a:cubicBezTo>
                <a:cubicBezTo>
                  <a:pt x="71746" y="6388"/>
                  <a:pt x="71931" y="6265"/>
                  <a:pt x="71945" y="6024"/>
                </a:cubicBezTo>
                <a:cubicBezTo>
                  <a:pt x="71924" y="5795"/>
                  <a:pt x="71743" y="5679"/>
                  <a:pt x="71565" y="5679"/>
                </a:cubicBezTo>
                <a:close/>
                <a:moveTo>
                  <a:pt x="18196" y="5640"/>
                </a:moveTo>
                <a:cubicBezTo>
                  <a:pt x="18108" y="5640"/>
                  <a:pt x="18019" y="5670"/>
                  <a:pt x="17943" y="5739"/>
                </a:cubicBezTo>
                <a:cubicBezTo>
                  <a:pt x="17684" y="5956"/>
                  <a:pt x="17834" y="6391"/>
                  <a:pt x="18187" y="6405"/>
                </a:cubicBezTo>
                <a:cubicBezTo>
                  <a:pt x="18195" y="6405"/>
                  <a:pt x="18202" y="6405"/>
                  <a:pt x="18209" y="6405"/>
                </a:cubicBezTo>
                <a:cubicBezTo>
                  <a:pt x="18405" y="6405"/>
                  <a:pt x="18581" y="6234"/>
                  <a:pt x="18581" y="6024"/>
                </a:cubicBezTo>
                <a:lnTo>
                  <a:pt x="18581" y="6051"/>
                </a:lnTo>
                <a:cubicBezTo>
                  <a:pt x="18601" y="5812"/>
                  <a:pt x="18404" y="5640"/>
                  <a:pt x="18196" y="5640"/>
                </a:cubicBezTo>
                <a:close/>
                <a:moveTo>
                  <a:pt x="9997" y="6009"/>
                </a:moveTo>
                <a:cubicBezTo>
                  <a:pt x="9896" y="6009"/>
                  <a:pt x="9801" y="6100"/>
                  <a:pt x="9801" y="6214"/>
                </a:cubicBezTo>
                <a:cubicBezTo>
                  <a:pt x="9801" y="6323"/>
                  <a:pt x="9896" y="6418"/>
                  <a:pt x="10018" y="6432"/>
                </a:cubicBezTo>
                <a:cubicBezTo>
                  <a:pt x="10127" y="6418"/>
                  <a:pt x="10222" y="6323"/>
                  <a:pt x="10209" y="6214"/>
                </a:cubicBezTo>
                <a:lnTo>
                  <a:pt x="10222" y="6214"/>
                </a:lnTo>
                <a:cubicBezTo>
                  <a:pt x="10222" y="6092"/>
                  <a:pt x="10141" y="6010"/>
                  <a:pt x="10018" y="6010"/>
                </a:cubicBezTo>
                <a:cubicBezTo>
                  <a:pt x="10011" y="6010"/>
                  <a:pt x="10004" y="6009"/>
                  <a:pt x="9997" y="6009"/>
                </a:cubicBezTo>
                <a:close/>
                <a:moveTo>
                  <a:pt x="15484" y="5734"/>
                </a:moveTo>
                <a:cubicBezTo>
                  <a:pt x="15399" y="5734"/>
                  <a:pt x="15311" y="5765"/>
                  <a:pt x="15238" y="5834"/>
                </a:cubicBezTo>
                <a:cubicBezTo>
                  <a:pt x="15020" y="6051"/>
                  <a:pt x="15170" y="6432"/>
                  <a:pt x="15482" y="6432"/>
                </a:cubicBezTo>
                <a:cubicBezTo>
                  <a:pt x="15490" y="6432"/>
                  <a:pt x="15497" y="6433"/>
                  <a:pt x="15505" y="6433"/>
                </a:cubicBezTo>
                <a:cubicBezTo>
                  <a:pt x="15685" y="6433"/>
                  <a:pt x="15836" y="6275"/>
                  <a:pt x="15836" y="6092"/>
                </a:cubicBezTo>
                <a:cubicBezTo>
                  <a:pt x="15845" y="5878"/>
                  <a:pt x="15670" y="5734"/>
                  <a:pt x="15484" y="5734"/>
                </a:cubicBezTo>
                <a:close/>
                <a:moveTo>
                  <a:pt x="32242" y="5902"/>
                </a:moveTo>
                <a:lnTo>
                  <a:pt x="32432" y="6269"/>
                </a:lnTo>
                <a:lnTo>
                  <a:pt x="32079" y="6445"/>
                </a:lnTo>
                <a:lnTo>
                  <a:pt x="31888" y="6092"/>
                </a:lnTo>
                <a:lnTo>
                  <a:pt x="32242" y="5902"/>
                </a:lnTo>
                <a:close/>
                <a:moveTo>
                  <a:pt x="12716" y="5854"/>
                </a:moveTo>
                <a:cubicBezTo>
                  <a:pt x="12642" y="5854"/>
                  <a:pt x="12567" y="5881"/>
                  <a:pt x="12506" y="5943"/>
                </a:cubicBezTo>
                <a:cubicBezTo>
                  <a:pt x="12329" y="6133"/>
                  <a:pt x="12465" y="6459"/>
                  <a:pt x="12723" y="6459"/>
                </a:cubicBezTo>
                <a:cubicBezTo>
                  <a:pt x="12886" y="6459"/>
                  <a:pt x="13022" y="6323"/>
                  <a:pt x="13022" y="6160"/>
                </a:cubicBezTo>
                <a:cubicBezTo>
                  <a:pt x="13022" y="5976"/>
                  <a:pt x="12872" y="5854"/>
                  <a:pt x="12716" y="5854"/>
                </a:cubicBezTo>
                <a:close/>
                <a:moveTo>
                  <a:pt x="44026" y="5888"/>
                </a:moveTo>
                <a:lnTo>
                  <a:pt x="44216" y="6282"/>
                </a:lnTo>
                <a:lnTo>
                  <a:pt x="43863" y="6473"/>
                </a:lnTo>
                <a:lnTo>
                  <a:pt x="43673" y="6092"/>
                </a:lnTo>
                <a:lnTo>
                  <a:pt x="44026" y="5888"/>
                </a:lnTo>
                <a:close/>
                <a:moveTo>
                  <a:pt x="77857" y="5847"/>
                </a:moveTo>
                <a:cubicBezTo>
                  <a:pt x="77694" y="5847"/>
                  <a:pt x="77545" y="5983"/>
                  <a:pt x="77545" y="6160"/>
                </a:cubicBezTo>
                <a:cubicBezTo>
                  <a:pt x="77545" y="6354"/>
                  <a:pt x="77702" y="6485"/>
                  <a:pt x="77866" y="6485"/>
                </a:cubicBezTo>
                <a:cubicBezTo>
                  <a:pt x="77944" y="6485"/>
                  <a:pt x="78023" y="6456"/>
                  <a:pt x="78088" y="6391"/>
                </a:cubicBezTo>
                <a:cubicBezTo>
                  <a:pt x="78292" y="6187"/>
                  <a:pt x="78143" y="5847"/>
                  <a:pt x="77857" y="5847"/>
                </a:cubicBezTo>
                <a:close/>
                <a:moveTo>
                  <a:pt x="53051" y="5943"/>
                </a:moveTo>
                <a:lnTo>
                  <a:pt x="53242" y="6323"/>
                </a:lnTo>
                <a:lnTo>
                  <a:pt x="52875" y="6500"/>
                </a:lnTo>
                <a:lnTo>
                  <a:pt x="52684" y="6146"/>
                </a:lnTo>
                <a:lnTo>
                  <a:pt x="53051" y="5943"/>
                </a:lnTo>
                <a:close/>
                <a:moveTo>
                  <a:pt x="84151" y="6065"/>
                </a:moveTo>
                <a:cubicBezTo>
                  <a:pt x="84028" y="6065"/>
                  <a:pt x="83933" y="6146"/>
                  <a:pt x="83933" y="6269"/>
                </a:cubicBezTo>
                <a:cubicBezTo>
                  <a:pt x="83933" y="6391"/>
                  <a:pt x="84015" y="6486"/>
                  <a:pt x="84137" y="6500"/>
                </a:cubicBezTo>
                <a:cubicBezTo>
                  <a:pt x="84259" y="6486"/>
                  <a:pt x="84354" y="6391"/>
                  <a:pt x="84341" y="6269"/>
                </a:cubicBezTo>
                <a:lnTo>
                  <a:pt x="84354" y="6269"/>
                </a:lnTo>
                <a:cubicBezTo>
                  <a:pt x="84354" y="6160"/>
                  <a:pt x="84259" y="6065"/>
                  <a:pt x="84151" y="6065"/>
                </a:cubicBezTo>
                <a:close/>
                <a:moveTo>
                  <a:pt x="41267" y="5970"/>
                </a:moveTo>
                <a:cubicBezTo>
                  <a:pt x="41321" y="6078"/>
                  <a:pt x="41389" y="6214"/>
                  <a:pt x="41457" y="6337"/>
                </a:cubicBezTo>
                <a:lnTo>
                  <a:pt x="41104" y="6527"/>
                </a:lnTo>
                <a:lnTo>
                  <a:pt x="40914" y="6187"/>
                </a:lnTo>
                <a:lnTo>
                  <a:pt x="41267" y="5970"/>
                </a:lnTo>
                <a:close/>
                <a:moveTo>
                  <a:pt x="68804" y="5728"/>
                </a:moveTo>
                <a:cubicBezTo>
                  <a:pt x="68708" y="5728"/>
                  <a:pt x="68611" y="5765"/>
                  <a:pt x="68533" y="5847"/>
                </a:cubicBezTo>
                <a:cubicBezTo>
                  <a:pt x="68275" y="6092"/>
                  <a:pt x="68438" y="6527"/>
                  <a:pt x="68791" y="6527"/>
                </a:cubicBezTo>
                <a:cubicBezTo>
                  <a:pt x="68800" y="6527"/>
                  <a:pt x="68808" y="6528"/>
                  <a:pt x="68816" y="6528"/>
                </a:cubicBezTo>
                <a:cubicBezTo>
                  <a:pt x="69036" y="6528"/>
                  <a:pt x="69213" y="6356"/>
                  <a:pt x="69213" y="6133"/>
                </a:cubicBezTo>
                <a:lnTo>
                  <a:pt x="69213" y="6133"/>
                </a:lnTo>
                <a:lnTo>
                  <a:pt x="69199" y="6146"/>
                </a:lnTo>
                <a:cubicBezTo>
                  <a:pt x="69208" y="5896"/>
                  <a:pt x="69009" y="5728"/>
                  <a:pt x="68804" y="5728"/>
                </a:cubicBezTo>
                <a:close/>
                <a:moveTo>
                  <a:pt x="29523" y="5997"/>
                </a:moveTo>
                <a:cubicBezTo>
                  <a:pt x="29591" y="6119"/>
                  <a:pt x="29659" y="6269"/>
                  <a:pt x="29714" y="6391"/>
                </a:cubicBezTo>
                <a:lnTo>
                  <a:pt x="29333" y="6554"/>
                </a:lnTo>
                <a:lnTo>
                  <a:pt x="29143" y="6201"/>
                </a:lnTo>
                <a:lnTo>
                  <a:pt x="29523" y="5997"/>
                </a:lnTo>
                <a:close/>
                <a:moveTo>
                  <a:pt x="75125" y="5847"/>
                </a:moveTo>
                <a:cubicBezTo>
                  <a:pt x="74799" y="5847"/>
                  <a:pt x="74636" y="6228"/>
                  <a:pt x="74867" y="6459"/>
                </a:cubicBezTo>
                <a:cubicBezTo>
                  <a:pt x="74938" y="6534"/>
                  <a:pt x="75028" y="6568"/>
                  <a:pt x="75116" y="6568"/>
                </a:cubicBezTo>
                <a:cubicBezTo>
                  <a:pt x="75300" y="6568"/>
                  <a:pt x="75479" y="6425"/>
                  <a:pt x="75479" y="6214"/>
                </a:cubicBezTo>
                <a:cubicBezTo>
                  <a:pt x="75465" y="6010"/>
                  <a:pt x="75316" y="5861"/>
                  <a:pt x="75112" y="5861"/>
                </a:cubicBezTo>
                <a:lnTo>
                  <a:pt x="75125" y="5847"/>
                </a:lnTo>
                <a:close/>
                <a:moveTo>
                  <a:pt x="38551" y="6044"/>
                </a:moveTo>
                <a:cubicBezTo>
                  <a:pt x="38605" y="6164"/>
                  <a:pt x="38672" y="6298"/>
                  <a:pt x="38752" y="6405"/>
                </a:cubicBezTo>
                <a:lnTo>
                  <a:pt x="38399" y="6581"/>
                </a:lnTo>
                <a:lnTo>
                  <a:pt x="38195" y="6242"/>
                </a:lnTo>
                <a:lnTo>
                  <a:pt x="38551" y="6044"/>
                </a:lnTo>
                <a:close/>
                <a:moveTo>
                  <a:pt x="21754" y="5776"/>
                </a:moveTo>
                <a:cubicBezTo>
                  <a:pt x="21703" y="5776"/>
                  <a:pt x="21651" y="5785"/>
                  <a:pt x="21599" y="5807"/>
                </a:cubicBezTo>
                <a:cubicBezTo>
                  <a:pt x="21300" y="5915"/>
                  <a:pt x="21246" y="6310"/>
                  <a:pt x="21490" y="6513"/>
                </a:cubicBezTo>
                <a:cubicBezTo>
                  <a:pt x="21531" y="6541"/>
                  <a:pt x="21572" y="6568"/>
                  <a:pt x="21599" y="6581"/>
                </a:cubicBezTo>
                <a:cubicBezTo>
                  <a:pt x="21653" y="6581"/>
                  <a:pt x="21708" y="6595"/>
                  <a:pt x="21748" y="6595"/>
                </a:cubicBezTo>
                <a:cubicBezTo>
                  <a:pt x="21952" y="6595"/>
                  <a:pt x="22129" y="6459"/>
                  <a:pt x="22156" y="6255"/>
                </a:cubicBezTo>
                <a:cubicBezTo>
                  <a:pt x="22201" y="5997"/>
                  <a:pt x="21995" y="5776"/>
                  <a:pt x="21754" y="5776"/>
                </a:cubicBezTo>
                <a:close/>
                <a:moveTo>
                  <a:pt x="26764" y="6051"/>
                </a:moveTo>
                <a:lnTo>
                  <a:pt x="26954" y="6418"/>
                </a:lnTo>
                <a:lnTo>
                  <a:pt x="26601" y="6595"/>
                </a:lnTo>
                <a:lnTo>
                  <a:pt x="26411" y="6255"/>
                </a:lnTo>
                <a:lnTo>
                  <a:pt x="26764" y="6051"/>
                </a:lnTo>
                <a:close/>
                <a:moveTo>
                  <a:pt x="8890" y="6595"/>
                </a:moveTo>
                <a:cubicBezTo>
                  <a:pt x="8893" y="6595"/>
                  <a:pt x="8895" y="6595"/>
                  <a:pt x="8897" y="6595"/>
                </a:cubicBezTo>
                <a:lnTo>
                  <a:pt x="8897" y="6595"/>
                </a:lnTo>
                <a:cubicBezTo>
                  <a:pt x="8899" y="6595"/>
                  <a:pt x="8902" y="6595"/>
                  <a:pt x="8904" y="6595"/>
                </a:cubicBezTo>
                <a:close/>
                <a:moveTo>
                  <a:pt x="81418" y="6065"/>
                </a:moveTo>
                <a:cubicBezTo>
                  <a:pt x="81174" y="6065"/>
                  <a:pt x="81051" y="6350"/>
                  <a:pt x="81215" y="6527"/>
                </a:cubicBezTo>
                <a:cubicBezTo>
                  <a:pt x="81268" y="6585"/>
                  <a:pt x="81337" y="6611"/>
                  <a:pt x="81405" y="6611"/>
                </a:cubicBezTo>
                <a:cubicBezTo>
                  <a:pt x="81544" y="6611"/>
                  <a:pt x="81681" y="6505"/>
                  <a:pt x="81690" y="6350"/>
                </a:cubicBezTo>
                <a:cubicBezTo>
                  <a:pt x="81690" y="6187"/>
                  <a:pt x="81568" y="6065"/>
                  <a:pt x="81418" y="6065"/>
                </a:cubicBezTo>
                <a:close/>
                <a:moveTo>
                  <a:pt x="35830" y="6106"/>
                </a:moveTo>
                <a:lnTo>
                  <a:pt x="36020" y="6459"/>
                </a:lnTo>
                <a:lnTo>
                  <a:pt x="35626" y="6622"/>
                </a:lnTo>
                <a:lnTo>
                  <a:pt x="35449" y="6310"/>
                </a:lnTo>
                <a:lnTo>
                  <a:pt x="35830" y="6106"/>
                </a:lnTo>
                <a:close/>
                <a:moveTo>
                  <a:pt x="87725" y="6323"/>
                </a:moveTo>
                <a:cubicBezTo>
                  <a:pt x="87684" y="6364"/>
                  <a:pt x="87617" y="6405"/>
                  <a:pt x="87603" y="6445"/>
                </a:cubicBezTo>
                <a:cubicBezTo>
                  <a:pt x="87589" y="6500"/>
                  <a:pt x="87657" y="6541"/>
                  <a:pt x="87712" y="6622"/>
                </a:cubicBezTo>
                <a:cubicBezTo>
                  <a:pt x="87766" y="6554"/>
                  <a:pt x="87834" y="6513"/>
                  <a:pt x="87834" y="6473"/>
                </a:cubicBezTo>
                <a:lnTo>
                  <a:pt x="87834" y="6459"/>
                </a:lnTo>
                <a:cubicBezTo>
                  <a:pt x="87834" y="6405"/>
                  <a:pt x="87766" y="6364"/>
                  <a:pt x="87725" y="6323"/>
                </a:cubicBezTo>
                <a:close/>
                <a:moveTo>
                  <a:pt x="8088" y="6323"/>
                </a:moveTo>
                <a:cubicBezTo>
                  <a:pt x="8020" y="6418"/>
                  <a:pt x="7952" y="6473"/>
                  <a:pt x="7952" y="6527"/>
                </a:cubicBezTo>
                <a:lnTo>
                  <a:pt x="7966" y="6513"/>
                </a:lnTo>
                <a:cubicBezTo>
                  <a:pt x="7966" y="6554"/>
                  <a:pt x="8034" y="6595"/>
                  <a:pt x="8088" y="6636"/>
                </a:cubicBezTo>
                <a:cubicBezTo>
                  <a:pt x="8129" y="6595"/>
                  <a:pt x="8197" y="6554"/>
                  <a:pt x="8211" y="6513"/>
                </a:cubicBezTo>
                <a:cubicBezTo>
                  <a:pt x="8224" y="6459"/>
                  <a:pt x="8156" y="6418"/>
                  <a:pt x="8088" y="6323"/>
                </a:cubicBezTo>
                <a:close/>
                <a:moveTo>
                  <a:pt x="46758" y="5807"/>
                </a:moveTo>
                <a:cubicBezTo>
                  <a:pt x="46758" y="5997"/>
                  <a:pt x="46881" y="6174"/>
                  <a:pt x="47057" y="6228"/>
                </a:cubicBezTo>
                <a:cubicBezTo>
                  <a:pt x="47101" y="6240"/>
                  <a:pt x="47145" y="6246"/>
                  <a:pt x="47188" y="6246"/>
                </a:cubicBezTo>
                <a:cubicBezTo>
                  <a:pt x="47336" y="6246"/>
                  <a:pt x="47476" y="6177"/>
                  <a:pt x="47560" y="6051"/>
                </a:cubicBezTo>
                <a:lnTo>
                  <a:pt x="47750" y="6473"/>
                </a:lnTo>
                <a:lnTo>
                  <a:pt x="47383" y="6663"/>
                </a:lnTo>
                <a:cubicBezTo>
                  <a:pt x="47383" y="6486"/>
                  <a:pt x="47261" y="6337"/>
                  <a:pt x="47098" y="6282"/>
                </a:cubicBezTo>
                <a:cubicBezTo>
                  <a:pt x="47047" y="6259"/>
                  <a:pt x="46993" y="6248"/>
                  <a:pt x="46939" y="6248"/>
                </a:cubicBezTo>
                <a:cubicBezTo>
                  <a:pt x="46805" y="6248"/>
                  <a:pt x="46673" y="6316"/>
                  <a:pt x="46595" y="6432"/>
                </a:cubicBezTo>
                <a:lnTo>
                  <a:pt x="46378" y="6024"/>
                </a:lnTo>
                <a:lnTo>
                  <a:pt x="46758" y="5807"/>
                </a:lnTo>
                <a:close/>
                <a:moveTo>
                  <a:pt x="19016" y="5875"/>
                </a:moveTo>
                <a:cubicBezTo>
                  <a:pt x="18663" y="5875"/>
                  <a:pt x="18486" y="6310"/>
                  <a:pt x="18745" y="6554"/>
                </a:cubicBezTo>
                <a:cubicBezTo>
                  <a:pt x="18823" y="6637"/>
                  <a:pt x="18921" y="6674"/>
                  <a:pt x="19017" y="6674"/>
                </a:cubicBezTo>
                <a:cubicBezTo>
                  <a:pt x="19222" y="6674"/>
                  <a:pt x="19420" y="6509"/>
                  <a:pt x="19411" y="6269"/>
                </a:cubicBezTo>
                <a:cubicBezTo>
                  <a:pt x="19411" y="6051"/>
                  <a:pt x="19234" y="5875"/>
                  <a:pt x="19016" y="5875"/>
                </a:cubicBezTo>
                <a:close/>
                <a:moveTo>
                  <a:pt x="56613" y="6106"/>
                </a:moveTo>
                <a:lnTo>
                  <a:pt x="56816" y="6500"/>
                </a:lnTo>
                <a:lnTo>
                  <a:pt x="56436" y="6677"/>
                </a:lnTo>
                <a:lnTo>
                  <a:pt x="56191" y="6310"/>
                </a:lnTo>
                <a:lnTo>
                  <a:pt x="56191" y="6310"/>
                </a:lnTo>
                <a:cubicBezTo>
                  <a:pt x="56214" y="6313"/>
                  <a:pt x="56236" y="6315"/>
                  <a:pt x="56258" y="6315"/>
                </a:cubicBezTo>
                <a:cubicBezTo>
                  <a:pt x="56408" y="6315"/>
                  <a:pt x="56541" y="6236"/>
                  <a:pt x="56613" y="6106"/>
                </a:cubicBezTo>
                <a:close/>
                <a:moveTo>
                  <a:pt x="24046" y="6119"/>
                </a:moveTo>
                <a:lnTo>
                  <a:pt x="24236" y="6500"/>
                </a:lnTo>
                <a:lnTo>
                  <a:pt x="23882" y="6690"/>
                </a:lnTo>
                <a:lnTo>
                  <a:pt x="23665" y="6337"/>
                </a:lnTo>
                <a:lnTo>
                  <a:pt x="24046" y="6119"/>
                </a:lnTo>
                <a:close/>
                <a:moveTo>
                  <a:pt x="18772" y="6690"/>
                </a:moveTo>
                <a:cubicBezTo>
                  <a:pt x="18775" y="6690"/>
                  <a:pt x="18779" y="6690"/>
                  <a:pt x="18782" y="6690"/>
                </a:cubicBezTo>
                <a:lnTo>
                  <a:pt x="18782" y="6690"/>
                </a:lnTo>
                <a:cubicBezTo>
                  <a:pt x="18783" y="6690"/>
                  <a:pt x="18784" y="6690"/>
                  <a:pt x="18785" y="6690"/>
                </a:cubicBezTo>
                <a:close/>
                <a:moveTo>
                  <a:pt x="16298" y="5956"/>
                </a:moveTo>
                <a:cubicBezTo>
                  <a:pt x="16094" y="5956"/>
                  <a:pt x="15931" y="6133"/>
                  <a:pt x="15931" y="6337"/>
                </a:cubicBezTo>
                <a:cubicBezTo>
                  <a:pt x="15931" y="6557"/>
                  <a:pt x="16117" y="6703"/>
                  <a:pt x="16310" y="6703"/>
                </a:cubicBezTo>
                <a:cubicBezTo>
                  <a:pt x="16402" y="6703"/>
                  <a:pt x="16495" y="6670"/>
                  <a:pt x="16570" y="6595"/>
                </a:cubicBezTo>
                <a:cubicBezTo>
                  <a:pt x="16801" y="6364"/>
                  <a:pt x="16624" y="5956"/>
                  <a:pt x="16298" y="5956"/>
                </a:cubicBezTo>
                <a:close/>
                <a:moveTo>
                  <a:pt x="44842" y="6160"/>
                </a:moveTo>
                <a:lnTo>
                  <a:pt x="45032" y="6527"/>
                </a:lnTo>
                <a:lnTo>
                  <a:pt x="44692" y="6704"/>
                </a:lnTo>
                <a:lnTo>
                  <a:pt x="44679" y="6704"/>
                </a:lnTo>
                <a:cubicBezTo>
                  <a:pt x="44624" y="6595"/>
                  <a:pt x="44556" y="6473"/>
                  <a:pt x="44488" y="6364"/>
                </a:cubicBezTo>
                <a:lnTo>
                  <a:pt x="44842" y="6160"/>
                </a:lnTo>
                <a:close/>
                <a:moveTo>
                  <a:pt x="72420" y="5929"/>
                </a:moveTo>
                <a:lnTo>
                  <a:pt x="72420" y="5943"/>
                </a:lnTo>
                <a:cubicBezTo>
                  <a:pt x="72410" y="5942"/>
                  <a:pt x="72399" y="5941"/>
                  <a:pt x="72388" y="5941"/>
                </a:cubicBezTo>
                <a:cubicBezTo>
                  <a:pt x="72068" y="5941"/>
                  <a:pt x="71884" y="6331"/>
                  <a:pt x="72108" y="6581"/>
                </a:cubicBezTo>
                <a:cubicBezTo>
                  <a:pt x="72184" y="6672"/>
                  <a:pt x="72286" y="6712"/>
                  <a:pt x="72388" y="6712"/>
                </a:cubicBezTo>
                <a:cubicBezTo>
                  <a:pt x="72578" y="6712"/>
                  <a:pt x="72765" y="6571"/>
                  <a:pt x="72774" y="6350"/>
                </a:cubicBezTo>
                <a:cubicBezTo>
                  <a:pt x="72801" y="6133"/>
                  <a:pt x="72638" y="5943"/>
                  <a:pt x="72420" y="5929"/>
                </a:cubicBezTo>
                <a:close/>
                <a:moveTo>
                  <a:pt x="10834" y="6201"/>
                </a:moveTo>
                <a:cubicBezTo>
                  <a:pt x="10698" y="6201"/>
                  <a:pt x="10576" y="6310"/>
                  <a:pt x="10576" y="6445"/>
                </a:cubicBezTo>
                <a:cubicBezTo>
                  <a:pt x="10557" y="6607"/>
                  <a:pt x="10690" y="6715"/>
                  <a:pt x="10827" y="6715"/>
                </a:cubicBezTo>
                <a:cubicBezTo>
                  <a:pt x="10887" y="6715"/>
                  <a:pt x="10948" y="6695"/>
                  <a:pt x="10997" y="6649"/>
                </a:cubicBezTo>
                <a:cubicBezTo>
                  <a:pt x="11174" y="6486"/>
                  <a:pt x="11065" y="6214"/>
                  <a:pt x="10834" y="6201"/>
                </a:cubicBezTo>
                <a:close/>
                <a:moveTo>
                  <a:pt x="33071" y="6160"/>
                </a:moveTo>
                <a:lnTo>
                  <a:pt x="33261" y="6541"/>
                </a:lnTo>
                <a:lnTo>
                  <a:pt x="32921" y="6717"/>
                </a:lnTo>
                <a:cubicBezTo>
                  <a:pt x="32853" y="6595"/>
                  <a:pt x="32785" y="6459"/>
                  <a:pt x="32731" y="6350"/>
                </a:cubicBezTo>
                <a:lnTo>
                  <a:pt x="33071" y="6160"/>
                </a:lnTo>
                <a:close/>
                <a:moveTo>
                  <a:pt x="78700" y="6078"/>
                </a:moveTo>
                <a:lnTo>
                  <a:pt x="78673" y="6092"/>
                </a:lnTo>
                <a:cubicBezTo>
                  <a:pt x="78668" y="6092"/>
                  <a:pt x="78662" y="6092"/>
                  <a:pt x="78657" y="6092"/>
                </a:cubicBezTo>
                <a:cubicBezTo>
                  <a:pt x="78395" y="6092"/>
                  <a:pt x="78255" y="6422"/>
                  <a:pt x="78455" y="6622"/>
                </a:cubicBezTo>
                <a:cubicBezTo>
                  <a:pt x="78518" y="6690"/>
                  <a:pt x="78598" y="6720"/>
                  <a:pt x="78676" y="6720"/>
                </a:cubicBezTo>
                <a:cubicBezTo>
                  <a:pt x="78835" y="6720"/>
                  <a:pt x="78990" y="6596"/>
                  <a:pt x="78999" y="6405"/>
                </a:cubicBezTo>
                <a:cubicBezTo>
                  <a:pt x="78999" y="6242"/>
                  <a:pt x="78863" y="6092"/>
                  <a:pt x="78700" y="6078"/>
                </a:cubicBezTo>
                <a:close/>
                <a:moveTo>
                  <a:pt x="13552" y="6065"/>
                </a:moveTo>
                <a:cubicBezTo>
                  <a:pt x="13253" y="6078"/>
                  <a:pt x="13117" y="6432"/>
                  <a:pt x="13321" y="6636"/>
                </a:cubicBezTo>
                <a:cubicBezTo>
                  <a:pt x="13390" y="6696"/>
                  <a:pt x="13473" y="6724"/>
                  <a:pt x="13553" y="6724"/>
                </a:cubicBezTo>
                <a:cubicBezTo>
                  <a:pt x="13727" y="6724"/>
                  <a:pt x="13892" y="6595"/>
                  <a:pt x="13892" y="6391"/>
                </a:cubicBezTo>
                <a:cubicBezTo>
                  <a:pt x="13879" y="6214"/>
                  <a:pt x="13729" y="6065"/>
                  <a:pt x="13552" y="6065"/>
                </a:cubicBezTo>
                <a:close/>
                <a:moveTo>
                  <a:pt x="84995" y="6314"/>
                </a:moveTo>
                <a:cubicBezTo>
                  <a:pt x="84942" y="6314"/>
                  <a:pt x="84888" y="6333"/>
                  <a:pt x="84844" y="6377"/>
                </a:cubicBezTo>
                <a:cubicBezTo>
                  <a:pt x="84708" y="6513"/>
                  <a:pt x="84803" y="6731"/>
                  <a:pt x="84993" y="6731"/>
                </a:cubicBezTo>
                <a:cubicBezTo>
                  <a:pt x="85102" y="6731"/>
                  <a:pt x="85197" y="6636"/>
                  <a:pt x="85197" y="6527"/>
                </a:cubicBezTo>
                <a:cubicBezTo>
                  <a:pt x="85206" y="6399"/>
                  <a:pt x="85104" y="6314"/>
                  <a:pt x="84995" y="6314"/>
                </a:cubicBezTo>
                <a:close/>
                <a:moveTo>
                  <a:pt x="42082" y="6228"/>
                </a:moveTo>
                <a:lnTo>
                  <a:pt x="42259" y="6595"/>
                </a:lnTo>
                <a:lnTo>
                  <a:pt x="41919" y="6758"/>
                </a:lnTo>
                <a:lnTo>
                  <a:pt x="41729" y="6418"/>
                </a:lnTo>
                <a:lnTo>
                  <a:pt x="42082" y="6228"/>
                </a:lnTo>
                <a:close/>
                <a:moveTo>
                  <a:pt x="53867" y="6201"/>
                </a:moveTo>
                <a:lnTo>
                  <a:pt x="54057" y="6609"/>
                </a:lnTo>
                <a:lnTo>
                  <a:pt x="53717" y="6772"/>
                </a:lnTo>
                <a:lnTo>
                  <a:pt x="53527" y="6391"/>
                </a:lnTo>
                <a:lnTo>
                  <a:pt x="53867" y="6201"/>
                </a:lnTo>
                <a:close/>
                <a:moveTo>
                  <a:pt x="69628" y="5965"/>
                </a:moveTo>
                <a:cubicBezTo>
                  <a:pt x="69531" y="5965"/>
                  <a:pt x="69431" y="6000"/>
                  <a:pt x="69349" y="6078"/>
                </a:cubicBezTo>
                <a:cubicBezTo>
                  <a:pt x="69104" y="6337"/>
                  <a:pt x="69281" y="6772"/>
                  <a:pt x="69634" y="6772"/>
                </a:cubicBezTo>
                <a:cubicBezTo>
                  <a:pt x="69851" y="6772"/>
                  <a:pt x="70042" y="6595"/>
                  <a:pt x="70042" y="6364"/>
                </a:cubicBezTo>
                <a:cubicBezTo>
                  <a:pt x="70033" y="6124"/>
                  <a:pt x="69835" y="5965"/>
                  <a:pt x="69628" y="5965"/>
                </a:cubicBezTo>
                <a:close/>
                <a:moveTo>
                  <a:pt x="30352" y="6242"/>
                </a:moveTo>
                <a:lnTo>
                  <a:pt x="30352" y="6255"/>
                </a:lnTo>
                <a:cubicBezTo>
                  <a:pt x="30407" y="6364"/>
                  <a:pt x="30475" y="6500"/>
                  <a:pt x="30543" y="6609"/>
                </a:cubicBezTo>
                <a:lnTo>
                  <a:pt x="30162" y="6785"/>
                </a:lnTo>
                <a:lnTo>
                  <a:pt x="29972" y="6445"/>
                </a:lnTo>
                <a:lnTo>
                  <a:pt x="30352" y="6242"/>
                </a:lnTo>
                <a:close/>
                <a:moveTo>
                  <a:pt x="39378" y="6282"/>
                </a:moveTo>
                <a:lnTo>
                  <a:pt x="39554" y="6636"/>
                </a:lnTo>
                <a:lnTo>
                  <a:pt x="39214" y="6826"/>
                </a:lnTo>
                <a:lnTo>
                  <a:pt x="39024" y="6473"/>
                </a:lnTo>
                <a:lnTo>
                  <a:pt x="39378" y="6282"/>
                </a:lnTo>
                <a:close/>
                <a:moveTo>
                  <a:pt x="50333" y="5997"/>
                </a:moveTo>
                <a:cubicBezTo>
                  <a:pt x="50347" y="6187"/>
                  <a:pt x="50469" y="6364"/>
                  <a:pt x="50659" y="6405"/>
                </a:cubicBezTo>
                <a:cubicBezTo>
                  <a:pt x="50700" y="6417"/>
                  <a:pt x="50742" y="6423"/>
                  <a:pt x="50783" y="6423"/>
                </a:cubicBezTo>
                <a:cubicBezTo>
                  <a:pt x="50919" y="6423"/>
                  <a:pt x="51051" y="6357"/>
                  <a:pt x="51135" y="6242"/>
                </a:cubicBezTo>
                <a:lnTo>
                  <a:pt x="51325" y="6649"/>
                </a:lnTo>
                <a:lnTo>
                  <a:pt x="50931" y="6826"/>
                </a:lnTo>
                <a:cubicBezTo>
                  <a:pt x="50906" y="6581"/>
                  <a:pt x="50701" y="6430"/>
                  <a:pt x="50491" y="6430"/>
                </a:cubicBezTo>
                <a:cubicBezTo>
                  <a:pt x="50364" y="6430"/>
                  <a:pt x="50235" y="6485"/>
                  <a:pt x="50143" y="6609"/>
                </a:cubicBezTo>
                <a:cubicBezTo>
                  <a:pt x="50075" y="6473"/>
                  <a:pt x="49993" y="6337"/>
                  <a:pt x="49939" y="6214"/>
                </a:cubicBezTo>
                <a:lnTo>
                  <a:pt x="50333" y="5997"/>
                </a:lnTo>
                <a:close/>
                <a:moveTo>
                  <a:pt x="75941" y="6133"/>
                </a:moveTo>
                <a:cubicBezTo>
                  <a:pt x="75628" y="6133"/>
                  <a:pt x="75465" y="6527"/>
                  <a:pt x="75696" y="6744"/>
                </a:cubicBezTo>
                <a:cubicBezTo>
                  <a:pt x="75771" y="6815"/>
                  <a:pt x="75861" y="6847"/>
                  <a:pt x="75949" y="6847"/>
                </a:cubicBezTo>
                <a:cubicBezTo>
                  <a:pt x="76134" y="6847"/>
                  <a:pt x="76308" y="6707"/>
                  <a:pt x="76308" y="6486"/>
                </a:cubicBezTo>
                <a:cubicBezTo>
                  <a:pt x="76294" y="6296"/>
                  <a:pt x="76131" y="6133"/>
                  <a:pt x="75941" y="6133"/>
                </a:cubicBezTo>
                <a:close/>
                <a:moveTo>
                  <a:pt x="82241" y="6310"/>
                </a:moveTo>
                <a:cubicBezTo>
                  <a:pt x="82001" y="6315"/>
                  <a:pt x="81882" y="6597"/>
                  <a:pt x="82057" y="6772"/>
                </a:cubicBezTo>
                <a:cubicBezTo>
                  <a:pt x="82115" y="6825"/>
                  <a:pt x="82184" y="6849"/>
                  <a:pt x="82252" y="6849"/>
                </a:cubicBezTo>
                <a:cubicBezTo>
                  <a:pt x="82390" y="6849"/>
                  <a:pt x="82519" y="6746"/>
                  <a:pt x="82519" y="6581"/>
                </a:cubicBezTo>
                <a:cubicBezTo>
                  <a:pt x="82519" y="6434"/>
                  <a:pt x="82387" y="6313"/>
                  <a:pt x="82241" y="6310"/>
                </a:cubicBezTo>
                <a:close/>
                <a:moveTo>
                  <a:pt x="27593" y="6323"/>
                </a:moveTo>
                <a:lnTo>
                  <a:pt x="27770" y="6677"/>
                </a:lnTo>
                <a:lnTo>
                  <a:pt x="27444" y="6853"/>
                </a:lnTo>
                <a:lnTo>
                  <a:pt x="27240" y="6513"/>
                </a:lnTo>
                <a:lnTo>
                  <a:pt x="27593" y="6323"/>
                </a:lnTo>
                <a:close/>
                <a:moveTo>
                  <a:pt x="60174" y="6296"/>
                </a:moveTo>
                <a:lnTo>
                  <a:pt x="60364" y="6677"/>
                </a:lnTo>
                <a:lnTo>
                  <a:pt x="59997" y="6867"/>
                </a:lnTo>
                <a:cubicBezTo>
                  <a:pt x="59970" y="6799"/>
                  <a:pt x="59956" y="6731"/>
                  <a:pt x="59929" y="6677"/>
                </a:cubicBezTo>
                <a:cubicBezTo>
                  <a:pt x="59888" y="6609"/>
                  <a:pt x="59834" y="6554"/>
                  <a:pt x="59793" y="6513"/>
                </a:cubicBezTo>
                <a:lnTo>
                  <a:pt x="60174" y="6296"/>
                </a:lnTo>
                <a:close/>
                <a:moveTo>
                  <a:pt x="88541" y="6568"/>
                </a:moveTo>
                <a:cubicBezTo>
                  <a:pt x="88500" y="6609"/>
                  <a:pt x="88432" y="6649"/>
                  <a:pt x="88432" y="6690"/>
                </a:cubicBezTo>
                <a:cubicBezTo>
                  <a:pt x="88432" y="6731"/>
                  <a:pt x="88486" y="6785"/>
                  <a:pt x="88554" y="6867"/>
                </a:cubicBezTo>
                <a:cubicBezTo>
                  <a:pt x="88595" y="6799"/>
                  <a:pt x="88663" y="6744"/>
                  <a:pt x="88650" y="6704"/>
                </a:cubicBezTo>
                <a:lnTo>
                  <a:pt x="88663" y="6690"/>
                </a:lnTo>
                <a:cubicBezTo>
                  <a:pt x="88650" y="6649"/>
                  <a:pt x="88582" y="6609"/>
                  <a:pt x="88541" y="6568"/>
                </a:cubicBezTo>
                <a:close/>
                <a:moveTo>
                  <a:pt x="48389" y="6350"/>
                </a:moveTo>
                <a:lnTo>
                  <a:pt x="48566" y="6704"/>
                </a:lnTo>
                <a:lnTo>
                  <a:pt x="48226" y="6880"/>
                </a:lnTo>
                <a:lnTo>
                  <a:pt x="48036" y="6541"/>
                </a:lnTo>
                <a:lnTo>
                  <a:pt x="48389" y="6350"/>
                </a:lnTo>
                <a:close/>
                <a:moveTo>
                  <a:pt x="24875" y="6364"/>
                </a:moveTo>
                <a:lnTo>
                  <a:pt x="25065" y="6717"/>
                </a:lnTo>
                <a:lnTo>
                  <a:pt x="24712" y="6894"/>
                </a:lnTo>
                <a:lnTo>
                  <a:pt x="24508" y="6554"/>
                </a:lnTo>
                <a:lnTo>
                  <a:pt x="24875" y="6364"/>
                </a:lnTo>
                <a:close/>
                <a:moveTo>
                  <a:pt x="36632" y="6364"/>
                </a:moveTo>
                <a:cubicBezTo>
                  <a:pt x="36686" y="6473"/>
                  <a:pt x="36754" y="6622"/>
                  <a:pt x="36809" y="6744"/>
                </a:cubicBezTo>
                <a:lnTo>
                  <a:pt x="36442" y="6908"/>
                </a:lnTo>
                <a:lnTo>
                  <a:pt x="36265" y="6554"/>
                </a:lnTo>
                <a:lnTo>
                  <a:pt x="36632" y="6364"/>
                </a:lnTo>
                <a:close/>
                <a:moveTo>
                  <a:pt x="19870" y="6118"/>
                </a:moveTo>
                <a:cubicBezTo>
                  <a:pt x="19862" y="6118"/>
                  <a:pt x="19854" y="6119"/>
                  <a:pt x="19846" y="6119"/>
                </a:cubicBezTo>
                <a:lnTo>
                  <a:pt x="19859" y="6119"/>
                </a:lnTo>
                <a:cubicBezTo>
                  <a:pt x="19492" y="6119"/>
                  <a:pt x="19315" y="6554"/>
                  <a:pt x="19574" y="6812"/>
                </a:cubicBezTo>
                <a:cubicBezTo>
                  <a:pt x="19656" y="6890"/>
                  <a:pt x="19756" y="6925"/>
                  <a:pt x="19854" y="6925"/>
                </a:cubicBezTo>
                <a:cubicBezTo>
                  <a:pt x="20065" y="6925"/>
                  <a:pt x="20267" y="6764"/>
                  <a:pt x="20267" y="6513"/>
                </a:cubicBezTo>
                <a:cubicBezTo>
                  <a:pt x="20267" y="6291"/>
                  <a:pt x="20090" y="6118"/>
                  <a:pt x="19870" y="6118"/>
                </a:cubicBezTo>
                <a:close/>
                <a:moveTo>
                  <a:pt x="73222" y="6160"/>
                </a:moveTo>
                <a:lnTo>
                  <a:pt x="73222" y="6174"/>
                </a:lnTo>
                <a:cubicBezTo>
                  <a:pt x="72883" y="6174"/>
                  <a:pt x="72706" y="6581"/>
                  <a:pt x="72950" y="6826"/>
                </a:cubicBezTo>
                <a:cubicBezTo>
                  <a:pt x="73026" y="6906"/>
                  <a:pt x="73123" y="6943"/>
                  <a:pt x="73218" y="6943"/>
                </a:cubicBezTo>
                <a:cubicBezTo>
                  <a:pt x="73413" y="6943"/>
                  <a:pt x="73603" y="6791"/>
                  <a:pt x="73603" y="6554"/>
                </a:cubicBezTo>
                <a:cubicBezTo>
                  <a:pt x="73603" y="6350"/>
                  <a:pt x="73440" y="6174"/>
                  <a:pt x="73222" y="6160"/>
                </a:cubicBezTo>
                <a:close/>
                <a:moveTo>
                  <a:pt x="45684" y="6405"/>
                </a:moveTo>
                <a:cubicBezTo>
                  <a:pt x="45725" y="6513"/>
                  <a:pt x="45793" y="6649"/>
                  <a:pt x="45861" y="6758"/>
                </a:cubicBezTo>
                <a:lnTo>
                  <a:pt x="45521" y="6948"/>
                </a:lnTo>
                <a:lnTo>
                  <a:pt x="45331" y="6609"/>
                </a:lnTo>
                <a:lnTo>
                  <a:pt x="45684" y="6405"/>
                </a:lnTo>
                <a:close/>
                <a:moveTo>
                  <a:pt x="57455" y="6377"/>
                </a:moveTo>
                <a:lnTo>
                  <a:pt x="57632" y="6772"/>
                </a:lnTo>
                <a:lnTo>
                  <a:pt x="57251" y="6948"/>
                </a:lnTo>
                <a:lnTo>
                  <a:pt x="57075" y="6581"/>
                </a:lnTo>
                <a:lnTo>
                  <a:pt x="57455" y="6377"/>
                </a:lnTo>
                <a:close/>
                <a:moveTo>
                  <a:pt x="17141" y="6187"/>
                </a:moveTo>
                <a:cubicBezTo>
                  <a:pt x="16923" y="6187"/>
                  <a:pt x="16746" y="6364"/>
                  <a:pt x="16746" y="6568"/>
                </a:cubicBezTo>
                <a:cubicBezTo>
                  <a:pt x="16737" y="6801"/>
                  <a:pt x="16926" y="6964"/>
                  <a:pt x="17130" y="6964"/>
                </a:cubicBezTo>
                <a:cubicBezTo>
                  <a:pt x="17222" y="6964"/>
                  <a:pt x="17318" y="6930"/>
                  <a:pt x="17399" y="6853"/>
                </a:cubicBezTo>
                <a:cubicBezTo>
                  <a:pt x="17644" y="6622"/>
                  <a:pt x="17480" y="6201"/>
                  <a:pt x="17141" y="6187"/>
                </a:cubicBezTo>
                <a:close/>
                <a:moveTo>
                  <a:pt x="14375" y="6272"/>
                </a:moveTo>
                <a:cubicBezTo>
                  <a:pt x="14191" y="6272"/>
                  <a:pt x="14008" y="6398"/>
                  <a:pt x="14028" y="6649"/>
                </a:cubicBezTo>
                <a:cubicBezTo>
                  <a:pt x="14042" y="6867"/>
                  <a:pt x="14208" y="6976"/>
                  <a:pt x="14375" y="6976"/>
                </a:cubicBezTo>
                <a:cubicBezTo>
                  <a:pt x="14541" y="6976"/>
                  <a:pt x="14708" y="6867"/>
                  <a:pt x="14721" y="6649"/>
                </a:cubicBezTo>
                <a:cubicBezTo>
                  <a:pt x="14742" y="6398"/>
                  <a:pt x="14558" y="6272"/>
                  <a:pt x="14375" y="6272"/>
                </a:cubicBezTo>
                <a:close/>
                <a:moveTo>
                  <a:pt x="33900" y="6459"/>
                </a:moveTo>
                <a:lnTo>
                  <a:pt x="34077" y="6812"/>
                </a:lnTo>
                <a:lnTo>
                  <a:pt x="33737" y="6976"/>
                </a:lnTo>
                <a:lnTo>
                  <a:pt x="33560" y="6649"/>
                </a:lnTo>
                <a:lnTo>
                  <a:pt x="33900" y="6459"/>
                </a:lnTo>
                <a:close/>
                <a:moveTo>
                  <a:pt x="79505" y="6349"/>
                </a:moveTo>
                <a:cubicBezTo>
                  <a:pt x="79328" y="6349"/>
                  <a:pt x="79203" y="6494"/>
                  <a:pt x="79203" y="6663"/>
                </a:cubicBezTo>
                <a:cubicBezTo>
                  <a:pt x="79194" y="6857"/>
                  <a:pt x="79354" y="6988"/>
                  <a:pt x="79522" y="6988"/>
                </a:cubicBezTo>
                <a:cubicBezTo>
                  <a:pt x="79601" y="6988"/>
                  <a:pt x="79681" y="6959"/>
                  <a:pt x="79747" y="6894"/>
                </a:cubicBezTo>
                <a:cubicBezTo>
                  <a:pt x="79950" y="6690"/>
                  <a:pt x="79815" y="6350"/>
                  <a:pt x="79529" y="6350"/>
                </a:cubicBezTo>
                <a:cubicBezTo>
                  <a:pt x="79521" y="6350"/>
                  <a:pt x="79513" y="6349"/>
                  <a:pt x="79505" y="6349"/>
                </a:cubicBezTo>
                <a:close/>
                <a:moveTo>
                  <a:pt x="8897" y="6595"/>
                </a:moveTo>
                <a:cubicBezTo>
                  <a:pt x="8791" y="6598"/>
                  <a:pt x="8700" y="6679"/>
                  <a:pt x="8700" y="6785"/>
                </a:cubicBezTo>
                <a:cubicBezTo>
                  <a:pt x="8700" y="6908"/>
                  <a:pt x="8795" y="6989"/>
                  <a:pt x="8904" y="6989"/>
                </a:cubicBezTo>
                <a:cubicBezTo>
                  <a:pt x="9013" y="6989"/>
                  <a:pt x="9108" y="6908"/>
                  <a:pt x="9108" y="6785"/>
                </a:cubicBezTo>
                <a:cubicBezTo>
                  <a:pt x="9108" y="6679"/>
                  <a:pt x="9016" y="6598"/>
                  <a:pt x="8897" y="6595"/>
                </a:cubicBezTo>
                <a:close/>
                <a:moveTo>
                  <a:pt x="85822" y="6581"/>
                </a:moveTo>
                <a:cubicBezTo>
                  <a:pt x="85632" y="6581"/>
                  <a:pt x="85537" y="6812"/>
                  <a:pt x="85673" y="6948"/>
                </a:cubicBezTo>
                <a:cubicBezTo>
                  <a:pt x="85711" y="6991"/>
                  <a:pt x="85760" y="7009"/>
                  <a:pt x="85809" y="7009"/>
                </a:cubicBezTo>
                <a:cubicBezTo>
                  <a:pt x="85917" y="7009"/>
                  <a:pt x="86026" y="6920"/>
                  <a:pt x="86026" y="6799"/>
                </a:cubicBezTo>
                <a:cubicBezTo>
                  <a:pt x="86026" y="6677"/>
                  <a:pt x="85931" y="6595"/>
                  <a:pt x="85822" y="6581"/>
                </a:cubicBezTo>
                <a:close/>
                <a:moveTo>
                  <a:pt x="70447" y="6214"/>
                </a:moveTo>
                <a:cubicBezTo>
                  <a:pt x="70104" y="6214"/>
                  <a:pt x="69923" y="6640"/>
                  <a:pt x="70178" y="6894"/>
                </a:cubicBezTo>
                <a:cubicBezTo>
                  <a:pt x="70260" y="6977"/>
                  <a:pt x="70360" y="7013"/>
                  <a:pt x="70457" y="7013"/>
                </a:cubicBezTo>
                <a:cubicBezTo>
                  <a:pt x="70663" y="7013"/>
                  <a:pt x="70857" y="6849"/>
                  <a:pt x="70857" y="6609"/>
                </a:cubicBezTo>
                <a:cubicBezTo>
                  <a:pt x="70857" y="6391"/>
                  <a:pt x="70694" y="6214"/>
                  <a:pt x="70477" y="6214"/>
                </a:cubicBezTo>
                <a:lnTo>
                  <a:pt x="70463" y="6214"/>
                </a:lnTo>
                <a:cubicBezTo>
                  <a:pt x="70458" y="6214"/>
                  <a:pt x="70452" y="6214"/>
                  <a:pt x="70447" y="6214"/>
                </a:cubicBezTo>
                <a:close/>
                <a:moveTo>
                  <a:pt x="54696" y="6473"/>
                </a:moveTo>
                <a:lnTo>
                  <a:pt x="54873" y="6840"/>
                </a:lnTo>
                <a:lnTo>
                  <a:pt x="54533" y="7016"/>
                </a:lnTo>
                <a:lnTo>
                  <a:pt x="54343" y="6677"/>
                </a:lnTo>
                <a:lnTo>
                  <a:pt x="54696" y="6473"/>
                </a:lnTo>
                <a:close/>
                <a:moveTo>
                  <a:pt x="11644" y="6438"/>
                </a:moveTo>
                <a:cubicBezTo>
                  <a:pt x="11570" y="6438"/>
                  <a:pt x="11494" y="6465"/>
                  <a:pt x="11432" y="6527"/>
                </a:cubicBezTo>
                <a:cubicBezTo>
                  <a:pt x="11255" y="6717"/>
                  <a:pt x="11391" y="7043"/>
                  <a:pt x="11649" y="7043"/>
                </a:cubicBezTo>
                <a:cubicBezTo>
                  <a:pt x="11826" y="7030"/>
                  <a:pt x="11948" y="6894"/>
                  <a:pt x="11962" y="6731"/>
                </a:cubicBezTo>
                <a:lnTo>
                  <a:pt x="11948" y="6731"/>
                </a:lnTo>
                <a:cubicBezTo>
                  <a:pt x="11948" y="6556"/>
                  <a:pt x="11800" y="6438"/>
                  <a:pt x="11644" y="6438"/>
                </a:cubicBezTo>
                <a:close/>
                <a:moveTo>
                  <a:pt x="42966" y="6337"/>
                </a:moveTo>
                <a:cubicBezTo>
                  <a:pt x="42926" y="6566"/>
                  <a:pt x="43046" y="6795"/>
                  <a:pt x="43260" y="6892"/>
                </a:cubicBezTo>
                <a:lnTo>
                  <a:pt x="43260" y="6892"/>
                </a:lnTo>
                <a:cubicBezTo>
                  <a:pt x="43222" y="6887"/>
                  <a:pt x="43185" y="6885"/>
                  <a:pt x="43149" y="6885"/>
                </a:cubicBezTo>
                <a:cubicBezTo>
                  <a:pt x="42996" y="6885"/>
                  <a:pt x="42858" y="6929"/>
                  <a:pt x="42762" y="7057"/>
                </a:cubicBezTo>
                <a:lnTo>
                  <a:pt x="42558" y="6649"/>
                </a:lnTo>
                <a:cubicBezTo>
                  <a:pt x="42735" y="6636"/>
                  <a:pt x="42898" y="6513"/>
                  <a:pt x="42966" y="6337"/>
                </a:cubicBezTo>
                <a:close/>
                <a:moveTo>
                  <a:pt x="31181" y="6513"/>
                </a:moveTo>
                <a:lnTo>
                  <a:pt x="31345" y="6853"/>
                </a:lnTo>
                <a:lnTo>
                  <a:pt x="30978" y="7084"/>
                </a:lnTo>
                <a:lnTo>
                  <a:pt x="30801" y="6704"/>
                </a:lnTo>
                <a:lnTo>
                  <a:pt x="31181" y="6513"/>
                </a:lnTo>
                <a:close/>
                <a:moveTo>
                  <a:pt x="76770" y="6364"/>
                </a:moveTo>
                <a:cubicBezTo>
                  <a:pt x="76568" y="6377"/>
                  <a:pt x="76407" y="6537"/>
                  <a:pt x="76403" y="6738"/>
                </a:cubicBezTo>
                <a:lnTo>
                  <a:pt x="76403" y="6738"/>
                </a:lnTo>
                <a:cubicBezTo>
                  <a:pt x="76403" y="6735"/>
                  <a:pt x="76403" y="6733"/>
                  <a:pt x="76403" y="6731"/>
                </a:cubicBezTo>
                <a:lnTo>
                  <a:pt x="76403" y="6744"/>
                </a:lnTo>
                <a:cubicBezTo>
                  <a:pt x="76403" y="6742"/>
                  <a:pt x="76403" y="6740"/>
                  <a:pt x="76403" y="6738"/>
                </a:cubicBezTo>
                <a:lnTo>
                  <a:pt x="76403" y="6738"/>
                </a:lnTo>
                <a:cubicBezTo>
                  <a:pt x="76407" y="6954"/>
                  <a:pt x="76585" y="7091"/>
                  <a:pt x="76772" y="7091"/>
                </a:cubicBezTo>
                <a:cubicBezTo>
                  <a:pt x="76862" y="7091"/>
                  <a:pt x="76953" y="7059"/>
                  <a:pt x="77028" y="6989"/>
                </a:cubicBezTo>
                <a:cubicBezTo>
                  <a:pt x="77246" y="6758"/>
                  <a:pt x="77083" y="6364"/>
                  <a:pt x="76770" y="6364"/>
                </a:cubicBezTo>
                <a:close/>
                <a:moveTo>
                  <a:pt x="28436" y="6568"/>
                </a:moveTo>
                <a:lnTo>
                  <a:pt x="28599" y="6921"/>
                </a:lnTo>
                <a:lnTo>
                  <a:pt x="28259" y="7098"/>
                </a:lnTo>
                <a:lnTo>
                  <a:pt x="28082" y="6772"/>
                </a:lnTo>
                <a:lnTo>
                  <a:pt x="28436" y="6568"/>
                </a:lnTo>
                <a:close/>
                <a:moveTo>
                  <a:pt x="40193" y="6554"/>
                </a:moveTo>
                <a:lnTo>
                  <a:pt x="40370" y="6935"/>
                </a:lnTo>
                <a:lnTo>
                  <a:pt x="40044" y="7111"/>
                </a:lnTo>
                <a:lnTo>
                  <a:pt x="39853" y="6744"/>
                </a:lnTo>
                <a:lnTo>
                  <a:pt x="40193" y="6554"/>
                </a:lnTo>
                <a:close/>
                <a:moveTo>
                  <a:pt x="49232" y="6595"/>
                </a:moveTo>
                <a:cubicBezTo>
                  <a:pt x="49273" y="6704"/>
                  <a:pt x="49341" y="6840"/>
                  <a:pt x="49395" y="6948"/>
                </a:cubicBezTo>
                <a:lnTo>
                  <a:pt x="49055" y="7125"/>
                </a:lnTo>
                <a:lnTo>
                  <a:pt x="48865" y="6785"/>
                </a:lnTo>
                <a:lnTo>
                  <a:pt x="49232" y="6595"/>
                </a:lnTo>
                <a:close/>
                <a:moveTo>
                  <a:pt x="51950" y="6541"/>
                </a:moveTo>
                <a:lnTo>
                  <a:pt x="52127" y="6894"/>
                </a:lnTo>
                <a:lnTo>
                  <a:pt x="51760" y="7125"/>
                </a:lnTo>
                <a:lnTo>
                  <a:pt x="51583" y="6731"/>
                </a:lnTo>
                <a:lnTo>
                  <a:pt x="51950" y="6541"/>
                </a:lnTo>
                <a:close/>
                <a:moveTo>
                  <a:pt x="60989" y="6568"/>
                </a:moveTo>
                <a:cubicBezTo>
                  <a:pt x="61044" y="6690"/>
                  <a:pt x="61112" y="6840"/>
                  <a:pt x="61180" y="6962"/>
                </a:cubicBezTo>
                <a:lnTo>
                  <a:pt x="60840" y="7139"/>
                </a:lnTo>
                <a:cubicBezTo>
                  <a:pt x="60785" y="7030"/>
                  <a:pt x="60704" y="6880"/>
                  <a:pt x="60649" y="6758"/>
                </a:cubicBezTo>
                <a:lnTo>
                  <a:pt x="60989" y="6568"/>
                </a:lnTo>
                <a:close/>
                <a:moveTo>
                  <a:pt x="83057" y="6593"/>
                </a:moveTo>
                <a:cubicBezTo>
                  <a:pt x="82988" y="6593"/>
                  <a:pt x="82917" y="6619"/>
                  <a:pt x="82859" y="6677"/>
                </a:cubicBezTo>
                <a:cubicBezTo>
                  <a:pt x="82696" y="6853"/>
                  <a:pt x="82818" y="7139"/>
                  <a:pt x="83063" y="7139"/>
                </a:cubicBezTo>
                <a:cubicBezTo>
                  <a:pt x="83211" y="7139"/>
                  <a:pt x="83331" y="7020"/>
                  <a:pt x="83335" y="6860"/>
                </a:cubicBezTo>
                <a:lnTo>
                  <a:pt x="83335" y="6860"/>
                </a:lnTo>
                <a:cubicBezTo>
                  <a:pt x="83335" y="6862"/>
                  <a:pt x="83335" y="6865"/>
                  <a:pt x="83335" y="6867"/>
                </a:cubicBezTo>
                <a:lnTo>
                  <a:pt x="83335" y="6853"/>
                </a:lnTo>
                <a:cubicBezTo>
                  <a:pt x="83335" y="6856"/>
                  <a:pt x="83335" y="6858"/>
                  <a:pt x="83335" y="6860"/>
                </a:cubicBezTo>
                <a:lnTo>
                  <a:pt x="83335" y="6860"/>
                </a:lnTo>
                <a:cubicBezTo>
                  <a:pt x="83331" y="6699"/>
                  <a:pt x="83198" y="6593"/>
                  <a:pt x="83057" y="6593"/>
                </a:cubicBezTo>
                <a:close/>
                <a:moveTo>
                  <a:pt x="89370" y="6853"/>
                </a:moveTo>
                <a:cubicBezTo>
                  <a:pt x="89329" y="6894"/>
                  <a:pt x="89261" y="6921"/>
                  <a:pt x="89261" y="6976"/>
                </a:cubicBezTo>
                <a:cubicBezTo>
                  <a:pt x="89261" y="7016"/>
                  <a:pt x="89316" y="7057"/>
                  <a:pt x="89370" y="7139"/>
                </a:cubicBezTo>
                <a:cubicBezTo>
                  <a:pt x="89424" y="7071"/>
                  <a:pt x="89479" y="7016"/>
                  <a:pt x="89479" y="6976"/>
                </a:cubicBezTo>
                <a:lnTo>
                  <a:pt x="89479" y="6962"/>
                </a:lnTo>
                <a:cubicBezTo>
                  <a:pt x="89479" y="6921"/>
                  <a:pt x="89411" y="6880"/>
                  <a:pt x="89370" y="6853"/>
                </a:cubicBezTo>
                <a:close/>
                <a:moveTo>
                  <a:pt x="37475" y="6649"/>
                </a:moveTo>
                <a:lnTo>
                  <a:pt x="37638" y="6989"/>
                </a:lnTo>
                <a:lnTo>
                  <a:pt x="37271" y="7166"/>
                </a:lnTo>
                <a:lnTo>
                  <a:pt x="37094" y="6840"/>
                </a:lnTo>
                <a:lnTo>
                  <a:pt x="37475" y="6649"/>
                </a:lnTo>
                <a:close/>
                <a:moveTo>
                  <a:pt x="58271" y="6636"/>
                </a:moveTo>
                <a:lnTo>
                  <a:pt x="58461" y="7003"/>
                </a:lnTo>
                <a:lnTo>
                  <a:pt x="58081" y="7166"/>
                </a:lnTo>
                <a:lnTo>
                  <a:pt x="57890" y="6840"/>
                </a:lnTo>
                <a:lnTo>
                  <a:pt x="58271" y="6636"/>
                </a:lnTo>
                <a:close/>
                <a:moveTo>
                  <a:pt x="74051" y="6405"/>
                </a:moveTo>
                <a:cubicBezTo>
                  <a:pt x="73836" y="6405"/>
                  <a:pt x="73661" y="6578"/>
                  <a:pt x="73657" y="6792"/>
                </a:cubicBezTo>
                <a:lnTo>
                  <a:pt x="73657" y="6792"/>
                </a:lnTo>
                <a:cubicBezTo>
                  <a:pt x="73657" y="6790"/>
                  <a:pt x="73657" y="6788"/>
                  <a:pt x="73657" y="6785"/>
                </a:cubicBezTo>
                <a:lnTo>
                  <a:pt x="73657" y="6799"/>
                </a:lnTo>
                <a:cubicBezTo>
                  <a:pt x="73657" y="6797"/>
                  <a:pt x="73657" y="6794"/>
                  <a:pt x="73657" y="6792"/>
                </a:cubicBezTo>
                <a:lnTo>
                  <a:pt x="73657" y="6792"/>
                </a:lnTo>
                <a:cubicBezTo>
                  <a:pt x="73661" y="7029"/>
                  <a:pt x="73848" y="7184"/>
                  <a:pt x="74048" y="7184"/>
                </a:cubicBezTo>
                <a:cubicBezTo>
                  <a:pt x="74143" y="7184"/>
                  <a:pt x="74241" y="7149"/>
                  <a:pt x="74323" y="7071"/>
                </a:cubicBezTo>
                <a:cubicBezTo>
                  <a:pt x="74568" y="6826"/>
                  <a:pt x="74405" y="6405"/>
                  <a:pt x="74051" y="6405"/>
                </a:cubicBezTo>
                <a:close/>
                <a:moveTo>
                  <a:pt x="7014" y="6976"/>
                </a:moveTo>
                <a:cubicBezTo>
                  <a:pt x="6974" y="6976"/>
                  <a:pt x="6906" y="7043"/>
                  <a:pt x="6906" y="7084"/>
                </a:cubicBezTo>
                <a:cubicBezTo>
                  <a:pt x="6919" y="7139"/>
                  <a:pt x="6960" y="7179"/>
                  <a:pt x="7014" y="7193"/>
                </a:cubicBezTo>
                <a:cubicBezTo>
                  <a:pt x="7055" y="7193"/>
                  <a:pt x="7096" y="7152"/>
                  <a:pt x="7178" y="7098"/>
                </a:cubicBezTo>
                <a:cubicBezTo>
                  <a:pt x="7096" y="7043"/>
                  <a:pt x="7055" y="6989"/>
                  <a:pt x="7014" y="6989"/>
                </a:cubicBezTo>
                <a:lnTo>
                  <a:pt x="7014" y="6976"/>
                </a:lnTo>
                <a:close/>
                <a:moveTo>
                  <a:pt x="25690" y="6622"/>
                </a:moveTo>
                <a:lnTo>
                  <a:pt x="25880" y="7003"/>
                </a:lnTo>
                <a:lnTo>
                  <a:pt x="25541" y="7193"/>
                </a:lnTo>
                <a:lnTo>
                  <a:pt x="25350" y="6812"/>
                </a:lnTo>
                <a:lnTo>
                  <a:pt x="25690" y="6622"/>
                </a:lnTo>
                <a:close/>
                <a:moveTo>
                  <a:pt x="34715" y="6717"/>
                </a:moveTo>
                <a:lnTo>
                  <a:pt x="34892" y="7057"/>
                </a:lnTo>
                <a:lnTo>
                  <a:pt x="34552" y="7220"/>
                </a:lnTo>
                <a:lnTo>
                  <a:pt x="34376" y="6880"/>
                </a:lnTo>
                <a:lnTo>
                  <a:pt x="34715" y="6717"/>
                </a:lnTo>
                <a:close/>
                <a:moveTo>
                  <a:pt x="46486" y="6663"/>
                </a:moveTo>
                <a:lnTo>
                  <a:pt x="46677" y="7043"/>
                </a:lnTo>
                <a:lnTo>
                  <a:pt x="46337" y="7220"/>
                </a:lnTo>
                <a:lnTo>
                  <a:pt x="46147" y="6853"/>
                </a:lnTo>
                <a:lnTo>
                  <a:pt x="46486" y="6663"/>
                </a:lnTo>
                <a:close/>
                <a:moveTo>
                  <a:pt x="17958" y="6437"/>
                </a:moveTo>
                <a:cubicBezTo>
                  <a:pt x="17858" y="6437"/>
                  <a:pt x="17756" y="6474"/>
                  <a:pt x="17671" y="6554"/>
                </a:cubicBezTo>
                <a:cubicBezTo>
                  <a:pt x="17426" y="6812"/>
                  <a:pt x="17616" y="7234"/>
                  <a:pt x="17970" y="7234"/>
                </a:cubicBezTo>
                <a:cubicBezTo>
                  <a:pt x="18187" y="7220"/>
                  <a:pt x="18364" y="7043"/>
                  <a:pt x="18350" y="6826"/>
                </a:cubicBezTo>
                <a:lnTo>
                  <a:pt x="18364" y="6826"/>
                </a:lnTo>
                <a:cubicBezTo>
                  <a:pt x="18355" y="6589"/>
                  <a:pt x="18162" y="6437"/>
                  <a:pt x="17958" y="6437"/>
                </a:cubicBezTo>
                <a:close/>
                <a:moveTo>
                  <a:pt x="55525" y="6704"/>
                </a:moveTo>
                <a:lnTo>
                  <a:pt x="55702" y="7057"/>
                </a:lnTo>
                <a:lnTo>
                  <a:pt x="55362" y="7234"/>
                </a:lnTo>
                <a:lnTo>
                  <a:pt x="55172" y="6894"/>
                </a:lnTo>
                <a:lnTo>
                  <a:pt x="55525" y="6704"/>
                </a:lnTo>
                <a:close/>
                <a:moveTo>
                  <a:pt x="80337" y="6592"/>
                </a:moveTo>
                <a:cubicBezTo>
                  <a:pt x="80257" y="6592"/>
                  <a:pt x="80177" y="6623"/>
                  <a:pt x="80114" y="6690"/>
                </a:cubicBezTo>
                <a:cubicBezTo>
                  <a:pt x="79914" y="6903"/>
                  <a:pt x="80054" y="7234"/>
                  <a:pt x="80328" y="7234"/>
                </a:cubicBezTo>
                <a:cubicBezTo>
                  <a:pt x="80334" y="7234"/>
                  <a:pt x="80339" y="7234"/>
                  <a:pt x="80345" y="7234"/>
                </a:cubicBezTo>
                <a:cubicBezTo>
                  <a:pt x="80521" y="7234"/>
                  <a:pt x="80671" y="7084"/>
                  <a:pt x="80657" y="6908"/>
                </a:cubicBezTo>
                <a:cubicBezTo>
                  <a:pt x="80657" y="6717"/>
                  <a:pt x="80499" y="6592"/>
                  <a:pt x="80337" y="6592"/>
                </a:cubicBezTo>
                <a:close/>
                <a:moveTo>
                  <a:pt x="86614" y="6838"/>
                </a:moveTo>
                <a:cubicBezTo>
                  <a:pt x="86351" y="6838"/>
                  <a:pt x="86360" y="7250"/>
                  <a:pt x="86616" y="7250"/>
                </a:cubicBezTo>
                <a:cubicBezTo>
                  <a:pt x="86627" y="7250"/>
                  <a:pt x="86639" y="7249"/>
                  <a:pt x="86651" y="7247"/>
                </a:cubicBezTo>
                <a:cubicBezTo>
                  <a:pt x="86760" y="7234"/>
                  <a:pt x="86855" y="7139"/>
                  <a:pt x="86855" y="7030"/>
                </a:cubicBezTo>
                <a:cubicBezTo>
                  <a:pt x="86842" y="6921"/>
                  <a:pt x="86747" y="6840"/>
                  <a:pt x="86638" y="6840"/>
                </a:cubicBezTo>
                <a:cubicBezTo>
                  <a:pt x="86630" y="6839"/>
                  <a:pt x="86621" y="6838"/>
                  <a:pt x="86614" y="6838"/>
                </a:cubicBezTo>
                <a:close/>
                <a:moveTo>
                  <a:pt x="22958" y="6717"/>
                </a:moveTo>
                <a:lnTo>
                  <a:pt x="23148" y="7084"/>
                </a:lnTo>
                <a:lnTo>
                  <a:pt x="22768" y="7261"/>
                </a:lnTo>
                <a:lnTo>
                  <a:pt x="22564" y="6921"/>
                </a:lnTo>
                <a:lnTo>
                  <a:pt x="22958" y="6717"/>
                </a:lnTo>
                <a:close/>
                <a:moveTo>
                  <a:pt x="71295" y="6459"/>
                </a:moveTo>
                <a:cubicBezTo>
                  <a:pt x="71289" y="6459"/>
                  <a:pt x="71284" y="6459"/>
                  <a:pt x="71279" y="6459"/>
                </a:cubicBezTo>
                <a:cubicBezTo>
                  <a:pt x="71061" y="6459"/>
                  <a:pt x="70871" y="6636"/>
                  <a:pt x="70884" y="6867"/>
                </a:cubicBezTo>
                <a:cubicBezTo>
                  <a:pt x="70894" y="7104"/>
                  <a:pt x="71092" y="7261"/>
                  <a:pt x="71296" y="7261"/>
                </a:cubicBezTo>
                <a:cubicBezTo>
                  <a:pt x="71396" y="7261"/>
                  <a:pt x="71497" y="7224"/>
                  <a:pt x="71578" y="7139"/>
                </a:cubicBezTo>
                <a:cubicBezTo>
                  <a:pt x="71819" y="6884"/>
                  <a:pt x="71638" y="6459"/>
                  <a:pt x="71295" y="6459"/>
                </a:cubicBezTo>
                <a:close/>
                <a:moveTo>
                  <a:pt x="15207" y="6554"/>
                </a:moveTo>
                <a:cubicBezTo>
                  <a:pt x="14891" y="6554"/>
                  <a:pt x="14712" y="6925"/>
                  <a:pt x="14939" y="7166"/>
                </a:cubicBezTo>
                <a:cubicBezTo>
                  <a:pt x="15013" y="7250"/>
                  <a:pt x="15110" y="7287"/>
                  <a:pt x="15206" y="7287"/>
                </a:cubicBezTo>
                <a:cubicBezTo>
                  <a:pt x="15389" y="7287"/>
                  <a:pt x="15569" y="7149"/>
                  <a:pt x="15578" y="6935"/>
                </a:cubicBezTo>
                <a:cubicBezTo>
                  <a:pt x="15578" y="6731"/>
                  <a:pt x="15428" y="6554"/>
                  <a:pt x="15224" y="6554"/>
                </a:cubicBezTo>
                <a:cubicBezTo>
                  <a:pt x="15218" y="6554"/>
                  <a:pt x="15213" y="6554"/>
                  <a:pt x="15207" y="6554"/>
                </a:cubicBezTo>
                <a:close/>
                <a:moveTo>
                  <a:pt x="43754" y="6704"/>
                </a:moveTo>
                <a:lnTo>
                  <a:pt x="43945" y="7111"/>
                </a:lnTo>
                <a:lnTo>
                  <a:pt x="43564" y="7288"/>
                </a:lnTo>
                <a:cubicBezTo>
                  <a:pt x="43537" y="7115"/>
                  <a:pt x="43433" y="6968"/>
                  <a:pt x="43288" y="6898"/>
                </a:cubicBezTo>
                <a:lnTo>
                  <a:pt x="43288" y="6898"/>
                </a:lnTo>
                <a:cubicBezTo>
                  <a:pt x="43313" y="6902"/>
                  <a:pt x="43338" y="6904"/>
                  <a:pt x="43363" y="6904"/>
                </a:cubicBezTo>
                <a:cubicBezTo>
                  <a:pt x="43515" y="6904"/>
                  <a:pt x="43653" y="6827"/>
                  <a:pt x="43754" y="6704"/>
                </a:cubicBezTo>
                <a:close/>
                <a:moveTo>
                  <a:pt x="9733" y="6785"/>
                </a:moveTo>
                <a:cubicBezTo>
                  <a:pt x="9583" y="6785"/>
                  <a:pt x="9475" y="6894"/>
                  <a:pt x="9475" y="7043"/>
                </a:cubicBezTo>
                <a:cubicBezTo>
                  <a:pt x="9475" y="7191"/>
                  <a:pt x="9600" y="7295"/>
                  <a:pt x="9732" y="7295"/>
                </a:cubicBezTo>
                <a:cubicBezTo>
                  <a:pt x="9794" y="7295"/>
                  <a:pt x="9857" y="7272"/>
                  <a:pt x="9910" y="7220"/>
                </a:cubicBezTo>
                <a:cubicBezTo>
                  <a:pt x="10073" y="7057"/>
                  <a:pt x="9950" y="6785"/>
                  <a:pt x="9733" y="6785"/>
                </a:cubicBezTo>
                <a:close/>
                <a:moveTo>
                  <a:pt x="31997" y="6785"/>
                </a:moveTo>
                <a:lnTo>
                  <a:pt x="32174" y="7125"/>
                </a:lnTo>
                <a:lnTo>
                  <a:pt x="31847" y="7302"/>
                </a:lnTo>
                <a:cubicBezTo>
                  <a:pt x="31780" y="7193"/>
                  <a:pt x="31712" y="7071"/>
                  <a:pt x="31657" y="6962"/>
                </a:cubicBezTo>
                <a:lnTo>
                  <a:pt x="31997" y="6785"/>
                </a:lnTo>
                <a:close/>
                <a:moveTo>
                  <a:pt x="52807" y="6772"/>
                </a:moveTo>
                <a:lnTo>
                  <a:pt x="52970" y="7125"/>
                </a:lnTo>
                <a:lnTo>
                  <a:pt x="52630" y="7302"/>
                </a:lnTo>
                <a:lnTo>
                  <a:pt x="52453" y="6962"/>
                </a:lnTo>
                <a:lnTo>
                  <a:pt x="52807" y="6772"/>
                </a:lnTo>
                <a:close/>
                <a:moveTo>
                  <a:pt x="12479" y="6649"/>
                </a:moveTo>
                <a:cubicBezTo>
                  <a:pt x="12302" y="6663"/>
                  <a:pt x="12166" y="6799"/>
                  <a:pt x="12152" y="6976"/>
                </a:cubicBezTo>
                <a:cubicBezTo>
                  <a:pt x="12152" y="7173"/>
                  <a:pt x="12321" y="7311"/>
                  <a:pt x="12492" y="7311"/>
                </a:cubicBezTo>
                <a:cubicBezTo>
                  <a:pt x="12569" y="7311"/>
                  <a:pt x="12646" y="7283"/>
                  <a:pt x="12710" y="7220"/>
                </a:cubicBezTo>
                <a:cubicBezTo>
                  <a:pt x="12927" y="7003"/>
                  <a:pt x="12778" y="6649"/>
                  <a:pt x="12479" y="6649"/>
                </a:cubicBezTo>
                <a:close/>
                <a:moveTo>
                  <a:pt x="64564" y="6744"/>
                </a:moveTo>
                <a:cubicBezTo>
                  <a:pt x="64632" y="6867"/>
                  <a:pt x="64700" y="7016"/>
                  <a:pt x="64754" y="7125"/>
                </a:cubicBezTo>
                <a:lnTo>
                  <a:pt x="64387" y="7315"/>
                </a:lnTo>
                <a:lnTo>
                  <a:pt x="64197" y="6935"/>
                </a:lnTo>
                <a:lnTo>
                  <a:pt x="64564" y="6744"/>
                </a:lnTo>
                <a:close/>
                <a:moveTo>
                  <a:pt x="90199" y="7125"/>
                </a:moveTo>
                <a:cubicBezTo>
                  <a:pt x="90158" y="7139"/>
                  <a:pt x="90118" y="7193"/>
                  <a:pt x="90090" y="7234"/>
                </a:cubicBezTo>
                <a:cubicBezTo>
                  <a:pt x="90118" y="7261"/>
                  <a:pt x="90158" y="7315"/>
                  <a:pt x="90185" y="7315"/>
                </a:cubicBezTo>
                <a:cubicBezTo>
                  <a:pt x="90213" y="7315"/>
                  <a:pt x="90267" y="7275"/>
                  <a:pt x="90335" y="7220"/>
                </a:cubicBezTo>
                <a:cubicBezTo>
                  <a:pt x="90267" y="7179"/>
                  <a:pt x="90226" y="7125"/>
                  <a:pt x="90199" y="7125"/>
                </a:cubicBezTo>
                <a:close/>
                <a:moveTo>
                  <a:pt x="77599" y="6609"/>
                </a:moveTo>
                <a:cubicBezTo>
                  <a:pt x="77286" y="6609"/>
                  <a:pt x="77123" y="6989"/>
                  <a:pt x="77341" y="7220"/>
                </a:cubicBezTo>
                <a:cubicBezTo>
                  <a:pt x="77413" y="7297"/>
                  <a:pt x="77505" y="7332"/>
                  <a:pt x="77596" y="7332"/>
                </a:cubicBezTo>
                <a:cubicBezTo>
                  <a:pt x="77777" y="7332"/>
                  <a:pt x="77952" y="7193"/>
                  <a:pt x="77952" y="6976"/>
                </a:cubicBezTo>
                <a:cubicBezTo>
                  <a:pt x="77952" y="6785"/>
                  <a:pt x="77789" y="6622"/>
                  <a:pt x="77599" y="6622"/>
                </a:cubicBezTo>
                <a:lnTo>
                  <a:pt x="77599" y="6609"/>
                </a:lnTo>
                <a:close/>
                <a:moveTo>
                  <a:pt x="41036" y="6826"/>
                </a:moveTo>
                <a:lnTo>
                  <a:pt x="41199" y="7166"/>
                </a:lnTo>
                <a:lnTo>
                  <a:pt x="40873" y="7356"/>
                </a:lnTo>
                <a:lnTo>
                  <a:pt x="40696" y="7016"/>
                </a:lnTo>
                <a:lnTo>
                  <a:pt x="41036" y="6826"/>
                </a:lnTo>
                <a:close/>
                <a:moveTo>
                  <a:pt x="29238" y="6826"/>
                </a:moveTo>
                <a:lnTo>
                  <a:pt x="29414" y="7207"/>
                </a:lnTo>
                <a:lnTo>
                  <a:pt x="29088" y="7370"/>
                </a:lnTo>
                <a:lnTo>
                  <a:pt x="28898" y="7003"/>
                </a:lnTo>
                <a:lnTo>
                  <a:pt x="29238" y="6826"/>
                </a:lnTo>
                <a:close/>
                <a:moveTo>
                  <a:pt x="61818" y="6840"/>
                </a:moveTo>
                <a:cubicBezTo>
                  <a:pt x="61859" y="6948"/>
                  <a:pt x="61927" y="7071"/>
                  <a:pt x="61995" y="7193"/>
                </a:cubicBezTo>
                <a:lnTo>
                  <a:pt x="61655" y="7370"/>
                </a:lnTo>
                <a:lnTo>
                  <a:pt x="61465" y="7030"/>
                </a:lnTo>
                <a:lnTo>
                  <a:pt x="61818" y="6840"/>
                </a:lnTo>
                <a:close/>
                <a:moveTo>
                  <a:pt x="83901" y="6839"/>
                </a:moveTo>
                <a:cubicBezTo>
                  <a:pt x="83894" y="6839"/>
                  <a:pt x="83886" y="6839"/>
                  <a:pt x="83879" y="6840"/>
                </a:cubicBezTo>
                <a:cubicBezTo>
                  <a:pt x="83634" y="6840"/>
                  <a:pt x="83525" y="7139"/>
                  <a:pt x="83702" y="7302"/>
                </a:cubicBezTo>
                <a:cubicBezTo>
                  <a:pt x="83757" y="7353"/>
                  <a:pt x="83824" y="7376"/>
                  <a:pt x="83888" y="7376"/>
                </a:cubicBezTo>
                <a:cubicBezTo>
                  <a:pt x="84030" y="7376"/>
                  <a:pt x="84164" y="7266"/>
                  <a:pt x="84164" y="7098"/>
                </a:cubicBezTo>
                <a:cubicBezTo>
                  <a:pt x="84151" y="6956"/>
                  <a:pt x="84040" y="6839"/>
                  <a:pt x="83901" y="6839"/>
                </a:cubicBezTo>
                <a:close/>
                <a:moveTo>
                  <a:pt x="38304" y="6867"/>
                </a:moveTo>
                <a:cubicBezTo>
                  <a:pt x="38358" y="6976"/>
                  <a:pt x="38413" y="7098"/>
                  <a:pt x="38481" y="7207"/>
                </a:cubicBezTo>
                <a:lnTo>
                  <a:pt x="38114" y="7383"/>
                </a:lnTo>
                <a:lnTo>
                  <a:pt x="37937" y="7057"/>
                </a:lnTo>
                <a:lnTo>
                  <a:pt x="38304" y="6867"/>
                </a:lnTo>
                <a:close/>
                <a:moveTo>
                  <a:pt x="50048" y="6840"/>
                </a:moveTo>
                <a:lnTo>
                  <a:pt x="50224" y="7220"/>
                </a:lnTo>
                <a:lnTo>
                  <a:pt x="49898" y="7383"/>
                </a:lnTo>
                <a:lnTo>
                  <a:pt x="49708" y="7016"/>
                </a:lnTo>
                <a:lnTo>
                  <a:pt x="50048" y="6840"/>
                </a:lnTo>
                <a:close/>
                <a:moveTo>
                  <a:pt x="74867" y="6644"/>
                </a:moveTo>
                <a:cubicBezTo>
                  <a:pt x="74771" y="6644"/>
                  <a:pt x="74674" y="6679"/>
                  <a:pt x="74595" y="6758"/>
                </a:cubicBezTo>
                <a:cubicBezTo>
                  <a:pt x="74350" y="7003"/>
                  <a:pt x="74527" y="7424"/>
                  <a:pt x="74867" y="7424"/>
                </a:cubicBezTo>
                <a:cubicBezTo>
                  <a:pt x="75084" y="7424"/>
                  <a:pt x="75248" y="7247"/>
                  <a:pt x="75261" y="7043"/>
                </a:cubicBezTo>
                <a:lnTo>
                  <a:pt x="75261" y="7030"/>
                </a:lnTo>
                <a:cubicBezTo>
                  <a:pt x="75261" y="6800"/>
                  <a:pt x="75068" y="6644"/>
                  <a:pt x="74867" y="6644"/>
                </a:cubicBezTo>
                <a:close/>
                <a:moveTo>
                  <a:pt x="26533" y="6921"/>
                </a:moveTo>
                <a:lnTo>
                  <a:pt x="26710" y="7261"/>
                </a:lnTo>
                <a:lnTo>
                  <a:pt x="26370" y="7438"/>
                </a:lnTo>
                <a:lnTo>
                  <a:pt x="26193" y="7111"/>
                </a:lnTo>
                <a:lnTo>
                  <a:pt x="26533" y="6921"/>
                </a:lnTo>
                <a:close/>
                <a:moveTo>
                  <a:pt x="59100" y="6921"/>
                </a:moveTo>
                <a:lnTo>
                  <a:pt x="59277" y="7261"/>
                </a:lnTo>
                <a:lnTo>
                  <a:pt x="58910" y="7438"/>
                </a:lnTo>
                <a:lnTo>
                  <a:pt x="58719" y="7098"/>
                </a:lnTo>
                <a:lnTo>
                  <a:pt x="59100" y="6921"/>
                </a:lnTo>
                <a:close/>
                <a:moveTo>
                  <a:pt x="35558" y="6948"/>
                </a:moveTo>
                <a:lnTo>
                  <a:pt x="35721" y="7288"/>
                </a:lnTo>
                <a:lnTo>
                  <a:pt x="35395" y="7465"/>
                </a:lnTo>
                <a:lnTo>
                  <a:pt x="35218" y="7125"/>
                </a:lnTo>
                <a:lnTo>
                  <a:pt x="35558" y="6948"/>
                </a:lnTo>
                <a:close/>
                <a:moveTo>
                  <a:pt x="47315" y="6948"/>
                </a:moveTo>
                <a:lnTo>
                  <a:pt x="47506" y="7302"/>
                </a:lnTo>
                <a:lnTo>
                  <a:pt x="47166" y="7465"/>
                </a:lnTo>
                <a:lnTo>
                  <a:pt x="46976" y="7125"/>
                </a:lnTo>
                <a:lnTo>
                  <a:pt x="47315" y="6948"/>
                </a:lnTo>
                <a:close/>
                <a:moveTo>
                  <a:pt x="56341" y="6948"/>
                </a:moveTo>
                <a:lnTo>
                  <a:pt x="56341" y="6962"/>
                </a:lnTo>
                <a:cubicBezTo>
                  <a:pt x="56395" y="7084"/>
                  <a:pt x="56463" y="7207"/>
                  <a:pt x="56531" y="7315"/>
                </a:cubicBezTo>
                <a:lnTo>
                  <a:pt x="56191" y="7478"/>
                </a:lnTo>
                <a:lnTo>
                  <a:pt x="56001" y="7139"/>
                </a:lnTo>
                <a:lnTo>
                  <a:pt x="56341" y="6948"/>
                </a:lnTo>
                <a:close/>
                <a:moveTo>
                  <a:pt x="81160" y="6840"/>
                </a:moveTo>
                <a:cubicBezTo>
                  <a:pt x="81082" y="6840"/>
                  <a:pt x="81004" y="6869"/>
                  <a:pt x="80943" y="6935"/>
                </a:cubicBezTo>
                <a:cubicBezTo>
                  <a:pt x="80739" y="7139"/>
                  <a:pt x="80888" y="7478"/>
                  <a:pt x="81174" y="7478"/>
                </a:cubicBezTo>
                <a:cubicBezTo>
                  <a:pt x="81337" y="7478"/>
                  <a:pt x="81486" y="7329"/>
                  <a:pt x="81486" y="7166"/>
                </a:cubicBezTo>
                <a:lnTo>
                  <a:pt x="81486" y="7152"/>
                </a:lnTo>
                <a:cubicBezTo>
                  <a:pt x="81486" y="6968"/>
                  <a:pt x="81324" y="6840"/>
                  <a:pt x="81160" y="6840"/>
                </a:cubicBezTo>
                <a:close/>
                <a:moveTo>
                  <a:pt x="87488" y="7083"/>
                </a:moveTo>
                <a:cubicBezTo>
                  <a:pt x="87481" y="7083"/>
                  <a:pt x="87474" y="7083"/>
                  <a:pt x="87467" y="7084"/>
                </a:cubicBezTo>
                <a:cubicBezTo>
                  <a:pt x="87345" y="7084"/>
                  <a:pt x="87263" y="7179"/>
                  <a:pt x="87263" y="7302"/>
                </a:cubicBezTo>
                <a:lnTo>
                  <a:pt x="87277" y="7288"/>
                </a:lnTo>
                <a:cubicBezTo>
                  <a:pt x="87277" y="7390"/>
                  <a:pt x="87348" y="7480"/>
                  <a:pt x="87446" y="7480"/>
                </a:cubicBezTo>
                <a:cubicBezTo>
                  <a:pt x="87453" y="7480"/>
                  <a:pt x="87460" y="7479"/>
                  <a:pt x="87467" y="7478"/>
                </a:cubicBezTo>
                <a:cubicBezTo>
                  <a:pt x="87589" y="7478"/>
                  <a:pt x="87671" y="7397"/>
                  <a:pt x="87671" y="7275"/>
                </a:cubicBezTo>
                <a:cubicBezTo>
                  <a:pt x="87671" y="7173"/>
                  <a:pt x="87588" y="7083"/>
                  <a:pt x="87488" y="7083"/>
                </a:cubicBezTo>
                <a:close/>
                <a:moveTo>
                  <a:pt x="23814" y="6962"/>
                </a:moveTo>
                <a:lnTo>
                  <a:pt x="23991" y="7315"/>
                </a:lnTo>
                <a:lnTo>
                  <a:pt x="23611" y="7506"/>
                </a:lnTo>
                <a:lnTo>
                  <a:pt x="23420" y="7166"/>
                </a:lnTo>
                <a:lnTo>
                  <a:pt x="23814" y="6962"/>
                </a:lnTo>
                <a:close/>
                <a:moveTo>
                  <a:pt x="18782" y="6690"/>
                </a:moveTo>
                <a:cubicBezTo>
                  <a:pt x="18417" y="6706"/>
                  <a:pt x="18242" y="7139"/>
                  <a:pt x="18500" y="7397"/>
                </a:cubicBezTo>
                <a:cubicBezTo>
                  <a:pt x="18582" y="7475"/>
                  <a:pt x="18682" y="7510"/>
                  <a:pt x="18780" y="7510"/>
                </a:cubicBezTo>
                <a:cubicBezTo>
                  <a:pt x="18991" y="7510"/>
                  <a:pt x="19193" y="7348"/>
                  <a:pt x="19193" y="7098"/>
                </a:cubicBezTo>
                <a:cubicBezTo>
                  <a:pt x="19193" y="6870"/>
                  <a:pt x="19009" y="6695"/>
                  <a:pt x="18782" y="6690"/>
                </a:cubicBezTo>
                <a:close/>
                <a:moveTo>
                  <a:pt x="44611" y="7016"/>
                </a:moveTo>
                <a:cubicBezTo>
                  <a:pt x="44665" y="7111"/>
                  <a:pt x="44733" y="7234"/>
                  <a:pt x="44787" y="7343"/>
                </a:cubicBezTo>
                <a:lnTo>
                  <a:pt x="44420" y="7519"/>
                </a:lnTo>
                <a:lnTo>
                  <a:pt x="44244" y="7193"/>
                </a:lnTo>
                <a:lnTo>
                  <a:pt x="44611" y="7016"/>
                </a:lnTo>
                <a:close/>
                <a:moveTo>
                  <a:pt x="72118" y="6732"/>
                </a:moveTo>
                <a:cubicBezTo>
                  <a:pt x="72070" y="6732"/>
                  <a:pt x="72021" y="6740"/>
                  <a:pt x="71972" y="6758"/>
                </a:cubicBezTo>
                <a:cubicBezTo>
                  <a:pt x="71686" y="6853"/>
                  <a:pt x="71618" y="7247"/>
                  <a:pt x="71863" y="7438"/>
                </a:cubicBezTo>
                <a:lnTo>
                  <a:pt x="71972" y="7533"/>
                </a:lnTo>
                <a:lnTo>
                  <a:pt x="72108" y="7533"/>
                </a:lnTo>
                <a:cubicBezTo>
                  <a:pt x="72312" y="7533"/>
                  <a:pt x="72475" y="7397"/>
                  <a:pt x="72516" y="7207"/>
                </a:cubicBezTo>
                <a:cubicBezTo>
                  <a:pt x="72561" y="6946"/>
                  <a:pt x="72360" y="6732"/>
                  <a:pt x="72118" y="6732"/>
                </a:cubicBezTo>
                <a:close/>
                <a:moveTo>
                  <a:pt x="16026" y="6766"/>
                </a:moveTo>
                <a:cubicBezTo>
                  <a:pt x="15930" y="6766"/>
                  <a:pt x="15833" y="6802"/>
                  <a:pt x="15754" y="6880"/>
                </a:cubicBezTo>
                <a:cubicBezTo>
                  <a:pt x="15510" y="7125"/>
                  <a:pt x="15686" y="7546"/>
                  <a:pt x="16026" y="7546"/>
                </a:cubicBezTo>
                <a:cubicBezTo>
                  <a:pt x="16244" y="7546"/>
                  <a:pt x="16407" y="7370"/>
                  <a:pt x="16420" y="7166"/>
                </a:cubicBezTo>
                <a:lnTo>
                  <a:pt x="16420" y="7152"/>
                </a:lnTo>
                <a:cubicBezTo>
                  <a:pt x="16420" y="6922"/>
                  <a:pt x="16227" y="6766"/>
                  <a:pt x="16026" y="6766"/>
                </a:cubicBezTo>
                <a:close/>
                <a:moveTo>
                  <a:pt x="65407" y="7016"/>
                </a:moveTo>
                <a:lnTo>
                  <a:pt x="65583" y="7370"/>
                </a:lnTo>
                <a:lnTo>
                  <a:pt x="65203" y="7546"/>
                </a:lnTo>
                <a:lnTo>
                  <a:pt x="65026" y="7207"/>
                </a:lnTo>
                <a:lnTo>
                  <a:pt x="65407" y="7016"/>
                </a:lnTo>
                <a:close/>
                <a:moveTo>
                  <a:pt x="91015" y="7383"/>
                </a:moveTo>
                <a:cubicBezTo>
                  <a:pt x="90987" y="7383"/>
                  <a:pt x="90960" y="7438"/>
                  <a:pt x="90919" y="7465"/>
                </a:cubicBezTo>
                <a:cubicBezTo>
                  <a:pt x="90960" y="7492"/>
                  <a:pt x="90987" y="7546"/>
                  <a:pt x="91028" y="7546"/>
                </a:cubicBezTo>
                <a:cubicBezTo>
                  <a:pt x="91031" y="7548"/>
                  <a:pt x="91034" y="7549"/>
                  <a:pt x="91037" y="7549"/>
                </a:cubicBezTo>
                <a:cubicBezTo>
                  <a:pt x="91061" y="7549"/>
                  <a:pt x="91088" y="7501"/>
                  <a:pt x="91137" y="7465"/>
                </a:cubicBezTo>
                <a:cubicBezTo>
                  <a:pt x="91083" y="7424"/>
                  <a:pt x="91055" y="7383"/>
                  <a:pt x="91015" y="7383"/>
                </a:cubicBezTo>
                <a:close/>
                <a:moveTo>
                  <a:pt x="13308" y="6880"/>
                </a:moveTo>
                <a:cubicBezTo>
                  <a:pt x="13009" y="6880"/>
                  <a:pt x="12846" y="7234"/>
                  <a:pt x="13063" y="7451"/>
                </a:cubicBezTo>
                <a:cubicBezTo>
                  <a:pt x="13132" y="7525"/>
                  <a:pt x="13220" y="7558"/>
                  <a:pt x="13306" y="7558"/>
                </a:cubicBezTo>
                <a:cubicBezTo>
                  <a:pt x="13475" y="7558"/>
                  <a:pt x="13638" y="7432"/>
                  <a:pt x="13647" y="7234"/>
                </a:cubicBezTo>
                <a:cubicBezTo>
                  <a:pt x="13647" y="7043"/>
                  <a:pt x="13498" y="6880"/>
                  <a:pt x="13308" y="6880"/>
                </a:cubicBezTo>
                <a:close/>
                <a:moveTo>
                  <a:pt x="32826" y="7016"/>
                </a:moveTo>
                <a:lnTo>
                  <a:pt x="32989" y="7383"/>
                </a:lnTo>
                <a:lnTo>
                  <a:pt x="32663" y="7560"/>
                </a:lnTo>
                <a:lnTo>
                  <a:pt x="32486" y="7193"/>
                </a:lnTo>
                <a:lnTo>
                  <a:pt x="32826" y="7016"/>
                </a:lnTo>
                <a:close/>
                <a:moveTo>
                  <a:pt x="7840" y="7192"/>
                </a:moveTo>
                <a:cubicBezTo>
                  <a:pt x="7832" y="7192"/>
                  <a:pt x="7824" y="7192"/>
                  <a:pt x="7816" y="7193"/>
                </a:cubicBezTo>
                <a:cubicBezTo>
                  <a:pt x="7708" y="7193"/>
                  <a:pt x="7640" y="7275"/>
                  <a:pt x="7653" y="7370"/>
                </a:cubicBezTo>
                <a:cubicBezTo>
                  <a:pt x="7641" y="7471"/>
                  <a:pt x="7723" y="7561"/>
                  <a:pt x="7823" y="7561"/>
                </a:cubicBezTo>
                <a:cubicBezTo>
                  <a:pt x="7830" y="7561"/>
                  <a:pt x="7837" y="7561"/>
                  <a:pt x="7844" y="7560"/>
                </a:cubicBezTo>
                <a:cubicBezTo>
                  <a:pt x="7851" y="7561"/>
                  <a:pt x="7858" y="7561"/>
                  <a:pt x="7864" y="7561"/>
                </a:cubicBezTo>
                <a:cubicBezTo>
                  <a:pt x="7962" y="7561"/>
                  <a:pt x="8033" y="7472"/>
                  <a:pt x="8020" y="7383"/>
                </a:cubicBezTo>
                <a:cubicBezTo>
                  <a:pt x="8020" y="7270"/>
                  <a:pt x="7938" y="7192"/>
                  <a:pt x="7840" y="7192"/>
                </a:cubicBezTo>
                <a:close/>
                <a:moveTo>
                  <a:pt x="53622" y="7030"/>
                </a:moveTo>
                <a:lnTo>
                  <a:pt x="53799" y="7397"/>
                </a:lnTo>
                <a:lnTo>
                  <a:pt x="53473" y="7574"/>
                </a:lnTo>
                <a:lnTo>
                  <a:pt x="53282" y="7207"/>
                </a:lnTo>
                <a:lnTo>
                  <a:pt x="53622" y="7030"/>
                </a:lnTo>
                <a:close/>
                <a:moveTo>
                  <a:pt x="10581" y="6995"/>
                </a:moveTo>
                <a:cubicBezTo>
                  <a:pt x="10508" y="6995"/>
                  <a:pt x="10433" y="7023"/>
                  <a:pt x="10372" y="7084"/>
                </a:cubicBezTo>
                <a:cubicBezTo>
                  <a:pt x="10195" y="7275"/>
                  <a:pt x="10331" y="7587"/>
                  <a:pt x="10589" y="7587"/>
                </a:cubicBezTo>
                <a:cubicBezTo>
                  <a:pt x="10752" y="7574"/>
                  <a:pt x="10875" y="7451"/>
                  <a:pt x="10875" y="7288"/>
                </a:cubicBezTo>
                <a:cubicBezTo>
                  <a:pt x="10875" y="7114"/>
                  <a:pt x="10732" y="6995"/>
                  <a:pt x="10581" y="6995"/>
                </a:cubicBezTo>
                <a:close/>
                <a:moveTo>
                  <a:pt x="41865" y="7071"/>
                </a:moveTo>
                <a:lnTo>
                  <a:pt x="42028" y="7410"/>
                </a:lnTo>
                <a:lnTo>
                  <a:pt x="41702" y="7587"/>
                </a:lnTo>
                <a:lnTo>
                  <a:pt x="41525" y="7261"/>
                </a:lnTo>
                <a:lnTo>
                  <a:pt x="41865" y="7071"/>
                </a:lnTo>
                <a:close/>
                <a:moveTo>
                  <a:pt x="62648" y="7071"/>
                </a:moveTo>
                <a:lnTo>
                  <a:pt x="62824" y="7424"/>
                </a:lnTo>
                <a:lnTo>
                  <a:pt x="62484" y="7601"/>
                </a:lnTo>
                <a:lnTo>
                  <a:pt x="62294" y="7261"/>
                </a:lnTo>
                <a:lnTo>
                  <a:pt x="62648" y="7071"/>
                </a:lnTo>
                <a:close/>
                <a:moveTo>
                  <a:pt x="78415" y="6894"/>
                </a:moveTo>
                <a:cubicBezTo>
                  <a:pt x="78102" y="6894"/>
                  <a:pt x="77939" y="7275"/>
                  <a:pt x="78156" y="7492"/>
                </a:cubicBezTo>
                <a:cubicBezTo>
                  <a:pt x="78233" y="7569"/>
                  <a:pt x="78327" y="7604"/>
                  <a:pt x="78418" y="7604"/>
                </a:cubicBezTo>
                <a:cubicBezTo>
                  <a:pt x="78600" y="7604"/>
                  <a:pt x="78773" y="7465"/>
                  <a:pt x="78782" y="7247"/>
                </a:cubicBezTo>
                <a:cubicBezTo>
                  <a:pt x="78768" y="7057"/>
                  <a:pt x="78618" y="6894"/>
                  <a:pt x="78415" y="6894"/>
                </a:cubicBezTo>
                <a:close/>
                <a:moveTo>
                  <a:pt x="30081" y="7111"/>
                </a:moveTo>
                <a:lnTo>
                  <a:pt x="30257" y="7451"/>
                </a:lnTo>
                <a:lnTo>
                  <a:pt x="29917" y="7614"/>
                </a:lnTo>
                <a:lnTo>
                  <a:pt x="29741" y="7288"/>
                </a:lnTo>
                <a:lnTo>
                  <a:pt x="30081" y="7111"/>
                </a:lnTo>
                <a:close/>
                <a:moveTo>
                  <a:pt x="84714" y="7079"/>
                </a:moveTo>
                <a:cubicBezTo>
                  <a:pt x="84644" y="7079"/>
                  <a:pt x="84573" y="7106"/>
                  <a:pt x="84517" y="7166"/>
                </a:cubicBezTo>
                <a:cubicBezTo>
                  <a:pt x="84354" y="7343"/>
                  <a:pt x="84477" y="7628"/>
                  <a:pt x="84721" y="7628"/>
                </a:cubicBezTo>
                <a:cubicBezTo>
                  <a:pt x="84871" y="7614"/>
                  <a:pt x="84993" y="7492"/>
                  <a:pt x="84993" y="7343"/>
                </a:cubicBezTo>
                <a:cubicBezTo>
                  <a:pt x="84984" y="7181"/>
                  <a:pt x="84851" y="7079"/>
                  <a:pt x="84714" y="7079"/>
                </a:cubicBezTo>
                <a:close/>
                <a:moveTo>
                  <a:pt x="50877" y="7139"/>
                </a:moveTo>
                <a:lnTo>
                  <a:pt x="51040" y="7478"/>
                </a:lnTo>
                <a:lnTo>
                  <a:pt x="50700" y="7642"/>
                </a:lnTo>
                <a:lnTo>
                  <a:pt x="50537" y="7315"/>
                </a:lnTo>
                <a:lnTo>
                  <a:pt x="50877" y="7139"/>
                </a:lnTo>
                <a:close/>
                <a:moveTo>
                  <a:pt x="27348" y="7166"/>
                </a:moveTo>
                <a:lnTo>
                  <a:pt x="27525" y="7506"/>
                </a:lnTo>
                <a:lnTo>
                  <a:pt x="27199" y="7696"/>
                </a:lnTo>
                <a:lnTo>
                  <a:pt x="27009" y="7356"/>
                </a:lnTo>
                <a:lnTo>
                  <a:pt x="27348" y="7166"/>
                </a:lnTo>
                <a:close/>
                <a:moveTo>
                  <a:pt x="59929" y="7139"/>
                </a:moveTo>
                <a:lnTo>
                  <a:pt x="60092" y="7478"/>
                </a:lnTo>
                <a:lnTo>
                  <a:pt x="59739" y="7696"/>
                </a:lnTo>
                <a:cubicBezTo>
                  <a:pt x="59684" y="7587"/>
                  <a:pt x="59616" y="7451"/>
                  <a:pt x="59562" y="7315"/>
                </a:cubicBezTo>
                <a:lnTo>
                  <a:pt x="59929" y="7139"/>
                </a:lnTo>
                <a:close/>
                <a:moveTo>
                  <a:pt x="75683" y="6921"/>
                </a:moveTo>
                <a:cubicBezTo>
                  <a:pt x="75343" y="6935"/>
                  <a:pt x="75180" y="7356"/>
                  <a:pt x="75424" y="7587"/>
                </a:cubicBezTo>
                <a:cubicBezTo>
                  <a:pt x="75507" y="7665"/>
                  <a:pt x="75605" y="7701"/>
                  <a:pt x="75700" y="7701"/>
                </a:cubicBezTo>
                <a:cubicBezTo>
                  <a:pt x="75902" y="7701"/>
                  <a:pt x="76090" y="7542"/>
                  <a:pt x="76090" y="7302"/>
                </a:cubicBezTo>
                <a:cubicBezTo>
                  <a:pt x="76077" y="7105"/>
                  <a:pt x="75913" y="6934"/>
                  <a:pt x="75706" y="6934"/>
                </a:cubicBezTo>
                <a:cubicBezTo>
                  <a:pt x="75698" y="6934"/>
                  <a:pt x="75690" y="6934"/>
                  <a:pt x="75683" y="6935"/>
                </a:cubicBezTo>
                <a:lnTo>
                  <a:pt x="75683" y="6921"/>
                </a:lnTo>
                <a:close/>
                <a:moveTo>
                  <a:pt x="48158" y="7193"/>
                </a:moveTo>
                <a:lnTo>
                  <a:pt x="48321" y="7533"/>
                </a:lnTo>
                <a:lnTo>
                  <a:pt x="47995" y="7710"/>
                </a:lnTo>
                <a:lnTo>
                  <a:pt x="47818" y="7370"/>
                </a:lnTo>
                <a:lnTo>
                  <a:pt x="48158" y="7193"/>
                </a:lnTo>
                <a:close/>
                <a:moveTo>
                  <a:pt x="36374" y="7193"/>
                </a:moveTo>
                <a:cubicBezTo>
                  <a:pt x="36414" y="7302"/>
                  <a:pt x="36482" y="7438"/>
                  <a:pt x="36537" y="7560"/>
                </a:cubicBezTo>
                <a:lnTo>
                  <a:pt x="36224" y="7723"/>
                </a:lnTo>
                <a:lnTo>
                  <a:pt x="36034" y="7370"/>
                </a:lnTo>
                <a:lnTo>
                  <a:pt x="36374" y="7193"/>
                </a:lnTo>
                <a:close/>
                <a:moveTo>
                  <a:pt x="88309" y="7342"/>
                </a:moveTo>
                <a:cubicBezTo>
                  <a:pt x="88305" y="7342"/>
                  <a:pt x="88300" y="7342"/>
                  <a:pt x="88296" y="7343"/>
                </a:cubicBezTo>
                <a:cubicBezTo>
                  <a:pt x="88038" y="7343"/>
                  <a:pt x="88051" y="7723"/>
                  <a:pt x="88310" y="7723"/>
                </a:cubicBezTo>
                <a:cubicBezTo>
                  <a:pt x="88563" y="7710"/>
                  <a:pt x="88542" y="7342"/>
                  <a:pt x="88309" y="7342"/>
                </a:cubicBezTo>
                <a:close/>
                <a:moveTo>
                  <a:pt x="24644" y="7220"/>
                </a:moveTo>
                <a:lnTo>
                  <a:pt x="24820" y="7560"/>
                </a:lnTo>
                <a:lnTo>
                  <a:pt x="24440" y="7737"/>
                </a:lnTo>
                <a:lnTo>
                  <a:pt x="24263" y="7397"/>
                </a:lnTo>
                <a:lnTo>
                  <a:pt x="24644" y="7220"/>
                </a:lnTo>
                <a:close/>
                <a:moveTo>
                  <a:pt x="81986" y="7125"/>
                </a:moveTo>
                <a:cubicBezTo>
                  <a:pt x="81712" y="7125"/>
                  <a:pt x="81572" y="7455"/>
                  <a:pt x="81772" y="7655"/>
                </a:cubicBezTo>
                <a:cubicBezTo>
                  <a:pt x="81835" y="7723"/>
                  <a:pt x="81914" y="7753"/>
                  <a:pt x="81992" y="7753"/>
                </a:cubicBezTo>
                <a:cubicBezTo>
                  <a:pt x="82150" y="7753"/>
                  <a:pt x="82302" y="7629"/>
                  <a:pt x="82302" y="7438"/>
                </a:cubicBezTo>
                <a:cubicBezTo>
                  <a:pt x="82316" y="7261"/>
                  <a:pt x="82180" y="7125"/>
                  <a:pt x="82003" y="7125"/>
                </a:cubicBezTo>
                <a:cubicBezTo>
                  <a:pt x="81997" y="7125"/>
                  <a:pt x="81992" y="7125"/>
                  <a:pt x="81986" y="7125"/>
                </a:cubicBezTo>
                <a:close/>
                <a:moveTo>
                  <a:pt x="5915" y="7599"/>
                </a:moveTo>
                <a:cubicBezTo>
                  <a:pt x="5883" y="7599"/>
                  <a:pt x="5865" y="7646"/>
                  <a:pt x="5805" y="7682"/>
                </a:cubicBezTo>
                <a:cubicBezTo>
                  <a:pt x="5873" y="7723"/>
                  <a:pt x="5900" y="7764"/>
                  <a:pt x="5927" y="7764"/>
                </a:cubicBezTo>
                <a:cubicBezTo>
                  <a:pt x="5968" y="7764"/>
                  <a:pt x="5995" y="7723"/>
                  <a:pt x="6022" y="7696"/>
                </a:cubicBezTo>
                <a:cubicBezTo>
                  <a:pt x="5995" y="7655"/>
                  <a:pt x="5968" y="7614"/>
                  <a:pt x="5927" y="7601"/>
                </a:cubicBezTo>
                <a:cubicBezTo>
                  <a:pt x="5923" y="7599"/>
                  <a:pt x="5919" y="7599"/>
                  <a:pt x="5915" y="7599"/>
                </a:cubicBezTo>
                <a:close/>
                <a:moveTo>
                  <a:pt x="57170" y="7220"/>
                </a:moveTo>
                <a:lnTo>
                  <a:pt x="57347" y="7587"/>
                </a:lnTo>
                <a:lnTo>
                  <a:pt x="57020" y="7764"/>
                </a:lnTo>
                <a:lnTo>
                  <a:pt x="56830" y="7397"/>
                </a:lnTo>
                <a:lnTo>
                  <a:pt x="57170" y="7220"/>
                </a:lnTo>
                <a:close/>
                <a:moveTo>
                  <a:pt x="68954" y="7193"/>
                </a:moveTo>
                <a:cubicBezTo>
                  <a:pt x="69009" y="7315"/>
                  <a:pt x="69090" y="7451"/>
                  <a:pt x="69145" y="7574"/>
                </a:cubicBezTo>
                <a:lnTo>
                  <a:pt x="68791" y="7764"/>
                </a:lnTo>
                <a:lnTo>
                  <a:pt x="68587" y="7397"/>
                </a:lnTo>
                <a:lnTo>
                  <a:pt x="68954" y="7193"/>
                </a:lnTo>
                <a:close/>
                <a:moveTo>
                  <a:pt x="39119" y="7139"/>
                </a:moveTo>
                <a:lnTo>
                  <a:pt x="39350" y="7519"/>
                </a:lnTo>
                <a:cubicBezTo>
                  <a:pt x="39174" y="7519"/>
                  <a:pt x="38997" y="7614"/>
                  <a:pt x="38929" y="7777"/>
                </a:cubicBezTo>
                <a:cubicBezTo>
                  <a:pt x="38915" y="7682"/>
                  <a:pt x="38902" y="7601"/>
                  <a:pt x="38875" y="7506"/>
                </a:cubicBezTo>
                <a:cubicBezTo>
                  <a:pt x="38834" y="7438"/>
                  <a:pt x="38793" y="7383"/>
                  <a:pt x="38739" y="7315"/>
                </a:cubicBezTo>
                <a:lnTo>
                  <a:pt x="39119" y="7139"/>
                </a:lnTo>
                <a:close/>
                <a:moveTo>
                  <a:pt x="45426" y="7261"/>
                </a:moveTo>
                <a:cubicBezTo>
                  <a:pt x="45481" y="7370"/>
                  <a:pt x="45535" y="7478"/>
                  <a:pt x="45589" y="7614"/>
                </a:cubicBezTo>
                <a:lnTo>
                  <a:pt x="45236" y="7777"/>
                </a:lnTo>
                <a:cubicBezTo>
                  <a:pt x="45181" y="7682"/>
                  <a:pt x="45114" y="7560"/>
                  <a:pt x="45059" y="7465"/>
                </a:cubicBezTo>
                <a:lnTo>
                  <a:pt x="45426" y="7275"/>
                </a:lnTo>
                <a:lnTo>
                  <a:pt x="45426" y="7261"/>
                </a:lnTo>
                <a:close/>
                <a:moveTo>
                  <a:pt x="66222" y="7261"/>
                </a:moveTo>
                <a:cubicBezTo>
                  <a:pt x="66277" y="7370"/>
                  <a:pt x="66345" y="7506"/>
                  <a:pt x="66413" y="7614"/>
                </a:cubicBezTo>
                <a:lnTo>
                  <a:pt x="66032" y="7777"/>
                </a:lnTo>
                <a:lnTo>
                  <a:pt x="65842" y="7451"/>
                </a:lnTo>
                <a:lnTo>
                  <a:pt x="66222" y="7261"/>
                </a:lnTo>
                <a:close/>
                <a:moveTo>
                  <a:pt x="72954" y="6975"/>
                </a:moveTo>
                <a:cubicBezTo>
                  <a:pt x="72734" y="6975"/>
                  <a:pt x="72557" y="7160"/>
                  <a:pt x="72570" y="7383"/>
                </a:cubicBezTo>
                <a:lnTo>
                  <a:pt x="72583" y="7383"/>
                </a:lnTo>
                <a:cubicBezTo>
                  <a:pt x="72583" y="7627"/>
                  <a:pt x="72776" y="7781"/>
                  <a:pt x="72980" y="7781"/>
                </a:cubicBezTo>
                <a:cubicBezTo>
                  <a:pt x="73084" y="7781"/>
                  <a:pt x="73190" y="7742"/>
                  <a:pt x="73277" y="7655"/>
                </a:cubicBezTo>
                <a:cubicBezTo>
                  <a:pt x="73518" y="7401"/>
                  <a:pt x="73337" y="6975"/>
                  <a:pt x="72994" y="6975"/>
                </a:cubicBezTo>
                <a:cubicBezTo>
                  <a:pt x="72988" y="6975"/>
                  <a:pt x="72983" y="6975"/>
                  <a:pt x="72978" y="6976"/>
                </a:cubicBezTo>
                <a:cubicBezTo>
                  <a:pt x="72970" y="6975"/>
                  <a:pt x="72962" y="6975"/>
                  <a:pt x="72954" y="6975"/>
                </a:cubicBezTo>
                <a:close/>
                <a:moveTo>
                  <a:pt x="33655" y="7288"/>
                </a:moveTo>
                <a:lnTo>
                  <a:pt x="33832" y="7628"/>
                </a:lnTo>
                <a:lnTo>
                  <a:pt x="33492" y="7805"/>
                </a:lnTo>
                <a:lnTo>
                  <a:pt x="33315" y="7465"/>
                </a:lnTo>
                <a:lnTo>
                  <a:pt x="33655" y="7288"/>
                </a:lnTo>
                <a:close/>
                <a:moveTo>
                  <a:pt x="16855" y="7016"/>
                </a:moveTo>
                <a:cubicBezTo>
                  <a:pt x="16638" y="7016"/>
                  <a:pt x="16461" y="7207"/>
                  <a:pt x="16461" y="7424"/>
                </a:cubicBezTo>
                <a:cubicBezTo>
                  <a:pt x="16470" y="7661"/>
                  <a:pt x="16669" y="7819"/>
                  <a:pt x="16873" y="7819"/>
                </a:cubicBezTo>
                <a:cubicBezTo>
                  <a:pt x="16973" y="7819"/>
                  <a:pt x="17074" y="7781"/>
                  <a:pt x="17154" y="7696"/>
                </a:cubicBezTo>
                <a:cubicBezTo>
                  <a:pt x="17385" y="7438"/>
                  <a:pt x="17209" y="7016"/>
                  <a:pt x="16855" y="7016"/>
                </a:cubicBezTo>
                <a:close/>
                <a:moveTo>
                  <a:pt x="14129" y="7098"/>
                </a:moveTo>
                <a:cubicBezTo>
                  <a:pt x="14039" y="7098"/>
                  <a:pt x="13949" y="7132"/>
                  <a:pt x="13879" y="7207"/>
                </a:cubicBezTo>
                <a:cubicBezTo>
                  <a:pt x="13647" y="7438"/>
                  <a:pt x="13811" y="7832"/>
                  <a:pt x="14137" y="7832"/>
                </a:cubicBezTo>
                <a:cubicBezTo>
                  <a:pt x="14341" y="7832"/>
                  <a:pt x="14504" y="7669"/>
                  <a:pt x="14504" y="7465"/>
                </a:cubicBezTo>
                <a:cubicBezTo>
                  <a:pt x="14504" y="7244"/>
                  <a:pt x="14317" y="7098"/>
                  <a:pt x="14129" y="7098"/>
                </a:cubicBezTo>
                <a:close/>
                <a:moveTo>
                  <a:pt x="54438" y="7315"/>
                </a:moveTo>
                <a:lnTo>
                  <a:pt x="54615" y="7669"/>
                </a:lnTo>
                <a:lnTo>
                  <a:pt x="54275" y="7832"/>
                </a:lnTo>
                <a:lnTo>
                  <a:pt x="54098" y="7492"/>
                </a:lnTo>
                <a:lnTo>
                  <a:pt x="54438" y="7315"/>
                </a:lnTo>
                <a:close/>
                <a:moveTo>
                  <a:pt x="21857" y="7275"/>
                </a:moveTo>
                <a:lnTo>
                  <a:pt x="22047" y="7669"/>
                </a:lnTo>
                <a:lnTo>
                  <a:pt x="21694" y="7845"/>
                </a:lnTo>
                <a:lnTo>
                  <a:pt x="21504" y="7465"/>
                </a:lnTo>
                <a:lnTo>
                  <a:pt x="21857" y="7275"/>
                </a:lnTo>
                <a:close/>
                <a:moveTo>
                  <a:pt x="79234" y="7138"/>
                </a:moveTo>
                <a:cubicBezTo>
                  <a:pt x="79040" y="7138"/>
                  <a:pt x="78877" y="7297"/>
                  <a:pt x="78890" y="7506"/>
                </a:cubicBezTo>
                <a:lnTo>
                  <a:pt x="78890" y="7492"/>
                </a:lnTo>
                <a:cubicBezTo>
                  <a:pt x="78890" y="7706"/>
                  <a:pt x="79068" y="7850"/>
                  <a:pt x="79255" y="7850"/>
                </a:cubicBezTo>
                <a:cubicBezTo>
                  <a:pt x="79341" y="7850"/>
                  <a:pt x="79429" y="7819"/>
                  <a:pt x="79502" y="7750"/>
                </a:cubicBezTo>
                <a:cubicBezTo>
                  <a:pt x="79733" y="7519"/>
                  <a:pt x="79570" y="7139"/>
                  <a:pt x="79257" y="7139"/>
                </a:cubicBezTo>
                <a:cubicBezTo>
                  <a:pt x="79249" y="7138"/>
                  <a:pt x="79241" y="7138"/>
                  <a:pt x="79234" y="7138"/>
                </a:cubicBezTo>
                <a:close/>
                <a:moveTo>
                  <a:pt x="30923" y="7302"/>
                </a:moveTo>
                <a:lnTo>
                  <a:pt x="31086" y="7682"/>
                </a:lnTo>
                <a:lnTo>
                  <a:pt x="30733" y="7859"/>
                </a:lnTo>
                <a:lnTo>
                  <a:pt x="30556" y="7533"/>
                </a:lnTo>
                <a:lnTo>
                  <a:pt x="30923" y="7302"/>
                </a:lnTo>
                <a:close/>
                <a:moveTo>
                  <a:pt x="42667" y="7315"/>
                </a:moveTo>
                <a:lnTo>
                  <a:pt x="42830" y="7682"/>
                </a:lnTo>
                <a:lnTo>
                  <a:pt x="42517" y="7859"/>
                </a:lnTo>
                <a:lnTo>
                  <a:pt x="42341" y="7492"/>
                </a:lnTo>
                <a:lnTo>
                  <a:pt x="42667" y="7315"/>
                </a:lnTo>
                <a:close/>
                <a:moveTo>
                  <a:pt x="8650" y="7369"/>
                </a:moveTo>
                <a:cubicBezTo>
                  <a:pt x="8523" y="7369"/>
                  <a:pt x="8414" y="7473"/>
                  <a:pt x="8414" y="7601"/>
                </a:cubicBezTo>
                <a:lnTo>
                  <a:pt x="8428" y="7601"/>
                </a:lnTo>
                <a:cubicBezTo>
                  <a:pt x="8418" y="7755"/>
                  <a:pt x="8546" y="7862"/>
                  <a:pt x="8679" y="7862"/>
                </a:cubicBezTo>
                <a:cubicBezTo>
                  <a:pt x="8733" y="7862"/>
                  <a:pt x="8789" y="7844"/>
                  <a:pt x="8836" y="7805"/>
                </a:cubicBezTo>
                <a:cubicBezTo>
                  <a:pt x="8999" y="7655"/>
                  <a:pt x="8904" y="7383"/>
                  <a:pt x="8673" y="7370"/>
                </a:cubicBezTo>
                <a:cubicBezTo>
                  <a:pt x="8665" y="7369"/>
                  <a:pt x="8657" y="7369"/>
                  <a:pt x="8650" y="7369"/>
                </a:cubicBezTo>
                <a:close/>
                <a:moveTo>
                  <a:pt x="63463" y="7343"/>
                </a:moveTo>
                <a:cubicBezTo>
                  <a:pt x="63517" y="7451"/>
                  <a:pt x="63585" y="7574"/>
                  <a:pt x="63653" y="7696"/>
                </a:cubicBezTo>
                <a:lnTo>
                  <a:pt x="63314" y="7873"/>
                </a:lnTo>
                <a:lnTo>
                  <a:pt x="63123" y="7533"/>
                </a:lnTo>
                <a:lnTo>
                  <a:pt x="63463" y="7343"/>
                </a:lnTo>
                <a:close/>
                <a:moveTo>
                  <a:pt x="85535" y="7356"/>
                </a:moveTo>
                <a:cubicBezTo>
                  <a:pt x="85313" y="7356"/>
                  <a:pt x="85187" y="7632"/>
                  <a:pt x="85347" y="7805"/>
                </a:cubicBezTo>
                <a:cubicBezTo>
                  <a:pt x="85400" y="7858"/>
                  <a:pt x="85469" y="7883"/>
                  <a:pt x="85537" y="7883"/>
                </a:cubicBezTo>
                <a:cubicBezTo>
                  <a:pt x="85674" y="7883"/>
                  <a:pt x="85809" y="7783"/>
                  <a:pt x="85809" y="7628"/>
                </a:cubicBezTo>
                <a:cubicBezTo>
                  <a:pt x="85809" y="7478"/>
                  <a:pt x="85686" y="7370"/>
                  <a:pt x="85551" y="7356"/>
                </a:cubicBezTo>
                <a:cubicBezTo>
                  <a:pt x="85545" y="7356"/>
                  <a:pt x="85540" y="7356"/>
                  <a:pt x="85535" y="7356"/>
                </a:cubicBezTo>
                <a:close/>
                <a:moveTo>
                  <a:pt x="11418" y="7234"/>
                </a:moveTo>
                <a:cubicBezTo>
                  <a:pt x="11133" y="7234"/>
                  <a:pt x="10983" y="7574"/>
                  <a:pt x="11174" y="7777"/>
                </a:cubicBezTo>
                <a:cubicBezTo>
                  <a:pt x="11243" y="7851"/>
                  <a:pt x="11329" y="7884"/>
                  <a:pt x="11413" y="7884"/>
                </a:cubicBezTo>
                <a:cubicBezTo>
                  <a:pt x="11576" y="7884"/>
                  <a:pt x="11731" y="7758"/>
                  <a:pt x="11731" y="7560"/>
                </a:cubicBezTo>
                <a:cubicBezTo>
                  <a:pt x="11731" y="7383"/>
                  <a:pt x="11595" y="7247"/>
                  <a:pt x="11418" y="7234"/>
                </a:cubicBezTo>
                <a:close/>
                <a:moveTo>
                  <a:pt x="51733" y="7329"/>
                </a:moveTo>
                <a:lnTo>
                  <a:pt x="51896" y="7723"/>
                </a:lnTo>
                <a:lnTo>
                  <a:pt x="51543" y="7886"/>
                </a:lnTo>
                <a:lnTo>
                  <a:pt x="51366" y="7574"/>
                </a:lnTo>
                <a:lnTo>
                  <a:pt x="51733" y="7329"/>
                </a:lnTo>
                <a:close/>
                <a:moveTo>
                  <a:pt x="39956" y="7399"/>
                </a:moveTo>
                <a:cubicBezTo>
                  <a:pt x="40008" y="7505"/>
                  <a:pt x="40061" y="7634"/>
                  <a:pt x="40125" y="7750"/>
                </a:cubicBezTo>
                <a:lnTo>
                  <a:pt x="39813" y="7913"/>
                </a:lnTo>
                <a:lnTo>
                  <a:pt x="39581" y="7560"/>
                </a:lnTo>
                <a:lnTo>
                  <a:pt x="39956" y="7399"/>
                </a:lnTo>
                <a:close/>
                <a:moveTo>
                  <a:pt x="28178" y="7410"/>
                </a:moveTo>
                <a:lnTo>
                  <a:pt x="28354" y="7750"/>
                </a:lnTo>
                <a:lnTo>
                  <a:pt x="28014" y="7927"/>
                </a:lnTo>
                <a:lnTo>
                  <a:pt x="27838" y="7587"/>
                </a:lnTo>
                <a:lnTo>
                  <a:pt x="28178" y="7410"/>
                </a:lnTo>
                <a:close/>
                <a:moveTo>
                  <a:pt x="48974" y="7438"/>
                </a:moveTo>
                <a:lnTo>
                  <a:pt x="49137" y="7777"/>
                </a:lnTo>
                <a:lnTo>
                  <a:pt x="48811" y="7941"/>
                </a:lnTo>
                <a:lnTo>
                  <a:pt x="48634" y="7614"/>
                </a:lnTo>
                <a:lnTo>
                  <a:pt x="48974" y="7438"/>
                </a:lnTo>
                <a:close/>
                <a:moveTo>
                  <a:pt x="60758" y="7397"/>
                </a:moveTo>
                <a:cubicBezTo>
                  <a:pt x="60813" y="7519"/>
                  <a:pt x="60867" y="7655"/>
                  <a:pt x="60935" y="7777"/>
                </a:cubicBezTo>
                <a:lnTo>
                  <a:pt x="60595" y="7941"/>
                </a:lnTo>
                <a:lnTo>
                  <a:pt x="60418" y="7587"/>
                </a:lnTo>
                <a:lnTo>
                  <a:pt x="60758" y="7397"/>
                </a:lnTo>
                <a:close/>
                <a:moveTo>
                  <a:pt x="76522" y="7188"/>
                </a:moveTo>
                <a:cubicBezTo>
                  <a:pt x="76428" y="7188"/>
                  <a:pt x="76332" y="7223"/>
                  <a:pt x="76253" y="7302"/>
                </a:cubicBezTo>
                <a:cubicBezTo>
                  <a:pt x="76013" y="7543"/>
                  <a:pt x="76180" y="7954"/>
                  <a:pt x="76522" y="7954"/>
                </a:cubicBezTo>
                <a:cubicBezTo>
                  <a:pt x="76528" y="7954"/>
                  <a:pt x="76533" y="7954"/>
                  <a:pt x="76539" y="7954"/>
                </a:cubicBezTo>
                <a:cubicBezTo>
                  <a:pt x="76741" y="7954"/>
                  <a:pt x="76902" y="7781"/>
                  <a:pt x="76906" y="7567"/>
                </a:cubicBezTo>
                <a:lnTo>
                  <a:pt x="76906" y="7567"/>
                </a:lnTo>
                <a:cubicBezTo>
                  <a:pt x="76906" y="7569"/>
                  <a:pt x="76906" y="7571"/>
                  <a:pt x="76906" y="7574"/>
                </a:cubicBezTo>
                <a:lnTo>
                  <a:pt x="76906" y="7560"/>
                </a:lnTo>
                <a:cubicBezTo>
                  <a:pt x="76906" y="7562"/>
                  <a:pt x="76906" y="7565"/>
                  <a:pt x="76906" y="7567"/>
                </a:cubicBezTo>
                <a:lnTo>
                  <a:pt x="76906" y="7567"/>
                </a:lnTo>
                <a:cubicBezTo>
                  <a:pt x="76902" y="7340"/>
                  <a:pt x="76717" y="7188"/>
                  <a:pt x="76522" y="7188"/>
                </a:cubicBezTo>
                <a:close/>
                <a:moveTo>
                  <a:pt x="37189" y="7465"/>
                </a:moveTo>
                <a:lnTo>
                  <a:pt x="37366" y="7805"/>
                </a:lnTo>
                <a:lnTo>
                  <a:pt x="37026" y="7981"/>
                </a:lnTo>
                <a:cubicBezTo>
                  <a:pt x="36972" y="7873"/>
                  <a:pt x="36917" y="7750"/>
                  <a:pt x="36849" y="7642"/>
                </a:cubicBezTo>
                <a:lnTo>
                  <a:pt x="37189" y="7465"/>
                </a:lnTo>
                <a:close/>
                <a:moveTo>
                  <a:pt x="89115" y="7613"/>
                </a:moveTo>
                <a:cubicBezTo>
                  <a:pt x="89017" y="7613"/>
                  <a:pt x="88935" y="7690"/>
                  <a:pt x="88935" y="7791"/>
                </a:cubicBezTo>
                <a:cubicBezTo>
                  <a:pt x="88921" y="7886"/>
                  <a:pt x="89003" y="7981"/>
                  <a:pt x="89112" y="7981"/>
                </a:cubicBezTo>
                <a:cubicBezTo>
                  <a:pt x="89220" y="7981"/>
                  <a:pt x="89302" y="7941"/>
                  <a:pt x="89302" y="7818"/>
                </a:cubicBezTo>
                <a:lnTo>
                  <a:pt x="89316" y="7818"/>
                </a:lnTo>
                <a:cubicBezTo>
                  <a:pt x="89329" y="7710"/>
                  <a:pt x="89248" y="7614"/>
                  <a:pt x="89139" y="7614"/>
                </a:cubicBezTo>
                <a:cubicBezTo>
                  <a:pt x="89131" y="7613"/>
                  <a:pt x="89123" y="7613"/>
                  <a:pt x="89115" y="7613"/>
                </a:cubicBezTo>
                <a:close/>
                <a:moveTo>
                  <a:pt x="82805" y="7370"/>
                </a:moveTo>
                <a:cubicBezTo>
                  <a:pt x="82519" y="7370"/>
                  <a:pt x="82384" y="7710"/>
                  <a:pt x="82587" y="7900"/>
                </a:cubicBezTo>
                <a:cubicBezTo>
                  <a:pt x="82649" y="7966"/>
                  <a:pt x="82726" y="7995"/>
                  <a:pt x="82802" y="7995"/>
                </a:cubicBezTo>
                <a:cubicBezTo>
                  <a:pt x="82961" y="7995"/>
                  <a:pt x="83117" y="7867"/>
                  <a:pt x="83117" y="7682"/>
                </a:cubicBezTo>
                <a:cubicBezTo>
                  <a:pt x="83117" y="7519"/>
                  <a:pt x="82982" y="7383"/>
                  <a:pt x="82818" y="7370"/>
                </a:cubicBezTo>
                <a:close/>
                <a:moveTo>
                  <a:pt x="25446" y="7465"/>
                </a:moveTo>
                <a:lnTo>
                  <a:pt x="25609" y="7832"/>
                </a:lnTo>
                <a:lnTo>
                  <a:pt x="25255" y="8009"/>
                </a:lnTo>
                <a:lnTo>
                  <a:pt x="25079" y="7642"/>
                </a:lnTo>
                <a:lnTo>
                  <a:pt x="25446" y="7465"/>
                </a:lnTo>
                <a:close/>
                <a:moveTo>
                  <a:pt x="69783" y="7451"/>
                </a:moveTo>
                <a:lnTo>
                  <a:pt x="69974" y="7818"/>
                </a:lnTo>
                <a:lnTo>
                  <a:pt x="69607" y="8009"/>
                </a:lnTo>
                <a:lnTo>
                  <a:pt x="69416" y="7642"/>
                </a:lnTo>
                <a:lnTo>
                  <a:pt x="69783" y="7451"/>
                </a:lnTo>
                <a:close/>
                <a:moveTo>
                  <a:pt x="57999" y="7492"/>
                </a:moveTo>
                <a:lnTo>
                  <a:pt x="58162" y="7832"/>
                </a:lnTo>
                <a:lnTo>
                  <a:pt x="57836" y="8022"/>
                </a:lnTo>
                <a:lnTo>
                  <a:pt x="57659" y="7682"/>
                </a:lnTo>
                <a:lnTo>
                  <a:pt x="57999" y="7492"/>
                </a:lnTo>
                <a:close/>
                <a:moveTo>
                  <a:pt x="73785" y="7220"/>
                </a:moveTo>
                <a:cubicBezTo>
                  <a:pt x="73577" y="7220"/>
                  <a:pt x="73399" y="7404"/>
                  <a:pt x="73399" y="7614"/>
                </a:cubicBezTo>
                <a:cubicBezTo>
                  <a:pt x="73399" y="7865"/>
                  <a:pt x="73601" y="8026"/>
                  <a:pt x="73812" y="8026"/>
                </a:cubicBezTo>
                <a:cubicBezTo>
                  <a:pt x="73910" y="8026"/>
                  <a:pt x="74010" y="7991"/>
                  <a:pt x="74092" y="7913"/>
                </a:cubicBezTo>
                <a:cubicBezTo>
                  <a:pt x="74350" y="7655"/>
                  <a:pt x="74174" y="7220"/>
                  <a:pt x="73807" y="7220"/>
                </a:cubicBezTo>
                <a:cubicBezTo>
                  <a:pt x="73799" y="7220"/>
                  <a:pt x="73792" y="7220"/>
                  <a:pt x="73785" y="7220"/>
                </a:cubicBezTo>
                <a:close/>
                <a:moveTo>
                  <a:pt x="34498" y="7533"/>
                </a:moveTo>
                <a:lnTo>
                  <a:pt x="34675" y="7873"/>
                </a:lnTo>
                <a:lnTo>
                  <a:pt x="34335" y="8036"/>
                </a:lnTo>
                <a:lnTo>
                  <a:pt x="34172" y="7696"/>
                </a:lnTo>
                <a:lnTo>
                  <a:pt x="34498" y="7533"/>
                </a:lnTo>
                <a:close/>
                <a:moveTo>
                  <a:pt x="46242" y="7506"/>
                </a:moveTo>
                <a:lnTo>
                  <a:pt x="46405" y="7873"/>
                </a:lnTo>
                <a:lnTo>
                  <a:pt x="46051" y="8036"/>
                </a:lnTo>
                <a:lnTo>
                  <a:pt x="45888" y="7682"/>
                </a:lnTo>
                <a:lnTo>
                  <a:pt x="46242" y="7506"/>
                </a:lnTo>
                <a:close/>
                <a:moveTo>
                  <a:pt x="67051" y="7506"/>
                </a:moveTo>
                <a:lnTo>
                  <a:pt x="67242" y="7859"/>
                </a:lnTo>
                <a:lnTo>
                  <a:pt x="66861" y="8036"/>
                </a:lnTo>
                <a:lnTo>
                  <a:pt x="66671" y="7696"/>
                </a:lnTo>
                <a:lnTo>
                  <a:pt x="67051" y="7506"/>
                </a:lnTo>
                <a:close/>
                <a:moveTo>
                  <a:pt x="17671" y="7247"/>
                </a:moveTo>
                <a:cubicBezTo>
                  <a:pt x="17317" y="7247"/>
                  <a:pt x="17141" y="7682"/>
                  <a:pt x="17385" y="7941"/>
                </a:cubicBezTo>
                <a:cubicBezTo>
                  <a:pt x="17468" y="8019"/>
                  <a:pt x="17569" y="8054"/>
                  <a:pt x="17668" y="8054"/>
                </a:cubicBezTo>
                <a:cubicBezTo>
                  <a:pt x="17877" y="8054"/>
                  <a:pt x="18079" y="7895"/>
                  <a:pt x="18079" y="7655"/>
                </a:cubicBezTo>
                <a:cubicBezTo>
                  <a:pt x="18092" y="7438"/>
                  <a:pt x="17902" y="7247"/>
                  <a:pt x="17684" y="7247"/>
                </a:cubicBezTo>
                <a:close/>
                <a:moveTo>
                  <a:pt x="22700" y="7560"/>
                </a:moveTo>
                <a:lnTo>
                  <a:pt x="22877" y="7900"/>
                </a:lnTo>
                <a:lnTo>
                  <a:pt x="22537" y="8077"/>
                </a:lnTo>
                <a:lnTo>
                  <a:pt x="22347" y="7737"/>
                </a:lnTo>
                <a:lnTo>
                  <a:pt x="22700" y="7560"/>
                </a:lnTo>
                <a:close/>
                <a:moveTo>
                  <a:pt x="55294" y="7560"/>
                </a:moveTo>
                <a:lnTo>
                  <a:pt x="55457" y="7900"/>
                </a:lnTo>
                <a:lnTo>
                  <a:pt x="55117" y="8077"/>
                </a:lnTo>
                <a:lnTo>
                  <a:pt x="54954" y="7737"/>
                </a:lnTo>
                <a:lnTo>
                  <a:pt x="55294" y="7560"/>
                </a:lnTo>
                <a:close/>
                <a:moveTo>
                  <a:pt x="6756" y="7764"/>
                </a:moveTo>
                <a:cubicBezTo>
                  <a:pt x="6675" y="7791"/>
                  <a:pt x="6607" y="7845"/>
                  <a:pt x="6593" y="7927"/>
                </a:cubicBezTo>
                <a:cubicBezTo>
                  <a:pt x="6568" y="8015"/>
                  <a:pt x="6636" y="8092"/>
                  <a:pt x="6722" y="8092"/>
                </a:cubicBezTo>
                <a:cubicBezTo>
                  <a:pt x="6729" y="8092"/>
                  <a:pt x="6736" y="8091"/>
                  <a:pt x="6743" y="8090"/>
                </a:cubicBezTo>
                <a:cubicBezTo>
                  <a:pt x="6824" y="8077"/>
                  <a:pt x="6879" y="8009"/>
                  <a:pt x="6946" y="7968"/>
                </a:cubicBezTo>
                <a:lnTo>
                  <a:pt x="6960" y="7886"/>
                </a:lnTo>
                <a:cubicBezTo>
                  <a:pt x="6892" y="7845"/>
                  <a:pt x="6824" y="7764"/>
                  <a:pt x="6756" y="7764"/>
                </a:cubicBezTo>
                <a:close/>
                <a:moveTo>
                  <a:pt x="80070" y="7383"/>
                </a:moveTo>
                <a:cubicBezTo>
                  <a:pt x="79768" y="7383"/>
                  <a:pt x="79601" y="7754"/>
                  <a:pt x="79815" y="7981"/>
                </a:cubicBezTo>
                <a:cubicBezTo>
                  <a:pt x="79888" y="8059"/>
                  <a:pt x="79981" y="8094"/>
                  <a:pt x="80072" y="8094"/>
                </a:cubicBezTo>
                <a:cubicBezTo>
                  <a:pt x="80252" y="8094"/>
                  <a:pt x="80426" y="7958"/>
                  <a:pt x="80426" y="7750"/>
                </a:cubicBezTo>
                <a:cubicBezTo>
                  <a:pt x="80426" y="7560"/>
                  <a:pt x="80277" y="7397"/>
                  <a:pt x="80086" y="7383"/>
                </a:cubicBezTo>
                <a:cubicBezTo>
                  <a:pt x="80081" y="7383"/>
                  <a:pt x="80076" y="7383"/>
                  <a:pt x="80070" y="7383"/>
                </a:cubicBezTo>
                <a:close/>
                <a:moveTo>
                  <a:pt x="43523" y="7587"/>
                </a:moveTo>
                <a:lnTo>
                  <a:pt x="43686" y="7927"/>
                </a:lnTo>
                <a:lnTo>
                  <a:pt x="43360" y="8104"/>
                </a:lnTo>
                <a:lnTo>
                  <a:pt x="43183" y="7777"/>
                </a:lnTo>
                <a:lnTo>
                  <a:pt x="43523" y="7587"/>
                </a:lnTo>
                <a:close/>
                <a:moveTo>
                  <a:pt x="31752" y="7614"/>
                </a:moveTo>
                <a:lnTo>
                  <a:pt x="31983" y="7954"/>
                </a:lnTo>
                <a:lnTo>
                  <a:pt x="31562" y="8117"/>
                </a:lnTo>
                <a:lnTo>
                  <a:pt x="31399" y="7777"/>
                </a:lnTo>
                <a:lnTo>
                  <a:pt x="31752" y="7614"/>
                </a:lnTo>
                <a:close/>
                <a:moveTo>
                  <a:pt x="86364" y="7614"/>
                </a:moveTo>
                <a:cubicBezTo>
                  <a:pt x="86143" y="7614"/>
                  <a:pt x="86030" y="7890"/>
                  <a:pt x="86189" y="8049"/>
                </a:cubicBezTo>
                <a:cubicBezTo>
                  <a:pt x="86241" y="8101"/>
                  <a:pt x="86304" y="8124"/>
                  <a:pt x="86365" y="8124"/>
                </a:cubicBezTo>
                <a:cubicBezTo>
                  <a:pt x="86497" y="8124"/>
                  <a:pt x="86624" y="8017"/>
                  <a:pt x="86624" y="7859"/>
                </a:cubicBezTo>
                <a:cubicBezTo>
                  <a:pt x="86624" y="7723"/>
                  <a:pt x="86516" y="7614"/>
                  <a:pt x="86380" y="7614"/>
                </a:cubicBezTo>
                <a:cubicBezTo>
                  <a:pt x="86374" y="7614"/>
                  <a:pt x="86369" y="7614"/>
                  <a:pt x="86364" y="7614"/>
                </a:cubicBezTo>
                <a:close/>
                <a:moveTo>
                  <a:pt x="52562" y="7628"/>
                </a:moveTo>
                <a:lnTo>
                  <a:pt x="52725" y="7954"/>
                </a:lnTo>
                <a:lnTo>
                  <a:pt x="52358" y="8131"/>
                </a:lnTo>
                <a:lnTo>
                  <a:pt x="52195" y="7805"/>
                </a:lnTo>
                <a:lnTo>
                  <a:pt x="52562" y="7628"/>
                </a:lnTo>
                <a:close/>
                <a:moveTo>
                  <a:pt x="14976" y="7369"/>
                </a:moveTo>
                <a:cubicBezTo>
                  <a:pt x="14968" y="7369"/>
                  <a:pt x="14960" y="7369"/>
                  <a:pt x="14952" y="7370"/>
                </a:cubicBezTo>
                <a:lnTo>
                  <a:pt x="14966" y="7383"/>
                </a:lnTo>
                <a:cubicBezTo>
                  <a:pt x="14626" y="7383"/>
                  <a:pt x="14449" y="7791"/>
                  <a:pt x="14694" y="8036"/>
                </a:cubicBezTo>
                <a:cubicBezTo>
                  <a:pt x="14771" y="8108"/>
                  <a:pt x="14863" y="8140"/>
                  <a:pt x="14954" y="8140"/>
                </a:cubicBezTo>
                <a:cubicBezTo>
                  <a:pt x="15154" y="8140"/>
                  <a:pt x="15346" y="7984"/>
                  <a:pt x="15346" y="7750"/>
                </a:cubicBezTo>
                <a:cubicBezTo>
                  <a:pt x="15346" y="7541"/>
                  <a:pt x="15182" y="7369"/>
                  <a:pt x="14976" y="7369"/>
                </a:cubicBezTo>
                <a:close/>
                <a:moveTo>
                  <a:pt x="12247" y="7465"/>
                </a:moveTo>
                <a:cubicBezTo>
                  <a:pt x="11948" y="7465"/>
                  <a:pt x="11785" y="7832"/>
                  <a:pt x="12003" y="8049"/>
                </a:cubicBezTo>
                <a:cubicBezTo>
                  <a:pt x="12072" y="8114"/>
                  <a:pt x="12156" y="8143"/>
                  <a:pt x="12239" y="8143"/>
                </a:cubicBezTo>
                <a:cubicBezTo>
                  <a:pt x="12416" y="8143"/>
                  <a:pt x="12587" y="8009"/>
                  <a:pt x="12587" y="7805"/>
                </a:cubicBezTo>
                <a:cubicBezTo>
                  <a:pt x="12587" y="7614"/>
                  <a:pt x="12438" y="7465"/>
                  <a:pt x="12247" y="7465"/>
                </a:cubicBezTo>
                <a:close/>
                <a:moveTo>
                  <a:pt x="40778" y="7642"/>
                </a:moveTo>
                <a:lnTo>
                  <a:pt x="40941" y="7981"/>
                </a:lnTo>
                <a:lnTo>
                  <a:pt x="40601" y="8144"/>
                </a:lnTo>
                <a:lnTo>
                  <a:pt x="40438" y="7818"/>
                </a:lnTo>
                <a:lnTo>
                  <a:pt x="40778" y="7642"/>
                </a:lnTo>
                <a:close/>
                <a:moveTo>
                  <a:pt x="64292" y="7601"/>
                </a:moveTo>
                <a:lnTo>
                  <a:pt x="64469" y="7968"/>
                </a:lnTo>
                <a:lnTo>
                  <a:pt x="64143" y="8144"/>
                </a:lnTo>
                <a:lnTo>
                  <a:pt x="63952" y="7777"/>
                </a:lnTo>
                <a:lnTo>
                  <a:pt x="64292" y="7601"/>
                </a:lnTo>
                <a:close/>
                <a:moveTo>
                  <a:pt x="9489" y="7589"/>
                </a:moveTo>
                <a:cubicBezTo>
                  <a:pt x="9422" y="7589"/>
                  <a:pt x="9353" y="7614"/>
                  <a:pt x="9298" y="7669"/>
                </a:cubicBezTo>
                <a:cubicBezTo>
                  <a:pt x="9108" y="7845"/>
                  <a:pt x="9230" y="8158"/>
                  <a:pt x="9488" y="8158"/>
                </a:cubicBezTo>
                <a:cubicBezTo>
                  <a:pt x="9638" y="8158"/>
                  <a:pt x="9774" y="8036"/>
                  <a:pt x="9760" y="7873"/>
                </a:cubicBezTo>
                <a:lnTo>
                  <a:pt x="9760" y="7873"/>
                </a:lnTo>
                <a:lnTo>
                  <a:pt x="9774" y="7886"/>
                </a:lnTo>
                <a:cubicBezTo>
                  <a:pt x="9783" y="7709"/>
                  <a:pt x="9638" y="7589"/>
                  <a:pt x="9489" y="7589"/>
                </a:cubicBezTo>
                <a:close/>
                <a:moveTo>
                  <a:pt x="29007" y="7655"/>
                </a:moveTo>
                <a:cubicBezTo>
                  <a:pt x="29047" y="7777"/>
                  <a:pt x="29115" y="7900"/>
                  <a:pt x="29170" y="8022"/>
                </a:cubicBezTo>
                <a:lnTo>
                  <a:pt x="28844" y="8199"/>
                </a:lnTo>
                <a:lnTo>
                  <a:pt x="28680" y="7832"/>
                </a:lnTo>
                <a:lnTo>
                  <a:pt x="29007" y="7655"/>
                </a:lnTo>
                <a:close/>
                <a:moveTo>
                  <a:pt x="61560" y="7682"/>
                </a:moveTo>
                <a:lnTo>
                  <a:pt x="61737" y="8022"/>
                </a:lnTo>
                <a:lnTo>
                  <a:pt x="61397" y="8199"/>
                </a:lnTo>
                <a:lnTo>
                  <a:pt x="61220" y="7859"/>
                </a:lnTo>
                <a:lnTo>
                  <a:pt x="61560" y="7682"/>
                </a:lnTo>
                <a:close/>
                <a:moveTo>
                  <a:pt x="77354" y="7424"/>
                </a:moveTo>
                <a:lnTo>
                  <a:pt x="77354" y="7438"/>
                </a:lnTo>
                <a:cubicBezTo>
                  <a:pt x="77015" y="7438"/>
                  <a:pt x="76838" y="7845"/>
                  <a:pt x="77069" y="8090"/>
                </a:cubicBezTo>
                <a:cubicBezTo>
                  <a:pt x="77150" y="8171"/>
                  <a:pt x="77250" y="8207"/>
                  <a:pt x="77348" y="8207"/>
                </a:cubicBezTo>
                <a:cubicBezTo>
                  <a:pt x="77546" y="8207"/>
                  <a:pt x="77735" y="8059"/>
                  <a:pt x="77735" y="7832"/>
                </a:cubicBezTo>
                <a:cubicBezTo>
                  <a:pt x="77749" y="7614"/>
                  <a:pt x="77572" y="7424"/>
                  <a:pt x="77354" y="7424"/>
                </a:cubicBezTo>
                <a:close/>
                <a:moveTo>
                  <a:pt x="49789" y="7682"/>
                </a:moveTo>
                <a:cubicBezTo>
                  <a:pt x="49844" y="7818"/>
                  <a:pt x="49912" y="7941"/>
                  <a:pt x="49952" y="8049"/>
                </a:cubicBezTo>
                <a:lnTo>
                  <a:pt x="49640" y="8212"/>
                </a:lnTo>
                <a:lnTo>
                  <a:pt x="49463" y="7859"/>
                </a:lnTo>
                <a:lnTo>
                  <a:pt x="49789" y="7682"/>
                </a:lnTo>
                <a:close/>
                <a:moveTo>
                  <a:pt x="38018" y="7710"/>
                </a:moveTo>
                <a:lnTo>
                  <a:pt x="38195" y="8049"/>
                </a:lnTo>
                <a:lnTo>
                  <a:pt x="37855" y="8226"/>
                </a:lnTo>
                <a:cubicBezTo>
                  <a:pt x="37801" y="8117"/>
                  <a:pt x="37733" y="7995"/>
                  <a:pt x="37679" y="7886"/>
                </a:cubicBezTo>
                <a:lnTo>
                  <a:pt x="38018" y="7710"/>
                </a:lnTo>
                <a:close/>
                <a:moveTo>
                  <a:pt x="89931" y="7871"/>
                </a:moveTo>
                <a:cubicBezTo>
                  <a:pt x="89848" y="7871"/>
                  <a:pt x="89789" y="7936"/>
                  <a:pt x="89764" y="8036"/>
                </a:cubicBezTo>
                <a:cubicBezTo>
                  <a:pt x="89751" y="8137"/>
                  <a:pt x="89834" y="8227"/>
                  <a:pt x="89922" y="8227"/>
                </a:cubicBezTo>
                <a:cubicBezTo>
                  <a:pt x="89929" y="8227"/>
                  <a:pt x="89935" y="8227"/>
                  <a:pt x="89941" y="8226"/>
                </a:cubicBezTo>
                <a:cubicBezTo>
                  <a:pt x="90009" y="8185"/>
                  <a:pt x="90090" y="8144"/>
                  <a:pt x="90145" y="8090"/>
                </a:cubicBezTo>
                <a:lnTo>
                  <a:pt x="90158" y="8022"/>
                </a:lnTo>
                <a:cubicBezTo>
                  <a:pt x="90090" y="7968"/>
                  <a:pt x="90022" y="7900"/>
                  <a:pt x="89954" y="7873"/>
                </a:cubicBezTo>
                <a:cubicBezTo>
                  <a:pt x="89946" y="7871"/>
                  <a:pt x="89938" y="7871"/>
                  <a:pt x="89931" y="7871"/>
                </a:cubicBezTo>
                <a:close/>
                <a:moveTo>
                  <a:pt x="83648" y="7614"/>
                </a:moveTo>
                <a:cubicBezTo>
                  <a:pt x="83362" y="7614"/>
                  <a:pt x="83213" y="7941"/>
                  <a:pt x="83403" y="8144"/>
                </a:cubicBezTo>
                <a:cubicBezTo>
                  <a:pt x="83466" y="8208"/>
                  <a:pt x="83546" y="8237"/>
                  <a:pt x="83625" y="8237"/>
                </a:cubicBezTo>
                <a:cubicBezTo>
                  <a:pt x="83784" y="8237"/>
                  <a:pt x="83938" y="8122"/>
                  <a:pt x="83947" y="7941"/>
                </a:cubicBezTo>
                <a:cubicBezTo>
                  <a:pt x="83947" y="7764"/>
                  <a:pt x="83824" y="7628"/>
                  <a:pt x="83661" y="7614"/>
                </a:cubicBezTo>
                <a:close/>
                <a:moveTo>
                  <a:pt x="26288" y="7750"/>
                </a:moveTo>
                <a:lnTo>
                  <a:pt x="26451" y="8077"/>
                </a:lnTo>
                <a:lnTo>
                  <a:pt x="26098" y="8253"/>
                </a:lnTo>
                <a:lnTo>
                  <a:pt x="25921" y="7927"/>
                </a:lnTo>
                <a:lnTo>
                  <a:pt x="26288" y="7750"/>
                </a:lnTo>
                <a:close/>
                <a:moveTo>
                  <a:pt x="58828" y="7750"/>
                </a:moveTo>
                <a:lnTo>
                  <a:pt x="59005" y="8090"/>
                </a:lnTo>
                <a:lnTo>
                  <a:pt x="58679" y="8267"/>
                </a:lnTo>
                <a:lnTo>
                  <a:pt x="58488" y="7927"/>
                </a:lnTo>
                <a:lnTo>
                  <a:pt x="58828" y="7750"/>
                </a:lnTo>
                <a:close/>
                <a:moveTo>
                  <a:pt x="47071" y="7791"/>
                </a:moveTo>
                <a:lnTo>
                  <a:pt x="47248" y="8117"/>
                </a:lnTo>
                <a:lnTo>
                  <a:pt x="46881" y="8280"/>
                </a:lnTo>
                <a:lnTo>
                  <a:pt x="46704" y="7968"/>
                </a:lnTo>
                <a:lnTo>
                  <a:pt x="47071" y="7791"/>
                </a:lnTo>
                <a:close/>
                <a:moveTo>
                  <a:pt x="74622" y="7492"/>
                </a:moveTo>
                <a:cubicBezTo>
                  <a:pt x="74269" y="7492"/>
                  <a:pt x="74079" y="7927"/>
                  <a:pt x="74337" y="8185"/>
                </a:cubicBezTo>
                <a:cubicBezTo>
                  <a:pt x="74415" y="8264"/>
                  <a:pt x="74513" y="8299"/>
                  <a:pt x="74610" y="8299"/>
                </a:cubicBezTo>
                <a:cubicBezTo>
                  <a:pt x="74817" y="8299"/>
                  <a:pt x="75021" y="8140"/>
                  <a:pt x="75030" y="7900"/>
                </a:cubicBezTo>
                <a:cubicBezTo>
                  <a:pt x="75030" y="7682"/>
                  <a:pt x="74853" y="7492"/>
                  <a:pt x="74622" y="7492"/>
                </a:cubicBezTo>
                <a:close/>
                <a:moveTo>
                  <a:pt x="35300" y="7777"/>
                </a:moveTo>
                <a:cubicBezTo>
                  <a:pt x="35314" y="7845"/>
                  <a:pt x="35341" y="7913"/>
                  <a:pt x="35381" y="7981"/>
                </a:cubicBezTo>
                <a:cubicBezTo>
                  <a:pt x="35422" y="8036"/>
                  <a:pt x="35463" y="8090"/>
                  <a:pt x="35517" y="8144"/>
                </a:cubicBezTo>
                <a:lnTo>
                  <a:pt x="35137" y="8308"/>
                </a:lnTo>
                <a:lnTo>
                  <a:pt x="34960" y="7954"/>
                </a:lnTo>
                <a:lnTo>
                  <a:pt x="35300" y="7777"/>
                </a:lnTo>
                <a:close/>
                <a:moveTo>
                  <a:pt x="56110" y="7805"/>
                </a:moveTo>
                <a:lnTo>
                  <a:pt x="56300" y="8131"/>
                </a:lnTo>
                <a:lnTo>
                  <a:pt x="55960" y="8321"/>
                </a:lnTo>
                <a:lnTo>
                  <a:pt x="55770" y="7981"/>
                </a:lnTo>
                <a:lnTo>
                  <a:pt x="56110" y="7805"/>
                </a:lnTo>
                <a:close/>
                <a:moveTo>
                  <a:pt x="67853" y="7777"/>
                </a:moveTo>
                <a:lnTo>
                  <a:pt x="68044" y="8158"/>
                </a:lnTo>
                <a:lnTo>
                  <a:pt x="67663" y="8321"/>
                </a:lnTo>
                <a:lnTo>
                  <a:pt x="67486" y="7954"/>
                </a:lnTo>
                <a:lnTo>
                  <a:pt x="67853" y="7777"/>
                </a:lnTo>
                <a:close/>
                <a:moveTo>
                  <a:pt x="44325" y="7832"/>
                </a:moveTo>
                <a:lnTo>
                  <a:pt x="44488" y="8172"/>
                </a:lnTo>
                <a:lnTo>
                  <a:pt x="44148" y="8335"/>
                </a:lnTo>
                <a:lnTo>
                  <a:pt x="43985" y="7995"/>
                </a:lnTo>
                <a:lnTo>
                  <a:pt x="44325" y="7832"/>
                </a:lnTo>
                <a:close/>
                <a:moveTo>
                  <a:pt x="80925" y="7638"/>
                </a:moveTo>
                <a:cubicBezTo>
                  <a:pt x="80835" y="7638"/>
                  <a:pt x="80744" y="7673"/>
                  <a:pt x="80671" y="7750"/>
                </a:cubicBezTo>
                <a:cubicBezTo>
                  <a:pt x="80457" y="7964"/>
                  <a:pt x="80611" y="8335"/>
                  <a:pt x="80913" y="8335"/>
                </a:cubicBezTo>
                <a:cubicBezTo>
                  <a:pt x="80918" y="8335"/>
                  <a:pt x="80924" y="8335"/>
                  <a:pt x="80929" y="8335"/>
                </a:cubicBezTo>
                <a:cubicBezTo>
                  <a:pt x="81133" y="8335"/>
                  <a:pt x="81283" y="8172"/>
                  <a:pt x="81269" y="7981"/>
                </a:cubicBezTo>
                <a:cubicBezTo>
                  <a:pt x="81269" y="7774"/>
                  <a:pt x="81101" y="7638"/>
                  <a:pt x="80925" y="7638"/>
                </a:cubicBezTo>
                <a:close/>
                <a:moveTo>
                  <a:pt x="18528" y="7510"/>
                </a:moveTo>
                <a:cubicBezTo>
                  <a:pt x="18435" y="7510"/>
                  <a:pt x="18339" y="7542"/>
                  <a:pt x="18255" y="7614"/>
                </a:cubicBezTo>
                <a:cubicBezTo>
                  <a:pt x="17983" y="7859"/>
                  <a:pt x="18133" y="8308"/>
                  <a:pt x="18500" y="8335"/>
                </a:cubicBezTo>
                <a:cubicBezTo>
                  <a:pt x="18511" y="8336"/>
                  <a:pt x="18521" y="8336"/>
                  <a:pt x="18532" y="8336"/>
                </a:cubicBezTo>
                <a:cubicBezTo>
                  <a:pt x="18710" y="8336"/>
                  <a:pt x="18871" y="8230"/>
                  <a:pt x="18935" y="8063"/>
                </a:cubicBezTo>
                <a:lnTo>
                  <a:pt x="18935" y="8063"/>
                </a:lnTo>
                <a:lnTo>
                  <a:pt x="18935" y="8063"/>
                </a:lnTo>
                <a:cubicBezTo>
                  <a:pt x="18935" y="8062"/>
                  <a:pt x="18935" y="8062"/>
                  <a:pt x="18935" y="8062"/>
                </a:cubicBezTo>
                <a:lnTo>
                  <a:pt x="18935" y="8062"/>
                </a:lnTo>
                <a:cubicBezTo>
                  <a:pt x="18938" y="8026"/>
                  <a:pt x="18948" y="7990"/>
                  <a:pt x="18948" y="7954"/>
                </a:cubicBezTo>
                <a:cubicBezTo>
                  <a:pt x="18958" y="7695"/>
                  <a:pt x="18751" y="7510"/>
                  <a:pt x="18528" y="7510"/>
                </a:cubicBezTo>
                <a:close/>
                <a:moveTo>
                  <a:pt x="23529" y="7818"/>
                </a:moveTo>
                <a:lnTo>
                  <a:pt x="23706" y="8158"/>
                </a:lnTo>
                <a:lnTo>
                  <a:pt x="23366" y="8348"/>
                </a:lnTo>
                <a:lnTo>
                  <a:pt x="23189" y="8009"/>
                </a:lnTo>
                <a:lnTo>
                  <a:pt x="23529" y="7818"/>
                </a:lnTo>
                <a:close/>
                <a:moveTo>
                  <a:pt x="32581" y="7845"/>
                </a:moveTo>
                <a:lnTo>
                  <a:pt x="32731" y="8199"/>
                </a:lnTo>
                <a:lnTo>
                  <a:pt x="32391" y="8362"/>
                </a:lnTo>
                <a:lnTo>
                  <a:pt x="32160" y="8009"/>
                </a:lnTo>
                <a:lnTo>
                  <a:pt x="32581" y="7845"/>
                </a:lnTo>
                <a:close/>
                <a:moveTo>
                  <a:pt x="87172" y="7871"/>
                </a:moveTo>
                <a:cubicBezTo>
                  <a:pt x="87047" y="7871"/>
                  <a:pt x="86951" y="7975"/>
                  <a:pt x="86951" y="8104"/>
                </a:cubicBezTo>
                <a:lnTo>
                  <a:pt x="86951" y="8117"/>
                </a:lnTo>
                <a:cubicBezTo>
                  <a:pt x="86941" y="8268"/>
                  <a:pt x="87069" y="8374"/>
                  <a:pt x="87203" y="8374"/>
                </a:cubicBezTo>
                <a:cubicBezTo>
                  <a:pt x="87262" y="8374"/>
                  <a:pt x="87322" y="8353"/>
                  <a:pt x="87372" y="8308"/>
                </a:cubicBezTo>
                <a:cubicBezTo>
                  <a:pt x="87535" y="8144"/>
                  <a:pt x="87426" y="7873"/>
                  <a:pt x="87195" y="7873"/>
                </a:cubicBezTo>
                <a:cubicBezTo>
                  <a:pt x="87187" y="7872"/>
                  <a:pt x="87180" y="7871"/>
                  <a:pt x="87172" y="7871"/>
                </a:cubicBezTo>
                <a:close/>
                <a:moveTo>
                  <a:pt x="65108" y="7873"/>
                </a:moveTo>
                <a:lnTo>
                  <a:pt x="65298" y="8212"/>
                </a:lnTo>
                <a:lnTo>
                  <a:pt x="64958" y="8376"/>
                </a:lnTo>
                <a:cubicBezTo>
                  <a:pt x="64904" y="8280"/>
                  <a:pt x="64836" y="8158"/>
                  <a:pt x="64782" y="8049"/>
                </a:cubicBezTo>
                <a:lnTo>
                  <a:pt x="65108" y="7873"/>
                </a:lnTo>
                <a:close/>
                <a:moveTo>
                  <a:pt x="15778" y="7595"/>
                </a:moveTo>
                <a:cubicBezTo>
                  <a:pt x="15686" y="7595"/>
                  <a:pt x="15592" y="7626"/>
                  <a:pt x="15510" y="7696"/>
                </a:cubicBezTo>
                <a:cubicBezTo>
                  <a:pt x="15251" y="7941"/>
                  <a:pt x="15414" y="8376"/>
                  <a:pt x="15768" y="8389"/>
                </a:cubicBezTo>
                <a:cubicBezTo>
                  <a:pt x="15985" y="8389"/>
                  <a:pt x="16162" y="8226"/>
                  <a:pt x="16176" y="8009"/>
                </a:cubicBezTo>
                <a:cubicBezTo>
                  <a:pt x="16185" y="7762"/>
                  <a:pt x="15989" y="7595"/>
                  <a:pt x="15778" y="7595"/>
                </a:cubicBezTo>
                <a:close/>
                <a:moveTo>
                  <a:pt x="53364" y="7859"/>
                </a:moveTo>
                <a:lnTo>
                  <a:pt x="53541" y="8226"/>
                </a:lnTo>
                <a:lnTo>
                  <a:pt x="53187" y="8389"/>
                </a:lnTo>
                <a:lnTo>
                  <a:pt x="53024" y="8036"/>
                </a:lnTo>
                <a:lnTo>
                  <a:pt x="53364" y="7859"/>
                </a:lnTo>
                <a:close/>
                <a:moveTo>
                  <a:pt x="41607" y="7900"/>
                </a:moveTo>
                <a:cubicBezTo>
                  <a:pt x="41648" y="8009"/>
                  <a:pt x="41715" y="8131"/>
                  <a:pt x="41770" y="8240"/>
                </a:cubicBezTo>
                <a:lnTo>
                  <a:pt x="41444" y="8403"/>
                </a:lnTo>
                <a:lnTo>
                  <a:pt x="41267" y="8077"/>
                </a:lnTo>
                <a:lnTo>
                  <a:pt x="41607" y="7900"/>
                </a:lnTo>
                <a:close/>
                <a:moveTo>
                  <a:pt x="13060" y="7682"/>
                </a:moveTo>
                <a:cubicBezTo>
                  <a:pt x="12745" y="7682"/>
                  <a:pt x="12578" y="8067"/>
                  <a:pt x="12805" y="8294"/>
                </a:cubicBezTo>
                <a:cubicBezTo>
                  <a:pt x="12877" y="8376"/>
                  <a:pt x="12969" y="8412"/>
                  <a:pt x="13060" y="8412"/>
                </a:cubicBezTo>
                <a:cubicBezTo>
                  <a:pt x="13243" y="8412"/>
                  <a:pt x="13421" y="8267"/>
                  <a:pt x="13430" y="8049"/>
                </a:cubicBezTo>
                <a:cubicBezTo>
                  <a:pt x="13430" y="7859"/>
                  <a:pt x="13267" y="7696"/>
                  <a:pt x="13077" y="7682"/>
                </a:cubicBezTo>
                <a:cubicBezTo>
                  <a:pt x="13071" y="7682"/>
                  <a:pt x="13066" y="7682"/>
                  <a:pt x="13060" y="7682"/>
                </a:cubicBezTo>
                <a:close/>
                <a:moveTo>
                  <a:pt x="20811" y="7845"/>
                </a:moveTo>
                <a:lnTo>
                  <a:pt x="21001" y="8212"/>
                </a:lnTo>
                <a:lnTo>
                  <a:pt x="20647" y="8416"/>
                </a:lnTo>
                <a:lnTo>
                  <a:pt x="20444" y="8049"/>
                </a:lnTo>
                <a:lnTo>
                  <a:pt x="20811" y="7845"/>
                </a:lnTo>
                <a:close/>
                <a:moveTo>
                  <a:pt x="10304" y="7804"/>
                </a:moveTo>
                <a:cubicBezTo>
                  <a:pt x="9909" y="7804"/>
                  <a:pt x="9900" y="8416"/>
                  <a:pt x="10304" y="8416"/>
                </a:cubicBezTo>
                <a:cubicBezTo>
                  <a:pt x="10308" y="8416"/>
                  <a:pt x="10313" y="8417"/>
                  <a:pt x="10317" y="8417"/>
                </a:cubicBezTo>
                <a:cubicBezTo>
                  <a:pt x="10725" y="8417"/>
                  <a:pt x="10734" y="7805"/>
                  <a:pt x="10317" y="7805"/>
                </a:cubicBezTo>
                <a:cubicBezTo>
                  <a:pt x="10313" y="7805"/>
                  <a:pt x="10309" y="7804"/>
                  <a:pt x="10304" y="7804"/>
                </a:cubicBezTo>
                <a:close/>
                <a:moveTo>
                  <a:pt x="73138" y="8290"/>
                </a:moveTo>
                <a:lnTo>
                  <a:pt x="73138" y="8290"/>
                </a:lnTo>
                <a:cubicBezTo>
                  <a:pt x="73133" y="8324"/>
                  <a:pt x="73123" y="8363"/>
                  <a:pt x="73114" y="8403"/>
                </a:cubicBezTo>
                <a:cubicBezTo>
                  <a:pt x="73109" y="8410"/>
                  <a:pt x="73104" y="8418"/>
                  <a:pt x="73099" y="8425"/>
                </a:cubicBezTo>
                <a:lnTo>
                  <a:pt x="73099" y="8425"/>
                </a:lnTo>
                <a:cubicBezTo>
                  <a:pt x="73099" y="8413"/>
                  <a:pt x="73099" y="8401"/>
                  <a:pt x="73100" y="8389"/>
                </a:cubicBezTo>
                <a:lnTo>
                  <a:pt x="73086" y="8389"/>
                </a:lnTo>
                <a:cubicBezTo>
                  <a:pt x="73103" y="8354"/>
                  <a:pt x="73120" y="8321"/>
                  <a:pt x="73138" y="8290"/>
                </a:cubicBezTo>
                <a:close/>
                <a:moveTo>
                  <a:pt x="62416" y="7927"/>
                </a:moveTo>
                <a:lnTo>
                  <a:pt x="62593" y="8267"/>
                </a:lnTo>
                <a:lnTo>
                  <a:pt x="62253" y="8430"/>
                </a:lnTo>
                <a:cubicBezTo>
                  <a:pt x="62199" y="8321"/>
                  <a:pt x="62131" y="8212"/>
                  <a:pt x="62077" y="8090"/>
                </a:cubicBezTo>
                <a:lnTo>
                  <a:pt x="62416" y="7927"/>
                </a:lnTo>
                <a:close/>
                <a:moveTo>
                  <a:pt x="7599" y="7968"/>
                </a:moveTo>
                <a:cubicBezTo>
                  <a:pt x="7463" y="7968"/>
                  <a:pt x="7354" y="8063"/>
                  <a:pt x="7354" y="8199"/>
                </a:cubicBezTo>
                <a:cubicBezTo>
                  <a:pt x="7354" y="8337"/>
                  <a:pt x="7467" y="8431"/>
                  <a:pt x="7586" y="8431"/>
                </a:cubicBezTo>
                <a:cubicBezTo>
                  <a:pt x="7642" y="8431"/>
                  <a:pt x="7700" y="8410"/>
                  <a:pt x="7748" y="8362"/>
                </a:cubicBezTo>
                <a:cubicBezTo>
                  <a:pt x="7898" y="8226"/>
                  <a:pt x="7803" y="7968"/>
                  <a:pt x="7599" y="7968"/>
                </a:cubicBezTo>
                <a:close/>
                <a:moveTo>
                  <a:pt x="29822" y="7927"/>
                </a:moveTo>
                <a:lnTo>
                  <a:pt x="29999" y="8267"/>
                </a:lnTo>
                <a:lnTo>
                  <a:pt x="29659" y="8443"/>
                </a:lnTo>
                <a:lnTo>
                  <a:pt x="29482" y="8104"/>
                </a:lnTo>
                <a:lnTo>
                  <a:pt x="29822" y="7927"/>
                </a:lnTo>
                <a:close/>
                <a:moveTo>
                  <a:pt x="90756" y="8144"/>
                </a:moveTo>
                <a:cubicBezTo>
                  <a:pt x="90688" y="8172"/>
                  <a:pt x="90634" y="8226"/>
                  <a:pt x="90620" y="8294"/>
                </a:cubicBezTo>
                <a:cubicBezTo>
                  <a:pt x="90596" y="8378"/>
                  <a:pt x="90668" y="8462"/>
                  <a:pt x="90741" y="8462"/>
                </a:cubicBezTo>
                <a:cubicBezTo>
                  <a:pt x="90750" y="8462"/>
                  <a:pt x="90760" y="8460"/>
                  <a:pt x="90770" y="8457"/>
                </a:cubicBezTo>
                <a:cubicBezTo>
                  <a:pt x="90838" y="8443"/>
                  <a:pt x="90892" y="8376"/>
                  <a:pt x="90960" y="8321"/>
                </a:cubicBezTo>
                <a:lnTo>
                  <a:pt x="90960" y="8253"/>
                </a:lnTo>
                <a:cubicBezTo>
                  <a:pt x="90892" y="8212"/>
                  <a:pt x="90824" y="8144"/>
                  <a:pt x="90756" y="8144"/>
                </a:cubicBezTo>
                <a:close/>
                <a:moveTo>
                  <a:pt x="78184" y="7696"/>
                </a:moveTo>
                <a:lnTo>
                  <a:pt x="78170" y="7710"/>
                </a:lnTo>
                <a:cubicBezTo>
                  <a:pt x="78165" y="7709"/>
                  <a:pt x="78159" y="7709"/>
                  <a:pt x="78154" y="7709"/>
                </a:cubicBezTo>
                <a:cubicBezTo>
                  <a:pt x="77838" y="7709"/>
                  <a:pt x="77671" y="8108"/>
                  <a:pt x="77898" y="8348"/>
                </a:cubicBezTo>
                <a:cubicBezTo>
                  <a:pt x="77975" y="8429"/>
                  <a:pt x="78072" y="8466"/>
                  <a:pt x="78168" y="8466"/>
                </a:cubicBezTo>
                <a:cubicBezTo>
                  <a:pt x="78362" y="8466"/>
                  <a:pt x="78550" y="8317"/>
                  <a:pt x="78550" y="8090"/>
                </a:cubicBezTo>
                <a:cubicBezTo>
                  <a:pt x="78550" y="7873"/>
                  <a:pt x="78387" y="7710"/>
                  <a:pt x="78184" y="7696"/>
                </a:cubicBezTo>
                <a:close/>
                <a:moveTo>
                  <a:pt x="50618" y="7981"/>
                </a:moveTo>
                <a:lnTo>
                  <a:pt x="50795" y="8308"/>
                </a:lnTo>
                <a:lnTo>
                  <a:pt x="50455" y="8471"/>
                </a:lnTo>
                <a:lnTo>
                  <a:pt x="50279" y="8144"/>
                </a:lnTo>
                <a:lnTo>
                  <a:pt x="50618" y="7981"/>
                </a:lnTo>
                <a:close/>
                <a:moveTo>
                  <a:pt x="84477" y="7873"/>
                </a:moveTo>
                <a:cubicBezTo>
                  <a:pt x="84314" y="7873"/>
                  <a:pt x="84178" y="7995"/>
                  <a:pt x="84164" y="8158"/>
                </a:cubicBezTo>
                <a:cubicBezTo>
                  <a:pt x="84155" y="8348"/>
                  <a:pt x="84305" y="8485"/>
                  <a:pt x="84466" y="8485"/>
                </a:cubicBezTo>
                <a:cubicBezTo>
                  <a:pt x="84535" y="8485"/>
                  <a:pt x="84606" y="8460"/>
                  <a:pt x="84667" y="8403"/>
                </a:cubicBezTo>
                <a:cubicBezTo>
                  <a:pt x="84871" y="8226"/>
                  <a:pt x="84749" y="7886"/>
                  <a:pt x="84477" y="7873"/>
                </a:cubicBezTo>
                <a:close/>
                <a:moveTo>
                  <a:pt x="38875" y="7913"/>
                </a:moveTo>
                <a:cubicBezTo>
                  <a:pt x="38915" y="8036"/>
                  <a:pt x="38983" y="8185"/>
                  <a:pt x="39038" y="8321"/>
                </a:cubicBezTo>
                <a:lnTo>
                  <a:pt x="38684" y="8498"/>
                </a:lnTo>
                <a:lnTo>
                  <a:pt x="38521" y="8144"/>
                </a:lnTo>
                <a:lnTo>
                  <a:pt x="38875" y="7913"/>
                </a:lnTo>
                <a:close/>
                <a:moveTo>
                  <a:pt x="59671" y="7954"/>
                </a:moveTo>
                <a:lnTo>
                  <a:pt x="59848" y="8321"/>
                </a:lnTo>
                <a:lnTo>
                  <a:pt x="59481" y="8498"/>
                </a:lnTo>
                <a:lnTo>
                  <a:pt x="59317" y="8172"/>
                </a:lnTo>
                <a:lnTo>
                  <a:pt x="59671" y="7954"/>
                </a:lnTo>
                <a:close/>
                <a:moveTo>
                  <a:pt x="27104" y="7995"/>
                </a:moveTo>
                <a:lnTo>
                  <a:pt x="27280" y="8321"/>
                </a:lnTo>
                <a:lnTo>
                  <a:pt x="26914" y="8539"/>
                </a:lnTo>
                <a:lnTo>
                  <a:pt x="26750" y="8158"/>
                </a:lnTo>
                <a:lnTo>
                  <a:pt x="27104" y="7995"/>
                </a:lnTo>
                <a:close/>
                <a:moveTo>
                  <a:pt x="75451" y="7737"/>
                </a:moveTo>
                <a:lnTo>
                  <a:pt x="75438" y="7750"/>
                </a:lnTo>
                <a:cubicBezTo>
                  <a:pt x="75084" y="7750"/>
                  <a:pt x="74908" y="8185"/>
                  <a:pt x="75152" y="8430"/>
                </a:cubicBezTo>
                <a:cubicBezTo>
                  <a:pt x="75235" y="8513"/>
                  <a:pt x="75336" y="8549"/>
                  <a:pt x="75435" y="8549"/>
                </a:cubicBezTo>
                <a:cubicBezTo>
                  <a:pt x="75645" y="8549"/>
                  <a:pt x="75846" y="8385"/>
                  <a:pt x="75846" y="8144"/>
                </a:cubicBezTo>
                <a:cubicBezTo>
                  <a:pt x="75846" y="7927"/>
                  <a:pt x="75669" y="7750"/>
                  <a:pt x="75451" y="7737"/>
                </a:cubicBezTo>
                <a:close/>
                <a:moveTo>
                  <a:pt x="36129" y="8022"/>
                </a:moveTo>
                <a:lnTo>
                  <a:pt x="36306" y="8376"/>
                </a:lnTo>
                <a:lnTo>
                  <a:pt x="35980" y="8552"/>
                </a:lnTo>
                <a:lnTo>
                  <a:pt x="35762" y="8185"/>
                </a:lnTo>
                <a:lnTo>
                  <a:pt x="36129" y="8022"/>
                </a:lnTo>
                <a:close/>
                <a:moveTo>
                  <a:pt x="47900" y="8009"/>
                </a:moveTo>
                <a:lnTo>
                  <a:pt x="48063" y="8335"/>
                </a:lnTo>
                <a:lnTo>
                  <a:pt x="47710" y="8552"/>
                </a:lnTo>
                <a:cubicBezTo>
                  <a:pt x="47655" y="8443"/>
                  <a:pt x="47601" y="8308"/>
                  <a:pt x="47547" y="8185"/>
                </a:cubicBezTo>
                <a:lnTo>
                  <a:pt x="47900" y="8009"/>
                </a:lnTo>
                <a:close/>
                <a:moveTo>
                  <a:pt x="24372" y="8063"/>
                </a:moveTo>
                <a:lnTo>
                  <a:pt x="24535" y="8403"/>
                </a:lnTo>
                <a:lnTo>
                  <a:pt x="24195" y="8566"/>
                </a:lnTo>
                <a:lnTo>
                  <a:pt x="24018" y="8226"/>
                </a:lnTo>
                <a:lnTo>
                  <a:pt x="24372" y="8063"/>
                </a:lnTo>
                <a:close/>
                <a:moveTo>
                  <a:pt x="70613" y="7682"/>
                </a:moveTo>
                <a:cubicBezTo>
                  <a:pt x="70626" y="7873"/>
                  <a:pt x="70749" y="8036"/>
                  <a:pt x="70925" y="8090"/>
                </a:cubicBezTo>
                <a:cubicBezTo>
                  <a:pt x="70966" y="8102"/>
                  <a:pt x="71007" y="8109"/>
                  <a:pt x="71049" y="8109"/>
                </a:cubicBezTo>
                <a:cubicBezTo>
                  <a:pt x="71190" y="8109"/>
                  <a:pt x="71331" y="8039"/>
                  <a:pt x="71415" y="7913"/>
                </a:cubicBezTo>
                <a:lnTo>
                  <a:pt x="71632" y="8362"/>
                </a:lnTo>
                <a:cubicBezTo>
                  <a:pt x="71564" y="8362"/>
                  <a:pt x="71496" y="8389"/>
                  <a:pt x="71428" y="8416"/>
                </a:cubicBezTo>
                <a:cubicBezTo>
                  <a:pt x="71360" y="8457"/>
                  <a:pt x="71292" y="8511"/>
                  <a:pt x="71238" y="8579"/>
                </a:cubicBezTo>
                <a:cubicBezTo>
                  <a:pt x="71238" y="8376"/>
                  <a:pt x="71116" y="8199"/>
                  <a:pt x="70925" y="8131"/>
                </a:cubicBezTo>
                <a:cubicBezTo>
                  <a:pt x="70882" y="8118"/>
                  <a:pt x="70838" y="8112"/>
                  <a:pt x="70796" y="8112"/>
                </a:cubicBezTo>
                <a:cubicBezTo>
                  <a:pt x="70653" y="8112"/>
                  <a:pt x="70523" y="8182"/>
                  <a:pt x="70450" y="8308"/>
                </a:cubicBezTo>
                <a:cubicBezTo>
                  <a:pt x="70382" y="8158"/>
                  <a:pt x="70300" y="8009"/>
                  <a:pt x="70232" y="7886"/>
                </a:cubicBezTo>
                <a:lnTo>
                  <a:pt x="70613" y="7682"/>
                </a:lnTo>
                <a:close/>
                <a:moveTo>
                  <a:pt x="45141" y="8090"/>
                </a:moveTo>
                <a:lnTo>
                  <a:pt x="45317" y="8416"/>
                </a:lnTo>
                <a:lnTo>
                  <a:pt x="44991" y="8593"/>
                </a:lnTo>
                <a:lnTo>
                  <a:pt x="44815" y="8253"/>
                </a:lnTo>
                <a:lnTo>
                  <a:pt x="45141" y="8090"/>
                </a:lnTo>
                <a:close/>
                <a:moveTo>
                  <a:pt x="56925" y="8063"/>
                </a:moveTo>
                <a:lnTo>
                  <a:pt x="57102" y="8416"/>
                </a:lnTo>
                <a:lnTo>
                  <a:pt x="56776" y="8593"/>
                </a:lnTo>
                <a:cubicBezTo>
                  <a:pt x="56721" y="8484"/>
                  <a:pt x="56667" y="8348"/>
                  <a:pt x="56599" y="8226"/>
                </a:cubicBezTo>
                <a:lnTo>
                  <a:pt x="56925" y="8063"/>
                </a:lnTo>
                <a:close/>
                <a:moveTo>
                  <a:pt x="81745" y="7927"/>
                </a:moveTo>
                <a:cubicBezTo>
                  <a:pt x="81554" y="7927"/>
                  <a:pt x="81405" y="8077"/>
                  <a:pt x="81405" y="8267"/>
                </a:cubicBezTo>
                <a:cubicBezTo>
                  <a:pt x="81405" y="8468"/>
                  <a:pt x="81570" y="8601"/>
                  <a:pt x="81745" y="8601"/>
                </a:cubicBezTo>
                <a:cubicBezTo>
                  <a:pt x="81830" y="8601"/>
                  <a:pt x="81918" y="8569"/>
                  <a:pt x="81989" y="8498"/>
                </a:cubicBezTo>
                <a:cubicBezTo>
                  <a:pt x="82193" y="8280"/>
                  <a:pt x="82044" y="7927"/>
                  <a:pt x="81745" y="7927"/>
                </a:cubicBezTo>
                <a:close/>
                <a:moveTo>
                  <a:pt x="33411" y="8117"/>
                </a:moveTo>
                <a:lnTo>
                  <a:pt x="33574" y="8443"/>
                </a:lnTo>
                <a:lnTo>
                  <a:pt x="33220" y="8607"/>
                </a:lnTo>
                <a:lnTo>
                  <a:pt x="33044" y="8294"/>
                </a:lnTo>
                <a:lnTo>
                  <a:pt x="33411" y="8117"/>
                </a:lnTo>
                <a:close/>
                <a:moveTo>
                  <a:pt x="88017" y="8117"/>
                </a:moveTo>
                <a:cubicBezTo>
                  <a:pt x="87894" y="8117"/>
                  <a:pt x="87775" y="8206"/>
                  <a:pt x="87766" y="8348"/>
                </a:cubicBezTo>
                <a:cubicBezTo>
                  <a:pt x="87766" y="8484"/>
                  <a:pt x="87875" y="8593"/>
                  <a:pt x="88011" y="8607"/>
                </a:cubicBezTo>
                <a:lnTo>
                  <a:pt x="87997" y="8607"/>
                </a:lnTo>
                <a:cubicBezTo>
                  <a:pt x="88003" y="8607"/>
                  <a:pt x="88008" y="8607"/>
                  <a:pt x="88014" y="8607"/>
                </a:cubicBezTo>
                <a:cubicBezTo>
                  <a:pt x="88221" y="8607"/>
                  <a:pt x="88333" y="8358"/>
                  <a:pt x="88201" y="8199"/>
                </a:cubicBezTo>
                <a:cubicBezTo>
                  <a:pt x="88149" y="8142"/>
                  <a:pt x="88082" y="8117"/>
                  <a:pt x="88017" y="8117"/>
                </a:cubicBezTo>
                <a:close/>
                <a:moveTo>
                  <a:pt x="65940" y="8123"/>
                </a:moveTo>
                <a:lnTo>
                  <a:pt x="65940" y="8123"/>
                </a:lnTo>
                <a:cubicBezTo>
                  <a:pt x="66007" y="8230"/>
                  <a:pt x="66074" y="8337"/>
                  <a:pt x="66127" y="8457"/>
                </a:cubicBezTo>
                <a:lnTo>
                  <a:pt x="65787" y="8634"/>
                </a:lnTo>
                <a:lnTo>
                  <a:pt x="65611" y="8294"/>
                </a:lnTo>
                <a:lnTo>
                  <a:pt x="65940" y="8123"/>
                </a:lnTo>
                <a:close/>
                <a:moveTo>
                  <a:pt x="16611" y="7832"/>
                </a:moveTo>
                <a:lnTo>
                  <a:pt x="16611" y="7845"/>
                </a:lnTo>
                <a:cubicBezTo>
                  <a:pt x="16605" y="7845"/>
                  <a:pt x="16599" y="7845"/>
                  <a:pt x="16594" y="7845"/>
                </a:cubicBezTo>
                <a:cubicBezTo>
                  <a:pt x="16238" y="7845"/>
                  <a:pt x="16071" y="8271"/>
                  <a:pt x="16312" y="8525"/>
                </a:cubicBezTo>
                <a:cubicBezTo>
                  <a:pt x="16394" y="8603"/>
                  <a:pt x="16495" y="8638"/>
                  <a:pt x="16594" y="8638"/>
                </a:cubicBezTo>
                <a:cubicBezTo>
                  <a:pt x="16804" y="8638"/>
                  <a:pt x="17005" y="8480"/>
                  <a:pt x="17005" y="8240"/>
                </a:cubicBezTo>
                <a:cubicBezTo>
                  <a:pt x="17005" y="8022"/>
                  <a:pt x="16828" y="7845"/>
                  <a:pt x="16611" y="7832"/>
                </a:cubicBezTo>
                <a:close/>
                <a:moveTo>
                  <a:pt x="54207" y="8158"/>
                </a:moveTo>
                <a:cubicBezTo>
                  <a:pt x="54248" y="8253"/>
                  <a:pt x="54315" y="8376"/>
                  <a:pt x="54370" y="8484"/>
                </a:cubicBezTo>
                <a:lnTo>
                  <a:pt x="54016" y="8647"/>
                </a:lnTo>
                <a:lnTo>
                  <a:pt x="53840" y="8321"/>
                </a:lnTo>
                <a:lnTo>
                  <a:pt x="54207" y="8158"/>
                </a:lnTo>
                <a:close/>
                <a:moveTo>
                  <a:pt x="13890" y="7900"/>
                </a:moveTo>
                <a:cubicBezTo>
                  <a:pt x="13695" y="7900"/>
                  <a:pt x="13498" y="8036"/>
                  <a:pt x="13512" y="8308"/>
                </a:cubicBezTo>
                <a:cubicBezTo>
                  <a:pt x="13532" y="8539"/>
                  <a:pt x="13712" y="8654"/>
                  <a:pt x="13890" y="8654"/>
                </a:cubicBezTo>
                <a:cubicBezTo>
                  <a:pt x="14069" y="8654"/>
                  <a:pt x="14246" y="8539"/>
                  <a:pt x="14259" y="8308"/>
                </a:cubicBezTo>
                <a:cubicBezTo>
                  <a:pt x="14280" y="8036"/>
                  <a:pt x="14086" y="7900"/>
                  <a:pt x="13890" y="7900"/>
                </a:cubicBezTo>
                <a:close/>
                <a:moveTo>
                  <a:pt x="21626" y="8090"/>
                </a:moveTo>
                <a:lnTo>
                  <a:pt x="21816" y="8498"/>
                </a:lnTo>
                <a:lnTo>
                  <a:pt x="21477" y="8675"/>
                </a:lnTo>
                <a:lnTo>
                  <a:pt x="21273" y="8280"/>
                </a:lnTo>
                <a:cubicBezTo>
                  <a:pt x="21327" y="8267"/>
                  <a:pt x="21395" y="8240"/>
                  <a:pt x="21449" y="8212"/>
                </a:cubicBezTo>
                <a:cubicBezTo>
                  <a:pt x="21517" y="8185"/>
                  <a:pt x="21572" y="8144"/>
                  <a:pt x="21626" y="8090"/>
                </a:cubicBezTo>
                <a:close/>
                <a:moveTo>
                  <a:pt x="42422" y="8144"/>
                </a:moveTo>
                <a:lnTo>
                  <a:pt x="42599" y="8511"/>
                </a:lnTo>
                <a:lnTo>
                  <a:pt x="42273" y="8675"/>
                </a:lnTo>
                <a:cubicBezTo>
                  <a:pt x="42218" y="8566"/>
                  <a:pt x="42150" y="8443"/>
                  <a:pt x="42096" y="8321"/>
                </a:cubicBezTo>
                <a:lnTo>
                  <a:pt x="42422" y="8144"/>
                </a:lnTo>
                <a:close/>
                <a:moveTo>
                  <a:pt x="91599" y="8403"/>
                </a:moveTo>
                <a:cubicBezTo>
                  <a:pt x="91545" y="8403"/>
                  <a:pt x="91504" y="8484"/>
                  <a:pt x="91450" y="8525"/>
                </a:cubicBezTo>
                <a:cubicBezTo>
                  <a:pt x="91504" y="8579"/>
                  <a:pt x="91545" y="8661"/>
                  <a:pt x="91599" y="8675"/>
                </a:cubicBezTo>
                <a:cubicBezTo>
                  <a:pt x="91653" y="8675"/>
                  <a:pt x="91708" y="8607"/>
                  <a:pt x="91817" y="8539"/>
                </a:cubicBezTo>
                <a:cubicBezTo>
                  <a:pt x="91708" y="8471"/>
                  <a:pt x="91653" y="8403"/>
                  <a:pt x="91599" y="8403"/>
                </a:cubicBezTo>
                <a:close/>
                <a:moveTo>
                  <a:pt x="30651" y="8172"/>
                </a:moveTo>
                <a:cubicBezTo>
                  <a:pt x="30706" y="8280"/>
                  <a:pt x="30760" y="8403"/>
                  <a:pt x="30828" y="8511"/>
                </a:cubicBezTo>
                <a:lnTo>
                  <a:pt x="30488" y="8688"/>
                </a:lnTo>
                <a:lnTo>
                  <a:pt x="30312" y="8348"/>
                </a:lnTo>
                <a:lnTo>
                  <a:pt x="30651" y="8172"/>
                </a:lnTo>
                <a:close/>
                <a:moveTo>
                  <a:pt x="79021" y="7953"/>
                </a:moveTo>
                <a:cubicBezTo>
                  <a:pt x="79014" y="7953"/>
                  <a:pt x="79006" y="7954"/>
                  <a:pt x="78999" y="7954"/>
                </a:cubicBezTo>
                <a:cubicBezTo>
                  <a:pt x="78659" y="7954"/>
                  <a:pt x="78496" y="8362"/>
                  <a:pt x="78727" y="8593"/>
                </a:cubicBezTo>
                <a:cubicBezTo>
                  <a:pt x="78806" y="8668"/>
                  <a:pt x="78901" y="8701"/>
                  <a:pt x="78993" y="8701"/>
                </a:cubicBezTo>
                <a:cubicBezTo>
                  <a:pt x="79186" y="8701"/>
                  <a:pt x="79366" y="8555"/>
                  <a:pt x="79366" y="8335"/>
                </a:cubicBezTo>
                <a:cubicBezTo>
                  <a:pt x="79379" y="8125"/>
                  <a:pt x="79215" y="7953"/>
                  <a:pt x="79021" y="7953"/>
                </a:cubicBezTo>
                <a:close/>
                <a:moveTo>
                  <a:pt x="63218" y="8172"/>
                </a:moveTo>
                <a:lnTo>
                  <a:pt x="63436" y="8539"/>
                </a:lnTo>
                <a:lnTo>
                  <a:pt x="63069" y="8702"/>
                </a:lnTo>
                <a:lnTo>
                  <a:pt x="62892" y="8348"/>
                </a:lnTo>
                <a:lnTo>
                  <a:pt x="63218" y="8172"/>
                </a:lnTo>
                <a:close/>
                <a:moveTo>
                  <a:pt x="5655" y="8362"/>
                </a:moveTo>
                <a:cubicBezTo>
                  <a:pt x="5614" y="8403"/>
                  <a:pt x="5533" y="8457"/>
                  <a:pt x="5533" y="8511"/>
                </a:cubicBezTo>
                <a:cubicBezTo>
                  <a:pt x="5519" y="8566"/>
                  <a:pt x="5601" y="8620"/>
                  <a:pt x="5669" y="8715"/>
                </a:cubicBezTo>
                <a:cubicBezTo>
                  <a:pt x="5737" y="8620"/>
                  <a:pt x="5818" y="8552"/>
                  <a:pt x="5805" y="8511"/>
                </a:cubicBezTo>
                <a:lnTo>
                  <a:pt x="5805" y="8498"/>
                </a:lnTo>
                <a:cubicBezTo>
                  <a:pt x="5805" y="8443"/>
                  <a:pt x="5710" y="8403"/>
                  <a:pt x="5655" y="8362"/>
                </a:cubicBezTo>
                <a:close/>
                <a:moveTo>
                  <a:pt x="8414" y="8172"/>
                </a:moveTo>
                <a:cubicBezTo>
                  <a:pt x="8265" y="8185"/>
                  <a:pt x="8143" y="8294"/>
                  <a:pt x="8143" y="8443"/>
                </a:cubicBezTo>
                <a:cubicBezTo>
                  <a:pt x="8143" y="8593"/>
                  <a:pt x="8265" y="8715"/>
                  <a:pt x="8414" y="8715"/>
                </a:cubicBezTo>
                <a:cubicBezTo>
                  <a:pt x="8768" y="8715"/>
                  <a:pt x="8768" y="8172"/>
                  <a:pt x="8414" y="8172"/>
                </a:cubicBezTo>
                <a:close/>
                <a:moveTo>
                  <a:pt x="51434" y="8212"/>
                </a:moveTo>
                <a:lnTo>
                  <a:pt x="51611" y="8539"/>
                </a:lnTo>
                <a:lnTo>
                  <a:pt x="51271" y="8715"/>
                </a:lnTo>
                <a:lnTo>
                  <a:pt x="51108" y="8389"/>
                </a:lnTo>
                <a:lnTo>
                  <a:pt x="51434" y="8212"/>
                </a:lnTo>
                <a:close/>
                <a:moveTo>
                  <a:pt x="11135" y="8042"/>
                </a:moveTo>
                <a:cubicBezTo>
                  <a:pt x="10960" y="8042"/>
                  <a:pt x="10793" y="8178"/>
                  <a:pt x="10793" y="8389"/>
                </a:cubicBezTo>
                <a:cubicBezTo>
                  <a:pt x="10793" y="8566"/>
                  <a:pt x="10956" y="8729"/>
                  <a:pt x="11133" y="8729"/>
                </a:cubicBezTo>
                <a:cubicBezTo>
                  <a:pt x="11432" y="8729"/>
                  <a:pt x="11595" y="8362"/>
                  <a:pt x="11378" y="8144"/>
                </a:cubicBezTo>
                <a:cubicBezTo>
                  <a:pt x="11307" y="8074"/>
                  <a:pt x="11220" y="8042"/>
                  <a:pt x="11135" y="8042"/>
                </a:cubicBezTo>
                <a:close/>
                <a:moveTo>
                  <a:pt x="39704" y="8240"/>
                </a:moveTo>
                <a:lnTo>
                  <a:pt x="39881" y="8566"/>
                </a:lnTo>
                <a:lnTo>
                  <a:pt x="39514" y="8729"/>
                </a:lnTo>
                <a:lnTo>
                  <a:pt x="39337" y="8416"/>
                </a:lnTo>
                <a:lnTo>
                  <a:pt x="39704" y="8240"/>
                </a:lnTo>
                <a:close/>
                <a:moveTo>
                  <a:pt x="85306" y="8144"/>
                </a:moveTo>
                <a:cubicBezTo>
                  <a:pt x="85034" y="8144"/>
                  <a:pt x="84884" y="8471"/>
                  <a:pt x="85075" y="8661"/>
                </a:cubicBezTo>
                <a:cubicBezTo>
                  <a:pt x="85136" y="8722"/>
                  <a:pt x="85213" y="8750"/>
                  <a:pt x="85289" y="8750"/>
                </a:cubicBezTo>
                <a:cubicBezTo>
                  <a:pt x="85449" y="8750"/>
                  <a:pt x="85605" y="8628"/>
                  <a:pt x="85605" y="8443"/>
                </a:cubicBezTo>
                <a:cubicBezTo>
                  <a:pt x="85605" y="8280"/>
                  <a:pt x="85469" y="8144"/>
                  <a:pt x="85306" y="8144"/>
                </a:cubicBezTo>
                <a:close/>
                <a:moveTo>
                  <a:pt x="78754" y="8756"/>
                </a:moveTo>
                <a:cubicBezTo>
                  <a:pt x="78757" y="8756"/>
                  <a:pt x="78759" y="8756"/>
                  <a:pt x="78761" y="8756"/>
                </a:cubicBezTo>
                <a:lnTo>
                  <a:pt x="78761" y="8756"/>
                </a:lnTo>
                <a:cubicBezTo>
                  <a:pt x="78763" y="8756"/>
                  <a:pt x="78766" y="8756"/>
                  <a:pt x="78768" y="8756"/>
                </a:cubicBezTo>
                <a:close/>
                <a:moveTo>
                  <a:pt x="27919" y="8240"/>
                </a:moveTo>
                <a:lnTo>
                  <a:pt x="28150" y="8593"/>
                </a:lnTo>
                <a:lnTo>
                  <a:pt x="27756" y="8770"/>
                </a:lnTo>
                <a:cubicBezTo>
                  <a:pt x="27743" y="8702"/>
                  <a:pt x="27729" y="8647"/>
                  <a:pt x="27702" y="8593"/>
                </a:cubicBezTo>
                <a:cubicBezTo>
                  <a:pt x="27661" y="8525"/>
                  <a:pt x="27620" y="8471"/>
                  <a:pt x="27580" y="8416"/>
                </a:cubicBezTo>
                <a:lnTo>
                  <a:pt x="27919" y="8240"/>
                </a:lnTo>
                <a:close/>
                <a:moveTo>
                  <a:pt x="48729" y="8267"/>
                </a:moveTo>
                <a:lnTo>
                  <a:pt x="48906" y="8593"/>
                </a:lnTo>
                <a:lnTo>
                  <a:pt x="48566" y="8770"/>
                </a:lnTo>
                <a:lnTo>
                  <a:pt x="48389" y="8443"/>
                </a:lnTo>
                <a:lnTo>
                  <a:pt x="48729" y="8267"/>
                </a:lnTo>
                <a:close/>
                <a:moveTo>
                  <a:pt x="60514" y="8240"/>
                </a:moveTo>
                <a:lnTo>
                  <a:pt x="60677" y="8593"/>
                </a:lnTo>
                <a:lnTo>
                  <a:pt x="60323" y="8770"/>
                </a:lnTo>
                <a:lnTo>
                  <a:pt x="60160" y="8416"/>
                </a:lnTo>
                <a:lnTo>
                  <a:pt x="60514" y="8240"/>
                </a:lnTo>
                <a:close/>
                <a:moveTo>
                  <a:pt x="72244" y="8199"/>
                </a:moveTo>
                <a:lnTo>
                  <a:pt x="72448" y="8579"/>
                </a:lnTo>
                <a:lnTo>
                  <a:pt x="72067" y="8783"/>
                </a:lnTo>
                <a:lnTo>
                  <a:pt x="71877" y="8416"/>
                </a:lnTo>
                <a:lnTo>
                  <a:pt x="72244" y="8199"/>
                </a:lnTo>
                <a:close/>
                <a:moveTo>
                  <a:pt x="76263" y="7994"/>
                </a:moveTo>
                <a:cubicBezTo>
                  <a:pt x="76163" y="7994"/>
                  <a:pt x="76062" y="8032"/>
                  <a:pt x="75982" y="8117"/>
                </a:cubicBezTo>
                <a:cubicBezTo>
                  <a:pt x="75737" y="8362"/>
                  <a:pt x="75914" y="8797"/>
                  <a:pt x="76267" y="8797"/>
                </a:cubicBezTo>
                <a:cubicBezTo>
                  <a:pt x="76498" y="8797"/>
                  <a:pt x="76675" y="8607"/>
                  <a:pt x="76675" y="8389"/>
                </a:cubicBezTo>
                <a:lnTo>
                  <a:pt x="76661" y="8389"/>
                </a:lnTo>
                <a:cubicBezTo>
                  <a:pt x="76661" y="8152"/>
                  <a:pt x="76465" y="7994"/>
                  <a:pt x="76263" y="7994"/>
                </a:cubicBezTo>
                <a:close/>
                <a:moveTo>
                  <a:pt x="36958" y="8308"/>
                </a:moveTo>
                <a:lnTo>
                  <a:pt x="37121" y="8634"/>
                </a:lnTo>
                <a:lnTo>
                  <a:pt x="36781" y="8810"/>
                </a:lnTo>
                <a:lnTo>
                  <a:pt x="36618" y="8471"/>
                </a:lnTo>
                <a:lnTo>
                  <a:pt x="36958" y="8308"/>
                </a:lnTo>
                <a:close/>
                <a:moveTo>
                  <a:pt x="69525" y="8280"/>
                </a:moveTo>
                <a:cubicBezTo>
                  <a:pt x="69580" y="8389"/>
                  <a:pt x="69648" y="8525"/>
                  <a:pt x="69716" y="8634"/>
                </a:cubicBezTo>
                <a:lnTo>
                  <a:pt x="69362" y="8810"/>
                </a:lnTo>
                <a:lnTo>
                  <a:pt x="69172" y="8471"/>
                </a:lnTo>
                <a:lnTo>
                  <a:pt x="69525" y="8280"/>
                </a:lnTo>
                <a:close/>
                <a:moveTo>
                  <a:pt x="25187" y="8294"/>
                </a:moveTo>
                <a:lnTo>
                  <a:pt x="25364" y="8661"/>
                </a:lnTo>
                <a:lnTo>
                  <a:pt x="25038" y="8838"/>
                </a:lnTo>
                <a:lnTo>
                  <a:pt x="24861" y="8471"/>
                </a:lnTo>
                <a:lnTo>
                  <a:pt x="25187" y="8294"/>
                </a:lnTo>
                <a:close/>
                <a:moveTo>
                  <a:pt x="57754" y="8348"/>
                </a:moveTo>
                <a:lnTo>
                  <a:pt x="57917" y="8675"/>
                </a:lnTo>
                <a:lnTo>
                  <a:pt x="57578" y="8838"/>
                </a:lnTo>
                <a:lnTo>
                  <a:pt x="57415" y="8511"/>
                </a:lnTo>
                <a:lnTo>
                  <a:pt x="57754" y="8348"/>
                </a:lnTo>
                <a:close/>
                <a:moveTo>
                  <a:pt x="82587" y="8171"/>
                </a:moveTo>
                <a:cubicBezTo>
                  <a:pt x="82583" y="8171"/>
                  <a:pt x="82578" y="8172"/>
                  <a:pt x="82574" y="8172"/>
                </a:cubicBezTo>
                <a:cubicBezTo>
                  <a:pt x="82125" y="8172"/>
                  <a:pt x="82139" y="8851"/>
                  <a:pt x="82587" y="8851"/>
                </a:cubicBezTo>
                <a:cubicBezTo>
                  <a:pt x="83031" y="8838"/>
                  <a:pt x="83023" y="8171"/>
                  <a:pt x="82587" y="8171"/>
                </a:cubicBezTo>
                <a:close/>
                <a:moveTo>
                  <a:pt x="34226" y="8362"/>
                </a:moveTo>
                <a:lnTo>
                  <a:pt x="34403" y="8688"/>
                </a:lnTo>
                <a:lnTo>
                  <a:pt x="34036" y="8865"/>
                </a:lnTo>
                <a:lnTo>
                  <a:pt x="33873" y="8539"/>
                </a:lnTo>
                <a:lnTo>
                  <a:pt x="34226" y="8362"/>
                </a:lnTo>
                <a:close/>
                <a:moveTo>
                  <a:pt x="45970" y="8335"/>
                </a:moveTo>
                <a:lnTo>
                  <a:pt x="46133" y="8688"/>
                </a:lnTo>
                <a:lnTo>
                  <a:pt x="45807" y="8865"/>
                </a:lnTo>
                <a:lnTo>
                  <a:pt x="45644" y="8498"/>
                </a:lnTo>
                <a:lnTo>
                  <a:pt x="45970" y="8335"/>
                </a:lnTo>
                <a:close/>
                <a:moveTo>
                  <a:pt x="88837" y="8389"/>
                </a:moveTo>
                <a:cubicBezTo>
                  <a:pt x="88630" y="8389"/>
                  <a:pt x="88517" y="8638"/>
                  <a:pt x="88663" y="8797"/>
                </a:cubicBezTo>
                <a:cubicBezTo>
                  <a:pt x="88713" y="8847"/>
                  <a:pt x="88776" y="8869"/>
                  <a:pt x="88839" y="8869"/>
                </a:cubicBezTo>
                <a:cubicBezTo>
                  <a:pt x="88964" y="8869"/>
                  <a:pt x="89084" y="8779"/>
                  <a:pt x="89084" y="8634"/>
                </a:cubicBezTo>
                <a:cubicBezTo>
                  <a:pt x="89084" y="8511"/>
                  <a:pt x="88989" y="8403"/>
                  <a:pt x="88853" y="8389"/>
                </a:cubicBezTo>
                <a:cubicBezTo>
                  <a:pt x="88848" y="8389"/>
                  <a:pt x="88842" y="8389"/>
                  <a:pt x="88837" y="8389"/>
                </a:cubicBezTo>
                <a:close/>
                <a:moveTo>
                  <a:pt x="66766" y="8348"/>
                </a:moveTo>
                <a:lnTo>
                  <a:pt x="66997" y="8702"/>
                </a:lnTo>
                <a:lnTo>
                  <a:pt x="66603" y="8878"/>
                </a:lnTo>
                <a:cubicBezTo>
                  <a:pt x="66562" y="8770"/>
                  <a:pt x="66494" y="8634"/>
                  <a:pt x="66440" y="8511"/>
                </a:cubicBezTo>
                <a:lnTo>
                  <a:pt x="66766" y="8348"/>
                </a:lnTo>
                <a:close/>
                <a:moveTo>
                  <a:pt x="17463" y="8076"/>
                </a:moveTo>
                <a:cubicBezTo>
                  <a:pt x="17455" y="8076"/>
                  <a:pt x="17448" y="8076"/>
                  <a:pt x="17440" y="8077"/>
                </a:cubicBezTo>
                <a:cubicBezTo>
                  <a:pt x="17073" y="8077"/>
                  <a:pt x="16896" y="8511"/>
                  <a:pt x="17154" y="8770"/>
                </a:cubicBezTo>
                <a:cubicBezTo>
                  <a:pt x="17237" y="8852"/>
                  <a:pt x="17337" y="8889"/>
                  <a:pt x="17435" y="8889"/>
                </a:cubicBezTo>
                <a:cubicBezTo>
                  <a:pt x="17646" y="8889"/>
                  <a:pt x="17847" y="8721"/>
                  <a:pt x="17847" y="8471"/>
                </a:cubicBezTo>
                <a:cubicBezTo>
                  <a:pt x="17847" y="8248"/>
                  <a:pt x="17671" y="8076"/>
                  <a:pt x="17463" y="8076"/>
                </a:cubicBezTo>
                <a:close/>
                <a:moveTo>
                  <a:pt x="55022" y="8403"/>
                </a:moveTo>
                <a:lnTo>
                  <a:pt x="55199" y="8729"/>
                </a:lnTo>
                <a:lnTo>
                  <a:pt x="54832" y="8892"/>
                </a:lnTo>
                <a:lnTo>
                  <a:pt x="54669" y="8566"/>
                </a:lnTo>
                <a:lnTo>
                  <a:pt x="55022" y="8403"/>
                </a:lnTo>
                <a:close/>
                <a:moveTo>
                  <a:pt x="22455" y="8389"/>
                </a:moveTo>
                <a:lnTo>
                  <a:pt x="22632" y="8729"/>
                </a:lnTo>
                <a:lnTo>
                  <a:pt x="22292" y="8906"/>
                </a:lnTo>
                <a:lnTo>
                  <a:pt x="22102" y="8566"/>
                </a:lnTo>
                <a:lnTo>
                  <a:pt x="22455" y="8389"/>
                </a:lnTo>
                <a:close/>
                <a:moveTo>
                  <a:pt x="92415" y="8688"/>
                </a:moveTo>
                <a:cubicBezTo>
                  <a:pt x="92374" y="8688"/>
                  <a:pt x="92306" y="8770"/>
                  <a:pt x="92319" y="8797"/>
                </a:cubicBezTo>
                <a:cubicBezTo>
                  <a:pt x="92333" y="8851"/>
                  <a:pt x="92374" y="8892"/>
                  <a:pt x="92428" y="8919"/>
                </a:cubicBezTo>
                <a:cubicBezTo>
                  <a:pt x="92469" y="8919"/>
                  <a:pt x="92523" y="8851"/>
                  <a:pt x="92605" y="8797"/>
                </a:cubicBezTo>
                <a:cubicBezTo>
                  <a:pt x="92510" y="8756"/>
                  <a:pt x="92469" y="8702"/>
                  <a:pt x="92415" y="8702"/>
                </a:cubicBezTo>
                <a:lnTo>
                  <a:pt x="92415" y="8688"/>
                </a:lnTo>
                <a:close/>
                <a:moveTo>
                  <a:pt x="43251" y="8430"/>
                </a:moveTo>
                <a:lnTo>
                  <a:pt x="43428" y="8756"/>
                </a:lnTo>
                <a:lnTo>
                  <a:pt x="43088" y="8933"/>
                </a:lnTo>
                <a:lnTo>
                  <a:pt x="42925" y="8607"/>
                </a:lnTo>
                <a:lnTo>
                  <a:pt x="43251" y="8430"/>
                </a:lnTo>
                <a:close/>
                <a:moveTo>
                  <a:pt x="79825" y="8190"/>
                </a:moveTo>
                <a:cubicBezTo>
                  <a:pt x="79730" y="8190"/>
                  <a:pt x="79633" y="8226"/>
                  <a:pt x="79556" y="8308"/>
                </a:cubicBezTo>
                <a:cubicBezTo>
                  <a:pt x="79329" y="8535"/>
                  <a:pt x="79496" y="8933"/>
                  <a:pt x="79812" y="8933"/>
                </a:cubicBezTo>
                <a:cubicBezTo>
                  <a:pt x="79818" y="8933"/>
                  <a:pt x="79823" y="8933"/>
                  <a:pt x="79828" y="8933"/>
                </a:cubicBezTo>
                <a:cubicBezTo>
                  <a:pt x="80032" y="8933"/>
                  <a:pt x="80195" y="8770"/>
                  <a:pt x="80195" y="8566"/>
                </a:cubicBezTo>
                <a:lnTo>
                  <a:pt x="80195" y="8552"/>
                </a:lnTo>
                <a:cubicBezTo>
                  <a:pt x="80195" y="8335"/>
                  <a:pt x="80014" y="8190"/>
                  <a:pt x="79825" y="8190"/>
                </a:cubicBezTo>
                <a:close/>
                <a:moveTo>
                  <a:pt x="14718" y="8176"/>
                </a:moveTo>
                <a:cubicBezTo>
                  <a:pt x="14626" y="8176"/>
                  <a:pt x="14530" y="8208"/>
                  <a:pt x="14449" y="8280"/>
                </a:cubicBezTo>
                <a:cubicBezTo>
                  <a:pt x="14205" y="8525"/>
                  <a:pt x="14381" y="8946"/>
                  <a:pt x="14721" y="8960"/>
                </a:cubicBezTo>
                <a:cubicBezTo>
                  <a:pt x="14925" y="8946"/>
                  <a:pt x="15088" y="8783"/>
                  <a:pt x="15102" y="8566"/>
                </a:cubicBezTo>
                <a:lnTo>
                  <a:pt x="15115" y="8566"/>
                </a:lnTo>
                <a:cubicBezTo>
                  <a:pt x="15115" y="8332"/>
                  <a:pt x="14923" y="8176"/>
                  <a:pt x="14718" y="8176"/>
                </a:cubicBezTo>
                <a:close/>
                <a:moveTo>
                  <a:pt x="31467" y="8430"/>
                </a:moveTo>
                <a:lnTo>
                  <a:pt x="31644" y="8783"/>
                </a:lnTo>
                <a:lnTo>
                  <a:pt x="31317" y="8960"/>
                </a:lnTo>
                <a:lnTo>
                  <a:pt x="31141" y="8593"/>
                </a:lnTo>
                <a:lnTo>
                  <a:pt x="31467" y="8430"/>
                </a:lnTo>
                <a:close/>
                <a:moveTo>
                  <a:pt x="52277" y="8457"/>
                </a:moveTo>
                <a:lnTo>
                  <a:pt x="52440" y="8797"/>
                </a:lnTo>
                <a:lnTo>
                  <a:pt x="52114" y="8960"/>
                </a:lnTo>
                <a:lnTo>
                  <a:pt x="51937" y="8634"/>
                </a:lnTo>
                <a:lnTo>
                  <a:pt x="52277" y="8457"/>
                </a:lnTo>
                <a:close/>
                <a:moveTo>
                  <a:pt x="64048" y="8430"/>
                </a:moveTo>
                <a:cubicBezTo>
                  <a:pt x="64102" y="8552"/>
                  <a:pt x="64156" y="8675"/>
                  <a:pt x="64211" y="8783"/>
                </a:cubicBezTo>
                <a:lnTo>
                  <a:pt x="63898" y="8960"/>
                </a:lnTo>
                <a:lnTo>
                  <a:pt x="63667" y="8607"/>
                </a:lnTo>
                <a:lnTo>
                  <a:pt x="64048" y="8430"/>
                </a:lnTo>
                <a:close/>
                <a:moveTo>
                  <a:pt x="6498" y="8539"/>
                </a:moveTo>
                <a:cubicBezTo>
                  <a:pt x="6389" y="8539"/>
                  <a:pt x="6294" y="8634"/>
                  <a:pt x="6294" y="8756"/>
                </a:cubicBezTo>
                <a:cubicBezTo>
                  <a:pt x="6287" y="8909"/>
                  <a:pt x="6398" y="8984"/>
                  <a:pt x="6508" y="8984"/>
                </a:cubicBezTo>
                <a:cubicBezTo>
                  <a:pt x="6622" y="8984"/>
                  <a:pt x="6736" y="8902"/>
                  <a:pt x="6715" y="8743"/>
                </a:cubicBezTo>
                <a:cubicBezTo>
                  <a:pt x="6715" y="8634"/>
                  <a:pt x="6620" y="8539"/>
                  <a:pt x="6512" y="8539"/>
                </a:cubicBezTo>
                <a:close/>
                <a:moveTo>
                  <a:pt x="86135" y="8403"/>
                </a:moveTo>
                <a:cubicBezTo>
                  <a:pt x="85972" y="8403"/>
                  <a:pt x="85850" y="8525"/>
                  <a:pt x="85836" y="8688"/>
                </a:cubicBezTo>
                <a:cubicBezTo>
                  <a:pt x="85827" y="8866"/>
                  <a:pt x="85972" y="8986"/>
                  <a:pt x="86125" y="8986"/>
                </a:cubicBezTo>
                <a:cubicBezTo>
                  <a:pt x="86194" y="8986"/>
                  <a:pt x="86266" y="8961"/>
                  <a:pt x="86325" y="8906"/>
                </a:cubicBezTo>
                <a:cubicBezTo>
                  <a:pt x="86516" y="8729"/>
                  <a:pt x="86393" y="8403"/>
                  <a:pt x="86135" y="8403"/>
                </a:cubicBezTo>
                <a:close/>
                <a:moveTo>
                  <a:pt x="40533" y="8484"/>
                </a:moveTo>
                <a:cubicBezTo>
                  <a:pt x="40574" y="8579"/>
                  <a:pt x="40642" y="8702"/>
                  <a:pt x="40696" y="8810"/>
                </a:cubicBezTo>
                <a:lnTo>
                  <a:pt x="40343" y="8987"/>
                </a:lnTo>
                <a:lnTo>
                  <a:pt x="40166" y="8661"/>
                </a:lnTo>
                <a:lnTo>
                  <a:pt x="40533" y="8484"/>
                </a:lnTo>
                <a:close/>
                <a:moveTo>
                  <a:pt x="11959" y="8280"/>
                </a:moveTo>
                <a:cubicBezTo>
                  <a:pt x="11657" y="8280"/>
                  <a:pt x="11490" y="8651"/>
                  <a:pt x="11704" y="8878"/>
                </a:cubicBezTo>
                <a:cubicBezTo>
                  <a:pt x="11779" y="8954"/>
                  <a:pt x="11870" y="8987"/>
                  <a:pt x="11959" y="8987"/>
                </a:cubicBezTo>
                <a:cubicBezTo>
                  <a:pt x="12143" y="8987"/>
                  <a:pt x="12315" y="8844"/>
                  <a:pt x="12315" y="8634"/>
                </a:cubicBezTo>
                <a:cubicBezTo>
                  <a:pt x="12315" y="8443"/>
                  <a:pt x="12166" y="8280"/>
                  <a:pt x="11976" y="8280"/>
                </a:cubicBezTo>
                <a:cubicBezTo>
                  <a:pt x="11970" y="8280"/>
                  <a:pt x="11965" y="8280"/>
                  <a:pt x="11959" y="8280"/>
                </a:cubicBezTo>
                <a:close/>
                <a:moveTo>
                  <a:pt x="9244" y="8389"/>
                </a:moveTo>
                <a:cubicBezTo>
                  <a:pt x="8836" y="8389"/>
                  <a:pt x="8836" y="9001"/>
                  <a:pt x="9244" y="9001"/>
                </a:cubicBezTo>
                <a:cubicBezTo>
                  <a:pt x="9638" y="9001"/>
                  <a:pt x="9638" y="8389"/>
                  <a:pt x="9244" y="8389"/>
                </a:cubicBezTo>
                <a:close/>
                <a:moveTo>
                  <a:pt x="28762" y="8484"/>
                </a:moveTo>
                <a:cubicBezTo>
                  <a:pt x="28803" y="8593"/>
                  <a:pt x="28871" y="8729"/>
                  <a:pt x="28925" y="8851"/>
                </a:cubicBezTo>
                <a:lnTo>
                  <a:pt x="28599" y="9014"/>
                </a:lnTo>
                <a:lnTo>
                  <a:pt x="28381" y="8661"/>
                </a:lnTo>
                <a:lnTo>
                  <a:pt x="28762" y="8484"/>
                </a:lnTo>
                <a:close/>
                <a:moveTo>
                  <a:pt x="61329" y="8525"/>
                </a:moveTo>
                <a:lnTo>
                  <a:pt x="61506" y="8838"/>
                </a:lnTo>
                <a:lnTo>
                  <a:pt x="61139" y="9014"/>
                </a:lnTo>
                <a:lnTo>
                  <a:pt x="60976" y="8688"/>
                </a:lnTo>
                <a:lnTo>
                  <a:pt x="61329" y="8525"/>
                </a:lnTo>
                <a:close/>
                <a:moveTo>
                  <a:pt x="19737" y="8430"/>
                </a:moveTo>
                <a:lnTo>
                  <a:pt x="19954" y="8824"/>
                </a:lnTo>
                <a:cubicBezTo>
                  <a:pt x="19942" y="8823"/>
                  <a:pt x="19931" y="8823"/>
                  <a:pt x="19919" y="8823"/>
                </a:cubicBezTo>
                <a:cubicBezTo>
                  <a:pt x="19770" y="8823"/>
                  <a:pt x="19635" y="8902"/>
                  <a:pt x="19547" y="9028"/>
                </a:cubicBezTo>
                <a:lnTo>
                  <a:pt x="19329" y="8634"/>
                </a:lnTo>
                <a:lnTo>
                  <a:pt x="19737" y="8430"/>
                </a:lnTo>
                <a:close/>
                <a:moveTo>
                  <a:pt x="77132" y="8239"/>
                </a:moveTo>
                <a:cubicBezTo>
                  <a:pt x="77124" y="8239"/>
                  <a:pt x="77117" y="8239"/>
                  <a:pt x="77110" y="8240"/>
                </a:cubicBezTo>
                <a:cubicBezTo>
                  <a:pt x="76756" y="8240"/>
                  <a:pt x="76580" y="8661"/>
                  <a:pt x="76824" y="8919"/>
                </a:cubicBezTo>
                <a:cubicBezTo>
                  <a:pt x="76905" y="9000"/>
                  <a:pt x="77006" y="9036"/>
                  <a:pt x="77105" y="9036"/>
                </a:cubicBezTo>
                <a:cubicBezTo>
                  <a:pt x="77308" y="9036"/>
                  <a:pt x="77504" y="8885"/>
                  <a:pt x="77504" y="8647"/>
                </a:cubicBezTo>
                <a:cubicBezTo>
                  <a:pt x="77517" y="8424"/>
                  <a:pt x="77340" y="8239"/>
                  <a:pt x="77132" y="8239"/>
                </a:cubicBezTo>
                <a:close/>
                <a:moveTo>
                  <a:pt x="49545" y="8511"/>
                </a:moveTo>
                <a:lnTo>
                  <a:pt x="49721" y="8878"/>
                </a:lnTo>
                <a:lnTo>
                  <a:pt x="49395" y="9042"/>
                </a:lnTo>
                <a:cubicBezTo>
                  <a:pt x="49341" y="8933"/>
                  <a:pt x="49273" y="8810"/>
                  <a:pt x="49218" y="8688"/>
                </a:cubicBezTo>
                <a:lnTo>
                  <a:pt x="49545" y="8511"/>
                </a:lnTo>
                <a:close/>
                <a:moveTo>
                  <a:pt x="37774" y="8539"/>
                </a:moveTo>
                <a:cubicBezTo>
                  <a:pt x="37828" y="8647"/>
                  <a:pt x="37896" y="8770"/>
                  <a:pt x="37950" y="8878"/>
                </a:cubicBezTo>
                <a:lnTo>
                  <a:pt x="37611" y="9055"/>
                </a:lnTo>
                <a:lnTo>
                  <a:pt x="37434" y="8715"/>
                </a:lnTo>
                <a:lnTo>
                  <a:pt x="37774" y="8539"/>
                </a:lnTo>
                <a:close/>
                <a:moveTo>
                  <a:pt x="58570" y="8579"/>
                </a:moveTo>
                <a:lnTo>
                  <a:pt x="58747" y="8919"/>
                </a:lnTo>
                <a:lnTo>
                  <a:pt x="58407" y="9082"/>
                </a:lnTo>
                <a:lnTo>
                  <a:pt x="58244" y="8743"/>
                </a:lnTo>
                <a:lnTo>
                  <a:pt x="58570" y="8579"/>
                </a:lnTo>
                <a:close/>
                <a:moveTo>
                  <a:pt x="26003" y="8579"/>
                </a:moveTo>
                <a:lnTo>
                  <a:pt x="26180" y="8919"/>
                </a:lnTo>
                <a:lnTo>
                  <a:pt x="25840" y="9096"/>
                </a:lnTo>
                <a:lnTo>
                  <a:pt x="25663" y="8756"/>
                </a:lnTo>
                <a:lnTo>
                  <a:pt x="26003" y="8579"/>
                </a:lnTo>
                <a:close/>
                <a:moveTo>
                  <a:pt x="70354" y="8525"/>
                </a:moveTo>
                <a:cubicBezTo>
                  <a:pt x="70409" y="8647"/>
                  <a:pt x="70490" y="8797"/>
                  <a:pt x="70545" y="8906"/>
                </a:cubicBezTo>
                <a:lnTo>
                  <a:pt x="70191" y="9096"/>
                </a:lnTo>
                <a:lnTo>
                  <a:pt x="70001" y="8715"/>
                </a:lnTo>
                <a:lnTo>
                  <a:pt x="70354" y="8525"/>
                </a:lnTo>
                <a:close/>
                <a:moveTo>
                  <a:pt x="89710" y="8647"/>
                </a:moveTo>
                <a:cubicBezTo>
                  <a:pt x="89411" y="8647"/>
                  <a:pt x="89411" y="9096"/>
                  <a:pt x="89710" y="9096"/>
                </a:cubicBezTo>
                <a:cubicBezTo>
                  <a:pt x="89995" y="9096"/>
                  <a:pt x="89995" y="8647"/>
                  <a:pt x="89710" y="8647"/>
                </a:cubicBezTo>
                <a:close/>
                <a:moveTo>
                  <a:pt x="83403" y="8416"/>
                </a:moveTo>
                <a:cubicBezTo>
                  <a:pt x="83213" y="8416"/>
                  <a:pt x="83063" y="8579"/>
                  <a:pt x="83063" y="8756"/>
                </a:cubicBezTo>
                <a:cubicBezTo>
                  <a:pt x="83063" y="8967"/>
                  <a:pt x="83230" y="9104"/>
                  <a:pt x="83401" y="9104"/>
                </a:cubicBezTo>
                <a:cubicBezTo>
                  <a:pt x="83484" y="9104"/>
                  <a:pt x="83568" y="9072"/>
                  <a:pt x="83634" y="9001"/>
                </a:cubicBezTo>
                <a:cubicBezTo>
                  <a:pt x="83851" y="8783"/>
                  <a:pt x="83702" y="8416"/>
                  <a:pt x="83403" y="8416"/>
                </a:cubicBezTo>
                <a:close/>
                <a:moveTo>
                  <a:pt x="46799" y="8607"/>
                </a:moveTo>
                <a:lnTo>
                  <a:pt x="46976" y="8933"/>
                </a:lnTo>
                <a:lnTo>
                  <a:pt x="46649" y="9110"/>
                </a:lnTo>
                <a:lnTo>
                  <a:pt x="46459" y="8783"/>
                </a:lnTo>
                <a:lnTo>
                  <a:pt x="46799" y="8607"/>
                </a:lnTo>
                <a:close/>
                <a:moveTo>
                  <a:pt x="67609" y="8593"/>
                </a:moveTo>
                <a:cubicBezTo>
                  <a:pt x="67650" y="8702"/>
                  <a:pt x="67717" y="8838"/>
                  <a:pt x="67785" y="8960"/>
                </a:cubicBezTo>
                <a:lnTo>
                  <a:pt x="67459" y="9137"/>
                </a:lnTo>
                <a:lnTo>
                  <a:pt x="67228" y="8770"/>
                </a:lnTo>
                <a:lnTo>
                  <a:pt x="67609" y="8593"/>
                </a:lnTo>
                <a:close/>
                <a:moveTo>
                  <a:pt x="74337" y="8308"/>
                </a:moveTo>
                <a:cubicBezTo>
                  <a:pt x="74119" y="8321"/>
                  <a:pt x="73943" y="8511"/>
                  <a:pt x="73943" y="8729"/>
                </a:cubicBezTo>
                <a:lnTo>
                  <a:pt x="73929" y="8729"/>
                </a:lnTo>
                <a:cubicBezTo>
                  <a:pt x="73938" y="8976"/>
                  <a:pt x="74144" y="9137"/>
                  <a:pt x="74357" y="9137"/>
                </a:cubicBezTo>
                <a:cubicBezTo>
                  <a:pt x="74460" y="9137"/>
                  <a:pt x="74565" y="9099"/>
                  <a:pt x="74650" y="9014"/>
                </a:cubicBezTo>
                <a:cubicBezTo>
                  <a:pt x="74894" y="8743"/>
                  <a:pt x="74704" y="8308"/>
                  <a:pt x="74337" y="8308"/>
                </a:cubicBezTo>
                <a:close/>
                <a:moveTo>
                  <a:pt x="23284" y="8634"/>
                </a:moveTo>
                <a:lnTo>
                  <a:pt x="23461" y="8974"/>
                </a:lnTo>
                <a:lnTo>
                  <a:pt x="23121" y="9150"/>
                </a:lnTo>
                <a:lnTo>
                  <a:pt x="22945" y="8810"/>
                </a:lnTo>
                <a:lnTo>
                  <a:pt x="23284" y="8634"/>
                </a:lnTo>
                <a:close/>
                <a:moveTo>
                  <a:pt x="93244" y="8974"/>
                </a:moveTo>
                <a:cubicBezTo>
                  <a:pt x="93217" y="8974"/>
                  <a:pt x="93162" y="9028"/>
                  <a:pt x="93162" y="9042"/>
                </a:cubicBezTo>
                <a:cubicBezTo>
                  <a:pt x="93176" y="9082"/>
                  <a:pt x="93203" y="9123"/>
                  <a:pt x="93244" y="9150"/>
                </a:cubicBezTo>
                <a:cubicBezTo>
                  <a:pt x="93271" y="9150"/>
                  <a:pt x="93312" y="9110"/>
                  <a:pt x="93380" y="9069"/>
                </a:cubicBezTo>
                <a:cubicBezTo>
                  <a:pt x="93325" y="9014"/>
                  <a:pt x="93285" y="8974"/>
                  <a:pt x="93257" y="8974"/>
                </a:cubicBezTo>
                <a:close/>
                <a:moveTo>
                  <a:pt x="44081" y="8661"/>
                </a:moveTo>
                <a:cubicBezTo>
                  <a:pt x="44135" y="8770"/>
                  <a:pt x="44189" y="8892"/>
                  <a:pt x="44244" y="9001"/>
                </a:cubicBezTo>
                <a:lnTo>
                  <a:pt x="43917" y="9177"/>
                </a:lnTo>
                <a:lnTo>
                  <a:pt x="43754" y="8838"/>
                </a:lnTo>
                <a:lnTo>
                  <a:pt x="44081" y="8661"/>
                </a:lnTo>
                <a:close/>
                <a:moveTo>
                  <a:pt x="80657" y="8443"/>
                </a:moveTo>
                <a:cubicBezTo>
                  <a:pt x="80440" y="8443"/>
                  <a:pt x="80277" y="8607"/>
                  <a:pt x="80277" y="8810"/>
                </a:cubicBezTo>
                <a:lnTo>
                  <a:pt x="80290" y="8810"/>
                </a:lnTo>
                <a:cubicBezTo>
                  <a:pt x="80290" y="9041"/>
                  <a:pt x="80472" y="9190"/>
                  <a:pt x="80661" y="9190"/>
                </a:cubicBezTo>
                <a:cubicBezTo>
                  <a:pt x="80750" y="9190"/>
                  <a:pt x="80841" y="9157"/>
                  <a:pt x="80916" y="9082"/>
                </a:cubicBezTo>
                <a:cubicBezTo>
                  <a:pt x="81147" y="8838"/>
                  <a:pt x="80984" y="8443"/>
                  <a:pt x="80657" y="8443"/>
                </a:cubicBezTo>
                <a:close/>
                <a:moveTo>
                  <a:pt x="4571" y="8985"/>
                </a:moveTo>
                <a:cubicBezTo>
                  <a:pt x="4535" y="8985"/>
                  <a:pt x="4506" y="9045"/>
                  <a:pt x="4432" y="9082"/>
                </a:cubicBezTo>
                <a:cubicBezTo>
                  <a:pt x="4513" y="9137"/>
                  <a:pt x="4554" y="9191"/>
                  <a:pt x="4581" y="9191"/>
                </a:cubicBezTo>
                <a:cubicBezTo>
                  <a:pt x="4622" y="9191"/>
                  <a:pt x="4663" y="9137"/>
                  <a:pt x="4704" y="9096"/>
                </a:cubicBezTo>
                <a:cubicBezTo>
                  <a:pt x="4663" y="9055"/>
                  <a:pt x="4622" y="9001"/>
                  <a:pt x="4581" y="8987"/>
                </a:cubicBezTo>
                <a:cubicBezTo>
                  <a:pt x="4578" y="8986"/>
                  <a:pt x="4574" y="8985"/>
                  <a:pt x="4571" y="8985"/>
                </a:cubicBezTo>
                <a:close/>
                <a:moveTo>
                  <a:pt x="35055" y="8607"/>
                </a:moveTo>
                <a:lnTo>
                  <a:pt x="35232" y="8960"/>
                </a:lnTo>
                <a:lnTo>
                  <a:pt x="34879" y="9191"/>
                </a:lnTo>
                <a:lnTo>
                  <a:pt x="34715" y="8770"/>
                </a:lnTo>
                <a:lnTo>
                  <a:pt x="35055" y="8607"/>
                </a:lnTo>
                <a:close/>
                <a:moveTo>
                  <a:pt x="55851" y="8647"/>
                </a:moveTo>
                <a:lnTo>
                  <a:pt x="56015" y="8960"/>
                </a:lnTo>
                <a:lnTo>
                  <a:pt x="55661" y="9191"/>
                </a:lnTo>
                <a:cubicBezTo>
                  <a:pt x="55607" y="9069"/>
                  <a:pt x="55552" y="8933"/>
                  <a:pt x="55498" y="8810"/>
                </a:cubicBezTo>
                <a:lnTo>
                  <a:pt x="55851" y="8647"/>
                </a:lnTo>
                <a:close/>
                <a:moveTo>
                  <a:pt x="32323" y="8688"/>
                </a:moveTo>
                <a:lnTo>
                  <a:pt x="32486" y="9028"/>
                </a:lnTo>
                <a:lnTo>
                  <a:pt x="32147" y="9205"/>
                </a:lnTo>
                <a:lnTo>
                  <a:pt x="31983" y="8878"/>
                </a:lnTo>
                <a:lnTo>
                  <a:pt x="32323" y="8688"/>
                </a:lnTo>
                <a:close/>
                <a:moveTo>
                  <a:pt x="64863" y="8702"/>
                </a:moveTo>
                <a:lnTo>
                  <a:pt x="65040" y="9028"/>
                </a:lnTo>
                <a:lnTo>
                  <a:pt x="64700" y="9205"/>
                </a:lnTo>
                <a:lnTo>
                  <a:pt x="64537" y="8878"/>
                </a:lnTo>
                <a:lnTo>
                  <a:pt x="64863" y="8702"/>
                </a:lnTo>
                <a:close/>
                <a:moveTo>
                  <a:pt x="20566" y="8675"/>
                </a:moveTo>
                <a:lnTo>
                  <a:pt x="20756" y="9028"/>
                </a:lnTo>
                <a:lnTo>
                  <a:pt x="20362" y="9218"/>
                </a:lnTo>
                <a:lnTo>
                  <a:pt x="20158" y="8865"/>
                </a:lnTo>
                <a:lnTo>
                  <a:pt x="20566" y="8675"/>
                </a:lnTo>
                <a:close/>
                <a:moveTo>
                  <a:pt x="41362" y="8729"/>
                </a:moveTo>
                <a:lnTo>
                  <a:pt x="41525" y="9055"/>
                </a:lnTo>
                <a:lnTo>
                  <a:pt x="41172" y="9218"/>
                </a:lnTo>
                <a:lnTo>
                  <a:pt x="40995" y="8906"/>
                </a:lnTo>
                <a:lnTo>
                  <a:pt x="41362" y="8729"/>
                </a:lnTo>
                <a:close/>
                <a:moveTo>
                  <a:pt x="15550" y="8416"/>
                </a:moveTo>
                <a:lnTo>
                  <a:pt x="15564" y="8430"/>
                </a:lnTo>
                <a:cubicBezTo>
                  <a:pt x="15558" y="8430"/>
                  <a:pt x="15552" y="8430"/>
                  <a:pt x="15547" y="8430"/>
                </a:cubicBezTo>
                <a:cubicBezTo>
                  <a:pt x="15204" y="8430"/>
                  <a:pt x="15024" y="8828"/>
                  <a:pt x="15251" y="9082"/>
                </a:cubicBezTo>
                <a:cubicBezTo>
                  <a:pt x="15332" y="9177"/>
                  <a:pt x="15437" y="9219"/>
                  <a:pt x="15541" y="9219"/>
                </a:cubicBezTo>
                <a:cubicBezTo>
                  <a:pt x="15736" y="9219"/>
                  <a:pt x="15927" y="9073"/>
                  <a:pt x="15945" y="8851"/>
                </a:cubicBezTo>
                <a:cubicBezTo>
                  <a:pt x="15958" y="8620"/>
                  <a:pt x="15781" y="8430"/>
                  <a:pt x="15550" y="8416"/>
                </a:cubicBezTo>
                <a:close/>
                <a:moveTo>
                  <a:pt x="86951" y="8661"/>
                </a:moveTo>
                <a:cubicBezTo>
                  <a:pt x="86801" y="8661"/>
                  <a:pt x="86665" y="8783"/>
                  <a:pt x="86665" y="8933"/>
                </a:cubicBezTo>
                <a:lnTo>
                  <a:pt x="86665" y="8946"/>
                </a:lnTo>
                <a:cubicBezTo>
                  <a:pt x="86665" y="9114"/>
                  <a:pt x="86805" y="9231"/>
                  <a:pt x="86955" y="9231"/>
                </a:cubicBezTo>
                <a:cubicBezTo>
                  <a:pt x="87024" y="9231"/>
                  <a:pt x="87094" y="9206"/>
                  <a:pt x="87154" y="9150"/>
                </a:cubicBezTo>
                <a:cubicBezTo>
                  <a:pt x="87331" y="8974"/>
                  <a:pt x="87209" y="8661"/>
                  <a:pt x="86951" y="8661"/>
                </a:cubicBezTo>
                <a:close/>
                <a:moveTo>
                  <a:pt x="53106" y="8702"/>
                </a:moveTo>
                <a:lnTo>
                  <a:pt x="53269" y="9055"/>
                </a:lnTo>
                <a:lnTo>
                  <a:pt x="52943" y="9232"/>
                </a:lnTo>
                <a:lnTo>
                  <a:pt x="52780" y="8865"/>
                </a:lnTo>
                <a:lnTo>
                  <a:pt x="53106" y="8702"/>
                </a:lnTo>
                <a:close/>
                <a:moveTo>
                  <a:pt x="83131" y="9232"/>
                </a:moveTo>
                <a:cubicBezTo>
                  <a:pt x="83133" y="9232"/>
                  <a:pt x="83136" y="9232"/>
                  <a:pt x="83138" y="9232"/>
                </a:cubicBezTo>
                <a:lnTo>
                  <a:pt x="83138" y="9232"/>
                </a:lnTo>
                <a:cubicBezTo>
                  <a:pt x="83140" y="9232"/>
                  <a:pt x="83142" y="9232"/>
                  <a:pt x="83145" y="9232"/>
                </a:cubicBezTo>
                <a:close/>
                <a:moveTo>
                  <a:pt x="12778" y="8511"/>
                </a:moveTo>
                <a:cubicBezTo>
                  <a:pt x="12451" y="8511"/>
                  <a:pt x="12288" y="8906"/>
                  <a:pt x="12519" y="9137"/>
                </a:cubicBezTo>
                <a:cubicBezTo>
                  <a:pt x="12596" y="9214"/>
                  <a:pt x="12691" y="9248"/>
                  <a:pt x="12784" y="9248"/>
                </a:cubicBezTo>
                <a:cubicBezTo>
                  <a:pt x="12969" y="9248"/>
                  <a:pt x="13145" y="9110"/>
                  <a:pt x="13145" y="8892"/>
                </a:cubicBezTo>
                <a:cubicBezTo>
                  <a:pt x="13145" y="8688"/>
                  <a:pt x="12995" y="8511"/>
                  <a:pt x="12791" y="8511"/>
                </a:cubicBezTo>
                <a:close/>
                <a:moveTo>
                  <a:pt x="29591" y="8756"/>
                </a:moveTo>
                <a:lnTo>
                  <a:pt x="29754" y="9096"/>
                </a:lnTo>
                <a:lnTo>
                  <a:pt x="29414" y="9259"/>
                </a:lnTo>
                <a:lnTo>
                  <a:pt x="29251" y="8933"/>
                </a:lnTo>
                <a:lnTo>
                  <a:pt x="29591" y="8756"/>
                </a:lnTo>
                <a:close/>
                <a:moveTo>
                  <a:pt x="62145" y="8756"/>
                </a:moveTo>
                <a:lnTo>
                  <a:pt x="62321" y="9082"/>
                </a:lnTo>
                <a:lnTo>
                  <a:pt x="61954" y="9259"/>
                </a:lnTo>
                <a:lnTo>
                  <a:pt x="61791" y="8933"/>
                </a:lnTo>
                <a:lnTo>
                  <a:pt x="62145" y="8756"/>
                </a:lnTo>
                <a:close/>
                <a:moveTo>
                  <a:pt x="10057" y="8606"/>
                </a:moveTo>
                <a:cubicBezTo>
                  <a:pt x="9781" y="8606"/>
                  <a:pt x="9628" y="8950"/>
                  <a:pt x="9828" y="9164"/>
                </a:cubicBezTo>
                <a:cubicBezTo>
                  <a:pt x="9895" y="9236"/>
                  <a:pt x="9979" y="9268"/>
                  <a:pt x="10062" y="9268"/>
                </a:cubicBezTo>
                <a:cubicBezTo>
                  <a:pt x="10229" y="9268"/>
                  <a:pt x="10390" y="9137"/>
                  <a:pt x="10399" y="8946"/>
                </a:cubicBezTo>
                <a:cubicBezTo>
                  <a:pt x="10385" y="8770"/>
                  <a:pt x="10249" y="8620"/>
                  <a:pt x="10073" y="8607"/>
                </a:cubicBezTo>
                <a:cubicBezTo>
                  <a:pt x="10067" y="8606"/>
                  <a:pt x="10062" y="8606"/>
                  <a:pt x="10057" y="8606"/>
                </a:cubicBezTo>
                <a:close/>
                <a:moveTo>
                  <a:pt x="7354" y="8770"/>
                </a:moveTo>
                <a:cubicBezTo>
                  <a:pt x="7218" y="8770"/>
                  <a:pt x="7096" y="8878"/>
                  <a:pt x="7082" y="9014"/>
                </a:cubicBezTo>
                <a:lnTo>
                  <a:pt x="7096" y="9014"/>
                </a:lnTo>
                <a:cubicBezTo>
                  <a:pt x="7087" y="9176"/>
                  <a:pt x="7216" y="9284"/>
                  <a:pt x="7350" y="9284"/>
                </a:cubicBezTo>
                <a:cubicBezTo>
                  <a:pt x="7409" y="9284"/>
                  <a:pt x="7468" y="9263"/>
                  <a:pt x="7517" y="9218"/>
                </a:cubicBezTo>
                <a:cubicBezTo>
                  <a:pt x="7694" y="9055"/>
                  <a:pt x="7585" y="8770"/>
                  <a:pt x="7354" y="8770"/>
                </a:cubicBezTo>
                <a:close/>
                <a:moveTo>
                  <a:pt x="50374" y="8797"/>
                </a:moveTo>
                <a:lnTo>
                  <a:pt x="50550" y="9123"/>
                </a:lnTo>
                <a:lnTo>
                  <a:pt x="50211" y="9300"/>
                </a:lnTo>
                <a:lnTo>
                  <a:pt x="50034" y="8960"/>
                </a:lnTo>
                <a:lnTo>
                  <a:pt x="50374" y="8797"/>
                </a:lnTo>
                <a:close/>
                <a:moveTo>
                  <a:pt x="77925" y="8511"/>
                </a:moveTo>
                <a:cubicBezTo>
                  <a:pt x="77708" y="8525"/>
                  <a:pt x="77545" y="8688"/>
                  <a:pt x="77531" y="8906"/>
                </a:cubicBezTo>
                <a:cubicBezTo>
                  <a:pt x="77531" y="9146"/>
                  <a:pt x="77732" y="9305"/>
                  <a:pt x="77938" y="9305"/>
                </a:cubicBezTo>
                <a:cubicBezTo>
                  <a:pt x="78035" y="9305"/>
                  <a:pt x="78132" y="9269"/>
                  <a:pt x="78211" y="9191"/>
                </a:cubicBezTo>
                <a:cubicBezTo>
                  <a:pt x="78455" y="8933"/>
                  <a:pt x="78279" y="8511"/>
                  <a:pt x="77925" y="8511"/>
                </a:cubicBezTo>
                <a:close/>
                <a:moveTo>
                  <a:pt x="26846" y="8770"/>
                </a:moveTo>
                <a:lnTo>
                  <a:pt x="27022" y="9150"/>
                </a:lnTo>
                <a:lnTo>
                  <a:pt x="26669" y="9313"/>
                </a:lnTo>
                <a:lnTo>
                  <a:pt x="26492" y="9001"/>
                </a:lnTo>
                <a:lnTo>
                  <a:pt x="26846" y="8770"/>
                </a:lnTo>
                <a:close/>
                <a:moveTo>
                  <a:pt x="38603" y="8797"/>
                </a:moveTo>
                <a:lnTo>
                  <a:pt x="38780" y="9150"/>
                </a:lnTo>
                <a:lnTo>
                  <a:pt x="38453" y="9327"/>
                </a:lnTo>
                <a:lnTo>
                  <a:pt x="38277" y="8960"/>
                </a:lnTo>
                <a:lnTo>
                  <a:pt x="38603" y="8797"/>
                </a:lnTo>
                <a:close/>
                <a:moveTo>
                  <a:pt x="84230" y="8646"/>
                </a:moveTo>
                <a:cubicBezTo>
                  <a:pt x="84150" y="8646"/>
                  <a:pt x="84068" y="8675"/>
                  <a:pt x="84001" y="8743"/>
                </a:cubicBezTo>
                <a:cubicBezTo>
                  <a:pt x="83770" y="8946"/>
                  <a:pt x="83919" y="9327"/>
                  <a:pt x="84232" y="9327"/>
                </a:cubicBezTo>
                <a:cubicBezTo>
                  <a:pt x="84409" y="9327"/>
                  <a:pt x="84545" y="9191"/>
                  <a:pt x="84558" y="9014"/>
                </a:cubicBezTo>
                <a:lnTo>
                  <a:pt x="84572" y="9001"/>
                </a:lnTo>
                <a:cubicBezTo>
                  <a:pt x="84581" y="8794"/>
                  <a:pt x="84409" y="8646"/>
                  <a:pt x="84230" y="8646"/>
                </a:cubicBezTo>
                <a:close/>
                <a:moveTo>
                  <a:pt x="90550" y="8905"/>
                </a:moveTo>
                <a:cubicBezTo>
                  <a:pt x="90542" y="8905"/>
                  <a:pt x="90534" y="8905"/>
                  <a:pt x="90525" y="8906"/>
                </a:cubicBezTo>
                <a:cubicBezTo>
                  <a:pt x="90403" y="8906"/>
                  <a:pt x="90308" y="9001"/>
                  <a:pt x="90321" y="9123"/>
                </a:cubicBezTo>
                <a:lnTo>
                  <a:pt x="90308" y="9110"/>
                </a:lnTo>
                <a:lnTo>
                  <a:pt x="90308" y="9110"/>
                </a:lnTo>
                <a:cubicBezTo>
                  <a:pt x="90308" y="9232"/>
                  <a:pt x="90403" y="9327"/>
                  <a:pt x="90525" y="9327"/>
                </a:cubicBezTo>
                <a:cubicBezTo>
                  <a:pt x="90534" y="9328"/>
                  <a:pt x="90542" y="9328"/>
                  <a:pt x="90550" y="9328"/>
                </a:cubicBezTo>
                <a:cubicBezTo>
                  <a:pt x="90816" y="9328"/>
                  <a:pt x="90816" y="8905"/>
                  <a:pt x="90550" y="8905"/>
                </a:cubicBezTo>
                <a:close/>
                <a:moveTo>
                  <a:pt x="59372" y="8824"/>
                </a:moveTo>
                <a:cubicBezTo>
                  <a:pt x="59453" y="8933"/>
                  <a:pt x="59535" y="9069"/>
                  <a:pt x="59603" y="9177"/>
                </a:cubicBezTo>
                <a:lnTo>
                  <a:pt x="59236" y="9341"/>
                </a:lnTo>
                <a:lnTo>
                  <a:pt x="59059" y="9001"/>
                </a:lnTo>
                <a:lnTo>
                  <a:pt x="59372" y="8824"/>
                </a:lnTo>
                <a:close/>
                <a:moveTo>
                  <a:pt x="71183" y="8783"/>
                </a:moveTo>
                <a:lnTo>
                  <a:pt x="71374" y="9150"/>
                </a:lnTo>
                <a:lnTo>
                  <a:pt x="71007" y="9341"/>
                </a:lnTo>
                <a:lnTo>
                  <a:pt x="70817" y="8987"/>
                </a:lnTo>
                <a:lnTo>
                  <a:pt x="71183" y="8783"/>
                </a:lnTo>
                <a:close/>
                <a:moveTo>
                  <a:pt x="47655" y="8810"/>
                </a:moveTo>
                <a:lnTo>
                  <a:pt x="47818" y="9191"/>
                </a:lnTo>
                <a:lnTo>
                  <a:pt x="47465" y="9354"/>
                </a:lnTo>
                <a:lnTo>
                  <a:pt x="47302" y="9042"/>
                </a:lnTo>
                <a:lnTo>
                  <a:pt x="47655" y="8810"/>
                </a:lnTo>
                <a:close/>
                <a:moveTo>
                  <a:pt x="75180" y="8552"/>
                </a:moveTo>
                <a:cubicBezTo>
                  <a:pt x="74826" y="8552"/>
                  <a:pt x="74636" y="8987"/>
                  <a:pt x="74894" y="9245"/>
                </a:cubicBezTo>
                <a:cubicBezTo>
                  <a:pt x="74979" y="9330"/>
                  <a:pt x="75082" y="9368"/>
                  <a:pt x="75183" y="9368"/>
                </a:cubicBezTo>
                <a:cubicBezTo>
                  <a:pt x="75390" y="9368"/>
                  <a:pt x="75587" y="9207"/>
                  <a:pt x="75587" y="8960"/>
                </a:cubicBezTo>
                <a:cubicBezTo>
                  <a:pt x="75587" y="8750"/>
                  <a:pt x="75422" y="8565"/>
                  <a:pt x="75203" y="8565"/>
                </a:cubicBezTo>
                <a:cubicBezTo>
                  <a:pt x="75195" y="8565"/>
                  <a:pt x="75187" y="8565"/>
                  <a:pt x="75180" y="8566"/>
                </a:cubicBezTo>
                <a:lnTo>
                  <a:pt x="75180" y="8552"/>
                </a:lnTo>
                <a:close/>
                <a:moveTo>
                  <a:pt x="35884" y="8878"/>
                </a:moveTo>
                <a:lnTo>
                  <a:pt x="36061" y="9218"/>
                </a:lnTo>
                <a:lnTo>
                  <a:pt x="35721" y="9395"/>
                </a:lnTo>
                <a:lnTo>
                  <a:pt x="35558" y="9055"/>
                </a:lnTo>
                <a:lnTo>
                  <a:pt x="35884" y="8878"/>
                </a:lnTo>
                <a:close/>
                <a:moveTo>
                  <a:pt x="68696" y="8049"/>
                </a:moveTo>
                <a:lnTo>
                  <a:pt x="68900" y="8416"/>
                </a:lnTo>
                <a:cubicBezTo>
                  <a:pt x="68886" y="8414"/>
                  <a:pt x="68872" y="8414"/>
                  <a:pt x="68859" y="8414"/>
                </a:cubicBezTo>
                <a:cubicBezTo>
                  <a:pt x="68683" y="8414"/>
                  <a:pt x="68592" y="8575"/>
                  <a:pt x="68465" y="8702"/>
                </a:cubicBezTo>
                <a:cubicBezTo>
                  <a:pt x="68479" y="8892"/>
                  <a:pt x="68479" y="9096"/>
                  <a:pt x="68655" y="9205"/>
                </a:cubicBezTo>
                <a:lnTo>
                  <a:pt x="68261" y="9395"/>
                </a:lnTo>
                <a:lnTo>
                  <a:pt x="68071" y="9042"/>
                </a:lnTo>
                <a:cubicBezTo>
                  <a:pt x="68261" y="9042"/>
                  <a:pt x="68424" y="8892"/>
                  <a:pt x="68465" y="8702"/>
                </a:cubicBezTo>
                <a:cubicBezTo>
                  <a:pt x="68519" y="8539"/>
                  <a:pt x="68451" y="8348"/>
                  <a:pt x="68302" y="8253"/>
                </a:cubicBezTo>
                <a:lnTo>
                  <a:pt x="68696" y="8049"/>
                </a:lnTo>
                <a:close/>
                <a:moveTo>
                  <a:pt x="24086" y="8878"/>
                </a:moveTo>
                <a:lnTo>
                  <a:pt x="24331" y="9245"/>
                </a:lnTo>
                <a:lnTo>
                  <a:pt x="23937" y="9409"/>
                </a:lnTo>
                <a:cubicBezTo>
                  <a:pt x="23923" y="9354"/>
                  <a:pt x="23910" y="9286"/>
                  <a:pt x="23882" y="9232"/>
                </a:cubicBezTo>
                <a:cubicBezTo>
                  <a:pt x="23842" y="9164"/>
                  <a:pt x="23801" y="9110"/>
                  <a:pt x="23760" y="9055"/>
                </a:cubicBezTo>
                <a:lnTo>
                  <a:pt x="24086" y="8878"/>
                </a:lnTo>
                <a:close/>
                <a:moveTo>
                  <a:pt x="56667" y="8878"/>
                </a:moveTo>
                <a:lnTo>
                  <a:pt x="56844" y="9245"/>
                </a:lnTo>
                <a:lnTo>
                  <a:pt x="56517" y="9409"/>
                </a:lnTo>
                <a:cubicBezTo>
                  <a:pt x="56463" y="9300"/>
                  <a:pt x="56409" y="9164"/>
                  <a:pt x="56341" y="9055"/>
                </a:cubicBezTo>
                <a:lnTo>
                  <a:pt x="56667" y="8878"/>
                </a:lnTo>
                <a:close/>
                <a:moveTo>
                  <a:pt x="44896" y="8919"/>
                </a:moveTo>
                <a:lnTo>
                  <a:pt x="45073" y="9259"/>
                </a:lnTo>
                <a:lnTo>
                  <a:pt x="44733" y="9422"/>
                </a:lnTo>
                <a:lnTo>
                  <a:pt x="44556" y="9096"/>
                </a:lnTo>
                <a:lnTo>
                  <a:pt x="44896" y="8919"/>
                </a:lnTo>
                <a:close/>
                <a:moveTo>
                  <a:pt x="65692" y="8946"/>
                </a:moveTo>
                <a:lnTo>
                  <a:pt x="65869" y="9286"/>
                </a:lnTo>
                <a:lnTo>
                  <a:pt x="65529" y="9449"/>
                </a:lnTo>
                <a:lnTo>
                  <a:pt x="65366" y="9123"/>
                </a:lnTo>
                <a:lnTo>
                  <a:pt x="65692" y="8946"/>
                </a:lnTo>
                <a:close/>
                <a:moveTo>
                  <a:pt x="81463" y="8719"/>
                </a:moveTo>
                <a:cubicBezTo>
                  <a:pt x="81376" y="8719"/>
                  <a:pt x="81287" y="8751"/>
                  <a:pt x="81215" y="8824"/>
                </a:cubicBezTo>
                <a:cubicBezTo>
                  <a:pt x="80970" y="9055"/>
                  <a:pt x="81133" y="9449"/>
                  <a:pt x="81459" y="9449"/>
                </a:cubicBezTo>
                <a:cubicBezTo>
                  <a:pt x="81467" y="9450"/>
                  <a:pt x="81475" y="9450"/>
                  <a:pt x="81483" y="9450"/>
                </a:cubicBezTo>
                <a:cubicBezTo>
                  <a:pt x="81676" y="9450"/>
                  <a:pt x="81827" y="9292"/>
                  <a:pt x="81840" y="9096"/>
                </a:cubicBezTo>
                <a:lnTo>
                  <a:pt x="81826" y="9096"/>
                </a:lnTo>
                <a:cubicBezTo>
                  <a:pt x="81836" y="8872"/>
                  <a:pt x="81653" y="8719"/>
                  <a:pt x="81463" y="8719"/>
                </a:cubicBezTo>
                <a:close/>
                <a:moveTo>
                  <a:pt x="87769" y="8905"/>
                </a:moveTo>
                <a:cubicBezTo>
                  <a:pt x="87618" y="8905"/>
                  <a:pt x="87507" y="9023"/>
                  <a:pt x="87494" y="9177"/>
                </a:cubicBezTo>
                <a:cubicBezTo>
                  <a:pt x="87494" y="9345"/>
                  <a:pt x="87628" y="9462"/>
                  <a:pt x="87774" y="9462"/>
                </a:cubicBezTo>
                <a:cubicBezTo>
                  <a:pt x="87841" y="9462"/>
                  <a:pt x="87910" y="9437"/>
                  <a:pt x="87970" y="9381"/>
                </a:cubicBezTo>
                <a:cubicBezTo>
                  <a:pt x="88147" y="9218"/>
                  <a:pt x="88038" y="8919"/>
                  <a:pt x="87793" y="8906"/>
                </a:cubicBezTo>
                <a:cubicBezTo>
                  <a:pt x="87785" y="8905"/>
                  <a:pt x="87777" y="8905"/>
                  <a:pt x="87769" y="8905"/>
                </a:cubicBezTo>
                <a:close/>
                <a:moveTo>
                  <a:pt x="33112" y="8946"/>
                </a:moveTo>
                <a:lnTo>
                  <a:pt x="33288" y="9273"/>
                </a:lnTo>
                <a:lnTo>
                  <a:pt x="32962" y="9463"/>
                </a:lnTo>
                <a:lnTo>
                  <a:pt x="32785" y="9123"/>
                </a:lnTo>
                <a:cubicBezTo>
                  <a:pt x="32894" y="9069"/>
                  <a:pt x="33016" y="9001"/>
                  <a:pt x="33112" y="8946"/>
                </a:cubicBezTo>
                <a:close/>
                <a:moveTo>
                  <a:pt x="16352" y="8661"/>
                </a:moveTo>
                <a:cubicBezTo>
                  <a:pt x="16148" y="8661"/>
                  <a:pt x="15972" y="8838"/>
                  <a:pt x="15972" y="9055"/>
                </a:cubicBezTo>
                <a:lnTo>
                  <a:pt x="15958" y="9055"/>
                </a:lnTo>
                <a:cubicBezTo>
                  <a:pt x="15949" y="9305"/>
                  <a:pt x="16148" y="9467"/>
                  <a:pt x="16358" y="9467"/>
                </a:cubicBezTo>
                <a:cubicBezTo>
                  <a:pt x="16456" y="9467"/>
                  <a:pt x="16556" y="9432"/>
                  <a:pt x="16638" y="9354"/>
                </a:cubicBezTo>
                <a:cubicBezTo>
                  <a:pt x="16896" y="9096"/>
                  <a:pt x="16719" y="8661"/>
                  <a:pt x="16352" y="8661"/>
                </a:cubicBezTo>
                <a:close/>
                <a:moveTo>
                  <a:pt x="53935" y="8987"/>
                </a:moveTo>
                <a:lnTo>
                  <a:pt x="54098" y="9313"/>
                </a:lnTo>
                <a:lnTo>
                  <a:pt x="53758" y="9490"/>
                </a:lnTo>
                <a:lnTo>
                  <a:pt x="53595" y="9150"/>
                </a:lnTo>
                <a:lnTo>
                  <a:pt x="53935" y="8987"/>
                </a:lnTo>
                <a:close/>
                <a:moveTo>
                  <a:pt x="13597" y="8755"/>
                </a:moveTo>
                <a:cubicBezTo>
                  <a:pt x="13403" y="8755"/>
                  <a:pt x="13240" y="8914"/>
                  <a:pt x="13240" y="9123"/>
                </a:cubicBezTo>
                <a:lnTo>
                  <a:pt x="13253" y="9123"/>
                </a:lnTo>
                <a:cubicBezTo>
                  <a:pt x="13253" y="9354"/>
                  <a:pt x="13435" y="9503"/>
                  <a:pt x="13628" y="9503"/>
                </a:cubicBezTo>
                <a:cubicBezTo>
                  <a:pt x="13719" y="9503"/>
                  <a:pt x="13813" y="9469"/>
                  <a:pt x="13892" y="9395"/>
                </a:cubicBezTo>
                <a:cubicBezTo>
                  <a:pt x="14123" y="9150"/>
                  <a:pt x="13960" y="8756"/>
                  <a:pt x="13620" y="8756"/>
                </a:cubicBezTo>
                <a:cubicBezTo>
                  <a:pt x="13612" y="8756"/>
                  <a:pt x="13604" y="8755"/>
                  <a:pt x="13597" y="8755"/>
                </a:cubicBezTo>
                <a:close/>
                <a:moveTo>
                  <a:pt x="21381" y="8933"/>
                </a:moveTo>
                <a:lnTo>
                  <a:pt x="21572" y="9313"/>
                </a:lnTo>
                <a:lnTo>
                  <a:pt x="21205" y="9504"/>
                </a:lnTo>
                <a:lnTo>
                  <a:pt x="21001" y="9123"/>
                </a:lnTo>
                <a:lnTo>
                  <a:pt x="21381" y="8933"/>
                </a:lnTo>
                <a:close/>
                <a:moveTo>
                  <a:pt x="42178" y="8987"/>
                </a:moveTo>
                <a:lnTo>
                  <a:pt x="42354" y="9341"/>
                </a:lnTo>
                <a:lnTo>
                  <a:pt x="42001" y="9504"/>
                </a:lnTo>
                <a:lnTo>
                  <a:pt x="41824" y="9150"/>
                </a:lnTo>
                <a:lnTo>
                  <a:pt x="42178" y="8987"/>
                </a:lnTo>
                <a:close/>
                <a:moveTo>
                  <a:pt x="5424" y="9150"/>
                </a:moveTo>
                <a:cubicBezTo>
                  <a:pt x="5179" y="9150"/>
                  <a:pt x="5179" y="9517"/>
                  <a:pt x="5424" y="9517"/>
                </a:cubicBezTo>
                <a:cubicBezTo>
                  <a:pt x="5533" y="9517"/>
                  <a:pt x="5587" y="9449"/>
                  <a:pt x="5614" y="9341"/>
                </a:cubicBezTo>
                <a:cubicBezTo>
                  <a:pt x="5587" y="9218"/>
                  <a:pt x="5533" y="9150"/>
                  <a:pt x="5424" y="9150"/>
                </a:cubicBezTo>
                <a:close/>
                <a:moveTo>
                  <a:pt x="30407" y="9014"/>
                </a:moveTo>
                <a:lnTo>
                  <a:pt x="30583" y="9354"/>
                </a:lnTo>
                <a:lnTo>
                  <a:pt x="30244" y="9517"/>
                </a:lnTo>
                <a:lnTo>
                  <a:pt x="30067" y="9177"/>
                </a:lnTo>
                <a:lnTo>
                  <a:pt x="30407" y="9014"/>
                </a:lnTo>
                <a:close/>
                <a:moveTo>
                  <a:pt x="62974" y="9014"/>
                </a:moveTo>
                <a:lnTo>
                  <a:pt x="63137" y="9368"/>
                </a:lnTo>
                <a:lnTo>
                  <a:pt x="62783" y="9531"/>
                </a:lnTo>
                <a:lnTo>
                  <a:pt x="62620" y="9177"/>
                </a:lnTo>
                <a:lnTo>
                  <a:pt x="62974" y="9014"/>
                </a:lnTo>
                <a:close/>
                <a:moveTo>
                  <a:pt x="78761" y="8756"/>
                </a:moveTo>
                <a:cubicBezTo>
                  <a:pt x="78426" y="8762"/>
                  <a:pt x="78253" y="9179"/>
                  <a:pt x="78496" y="9422"/>
                </a:cubicBezTo>
                <a:cubicBezTo>
                  <a:pt x="78575" y="9501"/>
                  <a:pt x="78672" y="9536"/>
                  <a:pt x="78768" y="9536"/>
                </a:cubicBezTo>
                <a:cubicBezTo>
                  <a:pt x="78969" y="9536"/>
                  <a:pt x="79162" y="9381"/>
                  <a:pt x="79162" y="9150"/>
                </a:cubicBezTo>
                <a:cubicBezTo>
                  <a:pt x="79149" y="8935"/>
                  <a:pt x="78976" y="8760"/>
                  <a:pt x="78761" y="8756"/>
                </a:cubicBezTo>
                <a:close/>
                <a:moveTo>
                  <a:pt x="51203" y="9042"/>
                </a:moveTo>
                <a:lnTo>
                  <a:pt x="51380" y="9368"/>
                </a:lnTo>
                <a:lnTo>
                  <a:pt x="51040" y="9544"/>
                </a:lnTo>
                <a:lnTo>
                  <a:pt x="50863" y="9218"/>
                </a:lnTo>
                <a:lnTo>
                  <a:pt x="51203" y="9042"/>
                </a:lnTo>
                <a:close/>
                <a:moveTo>
                  <a:pt x="10888" y="8878"/>
                </a:moveTo>
                <a:cubicBezTo>
                  <a:pt x="10698" y="8878"/>
                  <a:pt x="10548" y="9028"/>
                  <a:pt x="10548" y="9218"/>
                </a:cubicBezTo>
                <a:cubicBezTo>
                  <a:pt x="10548" y="9419"/>
                  <a:pt x="10714" y="9553"/>
                  <a:pt x="10889" y="9553"/>
                </a:cubicBezTo>
                <a:cubicBezTo>
                  <a:pt x="10974" y="9553"/>
                  <a:pt x="11062" y="9521"/>
                  <a:pt x="11133" y="9449"/>
                </a:cubicBezTo>
                <a:cubicBezTo>
                  <a:pt x="11350" y="9232"/>
                  <a:pt x="11187" y="8878"/>
                  <a:pt x="10888" y="8878"/>
                </a:cubicBezTo>
                <a:close/>
                <a:moveTo>
                  <a:pt x="91378" y="9176"/>
                </a:moveTo>
                <a:cubicBezTo>
                  <a:pt x="91370" y="9176"/>
                  <a:pt x="91362" y="9176"/>
                  <a:pt x="91354" y="9177"/>
                </a:cubicBezTo>
                <a:cubicBezTo>
                  <a:pt x="91347" y="9177"/>
                  <a:pt x="91340" y="9176"/>
                  <a:pt x="91334" y="9176"/>
                </a:cubicBezTo>
                <a:cubicBezTo>
                  <a:pt x="91234" y="9176"/>
                  <a:pt x="91151" y="9266"/>
                  <a:pt x="91164" y="9368"/>
                </a:cubicBezTo>
                <a:cubicBezTo>
                  <a:pt x="91151" y="9470"/>
                  <a:pt x="91234" y="9559"/>
                  <a:pt x="91345" y="9559"/>
                </a:cubicBezTo>
                <a:cubicBezTo>
                  <a:pt x="91352" y="9559"/>
                  <a:pt x="91360" y="9559"/>
                  <a:pt x="91368" y="9558"/>
                </a:cubicBezTo>
                <a:cubicBezTo>
                  <a:pt x="91477" y="9558"/>
                  <a:pt x="91545" y="9477"/>
                  <a:pt x="91558" y="9354"/>
                </a:cubicBezTo>
                <a:cubicBezTo>
                  <a:pt x="91546" y="9253"/>
                  <a:pt x="91475" y="9176"/>
                  <a:pt x="91378" y="9176"/>
                </a:cubicBezTo>
                <a:close/>
                <a:moveTo>
                  <a:pt x="8179" y="8986"/>
                </a:moveTo>
                <a:cubicBezTo>
                  <a:pt x="8171" y="8986"/>
                  <a:pt x="8164" y="8987"/>
                  <a:pt x="8156" y="8987"/>
                </a:cubicBezTo>
                <a:lnTo>
                  <a:pt x="8156" y="9001"/>
                </a:lnTo>
                <a:cubicBezTo>
                  <a:pt x="7898" y="9001"/>
                  <a:pt x="7789" y="9313"/>
                  <a:pt x="7966" y="9490"/>
                </a:cubicBezTo>
                <a:cubicBezTo>
                  <a:pt x="8025" y="9545"/>
                  <a:pt x="8095" y="9570"/>
                  <a:pt x="8164" y="9570"/>
                </a:cubicBezTo>
                <a:cubicBezTo>
                  <a:pt x="8314" y="9570"/>
                  <a:pt x="8455" y="9450"/>
                  <a:pt x="8455" y="9273"/>
                </a:cubicBezTo>
                <a:cubicBezTo>
                  <a:pt x="8455" y="9117"/>
                  <a:pt x="8332" y="8986"/>
                  <a:pt x="8179" y="8986"/>
                </a:cubicBezTo>
                <a:close/>
                <a:moveTo>
                  <a:pt x="39405" y="9069"/>
                </a:moveTo>
                <a:lnTo>
                  <a:pt x="39581" y="9395"/>
                </a:lnTo>
                <a:lnTo>
                  <a:pt x="39255" y="9572"/>
                </a:lnTo>
                <a:lnTo>
                  <a:pt x="39079" y="9245"/>
                </a:lnTo>
                <a:lnTo>
                  <a:pt x="39405" y="9069"/>
                </a:lnTo>
                <a:close/>
                <a:moveTo>
                  <a:pt x="85050" y="8951"/>
                </a:moveTo>
                <a:cubicBezTo>
                  <a:pt x="84895" y="8951"/>
                  <a:pt x="84741" y="9050"/>
                  <a:pt x="84735" y="9259"/>
                </a:cubicBezTo>
                <a:cubicBezTo>
                  <a:pt x="84721" y="9478"/>
                  <a:pt x="84887" y="9594"/>
                  <a:pt x="85053" y="9594"/>
                </a:cubicBezTo>
                <a:cubicBezTo>
                  <a:pt x="85207" y="9594"/>
                  <a:pt x="85361" y="9495"/>
                  <a:pt x="85374" y="9286"/>
                </a:cubicBezTo>
                <a:cubicBezTo>
                  <a:pt x="85388" y="9067"/>
                  <a:pt x="85218" y="8951"/>
                  <a:pt x="85050" y="8951"/>
                </a:cubicBezTo>
                <a:close/>
                <a:moveTo>
                  <a:pt x="27688" y="9082"/>
                </a:moveTo>
                <a:lnTo>
                  <a:pt x="27865" y="9436"/>
                </a:lnTo>
                <a:lnTo>
                  <a:pt x="27512" y="9599"/>
                </a:lnTo>
                <a:lnTo>
                  <a:pt x="27335" y="9245"/>
                </a:lnTo>
                <a:lnTo>
                  <a:pt x="27688" y="9082"/>
                </a:lnTo>
                <a:close/>
                <a:moveTo>
                  <a:pt x="48471" y="9110"/>
                </a:moveTo>
                <a:lnTo>
                  <a:pt x="48648" y="9436"/>
                </a:lnTo>
                <a:lnTo>
                  <a:pt x="48294" y="9599"/>
                </a:lnTo>
                <a:lnTo>
                  <a:pt x="48117" y="9273"/>
                </a:lnTo>
                <a:lnTo>
                  <a:pt x="48471" y="9110"/>
                </a:lnTo>
                <a:close/>
                <a:moveTo>
                  <a:pt x="72013" y="9042"/>
                </a:moveTo>
                <a:lnTo>
                  <a:pt x="72217" y="9409"/>
                </a:lnTo>
                <a:lnTo>
                  <a:pt x="71836" y="9599"/>
                </a:lnTo>
                <a:lnTo>
                  <a:pt x="71646" y="9232"/>
                </a:lnTo>
                <a:lnTo>
                  <a:pt x="72013" y="9042"/>
                </a:lnTo>
                <a:close/>
                <a:moveTo>
                  <a:pt x="60228" y="9082"/>
                </a:moveTo>
                <a:lnTo>
                  <a:pt x="60391" y="9436"/>
                </a:lnTo>
                <a:lnTo>
                  <a:pt x="60079" y="9612"/>
                </a:lnTo>
                <a:lnTo>
                  <a:pt x="59848" y="9245"/>
                </a:lnTo>
                <a:lnTo>
                  <a:pt x="60228" y="9082"/>
                </a:lnTo>
                <a:close/>
                <a:moveTo>
                  <a:pt x="76018" y="8810"/>
                </a:moveTo>
                <a:cubicBezTo>
                  <a:pt x="76011" y="8810"/>
                  <a:pt x="76003" y="8810"/>
                  <a:pt x="75995" y="8810"/>
                </a:cubicBezTo>
                <a:cubicBezTo>
                  <a:pt x="75642" y="8810"/>
                  <a:pt x="75465" y="9245"/>
                  <a:pt x="75723" y="9490"/>
                </a:cubicBezTo>
                <a:cubicBezTo>
                  <a:pt x="75804" y="9575"/>
                  <a:pt x="75905" y="9613"/>
                  <a:pt x="76004" y="9613"/>
                </a:cubicBezTo>
                <a:cubicBezTo>
                  <a:pt x="76207" y="9613"/>
                  <a:pt x="76403" y="9455"/>
                  <a:pt x="76403" y="9218"/>
                </a:cubicBezTo>
                <a:cubicBezTo>
                  <a:pt x="76403" y="8995"/>
                  <a:pt x="76238" y="8810"/>
                  <a:pt x="76018" y="8810"/>
                </a:cubicBezTo>
                <a:close/>
                <a:moveTo>
                  <a:pt x="69267" y="9110"/>
                </a:moveTo>
                <a:lnTo>
                  <a:pt x="69457" y="9449"/>
                </a:lnTo>
                <a:lnTo>
                  <a:pt x="69077" y="9626"/>
                </a:lnTo>
                <a:cubicBezTo>
                  <a:pt x="69022" y="9517"/>
                  <a:pt x="68954" y="9395"/>
                  <a:pt x="68900" y="9286"/>
                </a:cubicBezTo>
                <a:lnTo>
                  <a:pt x="69267" y="9110"/>
                </a:lnTo>
                <a:close/>
                <a:moveTo>
                  <a:pt x="36686" y="9137"/>
                </a:moveTo>
                <a:cubicBezTo>
                  <a:pt x="36741" y="9245"/>
                  <a:pt x="36809" y="9368"/>
                  <a:pt x="36863" y="9477"/>
                </a:cubicBezTo>
                <a:lnTo>
                  <a:pt x="36523" y="9640"/>
                </a:lnTo>
                <a:lnTo>
                  <a:pt x="36360" y="9300"/>
                </a:lnTo>
                <a:lnTo>
                  <a:pt x="36686" y="9137"/>
                </a:lnTo>
                <a:close/>
                <a:moveTo>
                  <a:pt x="24929" y="9137"/>
                </a:moveTo>
                <a:lnTo>
                  <a:pt x="25106" y="9490"/>
                </a:lnTo>
                <a:lnTo>
                  <a:pt x="24780" y="9667"/>
                </a:lnTo>
                <a:lnTo>
                  <a:pt x="24548" y="9300"/>
                </a:lnTo>
                <a:lnTo>
                  <a:pt x="24929" y="9137"/>
                </a:lnTo>
                <a:close/>
                <a:moveTo>
                  <a:pt x="57496" y="9164"/>
                </a:moveTo>
                <a:cubicBezTo>
                  <a:pt x="57564" y="9259"/>
                  <a:pt x="57618" y="9381"/>
                  <a:pt x="57659" y="9504"/>
                </a:cubicBezTo>
                <a:lnTo>
                  <a:pt x="57319" y="9667"/>
                </a:lnTo>
                <a:lnTo>
                  <a:pt x="57156" y="9327"/>
                </a:lnTo>
                <a:lnTo>
                  <a:pt x="57496" y="9164"/>
                </a:lnTo>
                <a:close/>
                <a:moveTo>
                  <a:pt x="45725" y="9150"/>
                </a:moveTo>
                <a:lnTo>
                  <a:pt x="45902" y="9517"/>
                </a:lnTo>
                <a:lnTo>
                  <a:pt x="45576" y="9680"/>
                </a:lnTo>
                <a:lnTo>
                  <a:pt x="45399" y="9327"/>
                </a:lnTo>
                <a:lnTo>
                  <a:pt x="45725" y="9150"/>
                </a:lnTo>
                <a:close/>
                <a:moveTo>
                  <a:pt x="82302" y="8974"/>
                </a:moveTo>
                <a:cubicBezTo>
                  <a:pt x="81976" y="8974"/>
                  <a:pt x="81826" y="9368"/>
                  <a:pt x="82044" y="9585"/>
                </a:cubicBezTo>
                <a:cubicBezTo>
                  <a:pt x="82117" y="9654"/>
                  <a:pt x="82205" y="9685"/>
                  <a:pt x="82291" y="9685"/>
                </a:cubicBezTo>
                <a:cubicBezTo>
                  <a:pt x="82477" y="9685"/>
                  <a:pt x="82655" y="9541"/>
                  <a:pt x="82655" y="9327"/>
                </a:cubicBezTo>
                <a:cubicBezTo>
                  <a:pt x="82655" y="9137"/>
                  <a:pt x="82492" y="8974"/>
                  <a:pt x="82302" y="8974"/>
                </a:cubicBezTo>
                <a:close/>
                <a:moveTo>
                  <a:pt x="33968" y="9177"/>
                </a:moveTo>
                <a:lnTo>
                  <a:pt x="34131" y="9517"/>
                </a:lnTo>
                <a:lnTo>
                  <a:pt x="33791" y="9694"/>
                </a:lnTo>
                <a:cubicBezTo>
                  <a:pt x="33750" y="9599"/>
                  <a:pt x="33682" y="9477"/>
                  <a:pt x="33628" y="9368"/>
                </a:cubicBezTo>
                <a:lnTo>
                  <a:pt x="33968" y="9177"/>
                </a:lnTo>
                <a:close/>
                <a:moveTo>
                  <a:pt x="10644" y="9694"/>
                </a:moveTo>
                <a:cubicBezTo>
                  <a:pt x="10646" y="9694"/>
                  <a:pt x="10648" y="9694"/>
                  <a:pt x="10650" y="9694"/>
                </a:cubicBezTo>
                <a:lnTo>
                  <a:pt x="10650" y="9694"/>
                </a:lnTo>
                <a:cubicBezTo>
                  <a:pt x="10653" y="9694"/>
                  <a:pt x="10655" y="9694"/>
                  <a:pt x="10657" y="9694"/>
                </a:cubicBezTo>
                <a:close/>
                <a:moveTo>
                  <a:pt x="17195" y="8892"/>
                </a:moveTo>
                <a:cubicBezTo>
                  <a:pt x="16964" y="8892"/>
                  <a:pt x="16787" y="9069"/>
                  <a:pt x="16787" y="9300"/>
                </a:cubicBezTo>
                <a:cubicBezTo>
                  <a:pt x="16778" y="9550"/>
                  <a:pt x="16983" y="9718"/>
                  <a:pt x="17197" y="9718"/>
                </a:cubicBezTo>
                <a:cubicBezTo>
                  <a:pt x="17297" y="9718"/>
                  <a:pt x="17398" y="9681"/>
                  <a:pt x="17480" y="9599"/>
                </a:cubicBezTo>
                <a:cubicBezTo>
                  <a:pt x="17739" y="9341"/>
                  <a:pt x="17562" y="8892"/>
                  <a:pt x="17195" y="8892"/>
                </a:cubicBezTo>
                <a:close/>
                <a:moveTo>
                  <a:pt x="54764" y="9218"/>
                </a:moveTo>
                <a:lnTo>
                  <a:pt x="54927" y="9558"/>
                </a:lnTo>
                <a:lnTo>
                  <a:pt x="54587" y="9721"/>
                </a:lnTo>
                <a:lnTo>
                  <a:pt x="54424" y="9395"/>
                </a:lnTo>
                <a:lnTo>
                  <a:pt x="54764" y="9218"/>
                </a:lnTo>
                <a:close/>
                <a:moveTo>
                  <a:pt x="66521" y="9177"/>
                </a:moveTo>
                <a:lnTo>
                  <a:pt x="66698" y="9558"/>
                </a:lnTo>
                <a:lnTo>
                  <a:pt x="66372" y="9721"/>
                </a:lnTo>
                <a:lnTo>
                  <a:pt x="66195" y="9354"/>
                </a:lnTo>
                <a:lnTo>
                  <a:pt x="66521" y="9177"/>
                </a:lnTo>
                <a:close/>
                <a:moveTo>
                  <a:pt x="88609" y="9191"/>
                </a:moveTo>
                <a:cubicBezTo>
                  <a:pt x="88459" y="9191"/>
                  <a:pt x="88337" y="9313"/>
                  <a:pt x="88337" y="9463"/>
                </a:cubicBezTo>
                <a:cubicBezTo>
                  <a:pt x="88328" y="9621"/>
                  <a:pt x="88464" y="9728"/>
                  <a:pt x="88604" y="9728"/>
                </a:cubicBezTo>
                <a:cubicBezTo>
                  <a:pt x="88668" y="9728"/>
                  <a:pt x="88734" y="9705"/>
                  <a:pt x="88785" y="9653"/>
                </a:cubicBezTo>
                <a:cubicBezTo>
                  <a:pt x="88962" y="9477"/>
                  <a:pt x="88840" y="9191"/>
                  <a:pt x="88609" y="9191"/>
                </a:cubicBezTo>
                <a:close/>
                <a:moveTo>
                  <a:pt x="22211" y="9218"/>
                </a:moveTo>
                <a:lnTo>
                  <a:pt x="22387" y="9558"/>
                </a:lnTo>
                <a:lnTo>
                  <a:pt x="22020" y="9735"/>
                </a:lnTo>
                <a:lnTo>
                  <a:pt x="21830" y="9395"/>
                </a:lnTo>
                <a:lnTo>
                  <a:pt x="22211" y="9218"/>
                </a:lnTo>
                <a:close/>
                <a:moveTo>
                  <a:pt x="43007" y="9245"/>
                </a:moveTo>
                <a:lnTo>
                  <a:pt x="43170" y="9572"/>
                </a:lnTo>
                <a:lnTo>
                  <a:pt x="42816" y="9748"/>
                </a:lnTo>
                <a:lnTo>
                  <a:pt x="42640" y="9422"/>
                </a:lnTo>
                <a:lnTo>
                  <a:pt x="43007" y="9245"/>
                </a:lnTo>
                <a:close/>
                <a:moveTo>
                  <a:pt x="18432" y="9690"/>
                </a:moveTo>
                <a:cubicBezTo>
                  <a:pt x="18432" y="9700"/>
                  <a:pt x="18432" y="9711"/>
                  <a:pt x="18432" y="9721"/>
                </a:cubicBezTo>
                <a:cubicBezTo>
                  <a:pt x="18427" y="9733"/>
                  <a:pt x="18421" y="9745"/>
                  <a:pt x="18415" y="9757"/>
                </a:cubicBezTo>
                <a:lnTo>
                  <a:pt x="18415" y="9757"/>
                </a:lnTo>
                <a:cubicBezTo>
                  <a:pt x="18416" y="9745"/>
                  <a:pt x="18417" y="9733"/>
                  <a:pt x="18418" y="9721"/>
                </a:cubicBezTo>
                <a:cubicBezTo>
                  <a:pt x="18423" y="9710"/>
                  <a:pt x="18427" y="9700"/>
                  <a:pt x="18432" y="9690"/>
                </a:cubicBezTo>
                <a:close/>
                <a:moveTo>
                  <a:pt x="63803" y="9273"/>
                </a:moveTo>
                <a:lnTo>
                  <a:pt x="63980" y="9599"/>
                </a:lnTo>
                <a:lnTo>
                  <a:pt x="63613" y="9776"/>
                </a:lnTo>
                <a:lnTo>
                  <a:pt x="63436" y="9449"/>
                </a:lnTo>
                <a:lnTo>
                  <a:pt x="63803" y="9273"/>
                </a:lnTo>
                <a:close/>
                <a:moveTo>
                  <a:pt x="14490" y="9001"/>
                </a:moveTo>
                <a:cubicBezTo>
                  <a:pt x="14273" y="9001"/>
                  <a:pt x="14082" y="9164"/>
                  <a:pt x="14082" y="9395"/>
                </a:cubicBezTo>
                <a:lnTo>
                  <a:pt x="14096" y="9381"/>
                </a:lnTo>
                <a:cubicBezTo>
                  <a:pt x="14096" y="9622"/>
                  <a:pt x="14285" y="9780"/>
                  <a:pt x="14486" y="9780"/>
                </a:cubicBezTo>
                <a:cubicBezTo>
                  <a:pt x="14581" y="9780"/>
                  <a:pt x="14679" y="9745"/>
                  <a:pt x="14762" y="9667"/>
                </a:cubicBezTo>
                <a:cubicBezTo>
                  <a:pt x="15007" y="9422"/>
                  <a:pt x="14844" y="9001"/>
                  <a:pt x="14490" y="9001"/>
                </a:cubicBezTo>
                <a:close/>
                <a:moveTo>
                  <a:pt x="31236" y="9245"/>
                </a:moveTo>
                <a:lnTo>
                  <a:pt x="31413" y="9612"/>
                </a:lnTo>
                <a:lnTo>
                  <a:pt x="31086" y="9789"/>
                </a:lnTo>
                <a:lnTo>
                  <a:pt x="30910" y="9422"/>
                </a:lnTo>
                <a:lnTo>
                  <a:pt x="31236" y="9245"/>
                </a:lnTo>
                <a:close/>
                <a:moveTo>
                  <a:pt x="52032" y="9286"/>
                </a:moveTo>
                <a:lnTo>
                  <a:pt x="52195" y="9612"/>
                </a:lnTo>
                <a:lnTo>
                  <a:pt x="51869" y="9789"/>
                </a:lnTo>
                <a:lnTo>
                  <a:pt x="51692" y="9463"/>
                </a:lnTo>
                <a:lnTo>
                  <a:pt x="52032" y="9286"/>
                </a:lnTo>
                <a:close/>
                <a:moveTo>
                  <a:pt x="79574" y="9018"/>
                </a:moveTo>
                <a:cubicBezTo>
                  <a:pt x="79482" y="9018"/>
                  <a:pt x="79388" y="9051"/>
                  <a:pt x="79312" y="9123"/>
                </a:cubicBezTo>
                <a:cubicBezTo>
                  <a:pt x="79081" y="9368"/>
                  <a:pt x="79244" y="9776"/>
                  <a:pt x="79584" y="9789"/>
                </a:cubicBezTo>
                <a:cubicBezTo>
                  <a:pt x="79787" y="9776"/>
                  <a:pt x="79964" y="9612"/>
                  <a:pt x="79964" y="9395"/>
                </a:cubicBezTo>
                <a:lnTo>
                  <a:pt x="79964" y="9409"/>
                </a:lnTo>
                <a:cubicBezTo>
                  <a:pt x="79973" y="9175"/>
                  <a:pt x="79777" y="9018"/>
                  <a:pt x="79574" y="9018"/>
                </a:cubicBezTo>
                <a:close/>
                <a:moveTo>
                  <a:pt x="40261" y="9300"/>
                </a:moveTo>
                <a:lnTo>
                  <a:pt x="40424" y="9640"/>
                </a:lnTo>
                <a:lnTo>
                  <a:pt x="40098" y="9803"/>
                </a:lnTo>
                <a:lnTo>
                  <a:pt x="39935" y="9477"/>
                </a:lnTo>
                <a:lnTo>
                  <a:pt x="40261" y="9300"/>
                </a:lnTo>
                <a:close/>
                <a:moveTo>
                  <a:pt x="6237" y="9340"/>
                </a:moveTo>
                <a:cubicBezTo>
                  <a:pt x="6030" y="9340"/>
                  <a:pt x="5931" y="9589"/>
                  <a:pt x="6077" y="9735"/>
                </a:cubicBezTo>
                <a:cubicBezTo>
                  <a:pt x="6126" y="9785"/>
                  <a:pt x="6188" y="9807"/>
                  <a:pt x="6249" y="9807"/>
                </a:cubicBezTo>
                <a:cubicBezTo>
                  <a:pt x="6370" y="9807"/>
                  <a:pt x="6484" y="9717"/>
                  <a:pt x="6484" y="9572"/>
                </a:cubicBezTo>
                <a:cubicBezTo>
                  <a:pt x="6484" y="9449"/>
                  <a:pt x="6376" y="9341"/>
                  <a:pt x="6253" y="9341"/>
                </a:cubicBezTo>
                <a:cubicBezTo>
                  <a:pt x="6248" y="9340"/>
                  <a:pt x="6242" y="9340"/>
                  <a:pt x="6237" y="9340"/>
                </a:cubicBezTo>
                <a:close/>
                <a:moveTo>
                  <a:pt x="19479" y="9245"/>
                </a:moveTo>
                <a:lnTo>
                  <a:pt x="19669" y="9612"/>
                </a:lnTo>
                <a:lnTo>
                  <a:pt x="19302" y="9816"/>
                </a:lnTo>
                <a:lnTo>
                  <a:pt x="19098" y="9449"/>
                </a:lnTo>
                <a:lnTo>
                  <a:pt x="19479" y="9245"/>
                </a:lnTo>
                <a:close/>
                <a:moveTo>
                  <a:pt x="11717" y="9096"/>
                </a:moveTo>
                <a:cubicBezTo>
                  <a:pt x="11527" y="9096"/>
                  <a:pt x="11364" y="9259"/>
                  <a:pt x="11364" y="9463"/>
                </a:cubicBezTo>
                <a:cubicBezTo>
                  <a:pt x="11364" y="9674"/>
                  <a:pt x="11543" y="9816"/>
                  <a:pt x="11726" y="9816"/>
                </a:cubicBezTo>
                <a:cubicBezTo>
                  <a:pt x="11815" y="9816"/>
                  <a:pt x="11905" y="9783"/>
                  <a:pt x="11976" y="9708"/>
                </a:cubicBezTo>
                <a:cubicBezTo>
                  <a:pt x="12207" y="9477"/>
                  <a:pt x="12044" y="9096"/>
                  <a:pt x="11717" y="9096"/>
                </a:cubicBezTo>
                <a:close/>
                <a:moveTo>
                  <a:pt x="92160" y="9461"/>
                </a:moveTo>
                <a:cubicBezTo>
                  <a:pt x="92077" y="9461"/>
                  <a:pt x="92019" y="9527"/>
                  <a:pt x="92007" y="9626"/>
                </a:cubicBezTo>
                <a:cubicBezTo>
                  <a:pt x="91981" y="9728"/>
                  <a:pt x="92063" y="9818"/>
                  <a:pt x="92152" y="9818"/>
                </a:cubicBezTo>
                <a:cubicBezTo>
                  <a:pt x="92158" y="9818"/>
                  <a:pt x="92164" y="9817"/>
                  <a:pt x="92170" y="9816"/>
                </a:cubicBezTo>
                <a:cubicBezTo>
                  <a:pt x="92251" y="9776"/>
                  <a:pt x="92319" y="9735"/>
                  <a:pt x="92374" y="9680"/>
                </a:cubicBezTo>
                <a:lnTo>
                  <a:pt x="92387" y="9612"/>
                </a:lnTo>
                <a:cubicBezTo>
                  <a:pt x="92319" y="9558"/>
                  <a:pt x="92265" y="9490"/>
                  <a:pt x="92184" y="9463"/>
                </a:cubicBezTo>
                <a:cubicBezTo>
                  <a:pt x="92175" y="9462"/>
                  <a:pt x="92168" y="9461"/>
                  <a:pt x="92160" y="9461"/>
                </a:cubicBezTo>
                <a:close/>
                <a:moveTo>
                  <a:pt x="61057" y="9341"/>
                </a:moveTo>
                <a:cubicBezTo>
                  <a:pt x="61098" y="9436"/>
                  <a:pt x="61166" y="9558"/>
                  <a:pt x="61220" y="9667"/>
                </a:cubicBezTo>
                <a:lnTo>
                  <a:pt x="60881" y="9830"/>
                </a:lnTo>
                <a:lnTo>
                  <a:pt x="60717" y="9504"/>
                </a:lnTo>
                <a:lnTo>
                  <a:pt x="61057" y="9341"/>
                </a:lnTo>
                <a:close/>
                <a:moveTo>
                  <a:pt x="85874" y="9205"/>
                </a:moveTo>
                <a:cubicBezTo>
                  <a:pt x="85798" y="9205"/>
                  <a:pt x="85721" y="9234"/>
                  <a:pt x="85659" y="9300"/>
                </a:cubicBezTo>
                <a:cubicBezTo>
                  <a:pt x="85455" y="9490"/>
                  <a:pt x="85591" y="9830"/>
                  <a:pt x="85877" y="9830"/>
                </a:cubicBezTo>
                <a:cubicBezTo>
                  <a:pt x="86053" y="9830"/>
                  <a:pt x="86189" y="9694"/>
                  <a:pt x="86189" y="9517"/>
                </a:cubicBezTo>
                <a:cubicBezTo>
                  <a:pt x="86189" y="9333"/>
                  <a:pt x="86033" y="9205"/>
                  <a:pt x="85874" y="9205"/>
                </a:cubicBezTo>
                <a:close/>
                <a:moveTo>
                  <a:pt x="14191" y="9830"/>
                </a:moveTo>
                <a:cubicBezTo>
                  <a:pt x="14193" y="9830"/>
                  <a:pt x="14196" y="9830"/>
                  <a:pt x="14198" y="9830"/>
                </a:cubicBezTo>
                <a:lnTo>
                  <a:pt x="14198" y="9830"/>
                </a:lnTo>
                <a:cubicBezTo>
                  <a:pt x="14200" y="9830"/>
                  <a:pt x="14202" y="9830"/>
                  <a:pt x="14205" y="9830"/>
                </a:cubicBezTo>
                <a:close/>
                <a:moveTo>
                  <a:pt x="79325" y="9830"/>
                </a:moveTo>
                <a:cubicBezTo>
                  <a:pt x="79329" y="9830"/>
                  <a:pt x="79332" y="9830"/>
                  <a:pt x="79336" y="9830"/>
                </a:cubicBezTo>
                <a:lnTo>
                  <a:pt x="79336" y="9830"/>
                </a:lnTo>
                <a:cubicBezTo>
                  <a:pt x="79337" y="9830"/>
                  <a:pt x="79338" y="9830"/>
                  <a:pt x="79339" y="9830"/>
                </a:cubicBezTo>
                <a:close/>
                <a:moveTo>
                  <a:pt x="8990" y="9215"/>
                </a:moveTo>
                <a:cubicBezTo>
                  <a:pt x="8911" y="9215"/>
                  <a:pt x="8831" y="9245"/>
                  <a:pt x="8768" y="9313"/>
                </a:cubicBezTo>
                <a:cubicBezTo>
                  <a:pt x="8581" y="9500"/>
                  <a:pt x="8708" y="9830"/>
                  <a:pt x="8982" y="9830"/>
                </a:cubicBezTo>
                <a:cubicBezTo>
                  <a:pt x="8988" y="9830"/>
                  <a:pt x="8993" y="9830"/>
                  <a:pt x="8999" y="9830"/>
                </a:cubicBezTo>
                <a:cubicBezTo>
                  <a:pt x="9176" y="9830"/>
                  <a:pt x="9312" y="9694"/>
                  <a:pt x="9298" y="9517"/>
                </a:cubicBezTo>
                <a:cubicBezTo>
                  <a:pt x="9298" y="9336"/>
                  <a:pt x="9147" y="9215"/>
                  <a:pt x="8990" y="9215"/>
                </a:cubicBezTo>
                <a:close/>
                <a:moveTo>
                  <a:pt x="28517" y="9341"/>
                </a:moveTo>
                <a:lnTo>
                  <a:pt x="28680" y="9667"/>
                </a:lnTo>
                <a:lnTo>
                  <a:pt x="28327" y="9843"/>
                </a:lnTo>
                <a:lnTo>
                  <a:pt x="28150" y="9517"/>
                </a:lnTo>
                <a:lnTo>
                  <a:pt x="28517" y="9341"/>
                </a:lnTo>
                <a:close/>
                <a:moveTo>
                  <a:pt x="72828" y="9273"/>
                </a:moveTo>
                <a:cubicBezTo>
                  <a:pt x="72896" y="9395"/>
                  <a:pt x="72978" y="9531"/>
                  <a:pt x="73018" y="9653"/>
                </a:cubicBezTo>
                <a:lnTo>
                  <a:pt x="72651" y="9857"/>
                </a:lnTo>
                <a:cubicBezTo>
                  <a:pt x="72583" y="9735"/>
                  <a:pt x="72516" y="9599"/>
                  <a:pt x="72448" y="9477"/>
                </a:cubicBezTo>
                <a:lnTo>
                  <a:pt x="72815" y="9286"/>
                </a:lnTo>
                <a:lnTo>
                  <a:pt x="72828" y="9273"/>
                </a:lnTo>
                <a:close/>
                <a:moveTo>
                  <a:pt x="76849" y="9055"/>
                </a:moveTo>
                <a:cubicBezTo>
                  <a:pt x="76506" y="9055"/>
                  <a:pt x="76325" y="9480"/>
                  <a:pt x="76566" y="9735"/>
                </a:cubicBezTo>
                <a:cubicBezTo>
                  <a:pt x="76647" y="9820"/>
                  <a:pt x="76748" y="9858"/>
                  <a:pt x="76847" y="9858"/>
                </a:cubicBezTo>
                <a:cubicBezTo>
                  <a:pt x="77050" y="9858"/>
                  <a:pt x="77246" y="9700"/>
                  <a:pt x="77246" y="9463"/>
                </a:cubicBezTo>
                <a:cubicBezTo>
                  <a:pt x="77259" y="9245"/>
                  <a:pt x="77083" y="9069"/>
                  <a:pt x="76865" y="9055"/>
                </a:cubicBezTo>
                <a:cubicBezTo>
                  <a:pt x="76860" y="9055"/>
                  <a:pt x="76854" y="9055"/>
                  <a:pt x="76849" y="9055"/>
                </a:cubicBezTo>
                <a:close/>
                <a:moveTo>
                  <a:pt x="49300" y="9354"/>
                </a:moveTo>
                <a:lnTo>
                  <a:pt x="49477" y="9708"/>
                </a:lnTo>
                <a:lnTo>
                  <a:pt x="49123" y="9871"/>
                </a:lnTo>
                <a:lnTo>
                  <a:pt x="48947" y="9517"/>
                </a:lnTo>
                <a:lnTo>
                  <a:pt x="49300" y="9354"/>
                </a:lnTo>
                <a:close/>
                <a:moveTo>
                  <a:pt x="37543" y="9368"/>
                </a:moveTo>
                <a:cubicBezTo>
                  <a:pt x="37583" y="9477"/>
                  <a:pt x="37651" y="9599"/>
                  <a:pt x="37706" y="9708"/>
                </a:cubicBezTo>
                <a:lnTo>
                  <a:pt x="37366" y="9884"/>
                </a:lnTo>
                <a:lnTo>
                  <a:pt x="37203" y="9558"/>
                </a:lnTo>
                <a:lnTo>
                  <a:pt x="37543" y="9368"/>
                </a:lnTo>
                <a:close/>
                <a:moveTo>
                  <a:pt x="83138" y="9232"/>
                </a:moveTo>
                <a:lnTo>
                  <a:pt x="83138" y="9232"/>
                </a:lnTo>
                <a:cubicBezTo>
                  <a:pt x="82843" y="9237"/>
                  <a:pt x="82684" y="9587"/>
                  <a:pt x="82900" y="9803"/>
                </a:cubicBezTo>
                <a:cubicBezTo>
                  <a:pt x="82969" y="9876"/>
                  <a:pt x="83057" y="9909"/>
                  <a:pt x="83143" y="9909"/>
                </a:cubicBezTo>
                <a:cubicBezTo>
                  <a:pt x="83312" y="9909"/>
                  <a:pt x="83475" y="9783"/>
                  <a:pt x="83484" y="9585"/>
                </a:cubicBezTo>
                <a:cubicBezTo>
                  <a:pt x="83484" y="9397"/>
                  <a:pt x="83338" y="9235"/>
                  <a:pt x="83138" y="9232"/>
                </a:cubicBezTo>
                <a:close/>
                <a:moveTo>
                  <a:pt x="25758" y="9395"/>
                </a:moveTo>
                <a:lnTo>
                  <a:pt x="25921" y="9735"/>
                </a:lnTo>
                <a:lnTo>
                  <a:pt x="25581" y="9911"/>
                </a:lnTo>
                <a:lnTo>
                  <a:pt x="25418" y="9572"/>
                </a:lnTo>
                <a:lnTo>
                  <a:pt x="25758" y="9395"/>
                </a:lnTo>
                <a:close/>
                <a:moveTo>
                  <a:pt x="58325" y="9395"/>
                </a:moveTo>
                <a:lnTo>
                  <a:pt x="58502" y="9735"/>
                </a:lnTo>
                <a:lnTo>
                  <a:pt x="58162" y="9911"/>
                </a:lnTo>
                <a:lnTo>
                  <a:pt x="57999" y="9572"/>
                </a:lnTo>
                <a:lnTo>
                  <a:pt x="58325" y="9395"/>
                </a:lnTo>
                <a:close/>
                <a:moveTo>
                  <a:pt x="46541" y="9436"/>
                </a:moveTo>
                <a:lnTo>
                  <a:pt x="46717" y="9762"/>
                </a:lnTo>
                <a:lnTo>
                  <a:pt x="46378" y="9939"/>
                </a:lnTo>
                <a:lnTo>
                  <a:pt x="46201" y="9599"/>
                </a:lnTo>
                <a:lnTo>
                  <a:pt x="46541" y="9436"/>
                </a:lnTo>
                <a:close/>
                <a:moveTo>
                  <a:pt x="70110" y="9368"/>
                </a:moveTo>
                <a:lnTo>
                  <a:pt x="70300" y="9735"/>
                </a:lnTo>
                <a:lnTo>
                  <a:pt x="69906" y="9939"/>
                </a:lnTo>
                <a:cubicBezTo>
                  <a:pt x="69892" y="9871"/>
                  <a:pt x="69879" y="9803"/>
                  <a:pt x="69851" y="9735"/>
                </a:cubicBezTo>
                <a:cubicBezTo>
                  <a:pt x="69811" y="9667"/>
                  <a:pt x="69770" y="9612"/>
                  <a:pt x="69716" y="9558"/>
                </a:cubicBezTo>
                <a:lnTo>
                  <a:pt x="70110" y="9368"/>
                </a:lnTo>
                <a:close/>
                <a:moveTo>
                  <a:pt x="89438" y="9449"/>
                </a:moveTo>
                <a:lnTo>
                  <a:pt x="89438" y="9463"/>
                </a:lnTo>
                <a:cubicBezTo>
                  <a:pt x="89432" y="9463"/>
                  <a:pt x="89427" y="9462"/>
                  <a:pt x="89421" y="9462"/>
                </a:cubicBezTo>
                <a:cubicBezTo>
                  <a:pt x="89214" y="9462"/>
                  <a:pt x="89089" y="9712"/>
                  <a:pt x="89248" y="9884"/>
                </a:cubicBezTo>
                <a:cubicBezTo>
                  <a:pt x="89297" y="9939"/>
                  <a:pt x="89361" y="9963"/>
                  <a:pt x="89424" y="9963"/>
                </a:cubicBezTo>
                <a:cubicBezTo>
                  <a:pt x="89550" y="9963"/>
                  <a:pt x="89673" y="9866"/>
                  <a:pt x="89683" y="9721"/>
                </a:cubicBezTo>
                <a:cubicBezTo>
                  <a:pt x="89696" y="9572"/>
                  <a:pt x="89587" y="9449"/>
                  <a:pt x="89438" y="9449"/>
                </a:cubicBezTo>
                <a:close/>
                <a:moveTo>
                  <a:pt x="34797" y="9395"/>
                </a:moveTo>
                <a:lnTo>
                  <a:pt x="34974" y="9803"/>
                </a:lnTo>
                <a:lnTo>
                  <a:pt x="34620" y="9979"/>
                </a:lnTo>
                <a:lnTo>
                  <a:pt x="34444" y="9626"/>
                </a:lnTo>
                <a:lnTo>
                  <a:pt x="34797" y="9395"/>
                </a:lnTo>
                <a:close/>
                <a:moveTo>
                  <a:pt x="55620" y="9409"/>
                </a:moveTo>
                <a:cubicBezTo>
                  <a:pt x="55620" y="9572"/>
                  <a:pt x="55702" y="9735"/>
                  <a:pt x="55851" y="9816"/>
                </a:cubicBezTo>
                <a:lnTo>
                  <a:pt x="55430" y="9979"/>
                </a:lnTo>
                <a:lnTo>
                  <a:pt x="55253" y="9640"/>
                </a:lnTo>
                <a:lnTo>
                  <a:pt x="55620" y="9409"/>
                </a:lnTo>
                <a:close/>
                <a:moveTo>
                  <a:pt x="67350" y="9463"/>
                </a:moveTo>
                <a:lnTo>
                  <a:pt x="67527" y="9803"/>
                </a:lnTo>
                <a:lnTo>
                  <a:pt x="67187" y="9979"/>
                </a:lnTo>
                <a:lnTo>
                  <a:pt x="67011" y="9640"/>
                </a:lnTo>
                <a:lnTo>
                  <a:pt x="67350" y="9463"/>
                </a:lnTo>
                <a:close/>
                <a:moveTo>
                  <a:pt x="23040" y="9449"/>
                </a:moveTo>
                <a:lnTo>
                  <a:pt x="23203" y="9776"/>
                </a:lnTo>
                <a:lnTo>
                  <a:pt x="22849" y="10007"/>
                </a:lnTo>
                <a:lnTo>
                  <a:pt x="22673" y="9612"/>
                </a:lnTo>
                <a:lnTo>
                  <a:pt x="23040" y="9449"/>
                </a:lnTo>
                <a:close/>
                <a:moveTo>
                  <a:pt x="80413" y="9259"/>
                </a:moveTo>
                <a:cubicBezTo>
                  <a:pt x="79937" y="9286"/>
                  <a:pt x="79923" y="9979"/>
                  <a:pt x="80399" y="10020"/>
                </a:cubicBezTo>
                <a:cubicBezTo>
                  <a:pt x="80603" y="10020"/>
                  <a:pt x="80780" y="9857"/>
                  <a:pt x="80780" y="9640"/>
                </a:cubicBezTo>
                <a:cubicBezTo>
                  <a:pt x="80793" y="9436"/>
                  <a:pt x="80617" y="9259"/>
                  <a:pt x="80413" y="9259"/>
                </a:cubicBezTo>
                <a:close/>
                <a:moveTo>
                  <a:pt x="93013" y="9748"/>
                </a:moveTo>
                <a:cubicBezTo>
                  <a:pt x="92958" y="9748"/>
                  <a:pt x="92863" y="9830"/>
                  <a:pt x="92863" y="9871"/>
                </a:cubicBezTo>
                <a:cubicBezTo>
                  <a:pt x="92890" y="9939"/>
                  <a:pt x="92931" y="10007"/>
                  <a:pt x="92999" y="10020"/>
                </a:cubicBezTo>
                <a:cubicBezTo>
                  <a:pt x="93004" y="10021"/>
                  <a:pt x="93009" y="10022"/>
                  <a:pt x="93014" y="10022"/>
                </a:cubicBezTo>
                <a:cubicBezTo>
                  <a:pt x="93065" y="10022"/>
                  <a:pt x="93127" y="9962"/>
                  <a:pt x="93189" y="9925"/>
                </a:cubicBezTo>
                <a:lnTo>
                  <a:pt x="93176" y="9857"/>
                </a:lnTo>
                <a:cubicBezTo>
                  <a:pt x="93121" y="9816"/>
                  <a:pt x="93067" y="9748"/>
                  <a:pt x="93013" y="9748"/>
                </a:cubicBezTo>
                <a:close/>
                <a:moveTo>
                  <a:pt x="32051" y="9531"/>
                </a:moveTo>
                <a:lnTo>
                  <a:pt x="32228" y="9857"/>
                </a:lnTo>
                <a:lnTo>
                  <a:pt x="31888" y="10034"/>
                </a:lnTo>
                <a:lnTo>
                  <a:pt x="31712" y="9694"/>
                </a:lnTo>
                <a:lnTo>
                  <a:pt x="32051" y="9531"/>
                </a:lnTo>
                <a:close/>
                <a:moveTo>
                  <a:pt x="43836" y="9490"/>
                </a:moveTo>
                <a:cubicBezTo>
                  <a:pt x="43890" y="9585"/>
                  <a:pt x="43958" y="9708"/>
                  <a:pt x="44013" y="9803"/>
                </a:cubicBezTo>
                <a:lnTo>
                  <a:pt x="43646" y="10034"/>
                </a:lnTo>
                <a:lnTo>
                  <a:pt x="43482" y="9667"/>
                </a:lnTo>
                <a:lnTo>
                  <a:pt x="43836" y="9490"/>
                </a:lnTo>
                <a:close/>
                <a:moveTo>
                  <a:pt x="15309" y="9259"/>
                </a:moveTo>
                <a:cubicBezTo>
                  <a:pt x="15303" y="9259"/>
                  <a:pt x="15298" y="9259"/>
                  <a:pt x="15292" y="9259"/>
                </a:cubicBezTo>
                <a:cubicBezTo>
                  <a:pt x="15075" y="9259"/>
                  <a:pt x="14898" y="9436"/>
                  <a:pt x="14898" y="9653"/>
                </a:cubicBezTo>
                <a:cubicBezTo>
                  <a:pt x="14907" y="9890"/>
                  <a:pt x="15106" y="10048"/>
                  <a:pt x="15310" y="10048"/>
                </a:cubicBezTo>
                <a:cubicBezTo>
                  <a:pt x="15410" y="10048"/>
                  <a:pt x="15511" y="10010"/>
                  <a:pt x="15591" y="9925"/>
                </a:cubicBezTo>
                <a:cubicBezTo>
                  <a:pt x="15832" y="9671"/>
                  <a:pt x="15651" y="9259"/>
                  <a:pt x="15309" y="9259"/>
                </a:cubicBezTo>
                <a:close/>
                <a:moveTo>
                  <a:pt x="41090" y="9558"/>
                </a:moveTo>
                <a:lnTo>
                  <a:pt x="41253" y="9898"/>
                </a:lnTo>
                <a:lnTo>
                  <a:pt x="40927" y="10061"/>
                </a:lnTo>
                <a:lnTo>
                  <a:pt x="40750" y="9735"/>
                </a:lnTo>
                <a:lnTo>
                  <a:pt x="41090" y="9558"/>
                </a:lnTo>
                <a:close/>
                <a:moveTo>
                  <a:pt x="52848" y="9531"/>
                </a:moveTo>
                <a:lnTo>
                  <a:pt x="53011" y="9898"/>
                </a:lnTo>
                <a:lnTo>
                  <a:pt x="52698" y="10061"/>
                </a:lnTo>
                <a:lnTo>
                  <a:pt x="52521" y="9694"/>
                </a:lnTo>
                <a:lnTo>
                  <a:pt x="52848" y="9531"/>
                </a:lnTo>
                <a:close/>
                <a:moveTo>
                  <a:pt x="4350" y="9776"/>
                </a:moveTo>
                <a:cubicBezTo>
                  <a:pt x="4296" y="9776"/>
                  <a:pt x="4201" y="9857"/>
                  <a:pt x="4214" y="9898"/>
                </a:cubicBezTo>
                <a:cubicBezTo>
                  <a:pt x="4228" y="9979"/>
                  <a:pt x="4269" y="10034"/>
                  <a:pt x="4337" y="10061"/>
                </a:cubicBezTo>
                <a:cubicBezTo>
                  <a:pt x="4341" y="10062"/>
                  <a:pt x="4345" y="10062"/>
                  <a:pt x="4349" y="10062"/>
                </a:cubicBezTo>
                <a:cubicBezTo>
                  <a:pt x="4401" y="10062"/>
                  <a:pt x="4464" y="9991"/>
                  <a:pt x="4527" y="9966"/>
                </a:cubicBezTo>
                <a:lnTo>
                  <a:pt x="4527" y="9898"/>
                </a:lnTo>
                <a:cubicBezTo>
                  <a:pt x="4459" y="9857"/>
                  <a:pt x="4405" y="9776"/>
                  <a:pt x="4350" y="9776"/>
                </a:cubicBezTo>
                <a:close/>
                <a:moveTo>
                  <a:pt x="12546" y="9341"/>
                </a:moveTo>
                <a:cubicBezTo>
                  <a:pt x="12220" y="9341"/>
                  <a:pt x="12057" y="9735"/>
                  <a:pt x="12275" y="9966"/>
                </a:cubicBezTo>
                <a:cubicBezTo>
                  <a:pt x="12349" y="10041"/>
                  <a:pt x="12443" y="10074"/>
                  <a:pt x="12535" y="10074"/>
                </a:cubicBezTo>
                <a:cubicBezTo>
                  <a:pt x="12727" y="10074"/>
                  <a:pt x="12913" y="9928"/>
                  <a:pt x="12913" y="9708"/>
                </a:cubicBezTo>
                <a:cubicBezTo>
                  <a:pt x="12913" y="9504"/>
                  <a:pt x="12750" y="9341"/>
                  <a:pt x="12546" y="9341"/>
                </a:cubicBezTo>
                <a:close/>
                <a:moveTo>
                  <a:pt x="64632" y="9531"/>
                </a:moveTo>
                <a:cubicBezTo>
                  <a:pt x="64686" y="9640"/>
                  <a:pt x="64754" y="9748"/>
                  <a:pt x="64809" y="9843"/>
                </a:cubicBezTo>
                <a:lnTo>
                  <a:pt x="64442" y="10075"/>
                </a:lnTo>
                <a:cubicBezTo>
                  <a:pt x="64387" y="9966"/>
                  <a:pt x="64333" y="9830"/>
                  <a:pt x="64279" y="9708"/>
                </a:cubicBezTo>
                <a:lnTo>
                  <a:pt x="64632" y="9531"/>
                </a:lnTo>
                <a:close/>
                <a:moveTo>
                  <a:pt x="86702" y="9463"/>
                </a:moveTo>
                <a:cubicBezTo>
                  <a:pt x="86428" y="9463"/>
                  <a:pt x="86288" y="9780"/>
                  <a:pt x="86475" y="9979"/>
                </a:cubicBezTo>
                <a:cubicBezTo>
                  <a:pt x="86538" y="10047"/>
                  <a:pt x="86618" y="10078"/>
                  <a:pt x="86697" y="10078"/>
                </a:cubicBezTo>
                <a:cubicBezTo>
                  <a:pt x="86854" y="10078"/>
                  <a:pt x="87005" y="9957"/>
                  <a:pt x="87005" y="9776"/>
                </a:cubicBezTo>
                <a:cubicBezTo>
                  <a:pt x="87005" y="9612"/>
                  <a:pt x="86883" y="9463"/>
                  <a:pt x="86719" y="9463"/>
                </a:cubicBezTo>
                <a:cubicBezTo>
                  <a:pt x="86714" y="9463"/>
                  <a:pt x="86708" y="9463"/>
                  <a:pt x="86702" y="9463"/>
                </a:cubicBezTo>
                <a:close/>
                <a:moveTo>
                  <a:pt x="29333" y="9585"/>
                </a:moveTo>
                <a:lnTo>
                  <a:pt x="29510" y="9911"/>
                </a:lnTo>
                <a:lnTo>
                  <a:pt x="29143" y="10088"/>
                </a:lnTo>
                <a:lnTo>
                  <a:pt x="28966" y="9762"/>
                </a:lnTo>
                <a:lnTo>
                  <a:pt x="29333" y="9585"/>
                </a:lnTo>
                <a:close/>
                <a:moveTo>
                  <a:pt x="61886" y="9585"/>
                </a:moveTo>
                <a:lnTo>
                  <a:pt x="62049" y="9911"/>
                </a:lnTo>
                <a:lnTo>
                  <a:pt x="61710" y="10088"/>
                </a:lnTo>
                <a:lnTo>
                  <a:pt x="61547" y="9762"/>
                </a:lnTo>
                <a:lnTo>
                  <a:pt x="61886" y="9585"/>
                </a:lnTo>
                <a:close/>
                <a:moveTo>
                  <a:pt x="9825" y="9422"/>
                </a:moveTo>
                <a:cubicBezTo>
                  <a:pt x="9523" y="9422"/>
                  <a:pt x="9370" y="9780"/>
                  <a:pt x="9583" y="10007"/>
                </a:cubicBezTo>
                <a:cubicBezTo>
                  <a:pt x="9650" y="10077"/>
                  <a:pt x="9735" y="10109"/>
                  <a:pt x="9820" y="10109"/>
                </a:cubicBezTo>
                <a:cubicBezTo>
                  <a:pt x="9995" y="10109"/>
                  <a:pt x="10168" y="9973"/>
                  <a:pt x="10168" y="9762"/>
                </a:cubicBezTo>
                <a:cubicBezTo>
                  <a:pt x="10154" y="9585"/>
                  <a:pt x="10005" y="9436"/>
                  <a:pt x="9828" y="9436"/>
                </a:cubicBezTo>
                <a:lnTo>
                  <a:pt x="9842" y="9422"/>
                </a:lnTo>
                <a:cubicBezTo>
                  <a:pt x="9836" y="9422"/>
                  <a:pt x="9830" y="9422"/>
                  <a:pt x="9825" y="9422"/>
                </a:cubicBezTo>
                <a:close/>
                <a:moveTo>
                  <a:pt x="20321" y="9449"/>
                </a:moveTo>
                <a:lnTo>
                  <a:pt x="20321" y="9449"/>
                </a:lnTo>
                <a:cubicBezTo>
                  <a:pt x="20295" y="9670"/>
                  <a:pt x="20430" y="9804"/>
                  <a:pt x="20596" y="9910"/>
                </a:cubicBezTo>
                <a:lnTo>
                  <a:pt x="20596" y="9910"/>
                </a:lnTo>
                <a:cubicBezTo>
                  <a:pt x="20577" y="9907"/>
                  <a:pt x="20558" y="9906"/>
                  <a:pt x="20538" y="9906"/>
                </a:cubicBezTo>
                <a:cubicBezTo>
                  <a:pt x="20383" y="9906"/>
                  <a:pt x="20228" y="9985"/>
                  <a:pt x="20145" y="10115"/>
                </a:cubicBezTo>
                <a:lnTo>
                  <a:pt x="19927" y="9680"/>
                </a:lnTo>
                <a:cubicBezTo>
                  <a:pt x="19981" y="9667"/>
                  <a:pt x="20049" y="9653"/>
                  <a:pt x="20117" y="9626"/>
                </a:cubicBezTo>
                <a:cubicBezTo>
                  <a:pt x="20185" y="9572"/>
                  <a:pt x="20253" y="9517"/>
                  <a:pt x="20321" y="9449"/>
                </a:cubicBezTo>
                <a:close/>
                <a:moveTo>
                  <a:pt x="50129" y="9626"/>
                </a:moveTo>
                <a:lnTo>
                  <a:pt x="50292" y="9939"/>
                </a:lnTo>
                <a:lnTo>
                  <a:pt x="49939" y="10115"/>
                </a:lnTo>
                <a:lnTo>
                  <a:pt x="49762" y="9789"/>
                </a:lnTo>
                <a:lnTo>
                  <a:pt x="50129" y="9626"/>
                </a:lnTo>
                <a:close/>
                <a:moveTo>
                  <a:pt x="7059" y="9579"/>
                </a:moveTo>
                <a:cubicBezTo>
                  <a:pt x="6994" y="9579"/>
                  <a:pt x="6930" y="9602"/>
                  <a:pt x="6879" y="9653"/>
                </a:cubicBezTo>
                <a:cubicBezTo>
                  <a:pt x="6702" y="9830"/>
                  <a:pt x="6824" y="10129"/>
                  <a:pt x="7069" y="10129"/>
                </a:cubicBezTo>
                <a:cubicBezTo>
                  <a:pt x="7218" y="10115"/>
                  <a:pt x="7341" y="10007"/>
                  <a:pt x="7341" y="9857"/>
                </a:cubicBezTo>
                <a:cubicBezTo>
                  <a:pt x="7341" y="9689"/>
                  <a:pt x="7200" y="9579"/>
                  <a:pt x="7059" y="9579"/>
                </a:cubicBezTo>
                <a:close/>
                <a:moveTo>
                  <a:pt x="77703" y="9340"/>
                </a:moveTo>
                <a:cubicBezTo>
                  <a:pt x="77695" y="9340"/>
                  <a:pt x="77688" y="9340"/>
                  <a:pt x="77681" y="9341"/>
                </a:cubicBezTo>
                <a:cubicBezTo>
                  <a:pt x="77327" y="9354"/>
                  <a:pt x="77164" y="9789"/>
                  <a:pt x="77422" y="10020"/>
                </a:cubicBezTo>
                <a:cubicBezTo>
                  <a:pt x="77501" y="10099"/>
                  <a:pt x="77597" y="10134"/>
                  <a:pt x="77692" y="10134"/>
                </a:cubicBezTo>
                <a:cubicBezTo>
                  <a:pt x="77894" y="10134"/>
                  <a:pt x="78088" y="9975"/>
                  <a:pt x="78088" y="9735"/>
                </a:cubicBezTo>
                <a:cubicBezTo>
                  <a:pt x="78088" y="9525"/>
                  <a:pt x="77911" y="9340"/>
                  <a:pt x="77703" y="9340"/>
                </a:cubicBezTo>
                <a:close/>
                <a:moveTo>
                  <a:pt x="26587" y="9640"/>
                </a:moveTo>
                <a:lnTo>
                  <a:pt x="26750" y="9979"/>
                </a:lnTo>
                <a:lnTo>
                  <a:pt x="26411" y="10156"/>
                </a:lnTo>
                <a:lnTo>
                  <a:pt x="26247" y="9816"/>
                </a:lnTo>
                <a:lnTo>
                  <a:pt x="26587" y="9640"/>
                </a:lnTo>
                <a:close/>
                <a:moveTo>
                  <a:pt x="38345" y="9626"/>
                </a:moveTo>
                <a:cubicBezTo>
                  <a:pt x="38413" y="9735"/>
                  <a:pt x="38467" y="9871"/>
                  <a:pt x="38535" y="9979"/>
                </a:cubicBezTo>
                <a:lnTo>
                  <a:pt x="38209" y="10156"/>
                </a:lnTo>
                <a:lnTo>
                  <a:pt x="38032" y="9789"/>
                </a:lnTo>
                <a:lnTo>
                  <a:pt x="38345" y="9626"/>
                </a:lnTo>
                <a:close/>
                <a:moveTo>
                  <a:pt x="70925" y="9640"/>
                </a:moveTo>
                <a:cubicBezTo>
                  <a:pt x="70980" y="9735"/>
                  <a:pt x="71061" y="9871"/>
                  <a:pt x="71116" y="9979"/>
                </a:cubicBezTo>
                <a:lnTo>
                  <a:pt x="70735" y="10170"/>
                </a:lnTo>
                <a:cubicBezTo>
                  <a:pt x="70667" y="10075"/>
                  <a:pt x="70599" y="9939"/>
                  <a:pt x="70531" y="9830"/>
                </a:cubicBezTo>
                <a:lnTo>
                  <a:pt x="70925" y="9640"/>
                </a:lnTo>
                <a:close/>
                <a:moveTo>
                  <a:pt x="83947" y="9490"/>
                </a:moveTo>
                <a:cubicBezTo>
                  <a:pt x="83503" y="9504"/>
                  <a:pt x="83511" y="10170"/>
                  <a:pt x="83947" y="10170"/>
                </a:cubicBezTo>
                <a:cubicBezTo>
                  <a:pt x="83951" y="10170"/>
                  <a:pt x="83956" y="10170"/>
                  <a:pt x="83960" y="10170"/>
                </a:cubicBezTo>
                <a:cubicBezTo>
                  <a:pt x="84422" y="10170"/>
                  <a:pt x="84409" y="9490"/>
                  <a:pt x="83947" y="9490"/>
                </a:cubicBezTo>
                <a:close/>
                <a:moveTo>
                  <a:pt x="59141" y="9653"/>
                </a:moveTo>
                <a:lnTo>
                  <a:pt x="59317" y="10007"/>
                </a:lnTo>
                <a:lnTo>
                  <a:pt x="58991" y="10183"/>
                </a:lnTo>
                <a:lnTo>
                  <a:pt x="58815" y="9816"/>
                </a:lnTo>
                <a:lnTo>
                  <a:pt x="59141" y="9653"/>
                </a:lnTo>
                <a:close/>
                <a:moveTo>
                  <a:pt x="90237" y="9707"/>
                </a:moveTo>
                <a:cubicBezTo>
                  <a:pt x="90031" y="9707"/>
                  <a:pt x="89931" y="9956"/>
                  <a:pt x="90077" y="10115"/>
                </a:cubicBezTo>
                <a:cubicBezTo>
                  <a:pt x="90127" y="10165"/>
                  <a:pt x="90188" y="10188"/>
                  <a:pt x="90249" y="10188"/>
                </a:cubicBezTo>
                <a:cubicBezTo>
                  <a:pt x="90370" y="10188"/>
                  <a:pt x="90484" y="10097"/>
                  <a:pt x="90484" y="9952"/>
                </a:cubicBezTo>
                <a:cubicBezTo>
                  <a:pt x="90498" y="9816"/>
                  <a:pt x="90389" y="9708"/>
                  <a:pt x="90253" y="9708"/>
                </a:cubicBezTo>
                <a:cubicBezTo>
                  <a:pt x="90248" y="9707"/>
                  <a:pt x="90242" y="9707"/>
                  <a:pt x="90237" y="9707"/>
                </a:cubicBezTo>
                <a:close/>
                <a:moveTo>
                  <a:pt x="47370" y="9680"/>
                </a:moveTo>
                <a:lnTo>
                  <a:pt x="47547" y="10007"/>
                </a:lnTo>
                <a:lnTo>
                  <a:pt x="47207" y="10197"/>
                </a:lnTo>
                <a:cubicBezTo>
                  <a:pt x="47152" y="10088"/>
                  <a:pt x="47098" y="9966"/>
                  <a:pt x="47030" y="9857"/>
                </a:cubicBezTo>
                <a:lnTo>
                  <a:pt x="47370" y="9680"/>
                </a:lnTo>
                <a:close/>
                <a:moveTo>
                  <a:pt x="74932" y="9381"/>
                </a:moveTo>
                <a:cubicBezTo>
                  <a:pt x="74576" y="9381"/>
                  <a:pt x="74395" y="9820"/>
                  <a:pt x="74650" y="10088"/>
                </a:cubicBezTo>
                <a:cubicBezTo>
                  <a:pt x="74733" y="10172"/>
                  <a:pt x="74837" y="10210"/>
                  <a:pt x="74940" y="10210"/>
                </a:cubicBezTo>
                <a:cubicBezTo>
                  <a:pt x="75152" y="10210"/>
                  <a:pt x="75356" y="10046"/>
                  <a:pt x="75356" y="9789"/>
                </a:cubicBezTo>
                <a:cubicBezTo>
                  <a:pt x="75356" y="9572"/>
                  <a:pt x="75166" y="9381"/>
                  <a:pt x="74935" y="9381"/>
                </a:cubicBezTo>
                <a:lnTo>
                  <a:pt x="74949" y="9381"/>
                </a:lnTo>
                <a:cubicBezTo>
                  <a:pt x="74943" y="9381"/>
                  <a:pt x="74938" y="9381"/>
                  <a:pt x="74932" y="9381"/>
                </a:cubicBezTo>
                <a:close/>
                <a:moveTo>
                  <a:pt x="35640" y="9708"/>
                </a:moveTo>
                <a:lnTo>
                  <a:pt x="35803" y="10034"/>
                </a:lnTo>
                <a:lnTo>
                  <a:pt x="35449" y="10210"/>
                </a:lnTo>
                <a:lnTo>
                  <a:pt x="35273" y="9898"/>
                </a:lnTo>
                <a:lnTo>
                  <a:pt x="35640" y="9708"/>
                </a:lnTo>
                <a:close/>
                <a:moveTo>
                  <a:pt x="93828" y="9939"/>
                </a:moveTo>
                <a:cubicBezTo>
                  <a:pt x="93774" y="10034"/>
                  <a:pt x="93706" y="10088"/>
                  <a:pt x="93719" y="10129"/>
                </a:cubicBezTo>
                <a:lnTo>
                  <a:pt x="93719" y="10115"/>
                </a:lnTo>
                <a:cubicBezTo>
                  <a:pt x="93747" y="10170"/>
                  <a:pt x="93787" y="10210"/>
                  <a:pt x="93842" y="10224"/>
                </a:cubicBezTo>
                <a:cubicBezTo>
                  <a:pt x="93869" y="10224"/>
                  <a:pt x="93951" y="10156"/>
                  <a:pt x="93951" y="10115"/>
                </a:cubicBezTo>
                <a:cubicBezTo>
                  <a:pt x="93951" y="10075"/>
                  <a:pt x="93896" y="10020"/>
                  <a:pt x="93828" y="9939"/>
                </a:cubicBezTo>
                <a:close/>
                <a:moveTo>
                  <a:pt x="44665" y="9735"/>
                </a:moveTo>
                <a:lnTo>
                  <a:pt x="44828" y="10075"/>
                </a:lnTo>
                <a:lnTo>
                  <a:pt x="44488" y="10238"/>
                </a:lnTo>
                <a:cubicBezTo>
                  <a:pt x="44448" y="10143"/>
                  <a:pt x="44380" y="10020"/>
                  <a:pt x="44325" y="9911"/>
                </a:cubicBezTo>
                <a:lnTo>
                  <a:pt x="44665" y="9735"/>
                </a:lnTo>
                <a:close/>
                <a:moveTo>
                  <a:pt x="56436" y="9735"/>
                </a:moveTo>
                <a:lnTo>
                  <a:pt x="56599" y="10075"/>
                </a:lnTo>
                <a:lnTo>
                  <a:pt x="56246" y="10238"/>
                </a:lnTo>
                <a:lnTo>
                  <a:pt x="56015" y="9898"/>
                </a:lnTo>
                <a:lnTo>
                  <a:pt x="56436" y="9735"/>
                </a:lnTo>
                <a:close/>
                <a:moveTo>
                  <a:pt x="68166" y="9708"/>
                </a:moveTo>
                <a:lnTo>
                  <a:pt x="68356" y="10047"/>
                </a:lnTo>
                <a:lnTo>
                  <a:pt x="68016" y="10238"/>
                </a:lnTo>
                <a:lnTo>
                  <a:pt x="67840" y="9898"/>
                </a:lnTo>
                <a:lnTo>
                  <a:pt x="68166" y="9708"/>
                </a:lnTo>
                <a:close/>
                <a:moveTo>
                  <a:pt x="23869" y="9708"/>
                </a:moveTo>
                <a:lnTo>
                  <a:pt x="24032" y="10075"/>
                </a:lnTo>
                <a:lnTo>
                  <a:pt x="23706" y="10251"/>
                </a:lnTo>
                <a:lnTo>
                  <a:pt x="23543" y="9884"/>
                </a:lnTo>
                <a:lnTo>
                  <a:pt x="23869" y="9708"/>
                </a:lnTo>
                <a:close/>
                <a:moveTo>
                  <a:pt x="32881" y="9762"/>
                </a:moveTo>
                <a:lnTo>
                  <a:pt x="33057" y="10102"/>
                </a:lnTo>
                <a:lnTo>
                  <a:pt x="32731" y="10278"/>
                </a:lnTo>
                <a:lnTo>
                  <a:pt x="32554" y="9952"/>
                </a:lnTo>
                <a:lnTo>
                  <a:pt x="32881" y="9762"/>
                </a:lnTo>
                <a:close/>
                <a:moveTo>
                  <a:pt x="65448" y="9762"/>
                </a:moveTo>
                <a:lnTo>
                  <a:pt x="65624" y="10102"/>
                </a:lnTo>
                <a:lnTo>
                  <a:pt x="65284" y="10278"/>
                </a:lnTo>
                <a:lnTo>
                  <a:pt x="65121" y="9952"/>
                </a:lnTo>
                <a:lnTo>
                  <a:pt x="65448" y="9762"/>
                </a:lnTo>
                <a:close/>
                <a:moveTo>
                  <a:pt x="16121" y="9477"/>
                </a:moveTo>
                <a:cubicBezTo>
                  <a:pt x="15768" y="9477"/>
                  <a:pt x="15578" y="9898"/>
                  <a:pt x="15822" y="10156"/>
                </a:cubicBezTo>
                <a:cubicBezTo>
                  <a:pt x="15905" y="10243"/>
                  <a:pt x="16009" y="10282"/>
                  <a:pt x="16112" y="10282"/>
                </a:cubicBezTo>
                <a:cubicBezTo>
                  <a:pt x="16313" y="10282"/>
                  <a:pt x="16506" y="10132"/>
                  <a:pt x="16515" y="9898"/>
                </a:cubicBezTo>
                <a:cubicBezTo>
                  <a:pt x="16515" y="9667"/>
                  <a:pt x="16352" y="9490"/>
                  <a:pt x="16135" y="9490"/>
                </a:cubicBezTo>
                <a:lnTo>
                  <a:pt x="16121" y="9477"/>
                </a:lnTo>
                <a:close/>
                <a:moveTo>
                  <a:pt x="81212" y="9558"/>
                </a:moveTo>
                <a:cubicBezTo>
                  <a:pt x="80897" y="9558"/>
                  <a:pt x="80743" y="9956"/>
                  <a:pt x="80970" y="10183"/>
                </a:cubicBezTo>
                <a:cubicBezTo>
                  <a:pt x="81045" y="10258"/>
                  <a:pt x="81137" y="10292"/>
                  <a:pt x="81227" y="10292"/>
                </a:cubicBezTo>
                <a:cubicBezTo>
                  <a:pt x="81415" y="10292"/>
                  <a:pt x="81595" y="10146"/>
                  <a:pt x="81595" y="9925"/>
                </a:cubicBezTo>
                <a:cubicBezTo>
                  <a:pt x="81595" y="9721"/>
                  <a:pt x="81432" y="9558"/>
                  <a:pt x="81228" y="9558"/>
                </a:cubicBezTo>
                <a:cubicBezTo>
                  <a:pt x="81223" y="9558"/>
                  <a:pt x="81218" y="9558"/>
                  <a:pt x="81212" y="9558"/>
                </a:cubicBezTo>
                <a:close/>
                <a:moveTo>
                  <a:pt x="53690" y="9803"/>
                </a:moveTo>
                <a:cubicBezTo>
                  <a:pt x="53731" y="9911"/>
                  <a:pt x="53799" y="10034"/>
                  <a:pt x="53853" y="10143"/>
                </a:cubicBezTo>
                <a:lnTo>
                  <a:pt x="53514" y="10306"/>
                </a:lnTo>
                <a:cubicBezTo>
                  <a:pt x="53473" y="10210"/>
                  <a:pt x="53405" y="10088"/>
                  <a:pt x="53350" y="9979"/>
                </a:cubicBezTo>
                <a:lnTo>
                  <a:pt x="53690" y="9803"/>
                </a:lnTo>
                <a:close/>
                <a:moveTo>
                  <a:pt x="87535" y="9721"/>
                </a:moveTo>
                <a:cubicBezTo>
                  <a:pt x="87277" y="9721"/>
                  <a:pt x="87141" y="10034"/>
                  <a:pt x="87331" y="10224"/>
                </a:cubicBezTo>
                <a:cubicBezTo>
                  <a:pt x="87388" y="10285"/>
                  <a:pt x="87460" y="10313"/>
                  <a:pt x="87532" y="10313"/>
                </a:cubicBezTo>
                <a:cubicBezTo>
                  <a:pt x="87684" y="10313"/>
                  <a:pt x="87834" y="10191"/>
                  <a:pt x="87834" y="10007"/>
                </a:cubicBezTo>
                <a:cubicBezTo>
                  <a:pt x="87820" y="9857"/>
                  <a:pt x="87698" y="9721"/>
                  <a:pt x="87535" y="9721"/>
                </a:cubicBezTo>
                <a:close/>
                <a:moveTo>
                  <a:pt x="13385" y="9571"/>
                </a:moveTo>
                <a:cubicBezTo>
                  <a:pt x="13378" y="9571"/>
                  <a:pt x="13370" y="9571"/>
                  <a:pt x="13362" y="9572"/>
                </a:cubicBezTo>
                <a:lnTo>
                  <a:pt x="13376" y="9572"/>
                </a:lnTo>
                <a:cubicBezTo>
                  <a:pt x="13036" y="9572"/>
                  <a:pt x="12873" y="9979"/>
                  <a:pt x="13117" y="10210"/>
                </a:cubicBezTo>
                <a:cubicBezTo>
                  <a:pt x="13192" y="10290"/>
                  <a:pt x="13286" y="10325"/>
                  <a:pt x="13378" y="10325"/>
                </a:cubicBezTo>
                <a:cubicBezTo>
                  <a:pt x="13570" y="10325"/>
                  <a:pt x="13756" y="10173"/>
                  <a:pt x="13756" y="9952"/>
                </a:cubicBezTo>
                <a:cubicBezTo>
                  <a:pt x="13756" y="9743"/>
                  <a:pt x="13592" y="9571"/>
                  <a:pt x="13385" y="9571"/>
                </a:cubicBezTo>
                <a:close/>
                <a:moveTo>
                  <a:pt x="73485" y="10137"/>
                </a:moveTo>
                <a:cubicBezTo>
                  <a:pt x="73486" y="10161"/>
                  <a:pt x="73484" y="10186"/>
                  <a:pt x="73481" y="10210"/>
                </a:cubicBezTo>
                <a:cubicBezTo>
                  <a:pt x="73468" y="10254"/>
                  <a:pt x="73449" y="10294"/>
                  <a:pt x="73426" y="10330"/>
                </a:cubicBezTo>
                <a:lnTo>
                  <a:pt x="73426" y="10330"/>
                </a:lnTo>
                <a:cubicBezTo>
                  <a:pt x="73427" y="10281"/>
                  <a:pt x="73436" y="10232"/>
                  <a:pt x="73453" y="10183"/>
                </a:cubicBezTo>
                <a:cubicBezTo>
                  <a:pt x="73463" y="10167"/>
                  <a:pt x="73474" y="10152"/>
                  <a:pt x="73485" y="10137"/>
                </a:cubicBezTo>
                <a:close/>
                <a:moveTo>
                  <a:pt x="30162" y="9830"/>
                </a:moveTo>
                <a:lnTo>
                  <a:pt x="30339" y="10156"/>
                </a:lnTo>
                <a:lnTo>
                  <a:pt x="29972" y="10333"/>
                </a:lnTo>
                <a:lnTo>
                  <a:pt x="29809" y="10007"/>
                </a:lnTo>
                <a:lnTo>
                  <a:pt x="30162" y="9830"/>
                </a:lnTo>
                <a:close/>
                <a:moveTo>
                  <a:pt x="41906" y="9803"/>
                </a:moveTo>
                <a:lnTo>
                  <a:pt x="42069" y="10170"/>
                </a:lnTo>
                <a:lnTo>
                  <a:pt x="41743" y="10333"/>
                </a:lnTo>
                <a:lnTo>
                  <a:pt x="41580" y="9979"/>
                </a:lnTo>
                <a:lnTo>
                  <a:pt x="41906" y="9803"/>
                </a:lnTo>
                <a:close/>
                <a:moveTo>
                  <a:pt x="21110" y="9721"/>
                </a:moveTo>
                <a:lnTo>
                  <a:pt x="21286" y="10143"/>
                </a:lnTo>
                <a:lnTo>
                  <a:pt x="20919" y="10346"/>
                </a:lnTo>
                <a:cubicBezTo>
                  <a:pt x="20906" y="10156"/>
                  <a:pt x="20797" y="9993"/>
                  <a:pt x="20607" y="9925"/>
                </a:cubicBezTo>
                <a:lnTo>
                  <a:pt x="20607" y="9917"/>
                </a:lnTo>
                <a:lnTo>
                  <a:pt x="20607" y="9917"/>
                </a:lnTo>
                <a:cubicBezTo>
                  <a:pt x="20611" y="9919"/>
                  <a:pt x="20616" y="9922"/>
                  <a:pt x="20620" y="9925"/>
                </a:cubicBezTo>
                <a:cubicBezTo>
                  <a:pt x="20811" y="9925"/>
                  <a:pt x="21001" y="9898"/>
                  <a:pt x="21110" y="9721"/>
                </a:cubicBezTo>
                <a:close/>
                <a:moveTo>
                  <a:pt x="50958" y="9857"/>
                </a:moveTo>
                <a:lnTo>
                  <a:pt x="51135" y="10183"/>
                </a:lnTo>
                <a:lnTo>
                  <a:pt x="50768" y="10360"/>
                </a:lnTo>
                <a:lnTo>
                  <a:pt x="50605" y="10034"/>
                </a:lnTo>
                <a:lnTo>
                  <a:pt x="50958" y="9857"/>
                </a:lnTo>
                <a:close/>
                <a:moveTo>
                  <a:pt x="62688" y="9830"/>
                </a:moveTo>
                <a:lnTo>
                  <a:pt x="62865" y="10197"/>
                </a:lnTo>
                <a:lnTo>
                  <a:pt x="62539" y="10360"/>
                </a:lnTo>
                <a:lnTo>
                  <a:pt x="62376" y="10007"/>
                </a:lnTo>
                <a:lnTo>
                  <a:pt x="62688" y="9830"/>
                </a:lnTo>
                <a:close/>
                <a:moveTo>
                  <a:pt x="78510" y="9585"/>
                </a:moveTo>
                <a:cubicBezTo>
                  <a:pt x="78156" y="9585"/>
                  <a:pt x="77980" y="10007"/>
                  <a:pt x="78224" y="10251"/>
                </a:cubicBezTo>
                <a:cubicBezTo>
                  <a:pt x="78305" y="10332"/>
                  <a:pt x="78404" y="10368"/>
                  <a:pt x="78502" y="10368"/>
                </a:cubicBezTo>
                <a:cubicBezTo>
                  <a:pt x="78700" y="10368"/>
                  <a:pt x="78890" y="10217"/>
                  <a:pt x="78890" y="9979"/>
                </a:cubicBezTo>
                <a:cubicBezTo>
                  <a:pt x="78890" y="9762"/>
                  <a:pt x="78727" y="9599"/>
                  <a:pt x="78510" y="9585"/>
                </a:cubicBezTo>
                <a:close/>
                <a:moveTo>
                  <a:pt x="5179" y="9952"/>
                </a:moveTo>
                <a:cubicBezTo>
                  <a:pt x="5057" y="9952"/>
                  <a:pt x="4962" y="10047"/>
                  <a:pt x="4962" y="10156"/>
                </a:cubicBezTo>
                <a:cubicBezTo>
                  <a:pt x="4962" y="10278"/>
                  <a:pt x="5044" y="10374"/>
                  <a:pt x="5166" y="10374"/>
                </a:cubicBezTo>
                <a:cubicBezTo>
                  <a:pt x="5275" y="10374"/>
                  <a:pt x="5383" y="10278"/>
                  <a:pt x="5383" y="10170"/>
                </a:cubicBezTo>
                <a:cubicBezTo>
                  <a:pt x="5383" y="10047"/>
                  <a:pt x="5288" y="9952"/>
                  <a:pt x="5179" y="9952"/>
                </a:cubicBezTo>
                <a:close/>
                <a:moveTo>
                  <a:pt x="10650" y="9694"/>
                </a:moveTo>
                <a:cubicBezTo>
                  <a:pt x="10356" y="9700"/>
                  <a:pt x="10197" y="10063"/>
                  <a:pt x="10413" y="10278"/>
                </a:cubicBezTo>
                <a:cubicBezTo>
                  <a:pt x="10482" y="10348"/>
                  <a:pt x="10566" y="10378"/>
                  <a:pt x="10649" y="10378"/>
                </a:cubicBezTo>
                <a:cubicBezTo>
                  <a:pt x="10826" y="10378"/>
                  <a:pt x="10997" y="10238"/>
                  <a:pt x="10997" y="10034"/>
                </a:cubicBezTo>
                <a:cubicBezTo>
                  <a:pt x="10997" y="9846"/>
                  <a:pt x="10838" y="9698"/>
                  <a:pt x="10650" y="9694"/>
                </a:cubicBezTo>
                <a:close/>
                <a:moveTo>
                  <a:pt x="39187" y="9884"/>
                </a:moveTo>
                <a:lnTo>
                  <a:pt x="39364" y="10224"/>
                </a:lnTo>
                <a:lnTo>
                  <a:pt x="39024" y="10387"/>
                </a:lnTo>
                <a:lnTo>
                  <a:pt x="38848" y="10061"/>
                </a:lnTo>
                <a:lnTo>
                  <a:pt x="39187" y="9884"/>
                </a:lnTo>
                <a:close/>
                <a:moveTo>
                  <a:pt x="7898" y="9803"/>
                </a:moveTo>
                <a:cubicBezTo>
                  <a:pt x="7735" y="9803"/>
                  <a:pt x="7599" y="9925"/>
                  <a:pt x="7599" y="10088"/>
                </a:cubicBezTo>
                <a:cubicBezTo>
                  <a:pt x="7590" y="10272"/>
                  <a:pt x="7737" y="10394"/>
                  <a:pt x="7892" y="10394"/>
                </a:cubicBezTo>
                <a:cubicBezTo>
                  <a:pt x="7965" y="10394"/>
                  <a:pt x="8041" y="10367"/>
                  <a:pt x="8102" y="10306"/>
                </a:cubicBezTo>
                <a:cubicBezTo>
                  <a:pt x="8292" y="10129"/>
                  <a:pt x="8156" y="9803"/>
                  <a:pt x="7898" y="9803"/>
                </a:cubicBezTo>
                <a:close/>
                <a:moveTo>
                  <a:pt x="27403" y="9898"/>
                </a:moveTo>
                <a:lnTo>
                  <a:pt x="27580" y="10251"/>
                </a:lnTo>
                <a:lnTo>
                  <a:pt x="27240" y="10428"/>
                </a:lnTo>
                <a:lnTo>
                  <a:pt x="27077" y="10061"/>
                </a:lnTo>
                <a:lnTo>
                  <a:pt x="27403" y="9898"/>
                </a:lnTo>
                <a:close/>
                <a:moveTo>
                  <a:pt x="71754" y="9871"/>
                </a:moveTo>
                <a:lnTo>
                  <a:pt x="71958" y="10238"/>
                </a:lnTo>
                <a:lnTo>
                  <a:pt x="71550" y="10428"/>
                </a:lnTo>
                <a:lnTo>
                  <a:pt x="71374" y="10075"/>
                </a:lnTo>
                <a:lnTo>
                  <a:pt x="71754" y="9871"/>
                </a:lnTo>
                <a:close/>
                <a:moveTo>
                  <a:pt x="84786" y="9762"/>
                </a:moveTo>
                <a:cubicBezTo>
                  <a:pt x="84485" y="9762"/>
                  <a:pt x="84331" y="10119"/>
                  <a:pt x="84531" y="10333"/>
                </a:cubicBezTo>
                <a:cubicBezTo>
                  <a:pt x="84602" y="10404"/>
                  <a:pt x="84690" y="10436"/>
                  <a:pt x="84776" y="10436"/>
                </a:cubicBezTo>
                <a:cubicBezTo>
                  <a:pt x="84951" y="10436"/>
                  <a:pt x="85120" y="10303"/>
                  <a:pt x="85129" y="10102"/>
                </a:cubicBezTo>
                <a:cubicBezTo>
                  <a:pt x="85116" y="9911"/>
                  <a:pt x="84966" y="9762"/>
                  <a:pt x="84789" y="9762"/>
                </a:cubicBezTo>
                <a:lnTo>
                  <a:pt x="84803" y="9762"/>
                </a:lnTo>
                <a:cubicBezTo>
                  <a:pt x="84797" y="9762"/>
                  <a:pt x="84792" y="9762"/>
                  <a:pt x="84786" y="9762"/>
                </a:cubicBezTo>
                <a:close/>
                <a:moveTo>
                  <a:pt x="48185" y="9925"/>
                </a:moveTo>
                <a:lnTo>
                  <a:pt x="48416" y="10278"/>
                </a:lnTo>
                <a:lnTo>
                  <a:pt x="48036" y="10442"/>
                </a:lnTo>
                <a:cubicBezTo>
                  <a:pt x="47995" y="10346"/>
                  <a:pt x="47927" y="10210"/>
                  <a:pt x="47873" y="10088"/>
                </a:cubicBezTo>
                <a:lnTo>
                  <a:pt x="48185" y="9925"/>
                </a:lnTo>
                <a:close/>
                <a:moveTo>
                  <a:pt x="59970" y="9925"/>
                </a:moveTo>
                <a:lnTo>
                  <a:pt x="60147" y="10251"/>
                </a:lnTo>
                <a:lnTo>
                  <a:pt x="59820" y="10442"/>
                </a:lnTo>
                <a:lnTo>
                  <a:pt x="59644" y="10102"/>
                </a:lnTo>
                <a:lnTo>
                  <a:pt x="59970" y="9925"/>
                </a:lnTo>
                <a:close/>
                <a:moveTo>
                  <a:pt x="75764" y="9626"/>
                </a:moveTo>
                <a:cubicBezTo>
                  <a:pt x="75533" y="9626"/>
                  <a:pt x="75343" y="9816"/>
                  <a:pt x="75356" y="10047"/>
                </a:cubicBezTo>
                <a:lnTo>
                  <a:pt x="75356" y="10034"/>
                </a:lnTo>
                <a:cubicBezTo>
                  <a:pt x="75356" y="10281"/>
                  <a:pt x="75560" y="10442"/>
                  <a:pt x="75767" y="10442"/>
                </a:cubicBezTo>
                <a:cubicBezTo>
                  <a:pt x="75868" y="10442"/>
                  <a:pt x="75970" y="10404"/>
                  <a:pt x="76050" y="10319"/>
                </a:cubicBezTo>
                <a:cubicBezTo>
                  <a:pt x="76308" y="10061"/>
                  <a:pt x="76117" y="9626"/>
                  <a:pt x="75764" y="9626"/>
                </a:cubicBezTo>
                <a:close/>
                <a:moveTo>
                  <a:pt x="91069" y="9993"/>
                </a:moveTo>
                <a:cubicBezTo>
                  <a:pt x="90788" y="10006"/>
                  <a:pt x="90797" y="10442"/>
                  <a:pt x="91083" y="10442"/>
                </a:cubicBezTo>
                <a:cubicBezTo>
                  <a:pt x="91087" y="10442"/>
                  <a:pt x="91092" y="10442"/>
                  <a:pt x="91096" y="10442"/>
                </a:cubicBezTo>
                <a:cubicBezTo>
                  <a:pt x="91218" y="10442"/>
                  <a:pt x="91314" y="10333"/>
                  <a:pt x="91300" y="10210"/>
                </a:cubicBezTo>
                <a:cubicBezTo>
                  <a:pt x="91300" y="10088"/>
                  <a:pt x="91191" y="9993"/>
                  <a:pt x="91069" y="9993"/>
                </a:cubicBezTo>
                <a:close/>
                <a:moveTo>
                  <a:pt x="36469" y="9952"/>
                </a:moveTo>
                <a:lnTo>
                  <a:pt x="36632" y="10278"/>
                </a:lnTo>
                <a:lnTo>
                  <a:pt x="36265" y="10455"/>
                </a:lnTo>
                <a:lnTo>
                  <a:pt x="36102" y="10129"/>
                </a:lnTo>
                <a:lnTo>
                  <a:pt x="36469" y="9952"/>
                </a:lnTo>
                <a:close/>
                <a:moveTo>
                  <a:pt x="57265" y="9993"/>
                </a:moveTo>
                <a:lnTo>
                  <a:pt x="57428" y="10319"/>
                </a:lnTo>
                <a:lnTo>
                  <a:pt x="57075" y="10482"/>
                </a:lnTo>
                <a:cubicBezTo>
                  <a:pt x="57020" y="10387"/>
                  <a:pt x="56952" y="10265"/>
                  <a:pt x="56898" y="10170"/>
                </a:cubicBezTo>
                <a:lnTo>
                  <a:pt x="57265" y="9993"/>
                </a:lnTo>
                <a:close/>
                <a:moveTo>
                  <a:pt x="69009" y="9952"/>
                </a:moveTo>
                <a:cubicBezTo>
                  <a:pt x="69063" y="10047"/>
                  <a:pt x="69131" y="10183"/>
                  <a:pt x="69185" y="10292"/>
                </a:cubicBezTo>
                <a:lnTo>
                  <a:pt x="68846" y="10482"/>
                </a:lnTo>
                <a:lnTo>
                  <a:pt x="68669" y="10143"/>
                </a:lnTo>
                <a:lnTo>
                  <a:pt x="69009" y="9952"/>
                </a:lnTo>
                <a:close/>
                <a:moveTo>
                  <a:pt x="24698" y="9979"/>
                </a:moveTo>
                <a:lnTo>
                  <a:pt x="24861" y="10319"/>
                </a:lnTo>
                <a:lnTo>
                  <a:pt x="24535" y="10496"/>
                </a:lnTo>
                <a:lnTo>
                  <a:pt x="24358" y="10156"/>
                </a:lnTo>
                <a:lnTo>
                  <a:pt x="24698" y="9979"/>
                </a:lnTo>
                <a:close/>
                <a:moveTo>
                  <a:pt x="82067" y="9816"/>
                </a:moveTo>
                <a:cubicBezTo>
                  <a:pt x="81896" y="9816"/>
                  <a:pt x="81724" y="9928"/>
                  <a:pt x="81704" y="10156"/>
                </a:cubicBezTo>
                <a:cubicBezTo>
                  <a:pt x="81711" y="10384"/>
                  <a:pt x="81886" y="10499"/>
                  <a:pt x="82062" y="10499"/>
                </a:cubicBezTo>
                <a:cubicBezTo>
                  <a:pt x="82233" y="10499"/>
                  <a:pt x="82404" y="10391"/>
                  <a:pt x="82424" y="10170"/>
                </a:cubicBezTo>
                <a:cubicBezTo>
                  <a:pt x="82417" y="9935"/>
                  <a:pt x="82243" y="9816"/>
                  <a:pt x="82067" y="9816"/>
                </a:cubicBezTo>
                <a:close/>
                <a:moveTo>
                  <a:pt x="33710" y="10020"/>
                </a:moveTo>
                <a:lnTo>
                  <a:pt x="33873" y="10360"/>
                </a:lnTo>
                <a:lnTo>
                  <a:pt x="33533" y="10523"/>
                </a:lnTo>
                <a:lnTo>
                  <a:pt x="33370" y="10197"/>
                </a:lnTo>
                <a:lnTo>
                  <a:pt x="33710" y="10020"/>
                </a:lnTo>
                <a:close/>
                <a:moveTo>
                  <a:pt x="45481" y="9979"/>
                </a:moveTo>
                <a:lnTo>
                  <a:pt x="45657" y="10346"/>
                </a:lnTo>
                <a:lnTo>
                  <a:pt x="45331" y="10523"/>
                </a:lnTo>
                <a:cubicBezTo>
                  <a:pt x="45277" y="10414"/>
                  <a:pt x="45209" y="10278"/>
                  <a:pt x="45154" y="10156"/>
                </a:cubicBezTo>
                <a:lnTo>
                  <a:pt x="45481" y="9979"/>
                </a:lnTo>
                <a:close/>
                <a:moveTo>
                  <a:pt x="54506" y="10047"/>
                </a:moveTo>
                <a:cubicBezTo>
                  <a:pt x="54560" y="10156"/>
                  <a:pt x="54628" y="10278"/>
                  <a:pt x="54682" y="10387"/>
                </a:cubicBezTo>
                <a:lnTo>
                  <a:pt x="54356" y="10550"/>
                </a:lnTo>
                <a:cubicBezTo>
                  <a:pt x="54288" y="10442"/>
                  <a:pt x="54234" y="10319"/>
                  <a:pt x="54180" y="10224"/>
                </a:cubicBezTo>
                <a:lnTo>
                  <a:pt x="54506" y="10047"/>
                </a:lnTo>
                <a:close/>
                <a:moveTo>
                  <a:pt x="66290" y="10007"/>
                </a:moveTo>
                <a:cubicBezTo>
                  <a:pt x="66345" y="10115"/>
                  <a:pt x="66413" y="10251"/>
                  <a:pt x="66467" y="10374"/>
                </a:cubicBezTo>
                <a:lnTo>
                  <a:pt x="66141" y="10550"/>
                </a:lnTo>
                <a:lnTo>
                  <a:pt x="65964" y="10183"/>
                </a:lnTo>
                <a:lnTo>
                  <a:pt x="66290" y="10007"/>
                </a:lnTo>
                <a:close/>
                <a:moveTo>
                  <a:pt x="21925" y="10034"/>
                </a:moveTo>
                <a:lnTo>
                  <a:pt x="22115" y="10374"/>
                </a:lnTo>
                <a:lnTo>
                  <a:pt x="21776" y="10564"/>
                </a:lnTo>
                <a:lnTo>
                  <a:pt x="21585" y="10224"/>
                </a:lnTo>
                <a:lnTo>
                  <a:pt x="21925" y="10034"/>
                </a:lnTo>
                <a:close/>
                <a:moveTo>
                  <a:pt x="88351" y="10006"/>
                </a:moveTo>
                <a:cubicBezTo>
                  <a:pt x="87984" y="10006"/>
                  <a:pt x="87988" y="10550"/>
                  <a:pt x="88351" y="10564"/>
                </a:cubicBezTo>
                <a:cubicBezTo>
                  <a:pt x="88718" y="10564"/>
                  <a:pt x="88731" y="10007"/>
                  <a:pt x="88364" y="10007"/>
                </a:cubicBezTo>
                <a:cubicBezTo>
                  <a:pt x="88360" y="10006"/>
                  <a:pt x="88355" y="10006"/>
                  <a:pt x="88351" y="10006"/>
                </a:cubicBezTo>
                <a:close/>
                <a:moveTo>
                  <a:pt x="16940" y="9748"/>
                </a:moveTo>
                <a:cubicBezTo>
                  <a:pt x="16839" y="9748"/>
                  <a:pt x="16736" y="9786"/>
                  <a:pt x="16651" y="9871"/>
                </a:cubicBezTo>
                <a:cubicBezTo>
                  <a:pt x="16410" y="10138"/>
                  <a:pt x="16591" y="10564"/>
                  <a:pt x="16934" y="10564"/>
                </a:cubicBezTo>
                <a:cubicBezTo>
                  <a:pt x="16940" y="10564"/>
                  <a:pt x="16945" y="10564"/>
                  <a:pt x="16950" y="10564"/>
                </a:cubicBezTo>
                <a:cubicBezTo>
                  <a:pt x="17181" y="10564"/>
                  <a:pt x="17358" y="10374"/>
                  <a:pt x="17358" y="10156"/>
                </a:cubicBezTo>
                <a:cubicBezTo>
                  <a:pt x="17349" y="9909"/>
                  <a:pt x="17149" y="9748"/>
                  <a:pt x="16940" y="9748"/>
                </a:cubicBezTo>
                <a:close/>
                <a:moveTo>
                  <a:pt x="18188" y="10519"/>
                </a:moveTo>
                <a:cubicBezTo>
                  <a:pt x="18187" y="10529"/>
                  <a:pt x="18187" y="10540"/>
                  <a:pt x="18187" y="10550"/>
                </a:cubicBezTo>
                <a:lnTo>
                  <a:pt x="18187" y="10537"/>
                </a:lnTo>
                <a:cubicBezTo>
                  <a:pt x="18182" y="10550"/>
                  <a:pt x="18176" y="10563"/>
                  <a:pt x="18170" y="10575"/>
                </a:cubicBezTo>
                <a:lnTo>
                  <a:pt x="18170" y="10575"/>
                </a:lnTo>
                <a:cubicBezTo>
                  <a:pt x="18171" y="10567"/>
                  <a:pt x="18172" y="10559"/>
                  <a:pt x="18174" y="10550"/>
                </a:cubicBezTo>
                <a:cubicBezTo>
                  <a:pt x="18178" y="10540"/>
                  <a:pt x="18183" y="10529"/>
                  <a:pt x="18188" y="10519"/>
                </a:cubicBezTo>
                <a:close/>
                <a:moveTo>
                  <a:pt x="42735" y="10075"/>
                </a:moveTo>
                <a:lnTo>
                  <a:pt x="42898" y="10414"/>
                </a:lnTo>
                <a:lnTo>
                  <a:pt x="42572" y="10591"/>
                </a:lnTo>
                <a:lnTo>
                  <a:pt x="42572" y="10577"/>
                </a:lnTo>
                <a:cubicBezTo>
                  <a:pt x="42517" y="10469"/>
                  <a:pt x="42449" y="10360"/>
                  <a:pt x="42395" y="10251"/>
                </a:cubicBezTo>
                <a:lnTo>
                  <a:pt x="42735" y="10075"/>
                </a:lnTo>
                <a:close/>
                <a:moveTo>
                  <a:pt x="3277" y="10346"/>
                </a:moveTo>
                <a:cubicBezTo>
                  <a:pt x="3222" y="10414"/>
                  <a:pt x="3168" y="10469"/>
                  <a:pt x="3181" y="10496"/>
                </a:cubicBezTo>
                <a:lnTo>
                  <a:pt x="3168" y="10496"/>
                </a:lnTo>
                <a:cubicBezTo>
                  <a:pt x="3181" y="10537"/>
                  <a:pt x="3249" y="10564"/>
                  <a:pt x="3290" y="10605"/>
                </a:cubicBezTo>
                <a:cubicBezTo>
                  <a:pt x="3317" y="10564"/>
                  <a:pt x="3372" y="10537"/>
                  <a:pt x="3372" y="10496"/>
                </a:cubicBezTo>
                <a:cubicBezTo>
                  <a:pt x="3385" y="10455"/>
                  <a:pt x="3317" y="10414"/>
                  <a:pt x="3277" y="10346"/>
                </a:cubicBezTo>
                <a:close/>
                <a:moveTo>
                  <a:pt x="63545" y="10102"/>
                </a:moveTo>
                <a:lnTo>
                  <a:pt x="63708" y="10442"/>
                </a:lnTo>
                <a:lnTo>
                  <a:pt x="63368" y="10605"/>
                </a:lnTo>
                <a:cubicBezTo>
                  <a:pt x="63314" y="10510"/>
                  <a:pt x="63259" y="10387"/>
                  <a:pt x="63205" y="10265"/>
                </a:cubicBezTo>
                <a:lnTo>
                  <a:pt x="63545" y="10102"/>
                </a:lnTo>
                <a:close/>
                <a:moveTo>
                  <a:pt x="79336" y="9830"/>
                </a:moveTo>
                <a:cubicBezTo>
                  <a:pt x="78998" y="9846"/>
                  <a:pt x="78837" y="10252"/>
                  <a:pt x="79081" y="10496"/>
                </a:cubicBezTo>
                <a:cubicBezTo>
                  <a:pt x="79157" y="10573"/>
                  <a:pt x="79251" y="10607"/>
                  <a:pt x="79344" y="10607"/>
                </a:cubicBezTo>
                <a:cubicBezTo>
                  <a:pt x="79547" y="10607"/>
                  <a:pt x="79742" y="10444"/>
                  <a:pt x="79733" y="10210"/>
                </a:cubicBezTo>
                <a:cubicBezTo>
                  <a:pt x="79733" y="9997"/>
                  <a:pt x="79549" y="9835"/>
                  <a:pt x="79336" y="9830"/>
                </a:cubicBezTo>
                <a:close/>
                <a:moveTo>
                  <a:pt x="14198" y="9830"/>
                </a:moveTo>
                <a:lnTo>
                  <a:pt x="14198" y="9830"/>
                </a:lnTo>
                <a:cubicBezTo>
                  <a:pt x="13849" y="9835"/>
                  <a:pt x="13690" y="10253"/>
                  <a:pt x="13933" y="10496"/>
                </a:cubicBezTo>
                <a:cubicBezTo>
                  <a:pt x="14012" y="10575"/>
                  <a:pt x="14109" y="10610"/>
                  <a:pt x="14204" y="10610"/>
                </a:cubicBezTo>
                <a:cubicBezTo>
                  <a:pt x="14405" y="10610"/>
                  <a:pt x="14599" y="10454"/>
                  <a:pt x="14599" y="10224"/>
                </a:cubicBezTo>
                <a:cubicBezTo>
                  <a:pt x="14585" y="9995"/>
                  <a:pt x="14412" y="9833"/>
                  <a:pt x="14198" y="9830"/>
                </a:cubicBezTo>
                <a:close/>
                <a:moveTo>
                  <a:pt x="11473" y="9925"/>
                </a:moveTo>
                <a:cubicBezTo>
                  <a:pt x="11160" y="9925"/>
                  <a:pt x="10997" y="10306"/>
                  <a:pt x="11228" y="10537"/>
                </a:cubicBezTo>
                <a:cubicBezTo>
                  <a:pt x="11298" y="10607"/>
                  <a:pt x="11387" y="10639"/>
                  <a:pt x="11475" y="10639"/>
                </a:cubicBezTo>
                <a:cubicBezTo>
                  <a:pt x="11659" y="10639"/>
                  <a:pt x="11840" y="10499"/>
                  <a:pt x="11840" y="10278"/>
                </a:cubicBezTo>
                <a:cubicBezTo>
                  <a:pt x="11840" y="10088"/>
                  <a:pt x="11677" y="9925"/>
                  <a:pt x="11473" y="9925"/>
                </a:cubicBezTo>
                <a:close/>
                <a:moveTo>
                  <a:pt x="19220" y="10061"/>
                </a:moveTo>
                <a:lnTo>
                  <a:pt x="19411" y="10442"/>
                </a:lnTo>
                <a:lnTo>
                  <a:pt x="19044" y="10645"/>
                </a:lnTo>
                <a:lnTo>
                  <a:pt x="18840" y="10265"/>
                </a:lnTo>
                <a:lnTo>
                  <a:pt x="19220" y="10061"/>
                </a:lnTo>
                <a:close/>
                <a:moveTo>
                  <a:pt x="40003" y="10129"/>
                </a:moveTo>
                <a:lnTo>
                  <a:pt x="40180" y="10455"/>
                </a:lnTo>
                <a:lnTo>
                  <a:pt x="39853" y="10645"/>
                </a:lnTo>
                <a:lnTo>
                  <a:pt x="39677" y="10306"/>
                </a:lnTo>
                <a:lnTo>
                  <a:pt x="40003" y="10129"/>
                </a:lnTo>
                <a:close/>
                <a:moveTo>
                  <a:pt x="8697" y="10033"/>
                </a:moveTo>
                <a:cubicBezTo>
                  <a:pt x="8422" y="10033"/>
                  <a:pt x="8282" y="10364"/>
                  <a:pt x="8482" y="10564"/>
                </a:cubicBezTo>
                <a:cubicBezTo>
                  <a:pt x="8544" y="10625"/>
                  <a:pt x="8620" y="10653"/>
                  <a:pt x="8696" y="10653"/>
                </a:cubicBezTo>
                <a:cubicBezTo>
                  <a:pt x="8856" y="10653"/>
                  <a:pt x="9013" y="10531"/>
                  <a:pt x="9013" y="10346"/>
                </a:cubicBezTo>
                <a:cubicBezTo>
                  <a:pt x="9013" y="10183"/>
                  <a:pt x="8890" y="10047"/>
                  <a:pt x="8727" y="10034"/>
                </a:cubicBezTo>
                <a:lnTo>
                  <a:pt x="8713" y="10034"/>
                </a:lnTo>
                <a:cubicBezTo>
                  <a:pt x="8708" y="10034"/>
                  <a:pt x="8702" y="10033"/>
                  <a:pt x="8697" y="10033"/>
                </a:cubicBezTo>
                <a:close/>
                <a:moveTo>
                  <a:pt x="5981" y="10156"/>
                </a:moveTo>
                <a:cubicBezTo>
                  <a:pt x="5846" y="10156"/>
                  <a:pt x="5750" y="10278"/>
                  <a:pt x="5750" y="10414"/>
                </a:cubicBezTo>
                <a:cubicBezTo>
                  <a:pt x="5750" y="10559"/>
                  <a:pt x="5871" y="10656"/>
                  <a:pt x="5996" y="10656"/>
                </a:cubicBezTo>
                <a:cubicBezTo>
                  <a:pt x="6058" y="10656"/>
                  <a:pt x="6122" y="10632"/>
                  <a:pt x="6172" y="10577"/>
                </a:cubicBezTo>
                <a:cubicBezTo>
                  <a:pt x="6321" y="10414"/>
                  <a:pt x="6212" y="10156"/>
                  <a:pt x="5981" y="10156"/>
                </a:cubicBezTo>
                <a:close/>
                <a:moveTo>
                  <a:pt x="30991" y="10061"/>
                </a:moveTo>
                <a:lnTo>
                  <a:pt x="31154" y="10414"/>
                </a:lnTo>
                <a:lnTo>
                  <a:pt x="30801" y="10645"/>
                </a:lnTo>
                <a:lnTo>
                  <a:pt x="30801" y="10659"/>
                </a:lnTo>
                <a:cubicBezTo>
                  <a:pt x="30747" y="10537"/>
                  <a:pt x="30692" y="10387"/>
                  <a:pt x="30638" y="10238"/>
                </a:cubicBezTo>
                <a:lnTo>
                  <a:pt x="30991" y="10061"/>
                </a:lnTo>
                <a:close/>
                <a:moveTo>
                  <a:pt x="91902" y="10264"/>
                </a:moveTo>
                <a:cubicBezTo>
                  <a:pt x="91791" y="10264"/>
                  <a:pt x="91708" y="10354"/>
                  <a:pt x="91708" y="10469"/>
                </a:cubicBezTo>
                <a:cubicBezTo>
                  <a:pt x="91715" y="10598"/>
                  <a:pt x="91813" y="10662"/>
                  <a:pt x="91912" y="10662"/>
                </a:cubicBezTo>
                <a:cubicBezTo>
                  <a:pt x="92010" y="10662"/>
                  <a:pt x="92109" y="10598"/>
                  <a:pt x="92116" y="10469"/>
                </a:cubicBezTo>
                <a:cubicBezTo>
                  <a:pt x="92116" y="10360"/>
                  <a:pt x="92034" y="10265"/>
                  <a:pt x="91925" y="10265"/>
                </a:cubicBezTo>
                <a:cubicBezTo>
                  <a:pt x="91917" y="10264"/>
                  <a:pt x="91910" y="10264"/>
                  <a:pt x="91902" y="10264"/>
                </a:cubicBezTo>
                <a:close/>
                <a:moveTo>
                  <a:pt x="60799" y="10170"/>
                </a:moveTo>
                <a:lnTo>
                  <a:pt x="60976" y="10510"/>
                </a:lnTo>
                <a:lnTo>
                  <a:pt x="60647" y="10668"/>
                </a:lnTo>
                <a:lnTo>
                  <a:pt x="60647" y="10668"/>
                </a:lnTo>
                <a:cubicBezTo>
                  <a:pt x="60593" y="10573"/>
                  <a:pt x="60526" y="10453"/>
                  <a:pt x="60459" y="10333"/>
                </a:cubicBezTo>
                <a:lnTo>
                  <a:pt x="60799" y="10170"/>
                </a:lnTo>
                <a:close/>
                <a:moveTo>
                  <a:pt x="85632" y="10020"/>
                </a:moveTo>
                <a:cubicBezTo>
                  <a:pt x="85455" y="10020"/>
                  <a:pt x="85319" y="10156"/>
                  <a:pt x="85306" y="10333"/>
                </a:cubicBezTo>
                <a:cubicBezTo>
                  <a:pt x="85306" y="10537"/>
                  <a:pt x="85464" y="10671"/>
                  <a:pt x="85634" y="10671"/>
                </a:cubicBezTo>
                <a:cubicBezTo>
                  <a:pt x="85713" y="10671"/>
                  <a:pt x="85794" y="10642"/>
                  <a:pt x="85863" y="10577"/>
                </a:cubicBezTo>
                <a:cubicBezTo>
                  <a:pt x="86067" y="10374"/>
                  <a:pt x="85931" y="10020"/>
                  <a:pt x="85632" y="10020"/>
                </a:cubicBezTo>
                <a:close/>
                <a:moveTo>
                  <a:pt x="76577" y="9884"/>
                </a:moveTo>
                <a:cubicBezTo>
                  <a:pt x="76233" y="9884"/>
                  <a:pt x="76040" y="10296"/>
                  <a:pt x="76281" y="10550"/>
                </a:cubicBezTo>
                <a:cubicBezTo>
                  <a:pt x="76365" y="10644"/>
                  <a:pt x="76471" y="10686"/>
                  <a:pt x="76576" y="10686"/>
                </a:cubicBezTo>
                <a:cubicBezTo>
                  <a:pt x="76775" y="10686"/>
                  <a:pt x="76965" y="10533"/>
                  <a:pt x="76974" y="10292"/>
                </a:cubicBezTo>
                <a:cubicBezTo>
                  <a:pt x="76987" y="10075"/>
                  <a:pt x="76824" y="9898"/>
                  <a:pt x="76607" y="9884"/>
                </a:cubicBezTo>
                <a:lnTo>
                  <a:pt x="76593" y="9884"/>
                </a:lnTo>
                <a:cubicBezTo>
                  <a:pt x="76588" y="9884"/>
                  <a:pt x="76582" y="9884"/>
                  <a:pt x="76577" y="9884"/>
                </a:cubicBezTo>
                <a:close/>
                <a:moveTo>
                  <a:pt x="28246" y="10170"/>
                </a:moveTo>
                <a:lnTo>
                  <a:pt x="28409" y="10496"/>
                </a:lnTo>
                <a:lnTo>
                  <a:pt x="28069" y="10686"/>
                </a:lnTo>
                <a:lnTo>
                  <a:pt x="27906" y="10346"/>
                </a:lnTo>
                <a:lnTo>
                  <a:pt x="28246" y="10170"/>
                </a:lnTo>
                <a:close/>
                <a:moveTo>
                  <a:pt x="37284" y="10197"/>
                </a:moveTo>
                <a:lnTo>
                  <a:pt x="37461" y="10523"/>
                </a:lnTo>
                <a:lnTo>
                  <a:pt x="37094" y="10686"/>
                </a:lnTo>
                <a:lnTo>
                  <a:pt x="36931" y="10374"/>
                </a:lnTo>
                <a:lnTo>
                  <a:pt x="37284" y="10197"/>
                </a:lnTo>
                <a:close/>
                <a:moveTo>
                  <a:pt x="72597" y="10115"/>
                </a:moveTo>
                <a:cubicBezTo>
                  <a:pt x="72651" y="10224"/>
                  <a:pt x="72733" y="10374"/>
                  <a:pt x="72801" y="10482"/>
                </a:cubicBezTo>
                <a:lnTo>
                  <a:pt x="72393" y="10686"/>
                </a:lnTo>
                <a:lnTo>
                  <a:pt x="72203" y="10319"/>
                </a:lnTo>
                <a:lnTo>
                  <a:pt x="72597" y="10115"/>
                </a:lnTo>
                <a:close/>
                <a:moveTo>
                  <a:pt x="49028" y="10170"/>
                </a:moveTo>
                <a:cubicBezTo>
                  <a:pt x="49082" y="10278"/>
                  <a:pt x="49137" y="10414"/>
                  <a:pt x="49191" y="10523"/>
                </a:cubicBezTo>
                <a:lnTo>
                  <a:pt x="48879" y="10700"/>
                </a:lnTo>
                <a:lnTo>
                  <a:pt x="48648" y="10346"/>
                </a:lnTo>
                <a:lnTo>
                  <a:pt x="49028" y="10170"/>
                </a:lnTo>
                <a:close/>
                <a:moveTo>
                  <a:pt x="58081" y="10238"/>
                </a:moveTo>
                <a:lnTo>
                  <a:pt x="58257" y="10564"/>
                </a:lnTo>
                <a:lnTo>
                  <a:pt x="57890" y="10727"/>
                </a:lnTo>
                <a:lnTo>
                  <a:pt x="57727" y="10401"/>
                </a:lnTo>
                <a:lnTo>
                  <a:pt x="58081" y="10238"/>
                </a:lnTo>
                <a:close/>
                <a:moveTo>
                  <a:pt x="25514" y="10224"/>
                </a:moveTo>
                <a:lnTo>
                  <a:pt x="25690" y="10564"/>
                </a:lnTo>
                <a:lnTo>
                  <a:pt x="25350" y="10741"/>
                </a:lnTo>
                <a:lnTo>
                  <a:pt x="25174" y="10387"/>
                </a:lnTo>
                <a:lnTo>
                  <a:pt x="25514" y="10224"/>
                </a:lnTo>
                <a:close/>
                <a:moveTo>
                  <a:pt x="51774" y="10102"/>
                </a:moveTo>
                <a:lnTo>
                  <a:pt x="52005" y="10482"/>
                </a:lnTo>
                <a:cubicBezTo>
                  <a:pt x="51995" y="10482"/>
                  <a:pt x="51985" y="10481"/>
                  <a:pt x="51975" y="10481"/>
                </a:cubicBezTo>
                <a:cubicBezTo>
                  <a:pt x="51810" y="10481"/>
                  <a:pt x="51660" y="10587"/>
                  <a:pt x="51583" y="10741"/>
                </a:cubicBezTo>
                <a:cubicBezTo>
                  <a:pt x="51583" y="10645"/>
                  <a:pt x="51556" y="10550"/>
                  <a:pt x="51529" y="10469"/>
                </a:cubicBezTo>
                <a:cubicBezTo>
                  <a:pt x="51502" y="10401"/>
                  <a:pt x="51461" y="10346"/>
                  <a:pt x="51420" y="10278"/>
                </a:cubicBezTo>
                <a:lnTo>
                  <a:pt x="51774" y="10102"/>
                </a:lnTo>
                <a:close/>
                <a:moveTo>
                  <a:pt x="69824" y="10183"/>
                </a:moveTo>
                <a:cubicBezTo>
                  <a:pt x="69879" y="10306"/>
                  <a:pt x="69960" y="10442"/>
                  <a:pt x="70015" y="10564"/>
                </a:cubicBezTo>
                <a:lnTo>
                  <a:pt x="69661" y="10741"/>
                </a:lnTo>
                <a:lnTo>
                  <a:pt x="69498" y="10360"/>
                </a:lnTo>
                <a:lnTo>
                  <a:pt x="69824" y="10183"/>
                </a:lnTo>
                <a:close/>
                <a:moveTo>
                  <a:pt x="82884" y="10047"/>
                </a:moveTo>
                <a:cubicBezTo>
                  <a:pt x="82581" y="10047"/>
                  <a:pt x="82414" y="10418"/>
                  <a:pt x="82628" y="10645"/>
                </a:cubicBezTo>
                <a:cubicBezTo>
                  <a:pt x="82701" y="10722"/>
                  <a:pt x="82793" y="10757"/>
                  <a:pt x="82883" y="10757"/>
                </a:cubicBezTo>
                <a:cubicBezTo>
                  <a:pt x="83065" y="10757"/>
                  <a:pt x="83240" y="10618"/>
                  <a:pt x="83240" y="10401"/>
                </a:cubicBezTo>
                <a:cubicBezTo>
                  <a:pt x="83240" y="10210"/>
                  <a:pt x="83090" y="10061"/>
                  <a:pt x="82886" y="10047"/>
                </a:cubicBezTo>
                <a:lnTo>
                  <a:pt x="82900" y="10047"/>
                </a:lnTo>
                <a:cubicBezTo>
                  <a:pt x="82895" y="10047"/>
                  <a:pt x="82889" y="10047"/>
                  <a:pt x="82884" y="10047"/>
                </a:cubicBezTo>
                <a:close/>
                <a:moveTo>
                  <a:pt x="46296" y="10251"/>
                </a:moveTo>
                <a:lnTo>
                  <a:pt x="46473" y="10591"/>
                </a:lnTo>
                <a:lnTo>
                  <a:pt x="46133" y="10768"/>
                </a:lnTo>
                <a:lnTo>
                  <a:pt x="45956" y="10428"/>
                </a:lnTo>
                <a:lnTo>
                  <a:pt x="46296" y="10251"/>
                </a:lnTo>
                <a:close/>
                <a:moveTo>
                  <a:pt x="22795" y="10224"/>
                </a:moveTo>
                <a:lnTo>
                  <a:pt x="22958" y="10618"/>
                </a:lnTo>
                <a:lnTo>
                  <a:pt x="22605" y="10781"/>
                </a:lnTo>
                <a:lnTo>
                  <a:pt x="22428" y="10469"/>
                </a:lnTo>
                <a:lnTo>
                  <a:pt x="22795" y="10224"/>
                </a:lnTo>
                <a:close/>
                <a:moveTo>
                  <a:pt x="89192" y="10239"/>
                </a:moveTo>
                <a:cubicBezTo>
                  <a:pt x="89048" y="10239"/>
                  <a:pt x="88900" y="10341"/>
                  <a:pt x="88921" y="10537"/>
                </a:cubicBezTo>
                <a:cubicBezTo>
                  <a:pt x="88935" y="10703"/>
                  <a:pt x="89059" y="10785"/>
                  <a:pt x="89184" y="10785"/>
                </a:cubicBezTo>
                <a:cubicBezTo>
                  <a:pt x="89314" y="10785"/>
                  <a:pt x="89445" y="10696"/>
                  <a:pt x="89451" y="10523"/>
                </a:cubicBezTo>
                <a:cubicBezTo>
                  <a:pt x="89465" y="10331"/>
                  <a:pt x="89330" y="10239"/>
                  <a:pt x="89192" y="10239"/>
                </a:cubicBezTo>
                <a:close/>
                <a:moveTo>
                  <a:pt x="34539" y="10265"/>
                </a:moveTo>
                <a:lnTo>
                  <a:pt x="34702" y="10618"/>
                </a:lnTo>
                <a:lnTo>
                  <a:pt x="34389" y="10795"/>
                </a:lnTo>
                <a:lnTo>
                  <a:pt x="34213" y="10428"/>
                </a:lnTo>
                <a:lnTo>
                  <a:pt x="34539" y="10265"/>
                </a:lnTo>
                <a:close/>
                <a:moveTo>
                  <a:pt x="43591" y="10265"/>
                </a:moveTo>
                <a:lnTo>
                  <a:pt x="43754" y="10632"/>
                </a:lnTo>
                <a:lnTo>
                  <a:pt x="43401" y="10809"/>
                </a:lnTo>
                <a:lnTo>
                  <a:pt x="43238" y="10482"/>
                </a:lnTo>
                <a:lnTo>
                  <a:pt x="43591" y="10265"/>
                </a:lnTo>
                <a:close/>
                <a:moveTo>
                  <a:pt x="55335" y="10278"/>
                </a:moveTo>
                <a:lnTo>
                  <a:pt x="55498" y="10645"/>
                </a:lnTo>
                <a:lnTo>
                  <a:pt x="55172" y="10809"/>
                </a:lnTo>
                <a:lnTo>
                  <a:pt x="55009" y="10455"/>
                </a:lnTo>
                <a:lnTo>
                  <a:pt x="55335" y="10278"/>
                </a:lnTo>
                <a:close/>
                <a:moveTo>
                  <a:pt x="67092" y="10278"/>
                </a:moveTo>
                <a:lnTo>
                  <a:pt x="67283" y="10618"/>
                </a:lnTo>
                <a:lnTo>
                  <a:pt x="66943" y="10809"/>
                </a:lnTo>
                <a:lnTo>
                  <a:pt x="66766" y="10469"/>
                </a:lnTo>
                <a:lnTo>
                  <a:pt x="67092" y="10278"/>
                </a:lnTo>
                <a:close/>
                <a:moveTo>
                  <a:pt x="64374" y="10292"/>
                </a:moveTo>
                <a:lnTo>
                  <a:pt x="64550" y="10659"/>
                </a:lnTo>
                <a:lnTo>
                  <a:pt x="64183" y="10836"/>
                </a:lnTo>
                <a:lnTo>
                  <a:pt x="64020" y="10510"/>
                </a:lnTo>
                <a:lnTo>
                  <a:pt x="64374" y="10292"/>
                </a:lnTo>
                <a:close/>
                <a:moveTo>
                  <a:pt x="80165" y="10083"/>
                </a:moveTo>
                <a:cubicBezTo>
                  <a:pt x="80071" y="10083"/>
                  <a:pt x="79974" y="10119"/>
                  <a:pt x="79896" y="10197"/>
                </a:cubicBezTo>
                <a:cubicBezTo>
                  <a:pt x="79665" y="10428"/>
                  <a:pt x="79828" y="10849"/>
                  <a:pt x="80168" y="10849"/>
                </a:cubicBezTo>
                <a:cubicBezTo>
                  <a:pt x="80372" y="10849"/>
                  <a:pt x="80535" y="10673"/>
                  <a:pt x="80535" y="10469"/>
                </a:cubicBezTo>
                <a:lnTo>
                  <a:pt x="80549" y="10482"/>
                </a:lnTo>
                <a:cubicBezTo>
                  <a:pt x="80558" y="10242"/>
                  <a:pt x="80366" y="10083"/>
                  <a:pt x="80165" y="10083"/>
                </a:cubicBezTo>
                <a:close/>
                <a:moveTo>
                  <a:pt x="9550" y="10314"/>
                </a:moveTo>
                <a:cubicBezTo>
                  <a:pt x="9404" y="10314"/>
                  <a:pt x="9257" y="10402"/>
                  <a:pt x="9216" y="10577"/>
                </a:cubicBezTo>
                <a:cubicBezTo>
                  <a:pt x="9251" y="10758"/>
                  <a:pt x="9402" y="10849"/>
                  <a:pt x="9553" y="10849"/>
                </a:cubicBezTo>
                <a:cubicBezTo>
                  <a:pt x="9698" y="10849"/>
                  <a:pt x="9842" y="10764"/>
                  <a:pt x="9882" y="10591"/>
                </a:cubicBezTo>
                <a:cubicBezTo>
                  <a:pt x="9848" y="10406"/>
                  <a:pt x="9700" y="10314"/>
                  <a:pt x="9550" y="10314"/>
                </a:cubicBezTo>
                <a:close/>
                <a:moveTo>
                  <a:pt x="31807" y="10360"/>
                </a:moveTo>
                <a:lnTo>
                  <a:pt x="31983" y="10686"/>
                </a:lnTo>
                <a:lnTo>
                  <a:pt x="31644" y="10863"/>
                </a:lnTo>
                <a:lnTo>
                  <a:pt x="31467" y="10523"/>
                </a:lnTo>
                <a:lnTo>
                  <a:pt x="31807" y="10360"/>
                </a:lnTo>
                <a:close/>
                <a:moveTo>
                  <a:pt x="52616" y="10346"/>
                </a:moveTo>
                <a:cubicBezTo>
                  <a:pt x="52657" y="10442"/>
                  <a:pt x="52725" y="10577"/>
                  <a:pt x="52780" y="10700"/>
                </a:cubicBezTo>
                <a:lnTo>
                  <a:pt x="52453" y="10863"/>
                </a:lnTo>
                <a:lnTo>
                  <a:pt x="52236" y="10510"/>
                </a:lnTo>
                <a:lnTo>
                  <a:pt x="52616" y="10346"/>
                </a:lnTo>
                <a:close/>
                <a:moveTo>
                  <a:pt x="15042" y="10074"/>
                </a:moveTo>
                <a:cubicBezTo>
                  <a:pt x="15035" y="10074"/>
                  <a:pt x="15028" y="10074"/>
                  <a:pt x="15020" y="10075"/>
                </a:cubicBezTo>
                <a:cubicBezTo>
                  <a:pt x="14667" y="10075"/>
                  <a:pt x="14490" y="10496"/>
                  <a:pt x="14748" y="10754"/>
                </a:cubicBezTo>
                <a:cubicBezTo>
                  <a:pt x="14829" y="10835"/>
                  <a:pt x="14928" y="10871"/>
                  <a:pt x="15026" y="10871"/>
                </a:cubicBezTo>
                <a:cubicBezTo>
                  <a:pt x="15225" y="10871"/>
                  <a:pt x="15414" y="10720"/>
                  <a:pt x="15414" y="10482"/>
                </a:cubicBezTo>
                <a:cubicBezTo>
                  <a:pt x="15428" y="10259"/>
                  <a:pt x="15250" y="10074"/>
                  <a:pt x="15042" y="10074"/>
                </a:cubicBezTo>
                <a:close/>
                <a:moveTo>
                  <a:pt x="40832" y="10387"/>
                </a:moveTo>
                <a:cubicBezTo>
                  <a:pt x="40886" y="10482"/>
                  <a:pt x="40954" y="10605"/>
                  <a:pt x="41009" y="10713"/>
                </a:cubicBezTo>
                <a:lnTo>
                  <a:pt x="40680" y="10884"/>
                </a:lnTo>
                <a:lnTo>
                  <a:pt x="40680" y="10884"/>
                </a:lnTo>
                <a:cubicBezTo>
                  <a:pt x="40626" y="10777"/>
                  <a:pt x="40559" y="10657"/>
                  <a:pt x="40492" y="10550"/>
                </a:cubicBezTo>
                <a:lnTo>
                  <a:pt x="40832" y="10387"/>
                </a:lnTo>
                <a:close/>
                <a:moveTo>
                  <a:pt x="92741" y="10523"/>
                </a:moveTo>
                <a:cubicBezTo>
                  <a:pt x="92632" y="10523"/>
                  <a:pt x="92551" y="10605"/>
                  <a:pt x="92551" y="10700"/>
                </a:cubicBezTo>
                <a:cubicBezTo>
                  <a:pt x="92544" y="10826"/>
                  <a:pt x="92637" y="10890"/>
                  <a:pt x="92731" y="10890"/>
                </a:cubicBezTo>
                <a:cubicBezTo>
                  <a:pt x="92821" y="10890"/>
                  <a:pt x="92911" y="10832"/>
                  <a:pt x="92918" y="10713"/>
                </a:cubicBezTo>
                <a:cubicBezTo>
                  <a:pt x="92918" y="10605"/>
                  <a:pt x="92850" y="10550"/>
                  <a:pt x="92741" y="10523"/>
                </a:cubicBezTo>
                <a:close/>
                <a:moveTo>
                  <a:pt x="12315" y="10156"/>
                </a:moveTo>
                <a:cubicBezTo>
                  <a:pt x="12112" y="10156"/>
                  <a:pt x="11935" y="10306"/>
                  <a:pt x="11935" y="10510"/>
                </a:cubicBezTo>
                <a:cubicBezTo>
                  <a:pt x="11925" y="10736"/>
                  <a:pt x="12113" y="10891"/>
                  <a:pt x="12306" y="10891"/>
                </a:cubicBezTo>
                <a:cubicBezTo>
                  <a:pt x="12391" y="10891"/>
                  <a:pt x="12476" y="10861"/>
                  <a:pt x="12546" y="10795"/>
                </a:cubicBezTo>
                <a:cubicBezTo>
                  <a:pt x="12791" y="10577"/>
                  <a:pt x="12642" y="10170"/>
                  <a:pt x="12315" y="10156"/>
                </a:cubicBezTo>
                <a:close/>
                <a:moveTo>
                  <a:pt x="86451" y="10272"/>
                </a:moveTo>
                <a:cubicBezTo>
                  <a:pt x="86374" y="10272"/>
                  <a:pt x="86295" y="10299"/>
                  <a:pt x="86230" y="10360"/>
                </a:cubicBezTo>
                <a:cubicBezTo>
                  <a:pt x="86040" y="10564"/>
                  <a:pt x="86176" y="10904"/>
                  <a:pt x="86461" y="10904"/>
                </a:cubicBezTo>
                <a:cubicBezTo>
                  <a:pt x="86624" y="10904"/>
                  <a:pt x="86774" y="10768"/>
                  <a:pt x="86774" y="10591"/>
                </a:cubicBezTo>
                <a:lnTo>
                  <a:pt x="86760" y="10591"/>
                </a:lnTo>
                <a:cubicBezTo>
                  <a:pt x="86769" y="10397"/>
                  <a:pt x="86615" y="10272"/>
                  <a:pt x="86451" y="10272"/>
                </a:cubicBezTo>
                <a:close/>
                <a:moveTo>
                  <a:pt x="61628" y="10414"/>
                </a:moveTo>
                <a:lnTo>
                  <a:pt x="61791" y="10754"/>
                </a:lnTo>
                <a:lnTo>
                  <a:pt x="61475" y="10912"/>
                </a:lnTo>
                <a:lnTo>
                  <a:pt x="61475" y="10912"/>
                </a:lnTo>
                <a:cubicBezTo>
                  <a:pt x="61409" y="10805"/>
                  <a:pt x="61355" y="10685"/>
                  <a:pt x="61288" y="10591"/>
                </a:cubicBezTo>
                <a:lnTo>
                  <a:pt x="61628" y="10414"/>
                </a:lnTo>
                <a:close/>
                <a:moveTo>
                  <a:pt x="4106" y="10564"/>
                </a:moveTo>
                <a:cubicBezTo>
                  <a:pt x="3874" y="10564"/>
                  <a:pt x="3865" y="10917"/>
                  <a:pt x="4106" y="10917"/>
                </a:cubicBezTo>
                <a:cubicBezTo>
                  <a:pt x="4214" y="10917"/>
                  <a:pt x="4269" y="10863"/>
                  <a:pt x="4296" y="10754"/>
                </a:cubicBezTo>
                <a:cubicBezTo>
                  <a:pt x="4282" y="10632"/>
                  <a:pt x="4214" y="10577"/>
                  <a:pt x="4119" y="10564"/>
                </a:cubicBezTo>
                <a:cubicBezTo>
                  <a:pt x="4115" y="10564"/>
                  <a:pt x="4110" y="10564"/>
                  <a:pt x="4106" y="10564"/>
                </a:cubicBezTo>
                <a:close/>
                <a:moveTo>
                  <a:pt x="20036" y="10333"/>
                </a:moveTo>
                <a:lnTo>
                  <a:pt x="20226" y="10713"/>
                </a:lnTo>
                <a:lnTo>
                  <a:pt x="19873" y="10917"/>
                </a:lnTo>
                <a:lnTo>
                  <a:pt x="19682" y="10523"/>
                </a:lnTo>
                <a:lnTo>
                  <a:pt x="20036" y="10333"/>
                </a:lnTo>
                <a:close/>
                <a:moveTo>
                  <a:pt x="29061" y="10401"/>
                </a:moveTo>
                <a:lnTo>
                  <a:pt x="29238" y="10741"/>
                </a:lnTo>
                <a:lnTo>
                  <a:pt x="28898" y="10917"/>
                </a:lnTo>
                <a:lnTo>
                  <a:pt x="28721" y="10577"/>
                </a:lnTo>
                <a:lnTo>
                  <a:pt x="29061" y="10401"/>
                </a:lnTo>
                <a:close/>
                <a:moveTo>
                  <a:pt x="6823" y="10399"/>
                </a:moveTo>
                <a:cubicBezTo>
                  <a:pt x="6755" y="10399"/>
                  <a:pt x="6687" y="10425"/>
                  <a:pt x="6634" y="10482"/>
                </a:cubicBezTo>
                <a:cubicBezTo>
                  <a:pt x="6457" y="10659"/>
                  <a:pt x="6593" y="10958"/>
                  <a:pt x="6838" y="10958"/>
                </a:cubicBezTo>
                <a:cubicBezTo>
                  <a:pt x="6987" y="10958"/>
                  <a:pt x="7110" y="10822"/>
                  <a:pt x="7096" y="10673"/>
                </a:cubicBezTo>
                <a:lnTo>
                  <a:pt x="7110" y="10673"/>
                </a:lnTo>
                <a:cubicBezTo>
                  <a:pt x="7100" y="10508"/>
                  <a:pt x="6962" y="10399"/>
                  <a:pt x="6823" y="10399"/>
                </a:cubicBezTo>
                <a:close/>
                <a:moveTo>
                  <a:pt x="38127" y="10442"/>
                </a:moveTo>
                <a:lnTo>
                  <a:pt x="38290" y="10795"/>
                </a:lnTo>
                <a:lnTo>
                  <a:pt x="37937" y="10958"/>
                </a:lnTo>
                <a:lnTo>
                  <a:pt x="37760" y="10605"/>
                </a:lnTo>
                <a:lnTo>
                  <a:pt x="38127" y="10442"/>
                </a:lnTo>
                <a:close/>
                <a:moveTo>
                  <a:pt x="49857" y="10455"/>
                </a:moveTo>
                <a:lnTo>
                  <a:pt x="50020" y="10795"/>
                </a:lnTo>
                <a:lnTo>
                  <a:pt x="49681" y="10958"/>
                </a:lnTo>
                <a:lnTo>
                  <a:pt x="49517" y="10618"/>
                </a:lnTo>
                <a:lnTo>
                  <a:pt x="49857" y="10455"/>
                </a:lnTo>
                <a:close/>
                <a:moveTo>
                  <a:pt x="77403" y="10165"/>
                </a:moveTo>
                <a:cubicBezTo>
                  <a:pt x="77305" y="10165"/>
                  <a:pt x="77205" y="10201"/>
                  <a:pt x="77123" y="10278"/>
                </a:cubicBezTo>
                <a:cubicBezTo>
                  <a:pt x="76879" y="10537"/>
                  <a:pt x="77055" y="10958"/>
                  <a:pt x="77409" y="10958"/>
                </a:cubicBezTo>
                <a:cubicBezTo>
                  <a:pt x="77417" y="10959"/>
                  <a:pt x="77424" y="10959"/>
                  <a:pt x="77432" y="10959"/>
                </a:cubicBezTo>
                <a:cubicBezTo>
                  <a:pt x="77639" y="10959"/>
                  <a:pt x="77803" y="10787"/>
                  <a:pt x="77803" y="10577"/>
                </a:cubicBezTo>
                <a:cubicBezTo>
                  <a:pt x="77812" y="10327"/>
                  <a:pt x="77613" y="10165"/>
                  <a:pt x="77403" y="10165"/>
                </a:cubicBezTo>
                <a:close/>
                <a:moveTo>
                  <a:pt x="83688" y="10306"/>
                </a:moveTo>
                <a:cubicBezTo>
                  <a:pt x="83389" y="10319"/>
                  <a:pt x="83253" y="10686"/>
                  <a:pt x="83471" y="10890"/>
                </a:cubicBezTo>
                <a:cubicBezTo>
                  <a:pt x="83540" y="10955"/>
                  <a:pt x="83623" y="10984"/>
                  <a:pt x="83704" y="10984"/>
                </a:cubicBezTo>
                <a:cubicBezTo>
                  <a:pt x="83877" y="10984"/>
                  <a:pt x="84042" y="10850"/>
                  <a:pt x="84042" y="10645"/>
                </a:cubicBezTo>
                <a:cubicBezTo>
                  <a:pt x="84042" y="10455"/>
                  <a:pt x="83892" y="10306"/>
                  <a:pt x="83702" y="10306"/>
                </a:cubicBezTo>
                <a:close/>
                <a:moveTo>
                  <a:pt x="26343" y="10469"/>
                </a:moveTo>
                <a:lnTo>
                  <a:pt x="26519" y="10795"/>
                </a:lnTo>
                <a:lnTo>
                  <a:pt x="26180" y="10985"/>
                </a:lnTo>
                <a:lnTo>
                  <a:pt x="26003" y="10645"/>
                </a:lnTo>
                <a:lnTo>
                  <a:pt x="26343" y="10469"/>
                </a:lnTo>
                <a:close/>
                <a:moveTo>
                  <a:pt x="70653" y="10442"/>
                </a:moveTo>
                <a:lnTo>
                  <a:pt x="70844" y="10795"/>
                </a:lnTo>
                <a:lnTo>
                  <a:pt x="70490" y="10985"/>
                </a:lnTo>
                <a:lnTo>
                  <a:pt x="70300" y="10632"/>
                </a:lnTo>
                <a:lnTo>
                  <a:pt x="70653" y="10442"/>
                </a:lnTo>
                <a:close/>
                <a:moveTo>
                  <a:pt x="58923" y="10482"/>
                </a:moveTo>
                <a:lnTo>
                  <a:pt x="59086" y="10836"/>
                </a:lnTo>
                <a:lnTo>
                  <a:pt x="58733" y="10999"/>
                </a:lnTo>
                <a:lnTo>
                  <a:pt x="58556" y="10645"/>
                </a:lnTo>
                <a:lnTo>
                  <a:pt x="58923" y="10482"/>
                </a:lnTo>
                <a:close/>
                <a:moveTo>
                  <a:pt x="47125" y="10496"/>
                </a:moveTo>
                <a:cubicBezTo>
                  <a:pt x="47180" y="10605"/>
                  <a:pt x="47248" y="10727"/>
                  <a:pt x="47302" y="10836"/>
                </a:cubicBezTo>
                <a:lnTo>
                  <a:pt x="46962" y="11012"/>
                </a:lnTo>
                <a:lnTo>
                  <a:pt x="46785" y="10686"/>
                </a:lnTo>
                <a:lnTo>
                  <a:pt x="47125" y="10496"/>
                </a:lnTo>
                <a:close/>
                <a:moveTo>
                  <a:pt x="90009" y="10523"/>
                </a:moveTo>
                <a:cubicBezTo>
                  <a:pt x="89778" y="10523"/>
                  <a:pt x="89669" y="10795"/>
                  <a:pt x="89832" y="10958"/>
                </a:cubicBezTo>
                <a:cubicBezTo>
                  <a:pt x="89884" y="11005"/>
                  <a:pt x="89946" y="11027"/>
                  <a:pt x="90007" y="11027"/>
                </a:cubicBezTo>
                <a:cubicBezTo>
                  <a:pt x="90138" y="11027"/>
                  <a:pt x="90263" y="10926"/>
                  <a:pt x="90253" y="10768"/>
                </a:cubicBezTo>
                <a:cubicBezTo>
                  <a:pt x="90253" y="10632"/>
                  <a:pt x="90145" y="10523"/>
                  <a:pt x="90009" y="10523"/>
                </a:cubicBezTo>
                <a:close/>
                <a:moveTo>
                  <a:pt x="74690" y="10197"/>
                </a:moveTo>
                <a:cubicBezTo>
                  <a:pt x="74323" y="10210"/>
                  <a:pt x="74133" y="10645"/>
                  <a:pt x="74391" y="10917"/>
                </a:cubicBezTo>
                <a:cubicBezTo>
                  <a:pt x="74474" y="11000"/>
                  <a:pt x="74575" y="11036"/>
                  <a:pt x="74675" y="11036"/>
                </a:cubicBezTo>
                <a:cubicBezTo>
                  <a:pt x="74890" y="11036"/>
                  <a:pt x="75098" y="10868"/>
                  <a:pt x="75098" y="10618"/>
                </a:cubicBezTo>
                <a:cubicBezTo>
                  <a:pt x="75098" y="10387"/>
                  <a:pt x="74921" y="10197"/>
                  <a:pt x="74690" y="10197"/>
                </a:cubicBezTo>
                <a:close/>
                <a:moveTo>
                  <a:pt x="35341" y="10537"/>
                </a:moveTo>
                <a:lnTo>
                  <a:pt x="35517" y="10863"/>
                </a:lnTo>
                <a:lnTo>
                  <a:pt x="35178" y="11040"/>
                </a:lnTo>
                <a:lnTo>
                  <a:pt x="35014" y="10713"/>
                </a:lnTo>
                <a:lnTo>
                  <a:pt x="35341" y="10537"/>
                </a:lnTo>
                <a:close/>
                <a:moveTo>
                  <a:pt x="67935" y="10523"/>
                </a:moveTo>
                <a:lnTo>
                  <a:pt x="68112" y="10863"/>
                </a:lnTo>
                <a:lnTo>
                  <a:pt x="67772" y="11053"/>
                </a:lnTo>
                <a:cubicBezTo>
                  <a:pt x="67717" y="10944"/>
                  <a:pt x="67650" y="10822"/>
                  <a:pt x="67595" y="10713"/>
                </a:cubicBezTo>
                <a:lnTo>
                  <a:pt x="67935" y="10523"/>
                </a:lnTo>
                <a:close/>
                <a:moveTo>
                  <a:pt x="23624" y="10537"/>
                </a:moveTo>
                <a:lnTo>
                  <a:pt x="23787" y="10904"/>
                </a:lnTo>
                <a:lnTo>
                  <a:pt x="23434" y="11067"/>
                </a:lnTo>
                <a:lnTo>
                  <a:pt x="23257" y="10713"/>
                </a:lnTo>
                <a:lnTo>
                  <a:pt x="23624" y="10537"/>
                </a:lnTo>
                <a:close/>
                <a:moveTo>
                  <a:pt x="56150" y="10577"/>
                </a:moveTo>
                <a:lnTo>
                  <a:pt x="56327" y="10904"/>
                </a:lnTo>
                <a:lnTo>
                  <a:pt x="55987" y="11067"/>
                </a:lnTo>
                <a:lnTo>
                  <a:pt x="55811" y="10741"/>
                </a:lnTo>
                <a:lnTo>
                  <a:pt x="56150" y="10577"/>
                </a:lnTo>
                <a:close/>
                <a:moveTo>
                  <a:pt x="44407" y="10564"/>
                </a:moveTo>
                <a:lnTo>
                  <a:pt x="44638" y="10917"/>
                </a:lnTo>
                <a:lnTo>
                  <a:pt x="44230" y="11080"/>
                </a:lnTo>
                <a:lnTo>
                  <a:pt x="44053" y="10741"/>
                </a:lnTo>
                <a:lnTo>
                  <a:pt x="44407" y="10564"/>
                </a:lnTo>
                <a:close/>
                <a:moveTo>
                  <a:pt x="65216" y="10605"/>
                </a:moveTo>
                <a:lnTo>
                  <a:pt x="65380" y="10931"/>
                </a:lnTo>
                <a:lnTo>
                  <a:pt x="65013" y="11094"/>
                </a:lnTo>
                <a:lnTo>
                  <a:pt x="64849" y="10781"/>
                </a:lnTo>
                <a:lnTo>
                  <a:pt x="65216" y="10605"/>
                </a:lnTo>
                <a:close/>
                <a:moveTo>
                  <a:pt x="32649" y="10605"/>
                </a:moveTo>
                <a:cubicBezTo>
                  <a:pt x="32690" y="10700"/>
                  <a:pt x="32758" y="10822"/>
                  <a:pt x="32813" y="10944"/>
                </a:cubicBezTo>
                <a:lnTo>
                  <a:pt x="32473" y="11108"/>
                </a:lnTo>
                <a:lnTo>
                  <a:pt x="32310" y="10781"/>
                </a:lnTo>
                <a:lnTo>
                  <a:pt x="32649" y="10605"/>
                </a:lnTo>
                <a:close/>
                <a:moveTo>
                  <a:pt x="80984" y="10361"/>
                </a:moveTo>
                <a:cubicBezTo>
                  <a:pt x="80892" y="10361"/>
                  <a:pt x="80800" y="10394"/>
                  <a:pt x="80725" y="10469"/>
                </a:cubicBezTo>
                <a:cubicBezTo>
                  <a:pt x="80494" y="10713"/>
                  <a:pt x="80657" y="11108"/>
                  <a:pt x="80997" y="11108"/>
                </a:cubicBezTo>
                <a:cubicBezTo>
                  <a:pt x="81201" y="11108"/>
                  <a:pt x="81364" y="10944"/>
                  <a:pt x="81364" y="10741"/>
                </a:cubicBezTo>
                <a:cubicBezTo>
                  <a:pt x="81364" y="10510"/>
                  <a:pt x="81176" y="10361"/>
                  <a:pt x="80984" y="10361"/>
                </a:cubicBezTo>
                <a:close/>
                <a:moveTo>
                  <a:pt x="93519" y="10803"/>
                </a:moveTo>
                <a:cubicBezTo>
                  <a:pt x="93441" y="10803"/>
                  <a:pt x="93383" y="10876"/>
                  <a:pt x="93407" y="10958"/>
                </a:cubicBezTo>
                <a:cubicBezTo>
                  <a:pt x="93434" y="11026"/>
                  <a:pt x="93488" y="11080"/>
                  <a:pt x="93556" y="11108"/>
                </a:cubicBezTo>
                <a:cubicBezTo>
                  <a:pt x="93611" y="11108"/>
                  <a:pt x="93679" y="11026"/>
                  <a:pt x="93733" y="10985"/>
                </a:cubicBezTo>
                <a:lnTo>
                  <a:pt x="93733" y="10917"/>
                </a:lnTo>
                <a:cubicBezTo>
                  <a:pt x="93679" y="10877"/>
                  <a:pt x="93624" y="10809"/>
                  <a:pt x="93556" y="10809"/>
                </a:cubicBezTo>
                <a:cubicBezTo>
                  <a:pt x="93544" y="10805"/>
                  <a:pt x="93531" y="10803"/>
                  <a:pt x="93519" y="10803"/>
                </a:cubicBezTo>
                <a:close/>
                <a:moveTo>
                  <a:pt x="15849" y="10306"/>
                </a:moveTo>
                <a:lnTo>
                  <a:pt x="15849" y="10319"/>
                </a:lnTo>
                <a:cubicBezTo>
                  <a:pt x="15496" y="10319"/>
                  <a:pt x="15319" y="10741"/>
                  <a:pt x="15564" y="10999"/>
                </a:cubicBezTo>
                <a:cubicBezTo>
                  <a:pt x="15648" y="11083"/>
                  <a:pt x="15752" y="11121"/>
                  <a:pt x="15853" y="11121"/>
                </a:cubicBezTo>
                <a:cubicBezTo>
                  <a:pt x="16060" y="11121"/>
                  <a:pt x="16257" y="10960"/>
                  <a:pt x="16257" y="10713"/>
                </a:cubicBezTo>
                <a:cubicBezTo>
                  <a:pt x="16257" y="10496"/>
                  <a:pt x="16080" y="10306"/>
                  <a:pt x="15849" y="10306"/>
                </a:cubicBezTo>
                <a:close/>
                <a:moveTo>
                  <a:pt x="20865" y="10591"/>
                </a:moveTo>
                <a:lnTo>
                  <a:pt x="21055" y="10944"/>
                </a:lnTo>
                <a:lnTo>
                  <a:pt x="20702" y="11135"/>
                </a:lnTo>
                <a:lnTo>
                  <a:pt x="20512" y="10781"/>
                </a:lnTo>
                <a:lnTo>
                  <a:pt x="20865" y="10591"/>
                </a:lnTo>
                <a:close/>
                <a:moveTo>
                  <a:pt x="53432" y="10632"/>
                </a:moveTo>
                <a:lnTo>
                  <a:pt x="53609" y="10958"/>
                </a:lnTo>
                <a:lnTo>
                  <a:pt x="53269" y="11135"/>
                </a:lnTo>
                <a:lnTo>
                  <a:pt x="53092" y="10795"/>
                </a:lnTo>
                <a:lnTo>
                  <a:pt x="53432" y="10632"/>
                </a:lnTo>
                <a:close/>
                <a:moveTo>
                  <a:pt x="29877" y="10659"/>
                </a:moveTo>
                <a:lnTo>
                  <a:pt x="30067" y="10985"/>
                </a:lnTo>
                <a:lnTo>
                  <a:pt x="29727" y="11162"/>
                </a:lnTo>
                <a:lnTo>
                  <a:pt x="29550" y="10822"/>
                </a:lnTo>
                <a:lnTo>
                  <a:pt x="29877" y="10659"/>
                </a:lnTo>
                <a:close/>
                <a:moveTo>
                  <a:pt x="41661" y="10632"/>
                </a:moveTo>
                <a:lnTo>
                  <a:pt x="41838" y="10985"/>
                </a:lnTo>
                <a:lnTo>
                  <a:pt x="41512" y="11162"/>
                </a:lnTo>
                <a:cubicBezTo>
                  <a:pt x="41457" y="11040"/>
                  <a:pt x="41389" y="10917"/>
                  <a:pt x="41335" y="10795"/>
                </a:cubicBezTo>
                <a:lnTo>
                  <a:pt x="41661" y="10632"/>
                </a:lnTo>
                <a:close/>
                <a:moveTo>
                  <a:pt x="87277" y="10564"/>
                </a:moveTo>
                <a:cubicBezTo>
                  <a:pt x="87114" y="10577"/>
                  <a:pt x="86991" y="10700"/>
                  <a:pt x="86978" y="10863"/>
                </a:cubicBezTo>
                <a:lnTo>
                  <a:pt x="86978" y="10877"/>
                </a:lnTo>
                <a:cubicBezTo>
                  <a:pt x="86978" y="11058"/>
                  <a:pt x="87123" y="11173"/>
                  <a:pt x="87276" y="11173"/>
                </a:cubicBezTo>
                <a:cubicBezTo>
                  <a:pt x="87352" y="11173"/>
                  <a:pt x="87431" y="11144"/>
                  <a:pt x="87494" y="11080"/>
                </a:cubicBezTo>
                <a:cubicBezTo>
                  <a:pt x="87684" y="10890"/>
                  <a:pt x="87549" y="10564"/>
                  <a:pt x="87277" y="10564"/>
                </a:cubicBezTo>
                <a:close/>
                <a:moveTo>
                  <a:pt x="13107" y="10427"/>
                </a:moveTo>
                <a:cubicBezTo>
                  <a:pt x="12914" y="10427"/>
                  <a:pt x="12750" y="10586"/>
                  <a:pt x="12750" y="10795"/>
                </a:cubicBezTo>
                <a:cubicBezTo>
                  <a:pt x="12741" y="11021"/>
                  <a:pt x="12928" y="11182"/>
                  <a:pt x="13125" y="11182"/>
                </a:cubicBezTo>
                <a:cubicBezTo>
                  <a:pt x="13212" y="11182"/>
                  <a:pt x="13301" y="11151"/>
                  <a:pt x="13376" y="11080"/>
                </a:cubicBezTo>
                <a:cubicBezTo>
                  <a:pt x="13620" y="10849"/>
                  <a:pt x="13471" y="10442"/>
                  <a:pt x="13131" y="10428"/>
                </a:cubicBezTo>
                <a:cubicBezTo>
                  <a:pt x="13123" y="10427"/>
                  <a:pt x="13115" y="10427"/>
                  <a:pt x="13107" y="10427"/>
                </a:cubicBezTo>
                <a:close/>
                <a:moveTo>
                  <a:pt x="62457" y="10659"/>
                </a:moveTo>
                <a:lnTo>
                  <a:pt x="62620" y="11026"/>
                </a:lnTo>
                <a:lnTo>
                  <a:pt x="62294" y="11189"/>
                </a:lnTo>
                <a:lnTo>
                  <a:pt x="62131" y="10836"/>
                </a:lnTo>
                <a:lnTo>
                  <a:pt x="62457" y="10659"/>
                </a:lnTo>
                <a:close/>
                <a:moveTo>
                  <a:pt x="10398" y="10529"/>
                </a:moveTo>
                <a:cubicBezTo>
                  <a:pt x="10313" y="10529"/>
                  <a:pt x="10226" y="10560"/>
                  <a:pt x="10154" y="10632"/>
                </a:cubicBezTo>
                <a:cubicBezTo>
                  <a:pt x="9950" y="10836"/>
                  <a:pt x="10100" y="11203"/>
                  <a:pt x="10399" y="11203"/>
                </a:cubicBezTo>
                <a:cubicBezTo>
                  <a:pt x="10589" y="11203"/>
                  <a:pt x="10739" y="11053"/>
                  <a:pt x="10739" y="10863"/>
                </a:cubicBezTo>
                <a:cubicBezTo>
                  <a:pt x="10739" y="10662"/>
                  <a:pt x="10573" y="10529"/>
                  <a:pt x="10398" y="10529"/>
                </a:cubicBezTo>
                <a:close/>
                <a:moveTo>
                  <a:pt x="50686" y="10686"/>
                </a:moveTo>
                <a:cubicBezTo>
                  <a:pt x="50741" y="10781"/>
                  <a:pt x="50795" y="10904"/>
                  <a:pt x="50849" y="11012"/>
                </a:cubicBezTo>
                <a:lnTo>
                  <a:pt x="50510" y="11203"/>
                </a:lnTo>
                <a:lnTo>
                  <a:pt x="50347" y="10863"/>
                </a:lnTo>
                <a:lnTo>
                  <a:pt x="50686" y="10686"/>
                </a:lnTo>
                <a:close/>
                <a:moveTo>
                  <a:pt x="4921" y="10754"/>
                </a:moveTo>
                <a:cubicBezTo>
                  <a:pt x="4627" y="10768"/>
                  <a:pt x="4635" y="11203"/>
                  <a:pt x="4922" y="11203"/>
                </a:cubicBezTo>
                <a:cubicBezTo>
                  <a:pt x="4926" y="11203"/>
                  <a:pt x="4930" y="11203"/>
                  <a:pt x="4935" y="11203"/>
                </a:cubicBezTo>
                <a:cubicBezTo>
                  <a:pt x="5234" y="11203"/>
                  <a:pt x="5220" y="10754"/>
                  <a:pt x="4921" y="10754"/>
                </a:cubicBezTo>
                <a:close/>
                <a:moveTo>
                  <a:pt x="78238" y="10401"/>
                </a:moveTo>
                <a:lnTo>
                  <a:pt x="78238" y="10414"/>
                </a:lnTo>
                <a:cubicBezTo>
                  <a:pt x="77884" y="10414"/>
                  <a:pt x="77708" y="10836"/>
                  <a:pt x="77952" y="11080"/>
                </a:cubicBezTo>
                <a:cubicBezTo>
                  <a:pt x="78035" y="11168"/>
                  <a:pt x="78139" y="11207"/>
                  <a:pt x="78241" y="11207"/>
                </a:cubicBezTo>
                <a:cubicBezTo>
                  <a:pt x="78441" y="11207"/>
                  <a:pt x="78632" y="11056"/>
                  <a:pt x="78632" y="10822"/>
                </a:cubicBezTo>
                <a:cubicBezTo>
                  <a:pt x="78646" y="10591"/>
                  <a:pt x="78469" y="10401"/>
                  <a:pt x="78238" y="10401"/>
                </a:cubicBezTo>
                <a:close/>
                <a:moveTo>
                  <a:pt x="38943" y="10727"/>
                </a:moveTo>
                <a:lnTo>
                  <a:pt x="39119" y="11040"/>
                </a:lnTo>
                <a:lnTo>
                  <a:pt x="38752" y="11216"/>
                </a:lnTo>
                <a:lnTo>
                  <a:pt x="38589" y="10890"/>
                </a:lnTo>
                <a:lnTo>
                  <a:pt x="38943" y="10727"/>
                </a:lnTo>
                <a:close/>
                <a:moveTo>
                  <a:pt x="7653" y="10618"/>
                </a:moveTo>
                <a:cubicBezTo>
                  <a:pt x="7259" y="10618"/>
                  <a:pt x="7250" y="11203"/>
                  <a:pt x="7640" y="11230"/>
                </a:cubicBezTo>
                <a:cubicBezTo>
                  <a:pt x="7644" y="11230"/>
                  <a:pt x="7648" y="11230"/>
                  <a:pt x="7653" y="11230"/>
                </a:cubicBezTo>
                <a:cubicBezTo>
                  <a:pt x="8034" y="11230"/>
                  <a:pt x="8057" y="10645"/>
                  <a:pt x="7667" y="10618"/>
                </a:cubicBezTo>
                <a:cubicBezTo>
                  <a:pt x="7662" y="10618"/>
                  <a:pt x="7658" y="10618"/>
                  <a:pt x="7653" y="10618"/>
                </a:cubicBezTo>
                <a:close/>
                <a:moveTo>
                  <a:pt x="59739" y="10754"/>
                </a:moveTo>
                <a:lnTo>
                  <a:pt x="59916" y="11080"/>
                </a:lnTo>
                <a:lnTo>
                  <a:pt x="59549" y="11244"/>
                </a:lnTo>
                <a:cubicBezTo>
                  <a:pt x="59494" y="11148"/>
                  <a:pt x="59426" y="11026"/>
                  <a:pt x="59385" y="10917"/>
                </a:cubicBezTo>
                <a:lnTo>
                  <a:pt x="59739" y="10754"/>
                </a:lnTo>
                <a:close/>
                <a:moveTo>
                  <a:pt x="27158" y="10713"/>
                </a:moveTo>
                <a:lnTo>
                  <a:pt x="27335" y="11080"/>
                </a:lnTo>
                <a:lnTo>
                  <a:pt x="27009" y="11257"/>
                </a:lnTo>
                <a:lnTo>
                  <a:pt x="26832" y="10890"/>
                </a:lnTo>
                <a:lnTo>
                  <a:pt x="27158" y="10713"/>
                </a:lnTo>
                <a:close/>
                <a:moveTo>
                  <a:pt x="71483" y="10686"/>
                </a:moveTo>
                <a:cubicBezTo>
                  <a:pt x="71550" y="10809"/>
                  <a:pt x="71618" y="10944"/>
                  <a:pt x="71686" y="11067"/>
                </a:cubicBezTo>
                <a:lnTo>
                  <a:pt x="71319" y="11257"/>
                </a:lnTo>
                <a:cubicBezTo>
                  <a:pt x="71265" y="11148"/>
                  <a:pt x="71197" y="11012"/>
                  <a:pt x="71129" y="10890"/>
                </a:cubicBezTo>
                <a:lnTo>
                  <a:pt x="71483" y="10700"/>
                </a:lnTo>
                <a:lnTo>
                  <a:pt x="71483" y="10686"/>
                </a:lnTo>
                <a:close/>
                <a:moveTo>
                  <a:pt x="75499" y="10455"/>
                </a:moveTo>
                <a:cubicBezTo>
                  <a:pt x="75396" y="10455"/>
                  <a:pt x="75291" y="10493"/>
                  <a:pt x="75207" y="10577"/>
                </a:cubicBezTo>
                <a:cubicBezTo>
                  <a:pt x="74962" y="10836"/>
                  <a:pt x="75139" y="11271"/>
                  <a:pt x="75506" y="11271"/>
                </a:cubicBezTo>
                <a:cubicBezTo>
                  <a:pt x="75737" y="11271"/>
                  <a:pt x="75927" y="11094"/>
                  <a:pt x="75927" y="10863"/>
                </a:cubicBezTo>
                <a:lnTo>
                  <a:pt x="75914" y="10863"/>
                </a:lnTo>
                <a:cubicBezTo>
                  <a:pt x="75914" y="10616"/>
                  <a:pt x="75710" y="10455"/>
                  <a:pt x="75499" y="10455"/>
                </a:cubicBezTo>
                <a:close/>
                <a:moveTo>
                  <a:pt x="84522" y="10592"/>
                </a:moveTo>
                <a:cubicBezTo>
                  <a:pt x="84440" y="10592"/>
                  <a:pt x="84355" y="10621"/>
                  <a:pt x="84286" y="10686"/>
                </a:cubicBezTo>
                <a:cubicBezTo>
                  <a:pt x="84083" y="10904"/>
                  <a:pt x="84232" y="11271"/>
                  <a:pt x="84531" y="11271"/>
                </a:cubicBezTo>
                <a:cubicBezTo>
                  <a:pt x="84721" y="11271"/>
                  <a:pt x="84871" y="11121"/>
                  <a:pt x="84871" y="10931"/>
                </a:cubicBezTo>
                <a:cubicBezTo>
                  <a:pt x="84871" y="10727"/>
                  <a:pt x="84700" y="10592"/>
                  <a:pt x="84522" y="10592"/>
                </a:cubicBezTo>
                <a:close/>
                <a:moveTo>
                  <a:pt x="47968" y="10754"/>
                </a:moveTo>
                <a:cubicBezTo>
                  <a:pt x="48009" y="10863"/>
                  <a:pt x="48077" y="10999"/>
                  <a:pt x="48131" y="11108"/>
                </a:cubicBezTo>
                <a:lnTo>
                  <a:pt x="47805" y="11284"/>
                </a:lnTo>
                <a:lnTo>
                  <a:pt x="47642" y="10917"/>
                </a:lnTo>
                <a:lnTo>
                  <a:pt x="47968" y="10754"/>
                </a:lnTo>
                <a:close/>
                <a:moveTo>
                  <a:pt x="90821" y="10808"/>
                </a:moveTo>
                <a:cubicBezTo>
                  <a:pt x="90614" y="10808"/>
                  <a:pt x="90502" y="11057"/>
                  <a:pt x="90648" y="11216"/>
                </a:cubicBezTo>
                <a:cubicBezTo>
                  <a:pt x="90697" y="11266"/>
                  <a:pt x="90761" y="11289"/>
                  <a:pt x="90823" y="11289"/>
                </a:cubicBezTo>
                <a:cubicBezTo>
                  <a:pt x="90948" y="11289"/>
                  <a:pt x="91069" y="11198"/>
                  <a:pt x="91069" y="11053"/>
                </a:cubicBezTo>
                <a:cubicBezTo>
                  <a:pt x="91069" y="10917"/>
                  <a:pt x="90974" y="10809"/>
                  <a:pt x="90838" y="10809"/>
                </a:cubicBezTo>
                <a:cubicBezTo>
                  <a:pt x="90832" y="10808"/>
                  <a:pt x="90827" y="10808"/>
                  <a:pt x="90821" y="10808"/>
                </a:cubicBezTo>
                <a:close/>
                <a:moveTo>
                  <a:pt x="36183" y="10781"/>
                </a:moveTo>
                <a:lnTo>
                  <a:pt x="36360" y="11108"/>
                </a:lnTo>
                <a:lnTo>
                  <a:pt x="36020" y="11298"/>
                </a:lnTo>
                <a:lnTo>
                  <a:pt x="35844" y="10958"/>
                </a:lnTo>
                <a:lnTo>
                  <a:pt x="36183" y="10781"/>
                </a:lnTo>
                <a:close/>
                <a:moveTo>
                  <a:pt x="68750" y="10768"/>
                </a:moveTo>
                <a:lnTo>
                  <a:pt x="68941" y="11108"/>
                </a:lnTo>
                <a:lnTo>
                  <a:pt x="68601" y="11298"/>
                </a:lnTo>
                <a:cubicBezTo>
                  <a:pt x="68547" y="11203"/>
                  <a:pt x="68479" y="11067"/>
                  <a:pt x="68411" y="10958"/>
                </a:cubicBezTo>
                <a:lnTo>
                  <a:pt x="68750" y="10768"/>
                </a:lnTo>
                <a:close/>
                <a:moveTo>
                  <a:pt x="24440" y="10809"/>
                </a:moveTo>
                <a:lnTo>
                  <a:pt x="24616" y="11135"/>
                </a:lnTo>
                <a:lnTo>
                  <a:pt x="24249" y="11311"/>
                </a:lnTo>
                <a:lnTo>
                  <a:pt x="24073" y="10985"/>
                </a:lnTo>
                <a:lnTo>
                  <a:pt x="24440" y="10809"/>
                </a:lnTo>
                <a:close/>
                <a:moveTo>
                  <a:pt x="56993" y="10809"/>
                </a:moveTo>
                <a:lnTo>
                  <a:pt x="57156" y="11148"/>
                </a:lnTo>
                <a:lnTo>
                  <a:pt x="56816" y="11311"/>
                </a:lnTo>
                <a:lnTo>
                  <a:pt x="56653" y="10985"/>
                </a:lnTo>
                <a:lnTo>
                  <a:pt x="56993" y="10809"/>
                </a:lnTo>
                <a:close/>
                <a:moveTo>
                  <a:pt x="45222" y="10836"/>
                </a:moveTo>
                <a:lnTo>
                  <a:pt x="45399" y="11176"/>
                </a:lnTo>
                <a:lnTo>
                  <a:pt x="45059" y="11339"/>
                </a:lnTo>
                <a:lnTo>
                  <a:pt x="44828" y="10985"/>
                </a:lnTo>
                <a:lnTo>
                  <a:pt x="45222" y="10836"/>
                </a:lnTo>
                <a:close/>
                <a:moveTo>
                  <a:pt x="94426" y="11094"/>
                </a:moveTo>
                <a:cubicBezTo>
                  <a:pt x="94372" y="11094"/>
                  <a:pt x="94331" y="11176"/>
                  <a:pt x="94290" y="11216"/>
                </a:cubicBezTo>
                <a:cubicBezTo>
                  <a:pt x="94331" y="11257"/>
                  <a:pt x="94372" y="11325"/>
                  <a:pt x="94426" y="11339"/>
                </a:cubicBezTo>
                <a:cubicBezTo>
                  <a:pt x="94467" y="11339"/>
                  <a:pt x="94508" y="11271"/>
                  <a:pt x="94589" y="11216"/>
                </a:cubicBezTo>
                <a:cubicBezTo>
                  <a:pt x="94508" y="11176"/>
                  <a:pt x="94453" y="11108"/>
                  <a:pt x="94413" y="11108"/>
                </a:cubicBezTo>
                <a:lnTo>
                  <a:pt x="94426" y="11094"/>
                </a:lnTo>
                <a:close/>
                <a:moveTo>
                  <a:pt x="81799" y="10618"/>
                </a:moveTo>
                <a:cubicBezTo>
                  <a:pt x="81473" y="10618"/>
                  <a:pt x="81310" y="11012"/>
                  <a:pt x="81541" y="11244"/>
                </a:cubicBezTo>
                <a:cubicBezTo>
                  <a:pt x="81616" y="11318"/>
                  <a:pt x="81708" y="11352"/>
                  <a:pt x="81798" y="11352"/>
                </a:cubicBezTo>
                <a:cubicBezTo>
                  <a:pt x="81986" y="11352"/>
                  <a:pt x="82166" y="11206"/>
                  <a:pt x="82166" y="10985"/>
                </a:cubicBezTo>
                <a:cubicBezTo>
                  <a:pt x="82166" y="10795"/>
                  <a:pt x="82017" y="10632"/>
                  <a:pt x="81813" y="10618"/>
                </a:cubicBezTo>
                <a:close/>
                <a:moveTo>
                  <a:pt x="33465" y="10836"/>
                </a:moveTo>
                <a:cubicBezTo>
                  <a:pt x="33519" y="10944"/>
                  <a:pt x="33587" y="11067"/>
                  <a:pt x="33642" y="11176"/>
                </a:cubicBezTo>
                <a:lnTo>
                  <a:pt x="33302" y="11352"/>
                </a:lnTo>
                <a:lnTo>
                  <a:pt x="33125" y="11012"/>
                </a:lnTo>
                <a:lnTo>
                  <a:pt x="33465" y="10836"/>
                </a:lnTo>
                <a:close/>
                <a:moveTo>
                  <a:pt x="54261" y="10863"/>
                </a:moveTo>
                <a:lnTo>
                  <a:pt x="54438" y="11189"/>
                </a:lnTo>
                <a:lnTo>
                  <a:pt x="54098" y="11366"/>
                </a:lnTo>
                <a:lnTo>
                  <a:pt x="53921" y="11040"/>
                </a:lnTo>
                <a:lnTo>
                  <a:pt x="54261" y="10863"/>
                </a:lnTo>
                <a:close/>
                <a:moveTo>
                  <a:pt x="16655" y="10577"/>
                </a:moveTo>
                <a:cubicBezTo>
                  <a:pt x="16435" y="10577"/>
                  <a:pt x="16258" y="10762"/>
                  <a:pt x="16271" y="10985"/>
                </a:cubicBezTo>
                <a:cubicBezTo>
                  <a:pt x="16271" y="11225"/>
                  <a:pt x="16472" y="11390"/>
                  <a:pt x="16681" y="11390"/>
                </a:cubicBezTo>
                <a:cubicBezTo>
                  <a:pt x="16780" y="11390"/>
                  <a:pt x="16881" y="11353"/>
                  <a:pt x="16964" y="11271"/>
                </a:cubicBezTo>
                <a:cubicBezTo>
                  <a:pt x="17222" y="11026"/>
                  <a:pt x="17046" y="10577"/>
                  <a:pt x="16679" y="10577"/>
                </a:cubicBezTo>
                <a:cubicBezTo>
                  <a:pt x="16671" y="10577"/>
                  <a:pt x="16663" y="10577"/>
                  <a:pt x="16655" y="10577"/>
                </a:cubicBezTo>
                <a:close/>
                <a:moveTo>
                  <a:pt x="21694" y="10863"/>
                </a:moveTo>
                <a:lnTo>
                  <a:pt x="21884" y="11203"/>
                </a:lnTo>
                <a:lnTo>
                  <a:pt x="21531" y="11393"/>
                </a:lnTo>
                <a:lnTo>
                  <a:pt x="21341" y="11040"/>
                </a:lnTo>
                <a:lnTo>
                  <a:pt x="21694" y="10863"/>
                </a:lnTo>
                <a:close/>
                <a:moveTo>
                  <a:pt x="66032" y="10863"/>
                </a:moveTo>
                <a:lnTo>
                  <a:pt x="66209" y="11216"/>
                </a:lnTo>
                <a:lnTo>
                  <a:pt x="65842" y="11393"/>
                </a:lnTo>
                <a:cubicBezTo>
                  <a:pt x="65787" y="11271"/>
                  <a:pt x="65733" y="11148"/>
                  <a:pt x="65679" y="11040"/>
                </a:cubicBezTo>
                <a:lnTo>
                  <a:pt x="66032" y="10863"/>
                </a:lnTo>
                <a:close/>
                <a:moveTo>
                  <a:pt x="88106" y="10822"/>
                </a:moveTo>
                <a:cubicBezTo>
                  <a:pt x="87730" y="10836"/>
                  <a:pt x="87725" y="11393"/>
                  <a:pt x="88106" y="11393"/>
                </a:cubicBezTo>
                <a:cubicBezTo>
                  <a:pt x="88110" y="11393"/>
                  <a:pt x="88115" y="11393"/>
                  <a:pt x="88119" y="11393"/>
                </a:cubicBezTo>
                <a:cubicBezTo>
                  <a:pt x="88500" y="11393"/>
                  <a:pt x="88486" y="10822"/>
                  <a:pt x="88106" y="10822"/>
                </a:cubicBezTo>
                <a:close/>
                <a:moveTo>
                  <a:pt x="42477" y="10904"/>
                </a:moveTo>
                <a:lnTo>
                  <a:pt x="42653" y="11244"/>
                </a:lnTo>
                <a:lnTo>
                  <a:pt x="42314" y="11420"/>
                </a:lnTo>
                <a:cubicBezTo>
                  <a:pt x="42273" y="11298"/>
                  <a:pt x="42205" y="11189"/>
                  <a:pt x="42150" y="11080"/>
                </a:cubicBezTo>
                <a:lnTo>
                  <a:pt x="42477" y="10904"/>
                </a:lnTo>
                <a:close/>
                <a:moveTo>
                  <a:pt x="13958" y="10658"/>
                </a:moveTo>
                <a:cubicBezTo>
                  <a:pt x="13950" y="10658"/>
                  <a:pt x="13941" y="10659"/>
                  <a:pt x="13933" y="10659"/>
                </a:cubicBezTo>
                <a:lnTo>
                  <a:pt x="13960" y="10659"/>
                </a:lnTo>
                <a:cubicBezTo>
                  <a:pt x="13607" y="10659"/>
                  <a:pt x="13457" y="11080"/>
                  <a:pt x="13702" y="11325"/>
                </a:cubicBezTo>
                <a:cubicBezTo>
                  <a:pt x="13778" y="11397"/>
                  <a:pt x="13871" y="11430"/>
                  <a:pt x="13962" y="11430"/>
                </a:cubicBezTo>
                <a:cubicBezTo>
                  <a:pt x="14162" y="11430"/>
                  <a:pt x="14354" y="11273"/>
                  <a:pt x="14354" y="11040"/>
                </a:cubicBezTo>
                <a:cubicBezTo>
                  <a:pt x="14341" y="10830"/>
                  <a:pt x="14177" y="10658"/>
                  <a:pt x="13958" y="10658"/>
                </a:cubicBezTo>
                <a:close/>
                <a:moveTo>
                  <a:pt x="63286" y="10917"/>
                </a:moveTo>
                <a:lnTo>
                  <a:pt x="63463" y="11257"/>
                </a:lnTo>
                <a:lnTo>
                  <a:pt x="63123" y="11434"/>
                </a:lnTo>
                <a:lnTo>
                  <a:pt x="62947" y="11108"/>
                </a:lnTo>
                <a:lnTo>
                  <a:pt x="63286" y="10917"/>
                </a:lnTo>
                <a:close/>
                <a:moveTo>
                  <a:pt x="3018" y="11176"/>
                </a:moveTo>
                <a:cubicBezTo>
                  <a:pt x="2964" y="11176"/>
                  <a:pt x="2923" y="11257"/>
                  <a:pt x="2869" y="11298"/>
                </a:cubicBezTo>
                <a:cubicBezTo>
                  <a:pt x="2923" y="11352"/>
                  <a:pt x="2964" y="11420"/>
                  <a:pt x="3018" y="11434"/>
                </a:cubicBezTo>
                <a:cubicBezTo>
                  <a:pt x="3023" y="11435"/>
                  <a:pt x="3028" y="11436"/>
                  <a:pt x="3032" y="11436"/>
                </a:cubicBezTo>
                <a:cubicBezTo>
                  <a:pt x="3080" y="11436"/>
                  <a:pt x="3122" y="11374"/>
                  <a:pt x="3209" y="11311"/>
                </a:cubicBezTo>
                <a:cubicBezTo>
                  <a:pt x="3113" y="11257"/>
                  <a:pt x="3059" y="11189"/>
                  <a:pt x="3005" y="11189"/>
                </a:cubicBezTo>
                <a:lnTo>
                  <a:pt x="3018" y="11176"/>
                </a:lnTo>
                <a:close/>
                <a:moveTo>
                  <a:pt x="79064" y="10659"/>
                </a:moveTo>
                <a:cubicBezTo>
                  <a:pt x="78722" y="10659"/>
                  <a:pt x="78554" y="11071"/>
                  <a:pt x="78795" y="11325"/>
                </a:cubicBezTo>
                <a:cubicBezTo>
                  <a:pt x="78874" y="11404"/>
                  <a:pt x="78971" y="11439"/>
                  <a:pt x="79067" y="11439"/>
                </a:cubicBezTo>
                <a:cubicBezTo>
                  <a:pt x="79268" y="11439"/>
                  <a:pt x="79461" y="11284"/>
                  <a:pt x="79461" y="11053"/>
                </a:cubicBezTo>
                <a:cubicBezTo>
                  <a:pt x="79461" y="10836"/>
                  <a:pt x="79284" y="10659"/>
                  <a:pt x="79067" y="10659"/>
                </a:cubicBezTo>
                <a:lnTo>
                  <a:pt x="79081" y="10659"/>
                </a:lnTo>
                <a:cubicBezTo>
                  <a:pt x="79075" y="10659"/>
                  <a:pt x="79069" y="10659"/>
                  <a:pt x="79064" y="10659"/>
                </a:cubicBezTo>
                <a:close/>
                <a:moveTo>
                  <a:pt x="30747" y="10863"/>
                </a:moveTo>
                <a:cubicBezTo>
                  <a:pt x="30787" y="10985"/>
                  <a:pt x="30855" y="11135"/>
                  <a:pt x="30910" y="11271"/>
                </a:cubicBezTo>
                <a:lnTo>
                  <a:pt x="30556" y="11447"/>
                </a:lnTo>
                <a:lnTo>
                  <a:pt x="30393" y="11094"/>
                </a:lnTo>
                <a:lnTo>
                  <a:pt x="30747" y="10863"/>
                </a:lnTo>
                <a:close/>
                <a:moveTo>
                  <a:pt x="51529" y="10863"/>
                </a:moveTo>
                <a:lnTo>
                  <a:pt x="51692" y="11284"/>
                </a:lnTo>
                <a:lnTo>
                  <a:pt x="51339" y="11447"/>
                </a:lnTo>
                <a:cubicBezTo>
                  <a:pt x="51298" y="11339"/>
                  <a:pt x="51230" y="11203"/>
                  <a:pt x="51176" y="11108"/>
                </a:cubicBezTo>
                <a:lnTo>
                  <a:pt x="51529" y="10863"/>
                </a:lnTo>
                <a:close/>
                <a:moveTo>
                  <a:pt x="11238" y="10753"/>
                </a:moveTo>
                <a:cubicBezTo>
                  <a:pt x="11230" y="10753"/>
                  <a:pt x="11222" y="10754"/>
                  <a:pt x="11214" y="10754"/>
                </a:cubicBezTo>
                <a:lnTo>
                  <a:pt x="11228" y="10754"/>
                </a:lnTo>
                <a:cubicBezTo>
                  <a:pt x="10902" y="10754"/>
                  <a:pt x="10752" y="11148"/>
                  <a:pt x="10983" y="11366"/>
                </a:cubicBezTo>
                <a:cubicBezTo>
                  <a:pt x="11056" y="11435"/>
                  <a:pt x="11144" y="11465"/>
                  <a:pt x="11231" y="11465"/>
                </a:cubicBezTo>
                <a:cubicBezTo>
                  <a:pt x="11417" y="11465"/>
                  <a:pt x="11595" y="11321"/>
                  <a:pt x="11595" y="11108"/>
                </a:cubicBezTo>
                <a:cubicBezTo>
                  <a:pt x="11582" y="10912"/>
                  <a:pt x="11431" y="10753"/>
                  <a:pt x="11238" y="10753"/>
                </a:cubicBezTo>
                <a:close/>
                <a:moveTo>
                  <a:pt x="5757" y="10975"/>
                </a:moveTo>
                <a:cubicBezTo>
                  <a:pt x="5693" y="10975"/>
                  <a:pt x="5627" y="10999"/>
                  <a:pt x="5574" y="11053"/>
                </a:cubicBezTo>
                <a:cubicBezTo>
                  <a:pt x="5415" y="11212"/>
                  <a:pt x="5527" y="11475"/>
                  <a:pt x="5747" y="11475"/>
                </a:cubicBezTo>
                <a:cubicBezTo>
                  <a:pt x="5753" y="11475"/>
                  <a:pt x="5758" y="11475"/>
                  <a:pt x="5764" y="11475"/>
                </a:cubicBezTo>
                <a:cubicBezTo>
                  <a:pt x="5900" y="11475"/>
                  <a:pt x="6009" y="11366"/>
                  <a:pt x="6009" y="11230"/>
                </a:cubicBezTo>
                <a:cubicBezTo>
                  <a:pt x="6009" y="11075"/>
                  <a:pt x="5887" y="10975"/>
                  <a:pt x="5757" y="10975"/>
                </a:cubicBezTo>
                <a:close/>
                <a:moveTo>
                  <a:pt x="8450" y="10856"/>
                </a:moveTo>
                <a:cubicBezTo>
                  <a:pt x="8374" y="10856"/>
                  <a:pt x="8299" y="10884"/>
                  <a:pt x="8238" y="10944"/>
                </a:cubicBezTo>
                <a:cubicBezTo>
                  <a:pt x="8038" y="11144"/>
                  <a:pt x="8178" y="11475"/>
                  <a:pt x="8452" y="11475"/>
                </a:cubicBezTo>
                <a:cubicBezTo>
                  <a:pt x="8458" y="11475"/>
                  <a:pt x="8463" y="11475"/>
                  <a:pt x="8469" y="11475"/>
                </a:cubicBezTo>
                <a:cubicBezTo>
                  <a:pt x="8477" y="11475"/>
                  <a:pt x="8485" y="11476"/>
                  <a:pt x="8493" y="11476"/>
                </a:cubicBezTo>
                <a:cubicBezTo>
                  <a:pt x="8658" y="11476"/>
                  <a:pt x="8781" y="11344"/>
                  <a:pt x="8781" y="11176"/>
                </a:cubicBezTo>
                <a:lnTo>
                  <a:pt x="8768" y="11176"/>
                </a:lnTo>
                <a:cubicBezTo>
                  <a:pt x="8768" y="10981"/>
                  <a:pt x="8610" y="10856"/>
                  <a:pt x="8450" y="10856"/>
                </a:cubicBezTo>
                <a:close/>
                <a:moveTo>
                  <a:pt x="39758" y="10944"/>
                </a:moveTo>
                <a:lnTo>
                  <a:pt x="39935" y="11271"/>
                </a:lnTo>
                <a:lnTo>
                  <a:pt x="39581" y="11488"/>
                </a:lnTo>
                <a:lnTo>
                  <a:pt x="39405" y="11121"/>
                </a:lnTo>
                <a:lnTo>
                  <a:pt x="39758" y="10944"/>
                </a:lnTo>
                <a:close/>
                <a:moveTo>
                  <a:pt x="27987" y="10999"/>
                </a:moveTo>
                <a:lnTo>
                  <a:pt x="28164" y="11339"/>
                </a:lnTo>
                <a:lnTo>
                  <a:pt x="27824" y="11502"/>
                </a:lnTo>
                <a:lnTo>
                  <a:pt x="27647" y="11162"/>
                </a:lnTo>
                <a:lnTo>
                  <a:pt x="27987" y="10999"/>
                </a:lnTo>
                <a:close/>
                <a:moveTo>
                  <a:pt x="72325" y="10931"/>
                </a:moveTo>
                <a:lnTo>
                  <a:pt x="72516" y="11298"/>
                </a:lnTo>
                <a:lnTo>
                  <a:pt x="72149" y="11502"/>
                </a:lnTo>
                <a:lnTo>
                  <a:pt x="71958" y="11135"/>
                </a:lnTo>
                <a:lnTo>
                  <a:pt x="72325" y="10931"/>
                </a:lnTo>
                <a:close/>
                <a:moveTo>
                  <a:pt x="91640" y="11067"/>
                </a:moveTo>
                <a:cubicBezTo>
                  <a:pt x="91450" y="11080"/>
                  <a:pt x="91354" y="11311"/>
                  <a:pt x="91504" y="11447"/>
                </a:cubicBezTo>
                <a:cubicBezTo>
                  <a:pt x="91548" y="11491"/>
                  <a:pt x="91601" y="11511"/>
                  <a:pt x="91654" y="11511"/>
                </a:cubicBezTo>
                <a:cubicBezTo>
                  <a:pt x="91765" y="11511"/>
                  <a:pt x="91871" y="11423"/>
                  <a:pt x="91871" y="11284"/>
                </a:cubicBezTo>
                <a:cubicBezTo>
                  <a:pt x="91871" y="11162"/>
                  <a:pt x="91776" y="11067"/>
                  <a:pt x="91653" y="11067"/>
                </a:cubicBezTo>
                <a:close/>
                <a:moveTo>
                  <a:pt x="85360" y="10836"/>
                </a:moveTo>
                <a:cubicBezTo>
                  <a:pt x="85061" y="10836"/>
                  <a:pt x="84912" y="11203"/>
                  <a:pt x="85129" y="11420"/>
                </a:cubicBezTo>
                <a:cubicBezTo>
                  <a:pt x="85196" y="11483"/>
                  <a:pt x="85277" y="11511"/>
                  <a:pt x="85357" y="11511"/>
                </a:cubicBezTo>
                <a:cubicBezTo>
                  <a:pt x="85536" y="11511"/>
                  <a:pt x="85709" y="11369"/>
                  <a:pt x="85700" y="11162"/>
                </a:cubicBezTo>
                <a:cubicBezTo>
                  <a:pt x="85700" y="10972"/>
                  <a:pt x="85537" y="10836"/>
                  <a:pt x="85360" y="10836"/>
                </a:cubicBezTo>
                <a:close/>
                <a:moveTo>
                  <a:pt x="76321" y="10700"/>
                </a:moveTo>
                <a:cubicBezTo>
                  <a:pt x="75968" y="10713"/>
                  <a:pt x="75791" y="11148"/>
                  <a:pt x="76050" y="11393"/>
                </a:cubicBezTo>
                <a:cubicBezTo>
                  <a:pt x="76132" y="11476"/>
                  <a:pt x="76233" y="11512"/>
                  <a:pt x="76332" y="11512"/>
                </a:cubicBezTo>
                <a:cubicBezTo>
                  <a:pt x="76541" y="11512"/>
                  <a:pt x="76738" y="11348"/>
                  <a:pt x="76729" y="11108"/>
                </a:cubicBezTo>
                <a:cubicBezTo>
                  <a:pt x="76729" y="10877"/>
                  <a:pt x="76552" y="10700"/>
                  <a:pt x="76321" y="10700"/>
                </a:cubicBezTo>
                <a:close/>
                <a:moveTo>
                  <a:pt x="37013" y="11012"/>
                </a:moveTo>
                <a:lnTo>
                  <a:pt x="37176" y="11339"/>
                </a:lnTo>
                <a:lnTo>
                  <a:pt x="36849" y="11515"/>
                </a:lnTo>
                <a:lnTo>
                  <a:pt x="36673" y="11189"/>
                </a:lnTo>
                <a:lnTo>
                  <a:pt x="37013" y="11012"/>
                </a:lnTo>
                <a:close/>
                <a:moveTo>
                  <a:pt x="48797" y="11026"/>
                </a:moveTo>
                <a:cubicBezTo>
                  <a:pt x="48851" y="11135"/>
                  <a:pt x="48906" y="11244"/>
                  <a:pt x="48974" y="11352"/>
                </a:cubicBezTo>
                <a:lnTo>
                  <a:pt x="48634" y="11529"/>
                </a:lnTo>
                <a:lnTo>
                  <a:pt x="48471" y="11189"/>
                </a:lnTo>
                <a:lnTo>
                  <a:pt x="48797" y="11026"/>
                </a:lnTo>
                <a:close/>
                <a:moveTo>
                  <a:pt x="60568" y="10985"/>
                </a:moveTo>
                <a:lnTo>
                  <a:pt x="60731" y="11298"/>
                </a:lnTo>
                <a:lnTo>
                  <a:pt x="60378" y="11529"/>
                </a:lnTo>
                <a:lnTo>
                  <a:pt x="60215" y="11148"/>
                </a:lnTo>
                <a:lnTo>
                  <a:pt x="60568" y="10985"/>
                </a:lnTo>
                <a:close/>
                <a:moveTo>
                  <a:pt x="25269" y="11053"/>
                </a:moveTo>
                <a:lnTo>
                  <a:pt x="25446" y="11379"/>
                </a:lnTo>
                <a:lnTo>
                  <a:pt x="25079" y="11556"/>
                </a:lnTo>
                <a:lnTo>
                  <a:pt x="24902" y="11230"/>
                </a:lnTo>
                <a:lnTo>
                  <a:pt x="25269" y="11053"/>
                </a:lnTo>
                <a:close/>
                <a:moveTo>
                  <a:pt x="57822" y="11053"/>
                </a:moveTo>
                <a:lnTo>
                  <a:pt x="57999" y="11393"/>
                </a:lnTo>
                <a:lnTo>
                  <a:pt x="57659" y="11556"/>
                </a:lnTo>
                <a:lnTo>
                  <a:pt x="57482" y="11216"/>
                </a:lnTo>
                <a:lnTo>
                  <a:pt x="57822" y="11053"/>
                </a:lnTo>
                <a:close/>
                <a:moveTo>
                  <a:pt x="69580" y="10999"/>
                </a:moveTo>
                <a:cubicBezTo>
                  <a:pt x="69634" y="11108"/>
                  <a:pt x="69702" y="11257"/>
                  <a:pt x="69770" y="11379"/>
                </a:cubicBezTo>
                <a:lnTo>
                  <a:pt x="69430" y="11556"/>
                </a:lnTo>
                <a:lnTo>
                  <a:pt x="69240" y="11176"/>
                </a:lnTo>
                <a:lnTo>
                  <a:pt x="69580" y="10999"/>
                </a:lnTo>
                <a:close/>
                <a:moveTo>
                  <a:pt x="46065" y="11094"/>
                </a:moveTo>
                <a:lnTo>
                  <a:pt x="46242" y="11420"/>
                </a:lnTo>
                <a:lnTo>
                  <a:pt x="45875" y="11583"/>
                </a:lnTo>
                <a:lnTo>
                  <a:pt x="45712" y="11257"/>
                </a:lnTo>
                <a:lnTo>
                  <a:pt x="46065" y="11094"/>
                </a:lnTo>
                <a:close/>
                <a:moveTo>
                  <a:pt x="82642" y="10877"/>
                </a:moveTo>
                <a:cubicBezTo>
                  <a:pt x="82316" y="10877"/>
                  <a:pt x="82152" y="11257"/>
                  <a:pt x="82384" y="11488"/>
                </a:cubicBezTo>
                <a:cubicBezTo>
                  <a:pt x="82458" y="11558"/>
                  <a:pt x="82549" y="11590"/>
                  <a:pt x="82637" y="11590"/>
                </a:cubicBezTo>
                <a:cubicBezTo>
                  <a:pt x="82821" y="11590"/>
                  <a:pt x="82995" y="11451"/>
                  <a:pt x="82995" y="11230"/>
                </a:cubicBezTo>
                <a:cubicBezTo>
                  <a:pt x="82995" y="11026"/>
                  <a:pt x="82832" y="10877"/>
                  <a:pt x="82642" y="10877"/>
                </a:cubicBezTo>
                <a:close/>
                <a:moveTo>
                  <a:pt x="66875" y="11094"/>
                </a:moveTo>
                <a:lnTo>
                  <a:pt x="67038" y="11434"/>
                </a:lnTo>
                <a:lnTo>
                  <a:pt x="66671" y="11597"/>
                </a:lnTo>
                <a:lnTo>
                  <a:pt x="66494" y="11271"/>
                </a:lnTo>
                <a:cubicBezTo>
                  <a:pt x="66616" y="11216"/>
                  <a:pt x="66739" y="11148"/>
                  <a:pt x="66875" y="11094"/>
                </a:cubicBezTo>
                <a:close/>
                <a:moveTo>
                  <a:pt x="34281" y="11080"/>
                </a:moveTo>
                <a:lnTo>
                  <a:pt x="34457" y="11447"/>
                </a:lnTo>
                <a:lnTo>
                  <a:pt x="34131" y="11610"/>
                </a:lnTo>
                <a:lnTo>
                  <a:pt x="33968" y="11257"/>
                </a:lnTo>
                <a:lnTo>
                  <a:pt x="34281" y="11080"/>
                </a:lnTo>
                <a:close/>
                <a:moveTo>
                  <a:pt x="22523" y="11108"/>
                </a:moveTo>
                <a:lnTo>
                  <a:pt x="22700" y="11447"/>
                </a:lnTo>
                <a:lnTo>
                  <a:pt x="22360" y="11624"/>
                </a:lnTo>
                <a:lnTo>
                  <a:pt x="22183" y="11284"/>
                </a:lnTo>
                <a:lnTo>
                  <a:pt x="22523" y="11108"/>
                </a:lnTo>
                <a:close/>
                <a:moveTo>
                  <a:pt x="88943" y="11065"/>
                </a:moveTo>
                <a:cubicBezTo>
                  <a:pt x="88873" y="11065"/>
                  <a:pt x="88802" y="11091"/>
                  <a:pt x="88745" y="11148"/>
                </a:cubicBezTo>
                <a:cubicBezTo>
                  <a:pt x="88568" y="11325"/>
                  <a:pt x="88690" y="11624"/>
                  <a:pt x="88935" y="11624"/>
                </a:cubicBezTo>
                <a:cubicBezTo>
                  <a:pt x="89098" y="11624"/>
                  <a:pt x="89207" y="11502"/>
                  <a:pt x="89220" y="11352"/>
                </a:cubicBezTo>
                <a:lnTo>
                  <a:pt x="89220" y="11339"/>
                </a:lnTo>
                <a:cubicBezTo>
                  <a:pt x="89220" y="11174"/>
                  <a:pt x="89085" y="11065"/>
                  <a:pt x="88943" y="11065"/>
                </a:cubicBezTo>
                <a:close/>
                <a:moveTo>
                  <a:pt x="17494" y="10822"/>
                </a:moveTo>
                <a:cubicBezTo>
                  <a:pt x="17263" y="10822"/>
                  <a:pt x="17086" y="10999"/>
                  <a:pt x="17086" y="11230"/>
                </a:cubicBezTo>
                <a:lnTo>
                  <a:pt x="17073" y="11230"/>
                </a:lnTo>
                <a:cubicBezTo>
                  <a:pt x="17073" y="11480"/>
                  <a:pt x="17281" y="11648"/>
                  <a:pt x="17495" y="11648"/>
                </a:cubicBezTo>
                <a:cubicBezTo>
                  <a:pt x="17596" y="11648"/>
                  <a:pt x="17697" y="11611"/>
                  <a:pt x="17780" y="11529"/>
                </a:cubicBezTo>
                <a:cubicBezTo>
                  <a:pt x="18051" y="11271"/>
                  <a:pt x="17861" y="10822"/>
                  <a:pt x="17494" y="10822"/>
                </a:cubicBezTo>
                <a:close/>
                <a:moveTo>
                  <a:pt x="43319" y="11148"/>
                </a:moveTo>
                <a:lnTo>
                  <a:pt x="43496" y="11475"/>
                </a:lnTo>
                <a:lnTo>
                  <a:pt x="43156" y="11651"/>
                </a:lnTo>
                <a:lnTo>
                  <a:pt x="42980" y="11311"/>
                </a:lnTo>
                <a:lnTo>
                  <a:pt x="43319" y="11148"/>
                </a:lnTo>
                <a:close/>
                <a:moveTo>
                  <a:pt x="55077" y="11121"/>
                </a:moveTo>
                <a:lnTo>
                  <a:pt x="55253" y="11475"/>
                </a:lnTo>
                <a:lnTo>
                  <a:pt x="54927" y="11651"/>
                </a:lnTo>
                <a:lnTo>
                  <a:pt x="54750" y="11284"/>
                </a:lnTo>
                <a:lnTo>
                  <a:pt x="55077" y="11121"/>
                </a:lnTo>
                <a:close/>
                <a:moveTo>
                  <a:pt x="31562" y="11176"/>
                </a:moveTo>
                <a:cubicBezTo>
                  <a:pt x="31616" y="11284"/>
                  <a:pt x="31684" y="11407"/>
                  <a:pt x="31739" y="11502"/>
                </a:cubicBezTo>
                <a:lnTo>
                  <a:pt x="31372" y="11678"/>
                </a:lnTo>
                <a:lnTo>
                  <a:pt x="31209" y="11352"/>
                </a:lnTo>
                <a:lnTo>
                  <a:pt x="31562" y="11176"/>
                </a:lnTo>
                <a:close/>
                <a:moveTo>
                  <a:pt x="64102" y="11176"/>
                </a:moveTo>
                <a:lnTo>
                  <a:pt x="64279" y="11515"/>
                </a:lnTo>
                <a:lnTo>
                  <a:pt x="63952" y="11692"/>
                </a:lnTo>
                <a:lnTo>
                  <a:pt x="63776" y="11366"/>
                </a:lnTo>
                <a:lnTo>
                  <a:pt x="64102" y="11176"/>
                </a:lnTo>
                <a:close/>
                <a:moveTo>
                  <a:pt x="14780" y="10905"/>
                </a:moveTo>
                <a:cubicBezTo>
                  <a:pt x="14689" y="10905"/>
                  <a:pt x="14596" y="10938"/>
                  <a:pt x="14517" y="11012"/>
                </a:cubicBezTo>
                <a:cubicBezTo>
                  <a:pt x="14259" y="11244"/>
                  <a:pt x="14409" y="11678"/>
                  <a:pt x="14762" y="11692"/>
                </a:cubicBezTo>
                <a:cubicBezTo>
                  <a:pt x="14770" y="11693"/>
                  <a:pt x="14778" y="11693"/>
                  <a:pt x="14786" y="11693"/>
                </a:cubicBezTo>
                <a:cubicBezTo>
                  <a:pt x="14992" y="11693"/>
                  <a:pt x="15157" y="11521"/>
                  <a:pt x="15170" y="11311"/>
                </a:cubicBezTo>
                <a:lnTo>
                  <a:pt x="15170" y="11325"/>
                </a:lnTo>
                <a:cubicBezTo>
                  <a:pt x="15189" y="11079"/>
                  <a:pt x="14990" y="10905"/>
                  <a:pt x="14780" y="10905"/>
                </a:cubicBezTo>
                <a:close/>
                <a:moveTo>
                  <a:pt x="52372" y="11203"/>
                </a:moveTo>
                <a:lnTo>
                  <a:pt x="52535" y="11529"/>
                </a:lnTo>
                <a:lnTo>
                  <a:pt x="52182" y="11706"/>
                </a:lnTo>
                <a:lnTo>
                  <a:pt x="52005" y="11379"/>
                </a:lnTo>
                <a:lnTo>
                  <a:pt x="52372" y="11203"/>
                </a:lnTo>
                <a:close/>
                <a:moveTo>
                  <a:pt x="12057" y="10985"/>
                </a:moveTo>
                <a:cubicBezTo>
                  <a:pt x="11853" y="10985"/>
                  <a:pt x="11690" y="11148"/>
                  <a:pt x="11690" y="11352"/>
                </a:cubicBezTo>
                <a:cubicBezTo>
                  <a:pt x="11690" y="11573"/>
                  <a:pt x="11870" y="11719"/>
                  <a:pt x="12059" y="11719"/>
                </a:cubicBezTo>
                <a:cubicBezTo>
                  <a:pt x="12149" y="11719"/>
                  <a:pt x="12241" y="11685"/>
                  <a:pt x="12315" y="11610"/>
                </a:cubicBezTo>
                <a:cubicBezTo>
                  <a:pt x="12546" y="11379"/>
                  <a:pt x="12383" y="10985"/>
                  <a:pt x="12057" y="10985"/>
                </a:cubicBezTo>
                <a:close/>
                <a:moveTo>
                  <a:pt x="79887" y="10957"/>
                </a:moveTo>
                <a:cubicBezTo>
                  <a:pt x="79791" y="10957"/>
                  <a:pt x="79692" y="10995"/>
                  <a:pt x="79611" y="11080"/>
                </a:cubicBezTo>
                <a:cubicBezTo>
                  <a:pt x="79370" y="11321"/>
                  <a:pt x="79550" y="11720"/>
                  <a:pt x="79880" y="11720"/>
                </a:cubicBezTo>
                <a:cubicBezTo>
                  <a:pt x="79885" y="11720"/>
                  <a:pt x="79891" y="11719"/>
                  <a:pt x="79896" y="11719"/>
                </a:cubicBezTo>
                <a:cubicBezTo>
                  <a:pt x="80114" y="11719"/>
                  <a:pt x="80277" y="11543"/>
                  <a:pt x="80263" y="11325"/>
                </a:cubicBezTo>
                <a:lnTo>
                  <a:pt x="80263" y="11325"/>
                </a:lnTo>
                <a:lnTo>
                  <a:pt x="80277" y="11339"/>
                </a:lnTo>
                <a:cubicBezTo>
                  <a:pt x="80268" y="11111"/>
                  <a:pt x="80082" y="10957"/>
                  <a:pt x="79887" y="10957"/>
                </a:cubicBezTo>
                <a:close/>
                <a:moveTo>
                  <a:pt x="86168" y="11091"/>
                </a:moveTo>
                <a:cubicBezTo>
                  <a:pt x="86088" y="11091"/>
                  <a:pt x="86008" y="11122"/>
                  <a:pt x="85945" y="11189"/>
                </a:cubicBezTo>
                <a:cubicBezTo>
                  <a:pt x="85741" y="11393"/>
                  <a:pt x="85890" y="11733"/>
                  <a:pt x="86176" y="11733"/>
                </a:cubicBezTo>
                <a:cubicBezTo>
                  <a:pt x="86352" y="11733"/>
                  <a:pt x="86502" y="11597"/>
                  <a:pt x="86502" y="11420"/>
                </a:cubicBezTo>
                <a:lnTo>
                  <a:pt x="86488" y="11407"/>
                </a:lnTo>
                <a:cubicBezTo>
                  <a:pt x="86488" y="11216"/>
                  <a:pt x="86330" y="11091"/>
                  <a:pt x="86168" y="11091"/>
                </a:cubicBezTo>
                <a:close/>
                <a:moveTo>
                  <a:pt x="92496" y="11325"/>
                </a:moveTo>
                <a:cubicBezTo>
                  <a:pt x="92211" y="11325"/>
                  <a:pt x="92211" y="11733"/>
                  <a:pt x="92483" y="11746"/>
                </a:cubicBezTo>
                <a:lnTo>
                  <a:pt x="92483" y="11746"/>
                </a:lnTo>
                <a:cubicBezTo>
                  <a:pt x="92591" y="11746"/>
                  <a:pt x="92686" y="11651"/>
                  <a:pt x="92686" y="11543"/>
                </a:cubicBezTo>
                <a:cubicBezTo>
                  <a:pt x="92686" y="11434"/>
                  <a:pt x="92605" y="11339"/>
                  <a:pt x="92496" y="11325"/>
                </a:cubicBezTo>
                <a:close/>
                <a:moveTo>
                  <a:pt x="19791" y="11162"/>
                </a:moveTo>
                <a:lnTo>
                  <a:pt x="19981" y="11556"/>
                </a:lnTo>
                <a:lnTo>
                  <a:pt x="19628" y="11746"/>
                </a:lnTo>
                <a:lnTo>
                  <a:pt x="19424" y="11352"/>
                </a:lnTo>
                <a:lnTo>
                  <a:pt x="19791" y="11162"/>
                </a:lnTo>
                <a:close/>
                <a:moveTo>
                  <a:pt x="28816" y="11230"/>
                </a:moveTo>
                <a:lnTo>
                  <a:pt x="28980" y="11570"/>
                </a:lnTo>
                <a:lnTo>
                  <a:pt x="28640" y="11746"/>
                </a:lnTo>
                <a:lnTo>
                  <a:pt x="28477" y="11407"/>
                </a:lnTo>
                <a:lnTo>
                  <a:pt x="28816" y="11230"/>
                </a:lnTo>
                <a:close/>
                <a:moveTo>
                  <a:pt x="40587" y="11216"/>
                </a:moveTo>
                <a:cubicBezTo>
                  <a:pt x="40655" y="11339"/>
                  <a:pt x="40737" y="11461"/>
                  <a:pt x="40805" y="11570"/>
                </a:cubicBezTo>
                <a:lnTo>
                  <a:pt x="40424" y="11746"/>
                </a:lnTo>
                <a:lnTo>
                  <a:pt x="40261" y="11379"/>
                </a:lnTo>
                <a:lnTo>
                  <a:pt x="40587" y="11216"/>
                </a:lnTo>
                <a:close/>
                <a:moveTo>
                  <a:pt x="61383" y="11244"/>
                </a:moveTo>
                <a:lnTo>
                  <a:pt x="61560" y="11583"/>
                </a:lnTo>
                <a:lnTo>
                  <a:pt x="61220" y="11746"/>
                </a:lnTo>
                <a:cubicBezTo>
                  <a:pt x="61180" y="11651"/>
                  <a:pt x="61112" y="11529"/>
                  <a:pt x="61057" y="11420"/>
                </a:cubicBezTo>
                <a:lnTo>
                  <a:pt x="61383" y="11244"/>
                </a:lnTo>
                <a:close/>
                <a:moveTo>
                  <a:pt x="3809" y="11365"/>
                </a:moveTo>
                <a:cubicBezTo>
                  <a:pt x="3557" y="11365"/>
                  <a:pt x="3557" y="11761"/>
                  <a:pt x="3809" y="11761"/>
                </a:cubicBezTo>
                <a:cubicBezTo>
                  <a:pt x="3817" y="11761"/>
                  <a:pt x="3825" y="11761"/>
                  <a:pt x="3834" y="11760"/>
                </a:cubicBezTo>
                <a:cubicBezTo>
                  <a:pt x="3943" y="11760"/>
                  <a:pt x="4024" y="11678"/>
                  <a:pt x="4024" y="11570"/>
                </a:cubicBezTo>
                <a:cubicBezTo>
                  <a:pt x="4038" y="11461"/>
                  <a:pt x="3943" y="11366"/>
                  <a:pt x="3834" y="11366"/>
                </a:cubicBezTo>
                <a:cubicBezTo>
                  <a:pt x="3825" y="11365"/>
                  <a:pt x="3817" y="11365"/>
                  <a:pt x="3809" y="11365"/>
                </a:cubicBezTo>
                <a:close/>
                <a:moveTo>
                  <a:pt x="49613" y="11271"/>
                </a:moveTo>
                <a:cubicBezTo>
                  <a:pt x="49667" y="11379"/>
                  <a:pt x="49735" y="11502"/>
                  <a:pt x="49789" y="11597"/>
                </a:cubicBezTo>
                <a:lnTo>
                  <a:pt x="49449" y="11774"/>
                </a:lnTo>
                <a:cubicBezTo>
                  <a:pt x="49395" y="11665"/>
                  <a:pt x="49327" y="11556"/>
                  <a:pt x="49273" y="11434"/>
                </a:cubicBezTo>
                <a:lnTo>
                  <a:pt x="49613" y="11271"/>
                </a:lnTo>
                <a:close/>
                <a:moveTo>
                  <a:pt x="9272" y="11102"/>
                </a:moveTo>
                <a:cubicBezTo>
                  <a:pt x="8949" y="11102"/>
                  <a:pt x="8949" y="11779"/>
                  <a:pt x="9272" y="11779"/>
                </a:cubicBezTo>
                <a:cubicBezTo>
                  <a:pt x="9289" y="11779"/>
                  <a:pt x="9307" y="11777"/>
                  <a:pt x="9325" y="11774"/>
                </a:cubicBezTo>
                <a:cubicBezTo>
                  <a:pt x="9679" y="11692"/>
                  <a:pt x="9679" y="11176"/>
                  <a:pt x="9325" y="11108"/>
                </a:cubicBezTo>
                <a:cubicBezTo>
                  <a:pt x="9307" y="11104"/>
                  <a:pt x="9289" y="11102"/>
                  <a:pt x="9272" y="11102"/>
                </a:cubicBezTo>
                <a:close/>
                <a:moveTo>
                  <a:pt x="77150" y="10985"/>
                </a:moveTo>
                <a:cubicBezTo>
                  <a:pt x="76933" y="10985"/>
                  <a:pt x="76756" y="11162"/>
                  <a:pt x="76770" y="11379"/>
                </a:cubicBezTo>
                <a:lnTo>
                  <a:pt x="76756" y="11379"/>
                </a:lnTo>
                <a:cubicBezTo>
                  <a:pt x="76756" y="11620"/>
                  <a:pt x="76957" y="11784"/>
                  <a:pt x="77163" y="11784"/>
                </a:cubicBezTo>
                <a:cubicBezTo>
                  <a:pt x="77260" y="11784"/>
                  <a:pt x="77357" y="11748"/>
                  <a:pt x="77436" y="11665"/>
                </a:cubicBezTo>
                <a:cubicBezTo>
                  <a:pt x="77694" y="11420"/>
                  <a:pt x="77517" y="10985"/>
                  <a:pt x="77150" y="10985"/>
                </a:cubicBezTo>
                <a:close/>
                <a:moveTo>
                  <a:pt x="6568" y="11229"/>
                </a:moveTo>
                <a:cubicBezTo>
                  <a:pt x="6417" y="11229"/>
                  <a:pt x="6295" y="11347"/>
                  <a:pt x="6308" y="11502"/>
                </a:cubicBezTo>
                <a:cubicBezTo>
                  <a:pt x="6308" y="11669"/>
                  <a:pt x="6448" y="11786"/>
                  <a:pt x="6593" y="11786"/>
                </a:cubicBezTo>
                <a:cubicBezTo>
                  <a:pt x="6660" y="11786"/>
                  <a:pt x="6728" y="11761"/>
                  <a:pt x="6783" y="11706"/>
                </a:cubicBezTo>
                <a:cubicBezTo>
                  <a:pt x="6960" y="11529"/>
                  <a:pt x="6838" y="11230"/>
                  <a:pt x="6593" y="11230"/>
                </a:cubicBezTo>
                <a:cubicBezTo>
                  <a:pt x="6585" y="11229"/>
                  <a:pt x="6577" y="11229"/>
                  <a:pt x="6568" y="11229"/>
                </a:cubicBezTo>
                <a:close/>
                <a:moveTo>
                  <a:pt x="26098" y="11298"/>
                </a:moveTo>
                <a:lnTo>
                  <a:pt x="26261" y="11624"/>
                </a:lnTo>
                <a:lnTo>
                  <a:pt x="25894" y="11801"/>
                </a:lnTo>
                <a:lnTo>
                  <a:pt x="25731" y="11475"/>
                </a:lnTo>
                <a:lnTo>
                  <a:pt x="26098" y="11298"/>
                </a:lnTo>
                <a:close/>
                <a:moveTo>
                  <a:pt x="37842" y="11271"/>
                </a:moveTo>
                <a:lnTo>
                  <a:pt x="38005" y="11638"/>
                </a:lnTo>
                <a:lnTo>
                  <a:pt x="37679" y="11801"/>
                </a:lnTo>
                <a:cubicBezTo>
                  <a:pt x="37638" y="11692"/>
                  <a:pt x="37570" y="11570"/>
                  <a:pt x="37515" y="11447"/>
                </a:cubicBezTo>
                <a:lnTo>
                  <a:pt x="37842" y="11271"/>
                </a:lnTo>
                <a:close/>
                <a:moveTo>
                  <a:pt x="46894" y="11339"/>
                </a:moveTo>
                <a:cubicBezTo>
                  <a:pt x="46948" y="11434"/>
                  <a:pt x="47003" y="11556"/>
                  <a:pt x="47071" y="11665"/>
                </a:cubicBezTo>
                <a:lnTo>
                  <a:pt x="46704" y="11828"/>
                </a:lnTo>
                <a:lnTo>
                  <a:pt x="46527" y="11502"/>
                </a:lnTo>
                <a:lnTo>
                  <a:pt x="46894" y="11339"/>
                </a:lnTo>
                <a:close/>
                <a:moveTo>
                  <a:pt x="58638" y="11298"/>
                </a:moveTo>
                <a:lnTo>
                  <a:pt x="58801" y="11665"/>
                </a:lnTo>
                <a:lnTo>
                  <a:pt x="58475" y="11828"/>
                </a:lnTo>
                <a:cubicBezTo>
                  <a:pt x="58420" y="11719"/>
                  <a:pt x="58366" y="11597"/>
                  <a:pt x="58312" y="11475"/>
                </a:cubicBezTo>
                <a:lnTo>
                  <a:pt x="58638" y="11298"/>
                </a:lnTo>
                <a:close/>
                <a:moveTo>
                  <a:pt x="70409" y="11284"/>
                </a:moveTo>
                <a:cubicBezTo>
                  <a:pt x="70463" y="11393"/>
                  <a:pt x="70545" y="11529"/>
                  <a:pt x="70599" y="11638"/>
                </a:cubicBezTo>
                <a:lnTo>
                  <a:pt x="70259" y="11828"/>
                </a:lnTo>
                <a:lnTo>
                  <a:pt x="70069" y="11475"/>
                </a:lnTo>
                <a:lnTo>
                  <a:pt x="70409" y="11284"/>
                </a:lnTo>
                <a:close/>
                <a:moveTo>
                  <a:pt x="67704" y="11352"/>
                </a:moveTo>
                <a:cubicBezTo>
                  <a:pt x="67758" y="11461"/>
                  <a:pt x="67826" y="11583"/>
                  <a:pt x="67881" y="11692"/>
                </a:cubicBezTo>
                <a:lnTo>
                  <a:pt x="67500" y="11855"/>
                </a:lnTo>
                <a:lnTo>
                  <a:pt x="67337" y="11529"/>
                </a:lnTo>
                <a:lnTo>
                  <a:pt x="67704" y="11352"/>
                </a:lnTo>
                <a:close/>
                <a:moveTo>
                  <a:pt x="83447" y="11161"/>
                </a:moveTo>
                <a:cubicBezTo>
                  <a:pt x="83256" y="11161"/>
                  <a:pt x="83117" y="11319"/>
                  <a:pt x="83117" y="11502"/>
                </a:cubicBezTo>
                <a:cubicBezTo>
                  <a:pt x="83117" y="11716"/>
                  <a:pt x="83296" y="11859"/>
                  <a:pt x="83478" y="11859"/>
                </a:cubicBezTo>
                <a:cubicBezTo>
                  <a:pt x="83562" y="11859"/>
                  <a:pt x="83647" y="11829"/>
                  <a:pt x="83716" y="11760"/>
                </a:cubicBezTo>
                <a:cubicBezTo>
                  <a:pt x="83933" y="11529"/>
                  <a:pt x="83784" y="11162"/>
                  <a:pt x="83471" y="11162"/>
                </a:cubicBezTo>
                <a:cubicBezTo>
                  <a:pt x="83463" y="11161"/>
                  <a:pt x="83455" y="11161"/>
                  <a:pt x="83447" y="11161"/>
                </a:cubicBezTo>
                <a:close/>
                <a:moveTo>
                  <a:pt x="73698" y="10781"/>
                </a:moveTo>
                <a:cubicBezTo>
                  <a:pt x="73630" y="10781"/>
                  <a:pt x="73549" y="10795"/>
                  <a:pt x="73481" y="10809"/>
                </a:cubicBezTo>
                <a:cubicBezTo>
                  <a:pt x="73182" y="10904"/>
                  <a:pt x="73100" y="11298"/>
                  <a:pt x="73331" y="11515"/>
                </a:cubicBezTo>
                <a:lnTo>
                  <a:pt x="73440" y="11597"/>
                </a:lnTo>
                <a:cubicBezTo>
                  <a:pt x="73493" y="11618"/>
                  <a:pt x="73548" y="11628"/>
                  <a:pt x="73603" y="11628"/>
                </a:cubicBezTo>
                <a:cubicBezTo>
                  <a:pt x="73754" y="11628"/>
                  <a:pt x="73902" y="11552"/>
                  <a:pt x="74002" y="11418"/>
                </a:cubicBezTo>
                <a:lnTo>
                  <a:pt x="74002" y="11418"/>
                </a:lnTo>
                <a:cubicBezTo>
                  <a:pt x="74014" y="11444"/>
                  <a:pt x="74024" y="11480"/>
                  <a:pt x="74024" y="11515"/>
                </a:cubicBezTo>
                <a:cubicBezTo>
                  <a:pt x="74060" y="11730"/>
                  <a:pt x="74242" y="11862"/>
                  <a:pt x="74433" y="11862"/>
                </a:cubicBezTo>
                <a:cubicBezTo>
                  <a:pt x="74532" y="11862"/>
                  <a:pt x="74634" y="11826"/>
                  <a:pt x="74717" y="11746"/>
                </a:cubicBezTo>
                <a:cubicBezTo>
                  <a:pt x="74962" y="11529"/>
                  <a:pt x="74853" y="11121"/>
                  <a:pt x="74541" y="11040"/>
                </a:cubicBezTo>
                <a:cubicBezTo>
                  <a:pt x="74506" y="11030"/>
                  <a:pt x="74470" y="11026"/>
                  <a:pt x="74435" y="11026"/>
                </a:cubicBezTo>
                <a:cubicBezTo>
                  <a:pt x="74266" y="11026"/>
                  <a:pt x="74105" y="11129"/>
                  <a:pt x="74038" y="11298"/>
                </a:cubicBezTo>
                <a:cubicBezTo>
                  <a:pt x="74032" y="11314"/>
                  <a:pt x="74027" y="11329"/>
                  <a:pt x="74021" y="11343"/>
                </a:cubicBezTo>
                <a:lnTo>
                  <a:pt x="74021" y="11343"/>
                </a:lnTo>
                <a:cubicBezTo>
                  <a:pt x="74077" y="11154"/>
                  <a:pt x="74005" y="10946"/>
                  <a:pt x="73834" y="10836"/>
                </a:cubicBezTo>
                <a:cubicBezTo>
                  <a:pt x="73807" y="10822"/>
                  <a:pt x="73807" y="10795"/>
                  <a:pt x="73793" y="10781"/>
                </a:cubicBezTo>
                <a:close/>
                <a:moveTo>
                  <a:pt x="35110" y="11352"/>
                </a:moveTo>
                <a:lnTo>
                  <a:pt x="35273" y="11692"/>
                </a:lnTo>
                <a:lnTo>
                  <a:pt x="34933" y="11869"/>
                </a:lnTo>
                <a:lnTo>
                  <a:pt x="34770" y="11543"/>
                </a:lnTo>
                <a:lnTo>
                  <a:pt x="35110" y="11352"/>
                </a:lnTo>
                <a:close/>
                <a:moveTo>
                  <a:pt x="89778" y="11325"/>
                </a:moveTo>
                <a:lnTo>
                  <a:pt x="89778" y="11339"/>
                </a:lnTo>
                <a:cubicBezTo>
                  <a:pt x="89772" y="11338"/>
                  <a:pt x="89766" y="11338"/>
                  <a:pt x="89761" y="11338"/>
                </a:cubicBezTo>
                <a:cubicBezTo>
                  <a:pt x="89527" y="11338"/>
                  <a:pt x="89401" y="11615"/>
                  <a:pt x="89574" y="11787"/>
                </a:cubicBezTo>
                <a:cubicBezTo>
                  <a:pt x="89627" y="11845"/>
                  <a:pt x="89695" y="11871"/>
                  <a:pt x="89762" y="11871"/>
                </a:cubicBezTo>
                <a:cubicBezTo>
                  <a:pt x="89901" y="11871"/>
                  <a:pt x="90036" y="11762"/>
                  <a:pt x="90036" y="11597"/>
                </a:cubicBezTo>
                <a:cubicBezTo>
                  <a:pt x="90036" y="11461"/>
                  <a:pt x="89914" y="11339"/>
                  <a:pt x="89778" y="11325"/>
                </a:cubicBezTo>
                <a:close/>
                <a:moveTo>
                  <a:pt x="18318" y="11051"/>
                </a:moveTo>
                <a:cubicBezTo>
                  <a:pt x="18068" y="11051"/>
                  <a:pt x="17876" y="11259"/>
                  <a:pt x="17902" y="11515"/>
                </a:cubicBezTo>
                <a:cubicBezTo>
                  <a:pt x="17929" y="11665"/>
                  <a:pt x="18024" y="11801"/>
                  <a:pt x="18160" y="11869"/>
                </a:cubicBezTo>
                <a:lnTo>
                  <a:pt x="18255" y="11869"/>
                </a:lnTo>
                <a:cubicBezTo>
                  <a:pt x="18285" y="11875"/>
                  <a:pt x="18314" y="11878"/>
                  <a:pt x="18343" y="11878"/>
                </a:cubicBezTo>
                <a:cubicBezTo>
                  <a:pt x="18502" y="11878"/>
                  <a:pt x="18648" y="11787"/>
                  <a:pt x="18717" y="11638"/>
                </a:cubicBezTo>
                <a:lnTo>
                  <a:pt x="18704" y="11638"/>
                </a:lnTo>
                <a:cubicBezTo>
                  <a:pt x="18785" y="11447"/>
                  <a:pt x="18717" y="11230"/>
                  <a:pt x="18554" y="11121"/>
                </a:cubicBezTo>
                <a:cubicBezTo>
                  <a:pt x="18538" y="11113"/>
                  <a:pt x="18527" y="11105"/>
                  <a:pt x="18518" y="11094"/>
                </a:cubicBezTo>
                <a:lnTo>
                  <a:pt x="18518" y="11094"/>
                </a:lnTo>
                <a:cubicBezTo>
                  <a:pt x="18516" y="11094"/>
                  <a:pt x="18515" y="11094"/>
                  <a:pt x="18513" y="11094"/>
                </a:cubicBezTo>
                <a:cubicBezTo>
                  <a:pt x="18487" y="11085"/>
                  <a:pt x="18461" y="11073"/>
                  <a:pt x="18437" y="11061"/>
                </a:cubicBezTo>
                <a:lnTo>
                  <a:pt x="18437" y="11061"/>
                </a:lnTo>
                <a:lnTo>
                  <a:pt x="18364" y="11053"/>
                </a:lnTo>
                <a:cubicBezTo>
                  <a:pt x="18349" y="11052"/>
                  <a:pt x="18333" y="11051"/>
                  <a:pt x="18318" y="11051"/>
                </a:cubicBezTo>
                <a:close/>
                <a:moveTo>
                  <a:pt x="23339" y="11352"/>
                </a:moveTo>
                <a:lnTo>
                  <a:pt x="23515" y="11719"/>
                </a:lnTo>
                <a:lnTo>
                  <a:pt x="23189" y="11882"/>
                </a:lnTo>
                <a:lnTo>
                  <a:pt x="22999" y="11515"/>
                </a:lnTo>
                <a:lnTo>
                  <a:pt x="23339" y="11352"/>
                </a:lnTo>
                <a:close/>
                <a:moveTo>
                  <a:pt x="55906" y="11393"/>
                </a:moveTo>
                <a:lnTo>
                  <a:pt x="56069" y="11719"/>
                </a:lnTo>
                <a:lnTo>
                  <a:pt x="55743" y="11896"/>
                </a:lnTo>
                <a:lnTo>
                  <a:pt x="55580" y="11570"/>
                </a:lnTo>
                <a:lnTo>
                  <a:pt x="55906" y="11393"/>
                </a:lnTo>
                <a:close/>
                <a:moveTo>
                  <a:pt x="32405" y="11420"/>
                </a:moveTo>
                <a:lnTo>
                  <a:pt x="32568" y="11746"/>
                </a:lnTo>
                <a:lnTo>
                  <a:pt x="32214" y="11923"/>
                </a:lnTo>
                <a:lnTo>
                  <a:pt x="32038" y="11597"/>
                </a:lnTo>
                <a:lnTo>
                  <a:pt x="32405" y="11420"/>
                </a:lnTo>
                <a:close/>
                <a:moveTo>
                  <a:pt x="44135" y="11393"/>
                </a:moveTo>
                <a:lnTo>
                  <a:pt x="44312" y="11760"/>
                </a:lnTo>
                <a:lnTo>
                  <a:pt x="43985" y="11923"/>
                </a:lnTo>
                <a:lnTo>
                  <a:pt x="43809" y="11556"/>
                </a:lnTo>
                <a:lnTo>
                  <a:pt x="44135" y="11393"/>
                </a:lnTo>
                <a:close/>
                <a:moveTo>
                  <a:pt x="64945" y="11407"/>
                </a:moveTo>
                <a:cubicBezTo>
                  <a:pt x="64985" y="11515"/>
                  <a:pt x="65053" y="11638"/>
                  <a:pt x="65108" y="11746"/>
                </a:cubicBezTo>
                <a:lnTo>
                  <a:pt x="64768" y="11923"/>
                </a:lnTo>
                <a:lnTo>
                  <a:pt x="64605" y="11597"/>
                </a:lnTo>
                <a:lnTo>
                  <a:pt x="64945" y="11407"/>
                </a:lnTo>
                <a:close/>
                <a:moveTo>
                  <a:pt x="15618" y="11135"/>
                </a:moveTo>
                <a:lnTo>
                  <a:pt x="15605" y="11148"/>
                </a:lnTo>
                <a:cubicBezTo>
                  <a:pt x="15599" y="11148"/>
                  <a:pt x="15593" y="11148"/>
                  <a:pt x="15588" y="11148"/>
                </a:cubicBezTo>
                <a:cubicBezTo>
                  <a:pt x="15232" y="11148"/>
                  <a:pt x="15065" y="11560"/>
                  <a:pt x="15306" y="11814"/>
                </a:cubicBezTo>
                <a:cubicBezTo>
                  <a:pt x="15388" y="11901"/>
                  <a:pt x="15491" y="11940"/>
                  <a:pt x="15593" y="11940"/>
                </a:cubicBezTo>
                <a:cubicBezTo>
                  <a:pt x="15793" y="11940"/>
                  <a:pt x="15985" y="11786"/>
                  <a:pt x="15985" y="11543"/>
                </a:cubicBezTo>
                <a:cubicBezTo>
                  <a:pt x="15999" y="11325"/>
                  <a:pt x="15836" y="11148"/>
                  <a:pt x="15618" y="11135"/>
                </a:cubicBezTo>
                <a:close/>
                <a:moveTo>
                  <a:pt x="80690" y="11202"/>
                </a:moveTo>
                <a:cubicBezTo>
                  <a:pt x="80495" y="11202"/>
                  <a:pt x="80331" y="11373"/>
                  <a:pt x="80331" y="11570"/>
                </a:cubicBezTo>
                <a:lnTo>
                  <a:pt x="80345" y="11583"/>
                </a:lnTo>
                <a:cubicBezTo>
                  <a:pt x="80345" y="11801"/>
                  <a:pt x="80526" y="11946"/>
                  <a:pt x="80715" y="11946"/>
                </a:cubicBezTo>
                <a:cubicBezTo>
                  <a:pt x="80810" y="11946"/>
                  <a:pt x="80906" y="11910"/>
                  <a:pt x="80984" y="11828"/>
                </a:cubicBezTo>
                <a:cubicBezTo>
                  <a:pt x="81224" y="11601"/>
                  <a:pt x="81057" y="11202"/>
                  <a:pt x="80728" y="11202"/>
                </a:cubicBezTo>
                <a:cubicBezTo>
                  <a:pt x="80723" y="11202"/>
                  <a:pt x="80717" y="11203"/>
                  <a:pt x="80712" y="11203"/>
                </a:cubicBezTo>
                <a:cubicBezTo>
                  <a:pt x="80704" y="11202"/>
                  <a:pt x="80697" y="11202"/>
                  <a:pt x="80690" y="11202"/>
                </a:cubicBezTo>
                <a:close/>
                <a:moveTo>
                  <a:pt x="53201" y="11461"/>
                </a:moveTo>
                <a:lnTo>
                  <a:pt x="53378" y="11787"/>
                </a:lnTo>
                <a:lnTo>
                  <a:pt x="53011" y="11950"/>
                </a:lnTo>
                <a:lnTo>
                  <a:pt x="52834" y="11624"/>
                </a:lnTo>
                <a:lnTo>
                  <a:pt x="53201" y="11461"/>
                </a:lnTo>
                <a:close/>
                <a:moveTo>
                  <a:pt x="93312" y="11597"/>
                </a:moveTo>
                <a:cubicBezTo>
                  <a:pt x="93067" y="11597"/>
                  <a:pt x="93053" y="11950"/>
                  <a:pt x="93298" y="11964"/>
                </a:cubicBezTo>
                <a:cubicBezTo>
                  <a:pt x="93407" y="11964"/>
                  <a:pt x="93475" y="11896"/>
                  <a:pt x="93488" y="11787"/>
                </a:cubicBezTo>
                <a:cubicBezTo>
                  <a:pt x="93488" y="11678"/>
                  <a:pt x="93407" y="11597"/>
                  <a:pt x="93312" y="11597"/>
                </a:cubicBezTo>
                <a:close/>
                <a:moveTo>
                  <a:pt x="20620" y="11420"/>
                </a:moveTo>
                <a:lnTo>
                  <a:pt x="20811" y="11774"/>
                </a:lnTo>
                <a:lnTo>
                  <a:pt x="20457" y="11977"/>
                </a:lnTo>
                <a:lnTo>
                  <a:pt x="20267" y="11610"/>
                </a:lnTo>
                <a:lnTo>
                  <a:pt x="20620" y="11420"/>
                </a:lnTo>
                <a:close/>
                <a:moveTo>
                  <a:pt x="41416" y="11461"/>
                </a:moveTo>
                <a:lnTo>
                  <a:pt x="41593" y="11814"/>
                </a:lnTo>
                <a:lnTo>
                  <a:pt x="41267" y="11977"/>
                </a:lnTo>
                <a:lnTo>
                  <a:pt x="41049" y="11624"/>
                </a:lnTo>
                <a:lnTo>
                  <a:pt x="41416" y="11461"/>
                </a:lnTo>
                <a:close/>
                <a:moveTo>
                  <a:pt x="1931" y="11814"/>
                </a:moveTo>
                <a:cubicBezTo>
                  <a:pt x="1890" y="11814"/>
                  <a:pt x="1863" y="11869"/>
                  <a:pt x="1836" y="11896"/>
                </a:cubicBezTo>
                <a:cubicBezTo>
                  <a:pt x="1877" y="11937"/>
                  <a:pt x="1904" y="11977"/>
                  <a:pt x="1931" y="11991"/>
                </a:cubicBezTo>
                <a:cubicBezTo>
                  <a:pt x="1972" y="11991"/>
                  <a:pt x="1999" y="11937"/>
                  <a:pt x="2053" y="11896"/>
                </a:cubicBezTo>
                <a:cubicBezTo>
                  <a:pt x="1999" y="11855"/>
                  <a:pt x="1958" y="11814"/>
                  <a:pt x="1931" y="11814"/>
                </a:cubicBezTo>
                <a:close/>
                <a:moveTo>
                  <a:pt x="87005" y="11379"/>
                </a:moveTo>
                <a:cubicBezTo>
                  <a:pt x="86584" y="11379"/>
                  <a:pt x="86584" y="11991"/>
                  <a:pt x="87005" y="11991"/>
                </a:cubicBezTo>
                <a:cubicBezTo>
                  <a:pt x="87012" y="11992"/>
                  <a:pt x="87020" y="11992"/>
                  <a:pt x="87027" y="11992"/>
                </a:cubicBezTo>
                <a:cubicBezTo>
                  <a:pt x="87181" y="11992"/>
                  <a:pt x="87317" y="11861"/>
                  <a:pt x="87317" y="11692"/>
                </a:cubicBezTo>
                <a:lnTo>
                  <a:pt x="87304" y="11692"/>
                </a:lnTo>
                <a:cubicBezTo>
                  <a:pt x="87304" y="11515"/>
                  <a:pt x="87168" y="11379"/>
                  <a:pt x="87005" y="11379"/>
                </a:cubicBezTo>
                <a:close/>
                <a:moveTo>
                  <a:pt x="12896" y="11256"/>
                </a:moveTo>
                <a:cubicBezTo>
                  <a:pt x="12888" y="11256"/>
                  <a:pt x="12881" y="11257"/>
                  <a:pt x="12873" y="11257"/>
                </a:cubicBezTo>
                <a:cubicBezTo>
                  <a:pt x="12546" y="11257"/>
                  <a:pt x="12370" y="11665"/>
                  <a:pt x="12614" y="11896"/>
                </a:cubicBezTo>
                <a:cubicBezTo>
                  <a:pt x="12689" y="11970"/>
                  <a:pt x="12781" y="12004"/>
                  <a:pt x="12873" y="12004"/>
                </a:cubicBezTo>
                <a:cubicBezTo>
                  <a:pt x="13066" y="12004"/>
                  <a:pt x="13253" y="11855"/>
                  <a:pt x="13253" y="11624"/>
                </a:cubicBezTo>
                <a:cubicBezTo>
                  <a:pt x="13253" y="11428"/>
                  <a:pt x="13102" y="11256"/>
                  <a:pt x="12896" y="11256"/>
                </a:cubicBezTo>
                <a:close/>
                <a:moveTo>
                  <a:pt x="29646" y="11475"/>
                </a:moveTo>
                <a:lnTo>
                  <a:pt x="29822" y="11814"/>
                </a:lnTo>
                <a:lnTo>
                  <a:pt x="29482" y="12005"/>
                </a:lnTo>
                <a:lnTo>
                  <a:pt x="29306" y="11665"/>
                </a:lnTo>
                <a:lnTo>
                  <a:pt x="29646" y="11475"/>
                </a:lnTo>
                <a:close/>
                <a:moveTo>
                  <a:pt x="50442" y="11515"/>
                </a:moveTo>
                <a:lnTo>
                  <a:pt x="50618" y="11855"/>
                </a:lnTo>
                <a:lnTo>
                  <a:pt x="50279" y="12018"/>
                </a:lnTo>
                <a:lnTo>
                  <a:pt x="50115" y="11678"/>
                </a:lnTo>
                <a:lnTo>
                  <a:pt x="50442" y="11515"/>
                </a:lnTo>
                <a:close/>
                <a:moveTo>
                  <a:pt x="62213" y="11488"/>
                </a:moveTo>
                <a:cubicBezTo>
                  <a:pt x="62253" y="11597"/>
                  <a:pt x="62321" y="11719"/>
                  <a:pt x="62376" y="11842"/>
                </a:cubicBezTo>
                <a:lnTo>
                  <a:pt x="62049" y="12018"/>
                </a:lnTo>
                <a:lnTo>
                  <a:pt x="61886" y="11651"/>
                </a:lnTo>
                <a:lnTo>
                  <a:pt x="62213" y="11488"/>
                </a:lnTo>
                <a:close/>
                <a:moveTo>
                  <a:pt x="10141" y="11352"/>
                </a:moveTo>
                <a:cubicBezTo>
                  <a:pt x="9842" y="11352"/>
                  <a:pt x="9679" y="11719"/>
                  <a:pt x="9896" y="11923"/>
                </a:cubicBezTo>
                <a:cubicBezTo>
                  <a:pt x="9967" y="11994"/>
                  <a:pt x="10055" y="12026"/>
                  <a:pt x="10140" y="12026"/>
                </a:cubicBezTo>
                <a:cubicBezTo>
                  <a:pt x="10315" y="12026"/>
                  <a:pt x="10480" y="11893"/>
                  <a:pt x="10480" y="11692"/>
                </a:cubicBezTo>
                <a:cubicBezTo>
                  <a:pt x="10480" y="11502"/>
                  <a:pt x="10331" y="11352"/>
                  <a:pt x="10141" y="11352"/>
                </a:cubicBezTo>
                <a:close/>
                <a:moveTo>
                  <a:pt x="38657" y="11543"/>
                </a:moveTo>
                <a:lnTo>
                  <a:pt x="38834" y="11869"/>
                </a:lnTo>
                <a:lnTo>
                  <a:pt x="38494" y="12032"/>
                </a:lnTo>
                <a:lnTo>
                  <a:pt x="38331" y="11706"/>
                </a:lnTo>
                <a:lnTo>
                  <a:pt x="38657" y="11543"/>
                </a:lnTo>
                <a:close/>
                <a:moveTo>
                  <a:pt x="77980" y="11230"/>
                </a:moveTo>
                <a:lnTo>
                  <a:pt x="77993" y="11244"/>
                </a:lnTo>
                <a:cubicBezTo>
                  <a:pt x="77640" y="11244"/>
                  <a:pt x="77463" y="11678"/>
                  <a:pt x="77721" y="11923"/>
                </a:cubicBezTo>
                <a:cubicBezTo>
                  <a:pt x="77800" y="12001"/>
                  <a:pt x="77896" y="12037"/>
                  <a:pt x="77991" y="12037"/>
                </a:cubicBezTo>
                <a:cubicBezTo>
                  <a:pt x="78193" y="12037"/>
                  <a:pt x="78387" y="11878"/>
                  <a:pt x="78387" y="11638"/>
                </a:cubicBezTo>
                <a:cubicBezTo>
                  <a:pt x="78387" y="11407"/>
                  <a:pt x="78211" y="11230"/>
                  <a:pt x="77980" y="11230"/>
                </a:cubicBezTo>
                <a:close/>
                <a:moveTo>
                  <a:pt x="7395" y="11449"/>
                </a:moveTo>
                <a:cubicBezTo>
                  <a:pt x="7323" y="11449"/>
                  <a:pt x="7251" y="11474"/>
                  <a:pt x="7191" y="11529"/>
                </a:cubicBezTo>
                <a:cubicBezTo>
                  <a:pt x="7001" y="11719"/>
                  <a:pt x="7123" y="12045"/>
                  <a:pt x="7395" y="12045"/>
                </a:cubicBezTo>
                <a:cubicBezTo>
                  <a:pt x="7558" y="12045"/>
                  <a:pt x="7694" y="11923"/>
                  <a:pt x="7708" y="11760"/>
                </a:cubicBezTo>
                <a:lnTo>
                  <a:pt x="7708" y="11746"/>
                </a:lnTo>
                <a:cubicBezTo>
                  <a:pt x="7708" y="11569"/>
                  <a:pt x="7553" y="11449"/>
                  <a:pt x="7395" y="11449"/>
                </a:cubicBezTo>
                <a:close/>
                <a:moveTo>
                  <a:pt x="4663" y="11583"/>
                </a:moveTo>
                <a:cubicBezTo>
                  <a:pt x="4527" y="11583"/>
                  <a:pt x="4418" y="11678"/>
                  <a:pt x="4418" y="11814"/>
                </a:cubicBezTo>
                <a:cubicBezTo>
                  <a:pt x="4418" y="11953"/>
                  <a:pt x="4531" y="12047"/>
                  <a:pt x="4650" y="12047"/>
                </a:cubicBezTo>
                <a:cubicBezTo>
                  <a:pt x="4706" y="12047"/>
                  <a:pt x="4764" y="12026"/>
                  <a:pt x="4812" y="11977"/>
                </a:cubicBezTo>
                <a:cubicBezTo>
                  <a:pt x="4962" y="11842"/>
                  <a:pt x="4867" y="11583"/>
                  <a:pt x="4663" y="11583"/>
                </a:cubicBezTo>
                <a:close/>
                <a:moveTo>
                  <a:pt x="71238" y="11502"/>
                </a:moveTo>
                <a:lnTo>
                  <a:pt x="71442" y="11869"/>
                </a:lnTo>
                <a:lnTo>
                  <a:pt x="71075" y="12059"/>
                </a:lnTo>
                <a:lnTo>
                  <a:pt x="70871" y="11692"/>
                </a:lnTo>
                <a:cubicBezTo>
                  <a:pt x="70939" y="11678"/>
                  <a:pt x="70993" y="11651"/>
                  <a:pt x="71061" y="11624"/>
                </a:cubicBezTo>
                <a:cubicBezTo>
                  <a:pt x="71129" y="11583"/>
                  <a:pt x="71183" y="11543"/>
                  <a:pt x="71238" y="11502"/>
                </a:cubicBezTo>
                <a:close/>
                <a:moveTo>
                  <a:pt x="59453" y="11570"/>
                </a:moveTo>
                <a:lnTo>
                  <a:pt x="59630" y="11896"/>
                </a:lnTo>
                <a:lnTo>
                  <a:pt x="59290" y="12073"/>
                </a:lnTo>
                <a:lnTo>
                  <a:pt x="59127" y="11746"/>
                </a:lnTo>
                <a:lnTo>
                  <a:pt x="59453" y="11570"/>
                </a:lnTo>
                <a:close/>
                <a:moveTo>
                  <a:pt x="84286" y="11407"/>
                </a:moveTo>
                <a:cubicBezTo>
                  <a:pt x="83838" y="11407"/>
                  <a:pt x="83838" y="12086"/>
                  <a:pt x="84286" y="12086"/>
                </a:cubicBezTo>
                <a:cubicBezTo>
                  <a:pt x="84735" y="12086"/>
                  <a:pt x="84735" y="11407"/>
                  <a:pt x="84286" y="11407"/>
                </a:cubicBezTo>
                <a:close/>
                <a:moveTo>
                  <a:pt x="35939" y="11597"/>
                </a:moveTo>
                <a:lnTo>
                  <a:pt x="36102" y="11937"/>
                </a:lnTo>
                <a:lnTo>
                  <a:pt x="35786" y="12108"/>
                </a:lnTo>
                <a:lnTo>
                  <a:pt x="35786" y="12108"/>
                </a:lnTo>
                <a:cubicBezTo>
                  <a:pt x="35732" y="12000"/>
                  <a:pt x="35666" y="11880"/>
                  <a:pt x="35599" y="11774"/>
                </a:cubicBezTo>
                <a:lnTo>
                  <a:pt x="35939" y="11597"/>
                </a:lnTo>
                <a:close/>
                <a:moveTo>
                  <a:pt x="75261" y="11271"/>
                </a:moveTo>
                <a:lnTo>
                  <a:pt x="75275" y="11284"/>
                </a:lnTo>
                <a:cubicBezTo>
                  <a:pt x="74894" y="11284"/>
                  <a:pt x="74717" y="11719"/>
                  <a:pt x="74976" y="11991"/>
                </a:cubicBezTo>
                <a:cubicBezTo>
                  <a:pt x="75062" y="12073"/>
                  <a:pt x="75164" y="12110"/>
                  <a:pt x="75264" y="12110"/>
                </a:cubicBezTo>
                <a:cubicBezTo>
                  <a:pt x="75479" y="12110"/>
                  <a:pt x="75683" y="11938"/>
                  <a:pt x="75683" y="11678"/>
                </a:cubicBezTo>
                <a:cubicBezTo>
                  <a:pt x="75683" y="11461"/>
                  <a:pt x="75492" y="11271"/>
                  <a:pt x="75261" y="11271"/>
                </a:cubicBezTo>
                <a:close/>
                <a:moveTo>
                  <a:pt x="47710" y="11583"/>
                </a:moveTo>
                <a:lnTo>
                  <a:pt x="47886" y="11937"/>
                </a:lnTo>
                <a:lnTo>
                  <a:pt x="47533" y="12113"/>
                </a:lnTo>
                <a:lnTo>
                  <a:pt x="47356" y="11760"/>
                </a:lnTo>
                <a:lnTo>
                  <a:pt x="47710" y="11583"/>
                </a:lnTo>
                <a:close/>
                <a:moveTo>
                  <a:pt x="90593" y="11624"/>
                </a:moveTo>
                <a:cubicBezTo>
                  <a:pt x="90376" y="11624"/>
                  <a:pt x="90267" y="11896"/>
                  <a:pt x="90417" y="12045"/>
                </a:cubicBezTo>
                <a:cubicBezTo>
                  <a:pt x="90470" y="12099"/>
                  <a:pt x="90535" y="12123"/>
                  <a:pt x="90597" y="12123"/>
                </a:cubicBezTo>
                <a:cubicBezTo>
                  <a:pt x="90723" y="12123"/>
                  <a:pt x="90842" y="12024"/>
                  <a:pt x="90851" y="11869"/>
                </a:cubicBezTo>
                <a:cubicBezTo>
                  <a:pt x="90851" y="11733"/>
                  <a:pt x="90729" y="11624"/>
                  <a:pt x="90593" y="11624"/>
                </a:cubicBezTo>
                <a:close/>
                <a:moveTo>
                  <a:pt x="24154" y="11624"/>
                </a:moveTo>
                <a:lnTo>
                  <a:pt x="24345" y="11964"/>
                </a:lnTo>
                <a:lnTo>
                  <a:pt x="24005" y="12127"/>
                </a:lnTo>
                <a:lnTo>
                  <a:pt x="23828" y="11801"/>
                </a:lnTo>
                <a:lnTo>
                  <a:pt x="24154" y="11624"/>
                </a:lnTo>
                <a:close/>
                <a:moveTo>
                  <a:pt x="26914" y="11543"/>
                </a:moveTo>
                <a:lnTo>
                  <a:pt x="27090" y="11896"/>
                </a:lnTo>
                <a:lnTo>
                  <a:pt x="26737" y="12127"/>
                </a:lnTo>
                <a:lnTo>
                  <a:pt x="26560" y="11706"/>
                </a:lnTo>
                <a:lnTo>
                  <a:pt x="26914" y="11543"/>
                </a:lnTo>
                <a:close/>
                <a:moveTo>
                  <a:pt x="56749" y="11638"/>
                </a:moveTo>
                <a:cubicBezTo>
                  <a:pt x="56789" y="11733"/>
                  <a:pt x="56857" y="11855"/>
                  <a:pt x="56912" y="11977"/>
                </a:cubicBezTo>
                <a:lnTo>
                  <a:pt x="56572" y="12141"/>
                </a:lnTo>
                <a:lnTo>
                  <a:pt x="56409" y="11801"/>
                </a:lnTo>
                <a:lnTo>
                  <a:pt x="56749" y="11638"/>
                </a:lnTo>
                <a:close/>
                <a:moveTo>
                  <a:pt x="81568" y="11434"/>
                </a:moveTo>
                <a:cubicBezTo>
                  <a:pt x="81242" y="11434"/>
                  <a:pt x="81079" y="11828"/>
                  <a:pt x="81310" y="12059"/>
                </a:cubicBezTo>
                <a:cubicBezTo>
                  <a:pt x="81386" y="12140"/>
                  <a:pt x="81481" y="12176"/>
                  <a:pt x="81573" y="12176"/>
                </a:cubicBezTo>
                <a:cubicBezTo>
                  <a:pt x="81759" y="12176"/>
                  <a:pt x="81935" y="12028"/>
                  <a:pt x="81935" y="11801"/>
                </a:cubicBezTo>
                <a:cubicBezTo>
                  <a:pt x="81935" y="11610"/>
                  <a:pt x="81772" y="11447"/>
                  <a:pt x="81568" y="11447"/>
                </a:cubicBezTo>
                <a:lnTo>
                  <a:pt x="81568" y="11434"/>
                </a:lnTo>
                <a:close/>
                <a:moveTo>
                  <a:pt x="44964" y="11678"/>
                </a:moveTo>
                <a:lnTo>
                  <a:pt x="45141" y="12005"/>
                </a:lnTo>
                <a:lnTo>
                  <a:pt x="44801" y="12181"/>
                </a:lnTo>
                <a:lnTo>
                  <a:pt x="44624" y="11842"/>
                </a:lnTo>
                <a:lnTo>
                  <a:pt x="44964" y="11678"/>
                </a:lnTo>
                <a:close/>
                <a:moveTo>
                  <a:pt x="33207" y="11678"/>
                </a:moveTo>
                <a:lnTo>
                  <a:pt x="33451" y="12032"/>
                </a:lnTo>
                <a:lnTo>
                  <a:pt x="33044" y="12195"/>
                </a:lnTo>
                <a:lnTo>
                  <a:pt x="32867" y="11855"/>
                </a:lnTo>
                <a:lnTo>
                  <a:pt x="33207" y="11678"/>
                </a:lnTo>
                <a:close/>
                <a:moveTo>
                  <a:pt x="54016" y="11706"/>
                </a:moveTo>
                <a:lnTo>
                  <a:pt x="54193" y="12032"/>
                </a:lnTo>
                <a:lnTo>
                  <a:pt x="53826" y="12195"/>
                </a:lnTo>
                <a:lnTo>
                  <a:pt x="53663" y="11882"/>
                </a:lnTo>
                <a:lnTo>
                  <a:pt x="54016" y="11706"/>
                </a:lnTo>
                <a:close/>
                <a:moveTo>
                  <a:pt x="65760" y="11678"/>
                </a:moveTo>
                <a:cubicBezTo>
                  <a:pt x="65815" y="11787"/>
                  <a:pt x="65883" y="11923"/>
                  <a:pt x="65937" y="12045"/>
                </a:cubicBezTo>
                <a:lnTo>
                  <a:pt x="65611" y="12209"/>
                </a:lnTo>
                <a:lnTo>
                  <a:pt x="65434" y="11842"/>
                </a:lnTo>
                <a:lnTo>
                  <a:pt x="65760" y="11678"/>
                </a:lnTo>
                <a:close/>
                <a:moveTo>
                  <a:pt x="94100" y="11882"/>
                </a:moveTo>
                <a:cubicBezTo>
                  <a:pt x="94059" y="11937"/>
                  <a:pt x="93991" y="12005"/>
                  <a:pt x="93991" y="12059"/>
                </a:cubicBezTo>
                <a:cubicBezTo>
                  <a:pt x="94005" y="12113"/>
                  <a:pt x="94086" y="12168"/>
                  <a:pt x="94141" y="12209"/>
                </a:cubicBezTo>
                <a:cubicBezTo>
                  <a:pt x="94195" y="12168"/>
                  <a:pt x="94277" y="12113"/>
                  <a:pt x="94277" y="12059"/>
                </a:cubicBezTo>
                <a:cubicBezTo>
                  <a:pt x="94290" y="12005"/>
                  <a:pt x="94209" y="11937"/>
                  <a:pt x="94168" y="11882"/>
                </a:cubicBezTo>
                <a:close/>
                <a:moveTo>
                  <a:pt x="16444" y="11406"/>
                </a:moveTo>
                <a:cubicBezTo>
                  <a:pt x="16436" y="11406"/>
                  <a:pt x="16428" y="11406"/>
                  <a:pt x="16420" y="11407"/>
                </a:cubicBezTo>
                <a:cubicBezTo>
                  <a:pt x="16067" y="11407"/>
                  <a:pt x="15890" y="11842"/>
                  <a:pt x="16148" y="12100"/>
                </a:cubicBezTo>
                <a:cubicBezTo>
                  <a:pt x="16231" y="12183"/>
                  <a:pt x="16332" y="12219"/>
                  <a:pt x="16431" y="12219"/>
                </a:cubicBezTo>
                <a:cubicBezTo>
                  <a:pt x="16639" y="12219"/>
                  <a:pt x="16837" y="12054"/>
                  <a:pt x="16828" y="11814"/>
                </a:cubicBezTo>
                <a:cubicBezTo>
                  <a:pt x="16841" y="11591"/>
                  <a:pt x="16664" y="11406"/>
                  <a:pt x="16444" y="11406"/>
                </a:cubicBezTo>
                <a:close/>
                <a:moveTo>
                  <a:pt x="21422" y="11692"/>
                </a:moveTo>
                <a:lnTo>
                  <a:pt x="21613" y="12032"/>
                </a:lnTo>
                <a:lnTo>
                  <a:pt x="21273" y="12222"/>
                </a:lnTo>
                <a:lnTo>
                  <a:pt x="21069" y="11882"/>
                </a:lnTo>
                <a:lnTo>
                  <a:pt x="21422" y="11692"/>
                </a:lnTo>
                <a:close/>
                <a:moveTo>
                  <a:pt x="87848" y="11638"/>
                </a:moveTo>
                <a:cubicBezTo>
                  <a:pt x="87671" y="11638"/>
                  <a:pt x="87535" y="11760"/>
                  <a:pt x="87535" y="11937"/>
                </a:cubicBezTo>
                <a:cubicBezTo>
                  <a:pt x="87535" y="12114"/>
                  <a:pt x="87683" y="12234"/>
                  <a:pt x="87837" y="12234"/>
                </a:cubicBezTo>
                <a:cubicBezTo>
                  <a:pt x="87907" y="12234"/>
                  <a:pt x="87978" y="12209"/>
                  <a:pt x="88038" y="12154"/>
                </a:cubicBezTo>
                <a:cubicBezTo>
                  <a:pt x="88242" y="11964"/>
                  <a:pt x="88106" y="11638"/>
                  <a:pt x="87848" y="11638"/>
                </a:cubicBezTo>
                <a:close/>
                <a:moveTo>
                  <a:pt x="42246" y="11719"/>
                </a:moveTo>
                <a:lnTo>
                  <a:pt x="42422" y="12059"/>
                </a:lnTo>
                <a:lnTo>
                  <a:pt x="42082" y="12236"/>
                </a:lnTo>
                <a:lnTo>
                  <a:pt x="41906" y="11896"/>
                </a:lnTo>
                <a:lnTo>
                  <a:pt x="42246" y="11719"/>
                </a:lnTo>
                <a:close/>
                <a:moveTo>
                  <a:pt x="13725" y="11487"/>
                </a:moveTo>
                <a:cubicBezTo>
                  <a:pt x="13717" y="11487"/>
                  <a:pt x="13710" y="11488"/>
                  <a:pt x="13702" y="11488"/>
                </a:cubicBezTo>
                <a:lnTo>
                  <a:pt x="13729" y="11488"/>
                </a:lnTo>
                <a:cubicBezTo>
                  <a:pt x="13376" y="11488"/>
                  <a:pt x="13199" y="11896"/>
                  <a:pt x="13444" y="12141"/>
                </a:cubicBezTo>
                <a:cubicBezTo>
                  <a:pt x="13525" y="12222"/>
                  <a:pt x="13625" y="12258"/>
                  <a:pt x="13723" y="12258"/>
                </a:cubicBezTo>
                <a:cubicBezTo>
                  <a:pt x="13921" y="12258"/>
                  <a:pt x="14110" y="12110"/>
                  <a:pt x="14110" y="11882"/>
                </a:cubicBezTo>
                <a:cubicBezTo>
                  <a:pt x="14110" y="11672"/>
                  <a:pt x="13945" y="11487"/>
                  <a:pt x="13725" y="11487"/>
                </a:cubicBezTo>
                <a:close/>
                <a:moveTo>
                  <a:pt x="63042" y="11760"/>
                </a:moveTo>
                <a:lnTo>
                  <a:pt x="63205" y="12086"/>
                </a:lnTo>
                <a:lnTo>
                  <a:pt x="62865" y="12263"/>
                </a:lnTo>
                <a:lnTo>
                  <a:pt x="62702" y="11937"/>
                </a:lnTo>
                <a:lnTo>
                  <a:pt x="63042" y="11760"/>
                </a:lnTo>
                <a:close/>
                <a:moveTo>
                  <a:pt x="78822" y="11475"/>
                </a:moveTo>
                <a:cubicBezTo>
                  <a:pt x="78483" y="11475"/>
                  <a:pt x="78292" y="11896"/>
                  <a:pt x="78537" y="12141"/>
                </a:cubicBezTo>
                <a:cubicBezTo>
                  <a:pt x="78620" y="12228"/>
                  <a:pt x="78722" y="12267"/>
                  <a:pt x="78823" y="12267"/>
                </a:cubicBezTo>
                <a:cubicBezTo>
                  <a:pt x="79020" y="12267"/>
                  <a:pt x="79208" y="12116"/>
                  <a:pt x="79217" y="11882"/>
                </a:cubicBezTo>
                <a:cubicBezTo>
                  <a:pt x="79203" y="11665"/>
                  <a:pt x="79040" y="11488"/>
                  <a:pt x="78822" y="11475"/>
                </a:cubicBezTo>
                <a:close/>
                <a:moveTo>
                  <a:pt x="30461" y="11733"/>
                </a:moveTo>
                <a:lnTo>
                  <a:pt x="30638" y="12100"/>
                </a:lnTo>
                <a:lnTo>
                  <a:pt x="30312" y="12277"/>
                </a:lnTo>
                <a:lnTo>
                  <a:pt x="30135" y="11910"/>
                </a:lnTo>
                <a:lnTo>
                  <a:pt x="30461" y="11733"/>
                </a:lnTo>
                <a:close/>
                <a:moveTo>
                  <a:pt x="39514" y="11746"/>
                </a:moveTo>
                <a:lnTo>
                  <a:pt x="39690" y="12127"/>
                </a:lnTo>
                <a:lnTo>
                  <a:pt x="39337" y="12290"/>
                </a:lnTo>
                <a:cubicBezTo>
                  <a:pt x="39282" y="12195"/>
                  <a:pt x="39214" y="12073"/>
                  <a:pt x="39160" y="11977"/>
                </a:cubicBezTo>
                <a:lnTo>
                  <a:pt x="39514" y="11746"/>
                </a:lnTo>
                <a:close/>
                <a:moveTo>
                  <a:pt x="51271" y="11746"/>
                </a:moveTo>
                <a:lnTo>
                  <a:pt x="51434" y="12113"/>
                </a:lnTo>
                <a:lnTo>
                  <a:pt x="51108" y="12290"/>
                </a:lnTo>
                <a:cubicBezTo>
                  <a:pt x="51067" y="12181"/>
                  <a:pt x="50999" y="12045"/>
                  <a:pt x="50945" y="11923"/>
                </a:cubicBezTo>
                <a:lnTo>
                  <a:pt x="51271" y="11746"/>
                </a:lnTo>
                <a:close/>
                <a:moveTo>
                  <a:pt x="10956" y="11570"/>
                </a:moveTo>
                <a:cubicBezTo>
                  <a:pt x="10752" y="11570"/>
                  <a:pt x="10603" y="11733"/>
                  <a:pt x="10589" y="11937"/>
                </a:cubicBezTo>
                <a:cubicBezTo>
                  <a:pt x="10589" y="12147"/>
                  <a:pt x="10768" y="12290"/>
                  <a:pt x="10952" y="12290"/>
                </a:cubicBezTo>
                <a:cubicBezTo>
                  <a:pt x="11040" y="12290"/>
                  <a:pt x="11130" y="12257"/>
                  <a:pt x="11201" y="12181"/>
                </a:cubicBezTo>
                <a:cubicBezTo>
                  <a:pt x="11432" y="11950"/>
                  <a:pt x="11269" y="11570"/>
                  <a:pt x="10956" y="11570"/>
                </a:cubicBezTo>
                <a:close/>
                <a:moveTo>
                  <a:pt x="27743" y="11801"/>
                </a:moveTo>
                <a:lnTo>
                  <a:pt x="27933" y="12141"/>
                </a:lnTo>
                <a:lnTo>
                  <a:pt x="27593" y="12304"/>
                </a:lnTo>
                <a:lnTo>
                  <a:pt x="27416" y="11964"/>
                </a:lnTo>
                <a:lnTo>
                  <a:pt x="27743" y="11801"/>
                </a:lnTo>
                <a:close/>
                <a:moveTo>
                  <a:pt x="2733" y="11964"/>
                </a:moveTo>
                <a:cubicBezTo>
                  <a:pt x="2679" y="12018"/>
                  <a:pt x="2624" y="12073"/>
                  <a:pt x="2597" y="12127"/>
                </a:cubicBezTo>
                <a:cubicBezTo>
                  <a:pt x="2584" y="12216"/>
                  <a:pt x="2643" y="12305"/>
                  <a:pt x="2728" y="12305"/>
                </a:cubicBezTo>
                <a:cubicBezTo>
                  <a:pt x="2734" y="12305"/>
                  <a:pt x="2740" y="12305"/>
                  <a:pt x="2746" y="12304"/>
                </a:cubicBezTo>
                <a:cubicBezTo>
                  <a:pt x="2855" y="12304"/>
                  <a:pt x="2923" y="12249"/>
                  <a:pt x="2910" y="12141"/>
                </a:cubicBezTo>
                <a:cubicBezTo>
                  <a:pt x="2896" y="12086"/>
                  <a:pt x="2842" y="12018"/>
                  <a:pt x="2801" y="11964"/>
                </a:cubicBezTo>
                <a:close/>
                <a:moveTo>
                  <a:pt x="8238" y="11678"/>
                </a:moveTo>
                <a:cubicBezTo>
                  <a:pt x="7952" y="11678"/>
                  <a:pt x="7803" y="12005"/>
                  <a:pt x="7993" y="12209"/>
                </a:cubicBezTo>
                <a:cubicBezTo>
                  <a:pt x="8060" y="12276"/>
                  <a:pt x="8143" y="12306"/>
                  <a:pt x="8223" y="12306"/>
                </a:cubicBezTo>
                <a:cubicBezTo>
                  <a:pt x="8385" y="12306"/>
                  <a:pt x="8537" y="12182"/>
                  <a:pt x="8537" y="11991"/>
                </a:cubicBezTo>
                <a:cubicBezTo>
                  <a:pt x="8537" y="11828"/>
                  <a:pt x="8401" y="11692"/>
                  <a:pt x="8238" y="11678"/>
                </a:cubicBezTo>
                <a:close/>
                <a:moveTo>
                  <a:pt x="60310" y="11774"/>
                </a:moveTo>
                <a:lnTo>
                  <a:pt x="60473" y="12154"/>
                </a:lnTo>
                <a:lnTo>
                  <a:pt x="60133" y="12317"/>
                </a:lnTo>
                <a:lnTo>
                  <a:pt x="59943" y="12005"/>
                </a:lnTo>
                <a:lnTo>
                  <a:pt x="60310" y="11774"/>
                </a:lnTo>
                <a:close/>
                <a:moveTo>
                  <a:pt x="13430" y="12317"/>
                </a:moveTo>
                <a:cubicBezTo>
                  <a:pt x="13432" y="12317"/>
                  <a:pt x="13434" y="12317"/>
                  <a:pt x="13437" y="12317"/>
                </a:cubicBezTo>
                <a:lnTo>
                  <a:pt x="13437" y="12317"/>
                </a:lnTo>
                <a:cubicBezTo>
                  <a:pt x="13439" y="12317"/>
                  <a:pt x="13441" y="12317"/>
                  <a:pt x="13444" y="12317"/>
                </a:cubicBezTo>
                <a:close/>
                <a:moveTo>
                  <a:pt x="85115" y="11657"/>
                </a:moveTo>
                <a:cubicBezTo>
                  <a:pt x="85030" y="11657"/>
                  <a:pt x="84942" y="11689"/>
                  <a:pt x="84871" y="11760"/>
                </a:cubicBezTo>
                <a:cubicBezTo>
                  <a:pt x="84653" y="11964"/>
                  <a:pt x="84817" y="12331"/>
                  <a:pt x="85116" y="12331"/>
                </a:cubicBezTo>
                <a:cubicBezTo>
                  <a:pt x="85306" y="12331"/>
                  <a:pt x="85455" y="12181"/>
                  <a:pt x="85455" y="11991"/>
                </a:cubicBezTo>
                <a:cubicBezTo>
                  <a:pt x="85455" y="11790"/>
                  <a:pt x="85290" y="11657"/>
                  <a:pt x="85115" y="11657"/>
                </a:cubicBezTo>
                <a:close/>
                <a:moveTo>
                  <a:pt x="5492" y="11828"/>
                </a:moveTo>
                <a:cubicBezTo>
                  <a:pt x="5343" y="11828"/>
                  <a:pt x="5234" y="11937"/>
                  <a:pt x="5220" y="12073"/>
                </a:cubicBezTo>
                <a:cubicBezTo>
                  <a:pt x="5211" y="12234"/>
                  <a:pt x="5347" y="12342"/>
                  <a:pt x="5485" y="12342"/>
                </a:cubicBezTo>
                <a:cubicBezTo>
                  <a:pt x="5545" y="12342"/>
                  <a:pt x="5606" y="12322"/>
                  <a:pt x="5655" y="12277"/>
                </a:cubicBezTo>
                <a:cubicBezTo>
                  <a:pt x="5818" y="12113"/>
                  <a:pt x="5710" y="11828"/>
                  <a:pt x="5492" y="11828"/>
                </a:cubicBezTo>
                <a:close/>
                <a:moveTo>
                  <a:pt x="91422" y="11869"/>
                </a:moveTo>
                <a:cubicBezTo>
                  <a:pt x="91110" y="11869"/>
                  <a:pt x="91110" y="12344"/>
                  <a:pt x="91422" y="12344"/>
                </a:cubicBezTo>
                <a:cubicBezTo>
                  <a:pt x="91545" y="12344"/>
                  <a:pt x="91653" y="12236"/>
                  <a:pt x="91653" y="12113"/>
                </a:cubicBezTo>
                <a:cubicBezTo>
                  <a:pt x="91653" y="11977"/>
                  <a:pt x="91545" y="11882"/>
                  <a:pt x="91422" y="11882"/>
                </a:cubicBezTo>
                <a:lnTo>
                  <a:pt x="91422" y="11869"/>
                </a:lnTo>
                <a:close/>
                <a:moveTo>
                  <a:pt x="76077" y="11556"/>
                </a:moveTo>
                <a:cubicBezTo>
                  <a:pt x="75723" y="11570"/>
                  <a:pt x="75547" y="12005"/>
                  <a:pt x="75805" y="12249"/>
                </a:cubicBezTo>
                <a:cubicBezTo>
                  <a:pt x="75888" y="12332"/>
                  <a:pt x="75989" y="12369"/>
                  <a:pt x="76088" y="12369"/>
                </a:cubicBezTo>
                <a:cubicBezTo>
                  <a:pt x="76297" y="12369"/>
                  <a:pt x="76498" y="12204"/>
                  <a:pt x="76498" y="11964"/>
                </a:cubicBezTo>
                <a:cubicBezTo>
                  <a:pt x="76498" y="11733"/>
                  <a:pt x="76308" y="11556"/>
                  <a:pt x="76090" y="11556"/>
                </a:cubicBezTo>
                <a:close/>
                <a:moveTo>
                  <a:pt x="36754" y="11855"/>
                </a:moveTo>
                <a:lnTo>
                  <a:pt x="36985" y="12209"/>
                </a:lnTo>
                <a:lnTo>
                  <a:pt x="36605" y="12372"/>
                </a:lnTo>
                <a:lnTo>
                  <a:pt x="36442" y="12018"/>
                </a:lnTo>
                <a:lnTo>
                  <a:pt x="36754" y="11855"/>
                </a:lnTo>
                <a:close/>
                <a:moveTo>
                  <a:pt x="24997" y="11869"/>
                </a:moveTo>
                <a:lnTo>
                  <a:pt x="25174" y="12209"/>
                </a:lnTo>
                <a:lnTo>
                  <a:pt x="24834" y="12385"/>
                </a:lnTo>
                <a:lnTo>
                  <a:pt x="24657" y="12045"/>
                </a:lnTo>
                <a:lnTo>
                  <a:pt x="24997" y="11869"/>
                </a:lnTo>
                <a:close/>
                <a:moveTo>
                  <a:pt x="57564" y="11869"/>
                </a:moveTo>
                <a:lnTo>
                  <a:pt x="57727" y="12209"/>
                </a:lnTo>
                <a:lnTo>
                  <a:pt x="57401" y="12385"/>
                </a:lnTo>
                <a:lnTo>
                  <a:pt x="57224" y="12045"/>
                </a:lnTo>
                <a:lnTo>
                  <a:pt x="57564" y="11869"/>
                </a:lnTo>
                <a:close/>
                <a:moveTo>
                  <a:pt x="48539" y="11855"/>
                </a:moveTo>
                <a:lnTo>
                  <a:pt x="48715" y="12168"/>
                </a:lnTo>
                <a:lnTo>
                  <a:pt x="48362" y="12399"/>
                </a:lnTo>
                <a:lnTo>
                  <a:pt x="48185" y="12018"/>
                </a:lnTo>
                <a:lnTo>
                  <a:pt x="48539" y="11855"/>
                </a:lnTo>
                <a:close/>
                <a:moveTo>
                  <a:pt x="94956" y="12168"/>
                </a:moveTo>
                <a:cubicBezTo>
                  <a:pt x="94916" y="12168"/>
                  <a:pt x="94848" y="12249"/>
                  <a:pt x="94848" y="12290"/>
                </a:cubicBezTo>
                <a:cubicBezTo>
                  <a:pt x="94875" y="12344"/>
                  <a:pt x="94916" y="12385"/>
                  <a:pt x="94970" y="12399"/>
                </a:cubicBezTo>
                <a:cubicBezTo>
                  <a:pt x="95011" y="12399"/>
                  <a:pt x="95065" y="12344"/>
                  <a:pt x="95147" y="12277"/>
                </a:cubicBezTo>
                <a:cubicBezTo>
                  <a:pt x="95051" y="12236"/>
                  <a:pt x="94997" y="12181"/>
                  <a:pt x="94956" y="12181"/>
                </a:cubicBezTo>
                <a:lnTo>
                  <a:pt x="94956" y="12168"/>
                </a:lnTo>
                <a:close/>
                <a:moveTo>
                  <a:pt x="45780" y="11910"/>
                </a:moveTo>
                <a:cubicBezTo>
                  <a:pt x="45834" y="12018"/>
                  <a:pt x="45888" y="12141"/>
                  <a:pt x="45943" y="12249"/>
                </a:cubicBezTo>
                <a:lnTo>
                  <a:pt x="45603" y="12426"/>
                </a:lnTo>
                <a:cubicBezTo>
                  <a:pt x="45562" y="12317"/>
                  <a:pt x="45494" y="12195"/>
                  <a:pt x="45440" y="12086"/>
                </a:cubicBezTo>
                <a:lnTo>
                  <a:pt x="45780" y="11910"/>
                </a:lnTo>
                <a:close/>
                <a:moveTo>
                  <a:pt x="82374" y="11696"/>
                </a:moveTo>
                <a:cubicBezTo>
                  <a:pt x="82287" y="11696"/>
                  <a:pt x="82198" y="11728"/>
                  <a:pt x="82125" y="11801"/>
                </a:cubicBezTo>
                <a:cubicBezTo>
                  <a:pt x="81894" y="12032"/>
                  <a:pt x="82057" y="12426"/>
                  <a:pt x="82384" y="12426"/>
                </a:cubicBezTo>
                <a:cubicBezTo>
                  <a:pt x="82587" y="12426"/>
                  <a:pt x="82751" y="12263"/>
                  <a:pt x="82764" y="12059"/>
                </a:cubicBezTo>
                <a:lnTo>
                  <a:pt x="82764" y="12059"/>
                </a:lnTo>
                <a:lnTo>
                  <a:pt x="82751" y="12073"/>
                </a:lnTo>
                <a:cubicBezTo>
                  <a:pt x="82751" y="11849"/>
                  <a:pt x="82565" y="11696"/>
                  <a:pt x="82374" y="11696"/>
                </a:cubicBezTo>
                <a:close/>
                <a:moveTo>
                  <a:pt x="22265" y="11937"/>
                </a:moveTo>
                <a:lnTo>
                  <a:pt x="22455" y="12277"/>
                </a:lnTo>
                <a:lnTo>
                  <a:pt x="22115" y="12453"/>
                </a:lnTo>
                <a:lnTo>
                  <a:pt x="21925" y="12113"/>
                </a:lnTo>
                <a:lnTo>
                  <a:pt x="22265" y="11937"/>
                </a:lnTo>
                <a:close/>
                <a:moveTo>
                  <a:pt x="34049" y="11937"/>
                </a:moveTo>
                <a:cubicBezTo>
                  <a:pt x="34090" y="12032"/>
                  <a:pt x="34158" y="12154"/>
                  <a:pt x="34213" y="12277"/>
                </a:cubicBezTo>
                <a:lnTo>
                  <a:pt x="33859" y="12453"/>
                </a:lnTo>
                <a:lnTo>
                  <a:pt x="33642" y="12100"/>
                </a:lnTo>
                <a:lnTo>
                  <a:pt x="34049" y="11937"/>
                </a:lnTo>
                <a:close/>
                <a:moveTo>
                  <a:pt x="66589" y="11937"/>
                </a:moveTo>
                <a:lnTo>
                  <a:pt x="66752" y="12277"/>
                </a:lnTo>
                <a:lnTo>
                  <a:pt x="66413" y="12453"/>
                </a:lnTo>
                <a:lnTo>
                  <a:pt x="66249" y="12113"/>
                </a:lnTo>
                <a:lnTo>
                  <a:pt x="66589" y="11937"/>
                </a:lnTo>
                <a:close/>
                <a:moveTo>
                  <a:pt x="17249" y="11638"/>
                </a:moveTo>
                <a:cubicBezTo>
                  <a:pt x="17018" y="11651"/>
                  <a:pt x="16842" y="11828"/>
                  <a:pt x="16842" y="12059"/>
                </a:cubicBezTo>
                <a:cubicBezTo>
                  <a:pt x="16842" y="12306"/>
                  <a:pt x="17045" y="12467"/>
                  <a:pt x="17256" y="12467"/>
                </a:cubicBezTo>
                <a:cubicBezTo>
                  <a:pt x="17359" y="12467"/>
                  <a:pt x="17464" y="12429"/>
                  <a:pt x="17548" y="12344"/>
                </a:cubicBezTo>
                <a:cubicBezTo>
                  <a:pt x="17807" y="12086"/>
                  <a:pt x="17616" y="11638"/>
                  <a:pt x="17249" y="11638"/>
                </a:cubicBezTo>
                <a:close/>
                <a:moveTo>
                  <a:pt x="17005" y="12467"/>
                </a:moveTo>
                <a:cubicBezTo>
                  <a:pt x="17007" y="12467"/>
                  <a:pt x="17009" y="12467"/>
                  <a:pt x="17011" y="12467"/>
                </a:cubicBezTo>
                <a:lnTo>
                  <a:pt x="17011" y="12467"/>
                </a:lnTo>
                <a:cubicBezTo>
                  <a:pt x="17014" y="12467"/>
                  <a:pt x="17016" y="12467"/>
                  <a:pt x="17018" y="12467"/>
                </a:cubicBezTo>
                <a:close/>
                <a:moveTo>
                  <a:pt x="88663" y="11896"/>
                </a:moveTo>
                <a:lnTo>
                  <a:pt x="88663" y="11910"/>
                </a:lnTo>
                <a:cubicBezTo>
                  <a:pt x="88658" y="11909"/>
                  <a:pt x="88652" y="11909"/>
                  <a:pt x="88647" y="11909"/>
                </a:cubicBezTo>
                <a:cubicBezTo>
                  <a:pt x="88400" y="11909"/>
                  <a:pt x="88286" y="12212"/>
                  <a:pt x="88459" y="12385"/>
                </a:cubicBezTo>
                <a:cubicBezTo>
                  <a:pt x="88517" y="12447"/>
                  <a:pt x="88588" y="12474"/>
                  <a:pt x="88659" y="12474"/>
                </a:cubicBezTo>
                <a:cubicBezTo>
                  <a:pt x="88806" y="12474"/>
                  <a:pt x="88949" y="12356"/>
                  <a:pt x="88949" y="12181"/>
                </a:cubicBezTo>
                <a:cubicBezTo>
                  <a:pt x="88949" y="12032"/>
                  <a:pt x="88826" y="11896"/>
                  <a:pt x="88663" y="11896"/>
                </a:cubicBezTo>
                <a:close/>
                <a:moveTo>
                  <a:pt x="43061" y="11977"/>
                </a:moveTo>
                <a:lnTo>
                  <a:pt x="43238" y="12304"/>
                </a:lnTo>
                <a:lnTo>
                  <a:pt x="42898" y="12480"/>
                </a:lnTo>
                <a:lnTo>
                  <a:pt x="42735" y="12141"/>
                </a:lnTo>
                <a:lnTo>
                  <a:pt x="43061" y="11977"/>
                </a:lnTo>
                <a:close/>
                <a:moveTo>
                  <a:pt x="54832" y="11950"/>
                </a:moveTo>
                <a:lnTo>
                  <a:pt x="55009" y="12304"/>
                </a:lnTo>
                <a:lnTo>
                  <a:pt x="54655" y="12480"/>
                </a:lnTo>
                <a:lnTo>
                  <a:pt x="54479" y="12127"/>
                </a:lnTo>
                <a:lnTo>
                  <a:pt x="54832" y="11950"/>
                </a:lnTo>
                <a:close/>
                <a:moveTo>
                  <a:pt x="31304" y="12005"/>
                </a:moveTo>
                <a:lnTo>
                  <a:pt x="31481" y="12331"/>
                </a:lnTo>
                <a:lnTo>
                  <a:pt x="31141" y="12508"/>
                </a:lnTo>
                <a:lnTo>
                  <a:pt x="30964" y="12168"/>
                </a:lnTo>
                <a:lnTo>
                  <a:pt x="31304" y="12005"/>
                </a:lnTo>
                <a:close/>
                <a:moveTo>
                  <a:pt x="63857" y="12018"/>
                </a:moveTo>
                <a:cubicBezTo>
                  <a:pt x="63912" y="12113"/>
                  <a:pt x="63980" y="12236"/>
                  <a:pt x="64034" y="12344"/>
                </a:cubicBezTo>
                <a:cubicBezTo>
                  <a:pt x="63925" y="12399"/>
                  <a:pt x="63803" y="12453"/>
                  <a:pt x="63708" y="12508"/>
                </a:cubicBezTo>
                <a:cubicBezTo>
                  <a:pt x="63653" y="12399"/>
                  <a:pt x="63585" y="12277"/>
                  <a:pt x="63517" y="12181"/>
                </a:cubicBezTo>
                <a:lnTo>
                  <a:pt x="63857" y="12018"/>
                </a:lnTo>
                <a:close/>
                <a:moveTo>
                  <a:pt x="14528" y="11721"/>
                </a:moveTo>
                <a:cubicBezTo>
                  <a:pt x="14437" y="11721"/>
                  <a:pt x="14342" y="11754"/>
                  <a:pt x="14259" y="11828"/>
                </a:cubicBezTo>
                <a:cubicBezTo>
                  <a:pt x="14001" y="12059"/>
                  <a:pt x="14150" y="12494"/>
                  <a:pt x="14504" y="12508"/>
                </a:cubicBezTo>
                <a:cubicBezTo>
                  <a:pt x="14512" y="12508"/>
                  <a:pt x="14521" y="12508"/>
                  <a:pt x="14529" y="12508"/>
                </a:cubicBezTo>
                <a:cubicBezTo>
                  <a:pt x="14736" y="12508"/>
                  <a:pt x="14912" y="12350"/>
                  <a:pt x="14925" y="12141"/>
                </a:cubicBezTo>
                <a:lnTo>
                  <a:pt x="14912" y="12141"/>
                </a:lnTo>
                <a:cubicBezTo>
                  <a:pt x="14930" y="11894"/>
                  <a:pt x="14738" y="11721"/>
                  <a:pt x="14528" y="11721"/>
                </a:cubicBezTo>
                <a:close/>
                <a:moveTo>
                  <a:pt x="79667" y="11760"/>
                </a:moveTo>
                <a:cubicBezTo>
                  <a:pt x="79662" y="11760"/>
                  <a:pt x="79657" y="11760"/>
                  <a:pt x="79651" y="11760"/>
                </a:cubicBezTo>
                <a:cubicBezTo>
                  <a:pt x="79434" y="11760"/>
                  <a:pt x="79244" y="11937"/>
                  <a:pt x="79257" y="12154"/>
                </a:cubicBezTo>
                <a:lnTo>
                  <a:pt x="79271" y="12154"/>
                </a:lnTo>
                <a:cubicBezTo>
                  <a:pt x="79271" y="12381"/>
                  <a:pt x="79459" y="12536"/>
                  <a:pt x="79657" y="12536"/>
                </a:cubicBezTo>
                <a:cubicBezTo>
                  <a:pt x="79755" y="12536"/>
                  <a:pt x="79856" y="12498"/>
                  <a:pt x="79937" y="12412"/>
                </a:cubicBezTo>
                <a:cubicBezTo>
                  <a:pt x="80178" y="12172"/>
                  <a:pt x="79997" y="11760"/>
                  <a:pt x="79667" y="11760"/>
                </a:cubicBezTo>
                <a:close/>
                <a:moveTo>
                  <a:pt x="52073" y="12032"/>
                </a:moveTo>
                <a:lnTo>
                  <a:pt x="52249" y="12358"/>
                </a:lnTo>
                <a:lnTo>
                  <a:pt x="51923" y="12548"/>
                </a:lnTo>
                <a:lnTo>
                  <a:pt x="51937" y="12535"/>
                </a:lnTo>
                <a:cubicBezTo>
                  <a:pt x="51882" y="12440"/>
                  <a:pt x="51815" y="12317"/>
                  <a:pt x="51747" y="12209"/>
                </a:cubicBezTo>
                <a:lnTo>
                  <a:pt x="52073" y="12032"/>
                </a:lnTo>
                <a:close/>
                <a:moveTo>
                  <a:pt x="11770" y="11815"/>
                </a:moveTo>
                <a:cubicBezTo>
                  <a:pt x="11680" y="11815"/>
                  <a:pt x="11588" y="11848"/>
                  <a:pt x="11513" y="11923"/>
                </a:cubicBezTo>
                <a:cubicBezTo>
                  <a:pt x="11282" y="12154"/>
                  <a:pt x="11446" y="12548"/>
                  <a:pt x="11772" y="12548"/>
                </a:cubicBezTo>
                <a:cubicBezTo>
                  <a:pt x="11779" y="12549"/>
                  <a:pt x="11786" y="12549"/>
                  <a:pt x="11794" y="12549"/>
                </a:cubicBezTo>
                <a:cubicBezTo>
                  <a:pt x="11988" y="12549"/>
                  <a:pt x="12152" y="12378"/>
                  <a:pt x="12139" y="12181"/>
                </a:cubicBezTo>
                <a:cubicBezTo>
                  <a:pt x="12139" y="11961"/>
                  <a:pt x="11959" y="11815"/>
                  <a:pt x="11770" y="11815"/>
                </a:cubicBezTo>
                <a:close/>
                <a:moveTo>
                  <a:pt x="40356" y="12032"/>
                </a:moveTo>
                <a:cubicBezTo>
                  <a:pt x="40411" y="12154"/>
                  <a:pt x="40465" y="12277"/>
                  <a:pt x="40533" y="12399"/>
                </a:cubicBezTo>
                <a:lnTo>
                  <a:pt x="40166" y="12562"/>
                </a:lnTo>
                <a:lnTo>
                  <a:pt x="40003" y="12209"/>
                </a:lnTo>
                <a:lnTo>
                  <a:pt x="40356" y="12032"/>
                </a:lnTo>
                <a:close/>
                <a:moveTo>
                  <a:pt x="61152" y="12073"/>
                </a:moveTo>
                <a:lnTo>
                  <a:pt x="61316" y="12399"/>
                </a:lnTo>
                <a:lnTo>
                  <a:pt x="60962" y="12562"/>
                </a:lnTo>
                <a:lnTo>
                  <a:pt x="60949" y="12562"/>
                </a:lnTo>
                <a:cubicBezTo>
                  <a:pt x="60894" y="12467"/>
                  <a:pt x="60840" y="12344"/>
                  <a:pt x="60785" y="12236"/>
                </a:cubicBezTo>
                <a:lnTo>
                  <a:pt x="61152" y="12073"/>
                </a:lnTo>
                <a:close/>
                <a:moveTo>
                  <a:pt x="85945" y="11910"/>
                </a:moveTo>
                <a:cubicBezTo>
                  <a:pt x="85659" y="11910"/>
                  <a:pt x="85496" y="12263"/>
                  <a:pt x="85700" y="12467"/>
                </a:cubicBezTo>
                <a:cubicBezTo>
                  <a:pt x="85767" y="12538"/>
                  <a:pt x="85851" y="12570"/>
                  <a:pt x="85935" y="12570"/>
                </a:cubicBezTo>
                <a:cubicBezTo>
                  <a:pt x="86105" y="12570"/>
                  <a:pt x="86271" y="12437"/>
                  <a:pt x="86271" y="12236"/>
                </a:cubicBezTo>
                <a:cubicBezTo>
                  <a:pt x="86257" y="12059"/>
                  <a:pt x="86121" y="11923"/>
                  <a:pt x="85945" y="11910"/>
                </a:cubicBezTo>
                <a:close/>
                <a:moveTo>
                  <a:pt x="19547" y="11991"/>
                </a:moveTo>
                <a:lnTo>
                  <a:pt x="19737" y="12372"/>
                </a:lnTo>
                <a:lnTo>
                  <a:pt x="19356" y="12576"/>
                </a:lnTo>
                <a:lnTo>
                  <a:pt x="19166" y="12181"/>
                </a:lnTo>
                <a:lnTo>
                  <a:pt x="19547" y="11991"/>
                </a:lnTo>
                <a:close/>
                <a:moveTo>
                  <a:pt x="28585" y="12059"/>
                </a:moveTo>
                <a:lnTo>
                  <a:pt x="28748" y="12399"/>
                </a:lnTo>
                <a:lnTo>
                  <a:pt x="28409" y="12576"/>
                </a:lnTo>
                <a:lnTo>
                  <a:pt x="28246" y="12236"/>
                </a:lnTo>
                <a:lnTo>
                  <a:pt x="28585" y="12059"/>
                </a:lnTo>
                <a:close/>
                <a:moveTo>
                  <a:pt x="92233" y="12145"/>
                </a:moveTo>
                <a:cubicBezTo>
                  <a:pt x="92179" y="12145"/>
                  <a:pt x="92123" y="12165"/>
                  <a:pt x="92075" y="12209"/>
                </a:cubicBezTo>
                <a:cubicBezTo>
                  <a:pt x="91939" y="12344"/>
                  <a:pt x="92048" y="12576"/>
                  <a:pt x="92238" y="12576"/>
                </a:cubicBezTo>
                <a:cubicBezTo>
                  <a:pt x="92246" y="12576"/>
                  <a:pt x="92253" y="12577"/>
                  <a:pt x="92261" y="12577"/>
                </a:cubicBezTo>
                <a:cubicBezTo>
                  <a:pt x="92372" y="12577"/>
                  <a:pt x="92456" y="12486"/>
                  <a:pt x="92469" y="12372"/>
                </a:cubicBezTo>
                <a:lnTo>
                  <a:pt x="92442" y="12372"/>
                </a:lnTo>
                <a:cubicBezTo>
                  <a:pt x="92451" y="12233"/>
                  <a:pt x="92348" y="12145"/>
                  <a:pt x="92233" y="12145"/>
                </a:cubicBezTo>
                <a:close/>
                <a:moveTo>
                  <a:pt x="49368" y="12100"/>
                </a:moveTo>
                <a:lnTo>
                  <a:pt x="49545" y="12426"/>
                </a:lnTo>
                <a:lnTo>
                  <a:pt x="49205" y="12589"/>
                </a:lnTo>
                <a:lnTo>
                  <a:pt x="49042" y="12263"/>
                </a:lnTo>
                <a:lnTo>
                  <a:pt x="49368" y="12100"/>
                </a:lnTo>
                <a:close/>
                <a:moveTo>
                  <a:pt x="3589" y="12181"/>
                </a:moveTo>
                <a:cubicBezTo>
                  <a:pt x="3480" y="12181"/>
                  <a:pt x="3385" y="12277"/>
                  <a:pt x="3372" y="12385"/>
                </a:cubicBezTo>
                <a:lnTo>
                  <a:pt x="3385" y="12385"/>
                </a:lnTo>
                <a:cubicBezTo>
                  <a:pt x="3376" y="12514"/>
                  <a:pt x="3478" y="12599"/>
                  <a:pt x="3583" y="12599"/>
                </a:cubicBezTo>
                <a:cubicBezTo>
                  <a:pt x="3634" y="12599"/>
                  <a:pt x="3685" y="12579"/>
                  <a:pt x="3725" y="12535"/>
                </a:cubicBezTo>
                <a:cubicBezTo>
                  <a:pt x="3861" y="12412"/>
                  <a:pt x="3779" y="12195"/>
                  <a:pt x="3589" y="12181"/>
                </a:cubicBezTo>
                <a:close/>
                <a:moveTo>
                  <a:pt x="25826" y="12100"/>
                </a:moveTo>
                <a:lnTo>
                  <a:pt x="26003" y="12440"/>
                </a:lnTo>
                <a:lnTo>
                  <a:pt x="25663" y="12603"/>
                </a:lnTo>
                <a:lnTo>
                  <a:pt x="25486" y="12263"/>
                </a:lnTo>
                <a:lnTo>
                  <a:pt x="25826" y="12100"/>
                </a:lnTo>
                <a:close/>
                <a:moveTo>
                  <a:pt x="9048" y="11935"/>
                </a:moveTo>
                <a:cubicBezTo>
                  <a:pt x="8757" y="11935"/>
                  <a:pt x="8612" y="12285"/>
                  <a:pt x="8809" y="12508"/>
                </a:cubicBezTo>
                <a:cubicBezTo>
                  <a:pt x="8880" y="12579"/>
                  <a:pt x="8967" y="12611"/>
                  <a:pt x="9053" y="12611"/>
                </a:cubicBezTo>
                <a:cubicBezTo>
                  <a:pt x="9227" y="12611"/>
                  <a:pt x="9393" y="12477"/>
                  <a:pt x="9393" y="12277"/>
                </a:cubicBezTo>
                <a:cubicBezTo>
                  <a:pt x="9393" y="12086"/>
                  <a:pt x="9257" y="11937"/>
                  <a:pt x="9067" y="11937"/>
                </a:cubicBezTo>
                <a:lnTo>
                  <a:pt x="9080" y="11937"/>
                </a:lnTo>
                <a:cubicBezTo>
                  <a:pt x="9069" y="11936"/>
                  <a:pt x="9059" y="11935"/>
                  <a:pt x="9048" y="11935"/>
                </a:cubicBezTo>
                <a:close/>
                <a:moveTo>
                  <a:pt x="6336" y="12057"/>
                </a:moveTo>
                <a:cubicBezTo>
                  <a:pt x="6267" y="12057"/>
                  <a:pt x="6198" y="12083"/>
                  <a:pt x="6145" y="12141"/>
                </a:cubicBezTo>
                <a:cubicBezTo>
                  <a:pt x="5968" y="12317"/>
                  <a:pt x="6090" y="12616"/>
                  <a:pt x="6335" y="12616"/>
                </a:cubicBezTo>
                <a:cubicBezTo>
                  <a:pt x="6498" y="12616"/>
                  <a:pt x="6620" y="12480"/>
                  <a:pt x="6607" y="12331"/>
                </a:cubicBezTo>
                <a:lnTo>
                  <a:pt x="6620" y="12331"/>
                </a:lnTo>
                <a:cubicBezTo>
                  <a:pt x="6620" y="12166"/>
                  <a:pt x="6479" y="12057"/>
                  <a:pt x="6336" y="12057"/>
                </a:cubicBezTo>
                <a:close/>
                <a:moveTo>
                  <a:pt x="72081" y="11760"/>
                </a:moveTo>
                <a:cubicBezTo>
                  <a:pt x="72081" y="11950"/>
                  <a:pt x="72217" y="12113"/>
                  <a:pt x="72407" y="12168"/>
                </a:cubicBezTo>
                <a:cubicBezTo>
                  <a:pt x="72444" y="12179"/>
                  <a:pt x="72481" y="12185"/>
                  <a:pt x="72518" y="12185"/>
                </a:cubicBezTo>
                <a:cubicBezTo>
                  <a:pt x="72659" y="12185"/>
                  <a:pt x="72794" y="12107"/>
                  <a:pt x="72869" y="11977"/>
                </a:cubicBezTo>
                <a:lnTo>
                  <a:pt x="73086" y="12412"/>
                </a:lnTo>
                <a:lnTo>
                  <a:pt x="72706" y="12616"/>
                </a:lnTo>
                <a:cubicBezTo>
                  <a:pt x="72706" y="12412"/>
                  <a:pt x="72556" y="12236"/>
                  <a:pt x="72352" y="12195"/>
                </a:cubicBezTo>
                <a:cubicBezTo>
                  <a:pt x="72322" y="12188"/>
                  <a:pt x="72291" y="12184"/>
                  <a:pt x="72261" y="12184"/>
                </a:cubicBezTo>
                <a:cubicBezTo>
                  <a:pt x="72117" y="12184"/>
                  <a:pt x="71985" y="12262"/>
                  <a:pt x="71917" y="12385"/>
                </a:cubicBezTo>
                <a:lnTo>
                  <a:pt x="71700" y="11964"/>
                </a:lnTo>
                <a:lnTo>
                  <a:pt x="72081" y="11760"/>
                </a:lnTo>
                <a:close/>
                <a:moveTo>
                  <a:pt x="76930" y="11820"/>
                </a:moveTo>
                <a:cubicBezTo>
                  <a:pt x="76735" y="11820"/>
                  <a:pt x="76543" y="11964"/>
                  <a:pt x="76525" y="12195"/>
                </a:cubicBezTo>
                <a:cubicBezTo>
                  <a:pt x="76512" y="12412"/>
                  <a:pt x="76675" y="12589"/>
                  <a:pt x="76892" y="12616"/>
                </a:cubicBezTo>
                <a:cubicBezTo>
                  <a:pt x="76903" y="12617"/>
                  <a:pt x="76914" y="12618"/>
                  <a:pt x="76925" y="12618"/>
                </a:cubicBezTo>
                <a:cubicBezTo>
                  <a:pt x="77259" y="12618"/>
                  <a:pt x="77456" y="12214"/>
                  <a:pt x="77218" y="11950"/>
                </a:cubicBezTo>
                <a:cubicBezTo>
                  <a:pt x="77138" y="11861"/>
                  <a:pt x="77034" y="11820"/>
                  <a:pt x="76930" y="11820"/>
                </a:cubicBezTo>
                <a:close/>
                <a:moveTo>
                  <a:pt x="37583" y="12100"/>
                </a:moveTo>
                <a:lnTo>
                  <a:pt x="37760" y="12453"/>
                </a:lnTo>
                <a:lnTo>
                  <a:pt x="37448" y="12630"/>
                </a:lnTo>
                <a:lnTo>
                  <a:pt x="37216" y="12277"/>
                </a:lnTo>
                <a:lnTo>
                  <a:pt x="37583" y="12100"/>
                </a:lnTo>
                <a:close/>
                <a:moveTo>
                  <a:pt x="70164" y="12100"/>
                </a:moveTo>
                <a:cubicBezTo>
                  <a:pt x="70218" y="12209"/>
                  <a:pt x="70300" y="12331"/>
                  <a:pt x="70354" y="12440"/>
                </a:cubicBezTo>
                <a:lnTo>
                  <a:pt x="70001" y="12630"/>
                </a:lnTo>
                <a:lnTo>
                  <a:pt x="69824" y="12277"/>
                </a:lnTo>
                <a:lnTo>
                  <a:pt x="70164" y="12100"/>
                </a:lnTo>
                <a:close/>
                <a:moveTo>
                  <a:pt x="58380" y="12127"/>
                </a:moveTo>
                <a:lnTo>
                  <a:pt x="58556" y="12494"/>
                </a:lnTo>
                <a:lnTo>
                  <a:pt x="58230" y="12657"/>
                </a:lnTo>
                <a:lnTo>
                  <a:pt x="58053" y="12304"/>
                </a:lnTo>
                <a:lnTo>
                  <a:pt x="58380" y="12127"/>
                </a:lnTo>
                <a:close/>
                <a:moveTo>
                  <a:pt x="46609" y="12154"/>
                </a:moveTo>
                <a:lnTo>
                  <a:pt x="46799" y="12494"/>
                </a:lnTo>
                <a:lnTo>
                  <a:pt x="46459" y="12671"/>
                </a:lnTo>
                <a:lnTo>
                  <a:pt x="46282" y="12331"/>
                </a:lnTo>
                <a:lnTo>
                  <a:pt x="46609" y="12154"/>
                </a:lnTo>
                <a:close/>
                <a:moveTo>
                  <a:pt x="34865" y="12195"/>
                </a:moveTo>
                <a:lnTo>
                  <a:pt x="35042" y="12508"/>
                </a:lnTo>
                <a:lnTo>
                  <a:pt x="34675" y="12684"/>
                </a:lnTo>
                <a:lnTo>
                  <a:pt x="34498" y="12358"/>
                </a:lnTo>
                <a:lnTo>
                  <a:pt x="34865" y="12195"/>
                </a:lnTo>
                <a:close/>
                <a:moveTo>
                  <a:pt x="83223" y="11977"/>
                </a:moveTo>
                <a:cubicBezTo>
                  <a:pt x="82908" y="11977"/>
                  <a:pt x="82741" y="12349"/>
                  <a:pt x="82968" y="12576"/>
                </a:cubicBezTo>
                <a:cubicBezTo>
                  <a:pt x="83039" y="12651"/>
                  <a:pt x="83129" y="12684"/>
                  <a:pt x="83217" y="12684"/>
                </a:cubicBezTo>
                <a:cubicBezTo>
                  <a:pt x="83401" y="12684"/>
                  <a:pt x="83580" y="12542"/>
                  <a:pt x="83580" y="12331"/>
                </a:cubicBezTo>
                <a:cubicBezTo>
                  <a:pt x="83566" y="12141"/>
                  <a:pt x="83417" y="11977"/>
                  <a:pt x="83226" y="11977"/>
                </a:cubicBezTo>
                <a:lnTo>
                  <a:pt x="83240" y="11977"/>
                </a:lnTo>
                <a:cubicBezTo>
                  <a:pt x="83234" y="11977"/>
                  <a:pt x="83228" y="11977"/>
                  <a:pt x="83223" y="11977"/>
                </a:cubicBezTo>
                <a:close/>
                <a:moveTo>
                  <a:pt x="67418" y="12181"/>
                </a:moveTo>
                <a:lnTo>
                  <a:pt x="67595" y="12521"/>
                </a:lnTo>
                <a:lnTo>
                  <a:pt x="67255" y="12698"/>
                </a:lnTo>
                <a:lnTo>
                  <a:pt x="67079" y="12358"/>
                </a:lnTo>
                <a:lnTo>
                  <a:pt x="67418" y="12181"/>
                </a:lnTo>
                <a:close/>
                <a:moveTo>
                  <a:pt x="89506" y="12141"/>
                </a:moveTo>
                <a:cubicBezTo>
                  <a:pt x="89139" y="12141"/>
                  <a:pt x="89139" y="12698"/>
                  <a:pt x="89506" y="12698"/>
                </a:cubicBezTo>
                <a:cubicBezTo>
                  <a:pt x="89859" y="12698"/>
                  <a:pt x="89859" y="12141"/>
                  <a:pt x="89506" y="12141"/>
                </a:cubicBezTo>
                <a:close/>
                <a:moveTo>
                  <a:pt x="23094" y="12168"/>
                </a:moveTo>
                <a:lnTo>
                  <a:pt x="23271" y="12535"/>
                </a:lnTo>
                <a:lnTo>
                  <a:pt x="22945" y="12711"/>
                </a:lnTo>
                <a:cubicBezTo>
                  <a:pt x="22890" y="12603"/>
                  <a:pt x="22822" y="12467"/>
                  <a:pt x="22768" y="12344"/>
                </a:cubicBezTo>
                <a:lnTo>
                  <a:pt x="23094" y="12168"/>
                </a:lnTo>
                <a:close/>
                <a:moveTo>
                  <a:pt x="55661" y="12222"/>
                </a:moveTo>
                <a:lnTo>
                  <a:pt x="55838" y="12548"/>
                </a:lnTo>
                <a:lnTo>
                  <a:pt x="55471" y="12711"/>
                </a:lnTo>
                <a:lnTo>
                  <a:pt x="55308" y="12399"/>
                </a:lnTo>
                <a:lnTo>
                  <a:pt x="55661" y="12222"/>
                </a:lnTo>
                <a:close/>
                <a:moveTo>
                  <a:pt x="32119" y="12249"/>
                </a:moveTo>
                <a:cubicBezTo>
                  <a:pt x="32174" y="12344"/>
                  <a:pt x="32242" y="12467"/>
                  <a:pt x="32296" y="12576"/>
                </a:cubicBezTo>
                <a:lnTo>
                  <a:pt x="31960" y="12737"/>
                </a:lnTo>
                <a:lnTo>
                  <a:pt x="31960" y="12737"/>
                </a:lnTo>
                <a:cubicBezTo>
                  <a:pt x="31895" y="12632"/>
                  <a:pt x="31831" y="12516"/>
                  <a:pt x="31780" y="12412"/>
                </a:cubicBezTo>
                <a:lnTo>
                  <a:pt x="32119" y="12249"/>
                </a:lnTo>
                <a:close/>
                <a:moveTo>
                  <a:pt x="43877" y="12222"/>
                </a:moveTo>
                <a:lnTo>
                  <a:pt x="44053" y="12589"/>
                </a:lnTo>
                <a:lnTo>
                  <a:pt x="43727" y="12752"/>
                </a:lnTo>
                <a:lnTo>
                  <a:pt x="43564" y="12399"/>
                </a:lnTo>
                <a:lnTo>
                  <a:pt x="43877" y="12222"/>
                </a:lnTo>
                <a:close/>
                <a:moveTo>
                  <a:pt x="15349" y="11964"/>
                </a:moveTo>
                <a:cubicBezTo>
                  <a:pt x="15249" y="11964"/>
                  <a:pt x="15145" y="12002"/>
                  <a:pt x="15061" y="12086"/>
                </a:cubicBezTo>
                <a:cubicBezTo>
                  <a:pt x="14807" y="12341"/>
                  <a:pt x="14987" y="12766"/>
                  <a:pt x="15330" y="12766"/>
                </a:cubicBezTo>
                <a:cubicBezTo>
                  <a:pt x="15336" y="12766"/>
                  <a:pt x="15341" y="12766"/>
                  <a:pt x="15346" y="12766"/>
                </a:cubicBezTo>
                <a:cubicBezTo>
                  <a:pt x="15578" y="12766"/>
                  <a:pt x="15754" y="12589"/>
                  <a:pt x="15754" y="12358"/>
                </a:cubicBezTo>
                <a:lnTo>
                  <a:pt x="15754" y="12358"/>
                </a:lnTo>
                <a:lnTo>
                  <a:pt x="15741" y="12372"/>
                </a:lnTo>
                <a:cubicBezTo>
                  <a:pt x="15750" y="12125"/>
                  <a:pt x="15556" y="11964"/>
                  <a:pt x="15349" y="11964"/>
                </a:cubicBezTo>
                <a:close/>
                <a:moveTo>
                  <a:pt x="80467" y="12018"/>
                </a:moveTo>
                <a:cubicBezTo>
                  <a:pt x="80263" y="12018"/>
                  <a:pt x="80086" y="12181"/>
                  <a:pt x="80086" y="12385"/>
                </a:cubicBezTo>
                <a:lnTo>
                  <a:pt x="80086" y="12399"/>
                </a:lnTo>
                <a:cubicBezTo>
                  <a:pt x="80086" y="12622"/>
                  <a:pt x="80278" y="12776"/>
                  <a:pt x="80473" y="12776"/>
                </a:cubicBezTo>
                <a:cubicBezTo>
                  <a:pt x="80562" y="12776"/>
                  <a:pt x="80653" y="12743"/>
                  <a:pt x="80725" y="12671"/>
                </a:cubicBezTo>
                <a:cubicBezTo>
                  <a:pt x="80970" y="12426"/>
                  <a:pt x="80807" y="12018"/>
                  <a:pt x="80467" y="12018"/>
                </a:cubicBezTo>
                <a:close/>
                <a:moveTo>
                  <a:pt x="52929" y="12290"/>
                </a:moveTo>
                <a:lnTo>
                  <a:pt x="53092" y="12616"/>
                </a:lnTo>
                <a:lnTo>
                  <a:pt x="52752" y="12779"/>
                </a:lnTo>
                <a:lnTo>
                  <a:pt x="52589" y="12453"/>
                </a:lnTo>
                <a:lnTo>
                  <a:pt x="52929" y="12290"/>
                </a:lnTo>
                <a:close/>
                <a:moveTo>
                  <a:pt x="64686" y="12249"/>
                </a:moveTo>
                <a:cubicBezTo>
                  <a:pt x="64754" y="12372"/>
                  <a:pt x="64836" y="12508"/>
                  <a:pt x="64904" y="12616"/>
                </a:cubicBezTo>
                <a:lnTo>
                  <a:pt x="64523" y="12779"/>
                </a:lnTo>
                <a:lnTo>
                  <a:pt x="64360" y="12426"/>
                </a:lnTo>
                <a:lnTo>
                  <a:pt x="64686" y="12249"/>
                </a:lnTo>
                <a:close/>
                <a:moveTo>
                  <a:pt x="93059" y="12410"/>
                </a:moveTo>
                <a:cubicBezTo>
                  <a:pt x="92824" y="12410"/>
                  <a:pt x="92808" y="12793"/>
                  <a:pt x="93055" y="12793"/>
                </a:cubicBezTo>
                <a:cubicBezTo>
                  <a:pt x="93059" y="12793"/>
                  <a:pt x="93063" y="12793"/>
                  <a:pt x="93067" y="12793"/>
                </a:cubicBezTo>
                <a:cubicBezTo>
                  <a:pt x="93075" y="12794"/>
                  <a:pt x="93083" y="12794"/>
                  <a:pt x="93090" y="12794"/>
                </a:cubicBezTo>
                <a:cubicBezTo>
                  <a:pt x="93187" y="12794"/>
                  <a:pt x="93257" y="12717"/>
                  <a:pt x="93257" y="12616"/>
                </a:cubicBezTo>
                <a:lnTo>
                  <a:pt x="93271" y="12616"/>
                </a:lnTo>
                <a:cubicBezTo>
                  <a:pt x="93285" y="12508"/>
                  <a:pt x="93203" y="12412"/>
                  <a:pt x="93094" y="12412"/>
                </a:cubicBezTo>
                <a:cubicBezTo>
                  <a:pt x="93082" y="12411"/>
                  <a:pt x="93070" y="12410"/>
                  <a:pt x="93059" y="12410"/>
                </a:cubicBezTo>
                <a:close/>
                <a:moveTo>
                  <a:pt x="41172" y="12317"/>
                </a:moveTo>
                <a:lnTo>
                  <a:pt x="41348" y="12644"/>
                </a:lnTo>
                <a:lnTo>
                  <a:pt x="40981" y="12807"/>
                </a:lnTo>
                <a:lnTo>
                  <a:pt x="40818" y="12494"/>
                </a:lnTo>
                <a:lnTo>
                  <a:pt x="41172" y="12317"/>
                </a:lnTo>
                <a:close/>
                <a:moveTo>
                  <a:pt x="20376" y="12263"/>
                </a:moveTo>
                <a:lnTo>
                  <a:pt x="20552" y="12616"/>
                </a:lnTo>
                <a:lnTo>
                  <a:pt x="20158" y="12820"/>
                </a:lnTo>
                <a:cubicBezTo>
                  <a:pt x="20145" y="12752"/>
                  <a:pt x="20117" y="12684"/>
                  <a:pt x="20090" y="12630"/>
                </a:cubicBezTo>
                <a:cubicBezTo>
                  <a:pt x="20049" y="12576"/>
                  <a:pt x="20009" y="12508"/>
                  <a:pt x="19954" y="12467"/>
                </a:cubicBezTo>
                <a:lnTo>
                  <a:pt x="20376" y="12263"/>
                </a:lnTo>
                <a:close/>
                <a:moveTo>
                  <a:pt x="29387" y="12290"/>
                </a:moveTo>
                <a:cubicBezTo>
                  <a:pt x="29455" y="12412"/>
                  <a:pt x="29550" y="12548"/>
                  <a:pt x="29618" y="12657"/>
                </a:cubicBezTo>
                <a:lnTo>
                  <a:pt x="29238" y="12820"/>
                </a:lnTo>
                <a:lnTo>
                  <a:pt x="29061" y="12467"/>
                </a:lnTo>
                <a:lnTo>
                  <a:pt x="29387" y="12290"/>
                </a:lnTo>
                <a:close/>
                <a:moveTo>
                  <a:pt x="86731" y="12208"/>
                </a:moveTo>
                <a:cubicBezTo>
                  <a:pt x="86469" y="12208"/>
                  <a:pt x="86329" y="12539"/>
                  <a:pt x="86529" y="12739"/>
                </a:cubicBezTo>
                <a:cubicBezTo>
                  <a:pt x="86594" y="12799"/>
                  <a:pt x="86673" y="12827"/>
                  <a:pt x="86750" y="12827"/>
                </a:cubicBezTo>
                <a:cubicBezTo>
                  <a:pt x="86914" y="12827"/>
                  <a:pt x="87068" y="12702"/>
                  <a:pt x="87059" y="12508"/>
                </a:cubicBezTo>
                <a:cubicBezTo>
                  <a:pt x="87059" y="12344"/>
                  <a:pt x="86937" y="12209"/>
                  <a:pt x="86774" y="12209"/>
                </a:cubicBezTo>
                <a:lnTo>
                  <a:pt x="86747" y="12209"/>
                </a:lnTo>
                <a:cubicBezTo>
                  <a:pt x="86741" y="12208"/>
                  <a:pt x="86736" y="12208"/>
                  <a:pt x="86731" y="12208"/>
                </a:cubicBezTo>
                <a:close/>
                <a:moveTo>
                  <a:pt x="12636" y="12085"/>
                </a:moveTo>
                <a:cubicBezTo>
                  <a:pt x="12629" y="12085"/>
                  <a:pt x="12622" y="12086"/>
                  <a:pt x="12614" y="12086"/>
                </a:cubicBezTo>
                <a:cubicBezTo>
                  <a:pt x="12609" y="12086"/>
                  <a:pt x="12603" y="12086"/>
                  <a:pt x="12598" y="12086"/>
                </a:cubicBezTo>
                <a:cubicBezTo>
                  <a:pt x="12269" y="12086"/>
                  <a:pt x="12102" y="12484"/>
                  <a:pt x="12343" y="12711"/>
                </a:cubicBezTo>
                <a:cubicBezTo>
                  <a:pt x="12420" y="12793"/>
                  <a:pt x="12516" y="12829"/>
                  <a:pt x="12611" y="12829"/>
                </a:cubicBezTo>
                <a:cubicBezTo>
                  <a:pt x="12800" y="12829"/>
                  <a:pt x="12981" y="12684"/>
                  <a:pt x="12981" y="12467"/>
                </a:cubicBezTo>
                <a:cubicBezTo>
                  <a:pt x="12981" y="12257"/>
                  <a:pt x="12830" y="12085"/>
                  <a:pt x="12636" y="12085"/>
                </a:cubicBezTo>
                <a:close/>
                <a:moveTo>
                  <a:pt x="50197" y="12344"/>
                </a:moveTo>
                <a:lnTo>
                  <a:pt x="50374" y="12657"/>
                </a:lnTo>
                <a:lnTo>
                  <a:pt x="50034" y="12834"/>
                </a:lnTo>
                <a:lnTo>
                  <a:pt x="49857" y="12508"/>
                </a:lnTo>
                <a:lnTo>
                  <a:pt x="50197" y="12344"/>
                </a:lnTo>
                <a:close/>
                <a:moveTo>
                  <a:pt x="61968" y="12317"/>
                </a:moveTo>
                <a:lnTo>
                  <a:pt x="62131" y="12671"/>
                </a:lnTo>
                <a:lnTo>
                  <a:pt x="61778" y="12834"/>
                </a:lnTo>
                <a:lnTo>
                  <a:pt x="61615" y="12480"/>
                </a:lnTo>
                <a:lnTo>
                  <a:pt x="61968" y="12317"/>
                </a:lnTo>
                <a:close/>
                <a:moveTo>
                  <a:pt x="9888" y="12177"/>
                </a:moveTo>
                <a:cubicBezTo>
                  <a:pt x="9805" y="12177"/>
                  <a:pt x="9721" y="12207"/>
                  <a:pt x="9651" y="12277"/>
                </a:cubicBezTo>
                <a:cubicBezTo>
                  <a:pt x="9434" y="12480"/>
                  <a:pt x="9583" y="12861"/>
                  <a:pt x="9896" y="12861"/>
                </a:cubicBezTo>
                <a:cubicBezTo>
                  <a:pt x="10073" y="12861"/>
                  <a:pt x="10222" y="12711"/>
                  <a:pt x="10236" y="12521"/>
                </a:cubicBezTo>
                <a:cubicBezTo>
                  <a:pt x="10236" y="12317"/>
                  <a:pt x="10065" y="12177"/>
                  <a:pt x="9888" y="12177"/>
                </a:cubicBezTo>
                <a:close/>
                <a:moveTo>
                  <a:pt x="77758" y="12058"/>
                </a:moveTo>
                <a:cubicBezTo>
                  <a:pt x="77751" y="12058"/>
                  <a:pt x="77743" y="12059"/>
                  <a:pt x="77735" y="12059"/>
                </a:cubicBezTo>
                <a:lnTo>
                  <a:pt x="77749" y="12059"/>
                </a:lnTo>
                <a:cubicBezTo>
                  <a:pt x="77395" y="12073"/>
                  <a:pt x="77218" y="12494"/>
                  <a:pt x="77477" y="12752"/>
                </a:cubicBezTo>
                <a:cubicBezTo>
                  <a:pt x="77553" y="12828"/>
                  <a:pt x="77648" y="12862"/>
                  <a:pt x="77742" y="12862"/>
                </a:cubicBezTo>
                <a:cubicBezTo>
                  <a:pt x="77949" y="12862"/>
                  <a:pt x="78152" y="12696"/>
                  <a:pt x="78143" y="12453"/>
                </a:cubicBezTo>
                <a:cubicBezTo>
                  <a:pt x="78156" y="12243"/>
                  <a:pt x="77979" y="12058"/>
                  <a:pt x="77758" y="12058"/>
                </a:cubicBezTo>
                <a:close/>
                <a:moveTo>
                  <a:pt x="4418" y="12399"/>
                </a:moveTo>
                <a:cubicBezTo>
                  <a:pt x="4282" y="12399"/>
                  <a:pt x="4187" y="12494"/>
                  <a:pt x="4174" y="12630"/>
                </a:cubicBezTo>
                <a:cubicBezTo>
                  <a:pt x="4164" y="12771"/>
                  <a:pt x="4286" y="12867"/>
                  <a:pt x="4411" y="12867"/>
                </a:cubicBezTo>
                <a:cubicBezTo>
                  <a:pt x="4466" y="12867"/>
                  <a:pt x="4522" y="12848"/>
                  <a:pt x="4568" y="12807"/>
                </a:cubicBezTo>
                <a:cubicBezTo>
                  <a:pt x="4717" y="12657"/>
                  <a:pt x="4622" y="12399"/>
                  <a:pt x="4418" y="12399"/>
                </a:cubicBezTo>
                <a:close/>
                <a:moveTo>
                  <a:pt x="7157" y="12269"/>
                </a:moveTo>
                <a:cubicBezTo>
                  <a:pt x="7083" y="12269"/>
                  <a:pt x="7008" y="12297"/>
                  <a:pt x="6946" y="12358"/>
                </a:cubicBezTo>
                <a:cubicBezTo>
                  <a:pt x="6756" y="12548"/>
                  <a:pt x="6892" y="12875"/>
                  <a:pt x="7164" y="12875"/>
                </a:cubicBezTo>
                <a:cubicBezTo>
                  <a:pt x="7327" y="12875"/>
                  <a:pt x="7463" y="12739"/>
                  <a:pt x="7463" y="12576"/>
                </a:cubicBezTo>
                <a:cubicBezTo>
                  <a:pt x="7463" y="12391"/>
                  <a:pt x="7313" y="12269"/>
                  <a:pt x="7157" y="12269"/>
                </a:cubicBezTo>
                <a:close/>
                <a:moveTo>
                  <a:pt x="38413" y="12372"/>
                </a:moveTo>
                <a:lnTo>
                  <a:pt x="38576" y="12698"/>
                </a:lnTo>
                <a:lnTo>
                  <a:pt x="38236" y="12875"/>
                </a:lnTo>
                <a:lnTo>
                  <a:pt x="38073" y="12535"/>
                </a:lnTo>
                <a:lnTo>
                  <a:pt x="38413" y="12372"/>
                </a:lnTo>
                <a:close/>
                <a:moveTo>
                  <a:pt x="1707" y="12628"/>
                </a:moveTo>
                <a:cubicBezTo>
                  <a:pt x="1704" y="12628"/>
                  <a:pt x="1702" y="12629"/>
                  <a:pt x="1700" y="12630"/>
                </a:cubicBezTo>
                <a:cubicBezTo>
                  <a:pt x="1646" y="12630"/>
                  <a:pt x="1605" y="12671"/>
                  <a:pt x="1578" y="12725"/>
                </a:cubicBezTo>
                <a:cubicBezTo>
                  <a:pt x="1578" y="12766"/>
                  <a:pt x="1618" y="12807"/>
                  <a:pt x="1673" y="12888"/>
                </a:cubicBezTo>
                <a:cubicBezTo>
                  <a:pt x="1741" y="12820"/>
                  <a:pt x="1795" y="12779"/>
                  <a:pt x="1795" y="12725"/>
                </a:cubicBezTo>
                <a:cubicBezTo>
                  <a:pt x="1795" y="12700"/>
                  <a:pt x="1737" y="12628"/>
                  <a:pt x="1707" y="12628"/>
                </a:cubicBezTo>
                <a:close/>
                <a:moveTo>
                  <a:pt x="70993" y="12344"/>
                </a:moveTo>
                <a:cubicBezTo>
                  <a:pt x="71061" y="12453"/>
                  <a:pt x="71129" y="12589"/>
                  <a:pt x="71197" y="12698"/>
                </a:cubicBezTo>
                <a:lnTo>
                  <a:pt x="70830" y="12888"/>
                </a:lnTo>
                <a:lnTo>
                  <a:pt x="70640" y="12535"/>
                </a:lnTo>
                <a:lnTo>
                  <a:pt x="70993" y="12344"/>
                </a:lnTo>
                <a:close/>
                <a:moveTo>
                  <a:pt x="26696" y="12304"/>
                </a:moveTo>
                <a:lnTo>
                  <a:pt x="26696" y="12304"/>
                </a:lnTo>
                <a:cubicBezTo>
                  <a:pt x="26682" y="12453"/>
                  <a:pt x="26737" y="12616"/>
                  <a:pt x="26873" y="12711"/>
                </a:cubicBezTo>
                <a:lnTo>
                  <a:pt x="26492" y="12902"/>
                </a:lnTo>
                <a:lnTo>
                  <a:pt x="26315" y="12548"/>
                </a:lnTo>
                <a:lnTo>
                  <a:pt x="26696" y="12304"/>
                </a:lnTo>
                <a:close/>
                <a:moveTo>
                  <a:pt x="59209" y="12399"/>
                </a:moveTo>
                <a:lnTo>
                  <a:pt x="59385" y="12725"/>
                </a:lnTo>
                <a:lnTo>
                  <a:pt x="59059" y="12902"/>
                </a:lnTo>
                <a:lnTo>
                  <a:pt x="58882" y="12576"/>
                </a:lnTo>
                <a:lnTo>
                  <a:pt x="59209" y="12399"/>
                </a:lnTo>
                <a:close/>
                <a:moveTo>
                  <a:pt x="84040" y="12238"/>
                </a:moveTo>
                <a:cubicBezTo>
                  <a:pt x="83954" y="12238"/>
                  <a:pt x="83866" y="12271"/>
                  <a:pt x="83797" y="12344"/>
                </a:cubicBezTo>
                <a:cubicBezTo>
                  <a:pt x="83593" y="12562"/>
                  <a:pt x="83743" y="12915"/>
                  <a:pt x="84042" y="12915"/>
                </a:cubicBezTo>
                <a:cubicBezTo>
                  <a:pt x="84246" y="12915"/>
                  <a:pt x="84395" y="12766"/>
                  <a:pt x="84395" y="12562"/>
                </a:cubicBezTo>
                <a:lnTo>
                  <a:pt x="84382" y="12562"/>
                </a:lnTo>
                <a:cubicBezTo>
                  <a:pt x="84373" y="12364"/>
                  <a:pt x="84209" y="12238"/>
                  <a:pt x="84040" y="12238"/>
                </a:cubicBezTo>
                <a:close/>
                <a:moveTo>
                  <a:pt x="75013" y="12099"/>
                </a:moveTo>
                <a:cubicBezTo>
                  <a:pt x="75005" y="12099"/>
                  <a:pt x="74997" y="12099"/>
                  <a:pt x="74989" y="12100"/>
                </a:cubicBezTo>
                <a:cubicBezTo>
                  <a:pt x="74622" y="12113"/>
                  <a:pt x="74446" y="12562"/>
                  <a:pt x="74717" y="12807"/>
                </a:cubicBezTo>
                <a:cubicBezTo>
                  <a:pt x="74800" y="12889"/>
                  <a:pt x="74901" y="12926"/>
                  <a:pt x="75001" y="12926"/>
                </a:cubicBezTo>
                <a:cubicBezTo>
                  <a:pt x="75215" y="12926"/>
                  <a:pt x="75420" y="12758"/>
                  <a:pt x="75411" y="12508"/>
                </a:cubicBezTo>
                <a:cubicBezTo>
                  <a:pt x="75411" y="12284"/>
                  <a:pt x="75233" y="12099"/>
                  <a:pt x="75013" y="12099"/>
                </a:cubicBezTo>
                <a:close/>
                <a:moveTo>
                  <a:pt x="47438" y="12399"/>
                </a:moveTo>
                <a:lnTo>
                  <a:pt x="47615" y="12752"/>
                </a:lnTo>
                <a:lnTo>
                  <a:pt x="47288" y="12929"/>
                </a:lnTo>
                <a:lnTo>
                  <a:pt x="47112" y="12562"/>
                </a:lnTo>
                <a:lnTo>
                  <a:pt x="47438" y="12399"/>
                </a:lnTo>
                <a:close/>
                <a:moveTo>
                  <a:pt x="90335" y="12440"/>
                </a:moveTo>
                <a:cubicBezTo>
                  <a:pt x="90199" y="12440"/>
                  <a:pt x="90090" y="12548"/>
                  <a:pt x="90090" y="12698"/>
                </a:cubicBezTo>
                <a:cubicBezTo>
                  <a:pt x="90081" y="12856"/>
                  <a:pt x="90211" y="12963"/>
                  <a:pt x="90347" y="12963"/>
                </a:cubicBezTo>
                <a:cubicBezTo>
                  <a:pt x="90410" y="12963"/>
                  <a:pt x="90474" y="12940"/>
                  <a:pt x="90525" y="12888"/>
                </a:cubicBezTo>
                <a:cubicBezTo>
                  <a:pt x="90688" y="12725"/>
                  <a:pt x="90580" y="12440"/>
                  <a:pt x="90335" y="12440"/>
                </a:cubicBezTo>
                <a:close/>
                <a:moveTo>
                  <a:pt x="23923" y="12453"/>
                </a:moveTo>
                <a:lnTo>
                  <a:pt x="24114" y="12793"/>
                </a:lnTo>
                <a:lnTo>
                  <a:pt x="23774" y="12970"/>
                </a:lnTo>
                <a:lnTo>
                  <a:pt x="23583" y="12630"/>
                </a:lnTo>
                <a:lnTo>
                  <a:pt x="23923" y="12453"/>
                </a:lnTo>
                <a:close/>
                <a:moveTo>
                  <a:pt x="35694" y="12440"/>
                </a:moveTo>
                <a:cubicBezTo>
                  <a:pt x="35748" y="12535"/>
                  <a:pt x="35816" y="12657"/>
                  <a:pt x="35871" y="12752"/>
                </a:cubicBezTo>
                <a:lnTo>
                  <a:pt x="35504" y="12983"/>
                </a:lnTo>
                <a:lnTo>
                  <a:pt x="35341" y="12603"/>
                </a:lnTo>
                <a:lnTo>
                  <a:pt x="35694" y="12440"/>
                </a:lnTo>
                <a:close/>
                <a:moveTo>
                  <a:pt x="56490" y="12440"/>
                </a:moveTo>
                <a:cubicBezTo>
                  <a:pt x="56545" y="12548"/>
                  <a:pt x="56613" y="12657"/>
                  <a:pt x="56667" y="12766"/>
                </a:cubicBezTo>
                <a:lnTo>
                  <a:pt x="56314" y="12983"/>
                </a:lnTo>
                <a:lnTo>
                  <a:pt x="56137" y="12616"/>
                </a:lnTo>
                <a:lnTo>
                  <a:pt x="56490" y="12440"/>
                </a:lnTo>
                <a:close/>
                <a:moveTo>
                  <a:pt x="68234" y="12426"/>
                </a:moveTo>
                <a:cubicBezTo>
                  <a:pt x="68288" y="12535"/>
                  <a:pt x="68356" y="12671"/>
                  <a:pt x="68411" y="12793"/>
                </a:cubicBezTo>
                <a:lnTo>
                  <a:pt x="68071" y="12983"/>
                </a:lnTo>
                <a:cubicBezTo>
                  <a:pt x="68016" y="12861"/>
                  <a:pt x="67949" y="12725"/>
                  <a:pt x="67894" y="12603"/>
                </a:cubicBezTo>
                <a:lnTo>
                  <a:pt x="68234" y="12426"/>
                </a:lnTo>
                <a:close/>
                <a:moveTo>
                  <a:pt x="44719" y="12494"/>
                </a:moveTo>
                <a:lnTo>
                  <a:pt x="44896" y="12820"/>
                </a:lnTo>
                <a:lnTo>
                  <a:pt x="44556" y="12997"/>
                </a:lnTo>
                <a:lnTo>
                  <a:pt x="44380" y="12657"/>
                </a:lnTo>
                <a:lnTo>
                  <a:pt x="44719" y="12494"/>
                </a:lnTo>
                <a:close/>
                <a:moveTo>
                  <a:pt x="32935" y="12480"/>
                </a:moveTo>
                <a:lnTo>
                  <a:pt x="33112" y="12847"/>
                </a:lnTo>
                <a:lnTo>
                  <a:pt x="32785" y="13010"/>
                </a:lnTo>
                <a:lnTo>
                  <a:pt x="32609" y="12657"/>
                </a:lnTo>
                <a:lnTo>
                  <a:pt x="32935" y="12480"/>
                </a:lnTo>
                <a:close/>
                <a:moveTo>
                  <a:pt x="81272" y="12276"/>
                </a:moveTo>
                <a:cubicBezTo>
                  <a:pt x="81080" y="12276"/>
                  <a:pt x="80929" y="12434"/>
                  <a:pt x="80916" y="12630"/>
                </a:cubicBezTo>
                <a:cubicBezTo>
                  <a:pt x="80906" y="12863"/>
                  <a:pt x="81096" y="13020"/>
                  <a:pt x="81295" y="13020"/>
                </a:cubicBezTo>
                <a:cubicBezTo>
                  <a:pt x="81385" y="13020"/>
                  <a:pt x="81478" y="12988"/>
                  <a:pt x="81554" y="12915"/>
                </a:cubicBezTo>
                <a:cubicBezTo>
                  <a:pt x="81785" y="12684"/>
                  <a:pt x="81636" y="12277"/>
                  <a:pt x="81296" y="12277"/>
                </a:cubicBezTo>
                <a:cubicBezTo>
                  <a:pt x="81288" y="12276"/>
                  <a:pt x="81280" y="12276"/>
                  <a:pt x="81272" y="12276"/>
                </a:cubicBezTo>
                <a:close/>
                <a:moveTo>
                  <a:pt x="21205" y="12494"/>
                </a:moveTo>
                <a:lnTo>
                  <a:pt x="21395" y="12834"/>
                </a:lnTo>
                <a:lnTo>
                  <a:pt x="21014" y="13024"/>
                </a:lnTo>
                <a:lnTo>
                  <a:pt x="20824" y="12684"/>
                </a:lnTo>
                <a:lnTo>
                  <a:pt x="21205" y="12494"/>
                </a:lnTo>
                <a:close/>
                <a:moveTo>
                  <a:pt x="53731" y="12521"/>
                </a:moveTo>
                <a:lnTo>
                  <a:pt x="53908" y="12861"/>
                </a:lnTo>
                <a:lnTo>
                  <a:pt x="53582" y="13038"/>
                </a:lnTo>
                <a:cubicBezTo>
                  <a:pt x="53527" y="12929"/>
                  <a:pt x="53459" y="12807"/>
                  <a:pt x="53405" y="12711"/>
                </a:cubicBezTo>
                <a:lnTo>
                  <a:pt x="53731" y="12521"/>
                </a:lnTo>
                <a:close/>
                <a:moveTo>
                  <a:pt x="65529" y="12508"/>
                </a:moveTo>
                <a:lnTo>
                  <a:pt x="65706" y="12861"/>
                </a:lnTo>
                <a:lnTo>
                  <a:pt x="65380" y="13038"/>
                </a:lnTo>
                <a:cubicBezTo>
                  <a:pt x="65312" y="12915"/>
                  <a:pt x="65230" y="12779"/>
                  <a:pt x="65162" y="12671"/>
                </a:cubicBezTo>
                <a:lnTo>
                  <a:pt x="65529" y="12508"/>
                </a:lnTo>
                <a:close/>
                <a:moveTo>
                  <a:pt x="16191" y="12234"/>
                </a:moveTo>
                <a:cubicBezTo>
                  <a:pt x="16095" y="12234"/>
                  <a:pt x="15998" y="12268"/>
                  <a:pt x="15917" y="12344"/>
                </a:cubicBezTo>
                <a:cubicBezTo>
                  <a:pt x="15646" y="12589"/>
                  <a:pt x="15822" y="13024"/>
                  <a:pt x="16176" y="13038"/>
                </a:cubicBezTo>
                <a:cubicBezTo>
                  <a:pt x="16184" y="13038"/>
                  <a:pt x="16191" y="13038"/>
                  <a:pt x="16199" y="13038"/>
                </a:cubicBezTo>
                <a:cubicBezTo>
                  <a:pt x="16407" y="13038"/>
                  <a:pt x="16583" y="12867"/>
                  <a:pt x="16583" y="12657"/>
                </a:cubicBezTo>
                <a:lnTo>
                  <a:pt x="16597" y="12644"/>
                </a:lnTo>
                <a:cubicBezTo>
                  <a:pt x="16606" y="12400"/>
                  <a:pt x="16403" y="12234"/>
                  <a:pt x="16191" y="12234"/>
                </a:cubicBezTo>
                <a:close/>
                <a:moveTo>
                  <a:pt x="42001" y="12548"/>
                </a:moveTo>
                <a:lnTo>
                  <a:pt x="42164" y="12875"/>
                </a:lnTo>
                <a:lnTo>
                  <a:pt x="41811" y="13051"/>
                </a:lnTo>
                <a:lnTo>
                  <a:pt x="41634" y="12725"/>
                </a:lnTo>
                <a:lnTo>
                  <a:pt x="42001" y="12548"/>
                </a:lnTo>
                <a:close/>
                <a:moveTo>
                  <a:pt x="87582" y="12460"/>
                </a:moveTo>
                <a:cubicBezTo>
                  <a:pt x="87508" y="12460"/>
                  <a:pt x="87433" y="12487"/>
                  <a:pt x="87372" y="12548"/>
                </a:cubicBezTo>
                <a:cubicBezTo>
                  <a:pt x="87182" y="12739"/>
                  <a:pt x="87317" y="13065"/>
                  <a:pt x="87589" y="13065"/>
                </a:cubicBezTo>
                <a:cubicBezTo>
                  <a:pt x="87752" y="13065"/>
                  <a:pt x="87888" y="12929"/>
                  <a:pt x="87902" y="12766"/>
                </a:cubicBezTo>
                <a:lnTo>
                  <a:pt x="87888" y="12766"/>
                </a:lnTo>
                <a:cubicBezTo>
                  <a:pt x="87888" y="12581"/>
                  <a:pt x="87738" y="12460"/>
                  <a:pt x="87582" y="12460"/>
                </a:cubicBezTo>
                <a:close/>
                <a:moveTo>
                  <a:pt x="62783" y="12589"/>
                </a:moveTo>
                <a:lnTo>
                  <a:pt x="62947" y="12915"/>
                </a:lnTo>
                <a:lnTo>
                  <a:pt x="62593" y="13078"/>
                </a:lnTo>
                <a:lnTo>
                  <a:pt x="62416" y="12766"/>
                </a:lnTo>
                <a:lnTo>
                  <a:pt x="62783" y="12589"/>
                </a:lnTo>
                <a:close/>
                <a:moveTo>
                  <a:pt x="93873" y="12720"/>
                </a:moveTo>
                <a:cubicBezTo>
                  <a:pt x="93795" y="12720"/>
                  <a:pt x="93735" y="12792"/>
                  <a:pt x="93747" y="12875"/>
                </a:cubicBezTo>
                <a:cubicBezTo>
                  <a:pt x="93747" y="12943"/>
                  <a:pt x="93828" y="13010"/>
                  <a:pt x="93869" y="13078"/>
                </a:cubicBezTo>
                <a:lnTo>
                  <a:pt x="93923" y="13078"/>
                </a:lnTo>
                <a:cubicBezTo>
                  <a:pt x="93978" y="13024"/>
                  <a:pt x="94059" y="12956"/>
                  <a:pt x="94059" y="12888"/>
                </a:cubicBezTo>
                <a:cubicBezTo>
                  <a:pt x="94046" y="12807"/>
                  <a:pt x="93991" y="12752"/>
                  <a:pt x="93910" y="12725"/>
                </a:cubicBezTo>
                <a:cubicBezTo>
                  <a:pt x="93897" y="12721"/>
                  <a:pt x="93885" y="12720"/>
                  <a:pt x="93873" y="12720"/>
                </a:cubicBezTo>
                <a:close/>
                <a:moveTo>
                  <a:pt x="13437" y="12317"/>
                </a:moveTo>
                <a:cubicBezTo>
                  <a:pt x="13088" y="12323"/>
                  <a:pt x="12929" y="12727"/>
                  <a:pt x="13158" y="12970"/>
                </a:cubicBezTo>
                <a:cubicBezTo>
                  <a:pt x="13239" y="13051"/>
                  <a:pt x="13338" y="13087"/>
                  <a:pt x="13435" y="13087"/>
                </a:cubicBezTo>
                <a:cubicBezTo>
                  <a:pt x="13630" y="13087"/>
                  <a:pt x="13815" y="12939"/>
                  <a:pt x="13824" y="12711"/>
                </a:cubicBezTo>
                <a:cubicBezTo>
                  <a:pt x="13824" y="12496"/>
                  <a:pt x="13651" y="12321"/>
                  <a:pt x="13437" y="12317"/>
                </a:cubicBezTo>
                <a:close/>
                <a:moveTo>
                  <a:pt x="30230" y="12562"/>
                </a:moveTo>
                <a:lnTo>
                  <a:pt x="30393" y="12929"/>
                </a:lnTo>
                <a:lnTo>
                  <a:pt x="30081" y="13092"/>
                </a:lnTo>
                <a:lnTo>
                  <a:pt x="29849" y="12739"/>
                </a:lnTo>
                <a:lnTo>
                  <a:pt x="30230" y="12562"/>
                </a:lnTo>
                <a:close/>
                <a:moveTo>
                  <a:pt x="78558" y="12299"/>
                </a:moveTo>
                <a:cubicBezTo>
                  <a:pt x="78461" y="12299"/>
                  <a:pt x="78361" y="12334"/>
                  <a:pt x="78279" y="12412"/>
                </a:cubicBezTo>
                <a:cubicBezTo>
                  <a:pt x="78034" y="12671"/>
                  <a:pt x="78211" y="13092"/>
                  <a:pt x="78564" y="13092"/>
                </a:cubicBezTo>
                <a:cubicBezTo>
                  <a:pt x="78782" y="13092"/>
                  <a:pt x="78958" y="12915"/>
                  <a:pt x="78972" y="12698"/>
                </a:cubicBezTo>
                <a:lnTo>
                  <a:pt x="78958" y="12698"/>
                </a:lnTo>
                <a:cubicBezTo>
                  <a:pt x="78958" y="12458"/>
                  <a:pt x="78763" y="12299"/>
                  <a:pt x="78558" y="12299"/>
                </a:cubicBezTo>
                <a:close/>
                <a:moveTo>
                  <a:pt x="10701" y="12398"/>
                </a:moveTo>
                <a:cubicBezTo>
                  <a:pt x="10508" y="12398"/>
                  <a:pt x="10345" y="12556"/>
                  <a:pt x="10345" y="12752"/>
                </a:cubicBezTo>
                <a:lnTo>
                  <a:pt x="10358" y="12752"/>
                </a:lnTo>
                <a:cubicBezTo>
                  <a:pt x="10349" y="12966"/>
                  <a:pt x="10530" y="13110"/>
                  <a:pt x="10716" y="13110"/>
                </a:cubicBezTo>
                <a:cubicBezTo>
                  <a:pt x="10801" y="13110"/>
                  <a:pt x="10887" y="13079"/>
                  <a:pt x="10956" y="13010"/>
                </a:cubicBezTo>
                <a:cubicBezTo>
                  <a:pt x="11187" y="12793"/>
                  <a:pt x="11038" y="12399"/>
                  <a:pt x="10725" y="12399"/>
                </a:cubicBezTo>
                <a:cubicBezTo>
                  <a:pt x="10717" y="12398"/>
                  <a:pt x="10709" y="12398"/>
                  <a:pt x="10701" y="12398"/>
                </a:cubicBezTo>
                <a:close/>
                <a:moveTo>
                  <a:pt x="18473" y="12535"/>
                </a:moveTo>
                <a:cubicBezTo>
                  <a:pt x="18486" y="12603"/>
                  <a:pt x="18500" y="12671"/>
                  <a:pt x="18527" y="12739"/>
                </a:cubicBezTo>
                <a:cubicBezTo>
                  <a:pt x="18568" y="12793"/>
                  <a:pt x="18622" y="12861"/>
                  <a:pt x="18677" y="12902"/>
                </a:cubicBezTo>
                <a:lnTo>
                  <a:pt x="18282" y="13119"/>
                </a:lnTo>
                <a:lnTo>
                  <a:pt x="18079" y="12739"/>
                </a:lnTo>
                <a:lnTo>
                  <a:pt x="18473" y="12535"/>
                </a:lnTo>
                <a:close/>
                <a:moveTo>
                  <a:pt x="51013" y="12576"/>
                </a:moveTo>
                <a:lnTo>
                  <a:pt x="51176" y="12943"/>
                </a:lnTo>
                <a:lnTo>
                  <a:pt x="50849" y="13119"/>
                </a:lnTo>
                <a:cubicBezTo>
                  <a:pt x="50809" y="12997"/>
                  <a:pt x="50741" y="12861"/>
                  <a:pt x="50686" y="12752"/>
                </a:cubicBezTo>
                <a:lnTo>
                  <a:pt x="51013" y="12576"/>
                </a:lnTo>
                <a:close/>
                <a:moveTo>
                  <a:pt x="39242" y="12616"/>
                </a:moveTo>
                <a:lnTo>
                  <a:pt x="39418" y="12956"/>
                </a:lnTo>
                <a:lnTo>
                  <a:pt x="39079" y="13133"/>
                </a:lnTo>
                <a:lnTo>
                  <a:pt x="38902" y="12793"/>
                </a:lnTo>
                <a:lnTo>
                  <a:pt x="39242" y="12616"/>
                </a:lnTo>
                <a:close/>
                <a:moveTo>
                  <a:pt x="7988" y="12501"/>
                </a:moveTo>
                <a:cubicBezTo>
                  <a:pt x="7832" y="12501"/>
                  <a:pt x="7676" y="12619"/>
                  <a:pt x="7667" y="12807"/>
                </a:cubicBezTo>
                <a:cubicBezTo>
                  <a:pt x="7653" y="12983"/>
                  <a:pt x="7789" y="13119"/>
                  <a:pt x="7966" y="13133"/>
                </a:cubicBezTo>
                <a:cubicBezTo>
                  <a:pt x="7971" y="13133"/>
                  <a:pt x="7977" y="13133"/>
                  <a:pt x="7982" y="13133"/>
                </a:cubicBezTo>
                <a:cubicBezTo>
                  <a:pt x="8244" y="13133"/>
                  <a:pt x="8397" y="12816"/>
                  <a:pt x="8211" y="12603"/>
                </a:cubicBezTo>
                <a:cubicBezTo>
                  <a:pt x="8150" y="12533"/>
                  <a:pt x="8069" y="12501"/>
                  <a:pt x="7988" y="12501"/>
                </a:cubicBezTo>
                <a:close/>
                <a:moveTo>
                  <a:pt x="27512" y="12644"/>
                </a:moveTo>
                <a:lnTo>
                  <a:pt x="27675" y="12970"/>
                </a:lnTo>
                <a:lnTo>
                  <a:pt x="27321" y="13146"/>
                </a:lnTo>
                <a:lnTo>
                  <a:pt x="27145" y="12820"/>
                </a:lnTo>
                <a:lnTo>
                  <a:pt x="27512" y="12644"/>
                </a:lnTo>
                <a:close/>
                <a:moveTo>
                  <a:pt x="60038" y="12644"/>
                </a:moveTo>
                <a:cubicBezTo>
                  <a:pt x="60092" y="12752"/>
                  <a:pt x="60160" y="12875"/>
                  <a:pt x="60215" y="12983"/>
                </a:cubicBezTo>
                <a:lnTo>
                  <a:pt x="59875" y="13160"/>
                </a:lnTo>
                <a:lnTo>
                  <a:pt x="59698" y="12820"/>
                </a:lnTo>
                <a:lnTo>
                  <a:pt x="60038" y="12644"/>
                </a:lnTo>
                <a:close/>
                <a:moveTo>
                  <a:pt x="84857" y="12480"/>
                </a:moveTo>
                <a:lnTo>
                  <a:pt x="84857" y="12494"/>
                </a:lnTo>
                <a:cubicBezTo>
                  <a:pt x="84558" y="12494"/>
                  <a:pt x="84409" y="12861"/>
                  <a:pt x="84626" y="13078"/>
                </a:cubicBezTo>
                <a:cubicBezTo>
                  <a:pt x="84693" y="13141"/>
                  <a:pt x="84774" y="13169"/>
                  <a:pt x="84854" y="13169"/>
                </a:cubicBezTo>
                <a:cubicBezTo>
                  <a:pt x="85033" y="13169"/>
                  <a:pt x="85207" y="13027"/>
                  <a:pt x="85197" y="12820"/>
                </a:cubicBezTo>
                <a:cubicBezTo>
                  <a:pt x="85197" y="12630"/>
                  <a:pt x="85048" y="12480"/>
                  <a:pt x="84857" y="12480"/>
                </a:cubicBezTo>
                <a:close/>
                <a:moveTo>
                  <a:pt x="5234" y="12657"/>
                </a:moveTo>
                <a:cubicBezTo>
                  <a:pt x="5003" y="12657"/>
                  <a:pt x="4880" y="12929"/>
                  <a:pt x="5044" y="13092"/>
                </a:cubicBezTo>
                <a:cubicBezTo>
                  <a:pt x="5097" y="13146"/>
                  <a:pt x="5165" y="13170"/>
                  <a:pt x="5230" y="13170"/>
                </a:cubicBezTo>
                <a:cubicBezTo>
                  <a:pt x="5364" y="13170"/>
                  <a:pt x="5492" y="13070"/>
                  <a:pt x="5492" y="12915"/>
                </a:cubicBezTo>
                <a:cubicBezTo>
                  <a:pt x="5492" y="12779"/>
                  <a:pt x="5383" y="12657"/>
                  <a:pt x="5234" y="12657"/>
                </a:cubicBezTo>
                <a:close/>
                <a:moveTo>
                  <a:pt x="2515" y="12820"/>
                </a:moveTo>
                <a:cubicBezTo>
                  <a:pt x="2393" y="12820"/>
                  <a:pt x="2339" y="12875"/>
                  <a:pt x="2339" y="12970"/>
                </a:cubicBezTo>
                <a:cubicBezTo>
                  <a:pt x="2339" y="13065"/>
                  <a:pt x="2420" y="13106"/>
                  <a:pt x="2461" y="13174"/>
                </a:cubicBezTo>
                <a:lnTo>
                  <a:pt x="2556" y="13174"/>
                </a:lnTo>
                <a:cubicBezTo>
                  <a:pt x="2597" y="13106"/>
                  <a:pt x="2665" y="13051"/>
                  <a:pt x="2679" y="12983"/>
                </a:cubicBezTo>
                <a:cubicBezTo>
                  <a:pt x="2706" y="12888"/>
                  <a:pt x="2624" y="12820"/>
                  <a:pt x="2515" y="12820"/>
                </a:cubicBezTo>
                <a:close/>
                <a:moveTo>
                  <a:pt x="48294" y="12630"/>
                </a:moveTo>
                <a:lnTo>
                  <a:pt x="48457" y="12997"/>
                </a:lnTo>
                <a:lnTo>
                  <a:pt x="48104" y="13174"/>
                </a:lnTo>
                <a:lnTo>
                  <a:pt x="47927" y="12861"/>
                </a:lnTo>
                <a:lnTo>
                  <a:pt x="48294" y="12630"/>
                </a:lnTo>
                <a:close/>
                <a:moveTo>
                  <a:pt x="71822" y="12589"/>
                </a:moveTo>
                <a:lnTo>
                  <a:pt x="72013" y="12983"/>
                </a:lnTo>
                <a:lnTo>
                  <a:pt x="71659" y="13174"/>
                </a:lnTo>
                <a:lnTo>
                  <a:pt x="71469" y="12779"/>
                </a:lnTo>
                <a:lnTo>
                  <a:pt x="71822" y="12589"/>
                </a:lnTo>
                <a:close/>
                <a:moveTo>
                  <a:pt x="91178" y="12698"/>
                </a:moveTo>
                <a:cubicBezTo>
                  <a:pt x="90851" y="12698"/>
                  <a:pt x="90838" y="13187"/>
                  <a:pt x="91164" y="13187"/>
                </a:cubicBezTo>
                <a:cubicBezTo>
                  <a:pt x="91300" y="13187"/>
                  <a:pt x="91409" y="13078"/>
                  <a:pt x="91409" y="12956"/>
                </a:cubicBezTo>
                <a:cubicBezTo>
                  <a:pt x="91422" y="12820"/>
                  <a:pt x="91314" y="12698"/>
                  <a:pt x="91178" y="12698"/>
                </a:cubicBezTo>
                <a:close/>
                <a:moveTo>
                  <a:pt x="75818" y="12385"/>
                </a:moveTo>
                <a:cubicBezTo>
                  <a:pt x="75451" y="12385"/>
                  <a:pt x="75261" y="12834"/>
                  <a:pt x="75533" y="13078"/>
                </a:cubicBezTo>
                <a:cubicBezTo>
                  <a:pt x="75615" y="13161"/>
                  <a:pt x="75716" y="13197"/>
                  <a:pt x="75814" y="13197"/>
                </a:cubicBezTo>
                <a:cubicBezTo>
                  <a:pt x="76024" y="13197"/>
                  <a:pt x="76226" y="13029"/>
                  <a:pt x="76226" y="12779"/>
                </a:cubicBezTo>
                <a:cubicBezTo>
                  <a:pt x="76226" y="12562"/>
                  <a:pt x="76036" y="12385"/>
                  <a:pt x="75818" y="12385"/>
                </a:cubicBezTo>
                <a:close/>
                <a:moveTo>
                  <a:pt x="24752" y="12684"/>
                </a:moveTo>
                <a:lnTo>
                  <a:pt x="24943" y="13024"/>
                </a:lnTo>
                <a:lnTo>
                  <a:pt x="24603" y="13201"/>
                </a:lnTo>
                <a:lnTo>
                  <a:pt x="24413" y="12847"/>
                </a:lnTo>
                <a:lnTo>
                  <a:pt x="24752" y="12684"/>
                </a:lnTo>
                <a:close/>
                <a:moveTo>
                  <a:pt x="36523" y="12671"/>
                </a:moveTo>
                <a:lnTo>
                  <a:pt x="36686" y="13038"/>
                </a:lnTo>
                <a:lnTo>
                  <a:pt x="36360" y="13201"/>
                </a:lnTo>
                <a:lnTo>
                  <a:pt x="36197" y="12847"/>
                </a:lnTo>
                <a:lnTo>
                  <a:pt x="36523" y="12671"/>
                </a:lnTo>
                <a:close/>
                <a:moveTo>
                  <a:pt x="57306" y="12698"/>
                </a:moveTo>
                <a:lnTo>
                  <a:pt x="57482" y="13038"/>
                </a:lnTo>
                <a:lnTo>
                  <a:pt x="57143" y="13214"/>
                </a:lnTo>
                <a:lnTo>
                  <a:pt x="56980" y="12888"/>
                </a:lnTo>
                <a:lnTo>
                  <a:pt x="57306" y="12698"/>
                </a:lnTo>
                <a:close/>
                <a:moveTo>
                  <a:pt x="68533" y="11597"/>
                </a:moveTo>
                <a:cubicBezTo>
                  <a:pt x="68550" y="11852"/>
                  <a:pt x="68763" y="12006"/>
                  <a:pt x="68978" y="12006"/>
                </a:cubicBezTo>
                <a:cubicBezTo>
                  <a:pt x="69106" y="12006"/>
                  <a:pt x="69235" y="11950"/>
                  <a:pt x="69321" y="11828"/>
                </a:cubicBezTo>
                <a:lnTo>
                  <a:pt x="69525" y="12236"/>
                </a:lnTo>
                <a:cubicBezTo>
                  <a:pt x="69518" y="12235"/>
                  <a:pt x="69511" y="12235"/>
                  <a:pt x="69505" y="12235"/>
                </a:cubicBezTo>
                <a:cubicBezTo>
                  <a:pt x="69327" y="12235"/>
                  <a:pt x="69222" y="12403"/>
                  <a:pt x="69104" y="12521"/>
                </a:cubicBezTo>
                <a:cubicBezTo>
                  <a:pt x="69117" y="12711"/>
                  <a:pt x="69117" y="12915"/>
                  <a:pt x="69294" y="13024"/>
                </a:cubicBezTo>
                <a:lnTo>
                  <a:pt x="68900" y="13214"/>
                </a:lnTo>
                <a:lnTo>
                  <a:pt x="68710" y="12861"/>
                </a:lnTo>
                <a:cubicBezTo>
                  <a:pt x="68900" y="12861"/>
                  <a:pt x="69063" y="12711"/>
                  <a:pt x="69104" y="12521"/>
                </a:cubicBezTo>
                <a:cubicBezTo>
                  <a:pt x="69158" y="12344"/>
                  <a:pt x="69077" y="12154"/>
                  <a:pt x="68914" y="12059"/>
                </a:cubicBezTo>
                <a:cubicBezTo>
                  <a:pt x="68840" y="12017"/>
                  <a:pt x="68769" y="11995"/>
                  <a:pt x="68697" y="11995"/>
                </a:cubicBezTo>
                <a:cubicBezTo>
                  <a:pt x="68581" y="11995"/>
                  <a:pt x="68463" y="12051"/>
                  <a:pt x="68329" y="12168"/>
                </a:cubicBezTo>
                <a:lnTo>
                  <a:pt x="68139" y="11787"/>
                </a:lnTo>
                <a:lnTo>
                  <a:pt x="68533" y="11597"/>
                </a:lnTo>
                <a:close/>
                <a:moveTo>
                  <a:pt x="45548" y="12739"/>
                </a:moveTo>
                <a:cubicBezTo>
                  <a:pt x="45603" y="12847"/>
                  <a:pt x="45657" y="12956"/>
                  <a:pt x="45712" y="13078"/>
                </a:cubicBezTo>
                <a:lnTo>
                  <a:pt x="45372" y="13242"/>
                </a:lnTo>
                <a:lnTo>
                  <a:pt x="45209" y="12902"/>
                </a:lnTo>
                <a:lnTo>
                  <a:pt x="45535" y="12739"/>
                </a:lnTo>
                <a:close/>
                <a:moveTo>
                  <a:pt x="82109" y="12521"/>
                </a:moveTo>
                <a:cubicBezTo>
                  <a:pt x="81793" y="12521"/>
                  <a:pt x="81626" y="12906"/>
                  <a:pt x="81853" y="13133"/>
                </a:cubicBezTo>
                <a:cubicBezTo>
                  <a:pt x="81930" y="13214"/>
                  <a:pt x="82026" y="13251"/>
                  <a:pt x="82119" y="13251"/>
                </a:cubicBezTo>
                <a:cubicBezTo>
                  <a:pt x="82305" y="13251"/>
                  <a:pt x="82483" y="13106"/>
                  <a:pt x="82492" y="12888"/>
                </a:cubicBezTo>
                <a:cubicBezTo>
                  <a:pt x="82492" y="12684"/>
                  <a:pt x="82329" y="12521"/>
                  <a:pt x="82125" y="12521"/>
                </a:cubicBezTo>
                <a:cubicBezTo>
                  <a:pt x="82120" y="12521"/>
                  <a:pt x="82114" y="12521"/>
                  <a:pt x="82109" y="12521"/>
                </a:cubicBezTo>
                <a:close/>
                <a:moveTo>
                  <a:pt x="22047" y="12752"/>
                </a:moveTo>
                <a:lnTo>
                  <a:pt x="22224" y="13092"/>
                </a:lnTo>
                <a:lnTo>
                  <a:pt x="21857" y="13269"/>
                </a:lnTo>
                <a:lnTo>
                  <a:pt x="21667" y="12929"/>
                </a:lnTo>
                <a:lnTo>
                  <a:pt x="22047" y="12752"/>
                </a:lnTo>
                <a:close/>
                <a:moveTo>
                  <a:pt x="33778" y="12766"/>
                </a:moveTo>
                <a:lnTo>
                  <a:pt x="33941" y="13106"/>
                </a:lnTo>
                <a:lnTo>
                  <a:pt x="33601" y="13269"/>
                </a:lnTo>
                <a:lnTo>
                  <a:pt x="33438" y="12929"/>
                </a:lnTo>
                <a:lnTo>
                  <a:pt x="33778" y="12766"/>
                </a:lnTo>
                <a:close/>
                <a:moveTo>
                  <a:pt x="94712" y="12983"/>
                </a:moveTo>
                <a:lnTo>
                  <a:pt x="94712" y="12997"/>
                </a:lnTo>
                <a:cubicBezTo>
                  <a:pt x="94644" y="13024"/>
                  <a:pt x="94603" y="13065"/>
                  <a:pt x="94576" y="13133"/>
                </a:cubicBezTo>
                <a:cubicBezTo>
                  <a:pt x="94603" y="13201"/>
                  <a:pt x="94657" y="13255"/>
                  <a:pt x="94725" y="13269"/>
                </a:cubicBezTo>
                <a:cubicBezTo>
                  <a:pt x="94780" y="13269"/>
                  <a:pt x="94834" y="13201"/>
                  <a:pt x="94929" y="13133"/>
                </a:cubicBezTo>
                <a:cubicBezTo>
                  <a:pt x="94834" y="13051"/>
                  <a:pt x="94766" y="12983"/>
                  <a:pt x="94712" y="12983"/>
                </a:cubicBezTo>
                <a:close/>
                <a:moveTo>
                  <a:pt x="66331" y="12766"/>
                </a:moveTo>
                <a:lnTo>
                  <a:pt x="66508" y="13106"/>
                </a:lnTo>
                <a:lnTo>
                  <a:pt x="66168" y="13282"/>
                </a:lnTo>
                <a:lnTo>
                  <a:pt x="65991" y="12943"/>
                </a:lnTo>
                <a:lnTo>
                  <a:pt x="66331" y="12766"/>
                </a:lnTo>
                <a:close/>
                <a:moveTo>
                  <a:pt x="42816" y="12793"/>
                </a:moveTo>
                <a:lnTo>
                  <a:pt x="42993" y="13119"/>
                </a:lnTo>
                <a:lnTo>
                  <a:pt x="42626" y="13296"/>
                </a:lnTo>
                <a:lnTo>
                  <a:pt x="42463" y="12970"/>
                </a:lnTo>
                <a:lnTo>
                  <a:pt x="42816" y="12793"/>
                </a:lnTo>
                <a:close/>
                <a:moveTo>
                  <a:pt x="54560" y="12766"/>
                </a:moveTo>
                <a:lnTo>
                  <a:pt x="54723" y="13119"/>
                </a:lnTo>
                <a:lnTo>
                  <a:pt x="54411" y="13296"/>
                </a:lnTo>
                <a:lnTo>
                  <a:pt x="54234" y="12929"/>
                </a:lnTo>
                <a:lnTo>
                  <a:pt x="54560" y="12766"/>
                </a:lnTo>
                <a:close/>
                <a:moveTo>
                  <a:pt x="17011" y="12467"/>
                </a:moveTo>
                <a:cubicBezTo>
                  <a:pt x="16649" y="12472"/>
                  <a:pt x="16463" y="12917"/>
                  <a:pt x="16719" y="13174"/>
                </a:cubicBezTo>
                <a:cubicBezTo>
                  <a:pt x="16804" y="13258"/>
                  <a:pt x="16907" y="13296"/>
                  <a:pt x="17008" y="13296"/>
                </a:cubicBezTo>
                <a:cubicBezTo>
                  <a:pt x="17217" y="13296"/>
                  <a:pt x="17417" y="13135"/>
                  <a:pt x="17426" y="12888"/>
                </a:cubicBezTo>
                <a:cubicBezTo>
                  <a:pt x="17426" y="12659"/>
                  <a:pt x="17239" y="12470"/>
                  <a:pt x="17011" y="12467"/>
                </a:cubicBezTo>
                <a:close/>
                <a:moveTo>
                  <a:pt x="88418" y="12711"/>
                </a:moveTo>
                <a:cubicBezTo>
                  <a:pt x="88160" y="12711"/>
                  <a:pt x="88024" y="13038"/>
                  <a:pt x="88215" y="13214"/>
                </a:cubicBezTo>
                <a:cubicBezTo>
                  <a:pt x="88272" y="13276"/>
                  <a:pt x="88345" y="13304"/>
                  <a:pt x="88418" y="13304"/>
                </a:cubicBezTo>
                <a:cubicBezTo>
                  <a:pt x="88569" y="13304"/>
                  <a:pt x="88718" y="13185"/>
                  <a:pt x="88718" y="13010"/>
                </a:cubicBezTo>
                <a:cubicBezTo>
                  <a:pt x="88718" y="12847"/>
                  <a:pt x="88582" y="12711"/>
                  <a:pt x="88418" y="12711"/>
                </a:cubicBezTo>
                <a:close/>
                <a:moveTo>
                  <a:pt x="31073" y="12820"/>
                </a:moveTo>
                <a:cubicBezTo>
                  <a:pt x="31114" y="12929"/>
                  <a:pt x="31181" y="13051"/>
                  <a:pt x="31236" y="13160"/>
                </a:cubicBezTo>
                <a:lnTo>
                  <a:pt x="30896" y="13323"/>
                </a:lnTo>
                <a:cubicBezTo>
                  <a:pt x="30855" y="13228"/>
                  <a:pt x="30787" y="13106"/>
                  <a:pt x="30733" y="12997"/>
                </a:cubicBezTo>
                <a:lnTo>
                  <a:pt x="31073" y="12820"/>
                </a:lnTo>
                <a:close/>
                <a:moveTo>
                  <a:pt x="63626" y="12834"/>
                </a:moveTo>
                <a:lnTo>
                  <a:pt x="63803" y="13160"/>
                </a:lnTo>
                <a:lnTo>
                  <a:pt x="63436" y="13323"/>
                </a:lnTo>
                <a:lnTo>
                  <a:pt x="63259" y="12997"/>
                </a:lnTo>
                <a:lnTo>
                  <a:pt x="63626" y="12834"/>
                </a:lnTo>
                <a:close/>
                <a:moveTo>
                  <a:pt x="14259" y="12548"/>
                </a:moveTo>
                <a:cubicBezTo>
                  <a:pt x="13906" y="12548"/>
                  <a:pt x="13729" y="12970"/>
                  <a:pt x="13974" y="13214"/>
                </a:cubicBezTo>
                <a:cubicBezTo>
                  <a:pt x="14055" y="13300"/>
                  <a:pt x="14155" y="13338"/>
                  <a:pt x="14254" y="13338"/>
                </a:cubicBezTo>
                <a:cubicBezTo>
                  <a:pt x="14453" y="13338"/>
                  <a:pt x="14644" y="13183"/>
                  <a:pt x="14653" y="12956"/>
                </a:cubicBezTo>
                <a:cubicBezTo>
                  <a:pt x="14653" y="12739"/>
                  <a:pt x="14477" y="12562"/>
                  <a:pt x="14273" y="12548"/>
                </a:cubicBezTo>
                <a:close/>
                <a:moveTo>
                  <a:pt x="51855" y="12861"/>
                </a:moveTo>
                <a:cubicBezTo>
                  <a:pt x="51910" y="12956"/>
                  <a:pt x="51964" y="13078"/>
                  <a:pt x="52032" y="13201"/>
                </a:cubicBezTo>
                <a:lnTo>
                  <a:pt x="51692" y="13364"/>
                </a:lnTo>
                <a:lnTo>
                  <a:pt x="51515" y="13038"/>
                </a:lnTo>
                <a:lnTo>
                  <a:pt x="51855" y="12861"/>
                </a:lnTo>
                <a:close/>
                <a:moveTo>
                  <a:pt x="79412" y="12581"/>
                </a:moveTo>
                <a:cubicBezTo>
                  <a:pt x="79315" y="12581"/>
                  <a:pt x="79215" y="12617"/>
                  <a:pt x="79135" y="12698"/>
                </a:cubicBezTo>
                <a:cubicBezTo>
                  <a:pt x="78890" y="12943"/>
                  <a:pt x="79067" y="13364"/>
                  <a:pt x="79407" y="13364"/>
                </a:cubicBezTo>
                <a:cubicBezTo>
                  <a:pt x="79624" y="13350"/>
                  <a:pt x="79787" y="13174"/>
                  <a:pt x="79787" y="12970"/>
                </a:cubicBezTo>
                <a:lnTo>
                  <a:pt x="79801" y="12970"/>
                </a:lnTo>
                <a:cubicBezTo>
                  <a:pt x="79801" y="12733"/>
                  <a:pt x="79611" y="12581"/>
                  <a:pt x="79412" y="12581"/>
                </a:cubicBezTo>
                <a:close/>
                <a:moveTo>
                  <a:pt x="11551" y="12643"/>
                </a:moveTo>
                <a:cubicBezTo>
                  <a:pt x="11543" y="12643"/>
                  <a:pt x="11535" y="12643"/>
                  <a:pt x="11527" y="12644"/>
                </a:cubicBezTo>
                <a:lnTo>
                  <a:pt x="11541" y="12644"/>
                </a:lnTo>
                <a:cubicBezTo>
                  <a:pt x="11214" y="12644"/>
                  <a:pt x="11051" y="13038"/>
                  <a:pt x="11282" y="13269"/>
                </a:cubicBezTo>
                <a:cubicBezTo>
                  <a:pt x="11355" y="13341"/>
                  <a:pt x="11444" y="13374"/>
                  <a:pt x="11532" y="13374"/>
                </a:cubicBezTo>
                <a:cubicBezTo>
                  <a:pt x="11723" y="13374"/>
                  <a:pt x="11908" y="13220"/>
                  <a:pt x="11908" y="12997"/>
                </a:cubicBezTo>
                <a:cubicBezTo>
                  <a:pt x="11908" y="12801"/>
                  <a:pt x="11744" y="12643"/>
                  <a:pt x="11551" y="12643"/>
                </a:cubicBezTo>
                <a:close/>
                <a:moveTo>
                  <a:pt x="28341" y="12888"/>
                </a:moveTo>
                <a:lnTo>
                  <a:pt x="28504" y="13201"/>
                </a:lnTo>
                <a:lnTo>
                  <a:pt x="28137" y="13377"/>
                </a:lnTo>
                <a:lnTo>
                  <a:pt x="27974" y="13051"/>
                </a:lnTo>
                <a:lnTo>
                  <a:pt x="28341" y="12888"/>
                </a:lnTo>
                <a:close/>
                <a:moveTo>
                  <a:pt x="40071" y="12861"/>
                </a:moveTo>
                <a:cubicBezTo>
                  <a:pt x="40125" y="12983"/>
                  <a:pt x="40193" y="13106"/>
                  <a:pt x="40248" y="13228"/>
                </a:cubicBezTo>
                <a:lnTo>
                  <a:pt x="39921" y="13391"/>
                </a:lnTo>
                <a:lnTo>
                  <a:pt x="39758" y="13038"/>
                </a:lnTo>
                <a:lnTo>
                  <a:pt x="40071" y="12861"/>
                </a:lnTo>
                <a:close/>
                <a:moveTo>
                  <a:pt x="19275" y="12793"/>
                </a:moveTo>
                <a:lnTo>
                  <a:pt x="19479" y="13214"/>
                </a:lnTo>
                <a:cubicBezTo>
                  <a:pt x="19411" y="13228"/>
                  <a:pt x="19343" y="13255"/>
                  <a:pt x="19275" y="13282"/>
                </a:cubicBezTo>
                <a:cubicBezTo>
                  <a:pt x="19220" y="13310"/>
                  <a:pt x="19166" y="13364"/>
                  <a:pt x="19125" y="13405"/>
                </a:cubicBezTo>
                <a:lnTo>
                  <a:pt x="18908" y="12997"/>
                </a:lnTo>
                <a:lnTo>
                  <a:pt x="19275" y="12793"/>
                </a:lnTo>
                <a:close/>
                <a:moveTo>
                  <a:pt x="85684" y="12725"/>
                </a:moveTo>
                <a:cubicBezTo>
                  <a:pt x="85395" y="12725"/>
                  <a:pt x="85242" y="13082"/>
                  <a:pt x="85442" y="13296"/>
                </a:cubicBezTo>
                <a:cubicBezTo>
                  <a:pt x="85515" y="13374"/>
                  <a:pt x="85605" y="13408"/>
                  <a:pt x="85692" y="13408"/>
                </a:cubicBezTo>
                <a:cubicBezTo>
                  <a:pt x="85864" y="13408"/>
                  <a:pt x="86026" y="13273"/>
                  <a:pt x="86026" y="13065"/>
                </a:cubicBezTo>
                <a:cubicBezTo>
                  <a:pt x="86026" y="12888"/>
                  <a:pt x="85890" y="12739"/>
                  <a:pt x="85700" y="12739"/>
                </a:cubicBezTo>
                <a:lnTo>
                  <a:pt x="85700" y="12725"/>
                </a:lnTo>
                <a:cubicBezTo>
                  <a:pt x="85695" y="12725"/>
                  <a:pt x="85689" y="12725"/>
                  <a:pt x="85684" y="12725"/>
                </a:cubicBezTo>
                <a:close/>
                <a:moveTo>
                  <a:pt x="92003" y="12956"/>
                </a:moveTo>
                <a:cubicBezTo>
                  <a:pt x="91810" y="12956"/>
                  <a:pt x="91698" y="13178"/>
                  <a:pt x="91830" y="13337"/>
                </a:cubicBezTo>
                <a:cubicBezTo>
                  <a:pt x="91873" y="13389"/>
                  <a:pt x="91933" y="13413"/>
                  <a:pt x="91994" y="13413"/>
                </a:cubicBezTo>
                <a:cubicBezTo>
                  <a:pt x="92104" y="13413"/>
                  <a:pt x="92216" y="13333"/>
                  <a:pt x="92224" y="13201"/>
                </a:cubicBezTo>
                <a:cubicBezTo>
                  <a:pt x="92224" y="13078"/>
                  <a:pt x="92143" y="12970"/>
                  <a:pt x="92020" y="12956"/>
                </a:cubicBezTo>
                <a:cubicBezTo>
                  <a:pt x="92015" y="12956"/>
                  <a:pt x="92009" y="12956"/>
                  <a:pt x="92003" y="12956"/>
                </a:cubicBezTo>
                <a:close/>
                <a:moveTo>
                  <a:pt x="49123" y="12915"/>
                </a:moveTo>
                <a:lnTo>
                  <a:pt x="49286" y="13242"/>
                </a:lnTo>
                <a:lnTo>
                  <a:pt x="48933" y="13418"/>
                </a:lnTo>
                <a:lnTo>
                  <a:pt x="48756" y="13092"/>
                </a:lnTo>
                <a:lnTo>
                  <a:pt x="49123" y="12915"/>
                </a:lnTo>
                <a:close/>
                <a:moveTo>
                  <a:pt x="60853" y="12888"/>
                </a:moveTo>
                <a:lnTo>
                  <a:pt x="60867" y="12902"/>
                </a:lnTo>
                <a:cubicBezTo>
                  <a:pt x="60935" y="13010"/>
                  <a:pt x="61016" y="13146"/>
                  <a:pt x="61084" y="13242"/>
                </a:cubicBezTo>
                <a:lnTo>
                  <a:pt x="60704" y="13418"/>
                </a:lnTo>
                <a:lnTo>
                  <a:pt x="60541" y="13065"/>
                </a:lnTo>
                <a:lnTo>
                  <a:pt x="60853" y="12888"/>
                </a:lnTo>
                <a:close/>
                <a:moveTo>
                  <a:pt x="8777" y="12748"/>
                </a:moveTo>
                <a:cubicBezTo>
                  <a:pt x="8446" y="12748"/>
                  <a:pt x="8443" y="13424"/>
                  <a:pt x="8768" y="13424"/>
                </a:cubicBezTo>
                <a:cubicBezTo>
                  <a:pt x="8785" y="13424"/>
                  <a:pt x="8803" y="13422"/>
                  <a:pt x="8822" y="13418"/>
                </a:cubicBezTo>
                <a:cubicBezTo>
                  <a:pt x="9189" y="13350"/>
                  <a:pt x="9189" y="12834"/>
                  <a:pt x="8822" y="12752"/>
                </a:cubicBezTo>
                <a:cubicBezTo>
                  <a:pt x="8806" y="12750"/>
                  <a:pt x="8791" y="12748"/>
                  <a:pt x="8777" y="12748"/>
                </a:cubicBezTo>
                <a:close/>
                <a:moveTo>
                  <a:pt x="3345" y="12997"/>
                </a:moveTo>
                <a:cubicBezTo>
                  <a:pt x="3154" y="12997"/>
                  <a:pt x="3059" y="13228"/>
                  <a:pt x="3195" y="13364"/>
                </a:cubicBezTo>
                <a:cubicBezTo>
                  <a:pt x="3235" y="13408"/>
                  <a:pt x="3286" y="13428"/>
                  <a:pt x="3337" y="13428"/>
                </a:cubicBezTo>
                <a:cubicBezTo>
                  <a:pt x="3443" y="13428"/>
                  <a:pt x="3548" y="13343"/>
                  <a:pt x="3548" y="13214"/>
                </a:cubicBezTo>
                <a:cubicBezTo>
                  <a:pt x="3535" y="13106"/>
                  <a:pt x="3453" y="13010"/>
                  <a:pt x="3345" y="13010"/>
                </a:cubicBezTo>
                <a:lnTo>
                  <a:pt x="3345" y="12997"/>
                </a:lnTo>
                <a:close/>
                <a:moveTo>
                  <a:pt x="72651" y="12861"/>
                </a:moveTo>
                <a:lnTo>
                  <a:pt x="72855" y="13228"/>
                </a:lnTo>
                <a:lnTo>
                  <a:pt x="72475" y="13432"/>
                </a:lnTo>
                <a:lnTo>
                  <a:pt x="72284" y="13065"/>
                </a:lnTo>
                <a:lnTo>
                  <a:pt x="72651" y="12861"/>
                </a:lnTo>
                <a:close/>
                <a:moveTo>
                  <a:pt x="76642" y="12633"/>
                </a:moveTo>
                <a:cubicBezTo>
                  <a:pt x="76544" y="12633"/>
                  <a:pt x="76445" y="12669"/>
                  <a:pt x="76362" y="12752"/>
                </a:cubicBezTo>
                <a:cubicBezTo>
                  <a:pt x="76104" y="12997"/>
                  <a:pt x="76281" y="13432"/>
                  <a:pt x="76634" y="13432"/>
                </a:cubicBezTo>
                <a:cubicBezTo>
                  <a:pt x="76642" y="13432"/>
                  <a:pt x="76651" y="13433"/>
                  <a:pt x="76659" y="13433"/>
                </a:cubicBezTo>
                <a:cubicBezTo>
                  <a:pt x="76878" y="13433"/>
                  <a:pt x="77042" y="13260"/>
                  <a:pt x="77042" y="13038"/>
                </a:cubicBezTo>
                <a:cubicBezTo>
                  <a:pt x="77042" y="12798"/>
                  <a:pt x="76847" y="12633"/>
                  <a:pt x="76642" y="12633"/>
                </a:cubicBezTo>
                <a:close/>
                <a:moveTo>
                  <a:pt x="6063" y="12875"/>
                </a:moveTo>
                <a:cubicBezTo>
                  <a:pt x="5805" y="12875"/>
                  <a:pt x="5682" y="13174"/>
                  <a:pt x="5859" y="13350"/>
                </a:cubicBezTo>
                <a:cubicBezTo>
                  <a:pt x="5917" y="13408"/>
                  <a:pt x="5988" y="13434"/>
                  <a:pt x="6057" y="13434"/>
                </a:cubicBezTo>
                <a:cubicBezTo>
                  <a:pt x="6199" y="13434"/>
                  <a:pt x="6335" y="13325"/>
                  <a:pt x="6335" y="13160"/>
                </a:cubicBezTo>
                <a:cubicBezTo>
                  <a:pt x="6335" y="12997"/>
                  <a:pt x="6212" y="12875"/>
                  <a:pt x="6063" y="12875"/>
                </a:cubicBezTo>
                <a:close/>
                <a:moveTo>
                  <a:pt x="37339" y="12943"/>
                </a:moveTo>
                <a:lnTo>
                  <a:pt x="37529" y="13282"/>
                </a:lnTo>
                <a:lnTo>
                  <a:pt x="37189" y="13459"/>
                </a:lnTo>
                <a:lnTo>
                  <a:pt x="37013" y="13133"/>
                </a:lnTo>
                <a:lnTo>
                  <a:pt x="37339" y="12943"/>
                </a:lnTo>
                <a:close/>
                <a:moveTo>
                  <a:pt x="25568" y="12943"/>
                </a:moveTo>
                <a:lnTo>
                  <a:pt x="25785" y="13310"/>
                </a:lnTo>
                <a:lnTo>
                  <a:pt x="25405" y="13473"/>
                </a:lnTo>
                <a:lnTo>
                  <a:pt x="25242" y="13119"/>
                </a:lnTo>
                <a:lnTo>
                  <a:pt x="25568" y="12943"/>
                </a:lnTo>
                <a:close/>
                <a:moveTo>
                  <a:pt x="69923" y="12948"/>
                </a:moveTo>
                <a:lnTo>
                  <a:pt x="69923" y="12948"/>
                </a:lnTo>
                <a:cubicBezTo>
                  <a:pt x="69990" y="13055"/>
                  <a:pt x="70056" y="13176"/>
                  <a:pt x="70123" y="13296"/>
                </a:cubicBezTo>
                <a:lnTo>
                  <a:pt x="69729" y="13473"/>
                </a:lnTo>
                <a:cubicBezTo>
                  <a:pt x="69675" y="13364"/>
                  <a:pt x="69607" y="13242"/>
                  <a:pt x="69552" y="13133"/>
                </a:cubicBezTo>
                <a:lnTo>
                  <a:pt x="69923" y="12948"/>
                </a:lnTo>
                <a:close/>
                <a:moveTo>
                  <a:pt x="95541" y="13269"/>
                </a:moveTo>
                <a:cubicBezTo>
                  <a:pt x="95500" y="13269"/>
                  <a:pt x="95432" y="13337"/>
                  <a:pt x="95432" y="13364"/>
                </a:cubicBezTo>
                <a:cubicBezTo>
                  <a:pt x="95446" y="13418"/>
                  <a:pt x="95486" y="13459"/>
                  <a:pt x="95541" y="13473"/>
                </a:cubicBezTo>
                <a:cubicBezTo>
                  <a:pt x="95582" y="13473"/>
                  <a:pt x="95622" y="13418"/>
                  <a:pt x="95704" y="13364"/>
                </a:cubicBezTo>
                <a:cubicBezTo>
                  <a:pt x="95622" y="13323"/>
                  <a:pt x="95582" y="13269"/>
                  <a:pt x="95541" y="13269"/>
                </a:cubicBezTo>
                <a:close/>
                <a:moveTo>
                  <a:pt x="58149" y="12956"/>
                </a:moveTo>
                <a:lnTo>
                  <a:pt x="58312" y="13310"/>
                </a:lnTo>
                <a:lnTo>
                  <a:pt x="57985" y="13486"/>
                </a:lnTo>
                <a:lnTo>
                  <a:pt x="57822" y="13119"/>
                </a:lnTo>
                <a:lnTo>
                  <a:pt x="58149" y="12956"/>
                </a:lnTo>
                <a:close/>
                <a:moveTo>
                  <a:pt x="46378" y="12983"/>
                </a:moveTo>
                <a:lnTo>
                  <a:pt x="46541" y="13323"/>
                </a:lnTo>
                <a:lnTo>
                  <a:pt x="46201" y="13500"/>
                </a:lnTo>
                <a:lnTo>
                  <a:pt x="46038" y="13160"/>
                </a:lnTo>
                <a:lnTo>
                  <a:pt x="46378" y="12983"/>
                </a:lnTo>
                <a:close/>
                <a:moveTo>
                  <a:pt x="82954" y="12793"/>
                </a:moveTo>
                <a:cubicBezTo>
                  <a:pt x="82628" y="12807"/>
                  <a:pt x="82465" y="13187"/>
                  <a:pt x="82696" y="13418"/>
                </a:cubicBezTo>
                <a:cubicBezTo>
                  <a:pt x="82769" y="13487"/>
                  <a:pt x="82858" y="13518"/>
                  <a:pt x="82946" y="13518"/>
                </a:cubicBezTo>
                <a:cubicBezTo>
                  <a:pt x="83136" y="13518"/>
                  <a:pt x="83317" y="13374"/>
                  <a:pt x="83308" y="13160"/>
                </a:cubicBezTo>
                <a:cubicBezTo>
                  <a:pt x="83308" y="12956"/>
                  <a:pt x="83145" y="12793"/>
                  <a:pt x="82954" y="12793"/>
                </a:cubicBezTo>
                <a:close/>
                <a:moveTo>
                  <a:pt x="22849" y="12997"/>
                </a:moveTo>
                <a:lnTo>
                  <a:pt x="23026" y="13350"/>
                </a:lnTo>
                <a:lnTo>
                  <a:pt x="22659" y="13527"/>
                </a:lnTo>
                <a:lnTo>
                  <a:pt x="22496" y="13160"/>
                </a:lnTo>
                <a:lnTo>
                  <a:pt x="22849" y="12997"/>
                </a:lnTo>
                <a:close/>
                <a:moveTo>
                  <a:pt x="34593" y="13024"/>
                </a:moveTo>
                <a:lnTo>
                  <a:pt x="34756" y="13350"/>
                </a:lnTo>
                <a:lnTo>
                  <a:pt x="34416" y="13527"/>
                </a:lnTo>
                <a:lnTo>
                  <a:pt x="34253" y="13187"/>
                </a:lnTo>
                <a:lnTo>
                  <a:pt x="34593" y="13024"/>
                </a:lnTo>
                <a:close/>
                <a:moveTo>
                  <a:pt x="67160" y="13010"/>
                </a:moveTo>
                <a:lnTo>
                  <a:pt x="67337" y="13350"/>
                </a:lnTo>
                <a:lnTo>
                  <a:pt x="66997" y="13527"/>
                </a:lnTo>
                <a:lnTo>
                  <a:pt x="66834" y="13187"/>
                </a:lnTo>
                <a:lnTo>
                  <a:pt x="67160" y="13010"/>
                </a:lnTo>
                <a:close/>
                <a:moveTo>
                  <a:pt x="89225" y="12982"/>
                </a:moveTo>
                <a:cubicBezTo>
                  <a:pt x="89086" y="12982"/>
                  <a:pt x="88975" y="13100"/>
                  <a:pt x="88962" y="13242"/>
                </a:cubicBezTo>
                <a:lnTo>
                  <a:pt x="88962" y="13255"/>
                </a:lnTo>
                <a:cubicBezTo>
                  <a:pt x="88962" y="13423"/>
                  <a:pt x="89096" y="13539"/>
                  <a:pt x="89242" y="13539"/>
                </a:cubicBezTo>
                <a:cubicBezTo>
                  <a:pt x="89309" y="13539"/>
                  <a:pt x="89378" y="13515"/>
                  <a:pt x="89438" y="13459"/>
                </a:cubicBezTo>
                <a:cubicBezTo>
                  <a:pt x="89615" y="13282"/>
                  <a:pt x="89492" y="12983"/>
                  <a:pt x="89248" y="12983"/>
                </a:cubicBezTo>
                <a:cubicBezTo>
                  <a:pt x="89240" y="12983"/>
                  <a:pt x="89232" y="12982"/>
                  <a:pt x="89225" y="12982"/>
                </a:cubicBezTo>
                <a:close/>
                <a:moveTo>
                  <a:pt x="55389" y="13051"/>
                </a:moveTo>
                <a:cubicBezTo>
                  <a:pt x="55444" y="13160"/>
                  <a:pt x="55512" y="13282"/>
                  <a:pt x="55566" y="13377"/>
                </a:cubicBezTo>
                <a:lnTo>
                  <a:pt x="55226" y="13554"/>
                </a:lnTo>
                <a:lnTo>
                  <a:pt x="55063" y="13214"/>
                </a:lnTo>
                <a:lnTo>
                  <a:pt x="55389" y="13051"/>
                </a:lnTo>
                <a:close/>
                <a:moveTo>
                  <a:pt x="43659" y="13038"/>
                </a:moveTo>
                <a:lnTo>
                  <a:pt x="43822" y="13391"/>
                </a:lnTo>
                <a:lnTo>
                  <a:pt x="43469" y="13568"/>
                </a:lnTo>
                <a:lnTo>
                  <a:pt x="43306" y="13214"/>
                </a:lnTo>
                <a:lnTo>
                  <a:pt x="43659" y="13038"/>
                </a:lnTo>
                <a:close/>
                <a:moveTo>
                  <a:pt x="31875" y="13078"/>
                </a:moveTo>
                <a:lnTo>
                  <a:pt x="32051" y="13418"/>
                </a:lnTo>
                <a:lnTo>
                  <a:pt x="31712" y="13581"/>
                </a:lnTo>
                <a:cubicBezTo>
                  <a:pt x="31657" y="13486"/>
                  <a:pt x="31589" y="13364"/>
                  <a:pt x="31535" y="13255"/>
                </a:cubicBezTo>
                <a:lnTo>
                  <a:pt x="31875" y="13078"/>
                </a:lnTo>
                <a:close/>
                <a:moveTo>
                  <a:pt x="64428" y="13078"/>
                </a:moveTo>
                <a:lnTo>
                  <a:pt x="64605" y="13432"/>
                </a:lnTo>
                <a:lnTo>
                  <a:pt x="64251" y="13595"/>
                </a:lnTo>
                <a:cubicBezTo>
                  <a:pt x="64197" y="13500"/>
                  <a:pt x="64143" y="13364"/>
                  <a:pt x="64075" y="13255"/>
                </a:cubicBezTo>
                <a:lnTo>
                  <a:pt x="64428" y="13078"/>
                </a:lnTo>
                <a:close/>
                <a:moveTo>
                  <a:pt x="15102" y="12793"/>
                </a:moveTo>
                <a:cubicBezTo>
                  <a:pt x="14748" y="12793"/>
                  <a:pt x="14572" y="13214"/>
                  <a:pt x="14816" y="13473"/>
                </a:cubicBezTo>
                <a:cubicBezTo>
                  <a:pt x="14897" y="13558"/>
                  <a:pt x="14998" y="13595"/>
                  <a:pt x="15097" y="13595"/>
                </a:cubicBezTo>
                <a:cubicBezTo>
                  <a:pt x="15300" y="13595"/>
                  <a:pt x="15496" y="13438"/>
                  <a:pt x="15496" y="13201"/>
                </a:cubicBezTo>
                <a:cubicBezTo>
                  <a:pt x="15510" y="12983"/>
                  <a:pt x="15333" y="12793"/>
                  <a:pt x="15115" y="12793"/>
                </a:cubicBezTo>
                <a:close/>
                <a:moveTo>
                  <a:pt x="80236" y="12834"/>
                </a:moveTo>
                <a:lnTo>
                  <a:pt x="80236" y="12847"/>
                </a:lnTo>
                <a:cubicBezTo>
                  <a:pt x="80230" y="12847"/>
                  <a:pt x="80225" y="12847"/>
                  <a:pt x="80219" y="12847"/>
                </a:cubicBezTo>
                <a:cubicBezTo>
                  <a:pt x="79890" y="12847"/>
                  <a:pt x="79723" y="13246"/>
                  <a:pt x="79950" y="13486"/>
                </a:cubicBezTo>
                <a:cubicBezTo>
                  <a:pt x="80031" y="13567"/>
                  <a:pt x="80130" y="13604"/>
                  <a:pt x="80227" y="13604"/>
                </a:cubicBezTo>
                <a:cubicBezTo>
                  <a:pt x="80422" y="13604"/>
                  <a:pt x="80607" y="13455"/>
                  <a:pt x="80617" y="13228"/>
                </a:cubicBezTo>
                <a:cubicBezTo>
                  <a:pt x="80617" y="13010"/>
                  <a:pt x="80440" y="12834"/>
                  <a:pt x="80236" y="12834"/>
                </a:cubicBezTo>
                <a:close/>
                <a:moveTo>
                  <a:pt x="52671" y="13106"/>
                </a:moveTo>
                <a:lnTo>
                  <a:pt x="52848" y="13445"/>
                </a:lnTo>
                <a:lnTo>
                  <a:pt x="52508" y="13609"/>
                </a:lnTo>
                <a:lnTo>
                  <a:pt x="52331" y="13269"/>
                </a:lnTo>
                <a:lnTo>
                  <a:pt x="52671" y="13106"/>
                </a:lnTo>
                <a:close/>
                <a:moveTo>
                  <a:pt x="40900" y="13146"/>
                </a:moveTo>
                <a:lnTo>
                  <a:pt x="41063" y="13473"/>
                </a:lnTo>
                <a:cubicBezTo>
                  <a:pt x="40968" y="13527"/>
                  <a:pt x="40846" y="13581"/>
                  <a:pt x="40737" y="13636"/>
                </a:cubicBezTo>
                <a:cubicBezTo>
                  <a:pt x="40682" y="13527"/>
                  <a:pt x="40615" y="13418"/>
                  <a:pt x="40560" y="13310"/>
                </a:cubicBezTo>
                <a:lnTo>
                  <a:pt x="40900" y="13146"/>
                </a:lnTo>
                <a:close/>
                <a:moveTo>
                  <a:pt x="92824" y="13218"/>
                </a:moveTo>
                <a:cubicBezTo>
                  <a:pt x="92771" y="13218"/>
                  <a:pt x="92717" y="13238"/>
                  <a:pt x="92673" y="13282"/>
                </a:cubicBezTo>
                <a:cubicBezTo>
                  <a:pt x="92541" y="13414"/>
                  <a:pt x="92627" y="13636"/>
                  <a:pt x="92806" y="13636"/>
                </a:cubicBezTo>
                <a:cubicBezTo>
                  <a:pt x="92812" y="13636"/>
                  <a:pt x="92817" y="13636"/>
                  <a:pt x="92822" y="13636"/>
                </a:cubicBezTo>
                <a:cubicBezTo>
                  <a:pt x="92931" y="13636"/>
                  <a:pt x="93026" y="13554"/>
                  <a:pt x="93026" y="13432"/>
                </a:cubicBezTo>
                <a:lnTo>
                  <a:pt x="93040" y="13432"/>
                </a:lnTo>
                <a:cubicBezTo>
                  <a:pt x="93040" y="13303"/>
                  <a:pt x="92935" y="13218"/>
                  <a:pt x="92824" y="13218"/>
                </a:cubicBezTo>
                <a:close/>
                <a:moveTo>
                  <a:pt x="20104" y="13078"/>
                </a:moveTo>
                <a:lnTo>
                  <a:pt x="20308" y="13459"/>
                </a:lnTo>
                <a:cubicBezTo>
                  <a:pt x="20240" y="13473"/>
                  <a:pt x="20172" y="13486"/>
                  <a:pt x="20117" y="13513"/>
                </a:cubicBezTo>
                <a:cubicBezTo>
                  <a:pt x="20049" y="13554"/>
                  <a:pt x="19995" y="13595"/>
                  <a:pt x="19954" y="13649"/>
                </a:cubicBezTo>
                <a:lnTo>
                  <a:pt x="19750" y="13269"/>
                </a:lnTo>
                <a:lnTo>
                  <a:pt x="20104" y="13078"/>
                </a:lnTo>
                <a:close/>
                <a:moveTo>
                  <a:pt x="61696" y="13119"/>
                </a:moveTo>
                <a:lnTo>
                  <a:pt x="61859" y="13473"/>
                </a:lnTo>
                <a:lnTo>
                  <a:pt x="61547" y="13649"/>
                </a:lnTo>
                <a:lnTo>
                  <a:pt x="61316" y="13296"/>
                </a:lnTo>
                <a:lnTo>
                  <a:pt x="61696" y="13119"/>
                </a:lnTo>
                <a:close/>
                <a:moveTo>
                  <a:pt x="12356" y="12902"/>
                </a:moveTo>
                <a:cubicBezTo>
                  <a:pt x="12030" y="12902"/>
                  <a:pt x="11867" y="13310"/>
                  <a:pt x="12098" y="13541"/>
                </a:cubicBezTo>
                <a:cubicBezTo>
                  <a:pt x="12174" y="13617"/>
                  <a:pt x="12269" y="13652"/>
                  <a:pt x="12361" y="13652"/>
                </a:cubicBezTo>
                <a:cubicBezTo>
                  <a:pt x="12548" y="13652"/>
                  <a:pt x="12728" y="13510"/>
                  <a:pt x="12737" y="13282"/>
                </a:cubicBezTo>
                <a:cubicBezTo>
                  <a:pt x="12737" y="13078"/>
                  <a:pt x="12574" y="12902"/>
                  <a:pt x="12356" y="12902"/>
                </a:cubicBezTo>
                <a:close/>
                <a:moveTo>
                  <a:pt x="49952" y="13160"/>
                </a:moveTo>
                <a:lnTo>
                  <a:pt x="50115" y="13486"/>
                </a:lnTo>
                <a:lnTo>
                  <a:pt x="49762" y="13663"/>
                </a:lnTo>
                <a:lnTo>
                  <a:pt x="49585" y="13337"/>
                </a:lnTo>
                <a:lnTo>
                  <a:pt x="49952" y="13160"/>
                </a:lnTo>
                <a:close/>
                <a:moveTo>
                  <a:pt x="86498" y="13021"/>
                </a:moveTo>
                <a:cubicBezTo>
                  <a:pt x="86423" y="13021"/>
                  <a:pt x="86347" y="13047"/>
                  <a:pt x="86284" y="13106"/>
                </a:cubicBezTo>
                <a:cubicBezTo>
                  <a:pt x="86081" y="13310"/>
                  <a:pt x="86217" y="13663"/>
                  <a:pt x="86502" y="13663"/>
                </a:cubicBezTo>
                <a:cubicBezTo>
                  <a:pt x="86509" y="13663"/>
                  <a:pt x="86517" y="13664"/>
                  <a:pt x="86524" y="13664"/>
                </a:cubicBezTo>
                <a:cubicBezTo>
                  <a:pt x="86692" y="13664"/>
                  <a:pt x="86842" y="13519"/>
                  <a:pt x="86842" y="13337"/>
                </a:cubicBezTo>
                <a:lnTo>
                  <a:pt x="86842" y="13337"/>
                </a:lnTo>
                <a:lnTo>
                  <a:pt x="86828" y="13350"/>
                </a:lnTo>
                <a:cubicBezTo>
                  <a:pt x="86828" y="13153"/>
                  <a:pt x="86666" y="13021"/>
                  <a:pt x="86498" y="13021"/>
                </a:cubicBezTo>
                <a:close/>
                <a:moveTo>
                  <a:pt x="29170" y="13146"/>
                </a:moveTo>
                <a:lnTo>
                  <a:pt x="29333" y="13500"/>
                </a:lnTo>
                <a:lnTo>
                  <a:pt x="28980" y="13677"/>
                </a:lnTo>
                <a:lnTo>
                  <a:pt x="28803" y="13310"/>
                </a:lnTo>
                <a:lnTo>
                  <a:pt x="29170" y="13146"/>
                </a:lnTo>
                <a:close/>
                <a:moveTo>
                  <a:pt x="73467" y="13092"/>
                </a:moveTo>
                <a:cubicBezTo>
                  <a:pt x="73535" y="13201"/>
                  <a:pt x="73617" y="13350"/>
                  <a:pt x="73684" y="13473"/>
                </a:cubicBezTo>
                <a:lnTo>
                  <a:pt x="73304" y="13677"/>
                </a:lnTo>
                <a:lnTo>
                  <a:pt x="73100" y="13296"/>
                </a:lnTo>
                <a:lnTo>
                  <a:pt x="73467" y="13092"/>
                </a:lnTo>
                <a:close/>
                <a:moveTo>
                  <a:pt x="9638" y="12997"/>
                </a:moveTo>
                <a:cubicBezTo>
                  <a:pt x="9339" y="12997"/>
                  <a:pt x="9189" y="13364"/>
                  <a:pt x="9407" y="13581"/>
                </a:cubicBezTo>
                <a:cubicBezTo>
                  <a:pt x="9472" y="13651"/>
                  <a:pt x="9553" y="13681"/>
                  <a:pt x="9634" y="13681"/>
                </a:cubicBezTo>
                <a:cubicBezTo>
                  <a:pt x="9807" y="13681"/>
                  <a:pt x="9978" y="13541"/>
                  <a:pt x="9978" y="13337"/>
                </a:cubicBezTo>
                <a:cubicBezTo>
                  <a:pt x="9978" y="13146"/>
                  <a:pt x="9828" y="12997"/>
                  <a:pt x="9638" y="12997"/>
                </a:cubicBezTo>
                <a:close/>
                <a:moveTo>
                  <a:pt x="77504" y="12875"/>
                </a:moveTo>
                <a:lnTo>
                  <a:pt x="77490" y="12888"/>
                </a:lnTo>
                <a:cubicBezTo>
                  <a:pt x="77137" y="12888"/>
                  <a:pt x="76960" y="13323"/>
                  <a:pt x="77205" y="13568"/>
                </a:cubicBezTo>
                <a:cubicBezTo>
                  <a:pt x="77288" y="13651"/>
                  <a:pt x="77387" y="13687"/>
                  <a:pt x="77484" y="13687"/>
                </a:cubicBezTo>
                <a:cubicBezTo>
                  <a:pt x="77690" y="13687"/>
                  <a:pt x="77884" y="13522"/>
                  <a:pt x="77884" y="13282"/>
                </a:cubicBezTo>
                <a:cubicBezTo>
                  <a:pt x="77898" y="13065"/>
                  <a:pt x="77721" y="12888"/>
                  <a:pt x="77504" y="12875"/>
                </a:cubicBezTo>
                <a:close/>
                <a:moveTo>
                  <a:pt x="4160" y="13214"/>
                </a:moveTo>
                <a:cubicBezTo>
                  <a:pt x="3834" y="13214"/>
                  <a:pt x="3834" y="13690"/>
                  <a:pt x="4160" y="13690"/>
                </a:cubicBezTo>
                <a:cubicBezTo>
                  <a:pt x="4296" y="13690"/>
                  <a:pt x="4391" y="13595"/>
                  <a:pt x="4405" y="13459"/>
                </a:cubicBezTo>
                <a:cubicBezTo>
                  <a:pt x="4405" y="13323"/>
                  <a:pt x="4296" y="13214"/>
                  <a:pt x="4160" y="13214"/>
                </a:cubicBezTo>
                <a:close/>
                <a:moveTo>
                  <a:pt x="38168" y="13187"/>
                </a:moveTo>
                <a:lnTo>
                  <a:pt x="38345" y="13513"/>
                </a:lnTo>
                <a:lnTo>
                  <a:pt x="38005" y="13690"/>
                </a:lnTo>
                <a:lnTo>
                  <a:pt x="37842" y="13364"/>
                </a:lnTo>
                <a:lnTo>
                  <a:pt x="38168" y="13187"/>
                </a:lnTo>
                <a:close/>
                <a:moveTo>
                  <a:pt x="6892" y="13106"/>
                </a:moveTo>
                <a:cubicBezTo>
                  <a:pt x="6498" y="13106"/>
                  <a:pt x="6498" y="13704"/>
                  <a:pt x="6892" y="13704"/>
                </a:cubicBezTo>
                <a:cubicBezTo>
                  <a:pt x="7286" y="13704"/>
                  <a:pt x="7286" y="13106"/>
                  <a:pt x="6892" y="13106"/>
                </a:cubicBezTo>
                <a:close/>
                <a:moveTo>
                  <a:pt x="1414" y="13418"/>
                </a:moveTo>
                <a:cubicBezTo>
                  <a:pt x="1374" y="13459"/>
                  <a:pt x="1306" y="13500"/>
                  <a:pt x="1292" y="13554"/>
                </a:cubicBezTo>
                <a:cubicBezTo>
                  <a:pt x="1292" y="13595"/>
                  <a:pt x="1360" y="13636"/>
                  <a:pt x="1414" y="13717"/>
                </a:cubicBezTo>
                <a:cubicBezTo>
                  <a:pt x="1469" y="13649"/>
                  <a:pt x="1537" y="13595"/>
                  <a:pt x="1523" y="13554"/>
                </a:cubicBezTo>
                <a:lnTo>
                  <a:pt x="1537" y="13541"/>
                </a:lnTo>
                <a:cubicBezTo>
                  <a:pt x="1537" y="13500"/>
                  <a:pt x="1455" y="13459"/>
                  <a:pt x="1414" y="13418"/>
                </a:cubicBezTo>
                <a:close/>
                <a:moveTo>
                  <a:pt x="70749" y="13174"/>
                </a:moveTo>
                <a:cubicBezTo>
                  <a:pt x="70817" y="13282"/>
                  <a:pt x="70884" y="13418"/>
                  <a:pt x="70939" y="13527"/>
                </a:cubicBezTo>
                <a:lnTo>
                  <a:pt x="70558" y="13717"/>
                </a:lnTo>
                <a:lnTo>
                  <a:pt x="70382" y="13377"/>
                </a:lnTo>
                <a:lnTo>
                  <a:pt x="70749" y="13174"/>
                </a:lnTo>
                <a:close/>
                <a:moveTo>
                  <a:pt x="26397" y="13201"/>
                </a:moveTo>
                <a:lnTo>
                  <a:pt x="26574" y="13554"/>
                </a:lnTo>
                <a:lnTo>
                  <a:pt x="26247" y="13731"/>
                </a:lnTo>
                <a:lnTo>
                  <a:pt x="26016" y="13364"/>
                </a:lnTo>
                <a:lnTo>
                  <a:pt x="26397" y="13201"/>
                </a:lnTo>
                <a:close/>
                <a:moveTo>
                  <a:pt x="58950" y="13214"/>
                </a:moveTo>
                <a:cubicBezTo>
                  <a:pt x="59018" y="13323"/>
                  <a:pt x="59086" y="13445"/>
                  <a:pt x="59141" y="13541"/>
                </a:cubicBezTo>
                <a:lnTo>
                  <a:pt x="58801" y="13731"/>
                </a:lnTo>
                <a:cubicBezTo>
                  <a:pt x="58760" y="13622"/>
                  <a:pt x="58692" y="13500"/>
                  <a:pt x="58638" y="13391"/>
                </a:cubicBezTo>
                <a:lnTo>
                  <a:pt x="58950" y="13214"/>
                </a:lnTo>
                <a:close/>
                <a:moveTo>
                  <a:pt x="35449" y="13214"/>
                </a:moveTo>
                <a:lnTo>
                  <a:pt x="35613" y="13581"/>
                </a:lnTo>
                <a:lnTo>
                  <a:pt x="35259" y="13758"/>
                </a:lnTo>
                <a:lnTo>
                  <a:pt x="35096" y="13432"/>
                </a:lnTo>
                <a:lnTo>
                  <a:pt x="35449" y="13214"/>
                </a:lnTo>
                <a:close/>
                <a:moveTo>
                  <a:pt x="47193" y="13228"/>
                </a:moveTo>
                <a:lnTo>
                  <a:pt x="47370" y="13581"/>
                </a:lnTo>
                <a:lnTo>
                  <a:pt x="47044" y="13758"/>
                </a:lnTo>
                <a:lnTo>
                  <a:pt x="46867" y="13391"/>
                </a:lnTo>
                <a:lnTo>
                  <a:pt x="47193" y="13228"/>
                </a:lnTo>
                <a:close/>
                <a:moveTo>
                  <a:pt x="83770" y="13051"/>
                </a:moveTo>
                <a:cubicBezTo>
                  <a:pt x="83580" y="13051"/>
                  <a:pt x="83417" y="13201"/>
                  <a:pt x="83417" y="13391"/>
                </a:cubicBezTo>
                <a:cubicBezTo>
                  <a:pt x="83417" y="13608"/>
                  <a:pt x="83593" y="13759"/>
                  <a:pt x="83778" y="13759"/>
                </a:cubicBezTo>
                <a:cubicBezTo>
                  <a:pt x="83860" y="13759"/>
                  <a:pt x="83944" y="13730"/>
                  <a:pt x="84015" y="13663"/>
                </a:cubicBezTo>
                <a:cubicBezTo>
                  <a:pt x="84232" y="13445"/>
                  <a:pt x="84083" y="13065"/>
                  <a:pt x="83770" y="13051"/>
                </a:cubicBezTo>
                <a:close/>
                <a:moveTo>
                  <a:pt x="56246" y="13242"/>
                </a:moveTo>
                <a:lnTo>
                  <a:pt x="56409" y="13622"/>
                </a:lnTo>
                <a:lnTo>
                  <a:pt x="56055" y="13785"/>
                </a:lnTo>
                <a:lnTo>
                  <a:pt x="55879" y="13473"/>
                </a:lnTo>
                <a:lnTo>
                  <a:pt x="56246" y="13242"/>
                </a:lnTo>
                <a:close/>
                <a:moveTo>
                  <a:pt x="90063" y="13255"/>
                </a:moveTo>
                <a:cubicBezTo>
                  <a:pt x="89832" y="13269"/>
                  <a:pt x="89710" y="13554"/>
                  <a:pt x="89886" y="13717"/>
                </a:cubicBezTo>
                <a:cubicBezTo>
                  <a:pt x="89943" y="13773"/>
                  <a:pt x="90010" y="13798"/>
                  <a:pt x="90075" y="13798"/>
                </a:cubicBezTo>
                <a:cubicBezTo>
                  <a:pt x="90216" y="13798"/>
                  <a:pt x="90349" y="13685"/>
                  <a:pt x="90349" y="13527"/>
                </a:cubicBezTo>
                <a:cubicBezTo>
                  <a:pt x="90335" y="13364"/>
                  <a:pt x="90213" y="13255"/>
                  <a:pt x="90063" y="13255"/>
                </a:cubicBezTo>
                <a:close/>
                <a:moveTo>
                  <a:pt x="67976" y="13255"/>
                </a:moveTo>
                <a:lnTo>
                  <a:pt x="68166" y="13636"/>
                </a:lnTo>
                <a:lnTo>
                  <a:pt x="67826" y="13812"/>
                </a:lnTo>
                <a:lnTo>
                  <a:pt x="67636" y="13432"/>
                </a:lnTo>
                <a:lnTo>
                  <a:pt x="67976" y="13255"/>
                </a:lnTo>
                <a:close/>
                <a:moveTo>
                  <a:pt x="81038" y="13078"/>
                </a:moveTo>
                <a:cubicBezTo>
                  <a:pt x="80712" y="13092"/>
                  <a:pt x="80549" y="13486"/>
                  <a:pt x="80780" y="13717"/>
                </a:cubicBezTo>
                <a:cubicBezTo>
                  <a:pt x="80855" y="13797"/>
                  <a:pt x="80948" y="13832"/>
                  <a:pt x="81040" y="13832"/>
                </a:cubicBezTo>
                <a:cubicBezTo>
                  <a:pt x="81232" y="13832"/>
                  <a:pt x="81418" y="13679"/>
                  <a:pt x="81418" y="13459"/>
                </a:cubicBezTo>
                <a:cubicBezTo>
                  <a:pt x="81418" y="13263"/>
                  <a:pt x="81267" y="13091"/>
                  <a:pt x="81061" y="13091"/>
                </a:cubicBezTo>
                <a:cubicBezTo>
                  <a:pt x="81054" y="13091"/>
                  <a:pt x="81046" y="13092"/>
                  <a:pt x="81038" y="13092"/>
                </a:cubicBezTo>
                <a:lnTo>
                  <a:pt x="81038" y="13078"/>
                </a:lnTo>
                <a:close/>
                <a:moveTo>
                  <a:pt x="23679" y="13282"/>
                </a:moveTo>
                <a:lnTo>
                  <a:pt x="23842" y="13609"/>
                </a:lnTo>
                <a:lnTo>
                  <a:pt x="23488" y="13840"/>
                </a:lnTo>
                <a:cubicBezTo>
                  <a:pt x="23434" y="13731"/>
                  <a:pt x="23366" y="13581"/>
                  <a:pt x="23312" y="13459"/>
                </a:cubicBezTo>
                <a:lnTo>
                  <a:pt x="23679" y="13282"/>
                </a:lnTo>
                <a:close/>
                <a:moveTo>
                  <a:pt x="32704" y="13310"/>
                </a:moveTo>
                <a:lnTo>
                  <a:pt x="32867" y="13677"/>
                </a:lnTo>
                <a:lnTo>
                  <a:pt x="32541" y="13853"/>
                </a:lnTo>
                <a:lnTo>
                  <a:pt x="32378" y="13486"/>
                </a:lnTo>
                <a:lnTo>
                  <a:pt x="32704" y="13310"/>
                </a:lnTo>
                <a:close/>
                <a:moveTo>
                  <a:pt x="53486" y="13337"/>
                </a:moveTo>
                <a:lnTo>
                  <a:pt x="53717" y="13690"/>
                </a:lnTo>
                <a:lnTo>
                  <a:pt x="53337" y="13853"/>
                </a:lnTo>
                <a:lnTo>
                  <a:pt x="53160" y="13513"/>
                </a:lnTo>
                <a:lnTo>
                  <a:pt x="53486" y="13337"/>
                </a:lnTo>
                <a:close/>
                <a:moveTo>
                  <a:pt x="20933" y="13323"/>
                </a:moveTo>
                <a:cubicBezTo>
                  <a:pt x="20947" y="13377"/>
                  <a:pt x="20960" y="13445"/>
                  <a:pt x="20987" y="13500"/>
                </a:cubicBezTo>
                <a:cubicBezTo>
                  <a:pt x="21028" y="13554"/>
                  <a:pt x="21069" y="13622"/>
                  <a:pt x="21123" y="13663"/>
                </a:cubicBezTo>
                <a:lnTo>
                  <a:pt x="20756" y="13867"/>
                </a:lnTo>
                <a:lnTo>
                  <a:pt x="20566" y="13513"/>
                </a:lnTo>
                <a:lnTo>
                  <a:pt x="20933" y="13323"/>
                </a:lnTo>
                <a:close/>
                <a:moveTo>
                  <a:pt x="44475" y="13323"/>
                </a:moveTo>
                <a:lnTo>
                  <a:pt x="44638" y="13636"/>
                </a:lnTo>
                <a:lnTo>
                  <a:pt x="44284" y="13867"/>
                </a:lnTo>
                <a:lnTo>
                  <a:pt x="44121" y="13486"/>
                </a:lnTo>
                <a:lnTo>
                  <a:pt x="44475" y="13323"/>
                </a:lnTo>
                <a:close/>
                <a:moveTo>
                  <a:pt x="15956" y="13064"/>
                </a:moveTo>
                <a:cubicBezTo>
                  <a:pt x="15948" y="13064"/>
                  <a:pt x="15939" y="13064"/>
                  <a:pt x="15931" y="13065"/>
                </a:cubicBezTo>
                <a:lnTo>
                  <a:pt x="15945" y="13065"/>
                </a:lnTo>
                <a:cubicBezTo>
                  <a:pt x="15578" y="13065"/>
                  <a:pt x="15401" y="13500"/>
                  <a:pt x="15659" y="13744"/>
                </a:cubicBezTo>
                <a:cubicBezTo>
                  <a:pt x="15744" y="13829"/>
                  <a:pt x="15847" y="13867"/>
                  <a:pt x="15948" y="13867"/>
                </a:cubicBezTo>
                <a:cubicBezTo>
                  <a:pt x="16155" y="13867"/>
                  <a:pt x="16352" y="13706"/>
                  <a:pt x="16352" y="13459"/>
                </a:cubicBezTo>
                <a:cubicBezTo>
                  <a:pt x="16352" y="13236"/>
                  <a:pt x="16176" y="13064"/>
                  <a:pt x="15956" y="13064"/>
                </a:cubicBezTo>
                <a:close/>
                <a:moveTo>
                  <a:pt x="41715" y="13377"/>
                </a:moveTo>
                <a:lnTo>
                  <a:pt x="41892" y="13704"/>
                </a:lnTo>
                <a:lnTo>
                  <a:pt x="41552" y="13894"/>
                </a:lnTo>
                <a:cubicBezTo>
                  <a:pt x="41498" y="13785"/>
                  <a:pt x="41430" y="13663"/>
                  <a:pt x="41389" y="13554"/>
                </a:cubicBezTo>
                <a:lnTo>
                  <a:pt x="41715" y="13377"/>
                </a:lnTo>
                <a:close/>
                <a:moveTo>
                  <a:pt x="65284" y="13350"/>
                </a:moveTo>
                <a:lnTo>
                  <a:pt x="65461" y="13677"/>
                </a:lnTo>
                <a:lnTo>
                  <a:pt x="65094" y="13894"/>
                </a:lnTo>
                <a:lnTo>
                  <a:pt x="64931" y="13527"/>
                </a:lnTo>
                <a:lnTo>
                  <a:pt x="65284" y="13350"/>
                </a:lnTo>
                <a:close/>
                <a:moveTo>
                  <a:pt x="93652" y="13527"/>
                </a:moveTo>
                <a:cubicBezTo>
                  <a:pt x="93420" y="13527"/>
                  <a:pt x="93411" y="13881"/>
                  <a:pt x="93651" y="13894"/>
                </a:cubicBezTo>
                <a:cubicBezTo>
                  <a:pt x="93760" y="13880"/>
                  <a:pt x="93828" y="13826"/>
                  <a:pt x="93828" y="13717"/>
                </a:cubicBezTo>
                <a:lnTo>
                  <a:pt x="93842" y="13717"/>
                </a:lnTo>
                <a:cubicBezTo>
                  <a:pt x="93842" y="13609"/>
                  <a:pt x="93774" y="13527"/>
                  <a:pt x="93665" y="13527"/>
                </a:cubicBezTo>
                <a:cubicBezTo>
                  <a:pt x="93661" y="13527"/>
                  <a:pt x="93656" y="13527"/>
                  <a:pt x="93652" y="13527"/>
                </a:cubicBezTo>
                <a:close/>
                <a:moveTo>
                  <a:pt x="87331" y="13282"/>
                </a:moveTo>
                <a:cubicBezTo>
                  <a:pt x="87168" y="13282"/>
                  <a:pt x="87046" y="13418"/>
                  <a:pt x="87046" y="13581"/>
                </a:cubicBezTo>
                <a:lnTo>
                  <a:pt x="87018" y="13581"/>
                </a:lnTo>
                <a:cubicBezTo>
                  <a:pt x="87018" y="13744"/>
                  <a:pt x="87154" y="13894"/>
                  <a:pt x="87317" y="13894"/>
                </a:cubicBezTo>
                <a:cubicBezTo>
                  <a:pt x="87322" y="13894"/>
                  <a:pt x="87327" y="13894"/>
                  <a:pt x="87331" y="13894"/>
                </a:cubicBezTo>
                <a:cubicBezTo>
                  <a:pt x="87739" y="13894"/>
                  <a:pt x="87748" y="13282"/>
                  <a:pt x="87331" y="13282"/>
                </a:cubicBezTo>
                <a:close/>
                <a:moveTo>
                  <a:pt x="13172" y="13133"/>
                </a:moveTo>
                <a:cubicBezTo>
                  <a:pt x="12832" y="13146"/>
                  <a:pt x="12669" y="13554"/>
                  <a:pt x="12913" y="13799"/>
                </a:cubicBezTo>
                <a:cubicBezTo>
                  <a:pt x="12994" y="13871"/>
                  <a:pt x="13090" y="13903"/>
                  <a:pt x="13182" y="13903"/>
                </a:cubicBezTo>
                <a:cubicBezTo>
                  <a:pt x="13386" y="13903"/>
                  <a:pt x="13575" y="13747"/>
                  <a:pt x="13566" y="13513"/>
                </a:cubicBezTo>
                <a:cubicBezTo>
                  <a:pt x="13566" y="13296"/>
                  <a:pt x="13389" y="13133"/>
                  <a:pt x="13172" y="13133"/>
                </a:cubicBezTo>
                <a:close/>
                <a:moveTo>
                  <a:pt x="29985" y="13405"/>
                </a:moveTo>
                <a:lnTo>
                  <a:pt x="30162" y="13731"/>
                </a:lnTo>
                <a:lnTo>
                  <a:pt x="29781" y="13908"/>
                </a:lnTo>
                <a:lnTo>
                  <a:pt x="29618" y="13581"/>
                </a:lnTo>
                <a:lnTo>
                  <a:pt x="29985" y="13405"/>
                </a:lnTo>
                <a:close/>
                <a:moveTo>
                  <a:pt x="62525" y="13405"/>
                </a:moveTo>
                <a:lnTo>
                  <a:pt x="62702" y="13744"/>
                </a:lnTo>
                <a:lnTo>
                  <a:pt x="62362" y="13908"/>
                </a:lnTo>
                <a:lnTo>
                  <a:pt x="62199" y="13581"/>
                </a:lnTo>
                <a:lnTo>
                  <a:pt x="62525" y="13405"/>
                </a:lnTo>
                <a:close/>
                <a:moveTo>
                  <a:pt x="78343" y="13132"/>
                </a:moveTo>
                <a:cubicBezTo>
                  <a:pt x="78335" y="13132"/>
                  <a:pt x="78327" y="13132"/>
                  <a:pt x="78319" y="13133"/>
                </a:cubicBezTo>
                <a:cubicBezTo>
                  <a:pt x="77966" y="13146"/>
                  <a:pt x="77803" y="13568"/>
                  <a:pt x="78061" y="13812"/>
                </a:cubicBezTo>
                <a:cubicBezTo>
                  <a:pt x="78139" y="13891"/>
                  <a:pt x="78236" y="13926"/>
                  <a:pt x="78331" y="13926"/>
                </a:cubicBezTo>
                <a:cubicBezTo>
                  <a:pt x="78532" y="13926"/>
                  <a:pt x="78727" y="13767"/>
                  <a:pt x="78727" y="13527"/>
                </a:cubicBezTo>
                <a:cubicBezTo>
                  <a:pt x="78727" y="13304"/>
                  <a:pt x="78550" y="13132"/>
                  <a:pt x="78343" y="13132"/>
                </a:cubicBezTo>
                <a:close/>
                <a:moveTo>
                  <a:pt x="50782" y="13418"/>
                </a:moveTo>
                <a:cubicBezTo>
                  <a:pt x="50822" y="13527"/>
                  <a:pt x="50890" y="13663"/>
                  <a:pt x="50945" y="13772"/>
                </a:cubicBezTo>
                <a:lnTo>
                  <a:pt x="50591" y="13935"/>
                </a:lnTo>
                <a:lnTo>
                  <a:pt x="50428" y="13581"/>
                </a:lnTo>
                <a:lnTo>
                  <a:pt x="50782" y="13418"/>
                </a:lnTo>
                <a:close/>
                <a:moveTo>
                  <a:pt x="10470" y="13225"/>
                </a:moveTo>
                <a:cubicBezTo>
                  <a:pt x="10379" y="13225"/>
                  <a:pt x="10286" y="13260"/>
                  <a:pt x="10209" y="13337"/>
                </a:cubicBezTo>
                <a:cubicBezTo>
                  <a:pt x="9991" y="13568"/>
                  <a:pt x="10154" y="13948"/>
                  <a:pt x="10480" y="13948"/>
                </a:cubicBezTo>
                <a:cubicBezTo>
                  <a:pt x="10671" y="13935"/>
                  <a:pt x="10820" y="13772"/>
                  <a:pt x="10820" y="13581"/>
                </a:cubicBezTo>
                <a:lnTo>
                  <a:pt x="10834" y="13581"/>
                </a:lnTo>
                <a:cubicBezTo>
                  <a:pt x="10825" y="13364"/>
                  <a:pt x="10653" y="13225"/>
                  <a:pt x="10470" y="13225"/>
                </a:cubicBezTo>
                <a:close/>
                <a:moveTo>
                  <a:pt x="38997" y="13445"/>
                </a:moveTo>
                <a:lnTo>
                  <a:pt x="39174" y="13772"/>
                </a:lnTo>
                <a:lnTo>
                  <a:pt x="38834" y="13948"/>
                </a:lnTo>
                <a:lnTo>
                  <a:pt x="38657" y="13609"/>
                </a:lnTo>
                <a:lnTo>
                  <a:pt x="38997" y="13445"/>
                </a:lnTo>
                <a:close/>
                <a:moveTo>
                  <a:pt x="7705" y="13333"/>
                </a:moveTo>
                <a:cubicBezTo>
                  <a:pt x="7543" y="13333"/>
                  <a:pt x="7381" y="13462"/>
                  <a:pt x="7381" y="13649"/>
                </a:cubicBezTo>
                <a:cubicBezTo>
                  <a:pt x="7381" y="13819"/>
                  <a:pt x="7519" y="13963"/>
                  <a:pt x="7685" y="13963"/>
                </a:cubicBezTo>
                <a:cubicBezTo>
                  <a:pt x="7693" y="13963"/>
                  <a:pt x="7700" y="13963"/>
                  <a:pt x="7708" y="13962"/>
                </a:cubicBezTo>
                <a:lnTo>
                  <a:pt x="7694" y="13962"/>
                </a:lnTo>
                <a:cubicBezTo>
                  <a:pt x="7979" y="13962"/>
                  <a:pt x="8115" y="13622"/>
                  <a:pt x="7912" y="13418"/>
                </a:cubicBezTo>
                <a:cubicBezTo>
                  <a:pt x="7852" y="13359"/>
                  <a:pt x="7779" y="13333"/>
                  <a:pt x="7705" y="13333"/>
                </a:cubicBezTo>
                <a:close/>
                <a:moveTo>
                  <a:pt x="27226" y="13445"/>
                </a:moveTo>
                <a:lnTo>
                  <a:pt x="27403" y="13785"/>
                </a:lnTo>
                <a:lnTo>
                  <a:pt x="27063" y="13976"/>
                </a:lnTo>
                <a:lnTo>
                  <a:pt x="26886" y="13636"/>
                </a:lnTo>
                <a:lnTo>
                  <a:pt x="27226" y="13445"/>
                </a:lnTo>
                <a:close/>
                <a:moveTo>
                  <a:pt x="59793" y="13473"/>
                </a:moveTo>
                <a:cubicBezTo>
                  <a:pt x="59848" y="13568"/>
                  <a:pt x="59916" y="13690"/>
                  <a:pt x="59970" y="13799"/>
                </a:cubicBezTo>
                <a:lnTo>
                  <a:pt x="59644" y="13976"/>
                </a:lnTo>
                <a:cubicBezTo>
                  <a:pt x="59576" y="13867"/>
                  <a:pt x="59521" y="13744"/>
                  <a:pt x="59453" y="13636"/>
                </a:cubicBezTo>
                <a:lnTo>
                  <a:pt x="59793" y="13473"/>
                </a:lnTo>
                <a:close/>
                <a:moveTo>
                  <a:pt x="2244" y="13595"/>
                </a:moveTo>
                <a:cubicBezTo>
                  <a:pt x="2203" y="13663"/>
                  <a:pt x="2121" y="13717"/>
                  <a:pt x="2108" y="13785"/>
                </a:cubicBezTo>
                <a:cubicBezTo>
                  <a:pt x="2080" y="13894"/>
                  <a:pt x="2162" y="13962"/>
                  <a:pt x="2257" y="13976"/>
                </a:cubicBezTo>
                <a:cubicBezTo>
                  <a:pt x="2264" y="13976"/>
                  <a:pt x="2271" y="13977"/>
                  <a:pt x="2278" y="13977"/>
                </a:cubicBezTo>
                <a:cubicBezTo>
                  <a:pt x="2379" y="13977"/>
                  <a:pt x="2473" y="13889"/>
                  <a:pt x="2447" y="13812"/>
                </a:cubicBezTo>
                <a:cubicBezTo>
                  <a:pt x="2420" y="13731"/>
                  <a:pt x="2366" y="13663"/>
                  <a:pt x="2325" y="13595"/>
                </a:cubicBezTo>
                <a:close/>
                <a:moveTo>
                  <a:pt x="84599" y="13310"/>
                </a:moveTo>
                <a:cubicBezTo>
                  <a:pt x="84300" y="13310"/>
                  <a:pt x="84137" y="13677"/>
                  <a:pt x="84354" y="13894"/>
                </a:cubicBezTo>
                <a:cubicBezTo>
                  <a:pt x="84425" y="13965"/>
                  <a:pt x="84512" y="13997"/>
                  <a:pt x="84597" y="13997"/>
                </a:cubicBezTo>
                <a:cubicBezTo>
                  <a:pt x="84772" y="13997"/>
                  <a:pt x="84939" y="13860"/>
                  <a:pt x="84939" y="13649"/>
                </a:cubicBezTo>
                <a:cubicBezTo>
                  <a:pt x="84939" y="13459"/>
                  <a:pt x="84789" y="13310"/>
                  <a:pt x="84599" y="13310"/>
                </a:cubicBezTo>
                <a:close/>
                <a:moveTo>
                  <a:pt x="4976" y="13473"/>
                </a:moveTo>
                <a:cubicBezTo>
                  <a:pt x="4840" y="13486"/>
                  <a:pt x="4717" y="13609"/>
                  <a:pt x="4731" y="13744"/>
                </a:cubicBezTo>
                <a:lnTo>
                  <a:pt x="4731" y="13758"/>
                </a:lnTo>
                <a:cubicBezTo>
                  <a:pt x="4731" y="13903"/>
                  <a:pt x="4858" y="14000"/>
                  <a:pt x="4991" y="14000"/>
                </a:cubicBezTo>
                <a:cubicBezTo>
                  <a:pt x="5057" y="14000"/>
                  <a:pt x="5125" y="13976"/>
                  <a:pt x="5179" y="13921"/>
                </a:cubicBezTo>
                <a:cubicBezTo>
                  <a:pt x="5329" y="13744"/>
                  <a:pt x="5207" y="13473"/>
                  <a:pt x="4976" y="13473"/>
                </a:cubicBezTo>
                <a:close/>
                <a:moveTo>
                  <a:pt x="48036" y="13500"/>
                </a:moveTo>
                <a:cubicBezTo>
                  <a:pt x="48077" y="13609"/>
                  <a:pt x="48145" y="13717"/>
                  <a:pt x="48199" y="13826"/>
                </a:cubicBezTo>
                <a:lnTo>
                  <a:pt x="47859" y="14003"/>
                </a:lnTo>
                <a:lnTo>
                  <a:pt x="47696" y="13663"/>
                </a:lnTo>
                <a:lnTo>
                  <a:pt x="48036" y="13500"/>
                </a:lnTo>
                <a:close/>
                <a:moveTo>
                  <a:pt x="71578" y="13418"/>
                </a:moveTo>
                <a:lnTo>
                  <a:pt x="71768" y="13812"/>
                </a:lnTo>
                <a:lnTo>
                  <a:pt x="71387" y="14003"/>
                </a:lnTo>
                <a:cubicBezTo>
                  <a:pt x="71333" y="13894"/>
                  <a:pt x="71265" y="13744"/>
                  <a:pt x="71197" y="13622"/>
                </a:cubicBezTo>
                <a:lnTo>
                  <a:pt x="71578" y="13418"/>
                </a:lnTo>
                <a:close/>
                <a:moveTo>
                  <a:pt x="90903" y="13503"/>
                </a:moveTo>
                <a:cubicBezTo>
                  <a:pt x="90841" y="13503"/>
                  <a:pt x="90778" y="13528"/>
                  <a:pt x="90729" y="13581"/>
                </a:cubicBezTo>
                <a:cubicBezTo>
                  <a:pt x="90566" y="13744"/>
                  <a:pt x="90675" y="14016"/>
                  <a:pt x="90906" y="14016"/>
                </a:cubicBezTo>
                <a:cubicBezTo>
                  <a:pt x="91042" y="14003"/>
                  <a:pt x="91151" y="13894"/>
                  <a:pt x="91151" y="13758"/>
                </a:cubicBezTo>
                <a:cubicBezTo>
                  <a:pt x="91151" y="13603"/>
                  <a:pt x="91028" y="13503"/>
                  <a:pt x="90903" y="13503"/>
                </a:cubicBezTo>
                <a:close/>
                <a:moveTo>
                  <a:pt x="75574" y="13201"/>
                </a:moveTo>
                <a:cubicBezTo>
                  <a:pt x="75207" y="13201"/>
                  <a:pt x="75030" y="13649"/>
                  <a:pt x="75288" y="13908"/>
                </a:cubicBezTo>
                <a:cubicBezTo>
                  <a:pt x="75371" y="13990"/>
                  <a:pt x="75472" y="14027"/>
                  <a:pt x="75572" y="14027"/>
                </a:cubicBezTo>
                <a:cubicBezTo>
                  <a:pt x="75786" y="14027"/>
                  <a:pt x="75991" y="13859"/>
                  <a:pt x="75982" y="13609"/>
                </a:cubicBezTo>
                <a:cubicBezTo>
                  <a:pt x="75982" y="13391"/>
                  <a:pt x="75791" y="13201"/>
                  <a:pt x="75574" y="13201"/>
                </a:cubicBezTo>
                <a:close/>
                <a:moveTo>
                  <a:pt x="24508" y="13527"/>
                </a:moveTo>
                <a:lnTo>
                  <a:pt x="24684" y="13867"/>
                </a:lnTo>
                <a:lnTo>
                  <a:pt x="24345" y="14030"/>
                </a:lnTo>
                <a:lnTo>
                  <a:pt x="24168" y="13690"/>
                </a:lnTo>
                <a:lnTo>
                  <a:pt x="24508" y="13527"/>
                </a:lnTo>
                <a:close/>
                <a:moveTo>
                  <a:pt x="36279" y="13500"/>
                </a:moveTo>
                <a:lnTo>
                  <a:pt x="36442" y="13853"/>
                </a:lnTo>
                <a:lnTo>
                  <a:pt x="36088" y="14030"/>
                </a:lnTo>
                <a:lnTo>
                  <a:pt x="35925" y="13677"/>
                </a:lnTo>
                <a:lnTo>
                  <a:pt x="36279" y="13500"/>
                </a:lnTo>
                <a:close/>
                <a:moveTo>
                  <a:pt x="57061" y="13527"/>
                </a:moveTo>
                <a:lnTo>
                  <a:pt x="57292" y="13880"/>
                </a:lnTo>
                <a:lnTo>
                  <a:pt x="56884" y="14044"/>
                </a:lnTo>
                <a:lnTo>
                  <a:pt x="56721" y="13704"/>
                </a:lnTo>
                <a:lnTo>
                  <a:pt x="57061" y="13527"/>
                </a:lnTo>
                <a:close/>
                <a:moveTo>
                  <a:pt x="68818" y="13527"/>
                </a:moveTo>
                <a:lnTo>
                  <a:pt x="68995" y="13867"/>
                </a:lnTo>
                <a:lnTo>
                  <a:pt x="68655" y="14057"/>
                </a:lnTo>
                <a:lnTo>
                  <a:pt x="68479" y="13717"/>
                </a:lnTo>
                <a:lnTo>
                  <a:pt x="68818" y="13527"/>
                </a:lnTo>
                <a:close/>
                <a:moveTo>
                  <a:pt x="45304" y="13554"/>
                </a:moveTo>
                <a:cubicBezTo>
                  <a:pt x="45345" y="13649"/>
                  <a:pt x="45413" y="13772"/>
                  <a:pt x="45467" y="13880"/>
                </a:cubicBezTo>
                <a:lnTo>
                  <a:pt x="45127" y="14071"/>
                </a:lnTo>
                <a:lnTo>
                  <a:pt x="44964" y="13731"/>
                </a:lnTo>
                <a:lnTo>
                  <a:pt x="45304" y="13554"/>
                </a:lnTo>
                <a:close/>
                <a:moveTo>
                  <a:pt x="81877" y="13336"/>
                </a:moveTo>
                <a:cubicBezTo>
                  <a:pt x="81561" y="13336"/>
                  <a:pt x="81381" y="13708"/>
                  <a:pt x="81595" y="13948"/>
                </a:cubicBezTo>
                <a:cubicBezTo>
                  <a:pt x="81672" y="14035"/>
                  <a:pt x="81772" y="14074"/>
                  <a:pt x="81870" y="14074"/>
                </a:cubicBezTo>
                <a:cubicBezTo>
                  <a:pt x="82051" y="14074"/>
                  <a:pt x="82225" y="13942"/>
                  <a:pt x="82234" y="13731"/>
                </a:cubicBezTo>
                <a:cubicBezTo>
                  <a:pt x="82248" y="13527"/>
                  <a:pt x="82098" y="13350"/>
                  <a:pt x="81894" y="13337"/>
                </a:cubicBezTo>
                <a:cubicBezTo>
                  <a:pt x="81888" y="13336"/>
                  <a:pt x="81883" y="13336"/>
                  <a:pt x="81877" y="13336"/>
                </a:cubicBezTo>
                <a:close/>
                <a:moveTo>
                  <a:pt x="33533" y="13595"/>
                </a:moveTo>
                <a:cubicBezTo>
                  <a:pt x="33587" y="13690"/>
                  <a:pt x="33642" y="13812"/>
                  <a:pt x="33710" y="13921"/>
                </a:cubicBezTo>
                <a:lnTo>
                  <a:pt x="33370" y="14084"/>
                </a:lnTo>
                <a:lnTo>
                  <a:pt x="33193" y="13758"/>
                </a:lnTo>
                <a:lnTo>
                  <a:pt x="33533" y="13595"/>
                </a:lnTo>
                <a:close/>
                <a:moveTo>
                  <a:pt x="66100" y="13581"/>
                </a:moveTo>
                <a:lnTo>
                  <a:pt x="66277" y="13921"/>
                </a:lnTo>
                <a:lnTo>
                  <a:pt x="65937" y="14098"/>
                </a:lnTo>
                <a:lnTo>
                  <a:pt x="65760" y="13758"/>
                </a:lnTo>
                <a:lnTo>
                  <a:pt x="66100" y="13581"/>
                </a:lnTo>
                <a:close/>
                <a:moveTo>
                  <a:pt x="94444" y="13794"/>
                </a:moveTo>
                <a:cubicBezTo>
                  <a:pt x="94366" y="13794"/>
                  <a:pt x="94306" y="13866"/>
                  <a:pt x="94318" y="13948"/>
                </a:cubicBezTo>
                <a:cubicBezTo>
                  <a:pt x="94345" y="14016"/>
                  <a:pt x="94399" y="14071"/>
                  <a:pt x="94467" y="14098"/>
                </a:cubicBezTo>
                <a:cubicBezTo>
                  <a:pt x="94481" y="14102"/>
                  <a:pt x="94494" y="14104"/>
                  <a:pt x="94506" y="14104"/>
                </a:cubicBezTo>
                <a:cubicBezTo>
                  <a:pt x="94578" y="14104"/>
                  <a:pt x="94622" y="14036"/>
                  <a:pt x="94657" y="13908"/>
                </a:cubicBezTo>
                <a:cubicBezTo>
                  <a:pt x="94603" y="13880"/>
                  <a:pt x="94549" y="13812"/>
                  <a:pt x="94481" y="13799"/>
                </a:cubicBezTo>
                <a:cubicBezTo>
                  <a:pt x="94468" y="13795"/>
                  <a:pt x="94456" y="13794"/>
                  <a:pt x="94444" y="13794"/>
                </a:cubicBezTo>
                <a:close/>
                <a:moveTo>
                  <a:pt x="16760" y="13296"/>
                </a:moveTo>
                <a:cubicBezTo>
                  <a:pt x="16529" y="13296"/>
                  <a:pt x="16352" y="13473"/>
                  <a:pt x="16352" y="13704"/>
                </a:cubicBezTo>
                <a:cubicBezTo>
                  <a:pt x="16343" y="13954"/>
                  <a:pt x="16542" y="14122"/>
                  <a:pt x="16756" y="14122"/>
                </a:cubicBezTo>
                <a:cubicBezTo>
                  <a:pt x="16856" y="14122"/>
                  <a:pt x="16959" y="14085"/>
                  <a:pt x="17046" y="14003"/>
                </a:cubicBezTo>
                <a:cubicBezTo>
                  <a:pt x="17304" y="13744"/>
                  <a:pt x="17127" y="13296"/>
                  <a:pt x="16760" y="13296"/>
                </a:cubicBezTo>
                <a:close/>
                <a:moveTo>
                  <a:pt x="88174" y="13527"/>
                </a:moveTo>
                <a:cubicBezTo>
                  <a:pt x="87916" y="13527"/>
                  <a:pt x="87780" y="13853"/>
                  <a:pt x="87956" y="14044"/>
                </a:cubicBezTo>
                <a:cubicBezTo>
                  <a:pt x="88018" y="14105"/>
                  <a:pt x="88094" y="14133"/>
                  <a:pt x="88169" y="14133"/>
                </a:cubicBezTo>
                <a:cubicBezTo>
                  <a:pt x="88324" y="14133"/>
                  <a:pt x="88473" y="14014"/>
                  <a:pt x="88473" y="13840"/>
                </a:cubicBezTo>
                <a:cubicBezTo>
                  <a:pt x="88473" y="13677"/>
                  <a:pt x="88337" y="13541"/>
                  <a:pt x="88174" y="13527"/>
                </a:cubicBezTo>
                <a:close/>
                <a:moveTo>
                  <a:pt x="42545" y="13636"/>
                </a:moveTo>
                <a:lnTo>
                  <a:pt x="42721" y="13976"/>
                </a:lnTo>
                <a:lnTo>
                  <a:pt x="42381" y="14139"/>
                </a:lnTo>
                <a:lnTo>
                  <a:pt x="42218" y="13799"/>
                </a:lnTo>
                <a:lnTo>
                  <a:pt x="42545" y="13636"/>
                </a:lnTo>
                <a:close/>
                <a:moveTo>
                  <a:pt x="54315" y="13609"/>
                </a:moveTo>
                <a:lnTo>
                  <a:pt x="54492" y="13962"/>
                </a:lnTo>
                <a:lnTo>
                  <a:pt x="54180" y="14139"/>
                </a:lnTo>
                <a:lnTo>
                  <a:pt x="53949" y="13772"/>
                </a:lnTo>
                <a:lnTo>
                  <a:pt x="54315" y="13609"/>
                </a:lnTo>
                <a:close/>
                <a:moveTo>
                  <a:pt x="30801" y="13663"/>
                </a:moveTo>
                <a:lnTo>
                  <a:pt x="30978" y="13989"/>
                </a:lnTo>
                <a:lnTo>
                  <a:pt x="30624" y="14152"/>
                </a:lnTo>
                <a:lnTo>
                  <a:pt x="30447" y="13840"/>
                </a:lnTo>
                <a:lnTo>
                  <a:pt x="30801" y="13663"/>
                </a:lnTo>
                <a:close/>
                <a:moveTo>
                  <a:pt x="63354" y="13636"/>
                </a:moveTo>
                <a:lnTo>
                  <a:pt x="63517" y="13976"/>
                </a:lnTo>
                <a:lnTo>
                  <a:pt x="63178" y="14152"/>
                </a:lnTo>
                <a:cubicBezTo>
                  <a:pt x="63137" y="14057"/>
                  <a:pt x="63069" y="13935"/>
                  <a:pt x="63015" y="13826"/>
                </a:cubicBezTo>
                <a:lnTo>
                  <a:pt x="63354" y="13636"/>
                </a:lnTo>
                <a:close/>
                <a:moveTo>
                  <a:pt x="14010" y="13377"/>
                </a:moveTo>
                <a:cubicBezTo>
                  <a:pt x="13911" y="13377"/>
                  <a:pt x="13810" y="13415"/>
                  <a:pt x="13729" y="13500"/>
                </a:cubicBezTo>
                <a:cubicBezTo>
                  <a:pt x="13484" y="13744"/>
                  <a:pt x="13661" y="14166"/>
                  <a:pt x="14014" y="14166"/>
                </a:cubicBezTo>
                <a:cubicBezTo>
                  <a:pt x="14232" y="14152"/>
                  <a:pt x="14395" y="13989"/>
                  <a:pt x="14409" y="13772"/>
                </a:cubicBezTo>
                <a:cubicBezTo>
                  <a:pt x="14409" y="13535"/>
                  <a:pt x="14213" y="13377"/>
                  <a:pt x="14010" y="13377"/>
                </a:cubicBezTo>
                <a:close/>
                <a:moveTo>
                  <a:pt x="51597" y="13690"/>
                </a:moveTo>
                <a:lnTo>
                  <a:pt x="51774" y="14003"/>
                </a:lnTo>
                <a:lnTo>
                  <a:pt x="51407" y="14179"/>
                </a:lnTo>
                <a:lnTo>
                  <a:pt x="51244" y="13853"/>
                </a:lnTo>
                <a:lnTo>
                  <a:pt x="51597" y="13690"/>
                </a:lnTo>
                <a:close/>
                <a:moveTo>
                  <a:pt x="11310" y="13459"/>
                </a:moveTo>
                <a:cubicBezTo>
                  <a:pt x="11092" y="13459"/>
                  <a:pt x="10929" y="13622"/>
                  <a:pt x="10929" y="13826"/>
                </a:cubicBezTo>
                <a:cubicBezTo>
                  <a:pt x="10929" y="14050"/>
                  <a:pt x="11115" y="14197"/>
                  <a:pt x="11306" y="14197"/>
                </a:cubicBezTo>
                <a:cubicBezTo>
                  <a:pt x="11393" y="14197"/>
                  <a:pt x="11482" y="14166"/>
                  <a:pt x="11554" y="14098"/>
                </a:cubicBezTo>
                <a:cubicBezTo>
                  <a:pt x="11785" y="13867"/>
                  <a:pt x="11636" y="13473"/>
                  <a:pt x="11310" y="13459"/>
                </a:cubicBezTo>
                <a:close/>
                <a:moveTo>
                  <a:pt x="79149" y="13405"/>
                </a:moveTo>
                <a:cubicBezTo>
                  <a:pt x="78809" y="13405"/>
                  <a:pt x="78632" y="13840"/>
                  <a:pt x="78877" y="14084"/>
                </a:cubicBezTo>
                <a:cubicBezTo>
                  <a:pt x="78959" y="14163"/>
                  <a:pt x="79059" y="14198"/>
                  <a:pt x="79156" y="14198"/>
                </a:cubicBezTo>
                <a:cubicBezTo>
                  <a:pt x="79362" y="14198"/>
                  <a:pt x="79556" y="14039"/>
                  <a:pt x="79556" y="13799"/>
                </a:cubicBezTo>
                <a:cubicBezTo>
                  <a:pt x="79543" y="13581"/>
                  <a:pt x="79380" y="13418"/>
                  <a:pt x="79162" y="13405"/>
                </a:cubicBezTo>
                <a:close/>
                <a:moveTo>
                  <a:pt x="28069" y="13704"/>
                </a:moveTo>
                <a:lnTo>
                  <a:pt x="28232" y="14044"/>
                </a:lnTo>
                <a:lnTo>
                  <a:pt x="27892" y="14220"/>
                </a:lnTo>
                <a:lnTo>
                  <a:pt x="27729" y="13880"/>
                </a:lnTo>
                <a:lnTo>
                  <a:pt x="28069" y="13704"/>
                </a:lnTo>
                <a:close/>
                <a:moveTo>
                  <a:pt x="39826" y="13690"/>
                </a:moveTo>
                <a:lnTo>
                  <a:pt x="39989" y="14044"/>
                </a:lnTo>
                <a:lnTo>
                  <a:pt x="39663" y="14220"/>
                </a:lnTo>
                <a:lnTo>
                  <a:pt x="39500" y="13853"/>
                </a:lnTo>
                <a:lnTo>
                  <a:pt x="39826" y="13690"/>
                </a:lnTo>
                <a:close/>
                <a:moveTo>
                  <a:pt x="85411" y="13554"/>
                </a:moveTo>
                <a:cubicBezTo>
                  <a:pt x="85110" y="13554"/>
                  <a:pt x="84956" y="13912"/>
                  <a:pt x="85156" y="14139"/>
                </a:cubicBezTo>
                <a:cubicBezTo>
                  <a:pt x="85227" y="14209"/>
                  <a:pt x="85314" y="14241"/>
                  <a:pt x="85399" y="14241"/>
                </a:cubicBezTo>
                <a:cubicBezTo>
                  <a:pt x="85575" y="14241"/>
                  <a:pt x="85745" y="14105"/>
                  <a:pt x="85754" y="13894"/>
                </a:cubicBezTo>
                <a:cubicBezTo>
                  <a:pt x="85754" y="13717"/>
                  <a:pt x="85605" y="13568"/>
                  <a:pt x="85428" y="13554"/>
                </a:cubicBezTo>
                <a:cubicBezTo>
                  <a:pt x="85423" y="13554"/>
                  <a:pt x="85417" y="13554"/>
                  <a:pt x="85411" y="13554"/>
                </a:cubicBezTo>
                <a:close/>
                <a:moveTo>
                  <a:pt x="8520" y="13572"/>
                </a:moveTo>
                <a:cubicBezTo>
                  <a:pt x="8440" y="13572"/>
                  <a:pt x="8359" y="13600"/>
                  <a:pt x="8292" y="13663"/>
                </a:cubicBezTo>
                <a:cubicBezTo>
                  <a:pt x="8075" y="13880"/>
                  <a:pt x="8224" y="14247"/>
                  <a:pt x="8537" y="14247"/>
                </a:cubicBezTo>
                <a:cubicBezTo>
                  <a:pt x="8713" y="14247"/>
                  <a:pt x="8863" y="14111"/>
                  <a:pt x="8877" y="13921"/>
                </a:cubicBezTo>
                <a:cubicBezTo>
                  <a:pt x="8877" y="13714"/>
                  <a:pt x="8701" y="13572"/>
                  <a:pt x="8520" y="13572"/>
                </a:cubicBezTo>
                <a:close/>
                <a:moveTo>
                  <a:pt x="18228" y="13310"/>
                </a:moveTo>
                <a:cubicBezTo>
                  <a:pt x="18242" y="13568"/>
                  <a:pt x="18337" y="13744"/>
                  <a:pt x="18581" y="13799"/>
                </a:cubicBezTo>
                <a:cubicBezTo>
                  <a:pt x="18615" y="13807"/>
                  <a:pt x="18649" y="13810"/>
                  <a:pt x="18683" y="13810"/>
                </a:cubicBezTo>
                <a:cubicBezTo>
                  <a:pt x="18823" y="13810"/>
                  <a:pt x="18951" y="13743"/>
                  <a:pt x="19016" y="13622"/>
                </a:cubicBezTo>
                <a:lnTo>
                  <a:pt x="19234" y="14030"/>
                </a:lnTo>
                <a:lnTo>
                  <a:pt x="18853" y="14247"/>
                </a:lnTo>
                <a:cubicBezTo>
                  <a:pt x="18853" y="14220"/>
                  <a:pt x="18840" y="14193"/>
                  <a:pt x="18840" y="14166"/>
                </a:cubicBezTo>
                <a:cubicBezTo>
                  <a:pt x="18799" y="13989"/>
                  <a:pt x="18649" y="13853"/>
                  <a:pt x="18459" y="13826"/>
                </a:cubicBezTo>
                <a:cubicBezTo>
                  <a:pt x="18449" y="13825"/>
                  <a:pt x="18439" y="13825"/>
                  <a:pt x="18429" y="13825"/>
                </a:cubicBezTo>
                <a:cubicBezTo>
                  <a:pt x="18263" y="13825"/>
                  <a:pt x="18101" y="13930"/>
                  <a:pt x="18024" y="14084"/>
                </a:cubicBezTo>
                <a:lnTo>
                  <a:pt x="17997" y="14139"/>
                </a:lnTo>
                <a:lnTo>
                  <a:pt x="17997" y="14139"/>
                </a:lnTo>
                <a:cubicBezTo>
                  <a:pt x="18047" y="13924"/>
                  <a:pt x="17981" y="13698"/>
                  <a:pt x="17819" y="13558"/>
                </a:cubicBezTo>
                <a:lnTo>
                  <a:pt x="17819" y="13558"/>
                </a:lnTo>
                <a:cubicBezTo>
                  <a:pt x="17826" y="13559"/>
                  <a:pt x="17833" y="13559"/>
                  <a:pt x="17840" y="13559"/>
                </a:cubicBezTo>
                <a:cubicBezTo>
                  <a:pt x="17998" y="13559"/>
                  <a:pt x="18156" y="13466"/>
                  <a:pt x="18228" y="13310"/>
                </a:cubicBezTo>
                <a:close/>
                <a:moveTo>
                  <a:pt x="48865" y="13744"/>
                </a:moveTo>
                <a:lnTo>
                  <a:pt x="49028" y="14084"/>
                </a:lnTo>
                <a:lnTo>
                  <a:pt x="48688" y="14247"/>
                </a:lnTo>
                <a:cubicBezTo>
                  <a:pt x="48634" y="14152"/>
                  <a:pt x="48580" y="14030"/>
                  <a:pt x="48525" y="13921"/>
                </a:cubicBezTo>
                <a:lnTo>
                  <a:pt x="48865" y="13744"/>
                </a:lnTo>
                <a:close/>
                <a:moveTo>
                  <a:pt x="60609" y="13717"/>
                </a:moveTo>
                <a:lnTo>
                  <a:pt x="60785" y="14071"/>
                </a:lnTo>
                <a:lnTo>
                  <a:pt x="60459" y="14247"/>
                </a:lnTo>
                <a:lnTo>
                  <a:pt x="60296" y="13880"/>
                </a:lnTo>
                <a:lnTo>
                  <a:pt x="60609" y="13717"/>
                </a:lnTo>
                <a:close/>
                <a:moveTo>
                  <a:pt x="3086" y="13826"/>
                </a:moveTo>
                <a:cubicBezTo>
                  <a:pt x="2828" y="13853"/>
                  <a:pt x="2828" y="14234"/>
                  <a:pt x="3086" y="14261"/>
                </a:cubicBezTo>
                <a:cubicBezTo>
                  <a:pt x="3195" y="14247"/>
                  <a:pt x="3290" y="14166"/>
                  <a:pt x="3304" y="14044"/>
                </a:cubicBezTo>
                <a:cubicBezTo>
                  <a:pt x="3304" y="13935"/>
                  <a:pt x="3209" y="13840"/>
                  <a:pt x="3100" y="13826"/>
                </a:cubicBezTo>
                <a:close/>
                <a:moveTo>
                  <a:pt x="72407" y="13704"/>
                </a:moveTo>
                <a:lnTo>
                  <a:pt x="72611" y="14057"/>
                </a:lnTo>
                <a:lnTo>
                  <a:pt x="72203" y="14261"/>
                </a:lnTo>
                <a:lnTo>
                  <a:pt x="72013" y="13894"/>
                </a:lnTo>
                <a:lnTo>
                  <a:pt x="72407" y="13704"/>
                </a:lnTo>
                <a:close/>
                <a:moveTo>
                  <a:pt x="91721" y="13772"/>
                </a:moveTo>
                <a:cubicBezTo>
                  <a:pt x="91395" y="13772"/>
                  <a:pt x="91395" y="14247"/>
                  <a:pt x="91721" y="14261"/>
                </a:cubicBezTo>
                <a:cubicBezTo>
                  <a:pt x="92034" y="14261"/>
                  <a:pt x="92034" y="13772"/>
                  <a:pt x="91721" y="13772"/>
                </a:cubicBezTo>
                <a:close/>
                <a:moveTo>
                  <a:pt x="76394" y="13459"/>
                </a:moveTo>
                <a:cubicBezTo>
                  <a:pt x="76293" y="13459"/>
                  <a:pt x="76189" y="13496"/>
                  <a:pt x="76104" y="13581"/>
                </a:cubicBezTo>
                <a:cubicBezTo>
                  <a:pt x="75863" y="13836"/>
                  <a:pt x="76031" y="14261"/>
                  <a:pt x="76386" y="14261"/>
                </a:cubicBezTo>
                <a:cubicBezTo>
                  <a:pt x="76392" y="14261"/>
                  <a:pt x="76397" y="14261"/>
                  <a:pt x="76403" y="14261"/>
                </a:cubicBezTo>
                <a:cubicBezTo>
                  <a:pt x="76634" y="14261"/>
                  <a:pt x="76811" y="14084"/>
                  <a:pt x="76797" y="13853"/>
                </a:cubicBezTo>
                <a:cubicBezTo>
                  <a:pt x="76797" y="13616"/>
                  <a:pt x="76601" y="13459"/>
                  <a:pt x="76394" y="13459"/>
                </a:cubicBezTo>
                <a:close/>
                <a:moveTo>
                  <a:pt x="5815" y="13703"/>
                </a:moveTo>
                <a:cubicBezTo>
                  <a:pt x="5568" y="13703"/>
                  <a:pt x="5441" y="13993"/>
                  <a:pt x="5601" y="14166"/>
                </a:cubicBezTo>
                <a:cubicBezTo>
                  <a:pt x="5662" y="14232"/>
                  <a:pt x="5739" y="14262"/>
                  <a:pt x="5813" y="14262"/>
                </a:cubicBezTo>
                <a:cubicBezTo>
                  <a:pt x="5951" y="14262"/>
                  <a:pt x="6081" y="14157"/>
                  <a:pt x="6090" y="13989"/>
                </a:cubicBezTo>
                <a:cubicBezTo>
                  <a:pt x="6104" y="13840"/>
                  <a:pt x="5981" y="13704"/>
                  <a:pt x="5832" y="13704"/>
                </a:cubicBezTo>
                <a:cubicBezTo>
                  <a:pt x="5826" y="13703"/>
                  <a:pt x="5821" y="13703"/>
                  <a:pt x="5815" y="13703"/>
                </a:cubicBezTo>
                <a:close/>
                <a:moveTo>
                  <a:pt x="37094" y="13785"/>
                </a:moveTo>
                <a:lnTo>
                  <a:pt x="37257" y="14111"/>
                </a:lnTo>
                <a:lnTo>
                  <a:pt x="36904" y="14275"/>
                </a:lnTo>
                <a:lnTo>
                  <a:pt x="36727" y="13948"/>
                </a:lnTo>
                <a:lnTo>
                  <a:pt x="37094" y="13785"/>
                </a:lnTo>
                <a:close/>
                <a:moveTo>
                  <a:pt x="69648" y="13758"/>
                </a:moveTo>
                <a:cubicBezTo>
                  <a:pt x="69702" y="13867"/>
                  <a:pt x="69770" y="14003"/>
                  <a:pt x="69838" y="14111"/>
                </a:cubicBezTo>
                <a:lnTo>
                  <a:pt x="69498" y="14288"/>
                </a:lnTo>
                <a:lnTo>
                  <a:pt x="69484" y="14288"/>
                </a:lnTo>
                <a:cubicBezTo>
                  <a:pt x="69430" y="14179"/>
                  <a:pt x="69362" y="14057"/>
                  <a:pt x="69294" y="13948"/>
                </a:cubicBezTo>
                <a:lnTo>
                  <a:pt x="69648" y="13758"/>
                </a:lnTo>
                <a:close/>
                <a:moveTo>
                  <a:pt x="11038" y="14288"/>
                </a:moveTo>
                <a:cubicBezTo>
                  <a:pt x="11041" y="14288"/>
                  <a:pt x="11045" y="14288"/>
                  <a:pt x="11048" y="14288"/>
                </a:cubicBezTo>
                <a:lnTo>
                  <a:pt x="11048" y="14288"/>
                </a:lnTo>
                <a:cubicBezTo>
                  <a:pt x="11049" y="14288"/>
                  <a:pt x="11050" y="14288"/>
                  <a:pt x="11051" y="14288"/>
                </a:cubicBezTo>
                <a:close/>
                <a:moveTo>
                  <a:pt x="25323" y="13772"/>
                </a:moveTo>
                <a:lnTo>
                  <a:pt x="25514" y="14139"/>
                </a:lnTo>
                <a:lnTo>
                  <a:pt x="25187" y="14315"/>
                </a:lnTo>
                <a:lnTo>
                  <a:pt x="24997" y="13935"/>
                </a:lnTo>
                <a:lnTo>
                  <a:pt x="25323" y="13772"/>
                </a:lnTo>
                <a:close/>
                <a:moveTo>
                  <a:pt x="46119" y="13826"/>
                </a:moveTo>
                <a:lnTo>
                  <a:pt x="46296" y="14152"/>
                </a:lnTo>
                <a:lnTo>
                  <a:pt x="45956" y="14315"/>
                </a:lnTo>
                <a:lnTo>
                  <a:pt x="45793" y="13989"/>
                </a:lnTo>
                <a:lnTo>
                  <a:pt x="46119" y="13826"/>
                </a:lnTo>
                <a:close/>
                <a:moveTo>
                  <a:pt x="57904" y="13799"/>
                </a:moveTo>
                <a:lnTo>
                  <a:pt x="58067" y="14139"/>
                </a:lnTo>
                <a:lnTo>
                  <a:pt x="57714" y="14315"/>
                </a:lnTo>
                <a:lnTo>
                  <a:pt x="57482" y="13962"/>
                </a:lnTo>
                <a:lnTo>
                  <a:pt x="57904" y="13799"/>
                </a:lnTo>
                <a:close/>
                <a:moveTo>
                  <a:pt x="95323" y="14071"/>
                </a:moveTo>
                <a:lnTo>
                  <a:pt x="95323" y="14071"/>
                </a:lnTo>
                <a:cubicBezTo>
                  <a:pt x="95255" y="14084"/>
                  <a:pt x="95215" y="14139"/>
                  <a:pt x="95187" y="14193"/>
                </a:cubicBezTo>
                <a:cubicBezTo>
                  <a:pt x="95187" y="14220"/>
                  <a:pt x="95255" y="14302"/>
                  <a:pt x="95310" y="14315"/>
                </a:cubicBezTo>
                <a:cubicBezTo>
                  <a:pt x="95351" y="14315"/>
                  <a:pt x="95405" y="14247"/>
                  <a:pt x="95500" y="14193"/>
                </a:cubicBezTo>
                <a:cubicBezTo>
                  <a:pt x="95413" y="14143"/>
                  <a:pt x="95360" y="14083"/>
                  <a:pt x="95321" y="14083"/>
                </a:cubicBezTo>
                <a:cubicBezTo>
                  <a:pt x="95317" y="14083"/>
                  <a:pt x="95313" y="14083"/>
                  <a:pt x="95310" y="14084"/>
                </a:cubicBezTo>
                <a:lnTo>
                  <a:pt x="95323" y="14071"/>
                </a:lnTo>
                <a:close/>
                <a:moveTo>
                  <a:pt x="34362" y="13840"/>
                </a:moveTo>
                <a:lnTo>
                  <a:pt x="34525" y="14166"/>
                </a:lnTo>
                <a:lnTo>
                  <a:pt x="34185" y="14343"/>
                </a:lnTo>
                <a:lnTo>
                  <a:pt x="34022" y="14003"/>
                </a:lnTo>
                <a:lnTo>
                  <a:pt x="34362" y="13840"/>
                </a:lnTo>
                <a:close/>
                <a:moveTo>
                  <a:pt x="66929" y="13826"/>
                </a:moveTo>
                <a:lnTo>
                  <a:pt x="67106" y="14166"/>
                </a:lnTo>
                <a:lnTo>
                  <a:pt x="66766" y="14343"/>
                </a:lnTo>
                <a:lnTo>
                  <a:pt x="66589" y="14003"/>
                </a:lnTo>
                <a:lnTo>
                  <a:pt x="66929" y="13826"/>
                </a:lnTo>
                <a:close/>
                <a:moveTo>
                  <a:pt x="82696" y="13622"/>
                </a:moveTo>
                <a:cubicBezTo>
                  <a:pt x="82506" y="13636"/>
                  <a:pt x="82343" y="13785"/>
                  <a:pt x="82343" y="13976"/>
                </a:cubicBezTo>
                <a:lnTo>
                  <a:pt x="82329" y="13989"/>
                </a:lnTo>
                <a:cubicBezTo>
                  <a:pt x="82329" y="14210"/>
                  <a:pt x="82509" y="14356"/>
                  <a:pt x="82698" y="14356"/>
                </a:cubicBezTo>
                <a:cubicBezTo>
                  <a:pt x="82788" y="14356"/>
                  <a:pt x="82880" y="14322"/>
                  <a:pt x="82954" y="14247"/>
                </a:cubicBezTo>
                <a:cubicBezTo>
                  <a:pt x="83185" y="14016"/>
                  <a:pt x="83022" y="13622"/>
                  <a:pt x="82696" y="13622"/>
                </a:cubicBezTo>
                <a:close/>
                <a:moveTo>
                  <a:pt x="88992" y="13798"/>
                </a:moveTo>
                <a:cubicBezTo>
                  <a:pt x="88840" y="13798"/>
                  <a:pt x="88718" y="13916"/>
                  <a:pt x="88718" y="14071"/>
                </a:cubicBezTo>
                <a:cubicBezTo>
                  <a:pt x="88704" y="14220"/>
                  <a:pt x="88826" y="14356"/>
                  <a:pt x="88976" y="14356"/>
                </a:cubicBezTo>
                <a:cubicBezTo>
                  <a:pt x="88985" y="14357"/>
                  <a:pt x="88994" y="14357"/>
                  <a:pt x="89002" y="14357"/>
                </a:cubicBezTo>
                <a:cubicBezTo>
                  <a:pt x="89358" y="14357"/>
                  <a:pt x="89388" y="13825"/>
                  <a:pt x="89017" y="13799"/>
                </a:cubicBezTo>
                <a:cubicBezTo>
                  <a:pt x="89008" y="13798"/>
                  <a:pt x="89000" y="13798"/>
                  <a:pt x="88992" y="13798"/>
                </a:cubicBezTo>
                <a:close/>
                <a:moveTo>
                  <a:pt x="55158" y="13867"/>
                </a:moveTo>
                <a:cubicBezTo>
                  <a:pt x="55213" y="13962"/>
                  <a:pt x="55267" y="14084"/>
                  <a:pt x="55335" y="14207"/>
                </a:cubicBezTo>
                <a:lnTo>
                  <a:pt x="54995" y="14370"/>
                </a:lnTo>
                <a:lnTo>
                  <a:pt x="54818" y="14044"/>
                </a:lnTo>
                <a:lnTo>
                  <a:pt x="55158" y="13867"/>
                </a:lnTo>
                <a:close/>
                <a:moveTo>
                  <a:pt x="21776" y="13568"/>
                </a:moveTo>
                <a:lnTo>
                  <a:pt x="21776" y="13568"/>
                </a:lnTo>
                <a:cubicBezTo>
                  <a:pt x="21762" y="13772"/>
                  <a:pt x="21925" y="13880"/>
                  <a:pt x="22061" y="14003"/>
                </a:cubicBezTo>
                <a:cubicBezTo>
                  <a:pt x="22251" y="13989"/>
                  <a:pt x="22455" y="13989"/>
                  <a:pt x="22564" y="13812"/>
                </a:cubicBezTo>
                <a:lnTo>
                  <a:pt x="22754" y="14207"/>
                </a:lnTo>
                <a:lnTo>
                  <a:pt x="22401" y="14383"/>
                </a:lnTo>
                <a:cubicBezTo>
                  <a:pt x="22387" y="14193"/>
                  <a:pt x="22251" y="14030"/>
                  <a:pt x="22061" y="14003"/>
                </a:cubicBezTo>
                <a:cubicBezTo>
                  <a:pt x="22020" y="13990"/>
                  <a:pt x="21978" y="13984"/>
                  <a:pt x="21938" y="13984"/>
                </a:cubicBezTo>
                <a:cubicBezTo>
                  <a:pt x="21805" y="13984"/>
                  <a:pt x="21682" y="14048"/>
                  <a:pt x="21599" y="14152"/>
                </a:cubicBezTo>
                <a:lnTo>
                  <a:pt x="21409" y="13758"/>
                </a:lnTo>
                <a:lnTo>
                  <a:pt x="21776" y="13568"/>
                </a:lnTo>
                <a:close/>
                <a:moveTo>
                  <a:pt x="43360" y="13867"/>
                </a:moveTo>
                <a:lnTo>
                  <a:pt x="43537" y="14234"/>
                </a:lnTo>
                <a:lnTo>
                  <a:pt x="43221" y="14392"/>
                </a:lnTo>
                <a:lnTo>
                  <a:pt x="43221" y="14392"/>
                </a:lnTo>
                <a:cubicBezTo>
                  <a:pt x="43155" y="14271"/>
                  <a:pt x="43101" y="14151"/>
                  <a:pt x="43034" y="14044"/>
                </a:cubicBezTo>
                <a:lnTo>
                  <a:pt x="43360" y="13867"/>
                </a:lnTo>
                <a:close/>
                <a:moveTo>
                  <a:pt x="14844" y="13609"/>
                </a:moveTo>
                <a:cubicBezTo>
                  <a:pt x="14477" y="13609"/>
                  <a:pt x="14300" y="14030"/>
                  <a:pt x="14545" y="14288"/>
                </a:cubicBezTo>
                <a:cubicBezTo>
                  <a:pt x="14625" y="14373"/>
                  <a:pt x="14726" y="14411"/>
                  <a:pt x="14826" y="14411"/>
                </a:cubicBezTo>
                <a:cubicBezTo>
                  <a:pt x="15028" y="14411"/>
                  <a:pt x="15224" y="14253"/>
                  <a:pt x="15224" y="14016"/>
                </a:cubicBezTo>
                <a:cubicBezTo>
                  <a:pt x="15238" y="13799"/>
                  <a:pt x="15061" y="13622"/>
                  <a:pt x="14844" y="13609"/>
                </a:cubicBezTo>
                <a:close/>
                <a:moveTo>
                  <a:pt x="31630" y="13880"/>
                </a:moveTo>
                <a:lnTo>
                  <a:pt x="31807" y="14207"/>
                </a:lnTo>
                <a:lnTo>
                  <a:pt x="31453" y="14424"/>
                </a:lnTo>
                <a:lnTo>
                  <a:pt x="31277" y="14057"/>
                </a:lnTo>
                <a:lnTo>
                  <a:pt x="31630" y="13880"/>
                </a:lnTo>
                <a:close/>
                <a:moveTo>
                  <a:pt x="79978" y="13649"/>
                </a:moveTo>
                <a:cubicBezTo>
                  <a:pt x="79638" y="13663"/>
                  <a:pt x="79461" y="14071"/>
                  <a:pt x="79706" y="14315"/>
                </a:cubicBezTo>
                <a:cubicBezTo>
                  <a:pt x="79785" y="14394"/>
                  <a:pt x="79880" y="14429"/>
                  <a:pt x="79974" y="14429"/>
                </a:cubicBezTo>
                <a:cubicBezTo>
                  <a:pt x="80171" y="14429"/>
                  <a:pt x="80358" y="14274"/>
                  <a:pt x="80358" y="14044"/>
                </a:cubicBezTo>
                <a:cubicBezTo>
                  <a:pt x="80358" y="13826"/>
                  <a:pt x="80182" y="13663"/>
                  <a:pt x="79978" y="13663"/>
                </a:cubicBezTo>
                <a:lnTo>
                  <a:pt x="79978" y="13649"/>
                </a:lnTo>
                <a:close/>
                <a:moveTo>
                  <a:pt x="64156" y="13908"/>
                </a:moveTo>
                <a:lnTo>
                  <a:pt x="64333" y="14261"/>
                </a:lnTo>
                <a:lnTo>
                  <a:pt x="64007" y="14438"/>
                </a:lnTo>
                <a:cubicBezTo>
                  <a:pt x="63952" y="14329"/>
                  <a:pt x="63898" y="14193"/>
                  <a:pt x="63830" y="14071"/>
                </a:cubicBezTo>
                <a:lnTo>
                  <a:pt x="64156" y="13908"/>
                </a:lnTo>
                <a:close/>
                <a:moveTo>
                  <a:pt x="19859" y="13894"/>
                </a:moveTo>
                <a:lnTo>
                  <a:pt x="20049" y="14261"/>
                </a:lnTo>
                <a:lnTo>
                  <a:pt x="19696" y="14451"/>
                </a:lnTo>
                <a:lnTo>
                  <a:pt x="19506" y="14098"/>
                </a:lnTo>
                <a:lnTo>
                  <a:pt x="19859" y="13894"/>
                </a:lnTo>
                <a:close/>
                <a:moveTo>
                  <a:pt x="40655" y="13962"/>
                </a:moveTo>
                <a:lnTo>
                  <a:pt x="40832" y="14302"/>
                </a:lnTo>
                <a:lnTo>
                  <a:pt x="40492" y="14465"/>
                </a:lnTo>
                <a:lnTo>
                  <a:pt x="40315" y="14139"/>
                </a:lnTo>
                <a:lnTo>
                  <a:pt x="40655" y="13962"/>
                </a:lnTo>
                <a:close/>
                <a:moveTo>
                  <a:pt x="52426" y="13935"/>
                </a:moveTo>
                <a:lnTo>
                  <a:pt x="52589" y="14247"/>
                </a:lnTo>
                <a:lnTo>
                  <a:pt x="52249" y="14478"/>
                </a:lnTo>
                <a:cubicBezTo>
                  <a:pt x="52195" y="14370"/>
                  <a:pt x="52127" y="14220"/>
                  <a:pt x="52073" y="14098"/>
                </a:cubicBezTo>
                <a:lnTo>
                  <a:pt x="52426" y="13935"/>
                </a:lnTo>
                <a:close/>
                <a:moveTo>
                  <a:pt x="12120" y="13729"/>
                </a:moveTo>
                <a:cubicBezTo>
                  <a:pt x="11935" y="13729"/>
                  <a:pt x="11753" y="13863"/>
                  <a:pt x="11745" y="14084"/>
                </a:cubicBezTo>
                <a:cubicBezTo>
                  <a:pt x="11731" y="14288"/>
                  <a:pt x="11894" y="14478"/>
                  <a:pt x="12098" y="14478"/>
                </a:cubicBezTo>
                <a:cubicBezTo>
                  <a:pt x="12103" y="14479"/>
                  <a:pt x="12109" y="14479"/>
                  <a:pt x="12114" y="14479"/>
                </a:cubicBezTo>
                <a:cubicBezTo>
                  <a:pt x="12430" y="14479"/>
                  <a:pt x="12611" y="14094"/>
                  <a:pt x="12397" y="13853"/>
                </a:cubicBezTo>
                <a:cubicBezTo>
                  <a:pt x="12321" y="13768"/>
                  <a:pt x="12220" y="13729"/>
                  <a:pt x="12120" y="13729"/>
                </a:cubicBezTo>
                <a:close/>
                <a:moveTo>
                  <a:pt x="1170" y="14234"/>
                </a:moveTo>
                <a:cubicBezTo>
                  <a:pt x="1115" y="14247"/>
                  <a:pt x="1088" y="14329"/>
                  <a:pt x="1034" y="14383"/>
                </a:cubicBezTo>
                <a:cubicBezTo>
                  <a:pt x="1088" y="14424"/>
                  <a:pt x="1143" y="14492"/>
                  <a:pt x="1183" y="14492"/>
                </a:cubicBezTo>
                <a:cubicBezTo>
                  <a:pt x="1238" y="14492"/>
                  <a:pt x="1292" y="14424"/>
                  <a:pt x="1374" y="14356"/>
                </a:cubicBezTo>
                <a:cubicBezTo>
                  <a:pt x="1265" y="14315"/>
                  <a:pt x="1211" y="14247"/>
                  <a:pt x="1170" y="14247"/>
                </a:cubicBezTo>
                <a:lnTo>
                  <a:pt x="1170" y="14234"/>
                </a:lnTo>
                <a:close/>
                <a:moveTo>
                  <a:pt x="28898" y="13962"/>
                </a:moveTo>
                <a:cubicBezTo>
                  <a:pt x="28939" y="14071"/>
                  <a:pt x="29007" y="14207"/>
                  <a:pt x="29061" y="14329"/>
                </a:cubicBezTo>
                <a:lnTo>
                  <a:pt x="28735" y="14492"/>
                </a:lnTo>
                <a:lnTo>
                  <a:pt x="28721" y="14492"/>
                </a:lnTo>
                <a:cubicBezTo>
                  <a:pt x="28667" y="14383"/>
                  <a:pt x="28599" y="14247"/>
                  <a:pt x="28572" y="14139"/>
                </a:cubicBezTo>
                <a:lnTo>
                  <a:pt x="28898" y="13962"/>
                </a:lnTo>
                <a:close/>
                <a:moveTo>
                  <a:pt x="86269" y="13839"/>
                </a:moveTo>
                <a:cubicBezTo>
                  <a:pt x="85993" y="13839"/>
                  <a:pt x="85840" y="14184"/>
                  <a:pt x="86040" y="14397"/>
                </a:cubicBezTo>
                <a:cubicBezTo>
                  <a:pt x="86107" y="14464"/>
                  <a:pt x="86191" y="14494"/>
                  <a:pt x="86274" y="14494"/>
                </a:cubicBezTo>
                <a:cubicBezTo>
                  <a:pt x="86445" y="14494"/>
                  <a:pt x="86611" y="14367"/>
                  <a:pt x="86611" y="14166"/>
                </a:cubicBezTo>
                <a:cubicBezTo>
                  <a:pt x="86597" y="13989"/>
                  <a:pt x="86461" y="13853"/>
                  <a:pt x="86284" y="13840"/>
                </a:cubicBezTo>
                <a:cubicBezTo>
                  <a:pt x="86279" y="13839"/>
                  <a:pt x="86274" y="13839"/>
                  <a:pt x="86269" y="13839"/>
                </a:cubicBezTo>
                <a:close/>
                <a:moveTo>
                  <a:pt x="9366" y="13826"/>
                </a:moveTo>
                <a:cubicBezTo>
                  <a:pt x="9067" y="13826"/>
                  <a:pt x="8904" y="14193"/>
                  <a:pt x="9121" y="14410"/>
                </a:cubicBezTo>
                <a:cubicBezTo>
                  <a:pt x="9190" y="14475"/>
                  <a:pt x="9274" y="14504"/>
                  <a:pt x="9357" y="14504"/>
                </a:cubicBezTo>
                <a:cubicBezTo>
                  <a:pt x="9535" y="14504"/>
                  <a:pt x="9706" y="14370"/>
                  <a:pt x="9706" y="14166"/>
                </a:cubicBezTo>
                <a:cubicBezTo>
                  <a:pt x="9706" y="13976"/>
                  <a:pt x="9556" y="13826"/>
                  <a:pt x="9366" y="13826"/>
                </a:cubicBezTo>
                <a:close/>
                <a:moveTo>
                  <a:pt x="61451" y="13989"/>
                </a:moveTo>
                <a:lnTo>
                  <a:pt x="61628" y="14315"/>
                </a:lnTo>
                <a:lnTo>
                  <a:pt x="61288" y="14506"/>
                </a:lnTo>
                <a:cubicBezTo>
                  <a:pt x="61234" y="14397"/>
                  <a:pt x="61180" y="14275"/>
                  <a:pt x="61112" y="14166"/>
                </a:cubicBezTo>
                <a:lnTo>
                  <a:pt x="61451" y="13989"/>
                </a:lnTo>
                <a:close/>
                <a:moveTo>
                  <a:pt x="77215" y="13707"/>
                </a:moveTo>
                <a:cubicBezTo>
                  <a:pt x="77117" y="13707"/>
                  <a:pt x="77016" y="13743"/>
                  <a:pt x="76933" y="13826"/>
                </a:cubicBezTo>
                <a:cubicBezTo>
                  <a:pt x="76679" y="14080"/>
                  <a:pt x="76846" y="14506"/>
                  <a:pt x="77202" y="14506"/>
                </a:cubicBezTo>
                <a:cubicBezTo>
                  <a:pt x="77207" y="14506"/>
                  <a:pt x="77213" y="14506"/>
                  <a:pt x="77218" y="14506"/>
                </a:cubicBezTo>
                <a:cubicBezTo>
                  <a:pt x="77226" y="14506"/>
                  <a:pt x="77233" y="14506"/>
                  <a:pt x="77240" y="14506"/>
                </a:cubicBezTo>
                <a:cubicBezTo>
                  <a:pt x="77449" y="14506"/>
                  <a:pt x="77626" y="14322"/>
                  <a:pt x="77626" y="14111"/>
                </a:cubicBezTo>
                <a:lnTo>
                  <a:pt x="77613" y="14111"/>
                </a:lnTo>
                <a:cubicBezTo>
                  <a:pt x="77622" y="13871"/>
                  <a:pt x="77424" y="13707"/>
                  <a:pt x="77215" y="13707"/>
                </a:cubicBezTo>
                <a:close/>
                <a:moveTo>
                  <a:pt x="92537" y="14057"/>
                </a:moveTo>
                <a:cubicBezTo>
                  <a:pt x="92415" y="14071"/>
                  <a:pt x="92319" y="14166"/>
                  <a:pt x="92333" y="14288"/>
                </a:cubicBezTo>
                <a:lnTo>
                  <a:pt x="92319" y="14275"/>
                </a:lnTo>
                <a:lnTo>
                  <a:pt x="92319" y="14275"/>
                </a:lnTo>
                <a:cubicBezTo>
                  <a:pt x="92313" y="14436"/>
                  <a:pt x="92429" y="14514"/>
                  <a:pt x="92543" y="14514"/>
                </a:cubicBezTo>
                <a:cubicBezTo>
                  <a:pt x="92660" y="14514"/>
                  <a:pt x="92775" y="14433"/>
                  <a:pt x="92754" y="14275"/>
                </a:cubicBezTo>
                <a:cubicBezTo>
                  <a:pt x="92754" y="14152"/>
                  <a:pt x="92659" y="14057"/>
                  <a:pt x="92537" y="14057"/>
                </a:cubicBezTo>
                <a:close/>
                <a:moveTo>
                  <a:pt x="37923" y="14016"/>
                </a:moveTo>
                <a:lnTo>
                  <a:pt x="38100" y="14343"/>
                </a:lnTo>
                <a:lnTo>
                  <a:pt x="37733" y="14519"/>
                </a:lnTo>
                <a:lnTo>
                  <a:pt x="37570" y="14193"/>
                </a:lnTo>
                <a:lnTo>
                  <a:pt x="37923" y="14016"/>
                </a:lnTo>
                <a:close/>
                <a:moveTo>
                  <a:pt x="49653" y="13989"/>
                </a:moveTo>
                <a:cubicBezTo>
                  <a:pt x="49735" y="14111"/>
                  <a:pt x="49816" y="14234"/>
                  <a:pt x="49884" y="14356"/>
                </a:cubicBezTo>
                <a:lnTo>
                  <a:pt x="49517" y="14519"/>
                </a:lnTo>
                <a:lnTo>
                  <a:pt x="49341" y="14166"/>
                </a:lnTo>
                <a:lnTo>
                  <a:pt x="49653" y="13989"/>
                </a:lnTo>
                <a:close/>
                <a:moveTo>
                  <a:pt x="6647" y="13921"/>
                </a:moveTo>
                <a:cubicBezTo>
                  <a:pt x="6376" y="13921"/>
                  <a:pt x="6240" y="14247"/>
                  <a:pt x="6416" y="14438"/>
                </a:cubicBezTo>
                <a:cubicBezTo>
                  <a:pt x="6480" y="14501"/>
                  <a:pt x="6558" y="14530"/>
                  <a:pt x="6635" y="14530"/>
                </a:cubicBezTo>
                <a:cubicBezTo>
                  <a:pt x="6789" y="14530"/>
                  <a:pt x="6937" y="14415"/>
                  <a:pt x="6946" y="14234"/>
                </a:cubicBezTo>
                <a:cubicBezTo>
                  <a:pt x="6946" y="14071"/>
                  <a:pt x="6811" y="13935"/>
                  <a:pt x="6647" y="13921"/>
                </a:cubicBezTo>
                <a:close/>
                <a:moveTo>
                  <a:pt x="3912" y="14043"/>
                </a:moveTo>
                <a:cubicBezTo>
                  <a:pt x="3793" y="14043"/>
                  <a:pt x="3680" y="14133"/>
                  <a:pt x="3671" y="14275"/>
                </a:cubicBezTo>
                <a:cubicBezTo>
                  <a:pt x="3671" y="14410"/>
                  <a:pt x="3779" y="14519"/>
                  <a:pt x="3915" y="14533"/>
                </a:cubicBezTo>
                <a:cubicBezTo>
                  <a:pt x="4119" y="14533"/>
                  <a:pt x="4242" y="14275"/>
                  <a:pt x="4092" y="14125"/>
                </a:cubicBezTo>
                <a:cubicBezTo>
                  <a:pt x="4040" y="14068"/>
                  <a:pt x="3975" y="14043"/>
                  <a:pt x="3912" y="14043"/>
                </a:cubicBezTo>
                <a:close/>
                <a:moveTo>
                  <a:pt x="58719" y="14057"/>
                </a:moveTo>
                <a:lnTo>
                  <a:pt x="58896" y="14383"/>
                </a:lnTo>
                <a:lnTo>
                  <a:pt x="58529" y="14546"/>
                </a:lnTo>
                <a:lnTo>
                  <a:pt x="58366" y="14220"/>
                </a:lnTo>
                <a:lnTo>
                  <a:pt x="58719" y="14057"/>
                </a:lnTo>
                <a:close/>
                <a:moveTo>
                  <a:pt x="70477" y="14003"/>
                </a:moveTo>
                <a:cubicBezTo>
                  <a:pt x="70531" y="14111"/>
                  <a:pt x="70599" y="14247"/>
                  <a:pt x="70667" y="14356"/>
                </a:cubicBezTo>
                <a:lnTo>
                  <a:pt x="70314" y="14546"/>
                </a:lnTo>
                <a:lnTo>
                  <a:pt x="70123" y="14207"/>
                </a:lnTo>
                <a:lnTo>
                  <a:pt x="70477" y="14003"/>
                </a:lnTo>
                <a:close/>
                <a:moveTo>
                  <a:pt x="26152" y="14044"/>
                </a:moveTo>
                <a:lnTo>
                  <a:pt x="26329" y="14397"/>
                </a:lnTo>
                <a:lnTo>
                  <a:pt x="25989" y="14560"/>
                </a:lnTo>
                <a:lnTo>
                  <a:pt x="25813" y="14220"/>
                </a:lnTo>
                <a:lnTo>
                  <a:pt x="26152" y="14044"/>
                </a:lnTo>
                <a:close/>
                <a:moveTo>
                  <a:pt x="83523" y="13866"/>
                </a:moveTo>
                <a:cubicBezTo>
                  <a:pt x="83220" y="13866"/>
                  <a:pt x="83053" y="14238"/>
                  <a:pt x="83267" y="14465"/>
                </a:cubicBezTo>
                <a:cubicBezTo>
                  <a:pt x="83340" y="14542"/>
                  <a:pt x="83433" y="14577"/>
                  <a:pt x="83524" y="14577"/>
                </a:cubicBezTo>
                <a:cubicBezTo>
                  <a:pt x="83705" y="14577"/>
                  <a:pt x="83879" y="14441"/>
                  <a:pt x="83879" y="14234"/>
                </a:cubicBezTo>
                <a:cubicBezTo>
                  <a:pt x="83879" y="14030"/>
                  <a:pt x="83729" y="13880"/>
                  <a:pt x="83539" y="13867"/>
                </a:cubicBezTo>
                <a:cubicBezTo>
                  <a:pt x="83533" y="13867"/>
                  <a:pt x="83528" y="13866"/>
                  <a:pt x="83523" y="13866"/>
                </a:cubicBezTo>
                <a:close/>
                <a:moveTo>
                  <a:pt x="35178" y="14071"/>
                </a:moveTo>
                <a:lnTo>
                  <a:pt x="35354" y="14410"/>
                </a:lnTo>
                <a:lnTo>
                  <a:pt x="35014" y="14587"/>
                </a:lnTo>
                <a:lnTo>
                  <a:pt x="34838" y="14247"/>
                </a:lnTo>
                <a:lnTo>
                  <a:pt x="35178" y="14071"/>
                </a:lnTo>
                <a:close/>
                <a:moveTo>
                  <a:pt x="46935" y="14057"/>
                </a:moveTo>
                <a:lnTo>
                  <a:pt x="47112" y="14410"/>
                </a:lnTo>
                <a:lnTo>
                  <a:pt x="46785" y="14587"/>
                </a:lnTo>
                <a:cubicBezTo>
                  <a:pt x="46745" y="14478"/>
                  <a:pt x="46677" y="14343"/>
                  <a:pt x="46622" y="14220"/>
                </a:cubicBezTo>
                <a:lnTo>
                  <a:pt x="46935" y="14057"/>
                </a:lnTo>
                <a:close/>
                <a:moveTo>
                  <a:pt x="96139" y="14383"/>
                </a:moveTo>
                <a:cubicBezTo>
                  <a:pt x="96098" y="14397"/>
                  <a:pt x="96057" y="14424"/>
                  <a:pt x="96044" y="14465"/>
                </a:cubicBezTo>
                <a:cubicBezTo>
                  <a:pt x="96044" y="14492"/>
                  <a:pt x="96071" y="14533"/>
                  <a:pt x="96112" y="14601"/>
                </a:cubicBezTo>
                <a:cubicBezTo>
                  <a:pt x="96166" y="14546"/>
                  <a:pt x="96207" y="14506"/>
                  <a:pt x="96207" y="14478"/>
                </a:cubicBezTo>
                <a:cubicBezTo>
                  <a:pt x="96207" y="14438"/>
                  <a:pt x="96152" y="14383"/>
                  <a:pt x="96139" y="14383"/>
                </a:cubicBezTo>
                <a:close/>
                <a:moveTo>
                  <a:pt x="23420" y="14071"/>
                </a:moveTo>
                <a:lnTo>
                  <a:pt x="23597" y="14451"/>
                </a:lnTo>
                <a:lnTo>
                  <a:pt x="23244" y="14614"/>
                </a:lnTo>
                <a:lnTo>
                  <a:pt x="23067" y="14302"/>
                </a:lnTo>
                <a:lnTo>
                  <a:pt x="23420" y="14071"/>
                </a:lnTo>
                <a:close/>
                <a:moveTo>
                  <a:pt x="67745" y="14084"/>
                </a:moveTo>
                <a:lnTo>
                  <a:pt x="67935" y="14451"/>
                </a:lnTo>
                <a:lnTo>
                  <a:pt x="67595" y="14614"/>
                </a:lnTo>
                <a:cubicBezTo>
                  <a:pt x="67541" y="14506"/>
                  <a:pt x="67473" y="14370"/>
                  <a:pt x="67418" y="14247"/>
                </a:cubicBezTo>
                <a:lnTo>
                  <a:pt x="67745" y="14084"/>
                </a:lnTo>
                <a:close/>
                <a:moveTo>
                  <a:pt x="89832" y="14071"/>
                </a:moveTo>
                <a:cubicBezTo>
                  <a:pt x="89587" y="14071"/>
                  <a:pt x="89465" y="14370"/>
                  <a:pt x="89642" y="14533"/>
                </a:cubicBezTo>
                <a:cubicBezTo>
                  <a:pt x="89695" y="14591"/>
                  <a:pt x="89763" y="14616"/>
                  <a:pt x="89830" y="14616"/>
                </a:cubicBezTo>
                <a:cubicBezTo>
                  <a:pt x="89968" y="14616"/>
                  <a:pt x="90104" y="14507"/>
                  <a:pt x="90104" y="14343"/>
                </a:cubicBezTo>
                <a:cubicBezTo>
                  <a:pt x="90104" y="14193"/>
                  <a:pt x="89982" y="14071"/>
                  <a:pt x="89832" y="14071"/>
                </a:cubicBezTo>
                <a:close/>
                <a:moveTo>
                  <a:pt x="55974" y="14111"/>
                </a:moveTo>
                <a:lnTo>
                  <a:pt x="56137" y="14451"/>
                </a:lnTo>
                <a:lnTo>
                  <a:pt x="55811" y="14628"/>
                </a:lnTo>
                <a:lnTo>
                  <a:pt x="55634" y="14302"/>
                </a:lnTo>
                <a:lnTo>
                  <a:pt x="55974" y="14111"/>
                </a:lnTo>
                <a:close/>
                <a:moveTo>
                  <a:pt x="44230" y="14098"/>
                </a:moveTo>
                <a:lnTo>
                  <a:pt x="44393" y="14478"/>
                </a:lnTo>
                <a:lnTo>
                  <a:pt x="44040" y="14642"/>
                </a:lnTo>
                <a:lnTo>
                  <a:pt x="43877" y="14329"/>
                </a:lnTo>
                <a:lnTo>
                  <a:pt x="44230" y="14098"/>
                </a:lnTo>
                <a:close/>
                <a:moveTo>
                  <a:pt x="80807" y="13908"/>
                </a:moveTo>
                <a:cubicBezTo>
                  <a:pt x="80467" y="13921"/>
                  <a:pt x="80304" y="14315"/>
                  <a:pt x="80535" y="14560"/>
                </a:cubicBezTo>
                <a:cubicBezTo>
                  <a:pt x="80612" y="14633"/>
                  <a:pt x="80705" y="14665"/>
                  <a:pt x="80797" y="14665"/>
                </a:cubicBezTo>
                <a:cubicBezTo>
                  <a:pt x="80996" y="14665"/>
                  <a:pt x="81187" y="14512"/>
                  <a:pt x="81187" y="14288"/>
                </a:cubicBezTo>
                <a:cubicBezTo>
                  <a:pt x="81187" y="14071"/>
                  <a:pt x="81011" y="13908"/>
                  <a:pt x="80807" y="13908"/>
                </a:cubicBezTo>
                <a:close/>
                <a:moveTo>
                  <a:pt x="32446" y="14139"/>
                </a:moveTo>
                <a:lnTo>
                  <a:pt x="32622" y="14506"/>
                </a:lnTo>
                <a:lnTo>
                  <a:pt x="32296" y="14669"/>
                </a:lnTo>
                <a:lnTo>
                  <a:pt x="32119" y="14315"/>
                </a:lnTo>
                <a:lnTo>
                  <a:pt x="32446" y="14139"/>
                </a:lnTo>
                <a:close/>
                <a:moveTo>
                  <a:pt x="65026" y="14125"/>
                </a:moveTo>
                <a:cubicBezTo>
                  <a:pt x="65081" y="14234"/>
                  <a:pt x="65149" y="14383"/>
                  <a:pt x="65189" y="14506"/>
                </a:cubicBezTo>
                <a:lnTo>
                  <a:pt x="64836" y="14682"/>
                </a:lnTo>
                <a:lnTo>
                  <a:pt x="64659" y="14356"/>
                </a:lnTo>
                <a:lnTo>
                  <a:pt x="65026" y="14125"/>
                </a:lnTo>
                <a:close/>
                <a:moveTo>
                  <a:pt x="20688" y="14152"/>
                </a:moveTo>
                <a:lnTo>
                  <a:pt x="20865" y="14506"/>
                </a:lnTo>
                <a:lnTo>
                  <a:pt x="20525" y="14696"/>
                </a:lnTo>
                <a:lnTo>
                  <a:pt x="20321" y="14356"/>
                </a:lnTo>
                <a:lnTo>
                  <a:pt x="20688" y="14152"/>
                </a:lnTo>
                <a:close/>
                <a:moveTo>
                  <a:pt x="53242" y="14166"/>
                </a:moveTo>
                <a:lnTo>
                  <a:pt x="53418" y="14533"/>
                </a:lnTo>
                <a:lnTo>
                  <a:pt x="53092" y="14696"/>
                </a:lnTo>
                <a:cubicBezTo>
                  <a:pt x="53038" y="14587"/>
                  <a:pt x="52983" y="14451"/>
                  <a:pt x="52915" y="14343"/>
                </a:cubicBezTo>
                <a:lnTo>
                  <a:pt x="53242" y="14166"/>
                </a:lnTo>
                <a:close/>
                <a:moveTo>
                  <a:pt x="15659" y="13880"/>
                </a:moveTo>
                <a:cubicBezTo>
                  <a:pt x="15428" y="13880"/>
                  <a:pt x="15251" y="14071"/>
                  <a:pt x="15251" y="14302"/>
                </a:cubicBezTo>
                <a:cubicBezTo>
                  <a:pt x="15260" y="14539"/>
                  <a:pt x="15459" y="14696"/>
                  <a:pt x="15667" y="14696"/>
                </a:cubicBezTo>
                <a:cubicBezTo>
                  <a:pt x="15769" y="14696"/>
                  <a:pt x="15873" y="14659"/>
                  <a:pt x="15958" y="14574"/>
                </a:cubicBezTo>
                <a:cubicBezTo>
                  <a:pt x="16203" y="14315"/>
                  <a:pt x="16013" y="13880"/>
                  <a:pt x="15659" y="13880"/>
                </a:cubicBezTo>
                <a:close/>
                <a:moveTo>
                  <a:pt x="41484" y="14207"/>
                </a:moveTo>
                <a:lnTo>
                  <a:pt x="41648" y="14546"/>
                </a:lnTo>
                <a:lnTo>
                  <a:pt x="41308" y="14710"/>
                </a:lnTo>
                <a:lnTo>
                  <a:pt x="41145" y="14370"/>
                </a:lnTo>
                <a:lnTo>
                  <a:pt x="41484" y="14207"/>
                </a:lnTo>
                <a:close/>
                <a:moveTo>
                  <a:pt x="87086" y="14098"/>
                </a:moveTo>
                <a:cubicBezTo>
                  <a:pt x="86910" y="14111"/>
                  <a:pt x="86787" y="14247"/>
                  <a:pt x="86787" y="14410"/>
                </a:cubicBezTo>
                <a:lnTo>
                  <a:pt x="86774" y="14410"/>
                </a:lnTo>
                <a:cubicBezTo>
                  <a:pt x="86774" y="14595"/>
                  <a:pt x="86930" y="14717"/>
                  <a:pt x="87090" y="14717"/>
                </a:cubicBezTo>
                <a:cubicBezTo>
                  <a:pt x="87166" y="14717"/>
                  <a:pt x="87243" y="14689"/>
                  <a:pt x="87304" y="14628"/>
                </a:cubicBezTo>
                <a:cubicBezTo>
                  <a:pt x="87508" y="14424"/>
                  <a:pt x="87358" y="14098"/>
                  <a:pt x="87086" y="14098"/>
                </a:cubicBezTo>
                <a:close/>
                <a:moveTo>
                  <a:pt x="93359" y="14327"/>
                </a:moveTo>
                <a:cubicBezTo>
                  <a:pt x="93271" y="14327"/>
                  <a:pt x="93188" y="14405"/>
                  <a:pt x="93176" y="14506"/>
                </a:cubicBezTo>
                <a:cubicBezTo>
                  <a:pt x="93162" y="14614"/>
                  <a:pt x="93257" y="14723"/>
                  <a:pt x="93366" y="14723"/>
                </a:cubicBezTo>
                <a:cubicBezTo>
                  <a:pt x="93475" y="14723"/>
                  <a:pt x="93556" y="14655"/>
                  <a:pt x="93570" y="14546"/>
                </a:cubicBezTo>
                <a:cubicBezTo>
                  <a:pt x="93584" y="14438"/>
                  <a:pt x="93502" y="14329"/>
                  <a:pt x="93380" y="14329"/>
                </a:cubicBezTo>
                <a:cubicBezTo>
                  <a:pt x="93373" y="14328"/>
                  <a:pt x="93366" y="14327"/>
                  <a:pt x="93359" y="14327"/>
                </a:cubicBezTo>
                <a:close/>
                <a:moveTo>
                  <a:pt x="62281" y="14220"/>
                </a:moveTo>
                <a:lnTo>
                  <a:pt x="62457" y="14560"/>
                </a:lnTo>
                <a:lnTo>
                  <a:pt x="62117" y="14737"/>
                </a:lnTo>
                <a:cubicBezTo>
                  <a:pt x="62063" y="14642"/>
                  <a:pt x="61995" y="14519"/>
                  <a:pt x="61941" y="14397"/>
                </a:cubicBezTo>
                <a:lnTo>
                  <a:pt x="62281" y="14220"/>
                </a:lnTo>
                <a:close/>
                <a:moveTo>
                  <a:pt x="12951" y="13975"/>
                </a:moveTo>
                <a:cubicBezTo>
                  <a:pt x="12943" y="13975"/>
                  <a:pt x="12935" y="13975"/>
                  <a:pt x="12927" y="13976"/>
                </a:cubicBezTo>
                <a:cubicBezTo>
                  <a:pt x="12587" y="13976"/>
                  <a:pt x="12424" y="14397"/>
                  <a:pt x="12669" y="14628"/>
                </a:cubicBezTo>
                <a:cubicBezTo>
                  <a:pt x="12751" y="14706"/>
                  <a:pt x="12849" y="14741"/>
                  <a:pt x="12944" y="14741"/>
                </a:cubicBezTo>
                <a:cubicBezTo>
                  <a:pt x="13145" y="14741"/>
                  <a:pt x="13330" y="14583"/>
                  <a:pt x="13321" y="14343"/>
                </a:cubicBezTo>
                <a:cubicBezTo>
                  <a:pt x="13321" y="14146"/>
                  <a:pt x="13157" y="13975"/>
                  <a:pt x="12951" y="13975"/>
                </a:cubicBezTo>
                <a:close/>
                <a:moveTo>
                  <a:pt x="29700" y="14234"/>
                </a:moveTo>
                <a:cubicBezTo>
                  <a:pt x="29754" y="14356"/>
                  <a:pt x="29822" y="14465"/>
                  <a:pt x="29877" y="14574"/>
                </a:cubicBezTo>
                <a:lnTo>
                  <a:pt x="29537" y="14750"/>
                </a:lnTo>
                <a:cubicBezTo>
                  <a:pt x="29482" y="14642"/>
                  <a:pt x="29428" y="14519"/>
                  <a:pt x="29374" y="14410"/>
                </a:cubicBezTo>
                <a:lnTo>
                  <a:pt x="29700" y="14234"/>
                </a:lnTo>
                <a:close/>
                <a:moveTo>
                  <a:pt x="38752" y="14261"/>
                </a:moveTo>
                <a:lnTo>
                  <a:pt x="38929" y="14587"/>
                </a:lnTo>
                <a:lnTo>
                  <a:pt x="38562" y="14750"/>
                </a:lnTo>
                <a:lnTo>
                  <a:pt x="38399" y="14438"/>
                </a:lnTo>
                <a:lnTo>
                  <a:pt x="38752" y="14261"/>
                </a:lnTo>
                <a:close/>
                <a:moveTo>
                  <a:pt x="78049" y="13954"/>
                </a:moveTo>
                <a:cubicBezTo>
                  <a:pt x="77851" y="13954"/>
                  <a:pt x="77662" y="14098"/>
                  <a:pt x="77653" y="14329"/>
                </a:cubicBezTo>
                <a:cubicBezTo>
                  <a:pt x="77640" y="14546"/>
                  <a:pt x="77803" y="14737"/>
                  <a:pt x="78020" y="14750"/>
                </a:cubicBezTo>
                <a:cubicBezTo>
                  <a:pt x="78026" y="14751"/>
                  <a:pt x="78032" y="14751"/>
                  <a:pt x="78038" y="14751"/>
                </a:cubicBezTo>
                <a:cubicBezTo>
                  <a:pt x="78380" y="14751"/>
                  <a:pt x="78574" y="14352"/>
                  <a:pt x="78347" y="14084"/>
                </a:cubicBezTo>
                <a:cubicBezTo>
                  <a:pt x="78262" y="13995"/>
                  <a:pt x="78154" y="13954"/>
                  <a:pt x="78049" y="13954"/>
                </a:cubicBezTo>
                <a:close/>
                <a:moveTo>
                  <a:pt x="50496" y="14247"/>
                </a:moveTo>
                <a:lnTo>
                  <a:pt x="50673" y="14601"/>
                </a:lnTo>
                <a:lnTo>
                  <a:pt x="50347" y="14764"/>
                </a:lnTo>
                <a:lnTo>
                  <a:pt x="50129" y="14410"/>
                </a:lnTo>
                <a:lnTo>
                  <a:pt x="50496" y="14247"/>
                </a:lnTo>
                <a:close/>
                <a:moveTo>
                  <a:pt x="10192" y="14057"/>
                </a:moveTo>
                <a:cubicBezTo>
                  <a:pt x="9890" y="14057"/>
                  <a:pt x="9723" y="14428"/>
                  <a:pt x="9937" y="14655"/>
                </a:cubicBezTo>
                <a:cubicBezTo>
                  <a:pt x="10010" y="14733"/>
                  <a:pt x="10103" y="14767"/>
                  <a:pt x="10194" y="14767"/>
                </a:cubicBezTo>
                <a:cubicBezTo>
                  <a:pt x="10375" y="14767"/>
                  <a:pt x="10548" y="14632"/>
                  <a:pt x="10548" y="14424"/>
                </a:cubicBezTo>
                <a:cubicBezTo>
                  <a:pt x="10548" y="14220"/>
                  <a:pt x="10399" y="14057"/>
                  <a:pt x="10195" y="14057"/>
                </a:cubicBezTo>
                <a:lnTo>
                  <a:pt x="10209" y="14057"/>
                </a:lnTo>
                <a:cubicBezTo>
                  <a:pt x="10203" y="14057"/>
                  <a:pt x="10198" y="14057"/>
                  <a:pt x="10192" y="14057"/>
                </a:cubicBezTo>
                <a:close/>
                <a:moveTo>
                  <a:pt x="59549" y="14288"/>
                </a:moveTo>
                <a:lnTo>
                  <a:pt x="59725" y="14614"/>
                </a:lnTo>
                <a:lnTo>
                  <a:pt x="59358" y="14777"/>
                </a:lnTo>
                <a:cubicBezTo>
                  <a:pt x="59317" y="14682"/>
                  <a:pt x="59249" y="14560"/>
                  <a:pt x="59195" y="14465"/>
                </a:cubicBezTo>
                <a:lnTo>
                  <a:pt x="59549" y="14288"/>
                </a:lnTo>
                <a:close/>
                <a:moveTo>
                  <a:pt x="7449" y="14152"/>
                </a:moveTo>
                <a:cubicBezTo>
                  <a:pt x="7178" y="14152"/>
                  <a:pt x="7028" y="14492"/>
                  <a:pt x="7232" y="14696"/>
                </a:cubicBezTo>
                <a:cubicBezTo>
                  <a:pt x="7293" y="14757"/>
                  <a:pt x="7369" y="14784"/>
                  <a:pt x="7444" y="14784"/>
                </a:cubicBezTo>
                <a:cubicBezTo>
                  <a:pt x="7605" y="14784"/>
                  <a:pt x="7762" y="14659"/>
                  <a:pt x="7762" y="14465"/>
                </a:cubicBezTo>
                <a:cubicBezTo>
                  <a:pt x="7762" y="14302"/>
                  <a:pt x="7640" y="14166"/>
                  <a:pt x="7477" y="14166"/>
                </a:cubicBezTo>
                <a:lnTo>
                  <a:pt x="7449" y="14152"/>
                </a:lnTo>
                <a:close/>
                <a:moveTo>
                  <a:pt x="26995" y="14275"/>
                </a:moveTo>
                <a:lnTo>
                  <a:pt x="27158" y="14614"/>
                </a:lnTo>
                <a:lnTo>
                  <a:pt x="26832" y="14791"/>
                </a:lnTo>
                <a:lnTo>
                  <a:pt x="26655" y="14451"/>
                </a:lnTo>
                <a:lnTo>
                  <a:pt x="26995" y="14275"/>
                </a:lnTo>
                <a:close/>
                <a:moveTo>
                  <a:pt x="84332" y="14124"/>
                </a:moveTo>
                <a:cubicBezTo>
                  <a:pt x="84152" y="14124"/>
                  <a:pt x="84001" y="14282"/>
                  <a:pt x="84001" y="14465"/>
                </a:cubicBezTo>
                <a:cubicBezTo>
                  <a:pt x="84001" y="14669"/>
                  <a:pt x="84166" y="14803"/>
                  <a:pt x="84339" y="14803"/>
                </a:cubicBezTo>
                <a:cubicBezTo>
                  <a:pt x="84420" y="14803"/>
                  <a:pt x="84503" y="14774"/>
                  <a:pt x="84572" y="14710"/>
                </a:cubicBezTo>
                <a:cubicBezTo>
                  <a:pt x="84789" y="14506"/>
                  <a:pt x="84653" y="14139"/>
                  <a:pt x="84354" y="14125"/>
                </a:cubicBezTo>
                <a:cubicBezTo>
                  <a:pt x="84347" y="14125"/>
                  <a:pt x="84340" y="14124"/>
                  <a:pt x="84332" y="14124"/>
                </a:cubicBezTo>
                <a:close/>
                <a:moveTo>
                  <a:pt x="1985" y="14451"/>
                </a:moveTo>
                <a:cubicBezTo>
                  <a:pt x="1877" y="14465"/>
                  <a:pt x="1809" y="14519"/>
                  <a:pt x="1809" y="14628"/>
                </a:cubicBezTo>
                <a:cubicBezTo>
                  <a:pt x="1809" y="14750"/>
                  <a:pt x="1900" y="14811"/>
                  <a:pt x="1992" y="14811"/>
                </a:cubicBezTo>
                <a:cubicBezTo>
                  <a:pt x="2084" y="14811"/>
                  <a:pt x="2176" y="14750"/>
                  <a:pt x="2176" y="14628"/>
                </a:cubicBezTo>
                <a:cubicBezTo>
                  <a:pt x="2176" y="14519"/>
                  <a:pt x="2094" y="14465"/>
                  <a:pt x="1985" y="14451"/>
                </a:cubicBezTo>
                <a:close/>
                <a:moveTo>
                  <a:pt x="47778" y="14315"/>
                </a:moveTo>
                <a:lnTo>
                  <a:pt x="47954" y="14655"/>
                </a:lnTo>
                <a:lnTo>
                  <a:pt x="47615" y="14832"/>
                </a:lnTo>
                <a:cubicBezTo>
                  <a:pt x="47560" y="14737"/>
                  <a:pt x="47492" y="14614"/>
                  <a:pt x="47438" y="14506"/>
                </a:cubicBezTo>
                <a:lnTo>
                  <a:pt x="47778" y="14315"/>
                </a:lnTo>
                <a:close/>
                <a:moveTo>
                  <a:pt x="71292" y="14247"/>
                </a:moveTo>
                <a:cubicBezTo>
                  <a:pt x="71347" y="14370"/>
                  <a:pt x="71428" y="14519"/>
                  <a:pt x="71483" y="14642"/>
                </a:cubicBezTo>
                <a:lnTo>
                  <a:pt x="71129" y="14832"/>
                </a:lnTo>
                <a:lnTo>
                  <a:pt x="70939" y="14438"/>
                </a:lnTo>
                <a:lnTo>
                  <a:pt x="71292" y="14247"/>
                </a:lnTo>
                <a:close/>
                <a:moveTo>
                  <a:pt x="4765" y="14314"/>
                </a:moveTo>
                <a:cubicBezTo>
                  <a:pt x="4758" y="14314"/>
                  <a:pt x="4751" y="14315"/>
                  <a:pt x="4745" y="14315"/>
                </a:cubicBezTo>
                <a:cubicBezTo>
                  <a:pt x="4500" y="14315"/>
                  <a:pt x="4391" y="14601"/>
                  <a:pt x="4554" y="14764"/>
                </a:cubicBezTo>
                <a:cubicBezTo>
                  <a:pt x="4610" y="14816"/>
                  <a:pt x="4676" y="14839"/>
                  <a:pt x="4739" y="14839"/>
                </a:cubicBezTo>
                <a:cubicBezTo>
                  <a:pt x="4876" y="14839"/>
                  <a:pt x="5003" y="14731"/>
                  <a:pt x="5003" y="14574"/>
                </a:cubicBezTo>
                <a:cubicBezTo>
                  <a:pt x="5003" y="14432"/>
                  <a:pt x="4893" y="14314"/>
                  <a:pt x="4765" y="14314"/>
                </a:cubicBezTo>
                <a:close/>
                <a:moveTo>
                  <a:pt x="75337" y="14029"/>
                </a:moveTo>
                <a:cubicBezTo>
                  <a:pt x="74990" y="14029"/>
                  <a:pt x="74793" y="14446"/>
                  <a:pt x="75030" y="14710"/>
                </a:cubicBezTo>
                <a:cubicBezTo>
                  <a:pt x="75116" y="14810"/>
                  <a:pt x="75229" y="14855"/>
                  <a:pt x="75340" y="14855"/>
                </a:cubicBezTo>
                <a:cubicBezTo>
                  <a:pt x="75545" y="14855"/>
                  <a:pt x="75742" y="14703"/>
                  <a:pt x="75750" y="14465"/>
                </a:cubicBezTo>
                <a:cubicBezTo>
                  <a:pt x="75764" y="14234"/>
                  <a:pt x="75587" y="14044"/>
                  <a:pt x="75356" y="14030"/>
                </a:cubicBezTo>
                <a:lnTo>
                  <a:pt x="75370" y="14030"/>
                </a:lnTo>
                <a:cubicBezTo>
                  <a:pt x="75359" y="14029"/>
                  <a:pt x="75348" y="14029"/>
                  <a:pt x="75337" y="14029"/>
                </a:cubicBezTo>
                <a:close/>
                <a:moveTo>
                  <a:pt x="24277" y="14356"/>
                </a:moveTo>
                <a:lnTo>
                  <a:pt x="24440" y="14682"/>
                </a:lnTo>
                <a:lnTo>
                  <a:pt x="24086" y="14859"/>
                </a:lnTo>
                <a:lnTo>
                  <a:pt x="23910" y="14533"/>
                </a:lnTo>
                <a:lnTo>
                  <a:pt x="24277" y="14356"/>
                </a:lnTo>
                <a:close/>
                <a:moveTo>
                  <a:pt x="36007" y="14315"/>
                </a:moveTo>
                <a:lnTo>
                  <a:pt x="36170" y="14682"/>
                </a:lnTo>
                <a:lnTo>
                  <a:pt x="35844" y="14859"/>
                </a:lnTo>
                <a:cubicBezTo>
                  <a:pt x="35803" y="14750"/>
                  <a:pt x="35735" y="14614"/>
                  <a:pt x="35681" y="14492"/>
                </a:cubicBezTo>
                <a:lnTo>
                  <a:pt x="36007" y="14315"/>
                </a:lnTo>
                <a:close/>
                <a:moveTo>
                  <a:pt x="90648" y="14329"/>
                </a:moveTo>
                <a:lnTo>
                  <a:pt x="90648" y="14343"/>
                </a:lnTo>
                <a:cubicBezTo>
                  <a:pt x="90417" y="14343"/>
                  <a:pt x="90308" y="14628"/>
                  <a:pt x="90471" y="14791"/>
                </a:cubicBezTo>
                <a:cubicBezTo>
                  <a:pt x="90523" y="14843"/>
                  <a:pt x="90585" y="14866"/>
                  <a:pt x="90647" y="14866"/>
                </a:cubicBezTo>
                <a:cubicBezTo>
                  <a:pt x="90779" y="14866"/>
                  <a:pt x="90906" y="14759"/>
                  <a:pt x="90906" y="14601"/>
                </a:cubicBezTo>
                <a:cubicBezTo>
                  <a:pt x="90919" y="14451"/>
                  <a:pt x="90797" y="14329"/>
                  <a:pt x="90648" y="14329"/>
                </a:cubicBezTo>
                <a:close/>
                <a:moveTo>
                  <a:pt x="68574" y="14343"/>
                </a:moveTo>
                <a:lnTo>
                  <a:pt x="68750" y="14696"/>
                </a:lnTo>
                <a:lnTo>
                  <a:pt x="68411" y="14873"/>
                </a:lnTo>
                <a:cubicBezTo>
                  <a:pt x="68356" y="14764"/>
                  <a:pt x="68288" y="14642"/>
                  <a:pt x="68234" y="14533"/>
                </a:cubicBezTo>
                <a:lnTo>
                  <a:pt x="68574" y="14343"/>
                </a:lnTo>
                <a:close/>
                <a:moveTo>
                  <a:pt x="45059" y="14397"/>
                </a:moveTo>
                <a:lnTo>
                  <a:pt x="45236" y="14710"/>
                </a:lnTo>
                <a:lnTo>
                  <a:pt x="44869" y="14886"/>
                </a:lnTo>
                <a:lnTo>
                  <a:pt x="44706" y="14560"/>
                </a:lnTo>
                <a:lnTo>
                  <a:pt x="45059" y="14397"/>
                </a:lnTo>
                <a:close/>
                <a:moveTo>
                  <a:pt x="56803" y="14356"/>
                </a:moveTo>
                <a:lnTo>
                  <a:pt x="56966" y="14710"/>
                </a:lnTo>
                <a:lnTo>
                  <a:pt x="56640" y="14886"/>
                </a:lnTo>
                <a:lnTo>
                  <a:pt x="56477" y="14519"/>
                </a:lnTo>
                <a:lnTo>
                  <a:pt x="56803" y="14356"/>
                </a:lnTo>
                <a:close/>
                <a:moveTo>
                  <a:pt x="81628" y="14156"/>
                </a:moveTo>
                <a:cubicBezTo>
                  <a:pt x="81539" y="14156"/>
                  <a:pt x="81450" y="14189"/>
                  <a:pt x="81378" y="14261"/>
                </a:cubicBezTo>
                <a:cubicBezTo>
                  <a:pt x="81133" y="14492"/>
                  <a:pt x="81296" y="14900"/>
                  <a:pt x="81622" y="14900"/>
                </a:cubicBezTo>
                <a:cubicBezTo>
                  <a:pt x="81630" y="14900"/>
                  <a:pt x="81638" y="14901"/>
                  <a:pt x="81646" y="14901"/>
                </a:cubicBezTo>
                <a:cubicBezTo>
                  <a:pt x="81839" y="14901"/>
                  <a:pt x="81990" y="14742"/>
                  <a:pt x="82003" y="14546"/>
                </a:cubicBezTo>
                <a:cubicBezTo>
                  <a:pt x="82012" y="14313"/>
                  <a:pt x="81823" y="14156"/>
                  <a:pt x="81628" y="14156"/>
                </a:cubicBezTo>
                <a:close/>
                <a:moveTo>
                  <a:pt x="33261" y="14424"/>
                </a:moveTo>
                <a:lnTo>
                  <a:pt x="33438" y="14764"/>
                </a:lnTo>
                <a:lnTo>
                  <a:pt x="33098" y="14927"/>
                </a:lnTo>
                <a:lnTo>
                  <a:pt x="32935" y="14587"/>
                </a:lnTo>
                <a:lnTo>
                  <a:pt x="33261" y="14424"/>
                </a:lnTo>
                <a:close/>
                <a:moveTo>
                  <a:pt x="65855" y="14438"/>
                </a:moveTo>
                <a:lnTo>
                  <a:pt x="66032" y="14764"/>
                </a:lnTo>
                <a:lnTo>
                  <a:pt x="65665" y="14941"/>
                </a:lnTo>
                <a:cubicBezTo>
                  <a:pt x="65611" y="14845"/>
                  <a:pt x="65556" y="14723"/>
                  <a:pt x="65502" y="14614"/>
                </a:cubicBezTo>
                <a:lnTo>
                  <a:pt x="65855" y="14438"/>
                </a:lnTo>
                <a:close/>
                <a:moveTo>
                  <a:pt x="16491" y="14125"/>
                </a:moveTo>
                <a:cubicBezTo>
                  <a:pt x="16486" y="14125"/>
                  <a:pt x="16480" y="14125"/>
                  <a:pt x="16475" y="14125"/>
                </a:cubicBezTo>
                <a:cubicBezTo>
                  <a:pt x="16257" y="14125"/>
                  <a:pt x="16080" y="14315"/>
                  <a:pt x="16080" y="14533"/>
                </a:cubicBezTo>
                <a:lnTo>
                  <a:pt x="16067" y="14533"/>
                </a:lnTo>
                <a:cubicBezTo>
                  <a:pt x="16067" y="14780"/>
                  <a:pt x="16270" y="14947"/>
                  <a:pt x="16481" y="14947"/>
                </a:cubicBezTo>
                <a:cubicBezTo>
                  <a:pt x="16584" y="14947"/>
                  <a:pt x="16689" y="14907"/>
                  <a:pt x="16774" y="14818"/>
                </a:cubicBezTo>
                <a:cubicBezTo>
                  <a:pt x="17028" y="14564"/>
                  <a:pt x="16847" y="14125"/>
                  <a:pt x="16491" y="14125"/>
                </a:cubicBezTo>
                <a:close/>
                <a:moveTo>
                  <a:pt x="42300" y="14451"/>
                </a:moveTo>
                <a:lnTo>
                  <a:pt x="42463" y="14777"/>
                </a:lnTo>
                <a:lnTo>
                  <a:pt x="42123" y="14954"/>
                </a:lnTo>
                <a:lnTo>
                  <a:pt x="41960" y="14614"/>
                </a:lnTo>
                <a:lnTo>
                  <a:pt x="42300" y="14451"/>
                </a:lnTo>
                <a:close/>
                <a:moveTo>
                  <a:pt x="54084" y="14451"/>
                </a:moveTo>
                <a:lnTo>
                  <a:pt x="54261" y="14791"/>
                </a:lnTo>
                <a:lnTo>
                  <a:pt x="53921" y="14954"/>
                </a:lnTo>
                <a:cubicBezTo>
                  <a:pt x="53867" y="14859"/>
                  <a:pt x="53799" y="14737"/>
                  <a:pt x="53745" y="14628"/>
                </a:cubicBezTo>
                <a:lnTo>
                  <a:pt x="54084" y="14451"/>
                </a:lnTo>
                <a:close/>
                <a:moveTo>
                  <a:pt x="94202" y="14613"/>
                </a:moveTo>
                <a:cubicBezTo>
                  <a:pt x="94116" y="14613"/>
                  <a:pt x="94047" y="14689"/>
                  <a:pt x="94059" y="14777"/>
                </a:cubicBezTo>
                <a:cubicBezTo>
                  <a:pt x="94046" y="14873"/>
                  <a:pt x="94127" y="14954"/>
                  <a:pt x="94222" y="14954"/>
                </a:cubicBezTo>
                <a:cubicBezTo>
                  <a:pt x="94290" y="14941"/>
                  <a:pt x="94358" y="14859"/>
                  <a:pt x="94426" y="14818"/>
                </a:cubicBezTo>
                <a:lnTo>
                  <a:pt x="94426" y="14737"/>
                </a:lnTo>
                <a:cubicBezTo>
                  <a:pt x="94358" y="14696"/>
                  <a:pt x="94304" y="14614"/>
                  <a:pt x="94222" y="14614"/>
                </a:cubicBezTo>
                <a:cubicBezTo>
                  <a:pt x="94215" y="14613"/>
                  <a:pt x="94208" y="14613"/>
                  <a:pt x="94202" y="14613"/>
                </a:cubicBezTo>
                <a:close/>
                <a:moveTo>
                  <a:pt x="87929" y="14356"/>
                </a:moveTo>
                <a:cubicBezTo>
                  <a:pt x="87766" y="14356"/>
                  <a:pt x="87630" y="14478"/>
                  <a:pt x="87617" y="14655"/>
                </a:cubicBezTo>
                <a:cubicBezTo>
                  <a:pt x="87607" y="14836"/>
                  <a:pt x="87764" y="14963"/>
                  <a:pt x="87928" y="14963"/>
                </a:cubicBezTo>
                <a:cubicBezTo>
                  <a:pt x="87999" y="14963"/>
                  <a:pt x="88072" y="14939"/>
                  <a:pt x="88133" y="14886"/>
                </a:cubicBezTo>
                <a:cubicBezTo>
                  <a:pt x="88323" y="14696"/>
                  <a:pt x="88201" y="14370"/>
                  <a:pt x="87929" y="14356"/>
                </a:cubicBezTo>
                <a:close/>
                <a:moveTo>
                  <a:pt x="21504" y="14424"/>
                </a:moveTo>
                <a:lnTo>
                  <a:pt x="21680" y="14791"/>
                </a:lnTo>
                <a:lnTo>
                  <a:pt x="21354" y="14981"/>
                </a:lnTo>
                <a:lnTo>
                  <a:pt x="21164" y="14601"/>
                </a:lnTo>
                <a:lnTo>
                  <a:pt x="21504" y="14424"/>
                </a:lnTo>
                <a:close/>
                <a:moveTo>
                  <a:pt x="63096" y="14465"/>
                </a:moveTo>
                <a:lnTo>
                  <a:pt x="63259" y="14805"/>
                </a:lnTo>
                <a:lnTo>
                  <a:pt x="62933" y="14981"/>
                </a:lnTo>
                <a:lnTo>
                  <a:pt x="62770" y="14655"/>
                </a:lnTo>
                <a:lnTo>
                  <a:pt x="63096" y="14465"/>
                </a:lnTo>
                <a:close/>
                <a:moveTo>
                  <a:pt x="13770" y="14193"/>
                </a:moveTo>
                <a:cubicBezTo>
                  <a:pt x="13552" y="14207"/>
                  <a:pt x="13376" y="14370"/>
                  <a:pt x="13376" y="14587"/>
                </a:cubicBezTo>
                <a:cubicBezTo>
                  <a:pt x="13376" y="14827"/>
                  <a:pt x="13570" y="14986"/>
                  <a:pt x="13772" y="14986"/>
                </a:cubicBezTo>
                <a:cubicBezTo>
                  <a:pt x="13867" y="14986"/>
                  <a:pt x="13963" y="14951"/>
                  <a:pt x="14042" y="14873"/>
                </a:cubicBezTo>
                <a:cubicBezTo>
                  <a:pt x="14300" y="14628"/>
                  <a:pt x="14123" y="14193"/>
                  <a:pt x="13770" y="14193"/>
                </a:cubicBezTo>
                <a:close/>
                <a:moveTo>
                  <a:pt x="30529" y="14478"/>
                </a:moveTo>
                <a:lnTo>
                  <a:pt x="30706" y="14805"/>
                </a:lnTo>
                <a:lnTo>
                  <a:pt x="30366" y="14995"/>
                </a:lnTo>
                <a:cubicBezTo>
                  <a:pt x="30312" y="14873"/>
                  <a:pt x="30244" y="14764"/>
                  <a:pt x="30189" y="14655"/>
                </a:cubicBezTo>
                <a:lnTo>
                  <a:pt x="30529" y="14478"/>
                </a:lnTo>
                <a:close/>
                <a:moveTo>
                  <a:pt x="11048" y="14288"/>
                </a:moveTo>
                <a:lnTo>
                  <a:pt x="11048" y="14288"/>
                </a:lnTo>
                <a:cubicBezTo>
                  <a:pt x="10724" y="14304"/>
                  <a:pt x="10563" y="14697"/>
                  <a:pt x="10807" y="14913"/>
                </a:cubicBezTo>
                <a:cubicBezTo>
                  <a:pt x="10880" y="14987"/>
                  <a:pt x="10968" y="15019"/>
                  <a:pt x="11054" y="15019"/>
                </a:cubicBezTo>
                <a:cubicBezTo>
                  <a:pt x="11241" y="15019"/>
                  <a:pt x="11418" y="14869"/>
                  <a:pt x="11418" y="14655"/>
                </a:cubicBezTo>
                <a:cubicBezTo>
                  <a:pt x="11418" y="14441"/>
                  <a:pt x="11248" y="14293"/>
                  <a:pt x="11048" y="14288"/>
                </a:cubicBezTo>
                <a:close/>
                <a:moveTo>
                  <a:pt x="96" y="14791"/>
                </a:moveTo>
                <a:cubicBezTo>
                  <a:pt x="55" y="14859"/>
                  <a:pt x="14" y="14900"/>
                  <a:pt x="1" y="14927"/>
                </a:cubicBezTo>
                <a:cubicBezTo>
                  <a:pt x="1" y="14954"/>
                  <a:pt x="55" y="15022"/>
                  <a:pt x="82" y="15022"/>
                </a:cubicBezTo>
                <a:cubicBezTo>
                  <a:pt x="123" y="15009"/>
                  <a:pt x="164" y="14981"/>
                  <a:pt x="178" y="14941"/>
                </a:cubicBezTo>
                <a:cubicBezTo>
                  <a:pt x="178" y="14913"/>
                  <a:pt x="137" y="14859"/>
                  <a:pt x="96" y="14791"/>
                </a:cubicBezTo>
                <a:close/>
                <a:moveTo>
                  <a:pt x="51312" y="14506"/>
                </a:moveTo>
                <a:lnTo>
                  <a:pt x="51488" y="14832"/>
                </a:lnTo>
                <a:lnTo>
                  <a:pt x="51162" y="15022"/>
                </a:lnTo>
                <a:cubicBezTo>
                  <a:pt x="51108" y="14913"/>
                  <a:pt x="51040" y="14791"/>
                  <a:pt x="50985" y="14682"/>
                </a:cubicBezTo>
                <a:lnTo>
                  <a:pt x="51312" y="14506"/>
                </a:lnTo>
                <a:close/>
                <a:moveTo>
                  <a:pt x="78877" y="14234"/>
                </a:moveTo>
                <a:cubicBezTo>
                  <a:pt x="78673" y="14234"/>
                  <a:pt x="78496" y="14410"/>
                  <a:pt x="78483" y="14614"/>
                </a:cubicBezTo>
                <a:lnTo>
                  <a:pt x="78483" y="14628"/>
                </a:lnTo>
                <a:cubicBezTo>
                  <a:pt x="78483" y="14868"/>
                  <a:pt x="78677" y="15027"/>
                  <a:pt x="78883" y="15027"/>
                </a:cubicBezTo>
                <a:cubicBezTo>
                  <a:pt x="78980" y="15027"/>
                  <a:pt x="79079" y="14992"/>
                  <a:pt x="79162" y="14913"/>
                </a:cubicBezTo>
                <a:cubicBezTo>
                  <a:pt x="79407" y="14669"/>
                  <a:pt x="79230" y="14234"/>
                  <a:pt x="78877" y="14234"/>
                </a:cubicBezTo>
                <a:close/>
                <a:moveTo>
                  <a:pt x="39581" y="14519"/>
                </a:moveTo>
                <a:lnTo>
                  <a:pt x="39745" y="14873"/>
                </a:lnTo>
                <a:lnTo>
                  <a:pt x="39391" y="15036"/>
                </a:lnTo>
                <a:cubicBezTo>
                  <a:pt x="39350" y="14927"/>
                  <a:pt x="39282" y="14791"/>
                  <a:pt x="39228" y="14682"/>
                </a:cubicBezTo>
                <a:lnTo>
                  <a:pt x="39581" y="14519"/>
                </a:lnTo>
                <a:close/>
                <a:moveTo>
                  <a:pt x="27797" y="14533"/>
                </a:moveTo>
                <a:lnTo>
                  <a:pt x="27987" y="14873"/>
                </a:lnTo>
                <a:lnTo>
                  <a:pt x="27647" y="15049"/>
                </a:lnTo>
                <a:lnTo>
                  <a:pt x="27457" y="14710"/>
                </a:lnTo>
                <a:lnTo>
                  <a:pt x="27797" y="14533"/>
                </a:lnTo>
                <a:close/>
                <a:moveTo>
                  <a:pt x="60378" y="14546"/>
                </a:moveTo>
                <a:lnTo>
                  <a:pt x="60541" y="14900"/>
                </a:lnTo>
                <a:lnTo>
                  <a:pt x="60187" y="15063"/>
                </a:lnTo>
                <a:lnTo>
                  <a:pt x="60024" y="14710"/>
                </a:lnTo>
                <a:lnTo>
                  <a:pt x="60378" y="14546"/>
                </a:lnTo>
                <a:close/>
                <a:moveTo>
                  <a:pt x="2808" y="14638"/>
                </a:moveTo>
                <a:cubicBezTo>
                  <a:pt x="2696" y="14638"/>
                  <a:pt x="2583" y="14716"/>
                  <a:pt x="2597" y="14873"/>
                </a:cubicBezTo>
                <a:cubicBezTo>
                  <a:pt x="2604" y="15002"/>
                  <a:pt x="2706" y="15066"/>
                  <a:pt x="2808" y="15066"/>
                </a:cubicBezTo>
                <a:cubicBezTo>
                  <a:pt x="2910" y="15066"/>
                  <a:pt x="3012" y="15002"/>
                  <a:pt x="3018" y="14873"/>
                </a:cubicBezTo>
                <a:cubicBezTo>
                  <a:pt x="3032" y="14716"/>
                  <a:pt x="2920" y="14638"/>
                  <a:pt x="2808" y="14638"/>
                </a:cubicBezTo>
                <a:close/>
                <a:moveTo>
                  <a:pt x="48607" y="14574"/>
                </a:moveTo>
                <a:lnTo>
                  <a:pt x="48783" y="14913"/>
                </a:lnTo>
                <a:lnTo>
                  <a:pt x="48444" y="15077"/>
                </a:lnTo>
                <a:lnTo>
                  <a:pt x="48267" y="14750"/>
                </a:lnTo>
                <a:lnTo>
                  <a:pt x="48607" y="14574"/>
                </a:lnTo>
                <a:close/>
                <a:moveTo>
                  <a:pt x="72135" y="14519"/>
                </a:moveTo>
                <a:cubicBezTo>
                  <a:pt x="72189" y="14628"/>
                  <a:pt x="72271" y="14764"/>
                  <a:pt x="72325" y="14886"/>
                </a:cubicBezTo>
                <a:lnTo>
                  <a:pt x="71972" y="15077"/>
                </a:lnTo>
                <a:lnTo>
                  <a:pt x="71768" y="14710"/>
                </a:lnTo>
                <a:lnTo>
                  <a:pt x="72135" y="14519"/>
                </a:lnTo>
                <a:close/>
                <a:moveTo>
                  <a:pt x="76135" y="14274"/>
                </a:moveTo>
                <a:cubicBezTo>
                  <a:pt x="75915" y="14274"/>
                  <a:pt x="75737" y="14459"/>
                  <a:pt x="75750" y="14682"/>
                </a:cubicBezTo>
                <a:cubicBezTo>
                  <a:pt x="75750" y="14922"/>
                  <a:pt x="75958" y="15087"/>
                  <a:pt x="76167" y="15087"/>
                </a:cubicBezTo>
                <a:cubicBezTo>
                  <a:pt x="76266" y="15087"/>
                  <a:pt x="76365" y="15051"/>
                  <a:pt x="76444" y="14968"/>
                </a:cubicBezTo>
                <a:cubicBezTo>
                  <a:pt x="76702" y="14710"/>
                  <a:pt x="76525" y="14275"/>
                  <a:pt x="76158" y="14275"/>
                </a:cubicBezTo>
                <a:cubicBezTo>
                  <a:pt x="76150" y="14274"/>
                  <a:pt x="76143" y="14274"/>
                  <a:pt x="76135" y="14274"/>
                </a:cubicBezTo>
                <a:close/>
                <a:moveTo>
                  <a:pt x="91465" y="14600"/>
                </a:moveTo>
                <a:cubicBezTo>
                  <a:pt x="91329" y="14600"/>
                  <a:pt x="91232" y="14704"/>
                  <a:pt x="91232" y="14845"/>
                </a:cubicBezTo>
                <a:cubicBezTo>
                  <a:pt x="91225" y="15009"/>
                  <a:pt x="91344" y="15090"/>
                  <a:pt x="91467" y="15090"/>
                </a:cubicBezTo>
                <a:cubicBezTo>
                  <a:pt x="91589" y="15090"/>
                  <a:pt x="91715" y="15009"/>
                  <a:pt x="91721" y="14845"/>
                </a:cubicBezTo>
                <a:cubicBezTo>
                  <a:pt x="91721" y="14710"/>
                  <a:pt x="91613" y="14601"/>
                  <a:pt x="91490" y="14601"/>
                </a:cubicBezTo>
                <a:cubicBezTo>
                  <a:pt x="91482" y="14600"/>
                  <a:pt x="91474" y="14600"/>
                  <a:pt x="91465" y="14600"/>
                </a:cubicBezTo>
                <a:close/>
                <a:moveTo>
                  <a:pt x="85172" y="14406"/>
                </a:moveTo>
                <a:cubicBezTo>
                  <a:pt x="85003" y="14406"/>
                  <a:pt x="84839" y="14539"/>
                  <a:pt x="84830" y="14737"/>
                </a:cubicBezTo>
                <a:cubicBezTo>
                  <a:pt x="84830" y="14927"/>
                  <a:pt x="84966" y="15077"/>
                  <a:pt x="85156" y="15090"/>
                </a:cubicBezTo>
                <a:cubicBezTo>
                  <a:pt x="85162" y="15090"/>
                  <a:pt x="85167" y="15090"/>
                  <a:pt x="85172" y="15090"/>
                </a:cubicBezTo>
                <a:cubicBezTo>
                  <a:pt x="85462" y="15090"/>
                  <a:pt x="85628" y="14733"/>
                  <a:pt x="85415" y="14519"/>
                </a:cubicBezTo>
                <a:cubicBezTo>
                  <a:pt x="85346" y="14441"/>
                  <a:pt x="85258" y="14406"/>
                  <a:pt x="85172" y="14406"/>
                </a:cubicBezTo>
                <a:close/>
                <a:moveTo>
                  <a:pt x="8306" y="14410"/>
                </a:moveTo>
                <a:cubicBezTo>
                  <a:pt x="8115" y="14410"/>
                  <a:pt x="7966" y="14560"/>
                  <a:pt x="7966" y="14737"/>
                </a:cubicBezTo>
                <a:cubicBezTo>
                  <a:pt x="7957" y="14943"/>
                  <a:pt x="8129" y="15092"/>
                  <a:pt x="8308" y="15092"/>
                </a:cubicBezTo>
                <a:cubicBezTo>
                  <a:pt x="8388" y="15092"/>
                  <a:pt x="8470" y="15062"/>
                  <a:pt x="8537" y="14995"/>
                </a:cubicBezTo>
                <a:cubicBezTo>
                  <a:pt x="8754" y="14777"/>
                  <a:pt x="8605" y="14410"/>
                  <a:pt x="8306" y="14410"/>
                </a:cubicBezTo>
                <a:close/>
                <a:moveTo>
                  <a:pt x="5558" y="14532"/>
                </a:moveTo>
                <a:cubicBezTo>
                  <a:pt x="5323" y="14532"/>
                  <a:pt x="5197" y="14822"/>
                  <a:pt x="5370" y="15009"/>
                </a:cubicBezTo>
                <a:cubicBezTo>
                  <a:pt x="5428" y="15066"/>
                  <a:pt x="5498" y="15092"/>
                  <a:pt x="5568" y="15092"/>
                </a:cubicBezTo>
                <a:cubicBezTo>
                  <a:pt x="5710" y="15092"/>
                  <a:pt x="5846" y="14983"/>
                  <a:pt x="5846" y="14818"/>
                </a:cubicBezTo>
                <a:cubicBezTo>
                  <a:pt x="5859" y="14655"/>
                  <a:pt x="5737" y="14533"/>
                  <a:pt x="5574" y="14533"/>
                </a:cubicBezTo>
                <a:cubicBezTo>
                  <a:pt x="5568" y="14533"/>
                  <a:pt x="5563" y="14532"/>
                  <a:pt x="5558" y="14532"/>
                </a:cubicBezTo>
                <a:close/>
                <a:moveTo>
                  <a:pt x="18799" y="14438"/>
                </a:moveTo>
                <a:cubicBezTo>
                  <a:pt x="18799" y="14611"/>
                  <a:pt x="18878" y="14774"/>
                  <a:pt x="19016" y="14873"/>
                </a:cubicBezTo>
                <a:lnTo>
                  <a:pt x="19016" y="14873"/>
                </a:lnTo>
                <a:cubicBezTo>
                  <a:pt x="19029" y="14873"/>
                  <a:pt x="19043" y="14873"/>
                  <a:pt x="19057" y="14873"/>
                </a:cubicBezTo>
                <a:lnTo>
                  <a:pt x="19152" y="14900"/>
                </a:lnTo>
                <a:cubicBezTo>
                  <a:pt x="19170" y="14909"/>
                  <a:pt x="19187" y="14920"/>
                  <a:pt x="19203" y="14932"/>
                </a:cubicBezTo>
                <a:lnTo>
                  <a:pt x="19203" y="14932"/>
                </a:lnTo>
                <a:cubicBezTo>
                  <a:pt x="19186" y="14931"/>
                  <a:pt x="19169" y="14930"/>
                  <a:pt x="19152" y="14927"/>
                </a:cubicBezTo>
                <a:lnTo>
                  <a:pt x="19057" y="14900"/>
                </a:lnTo>
                <a:cubicBezTo>
                  <a:pt x="19043" y="14891"/>
                  <a:pt x="19029" y="14882"/>
                  <a:pt x="19016" y="14873"/>
                </a:cubicBezTo>
                <a:lnTo>
                  <a:pt x="19016" y="14873"/>
                </a:lnTo>
                <a:cubicBezTo>
                  <a:pt x="18804" y="14876"/>
                  <a:pt x="18734" y="14912"/>
                  <a:pt x="18568" y="15104"/>
                </a:cubicBezTo>
                <a:cubicBezTo>
                  <a:pt x="18568" y="14944"/>
                  <a:pt x="18491" y="14785"/>
                  <a:pt x="18366" y="14676"/>
                </a:cubicBezTo>
                <a:lnTo>
                  <a:pt x="18366" y="14676"/>
                </a:lnTo>
                <a:cubicBezTo>
                  <a:pt x="18381" y="14677"/>
                  <a:pt x="18396" y="14678"/>
                  <a:pt x="18411" y="14678"/>
                </a:cubicBezTo>
                <a:cubicBezTo>
                  <a:pt x="18570" y="14678"/>
                  <a:pt x="18719" y="14587"/>
                  <a:pt x="18799" y="14438"/>
                </a:cubicBezTo>
                <a:close/>
                <a:moveTo>
                  <a:pt x="36836" y="14601"/>
                </a:moveTo>
                <a:lnTo>
                  <a:pt x="36999" y="14927"/>
                </a:lnTo>
                <a:lnTo>
                  <a:pt x="36673" y="15104"/>
                </a:lnTo>
                <a:lnTo>
                  <a:pt x="36510" y="14777"/>
                </a:lnTo>
                <a:lnTo>
                  <a:pt x="36836" y="14601"/>
                </a:lnTo>
                <a:close/>
                <a:moveTo>
                  <a:pt x="69389" y="14574"/>
                </a:moveTo>
                <a:lnTo>
                  <a:pt x="69580" y="14927"/>
                </a:lnTo>
                <a:lnTo>
                  <a:pt x="69240" y="15117"/>
                </a:lnTo>
                <a:lnTo>
                  <a:pt x="69050" y="14777"/>
                </a:lnTo>
                <a:lnTo>
                  <a:pt x="69389" y="14574"/>
                </a:lnTo>
                <a:close/>
                <a:moveTo>
                  <a:pt x="25092" y="14614"/>
                </a:moveTo>
                <a:lnTo>
                  <a:pt x="25269" y="14968"/>
                </a:lnTo>
                <a:lnTo>
                  <a:pt x="24915" y="15131"/>
                </a:lnTo>
                <a:lnTo>
                  <a:pt x="24739" y="14777"/>
                </a:lnTo>
                <a:lnTo>
                  <a:pt x="25092" y="14614"/>
                </a:lnTo>
                <a:close/>
                <a:moveTo>
                  <a:pt x="57632" y="14614"/>
                </a:moveTo>
                <a:lnTo>
                  <a:pt x="57795" y="14954"/>
                </a:lnTo>
                <a:lnTo>
                  <a:pt x="57455" y="15131"/>
                </a:lnTo>
                <a:lnTo>
                  <a:pt x="57292" y="14805"/>
                </a:lnTo>
                <a:lnTo>
                  <a:pt x="57632" y="14614"/>
                </a:lnTo>
                <a:close/>
                <a:moveTo>
                  <a:pt x="45875" y="14642"/>
                </a:moveTo>
                <a:lnTo>
                  <a:pt x="46092" y="14995"/>
                </a:lnTo>
                <a:lnTo>
                  <a:pt x="45684" y="15158"/>
                </a:lnTo>
                <a:lnTo>
                  <a:pt x="45521" y="14805"/>
                </a:lnTo>
                <a:lnTo>
                  <a:pt x="45875" y="14642"/>
                </a:lnTo>
                <a:close/>
                <a:moveTo>
                  <a:pt x="34104" y="14655"/>
                </a:moveTo>
                <a:lnTo>
                  <a:pt x="34281" y="14995"/>
                </a:lnTo>
                <a:lnTo>
                  <a:pt x="33941" y="15172"/>
                </a:lnTo>
                <a:cubicBezTo>
                  <a:pt x="33886" y="15063"/>
                  <a:pt x="33818" y="14941"/>
                  <a:pt x="33764" y="14832"/>
                </a:cubicBezTo>
                <a:lnTo>
                  <a:pt x="34104" y="14655"/>
                </a:lnTo>
                <a:close/>
                <a:moveTo>
                  <a:pt x="66684" y="14655"/>
                </a:moveTo>
                <a:lnTo>
                  <a:pt x="66848" y="14981"/>
                </a:lnTo>
                <a:lnTo>
                  <a:pt x="66494" y="15172"/>
                </a:lnTo>
                <a:cubicBezTo>
                  <a:pt x="66426" y="15063"/>
                  <a:pt x="66358" y="14941"/>
                  <a:pt x="66317" y="14832"/>
                </a:cubicBezTo>
                <a:lnTo>
                  <a:pt x="66684" y="14655"/>
                </a:lnTo>
                <a:close/>
                <a:moveTo>
                  <a:pt x="82442" y="14447"/>
                </a:moveTo>
                <a:cubicBezTo>
                  <a:pt x="82354" y="14447"/>
                  <a:pt x="82266" y="14478"/>
                  <a:pt x="82193" y="14546"/>
                </a:cubicBezTo>
                <a:cubicBezTo>
                  <a:pt x="81962" y="14777"/>
                  <a:pt x="82125" y="15185"/>
                  <a:pt x="82451" y="15185"/>
                </a:cubicBezTo>
                <a:cubicBezTo>
                  <a:pt x="82655" y="15185"/>
                  <a:pt x="82818" y="15022"/>
                  <a:pt x="82818" y="14818"/>
                </a:cubicBezTo>
                <a:cubicBezTo>
                  <a:pt x="82818" y="14594"/>
                  <a:pt x="82633" y="14447"/>
                  <a:pt x="82442" y="14447"/>
                </a:cubicBezTo>
                <a:close/>
                <a:moveTo>
                  <a:pt x="54914" y="14696"/>
                </a:moveTo>
                <a:lnTo>
                  <a:pt x="55077" y="15022"/>
                </a:lnTo>
                <a:lnTo>
                  <a:pt x="54737" y="15199"/>
                </a:lnTo>
                <a:lnTo>
                  <a:pt x="54574" y="14859"/>
                </a:lnTo>
                <a:lnTo>
                  <a:pt x="54914" y="14696"/>
                </a:lnTo>
                <a:close/>
                <a:moveTo>
                  <a:pt x="17306" y="14358"/>
                </a:moveTo>
                <a:cubicBezTo>
                  <a:pt x="17211" y="14358"/>
                  <a:pt x="17114" y="14391"/>
                  <a:pt x="17032" y="14465"/>
                </a:cubicBezTo>
                <a:cubicBezTo>
                  <a:pt x="16746" y="14723"/>
                  <a:pt x="16923" y="15172"/>
                  <a:pt x="17290" y="15199"/>
                </a:cubicBezTo>
                <a:cubicBezTo>
                  <a:pt x="17298" y="15199"/>
                  <a:pt x="17306" y="15200"/>
                  <a:pt x="17313" y="15200"/>
                </a:cubicBezTo>
                <a:cubicBezTo>
                  <a:pt x="17534" y="15200"/>
                  <a:pt x="17712" y="15014"/>
                  <a:pt x="17725" y="14791"/>
                </a:cubicBezTo>
                <a:cubicBezTo>
                  <a:pt x="17735" y="14535"/>
                  <a:pt x="17525" y="14358"/>
                  <a:pt x="17306" y="14358"/>
                </a:cubicBezTo>
                <a:close/>
                <a:moveTo>
                  <a:pt x="22333" y="14696"/>
                </a:moveTo>
                <a:lnTo>
                  <a:pt x="22510" y="15022"/>
                </a:lnTo>
                <a:lnTo>
                  <a:pt x="22170" y="15212"/>
                </a:lnTo>
                <a:lnTo>
                  <a:pt x="21993" y="14873"/>
                </a:lnTo>
                <a:lnTo>
                  <a:pt x="22333" y="14696"/>
                </a:lnTo>
                <a:close/>
                <a:moveTo>
                  <a:pt x="31372" y="14682"/>
                </a:moveTo>
                <a:lnTo>
                  <a:pt x="31548" y="15049"/>
                </a:lnTo>
                <a:lnTo>
                  <a:pt x="31181" y="15226"/>
                </a:lnTo>
                <a:lnTo>
                  <a:pt x="31018" y="14913"/>
                </a:lnTo>
                <a:lnTo>
                  <a:pt x="31372" y="14682"/>
                </a:lnTo>
                <a:close/>
                <a:moveTo>
                  <a:pt x="43115" y="14696"/>
                </a:moveTo>
                <a:lnTo>
                  <a:pt x="43292" y="15049"/>
                </a:lnTo>
                <a:lnTo>
                  <a:pt x="42966" y="15226"/>
                </a:lnTo>
                <a:lnTo>
                  <a:pt x="42789" y="14859"/>
                </a:lnTo>
                <a:lnTo>
                  <a:pt x="43115" y="14696"/>
                </a:lnTo>
                <a:close/>
                <a:moveTo>
                  <a:pt x="88745" y="14642"/>
                </a:moveTo>
                <a:cubicBezTo>
                  <a:pt x="88595" y="14642"/>
                  <a:pt x="88459" y="14777"/>
                  <a:pt x="88459" y="14941"/>
                </a:cubicBezTo>
                <a:cubicBezTo>
                  <a:pt x="88468" y="15115"/>
                  <a:pt x="88614" y="15228"/>
                  <a:pt x="88762" y="15228"/>
                </a:cubicBezTo>
                <a:cubicBezTo>
                  <a:pt x="88833" y="15228"/>
                  <a:pt x="88905" y="15202"/>
                  <a:pt x="88962" y="15144"/>
                </a:cubicBezTo>
                <a:cubicBezTo>
                  <a:pt x="89139" y="14954"/>
                  <a:pt x="89003" y="14642"/>
                  <a:pt x="88745" y="14642"/>
                </a:cubicBezTo>
                <a:close/>
                <a:moveTo>
                  <a:pt x="95065" y="14873"/>
                </a:moveTo>
                <a:cubicBezTo>
                  <a:pt x="95011" y="14927"/>
                  <a:pt x="94929" y="14968"/>
                  <a:pt x="94916" y="15036"/>
                </a:cubicBezTo>
                <a:cubicBezTo>
                  <a:pt x="94902" y="15090"/>
                  <a:pt x="94984" y="15144"/>
                  <a:pt x="95051" y="15240"/>
                </a:cubicBezTo>
                <a:cubicBezTo>
                  <a:pt x="95119" y="15144"/>
                  <a:pt x="95201" y="15077"/>
                  <a:pt x="95201" y="15036"/>
                </a:cubicBezTo>
                <a:cubicBezTo>
                  <a:pt x="95201" y="14981"/>
                  <a:pt x="95106" y="14927"/>
                  <a:pt x="95065" y="14873"/>
                </a:cubicBezTo>
                <a:close/>
                <a:moveTo>
                  <a:pt x="63912" y="14723"/>
                </a:moveTo>
                <a:cubicBezTo>
                  <a:pt x="63966" y="14832"/>
                  <a:pt x="64020" y="14968"/>
                  <a:pt x="64088" y="15090"/>
                </a:cubicBezTo>
                <a:lnTo>
                  <a:pt x="63773" y="15248"/>
                </a:lnTo>
                <a:lnTo>
                  <a:pt x="63773" y="15248"/>
                </a:lnTo>
                <a:cubicBezTo>
                  <a:pt x="63719" y="15140"/>
                  <a:pt x="63652" y="15007"/>
                  <a:pt x="63585" y="14900"/>
                </a:cubicBezTo>
                <a:lnTo>
                  <a:pt x="63912" y="14723"/>
                </a:lnTo>
                <a:close/>
                <a:moveTo>
                  <a:pt x="52182" y="14710"/>
                </a:moveTo>
                <a:lnTo>
                  <a:pt x="52345" y="15090"/>
                </a:lnTo>
                <a:lnTo>
                  <a:pt x="51991" y="15253"/>
                </a:lnTo>
                <a:lnTo>
                  <a:pt x="51815" y="14941"/>
                </a:lnTo>
                <a:lnTo>
                  <a:pt x="52182" y="14710"/>
                </a:lnTo>
                <a:close/>
                <a:moveTo>
                  <a:pt x="79733" y="14478"/>
                </a:moveTo>
                <a:cubicBezTo>
                  <a:pt x="79728" y="14478"/>
                  <a:pt x="79724" y="14478"/>
                  <a:pt x="79719" y="14478"/>
                </a:cubicBezTo>
                <a:cubicBezTo>
                  <a:pt x="79194" y="14478"/>
                  <a:pt x="79203" y="15253"/>
                  <a:pt x="79706" y="15253"/>
                </a:cubicBezTo>
                <a:cubicBezTo>
                  <a:pt x="79711" y="15253"/>
                  <a:pt x="79715" y="15253"/>
                  <a:pt x="79719" y="15253"/>
                </a:cubicBezTo>
                <a:cubicBezTo>
                  <a:pt x="80232" y="15253"/>
                  <a:pt x="80236" y="14478"/>
                  <a:pt x="79733" y="14478"/>
                </a:cubicBezTo>
                <a:close/>
                <a:moveTo>
                  <a:pt x="14567" y="14477"/>
                </a:moveTo>
                <a:cubicBezTo>
                  <a:pt x="14234" y="14477"/>
                  <a:pt x="14049" y="14894"/>
                  <a:pt x="14286" y="15144"/>
                </a:cubicBezTo>
                <a:cubicBezTo>
                  <a:pt x="14369" y="15232"/>
                  <a:pt x="14473" y="15271"/>
                  <a:pt x="14576" y="15271"/>
                </a:cubicBezTo>
                <a:cubicBezTo>
                  <a:pt x="14777" y="15271"/>
                  <a:pt x="14971" y="15120"/>
                  <a:pt x="14980" y="14886"/>
                </a:cubicBezTo>
                <a:cubicBezTo>
                  <a:pt x="14980" y="14669"/>
                  <a:pt x="14816" y="14492"/>
                  <a:pt x="14613" y="14478"/>
                </a:cubicBezTo>
                <a:lnTo>
                  <a:pt x="14599" y="14478"/>
                </a:lnTo>
                <a:cubicBezTo>
                  <a:pt x="14588" y="14478"/>
                  <a:pt x="14578" y="14477"/>
                  <a:pt x="14567" y="14477"/>
                </a:cubicBezTo>
                <a:close/>
                <a:moveTo>
                  <a:pt x="11867" y="14546"/>
                </a:moveTo>
                <a:cubicBezTo>
                  <a:pt x="11527" y="14560"/>
                  <a:pt x="11378" y="14968"/>
                  <a:pt x="11609" y="15199"/>
                </a:cubicBezTo>
                <a:cubicBezTo>
                  <a:pt x="11685" y="15271"/>
                  <a:pt x="11776" y="15303"/>
                  <a:pt x="11865" y="15303"/>
                </a:cubicBezTo>
                <a:cubicBezTo>
                  <a:pt x="12061" y="15303"/>
                  <a:pt x="12247" y="15147"/>
                  <a:pt x="12247" y="14913"/>
                </a:cubicBezTo>
                <a:cubicBezTo>
                  <a:pt x="12247" y="14717"/>
                  <a:pt x="12084" y="14559"/>
                  <a:pt x="11879" y="14559"/>
                </a:cubicBezTo>
                <a:cubicBezTo>
                  <a:pt x="11870" y="14559"/>
                  <a:pt x="11862" y="14559"/>
                  <a:pt x="11853" y="14560"/>
                </a:cubicBezTo>
                <a:lnTo>
                  <a:pt x="11867" y="14546"/>
                </a:lnTo>
                <a:close/>
                <a:moveTo>
                  <a:pt x="28640" y="14791"/>
                </a:moveTo>
                <a:lnTo>
                  <a:pt x="28816" y="15158"/>
                </a:lnTo>
                <a:lnTo>
                  <a:pt x="28477" y="15321"/>
                </a:lnTo>
                <a:lnTo>
                  <a:pt x="28314" y="14954"/>
                </a:lnTo>
                <a:lnTo>
                  <a:pt x="28640" y="14791"/>
                </a:lnTo>
                <a:close/>
                <a:moveTo>
                  <a:pt x="40411" y="14777"/>
                </a:moveTo>
                <a:lnTo>
                  <a:pt x="40574" y="15104"/>
                </a:lnTo>
                <a:lnTo>
                  <a:pt x="40220" y="15321"/>
                </a:lnTo>
                <a:cubicBezTo>
                  <a:pt x="40180" y="15212"/>
                  <a:pt x="40112" y="15077"/>
                  <a:pt x="40057" y="14954"/>
                </a:cubicBezTo>
                <a:lnTo>
                  <a:pt x="40411" y="14777"/>
                </a:lnTo>
                <a:close/>
                <a:moveTo>
                  <a:pt x="9121" y="14655"/>
                </a:moveTo>
                <a:cubicBezTo>
                  <a:pt x="8931" y="14655"/>
                  <a:pt x="8781" y="14805"/>
                  <a:pt x="8781" y="14995"/>
                </a:cubicBezTo>
                <a:cubicBezTo>
                  <a:pt x="8781" y="15196"/>
                  <a:pt x="8947" y="15329"/>
                  <a:pt x="9118" y="15329"/>
                </a:cubicBezTo>
                <a:cubicBezTo>
                  <a:pt x="9201" y="15329"/>
                  <a:pt x="9285" y="15297"/>
                  <a:pt x="9352" y="15226"/>
                </a:cubicBezTo>
                <a:cubicBezTo>
                  <a:pt x="9570" y="15009"/>
                  <a:pt x="9420" y="14655"/>
                  <a:pt x="9121" y="14655"/>
                </a:cubicBezTo>
                <a:close/>
                <a:moveTo>
                  <a:pt x="76969" y="14523"/>
                </a:moveTo>
                <a:cubicBezTo>
                  <a:pt x="76871" y="14523"/>
                  <a:pt x="76771" y="14559"/>
                  <a:pt x="76688" y="14642"/>
                </a:cubicBezTo>
                <a:cubicBezTo>
                  <a:pt x="76430" y="14886"/>
                  <a:pt x="76607" y="15321"/>
                  <a:pt x="76974" y="15335"/>
                </a:cubicBezTo>
                <a:cubicBezTo>
                  <a:pt x="77191" y="15335"/>
                  <a:pt x="77382" y="15158"/>
                  <a:pt x="77382" y="14941"/>
                </a:cubicBezTo>
                <a:cubicBezTo>
                  <a:pt x="77382" y="14691"/>
                  <a:pt x="77180" y="14523"/>
                  <a:pt x="76969" y="14523"/>
                </a:cubicBezTo>
                <a:close/>
                <a:moveTo>
                  <a:pt x="92290" y="14886"/>
                </a:moveTo>
                <a:cubicBezTo>
                  <a:pt x="92096" y="14886"/>
                  <a:pt x="91997" y="15121"/>
                  <a:pt x="92129" y="15267"/>
                </a:cubicBezTo>
                <a:cubicBezTo>
                  <a:pt x="92176" y="15318"/>
                  <a:pt x="92235" y="15340"/>
                  <a:pt x="92293" y="15340"/>
                </a:cubicBezTo>
                <a:cubicBezTo>
                  <a:pt x="92405" y="15340"/>
                  <a:pt x="92514" y="15256"/>
                  <a:pt x="92523" y="15131"/>
                </a:cubicBezTo>
                <a:cubicBezTo>
                  <a:pt x="92537" y="14995"/>
                  <a:pt x="92428" y="14886"/>
                  <a:pt x="92306" y="14886"/>
                </a:cubicBezTo>
                <a:cubicBezTo>
                  <a:pt x="92300" y="14886"/>
                  <a:pt x="92295" y="14886"/>
                  <a:pt x="92290" y="14886"/>
                </a:cubicBezTo>
                <a:close/>
                <a:moveTo>
                  <a:pt x="86013" y="14655"/>
                </a:moveTo>
                <a:cubicBezTo>
                  <a:pt x="85700" y="14655"/>
                  <a:pt x="85551" y="15022"/>
                  <a:pt x="85768" y="15240"/>
                </a:cubicBezTo>
                <a:cubicBezTo>
                  <a:pt x="85839" y="15310"/>
                  <a:pt x="85926" y="15342"/>
                  <a:pt x="86010" y="15342"/>
                </a:cubicBezTo>
                <a:cubicBezTo>
                  <a:pt x="86186" y="15342"/>
                  <a:pt x="86352" y="15206"/>
                  <a:pt x="86352" y="14995"/>
                </a:cubicBezTo>
                <a:cubicBezTo>
                  <a:pt x="86352" y="14818"/>
                  <a:pt x="86189" y="14655"/>
                  <a:pt x="86013" y="14655"/>
                </a:cubicBezTo>
                <a:close/>
                <a:moveTo>
                  <a:pt x="37638" y="14845"/>
                </a:moveTo>
                <a:lnTo>
                  <a:pt x="37814" y="15185"/>
                </a:lnTo>
                <a:lnTo>
                  <a:pt x="37488" y="15348"/>
                </a:lnTo>
                <a:lnTo>
                  <a:pt x="37312" y="15022"/>
                </a:lnTo>
                <a:lnTo>
                  <a:pt x="37638" y="14845"/>
                </a:lnTo>
                <a:close/>
                <a:moveTo>
                  <a:pt x="49422" y="14818"/>
                </a:moveTo>
                <a:cubicBezTo>
                  <a:pt x="49477" y="14927"/>
                  <a:pt x="49531" y="15063"/>
                  <a:pt x="49599" y="15172"/>
                </a:cubicBezTo>
                <a:lnTo>
                  <a:pt x="49273" y="15348"/>
                </a:lnTo>
                <a:cubicBezTo>
                  <a:pt x="49218" y="15240"/>
                  <a:pt x="49150" y="15104"/>
                  <a:pt x="49096" y="14995"/>
                </a:cubicBezTo>
                <a:lnTo>
                  <a:pt x="49422" y="14818"/>
                </a:lnTo>
                <a:close/>
                <a:moveTo>
                  <a:pt x="3630" y="14873"/>
                </a:moveTo>
                <a:cubicBezTo>
                  <a:pt x="3412" y="14873"/>
                  <a:pt x="3317" y="15144"/>
                  <a:pt x="3467" y="15294"/>
                </a:cubicBezTo>
                <a:cubicBezTo>
                  <a:pt x="3517" y="15340"/>
                  <a:pt x="3576" y="15360"/>
                  <a:pt x="3634" y="15360"/>
                </a:cubicBezTo>
                <a:cubicBezTo>
                  <a:pt x="3763" y="15360"/>
                  <a:pt x="3884" y="15258"/>
                  <a:pt x="3875" y="15117"/>
                </a:cubicBezTo>
                <a:cubicBezTo>
                  <a:pt x="3875" y="14981"/>
                  <a:pt x="3766" y="14873"/>
                  <a:pt x="3644" y="14873"/>
                </a:cubicBezTo>
                <a:close/>
                <a:moveTo>
                  <a:pt x="925" y="14995"/>
                </a:moveTo>
                <a:cubicBezTo>
                  <a:pt x="857" y="15090"/>
                  <a:pt x="776" y="15158"/>
                  <a:pt x="776" y="15199"/>
                </a:cubicBezTo>
                <a:cubicBezTo>
                  <a:pt x="776" y="15253"/>
                  <a:pt x="871" y="15308"/>
                  <a:pt x="912" y="15362"/>
                </a:cubicBezTo>
                <a:cubicBezTo>
                  <a:pt x="966" y="15308"/>
                  <a:pt x="1047" y="15253"/>
                  <a:pt x="1061" y="15199"/>
                </a:cubicBezTo>
                <a:cubicBezTo>
                  <a:pt x="1075" y="15144"/>
                  <a:pt x="993" y="15090"/>
                  <a:pt x="925" y="14995"/>
                </a:cubicBezTo>
                <a:close/>
                <a:moveTo>
                  <a:pt x="73209" y="13908"/>
                </a:moveTo>
                <a:lnTo>
                  <a:pt x="73440" y="14315"/>
                </a:lnTo>
                <a:cubicBezTo>
                  <a:pt x="73250" y="14329"/>
                  <a:pt x="73086" y="14451"/>
                  <a:pt x="73032" y="14628"/>
                </a:cubicBezTo>
                <a:cubicBezTo>
                  <a:pt x="72964" y="14845"/>
                  <a:pt x="73059" y="15009"/>
                  <a:pt x="73250" y="15158"/>
                </a:cubicBezTo>
                <a:cubicBezTo>
                  <a:pt x="73227" y="15155"/>
                  <a:pt x="73204" y="15153"/>
                  <a:pt x="73182" y="15153"/>
                </a:cubicBezTo>
                <a:cubicBezTo>
                  <a:pt x="73029" y="15153"/>
                  <a:pt x="72884" y="15232"/>
                  <a:pt x="72801" y="15362"/>
                </a:cubicBezTo>
                <a:cubicBezTo>
                  <a:pt x="72719" y="15212"/>
                  <a:pt x="72651" y="15077"/>
                  <a:pt x="72570" y="14941"/>
                </a:cubicBezTo>
                <a:cubicBezTo>
                  <a:pt x="72774" y="14941"/>
                  <a:pt x="72937" y="14805"/>
                  <a:pt x="72978" y="14614"/>
                </a:cubicBezTo>
                <a:cubicBezTo>
                  <a:pt x="73046" y="14397"/>
                  <a:pt x="72950" y="14247"/>
                  <a:pt x="72747" y="14111"/>
                </a:cubicBezTo>
                <a:lnTo>
                  <a:pt x="72747" y="14111"/>
                </a:lnTo>
                <a:cubicBezTo>
                  <a:pt x="72771" y="14115"/>
                  <a:pt x="72795" y="14117"/>
                  <a:pt x="72819" y="14117"/>
                </a:cubicBezTo>
                <a:cubicBezTo>
                  <a:pt x="72981" y="14117"/>
                  <a:pt x="73126" y="14038"/>
                  <a:pt x="73209" y="13908"/>
                </a:cubicBezTo>
                <a:close/>
                <a:moveTo>
                  <a:pt x="6396" y="14723"/>
                </a:moveTo>
                <a:cubicBezTo>
                  <a:pt x="6236" y="14723"/>
                  <a:pt x="6077" y="14832"/>
                  <a:pt x="6090" y="15049"/>
                </a:cubicBezTo>
                <a:cubicBezTo>
                  <a:pt x="6077" y="15267"/>
                  <a:pt x="6236" y="15376"/>
                  <a:pt x="6396" y="15376"/>
                </a:cubicBezTo>
                <a:cubicBezTo>
                  <a:pt x="6556" y="15376"/>
                  <a:pt x="6715" y="15267"/>
                  <a:pt x="6702" y="15049"/>
                </a:cubicBezTo>
                <a:cubicBezTo>
                  <a:pt x="6715" y="14832"/>
                  <a:pt x="6556" y="14723"/>
                  <a:pt x="6396" y="14723"/>
                </a:cubicBezTo>
                <a:close/>
                <a:moveTo>
                  <a:pt x="70232" y="14859"/>
                </a:moveTo>
                <a:lnTo>
                  <a:pt x="70422" y="15199"/>
                </a:lnTo>
                <a:lnTo>
                  <a:pt x="70069" y="15389"/>
                </a:lnTo>
                <a:lnTo>
                  <a:pt x="69892" y="15036"/>
                </a:lnTo>
                <a:lnTo>
                  <a:pt x="70232" y="14859"/>
                </a:lnTo>
                <a:close/>
                <a:moveTo>
                  <a:pt x="83278" y="14679"/>
                </a:moveTo>
                <a:cubicBezTo>
                  <a:pt x="83187" y="14679"/>
                  <a:pt x="83095" y="14714"/>
                  <a:pt x="83022" y="14791"/>
                </a:cubicBezTo>
                <a:cubicBezTo>
                  <a:pt x="82805" y="15022"/>
                  <a:pt x="82968" y="15403"/>
                  <a:pt x="83294" y="15403"/>
                </a:cubicBezTo>
                <a:cubicBezTo>
                  <a:pt x="83484" y="15389"/>
                  <a:pt x="83634" y="15240"/>
                  <a:pt x="83634" y="15036"/>
                </a:cubicBezTo>
                <a:lnTo>
                  <a:pt x="83648" y="15036"/>
                </a:lnTo>
                <a:cubicBezTo>
                  <a:pt x="83639" y="14818"/>
                  <a:pt x="83460" y="14679"/>
                  <a:pt x="83278" y="14679"/>
                </a:cubicBezTo>
                <a:close/>
                <a:moveTo>
                  <a:pt x="95881" y="15131"/>
                </a:moveTo>
                <a:cubicBezTo>
                  <a:pt x="95826" y="15212"/>
                  <a:pt x="95772" y="15253"/>
                  <a:pt x="95772" y="15294"/>
                </a:cubicBezTo>
                <a:cubicBezTo>
                  <a:pt x="95772" y="15335"/>
                  <a:pt x="95840" y="15403"/>
                  <a:pt x="95881" y="15403"/>
                </a:cubicBezTo>
                <a:cubicBezTo>
                  <a:pt x="95921" y="15389"/>
                  <a:pt x="95976" y="15348"/>
                  <a:pt x="95989" y="15308"/>
                </a:cubicBezTo>
                <a:cubicBezTo>
                  <a:pt x="95989" y="15267"/>
                  <a:pt x="95935" y="15212"/>
                  <a:pt x="95881" y="15131"/>
                </a:cubicBezTo>
                <a:close/>
                <a:moveTo>
                  <a:pt x="25921" y="14913"/>
                </a:moveTo>
                <a:lnTo>
                  <a:pt x="26084" y="15226"/>
                </a:lnTo>
                <a:lnTo>
                  <a:pt x="25720" y="15421"/>
                </a:lnTo>
                <a:lnTo>
                  <a:pt x="25720" y="15421"/>
                </a:lnTo>
                <a:lnTo>
                  <a:pt x="25554" y="15090"/>
                </a:lnTo>
                <a:lnTo>
                  <a:pt x="25921" y="14913"/>
                </a:lnTo>
                <a:close/>
                <a:moveTo>
                  <a:pt x="17057" y="15171"/>
                </a:moveTo>
                <a:cubicBezTo>
                  <a:pt x="16892" y="15171"/>
                  <a:pt x="16743" y="15277"/>
                  <a:pt x="16692" y="15444"/>
                </a:cubicBezTo>
                <a:lnTo>
                  <a:pt x="17453" y="15444"/>
                </a:lnTo>
                <a:cubicBezTo>
                  <a:pt x="17399" y="15280"/>
                  <a:pt x="17249" y="15172"/>
                  <a:pt x="17086" y="15172"/>
                </a:cubicBezTo>
                <a:cubicBezTo>
                  <a:pt x="17076" y="15171"/>
                  <a:pt x="17066" y="15171"/>
                  <a:pt x="17057" y="15171"/>
                </a:cubicBezTo>
                <a:close/>
                <a:moveTo>
                  <a:pt x="76729" y="15342"/>
                </a:moveTo>
                <a:cubicBezTo>
                  <a:pt x="76637" y="15342"/>
                  <a:pt x="76546" y="15376"/>
                  <a:pt x="76471" y="15444"/>
                </a:cubicBezTo>
                <a:lnTo>
                  <a:pt x="76987" y="15444"/>
                </a:lnTo>
                <a:cubicBezTo>
                  <a:pt x="76913" y="15376"/>
                  <a:pt x="76821" y="15342"/>
                  <a:pt x="76729" y="15342"/>
                </a:cubicBezTo>
                <a:close/>
                <a:moveTo>
                  <a:pt x="1757" y="15265"/>
                </a:moveTo>
                <a:cubicBezTo>
                  <a:pt x="1747" y="15265"/>
                  <a:pt x="1737" y="15266"/>
                  <a:pt x="1727" y="15267"/>
                </a:cubicBezTo>
                <a:cubicBezTo>
                  <a:pt x="1632" y="15267"/>
                  <a:pt x="1550" y="15362"/>
                  <a:pt x="1564" y="15457"/>
                </a:cubicBezTo>
                <a:lnTo>
                  <a:pt x="1931" y="15457"/>
                </a:lnTo>
                <a:cubicBezTo>
                  <a:pt x="1918" y="15333"/>
                  <a:pt x="1860" y="15265"/>
                  <a:pt x="1757" y="15265"/>
                </a:cubicBezTo>
                <a:close/>
                <a:moveTo>
                  <a:pt x="5293" y="15355"/>
                </a:moveTo>
                <a:cubicBezTo>
                  <a:pt x="5230" y="15355"/>
                  <a:pt x="5166" y="15389"/>
                  <a:pt x="5084" y="15457"/>
                </a:cubicBezTo>
                <a:lnTo>
                  <a:pt x="5492" y="15457"/>
                </a:lnTo>
                <a:cubicBezTo>
                  <a:pt x="5417" y="15389"/>
                  <a:pt x="5356" y="15355"/>
                  <a:pt x="5293" y="15355"/>
                </a:cubicBezTo>
                <a:close/>
                <a:moveTo>
                  <a:pt x="8049" y="15243"/>
                </a:moveTo>
                <a:cubicBezTo>
                  <a:pt x="7922" y="15243"/>
                  <a:pt x="7796" y="15314"/>
                  <a:pt x="7748" y="15457"/>
                </a:cubicBezTo>
                <a:lnTo>
                  <a:pt x="8360" y="15457"/>
                </a:lnTo>
                <a:cubicBezTo>
                  <a:pt x="8306" y="15314"/>
                  <a:pt x="8177" y="15243"/>
                  <a:pt x="8049" y="15243"/>
                </a:cubicBezTo>
                <a:close/>
                <a:moveTo>
                  <a:pt x="10739" y="15144"/>
                </a:moveTo>
                <a:cubicBezTo>
                  <a:pt x="10576" y="15158"/>
                  <a:pt x="10440" y="15280"/>
                  <a:pt x="10413" y="15457"/>
                </a:cubicBezTo>
                <a:lnTo>
                  <a:pt x="11119" y="15457"/>
                </a:lnTo>
                <a:cubicBezTo>
                  <a:pt x="11092" y="15267"/>
                  <a:pt x="10929" y="15144"/>
                  <a:pt x="10739" y="15144"/>
                </a:cubicBezTo>
                <a:close/>
                <a:moveTo>
                  <a:pt x="11418" y="15416"/>
                </a:moveTo>
                <a:lnTo>
                  <a:pt x="11418" y="15457"/>
                </a:lnTo>
                <a:lnTo>
                  <a:pt x="11772" y="15457"/>
                </a:lnTo>
                <a:lnTo>
                  <a:pt x="11772" y="15416"/>
                </a:lnTo>
                <a:close/>
                <a:moveTo>
                  <a:pt x="13525" y="15029"/>
                </a:moveTo>
                <a:cubicBezTo>
                  <a:pt x="13318" y="15029"/>
                  <a:pt x="13111" y="15172"/>
                  <a:pt x="13145" y="15457"/>
                </a:cubicBezTo>
                <a:lnTo>
                  <a:pt x="13906" y="15457"/>
                </a:lnTo>
                <a:cubicBezTo>
                  <a:pt x="13940" y="15172"/>
                  <a:pt x="13732" y="15029"/>
                  <a:pt x="13525" y="15029"/>
                </a:cubicBezTo>
                <a:close/>
                <a:moveTo>
                  <a:pt x="14342" y="15299"/>
                </a:moveTo>
                <a:cubicBezTo>
                  <a:pt x="14235" y="15299"/>
                  <a:pt x="14131" y="15354"/>
                  <a:pt x="14042" y="15457"/>
                </a:cubicBezTo>
                <a:lnTo>
                  <a:pt x="14653" y="15457"/>
                </a:lnTo>
                <a:cubicBezTo>
                  <a:pt x="14553" y="15350"/>
                  <a:pt x="14446" y="15299"/>
                  <a:pt x="14342" y="15299"/>
                </a:cubicBezTo>
                <a:close/>
                <a:moveTo>
                  <a:pt x="15413" y="14727"/>
                </a:moveTo>
                <a:cubicBezTo>
                  <a:pt x="15221" y="14727"/>
                  <a:pt x="15027" y="14852"/>
                  <a:pt x="15007" y="15104"/>
                </a:cubicBezTo>
                <a:cubicBezTo>
                  <a:pt x="15007" y="15335"/>
                  <a:pt x="15143" y="15457"/>
                  <a:pt x="15401" y="15457"/>
                </a:cubicBezTo>
                <a:cubicBezTo>
                  <a:pt x="15659" y="15457"/>
                  <a:pt x="15822" y="15348"/>
                  <a:pt x="15822" y="15104"/>
                </a:cubicBezTo>
                <a:lnTo>
                  <a:pt x="15809" y="15104"/>
                </a:lnTo>
                <a:cubicBezTo>
                  <a:pt x="15795" y="14852"/>
                  <a:pt x="15605" y="14727"/>
                  <a:pt x="15413" y="14727"/>
                </a:cubicBezTo>
                <a:close/>
                <a:moveTo>
                  <a:pt x="16248" y="14949"/>
                </a:moveTo>
                <a:cubicBezTo>
                  <a:pt x="16165" y="14949"/>
                  <a:pt x="16083" y="14973"/>
                  <a:pt x="16013" y="15022"/>
                </a:cubicBezTo>
                <a:cubicBezTo>
                  <a:pt x="15877" y="15117"/>
                  <a:pt x="15822" y="15294"/>
                  <a:pt x="15877" y="15457"/>
                </a:cubicBezTo>
                <a:lnTo>
                  <a:pt x="16638" y="15457"/>
                </a:lnTo>
                <a:cubicBezTo>
                  <a:pt x="16692" y="15294"/>
                  <a:pt x="16611" y="15104"/>
                  <a:pt x="16461" y="15009"/>
                </a:cubicBezTo>
                <a:lnTo>
                  <a:pt x="16475" y="15009"/>
                </a:lnTo>
                <a:cubicBezTo>
                  <a:pt x="16403" y="14969"/>
                  <a:pt x="16325" y="14949"/>
                  <a:pt x="16248" y="14949"/>
                </a:cubicBezTo>
                <a:close/>
                <a:moveTo>
                  <a:pt x="75907" y="15101"/>
                </a:moveTo>
                <a:cubicBezTo>
                  <a:pt x="75891" y="15101"/>
                  <a:pt x="75875" y="15102"/>
                  <a:pt x="75859" y="15104"/>
                </a:cubicBezTo>
                <a:cubicBezTo>
                  <a:pt x="75669" y="15117"/>
                  <a:pt x="75519" y="15280"/>
                  <a:pt x="75519" y="15457"/>
                </a:cubicBezTo>
                <a:lnTo>
                  <a:pt x="76308" y="15457"/>
                </a:lnTo>
                <a:cubicBezTo>
                  <a:pt x="76283" y="15256"/>
                  <a:pt x="76106" y="15101"/>
                  <a:pt x="75907" y="15101"/>
                </a:cubicBezTo>
                <a:close/>
                <a:moveTo>
                  <a:pt x="78649" y="15060"/>
                </a:moveTo>
                <a:cubicBezTo>
                  <a:pt x="78634" y="15060"/>
                  <a:pt x="78620" y="15061"/>
                  <a:pt x="78605" y="15063"/>
                </a:cubicBezTo>
                <a:cubicBezTo>
                  <a:pt x="78401" y="15077"/>
                  <a:pt x="78251" y="15253"/>
                  <a:pt x="78265" y="15457"/>
                </a:cubicBezTo>
                <a:lnTo>
                  <a:pt x="79026" y="15457"/>
                </a:lnTo>
                <a:cubicBezTo>
                  <a:pt x="79039" y="15241"/>
                  <a:pt x="78861" y="15060"/>
                  <a:pt x="78649" y="15060"/>
                </a:cubicBezTo>
                <a:close/>
                <a:moveTo>
                  <a:pt x="79476" y="15309"/>
                </a:moveTo>
                <a:cubicBezTo>
                  <a:pt x="79448" y="15309"/>
                  <a:pt x="79420" y="15313"/>
                  <a:pt x="79393" y="15321"/>
                </a:cubicBezTo>
                <a:cubicBezTo>
                  <a:pt x="79312" y="15348"/>
                  <a:pt x="79244" y="15376"/>
                  <a:pt x="79176" y="15430"/>
                </a:cubicBezTo>
                <a:lnTo>
                  <a:pt x="79189" y="15457"/>
                </a:lnTo>
                <a:lnTo>
                  <a:pt x="79747" y="15457"/>
                </a:lnTo>
                <a:cubicBezTo>
                  <a:pt x="79692" y="15370"/>
                  <a:pt x="79586" y="15309"/>
                  <a:pt x="79476" y="15309"/>
                </a:cubicBezTo>
                <a:close/>
                <a:moveTo>
                  <a:pt x="81350" y="15015"/>
                </a:moveTo>
                <a:cubicBezTo>
                  <a:pt x="81279" y="15015"/>
                  <a:pt x="81208" y="15036"/>
                  <a:pt x="81147" y="15077"/>
                </a:cubicBezTo>
                <a:cubicBezTo>
                  <a:pt x="81024" y="15158"/>
                  <a:pt x="80956" y="15308"/>
                  <a:pt x="80997" y="15457"/>
                </a:cubicBezTo>
                <a:lnTo>
                  <a:pt x="81717" y="15457"/>
                </a:lnTo>
                <a:cubicBezTo>
                  <a:pt x="81758" y="15308"/>
                  <a:pt x="81690" y="15158"/>
                  <a:pt x="81554" y="15077"/>
                </a:cubicBezTo>
                <a:cubicBezTo>
                  <a:pt x="81493" y="15036"/>
                  <a:pt x="81422" y="15015"/>
                  <a:pt x="81350" y="15015"/>
                </a:cubicBezTo>
                <a:close/>
                <a:moveTo>
                  <a:pt x="82205" y="15268"/>
                </a:moveTo>
                <a:cubicBezTo>
                  <a:pt x="82087" y="15268"/>
                  <a:pt x="81977" y="15333"/>
                  <a:pt x="81908" y="15457"/>
                </a:cubicBezTo>
                <a:lnTo>
                  <a:pt x="82533" y="15457"/>
                </a:lnTo>
                <a:cubicBezTo>
                  <a:pt x="82439" y="15330"/>
                  <a:pt x="82319" y="15268"/>
                  <a:pt x="82205" y="15268"/>
                </a:cubicBezTo>
                <a:close/>
                <a:moveTo>
                  <a:pt x="84925" y="15226"/>
                </a:moveTo>
                <a:cubicBezTo>
                  <a:pt x="84789" y="15226"/>
                  <a:pt x="84667" y="15321"/>
                  <a:pt x="84626" y="15457"/>
                </a:cubicBezTo>
                <a:lnTo>
                  <a:pt x="85251" y="15457"/>
                </a:lnTo>
                <a:cubicBezTo>
                  <a:pt x="85201" y="15318"/>
                  <a:pt x="85080" y="15238"/>
                  <a:pt x="84955" y="15238"/>
                </a:cubicBezTo>
                <a:cubicBezTo>
                  <a:pt x="84945" y="15238"/>
                  <a:pt x="84935" y="15239"/>
                  <a:pt x="84925" y="15240"/>
                </a:cubicBezTo>
                <a:lnTo>
                  <a:pt x="84925" y="15226"/>
                </a:lnTo>
                <a:close/>
                <a:moveTo>
                  <a:pt x="87659" y="15171"/>
                </a:moveTo>
                <a:cubicBezTo>
                  <a:pt x="87650" y="15171"/>
                  <a:pt x="87640" y="15171"/>
                  <a:pt x="87630" y="15172"/>
                </a:cubicBezTo>
                <a:lnTo>
                  <a:pt x="87617" y="15172"/>
                </a:lnTo>
                <a:cubicBezTo>
                  <a:pt x="87467" y="15172"/>
                  <a:pt x="87345" y="15294"/>
                  <a:pt x="87358" y="15457"/>
                </a:cubicBezTo>
                <a:lnTo>
                  <a:pt x="87943" y="15457"/>
                </a:lnTo>
                <a:cubicBezTo>
                  <a:pt x="87917" y="15277"/>
                  <a:pt x="87819" y="15171"/>
                  <a:pt x="87659" y="15171"/>
                </a:cubicBezTo>
                <a:close/>
                <a:moveTo>
                  <a:pt x="89583" y="14897"/>
                </a:moveTo>
                <a:cubicBezTo>
                  <a:pt x="89519" y="14897"/>
                  <a:pt x="89454" y="14919"/>
                  <a:pt x="89397" y="14968"/>
                </a:cubicBezTo>
                <a:cubicBezTo>
                  <a:pt x="89207" y="15131"/>
                  <a:pt x="89329" y="15444"/>
                  <a:pt x="89574" y="15457"/>
                </a:cubicBezTo>
                <a:cubicBezTo>
                  <a:pt x="89723" y="15457"/>
                  <a:pt x="89846" y="15348"/>
                  <a:pt x="89859" y="15199"/>
                </a:cubicBezTo>
                <a:cubicBezTo>
                  <a:pt x="89869" y="15018"/>
                  <a:pt x="89731" y="14897"/>
                  <a:pt x="89583" y="14897"/>
                </a:cubicBezTo>
                <a:close/>
                <a:moveTo>
                  <a:pt x="90428" y="15157"/>
                </a:moveTo>
                <a:cubicBezTo>
                  <a:pt x="90419" y="15157"/>
                  <a:pt x="90411" y="15157"/>
                  <a:pt x="90403" y="15158"/>
                </a:cubicBezTo>
                <a:cubicBezTo>
                  <a:pt x="90240" y="15158"/>
                  <a:pt x="90145" y="15280"/>
                  <a:pt x="90158" y="15457"/>
                </a:cubicBezTo>
                <a:lnTo>
                  <a:pt x="90661" y="15457"/>
                </a:lnTo>
                <a:cubicBezTo>
                  <a:pt x="90648" y="15265"/>
                  <a:pt x="90563" y="15157"/>
                  <a:pt x="90428" y="15157"/>
                </a:cubicBezTo>
                <a:close/>
                <a:moveTo>
                  <a:pt x="58448" y="14913"/>
                </a:moveTo>
                <a:cubicBezTo>
                  <a:pt x="58516" y="15036"/>
                  <a:pt x="58570" y="15144"/>
                  <a:pt x="58638" y="15267"/>
                </a:cubicBezTo>
                <a:cubicBezTo>
                  <a:pt x="58503" y="15279"/>
                  <a:pt x="58379" y="15347"/>
                  <a:pt x="58306" y="15460"/>
                </a:cubicBezTo>
                <a:lnTo>
                  <a:pt x="58306" y="15460"/>
                </a:lnTo>
                <a:lnTo>
                  <a:pt x="58121" y="15090"/>
                </a:lnTo>
                <a:lnTo>
                  <a:pt x="58448" y="14913"/>
                </a:lnTo>
                <a:close/>
                <a:moveTo>
                  <a:pt x="93133" y="15155"/>
                </a:moveTo>
                <a:cubicBezTo>
                  <a:pt x="93033" y="15155"/>
                  <a:pt x="92931" y="15219"/>
                  <a:pt x="92918" y="15348"/>
                </a:cubicBezTo>
                <a:cubicBezTo>
                  <a:pt x="92918" y="15444"/>
                  <a:pt x="92973" y="15456"/>
                  <a:pt x="93034" y="15456"/>
                </a:cubicBezTo>
                <a:cubicBezTo>
                  <a:pt x="93056" y="15456"/>
                  <a:pt x="93078" y="15455"/>
                  <a:pt x="93099" y="15455"/>
                </a:cubicBezTo>
                <a:cubicBezTo>
                  <a:pt x="93111" y="15455"/>
                  <a:pt x="93124" y="15455"/>
                  <a:pt x="93135" y="15457"/>
                </a:cubicBezTo>
                <a:cubicBezTo>
                  <a:pt x="93141" y="15456"/>
                  <a:pt x="93147" y="15455"/>
                  <a:pt x="93154" y="15455"/>
                </a:cubicBezTo>
                <a:cubicBezTo>
                  <a:pt x="93182" y="15455"/>
                  <a:pt x="93218" y="15464"/>
                  <a:pt x="93250" y="15464"/>
                </a:cubicBezTo>
                <a:cubicBezTo>
                  <a:pt x="93298" y="15464"/>
                  <a:pt x="93339" y="15445"/>
                  <a:pt x="93339" y="15348"/>
                </a:cubicBezTo>
                <a:cubicBezTo>
                  <a:pt x="93332" y="15219"/>
                  <a:pt x="93234" y="15155"/>
                  <a:pt x="93133" y="15155"/>
                </a:cubicBezTo>
                <a:close/>
                <a:moveTo>
                  <a:pt x="12706" y="14794"/>
                </a:moveTo>
                <a:cubicBezTo>
                  <a:pt x="12622" y="14794"/>
                  <a:pt x="12538" y="14822"/>
                  <a:pt x="12465" y="14873"/>
                </a:cubicBezTo>
                <a:cubicBezTo>
                  <a:pt x="12329" y="14968"/>
                  <a:pt x="12275" y="15144"/>
                  <a:pt x="12329" y="15308"/>
                </a:cubicBezTo>
                <a:cubicBezTo>
                  <a:pt x="12376" y="15439"/>
                  <a:pt x="12469" y="15467"/>
                  <a:pt x="12575" y="15467"/>
                </a:cubicBezTo>
                <a:cubicBezTo>
                  <a:pt x="12623" y="15467"/>
                  <a:pt x="12673" y="15461"/>
                  <a:pt x="12723" y="15457"/>
                </a:cubicBezTo>
                <a:cubicBezTo>
                  <a:pt x="12760" y="15461"/>
                  <a:pt x="12800" y="15466"/>
                  <a:pt x="12839" y="15466"/>
                </a:cubicBezTo>
                <a:cubicBezTo>
                  <a:pt x="12933" y="15466"/>
                  <a:pt x="13025" y="15437"/>
                  <a:pt x="13063" y="15294"/>
                </a:cubicBezTo>
                <a:cubicBezTo>
                  <a:pt x="13104" y="15131"/>
                  <a:pt x="13049" y="14954"/>
                  <a:pt x="12913" y="14859"/>
                </a:cubicBezTo>
                <a:cubicBezTo>
                  <a:pt x="12850" y="14815"/>
                  <a:pt x="12778" y="14794"/>
                  <a:pt x="12706" y="14794"/>
                </a:cubicBezTo>
                <a:close/>
                <a:moveTo>
                  <a:pt x="4468" y="15127"/>
                </a:moveTo>
                <a:cubicBezTo>
                  <a:pt x="4394" y="15127"/>
                  <a:pt x="4322" y="15163"/>
                  <a:pt x="4282" y="15226"/>
                </a:cubicBezTo>
                <a:cubicBezTo>
                  <a:pt x="4242" y="15280"/>
                  <a:pt x="4228" y="15348"/>
                  <a:pt x="4214" y="15416"/>
                </a:cubicBezTo>
                <a:cubicBezTo>
                  <a:pt x="4269" y="15444"/>
                  <a:pt x="4323" y="15457"/>
                  <a:pt x="4391" y="15471"/>
                </a:cubicBezTo>
                <a:lnTo>
                  <a:pt x="4541" y="15471"/>
                </a:lnTo>
                <a:cubicBezTo>
                  <a:pt x="4595" y="15457"/>
                  <a:pt x="4663" y="15430"/>
                  <a:pt x="4731" y="15416"/>
                </a:cubicBezTo>
                <a:cubicBezTo>
                  <a:pt x="4704" y="15335"/>
                  <a:pt x="4663" y="15253"/>
                  <a:pt x="4622" y="15185"/>
                </a:cubicBezTo>
                <a:cubicBezTo>
                  <a:pt x="4577" y="15145"/>
                  <a:pt x="4522" y="15127"/>
                  <a:pt x="4468" y="15127"/>
                </a:cubicBezTo>
                <a:close/>
                <a:moveTo>
                  <a:pt x="9953" y="14875"/>
                </a:moveTo>
                <a:cubicBezTo>
                  <a:pt x="9721" y="14875"/>
                  <a:pt x="9480" y="15093"/>
                  <a:pt x="9624" y="15389"/>
                </a:cubicBezTo>
                <a:cubicBezTo>
                  <a:pt x="9651" y="15457"/>
                  <a:pt x="9696" y="15471"/>
                  <a:pt x="9745" y="15471"/>
                </a:cubicBezTo>
                <a:cubicBezTo>
                  <a:pt x="9778" y="15471"/>
                  <a:pt x="9813" y="15465"/>
                  <a:pt x="9847" y="15465"/>
                </a:cubicBezTo>
                <a:cubicBezTo>
                  <a:pt x="9864" y="15465"/>
                  <a:pt x="9880" y="15466"/>
                  <a:pt x="9896" y="15471"/>
                </a:cubicBezTo>
                <a:lnTo>
                  <a:pt x="10046" y="15471"/>
                </a:lnTo>
                <a:cubicBezTo>
                  <a:pt x="10249" y="15471"/>
                  <a:pt x="10331" y="15348"/>
                  <a:pt x="10277" y="15144"/>
                </a:cubicBezTo>
                <a:cubicBezTo>
                  <a:pt x="10230" y="14955"/>
                  <a:pt x="10094" y="14875"/>
                  <a:pt x="9953" y="14875"/>
                </a:cubicBezTo>
                <a:close/>
                <a:moveTo>
                  <a:pt x="77812" y="14754"/>
                </a:moveTo>
                <a:cubicBezTo>
                  <a:pt x="77611" y="14754"/>
                  <a:pt x="77409" y="14890"/>
                  <a:pt x="77409" y="15158"/>
                </a:cubicBezTo>
                <a:cubicBezTo>
                  <a:pt x="77395" y="15389"/>
                  <a:pt x="77490" y="15471"/>
                  <a:pt x="77776" y="15471"/>
                </a:cubicBezTo>
                <a:lnTo>
                  <a:pt x="77912" y="15471"/>
                </a:lnTo>
                <a:cubicBezTo>
                  <a:pt x="78129" y="15471"/>
                  <a:pt x="78224" y="15362"/>
                  <a:pt x="78211" y="15144"/>
                </a:cubicBezTo>
                <a:cubicBezTo>
                  <a:pt x="78204" y="14883"/>
                  <a:pt x="78009" y="14754"/>
                  <a:pt x="77812" y="14754"/>
                </a:cubicBezTo>
                <a:close/>
                <a:moveTo>
                  <a:pt x="84073" y="14955"/>
                </a:moveTo>
                <a:cubicBezTo>
                  <a:pt x="83916" y="14955"/>
                  <a:pt x="83777" y="15069"/>
                  <a:pt x="83743" y="15240"/>
                </a:cubicBezTo>
                <a:cubicBezTo>
                  <a:pt x="83716" y="15416"/>
                  <a:pt x="83756" y="15471"/>
                  <a:pt x="83947" y="15471"/>
                </a:cubicBezTo>
                <a:lnTo>
                  <a:pt x="84327" y="15471"/>
                </a:lnTo>
                <a:cubicBezTo>
                  <a:pt x="84368" y="15457"/>
                  <a:pt x="84409" y="15416"/>
                  <a:pt x="84422" y="15376"/>
                </a:cubicBezTo>
                <a:cubicBezTo>
                  <a:pt x="84477" y="15199"/>
                  <a:pt x="84354" y="15009"/>
                  <a:pt x="84164" y="14968"/>
                </a:cubicBezTo>
                <a:cubicBezTo>
                  <a:pt x="84133" y="14959"/>
                  <a:pt x="84103" y="14955"/>
                  <a:pt x="84073" y="14955"/>
                </a:cubicBezTo>
                <a:close/>
                <a:moveTo>
                  <a:pt x="86829" y="14941"/>
                </a:moveTo>
                <a:cubicBezTo>
                  <a:pt x="86674" y="14941"/>
                  <a:pt x="86516" y="15046"/>
                  <a:pt x="86502" y="15253"/>
                </a:cubicBezTo>
                <a:cubicBezTo>
                  <a:pt x="86502" y="15430"/>
                  <a:pt x="86570" y="15471"/>
                  <a:pt x="86815" y="15471"/>
                </a:cubicBezTo>
                <a:cubicBezTo>
                  <a:pt x="87059" y="15471"/>
                  <a:pt x="87154" y="15416"/>
                  <a:pt x="87141" y="15226"/>
                </a:cubicBezTo>
                <a:lnTo>
                  <a:pt x="87141" y="15226"/>
                </a:lnTo>
                <a:lnTo>
                  <a:pt x="87141" y="15240"/>
                </a:lnTo>
                <a:cubicBezTo>
                  <a:pt x="87127" y="15039"/>
                  <a:pt x="86979" y="14941"/>
                  <a:pt x="86829" y="14941"/>
                </a:cubicBezTo>
                <a:close/>
                <a:moveTo>
                  <a:pt x="80531" y="14715"/>
                </a:moveTo>
                <a:cubicBezTo>
                  <a:pt x="80332" y="14715"/>
                  <a:pt x="80134" y="14847"/>
                  <a:pt x="80154" y="15117"/>
                </a:cubicBezTo>
                <a:cubicBezTo>
                  <a:pt x="80141" y="15313"/>
                  <a:pt x="80304" y="15471"/>
                  <a:pt x="80498" y="15471"/>
                </a:cubicBezTo>
                <a:cubicBezTo>
                  <a:pt x="80505" y="15471"/>
                  <a:pt x="80513" y="15471"/>
                  <a:pt x="80521" y="15471"/>
                </a:cubicBezTo>
                <a:cubicBezTo>
                  <a:pt x="80766" y="15471"/>
                  <a:pt x="80916" y="15348"/>
                  <a:pt x="80916" y="15117"/>
                </a:cubicBezTo>
                <a:cubicBezTo>
                  <a:pt x="80936" y="14851"/>
                  <a:pt x="80733" y="14715"/>
                  <a:pt x="80531" y="14715"/>
                </a:cubicBezTo>
                <a:close/>
                <a:moveTo>
                  <a:pt x="7230" y="14986"/>
                </a:moveTo>
                <a:cubicBezTo>
                  <a:pt x="7089" y="14986"/>
                  <a:pt x="6954" y="15086"/>
                  <a:pt x="6919" y="15226"/>
                </a:cubicBezTo>
                <a:cubicBezTo>
                  <a:pt x="6879" y="15403"/>
                  <a:pt x="6933" y="15471"/>
                  <a:pt x="7110" y="15471"/>
                </a:cubicBezTo>
                <a:lnTo>
                  <a:pt x="7218" y="15471"/>
                </a:lnTo>
                <a:cubicBezTo>
                  <a:pt x="7252" y="15477"/>
                  <a:pt x="7283" y="15481"/>
                  <a:pt x="7313" y="15481"/>
                </a:cubicBezTo>
                <a:cubicBezTo>
                  <a:pt x="7344" y="15481"/>
                  <a:pt x="7375" y="15477"/>
                  <a:pt x="7409" y="15471"/>
                </a:cubicBezTo>
                <a:cubicBezTo>
                  <a:pt x="7463" y="15457"/>
                  <a:pt x="7490" y="15430"/>
                  <a:pt x="7517" y="15389"/>
                </a:cubicBezTo>
                <a:cubicBezTo>
                  <a:pt x="7572" y="15226"/>
                  <a:pt x="7477" y="15049"/>
                  <a:pt x="7300" y="14995"/>
                </a:cubicBezTo>
                <a:cubicBezTo>
                  <a:pt x="7277" y="14989"/>
                  <a:pt x="7253" y="14986"/>
                  <a:pt x="7230" y="14986"/>
                </a:cubicBezTo>
                <a:close/>
                <a:moveTo>
                  <a:pt x="39270" y="4818"/>
                </a:moveTo>
                <a:cubicBezTo>
                  <a:pt x="39146" y="4818"/>
                  <a:pt x="39022" y="4878"/>
                  <a:pt x="38956" y="4991"/>
                </a:cubicBezTo>
                <a:cubicBezTo>
                  <a:pt x="38888" y="5100"/>
                  <a:pt x="38861" y="5209"/>
                  <a:pt x="38888" y="5331"/>
                </a:cubicBezTo>
                <a:cubicBezTo>
                  <a:pt x="38915" y="5426"/>
                  <a:pt x="38970" y="5521"/>
                  <a:pt x="39038" y="5603"/>
                </a:cubicBezTo>
                <a:lnTo>
                  <a:pt x="38630" y="5820"/>
                </a:lnTo>
                <a:cubicBezTo>
                  <a:pt x="38616" y="5616"/>
                  <a:pt x="38481" y="5440"/>
                  <a:pt x="38290" y="5385"/>
                </a:cubicBezTo>
                <a:cubicBezTo>
                  <a:pt x="38269" y="5382"/>
                  <a:pt x="38247" y="5381"/>
                  <a:pt x="38226" y="5381"/>
                </a:cubicBezTo>
                <a:cubicBezTo>
                  <a:pt x="38058" y="5381"/>
                  <a:pt x="37897" y="5473"/>
                  <a:pt x="37801" y="5630"/>
                </a:cubicBezTo>
                <a:cubicBezTo>
                  <a:pt x="37760" y="5317"/>
                  <a:pt x="37651" y="5195"/>
                  <a:pt x="37434" y="5154"/>
                </a:cubicBezTo>
                <a:cubicBezTo>
                  <a:pt x="37408" y="5148"/>
                  <a:pt x="37382" y="5145"/>
                  <a:pt x="37356" y="5145"/>
                </a:cubicBezTo>
                <a:cubicBezTo>
                  <a:pt x="37218" y="5145"/>
                  <a:pt x="37081" y="5232"/>
                  <a:pt x="37013" y="5358"/>
                </a:cubicBezTo>
                <a:cubicBezTo>
                  <a:pt x="36972" y="5453"/>
                  <a:pt x="36958" y="5576"/>
                  <a:pt x="36972" y="5671"/>
                </a:cubicBezTo>
                <a:cubicBezTo>
                  <a:pt x="37013" y="5766"/>
                  <a:pt x="37067" y="5861"/>
                  <a:pt x="37121" y="5929"/>
                </a:cubicBezTo>
                <a:lnTo>
                  <a:pt x="36727" y="6146"/>
                </a:lnTo>
                <a:cubicBezTo>
                  <a:pt x="36714" y="5929"/>
                  <a:pt x="36686" y="5875"/>
                  <a:pt x="36469" y="5711"/>
                </a:cubicBezTo>
                <a:cubicBezTo>
                  <a:pt x="36727" y="5711"/>
                  <a:pt x="36904" y="5603"/>
                  <a:pt x="36945" y="5385"/>
                </a:cubicBezTo>
                <a:cubicBezTo>
                  <a:pt x="36985" y="5195"/>
                  <a:pt x="36890" y="4991"/>
                  <a:pt x="36714" y="4923"/>
                </a:cubicBezTo>
                <a:cubicBezTo>
                  <a:pt x="36658" y="4893"/>
                  <a:pt x="36598" y="4880"/>
                  <a:pt x="36538" y="4880"/>
                </a:cubicBezTo>
                <a:cubicBezTo>
                  <a:pt x="36405" y="4880"/>
                  <a:pt x="36272" y="4947"/>
                  <a:pt x="36197" y="5059"/>
                </a:cubicBezTo>
                <a:cubicBezTo>
                  <a:pt x="36143" y="5168"/>
                  <a:pt x="36129" y="5290"/>
                  <a:pt x="36156" y="5399"/>
                </a:cubicBezTo>
                <a:cubicBezTo>
                  <a:pt x="36197" y="5494"/>
                  <a:pt x="36251" y="5589"/>
                  <a:pt x="36319" y="5657"/>
                </a:cubicBezTo>
                <a:lnTo>
                  <a:pt x="35912" y="5875"/>
                </a:lnTo>
                <a:cubicBezTo>
                  <a:pt x="35871" y="5643"/>
                  <a:pt x="35830" y="5576"/>
                  <a:pt x="35572" y="5440"/>
                </a:cubicBezTo>
                <a:cubicBezTo>
                  <a:pt x="35550" y="5437"/>
                  <a:pt x="35528" y="5435"/>
                  <a:pt x="35506" y="5435"/>
                </a:cubicBezTo>
                <a:cubicBezTo>
                  <a:pt x="35314" y="5435"/>
                  <a:pt x="35144" y="5542"/>
                  <a:pt x="35082" y="5725"/>
                </a:cubicBezTo>
                <a:cubicBezTo>
                  <a:pt x="35003" y="5911"/>
                  <a:pt x="35078" y="6122"/>
                  <a:pt x="35233" y="6220"/>
                </a:cubicBezTo>
                <a:lnTo>
                  <a:pt x="35233" y="6220"/>
                </a:lnTo>
                <a:lnTo>
                  <a:pt x="34838" y="6418"/>
                </a:lnTo>
                <a:lnTo>
                  <a:pt x="34620" y="6051"/>
                </a:lnTo>
                <a:cubicBezTo>
                  <a:pt x="34892" y="5997"/>
                  <a:pt x="35014" y="5875"/>
                  <a:pt x="35042" y="5657"/>
                </a:cubicBezTo>
                <a:cubicBezTo>
                  <a:pt x="35055" y="5480"/>
                  <a:pt x="34947" y="5317"/>
                  <a:pt x="34783" y="5236"/>
                </a:cubicBezTo>
                <a:cubicBezTo>
                  <a:pt x="34729" y="5212"/>
                  <a:pt x="34676" y="5200"/>
                  <a:pt x="34624" y="5200"/>
                </a:cubicBezTo>
                <a:cubicBezTo>
                  <a:pt x="34496" y="5200"/>
                  <a:pt x="34371" y="5275"/>
                  <a:pt x="34226" y="5440"/>
                </a:cubicBezTo>
                <a:cubicBezTo>
                  <a:pt x="34199" y="5181"/>
                  <a:pt x="34104" y="5005"/>
                  <a:pt x="33832" y="4964"/>
                </a:cubicBezTo>
                <a:cubicBezTo>
                  <a:pt x="33821" y="4963"/>
                  <a:pt x="33810" y="4963"/>
                  <a:pt x="33799" y="4963"/>
                </a:cubicBezTo>
                <a:cubicBezTo>
                  <a:pt x="33635" y="4963"/>
                  <a:pt x="33488" y="5056"/>
                  <a:pt x="33424" y="5209"/>
                </a:cubicBezTo>
                <a:cubicBezTo>
                  <a:pt x="33397" y="5304"/>
                  <a:pt x="33383" y="5412"/>
                  <a:pt x="33411" y="5508"/>
                </a:cubicBezTo>
                <a:cubicBezTo>
                  <a:pt x="33451" y="5603"/>
                  <a:pt x="33506" y="5684"/>
                  <a:pt x="33574" y="5739"/>
                </a:cubicBezTo>
                <a:lnTo>
                  <a:pt x="33152" y="5956"/>
                </a:lnTo>
                <a:cubicBezTo>
                  <a:pt x="33166" y="5752"/>
                  <a:pt x="33016" y="5562"/>
                  <a:pt x="32813" y="5494"/>
                </a:cubicBezTo>
                <a:cubicBezTo>
                  <a:pt x="32801" y="5493"/>
                  <a:pt x="32788" y="5493"/>
                  <a:pt x="32776" y="5493"/>
                </a:cubicBezTo>
                <a:cubicBezTo>
                  <a:pt x="32599" y="5493"/>
                  <a:pt x="32425" y="5586"/>
                  <a:pt x="32323" y="5739"/>
                </a:cubicBezTo>
                <a:cubicBezTo>
                  <a:pt x="32310" y="5508"/>
                  <a:pt x="32228" y="5344"/>
                  <a:pt x="32011" y="5277"/>
                </a:cubicBezTo>
                <a:cubicBezTo>
                  <a:pt x="31967" y="5266"/>
                  <a:pt x="31926" y="5261"/>
                  <a:pt x="31887" y="5261"/>
                </a:cubicBezTo>
                <a:cubicBezTo>
                  <a:pt x="31723" y="5261"/>
                  <a:pt x="31604" y="5351"/>
                  <a:pt x="31494" y="5494"/>
                </a:cubicBezTo>
                <a:cubicBezTo>
                  <a:pt x="31453" y="5195"/>
                  <a:pt x="31331" y="5059"/>
                  <a:pt x="31114" y="5032"/>
                </a:cubicBezTo>
                <a:cubicBezTo>
                  <a:pt x="31093" y="5029"/>
                  <a:pt x="31073" y="5027"/>
                  <a:pt x="31054" y="5027"/>
                </a:cubicBezTo>
                <a:cubicBezTo>
                  <a:pt x="30901" y="5027"/>
                  <a:pt x="30764" y="5118"/>
                  <a:pt x="30692" y="5263"/>
                </a:cubicBezTo>
                <a:cubicBezTo>
                  <a:pt x="30597" y="5453"/>
                  <a:pt x="30651" y="5630"/>
                  <a:pt x="30842" y="5807"/>
                </a:cubicBezTo>
                <a:lnTo>
                  <a:pt x="30420" y="6010"/>
                </a:lnTo>
                <a:cubicBezTo>
                  <a:pt x="30420" y="5820"/>
                  <a:pt x="30284" y="5643"/>
                  <a:pt x="30081" y="5589"/>
                </a:cubicBezTo>
                <a:cubicBezTo>
                  <a:pt x="30059" y="5586"/>
                  <a:pt x="30037" y="5585"/>
                  <a:pt x="30016" y="5585"/>
                </a:cubicBezTo>
                <a:cubicBezTo>
                  <a:pt x="29848" y="5585"/>
                  <a:pt x="29688" y="5677"/>
                  <a:pt x="29591" y="5834"/>
                </a:cubicBezTo>
                <a:cubicBezTo>
                  <a:pt x="29618" y="5657"/>
                  <a:pt x="29537" y="5480"/>
                  <a:pt x="29374" y="5385"/>
                </a:cubicBezTo>
                <a:cubicBezTo>
                  <a:pt x="29305" y="5339"/>
                  <a:pt x="29235" y="5317"/>
                  <a:pt x="29164" y="5317"/>
                </a:cubicBezTo>
                <a:cubicBezTo>
                  <a:pt x="29026" y="5317"/>
                  <a:pt x="28888" y="5404"/>
                  <a:pt x="28762" y="5576"/>
                </a:cubicBezTo>
                <a:lnTo>
                  <a:pt x="28735" y="5657"/>
                </a:lnTo>
                <a:cubicBezTo>
                  <a:pt x="28721" y="5820"/>
                  <a:pt x="28789" y="5997"/>
                  <a:pt x="28939" y="6106"/>
                </a:cubicBezTo>
                <a:lnTo>
                  <a:pt x="28504" y="6296"/>
                </a:lnTo>
                <a:cubicBezTo>
                  <a:pt x="28477" y="6119"/>
                  <a:pt x="28354" y="5956"/>
                  <a:pt x="28191" y="5888"/>
                </a:cubicBezTo>
                <a:cubicBezTo>
                  <a:pt x="28168" y="5885"/>
                  <a:pt x="28145" y="5884"/>
                  <a:pt x="28122" y="5884"/>
                </a:cubicBezTo>
                <a:cubicBezTo>
                  <a:pt x="27942" y="5884"/>
                  <a:pt x="27771" y="5976"/>
                  <a:pt x="27675" y="6133"/>
                </a:cubicBezTo>
                <a:cubicBezTo>
                  <a:pt x="27647" y="5888"/>
                  <a:pt x="27552" y="5725"/>
                  <a:pt x="27335" y="5671"/>
                </a:cubicBezTo>
                <a:cubicBezTo>
                  <a:pt x="27293" y="5657"/>
                  <a:pt x="27252" y="5650"/>
                  <a:pt x="27213" y="5650"/>
                </a:cubicBezTo>
                <a:cubicBezTo>
                  <a:pt x="27065" y="5650"/>
                  <a:pt x="26943" y="5745"/>
                  <a:pt x="26846" y="5875"/>
                </a:cubicBezTo>
                <a:cubicBezTo>
                  <a:pt x="26791" y="5589"/>
                  <a:pt x="26696" y="5467"/>
                  <a:pt x="26479" y="5412"/>
                </a:cubicBezTo>
                <a:cubicBezTo>
                  <a:pt x="26455" y="5409"/>
                  <a:pt x="26431" y="5407"/>
                  <a:pt x="26408" y="5407"/>
                </a:cubicBezTo>
                <a:cubicBezTo>
                  <a:pt x="26270" y="5407"/>
                  <a:pt x="26139" y="5475"/>
                  <a:pt x="26057" y="5603"/>
                </a:cubicBezTo>
                <a:cubicBezTo>
                  <a:pt x="25921" y="5793"/>
                  <a:pt x="25976" y="6065"/>
                  <a:pt x="26166" y="6187"/>
                </a:cubicBezTo>
                <a:lnTo>
                  <a:pt x="25772" y="6405"/>
                </a:lnTo>
                <a:cubicBezTo>
                  <a:pt x="25772" y="6214"/>
                  <a:pt x="25649" y="6038"/>
                  <a:pt x="25486" y="5970"/>
                </a:cubicBezTo>
                <a:lnTo>
                  <a:pt x="25486" y="5970"/>
                </a:lnTo>
                <a:cubicBezTo>
                  <a:pt x="25500" y="5970"/>
                  <a:pt x="25514" y="5971"/>
                  <a:pt x="25527" y="5971"/>
                </a:cubicBezTo>
                <a:cubicBezTo>
                  <a:pt x="25776" y="5971"/>
                  <a:pt x="25937" y="5851"/>
                  <a:pt x="25976" y="5657"/>
                </a:cubicBezTo>
                <a:cubicBezTo>
                  <a:pt x="26030" y="5467"/>
                  <a:pt x="25935" y="5263"/>
                  <a:pt x="25745" y="5181"/>
                </a:cubicBezTo>
                <a:cubicBezTo>
                  <a:pt x="25689" y="5152"/>
                  <a:pt x="25630" y="5138"/>
                  <a:pt x="25572" y="5138"/>
                </a:cubicBezTo>
                <a:cubicBezTo>
                  <a:pt x="25444" y="5138"/>
                  <a:pt x="25321" y="5205"/>
                  <a:pt x="25255" y="5317"/>
                </a:cubicBezTo>
                <a:cubicBezTo>
                  <a:pt x="25201" y="5426"/>
                  <a:pt x="25174" y="5548"/>
                  <a:pt x="25187" y="5657"/>
                </a:cubicBezTo>
                <a:cubicBezTo>
                  <a:pt x="25228" y="5752"/>
                  <a:pt x="25282" y="5847"/>
                  <a:pt x="25364" y="5915"/>
                </a:cubicBezTo>
                <a:lnTo>
                  <a:pt x="24943" y="6133"/>
                </a:lnTo>
                <a:cubicBezTo>
                  <a:pt x="24943" y="5929"/>
                  <a:pt x="24793" y="5766"/>
                  <a:pt x="24603" y="5711"/>
                </a:cubicBezTo>
                <a:cubicBezTo>
                  <a:pt x="24580" y="5708"/>
                  <a:pt x="24557" y="5707"/>
                  <a:pt x="24534" y="5707"/>
                </a:cubicBezTo>
                <a:cubicBezTo>
                  <a:pt x="24357" y="5707"/>
                  <a:pt x="24198" y="5799"/>
                  <a:pt x="24114" y="5956"/>
                </a:cubicBezTo>
                <a:cubicBezTo>
                  <a:pt x="24086" y="5684"/>
                  <a:pt x="23978" y="5508"/>
                  <a:pt x="23719" y="5467"/>
                </a:cubicBezTo>
                <a:cubicBezTo>
                  <a:pt x="23708" y="5466"/>
                  <a:pt x="23697" y="5466"/>
                  <a:pt x="23686" y="5466"/>
                </a:cubicBezTo>
                <a:cubicBezTo>
                  <a:pt x="23522" y="5466"/>
                  <a:pt x="23375" y="5559"/>
                  <a:pt x="23312" y="5711"/>
                </a:cubicBezTo>
                <a:cubicBezTo>
                  <a:pt x="23216" y="5902"/>
                  <a:pt x="23284" y="6133"/>
                  <a:pt x="23461" y="6242"/>
                </a:cubicBezTo>
                <a:lnTo>
                  <a:pt x="23040" y="6459"/>
                </a:lnTo>
                <a:cubicBezTo>
                  <a:pt x="22999" y="6228"/>
                  <a:pt x="22958" y="6174"/>
                  <a:pt x="22700" y="6038"/>
                </a:cubicBezTo>
                <a:cubicBezTo>
                  <a:pt x="22414" y="6038"/>
                  <a:pt x="22238" y="6146"/>
                  <a:pt x="22197" y="6391"/>
                </a:cubicBezTo>
                <a:cubicBezTo>
                  <a:pt x="22156" y="6554"/>
                  <a:pt x="22238" y="6731"/>
                  <a:pt x="22374" y="6812"/>
                </a:cubicBezTo>
                <a:lnTo>
                  <a:pt x="21939" y="7030"/>
                </a:lnTo>
                <a:cubicBezTo>
                  <a:pt x="21939" y="6826"/>
                  <a:pt x="21803" y="6636"/>
                  <a:pt x="21599" y="6581"/>
                </a:cubicBezTo>
                <a:cubicBezTo>
                  <a:pt x="21578" y="6579"/>
                  <a:pt x="21557" y="6577"/>
                  <a:pt x="21536" y="6577"/>
                </a:cubicBezTo>
                <a:cubicBezTo>
                  <a:pt x="21363" y="6577"/>
                  <a:pt x="21199" y="6671"/>
                  <a:pt x="21109" y="6816"/>
                </a:cubicBezTo>
                <a:lnTo>
                  <a:pt x="21109" y="6816"/>
                </a:lnTo>
                <a:cubicBezTo>
                  <a:pt x="21110" y="6824"/>
                  <a:pt x="21110" y="6832"/>
                  <a:pt x="21110" y="6840"/>
                </a:cubicBezTo>
                <a:lnTo>
                  <a:pt x="21069" y="6921"/>
                </a:lnTo>
                <a:lnTo>
                  <a:pt x="21096" y="6840"/>
                </a:lnTo>
                <a:cubicBezTo>
                  <a:pt x="21100" y="6832"/>
                  <a:pt x="21105" y="6824"/>
                  <a:pt x="21109" y="6816"/>
                </a:cubicBezTo>
                <a:lnTo>
                  <a:pt x="21109" y="6816"/>
                </a:lnTo>
                <a:cubicBezTo>
                  <a:pt x="21109" y="6779"/>
                  <a:pt x="21105" y="6735"/>
                  <a:pt x="21082" y="6690"/>
                </a:cubicBezTo>
                <a:cubicBezTo>
                  <a:pt x="21050" y="6454"/>
                  <a:pt x="20865" y="6338"/>
                  <a:pt x="20679" y="6338"/>
                </a:cubicBezTo>
                <a:cubicBezTo>
                  <a:pt x="20480" y="6338"/>
                  <a:pt x="20281" y="6471"/>
                  <a:pt x="20267" y="6731"/>
                </a:cubicBezTo>
                <a:cubicBezTo>
                  <a:pt x="20254" y="6911"/>
                  <a:pt x="20350" y="7066"/>
                  <a:pt x="20498" y="7151"/>
                </a:cubicBezTo>
                <a:lnTo>
                  <a:pt x="20498" y="7151"/>
                </a:lnTo>
                <a:cubicBezTo>
                  <a:pt x="20503" y="7152"/>
                  <a:pt x="20507" y="7152"/>
                  <a:pt x="20512" y="7152"/>
                </a:cubicBezTo>
                <a:lnTo>
                  <a:pt x="20593" y="7176"/>
                </a:lnTo>
                <a:lnTo>
                  <a:pt x="20620" y="7179"/>
                </a:lnTo>
                <a:cubicBezTo>
                  <a:pt x="20640" y="7182"/>
                  <a:pt x="20659" y="7184"/>
                  <a:pt x="20679" y="7184"/>
                </a:cubicBezTo>
                <a:cubicBezTo>
                  <a:pt x="20848" y="7184"/>
                  <a:pt x="21008" y="7080"/>
                  <a:pt x="21069" y="6921"/>
                </a:cubicBezTo>
                <a:lnTo>
                  <a:pt x="21069" y="6921"/>
                </a:lnTo>
                <a:cubicBezTo>
                  <a:pt x="21042" y="7098"/>
                  <a:pt x="21123" y="7261"/>
                  <a:pt x="21273" y="7370"/>
                </a:cubicBezTo>
                <a:lnTo>
                  <a:pt x="20851" y="7587"/>
                </a:lnTo>
                <a:cubicBezTo>
                  <a:pt x="20865" y="7424"/>
                  <a:pt x="20729" y="7302"/>
                  <a:pt x="20607" y="7179"/>
                </a:cubicBezTo>
                <a:lnTo>
                  <a:pt x="20593" y="7176"/>
                </a:lnTo>
                <a:lnTo>
                  <a:pt x="20525" y="7166"/>
                </a:lnTo>
                <a:cubicBezTo>
                  <a:pt x="20516" y="7161"/>
                  <a:pt x="20507" y="7157"/>
                  <a:pt x="20498" y="7151"/>
                </a:cubicBezTo>
                <a:lnTo>
                  <a:pt x="20498" y="7151"/>
                </a:lnTo>
                <a:cubicBezTo>
                  <a:pt x="20492" y="7151"/>
                  <a:pt x="20486" y="7151"/>
                  <a:pt x="20479" y="7151"/>
                </a:cubicBezTo>
                <a:cubicBezTo>
                  <a:pt x="20307" y="7151"/>
                  <a:pt x="20129" y="7248"/>
                  <a:pt x="20035" y="7402"/>
                </a:cubicBezTo>
                <a:lnTo>
                  <a:pt x="20035" y="7402"/>
                </a:lnTo>
                <a:cubicBezTo>
                  <a:pt x="20036" y="7409"/>
                  <a:pt x="20036" y="7417"/>
                  <a:pt x="20036" y="7424"/>
                </a:cubicBezTo>
                <a:lnTo>
                  <a:pt x="20009" y="7506"/>
                </a:lnTo>
                <a:cubicBezTo>
                  <a:pt x="20004" y="7516"/>
                  <a:pt x="19999" y="7526"/>
                  <a:pt x="19993" y="7536"/>
                </a:cubicBezTo>
                <a:lnTo>
                  <a:pt x="19993" y="7536"/>
                </a:lnTo>
                <a:cubicBezTo>
                  <a:pt x="19993" y="7521"/>
                  <a:pt x="19994" y="7507"/>
                  <a:pt x="19995" y="7492"/>
                </a:cubicBezTo>
                <a:lnTo>
                  <a:pt x="20022" y="7424"/>
                </a:lnTo>
                <a:cubicBezTo>
                  <a:pt x="20026" y="7416"/>
                  <a:pt x="20031" y="7409"/>
                  <a:pt x="20035" y="7402"/>
                </a:cubicBezTo>
                <a:lnTo>
                  <a:pt x="20035" y="7402"/>
                </a:lnTo>
                <a:cubicBezTo>
                  <a:pt x="20032" y="7355"/>
                  <a:pt x="20020" y="7308"/>
                  <a:pt x="20009" y="7261"/>
                </a:cubicBezTo>
                <a:cubicBezTo>
                  <a:pt x="19970" y="7033"/>
                  <a:pt x="19787" y="6924"/>
                  <a:pt x="19605" y="6924"/>
                </a:cubicBezTo>
                <a:cubicBezTo>
                  <a:pt x="19406" y="6924"/>
                  <a:pt x="19207" y="7054"/>
                  <a:pt x="19193" y="7302"/>
                </a:cubicBezTo>
                <a:cubicBezTo>
                  <a:pt x="19180" y="7492"/>
                  <a:pt x="19288" y="7669"/>
                  <a:pt x="19451" y="7737"/>
                </a:cubicBezTo>
                <a:lnTo>
                  <a:pt x="19547" y="7750"/>
                </a:lnTo>
                <a:cubicBezTo>
                  <a:pt x="19568" y="7753"/>
                  <a:pt x="19590" y="7755"/>
                  <a:pt x="19611" y="7755"/>
                </a:cubicBezTo>
                <a:cubicBezTo>
                  <a:pt x="19768" y="7755"/>
                  <a:pt x="19916" y="7674"/>
                  <a:pt x="19993" y="7536"/>
                </a:cubicBezTo>
                <a:lnTo>
                  <a:pt x="19993" y="7536"/>
                </a:lnTo>
                <a:cubicBezTo>
                  <a:pt x="19993" y="7697"/>
                  <a:pt x="20062" y="7854"/>
                  <a:pt x="20199" y="7954"/>
                </a:cubicBezTo>
                <a:lnTo>
                  <a:pt x="19778" y="8172"/>
                </a:lnTo>
                <a:cubicBezTo>
                  <a:pt x="19791" y="8009"/>
                  <a:pt x="19655" y="7886"/>
                  <a:pt x="19533" y="7750"/>
                </a:cubicBezTo>
                <a:lnTo>
                  <a:pt x="19451" y="7737"/>
                </a:lnTo>
                <a:cubicBezTo>
                  <a:pt x="19441" y="7736"/>
                  <a:pt x="19430" y="7736"/>
                  <a:pt x="19420" y="7736"/>
                </a:cubicBezTo>
                <a:cubicBezTo>
                  <a:pt x="19202" y="7736"/>
                  <a:pt x="19014" y="7868"/>
                  <a:pt x="18935" y="8062"/>
                </a:cubicBezTo>
                <a:lnTo>
                  <a:pt x="18935" y="8062"/>
                </a:lnTo>
                <a:cubicBezTo>
                  <a:pt x="18935" y="8067"/>
                  <a:pt x="18935" y="8072"/>
                  <a:pt x="18935" y="8077"/>
                </a:cubicBezTo>
                <a:lnTo>
                  <a:pt x="18935" y="8063"/>
                </a:lnTo>
                <a:lnTo>
                  <a:pt x="18935" y="8063"/>
                </a:lnTo>
                <a:cubicBezTo>
                  <a:pt x="18908" y="8280"/>
                  <a:pt x="19016" y="8484"/>
                  <a:pt x="19207" y="8579"/>
                </a:cubicBezTo>
                <a:cubicBezTo>
                  <a:pt x="19182" y="8576"/>
                  <a:pt x="19158" y="8575"/>
                  <a:pt x="19134" y="8575"/>
                </a:cubicBezTo>
                <a:cubicBezTo>
                  <a:pt x="18945" y="8575"/>
                  <a:pt x="18775" y="8669"/>
                  <a:pt x="18690" y="8838"/>
                </a:cubicBezTo>
                <a:cubicBezTo>
                  <a:pt x="18677" y="8783"/>
                  <a:pt x="18677" y="8729"/>
                  <a:pt x="18663" y="8675"/>
                </a:cubicBezTo>
                <a:cubicBezTo>
                  <a:pt x="18638" y="8474"/>
                  <a:pt x="18463" y="8332"/>
                  <a:pt x="18276" y="8332"/>
                </a:cubicBezTo>
                <a:cubicBezTo>
                  <a:pt x="18260" y="8332"/>
                  <a:pt x="18244" y="8333"/>
                  <a:pt x="18228" y="8335"/>
                </a:cubicBezTo>
                <a:cubicBezTo>
                  <a:pt x="17712" y="8389"/>
                  <a:pt x="17739" y="9137"/>
                  <a:pt x="18255" y="9164"/>
                </a:cubicBezTo>
                <a:cubicBezTo>
                  <a:pt x="18432" y="9164"/>
                  <a:pt x="18581" y="9055"/>
                  <a:pt x="18663" y="8892"/>
                </a:cubicBezTo>
                <a:lnTo>
                  <a:pt x="18690" y="8838"/>
                </a:lnTo>
                <a:lnTo>
                  <a:pt x="18690" y="8838"/>
                </a:lnTo>
                <a:lnTo>
                  <a:pt x="18663" y="8906"/>
                </a:lnTo>
                <a:cubicBezTo>
                  <a:pt x="18649" y="9110"/>
                  <a:pt x="18758" y="9300"/>
                  <a:pt x="18935" y="9395"/>
                </a:cubicBezTo>
                <a:cubicBezTo>
                  <a:pt x="18924" y="9394"/>
                  <a:pt x="18914" y="9394"/>
                  <a:pt x="18903" y="9394"/>
                </a:cubicBezTo>
                <a:cubicBezTo>
                  <a:pt x="18697" y="9394"/>
                  <a:pt x="18517" y="9512"/>
                  <a:pt x="18432" y="9690"/>
                </a:cubicBezTo>
                <a:lnTo>
                  <a:pt x="18432" y="9690"/>
                </a:lnTo>
                <a:cubicBezTo>
                  <a:pt x="18433" y="9659"/>
                  <a:pt x="18435" y="9629"/>
                  <a:pt x="18446" y="9599"/>
                </a:cubicBezTo>
                <a:cubicBezTo>
                  <a:pt x="18455" y="9343"/>
                  <a:pt x="18246" y="9166"/>
                  <a:pt x="18026" y="9166"/>
                </a:cubicBezTo>
                <a:cubicBezTo>
                  <a:pt x="17931" y="9166"/>
                  <a:pt x="17834" y="9199"/>
                  <a:pt x="17752" y="9273"/>
                </a:cubicBezTo>
                <a:cubicBezTo>
                  <a:pt x="17480" y="9517"/>
                  <a:pt x="17644" y="9979"/>
                  <a:pt x="18011" y="9993"/>
                </a:cubicBezTo>
                <a:cubicBezTo>
                  <a:pt x="18174" y="9993"/>
                  <a:pt x="18338" y="9900"/>
                  <a:pt x="18415" y="9757"/>
                </a:cubicBezTo>
                <a:lnTo>
                  <a:pt x="18415" y="9757"/>
                </a:lnTo>
                <a:cubicBezTo>
                  <a:pt x="18404" y="9948"/>
                  <a:pt x="18510" y="10134"/>
                  <a:pt x="18677" y="10224"/>
                </a:cubicBezTo>
                <a:cubicBezTo>
                  <a:pt x="18667" y="10223"/>
                  <a:pt x="18657" y="10223"/>
                  <a:pt x="18647" y="10223"/>
                </a:cubicBezTo>
                <a:cubicBezTo>
                  <a:pt x="18452" y="10223"/>
                  <a:pt x="18272" y="10342"/>
                  <a:pt x="18188" y="10519"/>
                </a:cubicBezTo>
                <a:lnTo>
                  <a:pt x="18188" y="10519"/>
                </a:lnTo>
                <a:cubicBezTo>
                  <a:pt x="18188" y="10489"/>
                  <a:pt x="18191" y="10458"/>
                  <a:pt x="18201" y="10428"/>
                </a:cubicBezTo>
                <a:cubicBezTo>
                  <a:pt x="18210" y="10168"/>
                  <a:pt x="17995" y="9990"/>
                  <a:pt x="17773" y="9990"/>
                </a:cubicBezTo>
                <a:cubicBezTo>
                  <a:pt x="17681" y="9990"/>
                  <a:pt x="17587" y="10021"/>
                  <a:pt x="17508" y="10088"/>
                </a:cubicBezTo>
                <a:cubicBezTo>
                  <a:pt x="17236" y="10333"/>
                  <a:pt x="17385" y="10781"/>
                  <a:pt x="17752" y="10822"/>
                </a:cubicBezTo>
                <a:cubicBezTo>
                  <a:pt x="17928" y="10822"/>
                  <a:pt x="18093" y="10729"/>
                  <a:pt x="18170" y="10575"/>
                </a:cubicBezTo>
                <a:lnTo>
                  <a:pt x="18170" y="10575"/>
                </a:lnTo>
                <a:cubicBezTo>
                  <a:pt x="18146" y="10782"/>
                  <a:pt x="18258" y="10966"/>
                  <a:pt x="18437" y="11061"/>
                </a:cubicBezTo>
                <a:lnTo>
                  <a:pt x="18437" y="11061"/>
                </a:lnTo>
                <a:lnTo>
                  <a:pt x="18500" y="11067"/>
                </a:lnTo>
                <a:cubicBezTo>
                  <a:pt x="18505" y="11078"/>
                  <a:pt x="18511" y="11087"/>
                  <a:pt x="18518" y="11094"/>
                </a:cubicBezTo>
                <a:lnTo>
                  <a:pt x="18518" y="11094"/>
                </a:lnTo>
                <a:cubicBezTo>
                  <a:pt x="18529" y="11095"/>
                  <a:pt x="18540" y="11095"/>
                  <a:pt x="18552" y="11095"/>
                </a:cubicBezTo>
                <a:cubicBezTo>
                  <a:pt x="18715" y="11095"/>
                  <a:pt x="18875" y="11015"/>
                  <a:pt x="18976" y="10877"/>
                </a:cubicBezTo>
                <a:lnTo>
                  <a:pt x="19180" y="11298"/>
                </a:lnTo>
                <a:cubicBezTo>
                  <a:pt x="19003" y="11311"/>
                  <a:pt x="18840" y="11434"/>
                  <a:pt x="18785" y="11624"/>
                </a:cubicBezTo>
                <a:cubicBezTo>
                  <a:pt x="18731" y="11801"/>
                  <a:pt x="18799" y="11991"/>
                  <a:pt x="18948" y="12100"/>
                </a:cubicBezTo>
                <a:lnTo>
                  <a:pt x="18513" y="12317"/>
                </a:lnTo>
                <a:cubicBezTo>
                  <a:pt x="18527" y="12154"/>
                  <a:pt x="18391" y="12032"/>
                  <a:pt x="18269" y="11896"/>
                </a:cubicBezTo>
                <a:lnTo>
                  <a:pt x="18160" y="11896"/>
                </a:lnTo>
                <a:cubicBezTo>
                  <a:pt x="18140" y="11893"/>
                  <a:pt x="18120" y="11891"/>
                  <a:pt x="18100" y="11891"/>
                </a:cubicBezTo>
                <a:cubicBezTo>
                  <a:pt x="17942" y="11891"/>
                  <a:pt x="17784" y="11984"/>
                  <a:pt x="17712" y="12141"/>
                </a:cubicBezTo>
                <a:cubicBezTo>
                  <a:pt x="17589" y="12372"/>
                  <a:pt x="17698" y="12562"/>
                  <a:pt x="17902" y="12711"/>
                </a:cubicBezTo>
                <a:cubicBezTo>
                  <a:pt x="17589" y="12766"/>
                  <a:pt x="17440" y="12888"/>
                  <a:pt x="17426" y="13119"/>
                </a:cubicBezTo>
                <a:cubicBezTo>
                  <a:pt x="17426" y="13282"/>
                  <a:pt x="17507" y="13445"/>
                  <a:pt x="17647" y="13533"/>
                </a:cubicBezTo>
                <a:lnTo>
                  <a:pt x="17647" y="13533"/>
                </a:lnTo>
                <a:cubicBezTo>
                  <a:pt x="17659" y="13533"/>
                  <a:pt x="17672" y="13531"/>
                  <a:pt x="17684" y="13527"/>
                </a:cubicBezTo>
                <a:lnTo>
                  <a:pt x="17780" y="13527"/>
                </a:lnTo>
                <a:cubicBezTo>
                  <a:pt x="17793" y="13537"/>
                  <a:pt x="17807" y="13547"/>
                  <a:pt x="17819" y="13558"/>
                </a:cubicBezTo>
                <a:lnTo>
                  <a:pt x="17819" y="13558"/>
                </a:lnTo>
                <a:cubicBezTo>
                  <a:pt x="17806" y="13558"/>
                  <a:pt x="17793" y="13556"/>
                  <a:pt x="17780" y="13554"/>
                </a:cubicBezTo>
                <a:lnTo>
                  <a:pt x="17684" y="13554"/>
                </a:lnTo>
                <a:cubicBezTo>
                  <a:pt x="17671" y="13548"/>
                  <a:pt x="17659" y="13541"/>
                  <a:pt x="17647" y="13533"/>
                </a:cubicBezTo>
                <a:lnTo>
                  <a:pt x="17647" y="13533"/>
                </a:lnTo>
                <a:cubicBezTo>
                  <a:pt x="17646" y="13533"/>
                  <a:pt x="17645" y="13533"/>
                  <a:pt x="17644" y="13533"/>
                </a:cubicBezTo>
                <a:cubicBezTo>
                  <a:pt x="17616" y="13533"/>
                  <a:pt x="17589" y="13527"/>
                  <a:pt x="17562" y="13527"/>
                </a:cubicBezTo>
                <a:cubicBezTo>
                  <a:pt x="17263" y="13554"/>
                  <a:pt x="17073" y="13880"/>
                  <a:pt x="17222" y="14152"/>
                </a:cubicBezTo>
                <a:cubicBezTo>
                  <a:pt x="17302" y="14297"/>
                  <a:pt x="17447" y="14372"/>
                  <a:pt x="17592" y="14372"/>
                </a:cubicBezTo>
                <a:cubicBezTo>
                  <a:pt x="17719" y="14372"/>
                  <a:pt x="17846" y="14314"/>
                  <a:pt x="17929" y="14193"/>
                </a:cubicBezTo>
                <a:cubicBezTo>
                  <a:pt x="17943" y="14166"/>
                  <a:pt x="17970" y="14152"/>
                  <a:pt x="17997" y="14139"/>
                </a:cubicBezTo>
                <a:lnTo>
                  <a:pt x="17997" y="14139"/>
                </a:lnTo>
                <a:lnTo>
                  <a:pt x="17983" y="14166"/>
                </a:lnTo>
                <a:cubicBezTo>
                  <a:pt x="17971" y="14352"/>
                  <a:pt x="18049" y="14527"/>
                  <a:pt x="18207" y="14628"/>
                </a:cubicBezTo>
                <a:lnTo>
                  <a:pt x="18255" y="14628"/>
                </a:lnTo>
                <a:lnTo>
                  <a:pt x="18323" y="14642"/>
                </a:lnTo>
                <a:cubicBezTo>
                  <a:pt x="18338" y="14652"/>
                  <a:pt x="18352" y="14664"/>
                  <a:pt x="18366" y="14676"/>
                </a:cubicBezTo>
                <a:lnTo>
                  <a:pt x="18366" y="14676"/>
                </a:lnTo>
                <a:cubicBezTo>
                  <a:pt x="18352" y="14674"/>
                  <a:pt x="18337" y="14672"/>
                  <a:pt x="18323" y="14669"/>
                </a:cubicBezTo>
                <a:lnTo>
                  <a:pt x="18255" y="14655"/>
                </a:lnTo>
                <a:cubicBezTo>
                  <a:pt x="18239" y="14647"/>
                  <a:pt x="18223" y="14638"/>
                  <a:pt x="18207" y="14628"/>
                </a:cubicBezTo>
                <a:lnTo>
                  <a:pt x="18147" y="14628"/>
                </a:lnTo>
                <a:cubicBezTo>
                  <a:pt x="17902" y="14628"/>
                  <a:pt x="17712" y="14832"/>
                  <a:pt x="17712" y="15077"/>
                </a:cubicBezTo>
                <a:cubicBezTo>
                  <a:pt x="17712" y="15292"/>
                  <a:pt x="17900" y="15460"/>
                  <a:pt x="18124" y="15460"/>
                </a:cubicBezTo>
                <a:cubicBezTo>
                  <a:pt x="18140" y="15460"/>
                  <a:pt x="18157" y="15459"/>
                  <a:pt x="18174" y="15457"/>
                </a:cubicBezTo>
                <a:cubicBezTo>
                  <a:pt x="18296" y="15416"/>
                  <a:pt x="18418" y="15362"/>
                  <a:pt x="18527" y="15308"/>
                </a:cubicBezTo>
                <a:lnTo>
                  <a:pt x="18527" y="15308"/>
                </a:lnTo>
                <a:cubicBezTo>
                  <a:pt x="18515" y="15427"/>
                  <a:pt x="18587" y="15473"/>
                  <a:pt x="18716" y="15473"/>
                </a:cubicBezTo>
                <a:cubicBezTo>
                  <a:pt x="18734" y="15473"/>
                  <a:pt x="18752" y="15472"/>
                  <a:pt x="18772" y="15471"/>
                </a:cubicBezTo>
                <a:cubicBezTo>
                  <a:pt x="18847" y="15464"/>
                  <a:pt x="18925" y="15460"/>
                  <a:pt x="19005" y="15460"/>
                </a:cubicBezTo>
                <a:cubicBezTo>
                  <a:pt x="19084" y="15460"/>
                  <a:pt x="19166" y="15464"/>
                  <a:pt x="19247" y="15471"/>
                </a:cubicBezTo>
                <a:cubicBezTo>
                  <a:pt x="19356" y="15471"/>
                  <a:pt x="19383" y="15416"/>
                  <a:pt x="19397" y="15335"/>
                </a:cubicBezTo>
                <a:cubicBezTo>
                  <a:pt x="19397" y="15179"/>
                  <a:pt x="19323" y="15023"/>
                  <a:pt x="19203" y="14932"/>
                </a:cubicBezTo>
                <a:lnTo>
                  <a:pt x="19203" y="14932"/>
                </a:lnTo>
                <a:cubicBezTo>
                  <a:pt x="19211" y="14933"/>
                  <a:pt x="19219" y="14933"/>
                  <a:pt x="19228" y="14933"/>
                </a:cubicBezTo>
                <a:cubicBezTo>
                  <a:pt x="19375" y="14933"/>
                  <a:pt x="19508" y="14865"/>
                  <a:pt x="19601" y="14737"/>
                </a:cubicBezTo>
                <a:lnTo>
                  <a:pt x="19818" y="15131"/>
                </a:lnTo>
                <a:cubicBezTo>
                  <a:pt x="19574" y="15172"/>
                  <a:pt x="19438" y="15280"/>
                  <a:pt x="19424" y="15484"/>
                </a:cubicBezTo>
                <a:lnTo>
                  <a:pt x="20267" y="15484"/>
                </a:lnTo>
                <a:lnTo>
                  <a:pt x="20077" y="15212"/>
                </a:lnTo>
                <a:lnTo>
                  <a:pt x="20444" y="15009"/>
                </a:lnTo>
                <a:lnTo>
                  <a:pt x="20634" y="15376"/>
                </a:lnTo>
                <a:lnTo>
                  <a:pt x="20403" y="15457"/>
                </a:lnTo>
                <a:cubicBezTo>
                  <a:pt x="20482" y="15478"/>
                  <a:pt x="20563" y="15488"/>
                  <a:pt x="20643" y="15488"/>
                </a:cubicBezTo>
                <a:cubicBezTo>
                  <a:pt x="20880" y="15488"/>
                  <a:pt x="21114" y="15399"/>
                  <a:pt x="21286" y="15226"/>
                </a:cubicBezTo>
                <a:cubicBezTo>
                  <a:pt x="21313" y="15498"/>
                  <a:pt x="21313" y="15498"/>
                  <a:pt x="21572" y="15498"/>
                </a:cubicBezTo>
                <a:lnTo>
                  <a:pt x="23026" y="15498"/>
                </a:lnTo>
                <a:cubicBezTo>
                  <a:pt x="22931" y="15348"/>
                  <a:pt x="22877" y="15240"/>
                  <a:pt x="22822" y="15144"/>
                </a:cubicBezTo>
                <a:lnTo>
                  <a:pt x="23162" y="14968"/>
                </a:lnTo>
                <a:lnTo>
                  <a:pt x="23339" y="15308"/>
                </a:lnTo>
                <a:lnTo>
                  <a:pt x="23040" y="15444"/>
                </a:lnTo>
                <a:lnTo>
                  <a:pt x="23053" y="15484"/>
                </a:lnTo>
                <a:lnTo>
                  <a:pt x="23706" y="15484"/>
                </a:lnTo>
                <a:lnTo>
                  <a:pt x="23638" y="15403"/>
                </a:lnTo>
                <a:lnTo>
                  <a:pt x="24005" y="15199"/>
                </a:lnTo>
                <a:cubicBezTo>
                  <a:pt x="24046" y="15457"/>
                  <a:pt x="24086" y="15498"/>
                  <a:pt x="24372" y="15498"/>
                </a:cubicBezTo>
                <a:lnTo>
                  <a:pt x="24603" y="15498"/>
                </a:lnTo>
                <a:cubicBezTo>
                  <a:pt x="24671" y="15484"/>
                  <a:pt x="24752" y="15471"/>
                  <a:pt x="24847" y="15444"/>
                </a:cubicBezTo>
                <a:cubicBezTo>
                  <a:pt x="24872" y="15484"/>
                  <a:pt x="25065" y="15510"/>
                  <a:pt x="25290" y="15510"/>
                </a:cubicBezTo>
                <a:cubicBezTo>
                  <a:pt x="25435" y="15510"/>
                  <a:pt x="25593" y="15499"/>
                  <a:pt x="25726" y="15474"/>
                </a:cubicBezTo>
                <a:lnTo>
                  <a:pt x="25726" y="15474"/>
                </a:lnTo>
                <a:lnTo>
                  <a:pt x="25731" y="15484"/>
                </a:lnTo>
                <a:lnTo>
                  <a:pt x="26479" y="15484"/>
                </a:lnTo>
                <a:lnTo>
                  <a:pt x="26356" y="15348"/>
                </a:lnTo>
                <a:lnTo>
                  <a:pt x="26750" y="15144"/>
                </a:lnTo>
                <a:cubicBezTo>
                  <a:pt x="26793" y="15392"/>
                  <a:pt x="26964" y="15532"/>
                  <a:pt x="27172" y="15532"/>
                </a:cubicBezTo>
                <a:cubicBezTo>
                  <a:pt x="27296" y="15532"/>
                  <a:pt x="27434" y="15482"/>
                  <a:pt x="27566" y="15376"/>
                </a:cubicBezTo>
                <a:cubicBezTo>
                  <a:pt x="27607" y="15498"/>
                  <a:pt x="27607" y="15498"/>
                  <a:pt x="27743" y="15498"/>
                </a:cubicBezTo>
                <a:lnTo>
                  <a:pt x="29265" y="15498"/>
                </a:lnTo>
                <a:lnTo>
                  <a:pt x="29115" y="15280"/>
                </a:lnTo>
                <a:lnTo>
                  <a:pt x="29455" y="15090"/>
                </a:lnTo>
                <a:lnTo>
                  <a:pt x="29646" y="15444"/>
                </a:lnTo>
                <a:lnTo>
                  <a:pt x="29537" y="15471"/>
                </a:lnTo>
                <a:cubicBezTo>
                  <a:pt x="29632" y="15476"/>
                  <a:pt x="29731" y="15488"/>
                  <a:pt x="29829" y="15488"/>
                </a:cubicBezTo>
                <a:cubicBezTo>
                  <a:pt x="29997" y="15488"/>
                  <a:pt x="30161" y="15452"/>
                  <a:pt x="30298" y="15280"/>
                </a:cubicBezTo>
                <a:lnTo>
                  <a:pt x="30298" y="15280"/>
                </a:lnTo>
                <a:cubicBezTo>
                  <a:pt x="30284" y="15484"/>
                  <a:pt x="30380" y="15498"/>
                  <a:pt x="30515" y="15498"/>
                </a:cubicBezTo>
                <a:lnTo>
                  <a:pt x="32038" y="15498"/>
                </a:lnTo>
                <a:lnTo>
                  <a:pt x="31847" y="15185"/>
                </a:lnTo>
                <a:lnTo>
                  <a:pt x="32201" y="15009"/>
                </a:lnTo>
                <a:lnTo>
                  <a:pt x="32391" y="15376"/>
                </a:lnTo>
                <a:lnTo>
                  <a:pt x="32147" y="15457"/>
                </a:lnTo>
                <a:lnTo>
                  <a:pt x="32147" y="15511"/>
                </a:lnTo>
                <a:cubicBezTo>
                  <a:pt x="32323" y="15511"/>
                  <a:pt x="32486" y="15498"/>
                  <a:pt x="32649" y="15471"/>
                </a:cubicBezTo>
                <a:cubicBezTo>
                  <a:pt x="32785" y="15416"/>
                  <a:pt x="32921" y="15348"/>
                  <a:pt x="33057" y="15267"/>
                </a:cubicBezTo>
                <a:cubicBezTo>
                  <a:pt x="33098" y="15498"/>
                  <a:pt x="33098" y="15498"/>
                  <a:pt x="33343" y="15498"/>
                </a:cubicBezTo>
                <a:lnTo>
                  <a:pt x="34783" y="15498"/>
                </a:lnTo>
                <a:lnTo>
                  <a:pt x="34593" y="15117"/>
                </a:lnTo>
                <a:lnTo>
                  <a:pt x="34919" y="14941"/>
                </a:lnTo>
                <a:lnTo>
                  <a:pt x="35096" y="15267"/>
                </a:lnTo>
                <a:lnTo>
                  <a:pt x="34770" y="15444"/>
                </a:lnTo>
                <a:lnTo>
                  <a:pt x="34783" y="15484"/>
                </a:lnTo>
                <a:lnTo>
                  <a:pt x="35490" y="15484"/>
                </a:lnTo>
                <a:lnTo>
                  <a:pt x="35381" y="15348"/>
                </a:lnTo>
                <a:cubicBezTo>
                  <a:pt x="35517" y="15335"/>
                  <a:pt x="35653" y="15267"/>
                  <a:pt x="35748" y="15158"/>
                </a:cubicBezTo>
                <a:cubicBezTo>
                  <a:pt x="35816" y="15484"/>
                  <a:pt x="35830" y="15498"/>
                  <a:pt x="36170" y="15498"/>
                </a:cubicBezTo>
                <a:cubicBezTo>
                  <a:pt x="36306" y="15498"/>
                  <a:pt x="36442" y="15484"/>
                  <a:pt x="36578" y="15471"/>
                </a:cubicBezTo>
                <a:cubicBezTo>
                  <a:pt x="36856" y="15498"/>
                  <a:pt x="37135" y="15511"/>
                  <a:pt x="37414" y="15511"/>
                </a:cubicBezTo>
                <a:cubicBezTo>
                  <a:pt x="37692" y="15511"/>
                  <a:pt x="37971" y="15498"/>
                  <a:pt x="38249" y="15471"/>
                </a:cubicBezTo>
                <a:lnTo>
                  <a:pt x="38127" y="15308"/>
                </a:lnTo>
                <a:lnTo>
                  <a:pt x="38481" y="15104"/>
                </a:lnTo>
                <a:cubicBezTo>
                  <a:pt x="38521" y="15335"/>
                  <a:pt x="38644" y="15471"/>
                  <a:pt x="38807" y="15498"/>
                </a:cubicBezTo>
                <a:cubicBezTo>
                  <a:pt x="38843" y="15506"/>
                  <a:pt x="38880" y="15510"/>
                  <a:pt x="38916" y="15510"/>
                </a:cubicBezTo>
                <a:cubicBezTo>
                  <a:pt x="39067" y="15510"/>
                  <a:pt x="39208" y="15442"/>
                  <a:pt x="39296" y="15321"/>
                </a:cubicBezTo>
                <a:lnTo>
                  <a:pt x="39323" y="15498"/>
                </a:lnTo>
                <a:lnTo>
                  <a:pt x="41036" y="15498"/>
                </a:lnTo>
                <a:lnTo>
                  <a:pt x="40873" y="15253"/>
                </a:lnTo>
                <a:lnTo>
                  <a:pt x="41213" y="15063"/>
                </a:lnTo>
                <a:lnTo>
                  <a:pt x="41403" y="15403"/>
                </a:lnTo>
                <a:lnTo>
                  <a:pt x="41226" y="15457"/>
                </a:lnTo>
                <a:cubicBezTo>
                  <a:pt x="41326" y="15475"/>
                  <a:pt x="41424" y="15486"/>
                  <a:pt x="41517" y="15486"/>
                </a:cubicBezTo>
                <a:cubicBezTo>
                  <a:pt x="41716" y="15486"/>
                  <a:pt x="41898" y="15433"/>
                  <a:pt x="42055" y="15267"/>
                </a:cubicBezTo>
                <a:cubicBezTo>
                  <a:pt x="42096" y="15498"/>
                  <a:pt x="42096" y="15498"/>
                  <a:pt x="42314" y="15498"/>
                </a:cubicBezTo>
                <a:lnTo>
                  <a:pt x="43809" y="15498"/>
                </a:lnTo>
                <a:lnTo>
                  <a:pt x="43605" y="15172"/>
                </a:lnTo>
                <a:lnTo>
                  <a:pt x="43945" y="14995"/>
                </a:lnTo>
                <a:lnTo>
                  <a:pt x="44135" y="15335"/>
                </a:lnTo>
                <a:lnTo>
                  <a:pt x="43863" y="15457"/>
                </a:lnTo>
                <a:lnTo>
                  <a:pt x="43877" y="15484"/>
                </a:lnTo>
                <a:lnTo>
                  <a:pt x="44461" y="15484"/>
                </a:lnTo>
                <a:lnTo>
                  <a:pt x="44420" y="15416"/>
                </a:lnTo>
                <a:cubicBezTo>
                  <a:pt x="44488" y="15389"/>
                  <a:pt x="44556" y="15376"/>
                  <a:pt x="44624" y="15335"/>
                </a:cubicBezTo>
                <a:cubicBezTo>
                  <a:pt x="44679" y="15308"/>
                  <a:pt x="44733" y="15267"/>
                  <a:pt x="44787" y="15212"/>
                </a:cubicBezTo>
                <a:cubicBezTo>
                  <a:pt x="44842" y="15484"/>
                  <a:pt x="44855" y="15498"/>
                  <a:pt x="45127" y="15498"/>
                </a:cubicBezTo>
                <a:cubicBezTo>
                  <a:pt x="45290" y="15498"/>
                  <a:pt x="45453" y="15471"/>
                  <a:pt x="45616" y="15471"/>
                </a:cubicBezTo>
                <a:cubicBezTo>
                  <a:pt x="45902" y="15471"/>
                  <a:pt x="46187" y="15498"/>
                  <a:pt x="46486" y="15511"/>
                </a:cubicBezTo>
                <a:cubicBezTo>
                  <a:pt x="46500" y="15348"/>
                  <a:pt x="46418" y="15185"/>
                  <a:pt x="46282" y="15090"/>
                </a:cubicBezTo>
                <a:lnTo>
                  <a:pt x="46704" y="14927"/>
                </a:lnTo>
                <a:lnTo>
                  <a:pt x="46867" y="15267"/>
                </a:lnTo>
                <a:lnTo>
                  <a:pt x="46527" y="15430"/>
                </a:lnTo>
                <a:lnTo>
                  <a:pt x="46554" y="15484"/>
                </a:lnTo>
                <a:lnTo>
                  <a:pt x="47248" y="15484"/>
                </a:lnTo>
                <a:lnTo>
                  <a:pt x="47166" y="15362"/>
                </a:lnTo>
                <a:lnTo>
                  <a:pt x="47547" y="15172"/>
                </a:lnTo>
                <a:cubicBezTo>
                  <a:pt x="47610" y="15399"/>
                  <a:pt x="47814" y="15535"/>
                  <a:pt x="48027" y="15535"/>
                </a:cubicBezTo>
                <a:cubicBezTo>
                  <a:pt x="48133" y="15535"/>
                  <a:pt x="48240" y="15502"/>
                  <a:pt x="48335" y="15430"/>
                </a:cubicBezTo>
                <a:cubicBezTo>
                  <a:pt x="48389" y="15457"/>
                  <a:pt x="48457" y="15471"/>
                  <a:pt x="48525" y="15484"/>
                </a:cubicBezTo>
                <a:lnTo>
                  <a:pt x="49912" y="15484"/>
                </a:lnTo>
                <a:cubicBezTo>
                  <a:pt x="49952" y="15484"/>
                  <a:pt x="50007" y="15484"/>
                  <a:pt x="50048" y="15471"/>
                </a:cubicBezTo>
                <a:lnTo>
                  <a:pt x="49912" y="15294"/>
                </a:lnTo>
                <a:lnTo>
                  <a:pt x="50251" y="15117"/>
                </a:lnTo>
                <a:lnTo>
                  <a:pt x="50469" y="15498"/>
                </a:lnTo>
                <a:cubicBezTo>
                  <a:pt x="50547" y="15498"/>
                  <a:pt x="50628" y="15507"/>
                  <a:pt x="50708" y="15507"/>
                </a:cubicBezTo>
                <a:cubicBezTo>
                  <a:pt x="50852" y="15507"/>
                  <a:pt x="50994" y="15478"/>
                  <a:pt x="51108" y="15321"/>
                </a:cubicBezTo>
                <a:lnTo>
                  <a:pt x="51108" y="15321"/>
                </a:lnTo>
                <a:cubicBezTo>
                  <a:pt x="51081" y="15471"/>
                  <a:pt x="51162" y="15498"/>
                  <a:pt x="51271" y="15498"/>
                </a:cubicBezTo>
                <a:lnTo>
                  <a:pt x="52644" y="15498"/>
                </a:lnTo>
                <a:cubicBezTo>
                  <a:pt x="52698" y="15498"/>
                  <a:pt x="52739" y="15484"/>
                  <a:pt x="52820" y="15484"/>
                </a:cubicBezTo>
                <a:lnTo>
                  <a:pt x="52644" y="15212"/>
                </a:lnTo>
                <a:lnTo>
                  <a:pt x="53011" y="15036"/>
                </a:lnTo>
                <a:cubicBezTo>
                  <a:pt x="53065" y="15144"/>
                  <a:pt x="53133" y="15280"/>
                  <a:pt x="53201" y="15403"/>
                </a:cubicBezTo>
                <a:lnTo>
                  <a:pt x="52997" y="15457"/>
                </a:lnTo>
                <a:cubicBezTo>
                  <a:pt x="53099" y="15466"/>
                  <a:pt x="53203" y="15477"/>
                  <a:pt x="53304" y="15477"/>
                </a:cubicBezTo>
                <a:cubicBezTo>
                  <a:pt x="53500" y="15477"/>
                  <a:pt x="53688" y="15437"/>
                  <a:pt x="53840" y="15267"/>
                </a:cubicBezTo>
                <a:cubicBezTo>
                  <a:pt x="53894" y="15498"/>
                  <a:pt x="53894" y="15498"/>
                  <a:pt x="54125" y="15498"/>
                </a:cubicBezTo>
                <a:lnTo>
                  <a:pt x="55593" y="15498"/>
                </a:lnTo>
                <a:lnTo>
                  <a:pt x="55403" y="15144"/>
                </a:lnTo>
                <a:lnTo>
                  <a:pt x="55729" y="14968"/>
                </a:lnTo>
                <a:lnTo>
                  <a:pt x="55906" y="15308"/>
                </a:lnTo>
                <a:lnTo>
                  <a:pt x="55607" y="15457"/>
                </a:lnTo>
                <a:lnTo>
                  <a:pt x="55634" y="15484"/>
                </a:lnTo>
                <a:lnTo>
                  <a:pt x="56273" y="15484"/>
                </a:lnTo>
                <a:lnTo>
                  <a:pt x="56218" y="15403"/>
                </a:lnTo>
                <a:lnTo>
                  <a:pt x="56572" y="15199"/>
                </a:lnTo>
                <a:cubicBezTo>
                  <a:pt x="56626" y="15498"/>
                  <a:pt x="56626" y="15498"/>
                  <a:pt x="56939" y="15498"/>
                </a:cubicBezTo>
                <a:lnTo>
                  <a:pt x="59046" y="15498"/>
                </a:lnTo>
                <a:lnTo>
                  <a:pt x="58923" y="15321"/>
                </a:lnTo>
                <a:cubicBezTo>
                  <a:pt x="58991" y="15308"/>
                  <a:pt x="59059" y="15280"/>
                  <a:pt x="59127" y="15253"/>
                </a:cubicBezTo>
                <a:cubicBezTo>
                  <a:pt x="59182" y="15212"/>
                  <a:pt x="59236" y="15172"/>
                  <a:pt x="59290" y="15131"/>
                </a:cubicBezTo>
                <a:cubicBezTo>
                  <a:pt x="59345" y="15389"/>
                  <a:pt x="59440" y="15498"/>
                  <a:pt x="59616" y="15498"/>
                </a:cubicBezTo>
                <a:cubicBezTo>
                  <a:pt x="59687" y="15498"/>
                  <a:pt x="59760" y="15507"/>
                  <a:pt x="59829" y="15507"/>
                </a:cubicBezTo>
                <a:cubicBezTo>
                  <a:pt x="59932" y="15507"/>
                  <a:pt x="60027" y="15487"/>
                  <a:pt x="60092" y="15389"/>
                </a:cubicBezTo>
                <a:cubicBezTo>
                  <a:pt x="60133" y="15430"/>
                  <a:pt x="60160" y="15498"/>
                  <a:pt x="60201" y="15498"/>
                </a:cubicBezTo>
                <a:lnTo>
                  <a:pt x="60989" y="15498"/>
                </a:lnTo>
                <a:cubicBezTo>
                  <a:pt x="61030" y="15321"/>
                  <a:pt x="60962" y="15144"/>
                  <a:pt x="60826" y="15036"/>
                </a:cubicBezTo>
                <a:lnTo>
                  <a:pt x="61207" y="14845"/>
                </a:lnTo>
                <a:lnTo>
                  <a:pt x="61397" y="15185"/>
                </a:lnTo>
                <a:cubicBezTo>
                  <a:pt x="61166" y="15226"/>
                  <a:pt x="61071" y="15308"/>
                  <a:pt x="61030" y="15484"/>
                </a:cubicBezTo>
                <a:lnTo>
                  <a:pt x="61873" y="15484"/>
                </a:lnTo>
                <a:lnTo>
                  <a:pt x="61723" y="15267"/>
                </a:lnTo>
                <a:lnTo>
                  <a:pt x="62063" y="15090"/>
                </a:lnTo>
                <a:cubicBezTo>
                  <a:pt x="62117" y="15199"/>
                  <a:pt x="62185" y="15321"/>
                  <a:pt x="62253" y="15430"/>
                </a:cubicBezTo>
                <a:lnTo>
                  <a:pt x="62131" y="15457"/>
                </a:lnTo>
                <a:cubicBezTo>
                  <a:pt x="62243" y="15462"/>
                  <a:pt x="62353" y="15478"/>
                  <a:pt x="62459" y="15478"/>
                </a:cubicBezTo>
                <a:cubicBezTo>
                  <a:pt x="62623" y="15478"/>
                  <a:pt x="62779" y="15440"/>
                  <a:pt x="62919" y="15267"/>
                </a:cubicBezTo>
                <a:lnTo>
                  <a:pt x="62919" y="15267"/>
                </a:lnTo>
                <a:cubicBezTo>
                  <a:pt x="62879" y="15498"/>
                  <a:pt x="62987" y="15498"/>
                  <a:pt x="63137" y="15498"/>
                </a:cubicBezTo>
                <a:lnTo>
                  <a:pt x="64632" y="15498"/>
                </a:lnTo>
                <a:lnTo>
                  <a:pt x="64442" y="15212"/>
                </a:lnTo>
                <a:lnTo>
                  <a:pt x="64782" y="15022"/>
                </a:lnTo>
                <a:lnTo>
                  <a:pt x="64972" y="15362"/>
                </a:lnTo>
                <a:lnTo>
                  <a:pt x="64754" y="15457"/>
                </a:lnTo>
                <a:cubicBezTo>
                  <a:pt x="64830" y="15478"/>
                  <a:pt x="64908" y="15488"/>
                  <a:pt x="64986" y="15488"/>
                </a:cubicBezTo>
                <a:cubicBezTo>
                  <a:pt x="65218" y="15488"/>
                  <a:pt x="65452" y="15399"/>
                  <a:pt x="65624" y="15226"/>
                </a:cubicBezTo>
                <a:cubicBezTo>
                  <a:pt x="65679" y="15498"/>
                  <a:pt x="65679" y="15498"/>
                  <a:pt x="65937" y="15498"/>
                </a:cubicBezTo>
                <a:lnTo>
                  <a:pt x="67378" y="15498"/>
                </a:lnTo>
                <a:lnTo>
                  <a:pt x="67174" y="15117"/>
                </a:lnTo>
                <a:lnTo>
                  <a:pt x="67541" y="14927"/>
                </a:lnTo>
                <a:lnTo>
                  <a:pt x="67717" y="15294"/>
                </a:lnTo>
                <a:lnTo>
                  <a:pt x="67405" y="15430"/>
                </a:lnTo>
                <a:lnTo>
                  <a:pt x="67418" y="15484"/>
                </a:lnTo>
                <a:lnTo>
                  <a:pt x="68057" y="15484"/>
                </a:lnTo>
                <a:lnTo>
                  <a:pt x="67976" y="15403"/>
                </a:lnTo>
                <a:lnTo>
                  <a:pt x="68383" y="15199"/>
                </a:lnTo>
                <a:cubicBezTo>
                  <a:pt x="68451" y="15471"/>
                  <a:pt x="68465" y="15498"/>
                  <a:pt x="68791" y="15498"/>
                </a:cubicBezTo>
                <a:lnTo>
                  <a:pt x="68995" y="15498"/>
                </a:lnTo>
                <a:cubicBezTo>
                  <a:pt x="69050" y="15484"/>
                  <a:pt x="69117" y="15457"/>
                  <a:pt x="69185" y="15444"/>
                </a:cubicBezTo>
                <a:cubicBezTo>
                  <a:pt x="69226" y="15457"/>
                  <a:pt x="69294" y="15484"/>
                  <a:pt x="69349" y="15498"/>
                </a:cubicBezTo>
                <a:lnTo>
                  <a:pt x="70721" y="15498"/>
                </a:lnTo>
                <a:cubicBezTo>
                  <a:pt x="70762" y="15498"/>
                  <a:pt x="70803" y="15471"/>
                  <a:pt x="70871" y="15471"/>
                </a:cubicBezTo>
                <a:lnTo>
                  <a:pt x="70721" y="15308"/>
                </a:lnTo>
                <a:lnTo>
                  <a:pt x="71102" y="15090"/>
                </a:lnTo>
                <a:cubicBezTo>
                  <a:pt x="71116" y="15240"/>
                  <a:pt x="71143" y="15430"/>
                  <a:pt x="71347" y="15484"/>
                </a:cubicBezTo>
                <a:cubicBezTo>
                  <a:pt x="71420" y="15499"/>
                  <a:pt x="71497" y="15514"/>
                  <a:pt x="71574" y="15514"/>
                </a:cubicBezTo>
                <a:cubicBezTo>
                  <a:pt x="71709" y="15514"/>
                  <a:pt x="71840" y="15468"/>
                  <a:pt x="71945" y="15294"/>
                </a:cubicBezTo>
                <a:lnTo>
                  <a:pt x="71945" y="15294"/>
                </a:lnTo>
                <a:cubicBezTo>
                  <a:pt x="71917" y="15484"/>
                  <a:pt x="72013" y="15498"/>
                  <a:pt x="72135" y="15498"/>
                </a:cubicBezTo>
                <a:lnTo>
                  <a:pt x="73630" y="15498"/>
                </a:lnTo>
                <a:lnTo>
                  <a:pt x="73385" y="15199"/>
                </a:lnTo>
                <a:lnTo>
                  <a:pt x="73385" y="15199"/>
                </a:lnTo>
                <a:cubicBezTo>
                  <a:pt x="73407" y="15202"/>
                  <a:pt x="73429" y="15203"/>
                  <a:pt x="73450" y="15203"/>
                </a:cubicBezTo>
                <a:cubicBezTo>
                  <a:pt x="73618" y="15203"/>
                  <a:pt x="73777" y="15112"/>
                  <a:pt x="73861" y="14968"/>
                </a:cubicBezTo>
                <a:cubicBezTo>
                  <a:pt x="73875" y="15022"/>
                  <a:pt x="73875" y="15077"/>
                  <a:pt x="73888" y="15117"/>
                </a:cubicBezTo>
                <a:cubicBezTo>
                  <a:pt x="73915" y="15250"/>
                  <a:pt x="73999" y="15360"/>
                  <a:pt x="74114" y="15416"/>
                </a:cubicBezTo>
                <a:lnTo>
                  <a:pt x="74133" y="15416"/>
                </a:lnTo>
                <a:lnTo>
                  <a:pt x="74133" y="15425"/>
                </a:lnTo>
                <a:lnTo>
                  <a:pt x="74133" y="15425"/>
                </a:lnTo>
                <a:cubicBezTo>
                  <a:pt x="74127" y="15422"/>
                  <a:pt x="74121" y="15419"/>
                  <a:pt x="74114" y="15416"/>
                </a:cubicBezTo>
                <a:lnTo>
                  <a:pt x="73834" y="15416"/>
                </a:lnTo>
                <a:lnTo>
                  <a:pt x="73834" y="15457"/>
                </a:lnTo>
                <a:lnTo>
                  <a:pt x="74133" y="15457"/>
                </a:lnTo>
                <a:lnTo>
                  <a:pt x="74133" y="15425"/>
                </a:lnTo>
                <a:lnTo>
                  <a:pt x="74133" y="15425"/>
                </a:lnTo>
                <a:cubicBezTo>
                  <a:pt x="74183" y="15446"/>
                  <a:pt x="74238" y="15458"/>
                  <a:pt x="74296" y="15458"/>
                </a:cubicBezTo>
                <a:cubicBezTo>
                  <a:pt x="74305" y="15458"/>
                  <a:pt x="74314" y="15458"/>
                  <a:pt x="74323" y="15457"/>
                </a:cubicBezTo>
                <a:cubicBezTo>
                  <a:pt x="74486" y="15446"/>
                  <a:pt x="74623" y="15340"/>
                  <a:pt x="74678" y="15187"/>
                </a:cubicBezTo>
                <a:lnTo>
                  <a:pt x="74678" y="15187"/>
                </a:lnTo>
                <a:cubicBezTo>
                  <a:pt x="74675" y="15216"/>
                  <a:pt x="74674" y="15247"/>
                  <a:pt x="74677" y="15280"/>
                </a:cubicBezTo>
                <a:cubicBezTo>
                  <a:pt x="74677" y="15387"/>
                  <a:pt x="74708" y="15462"/>
                  <a:pt x="74814" y="15462"/>
                </a:cubicBezTo>
                <a:cubicBezTo>
                  <a:pt x="74830" y="15462"/>
                  <a:pt x="74848" y="15461"/>
                  <a:pt x="74867" y="15457"/>
                </a:cubicBezTo>
                <a:lnTo>
                  <a:pt x="75098" y="15457"/>
                </a:lnTo>
                <a:cubicBezTo>
                  <a:pt x="75166" y="15457"/>
                  <a:pt x="75248" y="15457"/>
                  <a:pt x="75316" y="15471"/>
                </a:cubicBezTo>
                <a:cubicBezTo>
                  <a:pt x="75327" y="15472"/>
                  <a:pt x="75338" y="15472"/>
                  <a:pt x="75348" y="15472"/>
                </a:cubicBezTo>
                <a:cubicBezTo>
                  <a:pt x="75458" y="15472"/>
                  <a:pt x="75492" y="15406"/>
                  <a:pt x="75492" y="15294"/>
                </a:cubicBezTo>
                <a:cubicBezTo>
                  <a:pt x="75527" y="14992"/>
                  <a:pt x="75307" y="14839"/>
                  <a:pt x="75087" y="14839"/>
                </a:cubicBezTo>
                <a:cubicBezTo>
                  <a:pt x="74926" y="14839"/>
                  <a:pt x="74764" y="14921"/>
                  <a:pt x="74702" y="15088"/>
                </a:cubicBezTo>
                <a:lnTo>
                  <a:pt x="74702" y="15088"/>
                </a:lnTo>
                <a:cubicBezTo>
                  <a:pt x="74698" y="15122"/>
                  <a:pt x="74690" y="15156"/>
                  <a:pt x="74678" y="15187"/>
                </a:cubicBezTo>
                <a:lnTo>
                  <a:pt x="74678" y="15187"/>
                </a:lnTo>
                <a:cubicBezTo>
                  <a:pt x="74683" y="15151"/>
                  <a:pt x="74690" y="15118"/>
                  <a:pt x="74702" y="15088"/>
                </a:cubicBezTo>
                <a:lnTo>
                  <a:pt x="74702" y="15088"/>
                </a:lnTo>
                <a:cubicBezTo>
                  <a:pt x="74703" y="15080"/>
                  <a:pt x="74703" y="15071"/>
                  <a:pt x="74704" y="15063"/>
                </a:cubicBezTo>
                <a:cubicBezTo>
                  <a:pt x="74704" y="14900"/>
                  <a:pt x="74622" y="14737"/>
                  <a:pt x="74473" y="14642"/>
                </a:cubicBezTo>
                <a:cubicBezTo>
                  <a:pt x="74407" y="14626"/>
                  <a:pt x="74343" y="14617"/>
                  <a:pt x="74283" y="14617"/>
                </a:cubicBezTo>
                <a:cubicBezTo>
                  <a:pt x="74133" y="14617"/>
                  <a:pt x="74007" y="14673"/>
                  <a:pt x="73929" y="14818"/>
                </a:cubicBezTo>
                <a:cubicBezTo>
                  <a:pt x="73848" y="14682"/>
                  <a:pt x="73766" y="14533"/>
                  <a:pt x="73698" y="14383"/>
                </a:cubicBezTo>
                <a:cubicBezTo>
                  <a:pt x="73843" y="14383"/>
                  <a:pt x="73977" y="14308"/>
                  <a:pt x="74072" y="14186"/>
                </a:cubicBezTo>
                <a:lnTo>
                  <a:pt x="74072" y="14186"/>
                </a:lnTo>
                <a:cubicBezTo>
                  <a:pt x="74105" y="14382"/>
                  <a:pt x="74244" y="14553"/>
                  <a:pt x="74446" y="14601"/>
                </a:cubicBezTo>
                <a:cubicBezTo>
                  <a:pt x="74486" y="14601"/>
                  <a:pt x="74541" y="14587"/>
                  <a:pt x="74595" y="14574"/>
                </a:cubicBezTo>
                <a:cubicBezTo>
                  <a:pt x="74799" y="14533"/>
                  <a:pt x="74935" y="14343"/>
                  <a:pt x="74921" y="14139"/>
                </a:cubicBezTo>
                <a:cubicBezTo>
                  <a:pt x="74908" y="13935"/>
                  <a:pt x="74731" y="13758"/>
                  <a:pt x="74514" y="13758"/>
                </a:cubicBezTo>
                <a:cubicBezTo>
                  <a:pt x="74503" y="13757"/>
                  <a:pt x="74493" y="13757"/>
                  <a:pt x="74482" y="13757"/>
                </a:cubicBezTo>
                <a:cubicBezTo>
                  <a:pt x="74339" y="13757"/>
                  <a:pt x="74221" y="13831"/>
                  <a:pt x="74133" y="13991"/>
                </a:cubicBezTo>
                <a:lnTo>
                  <a:pt x="74133" y="13991"/>
                </a:lnTo>
                <a:cubicBezTo>
                  <a:pt x="74133" y="14044"/>
                  <a:pt x="74125" y="14099"/>
                  <a:pt x="74106" y="14152"/>
                </a:cubicBezTo>
                <a:lnTo>
                  <a:pt x="74106" y="14139"/>
                </a:lnTo>
                <a:cubicBezTo>
                  <a:pt x="74095" y="14155"/>
                  <a:pt x="74084" y="14171"/>
                  <a:pt x="74072" y="14186"/>
                </a:cubicBezTo>
                <a:lnTo>
                  <a:pt x="74072" y="14186"/>
                </a:lnTo>
                <a:cubicBezTo>
                  <a:pt x="74068" y="14157"/>
                  <a:pt x="74065" y="14128"/>
                  <a:pt x="74065" y="14098"/>
                </a:cubicBezTo>
                <a:lnTo>
                  <a:pt x="74065" y="14098"/>
                </a:lnTo>
                <a:lnTo>
                  <a:pt x="74079" y="14111"/>
                </a:lnTo>
                <a:cubicBezTo>
                  <a:pt x="74095" y="14067"/>
                  <a:pt x="74113" y="14027"/>
                  <a:pt x="74133" y="13991"/>
                </a:cubicBezTo>
                <a:lnTo>
                  <a:pt x="74133" y="13991"/>
                </a:lnTo>
                <a:cubicBezTo>
                  <a:pt x="74132" y="13810"/>
                  <a:pt x="74029" y="13638"/>
                  <a:pt x="73861" y="13554"/>
                </a:cubicBezTo>
                <a:lnTo>
                  <a:pt x="73861" y="13554"/>
                </a:lnTo>
                <a:cubicBezTo>
                  <a:pt x="73875" y="13555"/>
                  <a:pt x="73889" y="13556"/>
                  <a:pt x="73902" y="13556"/>
                </a:cubicBezTo>
                <a:cubicBezTo>
                  <a:pt x="74067" y="13556"/>
                  <a:pt x="74219" y="13484"/>
                  <a:pt x="74321" y="13358"/>
                </a:cubicBezTo>
                <a:lnTo>
                  <a:pt x="74321" y="13358"/>
                </a:lnTo>
                <a:cubicBezTo>
                  <a:pt x="74325" y="13372"/>
                  <a:pt x="74331" y="13387"/>
                  <a:pt x="74337" y="13405"/>
                </a:cubicBezTo>
                <a:cubicBezTo>
                  <a:pt x="74373" y="13622"/>
                  <a:pt x="74560" y="13755"/>
                  <a:pt x="74754" y="13755"/>
                </a:cubicBezTo>
                <a:cubicBezTo>
                  <a:pt x="74850" y="13755"/>
                  <a:pt x="74949" y="13722"/>
                  <a:pt x="75030" y="13649"/>
                </a:cubicBezTo>
                <a:cubicBezTo>
                  <a:pt x="75275" y="13418"/>
                  <a:pt x="75166" y="13024"/>
                  <a:pt x="74840" y="12943"/>
                </a:cubicBezTo>
                <a:cubicBezTo>
                  <a:pt x="74804" y="12933"/>
                  <a:pt x="74769" y="12929"/>
                  <a:pt x="74734" y="12929"/>
                </a:cubicBezTo>
                <a:cubicBezTo>
                  <a:pt x="74585" y="12929"/>
                  <a:pt x="74449" y="13010"/>
                  <a:pt x="74374" y="13141"/>
                </a:cubicBezTo>
                <a:lnTo>
                  <a:pt x="74374" y="13141"/>
                </a:lnTo>
                <a:cubicBezTo>
                  <a:pt x="74376" y="13207"/>
                  <a:pt x="74365" y="13273"/>
                  <a:pt x="74337" y="13337"/>
                </a:cubicBezTo>
                <a:cubicBezTo>
                  <a:pt x="74332" y="13344"/>
                  <a:pt x="74326" y="13351"/>
                  <a:pt x="74321" y="13358"/>
                </a:cubicBezTo>
                <a:lnTo>
                  <a:pt x="74321" y="13358"/>
                </a:lnTo>
                <a:cubicBezTo>
                  <a:pt x="74314" y="13338"/>
                  <a:pt x="74310" y="13319"/>
                  <a:pt x="74310" y="13296"/>
                </a:cubicBezTo>
                <a:lnTo>
                  <a:pt x="74296" y="13296"/>
                </a:lnTo>
                <a:cubicBezTo>
                  <a:pt x="74310" y="13269"/>
                  <a:pt x="74337" y="13228"/>
                  <a:pt x="74350" y="13187"/>
                </a:cubicBezTo>
                <a:cubicBezTo>
                  <a:pt x="74357" y="13171"/>
                  <a:pt x="74365" y="13156"/>
                  <a:pt x="74374" y="13141"/>
                </a:cubicBezTo>
                <a:lnTo>
                  <a:pt x="74374" y="13141"/>
                </a:lnTo>
                <a:cubicBezTo>
                  <a:pt x="74367" y="12980"/>
                  <a:pt x="74278" y="12825"/>
                  <a:pt x="74133" y="12739"/>
                </a:cubicBezTo>
                <a:cubicBezTo>
                  <a:pt x="74080" y="12718"/>
                  <a:pt x="74025" y="12707"/>
                  <a:pt x="73970" y="12707"/>
                </a:cubicBezTo>
                <a:cubicBezTo>
                  <a:pt x="73812" y="12707"/>
                  <a:pt x="73656" y="12791"/>
                  <a:pt x="73576" y="12943"/>
                </a:cubicBezTo>
                <a:cubicBezTo>
                  <a:pt x="73549" y="12861"/>
                  <a:pt x="73521" y="12766"/>
                  <a:pt x="73494" y="12698"/>
                </a:cubicBezTo>
                <a:cubicBezTo>
                  <a:pt x="73440" y="12616"/>
                  <a:pt x="73385" y="12548"/>
                  <a:pt x="73317" y="12480"/>
                </a:cubicBezTo>
                <a:lnTo>
                  <a:pt x="73317" y="12480"/>
                </a:lnTo>
                <a:cubicBezTo>
                  <a:pt x="73328" y="12481"/>
                  <a:pt x="73339" y="12482"/>
                  <a:pt x="73350" y="12482"/>
                </a:cubicBezTo>
                <a:cubicBezTo>
                  <a:pt x="73516" y="12482"/>
                  <a:pt x="73667" y="12390"/>
                  <a:pt x="73750" y="12252"/>
                </a:cubicBezTo>
                <a:lnTo>
                  <a:pt x="73750" y="12252"/>
                </a:lnTo>
                <a:cubicBezTo>
                  <a:pt x="73753" y="12461"/>
                  <a:pt x="73908" y="12648"/>
                  <a:pt x="74119" y="12698"/>
                </a:cubicBezTo>
                <a:cubicBezTo>
                  <a:pt x="74160" y="12698"/>
                  <a:pt x="74201" y="12684"/>
                  <a:pt x="74255" y="12684"/>
                </a:cubicBezTo>
                <a:cubicBezTo>
                  <a:pt x="74731" y="12603"/>
                  <a:pt x="74690" y="11896"/>
                  <a:pt x="74201" y="11855"/>
                </a:cubicBezTo>
                <a:cubicBezTo>
                  <a:pt x="74191" y="11854"/>
                  <a:pt x="74182" y="11854"/>
                  <a:pt x="74172" y="11854"/>
                </a:cubicBezTo>
                <a:cubicBezTo>
                  <a:pt x="74009" y="11854"/>
                  <a:pt x="73861" y="11952"/>
                  <a:pt x="73796" y="12096"/>
                </a:cubicBezTo>
                <a:lnTo>
                  <a:pt x="73796" y="12096"/>
                </a:lnTo>
                <a:cubicBezTo>
                  <a:pt x="73797" y="12120"/>
                  <a:pt x="73796" y="12144"/>
                  <a:pt x="73793" y="12168"/>
                </a:cubicBezTo>
                <a:lnTo>
                  <a:pt x="73766" y="12222"/>
                </a:lnTo>
                <a:cubicBezTo>
                  <a:pt x="73761" y="12232"/>
                  <a:pt x="73755" y="12242"/>
                  <a:pt x="73750" y="12252"/>
                </a:cubicBezTo>
                <a:lnTo>
                  <a:pt x="73750" y="12252"/>
                </a:lnTo>
                <a:cubicBezTo>
                  <a:pt x="73749" y="12233"/>
                  <a:pt x="73750" y="12214"/>
                  <a:pt x="73752" y="12195"/>
                </a:cubicBezTo>
                <a:lnTo>
                  <a:pt x="73780" y="12141"/>
                </a:lnTo>
                <a:cubicBezTo>
                  <a:pt x="73784" y="12125"/>
                  <a:pt x="73790" y="12110"/>
                  <a:pt x="73796" y="12096"/>
                </a:cubicBezTo>
                <a:lnTo>
                  <a:pt x="73796" y="12096"/>
                </a:lnTo>
                <a:cubicBezTo>
                  <a:pt x="73791" y="11890"/>
                  <a:pt x="73660" y="11697"/>
                  <a:pt x="73453" y="11624"/>
                </a:cubicBezTo>
                <a:cubicBezTo>
                  <a:pt x="73441" y="11623"/>
                  <a:pt x="73429" y="11623"/>
                  <a:pt x="73417" y="11623"/>
                </a:cubicBezTo>
                <a:cubicBezTo>
                  <a:pt x="73239" y="11623"/>
                  <a:pt x="73067" y="11716"/>
                  <a:pt x="72978" y="11869"/>
                </a:cubicBezTo>
                <a:cubicBezTo>
                  <a:pt x="72964" y="11774"/>
                  <a:pt x="72950" y="11692"/>
                  <a:pt x="72910" y="11597"/>
                </a:cubicBezTo>
                <a:cubicBezTo>
                  <a:pt x="72869" y="11529"/>
                  <a:pt x="72801" y="11447"/>
                  <a:pt x="72747" y="11379"/>
                </a:cubicBezTo>
                <a:lnTo>
                  <a:pt x="72747" y="11379"/>
                </a:lnTo>
                <a:cubicBezTo>
                  <a:pt x="72755" y="11380"/>
                  <a:pt x="72764" y="11380"/>
                  <a:pt x="72772" y="11380"/>
                </a:cubicBezTo>
                <a:cubicBezTo>
                  <a:pt x="72966" y="11380"/>
                  <a:pt x="73143" y="11235"/>
                  <a:pt x="73182" y="11040"/>
                </a:cubicBezTo>
                <a:cubicBezTo>
                  <a:pt x="73236" y="10836"/>
                  <a:pt x="73141" y="10686"/>
                  <a:pt x="72937" y="10550"/>
                </a:cubicBezTo>
                <a:lnTo>
                  <a:pt x="72937" y="10550"/>
                </a:lnTo>
                <a:cubicBezTo>
                  <a:pt x="72958" y="10553"/>
                  <a:pt x="72978" y="10554"/>
                  <a:pt x="72999" y="10554"/>
                </a:cubicBezTo>
                <a:cubicBezTo>
                  <a:pt x="73174" y="10554"/>
                  <a:pt x="73336" y="10470"/>
                  <a:pt x="73426" y="10330"/>
                </a:cubicBezTo>
                <a:lnTo>
                  <a:pt x="73426" y="10330"/>
                </a:lnTo>
                <a:cubicBezTo>
                  <a:pt x="73422" y="10511"/>
                  <a:pt x="73524" y="10682"/>
                  <a:pt x="73684" y="10768"/>
                </a:cubicBezTo>
                <a:lnTo>
                  <a:pt x="73780" y="10768"/>
                </a:lnTo>
                <a:cubicBezTo>
                  <a:pt x="73812" y="10776"/>
                  <a:pt x="73844" y="10780"/>
                  <a:pt x="73876" y="10780"/>
                </a:cubicBezTo>
                <a:cubicBezTo>
                  <a:pt x="74109" y="10780"/>
                  <a:pt x="74305" y="10571"/>
                  <a:pt x="74269" y="10319"/>
                </a:cubicBezTo>
                <a:cubicBezTo>
                  <a:pt x="74216" y="10201"/>
                  <a:pt x="74151" y="10095"/>
                  <a:pt x="74073" y="9990"/>
                </a:cubicBezTo>
                <a:lnTo>
                  <a:pt x="74073" y="9990"/>
                </a:lnTo>
                <a:lnTo>
                  <a:pt x="74174" y="9952"/>
                </a:lnTo>
                <a:cubicBezTo>
                  <a:pt x="74378" y="9925"/>
                  <a:pt x="74527" y="9748"/>
                  <a:pt x="74514" y="9531"/>
                </a:cubicBezTo>
                <a:cubicBezTo>
                  <a:pt x="74514" y="9327"/>
                  <a:pt x="74350" y="9150"/>
                  <a:pt x="74133" y="9137"/>
                </a:cubicBezTo>
                <a:cubicBezTo>
                  <a:pt x="74123" y="9136"/>
                  <a:pt x="74112" y="9136"/>
                  <a:pt x="74102" y="9136"/>
                </a:cubicBezTo>
                <a:cubicBezTo>
                  <a:pt x="73912" y="9136"/>
                  <a:pt x="73750" y="9256"/>
                  <a:pt x="73698" y="9449"/>
                </a:cubicBezTo>
                <a:cubicBezTo>
                  <a:pt x="73644" y="9653"/>
                  <a:pt x="73752" y="9857"/>
                  <a:pt x="73956" y="9939"/>
                </a:cubicBezTo>
                <a:lnTo>
                  <a:pt x="74001" y="9961"/>
                </a:lnTo>
                <a:lnTo>
                  <a:pt x="74001" y="9961"/>
                </a:lnTo>
                <a:cubicBezTo>
                  <a:pt x="73962" y="9952"/>
                  <a:pt x="73923" y="9948"/>
                  <a:pt x="73883" y="9948"/>
                </a:cubicBezTo>
                <a:cubicBezTo>
                  <a:pt x="73728" y="9948"/>
                  <a:pt x="73580" y="10015"/>
                  <a:pt x="73485" y="10137"/>
                </a:cubicBezTo>
                <a:lnTo>
                  <a:pt x="73485" y="10137"/>
                </a:lnTo>
                <a:cubicBezTo>
                  <a:pt x="73482" y="9973"/>
                  <a:pt x="73390" y="9818"/>
                  <a:pt x="73236" y="9735"/>
                </a:cubicBezTo>
                <a:cubicBezTo>
                  <a:pt x="73549" y="9680"/>
                  <a:pt x="73684" y="9558"/>
                  <a:pt x="73725" y="9341"/>
                </a:cubicBezTo>
                <a:cubicBezTo>
                  <a:pt x="73725" y="9164"/>
                  <a:pt x="73644" y="8987"/>
                  <a:pt x="73481" y="8892"/>
                </a:cubicBezTo>
                <a:cubicBezTo>
                  <a:pt x="73432" y="8875"/>
                  <a:pt x="73380" y="8866"/>
                  <a:pt x="73329" y="8866"/>
                </a:cubicBezTo>
                <a:cubicBezTo>
                  <a:pt x="73179" y="8866"/>
                  <a:pt x="73028" y="8937"/>
                  <a:pt x="72937" y="9069"/>
                </a:cubicBezTo>
                <a:lnTo>
                  <a:pt x="72706" y="8647"/>
                </a:lnTo>
                <a:cubicBezTo>
                  <a:pt x="72860" y="8635"/>
                  <a:pt x="73014" y="8549"/>
                  <a:pt x="73099" y="8425"/>
                </a:cubicBezTo>
                <a:lnTo>
                  <a:pt x="73099" y="8425"/>
                </a:lnTo>
                <a:cubicBezTo>
                  <a:pt x="73102" y="8641"/>
                  <a:pt x="73248" y="8827"/>
                  <a:pt x="73467" y="8878"/>
                </a:cubicBezTo>
                <a:cubicBezTo>
                  <a:pt x="73508" y="8878"/>
                  <a:pt x="73549" y="8865"/>
                  <a:pt x="73603" y="8851"/>
                </a:cubicBezTo>
                <a:cubicBezTo>
                  <a:pt x="73793" y="8824"/>
                  <a:pt x="73943" y="8647"/>
                  <a:pt x="73943" y="8430"/>
                </a:cubicBezTo>
                <a:cubicBezTo>
                  <a:pt x="73929" y="8226"/>
                  <a:pt x="73766" y="8049"/>
                  <a:pt x="73549" y="8036"/>
                </a:cubicBezTo>
                <a:cubicBezTo>
                  <a:pt x="73530" y="8033"/>
                  <a:pt x="73512" y="8032"/>
                  <a:pt x="73494" y="8032"/>
                </a:cubicBezTo>
                <a:cubicBezTo>
                  <a:pt x="73346" y="8032"/>
                  <a:pt x="73236" y="8120"/>
                  <a:pt x="73138" y="8290"/>
                </a:cubicBezTo>
                <a:lnTo>
                  <a:pt x="73138" y="8290"/>
                </a:lnTo>
                <a:cubicBezTo>
                  <a:pt x="73140" y="8277"/>
                  <a:pt x="73141" y="8265"/>
                  <a:pt x="73141" y="8253"/>
                </a:cubicBezTo>
                <a:cubicBezTo>
                  <a:pt x="73166" y="8015"/>
                  <a:pt x="72971" y="7800"/>
                  <a:pt x="72738" y="7800"/>
                </a:cubicBezTo>
                <a:cubicBezTo>
                  <a:pt x="72719" y="7800"/>
                  <a:pt x="72699" y="7801"/>
                  <a:pt x="72679" y="7805"/>
                </a:cubicBezTo>
                <a:cubicBezTo>
                  <a:pt x="72556" y="7845"/>
                  <a:pt x="72434" y="7900"/>
                  <a:pt x="72325" y="7981"/>
                </a:cubicBezTo>
                <a:cubicBezTo>
                  <a:pt x="72312" y="7777"/>
                  <a:pt x="72176" y="7601"/>
                  <a:pt x="71985" y="7546"/>
                </a:cubicBezTo>
                <a:cubicBezTo>
                  <a:pt x="71955" y="7541"/>
                  <a:pt x="71924" y="7538"/>
                  <a:pt x="71895" y="7538"/>
                </a:cubicBezTo>
                <a:cubicBezTo>
                  <a:pt x="71713" y="7538"/>
                  <a:pt x="71551" y="7641"/>
                  <a:pt x="71469" y="7805"/>
                </a:cubicBezTo>
                <a:cubicBezTo>
                  <a:pt x="71483" y="7546"/>
                  <a:pt x="71415" y="7383"/>
                  <a:pt x="71197" y="7302"/>
                </a:cubicBezTo>
                <a:cubicBezTo>
                  <a:pt x="71136" y="7277"/>
                  <a:pt x="71079" y="7265"/>
                  <a:pt x="71027" y="7265"/>
                </a:cubicBezTo>
                <a:cubicBezTo>
                  <a:pt x="70881" y="7265"/>
                  <a:pt x="70763" y="7356"/>
                  <a:pt x="70653" y="7506"/>
                </a:cubicBezTo>
                <a:cubicBezTo>
                  <a:pt x="70640" y="7275"/>
                  <a:pt x="70558" y="7111"/>
                  <a:pt x="70341" y="7043"/>
                </a:cubicBezTo>
                <a:cubicBezTo>
                  <a:pt x="70293" y="7030"/>
                  <a:pt x="70249" y="7023"/>
                  <a:pt x="70208" y="7023"/>
                </a:cubicBezTo>
                <a:cubicBezTo>
                  <a:pt x="70049" y="7023"/>
                  <a:pt x="69932" y="7121"/>
                  <a:pt x="69824" y="7261"/>
                </a:cubicBezTo>
                <a:cubicBezTo>
                  <a:pt x="69838" y="7057"/>
                  <a:pt x="69716" y="6867"/>
                  <a:pt x="69512" y="6799"/>
                </a:cubicBezTo>
                <a:cubicBezTo>
                  <a:pt x="69467" y="6785"/>
                  <a:pt x="69424" y="6778"/>
                  <a:pt x="69385" y="6778"/>
                </a:cubicBezTo>
                <a:cubicBezTo>
                  <a:pt x="69233" y="6778"/>
                  <a:pt x="69116" y="6873"/>
                  <a:pt x="69009" y="7003"/>
                </a:cubicBezTo>
                <a:cubicBezTo>
                  <a:pt x="68954" y="6704"/>
                  <a:pt x="68846" y="6581"/>
                  <a:pt x="68628" y="6541"/>
                </a:cubicBezTo>
                <a:cubicBezTo>
                  <a:pt x="68608" y="6537"/>
                  <a:pt x="68588" y="6536"/>
                  <a:pt x="68568" y="6536"/>
                </a:cubicBezTo>
                <a:cubicBezTo>
                  <a:pt x="68415" y="6536"/>
                  <a:pt x="68277" y="6626"/>
                  <a:pt x="68193" y="6758"/>
                </a:cubicBezTo>
                <a:cubicBezTo>
                  <a:pt x="68098" y="6962"/>
                  <a:pt x="68152" y="7125"/>
                  <a:pt x="68343" y="7315"/>
                </a:cubicBezTo>
                <a:lnTo>
                  <a:pt x="67962" y="7519"/>
                </a:lnTo>
                <a:lnTo>
                  <a:pt x="67745" y="7111"/>
                </a:lnTo>
                <a:cubicBezTo>
                  <a:pt x="68016" y="7030"/>
                  <a:pt x="68152" y="6921"/>
                  <a:pt x="68166" y="6690"/>
                </a:cubicBezTo>
                <a:cubicBezTo>
                  <a:pt x="68166" y="6513"/>
                  <a:pt x="68057" y="6350"/>
                  <a:pt x="67881" y="6282"/>
                </a:cubicBezTo>
                <a:cubicBezTo>
                  <a:pt x="67835" y="6265"/>
                  <a:pt x="67788" y="6256"/>
                  <a:pt x="67741" y="6256"/>
                </a:cubicBezTo>
                <a:cubicBezTo>
                  <a:pt x="67606" y="6256"/>
                  <a:pt x="67476" y="6328"/>
                  <a:pt x="67405" y="6459"/>
                </a:cubicBezTo>
                <a:cubicBezTo>
                  <a:pt x="67350" y="6554"/>
                  <a:pt x="67337" y="6677"/>
                  <a:pt x="67350" y="6785"/>
                </a:cubicBezTo>
                <a:cubicBezTo>
                  <a:pt x="67391" y="6880"/>
                  <a:pt x="67446" y="6962"/>
                  <a:pt x="67514" y="7043"/>
                </a:cubicBezTo>
                <a:lnTo>
                  <a:pt x="67106" y="7247"/>
                </a:lnTo>
                <a:cubicBezTo>
                  <a:pt x="67092" y="7071"/>
                  <a:pt x="66983" y="6921"/>
                  <a:pt x="66820" y="6840"/>
                </a:cubicBezTo>
                <a:lnTo>
                  <a:pt x="66820" y="6840"/>
                </a:lnTo>
                <a:cubicBezTo>
                  <a:pt x="66836" y="6840"/>
                  <a:pt x="66850" y="6841"/>
                  <a:pt x="66865" y="6841"/>
                </a:cubicBezTo>
                <a:cubicBezTo>
                  <a:pt x="67112" y="6841"/>
                  <a:pt x="67272" y="6733"/>
                  <a:pt x="67323" y="6541"/>
                </a:cubicBezTo>
                <a:cubicBezTo>
                  <a:pt x="67378" y="6350"/>
                  <a:pt x="67269" y="6133"/>
                  <a:pt x="67092" y="6051"/>
                </a:cubicBezTo>
                <a:cubicBezTo>
                  <a:pt x="67034" y="6026"/>
                  <a:pt x="66974" y="6014"/>
                  <a:pt x="66915" y="6014"/>
                </a:cubicBezTo>
                <a:cubicBezTo>
                  <a:pt x="66780" y="6014"/>
                  <a:pt x="66651" y="6078"/>
                  <a:pt x="66576" y="6201"/>
                </a:cubicBezTo>
                <a:cubicBezTo>
                  <a:pt x="66521" y="6310"/>
                  <a:pt x="66508" y="6432"/>
                  <a:pt x="66521" y="6541"/>
                </a:cubicBezTo>
                <a:cubicBezTo>
                  <a:pt x="66562" y="6649"/>
                  <a:pt x="66630" y="6731"/>
                  <a:pt x="66698" y="6812"/>
                </a:cubicBezTo>
                <a:lnTo>
                  <a:pt x="66317" y="7003"/>
                </a:lnTo>
                <a:lnTo>
                  <a:pt x="66059" y="6609"/>
                </a:lnTo>
                <a:cubicBezTo>
                  <a:pt x="66317" y="6595"/>
                  <a:pt x="66481" y="6473"/>
                  <a:pt x="66508" y="6255"/>
                </a:cubicBezTo>
                <a:cubicBezTo>
                  <a:pt x="66535" y="6065"/>
                  <a:pt x="66426" y="5875"/>
                  <a:pt x="66236" y="5807"/>
                </a:cubicBezTo>
                <a:cubicBezTo>
                  <a:pt x="66193" y="5794"/>
                  <a:pt x="66150" y="5788"/>
                  <a:pt x="66107" y="5788"/>
                </a:cubicBezTo>
                <a:cubicBezTo>
                  <a:pt x="65959" y="5788"/>
                  <a:pt x="65820" y="5860"/>
                  <a:pt x="65747" y="5997"/>
                </a:cubicBezTo>
                <a:cubicBezTo>
                  <a:pt x="65638" y="6187"/>
                  <a:pt x="65692" y="6377"/>
                  <a:pt x="65883" y="6568"/>
                </a:cubicBezTo>
                <a:lnTo>
                  <a:pt x="65461" y="6772"/>
                </a:lnTo>
                <a:cubicBezTo>
                  <a:pt x="65448" y="6568"/>
                  <a:pt x="65312" y="6405"/>
                  <a:pt x="65121" y="6350"/>
                </a:cubicBezTo>
                <a:cubicBezTo>
                  <a:pt x="65098" y="6347"/>
                  <a:pt x="65075" y="6346"/>
                  <a:pt x="65053" y="6346"/>
                </a:cubicBezTo>
                <a:cubicBezTo>
                  <a:pt x="64878" y="6346"/>
                  <a:pt x="64728" y="6437"/>
                  <a:pt x="64632" y="6581"/>
                </a:cubicBezTo>
                <a:cubicBezTo>
                  <a:pt x="64605" y="6282"/>
                  <a:pt x="64496" y="6133"/>
                  <a:pt x="64279" y="6092"/>
                </a:cubicBezTo>
                <a:cubicBezTo>
                  <a:pt x="64242" y="6081"/>
                  <a:pt x="64205" y="6075"/>
                  <a:pt x="64169" y="6075"/>
                </a:cubicBezTo>
                <a:cubicBezTo>
                  <a:pt x="64032" y="6075"/>
                  <a:pt x="63908" y="6153"/>
                  <a:pt x="63844" y="6282"/>
                </a:cubicBezTo>
                <a:cubicBezTo>
                  <a:pt x="63803" y="6377"/>
                  <a:pt x="63776" y="6500"/>
                  <a:pt x="63803" y="6609"/>
                </a:cubicBezTo>
                <a:cubicBezTo>
                  <a:pt x="63830" y="6690"/>
                  <a:pt x="63884" y="6785"/>
                  <a:pt x="63952" y="6867"/>
                </a:cubicBezTo>
                <a:lnTo>
                  <a:pt x="63558" y="7043"/>
                </a:lnTo>
                <a:lnTo>
                  <a:pt x="63341" y="6690"/>
                </a:lnTo>
                <a:cubicBezTo>
                  <a:pt x="63626" y="6622"/>
                  <a:pt x="63762" y="6486"/>
                  <a:pt x="63762" y="6269"/>
                </a:cubicBezTo>
                <a:cubicBezTo>
                  <a:pt x="63762" y="6078"/>
                  <a:pt x="63653" y="5915"/>
                  <a:pt x="63477" y="5861"/>
                </a:cubicBezTo>
                <a:cubicBezTo>
                  <a:pt x="63431" y="5843"/>
                  <a:pt x="63383" y="5835"/>
                  <a:pt x="63336" y="5835"/>
                </a:cubicBezTo>
                <a:cubicBezTo>
                  <a:pt x="63201" y="5835"/>
                  <a:pt x="63071" y="5903"/>
                  <a:pt x="63001" y="6024"/>
                </a:cubicBezTo>
                <a:cubicBezTo>
                  <a:pt x="62947" y="6133"/>
                  <a:pt x="62933" y="6242"/>
                  <a:pt x="62947" y="6350"/>
                </a:cubicBezTo>
                <a:cubicBezTo>
                  <a:pt x="62987" y="6445"/>
                  <a:pt x="63042" y="6541"/>
                  <a:pt x="63110" y="6622"/>
                </a:cubicBezTo>
                <a:lnTo>
                  <a:pt x="62729" y="6812"/>
                </a:lnTo>
                <a:cubicBezTo>
                  <a:pt x="62661" y="6677"/>
                  <a:pt x="62566" y="6541"/>
                  <a:pt x="62484" y="6418"/>
                </a:cubicBezTo>
                <a:lnTo>
                  <a:pt x="62484" y="6418"/>
                </a:lnTo>
                <a:cubicBezTo>
                  <a:pt x="62495" y="6419"/>
                  <a:pt x="62505" y="6419"/>
                  <a:pt x="62515" y="6419"/>
                </a:cubicBezTo>
                <a:cubicBezTo>
                  <a:pt x="62706" y="6419"/>
                  <a:pt x="62868" y="6299"/>
                  <a:pt x="62919" y="6106"/>
                </a:cubicBezTo>
                <a:cubicBezTo>
                  <a:pt x="62974" y="5915"/>
                  <a:pt x="62865" y="5711"/>
                  <a:pt x="62688" y="5630"/>
                </a:cubicBezTo>
                <a:cubicBezTo>
                  <a:pt x="62630" y="5601"/>
                  <a:pt x="62569" y="5587"/>
                  <a:pt x="62509" y="5587"/>
                </a:cubicBezTo>
                <a:cubicBezTo>
                  <a:pt x="62375" y="5587"/>
                  <a:pt x="62247" y="5657"/>
                  <a:pt x="62172" y="5779"/>
                </a:cubicBezTo>
                <a:cubicBezTo>
                  <a:pt x="62117" y="5875"/>
                  <a:pt x="62104" y="5997"/>
                  <a:pt x="62131" y="6106"/>
                </a:cubicBezTo>
                <a:cubicBezTo>
                  <a:pt x="62158" y="6201"/>
                  <a:pt x="62226" y="6296"/>
                  <a:pt x="62294" y="6364"/>
                </a:cubicBezTo>
                <a:lnTo>
                  <a:pt x="61886" y="6581"/>
                </a:lnTo>
                <a:cubicBezTo>
                  <a:pt x="61886" y="6364"/>
                  <a:pt x="61737" y="6242"/>
                  <a:pt x="61547" y="6160"/>
                </a:cubicBezTo>
                <a:cubicBezTo>
                  <a:pt x="61526" y="6157"/>
                  <a:pt x="61505" y="6156"/>
                  <a:pt x="61484" y="6156"/>
                </a:cubicBezTo>
                <a:cubicBezTo>
                  <a:pt x="61305" y="6156"/>
                  <a:pt x="61143" y="6260"/>
                  <a:pt x="61057" y="6418"/>
                </a:cubicBezTo>
                <a:cubicBezTo>
                  <a:pt x="61057" y="6174"/>
                  <a:pt x="60976" y="6010"/>
                  <a:pt x="60772" y="5929"/>
                </a:cubicBezTo>
                <a:cubicBezTo>
                  <a:pt x="60713" y="5905"/>
                  <a:pt x="60659" y="5894"/>
                  <a:pt x="60609" y="5894"/>
                </a:cubicBezTo>
                <a:cubicBezTo>
                  <a:pt x="60459" y="5894"/>
                  <a:pt x="60340" y="5991"/>
                  <a:pt x="60228" y="6133"/>
                </a:cubicBezTo>
                <a:cubicBezTo>
                  <a:pt x="60174" y="5834"/>
                  <a:pt x="60065" y="5698"/>
                  <a:pt x="59861" y="5657"/>
                </a:cubicBezTo>
                <a:cubicBezTo>
                  <a:pt x="59839" y="5654"/>
                  <a:pt x="59818" y="5652"/>
                  <a:pt x="59797" y="5652"/>
                </a:cubicBezTo>
                <a:cubicBezTo>
                  <a:pt x="59635" y="5652"/>
                  <a:pt x="59498" y="5744"/>
                  <a:pt x="59426" y="5888"/>
                </a:cubicBezTo>
                <a:cubicBezTo>
                  <a:pt x="59317" y="6078"/>
                  <a:pt x="59385" y="6310"/>
                  <a:pt x="59562" y="6432"/>
                </a:cubicBezTo>
                <a:lnTo>
                  <a:pt x="59195" y="6636"/>
                </a:lnTo>
                <a:lnTo>
                  <a:pt x="58937" y="6242"/>
                </a:lnTo>
                <a:lnTo>
                  <a:pt x="58937" y="6242"/>
                </a:lnTo>
                <a:cubicBezTo>
                  <a:pt x="58953" y="6244"/>
                  <a:pt x="58969" y="6245"/>
                  <a:pt x="58985" y="6245"/>
                </a:cubicBezTo>
                <a:cubicBezTo>
                  <a:pt x="59170" y="6245"/>
                  <a:pt x="59334" y="6103"/>
                  <a:pt x="59372" y="5915"/>
                </a:cubicBezTo>
                <a:cubicBezTo>
                  <a:pt x="59413" y="5725"/>
                  <a:pt x="59317" y="5535"/>
                  <a:pt x="59141" y="5453"/>
                </a:cubicBezTo>
                <a:cubicBezTo>
                  <a:pt x="59086" y="5424"/>
                  <a:pt x="59027" y="5410"/>
                  <a:pt x="58968" y="5410"/>
                </a:cubicBezTo>
                <a:cubicBezTo>
                  <a:pt x="58835" y="5410"/>
                  <a:pt x="58704" y="5480"/>
                  <a:pt x="58638" y="5603"/>
                </a:cubicBezTo>
                <a:cubicBezTo>
                  <a:pt x="58583" y="5711"/>
                  <a:pt x="58556" y="5820"/>
                  <a:pt x="58583" y="5929"/>
                </a:cubicBezTo>
                <a:cubicBezTo>
                  <a:pt x="58611" y="6038"/>
                  <a:pt x="58679" y="6119"/>
                  <a:pt x="58747" y="6201"/>
                </a:cubicBezTo>
                <a:lnTo>
                  <a:pt x="58339" y="6405"/>
                </a:lnTo>
                <a:cubicBezTo>
                  <a:pt x="58339" y="6201"/>
                  <a:pt x="58189" y="6065"/>
                  <a:pt x="57999" y="5983"/>
                </a:cubicBezTo>
                <a:cubicBezTo>
                  <a:pt x="57976" y="5980"/>
                  <a:pt x="57953" y="5979"/>
                  <a:pt x="57930" y="5979"/>
                </a:cubicBezTo>
                <a:cubicBezTo>
                  <a:pt x="57753" y="5979"/>
                  <a:pt x="57594" y="6071"/>
                  <a:pt x="57510" y="6228"/>
                </a:cubicBezTo>
                <a:cubicBezTo>
                  <a:pt x="57510" y="5983"/>
                  <a:pt x="57428" y="5820"/>
                  <a:pt x="57224" y="5739"/>
                </a:cubicBezTo>
                <a:cubicBezTo>
                  <a:pt x="57168" y="5719"/>
                  <a:pt x="57115" y="5709"/>
                  <a:pt x="57066" y="5709"/>
                </a:cubicBezTo>
                <a:cubicBezTo>
                  <a:pt x="56914" y="5709"/>
                  <a:pt x="56793" y="5799"/>
                  <a:pt x="56681" y="5943"/>
                </a:cubicBezTo>
                <a:cubicBezTo>
                  <a:pt x="56640" y="5643"/>
                  <a:pt x="56517" y="5494"/>
                  <a:pt x="56300" y="5467"/>
                </a:cubicBezTo>
                <a:cubicBezTo>
                  <a:pt x="56289" y="5466"/>
                  <a:pt x="56278" y="5466"/>
                  <a:pt x="56266" y="5466"/>
                </a:cubicBezTo>
                <a:cubicBezTo>
                  <a:pt x="56103" y="5466"/>
                  <a:pt x="55955" y="5558"/>
                  <a:pt x="55879" y="5698"/>
                </a:cubicBezTo>
                <a:cubicBezTo>
                  <a:pt x="55783" y="5888"/>
                  <a:pt x="55838" y="6065"/>
                  <a:pt x="56042" y="6269"/>
                </a:cubicBezTo>
                <a:cubicBezTo>
                  <a:pt x="55960" y="6282"/>
                  <a:pt x="55879" y="6296"/>
                  <a:pt x="55811" y="6323"/>
                </a:cubicBezTo>
                <a:cubicBezTo>
                  <a:pt x="55729" y="6377"/>
                  <a:pt x="55648" y="6432"/>
                  <a:pt x="55593" y="6500"/>
                </a:cubicBezTo>
                <a:cubicBezTo>
                  <a:pt x="55580" y="6310"/>
                  <a:pt x="55471" y="6133"/>
                  <a:pt x="55308" y="6065"/>
                </a:cubicBezTo>
                <a:cubicBezTo>
                  <a:pt x="55580" y="6065"/>
                  <a:pt x="55756" y="5956"/>
                  <a:pt x="55797" y="5752"/>
                </a:cubicBezTo>
                <a:cubicBezTo>
                  <a:pt x="55851" y="5562"/>
                  <a:pt x="55756" y="5358"/>
                  <a:pt x="55580" y="5277"/>
                </a:cubicBezTo>
                <a:cubicBezTo>
                  <a:pt x="55522" y="5245"/>
                  <a:pt x="55458" y="5230"/>
                  <a:pt x="55395" y="5230"/>
                </a:cubicBezTo>
                <a:cubicBezTo>
                  <a:pt x="55266" y="5230"/>
                  <a:pt x="55141" y="5294"/>
                  <a:pt x="55077" y="5412"/>
                </a:cubicBezTo>
                <a:cubicBezTo>
                  <a:pt x="55009" y="5521"/>
                  <a:pt x="54995" y="5630"/>
                  <a:pt x="55009" y="5752"/>
                </a:cubicBezTo>
                <a:cubicBezTo>
                  <a:pt x="55049" y="5847"/>
                  <a:pt x="55104" y="5929"/>
                  <a:pt x="55172" y="6010"/>
                </a:cubicBezTo>
                <a:lnTo>
                  <a:pt x="54764" y="6228"/>
                </a:lnTo>
                <a:cubicBezTo>
                  <a:pt x="54750" y="6051"/>
                  <a:pt x="54642" y="5888"/>
                  <a:pt x="54479" y="5834"/>
                </a:cubicBezTo>
                <a:cubicBezTo>
                  <a:pt x="54420" y="5810"/>
                  <a:pt x="54366" y="5799"/>
                  <a:pt x="54316" y="5799"/>
                </a:cubicBezTo>
                <a:cubicBezTo>
                  <a:pt x="54166" y="5799"/>
                  <a:pt x="54047" y="5895"/>
                  <a:pt x="53935" y="6038"/>
                </a:cubicBezTo>
                <a:cubicBezTo>
                  <a:pt x="53962" y="5847"/>
                  <a:pt x="53853" y="5657"/>
                  <a:pt x="53677" y="5576"/>
                </a:cubicBezTo>
                <a:cubicBezTo>
                  <a:pt x="53613" y="5546"/>
                  <a:pt x="53553" y="5532"/>
                  <a:pt x="53496" y="5532"/>
                </a:cubicBezTo>
                <a:cubicBezTo>
                  <a:pt x="53345" y="5532"/>
                  <a:pt x="53214" y="5628"/>
                  <a:pt x="53106" y="5766"/>
                </a:cubicBezTo>
                <a:cubicBezTo>
                  <a:pt x="53065" y="5467"/>
                  <a:pt x="52970" y="5344"/>
                  <a:pt x="52766" y="5304"/>
                </a:cubicBezTo>
                <a:cubicBezTo>
                  <a:pt x="52732" y="5296"/>
                  <a:pt x="52698" y="5292"/>
                  <a:pt x="52665" y="5292"/>
                </a:cubicBezTo>
                <a:cubicBezTo>
                  <a:pt x="52525" y="5292"/>
                  <a:pt x="52397" y="5360"/>
                  <a:pt x="52331" y="5480"/>
                </a:cubicBezTo>
                <a:cubicBezTo>
                  <a:pt x="52195" y="5684"/>
                  <a:pt x="52249" y="5943"/>
                  <a:pt x="52453" y="6065"/>
                </a:cubicBezTo>
                <a:lnTo>
                  <a:pt x="52046" y="6282"/>
                </a:lnTo>
                <a:cubicBezTo>
                  <a:pt x="52032" y="6106"/>
                  <a:pt x="51923" y="5943"/>
                  <a:pt x="51760" y="5875"/>
                </a:cubicBezTo>
                <a:cubicBezTo>
                  <a:pt x="52046" y="5875"/>
                  <a:pt x="52209" y="5766"/>
                  <a:pt x="52249" y="5562"/>
                </a:cubicBezTo>
                <a:cubicBezTo>
                  <a:pt x="52304" y="5372"/>
                  <a:pt x="52195" y="5168"/>
                  <a:pt x="52018" y="5086"/>
                </a:cubicBezTo>
                <a:cubicBezTo>
                  <a:pt x="51964" y="5061"/>
                  <a:pt x="51906" y="5049"/>
                  <a:pt x="51850" y="5049"/>
                </a:cubicBezTo>
                <a:cubicBezTo>
                  <a:pt x="51725" y="5049"/>
                  <a:pt x="51604" y="5110"/>
                  <a:pt x="51529" y="5222"/>
                </a:cubicBezTo>
                <a:cubicBezTo>
                  <a:pt x="51475" y="5317"/>
                  <a:pt x="51448" y="5440"/>
                  <a:pt x="51461" y="5562"/>
                </a:cubicBezTo>
                <a:cubicBezTo>
                  <a:pt x="51502" y="5657"/>
                  <a:pt x="51556" y="5739"/>
                  <a:pt x="51624" y="5820"/>
                </a:cubicBezTo>
                <a:lnTo>
                  <a:pt x="51203" y="6038"/>
                </a:lnTo>
                <a:cubicBezTo>
                  <a:pt x="51230" y="5820"/>
                  <a:pt x="51081" y="5671"/>
                  <a:pt x="50863" y="5576"/>
                </a:cubicBezTo>
                <a:cubicBezTo>
                  <a:pt x="50851" y="5575"/>
                  <a:pt x="50839" y="5574"/>
                  <a:pt x="50827" y="5574"/>
                </a:cubicBezTo>
                <a:cubicBezTo>
                  <a:pt x="50649" y="5574"/>
                  <a:pt x="50476" y="5667"/>
                  <a:pt x="50374" y="5820"/>
                </a:cubicBezTo>
                <a:cubicBezTo>
                  <a:pt x="50387" y="5643"/>
                  <a:pt x="50292" y="5480"/>
                  <a:pt x="50143" y="5385"/>
                </a:cubicBezTo>
                <a:cubicBezTo>
                  <a:pt x="50077" y="5352"/>
                  <a:pt x="50012" y="5335"/>
                  <a:pt x="49948" y="5335"/>
                </a:cubicBezTo>
                <a:cubicBezTo>
                  <a:pt x="49808" y="5335"/>
                  <a:pt x="49675" y="5418"/>
                  <a:pt x="49555" y="5588"/>
                </a:cubicBezTo>
                <a:lnTo>
                  <a:pt x="49555" y="5588"/>
                </a:lnTo>
                <a:cubicBezTo>
                  <a:pt x="49543" y="5527"/>
                  <a:pt x="49531" y="5476"/>
                  <a:pt x="49531" y="5426"/>
                </a:cubicBezTo>
                <a:cubicBezTo>
                  <a:pt x="49485" y="5203"/>
                  <a:pt x="49304" y="5094"/>
                  <a:pt x="49122" y="5094"/>
                </a:cubicBezTo>
                <a:cubicBezTo>
                  <a:pt x="48926" y="5094"/>
                  <a:pt x="48730" y="5220"/>
                  <a:pt x="48702" y="5467"/>
                </a:cubicBezTo>
                <a:cubicBezTo>
                  <a:pt x="48688" y="5657"/>
                  <a:pt x="48797" y="5834"/>
                  <a:pt x="48974" y="5902"/>
                </a:cubicBezTo>
                <a:cubicBezTo>
                  <a:pt x="49023" y="5920"/>
                  <a:pt x="49073" y="5929"/>
                  <a:pt x="49122" y="5929"/>
                </a:cubicBezTo>
                <a:cubicBezTo>
                  <a:pt x="49289" y="5929"/>
                  <a:pt x="49444" y="5828"/>
                  <a:pt x="49517" y="5671"/>
                </a:cubicBezTo>
                <a:lnTo>
                  <a:pt x="49517" y="5671"/>
                </a:lnTo>
                <a:cubicBezTo>
                  <a:pt x="49504" y="5847"/>
                  <a:pt x="49572" y="6010"/>
                  <a:pt x="49721" y="6119"/>
                </a:cubicBezTo>
                <a:lnTo>
                  <a:pt x="49286" y="6323"/>
                </a:lnTo>
                <a:cubicBezTo>
                  <a:pt x="49259" y="6133"/>
                  <a:pt x="49137" y="5983"/>
                  <a:pt x="48974" y="5915"/>
                </a:cubicBezTo>
                <a:cubicBezTo>
                  <a:pt x="48942" y="5909"/>
                  <a:pt x="48911" y="5906"/>
                  <a:pt x="48880" y="5906"/>
                </a:cubicBezTo>
                <a:cubicBezTo>
                  <a:pt x="48709" y="5906"/>
                  <a:pt x="48549" y="5999"/>
                  <a:pt x="48457" y="6160"/>
                </a:cubicBezTo>
                <a:cubicBezTo>
                  <a:pt x="48471" y="5956"/>
                  <a:pt x="48348" y="5779"/>
                  <a:pt x="48158" y="5711"/>
                </a:cubicBezTo>
                <a:cubicBezTo>
                  <a:pt x="48101" y="5686"/>
                  <a:pt x="48046" y="5674"/>
                  <a:pt x="47993" y="5674"/>
                </a:cubicBezTo>
                <a:cubicBezTo>
                  <a:pt x="47848" y="5674"/>
                  <a:pt x="47721" y="5765"/>
                  <a:pt x="47601" y="5915"/>
                </a:cubicBezTo>
                <a:cubicBezTo>
                  <a:pt x="47628" y="5711"/>
                  <a:pt x="47519" y="5508"/>
                  <a:pt x="47329" y="5440"/>
                </a:cubicBezTo>
                <a:cubicBezTo>
                  <a:pt x="47270" y="5415"/>
                  <a:pt x="47215" y="5404"/>
                  <a:pt x="47163" y="5404"/>
                </a:cubicBezTo>
                <a:cubicBezTo>
                  <a:pt x="47011" y="5404"/>
                  <a:pt x="46887" y="5498"/>
                  <a:pt x="46785" y="5630"/>
                </a:cubicBezTo>
                <a:cubicBezTo>
                  <a:pt x="46731" y="5331"/>
                  <a:pt x="46609" y="5195"/>
                  <a:pt x="46391" y="5168"/>
                </a:cubicBezTo>
                <a:cubicBezTo>
                  <a:pt x="46380" y="5167"/>
                  <a:pt x="46369" y="5166"/>
                  <a:pt x="46358" y="5166"/>
                </a:cubicBezTo>
                <a:cubicBezTo>
                  <a:pt x="46194" y="5166"/>
                  <a:pt x="46046" y="5260"/>
                  <a:pt x="45970" y="5412"/>
                </a:cubicBezTo>
                <a:cubicBezTo>
                  <a:pt x="45888" y="5589"/>
                  <a:pt x="45929" y="5752"/>
                  <a:pt x="46119" y="5943"/>
                </a:cubicBezTo>
                <a:lnTo>
                  <a:pt x="45712" y="6160"/>
                </a:lnTo>
                <a:cubicBezTo>
                  <a:pt x="45698" y="5983"/>
                  <a:pt x="45589" y="5820"/>
                  <a:pt x="45426" y="5752"/>
                </a:cubicBezTo>
                <a:lnTo>
                  <a:pt x="45426" y="5752"/>
                </a:lnTo>
                <a:cubicBezTo>
                  <a:pt x="45440" y="5753"/>
                  <a:pt x="45453" y="5753"/>
                  <a:pt x="45467" y="5753"/>
                </a:cubicBezTo>
                <a:cubicBezTo>
                  <a:pt x="45716" y="5753"/>
                  <a:pt x="45877" y="5633"/>
                  <a:pt x="45929" y="5440"/>
                </a:cubicBezTo>
                <a:cubicBezTo>
                  <a:pt x="45970" y="5249"/>
                  <a:pt x="45875" y="5045"/>
                  <a:pt x="45698" y="4964"/>
                </a:cubicBezTo>
                <a:cubicBezTo>
                  <a:pt x="45639" y="4934"/>
                  <a:pt x="45578" y="4920"/>
                  <a:pt x="45519" y="4920"/>
                </a:cubicBezTo>
                <a:cubicBezTo>
                  <a:pt x="45390" y="4920"/>
                  <a:pt x="45270" y="4988"/>
                  <a:pt x="45195" y="5100"/>
                </a:cubicBezTo>
                <a:cubicBezTo>
                  <a:pt x="45141" y="5209"/>
                  <a:pt x="45114" y="5317"/>
                  <a:pt x="45141" y="5440"/>
                </a:cubicBezTo>
                <a:cubicBezTo>
                  <a:pt x="45168" y="5535"/>
                  <a:pt x="45236" y="5630"/>
                  <a:pt x="45304" y="5698"/>
                </a:cubicBezTo>
                <a:lnTo>
                  <a:pt x="44896" y="5915"/>
                </a:lnTo>
                <a:cubicBezTo>
                  <a:pt x="44882" y="5711"/>
                  <a:pt x="44747" y="5535"/>
                  <a:pt x="44556" y="5480"/>
                </a:cubicBezTo>
                <a:cubicBezTo>
                  <a:pt x="44543" y="5480"/>
                  <a:pt x="44531" y="5479"/>
                  <a:pt x="44518" y="5479"/>
                </a:cubicBezTo>
                <a:cubicBezTo>
                  <a:pt x="44329" y="5479"/>
                  <a:pt x="44155" y="5573"/>
                  <a:pt x="44053" y="5739"/>
                </a:cubicBezTo>
                <a:cubicBezTo>
                  <a:pt x="44081" y="5535"/>
                  <a:pt x="43985" y="5344"/>
                  <a:pt x="43809" y="5263"/>
                </a:cubicBezTo>
                <a:cubicBezTo>
                  <a:pt x="43745" y="5231"/>
                  <a:pt x="43684" y="5216"/>
                  <a:pt x="43625" y="5216"/>
                </a:cubicBezTo>
                <a:cubicBezTo>
                  <a:pt x="43487" y="5216"/>
                  <a:pt x="43361" y="5302"/>
                  <a:pt x="43248" y="5465"/>
                </a:cubicBezTo>
                <a:lnTo>
                  <a:pt x="43248" y="5465"/>
                </a:lnTo>
                <a:cubicBezTo>
                  <a:pt x="43238" y="5404"/>
                  <a:pt x="43237" y="5354"/>
                  <a:pt x="43224" y="5304"/>
                </a:cubicBezTo>
                <a:cubicBezTo>
                  <a:pt x="43178" y="5081"/>
                  <a:pt x="42997" y="4972"/>
                  <a:pt x="42816" y="4972"/>
                </a:cubicBezTo>
                <a:cubicBezTo>
                  <a:pt x="42622" y="4972"/>
                  <a:pt x="42430" y="5098"/>
                  <a:pt x="42409" y="5344"/>
                </a:cubicBezTo>
                <a:cubicBezTo>
                  <a:pt x="42395" y="5535"/>
                  <a:pt x="42490" y="5711"/>
                  <a:pt x="42667" y="5779"/>
                </a:cubicBezTo>
                <a:cubicBezTo>
                  <a:pt x="42716" y="5798"/>
                  <a:pt x="42767" y="5807"/>
                  <a:pt x="42817" y="5807"/>
                </a:cubicBezTo>
                <a:cubicBezTo>
                  <a:pt x="42969" y="5807"/>
                  <a:pt x="43114" y="5727"/>
                  <a:pt x="43196" y="5599"/>
                </a:cubicBezTo>
                <a:lnTo>
                  <a:pt x="43196" y="5599"/>
                </a:lnTo>
                <a:cubicBezTo>
                  <a:pt x="43202" y="5783"/>
                  <a:pt x="43307" y="5950"/>
                  <a:pt x="43469" y="6038"/>
                </a:cubicBezTo>
                <a:cubicBezTo>
                  <a:pt x="43457" y="6037"/>
                  <a:pt x="43445" y="6037"/>
                  <a:pt x="43433" y="6037"/>
                </a:cubicBezTo>
                <a:cubicBezTo>
                  <a:pt x="43229" y="6037"/>
                  <a:pt x="43043" y="6144"/>
                  <a:pt x="42966" y="6337"/>
                </a:cubicBezTo>
                <a:cubicBezTo>
                  <a:pt x="43007" y="6106"/>
                  <a:pt x="42871" y="5875"/>
                  <a:pt x="42653" y="5793"/>
                </a:cubicBezTo>
                <a:cubicBezTo>
                  <a:pt x="42622" y="5787"/>
                  <a:pt x="42590" y="5784"/>
                  <a:pt x="42559" y="5784"/>
                </a:cubicBezTo>
                <a:cubicBezTo>
                  <a:pt x="42389" y="5784"/>
                  <a:pt x="42231" y="5875"/>
                  <a:pt x="42150" y="6024"/>
                </a:cubicBezTo>
                <a:cubicBezTo>
                  <a:pt x="42164" y="5820"/>
                  <a:pt x="42042" y="5630"/>
                  <a:pt x="41851" y="5576"/>
                </a:cubicBezTo>
                <a:cubicBezTo>
                  <a:pt x="41803" y="5559"/>
                  <a:pt x="41755" y="5552"/>
                  <a:pt x="41707" y="5552"/>
                </a:cubicBezTo>
                <a:cubicBezTo>
                  <a:pt x="41556" y="5552"/>
                  <a:pt x="41418" y="5631"/>
                  <a:pt x="41335" y="5766"/>
                </a:cubicBezTo>
                <a:cubicBezTo>
                  <a:pt x="41267" y="5467"/>
                  <a:pt x="41158" y="5331"/>
                  <a:pt x="40941" y="5304"/>
                </a:cubicBezTo>
                <a:cubicBezTo>
                  <a:pt x="40921" y="5302"/>
                  <a:pt x="40903" y="5300"/>
                  <a:pt x="40885" y="5300"/>
                </a:cubicBezTo>
                <a:cubicBezTo>
                  <a:pt x="40707" y="5300"/>
                  <a:pt x="40592" y="5402"/>
                  <a:pt x="40508" y="5547"/>
                </a:cubicBezTo>
                <a:lnTo>
                  <a:pt x="40508" y="5547"/>
                </a:lnTo>
                <a:cubicBezTo>
                  <a:pt x="40544" y="5284"/>
                  <a:pt x="40332" y="5053"/>
                  <a:pt x="40076" y="5053"/>
                </a:cubicBezTo>
                <a:cubicBezTo>
                  <a:pt x="40035" y="5053"/>
                  <a:pt x="39992" y="5059"/>
                  <a:pt x="39948" y="5073"/>
                </a:cubicBezTo>
                <a:cubicBezTo>
                  <a:pt x="39649" y="5181"/>
                  <a:pt x="39568" y="5589"/>
                  <a:pt x="39826" y="5793"/>
                </a:cubicBezTo>
                <a:lnTo>
                  <a:pt x="39867" y="5834"/>
                </a:lnTo>
                <a:lnTo>
                  <a:pt x="39459" y="6051"/>
                </a:lnTo>
                <a:cubicBezTo>
                  <a:pt x="39446" y="5875"/>
                  <a:pt x="39337" y="5725"/>
                  <a:pt x="39174" y="5657"/>
                </a:cubicBezTo>
                <a:cubicBezTo>
                  <a:pt x="39473" y="5643"/>
                  <a:pt x="39636" y="5535"/>
                  <a:pt x="39677" y="5317"/>
                </a:cubicBezTo>
                <a:cubicBezTo>
                  <a:pt x="39717" y="5127"/>
                  <a:pt x="39622" y="4937"/>
                  <a:pt x="39432" y="4855"/>
                </a:cubicBezTo>
                <a:cubicBezTo>
                  <a:pt x="39381" y="4830"/>
                  <a:pt x="39326" y="4818"/>
                  <a:pt x="39270" y="481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4" name="Google Shape;924;p65"/>
          <p:cNvSpPr/>
          <p:nvPr/>
        </p:nvSpPr>
        <p:spPr>
          <a:xfrm>
            <a:off x="7777428" y="3603759"/>
            <a:ext cx="813185" cy="293239"/>
          </a:xfrm>
          <a:custGeom>
            <a:avLst/>
            <a:gdLst/>
            <a:ahLst/>
            <a:cxnLst/>
            <a:rect l="l" t="t" r="r" b="b"/>
            <a:pathLst>
              <a:path w="26425" h="9529" extrusionOk="0">
                <a:moveTo>
                  <a:pt x="20457" y="0"/>
                </a:moveTo>
                <a:cubicBezTo>
                  <a:pt x="20430" y="28"/>
                  <a:pt x="20376" y="55"/>
                  <a:pt x="20376" y="96"/>
                </a:cubicBezTo>
                <a:cubicBezTo>
                  <a:pt x="20362" y="136"/>
                  <a:pt x="20417" y="164"/>
                  <a:pt x="20444" y="218"/>
                </a:cubicBezTo>
                <a:cubicBezTo>
                  <a:pt x="20498" y="150"/>
                  <a:pt x="20539" y="123"/>
                  <a:pt x="20539" y="96"/>
                </a:cubicBezTo>
                <a:cubicBezTo>
                  <a:pt x="20539" y="68"/>
                  <a:pt x="20484" y="41"/>
                  <a:pt x="20457" y="0"/>
                </a:cubicBezTo>
                <a:close/>
                <a:moveTo>
                  <a:pt x="17712" y="55"/>
                </a:moveTo>
                <a:cubicBezTo>
                  <a:pt x="17657" y="55"/>
                  <a:pt x="17617" y="136"/>
                  <a:pt x="17576" y="177"/>
                </a:cubicBezTo>
                <a:cubicBezTo>
                  <a:pt x="17617" y="218"/>
                  <a:pt x="17657" y="286"/>
                  <a:pt x="17712" y="299"/>
                </a:cubicBezTo>
                <a:cubicBezTo>
                  <a:pt x="17715" y="301"/>
                  <a:pt x="17718" y="301"/>
                  <a:pt x="17721" y="301"/>
                </a:cubicBezTo>
                <a:cubicBezTo>
                  <a:pt x="17759" y="301"/>
                  <a:pt x="17799" y="227"/>
                  <a:pt x="17875" y="177"/>
                </a:cubicBezTo>
                <a:cubicBezTo>
                  <a:pt x="17793" y="123"/>
                  <a:pt x="17752" y="55"/>
                  <a:pt x="17712" y="55"/>
                </a:cubicBezTo>
                <a:close/>
                <a:moveTo>
                  <a:pt x="14966" y="136"/>
                </a:moveTo>
                <a:cubicBezTo>
                  <a:pt x="14939" y="136"/>
                  <a:pt x="14871" y="204"/>
                  <a:pt x="14871" y="232"/>
                </a:cubicBezTo>
                <a:cubicBezTo>
                  <a:pt x="14884" y="286"/>
                  <a:pt x="14925" y="327"/>
                  <a:pt x="14980" y="340"/>
                </a:cubicBezTo>
                <a:cubicBezTo>
                  <a:pt x="15020" y="340"/>
                  <a:pt x="15061" y="286"/>
                  <a:pt x="15156" y="232"/>
                </a:cubicBezTo>
                <a:cubicBezTo>
                  <a:pt x="15061" y="191"/>
                  <a:pt x="15020" y="136"/>
                  <a:pt x="14966" y="136"/>
                </a:cubicBezTo>
                <a:close/>
                <a:moveTo>
                  <a:pt x="21273" y="272"/>
                </a:moveTo>
                <a:lnTo>
                  <a:pt x="21273" y="286"/>
                </a:lnTo>
                <a:cubicBezTo>
                  <a:pt x="21246" y="286"/>
                  <a:pt x="21218" y="340"/>
                  <a:pt x="21178" y="367"/>
                </a:cubicBezTo>
                <a:cubicBezTo>
                  <a:pt x="21218" y="408"/>
                  <a:pt x="21246" y="449"/>
                  <a:pt x="21286" y="463"/>
                </a:cubicBezTo>
                <a:cubicBezTo>
                  <a:pt x="21314" y="463"/>
                  <a:pt x="21354" y="408"/>
                  <a:pt x="21422" y="367"/>
                </a:cubicBezTo>
                <a:cubicBezTo>
                  <a:pt x="21354" y="313"/>
                  <a:pt x="21314" y="272"/>
                  <a:pt x="21273" y="272"/>
                </a:cubicBezTo>
                <a:close/>
                <a:moveTo>
                  <a:pt x="18542" y="284"/>
                </a:moveTo>
                <a:cubicBezTo>
                  <a:pt x="18537" y="284"/>
                  <a:pt x="18532" y="285"/>
                  <a:pt x="18527" y="286"/>
                </a:cubicBezTo>
                <a:cubicBezTo>
                  <a:pt x="18473" y="286"/>
                  <a:pt x="18378" y="381"/>
                  <a:pt x="18391" y="422"/>
                </a:cubicBezTo>
                <a:cubicBezTo>
                  <a:pt x="18391" y="476"/>
                  <a:pt x="18473" y="558"/>
                  <a:pt x="18527" y="558"/>
                </a:cubicBezTo>
                <a:cubicBezTo>
                  <a:pt x="18532" y="559"/>
                  <a:pt x="18537" y="559"/>
                  <a:pt x="18542" y="559"/>
                </a:cubicBezTo>
                <a:cubicBezTo>
                  <a:pt x="18603" y="559"/>
                  <a:pt x="18654" y="487"/>
                  <a:pt x="18704" y="449"/>
                </a:cubicBezTo>
                <a:lnTo>
                  <a:pt x="18704" y="381"/>
                </a:lnTo>
                <a:cubicBezTo>
                  <a:pt x="18654" y="344"/>
                  <a:pt x="18593" y="284"/>
                  <a:pt x="18542" y="284"/>
                </a:cubicBezTo>
                <a:close/>
                <a:moveTo>
                  <a:pt x="13077" y="463"/>
                </a:moveTo>
                <a:cubicBezTo>
                  <a:pt x="13036" y="476"/>
                  <a:pt x="12982" y="503"/>
                  <a:pt x="12954" y="544"/>
                </a:cubicBezTo>
                <a:cubicBezTo>
                  <a:pt x="12982" y="571"/>
                  <a:pt x="13009" y="639"/>
                  <a:pt x="13050" y="639"/>
                </a:cubicBezTo>
                <a:cubicBezTo>
                  <a:pt x="13077" y="639"/>
                  <a:pt x="13131" y="599"/>
                  <a:pt x="13199" y="558"/>
                </a:cubicBezTo>
                <a:cubicBezTo>
                  <a:pt x="13131" y="503"/>
                  <a:pt x="13104" y="463"/>
                  <a:pt x="13077" y="463"/>
                </a:cubicBezTo>
                <a:close/>
                <a:moveTo>
                  <a:pt x="15776" y="336"/>
                </a:moveTo>
                <a:cubicBezTo>
                  <a:pt x="15696" y="336"/>
                  <a:pt x="15635" y="419"/>
                  <a:pt x="15659" y="503"/>
                </a:cubicBezTo>
                <a:cubicBezTo>
                  <a:pt x="15673" y="558"/>
                  <a:pt x="15727" y="612"/>
                  <a:pt x="15768" y="666"/>
                </a:cubicBezTo>
                <a:lnTo>
                  <a:pt x="15850" y="666"/>
                </a:lnTo>
                <a:cubicBezTo>
                  <a:pt x="15877" y="599"/>
                  <a:pt x="15958" y="544"/>
                  <a:pt x="15945" y="490"/>
                </a:cubicBezTo>
                <a:cubicBezTo>
                  <a:pt x="15931" y="422"/>
                  <a:pt x="15877" y="367"/>
                  <a:pt x="15809" y="340"/>
                </a:cubicBezTo>
                <a:cubicBezTo>
                  <a:pt x="15798" y="337"/>
                  <a:pt x="15786" y="336"/>
                  <a:pt x="15776" y="336"/>
                </a:cubicBezTo>
                <a:close/>
                <a:moveTo>
                  <a:pt x="22116" y="531"/>
                </a:moveTo>
                <a:cubicBezTo>
                  <a:pt x="22075" y="531"/>
                  <a:pt x="22048" y="571"/>
                  <a:pt x="22007" y="612"/>
                </a:cubicBezTo>
                <a:cubicBezTo>
                  <a:pt x="22034" y="639"/>
                  <a:pt x="22061" y="694"/>
                  <a:pt x="22102" y="707"/>
                </a:cubicBezTo>
                <a:cubicBezTo>
                  <a:pt x="22129" y="707"/>
                  <a:pt x="22170" y="666"/>
                  <a:pt x="22238" y="626"/>
                </a:cubicBezTo>
                <a:cubicBezTo>
                  <a:pt x="22184" y="571"/>
                  <a:pt x="22143" y="531"/>
                  <a:pt x="22116" y="531"/>
                </a:cubicBezTo>
                <a:close/>
                <a:moveTo>
                  <a:pt x="19343" y="503"/>
                </a:moveTo>
                <a:cubicBezTo>
                  <a:pt x="19261" y="531"/>
                  <a:pt x="19207" y="599"/>
                  <a:pt x="19193" y="666"/>
                </a:cubicBezTo>
                <a:cubicBezTo>
                  <a:pt x="19169" y="762"/>
                  <a:pt x="19241" y="848"/>
                  <a:pt x="19323" y="848"/>
                </a:cubicBezTo>
                <a:cubicBezTo>
                  <a:pt x="19334" y="848"/>
                  <a:pt x="19345" y="846"/>
                  <a:pt x="19356" y="843"/>
                </a:cubicBezTo>
                <a:cubicBezTo>
                  <a:pt x="19424" y="830"/>
                  <a:pt x="19492" y="748"/>
                  <a:pt x="19547" y="707"/>
                </a:cubicBezTo>
                <a:lnTo>
                  <a:pt x="19547" y="626"/>
                </a:lnTo>
                <a:cubicBezTo>
                  <a:pt x="19479" y="571"/>
                  <a:pt x="19411" y="503"/>
                  <a:pt x="19343" y="503"/>
                </a:cubicBezTo>
                <a:close/>
                <a:moveTo>
                  <a:pt x="16638" y="531"/>
                </a:moveTo>
                <a:cubicBezTo>
                  <a:pt x="16529" y="531"/>
                  <a:pt x="16434" y="626"/>
                  <a:pt x="16448" y="734"/>
                </a:cubicBezTo>
                <a:cubicBezTo>
                  <a:pt x="16434" y="843"/>
                  <a:pt x="16529" y="925"/>
                  <a:pt x="16638" y="925"/>
                </a:cubicBezTo>
                <a:cubicBezTo>
                  <a:pt x="16747" y="925"/>
                  <a:pt x="16828" y="830"/>
                  <a:pt x="16828" y="734"/>
                </a:cubicBezTo>
                <a:cubicBezTo>
                  <a:pt x="16842" y="626"/>
                  <a:pt x="16747" y="531"/>
                  <a:pt x="16638" y="531"/>
                </a:cubicBezTo>
                <a:close/>
                <a:moveTo>
                  <a:pt x="22931" y="762"/>
                </a:moveTo>
                <a:cubicBezTo>
                  <a:pt x="22904" y="762"/>
                  <a:pt x="22877" y="816"/>
                  <a:pt x="22836" y="843"/>
                </a:cubicBezTo>
                <a:cubicBezTo>
                  <a:pt x="22877" y="870"/>
                  <a:pt x="22904" y="925"/>
                  <a:pt x="22931" y="938"/>
                </a:cubicBezTo>
                <a:cubicBezTo>
                  <a:pt x="22972" y="938"/>
                  <a:pt x="22999" y="898"/>
                  <a:pt x="23053" y="857"/>
                </a:cubicBezTo>
                <a:cubicBezTo>
                  <a:pt x="22999" y="816"/>
                  <a:pt x="22972" y="762"/>
                  <a:pt x="22931" y="762"/>
                </a:cubicBezTo>
                <a:close/>
                <a:moveTo>
                  <a:pt x="13838" y="639"/>
                </a:moveTo>
                <a:cubicBezTo>
                  <a:pt x="13797" y="694"/>
                  <a:pt x="13729" y="762"/>
                  <a:pt x="13729" y="830"/>
                </a:cubicBezTo>
                <a:cubicBezTo>
                  <a:pt x="13743" y="898"/>
                  <a:pt x="13797" y="952"/>
                  <a:pt x="13879" y="979"/>
                </a:cubicBezTo>
                <a:cubicBezTo>
                  <a:pt x="13889" y="983"/>
                  <a:pt x="13901" y="984"/>
                  <a:pt x="13912" y="984"/>
                </a:cubicBezTo>
                <a:cubicBezTo>
                  <a:pt x="13983" y="984"/>
                  <a:pt x="14052" y="912"/>
                  <a:pt x="14028" y="830"/>
                </a:cubicBezTo>
                <a:cubicBezTo>
                  <a:pt x="14028" y="762"/>
                  <a:pt x="13960" y="694"/>
                  <a:pt x="13919" y="639"/>
                </a:cubicBezTo>
                <a:close/>
                <a:moveTo>
                  <a:pt x="15537" y="1061"/>
                </a:moveTo>
                <a:cubicBezTo>
                  <a:pt x="15539" y="1061"/>
                  <a:pt x="15541" y="1061"/>
                  <a:pt x="15543" y="1061"/>
                </a:cubicBezTo>
                <a:lnTo>
                  <a:pt x="15543" y="1061"/>
                </a:lnTo>
                <a:cubicBezTo>
                  <a:pt x="15546" y="1061"/>
                  <a:pt x="15548" y="1061"/>
                  <a:pt x="15550" y="1061"/>
                </a:cubicBezTo>
                <a:close/>
                <a:moveTo>
                  <a:pt x="20172" y="734"/>
                </a:moveTo>
                <a:lnTo>
                  <a:pt x="20172" y="748"/>
                </a:lnTo>
                <a:cubicBezTo>
                  <a:pt x="20166" y="747"/>
                  <a:pt x="20160" y="747"/>
                  <a:pt x="20154" y="747"/>
                </a:cubicBezTo>
                <a:cubicBezTo>
                  <a:pt x="20067" y="747"/>
                  <a:pt x="19996" y="836"/>
                  <a:pt x="20009" y="925"/>
                </a:cubicBezTo>
                <a:cubicBezTo>
                  <a:pt x="20009" y="1020"/>
                  <a:pt x="20077" y="1101"/>
                  <a:pt x="20172" y="1101"/>
                </a:cubicBezTo>
                <a:cubicBezTo>
                  <a:pt x="20294" y="1101"/>
                  <a:pt x="20349" y="1020"/>
                  <a:pt x="20362" y="857"/>
                </a:cubicBezTo>
                <a:cubicBezTo>
                  <a:pt x="20321" y="830"/>
                  <a:pt x="20253" y="748"/>
                  <a:pt x="20172" y="734"/>
                </a:cubicBezTo>
                <a:close/>
                <a:moveTo>
                  <a:pt x="17453" y="775"/>
                </a:moveTo>
                <a:cubicBezTo>
                  <a:pt x="17331" y="789"/>
                  <a:pt x="17222" y="884"/>
                  <a:pt x="17236" y="1006"/>
                </a:cubicBezTo>
                <a:cubicBezTo>
                  <a:pt x="17236" y="1122"/>
                  <a:pt x="17333" y="1225"/>
                  <a:pt x="17446" y="1225"/>
                </a:cubicBezTo>
                <a:cubicBezTo>
                  <a:pt x="17453" y="1225"/>
                  <a:pt x="17460" y="1225"/>
                  <a:pt x="17467" y="1224"/>
                </a:cubicBezTo>
                <a:cubicBezTo>
                  <a:pt x="17589" y="1224"/>
                  <a:pt x="17684" y="1115"/>
                  <a:pt x="17671" y="993"/>
                </a:cubicBezTo>
                <a:cubicBezTo>
                  <a:pt x="17671" y="870"/>
                  <a:pt x="17576" y="775"/>
                  <a:pt x="17453" y="775"/>
                </a:cubicBezTo>
                <a:close/>
                <a:moveTo>
                  <a:pt x="12012" y="991"/>
                </a:moveTo>
                <a:cubicBezTo>
                  <a:pt x="12009" y="991"/>
                  <a:pt x="12006" y="992"/>
                  <a:pt x="12003" y="993"/>
                </a:cubicBezTo>
                <a:cubicBezTo>
                  <a:pt x="11949" y="993"/>
                  <a:pt x="11894" y="1074"/>
                  <a:pt x="11840" y="1115"/>
                </a:cubicBezTo>
                <a:cubicBezTo>
                  <a:pt x="11894" y="1169"/>
                  <a:pt x="11935" y="1251"/>
                  <a:pt x="11989" y="1265"/>
                </a:cubicBezTo>
                <a:cubicBezTo>
                  <a:pt x="11994" y="1266"/>
                  <a:pt x="11999" y="1266"/>
                  <a:pt x="12004" y="1266"/>
                </a:cubicBezTo>
                <a:cubicBezTo>
                  <a:pt x="12064" y="1266"/>
                  <a:pt x="12106" y="1192"/>
                  <a:pt x="12207" y="1129"/>
                </a:cubicBezTo>
                <a:cubicBezTo>
                  <a:pt x="12106" y="1066"/>
                  <a:pt x="12052" y="991"/>
                  <a:pt x="12012" y="991"/>
                </a:cubicBezTo>
                <a:close/>
                <a:moveTo>
                  <a:pt x="14728" y="855"/>
                </a:moveTo>
                <a:cubicBezTo>
                  <a:pt x="14722" y="855"/>
                  <a:pt x="14715" y="856"/>
                  <a:pt x="14708" y="857"/>
                </a:cubicBezTo>
                <a:cubicBezTo>
                  <a:pt x="14585" y="857"/>
                  <a:pt x="14490" y="952"/>
                  <a:pt x="14490" y="1061"/>
                </a:cubicBezTo>
                <a:cubicBezTo>
                  <a:pt x="14490" y="1183"/>
                  <a:pt x="14585" y="1278"/>
                  <a:pt x="14721" y="1278"/>
                </a:cubicBezTo>
                <a:cubicBezTo>
                  <a:pt x="14830" y="1278"/>
                  <a:pt x="14925" y="1169"/>
                  <a:pt x="14925" y="1061"/>
                </a:cubicBezTo>
                <a:cubicBezTo>
                  <a:pt x="14913" y="946"/>
                  <a:pt x="14828" y="855"/>
                  <a:pt x="14728" y="855"/>
                </a:cubicBezTo>
                <a:close/>
                <a:moveTo>
                  <a:pt x="21024" y="1005"/>
                </a:moveTo>
                <a:cubicBezTo>
                  <a:pt x="21017" y="1005"/>
                  <a:pt x="21009" y="1005"/>
                  <a:pt x="21001" y="1006"/>
                </a:cubicBezTo>
                <a:cubicBezTo>
                  <a:pt x="20906" y="1006"/>
                  <a:pt x="20824" y="1088"/>
                  <a:pt x="20838" y="1183"/>
                </a:cubicBezTo>
                <a:cubicBezTo>
                  <a:pt x="20824" y="1292"/>
                  <a:pt x="20906" y="1373"/>
                  <a:pt x="21001" y="1373"/>
                </a:cubicBezTo>
                <a:cubicBezTo>
                  <a:pt x="21123" y="1373"/>
                  <a:pt x="21178" y="1305"/>
                  <a:pt x="21178" y="1183"/>
                </a:cubicBezTo>
                <a:cubicBezTo>
                  <a:pt x="21178" y="1082"/>
                  <a:pt x="21119" y="1005"/>
                  <a:pt x="21024" y="1005"/>
                </a:cubicBezTo>
                <a:close/>
                <a:moveTo>
                  <a:pt x="18296" y="1006"/>
                </a:moveTo>
                <a:cubicBezTo>
                  <a:pt x="18160" y="1006"/>
                  <a:pt x="18051" y="1101"/>
                  <a:pt x="18051" y="1237"/>
                </a:cubicBezTo>
                <a:cubicBezTo>
                  <a:pt x="18038" y="1373"/>
                  <a:pt x="18147" y="1482"/>
                  <a:pt x="18283" y="1482"/>
                </a:cubicBezTo>
                <a:cubicBezTo>
                  <a:pt x="18405" y="1482"/>
                  <a:pt x="18514" y="1387"/>
                  <a:pt x="18527" y="1251"/>
                </a:cubicBezTo>
                <a:cubicBezTo>
                  <a:pt x="18527" y="1129"/>
                  <a:pt x="18418" y="1020"/>
                  <a:pt x="18296" y="1006"/>
                </a:cubicBezTo>
                <a:close/>
                <a:moveTo>
                  <a:pt x="15543" y="1061"/>
                </a:moveTo>
                <a:cubicBezTo>
                  <a:pt x="15398" y="1064"/>
                  <a:pt x="15292" y="1172"/>
                  <a:pt x="15292" y="1305"/>
                </a:cubicBezTo>
                <a:cubicBezTo>
                  <a:pt x="15292" y="1441"/>
                  <a:pt x="15401" y="1550"/>
                  <a:pt x="15523" y="1550"/>
                </a:cubicBezTo>
                <a:cubicBezTo>
                  <a:pt x="15532" y="1551"/>
                  <a:pt x="15540" y="1551"/>
                  <a:pt x="15548" y="1551"/>
                </a:cubicBezTo>
                <a:cubicBezTo>
                  <a:pt x="15685" y="1551"/>
                  <a:pt x="15782" y="1446"/>
                  <a:pt x="15782" y="1305"/>
                </a:cubicBezTo>
                <a:cubicBezTo>
                  <a:pt x="15782" y="1172"/>
                  <a:pt x="15676" y="1064"/>
                  <a:pt x="15543" y="1061"/>
                </a:cubicBezTo>
                <a:close/>
                <a:moveTo>
                  <a:pt x="10086" y="1346"/>
                </a:moveTo>
                <a:cubicBezTo>
                  <a:pt x="10032" y="1360"/>
                  <a:pt x="9991" y="1400"/>
                  <a:pt x="9978" y="1455"/>
                </a:cubicBezTo>
                <a:cubicBezTo>
                  <a:pt x="9978" y="1496"/>
                  <a:pt x="10046" y="1564"/>
                  <a:pt x="10086" y="1577"/>
                </a:cubicBezTo>
                <a:cubicBezTo>
                  <a:pt x="10127" y="1577"/>
                  <a:pt x="10168" y="1523"/>
                  <a:pt x="10250" y="1468"/>
                </a:cubicBezTo>
                <a:cubicBezTo>
                  <a:pt x="10182" y="1414"/>
                  <a:pt x="10127" y="1346"/>
                  <a:pt x="10086" y="1346"/>
                </a:cubicBezTo>
                <a:close/>
                <a:moveTo>
                  <a:pt x="12805" y="1169"/>
                </a:moveTo>
                <a:cubicBezTo>
                  <a:pt x="12696" y="1169"/>
                  <a:pt x="12601" y="1265"/>
                  <a:pt x="12601" y="1373"/>
                </a:cubicBezTo>
                <a:cubicBezTo>
                  <a:pt x="12601" y="1488"/>
                  <a:pt x="12684" y="1578"/>
                  <a:pt x="12795" y="1578"/>
                </a:cubicBezTo>
                <a:cubicBezTo>
                  <a:pt x="12803" y="1578"/>
                  <a:pt x="12811" y="1578"/>
                  <a:pt x="12818" y="1577"/>
                </a:cubicBezTo>
                <a:cubicBezTo>
                  <a:pt x="12927" y="1577"/>
                  <a:pt x="13022" y="1482"/>
                  <a:pt x="13022" y="1360"/>
                </a:cubicBezTo>
                <a:cubicBezTo>
                  <a:pt x="13009" y="1251"/>
                  <a:pt x="12914" y="1169"/>
                  <a:pt x="12805" y="1169"/>
                </a:cubicBezTo>
                <a:close/>
                <a:moveTo>
                  <a:pt x="21860" y="1246"/>
                </a:moveTo>
                <a:cubicBezTo>
                  <a:pt x="21850" y="1246"/>
                  <a:pt x="21840" y="1248"/>
                  <a:pt x="21830" y="1251"/>
                </a:cubicBezTo>
                <a:cubicBezTo>
                  <a:pt x="21749" y="1292"/>
                  <a:pt x="21681" y="1333"/>
                  <a:pt x="21626" y="1387"/>
                </a:cubicBezTo>
                <a:lnTo>
                  <a:pt x="21626" y="1468"/>
                </a:lnTo>
                <a:cubicBezTo>
                  <a:pt x="21694" y="1509"/>
                  <a:pt x="21749" y="1591"/>
                  <a:pt x="21830" y="1604"/>
                </a:cubicBezTo>
                <a:cubicBezTo>
                  <a:pt x="21838" y="1606"/>
                  <a:pt x="21846" y="1606"/>
                  <a:pt x="21854" y="1606"/>
                </a:cubicBezTo>
                <a:cubicBezTo>
                  <a:pt x="21936" y="1606"/>
                  <a:pt x="21994" y="1540"/>
                  <a:pt x="22007" y="1428"/>
                </a:cubicBezTo>
                <a:cubicBezTo>
                  <a:pt x="22019" y="1332"/>
                  <a:pt x="21935" y="1246"/>
                  <a:pt x="21860" y="1246"/>
                </a:cubicBezTo>
                <a:close/>
                <a:moveTo>
                  <a:pt x="19112" y="1251"/>
                </a:moveTo>
                <a:cubicBezTo>
                  <a:pt x="18976" y="1251"/>
                  <a:pt x="18867" y="1360"/>
                  <a:pt x="18867" y="1496"/>
                </a:cubicBezTo>
                <a:lnTo>
                  <a:pt x="18881" y="1496"/>
                </a:lnTo>
                <a:cubicBezTo>
                  <a:pt x="18881" y="1632"/>
                  <a:pt x="18989" y="1727"/>
                  <a:pt x="19112" y="1740"/>
                </a:cubicBezTo>
                <a:cubicBezTo>
                  <a:pt x="19248" y="1727"/>
                  <a:pt x="19356" y="1632"/>
                  <a:pt x="19356" y="1496"/>
                </a:cubicBezTo>
                <a:cubicBezTo>
                  <a:pt x="19356" y="1360"/>
                  <a:pt x="19248" y="1251"/>
                  <a:pt x="19112" y="1251"/>
                </a:cubicBezTo>
                <a:close/>
                <a:moveTo>
                  <a:pt x="16380" y="1278"/>
                </a:moveTo>
                <a:cubicBezTo>
                  <a:pt x="16244" y="1292"/>
                  <a:pt x="16121" y="1414"/>
                  <a:pt x="16121" y="1550"/>
                </a:cubicBezTo>
                <a:cubicBezTo>
                  <a:pt x="16121" y="1699"/>
                  <a:pt x="16244" y="1822"/>
                  <a:pt x="16393" y="1822"/>
                </a:cubicBezTo>
                <a:cubicBezTo>
                  <a:pt x="16543" y="1822"/>
                  <a:pt x="16665" y="1686"/>
                  <a:pt x="16651" y="1550"/>
                </a:cubicBezTo>
                <a:cubicBezTo>
                  <a:pt x="16651" y="1400"/>
                  <a:pt x="16529" y="1278"/>
                  <a:pt x="16380" y="1278"/>
                </a:cubicBezTo>
                <a:close/>
                <a:moveTo>
                  <a:pt x="22659" y="1523"/>
                </a:moveTo>
                <a:cubicBezTo>
                  <a:pt x="22578" y="1550"/>
                  <a:pt x="22523" y="1604"/>
                  <a:pt x="22496" y="1672"/>
                </a:cubicBezTo>
                <a:cubicBezTo>
                  <a:pt x="22472" y="1756"/>
                  <a:pt x="22533" y="1840"/>
                  <a:pt x="22613" y="1840"/>
                </a:cubicBezTo>
                <a:cubicBezTo>
                  <a:pt x="22623" y="1840"/>
                  <a:pt x="22634" y="1839"/>
                  <a:pt x="22646" y="1835"/>
                </a:cubicBezTo>
                <a:cubicBezTo>
                  <a:pt x="22714" y="1822"/>
                  <a:pt x="22782" y="1767"/>
                  <a:pt x="22836" y="1727"/>
                </a:cubicBezTo>
                <a:lnTo>
                  <a:pt x="22836" y="1645"/>
                </a:lnTo>
                <a:cubicBezTo>
                  <a:pt x="22782" y="1604"/>
                  <a:pt x="22714" y="1523"/>
                  <a:pt x="22659" y="1523"/>
                </a:cubicBezTo>
                <a:close/>
                <a:moveTo>
                  <a:pt x="10916" y="1523"/>
                </a:moveTo>
                <a:cubicBezTo>
                  <a:pt x="10807" y="1523"/>
                  <a:pt x="10712" y="1604"/>
                  <a:pt x="10725" y="1713"/>
                </a:cubicBezTo>
                <a:cubicBezTo>
                  <a:pt x="10725" y="1808"/>
                  <a:pt x="10807" y="1890"/>
                  <a:pt x="10916" y="1890"/>
                </a:cubicBezTo>
                <a:cubicBezTo>
                  <a:pt x="11024" y="1890"/>
                  <a:pt x="11079" y="1808"/>
                  <a:pt x="11092" y="1699"/>
                </a:cubicBezTo>
                <a:cubicBezTo>
                  <a:pt x="11079" y="1591"/>
                  <a:pt x="11024" y="1523"/>
                  <a:pt x="10916" y="1523"/>
                </a:cubicBezTo>
                <a:close/>
                <a:moveTo>
                  <a:pt x="13611" y="1399"/>
                </a:moveTo>
                <a:cubicBezTo>
                  <a:pt x="13474" y="1399"/>
                  <a:pt x="13376" y="1516"/>
                  <a:pt x="13389" y="1645"/>
                </a:cubicBezTo>
                <a:cubicBezTo>
                  <a:pt x="13376" y="1774"/>
                  <a:pt x="13486" y="1891"/>
                  <a:pt x="13613" y="1891"/>
                </a:cubicBezTo>
                <a:cubicBezTo>
                  <a:pt x="13620" y="1891"/>
                  <a:pt x="13627" y="1890"/>
                  <a:pt x="13634" y="1890"/>
                </a:cubicBezTo>
                <a:cubicBezTo>
                  <a:pt x="13641" y="1890"/>
                  <a:pt x="13648" y="1891"/>
                  <a:pt x="13655" y="1891"/>
                </a:cubicBezTo>
                <a:cubicBezTo>
                  <a:pt x="13782" y="1891"/>
                  <a:pt x="13892" y="1774"/>
                  <a:pt x="13879" y="1645"/>
                </a:cubicBezTo>
                <a:cubicBezTo>
                  <a:pt x="13879" y="1516"/>
                  <a:pt x="13781" y="1399"/>
                  <a:pt x="13655" y="1399"/>
                </a:cubicBezTo>
                <a:cubicBezTo>
                  <a:pt x="13648" y="1399"/>
                  <a:pt x="13641" y="1400"/>
                  <a:pt x="13634" y="1400"/>
                </a:cubicBezTo>
                <a:cubicBezTo>
                  <a:pt x="13626" y="1400"/>
                  <a:pt x="13619" y="1399"/>
                  <a:pt x="13611" y="1399"/>
                </a:cubicBezTo>
                <a:close/>
                <a:moveTo>
                  <a:pt x="19927" y="1496"/>
                </a:moveTo>
                <a:cubicBezTo>
                  <a:pt x="19791" y="1496"/>
                  <a:pt x="19696" y="1604"/>
                  <a:pt x="19696" y="1740"/>
                </a:cubicBezTo>
                <a:cubicBezTo>
                  <a:pt x="19696" y="1876"/>
                  <a:pt x="19791" y="1971"/>
                  <a:pt x="19927" y="1985"/>
                </a:cubicBezTo>
                <a:cubicBezTo>
                  <a:pt x="20063" y="1985"/>
                  <a:pt x="20172" y="1876"/>
                  <a:pt x="20172" y="1740"/>
                </a:cubicBezTo>
                <a:cubicBezTo>
                  <a:pt x="20185" y="1604"/>
                  <a:pt x="20063" y="1496"/>
                  <a:pt x="19927" y="1496"/>
                </a:cubicBezTo>
                <a:close/>
                <a:moveTo>
                  <a:pt x="23475" y="1781"/>
                </a:moveTo>
                <a:cubicBezTo>
                  <a:pt x="23420" y="1781"/>
                  <a:pt x="23380" y="1863"/>
                  <a:pt x="23339" y="1917"/>
                </a:cubicBezTo>
                <a:cubicBezTo>
                  <a:pt x="23380" y="1971"/>
                  <a:pt x="23434" y="2053"/>
                  <a:pt x="23488" y="2053"/>
                </a:cubicBezTo>
                <a:cubicBezTo>
                  <a:pt x="23543" y="2053"/>
                  <a:pt x="23597" y="1985"/>
                  <a:pt x="23692" y="1903"/>
                </a:cubicBezTo>
                <a:cubicBezTo>
                  <a:pt x="23597" y="1849"/>
                  <a:pt x="23529" y="1781"/>
                  <a:pt x="23475" y="1781"/>
                </a:cubicBezTo>
                <a:close/>
                <a:moveTo>
                  <a:pt x="17198" y="1549"/>
                </a:moveTo>
                <a:cubicBezTo>
                  <a:pt x="17046" y="1549"/>
                  <a:pt x="16923" y="1667"/>
                  <a:pt x="16923" y="1822"/>
                </a:cubicBezTo>
                <a:cubicBezTo>
                  <a:pt x="16910" y="1971"/>
                  <a:pt x="17032" y="2107"/>
                  <a:pt x="17195" y="2107"/>
                </a:cubicBezTo>
                <a:cubicBezTo>
                  <a:pt x="17203" y="2108"/>
                  <a:pt x="17212" y="2108"/>
                  <a:pt x="17220" y="2108"/>
                </a:cubicBezTo>
                <a:cubicBezTo>
                  <a:pt x="17372" y="2108"/>
                  <a:pt x="17493" y="1990"/>
                  <a:pt x="17481" y="1835"/>
                </a:cubicBezTo>
                <a:cubicBezTo>
                  <a:pt x="17494" y="1672"/>
                  <a:pt x="17372" y="1550"/>
                  <a:pt x="17222" y="1550"/>
                </a:cubicBezTo>
                <a:cubicBezTo>
                  <a:pt x="17214" y="1549"/>
                  <a:pt x="17206" y="1549"/>
                  <a:pt x="17198" y="1549"/>
                </a:cubicBezTo>
                <a:close/>
                <a:moveTo>
                  <a:pt x="14450" y="1604"/>
                </a:moveTo>
                <a:cubicBezTo>
                  <a:pt x="14300" y="1604"/>
                  <a:pt x="14178" y="1727"/>
                  <a:pt x="14178" y="1890"/>
                </a:cubicBezTo>
                <a:cubicBezTo>
                  <a:pt x="14178" y="2032"/>
                  <a:pt x="14289" y="2163"/>
                  <a:pt x="14441" y="2163"/>
                </a:cubicBezTo>
                <a:cubicBezTo>
                  <a:pt x="14448" y="2163"/>
                  <a:pt x="14456" y="2162"/>
                  <a:pt x="14463" y="2162"/>
                </a:cubicBezTo>
                <a:cubicBezTo>
                  <a:pt x="14470" y="2162"/>
                  <a:pt x="14477" y="2163"/>
                  <a:pt x="14484" y="2163"/>
                </a:cubicBezTo>
                <a:cubicBezTo>
                  <a:pt x="14624" y="2163"/>
                  <a:pt x="14735" y="2032"/>
                  <a:pt x="14735" y="1890"/>
                </a:cubicBezTo>
                <a:cubicBezTo>
                  <a:pt x="14749" y="1740"/>
                  <a:pt x="14613" y="1604"/>
                  <a:pt x="14463" y="1604"/>
                </a:cubicBezTo>
                <a:close/>
                <a:moveTo>
                  <a:pt x="11745" y="1713"/>
                </a:moveTo>
                <a:cubicBezTo>
                  <a:pt x="11609" y="1713"/>
                  <a:pt x="11500" y="1822"/>
                  <a:pt x="11500" y="1958"/>
                </a:cubicBezTo>
                <a:cubicBezTo>
                  <a:pt x="11500" y="2080"/>
                  <a:pt x="11595" y="2189"/>
                  <a:pt x="11731" y="2189"/>
                </a:cubicBezTo>
                <a:cubicBezTo>
                  <a:pt x="11853" y="2189"/>
                  <a:pt x="11976" y="2094"/>
                  <a:pt x="11976" y="1958"/>
                </a:cubicBezTo>
                <a:cubicBezTo>
                  <a:pt x="11976" y="1822"/>
                  <a:pt x="11881" y="1727"/>
                  <a:pt x="11745" y="1713"/>
                </a:cubicBezTo>
                <a:close/>
                <a:moveTo>
                  <a:pt x="8999" y="1876"/>
                </a:moveTo>
                <a:cubicBezTo>
                  <a:pt x="8945" y="1917"/>
                  <a:pt x="8863" y="1958"/>
                  <a:pt x="8850" y="2012"/>
                </a:cubicBezTo>
                <a:cubicBezTo>
                  <a:pt x="8836" y="2066"/>
                  <a:pt x="8917" y="2121"/>
                  <a:pt x="8972" y="2202"/>
                </a:cubicBezTo>
                <a:cubicBezTo>
                  <a:pt x="9040" y="2121"/>
                  <a:pt x="9108" y="2066"/>
                  <a:pt x="9108" y="2026"/>
                </a:cubicBezTo>
                <a:cubicBezTo>
                  <a:pt x="9108" y="1971"/>
                  <a:pt x="9040" y="1917"/>
                  <a:pt x="8999" y="1876"/>
                </a:cubicBezTo>
                <a:close/>
                <a:moveTo>
                  <a:pt x="20756" y="1767"/>
                </a:moveTo>
                <a:cubicBezTo>
                  <a:pt x="20620" y="1781"/>
                  <a:pt x="20512" y="1890"/>
                  <a:pt x="20512" y="2012"/>
                </a:cubicBezTo>
                <a:cubicBezTo>
                  <a:pt x="20525" y="2148"/>
                  <a:pt x="20634" y="2257"/>
                  <a:pt x="20770" y="2257"/>
                </a:cubicBezTo>
                <a:cubicBezTo>
                  <a:pt x="20906" y="2243"/>
                  <a:pt x="21001" y="2134"/>
                  <a:pt x="21001" y="2012"/>
                </a:cubicBezTo>
                <a:cubicBezTo>
                  <a:pt x="21001" y="1876"/>
                  <a:pt x="20879" y="1767"/>
                  <a:pt x="20756" y="1767"/>
                </a:cubicBezTo>
                <a:close/>
                <a:moveTo>
                  <a:pt x="24304" y="2026"/>
                </a:moveTo>
                <a:cubicBezTo>
                  <a:pt x="24250" y="2107"/>
                  <a:pt x="24195" y="2148"/>
                  <a:pt x="24195" y="2202"/>
                </a:cubicBezTo>
                <a:lnTo>
                  <a:pt x="24195" y="2216"/>
                </a:lnTo>
                <a:cubicBezTo>
                  <a:pt x="24195" y="2243"/>
                  <a:pt x="24263" y="2325"/>
                  <a:pt x="24304" y="2325"/>
                </a:cubicBezTo>
                <a:cubicBezTo>
                  <a:pt x="24358" y="2311"/>
                  <a:pt x="24399" y="2257"/>
                  <a:pt x="24426" y="2202"/>
                </a:cubicBezTo>
                <a:cubicBezTo>
                  <a:pt x="24426" y="2162"/>
                  <a:pt x="24372" y="2107"/>
                  <a:pt x="24304" y="2026"/>
                </a:cubicBezTo>
                <a:close/>
                <a:moveTo>
                  <a:pt x="18038" y="1781"/>
                </a:moveTo>
                <a:cubicBezTo>
                  <a:pt x="17875" y="1781"/>
                  <a:pt x="17739" y="1917"/>
                  <a:pt x="17752" y="2080"/>
                </a:cubicBezTo>
                <a:cubicBezTo>
                  <a:pt x="17752" y="2243"/>
                  <a:pt x="17875" y="2366"/>
                  <a:pt x="18038" y="2366"/>
                </a:cubicBezTo>
                <a:cubicBezTo>
                  <a:pt x="18201" y="2366"/>
                  <a:pt x="18337" y="2230"/>
                  <a:pt x="18323" y="2066"/>
                </a:cubicBezTo>
                <a:cubicBezTo>
                  <a:pt x="18323" y="1903"/>
                  <a:pt x="18187" y="1781"/>
                  <a:pt x="18038" y="1781"/>
                </a:cubicBezTo>
                <a:close/>
                <a:moveTo>
                  <a:pt x="15279" y="1835"/>
                </a:moveTo>
                <a:cubicBezTo>
                  <a:pt x="15116" y="1835"/>
                  <a:pt x="14980" y="1958"/>
                  <a:pt x="14980" y="2134"/>
                </a:cubicBezTo>
                <a:cubicBezTo>
                  <a:pt x="14980" y="2298"/>
                  <a:pt x="15116" y="2447"/>
                  <a:pt x="15292" y="2447"/>
                </a:cubicBezTo>
                <a:cubicBezTo>
                  <a:pt x="15455" y="2433"/>
                  <a:pt x="15591" y="2311"/>
                  <a:pt x="15591" y="2134"/>
                </a:cubicBezTo>
                <a:cubicBezTo>
                  <a:pt x="15591" y="1971"/>
                  <a:pt x="15455" y="1835"/>
                  <a:pt x="15279" y="1835"/>
                </a:cubicBezTo>
                <a:close/>
                <a:moveTo>
                  <a:pt x="12574" y="1917"/>
                </a:moveTo>
                <a:cubicBezTo>
                  <a:pt x="12424" y="1917"/>
                  <a:pt x="12302" y="2039"/>
                  <a:pt x="12288" y="2189"/>
                </a:cubicBezTo>
                <a:cubicBezTo>
                  <a:pt x="12288" y="2352"/>
                  <a:pt x="12411" y="2474"/>
                  <a:pt x="12574" y="2474"/>
                </a:cubicBezTo>
                <a:cubicBezTo>
                  <a:pt x="12723" y="2474"/>
                  <a:pt x="12846" y="2352"/>
                  <a:pt x="12846" y="2189"/>
                </a:cubicBezTo>
                <a:cubicBezTo>
                  <a:pt x="12846" y="2039"/>
                  <a:pt x="12723" y="1931"/>
                  <a:pt x="12574" y="1917"/>
                </a:cubicBezTo>
                <a:close/>
                <a:moveTo>
                  <a:pt x="21599" y="2026"/>
                </a:moveTo>
                <a:cubicBezTo>
                  <a:pt x="21463" y="2026"/>
                  <a:pt x="21354" y="2121"/>
                  <a:pt x="21354" y="2257"/>
                </a:cubicBezTo>
                <a:cubicBezTo>
                  <a:pt x="21354" y="2393"/>
                  <a:pt x="21463" y="2488"/>
                  <a:pt x="21585" y="2488"/>
                </a:cubicBezTo>
                <a:cubicBezTo>
                  <a:pt x="21708" y="2488"/>
                  <a:pt x="21817" y="2393"/>
                  <a:pt x="21817" y="2257"/>
                </a:cubicBezTo>
                <a:cubicBezTo>
                  <a:pt x="21817" y="2134"/>
                  <a:pt x="21721" y="2026"/>
                  <a:pt x="21599" y="2026"/>
                </a:cubicBezTo>
                <a:close/>
                <a:moveTo>
                  <a:pt x="9794" y="2079"/>
                </a:moveTo>
                <a:cubicBezTo>
                  <a:pt x="9692" y="2079"/>
                  <a:pt x="9597" y="2169"/>
                  <a:pt x="9597" y="2284"/>
                </a:cubicBezTo>
                <a:cubicBezTo>
                  <a:pt x="9597" y="2393"/>
                  <a:pt x="9679" y="2488"/>
                  <a:pt x="9801" y="2501"/>
                </a:cubicBezTo>
                <a:cubicBezTo>
                  <a:pt x="9910" y="2501"/>
                  <a:pt x="10018" y="2420"/>
                  <a:pt x="10018" y="2298"/>
                </a:cubicBezTo>
                <a:cubicBezTo>
                  <a:pt x="10032" y="2175"/>
                  <a:pt x="9937" y="2080"/>
                  <a:pt x="9815" y="2080"/>
                </a:cubicBezTo>
                <a:cubicBezTo>
                  <a:pt x="9808" y="2079"/>
                  <a:pt x="9801" y="2079"/>
                  <a:pt x="9794" y="2079"/>
                </a:cubicBezTo>
                <a:close/>
                <a:moveTo>
                  <a:pt x="25160" y="2352"/>
                </a:moveTo>
                <a:lnTo>
                  <a:pt x="25160" y="2366"/>
                </a:lnTo>
                <a:cubicBezTo>
                  <a:pt x="25133" y="2366"/>
                  <a:pt x="25106" y="2420"/>
                  <a:pt x="25079" y="2447"/>
                </a:cubicBezTo>
                <a:cubicBezTo>
                  <a:pt x="25106" y="2474"/>
                  <a:pt x="25133" y="2515"/>
                  <a:pt x="25174" y="2529"/>
                </a:cubicBezTo>
                <a:cubicBezTo>
                  <a:pt x="25177" y="2530"/>
                  <a:pt x="25180" y="2531"/>
                  <a:pt x="25183" y="2531"/>
                </a:cubicBezTo>
                <a:cubicBezTo>
                  <a:pt x="25207" y="2531"/>
                  <a:pt x="25234" y="2483"/>
                  <a:pt x="25283" y="2447"/>
                </a:cubicBezTo>
                <a:cubicBezTo>
                  <a:pt x="25228" y="2393"/>
                  <a:pt x="25201" y="2352"/>
                  <a:pt x="25160" y="2352"/>
                </a:cubicBezTo>
                <a:close/>
                <a:moveTo>
                  <a:pt x="18867" y="2026"/>
                </a:moveTo>
                <a:cubicBezTo>
                  <a:pt x="18704" y="2026"/>
                  <a:pt x="18568" y="2162"/>
                  <a:pt x="18568" y="2325"/>
                </a:cubicBezTo>
                <a:cubicBezTo>
                  <a:pt x="18582" y="2488"/>
                  <a:pt x="18704" y="2610"/>
                  <a:pt x="18867" y="2610"/>
                </a:cubicBezTo>
                <a:cubicBezTo>
                  <a:pt x="19030" y="2610"/>
                  <a:pt x="19152" y="2474"/>
                  <a:pt x="19152" y="2311"/>
                </a:cubicBezTo>
                <a:cubicBezTo>
                  <a:pt x="19152" y="2162"/>
                  <a:pt x="19017" y="2026"/>
                  <a:pt x="18867" y="2026"/>
                </a:cubicBezTo>
                <a:close/>
                <a:moveTo>
                  <a:pt x="16108" y="2066"/>
                </a:moveTo>
                <a:cubicBezTo>
                  <a:pt x="15931" y="2066"/>
                  <a:pt x="15782" y="2216"/>
                  <a:pt x="15795" y="2393"/>
                </a:cubicBezTo>
                <a:cubicBezTo>
                  <a:pt x="15795" y="2561"/>
                  <a:pt x="15919" y="2693"/>
                  <a:pt x="16084" y="2693"/>
                </a:cubicBezTo>
                <a:cubicBezTo>
                  <a:pt x="16092" y="2693"/>
                  <a:pt x="16100" y="2692"/>
                  <a:pt x="16108" y="2692"/>
                </a:cubicBezTo>
                <a:cubicBezTo>
                  <a:pt x="16115" y="2692"/>
                  <a:pt x="16123" y="2693"/>
                  <a:pt x="16130" y="2693"/>
                </a:cubicBezTo>
                <a:cubicBezTo>
                  <a:pt x="16297" y="2693"/>
                  <a:pt x="16433" y="2548"/>
                  <a:pt x="16420" y="2379"/>
                </a:cubicBezTo>
                <a:cubicBezTo>
                  <a:pt x="16434" y="2202"/>
                  <a:pt x="16284" y="2066"/>
                  <a:pt x="16108" y="2066"/>
                </a:cubicBezTo>
                <a:close/>
                <a:moveTo>
                  <a:pt x="22415" y="2284"/>
                </a:moveTo>
                <a:cubicBezTo>
                  <a:pt x="22292" y="2284"/>
                  <a:pt x="22184" y="2379"/>
                  <a:pt x="22197" y="2501"/>
                </a:cubicBezTo>
                <a:cubicBezTo>
                  <a:pt x="22184" y="2624"/>
                  <a:pt x="22279" y="2719"/>
                  <a:pt x="22401" y="2719"/>
                </a:cubicBezTo>
                <a:cubicBezTo>
                  <a:pt x="22523" y="2719"/>
                  <a:pt x="22632" y="2624"/>
                  <a:pt x="22618" y="2501"/>
                </a:cubicBezTo>
                <a:cubicBezTo>
                  <a:pt x="22632" y="2379"/>
                  <a:pt x="22537" y="2284"/>
                  <a:pt x="22415" y="2284"/>
                </a:cubicBezTo>
                <a:close/>
                <a:moveTo>
                  <a:pt x="7875" y="2442"/>
                </a:moveTo>
                <a:cubicBezTo>
                  <a:pt x="7797" y="2442"/>
                  <a:pt x="7739" y="2514"/>
                  <a:pt x="7762" y="2597"/>
                </a:cubicBezTo>
                <a:cubicBezTo>
                  <a:pt x="7776" y="2665"/>
                  <a:pt x="7844" y="2719"/>
                  <a:pt x="7884" y="2773"/>
                </a:cubicBezTo>
                <a:lnTo>
                  <a:pt x="7952" y="2773"/>
                </a:lnTo>
                <a:cubicBezTo>
                  <a:pt x="7993" y="2719"/>
                  <a:pt x="8075" y="2651"/>
                  <a:pt x="8061" y="2583"/>
                </a:cubicBezTo>
                <a:cubicBezTo>
                  <a:pt x="8048" y="2515"/>
                  <a:pt x="7993" y="2461"/>
                  <a:pt x="7912" y="2447"/>
                </a:cubicBezTo>
                <a:cubicBezTo>
                  <a:pt x="7899" y="2443"/>
                  <a:pt x="7887" y="2442"/>
                  <a:pt x="7875" y="2442"/>
                </a:cubicBezTo>
                <a:close/>
                <a:moveTo>
                  <a:pt x="13403" y="2162"/>
                </a:moveTo>
                <a:cubicBezTo>
                  <a:pt x="13226" y="2162"/>
                  <a:pt x="13077" y="2298"/>
                  <a:pt x="13077" y="2461"/>
                </a:cubicBezTo>
                <a:cubicBezTo>
                  <a:pt x="13077" y="2637"/>
                  <a:pt x="13213" y="2773"/>
                  <a:pt x="13376" y="2773"/>
                </a:cubicBezTo>
                <a:cubicBezTo>
                  <a:pt x="13384" y="2774"/>
                  <a:pt x="13392" y="2774"/>
                  <a:pt x="13400" y="2774"/>
                </a:cubicBezTo>
                <a:cubicBezTo>
                  <a:pt x="13565" y="2774"/>
                  <a:pt x="13689" y="2643"/>
                  <a:pt x="13702" y="2474"/>
                </a:cubicBezTo>
                <a:cubicBezTo>
                  <a:pt x="13702" y="2311"/>
                  <a:pt x="13566" y="2162"/>
                  <a:pt x="13403" y="2162"/>
                </a:cubicBezTo>
                <a:close/>
                <a:moveTo>
                  <a:pt x="10644" y="2270"/>
                </a:moveTo>
                <a:cubicBezTo>
                  <a:pt x="10508" y="2270"/>
                  <a:pt x="10385" y="2379"/>
                  <a:pt x="10385" y="2529"/>
                </a:cubicBezTo>
                <a:cubicBezTo>
                  <a:pt x="10372" y="2665"/>
                  <a:pt x="10481" y="2787"/>
                  <a:pt x="10617" y="2787"/>
                </a:cubicBezTo>
                <a:cubicBezTo>
                  <a:pt x="10624" y="2788"/>
                  <a:pt x="10632" y="2788"/>
                  <a:pt x="10639" y="2788"/>
                </a:cubicBezTo>
                <a:cubicBezTo>
                  <a:pt x="10778" y="2788"/>
                  <a:pt x="10888" y="2671"/>
                  <a:pt x="10888" y="2542"/>
                </a:cubicBezTo>
                <a:cubicBezTo>
                  <a:pt x="10902" y="2393"/>
                  <a:pt x="10793" y="2284"/>
                  <a:pt x="10644" y="2270"/>
                </a:cubicBezTo>
                <a:close/>
                <a:moveTo>
                  <a:pt x="19705" y="2269"/>
                </a:moveTo>
                <a:cubicBezTo>
                  <a:pt x="19698" y="2269"/>
                  <a:pt x="19690" y="2270"/>
                  <a:pt x="19683" y="2270"/>
                </a:cubicBezTo>
                <a:lnTo>
                  <a:pt x="19669" y="2270"/>
                </a:lnTo>
                <a:cubicBezTo>
                  <a:pt x="19519" y="2284"/>
                  <a:pt x="19397" y="2406"/>
                  <a:pt x="19397" y="2569"/>
                </a:cubicBezTo>
                <a:cubicBezTo>
                  <a:pt x="19397" y="2719"/>
                  <a:pt x="19533" y="2855"/>
                  <a:pt x="19696" y="2855"/>
                </a:cubicBezTo>
                <a:cubicBezTo>
                  <a:pt x="19859" y="2855"/>
                  <a:pt x="19982" y="2719"/>
                  <a:pt x="19982" y="2569"/>
                </a:cubicBezTo>
                <a:cubicBezTo>
                  <a:pt x="19982" y="2401"/>
                  <a:pt x="19858" y="2269"/>
                  <a:pt x="19705" y="2269"/>
                </a:cubicBezTo>
                <a:close/>
                <a:moveTo>
                  <a:pt x="23244" y="2542"/>
                </a:moveTo>
                <a:cubicBezTo>
                  <a:pt x="23135" y="2542"/>
                  <a:pt x="23040" y="2637"/>
                  <a:pt x="23040" y="2746"/>
                </a:cubicBezTo>
                <a:cubicBezTo>
                  <a:pt x="23040" y="2855"/>
                  <a:pt x="23135" y="2950"/>
                  <a:pt x="23244" y="2950"/>
                </a:cubicBezTo>
                <a:cubicBezTo>
                  <a:pt x="23352" y="2950"/>
                  <a:pt x="23434" y="2855"/>
                  <a:pt x="23434" y="2746"/>
                </a:cubicBezTo>
                <a:cubicBezTo>
                  <a:pt x="23434" y="2637"/>
                  <a:pt x="23352" y="2542"/>
                  <a:pt x="23244" y="2542"/>
                </a:cubicBezTo>
                <a:close/>
                <a:moveTo>
                  <a:pt x="16937" y="2325"/>
                </a:moveTo>
                <a:cubicBezTo>
                  <a:pt x="16760" y="2325"/>
                  <a:pt x="16611" y="2461"/>
                  <a:pt x="16597" y="2651"/>
                </a:cubicBezTo>
                <a:cubicBezTo>
                  <a:pt x="16597" y="2828"/>
                  <a:pt x="16747" y="2977"/>
                  <a:pt x="16923" y="2991"/>
                </a:cubicBezTo>
                <a:cubicBezTo>
                  <a:pt x="17114" y="2991"/>
                  <a:pt x="17263" y="2841"/>
                  <a:pt x="17263" y="2665"/>
                </a:cubicBezTo>
                <a:cubicBezTo>
                  <a:pt x="17263" y="2474"/>
                  <a:pt x="17127" y="2325"/>
                  <a:pt x="16937" y="2325"/>
                </a:cubicBezTo>
                <a:close/>
                <a:moveTo>
                  <a:pt x="6009" y="2814"/>
                </a:moveTo>
                <a:cubicBezTo>
                  <a:pt x="5982" y="2855"/>
                  <a:pt x="5941" y="2896"/>
                  <a:pt x="5927" y="2936"/>
                </a:cubicBezTo>
                <a:cubicBezTo>
                  <a:pt x="5927" y="2977"/>
                  <a:pt x="5995" y="3018"/>
                  <a:pt x="6009" y="3018"/>
                </a:cubicBezTo>
                <a:cubicBezTo>
                  <a:pt x="6050" y="3004"/>
                  <a:pt x="6090" y="2964"/>
                  <a:pt x="6104" y="2923"/>
                </a:cubicBezTo>
                <a:cubicBezTo>
                  <a:pt x="6104" y="2909"/>
                  <a:pt x="6077" y="2868"/>
                  <a:pt x="6063" y="2841"/>
                </a:cubicBezTo>
                <a:lnTo>
                  <a:pt x="6009" y="2814"/>
                </a:lnTo>
                <a:close/>
                <a:moveTo>
                  <a:pt x="14218" y="2379"/>
                </a:moveTo>
                <a:cubicBezTo>
                  <a:pt x="14028" y="2379"/>
                  <a:pt x="13879" y="2529"/>
                  <a:pt x="13879" y="2719"/>
                </a:cubicBezTo>
                <a:cubicBezTo>
                  <a:pt x="13879" y="2896"/>
                  <a:pt x="14028" y="3045"/>
                  <a:pt x="14218" y="3045"/>
                </a:cubicBezTo>
                <a:cubicBezTo>
                  <a:pt x="14395" y="3032"/>
                  <a:pt x="14531" y="2896"/>
                  <a:pt x="14545" y="2719"/>
                </a:cubicBezTo>
                <a:cubicBezTo>
                  <a:pt x="14545" y="2529"/>
                  <a:pt x="14395" y="2379"/>
                  <a:pt x="14218" y="2379"/>
                </a:cubicBezTo>
                <a:close/>
                <a:moveTo>
                  <a:pt x="8741" y="2610"/>
                </a:moveTo>
                <a:cubicBezTo>
                  <a:pt x="8618" y="2610"/>
                  <a:pt x="8523" y="2705"/>
                  <a:pt x="8523" y="2828"/>
                </a:cubicBezTo>
                <a:cubicBezTo>
                  <a:pt x="8510" y="2950"/>
                  <a:pt x="8618" y="3059"/>
                  <a:pt x="8741" y="3059"/>
                </a:cubicBezTo>
                <a:cubicBezTo>
                  <a:pt x="8863" y="3059"/>
                  <a:pt x="8958" y="2964"/>
                  <a:pt x="8958" y="2841"/>
                </a:cubicBezTo>
                <a:cubicBezTo>
                  <a:pt x="8972" y="2719"/>
                  <a:pt x="8863" y="2610"/>
                  <a:pt x="8741" y="2610"/>
                </a:cubicBezTo>
                <a:close/>
                <a:moveTo>
                  <a:pt x="11459" y="2474"/>
                </a:moveTo>
                <a:cubicBezTo>
                  <a:pt x="11310" y="2488"/>
                  <a:pt x="11174" y="2610"/>
                  <a:pt x="11160" y="2760"/>
                </a:cubicBezTo>
                <a:cubicBezTo>
                  <a:pt x="11160" y="2923"/>
                  <a:pt x="11283" y="3059"/>
                  <a:pt x="11459" y="3072"/>
                </a:cubicBezTo>
                <a:cubicBezTo>
                  <a:pt x="11622" y="3072"/>
                  <a:pt x="11758" y="2936"/>
                  <a:pt x="11758" y="2773"/>
                </a:cubicBezTo>
                <a:cubicBezTo>
                  <a:pt x="11758" y="2610"/>
                  <a:pt x="11622" y="2488"/>
                  <a:pt x="11459" y="2474"/>
                </a:cubicBezTo>
                <a:close/>
                <a:moveTo>
                  <a:pt x="20501" y="2568"/>
                </a:moveTo>
                <a:cubicBezTo>
                  <a:pt x="20350" y="2568"/>
                  <a:pt x="20239" y="2686"/>
                  <a:pt x="20226" y="2828"/>
                </a:cubicBezTo>
                <a:cubicBezTo>
                  <a:pt x="20226" y="2991"/>
                  <a:pt x="20349" y="3127"/>
                  <a:pt x="20512" y="3127"/>
                </a:cubicBezTo>
                <a:cubicBezTo>
                  <a:pt x="20661" y="3127"/>
                  <a:pt x="20797" y="3004"/>
                  <a:pt x="20797" y="2855"/>
                </a:cubicBezTo>
                <a:cubicBezTo>
                  <a:pt x="20797" y="2699"/>
                  <a:pt x="20686" y="2568"/>
                  <a:pt x="20546" y="2568"/>
                </a:cubicBezTo>
                <a:cubicBezTo>
                  <a:pt x="20539" y="2568"/>
                  <a:pt x="20532" y="2569"/>
                  <a:pt x="20525" y="2569"/>
                </a:cubicBezTo>
                <a:cubicBezTo>
                  <a:pt x="20517" y="2569"/>
                  <a:pt x="20509" y="2568"/>
                  <a:pt x="20501" y="2568"/>
                </a:cubicBezTo>
                <a:close/>
                <a:moveTo>
                  <a:pt x="24035" y="2850"/>
                </a:moveTo>
                <a:cubicBezTo>
                  <a:pt x="23943" y="2850"/>
                  <a:pt x="23871" y="2936"/>
                  <a:pt x="23883" y="3032"/>
                </a:cubicBezTo>
                <a:cubicBezTo>
                  <a:pt x="23869" y="3127"/>
                  <a:pt x="23951" y="3208"/>
                  <a:pt x="24059" y="3208"/>
                </a:cubicBezTo>
                <a:cubicBezTo>
                  <a:pt x="24168" y="3208"/>
                  <a:pt x="24222" y="3154"/>
                  <a:pt x="24263" y="2991"/>
                </a:cubicBezTo>
                <a:cubicBezTo>
                  <a:pt x="24209" y="2950"/>
                  <a:pt x="24141" y="2868"/>
                  <a:pt x="24073" y="2855"/>
                </a:cubicBezTo>
                <a:cubicBezTo>
                  <a:pt x="24060" y="2852"/>
                  <a:pt x="24048" y="2850"/>
                  <a:pt x="24035" y="2850"/>
                </a:cubicBezTo>
                <a:close/>
                <a:moveTo>
                  <a:pt x="17756" y="2569"/>
                </a:moveTo>
                <a:cubicBezTo>
                  <a:pt x="17577" y="2569"/>
                  <a:pt x="17440" y="2713"/>
                  <a:pt x="17440" y="2882"/>
                </a:cubicBezTo>
                <a:cubicBezTo>
                  <a:pt x="17440" y="3072"/>
                  <a:pt x="17589" y="3222"/>
                  <a:pt x="17780" y="3222"/>
                </a:cubicBezTo>
                <a:cubicBezTo>
                  <a:pt x="17956" y="3222"/>
                  <a:pt x="18119" y="3072"/>
                  <a:pt x="18119" y="2882"/>
                </a:cubicBezTo>
                <a:cubicBezTo>
                  <a:pt x="18106" y="2713"/>
                  <a:pt x="17969" y="2569"/>
                  <a:pt x="17802" y="2569"/>
                </a:cubicBezTo>
                <a:cubicBezTo>
                  <a:pt x="17795" y="2569"/>
                  <a:pt x="17787" y="2569"/>
                  <a:pt x="17780" y="2569"/>
                </a:cubicBezTo>
                <a:cubicBezTo>
                  <a:pt x="17772" y="2569"/>
                  <a:pt x="17764" y="2569"/>
                  <a:pt x="17756" y="2569"/>
                </a:cubicBezTo>
                <a:close/>
                <a:moveTo>
                  <a:pt x="15034" y="2610"/>
                </a:moveTo>
                <a:cubicBezTo>
                  <a:pt x="14844" y="2610"/>
                  <a:pt x="14694" y="2773"/>
                  <a:pt x="14694" y="2950"/>
                </a:cubicBezTo>
                <a:cubicBezTo>
                  <a:pt x="14694" y="3154"/>
                  <a:pt x="14844" y="3303"/>
                  <a:pt x="15034" y="3303"/>
                </a:cubicBezTo>
                <a:cubicBezTo>
                  <a:pt x="15041" y="3304"/>
                  <a:pt x="15049" y="3304"/>
                  <a:pt x="15056" y="3304"/>
                </a:cubicBezTo>
                <a:cubicBezTo>
                  <a:pt x="15237" y="3304"/>
                  <a:pt x="15387" y="3146"/>
                  <a:pt x="15387" y="2964"/>
                </a:cubicBezTo>
                <a:cubicBezTo>
                  <a:pt x="15401" y="2773"/>
                  <a:pt x="15238" y="2610"/>
                  <a:pt x="15034" y="2610"/>
                </a:cubicBezTo>
                <a:close/>
                <a:moveTo>
                  <a:pt x="6814" y="3003"/>
                </a:moveTo>
                <a:cubicBezTo>
                  <a:pt x="6732" y="3003"/>
                  <a:pt x="6675" y="3068"/>
                  <a:pt x="6675" y="3167"/>
                </a:cubicBezTo>
                <a:cubicBezTo>
                  <a:pt x="6675" y="3260"/>
                  <a:pt x="6744" y="3353"/>
                  <a:pt x="6815" y="3353"/>
                </a:cubicBezTo>
                <a:cubicBezTo>
                  <a:pt x="6827" y="3353"/>
                  <a:pt x="6839" y="3350"/>
                  <a:pt x="6851" y="3344"/>
                </a:cubicBezTo>
                <a:cubicBezTo>
                  <a:pt x="6933" y="3303"/>
                  <a:pt x="7001" y="3263"/>
                  <a:pt x="7055" y="3208"/>
                </a:cubicBezTo>
                <a:lnTo>
                  <a:pt x="7042" y="3140"/>
                </a:lnTo>
                <a:cubicBezTo>
                  <a:pt x="6974" y="3086"/>
                  <a:pt x="6919" y="3018"/>
                  <a:pt x="6838" y="3004"/>
                </a:cubicBezTo>
                <a:cubicBezTo>
                  <a:pt x="6830" y="3003"/>
                  <a:pt x="6822" y="3003"/>
                  <a:pt x="6814" y="3003"/>
                </a:cubicBezTo>
                <a:close/>
                <a:moveTo>
                  <a:pt x="12329" y="2692"/>
                </a:moveTo>
                <a:cubicBezTo>
                  <a:pt x="12139" y="2692"/>
                  <a:pt x="12003" y="2841"/>
                  <a:pt x="12003" y="3032"/>
                </a:cubicBezTo>
                <a:cubicBezTo>
                  <a:pt x="12003" y="3195"/>
                  <a:pt x="12139" y="3344"/>
                  <a:pt x="12316" y="3358"/>
                </a:cubicBezTo>
                <a:cubicBezTo>
                  <a:pt x="12492" y="3358"/>
                  <a:pt x="12642" y="3208"/>
                  <a:pt x="12655" y="3032"/>
                </a:cubicBezTo>
                <a:cubicBezTo>
                  <a:pt x="12655" y="2841"/>
                  <a:pt x="12506" y="2692"/>
                  <a:pt x="12329" y="2692"/>
                </a:cubicBezTo>
                <a:close/>
                <a:moveTo>
                  <a:pt x="21318" y="2813"/>
                </a:moveTo>
                <a:cubicBezTo>
                  <a:pt x="21179" y="2813"/>
                  <a:pt x="21069" y="2930"/>
                  <a:pt x="21069" y="3072"/>
                </a:cubicBezTo>
                <a:cubicBezTo>
                  <a:pt x="21055" y="3222"/>
                  <a:pt x="21164" y="3358"/>
                  <a:pt x="21327" y="3371"/>
                </a:cubicBezTo>
                <a:cubicBezTo>
                  <a:pt x="21477" y="3371"/>
                  <a:pt x="21613" y="3263"/>
                  <a:pt x="21613" y="3099"/>
                </a:cubicBezTo>
                <a:cubicBezTo>
                  <a:pt x="21626" y="2944"/>
                  <a:pt x="21515" y="2813"/>
                  <a:pt x="21363" y="2813"/>
                </a:cubicBezTo>
                <a:cubicBezTo>
                  <a:pt x="21356" y="2813"/>
                  <a:pt x="21348" y="2813"/>
                  <a:pt x="21341" y="2814"/>
                </a:cubicBezTo>
                <a:cubicBezTo>
                  <a:pt x="21333" y="2813"/>
                  <a:pt x="21326" y="2813"/>
                  <a:pt x="21318" y="2813"/>
                </a:cubicBezTo>
                <a:close/>
                <a:moveTo>
                  <a:pt x="9561" y="2840"/>
                </a:moveTo>
                <a:cubicBezTo>
                  <a:pt x="9422" y="2840"/>
                  <a:pt x="9311" y="2958"/>
                  <a:pt x="9298" y="3099"/>
                </a:cubicBezTo>
                <a:cubicBezTo>
                  <a:pt x="9298" y="3249"/>
                  <a:pt x="9420" y="3385"/>
                  <a:pt x="9570" y="3385"/>
                </a:cubicBezTo>
                <a:cubicBezTo>
                  <a:pt x="9719" y="3385"/>
                  <a:pt x="9842" y="3263"/>
                  <a:pt x="9855" y="3113"/>
                </a:cubicBezTo>
                <a:cubicBezTo>
                  <a:pt x="9842" y="2964"/>
                  <a:pt x="9719" y="2841"/>
                  <a:pt x="9570" y="2841"/>
                </a:cubicBezTo>
                <a:lnTo>
                  <a:pt x="9583" y="2841"/>
                </a:lnTo>
                <a:cubicBezTo>
                  <a:pt x="9576" y="2841"/>
                  <a:pt x="9568" y="2840"/>
                  <a:pt x="9561" y="2840"/>
                </a:cubicBezTo>
                <a:close/>
                <a:moveTo>
                  <a:pt x="24875" y="3127"/>
                </a:moveTo>
                <a:cubicBezTo>
                  <a:pt x="24820" y="3127"/>
                  <a:pt x="24739" y="3222"/>
                  <a:pt x="24752" y="3263"/>
                </a:cubicBezTo>
                <a:cubicBezTo>
                  <a:pt x="24766" y="3331"/>
                  <a:pt x="24820" y="3385"/>
                  <a:pt x="24888" y="3412"/>
                </a:cubicBezTo>
                <a:cubicBezTo>
                  <a:pt x="24943" y="3412"/>
                  <a:pt x="25011" y="3331"/>
                  <a:pt x="25065" y="3290"/>
                </a:cubicBezTo>
                <a:lnTo>
                  <a:pt x="25065" y="3222"/>
                </a:lnTo>
                <a:cubicBezTo>
                  <a:pt x="24997" y="3195"/>
                  <a:pt x="24943" y="3127"/>
                  <a:pt x="24875" y="3127"/>
                </a:cubicBezTo>
                <a:close/>
                <a:moveTo>
                  <a:pt x="18571" y="2813"/>
                </a:moveTo>
                <a:cubicBezTo>
                  <a:pt x="18392" y="2813"/>
                  <a:pt x="18255" y="2958"/>
                  <a:pt x="18255" y="3140"/>
                </a:cubicBezTo>
                <a:cubicBezTo>
                  <a:pt x="18255" y="3317"/>
                  <a:pt x="18405" y="3480"/>
                  <a:pt x="18595" y="3480"/>
                </a:cubicBezTo>
                <a:cubicBezTo>
                  <a:pt x="18772" y="3466"/>
                  <a:pt x="18921" y="3317"/>
                  <a:pt x="18921" y="3140"/>
                </a:cubicBezTo>
                <a:cubicBezTo>
                  <a:pt x="18908" y="2950"/>
                  <a:pt x="18772" y="2814"/>
                  <a:pt x="18595" y="2814"/>
                </a:cubicBezTo>
                <a:cubicBezTo>
                  <a:pt x="18587" y="2813"/>
                  <a:pt x="18579" y="2813"/>
                  <a:pt x="18571" y="2813"/>
                </a:cubicBezTo>
                <a:close/>
                <a:moveTo>
                  <a:pt x="15887" y="2854"/>
                </a:moveTo>
                <a:cubicBezTo>
                  <a:pt x="15879" y="2854"/>
                  <a:pt x="15871" y="2854"/>
                  <a:pt x="15863" y="2855"/>
                </a:cubicBezTo>
                <a:lnTo>
                  <a:pt x="15877" y="2855"/>
                </a:lnTo>
                <a:cubicBezTo>
                  <a:pt x="15686" y="2855"/>
                  <a:pt x="15523" y="3004"/>
                  <a:pt x="15523" y="3195"/>
                </a:cubicBezTo>
                <a:cubicBezTo>
                  <a:pt x="15510" y="3385"/>
                  <a:pt x="15673" y="3548"/>
                  <a:pt x="15863" y="3562"/>
                </a:cubicBezTo>
                <a:cubicBezTo>
                  <a:pt x="16067" y="3562"/>
                  <a:pt x="16230" y="3399"/>
                  <a:pt x="16230" y="3208"/>
                </a:cubicBezTo>
                <a:cubicBezTo>
                  <a:pt x="16230" y="3012"/>
                  <a:pt x="16079" y="2854"/>
                  <a:pt x="15887" y="2854"/>
                </a:cubicBezTo>
                <a:close/>
                <a:moveTo>
                  <a:pt x="4935" y="3358"/>
                </a:moveTo>
                <a:lnTo>
                  <a:pt x="4826" y="3494"/>
                </a:lnTo>
                <a:cubicBezTo>
                  <a:pt x="4867" y="3521"/>
                  <a:pt x="4894" y="3562"/>
                  <a:pt x="4935" y="3562"/>
                </a:cubicBezTo>
                <a:cubicBezTo>
                  <a:pt x="4939" y="3563"/>
                  <a:pt x="4942" y="3563"/>
                  <a:pt x="4946" y="3563"/>
                </a:cubicBezTo>
                <a:cubicBezTo>
                  <a:pt x="4980" y="3563"/>
                  <a:pt x="5003" y="3505"/>
                  <a:pt x="5003" y="3480"/>
                </a:cubicBezTo>
                <a:cubicBezTo>
                  <a:pt x="5003" y="3439"/>
                  <a:pt x="4962" y="3412"/>
                  <a:pt x="4935" y="3358"/>
                </a:cubicBezTo>
                <a:close/>
                <a:moveTo>
                  <a:pt x="22170" y="3059"/>
                </a:moveTo>
                <a:cubicBezTo>
                  <a:pt x="22020" y="3059"/>
                  <a:pt x="21898" y="3181"/>
                  <a:pt x="21898" y="3331"/>
                </a:cubicBezTo>
                <a:lnTo>
                  <a:pt x="21912" y="3317"/>
                </a:lnTo>
                <a:cubicBezTo>
                  <a:pt x="21912" y="3466"/>
                  <a:pt x="22020" y="3575"/>
                  <a:pt x="22170" y="3589"/>
                </a:cubicBezTo>
                <a:cubicBezTo>
                  <a:pt x="22319" y="3589"/>
                  <a:pt x="22442" y="3466"/>
                  <a:pt x="22442" y="3317"/>
                </a:cubicBezTo>
                <a:cubicBezTo>
                  <a:pt x="22428" y="3167"/>
                  <a:pt x="22319" y="3059"/>
                  <a:pt x="22170" y="3059"/>
                </a:cubicBezTo>
                <a:close/>
                <a:moveTo>
                  <a:pt x="25718" y="3412"/>
                </a:moveTo>
                <a:cubicBezTo>
                  <a:pt x="25677" y="3412"/>
                  <a:pt x="25650" y="3466"/>
                  <a:pt x="25609" y="3507"/>
                </a:cubicBezTo>
                <a:cubicBezTo>
                  <a:pt x="25650" y="3548"/>
                  <a:pt x="25677" y="3602"/>
                  <a:pt x="25718" y="3616"/>
                </a:cubicBezTo>
                <a:cubicBezTo>
                  <a:pt x="25721" y="3617"/>
                  <a:pt x="25725" y="3618"/>
                  <a:pt x="25728" y="3618"/>
                </a:cubicBezTo>
                <a:cubicBezTo>
                  <a:pt x="25766" y="3618"/>
                  <a:pt x="25805" y="3558"/>
                  <a:pt x="25867" y="3521"/>
                </a:cubicBezTo>
                <a:cubicBezTo>
                  <a:pt x="25799" y="3466"/>
                  <a:pt x="25758" y="3412"/>
                  <a:pt x="25718" y="3412"/>
                </a:cubicBezTo>
                <a:close/>
                <a:moveTo>
                  <a:pt x="13136" y="2949"/>
                </a:moveTo>
                <a:cubicBezTo>
                  <a:pt x="12955" y="2949"/>
                  <a:pt x="12805" y="3107"/>
                  <a:pt x="12805" y="3290"/>
                </a:cubicBezTo>
                <a:cubicBezTo>
                  <a:pt x="12805" y="3480"/>
                  <a:pt x="12954" y="3630"/>
                  <a:pt x="13145" y="3630"/>
                </a:cubicBezTo>
                <a:cubicBezTo>
                  <a:pt x="13335" y="3630"/>
                  <a:pt x="13484" y="3480"/>
                  <a:pt x="13498" y="3303"/>
                </a:cubicBezTo>
                <a:cubicBezTo>
                  <a:pt x="13498" y="3113"/>
                  <a:pt x="13349" y="2950"/>
                  <a:pt x="13158" y="2950"/>
                </a:cubicBezTo>
                <a:cubicBezTo>
                  <a:pt x="13151" y="2949"/>
                  <a:pt x="13143" y="2949"/>
                  <a:pt x="13136" y="2949"/>
                </a:cubicBezTo>
                <a:close/>
                <a:moveTo>
                  <a:pt x="10381" y="3042"/>
                </a:moveTo>
                <a:cubicBezTo>
                  <a:pt x="10225" y="3042"/>
                  <a:pt x="10099" y="3169"/>
                  <a:pt x="10086" y="3331"/>
                </a:cubicBezTo>
                <a:cubicBezTo>
                  <a:pt x="10073" y="3507"/>
                  <a:pt x="10209" y="3657"/>
                  <a:pt x="10372" y="3657"/>
                </a:cubicBezTo>
                <a:cubicBezTo>
                  <a:pt x="10380" y="3657"/>
                  <a:pt x="10388" y="3658"/>
                  <a:pt x="10397" y="3658"/>
                </a:cubicBezTo>
                <a:cubicBezTo>
                  <a:pt x="10550" y="3658"/>
                  <a:pt x="10685" y="3540"/>
                  <a:pt x="10698" y="3385"/>
                </a:cubicBezTo>
                <a:lnTo>
                  <a:pt x="10712" y="3385"/>
                </a:lnTo>
                <a:cubicBezTo>
                  <a:pt x="10725" y="3208"/>
                  <a:pt x="10603" y="3059"/>
                  <a:pt x="10426" y="3045"/>
                </a:cubicBezTo>
                <a:cubicBezTo>
                  <a:pt x="10411" y="3043"/>
                  <a:pt x="10396" y="3042"/>
                  <a:pt x="10381" y="3042"/>
                </a:cubicBezTo>
                <a:close/>
                <a:moveTo>
                  <a:pt x="7694" y="3167"/>
                </a:moveTo>
                <a:cubicBezTo>
                  <a:pt x="7545" y="3167"/>
                  <a:pt x="7436" y="3276"/>
                  <a:pt x="7422" y="3412"/>
                </a:cubicBezTo>
                <a:cubicBezTo>
                  <a:pt x="7422" y="3548"/>
                  <a:pt x="7531" y="3657"/>
                  <a:pt x="7667" y="3657"/>
                </a:cubicBezTo>
                <a:cubicBezTo>
                  <a:pt x="7674" y="3657"/>
                  <a:pt x="7681" y="3658"/>
                  <a:pt x="7688" y="3658"/>
                </a:cubicBezTo>
                <a:cubicBezTo>
                  <a:pt x="7815" y="3658"/>
                  <a:pt x="7925" y="3541"/>
                  <a:pt x="7925" y="3412"/>
                </a:cubicBezTo>
                <a:cubicBezTo>
                  <a:pt x="7912" y="3290"/>
                  <a:pt x="7816" y="3181"/>
                  <a:pt x="7694" y="3167"/>
                </a:cubicBezTo>
                <a:close/>
                <a:moveTo>
                  <a:pt x="19424" y="3059"/>
                </a:moveTo>
                <a:cubicBezTo>
                  <a:pt x="19248" y="3059"/>
                  <a:pt x="19084" y="3195"/>
                  <a:pt x="19084" y="3385"/>
                </a:cubicBezTo>
                <a:cubicBezTo>
                  <a:pt x="19084" y="3562"/>
                  <a:pt x="19234" y="3711"/>
                  <a:pt x="19411" y="3725"/>
                </a:cubicBezTo>
                <a:cubicBezTo>
                  <a:pt x="19601" y="3725"/>
                  <a:pt x="19751" y="3575"/>
                  <a:pt x="19751" y="3399"/>
                </a:cubicBezTo>
                <a:cubicBezTo>
                  <a:pt x="19751" y="3208"/>
                  <a:pt x="19615" y="3059"/>
                  <a:pt x="19424" y="3059"/>
                </a:cubicBezTo>
                <a:close/>
                <a:moveTo>
                  <a:pt x="16706" y="3113"/>
                </a:moveTo>
                <a:cubicBezTo>
                  <a:pt x="16502" y="3113"/>
                  <a:pt x="16339" y="3276"/>
                  <a:pt x="16339" y="3480"/>
                </a:cubicBezTo>
                <a:cubicBezTo>
                  <a:pt x="16339" y="3670"/>
                  <a:pt x="16488" y="3833"/>
                  <a:pt x="16692" y="3847"/>
                </a:cubicBezTo>
                <a:cubicBezTo>
                  <a:pt x="16896" y="3847"/>
                  <a:pt x="17059" y="3684"/>
                  <a:pt x="17059" y="3480"/>
                </a:cubicBezTo>
                <a:cubicBezTo>
                  <a:pt x="17059" y="3290"/>
                  <a:pt x="16896" y="3127"/>
                  <a:pt x="16706" y="3113"/>
                </a:cubicBezTo>
                <a:close/>
                <a:moveTo>
                  <a:pt x="22999" y="3358"/>
                </a:moveTo>
                <a:cubicBezTo>
                  <a:pt x="22863" y="3358"/>
                  <a:pt x="22741" y="3466"/>
                  <a:pt x="22741" y="3602"/>
                </a:cubicBezTo>
                <a:cubicBezTo>
                  <a:pt x="22741" y="3731"/>
                  <a:pt x="22851" y="3848"/>
                  <a:pt x="22978" y="3848"/>
                </a:cubicBezTo>
                <a:cubicBezTo>
                  <a:pt x="22985" y="3848"/>
                  <a:pt x="22992" y="3848"/>
                  <a:pt x="22999" y="3847"/>
                </a:cubicBezTo>
                <a:cubicBezTo>
                  <a:pt x="23135" y="3847"/>
                  <a:pt x="23244" y="3738"/>
                  <a:pt x="23244" y="3602"/>
                </a:cubicBezTo>
                <a:cubicBezTo>
                  <a:pt x="23244" y="3466"/>
                  <a:pt x="23135" y="3358"/>
                  <a:pt x="22999" y="3358"/>
                </a:cubicBezTo>
                <a:close/>
                <a:moveTo>
                  <a:pt x="19166" y="3888"/>
                </a:moveTo>
                <a:cubicBezTo>
                  <a:pt x="19168" y="3888"/>
                  <a:pt x="19171" y="3888"/>
                  <a:pt x="19173" y="3888"/>
                </a:cubicBezTo>
                <a:lnTo>
                  <a:pt x="19173" y="3888"/>
                </a:lnTo>
                <a:cubicBezTo>
                  <a:pt x="19175" y="3888"/>
                  <a:pt x="19177" y="3888"/>
                  <a:pt x="19180" y="3888"/>
                </a:cubicBezTo>
                <a:close/>
                <a:moveTo>
                  <a:pt x="13964" y="3180"/>
                </a:moveTo>
                <a:cubicBezTo>
                  <a:pt x="13771" y="3180"/>
                  <a:pt x="13620" y="3339"/>
                  <a:pt x="13607" y="3534"/>
                </a:cubicBezTo>
                <a:cubicBezTo>
                  <a:pt x="13607" y="3738"/>
                  <a:pt x="13756" y="3901"/>
                  <a:pt x="13960" y="3915"/>
                </a:cubicBezTo>
                <a:lnTo>
                  <a:pt x="13974" y="3915"/>
                </a:lnTo>
                <a:cubicBezTo>
                  <a:pt x="14164" y="3915"/>
                  <a:pt x="14327" y="3766"/>
                  <a:pt x="14341" y="3575"/>
                </a:cubicBezTo>
                <a:cubicBezTo>
                  <a:pt x="14354" y="3371"/>
                  <a:pt x="14191" y="3195"/>
                  <a:pt x="13987" y="3181"/>
                </a:cubicBezTo>
                <a:cubicBezTo>
                  <a:pt x="13979" y="3181"/>
                  <a:pt x="13972" y="3180"/>
                  <a:pt x="13964" y="3180"/>
                </a:cubicBezTo>
                <a:close/>
                <a:moveTo>
                  <a:pt x="5761" y="3587"/>
                </a:moveTo>
                <a:cubicBezTo>
                  <a:pt x="5753" y="3587"/>
                  <a:pt x="5745" y="3588"/>
                  <a:pt x="5737" y="3589"/>
                </a:cubicBezTo>
                <a:cubicBezTo>
                  <a:pt x="5642" y="3589"/>
                  <a:pt x="5560" y="3657"/>
                  <a:pt x="5560" y="3752"/>
                </a:cubicBezTo>
                <a:cubicBezTo>
                  <a:pt x="5560" y="3861"/>
                  <a:pt x="5642" y="3942"/>
                  <a:pt x="5750" y="3942"/>
                </a:cubicBezTo>
                <a:cubicBezTo>
                  <a:pt x="5859" y="3942"/>
                  <a:pt x="5914" y="3861"/>
                  <a:pt x="5927" y="3752"/>
                </a:cubicBezTo>
                <a:cubicBezTo>
                  <a:pt x="5927" y="3652"/>
                  <a:pt x="5848" y="3587"/>
                  <a:pt x="5761" y="3587"/>
                </a:cubicBezTo>
                <a:close/>
                <a:moveTo>
                  <a:pt x="11215" y="3276"/>
                </a:moveTo>
                <a:cubicBezTo>
                  <a:pt x="11038" y="3276"/>
                  <a:pt x="10888" y="3426"/>
                  <a:pt x="10875" y="3602"/>
                </a:cubicBezTo>
                <a:cubicBezTo>
                  <a:pt x="10875" y="3793"/>
                  <a:pt x="11024" y="3942"/>
                  <a:pt x="11215" y="3942"/>
                </a:cubicBezTo>
                <a:cubicBezTo>
                  <a:pt x="11405" y="3942"/>
                  <a:pt x="11554" y="3793"/>
                  <a:pt x="11554" y="3602"/>
                </a:cubicBezTo>
                <a:cubicBezTo>
                  <a:pt x="11554" y="3426"/>
                  <a:pt x="11405" y="3276"/>
                  <a:pt x="11215" y="3276"/>
                </a:cubicBezTo>
                <a:close/>
                <a:moveTo>
                  <a:pt x="8473" y="3384"/>
                </a:moveTo>
                <a:cubicBezTo>
                  <a:pt x="8333" y="3384"/>
                  <a:pt x="8211" y="3502"/>
                  <a:pt x="8211" y="3657"/>
                </a:cubicBezTo>
                <a:cubicBezTo>
                  <a:pt x="8198" y="3812"/>
                  <a:pt x="8321" y="3943"/>
                  <a:pt x="8474" y="3943"/>
                </a:cubicBezTo>
                <a:cubicBezTo>
                  <a:pt x="8481" y="3943"/>
                  <a:pt x="8489" y="3943"/>
                  <a:pt x="8496" y="3942"/>
                </a:cubicBezTo>
                <a:cubicBezTo>
                  <a:pt x="8504" y="3943"/>
                  <a:pt x="8511" y="3943"/>
                  <a:pt x="8519" y="3943"/>
                </a:cubicBezTo>
                <a:cubicBezTo>
                  <a:pt x="8659" y="3943"/>
                  <a:pt x="8782" y="3825"/>
                  <a:pt x="8782" y="3670"/>
                </a:cubicBezTo>
                <a:cubicBezTo>
                  <a:pt x="8782" y="3507"/>
                  <a:pt x="8659" y="3385"/>
                  <a:pt x="8496" y="3385"/>
                </a:cubicBezTo>
                <a:cubicBezTo>
                  <a:pt x="8488" y="3384"/>
                  <a:pt x="8481" y="3384"/>
                  <a:pt x="8473" y="3384"/>
                </a:cubicBezTo>
                <a:close/>
                <a:moveTo>
                  <a:pt x="20240" y="3344"/>
                </a:moveTo>
                <a:cubicBezTo>
                  <a:pt x="20063" y="3344"/>
                  <a:pt x="19914" y="3480"/>
                  <a:pt x="19914" y="3670"/>
                </a:cubicBezTo>
                <a:lnTo>
                  <a:pt x="19927" y="3670"/>
                </a:lnTo>
                <a:cubicBezTo>
                  <a:pt x="19927" y="3847"/>
                  <a:pt x="20063" y="3983"/>
                  <a:pt x="20240" y="3983"/>
                </a:cubicBezTo>
                <a:cubicBezTo>
                  <a:pt x="20417" y="3983"/>
                  <a:pt x="20566" y="3847"/>
                  <a:pt x="20566" y="3657"/>
                </a:cubicBezTo>
                <a:cubicBezTo>
                  <a:pt x="20566" y="3480"/>
                  <a:pt x="20417" y="3344"/>
                  <a:pt x="20240" y="3344"/>
                </a:cubicBezTo>
                <a:close/>
                <a:moveTo>
                  <a:pt x="23835" y="3628"/>
                </a:moveTo>
                <a:cubicBezTo>
                  <a:pt x="23828" y="3628"/>
                  <a:pt x="23822" y="3629"/>
                  <a:pt x="23815" y="3630"/>
                </a:cubicBezTo>
                <a:cubicBezTo>
                  <a:pt x="23692" y="3630"/>
                  <a:pt x="23584" y="3725"/>
                  <a:pt x="23597" y="3847"/>
                </a:cubicBezTo>
                <a:cubicBezTo>
                  <a:pt x="23597" y="3962"/>
                  <a:pt x="23682" y="4066"/>
                  <a:pt x="23794" y="4066"/>
                </a:cubicBezTo>
                <a:cubicBezTo>
                  <a:pt x="23801" y="4066"/>
                  <a:pt x="23808" y="4065"/>
                  <a:pt x="23815" y="4065"/>
                </a:cubicBezTo>
                <a:cubicBezTo>
                  <a:pt x="23937" y="4065"/>
                  <a:pt x="24046" y="3969"/>
                  <a:pt x="24032" y="3847"/>
                </a:cubicBezTo>
                <a:cubicBezTo>
                  <a:pt x="24032" y="3732"/>
                  <a:pt x="23947" y="3628"/>
                  <a:pt x="23835" y="3628"/>
                </a:cubicBezTo>
                <a:close/>
                <a:moveTo>
                  <a:pt x="17535" y="3358"/>
                </a:moveTo>
                <a:cubicBezTo>
                  <a:pt x="17331" y="3358"/>
                  <a:pt x="17168" y="3507"/>
                  <a:pt x="17154" y="3711"/>
                </a:cubicBezTo>
                <a:cubicBezTo>
                  <a:pt x="17154" y="3915"/>
                  <a:pt x="17317" y="4092"/>
                  <a:pt x="17521" y="4092"/>
                </a:cubicBezTo>
                <a:cubicBezTo>
                  <a:pt x="17712" y="4092"/>
                  <a:pt x="17875" y="3929"/>
                  <a:pt x="17888" y="3725"/>
                </a:cubicBezTo>
                <a:cubicBezTo>
                  <a:pt x="17888" y="3534"/>
                  <a:pt x="17739" y="3371"/>
                  <a:pt x="17535" y="3358"/>
                </a:cubicBezTo>
                <a:close/>
                <a:moveTo>
                  <a:pt x="3880" y="3981"/>
                </a:moveTo>
                <a:cubicBezTo>
                  <a:pt x="3878" y="3981"/>
                  <a:pt x="3876" y="3982"/>
                  <a:pt x="3875" y="3983"/>
                </a:cubicBezTo>
                <a:cubicBezTo>
                  <a:pt x="3820" y="3997"/>
                  <a:pt x="3793" y="4037"/>
                  <a:pt x="3752" y="4078"/>
                </a:cubicBezTo>
                <a:cubicBezTo>
                  <a:pt x="3780" y="4105"/>
                  <a:pt x="3807" y="4146"/>
                  <a:pt x="3834" y="4146"/>
                </a:cubicBezTo>
                <a:cubicBezTo>
                  <a:pt x="3875" y="4146"/>
                  <a:pt x="3916" y="4105"/>
                  <a:pt x="3983" y="4078"/>
                </a:cubicBezTo>
                <a:cubicBezTo>
                  <a:pt x="3935" y="4030"/>
                  <a:pt x="3897" y="3981"/>
                  <a:pt x="3880" y="3981"/>
                </a:cubicBezTo>
                <a:close/>
                <a:moveTo>
                  <a:pt x="14803" y="3412"/>
                </a:moveTo>
                <a:cubicBezTo>
                  <a:pt x="14599" y="3412"/>
                  <a:pt x="14422" y="3562"/>
                  <a:pt x="14422" y="3779"/>
                </a:cubicBezTo>
                <a:cubicBezTo>
                  <a:pt x="14409" y="3983"/>
                  <a:pt x="14572" y="4160"/>
                  <a:pt x="14789" y="4160"/>
                </a:cubicBezTo>
                <a:cubicBezTo>
                  <a:pt x="14797" y="4160"/>
                  <a:pt x="14804" y="4160"/>
                  <a:pt x="14811" y="4160"/>
                </a:cubicBezTo>
                <a:cubicBezTo>
                  <a:pt x="15006" y="4160"/>
                  <a:pt x="15170" y="3989"/>
                  <a:pt x="15170" y="3793"/>
                </a:cubicBezTo>
                <a:cubicBezTo>
                  <a:pt x="15184" y="3589"/>
                  <a:pt x="15007" y="3412"/>
                  <a:pt x="14803" y="3412"/>
                </a:cubicBezTo>
                <a:close/>
                <a:moveTo>
                  <a:pt x="12057" y="3480"/>
                </a:moveTo>
                <a:cubicBezTo>
                  <a:pt x="11867" y="3480"/>
                  <a:pt x="11704" y="3630"/>
                  <a:pt x="11690" y="3820"/>
                </a:cubicBezTo>
                <a:cubicBezTo>
                  <a:pt x="11677" y="4024"/>
                  <a:pt x="11840" y="4200"/>
                  <a:pt x="12044" y="4200"/>
                </a:cubicBezTo>
                <a:cubicBezTo>
                  <a:pt x="12234" y="4200"/>
                  <a:pt x="12383" y="4065"/>
                  <a:pt x="12411" y="3874"/>
                </a:cubicBezTo>
                <a:cubicBezTo>
                  <a:pt x="12424" y="3670"/>
                  <a:pt x="12261" y="3494"/>
                  <a:pt x="12057" y="3480"/>
                </a:cubicBezTo>
                <a:close/>
                <a:moveTo>
                  <a:pt x="21118" y="3602"/>
                </a:moveTo>
                <a:cubicBezTo>
                  <a:pt x="21111" y="3602"/>
                  <a:pt x="21104" y="3602"/>
                  <a:pt x="21096" y="3602"/>
                </a:cubicBezTo>
                <a:cubicBezTo>
                  <a:pt x="20919" y="3602"/>
                  <a:pt x="20784" y="3738"/>
                  <a:pt x="20784" y="3901"/>
                </a:cubicBezTo>
                <a:cubicBezTo>
                  <a:pt x="20770" y="4078"/>
                  <a:pt x="20919" y="4228"/>
                  <a:pt x="21096" y="4228"/>
                </a:cubicBezTo>
                <a:cubicBezTo>
                  <a:pt x="21273" y="4228"/>
                  <a:pt x="21409" y="4078"/>
                  <a:pt x="21409" y="3915"/>
                </a:cubicBezTo>
                <a:cubicBezTo>
                  <a:pt x="21409" y="3746"/>
                  <a:pt x="21284" y="3602"/>
                  <a:pt x="21118" y="3602"/>
                </a:cubicBezTo>
                <a:close/>
                <a:moveTo>
                  <a:pt x="6566" y="3752"/>
                </a:moveTo>
                <a:cubicBezTo>
                  <a:pt x="6444" y="3752"/>
                  <a:pt x="6321" y="3861"/>
                  <a:pt x="6321" y="3997"/>
                </a:cubicBezTo>
                <a:cubicBezTo>
                  <a:pt x="6321" y="4133"/>
                  <a:pt x="6430" y="4241"/>
                  <a:pt x="6580" y="4241"/>
                </a:cubicBezTo>
                <a:cubicBezTo>
                  <a:pt x="6702" y="4241"/>
                  <a:pt x="6811" y="4133"/>
                  <a:pt x="6811" y="3997"/>
                </a:cubicBezTo>
                <a:cubicBezTo>
                  <a:pt x="6811" y="3861"/>
                  <a:pt x="6702" y="3752"/>
                  <a:pt x="6566" y="3752"/>
                </a:cubicBezTo>
                <a:close/>
                <a:moveTo>
                  <a:pt x="9315" y="3615"/>
                </a:moveTo>
                <a:cubicBezTo>
                  <a:pt x="9136" y="3615"/>
                  <a:pt x="8999" y="3759"/>
                  <a:pt x="8999" y="3929"/>
                </a:cubicBezTo>
                <a:lnTo>
                  <a:pt x="9013" y="3929"/>
                </a:lnTo>
                <a:cubicBezTo>
                  <a:pt x="9013" y="4119"/>
                  <a:pt x="9149" y="4268"/>
                  <a:pt x="9339" y="4268"/>
                </a:cubicBezTo>
                <a:cubicBezTo>
                  <a:pt x="9502" y="4268"/>
                  <a:pt x="9651" y="4133"/>
                  <a:pt x="9651" y="3956"/>
                </a:cubicBezTo>
                <a:cubicBezTo>
                  <a:pt x="9665" y="3766"/>
                  <a:pt x="9516" y="3616"/>
                  <a:pt x="9339" y="3616"/>
                </a:cubicBezTo>
                <a:cubicBezTo>
                  <a:pt x="9331" y="3615"/>
                  <a:pt x="9323" y="3615"/>
                  <a:pt x="9315" y="3615"/>
                </a:cubicBezTo>
                <a:close/>
                <a:moveTo>
                  <a:pt x="24623" y="3900"/>
                </a:moveTo>
                <a:cubicBezTo>
                  <a:pt x="24523" y="3900"/>
                  <a:pt x="24441" y="3990"/>
                  <a:pt x="24453" y="4092"/>
                </a:cubicBezTo>
                <a:cubicBezTo>
                  <a:pt x="24441" y="4193"/>
                  <a:pt x="24523" y="4283"/>
                  <a:pt x="24623" y="4283"/>
                </a:cubicBezTo>
                <a:cubicBezTo>
                  <a:pt x="24630" y="4283"/>
                  <a:pt x="24637" y="4283"/>
                  <a:pt x="24644" y="4282"/>
                </a:cubicBezTo>
                <a:cubicBezTo>
                  <a:pt x="24651" y="4283"/>
                  <a:pt x="24658" y="4283"/>
                  <a:pt x="24664" y="4283"/>
                </a:cubicBezTo>
                <a:cubicBezTo>
                  <a:pt x="24763" y="4283"/>
                  <a:pt x="24834" y="4193"/>
                  <a:pt x="24834" y="4092"/>
                </a:cubicBezTo>
                <a:cubicBezTo>
                  <a:pt x="24848" y="3983"/>
                  <a:pt x="24752" y="3901"/>
                  <a:pt x="24644" y="3901"/>
                </a:cubicBezTo>
                <a:cubicBezTo>
                  <a:pt x="24637" y="3901"/>
                  <a:pt x="24630" y="3900"/>
                  <a:pt x="24623" y="3900"/>
                </a:cubicBezTo>
                <a:close/>
                <a:moveTo>
                  <a:pt x="18350" y="3602"/>
                </a:moveTo>
                <a:cubicBezTo>
                  <a:pt x="18147" y="3616"/>
                  <a:pt x="17997" y="3766"/>
                  <a:pt x="17984" y="3969"/>
                </a:cubicBezTo>
                <a:cubicBezTo>
                  <a:pt x="17984" y="4173"/>
                  <a:pt x="18147" y="4336"/>
                  <a:pt x="18350" y="4336"/>
                </a:cubicBezTo>
                <a:cubicBezTo>
                  <a:pt x="18541" y="4323"/>
                  <a:pt x="18704" y="4173"/>
                  <a:pt x="18704" y="3969"/>
                </a:cubicBezTo>
                <a:lnTo>
                  <a:pt x="18717" y="3969"/>
                </a:lnTo>
                <a:cubicBezTo>
                  <a:pt x="18717" y="3766"/>
                  <a:pt x="18554" y="3602"/>
                  <a:pt x="18350" y="3602"/>
                </a:cubicBezTo>
                <a:close/>
                <a:moveTo>
                  <a:pt x="15618" y="3643"/>
                </a:moveTo>
                <a:cubicBezTo>
                  <a:pt x="15401" y="3657"/>
                  <a:pt x="15238" y="3820"/>
                  <a:pt x="15238" y="4024"/>
                </a:cubicBezTo>
                <a:cubicBezTo>
                  <a:pt x="15238" y="4241"/>
                  <a:pt x="15415" y="4418"/>
                  <a:pt x="15632" y="4418"/>
                </a:cubicBezTo>
                <a:cubicBezTo>
                  <a:pt x="15836" y="4404"/>
                  <a:pt x="15999" y="4241"/>
                  <a:pt x="15999" y="4037"/>
                </a:cubicBezTo>
                <a:cubicBezTo>
                  <a:pt x="15999" y="3820"/>
                  <a:pt x="15836" y="3643"/>
                  <a:pt x="15618" y="3643"/>
                </a:cubicBezTo>
                <a:close/>
                <a:moveTo>
                  <a:pt x="21925" y="3847"/>
                </a:moveTo>
                <a:cubicBezTo>
                  <a:pt x="21749" y="3861"/>
                  <a:pt x="21626" y="3997"/>
                  <a:pt x="21626" y="4160"/>
                </a:cubicBezTo>
                <a:cubicBezTo>
                  <a:pt x="21626" y="4323"/>
                  <a:pt x="21762" y="4445"/>
                  <a:pt x="21912" y="4459"/>
                </a:cubicBezTo>
                <a:cubicBezTo>
                  <a:pt x="22088" y="4445"/>
                  <a:pt x="22211" y="4323"/>
                  <a:pt x="22224" y="4160"/>
                </a:cubicBezTo>
                <a:cubicBezTo>
                  <a:pt x="22224" y="3983"/>
                  <a:pt x="22088" y="3861"/>
                  <a:pt x="21925" y="3847"/>
                </a:cubicBezTo>
                <a:close/>
                <a:moveTo>
                  <a:pt x="25485" y="4185"/>
                </a:moveTo>
                <a:cubicBezTo>
                  <a:pt x="25481" y="4185"/>
                  <a:pt x="25477" y="4186"/>
                  <a:pt x="25473" y="4187"/>
                </a:cubicBezTo>
                <a:cubicBezTo>
                  <a:pt x="25418" y="4200"/>
                  <a:pt x="25323" y="4282"/>
                  <a:pt x="25323" y="4336"/>
                </a:cubicBezTo>
                <a:cubicBezTo>
                  <a:pt x="25323" y="4391"/>
                  <a:pt x="25418" y="4472"/>
                  <a:pt x="25473" y="4472"/>
                </a:cubicBezTo>
                <a:cubicBezTo>
                  <a:pt x="25527" y="4472"/>
                  <a:pt x="25595" y="4404"/>
                  <a:pt x="25650" y="4364"/>
                </a:cubicBezTo>
                <a:lnTo>
                  <a:pt x="25650" y="4296"/>
                </a:lnTo>
                <a:cubicBezTo>
                  <a:pt x="25587" y="4258"/>
                  <a:pt x="25535" y="4185"/>
                  <a:pt x="25485" y="4185"/>
                </a:cubicBezTo>
                <a:close/>
                <a:moveTo>
                  <a:pt x="4693" y="4131"/>
                </a:moveTo>
                <a:cubicBezTo>
                  <a:pt x="4683" y="4131"/>
                  <a:pt x="4674" y="4131"/>
                  <a:pt x="4663" y="4133"/>
                </a:cubicBezTo>
                <a:cubicBezTo>
                  <a:pt x="4568" y="4133"/>
                  <a:pt x="4500" y="4200"/>
                  <a:pt x="4500" y="4296"/>
                </a:cubicBezTo>
                <a:cubicBezTo>
                  <a:pt x="4486" y="4404"/>
                  <a:pt x="4568" y="4486"/>
                  <a:pt x="4677" y="4486"/>
                </a:cubicBezTo>
                <a:cubicBezTo>
                  <a:pt x="4785" y="4486"/>
                  <a:pt x="4840" y="4404"/>
                  <a:pt x="4867" y="4296"/>
                </a:cubicBezTo>
                <a:cubicBezTo>
                  <a:pt x="4842" y="4196"/>
                  <a:pt x="4794" y="4131"/>
                  <a:pt x="4693" y="4131"/>
                </a:cubicBezTo>
                <a:close/>
                <a:moveTo>
                  <a:pt x="12873" y="3752"/>
                </a:moveTo>
                <a:cubicBezTo>
                  <a:pt x="12655" y="3752"/>
                  <a:pt x="12492" y="3915"/>
                  <a:pt x="12492" y="4133"/>
                </a:cubicBezTo>
                <a:cubicBezTo>
                  <a:pt x="12492" y="4350"/>
                  <a:pt x="12669" y="4513"/>
                  <a:pt x="12873" y="4513"/>
                </a:cubicBezTo>
                <a:cubicBezTo>
                  <a:pt x="13090" y="4500"/>
                  <a:pt x="13253" y="4336"/>
                  <a:pt x="13253" y="4133"/>
                </a:cubicBezTo>
                <a:cubicBezTo>
                  <a:pt x="13240" y="3915"/>
                  <a:pt x="13077" y="3752"/>
                  <a:pt x="12873" y="3752"/>
                </a:cubicBezTo>
                <a:close/>
                <a:moveTo>
                  <a:pt x="7395" y="3956"/>
                </a:moveTo>
                <a:cubicBezTo>
                  <a:pt x="7232" y="3956"/>
                  <a:pt x="7110" y="4078"/>
                  <a:pt x="7096" y="4241"/>
                </a:cubicBezTo>
                <a:cubicBezTo>
                  <a:pt x="7096" y="4404"/>
                  <a:pt x="7232" y="4540"/>
                  <a:pt x="7395" y="4540"/>
                </a:cubicBezTo>
                <a:cubicBezTo>
                  <a:pt x="7558" y="4540"/>
                  <a:pt x="7681" y="4404"/>
                  <a:pt x="7694" y="4241"/>
                </a:cubicBezTo>
                <a:cubicBezTo>
                  <a:pt x="7681" y="4078"/>
                  <a:pt x="7558" y="3956"/>
                  <a:pt x="7395" y="3956"/>
                </a:cubicBezTo>
                <a:close/>
                <a:moveTo>
                  <a:pt x="10168" y="3833"/>
                </a:moveTo>
                <a:cubicBezTo>
                  <a:pt x="9964" y="3833"/>
                  <a:pt x="9801" y="3997"/>
                  <a:pt x="9815" y="4200"/>
                </a:cubicBezTo>
                <a:cubicBezTo>
                  <a:pt x="9815" y="4391"/>
                  <a:pt x="9978" y="4540"/>
                  <a:pt x="10168" y="4540"/>
                </a:cubicBezTo>
                <a:cubicBezTo>
                  <a:pt x="10358" y="4527"/>
                  <a:pt x="10494" y="4364"/>
                  <a:pt x="10494" y="4187"/>
                </a:cubicBezTo>
                <a:lnTo>
                  <a:pt x="10508" y="4187"/>
                </a:lnTo>
                <a:cubicBezTo>
                  <a:pt x="10508" y="3997"/>
                  <a:pt x="10358" y="3833"/>
                  <a:pt x="10168" y="3833"/>
                </a:cubicBezTo>
                <a:close/>
                <a:moveTo>
                  <a:pt x="19173" y="3888"/>
                </a:moveTo>
                <a:lnTo>
                  <a:pt x="19173" y="3888"/>
                </a:lnTo>
                <a:cubicBezTo>
                  <a:pt x="18972" y="3892"/>
                  <a:pt x="18813" y="4053"/>
                  <a:pt x="18813" y="4255"/>
                </a:cubicBezTo>
                <a:cubicBezTo>
                  <a:pt x="18826" y="4445"/>
                  <a:pt x="18976" y="4595"/>
                  <a:pt x="19180" y="4608"/>
                </a:cubicBezTo>
                <a:cubicBezTo>
                  <a:pt x="19370" y="4595"/>
                  <a:pt x="19533" y="4432"/>
                  <a:pt x="19533" y="4241"/>
                </a:cubicBezTo>
                <a:cubicBezTo>
                  <a:pt x="19520" y="4040"/>
                  <a:pt x="19360" y="3891"/>
                  <a:pt x="19173" y="3888"/>
                </a:cubicBezTo>
                <a:close/>
                <a:moveTo>
                  <a:pt x="16448" y="3929"/>
                </a:moveTo>
                <a:cubicBezTo>
                  <a:pt x="16244" y="3929"/>
                  <a:pt x="16067" y="4092"/>
                  <a:pt x="16053" y="4309"/>
                </a:cubicBezTo>
                <a:cubicBezTo>
                  <a:pt x="16053" y="4527"/>
                  <a:pt x="16230" y="4703"/>
                  <a:pt x="16448" y="4703"/>
                </a:cubicBezTo>
                <a:cubicBezTo>
                  <a:pt x="16651" y="4703"/>
                  <a:pt x="16828" y="4527"/>
                  <a:pt x="16842" y="4323"/>
                </a:cubicBezTo>
                <a:cubicBezTo>
                  <a:pt x="16828" y="4105"/>
                  <a:pt x="16665" y="3929"/>
                  <a:pt x="16448" y="3929"/>
                </a:cubicBezTo>
                <a:close/>
                <a:moveTo>
                  <a:pt x="22741" y="4160"/>
                </a:moveTo>
                <a:cubicBezTo>
                  <a:pt x="22591" y="4160"/>
                  <a:pt x="22469" y="4282"/>
                  <a:pt x="22469" y="4432"/>
                </a:cubicBezTo>
                <a:cubicBezTo>
                  <a:pt x="22469" y="4581"/>
                  <a:pt x="22591" y="4703"/>
                  <a:pt x="22754" y="4703"/>
                </a:cubicBezTo>
                <a:cubicBezTo>
                  <a:pt x="22904" y="4703"/>
                  <a:pt x="23026" y="4581"/>
                  <a:pt x="23026" y="4432"/>
                </a:cubicBezTo>
                <a:cubicBezTo>
                  <a:pt x="23026" y="4282"/>
                  <a:pt x="22890" y="4160"/>
                  <a:pt x="22741" y="4160"/>
                </a:cubicBezTo>
                <a:close/>
                <a:moveTo>
                  <a:pt x="26288" y="4527"/>
                </a:moveTo>
                <a:cubicBezTo>
                  <a:pt x="26261" y="4527"/>
                  <a:pt x="26207" y="4595"/>
                  <a:pt x="26207" y="4622"/>
                </a:cubicBezTo>
                <a:cubicBezTo>
                  <a:pt x="26220" y="4663"/>
                  <a:pt x="26248" y="4690"/>
                  <a:pt x="26302" y="4703"/>
                </a:cubicBezTo>
                <a:cubicBezTo>
                  <a:pt x="26329" y="4703"/>
                  <a:pt x="26370" y="4663"/>
                  <a:pt x="26424" y="4608"/>
                </a:cubicBezTo>
                <a:cubicBezTo>
                  <a:pt x="26356" y="4567"/>
                  <a:pt x="26329" y="4527"/>
                  <a:pt x="26288" y="4527"/>
                </a:cubicBezTo>
                <a:close/>
                <a:moveTo>
                  <a:pt x="13702" y="3969"/>
                </a:moveTo>
                <a:cubicBezTo>
                  <a:pt x="13484" y="3983"/>
                  <a:pt x="13308" y="4146"/>
                  <a:pt x="13308" y="4364"/>
                </a:cubicBezTo>
                <a:cubicBezTo>
                  <a:pt x="13308" y="4581"/>
                  <a:pt x="13471" y="4758"/>
                  <a:pt x="13702" y="4758"/>
                </a:cubicBezTo>
                <a:cubicBezTo>
                  <a:pt x="13906" y="4758"/>
                  <a:pt x="14083" y="4581"/>
                  <a:pt x="14083" y="4377"/>
                </a:cubicBezTo>
                <a:lnTo>
                  <a:pt x="14083" y="4364"/>
                </a:lnTo>
                <a:cubicBezTo>
                  <a:pt x="14083" y="4146"/>
                  <a:pt x="13906" y="3983"/>
                  <a:pt x="13702" y="3969"/>
                </a:cubicBezTo>
                <a:close/>
                <a:moveTo>
                  <a:pt x="10992" y="4064"/>
                </a:moveTo>
                <a:cubicBezTo>
                  <a:pt x="10985" y="4064"/>
                  <a:pt x="10977" y="4064"/>
                  <a:pt x="10970" y="4065"/>
                </a:cubicBezTo>
                <a:cubicBezTo>
                  <a:pt x="10766" y="4065"/>
                  <a:pt x="10603" y="4228"/>
                  <a:pt x="10603" y="4432"/>
                </a:cubicBezTo>
                <a:cubicBezTo>
                  <a:pt x="10603" y="4628"/>
                  <a:pt x="10754" y="4799"/>
                  <a:pt x="10960" y="4799"/>
                </a:cubicBezTo>
                <a:cubicBezTo>
                  <a:pt x="10968" y="4799"/>
                  <a:pt x="10976" y="4799"/>
                  <a:pt x="10983" y="4799"/>
                </a:cubicBezTo>
                <a:cubicBezTo>
                  <a:pt x="11174" y="4799"/>
                  <a:pt x="11350" y="4635"/>
                  <a:pt x="11350" y="4432"/>
                </a:cubicBezTo>
                <a:cubicBezTo>
                  <a:pt x="11350" y="4235"/>
                  <a:pt x="11186" y="4064"/>
                  <a:pt x="10992" y="4064"/>
                </a:cubicBezTo>
                <a:close/>
                <a:moveTo>
                  <a:pt x="8265" y="4160"/>
                </a:moveTo>
                <a:cubicBezTo>
                  <a:pt x="8075" y="4160"/>
                  <a:pt x="7925" y="4296"/>
                  <a:pt x="7925" y="4486"/>
                </a:cubicBezTo>
                <a:cubicBezTo>
                  <a:pt x="7925" y="4676"/>
                  <a:pt x="8075" y="4826"/>
                  <a:pt x="8265" y="4826"/>
                </a:cubicBezTo>
                <a:cubicBezTo>
                  <a:pt x="8442" y="4826"/>
                  <a:pt x="8591" y="4676"/>
                  <a:pt x="8605" y="4500"/>
                </a:cubicBezTo>
                <a:cubicBezTo>
                  <a:pt x="8605" y="4309"/>
                  <a:pt x="8455" y="4160"/>
                  <a:pt x="8265" y="4160"/>
                </a:cubicBezTo>
                <a:close/>
                <a:moveTo>
                  <a:pt x="19978" y="4143"/>
                </a:moveTo>
                <a:cubicBezTo>
                  <a:pt x="19793" y="4143"/>
                  <a:pt x="19642" y="4297"/>
                  <a:pt x="19642" y="4486"/>
                </a:cubicBezTo>
                <a:cubicBezTo>
                  <a:pt x="19642" y="4669"/>
                  <a:pt x="19792" y="4827"/>
                  <a:pt x="19973" y="4827"/>
                </a:cubicBezTo>
                <a:cubicBezTo>
                  <a:pt x="19980" y="4827"/>
                  <a:pt x="19988" y="4826"/>
                  <a:pt x="19995" y="4826"/>
                </a:cubicBezTo>
                <a:cubicBezTo>
                  <a:pt x="20003" y="4826"/>
                  <a:pt x="20011" y="4827"/>
                  <a:pt x="20019" y="4827"/>
                </a:cubicBezTo>
                <a:cubicBezTo>
                  <a:pt x="20199" y="4827"/>
                  <a:pt x="20349" y="4681"/>
                  <a:pt x="20349" y="4486"/>
                </a:cubicBezTo>
                <a:lnTo>
                  <a:pt x="20362" y="4486"/>
                </a:lnTo>
                <a:cubicBezTo>
                  <a:pt x="20362" y="4296"/>
                  <a:pt x="20213" y="4146"/>
                  <a:pt x="20022" y="4146"/>
                </a:cubicBezTo>
                <a:cubicBezTo>
                  <a:pt x="20007" y="4144"/>
                  <a:pt x="19993" y="4143"/>
                  <a:pt x="19978" y="4143"/>
                </a:cubicBezTo>
                <a:close/>
                <a:moveTo>
                  <a:pt x="5483" y="4335"/>
                </a:moveTo>
                <a:cubicBezTo>
                  <a:pt x="5356" y="4335"/>
                  <a:pt x="5248" y="4439"/>
                  <a:pt x="5248" y="4567"/>
                </a:cubicBezTo>
                <a:cubicBezTo>
                  <a:pt x="5234" y="4703"/>
                  <a:pt x="5343" y="4826"/>
                  <a:pt x="5492" y="4826"/>
                </a:cubicBezTo>
                <a:cubicBezTo>
                  <a:pt x="5500" y="4826"/>
                  <a:pt x="5508" y="4827"/>
                  <a:pt x="5515" y="4827"/>
                </a:cubicBezTo>
                <a:cubicBezTo>
                  <a:pt x="5642" y="4827"/>
                  <a:pt x="5750" y="4722"/>
                  <a:pt x="5750" y="4581"/>
                </a:cubicBezTo>
                <a:cubicBezTo>
                  <a:pt x="5750" y="4445"/>
                  <a:pt x="5642" y="4336"/>
                  <a:pt x="5506" y="4336"/>
                </a:cubicBezTo>
                <a:cubicBezTo>
                  <a:pt x="5498" y="4336"/>
                  <a:pt x="5490" y="4335"/>
                  <a:pt x="5483" y="4335"/>
                </a:cubicBezTo>
                <a:close/>
                <a:moveTo>
                  <a:pt x="23561" y="4417"/>
                </a:moveTo>
                <a:cubicBezTo>
                  <a:pt x="23422" y="4417"/>
                  <a:pt x="23312" y="4534"/>
                  <a:pt x="23325" y="4676"/>
                </a:cubicBezTo>
                <a:cubicBezTo>
                  <a:pt x="23312" y="4812"/>
                  <a:pt x="23420" y="4921"/>
                  <a:pt x="23556" y="4921"/>
                </a:cubicBezTo>
                <a:cubicBezTo>
                  <a:pt x="23565" y="4922"/>
                  <a:pt x="23573" y="4922"/>
                  <a:pt x="23581" y="4922"/>
                </a:cubicBezTo>
                <a:cubicBezTo>
                  <a:pt x="23719" y="4922"/>
                  <a:pt x="23828" y="4817"/>
                  <a:pt x="23828" y="4676"/>
                </a:cubicBezTo>
                <a:cubicBezTo>
                  <a:pt x="23828" y="4540"/>
                  <a:pt x="23719" y="4418"/>
                  <a:pt x="23584" y="4418"/>
                </a:cubicBezTo>
                <a:cubicBezTo>
                  <a:pt x="23576" y="4417"/>
                  <a:pt x="23568" y="4417"/>
                  <a:pt x="23561" y="4417"/>
                </a:cubicBezTo>
                <a:close/>
                <a:moveTo>
                  <a:pt x="17277" y="4160"/>
                </a:moveTo>
                <a:cubicBezTo>
                  <a:pt x="17059" y="4160"/>
                  <a:pt x="16883" y="4336"/>
                  <a:pt x="16883" y="4540"/>
                </a:cubicBezTo>
                <a:cubicBezTo>
                  <a:pt x="16883" y="4758"/>
                  <a:pt x="17046" y="4934"/>
                  <a:pt x="17263" y="4948"/>
                </a:cubicBezTo>
                <a:cubicBezTo>
                  <a:pt x="17481" y="4934"/>
                  <a:pt x="17644" y="4771"/>
                  <a:pt x="17657" y="4554"/>
                </a:cubicBezTo>
                <a:cubicBezTo>
                  <a:pt x="17657" y="4336"/>
                  <a:pt x="17481" y="4173"/>
                  <a:pt x="17277" y="4160"/>
                </a:cubicBezTo>
                <a:close/>
                <a:moveTo>
                  <a:pt x="14517" y="4214"/>
                </a:moveTo>
                <a:cubicBezTo>
                  <a:pt x="14286" y="4214"/>
                  <a:pt x="14110" y="4391"/>
                  <a:pt x="14110" y="4622"/>
                </a:cubicBezTo>
                <a:cubicBezTo>
                  <a:pt x="14110" y="4839"/>
                  <a:pt x="14300" y="5016"/>
                  <a:pt x="14517" y="5016"/>
                </a:cubicBezTo>
                <a:cubicBezTo>
                  <a:pt x="14735" y="5016"/>
                  <a:pt x="14912" y="4839"/>
                  <a:pt x="14925" y="4622"/>
                </a:cubicBezTo>
                <a:lnTo>
                  <a:pt x="14912" y="4622"/>
                </a:lnTo>
                <a:cubicBezTo>
                  <a:pt x="14925" y="4391"/>
                  <a:pt x="14735" y="4214"/>
                  <a:pt x="14517" y="4214"/>
                </a:cubicBezTo>
                <a:close/>
                <a:moveTo>
                  <a:pt x="11799" y="4268"/>
                </a:moveTo>
                <a:cubicBezTo>
                  <a:pt x="11582" y="4268"/>
                  <a:pt x="11418" y="4445"/>
                  <a:pt x="11405" y="4649"/>
                </a:cubicBezTo>
                <a:cubicBezTo>
                  <a:pt x="11405" y="4880"/>
                  <a:pt x="11582" y="5057"/>
                  <a:pt x="11799" y="5057"/>
                </a:cubicBezTo>
                <a:cubicBezTo>
                  <a:pt x="12017" y="5057"/>
                  <a:pt x="12180" y="4880"/>
                  <a:pt x="12193" y="4663"/>
                </a:cubicBezTo>
                <a:cubicBezTo>
                  <a:pt x="12180" y="4459"/>
                  <a:pt x="12017" y="4296"/>
                  <a:pt x="11799" y="4282"/>
                </a:cubicBezTo>
                <a:lnTo>
                  <a:pt x="11799" y="4268"/>
                </a:lnTo>
                <a:close/>
                <a:moveTo>
                  <a:pt x="3589" y="4703"/>
                </a:moveTo>
                <a:cubicBezTo>
                  <a:pt x="3494" y="4703"/>
                  <a:pt x="3413" y="4785"/>
                  <a:pt x="3426" y="4880"/>
                </a:cubicBezTo>
                <a:cubicBezTo>
                  <a:pt x="3413" y="4989"/>
                  <a:pt x="3494" y="5070"/>
                  <a:pt x="3603" y="5070"/>
                </a:cubicBezTo>
                <a:cubicBezTo>
                  <a:pt x="3725" y="5070"/>
                  <a:pt x="3780" y="4989"/>
                  <a:pt x="3793" y="4866"/>
                </a:cubicBezTo>
                <a:cubicBezTo>
                  <a:pt x="3780" y="4771"/>
                  <a:pt x="3684" y="4703"/>
                  <a:pt x="3589" y="4703"/>
                </a:cubicBezTo>
                <a:close/>
                <a:moveTo>
                  <a:pt x="20827" y="4390"/>
                </a:moveTo>
                <a:cubicBezTo>
                  <a:pt x="20648" y="4390"/>
                  <a:pt x="20498" y="4535"/>
                  <a:pt x="20484" y="4717"/>
                </a:cubicBezTo>
                <a:cubicBezTo>
                  <a:pt x="20471" y="4907"/>
                  <a:pt x="20607" y="5057"/>
                  <a:pt x="20797" y="5070"/>
                </a:cubicBezTo>
                <a:cubicBezTo>
                  <a:pt x="20806" y="5071"/>
                  <a:pt x="20815" y="5071"/>
                  <a:pt x="20823" y="5071"/>
                </a:cubicBezTo>
                <a:cubicBezTo>
                  <a:pt x="21001" y="5071"/>
                  <a:pt x="21138" y="4939"/>
                  <a:pt x="21164" y="4758"/>
                </a:cubicBezTo>
                <a:cubicBezTo>
                  <a:pt x="21178" y="4581"/>
                  <a:pt x="21028" y="4418"/>
                  <a:pt x="20851" y="4391"/>
                </a:cubicBezTo>
                <a:cubicBezTo>
                  <a:pt x="20843" y="4390"/>
                  <a:pt x="20835" y="4390"/>
                  <a:pt x="20827" y="4390"/>
                </a:cubicBezTo>
                <a:close/>
                <a:moveTo>
                  <a:pt x="6335" y="4527"/>
                </a:moveTo>
                <a:cubicBezTo>
                  <a:pt x="6172" y="4527"/>
                  <a:pt x="6036" y="4663"/>
                  <a:pt x="6036" y="4826"/>
                </a:cubicBezTo>
                <a:cubicBezTo>
                  <a:pt x="6036" y="4989"/>
                  <a:pt x="6185" y="5125"/>
                  <a:pt x="6349" y="5125"/>
                </a:cubicBezTo>
                <a:cubicBezTo>
                  <a:pt x="6512" y="5111"/>
                  <a:pt x="6620" y="4975"/>
                  <a:pt x="6620" y="4812"/>
                </a:cubicBezTo>
                <a:lnTo>
                  <a:pt x="6634" y="4812"/>
                </a:lnTo>
                <a:cubicBezTo>
                  <a:pt x="6634" y="4663"/>
                  <a:pt x="6498" y="4527"/>
                  <a:pt x="6335" y="4527"/>
                </a:cubicBezTo>
                <a:close/>
                <a:moveTo>
                  <a:pt x="9067" y="4404"/>
                </a:moveTo>
                <a:cubicBezTo>
                  <a:pt x="8877" y="4418"/>
                  <a:pt x="8714" y="4567"/>
                  <a:pt x="8714" y="4771"/>
                </a:cubicBezTo>
                <a:cubicBezTo>
                  <a:pt x="8714" y="4975"/>
                  <a:pt x="8877" y="5125"/>
                  <a:pt x="9081" y="5125"/>
                </a:cubicBezTo>
                <a:cubicBezTo>
                  <a:pt x="9284" y="5125"/>
                  <a:pt x="9434" y="4962"/>
                  <a:pt x="9434" y="4771"/>
                </a:cubicBezTo>
                <a:cubicBezTo>
                  <a:pt x="9434" y="4567"/>
                  <a:pt x="9271" y="4404"/>
                  <a:pt x="9067" y="4404"/>
                </a:cubicBezTo>
                <a:close/>
                <a:moveTo>
                  <a:pt x="24399" y="4690"/>
                </a:moveTo>
                <a:cubicBezTo>
                  <a:pt x="24277" y="4690"/>
                  <a:pt x="24168" y="4785"/>
                  <a:pt x="24168" y="4907"/>
                </a:cubicBezTo>
                <a:cubicBezTo>
                  <a:pt x="24155" y="5035"/>
                  <a:pt x="24251" y="5139"/>
                  <a:pt x="24376" y="5139"/>
                </a:cubicBezTo>
                <a:cubicBezTo>
                  <a:pt x="24384" y="5139"/>
                  <a:pt x="24391" y="5139"/>
                  <a:pt x="24399" y="5138"/>
                </a:cubicBezTo>
                <a:cubicBezTo>
                  <a:pt x="24521" y="5138"/>
                  <a:pt x="24617" y="5057"/>
                  <a:pt x="24630" y="4934"/>
                </a:cubicBezTo>
                <a:cubicBezTo>
                  <a:pt x="24630" y="4799"/>
                  <a:pt x="24535" y="4690"/>
                  <a:pt x="24399" y="4690"/>
                </a:cubicBezTo>
                <a:close/>
                <a:moveTo>
                  <a:pt x="18092" y="4404"/>
                </a:moveTo>
                <a:cubicBezTo>
                  <a:pt x="17875" y="4404"/>
                  <a:pt x="17712" y="4581"/>
                  <a:pt x="17712" y="4785"/>
                </a:cubicBezTo>
                <a:cubicBezTo>
                  <a:pt x="17712" y="5002"/>
                  <a:pt x="17888" y="5166"/>
                  <a:pt x="18092" y="5179"/>
                </a:cubicBezTo>
                <a:cubicBezTo>
                  <a:pt x="18310" y="5166"/>
                  <a:pt x="18486" y="4989"/>
                  <a:pt x="18486" y="4785"/>
                </a:cubicBezTo>
                <a:cubicBezTo>
                  <a:pt x="18473" y="4567"/>
                  <a:pt x="18296" y="4404"/>
                  <a:pt x="18092" y="4404"/>
                </a:cubicBezTo>
                <a:close/>
                <a:moveTo>
                  <a:pt x="15347" y="4486"/>
                </a:moveTo>
                <a:cubicBezTo>
                  <a:pt x="15129" y="4486"/>
                  <a:pt x="14952" y="4663"/>
                  <a:pt x="14939" y="4880"/>
                </a:cubicBezTo>
                <a:cubicBezTo>
                  <a:pt x="14939" y="5074"/>
                  <a:pt x="15050" y="5182"/>
                  <a:pt x="15178" y="5286"/>
                </a:cubicBezTo>
                <a:lnTo>
                  <a:pt x="15178" y="5286"/>
                </a:lnTo>
                <a:cubicBezTo>
                  <a:pt x="15184" y="5286"/>
                  <a:pt x="15191" y="5287"/>
                  <a:pt x="15197" y="5288"/>
                </a:cubicBezTo>
                <a:cubicBezTo>
                  <a:pt x="15210" y="5292"/>
                  <a:pt x="15223" y="5296"/>
                  <a:pt x="15235" y="5301"/>
                </a:cubicBezTo>
                <a:lnTo>
                  <a:pt x="15360" y="5301"/>
                </a:lnTo>
                <a:cubicBezTo>
                  <a:pt x="15578" y="5288"/>
                  <a:pt x="15754" y="5111"/>
                  <a:pt x="15754" y="4894"/>
                </a:cubicBezTo>
                <a:cubicBezTo>
                  <a:pt x="15754" y="4663"/>
                  <a:pt x="15564" y="4486"/>
                  <a:pt x="15347" y="4486"/>
                </a:cubicBezTo>
                <a:close/>
                <a:moveTo>
                  <a:pt x="21653" y="4649"/>
                </a:moveTo>
                <a:cubicBezTo>
                  <a:pt x="21477" y="4649"/>
                  <a:pt x="21341" y="4785"/>
                  <a:pt x="21327" y="4962"/>
                </a:cubicBezTo>
                <a:cubicBezTo>
                  <a:pt x="21327" y="5152"/>
                  <a:pt x="21463" y="5301"/>
                  <a:pt x="21653" y="5301"/>
                </a:cubicBezTo>
                <a:cubicBezTo>
                  <a:pt x="21830" y="5301"/>
                  <a:pt x="21966" y="5166"/>
                  <a:pt x="21980" y="4989"/>
                </a:cubicBezTo>
                <a:cubicBezTo>
                  <a:pt x="21980" y="4799"/>
                  <a:pt x="21830" y="4649"/>
                  <a:pt x="21653" y="4649"/>
                </a:cubicBezTo>
                <a:close/>
                <a:moveTo>
                  <a:pt x="25218" y="4974"/>
                </a:moveTo>
                <a:cubicBezTo>
                  <a:pt x="25122" y="4974"/>
                  <a:pt x="25051" y="5051"/>
                  <a:pt x="25051" y="5152"/>
                </a:cubicBezTo>
                <a:cubicBezTo>
                  <a:pt x="25038" y="5261"/>
                  <a:pt x="25133" y="5356"/>
                  <a:pt x="25255" y="5356"/>
                </a:cubicBezTo>
                <a:cubicBezTo>
                  <a:pt x="25351" y="5356"/>
                  <a:pt x="25418" y="5274"/>
                  <a:pt x="25418" y="5179"/>
                </a:cubicBezTo>
                <a:cubicBezTo>
                  <a:pt x="25432" y="5070"/>
                  <a:pt x="25337" y="4975"/>
                  <a:pt x="25242" y="4975"/>
                </a:cubicBezTo>
                <a:cubicBezTo>
                  <a:pt x="25234" y="4974"/>
                  <a:pt x="25226" y="4974"/>
                  <a:pt x="25218" y="4974"/>
                </a:cubicBezTo>
                <a:close/>
                <a:moveTo>
                  <a:pt x="12652" y="4553"/>
                </a:moveTo>
                <a:cubicBezTo>
                  <a:pt x="12644" y="4553"/>
                  <a:pt x="12636" y="4553"/>
                  <a:pt x="12628" y="4554"/>
                </a:cubicBezTo>
                <a:cubicBezTo>
                  <a:pt x="12397" y="4554"/>
                  <a:pt x="12220" y="4731"/>
                  <a:pt x="12220" y="4962"/>
                </a:cubicBezTo>
                <a:cubicBezTo>
                  <a:pt x="12220" y="5179"/>
                  <a:pt x="12397" y="5356"/>
                  <a:pt x="12628" y="5356"/>
                </a:cubicBezTo>
                <a:cubicBezTo>
                  <a:pt x="12635" y="5356"/>
                  <a:pt x="12642" y="5356"/>
                  <a:pt x="12649" y="5356"/>
                </a:cubicBezTo>
                <a:cubicBezTo>
                  <a:pt x="12857" y="5356"/>
                  <a:pt x="13035" y="5159"/>
                  <a:pt x="13022" y="4948"/>
                </a:cubicBezTo>
                <a:cubicBezTo>
                  <a:pt x="13022" y="4725"/>
                  <a:pt x="12858" y="4553"/>
                  <a:pt x="12652" y="4553"/>
                </a:cubicBezTo>
                <a:close/>
                <a:moveTo>
                  <a:pt x="4418" y="4880"/>
                </a:moveTo>
                <a:cubicBezTo>
                  <a:pt x="4283" y="4880"/>
                  <a:pt x="4174" y="5002"/>
                  <a:pt x="4187" y="5138"/>
                </a:cubicBezTo>
                <a:cubicBezTo>
                  <a:pt x="4187" y="5274"/>
                  <a:pt x="4296" y="5383"/>
                  <a:pt x="4432" y="5383"/>
                </a:cubicBezTo>
                <a:cubicBezTo>
                  <a:pt x="4568" y="5383"/>
                  <a:pt x="4677" y="5274"/>
                  <a:pt x="4677" y="5125"/>
                </a:cubicBezTo>
                <a:cubicBezTo>
                  <a:pt x="4677" y="4989"/>
                  <a:pt x="4568" y="4880"/>
                  <a:pt x="4418" y="4880"/>
                </a:cubicBezTo>
                <a:close/>
                <a:moveTo>
                  <a:pt x="7164" y="4731"/>
                </a:moveTo>
                <a:cubicBezTo>
                  <a:pt x="6974" y="4731"/>
                  <a:pt x="6824" y="4880"/>
                  <a:pt x="6824" y="5057"/>
                </a:cubicBezTo>
                <a:cubicBezTo>
                  <a:pt x="6824" y="5247"/>
                  <a:pt x="6974" y="5397"/>
                  <a:pt x="7164" y="5397"/>
                </a:cubicBezTo>
                <a:cubicBezTo>
                  <a:pt x="7341" y="5397"/>
                  <a:pt x="7477" y="5247"/>
                  <a:pt x="7490" y="5070"/>
                </a:cubicBezTo>
                <a:cubicBezTo>
                  <a:pt x="7490" y="4894"/>
                  <a:pt x="7341" y="4744"/>
                  <a:pt x="7164" y="4731"/>
                </a:cubicBezTo>
                <a:close/>
                <a:moveTo>
                  <a:pt x="9910" y="4635"/>
                </a:moveTo>
                <a:cubicBezTo>
                  <a:pt x="9692" y="4635"/>
                  <a:pt x="9516" y="4799"/>
                  <a:pt x="9529" y="5016"/>
                </a:cubicBezTo>
                <a:cubicBezTo>
                  <a:pt x="9516" y="5220"/>
                  <a:pt x="9692" y="5397"/>
                  <a:pt x="9896" y="5397"/>
                </a:cubicBezTo>
                <a:cubicBezTo>
                  <a:pt x="10111" y="5397"/>
                  <a:pt x="10287" y="5237"/>
                  <a:pt x="10277" y="5023"/>
                </a:cubicBezTo>
                <a:lnTo>
                  <a:pt x="10277" y="5023"/>
                </a:lnTo>
                <a:cubicBezTo>
                  <a:pt x="10287" y="4809"/>
                  <a:pt x="10125" y="4649"/>
                  <a:pt x="9910" y="4635"/>
                </a:cubicBezTo>
                <a:close/>
                <a:moveTo>
                  <a:pt x="18921" y="4690"/>
                </a:moveTo>
                <a:lnTo>
                  <a:pt x="18921" y="4703"/>
                </a:lnTo>
                <a:cubicBezTo>
                  <a:pt x="18704" y="4703"/>
                  <a:pt x="18541" y="4866"/>
                  <a:pt x="18541" y="5084"/>
                </a:cubicBezTo>
                <a:cubicBezTo>
                  <a:pt x="18541" y="5280"/>
                  <a:pt x="18705" y="5452"/>
                  <a:pt x="18899" y="5452"/>
                </a:cubicBezTo>
                <a:cubicBezTo>
                  <a:pt x="18907" y="5452"/>
                  <a:pt x="18914" y="5451"/>
                  <a:pt x="18921" y="5451"/>
                </a:cubicBezTo>
                <a:cubicBezTo>
                  <a:pt x="18929" y="5451"/>
                  <a:pt x="18936" y="5452"/>
                  <a:pt x="18943" y="5452"/>
                </a:cubicBezTo>
                <a:cubicBezTo>
                  <a:pt x="19151" y="5452"/>
                  <a:pt x="19315" y="5267"/>
                  <a:pt x="19302" y="5070"/>
                </a:cubicBezTo>
                <a:cubicBezTo>
                  <a:pt x="19302" y="4853"/>
                  <a:pt x="19125" y="4690"/>
                  <a:pt x="18921" y="4690"/>
                </a:cubicBezTo>
                <a:close/>
                <a:moveTo>
                  <a:pt x="16174" y="4730"/>
                </a:moveTo>
                <a:cubicBezTo>
                  <a:pt x="16165" y="4730"/>
                  <a:pt x="16157" y="4730"/>
                  <a:pt x="16149" y="4731"/>
                </a:cubicBezTo>
                <a:cubicBezTo>
                  <a:pt x="15931" y="4731"/>
                  <a:pt x="15754" y="4921"/>
                  <a:pt x="15768" y="5152"/>
                </a:cubicBezTo>
                <a:cubicBezTo>
                  <a:pt x="15768" y="5342"/>
                  <a:pt x="15890" y="5437"/>
                  <a:pt x="16026" y="5533"/>
                </a:cubicBezTo>
                <a:lnTo>
                  <a:pt x="16176" y="5533"/>
                </a:lnTo>
                <a:cubicBezTo>
                  <a:pt x="16393" y="5533"/>
                  <a:pt x="16584" y="5356"/>
                  <a:pt x="16570" y="5125"/>
                </a:cubicBezTo>
                <a:cubicBezTo>
                  <a:pt x="16583" y="4902"/>
                  <a:pt x="16394" y="4730"/>
                  <a:pt x="16174" y="4730"/>
                </a:cubicBezTo>
                <a:close/>
                <a:moveTo>
                  <a:pt x="22460" y="4947"/>
                </a:moveTo>
                <a:cubicBezTo>
                  <a:pt x="22306" y="4947"/>
                  <a:pt x="22170" y="5079"/>
                  <a:pt x="22170" y="5247"/>
                </a:cubicBezTo>
                <a:cubicBezTo>
                  <a:pt x="22156" y="5410"/>
                  <a:pt x="22292" y="5546"/>
                  <a:pt x="22455" y="5560"/>
                </a:cubicBezTo>
                <a:cubicBezTo>
                  <a:pt x="22463" y="5560"/>
                  <a:pt x="22470" y="5561"/>
                  <a:pt x="22478" y="5561"/>
                </a:cubicBezTo>
                <a:cubicBezTo>
                  <a:pt x="22632" y="5561"/>
                  <a:pt x="22769" y="5430"/>
                  <a:pt x="22782" y="5274"/>
                </a:cubicBezTo>
                <a:cubicBezTo>
                  <a:pt x="22795" y="5098"/>
                  <a:pt x="22659" y="4948"/>
                  <a:pt x="22483" y="4948"/>
                </a:cubicBezTo>
                <a:cubicBezTo>
                  <a:pt x="22475" y="4947"/>
                  <a:pt x="22467" y="4947"/>
                  <a:pt x="22460" y="4947"/>
                </a:cubicBezTo>
                <a:close/>
                <a:moveTo>
                  <a:pt x="26057" y="5301"/>
                </a:moveTo>
                <a:cubicBezTo>
                  <a:pt x="26017" y="5356"/>
                  <a:pt x="25949" y="5383"/>
                  <a:pt x="25935" y="5437"/>
                </a:cubicBezTo>
                <a:cubicBezTo>
                  <a:pt x="25921" y="5492"/>
                  <a:pt x="25989" y="5533"/>
                  <a:pt x="26044" y="5614"/>
                </a:cubicBezTo>
                <a:cubicBezTo>
                  <a:pt x="26098" y="5546"/>
                  <a:pt x="26180" y="5492"/>
                  <a:pt x="26166" y="5451"/>
                </a:cubicBezTo>
                <a:cubicBezTo>
                  <a:pt x="26166" y="5397"/>
                  <a:pt x="26098" y="5356"/>
                  <a:pt x="26057" y="5301"/>
                </a:cubicBezTo>
                <a:close/>
                <a:moveTo>
                  <a:pt x="2481" y="5300"/>
                </a:moveTo>
                <a:cubicBezTo>
                  <a:pt x="2395" y="5300"/>
                  <a:pt x="2326" y="5376"/>
                  <a:pt x="2339" y="5465"/>
                </a:cubicBezTo>
                <a:cubicBezTo>
                  <a:pt x="2326" y="5565"/>
                  <a:pt x="2395" y="5643"/>
                  <a:pt x="2481" y="5643"/>
                </a:cubicBezTo>
                <a:cubicBezTo>
                  <a:pt x="2488" y="5643"/>
                  <a:pt x="2495" y="5642"/>
                  <a:pt x="2502" y="5641"/>
                </a:cubicBezTo>
                <a:cubicBezTo>
                  <a:pt x="2570" y="5628"/>
                  <a:pt x="2638" y="5560"/>
                  <a:pt x="2706" y="5505"/>
                </a:cubicBezTo>
                <a:lnTo>
                  <a:pt x="2706" y="5437"/>
                </a:lnTo>
                <a:cubicBezTo>
                  <a:pt x="2638" y="5397"/>
                  <a:pt x="2570" y="5315"/>
                  <a:pt x="2502" y="5301"/>
                </a:cubicBezTo>
                <a:cubicBezTo>
                  <a:pt x="2495" y="5300"/>
                  <a:pt x="2488" y="5300"/>
                  <a:pt x="2481" y="5300"/>
                </a:cubicBezTo>
                <a:close/>
                <a:moveTo>
                  <a:pt x="10725" y="4853"/>
                </a:moveTo>
                <a:cubicBezTo>
                  <a:pt x="10508" y="4853"/>
                  <a:pt x="10331" y="5030"/>
                  <a:pt x="10331" y="5247"/>
                </a:cubicBezTo>
                <a:cubicBezTo>
                  <a:pt x="10331" y="5465"/>
                  <a:pt x="10508" y="5655"/>
                  <a:pt x="10725" y="5655"/>
                </a:cubicBezTo>
                <a:cubicBezTo>
                  <a:pt x="10943" y="5655"/>
                  <a:pt x="11119" y="5478"/>
                  <a:pt x="11119" y="5261"/>
                </a:cubicBezTo>
                <a:cubicBezTo>
                  <a:pt x="11133" y="5043"/>
                  <a:pt x="10956" y="4853"/>
                  <a:pt x="10725" y="4853"/>
                </a:cubicBezTo>
                <a:close/>
                <a:moveTo>
                  <a:pt x="19741" y="4947"/>
                </a:moveTo>
                <a:cubicBezTo>
                  <a:pt x="19534" y="4947"/>
                  <a:pt x="19370" y="5119"/>
                  <a:pt x="19384" y="5315"/>
                </a:cubicBezTo>
                <a:cubicBezTo>
                  <a:pt x="19370" y="5519"/>
                  <a:pt x="19547" y="5682"/>
                  <a:pt x="19751" y="5682"/>
                </a:cubicBezTo>
                <a:cubicBezTo>
                  <a:pt x="19954" y="5682"/>
                  <a:pt x="20117" y="5519"/>
                  <a:pt x="20117" y="5315"/>
                </a:cubicBezTo>
                <a:cubicBezTo>
                  <a:pt x="20117" y="5111"/>
                  <a:pt x="19954" y="4948"/>
                  <a:pt x="19764" y="4948"/>
                </a:cubicBezTo>
                <a:cubicBezTo>
                  <a:pt x="19756" y="4948"/>
                  <a:pt x="19748" y="4947"/>
                  <a:pt x="19741" y="4947"/>
                </a:cubicBezTo>
                <a:close/>
                <a:moveTo>
                  <a:pt x="5248" y="5111"/>
                </a:moveTo>
                <a:cubicBezTo>
                  <a:pt x="5084" y="5111"/>
                  <a:pt x="4962" y="5247"/>
                  <a:pt x="4949" y="5410"/>
                </a:cubicBezTo>
                <a:cubicBezTo>
                  <a:pt x="4949" y="5573"/>
                  <a:pt x="5084" y="5709"/>
                  <a:pt x="5248" y="5709"/>
                </a:cubicBezTo>
                <a:cubicBezTo>
                  <a:pt x="5424" y="5709"/>
                  <a:pt x="5560" y="5573"/>
                  <a:pt x="5560" y="5397"/>
                </a:cubicBezTo>
                <a:cubicBezTo>
                  <a:pt x="5547" y="5233"/>
                  <a:pt x="5411" y="5111"/>
                  <a:pt x="5248" y="5111"/>
                </a:cubicBezTo>
                <a:close/>
                <a:moveTo>
                  <a:pt x="7980" y="4975"/>
                </a:moveTo>
                <a:lnTo>
                  <a:pt x="7980" y="4989"/>
                </a:lnTo>
                <a:cubicBezTo>
                  <a:pt x="7776" y="4989"/>
                  <a:pt x="7613" y="5152"/>
                  <a:pt x="7613" y="5356"/>
                </a:cubicBezTo>
                <a:cubicBezTo>
                  <a:pt x="7613" y="5546"/>
                  <a:pt x="7776" y="5709"/>
                  <a:pt x="7966" y="5709"/>
                </a:cubicBezTo>
                <a:cubicBezTo>
                  <a:pt x="7974" y="5710"/>
                  <a:pt x="7982" y="5710"/>
                  <a:pt x="7990" y="5710"/>
                </a:cubicBezTo>
                <a:cubicBezTo>
                  <a:pt x="8182" y="5710"/>
                  <a:pt x="8334" y="5552"/>
                  <a:pt x="8347" y="5356"/>
                </a:cubicBezTo>
                <a:cubicBezTo>
                  <a:pt x="8347" y="5152"/>
                  <a:pt x="8183" y="4989"/>
                  <a:pt x="7980" y="4975"/>
                </a:cubicBezTo>
                <a:close/>
                <a:moveTo>
                  <a:pt x="17054" y="4975"/>
                </a:moveTo>
                <a:cubicBezTo>
                  <a:pt x="17047" y="4975"/>
                  <a:pt x="17039" y="4975"/>
                  <a:pt x="17032" y="4975"/>
                </a:cubicBezTo>
                <a:lnTo>
                  <a:pt x="17018" y="4975"/>
                </a:lnTo>
                <a:cubicBezTo>
                  <a:pt x="16801" y="4975"/>
                  <a:pt x="16611" y="5152"/>
                  <a:pt x="16624" y="5383"/>
                </a:cubicBezTo>
                <a:cubicBezTo>
                  <a:pt x="16611" y="5600"/>
                  <a:pt x="16801" y="5791"/>
                  <a:pt x="17018" y="5791"/>
                </a:cubicBezTo>
                <a:cubicBezTo>
                  <a:pt x="17250" y="5791"/>
                  <a:pt x="17440" y="5600"/>
                  <a:pt x="17440" y="5383"/>
                </a:cubicBezTo>
                <a:cubicBezTo>
                  <a:pt x="17440" y="5160"/>
                  <a:pt x="17262" y="4975"/>
                  <a:pt x="17054" y="4975"/>
                </a:cubicBezTo>
                <a:close/>
                <a:moveTo>
                  <a:pt x="23298" y="5220"/>
                </a:moveTo>
                <a:cubicBezTo>
                  <a:pt x="23135" y="5220"/>
                  <a:pt x="23013" y="5342"/>
                  <a:pt x="23013" y="5505"/>
                </a:cubicBezTo>
                <a:cubicBezTo>
                  <a:pt x="23013" y="5668"/>
                  <a:pt x="23149" y="5791"/>
                  <a:pt x="23312" y="5791"/>
                </a:cubicBezTo>
                <a:cubicBezTo>
                  <a:pt x="23461" y="5791"/>
                  <a:pt x="23584" y="5655"/>
                  <a:pt x="23584" y="5505"/>
                </a:cubicBezTo>
                <a:cubicBezTo>
                  <a:pt x="23584" y="5342"/>
                  <a:pt x="23461" y="5220"/>
                  <a:pt x="23298" y="5220"/>
                </a:cubicBezTo>
                <a:close/>
                <a:moveTo>
                  <a:pt x="20580" y="5193"/>
                </a:moveTo>
                <a:lnTo>
                  <a:pt x="20580" y="5206"/>
                </a:lnTo>
                <a:cubicBezTo>
                  <a:pt x="20376" y="5206"/>
                  <a:pt x="20213" y="5356"/>
                  <a:pt x="20213" y="5560"/>
                </a:cubicBezTo>
                <a:cubicBezTo>
                  <a:pt x="20213" y="5750"/>
                  <a:pt x="20362" y="5913"/>
                  <a:pt x="20566" y="5927"/>
                </a:cubicBezTo>
                <a:cubicBezTo>
                  <a:pt x="20756" y="5927"/>
                  <a:pt x="20919" y="5764"/>
                  <a:pt x="20933" y="5573"/>
                </a:cubicBezTo>
                <a:cubicBezTo>
                  <a:pt x="20933" y="5369"/>
                  <a:pt x="20770" y="5206"/>
                  <a:pt x="20580" y="5193"/>
                </a:cubicBezTo>
                <a:close/>
                <a:moveTo>
                  <a:pt x="11537" y="5130"/>
                </a:moveTo>
                <a:cubicBezTo>
                  <a:pt x="11367" y="5130"/>
                  <a:pt x="11219" y="5233"/>
                  <a:pt x="11160" y="5397"/>
                </a:cubicBezTo>
                <a:cubicBezTo>
                  <a:pt x="11079" y="5587"/>
                  <a:pt x="11174" y="5804"/>
                  <a:pt x="11364" y="5900"/>
                </a:cubicBezTo>
                <a:cubicBezTo>
                  <a:pt x="11423" y="5931"/>
                  <a:pt x="11485" y="5946"/>
                  <a:pt x="11546" y="5946"/>
                </a:cubicBezTo>
                <a:cubicBezTo>
                  <a:pt x="11668" y="5946"/>
                  <a:pt x="11785" y="5886"/>
                  <a:pt x="11867" y="5777"/>
                </a:cubicBezTo>
                <a:cubicBezTo>
                  <a:pt x="11894" y="5750"/>
                  <a:pt x="11921" y="5709"/>
                  <a:pt x="11935" y="5682"/>
                </a:cubicBezTo>
                <a:lnTo>
                  <a:pt x="11949" y="5682"/>
                </a:lnTo>
                <a:lnTo>
                  <a:pt x="11949" y="5546"/>
                </a:lnTo>
                <a:cubicBezTo>
                  <a:pt x="11962" y="5342"/>
                  <a:pt x="11813" y="5166"/>
                  <a:pt x="11622" y="5138"/>
                </a:cubicBezTo>
                <a:cubicBezTo>
                  <a:pt x="11594" y="5133"/>
                  <a:pt x="11565" y="5130"/>
                  <a:pt x="11537" y="5130"/>
                </a:cubicBezTo>
                <a:close/>
                <a:moveTo>
                  <a:pt x="3340" y="5463"/>
                </a:moveTo>
                <a:cubicBezTo>
                  <a:pt x="3333" y="5463"/>
                  <a:pt x="3325" y="5464"/>
                  <a:pt x="3317" y="5465"/>
                </a:cubicBezTo>
                <a:cubicBezTo>
                  <a:pt x="3182" y="5465"/>
                  <a:pt x="3073" y="5573"/>
                  <a:pt x="3086" y="5709"/>
                </a:cubicBezTo>
                <a:cubicBezTo>
                  <a:pt x="3073" y="5859"/>
                  <a:pt x="3195" y="5967"/>
                  <a:pt x="3331" y="5967"/>
                </a:cubicBezTo>
                <a:cubicBezTo>
                  <a:pt x="3467" y="5967"/>
                  <a:pt x="3576" y="5845"/>
                  <a:pt x="3576" y="5709"/>
                </a:cubicBezTo>
                <a:cubicBezTo>
                  <a:pt x="3576" y="5568"/>
                  <a:pt x="3467" y="5463"/>
                  <a:pt x="3340" y="5463"/>
                </a:cubicBezTo>
                <a:close/>
                <a:moveTo>
                  <a:pt x="8795" y="5193"/>
                </a:moveTo>
                <a:cubicBezTo>
                  <a:pt x="8591" y="5206"/>
                  <a:pt x="8415" y="5369"/>
                  <a:pt x="8415" y="5573"/>
                </a:cubicBezTo>
                <a:cubicBezTo>
                  <a:pt x="8415" y="5791"/>
                  <a:pt x="8578" y="5967"/>
                  <a:pt x="8795" y="5967"/>
                </a:cubicBezTo>
                <a:cubicBezTo>
                  <a:pt x="9013" y="5967"/>
                  <a:pt x="9176" y="5791"/>
                  <a:pt x="9189" y="5587"/>
                </a:cubicBezTo>
                <a:cubicBezTo>
                  <a:pt x="9176" y="5369"/>
                  <a:pt x="8999" y="5206"/>
                  <a:pt x="8795" y="5206"/>
                </a:cubicBezTo>
                <a:lnTo>
                  <a:pt x="8795" y="5193"/>
                </a:lnTo>
                <a:close/>
                <a:moveTo>
                  <a:pt x="6077" y="5329"/>
                </a:moveTo>
                <a:cubicBezTo>
                  <a:pt x="5886" y="5329"/>
                  <a:pt x="5750" y="5478"/>
                  <a:pt x="5737" y="5655"/>
                </a:cubicBezTo>
                <a:cubicBezTo>
                  <a:pt x="5737" y="5845"/>
                  <a:pt x="5900" y="5995"/>
                  <a:pt x="6077" y="5995"/>
                </a:cubicBezTo>
                <a:cubicBezTo>
                  <a:pt x="6267" y="5995"/>
                  <a:pt x="6416" y="5845"/>
                  <a:pt x="6416" y="5655"/>
                </a:cubicBezTo>
                <a:cubicBezTo>
                  <a:pt x="6403" y="5478"/>
                  <a:pt x="6253" y="5329"/>
                  <a:pt x="6077" y="5329"/>
                </a:cubicBezTo>
                <a:close/>
                <a:moveTo>
                  <a:pt x="24127" y="5492"/>
                </a:moveTo>
                <a:cubicBezTo>
                  <a:pt x="23978" y="5492"/>
                  <a:pt x="23869" y="5600"/>
                  <a:pt x="23869" y="5736"/>
                </a:cubicBezTo>
                <a:cubicBezTo>
                  <a:pt x="23869" y="5878"/>
                  <a:pt x="23979" y="5996"/>
                  <a:pt x="24107" y="5996"/>
                </a:cubicBezTo>
                <a:cubicBezTo>
                  <a:pt x="24113" y="5996"/>
                  <a:pt x="24120" y="5995"/>
                  <a:pt x="24127" y="5995"/>
                </a:cubicBezTo>
                <a:cubicBezTo>
                  <a:pt x="24277" y="5995"/>
                  <a:pt x="24385" y="5872"/>
                  <a:pt x="24372" y="5736"/>
                </a:cubicBezTo>
                <a:cubicBezTo>
                  <a:pt x="24372" y="5600"/>
                  <a:pt x="24263" y="5492"/>
                  <a:pt x="24127" y="5492"/>
                </a:cubicBezTo>
                <a:close/>
                <a:moveTo>
                  <a:pt x="17861" y="5220"/>
                </a:moveTo>
                <a:cubicBezTo>
                  <a:pt x="17644" y="5220"/>
                  <a:pt x="17453" y="5397"/>
                  <a:pt x="17453" y="5628"/>
                </a:cubicBezTo>
                <a:cubicBezTo>
                  <a:pt x="17453" y="5845"/>
                  <a:pt x="17630" y="6022"/>
                  <a:pt x="17848" y="6022"/>
                </a:cubicBezTo>
                <a:cubicBezTo>
                  <a:pt x="18079" y="6022"/>
                  <a:pt x="18255" y="5845"/>
                  <a:pt x="18255" y="5628"/>
                </a:cubicBezTo>
                <a:cubicBezTo>
                  <a:pt x="18255" y="5397"/>
                  <a:pt x="18079" y="5220"/>
                  <a:pt x="17861" y="5220"/>
                </a:cubicBezTo>
                <a:close/>
                <a:moveTo>
                  <a:pt x="21431" y="5464"/>
                </a:moveTo>
                <a:cubicBezTo>
                  <a:pt x="21424" y="5464"/>
                  <a:pt x="21416" y="5464"/>
                  <a:pt x="21409" y="5465"/>
                </a:cubicBezTo>
                <a:cubicBezTo>
                  <a:pt x="21218" y="5465"/>
                  <a:pt x="21069" y="5600"/>
                  <a:pt x="21069" y="5791"/>
                </a:cubicBezTo>
                <a:cubicBezTo>
                  <a:pt x="21055" y="5981"/>
                  <a:pt x="21205" y="6144"/>
                  <a:pt x="21409" y="6144"/>
                </a:cubicBezTo>
                <a:cubicBezTo>
                  <a:pt x="21416" y="6145"/>
                  <a:pt x="21424" y="6145"/>
                  <a:pt x="21431" y="6145"/>
                </a:cubicBezTo>
                <a:cubicBezTo>
                  <a:pt x="21612" y="6145"/>
                  <a:pt x="21762" y="5987"/>
                  <a:pt x="21762" y="5804"/>
                </a:cubicBezTo>
                <a:cubicBezTo>
                  <a:pt x="21762" y="5622"/>
                  <a:pt x="21612" y="5464"/>
                  <a:pt x="21431" y="5464"/>
                </a:cubicBezTo>
                <a:close/>
                <a:moveTo>
                  <a:pt x="24963" y="5776"/>
                </a:moveTo>
                <a:cubicBezTo>
                  <a:pt x="24957" y="5776"/>
                  <a:pt x="24950" y="5776"/>
                  <a:pt x="24943" y="5777"/>
                </a:cubicBezTo>
                <a:cubicBezTo>
                  <a:pt x="24820" y="5777"/>
                  <a:pt x="24725" y="5886"/>
                  <a:pt x="24739" y="5995"/>
                </a:cubicBezTo>
                <a:cubicBezTo>
                  <a:pt x="24739" y="6109"/>
                  <a:pt x="24834" y="6200"/>
                  <a:pt x="24935" y="6200"/>
                </a:cubicBezTo>
                <a:cubicBezTo>
                  <a:pt x="24942" y="6200"/>
                  <a:pt x="24949" y="6199"/>
                  <a:pt x="24956" y="6199"/>
                </a:cubicBezTo>
                <a:cubicBezTo>
                  <a:pt x="25079" y="6199"/>
                  <a:pt x="25160" y="6103"/>
                  <a:pt x="25160" y="5995"/>
                </a:cubicBezTo>
                <a:cubicBezTo>
                  <a:pt x="25160" y="5879"/>
                  <a:pt x="25076" y="5776"/>
                  <a:pt x="24963" y="5776"/>
                </a:cubicBezTo>
                <a:close/>
                <a:moveTo>
                  <a:pt x="1401" y="5894"/>
                </a:moveTo>
                <a:cubicBezTo>
                  <a:pt x="1328" y="5894"/>
                  <a:pt x="1279" y="5957"/>
                  <a:pt x="1279" y="6049"/>
                </a:cubicBezTo>
                <a:cubicBezTo>
                  <a:pt x="1279" y="6147"/>
                  <a:pt x="1323" y="6201"/>
                  <a:pt x="1401" y="6201"/>
                </a:cubicBezTo>
                <a:cubicBezTo>
                  <a:pt x="1409" y="6201"/>
                  <a:pt x="1419" y="6200"/>
                  <a:pt x="1428" y="6199"/>
                </a:cubicBezTo>
                <a:cubicBezTo>
                  <a:pt x="1496" y="6185"/>
                  <a:pt x="1550" y="6131"/>
                  <a:pt x="1605" y="6090"/>
                </a:cubicBezTo>
                <a:lnTo>
                  <a:pt x="1618" y="6022"/>
                </a:lnTo>
                <a:cubicBezTo>
                  <a:pt x="1550" y="5981"/>
                  <a:pt x="1510" y="5913"/>
                  <a:pt x="1442" y="5900"/>
                </a:cubicBezTo>
                <a:cubicBezTo>
                  <a:pt x="1428" y="5895"/>
                  <a:pt x="1414" y="5894"/>
                  <a:pt x="1401" y="5894"/>
                </a:cubicBezTo>
                <a:close/>
                <a:moveTo>
                  <a:pt x="9614" y="5437"/>
                </a:moveTo>
                <a:cubicBezTo>
                  <a:pt x="9407" y="5437"/>
                  <a:pt x="9230" y="5609"/>
                  <a:pt x="9230" y="5832"/>
                </a:cubicBezTo>
                <a:cubicBezTo>
                  <a:pt x="9216" y="6049"/>
                  <a:pt x="9393" y="6226"/>
                  <a:pt x="9624" y="6239"/>
                </a:cubicBezTo>
                <a:cubicBezTo>
                  <a:pt x="9842" y="6239"/>
                  <a:pt x="10032" y="6063"/>
                  <a:pt x="10032" y="5845"/>
                </a:cubicBezTo>
                <a:cubicBezTo>
                  <a:pt x="10032" y="5614"/>
                  <a:pt x="9855" y="5437"/>
                  <a:pt x="9638" y="5437"/>
                </a:cubicBezTo>
                <a:cubicBezTo>
                  <a:pt x="9630" y="5437"/>
                  <a:pt x="9622" y="5437"/>
                  <a:pt x="9614" y="5437"/>
                </a:cubicBezTo>
                <a:close/>
                <a:moveTo>
                  <a:pt x="6906" y="5533"/>
                </a:moveTo>
                <a:cubicBezTo>
                  <a:pt x="6716" y="5533"/>
                  <a:pt x="6552" y="5682"/>
                  <a:pt x="6539" y="5886"/>
                </a:cubicBezTo>
                <a:cubicBezTo>
                  <a:pt x="6539" y="6090"/>
                  <a:pt x="6702" y="6253"/>
                  <a:pt x="6906" y="6266"/>
                </a:cubicBezTo>
                <a:cubicBezTo>
                  <a:pt x="7096" y="6266"/>
                  <a:pt x="7273" y="6103"/>
                  <a:pt x="7273" y="5900"/>
                </a:cubicBezTo>
                <a:cubicBezTo>
                  <a:pt x="7273" y="5696"/>
                  <a:pt x="7110" y="5533"/>
                  <a:pt x="6906" y="5533"/>
                </a:cubicBezTo>
                <a:close/>
                <a:moveTo>
                  <a:pt x="14666" y="5651"/>
                </a:moveTo>
                <a:cubicBezTo>
                  <a:pt x="14661" y="5818"/>
                  <a:pt x="14741" y="5972"/>
                  <a:pt x="14884" y="6076"/>
                </a:cubicBezTo>
                <a:lnTo>
                  <a:pt x="14490" y="6266"/>
                </a:lnTo>
                <a:cubicBezTo>
                  <a:pt x="14436" y="6158"/>
                  <a:pt x="14354" y="6008"/>
                  <a:pt x="14286" y="5859"/>
                </a:cubicBezTo>
                <a:cubicBezTo>
                  <a:pt x="14440" y="5846"/>
                  <a:pt x="14582" y="5773"/>
                  <a:pt x="14666" y="5651"/>
                </a:cubicBezTo>
                <a:close/>
                <a:moveTo>
                  <a:pt x="4160" y="5682"/>
                </a:moveTo>
                <a:cubicBezTo>
                  <a:pt x="3983" y="5696"/>
                  <a:pt x="3861" y="5818"/>
                  <a:pt x="3848" y="5981"/>
                </a:cubicBezTo>
                <a:cubicBezTo>
                  <a:pt x="3848" y="6158"/>
                  <a:pt x="3983" y="6280"/>
                  <a:pt x="4147" y="6294"/>
                </a:cubicBezTo>
                <a:cubicBezTo>
                  <a:pt x="4310" y="6294"/>
                  <a:pt x="4446" y="6158"/>
                  <a:pt x="4459" y="5995"/>
                </a:cubicBezTo>
                <a:cubicBezTo>
                  <a:pt x="4446" y="5818"/>
                  <a:pt x="4323" y="5696"/>
                  <a:pt x="4160" y="5682"/>
                </a:cubicBezTo>
                <a:close/>
                <a:moveTo>
                  <a:pt x="18677" y="5492"/>
                </a:moveTo>
                <a:cubicBezTo>
                  <a:pt x="18459" y="5492"/>
                  <a:pt x="18283" y="5668"/>
                  <a:pt x="18283" y="5886"/>
                </a:cubicBezTo>
                <a:cubicBezTo>
                  <a:pt x="18269" y="6117"/>
                  <a:pt x="18446" y="6294"/>
                  <a:pt x="18677" y="6307"/>
                </a:cubicBezTo>
                <a:cubicBezTo>
                  <a:pt x="18894" y="6307"/>
                  <a:pt x="19071" y="6131"/>
                  <a:pt x="19071" y="5900"/>
                </a:cubicBezTo>
                <a:cubicBezTo>
                  <a:pt x="19084" y="5682"/>
                  <a:pt x="18894" y="5505"/>
                  <a:pt x="18677" y="5505"/>
                </a:cubicBezTo>
                <a:lnTo>
                  <a:pt x="18677" y="5492"/>
                </a:lnTo>
                <a:close/>
                <a:moveTo>
                  <a:pt x="22224" y="5750"/>
                </a:moveTo>
                <a:cubicBezTo>
                  <a:pt x="22048" y="5764"/>
                  <a:pt x="21898" y="5900"/>
                  <a:pt x="21898" y="6076"/>
                </a:cubicBezTo>
                <a:cubicBezTo>
                  <a:pt x="21898" y="6266"/>
                  <a:pt x="22048" y="6416"/>
                  <a:pt x="22238" y="6416"/>
                </a:cubicBezTo>
                <a:cubicBezTo>
                  <a:pt x="22415" y="6416"/>
                  <a:pt x="22564" y="6266"/>
                  <a:pt x="22564" y="6076"/>
                </a:cubicBezTo>
                <a:cubicBezTo>
                  <a:pt x="22564" y="5886"/>
                  <a:pt x="22401" y="5750"/>
                  <a:pt x="22224" y="5750"/>
                </a:cubicBezTo>
                <a:close/>
                <a:moveTo>
                  <a:pt x="25772" y="6090"/>
                </a:moveTo>
                <a:cubicBezTo>
                  <a:pt x="25731" y="6144"/>
                  <a:pt x="25663" y="6212"/>
                  <a:pt x="25663" y="6253"/>
                </a:cubicBezTo>
                <a:cubicBezTo>
                  <a:pt x="25663" y="6307"/>
                  <a:pt x="25745" y="6362"/>
                  <a:pt x="25799" y="6416"/>
                </a:cubicBezTo>
                <a:cubicBezTo>
                  <a:pt x="25853" y="6362"/>
                  <a:pt x="25935" y="6321"/>
                  <a:pt x="25949" y="6266"/>
                </a:cubicBezTo>
                <a:cubicBezTo>
                  <a:pt x="25962" y="6199"/>
                  <a:pt x="25881" y="6144"/>
                  <a:pt x="25840" y="6090"/>
                </a:cubicBezTo>
                <a:close/>
                <a:moveTo>
                  <a:pt x="15483" y="5967"/>
                </a:moveTo>
                <a:lnTo>
                  <a:pt x="15673" y="6334"/>
                </a:lnTo>
                <a:lnTo>
                  <a:pt x="15306" y="6525"/>
                </a:lnTo>
                <a:lnTo>
                  <a:pt x="15116" y="6171"/>
                </a:lnTo>
                <a:lnTo>
                  <a:pt x="15483" y="5967"/>
                </a:lnTo>
                <a:close/>
                <a:moveTo>
                  <a:pt x="19506" y="5750"/>
                </a:moveTo>
                <a:lnTo>
                  <a:pt x="19506" y="5764"/>
                </a:lnTo>
                <a:cubicBezTo>
                  <a:pt x="19302" y="5764"/>
                  <a:pt x="19125" y="5927"/>
                  <a:pt x="19112" y="6131"/>
                </a:cubicBezTo>
                <a:cubicBezTo>
                  <a:pt x="19112" y="6348"/>
                  <a:pt x="19288" y="6525"/>
                  <a:pt x="19506" y="6525"/>
                </a:cubicBezTo>
                <a:cubicBezTo>
                  <a:pt x="19710" y="6525"/>
                  <a:pt x="19886" y="6362"/>
                  <a:pt x="19900" y="6144"/>
                </a:cubicBezTo>
                <a:cubicBezTo>
                  <a:pt x="19886" y="5927"/>
                  <a:pt x="19710" y="5750"/>
                  <a:pt x="19506" y="5750"/>
                </a:cubicBezTo>
                <a:close/>
                <a:moveTo>
                  <a:pt x="2257" y="6049"/>
                </a:moveTo>
                <a:cubicBezTo>
                  <a:pt x="2121" y="6063"/>
                  <a:pt x="2013" y="6171"/>
                  <a:pt x="2013" y="6307"/>
                </a:cubicBezTo>
                <a:cubicBezTo>
                  <a:pt x="2026" y="6430"/>
                  <a:pt x="2135" y="6538"/>
                  <a:pt x="2257" y="6538"/>
                </a:cubicBezTo>
                <a:cubicBezTo>
                  <a:pt x="2393" y="6525"/>
                  <a:pt x="2502" y="6416"/>
                  <a:pt x="2502" y="6294"/>
                </a:cubicBezTo>
                <a:cubicBezTo>
                  <a:pt x="2488" y="6158"/>
                  <a:pt x="2380" y="6049"/>
                  <a:pt x="2257" y="6049"/>
                </a:cubicBezTo>
                <a:close/>
                <a:moveTo>
                  <a:pt x="5016" y="5886"/>
                </a:moveTo>
                <a:cubicBezTo>
                  <a:pt x="4826" y="5886"/>
                  <a:pt x="4677" y="6035"/>
                  <a:pt x="4677" y="6226"/>
                </a:cubicBezTo>
                <a:cubicBezTo>
                  <a:pt x="4677" y="6416"/>
                  <a:pt x="4826" y="6566"/>
                  <a:pt x="5016" y="6566"/>
                </a:cubicBezTo>
                <a:cubicBezTo>
                  <a:pt x="5193" y="6566"/>
                  <a:pt x="5343" y="6416"/>
                  <a:pt x="5343" y="6226"/>
                </a:cubicBezTo>
                <a:cubicBezTo>
                  <a:pt x="5343" y="6049"/>
                  <a:pt x="5193" y="5900"/>
                  <a:pt x="5016" y="5886"/>
                </a:cubicBezTo>
                <a:close/>
                <a:moveTo>
                  <a:pt x="7735" y="5791"/>
                </a:moveTo>
                <a:cubicBezTo>
                  <a:pt x="7517" y="5791"/>
                  <a:pt x="7341" y="5967"/>
                  <a:pt x="7341" y="6185"/>
                </a:cubicBezTo>
                <a:lnTo>
                  <a:pt x="7354" y="6185"/>
                </a:lnTo>
                <a:cubicBezTo>
                  <a:pt x="7354" y="6389"/>
                  <a:pt x="7531" y="6566"/>
                  <a:pt x="7735" y="6566"/>
                </a:cubicBezTo>
                <a:cubicBezTo>
                  <a:pt x="7952" y="6566"/>
                  <a:pt x="8116" y="6389"/>
                  <a:pt x="8129" y="6185"/>
                </a:cubicBezTo>
                <a:cubicBezTo>
                  <a:pt x="8116" y="5967"/>
                  <a:pt x="7952" y="5791"/>
                  <a:pt x="7735" y="5791"/>
                </a:cubicBezTo>
                <a:close/>
                <a:moveTo>
                  <a:pt x="23053" y="6022"/>
                </a:moveTo>
                <a:cubicBezTo>
                  <a:pt x="22890" y="6022"/>
                  <a:pt x="22754" y="6158"/>
                  <a:pt x="22754" y="6321"/>
                </a:cubicBezTo>
                <a:cubicBezTo>
                  <a:pt x="22754" y="6484"/>
                  <a:pt x="22890" y="6633"/>
                  <a:pt x="23053" y="6633"/>
                </a:cubicBezTo>
                <a:cubicBezTo>
                  <a:pt x="23217" y="6620"/>
                  <a:pt x="23352" y="6484"/>
                  <a:pt x="23352" y="6321"/>
                </a:cubicBezTo>
                <a:cubicBezTo>
                  <a:pt x="23352" y="6158"/>
                  <a:pt x="23217" y="6022"/>
                  <a:pt x="23053" y="6022"/>
                </a:cubicBezTo>
                <a:close/>
                <a:moveTo>
                  <a:pt x="12764" y="6022"/>
                </a:moveTo>
                <a:lnTo>
                  <a:pt x="12954" y="6402"/>
                </a:lnTo>
                <a:cubicBezTo>
                  <a:pt x="12946" y="6402"/>
                  <a:pt x="12938" y="6402"/>
                  <a:pt x="12930" y="6402"/>
                </a:cubicBezTo>
                <a:cubicBezTo>
                  <a:pt x="12764" y="6402"/>
                  <a:pt x="12640" y="6529"/>
                  <a:pt x="12539" y="6684"/>
                </a:cubicBezTo>
                <a:lnTo>
                  <a:pt x="12539" y="6684"/>
                </a:lnTo>
                <a:cubicBezTo>
                  <a:pt x="12564" y="6517"/>
                  <a:pt x="12484" y="6342"/>
                  <a:pt x="12343" y="6239"/>
                </a:cubicBezTo>
                <a:lnTo>
                  <a:pt x="12764" y="6022"/>
                </a:lnTo>
                <a:close/>
                <a:moveTo>
                  <a:pt x="20311" y="6021"/>
                </a:moveTo>
                <a:cubicBezTo>
                  <a:pt x="20118" y="6021"/>
                  <a:pt x="19954" y="6179"/>
                  <a:pt x="19954" y="6375"/>
                </a:cubicBezTo>
                <a:cubicBezTo>
                  <a:pt x="19954" y="6593"/>
                  <a:pt x="20117" y="6756"/>
                  <a:pt x="20335" y="6756"/>
                </a:cubicBezTo>
                <a:cubicBezTo>
                  <a:pt x="20539" y="6756"/>
                  <a:pt x="20702" y="6593"/>
                  <a:pt x="20702" y="6389"/>
                </a:cubicBezTo>
                <a:cubicBezTo>
                  <a:pt x="20715" y="6192"/>
                  <a:pt x="20551" y="6021"/>
                  <a:pt x="20357" y="6021"/>
                </a:cubicBezTo>
                <a:cubicBezTo>
                  <a:pt x="20350" y="6021"/>
                  <a:pt x="20342" y="6021"/>
                  <a:pt x="20335" y="6022"/>
                </a:cubicBezTo>
                <a:cubicBezTo>
                  <a:pt x="20327" y="6021"/>
                  <a:pt x="20319" y="6021"/>
                  <a:pt x="20311" y="6021"/>
                </a:cubicBezTo>
                <a:close/>
                <a:moveTo>
                  <a:pt x="16298" y="6199"/>
                </a:moveTo>
                <a:lnTo>
                  <a:pt x="16502" y="6579"/>
                </a:lnTo>
                <a:lnTo>
                  <a:pt x="16135" y="6769"/>
                </a:lnTo>
                <a:lnTo>
                  <a:pt x="15945" y="6402"/>
                </a:lnTo>
                <a:lnTo>
                  <a:pt x="16298" y="6199"/>
                </a:lnTo>
                <a:close/>
                <a:moveTo>
                  <a:pt x="368" y="6511"/>
                </a:moveTo>
                <a:cubicBezTo>
                  <a:pt x="314" y="6525"/>
                  <a:pt x="259" y="6566"/>
                  <a:pt x="246" y="6633"/>
                </a:cubicBezTo>
                <a:cubicBezTo>
                  <a:pt x="246" y="6674"/>
                  <a:pt x="300" y="6729"/>
                  <a:pt x="354" y="6810"/>
                </a:cubicBezTo>
                <a:cubicBezTo>
                  <a:pt x="422" y="6729"/>
                  <a:pt x="477" y="6674"/>
                  <a:pt x="477" y="6633"/>
                </a:cubicBezTo>
                <a:cubicBezTo>
                  <a:pt x="477" y="6593"/>
                  <a:pt x="395" y="6511"/>
                  <a:pt x="368" y="6511"/>
                </a:cubicBezTo>
                <a:close/>
                <a:moveTo>
                  <a:pt x="13580" y="6280"/>
                </a:moveTo>
                <a:lnTo>
                  <a:pt x="13756" y="6633"/>
                </a:lnTo>
                <a:lnTo>
                  <a:pt x="13417" y="6810"/>
                </a:lnTo>
                <a:lnTo>
                  <a:pt x="13226" y="6470"/>
                </a:lnTo>
                <a:lnTo>
                  <a:pt x="13580" y="6280"/>
                </a:lnTo>
                <a:close/>
                <a:moveTo>
                  <a:pt x="8550" y="6022"/>
                </a:moveTo>
                <a:cubicBezTo>
                  <a:pt x="8333" y="6022"/>
                  <a:pt x="8156" y="6199"/>
                  <a:pt x="8156" y="6416"/>
                </a:cubicBezTo>
                <a:cubicBezTo>
                  <a:pt x="8143" y="6626"/>
                  <a:pt x="8320" y="6811"/>
                  <a:pt x="8541" y="6811"/>
                </a:cubicBezTo>
                <a:cubicBezTo>
                  <a:pt x="8548" y="6811"/>
                  <a:pt x="8556" y="6811"/>
                  <a:pt x="8564" y="6810"/>
                </a:cubicBezTo>
                <a:cubicBezTo>
                  <a:pt x="8782" y="6810"/>
                  <a:pt x="8958" y="6633"/>
                  <a:pt x="8945" y="6416"/>
                </a:cubicBezTo>
                <a:cubicBezTo>
                  <a:pt x="8945" y="6199"/>
                  <a:pt x="8768" y="6022"/>
                  <a:pt x="8550" y="6022"/>
                </a:cubicBezTo>
                <a:close/>
                <a:moveTo>
                  <a:pt x="3064" y="6252"/>
                </a:moveTo>
                <a:cubicBezTo>
                  <a:pt x="2911" y="6252"/>
                  <a:pt x="2787" y="6383"/>
                  <a:pt x="2787" y="6538"/>
                </a:cubicBezTo>
                <a:cubicBezTo>
                  <a:pt x="2787" y="6701"/>
                  <a:pt x="2923" y="6824"/>
                  <a:pt x="3086" y="6837"/>
                </a:cubicBezTo>
                <a:cubicBezTo>
                  <a:pt x="3236" y="6824"/>
                  <a:pt x="3372" y="6701"/>
                  <a:pt x="3372" y="6538"/>
                </a:cubicBezTo>
                <a:cubicBezTo>
                  <a:pt x="3372" y="6389"/>
                  <a:pt x="3249" y="6253"/>
                  <a:pt x="3086" y="6253"/>
                </a:cubicBezTo>
                <a:cubicBezTo>
                  <a:pt x="3079" y="6252"/>
                  <a:pt x="3071" y="6252"/>
                  <a:pt x="3064" y="6252"/>
                </a:cubicBezTo>
                <a:close/>
                <a:moveTo>
                  <a:pt x="5832" y="6117"/>
                </a:moveTo>
                <a:cubicBezTo>
                  <a:pt x="5642" y="6117"/>
                  <a:pt x="5479" y="6280"/>
                  <a:pt x="5465" y="6470"/>
                </a:cubicBezTo>
                <a:cubicBezTo>
                  <a:pt x="5465" y="6674"/>
                  <a:pt x="5628" y="6837"/>
                  <a:pt x="5832" y="6837"/>
                </a:cubicBezTo>
                <a:cubicBezTo>
                  <a:pt x="6036" y="6837"/>
                  <a:pt x="6185" y="6674"/>
                  <a:pt x="6199" y="6484"/>
                </a:cubicBezTo>
                <a:cubicBezTo>
                  <a:pt x="6199" y="6280"/>
                  <a:pt x="6036" y="6117"/>
                  <a:pt x="5832" y="6117"/>
                </a:cubicBezTo>
                <a:close/>
                <a:moveTo>
                  <a:pt x="23873" y="6306"/>
                </a:moveTo>
                <a:cubicBezTo>
                  <a:pt x="23733" y="6306"/>
                  <a:pt x="23611" y="6424"/>
                  <a:pt x="23611" y="6566"/>
                </a:cubicBezTo>
                <a:cubicBezTo>
                  <a:pt x="23611" y="6715"/>
                  <a:pt x="23733" y="6837"/>
                  <a:pt x="23883" y="6851"/>
                </a:cubicBezTo>
                <a:cubicBezTo>
                  <a:pt x="24032" y="6837"/>
                  <a:pt x="24141" y="6729"/>
                  <a:pt x="24154" y="6579"/>
                </a:cubicBezTo>
                <a:cubicBezTo>
                  <a:pt x="24154" y="6430"/>
                  <a:pt x="24032" y="6307"/>
                  <a:pt x="23896" y="6307"/>
                </a:cubicBezTo>
                <a:cubicBezTo>
                  <a:pt x="23889" y="6307"/>
                  <a:pt x="23881" y="6306"/>
                  <a:pt x="23873" y="6306"/>
                </a:cubicBezTo>
                <a:close/>
                <a:moveTo>
                  <a:pt x="21151" y="6266"/>
                </a:moveTo>
                <a:cubicBezTo>
                  <a:pt x="20960" y="6280"/>
                  <a:pt x="20811" y="6430"/>
                  <a:pt x="20797" y="6620"/>
                </a:cubicBezTo>
                <a:cubicBezTo>
                  <a:pt x="20797" y="6824"/>
                  <a:pt x="20947" y="6987"/>
                  <a:pt x="21151" y="6987"/>
                </a:cubicBezTo>
                <a:cubicBezTo>
                  <a:pt x="21341" y="6987"/>
                  <a:pt x="21504" y="6837"/>
                  <a:pt x="21517" y="6647"/>
                </a:cubicBezTo>
                <a:cubicBezTo>
                  <a:pt x="21517" y="6443"/>
                  <a:pt x="21354" y="6280"/>
                  <a:pt x="21151" y="6266"/>
                </a:cubicBezTo>
                <a:close/>
                <a:moveTo>
                  <a:pt x="24689" y="6592"/>
                </a:moveTo>
                <a:cubicBezTo>
                  <a:pt x="24565" y="6592"/>
                  <a:pt x="24481" y="6695"/>
                  <a:pt x="24481" y="6810"/>
                </a:cubicBezTo>
                <a:cubicBezTo>
                  <a:pt x="24467" y="6933"/>
                  <a:pt x="24576" y="7041"/>
                  <a:pt x="24698" y="7041"/>
                </a:cubicBezTo>
                <a:cubicBezTo>
                  <a:pt x="24834" y="7041"/>
                  <a:pt x="24929" y="6946"/>
                  <a:pt x="24929" y="6824"/>
                </a:cubicBezTo>
                <a:cubicBezTo>
                  <a:pt x="24943" y="6688"/>
                  <a:pt x="24834" y="6593"/>
                  <a:pt x="24712" y="6593"/>
                </a:cubicBezTo>
                <a:cubicBezTo>
                  <a:pt x="24704" y="6592"/>
                  <a:pt x="24696" y="6592"/>
                  <a:pt x="24689" y="6592"/>
                </a:cubicBezTo>
                <a:close/>
                <a:moveTo>
                  <a:pt x="1183" y="6661"/>
                </a:moveTo>
                <a:cubicBezTo>
                  <a:pt x="1061" y="6661"/>
                  <a:pt x="966" y="6756"/>
                  <a:pt x="966" y="6878"/>
                </a:cubicBezTo>
                <a:cubicBezTo>
                  <a:pt x="966" y="6987"/>
                  <a:pt x="1061" y="7082"/>
                  <a:pt x="1183" y="7096"/>
                </a:cubicBezTo>
                <a:cubicBezTo>
                  <a:pt x="1306" y="7096"/>
                  <a:pt x="1401" y="7000"/>
                  <a:pt x="1401" y="6878"/>
                </a:cubicBezTo>
                <a:cubicBezTo>
                  <a:pt x="1401" y="6756"/>
                  <a:pt x="1306" y="6661"/>
                  <a:pt x="1183" y="6661"/>
                </a:cubicBezTo>
                <a:close/>
                <a:moveTo>
                  <a:pt x="14395" y="6538"/>
                </a:moveTo>
                <a:lnTo>
                  <a:pt x="14585" y="6933"/>
                </a:lnTo>
                <a:lnTo>
                  <a:pt x="14246" y="7096"/>
                </a:lnTo>
                <a:lnTo>
                  <a:pt x="14055" y="6729"/>
                </a:lnTo>
                <a:lnTo>
                  <a:pt x="14395" y="6538"/>
                </a:lnTo>
                <a:close/>
                <a:moveTo>
                  <a:pt x="6637" y="6347"/>
                </a:moveTo>
                <a:cubicBezTo>
                  <a:pt x="6444" y="6347"/>
                  <a:pt x="6281" y="6506"/>
                  <a:pt x="6281" y="6715"/>
                </a:cubicBezTo>
                <a:cubicBezTo>
                  <a:pt x="6267" y="6925"/>
                  <a:pt x="6431" y="7096"/>
                  <a:pt x="6638" y="7096"/>
                </a:cubicBezTo>
                <a:cubicBezTo>
                  <a:pt x="6645" y="7096"/>
                  <a:pt x="6653" y="7096"/>
                  <a:pt x="6661" y="7096"/>
                </a:cubicBezTo>
                <a:cubicBezTo>
                  <a:pt x="6669" y="7096"/>
                  <a:pt x="6676" y="7096"/>
                  <a:pt x="6683" y="7096"/>
                </a:cubicBezTo>
                <a:cubicBezTo>
                  <a:pt x="6878" y="7096"/>
                  <a:pt x="7042" y="6925"/>
                  <a:pt x="7042" y="6729"/>
                </a:cubicBezTo>
                <a:cubicBezTo>
                  <a:pt x="7042" y="6511"/>
                  <a:pt x="6879" y="6348"/>
                  <a:pt x="6661" y="6348"/>
                </a:cubicBezTo>
                <a:cubicBezTo>
                  <a:pt x="6653" y="6348"/>
                  <a:pt x="6645" y="6347"/>
                  <a:pt x="6637" y="6347"/>
                </a:cubicBezTo>
                <a:close/>
                <a:moveTo>
                  <a:pt x="18416" y="6320"/>
                </a:moveTo>
                <a:cubicBezTo>
                  <a:pt x="18408" y="6320"/>
                  <a:pt x="18400" y="6320"/>
                  <a:pt x="18391" y="6321"/>
                </a:cubicBezTo>
                <a:lnTo>
                  <a:pt x="18405" y="6321"/>
                </a:lnTo>
                <a:cubicBezTo>
                  <a:pt x="18187" y="6321"/>
                  <a:pt x="18011" y="6498"/>
                  <a:pt x="18011" y="6715"/>
                </a:cubicBezTo>
                <a:cubicBezTo>
                  <a:pt x="17997" y="6946"/>
                  <a:pt x="18187" y="7123"/>
                  <a:pt x="18418" y="7123"/>
                </a:cubicBezTo>
                <a:cubicBezTo>
                  <a:pt x="18636" y="7123"/>
                  <a:pt x="18826" y="6946"/>
                  <a:pt x="18813" y="6715"/>
                </a:cubicBezTo>
                <a:cubicBezTo>
                  <a:pt x="18813" y="6492"/>
                  <a:pt x="18636" y="6320"/>
                  <a:pt x="18416" y="6320"/>
                </a:cubicBezTo>
                <a:close/>
                <a:moveTo>
                  <a:pt x="3902" y="6484"/>
                </a:moveTo>
                <a:cubicBezTo>
                  <a:pt x="3725" y="6498"/>
                  <a:pt x="3589" y="6633"/>
                  <a:pt x="3576" y="6810"/>
                </a:cubicBezTo>
                <a:cubicBezTo>
                  <a:pt x="3576" y="6987"/>
                  <a:pt x="3725" y="7136"/>
                  <a:pt x="3902" y="7150"/>
                </a:cubicBezTo>
                <a:cubicBezTo>
                  <a:pt x="4079" y="7150"/>
                  <a:pt x="4242" y="7000"/>
                  <a:pt x="4242" y="6824"/>
                </a:cubicBezTo>
                <a:cubicBezTo>
                  <a:pt x="4242" y="6633"/>
                  <a:pt x="4092" y="6484"/>
                  <a:pt x="3902" y="6484"/>
                </a:cubicBezTo>
                <a:close/>
                <a:moveTo>
                  <a:pt x="11663" y="6606"/>
                </a:moveTo>
                <a:lnTo>
                  <a:pt x="11840" y="6973"/>
                </a:lnTo>
                <a:lnTo>
                  <a:pt x="11486" y="7164"/>
                </a:lnTo>
                <a:lnTo>
                  <a:pt x="11296" y="6810"/>
                </a:lnTo>
                <a:lnTo>
                  <a:pt x="11663" y="6606"/>
                </a:lnTo>
                <a:close/>
                <a:moveTo>
                  <a:pt x="21993" y="6579"/>
                </a:moveTo>
                <a:cubicBezTo>
                  <a:pt x="21803" y="6579"/>
                  <a:pt x="21653" y="6715"/>
                  <a:pt x="21653" y="6905"/>
                </a:cubicBezTo>
                <a:cubicBezTo>
                  <a:pt x="21640" y="7082"/>
                  <a:pt x="21789" y="7232"/>
                  <a:pt x="21966" y="7245"/>
                </a:cubicBezTo>
                <a:cubicBezTo>
                  <a:pt x="22156" y="7245"/>
                  <a:pt x="22306" y="7096"/>
                  <a:pt x="22319" y="6919"/>
                </a:cubicBezTo>
                <a:cubicBezTo>
                  <a:pt x="22319" y="6729"/>
                  <a:pt x="22170" y="6579"/>
                  <a:pt x="21993" y="6579"/>
                </a:cubicBezTo>
                <a:close/>
                <a:moveTo>
                  <a:pt x="25504" y="6917"/>
                </a:moveTo>
                <a:cubicBezTo>
                  <a:pt x="25409" y="6917"/>
                  <a:pt x="25352" y="6996"/>
                  <a:pt x="25364" y="7109"/>
                </a:cubicBezTo>
                <a:cubicBezTo>
                  <a:pt x="25364" y="7191"/>
                  <a:pt x="25432" y="7272"/>
                  <a:pt x="25527" y="7272"/>
                </a:cubicBezTo>
                <a:cubicBezTo>
                  <a:pt x="25650" y="7272"/>
                  <a:pt x="25704" y="7204"/>
                  <a:pt x="25718" y="7041"/>
                </a:cubicBezTo>
                <a:cubicBezTo>
                  <a:pt x="25663" y="7000"/>
                  <a:pt x="25609" y="6933"/>
                  <a:pt x="25527" y="6919"/>
                </a:cubicBezTo>
                <a:cubicBezTo>
                  <a:pt x="25519" y="6918"/>
                  <a:pt x="25512" y="6917"/>
                  <a:pt x="25504" y="6917"/>
                </a:cubicBezTo>
                <a:close/>
                <a:moveTo>
                  <a:pt x="15224" y="6797"/>
                </a:moveTo>
                <a:lnTo>
                  <a:pt x="15428" y="7164"/>
                </a:lnTo>
                <a:lnTo>
                  <a:pt x="15061" y="7354"/>
                </a:lnTo>
                <a:lnTo>
                  <a:pt x="14884" y="6987"/>
                </a:lnTo>
                <a:lnTo>
                  <a:pt x="15224" y="6797"/>
                </a:lnTo>
                <a:close/>
                <a:moveTo>
                  <a:pt x="19220" y="6566"/>
                </a:moveTo>
                <a:cubicBezTo>
                  <a:pt x="19003" y="6566"/>
                  <a:pt x="18840" y="6742"/>
                  <a:pt x="18826" y="6946"/>
                </a:cubicBezTo>
                <a:cubicBezTo>
                  <a:pt x="18826" y="7164"/>
                  <a:pt x="19003" y="7354"/>
                  <a:pt x="19220" y="7354"/>
                </a:cubicBezTo>
                <a:cubicBezTo>
                  <a:pt x="19438" y="7354"/>
                  <a:pt x="19615" y="7177"/>
                  <a:pt x="19628" y="6960"/>
                </a:cubicBezTo>
                <a:cubicBezTo>
                  <a:pt x="19615" y="6742"/>
                  <a:pt x="19438" y="6579"/>
                  <a:pt x="19220" y="6566"/>
                </a:cubicBezTo>
                <a:close/>
                <a:moveTo>
                  <a:pt x="2013" y="6851"/>
                </a:moveTo>
                <a:cubicBezTo>
                  <a:pt x="1877" y="6851"/>
                  <a:pt x="1754" y="6973"/>
                  <a:pt x="1754" y="7109"/>
                </a:cubicBezTo>
                <a:cubicBezTo>
                  <a:pt x="1754" y="7259"/>
                  <a:pt x="1877" y="7367"/>
                  <a:pt x="2026" y="7367"/>
                </a:cubicBezTo>
                <a:cubicBezTo>
                  <a:pt x="2162" y="7367"/>
                  <a:pt x="2271" y="7259"/>
                  <a:pt x="2271" y="7123"/>
                </a:cubicBezTo>
                <a:lnTo>
                  <a:pt x="2284" y="7109"/>
                </a:lnTo>
                <a:cubicBezTo>
                  <a:pt x="2271" y="6960"/>
                  <a:pt x="2162" y="6851"/>
                  <a:pt x="2013" y="6851"/>
                </a:cubicBezTo>
                <a:close/>
                <a:moveTo>
                  <a:pt x="7490" y="6593"/>
                </a:moveTo>
                <a:cubicBezTo>
                  <a:pt x="7273" y="6593"/>
                  <a:pt x="7096" y="6769"/>
                  <a:pt x="7096" y="6987"/>
                </a:cubicBezTo>
                <a:cubicBezTo>
                  <a:pt x="7083" y="7204"/>
                  <a:pt x="7259" y="7381"/>
                  <a:pt x="7477" y="7395"/>
                </a:cubicBezTo>
                <a:cubicBezTo>
                  <a:pt x="7694" y="7395"/>
                  <a:pt x="7884" y="7218"/>
                  <a:pt x="7884" y="7000"/>
                </a:cubicBezTo>
                <a:cubicBezTo>
                  <a:pt x="7884" y="6783"/>
                  <a:pt x="7708" y="6606"/>
                  <a:pt x="7490" y="6606"/>
                </a:cubicBezTo>
                <a:lnTo>
                  <a:pt x="7490" y="6593"/>
                </a:lnTo>
                <a:close/>
                <a:moveTo>
                  <a:pt x="4753" y="6714"/>
                </a:moveTo>
                <a:cubicBezTo>
                  <a:pt x="4746" y="6714"/>
                  <a:pt x="4738" y="6715"/>
                  <a:pt x="4731" y="6715"/>
                </a:cubicBezTo>
                <a:cubicBezTo>
                  <a:pt x="4527" y="6715"/>
                  <a:pt x="4378" y="6878"/>
                  <a:pt x="4391" y="7068"/>
                </a:cubicBezTo>
                <a:cubicBezTo>
                  <a:pt x="4391" y="7259"/>
                  <a:pt x="4554" y="7408"/>
                  <a:pt x="4745" y="7408"/>
                </a:cubicBezTo>
                <a:cubicBezTo>
                  <a:pt x="4935" y="7408"/>
                  <a:pt x="5084" y="7245"/>
                  <a:pt x="5084" y="7055"/>
                </a:cubicBezTo>
                <a:cubicBezTo>
                  <a:pt x="5084" y="6872"/>
                  <a:pt x="4934" y="6714"/>
                  <a:pt x="4753" y="6714"/>
                </a:cubicBezTo>
                <a:close/>
                <a:moveTo>
                  <a:pt x="12520" y="6747"/>
                </a:moveTo>
                <a:cubicBezTo>
                  <a:pt x="12523" y="6926"/>
                  <a:pt x="12556" y="7102"/>
                  <a:pt x="12723" y="7204"/>
                </a:cubicBezTo>
                <a:lnTo>
                  <a:pt x="12302" y="7408"/>
                </a:lnTo>
                <a:lnTo>
                  <a:pt x="12112" y="7028"/>
                </a:lnTo>
                <a:cubicBezTo>
                  <a:pt x="12290" y="7028"/>
                  <a:pt x="12445" y="6908"/>
                  <a:pt x="12520" y="6747"/>
                </a:cubicBezTo>
                <a:close/>
                <a:moveTo>
                  <a:pt x="22809" y="6837"/>
                </a:moveTo>
                <a:cubicBezTo>
                  <a:pt x="22632" y="6837"/>
                  <a:pt x="22496" y="6973"/>
                  <a:pt x="22496" y="7150"/>
                </a:cubicBezTo>
                <a:cubicBezTo>
                  <a:pt x="22496" y="7327"/>
                  <a:pt x="22632" y="7463"/>
                  <a:pt x="22809" y="7463"/>
                </a:cubicBezTo>
                <a:cubicBezTo>
                  <a:pt x="22985" y="7463"/>
                  <a:pt x="23121" y="7327"/>
                  <a:pt x="23121" y="7150"/>
                </a:cubicBezTo>
                <a:cubicBezTo>
                  <a:pt x="23121" y="6973"/>
                  <a:pt x="22972" y="6837"/>
                  <a:pt x="22809" y="6837"/>
                </a:cubicBezTo>
                <a:close/>
                <a:moveTo>
                  <a:pt x="115" y="7365"/>
                </a:moveTo>
                <a:cubicBezTo>
                  <a:pt x="113" y="7365"/>
                  <a:pt x="111" y="7366"/>
                  <a:pt x="110" y="7367"/>
                </a:cubicBezTo>
                <a:cubicBezTo>
                  <a:pt x="55" y="7381"/>
                  <a:pt x="15" y="7408"/>
                  <a:pt x="1" y="7463"/>
                </a:cubicBezTo>
                <a:cubicBezTo>
                  <a:pt x="1" y="7476"/>
                  <a:pt x="55" y="7544"/>
                  <a:pt x="83" y="7544"/>
                </a:cubicBezTo>
                <a:cubicBezTo>
                  <a:pt x="110" y="7544"/>
                  <a:pt x="164" y="7503"/>
                  <a:pt x="232" y="7463"/>
                </a:cubicBezTo>
                <a:cubicBezTo>
                  <a:pt x="171" y="7414"/>
                  <a:pt x="132" y="7365"/>
                  <a:pt x="115" y="7365"/>
                </a:cubicBezTo>
                <a:close/>
                <a:moveTo>
                  <a:pt x="20072" y="6837"/>
                </a:moveTo>
                <a:cubicBezTo>
                  <a:pt x="20064" y="6837"/>
                  <a:pt x="20057" y="6837"/>
                  <a:pt x="20050" y="6837"/>
                </a:cubicBezTo>
                <a:cubicBezTo>
                  <a:pt x="19832" y="6837"/>
                  <a:pt x="19669" y="7014"/>
                  <a:pt x="19683" y="7218"/>
                </a:cubicBezTo>
                <a:cubicBezTo>
                  <a:pt x="19683" y="7414"/>
                  <a:pt x="19847" y="7586"/>
                  <a:pt x="20041" y="7586"/>
                </a:cubicBezTo>
                <a:cubicBezTo>
                  <a:pt x="20048" y="7586"/>
                  <a:pt x="20056" y="7585"/>
                  <a:pt x="20063" y="7585"/>
                </a:cubicBezTo>
                <a:cubicBezTo>
                  <a:pt x="20267" y="7585"/>
                  <a:pt x="20444" y="7408"/>
                  <a:pt x="20430" y="7204"/>
                </a:cubicBezTo>
                <a:cubicBezTo>
                  <a:pt x="20430" y="7008"/>
                  <a:pt x="20266" y="6837"/>
                  <a:pt x="20072" y="6837"/>
                </a:cubicBezTo>
                <a:close/>
                <a:moveTo>
                  <a:pt x="8319" y="6837"/>
                </a:moveTo>
                <a:cubicBezTo>
                  <a:pt x="8102" y="6837"/>
                  <a:pt x="7912" y="7014"/>
                  <a:pt x="7925" y="7245"/>
                </a:cubicBezTo>
                <a:cubicBezTo>
                  <a:pt x="7912" y="7463"/>
                  <a:pt x="8088" y="7639"/>
                  <a:pt x="8306" y="7639"/>
                </a:cubicBezTo>
                <a:cubicBezTo>
                  <a:pt x="8314" y="7640"/>
                  <a:pt x="8322" y="7640"/>
                  <a:pt x="8331" y="7640"/>
                </a:cubicBezTo>
                <a:cubicBezTo>
                  <a:pt x="8550" y="7640"/>
                  <a:pt x="8727" y="7468"/>
                  <a:pt x="8727" y="7245"/>
                </a:cubicBezTo>
                <a:cubicBezTo>
                  <a:pt x="8727" y="7028"/>
                  <a:pt x="8550" y="6837"/>
                  <a:pt x="8319" y="6837"/>
                </a:cubicBezTo>
                <a:close/>
                <a:moveTo>
                  <a:pt x="2851" y="7081"/>
                </a:moveTo>
                <a:cubicBezTo>
                  <a:pt x="2843" y="7081"/>
                  <a:pt x="2836" y="7081"/>
                  <a:pt x="2828" y="7082"/>
                </a:cubicBezTo>
                <a:cubicBezTo>
                  <a:pt x="2679" y="7082"/>
                  <a:pt x="2543" y="7204"/>
                  <a:pt x="2556" y="7367"/>
                </a:cubicBezTo>
                <a:cubicBezTo>
                  <a:pt x="2543" y="7531"/>
                  <a:pt x="2679" y="7653"/>
                  <a:pt x="2842" y="7653"/>
                </a:cubicBezTo>
                <a:cubicBezTo>
                  <a:pt x="3005" y="7653"/>
                  <a:pt x="3127" y="7517"/>
                  <a:pt x="3127" y="7367"/>
                </a:cubicBezTo>
                <a:cubicBezTo>
                  <a:pt x="3127" y="7212"/>
                  <a:pt x="3004" y="7081"/>
                  <a:pt x="2851" y="7081"/>
                </a:cubicBezTo>
                <a:close/>
                <a:moveTo>
                  <a:pt x="5560" y="6946"/>
                </a:moveTo>
                <a:cubicBezTo>
                  <a:pt x="5370" y="6946"/>
                  <a:pt x="5207" y="7096"/>
                  <a:pt x="5207" y="7286"/>
                </a:cubicBezTo>
                <a:cubicBezTo>
                  <a:pt x="5193" y="7490"/>
                  <a:pt x="5356" y="7666"/>
                  <a:pt x="5560" y="7666"/>
                </a:cubicBezTo>
                <a:cubicBezTo>
                  <a:pt x="5750" y="7666"/>
                  <a:pt x="5914" y="7517"/>
                  <a:pt x="5927" y="7327"/>
                </a:cubicBezTo>
                <a:cubicBezTo>
                  <a:pt x="5927" y="7123"/>
                  <a:pt x="5764" y="6946"/>
                  <a:pt x="5560" y="6946"/>
                </a:cubicBezTo>
                <a:close/>
                <a:moveTo>
                  <a:pt x="23638" y="7123"/>
                </a:moveTo>
                <a:cubicBezTo>
                  <a:pt x="23488" y="7123"/>
                  <a:pt x="23366" y="7245"/>
                  <a:pt x="23366" y="7395"/>
                </a:cubicBezTo>
                <a:cubicBezTo>
                  <a:pt x="23366" y="7544"/>
                  <a:pt x="23488" y="7666"/>
                  <a:pt x="23638" y="7666"/>
                </a:cubicBezTo>
                <a:cubicBezTo>
                  <a:pt x="23787" y="7666"/>
                  <a:pt x="23910" y="7544"/>
                  <a:pt x="23910" y="7395"/>
                </a:cubicBezTo>
                <a:cubicBezTo>
                  <a:pt x="23896" y="7245"/>
                  <a:pt x="23787" y="7123"/>
                  <a:pt x="23638" y="7123"/>
                </a:cubicBezTo>
                <a:close/>
                <a:moveTo>
                  <a:pt x="16081" y="7028"/>
                </a:moveTo>
                <a:cubicBezTo>
                  <a:pt x="16081" y="7232"/>
                  <a:pt x="16217" y="7395"/>
                  <a:pt x="16420" y="7449"/>
                </a:cubicBezTo>
                <a:lnTo>
                  <a:pt x="16420" y="7463"/>
                </a:lnTo>
                <a:cubicBezTo>
                  <a:pt x="16374" y="7449"/>
                  <a:pt x="16327" y="7442"/>
                  <a:pt x="16282" y="7442"/>
                </a:cubicBezTo>
                <a:cubicBezTo>
                  <a:pt x="16102" y="7442"/>
                  <a:pt x="15939" y="7545"/>
                  <a:pt x="15863" y="7707"/>
                </a:cubicBezTo>
                <a:cubicBezTo>
                  <a:pt x="15890" y="7531"/>
                  <a:pt x="15809" y="7354"/>
                  <a:pt x="15673" y="7245"/>
                </a:cubicBezTo>
                <a:lnTo>
                  <a:pt x="16081" y="7028"/>
                </a:lnTo>
                <a:close/>
                <a:moveTo>
                  <a:pt x="20879" y="7096"/>
                </a:moveTo>
                <a:cubicBezTo>
                  <a:pt x="20675" y="7109"/>
                  <a:pt x="20525" y="7259"/>
                  <a:pt x="20525" y="7449"/>
                </a:cubicBezTo>
                <a:cubicBezTo>
                  <a:pt x="20525" y="7653"/>
                  <a:pt x="20688" y="7816"/>
                  <a:pt x="20879" y="7816"/>
                </a:cubicBezTo>
                <a:cubicBezTo>
                  <a:pt x="21083" y="7816"/>
                  <a:pt x="21246" y="7653"/>
                  <a:pt x="21246" y="7449"/>
                </a:cubicBezTo>
                <a:cubicBezTo>
                  <a:pt x="21232" y="7259"/>
                  <a:pt x="21069" y="7096"/>
                  <a:pt x="20879" y="7096"/>
                </a:cubicBezTo>
                <a:close/>
                <a:moveTo>
                  <a:pt x="11609" y="7870"/>
                </a:moveTo>
                <a:cubicBezTo>
                  <a:pt x="11611" y="7870"/>
                  <a:pt x="11613" y="7870"/>
                  <a:pt x="11616" y="7870"/>
                </a:cubicBezTo>
                <a:lnTo>
                  <a:pt x="11616" y="7870"/>
                </a:lnTo>
                <a:cubicBezTo>
                  <a:pt x="11618" y="7870"/>
                  <a:pt x="11620" y="7870"/>
                  <a:pt x="11622" y="7870"/>
                </a:cubicBezTo>
                <a:close/>
                <a:moveTo>
                  <a:pt x="915" y="7552"/>
                </a:moveTo>
                <a:cubicBezTo>
                  <a:pt x="834" y="7552"/>
                  <a:pt x="766" y="7625"/>
                  <a:pt x="789" y="7707"/>
                </a:cubicBezTo>
                <a:cubicBezTo>
                  <a:pt x="803" y="7775"/>
                  <a:pt x="871" y="7830"/>
                  <a:pt x="912" y="7884"/>
                </a:cubicBezTo>
                <a:lnTo>
                  <a:pt x="980" y="7884"/>
                </a:lnTo>
                <a:cubicBezTo>
                  <a:pt x="1020" y="7816"/>
                  <a:pt x="1088" y="7762"/>
                  <a:pt x="1088" y="7707"/>
                </a:cubicBezTo>
                <a:cubicBezTo>
                  <a:pt x="1061" y="7639"/>
                  <a:pt x="1020" y="7585"/>
                  <a:pt x="952" y="7558"/>
                </a:cubicBezTo>
                <a:cubicBezTo>
                  <a:pt x="940" y="7554"/>
                  <a:pt x="927" y="7552"/>
                  <a:pt x="915" y="7552"/>
                </a:cubicBezTo>
                <a:close/>
                <a:moveTo>
                  <a:pt x="9135" y="7082"/>
                </a:moveTo>
                <a:cubicBezTo>
                  <a:pt x="8917" y="7082"/>
                  <a:pt x="8727" y="7272"/>
                  <a:pt x="8727" y="7490"/>
                </a:cubicBezTo>
                <a:cubicBezTo>
                  <a:pt x="8727" y="7721"/>
                  <a:pt x="8917" y="7898"/>
                  <a:pt x="9149" y="7898"/>
                </a:cubicBezTo>
                <a:cubicBezTo>
                  <a:pt x="9366" y="7898"/>
                  <a:pt x="9543" y="7707"/>
                  <a:pt x="9543" y="7490"/>
                </a:cubicBezTo>
                <a:cubicBezTo>
                  <a:pt x="9543" y="7259"/>
                  <a:pt x="9352" y="7082"/>
                  <a:pt x="9135" y="7082"/>
                </a:cubicBezTo>
                <a:close/>
                <a:moveTo>
                  <a:pt x="24453" y="7435"/>
                </a:moveTo>
                <a:cubicBezTo>
                  <a:pt x="24331" y="7449"/>
                  <a:pt x="24236" y="7544"/>
                  <a:pt x="24236" y="7666"/>
                </a:cubicBezTo>
                <a:cubicBezTo>
                  <a:pt x="24236" y="7789"/>
                  <a:pt x="24345" y="7898"/>
                  <a:pt x="24467" y="7911"/>
                </a:cubicBezTo>
                <a:cubicBezTo>
                  <a:pt x="24603" y="7898"/>
                  <a:pt x="24698" y="7789"/>
                  <a:pt x="24712" y="7666"/>
                </a:cubicBezTo>
                <a:cubicBezTo>
                  <a:pt x="24698" y="7531"/>
                  <a:pt x="24589" y="7435"/>
                  <a:pt x="24467" y="7435"/>
                </a:cubicBezTo>
                <a:close/>
                <a:moveTo>
                  <a:pt x="6389" y="7177"/>
                </a:moveTo>
                <a:cubicBezTo>
                  <a:pt x="6185" y="7177"/>
                  <a:pt x="6009" y="7340"/>
                  <a:pt x="6022" y="7544"/>
                </a:cubicBezTo>
                <a:cubicBezTo>
                  <a:pt x="6009" y="7748"/>
                  <a:pt x="6172" y="7911"/>
                  <a:pt x="6376" y="7911"/>
                </a:cubicBezTo>
                <a:cubicBezTo>
                  <a:pt x="6384" y="7912"/>
                  <a:pt x="6391" y="7912"/>
                  <a:pt x="6399" y="7912"/>
                </a:cubicBezTo>
                <a:cubicBezTo>
                  <a:pt x="6605" y="7912"/>
                  <a:pt x="6756" y="7741"/>
                  <a:pt x="6756" y="7544"/>
                </a:cubicBezTo>
                <a:cubicBezTo>
                  <a:pt x="6756" y="7340"/>
                  <a:pt x="6593" y="7177"/>
                  <a:pt x="6389" y="7177"/>
                </a:cubicBezTo>
                <a:close/>
                <a:moveTo>
                  <a:pt x="3657" y="7340"/>
                </a:moveTo>
                <a:cubicBezTo>
                  <a:pt x="3494" y="7340"/>
                  <a:pt x="3358" y="7476"/>
                  <a:pt x="3358" y="7639"/>
                </a:cubicBezTo>
                <a:cubicBezTo>
                  <a:pt x="3372" y="7816"/>
                  <a:pt x="3508" y="7938"/>
                  <a:pt x="3671" y="7938"/>
                </a:cubicBezTo>
                <a:cubicBezTo>
                  <a:pt x="3834" y="7938"/>
                  <a:pt x="3970" y="7802"/>
                  <a:pt x="3970" y="7639"/>
                </a:cubicBezTo>
                <a:cubicBezTo>
                  <a:pt x="3970" y="7463"/>
                  <a:pt x="3834" y="7340"/>
                  <a:pt x="3657" y="7340"/>
                </a:cubicBezTo>
                <a:close/>
                <a:moveTo>
                  <a:pt x="18162" y="7149"/>
                </a:moveTo>
                <a:cubicBezTo>
                  <a:pt x="17955" y="7149"/>
                  <a:pt x="17779" y="7308"/>
                  <a:pt x="17766" y="7517"/>
                </a:cubicBezTo>
                <a:lnTo>
                  <a:pt x="17752" y="7503"/>
                </a:lnTo>
                <a:lnTo>
                  <a:pt x="17752" y="7503"/>
                </a:lnTo>
                <a:cubicBezTo>
                  <a:pt x="17739" y="7734"/>
                  <a:pt x="17902" y="7925"/>
                  <a:pt x="18133" y="7938"/>
                </a:cubicBezTo>
                <a:cubicBezTo>
                  <a:pt x="18141" y="7939"/>
                  <a:pt x="18149" y="7939"/>
                  <a:pt x="18157" y="7939"/>
                </a:cubicBezTo>
                <a:cubicBezTo>
                  <a:pt x="18364" y="7939"/>
                  <a:pt x="18541" y="7767"/>
                  <a:pt x="18554" y="7558"/>
                </a:cubicBezTo>
                <a:cubicBezTo>
                  <a:pt x="18554" y="7340"/>
                  <a:pt x="18391" y="7164"/>
                  <a:pt x="18187" y="7150"/>
                </a:cubicBezTo>
                <a:cubicBezTo>
                  <a:pt x="18179" y="7149"/>
                  <a:pt x="18170" y="7149"/>
                  <a:pt x="18162" y="7149"/>
                </a:cubicBezTo>
                <a:close/>
                <a:moveTo>
                  <a:pt x="23380" y="7952"/>
                </a:moveTo>
                <a:cubicBezTo>
                  <a:pt x="23382" y="7952"/>
                  <a:pt x="23384" y="7952"/>
                  <a:pt x="23387" y="7952"/>
                </a:cubicBezTo>
                <a:lnTo>
                  <a:pt x="23387" y="7952"/>
                </a:lnTo>
                <a:cubicBezTo>
                  <a:pt x="23389" y="7952"/>
                  <a:pt x="23391" y="7952"/>
                  <a:pt x="23393" y="7952"/>
                </a:cubicBezTo>
                <a:close/>
                <a:moveTo>
                  <a:pt x="21735" y="7408"/>
                </a:moveTo>
                <a:cubicBezTo>
                  <a:pt x="21558" y="7408"/>
                  <a:pt x="21395" y="7558"/>
                  <a:pt x="21395" y="7734"/>
                </a:cubicBezTo>
                <a:cubicBezTo>
                  <a:pt x="21409" y="7925"/>
                  <a:pt x="21558" y="8074"/>
                  <a:pt x="21735" y="8074"/>
                </a:cubicBezTo>
                <a:cubicBezTo>
                  <a:pt x="21925" y="8061"/>
                  <a:pt x="22075" y="7911"/>
                  <a:pt x="22061" y="7721"/>
                </a:cubicBezTo>
                <a:cubicBezTo>
                  <a:pt x="22061" y="7544"/>
                  <a:pt x="21912" y="7408"/>
                  <a:pt x="21735" y="7408"/>
                </a:cubicBezTo>
                <a:close/>
                <a:moveTo>
                  <a:pt x="1727" y="7734"/>
                </a:moveTo>
                <a:cubicBezTo>
                  <a:pt x="1686" y="7816"/>
                  <a:pt x="1605" y="7870"/>
                  <a:pt x="1591" y="7938"/>
                </a:cubicBezTo>
                <a:cubicBezTo>
                  <a:pt x="1578" y="8047"/>
                  <a:pt x="1659" y="8115"/>
                  <a:pt x="1768" y="8129"/>
                </a:cubicBezTo>
                <a:cubicBezTo>
                  <a:pt x="1877" y="8129"/>
                  <a:pt x="1972" y="8033"/>
                  <a:pt x="1945" y="7938"/>
                </a:cubicBezTo>
                <a:cubicBezTo>
                  <a:pt x="1904" y="7870"/>
                  <a:pt x="1863" y="7802"/>
                  <a:pt x="1809" y="7734"/>
                </a:cubicBezTo>
                <a:close/>
                <a:moveTo>
                  <a:pt x="9941" y="7340"/>
                </a:moveTo>
                <a:cubicBezTo>
                  <a:pt x="9721" y="7340"/>
                  <a:pt x="9556" y="7524"/>
                  <a:pt x="9556" y="7734"/>
                </a:cubicBezTo>
                <a:cubicBezTo>
                  <a:pt x="9556" y="7958"/>
                  <a:pt x="9734" y="8143"/>
                  <a:pt x="9954" y="8143"/>
                </a:cubicBezTo>
                <a:cubicBezTo>
                  <a:pt x="9962" y="8143"/>
                  <a:pt x="9970" y="8143"/>
                  <a:pt x="9978" y="8142"/>
                </a:cubicBezTo>
                <a:cubicBezTo>
                  <a:pt x="10209" y="8142"/>
                  <a:pt x="10385" y="7938"/>
                  <a:pt x="10372" y="7721"/>
                </a:cubicBezTo>
                <a:cubicBezTo>
                  <a:pt x="10372" y="7531"/>
                  <a:pt x="10236" y="7435"/>
                  <a:pt x="10114" y="7340"/>
                </a:cubicBezTo>
                <a:lnTo>
                  <a:pt x="9964" y="7340"/>
                </a:lnTo>
                <a:cubicBezTo>
                  <a:pt x="9956" y="7340"/>
                  <a:pt x="9949" y="7340"/>
                  <a:pt x="9941" y="7340"/>
                </a:cubicBezTo>
                <a:close/>
                <a:moveTo>
                  <a:pt x="4476" y="7584"/>
                </a:moveTo>
                <a:cubicBezTo>
                  <a:pt x="4311" y="7584"/>
                  <a:pt x="4187" y="7715"/>
                  <a:pt x="4187" y="7870"/>
                </a:cubicBezTo>
                <a:cubicBezTo>
                  <a:pt x="4174" y="8047"/>
                  <a:pt x="4310" y="8183"/>
                  <a:pt x="4486" y="8183"/>
                </a:cubicBezTo>
                <a:cubicBezTo>
                  <a:pt x="4650" y="8183"/>
                  <a:pt x="4785" y="8047"/>
                  <a:pt x="4785" y="7884"/>
                </a:cubicBezTo>
                <a:cubicBezTo>
                  <a:pt x="4785" y="7721"/>
                  <a:pt x="4663" y="7585"/>
                  <a:pt x="4500" y="7585"/>
                </a:cubicBezTo>
                <a:cubicBezTo>
                  <a:pt x="4492" y="7584"/>
                  <a:pt x="4484" y="7584"/>
                  <a:pt x="4476" y="7584"/>
                </a:cubicBezTo>
                <a:close/>
                <a:moveTo>
                  <a:pt x="19003" y="7408"/>
                </a:moveTo>
                <a:lnTo>
                  <a:pt x="19003" y="7422"/>
                </a:lnTo>
                <a:cubicBezTo>
                  <a:pt x="18995" y="7421"/>
                  <a:pt x="18987" y="7421"/>
                  <a:pt x="18979" y="7421"/>
                </a:cubicBezTo>
                <a:cubicBezTo>
                  <a:pt x="18785" y="7421"/>
                  <a:pt x="18622" y="7579"/>
                  <a:pt x="18609" y="7775"/>
                </a:cubicBezTo>
                <a:cubicBezTo>
                  <a:pt x="18595" y="7993"/>
                  <a:pt x="18772" y="8169"/>
                  <a:pt x="18989" y="8183"/>
                </a:cubicBezTo>
                <a:cubicBezTo>
                  <a:pt x="19193" y="8183"/>
                  <a:pt x="19370" y="8020"/>
                  <a:pt x="19370" y="7816"/>
                </a:cubicBezTo>
                <a:cubicBezTo>
                  <a:pt x="19384" y="7599"/>
                  <a:pt x="19220" y="7422"/>
                  <a:pt x="19003" y="7408"/>
                </a:cubicBezTo>
                <a:close/>
                <a:moveTo>
                  <a:pt x="7196" y="7462"/>
                </a:moveTo>
                <a:cubicBezTo>
                  <a:pt x="7002" y="7462"/>
                  <a:pt x="6838" y="7633"/>
                  <a:pt x="6838" y="7830"/>
                </a:cubicBezTo>
                <a:cubicBezTo>
                  <a:pt x="6838" y="8033"/>
                  <a:pt x="7015" y="8197"/>
                  <a:pt x="7205" y="8197"/>
                </a:cubicBezTo>
                <a:cubicBezTo>
                  <a:pt x="7409" y="8197"/>
                  <a:pt x="7572" y="8033"/>
                  <a:pt x="7585" y="7830"/>
                </a:cubicBezTo>
                <a:cubicBezTo>
                  <a:pt x="7585" y="7633"/>
                  <a:pt x="7434" y="7462"/>
                  <a:pt x="7228" y="7462"/>
                </a:cubicBezTo>
                <a:cubicBezTo>
                  <a:pt x="7223" y="7462"/>
                  <a:pt x="7217" y="7462"/>
                  <a:pt x="7212" y="7462"/>
                </a:cubicBezTo>
                <a:lnTo>
                  <a:pt x="7212" y="7462"/>
                </a:lnTo>
                <a:cubicBezTo>
                  <a:pt x="7207" y="7462"/>
                  <a:pt x="7202" y="7462"/>
                  <a:pt x="7196" y="7462"/>
                </a:cubicBezTo>
                <a:close/>
                <a:moveTo>
                  <a:pt x="25305" y="7638"/>
                </a:moveTo>
                <a:cubicBezTo>
                  <a:pt x="25298" y="7638"/>
                  <a:pt x="25290" y="7639"/>
                  <a:pt x="25283" y="7639"/>
                </a:cubicBezTo>
                <a:cubicBezTo>
                  <a:pt x="25275" y="7639"/>
                  <a:pt x="25267" y="7638"/>
                  <a:pt x="25260" y="7638"/>
                </a:cubicBezTo>
                <a:cubicBezTo>
                  <a:pt x="25120" y="7638"/>
                  <a:pt x="24997" y="7756"/>
                  <a:pt x="24997" y="7911"/>
                </a:cubicBezTo>
                <a:cubicBezTo>
                  <a:pt x="24997" y="8047"/>
                  <a:pt x="25092" y="8169"/>
                  <a:pt x="25242" y="8197"/>
                </a:cubicBezTo>
                <a:cubicBezTo>
                  <a:pt x="25391" y="8156"/>
                  <a:pt x="25514" y="8047"/>
                  <a:pt x="25568" y="7898"/>
                </a:cubicBezTo>
                <a:cubicBezTo>
                  <a:pt x="25555" y="7756"/>
                  <a:pt x="25444" y="7638"/>
                  <a:pt x="25305" y="7638"/>
                </a:cubicBezTo>
                <a:close/>
                <a:moveTo>
                  <a:pt x="22578" y="7680"/>
                </a:moveTo>
                <a:cubicBezTo>
                  <a:pt x="22415" y="7680"/>
                  <a:pt x="22279" y="7816"/>
                  <a:pt x="22279" y="7979"/>
                </a:cubicBezTo>
                <a:cubicBezTo>
                  <a:pt x="22279" y="8142"/>
                  <a:pt x="22401" y="8265"/>
                  <a:pt x="22564" y="8265"/>
                </a:cubicBezTo>
                <a:cubicBezTo>
                  <a:pt x="22714" y="8265"/>
                  <a:pt x="22850" y="8142"/>
                  <a:pt x="22863" y="7979"/>
                </a:cubicBezTo>
                <a:cubicBezTo>
                  <a:pt x="22863" y="7830"/>
                  <a:pt x="22741" y="7694"/>
                  <a:pt x="22578" y="7680"/>
                </a:cubicBezTo>
                <a:close/>
                <a:moveTo>
                  <a:pt x="13477" y="4782"/>
                </a:moveTo>
                <a:cubicBezTo>
                  <a:pt x="13461" y="4782"/>
                  <a:pt x="13446" y="4783"/>
                  <a:pt x="13430" y="4785"/>
                </a:cubicBezTo>
                <a:cubicBezTo>
                  <a:pt x="13185" y="4799"/>
                  <a:pt x="13022" y="5016"/>
                  <a:pt x="13050" y="5247"/>
                </a:cubicBezTo>
                <a:cubicBezTo>
                  <a:pt x="13075" y="5386"/>
                  <a:pt x="13159" y="5502"/>
                  <a:pt x="13280" y="5572"/>
                </a:cubicBezTo>
                <a:lnTo>
                  <a:pt x="13280" y="5572"/>
                </a:lnTo>
                <a:cubicBezTo>
                  <a:pt x="13289" y="5572"/>
                  <a:pt x="13299" y="5573"/>
                  <a:pt x="13308" y="5573"/>
                </a:cubicBezTo>
                <a:cubicBezTo>
                  <a:pt x="13332" y="5580"/>
                  <a:pt x="13355" y="5589"/>
                  <a:pt x="13377" y="5600"/>
                </a:cubicBezTo>
                <a:lnTo>
                  <a:pt x="13377" y="5600"/>
                </a:lnTo>
                <a:cubicBezTo>
                  <a:pt x="13347" y="5598"/>
                  <a:pt x="13318" y="5595"/>
                  <a:pt x="13294" y="5587"/>
                </a:cubicBezTo>
                <a:lnTo>
                  <a:pt x="13308" y="5587"/>
                </a:lnTo>
                <a:cubicBezTo>
                  <a:pt x="13298" y="5582"/>
                  <a:pt x="13289" y="5577"/>
                  <a:pt x="13280" y="5572"/>
                </a:cubicBezTo>
                <a:lnTo>
                  <a:pt x="13280" y="5572"/>
                </a:lnTo>
                <a:cubicBezTo>
                  <a:pt x="13277" y="5572"/>
                  <a:pt x="13275" y="5572"/>
                  <a:pt x="13272" y="5572"/>
                </a:cubicBezTo>
                <a:cubicBezTo>
                  <a:pt x="13094" y="5572"/>
                  <a:pt x="12920" y="5665"/>
                  <a:pt x="12818" y="5818"/>
                </a:cubicBezTo>
                <a:cubicBezTo>
                  <a:pt x="12832" y="5614"/>
                  <a:pt x="12710" y="5424"/>
                  <a:pt x="12519" y="5369"/>
                </a:cubicBezTo>
                <a:cubicBezTo>
                  <a:pt x="12467" y="5351"/>
                  <a:pt x="12417" y="5341"/>
                  <a:pt x="12369" y="5341"/>
                </a:cubicBezTo>
                <a:cubicBezTo>
                  <a:pt x="12209" y="5341"/>
                  <a:pt x="12077" y="5448"/>
                  <a:pt x="11962" y="5668"/>
                </a:cubicBezTo>
                <a:cubicBezTo>
                  <a:pt x="11935" y="5859"/>
                  <a:pt x="12017" y="6049"/>
                  <a:pt x="12180" y="6144"/>
                </a:cubicBezTo>
                <a:cubicBezTo>
                  <a:pt x="12098" y="6158"/>
                  <a:pt x="12017" y="6185"/>
                  <a:pt x="11921" y="6212"/>
                </a:cubicBezTo>
                <a:cubicBezTo>
                  <a:pt x="11853" y="6253"/>
                  <a:pt x="11785" y="6321"/>
                  <a:pt x="11717" y="6375"/>
                </a:cubicBezTo>
                <a:cubicBezTo>
                  <a:pt x="11677" y="6103"/>
                  <a:pt x="11554" y="5967"/>
                  <a:pt x="11337" y="5940"/>
                </a:cubicBezTo>
                <a:cubicBezTo>
                  <a:pt x="11317" y="5937"/>
                  <a:pt x="11297" y="5936"/>
                  <a:pt x="11277" y="5936"/>
                </a:cubicBezTo>
                <a:cubicBezTo>
                  <a:pt x="11121" y="5936"/>
                  <a:pt x="10974" y="6027"/>
                  <a:pt x="10902" y="6171"/>
                </a:cubicBezTo>
                <a:cubicBezTo>
                  <a:pt x="10807" y="6362"/>
                  <a:pt x="10861" y="6525"/>
                  <a:pt x="11051" y="6715"/>
                </a:cubicBezTo>
                <a:lnTo>
                  <a:pt x="10644" y="6946"/>
                </a:lnTo>
                <a:cubicBezTo>
                  <a:pt x="10644" y="6743"/>
                  <a:pt x="10522" y="6553"/>
                  <a:pt x="10319" y="6485"/>
                </a:cubicBezTo>
                <a:lnTo>
                  <a:pt x="10319" y="6485"/>
                </a:lnTo>
                <a:cubicBezTo>
                  <a:pt x="10355" y="6487"/>
                  <a:pt x="10392" y="6498"/>
                  <a:pt x="10440" y="6498"/>
                </a:cubicBezTo>
                <a:cubicBezTo>
                  <a:pt x="10657" y="6498"/>
                  <a:pt x="10848" y="6321"/>
                  <a:pt x="10861" y="6103"/>
                </a:cubicBezTo>
                <a:cubicBezTo>
                  <a:pt x="10861" y="5872"/>
                  <a:pt x="10698" y="5682"/>
                  <a:pt x="10467" y="5668"/>
                </a:cubicBezTo>
                <a:cubicBezTo>
                  <a:pt x="10459" y="5668"/>
                  <a:pt x="10450" y="5668"/>
                  <a:pt x="10442" y="5668"/>
                </a:cubicBezTo>
                <a:cubicBezTo>
                  <a:pt x="10223" y="5668"/>
                  <a:pt x="10059" y="5840"/>
                  <a:pt x="10046" y="6063"/>
                </a:cubicBezTo>
                <a:cubicBezTo>
                  <a:pt x="10032" y="6239"/>
                  <a:pt x="10141" y="6402"/>
                  <a:pt x="10317" y="6484"/>
                </a:cubicBezTo>
                <a:cubicBezTo>
                  <a:pt x="10318" y="6484"/>
                  <a:pt x="10319" y="6484"/>
                  <a:pt x="10319" y="6485"/>
                </a:cubicBezTo>
                <a:lnTo>
                  <a:pt x="10319" y="6485"/>
                </a:lnTo>
                <a:cubicBezTo>
                  <a:pt x="10314" y="6484"/>
                  <a:pt x="10309" y="6484"/>
                  <a:pt x="10304" y="6484"/>
                </a:cubicBezTo>
                <a:lnTo>
                  <a:pt x="10317" y="6484"/>
                </a:lnTo>
                <a:cubicBezTo>
                  <a:pt x="10298" y="6482"/>
                  <a:pt x="10278" y="6481"/>
                  <a:pt x="10259" y="6481"/>
                </a:cubicBezTo>
                <a:cubicBezTo>
                  <a:pt x="10048" y="6481"/>
                  <a:pt x="9850" y="6611"/>
                  <a:pt x="9787" y="6810"/>
                </a:cubicBezTo>
                <a:cubicBezTo>
                  <a:pt x="9787" y="6769"/>
                  <a:pt x="9787" y="6729"/>
                  <a:pt x="9801" y="6688"/>
                </a:cubicBezTo>
                <a:cubicBezTo>
                  <a:pt x="9814" y="6451"/>
                  <a:pt x="9623" y="6252"/>
                  <a:pt x="9401" y="6252"/>
                </a:cubicBezTo>
                <a:cubicBezTo>
                  <a:pt x="9394" y="6252"/>
                  <a:pt x="9387" y="6252"/>
                  <a:pt x="9380" y="6253"/>
                </a:cubicBezTo>
                <a:cubicBezTo>
                  <a:pt x="9135" y="6253"/>
                  <a:pt x="8945" y="6484"/>
                  <a:pt x="8985" y="6715"/>
                </a:cubicBezTo>
                <a:cubicBezTo>
                  <a:pt x="8997" y="6928"/>
                  <a:pt x="9165" y="7076"/>
                  <a:pt x="9360" y="7076"/>
                </a:cubicBezTo>
                <a:cubicBezTo>
                  <a:pt x="9402" y="7076"/>
                  <a:pt x="9445" y="7069"/>
                  <a:pt x="9488" y="7055"/>
                </a:cubicBezTo>
                <a:cubicBezTo>
                  <a:pt x="9597" y="7000"/>
                  <a:pt x="9706" y="6905"/>
                  <a:pt x="9787" y="6810"/>
                </a:cubicBezTo>
                <a:lnTo>
                  <a:pt x="9787" y="6810"/>
                </a:lnTo>
                <a:cubicBezTo>
                  <a:pt x="9760" y="7041"/>
                  <a:pt x="9883" y="7259"/>
                  <a:pt x="10100" y="7327"/>
                </a:cubicBezTo>
                <a:cubicBezTo>
                  <a:pt x="10121" y="7329"/>
                  <a:pt x="10142" y="7331"/>
                  <a:pt x="10163" y="7331"/>
                </a:cubicBezTo>
                <a:cubicBezTo>
                  <a:pt x="10345" y="7331"/>
                  <a:pt x="10518" y="7227"/>
                  <a:pt x="10603" y="7068"/>
                </a:cubicBezTo>
                <a:lnTo>
                  <a:pt x="10603" y="7068"/>
                </a:lnTo>
                <a:cubicBezTo>
                  <a:pt x="10562" y="7286"/>
                  <a:pt x="10684" y="7517"/>
                  <a:pt x="10902" y="7599"/>
                </a:cubicBezTo>
                <a:cubicBezTo>
                  <a:pt x="10944" y="7610"/>
                  <a:pt x="10985" y="7615"/>
                  <a:pt x="11026" y="7615"/>
                </a:cubicBezTo>
                <a:cubicBezTo>
                  <a:pt x="11185" y="7615"/>
                  <a:pt x="11332" y="7532"/>
                  <a:pt x="11418" y="7381"/>
                </a:cubicBezTo>
                <a:lnTo>
                  <a:pt x="11418" y="7381"/>
                </a:lnTo>
                <a:cubicBezTo>
                  <a:pt x="11405" y="7585"/>
                  <a:pt x="11541" y="7775"/>
                  <a:pt x="11731" y="7843"/>
                </a:cubicBezTo>
                <a:cubicBezTo>
                  <a:pt x="11779" y="7858"/>
                  <a:pt x="11824" y="7865"/>
                  <a:pt x="11867" y="7865"/>
                </a:cubicBezTo>
                <a:cubicBezTo>
                  <a:pt x="12019" y="7865"/>
                  <a:pt x="12142" y="7777"/>
                  <a:pt x="12248" y="7639"/>
                </a:cubicBezTo>
                <a:cubicBezTo>
                  <a:pt x="12248" y="7830"/>
                  <a:pt x="12356" y="8006"/>
                  <a:pt x="12547" y="8074"/>
                </a:cubicBezTo>
                <a:cubicBezTo>
                  <a:pt x="12601" y="8096"/>
                  <a:pt x="12652" y="8107"/>
                  <a:pt x="12702" y="8107"/>
                </a:cubicBezTo>
                <a:cubicBezTo>
                  <a:pt x="12838" y="8107"/>
                  <a:pt x="12961" y="8023"/>
                  <a:pt x="13090" y="7843"/>
                </a:cubicBezTo>
                <a:cubicBezTo>
                  <a:pt x="13090" y="7884"/>
                  <a:pt x="13104" y="7938"/>
                  <a:pt x="13104" y="7979"/>
                </a:cubicBezTo>
                <a:lnTo>
                  <a:pt x="13104" y="7993"/>
                </a:lnTo>
                <a:cubicBezTo>
                  <a:pt x="13131" y="8197"/>
                  <a:pt x="13321" y="8346"/>
                  <a:pt x="13525" y="8346"/>
                </a:cubicBezTo>
                <a:cubicBezTo>
                  <a:pt x="13743" y="8333"/>
                  <a:pt x="13906" y="8169"/>
                  <a:pt x="13933" y="7952"/>
                </a:cubicBezTo>
                <a:cubicBezTo>
                  <a:pt x="13947" y="7775"/>
                  <a:pt x="13838" y="7599"/>
                  <a:pt x="13675" y="7531"/>
                </a:cubicBezTo>
                <a:lnTo>
                  <a:pt x="13620" y="7503"/>
                </a:lnTo>
                <a:lnTo>
                  <a:pt x="13580" y="7490"/>
                </a:lnTo>
                <a:cubicBezTo>
                  <a:pt x="13579" y="7490"/>
                  <a:pt x="13579" y="7489"/>
                  <a:pt x="13578" y="7489"/>
                </a:cubicBezTo>
                <a:lnTo>
                  <a:pt x="13578" y="7489"/>
                </a:lnTo>
                <a:cubicBezTo>
                  <a:pt x="13572" y="7489"/>
                  <a:pt x="13566" y="7489"/>
                  <a:pt x="13559" y="7489"/>
                </a:cubicBezTo>
                <a:cubicBezTo>
                  <a:pt x="13370" y="7489"/>
                  <a:pt x="13207" y="7596"/>
                  <a:pt x="13117" y="7775"/>
                </a:cubicBezTo>
                <a:cubicBezTo>
                  <a:pt x="13131" y="7599"/>
                  <a:pt x="13063" y="7422"/>
                  <a:pt x="12914" y="7327"/>
                </a:cubicBezTo>
                <a:lnTo>
                  <a:pt x="13362" y="7123"/>
                </a:lnTo>
                <a:cubicBezTo>
                  <a:pt x="13362" y="7272"/>
                  <a:pt x="13443" y="7407"/>
                  <a:pt x="13578" y="7489"/>
                </a:cubicBezTo>
                <a:lnTo>
                  <a:pt x="13578" y="7489"/>
                </a:lnTo>
                <a:cubicBezTo>
                  <a:pt x="13583" y="7489"/>
                  <a:pt x="13588" y="7489"/>
                  <a:pt x="13593" y="7490"/>
                </a:cubicBezTo>
                <a:lnTo>
                  <a:pt x="13620" y="7503"/>
                </a:lnTo>
                <a:lnTo>
                  <a:pt x="13661" y="7517"/>
                </a:lnTo>
                <a:cubicBezTo>
                  <a:pt x="13693" y="7524"/>
                  <a:pt x="13726" y="7527"/>
                  <a:pt x="13759" y="7527"/>
                </a:cubicBezTo>
                <a:cubicBezTo>
                  <a:pt x="13918" y="7527"/>
                  <a:pt x="14074" y="7446"/>
                  <a:pt x="14164" y="7300"/>
                </a:cubicBezTo>
                <a:lnTo>
                  <a:pt x="14164" y="7300"/>
                </a:lnTo>
                <a:cubicBezTo>
                  <a:pt x="14150" y="7503"/>
                  <a:pt x="14259" y="7680"/>
                  <a:pt x="14450" y="7762"/>
                </a:cubicBezTo>
                <a:cubicBezTo>
                  <a:pt x="14508" y="7787"/>
                  <a:pt x="14563" y="7799"/>
                  <a:pt x="14616" y="7799"/>
                </a:cubicBezTo>
                <a:cubicBezTo>
                  <a:pt x="14760" y="7799"/>
                  <a:pt x="14884" y="7711"/>
                  <a:pt x="14993" y="7571"/>
                </a:cubicBezTo>
                <a:cubicBezTo>
                  <a:pt x="14993" y="7762"/>
                  <a:pt x="15102" y="7938"/>
                  <a:pt x="15292" y="8006"/>
                </a:cubicBezTo>
                <a:cubicBezTo>
                  <a:pt x="15347" y="8029"/>
                  <a:pt x="15400" y="8040"/>
                  <a:pt x="15450" y="8040"/>
                </a:cubicBezTo>
                <a:cubicBezTo>
                  <a:pt x="15611" y="8040"/>
                  <a:pt x="15749" y="7925"/>
                  <a:pt x="15863" y="7707"/>
                </a:cubicBezTo>
                <a:lnTo>
                  <a:pt x="15863" y="7707"/>
                </a:lnTo>
                <a:cubicBezTo>
                  <a:pt x="15863" y="7748"/>
                  <a:pt x="15850" y="7789"/>
                  <a:pt x="15850" y="7843"/>
                </a:cubicBezTo>
                <a:cubicBezTo>
                  <a:pt x="15836" y="8006"/>
                  <a:pt x="15931" y="8156"/>
                  <a:pt x="16081" y="8224"/>
                </a:cubicBezTo>
                <a:cubicBezTo>
                  <a:pt x="16135" y="8251"/>
                  <a:pt x="16197" y="8265"/>
                  <a:pt x="16259" y="8265"/>
                </a:cubicBezTo>
                <a:cubicBezTo>
                  <a:pt x="16350" y="8265"/>
                  <a:pt x="16443" y="8234"/>
                  <a:pt x="16516" y="8169"/>
                </a:cubicBezTo>
                <a:cubicBezTo>
                  <a:pt x="16651" y="8074"/>
                  <a:pt x="16706" y="7898"/>
                  <a:pt x="16651" y="7748"/>
                </a:cubicBezTo>
                <a:cubicBezTo>
                  <a:pt x="16584" y="7639"/>
                  <a:pt x="16502" y="7544"/>
                  <a:pt x="16420" y="7449"/>
                </a:cubicBezTo>
                <a:lnTo>
                  <a:pt x="16420" y="7449"/>
                </a:lnTo>
                <a:cubicBezTo>
                  <a:pt x="16452" y="7455"/>
                  <a:pt x="16484" y="7458"/>
                  <a:pt x="16515" y="7458"/>
                </a:cubicBezTo>
                <a:cubicBezTo>
                  <a:pt x="16674" y="7458"/>
                  <a:pt x="16824" y="7379"/>
                  <a:pt x="16918" y="7246"/>
                </a:cubicBezTo>
                <a:lnTo>
                  <a:pt x="16918" y="7246"/>
                </a:lnTo>
                <a:cubicBezTo>
                  <a:pt x="16923" y="7281"/>
                  <a:pt x="16923" y="7311"/>
                  <a:pt x="16923" y="7340"/>
                </a:cubicBezTo>
                <a:cubicBezTo>
                  <a:pt x="16962" y="7548"/>
                  <a:pt x="17137" y="7681"/>
                  <a:pt x="17330" y="7681"/>
                </a:cubicBezTo>
                <a:cubicBezTo>
                  <a:pt x="17340" y="7681"/>
                  <a:pt x="17349" y="7681"/>
                  <a:pt x="17358" y="7680"/>
                </a:cubicBezTo>
                <a:cubicBezTo>
                  <a:pt x="17576" y="7666"/>
                  <a:pt x="17752" y="7490"/>
                  <a:pt x="17752" y="7272"/>
                </a:cubicBezTo>
                <a:cubicBezTo>
                  <a:pt x="17752" y="7055"/>
                  <a:pt x="17589" y="6878"/>
                  <a:pt x="17385" y="6851"/>
                </a:cubicBezTo>
                <a:cubicBezTo>
                  <a:pt x="17375" y="6850"/>
                  <a:pt x="17364" y="6850"/>
                  <a:pt x="17353" y="6850"/>
                </a:cubicBezTo>
                <a:cubicBezTo>
                  <a:pt x="17194" y="6850"/>
                  <a:pt x="17048" y="6934"/>
                  <a:pt x="16964" y="7062"/>
                </a:cubicBezTo>
                <a:lnTo>
                  <a:pt x="16964" y="7062"/>
                </a:lnTo>
                <a:cubicBezTo>
                  <a:pt x="16966" y="7086"/>
                  <a:pt x="16966" y="7111"/>
                  <a:pt x="16964" y="7136"/>
                </a:cubicBezTo>
                <a:lnTo>
                  <a:pt x="16937" y="7218"/>
                </a:lnTo>
                <a:cubicBezTo>
                  <a:pt x="16931" y="7228"/>
                  <a:pt x="16925" y="7237"/>
                  <a:pt x="16918" y="7246"/>
                </a:cubicBezTo>
                <a:lnTo>
                  <a:pt x="16918" y="7246"/>
                </a:lnTo>
                <a:cubicBezTo>
                  <a:pt x="16916" y="7233"/>
                  <a:pt x="16913" y="7219"/>
                  <a:pt x="16910" y="7204"/>
                </a:cubicBezTo>
                <a:lnTo>
                  <a:pt x="16937" y="7109"/>
                </a:lnTo>
                <a:cubicBezTo>
                  <a:pt x="16945" y="7093"/>
                  <a:pt x="16954" y="7077"/>
                  <a:pt x="16964" y="7062"/>
                </a:cubicBezTo>
                <a:lnTo>
                  <a:pt x="16964" y="7062"/>
                </a:lnTo>
                <a:cubicBezTo>
                  <a:pt x="16953" y="6890"/>
                  <a:pt x="16862" y="6742"/>
                  <a:pt x="16719" y="6647"/>
                </a:cubicBezTo>
                <a:cubicBezTo>
                  <a:pt x="16954" y="6615"/>
                  <a:pt x="17096" y="6533"/>
                  <a:pt x="17160" y="6395"/>
                </a:cubicBezTo>
                <a:lnTo>
                  <a:pt x="17160" y="6395"/>
                </a:lnTo>
                <a:cubicBezTo>
                  <a:pt x="17157" y="6411"/>
                  <a:pt x="17155" y="6427"/>
                  <a:pt x="17154" y="6443"/>
                </a:cubicBezTo>
                <a:cubicBezTo>
                  <a:pt x="17154" y="6661"/>
                  <a:pt x="17331" y="6851"/>
                  <a:pt x="17562" y="6865"/>
                </a:cubicBezTo>
                <a:cubicBezTo>
                  <a:pt x="17780" y="6865"/>
                  <a:pt x="17984" y="6688"/>
                  <a:pt x="17984" y="6457"/>
                </a:cubicBezTo>
                <a:cubicBezTo>
                  <a:pt x="17984" y="6226"/>
                  <a:pt x="17820" y="6049"/>
                  <a:pt x="17589" y="6035"/>
                </a:cubicBezTo>
                <a:cubicBezTo>
                  <a:pt x="17582" y="6035"/>
                  <a:pt x="17574" y="6035"/>
                  <a:pt x="17566" y="6035"/>
                </a:cubicBezTo>
                <a:cubicBezTo>
                  <a:pt x="17400" y="6035"/>
                  <a:pt x="17257" y="6140"/>
                  <a:pt x="17192" y="6288"/>
                </a:cubicBezTo>
                <a:lnTo>
                  <a:pt x="17192" y="6288"/>
                </a:lnTo>
                <a:cubicBezTo>
                  <a:pt x="17186" y="6327"/>
                  <a:pt x="17175" y="6362"/>
                  <a:pt x="17160" y="6395"/>
                </a:cubicBezTo>
                <a:lnTo>
                  <a:pt x="17160" y="6395"/>
                </a:lnTo>
                <a:cubicBezTo>
                  <a:pt x="17166" y="6357"/>
                  <a:pt x="17177" y="6322"/>
                  <a:pt x="17192" y="6288"/>
                </a:cubicBezTo>
                <a:lnTo>
                  <a:pt x="17192" y="6288"/>
                </a:lnTo>
                <a:cubicBezTo>
                  <a:pt x="17193" y="6281"/>
                  <a:pt x="17194" y="6274"/>
                  <a:pt x="17195" y="6266"/>
                </a:cubicBezTo>
                <a:cubicBezTo>
                  <a:pt x="17209" y="6090"/>
                  <a:pt x="17127" y="5927"/>
                  <a:pt x="16964" y="5845"/>
                </a:cubicBezTo>
                <a:cubicBezTo>
                  <a:pt x="16912" y="5823"/>
                  <a:pt x="16851" y="5813"/>
                  <a:pt x="16791" y="5813"/>
                </a:cubicBezTo>
                <a:cubicBezTo>
                  <a:pt x="16742" y="5813"/>
                  <a:pt x="16694" y="5819"/>
                  <a:pt x="16651" y="5832"/>
                </a:cubicBezTo>
                <a:cubicBezTo>
                  <a:pt x="16543" y="5872"/>
                  <a:pt x="16448" y="5927"/>
                  <a:pt x="16366" y="5995"/>
                </a:cubicBezTo>
                <a:cubicBezTo>
                  <a:pt x="16380" y="5777"/>
                  <a:pt x="16230" y="5587"/>
                  <a:pt x="16026" y="5533"/>
                </a:cubicBezTo>
                <a:cubicBezTo>
                  <a:pt x="16005" y="5530"/>
                  <a:pt x="15985" y="5528"/>
                  <a:pt x="15964" y="5528"/>
                </a:cubicBezTo>
                <a:cubicBezTo>
                  <a:pt x="15784" y="5528"/>
                  <a:pt x="15622" y="5632"/>
                  <a:pt x="15537" y="5791"/>
                </a:cubicBezTo>
                <a:cubicBezTo>
                  <a:pt x="15550" y="5573"/>
                  <a:pt x="15430" y="5380"/>
                  <a:pt x="15235" y="5301"/>
                </a:cubicBezTo>
                <a:lnTo>
                  <a:pt x="15197" y="5301"/>
                </a:lnTo>
                <a:cubicBezTo>
                  <a:pt x="15191" y="5296"/>
                  <a:pt x="15184" y="5291"/>
                  <a:pt x="15178" y="5286"/>
                </a:cubicBezTo>
                <a:lnTo>
                  <a:pt x="15178" y="5286"/>
                </a:lnTo>
                <a:cubicBezTo>
                  <a:pt x="15165" y="5285"/>
                  <a:pt x="15152" y="5284"/>
                  <a:pt x="15139" y="5284"/>
                </a:cubicBezTo>
                <a:cubicBezTo>
                  <a:pt x="14945" y="5284"/>
                  <a:pt x="14769" y="5398"/>
                  <a:pt x="14685" y="5584"/>
                </a:cubicBezTo>
                <a:lnTo>
                  <a:pt x="14685" y="5584"/>
                </a:lnTo>
                <a:cubicBezTo>
                  <a:pt x="14689" y="5559"/>
                  <a:pt x="14694" y="5536"/>
                  <a:pt x="14694" y="5519"/>
                </a:cubicBezTo>
                <a:cubicBezTo>
                  <a:pt x="14735" y="5274"/>
                  <a:pt x="14572" y="5057"/>
                  <a:pt x="14327" y="5016"/>
                </a:cubicBezTo>
                <a:cubicBezTo>
                  <a:pt x="14311" y="5014"/>
                  <a:pt x="14295" y="5013"/>
                  <a:pt x="14280" y="5013"/>
                </a:cubicBezTo>
                <a:cubicBezTo>
                  <a:pt x="14079" y="5013"/>
                  <a:pt x="13890" y="5169"/>
                  <a:pt x="13865" y="5383"/>
                </a:cubicBezTo>
                <a:cubicBezTo>
                  <a:pt x="13838" y="5546"/>
                  <a:pt x="13906" y="5696"/>
                  <a:pt x="14042" y="5791"/>
                </a:cubicBezTo>
                <a:lnTo>
                  <a:pt x="13648" y="6008"/>
                </a:lnTo>
                <a:cubicBezTo>
                  <a:pt x="13636" y="5830"/>
                  <a:pt x="13530" y="5673"/>
                  <a:pt x="13377" y="5600"/>
                </a:cubicBezTo>
                <a:lnTo>
                  <a:pt x="13377" y="5600"/>
                </a:lnTo>
                <a:cubicBezTo>
                  <a:pt x="13399" y="5600"/>
                  <a:pt x="13421" y="5600"/>
                  <a:pt x="13444" y="5600"/>
                </a:cubicBezTo>
                <a:cubicBezTo>
                  <a:pt x="13451" y="5601"/>
                  <a:pt x="13459" y="5601"/>
                  <a:pt x="13467" y="5601"/>
                </a:cubicBezTo>
                <a:cubicBezTo>
                  <a:pt x="13700" y="5601"/>
                  <a:pt x="13878" y="5403"/>
                  <a:pt x="13865" y="5179"/>
                </a:cubicBezTo>
                <a:cubicBezTo>
                  <a:pt x="13852" y="4951"/>
                  <a:pt x="13686" y="4782"/>
                  <a:pt x="13477" y="4782"/>
                </a:cubicBezTo>
                <a:close/>
                <a:moveTo>
                  <a:pt x="2556" y="8015"/>
                </a:moveTo>
                <a:cubicBezTo>
                  <a:pt x="2472" y="8015"/>
                  <a:pt x="2420" y="8089"/>
                  <a:pt x="2420" y="8183"/>
                </a:cubicBezTo>
                <a:cubicBezTo>
                  <a:pt x="2407" y="8278"/>
                  <a:pt x="2488" y="8373"/>
                  <a:pt x="2583" y="8373"/>
                </a:cubicBezTo>
                <a:cubicBezTo>
                  <a:pt x="2692" y="8373"/>
                  <a:pt x="2760" y="8305"/>
                  <a:pt x="2787" y="8142"/>
                </a:cubicBezTo>
                <a:cubicBezTo>
                  <a:pt x="2733" y="8115"/>
                  <a:pt x="2679" y="8033"/>
                  <a:pt x="2597" y="8020"/>
                </a:cubicBezTo>
                <a:cubicBezTo>
                  <a:pt x="2583" y="8016"/>
                  <a:pt x="2569" y="8015"/>
                  <a:pt x="2556" y="8015"/>
                </a:cubicBezTo>
                <a:close/>
                <a:moveTo>
                  <a:pt x="19818" y="7680"/>
                </a:moveTo>
                <a:cubicBezTo>
                  <a:pt x="19615" y="7680"/>
                  <a:pt x="19451" y="7843"/>
                  <a:pt x="19451" y="8047"/>
                </a:cubicBezTo>
                <a:cubicBezTo>
                  <a:pt x="19451" y="8237"/>
                  <a:pt x="19615" y="8387"/>
                  <a:pt x="19818" y="8387"/>
                </a:cubicBezTo>
                <a:cubicBezTo>
                  <a:pt x="20009" y="8387"/>
                  <a:pt x="20172" y="8237"/>
                  <a:pt x="20172" y="8033"/>
                </a:cubicBezTo>
                <a:cubicBezTo>
                  <a:pt x="20172" y="7843"/>
                  <a:pt x="20009" y="7680"/>
                  <a:pt x="19818" y="7680"/>
                </a:cubicBezTo>
                <a:close/>
                <a:moveTo>
                  <a:pt x="10766" y="7599"/>
                </a:moveTo>
                <a:cubicBezTo>
                  <a:pt x="10562" y="7599"/>
                  <a:pt x="10413" y="7748"/>
                  <a:pt x="10385" y="7952"/>
                </a:cubicBezTo>
                <a:cubicBezTo>
                  <a:pt x="10372" y="8142"/>
                  <a:pt x="10494" y="8319"/>
                  <a:pt x="10684" y="8373"/>
                </a:cubicBezTo>
                <a:cubicBezTo>
                  <a:pt x="10721" y="8385"/>
                  <a:pt x="10759" y="8390"/>
                  <a:pt x="10796" y="8390"/>
                </a:cubicBezTo>
                <a:cubicBezTo>
                  <a:pt x="10940" y="8390"/>
                  <a:pt x="11082" y="8310"/>
                  <a:pt x="11147" y="8169"/>
                </a:cubicBezTo>
                <a:cubicBezTo>
                  <a:pt x="11228" y="7993"/>
                  <a:pt x="11160" y="7775"/>
                  <a:pt x="10997" y="7680"/>
                </a:cubicBezTo>
                <a:cubicBezTo>
                  <a:pt x="10970" y="7653"/>
                  <a:pt x="10929" y="7626"/>
                  <a:pt x="10888" y="7599"/>
                </a:cubicBezTo>
                <a:close/>
                <a:moveTo>
                  <a:pt x="5302" y="7830"/>
                </a:moveTo>
                <a:cubicBezTo>
                  <a:pt x="5152" y="7843"/>
                  <a:pt x="5016" y="7966"/>
                  <a:pt x="5016" y="8129"/>
                </a:cubicBezTo>
                <a:lnTo>
                  <a:pt x="5030" y="8129"/>
                </a:lnTo>
                <a:cubicBezTo>
                  <a:pt x="5030" y="8292"/>
                  <a:pt x="5166" y="8428"/>
                  <a:pt x="5329" y="8428"/>
                </a:cubicBezTo>
                <a:cubicBezTo>
                  <a:pt x="5492" y="8414"/>
                  <a:pt x="5615" y="8292"/>
                  <a:pt x="5628" y="8129"/>
                </a:cubicBezTo>
                <a:cubicBezTo>
                  <a:pt x="5628" y="7952"/>
                  <a:pt x="5479" y="7830"/>
                  <a:pt x="5302" y="7830"/>
                </a:cubicBezTo>
                <a:close/>
                <a:moveTo>
                  <a:pt x="8048" y="7707"/>
                </a:moveTo>
                <a:cubicBezTo>
                  <a:pt x="7844" y="7707"/>
                  <a:pt x="7681" y="7870"/>
                  <a:pt x="7667" y="8074"/>
                </a:cubicBezTo>
                <a:cubicBezTo>
                  <a:pt x="7681" y="8265"/>
                  <a:pt x="7830" y="8428"/>
                  <a:pt x="8034" y="8428"/>
                </a:cubicBezTo>
                <a:cubicBezTo>
                  <a:pt x="8238" y="8428"/>
                  <a:pt x="8401" y="8265"/>
                  <a:pt x="8401" y="8061"/>
                </a:cubicBezTo>
                <a:cubicBezTo>
                  <a:pt x="8401" y="7870"/>
                  <a:pt x="8238" y="7707"/>
                  <a:pt x="8048" y="7707"/>
                </a:cubicBezTo>
                <a:close/>
                <a:moveTo>
                  <a:pt x="23387" y="7952"/>
                </a:moveTo>
                <a:cubicBezTo>
                  <a:pt x="23241" y="7956"/>
                  <a:pt x="23135" y="8076"/>
                  <a:pt x="23135" y="8224"/>
                </a:cubicBezTo>
                <a:cubicBezTo>
                  <a:pt x="23135" y="8360"/>
                  <a:pt x="23257" y="8482"/>
                  <a:pt x="23407" y="8482"/>
                </a:cubicBezTo>
                <a:cubicBezTo>
                  <a:pt x="23543" y="8468"/>
                  <a:pt x="23651" y="8360"/>
                  <a:pt x="23665" y="8210"/>
                </a:cubicBezTo>
                <a:cubicBezTo>
                  <a:pt x="23652" y="8063"/>
                  <a:pt x="23533" y="7955"/>
                  <a:pt x="23387" y="7952"/>
                </a:cubicBezTo>
                <a:close/>
                <a:moveTo>
                  <a:pt x="17100" y="7707"/>
                </a:moveTo>
                <a:cubicBezTo>
                  <a:pt x="16883" y="7707"/>
                  <a:pt x="16706" y="7884"/>
                  <a:pt x="16706" y="8101"/>
                </a:cubicBezTo>
                <a:cubicBezTo>
                  <a:pt x="16706" y="8319"/>
                  <a:pt x="16883" y="8482"/>
                  <a:pt x="17100" y="8496"/>
                </a:cubicBezTo>
                <a:cubicBezTo>
                  <a:pt x="17304" y="8482"/>
                  <a:pt x="17481" y="8305"/>
                  <a:pt x="17481" y="8101"/>
                </a:cubicBezTo>
                <a:cubicBezTo>
                  <a:pt x="17481" y="7884"/>
                  <a:pt x="17304" y="7707"/>
                  <a:pt x="17100" y="7707"/>
                </a:cubicBezTo>
                <a:close/>
                <a:moveTo>
                  <a:pt x="14341" y="7789"/>
                </a:moveTo>
                <a:cubicBezTo>
                  <a:pt x="14123" y="7789"/>
                  <a:pt x="13933" y="7952"/>
                  <a:pt x="13933" y="8183"/>
                </a:cubicBezTo>
                <a:cubicBezTo>
                  <a:pt x="13919" y="8400"/>
                  <a:pt x="14096" y="8577"/>
                  <a:pt x="14314" y="8591"/>
                </a:cubicBezTo>
                <a:cubicBezTo>
                  <a:pt x="14531" y="8591"/>
                  <a:pt x="14721" y="8428"/>
                  <a:pt x="14721" y="8197"/>
                </a:cubicBezTo>
                <a:cubicBezTo>
                  <a:pt x="14735" y="7979"/>
                  <a:pt x="14572" y="7802"/>
                  <a:pt x="14354" y="7789"/>
                </a:cubicBezTo>
                <a:close/>
                <a:moveTo>
                  <a:pt x="3402" y="8304"/>
                </a:moveTo>
                <a:cubicBezTo>
                  <a:pt x="3318" y="8304"/>
                  <a:pt x="3249" y="8368"/>
                  <a:pt x="3249" y="8455"/>
                </a:cubicBezTo>
                <a:cubicBezTo>
                  <a:pt x="3249" y="8564"/>
                  <a:pt x="3304" y="8632"/>
                  <a:pt x="3413" y="8632"/>
                </a:cubicBezTo>
                <a:cubicBezTo>
                  <a:pt x="3481" y="8618"/>
                  <a:pt x="3535" y="8550"/>
                  <a:pt x="3603" y="8523"/>
                </a:cubicBezTo>
                <a:lnTo>
                  <a:pt x="3603" y="8441"/>
                </a:lnTo>
                <a:cubicBezTo>
                  <a:pt x="3549" y="8387"/>
                  <a:pt x="3494" y="8319"/>
                  <a:pt x="3426" y="8305"/>
                </a:cubicBezTo>
                <a:cubicBezTo>
                  <a:pt x="3418" y="8304"/>
                  <a:pt x="3410" y="8304"/>
                  <a:pt x="3402" y="8304"/>
                </a:cubicBezTo>
                <a:close/>
                <a:moveTo>
                  <a:pt x="25079" y="8373"/>
                </a:moveTo>
                <a:cubicBezTo>
                  <a:pt x="24848" y="8373"/>
                  <a:pt x="24739" y="8441"/>
                  <a:pt x="24684" y="8632"/>
                </a:cubicBezTo>
                <a:lnTo>
                  <a:pt x="25079" y="8373"/>
                </a:lnTo>
                <a:close/>
                <a:moveTo>
                  <a:pt x="20616" y="8003"/>
                </a:moveTo>
                <a:cubicBezTo>
                  <a:pt x="20458" y="8003"/>
                  <a:pt x="20321" y="8131"/>
                  <a:pt x="20321" y="8305"/>
                </a:cubicBezTo>
                <a:cubicBezTo>
                  <a:pt x="20308" y="8468"/>
                  <a:pt x="20444" y="8618"/>
                  <a:pt x="20620" y="8632"/>
                </a:cubicBezTo>
                <a:cubicBezTo>
                  <a:pt x="20629" y="8632"/>
                  <a:pt x="20637" y="8632"/>
                  <a:pt x="20645" y="8632"/>
                </a:cubicBezTo>
                <a:cubicBezTo>
                  <a:pt x="20811" y="8632"/>
                  <a:pt x="20947" y="8501"/>
                  <a:pt x="20960" y="8333"/>
                </a:cubicBezTo>
                <a:cubicBezTo>
                  <a:pt x="20960" y="8156"/>
                  <a:pt x="20838" y="8006"/>
                  <a:pt x="20661" y="8006"/>
                </a:cubicBezTo>
                <a:cubicBezTo>
                  <a:pt x="20646" y="8004"/>
                  <a:pt x="20631" y="8003"/>
                  <a:pt x="20616" y="8003"/>
                </a:cubicBezTo>
                <a:close/>
                <a:moveTo>
                  <a:pt x="6145" y="8088"/>
                </a:moveTo>
                <a:cubicBezTo>
                  <a:pt x="5995" y="8101"/>
                  <a:pt x="5886" y="8210"/>
                  <a:pt x="5886" y="8360"/>
                </a:cubicBezTo>
                <a:cubicBezTo>
                  <a:pt x="5873" y="8523"/>
                  <a:pt x="5995" y="8645"/>
                  <a:pt x="6158" y="8645"/>
                </a:cubicBezTo>
                <a:cubicBezTo>
                  <a:pt x="6308" y="8645"/>
                  <a:pt x="6430" y="8523"/>
                  <a:pt x="6430" y="8373"/>
                </a:cubicBezTo>
                <a:cubicBezTo>
                  <a:pt x="6430" y="8218"/>
                  <a:pt x="6308" y="8100"/>
                  <a:pt x="6156" y="8100"/>
                </a:cubicBezTo>
                <a:cubicBezTo>
                  <a:pt x="6148" y="8100"/>
                  <a:pt x="6139" y="8101"/>
                  <a:pt x="6131" y="8101"/>
                </a:cubicBezTo>
                <a:lnTo>
                  <a:pt x="6145" y="8088"/>
                </a:lnTo>
                <a:close/>
                <a:moveTo>
                  <a:pt x="11616" y="7870"/>
                </a:moveTo>
                <a:cubicBezTo>
                  <a:pt x="11401" y="7874"/>
                  <a:pt x="11242" y="8049"/>
                  <a:pt x="11242" y="8251"/>
                </a:cubicBezTo>
                <a:cubicBezTo>
                  <a:pt x="11228" y="8468"/>
                  <a:pt x="11405" y="8632"/>
                  <a:pt x="11622" y="8645"/>
                </a:cubicBezTo>
                <a:cubicBezTo>
                  <a:pt x="11826" y="8632"/>
                  <a:pt x="11989" y="8468"/>
                  <a:pt x="12003" y="8251"/>
                </a:cubicBezTo>
                <a:cubicBezTo>
                  <a:pt x="11989" y="8049"/>
                  <a:pt x="11830" y="7874"/>
                  <a:pt x="11616" y="7870"/>
                </a:cubicBezTo>
                <a:close/>
                <a:moveTo>
                  <a:pt x="8904" y="7952"/>
                </a:moveTo>
                <a:cubicBezTo>
                  <a:pt x="8700" y="7952"/>
                  <a:pt x="8537" y="8115"/>
                  <a:pt x="8550" y="8319"/>
                </a:cubicBezTo>
                <a:cubicBezTo>
                  <a:pt x="8550" y="8496"/>
                  <a:pt x="8700" y="8659"/>
                  <a:pt x="8890" y="8659"/>
                </a:cubicBezTo>
                <a:cubicBezTo>
                  <a:pt x="9081" y="8659"/>
                  <a:pt x="9244" y="8509"/>
                  <a:pt x="9244" y="8319"/>
                </a:cubicBezTo>
                <a:cubicBezTo>
                  <a:pt x="9257" y="8115"/>
                  <a:pt x="9094" y="7952"/>
                  <a:pt x="8904" y="7952"/>
                </a:cubicBezTo>
                <a:close/>
                <a:moveTo>
                  <a:pt x="17926" y="8019"/>
                </a:moveTo>
                <a:cubicBezTo>
                  <a:pt x="17918" y="8019"/>
                  <a:pt x="17910" y="8019"/>
                  <a:pt x="17902" y="8020"/>
                </a:cubicBezTo>
                <a:lnTo>
                  <a:pt x="17916" y="8020"/>
                </a:lnTo>
                <a:cubicBezTo>
                  <a:pt x="17712" y="8020"/>
                  <a:pt x="17562" y="8183"/>
                  <a:pt x="17562" y="8373"/>
                </a:cubicBezTo>
                <a:cubicBezTo>
                  <a:pt x="17562" y="8564"/>
                  <a:pt x="17725" y="8727"/>
                  <a:pt x="17916" y="8727"/>
                </a:cubicBezTo>
                <a:cubicBezTo>
                  <a:pt x="18119" y="8727"/>
                  <a:pt x="18283" y="8564"/>
                  <a:pt x="18283" y="8373"/>
                </a:cubicBezTo>
                <a:cubicBezTo>
                  <a:pt x="18269" y="8177"/>
                  <a:pt x="18118" y="8019"/>
                  <a:pt x="17926" y="8019"/>
                </a:cubicBezTo>
                <a:close/>
                <a:moveTo>
                  <a:pt x="4255" y="8564"/>
                </a:moveTo>
                <a:cubicBezTo>
                  <a:pt x="4147" y="8564"/>
                  <a:pt x="4092" y="8618"/>
                  <a:pt x="4106" y="8754"/>
                </a:cubicBezTo>
                <a:lnTo>
                  <a:pt x="4391" y="8781"/>
                </a:lnTo>
                <a:cubicBezTo>
                  <a:pt x="4405" y="8645"/>
                  <a:pt x="4364" y="8564"/>
                  <a:pt x="4255" y="8564"/>
                </a:cubicBezTo>
                <a:close/>
                <a:moveTo>
                  <a:pt x="24236" y="8197"/>
                </a:moveTo>
                <a:cubicBezTo>
                  <a:pt x="24059" y="8197"/>
                  <a:pt x="23923" y="8319"/>
                  <a:pt x="23923" y="8496"/>
                </a:cubicBezTo>
                <a:cubicBezTo>
                  <a:pt x="23923" y="8659"/>
                  <a:pt x="24046" y="8795"/>
                  <a:pt x="24222" y="8795"/>
                </a:cubicBezTo>
                <a:cubicBezTo>
                  <a:pt x="24372" y="8795"/>
                  <a:pt x="24508" y="8672"/>
                  <a:pt x="24521" y="8509"/>
                </a:cubicBezTo>
                <a:cubicBezTo>
                  <a:pt x="24521" y="8346"/>
                  <a:pt x="24399" y="8210"/>
                  <a:pt x="24236" y="8197"/>
                </a:cubicBezTo>
                <a:close/>
                <a:moveTo>
                  <a:pt x="15170" y="8061"/>
                </a:moveTo>
                <a:cubicBezTo>
                  <a:pt x="14952" y="8061"/>
                  <a:pt x="14789" y="8237"/>
                  <a:pt x="14789" y="8441"/>
                </a:cubicBezTo>
                <a:cubicBezTo>
                  <a:pt x="14789" y="8645"/>
                  <a:pt x="14952" y="8808"/>
                  <a:pt x="15156" y="8808"/>
                </a:cubicBezTo>
                <a:cubicBezTo>
                  <a:pt x="15374" y="8808"/>
                  <a:pt x="15537" y="8632"/>
                  <a:pt x="15537" y="8428"/>
                </a:cubicBezTo>
                <a:cubicBezTo>
                  <a:pt x="15537" y="8224"/>
                  <a:pt x="15360" y="8061"/>
                  <a:pt x="15170" y="8061"/>
                </a:cubicBezTo>
                <a:close/>
                <a:moveTo>
                  <a:pt x="21450" y="8278"/>
                </a:moveTo>
                <a:cubicBezTo>
                  <a:pt x="21300" y="8278"/>
                  <a:pt x="21164" y="8400"/>
                  <a:pt x="21178" y="8564"/>
                </a:cubicBezTo>
                <a:cubicBezTo>
                  <a:pt x="21178" y="8706"/>
                  <a:pt x="21289" y="8836"/>
                  <a:pt x="21441" y="8836"/>
                </a:cubicBezTo>
                <a:cubicBezTo>
                  <a:pt x="21448" y="8836"/>
                  <a:pt x="21456" y="8836"/>
                  <a:pt x="21463" y="8835"/>
                </a:cubicBezTo>
                <a:cubicBezTo>
                  <a:pt x="21613" y="8835"/>
                  <a:pt x="21735" y="8713"/>
                  <a:pt x="21735" y="8550"/>
                </a:cubicBezTo>
                <a:cubicBezTo>
                  <a:pt x="21735" y="8400"/>
                  <a:pt x="21613" y="8278"/>
                  <a:pt x="21463" y="8278"/>
                </a:cubicBezTo>
                <a:close/>
                <a:moveTo>
                  <a:pt x="12460" y="8141"/>
                </a:moveTo>
                <a:cubicBezTo>
                  <a:pt x="12453" y="8141"/>
                  <a:pt x="12445" y="8142"/>
                  <a:pt x="12438" y="8142"/>
                </a:cubicBezTo>
                <a:cubicBezTo>
                  <a:pt x="12234" y="8142"/>
                  <a:pt x="12084" y="8305"/>
                  <a:pt x="12084" y="8496"/>
                </a:cubicBezTo>
                <a:cubicBezTo>
                  <a:pt x="12084" y="8700"/>
                  <a:pt x="12248" y="8863"/>
                  <a:pt x="12438" y="8863"/>
                </a:cubicBezTo>
                <a:cubicBezTo>
                  <a:pt x="12642" y="8863"/>
                  <a:pt x="12805" y="8686"/>
                  <a:pt x="12805" y="8482"/>
                </a:cubicBezTo>
                <a:cubicBezTo>
                  <a:pt x="12792" y="8299"/>
                  <a:pt x="12641" y="8141"/>
                  <a:pt x="12460" y="8141"/>
                </a:cubicBezTo>
                <a:close/>
                <a:moveTo>
                  <a:pt x="9709" y="8236"/>
                </a:moveTo>
                <a:cubicBezTo>
                  <a:pt x="9543" y="8236"/>
                  <a:pt x="9406" y="8368"/>
                  <a:pt x="9393" y="8550"/>
                </a:cubicBezTo>
                <a:lnTo>
                  <a:pt x="9407" y="8550"/>
                </a:lnTo>
                <a:cubicBezTo>
                  <a:pt x="9407" y="8727"/>
                  <a:pt x="9543" y="8876"/>
                  <a:pt x="9733" y="8890"/>
                </a:cubicBezTo>
                <a:cubicBezTo>
                  <a:pt x="9896" y="8876"/>
                  <a:pt x="10046" y="8740"/>
                  <a:pt x="10059" y="8577"/>
                </a:cubicBezTo>
                <a:cubicBezTo>
                  <a:pt x="10059" y="8387"/>
                  <a:pt x="9910" y="8237"/>
                  <a:pt x="9733" y="8237"/>
                </a:cubicBezTo>
                <a:cubicBezTo>
                  <a:pt x="9725" y="8237"/>
                  <a:pt x="9717" y="8236"/>
                  <a:pt x="9709" y="8236"/>
                </a:cubicBezTo>
                <a:close/>
                <a:moveTo>
                  <a:pt x="6974" y="8400"/>
                </a:moveTo>
                <a:cubicBezTo>
                  <a:pt x="6838" y="8400"/>
                  <a:pt x="6729" y="8509"/>
                  <a:pt x="6729" y="8645"/>
                </a:cubicBezTo>
                <a:cubicBezTo>
                  <a:pt x="6716" y="8781"/>
                  <a:pt x="6838" y="8890"/>
                  <a:pt x="6974" y="8890"/>
                </a:cubicBezTo>
                <a:cubicBezTo>
                  <a:pt x="6981" y="8891"/>
                  <a:pt x="6989" y="8891"/>
                  <a:pt x="6997" y="8891"/>
                </a:cubicBezTo>
                <a:cubicBezTo>
                  <a:pt x="7122" y="8891"/>
                  <a:pt x="7218" y="8787"/>
                  <a:pt x="7218" y="8659"/>
                </a:cubicBezTo>
                <a:cubicBezTo>
                  <a:pt x="7232" y="8523"/>
                  <a:pt x="7110" y="8400"/>
                  <a:pt x="6974" y="8400"/>
                </a:cubicBezTo>
                <a:close/>
                <a:moveTo>
                  <a:pt x="18731" y="8305"/>
                </a:moveTo>
                <a:cubicBezTo>
                  <a:pt x="18554" y="8305"/>
                  <a:pt x="18418" y="8455"/>
                  <a:pt x="18418" y="8632"/>
                </a:cubicBezTo>
                <a:cubicBezTo>
                  <a:pt x="18418" y="8795"/>
                  <a:pt x="18568" y="8944"/>
                  <a:pt x="18745" y="8944"/>
                </a:cubicBezTo>
                <a:cubicBezTo>
                  <a:pt x="18921" y="8944"/>
                  <a:pt x="19057" y="8795"/>
                  <a:pt x="19057" y="8618"/>
                </a:cubicBezTo>
                <a:cubicBezTo>
                  <a:pt x="19057" y="8441"/>
                  <a:pt x="18908" y="8305"/>
                  <a:pt x="18731" y="8305"/>
                </a:cubicBezTo>
                <a:close/>
                <a:moveTo>
                  <a:pt x="15986" y="8345"/>
                </a:moveTo>
                <a:cubicBezTo>
                  <a:pt x="15808" y="8345"/>
                  <a:pt x="15659" y="8477"/>
                  <a:pt x="15646" y="8659"/>
                </a:cubicBezTo>
                <a:cubicBezTo>
                  <a:pt x="15632" y="8849"/>
                  <a:pt x="15782" y="9012"/>
                  <a:pt x="15972" y="9026"/>
                </a:cubicBezTo>
                <a:cubicBezTo>
                  <a:pt x="16149" y="9026"/>
                  <a:pt x="16312" y="8890"/>
                  <a:pt x="16325" y="8700"/>
                </a:cubicBezTo>
                <a:cubicBezTo>
                  <a:pt x="16339" y="8523"/>
                  <a:pt x="16203" y="8346"/>
                  <a:pt x="16013" y="8346"/>
                </a:cubicBezTo>
                <a:cubicBezTo>
                  <a:pt x="16004" y="8345"/>
                  <a:pt x="15995" y="8345"/>
                  <a:pt x="15986" y="8345"/>
                </a:cubicBezTo>
                <a:close/>
                <a:moveTo>
                  <a:pt x="22283" y="8535"/>
                </a:moveTo>
                <a:cubicBezTo>
                  <a:pt x="22143" y="8535"/>
                  <a:pt x="22020" y="8653"/>
                  <a:pt x="22020" y="8808"/>
                </a:cubicBezTo>
                <a:cubicBezTo>
                  <a:pt x="22020" y="8944"/>
                  <a:pt x="22143" y="9066"/>
                  <a:pt x="22279" y="9066"/>
                </a:cubicBezTo>
                <a:cubicBezTo>
                  <a:pt x="22428" y="9066"/>
                  <a:pt x="22551" y="8958"/>
                  <a:pt x="22551" y="8808"/>
                </a:cubicBezTo>
                <a:lnTo>
                  <a:pt x="22564" y="8808"/>
                </a:lnTo>
                <a:cubicBezTo>
                  <a:pt x="22564" y="8659"/>
                  <a:pt x="22442" y="8536"/>
                  <a:pt x="22306" y="8536"/>
                </a:cubicBezTo>
                <a:cubicBezTo>
                  <a:pt x="22298" y="8536"/>
                  <a:pt x="22291" y="8535"/>
                  <a:pt x="22283" y="8535"/>
                </a:cubicBezTo>
                <a:close/>
                <a:moveTo>
                  <a:pt x="7780" y="8685"/>
                </a:moveTo>
                <a:cubicBezTo>
                  <a:pt x="7669" y="8685"/>
                  <a:pt x="7585" y="8775"/>
                  <a:pt x="7585" y="8890"/>
                </a:cubicBezTo>
                <a:cubicBezTo>
                  <a:pt x="7572" y="9012"/>
                  <a:pt x="7667" y="9107"/>
                  <a:pt x="7789" y="9107"/>
                </a:cubicBezTo>
                <a:cubicBezTo>
                  <a:pt x="7912" y="9107"/>
                  <a:pt x="8007" y="9012"/>
                  <a:pt x="8007" y="8903"/>
                </a:cubicBezTo>
                <a:cubicBezTo>
                  <a:pt x="8007" y="8781"/>
                  <a:pt x="7912" y="8686"/>
                  <a:pt x="7803" y="8686"/>
                </a:cubicBezTo>
                <a:cubicBezTo>
                  <a:pt x="7795" y="8685"/>
                  <a:pt x="7787" y="8685"/>
                  <a:pt x="7780" y="8685"/>
                </a:cubicBezTo>
                <a:close/>
                <a:moveTo>
                  <a:pt x="13256" y="8454"/>
                </a:moveTo>
                <a:cubicBezTo>
                  <a:pt x="13090" y="8454"/>
                  <a:pt x="12954" y="8586"/>
                  <a:pt x="12941" y="8767"/>
                </a:cubicBezTo>
                <a:lnTo>
                  <a:pt x="12954" y="8767"/>
                </a:lnTo>
                <a:cubicBezTo>
                  <a:pt x="12941" y="8944"/>
                  <a:pt x="13090" y="9094"/>
                  <a:pt x="13267" y="9107"/>
                </a:cubicBezTo>
                <a:cubicBezTo>
                  <a:pt x="13444" y="9107"/>
                  <a:pt x="13607" y="8971"/>
                  <a:pt x="13607" y="8781"/>
                </a:cubicBezTo>
                <a:cubicBezTo>
                  <a:pt x="13607" y="8604"/>
                  <a:pt x="13457" y="8455"/>
                  <a:pt x="13281" y="8455"/>
                </a:cubicBezTo>
                <a:cubicBezTo>
                  <a:pt x="13272" y="8454"/>
                  <a:pt x="13264" y="8454"/>
                  <a:pt x="13256" y="8454"/>
                </a:cubicBezTo>
                <a:close/>
                <a:moveTo>
                  <a:pt x="10535" y="8550"/>
                </a:moveTo>
                <a:cubicBezTo>
                  <a:pt x="10385" y="8550"/>
                  <a:pt x="10263" y="8686"/>
                  <a:pt x="10263" y="8835"/>
                </a:cubicBezTo>
                <a:cubicBezTo>
                  <a:pt x="10263" y="8990"/>
                  <a:pt x="10386" y="9108"/>
                  <a:pt x="10526" y="9108"/>
                </a:cubicBezTo>
                <a:cubicBezTo>
                  <a:pt x="10533" y="9108"/>
                  <a:pt x="10541" y="9108"/>
                  <a:pt x="10549" y="9107"/>
                </a:cubicBezTo>
                <a:cubicBezTo>
                  <a:pt x="10698" y="9107"/>
                  <a:pt x="10834" y="8985"/>
                  <a:pt x="10820" y="8822"/>
                </a:cubicBezTo>
                <a:cubicBezTo>
                  <a:pt x="10820" y="8672"/>
                  <a:pt x="10698" y="8550"/>
                  <a:pt x="10535" y="8550"/>
                </a:cubicBezTo>
                <a:close/>
                <a:moveTo>
                  <a:pt x="19563" y="8576"/>
                </a:moveTo>
                <a:cubicBezTo>
                  <a:pt x="19411" y="8576"/>
                  <a:pt x="19288" y="8694"/>
                  <a:pt x="19288" y="8849"/>
                </a:cubicBezTo>
                <a:cubicBezTo>
                  <a:pt x="19275" y="9012"/>
                  <a:pt x="19411" y="9134"/>
                  <a:pt x="19560" y="9134"/>
                </a:cubicBezTo>
                <a:lnTo>
                  <a:pt x="19574" y="9134"/>
                </a:lnTo>
                <a:cubicBezTo>
                  <a:pt x="19723" y="9134"/>
                  <a:pt x="19846" y="9026"/>
                  <a:pt x="19846" y="8876"/>
                </a:cubicBezTo>
                <a:cubicBezTo>
                  <a:pt x="19859" y="8713"/>
                  <a:pt x="19737" y="8591"/>
                  <a:pt x="19587" y="8577"/>
                </a:cubicBezTo>
                <a:cubicBezTo>
                  <a:pt x="19579" y="8576"/>
                  <a:pt x="19571" y="8576"/>
                  <a:pt x="19563" y="8576"/>
                </a:cubicBezTo>
                <a:close/>
                <a:moveTo>
                  <a:pt x="16803" y="8685"/>
                </a:moveTo>
                <a:cubicBezTo>
                  <a:pt x="16652" y="8685"/>
                  <a:pt x="16529" y="8803"/>
                  <a:pt x="16529" y="8958"/>
                </a:cubicBezTo>
                <a:cubicBezTo>
                  <a:pt x="16529" y="9121"/>
                  <a:pt x="16651" y="9243"/>
                  <a:pt x="16801" y="9243"/>
                </a:cubicBezTo>
                <a:cubicBezTo>
                  <a:pt x="16809" y="9244"/>
                  <a:pt x="16816" y="9244"/>
                  <a:pt x="16823" y="9244"/>
                </a:cubicBezTo>
                <a:cubicBezTo>
                  <a:pt x="16976" y="9244"/>
                  <a:pt x="17100" y="9113"/>
                  <a:pt x="17100" y="8958"/>
                </a:cubicBezTo>
                <a:cubicBezTo>
                  <a:pt x="17100" y="8808"/>
                  <a:pt x="16978" y="8686"/>
                  <a:pt x="16828" y="8686"/>
                </a:cubicBezTo>
                <a:cubicBezTo>
                  <a:pt x="16820" y="8685"/>
                  <a:pt x="16812" y="8685"/>
                  <a:pt x="16803" y="8685"/>
                </a:cubicBezTo>
                <a:close/>
                <a:moveTo>
                  <a:pt x="8615" y="8957"/>
                </a:moveTo>
                <a:cubicBezTo>
                  <a:pt x="8523" y="8957"/>
                  <a:pt x="8416" y="9058"/>
                  <a:pt x="8442" y="9134"/>
                </a:cubicBezTo>
                <a:cubicBezTo>
                  <a:pt x="8483" y="9216"/>
                  <a:pt x="8564" y="9216"/>
                  <a:pt x="8659" y="9270"/>
                </a:cubicBezTo>
                <a:cubicBezTo>
                  <a:pt x="8714" y="9216"/>
                  <a:pt x="8795" y="9189"/>
                  <a:pt x="8795" y="9148"/>
                </a:cubicBezTo>
                <a:cubicBezTo>
                  <a:pt x="8795" y="9053"/>
                  <a:pt x="8727" y="8971"/>
                  <a:pt x="8632" y="8958"/>
                </a:cubicBezTo>
                <a:cubicBezTo>
                  <a:pt x="8627" y="8957"/>
                  <a:pt x="8621" y="8957"/>
                  <a:pt x="8615" y="8957"/>
                </a:cubicBezTo>
                <a:close/>
                <a:moveTo>
                  <a:pt x="23108" y="8754"/>
                </a:moveTo>
                <a:cubicBezTo>
                  <a:pt x="22945" y="8754"/>
                  <a:pt x="22822" y="8890"/>
                  <a:pt x="22822" y="9053"/>
                </a:cubicBezTo>
                <a:cubicBezTo>
                  <a:pt x="22822" y="9175"/>
                  <a:pt x="22904" y="9284"/>
                  <a:pt x="22999" y="9284"/>
                </a:cubicBezTo>
                <a:cubicBezTo>
                  <a:pt x="23298" y="9270"/>
                  <a:pt x="23407" y="9202"/>
                  <a:pt x="23407" y="9039"/>
                </a:cubicBezTo>
                <a:cubicBezTo>
                  <a:pt x="23407" y="8876"/>
                  <a:pt x="23271" y="8754"/>
                  <a:pt x="23108" y="8754"/>
                </a:cubicBezTo>
                <a:close/>
                <a:moveTo>
                  <a:pt x="14096" y="8740"/>
                </a:moveTo>
                <a:cubicBezTo>
                  <a:pt x="13947" y="8740"/>
                  <a:pt x="13811" y="8863"/>
                  <a:pt x="13811" y="9026"/>
                </a:cubicBezTo>
                <a:cubicBezTo>
                  <a:pt x="13811" y="9175"/>
                  <a:pt x="13933" y="9298"/>
                  <a:pt x="14096" y="9298"/>
                </a:cubicBezTo>
                <a:cubicBezTo>
                  <a:pt x="14246" y="9298"/>
                  <a:pt x="14382" y="9175"/>
                  <a:pt x="14382" y="9026"/>
                </a:cubicBezTo>
                <a:cubicBezTo>
                  <a:pt x="14382" y="8863"/>
                  <a:pt x="14259" y="8740"/>
                  <a:pt x="14096" y="8740"/>
                </a:cubicBezTo>
                <a:close/>
                <a:moveTo>
                  <a:pt x="11378" y="8835"/>
                </a:moveTo>
                <a:cubicBezTo>
                  <a:pt x="11242" y="8835"/>
                  <a:pt x="11133" y="8944"/>
                  <a:pt x="11133" y="9066"/>
                </a:cubicBezTo>
                <a:cubicBezTo>
                  <a:pt x="11119" y="9202"/>
                  <a:pt x="11228" y="9311"/>
                  <a:pt x="11364" y="9325"/>
                </a:cubicBezTo>
                <a:cubicBezTo>
                  <a:pt x="11486" y="9325"/>
                  <a:pt x="11609" y="9216"/>
                  <a:pt x="11609" y="9080"/>
                </a:cubicBezTo>
                <a:cubicBezTo>
                  <a:pt x="11609" y="8958"/>
                  <a:pt x="11500" y="8835"/>
                  <a:pt x="11378" y="8835"/>
                </a:cubicBezTo>
                <a:close/>
                <a:moveTo>
                  <a:pt x="20403" y="8890"/>
                </a:moveTo>
                <a:cubicBezTo>
                  <a:pt x="20267" y="8903"/>
                  <a:pt x="20158" y="8999"/>
                  <a:pt x="20158" y="9134"/>
                </a:cubicBezTo>
                <a:cubicBezTo>
                  <a:pt x="20145" y="9270"/>
                  <a:pt x="20253" y="9379"/>
                  <a:pt x="20389" y="9379"/>
                </a:cubicBezTo>
                <a:cubicBezTo>
                  <a:pt x="20525" y="9379"/>
                  <a:pt x="20634" y="9270"/>
                  <a:pt x="20634" y="9148"/>
                </a:cubicBezTo>
                <a:cubicBezTo>
                  <a:pt x="20634" y="9012"/>
                  <a:pt x="20525" y="8903"/>
                  <a:pt x="20403" y="8890"/>
                </a:cubicBezTo>
                <a:close/>
                <a:moveTo>
                  <a:pt x="17684" y="8958"/>
                </a:moveTo>
                <a:cubicBezTo>
                  <a:pt x="17549" y="8958"/>
                  <a:pt x="17440" y="9066"/>
                  <a:pt x="17440" y="9189"/>
                </a:cubicBezTo>
                <a:cubicBezTo>
                  <a:pt x="17440" y="9311"/>
                  <a:pt x="17535" y="9420"/>
                  <a:pt x="17657" y="9433"/>
                </a:cubicBezTo>
                <a:cubicBezTo>
                  <a:pt x="17793" y="9433"/>
                  <a:pt x="17902" y="9325"/>
                  <a:pt x="17916" y="9189"/>
                </a:cubicBezTo>
                <a:cubicBezTo>
                  <a:pt x="17902" y="9066"/>
                  <a:pt x="17807" y="8971"/>
                  <a:pt x="17684" y="8958"/>
                </a:cubicBezTo>
                <a:close/>
                <a:moveTo>
                  <a:pt x="12172" y="9133"/>
                </a:moveTo>
                <a:cubicBezTo>
                  <a:pt x="12085" y="9133"/>
                  <a:pt x="12003" y="9209"/>
                  <a:pt x="12003" y="9298"/>
                </a:cubicBezTo>
                <a:cubicBezTo>
                  <a:pt x="12003" y="9474"/>
                  <a:pt x="12139" y="9379"/>
                  <a:pt x="12248" y="9447"/>
                </a:cubicBezTo>
                <a:cubicBezTo>
                  <a:pt x="12288" y="9420"/>
                  <a:pt x="12370" y="9379"/>
                  <a:pt x="12383" y="9325"/>
                </a:cubicBezTo>
                <a:cubicBezTo>
                  <a:pt x="12397" y="9202"/>
                  <a:pt x="12316" y="9134"/>
                  <a:pt x="12193" y="9134"/>
                </a:cubicBezTo>
                <a:cubicBezTo>
                  <a:pt x="12186" y="9133"/>
                  <a:pt x="12179" y="9133"/>
                  <a:pt x="12172" y="9133"/>
                </a:cubicBezTo>
                <a:close/>
                <a:moveTo>
                  <a:pt x="21212" y="9150"/>
                </a:moveTo>
                <a:cubicBezTo>
                  <a:pt x="21110" y="9150"/>
                  <a:pt x="21013" y="9213"/>
                  <a:pt x="20987" y="9325"/>
                </a:cubicBezTo>
                <a:cubicBezTo>
                  <a:pt x="20963" y="9410"/>
                  <a:pt x="20982" y="9463"/>
                  <a:pt x="21095" y="9463"/>
                </a:cubicBezTo>
                <a:cubicBezTo>
                  <a:pt x="21108" y="9463"/>
                  <a:pt x="21122" y="9462"/>
                  <a:pt x="21137" y="9461"/>
                </a:cubicBezTo>
                <a:cubicBezTo>
                  <a:pt x="21191" y="9461"/>
                  <a:pt x="21246" y="9447"/>
                  <a:pt x="21300" y="9447"/>
                </a:cubicBezTo>
                <a:cubicBezTo>
                  <a:pt x="21354" y="9433"/>
                  <a:pt x="21395" y="9406"/>
                  <a:pt x="21450" y="9393"/>
                </a:cubicBezTo>
                <a:cubicBezTo>
                  <a:pt x="21436" y="9325"/>
                  <a:pt x="21409" y="9270"/>
                  <a:pt x="21382" y="9216"/>
                </a:cubicBezTo>
                <a:cubicBezTo>
                  <a:pt x="21332" y="9171"/>
                  <a:pt x="21271" y="9150"/>
                  <a:pt x="21212" y="9150"/>
                </a:cubicBezTo>
                <a:close/>
                <a:moveTo>
                  <a:pt x="14925" y="9039"/>
                </a:moveTo>
                <a:cubicBezTo>
                  <a:pt x="14789" y="9039"/>
                  <a:pt x="14694" y="9134"/>
                  <a:pt x="14694" y="9257"/>
                </a:cubicBezTo>
                <a:cubicBezTo>
                  <a:pt x="14694" y="9379"/>
                  <a:pt x="14789" y="9488"/>
                  <a:pt x="14912" y="9488"/>
                </a:cubicBezTo>
                <a:cubicBezTo>
                  <a:pt x="15034" y="9488"/>
                  <a:pt x="15143" y="9379"/>
                  <a:pt x="15143" y="9257"/>
                </a:cubicBezTo>
                <a:cubicBezTo>
                  <a:pt x="15143" y="9134"/>
                  <a:pt x="15048" y="9039"/>
                  <a:pt x="14925" y="9039"/>
                </a:cubicBezTo>
                <a:close/>
                <a:moveTo>
                  <a:pt x="15754" y="9325"/>
                </a:moveTo>
                <a:cubicBezTo>
                  <a:pt x="15646" y="9325"/>
                  <a:pt x="15578" y="9379"/>
                  <a:pt x="15564" y="9515"/>
                </a:cubicBezTo>
                <a:lnTo>
                  <a:pt x="15904" y="9515"/>
                </a:lnTo>
                <a:cubicBezTo>
                  <a:pt x="15904" y="9420"/>
                  <a:pt x="15850" y="9352"/>
                  <a:pt x="15754" y="9338"/>
                </a:cubicBezTo>
                <a:lnTo>
                  <a:pt x="15754" y="9325"/>
                </a:lnTo>
                <a:close/>
                <a:moveTo>
                  <a:pt x="18502" y="9238"/>
                </a:moveTo>
                <a:cubicBezTo>
                  <a:pt x="18488" y="9238"/>
                  <a:pt x="18474" y="9240"/>
                  <a:pt x="18459" y="9243"/>
                </a:cubicBezTo>
                <a:cubicBezTo>
                  <a:pt x="18323" y="9270"/>
                  <a:pt x="18283" y="9366"/>
                  <a:pt x="18323" y="9515"/>
                </a:cubicBezTo>
                <a:cubicBezTo>
                  <a:pt x="18418" y="9529"/>
                  <a:pt x="18514" y="9529"/>
                  <a:pt x="18595" y="9529"/>
                </a:cubicBezTo>
                <a:cubicBezTo>
                  <a:pt x="18690" y="9529"/>
                  <a:pt x="18704" y="9474"/>
                  <a:pt x="18690" y="9406"/>
                </a:cubicBezTo>
                <a:cubicBezTo>
                  <a:pt x="18679" y="9312"/>
                  <a:pt x="18595" y="9238"/>
                  <a:pt x="18502" y="923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5" name="Google Shape;925;p65"/>
          <p:cNvSpPr/>
          <p:nvPr/>
        </p:nvSpPr>
        <p:spPr>
          <a:xfrm rot="10800000" flipH="1">
            <a:off x="4672980" y="5155976"/>
            <a:ext cx="2374593" cy="921477"/>
          </a:xfrm>
          <a:custGeom>
            <a:avLst/>
            <a:gdLst/>
            <a:ahLst/>
            <a:cxnLst/>
            <a:rect l="l" t="t" r="r" b="b"/>
            <a:pathLst>
              <a:path w="77164" h="29944" extrusionOk="0">
                <a:moveTo>
                  <a:pt x="64740" y="27"/>
                </a:moveTo>
                <a:lnTo>
                  <a:pt x="64740" y="68"/>
                </a:lnTo>
                <a:lnTo>
                  <a:pt x="65080" y="68"/>
                </a:lnTo>
                <a:lnTo>
                  <a:pt x="65080" y="27"/>
                </a:lnTo>
                <a:close/>
                <a:moveTo>
                  <a:pt x="14000" y="27"/>
                </a:moveTo>
                <a:cubicBezTo>
                  <a:pt x="14068" y="82"/>
                  <a:pt x="14150" y="109"/>
                  <a:pt x="14231" y="109"/>
                </a:cubicBezTo>
                <a:cubicBezTo>
                  <a:pt x="14313" y="109"/>
                  <a:pt x="14394" y="82"/>
                  <a:pt x="14462" y="27"/>
                </a:cubicBezTo>
                <a:close/>
                <a:moveTo>
                  <a:pt x="55579" y="27"/>
                </a:moveTo>
                <a:cubicBezTo>
                  <a:pt x="55681" y="102"/>
                  <a:pt x="55766" y="139"/>
                  <a:pt x="55846" y="139"/>
                </a:cubicBezTo>
                <a:cubicBezTo>
                  <a:pt x="55925" y="139"/>
                  <a:pt x="56000" y="102"/>
                  <a:pt x="56082" y="27"/>
                </a:cubicBezTo>
                <a:close/>
                <a:moveTo>
                  <a:pt x="70965" y="27"/>
                </a:moveTo>
                <a:cubicBezTo>
                  <a:pt x="71040" y="102"/>
                  <a:pt x="71101" y="139"/>
                  <a:pt x="71164" y="139"/>
                </a:cubicBezTo>
                <a:cubicBezTo>
                  <a:pt x="71227" y="139"/>
                  <a:pt x="71291" y="102"/>
                  <a:pt x="71373" y="27"/>
                </a:cubicBezTo>
                <a:close/>
                <a:moveTo>
                  <a:pt x="11227" y="14"/>
                </a:moveTo>
                <a:cubicBezTo>
                  <a:pt x="11302" y="109"/>
                  <a:pt x="11414" y="156"/>
                  <a:pt x="11528" y="156"/>
                </a:cubicBezTo>
                <a:cubicBezTo>
                  <a:pt x="11642" y="156"/>
                  <a:pt x="11757" y="109"/>
                  <a:pt x="11839" y="14"/>
                </a:cubicBezTo>
                <a:close/>
                <a:moveTo>
                  <a:pt x="52779" y="27"/>
                </a:moveTo>
                <a:cubicBezTo>
                  <a:pt x="52854" y="150"/>
                  <a:pt x="52983" y="211"/>
                  <a:pt x="53112" y="211"/>
                </a:cubicBezTo>
                <a:cubicBezTo>
                  <a:pt x="53241" y="211"/>
                  <a:pt x="53370" y="150"/>
                  <a:pt x="53445" y="27"/>
                </a:cubicBezTo>
                <a:close/>
                <a:moveTo>
                  <a:pt x="61818" y="14"/>
                </a:moveTo>
                <a:cubicBezTo>
                  <a:pt x="61886" y="150"/>
                  <a:pt x="62021" y="217"/>
                  <a:pt x="62157" y="217"/>
                </a:cubicBezTo>
                <a:cubicBezTo>
                  <a:pt x="62280" y="217"/>
                  <a:pt x="62402" y="136"/>
                  <a:pt x="62443" y="14"/>
                </a:cubicBezTo>
                <a:close/>
                <a:moveTo>
                  <a:pt x="9096" y="13"/>
                </a:moveTo>
                <a:cubicBezTo>
                  <a:pt x="8936" y="13"/>
                  <a:pt x="8856" y="140"/>
                  <a:pt x="8726" y="217"/>
                </a:cubicBezTo>
                <a:cubicBezTo>
                  <a:pt x="8752" y="224"/>
                  <a:pt x="8778" y="227"/>
                  <a:pt x="8803" y="227"/>
                </a:cubicBezTo>
                <a:cubicBezTo>
                  <a:pt x="8938" y="227"/>
                  <a:pt x="9063" y="140"/>
                  <a:pt x="9120" y="14"/>
                </a:cubicBezTo>
                <a:cubicBezTo>
                  <a:pt x="9112" y="13"/>
                  <a:pt x="9104" y="13"/>
                  <a:pt x="9096" y="13"/>
                </a:cubicBezTo>
                <a:close/>
                <a:moveTo>
                  <a:pt x="20185" y="14"/>
                </a:moveTo>
                <a:cubicBezTo>
                  <a:pt x="20257" y="146"/>
                  <a:pt x="20393" y="236"/>
                  <a:pt x="20546" y="236"/>
                </a:cubicBezTo>
                <a:cubicBezTo>
                  <a:pt x="20565" y="236"/>
                  <a:pt x="20586" y="234"/>
                  <a:pt x="20606" y="231"/>
                </a:cubicBezTo>
                <a:lnTo>
                  <a:pt x="20606" y="217"/>
                </a:lnTo>
                <a:cubicBezTo>
                  <a:pt x="20742" y="217"/>
                  <a:pt x="20851" y="136"/>
                  <a:pt x="20905" y="14"/>
                </a:cubicBezTo>
                <a:close/>
                <a:moveTo>
                  <a:pt x="74567" y="27"/>
                </a:moveTo>
                <a:cubicBezTo>
                  <a:pt x="74567" y="163"/>
                  <a:pt x="74622" y="245"/>
                  <a:pt x="74744" y="245"/>
                </a:cubicBezTo>
                <a:lnTo>
                  <a:pt x="74744" y="258"/>
                </a:lnTo>
                <a:cubicBezTo>
                  <a:pt x="74853" y="258"/>
                  <a:pt x="74921" y="163"/>
                  <a:pt x="74893" y="27"/>
                </a:cubicBezTo>
                <a:close/>
                <a:moveTo>
                  <a:pt x="68165" y="14"/>
                </a:moveTo>
                <a:cubicBezTo>
                  <a:pt x="68179" y="163"/>
                  <a:pt x="68288" y="272"/>
                  <a:pt x="68437" y="272"/>
                </a:cubicBezTo>
                <a:cubicBezTo>
                  <a:pt x="68573" y="272"/>
                  <a:pt x="68695" y="163"/>
                  <a:pt x="68709" y="14"/>
                </a:cubicBezTo>
                <a:close/>
                <a:moveTo>
                  <a:pt x="59072" y="14"/>
                </a:moveTo>
                <a:cubicBezTo>
                  <a:pt x="59113" y="177"/>
                  <a:pt x="59249" y="285"/>
                  <a:pt x="59398" y="285"/>
                </a:cubicBezTo>
                <a:cubicBezTo>
                  <a:pt x="59408" y="286"/>
                  <a:pt x="59418" y="287"/>
                  <a:pt x="59428" y="287"/>
                </a:cubicBezTo>
                <a:cubicBezTo>
                  <a:pt x="59593" y="287"/>
                  <a:pt x="59740" y="180"/>
                  <a:pt x="59779" y="14"/>
                </a:cubicBezTo>
                <a:close/>
                <a:moveTo>
                  <a:pt x="14680" y="14"/>
                </a:moveTo>
                <a:cubicBezTo>
                  <a:pt x="14720" y="231"/>
                  <a:pt x="14897" y="340"/>
                  <a:pt x="15074" y="340"/>
                </a:cubicBezTo>
                <a:cubicBezTo>
                  <a:pt x="15251" y="340"/>
                  <a:pt x="15427" y="231"/>
                  <a:pt x="15468" y="14"/>
                </a:cubicBezTo>
                <a:close/>
                <a:moveTo>
                  <a:pt x="65420" y="27"/>
                </a:moveTo>
                <a:cubicBezTo>
                  <a:pt x="65433" y="245"/>
                  <a:pt x="65555" y="367"/>
                  <a:pt x="65732" y="367"/>
                </a:cubicBezTo>
                <a:cubicBezTo>
                  <a:pt x="65922" y="367"/>
                  <a:pt x="66058" y="217"/>
                  <a:pt x="66031" y="27"/>
                </a:cubicBezTo>
                <a:close/>
                <a:moveTo>
                  <a:pt x="56286" y="27"/>
                </a:moveTo>
                <a:cubicBezTo>
                  <a:pt x="56299" y="217"/>
                  <a:pt x="56462" y="381"/>
                  <a:pt x="56666" y="381"/>
                </a:cubicBezTo>
                <a:cubicBezTo>
                  <a:pt x="56870" y="381"/>
                  <a:pt x="57033" y="217"/>
                  <a:pt x="57047" y="27"/>
                </a:cubicBezTo>
                <a:close/>
                <a:moveTo>
                  <a:pt x="72084" y="20"/>
                </a:moveTo>
                <a:cubicBezTo>
                  <a:pt x="72052" y="20"/>
                  <a:pt x="72019" y="23"/>
                  <a:pt x="71985" y="27"/>
                </a:cubicBezTo>
                <a:cubicBezTo>
                  <a:pt x="71957" y="27"/>
                  <a:pt x="71929" y="25"/>
                  <a:pt x="71903" y="25"/>
                </a:cubicBezTo>
                <a:cubicBezTo>
                  <a:pt x="71822" y="25"/>
                  <a:pt x="71754" y="41"/>
                  <a:pt x="71754" y="163"/>
                </a:cubicBezTo>
                <a:cubicBezTo>
                  <a:pt x="71740" y="333"/>
                  <a:pt x="71866" y="418"/>
                  <a:pt x="71991" y="418"/>
                </a:cubicBezTo>
                <a:cubicBezTo>
                  <a:pt x="72117" y="418"/>
                  <a:pt x="72243" y="333"/>
                  <a:pt x="72229" y="163"/>
                </a:cubicBezTo>
                <a:cubicBezTo>
                  <a:pt x="72229" y="45"/>
                  <a:pt x="72165" y="20"/>
                  <a:pt x="72084" y="20"/>
                </a:cubicBezTo>
                <a:close/>
                <a:moveTo>
                  <a:pt x="53554" y="14"/>
                </a:moveTo>
                <a:cubicBezTo>
                  <a:pt x="53533" y="292"/>
                  <a:pt x="53737" y="432"/>
                  <a:pt x="53943" y="432"/>
                </a:cubicBezTo>
                <a:cubicBezTo>
                  <a:pt x="54148" y="432"/>
                  <a:pt x="54355" y="292"/>
                  <a:pt x="54342" y="14"/>
                </a:cubicBezTo>
                <a:close/>
                <a:moveTo>
                  <a:pt x="11934" y="27"/>
                </a:moveTo>
                <a:cubicBezTo>
                  <a:pt x="11948" y="258"/>
                  <a:pt x="12124" y="435"/>
                  <a:pt x="12355" y="435"/>
                </a:cubicBezTo>
                <a:cubicBezTo>
                  <a:pt x="12586" y="435"/>
                  <a:pt x="12763" y="245"/>
                  <a:pt x="12763" y="27"/>
                </a:cubicBezTo>
                <a:close/>
                <a:moveTo>
                  <a:pt x="62633" y="14"/>
                </a:moveTo>
                <a:cubicBezTo>
                  <a:pt x="62592" y="177"/>
                  <a:pt x="62660" y="340"/>
                  <a:pt x="62796" y="408"/>
                </a:cubicBezTo>
                <a:cubicBezTo>
                  <a:pt x="62849" y="437"/>
                  <a:pt x="62907" y="451"/>
                  <a:pt x="62965" y="451"/>
                </a:cubicBezTo>
                <a:cubicBezTo>
                  <a:pt x="63040" y="451"/>
                  <a:pt x="63115" y="427"/>
                  <a:pt x="63177" y="381"/>
                </a:cubicBezTo>
                <a:cubicBezTo>
                  <a:pt x="63286" y="299"/>
                  <a:pt x="63340" y="150"/>
                  <a:pt x="63286" y="14"/>
                </a:cubicBezTo>
                <a:close/>
                <a:moveTo>
                  <a:pt x="20959" y="27"/>
                </a:moveTo>
                <a:cubicBezTo>
                  <a:pt x="20946" y="272"/>
                  <a:pt x="21136" y="476"/>
                  <a:pt x="21381" y="476"/>
                </a:cubicBezTo>
                <a:cubicBezTo>
                  <a:pt x="21557" y="462"/>
                  <a:pt x="21707" y="353"/>
                  <a:pt x="21775" y="204"/>
                </a:cubicBezTo>
                <a:lnTo>
                  <a:pt x="21802" y="150"/>
                </a:lnTo>
                <a:lnTo>
                  <a:pt x="21788" y="27"/>
                </a:lnTo>
                <a:close/>
                <a:moveTo>
                  <a:pt x="9188" y="14"/>
                </a:moveTo>
                <a:cubicBezTo>
                  <a:pt x="9161" y="177"/>
                  <a:pt x="9229" y="340"/>
                  <a:pt x="9379" y="421"/>
                </a:cubicBezTo>
                <a:lnTo>
                  <a:pt x="9392" y="421"/>
                </a:lnTo>
                <a:cubicBezTo>
                  <a:pt x="9464" y="467"/>
                  <a:pt x="9541" y="488"/>
                  <a:pt x="9615" y="488"/>
                </a:cubicBezTo>
                <a:cubicBezTo>
                  <a:pt x="9849" y="488"/>
                  <a:pt x="10059" y="282"/>
                  <a:pt x="10018" y="14"/>
                </a:cubicBezTo>
                <a:close/>
                <a:moveTo>
                  <a:pt x="75519" y="177"/>
                </a:moveTo>
                <a:cubicBezTo>
                  <a:pt x="75491" y="245"/>
                  <a:pt x="75423" y="299"/>
                  <a:pt x="75423" y="367"/>
                </a:cubicBezTo>
                <a:cubicBezTo>
                  <a:pt x="75423" y="417"/>
                  <a:pt x="75505" y="491"/>
                  <a:pt x="75549" y="491"/>
                </a:cubicBezTo>
                <a:cubicBezTo>
                  <a:pt x="75553" y="491"/>
                  <a:pt x="75556" y="490"/>
                  <a:pt x="75559" y="489"/>
                </a:cubicBezTo>
                <a:cubicBezTo>
                  <a:pt x="75627" y="476"/>
                  <a:pt x="75682" y="421"/>
                  <a:pt x="75709" y="353"/>
                </a:cubicBezTo>
                <a:cubicBezTo>
                  <a:pt x="75709" y="299"/>
                  <a:pt x="75627" y="231"/>
                  <a:pt x="75587" y="177"/>
                </a:cubicBezTo>
                <a:close/>
                <a:moveTo>
                  <a:pt x="69266" y="0"/>
                </a:moveTo>
                <a:cubicBezTo>
                  <a:pt x="69052" y="0"/>
                  <a:pt x="68996" y="66"/>
                  <a:pt x="68994" y="223"/>
                </a:cubicBezTo>
                <a:lnTo>
                  <a:pt x="68994" y="223"/>
                </a:lnTo>
                <a:cubicBezTo>
                  <a:pt x="68994" y="221"/>
                  <a:pt x="68994" y="219"/>
                  <a:pt x="68994" y="217"/>
                </a:cubicBezTo>
                <a:lnTo>
                  <a:pt x="68994" y="231"/>
                </a:lnTo>
                <a:cubicBezTo>
                  <a:pt x="68994" y="228"/>
                  <a:pt x="68994" y="226"/>
                  <a:pt x="68994" y="223"/>
                </a:cubicBezTo>
                <a:lnTo>
                  <a:pt x="68994" y="223"/>
                </a:lnTo>
                <a:cubicBezTo>
                  <a:pt x="68997" y="403"/>
                  <a:pt x="69132" y="493"/>
                  <a:pt x="69266" y="493"/>
                </a:cubicBezTo>
                <a:cubicBezTo>
                  <a:pt x="69402" y="493"/>
                  <a:pt x="69538" y="401"/>
                  <a:pt x="69538" y="217"/>
                </a:cubicBezTo>
                <a:cubicBezTo>
                  <a:pt x="69538" y="54"/>
                  <a:pt x="69470" y="0"/>
                  <a:pt x="69266" y="0"/>
                </a:cubicBezTo>
                <a:close/>
                <a:moveTo>
                  <a:pt x="17452" y="27"/>
                </a:moveTo>
                <a:cubicBezTo>
                  <a:pt x="17513" y="186"/>
                  <a:pt x="17673" y="290"/>
                  <a:pt x="17843" y="290"/>
                </a:cubicBezTo>
                <a:cubicBezTo>
                  <a:pt x="17862" y="290"/>
                  <a:pt x="17881" y="288"/>
                  <a:pt x="17901" y="285"/>
                </a:cubicBezTo>
                <a:cubicBezTo>
                  <a:pt x="18041" y="247"/>
                  <a:pt x="18158" y="161"/>
                  <a:pt x="18228" y="49"/>
                </a:cubicBezTo>
                <a:lnTo>
                  <a:pt x="18228" y="49"/>
                </a:lnTo>
                <a:cubicBezTo>
                  <a:pt x="18230" y="110"/>
                  <a:pt x="18242" y="171"/>
                  <a:pt x="18254" y="231"/>
                </a:cubicBezTo>
                <a:cubicBezTo>
                  <a:pt x="18309" y="416"/>
                  <a:pt x="18477" y="523"/>
                  <a:pt x="18653" y="523"/>
                </a:cubicBezTo>
                <a:cubicBezTo>
                  <a:pt x="18697" y="523"/>
                  <a:pt x="18741" y="516"/>
                  <a:pt x="18785" y="503"/>
                </a:cubicBezTo>
                <a:cubicBezTo>
                  <a:pt x="18975" y="449"/>
                  <a:pt x="19097" y="231"/>
                  <a:pt x="19043" y="27"/>
                </a:cubicBezTo>
                <a:close/>
                <a:moveTo>
                  <a:pt x="60010" y="14"/>
                </a:moveTo>
                <a:cubicBezTo>
                  <a:pt x="59901" y="14"/>
                  <a:pt x="59874" y="68"/>
                  <a:pt x="59874" y="136"/>
                </a:cubicBezTo>
                <a:cubicBezTo>
                  <a:pt x="59861" y="346"/>
                  <a:pt x="60025" y="531"/>
                  <a:pt x="60233" y="531"/>
                </a:cubicBezTo>
                <a:cubicBezTo>
                  <a:pt x="60240" y="531"/>
                  <a:pt x="60247" y="531"/>
                  <a:pt x="60254" y="530"/>
                </a:cubicBezTo>
                <a:cubicBezTo>
                  <a:pt x="60472" y="530"/>
                  <a:pt x="60621" y="340"/>
                  <a:pt x="60608" y="136"/>
                </a:cubicBezTo>
                <a:cubicBezTo>
                  <a:pt x="60608" y="54"/>
                  <a:pt x="60581" y="14"/>
                  <a:pt x="60486" y="14"/>
                </a:cubicBezTo>
                <a:cubicBezTo>
                  <a:pt x="60377" y="14"/>
                  <a:pt x="60268" y="20"/>
                  <a:pt x="60163" y="20"/>
                </a:cubicBezTo>
                <a:cubicBezTo>
                  <a:pt x="60111" y="20"/>
                  <a:pt x="60060" y="18"/>
                  <a:pt x="60010" y="14"/>
                </a:cubicBezTo>
                <a:close/>
                <a:moveTo>
                  <a:pt x="65447" y="544"/>
                </a:moveTo>
                <a:cubicBezTo>
                  <a:pt x="65449" y="544"/>
                  <a:pt x="65451" y="544"/>
                  <a:pt x="65453" y="544"/>
                </a:cubicBezTo>
                <a:lnTo>
                  <a:pt x="65453" y="544"/>
                </a:lnTo>
                <a:cubicBezTo>
                  <a:pt x="65456" y="544"/>
                  <a:pt x="65458" y="544"/>
                  <a:pt x="65460" y="544"/>
                </a:cubicBezTo>
                <a:close/>
                <a:moveTo>
                  <a:pt x="15760" y="3"/>
                </a:moveTo>
                <a:cubicBezTo>
                  <a:pt x="15713" y="3"/>
                  <a:pt x="15665" y="7"/>
                  <a:pt x="15618" y="14"/>
                </a:cubicBezTo>
                <a:cubicBezTo>
                  <a:pt x="15563" y="27"/>
                  <a:pt x="15522" y="54"/>
                  <a:pt x="15509" y="109"/>
                </a:cubicBezTo>
                <a:cubicBezTo>
                  <a:pt x="15468" y="258"/>
                  <a:pt x="15522" y="421"/>
                  <a:pt x="15645" y="517"/>
                </a:cubicBezTo>
                <a:cubicBezTo>
                  <a:pt x="15716" y="572"/>
                  <a:pt x="15801" y="600"/>
                  <a:pt x="15887" y="600"/>
                </a:cubicBezTo>
                <a:cubicBezTo>
                  <a:pt x="15948" y="600"/>
                  <a:pt x="16009" y="586"/>
                  <a:pt x="16066" y="557"/>
                </a:cubicBezTo>
                <a:cubicBezTo>
                  <a:pt x="16216" y="503"/>
                  <a:pt x="16311" y="353"/>
                  <a:pt x="16297" y="204"/>
                </a:cubicBezTo>
                <a:cubicBezTo>
                  <a:pt x="16297" y="86"/>
                  <a:pt x="16287" y="8"/>
                  <a:pt x="16176" y="8"/>
                </a:cubicBezTo>
                <a:cubicBezTo>
                  <a:pt x="16160" y="8"/>
                  <a:pt x="16141" y="10"/>
                  <a:pt x="16120" y="14"/>
                </a:cubicBezTo>
                <a:lnTo>
                  <a:pt x="15903" y="14"/>
                </a:lnTo>
                <a:cubicBezTo>
                  <a:pt x="15855" y="7"/>
                  <a:pt x="15808" y="3"/>
                  <a:pt x="15760" y="3"/>
                </a:cubicBezTo>
                <a:close/>
                <a:moveTo>
                  <a:pt x="57251" y="14"/>
                </a:moveTo>
                <a:cubicBezTo>
                  <a:pt x="57196" y="27"/>
                  <a:pt x="57155" y="54"/>
                  <a:pt x="57128" y="109"/>
                </a:cubicBezTo>
                <a:cubicBezTo>
                  <a:pt x="57074" y="245"/>
                  <a:pt x="57115" y="408"/>
                  <a:pt x="57237" y="503"/>
                </a:cubicBezTo>
                <a:cubicBezTo>
                  <a:pt x="57306" y="572"/>
                  <a:pt x="57397" y="608"/>
                  <a:pt x="57492" y="608"/>
                </a:cubicBezTo>
                <a:cubicBezTo>
                  <a:pt x="57547" y="608"/>
                  <a:pt x="57604" y="596"/>
                  <a:pt x="57658" y="571"/>
                </a:cubicBezTo>
                <a:cubicBezTo>
                  <a:pt x="57794" y="503"/>
                  <a:pt x="57876" y="381"/>
                  <a:pt x="57876" y="231"/>
                </a:cubicBezTo>
                <a:cubicBezTo>
                  <a:pt x="57876" y="54"/>
                  <a:pt x="57835" y="14"/>
                  <a:pt x="57658" y="14"/>
                </a:cubicBezTo>
                <a:close/>
                <a:moveTo>
                  <a:pt x="66602" y="14"/>
                </a:moveTo>
                <a:cubicBezTo>
                  <a:pt x="66344" y="14"/>
                  <a:pt x="66235" y="82"/>
                  <a:pt x="66235" y="285"/>
                </a:cubicBezTo>
                <a:cubicBezTo>
                  <a:pt x="66214" y="506"/>
                  <a:pt x="66379" y="619"/>
                  <a:pt x="66543" y="619"/>
                </a:cubicBezTo>
                <a:cubicBezTo>
                  <a:pt x="66702" y="619"/>
                  <a:pt x="66860" y="513"/>
                  <a:pt x="66847" y="299"/>
                </a:cubicBezTo>
                <a:cubicBezTo>
                  <a:pt x="66874" y="150"/>
                  <a:pt x="66752" y="14"/>
                  <a:pt x="66602" y="14"/>
                </a:cubicBezTo>
                <a:close/>
                <a:moveTo>
                  <a:pt x="72811" y="190"/>
                </a:moveTo>
                <a:cubicBezTo>
                  <a:pt x="72630" y="190"/>
                  <a:pt x="72519" y="412"/>
                  <a:pt x="72651" y="557"/>
                </a:cubicBezTo>
                <a:cubicBezTo>
                  <a:pt x="72696" y="603"/>
                  <a:pt x="72753" y="624"/>
                  <a:pt x="72809" y="624"/>
                </a:cubicBezTo>
                <a:cubicBezTo>
                  <a:pt x="72918" y="624"/>
                  <a:pt x="73022" y="543"/>
                  <a:pt x="73031" y="408"/>
                </a:cubicBezTo>
                <a:cubicBezTo>
                  <a:pt x="73031" y="299"/>
                  <a:pt x="72936" y="204"/>
                  <a:pt x="72827" y="190"/>
                </a:cubicBezTo>
                <a:cubicBezTo>
                  <a:pt x="72822" y="190"/>
                  <a:pt x="72817" y="190"/>
                  <a:pt x="72811" y="190"/>
                </a:cubicBezTo>
                <a:close/>
                <a:moveTo>
                  <a:pt x="41715" y="109"/>
                </a:moveTo>
                <a:lnTo>
                  <a:pt x="41905" y="449"/>
                </a:lnTo>
                <a:lnTo>
                  <a:pt x="41565" y="625"/>
                </a:lnTo>
                <a:lnTo>
                  <a:pt x="41375" y="285"/>
                </a:lnTo>
                <a:lnTo>
                  <a:pt x="41715" y="109"/>
                </a:lnTo>
                <a:close/>
                <a:moveTo>
                  <a:pt x="12940" y="12"/>
                </a:moveTo>
                <a:cubicBezTo>
                  <a:pt x="12849" y="12"/>
                  <a:pt x="12803" y="76"/>
                  <a:pt x="12790" y="163"/>
                </a:cubicBezTo>
                <a:cubicBezTo>
                  <a:pt x="12750" y="313"/>
                  <a:pt x="12804" y="476"/>
                  <a:pt x="12926" y="571"/>
                </a:cubicBezTo>
                <a:cubicBezTo>
                  <a:pt x="13002" y="635"/>
                  <a:pt x="13090" y="664"/>
                  <a:pt x="13176" y="664"/>
                </a:cubicBezTo>
                <a:cubicBezTo>
                  <a:pt x="13382" y="664"/>
                  <a:pt x="13579" y="498"/>
                  <a:pt x="13579" y="258"/>
                </a:cubicBezTo>
                <a:cubicBezTo>
                  <a:pt x="13579" y="68"/>
                  <a:pt x="13524" y="14"/>
                  <a:pt x="13334" y="14"/>
                </a:cubicBezTo>
                <a:lnTo>
                  <a:pt x="12967" y="14"/>
                </a:lnTo>
                <a:cubicBezTo>
                  <a:pt x="12958" y="12"/>
                  <a:pt x="12949" y="12"/>
                  <a:pt x="12940" y="12"/>
                </a:cubicBezTo>
                <a:close/>
                <a:moveTo>
                  <a:pt x="38996" y="177"/>
                </a:moveTo>
                <a:cubicBezTo>
                  <a:pt x="39037" y="272"/>
                  <a:pt x="39105" y="394"/>
                  <a:pt x="39159" y="503"/>
                </a:cubicBezTo>
                <a:lnTo>
                  <a:pt x="38792" y="680"/>
                </a:lnTo>
                <a:lnTo>
                  <a:pt x="38629" y="353"/>
                </a:lnTo>
                <a:lnTo>
                  <a:pt x="38996" y="177"/>
                </a:lnTo>
                <a:close/>
                <a:moveTo>
                  <a:pt x="26179" y="677"/>
                </a:moveTo>
                <a:lnTo>
                  <a:pt x="26179" y="677"/>
                </a:lnTo>
                <a:cubicBezTo>
                  <a:pt x="26179" y="679"/>
                  <a:pt x="26179" y="680"/>
                  <a:pt x="26179" y="681"/>
                </a:cubicBezTo>
                <a:lnTo>
                  <a:pt x="26179" y="681"/>
                </a:lnTo>
                <a:cubicBezTo>
                  <a:pt x="26179" y="680"/>
                  <a:pt x="26179" y="680"/>
                  <a:pt x="26179" y="680"/>
                </a:cubicBezTo>
                <a:cubicBezTo>
                  <a:pt x="26179" y="679"/>
                  <a:pt x="26179" y="678"/>
                  <a:pt x="26179" y="677"/>
                </a:cubicBezTo>
                <a:close/>
                <a:moveTo>
                  <a:pt x="63791" y="10"/>
                </a:moveTo>
                <a:cubicBezTo>
                  <a:pt x="63624" y="10"/>
                  <a:pt x="63455" y="119"/>
                  <a:pt x="63449" y="340"/>
                </a:cubicBezTo>
                <a:cubicBezTo>
                  <a:pt x="63449" y="573"/>
                  <a:pt x="63621" y="688"/>
                  <a:pt x="63792" y="688"/>
                </a:cubicBezTo>
                <a:cubicBezTo>
                  <a:pt x="63961" y="688"/>
                  <a:pt x="64128" y="576"/>
                  <a:pt x="64128" y="353"/>
                </a:cubicBezTo>
                <a:cubicBezTo>
                  <a:pt x="64135" y="126"/>
                  <a:pt x="63963" y="10"/>
                  <a:pt x="63791" y="10"/>
                </a:cubicBezTo>
                <a:close/>
                <a:moveTo>
                  <a:pt x="21991" y="20"/>
                </a:moveTo>
                <a:cubicBezTo>
                  <a:pt x="21906" y="20"/>
                  <a:pt x="21836" y="71"/>
                  <a:pt x="21802" y="150"/>
                </a:cubicBezTo>
                <a:lnTo>
                  <a:pt x="21775" y="217"/>
                </a:lnTo>
                <a:cubicBezTo>
                  <a:pt x="21775" y="272"/>
                  <a:pt x="21788" y="326"/>
                  <a:pt x="21802" y="381"/>
                </a:cubicBezTo>
                <a:cubicBezTo>
                  <a:pt x="21837" y="589"/>
                  <a:pt x="22010" y="719"/>
                  <a:pt x="22203" y="719"/>
                </a:cubicBezTo>
                <a:cubicBezTo>
                  <a:pt x="22237" y="719"/>
                  <a:pt x="22271" y="715"/>
                  <a:pt x="22305" y="707"/>
                </a:cubicBezTo>
                <a:cubicBezTo>
                  <a:pt x="22536" y="639"/>
                  <a:pt x="22672" y="408"/>
                  <a:pt x="22604" y="177"/>
                </a:cubicBezTo>
                <a:cubicBezTo>
                  <a:pt x="22579" y="90"/>
                  <a:pt x="22532" y="25"/>
                  <a:pt x="22430" y="25"/>
                </a:cubicBezTo>
                <a:cubicBezTo>
                  <a:pt x="22421" y="25"/>
                  <a:pt x="22411" y="26"/>
                  <a:pt x="22400" y="27"/>
                </a:cubicBezTo>
                <a:cubicBezTo>
                  <a:pt x="22339" y="34"/>
                  <a:pt x="22278" y="37"/>
                  <a:pt x="22218" y="37"/>
                </a:cubicBezTo>
                <a:cubicBezTo>
                  <a:pt x="22159" y="37"/>
                  <a:pt x="22101" y="34"/>
                  <a:pt x="22047" y="27"/>
                </a:cubicBezTo>
                <a:cubicBezTo>
                  <a:pt x="22028" y="22"/>
                  <a:pt x="22009" y="20"/>
                  <a:pt x="21991" y="20"/>
                </a:cubicBezTo>
                <a:close/>
                <a:moveTo>
                  <a:pt x="76388" y="421"/>
                </a:moveTo>
                <a:cubicBezTo>
                  <a:pt x="76334" y="503"/>
                  <a:pt x="76266" y="557"/>
                  <a:pt x="76280" y="584"/>
                </a:cubicBezTo>
                <a:cubicBezTo>
                  <a:pt x="76293" y="639"/>
                  <a:pt x="76348" y="680"/>
                  <a:pt x="76402" y="720"/>
                </a:cubicBezTo>
                <a:cubicBezTo>
                  <a:pt x="76429" y="680"/>
                  <a:pt x="76497" y="639"/>
                  <a:pt x="76511" y="598"/>
                </a:cubicBezTo>
                <a:cubicBezTo>
                  <a:pt x="76511" y="557"/>
                  <a:pt x="76443" y="503"/>
                  <a:pt x="76388" y="421"/>
                </a:cubicBezTo>
                <a:close/>
                <a:moveTo>
                  <a:pt x="70095" y="204"/>
                </a:moveTo>
                <a:cubicBezTo>
                  <a:pt x="69948" y="204"/>
                  <a:pt x="69827" y="323"/>
                  <a:pt x="69824" y="469"/>
                </a:cubicBezTo>
                <a:lnTo>
                  <a:pt x="69824" y="469"/>
                </a:lnTo>
                <a:cubicBezTo>
                  <a:pt x="69823" y="467"/>
                  <a:pt x="69823" y="464"/>
                  <a:pt x="69823" y="462"/>
                </a:cubicBezTo>
                <a:lnTo>
                  <a:pt x="69823" y="476"/>
                </a:lnTo>
                <a:cubicBezTo>
                  <a:pt x="69823" y="474"/>
                  <a:pt x="69823" y="471"/>
                  <a:pt x="69824" y="469"/>
                </a:cubicBezTo>
                <a:lnTo>
                  <a:pt x="69824" y="469"/>
                </a:lnTo>
                <a:cubicBezTo>
                  <a:pt x="69827" y="630"/>
                  <a:pt x="69955" y="730"/>
                  <a:pt x="70087" y="730"/>
                </a:cubicBezTo>
                <a:cubicBezTo>
                  <a:pt x="70152" y="730"/>
                  <a:pt x="70219" y="706"/>
                  <a:pt x="70272" y="652"/>
                </a:cubicBezTo>
                <a:cubicBezTo>
                  <a:pt x="70449" y="489"/>
                  <a:pt x="70326" y="204"/>
                  <a:pt x="70095" y="204"/>
                </a:cubicBezTo>
                <a:close/>
                <a:moveTo>
                  <a:pt x="54596" y="14"/>
                </a:moveTo>
                <a:cubicBezTo>
                  <a:pt x="54524" y="14"/>
                  <a:pt x="54456" y="36"/>
                  <a:pt x="54410" y="136"/>
                </a:cubicBezTo>
                <a:lnTo>
                  <a:pt x="54410" y="150"/>
                </a:lnTo>
                <a:cubicBezTo>
                  <a:pt x="54328" y="313"/>
                  <a:pt x="54369" y="503"/>
                  <a:pt x="54491" y="625"/>
                </a:cubicBezTo>
                <a:cubicBezTo>
                  <a:pt x="54573" y="700"/>
                  <a:pt x="54669" y="732"/>
                  <a:pt x="54761" y="732"/>
                </a:cubicBezTo>
                <a:cubicBezTo>
                  <a:pt x="55007" y="732"/>
                  <a:pt x="55236" y="504"/>
                  <a:pt x="55157" y="217"/>
                </a:cubicBezTo>
                <a:cubicBezTo>
                  <a:pt x="55103" y="54"/>
                  <a:pt x="55062" y="27"/>
                  <a:pt x="54763" y="27"/>
                </a:cubicBezTo>
                <a:cubicBezTo>
                  <a:pt x="54710" y="27"/>
                  <a:pt x="54652" y="14"/>
                  <a:pt x="54596" y="14"/>
                </a:cubicBezTo>
                <a:close/>
                <a:moveTo>
                  <a:pt x="10254" y="19"/>
                </a:moveTo>
                <a:cubicBezTo>
                  <a:pt x="10190" y="19"/>
                  <a:pt x="10128" y="37"/>
                  <a:pt x="10085" y="122"/>
                </a:cubicBezTo>
                <a:cubicBezTo>
                  <a:pt x="9990" y="285"/>
                  <a:pt x="10018" y="476"/>
                  <a:pt x="10140" y="612"/>
                </a:cubicBezTo>
                <a:cubicBezTo>
                  <a:pt x="10223" y="698"/>
                  <a:pt x="10324" y="736"/>
                  <a:pt x="10423" y="736"/>
                </a:cubicBezTo>
                <a:cubicBezTo>
                  <a:pt x="10666" y="736"/>
                  <a:pt x="10897" y="511"/>
                  <a:pt x="10819" y="231"/>
                </a:cubicBezTo>
                <a:cubicBezTo>
                  <a:pt x="10765" y="54"/>
                  <a:pt x="10711" y="27"/>
                  <a:pt x="10425" y="27"/>
                </a:cubicBezTo>
                <a:cubicBezTo>
                  <a:pt x="10416" y="28"/>
                  <a:pt x="10407" y="29"/>
                  <a:pt x="10397" y="29"/>
                </a:cubicBezTo>
                <a:cubicBezTo>
                  <a:pt x="10352" y="29"/>
                  <a:pt x="10302" y="19"/>
                  <a:pt x="10254" y="19"/>
                </a:cubicBezTo>
                <a:close/>
                <a:moveTo>
                  <a:pt x="48008" y="217"/>
                </a:moveTo>
                <a:lnTo>
                  <a:pt x="48212" y="571"/>
                </a:lnTo>
                <a:lnTo>
                  <a:pt x="47845" y="761"/>
                </a:lnTo>
                <a:lnTo>
                  <a:pt x="47654" y="408"/>
                </a:lnTo>
                <a:lnTo>
                  <a:pt x="48008" y="217"/>
                </a:lnTo>
                <a:close/>
                <a:moveTo>
                  <a:pt x="36251" y="231"/>
                </a:moveTo>
                <a:lnTo>
                  <a:pt x="36414" y="598"/>
                </a:lnTo>
                <a:lnTo>
                  <a:pt x="36087" y="775"/>
                </a:lnTo>
                <a:lnTo>
                  <a:pt x="35924" y="408"/>
                </a:lnTo>
                <a:lnTo>
                  <a:pt x="36251" y="231"/>
                </a:lnTo>
                <a:close/>
                <a:moveTo>
                  <a:pt x="61054" y="81"/>
                </a:moveTo>
                <a:cubicBezTo>
                  <a:pt x="60738" y="81"/>
                  <a:pt x="60585" y="466"/>
                  <a:pt x="60812" y="693"/>
                </a:cubicBezTo>
                <a:cubicBezTo>
                  <a:pt x="60887" y="768"/>
                  <a:pt x="60979" y="802"/>
                  <a:pt x="61069" y="802"/>
                </a:cubicBezTo>
                <a:cubicBezTo>
                  <a:pt x="61257" y="802"/>
                  <a:pt x="61437" y="656"/>
                  <a:pt x="61437" y="435"/>
                </a:cubicBezTo>
                <a:cubicBezTo>
                  <a:pt x="61423" y="245"/>
                  <a:pt x="61274" y="82"/>
                  <a:pt x="61070" y="82"/>
                </a:cubicBezTo>
                <a:cubicBezTo>
                  <a:pt x="61065" y="81"/>
                  <a:pt x="61059" y="81"/>
                  <a:pt x="61054" y="81"/>
                </a:cubicBezTo>
                <a:close/>
                <a:moveTo>
                  <a:pt x="19478" y="14"/>
                </a:moveTo>
                <a:cubicBezTo>
                  <a:pt x="19219" y="14"/>
                  <a:pt x="19084" y="136"/>
                  <a:pt x="19070" y="367"/>
                </a:cubicBezTo>
                <a:cubicBezTo>
                  <a:pt x="19056" y="659"/>
                  <a:pt x="19267" y="805"/>
                  <a:pt x="19478" y="805"/>
                </a:cubicBezTo>
                <a:cubicBezTo>
                  <a:pt x="19688" y="805"/>
                  <a:pt x="19899" y="659"/>
                  <a:pt x="19885" y="367"/>
                </a:cubicBezTo>
                <a:cubicBezTo>
                  <a:pt x="19885" y="136"/>
                  <a:pt x="19736" y="14"/>
                  <a:pt x="19478" y="14"/>
                </a:cubicBezTo>
                <a:close/>
                <a:moveTo>
                  <a:pt x="45289" y="285"/>
                </a:moveTo>
                <a:cubicBezTo>
                  <a:pt x="45344" y="394"/>
                  <a:pt x="45412" y="517"/>
                  <a:pt x="45466" y="625"/>
                </a:cubicBezTo>
                <a:lnTo>
                  <a:pt x="45099" y="816"/>
                </a:lnTo>
                <a:lnTo>
                  <a:pt x="44909" y="476"/>
                </a:lnTo>
                <a:lnTo>
                  <a:pt x="45289" y="285"/>
                </a:lnTo>
                <a:close/>
                <a:moveTo>
                  <a:pt x="52099" y="14"/>
                </a:moveTo>
                <a:cubicBezTo>
                  <a:pt x="51759" y="14"/>
                  <a:pt x="51610" y="122"/>
                  <a:pt x="51610" y="381"/>
                </a:cubicBezTo>
                <a:cubicBezTo>
                  <a:pt x="51589" y="673"/>
                  <a:pt x="51804" y="819"/>
                  <a:pt x="52018" y="819"/>
                </a:cubicBezTo>
                <a:cubicBezTo>
                  <a:pt x="52232" y="819"/>
                  <a:pt x="52446" y="673"/>
                  <a:pt x="52425" y="381"/>
                </a:cubicBezTo>
                <a:cubicBezTo>
                  <a:pt x="52439" y="177"/>
                  <a:pt x="52289" y="14"/>
                  <a:pt x="52099" y="14"/>
                </a:cubicBezTo>
                <a:close/>
                <a:moveTo>
                  <a:pt x="67368" y="227"/>
                </a:moveTo>
                <a:cubicBezTo>
                  <a:pt x="67297" y="227"/>
                  <a:pt x="67223" y="253"/>
                  <a:pt x="67159" y="313"/>
                </a:cubicBezTo>
                <a:cubicBezTo>
                  <a:pt x="66969" y="489"/>
                  <a:pt x="67091" y="829"/>
                  <a:pt x="67363" y="829"/>
                </a:cubicBezTo>
                <a:cubicBezTo>
                  <a:pt x="67371" y="830"/>
                  <a:pt x="67378" y="830"/>
                  <a:pt x="67386" y="830"/>
                </a:cubicBezTo>
                <a:cubicBezTo>
                  <a:pt x="67539" y="830"/>
                  <a:pt x="67663" y="699"/>
                  <a:pt x="67676" y="544"/>
                </a:cubicBezTo>
                <a:cubicBezTo>
                  <a:pt x="67676" y="356"/>
                  <a:pt x="67527" y="227"/>
                  <a:pt x="67368" y="227"/>
                </a:cubicBezTo>
                <a:close/>
                <a:moveTo>
                  <a:pt x="16715" y="54"/>
                </a:moveTo>
                <a:cubicBezTo>
                  <a:pt x="16373" y="54"/>
                  <a:pt x="16192" y="466"/>
                  <a:pt x="16433" y="707"/>
                </a:cubicBezTo>
                <a:cubicBezTo>
                  <a:pt x="16516" y="794"/>
                  <a:pt x="16620" y="833"/>
                  <a:pt x="16722" y="833"/>
                </a:cubicBezTo>
                <a:cubicBezTo>
                  <a:pt x="16922" y="833"/>
                  <a:pt x="17113" y="683"/>
                  <a:pt x="17113" y="449"/>
                </a:cubicBezTo>
                <a:cubicBezTo>
                  <a:pt x="17113" y="231"/>
                  <a:pt x="16950" y="54"/>
                  <a:pt x="16732" y="54"/>
                </a:cubicBezTo>
                <a:cubicBezTo>
                  <a:pt x="16726" y="54"/>
                  <a:pt x="16721" y="54"/>
                  <a:pt x="16715" y="54"/>
                </a:cubicBezTo>
                <a:close/>
                <a:moveTo>
                  <a:pt x="33519" y="313"/>
                </a:moveTo>
                <a:lnTo>
                  <a:pt x="33695" y="652"/>
                </a:lnTo>
                <a:lnTo>
                  <a:pt x="33355" y="843"/>
                </a:lnTo>
                <a:lnTo>
                  <a:pt x="33179" y="503"/>
                </a:lnTo>
                <a:lnTo>
                  <a:pt x="33519" y="313"/>
                </a:lnTo>
                <a:close/>
                <a:moveTo>
                  <a:pt x="73649" y="461"/>
                </a:moveTo>
                <a:cubicBezTo>
                  <a:pt x="73549" y="461"/>
                  <a:pt x="73466" y="551"/>
                  <a:pt x="73466" y="652"/>
                </a:cubicBezTo>
                <a:cubicBezTo>
                  <a:pt x="73466" y="761"/>
                  <a:pt x="73548" y="856"/>
                  <a:pt x="73670" y="856"/>
                </a:cubicBezTo>
                <a:cubicBezTo>
                  <a:pt x="73779" y="856"/>
                  <a:pt x="73874" y="761"/>
                  <a:pt x="73874" y="652"/>
                </a:cubicBezTo>
                <a:lnTo>
                  <a:pt x="73860" y="652"/>
                </a:lnTo>
                <a:cubicBezTo>
                  <a:pt x="73860" y="551"/>
                  <a:pt x="73789" y="461"/>
                  <a:pt x="73691" y="461"/>
                </a:cubicBezTo>
                <a:cubicBezTo>
                  <a:pt x="73684" y="461"/>
                  <a:pt x="73677" y="461"/>
                  <a:pt x="73670" y="462"/>
                </a:cubicBezTo>
                <a:cubicBezTo>
                  <a:pt x="73663" y="461"/>
                  <a:pt x="73656" y="461"/>
                  <a:pt x="73649" y="461"/>
                </a:cubicBezTo>
                <a:close/>
                <a:moveTo>
                  <a:pt x="42544" y="353"/>
                </a:moveTo>
                <a:lnTo>
                  <a:pt x="42720" y="693"/>
                </a:lnTo>
                <a:lnTo>
                  <a:pt x="42381" y="870"/>
                </a:lnTo>
                <a:lnTo>
                  <a:pt x="42204" y="530"/>
                </a:lnTo>
                <a:lnTo>
                  <a:pt x="42544" y="353"/>
                </a:lnTo>
                <a:close/>
                <a:moveTo>
                  <a:pt x="58324" y="122"/>
                </a:moveTo>
                <a:cubicBezTo>
                  <a:pt x="58107" y="122"/>
                  <a:pt x="57944" y="285"/>
                  <a:pt x="57944" y="503"/>
                </a:cubicBezTo>
                <a:cubicBezTo>
                  <a:pt x="57935" y="733"/>
                  <a:pt x="58119" y="889"/>
                  <a:pt x="58315" y="889"/>
                </a:cubicBezTo>
                <a:cubicBezTo>
                  <a:pt x="58408" y="889"/>
                  <a:pt x="58504" y="854"/>
                  <a:pt x="58583" y="775"/>
                </a:cubicBezTo>
                <a:cubicBezTo>
                  <a:pt x="58827" y="544"/>
                  <a:pt x="58664" y="122"/>
                  <a:pt x="58324" y="122"/>
                </a:cubicBezTo>
                <a:close/>
                <a:moveTo>
                  <a:pt x="14000" y="127"/>
                </a:moveTo>
                <a:cubicBezTo>
                  <a:pt x="13910" y="127"/>
                  <a:pt x="13818" y="159"/>
                  <a:pt x="13742" y="231"/>
                </a:cubicBezTo>
                <a:cubicBezTo>
                  <a:pt x="13497" y="462"/>
                  <a:pt x="13660" y="884"/>
                  <a:pt x="14000" y="897"/>
                </a:cubicBezTo>
                <a:cubicBezTo>
                  <a:pt x="14204" y="897"/>
                  <a:pt x="14381" y="734"/>
                  <a:pt x="14381" y="530"/>
                </a:cubicBezTo>
                <a:cubicBezTo>
                  <a:pt x="14390" y="287"/>
                  <a:pt x="14199" y="127"/>
                  <a:pt x="14000" y="127"/>
                </a:cubicBezTo>
                <a:close/>
                <a:moveTo>
                  <a:pt x="30759" y="394"/>
                </a:moveTo>
                <a:lnTo>
                  <a:pt x="30950" y="734"/>
                </a:lnTo>
                <a:lnTo>
                  <a:pt x="30596" y="924"/>
                </a:lnTo>
                <a:lnTo>
                  <a:pt x="30406" y="571"/>
                </a:lnTo>
                <a:lnTo>
                  <a:pt x="30759" y="394"/>
                </a:lnTo>
                <a:close/>
                <a:moveTo>
                  <a:pt x="11305" y="190"/>
                </a:moveTo>
                <a:cubicBezTo>
                  <a:pt x="11297" y="190"/>
                  <a:pt x="11289" y="190"/>
                  <a:pt x="11282" y="190"/>
                </a:cubicBezTo>
                <a:cubicBezTo>
                  <a:pt x="11276" y="190"/>
                  <a:pt x="11271" y="190"/>
                  <a:pt x="11266" y="190"/>
                </a:cubicBezTo>
                <a:cubicBezTo>
                  <a:pt x="10950" y="190"/>
                  <a:pt x="10782" y="588"/>
                  <a:pt x="11010" y="816"/>
                </a:cubicBezTo>
                <a:cubicBezTo>
                  <a:pt x="11087" y="897"/>
                  <a:pt x="11183" y="933"/>
                  <a:pt x="11278" y="933"/>
                </a:cubicBezTo>
                <a:cubicBezTo>
                  <a:pt x="11467" y="933"/>
                  <a:pt x="11649" y="788"/>
                  <a:pt x="11649" y="571"/>
                </a:cubicBezTo>
                <a:cubicBezTo>
                  <a:pt x="11662" y="361"/>
                  <a:pt x="11511" y="190"/>
                  <a:pt x="11305" y="190"/>
                </a:cubicBezTo>
                <a:close/>
                <a:moveTo>
                  <a:pt x="70918" y="445"/>
                </a:moveTo>
                <a:cubicBezTo>
                  <a:pt x="70785" y="445"/>
                  <a:pt x="70653" y="537"/>
                  <a:pt x="70666" y="720"/>
                </a:cubicBezTo>
                <a:cubicBezTo>
                  <a:pt x="70680" y="870"/>
                  <a:pt x="70799" y="945"/>
                  <a:pt x="70918" y="945"/>
                </a:cubicBezTo>
                <a:cubicBezTo>
                  <a:pt x="71037" y="945"/>
                  <a:pt x="71155" y="870"/>
                  <a:pt x="71169" y="720"/>
                </a:cubicBezTo>
                <a:cubicBezTo>
                  <a:pt x="71183" y="537"/>
                  <a:pt x="71050" y="445"/>
                  <a:pt x="70918" y="445"/>
                </a:cubicBezTo>
                <a:close/>
                <a:moveTo>
                  <a:pt x="64608" y="277"/>
                </a:moveTo>
                <a:cubicBezTo>
                  <a:pt x="64527" y="277"/>
                  <a:pt x="64444" y="305"/>
                  <a:pt x="64373" y="367"/>
                </a:cubicBezTo>
                <a:cubicBezTo>
                  <a:pt x="64155" y="584"/>
                  <a:pt x="64305" y="951"/>
                  <a:pt x="64604" y="951"/>
                </a:cubicBezTo>
                <a:cubicBezTo>
                  <a:pt x="64794" y="951"/>
                  <a:pt x="64944" y="816"/>
                  <a:pt x="64944" y="639"/>
                </a:cubicBezTo>
                <a:cubicBezTo>
                  <a:pt x="64963" y="422"/>
                  <a:pt x="64791" y="277"/>
                  <a:pt x="64608" y="277"/>
                </a:cubicBezTo>
                <a:close/>
                <a:moveTo>
                  <a:pt x="22998" y="27"/>
                </a:moveTo>
                <a:lnTo>
                  <a:pt x="22985" y="54"/>
                </a:lnTo>
                <a:lnTo>
                  <a:pt x="23202" y="190"/>
                </a:lnTo>
                <a:cubicBezTo>
                  <a:pt x="23148" y="190"/>
                  <a:pt x="23080" y="163"/>
                  <a:pt x="23025" y="163"/>
                </a:cubicBezTo>
                <a:cubicBezTo>
                  <a:pt x="22794" y="163"/>
                  <a:pt x="22618" y="353"/>
                  <a:pt x="22618" y="571"/>
                </a:cubicBezTo>
                <a:cubicBezTo>
                  <a:pt x="22638" y="827"/>
                  <a:pt x="22832" y="953"/>
                  <a:pt x="23026" y="953"/>
                </a:cubicBezTo>
                <a:cubicBezTo>
                  <a:pt x="23223" y="953"/>
                  <a:pt x="23419" y="824"/>
                  <a:pt x="23433" y="571"/>
                </a:cubicBezTo>
                <a:cubicBezTo>
                  <a:pt x="23420" y="415"/>
                  <a:pt x="23345" y="272"/>
                  <a:pt x="23221" y="189"/>
                </a:cubicBezTo>
                <a:lnTo>
                  <a:pt x="23221" y="189"/>
                </a:lnTo>
                <a:cubicBezTo>
                  <a:pt x="23353" y="178"/>
                  <a:pt x="23506" y="183"/>
                  <a:pt x="23610" y="27"/>
                </a:cubicBezTo>
                <a:close/>
                <a:moveTo>
                  <a:pt x="55590" y="163"/>
                </a:moveTo>
                <a:cubicBezTo>
                  <a:pt x="55247" y="163"/>
                  <a:pt x="55066" y="588"/>
                  <a:pt x="55307" y="829"/>
                </a:cubicBezTo>
                <a:cubicBezTo>
                  <a:pt x="55390" y="916"/>
                  <a:pt x="55494" y="956"/>
                  <a:pt x="55596" y="956"/>
                </a:cubicBezTo>
                <a:cubicBezTo>
                  <a:pt x="55796" y="956"/>
                  <a:pt x="55987" y="805"/>
                  <a:pt x="55987" y="571"/>
                </a:cubicBezTo>
                <a:cubicBezTo>
                  <a:pt x="56000" y="353"/>
                  <a:pt x="55823" y="177"/>
                  <a:pt x="55606" y="163"/>
                </a:cubicBezTo>
                <a:cubicBezTo>
                  <a:pt x="55601" y="163"/>
                  <a:pt x="55595" y="163"/>
                  <a:pt x="55590" y="163"/>
                </a:cubicBezTo>
                <a:close/>
                <a:moveTo>
                  <a:pt x="39812" y="421"/>
                </a:moveTo>
                <a:lnTo>
                  <a:pt x="40002" y="775"/>
                </a:lnTo>
                <a:lnTo>
                  <a:pt x="39635" y="1006"/>
                </a:lnTo>
                <a:cubicBezTo>
                  <a:pt x="39594" y="897"/>
                  <a:pt x="39540" y="734"/>
                  <a:pt x="39472" y="584"/>
                </a:cubicBezTo>
                <a:lnTo>
                  <a:pt x="39812" y="421"/>
                </a:lnTo>
                <a:close/>
                <a:moveTo>
                  <a:pt x="48851" y="449"/>
                </a:moveTo>
                <a:lnTo>
                  <a:pt x="49041" y="816"/>
                </a:lnTo>
                <a:lnTo>
                  <a:pt x="48674" y="1006"/>
                </a:lnTo>
                <a:lnTo>
                  <a:pt x="48484" y="652"/>
                </a:lnTo>
                <a:lnTo>
                  <a:pt x="48851" y="449"/>
                </a:lnTo>
                <a:close/>
                <a:moveTo>
                  <a:pt x="37066" y="517"/>
                </a:moveTo>
                <a:lnTo>
                  <a:pt x="37243" y="856"/>
                </a:lnTo>
                <a:lnTo>
                  <a:pt x="36903" y="1019"/>
                </a:lnTo>
                <a:lnTo>
                  <a:pt x="36726" y="680"/>
                </a:lnTo>
                <a:lnTo>
                  <a:pt x="37066" y="517"/>
                </a:lnTo>
                <a:close/>
                <a:moveTo>
                  <a:pt x="8633" y="330"/>
                </a:moveTo>
                <a:cubicBezTo>
                  <a:pt x="8590" y="330"/>
                  <a:pt x="8550" y="347"/>
                  <a:pt x="8522" y="381"/>
                </a:cubicBezTo>
                <a:cubicBezTo>
                  <a:pt x="8441" y="435"/>
                  <a:pt x="8359" y="503"/>
                  <a:pt x="8278" y="557"/>
                </a:cubicBezTo>
                <a:cubicBezTo>
                  <a:pt x="8155" y="598"/>
                  <a:pt x="8128" y="748"/>
                  <a:pt x="8223" y="829"/>
                </a:cubicBezTo>
                <a:cubicBezTo>
                  <a:pt x="8291" y="911"/>
                  <a:pt x="8373" y="965"/>
                  <a:pt x="8454" y="1019"/>
                </a:cubicBezTo>
                <a:cubicBezTo>
                  <a:pt x="8466" y="1020"/>
                  <a:pt x="8478" y="1021"/>
                  <a:pt x="8490" y="1021"/>
                </a:cubicBezTo>
                <a:cubicBezTo>
                  <a:pt x="8665" y="1021"/>
                  <a:pt x="8811" y="928"/>
                  <a:pt x="8862" y="775"/>
                </a:cubicBezTo>
                <a:cubicBezTo>
                  <a:pt x="8917" y="625"/>
                  <a:pt x="8862" y="462"/>
                  <a:pt x="8753" y="381"/>
                </a:cubicBezTo>
                <a:cubicBezTo>
                  <a:pt x="8719" y="347"/>
                  <a:pt x="8675" y="330"/>
                  <a:pt x="8633" y="330"/>
                </a:cubicBezTo>
                <a:close/>
                <a:moveTo>
                  <a:pt x="20320" y="231"/>
                </a:moveTo>
                <a:lnTo>
                  <a:pt x="20320" y="245"/>
                </a:lnTo>
                <a:cubicBezTo>
                  <a:pt x="20315" y="244"/>
                  <a:pt x="20309" y="244"/>
                  <a:pt x="20304" y="244"/>
                </a:cubicBezTo>
                <a:cubicBezTo>
                  <a:pt x="19961" y="244"/>
                  <a:pt x="19781" y="657"/>
                  <a:pt x="20021" y="911"/>
                </a:cubicBezTo>
                <a:cubicBezTo>
                  <a:pt x="20097" y="991"/>
                  <a:pt x="20195" y="1028"/>
                  <a:pt x="20293" y="1028"/>
                </a:cubicBezTo>
                <a:cubicBezTo>
                  <a:pt x="20493" y="1028"/>
                  <a:pt x="20692" y="876"/>
                  <a:pt x="20701" y="639"/>
                </a:cubicBezTo>
                <a:cubicBezTo>
                  <a:pt x="20701" y="421"/>
                  <a:pt x="20538" y="245"/>
                  <a:pt x="20320" y="231"/>
                </a:cubicBezTo>
                <a:close/>
                <a:moveTo>
                  <a:pt x="52858" y="217"/>
                </a:moveTo>
                <a:cubicBezTo>
                  <a:pt x="52502" y="217"/>
                  <a:pt x="52334" y="656"/>
                  <a:pt x="52588" y="911"/>
                </a:cubicBezTo>
                <a:cubicBezTo>
                  <a:pt x="52667" y="993"/>
                  <a:pt x="52766" y="1030"/>
                  <a:pt x="52865" y="1030"/>
                </a:cubicBezTo>
                <a:cubicBezTo>
                  <a:pt x="53075" y="1030"/>
                  <a:pt x="53282" y="865"/>
                  <a:pt x="53282" y="625"/>
                </a:cubicBezTo>
                <a:cubicBezTo>
                  <a:pt x="53282" y="394"/>
                  <a:pt x="53105" y="217"/>
                  <a:pt x="52874" y="217"/>
                </a:cubicBezTo>
                <a:cubicBezTo>
                  <a:pt x="52868" y="217"/>
                  <a:pt x="52863" y="217"/>
                  <a:pt x="52858" y="217"/>
                </a:cubicBezTo>
                <a:close/>
                <a:moveTo>
                  <a:pt x="46119" y="530"/>
                </a:moveTo>
                <a:cubicBezTo>
                  <a:pt x="46187" y="625"/>
                  <a:pt x="46254" y="761"/>
                  <a:pt x="46309" y="870"/>
                </a:cubicBezTo>
                <a:lnTo>
                  <a:pt x="45928" y="1047"/>
                </a:lnTo>
                <a:lnTo>
                  <a:pt x="45752" y="707"/>
                </a:lnTo>
                <a:lnTo>
                  <a:pt x="46119" y="530"/>
                </a:lnTo>
                <a:close/>
                <a:moveTo>
                  <a:pt x="61899" y="340"/>
                </a:moveTo>
                <a:cubicBezTo>
                  <a:pt x="61709" y="340"/>
                  <a:pt x="61546" y="489"/>
                  <a:pt x="61546" y="680"/>
                </a:cubicBezTo>
                <a:cubicBezTo>
                  <a:pt x="61527" y="896"/>
                  <a:pt x="61711" y="1048"/>
                  <a:pt x="61902" y="1048"/>
                </a:cubicBezTo>
                <a:cubicBezTo>
                  <a:pt x="61987" y="1048"/>
                  <a:pt x="62073" y="1018"/>
                  <a:pt x="62144" y="951"/>
                </a:cubicBezTo>
                <a:cubicBezTo>
                  <a:pt x="62375" y="734"/>
                  <a:pt x="62212" y="340"/>
                  <a:pt x="61899" y="340"/>
                </a:cubicBezTo>
                <a:close/>
                <a:moveTo>
                  <a:pt x="17548" y="313"/>
                </a:moveTo>
                <a:cubicBezTo>
                  <a:pt x="17221" y="313"/>
                  <a:pt x="17045" y="720"/>
                  <a:pt x="17289" y="951"/>
                </a:cubicBezTo>
                <a:cubicBezTo>
                  <a:pt x="17364" y="1026"/>
                  <a:pt x="17458" y="1060"/>
                  <a:pt x="17550" y="1060"/>
                </a:cubicBezTo>
                <a:cubicBezTo>
                  <a:pt x="17742" y="1060"/>
                  <a:pt x="17928" y="914"/>
                  <a:pt x="17928" y="693"/>
                </a:cubicBezTo>
                <a:cubicBezTo>
                  <a:pt x="17928" y="476"/>
                  <a:pt x="17751" y="313"/>
                  <a:pt x="17548" y="313"/>
                </a:cubicBezTo>
                <a:close/>
                <a:moveTo>
                  <a:pt x="74499" y="724"/>
                </a:moveTo>
                <a:cubicBezTo>
                  <a:pt x="74414" y="724"/>
                  <a:pt x="74329" y="782"/>
                  <a:pt x="74322" y="897"/>
                </a:cubicBezTo>
                <a:cubicBezTo>
                  <a:pt x="74322" y="1006"/>
                  <a:pt x="74390" y="1060"/>
                  <a:pt x="74513" y="1074"/>
                </a:cubicBezTo>
                <a:cubicBezTo>
                  <a:pt x="74608" y="1074"/>
                  <a:pt x="74676" y="992"/>
                  <a:pt x="74676" y="897"/>
                </a:cubicBezTo>
                <a:cubicBezTo>
                  <a:pt x="74669" y="782"/>
                  <a:pt x="74584" y="724"/>
                  <a:pt x="74499" y="724"/>
                </a:cubicBezTo>
                <a:close/>
                <a:moveTo>
                  <a:pt x="34337" y="576"/>
                </a:moveTo>
                <a:cubicBezTo>
                  <a:pt x="34404" y="684"/>
                  <a:pt x="34471" y="804"/>
                  <a:pt x="34524" y="897"/>
                </a:cubicBezTo>
                <a:lnTo>
                  <a:pt x="34185" y="1087"/>
                </a:lnTo>
                <a:lnTo>
                  <a:pt x="34008" y="748"/>
                </a:lnTo>
                <a:lnTo>
                  <a:pt x="34337" y="576"/>
                </a:lnTo>
                <a:close/>
                <a:moveTo>
                  <a:pt x="10996" y="1087"/>
                </a:moveTo>
                <a:cubicBezTo>
                  <a:pt x="10998" y="1087"/>
                  <a:pt x="11001" y="1087"/>
                  <a:pt x="11003" y="1087"/>
                </a:cubicBezTo>
                <a:lnTo>
                  <a:pt x="11003" y="1087"/>
                </a:lnTo>
                <a:cubicBezTo>
                  <a:pt x="11005" y="1087"/>
                  <a:pt x="11007" y="1087"/>
                  <a:pt x="11010" y="1087"/>
                </a:cubicBezTo>
                <a:close/>
                <a:moveTo>
                  <a:pt x="14829" y="381"/>
                </a:moveTo>
                <a:cubicBezTo>
                  <a:pt x="14353" y="381"/>
                  <a:pt x="14340" y="1101"/>
                  <a:pt x="14829" y="1115"/>
                </a:cubicBezTo>
                <a:cubicBezTo>
                  <a:pt x="15019" y="1115"/>
                  <a:pt x="15183" y="951"/>
                  <a:pt x="15196" y="748"/>
                </a:cubicBezTo>
                <a:cubicBezTo>
                  <a:pt x="15183" y="557"/>
                  <a:pt x="15033" y="394"/>
                  <a:pt x="14829" y="381"/>
                </a:cubicBezTo>
                <a:close/>
                <a:moveTo>
                  <a:pt x="68186" y="496"/>
                </a:moveTo>
                <a:cubicBezTo>
                  <a:pt x="68033" y="496"/>
                  <a:pt x="67880" y="598"/>
                  <a:pt x="67893" y="802"/>
                </a:cubicBezTo>
                <a:cubicBezTo>
                  <a:pt x="67880" y="1013"/>
                  <a:pt x="68033" y="1118"/>
                  <a:pt x="68186" y="1118"/>
                </a:cubicBezTo>
                <a:cubicBezTo>
                  <a:pt x="68338" y="1118"/>
                  <a:pt x="68491" y="1013"/>
                  <a:pt x="68478" y="802"/>
                </a:cubicBezTo>
                <a:cubicBezTo>
                  <a:pt x="68491" y="598"/>
                  <a:pt x="68338" y="496"/>
                  <a:pt x="68186" y="496"/>
                </a:cubicBezTo>
                <a:close/>
                <a:moveTo>
                  <a:pt x="59118" y="380"/>
                </a:moveTo>
                <a:cubicBezTo>
                  <a:pt x="58924" y="380"/>
                  <a:pt x="58773" y="551"/>
                  <a:pt x="58773" y="748"/>
                </a:cubicBezTo>
                <a:cubicBezTo>
                  <a:pt x="58773" y="971"/>
                  <a:pt x="58958" y="1124"/>
                  <a:pt x="59149" y="1124"/>
                </a:cubicBezTo>
                <a:cubicBezTo>
                  <a:pt x="59237" y="1124"/>
                  <a:pt x="59325" y="1092"/>
                  <a:pt x="59398" y="1019"/>
                </a:cubicBezTo>
                <a:cubicBezTo>
                  <a:pt x="59643" y="788"/>
                  <a:pt x="59480" y="381"/>
                  <a:pt x="59140" y="381"/>
                </a:cubicBezTo>
                <a:cubicBezTo>
                  <a:pt x="59133" y="380"/>
                  <a:pt x="59125" y="380"/>
                  <a:pt x="59118" y="380"/>
                </a:cubicBezTo>
                <a:close/>
                <a:moveTo>
                  <a:pt x="43386" y="598"/>
                </a:moveTo>
                <a:lnTo>
                  <a:pt x="43550" y="965"/>
                </a:lnTo>
                <a:lnTo>
                  <a:pt x="43223" y="1142"/>
                </a:lnTo>
                <a:lnTo>
                  <a:pt x="43047" y="775"/>
                </a:lnTo>
                <a:lnTo>
                  <a:pt x="43386" y="598"/>
                </a:lnTo>
                <a:close/>
                <a:moveTo>
                  <a:pt x="12111" y="489"/>
                </a:moveTo>
                <a:lnTo>
                  <a:pt x="12111" y="503"/>
                </a:lnTo>
                <a:cubicBezTo>
                  <a:pt x="11812" y="503"/>
                  <a:pt x="11649" y="856"/>
                  <a:pt x="11866" y="1074"/>
                </a:cubicBezTo>
                <a:cubicBezTo>
                  <a:pt x="11933" y="1145"/>
                  <a:pt x="12017" y="1177"/>
                  <a:pt x="12101" y="1177"/>
                </a:cubicBezTo>
                <a:cubicBezTo>
                  <a:pt x="12273" y="1177"/>
                  <a:pt x="12441" y="1044"/>
                  <a:pt x="12451" y="843"/>
                </a:cubicBezTo>
                <a:cubicBezTo>
                  <a:pt x="12451" y="652"/>
                  <a:pt x="12301" y="489"/>
                  <a:pt x="12111" y="489"/>
                </a:cubicBezTo>
                <a:close/>
                <a:moveTo>
                  <a:pt x="65453" y="544"/>
                </a:moveTo>
                <a:lnTo>
                  <a:pt x="65453" y="544"/>
                </a:lnTo>
                <a:cubicBezTo>
                  <a:pt x="65172" y="549"/>
                  <a:pt x="65027" y="885"/>
                  <a:pt x="65216" y="1087"/>
                </a:cubicBezTo>
                <a:cubicBezTo>
                  <a:pt x="65283" y="1155"/>
                  <a:pt x="65367" y="1185"/>
                  <a:pt x="65449" y="1185"/>
                </a:cubicBezTo>
                <a:cubicBezTo>
                  <a:pt x="65615" y="1185"/>
                  <a:pt x="65773" y="1061"/>
                  <a:pt x="65773" y="870"/>
                </a:cubicBezTo>
                <a:cubicBezTo>
                  <a:pt x="65773" y="695"/>
                  <a:pt x="65627" y="547"/>
                  <a:pt x="65453" y="544"/>
                </a:cubicBezTo>
                <a:close/>
                <a:moveTo>
                  <a:pt x="56418" y="421"/>
                </a:moveTo>
                <a:cubicBezTo>
                  <a:pt x="56076" y="421"/>
                  <a:pt x="55895" y="833"/>
                  <a:pt x="56136" y="1074"/>
                </a:cubicBezTo>
                <a:cubicBezTo>
                  <a:pt x="56219" y="1161"/>
                  <a:pt x="56323" y="1200"/>
                  <a:pt x="56425" y="1200"/>
                </a:cubicBezTo>
                <a:cubicBezTo>
                  <a:pt x="56625" y="1200"/>
                  <a:pt x="56816" y="1050"/>
                  <a:pt x="56816" y="816"/>
                </a:cubicBezTo>
                <a:cubicBezTo>
                  <a:pt x="56816" y="598"/>
                  <a:pt x="56653" y="421"/>
                  <a:pt x="56435" y="421"/>
                </a:cubicBezTo>
                <a:cubicBezTo>
                  <a:pt x="56429" y="421"/>
                  <a:pt x="56424" y="421"/>
                  <a:pt x="56418" y="421"/>
                </a:cubicBezTo>
                <a:close/>
                <a:moveTo>
                  <a:pt x="40641" y="680"/>
                </a:moveTo>
                <a:cubicBezTo>
                  <a:pt x="40709" y="802"/>
                  <a:pt x="40763" y="911"/>
                  <a:pt x="40831" y="1019"/>
                </a:cubicBezTo>
                <a:lnTo>
                  <a:pt x="40491" y="1210"/>
                </a:lnTo>
                <a:lnTo>
                  <a:pt x="40301" y="856"/>
                </a:lnTo>
                <a:lnTo>
                  <a:pt x="40641" y="680"/>
                </a:lnTo>
                <a:close/>
                <a:moveTo>
                  <a:pt x="23841" y="408"/>
                </a:moveTo>
                <a:cubicBezTo>
                  <a:pt x="23623" y="408"/>
                  <a:pt x="23447" y="584"/>
                  <a:pt x="23447" y="802"/>
                </a:cubicBezTo>
                <a:cubicBezTo>
                  <a:pt x="23447" y="1049"/>
                  <a:pt x="23644" y="1210"/>
                  <a:pt x="23847" y="1210"/>
                </a:cubicBezTo>
                <a:cubicBezTo>
                  <a:pt x="23946" y="1210"/>
                  <a:pt x="24046" y="1172"/>
                  <a:pt x="24126" y="1087"/>
                </a:cubicBezTo>
                <a:cubicBezTo>
                  <a:pt x="24385" y="843"/>
                  <a:pt x="24208" y="408"/>
                  <a:pt x="23841" y="408"/>
                </a:cubicBezTo>
                <a:close/>
                <a:moveTo>
                  <a:pt x="71740" y="748"/>
                </a:moveTo>
                <a:cubicBezTo>
                  <a:pt x="71604" y="761"/>
                  <a:pt x="71509" y="856"/>
                  <a:pt x="71509" y="992"/>
                </a:cubicBezTo>
                <a:cubicBezTo>
                  <a:pt x="71509" y="1128"/>
                  <a:pt x="71618" y="1237"/>
                  <a:pt x="71754" y="1237"/>
                </a:cubicBezTo>
                <a:cubicBezTo>
                  <a:pt x="72066" y="1223"/>
                  <a:pt x="72053" y="748"/>
                  <a:pt x="71740" y="748"/>
                </a:cubicBezTo>
                <a:close/>
                <a:moveTo>
                  <a:pt x="9352" y="557"/>
                </a:moveTo>
                <a:cubicBezTo>
                  <a:pt x="8916" y="557"/>
                  <a:pt x="8907" y="1223"/>
                  <a:pt x="9351" y="1237"/>
                </a:cubicBezTo>
                <a:cubicBezTo>
                  <a:pt x="9356" y="1237"/>
                  <a:pt x="9360" y="1237"/>
                  <a:pt x="9365" y="1237"/>
                </a:cubicBezTo>
                <a:cubicBezTo>
                  <a:pt x="9800" y="1237"/>
                  <a:pt x="9809" y="571"/>
                  <a:pt x="9365" y="557"/>
                </a:cubicBezTo>
                <a:cubicBezTo>
                  <a:pt x="9361" y="557"/>
                  <a:pt x="9356" y="557"/>
                  <a:pt x="9352" y="557"/>
                </a:cubicBezTo>
                <a:close/>
                <a:moveTo>
                  <a:pt x="37895" y="748"/>
                </a:moveTo>
                <a:lnTo>
                  <a:pt x="38072" y="1087"/>
                </a:lnTo>
                <a:lnTo>
                  <a:pt x="37732" y="1250"/>
                </a:lnTo>
                <a:lnTo>
                  <a:pt x="37555" y="911"/>
                </a:lnTo>
                <a:lnTo>
                  <a:pt x="37895" y="748"/>
                </a:lnTo>
                <a:close/>
                <a:moveTo>
                  <a:pt x="21125" y="481"/>
                </a:moveTo>
                <a:cubicBezTo>
                  <a:pt x="21029" y="481"/>
                  <a:pt x="20931" y="518"/>
                  <a:pt x="20851" y="598"/>
                </a:cubicBezTo>
                <a:cubicBezTo>
                  <a:pt x="20610" y="839"/>
                  <a:pt x="20777" y="1251"/>
                  <a:pt x="21119" y="1251"/>
                </a:cubicBezTo>
                <a:cubicBezTo>
                  <a:pt x="21125" y="1251"/>
                  <a:pt x="21130" y="1251"/>
                  <a:pt x="21136" y="1250"/>
                </a:cubicBezTo>
                <a:cubicBezTo>
                  <a:pt x="21340" y="1250"/>
                  <a:pt x="21517" y="1074"/>
                  <a:pt x="21517" y="870"/>
                </a:cubicBezTo>
                <a:cubicBezTo>
                  <a:pt x="21507" y="633"/>
                  <a:pt x="21321" y="481"/>
                  <a:pt x="21125" y="481"/>
                </a:cubicBezTo>
                <a:close/>
                <a:moveTo>
                  <a:pt x="49680" y="693"/>
                </a:moveTo>
                <a:lnTo>
                  <a:pt x="49884" y="1060"/>
                </a:lnTo>
                <a:lnTo>
                  <a:pt x="49503" y="1264"/>
                </a:lnTo>
                <a:lnTo>
                  <a:pt x="49313" y="897"/>
                </a:lnTo>
                <a:lnTo>
                  <a:pt x="49680" y="693"/>
                </a:lnTo>
                <a:close/>
                <a:moveTo>
                  <a:pt x="53700" y="465"/>
                </a:moveTo>
                <a:cubicBezTo>
                  <a:pt x="53601" y="465"/>
                  <a:pt x="53500" y="502"/>
                  <a:pt x="53418" y="584"/>
                </a:cubicBezTo>
                <a:cubicBezTo>
                  <a:pt x="53159" y="843"/>
                  <a:pt x="53336" y="1278"/>
                  <a:pt x="53689" y="1278"/>
                </a:cubicBezTo>
                <a:cubicBezTo>
                  <a:pt x="53920" y="1278"/>
                  <a:pt x="54111" y="1101"/>
                  <a:pt x="54097" y="870"/>
                </a:cubicBezTo>
                <a:cubicBezTo>
                  <a:pt x="54106" y="630"/>
                  <a:pt x="53909" y="465"/>
                  <a:pt x="53700" y="465"/>
                </a:cubicBezTo>
                <a:close/>
                <a:moveTo>
                  <a:pt x="62726" y="590"/>
                </a:moveTo>
                <a:cubicBezTo>
                  <a:pt x="62641" y="590"/>
                  <a:pt x="62554" y="622"/>
                  <a:pt x="62484" y="693"/>
                </a:cubicBezTo>
                <a:cubicBezTo>
                  <a:pt x="62266" y="911"/>
                  <a:pt x="62429" y="1278"/>
                  <a:pt x="62728" y="1278"/>
                </a:cubicBezTo>
                <a:cubicBezTo>
                  <a:pt x="62919" y="1264"/>
                  <a:pt x="63068" y="1115"/>
                  <a:pt x="63068" y="938"/>
                </a:cubicBezTo>
                <a:cubicBezTo>
                  <a:pt x="63068" y="727"/>
                  <a:pt x="62901" y="590"/>
                  <a:pt x="62726" y="590"/>
                </a:cubicBezTo>
                <a:close/>
                <a:moveTo>
                  <a:pt x="18368" y="561"/>
                </a:moveTo>
                <a:cubicBezTo>
                  <a:pt x="18280" y="561"/>
                  <a:pt x="18191" y="593"/>
                  <a:pt x="18118" y="666"/>
                </a:cubicBezTo>
                <a:cubicBezTo>
                  <a:pt x="17887" y="897"/>
                  <a:pt x="18051" y="1291"/>
                  <a:pt x="18377" y="1291"/>
                </a:cubicBezTo>
                <a:cubicBezTo>
                  <a:pt x="18567" y="1291"/>
                  <a:pt x="18744" y="1128"/>
                  <a:pt x="18744" y="938"/>
                </a:cubicBezTo>
                <a:cubicBezTo>
                  <a:pt x="18744" y="714"/>
                  <a:pt x="18559" y="561"/>
                  <a:pt x="18368" y="561"/>
                </a:cubicBezTo>
                <a:close/>
                <a:moveTo>
                  <a:pt x="35163" y="816"/>
                </a:moveTo>
                <a:lnTo>
                  <a:pt x="35340" y="1155"/>
                </a:lnTo>
                <a:lnTo>
                  <a:pt x="35014" y="1332"/>
                </a:lnTo>
                <a:lnTo>
                  <a:pt x="34823" y="992"/>
                </a:lnTo>
                <a:lnTo>
                  <a:pt x="35163" y="816"/>
                </a:lnTo>
                <a:close/>
                <a:moveTo>
                  <a:pt x="69015" y="773"/>
                </a:moveTo>
                <a:cubicBezTo>
                  <a:pt x="68946" y="773"/>
                  <a:pt x="68875" y="799"/>
                  <a:pt x="68818" y="856"/>
                </a:cubicBezTo>
                <a:cubicBezTo>
                  <a:pt x="68641" y="1033"/>
                  <a:pt x="68763" y="1332"/>
                  <a:pt x="69021" y="1332"/>
                </a:cubicBezTo>
                <a:cubicBezTo>
                  <a:pt x="69171" y="1332"/>
                  <a:pt x="69293" y="1210"/>
                  <a:pt x="69293" y="1047"/>
                </a:cubicBezTo>
                <a:cubicBezTo>
                  <a:pt x="69293" y="882"/>
                  <a:pt x="69158" y="773"/>
                  <a:pt x="69015" y="773"/>
                </a:cubicBezTo>
                <a:close/>
                <a:moveTo>
                  <a:pt x="75291" y="1028"/>
                </a:moveTo>
                <a:cubicBezTo>
                  <a:pt x="75213" y="1028"/>
                  <a:pt x="75153" y="1100"/>
                  <a:pt x="75165" y="1183"/>
                </a:cubicBezTo>
                <a:cubicBezTo>
                  <a:pt x="75192" y="1250"/>
                  <a:pt x="75247" y="1305"/>
                  <a:pt x="75315" y="1332"/>
                </a:cubicBezTo>
                <a:cubicBezTo>
                  <a:pt x="75328" y="1336"/>
                  <a:pt x="75342" y="1338"/>
                  <a:pt x="75354" y="1338"/>
                </a:cubicBezTo>
                <a:cubicBezTo>
                  <a:pt x="75429" y="1338"/>
                  <a:pt x="75482" y="1270"/>
                  <a:pt x="75505" y="1142"/>
                </a:cubicBezTo>
                <a:cubicBezTo>
                  <a:pt x="75451" y="1101"/>
                  <a:pt x="75396" y="1033"/>
                  <a:pt x="75328" y="1033"/>
                </a:cubicBezTo>
                <a:cubicBezTo>
                  <a:pt x="75316" y="1029"/>
                  <a:pt x="75303" y="1028"/>
                  <a:pt x="75291" y="1028"/>
                </a:cubicBezTo>
                <a:close/>
                <a:moveTo>
                  <a:pt x="46948" y="761"/>
                </a:moveTo>
                <a:lnTo>
                  <a:pt x="47138" y="1142"/>
                </a:lnTo>
                <a:lnTo>
                  <a:pt x="46757" y="1346"/>
                </a:lnTo>
                <a:lnTo>
                  <a:pt x="46567" y="965"/>
                </a:lnTo>
                <a:lnTo>
                  <a:pt x="46948" y="761"/>
                </a:lnTo>
                <a:close/>
                <a:moveTo>
                  <a:pt x="59959" y="621"/>
                </a:moveTo>
                <a:cubicBezTo>
                  <a:pt x="59872" y="621"/>
                  <a:pt x="59783" y="652"/>
                  <a:pt x="59711" y="720"/>
                </a:cubicBezTo>
                <a:cubicBezTo>
                  <a:pt x="59480" y="951"/>
                  <a:pt x="59643" y="1359"/>
                  <a:pt x="59969" y="1359"/>
                </a:cubicBezTo>
                <a:cubicBezTo>
                  <a:pt x="60173" y="1359"/>
                  <a:pt x="60336" y="1196"/>
                  <a:pt x="60336" y="992"/>
                </a:cubicBezTo>
                <a:cubicBezTo>
                  <a:pt x="60336" y="768"/>
                  <a:pt x="60150" y="621"/>
                  <a:pt x="59959" y="621"/>
                </a:cubicBezTo>
                <a:close/>
                <a:moveTo>
                  <a:pt x="15658" y="680"/>
                </a:moveTo>
                <a:cubicBezTo>
                  <a:pt x="15359" y="680"/>
                  <a:pt x="15196" y="1047"/>
                  <a:pt x="15414" y="1264"/>
                </a:cubicBezTo>
                <a:cubicBezTo>
                  <a:pt x="15480" y="1335"/>
                  <a:pt x="15565" y="1367"/>
                  <a:pt x="15650" y="1367"/>
                </a:cubicBezTo>
                <a:cubicBezTo>
                  <a:pt x="15825" y="1367"/>
                  <a:pt x="15998" y="1230"/>
                  <a:pt x="15998" y="1019"/>
                </a:cubicBezTo>
                <a:cubicBezTo>
                  <a:pt x="15998" y="843"/>
                  <a:pt x="15849" y="693"/>
                  <a:pt x="15658" y="680"/>
                </a:cubicBezTo>
                <a:close/>
                <a:moveTo>
                  <a:pt x="44188" y="870"/>
                </a:moveTo>
                <a:lnTo>
                  <a:pt x="44365" y="1210"/>
                </a:lnTo>
                <a:lnTo>
                  <a:pt x="44025" y="1386"/>
                </a:lnTo>
                <a:lnTo>
                  <a:pt x="43849" y="1047"/>
                </a:lnTo>
                <a:lnTo>
                  <a:pt x="44188" y="870"/>
                </a:lnTo>
                <a:close/>
                <a:moveTo>
                  <a:pt x="12926" y="761"/>
                </a:moveTo>
                <a:cubicBezTo>
                  <a:pt x="12641" y="761"/>
                  <a:pt x="12491" y="1101"/>
                  <a:pt x="12695" y="1318"/>
                </a:cubicBezTo>
                <a:cubicBezTo>
                  <a:pt x="12763" y="1386"/>
                  <a:pt x="12846" y="1416"/>
                  <a:pt x="12929" y="1416"/>
                </a:cubicBezTo>
                <a:cubicBezTo>
                  <a:pt x="13096" y="1416"/>
                  <a:pt x="13257" y="1292"/>
                  <a:pt x="13266" y="1101"/>
                </a:cubicBezTo>
                <a:cubicBezTo>
                  <a:pt x="13266" y="911"/>
                  <a:pt x="13117" y="761"/>
                  <a:pt x="12926" y="761"/>
                </a:cubicBezTo>
                <a:close/>
                <a:moveTo>
                  <a:pt x="66276" y="802"/>
                </a:moveTo>
                <a:cubicBezTo>
                  <a:pt x="65990" y="802"/>
                  <a:pt x="65854" y="1128"/>
                  <a:pt x="66045" y="1332"/>
                </a:cubicBezTo>
                <a:cubicBezTo>
                  <a:pt x="66110" y="1393"/>
                  <a:pt x="66187" y="1420"/>
                  <a:pt x="66263" y="1420"/>
                </a:cubicBezTo>
                <a:cubicBezTo>
                  <a:pt x="66424" y="1420"/>
                  <a:pt x="66575" y="1295"/>
                  <a:pt x="66575" y="1101"/>
                </a:cubicBezTo>
                <a:cubicBezTo>
                  <a:pt x="66575" y="938"/>
                  <a:pt x="66439" y="802"/>
                  <a:pt x="66276" y="802"/>
                </a:cubicBezTo>
                <a:close/>
                <a:moveTo>
                  <a:pt x="32445" y="870"/>
                </a:moveTo>
                <a:cubicBezTo>
                  <a:pt x="32499" y="992"/>
                  <a:pt x="32567" y="1128"/>
                  <a:pt x="32621" y="1237"/>
                </a:cubicBezTo>
                <a:lnTo>
                  <a:pt x="32254" y="1441"/>
                </a:lnTo>
                <a:lnTo>
                  <a:pt x="32064" y="1060"/>
                </a:lnTo>
                <a:lnTo>
                  <a:pt x="32445" y="870"/>
                </a:lnTo>
                <a:close/>
                <a:moveTo>
                  <a:pt x="41470" y="938"/>
                </a:moveTo>
                <a:lnTo>
                  <a:pt x="41633" y="1278"/>
                </a:lnTo>
                <a:lnTo>
                  <a:pt x="41293" y="1454"/>
                </a:lnTo>
                <a:lnTo>
                  <a:pt x="41130" y="1115"/>
                </a:lnTo>
                <a:lnTo>
                  <a:pt x="41470" y="938"/>
                </a:lnTo>
                <a:close/>
                <a:moveTo>
                  <a:pt x="24684" y="652"/>
                </a:moveTo>
                <a:cubicBezTo>
                  <a:pt x="24330" y="652"/>
                  <a:pt x="24140" y="1074"/>
                  <a:pt x="24398" y="1332"/>
                </a:cubicBezTo>
                <a:cubicBezTo>
                  <a:pt x="24479" y="1417"/>
                  <a:pt x="24580" y="1455"/>
                  <a:pt x="24679" y="1455"/>
                </a:cubicBezTo>
                <a:cubicBezTo>
                  <a:pt x="24882" y="1455"/>
                  <a:pt x="25078" y="1297"/>
                  <a:pt x="25078" y="1060"/>
                </a:cubicBezTo>
                <a:cubicBezTo>
                  <a:pt x="25078" y="843"/>
                  <a:pt x="24901" y="652"/>
                  <a:pt x="24684" y="652"/>
                </a:cubicBezTo>
                <a:close/>
                <a:moveTo>
                  <a:pt x="10181" y="829"/>
                </a:moveTo>
                <a:cubicBezTo>
                  <a:pt x="9895" y="829"/>
                  <a:pt x="9759" y="1155"/>
                  <a:pt x="9950" y="1359"/>
                </a:cubicBezTo>
                <a:cubicBezTo>
                  <a:pt x="10017" y="1427"/>
                  <a:pt x="10099" y="1457"/>
                  <a:pt x="10179" y="1457"/>
                </a:cubicBezTo>
                <a:cubicBezTo>
                  <a:pt x="10341" y="1457"/>
                  <a:pt x="10493" y="1333"/>
                  <a:pt x="10493" y="1142"/>
                </a:cubicBezTo>
                <a:cubicBezTo>
                  <a:pt x="10493" y="965"/>
                  <a:pt x="10357" y="829"/>
                  <a:pt x="10181" y="829"/>
                </a:cubicBezTo>
                <a:close/>
                <a:moveTo>
                  <a:pt x="72590" y="1018"/>
                </a:moveTo>
                <a:cubicBezTo>
                  <a:pt x="72583" y="1018"/>
                  <a:pt x="72576" y="1019"/>
                  <a:pt x="72569" y="1019"/>
                </a:cubicBezTo>
                <a:cubicBezTo>
                  <a:pt x="72379" y="1019"/>
                  <a:pt x="72284" y="1250"/>
                  <a:pt x="72420" y="1386"/>
                </a:cubicBezTo>
                <a:cubicBezTo>
                  <a:pt x="72465" y="1437"/>
                  <a:pt x="72522" y="1459"/>
                  <a:pt x="72577" y="1459"/>
                </a:cubicBezTo>
                <a:cubicBezTo>
                  <a:pt x="72685" y="1459"/>
                  <a:pt x="72787" y="1372"/>
                  <a:pt x="72787" y="1237"/>
                </a:cubicBezTo>
                <a:cubicBezTo>
                  <a:pt x="72799" y="1122"/>
                  <a:pt x="72703" y="1018"/>
                  <a:pt x="72590" y="1018"/>
                </a:cubicBezTo>
                <a:close/>
                <a:moveTo>
                  <a:pt x="57237" y="693"/>
                </a:moveTo>
                <a:cubicBezTo>
                  <a:pt x="56897" y="693"/>
                  <a:pt x="56734" y="1115"/>
                  <a:pt x="56979" y="1359"/>
                </a:cubicBezTo>
                <a:cubicBezTo>
                  <a:pt x="57057" y="1438"/>
                  <a:pt x="57152" y="1473"/>
                  <a:pt x="57245" y="1473"/>
                </a:cubicBezTo>
                <a:cubicBezTo>
                  <a:pt x="57443" y="1473"/>
                  <a:pt x="57631" y="1314"/>
                  <a:pt x="57631" y="1074"/>
                </a:cubicBezTo>
                <a:cubicBezTo>
                  <a:pt x="57631" y="870"/>
                  <a:pt x="57454" y="693"/>
                  <a:pt x="57237" y="693"/>
                </a:cubicBezTo>
                <a:close/>
                <a:moveTo>
                  <a:pt x="7666" y="1033"/>
                </a:moveTo>
                <a:lnTo>
                  <a:pt x="7666" y="1033"/>
                </a:lnTo>
                <a:cubicBezTo>
                  <a:pt x="7557" y="1115"/>
                  <a:pt x="7449" y="1196"/>
                  <a:pt x="7340" y="1278"/>
                </a:cubicBezTo>
                <a:cubicBezTo>
                  <a:pt x="7299" y="1305"/>
                  <a:pt x="7272" y="1346"/>
                  <a:pt x="7245" y="1373"/>
                </a:cubicBezTo>
                <a:cubicBezTo>
                  <a:pt x="7291" y="1451"/>
                  <a:pt x="7374" y="1489"/>
                  <a:pt x="7459" y="1489"/>
                </a:cubicBezTo>
                <a:cubicBezTo>
                  <a:pt x="7522" y="1489"/>
                  <a:pt x="7587" y="1468"/>
                  <a:pt x="7639" y="1427"/>
                </a:cubicBezTo>
                <a:cubicBezTo>
                  <a:pt x="7761" y="1318"/>
                  <a:pt x="7775" y="1142"/>
                  <a:pt x="7666" y="1033"/>
                </a:cubicBezTo>
                <a:close/>
                <a:moveTo>
                  <a:pt x="38724" y="992"/>
                </a:moveTo>
                <a:cubicBezTo>
                  <a:pt x="38765" y="1101"/>
                  <a:pt x="38833" y="1223"/>
                  <a:pt x="38887" y="1332"/>
                </a:cubicBezTo>
                <a:lnTo>
                  <a:pt x="38561" y="1509"/>
                </a:lnTo>
                <a:lnTo>
                  <a:pt x="38385" y="1169"/>
                </a:lnTo>
                <a:lnTo>
                  <a:pt x="38724" y="992"/>
                </a:lnTo>
                <a:close/>
                <a:moveTo>
                  <a:pt x="63544" y="843"/>
                </a:moveTo>
                <a:cubicBezTo>
                  <a:pt x="63354" y="843"/>
                  <a:pt x="63204" y="992"/>
                  <a:pt x="63204" y="1169"/>
                </a:cubicBezTo>
                <a:lnTo>
                  <a:pt x="63204" y="1183"/>
                </a:lnTo>
                <a:cubicBezTo>
                  <a:pt x="63204" y="1387"/>
                  <a:pt x="63375" y="1521"/>
                  <a:pt x="63553" y="1521"/>
                </a:cubicBezTo>
                <a:cubicBezTo>
                  <a:pt x="63635" y="1521"/>
                  <a:pt x="63719" y="1492"/>
                  <a:pt x="63788" y="1427"/>
                </a:cubicBezTo>
                <a:cubicBezTo>
                  <a:pt x="63992" y="1210"/>
                  <a:pt x="63843" y="843"/>
                  <a:pt x="63544" y="843"/>
                </a:cubicBezTo>
                <a:close/>
                <a:moveTo>
                  <a:pt x="21956" y="766"/>
                </a:moveTo>
                <a:cubicBezTo>
                  <a:pt x="21860" y="766"/>
                  <a:pt x="21761" y="803"/>
                  <a:pt x="21680" y="884"/>
                </a:cubicBezTo>
                <a:cubicBezTo>
                  <a:pt x="21439" y="1111"/>
                  <a:pt x="21606" y="1523"/>
                  <a:pt x="21948" y="1523"/>
                </a:cubicBezTo>
                <a:cubicBezTo>
                  <a:pt x="21954" y="1523"/>
                  <a:pt x="21960" y="1523"/>
                  <a:pt x="21965" y="1522"/>
                </a:cubicBezTo>
                <a:cubicBezTo>
                  <a:pt x="22169" y="1522"/>
                  <a:pt x="22332" y="1346"/>
                  <a:pt x="22332" y="1142"/>
                </a:cubicBezTo>
                <a:cubicBezTo>
                  <a:pt x="22332" y="914"/>
                  <a:pt x="22150" y="766"/>
                  <a:pt x="21956" y="766"/>
                </a:cubicBezTo>
                <a:close/>
                <a:moveTo>
                  <a:pt x="54516" y="747"/>
                </a:moveTo>
                <a:cubicBezTo>
                  <a:pt x="54173" y="747"/>
                  <a:pt x="53992" y="1173"/>
                  <a:pt x="54247" y="1427"/>
                </a:cubicBezTo>
                <a:cubicBezTo>
                  <a:pt x="54327" y="1512"/>
                  <a:pt x="54427" y="1550"/>
                  <a:pt x="54526" y="1550"/>
                </a:cubicBezTo>
                <a:cubicBezTo>
                  <a:pt x="54729" y="1550"/>
                  <a:pt x="54926" y="1389"/>
                  <a:pt x="54926" y="1142"/>
                </a:cubicBezTo>
                <a:cubicBezTo>
                  <a:pt x="54940" y="924"/>
                  <a:pt x="54750" y="748"/>
                  <a:pt x="54532" y="748"/>
                </a:cubicBezTo>
                <a:cubicBezTo>
                  <a:pt x="54527" y="747"/>
                  <a:pt x="54521" y="747"/>
                  <a:pt x="54516" y="747"/>
                </a:cubicBezTo>
                <a:close/>
                <a:moveTo>
                  <a:pt x="19236" y="842"/>
                </a:moveTo>
                <a:cubicBezTo>
                  <a:pt x="19230" y="842"/>
                  <a:pt x="19225" y="842"/>
                  <a:pt x="19219" y="843"/>
                </a:cubicBezTo>
                <a:cubicBezTo>
                  <a:pt x="19029" y="843"/>
                  <a:pt x="18866" y="1006"/>
                  <a:pt x="18866" y="1210"/>
                </a:cubicBezTo>
                <a:cubicBezTo>
                  <a:pt x="18866" y="1420"/>
                  <a:pt x="19045" y="1563"/>
                  <a:pt x="19233" y="1563"/>
                </a:cubicBezTo>
                <a:cubicBezTo>
                  <a:pt x="19323" y="1563"/>
                  <a:pt x="19416" y="1530"/>
                  <a:pt x="19491" y="1454"/>
                </a:cubicBezTo>
                <a:cubicBezTo>
                  <a:pt x="19718" y="1227"/>
                  <a:pt x="19552" y="842"/>
                  <a:pt x="19236" y="842"/>
                </a:cubicBezTo>
                <a:close/>
                <a:moveTo>
                  <a:pt x="69844" y="1027"/>
                </a:moveTo>
                <a:cubicBezTo>
                  <a:pt x="69773" y="1027"/>
                  <a:pt x="69702" y="1055"/>
                  <a:pt x="69647" y="1115"/>
                </a:cubicBezTo>
                <a:cubicBezTo>
                  <a:pt x="69487" y="1287"/>
                  <a:pt x="69600" y="1564"/>
                  <a:pt x="69834" y="1564"/>
                </a:cubicBezTo>
                <a:cubicBezTo>
                  <a:pt x="69839" y="1564"/>
                  <a:pt x="69845" y="1563"/>
                  <a:pt x="69851" y="1563"/>
                </a:cubicBezTo>
                <a:cubicBezTo>
                  <a:pt x="70000" y="1563"/>
                  <a:pt x="70109" y="1441"/>
                  <a:pt x="70122" y="1291"/>
                </a:cubicBezTo>
                <a:cubicBezTo>
                  <a:pt x="70113" y="1130"/>
                  <a:pt x="69980" y="1027"/>
                  <a:pt x="69844" y="1027"/>
                </a:cubicBezTo>
                <a:close/>
                <a:moveTo>
                  <a:pt x="47777" y="1047"/>
                </a:moveTo>
                <a:cubicBezTo>
                  <a:pt x="47831" y="1155"/>
                  <a:pt x="47913" y="1291"/>
                  <a:pt x="47967" y="1400"/>
                </a:cubicBezTo>
                <a:lnTo>
                  <a:pt x="47573" y="1590"/>
                </a:lnTo>
                <a:lnTo>
                  <a:pt x="47383" y="1237"/>
                </a:lnTo>
                <a:lnTo>
                  <a:pt x="47777" y="1047"/>
                </a:lnTo>
                <a:close/>
                <a:moveTo>
                  <a:pt x="35992" y="1060"/>
                </a:moveTo>
                <a:lnTo>
                  <a:pt x="36169" y="1427"/>
                </a:lnTo>
                <a:lnTo>
                  <a:pt x="35843" y="1604"/>
                </a:lnTo>
                <a:lnTo>
                  <a:pt x="35666" y="1237"/>
                </a:lnTo>
                <a:lnTo>
                  <a:pt x="35992" y="1060"/>
                </a:lnTo>
                <a:close/>
                <a:moveTo>
                  <a:pt x="16487" y="938"/>
                </a:moveTo>
                <a:cubicBezTo>
                  <a:pt x="16025" y="938"/>
                  <a:pt x="16025" y="1617"/>
                  <a:pt x="16487" y="1617"/>
                </a:cubicBezTo>
                <a:cubicBezTo>
                  <a:pt x="16936" y="1617"/>
                  <a:pt x="16936" y="938"/>
                  <a:pt x="16487" y="938"/>
                </a:cubicBezTo>
                <a:close/>
                <a:moveTo>
                  <a:pt x="50520" y="848"/>
                </a:moveTo>
                <a:cubicBezTo>
                  <a:pt x="50489" y="1056"/>
                  <a:pt x="50585" y="1262"/>
                  <a:pt x="50767" y="1359"/>
                </a:cubicBezTo>
                <a:lnTo>
                  <a:pt x="50781" y="1359"/>
                </a:lnTo>
                <a:cubicBezTo>
                  <a:pt x="50590" y="1359"/>
                  <a:pt x="50414" y="1454"/>
                  <a:pt x="50305" y="1617"/>
                </a:cubicBezTo>
                <a:cubicBezTo>
                  <a:pt x="50332" y="1414"/>
                  <a:pt x="50223" y="1210"/>
                  <a:pt x="50047" y="1115"/>
                </a:cubicBezTo>
                <a:lnTo>
                  <a:pt x="50047" y="1115"/>
                </a:lnTo>
                <a:cubicBezTo>
                  <a:pt x="50064" y="1117"/>
                  <a:pt x="50081" y="1118"/>
                  <a:pt x="50098" y="1118"/>
                </a:cubicBezTo>
                <a:cubicBezTo>
                  <a:pt x="50272" y="1118"/>
                  <a:pt x="50439" y="1009"/>
                  <a:pt x="50520" y="848"/>
                </a:cubicBezTo>
                <a:close/>
                <a:moveTo>
                  <a:pt x="51770" y="789"/>
                </a:moveTo>
                <a:cubicBezTo>
                  <a:pt x="51668" y="789"/>
                  <a:pt x="51562" y="827"/>
                  <a:pt x="51474" y="911"/>
                </a:cubicBezTo>
                <a:cubicBezTo>
                  <a:pt x="51216" y="1169"/>
                  <a:pt x="51392" y="1617"/>
                  <a:pt x="51759" y="1617"/>
                </a:cubicBezTo>
                <a:cubicBezTo>
                  <a:pt x="51990" y="1617"/>
                  <a:pt x="52181" y="1427"/>
                  <a:pt x="52181" y="1210"/>
                </a:cubicBezTo>
                <a:cubicBezTo>
                  <a:pt x="52181" y="953"/>
                  <a:pt x="51982" y="789"/>
                  <a:pt x="51770" y="789"/>
                </a:cubicBezTo>
                <a:close/>
                <a:moveTo>
                  <a:pt x="76154" y="1303"/>
                </a:moveTo>
                <a:cubicBezTo>
                  <a:pt x="76150" y="1303"/>
                  <a:pt x="76147" y="1304"/>
                  <a:pt x="76144" y="1305"/>
                </a:cubicBezTo>
                <a:cubicBezTo>
                  <a:pt x="76089" y="1318"/>
                  <a:pt x="76049" y="1373"/>
                  <a:pt x="76022" y="1427"/>
                </a:cubicBezTo>
                <a:cubicBezTo>
                  <a:pt x="76022" y="1468"/>
                  <a:pt x="76089" y="1522"/>
                  <a:pt x="76157" y="1617"/>
                </a:cubicBezTo>
                <a:cubicBezTo>
                  <a:pt x="76212" y="1522"/>
                  <a:pt x="76280" y="1468"/>
                  <a:pt x="76266" y="1414"/>
                </a:cubicBezTo>
                <a:cubicBezTo>
                  <a:pt x="76266" y="1376"/>
                  <a:pt x="76196" y="1303"/>
                  <a:pt x="76154" y="1303"/>
                </a:cubicBezTo>
                <a:close/>
                <a:moveTo>
                  <a:pt x="45018" y="1115"/>
                </a:moveTo>
                <a:lnTo>
                  <a:pt x="45194" y="1454"/>
                </a:lnTo>
                <a:lnTo>
                  <a:pt x="44854" y="1631"/>
                </a:lnTo>
                <a:lnTo>
                  <a:pt x="44678" y="1291"/>
                </a:lnTo>
                <a:lnTo>
                  <a:pt x="45018" y="1115"/>
                </a:lnTo>
                <a:close/>
                <a:moveTo>
                  <a:pt x="60798" y="911"/>
                </a:moveTo>
                <a:cubicBezTo>
                  <a:pt x="60594" y="911"/>
                  <a:pt x="60445" y="1060"/>
                  <a:pt x="60431" y="1264"/>
                </a:cubicBezTo>
                <a:cubicBezTo>
                  <a:pt x="60422" y="1488"/>
                  <a:pt x="60605" y="1635"/>
                  <a:pt x="60795" y="1635"/>
                </a:cubicBezTo>
                <a:cubicBezTo>
                  <a:pt x="60882" y="1635"/>
                  <a:pt x="60970" y="1604"/>
                  <a:pt x="61043" y="1536"/>
                </a:cubicBezTo>
                <a:cubicBezTo>
                  <a:pt x="61287" y="1305"/>
                  <a:pt x="61124" y="911"/>
                  <a:pt x="60798" y="911"/>
                </a:cubicBezTo>
                <a:close/>
                <a:moveTo>
                  <a:pt x="13755" y="1019"/>
                </a:moveTo>
                <a:cubicBezTo>
                  <a:pt x="13579" y="1019"/>
                  <a:pt x="13443" y="1155"/>
                  <a:pt x="13443" y="1332"/>
                </a:cubicBezTo>
                <a:cubicBezTo>
                  <a:pt x="13443" y="1516"/>
                  <a:pt x="13599" y="1638"/>
                  <a:pt x="13759" y="1638"/>
                </a:cubicBezTo>
                <a:cubicBezTo>
                  <a:pt x="13835" y="1638"/>
                  <a:pt x="13912" y="1611"/>
                  <a:pt x="13973" y="1550"/>
                </a:cubicBezTo>
                <a:cubicBezTo>
                  <a:pt x="14177" y="1346"/>
                  <a:pt x="14027" y="1019"/>
                  <a:pt x="13755" y="1019"/>
                </a:cubicBezTo>
                <a:close/>
                <a:moveTo>
                  <a:pt x="67091" y="1060"/>
                </a:moveTo>
                <a:cubicBezTo>
                  <a:pt x="66697" y="1060"/>
                  <a:pt x="66697" y="1658"/>
                  <a:pt x="67091" y="1658"/>
                </a:cubicBezTo>
                <a:cubicBezTo>
                  <a:pt x="67499" y="1658"/>
                  <a:pt x="67499" y="1060"/>
                  <a:pt x="67091" y="1060"/>
                </a:cubicBezTo>
                <a:close/>
                <a:moveTo>
                  <a:pt x="73398" y="1264"/>
                </a:moveTo>
                <a:cubicBezTo>
                  <a:pt x="73208" y="1264"/>
                  <a:pt x="73113" y="1495"/>
                  <a:pt x="73249" y="1617"/>
                </a:cubicBezTo>
                <a:cubicBezTo>
                  <a:pt x="73293" y="1662"/>
                  <a:pt x="73347" y="1681"/>
                  <a:pt x="73400" y="1681"/>
                </a:cubicBezTo>
                <a:cubicBezTo>
                  <a:pt x="73510" y="1681"/>
                  <a:pt x="73616" y="1596"/>
                  <a:pt x="73616" y="1468"/>
                </a:cubicBezTo>
                <a:cubicBezTo>
                  <a:pt x="73603" y="1366"/>
                  <a:pt x="73519" y="1276"/>
                  <a:pt x="73419" y="1276"/>
                </a:cubicBezTo>
                <a:cubicBezTo>
                  <a:pt x="73412" y="1276"/>
                  <a:pt x="73405" y="1277"/>
                  <a:pt x="73398" y="1278"/>
                </a:cubicBezTo>
                <a:lnTo>
                  <a:pt x="73398" y="1264"/>
                </a:lnTo>
                <a:close/>
                <a:moveTo>
                  <a:pt x="33274" y="1142"/>
                </a:moveTo>
                <a:lnTo>
                  <a:pt x="33451" y="1482"/>
                </a:lnTo>
                <a:lnTo>
                  <a:pt x="33056" y="1685"/>
                </a:lnTo>
                <a:cubicBezTo>
                  <a:pt x="33043" y="1617"/>
                  <a:pt x="33029" y="1563"/>
                  <a:pt x="33002" y="1495"/>
                </a:cubicBezTo>
                <a:cubicBezTo>
                  <a:pt x="32961" y="1441"/>
                  <a:pt x="32920" y="1386"/>
                  <a:pt x="32866" y="1332"/>
                </a:cubicBezTo>
                <a:lnTo>
                  <a:pt x="33274" y="1142"/>
                </a:lnTo>
                <a:close/>
                <a:moveTo>
                  <a:pt x="11003" y="1087"/>
                </a:moveTo>
                <a:lnTo>
                  <a:pt x="11003" y="1087"/>
                </a:lnTo>
                <a:cubicBezTo>
                  <a:pt x="10736" y="1093"/>
                  <a:pt x="10604" y="1415"/>
                  <a:pt x="10792" y="1604"/>
                </a:cubicBezTo>
                <a:cubicBezTo>
                  <a:pt x="10853" y="1661"/>
                  <a:pt x="10929" y="1687"/>
                  <a:pt x="11002" y="1687"/>
                </a:cubicBezTo>
                <a:cubicBezTo>
                  <a:pt x="11158" y="1687"/>
                  <a:pt x="11309" y="1571"/>
                  <a:pt x="11309" y="1386"/>
                </a:cubicBezTo>
                <a:cubicBezTo>
                  <a:pt x="11309" y="1225"/>
                  <a:pt x="11176" y="1091"/>
                  <a:pt x="11003" y="1087"/>
                </a:cubicBezTo>
                <a:close/>
                <a:moveTo>
                  <a:pt x="42299" y="1183"/>
                </a:moveTo>
                <a:cubicBezTo>
                  <a:pt x="42353" y="1291"/>
                  <a:pt x="42421" y="1414"/>
                  <a:pt x="42476" y="1509"/>
                </a:cubicBezTo>
                <a:lnTo>
                  <a:pt x="42136" y="1699"/>
                </a:lnTo>
                <a:lnTo>
                  <a:pt x="41946" y="1359"/>
                </a:lnTo>
                <a:lnTo>
                  <a:pt x="42286" y="1183"/>
                </a:lnTo>
                <a:close/>
                <a:moveTo>
                  <a:pt x="58080" y="951"/>
                </a:moveTo>
                <a:cubicBezTo>
                  <a:pt x="57740" y="951"/>
                  <a:pt x="57577" y="1359"/>
                  <a:pt x="57808" y="1590"/>
                </a:cubicBezTo>
                <a:cubicBezTo>
                  <a:pt x="57889" y="1671"/>
                  <a:pt x="57988" y="1708"/>
                  <a:pt x="58084" y="1708"/>
                </a:cubicBezTo>
                <a:cubicBezTo>
                  <a:pt x="58278" y="1708"/>
                  <a:pt x="58460" y="1559"/>
                  <a:pt x="58460" y="1332"/>
                </a:cubicBezTo>
                <a:cubicBezTo>
                  <a:pt x="58460" y="1115"/>
                  <a:pt x="58284" y="951"/>
                  <a:pt x="58080" y="951"/>
                </a:cubicBezTo>
                <a:close/>
                <a:moveTo>
                  <a:pt x="25499" y="924"/>
                </a:moveTo>
                <a:cubicBezTo>
                  <a:pt x="25132" y="924"/>
                  <a:pt x="24955" y="1359"/>
                  <a:pt x="25214" y="1617"/>
                </a:cubicBezTo>
                <a:cubicBezTo>
                  <a:pt x="25296" y="1695"/>
                  <a:pt x="25394" y="1730"/>
                  <a:pt x="25491" y="1730"/>
                </a:cubicBezTo>
                <a:cubicBezTo>
                  <a:pt x="25697" y="1730"/>
                  <a:pt x="25893" y="1569"/>
                  <a:pt x="25893" y="1318"/>
                </a:cubicBezTo>
                <a:cubicBezTo>
                  <a:pt x="25893" y="1101"/>
                  <a:pt x="25717" y="924"/>
                  <a:pt x="25499" y="924"/>
                </a:cubicBezTo>
                <a:close/>
                <a:moveTo>
                  <a:pt x="8285" y="1198"/>
                </a:moveTo>
                <a:cubicBezTo>
                  <a:pt x="8217" y="1198"/>
                  <a:pt x="8147" y="1222"/>
                  <a:pt x="8087" y="1278"/>
                </a:cubicBezTo>
                <a:cubicBezTo>
                  <a:pt x="7911" y="1454"/>
                  <a:pt x="8019" y="1753"/>
                  <a:pt x="8278" y="1767"/>
                </a:cubicBezTo>
                <a:cubicBezTo>
                  <a:pt x="8427" y="1767"/>
                  <a:pt x="8563" y="1645"/>
                  <a:pt x="8563" y="1495"/>
                </a:cubicBezTo>
                <a:cubicBezTo>
                  <a:pt x="8572" y="1318"/>
                  <a:pt x="8434" y="1198"/>
                  <a:pt x="8285" y="1198"/>
                </a:cubicBezTo>
                <a:close/>
                <a:moveTo>
                  <a:pt x="30542" y="1183"/>
                </a:moveTo>
                <a:cubicBezTo>
                  <a:pt x="30555" y="1250"/>
                  <a:pt x="30583" y="1318"/>
                  <a:pt x="30610" y="1386"/>
                </a:cubicBezTo>
                <a:cubicBezTo>
                  <a:pt x="30651" y="1441"/>
                  <a:pt x="30691" y="1495"/>
                  <a:pt x="30746" y="1550"/>
                </a:cubicBezTo>
                <a:lnTo>
                  <a:pt x="30352" y="1767"/>
                </a:lnTo>
                <a:lnTo>
                  <a:pt x="30161" y="1386"/>
                </a:lnTo>
                <a:lnTo>
                  <a:pt x="30542" y="1183"/>
                </a:lnTo>
                <a:close/>
                <a:moveTo>
                  <a:pt x="22776" y="1002"/>
                </a:moveTo>
                <a:cubicBezTo>
                  <a:pt x="22688" y="1002"/>
                  <a:pt x="22599" y="1033"/>
                  <a:pt x="22522" y="1101"/>
                </a:cubicBezTo>
                <a:cubicBezTo>
                  <a:pt x="22264" y="1332"/>
                  <a:pt x="22414" y="1753"/>
                  <a:pt x="22753" y="1781"/>
                </a:cubicBezTo>
                <a:cubicBezTo>
                  <a:pt x="22971" y="1781"/>
                  <a:pt x="23148" y="1631"/>
                  <a:pt x="23161" y="1414"/>
                </a:cubicBezTo>
                <a:cubicBezTo>
                  <a:pt x="23180" y="1174"/>
                  <a:pt x="22984" y="1002"/>
                  <a:pt x="22776" y="1002"/>
                </a:cubicBezTo>
                <a:close/>
                <a:moveTo>
                  <a:pt x="39567" y="1196"/>
                </a:moveTo>
                <a:lnTo>
                  <a:pt x="39730" y="1604"/>
                </a:lnTo>
                <a:lnTo>
                  <a:pt x="39390" y="1781"/>
                </a:lnTo>
                <a:lnTo>
                  <a:pt x="39227" y="1427"/>
                </a:lnTo>
                <a:lnTo>
                  <a:pt x="39567" y="1196"/>
                </a:lnTo>
                <a:close/>
                <a:moveTo>
                  <a:pt x="64320" y="1109"/>
                </a:moveTo>
                <a:cubicBezTo>
                  <a:pt x="63996" y="1109"/>
                  <a:pt x="63996" y="1786"/>
                  <a:pt x="64320" y="1786"/>
                </a:cubicBezTo>
                <a:cubicBezTo>
                  <a:pt x="64337" y="1786"/>
                  <a:pt x="64354" y="1784"/>
                  <a:pt x="64373" y="1781"/>
                </a:cubicBezTo>
                <a:cubicBezTo>
                  <a:pt x="64740" y="1713"/>
                  <a:pt x="64740" y="1196"/>
                  <a:pt x="64373" y="1115"/>
                </a:cubicBezTo>
                <a:cubicBezTo>
                  <a:pt x="64354" y="1111"/>
                  <a:pt x="64337" y="1109"/>
                  <a:pt x="64320" y="1109"/>
                </a:cubicBezTo>
                <a:close/>
                <a:moveTo>
                  <a:pt x="70665" y="1285"/>
                </a:moveTo>
                <a:cubicBezTo>
                  <a:pt x="70604" y="1285"/>
                  <a:pt x="70541" y="1308"/>
                  <a:pt x="70489" y="1359"/>
                </a:cubicBezTo>
                <a:cubicBezTo>
                  <a:pt x="70326" y="1522"/>
                  <a:pt x="70449" y="1794"/>
                  <a:pt x="70680" y="1794"/>
                </a:cubicBezTo>
                <a:cubicBezTo>
                  <a:pt x="70816" y="1794"/>
                  <a:pt x="70924" y="1685"/>
                  <a:pt x="70924" y="1550"/>
                </a:cubicBezTo>
                <a:cubicBezTo>
                  <a:pt x="70924" y="1392"/>
                  <a:pt x="70798" y="1285"/>
                  <a:pt x="70665" y="1285"/>
                </a:cubicBezTo>
                <a:close/>
                <a:moveTo>
                  <a:pt x="76973" y="1577"/>
                </a:moveTo>
                <a:cubicBezTo>
                  <a:pt x="76946" y="1604"/>
                  <a:pt x="76891" y="1631"/>
                  <a:pt x="76878" y="1672"/>
                </a:cubicBezTo>
                <a:cubicBezTo>
                  <a:pt x="76878" y="1713"/>
                  <a:pt x="76919" y="1740"/>
                  <a:pt x="76959" y="1794"/>
                </a:cubicBezTo>
                <a:cubicBezTo>
                  <a:pt x="77014" y="1740"/>
                  <a:pt x="77055" y="1699"/>
                  <a:pt x="77055" y="1672"/>
                </a:cubicBezTo>
                <a:cubicBezTo>
                  <a:pt x="77055" y="1645"/>
                  <a:pt x="77000" y="1604"/>
                  <a:pt x="76973" y="1577"/>
                </a:cubicBezTo>
                <a:close/>
                <a:moveTo>
                  <a:pt x="55348" y="992"/>
                </a:moveTo>
                <a:lnTo>
                  <a:pt x="55348" y="1006"/>
                </a:lnTo>
                <a:cubicBezTo>
                  <a:pt x="54994" y="1006"/>
                  <a:pt x="54818" y="1427"/>
                  <a:pt x="55062" y="1672"/>
                </a:cubicBezTo>
                <a:cubicBezTo>
                  <a:pt x="55147" y="1757"/>
                  <a:pt x="55250" y="1795"/>
                  <a:pt x="55349" y="1795"/>
                </a:cubicBezTo>
                <a:cubicBezTo>
                  <a:pt x="55552" y="1795"/>
                  <a:pt x="55742" y="1637"/>
                  <a:pt x="55742" y="1400"/>
                </a:cubicBezTo>
                <a:cubicBezTo>
                  <a:pt x="55755" y="1169"/>
                  <a:pt x="55565" y="992"/>
                  <a:pt x="55348" y="992"/>
                </a:cubicBezTo>
                <a:close/>
                <a:moveTo>
                  <a:pt x="20051" y="1084"/>
                </a:moveTo>
                <a:cubicBezTo>
                  <a:pt x="19964" y="1084"/>
                  <a:pt x="19876" y="1115"/>
                  <a:pt x="19804" y="1183"/>
                </a:cubicBezTo>
                <a:cubicBezTo>
                  <a:pt x="19573" y="1414"/>
                  <a:pt x="19722" y="1808"/>
                  <a:pt x="20062" y="1821"/>
                </a:cubicBezTo>
                <a:cubicBezTo>
                  <a:pt x="20252" y="1808"/>
                  <a:pt x="20416" y="1658"/>
                  <a:pt x="20429" y="1468"/>
                </a:cubicBezTo>
                <a:cubicBezTo>
                  <a:pt x="20429" y="1234"/>
                  <a:pt x="20242" y="1084"/>
                  <a:pt x="20051" y="1084"/>
                </a:cubicBezTo>
                <a:close/>
                <a:moveTo>
                  <a:pt x="36821" y="1332"/>
                </a:moveTo>
                <a:lnTo>
                  <a:pt x="36985" y="1672"/>
                </a:lnTo>
                <a:lnTo>
                  <a:pt x="36658" y="1849"/>
                </a:lnTo>
                <a:lnTo>
                  <a:pt x="36482" y="1509"/>
                </a:lnTo>
                <a:lnTo>
                  <a:pt x="36821" y="1332"/>
                </a:lnTo>
                <a:close/>
                <a:moveTo>
                  <a:pt x="17303" y="1169"/>
                </a:moveTo>
                <a:cubicBezTo>
                  <a:pt x="17113" y="1169"/>
                  <a:pt x="16963" y="1332"/>
                  <a:pt x="16963" y="1509"/>
                </a:cubicBezTo>
                <a:cubicBezTo>
                  <a:pt x="16963" y="1720"/>
                  <a:pt x="17130" y="1856"/>
                  <a:pt x="17305" y="1856"/>
                </a:cubicBezTo>
                <a:cubicBezTo>
                  <a:pt x="17390" y="1856"/>
                  <a:pt x="17477" y="1824"/>
                  <a:pt x="17548" y="1753"/>
                </a:cubicBezTo>
                <a:cubicBezTo>
                  <a:pt x="17751" y="1536"/>
                  <a:pt x="17602" y="1169"/>
                  <a:pt x="17303" y="1169"/>
                </a:cubicBezTo>
                <a:close/>
                <a:moveTo>
                  <a:pt x="52589" y="1046"/>
                </a:moveTo>
                <a:cubicBezTo>
                  <a:pt x="52494" y="1046"/>
                  <a:pt x="52397" y="1080"/>
                  <a:pt x="52317" y="1155"/>
                </a:cubicBezTo>
                <a:cubicBezTo>
                  <a:pt x="52058" y="1414"/>
                  <a:pt x="52221" y="1849"/>
                  <a:pt x="52588" y="1862"/>
                </a:cubicBezTo>
                <a:cubicBezTo>
                  <a:pt x="52820" y="1862"/>
                  <a:pt x="52996" y="1685"/>
                  <a:pt x="53010" y="1468"/>
                </a:cubicBezTo>
                <a:cubicBezTo>
                  <a:pt x="53010" y="1215"/>
                  <a:pt x="52803" y="1046"/>
                  <a:pt x="52589" y="1046"/>
                </a:cubicBezTo>
                <a:close/>
                <a:moveTo>
                  <a:pt x="61654" y="1155"/>
                </a:moveTo>
                <a:cubicBezTo>
                  <a:pt x="61328" y="1155"/>
                  <a:pt x="61165" y="1550"/>
                  <a:pt x="61396" y="1767"/>
                </a:cubicBezTo>
                <a:cubicBezTo>
                  <a:pt x="61469" y="1835"/>
                  <a:pt x="61557" y="1866"/>
                  <a:pt x="61644" y="1866"/>
                </a:cubicBezTo>
                <a:cubicBezTo>
                  <a:pt x="61835" y="1866"/>
                  <a:pt x="62017" y="1719"/>
                  <a:pt x="62008" y="1495"/>
                </a:cubicBezTo>
                <a:cubicBezTo>
                  <a:pt x="61994" y="1305"/>
                  <a:pt x="61831" y="1155"/>
                  <a:pt x="61654" y="1155"/>
                </a:cubicBezTo>
                <a:close/>
                <a:moveTo>
                  <a:pt x="74193" y="1548"/>
                </a:moveTo>
                <a:cubicBezTo>
                  <a:pt x="74095" y="1548"/>
                  <a:pt x="74024" y="1638"/>
                  <a:pt x="74037" y="1740"/>
                </a:cubicBezTo>
                <a:cubicBezTo>
                  <a:pt x="74044" y="1849"/>
                  <a:pt x="74132" y="1903"/>
                  <a:pt x="74221" y="1903"/>
                </a:cubicBezTo>
                <a:cubicBezTo>
                  <a:pt x="74309" y="1903"/>
                  <a:pt x="74397" y="1849"/>
                  <a:pt x="74404" y="1740"/>
                </a:cubicBezTo>
                <a:cubicBezTo>
                  <a:pt x="74404" y="1617"/>
                  <a:pt x="74336" y="1550"/>
                  <a:pt x="74214" y="1550"/>
                </a:cubicBezTo>
                <a:cubicBezTo>
                  <a:pt x="74207" y="1549"/>
                  <a:pt x="74200" y="1548"/>
                  <a:pt x="74193" y="1548"/>
                </a:cubicBezTo>
                <a:close/>
                <a:moveTo>
                  <a:pt x="14585" y="1291"/>
                </a:moveTo>
                <a:cubicBezTo>
                  <a:pt x="14313" y="1291"/>
                  <a:pt x="14177" y="1631"/>
                  <a:pt x="14367" y="1821"/>
                </a:cubicBezTo>
                <a:cubicBezTo>
                  <a:pt x="14433" y="1883"/>
                  <a:pt x="14511" y="1910"/>
                  <a:pt x="14587" y="1910"/>
                </a:cubicBezTo>
                <a:cubicBezTo>
                  <a:pt x="14747" y="1910"/>
                  <a:pt x="14897" y="1788"/>
                  <a:pt x="14897" y="1604"/>
                </a:cubicBezTo>
                <a:cubicBezTo>
                  <a:pt x="14897" y="1427"/>
                  <a:pt x="14761" y="1291"/>
                  <a:pt x="14585" y="1291"/>
                </a:cubicBezTo>
                <a:close/>
                <a:moveTo>
                  <a:pt x="34103" y="1386"/>
                </a:moveTo>
                <a:lnTo>
                  <a:pt x="34280" y="1726"/>
                </a:lnTo>
                <a:lnTo>
                  <a:pt x="33913" y="1917"/>
                </a:lnTo>
                <a:cubicBezTo>
                  <a:pt x="33845" y="1808"/>
                  <a:pt x="33777" y="1672"/>
                  <a:pt x="33722" y="1577"/>
                </a:cubicBezTo>
                <a:lnTo>
                  <a:pt x="34103" y="1386"/>
                </a:lnTo>
                <a:close/>
                <a:moveTo>
                  <a:pt x="67934" y="1332"/>
                </a:moveTo>
                <a:cubicBezTo>
                  <a:pt x="67771" y="1332"/>
                  <a:pt x="67635" y="1468"/>
                  <a:pt x="67621" y="1631"/>
                </a:cubicBezTo>
                <a:cubicBezTo>
                  <a:pt x="67621" y="1809"/>
                  <a:pt x="67769" y="1928"/>
                  <a:pt x="67924" y="1928"/>
                </a:cubicBezTo>
                <a:cubicBezTo>
                  <a:pt x="67994" y="1928"/>
                  <a:pt x="68065" y="1904"/>
                  <a:pt x="68124" y="1849"/>
                </a:cubicBezTo>
                <a:cubicBezTo>
                  <a:pt x="68315" y="1672"/>
                  <a:pt x="68192" y="1346"/>
                  <a:pt x="67934" y="1332"/>
                </a:cubicBezTo>
                <a:close/>
                <a:moveTo>
                  <a:pt x="58917" y="1209"/>
                </a:moveTo>
                <a:cubicBezTo>
                  <a:pt x="58910" y="1209"/>
                  <a:pt x="58903" y="1209"/>
                  <a:pt x="58895" y="1210"/>
                </a:cubicBezTo>
                <a:cubicBezTo>
                  <a:pt x="58569" y="1210"/>
                  <a:pt x="58406" y="1604"/>
                  <a:pt x="58637" y="1835"/>
                </a:cubicBezTo>
                <a:cubicBezTo>
                  <a:pt x="58712" y="1910"/>
                  <a:pt x="58804" y="1943"/>
                  <a:pt x="58894" y="1943"/>
                </a:cubicBezTo>
                <a:cubicBezTo>
                  <a:pt x="59083" y="1943"/>
                  <a:pt x="59267" y="1797"/>
                  <a:pt x="59276" y="1577"/>
                </a:cubicBezTo>
                <a:cubicBezTo>
                  <a:pt x="59276" y="1380"/>
                  <a:pt x="59112" y="1209"/>
                  <a:pt x="58917" y="1209"/>
                </a:cubicBezTo>
                <a:close/>
                <a:moveTo>
                  <a:pt x="45860" y="1346"/>
                </a:moveTo>
                <a:cubicBezTo>
                  <a:pt x="45874" y="1536"/>
                  <a:pt x="45996" y="1699"/>
                  <a:pt x="46187" y="1753"/>
                </a:cubicBezTo>
                <a:cubicBezTo>
                  <a:pt x="46188" y="1754"/>
                  <a:pt x="46189" y="1754"/>
                  <a:pt x="46190" y="1754"/>
                </a:cubicBezTo>
                <a:lnTo>
                  <a:pt x="46190" y="1754"/>
                </a:lnTo>
                <a:cubicBezTo>
                  <a:pt x="45989" y="1768"/>
                  <a:pt x="45791" y="1783"/>
                  <a:pt x="45697" y="1944"/>
                </a:cubicBezTo>
                <a:lnTo>
                  <a:pt x="45507" y="1550"/>
                </a:lnTo>
                <a:lnTo>
                  <a:pt x="45860" y="1346"/>
                </a:lnTo>
                <a:close/>
                <a:moveTo>
                  <a:pt x="11816" y="1385"/>
                </a:moveTo>
                <a:cubicBezTo>
                  <a:pt x="11676" y="1385"/>
                  <a:pt x="11553" y="1503"/>
                  <a:pt x="11553" y="1658"/>
                </a:cubicBezTo>
                <a:cubicBezTo>
                  <a:pt x="11544" y="1829"/>
                  <a:pt x="11686" y="1953"/>
                  <a:pt x="11838" y="1953"/>
                </a:cubicBezTo>
                <a:cubicBezTo>
                  <a:pt x="11904" y="1953"/>
                  <a:pt x="11971" y="1929"/>
                  <a:pt x="12029" y="1876"/>
                </a:cubicBezTo>
                <a:cubicBezTo>
                  <a:pt x="12219" y="1699"/>
                  <a:pt x="12097" y="1386"/>
                  <a:pt x="11839" y="1386"/>
                </a:cubicBezTo>
                <a:cubicBezTo>
                  <a:pt x="11831" y="1386"/>
                  <a:pt x="11824" y="1385"/>
                  <a:pt x="11816" y="1385"/>
                </a:cubicBezTo>
                <a:close/>
                <a:moveTo>
                  <a:pt x="26329" y="1168"/>
                </a:moveTo>
                <a:cubicBezTo>
                  <a:pt x="26233" y="1168"/>
                  <a:pt x="26136" y="1202"/>
                  <a:pt x="26056" y="1278"/>
                </a:cubicBezTo>
                <a:cubicBezTo>
                  <a:pt x="25798" y="1536"/>
                  <a:pt x="25975" y="1971"/>
                  <a:pt x="26328" y="1971"/>
                </a:cubicBezTo>
                <a:cubicBezTo>
                  <a:pt x="26546" y="1971"/>
                  <a:pt x="26722" y="1794"/>
                  <a:pt x="26736" y="1590"/>
                </a:cubicBezTo>
                <a:cubicBezTo>
                  <a:pt x="26745" y="1337"/>
                  <a:pt x="26541" y="1168"/>
                  <a:pt x="26329" y="1168"/>
                </a:cubicBezTo>
                <a:close/>
                <a:moveTo>
                  <a:pt x="43128" y="1427"/>
                </a:moveTo>
                <a:lnTo>
                  <a:pt x="43305" y="1808"/>
                </a:lnTo>
                <a:lnTo>
                  <a:pt x="42965" y="1971"/>
                </a:lnTo>
                <a:cubicBezTo>
                  <a:pt x="42911" y="1862"/>
                  <a:pt x="42843" y="1726"/>
                  <a:pt x="42788" y="1604"/>
                </a:cubicBezTo>
                <a:lnTo>
                  <a:pt x="43128" y="1427"/>
                </a:lnTo>
                <a:close/>
                <a:moveTo>
                  <a:pt x="31344" y="1427"/>
                </a:moveTo>
                <a:lnTo>
                  <a:pt x="31548" y="1794"/>
                </a:lnTo>
                <a:lnTo>
                  <a:pt x="31181" y="1998"/>
                </a:lnTo>
                <a:lnTo>
                  <a:pt x="30977" y="1631"/>
                </a:lnTo>
                <a:lnTo>
                  <a:pt x="31344" y="1427"/>
                </a:lnTo>
                <a:close/>
                <a:moveTo>
                  <a:pt x="9107" y="1454"/>
                </a:moveTo>
                <a:cubicBezTo>
                  <a:pt x="8862" y="1468"/>
                  <a:pt x="8753" y="1753"/>
                  <a:pt x="8917" y="1930"/>
                </a:cubicBezTo>
                <a:cubicBezTo>
                  <a:pt x="8972" y="1981"/>
                  <a:pt x="9038" y="2004"/>
                  <a:pt x="9103" y="2004"/>
                </a:cubicBezTo>
                <a:cubicBezTo>
                  <a:pt x="9244" y="2004"/>
                  <a:pt x="9379" y="1894"/>
                  <a:pt x="9379" y="1726"/>
                </a:cubicBezTo>
                <a:cubicBezTo>
                  <a:pt x="9379" y="1577"/>
                  <a:pt x="9256" y="1454"/>
                  <a:pt x="9107" y="1454"/>
                </a:cubicBezTo>
                <a:close/>
                <a:moveTo>
                  <a:pt x="65200" y="1372"/>
                </a:moveTo>
                <a:cubicBezTo>
                  <a:pt x="64925" y="1372"/>
                  <a:pt x="64784" y="1716"/>
                  <a:pt x="64971" y="1917"/>
                </a:cubicBezTo>
                <a:cubicBezTo>
                  <a:pt x="65038" y="1984"/>
                  <a:pt x="65122" y="2014"/>
                  <a:pt x="65204" y="2014"/>
                </a:cubicBezTo>
                <a:cubicBezTo>
                  <a:pt x="65370" y="2014"/>
                  <a:pt x="65528" y="1890"/>
                  <a:pt x="65528" y="1699"/>
                </a:cubicBezTo>
                <a:cubicBezTo>
                  <a:pt x="65528" y="1522"/>
                  <a:pt x="65392" y="1373"/>
                  <a:pt x="65216" y="1373"/>
                </a:cubicBezTo>
                <a:cubicBezTo>
                  <a:pt x="65210" y="1373"/>
                  <a:pt x="65205" y="1372"/>
                  <a:pt x="65200" y="1372"/>
                </a:cubicBezTo>
                <a:close/>
                <a:moveTo>
                  <a:pt x="23610" y="1250"/>
                </a:moveTo>
                <a:cubicBezTo>
                  <a:pt x="23256" y="1250"/>
                  <a:pt x="23093" y="1672"/>
                  <a:pt x="23338" y="1903"/>
                </a:cubicBezTo>
                <a:cubicBezTo>
                  <a:pt x="23418" y="1983"/>
                  <a:pt x="23516" y="2020"/>
                  <a:pt x="23612" y="2020"/>
                </a:cubicBezTo>
                <a:cubicBezTo>
                  <a:pt x="23807" y="2020"/>
                  <a:pt x="23990" y="1868"/>
                  <a:pt x="23990" y="1631"/>
                </a:cubicBezTo>
                <a:cubicBezTo>
                  <a:pt x="23990" y="1427"/>
                  <a:pt x="23814" y="1250"/>
                  <a:pt x="23610" y="1250"/>
                </a:cubicBezTo>
                <a:close/>
                <a:moveTo>
                  <a:pt x="40396" y="1522"/>
                </a:moveTo>
                <a:lnTo>
                  <a:pt x="40573" y="1849"/>
                </a:lnTo>
                <a:lnTo>
                  <a:pt x="40206" y="2025"/>
                </a:lnTo>
                <a:lnTo>
                  <a:pt x="40043" y="1699"/>
                </a:lnTo>
                <a:lnTo>
                  <a:pt x="40396" y="1522"/>
                </a:lnTo>
                <a:close/>
                <a:moveTo>
                  <a:pt x="56177" y="1237"/>
                </a:moveTo>
                <a:cubicBezTo>
                  <a:pt x="55959" y="1250"/>
                  <a:pt x="55796" y="1414"/>
                  <a:pt x="55783" y="1631"/>
                </a:cubicBezTo>
                <a:cubicBezTo>
                  <a:pt x="55783" y="1871"/>
                  <a:pt x="55977" y="2030"/>
                  <a:pt x="56179" y="2030"/>
                </a:cubicBezTo>
                <a:cubicBezTo>
                  <a:pt x="56274" y="2030"/>
                  <a:pt x="56370" y="1995"/>
                  <a:pt x="56449" y="1917"/>
                </a:cubicBezTo>
                <a:cubicBezTo>
                  <a:pt x="56707" y="1672"/>
                  <a:pt x="56530" y="1237"/>
                  <a:pt x="56177" y="1237"/>
                </a:cubicBezTo>
                <a:close/>
                <a:moveTo>
                  <a:pt x="71497" y="1556"/>
                </a:moveTo>
                <a:cubicBezTo>
                  <a:pt x="71370" y="1556"/>
                  <a:pt x="71244" y="1645"/>
                  <a:pt x="71264" y="1821"/>
                </a:cubicBezTo>
                <a:cubicBezTo>
                  <a:pt x="71264" y="1944"/>
                  <a:pt x="71373" y="2052"/>
                  <a:pt x="71495" y="2052"/>
                </a:cubicBezTo>
                <a:cubicBezTo>
                  <a:pt x="71631" y="2052"/>
                  <a:pt x="71740" y="1944"/>
                  <a:pt x="71740" y="1821"/>
                </a:cubicBezTo>
                <a:cubicBezTo>
                  <a:pt x="71754" y="1645"/>
                  <a:pt x="71624" y="1556"/>
                  <a:pt x="71497" y="1556"/>
                </a:cubicBezTo>
                <a:close/>
                <a:moveTo>
                  <a:pt x="20878" y="1332"/>
                </a:moveTo>
                <a:cubicBezTo>
                  <a:pt x="20552" y="1332"/>
                  <a:pt x="20388" y="1726"/>
                  <a:pt x="20619" y="1957"/>
                </a:cubicBezTo>
                <a:cubicBezTo>
                  <a:pt x="20699" y="2032"/>
                  <a:pt x="20794" y="2066"/>
                  <a:pt x="20885" y="2066"/>
                </a:cubicBezTo>
                <a:cubicBezTo>
                  <a:pt x="21077" y="2066"/>
                  <a:pt x="21254" y="1920"/>
                  <a:pt x="21245" y="1699"/>
                </a:cubicBezTo>
                <a:cubicBezTo>
                  <a:pt x="21245" y="1495"/>
                  <a:pt x="21082" y="1332"/>
                  <a:pt x="20878" y="1332"/>
                </a:cubicBezTo>
                <a:close/>
                <a:moveTo>
                  <a:pt x="37651" y="1577"/>
                </a:moveTo>
                <a:lnTo>
                  <a:pt x="37827" y="1917"/>
                </a:lnTo>
                <a:lnTo>
                  <a:pt x="37487" y="2093"/>
                </a:lnTo>
                <a:lnTo>
                  <a:pt x="37311" y="1753"/>
                </a:lnTo>
                <a:lnTo>
                  <a:pt x="37651" y="1577"/>
                </a:lnTo>
                <a:close/>
                <a:moveTo>
                  <a:pt x="62484" y="1414"/>
                </a:moveTo>
                <a:cubicBezTo>
                  <a:pt x="62293" y="1414"/>
                  <a:pt x="62130" y="1563"/>
                  <a:pt x="62130" y="1753"/>
                </a:cubicBezTo>
                <a:cubicBezTo>
                  <a:pt x="62130" y="1957"/>
                  <a:pt x="62301" y="2098"/>
                  <a:pt x="62474" y="2098"/>
                </a:cubicBezTo>
                <a:cubicBezTo>
                  <a:pt x="62555" y="2098"/>
                  <a:pt x="62636" y="2067"/>
                  <a:pt x="62701" y="1998"/>
                </a:cubicBezTo>
                <a:cubicBezTo>
                  <a:pt x="62919" y="1794"/>
                  <a:pt x="62783" y="1427"/>
                  <a:pt x="62484" y="1414"/>
                </a:cubicBezTo>
                <a:close/>
                <a:moveTo>
                  <a:pt x="18132" y="1441"/>
                </a:moveTo>
                <a:cubicBezTo>
                  <a:pt x="17942" y="1441"/>
                  <a:pt x="17792" y="1590"/>
                  <a:pt x="17792" y="1781"/>
                </a:cubicBezTo>
                <a:cubicBezTo>
                  <a:pt x="17783" y="1984"/>
                  <a:pt x="17951" y="2125"/>
                  <a:pt x="18127" y="2125"/>
                </a:cubicBezTo>
                <a:cubicBezTo>
                  <a:pt x="18210" y="2125"/>
                  <a:pt x="18294" y="2094"/>
                  <a:pt x="18363" y="2025"/>
                </a:cubicBezTo>
                <a:cubicBezTo>
                  <a:pt x="18581" y="1821"/>
                  <a:pt x="18431" y="1441"/>
                  <a:pt x="18132" y="1441"/>
                </a:cubicBezTo>
                <a:close/>
                <a:moveTo>
                  <a:pt x="53434" y="1332"/>
                </a:moveTo>
                <a:cubicBezTo>
                  <a:pt x="53428" y="1332"/>
                  <a:pt x="53423" y="1332"/>
                  <a:pt x="53418" y="1332"/>
                </a:cubicBezTo>
                <a:cubicBezTo>
                  <a:pt x="53200" y="1332"/>
                  <a:pt x="53010" y="1509"/>
                  <a:pt x="53023" y="1740"/>
                </a:cubicBezTo>
                <a:cubicBezTo>
                  <a:pt x="53023" y="1984"/>
                  <a:pt x="53221" y="2138"/>
                  <a:pt x="53426" y="2138"/>
                </a:cubicBezTo>
                <a:cubicBezTo>
                  <a:pt x="53529" y="2138"/>
                  <a:pt x="53635" y="2098"/>
                  <a:pt x="53717" y="2012"/>
                </a:cubicBezTo>
                <a:cubicBezTo>
                  <a:pt x="53958" y="1757"/>
                  <a:pt x="53777" y="1332"/>
                  <a:pt x="53434" y="1332"/>
                </a:cubicBezTo>
                <a:close/>
                <a:moveTo>
                  <a:pt x="15409" y="1516"/>
                </a:moveTo>
                <a:cubicBezTo>
                  <a:pt x="15244" y="1516"/>
                  <a:pt x="15081" y="1631"/>
                  <a:pt x="15101" y="1862"/>
                </a:cubicBezTo>
                <a:cubicBezTo>
                  <a:pt x="15115" y="2052"/>
                  <a:pt x="15264" y="2148"/>
                  <a:pt x="15414" y="2148"/>
                </a:cubicBezTo>
                <a:cubicBezTo>
                  <a:pt x="15563" y="2148"/>
                  <a:pt x="15713" y="2052"/>
                  <a:pt x="15726" y="1862"/>
                </a:cubicBezTo>
                <a:cubicBezTo>
                  <a:pt x="15740" y="1631"/>
                  <a:pt x="15573" y="1516"/>
                  <a:pt x="15409" y="1516"/>
                </a:cubicBezTo>
                <a:close/>
                <a:moveTo>
                  <a:pt x="34919" y="1631"/>
                </a:moveTo>
                <a:cubicBezTo>
                  <a:pt x="34973" y="1740"/>
                  <a:pt x="35041" y="1862"/>
                  <a:pt x="35095" y="1971"/>
                </a:cubicBezTo>
                <a:lnTo>
                  <a:pt x="34728" y="2148"/>
                </a:lnTo>
                <a:cubicBezTo>
                  <a:pt x="34674" y="2052"/>
                  <a:pt x="34606" y="1930"/>
                  <a:pt x="34538" y="1821"/>
                </a:cubicBezTo>
                <a:lnTo>
                  <a:pt x="34919" y="1631"/>
                </a:lnTo>
                <a:close/>
                <a:moveTo>
                  <a:pt x="68736" y="1590"/>
                </a:moveTo>
                <a:cubicBezTo>
                  <a:pt x="68587" y="1590"/>
                  <a:pt x="68464" y="1726"/>
                  <a:pt x="68464" y="1889"/>
                </a:cubicBezTo>
                <a:cubicBezTo>
                  <a:pt x="68464" y="2051"/>
                  <a:pt x="68601" y="2159"/>
                  <a:pt x="68744" y="2159"/>
                </a:cubicBezTo>
                <a:cubicBezTo>
                  <a:pt x="68818" y="2159"/>
                  <a:pt x="68894" y="2131"/>
                  <a:pt x="68954" y="2066"/>
                </a:cubicBezTo>
                <a:cubicBezTo>
                  <a:pt x="69117" y="1889"/>
                  <a:pt x="68994" y="1590"/>
                  <a:pt x="68736" y="1590"/>
                </a:cubicBezTo>
                <a:close/>
                <a:moveTo>
                  <a:pt x="75029" y="1835"/>
                </a:moveTo>
                <a:cubicBezTo>
                  <a:pt x="74961" y="1862"/>
                  <a:pt x="74893" y="1930"/>
                  <a:pt x="74880" y="2012"/>
                </a:cubicBezTo>
                <a:cubicBezTo>
                  <a:pt x="74856" y="2096"/>
                  <a:pt x="74927" y="2179"/>
                  <a:pt x="75009" y="2179"/>
                </a:cubicBezTo>
                <a:cubicBezTo>
                  <a:pt x="75020" y="2179"/>
                  <a:pt x="75032" y="2178"/>
                  <a:pt x="75043" y="2175"/>
                </a:cubicBezTo>
                <a:cubicBezTo>
                  <a:pt x="75124" y="2161"/>
                  <a:pt x="75179" y="2093"/>
                  <a:pt x="75247" y="2039"/>
                </a:cubicBezTo>
                <a:lnTo>
                  <a:pt x="75247" y="1957"/>
                </a:lnTo>
                <a:cubicBezTo>
                  <a:pt x="75165" y="1917"/>
                  <a:pt x="75097" y="1835"/>
                  <a:pt x="75029" y="1835"/>
                </a:cubicBezTo>
                <a:close/>
                <a:moveTo>
                  <a:pt x="59741" y="1454"/>
                </a:moveTo>
                <a:cubicBezTo>
                  <a:pt x="59735" y="1454"/>
                  <a:pt x="59730" y="1454"/>
                  <a:pt x="59724" y="1454"/>
                </a:cubicBezTo>
                <a:cubicBezTo>
                  <a:pt x="59521" y="1454"/>
                  <a:pt x="59357" y="1617"/>
                  <a:pt x="59357" y="1821"/>
                </a:cubicBezTo>
                <a:cubicBezTo>
                  <a:pt x="59357" y="2042"/>
                  <a:pt x="59544" y="2188"/>
                  <a:pt x="59736" y="2188"/>
                </a:cubicBezTo>
                <a:cubicBezTo>
                  <a:pt x="59828" y="2188"/>
                  <a:pt x="59921" y="2154"/>
                  <a:pt x="59996" y="2080"/>
                </a:cubicBezTo>
                <a:cubicBezTo>
                  <a:pt x="60210" y="1839"/>
                  <a:pt x="60056" y="1454"/>
                  <a:pt x="59741" y="1454"/>
                </a:cubicBezTo>
                <a:close/>
                <a:moveTo>
                  <a:pt x="46662" y="1577"/>
                </a:moveTo>
                <a:cubicBezTo>
                  <a:pt x="46730" y="1713"/>
                  <a:pt x="46812" y="1862"/>
                  <a:pt x="46866" y="1984"/>
                </a:cubicBezTo>
                <a:lnTo>
                  <a:pt x="46486" y="2188"/>
                </a:lnTo>
                <a:cubicBezTo>
                  <a:pt x="46512" y="1987"/>
                  <a:pt x="46340" y="1878"/>
                  <a:pt x="46204" y="1757"/>
                </a:cubicBezTo>
                <a:lnTo>
                  <a:pt x="46204" y="1757"/>
                </a:lnTo>
                <a:cubicBezTo>
                  <a:pt x="46232" y="1762"/>
                  <a:pt x="46261" y="1765"/>
                  <a:pt x="46289" y="1765"/>
                </a:cubicBezTo>
                <a:cubicBezTo>
                  <a:pt x="46433" y="1765"/>
                  <a:pt x="46574" y="1698"/>
                  <a:pt x="46662" y="1577"/>
                </a:cubicBezTo>
                <a:close/>
                <a:moveTo>
                  <a:pt x="12658" y="1620"/>
                </a:moveTo>
                <a:cubicBezTo>
                  <a:pt x="12585" y="1620"/>
                  <a:pt x="12510" y="1649"/>
                  <a:pt x="12451" y="1713"/>
                </a:cubicBezTo>
                <a:cubicBezTo>
                  <a:pt x="12278" y="1886"/>
                  <a:pt x="12404" y="2189"/>
                  <a:pt x="12652" y="2189"/>
                </a:cubicBezTo>
                <a:cubicBezTo>
                  <a:pt x="12657" y="2189"/>
                  <a:pt x="12663" y="2189"/>
                  <a:pt x="12668" y="2188"/>
                </a:cubicBezTo>
                <a:cubicBezTo>
                  <a:pt x="12818" y="2188"/>
                  <a:pt x="12940" y="2066"/>
                  <a:pt x="12940" y="1917"/>
                </a:cubicBezTo>
                <a:lnTo>
                  <a:pt x="12940" y="1903"/>
                </a:lnTo>
                <a:cubicBezTo>
                  <a:pt x="12940" y="1732"/>
                  <a:pt x="12802" y="1620"/>
                  <a:pt x="12658" y="1620"/>
                </a:cubicBezTo>
                <a:close/>
                <a:moveTo>
                  <a:pt x="43957" y="1699"/>
                </a:moveTo>
                <a:cubicBezTo>
                  <a:pt x="43998" y="1794"/>
                  <a:pt x="44066" y="1917"/>
                  <a:pt x="44120" y="2039"/>
                </a:cubicBezTo>
                <a:lnTo>
                  <a:pt x="43781" y="2216"/>
                </a:lnTo>
                <a:lnTo>
                  <a:pt x="43618" y="1889"/>
                </a:lnTo>
                <a:lnTo>
                  <a:pt x="43957" y="1699"/>
                </a:lnTo>
                <a:close/>
                <a:moveTo>
                  <a:pt x="9915" y="1712"/>
                </a:moveTo>
                <a:cubicBezTo>
                  <a:pt x="9788" y="1712"/>
                  <a:pt x="9678" y="1828"/>
                  <a:pt x="9678" y="1957"/>
                </a:cubicBezTo>
                <a:cubicBezTo>
                  <a:pt x="9668" y="2108"/>
                  <a:pt x="9796" y="2220"/>
                  <a:pt x="9934" y="2220"/>
                </a:cubicBezTo>
                <a:cubicBezTo>
                  <a:pt x="9995" y="2220"/>
                  <a:pt x="10058" y="2198"/>
                  <a:pt x="10113" y="2148"/>
                </a:cubicBezTo>
                <a:cubicBezTo>
                  <a:pt x="10276" y="1998"/>
                  <a:pt x="10167" y="1713"/>
                  <a:pt x="9936" y="1713"/>
                </a:cubicBezTo>
                <a:cubicBezTo>
                  <a:pt x="9929" y="1712"/>
                  <a:pt x="9922" y="1712"/>
                  <a:pt x="9915" y="1712"/>
                </a:cubicBezTo>
                <a:close/>
                <a:moveTo>
                  <a:pt x="27155" y="1410"/>
                </a:moveTo>
                <a:cubicBezTo>
                  <a:pt x="26954" y="1410"/>
                  <a:pt x="26759" y="1564"/>
                  <a:pt x="26750" y="1808"/>
                </a:cubicBezTo>
                <a:cubicBezTo>
                  <a:pt x="26736" y="2025"/>
                  <a:pt x="26913" y="2216"/>
                  <a:pt x="27144" y="2229"/>
                </a:cubicBezTo>
                <a:cubicBezTo>
                  <a:pt x="27497" y="2229"/>
                  <a:pt x="27687" y="1808"/>
                  <a:pt x="27443" y="1536"/>
                </a:cubicBezTo>
                <a:cubicBezTo>
                  <a:pt x="27361" y="1449"/>
                  <a:pt x="27257" y="1410"/>
                  <a:pt x="27155" y="1410"/>
                </a:cubicBezTo>
                <a:close/>
                <a:moveTo>
                  <a:pt x="66019" y="1618"/>
                </a:moveTo>
                <a:cubicBezTo>
                  <a:pt x="65943" y="1618"/>
                  <a:pt x="65865" y="1647"/>
                  <a:pt x="65800" y="1713"/>
                </a:cubicBezTo>
                <a:cubicBezTo>
                  <a:pt x="65596" y="1903"/>
                  <a:pt x="65746" y="2243"/>
                  <a:pt x="66018" y="2243"/>
                </a:cubicBezTo>
                <a:cubicBezTo>
                  <a:pt x="66194" y="2243"/>
                  <a:pt x="66330" y="2120"/>
                  <a:pt x="66330" y="1944"/>
                </a:cubicBezTo>
                <a:cubicBezTo>
                  <a:pt x="66330" y="1750"/>
                  <a:pt x="66179" y="1618"/>
                  <a:pt x="66019" y="1618"/>
                </a:cubicBezTo>
                <a:close/>
                <a:moveTo>
                  <a:pt x="7218" y="1808"/>
                </a:moveTo>
                <a:cubicBezTo>
                  <a:pt x="6918" y="1808"/>
                  <a:pt x="6918" y="2256"/>
                  <a:pt x="7218" y="2256"/>
                </a:cubicBezTo>
                <a:cubicBezTo>
                  <a:pt x="7517" y="2256"/>
                  <a:pt x="7517" y="1808"/>
                  <a:pt x="7218" y="1808"/>
                </a:cubicBezTo>
                <a:close/>
                <a:moveTo>
                  <a:pt x="32173" y="1699"/>
                </a:moveTo>
                <a:lnTo>
                  <a:pt x="32363" y="2080"/>
                </a:lnTo>
                <a:lnTo>
                  <a:pt x="32010" y="2270"/>
                </a:lnTo>
                <a:lnTo>
                  <a:pt x="31819" y="1889"/>
                </a:lnTo>
                <a:lnTo>
                  <a:pt x="32173" y="1699"/>
                </a:lnTo>
                <a:close/>
                <a:moveTo>
                  <a:pt x="41225" y="1767"/>
                </a:moveTo>
                <a:lnTo>
                  <a:pt x="41402" y="2093"/>
                </a:lnTo>
                <a:lnTo>
                  <a:pt x="41035" y="2270"/>
                </a:lnTo>
                <a:cubicBezTo>
                  <a:pt x="40981" y="2175"/>
                  <a:pt x="40913" y="2052"/>
                  <a:pt x="40858" y="1944"/>
                </a:cubicBezTo>
                <a:lnTo>
                  <a:pt x="41225" y="1767"/>
                </a:lnTo>
                <a:close/>
                <a:moveTo>
                  <a:pt x="24439" y="1482"/>
                </a:moveTo>
                <a:cubicBezTo>
                  <a:pt x="24085" y="1482"/>
                  <a:pt x="23909" y="1903"/>
                  <a:pt x="24153" y="2148"/>
                </a:cubicBezTo>
                <a:cubicBezTo>
                  <a:pt x="24234" y="2233"/>
                  <a:pt x="24335" y="2271"/>
                  <a:pt x="24433" y="2271"/>
                </a:cubicBezTo>
                <a:cubicBezTo>
                  <a:pt x="24631" y="2271"/>
                  <a:pt x="24819" y="2117"/>
                  <a:pt x="24819" y="1889"/>
                </a:cubicBezTo>
                <a:cubicBezTo>
                  <a:pt x="24819" y="1672"/>
                  <a:pt x="24656" y="1495"/>
                  <a:pt x="24439" y="1482"/>
                </a:cubicBezTo>
                <a:close/>
                <a:moveTo>
                  <a:pt x="57006" y="1522"/>
                </a:moveTo>
                <a:cubicBezTo>
                  <a:pt x="56653" y="1522"/>
                  <a:pt x="56489" y="1944"/>
                  <a:pt x="56721" y="2188"/>
                </a:cubicBezTo>
                <a:cubicBezTo>
                  <a:pt x="56799" y="2267"/>
                  <a:pt x="56896" y="2302"/>
                  <a:pt x="56992" y="2302"/>
                </a:cubicBezTo>
                <a:cubicBezTo>
                  <a:pt x="57193" y="2302"/>
                  <a:pt x="57387" y="2147"/>
                  <a:pt x="57387" y="1917"/>
                </a:cubicBezTo>
                <a:cubicBezTo>
                  <a:pt x="57387" y="1699"/>
                  <a:pt x="57223" y="1522"/>
                  <a:pt x="57006" y="1522"/>
                </a:cubicBezTo>
                <a:close/>
                <a:moveTo>
                  <a:pt x="72324" y="1835"/>
                </a:moveTo>
                <a:cubicBezTo>
                  <a:pt x="72202" y="1835"/>
                  <a:pt x="72093" y="1930"/>
                  <a:pt x="72093" y="2066"/>
                </a:cubicBezTo>
                <a:lnTo>
                  <a:pt x="72107" y="2066"/>
                </a:lnTo>
                <a:cubicBezTo>
                  <a:pt x="72094" y="2226"/>
                  <a:pt x="72211" y="2304"/>
                  <a:pt x="72329" y="2304"/>
                </a:cubicBezTo>
                <a:cubicBezTo>
                  <a:pt x="72452" y="2304"/>
                  <a:pt x="72576" y="2219"/>
                  <a:pt x="72555" y="2052"/>
                </a:cubicBezTo>
                <a:cubicBezTo>
                  <a:pt x="72555" y="1930"/>
                  <a:pt x="72447" y="1835"/>
                  <a:pt x="72324" y="1835"/>
                </a:cubicBezTo>
                <a:close/>
                <a:moveTo>
                  <a:pt x="38480" y="1821"/>
                </a:moveTo>
                <a:lnTo>
                  <a:pt x="38643" y="2161"/>
                </a:lnTo>
                <a:lnTo>
                  <a:pt x="38303" y="2338"/>
                </a:lnTo>
                <a:lnTo>
                  <a:pt x="38140" y="1998"/>
                </a:lnTo>
                <a:lnTo>
                  <a:pt x="38480" y="1821"/>
                </a:lnTo>
                <a:close/>
                <a:moveTo>
                  <a:pt x="21704" y="1604"/>
                </a:moveTo>
                <a:cubicBezTo>
                  <a:pt x="21388" y="1604"/>
                  <a:pt x="21208" y="1989"/>
                  <a:pt x="21435" y="2229"/>
                </a:cubicBezTo>
                <a:cubicBezTo>
                  <a:pt x="21511" y="2306"/>
                  <a:pt x="21607" y="2340"/>
                  <a:pt x="21701" y="2340"/>
                </a:cubicBezTo>
                <a:cubicBezTo>
                  <a:pt x="21891" y="2340"/>
                  <a:pt x="22074" y="2198"/>
                  <a:pt x="22074" y="1971"/>
                </a:cubicBezTo>
                <a:cubicBezTo>
                  <a:pt x="22087" y="1781"/>
                  <a:pt x="21924" y="1604"/>
                  <a:pt x="21720" y="1604"/>
                </a:cubicBezTo>
                <a:cubicBezTo>
                  <a:pt x="21715" y="1604"/>
                  <a:pt x="21709" y="1604"/>
                  <a:pt x="21704" y="1604"/>
                </a:cubicBezTo>
                <a:close/>
                <a:moveTo>
                  <a:pt x="63299" y="1672"/>
                </a:moveTo>
                <a:cubicBezTo>
                  <a:pt x="63109" y="1672"/>
                  <a:pt x="62973" y="1821"/>
                  <a:pt x="62959" y="1998"/>
                </a:cubicBezTo>
                <a:lnTo>
                  <a:pt x="62959" y="2012"/>
                </a:lnTo>
                <a:cubicBezTo>
                  <a:pt x="62959" y="2213"/>
                  <a:pt x="63119" y="2346"/>
                  <a:pt x="63289" y="2346"/>
                </a:cubicBezTo>
                <a:cubicBezTo>
                  <a:pt x="63373" y="2346"/>
                  <a:pt x="63459" y="2314"/>
                  <a:pt x="63530" y="2243"/>
                </a:cubicBezTo>
                <a:cubicBezTo>
                  <a:pt x="63748" y="2039"/>
                  <a:pt x="63598" y="1672"/>
                  <a:pt x="63299" y="1672"/>
                </a:cubicBezTo>
                <a:close/>
                <a:moveTo>
                  <a:pt x="54257" y="1576"/>
                </a:moveTo>
                <a:cubicBezTo>
                  <a:pt x="53901" y="1576"/>
                  <a:pt x="53720" y="1989"/>
                  <a:pt x="53961" y="2243"/>
                </a:cubicBezTo>
                <a:cubicBezTo>
                  <a:pt x="54043" y="2334"/>
                  <a:pt x="54148" y="2375"/>
                  <a:pt x="54252" y="2375"/>
                </a:cubicBezTo>
                <a:cubicBezTo>
                  <a:pt x="54456" y="2375"/>
                  <a:pt x="54654" y="2215"/>
                  <a:pt x="54654" y="1971"/>
                </a:cubicBezTo>
                <a:cubicBezTo>
                  <a:pt x="54654" y="1753"/>
                  <a:pt x="54491" y="1577"/>
                  <a:pt x="54260" y="1577"/>
                </a:cubicBezTo>
                <a:lnTo>
                  <a:pt x="54274" y="1577"/>
                </a:lnTo>
                <a:cubicBezTo>
                  <a:pt x="54268" y="1576"/>
                  <a:pt x="54262" y="1576"/>
                  <a:pt x="54257" y="1576"/>
                </a:cubicBezTo>
                <a:close/>
                <a:moveTo>
                  <a:pt x="75872" y="2093"/>
                </a:moveTo>
                <a:cubicBezTo>
                  <a:pt x="75818" y="2093"/>
                  <a:pt x="75777" y="2188"/>
                  <a:pt x="75722" y="2229"/>
                </a:cubicBezTo>
                <a:cubicBezTo>
                  <a:pt x="75777" y="2284"/>
                  <a:pt x="75818" y="2365"/>
                  <a:pt x="75872" y="2379"/>
                </a:cubicBezTo>
                <a:cubicBezTo>
                  <a:pt x="75877" y="2380"/>
                  <a:pt x="75882" y="2380"/>
                  <a:pt x="75887" y="2380"/>
                </a:cubicBezTo>
                <a:cubicBezTo>
                  <a:pt x="75946" y="2380"/>
                  <a:pt x="75989" y="2306"/>
                  <a:pt x="76089" y="2243"/>
                </a:cubicBezTo>
                <a:cubicBezTo>
                  <a:pt x="75981" y="2175"/>
                  <a:pt x="75926" y="2107"/>
                  <a:pt x="75872" y="2107"/>
                </a:cubicBezTo>
                <a:lnTo>
                  <a:pt x="75872" y="2093"/>
                </a:lnTo>
                <a:close/>
                <a:moveTo>
                  <a:pt x="18951" y="1685"/>
                </a:moveTo>
                <a:cubicBezTo>
                  <a:pt x="18771" y="1685"/>
                  <a:pt x="18621" y="1829"/>
                  <a:pt x="18608" y="2012"/>
                </a:cubicBezTo>
                <a:cubicBezTo>
                  <a:pt x="18589" y="2232"/>
                  <a:pt x="18765" y="2384"/>
                  <a:pt x="18956" y="2384"/>
                </a:cubicBezTo>
                <a:cubicBezTo>
                  <a:pt x="19037" y="2384"/>
                  <a:pt x="19120" y="2357"/>
                  <a:pt x="19192" y="2297"/>
                </a:cubicBezTo>
                <a:cubicBezTo>
                  <a:pt x="19423" y="2093"/>
                  <a:pt x="19287" y="1699"/>
                  <a:pt x="18975" y="1685"/>
                </a:cubicBezTo>
                <a:cubicBezTo>
                  <a:pt x="18967" y="1685"/>
                  <a:pt x="18959" y="1685"/>
                  <a:pt x="18951" y="1685"/>
                </a:cubicBezTo>
                <a:close/>
                <a:moveTo>
                  <a:pt x="69592" y="1849"/>
                </a:moveTo>
                <a:cubicBezTo>
                  <a:pt x="69361" y="1849"/>
                  <a:pt x="69225" y="2134"/>
                  <a:pt x="69402" y="2311"/>
                </a:cubicBezTo>
                <a:cubicBezTo>
                  <a:pt x="69455" y="2368"/>
                  <a:pt x="69523" y="2394"/>
                  <a:pt x="69591" y="2394"/>
                </a:cubicBezTo>
                <a:cubicBezTo>
                  <a:pt x="69729" y="2394"/>
                  <a:pt x="69864" y="2285"/>
                  <a:pt x="69864" y="2120"/>
                </a:cubicBezTo>
                <a:cubicBezTo>
                  <a:pt x="69864" y="1984"/>
                  <a:pt x="69755" y="1862"/>
                  <a:pt x="69606" y="1849"/>
                </a:cubicBezTo>
                <a:close/>
                <a:moveTo>
                  <a:pt x="16237" y="1768"/>
                </a:moveTo>
                <a:cubicBezTo>
                  <a:pt x="16157" y="1768"/>
                  <a:pt x="16077" y="1797"/>
                  <a:pt x="16012" y="1862"/>
                </a:cubicBezTo>
                <a:cubicBezTo>
                  <a:pt x="15794" y="2052"/>
                  <a:pt x="15930" y="2419"/>
                  <a:pt x="16229" y="2419"/>
                </a:cubicBezTo>
                <a:cubicBezTo>
                  <a:pt x="16406" y="2419"/>
                  <a:pt x="16555" y="2284"/>
                  <a:pt x="16569" y="2093"/>
                </a:cubicBezTo>
                <a:cubicBezTo>
                  <a:pt x="16569" y="1899"/>
                  <a:pt x="16406" y="1768"/>
                  <a:pt x="16237" y="1768"/>
                </a:cubicBezTo>
                <a:close/>
                <a:moveTo>
                  <a:pt x="47505" y="1862"/>
                </a:moveTo>
                <a:lnTo>
                  <a:pt x="47695" y="2229"/>
                </a:lnTo>
                <a:lnTo>
                  <a:pt x="47328" y="2419"/>
                </a:lnTo>
                <a:lnTo>
                  <a:pt x="47138" y="2052"/>
                </a:lnTo>
                <a:lnTo>
                  <a:pt x="47505" y="1862"/>
                </a:lnTo>
                <a:close/>
                <a:moveTo>
                  <a:pt x="49421" y="1522"/>
                </a:moveTo>
                <a:cubicBezTo>
                  <a:pt x="49476" y="1645"/>
                  <a:pt x="49557" y="1767"/>
                  <a:pt x="49639" y="1862"/>
                </a:cubicBezTo>
                <a:cubicBezTo>
                  <a:pt x="49715" y="1923"/>
                  <a:pt x="49803" y="1952"/>
                  <a:pt x="49889" y="1952"/>
                </a:cubicBezTo>
                <a:cubicBezTo>
                  <a:pt x="50033" y="1952"/>
                  <a:pt x="50174" y="1871"/>
                  <a:pt x="50251" y="1726"/>
                </a:cubicBezTo>
                <a:lnTo>
                  <a:pt x="50305" y="1617"/>
                </a:lnTo>
                <a:lnTo>
                  <a:pt x="50305" y="1617"/>
                </a:lnTo>
                <a:cubicBezTo>
                  <a:pt x="50223" y="1835"/>
                  <a:pt x="50319" y="2080"/>
                  <a:pt x="50536" y="2202"/>
                </a:cubicBezTo>
                <a:cubicBezTo>
                  <a:pt x="50522" y="2201"/>
                  <a:pt x="50509" y="2200"/>
                  <a:pt x="50495" y="2200"/>
                </a:cubicBezTo>
                <a:cubicBezTo>
                  <a:pt x="50321" y="2200"/>
                  <a:pt x="50162" y="2282"/>
                  <a:pt x="50074" y="2433"/>
                </a:cubicBezTo>
                <a:cubicBezTo>
                  <a:pt x="50074" y="2392"/>
                  <a:pt x="50060" y="2351"/>
                  <a:pt x="50047" y="2324"/>
                </a:cubicBezTo>
                <a:cubicBezTo>
                  <a:pt x="50020" y="2134"/>
                  <a:pt x="49884" y="1998"/>
                  <a:pt x="49707" y="1971"/>
                </a:cubicBezTo>
                <a:cubicBezTo>
                  <a:pt x="49676" y="1963"/>
                  <a:pt x="49644" y="1959"/>
                  <a:pt x="49612" y="1959"/>
                </a:cubicBezTo>
                <a:cubicBezTo>
                  <a:pt x="49479" y="1959"/>
                  <a:pt x="49349" y="2027"/>
                  <a:pt x="49272" y="2148"/>
                </a:cubicBezTo>
                <a:lnTo>
                  <a:pt x="49231" y="2216"/>
                </a:lnTo>
                <a:lnTo>
                  <a:pt x="49204" y="2270"/>
                </a:lnTo>
                <a:lnTo>
                  <a:pt x="49231" y="2202"/>
                </a:lnTo>
                <a:cubicBezTo>
                  <a:pt x="49258" y="2025"/>
                  <a:pt x="49190" y="1849"/>
                  <a:pt x="49027" y="1740"/>
                </a:cubicBezTo>
                <a:lnTo>
                  <a:pt x="49421" y="1522"/>
                </a:lnTo>
                <a:close/>
                <a:moveTo>
                  <a:pt x="51528" y="1617"/>
                </a:moveTo>
                <a:cubicBezTo>
                  <a:pt x="51297" y="1617"/>
                  <a:pt x="51107" y="1808"/>
                  <a:pt x="51120" y="2039"/>
                </a:cubicBezTo>
                <a:cubicBezTo>
                  <a:pt x="51120" y="2286"/>
                  <a:pt x="51324" y="2447"/>
                  <a:pt x="51535" y="2447"/>
                </a:cubicBezTo>
                <a:cubicBezTo>
                  <a:pt x="51638" y="2447"/>
                  <a:pt x="51743" y="2409"/>
                  <a:pt x="51827" y="2324"/>
                </a:cubicBezTo>
                <a:cubicBezTo>
                  <a:pt x="52086" y="2066"/>
                  <a:pt x="51895" y="1617"/>
                  <a:pt x="51528" y="1617"/>
                </a:cubicBezTo>
                <a:close/>
                <a:moveTo>
                  <a:pt x="13476" y="1855"/>
                </a:moveTo>
                <a:cubicBezTo>
                  <a:pt x="13402" y="1855"/>
                  <a:pt x="13328" y="1882"/>
                  <a:pt x="13266" y="1944"/>
                </a:cubicBezTo>
                <a:cubicBezTo>
                  <a:pt x="13093" y="2130"/>
                  <a:pt x="13220" y="2447"/>
                  <a:pt x="13468" y="2447"/>
                </a:cubicBezTo>
                <a:cubicBezTo>
                  <a:pt x="13473" y="2447"/>
                  <a:pt x="13478" y="2447"/>
                  <a:pt x="13484" y="2447"/>
                </a:cubicBezTo>
                <a:cubicBezTo>
                  <a:pt x="13647" y="2447"/>
                  <a:pt x="13783" y="2311"/>
                  <a:pt x="13783" y="2148"/>
                </a:cubicBezTo>
                <a:cubicBezTo>
                  <a:pt x="13773" y="1973"/>
                  <a:pt x="13628" y="1855"/>
                  <a:pt x="13476" y="1855"/>
                </a:cubicBezTo>
                <a:close/>
                <a:moveTo>
                  <a:pt x="60544" y="1730"/>
                </a:moveTo>
                <a:cubicBezTo>
                  <a:pt x="60457" y="1730"/>
                  <a:pt x="60368" y="1762"/>
                  <a:pt x="60295" y="1835"/>
                </a:cubicBezTo>
                <a:cubicBezTo>
                  <a:pt x="60051" y="2052"/>
                  <a:pt x="60214" y="2460"/>
                  <a:pt x="60540" y="2460"/>
                </a:cubicBezTo>
                <a:cubicBezTo>
                  <a:pt x="60744" y="2460"/>
                  <a:pt x="60907" y="2297"/>
                  <a:pt x="60921" y="2107"/>
                </a:cubicBezTo>
                <a:lnTo>
                  <a:pt x="60907" y="2107"/>
                </a:lnTo>
                <a:cubicBezTo>
                  <a:pt x="60916" y="1883"/>
                  <a:pt x="60734" y="1730"/>
                  <a:pt x="60544" y="1730"/>
                </a:cubicBezTo>
                <a:close/>
                <a:moveTo>
                  <a:pt x="44759" y="1944"/>
                </a:moveTo>
                <a:lnTo>
                  <a:pt x="44950" y="2284"/>
                </a:lnTo>
                <a:lnTo>
                  <a:pt x="44610" y="2474"/>
                </a:lnTo>
                <a:lnTo>
                  <a:pt x="44433" y="2134"/>
                </a:lnTo>
                <a:lnTo>
                  <a:pt x="44759" y="1944"/>
                </a:lnTo>
                <a:close/>
                <a:moveTo>
                  <a:pt x="27990" y="1658"/>
                </a:moveTo>
                <a:cubicBezTo>
                  <a:pt x="27783" y="1658"/>
                  <a:pt x="27606" y="1830"/>
                  <a:pt x="27606" y="2052"/>
                </a:cubicBezTo>
                <a:cubicBezTo>
                  <a:pt x="27597" y="2306"/>
                  <a:pt x="27801" y="2475"/>
                  <a:pt x="28018" y="2475"/>
                </a:cubicBezTo>
                <a:cubicBezTo>
                  <a:pt x="28115" y="2475"/>
                  <a:pt x="28215" y="2441"/>
                  <a:pt x="28299" y="2365"/>
                </a:cubicBezTo>
                <a:cubicBezTo>
                  <a:pt x="28557" y="2107"/>
                  <a:pt x="28381" y="1658"/>
                  <a:pt x="28014" y="1658"/>
                </a:cubicBezTo>
                <a:cubicBezTo>
                  <a:pt x="28006" y="1658"/>
                  <a:pt x="27998" y="1658"/>
                  <a:pt x="27990" y="1658"/>
                </a:cubicBezTo>
                <a:close/>
                <a:moveTo>
                  <a:pt x="10762" y="1984"/>
                </a:moveTo>
                <a:cubicBezTo>
                  <a:pt x="10542" y="1984"/>
                  <a:pt x="10429" y="2247"/>
                  <a:pt x="10575" y="2406"/>
                </a:cubicBezTo>
                <a:cubicBezTo>
                  <a:pt x="10631" y="2466"/>
                  <a:pt x="10700" y="2493"/>
                  <a:pt x="10766" y="2493"/>
                </a:cubicBezTo>
                <a:cubicBezTo>
                  <a:pt x="10894" y="2493"/>
                  <a:pt x="11014" y="2395"/>
                  <a:pt x="11023" y="2243"/>
                </a:cubicBezTo>
                <a:cubicBezTo>
                  <a:pt x="11023" y="2107"/>
                  <a:pt x="10915" y="1998"/>
                  <a:pt x="10779" y="1998"/>
                </a:cubicBezTo>
                <a:lnTo>
                  <a:pt x="10779" y="1984"/>
                </a:lnTo>
                <a:cubicBezTo>
                  <a:pt x="10773" y="1984"/>
                  <a:pt x="10768" y="1984"/>
                  <a:pt x="10762" y="1984"/>
                </a:cubicBezTo>
                <a:close/>
                <a:moveTo>
                  <a:pt x="66844" y="1889"/>
                </a:moveTo>
                <a:cubicBezTo>
                  <a:pt x="66583" y="1889"/>
                  <a:pt x="66443" y="2206"/>
                  <a:pt x="66629" y="2406"/>
                </a:cubicBezTo>
                <a:cubicBezTo>
                  <a:pt x="66691" y="2467"/>
                  <a:pt x="66767" y="2495"/>
                  <a:pt x="66843" y="2495"/>
                </a:cubicBezTo>
                <a:cubicBezTo>
                  <a:pt x="67003" y="2495"/>
                  <a:pt x="67159" y="2373"/>
                  <a:pt x="67159" y="2188"/>
                </a:cubicBezTo>
                <a:cubicBezTo>
                  <a:pt x="67159" y="2025"/>
                  <a:pt x="67023" y="1889"/>
                  <a:pt x="66860" y="1889"/>
                </a:cubicBezTo>
                <a:cubicBezTo>
                  <a:pt x="66855" y="1889"/>
                  <a:pt x="66849" y="1889"/>
                  <a:pt x="66844" y="1889"/>
                </a:cubicBezTo>
                <a:close/>
                <a:moveTo>
                  <a:pt x="33002" y="1957"/>
                </a:moveTo>
                <a:lnTo>
                  <a:pt x="33192" y="2311"/>
                </a:lnTo>
                <a:lnTo>
                  <a:pt x="32839" y="2501"/>
                </a:lnTo>
                <a:lnTo>
                  <a:pt x="32635" y="2148"/>
                </a:lnTo>
                <a:lnTo>
                  <a:pt x="33002" y="1957"/>
                </a:lnTo>
                <a:close/>
                <a:moveTo>
                  <a:pt x="73140" y="2093"/>
                </a:moveTo>
                <a:cubicBezTo>
                  <a:pt x="73031" y="2093"/>
                  <a:pt x="72936" y="2188"/>
                  <a:pt x="72922" y="2311"/>
                </a:cubicBezTo>
                <a:cubicBezTo>
                  <a:pt x="72936" y="2440"/>
                  <a:pt x="73038" y="2504"/>
                  <a:pt x="73140" y="2504"/>
                </a:cubicBezTo>
                <a:cubicBezTo>
                  <a:pt x="73242" y="2504"/>
                  <a:pt x="73344" y="2440"/>
                  <a:pt x="73357" y="2311"/>
                </a:cubicBezTo>
                <a:cubicBezTo>
                  <a:pt x="73357" y="2188"/>
                  <a:pt x="73262" y="2107"/>
                  <a:pt x="73154" y="2093"/>
                </a:cubicBezTo>
                <a:close/>
                <a:moveTo>
                  <a:pt x="8056" y="2092"/>
                </a:moveTo>
                <a:cubicBezTo>
                  <a:pt x="8049" y="2092"/>
                  <a:pt x="8041" y="2092"/>
                  <a:pt x="8033" y="2093"/>
                </a:cubicBezTo>
                <a:cubicBezTo>
                  <a:pt x="7829" y="2093"/>
                  <a:pt x="7748" y="2338"/>
                  <a:pt x="7884" y="2474"/>
                </a:cubicBezTo>
                <a:cubicBezTo>
                  <a:pt x="7929" y="2511"/>
                  <a:pt x="7982" y="2528"/>
                  <a:pt x="8034" y="2528"/>
                </a:cubicBezTo>
                <a:cubicBezTo>
                  <a:pt x="8152" y="2528"/>
                  <a:pt x="8264" y="2439"/>
                  <a:pt x="8264" y="2297"/>
                </a:cubicBezTo>
                <a:cubicBezTo>
                  <a:pt x="8251" y="2183"/>
                  <a:pt x="8167" y="2092"/>
                  <a:pt x="8056" y="2092"/>
                </a:cubicBezTo>
                <a:close/>
                <a:moveTo>
                  <a:pt x="42054" y="1998"/>
                </a:moveTo>
                <a:lnTo>
                  <a:pt x="42286" y="2365"/>
                </a:lnTo>
                <a:lnTo>
                  <a:pt x="41864" y="2528"/>
                </a:lnTo>
                <a:lnTo>
                  <a:pt x="41701" y="2188"/>
                </a:lnTo>
                <a:lnTo>
                  <a:pt x="42054" y="1998"/>
                </a:lnTo>
                <a:close/>
                <a:moveTo>
                  <a:pt x="57857" y="1780"/>
                </a:moveTo>
                <a:cubicBezTo>
                  <a:pt x="57850" y="1780"/>
                  <a:pt x="57842" y="1780"/>
                  <a:pt x="57835" y="1781"/>
                </a:cubicBezTo>
                <a:cubicBezTo>
                  <a:pt x="57830" y="1780"/>
                  <a:pt x="57824" y="1780"/>
                  <a:pt x="57819" y="1780"/>
                </a:cubicBezTo>
                <a:cubicBezTo>
                  <a:pt x="57490" y="1780"/>
                  <a:pt x="57336" y="2179"/>
                  <a:pt x="57563" y="2419"/>
                </a:cubicBezTo>
                <a:cubicBezTo>
                  <a:pt x="57643" y="2499"/>
                  <a:pt x="57739" y="2534"/>
                  <a:pt x="57833" y="2534"/>
                </a:cubicBezTo>
                <a:cubicBezTo>
                  <a:pt x="58029" y="2534"/>
                  <a:pt x="58216" y="2382"/>
                  <a:pt x="58216" y="2161"/>
                </a:cubicBezTo>
                <a:cubicBezTo>
                  <a:pt x="58216" y="1952"/>
                  <a:pt x="58052" y="1780"/>
                  <a:pt x="57857" y="1780"/>
                </a:cubicBezTo>
                <a:close/>
                <a:moveTo>
                  <a:pt x="35748" y="1889"/>
                </a:moveTo>
                <a:lnTo>
                  <a:pt x="35938" y="2270"/>
                </a:lnTo>
                <a:cubicBezTo>
                  <a:pt x="35750" y="2270"/>
                  <a:pt x="35641" y="2403"/>
                  <a:pt x="35534" y="2537"/>
                </a:cubicBezTo>
                <a:lnTo>
                  <a:pt x="35534" y="2537"/>
                </a:lnTo>
                <a:cubicBezTo>
                  <a:pt x="35567" y="2354"/>
                  <a:pt x="35498" y="2184"/>
                  <a:pt x="35353" y="2066"/>
                </a:cubicBezTo>
                <a:lnTo>
                  <a:pt x="35748" y="1889"/>
                </a:lnTo>
                <a:close/>
                <a:moveTo>
                  <a:pt x="25259" y="1773"/>
                </a:moveTo>
                <a:cubicBezTo>
                  <a:pt x="25056" y="1773"/>
                  <a:pt x="24860" y="1924"/>
                  <a:pt x="24860" y="2161"/>
                </a:cubicBezTo>
                <a:cubicBezTo>
                  <a:pt x="24860" y="2379"/>
                  <a:pt x="25037" y="2542"/>
                  <a:pt x="25254" y="2555"/>
                </a:cubicBezTo>
                <a:lnTo>
                  <a:pt x="25254" y="2569"/>
                </a:lnTo>
                <a:cubicBezTo>
                  <a:pt x="25608" y="2569"/>
                  <a:pt x="25785" y="2148"/>
                  <a:pt x="25540" y="1889"/>
                </a:cubicBezTo>
                <a:cubicBezTo>
                  <a:pt x="25459" y="1809"/>
                  <a:pt x="25358" y="1773"/>
                  <a:pt x="25259" y="1773"/>
                </a:cubicBezTo>
                <a:close/>
                <a:moveTo>
                  <a:pt x="30284" y="1998"/>
                </a:moveTo>
                <a:lnTo>
                  <a:pt x="30487" y="2379"/>
                </a:lnTo>
                <a:lnTo>
                  <a:pt x="30107" y="2583"/>
                </a:lnTo>
                <a:lnTo>
                  <a:pt x="29903" y="2202"/>
                </a:lnTo>
                <a:lnTo>
                  <a:pt x="30284" y="1998"/>
                </a:lnTo>
                <a:close/>
                <a:moveTo>
                  <a:pt x="22536" y="1835"/>
                </a:moveTo>
                <a:cubicBezTo>
                  <a:pt x="22332" y="1835"/>
                  <a:pt x="22155" y="1998"/>
                  <a:pt x="22155" y="2216"/>
                </a:cubicBezTo>
                <a:cubicBezTo>
                  <a:pt x="22155" y="2439"/>
                  <a:pt x="22341" y="2592"/>
                  <a:pt x="22536" y="2592"/>
                </a:cubicBezTo>
                <a:cubicBezTo>
                  <a:pt x="22625" y="2592"/>
                  <a:pt x="22717" y="2560"/>
                  <a:pt x="22794" y="2487"/>
                </a:cubicBezTo>
                <a:cubicBezTo>
                  <a:pt x="23039" y="2256"/>
                  <a:pt x="22876" y="1849"/>
                  <a:pt x="22536" y="1835"/>
                </a:cubicBezTo>
                <a:close/>
                <a:moveTo>
                  <a:pt x="39295" y="2080"/>
                </a:moveTo>
                <a:lnTo>
                  <a:pt x="39472" y="2433"/>
                </a:lnTo>
                <a:lnTo>
                  <a:pt x="39146" y="2610"/>
                </a:lnTo>
                <a:cubicBezTo>
                  <a:pt x="39091" y="2487"/>
                  <a:pt x="39037" y="2365"/>
                  <a:pt x="38969" y="2243"/>
                </a:cubicBezTo>
                <a:lnTo>
                  <a:pt x="39295" y="2080"/>
                </a:lnTo>
                <a:close/>
                <a:moveTo>
                  <a:pt x="55076" y="1821"/>
                </a:moveTo>
                <a:cubicBezTo>
                  <a:pt x="54858" y="1821"/>
                  <a:pt x="54682" y="1998"/>
                  <a:pt x="54682" y="2229"/>
                </a:cubicBezTo>
                <a:cubicBezTo>
                  <a:pt x="54682" y="2466"/>
                  <a:pt x="54878" y="2618"/>
                  <a:pt x="55080" y="2618"/>
                </a:cubicBezTo>
                <a:cubicBezTo>
                  <a:pt x="55180" y="2618"/>
                  <a:pt x="55281" y="2581"/>
                  <a:pt x="55361" y="2501"/>
                </a:cubicBezTo>
                <a:cubicBezTo>
                  <a:pt x="55606" y="2243"/>
                  <a:pt x="55429" y="1821"/>
                  <a:pt x="55076" y="1821"/>
                </a:cubicBezTo>
                <a:close/>
                <a:moveTo>
                  <a:pt x="64112" y="1943"/>
                </a:moveTo>
                <a:cubicBezTo>
                  <a:pt x="63811" y="1943"/>
                  <a:pt x="63670" y="2314"/>
                  <a:pt x="63884" y="2528"/>
                </a:cubicBezTo>
                <a:cubicBezTo>
                  <a:pt x="63952" y="2597"/>
                  <a:pt x="64036" y="2628"/>
                  <a:pt x="64118" y="2628"/>
                </a:cubicBezTo>
                <a:cubicBezTo>
                  <a:pt x="64295" y="2628"/>
                  <a:pt x="64464" y="2484"/>
                  <a:pt x="64454" y="2270"/>
                </a:cubicBezTo>
                <a:cubicBezTo>
                  <a:pt x="64454" y="2093"/>
                  <a:pt x="64305" y="1944"/>
                  <a:pt x="64128" y="1944"/>
                </a:cubicBezTo>
                <a:cubicBezTo>
                  <a:pt x="64123" y="1943"/>
                  <a:pt x="64117" y="1943"/>
                  <a:pt x="64112" y="1943"/>
                </a:cubicBezTo>
                <a:close/>
                <a:moveTo>
                  <a:pt x="70432" y="2120"/>
                </a:moveTo>
                <a:cubicBezTo>
                  <a:pt x="70211" y="2120"/>
                  <a:pt x="70085" y="2383"/>
                  <a:pt x="70231" y="2542"/>
                </a:cubicBezTo>
                <a:cubicBezTo>
                  <a:pt x="70285" y="2605"/>
                  <a:pt x="70355" y="2633"/>
                  <a:pt x="70425" y="2633"/>
                </a:cubicBezTo>
                <a:cubicBezTo>
                  <a:pt x="70550" y="2633"/>
                  <a:pt x="70671" y="2541"/>
                  <a:pt x="70680" y="2392"/>
                </a:cubicBezTo>
                <a:cubicBezTo>
                  <a:pt x="70693" y="2243"/>
                  <a:pt x="70585" y="2120"/>
                  <a:pt x="70449" y="2120"/>
                </a:cubicBezTo>
                <a:cubicBezTo>
                  <a:pt x="70443" y="2120"/>
                  <a:pt x="70438" y="2120"/>
                  <a:pt x="70432" y="2120"/>
                </a:cubicBezTo>
                <a:close/>
                <a:moveTo>
                  <a:pt x="19777" y="1913"/>
                </a:moveTo>
                <a:cubicBezTo>
                  <a:pt x="19692" y="1913"/>
                  <a:pt x="19605" y="1943"/>
                  <a:pt x="19532" y="2012"/>
                </a:cubicBezTo>
                <a:cubicBezTo>
                  <a:pt x="19301" y="2243"/>
                  <a:pt x="19451" y="2637"/>
                  <a:pt x="19777" y="2637"/>
                </a:cubicBezTo>
                <a:cubicBezTo>
                  <a:pt x="19981" y="2637"/>
                  <a:pt x="20144" y="2474"/>
                  <a:pt x="20144" y="2284"/>
                </a:cubicBezTo>
                <a:cubicBezTo>
                  <a:pt x="20144" y="2060"/>
                  <a:pt x="19965" y="1913"/>
                  <a:pt x="19777" y="1913"/>
                </a:cubicBezTo>
                <a:close/>
                <a:moveTo>
                  <a:pt x="48606" y="1291"/>
                </a:moveTo>
                <a:cubicBezTo>
                  <a:pt x="48660" y="1400"/>
                  <a:pt x="48742" y="1536"/>
                  <a:pt x="48810" y="1672"/>
                </a:cubicBezTo>
                <a:cubicBezTo>
                  <a:pt x="48620" y="1672"/>
                  <a:pt x="48456" y="1794"/>
                  <a:pt x="48402" y="1984"/>
                </a:cubicBezTo>
                <a:cubicBezTo>
                  <a:pt x="48348" y="2161"/>
                  <a:pt x="48416" y="2351"/>
                  <a:pt x="48579" y="2460"/>
                </a:cubicBezTo>
                <a:lnTo>
                  <a:pt x="48144" y="2664"/>
                </a:lnTo>
                <a:lnTo>
                  <a:pt x="47940" y="2284"/>
                </a:lnTo>
                <a:cubicBezTo>
                  <a:pt x="48144" y="2284"/>
                  <a:pt x="48320" y="2148"/>
                  <a:pt x="48361" y="1944"/>
                </a:cubicBezTo>
                <a:cubicBezTo>
                  <a:pt x="48402" y="1781"/>
                  <a:pt x="48334" y="1590"/>
                  <a:pt x="48185" y="1495"/>
                </a:cubicBezTo>
                <a:lnTo>
                  <a:pt x="48606" y="1291"/>
                </a:lnTo>
                <a:close/>
                <a:moveTo>
                  <a:pt x="76688" y="2379"/>
                </a:moveTo>
                <a:cubicBezTo>
                  <a:pt x="76660" y="2419"/>
                  <a:pt x="76592" y="2447"/>
                  <a:pt x="76592" y="2501"/>
                </a:cubicBezTo>
                <a:cubicBezTo>
                  <a:pt x="76579" y="2542"/>
                  <a:pt x="76647" y="2583"/>
                  <a:pt x="76701" y="2664"/>
                </a:cubicBezTo>
                <a:cubicBezTo>
                  <a:pt x="76755" y="2583"/>
                  <a:pt x="76810" y="2528"/>
                  <a:pt x="76810" y="2487"/>
                </a:cubicBezTo>
                <a:cubicBezTo>
                  <a:pt x="76810" y="2447"/>
                  <a:pt x="76728" y="2406"/>
                  <a:pt x="76688" y="2379"/>
                </a:cubicBezTo>
                <a:close/>
                <a:moveTo>
                  <a:pt x="17056" y="1990"/>
                </a:moveTo>
                <a:cubicBezTo>
                  <a:pt x="16971" y="1990"/>
                  <a:pt x="16884" y="2022"/>
                  <a:pt x="16814" y="2093"/>
                </a:cubicBezTo>
                <a:cubicBezTo>
                  <a:pt x="16596" y="2311"/>
                  <a:pt x="16759" y="2678"/>
                  <a:pt x="17058" y="2678"/>
                </a:cubicBezTo>
                <a:cubicBezTo>
                  <a:pt x="17249" y="2678"/>
                  <a:pt x="17398" y="2528"/>
                  <a:pt x="17398" y="2338"/>
                </a:cubicBezTo>
                <a:cubicBezTo>
                  <a:pt x="17398" y="2127"/>
                  <a:pt x="17231" y="1990"/>
                  <a:pt x="17056" y="1990"/>
                </a:cubicBezTo>
                <a:close/>
                <a:moveTo>
                  <a:pt x="36577" y="2161"/>
                </a:moveTo>
                <a:lnTo>
                  <a:pt x="36753" y="2501"/>
                </a:lnTo>
                <a:lnTo>
                  <a:pt x="36414" y="2678"/>
                </a:lnTo>
                <a:lnTo>
                  <a:pt x="36237" y="2338"/>
                </a:lnTo>
                <a:lnTo>
                  <a:pt x="36577" y="2161"/>
                </a:lnTo>
                <a:close/>
                <a:moveTo>
                  <a:pt x="61372" y="1984"/>
                </a:moveTo>
                <a:cubicBezTo>
                  <a:pt x="61366" y="1984"/>
                  <a:pt x="61361" y="1984"/>
                  <a:pt x="61355" y="1984"/>
                </a:cubicBezTo>
                <a:cubicBezTo>
                  <a:pt x="61165" y="1998"/>
                  <a:pt x="61016" y="2148"/>
                  <a:pt x="61016" y="2338"/>
                </a:cubicBezTo>
                <a:cubicBezTo>
                  <a:pt x="61016" y="2555"/>
                  <a:pt x="61185" y="2694"/>
                  <a:pt x="61366" y="2694"/>
                </a:cubicBezTo>
                <a:cubicBezTo>
                  <a:pt x="61457" y="2694"/>
                  <a:pt x="61550" y="2660"/>
                  <a:pt x="61627" y="2583"/>
                </a:cubicBezTo>
                <a:cubicBezTo>
                  <a:pt x="61841" y="2369"/>
                  <a:pt x="61687" y="1984"/>
                  <a:pt x="61372" y="1984"/>
                </a:cubicBezTo>
                <a:close/>
                <a:moveTo>
                  <a:pt x="52357" y="1862"/>
                </a:moveTo>
                <a:lnTo>
                  <a:pt x="52344" y="1876"/>
                </a:lnTo>
                <a:cubicBezTo>
                  <a:pt x="51977" y="1876"/>
                  <a:pt x="51800" y="2311"/>
                  <a:pt x="52045" y="2569"/>
                </a:cubicBezTo>
                <a:cubicBezTo>
                  <a:pt x="52129" y="2658"/>
                  <a:pt x="52234" y="2697"/>
                  <a:pt x="52337" y="2697"/>
                </a:cubicBezTo>
                <a:cubicBezTo>
                  <a:pt x="52549" y="2697"/>
                  <a:pt x="52752" y="2530"/>
                  <a:pt x="52752" y="2284"/>
                </a:cubicBezTo>
                <a:cubicBezTo>
                  <a:pt x="52752" y="2066"/>
                  <a:pt x="52575" y="1876"/>
                  <a:pt x="52357" y="1862"/>
                </a:cubicBezTo>
                <a:close/>
                <a:moveTo>
                  <a:pt x="14299" y="2120"/>
                </a:moveTo>
                <a:cubicBezTo>
                  <a:pt x="14136" y="2120"/>
                  <a:pt x="14000" y="2270"/>
                  <a:pt x="14000" y="2447"/>
                </a:cubicBezTo>
                <a:cubicBezTo>
                  <a:pt x="14009" y="2625"/>
                  <a:pt x="14152" y="2739"/>
                  <a:pt x="14303" y="2739"/>
                </a:cubicBezTo>
                <a:cubicBezTo>
                  <a:pt x="14383" y="2739"/>
                  <a:pt x="14465" y="2707"/>
                  <a:pt x="14530" y="2637"/>
                </a:cubicBezTo>
                <a:cubicBezTo>
                  <a:pt x="14720" y="2447"/>
                  <a:pt x="14571" y="2120"/>
                  <a:pt x="14299" y="2120"/>
                </a:cubicBezTo>
                <a:close/>
                <a:moveTo>
                  <a:pt x="33831" y="2216"/>
                </a:moveTo>
                <a:lnTo>
                  <a:pt x="34008" y="2569"/>
                </a:lnTo>
                <a:lnTo>
                  <a:pt x="33668" y="2746"/>
                </a:lnTo>
                <a:cubicBezTo>
                  <a:pt x="33600" y="2637"/>
                  <a:pt x="33532" y="2515"/>
                  <a:pt x="33464" y="2406"/>
                </a:cubicBezTo>
                <a:lnTo>
                  <a:pt x="33831" y="2216"/>
                </a:lnTo>
                <a:close/>
                <a:moveTo>
                  <a:pt x="45602" y="2161"/>
                </a:moveTo>
                <a:lnTo>
                  <a:pt x="45792" y="2555"/>
                </a:lnTo>
                <a:lnTo>
                  <a:pt x="45439" y="2746"/>
                </a:lnTo>
                <a:lnTo>
                  <a:pt x="45262" y="2351"/>
                </a:lnTo>
                <a:cubicBezTo>
                  <a:pt x="45317" y="2338"/>
                  <a:pt x="45371" y="2311"/>
                  <a:pt x="45425" y="2297"/>
                </a:cubicBezTo>
                <a:cubicBezTo>
                  <a:pt x="45480" y="2256"/>
                  <a:pt x="45548" y="2216"/>
                  <a:pt x="45602" y="2161"/>
                </a:cubicBezTo>
                <a:close/>
                <a:moveTo>
                  <a:pt x="28828" y="1920"/>
                </a:moveTo>
                <a:cubicBezTo>
                  <a:pt x="28728" y="1920"/>
                  <a:pt x="28626" y="1957"/>
                  <a:pt x="28544" y="2039"/>
                </a:cubicBezTo>
                <a:cubicBezTo>
                  <a:pt x="28286" y="2297"/>
                  <a:pt x="28462" y="2746"/>
                  <a:pt x="28829" y="2746"/>
                </a:cubicBezTo>
                <a:cubicBezTo>
                  <a:pt x="28837" y="2746"/>
                  <a:pt x="28845" y="2746"/>
                  <a:pt x="28852" y="2746"/>
                </a:cubicBezTo>
                <a:cubicBezTo>
                  <a:pt x="29073" y="2746"/>
                  <a:pt x="29251" y="2561"/>
                  <a:pt x="29251" y="2338"/>
                </a:cubicBezTo>
                <a:cubicBezTo>
                  <a:pt x="29251" y="2088"/>
                  <a:pt x="29042" y="1920"/>
                  <a:pt x="28828" y="1920"/>
                </a:cubicBezTo>
                <a:close/>
                <a:moveTo>
                  <a:pt x="67676" y="2161"/>
                </a:moveTo>
                <a:cubicBezTo>
                  <a:pt x="67404" y="2161"/>
                  <a:pt x="67282" y="2487"/>
                  <a:pt x="67472" y="2678"/>
                </a:cubicBezTo>
                <a:cubicBezTo>
                  <a:pt x="67531" y="2733"/>
                  <a:pt x="67603" y="2758"/>
                  <a:pt x="67673" y="2758"/>
                </a:cubicBezTo>
                <a:cubicBezTo>
                  <a:pt x="67827" y="2758"/>
                  <a:pt x="67975" y="2638"/>
                  <a:pt x="67975" y="2460"/>
                </a:cubicBezTo>
                <a:cubicBezTo>
                  <a:pt x="67961" y="2297"/>
                  <a:pt x="67839" y="2161"/>
                  <a:pt x="67676" y="2161"/>
                </a:cubicBezTo>
                <a:close/>
                <a:moveTo>
                  <a:pt x="73959" y="2364"/>
                </a:moveTo>
                <a:cubicBezTo>
                  <a:pt x="73860" y="2364"/>
                  <a:pt x="73779" y="2441"/>
                  <a:pt x="73779" y="2542"/>
                </a:cubicBezTo>
                <a:cubicBezTo>
                  <a:pt x="73758" y="2688"/>
                  <a:pt x="73865" y="2763"/>
                  <a:pt x="73973" y="2763"/>
                </a:cubicBezTo>
                <a:cubicBezTo>
                  <a:pt x="74076" y="2763"/>
                  <a:pt x="74180" y="2695"/>
                  <a:pt x="74173" y="2555"/>
                </a:cubicBezTo>
                <a:cubicBezTo>
                  <a:pt x="74173" y="2454"/>
                  <a:pt x="74102" y="2364"/>
                  <a:pt x="74003" y="2364"/>
                </a:cubicBezTo>
                <a:cubicBezTo>
                  <a:pt x="73997" y="2364"/>
                  <a:pt x="73990" y="2364"/>
                  <a:pt x="73983" y="2365"/>
                </a:cubicBezTo>
                <a:cubicBezTo>
                  <a:pt x="73975" y="2364"/>
                  <a:pt x="73967" y="2364"/>
                  <a:pt x="73959" y="2364"/>
                </a:cubicBezTo>
                <a:close/>
                <a:moveTo>
                  <a:pt x="11581" y="2229"/>
                </a:moveTo>
                <a:cubicBezTo>
                  <a:pt x="11336" y="2229"/>
                  <a:pt x="11227" y="2515"/>
                  <a:pt x="11390" y="2691"/>
                </a:cubicBezTo>
                <a:cubicBezTo>
                  <a:pt x="11446" y="2743"/>
                  <a:pt x="11513" y="2766"/>
                  <a:pt x="11578" y="2766"/>
                </a:cubicBezTo>
                <a:cubicBezTo>
                  <a:pt x="11719" y="2766"/>
                  <a:pt x="11852" y="2659"/>
                  <a:pt x="11852" y="2501"/>
                </a:cubicBezTo>
                <a:cubicBezTo>
                  <a:pt x="11852" y="2338"/>
                  <a:pt x="11730" y="2229"/>
                  <a:pt x="11581" y="2229"/>
                </a:cubicBezTo>
                <a:close/>
                <a:moveTo>
                  <a:pt x="8885" y="2337"/>
                </a:moveTo>
                <a:cubicBezTo>
                  <a:pt x="8878" y="2337"/>
                  <a:pt x="8870" y="2337"/>
                  <a:pt x="8862" y="2338"/>
                </a:cubicBezTo>
                <a:cubicBezTo>
                  <a:pt x="8658" y="2338"/>
                  <a:pt x="8563" y="2569"/>
                  <a:pt x="8713" y="2705"/>
                </a:cubicBezTo>
                <a:cubicBezTo>
                  <a:pt x="8756" y="2749"/>
                  <a:pt x="8811" y="2768"/>
                  <a:pt x="8865" y="2768"/>
                </a:cubicBezTo>
                <a:cubicBezTo>
                  <a:pt x="8979" y="2768"/>
                  <a:pt x="9089" y="2680"/>
                  <a:pt x="9080" y="2542"/>
                </a:cubicBezTo>
                <a:cubicBezTo>
                  <a:pt x="9092" y="2427"/>
                  <a:pt x="8998" y="2337"/>
                  <a:pt x="8885" y="2337"/>
                </a:cubicBezTo>
                <a:close/>
                <a:moveTo>
                  <a:pt x="58673" y="2025"/>
                </a:moveTo>
                <a:cubicBezTo>
                  <a:pt x="58665" y="2025"/>
                  <a:pt x="58658" y="2025"/>
                  <a:pt x="58651" y="2025"/>
                </a:cubicBezTo>
                <a:cubicBezTo>
                  <a:pt x="58311" y="2039"/>
                  <a:pt x="58161" y="2433"/>
                  <a:pt x="58392" y="2664"/>
                </a:cubicBezTo>
                <a:cubicBezTo>
                  <a:pt x="58469" y="2737"/>
                  <a:pt x="58561" y="2769"/>
                  <a:pt x="58651" y="2769"/>
                </a:cubicBezTo>
                <a:cubicBezTo>
                  <a:pt x="58846" y="2769"/>
                  <a:pt x="59031" y="2616"/>
                  <a:pt x="59031" y="2392"/>
                </a:cubicBezTo>
                <a:cubicBezTo>
                  <a:pt x="59031" y="2196"/>
                  <a:pt x="58867" y="2025"/>
                  <a:pt x="58673" y="2025"/>
                </a:cubicBezTo>
                <a:close/>
                <a:moveTo>
                  <a:pt x="6084" y="2468"/>
                </a:moveTo>
                <a:cubicBezTo>
                  <a:pt x="6003" y="2468"/>
                  <a:pt x="5953" y="2531"/>
                  <a:pt x="5953" y="2623"/>
                </a:cubicBezTo>
                <a:cubicBezTo>
                  <a:pt x="5953" y="2710"/>
                  <a:pt x="6010" y="2775"/>
                  <a:pt x="6093" y="2775"/>
                </a:cubicBezTo>
                <a:cubicBezTo>
                  <a:pt x="6100" y="2775"/>
                  <a:pt x="6108" y="2774"/>
                  <a:pt x="6117" y="2773"/>
                </a:cubicBezTo>
                <a:cubicBezTo>
                  <a:pt x="6184" y="2759"/>
                  <a:pt x="6239" y="2705"/>
                  <a:pt x="6280" y="2664"/>
                </a:cubicBezTo>
                <a:lnTo>
                  <a:pt x="6293" y="2596"/>
                </a:lnTo>
                <a:cubicBezTo>
                  <a:pt x="6239" y="2542"/>
                  <a:pt x="6184" y="2487"/>
                  <a:pt x="6130" y="2474"/>
                </a:cubicBezTo>
                <a:cubicBezTo>
                  <a:pt x="6114" y="2470"/>
                  <a:pt x="6099" y="2468"/>
                  <a:pt x="6084" y="2468"/>
                </a:cubicBezTo>
                <a:close/>
                <a:moveTo>
                  <a:pt x="42897" y="2256"/>
                </a:moveTo>
                <a:cubicBezTo>
                  <a:pt x="42938" y="2351"/>
                  <a:pt x="43006" y="2487"/>
                  <a:pt x="43060" y="2610"/>
                </a:cubicBezTo>
                <a:lnTo>
                  <a:pt x="42707" y="2786"/>
                </a:lnTo>
                <a:lnTo>
                  <a:pt x="42476" y="2419"/>
                </a:lnTo>
                <a:lnTo>
                  <a:pt x="42897" y="2256"/>
                </a:lnTo>
                <a:close/>
                <a:moveTo>
                  <a:pt x="26075" y="2000"/>
                </a:moveTo>
                <a:cubicBezTo>
                  <a:pt x="25983" y="2000"/>
                  <a:pt x="25890" y="2033"/>
                  <a:pt x="25812" y="2107"/>
                </a:cubicBezTo>
                <a:cubicBezTo>
                  <a:pt x="25540" y="2351"/>
                  <a:pt x="25703" y="2786"/>
                  <a:pt x="26070" y="2800"/>
                </a:cubicBezTo>
                <a:cubicBezTo>
                  <a:pt x="26078" y="2801"/>
                  <a:pt x="26086" y="2801"/>
                  <a:pt x="26093" y="2801"/>
                </a:cubicBezTo>
                <a:cubicBezTo>
                  <a:pt x="26300" y="2801"/>
                  <a:pt x="26465" y="2629"/>
                  <a:pt x="26478" y="2419"/>
                </a:cubicBezTo>
                <a:cubicBezTo>
                  <a:pt x="26487" y="2173"/>
                  <a:pt x="26286" y="2000"/>
                  <a:pt x="26075" y="2000"/>
                </a:cubicBezTo>
                <a:close/>
                <a:moveTo>
                  <a:pt x="31099" y="2256"/>
                </a:moveTo>
                <a:lnTo>
                  <a:pt x="31303" y="2623"/>
                </a:lnTo>
                <a:lnTo>
                  <a:pt x="30936" y="2827"/>
                </a:lnTo>
                <a:lnTo>
                  <a:pt x="30732" y="2460"/>
                </a:lnTo>
                <a:lnTo>
                  <a:pt x="31099" y="2256"/>
                </a:lnTo>
                <a:close/>
                <a:moveTo>
                  <a:pt x="55902" y="2052"/>
                </a:moveTo>
                <a:cubicBezTo>
                  <a:pt x="55559" y="2052"/>
                  <a:pt x="55379" y="2464"/>
                  <a:pt x="55620" y="2718"/>
                </a:cubicBezTo>
                <a:cubicBezTo>
                  <a:pt x="55700" y="2803"/>
                  <a:pt x="55800" y="2841"/>
                  <a:pt x="55898" y="2841"/>
                </a:cubicBezTo>
                <a:cubicBezTo>
                  <a:pt x="56097" y="2841"/>
                  <a:pt x="56290" y="2684"/>
                  <a:pt x="56299" y="2447"/>
                </a:cubicBezTo>
                <a:cubicBezTo>
                  <a:pt x="56286" y="2243"/>
                  <a:pt x="56122" y="2080"/>
                  <a:pt x="55919" y="2066"/>
                </a:cubicBezTo>
                <a:lnTo>
                  <a:pt x="55919" y="2052"/>
                </a:lnTo>
                <a:cubicBezTo>
                  <a:pt x="55913" y="2052"/>
                  <a:pt x="55907" y="2052"/>
                  <a:pt x="55902" y="2052"/>
                </a:cubicBezTo>
                <a:close/>
                <a:moveTo>
                  <a:pt x="64946" y="2202"/>
                </a:moveTo>
                <a:cubicBezTo>
                  <a:pt x="64791" y="2202"/>
                  <a:pt x="64638" y="2304"/>
                  <a:pt x="64631" y="2515"/>
                </a:cubicBezTo>
                <a:cubicBezTo>
                  <a:pt x="64624" y="2737"/>
                  <a:pt x="64788" y="2849"/>
                  <a:pt x="64952" y="2849"/>
                </a:cubicBezTo>
                <a:cubicBezTo>
                  <a:pt x="65108" y="2849"/>
                  <a:pt x="65263" y="2747"/>
                  <a:pt x="65270" y="2542"/>
                </a:cubicBezTo>
                <a:cubicBezTo>
                  <a:pt x="65277" y="2317"/>
                  <a:pt x="65111" y="2202"/>
                  <a:pt x="64946" y="2202"/>
                </a:cubicBezTo>
                <a:close/>
                <a:moveTo>
                  <a:pt x="40124" y="2338"/>
                </a:moveTo>
                <a:lnTo>
                  <a:pt x="40301" y="2678"/>
                </a:lnTo>
                <a:lnTo>
                  <a:pt x="39961" y="2854"/>
                </a:lnTo>
                <a:lnTo>
                  <a:pt x="39798" y="2515"/>
                </a:lnTo>
                <a:lnTo>
                  <a:pt x="40124" y="2338"/>
                </a:lnTo>
                <a:close/>
                <a:moveTo>
                  <a:pt x="23352" y="2080"/>
                </a:moveTo>
                <a:cubicBezTo>
                  <a:pt x="23012" y="2080"/>
                  <a:pt x="22849" y="2501"/>
                  <a:pt x="23093" y="2746"/>
                </a:cubicBezTo>
                <a:cubicBezTo>
                  <a:pt x="23172" y="2824"/>
                  <a:pt x="23267" y="2859"/>
                  <a:pt x="23360" y="2859"/>
                </a:cubicBezTo>
                <a:cubicBezTo>
                  <a:pt x="23557" y="2859"/>
                  <a:pt x="23746" y="2700"/>
                  <a:pt x="23746" y="2460"/>
                </a:cubicBezTo>
                <a:cubicBezTo>
                  <a:pt x="23746" y="2243"/>
                  <a:pt x="23569" y="2080"/>
                  <a:pt x="23352" y="2080"/>
                </a:cubicBezTo>
                <a:close/>
                <a:moveTo>
                  <a:pt x="20606" y="2148"/>
                </a:moveTo>
                <a:cubicBezTo>
                  <a:pt x="20402" y="2148"/>
                  <a:pt x="20239" y="2324"/>
                  <a:pt x="20239" y="2528"/>
                </a:cubicBezTo>
                <a:cubicBezTo>
                  <a:pt x="20239" y="2749"/>
                  <a:pt x="20419" y="2895"/>
                  <a:pt x="20607" y="2895"/>
                </a:cubicBezTo>
                <a:cubicBezTo>
                  <a:pt x="20697" y="2895"/>
                  <a:pt x="20789" y="2861"/>
                  <a:pt x="20864" y="2786"/>
                </a:cubicBezTo>
                <a:cubicBezTo>
                  <a:pt x="21095" y="2542"/>
                  <a:pt x="20932" y="2148"/>
                  <a:pt x="20606" y="2148"/>
                </a:cubicBezTo>
                <a:close/>
                <a:moveTo>
                  <a:pt x="71258" y="2396"/>
                </a:moveTo>
                <a:cubicBezTo>
                  <a:pt x="71198" y="2396"/>
                  <a:pt x="71137" y="2420"/>
                  <a:pt x="71088" y="2474"/>
                </a:cubicBezTo>
                <a:cubicBezTo>
                  <a:pt x="70924" y="2623"/>
                  <a:pt x="71047" y="2895"/>
                  <a:pt x="71264" y="2895"/>
                </a:cubicBezTo>
                <a:cubicBezTo>
                  <a:pt x="71400" y="2882"/>
                  <a:pt x="71509" y="2773"/>
                  <a:pt x="71509" y="2650"/>
                </a:cubicBezTo>
                <a:cubicBezTo>
                  <a:pt x="71500" y="2496"/>
                  <a:pt x="71381" y="2396"/>
                  <a:pt x="71258" y="2396"/>
                </a:cubicBezTo>
                <a:close/>
                <a:moveTo>
                  <a:pt x="62198" y="2229"/>
                </a:moveTo>
                <a:cubicBezTo>
                  <a:pt x="61899" y="2229"/>
                  <a:pt x="61750" y="2596"/>
                  <a:pt x="61967" y="2814"/>
                </a:cubicBezTo>
                <a:cubicBezTo>
                  <a:pt x="62034" y="2884"/>
                  <a:pt x="62117" y="2916"/>
                  <a:pt x="62200" y="2916"/>
                </a:cubicBezTo>
                <a:cubicBezTo>
                  <a:pt x="62371" y="2916"/>
                  <a:pt x="62538" y="2780"/>
                  <a:pt x="62538" y="2569"/>
                </a:cubicBezTo>
                <a:cubicBezTo>
                  <a:pt x="62538" y="2392"/>
                  <a:pt x="62388" y="2243"/>
                  <a:pt x="62198" y="2243"/>
                </a:cubicBezTo>
                <a:lnTo>
                  <a:pt x="62198" y="2229"/>
                </a:lnTo>
                <a:close/>
                <a:moveTo>
                  <a:pt x="37392" y="2406"/>
                </a:moveTo>
                <a:lnTo>
                  <a:pt x="37583" y="2746"/>
                </a:lnTo>
                <a:lnTo>
                  <a:pt x="37243" y="2922"/>
                </a:lnTo>
                <a:cubicBezTo>
                  <a:pt x="37188" y="2814"/>
                  <a:pt x="37120" y="2691"/>
                  <a:pt x="37066" y="2583"/>
                </a:cubicBezTo>
                <a:lnTo>
                  <a:pt x="37392" y="2406"/>
                </a:lnTo>
                <a:close/>
                <a:moveTo>
                  <a:pt x="17897" y="2269"/>
                </a:moveTo>
                <a:cubicBezTo>
                  <a:pt x="17890" y="2269"/>
                  <a:pt x="17882" y="2269"/>
                  <a:pt x="17874" y="2270"/>
                </a:cubicBezTo>
                <a:cubicBezTo>
                  <a:pt x="17575" y="2284"/>
                  <a:pt x="17439" y="2650"/>
                  <a:pt x="17656" y="2854"/>
                </a:cubicBezTo>
                <a:cubicBezTo>
                  <a:pt x="17725" y="2919"/>
                  <a:pt x="17808" y="2948"/>
                  <a:pt x="17889" y="2948"/>
                </a:cubicBezTo>
                <a:cubicBezTo>
                  <a:pt x="18063" y="2948"/>
                  <a:pt x="18227" y="2814"/>
                  <a:pt x="18227" y="2610"/>
                </a:cubicBezTo>
                <a:cubicBezTo>
                  <a:pt x="18227" y="2427"/>
                  <a:pt x="18089" y="2269"/>
                  <a:pt x="17897" y="2269"/>
                </a:cubicBezTo>
                <a:close/>
                <a:moveTo>
                  <a:pt x="53173" y="2148"/>
                </a:moveTo>
                <a:cubicBezTo>
                  <a:pt x="52942" y="2148"/>
                  <a:pt x="52765" y="2338"/>
                  <a:pt x="52779" y="2569"/>
                </a:cubicBezTo>
                <a:cubicBezTo>
                  <a:pt x="52779" y="2806"/>
                  <a:pt x="52975" y="2964"/>
                  <a:pt x="53181" y="2964"/>
                </a:cubicBezTo>
                <a:cubicBezTo>
                  <a:pt x="53283" y="2964"/>
                  <a:pt x="53387" y="2926"/>
                  <a:pt x="53472" y="2841"/>
                </a:cubicBezTo>
                <a:cubicBezTo>
                  <a:pt x="53717" y="2583"/>
                  <a:pt x="53540" y="2148"/>
                  <a:pt x="53173" y="2148"/>
                </a:cubicBezTo>
                <a:close/>
                <a:moveTo>
                  <a:pt x="15167" y="2351"/>
                </a:moveTo>
                <a:cubicBezTo>
                  <a:pt x="14892" y="2351"/>
                  <a:pt x="14751" y="2695"/>
                  <a:pt x="14938" y="2895"/>
                </a:cubicBezTo>
                <a:cubicBezTo>
                  <a:pt x="15003" y="2960"/>
                  <a:pt x="15084" y="2989"/>
                  <a:pt x="15163" y="2989"/>
                </a:cubicBezTo>
                <a:cubicBezTo>
                  <a:pt x="15332" y="2989"/>
                  <a:pt x="15495" y="2858"/>
                  <a:pt x="15495" y="2664"/>
                </a:cubicBezTo>
                <a:cubicBezTo>
                  <a:pt x="15495" y="2487"/>
                  <a:pt x="15346" y="2351"/>
                  <a:pt x="15169" y="2351"/>
                </a:cubicBezTo>
                <a:lnTo>
                  <a:pt x="15183" y="2351"/>
                </a:lnTo>
                <a:cubicBezTo>
                  <a:pt x="15177" y="2351"/>
                  <a:pt x="15172" y="2351"/>
                  <a:pt x="15167" y="2351"/>
                </a:cubicBezTo>
                <a:close/>
                <a:moveTo>
                  <a:pt x="34647" y="2460"/>
                </a:moveTo>
                <a:lnTo>
                  <a:pt x="34823" y="2800"/>
                </a:lnTo>
                <a:lnTo>
                  <a:pt x="34484" y="2990"/>
                </a:lnTo>
                <a:lnTo>
                  <a:pt x="34293" y="2637"/>
                </a:lnTo>
                <a:lnTo>
                  <a:pt x="34647" y="2460"/>
                </a:lnTo>
                <a:close/>
                <a:moveTo>
                  <a:pt x="46431" y="2447"/>
                </a:moveTo>
                <a:lnTo>
                  <a:pt x="46621" y="2800"/>
                </a:lnTo>
                <a:lnTo>
                  <a:pt x="46268" y="2990"/>
                </a:lnTo>
                <a:lnTo>
                  <a:pt x="46078" y="2637"/>
                </a:lnTo>
                <a:lnTo>
                  <a:pt x="46431" y="2447"/>
                </a:lnTo>
                <a:close/>
                <a:moveTo>
                  <a:pt x="68480" y="2419"/>
                </a:moveTo>
                <a:cubicBezTo>
                  <a:pt x="68106" y="2419"/>
                  <a:pt x="68106" y="2991"/>
                  <a:pt x="68480" y="2991"/>
                </a:cubicBezTo>
                <a:cubicBezTo>
                  <a:pt x="68488" y="2991"/>
                  <a:pt x="68496" y="2991"/>
                  <a:pt x="68505" y="2990"/>
                </a:cubicBezTo>
                <a:cubicBezTo>
                  <a:pt x="68668" y="2990"/>
                  <a:pt x="68790" y="2854"/>
                  <a:pt x="68790" y="2705"/>
                </a:cubicBezTo>
                <a:cubicBezTo>
                  <a:pt x="68790" y="2542"/>
                  <a:pt x="68655" y="2419"/>
                  <a:pt x="68505" y="2419"/>
                </a:cubicBezTo>
                <a:cubicBezTo>
                  <a:pt x="68496" y="2419"/>
                  <a:pt x="68488" y="2419"/>
                  <a:pt x="68480" y="2419"/>
                </a:cubicBezTo>
                <a:close/>
                <a:moveTo>
                  <a:pt x="74789" y="2649"/>
                </a:moveTo>
                <a:cubicBezTo>
                  <a:pt x="74693" y="2649"/>
                  <a:pt x="74634" y="2726"/>
                  <a:pt x="74622" y="2827"/>
                </a:cubicBezTo>
                <a:cubicBezTo>
                  <a:pt x="74610" y="2923"/>
                  <a:pt x="74682" y="3009"/>
                  <a:pt x="74765" y="3009"/>
                </a:cubicBezTo>
                <a:cubicBezTo>
                  <a:pt x="74776" y="3009"/>
                  <a:pt x="74787" y="3007"/>
                  <a:pt x="74798" y="3004"/>
                </a:cubicBezTo>
                <a:cubicBezTo>
                  <a:pt x="74866" y="2977"/>
                  <a:pt x="74934" y="2922"/>
                  <a:pt x="75002" y="2868"/>
                </a:cubicBezTo>
                <a:lnTo>
                  <a:pt x="75002" y="2800"/>
                </a:lnTo>
                <a:cubicBezTo>
                  <a:pt x="74934" y="2746"/>
                  <a:pt x="74880" y="2664"/>
                  <a:pt x="74812" y="2650"/>
                </a:cubicBezTo>
                <a:cubicBezTo>
                  <a:pt x="74804" y="2649"/>
                  <a:pt x="74796" y="2649"/>
                  <a:pt x="74789" y="2649"/>
                </a:cubicBezTo>
                <a:close/>
                <a:moveTo>
                  <a:pt x="12410" y="2447"/>
                </a:moveTo>
                <a:cubicBezTo>
                  <a:pt x="12260" y="2447"/>
                  <a:pt x="12124" y="2569"/>
                  <a:pt x="12138" y="2732"/>
                </a:cubicBezTo>
                <a:cubicBezTo>
                  <a:pt x="12138" y="2900"/>
                  <a:pt x="12278" y="3016"/>
                  <a:pt x="12423" y="3016"/>
                </a:cubicBezTo>
                <a:cubicBezTo>
                  <a:pt x="12490" y="3016"/>
                  <a:pt x="12558" y="2992"/>
                  <a:pt x="12614" y="2936"/>
                </a:cubicBezTo>
                <a:cubicBezTo>
                  <a:pt x="12790" y="2759"/>
                  <a:pt x="12668" y="2447"/>
                  <a:pt x="12410" y="2447"/>
                </a:cubicBezTo>
                <a:close/>
                <a:moveTo>
                  <a:pt x="59480" y="2270"/>
                </a:moveTo>
                <a:cubicBezTo>
                  <a:pt x="59276" y="2270"/>
                  <a:pt x="59113" y="2447"/>
                  <a:pt x="59113" y="2650"/>
                </a:cubicBezTo>
                <a:cubicBezTo>
                  <a:pt x="59113" y="2871"/>
                  <a:pt x="59293" y="3017"/>
                  <a:pt x="59481" y="3017"/>
                </a:cubicBezTo>
                <a:cubicBezTo>
                  <a:pt x="59571" y="3017"/>
                  <a:pt x="59663" y="2984"/>
                  <a:pt x="59738" y="2909"/>
                </a:cubicBezTo>
                <a:cubicBezTo>
                  <a:pt x="59969" y="2664"/>
                  <a:pt x="59806" y="2270"/>
                  <a:pt x="59480" y="2270"/>
                </a:cubicBezTo>
                <a:close/>
                <a:moveTo>
                  <a:pt x="49204" y="2270"/>
                </a:moveTo>
                <a:lnTo>
                  <a:pt x="49204" y="2270"/>
                </a:lnTo>
                <a:cubicBezTo>
                  <a:pt x="49178" y="2464"/>
                  <a:pt x="49275" y="2658"/>
                  <a:pt x="49437" y="2770"/>
                </a:cubicBezTo>
                <a:lnTo>
                  <a:pt x="49437" y="2770"/>
                </a:lnTo>
                <a:cubicBezTo>
                  <a:pt x="49446" y="2771"/>
                  <a:pt x="49454" y="2772"/>
                  <a:pt x="49462" y="2773"/>
                </a:cubicBezTo>
                <a:lnTo>
                  <a:pt x="49530" y="2773"/>
                </a:lnTo>
                <a:cubicBezTo>
                  <a:pt x="49536" y="2778"/>
                  <a:pt x="49542" y="2784"/>
                  <a:pt x="49547" y="2790"/>
                </a:cubicBezTo>
                <a:lnTo>
                  <a:pt x="49547" y="2790"/>
                </a:lnTo>
                <a:cubicBezTo>
                  <a:pt x="49541" y="2789"/>
                  <a:pt x="49536" y="2788"/>
                  <a:pt x="49530" y="2786"/>
                </a:cubicBezTo>
                <a:lnTo>
                  <a:pt x="49462" y="2786"/>
                </a:lnTo>
                <a:cubicBezTo>
                  <a:pt x="49454" y="2781"/>
                  <a:pt x="49445" y="2776"/>
                  <a:pt x="49437" y="2770"/>
                </a:cubicBezTo>
                <a:lnTo>
                  <a:pt x="49437" y="2770"/>
                </a:lnTo>
                <a:cubicBezTo>
                  <a:pt x="49423" y="2769"/>
                  <a:pt x="49408" y="2768"/>
                  <a:pt x="49394" y="2768"/>
                </a:cubicBezTo>
                <a:cubicBezTo>
                  <a:pt x="49215" y="2768"/>
                  <a:pt x="49046" y="2861"/>
                  <a:pt x="48961" y="3027"/>
                </a:cubicBezTo>
                <a:lnTo>
                  <a:pt x="48961" y="3027"/>
                </a:lnTo>
                <a:cubicBezTo>
                  <a:pt x="48981" y="2829"/>
                  <a:pt x="48886" y="2634"/>
                  <a:pt x="48701" y="2528"/>
                </a:cubicBezTo>
                <a:lnTo>
                  <a:pt x="48701" y="2528"/>
                </a:lnTo>
                <a:cubicBezTo>
                  <a:pt x="48722" y="2531"/>
                  <a:pt x="48743" y="2532"/>
                  <a:pt x="48764" y="2532"/>
                </a:cubicBezTo>
                <a:cubicBezTo>
                  <a:pt x="48946" y="2532"/>
                  <a:pt x="49119" y="2428"/>
                  <a:pt x="49204" y="2270"/>
                </a:cubicBezTo>
                <a:close/>
                <a:moveTo>
                  <a:pt x="9688" y="2568"/>
                </a:moveTo>
                <a:cubicBezTo>
                  <a:pt x="9481" y="2568"/>
                  <a:pt x="9369" y="2804"/>
                  <a:pt x="9515" y="2963"/>
                </a:cubicBezTo>
                <a:cubicBezTo>
                  <a:pt x="9565" y="3014"/>
                  <a:pt x="9628" y="3036"/>
                  <a:pt x="9689" y="3036"/>
                </a:cubicBezTo>
                <a:cubicBezTo>
                  <a:pt x="9809" y="3036"/>
                  <a:pt x="9922" y="2949"/>
                  <a:pt x="9922" y="2814"/>
                </a:cubicBezTo>
                <a:cubicBezTo>
                  <a:pt x="9922" y="2678"/>
                  <a:pt x="9827" y="2569"/>
                  <a:pt x="9705" y="2569"/>
                </a:cubicBezTo>
                <a:cubicBezTo>
                  <a:pt x="9699" y="2569"/>
                  <a:pt x="9693" y="2568"/>
                  <a:pt x="9688" y="2568"/>
                </a:cubicBezTo>
                <a:close/>
                <a:moveTo>
                  <a:pt x="43699" y="2528"/>
                </a:moveTo>
                <a:lnTo>
                  <a:pt x="43889" y="2868"/>
                </a:lnTo>
                <a:lnTo>
                  <a:pt x="43509" y="3045"/>
                </a:lnTo>
                <a:lnTo>
                  <a:pt x="43332" y="2705"/>
                </a:lnTo>
                <a:lnTo>
                  <a:pt x="43699" y="2528"/>
                </a:lnTo>
                <a:close/>
                <a:moveTo>
                  <a:pt x="26922" y="2242"/>
                </a:moveTo>
                <a:cubicBezTo>
                  <a:pt x="26915" y="2242"/>
                  <a:pt x="26907" y="2242"/>
                  <a:pt x="26899" y="2243"/>
                </a:cubicBezTo>
                <a:cubicBezTo>
                  <a:pt x="26546" y="2256"/>
                  <a:pt x="26369" y="2691"/>
                  <a:pt x="26627" y="2936"/>
                </a:cubicBezTo>
                <a:cubicBezTo>
                  <a:pt x="26709" y="3014"/>
                  <a:pt x="26809" y="3049"/>
                  <a:pt x="26907" y="3049"/>
                </a:cubicBezTo>
                <a:cubicBezTo>
                  <a:pt x="27117" y="3049"/>
                  <a:pt x="27316" y="2887"/>
                  <a:pt x="27307" y="2637"/>
                </a:cubicBezTo>
                <a:cubicBezTo>
                  <a:pt x="27307" y="2427"/>
                  <a:pt x="27142" y="2242"/>
                  <a:pt x="26922" y="2242"/>
                </a:cubicBezTo>
                <a:close/>
                <a:moveTo>
                  <a:pt x="65770" y="2460"/>
                </a:moveTo>
                <a:cubicBezTo>
                  <a:pt x="65496" y="2460"/>
                  <a:pt x="65369" y="2790"/>
                  <a:pt x="65555" y="2990"/>
                </a:cubicBezTo>
                <a:cubicBezTo>
                  <a:pt x="65617" y="3052"/>
                  <a:pt x="65693" y="3079"/>
                  <a:pt x="65769" y="3079"/>
                </a:cubicBezTo>
                <a:cubicBezTo>
                  <a:pt x="65929" y="3079"/>
                  <a:pt x="66086" y="2957"/>
                  <a:pt x="66086" y="2773"/>
                </a:cubicBezTo>
                <a:cubicBezTo>
                  <a:pt x="66086" y="2596"/>
                  <a:pt x="65950" y="2460"/>
                  <a:pt x="65787" y="2460"/>
                </a:cubicBezTo>
                <a:cubicBezTo>
                  <a:pt x="65781" y="2460"/>
                  <a:pt x="65775" y="2460"/>
                  <a:pt x="65770" y="2460"/>
                </a:cubicBezTo>
                <a:close/>
                <a:moveTo>
                  <a:pt x="6931" y="2715"/>
                </a:moveTo>
                <a:cubicBezTo>
                  <a:pt x="6849" y="2715"/>
                  <a:pt x="6769" y="2769"/>
                  <a:pt x="6769" y="2882"/>
                </a:cubicBezTo>
                <a:cubicBezTo>
                  <a:pt x="6783" y="2963"/>
                  <a:pt x="6851" y="3017"/>
                  <a:pt x="6891" y="3085"/>
                </a:cubicBezTo>
                <a:lnTo>
                  <a:pt x="6973" y="3085"/>
                </a:lnTo>
                <a:cubicBezTo>
                  <a:pt x="7014" y="3031"/>
                  <a:pt x="7095" y="2963"/>
                  <a:pt x="7109" y="2895"/>
                </a:cubicBezTo>
                <a:cubicBezTo>
                  <a:pt x="7109" y="2776"/>
                  <a:pt x="7019" y="2715"/>
                  <a:pt x="6931" y="2715"/>
                </a:cubicBezTo>
                <a:close/>
                <a:moveTo>
                  <a:pt x="31928" y="2515"/>
                </a:moveTo>
                <a:lnTo>
                  <a:pt x="32132" y="2895"/>
                </a:lnTo>
                <a:lnTo>
                  <a:pt x="31779" y="3085"/>
                </a:lnTo>
                <a:lnTo>
                  <a:pt x="31575" y="2691"/>
                </a:lnTo>
                <a:lnTo>
                  <a:pt x="31928" y="2515"/>
                </a:lnTo>
                <a:close/>
                <a:moveTo>
                  <a:pt x="40953" y="2583"/>
                </a:moveTo>
                <a:lnTo>
                  <a:pt x="41130" y="2922"/>
                </a:lnTo>
                <a:lnTo>
                  <a:pt x="40790" y="3099"/>
                </a:lnTo>
                <a:lnTo>
                  <a:pt x="40614" y="2759"/>
                </a:lnTo>
                <a:lnTo>
                  <a:pt x="40953" y="2583"/>
                </a:lnTo>
                <a:close/>
                <a:moveTo>
                  <a:pt x="24178" y="2310"/>
                </a:moveTo>
                <a:cubicBezTo>
                  <a:pt x="23848" y="2310"/>
                  <a:pt x="23654" y="2723"/>
                  <a:pt x="23895" y="2977"/>
                </a:cubicBezTo>
                <a:cubicBezTo>
                  <a:pt x="23976" y="3062"/>
                  <a:pt x="24078" y="3100"/>
                  <a:pt x="24178" y="3100"/>
                </a:cubicBezTo>
                <a:cubicBezTo>
                  <a:pt x="24380" y="3100"/>
                  <a:pt x="24575" y="2946"/>
                  <a:pt x="24575" y="2718"/>
                </a:cubicBezTo>
                <a:cubicBezTo>
                  <a:pt x="24575" y="2501"/>
                  <a:pt x="24412" y="2324"/>
                  <a:pt x="24194" y="2311"/>
                </a:cubicBezTo>
                <a:cubicBezTo>
                  <a:pt x="24189" y="2310"/>
                  <a:pt x="24184" y="2310"/>
                  <a:pt x="24178" y="2310"/>
                </a:cubicBezTo>
                <a:close/>
                <a:moveTo>
                  <a:pt x="56734" y="2338"/>
                </a:moveTo>
                <a:cubicBezTo>
                  <a:pt x="56517" y="2351"/>
                  <a:pt x="56340" y="2515"/>
                  <a:pt x="56340" y="2732"/>
                </a:cubicBezTo>
                <a:cubicBezTo>
                  <a:pt x="56340" y="2962"/>
                  <a:pt x="56534" y="3118"/>
                  <a:pt x="56734" y="3118"/>
                </a:cubicBezTo>
                <a:cubicBezTo>
                  <a:pt x="56830" y="3118"/>
                  <a:pt x="56927" y="3083"/>
                  <a:pt x="57006" y="3004"/>
                </a:cubicBezTo>
                <a:cubicBezTo>
                  <a:pt x="57251" y="2759"/>
                  <a:pt x="57074" y="2338"/>
                  <a:pt x="56734" y="2338"/>
                </a:cubicBezTo>
                <a:close/>
                <a:moveTo>
                  <a:pt x="72093" y="2664"/>
                </a:moveTo>
                <a:cubicBezTo>
                  <a:pt x="71957" y="2664"/>
                  <a:pt x="71862" y="2759"/>
                  <a:pt x="71849" y="2895"/>
                </a:cubicBezTo>
                <a:cubicBezTo>
                  <a:pt x="71849" y="3033"/>
                  <a:pt x="71961" y="3128"/>
                  <a:pt x="72080" y="3128"/>
                </a:cubicBezTo>
                <a:cubicBezTo>
                  <a:pt x="72137" y="3128"/>
                  <a:pt x="72195" y="3106"/>
                  <a:pt x="72243" y="3058"/>
                </a:cubicBezTo>
                <a:cubicBezTo>
                  <a:pt x="72392" y="2922"/>
                  <a:pt x="72297" y="2664"/>
                  <a:pt x="72093" y="2664"/>
                </a:cubicBezTo>
                <a:close/>
                <a:moveTo>
                  <a:pt x="21422" y="2420"/>
                </a:moveTo>
                <a:cubicBezTo>
                  <a:pt x="21330" y="2420"/>
                  <a:pt x="21237" y="2454"/>
                  <a:pt x="21163" y="2528"/>
                </a:cubicBezTo>
                <a:cubicBezTo>
                  <a:pt x="20932" y="2773"/>
                  <a:pt x="21109" y="3167"/>
                  <a:pt x="21435" y="3167"/>
                </a:cubicBezTo>
                <a:cubicBezTo>
                  <a:pt x="21639" y="3167"/>
                  <a:pt x="21816" y="3004"/>
                  <a:pt x="21802" y="2800"/>
                </a:cubicBezTo>
                <a:cubicBezTo>
                  <a:pt x="21802" y="2570"/>
                  <a:pt x="21614" y="2420"/>
                  <a:pt x="21422" y="2420"/>
                </a:cubicBezTo>
                <a:close/>
                <a:moveTo>
                  <a:pt x="63041" y="2487"/>
                </a:moveTo>
                <a:lnTo>
                  <a:pt x="63041" y="2501"/>
                </a:lnTo>
                <a:cubicBezTo>
                  <a:pt x="63035" y="2501"/>
                  <a:pt x="63030" y="2501"/>
                  <a:pt x="63024" y="2501"/>
                </a:cubicBezTo>
                <a:cubicBezTo>
                  <a:pt x="62723" y="2501"/>
                  <a:pt x="62569" y="2858"/>
                  <a:pt x="62783" y="3072"/>
                </a:cubicBezTo>
                <a:cubicBezTo>
                  <a:pt x="62850" y="3143"/>
                  <a:pt x="62936" y="3175"/>
                  <a:pt x="63021" y="3175"/>
                </a:cubicBezTo>
                <a:cubicBezTo>
                  <a:pt x="63195" y="3175"/>
                  <a:pt x="63367" y="3042"/>
                  <a:pt x="63367" y="2841"/>
                </a:cubicBezTo>
                <a:cubicBezTo>
                  <a:pt x="63367" y="2650"/>
                  <a:pt x="63218" y="2501"/>
                  <a:pt x="63041" y="2487"/>
                </a:cubicBezTo>
                <a:close/>
                <a:moveTo>
                  <a:pt x="38221" y="2650"/>
                </a:moveTo>
                <a:lnTo>
                  <a:pt x="38453" y="3017"/>
                </a:lnTo>
                <a:lnTo>
                  <a:pt x="38072" y="3181"/>
                </a:lnTo>
                <a:cubicBezTo>
                  <a:pt x="38018" y="3072"/>
                  <a:pt x="37950" y="2950"/>
                  <a:pt x="37895" y="2827"/>
                </a:cubicBezTo>
                <a:lnTo>
                  <a:pt x="38221" y="2650"/>
                </a:lnTo>
                <a:close/>
                <a:moveTo>
                  <a:pt x="54005" y="2392"/>
                </a:moveTo>
                <a:cubicBezTo>
                  <a:pt x="53904" y="2392"/>
                  <a:pt x="53801" y="2430"/>
                  <a:pt x="53717" y="2515"/>
                </a:cubicBezTo>
                <a:cubicBezTo>
                  <a:pt x="53476" y="2769"/>
                  <a:pt x="53643" y="3194"/>
                  <a:pt x="53999" y="3194"/>
                </a:cubicBezTo>
                <a:cubicBezTo>
                  <a:pt x="54004" y="3194"/>
                  <a:pt x="54010" y="3194"/>
                  <a:pt x="54016" y="3194"/>
                </a:cubicBezTo>
                <a:cubicBezTo>
                  <a:pt x="54233" y="3194"/>
                  <a:pt x="54410" y="3017"/>
                  <a:pt x="54410" y="2800"/>
                </a:cubicBezTo>
                <a:cubicBezTo>
                  <a:pt x="54410" y="2553"/>
                  <a:pt x="54213" y="2392"/>
                  <a:pt x="54005" y="2392"/>
                </a:cubicBezTo>
                <a:close/>
                <a:moveTo>
                  <a:pt x="18717" y="2487"/>
                </a:moveTo>
                <a:cubicBezTo>
                  <a:pt x="18390" y="2487"/>
                  <a:pt x="18241" y="2868"/>
                  <a:pt x="18458" y="3099"/>
                </a:cubicBezTo>
                <a:cubicBezTo>
                  <a:pt x="18534" y="3174"/>
                  <a:pt x="18625" y="3208"/>
                  <a:pt x="18714" y="3208"/>
                </a:cubicBezTo>
                <a:cubicBezTo>
                  <a:pt x="18897" y="3208"/>
                  <a:pt x="19070" y="3065"/>
                  <a:pt x="19070" y="2854"/>
                </a:cubicBezTo>
                <a:cubicBezTo>
                  <a:pt x="19070" y="2650"/>
                  <a:pt x="18907" y="2501"/>
                  <a:pt x="18717" y="2501"/>
                </a:cubicBezTo>
                <a:lnTo>
                  <a:pt x="18717" y="2487"/>
                </a:lnTo>
                <a:close/>
                <a:moveTo>
                  <a:pt x="69321" y="2678"/>
                </a:moveTo>
                <a:cubicBezTo>
                  <a:pt x="69171" y="2678"/>
                  <a:pt x="69062" y="2800"/>
                  <a:pt x="69049" y="2950"/>
                </a:cubicBezTo>
                <a:cubicBezTo>
                  <a:pt x="69049" y="3099"/>
                  <a:pt x="69171" y="3221"/>
                  <a:pt x="69321" y="3221"/>
                </a:cubicBezTo>
                <a:cubicBezTo>
                  <a:pt x="69688" y="3221"/>
                  <a:pt x="69688" y="2678"/>
                  <a:pt x="69321" y="2678"/>
                </a:cubicBezTo>
                <a:close/>
                <a:moveTo>
                  <a:pt x="75637" y="2934"/>
                </a:moveTo>
                <a:cubicBezTo>
                  <a:pt x="75634" y="2934"/>
                  <a:pt x="75630" y="2935"/>
                  <a:pt x="75627" y="2936"/>
                </a:cubicBezTo>
                <a:cubicBezTo>
                  <a:pt x="75587" y="2936"/>
                  <a:pt x="75491" y="3031"/>
                  <a:pt x="75491" y="3085"/>
                </a:cubicBezTo>
                <a:cubicBezTo>
                  <a:pt x="75491" y="3126"/>
                  <a:pt x="75573" y="3208"/>
                  <a:pt x="75641" y="3221"/>
                </a:cubicBezTo>
                <a:cubicBezTo>
                  <a:pt x="75695" y="3221"/>
                  <a:pt x="75750" y="3153"/>
                  <a:pt x="75804" y="3113"/>
                </a:cubicBezTo>
                <a:lnTo>
                  <a:pt x="75804" y="3031"/>
                </a:lnTo>
                <a:cubicBezTo>
                  <a:pt x="75741" y="3006"/>
                  <a:pt x="75678" y="2934"/>
                  <a:pt x="75637" y="2934"/>
                </a:cubicBezTo>
                <a:close/>
                <a:moveTo>
                  <a:pt x="35529" y="2559"/>
                </a:moveTo>
                <a:cubicBezTo>
                  <a:pt x="35517" y="2757"/>
                  <a:pt x="35535" y="2953"/>
                  <a:pt x="35707" y="3058"/>
                </a:cubicBezTo>
                <a:lnTo>
                  <a:pt x="35313" y="3249"/>
                </a:lnTo>
                <a:lnTo>
                  <a:pt x="35122" y="2868"/>
                </a:lnTo>
                <a:cubicBezTo>
                  <a:pt x="35311" y="2854"/>
                  <a:pt x="35474" y="2734"/>
                  <a:pt x="35529" y="2559"/>
                </a:cubicBezTo>
                <a:close/>
                <a:moveTo>
                  <a:pt x="47247" y="2691"/>
                </a:moveTo>
                <a:cubicBezTo>
                  <a:pt x="47315" y="2800"/>
                  <a:pt x="47383" y="2936"/>
                  <a:pt x="47451" y="3045"/>
                </a:cubicBezTo>
                <a:lnTo>
                  <a:pt x="47084" y="3249"/>
                </a:lnTo>
                <a:cubicBezTo>
                  <a:pt x="47029" y="3140"/>
                  <a:pt x="46948" y="3004"/>
                  <a:pt x="46893" y="2882"/>
                </a:cubicBezTo>
                <a:lnTo>
                  <a:pt x="47247" y="2691"/>
                </a:lnTo>
                <a:close/>
                <a:moveTo>
                  <a:pt x="15998" y="2583"/>
                </a:moveTo>
                <a:cubicBezTo>
                  <a:pt x="15685" y="2583"/>
                  <a:pt x="15522" y="2950"/>
                  <a:pt x="15740" y="3167"/>
                </a:cubicBezTo>
                <a:cubicBezTo>
                  <a:pt x="15811" y="3238"/>
                  <a:pt x="15897" y="3270"/>
                  <a:pt x="15982" y="3270"/>
                </a:cubicBezTo>
                <a:cubicBezTo>
                  <a:pt x="16157" y="3270"/>
                  <a:pt x="16324" y="3133"/>
                  <a:pt x="16324" y="2922"/>
                </a:cubicBezTo>
                <a:cubicBezTo>
                  <a:pt x="16324" y="2746"/>
                  <a:pt x="16175" y="2596"/>
                  <a:pt x="15998" y="2583"/>
                </a:cubicBezTo>
                <a:close/>
                <a:moveTo>
                  <a:pt x="51283" y="2441"/>
                </a:moveTo>
                <a:cubicBezTo>
                  <a:pt x="51180" y="2441"/>
                  <a:pt x="51074" y="2480"/>
                  <a:pt x="50985" y="2569"/>
                </a:cubicBezTo>
                <a:cubicBezTo>
                  <a:pt x="50726" y="2827"/>
                  <a:pt x="50903" y="3262"/>
                  <a:pt x="51284" y="3276"/>
                </a:cubicBezTo>
                <a:cubicBezTo>
                  <a:pt x="51501" y="3276"/>
                  <a:pt x="51691" y="3085"/>
                  <a:pt x="51691" y="2854"/>
                </a:cubicBezTo>
                <a:cubicBezTo>
                  <a:pt x="51691" y="2607"/>
                  <a:pt x="51494" y="2441"/>
                  <a:pt x="51283" y="2441"/>
                </a:cubicBezTo>
                <a:close/>
                <a:moveTo>
                  <a:pt x="13239" y="2678"/>
                </a:moveTo>
                <a:cubicBezTo>
                  <a:pt x="12967" y="2678"/>
                  <a:pt x="12831" y="3004"/>
                  <a:pt x="13021" y="3194"/>
                </a:cubicBezTo>
                <a:cubicBezTo>
                  <a:pt x="13083" y="3255"/>
                  <a:pt x="13158" y="3283"/>
                  <a:pt x="13232" y="3283"/>
                </a:cubicBezTo>
                <a:cubicBezTo>
                  <a:pt x="13388" y="3283"/>
                  <a:pt x="13538" y="3161"/>
                  <a:pt x="13538" y="2977"/>
                </a:cubicBezTo>
                <a:cubicBezTo>
                  <a:pt x="13538" y="2814"/>
                  <a:pt x="13402" y="2678"/>
                  <a:pt x="13239" y="2678"/>
                </a:cubicBezTo>
                <a:close/>
                <a:moveTo>
                  <a:pt x="60304" y="2556"/>
                </a:moveTo>
                <a:cubicBezTo>
                  <a:pt x="60216" y="2556"/>
                  <a:pt x="60125" y="2589"/>
                  <a:pt x="60051" y="2664"/>
                </a:cubicBezTo>
                <a:cubicBezTo>
                  <a:pt x="59820" y="2895"/>
                  <a:pt x="59983" y="3289"/>
                  <a:pt x="60309" y="3289"/>
                </a:cubicBezTo>
                <a:cubicBezTo>
                  <a:pt x="60499" y="3276"/>
                  <a:pt x="60662" y="3113"/>
                  <a:pt x="60662" y="2922"/>
                </a:cubicBezTo>
                <a:cubicBezTo>
                  <a:pt x="60662" y="2702"/>
                  <a:pt x="60488" y="2556"/>
                  <a:pt x="60304" y="2556"/>
                </a:cubicBezTo>
                <a:close/>
                <a:moveTo>
                  <a:pt x="27727" y="2491"/>
                </a:moveTo>
                <a:cubicBezTo>
                  <a:pt x="27627" y="2491"/>
                  <a:pt x="27525" y="2527"/>
                  <a:pt x="27443" y="2610"/>
                </a:cubicBezTo>
                <a:cubicBezTo>
                  <a:pt x="27185" y="2868"/>
                  <a:pt x="27361" y="3303"/>
                  <a:pt x="27728" y="3303"/>
                </a:cubicBezTo>
                <a:cubicBezTo>
                  <a:pt x="27959" y="3303"/>
                  <a:pt x="28136" y="3126"/>
                  <a:pt x="28136" y="2909"/>
                </a:cubicBezTo>
                <a:cubicBezTo>
                  <a:pt x="28145" y="2659"/>
                  <a:pt x="27940" y="2491"/>
                  <a:pt x="27727" y="2491"/>
                </a:cubicBezTo>
                <a:close/>
                <a:moveTo>
                  <a:pt x="66602" y="2705"/>
                </a:moveTo>
                <a:cubicBezTo>
                  <a:pt x="66330" y="2705"/>
                  <a:pt x="66194" y="3031"/>
                  <a:pt x="66385" y="3221"/>
                </a:cubicBezTo>
                <a:cubicBezTo>
                  <a:pt x="66450" y="3287"/>
                  <a:pt x="66529" y="3316"/>
                  <a:pt x="66605" y="3316"/>
                </a:cubicBezTo>
                <a:cubicBezTo>
                  <a:pt x="66765" y="3316"/>
                  <a:pt x="66915" y="3188"/>
                  <a:pt x="66915" y="3004"/>
                </a:cubicBezTo>
                <a:cubicBezTo>
                  <a:pt x="66901" y="2841"/>
                  <a:pt x="66765" y="2705"/>
                  <a:pt x="66602" y="2705"/>
                </a:cubicBezTo>
                <a:close/>
                <a:moveTo>
                  <a:pt x="10512" y="2813"/>
                </a:moveTo>
                <a:cubicBezTo>
                  <a:pt x="10452" y="2813"/>
                  <a:pt x="10391" y="2834"/>
                  <a:pt x="10344" y="2882"/>
                </a:cubicBezTo>
                <a:cubicBezTo>
                  <a:pt x="10181" y="3045"/>
                  <a:pt x="10289" y="3317"/>
                  <a:pt x="10520" y="3317"/>
                </a:cubicBezTo>
                <a:cubicBezTo>
                  <a:pt x="10656" y="3317"/>
                  <a:pt x="10765" y="3208"/>
                  <a:pt x="10765" y="3072"/>
                </a:cubicBezTo>
                <a:cubicBezTo>
                  <a:pt x="10774" y="2914"/>
                  <a:pt x="10644" y="2813"/>
                  <a:pt x="10512" y="2813"/>
                </a:cubicBezTo>
                <a:close/>
                <a:moveTo>
                  <a:pt x="7751" y="2948"/>
                </a:moveTo>
                <a:cubicBezTo>
                  <a:pt x="7655" y="2948"/>
                  <a:pt x="7584" y="3025"/>
                  <a:pt x="7584" y="3126"/>
                </a:cubicBezTo>
                <a:cubicBezTo>
                  <a:pt x="7571" y="3221"/>
                  <a:pt x="7652" y="3317"/>
                  <a:pt x="7748" y="3317"/>
                </a:cubicBezTo>
                <a:cubicBezTo>
                  <a:pt x="7755" y="3317"/>
                  <a:pt x="7762" y="3318"/>
                  <a:pt x="7768" y="3318"/>
                </a:cubicBezTo>
                <a:cubicBezTo>
                  <a:pt x="7868" y="3318"/>
                  <a:pt x="7951" y="3229"/>
                  <a:pt x="7951" y="3140"/>
                </a:cubicBezTo>
                <a:cubicBezTo>
                  <a:pt x="7951" y="3031"/>
                  <a:pt x="7870" y="2950"/>
                  <a:pt x="7775" y="2950"/>
                </a:cubicBezTo>
                <a:cubicBezTo>
                  <a:pt x="7767" y="2949"/>
                  <a:pt x="7759" y="2948"/>
                  <a:pt x="7751" y="2948"/>
                </a:cubicBezTo>
                <a:close/>
                <a:moveTo>
                  <a:pt x="32757" y="2786"/>
                </a:moveTo>
                <a:lnTo>
                  <a:pt x="32948" y="3140"/>
                </a:lnTo>
                <a:lnTo>
                  <a:pt x="32581" y="3330"/>
                </a:lnTo>
                <a:lnTo>
                  <a:pt x="32390" y="2977"/>
                </a:lnTo>
                <a:lnTo>
                  <a:pt x="32757" y="2786"/>
                </a:lnTo>
                <a:close/>
                <a:moveTo>
                  <a:pt x="72909" y="2909"/>
                </a:moveTo>
                <a:cubicBezTo>
                  <a:pt x="72787" y="2909"/>
                  <a:pt x="72691" y="3004"/>
                  <a:pt x="72691" y="3126"/>
                </a:cubicBezTo>
                <a:lnTo>
                  <a:pt x="72691" y="3113"/>
                </a:lnTo>
                <a:lnTo>
                  <a:pt x="72691" y="3113"/>
                </a:lnTo>
                <a:cubicBezTo>
                  <a:pt x="72682" y="3254"/>
                  <a:pt x="72791" y="3344"/>
                  <a:pt x="72908" y="3344"/>
                </a:cubicBezTo>
                <a:cubicBezTo>
                  <a:pt x="72960" y="3344"/>
                  <a:pt x="73013" y="3327"/>
                  <a:pt x="73058" y="3289"/>
                </a:cubicBezTo>
                <a:cubicBezTo>
                  <a:pt x="73194" y="3153"/>
                  <a:pt x="73099" y="2909"/>
                  <a:pt x="72909" y="2909"/>
                </a:cubicBezTo>
                <a:close/>
                <a:moveTo>
                  <a:pt x="57590" y="2596"/>
                </a:moveTo>
                <a:cubicBezTo>
                  <a:pt x="57251" y="2596"/>
                  <a:pt x="57087" y="3004"/>
                  <a:pt x="57319" y="3249"/>
                </a:cubicBezTo>
                <a:cubicBezTo>
                  <a:pt x="57393" y="3323"/>
                  <a:pt x="57487" y="3356"/>
                  <a:pt x="57580" y="3356"/>
                </a:cubicBezTo>
                <a:cubicBezTo>
                  <a:pt x="57777" y="3356"/>
                  <a:pt x="57971" y="3207"/>
                  <a:pt x="57971" y="2977"/>
                </a:cubicBezTo>
                <a:cubicBezTo>
                  <a:pt x="57971" y="2773"/>
                  <a:pt x="57794" y="2596"/>
                  <a:pt x="57590" y="2596"/>
                </a:cubicBezTo>
                <a:close/>
                <a:moveTo>
                  <a:pt x="41783" y="2841"/>
                </a:moveTo>
                <a:cubicBezTo>
                  <a:pt x="41837" y="2950"/>
                  <a:pt x="41905" y="3085"/>
                  <a:pt x="41959" y="3208"/>
                </a:cubicBezTo>
                <a:lnTo>
                  <a:pt x="41620" y="3371"/>
                </a:lnTo>
                <a:lnTo>
                  <a:pt x="41456" y="3004"/>
                </a:lnTo>
                <a:lnTo>
                  <a:pt x="41783" y="2841"/>
                </a:lnTo>
                <a:close/>
                <a:moveTo>
                  <a:pt x="25017" y="2589"/>
                </a:moveTo>
                <a:cubicBezTo>
                  <a:pt x="24918" y="2589"/>
                  <a:pt x="24818" y="2625"/>
                  <a:pt x="24738" y="2705"/>
                </a:cubicBezTo>
                <a:cubicBezTo>
                  <a:pt x="24480" y="2963"/>
                  <a:pt x="24670" y="3384"/>
                  <a:pt x="25023" y="3384"/>
                </a:cubicBezTo>
                <a:cubicBezTo>
                  <a:pt x="25241" y="3384"/>
                  <a:pt x="25418" y="3194"/>
                  <a:pt x="25404" y="2977"/>
                </a:cubicBezTo>
                <a:lnTo>
                  <a:pt x="25404" y="2977"/>
                </a:lnTo>
                <a:lnTo>
                  <a:pt x="25418" y="2990"/>
                </a:lnTo>
                <a:cubicBezTo>
                  <a:pt x="25418" y="2743"/>
                  <a:pt x="25220" y="2589"/>
                  <a:pt x="25017" y="2589"/>
                </a:cubicBezTo>
                <a:close/>
                <a:moveTo>
                  <a:pt x="39051" y="2909"/>
                </a:moveTo>
                <a:lnTo>
                  <a:pt x="39227" y="3262"/>
                </a:lnTo>
                <a:lnTo>
                  <a:pt x="38915" y="3425"/>
                </a:lnTo>
                <a:lnTo>
                  <a:pt x="38670" y="3072"/>
                </a:lnTo>
                <a:lnTo>
                  <a:pt x="39051" y="2909"/>
                </a:lnTo>
                <a:close/>
                <a:moveTo>
                  <a:pt x="76443" y="3194"/>
                </a:moveTo>
                <a:cubicBezTo>
                  <a:pt x="76402" y="3194"/>
                  <a:pt x="76361" y="3276"/>
                  <a:pt x="76321" y="3317"/>
                </a:cubicBezTo>
                <a:cubicBezTo>
                  <a:pt x="76361" y="3357"/>
                  <a:pt x="76402" y="3425"/>
                  <a:pt x="76456" y="3425"/>
                </a:cubicBezTo>
                <a:cubicBezTo>
                  <a:pt x="76461" y="3426"/>
                  <a:pt x="76466" y="3427"/>
                  <a:pt x="76470" y="3427"/>
                </a:cubicBezTo>
                <a:cubicBezTo>
                  <a:pt x="76518" y="3427"/>
                  <a:pt x="76559" y="3365"/>
                  <a:pt x="76633" y="3303"/>
                </a:cubicBezTo>
                <a:cubicBezTo>
                  <a:pt x="76552" y="3249"/>
                  <a:pt x="76497" y="3194"/>
                  <a:pt x="76456" y="3194"/>
                </a:cubicBezTo>
                <a:close/>
                <a:moveTo>
                  <a:pt x="22264" y="2664"/>
                </a:moveTo>
                <a:cubicBezTo>
                  <a:pt x="21924" y="2664"/>
                  <a:pt x="21748" y="3072"/>
                  <a:pt x="21992" y="3317"/>
                </a:cubicBezTo>
                <a:cubicBezTo>
                  <a:pt x="22071" y="3395"/>
                  <a:pt x="22167" y="3430"/>
                  <a:pt x="22260" y="3430"/>
                </a:cubicBezTo>
                <a:cubicBezTo>
                  <a:pt x="22457" y="3430"/>
                  <a:pt x="22645" y="3275"/>
                  <a:pt x="22645" y="3045"/>
                </a:cubicBezTo>
                <a:cubicBezTo>
                  <a:pt x="22645" y="2827"/>
                  <a:pt x="22468" y="2664"/>
                  <a:pt x="22264" y="2664"/>
                </a:cubicBezTo>
                <a:close/>
                <a:moveTo>
                  <a:pt x="54855" y="2650"/>
                </a:moveTo>
                <a:cubicBezTo>
                  <a:pt x="54847" y="2650"/>
                  <a:pt x="54839" y="2650"/>
                  <a:pt x="54831" y="2650"/>
                </a:cubicBezTo>
                <a:cubicBezTo>
                  <a:pt x="54478" y="2650"/>
                  <a:pt x="54301" y="3072"/>
                  <a:pt x="54546" y="3317"/>
                </a:cubicBezTo>
                <a:cubicBezTo>
                  <a:pt x="54631" y="3401"/>
                  <a:pt x="54733" y="3439"/>
                  <a:pt x="54833" y="3439"/>
                </a:cubicBezTo>
                <a:cubicBezTo>
                  <a:pt x="55036" y="3439"/>
                  <a:pt x="55225" y="3282"/>
                  <a:pt x="55225" y="3045"/>
                </a:cubicBezTo>
                <a:cubicBezTo>
                  <a:pt x="55225" y="2822"/>
                  <a:pt x="55061" y="2650"/>
                  <a:pt x="54855" y="2650"/>
                </a:cubicBezTo>
                <a:close/>
                <a:moveTo>
                  <a:pt x="63803" y="2767"/>
                </a:moveTo>
                <a:cubicBezTo>
                  <a:pt x="63480" y="2767"/>
                  <a:pt x="63480" y="3444"/>
                  <a:pt x="63803" y="3444"/>
                </a:cubicBezTo>
                <a:cubicBezTo>
                  <a:pt x="63820" y="3444"/>
                  <a:pt x="63838" y="3443"/>
                  <a:pt x="63856" y="3439"/>
                </a:cubicBezTo>
                <a:cubicBezTo>
                  <a:pt x="64223" y="3357"/>
                  <a:pt x="64223" y="2841"/>
                  <a:pt x="63856" y="2773"/>
                </a:cubicBezTo>
                <a:cubicBezTo>
                  <a:pt x="63838" y="2769"/>
                  <a:pt x="63820" y="2767"/>
                  <a:pt x="63803" y="2767"/>
                </a:cubicBezTo>
                <a:close/>
                <a:moveTo>
                  <a:pt x="70150" y="2936"/>
                </a:moveTo>
                <a:cubicBezTo>
                  <a:pt x="69919" y="2936"/>
                  <a:pt x="69796" y="3221"/>
                  <a:pt x="69973" y="3384"/>
                </a:cubicBezTo>
                <a:cubicBezTo>
                  <a:pt x="70025" y="3436"/>
                  <a:pt x="70087" y="3459"/>
                  <a:pt x="70149" y="3459"/>
                </a:cubicBezTo>
                <a:cubicBezTo>
                  <a:pt x="70281" y="3459"/>
                  <a:pt x="70408" y="3352"/>
                  <a:pt x="70408" y="3194"/>
                </a:cubicBezTo>
                <a:cubicBezTo>
                  <a:pt x="70408" y="3045"/>
                  <a:pt x="70286" y="2936"/>
                  <a:pt x="70150" y="2936"/>
                </a:cubicBezTo>
                <a:close/>
                <a:moveTo>
                  <a:pt x="19531" y="2732"/>
                </a:moveTo>
                <a:cubicBezTo>
                  <a:pt x="19441" y="2732"/>
                  <a:pt x="19349" y="2766"/>
                  <a:pt x="19274" y="2841"/>
                </a:cubicBezTo>
                <a:cubicBezTo>
                  <a:pt x="19043" y="3072"/>
                  <a:pt x="19206" y="3466"/>
                  <a:pt x="19532" y="3466"/>
                </a:cubicBezTo>
                <a:cubicBezTo>
                  <a:pt x="19736" y="3466"/>
                  <a:pt x="19899" y="3303"/>
                  <a:pt x="19899" y="3099"/>
                </a:cubicBezTo>
                <a:cubicBezTo>
                  <a:pt x="19899" y="2878"/>
                  <a:pt x="19719" y="2732"/>
                  <a:pt x="19531" y="2732"/>
                </a:cubicBezTo>
                <a:close/>
                <a:moveTo>
                  <a:pt x="36332" y="2990"/>
                </a:moveTo>
                <a:lnTo>
                  <a:pt x="36509" y="3330"/>
                </a:lnTo>
                <a:lnTo>
                  <a:pt x="36128" y="3507"/>
                </a:lnTo>
                <a:lnTo>
                  <a:pt x="35965" y="3167"/>
                </a:lnTo>
                <a:lnTo>
                  <a:pt x="36332" y="2990"/>
                </a:lnTo>
                <a:close/>
                <a:moveTo>
                  <a:pt x="48089" y="2922"/>
                </a:moveTo>
                <a:lnTo>
                  <a:pt x="48293" y="3317"/>
                </a:lnTo>
                <a:cubicBezTo>
                  <a:pt x="48225" y="3330"/>
                  <a:pt x="48157" y="3344"/>
                  <a:pt x="48089" y="3371"/>
                </a:cubicBezTo>
                <a:cubicBezTo>
                  <a:pt x="48021" y="3412"/>
                  <a:pt x="47967" y="3466"/>
                  <a:pt x="47926" y="3507"/>
                </a:cubicBezTo>
                <a:lnTo>
                  <a:pt x="47722" y="3126"/>
                </a:lnTo>
                <a:lnTo>
                  <a:pt x="48089" y="2922"/>
                </a:lnTo>
                <a:close/>
                <a:moveTo>
                  <a:pt x="61135" y="2790"/>
                </a:moveTo>
                <a:cubicBezTo>
                  <a:pt x="61047" y="2790"/>
                  <a:pt x="60957" y="2822"/>
                  <a:pt x="60880" y="2895"/>
                </a:cubicBezTo>
                <a:cubicBezTo>
                  <a:pt x="60649" y="3113"/>
                  <a:pt x="60812" y="3507"/>
                  <a:pt x="61138" y="3507"/>
                </a:cubicBezTo>
                <a:cubicBezTo>
                  <a:pt x="61315" y="3507"/>
                  <a:pt x="61478" y="3357"/>
                  <a:pt x="61491" y="3167"/>
                </a:cubicBezTo>
                <a:cubicBezTo>
                  <a:pt x="61501" y="2943"/>
                  <a:pt x="61325" y="2790"/>
                  <a:pt x="61135" y="2790"/>
                </a:cubicBezTo>
                <a:close/>
                <a:moveTo>
                  <a:pt x="52095" y="2695"/>
                </a:moveTo>
                <a:cubicBezTo>
                  <a:pt x="51996" y="2695"/>
                  <a:pt x="51896" y="2731"/>
                  <a:pt x="51814" y="2814"/>
                </a:cubicBezTo>
                <a:cubicBezTo>
                  <a:pt x="51555" y="3072"/>
                  <a:pt x="51732" y="3507"/>
                  <a:pt x="52099" y="3507"/>
                </a:cubicBezTo>
                <a:cubicBezTo>
                  <a:pt x="52107" y="3507"/>
                  <a:pt x="52115" y="3507"/>
                  <a:pt x="52122" y="3507"/>
                </a:cubicBezTo>
                <a:cubicBezTo>
                  <a:pt x="52343" y="3507"/>
                  <a:pt x="52520" y="3323"/>
                  <a:pt x="52520" y="3113"/>
                </a:cubicBezTo>
                <a:lnTo>
                  <a:pt x="52507" y="3113"/>
                </a:lnTo>
                <a:cubicBezTo>
                  <a:pt x="52507" y="2863"/>
                  <a:pt x="52305" y="2695"/>
                  <a:pt x="52095" y="2695"/>
                </a:cubicBezTo>
                <a:close/>
                <a:moveTo>
                  <a:pt x="16800" y="2827"/>
                </a:moveTo>
                <a:cubicBezTo>
                  <a:pt x="16623" y="2841"/>
                  <a:pt x="16487" y="2977"/>
                  <a:pt x="16474" y="3153"/>
                </a:cubicBezTo>
                <a:lnTo>
                  <a:pt x="16460" y="3167"/>
                </a:lnTo>
                <a:cubicBezTo>
                  <a:pt x="16460" y="3371"/>
                  <a:pt x="16631" y="3512"/>
                  <a:pt x="16808" y="3512"/>
                </a:cubicBezTo>
                <a:cubicBezTo>
                  <a:pt x="16891" y="3512"/>
                  <a:pt x="16975" y="3481"/>
                  <a:pt x="17045" y="3412"/>
                </a:cubicBezTo>
                <a:cubicBezTo>
                  <a:pt x="17262" y="3194"/>
                  <a:pt x="17113" y="2827"/>
                  <a:pt x="16800" y="2827"/>
                </a:cubicBezTo>
                <a:close/>
                <a:moveTo>
                  <a:pt x="5872" y="3262"/>
                </a:moveTo>
                <a:cubicBezTo>
                  <a:pt x="5804" y="3344"/>
                  <a:pt x="5750" y="3398"/>
                  <a:pt x="5750" y="3439"/>
                </a:cubicBezTo>
                <a:cubicBezTo>
                  <a:pt x="5750" y="3480"/>
                  <a:pt x="5817" y="3520"/>
                  <a:pt x="5858" y="3561"/>
                </a:cubicBezTo>
                <a:cubicBezTo>
                  <a:pt x="5899" y="3520"/>
                  <a:pt x="5967" y="3480"/>
                  <a:pt x="5981" y="3439"/>
                </a:cubicBezTo>
                <a:cubicBezTo>
                  <a:pt x="5994" y="3384"/>
                  <a:pt x="5926" y="3344"/>
                  <a:pt x="5872" y="3262"/>
                </a:cubicBezTo>
                <a:close/>
                <a:moveTo>
                  <a:pt x="14058" y="2943"/>
                </a:moveTo>
                <a:cubicBezTo>
                  <a:pt x="13981" y="2943"/>
                  <a:pt x="13902" y="2970"/>
                  <a:pt x="13837" y="3031"/>
                </a:cubicBezTo>
                <a:cubicBezTo>
                  <a:pt x="13647" y="3235"/>
                  <a:pt x="13783" y="3575"/>
                  <a:pt x="14068" y="3575"/>
                </a:cubicBezTo>
                <a:cubicBezTo>
                  <a:pt x="14245" y="3575"/>
                  <a:pt x="14381" y="3425"/>
                  <a:pt x="14381" y="3262"/>
                </a:cubicBezTo>
                <a:cubicBezTo>
                  <a:pt x="14381" y="3068"/>
                  <a:pt x="14223" y="2943"/>
                  <a:pt x="14058" y="2943"/>
                </a:cubicBezTo>
                <a:close/>
                <a:moveTo>
                  <a:pt x="33586" y="3031"/>
                </a:moveTo>
                <a:lnTo>
                  <a:pt x="33763" y="3384"/>
                </a:lnTo>
                <a:lnTo>
                  <a:pt x="33423" y="3575"/>
                </a:lnTo>
                <a:lnTo>
                  <a:pt x="33233" y="3221"/>
                </a:lnTo>
                <a:lnTo>
                  <a:pt x="33586" y="3031"/>
                </a:lnTo>
                <a:close/>
                <a:moveTo>
                  <a:pt x="45344" y="3004"/>
                </a:moveTo>
                <a:cubicBezTo>
                  <a:pt x="45398" y="3126"/>
                  <a:pt x="45480" y="3262"/>
                  <a:pt x="45534" y="3384"/>
                </a:cubicBezTo>
                <a:lnTo>
                  <a:pt x="45181" y="3575"/>
                </a:lnTo>
                <a:lnTo>
                  <a:pt x="45018" y="3194"/>
                </a:lnTo>
                <a:lnTo>
                  <a:pt x="45344" y="3004"/>
                </a:lnTo>
                <a:close/>
                <a:moveTo>
                  <a:pt x="28557" y="2746"/>
                </a:moveTo>
                <a:cubicBezTo>
                  <a:pt x="28326" y="2746"/>
                  <a:pt x="28136" y="2936"/>
                  <a:pt x="28150" y="3167"/>
                </a:cubicBezTo>
                <a:cubicBezTo>
                  <a:pt x="28150" y="3414"/>
                  <a:pt x="28353" y="3575"/>
                  <a:pt x="28564" y="3575"/>
                </a:cubicBezTo>
                <a:cubicBezTo>
                  <a:pt x="28667" y="3575"/>
                  <a:pt x="28772" y="3537"/>
                  <a:pt x="28856" y="3452"/>
                </a:cubicBezTo>
                <a:cubicBezTo>
                  <a:pt x="29115" y="3181"/>
                  <a:pt x="28924" y="2746"/>
                  <a:pt x="28557" y="2746"/>
                </a:cubicBezTo>
                <a:close/>
                <a:moveTo>
                  <a:pt x="67445" y="2990"/>
                </a:moveTo>
                <a:cubicBezTo>
                  <a:pt x="67282" y="2990"/>
                  <a:pt x="67146" y="3113"/>
                  <a:pt x="67132" y="3262"/>
                </a:cubicBezTo>
                <a:cubicBezTo>
                  <a:pt x="67123" y="3453"/>
                  <a:pt x="67274" y="3583"/>
                  <a:pt x="67435" y="3583"/>
                </a:cubicBezTo>
                <a:cubicBezTo>
                  <a:pt x="67504" y="3583"/>
                  <a:pt x="67574" y="3560"/>
                  <a:pt x="67635" y="3507"/>
                </a:cubicBezTo>
                <a:cubicBezTo>
                  <a:pt x="67825" y="3330"/>
                  <a:pt x="67703" y="3004"/>
                  <a:pt x="67445" y="2990"/>
                </a:cubicBezTo>
                <a:close/>
                <a:moveTo>
                  <a:pt x="11336" y="3045"/>
                </a:moveTo>
                <a:cubicBezTo>
                  <a:pt x="11186" y="3045"/>
                  <a:pt x="11064" y="3167"/>
                  <a:pt x="11064" y="3317"/>
                </a:cubicBezTo>
                <a:cubicBezTo>
                  <a:pt x="11064" y="3484"/>
                  <a:pt x="11205" y="3595"/>
                  <a:pt x="11350" y="3595"/>
                </a:cubicBezTo>
                <a:cubicBezTo>
                  <a:pt x="11417" y="3595"/>
                  <a:pt x="11484" y="3572"/>
                  <a:pt x="11540" y="3520"/>
                </a:cubicBezTo>
                <a:cubicBezTo>
                  <a:pt x="11717" y="3344"/>
                  <a:pt x="11594" y="3045"/>
                  <a:pt x="11336" y="3045"/>
                </a:cubicBezTo>
                <a:close/>
                <a:moveTo>
                  <a:pt x="58420" y="2854"/>
                </a:moveTo>
                <a:cubicBezTo>
                  <a:pt x="58093" y="2854"/>
                  <a:pt x="57917" y="3249"/>
                  <a:pt x="58148" y="3480"/>
                </a:cubicBezTo>
                <a:cubicBezTo>
                  <a:pt x="58225" y="3561"/>
                  <a:pt x="58321" y="3597"/>
                  <a:pt x="58416" y="3597"/>
                </a:cubicBezTo>
                <a:cubicBezTo>
                  <a:pt x="58605" y="3597"/>
                  <a:pt x="58787" y="3452"/>
                  <a:pt x="58787" y="3235"/>
                </a:cubicBezTo>
                <a:cubicBezTo>
                  <a:pt x="58800" y="3017"/>
                  <a:pt x="58623" y="2854"/>
                  <a:pt x="58420" y="2854"/>
                </a:cubicBezTo>
                <a:close/>
                <a:moveTo>
                  <a:pt x="8590" y="3167"/>
                </a:moveTo>
                <a:cubicBezTo>
                  <a:pt x="8468" y="3167"/>
                  <a:pt x="8373" y="3262"/>
                  <a:pt x="8373" y="3371"/>
                </a:cubicBezTo>
                <a:cubicBezTo>
                  <a:pt x="8373" y="3509"/>
                  <a:pt x="8479" y="3598"/>
                  <a:pt x="8590" y="3598"/>
                </a:cubicBezTo>
                <a:cubicBezTo>
                  <a:pt x="8643" y="3598"/>
                  <a:pt x="8696" y="3578"/>
                  <a:pt x="8740" y="3534"/>
                </a:cubicBezTo>
                <a:cubicBezTo>
                  <a:pt x="8876" y="3398"/>
                  <a:pt x="8781" y="3167"/>
                  <a:pt x="8590" y="3167"/>
                </a:cubicBezTo>
                <a:close/>
                <a:moveTo>
                  <a:pt x="73724" y="3208"/>
                </a:moveTo>
                <a:cubicBezTo>
                  <a:pt x="73616" y="3208"/>
                  <a:pt x="73521" y="3303"/>
                  <a:pt x="73534" y="3412"/>
                </a:cubicBezTo>
                <a:cubicBezTo>
                  <a:pt x="73521" y="3520"/>
                  <a:pt x="73616" y="3616"/>
                  <a:pt x="73738" y="3616"/>
                </a:cubicBezTo>
                <a:cubicBezTo>
                  <a:pt x="73847" y="3602"/>
                  <a:pt x="73928" y="3520"/>
                  <a:pt x="73928" y="3398"/>
                </a:cubicBezTo>
                <a:cubicBezTo>
                  <a:pt x="73928" y="3289"/>
                  <a:pt x="73833" y="3208"/>
                  <a:pt x="73724" y="3208"/>
                </a:cubicBezTo>
                <a:close/>
                <a:moveTo>
                  <a:pt x="42598" y="3113"/>
                </a:moveTo>
                <a:lnTo>
                  <a:pt x="42775" y="3452"/>
                </a:lnTo>
                <a:lnTo>
                  <a:pt x="42435" y="3629"/>
                </a:lnTo>
                <a:lnTo>
                  <a:pt x="42258" y="3289"/>
                </a:lnTo>
                <a:lnTo>
                  <a:pt x="42598" y="3113"/>
                </a:lnTo>
                <a:close/>
                <a:moveTo>
                  <a:pt x="25834" y="2826"/>
                </a:moveTo>
                <a:cubicBezTo>
                  <a:pt x="25500" y="2826"/>
                  <a:pt x="25303" y="3230"/>
                  <a:pt x="25540" y="3493"/>
                </a:cubicBezTo>
                <a:cubicBezTo>
                  <a:pt x="25620" y="3587"/>
                  <a:pt x="25726" y="3629"/>
                  <a:pt x="25831" y="3629"/>
                </a:cubicBezTo>
                <a:cubicBezTo>
                  <a:pt x="26029" y="3629"/>
                  <a:pt x="26224" y="3480"/>
                  <a:pt x="26233" y="3249"/>
                </a:cubicBezTo>
                <a:cubicBezTo>
                  <a:pt x="26247" y="3031"/>
                  <a:pt x="26084" y="2841"/>
                  <a:pt x="25866" y="2827"/>
                </a:cubicBezTo>
                <a:cubicBezTo>
                  <a:pt x="25855" y="2826"/>
                  <a:pt x="25844" y="2826"/>
                  <a:pt x="25834" y="2826"/>
                </a:cubicBezTo>
                <a:close/>
                <a:moveTo>
                  <a:pt x="64708" y="3030"/>
                </a:moveTo>
                <a:cubicBezTo>
                  <a:pt x="64701" y="3030"/>
                  <a:pt x="64693" y="3031"/>
                  <a:pt x="64686" y="3031"/>
                </a:cubicBezTo>
                <a:cubicBezTo>
                  <a:pt x="64680" y="3031"/>
                  <a:pt x="64675" y="3031"/>
                  <a:pt x="64670" y="3031"/>
                </a:cubicBezTo>
                <a:cubicBezTo>
                  <a:pt x="64395" y="3031"/>
                  <a:pt x="64254" y="3375"/>
                  <a:pt x="64454" y="3575"/>
                </a:cubicBezTo>
                <a:cubicBezTo>
                  <a:pt x="64520" y="3640"/>
                  <a:pt x="64600" y="3669"/>
                  <a:pt x="64680" y="3669"/>
                </a:cubicBezTo>
                <a:cubicBezTo>
                  <a:pt x="64848" y="3669"/>
                  <a:pt x="65012" y="3538"/>
                  <a:pt x="65012" y="3344"/>
                </a:cubicBezTo>
                <a:cubicBezTo>
                  <a:pt x="65012" y="3174"/>
                  <a:pt x="64875" y="3030"/>
                  <a:pt x="64708" y="3030"/>
                </a:cubicBezTo>
                <a:close/>
                <a:moveTo>
                  <a:pt x="39893" y="3181"/>
                </a:moveTo>
                <a:lnTo>
                  <a:pt x="40056" y="3507"/>
                </a:lnTo>
                <a:lnTo>
                  <a:pt x="39717" y="3684"/>
                </a:lnTo>
                <a:lnTo>
                  <a:pt x="39540" y="3344"/>
                </a:lnTo>
                <a:lnTo>
                  <a:pt x="39893" y="3181"/>
                </a:lnTo>
                <a:close/>
                <a:moveTo>
                  <a:pt x="55654" y="2890"/>
                </a:moveTo>
                <a:cubicBezTo>
                  <a:pt x="55557" y="2890"/>
                  <a:pt x="55458" y="2926"/>
                  <a:pt x="55375" y="3004"/>
                </a:cubicBezTo>
                <a:cubicBezTo>
                  <a:pt x="55130" y="3262"/>
                  <a:pt x="55307" y="3684"/>
                  <a:pt x="55660" y="3684"/>
                </a:cubicBezTo>
                <a:cubicBezTo>
                  <a:pt x="55878" y="3670"/>
                  <a:pt x="56041" y="3493"/>
                  <a:pt x="56054" y="3289"/>
                </a:cubicBezTo>
                <a:cubicBezTo>
                  <a:pt x="56054" y="3049"/>
                  <a:pt x="55860" y="2890"/>
                  <a:pt x="55654" y="2890"/>
                </a:cubicBezTo>
                <a:close/>
                <a:moveTo>
                  <a:pt x="23077" y="2908"/>
                </a:moveTo>
                <a:cubicBezTo>
                  <a:pt x="22734" y="2908"/>
                  <a:pt x="22567" y="3320"/>
                  <a:pt x="22808" y="3561"/>
                </a:cubicBezTo>
                <a:cubicBezTo>
                  <a:pt x="22889" y="3647"/>
                  <a:pt x="22989" y="3685"/>
                  <a:pt x="23087" y="3685"/>
                </a:cubicBezTo>
                <a:cubicBezTo>
                  <a:pt x="23285" y="3685"/>
                  <a:pt x="23474" y="3530"/>
                  <a:pt x="23474" y="3303"/>
                </a:cubicBezTo>
                <a:cubicBezTo>
                  <a:pt x="23474" y="3085"/>
                  <a:pt x="23297" y="2909"/>
                  <a:pt x="23093" y="2909"/>
                </a:cubicBezTo>
                <a:cubicBezTo>
                  <a:pt x="23088" y="2909"/>
                  <a:pt x="23082" y="2908"/>
                  <a:pt x="23077" y="2908"/>
                </a:cubicBezTo>
                <a:close/>
                <a:moveTo>
                  <a:pt x="70992" y="3221"/>
                </a:moveTo>
                <a:cubicBezTo>
                  <a:pt x="70856" y="3221"/>
                  <a:pt x="70734" y="3330"/>
                  <a:pt x="70734" y="3466"/>
                </a:cubicBezTo>
                <a:cubicBezTo>
                  <a:pt x="70734" y="3614"/>
                  <a:pt x="70860" y="3712"/>
                  <a:pt x="70988" y="3712"/>
                </a:cubicBezTo>
                <a:cubicBezTo>
                  <a:pt x="71048" y="3712"/>
                  <a:pt x="71108" y="3690"/>
                  <a:pt x="71155" y="3643"/>
                </a:cubicBezTo>
                <a:cubicBezTo>
                  <a:pt x="71319" y="3493"/>
                  <a:pt x="71210" y="3235"/>
                  <a:pt x="70992" y="3221"/>
                </a:cubicBezTo>
                <a:close/>
                <a:moveTo>
                  <a:pt x="20375" y="2980"/>
                </a:moveTo>
                <a:cubicBezTo>
                  <a:pt x="20285" y="2980"/>
                  <a:pt x="20194" y="3013"/>
                  <a:pt x="20117" y="3085"/>
                </a:cubicBezTo>
                <a:cubicBezTo>
                  <a:pt x="19872" y="3303"/>
                  <a:pt x="20035" y="3711"/>
                  <a:pt x="20361" y="3724"/>
                </a:cubicBezTo>
                <a:cubicBezTo>
                  <a:pt x="20565" y="3724"/>
                  <a:pt x="20728" y="3561"/>
                  <a:pt x="20742" y="3357"/>
                </a:cubicBezTo>
                <a:cubicBezTo>
                  <a:pt x="20751" y="3134"/>
                  <a:pt x="20569" y="2980"/>
                  <a:pt x="20375" y="2980"/>
                </a:cubicBezTo>
                <a:close/>
                <a:moveTo>
                  <a:pt x="61957" y="3057"/>
                </a:moveTo>
                <a:cubicBezTo>
                  <a:pt x="61764" y="3057"/>
                  <a:pt x="61614" y="3215"/>
                  <a:pt x="61614" y="3398"/>
                </a:cubicBezTo>
                <a:cubicBezTo>
                  <a:pt x="61614" y="3602"/>
                  <a:pt x="61778" y="3737"/>
                  <a:pt x="61952" y="3737"/>
                </a:cubicBezTo>
                <a:cubicBezTo>
                  <a:pt x="62033" y="3737"/>
                  <a:pt x="62116" y="3707"/>
                  <a:pt x="62185" y="3643"/>
                </a:cubicBezTo>
                <a:cubicBezTo>
                  <a:pt x="62402" y="3439"/>
                  <a:pt x="62266" y="3072"/>
                  <a:pt x="61981" y="3058"/>
                </a:cubicBezTo>
                <a:cubicBezTo>
                  <a:pt x="61973" y="3058"/>
                  <a:pt x="61965" y="3057"/>
                  <a:pt x="61957" y="3057"/>
                </a:cubicBezTo>
                <a:close/>
                <a:moveTo>
                  <a:pt x="37175" y="3235"/>
                </a:moveTo>
                <a:lnTo>
                  <a:pt x="37338" y="3561"/>
                </a:lnTo>
                <a:lnTo>
                  <a:pt x="36971" y="3738"/>
                </a:lnTo>
                <a:lnTo>
                  <a:pt x="36794" y="3412"/>
                </a:lnTo>
                <a:lnTo>
                  <a:pt x="37175" y="3235"/>
                </a:lnTo>
                <a:close/>
                <a:moveTo>
                  <a:pt x="52934" y="2966"/>
                </a:moveTo>
                <a:cubicBezTo>
                  <a:pt x="52838" y="2966"/>
                  <a:pt x="52739" y="3003"/>
                  <a:pt x="52656" y="3085"/>
                </a:cubicBezTo>
                <a:cubicBezTo>
                  <a:pt x="52398" y="3330"/>
                  <a:pt x="52561" y="3779"/>
                  <a:pt x="52928" y="3779"/>
                </a:cubicBezTo>
                <a:cubicBezTo>
                  <a:pt x="52936" y="3779"/>
                  <a:pt x="52943" y="3779"/>
                  <a:pt x="52950" y="3779"/>
                </a:cubicBezTo>
                <a:cubicBezTo>
                  <a:pt x="53158" y="3779"/>
                  <a:pt x="53336" y="3595"/>
                  <a:pt x="53336" y="3384"/>
                </a:cubicBezTo>
                <a:cubicBezTo>
                  <a:pt x="53336" y="3134"/>
                  <a:pt x="53140" y="2966"/>
                  <a:pt x="52934" y="2966"/>
                </a:cubicBezTo>
                <a:close/>
                <a:moveTo>
                  <a:pt x="17644" y="3099"/>
                </a:moveTo>
                <a:cubicBezTo>
                  <a:pt x="17557" y="3099"/>
                  <a:pt x="17469" y="3132"/>
                  <a:pt x="17398" y="3208"/>
                </a:cubicBezTo>
                <a:cubicBezTo>
                  <a:pt x="17171" y="3435"/>
                  <a:pt x="17338" y="3806"/>
                  <a:pt x="17640" y="3806"/>
                </a:cubicBezTo>
                <a:cubicBezTo>
                  <a:pt x="17645" y="3806"/>
                  <a:pt x="17651" y="3806"/>
                  <a:pt x="17656" y="3806"/>
                </a:cubicBezTo>
                <a:cubicBezTo>
                  <a:pt x="17858" y="3792"/>
                  <a:pt x="17993" y="3633"/>
                  <a:pt x="17996" y="3446"/>
                </a:cubicBezTo>
                <a:lnTo>
                  <a:pt x="17996" y="3446"/>
                </a:lnTo>
                <a:cubicBezTo>
                  <a:pt x="17996" y="3448"/>
                  <a:pt x="17996" y="3450"/>
                  <a:pt x="17996" y="3452"/>
                </a:cubicBezTo>
                <a:lnTo>
                  <a:pt x="17996" y="3439"/>
                </a:lnTo>
                <a:cubicBezTo>
                  <a:pt x="17996" y="3441"/>
                  <a:pt x="17996" y="3443"/>
                  <a:pt x="17996" y="3446"/>
                </a:cubicBezTo>
                <a:lnTo>
                  <a:pt x="17996" y="3446"/>
                </a:lnTo>
                <a:cubicBezTo>
                  <a:pt x="17992" y="3239"/>
                  <a:pt x="17821" y="3099"/>
                  <a:pt x="17644" y="3099"/>
                </a:cubicBezTo>
                <a:close/>
                <a:moveTo>
                  <a:pt x="68258" y="3248"/>
                </a:moveTo>
                <a:cubicBezTo>
                  <a:pt x="68010" y="3248"/>
                  <a:pt x="67883" y="3551"/>
                  <a:pt x="68056" y="3724"/>
                </a:cubicBezTo>
                <a:cubicBezTo>
                  <a:pt x="68116" y="3788"/>
                  <a:pt x="68191" y="3817"/>
                  <a:pt x="68264" y="3817"/>
                </a:cubicBezTo>
                <a:cubicBezTo>
                  <a:pt x="68408" y="3817"/>
                  <a:pt x="68546" y="3705"/>
                  <a:pt x="68546" y="3534"/>
                </a:cubicBezTo>
                <a:cubicBezTo>
                  <a:pt x="68546" y="3384"/>
                  <a:pt x="68423" y="3249"/>
                  <a:pt x="68274" y="3249"/>
                </a:cubicBezTo>
                <a:cubicBezTo>
                  <a:pt x="68268" y="3248"/>
                  <a:pt x="68263" y="3248"/>
                  <a:pt x="68258" y="3248"/>
                </a:cubicBezTo>
                <a:close/>
                <a:moveTo>
                  <a:pt x="46187" y="3276"/>
                </a:moveTo>
                <a:lnTo>
                  <a:pt x="46377" y="3629"/>
                </a:lnTo>
                <a:lnTo>
                  <a:pt x="46023" y="3819"/>
                </a:lnTo>
                <a:lnTo>
                  <a:pt x="45833" y="3466"/>
                </a:lnTo>
                <a:lnTo>
                  <a:pt x="46187" y="3276"/>
                </a:lnTo>
                <a:close/>
                <a:moveTo>
                  <a:pt x="14884" y="3167"/>
                </a:moveTo>
                <a:cubicBezTo>
                  <a:pt x="14585" y="3181"/>
                  <a:pt x="14449" y="3534"/>
                  <a:pt x="14652" y="3738"/>
                </a:cubicBezTo>
                <a:cubicBezTo>
                  <a:pt x="14722" y="3803"/>
                  <a:pt x="14804" y="3832"/>
                  <a:pt x="14885" y="3832"/>
                </a:cubicBezTo>
                <a:cubicBezTo>
                  <a:pt x="15059" y="3832"/>
                  <a:pt x="15223" y="3697"/>
                  <a:pt x="15223" y="3493"/>
                </a:cubicBezTo>
                <a:cubicBezTo>
                  <a:pt x="15210" y="3317"/>
                  <a:pt x="15060" y="3167"/>
                  <a:pt x="14884" y="3167"/>
                </a:cubicBezTo>
                <a:close/>
                <a:moveTo>
                  <a:pt x="74544" y="3486"/>
                </a:moveTo>
                <a:cubicBezTo>
                  <a:pt x="74460" y="3486"/>
                  <a:pt x="74376" y="3537"/>
                  <a:pt x="74363" y="3643"/>
                </a:cubicBezTo>
                <a:cubicBezTo>
                  <a:pt x="74363" y="3738"/>
                  <a:pt x="74431" y="3833"/>
                  <a:pt x="74540" y="3833"/>
                </a:cubicBezTo>
                <a:cubicBezTo>
                  <a:pt x="74662" y="3833"/>
                  <a:pt x="74730" y="3765"/>
                  <a:pt x="74730" y="3656"/>
                </a:cubicBezTo>
                <a:cubicBezTo>
                  <a:pt x="74723" y="3544"/>
                  <a:pt x="74633" y="3486"/>
                  <a:pt x="74544" y="3486"/>
                </a:cubicBezTo>
                <a:close/>
                <a:moveTo>
                  <a:pt x="59235" y="3099"/>
                </a:moveTo>
                <a:cubicBezTo>
                  <a:pt x="58750" y="3113"/>
                  <a:pt x="58746" y="3833"/>
                  <a:pt x="59222" y="3833"/>
                </a:cubicBezTo>
                <a:cubicBezTo>
                  <a:pt x="59226" y="3833"/>
                  <a:pt x="59231" y="3833"/>
                  <a:pt x="59235" y="3833"/>
                </a:cubicBezTo>
                <a:cubicBezTo>
                  <a:pt x="59242" y="3834"/>
                  <a:pt x="59250" y="3834"/>
                  <a:pt x="59257" y="3834"/>
                </a:cubicBezTo>
                <a:cubicBezTo>
                  <a:pt x="59452" y="3834"/>
                  <a:pt x="59616" y="3663"/>
                  <a:pt x="59616" y="3466"/>
                </a:cubicBezTo>
                <a:lnTo>
                  <a:pt x="59602" y="3466"/>
                </a:lnTo>
                <a:cubicBezTo>
                  <a:pt x="59602" y="3262"/>
                  <a:pt x="59425" y="3099"/>
                  <a:pt x="59235" y="3099"/>
                </a:cubicBezTo>
                <a:close/>
                <a:moveTo>
                  <a:pt x="34416" y="3276"/>
                </a:moveTo>
                <a:cubicBezTo>
                  <a:pt x="34402" y="3464"/>
                  <a:pt x="34562" y="3573"/>
                  <a:pt x="34697" y="3694"/>
                </a:cubicBezTo>
                <a:lnTo>
                  <a:pt x="34697" y="3694"/>
                </a:lnTo>
                <a:cubicBezTo>
                  <a:pt x="34651" y="3685"/>
                  <a:pt x="34614" y="3680"/>
                  <a:pt x="34580" y="3680"/>
                </a:cubicBezTo>
                <a:cubicBezTo>
                  <a:pt x="34476" y="3680"/>
                  <a:pt x="34409" y="3727"/>
                  <a:pt x="34239" y="3847"/>
                </a:cubicBezTo>
                <a:lnTo>
                  <a:pt x="34049" y="3466"/>
                </a:lnTo>
                <a:lnTo>
                  <a:pt x="34416" y="3276"/>
                </a:lnTo>
                <a:close/>
                <a:moveTo>
                  <a:pt x="12165" y="3262"/>
                </a:moveTo>
                <a:cubicBezTo>
                  <a:pt x="11907" y="3262"/>
                  <a:pt x="11771" y="3588"/>
                  <a:pt x="11961" y="3765"/>
                </a:cubicBezTo>
                <a:cubicBezTo>
                  <a:pt x="12019" y="3827"/>
                  <a:pt x="12092" y="3854"/>
                  <a:pt x="12164" y="3854"/>
                </a:cubicBezTo>
                <a:cubicBezTo>
                  <a:pt x="12315" y="3854"/>
                  <a:pt x="12464" y="3736"/>
                  <a:pt x="12464" y="3561"/>
                </a:cubicBezTo>
                <a:cubicBezTo>
                  <a:pt x="12464" y="3398"/>
                  <a:pt x="12328" y="3262"/>
                  <a:pt x="12165" y="3262"/>
                </a:cubicBezTo>
                <a:close/>
                <a:moveTo>
                  <a:pt x="48930" y="3102"/>
                </a:moveTo>
                <a:lnTo>
                  <a:pt x="48930" y="3102"/>
                </a:lnTo>
                <a:cubicBezTo>
                  <a:pt x="48910" y="3300"/>
                  <a:pt x="49005" y="3483"/>
                  <a:pt x="49163" y="3588"/>
                </a:cubicBezTo>
                <a:cubicBezTo>
                  <a:pt x="48973" y="3588"/>
                  <a:pt x="48796" y="3684"/>
                  <a:pt x="48715" y="3860"/>
                </a:cubicBezTo>
                <a:cubicBezTo>
                  <a:pt x="48742" y="3670"/>
                  <a:pt x="48647" y="3466"/>
                  <a:pt x="48470" y="3371"/>
                </a:cubicBezTo>
                <a:cubicBezTo>
                  <a:pt x="48659" y="3371"/>
                  <a:pt x="48835" y="3264"/>
                  <a:pt x="48930" y="3102"/>
                </a:cubicBezTo>
                <a:close/>
                <a:moveTo>
                  <a:pt x="9419" y="3384"/>
                </a:moveTo>
                <a:cubicBezTo>
                  <a:pt x="9202" y="3384"/>
                  <a:pt x="9093" y="3643"/>
                  <a:pt x="9243" y="3792"/>
                </a:cubicBezTo>
                <a:cubicBezTo>
                  <a:pt x="9293" y="3842"/>
                  <a:pt x="9356" y="3865"/>
                  <a:pt x="9418" y="3865"/>
                </a:cubicBezTo>
                <a:cubicBezTo>
                  <a:pt x="9543" y="3865"/>
                  <a:pt x="9664" y="3774"/>
                  <a:pt x="9664" y="3629"/>
                </a:cubicBezTo>
                <a:cubicBezTo>
                  <a:pt x="9664" y="3493"/>
                  <a:pt x="9555" y="3384"/>
                  <a:pt x="9419" y="3384"/>
                </a:cubicBezTo>
                <a:close/>
                <a:moveTo>
                  <a:pt x="43414" y="3344"/>
                </a:moveTo>
                <a:lnTo>
                  <a:pt x="43604" y="3684"/>
                </a:lnTo>
                <a:lnTo>
                  <a:pt x="43264" y="3874"/>
                </a:lnTo>
                <a:lnTo>
                  <a:pt x="43074" y="3534"/>
                </a:lnTo>
                <a:lnTo>
                  <a:pt x="43414" y="3344"/>
                </a:lnTo>
                <a:close/>
                <a:moveTo>
                  <a:pt x="26654" y="3072"/>
                </a:moveTo>
                <a:cubicBezTo>
                  <a:pt x="26301" y="3072"/>
                  <a:pt x="26124" y="3507"/>
                  <a:pt x="26383" y="3765"/>
                </a:cubicBezTo>
                <a:cubicBezTo>
                  <a:pt x="26465" y="3848"/>
                  <a:pt x="26566" y="3885"/>
                  <a:pt x="26665" y="3885"/>
                </a:cubicBezTo>
                <a:cubicBezTo>
                  <a:pt x="26874" y="3885"/>
                  <a:pt x="27071" y="3720"/>
                  <a:pt x="27062" y="3480"/>
                </a:cubicBezTo>
                <a:cubicBezTo>
                  <a:pt x="27062" y="3249"/>
                  <a:pt x="26885" y="3072"/>
                  <a:pt x="26654" y="3072"/>
                </a:cubicBezTo>
                <a:close/>
                <a:moveTo>
                  <a:pt x="65528" y="3276"/>
                </a:moveTo>
                <a:cubicBezTo>
                  <a:pt x="65352" y="3276"/>
                  <a:pt x="65216" y="3412"/>
                  <a:pt x="65216" y="3588"/>
                </a:cubicBezTo>
                <a:cubicBezTo>
                  <a:pt x="65216" y="3773"/>
                  <a:pt x="65365" y="3901"/>
                  <a:pt x="65525" y="3901"/>
                </a:cubicBezTo>
                <a:cubicBezTo>
                  <a:pt x="65602" y="3901"/>
                  <a:pt x="65680" y="3872"/>
                  <a:pt x="65746" y="3806"/>
                </a:cubicBezTo>
                <a:cubicBezTo>
                  <a:pt x="65936" y="3616"/>
                  <a:pt x="65814" y="3276"/>
                  <a:pt x="65528" y="3276"/>
                </a:cubicBezTo>
                <a:close/>
                <a:moveTo>
                  <a:pt x="6734" y="3569"/>
                </a:moveTo>
                <a:cubicBezTo>
                  <a:pt x="6723" y="3569"/>
                  <a:pt x="6712" y="3571"/>
                  <a:pt x="6701" y="3575"/>
                </a:cubicBezTo>
                <a:cubicBezTo>
                  <a:pt x="6619" y="3588"/>
                  <a:pt x="6565" y="3643"/>
                  <a:pt x="6551" y="3711"/>
                </a:cubicBezTo>
                <a:cubicBezTo>
                  <a:pt x="6524" y="3819"/>
                  <a:pt x="6592" y="3874"/>
                  <a:pt x="6728" y="3901"/>
                </a:cubicBezTo>
                <a:cubicBezTo>
                  <a:pt x="6769" y="3833"/>
                  <a:pt x="6837" y="3779"/>
                  <a:pt x="6851" y="3724"/>
                </a:cubicBezTo>
                <a:cubicBezTo>
                  <a:pt x="6874" y="3642"/>
                  <a:pt x="6806" y="3569"/>
                  <a:pt x="6734" y="3569"/>
                </a:cubicBezTo>
                <a:close/>
                <a:moveTo>
                  <a:pt x="23926" y="3139"/>
                </a:moveTo>
                <a:cubicBezTo>
                  <a:pt x="23720" y="3139"/>
                  <a:pt x="23555" y="3311"/>
                  <a:pt x="23542" y="3520"/>
                </a:cubicBezTo>
                <a:cubicBezTo>
                  <a:pt x="23542" y="3764"/>
                  <a:pt x="23741" y="3930"/>
                  <a:pt x="23950" y="3930"/>
                </a:cubicBezTo>
                <a:cubicBezTo>
                  <a:pt x="24045" y="3930"/>
                  <a:pt x="24141" y="3896"/>
                  <a:pt x="24221" y="3819"/>
                </a:cubicBezTo>
                <a:cubicBezTo>
                  <a:pt x="24466" y="3575"/>
                  <a:pt x="24303" y="3140"/>
                  <a:pt x="23950" y="3140"/>
                </a:cubicBezTo>
                <a:cubicBezTo>
                  <a:pt x="23942" y="3139"/>
                  <a:pt x="23934" y="3139"/>
                  <a:pt x="23926" y="3139"/>
                </a:cubicBezTo>
                <a:close/>
                <a:moveTo>
                  <a:pt x="30882" y="3085"/>
                </a:moveTo>
                <a:cubicBezTo>
                  <a:pt x="30882" y="3262"/>
                  <a:pt x="31004" y="3425"/>
                  <a:pt x="31181" y="3480"/>
                </a:cubicBezTo>
                <a:cubicBezTo>
                  <a:pt x="31227" y="3496"/>
                  <a:pt x="31273" y="3504"/>
                  <a:pt x="31318" y="3504"/>
                </a:cubicBezTo>
                <a:cubicBezTo>
                  <a:pt x="31459" y="3504"/>
                  <a:pt x="31588" y="3430"/>
                  <a:pt x="31670" y="3317"/>
                </a:cubicBezTo>
                <a:lnTo>
                  <a:pt x="31874" y="3724"/>
                </a:lnTo>
                <a:lnTo>
                  <a:pt x="31466" y="3942"/>
                </a:lnTo>
                <a:cubicBezTo>
                  <a:pt x="31466" y="3751"/>
                  <a:pt x="31330" y="3575"/>
                  <a:pt x="31140" y="3534"/>
                </a:cubicBezTo>
                <a:cubicBezTo>
                  <a:pt x="31100" y="3522"/>
                  <a:pt x="31059" y="3516"/>
                  <a:pt x="31018" y="3516"/>
                </a:cubicBezTo>
                <a:cubicBezTo>
                  <a:pt x="30881" y="3516"/>
                  <a:pt x="30751" y="3585"/>
                  <a:pt x="30678" y="3711"/>
                </a:cubicBezTo>
                <a:lnTo>
                  <a:pt x="30460" y="3289"/>
                </a:lnTo>
                <a:lnTo>
                  <a:pt x="30882" y="3085"/>
                </a:lnTo>
                <a:close/>
                <a:moveTo>
                  <a:pt x="40695" y="3412"/>
                </a:moveTo>
                <a:lnTo>
                  <a:pt x="40872" y="3751"/>
                </a:lnTo>
                <a:lnTo>
                  <a:pt x="40532" y="3942"/>
                </a:lnTo>
                <a:lnTo>
                  <a:pt x="40369" y="3602"/>
                </a:lnTo>
                <a:lnTo>
                  <a:pt x="40695" y="3412"/>
                </a:lnTo>
                <a:close/>
                <a:moveTo>
                  <a:pt x="56475" y="3175"/>
                </a:moveTo>
                <a:cubicBezTo>
                  <a:pt x="56380" y="3175"/>
                  <a:pt x="56283" y="3211"/>
                  <a:pt x="56204" y="3289"/>
                </a:cubicBezTo>
                <a:cubicBezTo>
                  <a:pt x="55959" y="3534"/>
                  <a:pt x="56136" y="3955"/>
                  <a:pt x="56476" y="3955"/>
                </a:cubicBezTo>
                <a:cubicBezTo>
                  <a:pt x="56693" y="3942"/>
                  <a:pt x="56870" y="3779"/>
                  <a:pt x="56870" y="3561"/>
                </a:cubicBezTo>
                <a:cubicBezTo>
                  <a:pt x="56870" y="3331"/>
                  <a:pt x="56676" y="3175"/>
                  <a:pt x="56475" y="3175"/>
                </a:cubicBezTo>
                <a:close/>
                <a:moveTo>
                  <a:pt x="71809" y="3478"/>
                </a:moveTo>
                <a:cubicBezTo>
                  <a:pt x="71751" y="3478"/>
                  <a:pt x="71692" y="3500"/>
                  <a:pt x="71645" y="3548"/>
                </a:cubicBezTo>
                <a:cubicBezTo>
                  <a:pt x="71495" y="3697"/>
                  <a:pt x="71590" y="3955"/>
                  <a:pt x="71808" y="3955"/>
                </a:cubicBezTo>
                <a:cubicBezTo>
                  <a:pt x="71930" y="3942"/>
                  <a:pt x="72039" y="3847"/>
                  <a:pt x="72039" y="3724"/>
                </a:cubicBezTo>
                <a:lnTo>
                  <a:pt x="72053" y="3724"/>
                </a:lnTo>
                <a:cubicBezTo>
                  <a:pt x="72053" y="3576"/>
                  <a:pt x="71933" y="3478"/>
                  <a:pt x="71809" y="3478"/>
                </a:cubicBezTo>
                <a:close/>
                <a:moveTo>
                  <a:pt x="21214" y="3248"/>
                </a:moveTo>
                <a:cubicBezTo>
                  <a:pt x="21206" y="3248"/>
                  <a:pt x="21198" y="3248"/>
                  <a:pt x="21190" y="3249"/>
                </a:cubicBezTo>
                <a:cubicBezTo>
                  <a:pt x="21185" y="3248"/>
                  <a:pt x="21179" y="3248"/>
                  <a:pt x="21174" y="3248"/>
                </a:cubicBezTo>
                <a:cubicBezTo>
                  <a:pt x="20845" y="3248"/>
                  <a:pt x="20691" y="3647"/>
                  <a:pt x="20918" y="3887"/>
                </a:cubicBezTo>
                <a:cubicBezTo>
                  <a:pt x="20998" y="3962"/>
                  <a:pt x="21094" y="3996"/>
                  <a:pt x="21188" y="3996"/>
                </a:cubicBezTo>
                <a:cubicBezTo>
                  <a:pt x="21384" y="3996"/>
                  <a:pt x="21571" y="3850"/>
                  <a:pt x="21571" y="3629"/>
                </a:cubicBezTo>
                <a:cubicBezTo>
                  <a:pt x="21571" y="3420"/>
                  <a:pt x="21419" y="3248"/>
                  <a:pt x="21214" y="3248"/>
                </a:cubicBezTo>
                <a:close/>
                <a:moveTo>
                  <a:pt x="62769" y="3317"/>
                </a:moveTo>
                <a:cubicBezTo>
                  <a:pt x="62592" y="3330"/>
                  <a:pt x="62443" y="3466"/>
                  <a:pt x="62443" y="3643"/>
                </a:cubicBezTo>
                <a:lnTo>
                  <a:pt x="62429" y="3656"/>
                </a:lnTo>
                <a:cubicBezTo>
                  <a:pt x="62429" y="3860"/>
                  <a:pt x="62600" y="4001"/>
                  <a:pt x="62777" y="4001"/>
                </a:cubicBezTo>
                <a:cubicBezTo>
                  <a:pt x="62860" y="4001"/>
                  <a:pt x="62944" y="3970"/>
                  <a:pt x="63014" y="3901"/>
                </a:cubicBezTo>
                <a:cubicBezTo>
                  <a:pt x="63231" y="3684"/>
                  <a:pt x="63082" y="3317"/>
                  <a:pt x="62769" y="3317"/>
                </a:cubicBezTo>
                <a:close/>
                <a:moveTo>
                  <a:pt x="37990" y="3466"/>
                </a:moveTo>
                <a:cubicBezTo>
                  <a:pt x="38004" y="3534"/>
                  <a:pt x="38018" y="3602"/>
                  <a:pt x="38045" y="3656"/>
                </a:cubicBezTo>
                <a:cubicBezTo>
                  <a:pt x="38072" y="3724"/>
                  <a:pt x="38113" y="3779"/>
                  <a:pt x="38167" y="3833"/>
                </a:cubicBezTo>
                <a:cubicBezTo>
                  <a:pt x="38045" y="3887"/>
                  <a:pt x="37909" y="3955"/>
                  <a:pt x="37786" y="4010"/>
                </a:cubicBezTo>
                <a:lnTo>
                  <a:pt x="37623" y="3656"/>
                </a:lnTo>
                <a:lnTo>
                  <a:pt x="37990" y="3466"/>
                </a:lnTo>
                <a:close/>
                <a:moveTo>
                  <a:pt x="49734" y="3439"/>
                </a:moveTo>
                <a:lnTo>
                  <a:pt x="49952" y="3819"/>
                </a:lnTo>
                <a:lnTo>
                  <a:pt x="49571" y="4023"/>
                </a:lnTo>
                <a:cubicBezTo>
                  <a:pt x="49503" y="3901"/>
                  <a:pt x="49421" y="3765"/>
                  <a:pt x="49367" y="3643"/>
                </a:cubicBezTo>
                <a:lnTo>
                  <a:pt x="49734" y="3439"/>
                </a:lnTo>
                <a:close/>
                <a:moveTo>
                  <a:pt x="53771" y="3221"/>
                </a:moveTo>
                <a:cubicBezTo>
                  <a:pt x="53404" y="3221"/>
                  <a:pt x="53214" y="3643"/>
                  <a:pt x="53472" y="3901"/>
                </a:cubicBezTo>
                <a:cubicBezTo>
                  <a:pt x="53554" y="3988"/>
                  <a:pt x="53658" y="4027"/>
                  <a:pt x="53759" y="4027"/>
                </a:cubicBezTo>
                <a:cubicBezTo>
                  <a:pt x="53960" y="4027"/>
                  <a:pt x="54152" y="3873"/>
                  <a:pt x="54152" y="3629"/>
                </a:cubicBezTo>
                <a:cubicBezTo>
                  <a:pt x="54165" y="3412"/>
                  <a:pt x="53988" y="3221"/>
                  <a:pt x="53771" y="3221"/>
                </a:cubicBezTo>
                <a:close/>
                <a:moveTo>
                  <a:pt x="18469" y="3316"/>
                </a:moveTo>
                <a:cubicBezTo>
                  <a:pt x="18153" y="3316"/>
                  <a:pt x="17986" y="3701"/>
                  <a:pt x="18200" y="3928"/>
                </a:cubicBezTo>
                <a:cubicBezTo>
                  <a:pt x="18278" y="4010"/>
                  <a:pt x="18374" y="4046"/>
                  <a:pt x="18467" y="4046"/>
                </a:cubicBezTo>
                <a:cubicBezTo>
                  <a:pt x="18653" y="4046"/>
                  <a:pt x="18830" y="3905"/>
                  <a:pt x="18839" y="3697"/>
                </a:cubicBezTo>
                <a:cubicBezTo>
                  <a:pt x="18825" y="3493"/>
                  <a:pt x="18676" y="3330"/>
                  <a:pt x="18485" y="3317"/>
                </a:cubicBezTo>
                <a:cubicBezTo>
                  <a:pt x="18480" y="3316"/>
                  <a:pt x="18475" y="3316"/>
                  <a:pt x="18469" y="3316"/>
                </a:cubicBezTo>
                <a:close/>
                <a:moveTo>
                  <a:pt x="69070" y="3491"/>
                </a:moveTo>
                <a:cubicBezTo>
                  <a:pt x="69001" y="3491"/>
                  <a:pt x="68930" y="3517"/>
                  <a:pt x="68872" y="3575"/>
                </a:cubicBezTo>
                <a:cubicBezTo>
                  <a:pt x="68709" y="3751"/>
                  <a:pt x="68831" y="4050"/>
                  <a:pt x="69076" y="4050"/>
                </a:cubicBezTo>
                <a:cubicBezTo>
                  <a:pt x="69239" y="4050"/>
                  <a:pt x="69348" y="3928"/>
                  <a:pt x="69361" y="3779"/>
                </a:cubicBezTo>
                <a:lnTo>
                  <a:pt x="69348" y="3765"/>
                </a:lnTo>
                <a:cubicBezTo>
                  <a:pt x="69348" y="3600"/>
                  <a:pt x="69212" y="3491"/>
                  <a:pt x="69070" y="3491"/>
                </a:cubicBezTo>
                <a:close/>
                <a:moveTo>
                  <a:pt x="47002" y="3520"/>
                </a:moveTo>
                <a:lnTo>
                  <a:pt x="47206" y="3874"/>
                </a:lnTo>
                <a:lnTo>
                  <a:pt x="46839" y="4078"/>
                </a:lnTo>
                <a:lnTo>
                  <a:pt x="46649" y="3711"/>
                </a:lnTo>
                <a:lnTo>
                  <a:pt x="47002" y="3520"/>
                </a:lnTo>
                <a:close/>
                <a:moveTo>
                  <a:pt x="15709" y="3411"/>
                </a:moveTo>
                <a:cubicBezTo>
                  <a:pt x="15408" y="3411"/>
                  <a:pt x="15254" y="3769"/>
                  <a:pt x="15468" y="3983"/>
                </a:cubicBezTo>
                <a:cubicBezTo>
                  <a:pt x="15539" y="4054"/>
                  <a:pt x="15627" y="4086"/>
                  <a:pt x="15712" y="4086"/>
                </a:cubicBezTo>
                <a:cubicBezTo>
                  <a:pt x="15887" y="4086"/>
                  <a:pt x="16052" y="3952"/>
                  <a:pt x="16052" y="3751"/>
                </a:cubicBezTo>
                <a:cubicBezTo>
                  <a:pt x="16052" y="3561"/>
                  <a:pt x="15903" y="3412"/>
                  <a:pt x="15726" y="3412"/>
                </a:cubicBezTo>
                <a:cubicBezTo>
                  <a:pt x="15721" y="3411"/>
                  <a:pt x="15715" y="3411"/>
                  <a:pt x="15709" y="3411"/>
                </a:cubicBezTo>
                <a:close/>
                <a:moveTo>
                  <a:pt x="35218" y="3507"/>
                </a:moveTo>
                <a:lnTo>
                  <a:pt x="35408" y="3901"/>
                </a:lnTo>
                <a:lnTo>
                  <a:pt x="35054" y="4091"/>
                </a:lnTo>
                <a:cubicBezTo>
                  <a:pt x="35041" y="3901"/>
                  <a:pt x="34905" y="3738"/>
                  <a:pt x="34715" y="3697"/>
                </a:cubicBezTo>
                <a:cubicBezTo>
                  <a:pt x="34714" y="3697"/>
                  <a:pt x="34712" y="3697"/>
                  <a:pt x="34711" y="3696"/>
                </a:cubicBezTo>
                <a:lnTo>
                  <a:pt x="34711" y="3696"/>
                </a:lnTo>
                <a:cubicBezTo>
                  <a:pt x="34911" y="3683"/>
                  <a:pt x="35097" y="3681"/>
                  <a:pt x="35218" y="3507"/>
                </a:cubicBezTo>
                <a:close/>
                <a:moveTo>
                  <a:pt x="75420" y="3746"/>
                </a:moveTo>
                <a:cubicBezTo>
                  <a:pt x="75408" y="3746"/>
                  <a:pt x="75395" y="3748"/>
                  <a:pt x="75383" y="3751"/>
                </a:cubicBezTo>
                <a:cubicBezTo>
                  <a:pt x="75315" y="3779"/>
                  <a:pt x="75260" y="3833"/>
                  <a:pt x="75233" y="3901"/>
                </a:cubicBezTo>
                <a:cubicBezTo>
                  <a:pt x="75233" y="3969"/>
                  <a:pt x="75315" y="4023"/>
                  <a:pt x="75355" y="4091"/>
                </a:cubicBezTo>
                <a:lnTo>
                  <a:pt x="75423" y="4091"/>
                </a:lnTo>
                <a:cubicBezTo>
                  <a:pt x="75464" y="4023"/>
                  <a:pt x="75532" y="3969"/>
                  <a:pt x="75532" y="3901"/>
                </a:cubicBezTo>
                <a:cubicBezTo>
                  <a:pt x="75556" y="3818"/>
                  <a:pt x="75498" y="3746"/>
                  <a:pt x="75420" y="3746"/>
                </a:cubicBezTo>
                <a:close/>
                <a:moveTo>
                  <a:pt x="51012" y="3262"/>
                </a:moveTo>
                <a:cubicBezTo>
                  <a:pt x="50645" y="3262"/>
                  <a:pt x="50454" y="3697"/>
                  <a:pt x="50713" y="3969"/>
                </a:cubicBezTo>
                <a:cubicBezTo>
                  <a:pt x="50797" y="4053"/>
                  <a:pt x="50902" y="4091"/>
                  <a:pt x="51005" y="4091"/>
                </a:cubicBezTo>
                <a:cubicBezTo>
                  <a:pt x="51216" y="4091"/>
                  <a:pt x="51420" y="3931"/>
                  <a:pt x="51420" y="3684"/>
                </a:cubicBezTo>
                <a:cubicBezTo>
                  <a:pt x="51420" y="3452"/>
                  <a:pt x="51243" y="3276"/>
                  <a:pt x="51012" y="3276"/>
                </a:cubicBezTo>
                <a:lnTo>
                  <a:pt x="51012" y="3262"/>
                </a:lnTo>
                <a:close/>
                <a:moveTo>
                  <a:pt x="60064" y="3371"/>
                </a:moveTo>
                <a:cubicBezTo>
                  <a:pt x="59738" y="3371"/>
                  <a:pt x="59575" y="3765"/>
                  <a:pt x="59806" y="3996"/>
                </a:cubicBezTo>
                <a:cubicBezTo>
                  <a:pt x="59881" y="4071"/>
                  <a:pt x="59973" y="4104"/>
                  <a:pt x="60063" y="4104"/>
                </a:cubicBezTo>
                <a:cubicBezTo>
                  <a:pt x="60251" y="4104"/>
                  <a:pt x="60431" y="3958"/>
                  <a:pt x="60431" y="3738"/>
                </a:cubicBezTo>
                <a:cubicBezTo>
                  <a:pt x="60418" y="3548"/>
                  <a:pt x="60254" y="3384"/>
                  <a:pt x="60064" y="3384"/>
                </a:cubicBezTo>
                <a:lnTo>
                  <a:pt x="60064" y="3371"/>
                </a:lnTo>
                <a:close/>
                <a:moveTo>
                  <a:pt x="44528" y="2773"/>
                </a:moveTo>
                <a:cubicBezTo>
                  <a:pt x="44583" y="2868"/>
                  <a:pt x="44651" y="2990"/>
                  <a:pt x="44719" y="3126"/>
                </a:cubicBezTo>
                <a:cubicBezTo>
                  <a:pt x="44712" y="3126"/>
                  <a:pt x="44705" y="3125"/>
                  <a:pt x="44698" y="3125"/>
                </a:cubicBezTo>
                <a:cubicBezTo>
                  <a:pt x="44520" y="3125"/>
                  <a:pt x="44415" y="3294"/>
                  <a:pt x="44297" y="3412"/>
                </a:cubicBezTo>
                <a:cubicBezTo>
                  <a:pt x="44324" y="3616"/>
                  <a:pt x="44324" y="3819"/>
                  <a:pt x="44487" y="3928"/>
                </a:cubicBezTo>
                <a:lnTo>
                  <a:pt x="44093" y="4105"/>
                </a:lnTo>
                <a:lnTo>
                  <a:pt x="43903" y="3751"/>
                </a:lnTo>
                <a:cubicBezTo>
                  <a:pt x="44093" y="3751"/>
                  <a:pt x="44256" y="3602"/>
                  <a:pt x="44297" y="3412"/>
                </a:cubicBezTo>
                <a:cubicBezTo>
                  <a:pt x="44338" y="3249"/>
                  <a:pt x="44284" y="3058"/>
                  <a:pt x="44134" y="2963"/>
                </a:cubicBezTo>
                <a:lnTo>
                  <a:pt x="44528" y="2773"/>
                </a:lnTo>
                <a:close/>
                <a:moveTo>
                  <a:pt x="13008" y="3493"/>
                </a:moveTo>
                <a:cubicBezTo>
                  <a:pt x="12831" y="3493"/>
                  <a:pt x="12695" y="3629"/>
                  <a:pt x="12682" y="3792"/>
                </a:cubicBezTo>
                <a:cubicBezTo>
                  <a:pt x="12672" y="3983"/>
                  <a:pt x="12830" y="4113"/>
                  <a:pt x="12995" y="4113"/>
                </a:cubicBezTo>
                <a:cubicBezTo>
                  <a:pt x="13065" y="4113"/>
                  <a:pt x="13137" y="4090"/>
                  <a:pt x="13198" y="4037"/>
                </a:cubicBezTo>
                <a:cubicBezTo>
                  <a:pt x="13402" y="3847"/>
                  <a:pt x="13280" y="3507"/>
                  <a:pt x="13008" y="3493"/>
                </a:cubicBezTo>
                <a:close/>
                <a:moveTo>
                  <a:pt x="27484" y="3317"/>
                </a:moveTo>
                <a:cubicBezTo>
                  <a:pt x="27266" y="3317"/>
                  <a:pt x="27089" y="3480"/>
                  <a:pt x="27076" y="3697"/>
                </a:cubicBezTo>
                <a:lnTo>
                  <a:pt x="27076" y="3711"/>
                </a:lnTo>
                <a:cubicBezTo>
                  <a:pt x="27066" y="3964"/>
                  <a:pt x="27270" y="4139"/>
                  <a:pt x="27487" y="4139"/>
                </a:cubicBezTo>
                <a:cubicBezTo>
                  <a:pt x="27584" y="4139"/>
                  <a:pt x="27685" y="4104"/>
                  <a:pt x="27769" y="4023"/>
                </a:cubicBezTo>
                <a:cubicBezTo>
                  <a:pt x="28027" y="3765"/>
                  <a:pt x="27851" y="3317"/>
                  <a:pt x="27484" y="3317"/>
                </a:cubicBezTo>
                <a:close/>
                <a:moveTo>
                  <a:pt x="66355" y="3534"/>
                </a:moveTo>
                <a:cubicBezTo>
                  <a:pt x="66093" y="3534"/>
                  <a:pt x="65954" y="3851"/>
                  <a:pt x="66140" y="4050"/>
                </a:cubicBezTo>
                <a:cubicBezTo>
                  <a:pt x="66201" y="4112"/>
                  <a:pt x="66278" y="4139"/>
                  <a:pt x="66354" y="4139"/>
                </a:cubicBezTo>
                <a:cubicBezTo>
                  <a:pt x="66514" y="4139"/>
                  <a:pt x="66670" y="4017"/>
                  <a:pt x="66670" y="3833"/>
                </a:cubicBezTo>
                <a:cubicBezTo>
                  <a:pt x="66670" y="3670"/>
                  <a:pt x="66534" y="3534"/>
                  <a:pt x="66371" y="3534"/>
                </a:cubicBezTo>
                <a:cubicBezTo>
                  <a:pt x="66365" y="3534"/>
                  <a:pt x="66360" y="3534"/>
                  <a:pt x="66355" y="3534"/>
                </a:cubicBezTo>
                <a:close/>
                <a:moveTo>
                  <a:pt x="7522" y="3753"/>
                </a:moveTo>
                <a:cubicBezTo>
                  <a:pt x="7419" y="3753"/>
                  <a:pt x="7312" y="3828"/>
                  <a:pt x="7326" y="3969"/>
                </a:cubicBezTo>
                <a:cubicBezTo>
                  <a:pt x="7320" y="4101"/>
                  <a:pt x="7420" y="4166"/>
                  <a:pt x="7519" y="4166"/>
                </a:cubicBezTo>
                <a:cubicBezTo>
                  <a:pt x="7624" y="4166"/>
                  <a:pt x="7728" y="4095"/>
                  <a:pt x="7707" y="3955"/>
                </a:cubicBezTo>
                <a:cubicBezTo>
                  <a:pt x="7713" y="3818"/>
                  <a:pt x="7619" y="3753"/>
                  <a:pt x="7522" y="3753"/>
                </a:cubicBezTo>
                <a:close/>
                <a:moveTo>
                  <a:pt x="10235" y="3629"/>
                </a:moveTo>
                <a:cubicBezTo>
                  <a:pt x="10004" y="3629"/>
                  <a:pt x="9882" y="3928"/>
                  <a:pt x="10045" y="4091"/>
                </a:cubicBezTo>
                <a:cubicBezTo>
                  <a:pt x="10102" y="4149"/>
                  <a:pt x="10172" y="4175"/>
                  <a:pt x="10239" y="4175"/>
                </a:cubicBezTo>
                <a:cubicBezTo>
                  <a:pt x="10378" y="4175"/>
                  <a:pt x="10507" y="4066"/>
                  <a:pt x="10507" y="3901"/>
                </a:cubicBezTo>
                <a:cubicBezTo>
                  <a:pt x="10507" y="3751"/>
                  <a:pt x="10384" y="3629"/>
                  <a:pt x="10235" y="3629"/>
                </a:cubicBezTo>
                <a:close/>
                <a:moveTo>
                  <a:pt x="72623" y="3738"/>
                </a:moveTo>
                <a:cubicBezTo>
                  <a:pt x="72501" y="3738"/>
                  <a:pt x="72406" y="3847"/>
                  <a:pt x="72406" y="3969"/>
                </a:cubicBezTo>
                <a:cubicBezTo>
                  <a:pt x="72415" y="4094"/>
                  <a:pt x="72518" y="4178"/>
                  <a:pt x="72627" y="4178"/>
                </a:cubicBezTo>
                <a:cubicBezTo>
                  <a:pt x="72683" y="4178"/>
                  <a:pt x="72740" y="4156"/>
                  <a:pt x="72787" y="4105"/>
                </a:cubicBezTo>
                <a:cubicBezTo>
                  <a:pt x="72922" y="3969"/>
                  <a:pt x="72827" y="3738"/>
                  <a:pt x="72623" y="3738"/>
                </a:cubicBezTo>
                <a:close/>
                <a:moveTo>
                  <a:pt x="41524" y="3656"/>
                </a:moveTo>
                <a:lnTo>
                  <a:pt x="41701" y="4023"/>
                </a:lnTo>
                <a:lnTo>
                  <a:pt x="41375" y="4186"/>
                </a:lnTo>
                <a:lnTo>
                  <a:pt x="41198" y="3819"/>
                </a:lnTo>
                <a:lnTo>
                  <a:pt x="41524" y="3656"/>
                </a:lnTo>
                <a:close/>
                <a:moveTo>
                  <a:pt x="57305" y="3425"/>
                </a:moveTo>
                <a:cubicBezTo>
                  <a:pt x="57101" y="3425"/>
                  <a:pt x="56924" y="3588"/>
                  <a:pt x="56924" y="3806"/>
                </a:cubicBezTo>
                <a:cubicBezTo>
                  <a:pt x="56924" y="4036"/>
                  <a:pt x="57112" y="4192"/>
                  <a:pt x="57309" y="4192"/>
                </a:cubicBezTo>
                <a:cubicBezTo>
                  <a:pt x="57402" y="4192"/>
                  <a:pt x="57498" y="4156"/>
                  <a:pt x="57577" y="4078"/>
                </a:cubicBezTo>
                <a:cubicBezTo>
                  <a:pt x="57821" y="3847"/>
                  <a:pt x="57645" y="3425"/>
                  <a:pt x="57305" y="3425"/>
                </a:cubicBezTo>
                <a:close/>
                <a:moveTo>
                  <a:pt x="24765" y="3412"/>
                </a:moveTo>
                <a:cubicBezTo>
                  <a:pt x="24412" y="3412"/>
                  <a:pt x="24235" y="3847"/>
                  <a:pt x="24493" y="4091"/>
                </a:cubicBezTo>
                <a:cubicBezTo>
                  <a:pt x="24572" y="4174"/>
                  <a:pt x="24670" y="4211"/>
                  <a:pt x="24767" y="4211"/>
                </a:cubicBezTo>
                <a:cubicBezTo>
                  <a:pt x="24972" y="4211"/>
                  <a:pt x="25173" y="4046"/>
                  <a:pt x="25173" y="3806"/>
                </a:cubicBezTo>
                <a:cubicBezTo>
                  <a:pt x="25173" y="3588"/>
                  <a:pt x="24983" y="3412"/>
                  <a:pt x="24765" y="3412"/>
                </a:cubicBezTo>
                <a:close/>
                <a:moveTo>
                  <a:pt x="29781" y="3670"/>
                </a:moveTo>
                <a:lnTo>
                  <a:pt x="29971" y="4050"/>
                </a:lnTo>
                <a:lnTo>
                  <a:pt x="29604" y="4254"/>
                </a:lnTo>
                <a:lnTo>
                  <a:pt x="29386" y="3874"/>
                </a:lnTo>
                <a:lnTo>
                  <a:pt x="29781" y="3670"/>
                </a:lnTo>
                <a:close/>
                <a:moveTo>
                  <a:pt x="22019" y="3480"/>
                </a:moveTo>
                <a:cubicBezTo>
                  <a:pt x="21666" y="3480"/>
                  <a:pt x="21503" y="3901"/>
                  <a:pt x="21748" y="4146"/>
                </a:cubicBezTo>
                <a:cubicBezTo>
                  <a:pt x="21826" y="4224"/>
                  <a:pt x="21922" y="4260"/>
                  <a:pt x="22016" y="4260"/>
                </a:cubicBezTo>
                <a:cubicBezTo>
                  <a:pt x="22213" y="4260"/>
                  <a:pt x="22400" y="4104"/>
                  <a:pt x="22400" y="3874"/>
                </a:cubicBezTo>
                <a:cubicBezTo>
                  <a:pt x="22400" y="3656"/>
                  <a:pt x="22223" y="3480"/>
                  <a:pt x="22019" y="3480"/>
                </a:cubicBezTo>
                <a:close/>
                <a:moveTo>
                  <a:pt x="38806" y="3765"/>
                </a:moveTo>
                <a:lnTo>
                  <a:pt x="38983" y="4091"/>
                </a:lnTo>
                <a:lnTo>
                  <a:pt x="38616" y="4268"/>
                </a:lnTo>
                <a:cubicBezTo>
                  <a:pt x="38561" y="4159"/>
                  <a:pt x="38507" y="4037"/>
                  <a:pt x="38439" y="3928"/>
                </a:cubicBezTo>
                <a:lnTo>
                  <a:pt x="38806" y="3765"/>
                </a:lnTo>
                <a:close/>
                <a:moveTo>
                  <a:pt x="63603" y="3584"/>
                </a:moveTo>
                <a:cubicBezTo>
                  <a:pt x="63521" y="3584"/>
                  <a:pt x="63436" y="3614"/>
                  <a:pt x="63367" y="3684"/>
                </a:cubicBezTo>
                <a:cubicBezTo>
                  <a:pt x="63150" y="3887"/>
                  <a:pt x="63299" y="4254"/>
                  <a:pt x="63598" y="4268"/>
                </a:cubicBezTo>
                <a:cubicBezTo>
                  <a:pt x="63788" y="4254"/>
                  <a:pt x="63938" y="4118"/>
                  <a:pt x="63938" y="3928"/>
                </a:cubicBezTo>
                <a:cubicBezTo>
                  <a:pt x="63947" y="3724"/>
                  <a:pt x="63780" y="3584"/>
                  <a:pt x="63603" y="3584"/>
                </a:cubicBezTo>
                <a:close/>
                <a:moveTo>
                  <a:pt x="76212" y="4023"/>
                </a:moveTo>
                <a:cubicBezTo>
                  <a:pt x="76171" y="4023"/>
                  <a:pt x="76089" y="4105"/>
                  <a:pt x="76089" y="4132"/>
                </a:cubicBezTo>
                <a:cubicBezTo>
                  <a:pt x="76103" y="4200"/>
                  <a:pt x="76157" y="4241"/>
                  <a:pt x="76212" y="4268"/>
                </a:cubicBezTo>
                <a:cubicBezTo>
                  <a:pt x="76253" y="4268"/>
                  <a:pt x="76307" y="4214"/>
                  <a:pt x="76416" y="4146"/>
                </a:cubicBezTo>
                <a:cubicBezTo>
                  <a:pt x="76307" y="4078"/>
                  <a:pt x="76266" y="4023"/>
                  <a:pt x="76212" y="4023"/>
                </a:cubicBezTo>
                <a:close/>
                <a:moveTo>
                  <a:pt x="54587" y="3466"/>
                </a:moveTo>
                <a:cubicBezTo>
                  <a:pt x="54355" y="3466"/>
                  <a:pt x="54179" y="3656"/>
                  <a:pt x="54192" y="3874"/>
                </a:cubicBezTo>
                <a:cubicBezTo>
                  <a:pt x="54192" y="4111"/>
                  <a:pt x="54388" y="4268"/>
                  <a:pt x="54591" y="4268"/>
                </a:cubicBezTo>
                <a:cubicBezTo>
                  <a:pt x="54690" y="4268"/>
                  <a:pt x="54791" y="4231"/>
                  <a:pt x="54872" y="4146"/>
                </a:cubicBezTo>
                <a:cubicBezTo>
                  <a:pt x="55117" y="3887"/>
                  <a:pt x="54940" y="3466"/>
                  <a:pt x="54587" y="3466"/>
                </a:cubicBezTo>
                <a:close/>
                <a:moveTo>
                  <a:pt x="32513" y="3616"/>
                </a:moveTo>
                <a:lnTo>
                  <a:pt x="32717" y="3996"/>
                </a:lnTo>
                <a:cubicBezTo>
                  <a:pt x="32708" y="3996"/>
                  <a:pt x="32699" y="3995"/>
                  <a:pt x="32691" y="3995"/>
                </a:cubicBezTo>
                <a:cubicBezTo>
                  <a:pt x="32512" y="3995"/>
                  <a:pt x="32398" y="4124"/>
                  <a:pt x="32298" y="4270"/>
                </a:cubicBezTo>
                <a:lnTo>
                  <a:pt x="32298" y="4270"/>
                </a:lnTo>
                <a:cubicBezTo>
                  <a:pt x="32316" y="4101"/>
                  <a:pt x="32247" y="3923"/>
                  <a:pt x="32105" y="3819"/>
                </a:cubicBezTo>
                <a:lnTo>
                  <a:pt x="32513" y="3616"/>
                </a:lnTo>
                <a:close/>
                <a:moveTo>
                  <a:pt x="71563" y="4295"/>
                </a:moveTo>
                <a:cubicBezTo>
                  <a:pt x="71564" y="4295"/>
                  <a:pt x="71565" y="4295"/>
                  <a:pt x="71566" y="4295"/>
                </a:cubicBezTo>
                <a:lnTo>
                  <a:pt x="71566" y="4295"/>
                </a:lnTo>
                <a:cubicBezTo>
                  <a:pt x="71569" y="4295"/>
                  <a:pt x="71573" y="4295"/>
                  <a:pt x="71577" y="4295"/>
                </a:cubicBezTo>
                <a:close/>
                <a:moveTo>
                  <a:pt x="19285" y="3561"/>
                </a:moveTo>
                <a:cubicBezTo>
                  <a:pt x="18969" y="3561"/>
                  <a:pt x="18802" y="3946"/>
                  <a:pt x="19029" y="4186"/>
                </a:cubicBezTo>
                <a:cubicBezTo>
                  <a:pt x="19102" y="4263"/>
                  <a:pt x="19195" y="4298"/>
                  <a:pt x="19288" y="4298"/>
                </a:cubicBezTo>
                <a:cubicBezTo>
                  <a:pt x="19475" y="4298"/>
                  <a:pt x="19659" y="4159"/>
                  <a:pt x="19668" y="3942"/>
                </a:cubicBezTo>
                <a:cubicBezTo>
                  <a:pt x="19668" y="3738"/>
                  <a:pt x="19505" y="3561"/>
                  <a:pt x="19301" y="3561"/>
                </a:cubicBezTo>
                <a:cubicBezTo>
                  <a:pt x="19296" y="3561"/>
                  <a:pt x="19290" y="3561"/>
                  <a:pt x="19285" y="3561"/>
                </a:cubicBezTo>
                <a:close/>
                <a:moveTo>
                  <a:pt x="69921" y="3792"/>
                </a:moveTo>
                <a:cubicBezTo>
                  <a:pt x="69916" y="3792"/>
                  <a:pt x="69910" y="3792"/>
                  <a:pt x="69905" y="3792"/>
                </a:cubicBezTo>
                <a:cubicBezTo>
                  <a:pt x="69755" y="3792"/>
                  <a:pt x="69647" y="3915"/>
                  <a:pt x="69647" y="4050"/>
                </a:cubicBezTo>
                <a:cubicBezTo>
                  <a:pt x="69647" y="4212"/>
                  <a:pt x="69771" y="4314"/>
                  <a:pt x="69903" y="4314"/>
                </a:cubicBezTo>
                <a:cubicBezTo>
                  <a:pt x="69970" y="4314"/>
                  <a:pt x="70040" y="4287"/>
                  <a:pt x="70095" y="4227"/>
                </a:cubicBezTo>
                <a:cubicBezTo>
                  <a:pt x="70255" y="4068"/>
                  <a:pt x="70142" y="3792"/>
                  <a:pt x="69921" y="3792"/>
                </a:cubicBezTo>
                <a:close/>
                <a:moveTo>
                  <a:pt x="36060" y="3806"/>
                </a:moveTo>
                <a:lnTo>
                  <a:pt x="36237" y="4146"/>
                </a:lnTo>
                <a:lnTo>
                  <a:pt x="35897" y="4322"/>
                </a:lnTo>
                <a:lnTo>
                  <a:pt x="35720" y="3983"/>
                </a:lnTo>
                <a:lnTo>
                  <a:pt x="36060" y="3806"/>
                </a:lnTo>
                <a:close/>
                <a:moveTo>
                  <a:pt x="47831" y="3751"/>
                </a:moveTo>
                <a:lnTo>
                  <a:pt x="48021" y="4118"/>
                </a:lnTo>
                <a:lnTo>
                  <a:pt x="47654" y="4322"/>
                </a:lnTo>
                <a:cubicBezTo>
                  <a:pt x="47600" y="4214"/>
                  <a:pt x="47532" y="4078"/>
                  <a:pt x="47464" y="3955"/>
                </a:cubicBezTo>
                <a:lnTo>
                  <a:pt x="47831" y="3751"/>
                </a:lnTo>
                <a:close/>
                <a:moveTo>
                  <a:pt x="16543" y="3658"/>
                </a:moveTo>
                <a:cubicBezTo>
                  <a:pt x="16463" y="3658"/>
                  <a:pt x="16380" y="3687"/>
                  <a:pt x="16311" y="3751"/>
                </a:cubicBezTo>
                <a:cubicBezTo>
                  <a:pt x="16093" y="3955"/>
                  <a:pt x="16243" y="4322"/>
                  <a:pt x="16542" y="4336"/>
                </a:cubicBezTo>
                <a:cubicBezTo>
                  <a:pt x="16732" y="4336"/>
                  <a:pt x="16882" y="4186"/>
                  <a:pt x="16882" y="3996"/>
                </a:cubicBezTo>
                <a:cubicBezTo>
                  <a:pt x="16882" y="3792"/>
                  <a:pt x="16717" y="3658"/>
                  <a:pt x="16543" y="3658"/>
                </a:cubicBezTo>
                <a:close/>
                <a:moveTo>
                  <a:pt x="60893" y="3629"/>
                </a:moveTo>
                <a:cubicBezTo>
                  <a:pt x="60581" y="3629"/>
                  <a:pt x="60404" y="4010"/>
                  <a:pt x="60621" y="4241"/>
                </a:cubicBezTo>
                <a:cubicBezTo>
                  <a:pt x="60692" y="4312"/>
                  <a:pt x="60782" y="4344"/>
                  <a:pt x="60871" y="4344"/>
                </a:cubicBezTo>
                <a:cubicBezTo>
                  <a:pt x="61054" y="4344"/>
                  <a:pt x="61233" y="4207"/>
                  <a:pt x="61233" y="3996"/>
                </a:cubicBezTo>
                <a:cubicBezTo>
                  <a:pt x="61233" y="3806"/>
                  <a:pt x="61084" y="3643"/>
                  <a:pt x="60893" y="3629"/>
                </a:cubicBezTo>
                <a:close/>
                <a:moveTo>
                  <a:pt x="51841" y="3520"/>
                </a:moveTo>
                <a:lnTo>
                  <a:pt x="51841" y="3534"/>
                </a:lnTo>
                <a:cubicBezTo>
                  <a:pt x="51835" y="3534"/>
                  <a:pt x="51830" y="3534"/>
                  <a:pt x="51824" y="3534"/>
                </a:cubicBezTo>
                <a:cubicBezTo>
                  <a:pt x="51468" y="3534"/>
                  <a:pt x="51274" y="3960"/>
                  <a:pt x="51528" y="4227"/>
                </a:cubicBezTo>
                <a:cubicBezTo>
                  <a:pt x="51613" y="4312"/>
                  <a:pt x="51717" y="4350"/>
                  <a:pt x="51820" y="4350"/>
                </a:cubicBezTo>
                <a:cubicBezTo>
                  <a:pt x="52032" y="4350"/>
                  <a:pt x="52235" y="4189"/>
                  <a:pt x="52235" y="3942"/>
                </a:cubicBezTo>
                <a:cubicBezTo>
                  <a:pt x="52249" y="3724"/>
                  <a:pt x="52072" y="3534"/>
                  <a:pt x="51841" y="3520"/>
                </a:cubicBezTo>
                <a:close/>
                <a:moveTo>
                  <a:pt x="33328" y="3860"/>
                </a:moveTo>
                <a:cubicBezTo>
                  <a:pt x="33396" y="3969"/>
                  <a:pt x="33464" y="4105"/>
                  <a:pt x="33505" y="4200"/>
                </a:cubicBezTo>
                <a:lnTo>
                  <a:pt x="33165" y="4390"/>
                </a:lnTo>
                <a:lnTo>
                  <a:pt x="32975" y="4037"/>
                </a:lnTo>
                <a:lnTo>
                  <a:pt x="33328" y="3860"/>
                </a:lnTo>
                <a:close/>
                <a:moveTo>
                  <a:pt x="45113" y="3833"/>
                </a:moveTo>
                <a:lnTo>
                  <a:pt x="45303" y="4200"/>
                </a:lnTo>
                <a:lnTo>
                  <a:pt x="44922" y="4390"/>
                </a:lnTo>
                <a:lnTo>
                  <a:pt x="44732" y="4023"/>
                </a:lnTo>
                <a:lnTo>
                  <a:pt x="45113" y="3833"/>
                </a:lnTo>
                <a:close/>
                <a:moveTo>
                  <a:pt x="67187" y="3806"/>
                </a:moveTo>
                <a:cubicBezTo>
                  <a:pt x="66792" y="3806"/>
                  <a:pt x="66792" y="4404"/>
                  <a:pt x="67187" y="4404"/>
                </a:cubicBezTo>
                <a:cubicBezTo>
                  <a:pt x="67594" y="4404"/>
                  <a:pt x="67594" y="3806"/>
                  <a:pt x="67187" y="3806"/>
                </a:cubicBezTo>
                <a:close/>
                <a:moveTo>
                  <a:pt x="13823" y="3763"/>
                </a:moveTo>
                <a:cubicBezTo>
                  <a:pt x="13742" y="3763"/>
                  <a:pt x="13659" y="3793"/>
                  <a:pt x="13592" y="3860"/>
                </a:cubicBezTo>
                <a:cubicBezTo>
                  <a:pt x="13375" y="4064"/>
                  <a:pt x="13524" y="4417"/>
                  <a:pt x="13823" y="4417"/>
                </a:cubicBezTo>
                <a:cubicBezTo>
                  <a:pt x="14000" y="4404"/>
                  <a:pt x="14136" y="4268"/>
                  <a:pt x="14150" y="4091"/>
                </a:cubicBezTo>
                <a:cubicBezTo>
                  <a:pt x="14150" y="3890"/>
                  <a:pt x="13990" y="3763"/>
                  <a:pt x="13823" y="3763"/>
                </a:cubicBezTo>
                <a:close/>
                <a:moveTo>
                  <a:pt x="58132" y="3674"/>
                </a:moveTo>
                <a:cubicBezTo>
                  <a:pt x="58043" y="3674"/>
                  <a:pt x="57952" y="3706"/>
                  <a:pt x="57876" y="3779"/>
                </a:cubicBezTo>
                <a:cubicBezTo>
                  <a:pt x="57631" y="4010"/>
                  <a:pt x="57794" y="4417"/>
                  <a:pt x="58134" y="4417"/>
                </a:cubicBezTo>
                <a:cubicBezTo>
                  <a:pt x="58338" y="4417"/>
                  <a:pt x="58501" y="4268"/>
                  <a:pt x="58501" y="4064"/>
                </a:cubicBezTo>
                <a:cubicBezTo>
                  <a:pt x="58510" y="3831"/>
                  <a:pt x="58327" y="3674"/>
                  <a:pt x="58132" y="3674"/>
                </a:cubicBezTo>
                <a:close/>
                <a:moveTo>
                  <a:pt x="11090" y="3857"/>
                </a:moveTo>
                <a:cubicBezTo>
                  <a:pt x="11025" y="3857"/>
                  <a:pt x="10958" y="3879"/>
                  <a:pt x="10901" y="3928"/>
                </a:cubicBezTo>
                <a:cubicBezTo>
                  <a:pt x="10711" y="4105"/>
                  <a:pt x="10833" y="4417"/>
                  <a:pt x="11091" y="4431"/>
                </a:cubicBezTo>
                <a:cubicBezTo>
                  <a:pt x="11241" y="4431"/>
                  <a:pt x="11377" y="4309"/>
                  <a:pt x="11377" y="4159"/>
                </a:cubicBezTo>
                <a:cubicBezTo>
                  <a:pt x="11386" y="3978"/>
                  <a:pt x="11242" y="3857"/>
                  <a:pt x="11090" y="3857"/>
                </a:cubicBezTo>
                <a:close/>
                <a:moveTo>
                  <a:pt x="8347" y="3981"/>
                </a:moveTo>
                <a:cubicBezTo>
                  <a:pt x="8225" y="3981"/>
                  <a:pt x="8141" y="4072"/>
                  <a:pt x="8128" y="4186"/>
                </a:cubicBezTo>
                <a:cubicBezTo>
                  <a:pt x="8119" y="4331"/>
                  <a:pt x="8231" y="4434"/>
                  <a:pt x="8351" y="4434"/>
                </a:cubicBezTo>
                <a:cubicBezTo>
                  <a:pt x="8401" y="4434"/>
                  <a:pt x="8451" y="4416"/>
                  <a:pt x="8495" y="4377"/>
                </a:cubicBezTo>
                <a:cubicBezTo>
                  <a:pt x="8658" y="4241"/>
                  <a:pt x="8563" y="3983"/>
                  <a:pt x="8373" y="3983"/>
                </a:cubicBezTo>
                <a:cubicBezTo>
                  <a:pt x="8364" y="3982"/>
                  <a:pt x="8356" y="3981"/>
                  <a:pt x="8347" y="3981"/>
                </a:cubicBezTo>
                <a:close/>
                <a:moveTo>
                  <a:pt x="42353" y="3928"/>
                </a:moveTo>
                <a:lnTo>
                  <a:pt x="42530" y="4268"/>
                </a:lnTo>
                <a:lnTo>
                  <a:pt x="42190" y="4445"/>
                </a:lnTo>
                <a:lnTo>
                  <a:pt x="42014" y="4105"/>
                </a:lnTo>
                <a:lnTo>
                  <a:pt x="42353" y="3928"/>
                </a:lnTo>
                <a:close/>
                <a:moveTo>
                  <a:pt x="73453" y="4023"/>
                </a:moveTo>
                <a:cubicBezTo>
                  <a:pt x="73344" y="4037"/>
                  <a:pt x="73249" y="4118"/>
                  <a:pt x="73249" y="4241"/>
                </a:cubicBezTo>
                <a:cubicBezTo>
                  <a:pt x="73249" y="4350"/>
                  <a:pt x="73344" y="4445"/>
                  <a:pt x="73466" y="4445"/>
                </a:cubicBezTo>
                <a:cubicBezTo>
                  <a:pt x="73575" y="4431"/>
                  <a:pt x="73656" y="4336"/>
                  <a:pt x="73656" y="4227"/>
                </a:cubicBezTo>
                <a:cubicBezTo>
                  <a:pt x="73656" y="4118"/>
                  <a:pt x="73561" y="4023"/>
                  <a:pt x="73453" y="4023"/>
                </a:cubicBezTo>
                <a:close/>
                <a:moveTo>
                  <a:pt x="5627" y="4146"/>
                </a:moveTo>
                <a:cubicBezTo>
                  <a:pt x="5600" y="4146"/>
                  <a:pt x="5518" y="4214"/>
                  <a:pt x="5505" y="4254"/>
                </a:cubicBezTo>
                <a:cubicBezTo>
                  <a:pt x="5505" y="4309"/>
                  <a:pt x="5573" y="4363"/>
                  <a:pt x="5627" y="4458"/>
                </a:cubicBezTo>
                <a:cubicBezTo>
                  <a:pt x="5682" y="4363"/>
                  <a:pt x="5750" y="4309"/>
                  <a:pt x="5750" y="4268"/>
                </a:cubicBezTo>
                <a:cubicBezTo>
                  <a:pt x="5736" y="4214"/>
                  <a:pt x="5682" y="4159"/>
                  <a:pt x="5627" y="4146"/>
                </a:cubicBezTo>
                <a:close/>
                <a:moveTo>
                  <a:pt x="25594" y="3643"/>
                </a:moveTo>
                <a:lnTo>
                  <a:pt x="25594" y="3656"/>
                </a:lnTo>
                <a:cubicBezTo>
                  <a:pt x="25241" y="3656"/>
                  <a:pt x="25051" y="4078"/>
                  <a:pt x="25309" y="4336"/>
                </a:cubicBezTo>
                <a:cubicBezTo>
                  <a:pt x="25389" y="4421"/>
                  <a:pt x="25490" y="4459"/>
                  <a:pt x="25590" y="4459"/>
                </a:cubicBezTo>
                <a:cubicBezTo>
                  <a:pt x="25794" y="4459"/>
                  <a:pt x="25993" y="4301"/>
                  <a:pt x="26002" y="4064"/>
                </a:cubicBezTo>
                <a:cubicBezTo>
                  <a:pt x="26002" y="3833"/>
                  <a:pt x="25825" y="3643"/>
                  <a:pt x="25594" y="3643"/>
                </a:cubicBezTo>
                <a:close/>
                <a:moveTo>
                  <a:pt x="64454" y="3847"/>
                </a:moveTo>
                <a:cubicBezTo>
                  <a:pt x="64264" y="3847"/>
                  <a:pt x="64115" y="3983"/>
                  <a:pt x="64115" y="4159"/>
                </a:cubicBezTo>
                <a:cubicBezTo>
                  <a:pt x="64115" y="4363"/>
                  <a:pt x="64273" y="4498"/>
                  <a:pt x="64443" y="4498"/>
                </a:cubicBezTo>
                <a:cubicBezTo>
                  <a:pt x="64522" y="4498"/>
                  <a:pt x="64603" y="4469"/>
                  <a:pt x="64672" y="4404"/>
                </a:cubicBezTo>
                <a:cubicBezTo>
                  <a:pt x="64876" y="4214"/>
                  <a:pt x="64740" y="3860"/>
                  <a:pt x="64454" y="3847"/>
                </a:cubicBezTo>
                <a:close/>
                <a:moveTo>
                  <a:pt x="30569" y="3887"/>
                </a:moveTo>
                <a:lnTo>
                  <a:pt x="30786" y="4309"/>
                </a:lnTo>
                <a:lnTo>
                  <a:pt x="30419" y="4499"/>
                </a:lnTo>
                <a:lnTo>
                  <a:pt x="30216" y="4091"/>
                </a:lnTo>
                <a:cubicBezTo>
                  <a:pt x="30284" y="4064"/>
                  <a:pt x="30352" y="4050"/>
                  <a:pt x="30419" y="4023"/>
                </a:cubicBezTo>
                <a:cubicBezTo>
                  <a:pt x="30474" y="3983"/>
                  <a:pt x="30528" y="3942"/>
                  <a:pt x="30569" y="3887"/>
                </a:cubicBezTo>
                <a:close/>
                <a:moveTo>
                  <a:pt x="39635" y="4010"/>
                </a:moveTo>
                <a:lnTo>
                  <a:pt x="39812" y="4336"/>
                </a:lnTo>
                <a:lnTo>
                  <a:pt x="39445" y="4499"/>
                </a:lnTo>
                <a:lnTo>
                  <a:pt x="39268" y="4173"/>
                </a:lnTo>
                <a:lnTo>
                  <a:pt x="39635" y="4010"/>
                </a:lnTo>
                <a:close/>
                <a:moveTo>
                  <a:pt x="55406" y="3718"/>
                </a:moveTo>
                <a:cubicBezTo>
                  <a:pt x="55315" y="3718"/>
                  <a:pt x="55222" y="3750"/>
                  <a:pt x="55144" y="3819"/>
                </a:cubicBezTo>
                <a:cubicBezTo>
                  <a:pt x="54886" y="4064"/>
                  <a:pt x="55062" y="4499"/>
                  <a:pt x="55416" y="4499"/>
                </a:cubicBezTo>
                <a:cubicBezTo>
                  <a:pt x="55620" y="4499"/>
                  <a:pt x="55796" y="4336"/>
                  <a:pt x="55810" y="4132"/>
                </a:cubicBezTo>
                <a:cubicBezTo>
                  <a:pt x="55819" y="3885"/>
                  <a:pt x="55617" y="3718"/>
                  <a:pt x="55406" y="3718"/>
                </a:cubicBezTo>
                <a:close/>
                <a:moveTo>
                  <a:pt x="22849" y="3724"/>
                </a:moveTo>
                <a:cubicBezTo>
                  <a:pt x="22495" y="3724"/>
                  <a:pt x="22318" y="4146"/>
                  <a:pt x="22563" y="4390"/>
                </a:cubicBezTo>
                <a:cubicBezTo>
                  <a:pt x="22641" y="4469"/>
                  <a:pt x="22738" y="4504"/>
                  <a:pt x="22833" y="4504"/>
                </a:cubicBezTo>
                <a:cubicBezTo>
                  <a:pt x="23034" y="4504"/>
                  <a:pt x="23229" y="4345"/>
                  <a:pt x="23229" y="4105"/>
                </a:cubicBezTo>
                <a:cubicBezTo>
                  <a:pt x="23229" y="3901"/>
                  <a:pt x="23052" y="3724"/>
                  <a:pt x="22849" y="3724"/>
                </a:cubicBezTo>
                <a:close/>
                <a:moveTo>
                  <a:pt x="77050" y="4334"/>
                </a:moveTo>
                <a:cubicBezTo>
                  <a:pt x="77047" y="4334"/>
                  <a:pt x="77044" y="4334"/>
                  <a:pt x="77041" y="4336"/>
                </a:cubicBezTo>
                <a:lnTo>
                  <a:pt x="77027" y="4336"/>
                </a:lnTo>
                <a:cubicBezTo>
                  <a:pt x="77000" y="4336"/>
                  <a:pt x="76959" y="4390"/>
                  <a:pt x="76932" y="4417"/>
                </a:cubicBezTo>
                <a:cubicBezTo>
                  <a:pt x="76959" y="4445"/>
                  <a:pt x="76987" y="4499"/>
                  <a:pt x="77027" y="4513"/>
                </a:cubicBezTo>
                <a:cubicBezTo>
                  <a:pt x="77055" y="4513"/>
                  <a:pt x="77095" y="4472"/>
                  <a:pt x="77163" y="4417"/>
                </a:cubicBezTo>
                <a:cubicBezTo>
                  <a:pt x="77115" y="4381"/>
                  <a:pt x="77077" y="4334"/>
                  <a:pt x="77050" y="4334"/>
                </a:cubicBezTo>
                <a:close/>
                <a:moveTo>
                  <a:pt x="20103" y="3792"/>
                </a:moveTo>
                <a:cubicBezTo>
                  <a:pt x="19777" y="3792"/>
                  <a:pt x="19614" y="4200"/>
                  <a:pt x="19845" y="4431"/>
                </a:cubicBezTo>
                <a:cubicBezTo>
                  <a:pt x="19924" y="4506"/>
                  <a:pt x="20019" y="4539"/>
                  <a:pt x="20111" y="4539"/>
                </a:cubicBezTo>
                <a:cubicBezTo>
                  <a:pt x="20303" y="4539"/>
                  <a:pt x="20484" y="4393"/>
                  <a:pt x="20484" y="4173"/>
                </a:cubicBezTo>
                <a:cubicBezTo>
                  <a:pt x="20484" y="3976"/>
                  <a:pt x="20332" y="3805"/>
                  <a:pt x="20139" y="3805"/>
                </a:cubicBezTo>
                <a:cubicBezTo>
                  <a:pt x="20131" y="3805"/>
                  <a:pt x="20124" y="3805"/>
                  <a:pt x="20117" y="3806"/>
                </a:cubicBezTo>
                <a:lnTo>
                  <a:pt x="20103" y="3792"/>
                </a:lnTo>
                <a:close/>
                <a:moveTo>
                  <a:pt x="70734" y="4050"/>
                </a:moveTo>
                <a:cubicBezTo>
                  <a:pt x="70598" y="4050"/>
                  <a:pt x="70489" y="4146"/>
                  <a:pt x="70489" y="4282"/>
                </a:cubicBezTo>
                <a:cubicBezTo>
                  <a:pt x="70480" y="4432"/>
                  <a:pt x="70608" y="4544"/>
                  <a:pt x="70741" y="4544"/>
                </a:cubicBezTo>
                <a:cubicBezTo>
                  <a:pt x="70800" y="4544"/>
                  <a:pt x="70861" y="4522"/>
                  <a:pt x="70911" y="4472"/>
                </a:cubicBezTo>
                <a:cubicBezTo>
                  <a:pt x="71074" y="4322"/>
                  <a:pt x="70965" y="4050"/>
                  <a:pt x="70734" y="4050"/>
                </a:cubicBezTo>
                <a:close/>
                <a:moveTo>
                  <a:pt x="36889" y="4050"/>
                </a:moveTo>
                <a:lnTo>
                  <a:pt x="37066" y="4390"/>
                </a:lnTo>
                <a:lnTo>
                  <a:pt x="36726" y="4567"/>
                </a:lnTo>
                <a:lnTo>
                  <a:pt x="36550" y="4227"/>
                </a:lnTo>
                <a:lnTo>
                  <a:pt x="36889" y="4050"/>
                </a:lnTo>
                <a:close/>
                <a:moveTo>
                  <a:pt x="61713" y="3893"/>
                </a:moveTo>
                <a:cubicBezTo>
                  <a:pt x="61629" y="3893"/>
                  <a:pt x="61545" y="3925"/>
                  <a:pt x="61478" y="3996"/>
                </a:cubicBezTo>
                <a:cubicBezTo>
                  <a:pt x="61260" y="4214"/>
                  <a:pt x="61410" y="4581"/>
                  <a:pt x="61709" y="4581"/>
                </a:cubicBezTo>
                <a:cubicBezTo>
                  <a:pt x="61913" y="4581"/>
                  <a:pt x="62062" y="4417"/>
                  <a:pt x="62049" y="4227"/>
                </a:cubicBezTo>
                <a:cubicBezTo>
                  <a:pt x="62049" y="4026"/>
                  <a:pt x="61883" y="3893"/>
                  <a:pt x="61713" y="3893"/>
                </a:cubicBezTo>
                <a:close/>
                <a:moveTo>
                  <a:pt x="52680" y="3805"/>
                </a:moveTo>
                <a:cubicBezTo>
                  <a:pt x="52672" y="3805"/>
                  <a:pt x="52664" y="3805"/>
                  <a:pt x="52656" y="3806"/>
                </a:cubicBezTo>
                <a:cubicBezTo>
                  <a:pt x="52289" y="3806"/>
                  <a:pt x="52113" y="4241"/>
                  <a:pt x="52371" y="4485"/>
                </a:cubicBezTo>
                <a:cubicBezTo>
                  <a:pt x="52455" y="4570"/>
                  <a:pt x="52559" y="4608"/>
                  <a:pt x="52660" y="4608"/>
                </a:cubicBezTo>
                <a:cubicBezTo>
                  <a:pt x="52867" y="4608"/>
                  <a:pt x="53064" y="4447"/>
                  <a:pt x="53064" y="4200"/>
                </a:cubicBezTo>
                <a:cubicBezTo>
                  <a:pt x="53064" y="3977"/>
                  <a:pt x="52887" y="3805"/>
                  <a:pt x="52680" y="3805"/>
                </a:cubicBezTo>
                <a:close/>
                <a:moveTo>
                  <a:pt x="17374" y="3914"/>
                </a:moveTo>
                <a:cubicBezTo>
                  <a:pt x="17369" y="3914"/>
                  <a:pt x="17363" y="3914"/>
                  <a:pt x="17357" y="3915"/>
                </a:cubicBezTo>
                <a:cubicBezTo>
                  <a:pt x="17167" y="3915"/>
                  <a:pt x="17004" y="4078"/>
                  <a:pt x="17004" y="4282"/>
                </a:cubicBezTo>
                <a:cubicBezTo>
                  <a:pt x="17013" y="4489"/>
                  <a:pt x="17190" y="4625"/>
                  <a:pt x="17371" y="4625"/>
                </a:cubicBezTo>
                <a:cubicBezTo>
                  <a:pt x="17463" y="4625"/>
                  <a:pt x="17556" y="4590"/>
                  <a:pt x="17629" y="4513"/>
                </a:cubicBezTo>
                <a:cubicBezTo>
                  <a:pt x="17843" y="4286"/>
                  <a:pt x="17689" y="3914"/>
                  <a:pt x="17374" y="3914"/>
                </a:cubicBezTo>
                <a:close/>
                <a:moveTo>
                  <a:pt x="68016" y="4078"/>
                </a:moveTo>
                <a:cubicBezTo>
                  <a:pt x="67853" y="4078"/>
                  <a:pt x="67730" y="4200"/>
                  <a:pt x="67730" y="4350"/>
                </a:cubicBezTo>
                <a:cubicBezTo>
                  <a:pt x="67730" y="4524"/>
                  <a:pt x="67867" y="4637"/>
                  <a:pt x="68010" y="4637"/>
                </a:cubicBezTo>
                <a:cubicBezTo>
                  <a:pt x="68079" y="4637"/>
                  <a:pt x="68149" y="4611"/>
                  <a:pt x="68206" y="4553"/>
                </a:cubicBezTo>
                <a:cubicBezTo>
                  <a:pt x="68396" y="4377"/>
                  <a:pt x="68260" y="4078"/>
                  <a:pt x="68016" y="4078"/>
                </a:cubicBezTo>
                <a:close/>
                <a:moveTo>
                  <a:pt x="58973" y="3927"/>
                </a:moveTo>
                <a:cubicBezTo>
                  <a:pt x="58965" y="3927"/>
                  <a:pt x="58958" y="3928"/>
                  <a:pt x="58950" y="3928"/>
                </a:cubicBezTo>
                <a:cubicBezTo>
                  <a:pt x="58623" y="3928"/>
                  <a:pt x="58474" y="4322"/>
                  <a:pt x="58705" y="4553"/>
                </a:cubicBezTo>
                <a:cubicBezTo>
                  <a:pt x="58778" y="4626"/>
                  <a:pt x="58867" y="4658"/>
                  <a:pt x="58954" y="4658"/>
                </a:cubicBezTo>
                <a:cubicBezTo>
                  <a:pt x="59145" y="4658"/>
                  <a:pt x="59330" y="4505"/>
                  <a:pt x="59330" y="4282"/>
                </a:cubicBezTo>
                <a:cubicBezTo>
                  <a:pt x="59317" y="4086"/>
                  <a:pt x="59166" y="3927"/>
                  <a:pt x="58973" y="3927"/>
                </a:cubicBezTo>
                <a:close/>
                <a:moveTo>
                  <a:pt x="45955" y="4118"/>
                </a:moveTo>
                <a:lnTo>
                  <a:pt x="46146" y="4472"/>
                </a:lnTo>
                <a:lnTo>
                  <a:pt x="45738" y="4662"/>
                </a:lnTo>
                <a:cubicBezTo>
                  <a:pt x="45724" y="4594"/>
                  <a:pt x="45697" y="4540"/>
                  <a:pt x="45670" y="4472"/>
                </a:cubicBezTo>
                <a:cubicBezTo>
                  <a:pt x="45643" y="4417"/>
                  <a:pt x="45588" y="4363"/>
                  <a:pt x="45548" y="4322"/>
                </a:cubicBezTo>
                <a:lnTo>
                  <a:pt x="45955" y="4118"/>
                </a:lnTo>
                <a:close/>
                <a:moveTo>
                  <a:pt x="74285" y="4290"/>
                </a:moveTo>
                <a:cubicBezTo>
                  <a:pt x="74201" y="4290"/>
                  <a:pt x="74120" y="4364"/>
                  <a:pt x="74132" y="4458"/>
                </a:cubicBezTo>
                <a:cubicBezTo>
                  <a:pt x="74117" y="4591"/>
                  <a:pt x="74218" y="4663"/>
                  <a:pt x="74318" y="4663"/>
                </a:cubicBezTo>
                <a:cubicBezTo>
                  <a:pt x="74403" y="4663"/>
                  <a:pt x="74487" y="4611"/>
                  <a:pt x="74499" y="4499"/>
                </a:cubicBezTo>
                <a:cubicBezTo>
                  <a:pt x="74513" y="4390"/>
                  <a:pt x="74431" y="4295"/>
                  <a:pt x="74322" y="4295"/>
                </a:cubicBezTo>
                <a:cubicBezTo>
                  <a:pt x="74310" y="4292"/>
                  <a:pt x="74297" y="4290"/>
                  <a:pt x="74285" y="4290"/>
                </a:cubicBezTo>
                <a:close/>
                <a:moveTo>
                  <a:pt x="14639" y="3996"/>
                </a:moveTo>
                <a:cubicBezTo>
                  <a:pt x="14326" y="3996"/>
                  <a:pt x="14177" y="4350"/>
                  <a:pt x="14394" y="4567"/>
                </a:cubicBezTo>
                <a:cubicBezTo>
                  <a:pt x="14466" y="4638"/>
                  <a:pt x="14553" y="4670"/>
                  <a:pt x="14638" y="4670"/>
                </a:cubicBezTo>
                <a:cubicBezTo>
                  <a:pt x="14813" y="4670"/>
                  <a:pt x="14979" y="4537"/>
                  <a:pt x="14979" y="4336"/>
                </a:cubicBezTo>
                <a:cubicBezTo>
                  <a:pt x="14979" y="4146"/>
                  <a:pt x="14829" y="3996"/>
                  <a:pt x="14639" y="3996"/>
                </a:cubicBezTo>
                <a:close/>
                <a:moveTo>
                  <a:pt x="48685" y="3932"/>
                </a:moveTo>
                <a:cubicBezTo>
                  <a:pt x="48666" y="4116"/>
                  <a:pt x="48760" y="4299"/>
                  <a:pt x="48919" y="4417"/>
                </a:cubicBezTo>
                <a:cubicBezTo>
                  <a:pt x="48908" y="4417"/>
                  <a:pt x="48897" y="4416"/>
                  <a:pt x="48886" y="4416"/>
                </a:cubicBezTo>
                <a:cubicBezTo>
                  <a:pt x="48710" y="4416"/>
                  <a:pt x="48550" y="4520"/>
                  <a:pt x="48472" y="4672"/>
                </a:cubicBezTo>
                <a:lnTo>
                  <a:pt x="48472" y="4672"/>
                </a:lnTo>
                <a:cubicBezTo>
                  <a:pt x="48492" y="4475"/>
                  <a:pt x="48397" y="4292"/>
                  <a:pt x="48225" y="4186"/>
                </a:cubicBezTo>
                <a:lnTo>
                  <a:pt x="48225" y="4186"/>
                </a:lnTo>
                <a:cubicBezTo>
                  <a:pt x="48236" y="4187"/>
                  <a:pt x="48247" y="4188"/>
                  <a:pt x="48257" y="4188"/>
                </a:cubicBezTo>
                <a:cubicBezTo>
                  <a:pt x="48434" y="4188"/>
                  <a:pt x="48595" y="4084"/>
                  <a:pt x="48685" y="3932"/>
                </a:cubicBezTo>
                <a:close/>
                <a:moveTo>
                  <a:pt x="34157" y="4118"/>
                </a:moveTo>
                <a:lnTo>
                  <a:pt x="34334" y="4485"/>
                </a:lnTo>
                <a:lnTo>
                  <a:pt x="33994" y="4676"/>
                </a:lnTo>
                <a:lnTo>
                  <a:pt x="33818" y="4295"/>
                </a:lnTo>
                <a:lnTo>
                  <a:pt x="34157" y="4118"/>
                </a:lnTo>
                <a:close/>
                <a:moveTo>
                  <a:pt x="43183" y="4173"/>
                </a:moveTo>
                <a:lnTo>
                  <a:pt x="43359" y="4513"/>
                </a:lnTo>
                <a:lnTo>
                  <a:pt x="43020" y="4689"/>
                </a:lnTo>
                <a:lnTo>
                  <a:pt x="42843" y="4350"/>
                </a:lnTo>
                <a:lnTo>
                  <a:pt x="43183" y="4173"/>
                </a:lnTo>
                <a:close/>
                <a:moveTo>
                  <a:pt x="9177" y="4183"/>
                </a:moveTo>
                <a:cubicBezTo>
                  <a:pt x="9047" y="4183"/>
                  <a:pt x="8917" y="4271"/>
                  <a:pt x="8917" y="4445"/>
                </a:cubicBezTo>
                <a:cubicBezTo>
                  <a:pt x="8917" y="4611"/>
                  <a:pt x="9041" y="4693"/>
                  <a:pt x="9167" y="4693"/>
                </a:cubicBezTo>
                <a:cubicBezTo>
                  <a:pt x="9299" y="4693"/>
                  <a:pt x="9433" y="4604"/>
                  <a:pt x="9433" y="4431"/>
                </a:cubicBezTo>
                <a:cubicBezTo>
                  <a:pt x="9426" y="4265"/>
                  <a:pt x="9302" y="4183"/>
                  <a:pt x="9177" y="4183"/>
                </a:cubicBezTo>
                <a:close/>
                <a:moveTo>
                  <a:pt x="11920" y="4078"/>
                </a:moveTo>
                <a:cubicBezTo>
                  <a:pt x="11757" y="4091"/>
                  <a:pt x="11621" y="4214"/>
                  <a:pt x="11621" y="4390"/>
                </a:cubicBezTo>
                <a:cubicBezTo>
                  <a:pt x="11621" y="4568"/>
                  <a:pt x="11775" y="4694"/>
                  <a:pt x="11933" y="4694"/>
                </a:cubicBezTo>
                <a:cubicBezTo>
                  <a:pt x="12005" y="4694"/>
                  <a:pt x="12078" y="4667"/>
                  <a:pt x="12138" y="4608"/>
                </a:cubicBezTo>
                <a:cubicBezTo>
                  <a:pt x="12328" y="4417"/>
                  <a:pt x="12192" y="4078"/>
                  <a:pt x="11920" y="4078"/>
                </a:cubicBezTo>
                <a:close/>
                <a:moveTo>
                  <a:pt x="26423" y="3887"/>
                </a:moveTo>
                <a:cubicBezTo>
                  <a:pt x="26056" y="3887"/>
                  <a:pt x="25866" y="4322"/>
                  <a:pt x="26124" y="4581"/>
                </a:cubicBezTo>
                <a:cubicBezTo>
                  <a:pt x="26209" y="4665"/>
                  <a:pt x="26314" y="4703"/>
                  <a:pt x="26416" y="4703"/>
                </a:cubicBezTo>
                <a:cubicBezTo>
                  <a:pt x="26628" y="4703"/>
                  <a:pt x="26831" y="4542"/>
                  <a:pt x="26831" y="4295"/>
                </a:cubicBezTo>
                <a:cubicBezTo>
                  <a:pt x="26831" y="4064"/>
                  <a:pt x="26654" y="3887"/>
                  <a:pt x="26423" y="3887"/>
                </a:cubicBezTo>
                <a:close/>
                <a:moveTo>
                  <a:pt x="65243" y="4105"/>
                </a:moveTo>
                <a:cubicBezTo>
                  <a:pt x="64971" y="4105"/>
                  <a:pt x="64835" y="4445"/>
                  <a:pt x="65039" y="4635"/>
                </a:cubicBezTo>
                <a:cubicBezTo>
                  <a:pt x="65102" y="4694"/>
                  <a:pt x="65178" y="4720"/>
                  <a:pt x="65251" y="4720"/>
                </a:cubicBezTo>
                <a:cubicBezTo>
                  <a:pt x="65414" y="4720"/>
                  <a:pt x="65569" y="4591"/>
                  <a:pt x="65569" y="4404"/>
                </a:cubicBezTo>
                <a:cubicBezTo>
                  <a:pt x="65555" y="4241"/>
                  <a:pt x="65420" y="4105"/>
                  <a:pt x="65256" y="4105"/>
                </a:cubicBezTo>
                <a:close/>
                <a:moveTo>
                  <a:pt x="6456" y="4363"/>
                </a:moveTo>
                <a:cubicBezTo>
                  <a:pt x="6348" y="4363"/>
                  <a:pt x="6252" y="4458"/>
                  <a:pt x="6293" y="4540"/>
                </a:cubicBezTo>
                <a:cubicBezTo>
                  <a:pt x="6334" y="4621"/>
                  <a:pt x="6375" y="4689"/>
                  <a:pt x="6443" y="4744"/>
                </a:cubicBezTo>
                <a:lnTo>
                  <a:pt x="6497" y="4744"/>
                </a:lnTo>
                <a:cubicBezTo>
                  <a:pt x="6538" y="4676"/>
                  <a:pt x="6619" y="4608"/>
                  <a:pt x="6633" y="4526"/>
                </a:cubicBezTo>
                <a:cubicBezTo>
                  <a:pt x="6647" y="4458"/>
                  <a:pt x="6565" y="4363"/>
                  <a:pt x="6456" y="4363"/>
                </a:cubicBezTo>
                <a:close/>
                <a:moveTo>
                  <a:pt x="31412" y="4186"/>
                </a:moveTo>
                <a:lnTo>
                  <a:pt x="31602" y="4553"/>
                </a:lnTo>
                <a:lnTo>
                  <a:pt x="31235" y="4744"/>
                </a:lnTo>
                <a:lnTo>
                  <a:pt x="31045" y="4377"/>
                </a:lnTo>
                <a:lnTo>
                  <a:pt x="31412" y="4186"/>
                </a:lnTo>
                <a:close/>
                <a:moveTo>
                  <a:pt x="23664" y="3955"/>
                </a:moveTo>
                <a:cubicBezTo>
                  <a:pt x="23447" y="3955"/>
                  <a:pt x="23270" y="4146"/>
                  <a:pt x="23270" y="4363"/>
                </a:cubicBezTo>
                <a:cubicBezTo>
                  <a:pt x="23270" y="4600"/>
                  <a:pt x="23466" y="4752"/>
                  <a:pt x="23669" y="4752"/>
                </a:cubicBezTo>
                <a:cubicBezTo>
                  <a:pt x="23768" y="4752"/>
                  <a:pt x="23869" y="4715"/>
                  <a:pt x="23950" y="4635"/>
                </a:cubicBezTo>
                <a:cubicBezTo>
                  <a:pt x="24194" y="4377"/>
                  <a:pt x="24018" y="3955"/>
                  <a:pt x="23664" y="3955"/>
                </a:cubicBezTo>
                <a:close/>
                <a:moveTo>
                  <a:pt x="56231" y="3991"/>
                </a:moveTo>
                <a:cubicBezTo>
                  <a:pt x="56135" y="3991"/>
                  <a:pt x="56038" y="4026"/>
                  <a:pt x="55959" y="4105"/>
                </a:cubicBezTo>
                <a:cubicBezTo>
                  <a:pt x="55715" y="4350"/>
                  <a:pt x="55891" y="4771"/>
                  <a:pt x="56231" y="4771"/>
                </a:cubicBezTo>
                <a:cubicBezTo>
                  <a:pt x="56449" y="4771"/>
                  <a:pt x="56612" y="4594"/>
                  <a:pt x="56625" y="4390"/>
                </a:cubicBezTo>
                <a:lnTo>
                  <a:pt x="56625" y="4377"/>
                </a:lnTo>
                <a:cubicBezTo>
                  <a:pt x="56625" y="4146"/>
                  <a:pt x="56432" y="3991"/>
                  <a:pt x="56231" y="3991"/>
                </a:cubicBezTo>
                <a:close/>
                <a:moveTo>
                  <a:pt x="71566" y="4295"/>
                </a:moveTo>
                <a:lnTo>
                  <a:pt x="71566" y="4295"/>
                </a:lnTo>
                <a:cubicBezTo>
                  <a:pt x="71355" y="4304"/>
                  <a:pt x="71240" y="4556"/>
                  <a:pt x="71387" y="4703"/>
                </a:cubicBezTo>
                <a:cubicBezTo>
                  <a:pt x="71436" y="4757"/>
                  <a:pt x="71500" y="4781"/>
                  <a:pt x="71562" y="4781"/>
                </a:cubicBezTo>
                <a:cubicBezTo>
                  <a:pt x="71687" y="4781"/>
                  <a:pt x="71808" y="4685"/>
                  <a:pt x="71808" y="4540"/>
                </a:cubicBezTo>
                <a:cubicBezTo>
                  <a:pt x="71794" y="4418"/>
                  <a:pt x="71700" y="4310"/>
                  <a:pt x="71566" y="4295"/>
                </a:cubicBezTo>
                <a:close/>
                <a:moveTo>
                  <a:pt x="40464" y="4241"/>
                </a:moveTo>
                <a:lnTo>
                  <a:pt x="40627" y="4567"/>
                </a:lnTo>
                <a:lnTo>
                  <a:pt x="40274" y="4798"/>
                </a:lnTo>
                <a:lnTo>
                  <a:pt x="40111" y="4417"/>
                </a:lnTo>
                <a:lnTo>
                  <a:pt x="40464" y="4241"/>
                </a:lnTo>
                <a:close/>
                <a:moveTo>
                  <a:pt x="20959" y="4064"/>
                </a:moveTo>
                <a:cubicBezTo>
                  <a:pt x="20606" y="4064"/>
                  <a:pt x="20429" y="4472"/>
                  <a:pt x="20674" y="4717"/>
                </a:cubicBezTo>
                <a:cubicBezTo>
                  <a:pt x="20750" y="4798"/>
                  <a:pt x="20848" y="4834"/>
                  <a:pt x="20944" y="4834"/>
                </a:cubicBezTo>
                <a:cubicBezTo>
                  <a:pt x="21138" y="4834"/>
                  <a:pt x="21326" y="4686"/>
                  <a:pt x="21326" y="4458"/>
                </a:cubicBezTo>
                <a:cubicBezTo>
                  <a:pt x="21326" y="4241"/>
                  <a:pt x="21163" y="4078"/>
                  <a:pt x="20959" y="4064"/>
                </a:cubicBezTo>
                <a:close/>
                <a:moveTo>
                  <a:pt x="37705" y="4309"/>
                </a:moveTo>
                <a:cubicBezTo>
                  <a:pt x="37759" y="4417"/>
                  <a:pt x="37814" y="4540"/>
                  <a:pt x="37882" y="4676"/>
                </a:cubicBezTo>
                <a:lnTo>
                  <a:pt x="37555" y="4839"/>
                </a:lnTo>
                <a:lnTo>
                  <a:pt x="37379" y="4472"/>
                </a:lnTo>
                <a:lnTo>
                  <a:pt x="37705" y="4309"/>
                </a:lnTo>
                <a:close/>
                <a:moveTo>
                  <a:pt x="49489" y="4268"/>
                </a:moveTo>
                <a:lnTo>
                  <a:pt x="49707" y="4649"/>
                </a:lnTo>
                <a:lnTo>
                  <a:pt x="49326" y="4852"/>
                </a:lnTo>
                <a:lnTo>
                  <a:pt x="49109" y="4472"/>
                </a:lnTo>
                <a:lnTo>
                  <a:pt x="49489" y="4268"/>
                </a:lnTo>
                <a:close/>
                <a:moveTo>
                  <a:pt x="53518" y="4050"/>
                </a:moveTo>
                <a:cubicBezTo>
                  <a:pt x="53416" y="4050"/>
                  <a:pt x="53312" y="4088"/>
                  <a:pt x="53227" y="4173"/>
                </a:cubicBezTo>
                <a:cubicBezTo>
                  <a:pt x="52983" y="4417"/>
                  <a:pt x="53159" y="4852"/>
                  <a:pt x="53526" y="4852"/>
                </a:cubicBezTo>
                <a:cubicBezTo>
                  <a:pt x="53744" y="4852"/>
                  <a:pt x="53920" y="4662"/>
                  <a:pt x="53920" y="4445"/>
                </a:cubicBezTo>
                <a:cubicBezTo>
                  <a:pt x="53920" y="4208"/>
                  <a:pt x="53725" y="4050"/>
                  <a:pt x="53518" y="4050"/>
                </a:cubicBezTo>
                <a:close/>
                <a:moveTo>
                  <a:pt x="62522" y="4165"/>
                </a:moveTo>
                <a:cubicBezTo>
                  <a:pt x="62437" y="4165"/>
                  <a:pt x="62351" y="4197"/>
                  <a:pt x="62280" y="4268"/>
                </a:cubicBezTo>
                <a:cubicBezTo>
                  <a:pt x="62062" y="4485"/>
                  <a:pt x="62225" y="4852"/>
                  <a:pt x="62538" y="4852"/>
                </a:cubicBezTo>
                <a:cubicBezTo>
                  <a:pt x="62728" y="4852"/>
                  <a:pt x="62878" y="4689"/>
                  <a:pt x="62878" y="4499"/>
                </a:cubicBezTo>
                <a:lnTo>
                  <a:pt x="62878" y="4499"/>
                </a:lnTo>
                <a:lnTo>
                  <a:pt x="62864" y="4513"/>
                </a:lnTo>
                <a:cubicBezTo>
                  <a:pt x="62864" y="4302"/>
                  <a:pt x="62697" y="4165"/>
                  <a:pt x="62522" y="4165"/>
                </a:cubicBezTo>
                <a:close/>
                <a:moveTo>
                  <a:pt x="68831" y="4322"/>
                </a:moveTo>
                <a:cubicBezTo>
                  <a:pt x="68587" y="4322"/>
                  <a:pt x="68464" y="4621"/>
                  <a:pt x="68641" y="4798"/>
                </a:cubicBezTo>
                <a:cubicBezTo>
                  <a:pt x="68696" y="4849"/>
                  <a:pt x="68764" y="4872"/>
                  <a:pt x="68830" y="4872"/>
                </a:cubicBezTo>
                <a:cubicBezTo>
                  <a:pt x="68976" y="4872"/>
                  <a:pt x="69117" y="4762"/>
                  <a:pt x="69117" y="4594"/>
                </a:cubicBezTo>
                <a:cubicBezTo>
                  <a:pt x="69103" y="4445"/>
                  <a:pt x="68981" y="4322"/>
                  <a:pt x="68831" y="4322"/>
                </a:cubicBezTo>
                <a:close/>
                <a:moveTo>
                  <a:pt x="18186" y="4146"/>
                </a:moveTo>
                <a:cubicBezTo>
                  <a:pt x="17860" y="4146"/>
                  <a:pt x="17697" y="4553"/>
                  <a:pt x="17942" y="4771"/>
                </a:cubicBezTo>
                <a:cubicBezTo>
                  <a:pt x="18015" y="4844"/>
                  <a:pt x="18103" y="4876"/>
                  <a:pt x="18191" y="4876"/>
                </a:cubicBezTo>
                <a:cubicBezTo>
                  <a:pt x="18381" y="4876"/>
                  <a:pt x="18563" y="4723"/>
                  <a:pt x="18553" y="4499"/>
                </a:cubicBezTo>
                <a:cubicBezTo>
                  <a:pt x="18553" y="4295"/>
                  <a:pt x="18390" y="4146"/>
                  <a:pt x="18186" y="4146"/>
                </a:cubicBezTo>
                <a:close/>
                <a:moveTo>
                  <a:pt x="75104" y="4566"/>
                </a:moveTo>
                <a:cubicBezTo>
                  <a:pt x="75022" y="4566"/>
                  <a:pt x="74975" y="4643"/>
                  <a:pt x="74975" y="4744"/>
                </a:cubicBezTo>
                <a:cubicBezTo>
                  <a:pt x="74975" y="4841"/>
                  <a:pt x="75030" y="4895"/>
                  <a:pt x="75110" y="4895"/>
                </a:cubicBezTo>
                <a:cubicBezTo>
                  <a:pt x="75119" y="4895"/>
                  <a:pt x="75128" y="4895"/>
                  <a:pt x="75138" y="4893"/>
                </a:cubicBezTo>
                <a:cubicBezTo>
                  <a:pt x="75206" y="4880"/>
                  <a:pt x="75260" y="4812"/>
                  <a:pt x="75328" y="4757"/>
                </a:cubicBezTo>
                <a:lnTo>
                  <a:pt x="75328" y="4689"/>
                </a:lnTo>
                <a:cubicBezTo>
                  <a:pt x="75260" y="4649"/>
                  <a:pt x="75192" y="4581"/>
                  <a:pt x="75124" y="4567"/>
                </a:cubicBezTo>
                <a:cubicBezTo>
                  <a:pt x="75117" y="4566"/>
                  <a:pt x="75111" y="4566"/>
                  <a:pt x="75104" y="4566"/>
                </a:cubicBezTo>
                <a:close/>
                <a:moveTo>
                  <a:pt x="34986" y="4377"/>
                </a:moveTo>
                <a:lnTo>
                  <a:pt x="35177" y="4730"/>
                </a:lnTo>
                <a:lnTo>
                  <a:pt x="34837" y="4907"/>
                </a:lnTo>
                <a:lnTo>
                  <a:pt x="34647" y="4567"/>
                </a:lnTo>
                <a:lnTo>
                  <a:pt x="34986" y="4377"/>
                </a:lnTo>
                <a:close/>
                <a:moveTo>
                  <a:pt x="15468" y="4227"/>
                </a:moveTo>
                <a:lnTo>
                  <a:pt x="15468" y="4241"/>
                </a:lnTo>
                <a:cubicBezTo>
                  <a:pt x="15155" y="4241"/>
                  <a:pt x="15006" y="4608"/>
                  <a:pt x="15223" y="4825"/>
                </a:cubicBezTo>
                <a:cubicBezTo>
                  <a:pt x="15292" y="4890"/>
                  <a:pt x="15377" y="4919"/>
                  <a:pt x="15459" y="4919"/>
                </a:cubicBezTo>
                <a:cubicBezTo>
                  <a:pt x="15637" y="4919"/>
                  <a:pt x="15808" y="4785"/>
                  <a:pt x="15808" y="4581"/>
                </a:cubicBezTo>
                <a:cubicBezTo>
                  <a:pt x="15808" y="4390"/>
                  <a:pt x="15658" y="4241"/>
                  <a:pt x="15468" y="4227"/>
                </a:cubicBezTo>
                <a:close/>
                <a:moveTo>
                  <a:pt x="46771" y="4350"/>
                </a:moveTo>
                <a:lnTo>
                  <a:pt x="46975" y="4730"/>
                </a:lnTo>
                <a:cubicBezTo>
                  <a:pt x="46907" y="4730"/>
                  <a:pt x="46825" y="4757"/>
                  <a:pt x="46771" y="4784"/>
                </a:cubicBezTo>
                <a:cubicBezTo>
                  <a:pt x="46703" y="4825"/>
                  <a:pt x="46635" y="4866"/>
                  <a:pt x="46581" y="4920"/>
                </a:cubicBezTo>
                <a:cubicBezTo>
                  <a:pt x="46513" y="4798"/>
                  <a:pt x="46431" y="4662"/>
                  <a:pt x="46377" y="4540"/>
                </a:cubicBezTo>
                <a:lnTo>
                  <a:pt x="46771" y="4350"/>
                </a:lnTo>
                <a:close/>
                <a:moveTo>
                  <a:pt x="50755" y="4095"/>
                </a:moveTo>
                <a:cubicBezTo>
                  <a:pt x="50649" y="4095"/>
                  <a:pt x="50541" y="4136"/>
                  <a:pt x="50454" y="4227"/>
                </a:cubicBezTo>
                <a:cubicBezTo>
                  <a:pt x="50214" y="4495"/>
                  <a:pt x="50394" y="4921"/>
                  <a:pt x="50763" y="4921"/>
                </a:cubicBezTo>
                <a:cubicBezTo>
                  <a:pt x="50769" y="4921"/>
                  <a:pt x="50775" y="4921"/>
                  <a:pt x="50781" y="4920"/>
                </a:cubicBezTo>
                <a:cubicBezTo>
                  <a:pt x="50998" y="4920"/>
                  <a:pt x="51175" y="4730"/>
                  <a:pt x="51175" y="4499"/>
                </a:cubicBezTo>
                <a:cubicBezTo>
                  <a:pt x="51166" y="4255"/>
                  <a:pt x="50965" y="4095"/>
                  <a:pt x="50755" y="4095"/>
                </a:cubicBezTo>
                <a:close/>
                <a:moveTo>
                  <a:pt x="59779" y="4214"/>
                </a:moveTo>
                <a:cubicBezTo>
                  <a:pt x="59453" y="4214"/>
                  <a:pt x="59289" y="4594"/>
                  <a:pt x="59521" y="4825"/>
                </a:cubicBezTo>
                <a:cubicBezTo>
                  <a:pt x="59595" y="4900"/>
                  <a:pt x="59687" y="4934"/>
                  <a:pt x="59777" y="4934"/>
                </a:cubicBezTo>
                <a:cubicBezTo>
                  <a:pt x="59966" y="4934"/>
                  <a:pt x="60146" y="4788"/>
                  <a:pt x="60146" y="4567"/>
                </a:cubicBezTo>
                <a:cubicBezTo>
                  <a:pt x="60132" y="4377"/>
                  <a:pt x="59969" y="4214"/>
                  <a:pt x="59779" y="4214"/>
                </a:cubicBezTo>
                <a:close/>
                <a:moveTo>
                  <a:pt x="44012" y="4417"/>
                </a:moveTo>
                <a:lnTo>
                  <a:pt x="44188" y="4757"/>
                </a:lnTo>
                <a:lnTo>
                  <a:pt x="43849" y="4934"/>
                </a:lnTo>
                <a:lnTo>
                  <a:pt x="43672" y="4594"/>
                </a:lnTo>
                <a:lnTo>
                  <a:pt x="44012" y="4417"/>
                </a:lnTo>
                <a:close/>
                <a:moveTo>
                  <a:pt x="12763" y="4309"/>
                </a:moveTo>
                <a:cubicBezTo>
                  <a:pt x="12478" y="4309"/>
                  <a:pt x="12328" y="4649"/>
                  <a:pt x="12532" y="4852"/>
                </a:cubicBezTo>
                <a:cubicBezTo>
                  <a:pt x="12595" y="4920"/>
                  <a:pt x="12674" y="4950"/>
                  <a:pt x="12753" y="4950"/>
                </a:cubicBezTo>
                <a:cubicBezTo>
                  <a:pt x="12911" y="4950"/>
                  <a:pt x="13067" y="4826"/>
                  <a:pt x="13076" y="4635"/>
                </a:cubicBezTo>
                <a:cubicBezTo>
                  <a:pt x="13076" y="4466"/>
                  <a:pt x="12939" y="4321"/>
                  <a:pt x="12772" y="4321"/>
                </a:cubicBezTo>
                <a:cubicBezTo>
                  <a:pt x="12764" y="4321"/>
                  <a:pt x="12757" y="4322"/>
                  <a:pt x="12750" y="4322"/>
                </a:cubicBezTo>
                <a:lnTo>
                  <a:pt x="12763" y="4309"/>
                </a:lnTo>
                <a:close/>
                <a:moveTo>
                  <a:pt x="32277" y="4336"/>
                </a:moveTo>
                <a:cubicBezTo>
                  <a:pt x="32265" y="4501"/>
                  <a:pt x="32335" y="4672"/>
                  <a:pt x="32486" y="4784"/>
                </a:cubicBezTo>
                <a:lnTo>
                  <a:pt x="32064" y="4975"/>
                </a:lnTo>
                <a:lnTo>
                  <a:pt x="31860" y="4608"/>
                </a:lnTo>
                <a:cubicBezTo>
                  <a:pt x="32035" y="4595"/>
                  <a:pt x="32199" y="4491"/>
                  <a:pt x="32277" y="4336"/>
                </a:cubicBezTo>
                <a:close/>
                <a:moveTo>
                  <a:pt x="4526" y="4744"/>
                </a:moveTo>
                <a:cubicBezTo>
                  <a:pt x="4485" y="4784"/>
                  <a:pt x="4431" y="4812"/>
                  <a:pt x="4417" y="4852"/>
                </a:cubicBezTo>
                <a:cubicBezTo>
                  <a:pt x="4404" y="4893"/>
                  <a:pt x="4458" y="4920"/>
                  <a:pt x="4499" y="4988"/>
                </a:cubicBezTo>
                <a:cubicBezTo>
                  <a:pt x="4567" y="4920"/>
                  <a:pt x="4621" y="4893"/>
                  <a:pt x="4621" y="4866"/>
                </a:cubicBezTo>
                <a:lnTo>
                  <a:pt x="4608" y="4866"/>
                </a:lnTo>
                <a:cubicBezTo>
                  <a:pt x="4608" y="4825"/>
                  <a:pt x="4553" y="4784"/>
                  <a:pt x="4526" y="4744"/>
                </a:cubicBezTo>
                <a:close/>
                <a:moveTo>
                  <a:pt x="27251" y="4150"/>
                </a:moveTo>
                <a:cubicBezTo>
                  <a:pt x="27041" y="4150"/>
                  <a:pt x="26840" y="4310"/>
                  <a:pt x="26831" y="4553"/>
                </a:cubicBezTo>
                <a:cubicBezTo>
                  <a:pt x="26818" y="4784"/>
                  <a:pt x="26994" y="4975"/>
                  <a:pt x="27225" y="4988"/>
                </a:cubicBezTo>
                <a:lnTo>
                  <a:pt x="27225" y="4975"/>
                </a:lnTo>
                <a:cubicBezTo>
                  <a:pt x="27231" y="4975"/>
                  <a:pt x="27237" y="4975"/>
                  <a:pt x="27242" y="4975"/>
                </a:cubicBezTo>
                <a:cubicBezTo>
                  <a:pt x="27598" y="4975"/>
                  <a:pt x="27792" y="4549"/>
                  <a:pt x="27552" y="4282"/>
                </a:cubicBezTo>
                <a:cubicBezTo>
                  <a:pt x="27465" y="4190"/>
                  <a:pt x="27357" y="4150"/>
                  <a:pt x="27251" y="4150"/>
                </a:cubicBezTo>
                <a:close/>
                <a:moveTo>
                  <a:pt x="66086" y="4377"/>
                </a:moveTo>
                <a:cubicBezTo>
                  <a:pt x="65909" y="4377"/>
                  <a:pt x="65773" y="4526"/>
                  <a:pt x="65787" y="4689"/>
                </a:cubicBezTo>
                <a:cubicBezTo>
                  <a:pt x="65787" y="4871"/>
                  <a:pt x="65938" y="4991"/>
                  <a:pt x="66091" y="4991"/>
                </a:cubicBezTo>
                <a:cubicBezTo>
                  <a:pt x="66167" y="4991"/>
                  <a:pt x="66244" y="4961"/>
                  <a:pt x="66303" y="4893"/>
                </a:cubicBezTo>
                <a:cubicBezTo>
                  <a:pt x="66493" y="4703"/>
                  <a:pt x="66357" y="4377"/>
                  <a:pt x="66086" y="4377"/>
                </a:cubicBezTo>
                <a:close/>
                <a:moveTo>
                  <a:pt x="9984" y="4443"/>
                </a:moveTo>
                <a:cubicBezTo>
                  <a:pt x="9915" y="4443"/>
                  <a:pt x="9844" y="4468"/>
                  <a:pt x="9786" y="4526"/>
                </a:cubicBezTo>
                <a:cubicBezTo>
                  <a:pt x="9610" y="4703"/>
                  <a:pt x="9746" y="5002"/>
                  <a:pt x="9990" y="5002"/>
                </a:cubicBezTo>
                <a:cubicBezTo>
                  <a:pt x="10153" y="5002"/>
                  <a:pt x="10276" y="4880"/>
                  <a:pt x="10276" y="4717"/>
                </a:cubicBezTo>
                <a:lnTo>
                  <a:pt x="10262" y="4717"/>
                </a:lnTo>
                <a:cubicBezTo>
                  <a:pt x="10262" y="4552"/>
                  <a:pt x="10127" y="4443"/>
                  <a:pt x="9984" y="4443"/>
                </a:cubicBezTo>
                <a:close/>
                <a:moveTo>
                  <a:pt x="7261" y="4566"/>
                </a:moveTo>
                <a:cubicBezTo>
                  <a:pt x="6981" y="4566"/>
                  <a:pt x="6981" y="5003"/>
                  <a:pt x="7261" y="5003"/>
                </a:cubicBezTo>
                <a:cubicBezTo>
                  <a:pt x="7269" y="5003"/>
                  <a:pt x="7277" y="5003"/>
                  <a:pt x="7285" y="5002"/>
                </a:cubicBezTo>
                <a:cubicBezTo>
                  <a:pt x="7544" y="4975"/>
                  <a:pt x="7544" y="4594"/>
                  <a:pt x="7285" y="4567"/>
                </a:cubicBezTo>
                <a:cubicBezTo>
                  <a:pt x="7277" y="4566"/>
                  <a:pt x="7269" y="4566"/>
                  <a:pt x="7261" y="4566"/>
                </a:cubicBezTo>
                <a:close/>
                <a:moveTo>
                  <a:pt x="72394" y="4566"/>
                </a:moveTo>
                <a:cubicBezTo>
                  <a:pt x="72389" y="4566"/>
                  <a:pt x="72384" y="4567"/>
                  <a:pt x="72379" y="4567"/>
                </a:cubicBezTo>
                <a:cubicBezTo>
                  <a:pt x="72256" y="4567"/>
                  <a:pt x="72161" y="4662"/>
                  <a:pt x="72161" y="4784"/>
                </a:cubicBezTo>
                <a:cubicBezTo>
                  <a:pt x="72170" y="4920"/>
                  <a:pt x="72275" y="5007"/>
                  <a:pt x="72384" y="5007"/>
                </a:cubicBezTo>
                <a:cubicBezTo>
                  <a:pt x="72439" y="5007"/>
                  <a:pt x="72496" y="4984"/>
                  <a:pt x="72542" y="4934"/>
                </a:cubicBezTo>
                <a:cubicBezTo>
                  <a:pt x="72674" y="4802"/>
                  <a:pt x="72575" y="4566"/>
                  <a:pt x="72394" y="4566"/>
                </a:cubicBezTo>
                <a:close/>
                <a:moveTo>
                  <a:pt x="57060" y="4255"/>
                </a:moveTo>
                <a:cubicBezTo>
                  <a:pt x="56969" y="4255"/>
                  <a:pt x="56876" y="4289"/>
                  <a:pt x="56802" y="4363"/>
                </a:cubicBezTo>
                <a:cubicBezTo>
                  <a:pt x="56557" y="4608"/>
                  <a:pt x="56721" y="5016"/>
                  <a:pt x="57060" y="5016"/>
                </a:cubicBezTo>
                <a:cubicBezTo>
                  <a:pt x="57278" y="5016"/>
                  <a:pt x="57441" y="4852"/>
                  <a:pt x="57441" y="4635"/>
                </a:cubicBezTo>
                <a:cubicBezTo>
                  <a:pt x="57441" y="4404"/>
                  <a:pt x="57253" y="4255"/>
                  <a:pt x="57060" y="4255"/>
                </a:cubicBezTo>
                <a:close/>
                <a:moveTo>
                  <a:pt x="41282" y="4491"/>
                </a:moveTo>
                <a:cubicBezTo>
                  <a:pt x="41336" y="4611"/>
                  <a:pt x="41403" y="4732"/>
                  <a:pt x="41484" y="4852"/>
                </a:cubicBezTo>
                <a:lnTo>
                  <a:pt x="41144" y="5029"/>
                </a:lnTo>
                <a:lnTo>
                  <a:pt x="40953" y="4649"/>
                </a:lnTo>
                <a:lnTo>
                  <a:pt x="41282" y="4491"/>
                </a:lnTo>
                <a:close/>
                <a:moveTo>
                  <a:pt x="24493" y="4227"/>
                </a:moveTo>
                <a:cubicBezTo>
                  <a:pt x="24276" y="4227"/>
                  <a:pt x="24099" y="4404"/>
                  <a:pt x="24099" y="4635"/>
                </a:cubicBezTo>
                <a:cubicBezTo>
                  <a:pt x="24099" y="4875"/>
                  <a:pt x="24300" y="5034"/>
                  <a:pt x="24506" y="5034"/>
                </a:cubicBezTo>
                <a:cubicBezTo>
                  <a:pt x="24603" y="5034"/>
                  <a:pt x="24700" y="4999"/>
                  <a:pt x="24779" y="4920"/>
                </a:cubicBezTo>
                <a:cubicBezTo>
                  <a:pt x="25037" y="4662"/>
                  <a:pt x="24860" y="4227"/>
                  <a:pt x="24493" y="4227"/>
                </a:cubicBezTo>
                <a:close/>
                <a:moveTo>
                  <a:pt x="29509" y="4485"/>
                </a:moveTo>
                <a:lnTo>
                  <a:pt x="29713" y="4866"/>
                </a:lnTo>
                <a:lnTo>
                  <a:pt x="29346" y="5056"/>
                </a:lnTo>
                <a:lnTo>
                  <a:pt x="29142" y="4689"/>
                </a:lnTo>
                <a:lnTo>
                  <a:pt x="29509" y="4485"/>
                </a:lnTo>
                <a:close/>
                <a:moveTo>
                  <a:pt x="21775" y="4309"/>
                </a:moveTo>
                <a:cubicBezTo>
                  <a:pt x="21770" y="4309"/>
                  <a:pt x="21766" y="4309"/>
                  <a:pt x="21761" y="4309"/>
                </a:cubicBezTo>
                <a:cubicBezTo>
                  <a:pt x="21249" y="4309"/>
                  <a:pt x="21258" y="5084"/>
                  <a:pt x="21762" y="5084"/>
                </a:cubicBezTo>
                <a:cubicBezTo>
                  <a:pt x="21766" y="5084"/>
                  <a:pt x="21770" y="5084"/>
                  <a:pt x="21775" y="5084"/>
                </a:cubicBezTo>
                <a:cubicBezTo>
                  <a:pt x="22287" y="5070"/>
                  <a:pt x="22278" y="4309"/>
                  <a:pt x="21775" y="4309"/>
                </a:cubicBezTo>
                <a:close/>
                <a:moveTo>
                  <a:pt x="54342" y="4295"/>
                </a:moveTo>
                <a:cubicBezTo>
                  <a:pt x="54124" y="4295"/>
                  <a:pt x="53948" y="4472"/>
                  <a:pt x="53948" y="4689"/>
                </a:cubicBezTo>
                <a:cubicBezTo>
                  <a:pt x="53948" y="4930"/>
                  <a:pt x="54149" y="5088"/>
                  <a:pt x="54354" y="5088"/>
                </a:cubicBezTo>
                <a:cubicBezTo>
                  <a:pt x="54451" y="5088"/>
                  <a:pt x="54549" y="5053"/>
                  <a:pt x="54627" y="4975"/>
                </a:cubicBezTo>
                <a:cubicBezTo>
                  <a:pt x="54872" y="4717"/>
                  <a:pt x="54695" y="4295"/>
                  <a:pt x="54342" y="4295"/>
                </a:cubicBezTo>
                <a:close/>
                <a:moveTo>
                  <a:pt x="38548" y="4581"/>
                </a:moveTo>
                <a:lnTo>
                  <a:pt x="38711" y="4920"/>
                </a:lnTo>
                <a:lnTo>
                  <a:pt x="38385" y="5097"/>
                </a:lnTo>
                <a:lnTo>
                  <a:pt x="38208" y="4757"/>
                </a:lnTo>
                <a:lnTo>
                  <a:pt x="38548" y="4581"/>
                </a:lnTo>
                <a:close/>
                <a:moveTo>
                  <a:pt x="63393" y="4430"/>
                </a:moveTo>
                <a:cubicBezTo>
                  <a:pt x="63384" y="4430"/>
                  <a:pt x="63376" y="4431"/>
                  <a:pt x="63367" y="4431"/>
                </a:cubicBezTo>
                <a:cubicBezTo>
                  <a:pt x="62959" y="4445"/>
                  <a:pt x="62946" y="5056"/>
                  <a:pt x="63354" y="5097"/>
                </a:cubicBezTo>
                <a:cubicBezTo>
                  <a:pt x="63366" y="5098"/>
                  <a:pt x="63379" y="5099"/>
                  <a:pt x="63391" y="5099"/>
                </a:cubicBezTo>
                <a:cubicBezTo>
                  <a:pt x="63821" y="5099"/>
                  <a:pt x="63830" y="4430"/>
                  <a:pt x="63393" y="4430"/>
                </a:cubicBezTo>
                <a:close/>
                <a:moveTo>
                  <a:pt x="75967" y="4771"/>
                </a:moveTo>
                <a:cubicBezTo>
                  <a:pt x="75899" y="4866"/>
                  <a:pt x="75831" y="4907"/>
                  <a:pt x="75831" y="4961"/>
                </a:cubicBezTo>
                <a:cubicBezTo>
                  <a:pt x="75831" y="5002"/>
                  <a:pt x="75913" y="5056"/>
                  <a:pt x="75954" y="5111"/>
                </a:cubicBezTo>
                <a:cubicBezTo>
                  <a:pt x="75994" y="5056"/>
                  <a:pt x="76076" y="5029"/>
                  <a:pt x="76089" y="4975"/>
                </a:cubicBezTo>
                <a:cubicBezTo>
                  <a:pt x="76103" y="4920"/>
                  <a:pt x="76035" y="4866"/>
                  <a:pt x="75967" y="4771"/>
                </a:cubicBezTo>
                <a:close/>
                <a:moveTo>
                  <a:pt x="19005" y="4390"/>
                </a:moveTo>
                <a:cubicBezTo>
                  <a:pt x="18812" y="4390"/>
                  <a:pt x="18649" y="4548"/>
                  <a:pt x="18649" y="4744"/>
                </a:cubicBezTo>
                <a:cubicBezTo>
                  <a:pt x="18639" y="4967"/>
                  <a:pt x="18828" y="5121"/>
                  <a:pt x="19022" y="5121"/>
                </a:cubicBezTo>
                <a:cubicBezTo>
                  <a:pt x="19111" y="5121"/>
                  <a:pt x="19201" y="5088"/>
                  <a:pt x="19274" y="5016"/>
                </a:cubicBezTo>
                <a:cubicBezTo>
                  <a:pt x="19518" y="4784"/>
                  <a:pt x="19355" y="4390"/>
                  <a:pt x="19029" y="4390"/>
                </a:cubicBezTo>
                <a:cubicBezTo>
                  <a:pt x="19021" y="4390"/>
                  <a:pt x="19013" y="4390"/>
                  <a:pt x="19005" y="4390"/>
                </a:cubicBezTo>
                <a:close/>
                <a:moveTo>
                  <a:pt x="47587" y="4581"/>
                </a:moveTo>
                <a:lnTo>
                  <a:pt x="47777" y="4948"/>
                </a:lnTo>
                <a:lnTo>
                  <a:pt x="47383" y="5138"/>
                </a:lnTo>
                <a:lnTo>
                  <a:pt x="47192" y="4784"/>
                </a:lnTo>
                <a:lnTo>
                  <a:pt x="47587" y="4581"/>
                </a:lnTo>
                <a:close/>
                <a:moveTo>
                  <a:pt x="69676" y="4621"/>
                </a:moveTo>
                <a:cubicBezTo>
                  <a:pt x="69671" y="4621"/>
                  <a:pt x="69666" y="4621"/>
                  <a:pt x="69660" y="4621"/>
                </a:cubicBezTo>
                <a:cubicBezTo>
                  <a:pt x="69511" y="4621"/>
                  <a:pt x="69402" y="4730"/>
                  <a:pt x="69402" y="4880"/>
                </a:cubicBezTo>
                <a:cubicBezTo>
                  <a:pt x="69402" y="5034"/>
                  <a:pt x="69530" y="5140"/>
                  <a:pt x="69664" y="5140"/>
                </a:cubicBezTo>
                <a:cubicBezTo>
                  <a:pt x="69730" y="5140"/>
                  <a:pt x="69797" y="5115"/>
                  <a:pt x="69851" y="5056"/>
                </a:cubicBezTo>
                <a:cubicBezTo>
                  <a:pt x="70010" y="4897"/>
                  <a:pt x="69897" y="4621"/>
                  <a:pt x="69676" y="4621"/>
                </a:cubicBezTo>
                <a:close/>
                <a:moveTo>
                  <a:pt x="35816" y="4635"/>
                </a:moveTo>
                <a:lnTo>
                  <a:pt x="35992" y="4975"/>
                </a:lnTo>
                <a:lnTo>
                  <a:pt x="35653" y="5165"/>
                </a:lnTo>
                <a:cubicBezTo>
                  <a:pt x="35598" y="5056"/>
                  <a:pt x="35530" y="4920"/>
                  <a:pt x="35476" y="4825"/>
                </a:cubicBezTo>
                <a:lnTo>
                  <a:pt x="35816" y="4635"/>
                </a:lnTo>
                <a:close/>
                <a:moveTo>
                  <a:pt x="60609" y="4464"/>
                </a:moveTo>
                <a:cubicBezTo>
                  <a:pt x="60522" y="4464"/>
                  <a:pt x="60434" y="4496"/>
                  <a:pt x="60363" y="4567"/>
                </a:cubicBezTo>
                <a:cubicBezTo>
                  <a:pt x="60150" y="4794"/>
                  <a:pt x="60303" y="5165"/>
                  <a:pt x="60618" y="5165"/>
                </a:cubicBezTo>
                <a:cubicBezTo>
                  <a:pt x="60624" y="5165"/>
                  <a:pt x="60629" y="5165"/>
                  <a:pt x="60635" y="5165"/>
                </a:cubicBezTo>
                <a:cubicBezTo>
                  <a:pt x="60825" y="5165"/>
                  <a:pt x="60975" y="5002"/>
                  <a:pt x="60975" y="4812"/>
                </a:cubicBezTo>
                <a:cubicBezTo>
                  <a:pt x="60966" y="4601"/>
                  <a:pt x="60790" y="4464"/>
                  <a:pt x="60609" y="4464"/>
                </a:cubicBezTo>
                <a:close/>
                <a:moveTo>
                  <a:pt x="16300" y="4458"/>
                </a:moveTo>
                <a:cubicBezTo>
                  <a:pt x="16294" y="4458"/>
                  <a:pt x="16289" y="4458"/>
                  <a:pt x="16284" y="4458"/>
                </a:cubicBezTo>
                <a:cubicBezTo>
                  <a:pt x="16093" y="4472"/>
                  <a:pt x="15944" y="4621"/>
                  <a:pt x="15944" y="4812"/>
                </a:cubicBezTo>
                <a:cubicBezTo>
                  <a:pt x="15944" y="5029"/>
                  <a:pt x="16119" y="5168"/>
                  <a:pt x="16300" y="5168"/>
                </a:cubicBezTo>
                <a:cubicBezTo>
                  <a:pt x="16391" y="5168"/>
                  <a:pt x="16483" y="5133"/>
                  <a:pt x="16555" y="5056"/>
                </a:cubicBezTo>
                <a:cubicBezTo>
                  <a:pt x="16769" y="4829"/>
                  <a:pt x="16602" y="4458"/>
                  <a:pt x="16300" y="4458"/>
                </a:cubicBezTo>
                <a:close/>
                <a:moveTo>
                  <a:pt x="51579" y="4349"/>
                </a:moveTo>
                <a:cubicBezTo>
                  <a:pt x="51224" y="4349"/>
                  <a:pt x="51043" y="4775"/>
                  <a:pt x="51284" y="5043"/>
                </a:cubicBezTo>
                <a:cubicBezTo>
                  <a:pt x="51370" y="5129"/>
                  <a:pt x="51477" y="5169"/>
                  <a:pt x="51581" y="5169"/>
                </a:cubicBezTo>
                <a:cubicBezTo>
                  <a:pt x="51788" y="5169"/>
                  <a:pt x="51986" y="5015"/>
                  <a:pt x="52004" y="4771"/>
                </a:cubicBezTo>
                <a:cubicBezTo>
                  <a:pt x="52004" y="4540"/>
                  <a:pt x="51827" y="4350"/>
                  <a:pt x="51610" y="4350"/>
                </a:cubicBezTo>
                <a:lnTo>
                  <a:pt x="51596" y="4350"/>
                </a:lnTo>
                <a:cubicBezTo>
                  <a:pt x="51591" y="4349"/>
                  <a:pt x="51585" y="4349"/>
                  <a:pt x="51579" y="4349"/>
                </a:cubicBezTo>
                <a:close/>
                <a:moveTo>
                  <a:pt x="33097" y="4689"/>
                </a:moveTo>
                <a:lnTo>
                  <a:pt x="33274" y="5029"/>
                </a:lnTo>
                <a:lnTo>
                  <a:pt x="32893" y="5219"/>
                </a:lnTo>
                <a:lnTo>
                  <a:pt x="32717" y="4880"/>
                </a:lnTo>
                <a:lnTo>
                  <a:pt x="33097" y="4689"/>
                </a:lnTo>
                <a:close/>
                <a:moveTo>
                  <a:pt x="44827" y="4649"/>
                </a:moveTo>
                <a:cubicBezTo>
                  <a:pt x="44882" y="4771"/>
                  <a:pt x="44950" y="4907"/>
                  <a:pt x="45018" y="5029"/>
                </a:cubicBezTo>
                <a:lnTo>
                  <a:pt x="44678" y="5219"/>
                </a:lnTo>
                <a:lnTo>
                  <a:pt x="44487" y="4839"/>
                </a:lnTo>
                <a:lnTo>
                  <a:pt x="44827" y="4649"/>
                </a:lnTo>
                <a:close/>
                <a:moveTo>
                  <a:pt x="5355" y="4948"/>
                </a:moveTo>
                <a:cubicBezTo>
                  <a:pt x="5287" y="4975"/>
                  <a:pt x="5233" y="5029"/>
                  <a:pt x="5206" y="5097"/>
                </a:cubicBezTo>
                <a:cubicBezTo>
                  <a:pt x="5206" y="5138"/>
                  <a:pt x="5301" y="5233"/>
                  <a:pt x="5342" y="5233"/>
                </a:cubicBezTo>
                <a:cubicBezTo>
                  <a:pt x="5346" y="5234"/>
                  <a:pt x="5350" y="5235"/>
                  <a:pt x="5354" y="5235"/>
                </a:cubicBezTo>
                <a:cubicBezTo>
                  <a:pt x="5406" y="5235"/>
                  <a:pt x="5469" y="5163"/>
                  <a:pt x="5532" y="5138"/>
                </a:cubicBezTo>
                <a:lnTo>
                  <a:pt x="5518" y="5056"/>
                </a:lnTo>
                <a:cubicBezTo>
                  <a:pt x="5464" y="5029"/>
                  <a:pt x="5396" y="4948"/>
                  <a:pt x="5355" y="4948"/>
                </a:cubicBezTo>
                <a:close/>
                <a:moveTo>
                  <a:pt x="66915" y="4649"/>
                </a:moveTo>
                <a:cubicBezTo>
                  <a:pt x="66752" y="4649"/>
                  <a:pt x="66616" y="4784"/>
                  <a:pt x="66616" y="4948"/>
                </a:cubicBezTo>
                <a:cubicBezTo>
                  <a:pt x="66616" y="5122"/>
                  <a:pt x="66758" y="5241"/>
                  <a:pt x="66909" y="5241"/>
                </a:cubicBezTo>
                <a:cubicBezTo>
                  <a:pt x="66982" y="5241"/>
                  <a:pt x="67057" y="5213"/>
                  <a:pt x="67119" y="5151"/>
                </a:cubicBezTo>
                <a:cubicBezTo>
                  <a:pt x="67309" y="4961"/>
                  <a:pt x="67173" y="4649"/>
                  <a:pt x="66915" y="4649"/>
                </a:cubicBezTo>
                <a:close/>
                <a:moveTo>
                  <a:pt x="57913" y="4512"/>
                </a:moveTo>
                <a:cubicBezTo>
                  <a:pt x="57907" y="4512"/>
                  <a:pt x="57900" y="4512"/>
                  <a:pt x="57894" y="4512"/>
                </a:cubicBezTo>
                <a:lnTo>
                  <a:pt x="57894" y="4512"/>
                </a:lnTo>
                <a:cubicBezTo>
                  <a:pt x="57891" y="4512"/>
                  <a:pt x="57889" y="4512"/>
                  <a:pt x="57887" y="4512"/>
                </a:cubicBezTo>
                <a:cubicBezTo>
                  <a:pt x="57558" y="4512"/>
                  <a:pt x="57404" y="4911"/>
                  <a:pt x="57631" y="5138"/>
                </a:cubicBezTo>
                <a:cubicBezTo>
                  <a:pt x="57706" y="5212"/>
                  <a:pt x="57798" y="5246"/>
                  <a:pt x="57890" y="5246"/>
                </a:cubicBezTo>
                <a:cubicBezTo>
                  <a:pt x="58082" y="5246"/>
                  <a:pt x="58270" y="5097"/>
                  <a:pt x="58270" y="4866"/>
                </a:cubicBezTo>
                <a:cubicBezTo>
                  <a:pt x="58270" y="4670"/>
                  <a:pt x="58107" y="4512"/>
                  <a:pt x="57913" y="4512"/>
                </a:cubicBezTo>
                <a:close/>
                <a:moveTo>
                  <a:pt x="13565" y="4581"/>
                </a:moveTo>
                <a:cubicBezTo>
                  <a:pt x="13252" y="4581"/>
                  <a:pt x="13103" y="4948"/>
                  <a:pt x="13334" y="5165"/>
                </a:cubicBezTo>
                <a:cubicBezTo>
                  <a:pt x="13401" y="5228"/>
                  <a:pt x="13482" y="5256"/>
                  <a:pt x="13562" y="5256"/>
                </a:cubicBezTo>
                <a:cubicBezTo>
                  <a:pt x="13741" y="5256"/>
                  <a:pt x="13914" y="5114"/>
                  <a:pt x="13905" y="4907"/>
                </a:cubicBezTo>
                <a:cubicBezTo>
                  <a:pt x="13891" y="4717"/>
                  <a:pt x="13742" y="4581"/>
                  <a:pt x="13565" y="4581"/>
                </a:cubicBezTo>
                <a:close/>
                <a:moveTo>
                  <a:pt x="10823" y="4669"/>
                </a:moveTo>
                <a:cubicBezTo>
                  <a:pt x="10751" y="4669"/>
                  <a:pt x="10677" y="4696"/>
                  <a:pt x="10616" y="4757"/>
                </a:cubicBezTo>
                <a:cubicBezTo>
                  <a:pt x="10425" y="4934"/>
                  <a:pt x="10548" y="5260"/>
                  <a:pt x="10819" y="5260"/>
                </a:cubicBezTo>
                <a:cubicBezTo>
                  <a:pt x="10983" y="5260"/>
                  <a:pt x="11118" y="5138"/>
                  <a:pt x="11118" y="4975"/>
                </a:cubicBezTo>
                <a:cubicBezTo>
                  <a:pt x="11118" y="4790"/>
                  <a:pt x="10975" y="4669"/>
                  <a:pt x="10823" y="4669"/>
                </a:cubicBezTo>
                <a:close/>
                <a:moveTo>
                  <a:pt x="8096" y="4784"/>
                </a:moveTo>
                <a:cubicBezTo>
                  <a:pt x="8037" y="4784"/>
                  <a:pt x="7976" y="4805"/>
                  <a:pt x="7924" y="4852"/>
                </a:cubicBezTo>
                <a:cubicBezTo>
                  <a:pt x="7775" y="5002"/>
                  <a:pt x="7870" y="5274"/>
                  <a:pt x="8087" y="5274"/>
                </a:cubicBezTo>
                <a:cubicBezTo>
                  <a:pt x="8223" y="5274"/>
                  <a:pt x="8346" y="5165"/>
                  <a:pt x="8346" y="5043"/>
                </a:cubicBezTo>
                <a:cubicBezTo>
                  <a:pt x="8346" y="4885"/>
                  <a:pt x="8225" y="4784"/>
                  <a:pt x="8096" y="4784"/>
                </a:cubicBezTo>
                <a:close/>
                <a:moveTo>
                  <a:pt x="73218" y="4852"/>
                </a:moveTo>
                <a:cubicBezTo>
                  <a:pt x="73115" y="4852"/>
                  <a:pt x="73013" y="4927"/>
                  <a:pt x="73004" y="5043"/>
                </a:cubicBezTo>
                <a:cubicBezTo>
                  <a:pt x="72990" y="5165"/>
                  <a:pt x="73086" y="5260"/>
                  <a:pt x="73208" y="5274"/>
                </a:cubicBezTo>
                <a:cubicBezTo>
                  <a:pt x="73385" y="5274"/>
                  <a:pt x="73493" y="5056"/>
                  <a:pt x="73371" y="4920"/>
                </a:cubicBezTo>
                <a:cubicBezTo>
                  <a:pt x="73329" y="4873"/>
                  <a:pt x="73273" y="4852"/>
                  <a:pt x="73218" y="4852"/>
                </a:cubicBezTo>
                <a:close/>
                <a:moveTo>
                  <a:pt x="42109" y="4757"/>
                </a:moveTo>
                <a:lnTo>
                  <a:pt x="42299" y="5097"/>
                </a:lnTo>
                <a:lnTo>
                  <a:pt x="41959" y="5287"/>
                </a:lnTo>
                <a:lnTo>
                  <a:pt x="41769" y="4948"/>
                </a:lnTo>
                <a:lnTo>
                  <a:pt x="42109" y="4757"/>
                </a:lnTo>
                <a:close/>
                <a:moveTo>
                  <a:pt x="25309" y="4472"/>
                </a:moveTo>
                <a:cubicBezTo>
                  <a:pt x="25091" y="4472"/>
                  <a:pt x="24901" y="4662"/>
                  <a:pt x="24915" y="4880"/>
                </a:cubicBezTo>
                <a:cubicBezTo>
                  <a:pt x="24915" y="5127"/>
                  <a:pt x="25118" y="5287"/>
                  <a:pt x="25325" y="5287"/>
                </a:cubicBezTo>
                <a:cubicBezTo>
                  <a:pt x="25426" y="5287"/>
                  <a:pt x="25528" y="5249"/>
                  <a:pt x="25608" y="5165"/>
                </a:cubicBezTo>
                <a:cubicBezTo>
                  <a:pt x="25852" y="4907"/>
                  <a:pt x="25676" y="4472"/>
                  <a:pt x="25309" y="4472"/>
                </a:cubicBezTo>
                <a:close/>
                <a:moveTo>
                  <a:pt x="64183" y="4676"/>
                </a:moveTo>
                <a:cubicBezTo>
                  <a:pt x="63897" y="4676"/>
                  <a:pt x="63761" y="5029"/>
                  <a:pt x="63965" y="5219"/>
                </a:cubicBezTo>
                <a:cubicBezTo>
                  <a:pt x="64030" y="5285"/>
                  <a:pt x="64110" y="5314"/>
                  <a:pt x="64187" y="5314"/>
                </a:cubicBezTo>
                <a:cubicBezTo>
                  <a:pt x="64350" y="5314"/>
                  <a:pt x="64505" y="5182"/>
                  <a:pt x="64495" y="4988"/>
                </a:cubicBezTo>
                <a:cubicBezTo>
                  <a:pt x="64495" y="4812"/>
                  <a:pt x="64359" y="4676"/>
                  <a:pt x="64183" y="4676"/>
                </a:cubicBezTo>
                <a:close/>
                <a:moveTo>
                  <a:pt x="30324" y="4717"/>
                </a:moveTo>
                <a:lnTo>
                  <a:pt x="30528" y="5124"/>
                </a:lnTo>
                <a:lnTo>
                  <a:pt x="30175" y="5315"/>
                </a:lnTo>
                <a:lnTo>
                  <a:pt x="29971" y="4907"/>
                </a:lnTo>
                <a:cubicBezTo>
                  <a:pt x="30039" y="4893"/>
                  <a:pt x="30107" y="4880"/>
                  <a:pt x="30175" y="4839"/>
                </a:cubicBezTo>
                <a:cubicBezTo>
                  <a:pt x="30229" y="4812"/>
                  <a:pt x="30284" y="4757"/>
                  <a:pt x="30324" y="4717"/>
                </a:cubicBezTo>
                <a:close/>
                <a:moveTo>
                  <a:pt x="55171" y="4540"/>
                </a:moveTo>
                <a:cubicBezTo>
                  <a:pt x="54818" y="4540"/>
                  <a:pt x="54641" y="4961"/>
                  <a:pt x="54886" y="5219"/>
                </a:cubicBezTo>
                <a:cubicBezTo>
                  <a:pt x="54968" y="5298"/>
                  <a:pt x="55068" y="5333"/>
                  <a:pt x="55164" y="5333"/>
                </a:cubicBezTo>
                <a:cubicBezTo>
                  <a:pt x="55370" y="5333"/>
                  <a:pt x="55565" y="5174"/>
                  <a:pt x="55565" y="4934"/>
                </a:cubicBezTo>
                <a:cubicBezTo>
                  <a:pt x="55552" y="4717"/>
                  <a:pt x="55388" y="4553"/>
                  <a:pt x="55171" y="4540"/>
                </a:cubicBezTo>
                <a:close/>
                <a:moveTo>
                  <a:pt x="22618" y="4540"/>
                </a:moveTo>
                <a:cubicBezTo>
                  <a:pt x="22400" y="4540"/>
                  <a:pt x="22210" y="4703"/>
                  <a:pt x="22210" y="4920"/>
                </a:cubicBezTo>
                <a:cubicBezTo>
                  <a:pt x="22200" y="5167"/>
                  <a:pt x="22396" y="5334"/>
                  <a:pt x="22607" y="5334"/>
                </a:cubicBezTo>
                <a:cubicBezTo>
                  <a:pt x="22699" y="5334"/>
                  <a:pt x="22794" y="5303"/>
                  <a:pt x="22876" y="5233"/>
                </a:cubicBezTo>
                <a:cubicBezTo>
                  <a:pt x="23134" y="4988"/>
                  <a:pt x="22971" y="4553"/>
                  <a:pt x="22618" y="4540"/>
                </a:cubicBezTo>
                <a:close/>
                <a:moveTo>
                  <a:pt x="39350" y="4825"/>
                </a:moveTo>
                <a:lnTo>
                  <a:pt x="39526" y="5165"/>
                </a:lnTo>
                <a:lnTo>
                  <a:pt x="39186" y="5342"/>
                </a:lnTo>
                <a:lnTo>
                  <a:pt x="39023" y="5002"/>
                </a:lnTo>
                <a:lnTo>
                  <a:pt x="39350" y="4825"/>
                </a:lnTo>
                <a:close/>
                <a:moveTo>
                  <a:pt x="76785" y="5150"/>
                </a:moveTo>
                <a:cubicBezTo>
                  <a:pt x="76748" y="5150"/>
                  <a:pt x="76709" y="5209"/>
                  <a:pt x="76647" y="5247"/>
                </a:cubicBezTo>
                <a:cubicBezTo>
                  <a:pt x="76701" y="5287"/>
                  <a:pt x="76742" y="5342"/>
                  <a:pt x="76783" y="5342"/>
                </a:cubicBezTo>
                <a:lnTo>
                  <a:pt x="76796" y="5355"/>
                </a:lnTo>
                <a:cubicBezTo>
                  <a:pt x="76837" y="5355"/>
                  <a:pt x="76864" y="5287"/>
                  <a:pt x="76905" y="5260"/>
                </a:cubicBezTo>
                <a:cubicBezTo>
                  <a:pt x="76864" y="5219"/>
                  <a:pt x="76837" y="5165"/>
                  <a:pt x="76796" y="5151"/>
                </a:cubicBezTo>
                <a:cubicBezTo>
                  <a:pt x="76793" y="5150"/>
                  <a:pt x="76789" y="5150"/>
                  <a:pt x="76785" y="5150"/>
                </a:cubicBezTo>
                <a:close/>
                <a:moveTo>
                  <a:pt x="70487" y="4870"/>
                </a:moveTo>
                <a:cubicBezTo>
                  <a:pt x="70425" y="4870"/>
                  <a:pt x="70362" y="4894"/>
                  <a:pt x="70313" y="4948"/>
                </a:cubicBezTo>
                <a:cubicBezTo>
                  <a:pt x="70163" y="5097"/>
                  <a:pt x="70272" y="5369"/>
                  <a:pt x="70489" y="5369"/>
                </a:cubicBezTo>
                <a:cubicBezTo>
                  <a:pt x="70625" y="5369"/>
                  <a:pt x="70734" y="5260"/>
                  <a:pt x="70734" y="5124"/>
                </a:cubicBezTo>
                <a:cubicBezTo>
                  <a:pt x="70734" y="4969"/>
                  <a:pt x="70612" y="4870"/>
                  <a:pt x="70487" y="4870"/>
                </a:cubicBezTo>
                <a:close/>
                <a:moveTo>
                  <a:pt x="19872" y="4621"/>
                </a:moveTo>
                <a:cubicBezTo>
                  <a:pt x="19654" y="4621"/>
                  <a:pt x="19491" y="4798"/>
                  <a:pt x="19505" y="5002"/>
                </a:cubicBezTo>
                <a:cubicBezTo>
                  <a:pt x="19505" y="5229"/>
                  <a:pt x="19687" y="5378"/>
                  <a:pt x="19877" y="5378"/>
                </a:cubicBezTo>
                <a:cubicBezTo>
                  <a:pt x="19971" y="5378"/>
                  <a:pt x="20067" y="5341"/>
                  <a:pt x="20144" y="5260"/>
                </a:cubicBezTo>
                <a:cubicBezTo>
                  <a:pt x="20375" y="5016"/>
                  <a:pt x="20198" y="4621"/>
                  <a:pt x="19872" y="4621"/>
                </a:cubicBezTo>
                <a:close/>
                <a:moveTo>
                  <a:pt x="36631" y="4880"/>
                </a:moveTo>
                <a:lnTo>
                  <a:pt x="36808" y="5219"/>
                </a:lnTo>
                <a:lnTo>
                  <a:pt x="36468" y="5383"/>
                </a:lnTo>
                <a:lnTo>
                  <a:pt x="36291" y="5043"/>
                </a:lnTo>
                <a:lnTo>
                  <a:pt x="36631" y="4880"/>
                </a:lnTo>
                <a:close/>
                <a:moveTo>
                  <a:pt x="61462" y="4716"/>
                </a:moveTo>
                <a:cubicBezTo>
                  <a:pt x="61173" y="4716"/>
                  <a:pt x="61019" y="5074"/>
                  <a:pt x="61220" y="5287"/>
                </a:cubicBezTo>
                <a:cubicBezTo>
                  <a:pt x="61293" y="5365"/>
                  <a:pt x="61382" y="5400"/>
                  <a:pt x="61470" y="5400"/>
                </a:cubicBezTo>
                <a:cubicBezTo>
                  <a:pt x="61642" y="5400"/>
                  <a:pt x="61804" y="5264"/>
                  <a:pt x="61804" y="5056"/>
                </a:cubicBezTo>
                <a:cubicBezTo>
                  <a:pt x="61804" y="4880"/>
                  <a:pt x="61654" y="4730"/>
                  <a:pt x="61478" y="4717"/>
                </a:cubicBezTo>
                <a:cubicBezTo>
                  <a:pt x="61472" y="4716"/>
                  <a:pt x="61467" y="4716"/>
                  <a:pt x="61462" y="4716"/>
                </a:cubicBezTo>
                <a:close/>
                <a:moveTo>
                  <a:pt x="52412" y="4621"/>
                </a:moveTo>
                <a:cubicBezTo>
                  <a:pt x="52045" y="4621"/>
                  <a:pt x="51868" y="5056"/>
                  <a:pt x="52126" y="5315"/>
                </a:cubicBezTo>
                <a:cubicBezTo>
                  <a:pt x="52211" y="5399"/>
                  <a:pt x="52314" y="5437"/>
                  <a:pt x="52415" y="5437"/>
                </a:cubicBezTo>
                <a:cubicBezTo>
                  <a:pt x="52622" y="5437"/>
                  <a:pt x="52820" y="5276"/>
                  <a:pt x="52820" y="5029"/>
                </a:cubicBezTo>
                <a:cubicBezTo>
                  <a:pt x="52820" y="4812"/>
                  <a:pt x="52643" y="4621"/>
                  <a:pt x="52412" y="4621"/>
                </a:cubicBezTo>
                <a:close/>
                <a:moveTo>
                  <a:pt x="17110" y="4730"/>
                </a:moveTo>
                <a:cubicBezTo>
                  <a:pt x="16795" y="4730"/>
                  <a:pt x="16641" y="5115"/>
                  <a:pt x="16868" y="5342"/>
                </a:cubicBezTo>
                <a:cubicBezTo>
                  <a:pt x="16943" y="5417"/>
                  <a:pt x="17035" y="5450"/>
                  <a:pt x="17124" y="5450"/>
                </a:cubicBezTo>
                <a:cubicBezTo>
                  <a:pt x="17312" y="5450"/>
                  <a:pt x="17489" y="5304"/>
                  <a:pt x="17480" y="5084"/>
                </a:cubicBezTo>
                <a:cubicBezTo>
                  <a:pt x="17480" y="4880"/>
                  <a:pt x="17317" y="4730"/>
                  <a:pt x="17126" y="4730"/>
                </a:cubicBezTo>
                <a:cubicBezTo>
                  <a:pt x="17121" y="4730"/>
                  <a:pt x="17115" y="4730"/>
                  <a:pt x="17110" y="4730"/>
                </a:cubicBezTo>
                <a:close/>
                <a:moveTo>
                  <a:pt x="45656" y="4920"/>
                </a:moveTo>
                <a:lnTo>
                  <a:pt x="45860" y="5287"/>
                </a:lnTo>
                <a:lnTo>
                  <a:pt x="45493" y="5464"/>
                </a:lnTo>
                <a:cubicBezTo>
                  <a:pt x="45439" y="5355"/>
                  <a:pt x="45371" y="5219"/>
                  <a:pt x="45303" y="5111"/>
                </a:cubicBezTo>
                <a:lnTo>
                  <a:pt x="45656" y="4920"/>
                </a:lnTo>
                <a:close/>
                <a:moveTo>
                  <a:pt x="67728" y="4906"/>
                </a:moveTo>
                <a:cubicBezTo>
                  <a:pt x="67493" y="4906"/>
                  <a:pt x="67367" y="5196"/>
                  <a:pt x="67540" y="5383"/>
                </a:cubicBezTo>
                <a:cubicBezTo>
                  <a:pt x="67593" y="5440"/>
                  <a:pt x="67663" y="5466"/>
                  <a:pt x="67732" y="5466"/>
                </a:cubicBezTo>
                <a:cubicBezTo>
                  <a:pt x="67874" y="5466"/>
                  <a:pt x="68016" y="5357"/>
                  <a:pt x="68016" y="5192"/>
                </a:cubicBezTo>
                <a:cubicBezTo>
                  <a:pt x="68029" y="5029"/>
                  <a:pt x="67907" y="4907"/>
                  <a:pt x="67744" y="4907"/>
                </a:cubicBezTo>
                <a:cubicBezTo>
                  <a:pt x="67738" y="4907"/>
                  <a:pt x="67733" y="4906"/>
                  <a:pt x="67728" y="4906"/>
                </a:cubicBezTo>
                <a:close/>
                <a:moveTo>
                  <a:pt x="33926" y="4934"/>
                </a:moveTo>
                <a:cubicBezTo>
                  <a:pt x="33967" y="5056"/>
                  <a:pt x="34035" y="5192"/>
                  <a:pt x="34089" y="5301"/>
                </a:cubicBezTo>
                <a:lnTo>
                  <a:pt x="33736" y="5478"/>
                </a:lnTo>
                <a:lnTo>
                  <a:pt x="33559" y="5111"/>
                </a:lnTo>
                <a:lnTo>
                  <a:pt x="33926" y="4934"/>
                </a:lnTo>
                <a:close/>
                <a:moveTo>
                  <a:pt x="14394" y="4812"/>
                </a:moveTo>
                <a:cubicBezTo>
                  <a:pt x="14218" y="4812"/>
                  <a:pt x="14054" y="4961"/>
                  <a:pt x="14054" y="5151"/>
                </a:cubicBezTo>
                <a:cubicBezTo>
                  <a:pt x="14054" y="5356"/>
                  <a:pt x="14225" y="5490"/>
                  <a:pt x="14403" y="5490"/>
                </a:cubicBezTo>
                <a:cubicBezTo>
                  <a:pt x="14486" y="5490"/>
                  <a:pt x="14570" y="5461"/>
                  <a:pt x="14639" y="5396"/>
                </a:cubicBezTo>
                <a:cubicBezTo>
                  <a:pt x="14856" y="5179"/>
                  <a:pt x="14707" y="4812"/>
                  <a:pt x="14394" y="4812"/>
                </a:cubicBezTo>
                <a:close/>
                <a:moveTo>
                  <a:pt x="74030" y="5109"/>
                </a:moveTo>
                <a:cubicBezTo>
                  <a:pt x="73930" y="5109"/>
                  <a:pt x="73848" y="5199"/>
                  <a:pt x="73860" y="5301"/>
                </a:cubicBezTo>
                <a:cubicBezTo>
                  <a:pt x="73847" y="5410"/>
                  <a:pt x="73942" y="5491"/>
                  <a:pt x="74051" y="5491"/>
                </a:cubicBezTo>
                <a:cubicBezTo>
                  <a:pt x="74146" y="5491"/>
                  <a:pt x="74227" y="5410"/>
                  <a:pt x="74227" y="5315"/>
                </a:cubicBezTo>
                <a:cubicBezTo>
                  <a:pt x="74241" y="5206"/>
                  <a:pt x="74159" y="5111"/>
                  <a:pt x="74051" y="5111"/>
                </a:cubicBezTo>
                <a:cubicBezTo>
                  <a:pt x="74044" y="5110"/>
                  <a:pt x="74037" y="5109"/>
                  <a:pt x="74030" y="5109"/>
                </a:cubicBezTo>
                <a:close/>
                <a:moveTo>
                  <a:pt x="49625" y="5491"/>
                </a:moveTo>
                <a:cubicBezTo>
                  <a:pt x="49626" y="5492"/>
                  <a:pt x="49626" y="5493"/>
                  <a:pt x="49627" y="5494"/>
                </a:cubicBezTo>
                <a:lnTo>
                  <a:pt x="49627" y="5494"/>
                </a:lnTo>
                <a:cubicBezTo>
                  <a:pt x="49622" y="5493"/>
                  <a:pt x="49617" y="5492"/>
                  <a:pt x="49612" y="5491"/>
                </a:cubicBezTo>
                <a:close/>
                <a:moveTo>
                  <a:pt x="42938" y="4988"/>
                </a:moveTo>
                <a:lnTo>
                  <a:pt x="43115" y="5328"/>
                </a:lnTo>
                <a:lnTo>
                  <a:pt x="42775" y="5518"/>
                </a:lnTo>
                <a:cubicBezTo>
                  <a:pt x="42720" y="5410"/>
                  <a:pt x="42653" y="5287"/>
                  <a:pt x="42598" y="5179"/>
                </a:cubicBezTo>
                <a:lnTo>
                  <a:pt x="42938" y="4988"/>
                </a:lnTo>
                <a:close/>
                <a:moveTo>
                  <a:pt x="58709" y="4781"/>
                </a:moveTo>
                <a:cubicBezTo>
                  <a:pt x="58621" y="4781"/>
                  <a:pt x="58533" y="4811"/>
                  <a:pt x="58460" y="4880"/>
                </a:cubicBezTo>
                <a:cubicBezTo>
                  <a:pt x="58229" y="5111"/>
                  <a:pt x="58379" y="5505"/>
                  <a:pt x="58705" y="5518"/>
                </a:cubicBezTo>
                <a:cubicBezTo>
                  <a:pt x="58909" y="5518"/>
                  <a:pt x="59072" y="5355"/>
                  <a:pt x="59086" y="5151"/>
                </a:cubicBezTo>
                <a:cubicBezTo>
                  <a:pt x="59086" y="4928"/>
                  <a:pt x="58900" y="4781"/>
                  <a:pt x="58709" y="4781"/>
                </a:cubicBezTo>
                <a:close/>
                <a:moveTo>
                  <a:pt x="11635" y="4893"/>
                </a:moveTo>
                <a:cubicBezTo>
                  <a:pt x="11363" y="4907"/>
                  <a:pt x="11227" y="5247"/>
                  <a:pt x="11431" y="5437"/>
                </a:cubicBezTo>
                <a:cubicBezTo>
                  <a:pt x="11490" y="5496"/>
                  <a:pt x="11564" y="5522"/>
                  <a:pt x="11637" y="5522"/>
                </a:cubicBezTo>
                <a:cubicBezTo>
                  <a:pt x="11799" y="5522"/>
                  <a:pt x="11957" y="5393"/>
                  <a:pt x="11948" y="5206"/>
                </a:cubicBezTo>
                <a:cubicBezTo>
                  <a:pt x="11948" y="5029"/>
                  <a:pt x="11812" y="4907"/>
                  <a:pt x="11635" y="4907"/>
                </a:cubicBezTo>
                <a:lnTo>
                  <a:pt x="11635" y="4893"/>
                </a:lnTo>
                <a:close/>
                <a:moveTo>
                  <a:pt x="26135" y="4716"/>
                </a:moveTo>
                <a:cubicBezTo>
                  <a:pt x="25779" y="4716"/>
                  <a:pt x="25598" y="5155"/>
                  <a:pt x="25852" y="5410"/>
                </a:cubicBezTo>
                <a:cubicBezTo>
                  <a:pt x="25937" y="5494"/>
                  <a:pt x="26040" y="5532"/>
                  <a:pt x="26142" y="5532"/>
                </a:cubicBezTo>
                <a:cubicBezTo>
                  <a:pt x="26350" y="5532"/>
                  <a:pt x="26550" y="5371"/>
                  <a:pt x="26559" y="5124"/>
                </a:cubicBezTo>
                <a:cubicBezTo>
                  <a:pt x="26559" y="4893"/>
                  <a:pt x="26369" y="4717"/>
                  <a:pt x="26152" y="4717"/>
                </a:cubicBezTo>
                <a:cubicBezTo>
                  <a:pt x="26146" y="4716"/>
                  <a:pt x="26141" y="4716"/>
                  <a:pt x="26135" y="4716"/>
                </a:cubicBezTo>
                <a:close/>
                <a:moveTo>
                  <a:pt x="61192" y="5546"/>
                </a:moveTo>
                <a:cubicBezTo>
                  <a:pt x="61195" y="5546"/>
                  <a:pt x="61197" y="5546"/>
                  <a:pt x="61199" y="5546"/>
                </a:cubicBezTo>
                <a:lnTo>
                  <a:pt x="61199" y="5546"/>
                </a:lnTo>
                <a:cubicBezTo>
                  <a:pt x="61201" y="5546"/>
                  <a:pt x="61204" y="5546"/>
                  <a:pt x="61206" y="5546"/>
                </a:cubicBezTo>
                <a:close/>
                <a:moveTo>
                  <a:pt x="8930" y="5002"/>
                </a:moveTo>
                <a:cubicBezTo>
                  <a:pt x="8781" y="5016"/>
                  <a:pt x="8658" y="5138"/>
                  <a:pt x="8658" y="5287"/>
                </a:cubicBezTo>
                <a:cubicBezTo>
                  <a:pt x="8658" y="5442"/>
                  <a:pt x="8786" y="5548"/>
                  <a:pt x="8924" y="5548"/>
                </a:cubicBezTo>
                <a:cubicBezTo>
                  <a:pt x="8992" y="5548"/>
                  <a:pt x="9062" y="5522"/>
                  <a:pt x="9120" y="5464"/>
                </a:cubicBezTo>
                <a:cubicBezTo>
                  <a:pt x="9284" y="5301"/>
                  <a:pt x="9161" y="5002"/>
                  <a:pt x="8930" y="5002"/>
                </a:cubicBezTo>
                <a:close/>
                <a:moveTo>
                  <a:pt x="31167" y="5016"/>
                </a:moveTo>
                <a:lnTo>
                  <a:pt x="31357" y="5369"/>
                </a:lnTo>
                <a:lnTo>
                  <a:pt x="31004" y="5559"/>
                </a:lnTo>
                <a:lnTo>
                  <a:pt x="30800" y="5206"/>
                </a:lnTo>
                <a:lnTo>
                  <a:pt x="31167" y="5016"/>
                </a:lnTo>
                <a:close/>
                <a:moveTo>
                  <a:pt x="65016" y="4931"/>
                </a:moveTo>
                <a:cubicBezTo>
                  <a:pt x="64938" y="4931"/>
                  <a:pt x="64858" y="4961"/>
                  <a:pt x="64794" y="5029"/>
                </a:cubicBezTo>
                <a:cubicBezTo>
                  <a:pt x="64604" y="5233"/>
                  <a:pt x="64740" y="5559"/>
                  <a:pt x="65025" y="5559"/>
                </a:cubicBezTo>
                <a:cubicBezTo>
                  <a:pt x="65188" y="5546"/>
                  <a:pt x="65324" y="5410"/>
                  <a:pt x="65324" y="5233"/>
                </a:cubicBezTo>
                <a:cubicBezTo>
                  <a:pt x="65324" y="5052"/>
                  <a:pt x="65173" y="4931"/>
                  <a:pt x="65016" y="4931"/>
                </a:cubicBezTo>
                <a:close/>
                <a:moveTo>
                  <a:pt x="6171" y="5165"/>
                </a:moveTo>
                <a:cubicBezTo>
                  <a:pt x="6062" y="5179"/>
                  <a:pt x="5981" y="5247"/>
                  <a:pt x="5981" y="5369"/>
                </a:cubicBezTo>
                <a:cubicBezTo>
                  <a:pt x="5967" y="5505"/>
                  <a:pt x="6069" y="5573"/>
                  <a:pt x="6171" y="5573"/>
                </a:cubicBezTo>
                <a:cubicBezTo>
                  <a:pt x="6273" y="5573"/>
                  <a:pt x="6375" y="5505"/>
                  <a:pt x="6361" y="5369"/>
                </a:cubicBezTo>
                <a:cubicBezTo>
                  <a:pt x="6375" y="5260"/>
                  <a:pt x="6280" y="5165"/>
                  <a:pt x="6171" y="5165"/>
                </a:cubicBezTo>
                <a:close/>
                <a:moveTo>
                  <a:pt x="40220" y="5029"/>
                </a:moveTo>
                <a:lnTo>
                  <a:pt x="40383" y="5410"/>
                </a:lnTo>
                <a:lnTo>
                  <a:pt x="40029" y="5573"/>
                </a:lnTo>
                <a:cubicBezTo>
                  <a:pt x="39975" y="5478"/>
                  <a:pt x="39907" y="5355"/>
                  <a:pt x="39853" y="5260"/>
                </a:cubicBezTo>
                <a:lnTo>
                  <a:pt x="40220" y="5029"/>
                </a:lnTo>
                <a:close/>
                <a:moveTo>
                  <a:pt x="55987" y="4825"/>
                </a:moveTo>
                <a:cubicBezTo>
                  <a:pt x="55647" y="4825"/>
                  <a:pt x="55484" y="5247"/>
                  <a:pt x="55715" y="5491"/>
                </a:cubicBezTo>
                <a:cubicBezTo>
                  <a:pt x="55793" y="5566"/>
                  <a:pt x="55890" y="5599"/>
                  <a:pt x="55986" y="5599"/>
                </a:cubicBezTo>
                <a:cubicBezTo>
                  <a:pt x="56187" y="5599"/>
                  <a:pt x="56381" y="5450"/>
                  <a:pt x="56381" y="5219"/>
                </a:cubicBezTo>
                <a:cubicBezTo>
                  <a:pt x="56381" y="5002"/>
                  <a:pt x="56204" y="4825"/>
                  <a:pt x="55987" y="4825"/>
                </a:cubicBezTo>
                <a:close/>
                <a:moveTo>
                  <a:pt x="71319" y="5124"/>
                </a:moveTo>
                <a:cubicBezTo>
                  <a:pt x="71101" y="5124"/>
                  <a:pt x="70992" y="5383"/>
                  <a:pt x="71142" y="5532"/>
                </a:cubicBezTo>
                <a:cubicBezTo>
                  <a:pt x="71192" y="5582"/>
                  <a:pt x="71254" y="5605"/>
                  <a:pt x="71314" y="5605"/>
                </a:cubicBezTo>
                <a:cubicBezTo>
                  <a:pt x="71435" y="5605"/>
                  <a:pt x="71550" y="5514"/>
                  <a:pt x="71550" y="5369"/>
                </a:cubicBezTo>
                <a:cubicBezTo>
                  <a:pt x="71550" y="5233"/>
                  <a:pt x="71455" y="5138"/>
                  <a:pt x="71319" y="5124"/>
                </a:cubicBezTo>
                <a:close/>
                <a:moveTo>
                  <a:pt x="23419" y="4812"/>
                </a:moveTo>
                <a:cubicBezTo>
                  <a:pt x="22889" y="4812"/>
                  <a:pt x="22889" y="5614"/>
                  <a:pt x="23419" y="5614"/>
                </a:cubicBezTo>
                <a:cubicBezTo>
                  <a:pt x="23950" y="5614"/>
                  <a:pt x="23950" y="4812"/>
                  <a:pt x="23419" y="4812"/>
                </a:cubicBezTo>
                <a:close/>
                <a:moveTo>
                  <a:pt x="37460" y="5124"/>
                </a:moveTo>
                <a:cubicBezTo>
                  <a:pt x="37528" y="5247"/>
                  <a:pt x="37583" y="5383"/>
                  <a:pt x="37637" y="5491"/>
                </a:cubicBezTo>
                <a:lnTo>
                  <a:pt x="37311" y="5654"/>
                </a:lnTo>
                <a:lnTo>
                  <a:pt x="37134" y="5287"/>
                </a:lnTo>
                <a:lnTo>
                  <a:pt x="37460" y="5124"/>
                </a:lnTo>
                <a:close/>
                <a:moveTo>
                  <a:pt x="20701" y="4893"/>
                </a:moveTo>
                <a:cubicBezTo>
                  <a:pt x="20484" y="4893"/>
                  <a:pt x="20307" y="5070"/>
                  <a:pt x="20320" y="5287"/>
                </a:cubicBezTo>
                <a:lnTo>
                  <a:pt x="20307" y="5274"/>
                </a:lnTo>
                <a:lnTo>
                  <a:pt x="20307" y="5274"/>
                </a:lnTo>
                <a:cubicBezTo>
                  <a:pt x="20307" y="5504"/>
                  <a:pt x="20494" y="5660"/>
                  <a:pt x="20691" y="5660"/>
                </a:cubicBezTo>
                <a:cubicBezTo>
                  <a:pt x="20785" y="5660"/>
                  <a:pt x="20880" y="5624"/>
                  <a:pt x="20959" y="5546"/>
                </a:cubicBezTo>
                <a:cubicBezTo>
                  <a:pt x="21204" y="5315"/>
                  <a:pt x="21041" y="4893"/>
                  <a:pt x="20701" y="4893"/>
                </a:cubicBezTo>
                <a:close/>
                <a:moveTo>
                  <a:pt x="53238" y="4879"/>
                </a:moveTo>
                <a:cubicBezTo>
                  <a:pt x="52895" y="4879"/>
                  <a:pt x="52701" y="5291"/>
                  <a:pt x="52955" y="5546"/>
                </a:cubicBezTo>
                <a:cubicBezTo>
                  <a:pt x="53038" y="5632"/>
                  <a:pt x="53141" y="5672"/>
                  <a:pt x="53243" y="5672"/>
                </a:cubicBezTo>
                <a:cubicBezTo>
                  <a:pt x="53445" y="5672"/>
                  <a:pt x="53640" y="5518"/>
                  <a:pt x="53649" y="5274"/>
                </a:cubicBezTo>
                <a:cubicBezTo>
                  <a:pt x="53649" y="5056"/>
                  <a:pt x="53472" y="4880"/>
                  <a:pt x="53254" y="4880"/>
                </a:cubicBezTo>
                <a:cubicBezTo>
                  <a:pt x="53249" y="4879"/>
                  <a:pt x="53243" y="4879"/>
                  <a:pt x="53238" y="4879"/>
                </a:cubicBezTo>
                <a:close/>
                <a:moveTo>
                  <a:pt x="62280" y="5002"/>
                </a:moveTo>
                <a:cubicBezTo>
                  <a:pt x="61981" y="5002"/>
                  <a:pt x="61831" y="5369"/>
                  <a:pt x="62035" y="5573"/>
                </a:cubicBezTo>
                <a:cubicBezTo>
                  <a:pt x="62106" y="5644"/>
                  <a:pt x="62194" y="5676"/>
                  <a:pt x="62279" y="5676"/>
                </a:cubicBezTo>
                <a:cubicBezTo>
                  <a:pt x="62454" y="5676"/>
                  <a:pt x="62620" y="5543"/>
                  <a:pt x="62620" y="5342"/>
                </a:cubicBezTo>
                <a:cubicBezTo>
                  <a:pt x="62620" y="5151"/>
                  <a:pt x="62470" y="5002"/>
                  <a:pt x="62293" y="5002"/>
                </a:cubicBezTo>
                <a:close/>
                <a:moveTo>
                  <a:pt x="68559" y="5151"/>
                </a:moveTo>
                <a:cubicBezTo>
                  <a:pt x="68410" y="5151"/>
                  <a:pt x="68288" y="5274"/>
                  <a:pt x="68288" y="5423"/>
                </a:cubicBezTo>
                <a:cubicBezTo>
                  <a:pt x="68288" y="5588"/>
                  <a:pt x="68423" y="5697"/>
                  <a:pt x="68561" y="5697"/>
                </a:cubicBezTo>
                <a:cubicBezTo>
                  <a:pt x="68628" y="5697"/>
                  <a:pt x="68696" y="5671"/>
                  <a:pt x="68750" y="5614"/>
                </a:cubicBezTo>
                <a:cubicBezTo>
                  <a:pt x="68926" y="5450"/>
                  <a:pt x="68804" y="5151"/>
                  <a:pt x="68559" y="5151"/>
                </a:cubicBezTo>
                <a:close/>
                <a:moveTo>
                  <a:pt x="17942" y="4975"/>
                </a:moveTo>
                <a:cubicBezTo>
                  <a:pt x="17738" y="4975"/>
                  <a:pt x="17575" y="5138"/>
                  <a:pt x="17575" y="5342"/>
                </a:cubicBezTo>
                <a:cubicBezTo>
                  <a:pt x="17575" y="5562"/>
                  <a:pt x="17755" y="5708"/>
                  <a:pt x="17947" y="5708"/>
                </a:cubicBezTo>
                <a:cubicBezTo>
                  <a:pt x="18039" y="5708"/>
                  <a:pt x="18134" y="5675"/>
                  <a:pt x="18214" y="5600"/>
                </a:cubicBezTo>
                <a:cubicBezTo>
                  <a:pt x="18445" y="5369"/>
                  <a:pt x="18282" y="4975"/>
                  <a:pt x="17942" y="4975"/>
                </a:cubicBezTo>
                <a:close/>
                <a:moveTo>
                  <a:pt x="74839" y="5355"/>
                </a:moveTo>
                <a:cubicBezTo>
                  <a:pt x="74785" y="5423"/>
                  <a:pt x="74717" y="5478"/>
                  <a:pt x="74703" y="5546"/>
                </a:cubicBezTo>
                <a:cubicBezTo>
                  <a:pt x="74678" y="5634"/>
                  <a:pt x="74746" y="5710"/>
                  <a:pt x="74832" y="5710"/>
                </a:cubicBezTo>
                <a:cubicBezTo>
                  <a:pt x="74839" y="5710"/>
                  <a:pt x="74846" y="5710"/>
                  <a:pt x="74853" y="5709"/>
                </a:cubicBezTo>
                <a:cubicBezTo>
                  <a:pt x="74934" y="5695"/>
                  <a:pt x="75002" y="5641"/>
                  <a:pt x="75029" y="5559"/>
                </a:cubicBezTo>
                <a:cubicBezTo>
                  <a:pt x="75029" y="5491"/>
                  <a:pt x="74948" y="5423"/>
                  <a:pt x="74907" y="5355"/>
                </a:cubicBezTo>
                <a:close/>
                <a:moveTo>
                  <a:pt x="46486" y="5165"/>
                </a:moveTo>
                <a:lnTo>
                  <a:pt x="46689" y="5532"/>
                </a:lnTo>
                <a:lnTo>
                  <a:pt x="46322" y="5722"/>
                </a:lnTo>
                <a:lnTo>
                  <a:pt x="46132" y="5355"/>
                </a:lnTo>
                <a:lnTo>
                  <a:pt x="46486" y="5165"/>
                </a:lnTo>
                <a:close/>
                <a:moveTo>
                  <a:pt x="34755" y="5219"/>
                </a:moveTo>
                <a:cubicBezTo>
                  <a:pt x="34810" y="5315"/>
                  <a:pt x="34878" y="5437"/>
                  <a:pt x="34932" y="5546"/>
                </a:cubicBezTo>
                <a:lnTo>
                  <a:pt x="34552" y="5736"/>
                </a:lnTo>
                <a:cubicBezTo>
                  <a:pt x="34511" y="5627"/>
                  <a:pt x="34443" y="5505"/>
                  <a:pt x="34388" y="5396"/>
                </a:cubicBezTo>
                <a:lnTo>
                  <a:pt x="34755" y="5219"/>
                </a:lnTo>
                <a:close/>
                <a:moveTo>
                  <a:pt x="15237" y="5056"/>
                </a:moveTo>
                <a:cubicBezTo>
                  <a:pt x="14924" y="5056"/>
                  <a:pt x="14775" y="5423"/>
                  <a:pt x="14992" y="5641"/>
                </a:cubicBezTo>
                <a:cubicBezTo>
                  <a:pt x="15061" y="5710"/>
                  <a:pt x="15146" y="5741"/>
                  <a:pt x="15229" y="5741"/>
                </a:cubicBezTo>
                <a:cubicBezTo>
                  <a:pt x="15406" y="5741"/>
                  <a:pt x="15577" y="5600"/>
                  <a:pt x="15577" y="5396"/>
                </a:cubicBezTo>
                <a:cubicBezTo>
                  <a:pt x="15577" y="5206"/>
                  <a:pt x="15414" y="5056"/>
                  <a:pt x="15237" y="5056"/>
                </a:cubicBezTo>
                <a:close/>
                <a:moveTo>
                  <a:pt x="50522" y="4920"/>
                </a:moveTo>
                <a:cubicBezTo>
                  <a:pt x="50155" y="4920"/>
                  <a:pt x="49965" y="5355"/>
                  <a:pt x="50223" y="5614"/>
                </a:cubicBezTo>
                <a:cubicBezTo>
                  <a:pt x="50310" y="5705"/>
                  <a:pt x="50418" y="5746"/>
                  <a:pt x="50523" y="5746"/>
                </a:cubicBezTo>
                <a:cubicBezTo>
                  <a:pt x="50732" y="5746"/>
                  <a:pt x="50930" y="5586"/>
                  <a:pt x="50930" y="5342"/>
                </a:cubicBezTo>
                <a:cubicBezTo>
                  <a:pt x="50944" y="5111"/>
                  <a:pt x="50754" y="4920"/>
                  <a:pt x="50522" y="4920"/>
                </a:cubicBezTo>
                <a:close/>
                <a:moveTo>
                  <a:pt x="59548" y="5043"/>
                </a:moveTo>
                <a:cubicBezTo>
                  <a:pt x="59344" y="5043"/>
                  <a:pt x="59181" y="5206"/>
                  <a:pt x="59181" y="5396"/>
                </a:cubicBezTo>
                <a:cubicBezTo>
                  <a:pt x="59181" y="5617"/>
                  <a:pt x="59361" y="5763"/>
                  <a:pt x="59545" y="5763"/>
                </a:cubicBezTo>
                <a:cubicBezTo>
                  <a:pt x="59633" y="5763"/>
                  <a:pt x="59722" y="5729"/>
                  <a:pt x="59792" y="5654"/>
                </a:cubicBezTo>
                <a:cubicBezTo>
                  <a:pt x="60023" y="5423"/>
                  <a:pt x="59860" y="5043"/>
                  <a:pt x="59548" y="5043"/>
                </a:cubicBezTo>
                <a:close/>
                <a:moveTo>
                  <a:pt x="43767" y="5247"/>
                </a:moveTo>
                <a:lnTo>
                  <a:pt x="43957" y="5586"/>
                </a:lnTo>
                <a:lnTo>
                  <a:pt x="43618" y="5763"/>
                </a:lnTo>
                <a:lnTo>
                  <a:pt x="43427" y="5423"/>
                </a:lnTo>
                <a:lnTo>
                  <a:pt x="43767" y="5247"/>
                </a:lnTo>
                <a:close/>
                <a:moveTo>
                  <a:pt x="12475" y="5137"/>
                </a:moveTo>
                <a:cubicBezTo>
                  <a:pt x="12200" y="5137"/>
                  <a:pt x="12046" y="5468"/>
                  <a:pt x="12233" y="5682"/>
                </a:cubicBezTo>
                <a:cubicBezTo>
                  <a:pt x="12298" y="5751"/>
                  <a:pt x="12384" y="5783"/>
                  <a:pt x="12469" y="5783"/>
                </a:cubicBezTo>
                <a:cubicBezTo>
                  <a:pt x="12633" y="5783"/>
                  <a:pt x="12795" y="5666"/>
                  <a:pt x="12804" y="5478"/>
                </a:cubicBezTo>
                <a:cubicBezTo>
                  <a:pt x="12804" y="5287"/>
                  <a:pt x="12668" y="5138"/>
                  <a:pt x="12491" y="5138"/>
                </a:cubicBezTo>
                <a:cubicBezTo>
                  <a:pt x="12486" y="5138"/>
                  <a:pt x="12480" y="5137"/>
                  <a:pt x="12475" y="5137"/>
                </a:cubicBezTo>
                <a:close/>
                <a:moveTo>
                  <a:pt x="4282" y="5559"/>
                </a:moveTo>
                <a:cubicBezTo>
                  <a:pt x="4241" y="5559"/>
                  <a:pt x="4159" y="5627"/>
                  <a:pt x="4159" y="5668"/>
                </a:cubicBezTo>
                <a:cubicBezTo>
                  <a:pt x="4173" y="5722"/>
                  <a:pt x="4214" y="5763"/>
                  <a:pt x="4268" y="5790"/>
                </a:cubicBezTo>
                <a:cubicBezTo>
                  <a:pt x="4322" y="5790"/>
                  <a:pt x="4377" y="5736"/>
                  <a:pt x="4458" y="5668"/>
                </a:cubicBezTo>
                <a:cubicBezTo>
                  <a:pt x="4377" y="5627"/>
                  <a:pt x="4322" y="5559"/>
                  <a:pt x="4282" y="5559"/>
                </a:cubicBezTo>
                <a:close/>
                <a:moveTo>
                  <a:pt x="31996" y="5260"/>
                </a:moveTo>
                <a:lnTo>
                  <a:pt x="32173" y="5627"/>
                </a:lnTo>
                <a:lnTo>
                  <a:pt x="31833" y="5804"/>
                </a:lnTo>
                <a:lnTo>
                  <a:pt x="31629" y="5450"/>
                </a:lnTo>
                <a:lnTo>
                  <a:pt x="31996" y="5260"/>
                </a:lnTo>
                <a:close/>
                <a:moveTo>
                  <a:pt x="65841" y="5219"/>
                </a:moveTo>
                <a:cubicBezTo>
                  <a:pt x="65678" y="5219"/>
                  <a:pt x="65542" y="5355"/>
                  <a:pt x="65542" y="5518"/>
                </a:cubicBezTo>
                <a:cubicBezTo>
                  <a:pt x="65533" y="5703"/>
                  <a:pt x="65680" y="5825"/>
                  <a:pt x="65839" y="5825"/>
                </a:cubicBezTo>
                <a:cubicBezTo>
                  <a:pt x="65914" y="5825"/>
                  <a:pt x="65993" y="5797"/>
                  <a:pt x="66058" y="5736"/>
                </a:cubicBezTo>
                <a:cubicBezTo>
                  <a:pt x="66249" y="5546"/>
                  <a:pt x="66113" y="5219"/>
                  <a:pt x="65841" y="5219"/>
                </a:cubicBezTo>
                <a:close/>
                <a:moveTo>
                  <a:pt x="72168" y="5395"/>
                </a:moveTo>
                <a:cubicBezTo>
                  <a:pt x="72162" y="5395"/>
                  <a:pt x="72155" y="5395"/>
                  <a:pt x="72148" y="5396"/>
                </a:cubicBezTo>
                <a:cubicBezTo>
                  <a:pt x="72142" y="5396"/>
                  <a:pt x="72137" y="5396"/>
                  <a:pt x="72132" y="5396"/>
                </a:cubicBezTo>
                <a:cubicBezTo>
                  <a:pt x="71951" y="5396"/>
                  <a:pt x="71853" y="5618"/>
                  <a:pt x="71985" y="5763"/>
                </a:cubicBezTo>
                <a:cubicBezTo>
                  <a:pt x="72030" y="5809"/>
                  <a:pt x="72087" y="5830"/>
                  <a:pt x="72143" y="5830"/>
                </a:cubicBezTo>
                <a:cubicBezTo>
                  <a:pt x="72252" y="5830"/>
                  <a:pt x="72356" y="5749"/>
                  <a:pt x="72365" y="5614"/>
                </a:cubicBezTo>
                <a:cubicBezTo>
                  <a:pt x="72365" y="5498"/>
                  <a:pt x="72281" y="5395"/>
                  <a:pt x="72168" y="5395"/>
                </a:cubicBezTo>
                <a:close/>
                <a:moveTo>
                  <a:pt x="56816" y="5084"/>
                </a:moveTo>
                <a:cubicBezTo>
                  <a:pt x="56489" y="5084"/>
                  <a:pt x="56313" y="5491"/>
                  <a:pt x="56557" y="5722"/>
                </a:cubicBezTo>
                <a:cubicBezTo>
                  <a:pt x="56634" y="5803"/>
                  <a:pt x="56730" y="5840"/>
                  <a:pt x="56824" y="5840"/>
                </a:cubicBezTo>
                <a:cubicBezTo>
                  <a:pt x="57014" y="5840"/>
                  <a:pt x="57196" y="5691"/>
                  <a:pt x="57196" y="5464"/>
                </a:cubicBezTo>
                <a:cubicBezTo>
                  <a:pt x="57210" y="5260"/>
                  <a:pt x="57033" y="5084"/>
                  <a:pt x="56829" y="5084"/>
                </a:cubicBezTo>
                <a:close/>
                <a:moveTo>
                  <a:pt x="9759" y="5260"/>
                </a:moveTo>
                <a:cubicBezTo>
                  <a:pt x="9501" y="5260"/>
                  <a:pt x="9365" y="5559"/>
                  <a:pt x="9542" y="5750"/>
                </a:cubicBezTo>
                <a:cubicBezTo>
                  <a:pt x="9597" y="5814"/>
                  <a:pt x="9668" y="5842"/>
                  <a:pt x="9740" y="5842"/>
                </a:cubicBezTo>
                <a:cubicBezTo>
                  <a:pt x="9881" y="5842"/>
                  <a:pt x="10022" y="5731"/>
                  <a:pt x="10031" y="5559"/>
                </a:cubicBezTo>
                <a:cubicBezTo>
                  <a:pt x="10045" y="5410"/>
                  <a:pt x="9922" y="5260"/>
                  <a:pt x="9759" y="5260"/>
                </a:cubicBezTo>
                <a:close/>
                <a:moveTo>
                  <a:pt x="7000" y="5383"/>
                </a:moveTo>
                <a:cubicBezTo>
                  <a:pt x="6701" y="5383"/>
                  <a:pt x="6701" y="5845"/>
                  <a:pt x="7000" y="5845"/>
                </a:cubicBezTo>
                <a:cubicBezTo>
                  <a:pt x="7299" y="5845"/>
                  <a:pt x="7299" y="5383"/>
                  <a:pt x="7000" y="5383"/>
                </a:cubicBezTo>
                <a:close/>
                <a:moveTo>
                  <a:pt x="41035" y="5315"/>
                </a:moveTo>
                <a:cubicBezTo>
                  <a:pt x="41089" y="5423"/>
                  <a:pt x="41144" y="5559"/>
                  <a:pt x="41212" y="5682"/>
                </a:cubicBezTo>
                <a:lnTo>
                  <a:pt x="40845" y="5845"/>
                </a:lnTo>
                <a:lnTo>
                  <a:pt x="40682" y="5491"/>
                </a:lnTo>
                <a:lnTo>
                  <a:pt x="41035" y="5315"/>
                </a:lnTo>
                <a:close/>
                <a:moveTo>
                  <a:pt x="24249" y="5056"/>
                </a:moveTo>
                <a:cubicBezTo>
                  <a:pt x="24031" y="5056"/>
                  <a:pt x="23841" y="5233"/>
                  <a:pt x="23854" y="5450"/>
                </a:cubicBezTo>
                <a:cubicBezTo>
                  <a:pt x="23845" y="5691"/>
                  <a:pt x="24043" y="5855"/>
                  <a:pt x="24252" y="5855"/>
                </a:cubicBezTo>
                <a:cubicBezTo>
                  <a:pt x="24350" y="5855"/>
                  <a:pt x="24451" y="5819"/>
                  <a:pt x="24534" y="5736"/>
                </a:cubicBezTo>
                <a:cubicBezTo>
                  <a:pt x="24792" y="5491"/>
                  <a:pt x="24602" y="5056"/>
                  <a:pt x="24249" y="5056"/>
                </a:cubicBezTo>
                <a:close/>
                <a:moveTo>
                  <a:pt x="29278" y="5315"/>
                </a:moveTo>
                <a:lnTo>
                  <a:pt x="29468" y="5695"/>
                </a:lnTo>
                <a:lnTo>
                  <a:pt x="29101" y="5885"/>
                </a:lnTo>
                <a:lnTo>
                  <a:pt x="28897" y="5518"/>
                </a:lnTo>
                <a:lnTo>
                  <a:pt x="29278" y="5315"/>
                </a:lnTo>
                <a:close/>
                <a:moveTo>
                  <a:pt x="63109" y="5247"/>
                </a:moveTo>
                <a:cubicBezTo>
                  <a:pt x="62932" y="5260"/>
                  <a:pt x="62783" y="5410"/>
                  <a:pt x="62796" y="5586"/>
                </a:cubicBezTo>
                <a:cubicBezTo>
                  <a:pt x="62796" y="5784"/>
                  <a:pt x="62957" y="5911"/>
                  <a:pt x="63121" y="5911"/>
                </a:cubicBezTo>
                <a:cubicBezTo>
                  <a:pt x="63204" y="5911"/>
                  <a:pt x="63289" y="5878"/>
                  <a:pt x="63354" y="5804"/>
                </a:cubicBezTo>
                <a:cubicBezTo>
                  <a:pt x="63557" y="5600"/>
                  <a:pt x="63408" y="5247"/>
                  <a:pt x="63109" y="5247"/>
                </a:cubicBezTo>
                <a:close/>
                <a:moveTo>
                  <a:pt x="54065" y="5119"/>
                </a:moveTo>
                <a:cubicBezTo>
                  <a:pt x="53974" y="5119"/>
                  <a:pt x="53880" y="5150"/>
                  <a:pt x="53798" y="5219"/>
                </a:cubicBezTo>
                <a:cubicBezTo>
                  <a:pt x="53540" y="5450"/>
                  <a:pt x="53689" y="5899"/>
                  <a:pt x="54043" y="5913"/>
                </a:cubicBezTo>
                <a:cubicBezTo>
                  <a:pt x="54051" y="5913"/>
                  <a:pt x="54060" y="5913"/>
                  <a:pt x="54068" y="5913"/>
                </a:cubicBezTo>
                <a:cubicBezTo>
                  <a:pt x="54275" y="5913"/>
                  <a:pt x="54451" y="5755"/>
                  <a:pt x="54464" y="5546"/>
                </a:cubicBezTo>
                <a:cubicBezTo>
                  <a:pt x="54474" y="5289"/>
                  <a:pt x="54277" y="5119"/>
                  <a:pt x="54065" y="5119"/>
                </a:cubicBezTo>
                <a:close/>
                <a:moveTo>
                  <a:pt x="21530" y="5124"/>
                </a:moveTo>
                <a:cubicBezTo>
                  <a:pt x="21313" y="5124"/>
                  <a:pt x="21150" y="5301"/>
                  <a:pt x="21136" y="5505"/>
                </a:cubicBezTo>
                <a:cubicBezTo>
                  <a:pt x="21127" y="5748"/>
                  <a:pt x="21323" y="5914"/>
                  <a:pt x="21531" y="5914"/>
                </a:cubicBezTo>
                <a:cubicBezTo>
                  <a:pt x="21625" y="5914"/>
                  <a:pt x="21722" y="5880"/>
                  <a:pt x="21802" y="5804"/>
                </a:cubicBezTo>
                <a:cubicBezTo>
                  <a:pt x="22047" y="5559"/>
                  <a:pt x="21884" y="5138"/>
                  <a:pt x="21530" y="5124"/>
                </a:cubicBezTo>
                <a:close/>
                <a:moveTo>
                  <a:pt x="38289" y="5410"/>
                </a:moveTo>
                <a:lnTo>
                  <a:pt x="38466" y="5750"/>
                </a:lnTo>
                <a:lnTo>
                  <a:pt x="38126" y="5926"/>
                </a:lnTo>
                <a:lnTo>
                  <a:pt x="37950" y="5586"/>
                </a:lnTo>
                <a:lnTo>
                  <a:pt x="38289" y="5410"/>
                </a:lnTo>
                <a:close/>
                <a:moveTo>
                  <a:pt x="75682" y="5654"/>
                </a:moveTo>
                <a:cubicBezTo>
                  <a:pt x="75627" y="5668"/>
                  <a:pt x="75546" y="5750"/>
                  <a:pt x="75559" y="5790"/>
                </a:cubicBezTo>
                <a:cubicBezTo>
                  <a:pt x="75573" y="5858"/>
                  <a:pt x="75627" y="5913"/>
                  <a:pt x="75695" y="5926"/>
                </a:cubicBezTo>
                <a:cubicBezTo>
                  <a:pt x="75736" y="5926"/>
                  <a:pt x="75804" y="5858"/>
                  <a:pt x="75858" y="5817"/>
                </a:cubicBezTo>
                <a:lnTo>
                  <a:pt x="75845" y="5750"/>
                </a:lnTo>
                <a:cubicBezTo>
                  <a:pt x="75790" y="5722"/>
                  <a:pt x="75736" y="5654"/>
                  <a:pt x="75682" y="5654"/>
                </a:cubicBezTo>
                <a:close/>
                <a:moveTo>
                  <a:pt x="18771" y="5206"/>
                </a:moveTo>
                <a:cubicBezTo>
                  <a:pt x="18431" y="5219"/>
                  <a:pt x="18282" y="5614"/>
                  <a:pt x="18513" y="5845"/>
                </a:cubicBezTo>
                <a:cubicBezTo>
                  <a:pt x="18587" y="5919"/>
                  <a:pt x="18680" y="5953"/>
                  <a:pt x="18771" y="5953"/>
                </a:cubicBezTo>
                <a:cubicBezTo>
                  <a:pt x="18964" y="5953"/>
                  <a:pt x="19152" y="5803"/>
                  <a:pt x="19152" y="5573"/>
                </a:cubicBezTo>
                <a:cubicBezTo>
                  <a:pt x="19152" y="5369"/>
                  <a:pt x="18975" y="5206"/>
                  <a:pt x="18771" y="5206"/>
                </a:cubicBezTo>
                <a:close/>
                <a:moveTo>
                  <a:pt x="60363" y="5287"/>
                </a:moveTo>
                <a:cubicBezTo>
                  <a:pt x="60064" y="5301"/>
                  <a:pt x="59928" y="5668"/>
                  <a:pt x="60146" y="5872"/>
                </a:cubicBezTo>
                <a:cubicBezTo>
                  <a:pt x="60215" y="5937"/>
                  <a:pt x="60298" y="5966"/>
                  <a:pt x="60378" y="5966"/>
                </a:cubicBezTo>
                <a:cubicBezTo>
                  <a:pt x="60552" y="5966"/>
                  <a:pt x="60717" y="5831"/>
                  <a:pt x="60717" y="5627"/>
                </a:cubicBezTo>
                <a:cubicBezTo>
                  <a:pt x="60717" y="5445"/>
                  <a:pt x="60567" y="5300"/>
                  <a:pt x="60387" y="5300"/>
                </a:cubicBezTo>
                <a:cubicBezTo>
                  <a:pt x="60379" y="5300"/>
                  <a:pt x="60371" y="5300"/>
                  <a:pt x="60363" y="5301"/>
                </a:cubicBezTo>
                <a:lnTo>
                  <a:pt x="60363" y="5287"/>
                </a:lnTo>
                <a:close/>
                <a:moveTo>
                  <a:pt x="35571" y="5464"/>
                </a:moveTo>
                <a:lnTo>
                  <a:pt x="35748" y="5790"/>
                </a:lnTo>
                <a:lnTo>
                  <a:pt x="35381" y="5967"/>
                </a:lnTo>
                <a:lnTo>
                  <a:pt x="35204" y="5641"/>
                </a:lnTo>
                <a:lnTo>
                  <a:pt x="35571" y="5464"/>
                </a:lnTo>
                <a:close/>
                <a:moveTo>
                  <a:pt x="69388" y="5450"/>
                </a:moveTo>
                <a:cubicBezTo>
                  <a:pt x="69157" y="5450"/>
                  <a:pt x="69035" y="5722"/>
                  <a:pt x="69198" y="5885"/>
                </a:cubicBezTo>
                <a:cubicBezTo>
                  <a:pt x="69254" y="5946"/>
                  <a:pt x="69325" y="5973"/>
                  <a:pt x="69393" y="5973"/>
                </a:cubicBezTo>
                <a:cubicBezTo>
                  <a:pt x="69524" y="5973"/>
                  <a:pt x="69647" y="5874"/>
                  <a:pt x="69647" y="5722"/>
                </a:cubicBezTo>
                <a:cubicBezTo>
                  <a:pt x="69647" y="5573"/>
                  <a:pt x="69538" y="5450"/>
                  <a:pt x="69388" y="5450"/>
                </a:cubicBezTo>
                <a:close/>
                <a:moveTo>
                  <a:pt x="51352" y="5165"/>
                </a:moveTo>
                <a:cubicBezTo>
                  <a:pt x="50985" y="5165"/>
                  <a:pt x="50794" y="5600"/>
                  <a:pt x="51053" y="5872"/>
                </a:cubicBezTo>
                <a:cubicBezTo>
                  <a:pt x="51133" y="5956"/>
                  <a:pt x="51234" y="5994"/>
                  <a:pt x="51336" y="5994"/>
                </a:cubicBezTo>
                <a:cubicBezTo>
                  <a:pt x="51544" y="5994"/>
                  <a:pt x="51750" y="5833"/>
                  <a:pt x="51759" y="5586"/>
                </a:cubicBezTo>
                <a:cubicBezTo>
                  <a:pt x="51759" y="5355"/>
                  <a:pt x="51583" y="5179"/>
                  <a:pt x="51352" y="5165"/>
                </a:cubicBezTo>
                <a:close/>
                <a:moveTo>
                  <a:pt x="16068" y="5314"/>
                </a:moveTo>
                <a:cubicBezTo>
                  <a:pt x="16063" y="5314"/>
                  <a:pt x="16058" y="5314"/>
                  <a:pt x="16052" y="5315"/>
                </a:cubicBezTo>
                <a:cubicBezTo>
                  <a:pt x="15849" y="5315"/>
                  <a:pt x="15685" y="5478"/>
                  <a:pt x="15699" y="5682"/>
                </a:cubicBezTo>
                <a:lnTo>
                  <a:pt x="15699" y="5668"/>
                </a:lnTo>
                <a:cubicBezTo>
                  <a:pt x="15699" y="5889"/>
                  <a:pt x="15873" y="6029"/>
                  <a:pt x="16058" y="6029"/>
                </a:cubicBezTo>
                <a:cubicBezTo>
                  <a:pt x="16146" y="6029"/>
                  <a:pt x="16236" y="5997"/>
                  <a:pt x="16311" y="5926"/>
                </a:cubicBezTo>
                <a:cubicBezTo>
                  <a:pt x="16525" y="5699"/>
                  <a:pt x="16370" y="5314"/>
                  <a:pt x="16068" y="5314"/>
                </a:cubicBezTo>
                <a:close/>
                <a:moveTo>
                  <a:pt x="32812" y="5518"/>
                </a:moveTo>
                <a:lnTo>
                  <a:pt x="33002" y="5858"/>
                </a:lnTo>
                <a:lnTo>
                  <a:pt x="32662" y="6049"/>
                </a:lnTo>
                <a:lnTo>
                  <a:pt x="32472" y="5709"/>
                </a:lnTo>
                <a:lnTo>
                  <a:pt x="32812" y="5518"/>
                </a:lnTo>
                <a:close/>
                <a:moveTo>
                  <a:pt x="44583" y="5478"/>
                </a:moveTo>
                <a:lnTo>
                  <a:pt x="44787" y="5858"/>
                </a:lnTo>
                <a:lnTo>
                  <a:pt x="44433" y="6049"/>
                </a:lnTo>
                <a:lnTo>
                  <a:pt x="44243" y="5668"/>
                </a:lnTo>
                <a:lnTo>
                  <a:pt x="44583" y="5478"/>
                </a:lnTo>
                <a:close/>
                <a:moveTo>
                  <a:pt x="66662" y="5472"/>
                </a:moveTo>
                <a:cubicBezTo>
                  <a:pt x="66520" y="5472"/>
                  <a:pt x="66378" y="5564"/>
                  <a:pt x="66371" y="5750"/>
                </a:cubicBezTo>
                <a:cubicBezTo>
                  <a:pt x="66357" y="5953"/>
                  <a:pt x="66507" y="6059"/>
                  <a:pt x="66658" y="6059"/>
                </a:cubicBezTo>
                <a:cubicBezTo>
                  <a:pt x="66799" y="6059"/>
                  <a:pt x="66942" y="5967"/>
                  <a:pt x="66955" y="5777"/>
                </a:cubicBezTo>
                <a:cubicBezTo>
                  <a:pt x="66962" y="5574"/>
                  <a:pt x="66812" y="5472"/>
                  <a:pt x="66662" y="5472"/>
                </a:cubicBezTo>
                <a:close/>
                <a:moveTo>
                  <a:pt x="57645" y="5328"/>
                </a:moveTo>
                <a:lnTo>
                  <a:pt x="57645" y="5342"/>
                </a:lnTo>
                <a:cubicBezTo>
                  <a:pt x="57319" y="5342"/>
                  <a:pt x="57155" y="5736"/>
                  <a:pt x="57387" y="5967"/>
                </a:cubicBezTo>
                <a:cubicBezTo>
                  <a:pt x="57459" y="6040"/>
                  <a:pt x="57549" y="6072"/>
                  <a:pt x="57639" y="6072"/>
                </a:cubicBezTo>
                <a:cubicBezTo>
                  <a:pt x="57833" y="6072"/>
                  <a:pt x="58021" y="5919"/>
                  <a:pt x="58012" y="5695"/>
                </a:cubicBezTo>
                <a:cubicBezTo>
                  <a:pt x="58012" y="5491"/>
                  <a:pt x="57849" y="5328"/>
                  <a:pt x="57645" y="5328"/>
                </a:cubicBezTo>
                <a:close/>
                <a:moveTo>
                  <a:pt x="13291" y="5396"/>
                </a:moveTo>
                <a:cubicBezTo>
                  <a:pt x="13002" y="5396"/>
                  <a:pt x="12848" y="5753"/>
                  <a:pt x="13049" y="5967"/>
                </a:cubicBezTo>
                <a:cubicBezTo>
                  <a:pt x="13122" y="6045"/>
                  <a:pt x="13211" y="6079"/>
                  <a:pt x="13299" y="6079"/>
                </a:cubicBezTo>
                <a:cubicBezTo>
                  <a:pt x="13471" y="6079"/>
                  <a:pt x="13633" y="5944"/>
                  <a:pt x="13633" y="5736"/>
                </a:cubicBezTo>
                <a:cubicBezTo>
                  <a:pt x="13633" y="5559"/>
                  <a:pt x="13497" y="5410"/>
                  <a:pt x="13307" y="5396"/>
                </a:cubicBezTo>
                <a:cubicBezTo>
                  <a:pt x="13301" y="5396"/>
                  <a:pt x="13296" y="5396"/>
                  <a:pt x="13291" y="5396"/>
                </a:cubicBezTo>
                <a:close/>
                <a:moveTo>
                  <a:pt x="5097" y="5750"/>
                </a:moveTo>
                <a:cubicBezTo>
                  <a:pt x="5016" y="5777"/>
                  <a:pt x="4961" y="5845"/>
                  <a:pt x="4934" y="5913"/>
                </a:cubicBezTo>
                <a:cubicBezTo>
                  <a:pt x="4910" y="6009"/>
                  <a:pt x="4981" y="6094"/>
                  <a:pt x="5073" y="6094"/>
                </a:cubicBezTo>
                <a:cubicBezTo>
                  <a:pt x="5085" y="6094"/>
                  <a:pt x="5098" y="6093"/>
                  <a:pt x="5111" y="6089"/>
                </a:cubicBezTo>
                <a:cubicBezTo>
                  <a:pt x="5179" y="6076"/>
                  <a:pt x="5233" y="5994"/>
                  <a:pt x="5301" y="5953"/>
                </a:cubicBezTo>
                <a:lnTo>
                  <a:pt x="5301" y="5872"/>
                </a:lnTo>
                <a:cubicBezTo>
                  <a:pt x="5233" y="5831"/>
                  <a:pt x="5165" y="5750"/>
                  <a:pt x="5097" y="5750"/>
                </a:cubicBezTo>
                <a:close/>
                <a:moveTo>
                  <a:pt x="10575" y="5505"/>
                </a:moveTo>
                <a:cubicBezTo>
                  <a:pt x="10181" y="5505"/>
                  <a:pt x="10185" y="6103"/>
                  <a:pt x="10588" y="6103"/>
                </a:cubicBezTo>
                <a:cubicBezTo>
                  <a:pt x="10978" y="6103"/>
                  <a:pt x="10983" y="5505"/>
                  <a:pt x="10601" y="5505"/>
                </a:cubicBezTo>
                <a:cubicBezTo>
                  <a:pt x="10597" y="5505"/>
                  <a:pt x="10593" y="5505"/>
                  <a:pt x="10588" y="5505"/>
                </a:cubicBezTo>
                <a:cubicBezTo>
                  <a:pt x="10584" y="5505"/>
                  <a:pt x="10579" y="5505"/>
                  <a:pt x="10575" y="5505"/>
                </a:cubicBezTo>
                <a:close/>
                <a:moveTo>
                  <a:pt x="41878" y="5586"/>
                </a:moveTo>
                <a:lnTo>
                  <a:pt x="42054" y="5913"/>
                </a:lnTo>
                <a:lnTo>
                  <a:pt x="41687" y="6103"/>
                </a:lnTo>
                <a:lnTo>
                  <a:pt x="41511" y="5763"/>
                </a:lnTo>
                <a:lnTo>
                  <a:pt x="41878" y="5586"/>
                </a:lnTo>
                <a:close/>
                <a:moveTo>
                  <a:pt x="72968" y="5675"/>
                </a:moveTo>
                <a:cubicBezTo>
                  <a:pt x="72919" y="5675"/>
                  <a:pt x="72869" y="5694"/>
                  <a:pt x="72827" y="5736"/>
                </a:cubicBezTo>
                <a:cubicBezTo>
                  <a:pt x="72678" y="5858"/>
                  <a:pt x="72773" y="6089"/>
                  <a:pt x="72963" y="6103"/>
                </a:cubicBezTo>
                <a:cubicBezTo>
                  <a:pt x="73072" y="6089"/>
                  <a:pt x="73167" y="6008"/>
                  <a:pt x="73181" y="5899"/>
                </a:cubicBezTo>
                <a:cubicBezTo>
                  <a:pt x="73181" y="5768"/>
                  <a:pt x="73077" y="5675"/>
                  <a:pt x="72968" y="5675"/>
                </a:cubicBezTo>
                <a:close/>
                <a:moveTo>
                  <a:pt x="25101" y="5300"/>
                </a:moveTo>
                <a:cubicBezTo>
                  <a:pt x="25093" y="5300"/>
                  <a:pt x="25086" y="5301"/>
                  <a:pt x="25078" y="5301"/>
                </a:cubicBezTo>
                <a:cubicBezTo>
                  <a:pt x="24724" y="5301"/>
                  <a:pt x="24534" y="5722"/>
                  <a:pt x="24792" y="5981"/>
                </a:cubicBezTo>
                <a:cubicBezTo>
                  <a:pt x="24873" y="6066"/>
                  <a:pt x="24975" y="6103"/>
                  <a:pt x="25077" y="6103"/>
                </a:cubicBezTo>
                <a:cubicBezTo>
                  <a:pt x="25284" y="6103"/>
                  <a:pt x="25485" y="5946"/>
                  <a:pt x="25485" y="5709"/>
                </a:cubicBezTo>
                <a:cubicBezTo>
                  <a:pt x="25485" y="5485"/>
                  <a:pt x="25321" y="5300"/>
                  <a:pt x="25101" y="5300"/>
                </a:cubicBezTo>
                <a:close/>
                <a:moveTo>
                  <a:pt x="7856" y="5600"/>
                </a:moveTo>
                <a:cubicBezTo>
                  <a:pt x="7625" y="5600"/>
                  <a:pt x="7517" y="5872"/>
                  <a:pt x="7680" y="6035"/>
                </a:cubicBezTo>
                <a:cubicBezTo>
                  <a:pt x="7731" y="6087"/>
                  <a:pt x="7794" y="6110"/>
                  <a:pt x="7855" y="6110"/>
                </a:cubicBezTo>
                <a:cubicBezTo>
                  <a:pt x="7988" y="6110"/>
                  <a:pt x="8115" y="6003"/>
                  <a:pt x="8115" y="5845"/>
                </a:cubicBezTo>
                <a:cubicBezTo>
                  <a:pt x="8115" y="5709"/>
                  <a:pt x="7992" y="5600"/>
                  <a:pt x="7856" y="5600"/>
                </a:cubicBezTo>
                <a:close/>
                <a:moveTo>
                  <a:pt x="63938" y="5505"/>
                </a:moveTo>
                <a:cubicBezTo>
                  <a:pt x="63653" y="5518"/>
                  <a:pt x="63517" y="5858"/>
                  <a:pt x="63721" y="6049"/>
                </a:cubicBezTo>
                <a:cubicBezTo>
                  <a:pt x="63786" y="6114"/>
                  <a:pt x="63865" y="6143"/>
                  <a:pt x="63942" y="6143"/>
                </a:cubicBezTo>
                <a:cubicBezTo>
                  <a:pt x="64107" y="6143"/>
                  <a:pt x="64264" y="6012"/>
                  <a:pt x="64264" y="5817"/>
                </a:cubicBezTo>
                <a:cubicBezTo>
                  <a:pt x="64264" y="5641"/>
                  <a:pt x="64115" y="5505"/>
                  <a:pt x="63938" y="5505"/>
                </a:cubicBezTo>
                <a:close/>
                <a:moveTo>
                  <a:pt x="30093" y="5573"/>
                </a:moveTo>
                <a:lnTo>
                  <a:pt x="30297" y="5967"/>
                </a:lnTo>
                <a:lnTo>
                  <a:pt x="29930" y="6157"/>
                </a:lnTo>
                <a:lnTo>
                  <a:pt x="29740" y="5763"/>
                </a:lnTo>
                <a:lnTo>
                  <a:pt x="30093" y="5573"/>
                </a:lnTo>
                <a:close/>
                <a:moveTo>
                  <a:pt x="39119" y="5641"/>
                </a:moveTo>
                <a:lnTo>
                  <a:pt x="39295" y="5981"/>
                </a:lnTo>
                <a:lnTo>
                  <a:pt x="38955" y="6157"/>
                </a:lnTo>
                <a:cubicBezTo>
                  <a:pt x="38901" y="6049"/>
                  <a:pt x="38833" y="5926"/>
                  <a:pt x="38779" y="5817"/>
                </a:cubicBezTo>
                <a:lnTo>
                  <a:pt x="39119" y="5641"/>
                </a:lnTo>
                <a:close/>
                <a:moveTo>
                  <a:pt x="76511" y="5967"/>
                </a:moveTo>
                <a:cubicBezTo>
                  <a:pt x="76484" y="5967"/>
                  <a:pt x="76402" y="6021"/>
                  <a:pt x="76416" y="6049"/>
                </a:cubicBezTo>
                <a:cubicBezTo>
                  <a:pt x="76416" y="6103"/>
                  <a:pt x="76456" y="6144"/>
                  <a:pt x="76511" y="6171"/>
                </a:cubicBezTo>
                <a:cubicBezTo>
                  <a:pt x="76538" y="6171"/>
                  <a:pt x="76592" y="6130"/>
                  <a:pt x="76674" y="6076"/>
                </a:cubicBezTo>
                <a:cubicBezTo>
                  <a:pt x="76606" y="6021"/>
                  <a:pt x="76565" y="5967"/>
                  <a:pt x="76511" y="5967"/>
                </a:cubicBezTo>
                <a:close/>
                <a:moveTo>
                  <a:pt x="22346" y="5369"/>
                </a:moveTo>
                <a:lnTo>
                  <a:pt x="22346" y="5383"/>
                </a:lnTo>
                <a:cubicBezTo>
                  <a:pt x="21992" y="5383"/>
                  <a:pt x="21829" y="5817"/>
                  <a:pt x="22074" y="6062"/>
                </a:cubicBezTo>
                <a:cubicBezTo>
                  <a:pt x="22156" y="6140"/>
                  <a:pt x="22256" y="6176"/>
                  <a:pt x="22353" y="6176"/>
                </a:cubicBezTo>
                <a:cubicBezTo>
                  <a:pt x="22559" y="6176"/>
                  <a:pt x="22753" y="6017"/>
                  <a:pt x="22753" y="5777"/>
                </a:cubicBezTo>
                <a:cubicBezTo>
                  <a:pt x="22753" y="5546"/>
                  <a:pt x="22563" y="5369"/>
                  <a:pt x="22346" y="5369"/>
                </a:cubicBezTo>
                <a:close/>
                <a:moveTo>
                  <a:pt x="54885" y="5395"/>
                </a:moveTo>
                <a:cubicBezTo>
                  <a:pt x="54790" y="5395"/>
                  <a:pt x="54694" y="5429"/>
                  <a:pt x="54614" y="5505"/>
                </a:cubicBezTo>
                <a:cubicBezTo>
                  <a:pt x="54369" y="5750"/>
                  <a:pt x="54532" y="6184"/>
                  <a:pt x="54886" y="6184"/>
                </a:cubicBezTo>
                <a:cubicBezTo>
                  <a:pt x="55103" y="6184"/>
                  <a:pt x="55280" y="6008"/>
                  <a:pt x="55280" y="5804"/>
                </a:cubicBezTo>
                <a:cubicBezTo>
                  <a:pt x="55289" y="5561"/>
                  <a:pt x="55092" y="5395"/>
                  <a:pt x="54885" y="5395"/>
                </a:cubicBezTo>
                <a:close/>
                <a:moveTo>
                  <a:pt x="70258" y="5695"/>
                </a:moveTo>
                <a:cubicBezTo>
                  <a:pt x="70027" y="5695"/>
                  <a:pt x="69919" y="5953"/>
                  <a:pt x="70068" y="6117"/>
                </a:cubicBezTo>
                <a:cubicBezTo>
                  <a:pt x="70118" y="6171"/>
                  <a:pt x="70181" y="6195"/>
                  <a:pt x="70244" y="6195"/>
                </a:cubicBezTo>
                <a:cubicBezTo>
                  <a:pt x="70369" y="6195"/>
                  <a:pt x="70489" y="6098"/>
                  <a:pt x="70489" y="5953"/>
                </a:cubicBezTo>
                <a:cubicBezTo>
                  <a:pt x="70489" y="5817"/>
                  <a:pt x="70381" y="5709"/>
                  <a:pt x="70258" y="5695"/>
                </a:cubicBezTo>
                <a:close/>
                <a:moveTo>
                  <a:pt x="61199" y="5546"/>
                </a:moveTo>
                <a:lnTo>
                  <a:pt x="61199" y="5546"/>
                </a:lnTo>
                <a:cubicBezTo>
                  <a:pt x="60891" y="5551"/>
                  <a:pt x="60745" y="5914"/>
                  <a:pt x="60961" y="6130"/>
                </a:cubicBezTo>
                <a:cubicBezTo>
                  <a:pt x="61031" y="6199"/>
                  <a:pt x="61115" y="6230"/>
                  <a:pt x="61198" y="6230"/>
                </a:cubicBezTo>
                <a:cubicBezTo>
                  <a:pt x="61375" y="6230"/>
                  <a:pt x="61546" y="6089"/>
                  <a:pt x="61546" y="5885"/>
                </a:cubicBezTo>
                <a:cubicBezTo>
                  <a:pt x="61546" y="5697"/>
                  <a:pt x="61386" y="5549"/>
                  <a:pt x="61199" y="5546"/>
                </a:cubicBezTo>
                <a:close/>
                <a:moveTo>
                  <a:pt x="19600" y="5478"/>
                </a:moveTo>
                <a:cubicBezTo>
                  <a:pt x="19274" y="5478"/>
                  <a:pt x="19097" y="5885"/>
                  <a:pt x="19328" y="6117"/>
                </a:cubicBezTo>
                <a:cubicBezTo>
                  <a:pt x="19409" y="6198"/>
                  <a:pt x="19508" y="6234"/>
                  <a:pt x="19604" y="6234"/>
                </a:cubicBezTo>
                <a:cubicBezTo>
                  <a:pt x="19798" y="6234"/>
                  <a:pt x="19981" y="6086"/>
                  <a:pt x="19981" y="5858"/>
                </a:cubicBezTo>
                <a:cubicBezTo>
                  <a:pt x="19981" y="5641"/>
                  <a:pt x="19818" y="5478"/>
                  <a:pt x="19600" y="5478"/>
                </a:cubicBezTo>
                <a:close/>
                <a:moveTo>
                  <a:pt x="36386" y="5709"/>
                </a:moveTo>
                <a:lnTo>
                  <a:pt x="36563" y="6035"/>
                </a:lnTo>
                <a:lnTo>
                  <a:pt x="36196" y="6266"/>
                </a:lnTo>
                <a:lnTo>
                  <a:pt x="36033" y="5885"/>
                </a:lnTo>
                <a:lnTo>
                  <a:pt x="36386" y="5709"/>
                </a:lnTo>
                <a:close/>
                <a:moveTo>
                  <a:pt x="47342" y="5396"/>
                </a:moveTo>
                <a:cubicBezTo>
                  <a:pt x="47342" y="5661"/>
                  <a:pt x="47557" y="5824"/>
                  <a:pt x="47777" y="5824"/>
                </a:cubicBezTo>
                <a:cubicBezTo>
                  <a:pt x="47907" y="5824"/>
                  <a:pt x="48039" y="5767"/>
                  <a:pt x="48130" y="5641"/>
                </a:cubicBezTo>
                <a:lnTo>
                  <a:pt x="48348" y="6062"/>
                </a:lnTo>
                <a:lnTo>
                  <a:pt x="47953" y="6266"/>
                </a:lnTo>
                <a:cubicBezTo>
                  <a:pt x="47953" y="6076"/>
                  <a:pt x="47818" y="5913"/>
                  <a:pt x="47641" y="5858"/>
                </a:cubicBezTo>
                <a:cubicBezTo>
                  <a:pt x="47600" y="5846"/>
                  <a:pt x="47558" y="5840"/>
                  <a:pt x="47516" y="5840"/>
                </a:cubicBezTo>
                <a:cubicBezTo>
                  <a:pt x="47376" y="5840"/>
                  <a:pt x="47238" y="5906"/>
                  <a:pt x="47165" y="6021"/>
                </a:cubicBezTo>
                <a:lnTo>
                  <a:pt x="46961" y="5600"/>
                </a:lnTo>
                <a:lnTo>
                  <a:pt x="47342" y="5396"/>
                </a:lnTo>
                <a:close/>
                <a:moveTo>
                  <a:pt x="52169" y="5449"/>
                </a:moveTo>
                <a:cubicBezTo>
                  <a:pt x="52073" y="5449"/>
                  <a:pt x="51976" y="5483"/>
                  <a:pt x="51895" y="5559"/>
                </a:cubicBezTo>
                <a:cubicBezTo>
                  <a:pt x="51637" y="5817"/>
                  <a:pt x="51814" y="6252"/>
                  <a:pt x="52167" y="6266"/>
                </a:cubicBezTo>
                <a:cubicBezTo>
                  <a:pt x="52398" y="6266"/>
                  <a:pt x="52575" y="6089"/>
                  <a:pt x="52575" y="5858"/>
                </a:cubicBezTo>
                <a:cubicBezTo>
                  <a:pt x="52584" y="5615"/>
                  <a:pt x="52381" y="5449"/>
                  <a:pt x="52169" y="5449"/>
                </a:cubicBezTo>
                <a:close/>
                <a:moveTo>
                  <a:pt x="67472" y="5736"/>
                </a:moveTo>
                <a:cubicBezTo>
                  <a:pt x="67119" y="5736"/>
                  <a:pt x="67123" y="6280"/>
                  <a:pt x="67486" y="6280"/>
                </a:cubicBezTo>
                <a:cubicBezTo>
                  <a:pt x="67848" y="6280"/>
                  <a:pt x="67853" y="5736"/>
                  <a:pt x="67499" y="5736"/>
                </a:cubicBezTo>
                <a:cubicBezTo>
                  <a:pt x="67494" y="5736"/>
                  <a:pt x="67490" y="5736"/>
                  <a:pt x="67486" y="5736"/>
                </a:cubicBezTo>
                <a:cubicBezTo>
                  <a:pt x="67481" y="5736"/>
                  <a:pt x="67477" y="5736"/>
                  <a:pt x="67472" y="5736"/>
                </a:cubicBezTo>
                <a:close/>
                <a:moveTo>
                  <a:pt x="16882" y="5546"/>
                </a:moveTo>
                <a:cubicBezTo>
                  <a:pt x="16555" y="5546"/>
                  <a:pt x="16392" y="5940"/>
                  <a:pt x="16610" y="6171"/>
                </a:cubicBezTo>
                <a:cubicBezTo>
                  <a:pt x="16687" y="6248"/>
                  <a:pt x="16782" y="6283"/>
                  <a:pt x="16875" y="6283"/>
                </a:cubicBezTo>
                <a:cubicBezTo>
                  <a:pt x="17061" y="6283"/>
                  <a:pt x="17240" y="6144"/>
                  <a:pt x="17249" y="5926"/>
                </a:cubicBezTo>
                <a:cubicBezTo>
                  <a:pt x="17249" y="5722"/>
                  <a:pt x="17085" y="5559"/>
                  <a:pt x="16882" y="5546"/>
                </a:cubicBezTo>
                <a:close/>
                <a:moveTo>
                  <a:pt x="27171" y="6266"/>
                </a:moveTo>
                <a:cubicBezTo>
                  <a:pt x="27169" y="6273"/>
                  <a:pt x="27166" y="6280"/>
                  <a:pt x="27163" y="6287"/>
                </a:cubicBezTo>
                <a:lnTo>
                  <a:pt x="27163" y="6287"/>
                </a:lnTo>
                <a:cubicBezTo>
                  <a:pt x="27165" y="6280"/>
                  <a:pt x="27168" y="6273"/>
                  <a:pt x="27171" y="6266"/>
                </a:cubicBezTo>
                <a:close/>
                <a:moveTo>
                  <a:pt x="45412" y="5750"/>
                </a:moveTo>
                <a:lnTo>
                  <a:pt x="45616" y="6117"/>
                </a:lnTo>
                <a:lnTo>
                  <a:pt x="45249" y="6307"/>
                </a:lnTo>
                <a:cubicBezTo>
                  <a:pt x="45194" y="6184"/>
                  <a:pt x="45126" y="6049"/>
                  <a:pt x="45058" y="5940"/>
                </a:cubicBezTo>
                <a:lnTo>
                  <a:pt x="45412" y="5750"/>
                </a:lnTo>
                <a:close/>
                <a:moveTo>
                  <a:pt x="33627" y="5763"/>
                </a:moveTo>
                <a:lnTo>
                  <a:pt x="33804" y="6130"/>
                </a:lnTo>
                <a:lnTo>
                  <a:pt x="33464" y="6320"/>
                </a:lnTo>
                <a:lnTo>
                  <a:pt x="33287" y="5940"/>
                </a:lnTo>
                <a:lnTo>
                  <a:pt x="33627" y="5763"/>
                </a:lnTo>
                <a:close/>
                <a:moveTo>
                  <a:pt x="73806" y="5940"/>
                </a:moveTo>
                <a:cubicBezTo>
                  <a:pt x="73697" y="5940"/>
                  <a:pt x="73602" y="6021"/>
                  <a:pt x="73602" y="6130"/>
                </a:cubicBezTo>
                <a:cubicBezTo>
                  <a:pt x="73602" y="6239"/>
                  <a:pt x="73684" y="6320"/>
                  <a:pt x="73792" y="6320"/>
                </a:cubicBezTo>
                <a:cubicBezTo>
                  <a:pt x="73888" y="6320"/>
                  <a:pt x="73983" y="6252"/>
                  <a:pt x="73983" y="6144"/>
                </a:cubicBezTo>
                <a:cubicBezTo>
                  <a:pt x="73983" y="6049"/>
                  <a:pt x="73915" y="5953"/>
                  <a:pt x="73806" y="5940"/>
                </a:cubicBezTo>
                <a:close/>
                <a:moveTo>
                  <a:pt x="14134" y="5643"/>
                </a:moveTo>
                <a:cubicBezTo>
                  <a:pt x="13961" y="5643"/>
                  <a:pt x="13792" y="5769"/>
                  <a:pt x="13783" y="5967"/>
                </a:cubicBezTo>
                <a:cubicBezTo>
                  <a:pt x="13783" y="6157"/>
                  <a:pt x="13918" y="6307"/>
                  <a:pt x="14109" y="6320"/>
                </a:cubicBezTo>
                <a:cubicBezTo>
                  <a:pt x="14114" y="6321"/>
                  <a:pt x="14120" y="6321"/>
                  <a:pt x="14125" y="6321"/>
                </a:cubicBezTo>
                <a:cubicBezTo>
                  <a:pt x="14414" y="6321"/>
                  <a:pt x="14581" y="5976"/>
                  <a:pt x="14381" y="5750"/>
                </a:cubicBezTo>
                <a:cubicBezTo>
                  <a:pt x="14312" y="5676"/>
                  <a:pt x="14222" y="5643"/>
                  <a:pt x="14134" y="5643"/>
                </a:cubicBezTo>
                <a:close/>
                <a:moveTo>
                  <a:pt x="3208" y="6171"/>
                </a:moveTo>
                <a:cubicBezTo>
                  <a:pt x="3167" y="6171"/>
                  <a:pt x="3113" y="6225"/>
                  <a:pt x="3113" y="6239"/>
                </a:cubicBezTo>
                <a:cubicBezTo>
                  <a:pt x="3126" y="6280"/>
                  <a:pt x="3153" y="6320"/>
                  <a:pt x="3194" y="6334"/>
                </a:cubicBezTo>
                <a:cubicBezTo>
                  <a:pt x="3221" y="6334"/>
                  <a:pt x="3262" y="6307"/>
                  <a:pt x="3330" y="6266"/>
                </a:cubicBezTo>
                <a:cubicBezTo>
                  <a:pt x="3276" y="6212"/>
                  <a:pt x="3249" y="6171"/>
                  <a:pt x="3208" y="6171"/>
                </a:cubicBezTo>
                <a:close/>
                <a:moveTo>
                  <a:pt x="42680" y="5817"/>
                </a:moveTo>
                <a:lnTo>
                  <a:pt x="42870" y="6157"/>
                </a:lnTo>
                <a:lnTo>
                  <a:pt x="42489" y="6348"/>
                </a:lnTo>
                <a:cubicBezTo>
                  <a:pt x="42435" y="6239"/>
                  <a:pt x="42367" y="6117"/>
                  <a:pt x="42313" y="6008"/>
                </a:cubicBezTo>
                <a:lnTo>
                  <a:pt x="42680" y="5817"/>
                </a:lnTo>
                <a:close/>
                <a:moveTo>
                  <a:pt x="58464" y="5610"/>
                </a:moveTo>
                <a:cubicBezTo>
                  <a:pt x="58377" y="5610"/>
                  <a:pt x="58288" y="5640"/>
                  <a:pt x="58216" y="5709"/>
                </a:cubicBezTo>
                <a:cubicBezTo>
                  <a:pt x="57985" y="5940"/>
                  <a:pt x="58148" y="6334"/>
                  <a:pt x="58474" y="6348"/>
                </a:cubicBezTo>
                <a:cubicBezTo>
                  <a:pt x="58664" y="6334"/>
                  <a:pt x="58827" y="6184"/>
                  <a:pt x="58841" y="5981"/>
                </a:cubicBezTo>
                <a:cubicBezTo>
                  <a:pt x="58841" y="5757"/>
                  <a:pt x="58655" y="5610"/>
                  <a:pt x="58464" y="5610"/>
                </a:cubicBezTo>
                <a:close/>
                <a:moveTo>
                  <a:pt x="11399" y="5723"/>
                </a:moveTo>
                <a:cubicBezTo>
                  <a:pt x="11324" y="5723"/>
                  <a:pt x="11247" y="5752"/>
                  <a:pt x="11186" y="5817"/>
                </a:cubicBezTo>
                <a:cubicBezTo>
                  <a:pt x="10983" y="6008"/>
                  <a:pt x="11118" y="6348"/>
                  <a:pt x="11404" y="6348"/>
                </a:cubicBezTo>
                <a:cubicBezTo>
                  <a:pt x="11411" y="6348"/>
                  <a:pt x="11419" y="6348"/>
                  <a:pt x="11426" y="6348"/>
                </a:cubicBezTo>
                <a:cubicBezTo>
                  <a:pt x="11592" y="6348"/>
                  <a:pt x="11717" y="6205"/>
                  <a:pt x="11717" y="6049"/>
                </a:cubicBezTo>
                <a:cubicBezTo>
                  <a:pt x="11717" y="5854"/>
                  <a:pt x="11559" y="5723"/>
                  <a:pt x="11399" y="5723"/>
                </a:cubicBezTo>
                <a:close/>
                <a:moveTo>
                  <a:pt x="25893" y="5532"/>
                </a:moveTo>
                <a:cubicBezTo>
                  <a:pt x="25676" y="5532"/>
                  <a:pt x="25499" y="5709"/>
                  <a:pt x="25485" y="5940"/>
                </a:cubicBezTo>
                <a:cubicBezTo>
                  <a:pt x="25476" y="6190"/>
                  <a:pt x="25675" y="6358"/>
                  <a:pt x="25889" y="6358"/>
                </a:cubicBezTo>
                <a:cubicBezTo>
                  <a:pt x="25989" y="6358"/>
                  <a:pt x="26092" y="6321"/>
                  <a:pt x="26179" y="6239"/>
                </a:cubicBezTo>
                <a:cubicBezTo>
                  <a:pt x="26437" y="5994"/>
                  <a:pt x="26260" y="5532"/>
                  <a:pt x="25893" y="5532"/>
                </a:cubicBezTo>
                <a:close/>
                <a:moveTo>
                  <a:pt x="64767" y="5763"/>
                </a:moveTo>
                <a:cubicBezTo>
                  <a:pt x="64359" y="5763"/>
                  <a:pt x="64359" y="6375"/>
                  <a:pt x="64767" y="6375"/>
                </a:cubicBezTo>
                <a:cubicBezTo>
                  <a:pt x="65175" y="6375"/>
                  <a:pt x="65175" y="5763"/>
                  <a:pt x="64767" y="5763"/>
                </a:cubicBezTo>
                <a:close/>
                <a:moveTo>
                  <a:pt x="8678" y="5819"/>
                </a:moveTo>
                <a:cubicBezTo>
                  <a:pt x="8611" y="5819"/>
                  <a:pt x="8542" y="5843"/>
                  <a:pt x="8482" y="5899"/>
                </a:cubicBezTo>
                <a:cubicBezTo>
                  <a:pt x="8305" y="6062"/>
                  <a:pt x="8427" y="6375"/>
                  <a:pt x="8672" y="6375"/>
                </a:cubicBezTo>
                <a:cubicBezTo>
                  <a:pt x="8679" y="6375"/>
                  <a:pt x="8687" y="6376"/>
                  <a:pt x="8694" y="6376"/>
                </a:cubicBezTo>
                <a:cubicBezTo>
                  <a:pt x="8846" y="6376"/>
                  <a:pt x="8957" y="6245"/>
                  <a:pt x="8957" y="6103"/>
                </a:cubicBezTo>
                <a:cubicBezTo>
                  <a:pt x="8957" y="5935"/>
                  <a:pt x="8823" y="5819"/>
                  <a:pt x="8678" y="5819"/>
                </a:cubicBezTo>
                <a:close/>
                <a:moveTo>
                  <a:pt x="30936" y="5831"/>
                </a:moveTo>
                <a:cubicBezTo>
                  <a:pt x="30936" y="5899"/>
                  <a:pt x="30963" y="5967"/>
                  <a:pt x="30990" y="6021"/>
                </a:cubicBezTo>
                <a:cubicBezTo>
                  <a:pt x="31031" y="6076"/>
                  <a:pt x="31072" y="6144"/>
                  <a:pt x="31126" y="6184"/>
                </a:cubicBezTo>
                <a:lnTo>
                  <a:pt x="30746" y="6388"/>
                </a:lnTo>
                <a:cubicBezTo>
                  <a:pt x="30691" y="6280"/>
                  <a:pt x="30623" y="6157"/>
                  <a:pt x="30555" y="6035"/>
                </a:cubicBezTo>
                <a:lnTo>
                  <a:pt x="30936" y="5831"/>
                </a:lnTo>
                <a:close/>
                <a:moveTo>
                  <a:pt x="5940" y="5981"/>
                </a:moveTo>
                <a:cubicBezTo>
                  <a:pt x="5817" y="5981"/>
                  <a:pt x="5722" y="6076"/>
                  <a:pt x="5722" y="6184"/>
                </a:cubicBezTo>
                <a:cubicBezTo>
                  <a:pt x="5722" y="6307"/>
                  <a:pt x="5804" y="6402"/>
                  <a:pt x="5926" y="6402"/>
                </a:cubicBezTo>
                <a:cubicBezTo>
                  <a:pt x="6035" y="6402"/>
                  <a:pt x="6144" y="6320"/>
                  <a:pt x="6144" y="6198"/>
                </a:cubicBezTo>
                <a:cubicBezTo>
                  <a:pt x="6144" y="6089"/>
                  <a:pt x="6049" y="5981"/>
                  <a:pt x="5940" y="5981"/>
                </a:cubicBezTo>
                <a:close/>
                <a:moveTo>
                  <a:pt x="39934" y="5885"/>
                </a:moveTo>
                <a:cubicBezTo>
                  <a:pt x="40002" y="5994"/>
                  <a:pt x="40070" y="6117"/>
                  <a:pt x="40111" y="6225"/>
                </a:cubicBezTo>
                <a:lnTo>
                  <a:pt x="39771" y="6402"/>
                </a:lnTo>
                <a:lnTo>
                  <a:pt x="39594" y="6062"/>
                </a:lnTo>
                <a:lnTo>
                  <a:pt x="39934" y="5885"/>
                </a:lnTo>
                <a:close/>
                <a:moveTo>
                  <a:pt x="7571" y="6416"/>
                </a:moveTo>
                <a:cubicBezTo>
                  <a:pt x="7573" y="6416"/>
                  <a:pt x="7575" y="6416"/>
                  <a:pt x="7578" y="6416"/>
                </a:cubicBezTo>
                <a:lnTo>
                  <a:pt x="7578" y="6416"/>
                </a:lnTo>
                <a:cubicBezTo>
                  <a:pt x="7580" y="6416"/>
                  <a:pt x="7582" y="6416"/>
                  <a:pt x="7584" y="6416"/>
                </a:cubicBezTo>
                <a:close/>
                <a:moveTo>
                  <a:pt x="55715" y="5654"/>
                </a:moveTo>
                <a:cubicBezTo>
                  <a:pt x="55497" y="5654"/>
                  <a:pt x="55334" y="5831"/>
                  <a:pt x="55334" y="6035"/>
                </a:cubicBezTo>
                <a:cubicBezTo>
                  <a:pt x="55334" y="6272"/>
                  <a:pt x="55518" y="6424"/>
                  <a:pt x="55713" y="6424"/>
                </a:cubicBezTo>
                <a:cubicBezTo>
                  <a:pt x="55808" y="6424"/>
                  <a:pt x="55906" y="6387"/>
                  <a:pt x="55987" y="6307"/>
                </a:cubicBezTo>
                <a:cubicBezTo>
                  <a:pt x="56231" y="6062"/>
                  <a:pt x="56068" y="5654"/>
                  <a:pt x="55715" y="5654"/>
                </a:cubicBezTo>
                <a:close/>
                <a:moveTo>
                  <a:pt x="71054" y="5961"/>
                </a:moveTo>
                <a:cubicBezTo>
                  <a:pt x="70999" y="5961"/>
                  <a:pt x="70943" y="5980"/>
                  <a:pt x="70897" y="6021"/>
                </a:cubicBezTo>
                <a:cubicBezTo>
                  <a:pt x="70734" y="6171"/>
                  <a:pt x="70843" y="6429"/>
                  <a:pt x="71060" y="6443"/>
                </a:cubicBezTo>
                <a:cubicBezTo>
                  <a:pt x="71196" y="6443"/>
                  <a:pt x="71305" y="6334"/>
                  <a:pt x="71305" y="6198"/>
                </a:cubicBezTo>
                <a:lnTo>
                  <a:pt x="71291" y="6198"/>
                </a:lnTo>
                <a:cubicBezTo>
                  <a:pt x="71301" y="6057"/>
                  <a:pt x="71180" y="5961"/>
                  <a:pt x="71054" y="5961"/>
                </a:cubicBezTo>
                <a:close/>
                <a:moveTo>
                  <a:pt x="23188" y="5641"/>
                </a:moveTo>
                <a:cubicBezTo>
                  <a:pt x="22971" y="5641"/>
                  <a:pt x="22781" y="5817"/>
                  <a:pt x="22781" y="6021"/>
                </a:cubicBezTo>
                <a:lnTo>
                  <a:pt x="22781" y="6035"/>
                </a:lnTo>
                <a:cubicBezTo>
                  <a:pt x="22771" y="6278"/>
                  <a:pt x="22968" y="6444"/>
                  <a:pt x="23176" y="6444"/>
                </a:cubicBezTo>
                <a:cubicBezTo>
                  <a:pt x="23270" y="6444"/>
                  <a:pt x="23366" y="6410"/>
                  <a:pt x="23447" y="6334"/>
                </a:cubicBezTo>
                <a:cubicBezTo>
                  <a:pt x="23705" y="6089"/>
                  <a:pt x="23542" y="5654"/>
                  <a:pt x="23188" y="5641"/>
                </a:cubicBezTo>
                <a:close/>
                <a:moveTo>
                  <a:pt x="20416" y="5709"/>
                </a:moveTo>
                <a:lnTo>
                  <a:pt x="20416" y="5722"/>
                </a:lnTo>
                <a:cubicBezTo>
                  <a:pt x="20076" y="5722"/>
                  <a:pt x="19913" y="6144"/>
                  <a:pt x="20157" y="6388"/>
                </a:cubicBezTo>
                <a:cubicBezTo>
                  <a:pt x="20234" y="6461"/>
                  <a:pt x="20326" y="6493"/>
                  <a:pt x="20417" y="6493"/>
                </a:cubicBezTo>
                <a:cubicBezTo>
                  <a:pt x="20617" y="6493"/>
                  <a:pt x="20810" y="6336"/>
                  <a:pt x="20810" y="6103"/>
                </a:cubicBezTo>
                <a:cubicBezTo>
                  <a:pt x="20810" y="5885"/>
                  <a:pt x="20633" y="5709"/>
                  <a:pt x="20416" y="5709"/>
                </a:cubicBezTo>
                <a:close/>
                <a:moveTo>
                  <a:pt x="37202" y="5967"/>
                </a:moveTo>
                <a:cubicBezTo>
                  <a:pt x="37256" y="6076"/>
                  <a:pt x="37324" y="6198"/>
                  <a:pt x="37379" y="6320"/>
                </a:cubicBezTo>
                <a:lnTo>
                  <a:pt x="37053" y="6497"/>
                </a:lnTo>
                <a:lnTo>
                  <a:pt x="36876" y="6130"/>
                </a:lnTo>
                <a:lnTo>
                  <a:pt x="37202" y="5967"/>
                </a:lnTo>
                <a:close/>
                <a:moveTo>
                  <a:pt x="62005" y="5831"/>
                </a:moveTo>
                <a:cubicBezTo>
                  <a:pt x="61717" y="5831"/>
                  <a:pt x="61563" y="6188"/>
                  <a:pt x="61763" y="6402"/>
                </a:cubicBezTo>
                <a:cubicBezTo>
                  <a:pt x="61835" y="6473"/>
                  <a:pt x="61922" y="6505"/>
                  <a:pt x="62007" y="6505"/>
                </a:cubicBezTo>
                <a:cubicBezTo>
                  <a:pt x="62182" y="6505"/>
                  <a:pt x="62348" y="6372"/>
                  <a:pt x="62348" y="6171"/>
                </a:cubicBezTo>
                <a:cubicBezTo>
                  <a:pt x="62348" y="5981"/>
                  <a:pt x="62212" y="5831"/>
                  <a:pt x="62021" y="5831"/>
                </a:cubicBezTo>
                <a:cubicBezTo>
                  <a:pt x="62016" y="5831"/>
                  <a:pt x="62011" y="5831"/>
                  <a:pt x="62005" y="5831"/>
                </a:cubicBezTo>
                <a:close/>
                <a:moveTo>
                  <a:pt x="53010" y="5695"/>
                </a:moveTo>
                <a:lnTo>
                  <a:pt x="53010" y="5709"/>
                </a:lnTo>
                <a:cubicBezTo>
                  <a:pt x="53004" y="5709"/>
                  <a:pt x="52999" y="5708"/>
                  <a:pt x="52993" y="5708"/>
                </a:cubicBezTo>
                <a:cubicBezTo>
                  <a:pt x="52637" y="5708"/>
                  <a:pt x="52456" y="6134"/>
                  <a:pt x="52711" y="6388"/>
                </a:cubicBezTo>
                <a:cubicBezTo>
                  <a:pt x="52791" y="6473"/>
                  <a:pt x="52892" y="6511"/>
                  <a:pt x="52992" y="6511"/>
                </a:cubicBezTo>
                <a:cubicBezTo>
                  <a:pt x="53195" y="6511"/>
                  <a:pt x="53390" y="6354"/>
                  <a:pt x="53390" y="6117"/>
                </a:cubicBezTo>
                <a:cubicBezTo>
                  <a:pt x="53404" y="5885"/>
                  <a:pt x="53227" y="5695"/>
                  <a:pt x="53010" y="5695"/>
                </a:cubicBezTo>
                <a:close/>
                <a:moveTo>
                  <a:pt x="68328" y="5968"/>
                </a:moveTo>
                <a:cubicBezTo>
                  <a:pt x="68261" y="5968"/>
                  <a:pt x="68194" y="5993"/>
                  <a:pt x="68138" y="6049"/>
                </a:cubicBezTo>
                <a:cubicBezTo>
                  <a:pt x="67961" y="6212"/>
                  <a:pt x="68070" y="6511"/>
                  <a:pt x="68315" y="6524"/>
                </a:cubicBezTo>
                <a:cubicBezTo>
                  <a:pt x="68451" y="6524"/>
                  <a:pt x="68573" y="6402"/>
                  <a:pt x="68587" y="6266"/>
                </a:cubicBezTo>
                <a:lnTo>
                  <a:pt x="68600" y="6252"/>
                </a:lnTo>
                <a:cubicBezTo>
                  <a:pt x="68609" y="6085"/>
                  <a:pt x="68472" y="5968"/>
                  <a:pt x="68328" y="5968"/>
                </a:cubicBezTo>
                <a:close/>
                <a:moveTo>
                  <a:pt x="74581" y="6205"/>
                </a:moveTo>
                <a:cubicBezTo>
                  <a:pt x="74431" y="6205"/>
                  <a:pt x="74431" y="6531"/>
                  <a:pt x="74581" y="6531"/>
                </a:cubicBezTo>
                <a:cubicBezTo>
                  <a:pt x="74594" y="6531"/>
                  <a:pt x="74607" y="6529"/>
                  <a:pt x="74622" y="6524"/>
                </a:cubicBezTo>
                <a:cubicBezTo>
                  <a:pt x="74689" y="6511"/>
                  <a:pt x="74744" y="6443"/>
                  <a:pt x="74839" y="6361"/>
                </a:cubicBezTo>
                <a:cubicBezTo>
                  <a:pt x="74744" y="6307"/>
                  <a:pt x="74689" y="6225"/>
                  <a:pt x="74622" y="6212"/>
                </a:cubicBezTo>
                <a:cubicBezTo>
                  <a:pt x="74607" y="6207"/>
                  <a:pt x="74594" y="6205"/>
                  <a:pt x="74581" y="6205"/>
                </a:cubicBezTo>
                <a:close/>
                <a:moveTo>
                  <a:pt x="17711" y="5790"/>
                </a:moveTo>
                <a:cubicBezTo>
                  <a:pt x="17507" y="5790"/>
                  <a:pt x="17330" y="5940"/>
                  <a:pt x="17330" y="6157"/>
                </a:cubicBezTo>
                <a:lnTo>
                  <a:pt x="17330" y="6144"/>
                </a:lnTo>
                <a:lnTo>
                  <a:pt x="17330" y="6144"/>
                </a:lnTo>
                <a:cubicBezTo>
                  <a:pt x="17321" y="6377"/>
                  <a:pt x="17504" y="6534"/>
                  <a:pt x="17699" y="6534"/>
                </a:cubicBezTo>
                <a:cubicBezTo>
                  <a:pt x="17788" y="6534"/>
                  <a:pt x="17879" y="6501"/>
                  <a:pt x="17955" y="6429"/>
                </a:cubicBezTo>
                <a:cubicBezTo>
                  <a:pt x="18200" y="6198"/>
                  <a:pt x="18037" y="5790"/>
                  <a:pt x="17711" y="5790"/>
                </a:cubicBezTo>
                <a:close/>
                <a:moveTo>
                  <a:pt x="46241" y="5994"/>
                </a:moveTo>
                <a:lnTo>
                  <a:pt x="46445" y="6348"/>
                </a:lnTo>
                <a:lnTo>
                  <a:pt x="46078" y="6538"/>
                </a:lnTo>
                <a:lnTo>
                  <a:pt x="45887" y="6184"/>
                </a:lnTo>
                <a:lnTo>
                  <a:pt x="46241" y="5994"/>
                </a:lnTo>
                <a:close/>
                <a:moveTo>
                  <a:pt x="34470" y="6035"/>
                </a:moveTo>
                <a:lnTo>
                  <a:pt x="34647" y="6375"/>
                </a:lnTo>
                <a:lnTo>
                  <a:pt x="34307" y="6551"/>
                </a:lnTo>
                <a:lnTo>
                  <a:pt x="34130" y="6212"/>
                </a:lnTo>
                <a:lnTo>
                  <a:pt x="34470" y="6035"/>
                </a:lnTo>
                <a:close/>
                <a:moveTo>
                  <a:pt x="67241" y="6551"/>
                </a:moveTo>
                <a:cubicBezTo>
                  <a:pt x="67243" y="6551"/>
                  <a:pt x="67245" y="6551"/>
                  <a:pt x="67247" y="6552"/>
                </a:cubicBezTo>
                <a:lnTo>
                  <a:pt x="67247" y="6552"/>
                </a:lnTo>
                <a:cubicBezTo>
                  <a:pt x="67250" y="6551"/>
                  <a:pt x="67252" y="6551"/>
                  <a:pt x="67255" y="6551"/>
                </a:cubicBezTo>
                <a:close/>
                <a:moveTo>
                  <a:pt x="50264" y="5736"/>
                </a:moveTo>
                <a:cubicBezTo>
                  <a:pt x="50033" y="5750"/>
                  <a:pt x="49856" y="5940"/>
                  <a:pt x="49856" y="6171"/>
                </a:cubicBezTo>
                <a:cubicBezTo>
                  <a:pt x="49865" y="6415"/>
                  <a:pt x="50067" y="6569"/>
                  <a:pt x="50276" y="6569"/>
                </a:cubicBezTo>
                <a:cubicBezTo>
                  <a:pt x="50382" y="6569"/>
                  <a:pt x="50490" y="6529"/>
                  <a:pt x="50577" y="6443"/>
                </a:cubicBezTo>
                <a:cubicBezTo>
                  <a:pt x="50835" y="6171"/>
                  <a:pt x="50631" y="5736"/>
                  <a:pt x="50264" y="5736"/>
                </a:cubicBezTo>
                <a:close/>
                <a:moveTo>
                  <a:pt x="14946" y="5870"/>
                </a:moveTo>
                <a:cubicBezTo>
                  <a:pt x="14653" y="5870"/>
                  <a:pt x="14483" y="6220"/>
                  <a:pt x="14693" y="6456"/>
                </a:cubicBezTo>
                <a:cubicBezTo>
                  <a:pt x="14764" y="6536"/>
                  <a:pt x="14855" y="6572"/>
                  <a:pt x="14946" y="6572"/>
                </a:cubicBezTo>
                <a:cubicBezTo>
                  <a:pt x="15118" y="6572"/>
                  <a:pt x="15287" y="6443"/>
                  <a:pt x="15305" y="6239"/>
                </a:cubicBezTo>
                <a:cubicBezTo>
                  <a:pt x="15318" y="6049"/>
                  <a:pt x="15169" y="5885"/>
                  <a:pt x="14979" y="5872"/>
                </a:cubicBezTo>
                <a:cubicBezTo>
                  <a:pt x="14968" y="5871"/>
                  <a:pt x="14957" y="5870"/>
                  <a:pt x="14946" y="5870"/>
                </a:cubicBezTo>
                <a:close/>
                <a:moveTo>
                  <a:pt x="59303" y="5872"/>
                </a:moveTo>
                <a:cubicBezTo>
                  <a:pt x="58977" y="5872"/>
                  <a:pt x="58814" y="6266"/>
                  <a:pt x="59045" y="6484"/>
                </a:cubicBezTo>
                <a:cubicBezTo>
                  <a:pt x="59117" y="6552"/>
                  <a:pt x="59206" y="6583"/>
                  <a:pt x="59293" y="6583"/>
                </a:cubicBezTo>
                <a:cubicBezTo>
                  <a:pt x="59483" y="6583"/>
                  <a:pt x="59666" y="6435"/>
                  <a:pt x="59656" y="6212"/>
                </a:cubicBezTo>
                <a:cubicBezTo>
                  <a:pt x="59643" y="6021"/>
                  <a:pt x="59493" y="5872"/>
                  <a:pt x="59303" y="5872"/>
                </a:cubicBezTo>
                <a:close/>
                <a:moveTo>
                  <a:pt x="4037" y="6280"/>
                </a:moveTo>
                <a:cubicBezTo>
                  <a:pt x="3969" y="6388"/>
                  <a:pt x="3887" y="6443"/>
                  <a:pt x="3901" y="6497"/>
                </a:cubicBezTo>
                <a:lnTo>
                  <a:pt x="3901" y="6484"/>
                </a:lnTo>
                <a:cubicBezTo>
                  <a:pt x="3901" y="6538"/>
                  <a:pt x="3983" y="6592"/>
                  <a:pt x="4023" y="6633"/>
                </a:cubicBezTo>
                <a:cubicBezTo>
                  <a:pt x="4078" y="6592"/>
                  <a:pt x="4159" y="6551"/>
                  <a:pt x="4173" y="6497"/>
                </a:cubicBezTo>
                <a:cubicBezTo>
                  <a:pt x="4173" y="6443"/>
                  <a:pt x="4105" y="6375"/>
                  <a:pt x="4037" y="6280"/>
                </a:cubicBezTo>
                <a:close/>
                <a:moveTo>
                  <a:pt x="31752" y="6089"/>
                </a:moveTo>
                <a:lnTo>
                  <a:pt x="31928" y="6443"/>
                </a:lnTo>
                <a:lnTo>
                  <a:pt x="31588" y="6633"/>
                </a:lnTo>
                <a:lnTo>
                  <a:pt x="31385" y="6280"/>
                </a:lnTo>
                <a:lnTo>
                  <a:pt x="31752" y="6089"/>
                </a:lnTo>
                <a:close/>
                <a:moveTo>
                  <a:pt x="12233" y="5981"/>
                </a:moveTo>
                <a:cubicBezTo>
                  <a:pt x="11934" y="5981"/>
                  <a:pt x="11784" y="6334"/>
                  <a:pt x="11988" y="6551"/>
                </a:cubicBezTo>
                <a:cubicBezTo>
                  <a:pt x="12055" y="6618"/>
                  <a:pt x="12138" y="6649"/>
                  <a:pt x="12220" y="6649"/>
                </a:cubicBezTo>
                <a:cubicBezTo>
                  <a:pt x="12388" y="6649"/>
                  <a:pt x="12550" y="6521"/>
                  <a:pt x="12559" y="6320"/>
                </a:cubicBezTo>
                <a:cubicBezTo>
                  <a:pt x="12559" y="6144"/>
                  <a:pt x="12410" y="5994"/>
                  <a:pt x="12233" y="5981"/>
                </a:cubicBezTo>
                <a:close/>
                <a:moveTo>
                  <a:pt x="65596" y="6049"/>
                </a:moveTo>
                <a:cubicBezTo>
                  <a:pt x="65433" y="6049"/>
                  <a:pt x="65297" y="6184"/>
                  <a:pt x="65297" y="6348"/>
                </a:cubicBezTo>
                <a:cubicBezTo>
                  <a:pt x="65297" y="6532"/>
                  <a:pt x="65447" y="6654"/>
                  <a:pt x="65603" y="6654"/>
                </a:cubicBezTo>
                <a:cubicBezTo>
                  <a:pt x="65677" y="6654"/>
                  <a:pt x="65752" y="6626"/>
                  <a:pt x="65814" y="6565"/>
                </a:cubicBezTo>
                <a:cubicBezTo>
                  <a:pt x="65990" y="6375"/>
                  <a:pt x="65868" y="6049"/>
                  <a:pt x="65596" y="6049"/>
                </a:cubicBezTo>
                <a:close/>
                <a:moveTo>
                  <a:pt x="71898" y="6219"/>
                </a:moveTo>
                <a:cubicBezTo>
                  <a:pt x="71847" y="6219"/>
                  <a:pt x="71796" y="6238"/>
                  <a:pt x="71754" y="6280"/>
                </a:cubicBezTo>
                <a:cubicBezTo>
                  <a:pt x="71604" y="6402"/>
                  <a:pt x="71686" y="6647"/>
                  <a:pt x="71889" y="6660"/>
                </a:cubicBezTo>
                <a:cubicBezTo>
                  <a:pt x="72012" y="6660"/>
                  <a:pt x="72107" y="6565"/>
                  <a:pt x="72121" y="6443"/>
                </a:cubicBezTo>
                <a:cubicBezTo>
                  <a:pt x="72121" y="6311"/>
                  <a:pt x="72010" y="6219"/>
                  <a:pt x="71898" y="6219"/>
                </a:cubicBezTo>
                <a:close/>
                <a:moveTo>
                  <a:pt x="56568" y="5911"/>
                </a:moveTo>
                <a:cubicBezTo>
                  <a:pt x="56556" y="5911"/>
                  <a:pt x="56543" y="5912"/>
                  <a:pt x="56530" y="5913"/>
                </a:cubicBezTo>
                <a:cubicBezTo>
                  <a:pt x="56068" y="5953"/>
                  <a:pt x="56082" y="6633"/>
                  <a:pt x="56544" y="6660"/>
                </a:cubicBezTo>
                <a:cubicBezTo>
                  <a:pt x="56552" y="6661"/>
                  <a:pt x="56561" y="6661"/>
                  <a:pt x="56569" y="6661"/>
                </a:cubicBezTo>
                <a:cubicBezTo>
                  <a:pt x="57061" y="6661"/>
                  <a:pt x="57052" y="5911"/>
                  <a:pt x="56568" y="5911"/>
                </a:cubicBezTo>
                <a:close/>
                <a:moveTo>
                  <a:pt x="9499" y="6078"/>
                </a:moveTo>
                <a:cubicBezTo>
                  <a:pt x="9428" y="6078"/>
                  <a:pt x="9356" y="6103"/>
                  <a:pt x="9297" y="6157"/>
                </a:cubicBezTo>
                <a:cubicBezTo>
                  <a:pt x="9107" y="6348"/>
                  <a:pt x="9243" y="6674"/>
                  <a:pt x="9501" y="6674"/>
                </a:cubicBezTo>
                <a:cubicBezTo>
                  <a:pt x="9664" y="6674"/>
                  <a:pt x="9800" y="6538"/>
                  <a:pt x="9800" y="6388"/>
                </a:cubicBezTo>
                <a:cubicBezTo>
                  <a:pt x="9809" y="6201"/>
                  <a:pt x="9657" y="6078"/>
                  <a:pt x="9499" y="6078"/>
                </a:cubicBezTo>
                <a:close/>
                <a:moveTo>
                  <a:pt x="6753" y="6191"/>
                </a:moveTo>
                <a:cubicBezTo>
                  <a:pt x="6693" y="6191"/>
                  <a:pt x="6631" y="6214"/>
                  <a:pt x="6579" y="6266"/>
                </a:cubicBezTo>
                <a:cubicBezTo>
                  <a:pt x="6433" y="6412"/>
                  <a:pt x="6533" y="6674"/>
                  <a:pt x="6740" y="6674"/>
                </a:cubicBezTo>
                <a:cubicBezTo>
                  <a:pt x="6745" y="6674"/>
                  <a:pt x="6750" y="6674"/>
                  <a:pt x="6755" y="6674"/>
                </a:cubicBezTo>
                <a:cubicBezTo>
                  <a:pt x="6891" y="6674"/>
                  <a:pt x="7000" y="6565"/>
                  <a:pt x="7000" y="6443"/>
                </a:cubicBezTo>
                <a:cubicBezTo>
                  <a:pt x="7000" y="6295"/>
                  <a:pt x="6881" y="6191"/>
                  <a:pt x="6753" y="6191"/>
                </a:cubicBezTo>
                <a:close/>
                <a:moveTo>
                  <a:pt x="40763" y="6130"/>
                </a:moveTo>
                <a:lnTo>
                  <a:pt x="40940" y="6511"/>
                </a:lnTo>
                <a:lnTo>
                  <a:pt x="40614" y="6687"/>
                </a:lnTo>
                <a:lnTo>
                  <a:pt x="40614" y="6674"/>
                </a:lnTo>
                <a:cubicBezTo>
                  <a:pt x="40559" y="6551"/>
                  <a:pt x="40491" y="6429"/>
                  <a:pt x="40423" y="6307"/>
                </a:cubicBezTo>
                <a:lnTo>
                  <a:pt x="40763" y="6130"/>
                </a:lnTo>
                <a:close/>
                <a:moveTo>
                  <a:pt x="23980" y="5885"/>
                </a:moveTo>
                <a:cubicBezTo>
                  <a:pt x="23774" y="5885"/>
                  <a:pt x="23609" y="6056"/>
                  <a:pt x="23596" y="6266"/>
                </a:cubicBezTo>
                <a:cubicBezTo>
                  <a:pt x="23587" y="6519"/>
                  <a:pt x="23791" y="6688"/>
                  <a:pt x="24004" y="6688"/>
                </a:cubicBezTo>
                <a:cubicBezTo>
                  <a:pt x="24099" y="6688"/>
                  <a:pt x="24196" y="6654"/>
                  <a:pt x="24276" y="6579"/>
                </a:cubicBezTo>
                <a:cubicBezTo>
                  <a:pt x="24548" y="6334"/>
                  <a:pt x="24371" y="5885"/>
                  <a:pt x="24004" y="5885"/>
                </a:cubicBezTo>
                <a:cubicBezTo>
                  <a:pt x="23996" y="5885"/>
                  <a:pt x="23988" y="5885"/>
                  <a:pt x="23980" y="5885"/>
                </a:cubicBezTo>
                <a:close/>
                <a:moveTo>
                  <a:pt x="29047" y="6130"/>
                </a:moveTo>
                <a:cubicBezTo>
                  <a:pt x="29060" y="6198"/>
                  <a:pt x="29074" y="6266"/>
                  <a:pt x="29115" y="6320"/>
                </a:cubicBezTo>
                <a:cubicBezTo>
                  <a:pt x="29142" y="6388"/>
                  <a:pt x="29196" y="6443"/>
                  <a:pt x="29251" y="6497"/>
                </a:cubicBezTo>
                <a:lnTo>
                  <a:pt x="28829" y="6701"/>
                </a:lnTo>
                <a:lnTo>
                  <a:pt x="28625" y="6348"/>
                </a:lnTo>
                <a:lnTo>
                  <a:pt x="29047" y="6130"/>
                </a:lnTo>
                <a:close/>
                <a:moveTo>
                  <a:pt x="62853" y="6089"/>
                </a:moveTo>
                <a:cubicBezTo>
                  <a:pt x="62848" y="6089"/>
                  <a:pt x="62842" y="6089"/>
                  <a:pt x="62837" y="6089"/>
                </a:cubicBezTo>
                <a:cubicBezTo>
                  <a:pt x="62660" y="6103"/>
                  <a:pt x="62524" y="6239"/>
                  <a:pt x="62524" y="6402"/>
                </a:cubicBezTo>
                <a:lnTo>
                  <a:pt x="62511" y="6416"/>
                </a:lnTo>
                <a:cubicBezTo>
                  <a:pt x="62511" y="6610"/>
                  <a:pt x="62681" y="6741"/>
                  <a:pt x="62853" y="6741"/>
                </a:cubicBezTo>
                <a:cubicBezTo>
                  <a:pt x="62935" y="6741"/>
                  <a:pt x="63016" y="6712"/>
                  <a:pt x="63082" y="6647"/>
                </a:cubicBezTo>
                <a:cubicBezTo>
                  <a:pt x="63282" y="6433"/>
                  <a:pt x="63128" y="6089"/>
                  <a:pt x="62853" y="6089"/>
                </a:cubicBezTo>
                <a:close/>
                <a:moveTo>
                  <a:pt x="38045" y="6239"/>
                </a:moveTo>
                <a:lnTo>
                  <a:pt x="38221" y="6565"/>
                </a:lnTo>
                <a:lnTo>
                  <a:pt x="37882" y="6742"/>
                </a:lnTo>
                <a:lnTo>
                  <a:pt x="37705" y="6402"/>
                </a:lnTo>
                <a:lnTo>
                  <a:pt x="38045" y="6239"/>
                </a:lnTo>
                <a:close/>
                <a:moveTo>
                  <a:pt x="53813" y="5949"/>
                </a:moveTo>
                <a:cubicBezTo>
                  <a:pt x="53716" y="5949"/>
                  <a:pt x="53618" y="5984"/>
                  <a:pt x="53540" y="6062"/>
                </a:cubicBezTo>
                <a:cubicBezTo>
                  <a:pt x="53295" y="6307"/>
                  <a:pt x="53472" y="6742"/>
                  <a:pt x="53825" y="6742"/>
                </a:cubicBezTo>
                <a:cubicBezTo>
                  <a:pt x="54043" y="6742"/>
                  <a:pt x="54220" y="6565"/>
                  <a:pt x="54220" y="6348"/>
                </a:cubicBezTo>
                <a:cubicBezTo>
                  <a:pt x="54220" y="6107"/>
                  <a:pt x="54018" y="5949"/>
                  <a:pt x="53813" y="5949"/>
                </a:cubicBezTo>
                <a:close/>
                <a:moveTo>
                  <a:pt x="75451" y="6402"/>
                </a:moveTo>
                <a:cubicBezTo>
                  <a:pt x="75386" y="6506"/>
                  <a:pt x="75308" y="6560"/>
                  <a:pt x="75302" y="6612"/>
                </a:cubicBezTo>
                <a:lnTo>
                  <a:pt x="75302" y="6612"/>
                </a:lnTo>
                <a:cubicBezTo>
                  <a:pt x="75301" y="6610"/>
                  <a:pt x="75301" y="6608"/>
                  <a:pt x="75301" y="6606"/>
                </a:cubicBezTo>
                <a:lnTo>
                  <a:pt x="75301" y="6619"/>
                </a:lnTo>
                <a:cubicBezTo>
                  <a:pt x="75301" y="6617"/>
                  <a:pt x="75301" y="6615"/>
                  <a:pt x="75302" y="6612"/>
                </a:cubicBezTo>
                <a:lnTo>
                  <a:pt x="75302" y="6612"/>
                </a:lnTo>
                <a:cubicBezTo>
                  <a:pt x="75309" y="6667"/>
                  <a:pt x="75398" y="6742"/>
                  <a:pt x="75437" y="6742"/>
                </a:cubicBezTo>
                <a:cubicBezTo>
                  <a:pt x="75505" y="6728"/>
                  <a:pt x="75559" y="6674"/>
                  <a:pt x="75587" y="6619"/>
                </a:cubicBezTo>
                <a:cubicBezTo>
                  <a:pt x="75587" y="6565"/>
                  <a:pt x="75519" y="6497"/>
                  <a:pt x="75451" y="6402"/>
                </a:cubicBezTo>
                <a:close/>
                <a:moveTo>
                  <a:pt x="21242" y="5967"/>
                </a:moveTo>
                <a:cubicBezTo>
                  <a:pt x="20899" y="5967"/>
                  <a:pt x="20732" y="6379"/>
                  <a:pt x="20973" y="6619"/>
                </a:cubicBezTo>
                <a:cubicBezTo>
                  <a:pt x="21051" y="6707"/>
                  <a:pt x="21152" y="6746"/>
                  <a:pt x="21252" y="6746"/>
                </a:cubicBezTo>
                <a:cubicBezTo>
                  <a:pt x="21448" y="6746"/>
                  <a:pt x="21639" y="6595"/>
                  <a:pt x="21639" y="6361"/>
                </a:cubicBezTo>
                <a:cubicBezTo>
                  <a:pt x="21639" y="6144"/>
                  <a:pt x="21476" y="5967"/>
                  <a:pt x="21258" y="5967"/>
                </a:cubicBezTo>
                <a:cubicBezTo>
                  <a:pt x="21253" y="5967"/>
                  <a:pt x="21247" y="5967"/>
                  <a:pt x="21242" y="5967"/>
                </a:cubicBezTo>
                <a:close/>
                <a:moveTo>
                  <a:pt x="69144" y="6266"/>
                </a:moveTo>
                <a:cubicBezTo>
                  <a:pt x="69008" y="6266"/>
                  <a:pt x="68886" y="6375"/>
                  <a:pt x="68886" y="6511"/>
                </a:cubicBezTo>
                <a:cubicBezTo>
                  <a:pt x="68876" y="6672"/>
                  <a:pt x="69005" y="6780"/>
                  <a:pt x="69145" y="6780"/>
                </a:cubicBezTo>
                <a:cubicBezTo>
                  <a:pt x="69205" y="6780"/>
                  <a:pt x="69267" y="6760"/>
                  <a:pt x="69321" y="6715"/>
                </a:cubicBezTo>
                <a:cubicBezTo>
                  <a:pt x="69484" y="6551"/>
                  <a:pt x="69375" y="6266"/>
                  <a:pt x="69144" y="6266"/>
                </a:cubicBezTo>
                <a:close/>
                <a:moveTo>
                  <a:pt x="18534" y="6026"/>
                </a:moveTo>
                <a:cubicBezTo>
                  <a:pt x="18440" y="6026"/>
                  <a:pt x="18345" y="6063"/>
                  <a:pt x="18268" y="6144"/>
                </a:cubicBezTo>
                <a:cubicBezTo>
                  <a:pt x="18023" y="6375"/>
                  <a:pt x="18200" y="6783"/>
                  <a:pt x="18540" y="6783"/>
                </a:cubicBezTo>
                <a:cubicBezTo>
                  <a:pt x="18744" y="6783"/>
                  <a:pt x="18907" y="6606"/>
                  <a:pt x="18907" y="6402"/>
                </a:cubicBezTo>
                <a:cubicBezTo>
                  <a:pt x="18907" y="6175"/>
                  <a:pt x="18724" y="6026"/>
                  <a:pt x="18534" y="6026"/>
                </a:cubicBezTo>
                <a:close/>
                <a:moveTo>
                  <a:pt x="60119" y="6117"/>
                </a:moveTo>
                <a:cubicBezTo>
                  <a:pt x="59928" y="6117"/>
                  <a:pt x="59779" y="6280"/>
                  <a:pt x="59779" y="6470"/>
                </a:cubicBezTo>
                <a:cubicBezTo>
                  <a:pt x="59788" y="6671"/>
                  <a:pt x="59957" y="6804"/>
                  <a:pt x="60128" y="6804"/>
                </a:cubicBezTo>
                <a:cubicBezTo>
                  <a:pt x="60212" y="6804"/>
                  <a:pt x="60296" y="6772"/>
                  <a:pt x="60363" y="6701"/>
                </a:cubicBezTo>
                <a:cubicBezTo>
                  <a:pt x="60567" y="6484"/>
                  <a:pt x="60418" y="6117"/>
                  <a:pt x="60119" y="6117"/>
                </a:cubicBezTo>
                <a:close/>
                <a:moveTo>
                  <a:pt x="35286" y="6293"/>
                </a:moveTo>
                <a:lnTo>
                  <a:pt x="35462" y="6633"/>
                </a:lnTo>
                <a:lnTo>
                  <a:pt x="35122" y="6810"/>
                </a:lnTo>
                <a:lnTo>
                  <a:pt x="34959" y="6470"/>
                </a:lnTo>
                <a:lnTo>
                  <a:pt x="35286" y="6293"/>
                </a:lnTo>
                <a:close/>
                <a:moveTo>
                  <a:pt x="47070" y="6239"/>
                </a:moveTo>
                <a:lnTo>
                  <a:pt x="47274" y="6633"/>
                </a:lnTo>
                <a:lnTo>
                  <a:pt x="46920" y="6823"/>
                </a:lnTo>
                <a:lnTo>
                  <a:pt x="46717" y="6429"/>
                </a:lnTo>
                <a:lnTo>
                  <a:pt x="47070" y="6239"/>
                </a:lnTo>
                <a:close/>
                <a:moveTo>
                  <a:pt x="51092" y="6025"/>
                </a:moveTo>
                <a:cubicBezTo>
                  <a:pt x="50992" y="6025"/>
                  <a:pt x="50890" y="6061"/>
                  <a:pt x="50808" y="6144"/>
                </a:cubicBezTo>
                <a:cubicBezTo>
                  <a:pt x="50550" y="6402"/>
                  <a:pt x="50726" y="6850"/>
                  <a:pt x="51093" y="6850"/>
                </a:cubicBezTo>
                <a:cubicBezTo>
                  <a:pt x="51324" y="6850"/>
                  <a:pt x="51515" y="6674"/>
                  <a:pt x="51515" y="6443"/>
                </a:cubicBezTo>
                <a:cubicBezTo>
                  <a:pt x="51515" y="6193"/>
                  <a:pt x="51306" y="6025"/>
                  <a:pt x="51092" y="6025"/>
                </a:cubicBezTo>
                <a:close/>
                <a:moveTo>
                  <a:pt x="15808" y="6130"/>
                </a:moveTo>
                <a:cubicBezTo>
                  <a:pt x="15482" y="6130"/>
                  <a:pt x="15318" y="6524"/>
                  <a:pt x="15550" y="6755"/>
                </a:cubicBezTo>
                <a:cubicBezTo>
                  <a:pt x="15622" y="6824"/>
                  <a:pt x="15711" y="6854"/>
                  <a:pt x="15798" y="6854"/>
                </a:cubicBezTo>
                <a:cubicBezTo>
                  <a:pt x="15989" y="6854"/>
                  <a:pt x="16175" y="6707"/>
                  <a:pt x="16175" y="6484"/>
                </a:cubicBezTo>
                <a:cubicBezTo>
                  <a:pt x="16161" y="6293"/>
                  <a:pt x="15998" y="6130"/>
                  <a:pt x="15808" y="6130"/>
                </a:cubicBezTo>
                <a:close/>
                <a:moveTo>
                  <a:pt x="32567" y="6334"/>
                </a:moveTo>
                <a:lnTo>
                  <a:pt x="32757" y="6687"/>
                </a:lnTo>
                <a:lnTo>
                  <a:pt x="32418" y="6878"/>
                </a:lnTo>
                <a:lnTo>
                  <a:pt x="32227" y="6524"/>
                </a:lnTo>
                <a:lnTo>
                  <a:pt x="32567" y="6334"/>
                </a:lnTo>
                <a:close/>
                <a:moveTo>
                  <a:pt x="43536" y="6062"/>
                </a:moveTo>
                <a:cubicBezTo>
                  <a:pt x="43550" y="6252"/>
                  <a:pt x="43686" y="6416"/>
                  <a:pt x="43862" y="6456"/>
                </a:cubicBezTo>
                <a:cubicBezTo>
                  <a:pt x="43903" y="6469"/>
                  <a:pt x="43944" y="6475"/>
                  <a:pt x="43984" y="6475"/>
                </a:cubicBezTo>
                <a:cubicBezTo>
                  <a:pt x="44121" y="6475"/>
                  <a:pt x="44254" y="6406"/>
                  <a:pt x="44338" y="6280"/>
                </a:cubicBezTo>
                <a:lnTo>
                  <a:pt x="44528" y="6687"/>
                </a:lnTo>
                <a:lnTo>
                  <a:pt x="44134" y="6878"/>
                </a:lnTo>
                <a:cubicBezTo>
                  <a:pt x="44117" y="6623"/>
                  <a:pt x="43904" y="6469"/>
                  <a:pt x="43690" y="6469"/>
                </a:cubicBezTo>
                <a:cubicBezTo>
                  <a:pt x="43561" y="6469"/>
                  <a:pt x="43432" y="6524"/>
                  <a:pt x="43346" y="6647"/>
                </a:cubicBezTo>
                <a:lnTo>
                  <a:pt x="43155" y="6252"/>
                </a:lnTo>
                <a:lnTo>
                  <a:pt x="43536" y="6062"/>
                </a:lnTo>
                <a:close/>
                <a:moveTo>
                  <a:pt x="66429" y="6302"/>
                </a:moveTo>
                <a:cubicBezTo>
                  <a:pt x="66356" y="6302"/>
                  <a:pt x="66281" y="6329"/>
                  <a:pt x="66221" y="6388"/>
                </a:cubicBezTo>
                <a:cubicBezTo>
                  <a:pt x="66045" y="6579"/>
                  <a:pt x="66167" y="6878"/>
                  <a:pt x="66425" y="6878"/>
                </a:cubicBezTo>
                <a:cubicBezTo>
                  <a:pt x="66588" y="6878"/>
                  <a:pt x="66711" y="6742"/>
                  <a:pt x="66711" y="6579"/>
                </a:cubicBezTo>
                <a:cubicBezTo>
                  <a:pt x="66711" y="6407"/>
                  <a:pt x="66573" y="6302"/>
                  <a:pt x="66429" y="6302"/>
                </a:cubicBezTo>
                <a:close/>
                <a:moveTo>
                  <a:pt x="57414" y="6157"/>
                </a:moveTo>
                <a:cubicBezTo>
                  <a:pt x="57210" y="6157"/>
                  <a:pt x="57033" y="6320"/>
                  <a:pt x="57033" y="6524"/>
                </a:cubicBezTo>
                <a:cubicBezTo>
                  <a:pt x="57033" y="6748"/>
                  <a:pt x="57218" y="6901"/>
                  <a:pt x="57409" y="6901"/>
                </a:cubicBezTo>
                <a:cubicBezTo>
                  <a:pt x="57497" y="6901"/>
                  <a:pt x="57586" y="6869"/>
                  <a:pt x="57658" y="6796"/>
                </a:cubicBezTo>
                <a:cubicBezTo>
                  <a:pt x="57903" y="6565"/>
                  <a:pt x="57740" y="6171"/>
                  <a:pt x="57414" y="6157"/>
                </a:cubicBezTo>
                <a:close/>
                <a:moveTo>
                  <a:pt x="72719" y="6485"/>
                </a:moveTo>
                <a:cubicBezTo>
                  <a:pt x="72605" y="6485"/>
                  <a:pt x="72494" y="6563"/>
                  <a:pt x="72515" y="6715"/>
                </a:cubicBezTo>
                <a:cubicBezTo>
                  <a:pt x="72528" y="6842"/>
                  <a:pt x="72624" y="6903"/>
                  <a:pt x="72721" y="6903"/>
                </a:cubicBezTo>
                <a:cubicBezTo>
                  <a:pt x="72821" y="6903"/>
                  <a:pt x="72922" y="6839"/>
                  <a:pt x="72936" y="6715"/>
                </a:cubicBezTo>
                <a:cubicBezTo>
                  <a:pt x="72943" y="6560"/>
                  <a:pt x="72830" y="6485"/>
                  <a:pt x="72719" y="6485"/>
                </a:cubicBezTo>
                <a:close/>
                <a:moveTo>
                  <a:pt x="13060" y="6218"/>
                </a:moveTo>
                <a:cubicBezTo>
                  <a:pt x="12975" y="6218"/>
                  <a:pt x="12888" y="6250"/>
                  <a:pt x="12818" y="6320"/>
                </a:cubicBezTo>
                <a:cubicBezTo>
                  <a:pt x="12600" y="6538"/>
                  <a:pt x="12750" y="6905"/>
                  <a:pt x="13062" y="6905"/>
                </a:cubicBezTo>
                <a:cubicBezTo>
                  <a:pt x="13239" y="6905"/>
                  <a:pt x="13402" y="6742"/>
                  <a:pt x="13402" y="6565"/>
                </a:cubicBezTo>
                <a:cubicBezTo>
                  <a:pt x="13402" y="6354"/>
                  <a:pt x="13235" y="6218"/>
                  <a:pt x="13060" y="6218"/>
                </a:cubicBezTo>
                <a:close/>
                <a:moveTo>
                  <a:pt x="4856" y="6550"/>
                </a:moveTo>
                <a:cubicBezTo>
                  <a:pt x="4757" y="6550"/>
                  <a:pt x="4676" y="6627"/>
                  <a:pt x="4676" y="6728"/>
                </a:cubicBezTo>
                <a:cubicBezTo>
                  <a:pt x="4662" y="6837"/>
                  <a:pt x="4730" y="6918"/>
                  <a:pt x="4839" y="6918"/>
                </a:cubicBezTo>
                <a:cubicBezTo>
                  <a:pt x="4847" y="6919"/>
                  <a:pt x="4855" y="6920"/>
                  <a:pt x="4863" y="6920"/>
                </a:cubicBezTo>
                <a:cubicBezTo>
                  <a:pt x="4961" y="6920"/>
                  <a:pt x="5043" y="6843"/>
                  <a:pt x="5043" y="6742"/>
                </a:cubicBezTo>
                <a:cubicBezTo>
                  <a:pt x="5043" y="6647"/>
                  <a:pt x="4975" y="6565"/>
                  <a:pt x="4880" y="6551"/>
                </a:cubicBezTo>
                <a:cubicBezTo>
                  <a:pt x="4872" y="6550"/>
                  <a:pt x="4864" y="6550"/>
                  <a:pt x="4856" y="6550"/>
                </a:cubicBezTo>
                <a:close/>
                <a:moveTo>
                  <a:pt x="10344" y="6307"/>
                </a:moveTo>
                <a:cubicBezTo>
                  <a:pt x="9922" y="6307"/>
                  <a:pt x="9922" y="6932"/>
                  <a:pt x="10344" y="6932"/>
                </a:cubicBezTo>
                <a:cubicBezTo>
                  <a:pt x="10751" y="6932"/>
                  <a:pt x="10751" y="6307"/>
                  <a:pt x="10344" y="6307"/>
                </a:cubicBezTo>
                <a:close/>
                <a:moveTo>
                  <a:pt x="41592" y="6402"/>
                </a:moveTo>
                <a:lnTo>
                  <a:pt x="41769" y="6742"/>
                </a:lnTo>
                <a:lnTo>
                  <a:pt x="41429" y="6932"/>
                </a:lnTo>
                <a:lnTo>
                  <a:pt x="41253" y="6592"/>
                </a:lnTo>
                <a:lnTo>
                  <a:pt x="41592" y="6402"/>
                </a:lnTo>
                <a:close/>
                <a:moveTo>
                  <a:pt x="24819" y="6117"/>
                </a:moveTo>
                <a:cubicBezTo>
                  <a:pt x="24588" y="6130"/>
                  <a:pt x="24412" y="6307"/>
                  <a:pt x="24425" y="6538"/>
                </a:cubicBezTo>
                <a:cubicBezTo>
                  <a:pt x="24425" y="6775"/>
                  <a:pt x="24627" y="6933"/>
                  <a:pt x="24834" y="6933"/>
                </a:cubicBezTo>
                <a:cubicBezTo>
                  <a:pt x="24935" y="6933"/>
                  <a:pt x="25038" y="6895"/>
                  <a:pt x="25119" y="6810"/>
                </a:cubicBezTo>
                <a:cubicBezTo>
                  <a:pt x="25377" y="6551"/>
                  <a:pt x="25186" y="6117"/>
                  <a:pt x="24819" y="6117"/>
                </a:cubicBezTo>
                <a:close/>
                <a:moveTo>
                  <a:pt x="7578" y="6416"/>
                </a:moveTo>
                <a:cubicBezTo>
                  <a:pt x="7338" y="6421"/>
                  <a:pt x="7219" y="6716"/>
                  <a:pt x="7394" y="6878"/>
                </a:cubicBezTo>
                <a:cubicBezTo>
                  <a:pt x="7450" y="6934"/>
                  <a:pt x="7517" y="6958"/>
                  <a:pt x="7583" y="6958"/>
                </a:cubicBezTo>
                <a:cubicBezTo>
                  <a:pt x="7723" y="6958"/>
                  <a:pt x="7856" y="6845"/>
                  <a:pt x="7856" y="6687"/>
                </a:cubicBezTo>
                <a:cubicBezTo>
                  <a:pt x="7856" y="6540"/>
                  <a:pt x="7724" y="6419"/>
                  <a:pt x="7578" y="6416"/>
                </a:cubicBezTo>
                <a:close/>
                <a:moveTo>
                  <a:pt x="63666" y="6334"/>
                </a:moveTo>
                <a:cubicBezTo>
                  <a:pt x="63489" y="6334"/>
                  <a:pt x="63354" y="6484"/>
                  <a:pt x="63354" y="6647"/>
                </a:cubicBezTo>
                <a:cubicBezTo>
                  <a:pt x="63354" y="6838"/>
                  <a:pt x="63506" y="6962"/>
                  <a:pt x="63664" y="6962"/>
                </a:cubicBezTo>
                <a:cubicBezTo>
                  <a:pt x="63741" y="6962"/>
                  <a:pt x="63821" y="6931"/>
                  <a:pt x="63884" y="6864"/>
                </a:cubicBezTo>
                <a:cubicBezTo>
                  <a:pt x="64088" y="6674"/>
                  <a:pt x="63938" y="6334"/>
                  <a:pt x="63666" y="6334"/>
                </a:cubicBezTo>
                <a:close/>
                <a:moveTo>
                  <a:pt x="29849" y="6402"/>
                </a:moveTo>
                <a:lnTo>
                  <a:pt x="30039" y="6783"/>
                </a:lnTo>
                <a:lnTo>
                  <a:pt x="29658" y="6986"/>
                </a:lnTo>
                <a:lnTo>
                  <a:pt x="29454" y="6579"/>
                </a:lnTo>
                <a:lnTo>
                  <a:pt x="29849" y="6402"/>
                </a:lnTo>
                <a:close/>
                <a:moveTo>
                  <a:pt x="38874" y="6470"/>
                </a:moveTo>
                <a:lnTo>
                  <a:pt x="39051" y="6810"/>
                </a:lnTo>
                <a:lnTo>
                  <a:pt x="38711" y="6986"/>
                </a:lnTo>
                <a:lnTo>
                  <a:pt x="38548" y="6647"/>
                </a:lnTo>
                <a:lnTo>
                  <a:pt x="38874" y="6470"/>
                </a:lnTo>
                <a:close/>
                <a:moveTo>
                  <a:pt x="76266" y="6715"/>
                </a:moveTo>
                <a:cubicBezTo>
                  <a:pt x="76212" y="6810"/>
                  <a:pt x="76157" y="6864"/>
                  <a:pt x="76157" y="6905"/>
                </a:cubicBezTo>
                <a:lnTo>
                  <a:pt x="76171" y="6891"/>
                </a:lnTo>
                <a:cubicBezTo>
                  <a:pt x="76185" y="6946"/>
                  <a:pt x="76225" y="6986"/>
                  <a:pt x="76280" y="7000"/>
                </a:cubicBezTo>
                <a:cubicBezTo>
                  <a:pt x="76321" y="7000"/>
                  <a:pt x="76388" y="6932"/>
                  <a:pt x="76388" y="6891"/>
                </a:cubicBezTo>
                <a:cubicBezTo>
                  <a:pt x="76388" y="6850"/>
                  <a:pt x="76334" y="6796"/>
                  <a:pt x="76266" y="6715"/>
                </a:cubicBezTo>
                <a:close/>
                <a:moveTo>
                  <a:pt x="22074" y="6198"/>
                </a:moveTo>
                <a:lnTo>
                  <a:pt x="22074" y="6212"/>
                </a:lnTo>
                <a:cubicBezTo>
                  <a:pt x="21720" y="6212"/>
                  <a:pt x="21544" y="6633"/>
                  <a:pt x="21802" y="6878"/>
                </a:cubicBezTo>
                <a:cubicBezTo>
                  <a:pt x="21882" y="6963"/>
                  <a:pt x="21982" y="7001"/>
                  <a:pt x="22080" y="7001"/>
                </a:cubicBezTo>
                <a:cubicBezTo>
                  <a:pt x="22278" y="7001"/>
                  <a:pt x="22468" y="6843"/>
                  <a:pt x="22468" y="6606"/>
                </a:cubicBezTo>
                <a:cubicBezTo>
                  <a:pt x="22482" y="6375"/>
                  <a:pt x="22305" y="6198"/>
                  <a:pt x="22074" y="6198"/>
                </a:cubicBezTo>
                <a:close/>
                <a:moveTo>
                  <a:pt x="54654" y="6225"/>
                </a:moveTo>
                <a:cubicBezTo>
                  <a:pt x="54301" y="6225"/>
                  <a:pt x="54124" y="6647"/>
                  <a:pt x="54369" y="6905"/>
                </a:cubicBezTo>
                <a:cubicBezTo>
                  <a:pt x="54447" y="6983"/>
                  <a:pt x="54544" y="7018"/>
                  <a:pt x="54639" y="7018"/>
                </a:cubicBezTo>
                <a:cubicBezTo>
                  <a:pt x="54840" y="7018"/>
                  <a:pt x="55035" y="6860"/>
                  <a:pt x="55035" y="6619"/>
                </a:cubicBezTo>
                <a:cubicBezTo>
                  <a:pt x="55035" y="6402"/>
                  <a:pt x="54858" y="6239"/>
                  <a:pt x="54654" y="6225"/>
                </a:cubicBezTo>
                <a:close/>
                <a:moveTo>
                  <a:pt x="69973" y="6524"/>
                </a:moveTo>
                <a:cubicBezTo>
                  <a:pt x="69755" y="6524"/>
                  <a:pt x="69633" y="6783"/>
                  <a:pt x="69796" y="6946"/>
                </a:cubicBezTo>
                <a:cubicBezTo>
                  <a:pt x="69844" y="6998"/>
                  <a:pt x="69904" y="7021"/>
                  <a:pt x="69964" y="7021"/>
                </a:cubicBezTo>
                <a:cubicBezTo>
                  <a:pt x="70092" y="7021"/>
                  <a:pt x="70218" y="6917"/>
                  <a:pt x="70218" y="6769"/>
                </a:cubicBezTo>
                <a:cubicBezTo>
                  <a:pt x="70218" y="6633"/>
                  <a:pt x="70109" y="6524"/>
                  <a:pt x="69973" y="6524"/>
                </a:cubicBezTo>
                <a:close/>
                <a:moveTo>
                  <a:pt x="36169" y="6470"/>
                </a:moveTo>
                <a:cubicBezTo>
                  <a:pt x="36169" y="6538"/>
                  <a:pt x="36183" y="6606"/>
                  <a:pt x="36210" y="6674"/>
                </a:cubicBezTo>
                <a:cubicBezTo>
                  <a:pt x="36237" y="6742"/>
                  <a:pt x="36278" y="6796"/>
                  <a:pt x="36332" y="6850"/>
                </a:cubicBezTo>
                <a:lnTo>
                  <a:pt x="35952" y="7027"/>
                </a:lnTo>
                <a:lnTo>
                  <a:pt x="35788" y="6715"/>
                </a:lnTo>
                <a:lnTo>
                  <a:pt x="36169" y="6470"/>
                </a:lnTo>
                <a:close/>
                <a:moveTo>
                  <a:pt x="60948" y="6375"/>
                </a:moveTo>
                <a:cubicBezTo>
                  <a:pt x="60757" y="6388"/>
                  <a:pt x="60608" y="6538"/>
                  <a:pt x="60608" y="6715"/>
                </a:cubicBezTo>
                <a:cubicBezTo>
                  <a:pt x="60608" y="6925"/>
                  <a:pt x="60781" y="7062"/>
                  <a:pt x="60956" y="7062"/>
                </a:cubicBezTo>
                <a:cubicBezTo>
                  <a:pt x="61041" y="7062"/>
                  <a:pt x="61126" y="7030"/>
                  <a:pt x="61192" y="6959"/>
                </a:cubicBezTo>
                <a:cubicBezTo>
                  <a:pt x="61410" y="6742"/>
                  <a:pt x="61247" y="6375"/>
                  <a:pt x="60948" y="6375"/>
                </a:cubicBezTo>
                <a:close/>
                <a:moveTo>
                  <a:pt x="19355" y="6307"/>
                </a:moveTo>
                <a:cubicBezTo>
                  <a:pt x="19152" y="6307"/>
                  <a:pt x="18975" y="6470"/>
                  <a:pt x="18975" y="6674"/>
                </a:cubicBezTo>
                <a:lnTo>
                  <a:pt x="18961" y="6674"/>
                </a:lnTo>
                <a:cubicBezTo>
                  <a:pt x="18961" y="6907"/>
                  <a:pt x="19154" y="7064"/>
                  <a:pt x="19354" y="7064"/>
                </a:cubicBezTo>
                <a:cubicBezTo>
                  <a:pt x="19445" y="7064"/>
                  <a:pt x="19537" y="7031"/>
                  <a:pt x="19614" y="6959"/>
                </a:cubicBezTo>
                <a:cubicBezTo>
                  <a:pt x="19858" y="6728"/>
                  <a:pt x="19695" y="6307"/>
                  <a:pt x="19355" y="6307"/>
                </a:cubicBezTo>
                <a:close/>
                <a:moveTo>
                  <a:pt x="47899" y="6511"/>
                </a:moveTo>
                <a:lnTo>
                  <a:pt x="48103" y="6878"/>
                </a:lnTo>
                <a:lnTo>
                  <a:pt x="47722" y="7068"/>
                </a:lnTo>
                <a:cubicBezTo>
                  <a:pt x="47668" y="6959"/>
                  <a:pt x="47600" y="6823"/>
                  <a:pt x="47532" y="6701"/>
                </a:cubicBezTo>
                <a:lnTo>
                  <a:pt x="47899" y="6511"/>
                </a:lnTo>
                <a:close/>
                <a:moveTo>
                  <a:pt x="51922" y="6280"/>
                </a:moveTo>
                <a:cubicBezTo>
                  <a:pt x="51569" y="6280"/>
                  <a:pt x="51379" y="6701"/>
                  <a:pt x="51637" y="6959"/>
                </a:cubicBezTo>
                <a:cubicBezTo>
                  <a:pt x="51717" y="7044"/>
                  <a:pt x="51820" y="7082"/>
                  <a:pt x="51921" y="7082"/>
                </a:cubicBezTo>
                <a:cubicBezTo>
                  <a:pt x="52128" y="7082"/>
                  <a:pt x="52330" y="6925"/>
                  <a:pt x="52330" y="6687"/>
                </a:cubicBezTo>
                <a:cubicBezTo>
                  <a:pt x="52330" y="6456"/>
                  <a:pt x="52154" y="6280"/>
                  <a:pt x="51922" y="6280"/>
                </a:cubicBezTo>
                <a:close/>
                <a:moveTo>
                  <a:pt x="67247" y="6552"/>
                </a:moveTo>
                <a:lnTo>
                  <a:pt x="67247" y="6552"/>
                </a:lnTo>
                <a:cubicBezTo>
                  <a:pt x="66994" y="6557"/>
                  <a:pt x="66889" y="6852"/>
                  <a:pt x="67064" y="7027"/>
                </a:cubicBezTo>
                <a:cubicBezTo>
                  <a:pt x="67120" y="7078"/>
                  <a:pt x="67186" y="7101"/>
                  <a:pt x="67251" y="7101"/>
                </a:cubicBezTo>
                <a:cubicBezTo>
                  <a:pt x="67392" y="7101"/>
                  <a:pt x="67526" y="6991"/>
                  <a:pt x="67526" y="6823"/>
                </a:cubicBezTo>
                <a:cubicBezTo>
                  <a:pt x="67526" y="6676"/>
                  <a:pt x="67394" y="6555"/>
                  <a:pt x="67247" y="6552"/>
                </a:cubicBezTo>
                <a:close/>
                <a:moveTo>
                  <a:pt x="16623" y="6375"/>
                </a:moveTo>
                <a:cubicBezTo>
                  <a:pt x="16419" y="6375"/>
                  <a:pt x="16256" y="6538"/>
                  <a:pt x="16270" y="6742"/>
                </a:cubicBezTo>
                <a:cubicBezTo>
                  <a:pt x="16270" y="6962"/>
                  <a:pt x="16450" y="7108"/>
                  <a:pt x="16638" y="7108"/>
                </a:cubicBezTo>
                <a:cubicBezTo>
                  <a:pt x="16728" y="7108"/>
                  <a:pt x="16820" y="7075"/>
                  <a:pt x="16895" y="7000"/>
                </a:cubicBezTo>
                <a:cubicBezTo>
                  <a:pt x="17126" y="6769"/>
                  <a:pt x="16950" y="6375"/>
                  <a:pt x="16623" y="6375"/>
                </a:cubicBezTo>
                <a:close/>
                <a:moveTo>
                  <a:pt x="73516" y="6768"/>
                </a:moveTo>
                <a:cubicBezTo>
                  <a:pt x="73427" y="6768"/>
                  <a:pt x="73345" y="6857"/>
                  <a:pt x="73357" y="6959"/>
                </a:cubicBezTo>
                <a:cubicBezTo>
                  <a:pt x="73345" y="7060"/>
                  <a:pt x="73426" y="7137"/>
                  <a:pt x="73524" y="7137"/>
                </a:cubicBezTo>
                <a:cubicBezTo>
                  <a:pt x="73532" y="7137"/>
                  <a:pt x="73540" y="7137"/>
                  <a:pt x="73548" y="7136"/>
                </a:cubicBezTo>
                <a:cubicBezTo>
                  <a:pt x="73656" y="7136"/>
                  <a:pt x="73724" y="7041"/>
                  <a:pt x="73724" y="6946"/>
                </a:cubicBezTo>
                <a:cubicBezTo>
                  <a:pt x="73724" y="6850"/>
                  <a:pt x="73643" y="6769"/>
                  <a:pt x="73548" y="6769"/>
                </a:cubicBezTo>
                <a:lnTo>
                  <a:pt x="73534" y="6769"/>
                </a:lnTo>
                <a:cubicBezTo>
                  <a:pt x="73528" y="6768"/>
                  <a:pt x="73522" y="6768"/>
                  <a:pt x="73516" y="6768"/>
                </a:cubicBezTo>
                <a:close/>
                <a:moveTo>
                  <a:pt x="13880" y="6471"/>
                </a:moveTo>
                <a:cubicBezTo>
                  <a:pt x="13798" y="6471"/>
                  <a:pt x="13716" y="6500"/>
                  <a:pt x="13647" y="6565"/>
                </a:cubicBezTo>
                <a:cubicBezTo>
                  <a:pt x="13429" y="6769"/>
                  <a:pt x="13579" y="7136"/>
                  <a:pt x="13878" y="7150"/>
                </a:cubicBezTo>
                <a:cubicBezTo>
                  <a:pt x="14068" y="7150"/>
                  <a:pt x="14231" y="7000"/>
                  <a:pt x="14231" y="6810"/>
                </a:cubicBezTo>
                <a:cubicBezTo>
                  <a:pt x="14222" y="6606"/>
                  <a:pt x="14054" y="6471"/>
                  <a:pt x="13880" y="6471"/>
                </a:cubicBezTo>
                <a:close/>
                <a:moveTo>
                  <a:pt x="33396" y="6592"/>
                </a:moveTo>
                <a:lnTo>
                  <a:pt x="33586" y="6973"/>
                </a:lnTo>
                <a:lnTo>
                  <a:pt x="33247" y="7150"/>
                </a:lnTo>
                <a:lnTo>
                  <a:pt x="33056" y="6769"/>
                </a:lnTo>
                <a:lnTo>
                  <a:pt x="33396" y="6592"/>
                </a:lnTo>
                <a:close/>
                <a:moveTo>
                  <a:pt x="42421" y="6647"/>
                </a:moveTo>
                <a:lnTo>
                  <a:pt x="42598" y="6986"/>
                </a:lnTo>
                <a:lnTo>
                  <a:pt x="42258" y="7163"/>
                </a:lnTo>
                <a:lnTo>
                  <a:pt x="42082" y="6823"/>
                </a:lnTo>
                <a:lnTo>
                  <a:pt x="42421" y="6647"/>
                </a:lnTo>
                <a:close/>
                <a:moveTo>
                  <a:pt x="58216" y="6443"/>
                </a:moveTo>
                <a:cubicBezTo>
                  <a:pt x="58025" y="6443"/>
                  <a:pt x="57862" y="6606"/>
                  <a:pt x="57862" y="6810"/>
                </a:cubicBezTo>
                <a:cubicBezTo>
                  <a:pt x="57862" y="7020"/>
                  <a:pt x="58041" y="7163"/>
                  <a:pt x="58225" y="7163"/>
                </a:cubicBezTo>
                <a:cubicBezTo>
                  <a:pt x="58313" y="7163"/>
                  <a:pt x="58403" y="7130"/>
                  <a:pt x="58474" y="7054"/>
                </a:cubicBezTo>
                <a:cubicBezTo>
                  <a:pt x="58705" y="6823"/>
                  <a:pt x="58542" y="6443"/>
                  <a:pt x="58216" y="6443"/>
                </a:cubicBezTo>
                <a:close/>
                <a:moveTo>
                  <a:pt x="26913" y="7109"/>
                </a:moveTo>
                <a:cubicBezTo>
                  <a:pt x="26908" y="7129"/>
                  <a:pt x="26901" y="7149"/>
                  <a:pt x="26894" y="7168"/>
                </a:cubicBezTo>
                <a:lnTo>
                  <a:pt x="26894" y="7168"/>
                </a:lnTo>
                <a:cubicBezTo>
                  <a:pt x="26899" y="7148"/>
                  <a:pt x="26905" y="7128"/>
                  <a:pt x="26913" y="7109"/>
                </a:cubicBezTo>
                <a:close/>
                <a:moveTo>
                  <a:pt x="25649" y="6348"/>
                </a:moveTo>
                <a:cubicBezTo>
                  <a:pt x="25433" y="6348"/>
                  <a:pt x="25244" y="6534"/>
                  <a:pt x="25241" y="6762"/>
                </a:cubicBezTo>
                <a:lnTo>
                  <a:pt x="25241" y="6762"/>
                </a:lnTo>
                <a:cubicBezTo>
                  <a:pt x="25241" y="6760"/>
                  <a:pt x="25241" y="6758"/>
                  <a:pt x="25241" y="6755"/>
                </a:cubicBezTo>
                <a:lnTo>
                  <a:pt x="25241" y="6769"/>
                </a:lnTo>
                <a:cubicBezTo>
                  <a:pt x="25241" y="6767"/>
                  <a:pt x="25241" y="6765"/>
                  <a:pt x="25241" y="6762"/>
                </a:cubicBezTo>
                <a:lnTo>
                  <a:pt x="25241" y="6762"/>
                </a:lnTo>
                <a:cubicBezTo>
                  <a:pt x="25245" y="7009"/>
                  <a:pt x="25445" y="7173"/>
                  <a:pt x="25657" y="7173"/>
                </a:cubicBezTo>
                <a:cubicBezTo>
                  <a:pt x="25758" y="7173"/>
                  <a:pt x="25861" y="7137"/>
                  <a:pt x="25948" y="7054"/>
                </a:cubicBezTo>
                <a:cubicBezTo>
                  <a:pt x="26206" y="6796"/>
                  <a:pt x="26029" y="6348"/>
                  <a:pt x="25649" y="6348"/>
                </a:cubicBezTo>
                <a:close/>
                <a:moveTo>
                  <a:pt x="2936" y="6905"/>
                </a:moveTo>
                <a:cubicBezTo>
                  <a:pt x="2882" y="6986"/>
                  <a:pt x="2827" y="7041"/>
                  <a:pt x="2827" y="7082"/>
                </a:cubicBezTo>
                <a:cubicBezTo>
                  <a:pt x="2827" y="7107"/>
                  <a:pt x="2885" y="7178"/>
                  <a:pt x="2915" y="7178"/>
                </a:cubicBezTo>
                <a:cubicBezTo>
                  <a:pt x="2918" y="7178"/>
                  <a:pt x="2920" y="7178"/>
                  <a:pt x="2922" y="7177"/>
                </a:cubicBezTo>
                <a:cubicBezTo>
                  <a:pt x="2977" y="7163"/>
                  <a:pt x="3017" y="7122"/>
                  <a:pt x="3031" y="7082"/>
                </a:cubicBezTo>
                <a:cubicBezTo>
                  <a:pt x="3031" y="7041"/>
                  <a:pt x="2990" y="6986"/>
                  <a:pt x="2936" y="6905"/>
                </a:cubicBezTo>
                <a:close/>
                <a:moveTo>
                  <a:pt x="11159" y="6538"/>
                </a:moveTo>
                <a:cubicBezTo>
                  <a:pt x="10874" y="6551"/>
                  <a:pt x="10738" y="6891"/>
                  <a:pt x="10942" y="7095"/>
                </a:cubicBezTo>
                <a:cubicBezTo>
                  <a:pt x="11007" y="7160"/>
                  <a:pt x="11086" y="7189"/>
                  <a:pt x="11164" y="7189"/>
                </a:cubicBezTo>
                <a:cubicBezTo>
                  <a:pt x="11328" y="7189"/>
                  <a:pt x="11485" y="7058"/>
                  <a:pt x="11485" y="6864"/>
                </a:cubicBezTo>
                <a:cubicBezTo>
                  <a:pt x="11485" y="6674"/>
                  <a:pt x="11336" y="6538"/>
                  <a:pt x="11159" y="6538"/>
                </a:cubicBezTo>
                <a:close/>
                <a:moveTo>
                  <a:pt x="64511" y="6592"/>
                </a:moveTo>
                <a:cubicBezTo>
                  <a:pt x="64506" y="6592"/>
                  <a:pt x="64501" y="6592"/>
                  <a:pt x="64495" y="6592"/>
                </a:cubicBezTo>
                <a:cubicBezTo>
                  <a:pt x="64332" y="6592"/>
                  <a:pt x="64196" y="6728"/>
                  <a:pt x="64196" y="6891"/>
                </a:cubicBezTo>
                <a:cubicBezTo>
                  <a:pt x="64196" y="7076"/>
                  <a:pt x="64346" y="7197"/>
                  <a:pt x="64506" y="7197"/>
                </a:cubicBezTo>
                <a:cubicBezTo>
                  <a:pt x="64582" y="7197"/>
                  <a:pt x="64661" y="7170"/>
                  <a:pt x="64726" y="7109"/>
                </a:cubicBezTo>
                <a:cubicBezTo>
                  <a:pt x="64913" y="6922"/>
                  <a:pt x="64773" y="6592"/>
                  <a:pt x="64511" y="6592"/>
                </a:cubicBezTo>
                <a:close/>
                <a:moveTo>
                  <a:pt x="30678" y="6687"/>
                </a:moveTo>
                <a:lnTo>
                  <a:pt x="30868" y="7027"/>
                </a:lnTo>
                <a:lnTo>
                  <a:pt x="30487" y="7231"/>
                </a:lnTo>
                <a:cubicBezTo>
                  <a:pt x="30419" y="7122"/>
                  <a:pt x="30352" y="6986"/>
                  <a:pt x="30284" y="6878"/>
                </a:cubicBezTo>
                <a:lnTo>
                  <a:pt x="30678" y="6687"/>
                </a:lnTo>
                <a:close/>
                <a:moveTo>
                  <a:pt x="45194" y="6579"/>
                </a:moveTo>
                <a:cubicBezTo>
                  <a:pt x="45208" y="6647"/>
                  <a:pt x="45221" y="6701"/>
                  <a:pt x="45249" y="6769"/>
                </a:cubicBezTo>
                <a:cubicBezTo>
                  <a:pt x="45303" y="6837"/>
                  <a:pt x="45357" y="6891"/>
                  <a:pt x="45412" y="6959"/>
                </a:cubicBezTo>
                <a:cubicBezTo>
                  <a:pt x="45221" y="6959"/>
                  <a:pt x="45055" y="7066"/>
                  <a:pt x="44967" y="7235"/>
                </a:cubicBezTo>
                <a:lnTo>
                  <a:pt x="44967" y="7235"/>
                </a:lnTo>
                <a:cubicBezTo>
                  <a:pt x="44979" y="7057"/>
                  <a:pt x="44899" y="6884"/>
                  <a:pt x="44759" y="6783"/>
                </a:cubicBezTo>
                <a:lnTo>
                  <a:pt x="45194" y="6579"/>
                </a:lnTo>
                <a:close/>
                <a:moveTo>
                  <a:pt x="8414" y="6674"/>
                </a:moveTo>
                <a:cubicBezTo>
                  <a:pt x="8155" y="6674"/>
                  <a:pt x="8019" y="6986"/>
                  <a:pt x="8210" y="7163"/>
                </a:cubicBezTo>
                <a:cubicBezTo>
                  <a:pt x="8265" y="7218"/>
                  <a:pt x="8333" y="7243"/>
                  <a:pt x="8401" y="7243"/>
                </a:cubicBezTo>
                <a:cubicBezTo>
                  <a:pt x="8550" y="7243"/>
                  <a:pt x="8695" y="7123"/>
                  <a:pt x="8685" y="6946"/>
                </a:cubicBezTo>
                <a:cubicBezTo>
                  <a:pt x="8685" y="6796"/>
                  <a:pt x="8563" y="6674"/>
                  <a:pt x="8414" y="6674"/>
                </a:cubicBezTo>
                <a:close/>
                <a:moveTo>
                  <a:pt x="5695" y="6796"/>
                </a:moveTo>
                <a:cubicBezTo>
                  <a:pt x="5396" y="6796"/>
                  <a:pt x="5396" y="7245"/>
                  <a:pt x="5695" y="7245"/>
                </a:cubicBezTo>
                <a:cubicBezTo>
                  <a:pt x="5994" y="7245"/>
                  <a:pt x="5994" y="6796"/>
                  <a:pt x="5695" y="6796"/>
                </a:cubicBezTo>
                <a:close/>
                <a:moveTo>
                  <a:pt x="55484" y="6484"/>
                </a:moveTo>
                <a:cubicBezTo>
                  <a:pt x="55130" y="6484"/>
                  <a:pt x="54954" y="6891"/>
                  <a:pt x="55198" y="7136"/>
                </a:cubicBezTo>
                <a:cubicBezTo>
                  <a:pt x="55277" y="7215"/>
                  <a:pt x="55373" y="7250"/>
                  <a:pt x="55466" y="7250"/>
                </a:cubicBezTo>
                <a:cubicBezTo>
                  <a:pt x="55663" y="7250"/>
                  <a:pt x="55851" y="7094"/>
                  <a:pt x="55851" y="6864"/>
                </a:cubicBezTo>
                <a:cubicBezTo>
                  <a:pt x="55851" y="6660"/>
                  <a:pt x="55687" y="6484"/>
                  <a:pt x="55484" y="6484"/>
                </a:cubicBezTo>
                <a:close/>
                <a:moveTo>
                  <a:pt x="22908" y="6466"/>
                </a:moveTo>
                <a:cubicBezTo>
                  <a:pt x="22812" y="6466"/>
                  <a:pt x="22713" y="6501"/>
                  <a:pt x="22631" y="6579"/>
                </a:cubicBezTo>
                <a:cubicBezTo>
                  <a:pt x="22373" y="6823"/>
                  <a:pt x="22550" y="7258"/>
                  <a:pt x="22903" y="7258"/>
                </a:cubicBezTo>
                <a:cubicBezTo>
                  <a:pt x="23120" y="7258"/>
                  <a:pt x="23297" y="7095"/>
                  <a:pt x="23297" y="6878"/>
                </a:cubicBezTo>
                <a:lnTo>
                  <a:pt x="23311" y="6878"/>
                </a:lnTo>
                <a:cubicBezTo>
                  <a:pt x="23311" y="6627"/>
                  <a:pt x="23115" y="6466"/>
                  <a:pt x="22908" y="6466"/>
                </a:cubicBezTo>
                <a:close/>
                <a:moveTo>
                  <a:pt x="39676" y="6715"/>
                </a:moveTo>
                <a:cubicBezTo>
                  <a:pt x="39757" y="6837"/>
                  <a:pt x="39839" y="6973"/>
                  <a:pt x="39907" y="7082"/>
                </a:cubicBezTo>
                <a:lnTo>
                  <a:pt x="39526" y="7258"/>
                </a:lnTo>
                <a:cubicBezTo>
                  <a:pt x="39486" y="7150"/>
                  <a:pt x="39418" y="7014"/>
                  <a:pt x="39363" y="6891"/>
                </a:cubicBezTo>
                <a:lnTo>
                  <a:pt x="39676" y="6715"/>
                </a:lnTo>
                <a:close/>
                <a:moveTo>
                  <a:pt x="70770" y="6784"/>
                </a:moveTo>
                <a:cubicBezTo>
                  <a:pt x="70714" y="6784"/>
                  <a:pt x="70658" y="6804"/>
                  <a:pt x="70612" y="6850"/>
                </a:cubicBezTo>
                <a:cubicBezTo>
                  <a:pt x="70462" y="7000"/>
                  <a:pt x="70571" y="7258"/>
                  <a:pt x="70775" y="7258"/>
                </a:cubicBezTo>
                <a:cubicBezTo>
                  <a:pt x="70783" y="7259"/>
                  <a:pt x="70790" y="7259"/>
                  <a:pt x="70798" y="7259"/>
                </a:cubicBezTo>
                <a:cubicBezTo>
                  <a:pt x="70924" y="7259"/>
                  <a:pt x="71033" y="7155"/>
                  <a:pt x="71033" y="7027"/>
                </a:cubicBezTo>
                <a:lnTo>
                  <a:pt x="71006" y="7027"/>
                </a:lnTo>
                <a:cubicBezTo>
                  <a:pt x="71015" y="6886"/>
                  <a:pt x="70895" y="6784"/>
                  <a:pt x="70770" y="6784"/>
                </a:cubicBezTo>
                <a:close/>
                <a:moveTo>
                  <a:pt x="27932" y="6701"/>
                </a:moveTo>
                <a:lnTo>
                  <a:pt x="28136" y="7082"/>
                </a:lnTo>
                <a:lnTo>
                  <a:pt x="27755" y="7285"/>
                </a:lnTo>
                <a:lnTo>
                  <a:pt x="27552" y="6905"/>
                </a:lnTo>
                <a:lnTo>
                  <a:pt x="27932" y="6701"/>
                </a:lnTo>
                <a:close/>
                <a:moveTo>
                  <a:pt x="36971" y="6783"/>
                </a:moveTo>
                <a:cubicBezTo>
                  <a:pt x="37012" y="6891"/>
                  <a:pt x="37080" y="7027"/>
                  <a:pt x="37134" y="7150"/>
                </a:cubicBezTo>
                <a:lnTo>
                  <a:pt x="36781" y="7313"/>
                </a:lnTo>
                <a:lnTo>
                  <a:pt x="36604" y="6959"/>
                </a:lnTo>
                <a:lnTo>
                  <a:pt x="36971" y="6783"/>
                </a:lnTo>
                <a:close/>
                <a:moveTo>
                  <a:pt x="20171" y="6538"/>
                </a:moveTo>
                <a:cubicBezTo>
                  <a:pt x="19967" y="6551"/>
                  <a:pt x="19790" y="6715"/>
                  <a:pt x="19790" y="6932"/>
                </a:cubicBezTo>
                <a:cubicBezTo>
                  <a:pt x="19790" y="7169"/>
                  <a:pt x="19980" y="7321"/>
                  <a:pt x="20179" y="7321"/>
                </a:cubicBezTo>
                <a:cubicBezTo>
                  <a:pt x="20276" y="7321"/>
                  <a:pt x="20376" y="7284"/>
                  <a:pt x="20456" y="7204"/>
                </a:cubicBezTo>
                <a:cubicBezTo>
                  <a:pt x="20701" y="6959"/>
                  <a:pt x="20524" y="6538"/>
                  <a:pt x="20171" y="6538"/>
                </a:cubicBezTo>
                <a:close/>
                <a:moveTo>
                  <a:pt x="48728" y="6742"/>
                </a:moveTo>
                <a:lnTo>
                  <a:pt x="48932" y="7109"/>
                </a:lnTo>
                <a:lnTo>
                  <a:pt x="48552" y="7326"/>
                </a:lnTo>
                <a:lnTo>
                  <a:pt x="48348" y="6946"/>
                </a:lnTo>
                <a:lnTo>
                  <a:pt x="48728" y="6742"/>
                </a:lnTo>
                <a:close/>
                <a:moveTo>
                  <a:pt x="52752" y="6524"/>
                </a:moveTo>
                <a:cubicBezTo>
                  <a:pt x="52398" y="6524"/>
                  <a:pt x="52208" y="6959"/>
                  <a:pt x="52466" y="7204"/>
                </a:cubicBezTo>
                <a:cubicBezTo>
                  <a:pt x="52547" y="7289"/>
                  <a:pt x="52648" y="7327"/>
                  <a:pt x="52747" y="7327"/>
                </a:cubicBezTo>
                <a:cubicBezTo>
                  <a:pt x="52950" y="7327"/>
                  <a:pt x="53146" y="7169"/>
                  <a:pt x="53146" y="6932"/>
                </a:cubicBezTo>
                <a:cubicBezTo>
                  <a:pt x="53146" y="6715"/>
                  <a:pt x="52969" y="6524"/>
                  <a:pt x="52752" y="6524"/>
                </a:cubicBezTo>
                <a:close/>
                <a:moveTo>
                  <a:pt x="61777" y="6647"/>
                </a:moveTo>
                <a:cubicBezTo>
                  <a:pt x="61587" y="6660"/>
                  <a:pt x="61437" y="6810"/>
                  <a:pt x="61437" y="6986"/>
                </a:cubicBezTo>
                <a:cubicBezTo>
                  <a:pt x="61437" y="7197"/>
                  <a:pt x="61604" y="7334"/>
                  <a:pt x="61779" y="7334"/>
                </a:cubicBezTo>
                <a:cubicBezTo>
                  <a:pt x="61864" y="7334"/>
                  <a:pt x="61951" y="7302"/>
                  <a:pt x="62021" y="7231"/>
                </a:cubicBezTo>
                <a:cubicBezTo>
                  <a:pt x="62225" y="7014"/>
                  <a:pt x="62076" y="6647"/>
                  <a:pt x="61777" y="6647"/>
                </a:cubicBezTo>
                <a:close/>
                <a:moveTo>
                  <a:pt x="68074" y="6814"/>
                </a:moveTo>
                <a:cubicBezTo>
                  <a:pt x="68007" y="6814"/>
                  <a:pt x="67937" y="6838"/>
                  <a:pt x="67880" y="6891"/>
                </a:cubicBezTo>
                <a:cubicBezTo>
                  <a:pt x="67717" y="7068"/>
                  <a:pt x="67839" y="7353"/>
                  <a:pt x="68070" y="7353"/>
                </a:cubicBezTo>
                <a:cubicBezTo>
                  <a:pt x="68220" y="7353"/>
                  <a:pt x="68342" y="7231"/>
                  <a:pt x="68342" y="7082"/>
                </a:cubicBezTo>
                <a:cubicBezTo>
                  <a:pt x="68342" y="6917"/>
                  <a:pt x="68212" y="6814"/>
                  <a:pt x="68074" y="6814"/>
                </a:cubicBezTo>
                <a:close/>
                <a:moveTo>
                  <a:pt x="74362" y="7039"/>
                </a:moveTo>
                <a:cubicBezTo>
                  <a:pt x="74282" y="7039"/>
                  <a:pt x="74227" y="7093"/>
                  <a:pt x="74227" y="7190"/>
                </a:cubicBezTo>
                <a:cubicBezTo>
                  <a:pt x="74227" y="7299"/>
                  <a:pt x="74268" y="7353"/>
                  <a:pt x="74363" y="7353"/>
                </a:cubicBezTo>
                <a:cubicBezTo>
                  <a:pt x="74445" y="7353"/>
                  <a:pt x="74499" y="7285"/>
                  <a:pt x="74567" y="7258"/>
                </a:cubicBezTo>
                <a:lnTo>
                  <a:pt x="74567" y="7177"/>
                </a:lnTo>
                <a:cubicBezTo>
                  <a:pt x="74499" y="7136"/>
                  <a:pt x="74445" y="7054"/>
                  <a:pt x="74390" y="7041"/>
                </a:cubicBezTo>
                <a:cubicBezTo>
                  <a:pt x="74381" y="7039"/>
                  <a:pt x="74371" y="7039"/>
                  <a:pt x="74362" y="7039"/>
                </a:cubicBezTo>
                <a:close/>
                <a:moveTo>
                  <a:pt x="17463" y="6619"/>
                </a:moveTo>
                <a:cubicBezTo>
                  <a:pt x="17134" y="6619"/>
                  <a:pt x="16967" y="7004"/>
                  <a:pt x="17194" y="7245"/>
                </a:cubicBezTo>
                <a:cubicBezTo>
                  <a:pt x="17267" y="7322"/>
                  <a:pt x="17360" y="7356"/>
                  <a:pt x="17453" y="7356"/>
                </a:cubicBezTo>
                <a:cubicBezTo>
                  <a:pt x="17640" y="7356"/>
                  <a:pt x="17824" y="7217"/>
                  <a:pt x="17833" y="7000"/>
                </a:cubicBezTo>
                <a:cubicBezTo>
                  <a:pt x="17833" y="6796"/>
                  <a:pt x="17670" y="6619"/>
                  <a:pt x="17480" y="6619"/>
                </a:cubicBezTo>
                <a:cubicBezTo>
                  <a:pt x="17474" y="6619"/>
                  <a:pt x="17468" y="6619"/>
                  <a:pt x="17463" y="6619"/>
                </a:cubicBezTo>
                <a:close/>
                <a:moveTo>
                  <a:pt x="45996" y="6810"/>
                </a:moveTo>
                <a:lnTo>
                  <a:pt x="46187" y="7177"/>
                </a:lnTo>
                <a:lnTo>
                  <a:pt x="45820" y="7367"/>
                </a:lnTo>
                <a:lnTo>
                  <a:pt x="45629" y="7014"/>
                </a:lnTo>
                <a:lnTo>
                  <a:pt x="45996" y="6810"/>
                </a:lnTo>
                <a:close/>
                <a:moveTo>
                  <a:pt x="34212" y="6864"/>
                </a:moveTo>
                <a:lnTo>
                  <a:pt x="34402" y="7190"/>
                </a:lnTo>
                <a:lnTo>
                  <a:pt x="34062" y="7381"/>
                </a:lnTo>
                <a:lnTo>
                  <a:pt x="33872" y="7041"/>
                </a:lnTo>
                <a:lnTo>
                  <a:pt x="34212" y="6864"/>
                </a:lnTo>
                <a:close/>
                <a:moveTo>
                  <a:pt x="59054" y="6697"/>
                </a:moveTo>
                <a:cubicBezTo>
                  <a:pt x="58965" y="6697"/>
                  <a:pt x="58873" y="6732"/>
                  <a:pt x="58800" y="6810"/>
                </a:cubicBezTo>
                <a:cubicBezTo>
                  <a:pt x="58586" y="7023"/>
                  <a:pt x="58740" y="7395"/>
                  <a:pt x="59042" y="7395"/>
                </a:cubicBezTo>
                <a:cubicBezTo>
                  <a:pt x="59048" y="7395"/>
                  <a:pt x="59053" y="7394"/>
                  <a:pt x="59058" y="7394"/>
                </a:cubicBezTo>
                <a:cubicBezTo>
                  <a:pt x="59249" y="7394"/>
                  <a:pt x="59398" y="7231"/>
                  <a:pt x="59398" y="7041"/>
                </a:cubicBezTo>
                <a:cubicBezTo>
                  <a:pt x="59398" y="6833"/>
                  <a:pt x="59230" y="6697"/>
                  <a:pt x="59054" y="6697"/>
                </a:cubicBezTo>
                <a:close/>
                <a:moveTo>
                  <a:pt x="50004" y="6565"/>
                </a:moveTo>
                <a:cubicBezTo>
                  <a:pt x="49830" y="6565"/>
                  <a:pt x="49679" y="6668"/>
                  <a:pt x="49612" y="6837"/>
                </a:cubicBezTo>
                <a:cubicBezTo>
                  <a:pt x="49599" y="6863"/>
                  <a:pt x="49586" y="6900"/>
                  <a:pt x="49562" y="6939"/>
                </a:cubicBezTo>
                <a:lnTo>
                  <a:pt x="49562" y="6939"/>
                </a:lnTo>
                <a:cubicBezTo>
                  <a:pt x="49562" y="6940"/>
                  <a:pt x="49561" y="6941"/>
                  <a:pt x="49561" y="6942"/>
                </a:cubicBezTo>
                <a:lnTo>
                  <a:pt x="49561" y="6942"/>
                </a:lnTo>
                <a:lnTo>
                  <a:pt x="49571" y="6932"/>
                </a:lnTo>
                <a:cubicBezTo>
                  <a:pt x="49571" y="6973"/>
                  <a:pt x="49585" y="7014"/>
                  <a:pt x="49598" y="7041"/>
                </a:cubicBezTo>
                <a:cubicBezTo>
                  <a:pt x="49634" y="7258"/>
                  <a:pt x="49822" y="7397"/>
                  <a:pt x="50015" y="7397"/>
                </a:cubicBezTo>
                <a:cubicBezTo>
                  <a:pt x="50112" y="7397"/>
                  <a:pt x="50210" y="7362"/>
                  <a:pt x="50291" y="7285"/>
                </a:cubicBezTo>
                <a:cubicBezTo>
                  <a:pt x="50536" y="7068"/>
                  <a:pt x="50427" y="6660"/>
                  <a:pt x="50115" y="6579"/>
                </a:cubicBezTo>
                <a:cubicBezTo>
                  <a:pt x="50077" y="6569"/>
                  <a:pt x="50040" y="6565"/>
                  <a:pt x="50004" y="6565"/>
                </a:cubicBezTo>
                <a:close/>
                <a:moveTo>
                  <a:pt x="14703" y="6687"/>
                </a:moveTo>
                <a:cubicBezTo>
                  <a:pt x="14389" y="6687"/>
                  <a:pt x="14235" y="7058"/>
                  <a:pt x="14449" y="7285"/>
                </a:cubicBezTo>
                <a:cubicBezTo>
                  <a:pt x="14522" y="7363"/>
                  <a:pt x="14615" y="7398"/>
                  <a:pt x="14706" y="7398"/>
                </a:cubicBezTo>
                <a:cubicBezTo>
                  <a:pt x="14886" y="7398"/>
                  <a:pt x="15060" y="7262"/>
                  <a:pt x="15060" y="7054"/>
                </a:cubicBezTo>
                <a:cubicBezTo>
                  <a:pt x="15060" y="6864"/>
                  <a:pt x="14911" y="6701"/>
                  <a:pt x="14720" y="6687"/>
                </a:cubicBezTo>
                <a:cubicBezTo>
                  <a:pt x="14715" y="6687"/>
                  <a:pt x="14709" y="6687"/>
                  <a:pt x="14703" y="6687"/>
                </a:cubicBezTo>
                <a:close/>
                <a:moveTo>
                  <a:pt x="31507" y="6918"/>
                </a:moveTo>
                <a:lnTo>
                  <a:pt x="31684" y="7258"/>
                </a:lnTo>
                <a:lnTo>
                  <a:pt x="31303" y="7449"/>
                </a:lnTo>
                <a:lnTo>
                  <a:pt x="31113" y="7109"/>
                </a:lnTo>
                <a:lnTo>
                  <a:pt x="31507" y="6918"/>
                </a:lnTo>
                <a:close/>
                <a:moveTo>
                  <a:pt x="43237" y="6891"/>
                </a:moveTo>
                <a:lnTo>
                  <a:pt x="43427" y="7272"/>
                </a:lnTo>
                <a:lnTo>
                  <a:pt x="43074" y="7449"/>
                </a:lnTo>
                <a:lnTo>
                  <a:pt x="42897" y="7068"/>
                </a:lnTo>
                <a:lnTo>
                  <a:pt x="43237" y="6891"/>
                </a:lnTo>
                <a:close/>
                <a:moveTo>
                  <a:pt x="65322" y="6860"/>
                </a:moveTo>
                <a:cubicBezTo>
                  <a:pt x="65252" y="6860"/>
                  <a:pt x="65180" y="6886"/>
                  <a:pt x="65121" y="6946"/>
                </a:cubicBezTo>
                <a:cubicBezTo>
                  <a:pt x="64917" y="7136"/>
                  <a:pt x="65053" y="7462"/>
                  <a:pt x="65324" y="7462"/>
                </a:cubicBezTo>
                <a:cubicBezTo>
                  <a:pt x="65474" y="7462"/>
                  <a:pt x="65610" y="7340"/>
                  <a:pt x="65623" y="7177"/>
                </a:cubicBezTo>
                <a:lnTo>
                  <a:pt x="65623" y="7163"/>
                </a:lnTo>
                <a:cubicBezTo>
                  <a:pt x="65623" y="6986"/>
                  <a:pt x="65476" y="6860"/>
                  <a:pt x="65322" y="6860"/>
                </a:cubicBezTo>
                <a:close/>
                <a:moveTo>
                  <a:pt x="56299" y="6728"/>
                </a:moveTo>
                <a:cubicBezTo>
                  <a:pt x="55973" y="6728"/>
                  <a:pt x="55796" y="7136"/>
                  <a:pt x="56027" y="7367"/>
                </a:cubicBezTo>
                <a:cubicBezTo>
                  <a:pt x="56107" y="7442"/>
                  <a:pt x="56201" y="7475"/>
                  <a:pt x="56294" y="7475"/>
                </a:cubicBezTo>
                <a:cubicBezTo>
                  <a:pt x="56486" y="7475"/>
                  <a:pt x="56666" y="7329"/>
                  <a:pt x="56666" y="7109"/>
                </a:cubicBezTo>
                <a:cubicBezTo>
                  <a:pt x="56679" y="6912"/>
                  <a:pt x="56516" y="6741"/>
                  <a:pt x="56321" y="6741"/>
                </a:cubicBezTo>
                <a:cubicBezTo>
                  <a:pt x="56314" y="6741"/>
                  <a:pt x="56307" y="6741"/>
                  <a:pt x="56299" y="6742"/>
                </a:cubicBezTo>
                <a:lnTo>
                  <a:pt x="56299" y="6728"/>
                </a:lnTo>
                <a:close/>
                <a:moveTo>
                  <a:pt x="71631" y="7041"/>
                </a:moveTo>
                <a:cubicBezTo>
                  <a:pt x="71441" y="7041"/>
                  <a:pt x="71332" y="7272"/>
                  <a:pt x="71455" y="7408"/>
                </a:cubicBezTo>
                <a:cubicBezTo>
                  <a:pt x="71500" y="7458"/>
                  <a:pt x="71559" y="7481"/>
                  <a:pt x="71616" y="7481"/>
                </a:cubicBezTo>
                <a:cubicBezTo>
                  <a:pt x="71728" y="7481"/>
                  <a:pt x="71835" y="7393"/>
                  <a:pt x="71835" y="7258"/>
                </a:cubicBezTo>
                <a:cubicBezTo>
                  <a:pt x="71835" y="7150"/>
                  <a:pt x="71754" y="7041"/>
                  <a:pt x="71631" y="7041"/>
                </a:cubicBezTo>
                <a:close/>
                <a:moveTo>
                  <a:pt x="11975" y="6810"/>
                </a:moveTo>
                <a:cubicBezTo>
                  <a:pt x="11676" y="6810"/>
                  <a:pt x="11526" y="7177"/>
                  <a:pt x="11744" y="7394"/>
                </a:cubicBezTo>
                <a:cubicBezTo>
                  <a:pt x="11811" y="7461"/>
                  <a:pt x="11892" y="7491"/>
                  <a:pt x="11972" y="7491"/>
                </a:cubicBezTo>
                <a:cubicBezTo>
                  <a:pt x="12152" y="7491"/>
                  <a:pt x="12324" y="7343"/>
                  <a:pt x="12315" y="7136"/>
                </a:cubicBezTo>
                <a:cubicBezTo>
                  <a:pt x="12315" y="6959"/>
                  <a:pt x="12165" y="6810"/>
                  <a:pt x="11975" y="6810"/>
                </a:cubicBezTo>
                <a:close/>
                <a:moveTo>
                  <a:pt x="3792" y="7163"/>
                </a:moveTo>
                <a:cubicBezTo>
                  <a:pt x="3684" y="7163"/>
                  <a:pt x="3616" y="7231"/>
                  <a:pt x="3629" y="7326"/>
                </a:cubicBezTo>
                <a:cubicBezTo>
                  <a:pt x="3643" y="7394"/>
                  <a:pt x="3711" y="7449"/>
                  <a:pt x="3751" y="7503"/>
                </a:cubicBezTo>
                <a:lnTo>
                  <a:pt x="3819" y="7503"/>
                </a:lnTo>
                <a:cubicBezTo>
                  <a:pt x="3860" y="7449"/>
                  <a:pt x="3928" y="7394"/>
                  <a:pt x="3942" y="7340"/>
                </a:cubicBezTo>
                <a:cubicBezTo>
                  <a:pt x="3955" y="7245"/>
                  <a:pt x="3901" y="7163"/>
                  <a:pt x="3792" y="7163"/>
                </a:cubicBezTo>
                <a:close/>
                <a:moveTo>
                  <a:pt x="9228" y="6898"/>
                </a:moveTo>
                <a:cubicBezTo>
                  <a:pt x="9154" y="6898"/>
                  <a:pt x="9077" y="6925"/>
                  <a:pt x="9012" y="6986"/>
                </a:cubicBezTo>
                <a:cubicBezTo>
                  <a:pt x="8821" y="7177"/>
                  <a:pt x="8957" y="7503"/>
                  <a:pt x="9229" y="7503"/>
                </a:cubicBezTo>
                <a:cubicBezTo>
                  <a:pt x="9392" y="7503"/>
                  <a:pt x="9528" y="7367"/>
                  <a:pt x="9528" y="7204"/>
                </a:cubicBezTo>
                <a:cubicBezTo>
                  <a:pt x="9528" y="7020"/>
                  <a:pt x="9384" y="6898"/>
                  <a:pt x="9228" y="6898"/>
                </a:cubicBezTo>
                <a:close/>
                <a:moveTo>
                  <a:pt x="40532" y="6973"/>
                </a:moveTo>
                <a:cubicBezTo>
                  <a:pt x="40573" y="7082"/>
                  <a:pt x="40641" y="7217"/>
                  <a:pt x="40695" y="7340"/>
                </a:cubicBezTo>
                <a:lnTo>
                  <a:pt x="40369" y="7503"/>
                </a:lnTo>
                <a:lnTo>
                  <a:pt x="40138" y="7136"/>
                </a:lnTo>
                <a:lnTo>
                  <a:pt x="40532" y="6973"/>
                </a:lnTo>
                <a:close/>
                <a:moveTo>
                  <a:pt x="6511" y="7014"/>
                </a:moveTo>
                <a:cubicBezTo>
                  <a:pt x="6293" y="7014"/>
                  <a:pt x="6171" y="7272"/>
                  <a:pt x="6334" y="7435"/>
                </a:cubicBezTo>
                <a:cubicBezTo>
                  <a:pt x="6384" y="7489"/>
                  <a:pt x="6447" y="7513"/>
                  <a:pt x="6510" y="7513"/>
                </a:cubicBezTo>
                <a:cubicBezTo>
                  <a:pt x="6635" y="7513"/>
                  <a:pt x="6755" y="7417"/>
                  <a:pt x="6755" y="7272"/>
                </a:cubicBezTo>
                <a:cubicBezTo>
                  <a:pt x="6769" y="7122"/>
                  <a:pt x="6660" y="7014"/>
                  <a:pt x="6511" y="7014"/>
                </a:cubicBezTo>
                <a:close/>
                <a:moveTo>
                  <a:pt x="23742" y="6700"/>
                </a:moveTo>
                <a:cubicBezTo>
                  <a:pt x="23734" y="6700"/>
                  <a:pt x="23726" y="6701"/>
                  <a:pt x="23719" y="6701"/>
                </a:cubicBezTo>
                <a:lnTo>
                  <a:pt x="23732" y="6715"/>
                </a:lnTo>
                <a:cubicBezTo>
                  <a:pt x="23365" y="6728"/>
                  <a:pt x="23202" y="7163"/>
                  <a:pt x="23460" y="7408"/>
                </a:cubicBezTo>
                <a:cubicBezTo>
                  <a:pt x="23541" y="7484"/>
                  <a:pt x="23637" y="7518"/>
                  <a:pt x="23731" y="7518"/>
                </a:cubicBezTo>
                <a:cubicBezTo>
                  <a:pt x="23940" y="7518"/>
                  <a:pt x="24140" y="7352"/>
                  <a:pt x="24140" y="7109"/>
                </a:cubicBezTo>
                <a:cubicBezTo>
                  <a:pt x="24140" y="6885"/>
                  <a:pt x="23962" y="6700"/>
                  <a:pt x="23742" y="6700"/>
                </a:cubicBezTo>
                <a:close/>
                <a:moveTo>
                  <a:pt x="28748" y="6959"/>
                </a:moveTo>
                <a:lnTo>
                  <a:pt x="28952" y="7326"/>
                </a:lnTo>
                <a:lnTo>
                  <a:pt x="28571" y="7530"/>
                </a:lnTo>
                <a:cubicBezTo>
                  <a:pt x="28517" y="7421"/>
                  <a:pt x="28449" y="7285"/>
                  <a:pt x="28381" y="7163"/>
                </a:cubicBezTo>
                <a:lnTo>
                  <a:pt x="28748" y="6959"/>
                </a:lnTo>
                <a:close/>
                <a:moveTo>
                  <a:pt x="62606" y="6905"/>
                </a:moveTo>
                <a:cubicBezTo>
                  <a:pt x="62429" y="6905"/>
                  <a:pt x="62280" y="7041"/>
                  <a:pt x="62280" y="7217"/>
                </a:cubicBezTo>
                <a:cubicBezTo>
                  <a:pt x="62270" y="7415"/>
                  <a:pt x="62430" y="7547"/>
                  <a:pt x="62597" y="7547"/>
                </a:cubicBezTo>
                <a:cubicBezTo>
                  <a:pt x="62671" y="7547"/>
                  <a:pt x="62747" y="7521"/>
                  <a:pt x="62810" y="7462"/>
                </a:cubicBezTo>
                <a:cubicBezTo>
                  <a:pt x="63014" y="7272"/>
                  <a:pt x="62891" y="6918"/>
                  <a:pt x="62606" y="6905"/>
                </a:cubicBezTo>
                <a:close/>
                <a:moveTo>
                  <a:pt x="37814" y="7068"/>
                </a:moveTo>
                <a:lnTo>
                  <a:pt x="37977" y="7381"/>
                </a:lnTo>
                <a:lnTo>
                  <a:pt x="37610" y="7557"/>
                </a:lnTo>
                <a:lnTo>
                  <a:pt x="37447" y="7231"/>
                </a:lnTo>
                <a:lnTo>
                  <a:pt x="37814" y="7068"/>
                </a:lnTo>
                <a:close/>
                <a:moveTo>
                  <a:pt x="21007" y="6778"/>
                </a:moveTo>
                <a:cubicBezTo>
                  <a:pt x="20910" y="6778"/>
                  <a:pt x="20811" y="6813"/>
                  <a:pt x="20728" y="6891"/>
                </a:cubicBezTo>
                <a:cubicBezTo>
                  <a:pt x="20487" y="7132"/>
                  <a:pt x="20655" y="7558"/>
                  <a:pt x="20998" y="7558"/>
                </a:cubicBezTo>
                <a:cubicBezTo>
                  <a:pt x="21003" y="7558"/>
                  <a:pt x="21008" y="7558"/>
                  <a:pt x="21014" y="7557"/>
                </a:cubicBezTo>
                <a:cubicBezTo>
                  <a:pt x="21218" y="7557"/>
                  <a:pt x="21394" y="7394"/>
                  <a:pt x="21394" y="7177"/>
                </a:cubicBezTo>
                <a:cubicBezTo>
                  <a:pt x="21403" y="6936"/>
                  <a:pt x="21212" y="6778"/>
                  <a:pt x="21007" y="6778"/>
                </a:cubicBezTo>
                <a:close/>
                <a:moveTo>
                  <a:pt x="53567" y="6769"/>
                </a:moveTo>
                <a:cubicBezTo>
                  <a:pt x="53214" y="6783"/>
                  <a:pt x="53051" y="7204"/>
                  <a:pt x="53295" y="7449"/>
                </a:cubicBezTo>
                <a:cubicBezTo>
                  <a:pt x="53378" y="7527"/>
                  <a:pt x="53477" y="7562"/>
                  <a:pt x="53574" y="7562"/>
                </a:cubicBezTo>
                <a:cubicBezTo>
                  <a:pt x="53780" y="7562"/>
                  <a:pt x="53975" y="7403"/>
                  <a:pt x="53975" y="7163"/>
                </a:cubicBezTo>
                <a:cubicBezTo>
                  <a:pt x="53975" y="6946"/>
                  <a:pt x="53785" y="6769"/>
                  <a:pt x="53567" y="6769"/>
                </a:cubicBezTo>
                <a:close/>
                <a:moveTo>
                  <a:pt x="18280" y="6845"/>
                </a:moveTo>
                <a:cubicBezTo>
                  <a:pt x="18186" y="6845"/>
                  <a:pt x="18089" y="6880"/>
                  <a:pt x="18010" y="6959"/>
                </a:cubicBezTo>
                <a:cubicBezTo>
                  <a:pt x="17779" y="7190"/>
                  <a:pt x="17942" y="7598"/>
                  <a:pt x="18282" y="7598"/>
                </a:cubicBezTo>
                <a:cubicBezTo>
                  <a:pt x="18485" y="7598"/>
                  <a:pt x="18662" y="7435"/>
                  <a:pt x="18662" y="7231"/>
                </a:cubicBezTo>
                <a:lnTo>
                  <a:pt x="18662" y="7217"/>
                </a:lnTo>
                <a:cubicBezTo>
                  <a:pt x="18662" y="6997"/>
                  <a:pt x="18476" y="6845"/>
                  <a:pt x="18280" y="6845"/>
                </a:cubicBezTo>
                <a:close/>
                <a:moveTo>
                  <a:pt x="68899" y="7109"/>
                </a:moveTo>
                <a:cubicBezTo>
                  <a:pt x="68682" y="7109"/>
                  <a:pt x="68559" y="7367"/>
                  <a:pt x="68722" y="7530"/>
                </a:cubicBezTo>
                <a:cubicBezTo>
                  <a:pt x="68772" y="7584"/>
                  <a:pt x="68836" y="7609"/>
                  <a:pt x="68899" y="7609"/>
                </a:cubicBezTo>
                <a:cubicBezTo>
                  <a:pt x="69025" y="7609"/>
                  <a:pt x="69148" y="7512"/>
                  <a:pt x="69157" y="7367"/>
                </a:cubicBezTo>
                <a:cubicBezTo>
                  <a:pt x="69157" y="7217"/>
                  <a:pt x="69049" y="7109"/>
                  <a:pt x="68913" y="7109"/>
                </a:cubicBezTo>
                <a:close/>
                <a:moveTo>
                  <a:pt x="75165" y="7313"/>
                </a:moveTo>
                <a:cubicBezTo>
                  <a:pt x="75138" y="7367"/>
                  <a:pt x="75070" y="7421"/>
                  <a:pt x="75070" y="7476"/>
                </a:cubicBezTo>
                <a:cubicBezTo>
                  <a:pt x="75070" y="7544"/>
                  <a:pt x="75152" y="7612"/>
                  <a:pt x="75192" y="7612"/>
                </a:cubicBezTo>
                <a:cubicBezTo>
                  <a:pt x="75260" y="7598"/>
                  <a:pt x="75315" y="7544"/>
                  <a:pt x="75342" y="7476"/>
                </a:cubicBezTo>
                <a:cubicBezTo>
                  <a:pt x="75342" y="7435"/>
                  <a:pt x="75274" y="7367"/>
                  <a:pt x="75233" y="7313"/>
                </a:cubicBezTo>
                <a:close/>
                <a:moveTo>
                  <a:pt x="35054" y="7109"/>
                </a:moveTo>
                <a:lnTo>
                  <a:pt x="35218" y="7449"/>
                </a:lnTo>
                <a:lnTo>
                  <a:pt x="34891" y="7625"/>
                </a:lnTo>
                <a:lnTo>
                  <a:pt x="34715" y="7285"/>
                </a:lnTo>
                <a:lnTo>
                  <a:pt x="35054" y="7109"/>
                </a:lnTo>
                <a:close/>
                <a:moveTo>
                  <a:pt x="59874" y="6946"/>
                </a:moveTo>
                <a:cubicBezTo>
                  <a:pt x="59684" y="6946"/>
                  <a:pt x="59534" y="7095"/>
                  <a:pt x="59534" y="7285"/>
                </a:cubicBezTo>
                <a:cubicBezTo>
                  <a:pt x="59534" y="7489"/>
                  <a:pt x="59705" y="7630"/>
                  <a:pt x="59882" y="7630"/>
                </a:cubicBezTo>
                <a:cubicBezTo>
                  <a:pt x="59965" y="7630"/>
                  <a:pt x="60049" y="7599"/>
                  <a:pt x="60119" y="7530"/>
                </a:cubicBezTo>
                <a:cubicBezTo>
                  <a:pt x="60336" y="7313"/>
                  <a:pt x="60187" y="6946"/>
                  <a:pt x="59874" y="6946"/>
                </a:cubicBezTo>
                <a:close/>
                <a:moveTo>
                  <a:pt x="46825" y="7068"/>
                </a:moveTo>
                <a:lnTo>
                  <a:pt x="47016" y="7462"/>
                </a:lnTo>
                <a:lnTo>
                  <a:pt x="46662" y="7652"/>
                </a:lnTo>
                <a:lnTo>
                  <a:pt x="46472" y="7258"/>
                </a:lnTo>
                <a:lnTo>
                  <a:pt x="46825" y="7068"/>
                </a:lnTo>
                <a:close/>
                <a:moveTo>
                  <a:pt x="50808" y="6850"/>
                </a:moveTo>
                <a:cubicBezTo>
                  <a:pt x="50441" y="6850"/>
                  <a:pt x="50264" y="7299"/>
                  <a:pt x="50522" y="7557"/>
                </a:cubicBezTo>
                <a:cubicBezTo>
                  <a:pt x="50605" y="7640"/>
                  <a:pt x="50706" y="7676"/>
                  <a:pt x="50806" y="7676"/>
                </a:cubicBezTo>
                <a:cubicBezTo>
                  <a:pt x="51020" y="7676"/>
                  <a:pt x="51225" y="7508"/>
                  <a:pt x="51216" y="7258"/>
                </a:cubicBezTo>
                <a:cubicBezTo>
                  <a:pt x="51216" y="7041"/>
                  <a:pt x="51039" y="6850"/>
                  <a:pt x="50821" y="6850"/>
                </a:cubicBezTo>
                <a:close/>
                <a:moveTo>
                  <a:pt x="15550" y="6959"/>
                </a:moveTo>
                <a:cubicBezTo>
                  <a:pt x="15346" y="6959"/>
                  <a:pt x="15183" y="7109"/>
                  <a:pt x="15169" y="7299"/>
                </a:cubicBezTo>
                <a:cubicBezTo>
                  <a:pt x="15150" y="7529"/>
                  <a:pt x="15340" y="7691"/>
                  <a:pt x="15534" y="7691"/>
                </a:cubicBezTo>
                <a:cubicBezTo>
                  <a:pt x="15616" y="7691"/>
                  <a:pt x="15699" y="7662"/>
                  <a:pt x="15767" y="7598"/>
                </a:cubicBezTo>
                <a:cubicBezTo>
                  <a:pt x="16012" y="7381"/>
                  <a:pt x="15876" y="6973"/>
                  <a:pt x="15550" y="6959"/>
                </a:cubicBezTo>
                <a:close/>
                <a:moveTo>
                  <a:pt x="44066" y="7163"/>
                </a:moveTo>
                <a:lnTo>
                  <a:pt x="44256" y="7503"/>
                </a:lnTo>
                <a:lnTo>
                  <a:pt x="43903" y="7693"/>
                </a:lnTo>
                <a:lnTo>
                  <a:pt x="43726" y="7353"/>
                </a:lnTo>
                <a:lnTo>
                  <a:pt x="44066" y="7163"/>
                </a:lnTo>
                <a:close/>
                <a:moveTo>
                  <a:pt x="66201" y="7135"/>
                </a:moveTo>
                <a:cubicBezTo>
                  <a:pt x="66195" y="7135"/>
                  <a:pt x="66188" y="7135"/>
                  <a:pt x="66181" y="7136"/>
                </a:cubicBezTo>
                <a:cubicBezTo>
                  <a:pt x="65922" y="7136"/>
                  <a:pt x="65800" y="7435"/>
                  <a:pt x="65977" y="7625"/>
                </a:cubicBezTo>
                <a:cubicBezTo>
                  <a:pt x="66032" y="7680"/>
                  <a:pt x="66100" y="7705"/>
                  <a:pt x="66168" y="7705"/>
                </a:cubicBezTo>
                <a:cubicBezTo>
                  <a:pt x="66318" y="7705"/>
                  <a:pt x="66466" y="7585"/>
                  <a:pt x="66466" y="7408"/>
                </a:cubicBezTo>
                <a:cubicBezTo>
                  <a:pt x="66466" y="7265"/>
                  <a:pt x="66343" y="7135"/>
                  <a:pt x="66201" y="7135"/>
                </a:cubicBezTo>
                <a:close/>
                <a:moveTo>
                  <a:pt x="57127" y="6987"/>
                </a:moveTo>
                <a:cubicBezTo>
                  <a:pt x="57037" y="6987"/>
                  <a:pt x="56945" y="7020"/>
                  <a:pt x="56870" y="7095"/>
                </a:cubicBezTo>
                <a:cubicBezTo>
                  <a:pt x="56639" y="7326"/>
                  <a:pt x="56788" y="7720"/>
                  <a:pt x="57115" y="7720"/>
                </a:cubicBezTo>
                <a:cubicBezTo>
                  <a:pt x="57319" y="7720"/>
                  <a:pt x="57482" y="7557"/>
                  <a:pt x="57495" y="7353"/>
                </a:cubicBezTo>
                <a:cubicBezTo>
                  <a:pt x="57495" y="7133"/>
                  <a:pt x="57315" y="6987"/>
                  <a:pt x="57127" y="6987"/>
                </a:cubicBezTo>
                <a:close/>
                <a:moveTo>
                  <a:pt x="12828" y="7054"/>
                </a:moveTo>
                <a:cubicBezTo>
                  <a:pt x="12820" y="7054"/>
                  <a:pt x="12812" y="7054"/>
                  <a:pt x="12804" y="7054"/>
                </a:cubicBezTo>
                <a:cubicBezTo>
                  <a:pt x="12355" y="7054"/>
                  <a:pt x="12369" y="7734"/>
                  <a:pt x="12818" y="7734"/>
                </a:cubicBezTo>
                <a:cubicBezTo>
                  <a:pt x="13008" y="7734"/>
                  <a:pt x="13157" y="7571"/>
                  <a:pt x="13157" y="7394"/>
                </a:cubicBezTo>
                <a:cubicBezTo>
                  <a:pt x="13157" y="7199"/>
                  <a:pt x="13008" y="7054"/>
                  <a:pt x="12828" y="7054"/>
                </a:cubicBezTo>
                <a:close/>
                <a:moveTo>
                  <a:pt x="41334" y="7245"/>
                </a:moveTo>
                <a:lnTo>
                  <a:pt x="41524" y="7584"/>
                </a:lnTo>
                <a:lnTo>
                  <a:pt x="41185" y="7748"/>
                </a:lnTo>
                <a:lnTo>
                  <a:pt x="41008" y="7408"/>
                </a:lnTo>
                <a:lnTo>
                  <a:pt x="41334" y="7245"/>
                </a:lnTo>
                <a:close/>
                <a:moveTo>
                  <a:pt x="72460" y="7326"/>
                </a:moveTo>
                <a:cubicBezTo>
                  <a:pt x="72338" y="7326"/>
                  <a:pt x="72243" y="7421"/>
                  <a:pt x="72243" y="7544"/>
                </a:cubicBezTo>
                <a:cubicBezTo>
                  <a:pt x="72256" y="7652"/>
                  <a:pt x="72338" y="7748"/>
                  <a:pt x="72460" y="7748"/>
                </a:cubicBezTo>
                <a:cubicBezTo>
                  <a:pt x="72732" y="7748"/>
                  <a:pt x="72732" y="7326"/>
                  <a:pt x="72460" y="7326"/>
                </a:cubicBezTo>
                <a:close/>
                <a:moveTo>
                  <a:pt x="10049" y="7133"/>
                </a:moveTo>
                <a:cubicBezTo>
                  <a:pt x="9971" y="7133"/>
                  <a:pt x="9891" y="7163"/>
                  <a:pt x="9827" y="7231"/>
                </a:cubicBezTo>
                <a:cubicBezTo>
                  <a:pt x="9637" y="7421"/>
                  <a:pt x="9773" y="7748"/>
                  <a:pt x="10058" y="7748"/>
                </a:cubicBezTo>
                <a:cubicBezTo>
                  <a:pt x="10065" y="7748"/>
                  <a:pt x="10072" y="7748"/>
                  <a:pt x="10079" y="7748"/>
                </a:cubicBezTo>
                <a:cubicBezTo>
                  <a:pt x="10234" y="7748"/>
                  <a:pt x="10371" y="7605"/>
                  <a:pt x="10371" y="7449"/>
                </a:cubicBezTo>
                <a:lnTo>
                  <a:pt x="10357" y="7435"/>
                </a:lnTo>
                <a:cubicBezTo>
                  <a:pt x="10357" y="7254"/>
                  <a:pt x="10206" y="7133"/>
                  <a:pt x="10049" y="7133"/>
                </a:cubicBezTo>
                <a:close/>
                <a:moveTo>
                  <a:pt x="24588" y="6946"/>
                </a:moveTo>
                <a:cubicBezTo>
                  <a:pt x="24221" y="6946"/>
                  <a:pt x="24031" y="7394"/>
                  <a:pt x="24303" y="7639"/>
                </a:cubicBezTo>
                <a:cubicBezTo>
                  <a:pt x="24387" y="7723"/>
                  <a:pt x="24491" y="7761"/>
                  <a:pt x="24592" y="7761"/>
                </a:cubicBezTo>
                <a:cubicBezTo>
                  <a:pt x="24799" y="7761"/>
                  <a:pt x="24996" y="7600"/>
                  <a:pt x="24996" y="7353"/>
                </a:cubicBezTo>
                <a:cubicBezTo>
                  <a:pt x="24996" y="7122"/>
                  <a:pt x="24806" y="6946"/>
                  <a:pt x="24588" y="6946"/>
                </a:cubicBezTo>
                <a:close/>
                <a:moveTo>
                  <a:pt x="63421" y="7163"/>
                </a:moveTo>
                <a:cubicBezTo>
                  <a:pt x="63150" y="7163"/>
                  <a:pt x="63000" y="7489"/>
                  <a:pt x="63190" y="7693"/>
                </a:cubicBezTo>
                <a:cubicBezTo>
                  <a:pt x="63256" y="7754"/>
                  <a:pt x="63334" y="7782"/>
                  <a:pt x="63410" y="7782"/>
                </a:cubicBezTo>
                <a:cubicBezTo>
                  <a:pt x="63571" y="7782"/>
                  <a:pt x="63721" y="7660"/>
                  <a:pt x="63721" y="7476"/>
                </a:cubicBezTo>
                <a:cubicBezTo>
                  <a:pt x="63734" y="7313"/>
                  <a:pt x="63598" y="7163"/>
                  <a:pt x="63421" y="7163"/>
                </a:cubicBezTo>
                <a:close/>
                <a:moveTo>
                  <a:pt x="7340" y="7231"/>
                </a:moveTo>
                <a:cubicBezTo>
                  <a:pt x="7190" y="7231"/>
                  <a:pt x="7068" y="7353"/>
                  <a:pt x="7068" y="7503"/>
                </a:cubicBezTo>
                <a:cubicBezTo>
                  <a:pt x="7059" y="7671"/>
                  <a:pt x="7196" y="7787"/>
                  <a:pt x="7340" y="7787"/>
                </a:cubicBezTo>
                <a:cubicBezTo>
                  <a:pt x="7407" y="7787"/>
                  <a:pt x="7474" y="7762"/>
                  <a:pt x="7530" y="7707"/>
                </a:cubicBezTo>
                <a:cubicBezTo>
                  <a:pt x="7707" y="7530"/>
                  <a:pt x="7584" y="7231"/>
                  <a:pt x="7340" y="7231"/>
                </a:cubicBezTo>
                <a:close/>
                <a:moveTo>
                  <a:pt x="29577" y="7217"/>
                </a:moveTo>
                <a:lnTo>
                  <a:pt x="29767" y="7612"/>
                </a:lnTo>
                <a:lnTo>
                  <a:pt x="29414" y="7802"/>
                </a:lnTo>
                <a:lnTo>
                  <a:pt x="29223" y="7421"/>
                </a:lnTo>
                <a:lnTo>
                  <a:pt x="29577" y="7217"/>
                </a:lnTo>
                <a:close/>
                <a:moveTo>
                  <a:pt x="4606" y="7394"/>
                </a:moveTo>
                <a:cubicBezTo>
                  <a:pt x="4438" y="7394"/>
                  <a:pt x="4340" y="7602"/>
                  <a:pt x="4458" y="7734"/>
                </a:cubicBezTo>
                <a:cubicBezTo>
                  <a:pt x="4501" y="7781"/>
                  <a:pt x="4556" y="7802"/>
                  <a:pt x="4611" y="7802"/>
                </a:cubicBezTo>
                <a:cubicBezTo>
                  <a:pt x="4715" y="7802"/>
                  <a:pt x="4816" y="7727"/>
                  <a:pt x="4825" y="7612"/>
                </a:cubicBezTo>
                <a:cubicBezTo>
                  <a:pt x="4825" y="7503"/>
                  <a:pt x="4744" y="7408"/>
                  <a:pt x="4621" y="7394"/>
                </a:cubicBezTo>
                <a:cubicBezTo>
                  <a:pt x="4616" y="7394"/>
                  <a:pt x="4611" y="7394"/>
                  <a:pt x="4606" y="7394"/>
                </a:cubicBezTo>
                <a:close/>
                <a:moveTo>
                  <a:pt x="38629" y="7299"/>
                </a:moveTo>
                <a:lnTo>
                  <a:pt x="38806" y="7639"/>
                </a:lnTo>
                <a:lnTo>
                  <a:pt x="38439" y="7816"/>
                </a:lnTo>
                <a:lnTo>
                  <a:pt x="38276" y="7489"/>
                </a:lnTo>
                <a:lnTo>
                  <a:pt x="38629" y="7299"/>
                </a:lnTo>
                <a:close/>
                <a:moveTo>
                  <a:pt x="21829" y="7014"/>
                </a:moveTo>
                <a:cubicBezTo>
                  <a:pt x="21476" y="7014"/>
                  <a:pt x="21299" y="7449"/>
                  <a:pt x="21544" y="7693"/>
                </a:cubicBezTo>
                <a:cubicBezTo>
                  <a:pt x="21629" y="7778"/>
                  <a:pt x="21731" y="7816"/>
                  <a:pt x="21831" y="7816"/>
                </a:cubicBezTo>
                <a:cubicBezTo>
                  <a:pt x="22034" y="7816"/>
                  <a:pt x="22223" y="7658"/>
                  <a:pt x="22223" y="7421"/>
                </a:cubicBezTo>
                <a:cubicBezTo>
                  <a:pt x="22223" y="7190"/>
                  <a:pt x="22047" y="7014"/>
                  <a:pt x="21829" y="7014"/>
                </a:cubicBezTo>
                <a:close/>
                <a:moveTo>
                  <a:pt x="76022" y="7612"/>
                </a:moveTo>
                <a:cubicBezTo>
                  <a:pt x="75981" y="7612"/>
                  <a:pt x="75913" y="7680"/>
                  <a:pt x="75913" y="7707"/>
                </a:cubicBezTo>
                <a:cubicBezTo>
                  <a:pt x="75926" y="7761"/>
                  <a:pt x="75967" y="7802"/>
                  <a:pt x="76022" y="7829"/>
                </a:cubicBezTo>
                <a:cubicBezTo>
                  <a:pt x="76062" y="7829"/>
                  <a:pt x="76103" y="7775"/>
                  <a:pt x="76185" y="7720"/>
                </a:cubicBezTo>
                <a:cubicBezTo>
                  <a:pt x="76117" y="7666"/>
                  <a:pt x="76062" y="7612"/>
                  <a:pt x="76022" y="7612"/>
                </a:cubicBezTo>
                <a:close/>
                <a:moveTo>
                  <a:pt x="54410" y="7054"/>
                </a:moveTo>
                <a:cubicBezTo>
                  <a:pt x="54192" y="7054"/>
                  <a:pt x="54016" y="7231"/>
                  <a:pt x="54016" y="7449"/>
                </a:cubicBezTo>
                <a:cubicBezTo>
                  <a:pt x="54016" y="7679"/>
                  <a:pt x="54203" y="7834"/>
                  <a:pt x="54404" y="7834"/>
                </a:cubicBezTo>
                <a:cubicBezTo>
                  <a:pt x="54500" y="7834"/>
                  <a:pt x="54598" y="7799"/>
                  <a:pt x="54682" y="7720"/>
                </a:cubicBezTo>
                <a:cubicBezTo>
                  <a:pt x="54926" y="7476"/>
                  <a:pt x="54750" y="7054"/>
                  <a:pt x="54410" y="7054"/>
                </a:cubicBezTo>
                <a:close/>
                <a:moveTo>
                  <a:pt x="69703" y="7352"/>
                </a:moveTo>
                <a:cubicBezTo>
                  <a:pt x="69383" y="7352"/>
                  <a:pt x="69383" y="7844"/>
                  <a:pt x="69703" y="7844"/>
                </a:cubicBezTo>
                <a:cubicBezTo>
                  <a:pt x="69711" y="7844"/>
                  <a:pt x="69720" y="7843"/>
                  <a:pt x="69728" y="7843"/>
                </a:cubicBezTo>
                <a:cubicBezTo>
                  <a:pt x="70027" y="7816"/>
                  <a:pt x="70027" y="7381"/>
                  <a:pt x="69728" y="7353"/>
                </a:cubicBezTo>
                <a:cubicBezTo>
                  <a:pt x="69720" y="7353"/>
                  <a:pt x="69711" y="7352"/>
                  <a:pt x="69703" y="7352"/>
                </a:cubicBezTo>
                <a:close/>
                <a:moveTo>
                  <a:pt x="60700" y="7204"/>
                </a:moveTo>
                <a:cubicBezTo>
                  <a:pt x="60398" y="7204"/>
                  <a:pt x="60245" y="7561"/>
                  <a:pt x="60445" y="7775"/>
                </a:cubicBezTo>
                <a:cubicBezTo>
                  <a:pt x="60516" y="7846"/>
                  <a:pt x="60604" y="7878"/>
                  <a:pt x="60689" y="7878"/>
                </a:cubicBezTo>
                <a:cubicBezTo>
                  <a:pt x="60864" y="7878"/>
                  <a:pt x="61029" y="7745"/>
                  <a:pt x="61029" y="7544"/>
                </a:cubicBezTo>
                <a:cubicBezTo>
                  <a:pt x="61029" y="7367"/>
                  <a:pt x="60893" y="7217"/>
                  <a:pt x="60717" y="7204"/>
                </a:cubicBezTo>
                <a:cubicBezTo>
                  <a:pt x="60711" y="7204"/>
                  <a:pt x="60705" y="7204"/>
                  <a:pt x="60700" y="7204"/>
                </a:cubicBezTo>
                <a:close/>
                <a:moveTo>
                  <a:pt x="26894" y="7168"/>
                </a:moveTo>
                <a:cubicBezTo>
                  <a:pt x="26848" y="7356"/>
                  <a:pt x="26930" y="7555"/>
                  <a:pt x="27089" y="7666"/>
                </a:cubicBezTo>
                <a:lnTo>
                  <a:pt x="26668" y="7884"/>
                </a:lnTo>
                <a:cubicBezTo>
                  <a:pt x="26655" y="7715"/>
                  <a:pt x="26581" y="7572"/>
                  <a:pt x="26445" y="7476"/>
                </a:cubicBezTo>
                <a:lnTo>
                  <a:pt x="26445" y="7476"/>
                </a:lnTo>
                <a:cubicBezTo>
                  <a:pt x="26447" y="7477"/>
                  <a:pt x="26448" y="7477"/>
                  <a:pt x="26450" y="7477"/>
                </a:cubicBezTo>
                <a:cubicBezTo>
                  <a:pt x="26649" y="7477"/>
                  <a:pt x="26823" y="7347"/>
                  <a:pt x="26894" y="7168"/>
                </a:cubicBezTo>
                <a:close/>
                <a:moveTo>
                  <a:pt x="35870" y="7367"/>
                </a:moveTo>
                <a:lnTo>
                  <a:pt x="36087" y="7720"/>
                </a:lnTo>
                <a:lnTo>
                  <a:pt x="35707" y="7884"/>
                </a:lnTo>
                <a:lnTo>
                  <a:pt x="35544" y="7530"/>
                </a:lnTo>
                <a:lnTo>
                  <a:pt x="35870" y="7367"/>
                </a:lnTo>
                <a:close/>
                <a:moveTo>
                  <a:pt x="19106" y="7121"/>
                </a:moveTo>
                <a:cubicBezTo>
                  <a:pt x="18786" y="7121"/>
                  <a:pt x="18602" y="7511"/>
                  <a:pt x="18825" y="7761"/>
                </a:cubicBezTo>
                <a:cubicBezTo>
                  <a:pt x="18901" y="7851"/>
                  <a:pt x="19004" y="7892"/>
                  <a:pt x="19105" y="7892"/>
                </a:cubicBezTo>
                <a:cubicBezTo>
                  <a:pt x="19295" y="7892"/>
                  <a:pt x="19482" y="7751"/>
                  <a:pt x="19491" y="7530"/>
                </a:cubicBezTo>
                <a:cubicBezTo>
                  <a:pt x="19505" y="7326"/>
                  <a:pt x="19342" y="7136"/>
                  <a:pt x="19138" y="7122"/>
                </a:cubicBezTo>
                <a:cubicBezTo>
                  <a:pt x="19127" y="7121"/>
                  <a:pt x="19116" y="7121"/>
                  <a:pt x="19106" y="7121"/>
                </a:cubicBezTo>
                <a:close/>
                <a:moveTo>
                  <a:pt x="47668" y="7326"/>
                </a:moveTo>
                <a:lnTo>
                  <a:pt x="47858" y="7693"/>
                </a:lnTo>
                <a:lnTo>
                  <a:pt x="47491" y="7897"/>
                </a:lnTo>
                <a:lnTo>
                  <a:pt x="47301" y="7530"/>
                </a:lnTo>
                <a:lnTo>
                  <a:pt x="47668" y="7326"/>
                </a:lnTo>
                <a:close/>
                <a:moveTo>
                  <a:pt x="51634" y="7108"/>
                </a:moveTo>
                <a:cubicBezTo>
                  <a:pt x="51278" y="7108"/>
                  <a:pt x="51097" y="7534"/>
                  <a:pt x="51352" y="7788"/>
                </a:cubicBezTo>
                <a:cubicBezTo>
                  <a:pt x="51432" y="7873"/>
                  <a:pt x="51533" y="7911"/>
                  <a:pt x="51633" y="7911"/>
                </a:cubicBezTo>
                <a:cubicBezTo>
                  <a:pt x="51837" y="7911"/>
                  <a:pt x="52036" y="7754"/>
                  <a:pt x="52045" y="7517"/>
                </a:cubicBezTo>
                <a:cubicBezTo>
                  <a:pt x="52045" y="7299"/>
                  <a:pt x="51882" y="7109"/>
                  <a:pt x="51651" y="7109"/>
                </a:cubicBezTo>
                <a:cubicBezTo>
                  <a:pt x="51645" y="7109"/>
                  <a:pt x="51639" y="7108"/>
                  <a:pt x="51634" y="7108"/>
                </a:cubicBezTo>
                <a:close/>
                <a:moveTo>
                  <a:pt x="67007" y="7380"/>
                </a:moveTo>
                <a:cubicBezTo>
                  <a:pt x="66760" y="7380"/>
                  <a:pt x="66646" y="7670"/>
                  <a:pt x="66806" y="7843"/>
                </a:cubicBezTo>
                <a:cubicBezTo>
                  <a:pt x="66864" y="7901"/>
                  <a:pt x="66935" y="7926"/>
                  <a:pt x="67004" y="7926"/>
                </a:cubicBezTo>
                <a:cubicBezTo>
                  <a:pt x="67146" y="7926"/>
                  <a:pt x="67282" y="7817"/>
                  <a:pt x="67282" y="7652"/>
                </a:cubicBezTo>
                <a:cubicBezTo>
                  <a:pt x="67282" y="7503"/>
                  <a:pt x="67159" y="7381"/>
                  <a:pt x="67010" y="7381"/>
                </a:cubicBezTo>
                <a:lnTo>
                  <a:pt x="67023" y="7381"/>
                </a:lnTo>
                <a:cubicBezTo>
                  <a:pt x="67018" y="7380"/>
                  <a:pt x="67012" y="7380"/>
                  <a:pt x="67007" y="7380"/>
                </a:cubicBezTo>
                <a:close/>
                <a:moveTo>
                  <a:pt x="16368" y="7204"/>
                </a:moveTo>
                <a:cubicBezTo>
                  <a:pt x="16362" y="7204"/>
                  <a:pt x="16357" y="7204"/>
                  <a:pt x="16351" y="7204"/>
                </a:cubicBezTo>
                <a:cubicBezTo>
                  <a:pt x="16148" y="7204"/>
                  <a:pt x="15985" y="7367"/>
                  <a:pt x="15985" y="7571"/>
                </a:cubicBezTo>
                <a:lnTo>
                  <a:pt x="15998" y="7571"/>
                </a:lnTo>
                <a:cubicBezTo>
                  <a:pt x="15998" y="7791"/>
                  <a:pt x="16178" y="7937"/>
                  <a:pt x="16366" y="7937"/>
                </a:cubicBezTo>
                <a:cubicBezTo>
                  <a:pt x="16457" y="7937"/>
                  <a:pt x="16549" y="7904"/>
                  <a:pt x="16623" y="7829"/>
                </a:cubicBezTo>
                <a:cubicBezTo>
                  <a:pt x="16851" y="7589"/>
                  <a:pt x="16684" y="7204"/>
                  <a:pt x="16368" y="7204"/>
                </a:cubicBezTo>
                <a:close/>
                <a:moveTo>
                  <a:pt x="44944" y="7303"/>
                </a:moveTo>
                <a:cubicBezTo>
                  <a:pt x="44919" y="7470"/>
                  <a:pt x="44999" y="7645"/>
                  <a:pt x="45140" y="7748"/>
                </a:cubicBezTo>
                <a:lnTo>
                  <a:pt x="44732" y="7951"/>
                </a:lnTo>
                <a:lnTo>
                  <a:pt x="44528" y="7584"/>
                </a:lnTo>
                <a:cubicBezTo>
                  <a:pt x="44720" y="7584"/>
                  <a:pt x="44840" y="7464"/>
                  <a:pt x="44944" y="7303"/>
                </a:cubicBezTo>
                <a:close/>
                <a:moveTo>
                  <a:pt x="73249" y="7598"/>
                </a:moveTo>
                <a:cubicBezTo>
                  <a:pt x="73154" y="7612"/>
                  <a:pt x="73086" y="7693"/>
                  <a:pt x="73086" y="7788"/>
                </a:cubicBezTo>
                <a:cubicBezTo>
                  <a:pt x="73092" y="7907"/>
                  <a:pt x="73179" y="7965"/>
                  <a:pt x="73267" y="7965"/>
                </a:cubicBezTo>
                <a:cubicBezTo>
                  <a:pt x="73359" y="7965"/>
                  <a:pt x="73453" y="7900"/>
                  <a:pt x="73453" y="7775"/>
                </a:cubicBezTo>
                <a:cubicBezTo>
                  <a:pt x="73453" y="7666"/>
                  <a:pt x="73371" y="7612"/>
                  <a:pt x="73249" y="7598"/>
                </a:cubicBezTo>
                <a:close/>
                <a:moveTo>
                  <a:pt x="13638" y="7294"/>
                </a:moveTo>
                <a:cubicBezTo>
                  <a:pt x="13556" y="7294"/>
                  <a:pt x="13471" y="7325"/>
                  <a:pt x="13402" y="7394"/>
                </a:cubicBezTo>
                <a:cubicBezTo>
                  <a:pt x="13185" y="7598"/>
                  <a:pt x="13334" y="7965"/>
                  <a:pt x="13633" y="7979"/>
                </a:cubicBezTo>
                <a:cubicBezTo>
                  <a:pt x="13823" y="7979"/>
                  <a:pt x="13973" y="7829"/>
                  <a:pt x="13973" y="7639"/>
                </a:cubicBezTo>
                <a:cubicBezTo>
                  <a:pt x="13982" y="7435"/>
                  <a:pt x="13815" y="7294"/>
                  <a:pt x="13638" y="7294"/>
                </a:cubicBezTo>
                <a:close/>
                <a:moveTo>
                  <a:pt x="33138" y="7394"/>
                </a:moveTo>
                <a:lnTo>
                  <a:pt x="33328" y="7788"/>
                </a:lnTo>
                <a:lnTo>
                  <a:pt x="32975" y="7979"/>
                </a:lnTo>
                <a:cubicBezTo>
                  <a:pt x="32961" y="7788"/>
                  <a:pt x="32825" y="7625"/>
                  <a:pt x="32635" y="7584"/>
                </a:cubicBezTo>
                <a:cubicBezTo>
                  <a:pt x="32634" y="7584"/>
                  <a:pt x="32633" y="7584"/>
                  <a:pt x="32633" y="7584"/>
                </a:cubicBezTo>
                <a:lnTo>
                  <a:pt x="32633" y="7584"/>
                </a:lnTo>
                <a:cubicBezTo>
                  <a:pt x="32833" y="7571"/>
                  <a:pt x="33031" y="7581"/>
                  <a:pt x="33138" y="7394"/>
                </a:cubicBezTo>
                <a:close/>
                <a:moveTo>
                  <a:pt x="57957" y="7258"/>
                </a:moveTo>
                <a:lnTo>
                  <a:pt x="57957" y="7258"/>
                </a:lnTo>
                <a:cubicBezTo>
                  <a:pt x="57631" y="7272"/>
                  <a:pt x="57468" y="7652"/>
                  <a:pt x="57699" y="7870"/>
                </a:cubicBezTo>
                <a:cubicBezTo>
                  <a:pt x="57772" y="7947"/>
                  <a:pt x="57864" y="7982"/>
                  <a:pt x="57954" y="7982"/>
                </a:cubicBezTo>
                <a:cubicBezTo>
                  <a:pt x="58136" y="7982"/>
                  <a:pt x="58311" y="7843"/>
                  <a:pt x="58311" y="7625"/>
                </a:cubicBezTo>
                <a:cubicBezTo>
                  <a:pt x="58311" y="7435"/>
                  <a:pt x="58148" y="7272"/>
                  <a:pt x="57944" y="7272"/>
                </a:cubicBezTo>
                <a:lnTo>
                  <a:pt x="57957" y="7258"/>
                </a:lnTo>
                <a:close/>
                <a:moveTo>
                  <a:pt x="10874" y="7367"/>
                </a:moveTo>
                <a:cubicBezTo>
                  <a:pt x="10602" y="7367"/>
                  <a:pt x="10466" y="7720"/>
                  <a:pt x="10656" y="7911"/>
                </a:cubicBezTo>
                <a:cubicBezTo>
                  <a:pt x="10722" y="7976"/>
                  <a:pt x="10801" y="8005"/>
                  <a:pt x="10878" y="8005"/>
                </a:cubicBezTo>
                <a:cubicBezTo>
                  <a:pt x="11043" y="8005"/>
                  <a:pt x="11200" y="7874"/>
                  <a:pt x="11200" y="7680"/>
                </a:cubicBezTo>
                <a:cubicBezTo>
                  <a:pt x="11200" y="7503"/>
                  <a:pt x="11051" y="7367"/>
                  <a:pt x="10874" y="7367"/>
                </a:cubicBezTo>
                <a:close/>
                <a:moveTo>
                  <a:pt x="42163" y="7476"/>
                </a:moveTo>
                <a:lnTo>
                  <a:pt x="42353" y="7816"/>
                </a:lnTo>
                <a:lnTo>
                  <a:pt x="42014" y="8006"/>
                </a:lnTo>
                <a:lnTo>
                  <a:pt x="41823" y="7666"/>
                </a:lnTo>
                <a:lnTo>
                  <a:pt x="42163" y="7476"/>
                </a:lnTo>
                <a:close/>
                <a:moveTo>
                  <a:pt x="25404" y="7177"/>
                </a:moveTo>
                <a:cubicBezTo>
                  <a:pt x="25037" y="7190"/>
                  <a:pt x="24847" y="7625"/>
                  <a:pt x="25105" y="7884"/>
                </a:cubicBezTo>
                <a:cubicBezTo>
                  <a:pt x="25194" y="7972"/>
                  <a:pt x="25300" y="8012"/>
                  <a:pt x="25404" y="8012"/>
                </a:cubicBezTo>
                <a:cubicBezTo>
                  <a:pt x="25616" y="8012"/>
                  <a:pt x="25816" y="7845"/>
                  <a:pt x="25825" y="7598"/>
                </a:cubicBezTo>
                <a:cubicBezTo>
                  <a:pt x="25825" y="7367"/>
                  <a:pt x="25635" y="7190"/>
                  <a:pt x="25404" y="7190"/>
                </a:cubicBezTo>
                <a:lnTo>
                  <a:pt x="25404" y="7177"/>
                </a:lnTo>
                <a:close/>
                <a:moveTo>
                  <a:pt x="2691" y="7788"/>
                </a:moveTo>
                <a:cubicBezTo>
                  <a:pt x="2651" y="7788"/>
                  <a:pt x="2610" y="7856"/>
                  <a:pt x="2569" y="7911"/>
                </a:cubicBezTo>
                <a:cubicBezTo>
                  <a:pt x="2610" y="7951"/>
                  <a:pt x="2651" y="8019"/>
                  <a:pt x="2705" y="8019"/>
                </a:cubicBezTo>
                <a:cubicBezTo>
                  <a:pt x="2710" y="8021"/>
                  <a:pt x="2714" y="8021"/>
                  <a:pt x="2719" y="8021"/>
                </a:cubicBezTo>
                <a:cubicBezTo>
                  <a:pt x="2764" y="8021"/>
                  <a:pt x="2794" y="7959"/>
                  <a:pt x="2868" y="7897"/>
                </a:cubicBezTo>
                <a:cubicBezTo>
                  <a:pt x="2786" y="7843"/>
                  <a:pt x="2732" y="7788"/>
                  <a:pt x="2691" y="7788"/>
                </a:cubicBezTo>
                <a:close/>
                <a:moveTo>
                  <a:pt x="64240" y="7420"/>
                </a:moveTo>
                <a:cubicBezTo>
                  <a:pt x="64075" y="7420"/>
                  <a:pt x="63952" y="7552"/>
                  <a:pt x="63952" y="7720"/>
                </a:cubicBezTo>
                <a:cubicBezTo>
                  <a:pt x="63952" y="7905"/>
                  <a:pt x="64102" y="8027"/>
                  <a:pt x="64257" y="8027"/>
                </a:cubicBezTo>
                <a:cubicBezTo>
                  <a:pt x="64332" y="8027"/>
                  <a:pt x="64407" y="7999"/>
                  <a:pt x="64468" y="7938"/>
                </a:cubicBezTo>
                <a:cubicBezTo>
                  <a:pt x="64672" y="7748"/>
                  <a:pt x="64536" y="7421"/>
                  <a:pt x="64264" y="7421"/>
                </a:cubicBezTo>
                <a:cubicBezTo>
                  <a:pt x="64256" y="7421"/>
                  <a:pt x="64248" y="7420"/>
                  <a:pt x="64240" y="7420"/>
                </a:cubicBezTo>
                <a:close/>
                <a:moveTo>
                  <a:pt x="30406" y="7489"/>
                </a:moveTo>
                <a:lnTo>
                  <a:pt x="30596" y="7856"/>
                </a:lnTo>
                <a:lnTo>
                  <a:pt x="30243" y="8047"/>
                </a:lnTo>
                <a:lnTo>
                  <a:pt x="30052" y="7693"/>
                </a:lnTo>
                <a:lnTo>
                  <a:pt x="30406" y="7489"/>
                </a:lnTo>
                <a:close/>
                <a:moveTo>
                  <a:pt x="8155" y="7489"/>
                </a:moveTo>
                <a:cubicBezTo>
                  <a:pt x="7911" y="7489"/>
                  <a:pt x="7775" y="7802"/>
                  <a:pt x="7951" y="7979"/>
                </a:cubicBezTo>
                <a:cubicBezTo>
                  <a:pt x="8013" y="8036"/>
                  <a:pt x="8086" y="8062"/>
                  <a:pt x="8157" y="8062"/>
                </a:cubicBezTo>
                <a:cubicBezTo>
                  <a:pt x="8306" y="8062"/>
                  <a:pt x="8445" y="7949"/>
                  <a:pt x="8454" y="7775"/>
                </a:cubicBezTo>
                <a:cubicBezTo>
                  <a:pt x="8454" y="7625"/>
                  <a:pt x="8318" y="7489"/>
                  <a:pt x="8155" y="7489"/>
                </a:cubicBezTo>
                <a:close/>
                <a:moveTo>
                  <a:pt x="39445" y="7557"/>
                </a:moveTo>
                <a:cubicBezTo>
                  <a:pt x="39486" y="7652"/>
                  <a:pt x="39553" y="7788"/>
                  <a:pt x="39608" y="7911"/>
                </a:cubicBezTo>
                <a:lnTo>
                  <a:pt x="39254" y="8074"/>
                </a:lnTo>
                <a:lnTo>
                  <a:pt x="39091" y="7720"/>
                </a:lnTo>
                <a:lnTo>
                  <a:pt x="39445" y="7557"/>
                </a:lnTo>
                <a:close/>
                <a:moveTo>
                  <a:pt x="70544" y="7612"/>
                </a:moveTo>
                <a:cubicBezTo>
                  <a:pt x="70245" y="7612"/>
                  <a:pt x="70245" y="8074"/>
                  <a:pt x="70544" y="8074"/>
                </a:cubicBezTo>
                <a:cubicBezTo>
                  <a:pt x="70843" y="8074"/>
                  <a:pt x="70843" y="7612"/>
                  <a:pt x="70544" y="7612"/>
                </a:cubicBezTo>
                <a:close/>
                <a:moveTo>
                  <a:pt x="55227" y="7317"/>
                </a:moveTo>
                <a:cubicBezTo>
                  <a:pt x="55136" y="7317"/>
                  <a:pt x="55044" y="7349"/>
                  <a:pt x="54967" y="7421"/>
                </a:cubicBezTo>
                <a:cubicBezTo>
                  <a:pt x="54722" y="7652"/>
                  <a:pt x="54872" y="8060"/>
                  <a:pt x="55212" y="8074"/>
                </a:cubicBezTo>
                <a:cubicBezTo>
                  <a:pt x="55220" y="8074"/>
                  <a:pt x="55227" y="8075"/>
                  <a:pt x="55235" y="8075"/>
                </a:cubicBezTo>
                <a:cubicBezTo>
                  <a:pt x="55442" y="8075"/>
                  <a:pt x="55606" y="7903"/>
                  <a:pt x="55606" y="7707"/>
                </a:cubicBezTo>
                <a:cubicBezTo>
                  <a:pt x="55615" y="7473"/>
                  <a:pt x="55426" y="7317"/>
                  <a:pt x="55227" y="7317"/>
                </a:cubicBezTo>
                <a:close/>
                <a:moveTo>
                  <a:pt x="22655" y="7288"/>
                </a:moveTo>
                <a:cubicBezTo>
                  <a:pt x="22557" y="7288"/>
                  <a:pt x="22456" y="7325"/>
                  <a:pt x="22373" y="7408"/>
                </a:cubicBezTo>
                <a:cubicBezTo>
                  <a:pt x="22115" y="7652"/>
                  <a:pt x="22305" y="8087"/>
                  <a:pt x="22658" y="8087"/>
                </a:cubicBezTo>
                <a:cubicBezTo>
                  <a:pt x="22876" y="8087"/>
                  <a:pt x="23052" y="7911"/>
                  <a:pt x="23052" y="7693"/>
                </a:cubicBezTo>
                <a:cubicBezTo>
                  <a:pt x="23062" y="7453"/>
                  <a:pt x="22864" y="7288"/>
                  <a:pt x="22655" y="7288"/>
                </a:cubicBezTo>
                <a:close/>
                <a:moveTo>
                  <a:pt x="5437" y="7598"/>
                </a:moveTo>
                <a:lnTo>
                  <a:pt x="5423" y="7612"/>
                </a:lnTo>
                <a:cubicBezTo>
                  <a:pt x="5219" y="7612"/>
                  <a:pt x="5111" y="7870"/>
                  <a:pt x="5260" y="8019"/>
                </a:cubicBezTo>
                <a:cubicBezTo>
                  <a:pt x="5308" y="8067"/>
                  <a:pt x="5367" y="8089"/>
                  <a:pt x="5425" y="8089"/>
                </a:cubicBezTo>
                <a:cubicBezTo>
                  <a:pt x="5548" y="8089"/>
                  <a:pt x="5668" y="7991"/>
                  <a:pt x="5668" y="7843"/>
                </a:cubicBezTo>
                <a:cubicBezTo>
                  <a:pt x="5668" y="7720"/>
                  <a:pt x="5573" y="7612"/>
                  <a:pt x="5437" y="7598"/>
                </a:cubicBezTo>
                <a:close/>
                <a:moveTo>
                  <a:pt x="61524" y="7477"/>
                </a:moveTo>
                <a:cubicBezTo>
                  <a:pt x="61446" y="7477"/>
                  <a:pt x="61366" y="7506"/>
                  <a:pt x="61301" y="7571"/>
                </a:cubicBezTo>
                <a:cubicBezTo>
                  <a:pt x="61084" y="7775"/>
                  <a:pt x="61233" y="8128"/>
                  <a:pt x="61532" y="8128"/>
                </a:cubicBezTo>
                <a:cubicBezTo>
                  <a:pt x="61695" y="8128"/>
                  <a:pt x="61845" y="7992"/>
                  <a:pt x="61858" y="7816"/>
                </a:cubicBezTo>
                <a:lnTo>
                  <a:pt x="61845" y="7816"/>
                </a:lnTo>
                <a:cubicBezTo>
                  <a:pt x="61854" y="7611"/>
                  <a:pt x="61692" y="7477"/>
                  <a:pt x="61524" y="7477"/>
                </a:cubicBezTo>
                <a:close/>
                <a:moveTo>
                  <a:pt x="27687" y="7530"/>
                </a:moveTo>
                <a:cubicBezTo>
                  <a:pt x="27755" y="7639"/>
                  <a:pt x="27823" y="7788"/>
                  <a:pt x="27905" y="7924"/>
                </a:cubicBezTo>
                <a:cubicBezTo>
                  <a:pt x="27823" y="7938"/>
                  <a:pt x="27755" y="7965"/>
                  <a:pt x="27687" y="7992"/>
                </a:cubicBezTo>
                <a:cubicBezTo>
                  <a:pt x="27619" y="8033"/>
                  <a:pt x="27565" y="8087"/>
                  <a:pt x="27511" y="8142"/>
                </a:cubicBezTo>
                <a:cubicBezTo>
                  <a:pt x="27497" y="8060"/>
                  <a:pt x="27470" y="7992"/>
                  <a:pt x="27429" y="7911"/>
                </a:cubicBezTo>
                <a:cubicBezTo>
                  <a:pt x="27388" y="7856"/>
                  <a:pt x="27348" y="7788"/>
                  <a:pt x="27293" y="7748"/>
                </a:cubicBezTo>
                <a:lnTo>
                  <a:pt x="27687" y="7530"/>
                </a:lnTo>
                <a:close/>
                <a:moveTo>
                  <a:pt x="36713" y="7612"/>
                </a:moveTo>
                <a:lnTo>
                  <a:pt x="36876" y="7965"/>
                </a:lnTo>
                <a:lnTo>
                  <a:pt x="36563" y="8142"/>
                </a:lnTo>
                <a:lnTo>
                  <a:pt x="36332" y="7775"/>
                </a:lnTo>
                <a:lnTo>
                  <a:pt x="36713" y="7612"/>
                </a:lnTo>
                <a:close/>
                <a:moveTo>
                  <a:pt x="19924" y="7367"/>
                </a:moveTo>
                <a:cubicBezTo>
                  <a:pt x="19594" y="7367"/>
                  <a:pt x="19414" y="7779"/>
                  <a:pt x="19654" y="8019"/>
                </a:cubicBezTo>
                <a:cubicBezTo>
                  <a:pt x="19735" y="8105"/>
                  <a:pt x="19836" y="8143"/>
                  <a:pt x="19934" y="8143"/>
                </a:cubicBezTo>
                <a:cubicBezTo>
                  <a:pt x="20132" y="8143"/>
                  <a:pt x="20320" y="7988"/>
                  <a:pt x="20320" y="7761"/>
                </a:cubicBezTo>
                <a:cubicBezTo>
                  <a:pt x="20320" y="7544"/>
                  <a:pt x="20157" y="7367"/>
                  <a:pt x="19940" y="7367"/>
                </a:cubicBezTo>
                <a:cubicBezTo>
                  <a:pt x="19934" y="7367"/>
                  <a:pt x="19929" y="7367"/>
                  <a:pt x="19924" y="7367"/>
                </a:cubicBezTo>
                <a:close/>
                <a:moveTo>
                  <a:pt x="52456" y="7353"/>
                </a:moveTo>
                <a:cubicBezTo>
                  <a:pt x="52250" y="7353"/>
                  <a:pt x="52085" y="7524"/>
                  <a:pt x="52072" y="7734"/>
                </a:cubicBezTo>
                <a:cubicBezTo>
                  <a:pt x="52062" y="7980"/>
                  <a:pt x="52264" y="8154"/>
                  <a:pt x="52475" y="8154"/>
                </a:cubicBezTo>
                <a:cubicBezTo>
                  <a:pt x="52566" y="8154"/>
                  <a:pt x="52660" y="8121"/>
                  <a:pt x="52738" y="8047"/>
                </a:cubicBezTo>
                <a:cubicBezTo>
                  <a:pt x="53010" y="7802"/>
                  <a:pt x="52847" y="7367"/>
                  <a:pt x="52480" y="7353"/>
                </a:cubicBezTo>
                <a:cubicBezTo>
                  <a:pt x="52472" y="7353"/>
                  <a:pt x="52464" y="7353"/>
                  <a:pt x="52456" y="7353"/>
                </a:cubicBezTo>
                <a:close/>
                <a:moveTo>
                  <a:pt x="48484" y="7571"/>
                </a:moveTo>
                <a:lnTo>
                  <a:pt x="48701" y="7951"/>
                </a:lnTo>
                <a:lnTo>
                  <a:pt x="48320" y="8155"/>
                </a:lnTo>
                <a:lnTo>
                  <a:pt x="48117" y="7775"/>
                </a:lnTo>
                <a:lnTo>
                  <a:pt x="48484" y="7571"/>
                </a:lnTo>
                <a:close/>
                <a:moveTo>
                  <a:pt x="67839" y="7639"/>
                </a:moveTo>
                <a:cubicBezTo>
                  <a:pt x="67703" y="7639"/>
                  <a:pt x="67581" y="7748"/>
                  <a:pt x="67567" y="7884"/>
                </a:cubicBezTo>
                <a:lnTo>
                  <a:pt x="67567" y="7897"/>
                </a:lnTo>
                <a:cubicBezTo>
                  <a:pt x="67560" y="8077"/>
                  <a:pt x="67694" y="8169"/>
                  <a:pt x="67830" y="8169"/>
                </a:cubicBezTo>
                <a:cubicBezTo>
                  <a:pt x="67960" y="8169"/>
                  <a:pt x="68091" y="8084"/>
                  <a:pt x="68097" y="7911"/>
                </a:cubicBezTo>
                <a:cubicBezTo>
                  <a:pt x="68097" y="7775"/>
                  <a:pt x="67988" y="7652"/>
                  <a:pt x="67839" y="7639"/>
                </a:cubicBezTo>
                <a:close/>
                <a:moveTo>
                  <a:pt x="17181" y="7435"/>
                </a:moveTo>
                <a:cubicBezTo>
                  <a:pt x="16854" y="7435"/>
                  <a:pt x="16691" y="7829"/>
                  <a:pt x="16922" y="8074"/>
                </a:cubicBezTo>
                <a:cubicBezTo>
                  <a:pt x="16993" y="8149"/>
                  <a:pt x="17083" y="8182"/>
                  <a:pt x="17174" y="8182"/>
                </a:cubicBezTo>
                <a:cubicBezTo>
                  <a:pt x="17363" y="8182"/>
                  <a:pt x="17552" y="8036"/>
                  <a:pt x="17561" y="7816"/>
                </a:cubicBezTo>
                <a:cubicBezTo>
                  <a:pt x="17561" y="7612"/>
                  <a:pt x="17398" y="7435"/>
                  <a:pt x="17181" y="7435"/>
                </a:cubicBezTo>
                <a:close/>
                <a:moveTo>
                  <a:pt x="45765" y="7639"/>
                </a:moveTo>
                <a:lnTo>
                  <a:pt x="45942" y="7992"/>
                </a:lnTo>
                <a:lnTo>
                  <a:pt x="45561" y="8183"/>
                </a:lnTo>
                <a:lnTo>
                  <a:pt x="45371" y="7829"/>
                </a:lnTo>
                <a:lnTo>
                  <a:pt x="45765" y="7639"/>
                </a:lnTo>
                <a:close/>
                <a:moveTo>
                  <a:pt x="74091" y="7843"/>
                </a:moveTo>
                <a:cubicBezTo>
                  <a:pt x="74051" y="7911"/>
                  <a:pt x="73969" y="7979"/>
                  <a:pt x="73983" y="8033"/>
                </a:cubicBezTo>
                <a:cubicBezTo>
                  <a:pt x="73996" y="8101"/>
                  <a:pt x="74051" y="8169"/>
                  <a:pt x="74119" y="8183"/>
                </a:cubicBezTo>
                <a:cubicBezTo>
                  <a:pt x="74131" y="8186"/>
                  <a:pt x="74144" y="8188"/>
                  <a:pt x="74156" y="8188"/>
                </a:cubicBezTo>
                <a:cubicBezTo>
                  <a:pt x="74234" y="8188"/>
                  <a:pt x="74293" y="8116"/>
                  <a:pt x="74282" y="8033"/>
                </a:cubicBezTo>
                <a:cubicBezTo>
                  <a:pt x="74268" y="7965"/>
                  <a:pt x="74200" y="7911"/>
                  <a:pt x="74159" y="7843"/>
                </a:cubicBezTo>
                <a:close/>
                <a:moveTo>
                  <a:pt x="58773" y="7530"/>
                </a:moveTo>
                <a:cubicBezTo>
                  <a:pt x="58474" y="7530"/>
                  <a:pt x="58324" y="7897"/>
                  <a:pt x="58542" y="8101"/>
                </a:cubicBezTo>
                <a:cubicBezTo>
                  <a:pt x="58609" y="8172"/>
                  <a:pt x="58693" y="8204"/>
                  <a:pt x="58777" y="8204"/>
                </a:cubicBezTo>
                <a:cubicBezTo>
                  <a:pt x="58947" y="8204"/>
                  <a:pt x="59113" y="8071"/>
                  <a:pt x="59113" y="7870"/>
                </a:cubicBezTo>
                <a:cubicBezTo>
                  <a:pt x="59113" y="7680"/>
                  <a:pt x="58963" y="7530"/>
                  <a:pt x="58773" y="7530"/>
                </a:cubicBezTo>
                <a:close/>
                <a:moveTo>
                  <a:pt x="33967" y="7693"/>
                </a:moveTo>
                <a:lnTo>
                  <a:pt x="34144" y="8033"/>
                </a:lnTo>
                <a:lnTo>
                  <a:pt x="33804" y="8223"/>
                </a:lnTo>
                <a:lnTo>
                  <a:pt x="33627" y="7884"/>
                </a:lnTo>
                <a:lnTo>
                  <a:pt x="33967" y="7693"/>
                </a:lnTo>
                <a:close/>
                <a:moveTo>
                  <a:pt x="49759" y="7394"/>
                </a:moveTo>
                <a:cubicBezTo>
                  <a:pt x="49586" y="7394"/>
                  <a:pt x="49435" y="7497"/>
                  <a:pt x="49367" y="7666"/>
                </a:cubicBezTo>
                <a:cubicBezTo>
                  <a:pt x="49356" y="7688"/>
                  <a:pt x="49345" y="7720"/>
                  <a:pt x="49326" y="7746"/>
                </a:cubicBezTo>
                <a:lnTo>
                  <a:pt x="49326" y="7746"/>
                </a:lnTo>
                <a:cubicBezTo>
                  <a:pt x="49324" y="7751"/>
                  <a:pt x="49323" y="7756"/>
                  <a:pt x="49322" y="7761"/>
                </a:cubicBezTo>
                <a:lnTo>
                  <a:pt x="49326" y="7761"/>
                </a:lnTo>
                <a:cubicBezTo>
                  <a:pt x="49326" y="7802"/>
                  <a:pt x="49340" y="7843"/>
                  <a:pt x="49353" y="7870"/>
                </a:cubicBezTo>
                <a:cubicBezTo>
                  <a:pt x="49381" y="8074"/>
                  <a:pt x="49571" y="8223"/>
                  <a:pt x="49775" y="8223"/>
                </a:cubicBezTo>
                <a:cubicBezTo>
                  <a:pt x="49979" y="8210"/>
                  <a:pt x="50155" y="8047"/>
                  <a:pt x="50183" y="7843"/>
                </a:cubicBezTo>
                <a:cubicBezTo>
                  <a:pt x="50196" y="7639"/>
                  <a:pt x="50060" y="7449"/>
                  <a:pt x="49870" y="7408"/>
                </a:cubicBezTo>
                <a:cubicBezTo>
                  <a:pt x="49832" y="7398"/>
                  <a:pt x="49795" y="7394"/>
                  <a:pt x="49759" y="7394"/>
                </a:cubicBezTo>
                <a:close/>
                <a:moveTo>
                  <a:pt x="14476" y="7530"/>
                </a:moveTo>
                <a:cubicBezTo>
                  <a:pt x="14285" y="7530"/>
                  <a:pt x="14122" y="7680"/>
                  <a:pt x="14109" y="7870"/>
                </a:cubicBezTo>
                <a:cubicBezTo>
                  <a:pt x="14099" y="8094"/>
                  <a:pt x="14276" y="8241"/>
                  <a:pt x="14462" y="8241"/>
                </a:cubicBezTo>
                <a:cubicBezTo>
                  <a:pt x="14547" y="8241"/>
                  <a:pt x="14634" y="8210"/>
                  <a:pt x="14707" y="8142"/>
                </a:cubicBezTo>
                <a:cubicBezTo>
                  <a:pt x="14938" y="7924"/>
                  <a:pt x="14788" y="7530"/>
                  <a:pt x="14476" y="7530"/>
                </a:cubicBezTo>
                <a:close/>
                <a:moveTo>
                  <a:pt x="31235" y="7734"/>
                </a:moveTo>
                <a:lnTo>
                  <a:pt x="31412" y="8087"/>
                </a:lnTo>
                <a:lnTo>
                  <a:pt x="31072" y="8278"/>
                </a:lnTo>
                <a:lnTo>
                  <a:pt x="30882" y="7924"/>
                </a:lnTo>
                <a:lnTo>
                  <a:pt x="31235" y="7734"/>
                </a:lnTo>
                <a:close/>
                <a:moveTo>
                  <a:pt x="42992" y="7720"/>
                </a:moveTo>
                <a:lnTo>
                  <a:pt x="43169" y="8087"/>
                </a:lnTo>
                <a:lnTo>
                  <a:pt x="42843" y="8278"/>
                </a:lnTo>
                <a:lnTo>
                  <a:pt x="42653" y="7897"/>
                </a:lnTo>
                <a:lnTo>
                  <a:pt x="42992" y="7720"/>
                </a:lnTo>
                <a:close/>
                <a:moveTo>
                  <a:pt x="11738" y="7640"/>
                </a:moveTo>
                <a:cubicBezTo>
                  <a:pt x="11658" y="7640"/>
                  <a:pt x="11578" y="7669"/>
                  <a:pt x="11513" y="7734"/>
                </a:cubicBezTo>
                <a:cubicBezTo>
                  <a:pt x="11295" y="7938"/>
                  <a:pt x="11445" y="8291"/>
                  <a:pt x="11744" y="8291"/>
                </a:cubicBezTo>
                <a:cubicBezTo>
                  <a:pt x="11920" y="8278"/>
                  <a:pt x="12056" y="8142"/>
                  <a:pt x="12070" y="7965"/>
                </a:cubicBezTo>
                <a:cubicBezTo>
                  <a:pt x="12070" y="7771"/>
                  <a:pt x="11907" y="7640"/>
                  <a:pt x="11738" y="7640"/>
                </a:cubicBezTo>
                <a:close/>
                <a:moveTo>
                  <a:pt x="65080" y="7707"/>
                </a:moveTo>
                <a:cubicBezTo>
                  <a:pt x="64917" y="7707"/>
                  <a:pt x="64781" y="7843"/>
                  <a:pt x="64781" y="8006"/>
                </a:cubicBezTo>
                <a:cubicBezTo>
                  <a:pt x="64781" y="8180"/>
                  <a:pt x="64923" y="8299"/>
                  <a:pt x="65075" y="8299"/>
                </a:cubicBezTo>
                <a:cubicBezTo>
                  <a:pt x="65147" y="8299"/>
                  <a:pt x="65222" y="8271"/>
                  <a:pt x="65284" y="8210"/>
                </a:cubicBezTo>
                <a:cubicBezTo>
                  <a:pt x="65474" y="8019"/>
                  <a:pt x="65338" y="7707"/>
                  <a:pt x="65080" y="7707"/>
                </a:cubicBezTo>
                <a:close/>
                <a:moveTo>
                  <a:pt x="56054" y="7561"/>
                </a:moveTo>
                <a:cubicBezTo>
                  <a:pt x="55965" y="7561"/>
                  <a:pt x="55873" y="7593"/>
                  <a:pt x="55796" y="7666"/>
                </a:cubicBezTo>
                <a:cubicBezTo>
                  <a:pt x="55552" y="7897"/>
                  <a:pt x="55715" y="8305"/>
                  <a:pt x="56054" y="8305"/>
                </a:cubicBezTo>
                <a:cubicBezTo>
                  <a:pt x="56258" y="8305"/>
                  <a:pt x="56421" y="8142"/>
                  <a:pt x="56421" y="7938"/>
                </a:cubicBezTo>
                <a:cubicBezTo>
                  <a:pt x="56431" y="7714"/>
                  <a:pt x="56249" y="7561"/>
                  <a:pt x="56054" y="7561"/>
                </a:cubicBezTo>
                <a:close/>
                <a:moveTo>
                  <a:pt x="3507" y="7979"/>
                </a:moveTo>
                <a:cubicBezTo>
                  <a:pt x="3289" y="7979"/>
                  <a:pt x="3276" y="8318"/>
                  <a:pt x="3507" y="8318"/>
                </a:cubicBezTo>
                <a:cubicBezTo>
                  <a:pt x="3575" y="8305"/>
                  <a:pt x="3643" y="8237"/>
                  <a:pt x="3711" y="8196"/>
                </a:cubicBezTo>
                <a:lnTo>
                  <a:pt x="3711" y="8115"/>
                </a:lnTo>
                <a:cubicBezTo>
                  <a:pt x="3643" y="8074"/>
                  <a:pt x="3588" y="7992"/>
                  <a:pt x="3507" y="7979"/>
                </a:cubicBezTo>
                <a:close/>
                <a:moveTo>
                  <a:pt x="8998" y="7720"/>
                </a:moveTo>
                <a:cubicBezTo>
                  <a:pt x="8824" y="7720"/>
                  <a:pt x="8689" y="7853"/>
                  <a:pt x="8686" y="8026"/>
                </a:cubicBezTo>
                <a:lnTo>
                  <a:pt x="8686" y="8026"/>
                </a:lnTo>
                <a:cubicBezTo>
                  <a:pt x="8685" y="8024"/>
                  <a:pt x="8685" y="8022"/>
                  <a:pt x="8685" y="8019"/>
                </a:cubicBezTo>
                <a:lnTo>
                  <a:pt x="8685" y="8033"/>
                </a:lnTo>
                <a:cubicBezTo>
                  <a:pt x="8685" y="8031"/>
                  <a:pt x="8685" y="8028"/>
                  <a:pt x="8686" y="8026"/>
                </a:cubicBezTo>
                <a:lnTo>
                  <a:pt x="8686" y="8026"/>
                </a:lnTo>
                <a:cubicBezTo>
                  <a:pt x="8689" y="8207"/>
                  <a:pt x="8837" y="8326"/>
                  <a:pt x="8991" y="8326"/>
                </a:cubicBezTo>
                <a:cubicBezTo>
                  <a:pt x="9065" y="8326"/>
                  <a:pt x="9141" y="8298"/>
                  <a:pt x="9202" y="8237"/>
                </a:cubicBezTo>
                <a:cubicBezTo>
                  <a:pt x="9392" y="8047"/>
                  <a:pt x="9256" y="7720"/>
                  <a:pt x="8998" y="7720"/>
                </a:cubicBezTo>
                <a:close/>
                <a:moveTo>
                  <a:pt x="40287" y="7816"/>
                </a:moveTo>
                <a:lnTo>
                  <a:pt x="40451" y="8142"/>
                </a:lnTo>
                <a:lnTo>
                  <a:pt x="40084" y="8332"/>
                </a:lnTo>
                <a:lnTo>
                  <a:pt x="39907" y="8006"/>
                </a:lnTo>
                <a:lnTo>
                  <a:pt x="40287" y="7816"/>
                </a:lnTo>
                <a:close/>
                <a:moveTo>
                  <a:pt x="71373" y="7897"/>
                </a:moveTo>
                <a:cubicBezTo>
                  <a:pt x="71251" y="7911"/>
                  <a:pt x="71169" y="7992"/>
                  <a:pt x="71169" y="8115"/>
                </a:cubicBezTo>
                <a:cubicBezTo>
                  <a:pt x="71160" y="8243"/>
                  <a:pt x="71268" y="8334"/>
                  <a:pt x="71381" y="8334"/>
                </a:cubicBezTo>
                <a:cubicBezTo>
                  <a:pt x="71436" y="8334"/>
                  <a:pt x="71492" y="8313"/>
                  <a:pt x="71536" y="8264"/>
                </a:cubicBezTo>
                <a:cubicBezTo>
                  <a:pt x="71672" y="8128"/>
                  <a:pt x="71563" y="7897"/>
                  <a:pt x="71373" y="7897"/>
                </a:cubicBezTo>
                <a:close/>
                <a:moveTo>
                  <a:pt x="6263" y="7829"/>
                </a:moveTo>
                <a:cubicBezTo>
                  <a:pt x="6043" y="7829"/>
                  <a:pt x="5930" y="8092"/>
                  <a:pt x="6076" y="8264"/>
                </a:cubicBezTo>
                <a:cubicBezTo>
                  <a:pt x="6125" y="8318"/>
                  <a:pt x="6189" y="8342"/>
                  <a:pt x="6253" y="8342"/>
                </a:cubicBezTo>
                <a:cubicBezTo>
                  <a:pt x="6384" y="8342"/>
                  <a:pt x="6515" y="8242"/>
                  <a:pt x="6524" y="8087"/>
                </a:cubicBezTo>
                <a:cubicBezTo>
                  <a:pt x="6524" y="7951"/>
                  <a:pt x="6416" y="7829"/>
                  <a:pt x="6280" y="7829"/>
                </a:cubicBezTo>
                <a:cubicBezTo>
                  <a:pt x="6274" y="7829"/>
                  <a:pt x="6269" y="7829"/>
                  <a:pt x="6263" y="7829"/>
                </a:cubicBezTo>
                <a:close/>
                <a:moveTo>
                  <a:pt x="23487" y="7530"/>
                </a:moveTo>
                <a:cubicBezTo>
                  <a:pt x="23256" y="7530"/>
                  <a:pt x="23080" y="7707"/>
                  <a:pt x="23080" y="7938"/>
                </a:cubicBezTo>
                <a:cubicBezTo>
                  <a:pt x="23080" y="8178"/>
                  <a:pt x="23280" y="8343"/>
                  <a:pt x="23490" y="8343"/>
                </a:cubicBezTo>
                <a:cubicBezTo>
                  <a:pt x="23589" y="8343"/>
                  <a:pt x="23690" y="8306"/>
                  <a:pt x="23773" y="8223"/>
                </a:cubicBezTo>
                <a:cubicBezTo>
                  <a:pt x="24031" y="7965"/>
                  <a:pt x="23841" y="7530"/>
                  <a:pt x="23487" y="7530"/>
                </a:cubicBezTo>
                <a:close/>
                <a:moveTo>
                  <a:pt x="62370" y="7747"/>
                </a:moveTo>
                <a:cubicBezTo>
                  <a:pt x="62363" y="7747"/>
                  <a:pt x="62355" y="7747"/>
                  <a:pt x="62348" y="7748"/>
                </a:cubicBezTo>
                <a:lnTo>
                  <a:pt x="62361" y="7748"/>
                </a:lnTo>
                <a:cubicBezTo>
                  <a:pt x="62076" y="7748"/>
                  <a:pt x="61940" y="8087"/>
                  <a:pt x="62144" y="8278"/>
                </a:cubicBezTo>
                <a:cubicBezTo>
                  <a:pt x="62205" y="8338"/>
                  <a:pt x="62281" y="8366"/>
                  <a:pt x="62356" y="8366"/>
                </a:cubicBezTo>
                <a:cubicBezTo>
                  <a:pt x="62516" y="8366"/>
                  <a:pt x="62674" y="8241"/>
                  <a:pt x="62674" y="8047"/>
                </a:cubicBezTo>
                <a:cubicBezTo>
                  <a:pt x="62674" y="7890"/>
                  <a:pt x="62537" y="7747"/>
                  <a:pt x="62370" y="7747"/>
                </a:cubicBezTo>
                <a:close/>
                <a:moveTo>
                  <a:pt x="20765" y="7598"/>
                </a:moveTo>
                <a:cubicBezTo>
                  <a:pt x="20423" y="7598"/>
                  <a:pt x="20243" y="7997"/>
                  <a:pt x="20470" y="8264"/>
                </a:cubicBezTo>
                <a:cubicBezTo>
                  <a:pt x="20548" y="8351"/>
                  <a:pt x="20649" y="8390"/>
                  <a:pt x="20750" y="8390"/>
                </a:cubicBezTo>
                <a:cubicBezTo>
                  <a:pt x="20948" y="8390"/>
                  <a:pt x="21145" y="8240"/>
                  <a:pt x="21163" y="8006"/>
                </a:cubicBezTo>
                <a:cubicBezTo>
                  <a:pt x="21163" y="7802"/>
                  <a:pt x="21000" y="7625"/>
                  <a:pt x="20783" y="7598"/>
                </a:cubicBezTo>
                <a:cubicBezTo>
                  <a:pt x="20777" y="7598"/>
                  <a:pt x="20771" y="7598"/>
                  <a:pt x="20765" y="7598"/>
                </a:cubicBezTo>
                <a:close/>
                <a:moveTo>
                  <a:pt x="53336" y="7598"/>
                </a:moveTo>
                <a:cubicBezTo>
                  <a:pt x="53119" y="7598"/>
                  <a:pt x="52942" y="7775"/>
                  <a:pt x="52942" y="8006"/>
                </a:cubicBezTo>
                <a:cubicBezTo>
                  <a:pt x="52942" y="8236"/>
                  <a:pt x="53135" y="8392"/>
                  <a:pt x="53336" y="8392"/>
                </a:cubicBezTo>
                <a:cubicBezTo>
                  <a:pt x="53432" y="8392"/>
                  <a:pt x="53529" y="8356"/>
                  <a:pt x="53608" y="8278"/>
                </a:cubicBezTo>
                <a:cubicBezTo>
                  <a:pt x="53866" y="8019"/>
                  <a:pt x="53689" y="7598"/>
                  <a:pt x="53336" y="7598"/>
                </a:cubicBezTo>
                <a:close/>
                <a:moveTo>
                  <a:pt x="37528" y="7884"/>
                </a:moveTo>
                <a:cubicBezTo>
                  <a:pt x="37583" y="7992"/>
                  <a:pt x="37651" y="8101"/>
                  <a:pt x="37705" y="8223"/>
                </a:cubicBezTo>
                <a:lnTo>
                  <a:pt x="37365" y="8400"/>
                </a:lnTo>
                <a:lnTo>
                  <a:pt x="37188" y="8060"/>
                </a:lnTo>
                <a:lnTo>
                  <a:pt x="37528" y="7884"/>
                </a:lnTo>
                <a:close/>
                <a:moveTo>
                  <a:pt x="68677" y="7937"/>
                </a:moveTo>
                <a:cubicBezTo>
                  <a:pt x="68670" y="7937"/>
                  <a:pt x="68662" y="7937"/>
                  <a:pt x="68655" y="7938"/>
                </a:cubicBezTo>
                <a:cubicBezTo>
                  <a:pt x="68423" y="7938"/>
                  <a:pt x="68328" y="8210"/>
                  <a:pt x="68478" y="8359"/>
                </a:cubicBezTo>
                <a:cubicBezTo>
                  <a:pt x="68530" y="8407"/>
                  <a:pt x="68592" y="8428"/>
                  <a:pt x="68651" y="8428"/>
                </a:cubicBezTo>
                <a:cubicBezTo>
                  <a:pt x="68779" y="8428"/>
                  <a:pt x="68899" y="8331"/>
                  <a:pt x="68899" y="8183"/>
                </a:cubicBezTo>
                <a:cubicBezTo>
                  <a:pt x="68899" y="8041"/>
                  <a:pt x="68802" y="7937"/>
                  <a:pt x="68677" y="7937"/>
                </a:cubicBezTo>
                <a:close/>
                <a:moveTo>
                  <a:pt x="74961" y="8169"/>
                </a:moveTo>
                <a:cubicBezTo>
                  <a:pt x="74907" y="8169"/>
                  <a:pt x="74866" y="8250"/>
                  <a:pt x="74825" y="8291"/>
                </a:cubicBezTo>
                <a:cubicBezTo>
                  <a:pt x="74866" y="8346"/>
                  <a:pt x="74907" y="8414"/>
                  <a:pt x="74961" y="8427"/>
                </a:cubicBezTo>
                <a:cubicBezTo>
                  <a:pt x="74965" y="8428"/>
                  <a:pt x="74969" y="8429"/>
                  <a:pt x="74974" y="8429"/>
                </a:cubicBezTo>
                <a:cubicBezTo>
                  <a:pt x="75024" y="8429"/>
                  <a:pt x="75076" y="8355"/>
                  <a:pt x="75152" y="8305"/>
                </a:cubicBezTo>
                <a:cubicBezTo>
                  <a:pt x="75056" y="8237"/>
                  <a:pt x="75002" y="8169"/>
                  <a:pt x="74961" y="8169"/>
                </a:cubicBezTo>
                <a:close/>
                <a:moveTo>
                  <a:pt x="18006" y="7674"/>
                </a:moveTo>
                <a:cubicBezTo>
                  <a:pt x="17912" y="7674"/>
                  <a:pt x="17817" y="7710"/>
                  <a:pt x="17738" y="7788"/>
                </a:cubicBezTo>
                <a:cubicBezTo>
                  <a:pt x="17507" y="8019"/>
                  <a:pt x="17670" y="8427"/>
                  <a:pt x="18010" y="8441"/>
                </a:cubicBezTo>
                <a:cubicBezTo>
                  <a:pt x="18214" y="8441"/>
                  <a:pt x="18390" y="8264"/>
                  <a:pt x="18390" y="8060"/>
                </a:cubicBezTo>
                <a:cubicBezTo>
                  <a:pt x="18390" y="7830"/>
                  <a:pt x="18203" y="7674"/>
                  <a:pt x="18006" y="7674"/>
                </a:cubicBezTo>
                <a:close/>
                <a:moveTo>
                  <a:pt x="34823" y="7938"/>
                </a:moveTo>
                <a:lnTo>
                  <a:pt x="34986" y="8278"/>
                </a:lnTo>
                <a:lnTo>
                  <a:pt x="34647" y="8454"/>
                </a:lnTo>
                <a:lnTo>
                  <a:pt x="34470" y="8115"/>
                </a:lnTo>
                <a:lnTo>
                  <a:pt x="34823" y="7938"/>
                </a:lnTo>
                <a:close/>
                <a:moveTo>
                  <a:pt x="59616" y="7788"/>
                </a:moveTo>
                <a:cubicBezTo>
                  <a:pt x="59303" y="7788"/>
                  <a:pt x="59154" y="8142"/>
                  <a:pt x="59371" y="8359"/>
                </a:cubicBezTo>
                <a:cubicBezTo>
                  <a:pt x="59442" y="8431"/>
                  <a:pt x="59530" y="8462"/>
                  <a:pt x="59615" y="8462"/>
                </a:cubicBezTo>
                <a:cubicBezTo>
                  <a:pt x="59790" y="8462"/>
                  <a:pt x="59955" y="8329"/>
                  <a:pt x="59955" y="8128"/>
                </a:cubicBezTo>
                <a:cubicBezTo>
                  <a:pt x="59955" y="7938"/>
                  <a:pt x="59792" y="7788"/>
                  <a:pt x="59616" y="7788"/>
                </a:cubicBezTo>
                <a:close/>
                <a:moveTo>
                  <a:pt x="46567" y="7884"/>
                </a:moveTo>
                <a:lnTo>
                  <a:pt x="46771" y="8278"/>
                </a:lnTo>
                <a:lnTo>
                  <a:pt x="46377" y="8468"/>
                </a:lnTo>
                <a:lnTo>
                  <a:pt x="46187" y="8087"/>
                </a:lnTo>
                <a:lnTo>
                  <a:pt x="46567" y="7884"/>
                </a:lnTo>
                <a:close/>
                <a:moveTo>
                  <a:pt x="50567" y="7679"/>
                </a:moveTo>
                <a:cubicBezTo>
                  <a:pt x="50470" y="7679"/>
                  <a:pt x="50371" y="7713"/>
                  <a:pt x="50291" y="7788"/>
                </a:cubicBezTo>
                <a:cubicBezTo>
                  <a:pt x="50033" y="8047"/>
                  <a:pt x="50210" y="8495"/>
                  <a:pt x="50577" y="8495"/>
                </a:cubicBezTo>
                <a:cubicBezTo>
                  <a:pt x="50794" y="8495"/>
                  <a:pt x="50985" y="8318"/>
                  <a:pt x="50985" y="8101"/>
                </a:cubicBezTo>
                <a:cubicBezTo>
                  <a:pt x="50994" y="7848"/>
                  <a:pt x="50783" y="7679"/>
                  <a:pt x="50567" y="7679"/>
                </a:cubicBezTo>
                <a:close/>
                <a:moveTo>
                  <a:pt x="15278" y="7788"/>
                </a:moveTo>
                <a:cubicBezTo>
                  <a:pt x="14965" y="7788"/>
                  <a:pt x="14802" y="8183"/>
                  <a:pt x="15033" y="8414"/>
                </a:cubicBezTo>
                <a:cubicBezTo>
                  <a:pt x="15106" y="8482"/>
                  <a:pt x="15194" y="8513"/>
                  <a:pt x="15281" y="8513"/>
                </a:cubicBezTo>
                <a:cubicBezTo>
                  <a:pt x="15471" y="8513"/>
                  <a:pt x="15654" y="8366"/>
                  <a:pt x="15645" y="8142"/>
                </a:cubicBezTo>
                <a:cubicBezTo>
                  <a:pt x="15645" y="7951"/>
                  <a:pt x="15482" y="7788"/>
                  <a:pt x="15278" y="7788"/>
                </a:cubicBezTo>
                <a:close/>
                <a:moveTo>
                  <a:pt x="43821" y="7992"/>
                </a:moveTo>
                <a:lnTo>
                  <a:pt x="44025" y="8332"/>
                </a:lnTo>
                <a:lnTo>
                  <a:pt x="43672" y="8522"/>
                </a:lnTo>
                <a:lnTo>
                  <a:pt x="43482" y="8183"/>
                </a:lnTo>
                <a:lnTo>
                  <a:pt x="43821" y="7992"/>
                </a:lnTo>
                <a:close/>
                <a:moveTo>
                  <a:pt x="65909" y="7965"/>
                </a:moveTo>
                <a:cubicBezTo>
                  <a:pt x="65555" y="7965"/>
                  <a:pt x="65533" y="8509"/>
                  <a:pt x="65895" y="8522"/>
                </a:cubicBezTo>
                <a:cubicBezTo>
                  <a:pt x="65900" y="8523"/>
                  <a:pt x="65904" y="8523"/>
                  <a:pt x="65908" y="8523"/>
                </a:cubicBezTo>
                <a:cubicBezTo>
                  <a:pt x="66263" y="8523"/>
                  <a:pt x="66285" y="7978"/>
                  <a:pt x="65922" y="7965"/>
                </a:cubicBezTo>
                <a:cubicBezTo>
                  <a:pt x="65918" y="7965"/>
                  <a:pt x="65914" y="7965"/>
                  <a:pt x="65909" y="7965"/>
                </a:cubicBezTo>
                <a:close/>
                <a:moveTo>
                  <a:pt x="56884" y="7816"/>
                </a:moveTo>
                <a:cubicBezTo>
                  <a:pt x="56557" y="7816"/>
                  <a:pt x="56394" y="8196"/>
                  <a:pt x="56612" y="8441"/>
                </a:cubicBezTo>
                <a:cubicBezTo>
                  <a:pt x="56687" y="8516"/>
                  <a:pt x="56779" y="8549"/>
                  <a:pt x="56869" y="8549"/>
                </a:cubicBezTo>
                <a:cubicBezTo>
                  <a:pt x="57057" y="8549"/>
                  <a:pt x="57237" y="8403"/>
                  <a:pt x="57237" y="8183"/>
                </a:cubicBezTo>
                <a:cubicBezTo>
                  <a:pt x="57237" y="7992"/>
                  <a:pt x="57087" y="7829"/>
                  <a:pt x="56897" y="7816"/>
                </a:cubicBezTo>
                <a:close/>
                <a:moveTo>
                  <a:pt x="32336" y="7163"/>
                </a:moveTo>
                <a:lnTo>
                  <a:pt x="32336" y="7163"/>
                </a:lnTo>
                <a:cubicBezTo>
                  <a:pt x="32323" y="7351"/>
                  <a:pt x="32494" y="7459"/>
                  <a:pt x="32617" y="7580"/>
                </a:cubicBezTo>
                <a:lnTo>
                  <a:pt x="32617" y="7580"/>
                </a:lnTo>
                <a:cubicBezTo>
                  <a:pt x="32583" y="7572"/>
                  <a:pt x="32550" y="7568"/>
                  <a:pt x="32517" y="7568"/>
                </a:cubicBezTo>
                <a:cubicBezTo>
                  <a:pt x="32365" y="7568"/>
                  <a:pt x="32221" y="7648"/>
                  <a:pt x="32146" y="7788"/>
                </a:cubicBezTo>
                <a:cubicBezTo>
                  <a:pt x="32051" y="7979"/>
                  <a:pt x="32091" y="8155"/>
                  <a:pt x="32268" y="8359"/>
                </a:cubicBezTo>
                <a:lnTo>
                  <a:pt x="31887" y="8550"/>
                </a:lnTo>
                <a:cubicBezTo>
                  <a:pt x="31833" y="8441"/>
                  <a:pt x="31765" y="8305"/>
                  <a:pt x="31697" y="8169"/>
                </a:cubicBezTo>
                <a:cubicBezTo>
                  <a:pt x="31874" y="8155"/>
                  <a:pt x="32037" y="8019"/>
                  <a:pt x="32091" y="7843"/>
                </a:cubicBezTo>
                <a:cubicBezTo>
                  <a:pt x="32146" y="7666"/>
                  <a:pt x="32078" y="7476"/>
                  <a:pt x="31915" y="7367"/>
                </a:cubicBezTo>
                <a:lnTo>
                  <a:pt x="32336" y="7163"/>
                </a:lnTo>
                <a:close/>
                <a:moveTo>
                  <a:pt x="12559" y="7884"/>
                </a:moveTo>
                <a:cubicBezTo>
                  <a:pt x="12383" y="7884"/>
                  <a:pt x="12233" y="8019"/>
                  <a:pt x="12233" y="8210"/>
                </a:cubicBezTo>
                <a:lnTo>
                  <a:pt x="12219" y="8210"/>
                </a:lnTo>
                <a:cubicBezTo>
                  <a:pt x="12210" y="8417"/>
                  <a:pt x="12383" y="8559"/>
                  <a:pt x="12567" y="8559"/>
                </a:cubicBezTo>
                <a:cubicBezTo>
                  <a:pt x="12649" y="8559"/>
                  <a:pt x="12733" y="8531"/>
                  <a:pt x="12804" y="8468"/>
                </a:cubicBezTo>
                <a:cubicBezTo>
                  <a:pt x="13021" y="8250"/>
                  <a:pt x="12872" y="7884"/>
                  <a:pt x="12559" y="7884"/>
                </a:cubicBezTo>
                <a:close/>
                <a:moveTo>
                  <a:pt x="72209" y="8168"/>
                </a:moveTo>
                <a:cubicBezTo>
                  <a:pt x="72202" y="8168"/>
                  <a:pt x="72195" y="8168"/>
                  <a:pt x="72188" y="8169"/>
                </a:cubicBezTo>
                <a:cubicBezTo>
                  <a:pt x="72093" y="8169"/>
                  <a:pt x="72012" y="8250"/>
                  <a:pt x="72012" y="8359"/>
                </a:cubicBezTo>
                <a:lnTo>
                  <a:pt x="71998" y="8359"/>
                </a:lnTo>
                <a:cubicBezTo>
                  <a:pt x="71985" y="8468"/>
                  <a:pt x="72080" y="8563"/>
                  <a:pt x="72188" y="8563"/>
                </a:cubicBezTo>
                <a:cubicBezTo>
                  <a:pt x="72297" y="8563"/>
                  <a:pt x="72392" y="8482"/>
                  <a:pt x="72392" y="8373"/>
                </a:cubicBezTo>
                <a:cubicBezTo>
                  <a:pt x="72392" y="8258"/>
                  <a:pt x="72309" y="8168"/>
                  <a:pt x="72209" y="8168"/>
                </a:cubicBezTo>
                <a:close/>
                <a:moveTo>
                  <a:pt x="9811" y="7965"/>
                </a:moveTo>
                <a:cubicBezTo>
                  <a:pt x="9549" y="7965"/>
                  <a:pt x="9410" y="8282"/>
                  <a:pt x="9596" y="8482"/>
                </a:cubicBezTo>
                <a:cubicBezTo>
                  <a:pt x="9660" y="8550"/>
                  <a:pt x="9738" y="8580"/>
                  <a:pt x="9815" y="8580"/>
                </a:cubicBezTo>
                <a:cubicBezTo>
                  <a:pt x="9969" y="8580"/>
                  <a:pt x="10117" y="8459"/>
                  <a:pt x="10126" y="8278"/>
                </a:cubicBezTo>
                <a:cubicBezTo>
                  <a:pt x="10126" y="8115"/>
                  <a:pt x="9990" y="7979"/>
                  <a:pt x="9827" y="7965"/>
                </a:cubicBezTo>
                <a:cubicBezTo>
                  <a:pt x="9822" y="7965"/>
                  <a:pt x="9816" y="7965"/>
                  <a:pt x="9811" y="7965"/>
                </a:cubicBezTo>
                <a:close/>
                <a:moveTo>
                  <a:pt x="24303" y="7775"/>
                </a:moveTo>
                <a:cubicBezTo>
                  <a:pt x="23936" y="7775"/>
                  <a:pt x="23759" y="8210"/>
                  <a:pt x="24018" y="8468"/>
                </a:cubicBezTo>
                <a:cubicBezTo>
                  <a:pt x="24100" y="8551"/>
                  <a:pt x="24201" y="8587"/>
                  <a:pt x="24300" y="8587"/>
                </a:cubicBezTo>
                <a:cubicBezTo>
                  <a:pt x="24510" y="8587"/>
                  <a:pt x="24711" y="8423"/>
                  <a:pt x="24711" y="8183"/>
                </a:cubicBezTo>
                <a:cubicBezTo>
                  <a:pt x="24711" y="7951"/>
                  <a:pt x="24534" y="7775"/>
                  <a:pt x="24317" y="7775"/>
                </a:cubicBezTo>
                <a:close/>
                <a:moveTo>
                  <a:pt x="63161" y="8005"/>
                </a:moveTo>
                <a:cubicBezTo>
                  <a:pt x="62900" y="8005"/>
                  <a:pt x="62773" y="8336"/>
                  <a:pt x="62959" y="8522"/>
                </a:cubicBezTo>
                <a:cubicBezTo>
                  <a:pt x="63021" y="8584"/>
                  <a:pt x="63096" y="8611"/>
                  <a:pt x="63170" y="8611"/>
                </a:cubicBezTo>
                <a:cubicBezTo>
                  <a:pt x="63326" y="8611"/>
                  <a:pt x="63476" y="8489"/>
                  <a:pt x="63476" y="8305"/>
                </a:cubicBezTo>
                <a:cubicBezTo>
                  <a:pt x="63476" y="8142"/>
                  <a:pt x="63340" y="8006"/>
                  <a:pt x="63177" y="8006"/>
                </a:cubicBezTo>
                <a:cubicBezTo>
                  <a:pt x="63172" y="8006"/>
                  <a:pt x="63166" y="8005"/>
                  <a:pt x="63161" y="8005"/>
                </a:cubicBezTo>
                <a:close/>
                <a:moveTo>
                  <a:pt x="7082" y="8060"/>
                </a:moveTo>
                <a:cubicBezTo>
                  <a:pt x="6837" y="8060"/>
                  <a:pt x="6715" y="8359"/>
                  <a:pt x="6891" y="8536"/>
                </a:cubicBezTo>
                <a:cubicBezTo>
                  <a:pt x="6944" y="8589"/>
                  <a:pt x="7011" y="8613"/>
                  <a:pt x="7078" y="8613"/>
                </a:cubicBezTo>
                <a:cubicBezTo>
                  <a:pt x="7217" y="8613"/>
                  <a:pt x="7353" y="8507"/>
                  <a:pt x="7353" y="8332"/>
                </a:cubicBezTo>
                <a:cubicBezTo>
                  <a:pt x="7353" y="8183"/>
                  <a:pt x="7245" y="8060"/>
                  <a:pt x="7095" y="8060"/>
                </a:cubicBezTo>
                <a:close/>
                <a:moveTo>
                  <a:pt x="1627" y="8398"/>
                </a:moveTo>
                <a:cubicBezTo>
                  <a:pt x="1624" y="8398"/>
                  <a:pt x="1620" y="8399"/>
                  <a:pt x="1617" y="8400"/>
                </a:cubicBezTo>
                <a:cubicBezTo>
                  <a:pt x="1577" y="8414"/>
                  <a:pt x="1550" y="8441"/>
                  <a:pt x="1536" y="8482"/>
                </a:cubicBezTo>
                <a:cubicBezTo>
                  <a:pt x="1536" y="8522"/>
                  <a:pt x="1577" y="8550"/>
                  <a:pt x="1631" y="8617"/>
                </a:cubicBezTo>
                <a:cubicBezTo>
                  <a:pt x="1672" y="8550"/>
                  <a:pt x="1699" y="8509"/>
                  <a:pt x="1699" y="8468"/>
                </a:cubicBezTo>
                <a:cubicBezTo>
                  <a:pt x="1699" y="8444"/>
                  <a:pt x="1656" y="8398"/>
                  <a:pt x="1627" y="8398"/>
                </a:cubicBezTo>
                <a:close/>
                <a:moveTo>
                  <a:pt x="41117" y="8060"/>
                </a:moveTo>
                <a:cubicBezTo>
                  <a:pt x="41157" y="8169"/>
                  <a:pt x="41225" y="8291"/>
                  <a:pt x="41280" y="8386"/>
                </a:cubicBezTo>
                <a:lnTo>
                  <a:pt x="40926" y="8617"/>
                </a:lnTo>
                <a:cubicBezTo>
                  <a:pt x="40872" y="8509"/>
                  <a:pt x="40804" y="8359"/>
                  <a:pt x="40750" y="8237"/>
                </a:cubicBezTo>
                <a:lnTo>
                  <a:pt x="41117" y="8060"/>
                </a:lnTo>
                <a:close/>
                <a:moveTo>
                  <a:pt x="21598" y="7843"/>
                </a:moveTo>
                <a:cubicBezTo>
                  <a:pt x="21245" y="7843"/>
                  <a:pt x="21054" y="8264"/>
                  <a:pt x="21299" y="8522"/>
                </a:cubicBezTo>
                <a:cubicBezTo>
                  <a:pt x="21384" y="8603"/>
                  <a:pt x="21487" y="8639"/>
                  <a:pt x="21586" y="8639"/>
                </a:cubicBezTo>
                <a:cubicBezTo>
                  <a:pt x="21790" y="8639"/>
                  <a:pt x="21983" y="8488"/>
                  <a:pt x="21992" y="8250"/>
                </a:cubicBezTo>
                <a:cubicBezTo>
                  <a:pt x="21992" y="8019"/>
                  <a:pt x="21816" y="7843"/>
                  <a:pt x="21598" y="7843"/>
                </a:cubicBezTo>
                <a:close/>
                <a:moveTo>
                  <a:pt x="4336" y="8210"/>
                </a:moveTo>
                <a:cubicBezTo>
                  <a:pt x="4214" y="8210"/>
                  <a:pt x="4132" y="8305"/>
                  <a:pt x="4118" y="8414"/>
                </a:cubicBezTo>
                <a:cubicBezTo>
                  <a:pt x="4109" y="8552"/>
                  <a:pt x="4213" y="8640"/>
                  <a:pt x="4327" y="8640"/>
                </a:cubicBezTo>
                <a:cubicBezTo>
                  <a:pt x="4381" y="8640"/>
                  <a:pt x="4437" y="8620"/>
                  <a:pt x="4485" y="8577"/>
                </a:cubicBezTo>
                <a:cubicBezTo>
                  <a:pt x="4621" y="8441"/>
                  <a:pt x="4526" y="8210"/>
                  <a:pt x="4336" y="8210"/>
                </a:cubicBezTo>
                <a:close/>
                <a:moveTo>
                  <a:pt x="28517" y="7775"/>
                </a:moveTo>
                <a:cubicBezTo>
                  <a:pt x="28517" y="7979"/>
                  <a:pt x="28652" y="8155"/>
                  <a:pt x="28856" y="8196"/>
                </a:cubicBezTo>
                <a:cubicBezTo>
                  <a:pt x="28888" y="8204"/>
                  <a:pt x="28920" y="8208"/>
                  <a:pt x="28953" y="8208"/>
                </a:cubicBezTo>
                <a:cubicBezTo>
                  <a:pt x="29089" y="8208"/>
                  <a:pt x="29228" y="8140"/>
                  <a:pt x="29305" y="8019"/>
                </a:cubicBezTo>
                <a:lnTo>
                  <a:pt x="29522" y="8441"/>
                </a:lnTo>
                <a:lnTo>
                  <a:pt x="29142" y="8645"/>
                </a:lnTo>
                <a:cubicBezTo>
                  <a:pt x="29128" y="8454"/>
                  <a:pt x="29006" y="8278"/>
                  <a:pt x="28816" y="8237"/>
                </a:cubicBezTo>
                <a:cubicBezTo>
                  <a:pt x="28775" y="8224"/>
                  <a:pt x="28733" y="8218"/>
                  <a:pt x="28692" y="8218"/>
                </a:cubicBezTo>
                <a:cubicBezTo>
                  <a:pt x="28556" y="8218"/>
                  <a:pt x="28427" y="8285"/>
                  <a:pt x="28353" y="8400"/>
                </a:cubicBezTo>
                <a:lnTo>
                  <a:pt x="28122" y="7979"/>
                </a:lnTo>
                <a:lnTo>
                  <a:pt x="28517" y="7775"/>
                </a:lnTo>
                <a:close/>
                <a:moveTo>
                  <a:pt x="38357" y="8128"/>
                </a:moveTo>
                <a:lnTo>
                  <a:pt x="38534" y="8468"/>
                </a:lnTo>
                <a:lnTo>
                  <a:pt x="38194" y="8645"/>
                </a:lnTo>
                <a:lnTo>
                  <a:pt x="38018" y="8305"/>
                </a:lnTo>
                <a:lnTo>
                  <a:pt x="38357" y="8128"/>
                </a:lnTo>
                <a:close/>
                <a:moveTo>
                  <a:pt x="75766" y="8439"/>
                </a:moveTo>
                <a:cubicBezTo>
                  <a:pt x="75729" y="8439"/>
                  <a:pt x="75689" y="8499"/>
                  <a:pt x="75627" y="8536"/>
                </a:cubicBezTo>
                <a:cubicBezTo>
                  <a:pt x="75695" y="8590"/>
                  <a:pt x="75736" y="8645"/>
                  <a:pt x="75777" y="8645"/>
                </a:cubicBezTo>
                <a:cubicBezTo>
                  <a:pt x="75818" y="8645"/>
                  <a:pt x="75845" y="8590"/>
                  <a:pt x="75886" y="8550"/>
                </a:cubicBezTo>
                <a:cubicBezTo>
                  <a:pt x="75845" y="8509"/>
                  <a:pt x="75818" y="8454"/>
                  <a:pt x="75777" y="8441"/>
                </a:cubicBezTo>
                <a:cubicBezTo>
                  <a:pt x="75773" y="8440"/>
                  <a:pt x="75770" y="8439"/>
                  <a:pt x="75766" y="8439"/>
                </a:cubicBezTo>
                <a:close/>
                <a:moveTo>
                  <a:pt x="54165" y="7879"/>
                </a:moveTo>
                <a:cubicBezTo>
                  <a:pt x="53968" y="7879"/>
                  <a:pt x="53780" y="8030"/>
                  <a:pt x="53771" y="8264"/>
                </a:cubicBezTo>
                <a:cubicBezTo>
                  <a:pt x="53771" y="8468"/>
                  <a:pt x="53934" y="8645"/>
                  <a:pt x="54152" y="8658"/>
                </a:cubicBezTo>
                <a:cubicBezTo>
                  <a:pt x="54157" y="8658"/>
                  <a:pt x="54162" y="8659"/>
                  <a:pt x="54168" y="8659"/>
                </a:cubicBezTo>
                <a:cubicBezTo>
                  <a:pt x="54497" y="8659"/>
                  <a:pt x="54678" y="8247"/>
                  <a:pt x="54451" y="8006"/>
                </a:cubicBezTo>
                <a:cubicBezTo>
                  <a:pt x="54368" y="7919"/>
                  <a:pt x="54265" y="7879"/>
                  <a:pt x="54165" y="7879"/>
                </a:cubicBezTo>
                <a:close/>
                <a:moveTo>
                  <a:pt x="69480" y="8181"/>
                </a:moveTo>
                <a:cubicBezTo>
                  <a:pt x="69421" y="8181"/>
                  <a:pt x="69359" y="8203"/>
                  <a:pt x="69307" y="8250"/>
                </a:cubicBezTo>
                <a:cubicBezTo>
                  <a:pt x="69157" y="8400"/>
                  <a:pt x="69253" y="8658"/>
                  <a:pt x="69470" y="8658"/>
                </a:cubicBezTo>
                <a:cubicBezTo>
                  <a:pt x="69478" y="8659"/>
                  <a:pt x="69485" y="8659"/>
                  <a:pt x="69493" y="8659"/>
                </a:cubicBezTo>
                <a:cubicBezTo>
                  <a:pt x="69618" y="8659"/>
                  <a:pt x="69715" y="8555"/>
                  <a:pt x="69715" y="8427"/>
                </a:cubicBezTo>
                <a:cubicBezTo>
                  <a:pt x="69724" y="8279"/>
                  <a:pt x="69607" y="8181"/>
                  <a:pt x="69480" y="8181"/>
                </a:cubicBezTo>
                <a:close/>
                <a:moveTo>
                  <a:pt x="60431" y="8023"/>
                </a:moveTo>
                <a:cubicBezTo>
                  <a:pt x="60354" y="8023"/>
                  <a:pt x="60277" y="8051"/>
                  <a:pt x="60214" y="8115"/>
                </a:cubicBezTo>
                <a:cubicBezTo>
                  <a:pt x="59996" y="8318"/>
                  <a:pt x="60146" y="8672"/>
                  <a:pt x="60431" y="8672"/>
                </a:cubicBezTo>
                <a:cubicBezTo>
                  <a:pt x="60608" y="8672"/>
                  <a:pt x="60744" y="8536"/>
                  <a:pt x="60757" y="8373"/>
                </a:cubicBezTo>
                <a:lnTo>
                  <a:pt x="60757" y="8359"/>
                </a:lnTo>
                <a:cubicBezTo>
                  <a:pt x="60767" y="8162"/>
                  <a:pt x="60601" y="8023"/>
                  <a:pt x="60431" y="8023"/>
                </a:cubicBezTo>
                <a:close/>
                <a:moveTo>
                  <a:pt x="18861" y="7951"/>
                </a:moveTo>
                <a:cubicBezTo>
                  <a:pt x="18854" y="7951"/>
                  <a:pt x="18846" y="7951"/>
                  <a:pt x="18839" y="7951"/>
                </a:cubicBezTo>
                <a:cubicBezTo>
                  <a:pt x="18485" y="7951"/>
                  <a:pt x="18322" y="8373"/>
                  <a:pt x="18581" y="8604"/>
                </a:cubicBezTo>
                <a:cubicBezTo>
                  <a:pt x="18659" y="8683"/>
                  <a:pt x="18755" y="8718"/>
                  <a:pt x="18849" y="8718"/>
                </a:cubicBezTo>
                <a:cubicBezTo>
                  <a:pt x="19046" y="8718"/>
                  <a:pt x="19233" y="8562"/>
                  <a:pt x="19233" y="8332"/>
                </a:cubicBezTo>
                <a:cubicBezTo>
                  <a:pt x="19220" y="8122"/>
                  <a:pt x="19055" y="7951"/>
                  <a:pt x="18861" y="7951"/>
                </a:cubicBezTo>
                <a:close/>
                <a:moveTo>
                  <a:pt x="35625" y="8183"/>
                </a:moveTo>
                <a:lnTo>
                  <a:pt x="35816" y="8550"/>
                </a:lnTo>
                <a:lnTo>
                  <a:pt x="35489" y="8726"/>
                </a:lnTo>
                <a:cubicBezTo>
                  <a:pt x="35421" y="8604"/>
                  <a:pt x="35367" y="8482"/>
                  <a:pt x="35299" y="8359"/>
                </a:cubicBezTo>
                <a:lnTo>
                  <a:pt x="35625" y="8183"/>
                </a:lnTo>
                <a:close/>
                <a:moveTo>
                  <a:pt x="47410" y="8169"/>
                </a:moveTo>
                <a:lnTo>
                  <a:pt x="47614" y="8522"/>
                </a:lnTo>
                <a:lnTo>
                  <a:pt x="47206" y="8726"/>
                </a:lnTo>
                <a:cubicBezTo>
                  <a:pt x="47152" y="8617"/>
                  <a:pt x="47070" y="8468"/>
                  <a:pt x="47016" y="8359"/>
                </a:cubicBezTo>
                <a:lnTo>
                  <a:pt x="47410" y="8169"/>
                </a:lnTo>
                <a:close/>
                <a:moveTo>
                  <a:pt x="51392" y="7924"/>
                </a:moveTo>
                <a:cubicBezTo>
                  <a:pt x="51175" y="7924"/>
                  <a:pt x="50998" y="8115"/>
                  <a:pt x="50998" y="8346"/>
                </a:cubicBezTo>
                <a:cubicBezTo>
                  <a:pt x="51007" y="8583"/>
                  <a:pt x="51206" y="8740"/>
                  <a:pt x="51410" y="8740"/>
                </a:cubicBezTo>
                <a:cubicBezTo>
                  <a:pt x="51510" y="8740"/>
                  <a:pt x="51611" y="8702"/>
                  <a:pt x="51691" y="8617"/>
                </a:cubicBezTo>
                <a:cubicBezTo>
                  <a:pt x="51950" y="8359"/>
                  <a:pt x="51759" y="7924"/>
                  <a:pt x="51392" y="7924"/>
                </a:cubicBezTo>
                <a:close/>
                <a:moveTo>
                  <a:pt x="66724" y="8210"/>
                </a:moveTo>
                <a:cubicBezTo>
                  <a:pt x="66480" y="8210"/>
                  <a:pt x="66357" y="8509"/>
                  <a:pt x="66534" y="8672"/>
                </a:cubicBezTo>
                <a:cubicBezTo>
                  <a:pt x="66588" y="8730"/>
                  <a:pt x="66657" y="8756"/>
                  <a:pt x="66724" y="8756"/>
                </a:cubicBezTo>
                <a:cubicBezTo>
                  <a:pt x="66862" y="8756"/>
                  <a:pt x="66996" y="8650"/>
                  <a:pt x="66996" y="8495"/>
                </a:cubicBezTo>
                <a:cubicBezTo>
                  <a:pt x="66996" y="8346"/>
                  <a:pt x="66874" y="8223"/>
                  <a:pt x="66724" y="8210"/>
                </a:cubicBezTo>
                <a:close/>
                <a:moveTo>
                  <a:pt x="16143" y="8032"/>
                </a:moveTo>
                <a:cubicBezTo>
                  <a:pt x="16135" y="8032"/>
                  <a:pt x="16128" y="8032"/>
                  <a:pt x="16120" y="8033"/>
                </a:cubicBezTo>
                <a:cubicBezTo>
                  <a:pt x="15781" y="8033"/>
                  <a:pt x="15631" y="8427"/>
                  <a:pt x="15862" y="8658"/>
                </a:cubicBezTo>
                <a:cubicBezTo>
                  <a:pt x="15935" y="8731"/>
                  <a:pt x="16024" y="8763"/>
                  <a:pt x="16111" y="8763"/>
                </a:cubicBezTo>
                <a:cubicBezTo>
                  <a:pt x="16302" y="8763"/>
                  <a:pt x="16487" y="8610"/>
                  <a:pt x="16487" y="8386"/>
                </a:cubicBezTo>
                <a:cubicBezTo>
                  <a:pt x="16487" y="8190"/>
                  <a:pt x="16324" y="8032"/>
                  <a:pt x="16143" y="8032"/>
                </a:cubicBezTo>
                <a:close/>
                <a:moveTo>
                  <a:pt x="44664" y="8223"/>
                </a:moveTo>
                <a:lnTo>
                  <a:pt x="44854" y="8577"/>
                </a:lnTo>
                <a:lnTo>
                  <a:pt x="44487" y="8781"/>
                </a:lnTo>
                <a:lnTo>
                  <a:pt x="44297" y="8414"/>
                </a:lnTo>
                <a:lnTo>
                  <a:pt x="44664" y="8223"/>
                </a:lnTo>
                <a:close/>
                <a:moveTo>
                  <a:pt x="72977" y="8414"/>
                </a:moveTo>
                <a:cubicBezTo>
                  <a:pt x="72950" y="8468"/>
                  <a:pt x="72868" y="8522"/>
                  <a:pt x="72868" y="8604"/>
                </a:cubicBezTo>
                <a:lnTo>
                  <a:pt x="72855" y="8604"/>
                </a:lnTo>
                <a:cubicBezTo>
                  <a:pt x="72829" y="8693"/>
                  <a:pt x="72899" y="8782"/>
                  <a:pt x="72997" y="8782"/>
                </a:cubicBezTo>
                <a:cubicBezTo>
                  <a:pt x="73004" y="8782"/>
                  <a:pt x="73011" y="8781"/>
                  <a:pt x="73018" y="8781"/>
                </a:cubicBezTo>
                <a:cubicBezTo>
                  <a:pt x="73025" y="8782"/>
                  <a:pt x="73032" y="8782"/>
                  <a:pt x="73039" y="8782"/>
                </a:cubicBezTo>
                <a:cubicBezTo>
                  <a:pt x="73126" y="8782"/>
                  <a:pt x="73208" y="8706"/>
                  <a:pt x="73208" y="8617"/>
                </a:cubicBezTo>
                <a:cubicBezTo>
                  <a:pt x="73208" y="8509"/>
                  <a:pt x="73140" y="8441"/>
                  <a:pt x="72977" y="8414"/>
                </a:cubicBezTo>
                <a:close/>
                <a:moveTo>
                  <a:pt x="57721" y="8114"/>
                </a:moveTo>
                <a:cubicBezTo>
                  <a:pt x="57714" y="8114"/>
                  <a:pt x="57707" y="8114"/>
                  <a:pt x="57699" y="8115"/>
                </a:cubicBezTo>
                <a:lnTo>
                  <a:pt x="57713" y="8115"/>
                </a:lnTo>
                <a:cubicBezTo>
                  <a:pt x="57400" y="8115"/>
                  <a:pt x="57251" y="8482"/>
                  <a:pt x="57468" y="8685"/>
                </a:cubicBezTo>
                <a:cubicBezTo>
                  <a:pt x="57539" y="8757"/>
                  <a:pt x="57627" y="8789"/>
                  <a:pt x="57712" y="8789"/>
                </a:cubicBezTo>
                <a:cubicBezTo>
                  <a:pt x="57887" y="8789"/>
                  <a:pt x="58053" y="8655"/>
                  <a:pt x="58053" y="8454"/>
                </a:cubicBezTo>
                <a:cubicBezTo>
                  <a:pt x="58053" y="8272"/>
                  <a:pt x="57902" y="8114"/>
                  <a:pt x="57721" y="8114"/>
                </a:cubicBezTo>
                <a:close/>
                <a:moveTo>
                  <a:pt x="32920" y="8278"/>
                </a:moveTo>
                <a:lnTo>
                  <a:pt x="33084" y="8617"/>
                </a:lnTo>
                <a:lnTo>
                  <a:pt x="32717" y="8794"/>
                </a:lnTo>
                <a:lnTo>
                  <a:pt x="32540" y="8468"/>
                </a:lnTo>
                <a:lnTo>
                  <a:pt x="32920" y="8278"/>
                </a:lnTo>
                <a:close/>
                <a:moveTo>
                  <a:pt x="13402" y="8115"/>
                </a:moveTo>
                <a:cubicBezTo>
                  <a:pt x="13212" y="8115"/>
                  <a:pt x="13062" y="8278"/>
                  <a:pt x="13062" y="8454"/>
                </a:cubicBezTo>
                <a:cubicBezTo>
                  <a:pt x="13062" y="8665"/>
                  <a:pt x="13223" y="8802"/>
                  <a:pt x="13394" y="8802"/>
                </a:cubicBezTo>
                <a:cubicBezTo>
                  <a:pt x="13477" y="8802"/>
                  <a:pt x="13562" y="8770"/>
                  <a:pt x="13633" y="8699"/>
                </a:cubicBezTo>
                <a:cubicBezTo>
                  <a:pt x="13851" y="8482"/>
                  <a:pt x="13701" y="8115"/>
                  <a:pt x="13402" y="8115"/>
                </a:cubicBezTo>
                <a:close/>
                <a:moveTo>
                  <a:pt x="10634" y="8207"/>
                </a:moveTo>
                <a:cubicBezTo>
                  <a:pt x="10555" y="8207"/>
                  <a:pt x="10475" y="8237"/>
                  <a:pt x="10412" y="8305"/>
                </a:cubicBezTo>
                <a:cubicBezTo>
                  <a:pt x="10225" y="8505"/>
                  <a:pt x="10365" y="8822"/>
                  <a:pt x="10626" y="8822"/>
                </a:cubicBezTo>
                <a:cubicBezTo>
                  <a:pt x="10632" y="8822"/>
                  <a:pt x="10637" y="8822"/>
                  <a:pt x="10643" y="8821"/>
                </a:cubicBezTo>
                <a:cubicBezTo>
                  <a:pt x="10819" y="8821"/>
                  <a:pt x="10955" y="8685"/>
                  <a:pt x="10942" y="8509"/>
                </a:cubicBezTo>
                <a:cubicBezTo>
                  <a:pt x="10942" y="8328"/>
                  <a:pt x="10791" y="8207"/>
                  <a:pt x="10634" y="8207"/>
                </a:cubicBezTo>
                <a:close/>
                <a:moveTo>
                  <a:pt x="41932" y="8305"/>
                </a:moveTo>
                <a:lnTo>
                  <a:pt x="42122" y="8645"/>
                </a:lnTo>
                <a:lnTo>
                  <a:pt x="41783" y="8835"/>
                </a:lnTo>
                <a:lnTo>
                  <a:pt x="41592" y="8495"/>
                </a:lnTo>
                <a:lnTo>
                  <a:pt x="41932" y="8305"/>
                </a:lnTo>
                <a:close/>
                <a:moveTo>
                  <a:pt x="25134" y="8005"/>
                </a:moveTo>
                <a:cubicBezTo>
                  <a:pt x="24914" y="8005"/>
                  <a:pt x="24724" y="8178"/>
                  <a:pt x="24724" y="8414"/>
                </a:cubicBezTo>
                <a:cubicBezTo>
                  <a:pt x="24715" y="8667"/>
                  <a:pt x="24919" y="8842"/>
                  <a:pt x="25140" y="8842"/>
                </a:cubicBezTo>
                <a:cubicBezTo>
                  <a:pt x="25239" y="8842"/>
                  <a:pt x="25342" y="8806"/>
                  <a:pt x="25431" y="8726"/>
                </a:cubicBezTo>
                <a:cubicBezTo>
                  <a:pt x="25703" y="8482"/>
                  <a:pt x="25526" y="8019"/>
                  <a:pt x="25159" y="8006"/>
                </a:cubicBezTo>
                <a:cubicBezTo>
                  <a:pt x="25151" y="8005"/>
                  <a:pt x="25143" y="8005"/>
                  <a:pt x="25134" y="8005"/>
                </a:cubicBezTo>
                <a:close/>
                <a:moveTo>
                  <a:pt x="2433" y="8590"/>
                </a:moveTo>
                <a:cubicBezTo>
                  <a:pt x="2379" y="8604"/>
                  <a:pt x="2311" y="8685"/>
                  <a:pt x="2311" y="8726"/>
                </a:cubicBezTo>
                <a:cubicBezTo>
                  <a:pt x="2324" y="8794"/>
                  <a:pt x="2379" y="8849"/>
                  <a:pt x="2447" y="8862"/>
                </a:cubicBezTo>
                <a:cubicBezTo>
                  <a:pt x="2501" y="8862"/>
                  <a:pt x="2555" y="8794"/>
                  <a:pt x="2610" y="8753"/>
                </a:cubicBezTo>
                <a:lnTo>
                  <a:pt x="2610" y="8699"/>
                </a:lnTo>
                <a:cubicBezTo>
                  <a:pt x="2555" y="8658"/>
                  <a:pt x="2487" y="8590"/>
                  <a:pt x="2433" y="8590"/>
                </a:cubicBezTo>
                <a:close/>
                <a:moveTo>
                  <a:pt x="30161" y="8318"/>
                </a:moveTo>
                <a:lnTo>
                  <a:pt x="30352" y="8672"/>
                </a:lnTo>
                <a:lnTo>
                  <a:pt x="29985" y="8862"/>
                </a:lnTo>
                <a:lnTo>
                  <a:pt x="29794" y="8509"/>
                </a:lnTo>
                <a:lnTo>
                  <a:pt x="30161" y="8318"/>
                </a:lnTo>
                <a:close/>
                <a:moveTo>
                  <a:pt x="63998" y="8284"/>
                </a:moveTo>
                <a:cubicBezTo>
                  <a:pt x="63925" y="8284"/>
                  <a:pt x="63850" y="8311"/>
                  <a:pt x="63788" y="8373"/>
                </a:cubicBezTo>
                <a:cubicBezTo>
                  <a:pt x="63612" y="8563"/>
                  <a:pt x="63748" y="8876"/>
                  <a:pt x="64006" y="8876"/>
                </a:cubicBezTo>
                <a:cubicBezTo>
                  <a:pt x="64169" y="8862"/>
                  <a:pt x="64291" y="8740"/>
                  <a:pt x="64305" y="8577"/>
                </a:cubicBezTo>
                <a:cubicBezTo>
                  <a:pt x="64296" y="8402"/>
                  <a:pt x="64150" y="8284"/>
                  <a:pt x="63998" y="8284"/>
                </a:cubicBezTo>
                <a:close/>
                <a:moveTo>
                  <a:pt x="54997" y="8141"/>
                </a:moveTo>
                <a:cubicBezTo>
                  <a:pt x="54991" y="8141"/>
                  <a:pt x="54986" y="8142"/>
                  <a:pt x="54981" y="8142"/>
                </a:cubicBezTo>
                <a:cubicBezTo>
                  <a:pt x="54763" y="8142"/>
                  <a:pt x="54600" y="8318"/>
                  <a:pt x="54614" y="8522"/>
                </a:cubicBezTo>
                <a:cubicBezTo>
                  <a:pt x="54614" y="8743"/>
                  <a:pt x="54800" y="8889"/>
                  <a:pt x="54992" y="8889"/>
                </a:cubicBezTo>
                <a:cubicBezTo>
                  <a:pt x="55084" y="8889"/>
                  <a:pt x="55178" y="8855"/>
                  <a:pt x="55253" y="8781"/>
                </a:cubicBezTo>
                <a:cubicBezTo>
                  <a:pt x="55480" y="8540"/>
                  <a:pt x="55313" y="8141"/>
                  <a:pt x="54997" y="8141"/>
                </a:cubicBezTo>
                <a:close/>
                <a:moveTo>
                  <a:pt x="7912" y="8330"/>
                </a:moveTo>
                <a:cubicBezTo>
                  <a:pt x="7843" y="8330"/>
                  <a:pt x="7774" y="8356"/>
                  <a:pt x="7720" y="8414"/>
                </a:cubicBezTo>
                <a:cubicBezTo>
                  <a:pt x="7544" y="8590"/>
                  <a:pt x="7666" y="8889"/>
                  <a:pt x="7924" y="8889"/>
                </a:cubicBezTo>
                <a:cubicBezTo>
                  <a:pt x="8074" y="8889"/>
                  <a:pt x="8210" y="8753"/>
                  <a:pt x="8196" y="8604"/>
                </a:cubicBezTo>
                <a:cubicBezTo>
                  <a:pt x="8196" y="8439"/>
                  <a:pt x="8055" y="8330"/>
                  <a:pt x="7912" y="8330"/>
                </a:cubicBezTo>
                <a:close/>
                <a:moveTo>
                  <a:pt x="70313" y="8441"/>
                </a:moveTo>
                <a:cubicBezTo>
                  <a:pt x="70014" y="8441"/>
                  <a:pt x="70014" y="8889"/>
                  <a:pt x="70313" y="8889"/>
                </a:cubicBezTo>
                <a:cubicBezTo>
                  <a:pt x="70612" y="8889"/>
                  <a:pt x="70612" y="8441"/>
                  <a:pt x="70313" y="8441"/>
                </a:cubicBezTo>
                <a:close/>
                <a:moveTo>
                  <a:pt x="39173" y="8373"/>
                </a:moveTo>
                <a:lnTo>
                  <a:pt x="39350" y="8726"/>
                </a:lnTo>
                <a:lnTo>
                  <a:pt x="39023" y="8903"/>
                </a:lnTo>
                <a:cubicBezTo>
                  <a:pt x="38969" y="8794"/>
                  <a:pt x="38901" y="8658"/>
                  <a:pt x="38847" y="8536"/>
                </a:cubicBezTo>
                <a:lnTo>
                  <a:pt x="39173" y="8373"/>
                </a:lnTo>
                <a:close/>
                <a:moveTo>
                  <a:pt x="5158" y="8435"/>
                </a:moveTo>
                <a:cubicBezTo>
                  <a:pt x="5103" y="8435"/>
                  <a:pt x="5047" y="8454"/>
                  <a:pt x="5002" y="8495"/>
                </a:cubicBezTo>
                <a:cubicBezTo>
                  <a:pt x="4852" y="8645"/>
                  <a:pt x="4948" y="8917"/>
                  <a:pt x="5165" y="8917"/>
                </a:cubicBezTo>
                <a:cubicBezTo>
                  <a:pt x="5301" y="8917"/>
                  <a:pt x="5410" y="8808"/>
                  <a:pt x="5410" y="8685"/>
                </a:cubicBezTo>
                <a:cubicBezTo>
                  <a:pt x="5410" y="8534"/>
                  <a:pt x="5284" y="8435"/>
                  <a:pt x="5158" y="8435"/>
                </a:cubicBezTo>
                <a:close/>
                <a:moveTo>
                  <a:pt x="22414" y="8115"/>
                </a:moveTo>
                <a:cubicBezTo>
                  <a:pt x="22196" y="8115"/>
                  <a:pt x="22006" y="8291"/>
                  <a:pt x="22019" y="8509"/>
                </a:cubicBezTo>
                <a:cubicBezTo>
                  <a:pt x="22010" y="8752"/>
                  <a:pt x="22213" y="8918"/>
                  <a:pt x="22425" y="8918"/>
                </a:cubicBezTo>
                <a:cubicBezTo>
                  <a:pt x="22521" y="8918"/>
                  <a:pt x="22619" y="8884"/>
                  <a:pt x="22699" y="8808"/>
                </a:cubicBezTo>
                <a:cubicBezTo>
                  <a:pt x="22957" y="8550"/>
                  <a:pt x="22781" y="8115"/>
                  <a:pt x="22414" y="8115"/>
                </a:cubicBezTo>
                <a:close/>
                <a:moveTo>
                  <a:pt x="27429" y="8346"/>
                </a:moveTo>
                <a:lnTo>
                  <a:pt x="27633" y="8740"/>
                </a:lnTo>
                <a:lnTo>
                  <a:pt x="27239" y="8944"/>
                </a:lnTo>
                <a:lnTo>
                  <a:pt x="27021" y="8550"/>
                </a:lnTo>
                <a:lnTo>
                  <a:pt x="27021" y="8550"/>
                </a:lnTo>
                <a:cubicBezTo>
                  <a:pt x="27033" y="8551"/>
                  <a:pt x="27045" y="8551"/>
                  <a:pt x="27057" y="8551"/>
                </a:cubicBezTo>
                <a:cubicBezTo>
                  <a:pt x="27206" y="8551"/>
                  <a:pt x="27341" y="8472"/>
                  <a:pt x="27429" y="8346"/>
                </a:cubicBezTo>
                <a:close/>
                <a:moveTo>
                  <a:pt x="61224" y="8345"/>
                </a:moveTo>
                <a:cubicBezTo>
                  <a:pt x="61071" y="8345"/>
                  <a:pt x="60948" y="8476"/>
                  <a:pt x="60948" y="8631"/>
                </a:cubicBezTo>
                <a:lnTo>
                  <a:pt x="60934" y="8645"/>
                </a:lnTo>
                <a:cubicBezTo>
                  <a:pt x="60934" y="8808"/>
                  <a:pt x="61070" y="8957"/>
                  <a:pt x="61247" y="8957"/>
                </a:cubicBezTo>
                <a:cubicBezTo>
                  <a:pt x="61654" y="8957"/>
                  <a:pt x="61668" y="8346"/>
                  <a:pt x="61247" y="8346"/>
                </a:cubicBezTo>
                <a:cubicBezTo>
                  <a:pt x="61239" y="8345"/>
                  <a:pt x="61232" y="8345"/>
                  <a:pt x="61224" y="8345"/>
                </a:cubicBezTo>
                <a:close/>
                <a:moveTo>
                  <a:pt x="36454" y="8454"/>
                </a:moveTo>
                <a:lnTo>
                  <a:pt x="36618" y="8794"/>
                </a:lnTo>
                <a:lnTo>
                  <a:pt x="36278" y="8971"/>
                </a:lnTo>
                <a:lnTo>
                  <a:pt x="36115" y="8631"/>
                </a:lnTo>
                <a:lnTo>
                  <a:pt x="36454" y="8454"/>
                </a:lnTo>
                <a:close/>
                <a:moveTo>
                  <a:pt x="52231" y="8182"/>
                </a:moveTo>
                <a:cubicBezTo>
                  <a:pt x="51876" y="8182"/>
                  <a:pt x="51695" y="8594"/>
                  <a:pt x="51950" y="8849"/>
                </a:cubicBezTo>
                <a:cubicBezTo>
                  <a:pt x="52032" y="8935"/>
                  <a:pt x="52135" y="8974"/>
                  <a:pt x="52237" y="8974"/>
                </a:cubicBezTo>
                <a:cubicBezTo>
                  <a:pt x="52437" y="8974"/>
                  <a:pt x="52629" y="8821"/>
                  <a:pt x="52629" y="8577"/>
                </a:cubicBezTo>
                <a:cubicBezTo>
                  <a:pt x="52629" y="8359"/>
                  <a:pt x="52466" y="8183"/>
                  <a:pt x="52249" y="8183"/>
                </a:cubicBezTo>
                <a:cubicBezTo>
                  <a:pt x="52243" y="8182"/>
                  <a:pt x="52237" y="8182"/>
                  <a:pt x="52231" y="8182"/>
                </a:cubicBezTo>
                <a:close/>
                <a:moveTo>
                  <a:pt x="19668" y="8183"/>
                </a:moveTo>
                <a:lnTo>
                  <a:pt x="19668" y="8196"/>
                </a:lnTo>
                <a:cubicBezTo>
                  <a:pt x="19662" y="8196"/>
                  <a:pt x="19657" y="8196"/>
                  <a:pt x="19651" y="8196"/>
                </a:cubicBezTo>
                <a:cubicBezTo>
                  <a:pt x="19309" y="8196"/>
                  <a:pt x="19142" y="8608"/>
                  <a:pt x="19383" y="8862"/>
                </a:cubicBezTo>
                <a:cubicBezTo>
                  <a:pt x="19459" y="8943"/>
                  <a:pt x="19557" y="8979"/>
                  <a:pt x="19654" y="8979"/>
                </a:cubicBezTo>
                <a:cubicBezTo>
                  <a:pt x="19853" y="8979"/>
                  <a:pt x="20049" y="8827"/>
                  <a:pt x="20049" y="8590"/>
                </a:cubicBezTo>
                <a:cubicBezTo>
                  <a:pt x="20062" y="8373"/>
                  <a:pt x="19885" y="8196"/>
                  <a:pt x="19668" y="8183"/>
                </a:cubicBezTo>
                <a:close/>
                <a:moveTo>
                  <a:pt x="74676" y="8998"/>
                </a:moveTo>
                <a:cubicBezTo>
                  <a:pt x="74678" y="8998"/>
                  <a:pt x="74681" y="8998"/>
                  <a:pt x="74683" y="8998"/>
                </a:cubicBezTo>
                <a:lnTo>
                  <a:pt x="74683" y="8998"/>
                </a:lnTo>
                <a:cubicBezTo>
                  <a:pt x="74685" y="8998"/>
                  <a:pt x="74687" y="8998"/>
                  <a:pt x="74689" y="8998"/>
                </a:cubicBezTo>
                <a:close/>
                <a:moveTo>
                  <a:pt x="73831" y="8693"/>
                </a:moveTo>
                <a:cubicBezTo>
                  <a:pt x="73753" y="8693"/>
                  <a:pt x="73686" y="8754"/>
                  <a:pt x="73697" y="8835"/>
                </a:cubicBezTo>
                <a:cubicBezTo>
                  <a:pt x="73711" y="8917"/>
                  <a:pt x="73765" y="8971"/>
                  <a:pt x="73833" y="8998"/>
                </a:cubicBezTo>
                <a:cubicBezTo>
                  <a:pt x="73838" y="8999"/>
                  <a:pt x="73843" y="9000"/>
                  <a:pt x="73848" y="9000"/>
                </a:cubicBezTo>
                <a:cubicBezTo>
                  <a:pt x="73900" y="9000"/>
                  <a:pt x="73962" y="8940"/>
                  <a:pt x="74023" y="8903"/>
                </a:cubicBezTo>
                <a:lnTo>
                  <a:pt x="74037" y="8835"/>
                </a:lnTo>
                <a:cubicBezTo>
                  <a:pt x="73983" y="8794"/>
                  <a:pt x="73928" y="8713"/>
                  <a:pt x="73874" y="8699"/>
                </a:cubicBezTo>
                <a:cubicBezTo>
                  <a:pt x="73860" y="8695"/>
                  <a:pt x="73845" y="8693"/>
                  <a:pt x="73831" y="8693"/>
                </a:cubicBezTo>
                <a:close/>
                <a:moveTo>
                  <a:pt x="16950" y="8264"/>
                </a:moveTo>
                <a:cubicBezTo>
                  <a:pt x="16746" y="8264"/>
                  <a:pt x="16569" y="8427"/>
                  <a:pt x="16569" y="8631"/>
                </a:cubicBezTo>
                <a:cubicBezTo>
                  <a:pt x="16560" y="8855"/>
                  <a:pt x="16742" y="9008"/>
                  <a:pt x="16936" y="9008"/>
                </a:cubicBezTo>
                <a:cubicBezTo>
                  <a:pt x="17025" y="9008"/>
                  <a:pt x="17117" y="8976"/>
                  <a:pt x="17194" y="8903"/>
                </a:cubicBezTo>
                <a:cubicBezTo>
                  <a:pt x="17439" y="8672"/>
                  <a:pt x="17276" y="8264"/>
                  <a:pt x="16950" y="8264"/>
                </a:cubicBezTo>
                <a:close/>
                <a:moveTo>
                  <a:pt x="67554" y="8509"/>
                </a:moveTo>
                <a:cubicBezTo>
                  <a:pt x="67322" y="8509"/>
                  <a:pt x="67214" y="8781"/>
                  <a:pt x="67377" y="8944"/>
                </a:cubicBezTo>
                <a:cubicBezTo>
                  <a:pt x="67428" y="8995"/>
                  <a:pt x="67491" y="9018"/>
                  <a:pt x="67552" y="9018"/>
                </a:cubicBezTo>
                <a:cubicBezTo>
                  <a:pt x="67685" y="9018"/>
                  <a:pt x="67812" y="8911"/>
                  <a:pt x="67812" y="8753"/>
                </a:cubicBezTo>
                <a:cubicBezTo>
                  <a:pt x="67812" y="8617"/>
                  <a:pt x="67689" y="8509"/>
                  <a:pt x="67554" y="8509"/>
                </a:cubicBezTo>
                <a:close/>
                <a:moveTo>
                  <a:pt x="33736" y="8509"/>
                </a:moveTo>
                <a:lnTo>
                  <a:pt x="33913" y="8849"/>
                </a:lnTo>
                <a:lnTo>
                  <a:pt x="33532" y="9025"/>
                </a:lnTo>
                <a:lnTo>
                  <a:pt x="33369" y="8685"/>
                </a:lnTo>
                <a:lnTo>
                  <a:pt x="33736" y="8509"/>
                </a:lnTo>
                <a:close/>
                <a:moveTo>
                  <a:pt x="45480" y="8468"/>
                </a:moveTo>
                <a:lnTo>
                  <a:pt x="45670" y="8835"/>
                </a:lnTo>
                <a:lnTo>
                  <a:pt x="45317" y="9025"/>
                </a:lnTo>
                <a:cubicBezTo>
                  <a:pt x="45249" y="8917"/>
                  <a:pt x="45181" y="8781"/>
                  <a:pt x="45126" y="8658"/>
                </a:cubicBezTo>
                <a:lnTo>
                  <a:pt x="45480" y="8468"/>
                </a:lnTo>
                <a:close/>
                <a:moveTo>
                  <a:pt x="14195" y="8358"/>
                </a:moveTo>
                <a:cubicBezTo>
                  <a:pt x="14016" y="8358"/>
                  <a:pt x="13878" y="8516"/>
                  <a:pt x="13878" y="8699"/>
                </a:cubicBezTo>
                <a:cubicBezTo>
                  <a:pt x="13878" y="8903"/>
                  <a:pt x="14042" y="9038"/>
                  <a:pt x="14216" y="9038"/>
                </a:cubicBezTo>
                <a:cubicBezTo>
                  <a:pt x="14297" y="9038"/>
                  <a:pt x="14380" y="9008"/>
                  <a:pt x="14449" y="8944"/>
                </a:cubicBezTo>
                <a:cubicBezTo>
                  <a:pt x="14666" y="8726"/>
                  <a:pt x="14517" y="8359"/>
                  <a:pt x="14218" y="8359"/>
                </a:cubicBezTo>
                <a:cubicBezTo>
                  <a:pt x="14210" y="8359"/>
                  <a:pt x="14203" y="8358"/>
                  <a:pt x="14195" y="8358"/>
                </a:cubicBezTo>
                <a:close/>
                <a:moveTo>
                  <a:pt x="58528" y="8373"/>
                </a:moveTo>
                <a:cubicBezTo>
                  <a:pt x="58352" y="8373"/>
                  <a:pt x="58202" y="8509"/>
                  <a:pt x="58202" y="8699"/>
                </a:cubicBezTo>
                <a:lnTo>
                  <a:pt x="58188" y="8699"/>
                </a:lnTo>
                <a:cubicBezTo>
                  <a:pt x="58179" y="8906"/>
                  <a:pt x="58352" y="9048"/>
                  <a:pt x="58536" y="9048"/>
                </a:cubicBezTo>
                <a:cubicBezTo>
                  <a:pt x="58618" y="9048"/>
                  <a:pt x="58702" y="9020"/>
                  <a:pt x="58773" y="8957"/>
                </a:cubicBezTo>
                <a:cubicBezTo>
                  <a:pt x="58990" y="8740"/>
                  <a:pt x="58841" y="8373"/>
                  <a:pt x="58528" y="8373"/>
                </a:cubicBezTo>
                <a:close/>
                <a:moveTo>
                  <a:pt x="49505" y="8237"/>
                </a:moveTo>
                <a:cubicBezTo>
                  <a:pt x="49337" y="8237"/>
                  <a:pt x="49179" y="8338"/>
                  <a:pt x="49122" y="8495"/>
                </a:cubicBezTo>
                <a:cubicBezTo>
                  <a:pt x="49109" y="8536"/>
                  <a:pt x="49082" y="8577"/>
                  <a:pt x="49068" y="8604"/>
                </a:cubicBezTo>
                <a:lnTo>
                  <a:pt x="49082" y="8590"/>
                </a:lnTo>
                <a:cubicBezTo>
                  <a:pt x="49082" y="8631"/>
                  <a:pt x="49095" y="8672"/>
                  <a:pt x="49109" y="8713"/>
                </a:cubicBezTo>
                <a:cubicBezTo>
                  <a:pt x="49136" y="8917"/>
                  <a:pt x="49326" y="9052"/>
                  <a:pt x="49530" y="9052"/>
                </a:cubicBezTo>
                <a:cubicBezTo>
                  <a:pt x="49734" y="9039"/>
                  <a:pt x="49897" y="8889"/>
                  <a:pt x="49924" y="8685"/>
                </a:cubicBezTo>
                <a:cubicBezTo>
                  <a:pt x="49938" y="8482"/>
                  <a:pt x="49816" y="8291"/>
                  <a:pt x="49612" y="8250"/>
                </a:cubicBezTo>
                <a:cubicBezTo>
                  <a:pt x="49576" y="8241"/>
                  <a:pt x="49540" y="8237"/>
                  <a:pt x="49505" y="8237"/>
                </a:cubicBezTo>
                <a:close/>
                <a:moveTo>
                  <a:pt x="64819" y="8549"/>
                </a:moveTo>
                <a:cubicBezTo>
                  <a:pt x="64585" y="8549"/>
                  <a:pt x="64458" y="8839"/>
                  <a:pt x="64631" y="9012"/>
                </a:cubicBezTo>
                <a:cubicBezTo>
                  <a:pt x="64687" y="9072"/>
                  <a:pt x="64759" y="9099"/>
                  <a:pt x="64831" y="9099"/>
                </a:cubicBezTo>
                <a:cubicBezTo>
                  <a:pt x="64971" y="9099"/>
                  <a:pt x="65107" y="8996"/>
                  <a:pt x="65107" y="8835"/>
                </a:cubicBezTo>
                <a:cubicBezTo>
                  <a:pt x="65121" y="8672"/>
                  <a:pt x="64998" y="8550"/>
                  <a:pt x="64835" y="8550"/>
                </a:cubicBezTo>
                <a:cubicBezTo>
                  <a:pt x="64830" y="8549"/>
                  <a:pt x="64824" y="8549"/>
                  <a:pt x="64819" y="8549"/>
                </a:cubicBezTo>
                <a:close/>
                <a:moveTo>
                  <a:pt x="11475" y="8481"/>
                </a:moveTo>
                <a:cubicBezTo>
                  <a:pt x="11469" y="8481"/>
                  <a:pt x="11464" y="8481"/>
                  <a:pt x="11458" y="8482"/>
                </a:cubicBezTo>
                <a:cubicBezTo>
                  <a:pt x="11282" y="8482"/>
                  <a:pt x="11146" y="8617"/>
                  <a:pt x="11146" y="8794"/>
                </a:cubicBezTo>
                <a:cubicBezTo>
                  <a:pt x="11146" y="8978"/>
                  <a:pt x="11302" y="9106"/>
                  <a:pt x="11466" y="9106"/>
                </a:cubicBezTo>
                <a:cubicBezTo>
                  <a:pt x="11544" y="9106"/>
                  <a:pt x="11624" y="9077"/>
                  <a:pt x="11689" y="9012"/>
                </a:cubicBezTo>
                <a:cubicBezTo>
                  <a:pt x="11876" y="8812"/>
                  <a:pt x="11749" y="8481"/>
                  <a:pt x="11475" y="8481"/>
                </a:cubicBezTo>
                <a:close/>
                <a:moveTo>
                  <a:pt x="31004" y="8563"/>
                </a:moveTo>
                <a:cubicBezTo>
                  <a:pt x="31004" y="8617"/>
                  <a:pt x="31031" y="8685"/>
                  <a:pt x="31058" y="8740"/>
                </a:cubicBezTo>
                <a:cubicBezTo>
                  <a:pt x="31086" y="8808"/>
                  <a:pt x="31126" y="8862"/>
                  <a:pt x="31181" y="8917"/>
                </a:cubicBezTo>
                <a:lnTo>
                  <a:pt x="30814" y="9107"/>
                </a:lnTo>
                <a:lnTo>
                  <a:pt x="30623" y="8753"/>
                </a:lnTo>
                <a:lnTo>
                  <a:pt x="31004" y="8563"/>
                </a:lnTo>
                <a:close/>
                <a:moveTo>
                  <a:pt x="42748" y="8550"/>
                </a:moveTo>
                <a:lnTo>
                  <a:pt x="42938" y="8917"/>
                </a:lnTo>
                <a:lnTo>
                  <a:pt x="42598" y="9107"/>
                </a:lnTo>
                <a:lnTo>
                  <a:pt x="42408" y="8726"/>
                </a:lnTo>
                <a:lnTo>
                  <a:pt x="42748" y="8550"/>
                </a:lnTo>
                <a:close/>
                <a:moveTo>
                  <a:pt x="55801" y="8390"/>
                </a:moveTo>
                <a:cubicBezTo>
                  <a:pt x="55713" y="8390"/>
                  <a:pt x="55624" y="8422"/>
                  <a:pt x="55552" y="8495"/>
                </a:cubicBezTo>
                <a:cubicBezTo>
                  <a:pt x="55320" y="8726"/>
                  <a:pt x="55484" y="9120"/>
                  <a:pt x="55810" y="9120"/>
                </a:cubicBezTo>
                <a:cubicBezTo>
                  <a:pt x="56000" y="9120"/>
                  <a:pt x="56177" y="8957"/>
                  <a:pt x="56177" y="8767"/>
                </a:cubicBezTo>
                <a:cubicBezTo>
                  <a:pt x="56177" y="8543"/>
                  <a:pt x="55992" y="8390"/>
                  <a:pt x="55801" y="8390"/>
                </a:cubicBezTo>
                <a:close/>
                <a:moveTo>
                  <a:pt x="8719" y="8562"/>
                </a:moveTo>
                <a:cubicBezTo>
                  <a:pt x="8565" y="8562"/>
                  <a:pt x="8441" y="8706"/>
                  <a:pt x="8454" y="8862"/>
                </a:cubicBezTo>
                <a:lnTo>
                  <a:pt x="8454" y="8849"/>
                </a:lnTo>
                <a:cubicBezTo>
                  <a:pt x="8454" y="9020"/>
                  <a:pt x="8592" y="9131"/>
                  <a:pt x="8736" y="9131"/>
                </a:cubicBezTo>
                <a:cubicBezTo>
                  <a:pt x="8809" y="9131"/>
                  <a:pt x="8884" y="9103"/>
                  <a:pt x="8944" y="9039"/>
                </a:cubicBezTo>
                <a:cubicBezTo>
                  <a:pt x="9120" y="8862"/>
                  <a:pt x="8998" y="8563"/>
                  <a:pt x="8740" y="8563"/>
                </a:cubicBezTo>
                <a:cubicBezTo>
                  <a:pt x="8733" y="8563"/>
                  <a:pt x="8726" y="8562"/>
                  <a:pt x="8719" y="8562"/>
                </a:cubicBezTo>
                <a:close/>
                <a:moveTo>
                  <a:pt x="40002" y="8631"/>
                </a:moveTo>
                <a:lnTo>
                  <a:pt x="40179" y="8971"/>
                </a:lnTo>
                <a:lnTo>
                  <a:pt x="39825" y="9148"/>
                </a:lnTo>
                <a:cubicBezTo>
                  <a:pt x="39785" y="9052"/>
                  <a:pt x="39717" y="8930"/>
                  <a:pt x="39662" y="8808"/>
                </a:cubicBezTo>
                <a:lnTo>
                  <a:pt x="40002" y="8631"/>
                </a:lnTo>
                <a:close/>
                <a:moveTo>
                  <a:pt x="3276" y="8794"/>
                </a:moveTo>
                <a:cubicBezTo>
                  <a:pt x="3031" y="8794"/>
                  <a:pt x="3031" y="9161"/>
                  <a:pt x="3276" y="9161"/>
                </a:cubicBezTo>
                <a:cubicBezTo>
                  <a:pt x="3384" y="9161"/>
                  <a:pt x="3439" y="9093"/>
                  <a:pt x="3466" y="8984"/>
                </a:cubicBezTo>
                <a:cubicBezTo>
                  <a:pt x="3439" y="8862"/>
                  <a:pt x="3384" y="8794"/>
                  <a:pt x="3276" y="8794"/>
                </a:cubicBezTo>
                <a:close/>
                <a:moveTo>
                  <a:pt x="71142" y="8726"/>
                </a:moveTo>
                <a:cubicBezTo>
                  <a:pt x="71020" y="8726"/>
                  <a:pt x="70924" y="8821"/>
                  <a:pt x="70924" y="8944"/>
                </a:cubicBezTo>
                <a:cubicBezTo>
                  <a:pt x="70915" y="9075"/>
                  <a:pt x="71023" y="9162"/>
                  <a:pt x="71135" y="9162"/>
                </a:cubicBezTo>
                <a:cubicBezTo>
                  <a:pt x="71185" y="9162"/>
                  <a:pt x="71236" y="9144"/>
                  <a:pt x="71278" y="9107"/>
                </a:cubicBezTo>
                <a:cubicBezTo>
                  <a:pt x="71414" y="8971"/>
                  <a:pt x="71332" y="8740"/>
                  <a:pt x="71142" y="8726"/>
                </a:cubicBezTo>
                <a:close/>
                <a:moveTo>
                  <a:pt x="23236" y="8359"/>
                </a:moveTo>
                <a:cubicBezTo>
                  <a:pt x="23138" y="8359"/>
                  <a:pt x="23037" y="8397"/>
                  <a:pt x="22957" y="8482"/>
                </a:cubicBezTo>
                <a:cubicBezTo>
                  <a:pt x="22699" y="8726"/>
                  <a:pt x="22876" y="9161"/>
                  <a:pt x="23243" y="9161"/>
                </a:cubicBezTo>
                <a:cubicBezTo>
                  <a:pt x="23250" y="9162"/>
                  <a:pt x="23257" y="9162"/>
                  <a:pt x="23265" y="9162"/>
                </a:cubicBezTo>
                <a:cubicBezTo>
                  <a:pt x="23473" y="9162"/>
                  <a:pt x="23650" y="8977"/>
                  <a:pt x="23637" y="8767"/>
                </a:cubicBezTo>
                <a:cubicBezTo>
                  <a:pt x="23637" y="8520"/>
                  <a:pt x="23440" y="8359"/>
                  <a:pt x="23236" y="8359"/>
                </a:cubicBezTo>
                <a:close/>
                <a:moveTo>
                  <a:pt x="5982" y="8652"/>
                </a:moveTo>
                <a:cubicBezTo>
                  <a:pt x="5920" y="8652"/>
                  <a:pt x="5856" y="8675"/>
                  <a:pt x="5804" y="8726"/>
                </a:cubicBezTo>
                <a:cubicBezTo>
                  <a:pt x="5641" y="8889"/>
                  <a:pt x="5763" y="9161"/>
                  <a:pt x="5981" y="9161"/>
                </a:cubicBezTo>
                <a:cubicBezTo>
                  <a:pt x="5989" y="9162"/>
                  <a:pt x="5997" y="9162"/>
                  <a:pt x="6006" y="9162"/>
                </a:cubicBezTo>
                <a:cubicBezTo>
                  <a:pt x="6142" y="9162"/>
                  <a:pt x="6239" y="9058"/>
                  <a:pt x="6239" y="8917"/>
                </a:cubicBezTo>
                <a:cubicBezTo>
                  <a:pt x="6248" y="8759"/>
                  <a:pt x="6118" y="8652"/>
                  <a:pt x="5982" y="8652"/>
                </a:cubicBezTo>
                <a:close/>
                <a:moveTo>
                  <a:pt x="62118" y="8574"/>
                </a:moveTo>
                <a:cubicBezTo>
                  <a:pt x="62041" y="8574"/>
                  <a:pt x="61963" y="8604"/>
                  <a:pt x="61899" y="8672"/>
                </a:cubicBezTo>
                <a:cubicBezTo>
                  <a:pt x="61709" y="8862"/>
                  <a:pt x="61845" y="9175"/>
                  <a:pt x="62117" y="9175"/>
                </a:cubicBezTo>
                <a:cubicBezTo>
                  <a:pt x="62280" y="9161"/>
                  <a:pt x="62402" y="9039"/>
                  <a:pt x="62416" y="8876"/>
                </a:cubicBezTo>
                <a:cubicBezTo>
                  <a:pt x="62416" y="8695"/>
                  <a:pt x="62271" y="8574"/>
                  <a:pt x="62118" y="8574"/>
                </a:cubicBezTo>
                <a:close/>
                <a:moveTo>
                  <a:pt x="37284" y="8713"/>
                </a:moveTo>
                <a:cubicBezTo>
                  <a:pt x="37338" y="8808"/>
                  <a:pt x="37406" y="8930"/>
                  <a:pt x="37447" y="9052"/>
                </a:cubicBezTo>
                <a:lnTo>
                  <a:pt x="37107" y="9216"/>
                </a:lnTo>
                <a:lnTo>
                  <a:pt x="36944" y="8876"/>
                </a:lnTo>
                <a:lnTo>
                  <a:pt x="37284" y="8713"/>
                </a:lnTo>
                <a:close/>
                <a:moveTo>
                  <a:pt x="53057" y="8427"/>
                </a:moveTo>
                <a:cubicBezTo>
                  <a:pt x="52959" y="8427"/>
                  <a:pt x="52859" y="8465"/>
                  <a:pt x="52779" y="8550"/>
                </a:cubicBezTo>
                <a:cubicBezTo>
                  <a:pt x="52520" y="8794"/>
                  <a:pt x="52711" y="9216"/>
                  <a:pt x="53064" y="9216"/>
                </a:cubicBezTo>
                <a:cubicBezTo>
                  <a:pt x="53282" y="9216"/>
                  <a:pt x="53445" y="9039"/>
                  <a:pt x="53458" y="8821"/>
                </a:cubicBezTo>
                <a:cubicBezTo>
                  <a:pt x="53449" y="8584"/>
                  <a:pt x="53257" y="8427"/>
                  <a:pt x="53057" y="8427"/>
                </a:cubicBezTo>
                <a:close/>
                <a:moveTo>
                  <a:pt x="20515" y="8435"/>
                </a:moveTo>
                <a:cubicBezTo>
                  <a:pt x="20423" y="8435"/>
                  <a:pt x="20331" y="8466"/>
                  <a:pt x="20252" y="8536"/>
                </a:cubicBezTo>
                <a:cubicBezTo>
                  <a:pt x="19994" y="8767"/>
                  <a:pt x="20144" y="9202"/>
                  <a:pt x="20497" y="9229"/>
                </a:cubicBezTo>
                <a:cubicBezTo>
                  <a:pt x="20715" y="9229"/>
                  <a:pt x="20905" y="9066"/>
                  <a:pt x="20918" y="8849"/>
                </a:cubicBezTo>
                <a:cubicBezTo>
                  <a:pt x="20928" y="8602"/>
                  <a:pt x="20726" y="8435"/>
                  <a:pt x="20515" y="8435"/>
                </a:cubicBezTo>
                <a:close/>
                <a:moveTo>
                  <a:pt x="68383" y="8753"/>
                </a:moveTo>
                <a:cubicBezTo>
                  <a:pt x="68247" y="8753"/>
                  <a:pt x="68138" y="8862"/>
                  <a:pt x="68138" y="8998"/>
                </a:cubicBezTo>
                <a:cubicBezTo>
                  <a:pt x="68129" y="9149"/>
                  <a:pt x="68250" y="9254"/>
                  <a:pt x="68380" y="9254"/>
                </a:cubicBezTo>
                <a:cubicBezTo>
                  <a:pt x="68437" y="9254"/>
                  <a:pt x="68496" y="9234"/>
                  <a:pt x="68546" y="9188"/>
                </a:cubicBezTo>
                <a:cubicBezTo>
                  <a:pt x="68709" y="9039"/>
                  <a:pt x="68600" y="8767"/>
                  <a:pt x="68383" y="8753"/>
                </a:cubicBezTo>
                <a:close/>
                <a:moveTo>
                  <a:pt x="59357" y="8631"/>
                </a:moveTo>
                <a:cubicBezTo>
                  <a:pt x="59072" y="8631"/>
                  <a:pt x="58936" y="8971"/>
                  <a:pt x="59126" y="9161"/>
                </a:cubicBezTo>
                <a:cubicBezTo>
                  <a:pt x="59192" y="9227"/>
                  <a:pt x="59272" y="9256"/>
                  <a:pt x="59350" y="9256"/>
                </a:cubicBezTo>
                <a:cubicBezTo>
                  <a:pt x="59514" y="9256"/>
                  <a:pt x="59670" y="9128"/>
                  <a:pt x="59670" y="8944"/>
                </a:cubicBezTo>
                <a:cubicBezTo>
                  <a:pt x="59670" y="8767"/>
                  <a:pt x="59534" y="8631"/>
                  <a:pt x="59357" y="8631"/>
                </a:cubicBezTo>
                <a:close/>
                <a:moveTo>
                  <a:pt x="17765" y="8496"/>
                </a:moveTo>
                <a:cubicBezTo>
                  <a:pt x="17572" y="8496"/>
                  <a:pt x="17385" y="8645"/>
                  <a:pt x="17385" y="8876"/>
                </a:cubicBezTo>
                <a:cubicBezTo>
                  <a:pt x="17385" y="9080"/>
                  <a:pt x="17548" y="9256"/>
                  <a:pt x="17765" y="9256"/>
                </a:cubicBezTo>
                <a:cubicBezTo>
                  <a:pt x="18091" y="9256"/>
                  <a:pt x="18268" y="8849"/>
                  <a:pt x="18023" y="8604"/>
                </a:cubicBezTo>
                <a:cubicBezTo>
                  <a:pt x="17949" y="8530"/>
                  <a:pt x="17856" y="8496"/>
                  <a:pt x="17765" y="8496"/>
                </a:cubicBezTo>
                <a:close/>
                <a:moveTo>
                  <a:pt x="74683" y="8998"/>
                </a:moveTo>
                <a:cubicBezTo>
                  <a:pt x="74629" y="9004"/>
                  <a:pt x="74554" y="9081"/>
                  <a:pt x="74554" y="9107"/>
                </a:cubicBezTo>
                <a:cubicBezTo>
                  <a:pt x="74567" y="9175"/>
                  <a:pt x="74608" y="9229"/>
                  <a:pt x="74676" y="9256"/>
                </a:cubicBezTo>
                <a:cubicBezTo>
                  <a:pt x="74717" y="9256"/>
                  <a:pt x="74785" y="9202"/>
                  <a:pt x="74880" y="9134"/>
                </a:cubicBezTo>
                <a:cubicBezTo>
                  <a:pt x="74789" y="9069"/>
                  <a:pt x="74735" y="9004"/>
                  <a:pt x="74683" y="8998"/>
                </a:cubicBezTo>
                <a:close/>
                <a:moveTo>
                  <a:pt x="34565" y="8767"/>
                </a:moveTo>
                <a:lnTo>
                  <a:pt x="34728" y="9093"/>
                </a:lnTo>
                <a:lnTo>
                  <a:pt x="34361" y="9270"/>
                </a:lnTo>
                <a:lnTo>
                  <a:pt x="34198" y="8930"/>
                </a:lnTo>
                <a:lnTo>
                  <a:pt x="34565" y="8767"/>
                </a:lnTo>
                <a:close/>
                <a:moveTo>
                  <a:pt x="46295" y="8726"/>
                </a:moveTo>
                <a:lnTo>
                  <a:pt x="46499" y="9120"/>
                </a:lnTo>
                <a:lnTo>
                  <a:pt x="46146" y="9311"/>
                </a:lnTo>
                <a:lnTo>
                  <a:pt x="45955" y="8917"/>
                </a:lnTo>
                <a:lnTo>
                  <a:pt x="46295" y="8726"/>
                </a:lnTo>
                <a:close/>
                <a:moveTo>
                  <a:pt x="65657" y="8781"/>
                </a:moveTo>
                <a:cubicBezTo>
                  <a:pt x="65515" y="8781"/>
                  <a:pt x="65372" y="8876"/>
                  <a:pt x="65392" y="9066"/>
                </a:cubicBezTo>
                <a:cubicBezTo>
                  <a:pt x="65399" y="9236"/>
                  <a:pt x="65525" y="9321"/>
                  <a:pt x="65652" y="9321"/>
                </a:cubicBezTo>
                <a:cubicBezTo>
                  <a:pt x="65780" y="9321"/>
                  <a:pt x="65909" y="9236"/>
                  <a:pt x="65922" y="9066"/>
                </a:cubicBezTo>
                <a:cubicBezTo>
                  <a:pt x="65943" y="8876"/>
                  <a:pt x="65800" y="8781"/>
                  <a:pt x="65657" y="8781"/>
                </a:cubicBezTo>
                <a:close/>
                <a:moveTo>
                  <a:pt x="15030" y="8617"/>
                </a:moveTo>
                <a:cubicBezTo>
                  <a:pt x="14728" y="8617"/>
                  <a:pt x="14561" y="8989"/>
                  <a:pt x="14788" y="9216"/>
                </a:cubicBezTo>
                <a:cubicBezTo>
                  <a:pt x="14861" y="9293"/>
                  <a:pt x="14951" y="9327"/>
                  <a:pt x="15040" y="9327"/>
                </a:cubicBezTo>
                <a:cubicBezTo>
                  <a:pt x="15217" y="9327"/>
                  <a:pt x="15386" y="9188"/>
                  <a:pt x="15386" y="8971"/>
                </a:cubicBezTo>
                <a:cubicBezTo>
                  <a:pt x="15386" y="8781"/>
                  <a:pt x="15237" y="8631"/>
                  <a:pt x="15047" y="8617"/>
                </a:cubicBezTo>
                <a:cubicBezTo>
                  <a:pt x="15041" y="8617"/>
                  <a:pt x="15036" y="8617"/>
                  <a:pt x="15030" y="8617"/>
                </a:cubicBezTo>
                <a:close/>
                <a:moveTo>
                  <a:pt x="50328" y="8512"/>
                </a:moveTo>
                <a:cubicBezTo>
                  <a:pt x="50229" y="8512"/>
                  <a:pt x="50129" y="8549"/>
                  <a:pt x="50047" y="8631"/>
                </a:cubicBezTo>
                <a:cubicBezTo>
                  <a:pt x="49788" y="8889"/>
                  <a:pt x="49965" y="9324"/>
                  <a:pt x="50332" y="9338"/>
                </a:cubicBezTo>
                <a:cubicBezTo>
                  <a:pt x="50563" y="9338"/>
                  <a:pt x="50754" y="9148"/>
                  <a:pt x="50740" y="8917"/>
                </a:cubicBezTo>
                <a:lnTo>
                  <a:pt x="50740" y="8917"/>
                </a:lnTo>
                <a:lnTo>
                  <a:pt x="50740" y="8930"/>
                </a:lnTo>
                <a:cubicBezTo>
                  <a:pt x="50740" y="8680"/>
                  <a:pt x="50538" y="8512"/>
                  <a:pt x="50328" y="8512"/>
                </a:cubicBezTo>
                <a:close/>
                <a:moveTo>
                  <a:pt x="56625" y="8672"/>
                </a:moveTo>
                <a:cubicBezTo>
                  <a:pt x="56449" y="8672"/>
                  <a:pt x="56286" y="8821"/>
                  <a:pt x="56286" y="8998"/>
                </a:cubicBezTo>
                <a:lnTo>
                  <a:pt x="56286" y="9012"/>
                </a:lnTo>
                <a:cubicBezTo>
                  <a:pt x="56286" y="9216"/>
                  <a:pt x="56456" y="9350"/>
                  <a:pt x="56634" y="9350"/>
                </a:cubicBezTo>
                <a:cubicBezTo>
                  <a:pt x="56717" y="9350"/>
                  <a:pt x="56801" y="9321"/>
                  <a:pt x="56870" y="9256"/>
                </a:cubicBezTo>
                <a:cubicBezTo>
                  <a:pt x="57087" y="9039"/>
                  <a:pt x="56938" y="8672"/>
                  <a:pt x="56625" y="8672"/>
                </a:cubicBezTo>
                <a:close/>
                <a:moveTo>
                  <a:pt x="43577" y="8808"/>
                </a:moveTo>
                <a:lnTo>
                  <a:pt x="43781" y="9161"/>
                </a:lnTo>
                <a:lnTo>
                  <a:pt x="43414" y="9351"/>
                </a:lnTo>
                <a:lnTo>
                  <a:pt x="43237" y="8998"/>
                </a:lnTo>
                <a:lnTo>
                  <a:pt x="43577" y="8808"/>
                </a:lnTo>
                <a:close/>
                <a:moveTo>
                  <a:pt x="12287" y="8713"/>
                </a:moveTo>
                <a:cubicBezTo>
                  <a:pt x="12016" y="8713"/>
                  <a:pt x="11866" y="9052"/>
                  <a:pt x="12070" y="9256"/>
                </a:cubicBezTo>
                <a:cubicBezTo>
                  <a:pt x="12133" y="9324"/>
                  <a:pt x="12212" y="9354"/>
                  <a:pt x="12291" y="9354"/>
                </a:cubicBezTo>
                <a:cubicBezTo>
                  <a:pt x="12449" y="9354"/>
                  <a:pt x="12605" y="9230"/>
                  <a:pt x="12614" y="9039"/>
                </a:cubicBezTo>
                <a:cubicBezTo>
                  <a:pt x="12614" y="8862"/>
                  <a:pt x="12464" y="8713"/>
                  <a:pt x="12287" y="8713"/>
                </a:cubicBezTo>
                <a:close/>
                <a:moveTo>
                  <a:pt x="31806" y="8821"/>
                </a:moveTo>
                <a:lnTo>
                  <a:pt x="31983" y="9202"/>
                </a:lnTo>
                <a:lnTo>
                  <a:pt x="31643" y="9379"/>
                </a:lnTo>
                <a:lnTo>
                  <a:pt x="31466" y="8998"/>
                </a:lnTo>
                <a:lnTo>
                  <a:pt x="31806" y="8821"/>
                </a:lnTo>
                <a:close/>
                <a:moveTo>
                  <a:pt x="9572" y="8801"/>
                </a:moveTo>
                <a:cubicBezTo>
                  <a:pt x="9500" y="8801"/>
                  <a:pt x="9426" y="8828"/>
                  <a:pt x="9365" y="8889"/>
                </a:cubicBezTo>
                <a:cubicBezTo>
                  <a:pt x="9175" y="9066"/>
                  <a:pt x="9297" y="9392"/>
                  <a:pt x="9569" y="9392"/>
                </a:cubicBezTo>
                <a:cubicBezTo>
                  <a:pt x="9718" y="9392"/>
                  <a:pt x="9854" y="9270"/>
                  <a:pt x="9868" y="9107"/>
                </a:cubicBezTo>
                <a:cubicBezTo>
                  <a:pt x="9868" y="8922"/>
                  <a:pt x="9724" y="8801"/>
                  <a:pt x="9572" y="8801"/>
                </a:cubicBezTo>
                <a:close/>
                <a:moveTo>
                  <a:pt x="71944" y="8998"/>
                </a:moveTo>
                <a:cubicBezTo>
                  <a:pt x="71849" y="8998"/>
                  <a:pt x="71767" y="9080"/>
                  <a:pt x="71767" y="9188"/>
                </a:cubicBezTo>
                <a:cubicBezTo>
                  <a:pt x="71754" y="9324"/>
                  <a:pt x="71855" y="9392"/>
                  <a:pt x="71957" y="9392"/>
                </a:cubicBezTo>
                <a:cubicBezTo>
                  <a:pt x="72059" y="9392"/>
                  <a:pt x="72161" y="9324"/>
                  <a:pt x="72148" y="9188"/>
                </a:cubicBezTo>
                <a:cubicBezTo>
                  <a:pt x="72148" y="9066"/>
                  <a:pt x="72066" y="9012"/>
                  <a:pt x="71944" y="8998"/>
                </a:cubicBezTo>
                <a:close/>
                <a:moveTo>
                  <a:pt x="40858" y="8849"/>
                </a:moveTo>
                <a:lnTo>
                  <a:pt x="41035" y="9243"/>
                </a:lnTo>
                <a:lnTo>
                  <a:pt x="40668" y="9406"/>
                </a:lnTo>
                <a:lnTo>
                  <a:pt x="40491" y="9080"/>
                </a:lnTo>
                <a:lnTo>
                  <a:pt x="40858" y="8849"/>
                </a:lnTo>
                <a:close/>
                <a:moveTo>
                  <a:pt x="1373" y="9202"/>
                </a:moveTo>
                <a:cubicBezTo>
                  <a:pt x="1346" y="9202"/>
                  <a:pt x="1305" y="9256"/>
                  <a:pt x="1264" y="9297"/>
                </a:cubicBezTo>
                <a:cubicBezTo>
                  <a:pt x="1305" y="9338"/>
                  <a:pt x="1332" y="9392"/>
                  <a:pt x="1373" y="9406"/>
                </a:cubicBezTo>
                <a:cubicBezTo>
                  <a:pt x="1377" y="9407"/>
                  <a:pt x="1381" y="9408"/>
                  <a:pt x="1386" y="9408"/>
                </a:cubicBezTo>
                <a:cubicBezTo>
                  <a:pt x="1423" y="9408"/>
                  <a:pt x="1462" y="9359"/>
                  <a:pt x="1522" y="9311"/>
                </a:cubicBezTo>
                <a:cubicBezTo>
                  <a:pt x="1454" y="9270"/>
                  <a:pt x="1414" y="9216"/>
                  <a:pt x="1386" y="9216"/>
                </a:cubicBezTo>
                <a:lnTo>
                  <a:pt x="1373" y="9202"/>
                </a:lnTo>
                <a:close/>
                <a:moveTo>
                  <a:pt x="62946" y="8849"/>
                </a:moveTo>
                <a:cubicBezTo>
                  <a:pt x="62688" y="8849"/>
                  <a:pt x="62552" y="9148"/>
                  <a:pt x="62728" y="9338"/>
                </a:cubicBezTo>
                <a:cubicBezTo>
                  <a:pt x="62788" y="9394"/>
                  <a:pt x="62859" y="9418"/>
                  <a:pt x="62928" y="9418"/>
                </a:cubicBezTo>
                <a:cubicBezTo>
                  <a:pt x="63077" y="9418"/>
                  <a:pt x="63218" y="9302"/>
                  <a:pt x="63218" y="9134"/>
                </a:cubicBezTo>
                <a:cubicBezTo>
                  <a:pt x="63218" y="8971"/>
                  <a:pt x="63095" y="8849"/>
                  <a:pt x="62946" y="8849"/>
                </a:cubicBezTo>
                <a:close/>
                <a:moveTo>
                  <a:pt x="6826" y="8889"/>
                </a:moveTo>
                <a:cubicBezTo>
                  <a:pt x="6820" y="8889"/>
                  <a:pt x="6815" y="8889"/>
                  <a:pt x="6810" y="8889"/>
                </a:cubicBezTo>
                <a:cubicBezTo>
                  <a:pt x="6674" y="8889"/>
                  <a:pt x="6551" y="9012"/>
                  <a:pt x="6551" y="9148"/>
                </a:cubicBezTo>
                <a:cubicBezTo>
                  <a:pt x="6542" y="9312"/>
                  <a:pt x="6675" y="9421"/>
                  <a:pt x="6812" y="9421"/>
                </a:cubicBezTo>
                <a:cubicBezTo>
                  <a:pt x="6879" y="9421"/>
                  <a:pt x="6947" y="9396"/>
                  <a:pt x="7000" y="9338"/>
                </a:cubicBezTo>
                <a:cubicBezTo>
                  <a:pt x="7173" y="9178"/>
                  <a:pt x="7060" y="8889"/>
                  <a:pt x="6826" y="8889"/>
                </a:cubicBezTo>
                <a:close/>
                <a:moveTo>
                  <a:pt x="24072" y="8590"/>
                </a:moveTo>
                <a:lnTo>
                  <a:pt x="24072" y="8604"/>
                </a:lnTo>
                <a:cubicBezTo>
                  <a:pt x="23705" y="8604"/>
                  <a:pt x="23515" y="9052"/>
                  <a:pt x="23773" y="9311"/>
                </a:cubicBezTo>
                <a:cubicBezTo>
                  <a:pt x="23859" y="9393"/>
                  <a:pt x="23963" y="9430"/>
                  <a:pt x="24063" y="9430"/>
                </a:cubicBezTo>
                <a:cubicBezTo>
                  <a:pt x="24278" y="9430"/>
                  <a:pt x="24480" y="9262"/>
                  <a:pt x="24480" y="9012"/>
                </a:cubicBezTo>
                <a:cubicBezTo>
                  <a:pt x="24480" y="8781"/>
                  <a:pt x="24289" y="8590"/>
                  <a:pt x="24072" y="8590"/>
                </a:cubicBezTo>
                <a:close/>
                <a:moveTo>
                  <a:pt x="29087" y="8889"/>
                </a:moveTo>
                <a:lnTo>
                  <a:pt x="29291" y="9256"/>
                </a:lnTo>
                <a:lnTo>
                  <a:pt x="28924" y="9447"/>
                </a:lnTo>
                <a:lnTo>
                  <a:pt x="28734" y="9093"/>
                </a:lnTo>
                <a:lnTo>
                  <a:pt x="29087" y="8889"/>
                </a:lnTo>
                <a:close/>
                <a:moveTo>
                  <a:pt x="38113" y="8944"/>
                </a:moveTo>
                <a:lnTo>
                  <a:pt x="38289" y="9284"/>
                </a:lnTo>
                <a:lnTo>
                  <a:pt x="37950" y="9460"/>
                </a:lnTo>
                <a:lnTo>
                  <a:pt x="37773" y="9120"/>
                </a:lnTo>
                <a:lnTo>
                  <a:pt x="38113" y="8944"/>
                </a:lnTo>
                <a:close/>
                <a:moveTo>
                  <a:pt x="21327" y="8667"/>
                </a:moveTo>
                <a:cubicBezTo>
                  <a:pt x="21231" y="8667"/>
                  <a:pt x="21133" y="8702"/>
                  <a:pt x="21054" y="8781"/>
                </a:cubicBezTo>
                <a:cubicBezTo>
                  <a:pt x="20814" y="9035"/>
                  <a:pt x="20981" y="9461"/>
                  <a:pt x="21324" y="9461"/>
                </a:cubicBezTo>
                <a:cubicBezTo>
                  <a:pt x="21329" y="9461"/>
                  <a:pt x="21334" y="9460"/>
                  <a:pt x="21340" y="9460"/>
                </a:cubicBezTo>
                <a:cubicBezTo>
                  <a:pt x="21557" y="9460"/>
                  <a:pt x="21748" y="9284"/>
                  <a:pt x="21748" y="9066"/>
                </a:cubicBezTo>
                <a:lnTo>
                  <a:pt x="21734" y="9066"/>
                </a:lnTo>
                <a:cubicBezTo>
                  <a:pt x="21734" y="8826"/>
                  <a:pt x="21533" y="8667"/>
                  <a:pt x="21327" y="8667"/>
                </a:cubicBezTo>
                <a:close/>
                <a:moveTo>
                  <a:pt x="4092" y="9030"/>
                </a:moveTo>
                <a:cubicBezTo>
                  <a:pt x="4039" y="9030"/>
                  <a:pt x="3985" y="9050"/>
                  <a:pt x="3942" y="9093"/>
                </a:cubicBezTo>
                <a:cubicBezTo>
                  <a:pt x="3806" y="9229"/>
                  <a:pt x="3901" y="9474"/>
                  <a:pt x="4091" y="9474"/>
                </a:cubicBezTo>
                <a:cubicBezTo>
                  <a:pt x="4214" y="9474"/>
                  <a:pt x="4309" y="9379"/>
                  <a:pt x="4309" y="9256"/>
                </a:cubicBezTo>
                <a:cubicBezTo>
                  <a:pt x="4309" y="9118"/>
                  <a:pt x="4202" y="9030"/>
                  <a:pt x="4092" y="9030"/>
                </a:cubicBezTo>
                <a:close/>
                <a:moveTo>
                  <a:pt x="53893" y="8713"/>
                </a:moveTo>
                <a:cubicBezTo>
                  <a:pt x="53676" y="8713"/>
                  <a:pt x="53499" y="8876"/>
                  <a:pt x="53499" y="9093"/>
                </a:cubicBezTo>
                <a:cubicBezTo>
                  <a:pt x="53490" y="9326"/>
                  <a:pt x="53685" y="9489"/>
                  <a:pt x="53888" y="9489"/>
                </a:cubicBezTo>
                <a:cubicBezTo>
                  <a:pt x="53981" y="9489"/>
                  <a:pt x="54075" y="9455"/>
                  <a:pt x="54152" y="9379"/>
                </a:cubicBezTo>
                <a:cubicBezTo>
                  <a:pt x="54396" y="9134"/>
                  <a:pt x="54233" y="8713"/>
                  <a:pt x="53893" y="8713"/>
                </a:cubicBezTo>
                <a:close/>
                <a:moveTo>
                  <a:pt x="69209" y="9025"/>
                </a:moveTo>
                <a:cubicBezTo>
                  <a:pt x="69003" y="9025"/>
                  <a:pt x="68903" y="9274"/>
                  <a:pt x="69035" y="9419"/>
                </a:cubicBezTo>
                <a:cubicBezTo>
                  <a:pt x="69085" y="9469"/>
                  <a:pt x="69147" y="9492"/>
                  <a:pt x="69207" y="9492"/>
                </a:cubicBezTo>
                <a:cubicBezTo>
                  <a:pt x="69328" y="9492"/>
                  <a:pt x="69443" y="9401"/>
                  <a:pt x="69443" y="9256"/>
                </a:cubicBezTo>
                <a:cubicBezTo>
                  <a:pt x="69443" y="9134"/>
                  <a:pt x="69334" y="9025"/>
                  <a:pt x="69212" y="9025"/>
                </a:cubicBezTo>
                <a:lnTo>
                  <a:pt x="69225" y="9025"/>
                </a:lnTo>
                <a:cubicBezTo>
                  <a:pt x="69220" y="9025"/>
                  <a:pt x="69214" y="9025"/>
                  <a:pt x="69209" y="9025"/>
                </a:cubicBezTo>
                <a:close/>
                <a:moveTo>
                  <a:pt x="60187" y="8917"/>
                </a:moveTo>
                <a:cubicBezTo>
                  <a:pt x="59915" y="8917"/>
                  <a:pt x="59779" y="9243"/>
                  <a:pt x="59969" y="9433"/>
                </a:cubicBezTo>
                <a:cubicBezTo>
                  <a:pt x="60030" y="9494"/>
                  <a:pt x="60106" y="9522"/>
                  <a:pt x="60180" y="9522"/>
                </a:cubicBezTo>
                <a:cubicBezTo>
                  <a:pt x="60336" y="9522"/>
                  <a:pt x="60486" y="9400"/>
                  <a:pt x="60486" y="9216"/>
                </a:cubicBezTo>
                <a:cubicBezTo>
                  <a:pt x="60486" y="9052"/>
                  <a:pt x="60350" y="8917"/>
                  <a:pt x="60187" y="8917"/>
                </a:cubicBezTo>
                <a:close/>
                <a:moveTo>
                  <a:pt x="26342" y="8944"/>
                </a:moveTo>
                <a:lnTo>
                  <a:pt x="26546" y="9324"/>
                </a:lnTo>
                <a:lnTo>
                  <a:pt x="26165" y="9528"/>
                </a:lnTo>
                <a:lnTo>
                  <a:pt x="25961" y="9148"/>
                </a:lnTo>
                <a:lnTo>
                  <a:pt x="26342" y="8944"/>
                </a:lnTo>
                <a:close/>
                <a:moveTo>
                  <a:pt x="75491" y="9270"/>
                </a:moveTo>
                <a:cubicBezTo>
                  <a:pt x="75464" y="9297"/>
                  <a:pt x="75410" y="9338"/>
                  <a:pt x="75396" y="9379"/>
                </a:cubicBezTo>
                <a:cubicBezTo>
                  <a:pt x="75396" y="9419"/>
                  <a:pt x="75451" y="9460"/>
                  <a:pt x="75505" y="9528"/>
                </a:cubicBezTo>
                <a:cubicBezTo>
                  <a:pt x="75559" y="9460"/>
                  <a:pt x="75614" y="9406"/>
                  <a:pt x="75600" y="9379"/>
                </a:cubicBezTo>
                <a:cubicBezTo>
                  <a:pt x="75587" y="9338"/>
                  <a:pt x="75532" y="9297"/>
                  <a:pt x="75491" y="9270"/>
                </a:cubicBezTo>
                <a:close/>
                <a:moveTo>
                  <a:pt x="35381" y="9025"/>
                </a:moveTo>
                <a:lnTo>
                  <a:pt x="35557" y="9379"/>
                </a:lnTo>
                <a:lnTo>
                  <a:pt x="35190" y="9542"/>
                </a:lnTo>
                <a:cubicBezTo>
                  <a:pt x="35150" y="9433"/>
                  <a:pt x="35082" y="9297"/>
                  <a:pt x="35027" y="9188"/>
                </a:cubicBezTo>
                <a:lnTo>
                  <a:pt x="35381" y="9025"/>
                </a:lnTo>
                <a:close/>
                <a:moveTo>
                  <a:pt x="47138" y="8984"/>
                </a:moveTo>
                <a:lnTo>
                  <a:pt x="47342" y="9351"/>
                </a:lnTo>
                <a:lnTo>
                  <a:pt x="46961" y="9542"/>
                </a:lnTo>
                <a:lnTo>
                  <a:pt x="46771" y="9175"/>
                </a:lnTo>
                <a:lnTo>
                  <a:pt x="47138" y="8984"/>
                </a:lnTo>
                <a:close/>
                <a:moveTo>
                  <a:pt x="18594" y="8767"/>
                </a:moveTo>
                <a:lnTo>
                  <a:pt x="18594" y="8781"/>
                </a:lnTo>
                <a:cubicBezTo>
                  <a:pt x="18589" y="8780"/>
                  <a:pt x="18584" y="8780"/>
                  <a:pt x="18578" y="8780"/>
                </a:cubicBezTo>
                <a:cubicBezTo>
                  <a:pt x="18249" y="8780"/>
                  <a:pt x="18081" y="9192"/>
                  <a:pt x="18309" y="9433"/>
                </a:cubicBezTo>
                <a:cubicBezTo>
                  <a:pt x="18389" y="9513"/>
                  <a:pt x="18489" y="9550"/>
                  <a:pt x="18586" y="9550"/>
                </a:cubicBezTo>
                <a:cubicBezTo>
                  <a:pt x="18785" y="9550"/>
                  <a:pt x="18975" y="9398"/>
                  <a:pt x="18975" y="9161"/>
                </a:cubicBezTo>
                <a:cubicBezTo>
                  <a:pt x="18975" y="8957"/>
                  <a:pt x="18812" y="8781"/>
                  <a:pt x="18594" y="8767"/>
                </a:cubicBezTo>
                <a:close/>
                <a:moveTo>
                  <a:pt x="66477" y="9052"/>
                </a:moveTo>
                <a:cubicBezTo>
                  <a:pt x="66257" y="9052"/>
                  <a:pt x="66144" y="9315"/>
                  <a:pt x="66289" y="9474"/>
                </a:cubicBezTo>
                <a:cubicBezTo>
                  <a:pt x="66345" y="9534"/>
                  <a:pt x="66416" y="9561"/>
                  <a:pt x="66484" y="9561"/>
                </a:cubicBezTo>
                <a:cubicBezTo>
                  <a:pt x="66615" y="9561"/>
                  <a:pt x="66738" y="9462"/>
                  <a:pt x="66738" y="9311"/>
                </a:cubicBezTo>
                <a:cubicBezTo>
                  <a:pt x="66738" y="9175"/>
                  <a:pt x="66629" y="9066"/>
                  <a:pt x="66493" y="9052"/>
                </a:cubicBezTo>
                <a:cubicBezTo>
                  <a:pt x="66488" y="9052"/>
                  <a:pt x="66482" y="9052"/>
                  <a:pt x="66477" y="9052"/>
                </a:cubicBezTo>
                <a:close/>
                <a:moveTo>
                  <a:pt x="51155" y="8753"/>
                </a:moveTo>
                <a:cubicBezTo>
                  <a:pt x="51056" y="8753"/>
                  <a:pt x="50956" y="8791"/>
                  <a:pt x="50876" y="8876"/>
                </a:cubicBezTo>
                <a:cubicBezTo>
                  <a:pt x="50618" y="9134"/>
                  <a:pt x="50808" y="9569"/>
                  <a:pt x="51161" y="9569"/>
                </a:cubicBezTo>
                <a:cubicBezTo>
                  <a:pt x="51389" y="9569"/>
                  <a:pt x="51564" y="9384"/>
                  <a:pt x="51569" y="9158"/>
                </a:cubicBezTo>
                <a:lnTo>
                  <a:pt x="51569" y="9158"/>
                </a:lnTo>
                <a:cubicBezTo>
                  <a:pt x="51569" y="9159"/>
                  <a:pt x="51569" y="9160"/>
                  <a:pt x="51569" y="9161"/>
                </a:cubicBezTo>
                <a:lnTo>
                  <a:pt x="51569" y="9148"/>
                </a:lnTo>
                <a:cubicBezTo>
                  <a:pt x="51569" y="9151"/>
                  <a:pt x="51569" y="9155"/>
                  <a:pt x="51569" y="9158"/>
                </a:cubicBezTo>
                <a:lnTo>
                  <a:pt x="51569" y="9158"/>
                </a:lnTo>
                <a:cubicBezTo>
                  <a:pt x="51558" y="8913"/>
                  <a:pt x="51359" y="8753"/>
                  <a:pt x="51155" y="8753"/>
                </a:cubicBezTo>
                <a:close/>
                <a:moveTo>
                  <a:pt x="15863" y="8849"/>
                </a:moveTo>
                <a:cubicBezTo>
                  <a:pt x="15772" y="8849"/>
                  <a:pt x="15679" y="8882"/>
                  <a:pt x="15604" y="8957"/>
                </a:cubicBezTo>
                <a:cubicBezTo>
                  <a:pt x="15390" y="9184"/>
                  <a:pt x="15544" y="9569"/>
                  <a:pt x="15859" y="9569"/>
                </a:cubicBezTo>
                <a:cubicBezTo>
                  <a:pt x="15865" y="9569"/>
                  <a:pt x="15870" y="9569"/>
                  <a:pt x="15876" y="9569"/>
                </a:cubicBezTo>
                <a:cubicBezTo>
                  <a:pt x="16066" y="9569"/>
                  <a:pt x="16229" y="9406"/>
                  <a:pt x="16229" y="9216"/>
                </a:cubicBezTo>
                <a:lnTo>
                  <a:pt x="16229" y="9202"/>
                </a:lnTo>
                <a:cubicBezTo>
                  <a:pt x="16229" y="8991"/>
                  <a:pt x="16050" y="8849"/>
                  <a:pt x="15863" y="8849"/>
                </a:cubicBezTo>
                <a:close/>
                <a:moveTo>
                  <a:pt x="32649" y="9093"/>
                </a:moveTo>
                <a:lnTo>
                  <a:pt x="32812" y="9433"/>
                </a:lnTo>
                <a:lnTo>
                  <a:pt x="32486" y="9596"/>
                </a:lnTo>
                <a:cubicBezTo>
                  <a:pt x="32431" y="9501"/>
                  <a:pt x="32363" y="9379"/>
                  <a:pt x="32309" y="9256"/>
                </a:cubicBezTo>
                <a:lnTo>
                  <a:pt x="32649" y="9093"/>
                </a:lnTo>
                <a:close/>
                <a:moveTo>
                  <a:pt x="44420" y="9052"/>
                </a:moveTo>
                <a:lnTo>
                  <a:pt x="44610" y="9406"/>
                </a:lnTo>
                <a:lnTo>
                  <a:pt x="44256" y="9596"/>
                </a:lnTo>
                <a:lnTo>
                  <a:pt x="44066" y="9243"/>
                </a:lnTo>
                <a:lnTo>
                  <a:pt x="44420" y="9052"/>
                </a:lnTo>
                <a:close/>
                <a:moveTo>
                  <a:pt x="72773" y="9256"/>
                </a:moveTo>
                <a:cubicBezTo>
                  <a:pt x="72705" y="9256"/>
                  <a:pt x="72610" y="9324"/>
                  <a:pt x="72610" y="9433"/>
                </a:cubicBezTo>
                <a:cubicBezTo>
                  <a:pt x="72610" y="9524"/>
                  <a:pt x="72677" y="9606"/>
                  <a:pt x="72746" y="9606"/>
                </a:cubicBezTo>
                <a:cubicBezTo>
                  <a:pt x="72760" y="9606"/>
                  <a:pt x="72773" y="9603"/>
                  <a:pt x="72787" y="9596"/>
                </a:cubicBezTo>
                <a:cubicBezTo>
                  <a:pt x="72868" y="9569"/>
                  <a:pt x="72936" y="9515"/>
                  <a:pt x="72990" y="9460"/>
                </a:cubicBezTo>
                <a:lnTo>
                  <a:pt x="72977" y="9392"/>
                </a:lnTo>
                <a:cubicBezTo>
                  <a:pt x="72909" y="9351"/>
                  <a:pt x="72855" y="9270"/>
                  <a:pt x="72773" y="9256"/>
                </a:cubicBezTo>
                <a:close/>
                <a:moveTo>
                  <a:pt x="57452" y="8957"/>
                </a:moveTo>
                <a:cubicBezTo>
                  <a:pt x="57164" y="8957"/>
                  <a:pt x="57023" y="9314"/>
                  <a:pt x="57223" y="9515"/>
                </a:cubicBezTo>
                <a:cubicBezTo>
                  <a:pt x="57293" y="9580"/>
                  <a:pt x="57376" y="9609"/>
                  <a:pt x="57458" y="9609"/>
                </a:cubicBezTo>
                <a:cubicBezTo>
                  <a:pt x="57631" y="9609"/>
                  <a:pt x="57794" y="9478"/>
                  <a:pt x="57794" y="9284"/>
                </a:cubicBezTo>
                <a:cubicBezTo>
                  <a:pt x="57781" y="9107"/>
                  <a:pt x="57645" y="8957"/>
                  <a:pt x="57468" y="8957"/>
                </a:cubicBezTo>
                <a:cubicBezTo>
                  <a:pt x="57463" y="8957"/>
                  <a:pt x="57457" y="8957"/>
                  <a:pt x="57452" y="8957"/>
                </a:cubicBezTo>
                <a:close/>
                <a:moveTo>
                  <a:pt x="13117" y="8957"/>
                </a:moveTo>
                <a:cubicBezTo>
                  <a:pt x="12709" y="8971"/>
                  <a:pt x="12709" y="9569"/>
                  <a:pt x="13103" y="9610"/>
                </a:cubicBezTo>
                <a:cubicBezTo>
                  <a:pt x="13511" y="9583"/>
                  <a:pt x="13524" y="8984"/>
                  <a:pt x="13117" y="8957"/>
                </a:cubicBezTo>
                <a:close/>
                <a:moveTo>
                  <a:pt x="10412" y="9039"/>
                </a:moveTo>
                <a:cubicBezTo>
                  <a:pt x="10140" y="9039"/>
                  <a:pt x="10004" y="9351"/>
                  <a:pt x="10181" y="9542"/>
                </a:cubicBezTo>
                <a:cubicBezTo>
                  <a:pt x="10244" y="9605"/>
                  <a:pt x="10321" y="9634"/>
                  <a:pt x="10396" y="9634"/>
                </a:cubicBezTo>
                <a:cubicBezTo>
                  <a:pt x="10546" y="9634"/>
                  <a:pt x="10688" y="9519"/>
                  <a:pt x="10697" y="9338"/>
                </a:cubicBezTo>
                <a:cubicBezTo>
                  <a:pt x="10697" y="9175"/>
                  <a:pt x="10561" y="9052"/>
                  <a:pt x="10398" y="9052"/>
                </a:cubicBezTo>
                <a:lnTo>
                  <a:pt x="10412" y="9039"/>
                </a:lnTo>
                <a:close/>
                <a:moveTo>
                  <a:pt x="41674" y="9134"/>
                </a:moveTo>
                <a:lnTo>
                  <a:pt x="41864" y="9460"/>
                </a:lnTo>
                <a:lnTo>
                  <a:pt x="41484" y="9650"/>
                </a:lnTo>
                <a:cubicBezTo>
                  <a:pt x="41443" y="9542"/>
                  <a:pt x="41361" y="9419"/>
                  <a:pt x="41307" y="9311"/>
                </a:cubicBezTo>
                <a:lnTo>
                  <a:pt x="41674" y="9134"/>
                </a:lnTo>
                <a:close/>
                <a:moveTo>
                  <a:pt x="63761" y="9120"/>
                </a:moveTo>
                <a:cubicBezTo>
                  <a:pt x="63503" y="9120"/>
                  <a:pt x="63381" y="9419"/>
                  <a:pt x="63557" y="9596"/>
                </a:cubicBezTo>
                <a:cubicBezTo>
                  <a:pt x="63610" y="9653"/>
                  <a:pt x="63677" y="9679"/>
                  <a:pt x="63744" y="9679"/>
                </a:cubicBezTo>
                <a:cubicBezTo>
                  <a:pt x="63883" y="9679"/>
                  <a:pt x="64020" y="9567"/>
                  <a:pt x="64020" y="9392"/>
                </a:cubicBezTo>
                <a:cubicBezTo>
                  <a:pt x="64020" y="9256"/>
                  <a:pt x="63911" y="9134"/>
                  <a:pt x="63761" y="9134"/>
                </a:cubicBezTo>
                <a:lnTo>
                  <a:pt x="63761" y="9120"/>
                </a:lnTo>
                <a:close/>
                <a:moveTo>
                  <a:pt x="29917" y="9148"/>
                </a:moveTo>
                <a:lnTo>
                  <a:pt x="30107" y="9501"/>
                </a:lnTo>
                <a:lnTo>
                  <a:pt x="29753" y="9691"/>
                </a:lnTo>
                <a:lnTo>
                  <a:pt x="29563" y="9338"/>
                </a:lnTo>
                <a:lnTo>
                  <a:pt x="29917" y="9148"/>
                </a:lnTo>
                <a:close/>
                <a:moveTo>
                  <a:pt x="24888" y="8862"/>
                </a:moveTo>
                <a:cubicBezTo>
                  <a:pt x="24694" y="8862"/>
                  <a:pt x="24501" y="8991"/>
                  <a:pt x="24480" y="9243"/>
                </a:cubicBezTo>
                <a:cubicBezTo>
                  <a:pt x="24466" y="9447"/>
                  <a:pt x="24588" y="9623"/>
                  <a:pt x="24779" y="9678"/>
                </a:cubicBezTo>
                <a:cubicBezTo>
                  <a:pt x="24814" y="9687"/>
                  <a:pt x="24850" y="9692"/>
                  <a:pt x="24886" y="9692"/>
                </a:cubicBezTo>
                <a:cubicBezTo>
                  <a:pt x="25054" y="9692"/>
                  <a:pt x="25214" y="9590"/>
                  <a:pt x="25282" y="9433"/>
                </a:cubicBezTo>
                <a:cubicBezTo>
                  <a:pt x="25295" y="9392"/>
                  <a:pt x="25309" y="9351"/>
                  <a:pt x="25322" y="9324"/>
                </a:cubicBezTo>
                <a:lnTo>
                  <a:pt x="25331" y="9324"/>
                </a:lnTo>
                <a:cubicBezTo>
                  <a:pt x="25332" y="9322"/>
                  <a:pt x="25333" y="9319"/>
                  <a:pt x="25333" y="9317"/>
                </a:cubicBezTo>
                <a:lnTo>
                  <a:pt x="25333" y="9317"/>
                </a:lnTo>
                <a:cubicBezTo>
                  <a:pt x="25321" y="9280"/>
                  <a:pt x="25308" y="9254"/>
                  <a:pt x="25295" y="9216"/>
                </a:cubicBezTo>
                <a:cubicBezTo>
                  <a:pt x="25256" y="8978"/>
                  <a:pt x="25071" y="8862"/>
                  <a:pt x="24888" y="8862"/>
                </a:cubicBezTo>
                <a:close/>
                <a:moveTo>
                  <a:pt x="2214" y="9418"/>
                </a:moveTo>
                <a:cubicBezTo>
                  <a:pt x="2210" y="9418"/>
                  <a:pt x="2206" y="9418"/>
                  <a:pt x="2202" y="9419"/>
                </a:cubicBezTo>
                <a:cubicBezTo>
                  <a:pt x="2134" y="9433"/>
                  <a:pt x="2080" y="9487"/>
                  <a:pt x="2066" y="9569"/>
                </a:cubicBezTo>
                <a:cubicBezTo>
                  <a:pt x="2066" y="9596"/>
                  <a:pt x="2148" y="9691"/>
                  <a:pt x="2188" y="9705"/>
                </a:cubicBezTo>
                <a:cubicBezTo>
                  <a:pt x="2243" y="9705"/>
                  <a:pt x="2311" y="9637"/>
                  <a:pt x="2379" y="9596"/>
                </a:cubicBezTo>
                <a:lnTo>
                  <a:pt x="2379" y="9528"/>
                </a:lnTo>
                <a:cubicBezTo>
                  <a:pt x="2316" y="9490"/>
                  <a:pt x="2265" y="9418"/>
                  <a:pt x="2214" y="9418"/>
                </a:cubicBezTo>
                <a:close/>
                <a:moveTo>
                  <a:pt x="7666" y="9161"/>
                </a:moveTo>
                <a:cubicBezTo>
                  <a:pt x="7435" y="9161"/>
                  <a:pt x="7313" y="9460"/>
                  <a:pt x="7476" y="9623"/>
                </a:cubicBezTo>
                <a:cubicBezTo>
                  <a:pt x="7534" y="9681"/>
                  <a:pt x="7603" y="9707"/>
                  <a:pt x="7670" y="9707"/>
                </a:cubicBezTo>
                <a:cubicBezTo>
                  <a:pt x="7809" y="9707"/>
                  <a:pt x="7938" y="9598"/>
                  <a:pt x="7938" y="9433"/>
                </a:cubicBezTo>
                <a:cubicBezTo>
                  <a:pt x="7938" y="9284"/>
                  <a:pt x="7816" y="9161"/>
                  <a:pt x="7666" y="9161"/>
                </a:cubicBezTo>
                <a:close/>
                <a:moveTo>
                  <a:pt x="70027" y="9270"/>
                </a:moveTo>
                <a:cubicBezTo>
                  <a:pt x="69837" y="9284"/>
                  <a:pt x="69742" y="9515"/>
                  <a:pt x="69878" y="9650"/>
                </a:cubicBezTo>
                <a:cubicBezTo>
                  <a:pt x="69922" y="9695"/>
                  <a:pt x="69976" y="9714"/>
                  <a:pt x="70029" y="9714"/>
                </a:cubicBezTo>
                <a:cubicBezTo>
                  <a:pt x="70140" y="9714"/>
                  <a:pt x="70245" y="9629"/>
                  <a:pt x="70245" y="9501"/>
                </a:cubicBezTo>
                <a:cubicBezTo>
                  <a:pt x="70258" y="9365"/>
                  <a:pt x="70150" y="9270"/>
                  <a:pt x="70027" y="9270"/>
                </a:cubicBezTo>
                <a:close/>
                <a:moveTo>
                  <a:pt x="54707" y="8975"/>
                </a:moveTo>
                <a:cubicBezTo>
                  <a:pt x="54618" y="8975"/>
                  <a:pt x="54527" y="9007"/>
                  <a:pt x="54451" y="9080"/>
                </a:cubicBezTo>
                <a:cubicBezTo>
                  <a:pt x="54206" y="9311"/>
                  <a:pt x="54369" y="9718"/>
                  <a:pt x="54709" y="9718"/>
                </a:cubicBezTo>
                <a:cubicBezTo>
                  <a:pt x="54899" y="9718"/>
                  <a:pt x="55076" y="9555"/>
                  <a:pt x="55076" y="9365"/>
                </a:cubicBezTo>
                <a:cubicBezTo>
                  <a:pt x="55085" y="9131"/>
                  <a:pt x="54902" y="8975"/>
                  <a:pt x="54707" y="8975"/>
                </a:cubicBezTo>
                <a:close/>
                <a:moveTo>
                  <a:pt x="38928" y="9188"/>
                </a:moveTo>
                <a:lnTo>
                  <a:pt x="39105" y="9555"/>
                </a:lnTo>
                <a:lnTo>
                  <a:pt x="38765" y="9732"/>
                </a:lnTo>
                <a:cubicBezTo>
                  <a:pt x="38724" y="9610"/>
                  <a:pt x="38656" y="9474"/>
                  <a:pt x="38602" y="9365"/>
                </a:cubicBezTo>
                <a:lnTo>
                  <a:pt x="38928" y="9188"/>
                </a:lnTo>
                <a:close/>
                <a:moveTo>
                  <a:pt x="4920" y="9256"/>
                </a:moveTo>
                <a:cubicBezTo>
                  <a:pt x="4798" y="9256"/>
                  <a:pt x="4689" y="9351"/>
                  <a:pt x="4676" y="9487"/>
                </a:cubicBezTo>
                <a:cubicBezTo>
                  <a:pt x="4676" y="9636"/>
                  <a:pt x="4789" y="9733"/>
                  <a:pt x="4913" y="9733"/>
                </a:cubicBezTo>
                <a:cubicBezTo>
                  <a:pt x="4971" y="9733"/>
                  <a:pt x="5031" y="9712"/>
                  <a:pt x="5084" y="9664"/>
                </a:cubicBezTo>
                <a:cubicBezTo>
                  <a:pt x="5233" y="9515"/>
                  <a:pt x="5138" y="9256"/>
                  <a:pt x="4920" y="9256"/>
                </a:cubicBezTo>
                <a:close/>
                <a:moveTo>
                  <a:pt x="61000" y="9180"/>
                </a:moveTo>
                <a:cubicBezTo>
                  <a:pt x="60928" y="9180"/>
                  <a:pt x="60856" y="9208"/>
                  <a:pt x="60798" y="9270"/>
                </a:cubicBezTo>
                <a:cubicBezTo>
                  <a:pt x="60625" y="9443"/>
                  <a:pt x="60752" y="9746"/>
                  <a:pt x="60999" y="9746"/>
                </a:cubicBezTo>
                <a:cubicBezTo>
                  <a:pt x="61005" y="9746"/>
                  <a:pt x="61010" y="9746"/>
                  <a:pt x="61016" y="9746"/>
                </a:cubicBezTo>
                <a:cubicBezTo>
                  <a:pt x="61165" y="9746"/>
                  <a:pt x="61301" y="9623"/>
                  <a:pt x="61287" y="9460"/>
                </a:cubicBezTo>
                <a:cubicBezTo>
                  <a:pt x="61287" y="9296"/>
                  <a:pt x="61146" y="9180"/>
                  <a:pt x="61000" y="9180"/>
                </a:cubicBezTo>
                <a:close/>
                <a:moveTo>
                  <a:pt x="22156" y="8943"/>
                </a:moveTo>
                <a:cubicBezTo>
                  <a:pt x="22060" y="8943"/>
                  <a:pt x="21964" y="8977"/>
                  <a:pt x="21884" y="9052"/>
                </a:cubicBezTo>
                <a:cubicBezTo>
                  <a:pt x="21625" y="9311"/>
                  <a:pt x="21802" y="9746"/>
                  <a:pt x="22169" y="9746"/>
                </a:cubicBezTo>
                <a:cubicBezTo>
                  <a:pt x="22177" y="9746"/>
                  <a:pt x="22185" y="9746"/>
                  <a:pt x="22192" y="9746"/>
                </a:cubicBezTo>
                <a:cubicBezTo>
                  <a:pt x="22399" y="9746"/>
                  <a:pt x="22564" y="9575"/>
                  <a:pt x="22577" y="9365"/>
                </a:cubicBezTo>
                <a:cubicBezTo>
                  <a:pt x="22577" y="9112"/>
                  <a:pt x="22370" y="8943"/>
                  <a:pt x="22156" y="8943"/>
                </a:cubicBezTo>
                <a:close/>
                <a:moveTo>
                  <a:pt x="27157" y="9188"/>
                </a:moveTo>
                <a:lnTo>
                  <a:pt x="27361" y="9569"/>
                </a:lnTo>
                <a:lnTo>
                  <a:pt x="26994" y="9759"/>
                </a:lnTo>
                <a:lnTo>
                  <a:pt x="26790" y="9392"/>
                </a:lnTo>
                <a:lnTo>
                  <a:pt x="27157" y="9188"/>
                </a:lnTo>
                <a:close/>
                <a:moveTo>
                  <a:pt x="36210" y="9284"/>
                </a:moveTo>
                <a:lnTo>
                  <a:pt x="36386" y="9596"/>
                </a:lnTo>
                <a:lnTo>
                  <a:pt x="36019" y="9773"/>
                </a:lnTo>
                <a:lnTo>
                  <a:pt x="35843" y="9447"/>
                </a:lnTo>
                <a:lnTo>
                  <a:pt x="36210" y="9284"/>
                </a:lnTo>
                <a:close/>
                <a:moveTo>
                  <a:pt x="47967" y="9216"/>
                </a:moveTo>
                <a:lnTo>
                  <a:pt x="48171" y="9583"/>
                </a:lnTo>
                <a:lnTo>
                  <a:pt x="47790" y="9786"/>
                </a:lnTo>
                <a:lnTo>
                  <a:pt x="47587" y="9419"/>
                </a:lnTo>
                <a:lnTo>
                  <a:pt x="47967" y="9216"/>
                </a:lnTo>
                <a:close/>
                <a:moveTo>
                  <a:pt x="13935" y="9256"/>
                </a:moveTo>
                <a:cubicBezTo>
                  <a:pt x="13790" y="9256"/>
                  <a:pt x="13646" y="9341"/>
                  <a:pt x="13606" y="9515"/>
                </a:cubicBezTo>
                <a:cubicBezTo>
                  <a:pt x="13640" y="9701"/>
                  <a:pt x="13788" y="9797"/>
                  <a:pt x="13937" y="9797"/>
                </a:cubicBezTo>
                <a:cubicBezTo>
                  <a:pt x="14080" y="9797"/>
                  <a:pt x="14225" y="9708"/>
                  <a:pt x="14272" y="9528"/>
                </a:cubicBezTo>
                <a:cubicBezTo>
                  <a:pt x="14237" y="9348"/>
                  <a:pt x="14086" y="9256"/>
                  <a:pt x="13935" y="9256"/>
                </a:cubicBezTo>
                <a:close/>
                <a:moveTo>
                  <a:pt x="19408" y="9016"/>
                </a:moveTo>
                <a:cubicBezTo>
                  <a:pt x="19314" y="9016"/>
                  <a:pt x="19218" y="9049"/>
                  <a:pt x="19138" y="9120"/>
                </a:cubicBezTo>
                <a:cubicBezTo>
                  <a:pt x="18893" y="9365"/>
                  <a:pt x="19056" y="9800"/>
                  <a:pt x="19410" y="9800"/>
                </a:cubicBezTo>
                <a:cubicBezTo>
                  <a:pt x="19627" y="9800"/>
                  <a:pt x="19804" y="9637"/>
                  <a:pt x="19804" y="9419"/>
                </a:cubicBezTo>
                <a:cubicBezTo>
                  <a:pt x="19813" y="9176"/>
                  <a:pt x="19616" y="9016"/>
                  <a:pt x="19408" y="9016"/>
                </a:cubicBezTo>
                <a:close/>
                <a:moveTo>
                  <a:pt x="51984" y="9010"/>
                </a:moveTo>
                <a:cubicBezTo>
                  <a:pt x="51638" y="9010"/>
                  <a:pt x="51454" y="9414"/>
                  <a:pt x="51691" y="9664"/>
                </a:cubicBezTo>
                <a:cubicBezTo>
                  <a:pt x="51773" y="9760"/>
                  <a:pt x="51881" y="9803"/>
                  <a:pt x="51988" y="9803"/>
                </a:cubicBezTo>
                <a:cubicBezTo>
                  <a:pt x="52185" y="9803"/>
                  <a:pt x="52376" y="9657"/>
                  <a:pt x="52385" y="9419"/>
                </a:cubicBezTo>
                <a:cubicBezTo>
                  <a:pt x="52398" y="9202"/>
                  <a:pt x="52235" y="9012"/>
                  <a:pt x="52018" y="9012"/>
                </a:cubicBezTo>
                <a:cubicBezTo>
                  <a:pt x="52006" y="9011"/>
                  <a:pt x="51995" y="9010"/>
                  <a:pt x="51984" y="9010"/>
                </a:cubicBezTo>
                <a:close/>
                <a:moveTo>
                  <a:pt x="67301" y="9340"/>
                </a:moveTo>
                <a:cubicBezTo>
                  <a:pt x="67242" y="9340"/>
                  <a:pt x="67182" y="9360"/>
                  <a:pt x="67132" y="9406"/>
                </a:cubicBezTo>
                <a:cubicBezTo>
                  <a:pt x="66983" y="9569"/>
                  <a:pt x="67091" y="9827"/>
                  <a:pt x="67309" y="9827"/>
                </a:cubicBezTo>
                <a:cubicBezTo>
                  <a:pt x="67445" y="9827"/>
                  <a:pt x="67554" y="9732"/>
                  <a:pt x="67554" y="9596"/>
                </a:cubicBezTo>
                <a:cubicBezTo>
                  <a:pt x="67563" y="9445"/>
                  <a:pt x="67435" y="9340"/>
                  <a:pt x="67301" y="9340"/>
                </a:cubicBezTo>
                <a:close/>
                <a:moveTo>
                  <a:pt x="51746" y="9827"/>
                </a:moveTo>
                <a:cubicBezTo>
                  <a:pt x="51748" y="9827"/>
                  <a:pt x="51750" y="9827"/>
                  <a:pt x="51752" y="9827"/>
                </a:cubicBezTo>
                <a:lnTo>
                  <a:pt x="51752" y="9827"/>
                </a:lnTo>
                <a:cubicBezTo>
                  <a:pt x="51755" y="9827"/>
                  <a:pt x="51757" y="9827"/>
                  <a:pt x="51759" y="9827"/>
                </a:cubicBezTo>
                <a:close/>
                <a:moveTo>
                  <a:pt x="16694" y="9095"/>
                </a:moveTo>
                <a:cubicBezTo>
                  <a:pt x="16610" y="9095"/>
                  <a:pt x="16523" y="9124"/>
                  <a:pt x="16447" y="9188"/>
                </a:cubicBezTo>
                <a:cubicBezTo>
                  <a:pt x="16202" y="9392"/>
                  <a:pt x="16338" y="9800"/>
                  <a:pt x="16678" y="9827"/>
                </a:cubicBezTo>
                <a:cubicBezTo>
                  <a:pt x="16686" y="9828"/>
                  <a:pt x="16694" y="9828"/>
                  <a:pt x="16702" y="9828"/>
                </a:cubicBezTo>
                <a:cubicBezTo>
                  <a:pt x="16883" y="9828"/>
                  <a:pt x="17045" y="9683"/>
                  <a:pt x="17058" y="9487"/>
                </a:cubicBezTo>
                <a:cubicBezTo>
                  <a:pt x="17077" y="9258"/>
                  <a:pt x="16894" y="9095"/>
                  <a:pt x="16694" y="9095"/>
                </a:cubicBezTo>
                <a:close/>
                <a:moveTo>
                  <a:pt x="73620" y="9527"/>
                </a:moveTo>
                <a:cubicBezTo>
                  <a:pt x="73614" y="9527"/>
                  <a:pt x="73608" y="9527"/>
                  <a:pt x="73602" y="9528"/>
                </a:cubicBezTo>
                <a:cubicBezTo>
                  <a:pt x="73534" y="9542"/>
                  <a:pt x="73480" y="9610"/>
                  <a:pt x="73425" y="9650"/>
                </a:cubicBezTo>
                <a:lnTo>
                  <a:pt x="73425" y="9718"/>
                </a:lnTo>
                <a:cubicBezTo>
                  <a:pt x="73476" y="9756"/>
                  <a:pt x="73538" y="9829"/>
                  <a:pt x="73590" y="9829"/>
                </a:cubicBezTo>
                <a:cubicBezTo>
                  <a:pt x="73594" y="9829"/>
                  <a:pt x="73598" y="9828"/>
                  <a:pt x="73602" y="9827"/>
                </a:cubicBezTo>
                <a:cubicBezTo>
                  <a:pt x="73670" y="9814"/>
                  <a:pt x="73724" y="9759"/>
                  <a:pt x="73752" y="9691"/>
                </a:cubicBezTo>
                <a:cubicBezTo>
                  <a:pt x="73777" y="9603"/>
                  <a:pt x="73697" y="9527"/>
                  <a:pt x="73620" y="9527"/>
                </a:cubicBezTo>
                <a:close/>
                <a:moveTo>
                  <a:pt x="58297" y="9216"/>
                </a:moveTo>
                <a:lnTo>
                  <a:pt x="58297" y="9229"/>
                </a:lnTo>
                <a:cubicBezTo>
                  <a:pt x="58291" y="9229"/>
                  <a:pt x="58286" y="9229"/>
                  <a:pt x="58280" y="9229"/>
                </a:cubicBezTo>
                <a:cubicBezTo>
                  <a:pt x="58006" y="9229"/>
                  <a:pt x="57880" y="9546"/>
                  <a:pt x="58066" y="9746"/>
                </a:cubicBezTo>
                <a:cubicBezTo>
                  <a:pt x="58127" y="9807"/>
                  <a:pt x="58203" y="9834"/>
                  <a:pt x="58277" y="9834"/>
                </a:cubicBezTo>
                <a:cubicBezTo>
                  <a:pt x="58434" y="9834"/>
                  <a:pt x="58587" y="9713"/>
                  <a:pt x="58596" y="9528"/>
                </a:cubicBezTo>
                <a:cubicBezTo>
                  <a:pt x="58596" y="9365"/>
                  <a:pt x="58460" y="9229"/>
                  <a:pt x="58297" y="9216"/>
                </a:cubicBezTo>
                <a:close/>
                <a:moveTo>
                  <a:pt x="33451" y="9338"/>
                </a:moveTo>
                <a:lnTo>
                  <a:pt x="33627" y="9678"/>
                </a:lnTo>
                <a:lnTo>
                  <a:pt x="33287" y="9854"/>
                </a:lnTo>
                <a:lnTo>
                  <a:pt x="33111" y="9515"/>
                </a:lnTo>
                <a:lnTo>
                  <a:pt x="33451" y="9338"/>
                </a:lnTo>
                <a:close/>
                <a:moveTo>
                  <a:pt x="45221" y="9297"/>
                </a:moveTo>
                <a:lnTo>
                  <a:pt x="45412" y="9664"/>
                </a:lnTo>
                <a:lnTo>
                  <a:pt x="45058" y="9854"/>
                </a:lnTo>
                <a:lnTo>
                  <a:pt x="44868" y="9487"/>
                </a:lnTo>
                <a:lnTo>
                  <a:pt x="45221" y="9297"/>
                </a:lnTo>
                <a:close/>
                <a:moveTo>
                  <a:pt x="49272" y="9039"/>
                </a:moveTo>
                <a:cubicBezTo>
                  <a:pt x="49027" y="9039"/>
                  <a:pt x="48837" y="9243"/>
                  <a:pt x="48851" y="9474"/>
                </a:cubicBezTo>
                <a:lnTo>
                  <a:pt x="48851" y="9460"/>
                </a:lnTo>
                <a:cubicBezTo>
                  <a:pt x="48860" y="9714"/>
                  <a:pt x="49062" y="9877"/>
                  <a:pt x="49272" y="9877"/>
                </a:cubicBezTo>
                <a:cubicBezTo>
                  <a:pt x="49378" y="9877"/>
                  <a:pt x="49485" y="9836"/>
                  <a:pt x="49571" y="9746"/>
                </a:cubicBezTo>
                <a:cubicBezTo>
                  <a:pt x="49829" y="9474"/>
                  <a:pt x="49639" y="9039"/>
                  <a:pt x="49272" y="9039"/>
                </a:cubicBezTo>
                <a:close/>
                <a:moveTo>
                  <a:pt x="64588" y="9386"/>
                </a:moveTo>
                <a:cubicBezTo>
                  <a:pt x="64523" y="9386"/>
                  <a:pt x="64456" y="9409"/>
                  <a:pt x="64400" y="9460"/>
                </a:cubicBezTo>
                <a:cubicBezTo>
                  <a:pt x="64237" y="9623"/>
                  <a:pt x="64346" y="9909"/>
                  <a:pt x="64590" y="9909"/>
                </a:cubicBezTo>
                <a:cubicBezTo>
                  <a:pt x="64726" y="9909"/>
                  <a:pt x="64849" y="9800"/>
                  <a:pt x="64849" y="9650"/>
                </a:cubicBezTo>
                <a:cubicBezTo>
                  <a:pt x="64858" y="9493"/>
                  <a:pt x="64728" y="9386"/>
                  <a:pt x="64588" y="9386"/>
                </a:cubicBezTo>
                <a:close/>
                <a:moveTo>
                  <a:pt x="11227" y="9324"/>
                </a:moveTo>
                <a:cubicBezTo>
                  <a:pt x="11064" y="9324"/>
                  <a:pt x="10928" y="9447"/>
                  <a:pt x="10928" y="9610"/>
                </a:cubicBezTo>
                <a:cubicBezTo>
                  <a:pt x="10919" y="9787"/>
                  <a:pt x="11063" y="9913"/>
                  <a:pt x="11216" y="9913"/>
                </a:cubicBezTo>
                <a:cubicBezTo>
                  <a:pt x="11286" y="9913"/>
                  <a:pt x="11358" y="9887"/>
                  <a:pt x="11418" y="9827"/>
                </a:cubicBezTo>
                <a:cubicBezTo>
                  <a:pt x="11621" y="9650"/>
                  <a:pt x="11485" y="9324"/>
                  <a:pt x="11227" y="9324"/>
                </a:cubicBezTo>
                <a:close/>
                <a:moveTo>
                  <a:pt x="42503" y="9365"/>
                </a:moveTo>
                <a:lnTo>
                  <a:pt x="42693" y="9746"/>
                </a:lnTo>
                <a:lnTo>
                  <a:pt x="42326" y="9922"/>
                </a:lnTo>
                <a:cubicBezTo>
                  <a:pt x="42272" y="9814"/>
                  <a:pt x="42204" y="9678"/>
                  <a:pt x="42136" y="9542"/>
                </a:cubicBezTo>
                <a:cubicBezTo>
                  <a:pt x="42204" y="9528"/>
                  <a:pt x="42272" y="9515"/>
                  <a:pt x="42326" y="9487"/>
                </a:cubicBezTo>
                <a:cubicBezTo>
                  <a:pt x="42394" y="9447"/>
                  <a:pt x="42449" y="9406"/>
                  <a:pt x="42503" y="9365"/>
                </a:cubicBezTo>
                <a:close/>
                <a:moveTo>
                  <a:pt x="55538" y="9243"/>
                </a:moveTo>
                <a:cubicBezTo>
                  <a:pt x="55348" y="9243"/>
                  <a:pt x="55198" y="9392"/>
                  <a:pt x="55198" y="9583"/>
                </a:cubicBezTo>
                <a:cubicBezTo>
                  <a:pt x="55198" y="9793"/>
                  <a:pt x="55359" y="9930"/>
                  <a:pt x="55530" y="9930"/>
                </a:cubicBezTo>
                <a:cubicBezTo>
                  <a:pt x="55613" y="9930"/>
                  <a:pt x="55698" y="9898"/>
                  <a:pt x="55769" y="9827"/>
                </a:cubicBezTo>
                <a:cubicBezTo>
                  <a:pt x="55987" y="9610"/>
                  <a:pt x="55837" y="9243"/>
                  <a:pt x="55538" y="9243"/>
                </a:cubicBezTo>
                <a:close/>
                <a:moveTo>
                  <a:pt x="30759" y="9392"/>
                </a:moveTo>
                <a:cubicBezTo>
                  <a:pt x="30773" y="9447"/>
                  <a:pt x="30786" y="9515"/>
                  <a:pt x="30814" y="9569"/>
                </a:cubicBezTo>
                <a:cubicBezTo>
                  <a:pt x="30854" y="9623"/>
                  <a:pt x="30895" y="9691"/>
                  <a:pt x="30936" y="9746"/>
                </a:cubicBezTo>
                <a:lnTo>
                  <a:pt x="30583" y="9936"/>
                </a:lnTo>
                <a:lnTo>
                  <a:pt x="30392" y="9583"/>
                </a:lnTo>
                <a:lnTo>
                  <a:pt x="30759" y="9392"/>
                </a:lnTo>
                <a:close/>
                <a:moveTo>
                  <a:pt x="8495" y="9406"/>
                </a:moveTo>
                <a:cubicBezTo>
                  <a:pt x="8251" y="9419"/>
                  <a:pt x="8142" y="9705"/>
                  <a:pt x="8318" y="9882"/>
                </a:cubicBezTo>
                <a:cubicBezTo>
                  <a:pt x="8368" y="9931"/>
                  <a:pt x="8429" y="9953"/>
                  <a:pt x="8491" y="9953"/>
                </a:cubicBezTo>
                <a:cubicBezTo>
                  <a:pt x="8634" y="9953"/>
                  <a:pt x="8777" y="9835"/>
                  <a:pt x="8767" y="9664"/>
                </a:cubicBezTo>
                <a:cubicBezTo>
                  <a:pt x="8767" y="9515"/>
                  <a:pt x="8645" y="9406"/>
                  <a:pt x="8495" y="9406"/>
                </a:cubicBezTo>
                <a:close/>
                <a:moveTo>
                  <a:pt x="70894" y="9555"/>
                </a:moveTo>
                <a:cubicBezTo>
                  <a:pt x="70714" y="9555"/>
                  <a:pt x="70615" y="9764"/>
                  <a:pt x="70734" y="9909"/>
                </a:cubicBezTo>
                <a:cubicBezTo>
                  <a:pt x="70778" y="9953"/>
                  <a:pt x="70833" y="9973"/>
                  <a:pt x="70886" y="9973"/>
                </a:cubicBezTo>
                <a:cubicBezTo>
                  <a:pt x="70996" y="9973"/>
                  <a:pt x="71101" y="9888"/>
                  <a:pt x="71101" y="9759"/>
                </a:cubicBezTo>
                <a:cubicBezTo>
                  <a:pt x="71101" y="9650"/>
                  <a:pt x="71006" y="9569"/>
                  <a:pt x="70897" y="9555"/>
                </a:cubicBezTo>
                <a:lnTo>
                  <a:pt x="70911" y="9555"/>
                </a:lnTo>
                <a:cubicBezTo>
                  <a:pt x="70905" y="9555"/>
                  <a:pt x="70899" y="9555"/>
                  <a:pt x="70894" y="9555"/>
                </a:cubicBezTo>
                <a:close/>
                <a:moveTo>
                  <a:pt x="61831" y="9433"/>
                </a:moveTo>
                <a:cubicBezTo>
                  <a:pt x="61587" y="9433"/>
                  <a:pt x="61464" y="9732"/>
                  <a:pt x="61641" y="9909"/>
                </a:cubicBezTo>
                <a:cubicBezTo>
                  <a:pt x="61697" y="9964"/>
                  <a:pt x="61764" y="9989"/>
                  <a:pt x="61831" y="9989"/>
                </a:cubicBezTo>
                <a:cubicBezTo>
                  <a:pt x="61975" y="9989"/>
                  <a:pt x="62112" y="9872"/>
                  <a:pt x="62103" y="9705"/>
                </a:cubicBezTo>
                <a:cubicBezTo>
                  <a:pt x="62103" y="9555"/>
                  <a:pt x="61981" y="9433"/>
                  <a:pt x="61831" y="9433"/>
                </a:cubicBezTo>
                <a:close/>
                <a:moveTo>
                  <a:pt x="5750" y="9501"/>
                </a:moveTo>
                <a:cubicBezTo>
                  <a:pt x="5423" y="9501"/>
                  <a:pt x="5423" y="9990"/>
                  <a:pt x="5750" y="9990"/>
                </a:cubicBezTo>
                <a:cubicBezTo>
                  <a:pt x="5885" y="9977"/>
                  <a:pt x="5994" y="9868"/>
                  <a:pt x="5994" y="9732"/>
                </a:cubicBezTo>
                <a:cubicBezTo>
                  <a:pt x="5994" y="9610"/>
                  <a:pt x="5885" y="9501"/>
                  <a:pt x="5750" y="9501"/>
                </a:cubicBezTo>
                <a:close/>
                <a:moveTo>
                  <a:pt x="39757" y="9474"/>
                </a:moveTo>
                <a:lnTo>
                  <a:pt x="39934" y="9814"/>
                </a:lnTo>
                <a:lnTo>
                  <a:pt x="39594" y="9990"/>
                </a:lnTo>
                <a:lnTo>
                  <a:pt x="39418" y="9650"/>
                </a:lnTo>
                <a:lnTo>
                  <a:pt x="39757" y="9474"/>
                </a:lnTo>
                <a:close/>
                <a:moveTo>
                  <a:pt x="22988" y="9175"/>
                </a:moveTo>
                <a:cubicBezTo>
                  <a:pt x="22887" y="9175"/>
                  <a:pt x="22784" y="9213"/>
                  <a:pt x="22699" y="9297"/>
                </a:cubicBezTo>
                <a:cubicBezTo>
                  <a:pt x="22458" y="9565"/>
                  <a:pt x="22639" y="9991"/>
                  <a:pt x="22982" y="9991"/>
                </a:cubicBezTo>
                <a:cubicBezTo>
                  <a:pt x="22987" y="9991"/>
                  <a:pt x="22993" y="9991"/>
                  <a:pt x="22998" y="9990"/>
                </a:cubicBezTo>
                <a:cubicBezTo>
                  <a:pt x="23229" y="9990"/>
                  <a:pt x="23406" y="9800"/>
                  <a:pt x="23406" y="9583"/>
                </a:cubicBezTo>
                <a:cubicBezTo>
                  <a:pt x="23397" y="9336"/>
                  <a:pt x="23197" y="9175"/>
                  <a:pt x="22988" y="9175"/>
                </a:cubicBezTo>
                <a:close/>
                <a:moveTo>
                  <a:pt x="3041" y="9622"/>
                </a:moveTo>
                <a:cubicBezTo>
                  <a:pt x="3033" y="9622"/>
                  <a:pt x="3026" y="9622"/>
                  <a:pt x="3017" y="9623"/>
                </a:cubicBezTo>
                <a:cubicBezTo>
                  <a:pt x="3011" y="9622"/>
                  <a:pt x="3004" y="9622"/>
                  <a:pt x="2997" y="9622"/>
                </a:cubicBezTo>
                <a:cubicBezTo>
                  <a:pt x="2899" y="9622"/>
                  <a:pt x="2828" y="9712"/>
                  <a:pt x="2841" y="9814"/>
                </a:cubicBezTo>
                <a:cubicBezTo>
                  <a:pt x="2841" y="9936"/>
                  <a:pt x="2909" y="9990"/>
                  <a:pt x="3031" y="10004"/>
                </a:cubicBezTo>
                <a:cubicBezTo>
                  <a:pt x="3140" y="10004"/>
                  <a:pt x="3221" y="9895"/>
                  <a:pt x="3208" y="9786"/>
                </a:cubicBezTo>
                <a:cubicBezTo>
                  <a:pt x="3208" y="9698"/>
                  <a:pt x="3138" y="9622"/>
                  <a:pt x="3041" y="9622"/>
                </a:cubicBezTo>
                <a:close/>
                <a:moveTo>
                  <a:pt x="28286" y="8522"/>
                </a:moveTo>
                <a:lnTo>
                  <a:pt x="28286" y="8522"/>
                </a:lnTo>
                <a:cubicBezTo>
                  <a:pt x="28258" y="8726"/>
                  <a:pt x="28353" y="8930"/>
                  <a:pt x="28530" y="9039"/>
                </a:cubicBezTo>
                <a:cubicBezTo>
                  <a:pt x="28299" y="9052"/>
                  <a:pt x="28136" y="9134"/>
                  <a:pt x="28068" y="9351"/>
                </a:cubicBezTo>
                <a:cubicBezTo>
                  <a:pt x="28000" y="9528"/>
                  <a:pt x="28082" y="9732"/>
                  <a:pt x="28231" y="9827"/>
                </a:cubicBezTo>
                <a:lnTo>
                  <a:pt x="27823" y="10031"/>
                </a:lnTo>
                <a:lnTo>
                  <a:pt x="27619" y="9610"/>
                </a:lnTo>
                <a:cubicBezTo>
                  <a:pt x="27810" y="9610"/>
                  <a:pt x="27973" y="9487"/>
                  <a:pt x="28014" y="9297"/>
                </a:cubicBezTo>
                <a:cubicBezTo>
                  <a:pt x="28082" y="9080"/>
                  <a:pt x="27973" y="8930"/>
                  <a:pt x="27796" y="8794"/>
                </a:cubicBezTo>
                <a:lnTo>
                  <a:pt x="27796" y="8794"/>
                </a:lnTo>
                <a:cubicBezTo>
                  <a:pt x="27808" y="8795"/>
                  <a:pt x="27819" y="8795"/>
                  <a:pt x="27830" y="8795"/>
                </a:cubicBezTo>
                <a:cubicBezTo>
                  <a:pt x="28021" y="8795"/>
                  <a:pt x="28196" y="8689"/>
                  <a:pt x="28286" y="8522"/>
                </a:cubicBezTo>
                <a:close/>
                <a:moveTo>
                  <a:pt x="20255" y="9256"/>
                </a:moveTo>
                <a:cubicBezTo>
                  <a:pt x="20250" y="9256"/>
                  <a:pt x="20244" y="9256"/>
                  <a:pt x="20239" y="9256"/>
                </a:cubicBezTo>
                <a:cubicBezTo>
                  <a:pt x="20021" y="9256"/>
                  <a:pt x="19845" y="9433"/>
                  <a:pt x="19858" y="9650"/>
                </a:cubicBezTo>
                <a:lnTo>
                  <a:pt x="19845" y="9650"/>
                </a:lnTo>
                <a:cubicBezTo>
                  <a:pt x="19854" y="9888"/>
                  <a:pt x="20047" y="10045"/>
                  <a:pt x="20246" y="10045"/>
                </a:cubicBezTo>
                <a:cubicBezTo>
                  <a:pt x="20344" y="10045"/>
                  <a:pt x="20444" y="10007"/>
                  <a:pt x="20524" y="9922"/>
                </a:cubicBezTo>
                <a:cubicBezTo>
                  <a:pt x="20765" y="9668"/>
                  <a:pt x="20598" y="9256"/>
                  <a:pt x="20255" y="9256"/>
                </a:cubicBezTo>
                <a:close/>
                <a:moveTo>
                  <a:pt x="52816" y="9256"/>
                </a:moveTo>
                <a:cubicBezTo>
                  <a:pt x="52474" y="9256"/>
                  <a:pt x="52293" y="9668"/>
                  <a:pt x="52534" y="9922"/>
                </a:cubicBezTo>
                <a:cubicBezTo>
                  <a:pt x="52615" y="10007"/>
                  <a:pt x="52716" y="10045"/>
                  <a:pt x="52815" y="10045"/>
                </a:cubicBezTo>
                <a:cubicBezTo>
                  <a:pt x="53018" y="10045"/>
                  <a:pt x="53214" y="9888"/>
                  <a:pt x="53214" y="9650"/>
                </a:cubicBezTo>
                <a:cubicBezTo>
                  <a:pt x="53214" y="9433"/>
                  <a:pt x="53037" y="9256"/>
                  <a:pt x="52820" y="9256"/>
                </a:cubicBezTo>
                <a:lnTo>
                  <a:pt x="52833" y="9256"/>
                </a:lnTo>
                <a:cubicBezTo>
                  <a:pt x="52828" y="9256"/>
                  <a:pt x="52822" y="9256"/>
                  <a:pt x="52816" y="9256"/>
                </a:cubicBezTo>
                <a:close/>
                <a:moveTo>
                  <a:pt x="59113" y="9487"/>
                </a:moveTo>
                <a:cubicBezTo>
                  <a:pt x="58963" y="9487"/>
                  <a:pt x="58827" y="9610"/>
                  <a:pt x="58827" y="9759"/>
                </a:cubicBezTo>
                <a:cubicBezTo>
                  <a:pt x="58818" y="9937"/>
                  <a:pt x="58963" y="10057"/>
                  <a:pt x="59112" y="10057"/>
                </a:cubicBezTo>
                <a:cubicBezTo>
                  <a:pt x="59179" y="10057"/>
                  <a:pt x="59248" y="10032"/>
                  <a:pt x="59303" y="9977"/>
                </a:cubicBezTo>
                <a:cubicBezTo>
                  <a:pt x="59493" y="9800"/>
                  <a:pt x="59371" y="9487"/>
                  <a:pt x="59113" y="9487"/>
                </a:cubicBezTo>
                <a:close/>
                <a:moveTo>
                  <a:pt x="37039" y="9528"/>
                </a:moveTo>
                <a:lnTo>
                  <a:pt x="37216" y="9841"/>
                </a:lnTo>
                <a:lnTo>
                  <a:pt x="36849" y="10072"/>
                </a:lnTo>
                <a:cubicBezTo>
                  <a:pt x="36794" y="9963"/>
                  <a:pt x="36740" y="9827"/>
                  <a:pt x="36686" y="9705"/>
                </a:cubicBezTo>
                <a:lnTo>
                  <a:pt x="37039" y="9528"/>
                </a:lnTo>
                <a:close/>
                <a:moveTo>
                  <a:pt x="68138" y="9596"/>
                </a:moveTo>
                <a:cubicBezTo>
                  <a:pt x="68002" y="9596"/>
                  <a:pt x="67907" y="9705"/>
                  <a:pt x="67893" y="9827"/>
                </a:cubicBezTo>
                <a:lnTo>
                  <a:pt x="67907" y="9827"/>
                </a:lnTo>
                <a:cubicBezTo>
                  <a:pt x="67907" y="9975"/>
                  <a:pt x="68020" y="10073"/>
                  <a:pt x="68140" y="10073"/>
                </a:cubicBezTo>
                <a:cubicBezTo>
                  <a:pt x="68196" y="10073"/>
                  <a:pt x="68253" y="10052"/>
                  <a:pt x="68301" y="10004"/>
                </a:cubicBezTo>
                <a:cubicBezTo>
                  <a:pt x="68464" y="9854"/>
                  <a:pt x="68355" y="9596"/>
                  <a:pt x="68138" y="9596"/>
                </a:cubicBezTo>
                <a:close/>
                <a:moveTo>
                  <a:pt x="74431" y="9814"/>
                </a:moveTo>
                <a:cubicBezTo>
                  <a:pt x="74377" y="9814"/>
                  <a:pt x="74295" y="9909"/>
                  <a:pt x="74309" y="9950"/>
                </a:cubicBezTo>
                <a:cubicBezTo>
                  <a:pt x="74322" y="10017"/>
                  <a:pt x="74377" y="10072"/>
                  <a:pt x="74431" y="10085"/>
                </a:cubicBezTo>
                <a:cubicBezTo>
                  <a:pt x="74486" y="10085"/>
                  <a:pt x="74554" y="10017"/>
                  <a:pt x="74608" y="9977"/>
                </a:cubicBezTo>
                <a:lnTo>
                  <a:pt x="74608" y="9922"/>
                </a:lnTo>
                <a:cubicBezTo>
                  <a:pt x="74540" y="9882"/>
                  <a:pt x="74486" y="9814"/>
                  <a:pt x="74431" y="9814"/>
                </a:cubicBezTo>
                <a:close/>
                <a:moveTo>
                  <a:pt x="34280" y="9596"/>
                </a:moveTo>
                <a:lnTo>
                  <a:pt x="34456" y="9936"/>
                </a:lnTo>
                <a:lnTo>
                  <a:pt x="34117" y="10099"/>
                </a:lnTo>
                <a:lnTo>
                  <a:pt x="33940" y="9759"/>
                </a:lnTo>
                <a:lnTo>
                  <a:pt x="34280" y="9596"/>
                </a:lnTo>
                <a:close/>
                <a:moveTo>
                  <a:pt x="17520" y="9366"/>
                </a:moveTo>
                <a:cubicBezTo>
                  <a:pt x="17429" y="9366"/>
                  <a:pt x="17336" y="9399"/>
                  <a:pt x="17262" y="9474"/>
                </a:cubicBezTo>
                <a:cubicBezTo>
                  <a:pt x="17018" y="9705"/>
                  <a:pt x="17181" y="10113"/>
                  <a:pt x="17520" y="10113"/>
                </a:cubicBezTo>
                <a:cubicBezTo>
                  <a:pt x="17724" y="10113"/>
                  <a:pt x="17887" y="9950"/>
                  <a:pt x="17887" y="9746"/>
                </a:cubicBezTo>
                <a:cubicBezTo>
                  <a:pt x="17897" y="9515"/>
                  <a:pt x="17712" y="9366"/>
                  <a:pt x="17520" y="9366"/>
                </a:cubicBezTo>
                <a:close/>
                <a:moveTo>
                  <a:pt x="46064" y="9542"/>
                </a:moveTo>
                <a:cubicBezTo>
                  <a:pt x="46119" y="9664"/>
                  <a:pt x="46200" y="9814"/>
                  <a:pt x="46254" y="9936"/>
                </a:cubicBezTo>
                <a:lnTo>
                  <a:pt x="45901" y="10126"/>
                </a:lnTo>
                <a:lnTo>
                  <a:pt x="45711" y="9746"/>
                </a:lnTo>
                <a:lnTo>
                  <a:pt x="46064" y="9542"/>
                </a:lnTo>
                <a:close/>
                <a:moveTo>
                  <a:pt x="14759" y="9453"/>
                </a:moveTo>
                <a:cubicBezTo>
                  <a:pt x="14674" y="9453"/>
                  <a:pt x="14587" y="9485"/>
                  <a:pt x="14517" y="9555"/>
                </a:cubicBezTo>
                <a:cubicBezTo>
                  <a:pt x="14313" y="9773"/>
                  <a:pt x="14462" y="10140"/>
                  <a:pt x="14761" y="10140"/>
                </a:cubicBezTo>
                <a:cubicBezTo>
                  <a:pt x="14951" y="10140"/>
                  <a:pt x="15101" y="9990"/>
                  <a:pt x="15101" y="9800"/>
                </a:cubicBezTo>
                <a:cubicBezTo>
                  <a:pt x="15101" y="9589"/>
                  <a:pt x="14934" y="9453"/>
                  <a:pt x="14759" y="9453"/>
                </a:cubicBezTo>
                <a:close/>
                <a:moveTo>
                  <a:pt x="65406" y="9637"/>
                </a:moveTo>
                <a:cubicBezTo>
                  <a:pt x="65188" y="9650"/>
                  <a:pt x="65080" y="9922"/>
                  <a:pt x="65243" y="10072"/>
                </a:cubicBezTo>
                <a:cubicBezTo>
                  <a:pt x="65295" y="10124"/>
                  <a:pt x="65356" y="10147"/>
                  <a:pt x="65415" y="10147"/>
                </a:cubicBezTo>
                <a:cubicBezTo>
                  <a:pt x="65544" y="10147"/>
                  <a:pt x="65664" y="10039"/>
                  <a:pt x="65664" y="9882"/>
                </a:cubicBezTo>
                <a:cubicBezTo>
                  <a:pt x="65664" y="9746"/>
                  <a:pt x="65542" y="9637"/>
                  <a:pt x="65406" y="9637"/>
                </a:cubicBezTo>
                <a:close/>
                <a:moveTo>
                  <a:pt x="50123" y="9337"/>
                </a:moveTo>
                <a:cubicBezTo>
                  <a:pt x="50116" y="9337"/>
                  <a:pt x="50108" y="9337"/>
                  <a:pt x="50101" y="9338"/>
                </a:cubicBezTo>
                <a:cubicBezTo>
                  <a:pt x="50096" y="9338"/>
                  <a:pt x="50090" y="9338"/>
                  <a:pt x="50085" y="9338"/>
                </a:cubicBezTo>
                <a:cubicBezTo>
                  <a:pt x="49729" y="9338"/>
                  <a:pt x="49548" y="9777"/>
                  <a:pt x="49802" y="10031"/>
                </a:cubicBezTo>
                <a:cubicBezTo>
                  <a:pt x="49885" y="10114"/>
                  <a:pt x="49986" y="10151"/>
                  <a:pt x="50085" y="10151"/>
                </a:cubicBezTo>
                <a:cubicBezTo>
                  <a:pt x="50294" y="10151"/>
                  <a:pt x="50495" y="9986"/>
                  <a:pt x="50495" y="9746"/>
                </a:cubicBezTo>
                <a:cubicBezTo>
                  <a:pt x="50495" y="9522"/>
                  <a:pt x="50330" y="9337"/>
                  <a:pt x="50123" y="9337"/>
                </a:cubicBezTo>
                <a:close/>
                <a:moveTo>
                  <a:pt x="12043" y="9555"/>
                </a:moveTo>
                <a:cubicBezTo>
                  <a:pt x="11784" y="9569"/>
                  <a:pt x="11649" y="9882"/>
                  <a:pt x="11839" y="10072"/>
                </a:cubicBezTo>
                <a:cubicBezTo>
                  <a:pt x="11896" y="10134"/>
                  <a:pt x="11969" y="10161"/>
                  <a:pt x="12042" y="10161"/>
                </a:cubicBezTo>
                <a:cubicBezTo>
                  <a:pt x="12193" y="10161"/>
                  <a:pt x="12342" y="10042"/>
                  <a:pt x="12342" y="9868"/>
                </a:cubicBezTo>
                <a:cubicBezTo>
                  <a:pt x="12342" y="9705"/>
                  <a:pt x="12206" y="9569"/>
                  <a:pt x="12043" y="9555"/>
                </a:cubicBezTo>
                <a:close/>
                <a:moveTo>
                  <a:pt x="43332" y="9650"/>
                </a:moveTo>
                <a:lnTo>
                  <a:pt x="43522" y="9990"/>
                </a:lnTo>
                <a:lnTo>
                  <a:pt x="43142" y="10167"/>
                </a:lnTo>
                <a:lnTo>
                  <a:pt x="42965" y="9827"/>
                </a:lnTo>
                <a:lnTo>
                  <a:pt x="43332" y="9650"/>
                </a:lnTo>
                <a:close/>
                <a:moveTo>
                  <a:pt x="56354" y="9555"/>
                </a:moveTo>
                <a:cubicBezTo>
                  <a:pt x="56177" y="9555"/>
                  <a:pt x="56041" y="9691"/>
                  <a:pt x="56041" y="9868"/>
                </a:cubicBezTo>
                <a:cubicBezTo>
                  <a:pt x="56041" y="10059"/>
                  <a:pt x="56193" y="10183"/>
                  <a:pt x="56355" y="10183"/>
                </a:cubicBezTo>
                <a:cubicBezTo>
                  <a:pt x="56435" y="10183"/>
                  <a:pt x="56517" y="10153"/>
                  <a:pt x="56585" y="10085"/>
                </a:cubicBezTo>
                <a:cubicBezTo>
                  <a:pt x="56775" y="9895"/>
                  <a:pt x="56625" y="9555"/>
                  <a:pt x="56354" y="9555"/>
                </a:cubicBezTo>
                <a:close/>
                <a:moveTo>
                  <a:pt x="9324" y="9650"/>
                </a:moveTo>
                <a:cubicBezTo>
                  <a:pt x="9080" y="9664"/>
                  <a:pt x="8971" y="9963"/>
                  <a:pt x="9148" y="10126"/>
                </a:cubicBezTo>
                <a:cubicBezTo>
                  <a:pt x="9201" y="10176"/>
                  <a:pt x="9265" y="10198"/>
                  <a:pt x="9328" y="10198"/>
                </a:cubicBezTo>
                <a:cubicBezTo>
                  <a:pt x="9470" y="10198"/>
                  <a:pt x="9606" y="10083"/>
                  <a:pt x="9596" y="9922"/>
                </a:cubicBezTo>
                <a:cubicBezTo>
                  <a:pt x="9596" y="9759"/>
                  <a:pt x="9474" y="9650"/>
                  <a:pt x="9324" y="9650"/>
                </a:cubicBezTo>
                <a:close/>
                <a:moveTo>
                  <a:pt x="31548" y="9650"/>
                </a:moveTo>
                <a:lnTo>
                  <a:pt x="31752" y="10031"/>
                </a:lnTo>
                <a:lnTo>
                  <a:pt x="31412" y="10208"/>
                </a:lnTo>
                <a:lnTo>
                  <a:pt x="31208" y="9827"/>
                </a:lnTo>
                <a:lnTo>
                  <a:pt x="31548" y="9650"/>
                </a:lnTo>
                <a:close/>
                <a:moveTo>
                  <a:pt x="71713" y="9827"/>
                </a:moveTo>
                <a:cubicBezTo>
                  <a:pt x="71468" y="9827"/>
                  <a:pt x="71468" y="10208"/>
                  <a:pt x="71713" y="10208"/>
                </a:cubicBezTo>
                <a:cubicBezTo>
                  <a:pt x="71720" y="10209"/>
                  <a:pt x="71727" y="10209"/>
                  <a:pt x="71734" y="10209"/>
                </a:cubicBezTo>
                <a:cubicBezTo>
                  <a:pt x="71833" y="10209"/>
                  <a:pt x="71916" y="10119"/>
                  <a:pt x="71903" y="10017"/>
                </a:cubicBezTo>
                <a:cubicBezTo>
                  <a:pt x="71889" y="9895"/>
                  <a:pt x="71849" y="9827"/>
                  <a:pt x="71713" y="9827"/>
                </a:cubicBezTo>
                <a:close/>
                <a:moveTo>
                  <a:pt x="40586" y="9705"/>
                </a:moveTo>
                <a:lnTo>
                  <a:pt x="40763" y="10045"/>
                </a:lnTo>
                <a:lnTo>
                  <a:pt x="40423" y="10221"/>
                </a:lnTo>
                <a:lnTo>
                  <a:pt x="40247" y="9882"/>
                </a:lnTo>
                <a:lnTo>
                  <a:pt x="40586" y="9705"/>
                </a:lnTo>
                <a:close/>
                <a:moveTo>
                  <a:pt x="62674" y="9691"/>
                </a:moveTo>
                <a:cubicBezTo>
                  <a:pt x="62321" y="9691"/>
                  <a:pt x="62321" y="10221"/>
                  <a:pt x="62674" y="10221"/>
                </a:cubicBezTo>
                <a:cubicBezTo>
                  <a:pt x="63014" y="10221"/>
                  <a:pt x="63014" y="9691"/>
                  <a:pt x="62674" y="9691"/>
                </a:cubicBezTo>
                <a:close/>
                <a:moveTo>
                  <a:pt x="6565" y="9735"/>
                </a:moveTo>
                <a:cubicBezTo>
                  <a:pt x="6502" y="9735"/>
                  <a:pt x="6438" y="9759"/>
                  <a:pt x="6388" y="9814"/>
                </a:cubicBezTo>
                <a:cubicBezTo>
                  <a:pt x="6239" y="9977"/>
                  <a:pt x="6361" y="10235"/>
                  <a:pt x="6579" y="10235"/>
                </a:cubicBezTo>
                <a:cubicBezTo>
                  <a:pt x="6715" y="10235"/>
                  <a:pt x="6823" y="10113"/>
                  <a:pt x="6823" y="9977"/>
                </a:cubicBezTo>
                <a:cubicBezTo>
                  <a:pt x="6814" y="9832"/>
                  <a:pt x="6690" y="9735"/>
                  <a:pt x="6565" y="9735"/>
                </a:cubicBezTo>
                <a:close/>
                <a:moveTo>
                  <a:pt x="23808" y="9418"/>
                </a:moveTo>
                <a:cubicBezTo>
                  <a:pt x="23450" y="9418"/>
                  <a:pt x="23277" y="9849"/>
                  <a:pt x="23515" y="10113"/>
                </a:cubicBezTo>
                <a:cubicBezTo>
                  <a:pt x="23599" y="10202"/>
                  <a:pt x="23704" y="10241"/>
                  <a:pt x="23807" y="10241"/>
                </a:cubicBezTo>
                <a:cubicBezTo>
                  <a:pt x="24020" y="10241"/>
                  <a:pt x="24226" y="10074"/>
                  <a:pt x="24235" y="9827"/>
                </a:cubicBezTo>
                <a:cubicBezTo>
                  <a:pt x="24235" y="9610"/>
                  <a:pt x="24058" y="9433"/>
                  <a:pt x="23841" y="9419"/>
                </a:cubicBezTo>
                <a:cubicBezTo>
                  <a:pt x="23830" y="9419"/>
                  <a:pt x="23819" y="9418"/>
                  <a:pt x="23808" y="9418"/>
                </a:cubicBezTo>
                <a:close/>
                <a:moveTo>
                  <a:pt x="28843" y="9732"/>
                </a:moveTo>
                <a:lnTo>
                  <a:pt x="29033" y="10085"/>
                </a:lnTo>
                <a:lnTo>
                  <a:pt x="28625" y="10289"/>
                </a:lnTo>
                <a:cubicBezTo>
                  <a:pt x="28612" y="10221"/>
                  <a:pt x="28598" y="10167"/>
                  <a:pt x="28571" y="10099"/>
                </a:cubicBezTo>
                <a:cubicBezTo>
                  <a:pt x="28530" y="10045"/>
                  <a:pt x="28489" y="9990"/>
                  <a:pt x="28435" y="9936"/>
                </a:cubicBezTo>
                <a:lnTo>
                  <a:pt x="28843" y="9732"/>
                </a:lnTo>
                <a:close/>
                <a:moveTo>
                  <a:pt x="37868" y="9786"/>
                </a:moveTo>
                <a:lnTo>
                  <a:pt x="38031" y="10126"/>
                </a:lnTo>
                <a:lnTo>
                  <a:pt x="37691" y="10289"/>
                </a:lnTo>
                <a:lnTo>
                  <a:pt x="37528" y="9950"/>
                </a:lnTo>
                <a:lnTo>
                  <a:pt x="37868" y="9786"/>
                </a:lnTo>
                <a:close/>
                <a:moveTo>
                  <a:pt x="3847" y="9868"/>
                </a:moveTo>
                <a:cubicBezTo>
                  <a:pt x="3738" y="9868"/>
                  <a:pt x="3643" y="9963"/>
                  <a:pt x="3629" y="10072"/>
                </a:cubicBezTo>
                <a:cubicBezTo>
                  <a:pt x="3620" y="10203"/>
                  <a:pt x="3733" y="10296"/>
                  <a:pt x="3849" y="10296"/>
                </a:cubicBezTo>
                <a:cubicBezTo>
                  <a:pt x="3901" y="10296"/>
                  <a:pt x="3954" y="10277"/>
                  <a:pt x="3996" y="10235"/>
                </a:cubicBezTo>
                <a:cubicBezTo>
                  <a:pt x="4146" y="10099"/>
                  <a:pt x="4037" y="9868"/>
                  <a:pt x="3847" y="9868"/>
                </a:cubicBezTo>
                <a:close/>
                <a:moveTo>
                  <a:pt x="53634" y="9546"/>
                </a:moveTo>
                <a:cubicBezTo>
                  <a:pt x="53544" y="9546"/>
                  <a:pt x="53453" y="9578"/>
                  <a:pt x="53377" y="9650"/>
                </a:cubicBezTo>
                <a:cubicBezTo>
                  <a:pt x="53132" y="9882"/>
                  <a:pt x="53295" y="10289"/>
                  <a:pt x="53635" y="10303"/>
                </a:cubicBezTo>
                <a:cubicBezTo>
                  <a:pt x="53839" y="10303"/>
                  <a:pt x="54016" y="10140"/>
                  <a:pt x="54016" y="9936"/>
                </a:cubicBezTo>
                <a:cubicBezTo>
                  <a:pt x="54016" y="9702"/>
                  <a:pt x="53829" y="9546"/>
                  <a:pt x="53634" y="9546"/>
                </a:cubicBezTo>
                <a:close/>
                <a:moveTo>
                  <a:pt x="68967" y="9854"/>
                </a:moveTo>
                <a:cubicBezTo>
                  <a:pt x="68962" y="9854"/>
                  <a:pt x="68958" y="9854"/>
                  <a:pt x="68954" y="9854"/>
                </a:cubicBezTo>
                <a:cubicBezTo>
                  <a:pt x="68655" y="9854"/>
                  <a:pt x="68668" y="10303"/>
                  <a:pt x="68967" y="10303"/>
                </a:cubicBezTo>
                <a:cubicBezTo>
                  <a:pt x="69262" y="10290"/>
                  <a:pt x="69253" y="9854"/>
                  <a:pt x="68967" y="9854"/>
                </a:cubicBezTo>
                <a:close/>
                <a:moveTo>
                  <a:pt x="59928" y="9773"/>
                </a:moveTo>
                <a:cubicBezTo>
                  <a:pt x="59684" y="9773"/>
                  <a:pt x="59575" y="10072"/>
                  <a:pt x="59752" y="10235"/>
                </a:cubicBezTo>
                <a:cubicBezTo>
                  <a:pt x="59808" y="10291"/>
                  <a:pt x="59875" y="10316"/>
                  <a:pt x="59940" y="10316"/>
                </a:cubicBezTo>
                <a:cubicBezTo>
                  <a:pt x="60081" y="10316"/>
                  <a:pt x="60214" y="10202"/>
                  <a:pt x="60214" y="10045"/>
                </a:cubicBezTo>
                <a:cubicBezTo>
                  <a:pt x="60200" y="9895"/>
                  <a:pt x="60078" y="9773"/>
                  <a:pt x="59928" y="9773"/>
                </a:cubicBezTo>
                <a:close/>
                <a:moveTo>
                  <a:pt x="1087" y="10017"/>
                </a:moveTo>
                <a:cubicBezTo>
                  <a:pt x="1060" y="10058"/>
                  <a:pt x="992" y="10099"/>
                  <a:pt x="992" y="10140"/>
                </a:cubicBezTo>
                <a:cubicBezTo>
                  <a:pt x="979" y="10181"/>
                  <a:pt x="1047" y="10235"/>
                  <a:pt x="1101" y="10317"/>
                </a:cubicBezTo>
                <a:cubicBezTo>
                  <a:pt x="1169" y="10221"/>
                  <a:pt x="1210" y="10181"/>
                  <a:pt x="1210" y="10140"/>
                </a:cubicBezTo>
                <a:cubicBezTo>
                  <a:pt x="1210" y="10085"/>
                  <a:pt x="1128" y="10058"/>
                  <a:pt x="1087" y="10017"/>
                </a:cubicBezTo>
                <a:close/>
                <a:moveTo>
                  <a:pt x="75260" y="10085"/>
                </a:moveTo>
                <a:cubicBezTo>
                  <a:pt x="75220" y="10085"/>
                  <a:pt x="75138" y="10153"/>
                  <a:pt x="75152" y="10194"/>
                </a:cubicBezTo>
                <a:cubicBezTo>
                  <a:pt x="75165" y="10249"/>
                  <a:pt x="75206" y="10289"/>
                  <a:pt x="75260" y="10317"/>
                </a:cubicBezTo>
                <a:cubicBezTo>
                  <a:pt x="75301" y="10317"/>
                  <a:pt x="75355" y="10262"/>
                  <a:pt x="75451" y="10194"/>
                </a:cubicBezTo>
                <a:cubicBezTo>
                  <a:pt x="75355" y="10140"/>
                  <a:pt x="75301" y="10085"/>
                  <a:pt x="75260" y="10085"/>
                </a:cubicBezTo>
                <a:close/>
                <a:moveTo>
                  <a:pt x="21067" y="9527"/>
                </a:moveTo>
                <a:cubicBezTo>
                  <a:pt x="20973" y="9527"/>
                  <a:pt x="20877" y="9561"/>
                  <a:pt x="20796" y="9637"/>
                </a:cubicBezTo>
                <a:cubicBezTo>
                  <a:pt x="20538" y="9868"/>
                  <a:pt x="20701" y="10317"/>
                  <a:pt x="21054" y="10317"/>
                </a:cubicBezTo>
                <a:cubicBezTo>
                  <a:pt x="21062" y="10317"/>
                  <a:pt x="21070" y="10317"/>
                  <a:pt x="21078" y="10317"/>
                </a:cubicBezTo>
                <a:cubicBezTo>
                  <a:pt x="21285" y="10317"/>
                  <a:pt x="21462" y="10146"/>
                  <a:pt x="21462" y="9936"/>
                </a:cubicBezTo>
                <a:cubicBezTo>
                  <a:pt x="21472" y="9693"/>
                  <a:pt x="21275" y="9527"/>
                  <a:pt x="21067" y="9527"/>
                </a:cubicBezTo>
                <a:close/>
                <a:moveTo>
                  <a:pt x="58868" y="10330"/>
                </a:moveTo>
                <a:cubicBezTo>
                  <a:pt x="58870" y="10330"/>
                  <a:pt x="58873" y="10330"/>
                  <a:pt x="58875" y="10330"/>
                </a:cubicBezTo>
                <a:lnTo>
                  <a:pt x="58875" y="10330"/>
                </a:lnTo>
                <a:cubicBezTo>
                  <a:pt x="58877" y="10330"/>
                  <a:pt x="58879" y="10330"/>
                  <a:pt x="58882" y="10330"/>
                </a:cubicBezTo>
                <a:close/>
                <a:moveTo>
                  <a:pt x="26097" y="9773"/>
                </a:moveTo>
                <a:lnTo>
                  <a:pt x="26301" y="10153"/>
                </a:lnTo>
                <a:lnTo>
                  <a:pt x="25934" y="10357"/>
                </a:lnTo>
                <a:lnTo>
                  <a:pt x="25717" y="9977"/>
                </a:lnTo>
                <a:lnTo>
                  <a:pt x="26097" y="9773"/>
                </a:lnTo>
                <a:close/>
                <a:moveTo>
                  <a:pt x="18350" y="9596"/>
                </a:moveTo>
                <a:cubicBezTo>
                  <a:pt x="18010" y="9596"/>
                  <a:pt x="17833" y="10017"/>
                  <a:pt x="18078" y="10249"/>
                </a:cubicBezTo>
                <a:cubicBezTo>
                  <a:pt x="18157" y="10327"/>
                  <a:pt x="18252" y="10362"/>
                  <a:pt x="18346" y="10362"/>
                </a:cubicBezTo>
                <a:cubicBezTo>
                  <a:pt x="18543" y="10362"/>
                  <a:pt x="18730" y="10207"/>
                  <a:pt x="18730" y="9977"/>
                </a:cubicBezTo>
                <a:cubicBezTo>
                  <a:pt x="18717" y="9780"/>
                  <a:pt x="18565" y="9609"/>
                  <a:pt x="18372" y="9609"/>
                </a:cubicBezTo>
                <a:cubicBezTo>
                  <a:pt x="18364" y="9609"/>
                  <a:pt x="18357" y="9609"/>
                  <a:pt x="18350" y="9610"/>
                </a:cubicBezTo>
                <a:lnTo>
                  <a:pt x="18350" y="9596"/>
                </a:lnTo>
                <a:close/>
                <a:moveTo>
                  <a:pt x="46907" y="9814"/>
                </a:moveTo>
                <a:lnTo>
                  <a:pt x="47097" y="10181"/>
                </a:lnTo>
                <a:lnTo>
                  <a:pt x="46730" y="10371"/>
                </a:lnTo>
                <a:lnTo>
                  <a:pt x="46526" y="10004"/>
                </a:lnTo>
                <a:lnTo>
                  <a:pt x="46907" y="9814"/>
                </a:lnTo>
                <a:close/>
                <a:moveTo>
                  <a:pt x="35109" y="9841"/>
                </a:moveTo>
                <a:lnTo>
                  <a:pt x="35286" y="10208"/>
                </a:lnTo>
                <a:lnTo>
                  <a:pt x="34959" y="10384"/>
                </a:lnTo>
                <a:lnTo>
                  <a:pt x="34783" y="10017"/>
                </a:lnTo>
                <a:lnTo>
                  <a:pt x="35109" y="9841"/>
                </a:lnTo>
                <a:close/>
                <a:moveTo>
                  <a:pt x="66212" y="9893"/>
                </a:moveTo>
                <a:cubicBezTo>
                  <a:pt x="65899" y="9893"/>
                  <a:pt x="65895" y="10385"/>
                  <a:pt x="66222" y="10385"/>
                </a:cubicBezTo>
                <a:cubicBezTo>
                  <a:pt x="66226" y="10385"/>
                  <a:pt x="66231" y="10385"/>
                  <a:pt x="66235" y="10384"/>
                </a:cubicBezTo>
                <a:cubicBezTo>
                  <a:pt x="66561" y="10384"/>
                  <a:pt x="66575" y="9895"/>
                  <a:pt x="66249" y="9895"/>
                </a:cubicBezTo>
                <a:cubicBezTo>
                  <a:pt x="66236" y="9894"/>
                  <a:pt x="66224" y="9893"/>
                  <a:pt x="66212" y="9893"/>
                </a:cubicBezTo>
                <a:close/>
                <a:moveTo>
                  <a:pt x="15593" y="9707"/>
                </a:moveTo>
                <a:cubicBezTo>
                  <a:pt x="15511" y="9707"/>
                  <a:pt x="15428" y="9736"/>
                  <a:pt x="15359" y="9800"/>
                </a:cubicBezTo>
                <a:cubicBezTo>
                  <a:pt x="15142" y="10017"/>
                  <a:pt x="15291" y="10384"/>
                  <a:pt x="15590" y="10384"/>
                </a:cubicBezTo>
                <a:cubicBezTo>
                  <a:pt x="15598" y="10385"/>
                  <a:pt x="15606" y="10385"/>
                  <a:pt x="15614" y="10385"/>
                </a:cubicBezTo>
                <a:cubicBezTo>
                  <a:pt x="15794" y="10385"/>
                  <a:pt x="15944" y="10241"/>
                  <a:pt x="15944" y="10058"/>
                </a:cubicBezTo>
                <a:lnTo>
                  <a:pt x="15930" y="10058"/>
                </a:lnTo>
                <a:cubicBezTo>
                  <a:pt x="15939" y="9844"/>
                  <a:pt x="15770" y="9707"/>
                  <a:pt x="15593" y="9707"/>
                </a:cubicBezTo>
                <a:close/>
                <a:moveTo>
                  <a:pt x="50905" y="9582"/>
                </a:moveTo>
                <a:cubicBezTo>
                  <a:pt x="50686" y="9582"/>
                  <a:pt x="50509" y="9754"/>
                  <a:pt x="50509" y="9977"/>
                </a:cubicBezTo>
                <a:cubicBezTo>
                  <a:pt x="50509" y="10227"/>
                  <a:pt x="50704" y="10395"/>
                  <a:pt x="50911" y="10395"/>
                </a:cubicBezTo>
                <a:cubicBezTo>
                  <a:pt x="51007" y="10395"/>
                  <a:pt x="51106" y="10358"/>
                  <a:pt x="51188" y="10276"/>
                </a:cubicBezTo>
                <a:cubicBezTo>
                  <a:pt x="51460" y="10031"/>
                  <a:pt x="51284" y="9596"/>
                  <a:pt x="50930" y="9583"/>
                </a:cubicBezTo>
                <a:cubicBezTo>
                  <a:pt x="50922" y="9582"/>
                  <a:pt x="50914" y="9582"/>
                  <a:pt x="50905" y="9582"/>
                </a:cubicBezTo>
                <a:close/>
                <a:moveTo>
                  <a:pt x="12885" y="9800"/>
                </a:moveTo>
                <a:cubicBezTo>
                  <a:pt x="12614" y="9800"/>
                  <a:pt x="12478" y="10126"/>
                  <a:pt x="12654" y="10317"/>
                </a:cubicBezTo>
                <a:cubicBezTo>
                  <a:pt x="12718" y="10380"/>
                  <a:pt x="12796" y="10409"/>
                  <a:pt x="12873" y="10409"/>
                </a:cubicBezTo>
                <a:cubicBezTo>
                  <a:pt x="13027" y="10409"/>
                  <a:pt x="13175" y="10294"/>
                  <a:pt x="13185" y="10113"/>
                </a:cubicBezTo>
                <a:cubicBezTo>
                  <a:pt x="13185" y="9950"/>
                  <a:pt x="13049" y="9814"/>
                  <a:pt x="12885" y="9800"/>
                </a:cubicBezTo>
                <a:close/>
                <a:moveTo>
                  <a:pt x="44161" y="9868"/>
                </a:moveTo>
                <a:cubicBezTo>
                  <a:pt x="44216" y="9977"/>
                  <a:pt x="44297" y="10113"/>
                  <a:pt x="44352" y="10221"/>
                </a:cubicBezTo>
                <a:lnTo>
                  <a:pt x="43971" y="10412"/>
                </a:lnTo>
                <a:cubicBezTo>
                  <a:pt x="43917" y="10317"/>
                  <a:pt x="43835" y="10181"/>
                  <a:pt x="43781" y="10072"/>
                </a:cubicBezTo>
                <a:lnTo>
                  <a:pt x="44161" y="9868"/>
                </a:lnTo>
                <a:close/>
                <a:moveTo>
                  <a:pt x="57189" y="9797"/>
                </a:moveTo>
                <a:cubicBezTo>
                  <a:pt x="57037" y="9797"/>
                  <a:pt x="56884" y="9902"/>
                  <a:pt x="56897" y="10113"/>
                </a:cubicBezTo>
                <a:cubicBezTo>
                  <a:pt x="56884" y="10317"/>
                  <a:pt x="57037" y="10418"/>
                  <a:pt x="57189" y="10418"/>
                </a:cubicBezTo>
                <a:cubicBezTo>
                  <a:pt x="57342" y="10418"/>
                  <a:pt x="57495" y="10317"/>
                  <a:pt x="57482" y="10113"/>
                </a:cubicBezTo>
                <a:cubicBezTo>
                  <a:pt x="57495" y="9902"/>
                  <a:pt x="57342" y="9797"/>
                  <a:pt x="57189" y="9797"/>
                </a:cubicBezTo>
                <a:close/>
                <a:moveTo>
                  <a:pt x="32390" y="9922"/>
                </a:moveTo>
                <a:lnTo>
                  <a:pt x="32567" y="10249"/>
                </a:lnTo>
                <a:lnTo>
                  <a:pt x="32227" y="10439"/>
                </a:lnTo>
                <a:lnTo>
                  <a:pt x="32051" y="10099"/>
                </a:lnTo>
                <a:lnTo>
                  <a:pt x="32390" y="9922"/>
                </a:lnTo>
                <a:close/>
                <a:moveTo>
                  <a:pt x="72501" y="10080"/>
                </a:moveTo>
                <a:cubicBezTo>
                  <a:pt x="72416" y="10080"/>
                  <a:pt x="72363" y="10156"/>
                  <a:pt x="72352" y="10262"/>
                </a:cubicBezTo>
                <a:cubicBezTo>
                  <a:pt x="72352" y="10357"/>
                  <a:pt x="72420" y="10439"/>
                  <a:pt x="72528" y="10439"/>
                </a:cubicBezTo>
                <a:cubicBezTo>
                  <a:pt x="72637" y="10439"/>
                  <a:pt x="72691" y="10371"/>
                  <a:pt x="72732" y="10221"/>
                </a:cubicBezTo>
                <a:cubicBezTo>
                  <a:pt x="72678" y="10181"/>
                  <a:pt x="72623" y="10099"/>
                  <a:pt x="72542" y="10085"/>
                </a:cubicBezTo>
                <a:cubicBezTo>
                  <a:pt x="72528" y="10082"/>
                  <a:pt x="72514" y="10080"/>
                  <a:pt x="72501" y="10080"/>
                </a:cubicBezTo>
                <a:close/>
                <a:moveTo>
                  <a:pt x="10157" y="9908"/>
                </a:moveTo>
                <a:cubicBezTo>
                  <a:pt x="10151" y="9908"/>
                  <a:pt x="10145" y="9908"/>
                  <a:pt x="10140" y="9909"/>
                </a:cubicBezTo>
                <a:cubicBezTo>
                  <a:pt x="10004" y="9909"/>
                  <a:pt x="9882" y="10031"/>
                  <a:pt x="9882" y="10181"/>
                </a:cubicBezTo>
                <a:cubicBezTo>
                  <a:pt x="9891" y="10342"/>
                  <a:pt x="10018" y="10444"/>
                  <a:pt x="10154" y="10444"/>
                </a:cubicBezTo>
                <a:cubicBezTo>
                  <a:pt x="10225" y="10444"/>
                  <a:pt x="10297" y="10417"/>
                  <a:pt x="10357" y="10357"/>
                </a:cubicBezTo>
                <a:cubicBezTo>
                  <a:pt x="10517" y="10185"/>
                  <a:pt x="10391" y="9908"/>
                  <a:pt x="10157" y="9908"/>
                </a:cubicBezTo>
                <a:close/>
                <a:moveTo>
                  <a:pt x="41416" y="9950"/>
                </a:moveTo>
                <a:lnTo>
                  <a:pt x="41606" y="10289"/>
                </a:lnTo>
                <a:lnTo>
                  <a:pt x="41266" y="10480"/>
                </a:lnTo>
                <a:lnTo>
                  <a:pt x="41076" y="10140"/>
                </a:lnTo>
                <a:lnTo>
                  <a:pt x="41416" y="9950"/>
                </a:lnTo>
                <a:close/>
                <a:moveTo>
                  <a:pt x="63489" y="9977"/>
                </a:moveTo>
                <a:cubicBezTo>
                  <a:pt x="63258" y="9977"/>
                  <a:pt x="63150" y="10249"/>
                  <a:pt x="63313" y="10412"/>
                </a:cubicBezTo>
                <a:cubicBezTo>
                  <a:pt x="63360" y="10459"/>
                  <a:pt x="63421" y="10481"/>
                  <a:pt x="63480" y="10481"/>
                </a:cubicBezTo>
                <a:cubicBezTo>
                  <a:pt x="63608" y="10481"/>
                  <a:pt x="63734" y="10383"/>
                  <a:pt x="63734" y="10235"/>
                </a:cubicBezTo>
                <a:cubicBezTo>
                  <a:pt x="63734" y="10085"/>
                  <a:pt x="63625" y="9977"/>
                  <a:pt x="63489" y="9977"/>
                </a:cubicBezTo>
                <a:close/>
                <a:moveTo>
                  <a:pt x="7394" y="10017"/>
                </a:moveTo>
                <a:cubicBezTo>
                  <a:pt x="7068" y="10017"/>
                  <a:pt x="7068" y="10507"/>
                  <a:pt x="7394" y="10507"/>
                </a:cubicBezTo>
                <a:cubicBezTo>
                  <a:pt x="7734" y="10507"/>
                  <a:pt x="7734" y="10017"/>
                  <a:pt x="7394" y="10017"/>
                </a:cubicBezTo>
                <a:close/>
                <a:moveTo>
                  <a:pt x="54463" y="9829"/>
                </a:moveTo>
                <a:cubicBezTo>
                  <a:pt x="54376" y="9829"/>
                  <a:pt x="54289" y="9862"/>
                  <a:pt x="54220" y="9936"/>
                </a:cubicBezTo>
                <a:cubicBezTo>
                  <a:pt x="54016" y="10153"/>
                  <a:pt x="54165" y="10507"/>
                  <a:pt x="54464" y="10507"/>
                </a:cubicBezTo>
                <a:cubicBezTo>
                  <a:pt x="54668" y="10507"/>
                  <a:pt x="54818" y="10344"/>
                  <a:pt x="54804" y="10153"/>
                </a:cubicBezTo>
                <a:cubicBezTo>
                  <a:pt x="54795" y="9956"/>
                  <a:pt x="54631" y="9829"/>
                  <a:pt x="54463" y="9829"/>
                </a:cubicBezTo>
                <a:close/>
                <a:moveTo>
                  <a:pt x="29672" y="9977"/>
                </a:moveTo>
                <a:lnTo>
                  <a:pt x="29862" y="10330"/>
                </a:lnTo>
                <a:lnTo>
                  <a:pt x="29482" y="10520"/>
                </a:lnTo>
                <a:lnTo>
                  <a:pt x="29291" y="10181"/>
                </a:lnTo>
                <a:lnTo>
                  <a:pt x="29672" y="9977"/>
                </a:lnTo>
                <a:close/>
                <a:moveTo>
                  <a:pt x="1917" y="10235"/>
                </a:moveTo>
                <a:cubicBezTo>
                  <a:pt x="1862" y="10249"/>
                  <a:pt x="1821" y="10330"/>
                  <a:pt x="1767" y="10384"/>
                </a:cubicBezTo>
                <a:cubicBezTo>
                  <a:pt x="1821" y="10439"/>
                  <a:pt x="1876" y="10520"/>
                  <a:pt x="1930" y="10520"/>
                </a:cubicBezTo>
                <a:cubicBezTo>
                  <a:pt x="1934" y="10521"/>
                  <a:pt x="1938" y="10522"/>
                  <a:pt x="1942" y="10522"/>
                </a:cubicBezTo>
                <a:cubicBezTo>
                  <a:pt x="1993" y="10522"/>
                  <a:pt x="2043" y="10449"/>
                  <a:pt x="2093" y="10412"/>
                </a:cubicBezTo>
                <a:lnTo>
                  <a:pt x="2093" y="10344"/>
                </a:lnTo>
                <a:cubicBezTo>
                  <a:pt x="2039" y="10303"/>
                  <a:pt x="1971" y="10235"/>
                  <a:pt x="1917" y="10235"/>
                </a:cubicBezTo>
                <a:close/>
                <a:moveTo>
                  <a:pt x="69792" y="10112"/>
                </a:moveTo>
                <a:cubicBezTo>
                  <a:pt x="69600" y="10112"/>
                  <a:pt x="69501" y="10321"/>
                  <a:pt x="69633" y="10466"/>
                </a:cubicBezTo>
                <a:cubicBezTo>
                  <a:pt x="69675" y="10512"/>
                  <a:pt x="69731" y="10534"/>
                  <a:pt x="69787" y="10534"/>
                </a:cubicBezTo>
                <a:cubicBezTo>
                  <a:pt x="69894" y="10534"/>
                  <a:pt x="70000" y="10455"/>
                  <a:pt x="70000" y="10330"/>
                </a:cubicBezTo>
                <a:lnTo>
                  <a:pt x="70014" y="10330"/>
                </a:lnTo>
                <a:cubicBezTo>
                  <a:pt x="70014" y="10208"/>
                  <a:pt x="69919" y="10113"/>
                  <a:pt x="69810" y="10113"/>
                </a:cubicBezTo>
                <a:cubicBezTo>
                  <a:pt x="69804" y="10112"/>
                  <a:pt x="69798" y="10112"/>
                  <a:pt x="69792" y="10112"/>
                </a:cubicBezTo>
                <a:close/>
                <a:moveTo>
                  <a:pt x="4692" y="10093"/>
                </a:moveTo>
                <a:cubicBezTo>
                  <a:pt x="4575" y="10093"/>
                  <a:pt x="4458" y="10185"/>
                  <a:pt x="4458" y="10317"/>
                </a:cubicBezTo>
                <a:cubicBezTo>
                  <a:pt x="4458" y="10452"/>
                  <a:pt x="4553" y="10548"/>
                  <a:pt x="4689" y="10548"/>
                </a:cubicBezTo>
                <a:cubicBezTo>
                  <a:pt x="4893" y="10548"/>
                  <a:pt x="4988" y="10303"/>
                  <a:pt x="4839" y="10153"/>
                </a:cubicBezTo>
                <a:cubicBezTo>
                  <a:pt x="4797" y="10111"/>
                  <a:pt x="4744" y="10093"/>
                  <a:pt x="4692" y="10093"/>
                </a:cubicBezTo>
                <a:close/>
                <a:moveTo>
                  <a:pt x="76089" y="10342"/>
                </a:moveTo>
                <a:cubicBezTo>
                  <a:pt x="76085" y="10342"/>
                  <a:pt x="76080" y="10342"/>
                  <a:pt x="76076" y="10344"/>
                </a:cubicBezTo>
                <a:cubicBezTo>
                  <a:pt x="76035" y="10344"/>
                  <a:pt x="75967" y="10412"/>
                  <a:pt x="75981" y="10439"/>
                </a:cubicBezTo>
                <a:cubicBezTo>
                  <a:pt x="75981" y="10466"/>
                  <a:pt x="76049" y="10548"/>
                  <a:pt x="76089" y="10548"/>
                </a:cubicBezTo>
                <a:cubicBezTo>
                  <a:pt x="76130" y="10548"/>
                  <a:pt x="76171" y="10493"/>
                  <a:pt x="76253" y="10425"/>
                </a:cubicBezTo>
                <a:cubicBezTo>
                  <a:pt x="76180" y="10389"/>
                  <a:pt x="76129" y="10342"/>
                  <a:pt x="76089" y="10342"/>
                </a:cubicBezTo>
                <a:close/>
                <a:moveTo>
                  <a:pt x="60762" y="10030"/>
                </a:moveTo>
                <a:cubicBezTo>
                  <a:pt x="60622" y="10030"/>
                  <a:pt x="60499" y="10147"/>
                  <a:pt x="60499" y="10289"/>
                </a:cubicBezTo>
                <a:lnTo>
                  <a:pt x="60513" y="10289"/>
                </a:lnTo>
                <a:cubicBezTo>
                  <a:pt x="60513" y="10447"/>
                  <a:pt x="60646" y="10554"/>
                  <a:pt x="60782" y="10554"/>
                </a:cubicBezTo>
                <a:cubicBezTo>
                  <a:pt x="60846" y="10554"/>
                  <a:pt x="60910" y="10531"/>
                  <a:pt x="60961" y="10480"/>
                </a:cubicBezTo>
                <a:cubicBezTo>
                  <a:pt x="61138" y="10317"/>
                  <a:pt x="61016" y="10031"/>
                  <a:pt x="60785" y="10031"/>
                </a:cubicBezTo>
                <a:cubicBezTo>
                  <a:pt x="60777" y="10030"/>
                  <a:pt x="60769" y="10030"/>
                  <a:pt x="60762" y="10030"/>
                </a:cubicBezTo>
                <a:close/>
                <a:moveTo>
                  <a:pt x="38711" y="10017"/>
                </a:moveTo>
                <a:lnTo>
                  <a:pt x="38874" y="10384"/>
                </a:lnTo>
                <a:lnTo>
                  <a:pt x="38534" y="10561"/>
                </a:lnTo>
                <a:cubicBezTo>
                  <a:pt x="38480" y="10452"/>
                  <a:pt x="38425" y="10317"/>
                  <a:pt x="38371" y="10194"/>
                </a:cubicBezTo>
                <a:lnTo>
                  <a:pt x="38711" y="10017"/>
                </a:lnTo>
                <a:close/>
                <a:moveTo>
                  <a:pt x="21897" y="9773"/>
                </a:moveTo>
                <a:cubicBezTo>
                  <a:pt x="21530" y="9773"/>
                  <a:pt x="21353" y="10208"/>
                  <a:pt x="21598" y="10452"/>
                </a:cubicBezTo>
                <a:cubicBezTo>
                  <a:pt x="21683" y="10537"/>
                  <a:pt x="21786" y="10575"/>
                  <a:pt x="21887" y="10575"/>
                </a:cubicBezTo>
                <a:cubicBezTo>
                  <a:pt x="22094" y="10575"/>
                  <a:pt x="22291" y="10414"/>
                  <a:pt x="22291" y="10167"/>
                </a:cubicBezTo>
                <a:cubicBezTo>
                  <a:pt x="22291" y="9950"/>
                  <a:pt x="22115" y="9773"/>
                  <a:pt x="21897" y="9773"/>
                </a:cubicBezTo>
                <a:close/>
                <a:moveTo>
                  <a:pt x="26926" y="10017"/>
                </a:moveTo>
                <a:lnTo>
                  <a:pt x="27130" y="10398"/>
                </a:lnTo>
                <a:lnTo>
                  <a:pt x="26763" y="10588"/>
                </a:lnTo>
                <a:lnTo>
                  <a:pt x="26559" y="10221"/>
                </a:lnTo>
                <a:lnTo>
                  <a:pt x="26926" y="10017"/>
                </a:lnTo>
                <a:close/>
                <a:moveTo>
                  <a:pt x="58042" y="10096"/>
                </a:moveTo>
                <a:cubicBezTo>
                  <a:pt x="57908" y="10096"/>
                  <a:pt x="57774" y="10184"/>
                  <a:pt x="57767" y="10357"/>
                </a:cubicBezTo>
                <a:cubicBezTo>
                  <a:pt x="57787" y="10524"/>
                  <a:pt x="57915" y="10605"/>
                  <a:pt x="58041" y="10605"/>
                </a:cubicBezTo>
                <a:cubicBezTo>
                  <a:pt x="58173" y="10605"/>
                  <a:pt x="58304" y="10517"/>
                  <a:pt x="58311" y="10344"/>
                </a:cubicBezTo>
                <a:cubicBezTo>
                  <a:pt x="58297" y="10177"/>
                  <a:pt x="58170" y="10096"/>
                  <a:pt x="58042" y="10096"/>
                </a:cubicBezTo>
                <a:close/>
                <a:moveTo>
                  <a:pt x="19169" y="9836"/>
                </a:moveTo>
                <a:cubicBezTo>
                  <a:pt x="19074" y="9836"/>
                  <a:pt x="18976" y="9871"/>
                  <a:pt x="18893" y="9950"/>
                </a:cubicBezTo>
                <a:cubicBezTo>
                  <a:pt x="18649" y="10181"/>
                  <a:pt x="18812" y="10616"/>
                  <a:pt x="19165" y="10616"/>
                </a:cubicBezTo>
                <a:cubicBezTo>
                  <a:pt x="19383" y="10616"/>
                  <a:pt x="19546" y="10439"/>
                  <a:pt x="19559" y="10235"/>
                </a:cubicBezTo>
                <a:cubicBezTo>
                  <a:pt x="19559" y="9995"/>
                  <a:pt x="19371" y="9836"/>
                  <a:pt x="19169" y="9836"/>
                </a:cubicBezTo>
                <a:close/>
                <a:moveTo>
                  <a:pt x="35924" y="10113"/>
                </a:moveTo>
                <a:lnTo>
                  <a:pt x="36101" y="10439"/>
                </a:lnTo>
                <a:lnTo>
                  <a:pt x="35761" y="10616"/>
                </a:lnTo>
                <a:lnTo>
                  <a:pt x="35598" y="10276"/>
                </a:lnTo>
                <a:lnTo>
                  <a:pt x="35924" y="10113"/>
                </a:lnTo>
                <a:close/>
                <a:moveTo>
                  <a:pt x="47722" y="10045"/>
                </a:moveTo>
                <a:lnTo>
                  <a:pt x="47926" y="10425"/>
                </a:lnTo>
                <a:lnTo>
                  <a:pt x="47546" y="10629"/>
                </a:lnTo>
                <a:lnTo>
                  <a:pt x="47342" y="10249"/>
                </a:lnTo>
                <a:lnTo>
                  <a:pt x="47722" y="10045"/>
                </a:lnTo>
                <a:close/>
                <a:moveTo>
                  <a:pt x="51752" y="9827"/>
                </a:moveTo>
                <a:cubicBezTo>
                  <a:pt x="51390" y="9833"/>
                  <a:pt x="51217" y="10250"/>
                  <a:pt x="51460" y="10507"/>
                </a:cubicBezTo>
                <a:cubicBezTo>
                  <a:pt x="51541" y="10592"/>
                  <a:pt x="51642" y="10630"/>
                  <a:pt x="51741" y="10630"/>
                </a:cubicBezTo>
                <a:cubicBezTo>
                  <a:pt x="51944" y="10630"/>
                  <a:pt x="52140" y="10472"/>
                  <a:pt x="52140" y="10235"/>
                </a:cubicBezTo>
                <a:cubicBezTo>
                  <a:pt x="52153" y="10006"/>
                  <a:pt x="51967" y="9831"/>
                  <a:pt x="51752" y="9827"/>
                </a:cubicBezTo>
                <a:close/>
                <a:moveTo>
                  <a:pt x="67061" y="10172"/>
                </a:moveTo>
                <a:cubicBezTo>
                  <a:pt x="67006" y="10172"/>
                  <a:pt x="66949" y="10191"/>
                  <a:pt x="66901" y="10235"/>
                </a:cubicBezTo>
                <a:cubicBezTo>
                  <a:pt x="66738" y="10371"/>
                  <a:pt x="66833" y="10643"/>
                  <a:pt x="67051" y="10656"/>
                </a:cubicBezTo>
                <a:cubicBezTo>
                  <a:pt x="67187" y="10656"/>
                  <a:pt x="67295" y="10561"/>
                  <a:pt x="67309" y="10425"/>
                </a:cubicBezTo>
                <a:cubicBezTo>
                  <a:pt x="67318" y="10282"/>
                  <a:pt x="67193" y="10172"/>
                  <a:pt x="67061" y="10172"/>
                </a:cubicBezTo>
                <a:close/>
                <a:moveTo>
                  <a:pt x="73333" y="10338"/>
                </a:moveTo>
                <a:cubicBezTo>
                  <a:pt x="73253" y="10338"/>
                  <a:pt x="73183" y="10411"/>
                  <a:pt x="73194" y="10493"/>
                </a:cubicBezTo>
                <a:cubicBezTo>
                  <a:pt x="73222" y="10575"/>
                  <a:pt x="73276" y="10643"/>
                  <a:pt x="73357" y="10656"/>
                </a:cubicBezTo>
                <a:cubicBezTo>
                  <a:pt x="73412" y="10656"/>
                  <a:pt x="73480" y="10588"/>
                  <a:pt x="73548" y="10548"/>
                </a:cubicBezTo>
                <a:lnTo>
                  <a:pt x="73548" y="10480"/>
                </a:lnTo>
                <a:cubicBezTo>
                  <a:pt x="73493" y="10425"/>
                  <a:pt x="73439" y="10357"/>
                  <a:pt x="73371" y="10344"/>
                </a:cubicBezTo>
                <a:cubicBezTo>
                  <a:pt x="73358" y="10340"/>
                  <a:pt x="73346" y="10338"/>
                  <a:pt x="73333" y="10338"/>
                </a:cubicBezTo>
                <a:close/>
                <a:moveTo>
                  <a:pt x="16460" y="9936"/>
                </a:moveTo>
                <a:lnTo>
                  <a:pt x="16474" y="9950"/>
                </a:lnTo>
                <a:cubicBezTo>
                  <a:pt x="16468" y="9949"/>
                  <a:pt x="16463" y="9949"/>
                  <a:pt x="16458" y="9949"/>
                </a:cubicBezTo>
                <a:cubicBezTo>
                  <a:pt x="16155" y="9949"/>
                  <a:pt x="15988" y="10321"/>
                  <a:pt x="16202" y="10548"/>
                </a:cubicBezTo>
                <a:cubicBezTo>
                  <a:pt x="16275" y="10625"/>
                  <a:pt x="16366" y="10660"/>
                  <a:pt x="16456" y="10660"/>
                </a:cubicBezTo>
                <a:cubicBezTo>
                  <a:pt x="16634" y="10660"/>
                  <a:pt x="16805" y="10524"/>
                  <a:pt x="16814" y="10317"/>
                </a:cubicBezTo>
                <a:cubicBezTo>
                  <a:pt x="16827" y="10113"/>
                  <a:pt x="16664" y="9936"/>
                  <a:pt x="16460" y="9936"/>
                </a:cubicBezTo>
                <a:close/>
                <a:moveTo>
                  <a:pt x="56938" y="10670"/>
                </a:moveTo>
                <a:cubicBezTo>
                  <a:pt x="56940" y="10670"/>
                  <a:pt x="56942" y="10670"/>
                  <a:pt x="56945" y="10670"/>
                </a:cubicBezTo>
                <a:lnTo>
                  <a:pt x="56945" y="10670"/>
                </a:lnTo>
                <a:cubicBezTo>
                  <a:pt x="56947" y="10670"/>
                  <a:pt x="56949" y="10670"/>
                  <a:pt x="56952" y="10670"/>
                </a:cubicBezTo>
                <a:close/>
                <a:moveTo>
                  <a:pt x="33219" y="10167"/>
                </a:moveTo>
                <a:lnTo>
                  <a:pt x="33396" y="10507"/>
                </a:lnTo>
                <a:lnTo>
                  <a:pt x="33056" y="10684"/>
                </a:lnTo>
                <a:lnTo>
                  <a:pt x="32880" y="10344"/>
                </a:lnTo>
                <a:lnTo>
                  <a:pt x="33219" y="10167"/>
                </a:lnTo>
                <a:close/>
                <a:moveTo>
                  <a:pt x="13701" y="10072"/>
                </a:moveTo>
                <a:cubicBezTo>
                  <a:pt x="13429" y="10072"/>
                  <a:pt x="13293" y="10398"/>
                  <a:pt x="13484" y="10588"/>
                </a:cubicBezTo>
                <a:cubicBezTo>
                  <a:pt x="13547" y="10656"/>
                  <a:pt x="13625" y="10687"/>
                  <a:pt x="13702" y="10687"/>
                </a:cubicBezTo>
                <a:cubicBezTo>
                  <a:pt x="13855" y="10687"/>
                  <a:pt x="14000" y="10566"/>
                  <a:pt x="14000" y="10384"/>
                </a:cubicBezTo>
                <a:cubicBezTo>
                  <a:pt x="14000" y="10221"/>
                  <a:pt x="13864" y="10085"/>
                  <a:pt x="13701" y="10072"/>
                </a:cubicBezTo>
                <a:close/>
                <a:moveTo>
                  <a:pt x="10983" y="10181"/>
                </a:moveTo>
                <a:cubicBezTo>
                  <a:pt x="10738" y="10181"/>
                  <a:pt x="10616" y="10466"/>
                  <a:pt x="10792" y="10629"/>
                </a:cubicBezTo>
                <a:cubicBezTo>
                  <a:pt x="10846" y="10682"/>
                  <a:pt x="10912" y="10707"/>
                  <a:pt x="10977" y="10707"/>
                </a:cubicBezTo>
                <a:cubicBezTo>
                  <a:pt x="11111" y="10707"/>
                  <a:pt x="11241" y="10604"/>
                  <a:pt x="11241" y="10439"/>
                </a:cubicBezTo>
                <a:cubicBezTo>
                  <a:pt x="11241" y="10303"/>
                  <a:pt x="11118" y="10181"/>
                  <a:pt x="10983" y="10181"/>
                </a:cubicBezTo>
                <a:close/>
                <a:moveTo>
                  <a:pt x="64284" y="10234"/>
                </a:moveTo>
                <a:cubicBezTo>
                  <a:pt x="64171" y="10234"/>
                  <a:pt x="64073" y="10338"/>
                  <a:pt x="64060" y="10466"/>
                </a:cubicBezTo>
                <a:cubicBezTo>
                  <a:pt x="64051" y="10617"/>
                  <a:pt x="64179" y="10722"/>
                  <a:pt x="64313" y="10722"/>
                </a:cubicBezTo>
                <a:cubicBezTo>
                  <a:pt x="64372" y="10722"/>
                  <a:pt x="64432" y="10702"/>
                  <a:pt x="64482" y="10656"/>
                </a:cubicBezTo>
                <a:cubicBezTo>
                  <a:pt x="64645" y="10507"/>
                  <a:pt x="64536" y="10235"/>
                  <a:pt x="64305" y="10235"/>
                </a:cubicBezTo>
                <a:cubicBezTo>
                  <a:pt x="64298" y="10234"/>
                  <a:pt x="64291" y="10234"/>
                  <a:pt x="64284" y="10234"/>
                </a:cubicBezTo>
                <a:close/>
                <a:moveTo>
                  <a:pt x="55293" y="10099"/>
                </a:moveTo>
                <a:cubicBezTo>
                  <a:pt x="54886" y="10099"/>
                  <a:pt x="54886" y="10724"/>
                  <a:pt x="55293" y="10724"/>
                </a:cubicBezTo>
                <a:cubicBezTo>
                  <a:pt x="55701" y="10724"/>
                  <a:pt x="55701" y="10099"/>
                  <a:pt x="55293" y="10099"/>
                </a:cubicBezTo>
                <a:close/>
                <a:moveTo>
                  <a:pt x="48993" y="9895"/>
                </a:moveTo>
                <a:cubicBezTo>
                  <a:pt x="48890" y="9895"/>
                  <a:pt x="48786" y="9933"/>
                  <a:pt x="48701" y="10017"/>
                </a:cubicBezTo>
                <a:cubicBezTo>
                  <a:pt x="48447" y="10285"/>
                  <a:pt x="48628" y="10725"/>
                  <a:pt x="48984" y="10725"/>
                </a:cubicBezTo>
                <a:cubicBezTo>
                  <a:pt x="48989" y="10725"/>
                  <a:pt x="48995" y="10724"/>
                  <a:pt x="49000" y="10724"/>
                </a:cubicBezTo>
                <a:cubicBezTo>
                  <a:pt x="49231" y="10724"/>
                  <a:pt x="49408" y="10534"/>
                  <a:pt x="49408" y="10317"/>
                </a:cubicBezTo>
                <a:lnTo>
                  <a:pt x="49408" y="10303"/>
                </a:lnTo>
                <a:cubicBezTo>
                  <a:pt x="49408" y="10056"/>
                  <a:pt x="49205" y="9895"/>
                  <a:pt x="48993" y="9895"/>
                </a:cubicBezTo>
                <a:close/>
                <a:moveTo>
                  <a:pt x="8223" y="10262"/>
                </a:moveTo>
                <a:cubicBezTo>
                  <a:pt x="8101" y="10262"/>
                  <a:pt x="7979" y="10357"/>
                  <a:pt x="7979" y="10493"/>
                </a:cubicBezTo>
                <a:cubicBezTo>
                  <a:pt x="7969" y="10644"/>
                  <a:pt x="8091" y="10749"/>
                  <a:pt x="8221" y="10749"/>
                </a:cubicBezTo>
                <a:cubicBezTo>
                  <a:pt x="8278" y="10749"/>
                  <a:pt x="8337" y="10729"/>
                  <a:pt x="8386" y="10684"/>
                </a:cubicBezTo>
                <a:cubicBezTo>
                  <a:pt x="8550" y="10534"/>
                  <a:pt x="8454" y="10262"/>
                  <a:pt x="8223" y="10262"/>
                </a:cubicBezTo>
                <a:close/>
                <a:moveTo>
                  <a:pt x="30487" y="10221"/>
                </a:moveTo>
                <a:lnTo>
                  <a:pt x="30664" y="10561"/>
                </a:lnTo>
                <a:lnTo>
                  <a:pt x="30297" y="10751"/>
                </a:lnTo>
                <a:lnTo>
                  <a:pt x="30107" y="10425"/>
                </a:lnTo>
                <a:lnTo>
                  <a:pt x="30487" y="10221"/>
                </a:lnTo>
                <a:close/>
                <a:moveTo>
                  <a:pt x="42231" y="10194"/>
                </a:moveTo>
                <a:lnTo>
                  <a:pt x="42408" y="10575"/>
                </a:lnTo>
                <a:lnTo>
                  <a:pt x="42068" y="10751"/>
                </a:lnTo>
                <a:lnTo>
                  <a:pt x="41891" y="10371"/>
                </a:lnTo>
                <a:lnTo>
                  <a:pt x="42231" y="10194"/>
                </a:lnTo>
                <a:close/>
                <a:moveTo>
                  <a:pt x="61607" y="10288"/>
                </a:moveTo>
                <a:cubicBezTo>
                  <a:pt x="61600" y="10288"/>
                  <a:pt x="61593" y="10289"/>
                  <a:pt x="61587" y="10289"/>
                </a:cubicBezTo>
                <a:cubicBezTo>
                  <a:pt x="61369" y="10289"/>
                  <a:pt x="61247" y="10561"/>
                  <a:pt x="61410" y="10711"/>
                </a:cubicBezTo>
                <a:cubicBezTo>
                  <a:pt x="61462" y="10763"/>
                  <a:pt x="61525" y="10786"/>
                  <a:pt x="61587" y="10786"/>
                </a:cubicBezTo>
                <a:cubicBezTo>
                  <a:pt x="61719" y="10786"/>
                  <a:pt x="61845" y="10682"/>
                  <a:pt x="61845" y="10534"/>
                </a:cubicBezTo>
                <a:cubicBezTo>
                  <a:pt x="61845" y="10405"/>
                  <a:pt x="61735" y="10288"/>
                  <a:pt x="61607" y="10288"/>
                </a:cubicBezTo>
                <a:close/>
                <a:moveTo>
                  <a:pt x="5518" y="10330"/>
                </a:moveTo>
                <a:cubicBezTo>
                  <a:pt x="5383" y="10330"/>
                  <a:pt x="5274" y="10425"/>
                  <a:pt x="5274" y="10561"/>
                </a:cubicBezTo>
                <a:cubicBezTo>
                  <a:pt x="5267" y="10712"/>
                  <a:pt x="5382" y="10791"/>
                  <a:pt x="5499" y="10791"/>
                </a:cubicBezTo>
                <a:cubicBezTo>
                  <a:pt x="5613" y="10791"/>
                  <a:pt x="5729" y="10716"/>
                  <a:pt x="5736" y="10561"/>
                </a:cubicBezTo>
                <a:cubicBezTo>
                  <a:pt x="5736" y="10439"/>
                  <a:pt x="5641" y="10344"/>
                  <a:pt x="5518" y="10330"/>
                </a:cubicBezTo>
                <a:close/>
                <a:moveTo>
                  <a:pt x="39513" y="10289"/>
                </a:moveTo>
                <a:cubicBezTo>
                  <a:pt x="39567" y="10398"/>
                  <a:pt x="39635" y="10520"/>
                  <a:pt x="39689" y="10616"/>
                </a:cubicBezTo>
                <a:lnTo>
                  <a:pt x="39350" y="10806"/>
                </a:lnTo>
                <a:lnTo>
                  <a:pt x="39159" y="10466"/>
                </a:lnTo>
                <a:lnTo>
                  <a:pt x="39499" y="10289"/>
                </a:lnTo>
                <a:close/>
                <a:moveTo>
                  <a:pt x="70579" y="10380"/>
                </a:moveTo>
                <a:cubicBezTo>
                  <a:pt x="70323" y="10380"/>
                  <a:pt x="70302" y="10806"/>
                  <a:pt x="70598" y="10806"/>
                </a:cubicBezTo>
                <a:cubicBezTo>
                  <a:pt x="70707" y="10806"/>
                  <a:pt x="70816" y="10724"/>
                  <a:pt x="70816" y="10602"/>
                </a:cubicBezTo>
                <a:cubicBezTo>
                  <a:pt x="70829" y="10493"/>
                  <a:pt x="70734" y="10398"/>
                  <a:pt x="70625" y="10384"/>
                </a:cubicBezTo>
                <a:cubicBezTo>
                  <a:pt x="70609" y="10382"/>
                  <a:pt x="70594" y="10380"/>
                  <a:pt x="70579" y="10380"/>
                </a:cubicBezTo>
                <a:close/>
                <a:moveTo>
                  <a:pt x="2749" y="10437"/>
                </a:moveTo>
                <a:cubicBezTo>
                  <a:pt x="2651" y="10437"/>
                  <a:pt x="2569" y="10515"/>
                  <a:pt x="2569" y="10616"/>
                </a:cubicBezTo>
                <a:lnTo>
                  <a:pt x="2555" y="10616"/>
                </a:lnTo>
                <a:cubicBezTo>
                  <a:pt x="2542" y="10724"/>
                  <a:pt x="2623" y="10806"/>
                  <a:pt x="2732" y="10806"/>
                </a:cubicBezTo>
                <a:cubicBezTo>
                  <a:pt x="2745" y="10809"/>
                  <a:pt x="2757" y="10811"/>
                  <a:pt x="2770" y="10811"/>
                </a:cubicBezTo>
                <a:cubicBezTo>
                  <a:pt x="2862" y="10811"/>
                  <a:pt x="2934" y="10725"/>
                  <a:pt x="2922" y="10629"/>
                </a:cubicBezTo>
                <a:cubicBezTo>
                  <a:pt x="2936" y="10534"/>
                  <a:pt x="2868" y="10452"/>
                  <a:pt x="2773" y="10439"/>
                </a:cubicBezTo>
                <a:cubicBezTo>
                  <a:pt x="2765" y="10438"/>
                  <a:pt x="2757" y="10437"/>
                  <a:pt x="2749" y="10437"/>
                </a:cubicBezTo>
                <a:close/>
                <a:moveTo>
                  <a:pt x="22726" y="10004"/>
                </a:moveTo>
                <a:cubicBezTo>
                  <a:pt x="22359" y="10004"/>
                  <a:pt x="22169" y="10439"/>
                  <a:pt x="22427" y="10697"/>
                </a:cubicBezTo>
                <a:cubicBezTo>
                  <a:pt x="22512" y="10782"/>
                  <a:pt x="22615" y="10819"/>
                  <a:pt x="22716" y="10819"/>
                </a:cubicBezTo>
                <a:cubicBezTo>
                  <a:pt x="22923" y="10819"/>
                  <a:pt x="23120" y="10659"/>
                  <a:pt x="23120" y="10412"/>
                </a:cubicBezTo>
                <a:cubicBezTo>
                  <a:pt x="23134" y="10194"/>
                  <a:pt x="22944" y="10004"/>
                  <a:pt x="22726" y="10004"/>
                </a:cubicBezTo>
                <a:close/>
                <a:moveTo>
                  <a:pt x="856" y="10847"/>
                </a:moveTo>
                <a:cubicBezTo>
                  <a:pt x="860" y="10847"/>
                  <a:pt x="863" y="10847"/>
                  <a:pt x="866" y="10848"/>
                </a:cubicBezTo>
                <a:lnTo>
                  <a:pt x="866" y="10848"/>
                </a:lnTo>
                <a:cubicBezTo>
                  <a:pt x="867" y="10847"/>
                  <a:pt x="869" y="10847"/>
                  <a:pt x="870" y="10847"/>
                </a:cubicBezTo>
                <a:close/>
                <a:moveTo>
                  <a:pt x="58875" y="10330"/>
                </a:moveTo>
                <a:cubicBezTo>
                  <a:pt x="58648" y="10336"/>
                  <a:pt x="58543" y="10617"/>
                  <a:pt x="58691" y="10779"/>
                </a:cubicBezTo>
                <a:cubicBezTo>
                  <a:pt x="58745" y="10832"/>
                  <a:pt x="58812" y="10857"/>
                  <a:pt x="58878" y="10857"/>
                </a:cubicBezTo>
                <a:cubicBezTo>
                  <a:pt x="59012" y="10857"/>
                  <a:pt x="59140" y="10757"/>
                  <a:pt x="59140" y="10602"/>
                </a:cubicBezTo>
                <a:cubicBezTo>
                  <a:pt x="59140" y="10455"/>
                  <a:pt x="59021" y="10334"/>
                  <a:pt x="58875" y="10330"/>
                </a:cubicBezTo>
                <a:close/>
                <a:moveTo>
                  <a:pt x="27742" y="10276"/>
                </a:moveTo>
                <a:lnTo>
                  <a:pt x="27932" y="10670"/>
                </a:lnTo>
                <a:lnTo>
                  <a:pt x="27579" y="10860"/>
                </a:lnTo>
                <a:lnTo>
                  <a:pt x="27375" y="10466"/>
                </a:lnTo>
                <a:lnTo>
                  <a:pt x="27742" y="10276"/>
                </a:lnTo>
                <a:close/>
                <a:moveTo>
                  <a:pt x="19994" y="10072"/>
                </a:moveTo>
                <a:cubicBezTo>
                  <a:pt x="19641" y="10072"/>
                  <a:pt x="19464" y="10493"/>
                  <a:pt x="19709" y="10751"/>
                </a:cubicBezTo>
                <a:cubicBezTo>
                  <a:pt x="19789" y="10832"/>
                  <a:pt x="19890" y="10868"/>
                  <a:pt x="19990" y="10868"/>
                </a:cubicBezTo>
                <a:cubicBezTo>
                  <a:pt x="20192" y="10868"/>
                  <a:pt x="20388" y="10717"/>
                  <a:pt x="20388" y="10480"/>
                </a:cubicBezTo>
                <a:cubicBezTo>
                  <a:pt x="20388" y="10262"/>
                  <a:pt x="20225" y="10085"/>
                  <a:pt x="19994" y="10072"/>
                </a:cubicBezTo>
                <a:close/>
                <a:moveTo>
                  <a:pt x="36794" y="10317"/>
                </a:moveTo>
                <a:cubicBezTo>
                  <a:pt x="36849" y="10425"/>
                  <a:pt x="36903" y="10561"/>
                  <a:pt x="36957" y="10697"/>
                </a:cubicBezTo>
                <a:lnTo>
                  <a:pt x="36604" y="10874"/>
                </a:lnTo>
                <a:cubicBezTo>
                  <a:pt x="36550" y="10779"/>
                  <a:pt x="36482" y="10656"/>
                  <a:pt x="36427" y="10548"/>
                </a:cubicBezTo>
                <a:lnTo>
                  <a:pt x="36794" y="10317"/>
                </a:lnTo>
                <a:close/>
                <a:moveTo>
                  <a:pt x="67880" y="10425"/>
                </a:moveTo>
                <a:cubicBezTo>
                  <a:pt x="67581" y="10425"/>
                  <a:pt x="67581" y="10887"/>
                  <a:pt x="67880" y="10887"/>
                </a:cubicBezTo>
                <a:cubicBezTo>
                  <a:pt x="68192" y="10887"/>
                  <a:pt x="68192" y="10425"/>
                  <a:pt x="67880" y="10425"/>
                </a:cubicBezTo>
                <a:close/>
                <a:moveTo>
                  <a:pt x="52571" y="10109"/>
                </a:moveTo>
                <a:cubicBezTo>
                  <a:pt x="52378" y="10109"/>
                  <a:pt x="52190" y="10259"/>
                  <a:pt x="52181" y="10493"/>
                </a:cubicBezTo>
                <a:cubicBezTo>
                  <a:pt x="52181" y="10697"/>
                  <a:pt x="52344" y="10874"/>
                  <a:pt x="52561" y="10887"/>
                </a:cubicBezTo>
                <a:cubicBezTo>
                  <a:pt x="52567" y="10888"/>
                  <a:pt x="52572" y="10888"/>
                  <a:pt x="52577" y="10888"/>
                </a:cubicBezTo>
                <a:cubicBezTo>
                  <a:pt x="52907" y="10888"/>
                  <a:pt x="53088" y="10476"/>
                  <a:pt x="52847" y="10235"/>
                </a:cubicBezTo>
                <a:cubicBezTo>
                  <a:pt x="52769" y="10148"/>
                  <a:pt x="52669" y="10109"/>
                  <a:pt x="52571" y="10109"/>
                </a:cubicBezTo>
                <a:close/>
                <a:moveTo>
                  <a:pt x="14530" y="10317"/>
                </a:moveTo>
                <a:cubicBezTo>
                  <a:pt x="14245" y="10317"/>
                  <a:pt x="14109" y="10643"/>
                  <a:pt x="14299" y="10847"/>
                </a:cubicBezTo>
                <a:cubicBezTo>
                  <a:pt x="14360" y="10908"/>
                  <a:pt x="14437" y="10935"/>
                  <a:pt x="14513" y="10935"/>
                </a:cubicBezTo>
                <a:cubicBezTo>
                  <a:pt x="14673" y="10935"/>
                  <a:pt x="14829" y="10813"/>
                  <a:pt x="14829" y="10629"/>
                </a:cubicBezTo>
                <a:cubicBezTo>
                  <a:pt x="14829" y="10452"/>
                  <a:pt x="14693" y="10317"/>
                  <a:pt x="14530" y="10317"/>
                </a:cubicBezTo>
                <a:close/>
                <a:moveTo>
                  <a:pt x="17292" y="10207"/>
                </a:moveTo>
                <a:cubicBezTo>
                  <a:pt x="17286" y="10207"/>
                  <a:pt x="17281" y="10208"/>
                  <a:pt x="17276" y="10208"/>
                </a:cubicBezTo>
                <a:cubicBezTo>
                  <a:pt x="17072" y="10208"/>
                  <a:pt x="16922" y="10371"/>
                  <a:pt x="16909" y="10561"/>
                </a:cubicBezTo>
                <a:cubicBezTo>
                  <a:pt x="16909" y="10785"/>
                  <a:pt x="17094" y="10938"/>
                  <a:pt x="17285" y="10938"/>
                </a:cubicBezTo>
                <a:cubicBezTo>
                  <a:pt x="17372" y="10938"/>
                  <a:pt x="17461" y="10906"/>
                  <a:pt x="17534" y="10833"/>
                </a:cubicBezTo>
                <a:cubicBezTo>
                  <a:pt x="17761" y="10606"/>
                  <a:pt x="17607" y="10207"/>
                  <a:pt x="17292" y="10207"/>
                </a:cubicBezTo>
                <a:close/>
                <a:moveTo>
                  <a:pt x="34021" y="10425"/>
                </a:moveTo>
                <a:lnTo>
                  <a:pt x="34212" y="10765"/>
                </a:lnTo>
                <a:lnTo>
                  <a:pt x="33872" y="10942"/>
                </a:lnTo>
                <a:lnTo>
                  <a:pt x="33695" y="10602"/>
                </a:lnTo>
                <a:lnTo>
                  <a:pt x="34021" y="10425"/>
                </a:lnTo>
                <a:close/>
                <a:moveTo>
                  <a:pt x="11803" y="10424"/>
                </a:moveTo>
                <a:cubicBezTo>
                  <a:pt x="11662" y="10424"/>
                  <a:pt x="11540" y="10542"/>
                  <a:pt x="11540" y="10684"/>
                </a:cubicBezTo>
                <a:lnTo>
                  <a:pt x="11553" y="10684"/>
                </a:lnTo>
                <a:cubicBezTo>
                  <a:pt x="11553" y="10841"/>
                  <a:pt x="11687" y="10948"/>
                  <a:pt x="11823" y="10948"/>
                </a:cubicBezTo>
                <a:cubicBezTo>
                  <a:pt x="11886" y="10948"/>
                  <a:pt x="11950" y="10925"/>
                  <a:pt x="12002" y="10874"/>
                </a:cubicBezTo>
                <a:cubicBezTo>
                  <a:pt x="12165" y="10711"/>
                  <a:pt x="12056" y="10425"/>
                  <a:pt x="11825" y="10425"/>
                </a:cubicBezTo>
                <a:cubicBezTo>
                  <a:pt x="11818" y="10425"/>
                  <a:pt x="11810" y="10424"/>
                  <a:pt x="11803" y="10424"/>
                </a:cubicBezTo>
                <a:close/>
                <a:moveTo>
                  <a:pt x="65132" y="10479"/>
                </a:moveTo>
                <a:cubicBezTo>
                  <a:pt x="64924" y="10479"/>
                  <a:pt x="64812" y="10742"/>
                  <a:pt x="64971" y="10887"/>
                </a:cubicBezTo>
                <a:cubicBezTo>
                  <a:pt x="65021" y="10942"/>
                  <a:pt x="65083" y="10966"/>
                  <a:pt x="65144" y="10966"/>
                </a:cubicBezTo>
                <a:cubicBezTo>
                  <a:pt x="65266" y="10966"/>
                  <a:pt x="65383" y="10869"/>
                  <a:pt x="65392" y="10724"/>
                </a:cubicBezTo>
                <a:cubicBezTo>
                  <a:pt x="65392" y="10588"/>
                  <a:pt x="65284" y="10480"/>
                  <a:pt x="65148" y="10480"/>
                </a:cubicBezTo>
                <a:cubicBezTo>
                  <a:pt x="65142" y="10479"/>
                  <a:pt x="65137" y="10479"/>
                  <a:pt x="65132" y="10479"/>
                </a:cubicBezTo>
                <a:close/>
                <a:moveTo>
                  <a:pt x="56109" y="10412"/>
                </a:moveTo>
                <a:cubicBezTo>
                  <a:pt x="55959" y="10425"/>
                  <a:pt x="55851" y="10534"/>
                  <a:pt x="55837" y="10684"/>
                </a:cubicBezTo>
                <a:cubicBezTo>
                  <a:pt x="55828" y="10851"/>
                  <a:pt x="55965" y="10968"/>
                  <a:pt x="56109" y="10968"/>
                </a:cubicBezTo>
                <a:cubicBezTo>
                  <a:pt x="56176" y="10968"/>
                  <a:pt x="56243" y="10943"/>
                  <a:pt x="56299" y="10887"/>
                </a:cubicBezTo>
                <a:cubicBezTo>
                  <a:pt x="56476" y="10711"/>
                  <a:pt x="56354" y="10412"/>
                  <a:pt x="56109" y="10412"/>
                </a:cubicBezTo>
                <a:close/>
                <a:moveTo>
                  <a:pt x="49816" y="10153"/>
                </a:moveTo>
                <a:cubicBezTo>
                  <a:pt x="49449" y="10153"/>
                  <a:pt x="49272" y="10588"/>
                  <a:pt x="49517" y="10847"/>
                </a:cubicBezTo>
                <a:cubicBezTo>
                  <a:pt x="49602" y="10936"/>
                  <a:pt x="49707" y="10976"/>
                  <a:pt x="49811" y="10976"/>
                </a:cubicBezTo>
                <a:cubicBezTo>
                  <a:pt x="50022" y="10976"/>
                  <a:pt x="50223" y="10812"/>
                  <a:pt x="50223" y="10575"/>
                </a:cubicBezTo>
                <a:cubicBezTo>
                  <a:pt x="50223" y="10344"/>
                  <a:pt x="50047" y="10153"/>
                  <a:pt x="49816" y="10153"/>
                </a:cubicBezTo>
                <a:close/>
                <a:moveTo>
                  <a:pt x="9052" y="10507"/>
                </a:moveTo>
                <a:cubicBezTo>
                  <a:pt x="8726" y="10507"/>
                  <a:pt x="8726" y="10983"/>
                  <a:pt x="9052" y="10983"/>
                </a:cubicBezTo>
                <a:cubicBezTo>
                  <a:pt x="9365" y="10983"/>
                  <a:pt x="9365" y="10507"/>
                  <a:pt x="9052" y="10507"/>
                </a:cubicBezTo>
                <a:close/>
                <a:moveTo>
                  <a:pt x="24847" y="10969"/>
                </a:moveTo>
                <a:lnTo>
                  <a:pt x="24847" y="10969"/>
                </a:lnTo>
                <a:cubicBezTo>
                  <a:pt x="24843" y="10979"/>
                  <a:pt x="24839" y="10988"/>
                  <a:pt x="24835" y="10996"/>
                </a:cubicBezTo>
                <a:lnTo>
                  <a:pt x="24835" y="10996"/>
                </a:lnTo>
                <a:cubicBezTo>
                  <a:pt x="24839" y="10986"/>
                  <a:pt x="24843" y="10977"/>
                  <a:pt x="24847" y="10969"/>
                </a:cubicBezTo>
                <a:close/>
                <a:moveTo>
                  <a:pt x="43074" y="10466"/>
                </a:moveTo>
                <a:cubicBezTo>
                  <a:pt x="43128" y="10575"/>
                  <a:pt x="43210" y="10711"/>
                  <a:pt x="43264" y="10819"/>
                </a:cubicBezTo>
                <a:lnTo>
                  <a:pt x="42911" y="11010"/>
                </a:lnTo>
                <a:cubicBezTo>
                  <a:pt x="42856" y="10901"/>
                  <a:pt x="42788" y="10765"/>
                  <a:pt x="42734" y="10656"/>
                </a:cubicBezTo>
                <a:lnTo>
                  <a:pt x="43074" y="10466"/>
                </a:lnTo>
                <a:close/>
                <a:moveTo>
                  <a:pt x="74173" y="10602"/>
                </a:moveTo>
                <a:cubicBezTo>
                  <a:pt x="74078" y="10602"/>
                  <a:pt x="73996" y="10697"/>
                  <a:pt x="74023" y="10792"/>
                </a:cubicBezTo>
                <a:cubicBezTo>
                  <a:pt x="74037" y="10860"/>
                  <a:pt x="74119" y="10915"/>
                  <a:pt x="74200" y="11010"/>
                </a:cubicBezTo>
                <a:cubicBezTo>
                  <a:pt x="74268" y="10901"/>
                  <a:pt x="74336" y="10847"/>
                  <a:pt x="74350" y="10779"/>
                </a:cubicBezTo>
                <a:cubicBezTo>
                  <a:pt x="74363" y="10670"/>
                  <a:pt x="74282" y="10602"/>
                  <a:pt x="74173" y="10602"/>
                </a:cubicBezTo>
                <a:close/>
                <a:moveTo>
                  <a:pt x="31317" y="10480"/>
                </a:moveTo>
                <a:lnTo>
                  <a:pt x="31493" y="10833"/>
                </a:lnTo>
                <a:lnTo>
                  <a:pt x="31126" y="11023"/>
                </a:lnTo>
                <a:cubicBezTo>
                  <a:pt x="31072" y="10901"/>
                  <a:pt x="31004" y="10765"/>
                  <a:pt x="30950" y="10643"/>
                </a:cubicBezTo>
                <a:lnTo>
                  <a:pt x="31317" y="10480"/>
                </a:lnTo>
                <a:close/>
                <a:moveTo>
                  <a:pt x="62413" y="10534"/>
                </a:moveTo>
                <a:cubicBezTo>
                  <a:pt x="62193" y="10534"/>
                  <a:pt x="62093" y="10796"/>
                  <a:pt x="62239" y="10955"/>
                </a:cubicBezTo>
                <a:cubicBezTo>
                  <a:pt x="62289" y="11010"/>
                  <a:pt x="62352" y="11034"/>
                  <a:pt x="62415" y="11034"/>
                </a:cubicBezTo>
                <a:cubicBezTo>
                  <a:pt x="62541" y="11034"/>
                  <a:pt x="62665" y="10937"/>
                  <a:pt x="62674" y="10792"/>
                </a:cubicBezTo>
                <a:cubicBezTo>
                  <a:pt x="62674" y="10643"/>
                  <a:pt x="62565" y="10534"/>
                  <a:pt x="62416" y="10534"/>
                </a:cubicBezTo>
                <a:lnTo>
                  <a:pt x="62429" y="10534"/>
                </a:lnTo>
                <a:cubicBezTo>
                  <a:pt x="62424" y="10534"/>
                  <a:pt x="62418" y="10534"/>
                  <a:pt x="62413" y="10534"/>
                </a:cubicBezTo>
                <a:close/>
                <a:moveTo>
                  <a:pt x="71427" y="10629"/>
                </a:moveTo>
                <a:cubicBezTo>
                  <a:pt x="71319" y="10629"/>
                  <a:pt x="71237" y="10724"/>
                  <a:pt x="71237" y="10833"/>
                </a:cubicBezTo>
                <a:cubicBezTo>
                  <a:pt x="71237" y="10942"/>
                  <a:pt x="71319" y="11037"/>
                  <a:pt x="71427" y="11037"/>
                </a:cubicBezTo>
                <a:cubicBezTo>
                  <a:pt x="71550" y="11037"/>
                  <a:pt x="71631" y="10942"/>
                  <a:pt x="71645" y="10833"/>
                </a:cubicBezTo>
                <a:cubicBezTo>
                  <a:pt x="71632" y="10731"/>
                  <a:pt x="71560" y="10641"/>
                  <a:pt x="71450" y="10641"/>
                </a:cubicBezTo>
                <a:cubicBezTo>
                  <a:pt x="71443" y="10641"/>
                  <a:pt x="71435" y="10642"/>
                  <a:pt x="71427" y="10643"/>
                </a:cubicBezTo>
                <a:lnTo>
                  <a:pt x="71427" y="10629"/>
                </a:lnTo>
                <a:close/>
                <a:moveTo>
                  <a:pt x="6337" y="10588"/>
                </a:moveTo>
                <a:cubicBezTo>
                  <a:pt x="6331" y="10588"/>
                  <a:pt x="6326" y="10588"/>
                  <a:pt x="6320" y="10588"/>
                </a:cubicBezTo>
                <a:cubicBezTo>
                  <a:pt x="6198" y="10588"/>
                  <a:pt x="6103" y="10684"/>
                  <a:pt x="6103" y="10806"/>
                </a:cubicBezTo>
                <a:cubicBezTo>
                  <a:pt x="6103" y="10944"/>
                  <a:pt x="6222" y="11038"/>
                  <a:pt x="6340" y="11038"/>
                </a:cubicBezTo>
                <a:cubicBezTo>
                  <a:pt x="6397" y="11038"/>
                  <a:pt x="6453" y="11017"/>
                  <a:pt x="6497" y="10969"/>
                </a:cubicBezTo>
                <a:cubicBezTo>
                  <a:pt x="6629" y="10823"/>
                  <a:pt x="6530" y="10588"/>
                  <a:pt x="6337" y="10588"/>
                </a:cubicBezTo>
                <a:close/>
                <a:moveTo>
                  <a:pt x="866" y="10848"/>
                </a:moveTo>
                <a:lnTo>
                  <a:pt x="866" y="10848"/>
                </a:lnTo>
                <a:cubicBezTo>
                  <a:pt x="813" y="10862"/>
                  <a:pt x="761" y="10902"/>
                  <a:pt x="748" y="10955"/>
                </a:cubicBezTo>
                <a:cubicBezTo>
                  <a:pt x="748" y="10983"/>
                  <a:pt x="816" y="11064"/>
                  <a:pt x="856" y="11064"/>
                </a:cubicBezTo>
                <a:cubicBezTo>
                  <a:pt x="897" y="11064"/>
                  <a:pt x="951" y="11010"/>
                  <a:pt x="1033" y="10955"/>
                </a:cubicBezTo>
                <a:cubicBezTo>
                  <a:pt x="958" y="10905"/>
                  <a:pt x="906" y="10855"/>
                  <a:pt x="866" y="10848"/>
                </a:cubicBezTo>
                <a:close/>
                <a:moveTo>
                  <a:pt x="40328" y="10548"/>
                </a:moveTo>
                <a:lnTo>
                  <a:pt x="40505" y="10887"/>
                </a:lnTo>
                <a:lnTo>
                  <a:pt x="40165" y="11064"/>
                </a:lnTo>
                <a:lnTo>
                  <a:pt x="40002" y="10724"/>
                </a:lnTo>
                <a:lnTo>
                  <a:pt x="40328" y="10548"/>
                </a:lnTo>
                <a:close/>
                <a:moveTo>
                  <a:pt x="23531" y="10248"/>
                </a:moveTo>
                <a:cubicBezTo>
                  <a:pt x="23312" y="10248"/>
                  <a:pt x="23147" y="10420"/>
                  <a:pt x="23134" y="10643"/>
                </a:cubicBezTo>
                <a:cubicBezTo>
                  <a:pt x="23115" y="10896"/>
                  <a:pt x="23323" y="11071"/>
                  <a:pt x="23542" y="11071"/>
                </a:cubicBezTo>
                <a:cubicBezTo>
                  <a:pt x="23641" y="11071"/>
                  <a:pt x="23743" y="11036"/>
                  <a:pt x="23827" y="10955"/>
                </a:cubicBezTo>
                <a:cubicBezTo>
                  <a:pt x="24099" y="10711"/>
                  <a:pt x="23922" y="10249"/>
                  <a:pt x="23555" y="10249"/>
                </a:cubicBezTo>
                <a:cubicBezTo>
                  <a:pt x="23547" y="10248"/>
                  <a:pt x="23539" y="10248"/>
                  <a:pt x="23531" y="10248"/>
                </a:cubicBezTo>
                <a:close/>
                <a:moveTo>
                  <a:pt x="28571" y="10548"/>
                </a:moveTo>
                <a:lnTo>
                  <a:pt x="28761" y="10901"/>
                </a:lnTo>
                <a:lnTo>
                  <a:pt x="28394" y="11105"/>
                </a:lnTo>
                <a:lnTo>
                  <a:pt x="28204" y="10738"/>
                </a:lnTo>
                <a:lnTo>
                  <a:pt x="28571" y="10548"/>
                </a:lnTo>
                <a:close/>
                <a:moveTo>
                  <a:pt x="37623" y="10602"/>
                </a:moveTo>
                <a:lnTo>
                  <a:pt x="37786" y="10942"/>
                </a:lnTo>
                <a:lnTo>
                  <a:pt x="37433" y="11105"/>
                </a:lnTo>
                <a:lnTo>
                  <a:pt x="37256" y="10779"/>
                </a:lnTo>
                <a:lnTo>
                  <a:pt x="37623" y="10602"/>
                </a:lnTo>
                <a:close/>
                <a:moveTo>
                  <a:pt x="53393" y="10385"/>
                </a:moveTo>
                <a:cubicBezTo>
                  <a:pt x="53305" y="10385"/>
                  <a:pt x="53216" y="10418"/>
                  <a:pt x="53146" y="10493"/>
                </a:cubicBezTo>
                <a:cubicBezTo>
                  <a:pt x="52915" y="10724"/>
                  <a:pt x="53078" y="11105"/>
                  <a:pt x="53404" y="11105"/>
                </a:cubicBezTo>
                <a:cubicBezTo>
                  <a:pt x="53594" y="11091"/>
                  <a:pt x="53744" y="10942"/>
                  <a:pt x="53744" y="10751"/>
                </a:cubicBezTo>
                <a:lnTo>
                  <a:pt x="53757" y="10751"/>
                </a:lnTo>
                <a:cubicBezTo>
                  <a:pt x="53757" y="10531"/>
                  <a:pt x="53577" y="10385"/>
                  <a:pt x="53393" y="10385"/>
                </a:cubicBezTo>
                <a:close/>
                <a:moveTo>
                  <a:pt x="3602" y="10697"/>
                </a:moveTo>
                <a:cubicBezTo>
                  <a:pt x="3412" y="10697"/>
                  <a:pt x="3330" y="10928"/>
                  <a:pt x="3466" y="11050"/>
                </a:cubicBezTo>
                <a:cubicBezTo>
                  <a:pt x="3506" y="11095"/>
                  <a:pt x="3557" y="11114"/>
                  <a:pt x="3608" y="11114"/>
                </a:cubicBezTo>
                <a:cubicBezTo>
                  <a:pt x="3714" y="11114"/>
                  <a:pt x="3819" y="11029"/>
                  <a:pt x="3819" y="10901"/>
                </a:cubicBezTo>
                <a:cubicBezTo>
                  <a:pt x="3806" y="10779"/>
                  <a:pt x="3711" y="10697"/>
                  <a:pt x="3602" y="10697"/>
                </a:cubicBezTo>
                <a:close/>
                <a:moveTo>
                  <a:pt x="68702" y="10682"/>
                </a:moveTo>
                <a:cubicBezTo>
                  <a:pt x="68588" y="10682"/>
                  <a:pt x="68491" y="10786"/>
                  <a:pt x="68491" y="10901"/>
                </a:cubicBezTo>
                <a:lnTo>
                  <a:pt x="68505" y="10901"/>
                </a:lnTo>
                <a:cubicBezTo>
                  <a:pt x="68496" y="11032"/>
                  <a:pt x="68609" y="11125"/>
                  <a:pt x="68725" y="11125"/>
                </a:cubicBezTo>
                <a:cubicBezTo>
                  <a:pt x="68777" y="11125"/>
                  <a:pt x="68830" y="11106"/>
                  <a:pt x="68872" y="11064"/>
                </a:cubicBezTo>
                <a:cubicBezTo>
                  <a:pt x="69021" y="10915"/>
                  <a:pt x="68913" y="10684"/>
                  <a:pt x="68722" y="10684"/>
                </a:cubicBezTo>
                <a:cubicBezTo>
                  <a:pt x="68715" y="10683"/>
                  <a:pt x="68709" y="10682"/>
                  <a:pt x="68702" y="10682"/>
                </a:cubicBezTo>
                <a:close/>
                <a:moveTo>
                  <a:pt x="59697" y="10616"/>
                </a:moveTo>
                <a:cubicBezTo>
                  <a:pt x="59561" y="10616"/>
                  <a:pt x="59439" y="10724"/>
                  <a:pt x="59439" y="10860"/>
                </a:cubicBezTo>
                <a:cubicBezTo>
                  <a:pt x="59430" y="11018"/>
                  <a:pt x="59554" y="11125"/>
                  <a:pt x="59689" y="11125"/>
                </a:cubicBezTo>
                <a:cubicBezTo>
                  <a:pt x="59752" y="11125"/>
                  <a:pt x="59818" y="11102"/>
                  <a:pt x="59874" y="11050"/>
                </a:cubicBezTo>
                <a:cubicBezTo>
                  <a:pt x="60037" y="10901"/>
                  <a:pt x="59928" y="10616"/>
                  <a:pt x="59697" y="10616"/>
                </a:cubicBezTo>
                <a:close/>
                <a:moveTo>
                  <a:pt x="20839" y="10357"/>
                </a:moveTo>
                <a:cubicBezTo>
                  <a:pt x="20834" y="10357"/>
                  <a:pt x="20829" y="10357"/>
                  <a:pt x="20823" y="10357"/>
                </a:cubicBezTo>
                <a:cubicBezTo>
                  <a:pt x="20592" y="10357"/>
                  <a:pt x="20416" y="10534"/>
                  <a:pt x="20429" y="10751"/>
                </a:cubicBezTo>
                <a:cubicBezTo>
                  <a:pt x="20429" y="10989"/>
                  <a:pt x="20625" y="11146"/>
                  <a:pt x="20828" y="11146"/>
                </a:cubicBezTo>
                <a:cubicBezTo>
                  <a:pt x="20927" y="11146"/>
                  <a:pt x="21028" y="11108"/>
                  <a:pt x="21109" y="11023"/>
                </a:cubicBezTo>
                <a:cubicBezTo>
                  <a:pt x="21350" y="10782"/>
                  <a:pt x="21182" y="10357"/>
                  <a:pt x="20839" y="10357"/>
                </a:cubicBezTo>
                <a:close/>
                <a:moveTo>
                  <a:pt x="25852" y="10602"/>
                </a:moveTo>
                <a:lnTo>
                  <a:pt x="26056" y="10969"/>
                </a:lnTo>
                <a:lnTo>
                  <a:pt x="25676" y="11173"/>
                </a:lnTo>
                <a:lnTo>
                  <a:pt x="25472" y="10806"/>
                </a:lnTo>
                <a:lnTo>
                  <a:pt x="25852" y="10602"/>
                </a:lnTo>
                <a:close/>
                <a:moveTo>
                  <a:pt x="15346" y="10548"/>
                </a:moveTo>
                <a:cubicBezTo>
                  <a:pt x="14924" y="10548"/>
                  <a:pt x="14924" y="11186"/>
                  <a:pt x="15346" y="11186"/>
                </a:cubicBezTo>
                <a:cubicBezTo>
                  <a:pt x="15767" y="11186"/>
                  <a:pt x="15767" y="10548"/>
                  <a:pt x="15346" y="10548"/>
                </a:cubicBezTo>
                <a:close/>
                <a:moveTo>
                  <a:pt x="18105" y="10440"/>
                </a:moveTo>
                <a:cubicBezTo>
                  <a:pt x="17912" y="10440"/>
                  <a:pt x="17724" y="10589"/>
                  <a:pt x="17724" y="10819"/>
                </a:cubicBezTo>
                <a:cubicBezTo>
                  <a:pt x="17724" y="11003"/>
                  <a:pt x="17888" y="11174"/>
                  <a:pt x="18083" y="11174"/>
                </a:cubicBezTo>
                <a:cubicBezTo>
                  <a:pt x="18090" y="11174"/>
                  <a:pt x="18097" y="11173"/>
                  <a:pt x="18105" y="11173"/>
                </a:cubicBezTo>
                <a:lnTo>
                  <a:pt x="18105" y="11173"/>
                </a:lnTo>
                <a:lnTo>
                  <a:pt x="18091" y="11186"/>
                </a:lnTo>
                <a:cubicBezTo>
                  <a:pt x="18431" y="11186"/>
                  <a:pt x="18594" y="10779"/>
                  <a:pt x="18363" y="10548"/>
                </a:cubicBezTo>
                <a:cubicBezTo>
                  <a:pt x="18289" y="10473"/>
                  <a:pt x="18196" y="10440"/>
                  <a:pt x="18105" y="10440"/>
                </a:cubicBezTo>
                <a:close/>
                <a:moveTo>
                  <a:pt x="75016" y="10860"/>
                </a:moveTo>
                <a:cubicBezTo>
                  <a:pt x="74934" y="10887"/>
                  <a:pt x="74866" y="10942"/>
                  <a:pt x="74839" y="11010"/>
                </a:cubicBezTo>
                <a:cubicBezTo>
                  <a:pt x="74826" y="11099"/>
                  <a:pt x="74897" y="11188"/>
                  <a:pt x="74984" y="11188"/>
                </a:cubicBezTo>
                <a:cubicBezTo>
                  <a:pt x="74990" y="11188"/>
                  <a:pt x="74996" y="11187"/>
                  <a:pt x="75002" y="11186"/>
                </a:cubicBezTo>
                <a:cubicBezTo>
                  <a:pt x="75070" y="11186"/>
                  <a:pt x="75138" y="11105"/>
                  <a:pt x="75206" y="11050"/>
                </a:cubicBezTo>
                <a:lnTo>
                  <a:pt x="75206" y="10983"/>
                </a:lnTo>
                <a:cubicBezTo>
                  <a:pt x="75138" y="10942"/>
                  <a:pt x="75070" y="10860"/>
                  <a:pt x="75016" y="10860"/>
                </a:cubicBezTo>
                <a:close/>
                <a:moveTo>
                  <a:pt x="12641" y="10670"/>
                </a:moveTo>
                <a:cubicBezTo>
                  <a:pt x="12491" y="10670"/>
                  <a:pt x="12369" y="10779"/>
                  <a:pt x="12369" y="10942"/>
                </a:cubicBezTo>
                <a:lnTo>
                  <a:pt x="12383" y="10928"/>
                </a:lnTo>
                <a:cubicBezTo>
                  <a:pt x="12383" y="11093"/>
                  <a:pt x="12512" y="11196"/>
                  <a:pt x="12646" y="11196"/>
                </a:cubicBezTo>
                <a:cubicBezTo>
                  <a:pt x="12711" y="11196"/>
                  <a:pt x="12778" y="11172"/>
                  <a:pt x="12831" y="11118"/>
                </a:cubicBezTo>
                <a:cubicBezTo>
                  <a:pt x="12994" y="10942"/>
                  <a:pt x="12872" y="10670"/>
                  <a:pt x="12641" y="10670"/>
                </a:cubicBezTo>
                <a:close/>
                <a:moveTo>
                  <a:pt x="56945" y="10670"/>
                </a:moveTo>
                <a:cubicBezTo>
                  <a:pt x="56718" y="10675"/>
                  <a:pt x="56600" y="10944"/>
                  <a:pt x="56761" y="11118"/>
                </a:cubicBezTo>
                <a:cubicBezTo>
                  <a:pt x="56815" y="11172"/>
                  <a:pt x="56882" y="11196"/>
                  <a:pt x="56948" y="11196"/>
                </a:cubicBezTo>
                <a:cubicBezTo>
                  <a:pt x="57082" y="11196"/>
                  <a:pt x="57210" y="11097"/>
                  <a:pt x="57210" y="10942"/>
                </a:cubicBezTo>
                <a:cubicBezTo>
                  <a:pt x="57210" y="10794"/>
                  <a:pt x="57091" y="10674"/>
                  <a:pt x="56945" y="10670"/>
                </a:cubicBezTo>
                <a:close/>
                <a:moveTo>
                  <a:pt x="34864" y="10670"/>
                </a:moveTo>
                <a:lnTo>
                  <a:pt x="35041" y="11037"/>
                </a:lnTo>
                <a:lnTo>
                  <a:pt x="34715" y="11200"/>
                </a:lnTo>
                <a:lnTo>
                  <a:pt x="34538" y="10833"/>
                </a:lnTo>
                <a:lnTo>
                  <a:pt x="34864" y="10670"/>
                </a:lnTo>
                <a:close/>
                <a:moveTo>
                  <a:pt x="46662" y="10629"/>
                </a:moveTo>
                <a:cubicBezTo>
                  <a:pt x="46689" y="10765"/>
                  <a:pt x="46757" y="10901"/>
                  <a:pt x="46880" y="10996"/>
                </a:cubicBezTo>
                <a:lnTo>
                  <a:pt x="46486" y="11200"/>
                </a:lnTo>
                <a:lnTo>
                  <a:pt x="46282" y="10833"/>
                </a:lnTo>
                <a:lnTo>
                  <a:pt x="46662" y="10629"/>
                </a:lnTo>
                <a:close/>
                <a:moveTo>
                  <a:pt x="65960" y="10724"/>
                </a:moveTo>
                <a:cubicBezTo>
                  <a:pt x="65753" y="10724"/>
                  <a:pt x="65641" y="10973"/>
                  <a:pt x="65787" y="11132"/>
                </a:cubicBezTo>
                <a:cubicBezTo>
                  <a:pt x="65836" y="11182"/>
                  <a:pt x="65898" y="11205"/>
                  <a:pt x="65959" y="11205"/>
                </a:cubicBezTo>
                <a:cubicBezTo>
                  <a:pt x="66081" y="11205"/>
                  <a:pt x="66199" y="11114"/>
                  <a:pt x="66208" y="10969"/>
                </a:cubicBezTo>
                <a:cubicBezTo>
                  <a:pt x="66208" y="10833"/>
                  <a:pt x="66099" y="10724"/>
                  <a:pt x="65977" y="10724"/>
                </a:cubicBezTo>
                <a:cubicBezTo>
                  <a:pt x="65971" y="10724"/>
                  <a:pt x="65966" y="10724"/>
                  <a:pt x="65960" y="10724"/>
                </a:cubicBezTo>
                <a:close/>
                <a:moveTo>
                  <a:pt x="50639" y="10407"/>
                </a:moveTo>
                <a:cubicBezTo>
                  <a:pt x="50541" y="10407"/>
                  <a:pt x="50441" y="10443"/>
                  <a:pt x="50359" y="10520"/>
                </a:cubicBezTo>
                <a:cubicBezTo>
                  <a:pt x="50101" y="10779"/>
                  <a:pt x="50278" y="11214"/>
                  <a:pt x="50631" y="11214"/>
                </a:cubicBezTo>
                <a:cubicBezTo>
                  <a:pt x="50639" y="11214"/>
                  <a:pt x="50647" y="11214"/>
                  <a:pt x="50654" y="11214"/>
                </a:cubicBezTo>
                <a:cubicBezTo>
                  <a:pt x="50875" y="11214"/>
                  <a:pt x="51052" y="11030"/>
                  <a:pt x="51039" y="10819"/>
                </a:cubicBezTo>
                <a:cubicBezTo>
                  <a:pt x="51048" y="10569"/>
                  <a:pt x="50849" y="10407"/>
                  <a:pt x="50639" y="10407"/>
                </a:cubicBezTo>
                <a:close/>
                <a:moveTo>
                  <a:pt x="43889" y="10711"/>
                </a:moveTo>
                <a:lnTo>
                  <a:pt x="44080" y="11064"/>
                </a:lnTo>
                <a:lnTo>
                  <a:pt x="43726" y="11254"/>
                </a:lnTo>
                <a:cubicBezTo>
                  <a:pt x="43672" y="11146"/>
                  <a:pt x="43590" y="11010"/>
                  <a:pt x="43536" y="10901"/>
                </a:cubicBezTo>
                <a:lnTo>
                  <a:pt x="43889" y="10711"/>
                </a:lnTo>
                <a:close/>
                <a:moveTo>
                  <a:pt x="9881" y="10791"/>
                </a:moveTo>
                <a:cubicBezTo>
                  <a:pt x="9761" y="10791"/>
                  <a:pt x="9646" y="10885"/>
                  <a:pt x="9637" y="11023"/>
                </a:cubicBezTo>
                <a:cubicBezTo>
                  <a:pt x="9651" y="11146"/>
                  <a:pt x="9746" y="11241"/>
                  <a:pt x="9868" y="11254"/>
                </a:cubicBezTo>
                <a:cubicBezTo>
                  <a:pt x="9873" y="11255"/>
                  <a:pt x="9878" y="11255"/>
                  <a:pt x="9883" y="11255"/>
                </a:cubicBezTo>
                <a:cubicBezTo>
                  <a:pt x="10077" y="11255"/>
                  <a:pt x="10177" y="11006"/>
                  <a:pt x="10045" y="10860"/>
                </a:cubicBezTo>
                <a:cubicBezTo>
                  <a:pt x="9997" y="10812"/>
                  <a:pt x="9938" y="10791"/>
                  <a:pt x="9881" y="10791"/>
                </a:cubicBezTo>
                <a:close/>
                <a:moveTo>
                  <a:pt x="32159" y="10765"/>
                </a:moveTo>
                <a:cubicBezTo>
                  <a:pt x="32214" y="10860"/>
                  <a:pt x="32282" y="10983"/>
                  <a:pt x="32336" y="11091"/>
                </a:cubicBezTo>
                <a:lnTo>
                  <a:pt x="31955" y="11268"/>
                </a:lnTo>
                <a:lnTo>
                  <a:pt x="31779" y="10928"/>
                </a:lnTo>
                <a:lnTo>
                  <a:pt x="32159" y="10765"/>
                </a:lnTo>
                <a:close/>
                <a:moveTo>
                  <a:pt x="72256" y="10874"/>
                </a:moveTo>
                <a:cubicBezTo>
                  <a:pt x="72148" y="10887"/>
                  <a:pt x="72053" y="10969"/>
                  <a:pt x="72066" y="11078"/>
                </a:cubicBezTo>
                <a:cubicBezTo>
                  <a:pt x="72053" y="11186"/>
                  <a:pt x="72148" y="11282"/>
                  <a:pt x="72270" y="11282"/>
                </a:cubicBezTo>
                <a:cubicBezTo>
                  <a:pt x="72379" y="11282"/>
                  <a:pt x="72460" y="11186"/>
                  <a:pt x="72460" y="11078"/>
                </a:cubicBezTo>
                <a:cubicBezTo>
                  <a:pt x="72460" y="10969"/>
                  <a:pt x="72365" y="10887"/>
                  <a:pt x="72256" y="10887"/>
                </a:cubicBezTo>
                <a:lnTo>
                  <a:pt x="72256" y="10874"/>
                </a:lnTo>
                <a:close/>
                <a:moveTo>
                  <a:pt x="54220" y="10697"/>
                </a:moveTo>
                <a:cubicBezTo>
                  <a:pt x="53948" y="10697"/>
                  <a:pt x="53812" y="11023"/>
                  <a:pt x="54002" y="11214"/>
                </a:cubicBezTo>
                <a:cubicBezTo>
                  <a:pt x="54065" y="11273"/>
                  <a:pt x="54141" y="11299"/>
                  <a:pt x="54214" y="11299"/>
                </a:cubicBezTo>
                <a:cubicBezTo>
                  <a:pt x="54376" y="11299"/>
                  <a:pt x="54528" y="11170"/>
                  <a:pt x="54519" y="10983"/>
                </a:cubicBezTo>
                <a:cubicBezTo>
                  <a:pt x="54519" y="10819"/>
                  <a:pt x="54383" y="10697"/>
                  <a:pt x="54220" y="10697"/>
                </a:cubicBezTo>
                <a:close/>
                <a:moveTo>
                  <a:pt x="63254" y="10805"/>
                </a:moveTo>
                <a:cubicBezTo>
                  <a:pt x="63246" y="10805"/>
                  <a:pt x="63239" y="10805"/>
                  <a:pt x="63231" y="10806"/>
                </a:cubicBezTo>
                <a:cubicBezTo>
                  <a:pt x="63014" y="10806"/>
                  <a:pt x="62905" y="11078"/>
                  <a:pt x="63068" y="11241"/>
                </a:cubicBezTo>
                <a:cubicBezTo>
                  <a:pt x="63118" y="11286"/>
                  <a:pt x="63177" y="11307"/>
                  <a:pt x="63234" y="11307"/>
                </a:cubicBezTo>
                <a:cubicBezTo>
                  <a:pt x="63365" y="11307"/>
                  <a:pt x="63489" y="11202"/>
                  <a:pt x="63489" y="11050"/>
                </a:cubicBezTo>
                <a:cubicBezTo>
                  <a:pt x="63489" y="10922"/>
                  <a:pt x="63392" y="10805"/>
                  <a:pt x="63254" y="10805"/>
                </a:cubicBezTo>
                <a:close/>
                <a:moveTo>
                  <a:pt x="7153" y="10867"/>
                </a:moveTo>
                <a:cubicBezTo>
                  <a:pt x="7100" y="10867"/>
                  <a:pt x="7046" y="10886"/>
                  <a:pt x="7000" y="10928"/>
                </a:cubicBezTo>
                <a:cubicBezTo>
                  <a:pt x="6864" y="11064"/>
                  <a:pt x="6959" y="11295"/>
                  <a:pt x="7150" y="11309"/>
                </a:cubicBezTo>
                <a:cubicBezTo>
                  <a:pt x="7272" y="11309"/>
                  <a:pt x="7367" y="11214"/>
                  <a:pt x="7367" y="11091"/>
                </a:cubicBezTo>
                <a:cubicBezTo>
                  <a:pt x="7376" y="10960"/>
                  <a:pt x="7269" y="10867"/>
                  <a:pt x="7153" y="10867"/>
                </a:cubicBezTo>
                <a:close/>
                <a:moveTo>
                  <a:pt x="1631" y="11037"/>
                </a:moveTo>
                <a:cubicBezTo>
                  <a:pt x="1604" y="11091"/>
                  <a:pt x="1522" y="11159"/>
                  <a:pt x="1536" y="11214"/>
                </a:cubicBezTo>
                <a:cubicBezTo>
                  <a:pt x="1550" y="11282"/>
                  <a:pt x="1617" y="11336"/>
                  <a:pt x="1685" y="11350"/>
                </a:cubicBezTo>
                <a:cubicBezTo>
                  <a:pt x="1753" y="11336"/>
                  <a:pt x="1808" y="11268"/>
                  <a:pt x="1821" y="11200"/>
                </a:cubicBezTo>
                <a:cubicBezTo>
                  <a:pt x="1821" y="11146"/>
                  <a:pt x="1753" y="11091"/>
                  <a:pt x="1713" y="11037"/>
                </a:cubicBezTo>
                <a:close/>
                <a:moveTo>
                  <a:pt x="29400" y="10806"/>
                </a:moveTo>
                <a:lnTo>
                  <a:pt x="29590" y="11159"/>
                </a:lnTo>
                <a:lnTo>
                  <a:pt x="29237" y="11350"/>
                </a:lnTo>
                <a:lnTo>
                  <a:pt x="29033" y="10996"/>
                </a:lnTo>
                <a:lnTo>
                  <a:pt x="29400" y="10806"/>
                </a:lnTo>
                <a:close/>
                <a:moveTo>
                  <a:pt x="4410" y="10940"/>
                </a:moveTo>
                <a:cubicBezTo>
                  <a:pt x="4311" y="10940"/>
                  <a:pt x="4227" y="11030"/>
                  <a:pt x="4227" y="11132"/>
                </a:cubicBezTo>
                <a:cubicBezTo>
                  <a:pt x="4214" y="11254"/>
                  <a:pt x="4295" y="11350"/>
                  <a:pt x="4417" y="11363"/>
                </a:cubicBezTo>
                <a:cubicBezTo>
                  <a:pt x="4540" y="11363"/>
                  <a:pt x="4635" y="11268"/>
                  <a:pt x="4635" y="11159"/>
                </a:cubicBezTo>
                <a:cubicBezTo>
                  <a:pt x="4649" y="11037"/>
                  <a:pt x="4553" y="10942"/>
                  <a:pt x="4431" y="10942"/>
                </a:cubicBezTo>
                <a:cubicBezTo>
                  <a:pt x="4424" y="10941"/>
                  <a:pt x="4417" y="10940"/>
                  <a:pt x="4410" y="10940"/>
                </a:cubicBezTo>
                <a:close/>
                <a:moveTo>
                  <a:pt x="41185" y="10765"/>
                </a:moveTo>
                <a:cubicBezTo>
                  <a:pt x="41185" y="10955"/>
                  <a:pt x="41334" y="11118"/>
                  <a:pt x="41524" y="11159"/>
                </a:cubicBezTo>
                <a:cubicBezTo>
                  <a:pt x="41334" y="11173"/>
                  <a:pt x="41130" y="11173"/>
                  <a:pt x="41021" y="11363"/>
                </a:cubicBezTo>
                <a:lnTo>
                  <a:pt x="40831" y="10955"/>
                </a:lnTo>
                <a:lnTo>
                  <a:pt x="41185" y="10765"/>
                </a:lnTo>
                <a:close/>
                <a:moveTo>
                  <a:pt x="69546" y="10923"/>
                </a:moveTo>
                <a:cubicBezTo>
                  <a:pt x="69491" y="10923"/>
                  <a:pt x="69434" y="10946"/>
                  <a:pt x="69388" y="10996"/>
                </a:cubicBezTo>
                <a:cubicBezTo>
                  <a:pt x="69239" y="11132"/>
                  <a:pt x="69348" y="11363"/>
                  <a:pt x="69538" y="11363"/>
                </a:cubicBezTo>
                <a:cubicBezTo>
                  <a:pt x="69660" y="11363"/>
                  <a:pt x="69769" y="11268"/>
                  <a:pt x="69755" y="11146"/>
                </a:cubicBezTo>
                <a:cubicBezTo>
                  <a:pt x="69755" y="11010"/>
                  <a:pt x="69654" y="10923"/>
                  <a:pt x="69546" y="10923"/>
                </a:cubicBezTo>
                <a:close/>
                <a:moveTo>
                  <a:pt x="38439" y="10847"/>
                </a:moveTo>
                <a:lnTo>
                  <a:pt x="38616" y="11214"/>
                </a:lnTo>
                <a:lnTo>
                  <a:pt x="38249" y="11377"/>
                </a:lnTo>
                <a:lnTo>
                  <a:pt x="38072" y="11023"/>
                </a:lnTo>
                <a:lnTo>
                  <a:pt x="38439" y="10847"/>
                </a:lnTo>
                <a:close/>
                <a:moveTo>
                  <a:pt x="60513" y="10857"/>
                </a:moveTo>
                <a:cubicBezTo>
                  <a:pt x="60452" y="10857"/>
                  <a:pt x="60390" y="10879"/>
                  <a:pt x="60336" y="10928"/>
                </a:cubicBezTo>
                <a:cubicBezTo>
                  <a:pt x="60173" y="11091"/>
                  <a:pt x="60282" y="11363"/>
                  <a:pt x="60513" y="11377"/>
                </a:cubicBezTo>
                <a:cubicBezTo>
                  <a:pt x="60649" y="11377"/>
                  <a:pt x="60771" y="11268"/>
                  <a:pt x="60771" y="11132"/>
                </a:cubicBezTo>
                <a:cubicBezTo>
                  <a:pt x="60780" y="10971"/>
                  <a:pt x="60652" y="10857"/>
                  <a:pt x="60513" y="10857"/>
                </a:cubicBezTo>
                <a:close/>
                <a:moveTo>
                  <a:pt x="21662" y="10588"/>
                </a:moveTo>
                <a:cubicBezTo>
                  <a:pt x="21654" y="10588"/>
                  <a:pt x="21647" y="10588"/>
                  <a:pt x="21639" y="10588"/>
                </a:cubicBezTo>
                <a:cubicBezTo>
                  <a:pt x="21285" y="10602"/>
                  <a:pt x="21109" y="11037"/>
                  <a:pt x="21367" y="11282"/>
                </a:cubicBezTo>
                <a:cubicBezTo>
                  <a:pt x="21449" y="11359"/>
                  <a:pt x="21549" y="11395"/>
                  <a:pt x="21647" y="11395"/>
                </a:cubicBezTo>
                <a:cubicBezTo>
                  <a:pt x="21857" y="11395"/>
                  <a:pt x="22056" y="11233"/>
                  <a:pt x="22047" y="10983"/>
                </a:cubicBezTo>
                <a:cubicBezTo>
                  <a:pt x="22047" y="10772"/>
                  <a:pt x="21882" y="10588"/>
                  <a:pt x="21662" y="10588"/>
                </a:cubicBezTo>
                <a:close/>
                <a:moveTo>
                  <a:pt x="26668" y="10847"/>
                </a:moveTo>
                <a:lnTo>
                  <a:pt x="26872" y="11214"/>
                </a:lnTo>
                <a:lnTo>
                  <a:pt x="26505" y="11417"/>
                </a:lnTo>
                <a:lnTo>
                  <a:pt x="26315" y="11050"/>
                </a:lnTo>
                <a:lnTo>
                  <a:pt x="26668" y="10847"/>
                </a:lnTo>
                <a:close/>
                <a:moveTo>
                  <a:pt x="18920" y="10670"/>
                </a:moveTo>
                <a:cubicBezTo>
                  <a:pt x="18581" y="10684"/>
                  <a:pt x="18418" y="11091"/>
                  <a:pt x="18662" y="11322"/>
                </a:cubicBezTo>
                <a:cubicBezTo>
                  <a:pt x="18741" y="11401"/>
                  <a:pt x="18837" y="11436"/>
                  <a:pt x="18930" y="11436"/>
                </a:cubicBezTo>
                <a:cubicBezTo>
                  <a:pt x="19126" y="11436"/>
                  <a:pt x="19310" y="11281"/>
                  <a:pt x="19301" y="11050"/>
                </a:cubicBezTo>
                <a:cubicBezTo>
                  <a:pt x="19301" y="10847"/>
                  <a:pt x="19138" y="10670"/>
                  <a:pt x="18920" y="10670"/>
                </a:cubicBezTo>
                <a:close/>
                <a:moveTo>
                  <a:pt x="57790" y="10914"/>
                </a:moveTo>
                <a:cubicBezTo>
                  <a:pt x="57782" y="10914"/>
                  <a:pt x="57775" y="10914"/>
                  <a:pt x="57767" y="10915"/>
                </a:cubicBezTo>
                <a:lnTo>
                  <a:pt x="57781" y="10915"/>
                </a:lnTo>
                <a:cubicBezTo>
                  <a:pt x="57550" y="10915"/>
                  <a:pt x="57427" y="11200"/>
                  <a:pt x="57604" y="11363"/>
                </a:cubicBezTo>
                <a:cubicBezTo>
                  <a:pt x="57656" y="11415"/>
                  <a:pt x="57720" y="11438"/>
                  <a:pt x="57783" y="11438"/>
                </a:cubicBezTo>
                <a:cubicBezTo>
                  <a:pt x="57919" y="11438"/>
                  <a:pt x="58053" y="11331"/>
                  <a:pt x="58053" y="11173"/>
                </a:cubicBezTo>
                <a:cubicBezTo>
                  <a:pt x="58040" y="11031"/>
                  <a:pt x="57929" y="10914"/>
                  <a:pt x="57790" y="10914"/>
                </a:cubicBezTo>
                <a:close/>
                <a:moveTo>
                  <a:pt x="16161" y="10779"/>
                </a:moveTo>
                <a:cubicBezTo>
                  <a:pt x="15985" y="10792"/>
                  <a:pt x="15849" y="10942"/>
                  <a:pt x="15849" y="11118"/>
                </a:cubicBezTo>
                <a:cubicBezTo>
                  <a:pt x="15849" y="11316"/>
                  <a:pt x="16009" y="11443"/>
                  <a:pt x="16177" y="11443"/>
                </a:cubicBezTo>
                <a:cubicBezTo>
                  <a:pt x="16263" y="11443"/>
                  <a:pt x="16350" y="11410"/>
                  <a:pt x="16419" y="11336"/>
                </a:cubicBezTo>
                <a:cubicBezTo>
                  <a:pt x="16623" y="11132"/>
                  <a:pt x="16460" y="10779"/>
                  <a:pt x="16161" y="10779"/>
                </a:cubicBezTo>
                <a:close/>
                <a:moveTo>
                  <a:pt x="35707" y="10942"/>
                </a:moveTo>
                <a:lnTo>
                  <a:pt x="35870" y="11282"/>
                </a:lnTo>
                <a:lnTo>
                  <a:pt x="35530" y="11445"/>
                </a:lnTo>
                <a:lnTo>
                  <a:pt x="35367" y="11118"/>
                </a:lnTo>
                <a:lnTo>
                  <a:pt x="35707" y="10942"/>
                </a:lnTo>
                <a:close/>
                <a:moveTo>
                  <a:pt x="51460" y="10656"/>
                </a:moveTo>
                <a:cubicBezTo>
                  <a:pt x="51093" y="10656"/>
                  <a:pt x="50930" y="11091"/>
                  <a:pt x="51175" y="11336"/>
                </a:cubicBezTo>
                <a:cubicBezTo>
                  <a:pt x="51258" y="11414"/>
                  <a:pt x="51357" y="11449"/>
                  <a:pt x="51454" y="11449"/>
                </a:cubicBezTo>
                <a:cubicBezTo>
                  <a:pt x="51660" y="11449"/>
                  <a:pt x="51854" y="11291"/>
                  <a:pt x="51854" y="11050"/>
                </a:cubicBezTo>
                <a:cubicBezTo>
                  <a:pt x="51854" y="10833"/>
                  <a:pt x="51678" y="10656"/>
                  <a:pt x="51460" y="10656"/>
                </a:cubicBezTo>
                <a:close/>
                <a:moveTo>
                  <a:pt x="47464" y="10874"/>
                </a:moveTo>
                <a:lnTo>
                  <a:pt x="47682" y="11254"/>
                </a:lnTo>
                <a:lnTo>
                  <a:pt x="47301" y="11458"/>
                </a:lnTo>
                <a:lnTo>
                  <a:pt x="47097" y="11078"/>
                </a:lnTo>
                <a:lnTo>
                  <a:pt x="47464" y="10874"/>
                </a:lnTo>
                <a:close/>
                <a:moveTo>
                  <a:pt x="13456" y="10942"/>
                </a:moveTo>
                <a:cubicBezTo>
                  <a:pt x="13225" y="10942"/>
                  <a:pt x="13089" y="11227"/>
                  <a:pt x="13266" y="11390"/>
                </a:cubicBezTo>
                <a:cubicBezTo>
                  <a:pt x="13320" y="11449"/>
                  <a:pt x="13387" y="11474"/>
                  <a:pt x="13453" y="11474"/>
                </a:cubicBezTo>
                <a:cubicBezTo>
                  <a:pt x="13587" y="11474"/>
                  <a:pt x="13715" y="11368"/>
                  <a:pt x="13715" y="11214"/>
                </a:cubicBezTo>
                <a:cubicBezTo>
                  <a:pt x="13715" y="11064"/>
                  <a:pt x="13606" y="10942"/>
                  <a:pt x="13456" y="10942"/>
                </a:cubicBezTo>
                <a:close/>
                <a:moveTo>
                  <a:pt x="66820" y="10996"/>
                </a:moveTo>
                <a:cubicBezTo>
                  <a:pt x="66602" y="10996"/>
                  <a:pt x="66493" y="11254"/>
                  <a:pt x="66643" y="11404"/>
                </a:cubicBezTo>
                <a:cubicBezTo>
                  <a:pt x="66693" y="11458"/>
                  <a:pt x="66756" y="11482"/>
                  <a:pt x="66819" y="11482"/>
                </a:cubicBezTo>
                <a:cubicBezTo>
                  <a:pt x="66943" y="11482"/>
                  <a:pt x="67064" y="11386"/>
                  <a:pt x="67064" y="11241"/>
                </a:cubicBezTo>
                <a:cubicBezTo>
                  <a:pt x="67064" y="11105"/>
                  <a:pt x="66955" y="10996"/>
                  <a:pt x="66820" y="10996"/>
                </a:cubicBezTo>
                <a:close/>
                <a:moveTo>
                  <a:pt x="10718" y="11063"/>
                </a:moveTo>
                <a:cubicBezTo>
                  <a:pt x="10711" y="11063"/>
                  <a:pt x="10704" y="11063"/>
                  <a:pt x="10697" y="11064"/>
                </a:cubicBezTo>
                <a:cubicBezTo>
                  <a:pt x="10692" y="11064"/>
                  <a:pt x="10686" y="11064"/>
                  <a:pt x="10681" y="11064"/>
                </a:cubicBezTo>
                <a:cubicBezTo>
                  <a:pt x="10502" y="11064"/>
                  <a:pt x="10415" y="11286"/>
                  <a:pt x="10534" y="11431"/>
                </a:cubicBezTo>
                <a:cubicBezTo>
                  <a:pt x="10578" y="11475"/>
                  <a:pt x="10634" y="11495"/>
                  <a:pt x="10689" y="11495"/>
                </a:cubicBezTo>
                <a:cubicBezTo>
                  <a:pt x="10803" y="11495"/>
                  <a:pt x="10915" y="11410"/>
                  <a:pt x="10915" y="11282"/>
                </a:cubicBezTo>
                <a:cubicBezTo>
                  <a:pt x="10927" y="11166"/>
                  <a:pt x="10831" y="11063"/>
                  <a:pt x="10718" y="11063"/>
                </a:cubicBezTo>
                <a:close/>
                <a:moveTo>
                  <a:pt x="55049" y="10969"/>
                </a:moveTo>
                <a:cubicBezTo>
                  <a:pt x="54804" y="10969"/>
                  <a:pt x="54682" y="11254"/>
                  <a:pt x="54858" y="11431"/>
                </a:cubicBezTo>
                <a:cubicBezTo>
                  <a:pt x="54912" y="11489"/>
                  <a:pt x="54979" y="11515"/>
                  <a:pt x="55046" y="11515"/>
                </a:cubicBezTo>
                <a:cubicBezTo>
                  <a:pt x="55180" y="11515"/>
                  <a:pt x="55311" y="11409"/>
                  <a:pt x="55320" y="11254"/>
                </a:cubicBezTo>
                <a:cubicBezTo>
                  <a:pt x="55320" y="11091"/>
                  <a:pt x="55198" y="10969"/>
                  <a:pt x="55049" y="10969"/>
                </a:cubicBezTo>
                <a:close/>
                <a:moveTo>
                  <a:pt x="7979" y="11118"/>
                </a:moveTo>
                <a:cubicBezTo>
                  <a:pt x="7870" y="11118"/>
                  <a:pt x="7775" y="11200"/>
                  <a:pt x="7775" y="11309"/>
                </a:cubicBezTo>
                <a:cubicBezTo>
                  <a:pt x="7761" y="11431"/>
                  <a:pt x="7843" y="11540"/>
                  <a:pt x="7965" y="11540"/>
                </a:cubicBezTo>
                <a:cubicBezTo>
                  <a:pt x="8087" y="11540"/>
                  <a:pt x="8183" y="11458"/>
                  <a:pt x="8183" y="11336"/>
                </a:cubicBezTo>
                <a:cubicBezTo>
                  <a:pt x="8196" y="11214"/>
                  <a:pt x="8101" y="11118"/>
                  <a:pt x="7979" y="11118"/>
                </a:cubicBezTo>
                <a:close/>
                <a:moveTo>
                  <a:pt x="44719" y="10942"/>
                </a:moveTo>
                <a:lnTo>
                  <a:pt x="44922" y="11350"/>
                </a:lnTo>
                <a:lnTo>
                  <a:pt x="44555" y="11540"/>
                </a:lnTo>
                <a:lnTo>
                  <a:pt x="44365" y="11132"/>
                </a:lnTo>
                <a:cubicBezTo>
                  <a:pt x="44420" y="11118"/>
                  <a:pt x="44487" y="11105"/>
                  <a:pt x="44542" y="11078"/>
                </a:cubicBezTo>
                <a:cubicBezTo>
                  <a:pt x="44610" y="11037"/>
                  <a:pt x="44664" y="10996"/>
                  <a:pt x="44719" y="10942"/>
                </a:cubicBezTo>
                <a:close/>
                <a:moveTo>
                  <a:pt x="64631" y="11526"/>
                </a:moveTo>
                <a:lnTo>
                  <a:pt x="64631" y="11540"/>
                </a:lnTo>
                <a:cubicBezTo>
                  <a:pt x="64631" y="11538"/>
                  <a:pt x="64631" y="11535"/>
                  <a:pt x="64631" y="11533"/>
                </a:cubicBezTo>
                <a:lnTo>
                  <a:pt x="64631" y="11533"/>
                </a:lnTo>
                <a:cubicBezTo>
                  <a:pt x="64631" y="11531"/>
                  <a:pt x="64631" y="11529"/>
                  <a:pt x="64631" y="11526"/>
                </a:cubicBezTo>
                <a:close/>
                <a:moveTo>
                  <a:pt x="32975" y="10996"/>
                </a:moveTo>
                <a:lnTo>
                  <a:pt x="33138" y="11322"/>
                </a:lnTo>
                <a:lnTo>
                  <a:pt x="32785" y="11553"/>
                </a:lnTo>
                <a:lnTo>
                  <a:pt x="32608" y="11173"/>
                </a:lnTo>
                <a:lnTo>
                  <a:pt x="32975" y="10996"/>
                </a:lnTo>
                <a:close/>
                <a:moveTo>
                  <a:pt x="48748" y="10724"/>
                </a:moveTo>
                <a:cubicBezTo>
                  <a:pt x="48646" y="10724"/>
                  <a:pt x="48541" y="10762"/>
                  <a:pt x="48456" y="10847"/>
                </a:cubicBezTo>
                <a:cubicBezTo>
                  <a:pt x="48202" y="11114"/>
                  <a:pt x="48383" y="11554"/>
                  <a:pt x="48739" y="11554"/>
                </a:cubicBezTo>
                <a:cubicBezTo>
                  <a:pt x="48745" y="11554"/>
                  <a:pt x="48750" y="11554"/>
                  <a:pt x="48755" y="11553"/>
                </a:cubicBezTo>
                <a:cubicBezTo>
                  <a:pt x="48987" y="11540"/>
                  <a:pt x="49163" y="11363"/>
                  <a:pt x="49163" y="11132"/>
                </a:cubicBezTo>
                <a:cubicBezTo>
                  <a:pt x="49163" y="10885"/>
                  <a:pt x="48960" y="10724"/>
                  <a:pt x="48748" y="10724"/>
                </a:cubicBezTo>
                <a:close/>
                <a:moveTo>
                  <a:pt x="64095" y="11063"/>
                </a:moveTo>
                <a:cubicBezTo>
                  <a:pt x="64088" y="11063"/>
                  <a:pt x="64081" y="11063"/>
                  <a:pt x="64074" y="11064"/>
                </a:cubicBezTo>
                <a:cubicBezTo>
                  <a:pt x="64069" y="11064"/>
                  <a:pt x="64063" y="11064"/>
                  <a:pt x="64058" y="11064"/>
                </a:cubicBezTo>
                <a:cubicBezTo>
                  <a:pt x="63851" y="11064"/>
                  <a:pt x="63738" y="11326"/>
                  <a:pt x="63884" y="11485"/>
                </a:cubicBezTo>
                <a:cubicBezTo>
                  <a:pt x="63933" y="11535"/>
                  <a:pt x="63996" y="11557"/>
                  <a:pt x="64058" y="11557"/>
                </a:cubicBezTo>
                <a:cubicBezTo>
                  <a:pt x="64184" y="11557"/>
                  <a:pt x="64309" y="11464"/>
                  <a:pt x="64319" y="11309"/>
                </a:cubicBezTo>
                <a:cubicBezTo>
                  <a:pt x="64319" y="11180"/>
                  <a:pt x="64221" y="11063"/>
                  <a:pt x="64095" y="11063"/>
                </a:cubicBezTo>
                <a:close/>
                <a:moveTo>
                  <a:pt x="73092" y="11101"/>
                </a:moveTo>
                <a:cubicBezTo>
                  <a:pt x="72980" y="11101"/>
                  <a:pt x="72868" y="11180"/>
                  <a:pt x="72882" y="11336"/>
                </a:cubicBezTo>
                <a:cubicBezTo>
                  <a:pt x="72868" y="11485"/>
                  <a:pt x="72980" y="11560"/>
                  <a:pt x="73092" y="11560"/>
                </a:cubicBezTo>
                <a:cubicBezTo>
                  <a:pt x="73205" y="11560"/>
                  <a:pt x="73317" y="11485"/>
                  <a:pt x="73303" y="11336"/>
                </a:cubicBezTo>
                <a:cubicBezTo>
                  <a:pt x="73317" y="11180"/>
                  <a:pt x="73205" y="11101"/>
                  <a:pt x="73092" y="11101"/>
                </a:cubicBezTo>
                <a:close/>
                <a:moveTo>
                  <a:pt x="30216" y="11037"/>
                </a:moveTo>
                <a:cubicBezTo>
                  <a:pt x="30256" y="11146"/>
                  <a:pt x="30324" y="11282"/>
                  <a:pt x="30392" y="11390"/>
                </a:cubicBezTo>
                <a:lnTo>
                  <a:pt x="30052" y="11581"/>
                </a:lnTo>
                <a:lnTo>
                  <a:pt x="29862" y="11227"/>
                </a:lnTo>
                <a:lnTo>
                  <a:pt x="30216" y="11037"/>
                </a:lnTo>
                <a:close/>
                <a:moveTo>
                  <a:pt x="41986" y="10996"/>
                </a:moveTo>
                <a:lnTo>
                  <a:pt x="42177" y="11404"/>
                </a:lnTo>
                <a:lnTo>
                  <a:pt x="41810" y="11594"/>
                </a:lnTo>
                <a:cubicBezTo>
                  <a:pt x="41837" y="11390"/>
                  <a:pt x="41660" y="11295"/>
                  <a:pt x="41524" y="11159"/>
                </a:cubicBezTo>
                <a:lnTo>
                  <a:pt x="41524" y="11159"/>
                </a:lnTo>
                <a:cubicBezTo>
                  <a:pt x="41562" y="11172"/>
                  <a:pt x="41601" y="11178"/>
                  <a:pt x="41640" y="11178"/>
                </a:cubicBezTo>
                <a:cubicBezTo>
                  <a:pt x="41771" y="11178"/>
                  <a:pt x="41903" y="11111"/>
                  <a:pt x="41986" y="10996"/>
                </a:cubicBezTo>
                <a:close/>
                <a:moveTo>
                  <a:pt x="5244" y="11186"/>
                </a:moveTo>
                <a:cubicBezTo>
                  <a:pt x="5065" y="11186"/>
                  <a:pt x="4979" y="11408"/>
                  <a:pt x="5111" y="11540"/>
                </a:cubicBezTo>
                <a:cubicBezTo>
                  <a:pt x="5155" y="11584"/>
                  <a:pt x="5208" y="11604"/>
                  <a:pt x="5259" y="11604"/>
                </a:cubicBezTo>
                <a:cubicBezTo>
                  <a:pt x="5365" y="11604"/>
                  <a:pt x="5464" y="11519"/>
                  <a:pt x="5464" y="11390"/>
                </a:cubicBezTo>
                <a:cubicBezTo>
                  <a:pt x="5464" y="11268"/>
                  <a:pt x="5369" y="11186"/>
                  <a:pt x="5260" y="11186"/>
                </a:cubicBezTo>
                <a:cubicBezTo>
                  <a:pt x="5255" y="11186"/>
                  <a:pt x="5250" y="11186"/>
                  <a:pt x="5244" y="11186"/>
                </a:cubicBezTo>
                <a:close/>
                <a:moveTo>
                  <a:pt x="61342" y="11091"/>
                </a:moveTo>
                <a:cubicBezTo>
                  <a:pt x="61192" y="11105"/>
                  <a:pt x="61084" y="11214"/>
                  <a:pt x="61084" y="11350"/>
                </a:cubicBezTo>
                <a:cubicBezTo>
                  <a:pt x="61074" y="11517"/>
                  <a:pt x="61206" y="11628"/>
                  <a:pt x="61346" y="11628"/>
                </a:cubicBezTo>
                <a:cubicBezTo>
                  <a:pt x="61411" y="11628"/>
                  <a:pt x="61477" y="11605"/>
                  <a:pt x="61532" y="11553"/>
                </a:cubicBezTo>
                <a:cubicBezTo>
                  <a:pt x="61709" y="11377"/>
                  <a:pt x="61587" y="11091"/>
                  <a:pt x="61342" y="11091"/>
                </a:cubicBezTo>
                <a:close/>
                <a:moveTo>
                  <a:pt x="39282" y="11118"/>
                </a:moveTo>
                <a:lnTo>
                  <a:pt x="39445" y="11458"/>
                </a:lnTo>
                <a:lnTo>
                  <a:pt x="39078" y="11635"/>
                </a:lnTo>
                <a:lnTo>
                  <a:pt x="38915" y="11309"/>
                </a:lnTo>
                <a:lnTo>
                  <a:pt x="39282" y="11118"/>
                </a:lnTo>
                <a:close/>
                <a:moveTo>
                  <a:pt x="70352" y="11199"/>
                </a:moveTo>
                <a:cubicBezTo>
                  <a:pt x="70171" y="11199"/>
                  <a:pt x="70072" y="11435"/>
                  <a:pt x="70204" y="11581"/>
                </a:cubicBezTo>
                <a:cubicBezTo>
                  <a:pt x="70248" y="11625"/>
                  <a:pt x="70304" y="11645"/>
                  <a:pt x="70359" y="11645"/>
                </a:cubicBezTo>
                <a:cubicBezTo>
                  <a:pt x="70473" y="11645"/>
                  <a:pt x="70585" y="11559"/>
                  <a:pt x="70585" y="11431"/>
                </a:cubicBezTo>
                <a:cubicBezTo>
                  <a:pt x="70598" y="11295"/>
                  <a:pt x="70489" y="11200"/>
                  <a:pt x="70367" y="11200"/>
                </a:cubicBezTo>
                <a:cubicBezTo>
                  <a:pt x="70362" y="11200"/>
                  <a:pt x="70357" y="11199"/>
                  <a:pt x="70352" y="11199"/>
                </a:cubicBezTo>
                <a:close/>
                <a:moveTo>
                  <a:pt x="2473" y="11303"/>
                </a:moveTo>
                <a:cubicBezTo>
                  <a:pt x="2386" y="11303"/>
                  <a:pt x="2324" y="11377"/>
                  <a:pt x="2324" y="11472"/>
                </a:cubicBezTo>
                <a:cubicBezTo>
                  <a:pt x="2324" y="11567"/>
                  <a:pt x="2406" y="11649"/>
                  <a:pt x="2501" y="11649"/>
                </a:cubicBezTo>
                <a:cubicBezTo>
                  <a:pt x="2610" y="11649"/>
                  <a:pt x="2664" y="11581"/>
                  <a:pt x="2691" y="11417"/>
                </a:cubicBezTo>
                <a:cubicBezTo>
                  <a:pt x="2651" y="11404"/>
                  <a:pt x="2583" y="11322"/>
                  <a:pt x="2515" y="11309"/>
                </a:cubicBezTo>
                <a:cubicBezTo>
                  <a:pt x="2500" y="11305"/>
                  <a:pt x="2486" y="11303"/>
                  <a:pt x="2473" y="11303"/>
                </a:cubicBezTo>
                <a:close/>
                <a:moveTo>
                  <a:pt x="22482" y="10833"/>
                </a:moveTo>
                <a:cubicBezTo>
                  <a:pt x="22115" y="10833"/>
                  <a:pt x="21938" y="11268"/>
                  <a:pt x="22196" y="11526"/>
                </a:cubicBezTo>
                <a:cubicBezTo>
                  <a:pt x="22276" y="11611"/>
                  <a:pt x="22378" y="11649"/>
                  <a:pt x="22479" y="11649"/>
                </a:cubicBezTo>
                <a:cubicBezTo>
                  <a:pt x="22686" y="11649"/>
                  <a:pt x="22889" y="11488"/>
                  <a:pt x="22889" y="11241"/>
                </a:cubicBezTo>
                <a:cubicBezTo>
                  <a:pt x="22889" y="11010"/>
                  <a:pt x="22699" y="10833"/>
                  <a:pt x="22482" y="10833"/>
                </a:cubicBezTo>
                <a:close/>
                <a:moveTo>
                  <a:pt x="27497" y="11091"/>
                </a:moveTo>
                <a:lnTo>
                  <a:pt x="27701" y="11485"/>
                </a:lnTo>
                <a:lnTo>
                  <a:pt x="27334" y="11689"/>
                </a:lnTo>
                <a:lnTo>
                  <a:pt x="27144" y="11295"/>
                </a:lnTo>
                <a:lnTo>
                  <a:pt x="27497" y="11091"/>
                </a:lnTo>
                <a:close/>
                <a:moveTo>
                  <a:pt x="19747" y="10914"/>
                </a:moveTo>
                <a:cubicBezTo>
                  <a:pt x="19404" y="10914"/>
                  <a:pt x="19223" y="11326"/>
                  <a:pt x="19464" y="11567"/>
                </a:cubicBezTo>
                <a:cubicBezTo>
                  <a:pt x="19545" y="11653"/>
                  <a:pt x="19647" y="11690"/>
                  <a:pt x="19747" y="11690"/>
                </a:cubicBezTo>
                <a:cubicBezTo>
                  <a:pt x="19949" y="11690"/>
                  <a:pt x="20144" y="11536"/>
                  <a:pt x="20144" y="11309"/>
                </a:cubicBezTo>
                <a:cubicBezTo>
                  <a:pt x="20144" y="11091"/>
                  <a:pt x="19967" y="10915"/>
                  <a:pt x="19763" y="10915"/>
                </a:cubicBezTo>
                <a:cubicBezTo>
                  <a:pt x="19758" y="10914"/>
                  <a:pt x="19752" y="10914"/>
                  <a:pt x="19747" y="10914"/>
                </a:cubicBezTo>
                <a:close/>
                <a:moveTo>
                  <a:pt x="58583" y="11146"/>
                </a:moveTo>
                <a:cubicBezTo>
                  <a:pt x="58433" y="11146"/>
                  <a:pt x="58311" y="11268"/>
                  <a:pt x="58324" y="11417"/>
                </a:cubicBezTo>
                <a:lnTo>
                  <a:pt x="58311" y="11417"/>
                </a:lnTo>
                <a:cubicBezTo>
                  <a:pt x="58311" y="11582"/>
                  <a:pt x="58440" y="11691"/>
                  <a:pt x="58578" y="11691"/>
                </a:cubicBezTo>
                <a:cubicBezTo>
                  <a:pt x="58646" y="11691"/>
                  <a:pt x="58715" y="11666"/>
                  <a:pt x="58773" y="11608"/>
                </a:cubicBezTo>
                <a:cubicBezTo>
                  <a:pt x="58950" y="11431"/>
                  <a:pt x="58827" y="11146"/>
                  <a:pt x="58583" y="11146"/>
                </a:cubicBezTo>
                <a:close/>
                <a:moveTo>
                  <a:pt x="52289" y="10955"/>
                </a:moveTo>
                <a:cubicBezTo>
                  <a:pt x="52086" y="10955"/>
                  <a:pt x="51922" y="11118"/>
                  <a:pt x="51922" y="11322"/>
                </a:cubicBezTo>
                <a:lnTo>
                  <a:pt x="51922" y="11309"/>
                </a:lnTo>
                <a:lnTo>
                  <a:pt x="51922" y="11309"/>
                </a:lnTo>
                <a:cubicBezTo>
                  <a:pt x="51913" y="11542"/>
                  <a:pt x="52096" y="11699"/>
                  <a:pt x="52287" y="11699"/>
                </a:cubicBezTo>
                <a:cubicBezTo>
                  <a:pt x="52374" y="11699"/>
                  <a:pt x="52462" y="11666"/>
                  <a:pt x="52534" y="11594"/>
                </a:cubicBezTo>
                <a:cubicBezTo>
                  <a:pt x="52779" y="11363"/>
                  <a:pt x="52629" y="10969"/>
                  <a:pt x="52289" y="10955"/>
                </a:cubicBezTo>
                <a:close/>
                <a:moveTo>
                  <a:pt x="14279" y="11163"/>
                </a:moveTo>
                <a:cubicBezTo>
                  <a:pt x="14136" y="11163"/>
                  <a:pt x="13993" y="11261"/>
                  <a:pt x="14014" y="11458"/>
                </a:cubicBezTo>
                <a:cubicBezTo>
                  <a:pt x="14020" y="11621"/>
                  <a:pt x="14146" y="11703"/>
                  <a:pt x="14274" y="11703"/>
                </a:cubicBezTo>
                <a:cubicBezTo>
                  <a:pt x="14401" y="11703"/>
                  <a:pt x="14530" y="11621"/>
                  <a:pt x="14544" y="11458"/>
                </a:cubicBezTo>
                <a:cubicBezTo>
                  <a:pt x="14564" y="11261"/>
                  <a:pt x="14421" y="11163"/>
                  <a:pt x="14279" y="11163"/>
                </a:cubicBezTo>
                <a:close/>
                <a:moveTo>
                  <a:pt x="36522" y="11186"/>
                </a:moveTo>
                <a:lnTo>
                  <a:pt x="36686" y="11526"/>
                </a:lnTo>
                <a:lnTo>
                  <a:pt x="36346" y="11703"/>
                </a:lnTo>
                <a:lnTo>
                  <a:pt x="36183" y="11363"/>
                </a:lnTo>
                <a:lnTo>
                  <a:pt x="36522" y="11186"/>
                </a:lnTo>
                <a:close/>
                <a:moveTo>
                  <a:pt x="67649" y="11241"/>
                </a:moveTo>
                <a:cubicBezTo>
                  <a:pt x="67513" y="11241"/>
                  <a:pt x="67404" y="11350"/>
                  <a:pt x="67404" y="11485"/>
                </a:cubicBezTo>
                <a:cubicBezTo>
                  <a:pt x="67404" y="11630"/>
                  <a:pt x="67519" y="11727"/>
                  <a:pt x="67644" y="11727"/>
                </a:cubicBezTo>
                <a:cubicBezTo>
                  <a:pt x="67706" y="11727"/>
                  <a:pt x="67771" y="11703"/>
                  <a:pt x="67825" y="11649"/>
                </a:cubicBezTo>
                <a:cubicBezTo>
                  <a:pt x="67975" y="11499"/>
                  <a:pt x="67866" y="11241"/>
                  <a:pt x="67649" y="11241"/>
                </a:cubicBezTo>
                <a:close/>
                <a:moveTo>
                  <a:pt x="11528" y="11299"/>
                </a:moveTo>
                <a:cubicBezTo>
                  <a:pt x="11475" y="11299"/>
                  <a:pt x="11421" y="11319"/>
                  <a:pt x="11377" y="11363"/>
                </a:cubicBezTo>
                <a:cubicBezTo>
                  <a:pt x="11241" y="11485"/>
                  <a:pt x="11322" y="11717"/>
                  <a:pt x="11526" y="11730"/>
                </a:cubicBezTo>
                <a:cubicBezTo>
                  <a:pt x="11635" y="11730"/>
                  <a:pt x="11730" y="11635"/>
                  <a:pt x="11744" y="11513"/>
                </a:cubicBezTo>
                <a:cubicBezTo>
                  <a:pt x="11744" y="11384"/>
                  <a:pt x="11639" y="11299"/>
                  <a:pt x="11528" y="11299"/>
                </a:cubicBezTo>
                <a:close/>
                <a:moveTo>
                  <a:pt x="17004" y="11064"/>
                </a:moveTo>
                <a:cubicBezTo>
                  <a:pt x="16705" y="11064"/>
                  <a:pt x="16555" y="11417"/>
                  <a:pt x="16759" y="11635"/>
                </a:cubicBezTo>
                <a:cubicBezTo>
                  <a:pt x="16831" y="11706"/>
                  <a:pt x="16918" y="11738"/>
                  <a:pt x="17003" y="11738"/>
                </a:cubicBezTo>
                <a:cubicBezTo>
                  <a:pt x="17178" y="11738"/>
                  <a:pt x="17344" y="11605"/>
                  <a:pt x="17344" y="11404"/>
                </a:cubicBezTo>
                <a:cubicBezTo>
                  <a:pt x="17344" y="11214"/>
                  <a:pt x="17194" y="11064"/>
                  <a:pt x="17004" y="11064"/>
                </a:cubicBezTo>
                <a:close/>
                <a:moveTo>
                  <a:pt x="55864" y="11241"/>
                </a:moveTo>
                <a:cubicBezTo>
                  <a:pt x="55728" y="11254"/>
                  <a:pt x="55606" y="11363"/>
                  <a:pt x="55606" y="11513"/>
                </a:cubicBezTo>
                <a:cubicBezTo>
                  <a:pt x="55606" y="11670"/>
                  <a:pt x="55739" y="11784"/>
                  <a:pt x="55879" y="11784"/>
                </a:cubicBezTo>
                <a:cubicBezTo>
                  <a:pt x="55945" y="11784"/>
                  <a:pt x="56012" y="11759"/>
                  <a:pt x="56068" y="11703"/>
                </a:cubicBezTo>
                <a:cubicBezTo>
                  <a:pt x="56231" y="11540"/>
                  <a:pt x="56109" y="11241"/>
                  <a:pt x="55864" y="11241"/>
                </a:cubicBezTo>
                <a:close/>
                <a:moveTo>
                  <a:pt x="33790" y="11241"/>
                </a:moveTo>
                <a:lnTo>
                  <a:pt x="34008" y="11608"/>
                </a:lnTo>
                <a:lnTo>
                  <a:pt x="33627" y="11784"/>
                </a:lnTo>
                <a:lnTo>
                  <a:pt x="33464" y="11417"/>
                </a:lnTo>
                <a:lnTo>
                  <a:pt x="33790" y="11241"/>
                </a:lnTo>
                <a:close/>
                <a:moveTo>
                  <a:pt x="45004" y="10126"/>
                </a:moveTo>
                <a:cubicBezTo>
                  <a:pt x="45021" y="10378"/>
                  <a:pt x="45230" y="10532"/>
                  <a:pt x="45445" y="10532"/>
                </a:cubicBezTo>
                <a:cubicBezTo>
                  <a:pt x="45578" y="10532"/>
                  <a:pt x="45713" y="10473"/>
                  <a:pt x="45806" y="10344"/>
                </a:cubicBezTo>
                <a:lnTo>
                  <a:pt x="46023" y="10779"/>
                </a:lnTo>
                <a:cubicBezTo>
                  <a:pt x="45820" y="10779"/>
                  <a:pt x="45656" y="10915"/>
                  <a:pt x="45616" y="11118"/>
                </a:cubicBezTo>
                <a:cubicBezTo>
                  <a:pt x="45561" y="11295"/>
                  <a:pt x="45643" y="11472"/>
                  <a:pt x="45792" y="11567"/>
                </a:cubicBezTo>
                <a:lnTo>
                  <a:pt x="45371" y="11784"/>
                </a:lnTo>
                <a:lnTo>
                  <a:pt x="45181" y="11417"/>
                </a:lnTo>
                <a:cubicBezTo>
                  <a:pt x="45262" y="11390"/>
                  <a:pt x="45357" y="11350"/>
                  <a:pt x="45439" y="11295"/>
                </a:cubicBezTo>
                <a:cubicBezTo>
                  <a:pt x="45507" y="11214"/>
                  <a:pt x="45561" y="11105"/>
                  <a:pt x="45588" y="11010"/>
                </a:cubicBezTo>
                <a:cubicBezTo>
                  <a:pt x="45616" y="10819"/>
                  <a:pt x="45507" y="10656"/>
                  <a:pt x="45344" y="10588"/>
                </a:cubicBezTo>
                <a:cubicBezTo>
                  <a:pt x="45278" y="10556"/>
                  <a:pt x="45216" y="10539"/>
                  <a:pt x="45155" y="10539"/>
                </a:cubicBezTo>
                <a:cubicBezTo>
                  <a:pt x="45038" y="10539"/>
                  <a:pt x="44925" y="10599"/>
                  <a:pt x="44800" y="10724"/>
                </a:cubicBezTo>
                <a:lnTo>
                  <a:pt x="44610" y="10317"/>
                </a:lnTo>
                <a:lnTo>
                  <a:pt x="45004" y="10126"/>
                </a:lnTo>
                <a:close/>
                <a:moveTo>
                  <a:pt x="8787" y="11375"/>
                </a:moveTo>
                <a:cubicBezTo>
                  <a:pt x="8687" y="11375"/>
                  <a:pt x="8604" y="11465"/>
                  <a:pt x="8604" y="11567"/>
                </a:cubicBezTo>
                <a:cubicBezTo>
                  <a:pt x="8590" y="11713"/>
                  <a:pt x="8697" y="11788"/>
                  <a:pt x="8803" y="11788"/>
                </a:cubicBezTo>
                <a:cubicBezTo>
                  <a:pt x="8904" y="11788"/>
                  <a:pt x="9005" y="11720"/>
                  <a:pt x="8998" y="11581"/>
                </a:cubicBezTo>
                <a:cubicBezTo>
                  <a:pt x="8998" y="11472"/>
                  <a:pt x="8917" y="11377"/>
                  <a:pt x="8808" y="11377"/>
                </a:cubicBezTo>
                <a:cubicBezTo>
                  <a:pt x="8801" y="11376"/>
                  <a:pt x="8794" y="11375"/>
                  <a:pt x="8787" y="11375"/>
                </a:cubicBezTo>
                <a:close/>
                <a:moveTo>
                  <a:pt x="64889" y="11282"/>
                </a:moveTo>
                <a:cubicBezTo>
                  <a:pt x="64756" y="11282"/>
                  <a:pt x="64635" y="11387"/>
                  <a:pt x="64631" y="11533"/>
                </a:cubicBezTo>
                <a:lnTo>
                  <a:pt x="64631" y="11533"/>
                </a:lnTo>
                <a:cubicBezTo>
                  <a:pt x="64635" y="11687"/>
                  <a:pt x="64760" y="11791"/>
                  <a:pt x="64891" y="11791"/>
                </a:cubicBezTo>
                <a:cubicBezTo>
                  <a:pt x="64952" y="11791"/>
                  <a:pt x="65014" y="11768"/>
                  <a:pt x="65066" y="11717"/>
                </a:cubicBezTo>
                <a:cubicBezTo>
                  <a:pt x="65243" y="11567"/>
                  <a:pt x="65121" y="11282"/>
                  <a:pt x="64889" y="11282"/>
                </a:cubicBezTo>
                <a:close/>
                <a:moveTo>
                  <a:pt x="49571" y="10983"/>
                </a:moveTo>
                <a:cubicBezTo>
                  <a:pt x="49204" y="10983"/>
                  <a:pt x="49027" y="11431"/>
                  <a:pt x="49286" y="11689"/>
                </a:cubicBezTo>
                <a:cubicBezTo>
                  <a:pt x="49368" y="11767"/>
                  <a:pt x="49468" y="11802"/>
                  <a:pt x="49566" y="11802"/>
                </a:cubicBezTo>
                <a:cubicBezTo>
                  <a:pt x="49776" y="11802"/>
                  <a:pt x="49979" y="11641"/>
                  <a:pt x="49979" y="11390"/>
                </a:cubicBezTo>
                <a:cubicBezTo>
                  <a:pt x="49979" y="11159"/>
                  <a:pt x="49788" y="10983"/>
                  <a:pt x="49571" y="10983"/>
                </a:cubicBezTo>
                <a:close/>
                <a:moveTo>
                  <a:pt x="42816" y="11295"/>
                </a:moveTo>
                <a:lnTo>
                  <a:pt x="43006" y="11635"/>
                </a:lnTo>
                <a:lnTo>
                  <a:pt x="42653" y="11825"/>
                </a:lnTo>
                <a:lnTo>
                  <a:pt x="42476" y="11485"/>
                </a:lnTo>
                <a:lnTo>
                  <a:pt x="42816" y="11295"/>
                </a:lnTo>
                <a:close/>
                <a:moveTo>
                  <a:pt x="31045" y="11295"/>
                </a:moveTo>
                <a:lnTo>
                  <a:pt x="31221" y="11689"/>
                </a:lnTo>
                <a:lnTo>
                  <a:pt x="30882" y="11852"/>
                </a:lnTo>
                <a:lnTo>
                  <a:pt x="30705" y="11472"/>
                </a:lnTo>
                <a:lnTo>
                  <a:pt x="31045" y="11295"/>
                </a:lnTo>
                <a:close/>
                <a:moveTo>
                  <a:pt x="6066" y="11470"/>
                </a:moveTo>
                <a:cubicBezTo>
                  <a:pt x="5969" y="11470"/>
                  <a:pt x="5898" y="11548"/>
                  <a:pt x="5885" y="11649"/>
                </a:cubicBezTo>
                <a:cubicBezTo>
                  <a:pt x="5872" y="11757"/>
                  <a:pt x="5953" y="11852"/>
                  <a:pt x="6076" y="11852"/>
                </a:cubicBezTo>
                <a:cubicBezTo>
                  <a:pt x="6084" y="11854"/>
                  <a:pt x="6092" y="11854"/>
                  <a:pt x="6100" y="11854"/>
                </a:cubicBezTo>
                <a:cubicBezTo>
                  <a:pt x="6187" y="11854"/>
                  <a:pt x="6267" y="11789"/>
                  <a:pt x="6280" y="11689"/>
                </a:cubicBezTo>
                <a:cubicBezTo>
                  <a:pt x="6293" y="11581"/>
                  <a:pt x="6212" y="11472"/>
                  <a:pt x="6089" y="11472"/>
                </a:cubicBezTo>
                <a:cubicBezTo>
                  <a:pt x="6081" y="11471"/>
                  <a:pt x="6074" y="11470"/>
                  <a:pt x="6066" y="11470"/>
                </a:cubicBezTo>
                <a:close/>
                <a:moveTo>
                  <a:pt x="73911" y="11388"/>
                </a:moveTo>
                <a:cubicBezTo>
                  <a:pt x="73801" y="11388"/>
                  <a:pt x="73690" y="11456"/>
                  <a:pt x="73670" y="11594"/>
                </a:cubicBezTo>
                <a:cubicBezTo>
                  <a:pt x="73649" y="11771"/>
                  <a:pt x="73778" y="11863"/>
                  <a:pt x="73907" y="11863"/>
                </a:cubicBezTo>
                <a:cubicBezTo>
                  <a:pt x="74027" y="11863"/>
                  <a:pt x="74146" y="11784"/>
                  <a:pt x="74146" y="11621"/>
                </a:cubicBezTo>
                <a:cubicBezTo>
                  <a:pt x="74146" y="11467"/>
                  <a:pt x="74029" y="11388"/>
                  <a:pt x="73911" y="11388"/>
                </a:cubicBezTo>
                <a:close/>
                <a:moveTo>
                  <a:pt x="62171" y="11322"/>
                </a:moveTo>
                <a:cubicBezTo>
                  <a:pt x="62021" y="11336"/>
                  <a:pt x="61899" y="11445"/>
                  <a:pt x="61899" y="11594"/>
                </a:cubicBezTo>
                <a:lnTo>
                  <a:pt x="61886" y="11594"/>
                </a:lnTo>
                <a:cubicBezTo>
                  <a:pt x="61876" y="11762"/>
                  <a:pt x="62014" y="11878"/>
                  <a:pt x="62158" y="11878"/>
                </a:cubicBezTo>
                <a:cubicBezTo>
                  <a:pt x="62224" y="11878"/>
                  <a:pt x="62292" y="11854"/>
                  <a:pt x="62348" y="11798"/>
                </a:cubicBezTo>
                <a:cubicBezTo>
                  <a:pt x="62524" y="11635"/>
                  <a:pt x="62416" y="11336"/>
                  <a:pt x="62171" y="11322"/>
                </a:cubicBezTo>
                <a:close/>
                <a:moveTo>
                  <a:pt x="40111" y="11363"/>
                </a:moveTo>
                <a:lnTo>
                  <a:pt x="40274" y="11689"/>
                </a:lnTo>
                <a:lnTo>
                  <a:pt x="39907" y="11880"/>
                </a:lnTo>
                <a:cubicBezTo>
                  <a:pt x="39853" y="11771"/>
                  <a:pt x="39785" y="11649"/>
                  <a:pt x="39730" y="11553"/>
                </a:cubicBezTo>
                <a:lnTo>
                  <a:pt x="40111" y="11363"/>
                </a:lnTo>
                <a:close/>
                <a:moveTo>
                  <a:pt x="53119" y="11268"/>
                </a:moveTo>
                <a:cubicBezTo>
                  <a:pt x="52847" y="11268"/>
                  <a:pt x="52711" y="11594"/>
                  <a:pt x="52901" y="11784"/>
                </a:cubicBezTo>
                <a:cubicBezTo>
                  <a:pt x="52964" y="11852"/>
                  <a:pt x="53042" y="11882"/>
                  <a:pt x="53118" y="11882"/>
                </a:cubicBezTo>
                <a:cubicBezTo>
                  <a:pt x="53271" y="11882"/>
                  <a:pt x="53418" y="11758"/>
                  <a:pt x="53418" y="11567"/>
                </a:cubicBezTo>
                <a:cubicBezTo>
                  <a:pt x="53418" y="11404"/>
                  <a:pt x="53295" y="11268"/>
                  <a:pt x="53119" y="11268"/>
                </a:cubicBezTo>
                <a:close/>
                <a:moveTo>
                  <a:pt x="71197" y="11414"/>
                </a:moveTo>
                <a:cubicBezTo>
                  <a:pt x="71069" y="11414"/>
                  <a:pt x="70938" y="11502"/>
                  <a:pt x="70952" y="11676"/>
                </a:cubicBezTo>
                <a:cubicBezTo>
                  <a:pt x="70972" y="11817"/>
                  <a:pt x="71085" y="11888"/>
                  <a:pt x="71196" y="11888"/>
                </a:cubicBezTo>
                <a:cubicBezTo>
                  <a:pt x="71309" y="11888"/>
                  <a:pt x="71420" y="11813"/>
                  <a:pt x="71427" y="11662"/>
                </a:cubicBezTo>
                <a:cubicBezTo>
                  <a:pt x="71441" y="11496"/>
                  <a:pt x="71320" y="11414"/>
                  <a:pt x="71197" y="11414"/>
                </a:cubicBezTo>
                <a:close/>
                <a:moveTo>
                  <a:pt x="598" y="11676"/>
                </a:moveTo>
                <a:cubicBezTo>
                  <a:pt x="544" y="11689"/>
                  <a:pt x="503" y="11730"/>
                  <a:pt x="489" y="11784"/>
                </a:cubicBezTo>
                <a:cubicBezTo>
                  <a:pt x="517" y="11839"/>
                  <a:pt x="557" y="11880"/>
                  <a:pt x="612" y="11893"/>
                </a:cubicBezTo>
                <a:cubicBezTo>
                  <a:pt x="652" y="11893"/>
                  <a:pt x="693" y="11839"/>
                  <a:pt x="775" y="11784"/>
                </a:cubicBezTo>
                <a:cubicBezTo>
                  <a:pt x="693" y="11744"/>
                  <a:pt x="652" y="11676"/>
                  <a:pt x="612" y="11676"/>
                </a:cubicBezTo>
                <a:close/>
                <a:moveTo>
                  <a:pt x="23284" y="11064"/>
                </a:moveTo>
                <a:cubicBezTo>
                  <a:pt x="22917" y="11078"/>
                  <a:pt x="22740" y="11513"/>
                  <a:pt x="22998" y="11771"/>
                </a:cubicBezTo>
                <a:cubicBezTo>
                  <a:pt x="23087" y="11860"/>
                  <a:pt x="23193" y="11899"/>
                  <a:pt x="23296" y="11899"/>
                </a:cubicBezTo>
                <a:cubicBezTo>
                  <a:pt x="23508" y="11899"/>
                  <a:pt x="23705" y="11732"/>
                  <a:pt x="23705" y="11485"/>
                </a:cubicBezTo>
                <a:cubicBezTo>
                  <a:pt x="23705" y="11254"/>
                  <a:pt x="23528" y="11064"/>
                  <a:pt x="23297" y="11064"/>
                </a:cubicBezTo>
                <a:close/>
                <a:moveTo>
                  <a:pt x="57542" y="11712"/>
                </a:moveTo>
                <a:cubicBezTo>
                  <a:pt x="57527" y="11712"/>
                  <a:pt x="57511" y="11713"/>
                  <a:pt x="57495" y="11717"/>
                </a:cubicBezTo>
                <a:cubicBezTo>
                  <a:pt x="57373" y="11717"/>
                  <a:pt x="57278" y="11798"/>
                  <a:pt x="57251" y="11907"/>
                </a:cubicBezTo>
                <a:lnTo>
                  <a:pt x="57808" y="11907"/>
                </a:lnTo>
                <a:cubicBezTo>
                  <a:pt x="57760" y="11799"/>
                  <a:pt x="57659" y="11712"/>
                  <a:pt x="57542" y="11712"/>
                </a:cubicBezTo>
                <a:close/>
                <a:moveTo>
                  <a:pt x="74758" y="11632"/>
                </a:moveTo>
                <a:cubicBezTo>
                  <a:pt x="74617" y="11632"/>
                  <a:pt x="74543" y="11723"/>
                  <a:pt x="74554" y="11907"/>
                </a:cubicBezTo>
                <a:lnTo>
                  <a:pt x="74921" y="11662"/>
                </a:lnTo>
                <a:cubicBezTo>
                  <a:pt x="74859" y="11642"/>
                  <a:pt x="74805" y="11632"/>
                  <a:pt x="74758" y="11632"/>
                </a:cubicBezTo>
                <a:close/>
                <a:moveTo>
                  <a:pt x="3309" y="11538"/>
                </a:moveTo>
                <a:cubicBezTo>
                  <a:pt x="3222" y="11538"/>
                  <a:pt x="3140" y="11616"/>
                  <a:pt x="3140" y="11717"/>
                </a:cubicBezTo>
                <a:cubicBezTo>
                  <a:pt x="3140" y="11818"/>
                  <a:pt x="3223" y="11908"/>
                  <a:pt x="3323" y="11908"/>
                </a:cubicBezTo>
                <a:cubicBezTo>
                  <a:pt x="3330" y="11908"/>
                  <a:pt x="3337" y="11908"/>
                  <a:pt x="3344" y="11907"/>
                </a:cubicBezTo>
                <a:cubicBezTo>
                  <a:pt x="3439" y="11907"/>
                  <a:pt x="3520" y="11825"/>
                  <a:pt x="3520" y="11744"/>
                </a:cubicBezTo>
                <a:cubicBezTo>
                  <a:pt x="3520" y="11635"/>
                  <a:pt x="3439" y="11540"/>
                  <a:pt x="3330" y="11540"/>
                </a:cubicBezTo>
                <a:cubicBezTo>
                  <a:pt x="3323" y="11539"/>
                  <a:pt x="3316" y="11538"/>
                  <a:pt x="3309" y="11538"/>
                </a:cubicBezTo>
                <a:close/>
                <a:moveTo>
                  <a:pt x="28326" y="11377"/>
                </a:moveTo>
                <a:lnTo>
                  <a:pt x="28517" y="11744"/>
                </a:lnTo>
                <a:lnTo>
                  <a:pt x="28163" y="11920"/>
                </a:lnTo>
                <a:lnTo>
                  <a:pt x="27959" y="11567"/>
                </a:lnTo>
                <a:lnTo>
                  <a:pt x="28326" y="11377"/>
                </a:lnTo>
                <a:close/>
                <a:moveTo>
                  <a:pt x="56680" y="11485"/>
                </a:moveTo>
                <a:cubicBezTo>
                  <a:pt x="56530" y="11485"/>
                  <a:pt x="56408" y="11621"/>
                  <a:pt x="56421" y="11771"/>
                </a:cubicBezTo>
                <a:cubicBezTo>
                  <a:pt x="56421" y="11902"/>
                  <a:pt x="56480" y="11930"/>
                  <a:pt x="56557" y="11930"/>
                </a:cubicBezTo>
                <a:cubicBezTo>
                  <a:pt x="56591" y="11930"/>
                  <a:pt x="56628" y="11925"/>
                  <a:pt x="56666" y="11920"/>
                </a:cubicBezTo>
                <a:lnTo>
                  <a:pt x="56693" y="11920"/>
                </a:lnTo>
                <a:lnTo>
                  <a:pt x="56707" y="11948"/>
                </a:lnTo>
                <a:cubicBezTo>
                  <a:pt x="56788" y="11907"/>
                  <a:pt x="56911" y="11907"/>
                  <a:pt x="56952" y="11839"/>
                </a:cubicBezTo>
                <a:cubicBezTo>
                  <a:pt x="57006" y="11730"/>
                  <a:pt x="56979" y="11608"/>
                  <a:pt x="56870" y="11540"/>
                </a:cubicBezTo>
                <a:cubicBezTo>
                  <a:pt x="56816" y="11513"/>
                  <a:pt x="56748" y="11485"/>
                  <a:pt x="56680" y="11485"/>
                </a:cubicBezTo>
                <a:close/>
                <a:moveTo>
                  <a:pt x="37324" y="11431"/>
                </a:moveTo>
                <a:cubicBezTo>
                  <a:pt x="37406" y="11553"/>
                  <a:pt x="37501" y="11689"/>
                  <a:pt x="37555" y="11784"/>
                </a:cubicBezTo>
                <a:lnTo>
                  <a:pt x="37175" y="11961"/>
                </a:lnTo>
                <a:lnTo>
                  <a:pt x="37012" y="11608"/>
                </a:lnTo>
                <a:lnTo>
                  <a:pt x="37324" y="11431"/>
                </a:lnTo>
                <a:close/>
                <a:moveTo>
                  <a:pt x="12396" y="11553"/>
                </a:moveTo>
                <a:cubicBezTo>
                  <a:pt x="12274" y="11553"/>
                  <a:pt x="12179" y="11635"/>
                  <a:pt x="12179" y="11744"/>
                </a:cubicBezTo>
                <a:cubicBezTo>
                  <a:pt x="12169" y="11878"/>
                  <a:pt x="12275" y="11972"/>
                  <a:pt x="12386" y="11972"/>
                </a:cubicBezTo>
                <a:cubicBezTo>
                  <a:pt x="12432" y="11972"/>
                  <a:pt x="12479" y="11956"/>
                  <a:pt x="12518" y="11920"/>
                </a:cubicBezTo>
                <a:cubicBezTo>
                  <a:pt x="12668" y="11784"/>
                  <a:pt x="12573" y="11553"/>
                  <a:pt x="12396" y="11553"/>
                </a:cubicBezTo>
                <a:close/>
                <a:moveTo>
                  <a:pt x="68455" y="11484"/>
                </a:moveTo>
                <a:cubicBezTo>
                  <a:pt x="68330" y="11484"/>
                  <a:pt x="68232" y="11588"/>
                  <a:pt x="68220" y="11717"/>
                </a:cubicBezTo>
                <a:lnTo>
                  <a:pt x="68233" y="11717"/>
                </a:lnTo>
                <a:cubicBezTo>
                  <a:pt x="68224" y="11868"/>
                  <a:pt x="68352" y="11973"/>
                  <a:pt x="68486" y="11973"/>
                </a:cubicBezTo>
                <a:cubicBezTo>
                  <a:pt x="68545" y="11973"/>
                  <a:pt x="68605" y="11952"/>
                  <a:pt x="68655" y="11907"/>
                </a:cubicBezTo>
                <a:cubicBezTo>
                  <a:pt x="68818" y="11757"/>
                  <a:pt x="68709" y="11485"/>
                  <a:pt x="68478" y="11485"/>
                </a:cubicBezTo>
                <a:cubicBezTo>
                  <a:pt x="68470" y="11485"/>
                  <a:pt x="68462" y="11484"/>
                  <a:pt x="68455" y="11484"/>
                </a:cubicBezTo>
                <a:close/>
                <a:moveTo>
                  <a:pt x="15095" y="11415"/>
                </a:moveTo>
                <a:cubicBezTo>
                  <a:pt x="15026" y="11415"/>
                  <a:pt x="14955" y="11441"/>
                  <a:pt x="14897" y="11499"/>
                </a:cubicBezTo>
                <a:cubicBezTo>
                  <a:pt x="14734" y="11689"/>
                  <a:pt x="14856" y="11975"/>
                  <a:pt x="15115" y="11975"/>
                </a:cubicBezTo>
                <a:cubicBezTo>
                  <a:pt x="15264" y="11975"/>
                  <a:pt x="15386" y="11839"/>
                  <a:pt x="15386" y="11689"/>
                </a:cubicBezTo>
                <a:cubicBezTo>
                  <a:pt x="15377" y="11525"/>
                  <a:pt x="15239" y="11415"/>
                  <a:pt x="15095" y="11415"/>
                </a:cubicBezTo>
                <a:close/>
                <a:moveTo>
                  <a:pt x="20574" y="11172"/>
                </a:moveTo>
                <a:cubicBezTo>
                  <a:pt x="20475" y="11172"/>
                  <a:pt x="20374" y="11210"/>
                  <a:pt x="20293" y="11295"/>
                </a:cubicBezTo>
                <a:cubicBezTo>
                  <a:pt x="20049" y="11553"/>
                  <a:pt x="20225" y="11975"/>
                  <a:pt x="20579" y="11975"/>
                </a:cubicBezTo>
                <a:cubicBezTo>
                  <a:pt x="20796" y="11961"/>
                  <a:pt x="20973" y="11784"/>
                  <a:pt x="20973" y="11567"/>
                </a:cubicBezTo>
                <a:cubicBezTo>
                  <a:pt x="20973" y="11330"/>
                  <a:pt x="20777" y="11172"/>
                  <a:pt x="20574" y="11172"/>
                </a:cubicBezTo>
                <a:close/>
                <a:moveTo>
                  <a:pt x="59421" y="11402"/>
                </a:moveTo>
                <a:cubicBezTo>
                  <a:pt x="59350" y="11402"/>
                  <a:pt x="59279" y="11428"/>
                  <a:pt x="59221" y="11485"/>
                </a:cubicBezTo>
                <a:cubicBezTo>
                  <a:pt x="59031" y="11662"/>
                  <a:pt x="59154" y="11975"/>
                  <a:pt x="59412" y="11975"/>
                </a:cubicBezTo>
                <a:cubicBezTo>
                  <a:pt x="59575" y="11975"/>
                  <a:pt x="59697" y="11852"/>
                  <a:pt x="59711" y="11703"/>
                </a:cubicBezTo>
                <a:lnTo>
                  <a:pt x="59711" y="11689"/>
                </a:lnTo>
                <a:cubicBezTo>
                  <a:pt x="59711" y="11515"/>
                  <a:pt x="59568" y="11402"/>
                  <a:pt x="59421" y="11402"/>
                </a:cubicBezTo>
                <a:close/>
                <a:moveTo>
                  <a:pt x="17836" y="11281"/>
                </a:moveTo>
                <a:cubicBezTo>
                  <a:pt x="17830" y="11281"/>
                  <a:pt x="17825" y="11281"/>
                  <a:pt x="17819" y="11282"/>
                </a:cubicBezTo>
                <a:cubicBezTo>
                  <a:pt x="17616" y="11295"/>
                  <a:pt x="17466" y="11445"/>
                  <a:pt x="17480" y="11635"/>
                </a:cubicBezTo>
                <a:cubicBezTo>
                  <a:pt x="17480" y="11846"/>
                  <a:pt x="17652" y="11988"/>
                  <a:pt x="17832" y="11988"/>
                </a:cubicBezTo>
                <a:cubicBezTo>
                  <a:pt x="17919" y="11988"/>
                  <a:pt x="18007" y="11955"/>
                  <a:pt x="18078" y="11880"/>
                </a:cubicBezTo>
                <a:cubicBezTo>
                  <a:pt x="18291" y="11653"/>
                  <a:pt x="18138" y="11281"/>
                  <a:pt x="17836" y="11281"/>
                </a:cubicBezTo>
                <a:close/>
                <a:moveTo>
                  <a:pt x="34619" y="11499"/>
                </a:moveTo>
                <a:lnTo>
                  <a:pt x="34783" y="11852"/>
                </a:lnTo>
                <a:lnTo>
                  <a:pt x="34470" y="12029"/>
                </a:lnTo>
                <a:cubicBezTo>
                  <a:pt x="34388" y="11907"/>
                  <a:pt x="34307" y="11771"/>
                  <a:pt x="34239" y="11662"/>
                </a:cubicBezTo>
                <a:lnTo>
                  <a:pt x="34619" y="11499"/>
                </a:lnTo>
                <a:close/>
                <a:moveTo>
                  <a:pt x="46404" y="11458"/>
                </a:moveTo>
                <a:lnTo>
                  <a:pt x="46594" y="11825"/>
                </a:lnTo>
                <a:lnTo>
                  <a:pt x="46187" y="12029"/>
                </a:lnTo>
                <a:cubicBezTo>
                  <a:pt x="46173" y="11961"/>
                  <a:pt x="46146" y="11893"/>
                  <a:pt x="46119" y="11839"/>
                </a:cubicBezTo>
                <a:cubicBezTo>
                  <a:pt x="46078" y="11784"/>
                  <a:pt x="46037" y="11730"/>
                  <a:pt x="45983" y="11676"/>
                </a:cubicBezTo>
                <a:lnTo>
                  <a:pt x="46404" y="11458"/>
                </a:lnTo>
                <a:close/>
                <a:moveTo>
                  <a:pt x="9637" y="11662"/>
                </a:moveTo>
                <a:cubicBezTo>
                  <a:pt x="9542" y="11662"/>
                  <a:pt x="9447" y="11744"/>
                  <a:pt x="9447" y="11839"/>
                </a:cubicBezTo>
                <a:cubicBezTo>
                  <a:pt x="9447" y="11948"/>
                  <a:pt x="9515" y="12002"/>
                  <a:pt x="9664" y="12043"/>
                </a:cubicBezTo>
                <a:cubicBezTo>
                  <a:pt x="9705" y="11988"/>
                  <a:pt x="9786" y="11934"/>
                  <a:pt x="9800" y="11866"/>
                </a:cubicBezTo>
                <a:cubicBezTo>
                  <a:pt x="9827" y="11757"/>
                  <a:pt x="9746" y="11662"/>
                  <a:pt x="9637" y="11662"/>
                </a:cubicBezTo>
                <a:close/>
                <a:moveTo>
                  <a:pt x="50377" y="11240"/>
                </a:moveTo>
                <a:cubicBezTo>
                  <a:pt x="50169" y="11240"/>
                  <a:pt x="49992" y="11412"/>
                  <a:pt x="49992" y="11635"/>
                </a:cubicBezTo>
                <a:lnTo>
                  <a:pt x="50006" y="11635"/>
                </a:lnTo>
                <a:cubicBezTo>
                  <a:pt x="50006" y="11882"/>
                  <a:pt x="50203" y="12043"/>
                  <a:pt x="50406" y="12043"/>
                </a:cubicBezTo>
                <a:cubicBezTo>
                  <a:pt x="50505" y="12043"/>
                  <a:pt x="50606" y="12005"/>
                  <a:pt x="50686" y="11920"/>
                </a:cubicBezTo>
                <a:cubicBezTo>
                  <a:pt x="50944" y="11662"/>
                  <a:pt x="50767" y="11241"/>
                  <a:pt x="50400" y="11241"/>
                </a:cubicBezTo>
                <a:cubicBezTo>
                  <a:pt x="50392" y="11240"/>
                  <a:pt x="50384" y="11240"/>
                  <a:pt x="50377" y="11240"/>
                </a:cubicBezTo>
                <a:close/>
                <a:moveTo>
                  <a:pt x="65732" y="11526"/>
                </a:moveTo>
                <a:cubicBezTo>
                  <a:pt x="65379" y="11526"/>
                  <a:pt x="65379" y="12056"/>
                  <a:pt x="65732" y="12056"/>
                </a:cubicBezTo>
                <a:cubicBezTo>
                  <a:pt x="66072" y="12056"/>
                  <a:pt x="66072" y="11526"/>
                  <a:pt x="65732" y="11526"/>
                </a:cubicBezTo>
                <a:close/>
                <a:moveTo>
                  <a:pt x="43645" y="11526"/>
                </a:moveTo>
                <a:lnTo>
                  <a:pt x="43835" y="11893"/>
                </a:lnTo>
                <a:lnTo>
                  <a:pt x="43482" y="12070"/>
                </a:lnTo>
                <a:lnTo>
                  <a:pt x="43305" y="11717"/>
                </a:lnTo>
                <a:lnTo>
                  <a:pt x="43645" y="11526"/>
                </a:lnTo>
                <a:close/>
                <a:moveTo>
                  <a:pt x="54001" y="11553"/>
                </a:moveTo>
                <a:cubicBezTo>
                  <a:pt x="53997" y="11553"/>
                  <a:pt x="53993" y="11553"/>
                  <a:pt x="53988" y="11553"/>
                </a:cubicBezTo>
                <a:cubicBezTo>
                  <a:pt x="53649" y="11553"/>
                  <a:pt x="53635" y="12056"/>
                  <a:pt x="53961" y="12084"/>
                </a:cubicBezTo>
                <a:cubicBezTo>
                  <a:pt x="53974" y="12085"/>
                  <a:pt x="53987" y="12086"/>
                  <a:pt x="53999" y="12086"/>
                </a:cubicBezTo>
                <a:cubicBezTo>
                  <a:pt x="54339" y="12086"/>
                  <a:pt x="54356" y="11553"/>
                  <a:pt x="54001" y="11553"/>
                </a:cubicBezTo>
                <a:close/>
                <a:moveTo>
                  <a:pt x="6895" y="11715"/>
                </a:moveTo>
                <a:cubicBezTo>
                  <a:pt x="6798" y="11715"/>
                  <a:pt x="6728" y="11792"/>
                  <a:pt x="6728" y="11893"/>
                </a:cubicBezTo>
                <a:cubicBezTo>
                  <a:pt x="6715" y="12002"/>
                  <a:pt x="6796" y="12097"/>
                  <a:pt x="6905" y="12097"/>
                </a:cubicBezTo>
                <a:cubicBezTo>
                  <a:pt x="7000" y="12097"/>
                  <a:pt x="7082" y="12029"/>
                  <a:pt x="7095" y="11934"/>
                </a:cubicBezTo>
                <a:cubicBezTo>
                  <a:pt x="7109" y="11825"/>
                  <a:pt x="7027" y="11730"/>
                  <a:pt x="6918" y="11730"/>
                </a:cubicBezTo>
                <a:lnTo>
                  <a:pt x="6918" y="11717"/>
                </a:lnTo>
                <a:cubicBezTo>
                  <a:pt x="6910" y="11716"/>
                  <a:pt x="6903" y="11715"/>
                  <a:pt x="6895" y="11715"/>
                </a:cubicBezTo>
                <a:close/>
                <a:moveTo>
                  <a:pt x="31874" y="11581"/>
                </a:moveTo>
                <a:cubicBezTo>
                  <a:pt x="31928" y="11676"/>
                  <a:pt x="31996" y="11798"/>
                  <a:pt x="32051" y="11920"/>
                </a:cubicBezTo>
                <a:lnTo>
                  <a:pt x="31711" y="12097"/>
                </a:lnTo>
                <a:lnTo>
                  <a:pt x="31534" y="11757"/>
                </a:lnTo>
                <a:lnTo>
                  <a:pt x="31874" y="11581"/>
                </a:lnTo>
                <a:close/>
                <a:moveTo>
                  <a:pt x="52874" y="12138"/>
                </a:moveTo>
                <a:cubicBezTo>
                  <a:pt x="52876" y="12138"/>
                  <a:pt x="52879" y="12138"/>
                  <a:pt x="52881" y="12138"/>
                </a:cubicBezTo>
                <a:lnTo>
                  <a:pt x="52881" y="12138"/>
                </a:lnTo>
                <a:cubicBezTo>
                  <a:pt x="52883" y="12138"/>
                  <a:pt x="52885" y="12138"/>
                  <a:pt x="52887" y="12138"/>
                </a:cubicBezTo>
                <a:close/>
                <a:moveTo>
                  <a:pt x="40926" y="11608"/>
                </a:moveTo>
                <a:lnTo>
                  <a:pt x="41103" y="11975"/>
                </a:lnTo>
                <a:lnTo>
                  <a:pt x="40736" y="12151"/>
                </a:lnTo>
                <a:lnTo>
                  <a:pt x="40559" y="11784"/>
                </a:lnTo>
                <a:lnTo>
                  <a:pt x="40926" y="11608"/>
                </a:lnTo>
                <a:close/>
                <a:moveTo>
                  <a:pt x="72010" y="11648"/>
                </a:moveTo>
                <a:cubicBezTo>
                  <a:pt x="71949" y="11648"/>
                  <a:pt x="71887" y="11669"/>
                  <a:pt x="71835" y="11717"/>
                </a:cubicBezTo>
                <a:cubicBezTo>
                  <a:pt x="71686" y="11880"/>
                  <a:pt x="71794" y="12151"/>
                  <a:pt x="72012" y="12151"/>
                </a:cubicBezTo>
                <a:cubicBezTo>
                  <a:pt x="72148" y="12151"/>
                  <a:pt x="72270" y="12043"/>
                  <a:pt x="72270" y="11907"/>
                </a:cubicBezTo>
                <a:cubicBezTo>
                  <a:pt x="72270" y="11749"/>
                  <a:pt x="72143" y="11648"/>
                  <a:pt x="72010" y="11648"/>
                </a:cubicBezTo>
                <a:close/>
                <a:moveTo>
                  <a:pt x="54790" y="11784"/>
                </a:moveTo>
                <a:lnTo>
                  <a:pt x="54790" y="11784"/>
                </a:lnTo>
                <a:cubicBezTo>
                  <a:pt x="54654" y="11798"/>
                  <a:pt x="54559" y="11907"/>
                  <a:pt x="54546" y="12029"/>
                </a:cubicBezTo>
                <a:cubicBezTo>
                  <a:pt x="54546" y="12091"/>
                  <a:pt x="54546" y="12153"/>
                  <a:pt x="54608" y="12153"/>
                </a:cubicBezTo>
                <a:cubicBezTo>
                  <a:pt x="54614" y="12153"/>
                  <a:pt x="54620" y="12153"/>
                  <a:pt x="54627" y="12151"/>
                </a:cubicBezTo>
                <a:lnTo>
                  <a:pt x="55089" y="12070"/>
                </a:lnTo>
                <a:cubicBezTo>
                  <a:pt x="55026" y="11880"/>
                  <a:pt x="54940" y="11797"/>
                  <a:pt x="54808" y="11797"/>
                </a:cubicBezTo>
                <a:cubicBezTo>
                  <a:pt x="54798" y="11797"/>
                  <a:pt x="54787" y="11797"/>
                  <a:pt x="54777" y="11798"/>
                </a:cubicBezTo>
                <a:lnTo>
                  <a:pt x="54790" y="11784"/>
                </a:lnTo>
                <a:close/>
                <a:moveTo>
                  <a:pt x="4138" y="11783"/>
                </a:moveTo>
                <a:cubicBezTo>
                  <a:pt x="4051" y="11783"/>
                  <a:pt x="3969" y="11860"/>
                  <a:pt x="3969" y="11961"/>
                </a:cubicBezTo>
                <a:lnTo>
                  <a:pt x="3969" y="11948"/>
                </a:lnTo>
                <a:lnTo>
                  <a:pt x="3969" y="11948"/>
                </a:lnTo>
                <a:cubicBezTo>
                  <a:pt x="3959" y="12073"/>
                  <a:pt x="4052" y="12157"/>
                  <a:pt x="4155" y="12157"/>
                </a:cubicBezTo>
                <a:cubicBezTo>
                  <a:pt x="4197" y="12157"/>
                  <a:pt x="4242" y="12142"/>
                  <a:pt x="4282" y="12111"/>
                </a:cubicBezTo>
                <a:cubicBezTo>
                  <a:pt x="4404" y="12002"/>
                  <a:pt x="4336" y="11784"/>
                  <a:pt x="4159" y="11784"/>
                </a:cubicBezTo>
                <a:cubicBezTo>
                  <a:pt x="4152" y="11783"/>
                  <a:pt x="4145" y="11783"/>
                  <a:pt x="4138" y="11783"/>
                </a:cubicBezTo>
                <a:close/>
                <a:moveTo>
                  <a:pt x="29142" y="11621"/>
                </a:moveTo>
                <a:lnTo>
                  <a:pt x="29332" y="11975"/>
                </a:lnTo>
                <a:lnTo>
                  <a:pt x="28979" y="12165"/>
                </a:lnTo>
                <a:lnTo>
                  <a:pt x="28788" y="11812"/>
                </a:lnTo>
                <a:lnTo>
                  <a:pt x="29142" y="11621"/>
                </a:lnTo>
                <a:close/>
                <a:moveTo>
                  <a:pt x="62996" y="11593"/>
                </a:moveTo>
                <a:cubicBezTo>
                  <a:pt x="62925" y="11593"/>
                  <a:pt x="62854" y="11618"/>
                  <a:pt x="62796" y="11676"/>
                </a:cubicBezTo>
                <a:cubicBezTo>
                  <a:pt x="62620" y="11866"/>
                  <a:pt x="62742" y="12165"/>
                  <a:pt x="63000" y="12165"/>
                </a:cubicBezTo>
                <a:cubicBezTo>
                  <a:pt x="63163" y="12165"/>
                  <a:pt x="63286" y="12043"/>
                  <a:pt x="63286" y="11880"/>
                </a:cubicBezTo>
                <a:cubicBezTo>
                  <a:pt x="63286" y="11705"/>
                  <a:pt x="63143" y="11593"/>
                  <a:pt x="62996" y="11593"/>
                </a:cubicBezTo>
                <a:close/>
                <a:moveTo>
                  <a:pt x="24152" y="11335"/>
                </a:moveTo>
                <a:cubicBezTo>
                  <a:pt x="24143" y="11335"/>
                  <a:pt x="24135" y="11335"/>
                  <a:pt x="24126" y="11336"/>
                </a:cubicBezTo>
                <a:cubicBezTo>
                  <a:pt x="23909" y="11336"/>
                  <a:pt x="23732" y="11513"/>
                  <a:pt x="23719" y="11717"/>
                </a:cubicBezTo>
                <a:cubicBezTo>
                  <a:pt x="23705" y="11920"/>
                  <a:pt x="23841" y="12097"/>
                  <a:pt x="24031" y="12151"/>
                </a:cubicBezTo>
                <a:cubicBezTo>
                  <a:pt x="24066" y="12161"/>
                  <a:pt x="24102" y="12165"/>
                  <a:pt x="24137" y="12165"/>
                </a:cubicBezTo>
                <a:cubicBezTo>
                  <a:pt x="24306" y="12165"/>
                  <a:pt x="24467" y="12062"/>
                  <a:pt x="24534" y="11893"/>
                </a:cubicBezTo>
                <a:cubicBezTo>
                  <a:pt x="24547" y="11868"/>
                  <a:pt x="24560" y="11830"/>
                  <a:pt x="24573" y="11791"/>
                </a:cubicBezTo>
                <a:lnTo>
                  <a:pt x="24573" y="11791"/>
                </a:lnTo>
                <a:cubicBezTo>
                  <a:pt x="24573" y="11794"/>
                  <a:pt x="24574" y="11796"/>
                  <a:pt x="24575" y="11798"/>
                </a:cubicBezTo>
                <a:lnTo>
                  <a:pt x="24575" y="11784"/>
                </a:lnTo>
                <a:cubicBezTo>
                  <a:pt x="24574" y="11787"/>
                  <a:pt x="24573" y="11789"/>
                  <a:pt x="24573" y="11791"/>
                </a:cubicBezTo>
                <a:lnTo>
                  <a:pt x="24573" y="11791"/>
                </a:lnTo>
                <a:cubicBezTo>
                  <a:pt x="24560" y="11753"/>
                  <a:pt x="24548" y="11714"/>
                  <a:pt x="24548" y="11676"/>
                </a:cubicBezTo>
                <a:cubicBezTo>
                  <a:pt x="24509" y="11480"/>
                  <a:pt x="24345" y="11335"/>
                  <a:pt x="24152" y="11335"/>
                </a:cubicBezTo>
                <a:close/>
                <a:moveTo>
                  <a:pt x="60245" y="11634"/>
                </a:moveTo>
                <a:cubicBezTo>
                  <a:pt x="60168" y="11634"/>
                  <a:pt x="60091" y="11668"/>
                  <a:pt x="60037" y="11730"/>
                </a:cubicBezTo>
                <a:cubicBezTo>
                  <a:pt x="59983" y="11825"/>
                  <a:pt x="59955" y="11920"/>
                  <a:pt x="59969" y="12029"/>
                </a:cubicBezTo>
                <a:cubicBezTo>
                  <a:pt x="59969" y="12138"/>
                  <a:pt x="60078" y="12124"/>
                  <a:pt x="60159" y="12138"/>
                </a:cubicBezTo>
                <a:cubicBezTo>
                  <a:pt x="60200" y="12151"/>
                  <a:pt x="60254" y="12151"/>
                  <a:pt x="60295" y="12165"/>
                </a:cubicBezTo>
                <a:cubicBezTo>
                  <a:pt x="60310" y="12166"/>
                  <a:pt x="60324" y="12167"/>
                  <a:pt x="60337" y="12167"/>
                </a:cubicBezTo>
                <a:cubicBezTo>
                  <a:pt x="60485" y="12167"/>
                  <a:pt x="60554" y="12097"/>
                  <a:pt x="60554" y="11948"/>
                </a:cubicBezTo>
                <a:cubicBezTo>
                  <a:pt x="60554" y="11812"/>
                  <a:pt x="60472" y="11703"/>
                  <a:pt x="60350" y="11662"/>
                </a:cubicBezTo>
                <a:lnTo>
                  <a:pt x="60363" y="11662"/>
                </a:lnTo>
                <a:cubicBezTo>
                  <a:pt x="60326" y="11643"/>
                  <a:pt x="60285" y="11634"/>
                  <a:pt x="60245" y="11634"/>
                </a:cubicBezTo>
                <a:close/>
                <a:moveTo>
                  <a:pt x="38167" y="11689"/>
                </a:moveTo>
                <a:lnTo>
                  <a:pt x="38344" y="12043"/>
                </a:lnTo>
                <a:lnTo>
                  <a:pt x="38018" y="12219"/>
                </a:lnTo>
                <a:lnTo>
                  <a:pt x="37786" y="11852"/>
                </a:lnTo>
                <a:lnTo>
                  <a:pt x="38167" y="11689"/>
                </a:lnTo>
                <a:close/>
                <a:moveTo>
                  <a:pt x="21408" y="11417"/>
                </a:moveTo>
                <a:cubicBezTo>
                  <a:pt x="21054" y="11417"/>
                  <a:pt x="20864" y="11839"/>
                  <a:pt x="21122" y="12097"/>
                </a:cubicBezTo>
                <a:cubicBezTo>
                  <a:pt x="21202" y="12182"/>
                  <a:pt x="21303" y="12219"/>
                  <a:pt x="21402" y="12219"/>
                </a:cubicBezTo>
                <a:cubicBezTo>
                  <a:pt x="21605" y="12219"/>
                  <a:pt x="21802" y="12059"/>
                  <a:pt x="21802" y="11812"/>
                </a:cubicBezTo>
                <a:cubicBezTo>
                  <a:pt x="21802" y="11594"/>
                  <a:pt x="21625" y="11417"/>
                  <a:pt x="21408" y="11417"/>
                </a:cubicBezTo>
                <a:close/>
                <a:moveTo>
                  <a:pt x="13221" y="11838"/>
                </a:moveTo>
                <a:cubicBezTo>
                  <a:pt x="13214" y="11838"/>
                  <a:pt x="13206" y="11838"/>
                  <a:pt x="13198" y="11839"/>
                </a:cubicBezTo>
                <a:cubicBezTo>
                  <a:pt x="13089" y="11839"/>
                  <a:pt x="13008" y="11920"/>
                  <a:pt x="13008" y="12029"/>
                </a:cubicBezTo>
                <a:cubicBezTo>
                  <a:pt x="13008" y="12138"/>
                  <a:pt x="13089" y="12233"/>
                  <a:pt x="13212" y="12233"/>
                </a:cubicBezTo>
                <a:cubicBezTo>
                  <a:pt x="13320" y="12233"/>
                  <a:pt x="13402" y="12151"/>
                  <a:pt x="13402" y="12043"/>
                </a:cubicBezTo>
                <a:cubicBezTo>
                  <a:pt x="13415" y="11928"/>
                  <a:pt x="13332" y="11838"/>
                  <a:pt x="13221" y="11838"/>
                </a:cubicBezTo>
                <a:close/>
                <a:moveTo>
                  <a:pt x="26423" y="11676"/>
                </a:moveTo>
                <a:lnTo>
                  <a:pt x="26627" y="12043"/>
                </a:lnTo>
                <a:lnTo>
                  <a:pt x="26219" y="12233"/>
                </a:lnTo>
                <a:lnTo>
                  <a:pt x="26029" y="11880"/>
                </a:lnTo>
                <a:lnTo>
                  <a:pt x="26423" y="11676"/>
                </a:lnTo>
                <a:close/>
                <a:moveTo>
                  <a:pt x="15930" y="11649"/>
                </a:moveTo>
                <a:cubicBezTo>
                  <a:pt x="15658" y="11649"/>
                  <a:pt x="15536" y="11975"/>
                  <a:pt x="15726" y="12151"/>
                </a:cubicBezTo>
                <a:cubicBezTo>
                  <a:pt x="15786" y="12211"/>
                  <a:pt x="15858" y="12237"/>
                  <a:pt x="15928" y="12237"/>
                </a:cubicBezTo>
                <a:cubicBezTo>
                  <a:pt x="16082" y="12237"/>
                  <a:pt x="16229" y="12111"/>
                  <a:pt x="16229" y="11934"/>
                </a:cubicBezTo>
                <a:cubicBezTo>
                  <a:pt x="16216" y="11771"/>
                  <a:pt x="16093" y="11649"/>
                  <a:pt x="15930" y="11649"/>
                </a:cubicBezTo>
                <a:close/>
                <a:moveTo>
                  <a:pt x="1427" y="11893"/>
                </a:moveTo>
                <a:cubicBezTo>
                  <a:pt x="1386" y="11948"/>
                  <a:pt x="1305" y="11988"/>
                  <a:pt x="1291" y="12056"/>
                </a:cubicBezTo>
                <a:cubicBezTo>
                  <a:pt x="1278" y="12111"/>
                  <a:pt x="1359" y="12151"/>
                  <a:pt x="1441" y="12247"/>
                </a:cubicBezTo>
                <a:cubicBezTo>
                  <a:pt x="1509" y="12151"/>
                  <a:pt x="1577" y="12084"/>
                  <a:pt x="1577" y="12029"/>
                </a:cubicBezTo>
                <a:lnTo>
                  <a:pt x="1577" y="12029"/>
                </a:lnTo>
                <a:lnTo>
                  <a:pt x="1563" y="12043"/>
                </a:lnTo>
                <a:cubicBezTo>
                  <a:pt x="1563" y="11988"/>
                  <a:pt x="1482" y="11934"/>
                  <a:pt x="1427" y="11893"/>
                </a:cubicBezTo>
                <a:close/>
                <a:moveTo>
                  <a:pt x="18647" y="11513"/>
                </a:moveTo>
                <a:cubicBezTo>
                  <a:pt x="18557" y="11513"/>
                  <a:pt x="18465" y="11547"/>
                  <a:pt x="18390" y="11621"/>
                </a:cubicBezTo>
                <a:cubicBezTo>
                  <a:pt x="18159" y="11852"/>
                  <a:pt x="18322" y="12247"/>
                  <a:pt x="18649" y="12247"/>
                </a:cubicBezTo>
                <a:cubicBezTo>
                  <a:pt x="18852" y="12247"/>
                  <a:pt x="19016" y="12084"/>
                  <a:pt x="19016" y="11880"/>
                </a:cubicBezTo>
                <a:cubicBezTo>
                  <a:pt x="19016" y="11659"/>
                  <a:pt x="18835" y="11513"/>
                  <a:pt x="18647" y="11513"/>
                </a:cubicBezTo>
                <a:close/>
                <a:moveTo>
                  <a:pt x="69284" y="11743"/>
                </a:moveTo>
                <a:cubicBezTo>
                  <a:pt x="69147" y="11743"/>
                  <a:pt x="69048" y="11859"/>
                  <a:pt x="69035" y="11988"/>
                </a:cubicBezTo>
                <a:cubicBezTo>
                  <a:pt x="69026" y="12139"/>
                  <a:pt x="69160" y="12251"/>
                  <a:pt x="69297" y="12251"/>
                </a:cubicBezTo>
                <a:cubicBezTo>
                  <a:pt x="69358" y="12251"/>
                  <a:pt x="69420" y="12229"/>
                  <a:pt x="69470" y="12179"/>
                </a:cubicBezTo>
                <a:cubicBezTo>
                  <a:pt x="69633" y="12029"/>
                  <a:pt x="69538" y="11744"/>
                  <a:pt x="69307" y="11744"/>
                </a:cubicBezTo>
                <a:cubicBezTo>
                  <a:pt x="69299" y="11743"/>
                  <a:pt x="69292" y="11743"/>
                  <a:pt x="69284" y="11743"/>
                </a:cubicBezTo>
                <a:close/>
                <a:moveTo>
                  <a:pt x="35449" y="11757"/>
                </a:moveTo>
                <a:lnTo>
                  <a:pt x="35625" y="12097"/>
                </a:lnTo>
                <a:lnTo>
                  <a:pt x="35286" y="12260"/>
                </a:lnTo>
                <a:lnTo>
                  <a:pt x="35109" y="11920"/>
                </a:lnTo>
                <a:lnTo>
                  <a:pt x="35449" y="11757"/>
                </a:lnTo>
                <a:close/>
                <a:moveTo>
                  <a:pt x="10489" y="11942"/>
                </a:moveTo>
                <a:cubicBezTo>
                  <a:pt x="10477" y="11942"/>
                  <a:pt x="10465" y="11944"/>
                  <a:pt x="10452" y="11948"/>
                </a:cubicBezTo>
                <a:cubicBezTo>
                  <a:pt x="10384" y="11975"/>
                  <a:pt x="10330" y="12029"/>
                  <a:pt x="10303" y="12097"/>
                </a:cubicBezTo>
                <a:cubicBezTo>
                  <a:pt x="10303" y="12151"/>
                  <a:pt x="10384" y="12219"/>
                  <a:pt x="10425" y="12274"/>
                </a:cubicBezTo>
                <a:lnTo>
                  <a:pt x="10493" y="12274"/>
                </a:lnTo>
                <a:cubicBezTo>
                  <a:pt x="10534" y="12219"/>
                  <a:pt x="10602" y="12165"/>
                  <a:pt x="10602" y="12097"/>
                </a:cubicBezTo>
                <a:cubicBezTo>
                  <a:pt x="10626" y="12015"/>
                  <a:pt x="10567" y="11942"/>
                  <a:pt x="10489" y="11942"/>
                </a:cubicBezTo>
                <a:close/>
                <a:moveTo>
                  <a:pt x="51229" y="11485"/>
                </a:moveTo>
                <a:cubicBezTo>
                  <a:pt x="50876" y="11485"/>
                  <a:pt x="50699" y="11907"/>
                  <a:pt x="50944" y="12151"/>
                </a:cubicBezTo>
                <a:cubicBezTo>
                  <a:pt x="51024" y="12236"/>
                  <a:pt x="51124" y="12274"/>
                  <a:pt x="51221" y="12274"/>
                </a:cubicBezTo>
                <a:cubicBezTo>
                  <a:pt x="51420" y="12274"/>
                  <a:pt x="51610" y="12117"/>
                  <a:pt x="51610" y="11880"/>
                </a:cubicBezTo>
                <a:cubicBezTo>
                  <a:pt x="51610" y="11662"/>
                  <a:pt x="51433" y="11485"/>
                  <a:pt x="51229" y="11485"/>
                </a:cubicBezTo>
                <a:close/>
                <a:moveTo>
                  <a:pt x="61061" y="11875"/>
                </a:moveTo>
                <a:cubicBezTo>
                  <a:pt x="60918" y="11875"/>
                  <a:pt x="60794" y="11978"/>
                  <a:pt x="60757" y="12124"/>
                </a:cubicBezTo>
                <a:lnTo>
                  <a:pt x="60771" y="12124"/>
                </a:lnTo>
                <a:cubicBezTo>
                  <a:pt x="60771" y="12192"/>
                  <a:pt x="60771" y="12233"/>
                  <a:pt x="60866" y="12247"/>
                </a:cubicBezTo>
                <a:cubicBezTo>
                  <a:pt x="60975" y="12260"/>
                  <a:pt x="61097" y="12287"/>
                  <a:pt x="61206" y="12301"/>
                </a:cubicBezTo>
                <a:cubicBezTo>
                  <a:pt x="61234" y="12305"/>
                  <a:pt x="61259" y="12308"/>
                  <a:pt x="61282" y="12308"/>
                </a:cubicBezTo>
                <a:cubicBezTo>
                  <a:pt x="61397" y="12308"/>
                  <a:pt x="61428" y="12245"/>
                  <a:pt x="61383" y="12097"/>
                </a:cubicBezTo>
                <a:cubicBezTo>
                  <a:pt x="61355" y="11961"/>
                  <a:pt x="61233" y="11880"/>
                  <a:pt x="61111" y="11880"/>
                </a:cubicBezTo>
                <a:cubicBezTo>
                  <a:pt x="61094" y="11877"/>
                  <a:pt x="61077" y="11875"/>
                  <a:pt x="61061" y="11875"/>
                </a:cubicBezTo>
                <a:close/>
                <a:moveTo>
                  <a:pt x="7710" y="11984"/>
                </a:moveTo>
                <a:cubicBezTo>
                  <a:pt x="7621" y="11984"/>
                  <a:pt x="7559" y="12068"/>
                  <a:pt x="7571" y="12151"/>
                </a:cubicBezTo>
                <a:cubicBezTo>
                  <a:pt x="7598" y="12233"/>
                  <a:pt x="7652" y="12287"/>
                  <a:pt x="7720" y="12315"/>
                </a:cubicBezTo>
                <a:cubicBezTo>
                  <a:pt x="7788" y="12315"/>
                  <a:pt x="7856" y="12233"/>
                  <a:pt x="7924" y="12192"/>
                </a:cubicBezTo>
                <a:lnTo>
                  <a:pt x="7924" y="12124"/>
                </a:lnTo>
                <a:cubicBezTo>
                  <a:pt x="7870" y="12084"/>
                  <a:pt x="7816" y="12002"/>
                  <a:pt x="7748" y="11988"/>
                </a:cubicBezTo>
                <a:cubicBezTo>
                  <a:pt x="7735" y="11985"/>
                  <a:pt x="7722" y="11984"/>
                  <a:pt x="7710" y="11984"/>
                </a:cubicBezTo>
                <a:close/>
                <a:moveTo>
                  <a:pt x="32717" y="11784"/>
                </a:moveTo>
                <a:lnTo>
                  <a:pt x="32880" y="12165"/>
                </a:lnTo>
                <a:lnTo>
                  <a:pt x="32526" y="12328"/>
                </a:lnTo>
                <a:lnTo>
                  <a:pt x="32363" y="12016"/>
                </a:lnTo>
                <a:lnTo>
                  <a:pt x="32717" y="11784"/>
                </a:lnTo>
                <a:close/>
                <a:moveTo>
                  <a:pt x="66548" y="11784"/>
                </a:moveTo>
                <a:cubicBezTo>
                  <a:pt x="66303" y="11784"/>
                  <a:pt x="66167" y="12084"/>
                  <a:pt x="66344" y="12260"/>
                </a:cubicBezTo>
                <a:cubicBezTo>
                  <a:pt x="66402" y="12318"/>
                  <a:pt x="66472" y="12344"/>
                  <a:pt x="66542" y="12344"/>
                </a:cubicBezTo>
                <a:cubicBezTo>
                  <a:pt x="66684" y="12344"/>
                  <a:pt x="66820" y="12235"/>
                  <a:pt x="66820" y="12070"/>
                </a:cubicBezTo>
                <a:cubicBezTo>
                  <a:pt x="66820" y="11920"/>
                  <a:pt x="66697" y="11798"/>
                  <a:pt x="66548" y="11784"/>
                </a:cubicBezTo>
                <a:close/>
                <a:moveTo>
                  <a:pt x="44460" y="11771"/>
                </a:moveTo>
                <a:lnTo>
                  <a:pt x="44664" y="12179"/>
                </a:lnTo>
                <a:lnTo>
                  <a:pt x="44311" y="12369"/>
                </a:lnTo>
                <a:lnTo>
                  <a:pt x="44107" y="11961"/>
                </a:lnTo>
                <a:cubicBezTo>
                  <a:pt x="44175" y="11948"/>
                  <a:pt x="44243" y="11934"/>
                  <a:pt x="44297" y="11907"/>
                </a:cubicBezTo>
                <a:cubicBezTo>
                  <a:pt x="44352" y="11866"/>
                  <a:pt x="44406" y="11825"/>
                  <a:pt x="44460" y="11771"/>
                </a:cubicBezTo>
                <a:close/>
                <a:moveTo>
                  <a:pt x="48499" y="11553"/>
                </a:moveTo>
                <a:cubicBezTo>
                  <a:pt x="48279" y="11553"/>
                  <a:pt x="48089" y="11725"/>
                  <a:pt x="48089" y="11961"/>
                </a:cubicBezTo>
                <a:lnTo>
                  <a:pt x="48089" y="11948"/>
                </a:lnTo>
                <a:lnTo>
                  <a:pt x="48089" y="11948"/>
                </a:lnTo>
                <a:cubicBezTo>
                  <a:pt x="48080" y="12204"/>
                  <a:pt x="48289" y="12381"/>
                  <a:pt x="48513" y="12381"/>
                </a:cubicBezTo>
                <a:cubicBezTo>
                  <a:pt x="48610" y="12381"/>
                  <a:pt x="48710" y="12348"/>
                  <a:pt x="48796" y="12274"/>
                </a:cubicBezTo>
                <a:cubicBezTo>
                  <a:pt x="49068" y="12016"/>
                  <a:pt x="48891" y="11567"/>
                  <a:pt x="48524" y="11553"/>
                </a:cubicBezTo>
                <a:cubicBezTo>
                  <a:pt x="48516" y="11553"/>
                  <a:pt x="48508" y="11553"/>
                  <a:pt x="48499" y="11553"/>
                </a:cubicBezTo>
                <a:close/>
                <a:moveTo>
                  <a:pt x="4975" y="12029"/>
                </a:moveTo>
                <a:lnTo>
                  <a:pt x="4975" y="12029"/>
                </a:lnTo>
                <a:cubicBezTo>
                  <a:pt x="4730" y="12043"/>
                  <a:pt x="4744" y="12396"/>
                  <a:pt x="4988" y="12396"/>
                </a:cubicBezTo>
                <a:cubicBezTo>
                  <a:pt x="5097" y="12396"/>
                  <a:pt x="5151" y="12315"/>
                  <a:pt x="5165" y="12206"/>
                </a:cubicBezTo>
                <a:cubicBezTo>
                  <a:pt x="5165" y="12111"/>
                  <a:pt x="5093" y="12037"/>
                  <a:pt x="5012" y="12037"/>
                </a:cubicBezTo>
                <a:cubicBezTo>
                  <a:pt x="5000" y="12037"/>
                  <a:pt x="4987" y="12039"/>
                  <a:pt x="4975" y="12043"/>
                </a:cubicBezTo>
                <a:lnTo>
                  <a:pt x="4975" y="12029"/>
                </a:lnTo>
                <a:close/>
                <a:moveTo>
                  <a:pt x="63829" y="11825"/>
                </a:moveTo>
                <a:cubicBezTo>
                  <a:pt x="63824" y="11825"/>
                  <a:pt x="63820" y="11825"/>
                  <a:pt x="63816" y="11825"/>
                </a:cubicBezTo>
                <a:cubicBezTo>
                  <a:pt x="63421" y="11825"/>
                  <a:pt x="63435" y="12423"/>
                  <a:pt x="63829" y="12423"/>
                </a:cubicBezTo>
                <a:cubicBezTo>
                  <a:pt x="64219" y="12410"/>
                  <a:pt x="64210" y="11825"/>
                  <a:pt x="63829" y="11825"/>
                </a:cubicBezTo>
                <a:close/>
                <a:moveTo>
                  <a:pt x="29985" y="11866"/>
                </a:moveTo>
                <a:cubicBezTo>
                  <a:pt x="29958" y="12066"/>
                  <a:pt x="30128" y="12162"/>
                  <a:pt x="30262" y="12294"/>
                </a:cubicBezTo>
                <a:lnTo>
                  <a:pt x="30262" y="12294"/>
                </a:lnTo>
                <a:cubicBezTo>
                  <a:pt x="30223" y="12281"/>
                  <a:pt x="30182" y="12275"/>
                  <a:pt x="30143" y="12275"/>
                </a:cubicBezTo>
                <a:cubicBezTo>
                  <a:pt x="30012" y="12275"/>
                  <a:pt x="29888" y="12340"/>
                  <a:pt x="29808" y="12451"/>
                </a:cubicBezTo>
                <a:lnTo>
                  <a:pt x="29618" y="12056"/>
                </a:lnTo>
                <a:lnTo>
                  <a:pt x="29985" y="11866"/>
                </a:lnTo>
                <a:close/>
                <a:moveTo>
                  <a:pt x="38996" y="11948"/>
                </a:moveTo>
                <a:lnTo>
                  <a:pt x="39173" y="12287"/>
                </a:lnTo>
                <a:lnTo>
                  <a:pt x="38833" y="12464"/>
                </a:lnTo>
                <a:cubicBezTo>
                  <a:pt x="38779" y="12355"/>
                  <a:pt x="38711" y="12233"/>
                  <a:pt x="38656" y="12124"/>
                </a:cubicBezTo>
                <a:lnTo>
                  <a:pt x="38996" y="11948"/>
                </a:lnTo>
                <a:close/>
                <a:moveTo>
                  <a:pt x="22259" y="11661"/>
                </a:moveTo>
                <a:cubicBezTo>
                  <a:pt x="22252" y="11661"/>
                  <a:pt x="22244" y="11662"/>
                  <a:pt x="22237" y="11662"/>
                </a:cubicBezTo>
                <a:cubicBezTo>
                  <a:pt x="22231" y="11662"/>
                  <a:pt x="22226" y="11662"/>
                  <a:pt x="22220" y="11662"/>
                </a:cubicBezTo>
                <a:cubicBezTo>
                  <a:pt x="21864" y="11662"/>
                  <a:pt x="21684" y="12087"/>
                  <a:pt x="21938" y="12342"/>
                </a:cubicBezTo>
                <a:cubicBezTo>
                  <a:pt x="22023" y="12427"/>
                  <a:pt x="22127" y="12465"/>
                  <a:pt x="22228" y="12465"/>
                </a:cubicBezTo>
                <a:cubicBezTo>
                  <a:pt x="22435" y="12465"/>
                  <a:pt x="22631" y="12307"/>
                  <a:pt x="22631" y="12070"/>
                </a:cubicBezTo>
                <a:cubicBezTo>
                  <a:pt x="22644" y="11847"/>
                  <a:pt x="22467" y="11661"/>
                  <a:pt x="22259" y="11661"/>
                </a:cubicBezTo>
                <a:close/>
                <a:moveTo>
                  <a:pt x="11295" y="12206"/>
                </a:moveTo>
                <a:cubicBezTo>
                  <a:pt x="11241" y="12206"/>
                  <a:pt x="11200" y="12287"/>
                  <a:pt x="11146" y="12328"/>
                </a:cubicBezTo>
                <a:cubicBezTo>
                  <a:pt x="11186" y="12369"/>
                  <a:pt x="11227" y="12451"/>
                  <a:pt x="11282" y="12464"/>
                </a:cubicBezTo>
                <a:cubicBezTo>
                  <a:pt x="11286" y="12465"/>
                  <a:pt x="11291" y="12466"/>
                  <a:pt x="11296" y="12466"/>
                </a:cubicBezTo>
                <a:cubicBezTo>
                  <a:pt x="11346" y="12466"/>
                  <a:pt x="11397" y="12404"/>
                  <a:pt x="11472" y="12342"/>
                </a:cubicBezTo>
                <a:cubicBezTo>
                  <a:pt x="11390" y="12287"/>
                  <a:pt x="11336" y="12206"/>
                  <a:pt x="11295" y="12206"/>
                </a:cubicBezTo>
                <a:close/>
                <a:moveTo>
                  <a:pt x="2219" y="12142"/>
                </a:moveTo>
                <a:cubicBezTo>
                  <a:pt x="2134" y="12142"/>
                  <a:pt x="2070" y="12223"/>
                  <a:pt x="2093" y="12315"/>
                </a:cubicBezTo>
                <a:cubicBezTo>
                  <a:pt x="2120" y="12396"/>
                  <a:pt x="2175" y="12451"/>
                  <a:pt x="2256" y="12478"/>
                </a:cubicBezTo>
                <a:cubicBezTo>
                  <a:pt x="2311" y="12478"/>
                  <a:pt x="2379" y="12396"/>
                  <a:pt x="2447" y="12355"/>
                </a:cubicBezTo>
                <a:lnTo>
                  <a:pt x="2447" y="12274"/>
                </a:lnTo>
                <a:cubicBezTo>
                  <a:pt x="2392" y="12233"/>
                  <a:pt x="2338" y="12151"/>
                  <a:pt x="2270" y="12151"/>
                </a:cubicBezTo>
                <a:cubicBezTo>
                  <a:pt x="2252" y="12145"/>
                  <a:pt x="2235" y="12142"/>
                  <a:pt x="2219" y="12142"/>
                </a:cubicBezTo>
                <a:close/>
                <a:moveTo>
                  <a:pt x="14059" y="12082"/>
                </a:moveTo>
                <a:cubicBezTo>
                  <a:pt x="14053" y="12082"/>
                  <a:pt x="14047" y="12083"/>
                  <a:pt x="14041" y="12084"/>
                </a:cubicBezTo>
                <a:lnTo>
                  <a:pt x="14027" y="12084"/>
                </a:lnTo>
                <a:cubicBezTo>
                  <a:pt x="14020" y="12083"/>
                  <a:pt x="14013" y="12082"/>
                  <a:pt x="14007" y="12082"/>
                </a:cubicBezTo>
                <a:cubicBezTo>
                  <a:pt x="13907" y="12082"/>
                  <a:pt x="13824" y="12173"/>
                  <a:pt x="13837" y="12287"/>
                </a:cubicBezTo>
                <a:cubicBezTo>
                  <a:pt x="13823" y="12396"/>
                  <a:pt x="13918" y="12478"/>
                  <a:pt x="14027" y="12478"/>
                </a:cubicBezTo>
                <a:cubicBezTo>
                  <a:pt x="14136" y="12478"/>
                  <a:pt x="14231" y="12383"/>
                  <a:pt x="14231" y="12274"/>
                </a:cubicBezTo>
                <a:cubicBezTo>
                  <a:pt x="14231" y="12172"/>
                  <a:pt x="14148" y="12082"/>
                  <a:pt x="14059" y="12082"/>
                </a:cubicBezTo>
                <a:close/>
                <a:moveTo>
                  <a:pt x="72848" y="11872"/>
                </a:moveTo>
                <a:cubicBezTo>
                  <a:pt x="72774" y="11872"/>
                  <a:pt x="72698" y="11900"/>
                  <a:pt x="72637" y="11961"/>
                </a:cubicBezTo>
                <a:cubicBezTo>
                  <a:pt x="72447" y="12151"/>
                  <a:pt x="72583" y="12478"/>
                  <a:pt x="72841" y="12478"/>
                </a:cubicBezTo>
                <a:cubicBezTo>
                  <a:pt x="73004" y="12478"/>
                  <a:pt x="73140" y="12342"/>
                  <a:pt x="73140" y="12192"/>
                </a:cubicBezTo>
                <a:lnTo>
                  <a:pt x="73154" y="12179"/>
                </a:lnTo>
                <a:cubicBezTo>
                  <a:pt x="73154" y="11994"/>
                  <a:pt x="73004" y="11872"/>
                  <a:pt x="72848" y="11872"/>
                </a:cubicBezTo>
                <a:close/>
                <a:moveTo>
                  <a:pt x="52045" y="11825"/>
                </a:moveTo>
                <a:cubicBezTo>
                  <a:pt x="51759" y="11825"/>
                  <a:pt x="51610" y="12179"/>
                  <a:pt x="51814" y="12383"/>
                </a:cubicBezTo>
                <a:cubicBezTo>
                  <a:pt x="51881" y="12454"/>
                  <a:pt x="51965" y="12486"/>
                  <a:pt x="52047" y="12486"/>
                </a:cubicBezTo>
                <a:cubicBezTo>
                  <a:pt x="52213" y="12486"/>
                  <a:pt x="52371" y="12356"/>
                  <a:pt x="52371" y="12165"/>
                </a:cubicBezTo>
                <a:cubicBezTo>
                  <a:pt x="52371" y="11988"/>
                  <a:pt x="52235" y="11825"/>
                  <a:pt x="52045" y="11825"/>
                </a:cubicBezTo>
                <a:close/>
                <a:moveTo>
                  <a:pt x="61926" y="12097"/>
                </a:moveTo>
                <a:lnTo>
                  <a:pt x="61940" y="12111"/>
                </a:lnTo>
                <a:cubicBezTo>
                  <a:pt x="61930" y="12110"/>
                  <a:pt x="61920" y="12110"/>
                  <a:pt x="61910" y="12110"/>
                </a:cubicBezTo>
                <a:cubicBezTo>
                  <a:pt x="61748" y="12110"/>
                  <a:pt x="61626" y="12215"/>
                  <a:pt x="61600" y="12369"/>
                </a:cubicBezTo>
                <a:lnTo>
                  <a:pt x="62225" y="12491"/>
                </a:lnTo>
                <a:cubicBezTo>
                  <a:pt x="62225" y="12260"/>
                  <a:pt x="62117" y="12124"/>
                  <a:pt x="61926" y="12097"/>
                </a:cubicBezTo>
                <a:close/>
                <a:moveTo>
                  <a:pt x="19483" y="11749"/>
                </a:moveTo>
                <a:cubicBezTo>
                  <a:pt x="19390" y="11749"/>
                  <a:pt x="19296" y="11785"/>
                  <a:pt x="19219" y="11866"/>
                </a:cubicBezTo>
                <a:cubicBezTo>
                  <a:pt x="18975" y="12097"/>
                  <a:pt x="19138" y="12491"/>
                  <a:pt x="19478" y="12505"/>
                </a:cubicBezTo>
                <a:cubicBezTo>
                  <a:pt x="19682" y="12505"/>
                  <a:pt x="19858" y="12328"/>
                  <a:pt x="19858" y="12124"/>
                </a:cubicBezTo>
                <a:cubicBezTo>
                  <a:pt x="19849" y="11897"/>
                  <a:pt x="19670" y="11749"/>
                  <a:pt x="19483" y="11749"/>
                </a:cubicBezTo>
                <a:close/>
                <a:moveTo>
                  <a:pt x="27252" y="11920"/>
                </a:moveTo>
                <a:lnTo>
                  <a:pt x="27443" y="12315"/>
                </a:lnTo>
                <a:lnTo>
                  <a:pt x="27049" y="12505"/>
                </a:lnTo>
                <a:lnTo>
                  <a:pt x="26858" y="12124"/>
                </a:lnTo>
                <a:lnTo>
                  <a:pt x="27252" y="11920"/>
                </a:lnTo>
                <a:close/>
                <a:moveTo>
                  <a:pt x="73659" y="12114"/>
                </a:moveTo>
                <a:cubicBezTo>
                  <a:pt x="73601" y="12114"/>
                  <a:pt x="73543" y="12131"/>
                  <a:pt x="73493" y="12165"/>
                </a:cubicBezTo>
                <a:cubicBezTo>
                  <a:pt x="73371" y="12233"/>
                  <a:pt x="73330" y="12396"/>
                  <a:pt x="73398" y="12505"/>
                </a:cubicBezTo>
                <a:lnTo>
                  <a:pt x="73915" y="12260"/>
                </a:lnTo>
                <a:cubicBezTo>
                  <a:pt x="73863" y="12165"/>
                  <a:pt x="73761" y="12114"/>
                  <a:pt x="73659" y="12114"/>
                </a:cubicBezTo>
                <a:close/>
                <a:moveTo>
                  <a:pt x="16748" y="11913"/>
                </a:moveTo>
                <a:cubicBezTo>
                  <a:pt x="16672" y="11913"/>
                  <a:pt x="16594" y="11941"/>
                  <a:pt x="16528" y="12002"/>
                </a:cubicBezTo>
                <a:cubicBezTo>
                  <a:pt x="16338" y="12192"/>
                  <a:pt x="16474" y="12518"/>
                  <a:pt x="16759" y="12518"/>
                </a:cubicBezTo>
                <a:cubicBezTo>
                  <a:pt x="16922" y="12518"/>
                  <a:pt x="17058" y="12383"/>
                  <a:pt x="17058" y="12219"/>
                </a:cubicBezTo>
                <a:cubicBezTo>
                  <a:pt x="17058" y="12035"/>
                  <a:pt x="16908" y="11913"/>
                  <a:pt x="16748" y="11913"/>
                </a:cubicBezTo>
                <a:close/>
                <a:moveTo>
                  <a:pt x="70143" y="11974"/>
                </a:moveTo>
                <a:cubicBezTo>
                  <a:pt x="70136" y="11974"/>
                  <a:pt x="70129" y="11974"/>
                  <a:pt x="70122" y="11975"/>
                </a:cubicBezTo>
                <a:cubicBezTo>
                  <a:pt x="69878" y="11975"/>
                  <a:pt x="69755" y="12274"/>
                  <a:pt x="69932" y="12451"/>
                </a:cubicBezTo>
                <a:cubicBezTo>
                  <a:pt x="69988" y="12502"/>
                  <a:pt x="70054" y="12525"/>
                  <a:pt x="70118" y="12525"/>
                </a:cubicBezTo>
                <a:cubicBezTo>
                  <a:pt x="70260" y="12525"/>
                  <a:pt x="70394" y="12414"/>
                  <a:pt x="70394" y="12247"/>
                </a:cubicBezTo>
                <a:cubicBezTo>
                  <a:pt x="70394" y="12104"/>
                  <a:pt x="70283" y="11974"/>
                  <a:pt x="70143" y="11974"/>
                </a:cubicBezTo>
                <a:close/>
                <a:moveTo>
                  <a:pt x="36278" y="12002"/>
                </a:moveTo>
                <a:lnTo>
                  <a:pt x="36441" y="12342"/>
                </a:lnTo>
                <a:lnTo>
                  <a:pt x="36101" y="12532"/>
                </a:lnTo>
                <a:lnTo>
                  <a:pt x="35938" y="12192"/>
                </a:lnTo>
                <a:lnTo>
                  <a:pt x="36278" y="12002"/>
                </a:lnTo>
                <a:close/>
                <a:moveTo>
                  <a:pt x="8577" y="12260"/>
                </a:moveTo>
                <a:cubicBezTo>
                  <a:pt x="8522" y="12260"/>
                  <a:pt x="8468" y="12342"/>
                  <a:pt x="8414" y="12383"/>
                </a:cubicBezTo>
                <a:cubicBezTo>
                  <a:pt x="8454" y="12437"/>
                  <a:pt x="8495" y="12532"/>
                  <a:pt x="8563" y="12546"/>
                </a:cubicBezTo>
                <a:cubicBezTo>
                  <a:pt x="8567" y="12547"/>
                  <a:pt x="8571" y="12547"/>
                  <a:pt x="8575" y="12547"/>
                </a:cubicBezTo>
                <a:cubicBezTo>
                  <a:pt x="8626" y="12547"/>
                  <a:pt x="8679" y="12473"/>
                  <a:pt x="8767" y="12410"/>
                </a:cubicBezTo>
                <a:cubicBezTo>
                  <a:pt x="8672" y="12342"/>
                  <a:pt x="8618" y="12260"/>
                  <a:pt x="8577" y="12260"/>
                </a:cubicBezTo>
                <a:close/>
                <a:moveTo>
                  <a:pt x="41742" y="11893"/>
                </a:moveTo>
                <a:lnTo>
                  <a:pt x="41946" y="12247"/>
                </a:lnTo>
                <a:cubicBezTo>
                  <a:pt x="41742" y="12247"/>
                  <a:pt x="41579" y="12396"/>
                  <a:pt x="41552" y="12586"/>
                </a:cubicBezTo>
                <a:cubicBezTo>
                  <a:pt x="41524" y="12383"/>
                  <a:pt x="41524" y="12179"/>
                  <a:pt x="41348" y="12084"/>
                </a:cubicBezTo>
                <a:lnTo>
                  <a:pt x="41742" y="11893"/>
                </a:lnTo>
                <a:close/>
                <a:moveTo>
                  <a:pt x="67361" y="12029"/>
                </a:moveTo>
                <a:cubicBezTo>
                  <a:pt x="67114" y="12029"/>
                  <a:pt x="67000" y="12332"/>
                  <a:pt x="67173" y="12505"/>
                </a:cubicBezTo>
                <a:cubicBezTo>
                  <a:pt x="67231" y="12567"/>
                  <a:pt x="67303" y="12595"/>
                  <a:pt x="67374" y="12595"/>
                </a:cubicBezTo>
                <a:cubicBezTo>
                  <a:pt x="67521" y="12595"/>
                  <a:pt x="67662" y="12479"/>
                  <a:pt x="67662" y="12315"/>
                </a:cubicBezTo>
                <a:cubicBezTo>
                  <a:pt x="67662" y="12151"/>
                  <a:pt x="67526" y="12029"/>
                  <a:pt x="67377" y="12029"/>
                </a:cubicBezTo>
                <a:cubicBezTo>
                  <a:pt x="67371" y="12029"/>
                  <a:pt x="67366" y="12029"/>
                  <a:pt x="67361" y="12029"/>
                </a:cubicBezTo>
                <a:close/>
                <a:moveTo>
                  <a:pt x="33546" y="12084"/>
                </a:moveTo>
                <a:lnTo>
                  <a:pt x="33709" y="12437"/>
                </a:lnTo>
                <a:lnTo>
                  <a:pt x="33355" y="12600"/>
                </a:lnTo>
                <a:lnTo>
                  <a:pt x="33179" y="12247"/>
                </a:lnTo>
                <a:lnTo>
                  <a:pt x="33546" y="12084"/>
                </a:lnTo>
                <a:close/>
                <a:moveTo>
                  <a:pt x="45289" y="12043"/>
                </a:moveTo>
                <a:lnTo>
                  <a:pt x="45493" y="12423"/>
                </a:lnTo>
                <a:lnTo>
                  <a:pt x="45126" y="12614"/>
                </a:lnTo>
                <a:cubicBezTo>
                  <a:pt x="45072" y="12505"/>
                  <a:pt x="45004" y="12369"/>
                  <a:pt x="44936" y="12247"/>
                </a:cubicBezTo>
                <a:lnTo>
                  <a:pt x="45289" y="12043"/>
                </a:lnTo>
                <a:close/>
                <a:moveTo>
                  <a:pt x="49326" y="11812"/>
                </a:moveTo>
                <a:cubicBezTo>
                  <a:pt x="48959" y="11812"/>
                  <a:pt x="48783" y="12247"/>
                  <a:pt x="49041" y="12505"/>
                </a:cubicBezTo>
                <a:cubicBezTo>
                  <a:pt x="49124" y="12588"/>
                  <a:pt x="49225" y="12624"/>
                  <a:pt x="49324" y="12624"/>
                </a:cubicBezTo>
                <a:cubicBezTo>
                  <a:pt x="49533" y="12624"/>
                  <a:pt x="49734" y="12460"/>
                  <a:pt x="49734" y="12219"/>
                </a:cubicBezTo>
                <a:cubicBezTo>
                  <a:pt x="49734" y="11988"/>
                  <a:pt x="49557" y="11812"/>
                  <a:pt x="49326" y="11812"/>
                </a:cubicBezTo>
                <a:close/>
                <a:moveTo>
                  <a:pt x="62743" y="12357"/>
                </a:moveTo>
                <a:cubicBezTo>
                  <a:pt x="62632" y="12357"/>
                  <a:pt x="62525" y="12423"/>
                  <a:pt x="62470" y="12532"/>
                </a:cubicBezTo>
                <a:lnTo>
                  <a:pt x="63095" y="12641"/>
                </a:lnTo>
                <a:cubicBezTo>
                  <a:pt x="63068" y="12505"/>
                  <a:pt x="62959" y="12396"/>
                  <a:pt x="62823" y="12369"/>
                </a:cubicBezTo>
                <a:cubicBezTo>
                  <a:pt x="62797" y="12361"/>
                  <a:pt x="62770" y="12357"/>
                  <a:pt x="62743" y="12357"/>
                </a:cubicBezTo>
                <a:close/>
                <a:moveTo>
                  <a:pt x="5780" y="12323"/>
                </a:moveTo>
                <a:cubicBezTo>
                  <a:pt x="5688" y="12323"/>
                  <a:pt x="5617" y="12409"/>
                  <a:pt x="5641" y="12505"/>
                </a:cubicBezTo>
                <a:cubicBezTo>
                  <a:pt x="5668" y="12573"/>
                  <a:pt x="5722" y="12641"/>
                  <a:pt x="5804" y="12654"/>
                </a:cubicBezTo>
                <a:cubicBezTo>
                  <a:pt x="5858" y="12654"/>
                  <a:pt x="5926" y="12573"/>
                  <a:pt x="5994" y="12532"/>
                </a:cubicBezTo>
                <a:lnTo>
                  <a:pt x="5994" y="12464"/>
                </a:lnTo>
                <a:cubicBezTo>
                  <a:pt x="5940" y="12410"/>
                  <a:pt x="5885" y="12342"/>
                  <a:pt x="5817" y="12328"/>
                </a:cubicBezTo>
                <a:cubicBezTo>
                  <a:pt x="5805" y="12325"/>
                  <a:pt x="5792" y="12323"/>
                  <a:pt x="5780" y="12323"/>
                </a:cubicBezTo>
                <a:close/>
                <a:moveTo>
                  <a:pt x="42557" y="12124"/>
                </a:moveTo>
                <a:lnTo>
                  <a:pt x="42748" y="12464"/>
                </a:lnTo>
                <a:lnTo>
                  <a:pt x="42408" y="12654"/>
                </a:lnTo>
                <a:lnTo>
                  <a:pt x="42204" y="12315"/>
                </a:lnTo>
                <a:lnTo>
                  <a:pt x="42557" y="12124"/>
                </a:lnTo>
                <a:close/>
                <a:moveTo>
                  <a:pt x="52881" y="12138"/>
                </a:moveTo>
                <a:cubicBezTo>
                  <a:pt x="52734" y="12141"/>
                  <a:pt x="52616" y="12262"/>
                  <a:pt x="52616" y="12410"/>
                </a:cubicBezTo>
                <a:cubicBezTo>
                  <a:pt x="52616" y="12532"/>
                  <a:pt x="52711" y="12641"/>
                  <a:pt x="52847" y="12654"/>
                </a:cubicBezTo>
                <a:cubicBezTo>
                  <a:pt x="52854" y="12655"/>
                  <a:pt x="52862" y="12655"/>
                  <a:pt x="52869" y="12655"/>
                </a:cubicBezTo>
                <a:cubicBezTo>
                  <a:pt x="53010" y="12655"/>
                  <a:pt x="53133" y="12538"/>
                  <a:pt x="53146" y="12396"/>
                </a:cubicBezTo>
                <a:cubicBezTo>
                  <a:pt x="53146" y="12249"/>
                  <a:pt x="53027" y="12141"/>
                  <a:pt x="52881" y="12138"/>
                </a:cubicBezTo>
                <a:close/>
                <a:moveTo>
                  <a:pt x="64658" y="12056"/>
                </a:moveTo>
                <a:cubicBezTo>
                  <a:pt x="64387" y="12056"/>
                  <a:pt x="64237" y="12383"/>
                  <a:pt x="64427" y="12586"/>
                </a:cubicBezTo>
                <a:cubicBezTo>
                  <a:pt x="64491" y="12650"/>
                  <a:pt x="64571" y="12679"/>
                  <a:pt x="64649" y="12679"/>
                </a:cubicBezTo>
                <a:cubicBezTo>
                  <a:pt x="64806" y="12679"/>
                  <a:pt x="64957" y="12564"/>
                  <a:pt x="64957" y="12383"/>
                </a:cubicBezTo>
                <a:cubicBezTo>
                  <a:pt x="64957" y="12206"/>
                  <a:pt x="64835" y="12056"/>
                  <a:pt x="64658" y="12056"/>
                </a:cubicBezTo>
                <a:close/>
                <a:moveTo>
                  <a:pt x="30773" y="12097"/>
                </a:moveTo>
                <a:lnTo>
                  <a:pt x="30963" y="12491"/>
                </a:lnTo>
                <a:lnTo>
                  <a:pt x="30610" y="12682"/>
                </a:lnTo>
                <a:cubicBezTo>
                  <a:pt x="30610" y="12491"/>
                  <a:pt x="30474" y="12328"/>
                  <a:pt x="30270" y="12301"/>
                </a:cubicBezTo>
                <a:lnTo>
                  <a:pt x="30284" y="12301"/>
                </a:lnTo>
                <a:cubicBezTo>
                  <a:pt x="30282" y="12300"/>
                  <a:pt x="30280" y="12300"/>
                  <a:pt x="30279" y="12299"/>
                </a:cubicBezTo>
                <a:lnTo>
                  <a:pt x="30279" y="12299"/>
                </a:lnTo>
                <a:cubicBezTo>
                  <a:pt x="30466" y="12261"/>
                  <a:pt x="30666" y="12284"/>
                  <a:pt x="30773" y="12097"/>
                </a:cubicBezTo>
                <a:close/>
                <a:moveTo>
                  <a:pt x="39825" y="12179"/>
                </a:moveTo>
                <a:cubicBezTo>
                  <a:pt x="39880" y="12287"/>
                  <a:pt x="39948" y="12423"/>
                  <a:pt x="40002" y="12518"/>
                </a:cubicBezTo>
                <a:lnTo>
                  <a:pt x="39662" y="12709"/>
                </a:lnTo>
                <a:lnTo>
                  <a:pt x="39486" y="12369"/>
                </a:lnTo>
                <a:lnTo>
                  <a:pt x="39825" y="12179"/>
                </a:lnTo>
                <a:close/>
                <a:moveTo>
                  <a:pt x="367" y="12505"/>
                </a:moveTo>
                <a:cubicBezTo>
                  <a:pt x="326" y="12505"/>
                  <a:pt x="258" y="12573"/>
                  <a:pt x="258" y="12600"/>
                </a:cubicBezTo>
                <a:cubicBezTo>
                  <a:pt x="272" y="12654"/>
                  <a:pt x="313" y="12695"/>
                  <a:pt x="353" y="12722"/>
                </a:cubicBezTo>
                <a:cubicBezTo>
                  <a:pt x="394" y="12722"/>
                  <a:pt x="449" y="12668"/>
                  <a:pt x="530" y="12614"/>
                </a:cubicBezTo>
                <a:cubicBezTo>
                  <a:pt x="449" y="12559"/>
                  <a:pt x="408" y="12505"/>
                  <a:pt x="367" y="12505"/>
                </a:cubicBezTo>
                <a:close/>
                <a:moveTo>
                  <a:pt x="23057" y="11886"/>
                </a:moveTo>
                <a:cubicBezTo>
                  <a:pt x="22959" y="11886"/>
                  <a:pt x="22861" y="11922"/>
                  <a:pt x="22781" y="12002"/>
                </a:cubicBezTo>
                <a:cubicBezTo>
                  <a:pt x="22509" y="12260"/>
                  <a:pt x="22685" y="12709"/>
                  <a:pt x="23052" y="12722"/>
                </a:cubicBezTo>
                <a:cubicBezTo>
                  <a:pt x="23270" y="12709"/>
                  <a:pt x="23460" y="12546"/>
                  <a:pt x="23474" y="12328"/>
                </a:cubicBezTo>
                <a:lnTo>
                  <a:pt x="23474" y="12315"/>
                </a:lnTo>
                <a:cubicBezTo>
                  <a:pt x="23483" y="12062"/>
                  <a:pt x="23273" y="11886"/>
                  <a:pt x="23057" y="11886"/>
                </a:cubicBezTo>
                <a:close/>
                <a:moveTo>
                  <a:pt x="3098" y="12395"/>
                </a:moveTo>
                <a:cubicBezTo>
                  <a:pt x="3094" y="12395"/>
                  <a:pt x="3090" y="12395"/>
                  <a:pt x="3085" y="12396"/>
                </a:cubicBezTo>
                <a:cubicBezTo>
                  <a:pt x="3004" y="12410"/>
                  <a:pt x="2936" y="12478"/>
                  <a:pt x="2922" y="12546"/>
                </a:cubicBezTo>
                <a:cubicBezTo>
                  <a:pt x="2898" y="12642"/>
                  <a:pt x="2970" y="12727"/>
                  <a:pt x="3052" y="12727"/>
                </a:cubicBezTo>
                <a:cubicBezTo>
                  <a:pt x="3063" y="12727"/>
                  <a:pt x="3074" y="12726"/>
                  <a:pt x="3085" y="12722"/>
                </a:cubicBezTo>
                <a:cubicBezTo>
                  <a:pt x="3153" y="12709"/>
                  <a:pt x="3221" y="12641"/>
                  <a:pt x="3289" y="12586"/>
                </a:cubicBezTo>
                <a:lnTo>
                  <a:pt x="3276" y="12518"/>
                </a:lnTo>
                <a:cubicBezTo>
                  <a:pt x="3213" y="12468"/>
                  <a:pt x="3150" y="12395"/>
                  <a:pt x="3098" y="12395"/>
                </a:cubicBezTo>
                <a:close/>
                <a:moveTo>
                  <a:pt x="14870" y="12315"/>
                </a:moveTo>
                <a:cubicBezTo>
                  <a:pt x="14748" y="12315"/>
                  <a:pt x="14666" y="12396"/>
                  <a:pt x="14652" y="12505"/>
                </a:cubicBezTo>
                <a:cubicBezTo>
                  <a:pt x="14643" y="12640"/>
                  <a:pt x="14756" y="12733"/>
                  <a:pt x="14871" y="12733"/>
                </a:cubicBezTo>
                <a:cubicBezTo>
                  <a:pt x="14918" y="12733"/>
                  <a:pt x="14966" y="12717"/>
                  <a:pt x="15006" y="12682"/>
                </a:cubicBezTo>
                <a:cubicBezTo>
                  <a:pt x="15142" y="12546"/>
                  <a:pt x="15060" y="12315"/>
                  <a:pt x="14870" y="12315"/>
                </a:cubicBezTo>
                <a:close/>
                <a:moveTo>
                  <a:pt x="12111" y="12464"/>
                </a:moveTo>
                <a:cubicBezTo>
                  <a:pt x="12070" y="12505"/>
                  <a:pt x="12002" y="12532"/>
                  <a:pt x="11988" y="12573"/>
                </a:cubicBezTo>
                <a:cubicBezTo>
                  <a:pt x="11988" y="12627"/>
                  <a:pt x="12043" y="12668"/>
                  <a:pt x="12097" y="12750"/>
                </a:cubicBezTo>
                <a:cubicBezTo>
                  <a:pt x="12165" y="12682"/>
                  <a:pt x="12219" y="12627"/>
                  <a:pt x="12219" y="12586"/>
                </a:cubicBezTo>
                <a:cubicBezTo>
                  <a:pt x="12219" y="12546"/>
                  <a:pt x="12151" y="12505"/>
                  <a:pt x="12111" y="12464"/>
                </a:cubicBezTo>
                <a:close/>
                <a:moveTo>
                  <a:pt x="28082" y="12219"/>
                </a:moveTo>
                <a:lnTo>
                  <a:pt x="28272" y="12573"/>
                </a:lnTo>
                <a:lnTo>
                  <a:pt x="27891" y="12763"/>
                </a:lnTo>
                <a:lnTo>
                  <a:pt x="27701" y="12410"/>
                </a:lnTo>
                <a:lnTo>
                  <a:pt x="28082" y="12219"/>
                </a:lnTo>
                <a:close/>
                <a:moveTo>
                  <a:pt x="17588" y="12124"/>
                </a:moveTo>
                <a:cubicBezTo>
                  <a:pt x="17398" y="12124"/>
                  <a:pt x="17249" y="12274"/>
                  <a:pt x="17262" y="12464"/>
                </a:cubicBezTo>
                <a:lnTo>
                  <a:pt x="17262" y="12451"/>
                </a:lnTo>
                <a:cubicBezTo>
                  <a:pt x="17262" y="12645"/>
                  <a:pt x="17426" y="12776"/>
                  <a:pt x="17594" y="12776"/>
                </a:cubicBezTo>
                <a:cubicBezTo>
                  <a:pt x="17674" y="12776"/>
                  <a:pt x="17754" y="12747"/>
                  <a:pt x="17819" y="12682"/>
                </a:cubicBezTo>
                <a:cubicBezTo>
                  <a:pt x="18023" y="12478"/>
                  <a:pt x="17874" y="12124"/>
                  <a:pt x="17588" y="12124"/>
                </a:cubicBezTo>
                <a:close/>
                <a:moveTo>
                  <a:pt x="20307" y="12002"/>
                </a:moveTo>
                <a:cubicBezTo>
                  <a:pt x="19953" y="12002"/>
                  <a:pt x="19790" y="12423"/>
                  <a:pt x="20035" y="12668"/>
                </a:cubicBezTo>
                <a:cubicBezTo>
                  <a:pt x="20109" y="12747"/>
                  <a:pt x="20204" y="12782"/>
                  <a:pt x="20297" y="12782"/>
                </a:cubicBezTo>
                <a:cubicBezTo>
                  <a:pt x="20494" y="12782"/>
                  <a:pt x="20687" y="12626"/>
                  <a:pt x="20687" y="12396"/>
                </a:cubicBezTo>
                <a:cubicBezTo>
                  <a:pt x="20687" y="12192"/>
                  <a:pt x="20511" y="12016"/>
                  <a:pt x="20307" y="12016"/>
                </a:cubicBezTo>
                <a:lnTo>
                  <a:pt x="20307" y="12002"/>
                </a:lnTo>
                <a:close/>
                <a:moveTo>
                  <a:pt x="37107" y="12260"/>
                </a:moveTo>
                <a:lnTo>
                  <a:pt x="37270" y="12614"/>
                </a:lnTo>
                <a:lnTo>
                  <a:pt x="36957" y="12790"/>
                </a:lnTo>
                <a:lnTo>
                  <a:pt x="36767" y="12423"/>
                </a:lnTo>
                <a:lnTo>
                  <a:pt x="37107" y="12260"/>
                </a:lnTo>
                <a:close/>
                <a:moveTo>
                  <a:pt x="63582" y="12598"/>
                </a:moveTo>
                <a:cubicBezTo>
                  <a:pt x="63502" y="12598"/>
                  <a:pt x="63425" y="12634"/>
                  <a:pt x="63367" y="12709"/>
                </a:cubicBezTo>
                <a:lnTo>
                  <a:pt x="63381" y="12709"/>
                </a:lnTo>
                <a:lnTo>
                  <a:pt x="63884" y="12790"/>
                </a:lnTo>
                <a:cubicBezTo>
                  <a:pt x="63805" y="12665"/>
                  <a:pt x="63691" y="12598"/>
                  <a:pt x="63582" y="12598"/>
                </a:cubicBezTo>
                <a:close/>
                <a:moveTo>
                  <a:pt x="70972" y="12191"/>
                </a:moveTo>
                <a:cubicBezTo>
                  <a:pt x="70965" y="12191"/>
                  <a:pt x="70959" y="12192"/>
                  <a:pt x="70952" y="12192"/>
                </a:cubicBezTo>
                <a:lnTo>
                  <a:pt x="70938" y="12192"/>
                </a:lnTo>
                <a:cubicBezTo>
                  <a:pt x="70666" y="12192"/>
                  <a:pt x="70530" y="12518"/>
                  <a:pt x="70721" y="12709"/>
                </a:cubicBezTo>
                <a:cubicBezTo>
                  <a:pt x="70786" y="12770"/>
                  <a:pt x="70864" y="12797"/>
                  <a:pt x="70940" y="12797"/>
                </a:cubicBezTo>
                <a:cubicBezTo>
                  <a:pt x="71101" y="12797"/>
                  <a:pt x="71251" y="12676"/>
                  <a:pt x="71251" y="12491"/>
                </a:cubicBezTo>
                <a:cubicBezTo>
                  <a:pt x="71251" y="12335"/>
                  <a:pt x="71126" y="12191"/>
                  <a:pt x="70972" y="12191"/>
                </a:cubicBezTo>
                <a:close/>
                <a:moveTo>
                  <a:pt x="25336" y="12260"/>
                </a:moveTo>
                <a:lnTo>
                  <a:pt x="25540" y="12627"/>
                </a:lnTo>
                <a:lnTo>
                  <a:pt x="25159" y="12831"/>
                </a:lnTo>
                <a:lnTo>
                  <a:pt x="24955" y="12451"/>
                </a:lnTo>
                <a:lnTo>
                  <a:pt x="25336" y="12260"/>
                </a:lnTo>
                <a:close/>
                <a:moveTo>
                  <a:pt x="9379" y="12559"/>
                </a:moveTo>
                <a:cubicBezTo>
                  <a:pt x="9338" y="12600"/>
                  <a:pt x="9284" y="12627"/>
                  <a:pt x="9270" y="12682"/>
                </a:cubicBezTo>
                <a:cubicBezTo>
                  <a:pt x="9270" y="12722"/>
                  <a:pt x="9338" y="12763"/>
                  <a:pt x="9392" y="12845"/>
                </a:cubicBezTo>
                <a:cubicBezTo>
                  <a:pt x="9447" y="12763"/>
                  <a:pt x="9501" y="12709"/>
                  <a:pt x="9487" y="12668"/>
                </a:cubicBezTo>
                <a:lnTo>
                  <a:pt x="9501" y="12668"/>
                </a:lnTo>
                <a:cubicBezTo>
                  <a:pt x="9501" y="12627"/>
                  <a:pt x="9419" y="12586"/>
                  <a:pt x="9379" y="12559"/>
                </a:cubicBezTo>
                <a:close/>
                <a:moveTo>
                  <a:pt x="34388" y="12355"/>
                </a:moveTo>
                <a:lnTo>
                  <a:pt x="34552" y="12682"/>
                </a:lnTo>
                <a:lnTo>
                  <a:pt x="34185" y="12845"/>
                </a:lnTo>
                <a:lnTo>
                  <a:pt x="34021" y="12518"/>
                </a:lnTo>
                <a:lnTo>
                  <a:pt x="34388" y="12355"/>
                </a:lnTo>
                <a:close/>
                <a:moveTo>
                  <a:pt x="68192" y="12247"/>
                </a:moveTo>
                <a:cubicBezTo>
                  <a:pt x="67921" y="12247"/>
                  <a:pt x="67785" y="12573"/>
                  <a:pt x="67975" y="12763"/>
                </a:cubicBezTo>
                <a:cubicBezTo>
                  <a:pt x="68041" y="12829"/>
                  <a:pt x="68119" y="12858"/>
                  <a:pt x="68195" y="12858"/>
                </a:cubicBezTo>
                <a:cubicBezTo>
                  <a:pt x="68355" y="12858"/>
                  <a:pt x="68505" y="12730"/>
                  <a:pt x="68505" y="12546"/>
                </a:cubicBezTo>
                <a:cubicBezTo>
                  <a:pt x="68491" y="12383"/>
                  <a:pt x="68369" y="12247"/>
                  <a:pt x="68192" y="12247"/>
                </a:cubicBezTo>
                <a:close/>
                <a:moveTo>
                  <a:pt x="46119" y="12287"/>
                </a:moveTo>
                <a:lnTo>
                  <a:pt x="46309" y="12654"/>
                </a:lnTo>
                <a:lnTo>
                  <a:pt x="45928" y="12858"/>
                </a:lnTo>
                <a:cubicBezTo>
                  <a:pt x="45915" y="12790"/>
                  <a:pt x="45901" y="12722"/>
                  <a:pt x="45874" y="12668"/>
                </a:cubicBezTo>
                <a:cubicBezTo>
                  <a:pt x="45833" y="12600"/>
                  <a:pt x="45779" y="12546"/>
                  <a:pt x="45724" y="12491"/>
                </a:cubicBezTo>
                <a:lnTo>
                  <a:pt x="46119" y="12287"/>
                </a:lnTo>
                <a:close/>
                <a:moveTo>
                  <a:pt x="50155" y="12056"/>
                </a:moveTo>
                <a:cubicBezTo>
                  <a:pt x="49938" y="12056"/>
                  <a:pt x="49761" y="12233"/>
                  <a:pt x="49761" y="12451"/>
                </a:cubicBezTo>
                <a:cubicBezTo>
                  <a:pt x="49752" y="12701"/>
                  <a:pt x="49951" y="12869"/>
                  <a:pt x="50160" y="12869"/>
                </a:cubicBezTo>
                <a:cubicBezTo>
                  <a:pt x="50258" y="12869"/>
                  <a:pt x="50359" y="12832"/>
                  <a:pt x="50441" y="12750"/>
                </a:cubicBezTo>
                <a:cubicBezTo>
                  <a:pt x="50699" y="12505"/>
                  <a:pt x="50522" y="12056"/>
                  <a:pt x="50155" y="12056"/>
                </a:cubicBezTo>
                <a:close/>
                <a:moveTo>
                  <a:pt x="6606" y="12559"/>
                </a:moveTo>
                <a:cubicBezTo>
                  <a:pt x="6551" y="12614"/>
                  <a:pt x="6484" y="12682"/>
                  <a:pt x="6484" y="12736"/>
                </a:cubicBezTo>
                <a:cubicBezTo>
                  <a:pt x="6484" y="12790"/>
                  <a:pt x="6565" y="12872"/>
                  <a:pt x="6606" y="12872"/>
                </a:cubicBezTo>
                <a:cubicBezTo>
                  <a:pt x="6674" y="12858"/>
                  <a:pt x="6742" y="12804"/>
                  <a:pt x="6769" y="12736"/>
                </a:cubicBezTo>
                <a:cubicBezTo>
                  <a:pt x="6783" y="12695"/>
                  <a:pt x="6701" y="12627"/>
                  <a:pt x="6674" y="12559"/>
                </a:cubicBezTo>
                <a:close/>
                <a:moveTo>
                  <a:pt x="43400" y="12355"/>
                </a:moveTo>
                <a:lnTo>
                  <a:pt x="43604" y="12709"/>
                </a:lnTo>
                <a:lnTo>
                  <a:pt x="43237" y="12899"/>
                </a:lnTo>
                <a:lnTo>
                  <a:pt x="43060" y="12546"/>
                </a:lnTo>
                <a:lnTo>
                  <a:pt x="43400" y="12355"/>
                </a:lnTo>
                <a:close/>
                <a:moveTo>
                  <a:pt x="72589" y="12627"/>
                </a:moveTo>
                <a:cubicBezTo>
                  <a:pt x="72432" y="12627"/>
                  <a:pt x="72281" y="12733"/>
                  <a:pt x="72244" y="12908"/>
                </a:cubicBezTo>
                <a:lnTo>
                  <a:pt x="72244" y="12908"/>
                </a:lnTo>
                <a:lnTo>
                  <a:pt x="72827" y="12722"/>
                </a:lnTo>
                <a:cubicBezTo>
                  <a:pt x="72757" y="12657"/>
                  <a:pt x="72672" y="12627"/>
                  <a:pt x="72589" y="12627"/>
                </a:cubicBezTo>
                <a:close/>
                <a:moveTo>
                  <a:pt x="72244" y="12908"/>
                </a:moveTo>
                <a:lnTo>
                  <a:pt x="72229" y="12913"/>
                </a:lnTo>
                <a:lnTo>
                  <a:pt x="72243" y="12913"/>
                </a:lnTo>
                <a:cubicBezTo>
                  <a:pt x="72243" y="12911"/>
                  <a:pt x="72243" y="12910"/>
                  <a:pt x="72244" y="12908"/>
                </a:cubicBezTo>
                <a:close/>
                <a:moveTo>
                  <a:pt x="31629" y="12410"/>
                </a:moveTo>
                <a:lnTo>
                  <a:pt x="31806" y="12750"/>
                </a:lnTo>
                <a:lnTo>
                  <a:pt x="31466" y="12926"/>
                </a:lnTo>
                <a:lnTo>
                  <a:pt x="31276" y="12586"/>
                </a:lnTo>
                <a:lnTo>
                  <a:pt x="31629" y="12410"/>
                </a:lnTo>
                <a:close/>
                <a:moveTo>
                  <a:pt x="3878" y="12639"/>
                </a:moveTo>
                <a:cubicBezTo>
                  <a:pt x="3797" y="12639"/>
                  <a:pt x="3751" y="12704"/>
                  <a:pt x="3751" y="12804"/>
                </a:cubicBezTo>
                <a:cubicBezTo>
                  <a:pt x="3751" y="12891"/>
                  <a:pt x="3808" y="12955"/>
                  <a:pt x="3891" y="12955"/>
                </a:cubicBezTo>
                <a:cubicBezTo>
                  <a:pt x="3898" y="12955"/>
                  <a:pt x="3906" y="12955"/>
                  <a:pt x="3915" y="12953"/>
                </a:cubicBezTo>
                <a:cubicBezTo>
                  <a:pt x="3983" y="12940"/>
                  <a:pt x="4037" y="12872"/>
                  <a:pt x="4105" y="12831"/>
                </a:cubicBezTo>
                <a:lnTo>
                  <a:pt x="4105" y="12763"/>
                </a:lnTo>
                <a:cubicBezTo>
                  <a:pt x="4037" y="12722"/>
                  <a:pt x="3969" y="12654"/>
                  <a:pt x="3901" y="12641"/>
                </a:cubicBezTo>
                <a:cubicBezTo>
                  <a:pt x="3893" y="12640"/>
                  <a:pt x="3885" y="12639"/>
                  <a:pt x="3878" y="12639"/>
                </a:cubicBezTo>
                <a:close/>
                <a:moveTo>
                  <a:pt x="40641" y="12423"/>
                </a:moveTo>
                <a:lnTo>
                  <a:pt x="40831" y="12804"/>
                </a:lnTo>
                <a:lnTo>
                  <a:pt x="40491" y="12981"/>
                </a:lnTo>
                <a:lnTo>
                  <a:pt x="40301" y="12614"/>
                </a:lnTo>
                <a:lnTo>
                  <a:pt x="40641" y="12423"/>
                </a:lnTo>
                <a:close/>
                <a:moveTo>
                  <a:pt x="1196" y="12722"/>
                </a:moveTo>
                <a:cubicBezTo>
                  <a:pt x="1142" y="12722"/>
                  <a:pt x="1101" y="12804"/>
                  <a:pt x="1060" y="12858"/>
                </a:cubicBezTo>
                <a:cubicBezTo>
                  <a:pt x="1101" y="12899"/>
                  <a:pt x="1142" y="12981"/>
                  <a:pt x="1196" y="12981"/>
                </a:cubicBezTo>
                <a:cubicBezTo>
                  <a:pt x="1201" y="12982"/>
                  <a:pt x="1206" y="12982"/>
                  <a:pt x="1210" y="12982"/>
                </a:cubicBezTo>
                <a:cubicBezTo>
                  <a:pt x="1260" y="12982"/>
                  <a:pt x="1312" y="12920"/>
                  <a:pt x="1386" y="12858"/>
                </a:cubicBezTo>
                <a:cubicBezTo>
                  <a:pt x="1300" y="12796"/>
                  <a:pt x="1247" y="12734"/>
                  <a:pt x="1207" y="12734"/>
                </a:cubicBezTo>
                <a:cubicBezTo>
                  <a:pt x="1203" y="12734"/>
                  <a:pt x="1200" y="12735"/>
                  <a:pt x="1196" y="12736"/>
                </a:cubicBezTo>
                <a:lnTo>
                  <a:pt x="1196" y="12722"/>
                </a:lnTo>
                <a:close/>
                <a:moveTo>
                  <a:pt x="15699" y="12546"/>
                </a:moveTo>
                <a:cubicBezTo>
                  <a:pt x="15400" y="12546"/>
                  <a:pt x="15400" y="12994"/>
                  <a:pt x="15699" y="12994"/>
                </a:cubicBezTo>
                <a:cubicBezTo>
                  <a:pt x="15998" y="12994"/>
                  <a:pt x="15998" y="12546"/>
                  <a:pt x="15699" y="12546"/>
                </a:cubicBezTo>
                <a:close/>
                <a:moveTo>
                  <a:pt x="65474" y="12315"/>
                </a:moveTo>
                <a:cubicBezTo>
                  <a:pt x="65161" y="12315"/>
                  <a:pt x="65012" y="12682"/>
                  <a:pt x="65229" y="12899"/>
                </a:cubicBezTo>
                <a:cubicBezTo>
                  <a:pt x="65298" y="12968"/>
                  <a:pt x="65383" y="12999"/>
                  <a:pt x="65466" y="12999"/>
                </a:cubicBezTo>
                <a:cubicBezTo>
                  <a:pt x="65643" y="12999"/>
                  <a:pt x="65814" y="12858"/>
                  <a:pt x="65814" y="12654"/>
                </a:cubicBezTo>
                <a:cubicBezTo>
                  <a:pt x="65814" y="12464"/>
                  <a:pt x="65664" y="12315"/>
                  <a:pt x="65474" y="12315"/>
                </a:cubicBezTo>
                <a:close/>
                <a:moveTo>
                  <a:pt x="23876" y="12167"/>
                </a:moveTo>
                <a:cubicBezTo>
                  <a:pt x="23699" y="12167"/>
                  <a:pt x="23521" y="12275"/>
                  <a:pt x="23474" y="12491"/>
                </a:cubicBezTo>
                <a:cubicBezTo>
                  <a:pt x="23419" y="12682"/>
                  <a:pt x="23515" y="12885"/>
                  <a:pt x="23691" y="12967"/>
                </a:cubicBezTo>
                <a:cubicBezTo>
                  <a:pt x="23750" y="12993"/>
                  <a:pt x="23809" y="13006"/>
                  <a:pt x="23865" y="13006"/>
                </a:cubicBezTo>
                <a:cubicBezTo>
                  <a:pt x="24017" y="13006"/>
                  <a:pt x="24157" y="12914"/>
                  <a:pt x="24276" y="12736"/>
                </a:cubicBezTo>
                <a:lnTo>
                  <a:pt x="24303" y="12668"/>
                </a:lnTo>
                <a:cubicBezTo>
                  <a:pt x="24303" y="12614"/>
                  <a:pt x="24303" y="12559"/>
                  <a:pt x="24289" y="12505"/>
                </a:cubicBezTo>
                <a:lnTo>
                  <a:pt x="24276" y="12505"/>
                </a:lnTo>
                <a:cubicBezTo>
                  <a:pt x="24235" y="12279"/>
                  <a:pt x="24056" y="12167"/>
                  <a:pt x="23876" y="12167"/>
                </a:cubicBezTo>
                <a:close/>
                <a:moveTo>
                  <a:pt x="21163" y="12247"/>
                </a:moveTo>
                <a:cubicBezTo>
                  <a:pt x="20932" y="12247"/>
                  <a:pt x="20755" y="12423"/>
                  <a:pt x="20769" y="12654"/>
                </a:cubicBezTo>
                <a:cubicBezTo>
                  <a:pt x="20769" y="12892"/>
                  <a:pt x="20959" y="13043"/>
                  <a:pt x="21162" y="13043"/>
                </a:cubicBezTo>
                <a:cubicBezTo>
                  <a:pt x="21261" y="13043"/>
                  <a:pt x="21364" y="13007"/>
                  <a:pt x="21449" y="12926"/>
                </a:cubicBezTo>
                <a:cubicBezTo>
                  <a:pt x="21693" y="12668"/>
                  <a:pt x="21517" y="12247"/>
                  <a:pt x="21163" y="12247"/>
                </a:cubicBezTo>
                <a:close/>
                <a:moveTo>
                  <a:pt x="18418" y="12369"/>
                </a:moveTo>
                <a:cubicBezTo>
                  <a:pt x="18105" y="12369"/>
                  <a:pt x="17955" y="12736"/>
                  <a:pt x="18173" y="12953"/>
                </a:cubicBezTo>
                <a:cubicBezTo>
                  <a:pt x="18242" y="13018"/>
                  <a:pt x="18326" y="13047"/>
                  <a:pt x="18409" y="13047"/>
                </a:cubicBezTo>
                <a:cubicBezTo>
                  <a:pt x="18586" y="13047"/>
                  <a:pt x="18757" y="12913"/>
                  <a:pt x="18757" y="12709"/>
                </a:cubicBezTo>
                <a:cubicBezTo>
                  <a:pt x="18757" y="12518"/>
                  <a:pt x="18594" y="12369"/>
                  <a:pt x="18418" y="12369"/>
                </a:cubicBezTo>
                <a:close/>
                <a:moveTo>
                  <a:pt x="37909" y="12532"/>
                </a:moveTo>
                <a:lnTo>
                  <a:pt x="38099" y="12872"/>
                </a:lnTo>
                <a:lnTo>
                  <a:pt x="37759" y="13049"/>
                </a:lnTo>
                <a:lnTo>
                  <a:pt x="37583" y="12709"/>
                </a:lnTo>
                <a:lnTo>
                  <a:pt x="37909" y="12532"/>
                </a:lnTo>
                <a:close/>
                <a:moveTo>
                  <a:pt x="71767" y="12383"/>
                </a:moveTo>
                <a:cubicBezTo>
                  <a:pt x="71577" y="12383"/>
                  <a:pt x="71414" y="12546"/>
                  <a:pt x="71414" y="12736"/>
                </a:cubicBezTo>
                <a:cubicBezTo>
                  <a:pt x="71414" y="12899"/>
                  <a:pt x="71536" y="13049"/>
                  <a:pt x="71658" y="13049"/>
                </a:cubicBezTo>
                <a:cubicBezTo>
                  <a:pt x="71971" y="13035"/>
                  <a:pt x="72134" y="12926"/>
                  <a:pt x="72134" y="12736"/>
                </a:cubicBezTo>
                <a:cubicBezTo>
                  <a:pt x="72121" y="12532"/>
                  <a:pt x="71957" y="12383"/>
                  <a:pt x="71767" y="12383"/>
                </a:cubicBezTo>
                <a:close/>
                <a:moveTo>
                  <a:pt x="50968" y="12341"/>
                </a:moveTo>
                <a:cubicBezTo>
                  <a:pt x="50653" y="12341"/>
                  <a:pt x="50486" y="12726"/>
                  <a:pt x="50713" y="12967"/>
                </a:cubicBezTo>
                <a:cubicBezTo>
                  <a:pt x="50785" y="13044"/>
                  <a:pt x="50879" y="13079"/>
                  <a:pt x="50971" y="13079"/>
                </a:cubicBezTo>
                <a:cubicBezTo>
                  <a:pt x="51157" y="13079"/>
                  <a:pt x="51338" y="12940"/>
                  <a:pt x="51338" y="12722"/>
                </a:cubicBezTo>
                <a:cubicBezTo>
                  <a:pt x="51352" y="12518"/>
                  <a:pt x="51188" y="12342"/>
                  <a:pt x="50985" y="12342"/>
                </a:cubicBezTo>
                <a:cubicBezTo>
                  <a:pt x="50979" y="12342"/>
                  <a:pt x="50974" y="12341"/>
                  <a:pt x="50968" y="12341"/>
                </a:cubicBezTo>
                <a:close/>
                <a:moveTo>
                  <a:pt x="7463" y="12870"/>
                </a:moveTo>
                <a:cubicBezTo>
                  <a:pt x="7458" y="12870"/>
                  <a:pt x="7453" y="12871"/>
                  <a:pt x="7449" y="12872"/>
                </a:cubicBezTo>
                <a:cubicBezTo>
                  <a:pt x="7408" y="12872"/>
                  <a:pt x="7340" y="12940"/>
                  <a:pt x="7340" y="12981"/>
                </a:cubicBezTo>
                <a:cubicBezTo>
                  <a:pt x="7353" y="13035"/>
                  <a:pt x="7394" y="13076"/>
                  <a:pt x="7449" y="13103"/>
                </a:cubicBezTo>
                <a:cubicBezTo>
                  <a:pt x="7503" y="13103"/>
                  <a:pt x="7544" y="13035"/>
                  <a:pt x="7639" y="12981"/>
                </a:cubicBezTo>
                <a:cubicBezTo>
                  <a:pt x="7564" y="12931"/>
                  <a:pt x="7513" y="12870"/>
                  <a:pt x="7463" y="12870"/>
                </a:cubicBezTo>
                <a:close/>
                <a:moveTo>
                  <a:pt x="35204" y="12600"/>
                </a:moveTo>
                <a:cubicBezTo>
                  <a:pt x="35258" y="12709"/>
                  <a:pt x="35326" y="12831"/>
                  <a:pt x="35381" y="12926"/>
                </a:cubicBezTo>
                <a:lnTo>
                  <a:pt x="35014" y="13103"/>
                </a:lnTo>
                <a:lnTo>
                  <a:pt x="34837" y="12777"/>
                </a:lnTo>
                <a:lnTo>
                  <a:pt x="35204" y="12600"/>
                </a:lnTo>
                <a:close/>
                <a:moveTo>
                  <a:pt x="46948" y="12518"/>
                </a:moveTo>
                <a:lnTo>
                  <a:pt x="47165" y="12899"/>
                </a:lnTo>
                <a:lnTo>
                  <a:pt x="46785" y="13103"/>
                </a:lnTo>
                <a:lnTo>
                  <a:pt x="46581" y="12722"/>
                </a:lnTo>
                <a:lnTo>
                  <a:pt x="46948" y="12518"/>
                </a:lnTo>
                <a:close/>
                <a:moveTo>
                  <a:pt x="32445" y="12641"/>
                </a:moveTo>
                <a:lnTo>
                  <a:pt x="32621" y="12981"/>
                </a:lnTo>
                <a:lnTo>
                  <a:pt x="32282" y="13157"/>
                </a:lnTo>
                <a:cubicBezTo>
                  <a:pt x="32227" y="13062"/>
                  <a:pt x="32159" y="12926"/>
                  <a:pt x="32105" y="12817"/>
                </a:cubicBezTo>
                <a:lnTo>
                  <a:pt x="32445" y="12641"/>
                </a:lnTo>
                <a:close/>
                <a:moveTo>
                  <a:pt x="69021" y="12491"/>
                </a:moveTo>
                <a:cubicBezTo>
                  <a:pt x="68709" y="12491"/>
                  <a:pt x="68559" y="12858"/>
                  <a:pt x="68777" y="13076"/>
                </a:cubicBezTo>
                <a:cubicBezTo>
                  <a:pt x="68846" y="13140"/>
                  <a:pt x="68930" y="13170"/>
                  <a:pt x="69013" y="13170"/>
                </a:cubicBezTo>
                <a:cubicBezTo>
                  <a:pt x="69190" y="13170"/>
                  <a:pt x="69361" y="13035"/>
                  <a:pt x="69361" y="12831"/>
                </a:cubicBezTo>
                <a:cubicBezTo>
                  <a:pt x="69361" y="12641"/>
                  <a:pt x="69198" y="12491"/>
                  <a:pt x="69021" y="12491"/>
                </a:cubicBezTo>
                <a:close/>
                <a:moveTo>
                  <a:pt x="51813" y="12694"/>
                </a:moveTo>
                <a:cubicBezTo>
                  <a:pt x="51776" y="12694"/>
                  <a:pt x="51739" y="12703"/>
                  <a:pt x="51705" y="12722"/>
                </a:cubicBezTo>
                <a:cubicBezTo>
                  <a:pt x="51637" y="12777"/>
                  <a:pt x="51583" y="12831"/>
                  <a:pt x="51528" y="12899"/>
                </a:cubicBezTo>
                <a:cubicBezTo>
                  <a:pt x="51528" y="13100"/>
                  <a:pt x="51595" y="13190"/>
                  <a:pt x="51696" y="13190"/>
                </a:cubicBezTo>
                <a:cubicBezTo>
                  <a:pt x="51732" y="13190"/>
                  <a:pt x="51771" y="13179"/>
                  <a:pt x="51814" y="13157"/>
                </a:cubicBezTo>
                <a:lnTo>
                  <a:pt x="51814" y="13144"/>
                </a:lnTo>
                <a:lnTo>
                  <a:pt x="51963" y="13062"/>
                </a:lnTo>
                <a:cubicBezTo>
                  <a:pt x="52099" y="12981"/>
                  <a:pt x="52113" y="12899"/>
                  <a:pt x="51990" y="12777"/>
                </a:cubicBezTo>
                <a:cubicBezTo>
                  <a:pt x="51947" y="12724"/>
                  <a:pt x="51880" y="12694"/>
                  <a:pt x="51813" y="12694"/>
                </a:cubicBezTo>
                <a:close/>
                <a:moveTo>
                  <a:pt x="44229" y="12614"/>
                </a:moveTo>
                <a:lnTo>
                  <a:pt x="44420" y="13008"/>
                </a:lnTo>
                <a:lnTo>
                  <a:pt x="44066" y="13198"/>
                </a:lnTo>
                <a:lnTo>
                  <a:pt x="44066" y="13184"/>
                </a:lnTo>
                <a:cubicBezTo>
                  <a:pt x="44012" y="13062"/>
                  <a:pt x="43930" y="12913"/>
                  <a:pt x="43876" y="12804"/>
                </a:cubicBezTo>
                <a:lnTo>
                  <a:pt x="44229" y="12614"/>
                </a:lnTo>
                <a:close/>
                <a:moveTo>
                  <a:pt x="66303" y="12546"/>
                </a:moveTo>
                <a:cubicBezTo>
                  <a:pt x="66113" y="12546"/>
                  <a:pt x="65950" y="12695"/>
                  <a:pt x="65963" y="12885"/>
                </a:cubicBezTo>
                <a:cubicBezTo>
                  <a:pt x="65963" y="13103"/>
                  <a:pt x="66086" y="13198"/>
                  <a:pt x="66385" y="13198"/>
                </a:cubicBezTo>
                <a:cubicBezTo>
                  <a:pt x="66534" y="13184"/>
                  <a:pt x="66656" y="13049"/>
                  <a:pt x="66643" y="12885"/>
                </a:cubicBezTo>
                <a:cubicBezTo>
                  <a:pt x="66643" y="12709"/>
                  <a:pt x="66493" y="12546"/>
                  <a:pt x="66303" y="12546"/>
                </a:cubicBezTo>
                <a:close/>
                <a:moveTo>
                  <a:pt x="48219" y="12382"/>
                </a:moveTo>
                <a:cubicBezTo>
                  <a:pt x="48116" y="12382"/>
                  <a:pt x="48011" y="12420"/>
                  <a:pt x="47926" y="12505"/>
                </a:cubicBezTo>
                <a:cubicBezTo>
                  <a:pt x="47668" y="12777"/>
                  <a:pt x="47858" y="13212"/>
                  <a:pt x="48225" y="13212"/>
                </a:cubicBezTo>
                <a:cubicBezTo>
                  <a:pt x="48456" y="13212"/>
                  <a:pt x="48647" y="13021"/>
                  <a:pt x="48647" y="12790"/>
                </a:cubicBezTo>
                <a:cubicBezTo>
                  <a:pt x="48638" y="12543"/>
                  <a:pt x="48431" y="12382"/>
                  <a:pt x="48219" y="12382"/>
                </a:cubicBezTo>
                <a:close/>
                <a:moveTo>
                  <a:pt x="4744" y="12899"/>
                </a:moveTo>
                <a:cubicBezTo>
                  <a:pt x="4689" y="12899"/>
                  <a:pt x="4608" y="12994"/>
                  <a:pt x="4594" y="13049"/>
                </a:cubicBezTo>
                <a:cubicBezTo>
                  <a:pt x="4581" y="13103"/>
                  <a:pt x="4662" y="13157"/>
                  <a:pt x="4689" y="13225"/>
                </a:cubicBezTo>
                <a:lnTo>
                  <a:pt x="4771" y="13225"/>
                </a:lnTo>
                <a:cubicBezTo>
                  <a:pt x="4812" y="13157"/>
                  <a:pt x="4880" y="13103"/>
                  <a:pt x="4880" y="13049"/>
                </a:cubicBezTo>
                <a:cubicBezTo>
                  <a:pt x="4880" y="13008"/>
                  <a:pt x="4784" y="12899"/>
                  <a:pt x="4744" y="12899"/>
                </a:cubicBezTo>
                <a:close/>
                <a:moveTo>
                  <a:pt x="41552" y="12586"/>
                </a:moveTo>
                <a:cubicBezTo>
                  <a:pt x="41497" y="12750"/>
                  <a:pt x="41552" y="12940"/>
                  <a:pt x="41701" y="13035"/>
                </a:cubicBezTo>
                <a:lnTo>
                  <a:pt x="41307" y="13239"/>
                </a:lnTo>
                <a:lnTo>
                  <a:pt x="41117" y="12872"/>
                </a:lnTo>
                <a:lnTo>
                  <a:pt x="41117" y="12872"/>
                </a:lnTo>
                <a:cubicBezTo>
                  <a:pt x="41124" y="12872"/>
                  <a:pt x="41131" y="12873"/>
                  <a:pt x="41139" y="12873"/>
                </a:cubicBezTo>
                <a:cubicBezTo>
                  <a:pt x="41327" y="12873"/>
                  <a:pt x="41421" y="12704"/>
                  <a:pt x="41552" y="12586"/>
                </a:cubicBezTo>
                <a:close/>
                <a:moveTo>
                  <a:pt x="29726" y="12695"/>
                </a:moveTo>
                <a:lnTo>
                  <a:pt x="29903" y="13076"/>
                </a:lnTo>
                <a:lnTo>
                  <a:pt x="29577" y="13266"/>
                </a:lnTo>
                <a:lnTo>
                  <a:pt x="29386" y="12885"/>
                </a:lnTo>
                <a:lnTo>
                  <a:pt x="29726" y="12695"/>
                </a:lnTo>
                <a:close/>
                <a:moveTo>
                  <a:pt x="38752" y="12763"/>
                </a:moveTo>
                <a:cubicBezTo>
                  <a:pt x="38806" y="12872"/>
                  <a:pt x="38874" y="12994"/>
                  <a:pt x="38928" y="13103"/>
                </a:cubicBezTo>
                <a:lnTo>
                  <a:pt x="38588" y="13280"/>
                </a:lnTo>
                <a:lnTo>
                  <a:pt x="38412" y="12940"/>
                </a:lnTo>
                <a:lnTo>
                  <a:pt x="38752" y="12763"/>
                </a:lnTo>
                <a:close/>
                <a:moveTo>
                  <a:pt x="70694" y="12922"/>
                </a:moveTo>
                <a:cubicBezTo>
                  <a:pt x="70675" y="12922"/>
                  <a:pt x="70657" y="12923"/>
                  <a:pt x="70639" y="12926"/>
                </a:cubicBezTo>
                <a:cubicBezTo>
                  <a:pt x="70462" y="12953"/>
                  <a:pt x="70367" y="13062"/>
                  <a:pt x="70313" y="13280"/>
                </a:cubicBezTo>
                <a:lnTo>
                  <a:pt x="71060" y="13171"/>
                </a:lnTo>
                <a:cubicBezTo>
                  <a:pt x="70999" y="13025"/>
                  <a:pt x="70851" y="12922"/>
                  <a:pt x="70694" y="12922"/>
                </a:cubicBezTo>
                <a:close/>
                <a:moveTo>
                  <a:pt x="16501" y="12790"/>
                </a:moveTo>
                <a:cubicBezTo>
                  <a:pt x="16284" y="12804"/>
                  <a:pt x="16175" y="13076"/>
                  <a:pt x="16338" y="13225"/>
                </a:cubicBezTo>
                <a:cubicBezTo>
                  <a:pt x="16388" y="13271"/>
                  <a:pt x="16446" y="13291"/>
                  <a:pt x="16504" y="13291"/>
                </a:cubicBezTo>
                <a:cubicBezTo>
                  <a:pt x="16635" y="13291"/>
                  <a:pt x="16759" y="13186"/>
                  <a:pt x="16759" y="13035"/>
                </a:cubicBezTo>
                <a:cubicBezTo>
                  <a:pt x="16759" y="12899"/>
                  <a:pt x="16637" y="12790"/>
                  <a:pt x="16501" y="12790"/>
                </a:cubicBezTo>
                <a:close/>
                <a:moveTo>
                  <a:pt x="21982" y="12491"/>
                </a:moveTo>
                <a:cubicBezTo>
                  <a:pt x="21881" y="12491"/>
                  <a:pt x="21778" y="12529"/>
                  <a:pt x="21693" y="12614"/>
                </a:cubicBezTo>
                <a:cubicBezTo>
                  <a:pt x="21452" y="12868"/>
                  <a:pt x="21620" y="13294"/>
                  <a:pt x="21976" y="13294"/>
                </a:cubicBezTo>
                <a:cubicBezTo>
                  <a:pt x="21981" y="13294"/>
                  <a:pt x="21987" y="13293"/>
                  <a:pt x="21992" y="13293"/>
                </a:cubicBezTo>
                <a:cubicBezTo>
                  <a:pt x="22208" y="13293"/>
                  <a:pt x="22383" y="13120"/>
                  <a:pt x="22386" y="12892"/>
                </a:cubicBezTo>
                <a:lnTo>
                  <a:pt x="22386" y="12892"/>
                </a:lnTo>
                <a:cubicBezTo>
                  <a:pt x="22386" y="12894"/>
                  <a:pt x="22386" y="12897"/>
                  <a:pt x="22386" y="12899"/>
                </a:cubicBezTo>
                <a:lnTo>
                  <a:pt x="22386" y="12885"/>
                </a:lnTo>
                <a:cubicBezTo>
                  <a:pt x="22386" y="12888"/>
                  <a:pt x="22386" y="12890"/>
                  <a:pt x="22386" y="12892"/>
                </a:cubicBezTo>
                <a:lnTo>
                  <a:pt x="22386" y="12892"/>
                </a:lnTo>
                <a:cubicBezTo>
                  <a:pt x="22383" y="12649"/>
                  <a:pt x="22187" y="12491"/>
                  <a:pt x="21982" y="12491"/>
                </a:cubicBezTo>
                <a:close/>
                <a:moveTo>
                  <a:pt x="67126" y="12776"/>
                </a:moveTo>
                <a:cubicBezTo>
                  <a:pt x="66949" y="12776"/>
                  <a:pt x="66772" y="12892"/>
                  <a:pt x="66765" y="13130"/>
                </a:cubicBezTo>
                <a:cubicBezTo>
                  <a:pt x="66765" y="13212"/>
                  <a:pt x="66792" y="13252"/>
                  <a:pt x="66874" y="13252"/>
                </a:cubicBezTo>
                <a:cubicBezTo>
                  <a:pt x="66996" y="13252"/>
                  <a:pt x="67132" y="13280"/>
                  <a:pt x="67295" y="13293"/>
                </a:cubicBezTo>
                <a:cubicBezTo>
                  <a:pt x="67317" y="13298"/>
                  <a:pt x="67344" y="13303"/>
                  <a:pt x="67371" y="13303"/>
                </a:cubicBezTo>
                <a:cubicBezTo>
                  <a:pt x="67429" y="13303"/>
                  <a:pt x="67486" y="13277"/>
                  <a:pt x="67486" y="13157"/>
                </a:cubicBezTo>
                <a:cubicBezTo>
                  <a:pt x="67500" y="12906"/>
                  <a:pt x="67313" y="12776"/>
                  <a:pt x="67126" y="12776"/>
                </a:cubicBezTo>
                <a:close/>
                <a:moveTo>
                  <a:pt x="2025" y="12994"/>
                </a:moveTo>
                <a:cubicBezTo>
                  <a:pt x="1957" y="13021"/>
                  <a:pt x="1889" y="13076"/>
                  <a:pt x="1876" y="13144"/>
                </a:cubicBezTo>
                <a:cubicBezTo>
                  <a:pt x="1876" y="13184"/>
                  <a:pt x="1944" y="13252"/>
                  <a:pt x="1984" y="13307"/>
                </a:cubicBezTo>
                <a:lnTo>
                  <a:pt x="2052" y="13307"/>
                </a:lnTo>
                <a:cubicBezTo>
                  <a:pt x="2093" y="13252"/>
                  <a:pt x="2161" y="13184"/>
                  <a:pt x="2161" y="13144"/>
                </a:cubicBezTo>
                <a:cubicBezTo>
                  <a:pt x="2148" y="13089"/>
                  <a:pt x="2066" y="12994"/>
                  <a:pt x="2025" y="12994"/>
                </a:cubicBezTo>
                <a:close/>
                <a:moveTo>
                  <a:pt x="8305" y="13089"/>
                </a:moveTo>
                <a:cubicBezTo>
                  <a:pt x="8264" y="13157"/>
                  <a:pt x="8223" y="13198"/>
                  <a:pt x="8223" y="13225"/>
                </a:cubicBezTo>
                <a:cubicBezTo>
                  <a:pt x="8251" y="13266"/>
                  <a:pt x="8278" y="13307"/>
                  <a:pt x="8332" y="13307"/>
                </a:cubicBezTo>
                <a:cubicBezTo>
                  <a:pt x="8346" y="13307"/>
                  <a:pt x="8400" y="13252"/>
                  <a:pt x="8400" y="13225"/>
                </a:cubicBezTo>
                <a:cubicBezTo>
                  <a:pt x="8400" y="13198"/>
                  <a:pt x="8359" y="13157"/>
                  <a:pt x="8305" y="13089"/>
                </a:cubicBezTo>
                <a:close/>
                <a:moveTo>
                  <a:pt x="19249" y="12600"/>
                </a:moveTo>
                <a:cubicBezTo>
                  <a:pt x="19244" y="12600"/>
                  <a:pt x="19239" y="12600"/>
                  <a:pt x="19233" y="12600"/>
                </a:cubicBezTo>
                <a:cubicBezTo>
                  <a:pt x="19029" y="12600"/>
                  <a:pt x="18880" y="12763"/>
                  <a:pt x="18880" y="12967"/>
                </a:cubicBezTo>
                <a:cubicBezTo>
                  <a:pt x="18880" y="13175"/>
                  <a:pt x="19054" y="13310"/>
                  <a:pt x="19234" y="13310"/>
                </a:cubicBezTo>
                <a:cubicBezTo>
                  <a:pt x="19325" y="13310"/>
                  <a:pt x="19418" y="13276"/>
                  <a:pt x="19491" y="13198"/>
                </a:cubicBezTo>
                <a:cubicBezTo>
                  <a:pt x="19705" y="12971"/>
                  <a:pt x="19551" y="12600"/>
                  <a:pt x="19249" y="12600"/>
                </a:cubicBezTo>
                <a:close/>
                <a:moveTo>
                  <a:pt x="69852" y="12704"/>
                </a:moveTo>
                <a:cubicBezTo>
                  <a:pt x="69834" y="12704"/>
                  <a:pt x="69815" y="12706"/>
                  <a:pt x="69796" y="12709"/>
                </a:cubicBezTo>
                <a:cubicBezTo>
                  <a:pt x="69606" y="12736"/>
                  <a:pt x="69470" y="12913"/>
                  <a:pt x="69484" y="13117"/>
                </a:cubicBezTo>
                <a:cubicBezTo>
                  <a:pt x="69497" y="13280"/>
                  <a:pt x="69565" y="13320"/>
                  <a:pt x="69796" y="13320"/>
                </a:cubicBezTo>
                <a:cubicBezTo>
                  <a:pt x="69851" y="13320"/>
                  <a:pt x="69905" y="13320"/>
                  <a:pt x="69973" y="13307"/>
                </a:cubicBezTo>
                <a:cubicBezTo>
                  <a:pt x="70190" y="13293"/>
                  <a:pt x="70272" y="13157"/>
                  <a:pt x="70190" y="12940"/>
                </a:cubicBezTo>
                <a:cubicBezTo>
                  <a:pt x="70142" y="12795"/>
                  <a:pt x="69998" y="12704"/>
                  <a:pt x="69852" y="12704"/>
                </a:cubicBezTo>
                <a:close/>
                <a:moveTo>
                  <a:pt x="68784" y="13252"/>
                </a:moveTo>
                <a:cubicBezTo>
                  <a:pt x="68699" y="13252"/>
                  <a:pt x="68614" y="13280"/>
                  <a:pt x="68546" y="13334"/>
                </a:cubicBezTo>
                <a:lnTo>
                  <a:pt x="69021" y="13334"/>
                </a:lnTo>
                <a:cubicBezTo>
                  <a:pt x="68954" y="13280"/>
                  <a:pt x="68869" y="13252"/>
                  <a:pt x="68784" y="13252"/>
                </a:cubicBezTo>
                <a:close/>
                <a:moveTo>
                  <a:pt x="26179" y="12491"/>
                </a:moveTo>
                <a:cubicBezTo>
                  <a:pt x="26179" y="12695"/>
                  <a:pt x="26315" y="12858"/>
                  <a:pt x="26519" y="12899"/>
                </a:cubicBezTo>
                <a:cubicBezTo>
                  <a:pt x="26552" y="12907"/>
                  <a:pt x="26586" y="12911"/>
                  <a:pt x="26620" y="12911"/>
                </a:cubicBezTo>
                <a:cubicBezTo>
                  <a:pt x="26760" y="12911"/>
                  <a:pt x="26890" y="12843"/>
                  <a:pt x="26967" y="12722"/>
                </a:cubicBezTo>
                <a:lnTo>
                  <a:pt x="27171" y="13144"/>
                </a:lnTo>
                <a:lnTo>
                  <a:pt x="26790" y="13348"/>
                </a:lnTo>
                <a:cubicBezTo>
                  <a:pt x="26790" y="13144"/>
                  <a:pt x="26641" y="12981"/>
                  <a:pt x="26451" y="12940"/>
                </a:cubicBezTo>
                <a:cubicBezTo>
                  <a:pt x="26413" y="12928"/>
                  <a:pt x="26376" y="12923"/>
                  <a:pt x="26339" y="12923"/>
                </a:cubicBezTo>
                <a:cubicBezTo>
                  <a:pt x="26203" y="12923"/>
                  <a:pt x="26077" y="12999"/>
                  <a:pt x="26002" y="13117"/>
                </a:cubicBezTo>
                <a:lnTo>
                  <a:pt x="25785" y="12695"/>
                </a:lnTo>
                <a:lnTo>
                  <a:pt x="26179" y="12491"/>
                </a:lnTo>
                <a:close/>
                <a:moveTo>
                  <a:pt x="36019" y="12845"/>
                </a:moveTo>
                <a:lnTo>
                  <a:pt x="36196" y="13171"/>
                </a:lnTo>
                <a:lnTo>
                  <a:pt x="35829" y="13348"/>
                </a:lnTo>
                <a:lnTo>
                  <a:pt x="35653" y="13021"/>
                </a:lnTo>
                <a:lnTo>
                  <a:pt x="36019" y="12845"/>
                </a:lnTo>
                <a:close/>
                <a:moveTo>
                  <a:pt x="67925" y="12993"/>
                </a:moveTo>
                <a:cubicBezTo>
                  <a:pt x="67757" y="12993"/>
                  <a:pt x="67607" y="13138"/>
                  <a:pt x="67594" y="13307"/>
                </a:cubicBezTo>
                <a:lnTo>
                  <a:pt x="68301" y="13348"/>
                </a:lnTo>
                <a:cubicBezTo>
                  <a:pt x="68301" y="13165"/>
                  <a:pt x="68163" y="13007"/>
                  <a:pt x="67983" y="13007"/>
                </a:cubicBezTo>
                <a:cubicBezTo>
                  <a:pt x="67976" y="13007"/>
                  <a:pt x="67969" y="13007"/>
                  <a:pt x="67961" y="13008"/>
                </a:cubicBezTo>
                <a:lnTo>
                  <a:pt x="67948" y="12994"/>
                </a:lnTo>
                <a:cubicBezTo>
                  <a:pt x="67940" y="12994"/>
                  <a:pt x="67933" y="12993"/>
                  <a:pt x="67925" y="12993"/>
                </a:cubicBezTo>
                <a:close/>
                <a:moveTo>
                  <a:pt x="5546" y="13117"/>
                </a:moveTo>
                <a:cubicBezTo>
                  <a:pt x="5491" y="13225"/>
                  <a:pt x="5437" y="13280"/>
                  <a:pt x="5437" y="13334"/>
                </a:cubicBezTo>
                <a:cubicBezTo>
                  <a:pt x="5437" y="13375"/>
                  <a:pt x="5518" y="13443"/>
                  <a:pt x="5559" y="13443"/>
                </a:cubicBezTo>
                <a:cubicBezTo>
                  <a:pt x="5614" y="13416"/>
                  <a:pt x="5668" y="13375"/>
                  <a:pt x="5682" y="13307"/>
                </a:cubicBezTo>
                <a:cubicBezTo>
                  <a:pt x="5682" y="13266"/>
                  <a:pt x="5614" y="13212"/>
                  <a:pt x="5546" y="13117"/>
                </a:cubicBezTo>
                <a:close/>
                <a:moveTo>
                  <a:pt x="33260" y="12913"/>
                </a:moveTo>
                <a:cubicBezTo>
                  <a:pt x="33315" y="13021"/>
                  <a:pt x="33369" y="13157"/>
                  <a:pt x="33437" y="13280"/>
                </a:cubicBezTo>
                <a:lnTo>
                  <a:pt x="33111" y="13443"/>
                </a:lnTo>
                <a:lnTo>
                  <a:pt x="32934" y="13076"/>
                </a:lnTo>
                <a:lnTo>
                  <a:pt x="33260" y="12913"/>
                </a:lnTo>
                <a:close/>
                <a:moveTo>
                  <a:pt x="45058" y="12885"/>
                </a:moveTo>
                <a:lnTo>
                  <a:pt x="45249" y="13239"/>
                </a:lnTo>
                <a:lnTo>
                  <a:pt x="44882" y="13443"/>
                </a:lnTo>
                <a:lnTo>
                  <a:pt x="44691" y="13076"/>
                </a:lnTo>
                <a:lnTo>
                  <a:pt x="45058" y="12885"/>
                </a:lnTo>
                <a:close/>
                <a:moveTo>
                  <a:pt x="49078" y="12640"/>
                </a:moveTo>
                <a:cubicBezTo>
                  <a:pt x="49070" y="12640"/>
                  <a:pt x="49062" y="12640"/>
                  <a:pt x="49054" y="12641"/>
                </a:cubicBezTo>
                <a:cubicBezTo>
                  <a:pt x="48687" y="12641"/>
                  <a:pt x="48497" y="13076"/>
                  <a:pt x="48769" y="13334"/>
                </a:cubicBezTo>
                <a:cubicBezTo>
                  <a:pt x="48851" y="13416"/>
                  <a:pt x="48952" y="13453"/>
                  <a:pt x="49050" y="13453"/>
                </a:cubicBezTo>
                <a:cubicBezTo>
                  <a:pt x="49260" y="13453"/>
                  <a:pt x="49462" y="13285"/>
                  <a:pt x="49462" y="13035"/>
                </a:cubicBezTo>
                <a:cubicBezTo>
                  <a:pt x="49462" y="12812"/>
                  <a:pt x="49285" y="12640"/>
                  <a:pt x="49078" y="12640"/>
                </a:cubicBezTo>
                <a:close/>
                <a:moveTo>
                  <a:pt x="42326" y="12953"/>
                </a:moveTo>
                <a:lnTo>
                  <a:pt x="42517" y="13293"/>
                </a:lnTo>
                <a:lnTo>
                  <a:pt x="42122" y="13484"/>
                </a:lnTo>
                <a:cubicBezTo>
                  <a:pt x="42109" y="13416"/>
                  <a:pt x="42095" y="13361"/>
                  <a:pt x="42068" y="13307"/>
                </a:cubicBezTo>
                <a:cubicBezTo>
                  <a:pt x="42027" y="13252"/>
                  <a:pt x="41986" y="13198"/>
                  <a:pt x="41946" y="13144"/>
                </a:cubicBezTo>
                <a:lnTo>
                  <a:pt x="42326" y="12953"/>
                </a:lnTo>
                <a:close/>
                <a:moveTo>
                  <a:pt x="24080" y="13447"/>
                </a:moveTo>
                <a:cubicBezTo>
                  <a:pt x="24081" y="13450"/>
                  <a:pt x="24083" y="13453"/>
                  <a:pt x="24085" y="13456"/>
                </a:cubicBezTo>
                <a:cubicBezTo>
                  <a:pt x="24080" y="13467"/>
                  <a:pt x="24072" y="13480"/>
                  <a:pt x="24064" y="13494"/>
                </a:cubicBezTo>
                <a:lnTo>
                  <a:pt x="24064" y="13494"/>
                </a:lnTo>
                <a:lnTo>
                  <a:pt x="24072" y="13456"/>
                </a:lnTo>
                <a:cubicBezTo>
                  <a:pt x="24074" y="13453"/>
                  <a:pt x="24077" y="13450"/>
                  <a:pt x="24080" y="13447"/>
                </a:cubicBezTo>
                <a:close/>
                <a:moveTo>
                  <a:pt x="30542" y="12981"/>
                </a:moveTo>
                <a:lnTo>
                  <a:pt x="30732" y="13320"/>
                </a:lnTo>
                <a:lnTo>
                  <a:pt x="30392" y="13511"/>
                </a:lnTo>
                <a:lnTo>
                  <a:pt x="30202" y="13171"/>
                </a:lnTo>
                <a:lnTo>
                  <a:pt x="30542" y="12981"/>
                </a:lnTo>
                <a:close/>
                <a:moveTo>
                  <a:pt x="2827" y="13239"/>
                </a:moveTo>
                <a:cubicBezTo>
                  <a:pt x="2773" y="13239"/>
                  <a:pt x="2691" y="13334"/>
                  <a:pt x="2705" y="13375"/>
                </a:cubicBezTo>
                <a:cubicBezTo>
                  <a:pt x="2718" y="13443"/>
                  <a:pt x="2773" y="13497"/>
                  <a:pt x="2841" y="13524"/>
                </a:cubicBezTo>
                <a:cubicBezTo>
                  <a:pt x="2895" y="13524"/>
                  <a:pt x="2963" y="13456"/>
                  <a:pt x="3017" y="13402"/>
                </a:cubicBezTo>
                <a:lnTo>
                  <a:pt x="3017" y="13334"/>
                </a:lnTo>
                <a:cubicBezTo>
                  <a:pt x="2950" y="13307"/>
                  <a:pt x="2895" y="13239"/>
                  <a:pt x="2827" y="13239"/>
                </a:cubicBezTo>
                <a:close/>
                <a:moveTo>
                  <a:pt x="95" y="13307"/>
                </a:moveTo>
                <a:cubicBezTo>
                  <a:pt x="41" y="13361"/>
                  <a:pt x="0" y="13402"/>
                  <a:pt x="0" y="13443"/>
                </a:cubicBezTo>
                <a:cubicBezTo>
                  <a:pt x="0" y="13470"/>
                  <a:pt x="54" y="13497"/>
                  <a:pt x="82" y="13538"/>
                </a:cubicBezTo>
                <a:cubicBezTo>
                  <a:pt x="122" y="13511"/>
                  <a:pt x="177" y="13484"/>
                  <a:pt x="177" y="13443"/>
                </a:cubicBezTo>
                <a:cubicBezTo>
                  <a:pt x="177" y="13402"/>
                  <a:pt x="136" y="13375"/>
                  <a:pt x="95" y="13307"/>
                </a:cubicBezTo>
                <a:close/>
                <a:moveTo>
                  <a:pt x="22817" y="12726"/>
                </a:moveTo>
                <a:cubicBezTo>
                  <a:pt x="22718" y="12726"/>
                  <a:pt x="22618" y="12762"/>
                  <a:pt x="22536" y="12845"/>
                </a:cubicBezTo>
                <a:cubicBezTo>
                  <a:pt x="22264" y="13103"/>
                  <a:pt x="22454" y="13538"/>
                  <a:pt x="22821" y="13538"/>
                </a:cubicBezTo>
                <a:cubicBezTo>
                  <a:pt x="23039" y="13538"/>
                  <a:pt x="23216" y="13361"/>
                  <a:pt x="23216" y="13144"/>
                </a:cubicBezTo>
                <a:lnTo>
                  <a:pt x="23229" y="13144"/>
                </a:lnTo>
                <a:cubicBezTo>
                  <a:pt x="23229" y="12894"/>
                  <a:pt x="23027" y="12726"/>
                  <a:pt x="22817" y="12726"/>
                </a:cubicBezTo>
                <a:close/>
                <a:moveTo>
                  <a:pt x="39553" y="13021"/>
                </a:moveTo>
                <a:lnTo>
                  <a:pt x="39744" y="13361"/>
                </a:lnTo>
                <a:lnTo>
                  <a:pt x="39404" y="13538"/>
                </a:lnTo>
                <a:lnTo>
                  <a:pt x="39227" y="13198"/>
                </a:lnTo>
                <a:lnTo>
                  <a:pt x="39553" y="13021"/>
                </a:lnTo>
                <a:close/>
                <a:moveTo>
                  <a:pt x="17329" y="13006"/>
                </a:moveTo>
                <a:cubicBezTo>
                  <a:pt x="17261" y="13006"/>
                  <a:pt x="17193" y="13032"/>
                  <a:pt x="17140" y="13089"/>
                </a:cubicBezTo>
                <a:cubicBezTo>
                  <a:pt x="16963" y="13280"/>
                  <a:pt x="17099" y="13565"/>
                  <a:pt x="17344" y="13565"/>
                </a:cubicBezTo>
                <a:cubicBezTo>
                  <a:pt x="17493" y="13565"/>
                  <a:pt x="17616" y="13429"/>
                  <a:pt x="17616" y="13280"/>
                </a:cubicBezTo>
                <a:cubicBezTo>
                  <a:pt x="17606" y="13115"/>
                  <a:pt x="17468" y="13006"/>
                  <a:pt x="17329" y="13006"/>
                </a:cubicBezTo>
                <a:close/>
                <a:moveTo>
                  <a:pt x="27796" y="13021"/>
                </a:moveTo>
                <a:cubicBezTo>
                  <a:pt x="27864" y="13144"/>
                  <a:pt x="27932" y="13280"/>
                  <a:pt x="28000" y="13388"/>
                </a:cubicBezTo>
                <a:lnTo>
                  <a:pt x="27633" y="13579"/>
                </a:lnTo>
                <a:cubicBezTo>
                  <a:pt x="27579" y="13470"/>
                  <a:pt x="27497" y="13334"/>
                  <a:pt x="27443" y="13225"/>
                </a:cubicBezTo>
                <a:lnTo>
                  <a:pt x="27796" y="13021"/>
                </a:lnTo>
                <a:close/>
                <a:moveTo>
                  <a:pt x="20062" y="12858"/>
                </a:moveTo>
                <a:cubicBezTo>
                  <a:pt x="19736" y="12858"/>
                  <a:pt x="19559" y="13252"/>
                  <a:pt x="19790" y="13484"/>
                </a:cubicBezTo>
                <a:cubicBezTo>
                  <a:pt x="19870" y="13558"/>
                  <a:pt x="19964" y="13592"/>
                  <a:pt x="20057" y="13592"/>
                </a:cubicBezTo>
                <a:cubicBezTo>
                  <a:pt x="20249" y="13592"/>
                  <a:pt x="20429" y="13446"/>
                  <a:pt x="20429" y="13225"/>
                </a:cubicBezTo>
                <a:cubicBezTo>
                  <a:pt x="20429" y="13021"/>
                  <a:pt x="20266" y="12858"/>
                  <a:pt x="20062" y="12858"/>
                </a:cubicBezTo>
                <a:close/>
                <a:moveTo>
                  <a:pt x="36849" y="13089"/>
                </a:moveTo>
                <a:lnTo>
                  <a:pt x="37025" y="13443"/>
                </a:lnTo>
                <a:lnTo>
                  <a:pt x="36658" y="13606"/>
                </a:lnTo>
                <a:lnTo>
                  <a:pt x="36495" y="13252"/>
                </a:lnTo>
                <a:lnTo>
                  <a:pt x="36849" y="13089"/>
                </a:lnTo>
                <a:close/>
                <a:moveTo>
                  <a:pt x="25078" y="13076"/>
                </a:moveTo>
                <a:lnTo>
                  <a:pt x="25282" y="13443"/>
                </a:lnTo>
                <a:lnTo>
                  <a:pt x="24915" y="13647"/>
                </a:lnTo>
                <a:lnTo>
                  <a:pt x="24697" y="13266"/>
                </a:lnTo>
                <a:lnTo>
                  <a:pt x="25078" y="13076"/>
                </a:lnTo>
                <a:close/>
                <a:moveTo>
                  <a:pt x="45887" y="13117"/>
                </a:moveTo>
                <a:lnTo>
                  <a:pt x="46091" y="13484"/>
                </a:lnTo>
                <a:lnTo>
                  <a:pt x="45711" y="13674"/>
                </a:lnTo>
                <a:lnTo>
                  <a:pt x="45520" y="13307"/>
                </a:lnTo>
                <a:lnTo>
                  <a:pt x="45887" y="13117"/>
                </a:lnTo>
                <a:close/>
                <a:moveTo>
                  <a:pt x="6388" y="13402"/>
                </a:moveTo>
                <a:cubicBezTo>
                  <a:pt x="6334" y="13470"/>
                  <a:pt x="6280" y="13524"/>
                  <a:pt x="6280" y="13565"/>
                </a:cubicBezTo>
                <a:lnTo>
                  <a:pt x="6280" y="13579"/>
                </a:lnTo>
                <a:cubicBezTo>
                  <a:pt x="6280" y="13604"/>
                  <a:pt x="6338" y="13675"/>
                  <a:pt x="6368" y="13675"/>
                </a:cubicBezTo>
                <a:cubicBezTo>
                  <a:pt x="6370" y="13675"/>
                  <a:pt x="6373" y="13675"/>
                  <a:pt x="6375" y="13674"/>
                </a:cubicBezTo>
                <a:cubicBezTo>
                  <a:pt x="6429" y="13660"/>
                  <a:pt x="6470" y="13619"/>
                  <a:pt x="6497" y="13579"/>
                </a:cubicBezTo>
                <a:cubicBezTo>
                  <a:pt x="6497" y="13538"/>
                  <a:pt x="6443" y="13484"/>
                  <a:pt x="6388" y="13402"/>
                </a:cubicBezTo>
                <a:close/>
                <a:moveTo>
                  <a:pt x="34103" y="13171"/>
                </a:moveTo>
                <a:lnTo>
                  <a:pt x="34266" y="13511"/>
                </a:lnTo>
                <a:lnTo>
                  <a:pt x="33926" y="13687"/>
                </a:lnTo>
                <a:lnTo>
                  <a:pt x="33763" y="13348"/>
                </a:lnTo>
                <a:lnTo>
                  <a:pt x="34103" y="13171"/>
                </a:lnTo>
                <a:close/>
                <a:moveTo>
                  <a:pt x="49913" y="12885"/>
                </a:moveTo>
                <a:cubicBezTo>
                  <a:pt x="49714" y="12885"/>
                  <a:pt x="49525" y="13035"/>
                  <a:pt x="49517" y="13266"/>
                </a:cubicBezTo>
                <a:cubicBezTo>
                  <a:pt x="49503" y="13484"/>
                  <a:pt x="49666" y="13674"/>
                  <a:pt x="49884" y="13687"/>
                </a:cubicBezTo>
                <a:cubicBezTo>
                  <a:pt x="49889" y="13688"/>
                  <a:pt x="49895" y="13688"/>
                  <a:pt x="49900" y="13688"/>
                </a:cubicBezTo>
                <a:cubicBezTo>
                  <a:pt x="50243" y="13688"/>
                  <a:pt x="50437" y="13276"/>
                  <a:pt x="50210" y="13021"/>
                </a:cubicBezTo>
                <a:cubicBezTo>
                  <a:pt x="50125" y="12927"/>
                  <a:pt x="50018" y="12885"/>
                  <a:pt x="49913" y="12885"/>
                </a:cubicBezTo>
                <a:close/>
                <a:moveTo>
                  <a:pt x="43155" y="13184"/>
                </a:moveTo>
                <a:lnTo>
                  <a:pt x="43346" y="13524"/>
                </a:lnTo>
                <a:lnTo>
                  <a:pt x="42952" y="13715"/>
                </a:lnTo>
                <a:lnTo>
                  <a:pt x="42775" y="13375"/>
                </a:lnTo>
                <a:lnTo>
                  <a:pt x="43155" y="13184"/>
                </a:lnTo>
                <a:close/>
                <a:moveTo>
                  <a:pt x="31371" y="13225"/>
                </a:moveTo>
                <a:lnTo>
                  <a:pt x="31561" y="13565"/>
                </a:lnTo>
                <a:lnTo>
                  <a:pt x="31221" y="13742"/>
                </a:lnTo>
                <a:cubicBezTo>
                  <a:pt x="31153" y="13633"/>
                  <a:pt x="31086" y="13511"/>
                  <a:pt x="31031" y="13402"/>
                </a:cubicBezTo>
                <a:lnTo>
                  <a:pt x="31371" y="13225"/>
                </a:lnTo>
                <a:close/>
                <a:moveTo>
                  <a:pt x="911" y="13511"/>
                </a:moveTo>
                <a:cubicBezTo>
                  <a:pt x="856" y="13592"/>
                  <a:pt x="788" y="13647"/>
                  <a:pt x="802" y="13674"/>
                </a:cubicBezTo>
                <a:cubicBezTo>
                  <a:pt x="802" y="13728"/>
                  <a:pt x="870" y="13755"/>
                  <a:pt x="911" y="13796"/>
                </a:cubicBezTo>
                <a:cubicBezTo>
                  <a:pt x="951" y="13769"/>
                  <a:pt x="1019" y="13728"/>
                  <a:pt x="1019" y="13687"/>
                </a:cubicBezTo>
                <a:cubicBezTo>
                  <a:pt x="1019" y="13647"/>
                  <a:pt x="965" y="13592"/>
                  <a:pt x="911" y="13511"/>
                </a:cubicBezTo>
                <a:close/>
                <a:moveTo>
                  <a:pt x="40396" y="13252"/>
                </a:moveTo>
                <a:lnTo>
                  <a:pt x="40586" y="13633"/>
                </a:lnTo>
                <a:lnTo>
                  <a:pt x="40247" y="13796"/>
                </a:lnTo>
                <a:cubicBezTo>
                  <a:pt x="40179" y="13687"/>
                  <a:pt x="40124" y="13551"/>
                  <a:pt x="40056" y="13429"/>
                </a:cubicBezTo>
                <a:lnTo>
                  <a:pt x="40396" y="13252"/>
                </a:lnTo>
                <a:close/>
                <a:moveTo>
                  <a:pt x="28911" y="12451"/>
                </a:moveTo>
                <a:lnTo>
                  <a:pt x="29101" y="12817"/>
                </a:lnTo>
                <a:cubicBezTo>
                  <a:pt x="28897" y="12817"/>
                  <a:pt x="28788" y="12967"/>
                  <a:pt x="28680" y="13130"/>
                </a:cubicBezTo>
                <a:cubicBezTo>
                  <a:pt x="28680" y="13320"/>
                  <a:pt x="28693" y="13511"/>
                  <a:pt x="28856" y="13606"/>
                </a:cubicBezTo>
                <a:lnTo>
                  <a:pt x="28462" y="13810"/>
                </a:lnTo>
                <a:cubicBezTo>
                  <a:pt x="28408" y="13701"/>
                  <a:pt x="28326" y="13579"/>
                  <a:pt x="28258" y="13443"/>
                </a:cubicBezTo>
                <a:cubicBezTo>
                  <a:pt x="28449" y="13429"/>
                  <a:pt x="28612" y="13307"/>
                  <a:pt x="28680" y="13130"/>
                </a:cubicBezTo>
                <a:cubicBezTo>
                  <a:pt x="28720" y="12940"/>
                  <a:pt x="28639" y="12763"/>
                  <a:pt x="28489" y="12654"/>
                </a:cubicBezTo>
                <a:lnTo>
                  <a:pt x="28911" y="12451"/>
                </a:lnTo>
                <a:close/>
                <a:moveTo>
                  <a:pt x="3670" y="13470"/>
                </a:moveTo>
                <a:cubicBezTo>
                  <a:pt x="3616" y="13511"/>
                  <a:pt x="3534" y="13565"/>
                  <a:pt x="3534" y="13619"/>
                </a:cubicBezTo>
                <a:cubicBezTo>
                  <a:pt x="3520" y="13674"/>
                  <a:pt x="3588" y="13728"/>
                  <a:pt x="3656" y="13823"/>
                </a:cubicBezTo>
                <a:cubicBezTo>
                  <a:pt x="3738" y="13742"/>
                  <a:pt x="3806" y="13674"/>
                  <a:pt x="3806" y="13633"/>
                </a:cubicBezTo>
                <a:lnTo>
                  <a:pt x="3806" y="13619"/>
                </a:lnTo>
                <a:cubicBezTo>
                  <a:pt x="3806" y="13565"/>
                  <a:pt x="3724" y="13524"/>
                  <a:pt x="3670" y="13470"/>
                </a:cubicBezTo>
                <a:close/>
                <a:moveTo>
                  <a:pt x="18173" y="13225"/>
                </a:moveTo>
                <a:cubicBezTo>
                  <a:pt x="17765" y="13225"/>
                  <a:pt x="17751" y="13823"/>
                  <a:pt x="18159" y="13837"/>
                </a:cubicBezTo>
                <a:cubicBezTo>
                  <a:pt x="18567" y="13837"/>
                  <a:pt x="18581" y="13239"/>
                  <a:pt x="18173" y="13225"/>
                </a:cubicBezTo>
                <a:close/>
                <a:moveTo>
                  <a:pt x="50735" y="13235"/>
                </a:moveTo>
                <a:cubicBezTo>
                  <a:pt x="50585" y="13235"/>
                  <a:pt x="50434" y="13331"/>
                  <a:pt x="50414" y="13524"/>
                </a:cubicBezTo>
                <a:cubicBezTo>
                  <a:pt x="50414" y="13687"/>
                  <a:pt x="50536" y="13837"/>
                  <a:pt x="50699" y="13851"/>
                </a:cubicBezTo>
                <a:cubicBezTo>
                  <a:pt x="50862" y="13810"/>
                  <a:pt x="50998" y="13701"/>
                  <a:pt x="51053" y="13538"/>
                </a:cubicBezTo>
                <a:cubicBezTo>
                  <a:pt x="51046" y="13337"/>
                  <a:pt x="50891" y="13235"/>
                  <a:pt x="50735" y="13235"/>
                </a:cubicBezTo>
                <a:close/>
                <a:moveTo>
                  <a:pt x="20880" y="13089"/>
                </a:moveTo>
                <a:cubicBezTo>
                  <a:pt x="20674" y="13089"/>
                  <a:pt x="20510" y="13247"/>
                  <a:pt x="20497" y="13443"/>
                </a:cubicBezTo>
                <a:cubicBezTo>
                  <a:pt x="20488" y="13682"/>
                  <a:pt x="20680" y="13854"/>
                  <a:pt x="20885" y="13854"/>
                </a:cubicBezTo>
                <a:cubicBezTo>
                  <a:pt x="20971" y="13854"/>
                  <a:pt x="21060" y="13824"/>
                  <a:pt x="21136" y="13755"/>
                </a:cubicBezTo>
                <a:cubicBezTo>
                  <a:pt x="21394" y="13524"/>
                  <a:pt x="21245" y="13103"/>
                  <a:pt x="20905" y="13089"/>
                </a:cubicBezTo>
                <a:cubicBezTo>
                  <a:pt x="20896" y="13089"/>
                  <a:pt x="20888" y="13089"/>
                  <a:pt x="20880" y="13089"/>
                </a:cubicBezTo>
                <a:close/>
                <a:moveTo>
                  <a:pt x="25907" y="13320"/>
                </a:moveTo>
                <a:lnTo>
                  <a:pt x="26097" y="13728"/>
                </a:lnTo>
                <a:lnTo>
                  <a:pt x="25744" y="13918"/>
                </a:lnTo>
                <a:lnTo>
                  <a:pt x="25540" y="13524"/>
                </a:lnTo>
                <a:lnTo>
                  <a:pt x="25907" y="13320"/>
                </a:lnTo>
                <a:close/>
                <a:moveTo>
                  <a:pt x="37678" y="13361"/>
                </a:moveTo>
                <a:lnTo>
                  <a:pt x="37854" y="13687"/>
                </a:lnTo>
                <a:lnTo>
                  <a:pt x="37487" y="13918"/>
                </a:lnTo>
                <a:lnTo>
                  <a:pt x="37324" y="13524"/>
                </a:lnTo>
                <a:lnTo>
                  <a:pt x="37678" y="13361"/>
                </a:lnTo>
                <a:close/>
                <a:moveTo>
                  <a:pt x="34932" y="13429"/>
                </a:moveTo>
                <a:lnTo>
                  <a:pt x="35095" y="13769"/>
                </a:lnTo>
                <a:lnTo>
                  <a:pt x="34755" y="13932"/>
                </a:lnTo>
                <a:lnTo>
                  <a:pt x="34592" y="13592"/>
                </a:lnTo>
                <a:lnTo>
                  <a:pt x="34932" y="13429"/>
                </a:lnTo>
                <a:close/>
                <a:moveTo>
                  <a:pt x="46703" y="13348"/>
                </a:moveTo>
                <a:lnTo>
                  <a:pt x="46920" y="13728"/>
                </a:lnTo>
                <a:lnTo>
                  <a:pt x="46540" y="13932"/>
                </a:lnTo>
                <a:lnTo>
                  <a:pt x="46336" y="13551"/>
                </a:lnTo>
                <a:lnTo>
                  <a:pt x="46703" y="13348"/>
                </a:lnTo>
                <a:close/>
                <a:moveTo>
                  <a:pt x="4499" y="13687"/>
                </a:moveTo>
                <a:cubicBezTo>
                  <a:pt x="4431" y="13783"/>
                  <a:pt x="4377" y="13810"/>
                  <a:pt x="4377" y="13864"/>
                </a:cubicBezTo>
                <a:cubicBezTo>
                  <a:pt x="4377" y="13905"/>
                  <a:pt x="4445" y="13946"/>
                  <a:pt x="4485" y="14000"/>
                </a:cubicBezTo>
                <a:cubicBezTo>
                  <a:pt x="4526" y="13946"/>
                  <a:pt x="4594" y="13918"/>
                  <a:pt x="4608" y="13864"/>
                </a:cubicBezTo>
                <a:cubicBezTo>
                  <a:pt x="4621" y="13810"/>
                  <a:pt x="4553" y="13769"/>
                  <a:pt x="4499" y="13687"/>
                </a:cubicBezTo>
                <a:close/>
                <a:moveTo>
                  <a:pt x="32200" y="13470"/>
                </a:moveTo>
                <a:cubicBezTo>
                  <a:pt x="32254" y="13579"/>
                  <a:pt x="32322" y="13701"/>
                  <a:pt x="32390" y="13810"/>
                </a:cubicBezTo>
                <a:lnTo>
                  <a:pt x="32051" y="14000"/>
                </a:lnTo>
                <a:lnTo>
                  <a:pt x="31860" y="13660"/>
                </a:lnTo>
                <a:lnTo>
                  <a:pt x="32200" y="13470"/>
                </a:lnTo>
                <a:close/>
                <a:moveTo>
                  <a:pt x="43985" y="13443"/>
                </a:moveTo>
                <a:lnTo>
                  <a:pt x="44175" y="13810"/>
                </a:lnTo>
                <a:lnTo>
                  <a:pt x="43794" y="14000"/>
                </a:lnTo>
                <a:lnTo>
                  <a:pt x="43590" y="13633"/>
                </a:lnTo>
                <a:lnTo>
                  <a:pt x="43985" y="13443"/>
                </a:lnTo>
                <a:close/>
                <a:moveTo>
                  <a:pt x="47981" y="13198"/>
                </a:moveTo>
                <a:cubicBezTo>
                  <a:pt x="47750" y="13198"/>
                  <a:pt x="47559" y="13402"/>
                  <a:pt x="47559" y="13633"/>
                </a:cubicBezTo>
                <a:lnTo>
                  <a:pt x="47573" y="13633"/>
                </a:lnTo>
                <a:cubicBezTo>
                  <a:pt x="47582" y="13877"/>
                  <a:pt x="47783" y="14037"/>
                  <a:pt x="47993" y="14037"/>
                </a:cubicBezTo>
                <a:cubicBezTo>
                  <a:pt x="48099" y="14037"/>
                  <a:pt x="48207" y="13996"/>
                  <a:pt x="48293" y="13905"/>
                </a:cubicBezTo>
                <a:cubicBezTo>
                  <a:pt x="48538" y="13633"/>
                  <a:pt x="48348" y="13198"/>
                  <a:pt x="47981" y="13198"/>
                </a:cubicBezTo>
                <a:close/>
                <a:moveTo>
                  <a:pt x="41225" y="13524"/>
                </a:moveTo>
                <a:lnTo>
                  <a:pt x="41416" y="13864"/>
                </a:lnTo>
                <a:lnTo>
                  <a:pt x="41076" y="14054"/>
                </a:lnTo>
                <a:lnTo>
                  <a:pt x="40886" y="13715"/>
                </a:lnTo>
                <a:lnTo>
                  <a:pt x="41225" y="13524"/>
                </a:lnTo>
                <a:close/>
                <a:moveTo>
                  <a:pt x="29482" y="13538"/>
                </a:moveTo>
                <a:cubicBezTo>
                  <a:pt x="29536" y="13647"/>
                  <a:pt x="29604" y="13783"/>
                  <a:pt x="29658" y="13905"/>
                </a:cubicBezTo>
                <a:lnTo>
                  <a:pt x="29291" y="14082"/>
                </a:lnTo>
                <a:lnTo>
                  <a:pt x="29101" y="13715"/>
                </a:lnTo>
                <a:lnTo>
                  <a:pt x="29482" y="13538"/>
                </a:lnTo>
                <a:close/>
                <a:moveTo>
                  <a:pt x="38507" y="13592"/>
                </a:moveTo>
                <a:cubicBezTo>
                  <a:pt x="38561" y="13701"/>
                  <a:pt x="38629" y="13823"/>
                  <a:pt x="38684" y="13932"/>
                </a:cubicBezTo>
                <a:lnTo>
                  <a:pt x="38344" y="14122"/>
                </a:lnTo>
                <a:lnTo>
                  <a:pt x="38167" y="13783"/>
                </a:lnTo>
                <a:lnTo>
                  <a:pt x="38507" y="13592"/>
                </a:lnTo>
                <a:close/>
                <a:moveTo>
                  <a:pt x="18984" y="13474"/>
                </a:moveTo>
                <a:cubicBezTo>
                  <a:pt x="18905" y="13474"/>
                  <a:pt x="18825" y="13502"/>
                  <a:pt x="18757" y="13565"/>
                </a:cubicBezTo>
                <a:cubicBezTo>
                  <a:pt x="18553" y="13783"/>
                  <a:pt x="18689" y="14136"/>
                  <a:pt x="18988" y="14136"/>
                </a:cubicBezTo>
                <a:cubicBezTo>
                  <a:pt x="19165" y="14122"/>
                  <a:pt x="19301" y="13986"/>
                  <a:pt x="19315" y="13810"/>
                </a:cubicBezTo>
                <a:cubicBezTo>
                  <a:pt x="19324" y="13613"/>
                  <a:pt x="19159" y="13474"/>
                  <a:pt x="18984" y="13474"/>
                </a:cubicBezTo>
                <a:close/>
                <a:moveTo>
                  <a:pt x="21708" y="13340"/>
                </a:moveTo>
                <a:cubicBezTo>
                  <a:pt x="21609" y="13340"/>
                  <a:pt x="21506" y="13376"/>
                  <a:pt x="21421" y="13456"/>
                </a:cubicBezTo>
                <a:cubicBezTo>
                  <a:pt x="21177" y="13701"/>
                  <a:pt x="21353" y="14136"/>
                  <a:pt x="21707" y="14136"/>
                </a:cubicBezTo>
                <a:cubicBezTo>
                  <a:pt x="21938" y="14122"/>
                  <a:pt x="22115" y="13946"/>
                  <a:pt x="22101" y="13715"/>
                </a:cubicBezTo>
                <a:lnTo>
                  <a:pt x="22101" y="13715"/>
                </a:lnTo>
                <a:lnTo>
                  <a:pt x="22101" y="13728"/>
                </a:lnTo>
                <a:cubicBezTo>
                  <a:pt x="22101" y="13491"/>
                  <a:pt x="21911" y="13340"/>
                  <a:pt x="21708" y="13340"/>
                </a:cubicBezTo>
                <a:close/>
                <a:moveTo>
                  <a:pt x="1740" y="13837"/>
                </a:moveTo>
                <a:cubicBezTo>
                  <a:pt x="1685" y="13864"/>
                  <a:pt x="1645" y="13905"/>
                  <a:pt x="1617" y="13973"/>
                </a:cubicBezTo>
                <a:cubicBezTo>
                  <a:pt x="1617" y="14000"/>
                  <a:pt x="1672" y="14054"/>
                  <a:pt x="1740" y="14150"/>
                </a:cubicBezTo>
                <a:cubicBezTo>
                  <a:pt x="1794" y="14054"/>
                  <a:pt x="1862" y="14000"/>
                  <a:pt x="1862" y="13959"/>
                </a:cubicBezTo>
                <a:cubicBezTo>
                  <a:pt x="1862" y="13918"/>
                  <a:pt x="1767" y="13837"/>
                  <a:pt x="1740" y="13837"/>
                </a:cubicBezTo>
                <a:close/>
                <a:moveTo>
                  <a:pt x="26722" y="13606"/>
                </a:moveTo>
                <a:lnTo>
                  <a:pt x="26926" y="13959"/>
                </a:lnTo>
                <a:lnTo>
                  <a:pt x="26559" y="14163"/>
                </a:lnTo>
                <a:lnTo>
                  <a:pt x="26369" y="13796"/>
                </a:lnTo>
                <a:lnTo>
                  <a:pt x="26722" y="13606"/>
                </a:lnTo>
                <a:close/>
                <a:moveTo>
                  <a:pt x="35748" y="13660"/>
                </a:moveTo>
                <a:lnTo>
                  <a:pt x="35911" y="13986"/>
                </a:lnTo>
                <a:lnTo>
                  <a:pt x="35571" y="14163"/>
                </a:lnTo>
                <a:lnTo>
                  <a:pt x="35408" y="13823"/>
                </a:lnTo>
                <a:lnTo>
                  <a:pt x="35748" y="13660"/>
                </a:lnTo>
                <a:close/>
                <a:moveTo>
                  <a:pt x="17119" y="13941"/>
                </a:moveTo>
                <a:cubicBezTo>
                  <a:pt x="17064" y="13941"/>
                  <a:pt x="17004" y="13959"/>
                  <a:pt x="16950" y="13959"/>
                </a:cubicBezTo>
                <a:lnTo>
                  <a:pt x="16950" y="14014"/>
                </a:lnTo>
                <a:lnTo>
                  <a:pt x="17249" y="14190"/>
                </a:lnTo>
                <a:lnTo>
                  <a:pt x="17303" y="14163"/>
                </a:lnTo>
                <a:cubicBezTo>
                  <a:pt x="17262" y="14095"/>
                  <a:pt x="17249" y="14000"/>
                  <a:pt x="17194" y="13959"/>
                </a:cubicBezTo>
                <a:cubicBezTo>
                  <a:pt x="17172" y="13946"/>
                  <a:pt x="17146" y="13941"/>
                  <a:pt x="17119" y="13941"/>
                </a:cubicBezTo>
                <a:close/>
                <a:moveTo>
                  <a:pt x="5337" y="14052"/>
                </a:moveTo>
                <a:cubicBezTo>
                  <a:pt x="5334" y="14052"/>
                  <a:pt x="5331" y="14053"/>
                  <a:pt x="5328" y="14054"/>
                </a:cubicBezTo>
                <a:cubicBezTo>
                  <a:pt x="5287" y="14068"/>
                  <a:pt x="5247" y="14095"/>
                  <a:pt x="5219" y="14150"/>
                </a:cubicBezTo>
                <a:cubicBezTo>
                  <a:pt x="5219" y="14163"/>
                  <a:pt x="5274" y="14231"/>
                  <a:pt x="5315" y="14231"/>
                </a:cubicBezTo>
                <a:cubicBezTo>
                  <a:pt x="5342" y="14231"/>
                  <a:pt x="5396" y="14190"/>
                  <a:pt x="5464" y="14150"/>
                </a:cubicBezTo>
                <a:cubicBezTo>
                  <a:pt x="5403" y="14101"/>
                  <a:pt x="5364" y="14052"/>
                  <a:pt x="5337" y="14052"/>
                </a:cubicBezTo>
                <a:close/>
                <a:moveTo>
                  <a:pt x="33029" y="13728"/>
                </a:moveTo>
                <a:lnTo>
                  <a:pt x="33206" y="14095"/>
                </a:lnTo>
                <a:lnTo>
                  <a:pt x="32880" y="14258"/>
                </a:lnTo>
                <a:cubicBezTo>
                  <a:pt x="32825" y="14150"/>
                  <a:pt x="32757" y="14014"/>
                  <a:pt x="32703" y="13905"/>
                </a:cubicBezTo>
                <a:lnTo>
                  <a:pt x="33029" y="13728"/>
                </a:lnTo>
                <a:close/>
                <a:moveTo>
                  <a:pt x="44814" y="13701"/>
                </a:moveTo>
                <a:cubicBezTo>
                  <a:pt x="44868" y="13810"/>
                  <a:pt x="44936" y="13946"/>
                  <a:pt x="45004" y="14054"/>
                </a:cubicBezTo>
                <a:lnTo>
                  <a:pt x="44610" y="14258"/>
                </a:lnTo>
                <a:lnTo>
                  <a:pt x="44420" y="13891"/>
                </a:lnTo>
                <a:lnTo>
                  <a:pt x="44814" y="13701"/>
                </a:lnTo>
                <a:close/>
                <a:moveTo>
                  <a:pt x="48786" y="13469"/>
                </a:moveTo>
                <a:cubicBezTo>
                  <a:pt x="48579" y="13469"/>
                  <a:pt x="48402" y="13641"/>
                  <a:pt x="48402" y="13864"/>
                </a:cubicBezTo>
                <a:cubicBezTo>
                  <a:pt x="48393" y="14114"/>
                  <a:pt x="48592" y="14282"/>
                  <a:pt x="48805" y="14282"/>
                </a:cubicBezTo>
                <a:cubicBezTo>
                  <a:pt x="48905" y="14282"/>
                  <a:pt x="49009" y="14245"/>
                  <a:pt x="49095" y="14163"/>
                </a:cubicBezTo>
                <a:cubicBezTo>
                  <a:pt x="49353" y="13905"/>
                  <a:pt x="49177" y="13470"/>
                  <a:pt x="48810" y="13470"/>
                </a:cubicBezTo>
                <a:cubicBezTo>
                  <a:pt x="48802" y="13469"/>
                  <a:pt x="48794" y="13469"/>
                  <a:pt x="48786" y="13469"/>
                </a:cubicBezTo>
                <a:close/>
                <a:moveTo>
                  <a:pt x="42054" y="13783"/>
                </a:moveTo>
                <a:lnTo>
                  <a:pt x="42231" y="14109"/>
                </a:lnTo>
                <a:lnTo>
                  <a:pt x="41878" y="14299"/>
                </a:lnTo>
                <a:lnTo>
                  <a:pt x="41701" y="13959"/>
                </a:lnTo>
                <a:lnTo>
                  <a:pt x="42054" y="13783"/>
                </a:lnTo>
                <a:close/>
                <a:moveTo>
                  <a:pt x="2569" y="14014"/>
                </a:moveTo>
                <a:cubicBezTo>
                  <a:pt x="2501" y="14109"/>
                  <a:pt x="2433" y="14163"/>
                  <a:pt x="2447" y="14204"/>
                </a:cubicBezTo>
                <a:lnTo>
                  <a:pt x="2447" y="14190"/>
                </a:lnTo>
                <a:cubicBezTo>
                  <a:pt x="2474" y="14258"/>
                  <a:pt x="2515" y="14299"/>
                  <a:pt x="2569" y="14326"/>
                </a:cubicBezTo>
                <a:cubicBezTo>
                  <a:pt x="2596" y="14326"/>
                  <a:pt x="2691" y="14258"/>
                  <a:pt x="2691" y="14204"/>
                </a:cubicBezTo>
                <a:cubicBezTo>
                  <a:pt x="2691" y="14163"/>
                  <a:pt x="2637" y="14109"/>
                  <a:pt x="2569" y="14014"/>
                </a:cubicBezTo>
                <a:close/>
                <a:moveTo>
                  <a:pt x="30311" y="13810"/>
                </a:moveTo>
                <a:lnTo>
                  <a:pt x="30487" y="14136"/>
                </a:lnTo>
                <a:lnTo>
                  <a:pt x="30120" y="14326"/>
                </a:lnTo>
                <a:lnTo>
                  <a:pt x="29930" y="13986"/>
                </a:lnTo>
                <a:lnTo>
                  <a:pt x="30311" y="13810"/>
                </a:lnTo>
                <a:close/>
                <a:moveTo>
                  <a:pt x="39309" y="13851"/>
                </a:moveTo>
                <a:lnTo>
                  <a:pt x="39499" y="14190"/>
                </a:lnTo>
                <a:lnTo>
                  <a:pt x="39159" y="14367"/>
                </a:lnTo>
                <a:lnTo>
                  <a:pt x="38983" y="14027"/>
                </a:lnTo>
                <a:lnTo>
                  <a:pt x="39309" y="13851"/>
                </a:lnTo>
                <a:close/>
                <a:moveTo>
                  <a:pt x="19818" y="13715"/>
                </a:moveTo>
                <a:cubicBezTo>
                  <a:pt x="19505" y="13715"/>
                  <a:pt x="19355" y="14068"/>
                  <a:pt x="19573" y="14285"/>
                </a:cubicBezTo>
                <a:cubicBezTo>
                  <a:pt x="19644" y="14357"/>
                  <a:pt x="19732" y="14389"/>
                  <a:pt x="19817" y="14389"/>
                </a:cubicBezTo>
                <a:cubicBezTo>
                  <a:pt x="19992" y="14389"/>
                  <a:pt x="20157" y="14255"/>
                  <a:pt x="20157" y="14054"/>
                </a:cubicBezTo>
                <a:cubicBezTo>
                  <a:pt x="20157" y="13864"/>
                  <a:pt x="20008" y="13715"/>
                  <a:pt x="19818" y="13715"/>
                </a:cubicBezTo>
                <a:close/>
                <a:moveTo>
                  <a:pt x="22535" y="13591"/>
                </a:moveTo>
                <a:cubicBezTo>
                  <a:pt x="22441" y="13591"/>
                  <a:pt x="22345" y="13625"/>
                  <a:pt x="22264" y="13701"/>
                </a:cubicBezTo>
                <a:cubicBezTo>
                  <a:pt x="22006" y="13946"/>
                  <a:pt x="22183" y="14394"/>
                  <a:pt x="22536" y="14394"/>
                </a:cubicBezTo>
                <a:cubicBezTo>
                  <a:pt x="22753" y="14394"/>
                  <a:pt x="22930" y="14217"/>
                  <a:pt x="22930" y="14000"/>
                </a:cubicBezTo>
                <a:lnTo>
                  <a:pt x="22944" y="14000"/>
                </a:lnTo>
                <a:cubicBezTo>
                  <a:pt x="22944" y="13757"/>
                  <a:pt x="22744" y="13591"/>
                  <a:pt x="22535" y="13591"/>
                </a:cubicBezTo>
                <a:close/>
                <a:moveTo>
                  <a:pt x="27552" y="13851"/>
                </a:moveTo>
                <a:lnTo>
                  <a:pt x="27742" y="14204"/>
                </a:lnTo>
                <a:lnTo>
                  <a:pt x="27388" y="14408"/>
                </a:lnTo>
                <a:lnTo>
                  <a:pt x="27185" y="14041"/>
                </a:lnTo>
                <a:lnTo>
                  <a:pt x="27552" y="13851"/>
                </a:lnTo>
                <a:close/>
                <a:moveTo>
                  <a:pt x="36577" y="13918"/>
                </a:moveTo>
                <a:cubicBezTo>
                  <a:pt x="36631" y="14027"/>
                  <a:pt x="36699" y="14150"/>
                  <a:pt x="36753" y="14285"/>
                </a:cubicBezTo>
                <a:lnTo>
                  <a:pt x="36427" y="14449"/>
                </a:lnTo>
                <a:lnTo>
                  <a:pt x="36251" y="14082"/>
                </a:lnTo>
                <a:lnTo>
                  <a:pt x="36577" y="13918"/>
                </a:lnTo>
                <a:close/>
                <a:moveTo>
                  <a:pt x="49639" y="13742"/>
                </a:moveTo>
                <a:cubicBezTo>
                  <a:pt x="49421" y="13742"/>
                  <a:pt x="49245" y="13905"/>
                  <a:pt x="49258" y="14122"/>
                </a:cubicBezTo>
                <a:cubicBezTo>
                  <a:pt x="49249" y="14346"/>
                  <a:pt x="49438" y="14499"/>
                  <a:pt x="49636" y="14499"/>
                </a:cubicBezTo>
                <a:cubicBezTo>
                  <a:pt x="49727" y="14499"/>
                  <a:pt x="49820" y="14467"/>
                  <a:pt x="49897" y="14394"/>
                </a:cubicBezTo>
                <a:cubicBezTo>
                  <a:pt x="50142" y="14150"/>
                  <a:pt x="49965" y="13742"/>
                  <a:pt x="49639" y="13742"/>
                </a:cubicBezTo>
                <a:close/>
                <a:moveTo>
                  <a:pt x="33858" y="14000"/>
                </a:moveTo>
                <a:lnTo>
                  <a:pt x="34035" y="14340"/>
                </a:lnTo>
                <a:lnTo>
                  <a:pt x="33695" y="14503"/>
                </a:lnTo>
                <a:cubicBezTo>
                  <a:pt x="33641" y="14394"/>
                  <a:pt x="33573" y="14285"/>
                  <a:pt x="33519" y="14163"/>
                </a:cubicBezTo>
                <a:lnTo>
                  <a:pt x="33858" y="14000"/>
                </a:lnTo>
                <a:close/>
                <a:moveTo>
                  <a:pt x="3398" y="14272"/>
                </a:moveTo>
                <a:cubicBezTo>
                  <a:pt x="3330" y="14353"/>
                  <a:pt x="3276" y="14408"/>
                  <a:pt x="3276" y="14435"/>
                </a:cubicBezTo>
                <a:cubicBezTo>
                  <a:pt x="3289" y="14489"/>
                  <a:pt x="3330" y="14544"/>
                  <a:pt x="3384" y="14557"/>
                </a:cubicBezTo>
                <a:cubicBezTo>
                  <a:pt x="3425" y="14557"/>
                  <a:pt x="3507" y="14503"/>
                  <a:pt x="3507" y="14462"/>
                </a:cubicBezTo>
                <a:cubicBezTo>
                  <a:pt x="3507" y="14421"/>
                  <a:pt x="3452" y="14367"/>
                  <a:pt x="3398" y="14272"/>
                </a:cubicBezTo>
                <a:close/>
                <a:moveTo>
                  <a:pt x="31140" y="14054"/>
                </a:moveTo>
                <a:lnTo>
                  <a:pt x="31303" y="14394"/>
                </a:lnTo>
                <a:lnTo>
                  <a:pt x="30936" y="14557"/>
                </a:lnTo>
                <a:lnTo>
                  <a:pt x="30759" y="14217"/>
                </a:lnTo>
                <a:lnTo>
                  <a:pt x="31140" y="14054"/>
                </a:lnTo>
                <a:close/>
                <a:moveTo>
                  <a:pt x="42870" y="14014"/>
                </a:moveTo>
                <a:cubicBezTo>
                  <a:pt x="42938" y="14122"/>
                  <a:pt x="43006" y="14258"/>
                  <a:pt x="43074" y="14367"/>
                </a:cubicBezTo>
                <a:lnTo>
                  <a:pt x="42720" y="14557"/>
                </a:lnTo>
                <a:lnTo>
                  <a:pt x="42530" y="14204"/>
                </a:lnTo>
                <a:lnTo>
                  <a:pt x="42870" y="14014"/>
                </a:lnTo>
                <a:close/>
                <a:moveTo>
                  <a:pt x="689" y="14419"/>
                </a:moveTo>
                <a:cubicBezTo>
                  <a:pt x="686" y="14419"/>
                  <a:pt x="682" y="14420"/>
                  <a:pt x="680" y="14421"/>
                </a:cubicBezTo>
                <a:cubicBezTo>
                  <a:pt x="639" y="14435"/>
                  <a:pt x="598" y="14462"/>
                  <a:pt x="571" y="14517"/>
                </a:cubicBezTo>
                <a:cubicBezTo>
                  <a:pt x="571" y="14530"/>
                  <a:pt x="625" y="14598"/>
                  <a:pt x="666" y="14598"/>
                </a:cubicBezTo>
                <a:cubicBezTo>
                  <a:pt x="693" y="14598"/>
                  <a:pt x="748" y="14557"/>
                  <a:pt x="816" y="14517"/>
                </a:cubicBezTo>
                <a:cubicBezTo>
                  <a:pt x="755" y="14468"/>
                  <a:pt x="716" y="14419"/>
                  <a:pt x="689" y="14419"/>
                </a:cubicBezTo>
                <a:close/>
                <a:moveTo>
                  <a:pt x="17913" y="14121"/>
                </a:moveTo>
                <a:cubicBezTo>
                  <a:pt x="17790" y="14121"/>
                  <a:pt x="17670" y="14219"/>
                  <a:pt x="17670" y="14367"/>
                </a:cubicBezTo>
                <a:cubicBezTo>
                  <a:pt x="17684" y="14489"/>
                  <a:pt x="17792" y="14584"/>
                  <a:pt x="17915" y="14598"/>
                </a:cubicBezTo>
                <a:cubicBezTo>
                  <a:pt x="18132" y="14598"/>
                  <a:pt x="18227" y="14340"/>
                  <a:pt x="18078" y="14190"/>
                </a:cubicBezTo>
                <a:cubicBezTo>
                  <a:pt x="18030" y="14143"/>
                  <a:pt x="17971" y="14121"/>
                  <a:pt x="17913" y="14121"/>
                </a:cubicBezTo>
                <a:close/>
                <a:moveTo>
                  <a:pt x="28381" y="14109"/>
                </a:moveTo>
                <a:lnTo>
                  <a:pt x="28571" y="14462"/>
                </a:lnTo>
                <a:lnTo>
                  <a:pt x="28218" y="14639"/>
                </a:lnTo>
                <a:cubicBezTo>
                  <a:pt x="28163" y="14530"/>
                  <a:pt x="28082" y="14394"/>
                  <a:pt x="28027" y="14285"/>
                </a:cubicBezTo>
                <a:lnTo>
                  <a:pt x="28381" y="14109"/>
                </a:lnTo>
                <a:close/>
                <a:moveTo>
                  <a:pt x="40152" y="14082"/>
                </a:moveTo>
                <a:cubicBezTo>
                  <a:pt x="40206" y="14204"/>
                  <a:pt x="40274" y="14340"/>
                  <a:pt x="40342" y="14449"/>
                </a:cubicBezTo>
                <a:lnTo>
                  <a:pt x="40002" y="14639"/>
                </a:lnTo>
                <a:cubicBezTo>
                  <a:pt x="39934" y="14517"/>
                  <a:pt x="39880" y="14381"/>
                  <a:pt x="39812" y="14258"/>
                </a:cubicBezTo>
                <a:lnTo>
                  <a:pt x="40152" y="14082"/>
                </a:lnTo>
                <a:close/>
                <a:moveTo>
                  <a:pt x="23363" y="13827"/>
                </a:moveTo>
                <a:cubicBezTo>
                  <a:pt x="23264" y="13827"/>
                  <a:pt x="23162" y="13863"/>
                  <a:pt x="23080" y="13946"/>
                </a:cubicBezTo>
                <a:cubicBezTo>
                  <a:pt x="22821" y="14190"/>
                  <a:pt x="22998" y="14639"/>
                  <a:pt x="23365" y="14639"/>
                </a:cubicBezTo>
                <a:cubicBezTo>
                  <a:pt x="23372" y="14639"/>
                  <a:pt x="23380" y="14640"/>
                  <a:pt x="23387" y="14640"/>
                </a:cubicBezTo>
                <a:cubicBezTo>
                  <a:pt x="23594" y="14640"/>
                  <a:pt x="23760" y="14455"/>
                  <a:pt x="23773" y="14245"/>
                </a:cubicBezTo>
                <a:cubicBezTo>
                  <a:pt x="23782" y="13995"/>
                  <a:pt x="23577" y="13827"/>
                  <a:pt x="23363" y="13827"/>
                </a:cubicBezTo>
                <a:close/>
                <a:moveTo>
                  <a:pt x="20643" y="13932"/>
                </a:moveTo>
                <a:cubicBezTo>
                  <a:pt x="20315" y="13932"/>
                  <a:pt x="20148" y="14317"/>
                  <a:pt x="20375" y="14544"/>
                </a:cubicBezTo>
                <a:cubicBezTo>
                  <a:pt x="20447" y="14625"/>
                  <a:pt x="20541" y="14662"/>
                  <a:pt x="20634" y="14662"/>
                </a:cubicBezTo>
                <a:cubicBezTo>
                  <a:pt x="20819" y="14662"/>
                  <a:pt x="21000" y="14517"/>
                  <a:pt x="21000" y="14299"/>
                </a:cubicBezTo>
                <a:cubicBezTo>
                  <a:pt x="21000" y="14109"/>
                  <a:pt x="20851" y="13946"/>
                  <a:pt x="20660" y="13932"/>
                </a:cubicBezTo>
                <a:cubicBezTo>
                  <a:pt x="20655" y="13932"/>
                  <a:pt x="20649" y="13932"/>
                  <a:pt x="20643" y="13932"/>
                </a:cubicBezTo>
                <a:close/>
                <a:moveTo>
                  <a:pt x="37447" y="14136"/>
                </a:moveTo>
                <a:lnTo>
                  <a:pt x="37610" y="14517"/>
                </a:lnTo>
                <a:lnTo>
                  <a:pt x="37256" y="14680"/>
                </a:lnTo>
                <a:cubicBezTo>
                  <a:pt x="37202" y="14584"/>
                  <a:pt x="37134" y="14462"/>
                  <a:pt x="37080" y="14367"/>
                </a:cubicBezTo>
                <a:lnTo>
                  <a:pt x="37447" y="14136"/>
                </a:lnTo>
                <a:close/>
                <a:moveTo>
                  <a:pt x="25662" y="14150"/>
                </a:moveTo>
                <a:lnTo>
                  <a:pt x="25852" y="14544"/>
                </a:lnTo>
                <a:lnTo>
                  <a:pt x="25499" y="14748"/>
                </a:lnTo>
                <a:lnTo>
                  <a:pt x="25295" y="14353"/>
                </a:lnTo>
                <a:lnTo>
                  <a:pt x="25662" y="14150"/>
                </a:lnTo>
                <a:close/>
                <a:moveTo>
                  <a:pt x="34687" y="14231"/>
                </a:moveTo>
                <a:cubicBezTo>
                  <a:pt x="34728" y="14340"/>
                  <a:pt x="34796" y="14462"/>
                  <a:pt x="34851" y="14571"/>
                </a:cubicBezTo>
                <a:lnTo>
                  <a:pt x="34524" y="14748"/>
                </a:lnTo>
                <a:lnTo>
                  <a:pt x="34348" y="14408"/>
                </a:lnTo>
                <a:lnTo>
                  <a:pt x="34687" y="14231"/>
                </a:lnTo>
                <a:close/>
                <a:moveTo>
                  <a:pt x="4254" y="14544"/>
                </a:moveTo>
                <a:cubicBezTo>
                  <a:pt x="4200" y="14612"/>
                  <a:pt x="4146" y="14652"/>
                  <a:pt x="4159" y="14693"/>
                </a:cubicBezTo>
                <a:cubicBezTo>
                  <a:pt x="4173" y="14734"/>
                  <a:pt x="4200" y="14775"/>
                  <a:pt x="4254" y="14788"/>
                </a:cubicBezTo>
                <a:cubicBezTo>
                  <a:pt x="4268" y="14788"/>
                  <a:pt x="4336" y="14734"/>
                  <a:pt x="4336" y="14693"/>
                </a:cubicBezTo>
                <a:cubicBezTo>
                  <a:pt x="4336" y="14666"/>
                  <a:pt x="4295" y="14625"/>
                  <a:pt x="4254" y="14544"/>
                </a:cubicBezTo>
                <a:close/>
                <a:moveTo>
                  <a:pt x="31969" y="14299"/>
                </a:moveTo>
                <a:cubicBezTo>
                  <a:pt x="32023" y="14408"/>
                  <a:pt x="32091" y="14530"/>
                  <a:pt x="32146" y="14625"/>
                </a:cubicBezTo>
                <a:lnTo>
                  <a:pt x="31779" y="14816"/>
                </a:lnTo>
                <a:lnTo>
                  <a:pt x="31602" y="14476"/>
                </a:lnTo>
                <a:lnTo>
                  <a:pt x="31969" y="14299"/>
                </a:lnTo>
                <a:close/>
                <a:moveTo>
                  <a:pt x="43699" y="14245"/>
                </a:moveTo>
                <a:lnTo>
                  <a:pt x="43889" y="14639"/>
                </a:lnTo>
                <a:lnTo>
                  <a:pt x="43550" y="14829"/>
                </a:lnTo>
                <a:lnTo>
                  <a:pt x="43346" y="14449"/>
                </a:lnTo>
                <a:lnTo>
                  <a:pt x="43699" y="14245"/>
                </a:lnTo>
                <a:close/>
                <a:moveTo>
                  <a:pt x="47746" y="14040"/>
                </a:moveTo>
                <a:cubicBezTo>
                  <a:pt x="47738" y="14040"/>
                  <a:pt x="47730" y="14040"/>
                  <a:pt x="47722" y="14041"/>
                </a:cubicBezTo>
                <a:cubicBezTo>
                  <a:pt x="47355" y="14041"/>
                  <a:pt x="47179" y="14489"/>
                  <a:pt x="47451" y="14748"/>
                </a:cubicBezTo>
                <a:cubicBezTo>
                  <a:pt x="47533" y="14830"/>
                  <a:pt x="47634" y="14867"/>
                  <a:pt x="47734" y="14867"/>
                </a:cubicBezTo>
                <a:cubicBezTo>
                  <a:pt x="47948" y="14867"/>
                  <a:pt x="48153" y="14699"/>
                  <a:pt x="48144" y="14449"/>
                </a:cubicBezTo>
                <a:cubicBezTo>
                  <a:pt x="48144" y="14225"/>
                  <a:pt x="47966" y="14040"/>
                  <a:pt x="47746" y="14040"/>
                </a:cubicBezTo>
                <a:close/>
                <a:moveTo>
                  <a:pt x="40981" y="14353"/>
                </a:moveTo>
                <a:lnTo>
                  <a:pt x="41171" y="14693"/>
                </a:lnTo>
                <a:lnTo>
                  <a:pt x="40831" y="14884"/>
                </a:lnTo>
                <a:lnTo>
                  <a:pt x="40641" y="14544"/>
                </a:lnTo>
                <a:lnTo>
                  <a:pt x="40981" y="14353"/>
                </a:lnTo>
                <a:close/>
                <a:moveTo>
                  <a:pt x="24197" y="14068"/>
                </a:moveTo>
                <a:cubicBezTo>
                  <a:pt x="24192" y="14068"/>
                  <a:pt x="24186" y="14068"/>
                  <a:pt x="24181" y="14068"/>
                </a:cubicBezTo>
                <a:cubicBezTo>
                  <a:pt x="23950" y="14068"/>
                  <a:pt x="23773" y="14258"/>
                  <a:pt x="23773" y="14489"/>
                </a:cubicBezTo>
                <a:cubicBezTo>
                  <a:pt x="23773" y="14736"/>
                  <a:pt x="23982" y="14897"/>
                  <a:pt x="24194" y="14897"/>
                </a:cubicBezTo>
                <a:cubicBezTo>
                  <a:pt x="24296" y="14897"/>
                  <a:pt x="24400" y="14859"/>
                  <a:pt x="24480" y="14775"/>
                </a:cubicBezTo>
                <a:cubicBezTo>
                  <a:pt x="24734" y="14507"/>
                  <a:pt x="24553" y="14068"/>
                  <a:pt x="24197" y="14068"/>
                </a:cubicBezTo>
                <a:close/>
                <a:moveTo>
                  <a:pt x="29196" y="14353"/>
                </a:moveTo>
                <a:lnTo>
                  <a:pt x="29386" y="14734"/>
                </a:lnTo>
                <a:lnTo>
                  <a:pt x="29047" y="14911"/>
                </a:lnTo>
                <a:lnTo>
                  <a:pt x="28856" y="14530"/>
                </a:lnTo>
                <a:lnTo>
                  <a:pt x="29196" y="14353"/>
                </a:lnTo>
                <a:close/>
                <a:moveTo>
                  <a:pt x="18707" y="14365"/>
                </a:moveTo>
                <a:cubicBezTo>
                  <a:pt x="18357" y="14365"/>
                  <a:pt x="18349" y="14912"/>
                  <a:pt x="18705" y="14912"/>
                </a:cubicBezTo>
                <a:cubicBezTo>
                  <a:pt x="18713" y="14912"/>
                  <a:pt x="18722" y="14911"/>
                  <a:pt x="18730" y="14911"/>
                </a:cubicBezTo>
                <a:cubicBezTo>
                  <a:pt x="19070" y="14897"/>
                  <a:pt x="19084" y="14394"/>
                  <a:pt x="18744" y="14367"/>
                </a:cubicBezTo>
                <a:cubicBezTo>
                  <a:pt x="18731" y="14366"/>
                  <a:pt x="18719" y="14365"/>
                  <a:pt x="18707" y="14365"/>
                </a:cubicBezTo>
                <a:close/>
                <a:moveTo>
                  <a:pt x="21476" y="14163"/>
                </a:moveTo>
                <a:cubicBezTo>
                  <a:pt x="21136" y="14163"/>
                  <a:pt x="20959" y="14557"/>
                  <a:pt x="21190" y="14802"/>
                </a:cubicBezTo>
                <a:cubicBezTo>
                  <a:pt x="21271" y="14883"/>
                  <a:pt x="21369" y="14919"/>
                  <a:pt x="21463" y="14919"/>
                </a:cubicBezTo>
                <a:cubicBezTo>
                  <a:pt x="21654" y="14919"/>
                  <a:pt x="21834" y="14771"/>
                  <a:pt x="21843" y="14544"/>
                </a:cubicBezTo>
                <a:cubicBezTo>
                  <a:pt x="21843" y="14340"/>
                  <a:pt x="21680" y="14163"/>
                  <a:pt x="21476" y="14163"/>
                </a:cubicBezTo>
                <a:close/>
                <a:moveTo>
                  <a:pt x="38262" y="14421"/>
                </a:moveTo>
                <a:lnTo>
                  <a:pt x="38439" y="14748"/>
                </a:lnTo>
                <a:lnTo>
                  <a:pt x="38072" y="14938"/>
                </a:lnTo>
                <a:cubicBezTo>
                  <a:pt x="38018" y="14829"/>
                  <a:pt x="37950" y="14707"/>
                  <a:pt x="37895" y="14612"/>
                </a:cubicBezTo>
                <a:lnTo>
                  <a:pt x="38262" y="14421"/>
                </a:lnTo>
                <a:close/>
                <a:moveTo>
                  <a:pt x="1516" y="14692"/>
                </a:moveTo>
                <a:cubicBezTo>
                  <a:pt x="1513" y="14692"/>
                  <a:pt x="1511" y="14692"/>
                  <a:pt x="1509" y="14693"/>
                </a:cubicBezTo>
                <a:cubicBezTo>
                  <a:pt x="1454" y="14693"/>
                  <a:pt x="1414" y="14734"/>
                  <a:pt x="1386" y="14788"/>
                </a:cubicBezTo>
                <a:cubicBezTo>
                  <a:pt x="1386" y="14829"/>
                  <a:pt x="1441" y="14870"/>
                  <a:pt x="1482" y="14951"/>
                </a:cubicBezTo>
                <a:cubicBezTo>
                  <a:pt x="1550" y="14870"/>
                  <a:pt x="1604" y="14829"/>
                  <a:pt x="1604" y="14802"/>
                </a:cubicBezTo>
                <a:cubicBezTo>
                  <a:pt x="1604" y="14764"/>
                  <a:pt x="1546" y="14692"/>
                  <a:pt x="1516" y="14692"/>
                </a:cubicBezTo>
                <a:close/>
                <a:moveTo>
                  <a:pt x="26478" y="14435"/>
                </a:moveTo>
                <a:lnTo>
                  <a:pt x="26682" y="14788"/>
                </a:lnTo>
                <a:lnTo>
                  <a:pt x="26315" y="14992"/>
                </a:lnTo>
                <a:lnTo>
                  <a:pt x="26124" y="14625"/>
                </a:lnTo>
                <a:lnTo>
                  <a:pt x="26478" y="14435"/>
                </a:lnTo>
                <a:close/>
                <a:moveTo>
                  <a:pt x="35517" y="14489"/>
                </a:moveTo>
                <a:lnTo>
                  <a:pt x="35680" y="14829"/>
                </a:lnTo>
                <a:lnTo>
                  <a:pt x="35340" y="14992"/>
                </a:lnTo>
                <a:lnTo>
                  <a:pt x="35177" y="14652"/>
                </a:lnTo>
                <a:lnTo>
                  <a:pt x="35517" y="14489"/>
                </a:lnTo>
                <a:close/>
                <a:moveTo>
                  <a:pt x="32785" y="14557"/>
                </a:moveTo>
                <a:cubicBezTo>
                  <a:pt x="32825" y="14666"/>
                  <a:pt x="32893" y="14802"/>
                  <a:pt x="32948" y="14911"/>
                </a:cubicBezTo>
                <a:lnTo>
                  <a:pt x="32594" y="15087"/>
                </a:lnTo>
                <a:lnTo>
                  <a:pt x="32431" y="14720"/>
                </a:lnTo>
                <a:lnTo>
                  <a:pt x="32785" y="14557"/>
                </a:lnTo>
                <a:close/>
                <a:moveTo>
                  <a:pt x="44528" y="14517"/>
                </a:moveTo>
                <a:lnTo>
                  <a:pt x="44732" y="14884"/>
                </a:lnTo>
                <a:lnTo>
                  <a:pt x="44365" y="15087"/>
                </a:lnTo>
                <a:lnTo>
                  <a:pt x="44175" y="14720"/>
                </a:lnTo>
                <a:lnTo>
                  <a:pt x="44528" y="14517"/>
                </a:lnTo>
                <a:close/>
                <a:moveTo>
                  <a:pt x="48562" y="14288"/>
                </a:moveTo>
                <a:cubicBezTo>
                  <a:pt x="48463" y="14288"/>
                  <a:pt x="48363" y="14325"/>
                  <a:pt x="48280" y="14408"/>
                </a:cubicBezTo>
                <a:cubicBezTo>
                  <a:pt x="48021" y="14666"/>
                  <a:pt x="48212" y="15101"/>
                  <a:pt x="48565" y="15101"/>
                </a:cubicBezTo>
                <a:cubicBezTo>
                  <a:pt x="48783" y="15101"/>
                  <a:pt x="48973" y="14911"/>
                  <a:pt x="48959" y="14693"/>
                </a:cubicBezTo>
                <a:lnTo>
                  <a:pt x="48973" y="14693"/>
                </a:lnTo>
                <a:cubicBezTo>
                  <a:pt x="48973" y="14453"/>
                  <a:pt x="48772" y="14288"/>
                  <a:pt x="48562" y="14288"/>
                </a:cubicBezTo>
                <a:close/>
                <a:moveTo>
                  <a:pt x="41796" y="14598"/>
                </a:moveTo>
                <a:lnTo>
                  <a:pt x="41986" y="14938"/>
                </a:lnTo>
                <a:lnTo>
                  <a:pt x="41633" y="15128"/>
                </a:lnTo>
                <a:lnTo>
                  <a:pt x="41443" y="14788"/>
                </a:lnTo>
                <a:lnTo>
                  <a:pt x="41796" y="14598"/>
                </a:lnTo>
                <a:close/>
                <a:moveTo>
                  <a:pt x="2324" y="14870"/>
                </a:moveTo>
                <a:cubicBezTo>
                  <a:pt x="2270" y="14938"/>
                  <a:pt x="2216" y="14992"/>
                  <a:pt x="2216" y="15033"/>
                </a:cubicBezTo>
                <a:cubicBezTo>
                  <a:pt x="2216" y="15074"/>
                  <a:pt x="2284" y="15142"/>
                  <a:pt x="2311" y="15142"/>
                </a:cubicBezTo>
                <a:cubicBezTo>
                  <a:pt x="2365" y="15128"/>
                  <a:pt x="2406" y="15087"/>
                  <a:pt x="2433" y="15047"/>
                </a:cubicBezTo>
                <a:cubicBezTo>
                  <a:pt x="2433" y="15006"/>
                  <a:pt x="2379" y="14951"/>
                  <a:pt x="2324" y="14870"/>
                </a:cubicBezTo>
                <a:close/>
                <a:moveTo>
                  <a:pt x="30039" y="14625"/>
                </a:moveTo>
                <a:lnTo>
                  <a:pt x="30216" y="14965"/>
                </a:lnTo>
                <a:lnTo>
                  <a:pt x="29889" y="15155"/>
                </a:lnTo>
                <a:lnTo>
                  <a:pt x="29699" y="14816"/>
                </a:lnTo>
                <a:lnTo>
                  <a:pt x="30039" y="14625"/>
                </a:lnTo>
                <a:close/>
                <a:moveTo>
                  <a:pt x="19598" y="14570"/>
                </a:moveTo>
                <a:cubicBezTo>
                  <a:pt x="19590" y="14570"/>
                  <a:pt x="19581" y="14570"/>
                  <a:pt x="19573" y="14571"/>
                </a:cubicBezTo>
                <a:cubicBezTo>
                  <a:pt x="19192" y="14598"/>
                  <a:pt x="19192" y="15155"/>
                  <a:pt x="19573" y="15183"/>
                </a:cubicBezTo>
                <a:cubicBezTo>
                  <a:pt x="19586" y="15184"/>
                  <a:pt x="19598" y="15184"/>
                  <a:pt x="19610" y="15184"/>
                </a:cubicBezTo>
                <a:cubicBezTo>
                  <a:pt x="19999" y="15184"/>
                  <a:pt x="19995" y="14570"/>
                  <a:pt x="19598" y="14570"/>
                </a:cubicBezTo>
                <a:close/>
                <a:moveTo>
                  <a:pt x="22288" y="14421"/>
                </a:moveTo>
                <a:cubicBezTo>
                  <a:pt x="21946" y="14421"/>
                  <a:pt x="21765" y="14833"/>
                  <a:pt x="22006" y="15087"/>
                </a:cubicBezTo>
                <a:cubicBezTo>
                  <a:pt x="22087" y="15173"/>
                  <a:pt x="22187" y="15211"/>
                  <a:pt x="22286" y="15211"/>
                </a:cubicBezTo>
                <a:cubicBezTo>
                  <a:pt x="22485" y="15211"/>
                  <a:pt x="22676" y="15056"/>
                  <a:pt x="22685" y="14829"/>
                </a:cubicBezTo>
                <a:cubicBezTo>
                  <a:pt x="22685" y="14612"/>
                  <a:pt x="22509" y="14435"/>
                  <a:pt x="22305" y="14421"/>
                </a:cubicBezTo>
                <a:cubicBezTo>
                  <a:pt x="22299" y="14421"/>
                  <a:pt x="22294" y="14421"/>
                  <a:pt x="22288" y="14421"/>
                </a:cubicBezTo>
                <a:close/>
                <a:moveTo>
                  <a:pt x="27320" y="14680"/>
                </a:moveTo>
                <a:lnTo>
                  <a:pt x="27497" y="15033"/>
                </a:lnTo>
                <a:lnTo>
                  <a:pt x="27144" y="15223"/>
                </a:lnTo>
                <a:lnTo>
                  <a:pt x="26953" y="14870"/>
                </a:lnTo>
                <a:lnTo>
                  <a:pt x="27320" y="14680"/>
                </a:lnTo>
                <a:close/>
                <a:moveTo>
                  <a:pt x="42965" y="15237"/>
                </a:moveTo>
                <a:cubicBezTo>
                  <a:pt x="42966" y="15237"/>
                  <a:pt x="42967" y="15237"/>
                  <a:pt x="42968" y="15238"/>
                </a:cubicBezTo>
                <a:lnTo>
                  <a:pt x="42968" y="15238"/>
                </a:lnTo>
                <a:cubicBezTo>
                  <a:pt x="42967" y="15238"/>
                  <a:pt x="42966" y="15238"/>
                  <a:pt x="42965" y="15238"/>
                </a:cubicBezTo>
                <a:lnTo>
                  <a:pt x="42965" y="15238"/>
                </a:lnTo>
                <a:lnTo>
                  <a:pt x="42965" y="15237"/>
                </a:lnTo>
                <a:close/>
                <a:moveTo>
                  <a:pt x="36332" y="14734"/>
                </a:moveTo>
                <a:lnTo>
                  <a:pt x="36509" y="15101"/>
                </a:lnTo>
                <a:lnTo>
                  <a:pt x="36169" y="15264"/>
                </a:lnTo>
                <a:lnTo>
                  <a:pt x="36006" y="14911"/>
                </a:lnTo>
                <a:lnTo>
                  <a:pt x="36332" y="14734"/>
                </a:lnTo>
                <a:close/>
                <a:moveTo>
                  <a:pt x="49377" y="14588"/>
                </a:moveTo>
                <a:cubicBezTo>
                  <a:pt x="49160" y="14588"/>
                  <a:pt x="48977" y="14804"/>
                  <a:pt x="49054" y="15047"/>
                </a:cubicBezTo>
                <a:cubicBezTo>
                  <a:pt x="49095" y="15169"/>
                  <a:pt x="49190" y="15251"/>
                  <a:pt x="49326" y="15278"/>
                </a:cubicBezTo>
                <a:cubicBezTo>
                  <a:pt x="49338" y="15281"/>
                  <a:pt x="49349" y="15282"/>
                  <a:pt x="49359" y="15282"/>
                </a:cubicBezTo>
                <a:cubicBezTo>
                  <a:pt x="49441" y="15282"/>
                  <a:pt x="49468" y="15190"/>
                  <a:pt x="49517" y="15142"/>
                </a:cubicBezTo>
                <a:cubicBezTo>
                  <a:pt x="49557" y="15074"/>
                  <a:pt x="49585" y="15047"/>
                  <a:pt x="49625" y="14992"/>
                </a:cubicBezTo>
                <a:cubicBezTo>
                  <a:pt x="49748" y="14843"/>
                  <a:pt x="49720" y="14720"/>
                  <a:pt x="49530" y="14625"/>
                </a:cubicBezTo>
                <a:cubicBezTo>
                  <a:pt x="49479" y="14600"/>
                  <a:pt x="49427" y="14588"/>
                  <a:pt x="49377" y="14588"/>
                </a:cubicBezTo>
                <a:close/>
                <a:moveTo>
                  <a:pt x="45629" y="13946"/>
                </a:moveTo>
                <a:lnTo>
                  <a:pt x="45860" y="14326"/>
                </a:lnTo>
                <a:cubicBezTo>
                  <a:pt x="45656" y="14326"/>
                  <a:pt x="45493" y="14462"/>
                  <a:pt x="45439" y="14652"/>
                </a:cubicBezTo>
                <a:cubicBezTo>
                  <a:pt x="45385" y="14829"/>
                  <a:pt x="45453" y="15019"/>
                  <a:pt x="45616" y="15115"/>
                </a:cubicBezTo>
                <a:lnTo>
                  <a:pt x="45167" y="15332"/>
                </a:lnTo>
                <a:cubicBezTo>
                  <a:pt x="45153" y="15264"/>
                  <a:pt x="45140" y="15196"/>
                  <a:pt x="45113" y="15142"/>
                </a:cubicBezTo>
                <a:cubicBezTo>
                  <a:pt x="45058" y="15074"/>
                  <a:pt x="45018" y="15006"/>
                  <a:pt x="44950" y="14951"/>
                </a:cubicBezTo>
                <a:cubicBezTo>
                  <a:pt x="45153" y="14951"/>
                  <a:pt x="45330" y="14816"/>
                  <a:pt x="45385" y="14625"/>
                </a:cubicBezTo>
                <a:cubicBezTo>
                  <a:pt x="45453" y="14449"/>
                  <a:pt x="45371" y="14258"/>
                  <a:pt x="45221" y="14150"/>
                </a:cubicBezTo>
                <a:lnTo>
                  <a:pt x="45629" y="13946"/>
                </a:lnTo>
                <a:close/>
                <a:moveTo>
                  <a:pt x="3162" y="15180"/>
                </a:moveTo>
                <a:cubicBezTo>
                  <a:pt x="3159" y="15180"/>
                  <a:pt x="3156" y="15181"/>
                  <a:pt x="3153" y="15183"/>
                </a:cubicBezTo>
                <a:cubicBezTo>
                  <a:pt x="3113" y="15196"/>
                  <a:pt x="3085" y="15251"/>
                  <a:pt x="3045" y="15278"/>
                </a:cubicBezTo>
                <a:cubicBezTo>
                  <a:pt x="3085" y="15318"/>
                  <a:pt x="3113" y="15373"/>
                  <a:pt x="3140" y="15373"/>
                </a:cubicBezTo>
                <a:cubicBezTo>
                  <a:pt x="3181" y="15373"/>
                  <a:pt x="3221" y="15318"/>
                  <a:pt x="3289" y="15278"/>
                </a:cubicBezTo>
                <a:cubicBezTo>
                  <a:pt x="3229" y="15229"/>
                  <a:pt x="3190" y="15180"/>
                  <a:pt x="3162" y="15180"/>
                </a:cubicBezTo>
                <a:close/>
                <a:moveTo>
                  <a:pt x="33614" y="14829"/>
                </a:moveTo>
                <a:lnTo>
                  <a:pt x="33777" y="15142"/>
                </a:lnTo>
                <a:lnTo>
                  <a:pt x="33423" y="15373"/>
                </a:lnTo>
                <a:cubicBezTo>
                  <a:pt x="33369" y="15264"/>
                  <a:pt x="33315" y="15128"/>
                  <a:pt x="33247" y="14992"/>
                </a:cubicBezTo>
                <a:lnTo>
                  <a:pt x="33614" y="14829"/>
                </a:lnTo>
                <a:close/>
                <a:moveTo>
                  <a:pt x="30868" y="14884"/>
                </a:moveTo>
                <a:cubicBezTo>
                  <a:pt x="30922" y="14992"/>
                  <a:pt x="30977" y="15101"/>
                  <a:pt x="31045" y="15223"/>
                </a:cubicBezTo>
                <a:lnTo>
                  <a:pt x="30705" y="15386"/>
                </a:lnTo>
                <a:lnTo>
                  <a:pt x="30528" y="15060"/>
                </a:lnTo>
                <a:lnTo>
                  <a:pt x="30868" y="14884"/>
                </a:lnTo>
                <a:close/>
                <a:moveTo>
                  <a:pt x="42653" y="14829"/>
                </a:moveTo>
                <a:cubicBezTo>
                  <a:pt x="42665" y="15010"/>
                  <a:pt x="42776" y="15166"/>
                  <a:pt x="42939" y="15240"/>
                </a:cubicBezTo>
                <a:lnTo>
                  <a:pt x="42939" y="15240"/>
                </a:lnTo>
                <a:cubicBezTo>
                  <a:pt x="42750" y="15253"/>
                  <a:pt x="42578" y="15276"/>
                  <a:pt x="42489" y="15441"/>
                </a:cubicBezTo>
                <a:lnTo>
                  <a:pt x="42286" y="15033"/>
                </a:lnTo>
                <a:lnTo>
                  <a:pt x="42653" y="14829"/>
                </a:lnTo>
                <a:close/>
                <a:moveTo>
                  <a:pt x="23144" y="14665"/>
                </a:moveTo>
                <a:cubicBezTo>
                  <a:pt x="23136" y="14665"/>
                  <a:pt x="23128" y="14666"/>
                  <a:pt x="23120" y="14666"/>
                </a:cubicBezTo>
                <a:cubicBezTo>
                  <a:pt x="22753" y="14666"/>
                  <a:pt x="22577" y="15101"/>
                  <a:pt x="22835" y="15346"/>
                </a:cubicBezTo>
                <a:cubicBezTo>
                  <a:pt x="22918" y="15424"/>
                  <a:pt x="23017" y="15459"/>
                  <a:pt x="23114" y="15459"/>
                </a:cubicBezTo>
                <a:cubicBezTo>
                  <a:pt x="23320" y="15459"/>
                  <a:pt x="23515" y="15300"/>
                  <a:pt x="23515" y="15060"/>
                </a:cubicBezTo>
                <a:cubicBezTo>
                  <a:pt x="23515" y="14838"/>
                  <a:pt x="23350" y="14665"/>
                  <a:pt x="23144" y="14665"/>
                </a:cubicBezTo>
                <a:close/>
                <a:moveTo>
                  <a:pt x="20400" y="14781"/>
                </a:moveTo>
                <a:cubicBezTo>
                  <a:pt x="20315" y="14781"/>
                  <a:pt x="20228" y="14813"/>
                  <a:pt x="20157" y="14884"/>
                </a:cubicBezTo>
                <a:cubicBezTo>
                  <a:pt x="19940" y="15101"/>
                  <a:pt x="20089" y="15468"/>
                  <a:pt x="20402" y="15468"/>
                </a:cubicBezTo>
                <a:cubicBezTo>
                  <a:pt x="20579" y="15454"/>
                  <a:pt x="20728" y="15305"/>
                  <a:pt x="20728" y="15128"/>
                </a:cubicBezTo>
                <a:lnTo>
                  <a:pt x="20742" y="15128"/>
                </a:lnTo>
                <a:cubicBezTo>
                  <a:pt x="20742" y="14917"/>
                  <a:pt x="20575" y="14781"/>
                  <a:pt x="20400" y="14781"/>
                </a:cubicBezTo>
                <a:close/>
                <a:moveTo>
                  <a:pt x="28136" y="14924"/>
                </a:moveTo>
                <a:lnTo>
                  <a:pt x="28326" y="15278"/>
                </a:lnTo>
                <a:lnTo>
                  <a:pt x="27973" y="15468"/>
                </a:lnTo>
                <a:lnTo>
                  <a:pt x="27783" y="15115"/>
                </a:lnTo>
                <a:lnTo>
                  <a:pt x="28136" y="14924"/>
                </a:lnTo>
                <a:close/>
                <a:moveTo>
                  <a:pt x="39091" y="14652"/>
                </a:moveTo>
                <a:cubicBezTo>
                  <a:pt x="39105" y="14843"/>
                  <a:pt x="39227" y="14992"/>
                  <a:pt x="39404" y="15047"/>
                </a:cubicBezTo>
                <a:cubicBezTo>
                  <a:pt x="39445" y="15059"/>
                  <a:pt x="39487" y="15065"/>
                  <a:pt x="39529" y="15065"/>
                </a:cubicBezTo>
                <a:cubicBezTo>
                  <a:pt x="39670" y="15065"/>
                  <a:pt x="39810" y="14998"/>
                  <a:pt x="39893" y="14884"/>
                </a:cubicBezTo>
                <a:lnTo>
                  <a:pt x="40084" y="15278"/>
                </a:lnTo>
                <a:lnTo>
                  <a:pt x="39689" y="15468"/>
                </a:lnTo>
                <a:cubicBezTo>
                  <a:pt x="39672" y="15213"/>
                  <a:pt x="39464" y="15059"/>
                  <a:pt x="39251" y="15059"/>
                </a:cubicBezTo>
                <a:cubicBezTo>
                  <a:pt x="39123" y="15059"/>
                  <a:pt x="38993" y="15115"/>
                  <a:pt x="38901" y="15237"/>
                </a:cubicBezTo>
                <a:lnTo>
                  <a:pt x="38711" y="14843"/>
                </a:lnTo>
                <a:lnTo>
                  <a:pt x="39091" y="14652"/>
                </a:lnTo>
                <a:close/>
                <a:moveTo>
                  <a:pt x="37148" y="15006"/>
                </a:moveTo>
                <a:lnTo>
                  <a:pt x="37324" y="15346"/>
                </a:lnTo>
                <a:lnTo>
                  <a:pt x="36985" y="15522"/>
                </a:lnTo>
                <a:lnTo>
                  <a:pt x="36808" y="15183"/>
                </a:lnTo>
                <a:lnTo>
                  <a:pt x="37148" y="15006"/>
                </a:lnTo>
                <a:close/>
                <a:moveTo>
                  <a:pt x="34443" y="15060"/>
                </a:moveTo>
                <a:lnTo>
                  <a:pt x="34606" y="15400"/>
                </a:lnTo>
                <a:lnTo>
                  <a:pt x="34266" y="15563"/>
                </a:lnTo>
                <a:lnTo>
                  <a:pt x="34103" y="15223"/>
                </a:lnTo>
                <a:lnTo>
                  <a:pt x="34443" y="15060"/>
                </a:lnTo>
                <a:close/>
                <a:moveTo>
                  <a:pt x="31684" y="15128"/>
                </a:moveTo>
                <a:lnTo>
                  <a:pt x="31860" y="15468"/>
                </a:lnTo>
                <a:lnTo>
                  <a:pt x="31520" y="15645"/>
                </a:lnTo>
                <a:lnTo>
                  <a:pt x="31344" y="15305"/>
                </a:lnTo>
                <a:lnTo>
                  <a:pt x="31684" y="15128"/>
                </a:lnTo>
                <a:close/>
                <a:moveTo>
                  <a:pt x="43441" y="15060"/>
                </a:moveTo>
                <a:lnTo>
                  <a:pt x="43645" y="15482"/>
                </a:lnTo>
                <a:lnTo>
                  <a:pt x="43278" y="15672"/>
                </a:lnTo>
                <a:cubicBezTo>
                  <a:pt x="43291" y="15483"/>
                  <a:pt x="43131" y="15362"/>
                  <a:pt x="42983" y="15240"/>
                </a:cubicBezTo>
                <a:lnTo>
                  <a:pt x="42983" y="15240"/>
                </a:lnTo>
                <a:cubicBezTo>
                  <a:pt x="43013" y="15246"/>
                  <a:pt x="43044" y="15249"/>
                  <a:pt x="43073" y="15249"/>
                </a:cubicBezTo>
                <a:cubicBezTo>
                  <a:pt x="43221" y="15249"/>
                  <a:pt x="43353" y="15181"/>
                  <a:pt x="43441" y="15060"/>
                </a:cubicBezTo>
                <a:close/>
                <a:moveTo>
                  <a:pt x="47483" y="14860"/>
                </a:moveTo>
                <a:cubicBezTo>
                  <a:pt x="47382" y="14860"/>
                  <a:pt x="47279" y="14896"/>
                  <a:pt x="47192" y="14979"/>
                </a:cubicBezTo>
                <a:cubicBezTo>
                  <a:pt x="46934" y="15251"/>
                  <a:pt x="47124" y="15685"/>
                  <a:pt x="47491" y="15685"/>
                </a:cubicBezTo>
                <a:cubicBezTo>
                  <a:pt x="47722" y="15685"/>
                  <a:pt x="47899" y="15509"/>
                  <a:pt x="47899" y="15278"/>
                </a:cubicBezTo>
                <a:cubicBezTo>
                  <a:pt x="47899" y="15028"/>
                  <a:pt x="47697" y="14860"/>
                  <a:pt x="47483" y="14860"/>
                </a:cubicBezTo>
                <a:close/>
                <a:moveTo>
                  <a:pt x="1251" y="15522"/>
                </a:moveTo>
                <a:cubicBezTo>
                  <a:pt x="1210" y="15522"/>
                  <a:pt x="1155" y="15577"/>
                  <a:pt x="1169" y="15604"/>
                </a:cubicBezTo>
                <a:cubicBezTo>
                  <a:pt x="1169" y="15645"/>
                  <a:pt x="1210" y="15685"/>
                  <a:pt x="1251" y="15699"/>
                </a:cubicBezTo>
                <a:cubicBezTo>
                  <a:pt x="1278" y="15699"/>
                  <a:pt x="1318" y="15645"/>
                  <a:pt x="1386" y="15604"/>
                </a:cubicBezTo>
                <a:cubicBezTo>
                  <a:pt x="1318" y="15563"/>
                  <a:pt x="1278" y="15522"/>
                  <a:pt x="1251" y="15522"/>
                </a:cubicBezTo>
                <a:close/>
                <a:moveTo>
                  <a:pt x="40736" y="15183"/>
                </a:moveTo>
                <a:lnTo>
                  <a:pt x="40926" y="15522"/>
                </a:lnTo>
                <a:lnTo>
                  <a:pt x="40532" y="15699"/>
                </a:lnTo>
                <a:lnTo>
                  <a:pt x="40369" y="15359"/>
                </a:lnTo>
                <a:lnTo>
                  <a:pt x="40736" y="15183"/>
                </a:lnTo>
                <a:close/>
                <a:moveTo>
                  <a:pt x="23953" y="14897"/>
                </a:moveTo>
                <a:cubicBezTo>
                  <a:pt x="23947" y="14897"/>
                  <a:pt x="23942" y="14897"/>
                  <a:pt x="23936" y="14897"/>
                </a:cubicBezTo>
                <a:cubicBezTo>
                  <a:pt x="23705" y="14897"/>
                  <a:pt x="23528" y="15074"/>
                  <a:pt x="23542" y="15305"/>
                </a:cubicBezTo>
                <a:cubicBezTo>
                  <a:pt x="23542" y="15549"/>
                  <a:pt x="23740" y="15703"/>
                  <a:pt x="23945" y="15703"/>
                </a:cubicBezTo>
                <a:cubicBezTo>
                  <a:pt x="24048" y="15703"/>
                  <a:pt x="24153" y="15663"/>
                  <a:pt x="24235" y="15577"/>
                </a:cubicBezTo>
                <a:cubicBezTo>
                  <a:pt x="24476" y="15322"/>
                  <a:pt x="24308" y="14897"/>
                  <a:pt x="23953" y="14897"/>
                </a:cubicBezTo>
                <a:close/>
                <a:moveTo>
                  <a:pt x="21226" y="14993"/>
                </a:moveTo>
                <a:cubicBezTo>
                  <a:pt x="21138" y="14993"/>
                  <a:pt x="21048" y="15026"/>
                  <a:pt x="20973" y="15101"/>
                </a:cubicBezTo>
                <a:cubicBezTo>
                  <a:pt x="20742" y="15318"/>
                  <a:pt x="20891" y="15713"/>
                  <a:pt x="21218" y="15713"/>
                </a:cubicBezTo>
                <a:cubicBezTo>
                  <a:pt x="21408" y="15713"/>
                  <a:pt x="21571" y="15563"/>
                  <a:pt x="21585" y="15373"/>
                </a:cubicBezTo>
                <a:lnTo>
                  <a:pt x="21585" y="15359"/>
                </a:lnTo>
                <a:cubicBezTo>
                  <a:pt x="21585" y="15139"/>
                  <a:pt x="21411" y="14993"/>
                  <a:pt x="21226" y="14993"/>
                </a:cubicBezTo>
                <a:close/>
                <a:moveTo>
                  <a:pt x="28952" y="15155"/>
                </a:moveTo>
                <a:lnTo>
                  <a:pt x="29128" y="15550"/>
                </a:lnTo>
                <a:lnTo>
                  <a:pt x="28802" y="15740"/>
                </a:lnTo>
                <a:lnTo>
                  <a:pt x="28612" y="15346"/>
                </a:lnTo>
                <a:cubicBezTo>
                  <a:pt x="28666" y="15332"/>
                  <a:pt x="28720" y="15318"/>
                  <a:pt x="28775" y="15291"/>
                </a:cubicBezTo>
                <a:cubicBezTo>
                  <a:pt x="28843" y="15251"/>
                  <a:pt x="28897" y="15210"/>
                  <a:pt x="28952" y="15155"/>
                </a:cubicBezTo>
                <a:close/>
                <a:moveTo>
                  <a:pt x="37990" y="15237"/>
                </a:moveTo>
                <a:lnTo>
                  <a:pt x="38167" y="15577"/>
                </a:lnTo>
                <a:lnTo>
                  <a:pt x="37827" y="15767"/>
                </a:lnTo>
                <a:lnTo>
                  <a:pt x="37651" y="15427"/>
                </a:lnTo>
                <a:lnTo>
                  <a:pt x="37990" y="15237"/>
                </a:lnTo>
                <a:close/>
                <a:moveTo>
                  <a:pt x="26260" y="15237"/>
                </a:moveTo>
                <a:cubicBezTo>
                  <a:pt x="26274" y="15305"/>
                  <a:pt x="26301" y="15373"/>
                  <a:pt x="26328" y="15427"/>
                </a:cubicBezTo>
                <a:cubicBezTo>
                  <a:pt x="26355" y="15495"/>
                  <a:pt x="26410" y="15550"/>
                  <a:pt x="26451" y="15590"/>
                </a:cubicBezTo>
                <a:lnTo>
                  <a:pt x="26043" y="15808"/>
                </a:lnTo>
                <a:lnTo>
                  <a:pt x="25839" y="15441"/>
                </a:lnTo>
                <a:lnTo>
                  <a:pt x="26260" y="15237"/>
                </a:lnTo>
                <a:close/>
                <a:moveTo>
                  <a:pt x="35245" y="15318"/>
                </a:moveTo>
                <a:lnTo>
                  <a:pt x="35476" y="15672"/>
                </a:lnTo>
                <a:lnTo>
                  <a:pt x="35095" y="15849"/>
                </a:lnTo>
                <a:lnTo>
                  <a:pt x="34919" y="15482"/>
                </a:lnTo>
                <a:lnTo>
                  <a:pt x="35245" y="15318"/>
                </a:lnTo>
                <a:close/>
                <a:moveTo>
                  <a:pt x="32513" y="15373"/>
                </a:moveTo>
                <a:lnTo>
                  <a:pt x="32676" y="15740"/>
                </a:lnTo>
                <a:lnTo>
                  <a:pt x="32363" y="15903"/>
                </a:lnTo>
                <a:lnTo>
                  <a:pt x="32186" y="15536"/>
                </a:lnTo>
                <a:lnTo>
                  <a:pt x="32513" y="15373"/>
                </a:lnTo>
                <a:close/>
                <a:moveTo>
                  <a:pt x="44297" y="15346"/>
                </a:moveTo>
                <a:cubicBezTo>
                  <a:pt x="44352" y="15454"/>
                  <a:pt x="44433" y="15590"/>
                  <a:pt x="44487" y="15713"/>
                </a:cubicBezTo>
                <a:lnTo>
                  <a:pt x="44120" y="15903"/>
                </a:lnTo>
                <a:lnTo>
                  <a:pt x="43930" y="15536"/>
                </a:lnTo>
                <a:lnTo>
                  <a:pt x="44297" y="15346"/>
                </a:lnTo>
                <a:close/>
                <a:moveTo>
                  <a:pt x="19247" y="15454"/>
                </a:moveTo>
                <a:cubicBezTo>
                  <a:pt x="19192" y="15482"/>
                  <a:pt x="19138" y="15522"/>
                  <a:pt x="19097" y="15577"/>
                </a:cubicBezTo>
                <a:cubicBezTo>
                  <a:pt x="19084" y="15590"/>
                  <a:pt x="19152" y="15672"/>
                  <a:pt x="19179" y="15726"/>
                </a:cubicBezTo>
                <a:cubicBezTo>
                  <a:pt x="19206" y="15767"/>
                  <a:pt x="19247" y="15794"/>
                  <a:pt x="19287" y="15835"/>
                </a:cubicBezTo>
                <a:cubicBezTo>
                  <a:pt x="19324" y="15859"/>
                  <a:pt x="19382" y="15905"/>
                  <a:pt x="19404" y="15905"/>
                </a:cubicBezTo>
                <a:cubicBezTo>
                  <a:pt x="19406" y="15905"/>
                  <a:pt x="19408" y="15904"/>
                  <a:pt x="19410" y="15903"/>
                </a:cubicBezTo>
                <a:cubicBezTo>
                  <a:pt x="19478" y="15862"/>
                  <a:pt x="19518" y="15808"/>
                  <a:pt x="19532" y="15740"/>
                </a:cubicBezTo>
                <a:cubicBezTo>
                  <a:pt x="19573" y="15590"/>
                  <a:pt x="19451" y="15454"/>
                  <a:pt x="19247" y="15454"/>
                </a:cubicBezTo>
                <a:close/>
                <a:moveTo>
                  <a:pt x="48309" y="15141"/>
                </a:moveTo>
                <a:cubicBezTo>
                  <a:pt x="48103" y="15141"/>
                  <a:pt x="47939" y="15300"/>
                  <a:pt x="47926" y="15509"/>
                </a:cubicBezTo>
                <a:lnTo>
                  <a:pt x="47926" y="15522"/>
                </a:lnTo>
                <a:cubicBezTo>
                  <a:pt x="47907" y="15758"/>
                  <a:pt x="48105" y="15929"/>
                  <a:pt x="48314" y="15929"/>
                </a:cubicBezTo>
                <a:cubicBezTo>
                  <a:pt x="48406" y="15929"/>
                  <a:pt x="48500" y="15896"/>
                  <a:pt x="48579" y="15821"/>
                </a:cubicBezTo>
                <a:cubicBezTo>
                  <a:pt x="48837" y="15590"/>
                  <a:pt x="48687" y="15155"/>
                  <a:pt x="48334" y="15142"/>
                </a:cubicBezTo>
                <a:cubicBezTo>
                  <a:pt x="48326" y="15141"/>
                  <a:pt x="48317" y="15141"/>
                  <a:pt x="48309" y="15141"/>
                </a:cubicBezTo>
                <a:close/>
                <a:moveTo>
                  <a:pt x="2080" y="15713"/>
                </a:moveTo>
                <a:cubicBezTo>
                  <a:pt x="2039" y="15781"/>
                  <a:pt x="1998" y="15821"/>
                  <a:pt x="1984" y="15849"/>
                </a:cubicBezTo>
                <a:cubicBezTo>
                  <a:pt x="1984" y="15876"/>
                  <a:pt x="2039" y="15944"/>
                  <a:pt x="2066" y="15944"/>
                </a:cubicBezTo>
                <a:cubicBezTo>
                  <a:pt x="2107" y="15930"/>
                  <a:pt x="2148" y="15903"/>
                  <a:pt x="2161" y="15862"/>
                </a:cubicBezTo>
                <a:cubicBezTo>
                  <a:pt x="2161" y="15835"/>
                  <a:pt x="2120" y="15781"/>
                  <a:pt x="2080" y="15713"/>
                </a:cubicBezTo>
                <a:close/>
                <a:moveTo>
                  <a:pt x="24755" y="15141"/>
                </a:moveTo>
                <a:cubicBezTo>
                  <a:pt x="24535" y="15141"/>
                  <a:pt x="24357" y="15326"/>
                  <a:pt x="24357" y="15550"/>
                </a:cubicBezTo>
                <a:cubicBezTo>
                  <a:pt x="24357" y="15800"/>
                  <a:pt x="24566" y="15968"/>
                  <a:pt x="24780" y="15968"/>
                </a:cubicBezTo>
                <a:cubicBezTo>
                  <a:pt x="24880" y="15968"/>
                  <a:pt x="24982" y="15931"/>
                  <a:pt x="25064" y="15849"/>
                </a:cubicBezTo>
                <a:cubicBezTo>
                  <a:pt x="25336" y="15590"/>
                  <a:pt x="25146" y="15142"/>
                  <a:pt x="24779" y="15142"/>
                </a:cubicBezTo>
                <a:cubicBezTo>
                  <a:pt x="24771" y="15141"/>
                  <a:pt x="24763" y="15141"/>
                  <a:pt x="24755" y="15141"/>
                </a:cubicBezTo>
                <a:close/>
                <a:moveTo>
                  <a:pt x="29784" y="15460"/>
                </a:moveTo>
                <a:cubicBezTo>
                  <a:pt x="29850" y="15567"/>
                  <a:pt x="29904" y="15687"/>
                  <a:pt x="29971" y="15794"/>
                </a:cubicBezTo>
                <a:lnTo>
                  <a:pt x="29631" y="15984"/>
                </a:lnTo>
                <a:lnTo>
                  <a:pt x="29454" y="15645"/>
                </a:lnTo>
                <a:lnTo>
                  <a:pt x="29784" y="15460"/>
                </a:lnTo>
                <a:close/>
                <a:moveTo>
                  <a:pt x="49136" y="15466"/>
                </a:moveTo>
                <a:cubicBezTo>
                  <a:pt x="49040" y="15466"/>
                  <a:pt x="48949" y="15518"/>
                  <a:pt x="48891" y="15604"/>
                </a:cubicBezTo>
                <a:cubicBezTo>
                  <a:pt x="48796" y="15726"/>
                  <a:pt x="48837" y="15903"/>
                  <a:pt x="48959" y="15984"/>
                </a:cubicBezTo>
                <a:lnTo>
                  <a:pt x="49258" y="15495"/>
                </a:lnTo>
                <a:cubicBezTo>
                  <a:pt x="49218" y="15475"/>
                  <a:pt x="49176" y="15466"/>
                  <a:pt x="49136" y="15466"/>
                </a:cubicBezTo>
                <a:close/>
                <a:moveTo>
                  <a:pt x="22046" y="15265"/>
                </a:moveTo>
                <a:cubicBezTo>
                  <a:pt x="21955" y="15265"/>
                  <a:pt x="21863" y="15299"/>
                  <a:pt x="21788" y="15373"/>
                </a:cubicBezTo>
                <a:cubicBezTo>
                  <a:pt x="21544" y="15604"/>
                  <a:pt x="21707" y="16012"/>
                  <a:pt x="22047" y="16012"/>
                </a:cubicBezTo>
                <a:cubicBezTo>
                  <a:pt x="22251" y="16012"/>
                  <a:pt x="22414" y="15849"/>
                  <a:pt x="22414" y="15645"/>
                </a:cubicBezTo>
                <a:cubicBezTo>
                  <a:pt x="22423" y="15414"/>
                  <a:pt x="22238" y="15265"/>
                  <a:pt x="22046" y="15265"/>
                </a:cubicBezTo>
                <a:close/>
                <a:moveTo>
                  <a:pt x="38820" y="15495"/>
                </a:moveTo>
                <a:lnTo>
                  <a:pt x="38996" y="15862"/>
                </a:lnTo>
                <a:lnTo>
                  <a:pt x="38656" y="16039"/>
                </a:lnTo>
                <a:lnTo>
                  <a:pt x="38480" y="15658"/>
                </a:lnTo>
                <a:lnTo>
                  <a:pt x="38820" y="15495"/>
                </a:lnTo>
                <a:close/>
                <a:moveTo>
                  <a:pt x="27076" y="15522"/>
                </a:moveTo>
                <a:lnTo>
                  <a:pt x="27266" y="15876"/>
                </a:lnTo>
                <a:lnTo>
                  <a:pt x="26872" y="16066"/>
                </a:lnTo>
                <a:lnTo>
                  <a:pt x="26682" y="15713"/>
                </a:lnTo>
                <a:lnTo>
                  <a:pt x="27076" y="15522"/>
                </a:lnTo>
                <a:close/>
                <a:moveTo>
                  <a:pt x="36087" y="15563"/>
                </a:moveTo>
                <a:cubicBezTo>
                  <a:pt x="36142" y="15672"/>
                  <a:pt x="36210" y="15821"/>
                  <a:pt x="36264" y="15930"/>
                </a:cubicBezTo>
                <a:lnTo>
                  <a:pt x="35938" y="16107"/>
                </a:lnTo>
                <a:lnTo>
                  <a:pt x="35707" y="15740"/>
                </a:lnTo>
                <a:lnTo>
                  <a:pt x="36087" y="15577"/>
                </a:lnTo>
                <a:lnTo>
                  <a:pt x="36087" y="15563"/>
                </a:lnTo>
                <a:close/>
                <a:moveTo>
                  <a:pt x="33355" y="15604"/>
                </a:moveTo>
                <a:lnTo>
                  <a:pt x="33532" y="15984"/>
                </a:lnTo>
                <a:lnTo>
                  <a:pt x="33165" y="16161"/>
                </a:lnTo>
                <a:lnTo>
                  <a:pt x="33002" y="15835"/>
                </a:lnTo>
                <a:lnTo>
                  <a:pt x="33355" y="15604"/>
                </a:lnTo>
                <a:close/>
                <a:moveTo>
                  <a:pt x="45113" y="15590"/>
                </a:moveTo>
                <a:cubicBezTo>
                  <a:pt x="45167" y="15699"/>
                  <a:pt x="45249" y="15849"/>
                  <a:pt x="45317" y="15957"/>
                </a:cubicBezTo>
                <a:lnTo>
                  <a:pt x="44950" y="16161"/>
                </a:lnTo>
                <a:lnTo>
                  <a:pt x="44746" y="15794"/>
                </a:lnTo>
                <a:lnTo>
                  <a:pt x="45113" y="15590"/>
                </a:lnTo>
                <a:close/>
                <a:moveTo>
                  <a:pt x="2909" y="15971"/>
                </a:moveTo>
                <a:cubicBezTo>
                  <a:pt x="2868" y="16025"/>
                  <a:pt x="2814" y="16066"/>
                  <a:pt x="2814" y="16093"/>
                </a:cubicBezTo>
                <a:cubicBezTo>
                  <a:pt x="2814" y="16120"/>
                  <a:pt x="2868" y="16148"/>
                  <a:pt x="2882" y="16188"/>
                </a:cubicBezTo>
                <a:cubicBezTo>
                  <a:pt x="2922" y="16161"/>
                  <a:pt x="2977" y="16134"/>
                  <a:pt x="2990" y="16093"/>
                </a:cubicBezTo>
                <a:cubicBezTo>
                  <a:pt x="3004" y="16066"/>
                  <a:pt x="2950" y="16025"/>
                  <a:pt x="2909" y="15971"/>
                </a:cubicBezTo>
                <a:close/>
                <a:moveTo>
                  <a:pt x="30610" y="15699"/>
                </a:moveTo>
                <a:cubicBezTo>
                  <a:pt x="30664" y="15808"/>
                  <a:pt x="30732" y="15930"/>
                  <a:pt x="30786" y="16039"/>
                </a:cubicBezTo>
                <a:lnTo>
                  <a:pt x="30460" y="16216"/>
                </a:lnTo>
                <a:lnTo>
                  <a:pt x="30270" y="15876"/>
                </a:lnTo>
                <a:lnTo>
                  <a:pt x="30610" y="15699"/>
                </a:lnTo>
                <a:close/>
                <a:moveTo>
                  <a:pt x="20114" y="15671"/>
                </a:moveTo>
                <a:cubicBezTo>
                  <a:pt x="19866" y="15671"/>
                  <a:pt x="19740" y="15975"/>
                  <a:pt x="19913" y="16148"/>
                </a:cubicBezTo>
                <a:cubicBezTo>
                  <a:pt x="19971" y="16210"/>
                  <a:pt x="20043" y="16237"/>
                  <a:pt x="20114" y="16237"/>
                </a:cubicBezTo>
                <a:cubicBezTo>
                  <a:pt x="20261" y="16237"/>
                  <a:pt x="20402" y="16122"/>
                  <a:pt x="20402" y="15957"/>
                </a:cubicBezTo>
                <a:cubicBezTo>
                  <a:pt x="20402" y="15794"/>
                  <a:pt x="20280" y="15672"/>
                  <a:pt x="20130" y="15672"/>
                </a:cubicBezTo>
                <a:cubicBezTo>
                  <a:pt x="20125" y="15672"/>
                  <a:pt x="20119" y="15671"/>
                  <a:pt x="20114" y="15671"/>
                </a:cubicBezTo>
                <a:close/>
                <a:moveTo>
                  <a:pt x="42381" y="15658"/>
                </a:moveTo>
                <a:lnTo>
                  <a:pt x="42585" y="16066"/>
                </a:lnTo>
                <a:cubicBezTo>
                  <a:pt x="42517" y="16080"/>
                  <a:pt x="42449" y="16093"/>
                  <a:pt x="42394" y="16120"/>
                </a:cubicBezTo>
                <a:cubicBezTo>
                  <a:pt x="42340" y="16161"/>
                  <a:pt x="42286" y="16202"/>
                  <a:pt x="42231" y="16256"/>
                </a:cubicBezTo>
                <a:lnTo>
                  <a:pt x="42041" y="15849"/>
                </a:lnTo>
                <a:lnTo>
                  <a:pt x="42381" y="15658"/>
                </a:lnTo>
                <a:close/>
                <a:moveTo>
                  <a:pt x="46407" y="15438"/>
                </a:moveTo>
                <a:cubicBezTo>
                  <a:pt x="46370" y="15438"/>
                  <a:pt x="46332" y="15443"/>
                  <a:pt x="46295" y="15454"/>
                </a:cubicBezTo>
                <a:cubicBezTo>
                  <a:pt x="46187" y="15508"/>
                  <a:pt x="46079" y="15589"/>
                  <a:pt x="45984" y="15670"/>
                </a:cubicBezTo>
                <a:lnTo>
                  <a:pt x="45984" y="15670"/>
                </a:lnTo>
                <a:cubicBezTo>
                  <a:pt x="45984" y="15671"/>
                  <a:pt x="45984" y="15671"/>
                  <a:pt x="45984" y="15672"/>
                </a:cubicBezTo>
                <a:lnTo>
                  <a:pt x="45996" y="15672"/>
                </a:lnTo>
                <a:cubicBezTo>
                  <a:pt x="45996" y="15713"/>
                  <a:pt x="45983" y="15753"/>
                  <a:pt x="45983" y="15808"/>
                </a:cubicBezTo>
                <a:cubicBezTo>
                  <a:pt x="45955" y="15984"/>
                  <a:pt x="46051" y="16161"/>
                  <a:pt x="46214" y="16243"/>
                </a:cubicBezTo>
                <a:cubicBezTo>
                  <a:pt x="46273" y="16268"/>
                  <a:pt x="46332" y="16280"/>
                  <a:pt x="46388" y="16280"/>
                </a:cubicBezTo>
                <a:cubicBezTo>
                  <a:pt x="46691" y="16280"/>
                  <a:pt x="46918" y="15943"/>
                  <a:pt x="46757" y="15645"/>
                </a:cubicBezTo>
                <a:cubicBezTo>
                  <a:pt x="46682" y="15516"/>
                  <a:pt x="46547" y="15438"/>
                  <a:pt x="46407" y="15438"/>
                </a:cubicBezTo>
                <a:close/>
                <a:moveTo>
                  <a:pt x="22862" y="15504"/>
                </a:moveTo>
                <a:cubicBezTo>
                  <a:pt x="22766" y="15504"/>
                  <a:pt x="22669" y="15539"/>
                  <a:pt x="22590" y="15617"/>
                </a:cubicBezTo>
                <a:cubicBezTo>
                  <a:pt x="22346" y="15862"/>
                  <a:pt x="22522" y="16284"/>
                  <a:pt x="22876" y="16284"/>
                </a:cubicBezTo>
                <a:cubicBezTo>
                  <a:pt x="23080" y="16284"/>
                  <a:pt x="23256" y="16093"/>
                  <a:pt x="23256" y="15889"/>
                </a:cubicBezTo>
                <a:cubicBezTo>
                  <a:pt x="23256" y="15659"/>
                  <a:pt x="23063" y="15504"/>
                  <a:pt x="22862" y="15504"/>
                </a:cubicBezTo>
                <a:close/>
                <a:moveTo>
                  <a:pt x="39621" y="15767"/>
                </a:moveTo>
                <a:lnTo>
                  <a:pt x="39812" y="16107"/>
                </a:lnTo>
                <a:lnTo>
                  <a:pt x="39472" y="16284"/>
                </a:lnTo>
                <a:cubicBezTo>
                  <a:pt x="39418" y="16175"/>
                  <a:pt x="39350" y="16052"/>
                  <a:pt x="39282" y="15944"/>
                </a:cubicBezTo>
                <a:lnTo>
                  <a:pt x="39621" y="15767"/>
                </a:lnTo>
                <a:close/>
                <a:moveTo>
                  <a:pt x="27919" y="15753"/>
                </a:moveTo>
                <a:cubicBezTo>
                  <a:pt x="27932" y="15821"/>
                  <a:pt x="27946" y="15876"/>
                  <a:pt x="27973" y="15930"/>
                </a:cubicBezTo>
                <a:cubicBezTo>
                  <a:pt x="28000" y="15984"/>
                  <a:pt x="28041" y="16039"/>
                  <a:pt x="28095" y="16093"/>
                </a:cubicBezTo>
                <a:lnTo>
                  <a:pt x="27687" y="16297"/>
                </a:lnTo>
                <a:lnTo>
                  <a:pt x="27497" y="15944"/>
                </a:lnTo>
                <a:lnTo>
                  <a:pt x="27919" y="15753"/>
                </a:lnTo>
                <a:close/>
                <a:moveTo>
                  <a:pt x="36917" y="15835"/>
                </a:moveTo>
                <a:lnTo>
                  <a:pt x="37093" y="16175"/>
                </a:lnTo>
                <a:lnTo>
                  <a:pt x="36753" y="16338"/>
                </a:lnTo>
                <a:lnTo>
                  <a:pt x="36577" y="16012"/>
                </a:lnTo>
                <a:lnTo>
                  <a:pt x="36917" y="15835"/>
                </a:lnTo>
                <a:close/>
                <a:moveTo>
                  <a:pt x="34198" y="15903"/>
                </a:moveTo>
                <a:lnTo>
                  <a:pt x="34361" y="16229"/>
                </a:lnTo>
                <a:lnTo>
                  <a:pt x="33994" y="16406"/>
                </a:lnTo>
                <a:lnTo>
                  <a:pt x="33831" y="16080"/>
                </a:lnTo>
                <a:lnTo>
                  <a:pt x="34198" y="15903"/>
                </a:lnTo>
                <a:close/>
                <a:moveTo>
                  <a:pt x="31425" y="15957"/>
                </a:moveTo>
                <a:lnTo>
                  <a:pt x="31656" y="16311"/>
                </a:lnTo>
                <a:lnTo>
                  <a:pt x="31276" y="16487"/>
                </a:lnTo>
                <a:lnTo>
                  <a:pt x="31099" y="16120"/>
                </a:lnTo>
                <a:lnTo>
                  <a:pt x="31425" y="15957"/>
                </a:lnTo>
                <a:close/>
                <a:moveTo>
                  <a:pt x="43210" y="15930"/>
                </a:moveTo>
                <a:lnTo>
                  <a:pt x="43400" y="16297"/>
                </a:lnTo>
                <a:lnTo>
                  <a:pt x="43033" y="16487"/>
                </a:lnTo>
                <a:lnTo>
                  <a:pt x="42843" y="16120"/>
                </a:lnTo>
                <a:lnTo>
                  <a:pt x="43210" y="15930"/>
                </a:lnTo>
                <a:close/>
                <a:moveTo>
                  <a:pt x="47203" y="15699"/>
                </a:moveTo>
                <a:cubicBezTo>
                  <a:pt x="46847" y="15699"/>
                  <a:pt x="46666" y="16124"/>
                  <a:pt x="46920" y="16379"/>
                </a:cubicBezTo>
                <a:cubicBezTo>
                  <a:pt x="47003" y="16465"/>
                  <a:pt x="47108" y="16505"/>
                  <a:pt x="47211" y="16505"/>
                </a:cubicBezTo>
                <a:cubicBezTo>
                  <a:pt x="47416" y="16505"/>
                  <a:pt x="47614" y="16351"/>
                  <a:pt x="47614" y="16107"/>
                </a:cubicBezTo>
                <a:cubicBezTo>
                  <a:pt x="47627" y="15876"/>
                  <a:pt x="47451" y="15699"/>
                  <a:pt x="47220" y="15699"/>
                </a:cubicBezTo>
                <a:cubicBezTo>
                  <a:pt x="47214" y="15699"/>
                  <a:pt x="47208" y="15699"/>
                  <a:pt x="47203" y="15699"/>
                </a:cubicBezTo>
                <a:close/>
                <a:moveTo>
                  <a:pt x="20986" y="15862"/>
                </a:moveTo>
                <a:cubicBezTo>
                  <a:pt x="20579" y="15903"/>
                  <a:pt x="20579" y="16487"/>
                  <a:pt x="20986" y="16515"/>
                </a:cubicBezTo>
                <a:cubicBezTo>
                  <a:pt x="21381" y="16487"/>
                  <a:pt x="21381" y="15903"/>
                  <a:pt x="20986" y="15862"/>
                </a:cubicBezTo>
                <a:close/>
                <a:moveTo>
                  <a:pt x="23707" y="15740"/>
                </a:moveTo>
                <a:cubicBezTo>
                  <a:pt x="23702" y="15740"/>
                  <a:pt x="23697" y="15740"/>
                  <a:pt x="23691" y="15740"/>
                </a:cubicBezTo>
                <a:cubicBezTo>
                  <a:pt x="23474" y="15740"/>
                  <a:pt x="23297" y="15917"/>
                  <a:pt x="23297" y="16134"/>
                </a:cubicBezTo>
                <a:cubicBezTo>
                  <a:pt x="23297" y="16371"/>
                  <a:pt x="23493" y="16529"/>
                  <a:pt x="23696" y="16529"/>
                </a:cubicBezTo>
                <a:cubicBezTo>
                  <a:pt x="23795" y="16529"/>
                  <a:pt x="23896" y="16491"/>
                  <a:pt x="23977" y="16406"/>
                </a:cubicBezTo>
                <a:cubicBezTo>
                  <a:pt x="24218" y="16165"/>
                  <a:pt x="24050" y="15740"/>
                  <a:pt x="23707" y="15740"/>
                </a:cubicBezTo>
                <a:close/>
                <a:moveTo>
                  <a:pt x="40464" y="16012"/>
                </a:moveTo>
                <a:lnTo>
                  <a:pt x="40654" y="16351"/>
                </a:lnTo>
                <a:lnTo>
                  <a:pt x="40315" y="16542"/>
                </a:lnTo>
                <a:lnTo>
                  <a:pt x="40124" y="16202"/>
                </a:lnTo>
                <a:lnTo>
                  <a:pt x="40464" y="16012"/>
                </a:lnTo>
                <a:close/>
                <a:moveTo>
                  <a:pt x="28720" y="16025"/>
                </a:moveTo>
                <a:cubicBezTo>
                  <a:pt x="28775" y="16134"/>
                  <a:pt x="28843" y="16270"/>
                  <a:pt x="28897" y="16392"/>
                </a:cubicBezTo>
                <a:lnTo>
                  <a:pt x="28530" y="16569"/>
                </a:lnTo>
                <a:lnTo>
                  <a:pt x="28340" y="16188"/>
                </a:lnTo>
                <a:lnTo>
                  <a:pt x="28720" y="16025"/>
                </a:lnTo>
                <a:close/>
                <a:moveTo>
                  <a:pt x="37732" y="16066"/>
                </a:moveTo>
                <a:lnTo>
                  <a:pt x="37909" y="16406"/>
                </a:lnTo>
                <a:lnTo>
                  <a:pt x="37569" y="16596"/>
                </a:lnTo>
                <a:lnTo>
                  <a:pt x="37392" y="16256"/>
                </a:lnTo>
                <a:lnTo>
                  <a:pt x="37732" y="16066"/>
                </a:lnTo>
                <a:close/>
                <a:moveTo>
                  <a:pt x="35014" y="16148"/>
                </a:moveTo>
                <a:lnTo>
                  <a:pt x="35177" y="16501"/>
                </a:lnTo>
                <a:lnTo>
                  <a:pt x="34823" y="16664"/>
                </a:lnTo>
                <a:lnTo>
                  <a:pt x="34647" y="16311"/>
                </a:lnTo>
                <a:lnTo>
                  <a:pt x="35014" y="16148"/>
                </a:lnTo>
                <a:close/>
                <a:moveTo>
                  <a:pt x="48796" y="16297"/>
                </a:moveTo>
                <a:lnTo>
                  <a:pt x="48796" y="16297"/>
                </a:lnTo>
                <a:cubicBezTo>
                  <a:pt x="48592" y="16392"/>
                  <a:pt x="48552" y="16460"/>
                  <a:pt x="48592" y="16691"/>
                </a:cubicBezTo>
                <a:lnTo>
                  <a:pt x="48796" y="16297"/>
                </a:lnTo>
                <a:close/>
                <a:moveTo>
                  <a:pt x="48019" y="15971"/>
                </a:moveTo>
                <a:cubicBezTo>
                  <a:pt x="47690" y="15971"/>
                  <a:pt x="47522" y="16383"/>
                  <a:pt x="47763" y="16623"/>
                </a:cubicBezTo>
                <a:cubicBezTo>
                  <a:pt x="47841" y="16697"/>
                  <a:pt x="47936" y="16731"/>
                  <a:pt x="48029" y="16731"/>
                </a:cubicBezTo>
                <a:cubicBezTo>
                  <a:pt x="48227" y="16731"/>
                  <a:pt x="48416" y="16578"/>
                  <a:pt x="48416" y="16338"/>
                </a:cubicBezTo>
                <a:cubicBezTo>
                  <a:pt x="48416" y="16134"/>
                  <a:pt x="48253" y="15971"/>
                  <a:pt x="48049" y="15971"/>
                </a:cubicBezTo>
                <a:lnTo>
                  <a:pt x="48035" y="15971"/>
                </a:lnTo>
                <a:cubicBezTo>
                  <a:pt x="48030" y="15971"/>
                  <a:pt x="48024" y="15971"/>
                  <a:pt x="48019" y="15971"/>
                </a:cubicBezTo>
                <a:close/>
                <a:moveTo>
                  <a:pt x="44042" y="16180"/>
                </a:moveTo>
                <a:lnTo>
                  <a:pt x="44042" y="16180"/>
                </a:lnTo>
                <a:cubicBezTo>
                  <a:pt x="44109" y="16301"/>
                  <a:pt x="44189" y="16434"/>
                  <a:pt x="44256" y="16528"/>
                </a:cubicBezTo>
                <a:lnTo>
                  <a:pt x="43889" y="16732"/>
                </a:lnTo>
                <a:lnTo>
                  <a:pt x="43686" y="16365"/>
                </a:lnTo>
                <a:lnTo>
                  <a:pt x="44042" y="16180"/>
                </a:lnTo>
                <a:close/>
                <a:moveTo>
                  <a:pt x="32268" y="16202"/>
                </a:moveTo>
                <a:cubicBezTo>
                  <a:pt x="32309" y="16311"/>
                  <a:pt x="32377" y="16447"/>
                  <a:pt x="32431" y="16569"/>
                </a:cubicBezTo>
                <a:lnTo>
                  <a:pt x="32119" y="16746"/>
                </a:lnTo>
                <a:lnTo>
                  <a:pt x="31887" y="16379"/>
                </a:lnTo>
                <a:lnTo>
                  <a:pt x="32268" y="16202"/>
                </a:lnTo>
                <a:close/>
                <a:moveTo>
                  <a:pt x="41565" y="15427"/>
                </a:moveTo>
                <a:lnTo>
                  <a:pt x="41755" y="15781"/>
                </a:lnTo>
                <a:cubicBezTo>
                  <a:pt x="41592" y="15794"/>
                  <a:pt x="41443" y="15903"/>
                  <a:pt x="41375" y="16052"/>
                </a:cubicBezTo>
                <a:cubicBezTo>
                  <a:pt x="41361" y="16066"/>
                  <a:pt x="41334" y="16080"/>
                  <a:pt x="41320" y="16080"/>
                </a:cubicBezTo>
                <a:cubicBezTo>
                  <a:pt x="41348" y="16270"/>
                  <a:pt x="41348" y="16474"/>
                  <a:pt x="41524" y="16583"/>
                </a:cubicBezTo>
                <a:lnTo>
                  <a:pt x="41117" y="16773"/>
                </a:lnTo>
                <a:lnTo>
                  <a:pt x="40926" y="16419"/>
                </a:lnTo>
                <a:cubicBezTo>
                  <a:pt x="41130" y="16406"/>
                  <a:pt x="41293" y="16270"/>
                  <a:pt x="41320" y="16080"/>
                </a:cubicBezTo>
                <a:cubicBezTo>
                  <a:pt x="41375" y="15903"/>
                  <a:pt x="41320" y="15726"/>
                  <a:pt x="41171" y="15617"/>
                </a:cubicBezTo>
                <a:lnTo>
                  <a:pt x="41565" y="15427"/>
                </a:lnTo>
                <a:close/>
                <a:moveTo>
                  <a:pt x="24520" y="15971"/>
                </a:moveTo>
                <a:cubicBezTo>
                  <a:pt x="24167" y="15971"/>
                  <a:pt x="23990" y="16406"/>
                  <a:pt x="24235" y="16664"/>
                </a:cubicBezTo>
                <a:cubicBezTo>
                  <a:pt x="24318" y="16742"/>
                  <a:pt x="24418" y="16778"/>
                  <a:pt x="24517" y="16778"/>
                </a:cubicBezTo>
                <a:cubicBezTo>
                  <a:pt x="24727" y="16778"/>
                  <a:pt x="24928" y="16619"/>
                  <a:pt x="24928" y="16379"/>
                </a:cubicBezTo>
                <a:cubicBezTo>
                  <a:pt x="24928" y="16161"/>
                  <a:pt x="24752" y="15971"/>
                  <a:pt x="24520" y="15971"/>
                </a:cubicBezTo>
                <a:close/>
                <a:moveTo>
                  <a:pt x="21807" y="16116"/>
                </a:moveTo>
                <a:cubicBezTo>
                  <a:pt x="21725" y="16116"/>
                  <a:pt x="21640" y="16146"/>
                  <a:pt x="21571" y="16216"/>
                </a:cubicBezTo>
                <a:cubicBezTo>
                  <a:pt x="21367" y="16433"/>
                  <a:pt x="21517" y="16800"/>
                  <a:pt x="21816" y="16800"/>
                </a:cubicBezTo>
                <a:cubicBezTo>
                  <a:pt x="21992" y="16800"/>
                  <a:pt x="22142" y="16651"/>
                  <a:pt x="22142" y="16460"/>
                </a:cubicBezTo>
                <a:lnTo>
                  <a:pt x="22155" y="16460"/>
                </a:lnTo>
                <a:cubicBezTo>
                  <a:pt x="22155" y="16256"/>
                  <a:pt x="21985" y="16116"/>
                  <a:pt x="21807" y="16116"/>
                </a:cubicBezTo>
                <a:close/>
                <a:moveTo>
                  <a:pt x="38561" y="16311"/>
                </a:moveTo>
                <a:cubicBezTo>
                  <a:pt x="38629" y="16433"/>
                  <a:pt x="38697" y="16569"/>
                  <a:pt x="38752" y="16691"/>
                </a:cubicBezTo>
                <a:lnTo>
                  <a:pt x="38425" y="16854"/>
                </a:lnTo>
                <a:cubicBezTo>
                  <a:pt x="38357" y="16746"/>
                  <a:pt x="38303" y="16610"/>
                  <a:pt x="38235" y="16487"/>
                </a:cubicBezTo>
                <a:lnTo>
                  <a:pt x="38561" y="16311"/>
                </a:lnTo>
                <a:close/>
                <a:moveTo>
                  <a:pt x="26790" y="16324"/>
                </a:moveTo>
                <a:lnTo>
                  <a:pt x="26994" y="16691"/>
                </a:lnTo>
                <a:lnTo>
                  <a:pt x="26627" y="16895"/>
                </a:lnTo>
                <a:lnTo>
                  <a:pt x="26423" y="16528"/>
                </a:lnTo>
                <a:lnTo>
                  <a:pt x="26790" y="16324"/>
                </a:lnTo>
                <a:close/>
                <a:moveTo>
                  <a:pt x="35856" y="16419"/>
                </a:moveTo>
                <a:lnTo>
                  <a:pt x="36019" y="16746"/>
                </a:lnTo>
                <a:lnTo>
                  <a:pt x="35653" y="16922"/>
                </a:lnTo>
                <a:lnTo>
                  <a:pt x="35489" y="16596"/>
                </a:lnTo>
                <a:lnTo>
                  <a:pt x="35856" y="16419"/>
                </a:lnTo>
                <a:close/>
                <a:moveTo>
                  <a:pt x="29536" y="16284"/>
                </a:moveTo>
                <a:lnTo>
                  <a:pt x="29740" y="16637"/>
                </a:lnTo>
                <a:cubicBezTo>
                  <a:pt x="29536" y="16651"/>
                  <a:pt x="29373" y="16786"/>
                  <a:pt x="29346" y="16977"/>
                </a:cubicBezTo>
                <a:cubicBezTo>
                  <a:pt x="29319" y="16786"/>
                  <a:pt x="29319" y="16583"/>
                  <a:pt x="29142" y="16474"/>
                </a:cubicBezTo>
                <a:lnTo>
                  <a:pt x="29536" y="16284"/>
                </a:lnTo>
                <a:close/>
                <a:moveTo>
                  <a:pt x="33084" y="16474"/>
                </a:moveTo>
                <a:cubicBezTo>
                  <a:pt x="33138" y="16583"/>
                  <a:pt x="33206" y="16705"/>
                  <a:pt x="33260" y="16814"/>
                </a:cubicBezTo>
                <a:lnTo>
                  <a:pt x="32920" y="16990"/>
                </a:lnTo>
                <a:lnTo>
                  <a:pt x="32744" y="16651"/>
                </a:lnTo>
                <a:lnTo>
                  <a:pt x="33084" y="16474"/>
                </a:lnTo>
                <a:close/>
                <a:moveTo>
                  <a:pt x="44868" y="16406"/>
                </a:moveTo>
                <a:lnTo>
                  <a:pt x="45072" y="16773"/>
                </a:lnTo>
                <a:lnTo>
                  <a:pt x="44705" y="16990"/>
                </a:lnTo>
                <a:lnTo>
                  <a:pt x="44501" y="16610"/>
                </a:lnTo>
                <a:lnTo>
                  <a:pt x="44868" y="16406"/>
                </a:lnTo>
                <a:close/>
                <a:moveTo>
                  <a:pt x="30365" y="16528"/>
                </a:moveTo>
                <a:lnTo>
                  <a:pt x="30555" y="16868"/>
                </a:lnTo>
                <a:lnTo>
                  <a:pt x="30216" y="17045"/>
                </a:lnTo>
                <a:cubicBezTo>
                  <a:pt x="30161" y="16936"/>
                  <a:pt x="30093" y="16814"/>
                  <a:pt x="30025" y="16705"/>
                </a:cubicBezTo>
                <a:lnTo>
                  <a:pt x="30365" y="16528"/>
                </a:lnTo>
                <a:close/>
                <a:moveTo>
                  <a:pt x="42136" y="16501"/>
                </a:moveTo>
                <a:lnTo>
                  <a:pt x="42326" y="16868"/>
                </a:lnTo>
                <a:lnTo>
                  <a:pt x="41946" y="17058"/>
                </a:lnTo>
                <a:cubicBezTo>
                  <a:pt x="41891" y="16950"/>
                  <a:pt x="41823" y="16800"/>
                  <a:pt x="41769" y="16678"/>
                </a:cubicBezTo>
                <a:lnTo>
                  <a:pt x="42136" y="16501"/>
                </a:lnTo>
                <a:close/>
                <a:moveTo>
                  <a:pt x="25345" y="16242"/>
                </a:moveTo>
                <a:cubicBezTo>
                  <a:pt x="24972" y="16242"/>
                  <a:pt x="24787" y="16712"/>
                  <a:pt x="25078" y="16963"/>
                </a:cubicBezTo>
                <a:cubicBezTo>
                  <a:pt x="25159" y="17034"/>
                  <a:pt x="25253" y="17065"/>
                  <a:pt x="25345" y="17065"/>
                </a:cubicBezTo>
                <a:cubicBezTo>
                  <a:pt x="25589" y="17065"/>
                  <a:pt x="25817" y="16846"/>
                  <a:pt x="25757" y="16569"/>
                </a:cubicBezTo>
                <a:cubicBezTo>
                  <a:pt x="25717" y="16419"/>
                  <a:pt x="25621" y="16311"/>
                  <a:pt x="25485" y="16243"/>
                </a:cubicBezTo>
                <a:lnTo>
                  <a:pt x="25485" y="16243"/>
                </a:lnTo>
                <a:lnTo>
                  <a:pt x="25499" y="16256"/>
                </a:lnTo>
                <a:lnTo>
                  <a:pt x="25377" y="16243"/>
                </a:lnTo>
                <a:cubicBezTo>
                  <a:pt x="25366" y="16242"/>
                  <a:pt x="25356" y="16242"/>
                  <a:pt x="25345" y="16242"/>
                </a:cubicBezTo>
                <a:close/>
                <a:moveTo>
                  <a:pt x="22634" y="16351"/>
                </a:moveTo>
                <a:cubicBezTo>
                  <a:pt x="22628" y="16351"/>
                  <a:pt x="22623" y="16351"/>
                  <a:pt x="22618" y="16351"/>
                </a:cubicBezTo>
                <a:cubicBezTo>
                  <a:pt x="22414" y="16351"/>
                  <a:pt x="22251" y="16515"/>
                  <a:pt x="22264" y="16718"/>
                </a:cubicBezTo>
                <a:cubicBezTo>
                  <a:pt x="22264" y="16936"/>
                  <a:pt x="22439" y="17081"/>
                  <a:pt x="22625" y="17081"/>
                </a:cubicBezTo>
                <a:cubicBezTo>
                  <a:pt x="22717" y="17081"/>
                  <a:pt x="22812" y="17045"/>
                  <a:pt x="22889" y="16963"/>
                </a:cubicBezTo>
                <a:cubicBezTo>
                  <a:pt x="23117" y="16736"/>
                  <a:pt x="22950" y="16351"/>
                  <a:pt x="22634" y="16351"/>
                </a:cubicBezTo>
                <a:close/>
                <a:moveTo>
                  <a:pt x="46155" y="16269"/>
                </a:moveTo>
                <a:cubicBezTo>
                  <a:pt x="46148" y="16269"/>
                  <a:pt x="46140" y="16269"/>
                  <a:pt x="46132" y="16270"/>
                </a:cubicBezTo>
                <a:cubicBezTo>
                  <a:pt x="45765" y="16270"/>
                  <a:pt x="45588" y="16718"/>
                  <a:pt x="45860" y="16977"/>
                </a:cubicBezTo>
                <a:cubicBezTo>
                  <a:pt x="45943" y="17059"/>
                  <a:pt x="46044" y="17096"/>
                  <a:pt x="46144" y="17096"/>
                </a:cubicBezTo>
                <a:cubicBezTo>
                  <a:pt x="46357" y="17096"/>
                  <a:pt x="46563" y="16928"/>
                  <a:pt x="46553" y="16678"/>
                </a:cubicBezTo>
                <a:cubicBezTo>
                  <a:pt x="46553" y="16454"/>
                  <a:pt x="46376" y="16269"/>
                  <a:pt x="46155" y="16269"/>
                </a:cubicBezTo>
                <a:close/>
                <a:moveTo>
                  <a:pt x="39390" y="16583"/>
                </a:moveTo>
                <a:lnTo>
                  <a:pt x="39567" y="16922"/>
                </a:lnTo>
                <a:lnTo>
                  <a:pt x="39227" y="17113"/>
                </a:lnTo>
                <a:lnTo>
                  <a:pt x="39051" y="16773"/>
                </a:lnTo>
                <a:lnTo>
                  <a:pt x="39390" y="16583"/>
                </a:lnTo>
                <a:close/>
                <a:moveTo>
                  <a:pt x="36672" y="16664"/>
                </a:moveTo>
                <a:lnTo>
                  <a:pt x="36849" y="16977"/>
                </a:lnTo>
                <a:lnTo>
                  <a:pt x="36482" y="17167"/>
                </a:lnTo>
                <a:lnTo>
                  <a:pt x="36305" y="16841"/>
                </a:lnTo>
                <a:lnTo>
                  <a:pt x="36672" y="16664"/>
                </a:lnTo>
                <a:close/>
                <a:moveTo>
                  <a:pt x="33913" y="16718"/>
                </a:moveTo>
                <a:cubicBezTo>
                  <a:pt x="33967" y="16827"/>
                  <a:pt x="34035" y="16950"/>
                  <a:pt x="34089" y="17058"/>
                </a:cubicBezTo>
                <a:lnTo>
                  <a:pt x="33750" y="17235"/>
                </a:lnTo>
                <a:lnTo>
                  <a:pt x="33586" y="16895"/>
                </a:lnTo>
                <a:lnTo>
                  <a:pt x="33913" y="16718"/>
                </a:lnTo>
                <a:close/>
                <a:moveTo>
                  <a:pt x="20701" y="16746"/>
                </a:moveTo>
                <a:cubicBezTo>
                  <a:pt x="20552" y="16759"/>
                  <a:pt x="20443" y="16868"/>
                  <a:pt x="20429" y="17017"/>
                </a:cubicBezTo>
                <a:lnTo>
                  <a:pt x="20443" y="17017"/>
                </a:lnTo>
                <a:cubicBezTo>
                  <a:pt x="20434" y="17182"/>
                  <a:pt x="20566" y="17291"/>
                  <a:pt x="20703" y="17291"/>
                </a:cubicBezTo>
                <a:cubicBezTo>
                  <a:pt x="20770" y="17291"/>
                  <a:pt x="20838" y="17266"/>
                  <a:pt x="20891" y="17208"/>
                </a:cubicBezTo>
                <a:cubicBezTo>
                  <a:pt x="21068" y="17031"/>
                  <a:pt x="20932" y="16746"/>
                  <a:pt x="20701" y="16746"/>
                </a:cubicBezTo>
                <a:close/>
                <a:moveTo>
                  <a:pt x="31194" y="16773"/>
                </a:moveTo>
                <a:lnTo>
                  <a:pt x="31371" y="17153"/>
                </a:lnTo>
                <a:lnTo>
                  <a:pt x="31045" y="17317"/>
                </a:lnTo>
                <a:lnTo>
                  <a:pt x="30854" y="16950"/>
                </a:lnTo>
                <a:lnTo>
                  <a:pt x="31194" y="16773"/>
                </a:lnTo>
                <a:close/>
                <a:moveTo>
                  <a:pt x="42979" y="16773"/>
                </a:moveTo>
                <a:lnTo>
                  <a:pt x="43169" y="17126"/>
                </a:lnTo>
                <a:lnTo>
                  <a:pt x="42775" y="17317"/>
                </a:lnTo>
                <a:lnTo>
                  <a:pt x="42585" y="16963"/>
                </a:lnTo>
                <a:lnTo>
                  <a:pt x="42979" y="16773"/>
                </a:lnTo>
                <a:close/>
                <a:moveTo>
                  <a:pt x="46961" y="16528"/>
                </a:moveTo>
                <a:cubicBezTo>
                  <a:pt x="46608" y="16528"/>
                  <a:pt x="46431" y="16963"/>
                  <a:pt x="46676" y="17208"/>
                </a:cubicBezTo>
                <a:cubicBezTo>
                  <a:pt x="46759" y="17291"/>
                  <a:pt x="46860" y="17327"/>
                  <a:pt x="46959" y="17327"/>
                </a:cubicBezTo>
                <a:cubicBezTo>
                  <a:pt x="47168" y="17327"/>
                  <a:pt x="47369" y="17162"/>
                  <a:pt x="47369" y="16922"/>
                </a:cubicBezTo>
                <a:cubicBezTo>
                  <a:pt x="47369" y="16705"/>
                  <a:pt x="47192" y="16528"/>
                  <a:pt x="46975" y="16528"/>
                </a:cubicBezTo>
                <a:close/>
                <a:moveTo>
                  <a:pt x="23448" y="16573"/>
                </a:moveTo>
                <a:cubicBezTo>
                  <a:pt x="23357" y="16573"/>
                  <a:pt x="23265" y="16605"/>
                  <a:pt x="23188" y="16678"/>
                </a:cubicBezTo>
                <a:cubicBezTo>
                  <a:pt x="22944" y="16922"/>
                  <a:pt x="23107" y="17344"/>
                  <a:pt x="23447" y="17344"/>
                </a:cubicBezTo>
                <a:cubicBezTo>
                  <a:pt x="23664" y="17344"/>
                  <a:pt x="23827" y="17167"/>
                  <a:pt x="23841" y="16963"/>
                </a:cubicBezTo>
                <a:cubicBezTo>
                  <a:pt x="23841" y="16730"/>
                  <a:pt x="23648" y="16573"/>
                  <a:pt x="23448" y="16573"/>
                </a:cubicBezTo>
                <a:close/>
                <a:moveTo>
                  <a:pt x="40220" y="16841"/>
                </a:moveTo>
                <a:lnTo>
                  <a:pt x="40410" y="17181"/>
                </a:lnTo>
                <a:lnTo>
                  <a:pt x="40070" y="17357"/>
                </a:lnTo>
                <a:cubicBezTo>
                  <a:pt x="40016" y="17262"/>
                  <a:pt x="39948" y="17126"/>
                  <a:pt x="39880" y="17017"/>
                </a:cubicBezTo>
                <a:lnTo>
                  <a:pt x="40220" y="16841"/>
                </a:lnTo>
                <a:close/>
                <a:moveTo>
                  <a:pt x="27633" y="16569"/>
                </a:moveTo>
                <a:cubicBezTo>
                  <a:pt x="27633" y="16759"/>
                  <a:pt x="27769" y="16922"/>
                  <a:pt x="27946" y="16977"/>
                </a:cubicBezTo>
                <a:cubicBezTo>
                  <a:pt x="27987" y="16989"/>
                  <a:pt x="28029" y="16995"/>
                  <a:pt x="28071" y="16995"/>
                </a:cubicBezTo>
                <a:cubicBezTo>
                  <a:pt x="28212" y="16995"/>
                  <a:pt x="28351" y="16929"/>
                  <a:pt x="28435" y="16814"/>
                </a:cubicBezTo>
                <a:lnTo>
                  <a:pt x="28625" y="17208"/>
                </a:lnTo>
                <a:lnTo>
                  <a:pt x="28258" y="17412"/>
                </a:lnTo>
                <a:cubicBezTo>
                  <a:pt x="28258" y="17221"/>
                  <a:pt x="28122" y="17058"/>
                  <a:pt x="27932" y="17004"/>
                </a:cubicBezTo>
                <a:cubicBezTo>
                  <a:pt x="27898" y="16996"/>
                  <a:pt x="27864" y="16992"/>
                  <a:pt x="27830" y="16992"/>
                </a:cubicBezTo>
                <a:cubicBezTo>
                  <a:pt x="27686" y="16992"/>
                  <a:pt x="27547" y="17060"/>
                  <a:pt x="27470" y="17181"/>
                </a:cubicBezTo>
                <a:lnTo>
                  <a:pt x="27252" y="16773"/>
                </a:lnTo>
                <a:lnTo>
                  <a:pt x="27633" y="16569"/>
                </a:lnTo>
                <a:close/>
                <a:moveTo>
                  <a:pt x="37501" y="16909"/>
                </a:moveTo>
                <a:lnTo>
                  <a:pt x="37678" y="17221"/>
                </a:lnTo>
                <a:lnTo>
                  <a:pt x="37311" y="17466"/>
                </a:lnTo>
                <a:lnTo>
                  <a:pt x="37148" y="17072"/>
                </a:lnTo>
                <a:lnTo>
                  <a:pt x="37501" y="16909"/>
                </a:lnTo>
                <a:close/>
                <a:moveTo>
                  <a:pt x="34755" y="16977"/>
                </a:moveTo>
                <a:cubicBezTo>
                  <a:pt x="34796" y="17085"/>
                  <a:pt x="34864" y="17221"/>
                  <a:pt x="34919" y="17330"/>
                </a:cubicBezTo>
                <a:lnTo>
                  <a:pt x="34606" y="17507"/>
                </a:lnTo>
                <a:lnTo>
                  <a:pt x="34592" y="17507"/>
                </a:lnTo>
                <a:cubicBezTo>
                  <a:pt x="34524" y="17384"/>
                  <a:pt x="34470" y="17249"/>
                  <a:pt x="34416" y="17140"/>
                </a:cubicBezTo>
                <a:lnTo>
                  <a:pt x="34755" y="16977"/>
                </a:lnTo>
                <a:close/>
                <a:moveTo>
                  <a:pt x="47804" y="16800"/>
                </a:moveTo>
                <a:cubicBezTo>
                  <a:pt x="47478" y="16800"/>
                  <a:pt x="47315" y="17181"/>
                  <a:pt x="47532" y="17425"/>
                </a:cubicBezTo>
                <a:cubicBezTo>
                  <a:pt x="47609" y="17502"/>
                  <a:pt x="47704" y="17537"/>
                  <a:pt x="47797" y="17537"/>
                </a:cubicBezTo>
                <a:cubicBezTo>
                  <a:pt x="47982" y="17537"/>
                  <a:pt x="48157" y="17398"/>
                  <a:pt x="48157" y="17181"/>
                </a:cubicBezTo>
                <a:cubicBezTo>
                  <a:pt x="48157" y="16977"/>
                  <a:pt x="48008" y="16814"/>
                  <a:pt x="47804" y="16800"/>
                </a:cubicBezTo>
                <a:close/>
                <a:moveTo>
                  <a:pt x="43808" y="17004"/>
                </a:moveTo>
                <a:lnTo>
                  <a:pt x="44012" y="17357"/>
                </a:lnTo>
                <a:lnTo>
                  <a:pt x="43604" y="17561"/>
                </a:lnTo>
                <a:cubicBezTo>
                  <a:pt x="43550" y="17452"/>
                  <a:pt x="43468" y="17317"/>
                  <a:pt x="43414" y="17194"/>
                </a:cubicBezTo>
                <a:lnTo>
                  <a:pt x="43808" y="17004"/>
                </a:lnTo>
                <a:close/>
                <a:moveTo>
                  <a:pt x="32010" y="17058"/>
                </a:moveTo>
                <a:lnTo>
                  <a:pt x="32186" y="17384"/>
                </a:lnTo>
                <a:lnTo>
                  <a:pt x="31847" y="17575"/>
                </a:lnTo>
                <a:lnTo>
                  <a:pt x="31670" y="17235"/>
                </a:lnTo>
                <a:lnTo>
                  <a:pt x="32010" y="17058"/>
                </a:lnTo>
                <a:close/>
                <a:moveTo>
                  <a:pt x="21541" y="16989"/>
                </a:moveTo>
                <a:cubicBezTo>
                  <a:pt x="21533" y="16989"/>
                  <a:pt x="21525" y="16990"/>
                  <a:pt x="21517" y="16990"/>
                </a:cubicBezTo>
                <a:cubicBezTo>
                  <a:pt x="21245" y="16990"/>
                  <a:pt x="21109" y="17330"/>
                  <a:pt x="21313" y="17520"/>
                </a:cubicBezTo>
                <a:cubicBezTo>
                  <a:pt x="21376" y="17580"/>
                  <a:pt x="21451" y="17606"/>
                  <a:pt x="21524" y="17606"/>
                </a:cubicBezTo>
                <a:cubicBezTo>
                  <a:pt x="21687" y="17606"/>
                  <a:pt x="21839" y="17477"/>
                  <a:pt x="21829" y="17289"/>
                </a:cubicBezTo>
                <a:cubicBezTo>
                  <a:pt x="21829" y="17121"/>
                  <a:pt x="21706" y="16989"/>
                  <a:pt x="21541" y="16989"/>
                </a:cubicBezTo>
                <a:close/>
                <a:moveTo>
                  <a:pt x="41035" y="17072"/>
                </a:moveTo>
                <a:lnTo>
                  <a:pt x="41225" y="17425"/>
                </a:lnTo>
                <a:lnTo>
                  <a:pt x="40886" y="17616"/>
                </a:lnTo>
                <a:cubicBezTo>
                  <a:pt x="40831" y="17507"/>
                  <a:pt x="40763" y="17384"/>
                  <a:pt x="40695" y="17262"/>
                </a:cubicBezTo>
                <a:lnTo>
                  <a:pt x="41035" y="17072"/>
                </a:lnTo>
                <a:close/>
                <a:moveTo>
                  <a:pt x="24272" y="16838"/>
                </a:moveTo>
                <a:cubicBezTo>
                  <a:pt x="24183" y="16838"/>
                  <a:pt x="24093" y="16868"/>
                  <a:pt x="24018" y="16936"/>
                </a:cubicBezTo>
                <a:cubicBezTo>
                  <a:pt x="23759" y="17167"/>
                  <a:pt x="23909" y="17602"/>
                  <a:pt x="24262" y="17629"/>
                </a:cubicBezTo>
                <a:cubicBezTo>
                  <a:pt x="24466" y="17629"/>
                  <a:pt x="24656" y="17466"/>
                  <a:pt x="24670" y="17262"/>
                </a:cubicBezTo>
                <a:cubicBezTo>
                  <a:pt x="24689" y="17013"/>
                  <a:pt x="24485" y="16838"/>
                  <a:pt x="24272" y="16838"/>
                </a:cubicBezTo>
                <a:close/>
                <a:moveTo>
                  <a:pt x="29346" y="16977"/>
                </a:moveTo>
                <a:lnTo>
                  <a:pt x="29346" y="16977"/>
                </a:lnTo>
                <a:cubicBezTo>
                  <a:pt x="29291" y="17153"/>
                  <a:pt x="29346" y="17330"/>
                  <a:pt x="29495" y="17439"/>
                </a:cubicBezTo>
                <a:lnTo>
                  <a:pt x="29101" y="17643"/>
                </a:lnTo>
                <a:lnTo>
                  <a:pt x="28897" y="17262"/>
                </a:lnTo>
                <a:lnTo>
                  <a:pt x="28897" y="17262"/>
                </a:lnTo>
                <a:cubicBezTo>
                  <a:pt x="28911" y="17264"/>
                  <a:pt x="28925" y="17265"/>
                  <a:pt x="28938" y="17265"/>
                </a:cubicBezTo>
                <a:cubicBezTo>
                  <a:pt x="29116" y="17265"/>
                  <a:pt x="29219" y="17103"/>
                  <a:pt x="29346" y="16977"/>
                </a:cubicBezTo>
                <a:close/>
                <a:moveTo>
                  <a:pt x="38330" y="17140"/>
                </a:moveTo>
                <a:lnTo>
                  <a:pt x="38507" y="17520"/>
                </a:lnTo>
                <a:lnTo>
                  <a:pt x="38167" y="17697"/>
                </a:lnTo>
                <a:cubicBezTo>
                  <a:pt x="38113" y="17575"/>
                  <a:pt x="38045" y="17439"/>
                  <a:pt x="37990" y="17317"/>
                </a:cubicBezTo>
                <a:lnTo>
                  <a:pt x="38330" y="17140"/>
                </a:lnTo>
                <a:close/>
                <a:moveTo>
                  <a:pt x="35571" y="17235"/>
                </a:moveTo>
                <a:cubicBezTo>
                  <a:pt x="35625" y="17344"/>
                  <a:pt x="35693" y="17466"/>
                  <a:pt x="35734" y="17575"/>
                </a:cubicBezTo>
                <a:lnTo>
                  <a:pt x="35394" y="17751"/>
                </a:lnTo>
                <a:lnTo>
                  <a:pt x="35231" y="17412"/>
                </a:lnTo>
                <a:lnTo>
                  <a:pt x="35571" y="17235"/>
                </a:lnTo>
                <a:close/>
                <a:moveTo>
                  <a:pt x="32839" y="17303"/>
                </a:moveTo>
                <a:lnTo>
                  <a:pt x="33016" y="17643"/>
                </a:lnTo>
                <a:lnTo>
                  <a:pt x="32676" y="17819"/>
                </a:lnTo>
                <a:cubicBezTo>
                  <a:pt x="32621" y="17711"/>
                  <a:pt x="32553" y="17588"/>
                  <a:pt x="32499" y="17480"/>
                </a:cubicBezTo>
                <a:lnTo>
                  <a:pt x="32839" y="17303"/>
                </a:lnTo>
                <a:close/>
                <a:moveTo>
                  <a:pt x="22346" y="17194"/>
                </a:moveTo>
                <a:cubicBezTo>
                  <a:pt x="22047" y="17194"/>
                  <a:pt x="21897" y="17561"/>
                  <a:pt x="22115" y="17779"/>
                </a:cubicBezTo>
                <a:cubicBezTo>
                  <a:pt x="22179" y="17843"/>
                  <a:pt x="22261" y="17873"/>
                  <a:pt x="22341" y="17873"/>
                </a:cubicBezTo>
                <a:cubicBezTo>
                  <a:pt x="22515" y="17873"/>
                  <a:pt x="22685" y="17738"/>
                  <a:pt x="22685" y="17534"/>
                </a:cubicBezTo>
                <a:cubicBezTo>
                  <a:pt x="22685" y="17352"/>
                  <a:pt x="22548" y="17207"/>
                  <a:pt x="22370" y="17207"/>
                </a:cubicBezTo>
                <a:cubicBezTo>
                  <a:pt x="22362" y="17207"/>
                  <a:pt x="22354" y="17207"/>
                  <a:pt x="22346" y="17208"/>
                </a:cubicBezTo>
                <a:lnTo>
                  <a:pt x="22346" y="17194"/>
                </a:lnTo>
                <a:close/>
                <a:moveTo>
                  <a:pt x="25119" y="17072"/>
                </a:moveTo>
                <a:cubicBezTo>
                  <a:pt x="24765" y="17072"/>
                  <a:pt x="24575" y="17493"/>
                  <a:pt x="24819" y="17751"/>
                </a:cubicBezTo>
                <a:cubicBezTo>
                  <a:pt x="24904" y="17836"/>
                  <a:pt x="25009" y="17874"/>
                  <a:pt x="25110" y="17874"/>
                </a:cubicBezTo>
                <a:cubicBezTo>
                  <a:pt x="25317" y="17874"/>
                  <a:pt x="25513" y="17717"/>
                  <a:pt x="25513" y="17480"/>
                </a:cubicBezTo>
                <a:cubicBezTo>
                  <a:pt x="25513" y="17262"/>
                  <a:pt x="25336" y="17085"/>
                  <a:pt x="25119" y="17072"/>
                </a:cubicBezTo>
                <a:close/>
                <a:moveTo>
                  <a:pt x="30134" y="17357"/>
                </a:moveTo>
                <a:lnTo>
                  <a:pt x="30311" y="17697"/>
                </a:lnTo>
                <a:lnTo>
                  <a:pt x="29930" y="17887"/>
                </a:lnTo>
                <a:lnTo>
                  <a:pt x="29753" y="17548"/>
                </a:lnTo>
                <a:lnTo>
                  <a:pt x="30134" y="17357"/>
                </a:lnTo>
                <a:close/>
                <a:moveTo>
                  <a:pt x="41864" y="17289"/>
                </a:moveTo>
                <a:cubicBezTo>
                  <a:pt x="41932" y="17425"/>
                  <a:pt x="42014" y="17575"/>
                  <a:pt x="42068" y="17697"/>
                </a:cubicBezTo>
                <a:lnTo>
                  <a:pt x="41715" y="17887"/>
                </a:lnTo>
                <a:lnTo>
                  <a:pt x="41524" y="17480"/>
                </a:lnTo>
                <a:cubicBezTo>
                  <a:pt x="41660" y="17452"/>
                  <a:pt x="41783" y="17398"/>
                  <a:pt x="41864" y="17289"/>
                </a:cubicBezTo>
                <a:close/>
                <a:moveTo>
                  <a:pt x="45887" y="17099"/>
                </a:moveTo>
                <a:cubicBezTo>
                  <a:pt x="45534" y="17099"/>
                  <a:pt x="45357" y="17548"/>
                  <a:pt x="45616" y="17792"/>
                </a:cubicBezTo>
                <a:cubicBezTo>
                  <a:pt x="45698" y="17875"/>
                  <a:pt x="45798" y="17911"/>
                  <a:pt x="45897" y="17911"/>
                </a:cubicBezTo>
                <a:cubicBezTo>
                  <a:pt x="46107" y="17911"/>
                  <a:pt x="46309" y="17743"/>
                  <a:pt x="46309" y="17493"/>
                </a:cubicBezTo>
                <a:cubicBezTo>
                  <a:pt x="46309" y="17276"/>
                  <a:pt x="46119" y="17099"/>
                  <a:pt x="45887" y="17099"/>
                </a:cubicBezTo>
                <a:close/>
                <a:moveTo>
                  <a:pt x="39132" y="17425"/>
                </a:moveTo>
                <a:lnTo>
                  <a:pt x="39322" y="17765"/>
                </a:lnTo>
                <a:lnTo>
                  <a:pt x="38983" y="17955"/>
                </a:lnTo>
                <a:lnTo>
                  <a:pt x="38792" y="17616"/>
                </a:lnTo>
                <a:lnTo>
                  <a:pt x="39132" y="17425"/>
                </a:lnTo>
                <a:close/>
                <a:moveTo>
                  <a:pt x="36400" y="17493"/>
                </a:moveTo>
                <a:lnTo>
                  <a:pt x="36577" y="17833"/>
                </a:lnTo>
                <a:lnTo>
                  <a:pt x="36237" y="18010"/>
                </a:lnTo>
                <a:lnTo>
                  <a:pt x="36060" y="17670"/>
                </a:lnTo>
                <a:lnTo>
                  <a:pt x="36400" y="17493"/>
                </a:lnTo>
                <a:close/>
                <a:moveTo>
                  <a:pt x="33668" y="17548"/>
                </a:moveTo>
                <a:lnTo>
                  <a:pt x="33845" y="17887"/>
                </a:lnTo>
                <a:lnTo>
                  <a:pt x="33505" y="18064"/>
                </a:lnTo>
                <a:lnTo>
                  <a:pt x="33328" y="17724"/>
                </a:lnTo>
                <a:lnTo>
                  <a:pt x="33668" y="17548"/>
                </a:lnTo>
                <a:close/>
                <a:moveTo>
                  <a:pt x="25934" y="17317"/>
                </a:moveTo>
                <a:cubicBezTo>
                  <a:pt x="25567" y="17317"/>
                  <a:pt x="25390" y="17751"/>
                  <a:pt x="25635" y="18010"/>
                </a:cubicBezTo>
                <a:cubicBezTo>
                  <a:pt x="25719" y="18094"/>
                  <a:pt x="25823" y="18132"/>
                  <a:pt x="25924" y="18132"/>
                </a:cubicBezTo>
                <a:cubicBezTo>
                  <a:pt x="26133" y="18132"/>
                  <a:pt x="26333" y="17971"/>
                  <a:pt x="26342" y="17724"/>
                </a:cubicBezTo>
                <a:cubicBezTo>
                  <a:pt x="26342" y="17493"/>
                  <a:pt x="26152" y="17317"/>
                  <a:pt x="25934" y="17317"/>
                </a:cubicBezTo>
                <a:close/>
                <a:moveTo>
                  <a:pt x="46717" y="17357"/>
                </a:moveTo>
                <a:cubicBezTo>
                  <a:pt x="46377" y="17357"/>
                  <a:pt x="46200" y="17792"/>
                  <a:pt x="46445" y="18037"/>
                </a:cubicBezTo>
                <a:cubicBezTo>
                  <a:pt x="46526" y="18109"/>
                  <a:pt x="46622" y="18142"/>
                  <a:pt x="46717" y="18142"/>
                </a:cubicBezTo>
                <a:cubicBezTo>
                  <a:pt x="46924" y="18142"/>
                  <a:pt x="47120" y="17985"/>
                  <a:pt x="47111" y="17751"/>
                </a:cubicBezTo>
                <a:cubicBezTo>
                  <a:pt x="47111" y="17534"/>
                  <a:pt x="46934" y="17357"/>
                  <a:pt x="46717" y="17357"/>
                </a:cubicBezTo>
                <a:close/>
                <a:moveTo>
                  <a:pt x="23167" y="17421"/>
                </a:moveTo>
                <a:cubicBezTo>
                  <a:pt x="23079" y="17421"/>
                  <a:pt x="22990" y="17452"/>
                  <a:pt x="22917" y="17520"/>
                </a:cubicBezTo>
                <a:cubicBezTo>
                  <a:pt x="22699" y="17751"/>
                  <a:pt x="22849" y="18146"/>
                  <a:pt x="23175" y="18146"/>
                </a:cubicBezTo>
                <a:cubicBezTo>
                  <a:pt x="23379" y="18146"/>
                  <a:pt x="23528" y="17983"/>
                  <a:pt x="23542" y="17779"/>
                </a:cubicBezTo>
                <a:cubicBezTo>
                  <a:pt x="23542" y="17565"/>
                  <a:pt x="23357" y="17421"/>
                  <a:pt x="23167" y="17421"/>
                </a:cubicBezTo>
                <a:close/>
                <a:moveTo>
                  <a:pt x="42693" y="17575"/>
                </a:moveTo>
                <a:lnTo>
                  <a:pt x="42897" y="17942"/>
                </a:lnTo>
                <a:lnTo>
                  <a:pt x="42530" y="18146"/>
                </a:lnTo>
                <a:lnTo>
                  <a:pt x="42340" y="17765"/>
                </a:lnTo>
                <a:lnTo>
                  <a:pt x="42693" y="17575"/>
                </a:lnTo>
                <a:close/>
                <a:moveTo>
                  <a:pt x="30950" y="17602"/>
                </a:moveTo>
                <a:lnTo>
                  <a:pt x="31126" y="17969"/>
                </a:lnTo>
                <a:lnTo>
                  <a:pt x="30759" y="18159"/>
                </a:lnTo>
                <a:lnTo>
                  <a:pt x="30583" y="17779"/>
                </a:lnTo>
                <a:lnTo>
                  <a:pt x="30950" y="17602"/>
                </a:lnTo>
                <a:close/>
                <a:moveTo>
                  <a:pt x="39961" y="17656"/>
                </a:moveTo>
                <a:lnTo>
                  <a:pt x="40152" y="17996"/>
                </a:lnTo>
                <a:lnTo>
                  <a:pt x="39798" y="18186"/>
                </a:lnTo>
                <a:lnTo>
                  <a:pt x="39621" y="17847"/>
                </a:lnTo>
                <a:lnTo>
                  <a:pt x="39961" y="17656"/>
                </a:lnTo>
                <a:close/>
                <a:moveTo>
                  <a:pt x="28204" y="17670"/>
                </a:moveTo>
                <a:cubicBezTo>
                  <a:pt x="28258" y="17779"/>
                  <a:pt x="28326" y="17915"/>
                  <a:pt x="28394" y="18037"/>
                </a:cubicBezTo>
                <a:lnTo>
                  <a:pt x="28041" y="18241"/>
                </a:lnTo>
                <a:lnTo>
                  <a:pt x="27837" y="17860"/>
                </a:lnTo>
                <a:lnTo>
                  <a:pt x="28204" y="17670"/>
                </a:lnTo>
                <a:close/>
                <a:moveTo>
                  <a:pt x="37256" y="17684"/>
                </a:moveTo>
                <a:lnTo>
                  <a:pt x="37419" y="18064"/>
                </a:lnTo>
                <a:lnTo>
                  <a:pt x="37053" y="18254"/>
                </a:lnTo>
                <a:lnTo>
                  <a:pt x="36889" y="17915"/>
                </a:lnTo>
                <a:lnTo>
                  <a:pt x="37256" y="17684"/>
                </a:lnTo>
                <a:close/>
                <a:moveTo>
                  <a:pt x="34511" y="17792"/>
                </a:moveTo>
                <a:lnTo>
                  <a:pt x="34687" y="18159"/>
                </a:lnTo>
                <a:lnTo>
                  <a:pt x="34348" y="18336"/>
                </a:lnTo>
                <a:lnTo>
                  <a:pt x="34171" y="17969"/>
                </a:lnTo>
                <a:lnTo>
                  <a:pt x="34511" y="17792"/>
                </a:lnTo>
                <a:close/>
                <a:moveTo>
                  <a:pt x="47537" y="17658"/>
                </a:moveTo>
                <a:cubicBezTo>
                  <a:pt x="47454" y="17658"/>
                  <a:pt x="47370" y="17687"/>
                  <a:pt x="47301" y="17751"/>
                </a:cubicBezTo>
                <a:cubicBezTo>
                  <a:pt x="47097" y="17969"/>
                  <a:pt x="47247" y="18336"/>
                  <a:pt x="47546" y="18336"/>
                </a:cubicBezTo>
                <a:cubicBezTo>
                  <a:pt x="47736" y="18336"/>
                  <a:pt x="47886" y="18186"/>
                  <a:pt x="47886" y="17996"/>
                </a:cubicBezTo>
                <a:cubicBezTo>
                  <a:pt x="47886" y="17792"/>
                  <a:pt x="47715" y="17658"/>
                  <a:pt x="47537" y="17658"/>
                </a:cubicBezTo>
                <a:close/>
                <a:moveTo>
                  <a:pt x="21301" y="17900"/>
                </a:moveTo>
                <a:cubicBezTo>
                  <a:pt x="21250" y="17900"/>
                  <a:pt x="21200" y="17911"/>
                  <a:pt x="21150" y="17928"/>
                </a:cubicBezTo>
                <a:cubicBezTo>
                  <a:pt x="21136" y="17928"/>
                  <a:pt x="21109" y="18010"/>
                  <a:pt x="21122" y="18051"/>
                </a:cubicBezTo>
                <a:cubicBezTo>
                  <a:pt x="21177" y="18146"/>
                  <a:pt x="21258" y="18254"/>
                  <a:pt x="21326" y="18350"/>
                </a:cubicBezTo>
                <a:cubicBezTo>
                  <a:pt x="21449" y="18322"/>
                  <a:pt x="21530" y="18241"/>
                  <a:pt x="21517" y="18132"/>
                </a:cubicBezTo>
                <a:lnTo>
                  <a:pt x="21530" y="18118"/>
                </a:lnTo>
                <a:cubicBezTo>
                  <a:pt x="21517" y="18037"/>
                  <a:pt x="21476" y="17955"/>
                  <a:pt x="21394" y="17915"/>
                </a:cubicBezTo>
                <a:cubicBezTo>
                  <a:pt x="21363" y="17904"/>
                  <a:pt x="21332" y="17900"/>
                  <a:pt x="21301" y="17900"/>
                </a:cubicBezTo>
                <a:close/>
                <a:moveTo>
                  <a:pt x="26763" y="17547"/>
                </a:moveTo>
                <a:cubicBezTo>
                  <a:pt x="26312" y="17547"/>
                  <a:pt x="26183" y="18188"/>
                  <a:pt x="26614" y="18350"/>
                </a:cubicBezTo>
                <a:cubicBezTo>
                  <a:pt x="26666" y="18369"/>
                  <a:pt x="26717" y="18377"/>
                  <a:pt x="26765" y="18377"/>
                </a:cubicBezTo>
                <a:cubicBezTo>
                  <a:pt x="27129" y="18377"/>
                  <a:pt x="27344" y="17881"/>
                  <a:pt x="27008" y="17629"/>
                </a:cubicBezTo>
                <a:cubicBezTo>
                  <a:pt x="26967" y="17616"/>
                  <a:pt x="26940" y="17588"/>
                  <a:pt x="26899" y="17561"/>
                </a:cubicBezTo>
                <a:lnTo>
                  <a:pt x="26899" y="17575"/>
                </a:lnTo>
                <a:cubicBezTo>
                  <a:pt x="26858" y="17575"/>
                  <a:pt x="26818" y="17561"/>
                  <a:pt x="26777" y="17548"/>
                </a:cubicBezTo>
                <a:cubicBezTo>
                  <a:pt x="26772" y="17547"/>
                  <a:pt x="26767" y="17547"/>
                  <a:pt x="26763" y="17547"/>
                </a:cubicBezTo>
                <a:close/>
                <a:moveTo>
                  <a:pt x="31792" y="17874"/>
                </a:moveTo>
                <a:lnTo>
                  <a:pt x="31955" y="18214"/>
                </a:lnTo>
                <a:lnTo>
                  <a:pt x="31588" y="18404"/>
                </a:lnTo>
                <a:lnTo>
                  <a:pt x="31588" y="18390"/>
                </a:lnTo>
                <a:cubicBezTo>
                  <a:pt x="31520" y="18282"/>
                  <a:pt x="31452" y="18159"/>
                  <a:pt x="31412" y="18064"/>
                </a:cubicBezTo>
                <a:lnTo>
                  <a:pt x="31792" y="17874"/>
                </a:lnTo>
                <a:close/>
                <a:moveTo>
                  <a:pt x="23982" y="17683"/>
                </a:moveTo>
                <a:cubicBezTo>
                  <a:pt x="23787" y="17683"/>
                  <a:pt x="23624" y="17854"/>
                  <a:pt x="23637" y="18064"/>
                </a:cubicBezTo>
                <a:lnTo>
                  <a:pt x="23637" y="18051"/>
                </a:lnTo>
                <a:cubicBezTo>
                  <a:pt x="23637" y="18271"/>
                  <a:pt x="23817" y="18423"/>
                  <a:pt x="24005" y="18423"/>
                </a:cubicBezTo>
                <a:cubicBezTo>
                  <a:pt x="24095" y="18423"/>
                  <a:pt x="24187" y="18388"/>
                  <a:pt x="24262" y="18309"/>
                </a:cubicBezTo>
                <a:cubicBezTo>
                  <a:pt x="24493" y="18078"/>
                  <a:pt x="24330" y="17684"/>
                  <a:pt x="24004" y="17684"/>
                </a:cubicBezTo>
                <a:cubicBezTo>
                  <a:pt x="23997" y="17683"/>
                  <a:pt x="23989" y="17683"/>
                  <a:pt x="23982" y="17683"/>
                </a:cubicBezTo>
                <a:close/>
                <a:moveTo>
                  <a:pt x="40804" y="17901"/>
                </a:moveTo>
                <a:lnTo>
                  <a:pt x="40994" y="18254"/>
                </a:lnTo>
                <a:lnTo>
                  <a:pt x="40641" y="18445"/>
                </a:lnTo>
                <a:cubicBezTo>
                  <a:pt x="40586" y="18336"/>
                  <a:pt x="40505" y="18200"/>
                  <a:pt x="40451" y="18091"/>
                </a:cubicBezTo>
                <a:lnTo>
                  <a:pt x="40804" y="17901"/>
                </a:lnTo>
                <a:close/>
                <a:moveTo>
                  <a:pt x="44809" y="17647"/>
                </a:moveTo>
                <a:cubicBezTo>
                  <a:pt x="44780" y="17647"/>
                  <a:pt x="44749" y="17650"/>
                  <a:pt x="44719" y="17656"/>
                </a:cubicBezTo>
                <a:cubicBezTo>
                  <a:pt x="44569" y="17697"/>
                  <a:pt x="44460" y="17792"/>
                  <a:pt x="44392" y="17915"/>
                </a:cubicBezTo>
                <a:lnTo>
                  <a:pt x="44406" y="17915"/>
                </a:lnTo>
                <a:cubicBezTo>
                  <a:pt x="44406" y="17955"/>
                  <a:pt x="44392" y="17996"/>
                  <a:pt x="44392" y="18037"/>
                </a:cubicBezTo>
                <a:cubicBezTo>
                  <a:pt x="44374" y="18297"/>
                  <a:pt x="44582" y="18469"/>
                  <a:pt x="44799" y="18469"/>
                </a:cubicBezTo>
                <a:cubicBezTo>
                  <a:pt x="44911" y="18469"/>
                  <a:pt x="45025" y="18424"/>
                  <a:pt x="45113" y="18322"/>
                </a:cubicBezTo>
                <a:cubicBezTo>
                  <a:pt x="45350" y="18048"/>
                  <a:pt x="45140" y="17647"/>
                  <a:pt x="44809" y="17647"/>
                </a:cubicBezTo>
                <a:close/>
                <a:moveTo>
                  <a:pt x="29019" y="17901"/>
                </a:moveTo>
                <a:lnTo>
                  <a:pt x="29223" y="18282"/>
                </a:lnTo>
                <a:lnTo>
                  <a:pt x="28870" y="18485"/>
                </a:lnTo>
                <a:cubicBezTo>
                  <a:pt x="28802" y="18377"/>
                  <a:pt x="28734" y="18227"/>
                  <a:pt x="28666" y="18091"/>
                </a:cubicBezTo>
                <a:cubicBezTo>
                  <a:pt x="28734" y="18078"/>
                  <a:pt x="28788" y="18064"/>
                  <a:pt x="28856" y="18037"/>
                </a:cubicBezTo>
                <a:cubicBezTo>
                  <a:pt x="28911" y="17996"/>
                  <a:pt x="28965" y="17955"/>
                  <a:pt x="29019" y="17901"/>
                </a:cubicBezTo>
                <a:close/>
                <a:moveTo>
                  <a:pt x="38072" y="17969"/>
                </a:moveTo>
                <a:lnTo>
                  <a:pt x="38249" y="18336"/>
                </a:lnTo>
                <a:lnTo>
                  <a:pt x="37882" y="18513"/>
                </a:lnTo>
                <a:lnTo>
                  <a:pt x="37705" y="18146"/>
                </a:lnTo>
                <a:lnTo>
                  <a:pt x="38072" y="17969"/>
                </a:lnTo>
                <a:close/>
                <a:moveTo>
                  <a:pt x="35326" y="18051"/>
                </a:moveTo>
                <a:lnTo>
                  <a:pt x="35503" y="18390"/>
                </a:lnTo>
                <a:lnTo>
                  <a:pt x="35163" y="18567"/>
                </a:lnTo>
                <a:lnTo>
                  <a:pt x="34986" y="18227"/>
                </a:lnTo>
                <a:lnTo>
                  <a:pt x="35326" y="18051"/>
                </a:lnTo>
                <a:close/>
                <a:moveTo>
                  <a:pt x="43536" y="17833"/>
                </a:moveTo>
                <a:cubicBezTo>
                  <a:pt x="43536" y="17991"/>
                  <a:pt x="43623" y="18127"/>
                  <a:pt x="43748" y="18213"/>
                </a:cubicBezTo>
                <a:lnTo>
                  <a:pt x="43748" y="18213"/>
                </a:lnTo>
                <a:cubicBezTo>
                  <a:pt x="43752" y="18213"/>
                  <a:pt x="43756" y="18212"/>
                  <a:pt x="43760" y="18212"/>
                </a:cubicBezTo>
                <a:cubicBezTo>
                  <a:pt x="43771" y="18212"/>
                  <a:pt x="43783" y="18213"/>
                  <a:pt x="43794" y="18214"/>
                </a:cubicBezTo>
                <a:lnTo>
                  <a:pt x="43849" y="18241"/>
                </a:lnTo>
                <a:cubicBezTo>
                  <a:pt x="43862" y="18246"/>
                  <a:pt x="43875" y="18253"/>
                  <a:pt x="43888" y="18260"/>
                </a:cubicBezTo>
                <a:lnTo>
                  <a:pt x="43888" y="18260"/>
                </a:lnTo>
                <a:cubicBezTo>
                  <a:pt x="43875" y="18258"/>
                  <a:pt x="43862" y="18257"/>
                  <a:pt x="43849" y="18254"/>
                </a:cubicBezTo>
                <a:lnTo>
                  <a:pt x="43794" y="18241"/>
                </a:lnTo>
                <a:cubicBezTo>
                  <a:pt x="43778" y="18232"/>
                  <a:pt x="43763" y="18223"/>
                  <a:pt x="43748" y="18213"/>
                </a:cubicBezTo>
                <a:lnTo>
                  <a:pt x="43748" y="18213"/>
                </a:lnTo>
                <a:cubicBezTo>
                  <a:pt x="43576" y="18217"/>
                  <a:pt x="43418" y="18308"/>
                  <a:pt x="43336" y="18462"/>
                </a:cubicBezTo>
                <a:lnTo>
                  <a:pt x="43336" y="18462"/>
                </a:lnTo>
                <a:cubicBezTo>
                  <a:pt x="43335" y="18475"/>
                  <a:pt x="43334" y="18487"/>
                  <a:pt x="43332" y="18499"/>
                </a:cubicBezTo>
                <a:lnTo>
                  <a:pt x="43319" y="18553"/>
                </a:lnTo>
                <a:cubicBezTo>
                  <a:pt x="43313" y="18562"/>
                  <a:pt x="43308" y="18571"/>
                  <a:pt x="43303" y="18580"/>
                </a:cubicBezTo>
                <a:lnTo>
                  <a:pt x="43303" y="18580"/>
                </a:lnTo>
                <a:cubicBezTo>
                  <a:pt x="43299" y="18571"/>
                  <a:pt x="43296" y="18562"/>
                  <a:pt x="43291" y="18553"/>
                </a:cubicBezTo>
                <a:lnTo>
                  <a:pt x="43319" y="18499"/>
                </a:lnTo>
                <a:cubicBezTo>
                  <a:pt x="43324" y="18486"/>
                  <a:pt x="43330" y="18474"/>
                  <a:pt x="43336" y="18462"/>
                </a:cubicBezTo>
                <a:lnTo>
                  <a:pt x="43336" y="18462"/>
                </a:lnTo>
                <a:cubicBezTo>
                  <a:pt x="43348" y="18296"/>
                  <a:pt x="43267" y="18125"/>
                  <a:pt x="43128" y="18037"/>
                </a:cubicBezTo>
                <a:lnTo>
                  <a:pt x="43536" y="17833"/>
                </a:lnTo>
                <a:close/>
                <a:moveTo>
                  <a:pt x="32594" y="18132"/>
                </a:moveTo>
                <a:lnTo>
                  <a:pt x="32771" y="18445"/>
                </a:lnTo>
                <a:lnTo>
                  <a:pt x="32390" y="18635"/>
                </a:lnTo>
                <a:lnTo>
                  <a:pt x="32227" y="18295"/>
                </a:lnTo>
                <a:lnTo>
                  <a:pt x="32594" y="18132"/>
                </a:lnTo>
                <a:close/>
                <a:moveTo>
                  <a:pt x="22108" y="18047"/>
                </a:moveTo>
                <a:cubicBezTo>
                  <a:pt x="21955" y="18047"/>
                  <a:pt x="21802" y="18152"/>
                  <a:pt x="21816" y="18363"/>
                </a:cubicBezTo>
                <a:cubicBezTo>
                  <a:pt x="21802" y="18574"/>
                  <a:pt x="21955" y="18679"/>
                  <a:pt x="22108" y="18679"/>
                </a:cubicBezTo>
                <a:cubicBezTo>
                  <a:pt x="22261" y="18679"/>
                  <a:pt x="22414" y="18574"/>
                  <a:pt x="22400" y="18363"/>
                </a:cubicBezTo>
                <a:cubicBezTo>
                  <a:pt x="22414" y="18152"/>
                  <a:pt x="22261" y="18047"/>
                  <a:pt x="22108" y="18047"/>
                </a:cubicBezTo>
                <a:close/>
                <a:moveTo>
                  <a:pt x="24847" y="17915"/>
                </a:moveTo>
                <a:cubicBezTo>
                  <a:pt x="24629" y="17915"/>
                  <a:pt x="24452" y="18078"/>
                  <a:pt x="24439" y="18295"/>
                </a:cubicBezTo>
                <a:cubicBezTo>
                  <a:pt x="24430" y="18528"/>
                  <a:pt x="24625" y="18691"/>
                  <a:pt x="24828" y="18691"/>
                </a:cubicBezTo>
                <a:cubicBezTo>
                  <a:pt x="24921" y="18691"/>
                  <a:pt x="25015" y="18657"/>
                  <a:pt x="25091" y="18581"/>
                </a:cubicBezTo>
                <a:cubicBezTo>
                  <a:pt x="25350" y="18350"/>
                  <a:pt x="25186" y="17928"/>
                  <a:pt x="24847" y="17915"/>
                </a:cubicBezTo>
                <a:close/>
                <a:moveTo>
                  <a:pt x="29849" y="18173"/>
                </a:moveTo>
                <a:lnTo>
                  <a:pt x="30039" y="18526"/>
                </a:lnTo>
                <a:lnTo>
                  <a:pt x="29686" y="18730"/>
                </a:lnTo>
                <a:lnTo>
                  <a:pt x="29495" y="18363"/>
                </a:lnTo>
                <a:lnTo>
                  <a:pt x="29849" y="18173"/>
                </a:lnTo>
                <a:close/>
                <a:moveTo>
                  <a:pt x="41620" y="18146"/>
                </a:moveTo>
                <a:lnTo>
                  <a:pt x="41823" y="18540"/>
                </a:lnTo>
                <a:lnTo>
                  <a:pt x="41470" y="18730"/>
                </a:lnTo>
                <a:lnTo>
                  <a:pt x="41266" y="18336"/>
                </a:lnTo>
                <a:lnTo>
                  <a:pt x="41620" y="18146"/>
                </a:lnTo>
                <a:close/>
                <a:moveTo>
                  <a:pt x="45629" y="17928"/>
                </a:moveTo>
                <a:cubicBezTo>
                  <a:pt x="45412" y="17928"/>
                  <a:pt x="45235" y="18105"/>
                  <a:pt x="45221" y="18336"/>
                </a:cubicBezTo>
                <a:cubicBezTo>
                  <a:pt x="45221" y="18576"/>
                  <a:pt x="45423" y="18735"/>
                  <a:pt x="45628" y="18735"/>
                </a:cubicBezTo>
                <a:cubicBezTo>
                  <a:pt x="45725" y="18735"/>
                  <a:pt x="45823" y="18700"/>
                  <a:pt x="45901" y="18621"/>
                </a:cubicBezTo>
                <a:cubicBezTo>
                  <a:pt x="46159" y="18363"/>
                  <a:pt x="45983" y="17942"/>
                  <a:pt x="45629" y="17928"/>
                </a:cubicBezTo>
                <a:close/>
                <a:moveTo>
                  <a:pt x="38915" y="18241"/>
                </a:moveTo>
                <a:lnTo>
                  <a:pt x="39091" y="18581"/>
                </a:lnTo>
                <a:lnTo>
                  <a:pt x="38711" y="18771"/>
                </a:lnTo>
                <a:lnTo>
                  <a:pt x="38534" y="18417"/>
                </a:lnTo>
                <a:lnTo>
                  <a:pt x="38915" y="18241"/>
                </a:lnTo>
                <a:close/>
                <a:moveTo>
                  <a:pt x="36142" y="18309"/>
                </a:moveTo>
                <a:lnTo>
                  <a:pt x="36332" y="18649"/>
                </a:lnTo>
                <a:lnTo>
                  <a:pt x="35992" y="18825"/>
                </a:lnTo>
                <a:lnTo>
                  <a:pt x="35802" y="18485"/>
                </a:lnTo>
                <a:lnTo>
                  <a:pt x="36142" y="18309"/>
                </a:lnTo>
                <a:close/>
                <a:moveTo>
                  <a:pt x="33437" y="18363"/>
                </a:moveTo>
                <a:cubicBezTo>
                  <a:pt x="33491" y="18472"/>
                  <a:pt x="33559" y="18608"/>
                  <a:pt x="33614" y="18703"/>
                </a:cubicBezTo>
                <a:lnTo>
                  <a:pt x="33233" y="18880"/>
                </a:lnTo>
                <a:lnTo>
                  <a:pt x="33056" y="18540"/>
                </a:lnTo>
                <a:lnTo>
                  <a:pt x="33437" y="18363"/>
                </a:lnTo>
                <a:close/>
                <a:moveTo>
                  <a:pt x="22946" y="18281"/>
                </a:moveTo>
                <a:cubicBezTo>
                  <a:pt x="22941" y="18281"/>
                  <a:pt x="22936" y="18281"/>
                  <a:pt x="22930" y="18282"/>
                </a:cubicBezTo>
                <a:cubicBezTo>
                  <a:pt x="22753" y="18282"/>
                  <a:pt x="22604" y="18431"/>
                  <a:pt x="22604" y="18621"/>
                </a:cubicBezTo>
                <a:cubicBezTo>
                  <a:pt x="22613" y="18812"/>
                  <a:pt x="22774" y="18937"/>
                  <a:pt x="22941" y="18937"/>
                </a:cubicBezTo>
                <a:cubicBezTo>
                  <a:pt x="23024" y="18937"/>
                  <a:pt x="23107" y="18906"/>
                  <a:pt x="23175" y="18839"/>
                </a:cubicBezTo>
                <a:cubicBezTo>
                  <a:pt x="23375" y="18625"/>
                  <a:pt x="23222" y="18281"/>
                  <a:pt x="22946" y="18281"/>
                </a:cubicBezTo>
                <a:close/>
                <a:moveTo>
                  <a:pt x="25676" y="18146"/>
                </a:moveTo>
                <a:cubicBezTo>
                  <a:pt x="25322" y="18159"/>
                  <a:pt x="25159" y="18581"/>
                  <a:pt x="25404" y="18825"/>
                </a:cubicBezTo>
                <a:cubicBezTo>
                  <a:pt x="25487" y="18904"/>
                  <a:pt x="25586" y="18939"/>
                  <a:pt x="25683" y="18939"/>
                </a:cubicBezTo>
                <a:cubicBezTo>
                  <a:pt x="25889" y="18939"/>
                  <a:pt x="26084" y="18780"/>
                  <a:pt x="26084" y="18540"/>
                </a:cubicBezTo>
                <a:cubicBezTo>
                  <a:pt x="26084" y="18322"/>
                  <a:pt x="25893" y="18146"/>
                  <a:pt x="25676" y="18146"/>
                </a:cubicBezTo>
                <a:close/>
                <a:moveTo>
                  <a:pt x="46480" y="18212"/>
                </a:moveTo>
                <a:cubicBezTo>
                  <a:pt x="46173" y="18212"/>
                  <a:pt x="45990" y="18576"/>
                  <a:pt x="46200" y="18825"/>
                </a:cubicBezTo>
                <a:cubicBezTo>
                  <a:pt x="46277" y="18912"/>
                  <a:pt x="46377" y="18950"/>
                  <a:pt x="46476" y="18950"/>
                </a:cubicBezTo>
                <a:cubicBezTo>
                  <a:pt x="46658" y="18950"/>
                  <a:pt x="46835" y="18819"/>
                  <a:pt x="46853" y="18608"/>
                </a:cubicBezTo>
                <a:cubicBezTo>
                  <a:pt x="46866" y="18404"/>
                  <a:pt x="46717" y="18227"/>
                  <a:pt x="46513" y="18214"/>
                </a:cubicBezTo>
                <a:cubicBezTo>
                  <a:pt x="46502" y="18213"/>
                  <a:pt x="46491" y="18212"/>
                  <a:pt x="46480" y="18212"/>
                </a:cubicBezTo>
                <a:close/>
                <a:moveTo>
                  <a:pt x="30664" y="18417"/>
                </a:moveTo>
                <a:lnTo>
                  <a:pt x="30854" y="18798"/>
                </a:lnTo>
                <a:lnTo>
                  <a:pt x="30515" y="18988"/>
                </a:lnTo>
                <a:lnTo>
                  <a:pt x="30324" y="18594"/>
                </a:lnTo>
                <a:lnTo>
                  <a:pt x="30664" y="18417"/>
                </a:lnTo>
                <a:close/>
                <a:moveTo>
                  <a:pt x="39730" y="18485"/>
                </a:moveTo>
                <a:lnTo>
                  <a:pt x="39920" y="18825"/>
                </a:lnTo>
                <a:lnTo>
                  <a:pt x="39540" y="19016"/>
                </a:lnTo>
                <a:lnTo>
                  <a:pt x="39350" y="18676"/>
                </a:lnTo>
                <a:lnTo>
                  <a:pt x="39730" y="18485"/>
                </a:lnTo>
                <a:close/>
                <a:moveTo>
                  <a:pt x="36971" y="18553"/>
                </a:moveTo>
                <a:lnTo>
                  <a:pt x="37161" y="18893"/>
                </a:lnTo>
                <a:lnTo>
                  <a:pt x="36821" y="19070"/>
                </a:lnTo>
                <a:lnTo>
                  <a:pt x="36631" y="18730"/>
                </a:lnTo>
                <a:lnTo>
                  <a:pt x="36971" y="18553"/>
                </a:lnTo>
                <a:close/>
                <a:moveTo>
                  <a:pt x="47315" y="18513"/>
                </a:moveTo>
                <a:cubicBezTo>
                  <a:pt x="47043" y="18513"/>
                  <a:pt x="46893" y="18839"/>
                  <a:pt x="47084" y="19043"/>
                </a:cubicBezTo>
                <a:cubicBezTo>
                  <a:pt x="47149" y="19104"/>
                  <a:pt x="47228" y="19131"/>
                  <a:pt x="47304" y="19131"/>
                </a:cubicBezTo>
                <a:cubicBezTo>
                  <a:pt x="47464" y="19131"/>
                  <a:pt x="47614" y="19010"/>
                  <a:pt x="47614" y="18825"/>
                </a:cubicBezTo>
                <a:cubicBezTo>
                  <a:pt x="47614" y="18662"/>
                  <a:pt x="47478" y="18513"/>
                  <a:pt x="47315" y="18513"/>
                </a:cubicBezTo>
                <a:close/>
                <a:moveTo>
                  <a:pt x="26519" y="18390"/>
                </a:moveTo>
                <a:lnTo>
                  <a:pt x="26519" y="18404"/>
                </a:lnTo>
                <a:cubicBezTo>
                  <a:pt x="26513" y="18404"/>
                  <a:pt x="26507" y="18404"/>
                  <a:pt x="26502" y="18404"/>
                </a:cubicBezTo>
                <a:cubicBezTo>
                  <a:pt x="26146" y="18404"/>
                  <a:pt x="25979" y="18829"/>
                  <a:pt x="26233" y="19084"/>
                </a:cubicBezTo>
                <a:cubicBezTo>
                  <a:pt x="26312" y="19166"/>
                  <a:pt x="26409" y="19203"/>
                  <a:pt x="26506" y="19203"/>
                </a:cubicBezTo>
                <a:cubicBezTo>
                  <a:pt x="26712" y="19203"/>
                  <a:pt x="26913" y="19038"/>
                  <a:pt x="26913" y="18798"/>
                </a:cubicBezTo>
                <a:cubicBezTo>
                  <a:pt x="26913" y="18567"/>
                  <a:pt x="26736" y="18390"/>
                  <a:pt x="26519" y="18390"/>
                </a:cubicBezTo>
                <a:close/>
                <a:moveTo>
                  <a:pt x="23749" y="18539"/>
                </a:moveTo>
                <a:cubicBezTo>
                  <a:pt x="23569" y="18539"/>
                  <a:pt x="23419" y="18684"/>
                  <a:pt x="23419" y="18880"/>
                </a:cubicBezTo>
                <a:cubicBezTo>
                  <a:pt x="23419" y="19081"/>
                  <a:pt x="23585" y="19214"/>
                  <a:pt x="23756" y="19214"/>
                </a:cubicBezTo>
                <a:cubicBezTo>
                  <a:pt x="23839" y="19214"/>
                  <a:pt x="23923" y="19182"/>
                  <a:pt x="23990" y="19111"/>
                </a:cubicBezTo>
                <a:cubicBezTo>
                  <a:pt x="24208" y="18907"/>
                  <a:pt x="24072" y="18540"/>
                  <a:pt x="23773" y="18540"/>
                </a:cubicBezTo>
                <a:cubicBezTo>
                  <a:pt x="23765" y="18539"/>
                  <a:pt x="23757" y="18539"/>
                  <a:pt x="23749" y="18539"/>
                </a:cubicBezTo>
                <a:close/>
                <a:moveTo>
                  <a:pt x="31507" y="18703"/>
                </a:moveTo>
                <a:lnTo>
                  <a:pt x="31697" y="19043"/>
                </a:lnTo>
                <a:lnTo>
                  <a:pt x="31344" y="19247"/>
                </a:lnTo>
                <a:lnTo>
                  <a:pt x="31140" y="18880"/>
                </a:lnTo>
                <a:lnTo>
                  <a:pt x="31507" y="18703"/>
                </a:lnTo>
                <a:close/>
                <a:moveTo>
                  <a:pt x="44555" y="18485"/>
                </a:moveTo>
                <a:cubicBezTo>
                  <a:pt x="44324" y="18485"/>
                  <a:pt x="44148" y="18662"/>
                  <a:pt x="44148" y="18880"/>
                </a:cubicBezTo>
                <a:lnTo>
                  <a:pt x="44148" y="18893"/>
                </a:lnTo>
                <a:cubicBezTo>
                  <a:pt x="44148" y="19134"/>
                  <a:pt x="44349" y="19292"/>
                  <a:pt x="44559" y="19292"/>
                </a:cubicBezTo>
                <a:cubicBezTo>
                  <a:pt x="44657" y="19292"/>
                  <a:pt x="44758" y="19257"/>
                  <a:pt x="44841" y="19179"/>
                </a:cubicBezTo>
                <a:cubicBezTo>
                  <a:pt x="45086" y="18920"/>
                  <a:pt x="44909" y="18485"/>
                  <a:pt x="44555" y="18485"/>
                </a:cubicBezTo>
                <a:close/>
                <a:moveTo>
                  <a:pt x="37800" y="18798"/>
                </a:moveTo>
                <a:lnTo>
                  <a:pt x="37990" y="19179"/>
                </a:lnTo>
                <a:lnTo>
                  <a:pt x="37637" y="19355"/>
                </a:lnTo>
                <a:cubicBezTo>
                  <a:pt x="37583" y="19247"/>
                  <a:pt x="37515" y="19111"/>
                  <a:pt x="37460" y="18975"/>
                </a:cubicBezTo>
                <a:lnTo>
                  <a:pt x="37800" y="18798"/>
                </a:lnTo>
                <a:close/>
                <a:moveTo>
                  <a:pt x="21873" y="18977"/>
                </a:moveTo>
                <a:cubicBezTo>
                  <a:pt x="21833" y="18977"/>
                  <a:pt x="21793" y="18989"/>
                  <a:pt x="21761" y="19016"/>
                </a:cubicBezTo>
                <a:lnTo>
                  <a:pt x="21992" y="19369"/>
                </a:lnTo>
                <a:cubicBezTo>
                  <a:pt x="22101" y="19260"/>
                  <a:pt x="22101" y="19165"/>
                  <a:pt x="22033" y="19056"/>
                </a:cubicBezTo>
                <a:cubicBezTo>
                  <a:pt x="22000" y="19007"/>
                  <a:pt x="21936" y="18977"/>
                  <a:pt x="21873" y="18977"/>
                </a:cubicBezTo>
                <a:close/>
                <a:moveTo>
                  <a:pt x="35082" y="18880"/>
                </a:moveTo>
                <a:lnTo>
                  <a:pt x="35272" y="19219"/>
                </a:lnTo>
                <a:lnTo>
                  <a:pt x="34919" y="19423"/>
                </a:lnTo>
                <a:lnTo>
                  <a:pt x="34742" y="19070"/>
                </a:lnTo>
                <a:lnTo>
                  <a:pt x="35082" y="18880"/>
                </a:lnTo>
                <a:close/>
                <a:moveTo>
                  <a:pt x="27334" y="18662"/>
                </a:moveTo>
                <a:cubicBezTo>
                  <a:pt x="26967" y="18662"/>
                  <a:pt x="26790" y="19097"/>
                  <a:pt x="27049" y="19355"/>
                </a:cubicBezTo>
                <a:cubicBezTo>
                  <a:pt x="27131" y="19438"/>
                  <a:pt x="27232" y="19475"/>
                  <a:pt x="27331" y="19475"/>
                </a:cubicBezTo>
                <a:cubicBezTo>
                  <a:pt x="27541" y="19475"/>
                  <a:pt x="27742" y="19310"/>
                  <a:pt x="27742" y="19070"/>
                </a:cubicBezTo>
                <a:cubicBezTo>
                  <a:pt x="27742" y="18839"/>
                  <a:pt x="27565" y="18662"/>
                  <a:pt x="27334" y="18662"/>
                </a:cubicBezTo>
                <a:close/>
                <a:moveTo>
                  <a:pt x="24574" y="18758"/>
                </a:moveTo>
                <a:cubicBezTo>
                  <a:pt x="24483" y="18758"/>
                  <a:pt x="24391" y="18791"/>
                  <a:pt x="24317" y="18866"/>
                </a:cubicBezTo>
                <a:cubicBezTo>
                  <a:pt x="24085" y="19097"/>
                  <a:pt x="24262" y="19491"/>
                  <a:pt x="24588" y="19491"/>
                </a:cubicBezTo>
                <a:cubicBezTo>
                  <a:pt x="24792" y="19491"/>
                  <a:pt x="24955" y="19328"/>
                  <a:pt x="24955" y="19124"/>
                </a:cubicBezTo>
                <a:cubicBezTo>
                  <a:pt x="24946" y="18904"/>
                  <a:pt x="24763" y="18758"/>
                  <a:pt x="24574" y="18758"/>
                </a:cubicBezTo>
                <a:close/>
                <a:moveTo>
                  <a:pt x="32322" y="18948"/>
                </a:moveTo>
                <a:lnTo>
                  <a:pt x="32513" y="19287"/>
                </a:lnTo>
                <a:lnTo>
                  <a:pt x="32159" y="19491"/>
                </a:lnTo>
                <a:lnTo>
                  <a:pt x="31969" y="19124"/>
                </a:lnTo>
                <a:lnTo>
                  <a:pt x="32322" y="18948"/>
                </a:lnTo>
                <a:close/>
                <a:moveTo>
                  <a:pt x="45385" y="18766"/>
                </a:moveTo>
                <a:cubicBezTo>
                  <a:pt x="45184" y="18766"/>
                  <a:pt x="44990" y="18921"/>
                  <a:pt x="44990" y="19151"/>
                </a:cubicBezTo>
                <a:cubicBezTo>
                  <a:pt x="44990" y="19369"/>
                  <a:pt x="45167" y="19532"/>
                  <a:pt x="45385" y="19546"/>
                </a:cubicBezTo>
                <a:cubicBezTo>
                  <a:pt x="45724" y="19546"/>
                  <a:pt x="45901" y="19124"/>
                  <a:pt x="45656" y="18880"/>
                </a:cubicBezTo>
                <a:cubicBezTo>
                  <a:pt x="45578" y="18801"/>
                  <a:pt x="45480" y="18766"/>
                  <a:pt x="45385" y="18766"/>
                </a:cubicBezTo>
                <a:close/>
                <a:moveTo>
                  <a:pt x="38629" y="19056"/>
                </a:moveTo>
                <a:lnTo>
                  <a:pt x="38820" y="19410"/>
                </a:lnTo>
                <a:lnTo>
                  <a:pt x="38466" y="19600"/>
                </a:lnTo>
                <a:lnTo>
                  <a:pt x="38276" y="19247"/>
                </a:lnTo>
                <a:lnTo>
                  <a:pt x="38629" y="19056"/>
                </a:lnTo>
                <a:close/>
                <a:moveTo>
                  <a:pt x="35911" y="19124"/>
                </a:moveTo>
                <a:lnTo>
                  <a:pt x="36101" y="19478"/>
                </a:lnTo>
                <a:lnTo>
                  <a:pt x="35748" y="19668"/>
                </a:lnTo>
                <a:cubicBezTo>
                  <a:pt x="35693" y="19559"/>
                  <a:pt x="35625" y="19423"/>
                  <a:pt x="35557" y="19315"/>
                </a:cubicBezTo>
                <a:lnTo>
                  <a:pt x="35911" y="19124"/>
                </a:lnTo>
                <a:close/>
                <a:moveTo>
                  <a:pt x="22685" y="19165"/>
                </a:moveTo>
                <a:cubicBezTo>
                  <a:pt x="22454" y="19165"/>
                  <a:pt x="22332" y="19451"/>
                  <a:pt x="22495" y="19627"/>
                </a:cubicBezTo>
                <a:cubicBezTo>
                  <a:pt x="22548" y="19680"/>
                  <a:pt x="22616" y="19705"/>
                  <a:pt x="22683" y="19705"/>
                </a:cubicBezTo>
                <a:cubicBezTo>
                  <a:pt x="22822" y="19705"/>
                  <a:pt x="22957" y="19602"/>
                  <a:pt x="22957" y="19437"/>
                </a:cubicBezTo>
                <a:cubicBezTo>
                  <a:pt x="22957" y="19287"/>
                  <a:pt x="22835" y="19165"/>
                  <a:pt x="22685" y="19165"/>
                </a:cubicBezTo>
                <a:close/>
                <a:moveTo>
                  <a:pt x="33152" y="19206"/>
                </a:moveTo>
                <a:lnTo>
                  <a:pt x="33342" y="19546"/>
                </a:lnTo>
                <a:lnTo>
                  <a:pt x="32988" y="19736"/>
                </a:lnTo>
                <a:cubicBezTo>
                  <a:pt x="32934" y="19614"/>
                  <a:pt x="32853" y="19478"/>
                  <a:pt x="32798" y="19383"/>
                </a:cubicBezTo>
                <a:lnTo>
                  <a:pt x="33152" y="19206"/>
                </a:lnTo>
                <a:close/>
                <a:moveTo>
                  <a:pt x="25427" y="19001"/>
                </a:moveTo>
                <a:cubicBezTo>
                  <a:pt x="25420" y="19001"/>
                  <a:pt x="25412" y="19001"/>
                  <a:pt x="25404" y="19002"/>
                </a:cubicBezTo>
                <a:cubicBezTo>
                  <a:pt x="25078" y="19002"/>
                  <a:pt x="24901" y="19410"/>
                  <a:pt x="25146" y="19641"/>
                </a:cubicBezTo>
                <a:cubicBezTo>
                  <a:pt x="25224" y="19715"/>
                  <a:pt x="25319" y="19749"/>
                  <a:pt x="25410" y="19749"/>
                </a:cubicBezTo>
                <a:cubicBezTo>
                  <a:pt x="25603" y="19749"/>
                  <a:pt x="25785" y="19599"/>
                  <a:pt x="25785" y="19369"/>
                </a:cubicBezTo>
                <a:cubicBezTo>
                  <a:pt x="25785" y="19172"/>
                  <a:pt x="25633" y="19001"/>
                  <a:pt x="25427" y="19001"/>
                </a:cubicBezTo>
                <a:close/>
                <a:moveTo>
                  <a:pt x="46239" y="19042"/>
                </a:moveTo>
                <a:cubicBezTo>
                  <a:pt x="46231" y="19042"/>
                  <a:pt x="46222" y="19042"/>
                  <a:pt x="46214" y="19043"/>
                </a:cubicBezTo>
                <a:cubicBezTo>
                  <a:pt x="45765" y="19070"/>
                  <a:pt x="45752" y="19722"/>
                  <a:pt x="46200" y="19763"/>
                </a:cubicBezTo>
                <a:cubicBezTo>
                  <a:pt x="46213" y="19764"/>
                  <a:pt x="46225" y="19765"/>
                  <a:pt x="46237" y="19765"/>
                </a:cubicBezTo>
                <a:cubicBezTo>
                  <a:pt x="46695" y="19765"/>
                  <a:pt x="46704" y="19042"/>
                  <a:pt x="46239" y="19042"/>
                </a:cubicBezTo>
                <a:close/>
                <a:moveTo>
                  <a:pt x="39458" y="19301"/>
                </a:moveTo>
                <a:lnTo>
                  <a:pt x="39649" y="19654"/>
                </a:lnTo>
                <a:lnTo>
                  <a:pt x="39295" y="19858"/>
                </a:lnTo>
                <a:lnTo>
                  <a:pt x="39091" y="19491"/>
                </a:lnTo>
                <a:lnTo>
                  <a:pt x="39458" y="19301"/>
                </a:lnTo>
                <a:close/>
                <a:moveTo>
                  <a:pt x="43470" y="19069"/>
                </a:moveTo>
                <a:cubicBezTo>
                  <a:pt x="43251" y="19069"/>
                  <a:pt x="43074" y="19241"/>
                  <a:pt x="43087" y="19464"/>
                </a:cubicBezTo>
                <a:cubicBezTo>
                  <a:pt x="43078" y="19714"/>
                  <a:pt x="43278" y="19876"/>
                  <a:pt x="43487" y="19876"/>
                </a:cubicBezTo>
                <a:cubicBezTo>
                  <a:pt x="43585" y="19876"/>
                  <a:pt x="43685" y="19841"/>
                  <a:pt x="43767" y="19763"/>
                </a:cubicBezTo>
                <a:cubicBezTo>
                  <a:pt x="44025" y="19505"/>
                  <a:pt x="43849" y="19070"/>
                  <a:pt x="43495" y="19070"/>
                </a:cubicBezTo>
                <a:cubicBezTo>
                  <a:pt x="43487" y="19069"/>
                  <a:pt x="43479" y="19069"/>
                  <a:pt x="43470" y="19069"/>
                </a:cubicBezTo>
                <a:close/>
                <a:moveTo>
                  <a:pt x="30406" y="19219"/>
                </a:moveTo>
                <a:lnTo>
                  <a:pt x="30623" y="19641"/>
                </a:lnTo>
                <a:cubicBezTo>
                  <a:pt x="30418" y="19684"/>
                  <a:pt x="30290" y="19762"/>
                  <a:pt x="30233" y="19901"/>
                </a:cubicBezTo>
                <a:lnTo>
                  <a:pt x="30233" y="19901"/>
                </a:lnTo>
                <a:cubicBezTo>
                  <a:pt x="30238" y="19875"/>
                  <a:pt x="30241" y="19847"/>
                  <a:pt x="30243" y="19817"/>
                </a:cubicBezTo>
                <a:cubicBezTo>
                  <a:pt x="30243" y="19668"/>
                  <a:pt x="30175" y="19532"/>
                  <a:pt x="30052" y="19437"/>
                </a:cubicBezTo>
                <a:lnTo>
                  <a:pt x="30406" y="19219"/>
                </a:lnTo>
                <a:close/>
                <a:moveTo>
                  <a:pt x="47043" y="19369"/>
                </a:moveTo>
                <a:cubicBezTo>
                  <a:pt x="46785" y="19369"/>
                  <a:pt x="46649" y="19668"/>
                  <a:pt x="46825" y="19845"/>
                </a:cubicBezTo>
                <a:cubicBezTo>
                  <a:pt x="46883" y="19902"/>
                  <a:pt x="46955" y="19928"/>
                  <a:pt x="47027" y="19928"/>
                </a:cubicBezTo>
                <a:cubicBezTo>
                  <a:pt x="47173" y="19928"/>
                  <a:pt x="47315" y="19819"/>
                  <a:pt x="47315" y="19654"/>
                </a:cubicBezTo>
                <a:cubicBezTo>
                  <a:pt x="47315" y="19491"/>
                  <a:pt x="47192" y="19369"/>
                  <a:pt x="47043" y="19369"/>
                </a:cubicBezTo>
                <a:close/>
                <a:moveTo>
                  <a:pt x="29074" y="19124"/>
                </a:moveTo>
                <a:cubicBezTo>
                  <a:pt x="29019" y="19138"/>
                  <a:pt x="28965" y="19138"/>
                  <a:pt x="28911" y="19151"/>
                </a:cubicBezTo>
                <a:cubicBezTo>
                  <a:pt x="28571" y="19219"/>
                  <a:pt x="28462" y="19654"/>
                  <a:pt x="28720" y="19872"/>
                </a:cubicBezTo>
                <a:cubicBezTo>
                  <a:pt x="28798" y="19941"/>
                  <a:pt x="28892" y="19977"/>
                  <a:pt x="28985" y="19977"/>
                </a:cubicBezTo>
                <a:cubicBezTo>
                  <a:pt x="29038" y="19977"/>
                  <a:pt x="29092" y="19965"/>
                  <a:pt x="29142" y="19940"/>
                </a:cubicBezTo>
                <a:cubicBezTo>
                  <a:pt x="29278" y="19872"/>
                  <a:pt x="29386" y="19750"/>
                  <a:pt x="29414" y="19614"/>
                </a:cubicBezTo>
                <a:cubicBezTo>
                  <a:pt x="29427" y="19423"/>
                  <a:pt x="29319" y="19247"/>
                  <a:pt x="29142" y="19151"/>
                </a:cubicBezTo>
                <a:lnTo>
                  <a:pt x="29074" y="19124"/>
                </a:lnTo>
                <a:close/>
                <a:moveTo>
                  <a:pt x="26233" y="19225"/>
                </a:moveTo>
                <a:cubicBezTo>
                  <a:pt x="26135" y="19225"/>
                  <a:pt x="26037" y="19261"/>
                  <a:pt x="25961" y="19342"/>
                </a:cubicBezTo>
                <a:cubicBezTo>
                  <a:pt x="25717" y="19600"/>
                  <a:pt x="25893" y="20008"/>
                  <a:pt x="26247" y="20008"/>
                </a:cubicBezTo>
                <a:cubicBezTo>
                  <a:pt x="26451" y="19994"/>
                  <a:pt x="26627" y="19831"/>
                  <a:pt x="26627" y="19614"/>
                </a:cubicBezTo>
                <a:cubicBezTo>
                  <a:pt x="26627" y="19376"/>
                  <a:pt x="26431" y="19225"/>
                  <a:pt x="26233" y="19225"/>
                </a:cubicBezTo>
                <a:close/>
                <a:moveTo>
                  <a:pt x="34239" y="18608"/>
                </a:moveTo>
                <a:lnTo>
                  <a:pt x="34429" y="19002"/>
                </a:lnTo>
                <a:lnTo>
                  <a:pt x="34443" y="19002"/>
                </a:lnTo>
                <a:cubicBezTo>
                  <a:pt x="34266" y="19002"/>
                  <a:pt x="34103" y="19124"/>
                  <a:pt x="34049" y="19287"/>
                </a:cubicBezTo>
                <a:cubicBezTo>
                  <a:pt x="33981" y="19478"/>
                  <a:pt x="34049" y="19682"/>
                  <a:pt x="34212" y="19790"/>
                </a:cubicBezTo>
                <a:lnTo>
                  <a:pt x="33804" y="20008"/>
                </a:lnTo>
                <a:lnTo>
                  <a:pt x="33614" y="19600"/>
                </a:lnTo>
                <a:cubicBezTo>
                  <a:pt x="34021" y="19573"/>
                  <a:pt x="34185" y="19056"/>
                  <a:pt x="33858" y="18798"/>
                </a:cubicBezTo>
                <a:lnTo>
                  <a:pt x="34239" y="18608"/>
                </a:lnTo>
                <a:close/>
                <a:moveTo>
                  <a:pt x="23515" y="19396"/>
                </a:moveTo>
                <a:cubicBezTo>
                  <a:pt x="23352" y="19396"/>
                  <a:pt x="23202" y="19532"/>
                  <a:pt x="23202" y="19709"/>
                </a:cubicBezTo>
                <a:lnTo>
                  <a:pt x="23216" y="19709"/>
                </a:lnTo>
                <a:cubicBezTo>
                  <a:pt x="23206" y="19893"/>
                  <a:pt x="23359" y="20021"/>
                  <a:pt x="23518" y="20021"/>
                </a:cubicBezTo>
                <a:cubicBezTo>
                  <a:pt x="23594" y="20021"/>
                  <a:pt x="23671" y="19992"/>
                  <a:pt x="23732" y="19926"/>
                </a:cubicBezTo>
                <a:cubicBezTo>
                  <a:pt x="23936" y="19736"/>
                  <a:pt x="23800" y="19396"/>
                  <a:pt x="23515" y="19396"/>
                </a:cubicBezTo>
                <a:close/>
                <a:moveTo>
                  <a:pt x="31262" y="19518"/>
                </a:moveTo>
                <a:lnTo>
                  <a:pt x="31466" y="19872"/>
                </a:lnTo>
                <a:lnTo>
                  <a:pt x="31099" y="20089"/>
                </a:lnTo>
                <a:lnTo>
                  <a:pt x="30895" y="19695"/>
                </a:lnTo>
                <a:lnTo>
                  <a:pt x="31262" y="19518"/>
                </a:lnTo>
                <a:close/>
                <a:moveTo>
                  <a:pt x="44313" y="19343"/>
                </a:moveTo>
                <a:cubicBezTo>
                  <a:pt x="44223" y="19343"/>
                  <a:pt x="44131" y="19376"/>
                  <a:pt x="44053" y="19451"/>
                </a:cubicBezTo>
                <a:cubicBezTo>
                  <a:pt x="43781" y="19682"/>
                  <a:pt x="43930" y="20117"/>
                  <a:pt x="44284" y="20130"/>
                </a:cubicBezTo>
                <a:cubicBezTo>
                  <a:pt x="44292" y="20131"/>
                  <a:pt x="44301" y="20131"/>
                  <a:pt x="44309" y="20131"/>
                </a:cubicBezTo>
                <a:cubicBezTo>
                  <a:pt x="44516" y="20131"/>
                  <a:pt x="44692" y="19972"/>
                  <a:pt x="44705" y="19763"/>
                </a:cubicBezTo>
                <a:cubicBezTo>
                  <a:pt x="44714" y="19517"/>
                  <a:pt x="44519" y="19343"/>
                  <a:pt x="44313" y="19343"/>
                </a:cubicBezTo>
                <a:close/>
                <a:moveTo>
                  <a:pt x="36740" y="19355"/>
                </a:moveTo>
                <a:cubicBezTo>
                  <a:pt x="36757" y="19617"/>
                  <a:pt x="36967" y="19774"/>
                  <a:pt x="37183" y="19774"/>
                </a:cubicBezTo>
                <a:cubicBezTo>
                  <a:pt x="37315" y="19774"/>
                  <a:pt x="37449" y="19715"/>
                  <a:pt x="37542" y="19586"/>
                </a:cubicBezTo>
                <a:lnTo>
                  <a:pt x="37746" y="19994"/>
                </a:lnTo>
                <a:lnTo>
                  <a:pt x="37365" y="20198"/>
                </a:lnTo>
                <a:cubicBezTo>
                  <a:pt x="37365" y="20008"/>
                  <a:pt x="37229" y="19845"/>
                  <a:pt x="37053" y="19790"/>
                </a:cubicBezTo>
                <a:cubicBezTo>
                  <a:pt x="37012" y="19778"/>
                  <a:pt x="36971" y="19772"/>
                  <a:pt x="36929" y="19772"/>
                </a:cubicBezTo>
                <a:cubicBezTo>
                  <a:pt x="36788" y="19772"/>
                  <a:pt x="36650" y="19841"/>
                  <a:pt x="36577" y="19967"/>
                </a:cubicBezTo>
                <a:cubicBezTo>
                  <a:pt x="36509" y="19817"/>
                  <a:pt x="36441" y="19682"/>
                  <a:pt x="36386" y="19559"/>
                </a:cubicBezTo>
                <a:lnTo>
                  <a:pt x="36740" y="19355"/>
                </a:lnTo>
                <a:close/>
                <a:moveTo>
                  <a:pt x="41574" y="19381"/>
                </a:moveTo>
                <a:cubicBezTo>
                  <a:pt x="41396" y="19381"/>
                  <a:pt x="41235" y="19488"/>
                  <a:pt x="41171" y="19654"/>
                </a:cubicBezTo>
                <a:lnTo>
                  <a:pt x="41144" y="19709"/>
                </a:lnTo>
                <a:cubicBezTo>
                  <a:pt x="41144" y="19763"/>
                  <a:pt x="41144" y="19817"/>
                  <a:pt x="41157" y="19872"/>
                </a:cubicBezTo>
                <a:lnTo>
                  <a:pt x="41144" y="19872"/>
                </a:lnTo>
                <a:cubicBezTo>
                  <a:pt x="41183" y="20067"/>
                  <a:pt x="41347" y="20213"/>
                  <a:pt x="41551" y="20213"/>
                </a:cubicBezTo>
                <a:cubicBezTo>
                  <a:pt x="41560" y="20213"/>
                  <a:pt x="41570" y="20212"/>
                  <a:pt x="41579" y="20212"/>
                </a:cubicBezTo>
                <a:cubicBezTo>
                  <a:pt x="42068" y="20171"/>
                  <a:pt x="42095" y="19451"/>
                  <a:pt x="41606" y="19383"/>
                </a:cubicBezTo>
                <a:cubicBezTo>
                  <a:pt x="41595" y="19382"/>
                  <a:pt x="41585" y="19381"/>
                  <a:pt x="41574" y="19381"/>
                </a:cubicBezTo>
                <a:close/>
                <a:moveTo>
                  <a:pt x="34851" y="19736"/>
                </a:moveTo>
                <a:lnTo>
                  <a:pt x="35041" y="20076"/>
                </a:lnTo>
                <a:lnTo>
                  <a:pt x="34633" y="20280"/>
                </a:lnTo>
                <a:cubicBezTo>
                  <a:pt x="34619" y="20212"/>
                  <a:pt x="34592" y="20144"/>
                  <a:pt x="34565" y="20076"/>
                </a:cubicBezTo>
                <a:cubicBezTo>
                  <a:pt x="34524" y="20021"/>
                  <a:pt x="34484" y="19967"/>
                  <a:pt x="34443" y="19913"/>
                </a:cubicBezTo>
                <a:lnTo>
                  <a:pt x="34851" y="19736"/>
                </a:lnTo>
                <a:close/>
                <a:moveTo>
                  <a:pt x="27058" y="19504"/>
                </a:moveTo>
                <a:cubicBezTo>
                  <a:pt x="26958" y="19504"/>
                  <a:pt x="26857" y="19542"/>
                  <a:pt x="26777" y="19627"/>
                </a:cubicBezTo>
                <a:cubicBezTo>
                  <a:pt x="26532" y="19872"/>
                  <a:pt x="26709" y="20293"/>
                  <a:pt x="27062" y="20293"/>
                </a:cubicBezTo>
                <a:cubicBezTo>
                  <a:pt x="27280" y="20293"/>
                  <a:pt x="27456" y="20117"/>
                  <a:pt x="27456" y="19899"/>
                </a:cubicBezTo>
                <a:cubicBezTo>
                  <a:pt x="27456" y="19662"/>
                  <a:pt x="27261" y="19504"/>
                  <a:pt x="27058" y="19504"/>
                </a:cubicBezTo>
                <a:close/>
                <a:moveTo>
                  <a:pt x="24344" y="19614"/>
                </a:moveTo>
                <a:cubicBezTo>
                  <a:pt x="24167" y="19614"/>
                  <a:pt x="24004" y="19763"/>
                  <a:pt x="24004" y="19953"/>
                </a:cubicBezTo>
                <a:cubicBezTo>
                  <a:pt x="23995" y="20157"/>
                  <a:pt x="24162" y="20298"/>
                  <a:pt x="24343" y="20298"/>
                </a:cubicBezTo>
                <a:cubicBezTo>
                  <a:pt x="24428" y="20298"/>
                  <a:pt x="24515" y="20267"/>
                  <a:pt x="24588" y="20198"/>
                </a:cubicBezTo>
                <a:cubicBezTo>
                  <a:pt x="24806" y="19994"/>
                  <a:pt x="24656" y="19614"/>
                  <a:pt x="24344" y="19614"/>
                </a:cubicBezTo>
                <a:close/>
                <a:moveTo>
                  <a:pt x="32078" y="19750"/>
                </a:moveTo>
                <a:lnTo>
                  <a:pt x="32282" y="20130"/>
                </a:lnTo>
                <a:lnTo>
                  <a:pt x="31915" y="20334"/>
                </a:lnTo>
                <a:lnTo>
                  <a:pt x="31711" y="19940"/>
                </a:lnTo>
                <a:cubicBezTo>
                  <a:pt x="31779" y="19926"/>
                  <a:pt x="31847" y="19913"/>
                  <a:pt x="31915" y="19885"/>
                </a:cubicBezTo>
                <a:cubicBezTo>
                  <a:pt x="31969" y="19845"/>
                  <a:pt x="32023" y="19804"/>
                  <a:pt x="32078" y="19750"/>
                </a:cubicBezTo>
                <a:close/>
                <a:moveTo>
                  <a:pt x="45140" y="19614"/>
                </a:moveTo>
                <a:cubicBezTo>
                  <a:pt x="44814" y="19614"/>
                  <a:pt x="44637" y="20008"/>
                  <a:pt x="44868" y="20239"/>
                </a:cubicBezTo>
                <a:cubicBezTo>
                  <a:pt x="44945" y="20320"/>
                  <a:pt x="45040" y="20356"/>
                  <a:pt x="45134" y="20356"/>
                </a:cubicBezTo>
                <a:cubicBezTo>
                  <a:pt x="45324" y="20356"/>
                  <a:pt x="45507" y="20208"/>
                  <a:pt x="45507" y="19981"/>
                </a:cubicBezTo>
                <a:cubicBezTo>
                  <a:pt x="45507" y="19777"/>
                  <a:pt x="45344" y="19614"/>
                  <a:pt x="45140" y="19614"/>
                </a:cubicBezTo>
                <a:close/>
                <a:moveTo>
                  <a:pt x="38385" y="19885"/>
                </a:moveTo>
                <a:lnTo>
                  <a:pt x="38588" y="20239"/>
                </a:lnTo>
                <a:lnTo>
                  <a:pt x="38208" y="20443"/>
                </a:lnTo>
                <a:lnTo>
                  <a:pt x="38018" y="20062"/>
                </a:lnTo>
                <a:lnTo>
                  <a:pt x="38385" y="19885"/>
                </a:lnTo>
                <a:close/>
                <a:moveTo>
                  <a:pt x="42411" y="19641"/>
                </a:moveTo>
                <a:cubicBezTo>
                  <a:pt x="42310" y="19641"/>
                  <a:pt x="42207" y="19679"/>
                  <a:pt x="42122" y="19763"/>
                </a:cubicBezTo>
                <a:cubicBezTo>
                  <a:pt x="41878" y="20021"/>
                  <a:pt x="42054" y="20456"/>
                  <a:pt x="42421" y="20456"/>
                </a:cubicBezTo>
                <a:cubicBezTo>
                  <a:pt x="42639" y="20456"/>
                  <a:pt x="42816" y="20266"/>
                  <a:pt x="42816" y="20049"/>
                </a:cubicBezTo>
                <a:cubicBezTo>
                  <a:pt x="42816" y="19802"/>
                  <a:pt x="42619" y="19641"/>
                  <a:pt x="42411" y="19641"/>
                </a:cubicBezTo>
                <a:close/>
                <a:moveTo>
                  <a:pt x="35666" y="19953"/>
                </a:moveTo>
                <a:lnTo>
                  <a:pt x="35856" y="20307"/>
                </a:lnTo>
                <a:lnTo>
                  <a:pt x="35462" y="20511"/>
                </a:lnTo>
                <a:lnTo>
                  <a:pt x="35272" y="20144"/>
                </a:lnTo>
                <a:lnTo>
                  <a:pt x="35666" y="19953"/>
                </a:lnTo>
                <a:close/>
                <a:moveTo>
                  <a:pt x="27881" y="19738"/>
                </a:moveTo>
                <a:cubicBezTo>
                  <a:pt x="27790" y="19738"/>
                  <a:pt x="27697" y="19771"/>
                  <a:pt x="27619" y="19845"/>
                </a:cubicBezTo>
                <a:cubicBezTo>
                  <a:pt x="27348" y="20076"/>
                  <a:pt x="27497" y="20511"/>
                  <a:pt x="27864" y="20538"/>
                </a:cubicBezTo>
                <a:cubicBezTo>
                  <a:pt x="27873" y="20538"/>
                  <a:pt x="27881" y="20539"/>
                  <a:pt x="27889" y="20539"/>
                </a:cubicBezTo>
                <a:cubicBezTo>
                  <a:pt x="28096" y="20539"/>
                  <a:pt x="28272" y="20380"/>
                  <a:pt x="28286" y="20171"/>
                </a:cubicBezTo>
                <a:cubicBezTo>
                  <a:pt x="28295" y="19915"/>
                  <a:pt x="28092" y="19738"/>
                  <a:pt x="27881" y="19738"/>
                </a:cubicBezTo>
                <a:close/>
                <a:moveTo>
                  <a:pt x="25159" y="19845"/>
                </a:moveTo>
                <a:cubicBezTo>
                  <a:pt x="24847" y="19845"/>
                  <a:pt x="24684" y="20239"/>
                  <a:pt x="24915" y="20456"/>
                </a:cubicBezTo>
                <a:cubicBezTo>
                  <a:pt x="24988" y="20525"/>
                  <a:pt x="25076" y="20556"/>
                  <a:pt x="25162" y="20556"/>
                </a:cubicBezTo>
                <a:cubicBezTo>
                  <a:pt x="25348" y="20556"/>
                  <a:pt x="25526" y="20412"/>
                  <a:pt x="25526" y="20198"/>
                </a:cubicBezTo>
                <a:cubicBezTo>
                  <a:pt x="25526" y="19994"/>
                  <a:pt x="25363" y="19845"/>
                  <a:pt x="25159" y="19845"/>
                </a:cubicBezTo>
                <a:close/>
                <a:moveTo>
                  <a:pt x="45967" y="19878"/>
                </a:moveTo>
                <a:cubicBezTo>
                  <a:pt x="45882" y="19878"/>
                  <a:pt x="45795" y="19910"/>
                  <a:pt x="45724" y="19981"/>
                </a:cubicBezTo>
                <a:cubicBezTo>
                  <a:pt x="45507" y="20198"/>
                  <a:pt x="45656" y="20565"/>
                  <a:pt x="45969" y="20565"/>
                </a:cubicBezTo>
                <a:cubicBezTo>
                  <a:pt x="46146" y="20551"/>
                  <a:pt x="46295" y="20402"/>
                  <a:pt x="46295" y="20225"/>
                </a:cubicBezTo>
                <a:lnTo>
                  <a:pt x="46309" y="20225"/>
                </a:lnTo>
                <a:cubicBezTo>
                  <a:pt x="46309" y="20014"/>
                  <a:pt x="46142" y="19878"/>
                  <a:pt x="45967" y="19878"/>
                </a:cubicBezTo>
                <a:close/>
                <a:moveTo>
                  <a:pt x="43237" y="19913"/>
                </a:moveTo>
                <a:cubicBezTo>
                  <a:pt x="43020" y="19913"/>
                  <a:pt x="42856" y="20089"/>
                  <a:pt x="42843" y="20293"/>
                </a:cubicBezTo>
                <a:lnTo>
                  <a:pt x="42843" y="20320"/>
                </a:lnTo>
                <a:cubicBezTo>
                  <a:pt x="42843" y="20558"/>
                  <a:pt x="43039" y="20709"/>
                  <a:pt x="43242" y="20709"/>
                </a:cubicBezTo>
                <a:cubicBezTo>
                  <a:pt x="43341" y="20709"/>
                  <a:pt x="43442" y="20673"/>
                  <a:pt x="43522" y="20592"/>
                </a:cubicBezTo>
                <a:cubicBezTo>
                  <a:pt x="43767" y="20334"/>
                  <a:pt x="43590" y="19913"/>
                  <a:pt x="43237" y="19913"/>
                </a:cubicBezTo>
                <a:close/>
                <a:moveTo>
                  <a:pt x="46807" y="20211"/>
                </a:moveTo>
                <a:cubicBezTo>
                  <a:pt x="46800" y="20211"/>
                  <a:pt x="46792" y="20211"/>
                  <a:pt x="46785" y="20212"/>
                </a:cubicBezTo>
                <a:lnTo>
                  <a:pt x="46798" y="20212"/>
                </a:lnTo>
                <a:cubicBezTo>
                  <a:pt x="46567" y="20212"/>
                  <a:pt x="46445" y="20497"/>
                  <a:pt x="46621" y="20660"/>
                </a:cubicBezTo>
                <a:cubicBezTo>
                  <a:pt x="46673" y="20712"/>
                  <a:pt x="46737" y="20735"/>
                  <a:pt x="46800" y="20735"/>
                </a:cubicBezTo>
                <a:cubicBezTo>
                  <a:pt x="46937" y="20735"/>
                  <a:pt x="47070" y="20628"/>
                  <a:pt x="47070" y="20470"/>
                </a:cubicBezTo>
                <a:cubicBezTo>
                  <a:pt x="47057" y="20328"/>
                  <a:pt x="46946" y="20211"/>
                  <a:pt x="46807" y="20211"/>
                </a:cubicBezTo>
                <a:close/>
                <a:moveTo>
                  <a:pt x="23267" y="20292"/>
                </a:moveTo>
                <a:cubicBezTo>
                  <a:pt x="23207" y="20292"/>
                  <a:pt x="23145" y="20314"/>
                  <a:pt x="23093" y="20361"/>
                </a:cubicBezTo>
                <a:cubicBezTo>
                  <a:pt x="22944" y="20511"/>
                  <a:pt x="23052" y="20783"/>
                  <a:pt x="23270" y="20783"/>
                </a:cubicBezTo>
                <a:cubicBezTo>
                  <a:pt x="23406" y="20783"/>
                  <a:pt x="23515" y="20674"/>
                  <a:pt x="23515" y="20538"/>
                </a:cubicBezTo>
                <a:cubicBezTo>
                  <a:pt x="23515" y="20390"/>
                  <a:pt x="23395" y="20292"/>
                  <a:pt x="23267" y="20292"/>
                </a:cubicBezTo>
                <a:close/>
                <a:moveTo>
                  <a:pt x="28720" y="19981"/>
                </a:moveTo>
                <a:cubicBezTo>
                  <a:pt x="28353" y="19981"/>
                  <a:pt x="28177" y="20416"/>
                  <a:pt x="28435" y="20660"/>
                </a:cubicBezTo>
                <a:cubicBezTo>
                  <a:pt x="28519" y="20745"/>
                  <a:pt x="28621" y="20783"/>
                  <a:pt x="28720" y="20783"/>
                </a:cubicBezTo>
                <a:cubicBezTo>
                  <a:pt x="28924" y="20783"/>
                  <a:pt x="29115" y="20622"/>
                  <a:pt x="29115" y="20375"/>
                </a:cubicBezTo>
                <a:cubicBezTo>
                  <a:pt x="29115" y="20157"/>
                  <a:pt x="28938" y="19981"/>
                  <a:pt x="28720" y="19981"/>
                </a:cubicBezTo>
                <a:close/>
                <a:moveTo>
                  <a:pt x="40504" y="19967"/>
                </a:moveTo>
                <a:cubicBezTo>
                  <a:pt x="40040" y="19967"/>
                  <a:pt x="39911" y="20594"/>
                  <a:pt x="40342" y="20769"/>
                </a:cubicBezTo>
                <a:cubicBezTo>
                  <a:pt x="40387" y="20785"/>
                  <a:pt x="40434" y="20793"/>
                  <a:pt x="40480" y="20793"/>
                </a:cubicBezTo>
                <a:cubicBezTo>
                  <a:pt x="40629" y="20793"/>
                  <a:pt x="40775" y="20713"/>
                  <a:pt x="40858" y="20579"/>
                </a:cubicBezTo>
                <a:cubicBezTo>
                  <a:pt x="40953" y="20402"/>
                  <a:pt x="40899" y="20171"/>
                  <a:pt x="40736" y="20049"/>
                </a:cubicBezTo>
                <a:cubicBezTo>
                  <a:pt x="40696" y="20022"/>
                  <a:pt x="40669" y="20008"/>
                  <a:pt x="40643" y="19982"/>
                </a:cubicBezTo>
                <a:lnTo>
                  <a:pt x="40643" y="19982"/>
                </a:lnTo>
                <a:cubicBezTo>
                  <a:pt x="40637" y="19982"/>
                  <a:pt x="40632" y="19981"/>
                  <a:pt x="40627" y="19981"/>
                </a:cubicBezTo>
                <a:cubicBezTo>
                  <a:pt x="40627" y="19980"/>
                  <a:pt x="40626" y="19980"/>
                  <a:pt x="40626" y="19980"/>
                </a:cubicBezTo>
                <a:lnTo>
                  <a:pt x="40626" y="19980"/>
                </a:lnTo>
                <a:cubicBezTo>
                  <a:pt x="40590" y="19977"/>
                  <a:pt x="40554" y="19967"/>
                  <a:pt x="40519" y="19967"/>
                </a:cubicBezTo>
                <a:cubicBezTo>
                  <a:pt x="40514" y="19967"/>
                  <a:pt x="40509" y="19967"/>
                  <a:pt x="40504" y="19967"/>
                </a:cubicBezTo>
                <a:close/>
                <a:moveTo>
                  <a:pt x="26002" y="20076"/>
                </a:moveTo>
                <a:cubicBezTo>
                  <a:pt x="25798" y="20076"/>
                  <a:pt x="25635" y="20239"/>
                  <a:pt x="25635" y="20429"/>
                </a:cubicBezTo>
                <a:lnTo>
                  <a:pt x="25621" y="20429"/>
                </a:lnTo>
                <a:cubicBezTo>
                  <a:pt x="25612" y="20653"/>
                  <a:pt x="25794" y="20806"/>
                  <a:pt x="25989" y="20806"/>
                </a:cubicBezTo>
                <a:cubicBezTo>
                  <a:pt x="26078" y="20806"/>
                  <a:pt x="26170" y="20774"/>
                  <a:pt x="26247" y="20701"/>
                </a:cubicBezTo>
                <a:cubicBezTo>
                  <a:pt x="26478" y="20484"/>
                  <a:pt x="26328" y="20076"/>
                  <a:pt x="26002" y="20076"/>
                </a:cubicBezTo>
                <a:close/>
                <a:moveTo>
                  <a:pt x="44066" y="20184"/>
                </a:moveTo>
                <a:cubicBezTo>
                  <a:pt x="43740" y="20184"/>
                  <a:pt x="43563" y="20592"/>
                  <a:pt x="43794" y="20823"/>
                </a:cubicBezTo>
                <a:cubicBezTo>
                  <a:pt x="43871" y="20905"/>
                  <a:pt x="43968" y="20941"/>
                  <a:pt x="44063" y="20941"/>
                </a:cubicBezTo>
                <a:cubicBezTo>
                  <a:pt x="44253" y="20941"/>
                  <a:pt x="44438" y="20796"/>
                  <a:pt x="44447" y="20579"/>
                </a:cubicBezTo>
                <a:cubicBezTo>
                  <a:pt x="44447" y="20361"/>
                  <a:pt x="44284" y="20184"/>
                  <a:pt x="44066" y="20184"/>
                </a:cubicBezTo>
                <a:close/>
                <a:moveTo>
                  <a:pt x="41302" y="20221"/>
                </a:moveTo>
                <a:cubicBezTo>
                  <a:pt x="41204" y="20221"/>
                  <a:pt x="41104" y="20256"/>
                  <a:pt x="41021" y="20334"/>
                </a:cubicBezTo>
                <a:cubicBezTo>
                  <a:pt x="40777" y="20592"/>
                  <a:pt x="40953" y="21027"/>
                  <a:pt x="41307" y="21027"/>
                </a:cubicBezTo>
                <a:cubicBezTo>
                  <a:pt x="41315" y="21028"/>
                  <a:pt x="41322" y="21028"/>
                  <a:pt x="41330" y="21028"/>
                </a:cubicBezTo>
                <a:cubicBezTo>
                  <a:pt x="41550" y="21028"/>
                  <a:pt x="41715" y="20843"/>
                  <a:pt x="41715" y="20633"/>
                </a:cubicBezTo>
                <a:cubicBezTo>
                  <a:pt x="41715" y="20383"/>
                  <a:pt x="41512" y="20221"/>
                  <a:pt x="41302" y="20221"/>
                </a:cubicBezTo>
                <a:close/>
                <a:moveTo>
                  <a:pt x="29561" y="20238"/>
                </a:moveTo>
                <a:cubicBezTo>
                  <a:pt x="29553" y="20238"/>
                  <a:pt x="29544" y="20238"/>
                  <a:pt x="29536" y="20239"/>
                </a:cubicBezTo>
                <a:cubicBezTo>
                  <a:pt x="29183" y="20239"/>
                  <a:pt x="29006" y="20674"/>
                  <a:pt x="29264" y="20918"/>
                </a:cubicBezTo>
                <a:cubicBezTo>
                  <a:pt x="29347" y="21001"/>
                  <a:pt x="29448" y="21038"/>
                  <a:pt x="29546" y="21038"/>
                </a:cubicBezTo>
                <a:cubicBezTo>
                  <a:pt x="29755" y="21038"/>
                  <a:pt x="29953" y="20873"/>
                  <a:pt x="29944" y="20633"/>
                </a:cubicBezTo>
                <a:cubicBezTo>
                  <a:pt x="29944" y="20410"/>
                  <a:pt x="29780" y="20238"/>
                  <a:pt x="29561" y="20238"/>
                </a:cubicBezTo>
                <a:close/>
                <a:moveTo>
                  <a:pt x="24113" y="20484"/>
                </a:moveTo>
                <a:cubicBezTo>
                  <a:pt x="23950" y="20484"/>
                  <a:pt x="23814" y="20606"/>
                  <a:pt x="23800" y="20755"/>
                </a:cubicBezTo>
                <a:cubicBezTo>
                  <a:pt x="23791" y="20946"/>
                  <a:pt x="23941" y="21076"/>
                  <a:pt x="24098" y="21076"/>
                </a:cubicBezTo>
                <a:cubicBezTo>
                  <a:pt x="24165" y="21076"/>
                  <a:pt x="24233" y="21053"/>
                  <a:pt x="24289" y="21000"/>
                </a:cubicBezTo>
                <a:cubicBezTo>
                  <a:pt x="24493" y="20823"/>
                  <a:pt x="24371" y="20497"/>
                  <a:pt x="24113" y="20484"/>
                </a:cubicBezTo>
                <a:close/>
                <a:moveTo>
                  <a:pt x="26840" y="20347"/>
                </a:moveTo>
                <a:cubicBezTo>
                  <a:pt x="26832" y="20347"/>
                  <a:pt x="26825" y="20347"/>
                  <a:pt x="26818" y="20348"/>
                </a:cubicBezTo>
                <a:cubicBezTo>
                  <a:pt x="26478" y="20348"/>
                  <a:pt x="26315" y="20742"/>
                  <a:pt x="26546" y="20986"/>
                </a:cubicBezTo>
                <a:cubicBezTo>
                  <a:pt x="26621" y="21061"/>
                  <a:pt x="26714" y="21095"/>
                  <a:pt x="26806" y="21095"/>
                </a:cubicBezTo>
                <a:cubicBezTo>
                  <a:pt x="27000" y="21095"/>
                  <a:pt x="27189" y="20949"/>
                  <a:pt x="27198" y="20728"/>
                </a:cubicBezTo>
                <a:cubicBezTo>
                  <a:pt x="27198" y="20519"/>
                  <a:pt x="27034" y="20347"/>
                  <a:pt x="26840" y="20347"/>
                </a:cubicBezTo>
                <a:close/>
                <a:moveTo>
                  <a:pt x="44895" y="20456"/>
                </a:moveTo>
                <a:cubicBezTo>
                  <a:pt x="44705" y="20456"/>
                  <a:pt x="44542" y="20619"/>
                  <a:pt x="44528" y="20810"/>
                </a:cubicBezTo>
                <a:cubicBezTo>
                  <a:pt x="44528" y="21030"/>
                  <a:pt x="44702" y="21176"/>
                  <a:pt x="44886" y="21176"/>
                </a:cubicBezTo>
                <a:cubicBezTo>
                  <a:pt x="44975" y="21176"/>
                  <a:pt x="45065" y="21143"/>
                  <a:pt x="45140" y="21068"/>
                </a:cubicBezTo>
                <a:cubicBezTo>
                  <a:pt x="45371" y="20851"/>
                  <a:pt x="45221" y="20456"/>
                  <a:pt x="44895" y="20456"/>
                </a:cubicBezTo>
                <a:close/>
                <a:moveTo>
                  <a:pt x="33116" y="20425"/>
                </a:moveTo>
                <a:cubicBezTo>
                  <a:pt x="33037" y="20425"/>
                  <a:pt x="32956" y="20447"/>
                  <a:pt x="32880" y="20497"/>
                </a:cubicBezTo>
                <a:cubicBezTo>
                  <a:pt x="32581" y="20701"/>
                  <a:pt x="32662" y="21163"/>
                  <a:pt x="33016" y="21245"/>
                </a:cubicBezTo>
                <a:cubicBezTo>
                  <a:pt x="33058" y="21258"/>
                  <a:pt x="33097" y="21264"/>
                  <a:pt x="33134" y="21264"/>
                </a:cubicBezTo>
                <a:cubicBezTo>
                  <a:pt x="33286" y="21264"/>
                  <a:pt x="33395" y="21161"/>
                  <a:pt x="33505" y="21041"/>
                </a:cubicBezTo>
                <a:lnTo>
                  <a:pt x="33532" y="20905"/>
                </a:lnTo>
                <a:cubicBezTo>
                  <a:pt x="33573" y="20638"/>
                  <a:pt x="33358" y="20425"/>
                  <a:pt x="33116" y="20425"/>
                </a:cubicBezTo>
                <a:close/>
                <a:moveTo>
                  <a:pt x="42122" y="20470"/>
                </a:moveTo>
                <a:cubicBezTo>
                  <a:pt x="41905" y="20484"/>
                  <a:pt x="41742" y="20660"/>
                  <a:pt x="41742" y="20878"/>
                </a:cubicBezTo>
                <a:cubicBezTo>
                  <a:pt x="41742" y="21115"/>
                  <a:pt x="41938" y="21272"/>
                  <a:pt x="42140" y="21272"/>
                </a:cubicBezTo>
                <a:cubicBezTo>
                  <a:pt x="42240" y="21272"/>
                  <a:pt x="42341" y="21235"/>
                  <a:pt x="42421" y="21150"/>
                </a:cubicBezTo>
                <a:cubicBezTo>
                  <a:pt x="42666" y="20891"/>
                  <a:pt x="42476" y="20470"/>
                  <a:pt x="42122" y="20470"/>
                </a:cubicBezTo>
                <a:close/>
                <a:moveTo>
                  <a:pt x="30392" y="20497"/>
                </a:moveTo>
                <a:cubicBezTo>
                  <a:pt x="30039" y="20497"/>
                  <a:pt x="29849" y="20932"/>
                  <a:pt x="30107" y="21190"/>
                </a:cubicBezTo>
                <a:cubicBezTo>
                  <a:pt x="30187" y="21275"/>
                  <a:pt x="30289" y="21313"/>
                  <a:pt x="30389" y="21313"/>
                </a:cubicBezTo>
                <a:cubicBezTo>
                  <a:pt x="30597" y="21313"/>
                  <a:pt x="30800" y="21152"/>
                  <a:pt x="30800" y="20905"/>
                </a:cubicBezTo>
                <a:cubicBezTo>
                  <a:pt x="30800" y="20674"/>
                  <a:pt x="30623" y="20497"/>
                  <a:pt x="30392" y="20497"/>
                </a:cubicBezTo>
                <a:close/>
                <a:moveTo>
                  <a:pt x="24915" y="20685"/>
                </a:moveTo>
                <a:cubicBezTo>
                  <a:pt x="24833" y="20685"/>
                  <a:pt x="24750" y="20716"/>
                  <a:pt x="24684" y="20783"/>
                </a:cubicBezTo>
                <a:cubicBezTo>
                  <a:pt x="24483" y="20996"/>
                  <a:pt x="24624" y="21340"/>
                  <a:pt x="24912" y="21340"/>
                </a:cubicBezTo>
                <a:cubicBezTo>
                  <a:pt x="24917" y="21340"/>
                  <a:pt x="24923" y="21340"/>
                  <a:pt x="24928" y="21340"/>
                </a:cubicBezTo>
                <a:cubicBezTo>
                  <a:pt x="25105" y="21340"/>
                  <a:pt x="25241" y="21204"/>
                  <a:pt x="25254" y="21027"/>
                </a:cubicBezTo>
                <a:lnTo>
                  <a:pt x="25241" y="21014"/>
                </a:lnTo>
                <a:cubicBezTo>
                  <a:pt x="25241" y="20813"/>
                  <a:pt x="25081" y="20685"/>
                  <a:pt x="24915" y="20685"/>
                </a:cubicBezTo>
                <a:close/>
                <a:moveTo>
                  <a:pt x="39406" y="20524"/>
                </a:moveTo>
                <a:cubicBezTo>
                  <a:pt x="39187" y="20524"/>
                  <a:pt x="39009" y="20695"/>
                  <a:pt x="38996" y="20905"/>
                </a:cubicBezTo>
                <a:cubicBezTo>
                  <a:pt x="38996" y="21136"/>
                  <a:pt x="39173" y="21340"/>
                  <a:pt x="39404" y="21340"/>
                </a:cubicBezTo>
                <a:cubicBezTo>
                  <a:pt x="39412" y="21340"/>
                  <a:pt x="39420" y="21341"/>
                  <a:pt x="39427" y="21341"/>
                </a:cubicBezTo>
                <a:cubicBezTo>
                  <a:pt x="39635" y="21341"/>
                  <a:pt x="39812" y="21169"/>
                  <a:pt x="39825" y="20959"/>
                </a:cubicBezTo>
                <a:cubicBezTo>
                  <a:pt x="39825" y="20769"/>
                  <a:pt x="39717" y="20606"/>
                  <a:pt x="39553" y="20524"/>
                </a:cubicBezTo>
                <a:lnTo>
                  <a:pt x="39553" y="20524"/>
                </a:lnTo>
                <a:lnTo>
                  <a:pt x="39567" y="20538"/>
                </a:lnTo>
                <a:cubicBezTo>
                  <a:pt x="39513" y="20538"/>
                  <a:pt x="39472" y="20524"/>
                  <a:pt x="39431" y="20524"/>
                </a:cubicBezTo>
                <a:cubicBezTo>
                  <a:pt x="39423" y="20524"/>
                  <a:pt x="39414" y="20524"/>
                  <a:pt x="39406" y="20524"/>
                </a:cubicBezTo>
                <a:close/>
                <a:moveTo>
                  <a:pt x="27657" y="20578"/>
                </a:moveTo>
                <a:cubicBezTo>
                  <a:pt x="27649" y="20578"/>
                  <a:pt x="27641" y="20578"/>
                  <a:pt x="27633" y="20579"/>
                </a:cubicBezTo>
                <a:cubicBezTo>
                  <a:pt x="27293" y="20579"/>
                  <a:pt x="27130" y="21000"/>
                  <a:pt x="27375" y="21245"/>
                </a:cubicBezTo>
                <a:cubicBezTo>
                  <a:pt x="27451" y="21317"/>
                  <a:pt x="27545" y="21349"/>
                  <a:pt x="27637" y="21349"/>
                </a:cubicBezTo>
                <a:cubicBezTo>
                  <a:pt x="27840" y="21349"/>
                  <a:pt x="28037" y="21193"/>
                  <a:pt x="28027" y="20959"/>
                </a:cubicBezTo>
                <a:cubicBezTo>
                  <a:pt x="28027" y="20750"/>
                  <a:pt x="27863" y="20578"/>
                  <a:pt x="27657" y="20578"/>
                </a:cubicBezTo>
                <a:close/>
                <a:moveTo>
                  <a:pt x="45724" y="20742"/>
                </a:moveTo>
                <a:cubicBezTo>
                  <a:pt x="45439" y="20742"/>
                  <a:pt x="45303" y="21082"/>
                  <a:pt x="45493" y="21272"/>
                </a:cubicBezTo>
                <a:cubicBezTo>
                  <a:pt x="45559" y="21338"/>
                  <a:pt x="45639" y="21367"/>
                  <a:pt x="45717" y="21367"/>
                </a:cubicBezTo>
                <a:cubicBezTo>
                  <a:pt x="45880" y="21367"/>
                  <a:pt x="46033" y="21239"/>
                  <a:pt x="46023" y="21054"/>
                </a:cubicBezTo>
                <a:cubicBezTo>
                  <a:pt x="46023" y="20878"/>
                  <a:pt x="45887" y="20742"/>
                  <a:pt x="45724" y="20742"/>
                </a:cubicBezTo>
                <a:close/>
                <a:moveTo>
                  <a:pt x="36688" y="20604"/>
                </a:moveTo>
                <a:cubicBezTo>
                  <a:pt x="36520" y="20604"/>
                  <a:pt x="36357" y="20696"/>
                  <a:pt x="36264" y="20851"/>
                </a:cubicBezTo>
                <a:cubicBezTo>
                  <a:pt x="36264" y="20878"/>
                  <a:pt x="36251" y="20918"/>
                  <a:pt x="36251" y="20946"/>
                </a:cubicBezTo>
                <a:cubicBezTo>
                  <a:pt x="36196" y="21190"/>
                  <a:pt x="36359" y="21408"/>
                  <a:pt x="36604" y="21449"/>
                </a:cubicBezTo>
                <a:cubicBezTo>
                  <a:pt x="36621" y="21451"/>
                  <a:pt x="36638" y="21452"/>
                  <a:pt x="36654" y="21452"/>
                </a:cubicBezTo>
                <a:cubicBezTo>
                  <a:pt x="36866" y="21452"/>
                  <a:pt x="37054" y="21295"/>
                  <a:pt x="37080" y="21068"/>
                </a:cubicBezTo>
                <a:cubicBezTo>
                  <a:pt x="37107" y="20864"/>
                  <a:pt x="36971" y="20755"/>
                  <a:pt x="36849" y="20633"/>
                </a:cubicBezTo>
                <a:cubicBezTo>
                  <a:pt x="36796" y="20613"/>
                  <a:pt x="36742" y="20604"/>
                  <a:pt x="36688" y="20604"/>
                </a:cubicBezTo>
                <a:close/>
                <a:moveTo>
                  <a:pt x="42953" y="20732"/>
                </a:moveTo>
                <a:cubicBezTo>
                  <a:pt x="42862" y="20732"/>
                  <a:pt x="42770" y="20765"/>
                  <a:pt x="42693" y="20837"/>
                </a:cubicBezTo>
                <a:cubicBezTo>
                  <a:pt x="42449" y="21082"/>
                  <a:pt x="42612" y="21503"/>
                  <a:pt x="42952" y="21503"/>
                </a:cubicBezTo>
                <a:cubicBezTo>
                  <a:pt x="43169" y="21503"/>
                  <a:pt x="43346" y="21340"/>
                  <a:pt x="43346" y="21122"/>
                </a:cubicBezTo>
                <a:cubicBezTo>
                  <a:pt x="43346" y="20889"/>
                  <a:pt x="43153" y="20732"/>
                  <a:pt x="42953" y="20732"/>
                </a:cubicBezTo>
                <a:close/>
                <a:moveTo>
                  <a:pt x="46541" y="21053"/>
                </a:moveTo>
                <a:cubicBezTo>
                  <a:pt x="46483" y="21053"/>
                  <a:pt x="46424" y="21075"/>
                  <a:pt x="46377" y="21122"/>
                </a:cubicBezTo>
                <a:cubicBezTo>
                  <a:pt x="46214" y="21272"/>
                  <a:pt x="46322" y="21530"/>
                  <a:pt x="46540" y="21544"/>
                </a:cubicBezTo>
                <a:cubicBezTo>
                  <a:pt x="46676" y="21544"/>
                  <a:pt x="46785" y="21435"/>
                  <a:pt x="46785" y="21299"/>
                </a:cubicBezTo>
                <a:cubicBezTo>
                  <a:pt x="46785" y="21151"/>
                  <a:pt x="46665" y="21053"/>
                  <a:pt x="46541" y="21053"/>
                </a:cubicBezTo>
                <a:close/>
                <a:moveTo>
                  <a:pt x="31225" y="20742"/>
                </a:moveTo>
                <a:cubicBezTo>
                  <a:pt x="31124" y="20742"/>
                  <a:pt x="31020" y="20780"/>
                  <a:pt x="30936" y="20864"/>
                </a:cubicBezTo>
                <a:cubicBezTo>
                  <a:pt x="30678" y="21109"/>
                  <a:pt x="30854" y="21557"/>
                  <a:pt x="31221" y="21557"/>
                </a:cubicBezTo>
                <a:cubicBezTo>
                  <a:pt x="31439" y="21557"/>
                  <a:pt x="31629" y="21381"/>
                  <a:pt x="31629" y="21150"/>
                </a:cubicBezTo>
                <a:cubicBezTo>
                  <a:pt x="31629" y="20903"/>
                  <a:pt x="31432" y="20742"/>
                  <a:pt x="31225" y="20742"/>
                </a:cubicBezTo>
                <a:close/>
                <a:moveTo>
                  <a:pt x="28468" y="20815"/>
                </a:moveTo>
                <a:cubicBezTo>
                  <a:pt x="28370" y="20815"/>
                  <a:pt x="28271" y="20852"/>
                  <a:pt x="28190" y="20932"/>
                </a:cubicBezTo>
                <a:cubicBezTo>
                  <a:pt x="27932" y="21177"/>
                  <a:pt x="28122" y="21598"/>
                  <a:pt x="28476" y="21598"/>
                </a:cubicBezTo>
                <a:cubicBezTo>
                  <a:pt x="28680" y="21598"/>
                  <a:pt x="28856" y="21421"/>
                  <a:pt x="28856" y="21204"/>
                </a:cubicBezTo>
                <a:cubicBezTo>
                  <a:pt x="28856" y="20967"/>
                  <a:pt x="28667" y="20815"/>
                  <a:pt x="28468" y="20815"/>
                </a:cubicBezTo>
                <a:close/>
                <a:moveTo>
                  <a:pt x="40223" y="20809"/>
                </a:moveTo>
                <a:cubicBezTo>
                  <a:pt x="40003" y="20809"/>
                  <a:pt x="39826" y="20994"/>
                  <a:pt x="39839" y="21217"/>
                </a:cubicBezTo>
                <a:cubicBezTo>
                  <a:pt x="39848" y="21455"/>
                  <a:pt x="40047" y="21612"/>
                  <a:pt x="40251" y="21612"/>
                </a:cubicBezTo>
                <a:cubicBezTo>
                  <a:pt x="40351" y="21612"/>
                  <a:pt x="40452" y="21574"/>
                  <a:pt x="40532" y="21489"/>
                </a:cubicBezTo>
                <a:cubicBezTo>
                  <a:pt x="40773" y="21235"/>
                  <a:pt x="40605" y="20809"/>
                  <a:pt x="40263" y="20809"/>
                </a:cubicBezTo>
                <a:cubicBezTo>
                  <a:pt x="40257" y="20809"/>
                  <a:pt x="40252" y="20810"/>
                  <a:pt x="40247" y="20810"/>
                </a:cubicBezTo>
                <a:cubicBezTo>
                  <a:pt x="40239" y="20809"/>
                  <a:pt x="40231" y="20809"/>
                  <a:pt x="40223" y="20809"/>
                </a:cubicBezTo>
                <a:close/>
                <a:moveTo>
                  <a:pt x="25757" y="20959"/>
                </a:moveTo>
                <a:cubicBezTo>
                  <a:pt x="25458" y="20959"/>
                  <a:pt x="25309" y="21326"/>
                  <a:pt x="25513" y="21544"/>
                </a:cubicBezTo>
                <a:cubicBezTo>
                  <a:pt x="25582" y="21608"/>
                  <a:pt x="25666" y="21638"/>
                  <a:pt x="25749" y="21638"/>
                </a:cubicBezTo>
                <a:cubicBezTo>
                  <a:pt x="25926" y="21638"/>
                  <a:pt x="26097" y="21503"/>
                  <a:pt x="26097" y="21299"/>
                </a:cubicBezTo>
                <a:cubicBezTo>
                  <a:pt x="26097" y="21109"/>
                  <a:pt x="25948" y="20959"/>
                  <a:pt x="25757" y="20959"/>
                </a:cubicBezTo>
                <a:close/>
                <a:moveTo>
                  <a:pt x="37487" y="20851"/>
                </a:moveTo>
                <a:cubicBezTo>
                  <a:pt x="37120" y="20851"/>
                  <a:pt x="36944" y="21299"/>
                  <a:pt x="37202" y="21557"/>
                </a:cubicBezTo>
                <a:cubicBezTo>
                  <a:pt x="37286" y="21642"/>
                  <a:pt x="37391" y="21680"/>
                  <a:pt x="37494" y="21680"/>
                </a:cubicBezTo>
                <a:cubicBezTo>
                  <a:pt x="37706" y="21680"/>
                  <a:pt x="37909" y="21519"/>
                  <a:pt x="37909" y="21272"/>
                </a:cubicBezTo>
                <a:cubicBezTo>
                  <a:pt x="37909" y="21041"/>
                  <a:pt x="37719" y="20851"/>
                  <a:pt x="37487" y="20851"/>
                </a:cubicBezTo>
                <a:close/>
                <a:moveTo>
                  <a:pt x="28498" y="2"/>
                </a:moveTo>
                <a:cubicBezTo>
                  <a:pt x="28330" y="2"/>
                  <a:pt x="28174" y="88"/>
                  <a:pt x="28095" y="245"/>
                </a:cubicBezTo>
                <a:cubicBezTo>
                  <a:pt x="28122" y="27"/>
                  <a:pt x="28027" y="14"/>
                  <a:pt x="27891" y="14"/>
                </a:cubicBezTo>
                <a:lnTo>
                  <a:pt x="26396" y="14"/>
                </a:lnTo>
                <a:lnTo>
                  <a:pt x="26641" y="313"/>
                </a:lnTo>
                <a:cubicBezTo>
                  <a:pt x="26424" y="326"/>
                  <a:pt x="26234" y="475"/>
                  <a:pt x="26179" y="677"/>
                </a:cubicBezTo>
                <a:lnTo>
                  <a:pt x="26179" y="677"/>
                </a:lnTo>
                <a:cubicBezTo>
                  <a:pt x="26182" y="639"/>
                  <a:pt x="26192" y="593"/>
                  <a:pt x="26192" y="557"/>
                </a:cubicBezTo>
                <a:cubicBezTo>
                  <a:pt x="26219" y="299"/>
                  <a:pt x="26016" y="82"/>
                  <a:pt x="25757" y="82"/>
                </a:cubicBezTo>
                <a:cubicBezTo>
                  <a:pt x="25600" y="108"/>
                  <a:pt x="25480" y="185"/>
                  <a:pt x="25386" y="313"/>
                </a:cubicBezTo>
                <a:lnTo>
                  <a:pt x="25377" y="313"/>
                </a:lnTo>
                <a:cubicBezTo>
                  <a:pt x="25377" y="245"/>
                  <a:pt x="25363" y="177"/>
                  <a:pt x="25350" y="109"/>
                </a:cubicBezTo>
                <a:cubicBezTo>
                  <a:pt x="25336" y="68"/>
                  <a:pt x="25295" y="27"/>
                  <a:pt x="25241" y="14"/>
                </a:cubicBezTo>
                <a:lnTo>
                  <a:pt x="23705" y="14"/>
                </a:lnTo>
                <a:cubicBezTo>
                  <a:pt x="23705" y="190"/>
                  <a:pt x="23814" y="326"/>
                  <a:pt x="23977" y="381"/>
                </a:cubicBezTo>
                <a:cubicBezTo>
                  <a:pt x="24027" y="402"/>
                  <a:pt x="24080" y="412"/>
                  <a:pt x="24134" y="412"/>
                </a:cubicBezTo>
                <a:cubicBezTo>
                  <a:pt x="24282" y="412"/>
                  <a:pt x="24430" y="334"/>
                  <a:pt x="24520" y="204"/>
                </a:cubicBezTo>
                <a:cubicBezTo>
                  <a:pt x="24561" y="476"/>
                  <a:pt x="24684" y="625"/>
                  <a:pt x="24901" y="652"/>
                </a:cubicBezTo>
                <a:cubicBezTo>
                  <a:pt x="24923" y="655"/>
                  <a:pt x="24944" y="657"/>
                  <a:pt x="24964" y="657"/>
                </a:cubicBezTo>
                <a:cubicBezTo>
                  <a:pt x="25146" y="657"/>
                  <a:pt x="25265" y="548"/>
                  <a:pt x="25363" y="340"/>
                </a:cubicBezTo>
                <a:cubicBezTo>
                  <a:pt x="25370" y="333"/>
                  <a:pt x="25373" y="330"/>
                  <a:pt x="25377" y="326"/>
                </a:cubicBezTo>
                <a:lnTo>
                  <a:pt x="25377" y="326"/>
                </a:lnTo>
                <a:cubicBezTo>
                  <a:pt x="25322" y="666"/>
                  <a:pt x="25445" y="884"/>
                  <a:pt x="25717" y="924"/>
                </a:cubicBezTo>
                <a:cubicBezTo>
                  <a:pt x="25742" y="929"/>
                  <a:pt x="25766" y="932"/>
                  <a:pt x="25789" y="932"/>
                </a:cubicBezTo>
                <a:cubicBezTo>
                  <a:pt x="25954" y="932"/>
                  <a:pt x="26071" y="812"/>
                  <a:pt x="26179" y="693"/>
                </a:cubicBezTo>
                <a:cubicBezTo>
                  <a:pt x="26179" y="689"/>
                  <a:pt x="26179" y="685"/>
                  <a:pt x="26179" y="681"/>
                </a:cubicBezTo>
                <a:lnTo>
                  <a:pt x="26179" y="681"/>
                </a:lnTo>
                <a:cubicBezTo>
                  <a:pt x="26192" y="721"/>
                  <a:pt x="26192" y="775"/>
                  <a:pt x="26206" y="816"/>
                </a:cubicBezTo>
                <a:cubicBezTo>
                  <a:pt x="26238" y="1050"/>
                  <a:pt x="26424" y="1163"/>
                  <a:pt x="26610" y="1163"/>
                </a:cubicBezTo>
                <a:cubicBezTo>
                  <a:pt x="26812" y="1163"/>
                  <a:pt x="27014" y="1030"/>
                  <a:pt x="27021" y="775"/>
                </a:cubicBezTo>
                <a:cubicBezTo>
                  <a:pt x="27035" y="598"/>
                  <a:pt x="26940" y="449"/>
                  <a:pt x="26804" y="367"/>
                </a:cubicBezTo>
                <a:cubicBezTo>
                  <a:pt x="26885" y="353"/>
                  <a:pt x="26967" y="340"/>
                  <a:pt x="27035" y="313"/>
                </a:cubicBezTo>
                <a:cubicBezTo>
                  <a:pt x="27103" y="272"/>
                  <a:pt x="27157" y="231"/>
                  <a:pt x="27212" y="177"/>
                </a:cubicBezTo>
                <a:cubicBezTo>
                  <a:pt x="27293" y="313"/>
                  <a:pt x="27388" y="449"/>
                  <a:pt x="27470" y="571"/>
                </a:cubicBezTo>
                <a:cubicBezTo>
                  <a:pt x="27460" y="570"/>
                  <a:pt x="27451" y="570"/>
                  <a:pt x="27441" y="570"/>
                </a:cubicBezTo>
                <a:cubicBezTo>
                  <a:pt x="27001" y="570"/>
                  <a:pt x="26854" y="1173"/>
                  <a:pt x="27266" y="1373"/>
                </a:cubicBezTo>
                <a:cubicBezTo>
                  <a:pt x="27320" y="1398"/>
                  <a:pt x="27378" y="1410"/>
                  <a:pt x="27435" y="1410"/>
                </a:cubicBezTo>
                <a:cubicBezTo>
                  <a:pt x="27565" y="1410"/>
                  <a:pt x="27693" y="1346"/>
                  <a:pt x="27769" y="1223"/>
                </a:cubicBezTo>
                <a:cubicBezTo>
                  <a:pt x="27823" y="1128"/>
                  <a:pt x="27837" y="1006"/>
                  <a:pt x="27823" y="884"/>
                </a:cubicBezTo>
                <a:cubicBezTo>
                  <a:pt x="27796" y="788"/>
                  <a:pt x="27742" y="707"/>
                  <a:pt x="27674" y="625"/>
                </a:cubicBezTo>
                <a:lnTo>
                  <a:pt x="28054" y="435"/>
                </a:lnTo>
                <a:lnTo>
                  <a:pt x="28272" y="816"/>
                </a:lnTo>
                <a:cubicBezTo>
                  <a:pt x="28000" y="884"/>
                  <a:pt x="27851" y="1006"/>
                  <a:pt x="27851" y="1237"/>
                </a:cubicBezTo>
                <a:cubicBezTo>
                  <a:pt x="27851" y="1414"/>
                  <a:pt x="27959" y="1577"/>
                  <a:pt x="28136" y="1645"/>
                </a:cubicBezTo>
                <a:cubicBezTo>
                  <a:pt x="28176" y="1656"/>
                  <a:pt x="28216" y="1661"/>
                  <a:pt x="28256" y="1661"/>
                </a:cubicBezTo>
                <a:cubicBezTo>
                  <a:pt x="28407" y="1661"/>
                  <a:pt x="28550" y="1583"/>
                  <a:pt x="28625" y="1454"/>
                </a:cubicBezTo>
                <a:cubicBezTo>
                  <a:pt x="28666" y="1346"/>
                  <a:pt x="28680" y="1237"/>
                  <a:pt x="28652" y="1128"/>
                </a:cubicBezTo>
                <a:cubicBezTo>
                  <a:pt x="28612" y="1033"/>
                  <a:pt x="28557" y="951"/>
                  <a:pt x="28489" y="884"/>
                </a:cubicBezTo>
                <a:lnTo>
                  <a:pt x="28911" y="666"/>
                </a:lnTo>
                <a:cubicBezTo>
                  <a:pt x="28911" y="843"/>
                  <a:pt x="28992" y="1006"/>
                  <a:pt x="29155" y="1101"/>
                </a:cubicBezTo>
                <a:lnTo>
                  <a:pt x="29169" y="1105"/>
                </a:lnTo>
                <a:lnTo>
                  <a:pt x="29169" y="1105"/>
                </a:lnTo>
                <a:lnTo>
                  <a:pt x="29237" y="1115"/>
                </a:lnTo>
                <a:cubicBezTo>
                  <a:pt x="29245" y="1119"/>
                  <a:pt x="29252" y="1124"/>
                  <a:pt x="29260" y="1129"/>
                </a:cubicBezTo>
                <a:lnTo>
                  <a:pt x="29260" y="1129"/>
                </a:lnTo>
                <a:cubicBezTo>
                  <a:pt x="29257" y="1129"/>
                  <a:pt x="29254" y="1128"/>
                  <a:pt x="29251" y="1128"/>
                </a:cubicBezTo>
                <a:lnTo>
                  <a:pt x="29169" y="1105"/>
                </a:lnTo>
                <a:lnTo>
                  <a:pt x="29169" y="1105"/>
                </a:lnTo>
                <a:lnTo>
                  <a:pt x="29142" y="1101"/>
                </a:lnTo>
                <a:cubicBezTo>
                  <a:pt x="29074" y="1101"/>
                  <a:pt x="29019" y="1101"/>
                  <a:pt x="28952" y="1115"/>
                </a:cubicBezTo>
                <a:cubicBezTo>
                  <a:pt x="28775" y="1169"/>
                  <a:pt x="28652" y="1332"/>
                  <a:pt x="28652" y="1509"/>
                </a:cubicBezTo>
                <a:cubicBezTo>
                  <a:pt x="28652" y="1699"/>
                  <a:pt x="28775" y="1862"/>
                  <a:pt x="28952" y="1917"/>
                </a:cubicBezTo>
                <a:cubicBezTo>
                  <a:pt x="28995" y="1928"/>
                  <a:pt x="29037" y="1934"/>
                  <a:pt x="29077" y="1934"/>
                </a:cubicBezTo>
                <a:cubicBezTo>
                  <a:pt x="29224" y="1934"/>
                  <a:pt x="29348" y="1853"/>
                  <a:pt x="29454" y="1672"/>
                </a:cubicBezTo>
                <a:lnTo>
                  <a:pt x="29495" y="1590"/>
                </a:lnTo>
                <a:cubicBezTo>
                  <a:pt x="29508" y="1409"/>
                  <a:pt x="29410" y="1228"/>
                  <a:pt x="29260" y="1129"/>
                </a:cubicBezTo>
                <a:lnTo>
                  <a:pt x="29260" y="1129"/>
                </a:lnTo>
                <a:cubicBezTo>
                  <a:pt x="29270" y="1129"/>
                  <a:pt x="29279" y="1130"/>
                  <a:pt x="29289" y="1130"/>
                </a:cubicBezTo>
                <a:cubicBezTo>
                  <a:pt x="29451" y="1130"/>
                  <a:pt x="29598" y="1050"/>
                  <a:pt x="29699" y="924"/>
                </a:cubicBezTo>
                <a:lnTo>
                  <a:pt x="29917" y="1332"/>
                </a:lnTo>
                <a:cubicBezTo>
                  <a:pt x="29753" y="1346"/>
                  <a:pt x="29590" y="1441"/>
                  <a:pt x="29522" y="1604"/>
                </a:cubicBezTo>
                <a:lnTo>
                  <a:pt x="29482" y="1672"/>
                </a:lnTo>
                <a:cubicBezTo>
                  <a:pt x="29468" y="1876"/>
                  <a:pt x="29563" y="2052"/>
                  <a:pt x="29740" y="2148"/>
                </a:cubicBezTo>
                <a:cubicBezTo>
                  <a:pt x="29427" y="2216"/>
                  <a:pt x="29291" y="2311"/>
                  <a:pt x="29264" y="2528"/>
                </a:cubicBezTo>
                <a:cubicBezTo>
                  <a:pt x="29223" y="2705"/>
                  <a:pt x="29305" y="2868"/>
                  <a:pt x="29468" y="2950"/>
                </a:cubicBezTo>
                <a:cubicBezTo>
                  <a:pt x="29529" y="2976"/>
                  <a:pt x="29602" y="2991"/>
                  <a:pt x="29672" y="2991"/>
                </a:cubicBezTo>
                <a:cubicBezTo>
                  <a:pt x="29710" y="2991"/>
                  <a:pt x="29747" y="2986"/>
                  <a:pt x="29781" y="2977"/>
                </a:cubicBezTo>
                <a:cubicBezTo>
                  <a:pt x="29876" y="2936"/>
                  <a:pt x="29971" y="2882"/>
                  <a:pt x="30039" y="2827"/>
                </a:cubicBezTo>
                <a:cubicBezTo>
                  <a:pt x="30107" y="2950"/>
                  <a:pt x="30188" y="3099"/>
                  <a:pt x="30243" y="3208"/>
                </a:cubicBezTo>
                <a:lnTo>
                  <a:pt x="29821" y="3425"/>
                </a:lnTo>
                <a:cubicBezTo>
                  <a:pt x="29767" y="3153"/>
                  <a:pt x="29658" y="3031"/>
                  <a:pt x="29441" y="3004"/>
                </a:cubicBezTo>
                <a:cubicBezTo>
                  <a:pt x="29421" y="3001"/>
                  <a:pt x="29401" y="2999"/>
                  <a:pt x="29381" y="2999"/>
                </a:cubicBezTo>
                <a:cubicBezTo>
                  <a:pt x="29225" y="2999"/>
                  <a:pt x="29080" y="3090"/>
                  <a:pt x="29019" y="3235"/>
                </a:cubicBezTo>
                <a:cubicBezTo>
                  <a:pt x="28911" y="3480"/>
                  <a:pt x="29006" y="3643"/>
                  <a:pt x="29223" y="3819"/>
                </a:cubicBezTo>
                <a:cubicBezTo>
                  <a:pt x="29211" y="3819"/>
                  <a:pt x="29199" y="3818"/>
                  <a:pt x="29187" y="3818"/>
                </a:cubicBezTo>
                <a:cubicBezTo>
                  <a:pt x="29009" y="3818"/>
                  <a:pt x="28837" y="3912"/>
                  <a:pt x="28748" y="4078"/>
                </a:cubicBezTo>
                <a:cubicBezTo>
                  <a:pt x="28734" y="4023"/>
                  <a:pt x="28734" y="3969"/>
                  <a:pt x="28720" y="3901"/>
                </a:cubicBezTo>
                <a:cubicBezTo>
                  <a:pt x="28680" y="3697"/>
                  <a:pt x="28503" y="3561"/>
                  <a:pt x="28286" y="3561"/>
                </a:cubicBezTo>
                <a:cubicBezTo>
                  <a:pt x="28082" y="3588"/>
                  <a:pt x="27905" y="3751"/>
                  <a:pt x="27905" y="3969"/>
                </a:cubicBezTo>
                <a:cubicBezTo>
                  <a:pt x="27891" y="4159"/>
                  <a:pt x="28000" y="4309"/>
                  <a:pt x="28258" y="4417"/>
                </a:cubicBezTo>
                <a:cubicBezTo>
                  <a:pt x="28449" y="4417"/>
                  <a:pt x="28639" y="4322"/>
                  <a:pt x="28720" y="4146"/>
                </a:cubicBezTo>
                <a:lnTo>
                  <a:pt x="28720" y="4146"/>
                </a:lnTo>
                <a:cubicBezTo>
                  <a:pt x="28707" y="4322"/>
                  <a:pt x="28788" y="4499"/>
                  <a:pt x="28938" y="4608"/>
                </a:cubicBezTo>
                <a:lnTo>
                  <a:pt x="28503" y="4839"/>
                </a:lnTo>
                <a:cubicBezTo>
                  <a:pt x="28489" y="4662"/>
                  <a:pt x="28408" y="4513"/>
                  <a:pt x="28258" y="4417"/>
                </a:cubicBezTo>
                <a:lnTo>
                  <a:pt x="28136" y="4404"/>
                </a:lnTo>
                <a:cubicBezTo>
                  <a:pt x="28107" y="4399"/>
                  <a:pt x="28078" y="4396"/>
                  <a:pt x="28051" y="4396"/>
                </a:cubicBezTo>
                <a:cubicBezTo>
                  <a:pt x="27580" y="4396"/>
                  <a:pt x="27486" y="5143"/>
                  <a:pt x="28000" y="5233"/>
                </a:cubicBezTo>
                <a:cubicBezTo>
                  <a:pt x="28023" y="5237"/>
                  <a:pt x="28045" y="5238"/>
                  <a:pt x="28068" y="5238"/>
                </a:cubicBezTo>
                <a:cubicBezTo>
                  <a:pt x="28218" y="5238"/>
                  <a:pt x="28352" y="5161"/>
                  <a:pt x="28435" y="5043"/>
                </a:cubicBezTo>
                <a:lnTo>
                  <a:pt x="28666" y="5464"/>
                </a:lnTo>
                <a:cubicBezTo>
                  <a:pt x="28656" y="5463"/>
                  <a:pt x="28647" y="5463"/>
                  <a:pt x="28637" y="5463"/>
                </a:cubicBezTo>
                <a:cubicBezTo>
                  <a:pt x="28460" y="5463"/>
                  <a:pt x="28310" y="5582"/>
                  <a:pt x="28258" y="5750"/>
                </a:cubicBezTo>
                <a:cubicBezTo>
                  <a:pt x="28177" y="5981"/>
                  <a:pt x="28286" y="6144"/>
                  <a:pt x="28476" y="6293"/>
                </a:cubicBezTo>
                <a:cubicBezTo>
                  <a:pt x="28454" y="6290"/>
                  <a:pt x="28433" y="6289"/>
                  <a:pt x="28411" y="6289"/>
                </a:cubicBezTo>
                <a:cubicBezTo>
                  <a:pt x="28241" y="6289"/>
                  <a:pt x="28071" y="6381"/>
                  <a:pt x="27986" y="6538"/>
                </a:cubicBezTo>
                <a:cubicBezTo>
                  <a:pt x="27959" y="6348"/>
                  <a:pt x="27959" y="6348"/>
                  <a:pt x="27731" y="6052"/>
                </a:cubicBezTo>
                <a:lnTo>
                  <a:pt x="27731" y="6052"/>
                </a:lnTo>
                <a:cubicBezTo>
                  <a:pt x="27725" y="6051"/>
                  <a:pt x="27720" y="6050"/>
                  <a:pt x="27715" y="6049"/>
                </a:cubicBezTo>
                <a:lnTo>
                  <a:pt x="27728" y="6049"/>
                </a:lnTo>
                <a:cubicBezTo>
                  <a:pt x="27729" y="6050"/>
                  <a:pt x="27730" y="6051"/>
                  <a:pt x="27731" y="6052"/>
                </a:cubicBezTo>
                <a:lnTo>
                  <a:pt x="27731" y="6052"/>
                </a:lnTo>
                <a:cubicBezTo>
                  <a:pt x="27757" y="6057"/>
                  <a:pt x="27783" y="6059"/>
                  <a:pt x="27809" y="6059"/>
                </a:cubicBezTo>
                <a:cubicBezTo>
                  <a:pt x="28016" y="6059"/>
                  <a:pt x="28192" y="5908"/>
                  <a:pt x="28204" y="5695"/>
                </a:cubicBezTo>
                <a:cubicBezTo>
                  <a:pt x="28231" y="5464"/>
                  <a:pt x="28068" y="5247"/>
                  <a:pt x="27837" y="5219"/>
                </a:cubicBezTo>
                <a:cubicBezTo>
                  <a:pt x="27660" y="5219"/>
                  <a:pt x="27497" y="5301"/>
                  <a:pt x="27416" y="5437"/>
                </a:cubicBezTo>
                <a:cubicBezTo>
                  <a:pt x="27402" y="5410"/>
                  <a:pt x="27388" y="5369"/>
                  <a:pt x="27375" y="5328"/>
                </a:cubicBezTo>
                <a:cubicBezTo>
                  <a:pt x="27335" y="5099"/>
                  <a:pt x="27154" y="4986"/>
                  <a:pt x="26972" y="4986"/>
                </a:cubicBezTo>
                <a:cubicBezTo>
                  <a:pt x="26776" y="4986"/>
                  <a:pt x="26580" y="5116"/>
                  <a:pt x="26559" y="5369"/>
                </a:cubicBezTo>
                <a:cubicBezTo>
                  <a:pt x="26546" y="5559"/>
                  <a:pt x="26668" y="5750"/>
                  <a:pt x="26872" y="5804"/>
                </a:cubicBezTo>
                <a:cubicBezTo>
                  <a:pt x="26901" y="5810"/>
                  <a:pt x="26929" y="5812"/>
                  <a:pt x="26958" y="5812"/>
                </a:cubicBezTo>
                <a:cubicBezTo>
                  <a:pt x="27131" y="5812"/>
                  <a:pt x="27291" y="5709"/>
                  <a:pt x="27361" y="5546"/>
                </a:cubicBezTo>
                <a:cubicBezTo>
                  <a:pt x="27373" y="5510"/>
                  <a:pt x="27395" y="5485"/>
                  <a:pt x="27409" y="5453"/>
                </a:cubicBezTo>
                <a:lnTo>
                  <a:pt x="27409" y="5453"/>
                </a:lnTo>
                <a:cubicBezTo>
                  <a:pt x="27325" y="5680"/>
                  <a:pt x="27421" y="5942"/>
                  <a:pt x="27633" y="6049"/>
                </a:cubicBezTo>
                <a:cubicBezTo>
                  <a:pt x="27613" y="6045"/>
                  <a:pt x="27593" y="6044"/>
                  <a:pt x="27572" y="6044"/>
                </a:cubicBezTo>
                <a:cubicBezTo>
                  <a:pt x="27417" y="6044"/>
                  <a:pt x="27267" y="6134"/>
                  <a:pt x="27171" y="6266"/>
                </a:cubicBezTo>
                <a:cubicBezTo>
                  <a:pt x="27157" y="6225"/>
                  <a:pt x="27144" y="6184"/>
                  <a:pt x="27130" y="6157"/>
                </a:cubicBezTo>
                <a:cubicBezTo>
                  <a:pt x="27091" y="5962"/>
                  <a:pt x="26927" y="5817"/>
                  <a:pt x="26734" y="5817"/>
                </a:cubicBezTo>
                <a:cubicBezTo>
                  <a:pt x="26726" y="5817"/>
                  <a:pt x="26717" y="5817"/>
                  <a:pt x="26709" y="5817"/>
                </a:cubicBezTo>
                <a:cubicBezTo>
                  <a:pt x="26505" y="5817"/>
                  <a:pt x="26328" y="5994"/>
                  <a:pt x="26315" y="6198"/>
                </a:cubicBezTo>
                <a:cubicBezTo>
                  <a:pt x="26301" y="6402"/>
                  <a:pt x="26423" y="6579"/>
                  <a:pt x="26627" y="6633"/>
                </a:cubicBezTo>
                <a:cubicBezTo>
                  <a:pt x="26662" y="6642"/>
                  <a:pt x="26698" y="6647"/>
                  <a:pt x="26732" y="6647"/>
                </a:cubicBezTo>
                <a:cubicBezTo>
                  <a:pt x="26898" y="6647"/>
                  <a:pt x="27049" y="6543"/>
                  <a:pt x="27117" y="6375"/>
                </a:cubicBezTo>
                <a:cubicBezTo>
                  <a:pt x="27128" y="6352"/>
                  <a:pt x="27148" y="6320"/>
                  <a:pt x="27163" y="6287"/>
                </a:cubicBezTo>
                <a:lnTo>
                  <a:pt x="27163" y="6287"/>
                </a:lnTo>
                <a:cubicBezTo>
                  <a:pt x="27082" y="6513"/>
                  <a:pt x="27178" y="6759"/>
                  <a:pt x="27402" y="6878"/>
                </a:cubicBezTo>
                <a:cubicBezTo>
                  <a:pt x="27379" y="6875"/>
                  <a:pt x="27356" y="6873"/>
                  <a:pt x="27333" y="6873"/>
                </a:cubicBezTo>
                <a:cubicBezTo>
                  <a:pt x="27156" y="6873"/>
                  <a:pt x="26997" y="6964"/>
                  <a:pt x="26913" y="7109"/>
                </a:cubicBezTo>
                <a:cubicBezTo>
                  <a:pt x="26913" y="7054"/>
                  <a:pt x="26899" y="7014"/>
                  <a:pt x="26885" y="6973"/>
                </a:cubicBezTo>
                <a:cubicBezTo>
                  <a:pt x="26859" y="6778"/>
                  <a:pt x="26696" y="6632"/>
                  <a:pt x="26491" y="6632"/>
                </a:cubicBezTo>
                <a:cubicBezTo>
                  <a:pt x="26482" y="6632"/>
                  <a:pt x="26473" y="6632"/>
                  <a:pt x="26464" y="6633"/>
                </a:cubicBezTo>
                <a:cubicBezTo>
                  <a:pt x="26260" y="6633"/>
                  <a:pt x="26084" y="6810"/>
                  <a:pt x="26070" y="7014"/>
                </a:cubicBezTo>
                <a:cubicBezTo>
                  <a:pt x="26044" y="7207"/>
                  <a:pt x="26153" y="7339"/>
                  <a:pt x="26384" y="7456"/>
                </a:cubicBezTo>
                <a:lnTo>
                  <a:pt x="26384" y="7456"/>
                </a:lnTo>
                <a:lnTo>
                  <a:pt x="26437" y="7462"/>
                </a:lnTo>
                <a:lnTo>
                  <a:pt x="26423" y="7462"/>
                </a:lnTo>
                <a:cubicBezTo>
                  <a:pt x="26431" y="7467"/>
                  <a:pt x="26438" y="7472"/>
                  <a:pt x="26445" y="7476"/>
                </a:cubicBezTo>
                <a:lnTo>
                  <a:pt x="26445" y="7476"/>
                </a:lnTo>
                <a:cubicBezTo>
                  <a:pt x="26438" y="7476"/>
                  <a:pt x="26431" y="7476"/>
                  <a:pt x="26423" y="7476"/>
                </a:cubicBezTo>
                <a:cubicBezTo>
                  <a:pt x="26410" y="7469"/>
                  <a:pt x="26396" y="7463"/>
                  <a:pt x="26384" y="7456"/>
                </a:cubicBezTo>
                <a:lnTo>
                  <a:pt x="26384" y="7456"/>
                </a:lnTo>
                <a:lnTo>
                  <a:pt x="26315" y="7449"/>
                </a:lnTo>
                <a:cubicBezTo>
                  <a:pt x="26288" y="7445"/>
                  <a:pt x="26263" y="7443"/>
                  <a:pt x="26238" y="7443"/>
                </a:cubicBezTo>
                <a:cubicBezTo>
                  <a:pt x="25746" y="7443"/>
                  <a:pt x="25648" y="8187"/>
                  <a:pt x="26179" y="8278"/>
                </a:cubicBezTo>
                <a:cubicBezTo>
                  <a:pt x="26200" y="8281"/>
                  <a:pt x="26221" y="8283"/>
                  <a:pt x="26242" y="8283"/>
                </a:cubicBezTo>
                <a:cubicBezTo>
                  <a:pt x="26386" y="8283"/>
                  <a:pt x="26529" y="8206"/>
                  <a:pt x="26600" y="8087"/>
                </a:cubicBezTo>
                <a:lnTo>
                  <a:pt x="26845" y="8509"/>
                </a:lnTo>
                <a:cubicBezTo>
                  <a:pt x="26833" y="8508"/>
                  <a:pt x="26821" y="8507"/>
                  <a:pt x="26809" y="8507"/>
                </a:cubicBezTo>
                <a:cubicBezTo>
                  <a:pt x="26634" y="8507"/>
                  <a:pt x="26485" y="8601"/>
                  <a:pt x="26396" y="8753"/>
                </a:cubicBezTo>
                <a:cubicBezTo>
                  <a:pt x="26355" y="8454"/>
                  <a:pt x="26260" y="8332"/>
                  <a:pt x="26043" y="8278"/>
                </a:cubicBezTo>
                <a:cubicBezTo>
                  <a:pt x="26015" y="8271"/>
                  <a:pt x="25986" y="8267"/>
                  <a:pt x="25957" y="8267"/>
                </a:cubicBezTo>
                <a:cubicBezTo>
                  <a:pt x="25821" y="8267"/>
                  <a:pt x="25689" y="8344"/>
                  <a:pt x="25621" y="8468"/>
                </a:cubicBezTo>
                <a:cubicBezTo>
                  <a:pt x="25472" y="8713"/>
                  <a:pt x="25567" y="8930"/>
                  <a:pt x="25798" y="9093"/>
                </a:cubicBezTo>
                <a:cubicBezTo>
                  <a:pt x="25784" y="9092"/>
                  <a:pt x="25771" y="9092"/>
                  <a:pt x="25757" y="9092"/>
                </a:cubicBezTo>
                <a:cubicBezTo>
                  <a:pt x="25585" y="9092"/>
                  <a:pt x="25437" y="9172"/>
                  <a:pt x="25336" y="9311"/>
                </a:cubicBezTo>
                <a:cubicBezTo>
                  <a:pt x="25335" y="9313"/>
                  <a:pt x="25334" y="9315"/>
                  <a:pt x="25333" y="9317"/>
                </a:cubicBezTo>
                <a:lnTo>
                  <a:pt x="25333" y="9317"/>
                </a:lnTo>
                <a:cubicBezTo>
                  <a:pt x="25334" y="9319"/>
                  <a:pt x="25335" y="9322"/>
                  <a:pt x="25336" y="9324"/>
                </a:cubicBezTo>
                <a:lnTo>
                  <a:pt x="25331" y="9324"/>
                </a:lnTo>
                <a:cubicBezTo>
                  <a:pt x="25245" y="9552"/>
                  <a:pt x="25340" y="9816"/>
                  <a:pt x="25567" y="9922"/>
                </a:cubicBezTo>
                <a:cubicBezTo>
                  <a:pt x="25553" y="9921"/>
                  <a:pt x="25540" y="9921"/>
                  <a:pt x="25526" y="9921"/>
                </a:cubicBezTo>
                <a:cubicBezTo>
                  <a:pt x="25352" y="9921"/>
                  <a:pt x="25192" y="10001"/>
                  <a:pt x="25091" y="10140"/>
                </a:cubicBezTo>
                <a:cubicBezTo>
                  <a:pt x="25091" y="10140"/>
                  <a:pt x="25091" y="10140"/>
                  <a:pt x="25091" y="10141"/>
                </a:cubicBezTo>
                <a:lnTo>
                  <a:pt x="25091" y="10141"/>
                </a:lnTo>
                <a:cubicBezTo>
                  <a:pt x="25091" y="10145"/>
                  <a:pt x="25091" y="10149"/>
                  <a:pt x="25091" y="10153"/>
                </a:cubicBezTo>
                <a:cubicBezTo>
                  <a:pt x="25083" y="10179"/>
                  <a:pt x="25074" y="10199"/>
                  <a:pt x="25066" y="10220"/>
                </a:cubicBezTo>
                <a:lnTo>
                  <a:pt x="25066" y="10220"/>
                </a:lnTo>
                <a:cubicBezTo>
                  <a:pt x="25072" y="10194"/>
                  <a:pt x="25080" y="10167"/>
                  <a:pt x="25091" y="10141"/>
                </a:cubicBezTo>
                <a:lnTo>
                  <a:pt x="25091" y="10141"/>
                </a:lnTo>
                <a:cubicBezTo>
                  <a:pt x="25089" y="10104"/>
                  <a:pt x="25076" y="10068"/>
                  <a:pt x="25064" y="10031"/>
                </a:cubicBezTo>
                <a:cubicBezTo>
                  <a:pt x="25023" y="9841"/>
                  <a:pt x="24847" y="9691"/>
                  <a:pt x="24643" y="9691"/>
                </a:cubicBezTo>
                <a:cubicBezTo>
                  <a:pt x="24425" y="9705"/>
                  <a:pt x="24249" y="9868"/>
                  <a:pt x="24235" y="10085"/>
                </a:cubicBezTo>
                <a:cubicBezTo>
                  <a:pt x="24221" y="10289"/>
                  <a:pt x="24357" y="10466"/>
                  <a:pt x="24548" y="10520"/>
                </a:cubicBezTo>
                <a:cubicBezTo>
                  <a:pt x="24583" y="10530"/>
                  <a:pt x="24619" y="10534"/>
                  <a:pt x="24654" y="10534"/>
                </a:cubicBezTo>
                <a:cubicBezTo>
                  <a:pt x="24823" y="10534"/>
                  <a:pt x="24983" y="10431"/>
                  <a:pt x="25051" y="10262"/>
                </a:cubicBezTo>
                <a:cubicBezTo>
                  <a:pt x="25056" y="10247"/>
                  <a:pt x="25061" y="10233"/>
                  <a:pt x="25066" y="10220"/>
                </a:cubicBezTo>
                <a:lnTo>
                  <a:pt x="25066" y="10220"/>
                </a:lnTo>
                <a:cubicBezTo>
                  <a:pt x="25020" y="10428"/>
                  <a:pt x="25116" y="10643"/>
                  <a:pt x="25309" y="10751"/>
                </a:cubicBezTo>
                <a:cubicBezTo>
                  <a:pt x="25296" y="10750"/>
                  <a:pt x="25283" y="10750"/>
                  <a:pt x="25271" y="10750"/>
                </a:cubicBezTo>
                <a:cubicBezTo>
                  <a:pt x="25107" y="10750"/>
                  <a:pt x="24948" y="10830"/>
                  <a:pt x="24847" y="10969"/>
                </a:cubicBezTo>
                <a:cubicBezTo>
                  <a:pt x="24833" y="10942"/>
                  <a:pt x="24819" y="10901"/>
                  <a:pt x="24806" y="10860"/>
                </a:cubicBezTo>
                <a:cubicBezTo>
                  <a:pt x="24780" y="10665"/>
                  <a:pt x="24617" y="10520"/>
                  <a:pt x="24412" y="10520"/>
                </a:cubicBezTo>
                <a:cubicBezTo>
                  <a:pt x="24403" y="10520"/>
                  <a:pt x="24394" y="10520"/>
                  <a:pt x="24385" y="10520"/>
                </a:cubicBezTo>
                <a:cubicBezTo>
                  <a:pt x="24181" y="10520"/>
                  <a:pt x="24004" y="10684"/>
                  <a:pt x="23990" y="10901"/>
                </a:cubicBezTo>
                <a:cubicBezTo>
                  <a:pt x="23963" y="11105"/>
                  <a:pt x="24099" y="11282"/>
                  <a:pt x="24303" y="11336"/>
                </a:cubicBezTo>
                <a:cubicBezTo>
                  <a:pt x="24338" y="11345"/>
                  <a:pt x="24373" y="11350"/>
                  <a:pt x="24408" y="11350"/>
                </a:cubicBezTo>
                <a:cubicBezTo>
                  <a:pt x="24574" y="11350"/>
                  <a:pt x="24725" y="11246"/>
                  <a:pt x="24792" y="11078"/>
                </a:cubicBezTo>
                <a:cubicBezTo>
                  <a:pt x="24803" y="11047"/>
                  <a:pt x="24821" y="11023"/>
                  <a:pt x="24835" y="10996"/>
                </a:cubicBezTo>
                <a:lnTo>
                  <a:pt x="24835" y="10996"/>
                </a:lnTo>
                <a:cubicBezTo>
                  <a:pt x="24826" y="11020"/>
                  <a:pt x="24819" y="11049"/>
                  <a:pt x="24819" y="11078"/>
                </a:cubicBezTo>
                <a:cubicBezTo>
                  <a:pt x="24744" y="11369"/>
                  <a:pt x="24987" y="11595"/>
                  <a:pt x="25239" y="11595"/>
                </a:cubicBezTo>
                <a:cubicBezTo>
                  <a:pt x="25351" y="11595"/>
                  <a:pt x="25465" y="11550"/>
                  <a:pt x="25553" y="11445"/>
                </a:cubicBezTo>
                <a:lnTo>
                  <a:pt x="25594" y="11404"/>
                </a:lnTo>
                <a:lnTo>
                  <a:pt x="25812" y="11798"/>
                </a:lnTo>
                <a:lnTo>
                  <a:pt x="25377" y="12016"/>
                </a:lnTo>
                <a:cubicBezTo>
                  <a:pt x="25377" y="11812"/>
                  <a:pt x="25227" y="11635"/>
                  <a:pt x="25023" y="11594"/>
                </a:cubicBezTo>
                <a:cubicBezTo>
                  <a:pt x="25001" y="11591"/>
                  <a:pt x="24978" y="11589"/>
                  <a:pt x="24956" y="11589"/>
                </a:cubicBezTo>
                <a:cubicBezTo>
                  <a:pt x="24803" y="11589"/>
                  <a:pt x="24658" y="11668"/>
                  <a:pt x="24575" y="11798"/>
                </a:cubicBezTo>
                <a:cubicBezTo>
                  <a:pt x="24466" y="12029"/>
                  <a:pt x="24561" y="12301"/>
                  <a:pt x="24792" y="12410"/>
                </a:cubicBezTo>
                <a:cubicBezTo>
                  <a:pt x="24781" y="12409"/>
                  <a:pt x="24769" y="12409"/>
                  <a:pt x="24758" y="12409"/>
                </a:cubicBezTo>
                <a:cubicBezTo>
                  <a:pt x="24567" y="12409"/>
                  <a:pt x="24393" y="12515"/>
                  <a:pt x="24303" y="12682"/>
                </a:cubicBezTo>
                <a:lnTo>
                  <a:pt x="24276" y="12750"/>
                </a:lnTo>
                <a:cubicBezTo>
                  <a:pt x="24262" y="12953"/>
                  <a:pt x="24371" y="13144"/>
                  <a:pt x="24561" y="13239"/>
                </a:cubicBezTo>
                <a:cubicBezTo>
                  <a:pt x="24547" y="13238"/>
                  <a:pt x="24534" y="13237"/>
                  <a:pt x="24520" y="13237"/>
                </a:cubicBezTo>
                <a:cubicBezTo>
                  <a:pt x="24350" y="13237"/>
                  <a:pt x="24193" y="13314"/>
                  <a:pt x="24080" y="13447"/>
                </a:cubicBezTo>
                <a:lnTo>
                  <a:pt x="24080" y="13447"/>
                </a:lnTo>
                <a:cubicBezTo>
                  <a:pt x="24058" y="13409"/>
                  <a:pt x="24057" y="13373"/>
                  <a:pt x="24045" y="13348"/>
                </a:cubicBezTo>
                <a:cubicBezTo>
                  <a:pt x="24008" y="13130"/>
                  <a:pt x="23821" y="12991"/>
                  <a:pt x="23628" y="12991"/>
                </a:cubicBezTo>
                <a:cubicBezTo>
                  <a:pt x="23531" y="12991"/>
                  <a:pt x="23433" y="13026"/>
                  <a:pt x="23352" y="13103"/>
                </a:cubicBezTo>
                <a:cubicBezTo>
                  <a:pt x="23107" y="13320"/>
                  <a:pt x="23216" y="13728"/>
                  <a:pt x="23542" y="13810"/>
                </a:cubicBezTo>
                <a:cubicBezTo>
                  <a:pt x="23577" y="13819"/>
                  <a:pt x="23612" y="13824"/>
                  <a:pt x="23647" y="13824"/>
                </a:cubicBezTo>
                <a:cubicBezTo>
                  <a:pt x="23813" y="13824"/>
                  <a:pt x="23964" y="13720"/>
                  <a:pt x="24031" y="13551"/>
                </a:cubicBezTo>
                <a:cubicBezTo>
                  <a:pt x="24039" y="13535"/>
                  <a:pt x="24052" y="13514"/>
                  <a:pt x="24064" y="13494"/>
                </a:cubicBezTo>
                <a:lnTo>
                  <a:pt x="24064" y="13494"/>
                </a:lnTo>
                <a:lnTo>
                  <a:pt x="24058" y="13524"/>
                </a:lnTo>
                <a:cubicBezTo>
                  <a:pt x="23966" y="13839"/>
                  <a:pt x="24214" y="14078"/>
                  <a:pt x="24472" y="14078"/>
                </a:cubicBezTo>
                <a:cubicBezTo>
                  <a:pt x="24592" y="14078"/>
                  <a:pt x="24715" y="14026"/>
                  <a:pt x="24806" y="13905"/>
                </a:cubicBezTo>
                <a:cubicBezTo>
                  <a:pt x="24811" y="13900"/>
                  <a:pt x="24816" y="13895"/>
                  <a:pt x="24819" y="13891"/>
                </a:cubicBezTo>
                <a:lnTo>
                  <a:pt x="24819" y="13891"/>
                </a:lnTo>
                <a:lnTo>
                  <a:pt x="25051" y="14299"/>
                </a:lnTo>
                <a:cubicBezTo>
                  <a:pt x="24792" y="14340"/>
                  <a:pt x="24656" y="14462"/>
                  <a:pt x="24629" y="14680"/>
                </a:cubicBezTo>
                <a:cubicBezTo>
                  <a:pt x="24602" y="14843"/>
                  <a:pt x="24684" y="15019"/>
                  <a:pt x="24833" y="15101"/>
                </a:cubicBezTo>
                <a:cubicBezTo>
                  <a:pt x="24898" y="15138"/>
                  <a:pt x="24972" y="15156"/>
                  <a:pt x="25045" y="15156"/>
                </a:cubicBezTo>
                <a:cubicBezTo>
                  <a:pt x="25185" y="15156"/>
                  <a:pt x="25324" y="15090"/>
                  <a:pt x="25404" y="14965"/>
                </a:cubicBezTo>
                <a:lnTo>
                  <a:pt x="25621" y="15373"/>
                </a:lnTo>
                <a:cubicBezTo>
                  <a:pt x="25390" y="15414"/>
                  <a:pt x="25254" y="15495"/>
                  <a:pt x="25200" y="15658"/>
                </a:cubicBezTo>
                <a:cubicBezTo>
                  <a:pt x="25119" y="15889"/>
                  <a:pt x="25214" y="16080"/>
                  <a:pt x="25485" y="16229"/>
                </a:cubicBezTo>
                <a:cubicBezTo>
                  <a:pt x="25511" y="16233"/>
                  <a:pt x="25537" y="16235"/>
                  <a:pt x="25563" y="16235"/>
                </a:cubicBezTo>
                <a:cubicBezTo>
                  <a:pt x="25715" y="16235"/>
                  <a:pt x="25866" y="16167"/>
                  <a:pt x="25948" y="16039"/>
                </a:cubicBezTo>
                <a:lnTo>
                  <a:pt x="26192" y="16447"/>
                </a:lnTo>
                <a:cubicBezTo>
                  <a:pt x="25920" y="16501"/>
                  <a:pt x="25798" y="16610"/>
                  <a:pt x="25757" y="16827"/>
                </a:cubicBezTo>
                <a:cubicBezTo>
                  <a:pt x="25744" y="17004"/>
                  <a:pt x="25825" y="17181"/>
                  <a:pt x="25988" y="17249"/>
                </a:cubicBezTo>
                <a:cubicBezTo>
                  <a:pt x="26051" y="17280"/>
                  <a:pt x="26110" y="17296"/>
                  <a:pt x="26170" y="17296"/>
                </a:cubicBezTo>
                <a:cubicBezTo>
                  <a:pt x="26293" y="17296"/>
                  <a:pt x="26418" y="17227"/>
                  <a:pt x="26573" y="17072"/>
                </a:cubicBezTo>
                <a:lnTo>
                  <a:pt x="26573" y="17072"/>
                </a:lnTo>
                <a:cubicBezTo>
                  <a:pt x="26559" y="17289"/>
                  <a:pt x="26695" y="17480"/>
                  <a:pt x="26899" y="17548"/>
                </a:cubicBezTo>
                <a:cubicBezTo>
                  <a:pt x="26930" y="17555"/>
                  <a:pt x="26961" y="17558"/>
                  <a:pt x="26992" y="17558"/>
                </a:cubicBezTo>
                <a:cubicBezTo>
                  <a:pt x="27139" y="17558"/>
                  <a:pt x="27283" y="17481"/>
                  <a:pt x="27361" y="17357"/>
                </a:cubicBezTo>
                <a:cubicBezTo>
                  <a:pt x="27443" y="17507"/>
                  <a:pt x="27511" y="17656"/>
                  <a:pt x="27592" y="17806"/>
                </a:cubicBezTo>
                <a:cubicBezTo>
                  <a:pt x="27320" y="17860"/>
                  <a:pt x="27198" y="17969"/>
                  <a:pt x="27171" y="18186"/>
                </a:cubicBezTo>
                <a:cubicBezTo>
                  <a:pt x="27157" y="18363"/>
                  <a:pt x="27252" y="18540"/>
                  <a:pt x="27416" y="18608"/>
                </a:cubicBezTo>
                <a:cubicBezTo>
                  <a:pt x="27474" y="18637"/>
                  <a:pt x="27531" y="18652"/>
                  <a:pt x="27587" y="18652"/>
                </a:cubicBezTo>
                <a:cubicBezTo>
                  <a:pt x="27712" y="18652"/>
                  <a:pt x="27836" y="18577"/>
                  <a:pt x="27986" y="18417"/>
                </a:cubicBezTo>
                <a:lnTo>
                  <a:pt x="27986" y="18417"/>
                </a:lnTo>
                <a:cubicBezTo>
                  <a:pt x="27973" y="18635"/>
                  <a:pt x="28109" y="18839"/>
                  <a:pt x="28313" y="18907"/>
                </a:cubicBezTo>
                <a:lnTo>
                  <a:pt x="28313" y="18893"/>
                </a:lnTo>
                <a:cubicBezTo>
                  <a:pt x="28322" y="18898"/>
                  <a:pt x="28331" y="18904"/>
                  <a:pt x="28340" y="18910"/>
                </a:cubicBezTo>
                <a:lnTo>
                  <a:pt x="28340" y="18910"/>
                </a:lnTo>
                <a:cubicBezTo>
                  <a:pt x="28331" y="18909"/>
                  <a:pt x="28322" y="18908"/>
                  <a:pt x="28313" y="18907"/>
                </a:cubicBezTo>
                <a:cubicBezTo>
                  <a:pt x="28272" y="18907"/>
                  <a:pt x="28218" y="18893"/>
                  <a:pt x="28177" y="18893"/>
                </a:cubicBezTo>
                <a:cubicBezTo>
                  <a:pt x="28171" y="18893"/>
                  <a:pt x="28166" y="18893"/>
                  <a:pt x="28160" y="18893"/>
                </a:cubicBezTo>
                <a:cubicBezTo>
                  <a:pt x="27778" y="18893"/>
                  <a:pt x="27610" y="19359"/>
                  <a:pt x="27891" y="19614"/>
                </a:cubicBezTo>
                <a:cubicBezTo>
                  <a:pt x="27975" y="19686"/>
                  <a:pt x="28070" y="19718"/>
                  <a:pt x="28163" y="19718"/>
                </a:cubicBezTo>
                <a:cubicBezTo>
                  <a:pt x="28401" y="19718"/>
                  <a:pt x="28620" y="19507"/>
                  <a:pt x="28571" y="19233"/>
                </a:cubicBezTo>
                <a:cubicBezTo>
                  <a:pt x="28546" y="19095"/>
                  <a:pt x="28451" y="18980"/>
                  <a:pt x="28340" y="18910"/>
                </a:cubicBezTo>
                <a:lnTo>
                  <a:pt x="28340" y="18910"/>
                </a:lnTo>
                <a:cubicBezTo>
                  <a:pt x="28352" y="18911"/>
                  <a:pt x="28363" y="18911"/>
                  <a:pt x="28375" y="18911"/>
                </a:cubicBezTo>
                <a:cubicBezTo>
                  <a:pt x="28555" y="18911"/>
                  <a:pt x="28718" y="18807"/>
                  <a:pt x="28816" y="18649"/>
                </a:cubicBezTo>
                <a:lnTo>
                  <a:pt x="28816" y="18649"/>
                </a:lnTo>
                <a:cubicBezTo>
                  <a:pt x="28802" y="18852"/>
                  <a:pt x="28911" y="19029"/>
                  <a:pt x="29087" y="19124"/>
                </a:cubicBezTo>
                <a:lnTo>
                  <a:pt x="29155" y="19151"/>
                </a:lnTo>
                <a:cubicBezTo>
                  <a:pt x="29170" y="19153"/>
                  <a:pt x="29185" y="19153"/>
                  <a:pt x="29200" y="19153"/>
                </a:cubicBezTo>
                <a:cubicBezTo>
                  <a:pt x="29359" y="19153"/>
                  <a:pt x="29504" y="19086"/>
                  <a:pt x="29604" y="18961"/>
                </a:cubicBezTo>
                <a:cubicBezTo>
                  <a:pt x="29672" y="19084"/>
                  <a:pt x="29753" y="19233"/>
                  <a:pt x="29835" y="19369"/>
                </a:cubicBezTo>
                <a:cubicBezTo>
                  <a:pt x="29658" y="19383"/>
                  <a:pt x="29509" y="19464"/>
                  <a:pt x="29427" y="19614"/>
                </a:cubicBezTo>
                <a:cubicBezTo>
                  <a:pt x="29414" y="19654"/>
                  <a:pt x="29414" y="19695"/>
                  <a:pt x="29414" y="19736"/>
                </a:cubicBezTo>
                <a:cubicBezTo>
                  <a:pt x="29355" y="20050"/>
                  <a:pt x="29591" y="20223"/>
                  <a:pt x="29826" y="20223"/>
                </a:cubicBezTo>
                <a:cubicBezTo>
                  <a:pt x="29984" y="20223"/>
                  <a:pt x="30141" y="20145"/>
                  <a:pt x="30209" y="19979"/>
                </a:cubicBezTo>
                <a:lnTo>
                  <a:pt x="30209" y="19979"/>
                </a:lnTo>
                <a:cubicBezTo>
                  <a:pt x="30206" y="19993"/>
                  <a:pt x="30204" y="20007"/>
                  <a:pt x="30202" y="20021"/>
                </a:cubicBezTo>
                <a:cubicBezTo>
                  <a:pt x="30175" y="20198"/>
                  <a:pt x="30270" y="20375"/>
                  <a:pt x="30433" y="20443"/>
                </a:cubicBezTo>
                <a:cubicBezTo>
                  <a:pt x="30493" y="20473"/>
                  <a:pt x="30550" y="20488"/>
                  <a:pt x="30607" y="20488"/>
                </a:cubicBezTo>
                <a:cubicBezTo>
                  <a:pt x="30732" y="20488"/>
                  <a:pt x="30859" y="20415"/>
                  <a:pt x="31018" y="20266"/>
                </a:cubicBezTo>
                <a:lnTo>
                  <a:pt x="31018" y="20266"/>
                </a:lnTo>
                <a:cubicBezTo>
                  <a:pt x="31004" y="20456"/>
                  <a:pt x="31126" y="20647"/>
                  <a:pt x="31317" y="20715"/>
                </a:cubicBezTo>
                <a:cubicBezTo>
                  <a:pt x="31358" y="20726"/>
                  <a:pt x="31400" y="20731"/>
                  <a:pt x="31441" y="20731"/>
                </a:cubicBezTo>
                <a:cubicBezTo>
                  <a:pt x="31600" y="20731"/>
                  <a:pt x="31747" y="20649"/>
                  <a:pt x="31833" y="20497"/>
                </a:cubicBezTo>
                <a:cubicBezTo>
                  <a:pt x="31887" y="20810"/>
                  <a:pt x="31996" y="20946"/>
                  <a:pt x="32214" y="20973"/>
                </a:cubicBezTo>
                <a:cubicBezTo>
                  <a:pt x="32236" y="20976"/>
                  <a:pt x="32258" y="20978"/>
                  <a:pt x="32280" y="20978"/>
                </a:cubicBezTo>
                <a:cubicBezTo>
                  <a:pt x="32430" y="20978"/>
                  <a:pt x="32564" y="20898"/>
                  <a:pt x="32635" y="20755"/>
                </a:cubicBezTo>
                <a:cubicBezTo>
                  <a:pt x="32676" y="20647"/>
                  <a:pt x="32676" y="20538"/>
                  <a:pt x="32662" y="20429"/>
                </a:cubicBezTo>
                <a:cubicBezTo>
                  <a:pt x="32621" y="20348"/>
                  <a:pt x="32567" y="20266"/>
                  <a:pt x="32499" y="20198"/>
                </a:cubicBezTo>
                <a:lnTo>
                  <a:pt x="32907" y="19981"/>
                </a:lnTo>
                <a:cubicBezTo>
                  <a:pt x="32907" y="20157"/>
                  <a:pt x="33029" y="20320"/>
                  <a:pt x="33192" y="20375"/>
                </a:cubicBezTo>
                <a:cubicBezTo>
                  <a:pt x="33245" y="20393"/>
                  <a:pt x="33295" y="20402"/>
                  <a:pt x="33341" y="20402"/>
                </a:cubicBezTo>
                <a:cubicBezTo>
                  <a:pt x="33497" y="20402"/>
                  <a:pt x="33621" y="20304"/>
                  <a:pt x="33736" y="20157"/>
                </a:cubicBezTo>
                <a:lnTo>
                  <a:pt x="33736" y="20157"/>
                </a:lnTo>
                <a:cubicBezTo>
                  <a:pt x="33709" y="20361"/>
                  <a:pt x="33818" y="20565"/>
                  <a:pt x="33994" y="20647"/>
                </a:cubicBezTo>
                <a:lnTo>
                  <a:pt x="34021" y="20660"/>
                </a:lnTo>
                <a:cubicBezTo>
                  <a:pt x="34012" y="20660"/>
                  <a:pt x="34002" y="20659"/>
                  <a:pt x="33993" y="20659"/>
                </a:cubicBezTo>
                <a:cubicBezTo>
                  <a:pt x="33760" y="20659"/>
                  <a:pt x="33557" y="20819"/>
                  <a:pt x="33505" y="21041"/>
                </a:cubicBezTo>
                <a:cubicBezTo>
                  <a:pt x="33519" y="21095"/>
                  <a:pt x="33532" y="21150"/>
                  <a:pt x="33546" y="21204"/>
                </a:cubicBezTo>
                <a:cubicBezTo>
                  <a:pt x="33599" y="21411"/>
                  <a:pt x="33771" y="21513"/>
                  <a:pt x="33943" y="21513"/>
                </a:cubicBezTo>
                <a:cubicBezTo>
                  <a:pt x="34121" y="21513"/>
                  <a:pt x="34299" y="21404"/>
                  <a:pt x="34348" y="21190"/>
                </a:cubicBezTo>
                <a:cubicBezTo>
                  <a:pt x="34388" y="20986"/>
                  <a:pt x="34320" y="20851"/>
                  <a:pt x="34103" y="20701"/>
                </a:cubicBezTo>
                <a:lnTo>
                  <a:pt x="34076" y="20687"/>
                </a:lnTo>
                <a:lnTo>
                  <a:pt x="34076" y="20687"/>
                </a:lnTo>
                <a:cubicBezTo>
                  <a:pt x="34087" y="20688"/>
                  <a:pt x="34099" y="20689"/>
                  <a:pt x="34110" y="20689"/>
                </a:cubicBezTo>
                <a:cubicBezTo>
                  <a:pt x="34301" y="20689"/>
                  <a:pt x="34475" y="20582"/>
                  <a:pt x="34565" y="20416"/>
                </a:cubicBezTo>
                <a:lnTo>
                  <a:pt x="34565" y="20416"/>
                </a:lnTo>
                <a:cubicBezTo>
                  <a:pt x="34538" y="20644"/>
                  <a:pt x="34671" y="20846"/>
                  <a:pt x="34885" y="20930"/>
                </a:cubicBezTo>
                <a:lnTo>
                  <a:pt x="34885" y="20930"/>
                </a:lnTo>
                <a:cubicBezTo>
                  <a:pt x="34896" y="20931"/>
                  <a:pt x="34907" y="20932"/>
                  <a:pt x="34919" y="20932"/>
                </a:cubicBezTo>
                <a:cubicBezTo>
                  <a:pt x="34921" y="20933"/>
                  <a:pt x="34923" y="20934"/>
                  <a:pt x="34925" y="20935"/>
                </a:cubicBezTo>
                <a:lnTo>
                  <a:pt x="34925" y="20935"/>
                </a:lnTo>
                <a:cubicBezTo>
                  <a:pt x="34914" y="20935"/>
                  <a:pt x="34902" y="20934"/>
                  <a:pt x="34891" y="20932"/>
                </a:cubicBezTo>
                <a:cubicBezTo>
                  <a:pt x="34889" y="20931"/>
                  <a:pt x="34887" y="20930"/>
                  <a:pt x="34885" y="20930"/>
                </a:cubicBezTo>
                <a:lnTo>
                  <a:pt x="34885" y="20930"/>
                </a:lnTo>
                <a:cubicBezTo>
                  <a:pt x="34855" y="20926"/>
                  <a:pt x="34826" y="20918"/>
                  <a:pt x="34796" y="20918"/>
                </a:cubicBezTo>
                <a:cubicBezTo>
                  <a:pt x="34782" y="20917"/>
                  <a:pt x="34769" y="20917"/>
                  <a:pt x="34756" y="20917"/>
                </a:cubicBezTo>
                <a:cubicBezTo>
                  <a:pt x="34312" y="20917"/>
                  <a:pt x="34184" y="21562"/>
                  <a:pt x="34619" y="21720"/>
                </a:cubicBezTo>
                <a:cubicBezTo>
                  <a:pt x="34672" y="21739"/>
                  <a:pt x="34723" y="21748"/>
                  <a:pt x="34771" y="21748"/>
                </a:cubicBezTo>
                <a:cubicBezTo>
                  <a:pt x="35135" y="21748"/>
                  <a:pt x="35350" y="21252"/>
                  <a:pt x="35014" y="21000"/>
                </a:cubicBezTo>
                <a:cubicBezTo>
                  <a:pt x="34989" y="20975"/>
                  <a:pt x="34952" y="20950"/>
                  <a:pt x="34925" y="20935"/>
                </a:cubicBezTo>
                <a:lnTo>
                  <a:pt x="34925" y="20935"/>
                </a:lnTo>
                <a:cubicBezTo>
                  <a:pt x="34935" y="20936"/>
                  <a:pt x="34944" y="20936"/>
                  <a:pt x="34954" y="20936"/>
                </a:cubicBezTo>
                <a:cubicBezTo>
                  <a:pt x="35136" y="20936"/>
                  <a:pt x="35310" y="20832"/>
                  <a:pt x="35408" y="20674"/>
                </a:cubicBezTo>
                <a:lnTo>
                  <a:pt x="35408" y="20674"/>
                </a:lnTo>
                <a:cubicBezTo>
                  <a:pt x="35381" y="20891"/>
                  <a:pt x="35517" y="21109"/>
                  <a:pt x="35720" y="21177"/>
                </a:cubicBezTo>
                <a:cubicBezTo>
                  <a:pt x="35748" y="21181"/>
                  <a:pt x="35774" y="21183"/>
                  <a:pt x="35801" y="21183"/>
                </a:cubicBezTo>
                <a:cubicBezTo>
                  <a:pt x="36014" y="21183"/>
                  <a:pt x="36204" y="21042"/>
                  <a:pt x="36264" y="20837"/>
                </a:cubicBezTo>
                <a:cubicBezTo>
                  <a:pt x="36291" y="20660"/>
                  <a:pt x="36210" y="20484"/>
                  <a:pt x="36060" y="20388"/>
                </a:cubicBezTo>
                <a:lnTo>
                  <a:pt x="36509" y="20171"/>
                </a:lnTo>
                <a:lnTo>
                  <a:pt x="36509" y="20171"/>
                </a:lnTo>
                <a:cubicBezTo>
                  <a:pt x="36495" y="20388"/>
                  <a:pt x="36645" y="20565"/>
                  <a:pt x="36849" y="20619"/>
                </a:cubicBezTo>
                <a:cubicBezTo>
                  <a:pt x="36868" y="20622"/>
                  <a:pt x="36888" y="20624"/>
                  <a:pt x="36907" y="20624"/>
                </a:cubicBezTo>
                <a:cubicBezTo>
                  <a:pt x="37079" y="20624"/>
                  <a:pt x="37251" y="20520"/>
                  <a:pt x="37324" y="20361"/>
                </a:cubicBezTo>
                <a:lnTo>
                  <a:pt x="37324" y="20361"/>
                </a:lnTo>
                <a:cubicBezTo>
                  <a:pt x="37311" y="20565"/>
                  <a:pt x="37433" y="20755"/>
                  <a:pt x="37623" y="20823"/>
                </a:cubicBezTo>
                <a:cubicBezTo>
                  <a:pt x="37674" y="20841"/>
                  <a:pt x="37721" y="20849"/>
                  <a:pt x="37766" y="20849"/>
                </a:cubicBezTo>
                <a:cubicBezTo>
                  <a:pt x="37925" y="20849"/>
                  <a:pt x="38047" y="20747"/>
                  <a:pt x="38153" y="20619"/>
                </a:cubicBezTo>
                <a:cubicBezTo>
                  <a:pt x="38208" y="20918"/>
                  <a:pt x="38317" y="21054"/>
                  <a:pt x="38520" y="21082"/>
                </a:cubicBezTo>
                <a:cubicBezTo>
                  <a:pt x="38543" y="21085"/>
                  <a:pt x="38565" y="21087"/>
                  <a:pt x="38588" y="21087"/>
                </a:cubicBezTo>
                <a:cubicBezTo>
                  <a:pt x="38741" y="21087"/>
                  <a:pt x="38884" y="21006"/>
                  <a:pt x="38955" y="20864"/>
                </a:cubicBezTo>
                <a:cubicBezTo>
                  <a:pt x="39064" y="20674"/>
                  <a:pt x="38996" y="20429"/>
                  <a:pt x="38820" y="20307"/>
                </a:cubicBezTo>
                <a:lnTo>
                  <a:pt x="39227" y="20076"/>
                </a:lnTo>
                <a:cubicBezTo>
                  <a:pt x="39241" y="20280"/>
                  <a:pt x="39363" y="20456"/>
                  <a:pt x="39553" y="20511"/>
                </a:cubicBezTo>
                <a:cubicBezTo>
                  <a:pt x="39853" y="20511"/>
                  <a:pt x="40016" y="20416"/>
                  <a:pt x="40070" y="20171"/>
                </a:cubicBezTo>
                <a:cubicBezTo>
                  <a:pt x="40097" y="20008"/>
                  <a:pt x="40029" y="19831"/>
                  <a:pt x="39880" y="19736"/>
                </a:cubicBezTo>
                <a:lnTo>
                  <a:pt x="40287" y="19518"/>
                </a:lnTo>
                <a:cubicBezTo>
                  <a:pt x="40287" y="19722"/>
                  <a:pt x="40423" y="19912"/>
                  <a:pt x="40626" y="19980"/>
                </a:cubicBezTo>
                <a:lnTo>
                  <a:pt x="40626" y="19980"/>
                </a:lnTo>
                <a:cubicBezTo>
                  <a:pt x="40631" y="19980"/>
                  <a:pt x="40636" y="19981"/>
                  <a:pt x="40641" y="19981"/>
                </a:cubicBezTo>
                <a:cubicBezTo>
                  <a:pt x="40641" y="19981"/>
                  <a:pt x="40642" y="19982"/>
                  <a:pt x="40643" y="19982"/>
                </a:cubicBezTo>
                <a:lnTo>
                  <a:pt x="40643" y="19982"/>
                </a:lnTo>
                <a:cubicBezTo>
                  <a:pt x="40660" y="19984"/>
                  <a:pt x="40677" y="19985"/>
                  <a:pt x="40693" y="19985"/>
                </a:cubicBezTo>
                <a:cubicBezTo>
                  <a:pt x="40885" y="19985"/>
                  <a:pt x="41058" y="19880"/>
                  <a:pt x="41144" y="19709"/>
                </a:cubicBezTo>
                <a:lnTo>
                  <a:pt x="41157" y="19654"/>
                </a:lnTo>
                <a:lnTo>
                  <a:pt x="41157" y="19586"/>
                </a:lnTo>
                <a:cubicBezTo>
                  <a:pt x="41171" y="19396"/>
                  <a:pt x="41049" y="19219"/>
                  <a:pt x="40872" y="19151"/>
                </a:cubicBezTo>
                <a:cubicBezTo>
                  <a:pt x="40826" y="19134"/>
                  <a:pt x="40778" y="19125"/>
                  <a:pt x="40731" y="19125"/>
                </a:cubicBezTo>
                <a:cubicBezTo>
                  <a:pt x="40596" y="19125"/>
                  <a:pt x="40463" y="19194"/>
                  <a:pt x="40383" y="19315"/>
                </a:cubicBezTo>
                <a:lnTo>
                  <a:pt x="40179" y="18907"/>
                </a:lnTo>
                <a:lnTo>
                  <a:pt x="40586" y="18703"/>
                </a:lnTo>
                <a:cubicBezTo>
                  <a:pt x="40586" y="18893"/>
                  <a:pt x="40709" y="19056"/>
                  <a:pt x="40886" y="19111"/>
                </a:cubicBezTo>
                <a:cubicBezTo>
                  <a:pt x="40930" y="19125"/>
                  <a:pt x="40973" y="19131"/>
                  <a:pt x="41013" y="19131"/>
                </a:cubicBezTo>
                <a:cubicBezTo>
                  <a:pt x="41169" y="19131"/>
                  <a:pt x="41294" y="19034"/>
                  <a:pt x="41402" y="18893"/>
                </a:cubicBezTo>
                <a:lnTo>
                  <a:pt x="41402" y="18893"/>
                </a:lnTo>
                <a:cubicBezTo>
                  <a:pt x="41375" y="19097"/>
                  <a:pt x="41497" y="19301"/>
                  <a:pt x="41687" y="19369"/>
                </a:cubicBezTo>
                <a:cubicBezTo>
                  <a:pt x="41739" y="19390"/>
                  <a:pt x="41788" y="19400"/>
                  <a:pt x="41835" y="19400"/>
                </a:cubicBezTo>
                <a:cubicBezTo>
                  <a:pt x="41976" y="19400"/>
                  <a:pt x="42103" y="19311"/>
                  <a:pt x="42245" y="19138"/>
                </a:cubicBezTo>
                <a:cubicBezTo>
                  <a:pt x="42245" y="19179"/>
                  <a:pt x="42245" y="19233"/>
                  <a:pt x="42258" y="19287"/>
                </a:cubicBezTo>
                <a:cubicBezTo>
                  <a:pt x="42291" y="19522"/>
                  <a:pt x="42473" y="19635"/>
                  <a:pt x="42657" y="19635"/>
                </a:cubicBezTo>
                <a:cubicBezTo>
                  <a:pt x="42858" y="19635"/>
                  <a:pt x="43060" y="19501"/>
                  <a:pt x="43074" y="19247"/>
                </a:cubicBezTo>
                <a:cubicBezTo>
                  <a:pt x="43074" y="19056"/>
                  <a:pt x="42965" y="18880"/>
                  <a:pt x="42788" y="18812"/>
                </a:cubicBezTo>
                <a:lnTo>
                  <a:pt x="42734" y="18798"/>
                </a:lnTo>
                <a:cubicBezTo>
                  <a:pt x="42723" y="18797"/>
                  <a:pt x="42711" y="18797"/>
                  <a:pt x="42700" y="18797"/>
                </a:cubicBezTo>
                <a:cubicBezTo>
                  <a:pt x="42509" y="18797"/>
                  <a:pt x="42335" y="18904"/>
                  <a:pt x="42258" y="19084"/>
                </a:cubicBezTo>
                <a:cubicBezTo>
                  <a:pt x="42286" y="18893"/>
                  <a:pt x="42218" y="18717"/>
                  <a:pt x="42068" y="18621"/>
                </a:cubicBezTo>
                <a:lnTo>
                  <a:pt x="42476" y="18390"/>
                </a:lnTo>
                <a:cubicBezTo>
                  <a:pt x="42489" y="18567"/>
                  <a:pt x="42585" y="18717"/>
                  <a:pt x="42748" y="18798"/>
                </a:cubicBezTo>
                <a:lnTo>
                  <a:pt x="42802" y="18812"/>
                </a:lnTo>
                <a:cubicBezTo>
                  <a:pt x="42831" y="18817"/>
                  <a:pt x="42859" y="18820"/>
                  <a:pt x="42888" y="18820"/>
                </a:cubicBezTo>
                <a:cubicBezTo>
                  <a:pt x="43052" y="18820"/>
                  <a:pt x="43207" y="18728"/>
                  <a:pt x="43303" y="18580"/>
                </a:cubicBezTo>
                <a:lnTo>
                  <a:pt x="43303" y="18580"/>
                </a:lnTo>
                <a:cubicBezTo>
                  <a:pt x="43319" y="18625"/>
                  <a:pt x="43319" y="18671"/>
                  <a:pt x="43319" y="18717"/>
                </a:cubicBezTo>
                <a:lnTo>
                  <a:pt x="43305" y="18717"/>
                </a:lnTo>
                <a:cubicBezTo>
                  <a:pt x="43350" y="18948"/>
                  <a:pt x="43531" y="19057"/>
                  <a:pt x="43712" y="19057"/>
                </a:cubicBezTo>
                <a:cubicBezTo>
                  <a:pt x="43913" y="19057"/>
                  <a:pt x="44113" y="18920"/>
                  <a:pt x="44120" y="18662"/>
                </a:cubicBezTo>
                <a:cubicBezTo>
                  <a:pt x="44133" y="18488"/>
                  <a:pt x="44031" y="18336"/>
                  <a:pt x="43888" y="18260"/>
                </a:cubicBezTo>
                <a:lnTo>
                  <a:pt x="43888" y="18260"/>
                </a:lnTo>
                <a:cubicBezTo>
                  <a:pt x="43903" y="18261"/>
                  <a:pt x="43917" y="18262"/>
                  <a:pt x="43931" y="18262"/>
                </a:cubicBezTo>
                <a:cubicBezTo>
                  <a:pt x="44132" y="18262"/>
                  <a:pt x="44319" y="18133"/>
                  <a:pt x="44379" y="17942"/>
                </a:cubicBezTo>
                <a:cubicBezTo>
                  <a:pt x="44420" y="17724"/>
                  <a:pt x="44311" y="17520"/>
                  <a:pt x="44120" y="17425"/>
                </a:cubicBezTo>
                <a:lnTo>
                  <a:pt x="44120" y="17425"/>
                </a:lnTo>
                <a:cubicBezTo>
                  <a:pt x="44152" y="17432"/>
                  <a:pt x="44184" y="17435"/>
                  <a:pt x="44215" y="17435"/>
                </a:cubicBezTo>
                <a:cubicBezTo>
                  <a:pt x="44385" y="17435"/>
                  <a:pt x="44545" y="17344"/>
                  <a:pt x="44637" y="17194"/>
                </a:cubicBezTo>
                <a:cubicBezTo>
                  <a:pt x="44651" y="17452"/>
                  <a:pt x="44759" y="17629"/>
                  <a:pt x="45018" y="17670"/>
                </a:cubicBezTo>
                <a:cubicBezTo>
                  <a:pt x="45038" y="17673"/>
                  <a:pt x="45058" y="17675"/>
                  <a:pt x="45078" y="17675"/>
                </a:cubicBezTo>
                <a:cubicBezTo>
                  <a:pt x="45231" y="17675"/>
                  <a:pt x="45367" y="17585"/>
                  <a:pt x="45439" y="17452"/>
                </a:cubicBezTo>
                <a:cubicBezTo>
                  <a:pt x="45548" y="17194"/>
                  <a:pt x="45453" y="17017"/>
                  <a:pt x="45249" y="16854"/>
                </a:cubicBezTo>
                <a:lnTo>
                  <a:pt x="45249" y="16854"/>
                </a:lnTo>
                <a:cubicBezTo>
                  <a:pt x="45266" y="16857"/>
                  <a:pt x="45284" y="16858"/>
                  <a:pt x="45302" y="16858"/>
                </a:cubicBezTo>
                <a:cubicBezTo>
                  <a:pt x="45473" y="16858"/>
                  <a:pt x="45637" y="16741"/>
                  <a:pt x="45711" y="16569"/>
                </a:cubicBezTo>
                <a:cubicBezTo>
                  <a:pt x="45779" y="16338"/>
                  <a:pt x="45684" y="16175"/>
                  <a:pt x="45493" y="16025"/>
                </a:cubicBezTo>
                <a:lnTo>
                  <a:pt x="45493" y="16025"/>
                </a:lnTo>
                <a:cubicBezTo>
                  <a:pt x="45503" y="16026"/>
                  <a:pt x="45513" y="16026"/>
                  <a:pt x="45523" y="16026"/>
                </a:cubicBezTo>
                <a:cubicBezTo>
                  <a:pt x="45729" y="16026"/>
                  <a:pt x="45918" y="15893"/>
                  <a:pt x="45983" y="15685"/>
                </a:cubicBezTo>
                <a:cubicBezTo>
                  <a:pt x="45983" y="15681"/>
                  <a:pt x="45984" y="15676"/>
                  <a:pt x="45984" y="15672"/>
                </a:cubicBezTo>
                <a:lnTo>
                  <a:pt x="45983" y="15672"/>
                </a:lnTo>
                <a:cubicBezTo>
                  <a:pt x="45983" y="15671"/>
                  <a:pt x="45984" y="15671"/>
                  <a:pt x="45984" y="15670"/>
                </a:cubicBezTo>
                <a:lnTo>
                  <a:pt x="45984" y="15670"/>
                </a:lnTo>
                <a:cubicBezTo>
                  <a:pt x="46004" y="15472"/>
                  <a:pt x="45897" y="15289"/>
                  <a:pt x="45724" y="15183"/>
                </a:cubicBezTo>
                <a:lnTo>
                  <a:pt x="45724" y="15183"/>
                </a:lnTo>
                <a:cubicBezTo>
                  <a:pt x="45751" y="15187"/>
                  <a:pt x="45778" y="15189"/>
                  <a:pt x="45805" y="15189"/>
                </a:cubicBezTo>
                <a:cubicBezTo>
                  <a:pt x="46018" y="15189"/>
                  <a:pt x="46208" y="15048"/>
                  <a:pt x="46268" y="14843"/>
                </a:cubicBezTo>
                <a:lnTo>
                  <a:pt x="46268" y="14843"/>
                </a:lnTo>
                <a:cubicBezTo>
                  <a:pt x="46268" y="14884"/>
                  <a:pt x="46268" y="14911"/>
                  <a:pt x="46254" y="14951"/>
                </a:cubicBezTo>
                <a:cubicBezTo>
                  <a:pt x="46204" y="15224"/>
                  <a:pt x="46424" y="15445"/>
                  <a:pt x="46669" y="15445"/>
                </a:cubicBezTo>
                <a:cubicBezTo>
                  <a:pt x="46753" y="15445"/>
                  <a:pt x="46840" y="15418"/>
                  <a:pt x="46920" y="15359"/>
                </a:cubicBezTo>
                <a:cubicBezTo>
                  <a:pt x="47220" y="15128"/>
                  <a:pt x="47084" y="14652"/>
                  <a:pt x="46703" y="14612"/>
                </a:cubicBezTo>
                <a:cubicBezTo>
                  <a:pt x="46692" y="14611"/>
                  <a:pt x="46681" y="14610"/>
                  <a:pt x="46670" y="14610"/>
                </a:cubicBezTo>
                <a:cubicBezTo>
                  <a:pt x="46506" y="14610"/>
                  <a:pt x="46357" y="14703"/>
                  <a:pt x="46268" y="14843"/>
                </a:cubicBezTo>
                <a:cubicBezTo>
                  <a:pt x="46282" y="14652"/>
                  <a:pt x="46200" y="14476"/>
                  <a:pt x="46037" y="14367"/>
                </a:cubicBezTo>
                <a:cubicBezTo>
                  <a:pt x="46119" y="14353"/>
                  <a:pt x="46200" y="14326"/>
                  <a:pt x="46282" y="14299"/>
                </a:cubicBezTo>
                <a:cubicBezTo>
                  <a:pt x="46350" y="14245"/>
                  <a:pt x="46418" y="14190"/>
                  <a:pt x="46472" y="14136"/>
                </a:cubicBezTo>
                <a:cubicBezTo>
                  <a:pt x="46526" y="14421"/>
                  <a:pt x="46635" y="14557"/>
                  <a:pt x="46853" y="14584"/>
                </a:cubicBezTo>
                <a:cubicBezTo>
                  <a:pt x="46873" y="14588"/>
                  <a:pt x="46895" y="14590"/>
                  <a:pt x="46916" y="14590"/>
                </a:cubicBezTo>
                <a:cubicBezTo>
                  <a:pt x="47059" y="14590"/>
                  <a:pt x="47203" y="14511"/>
                  <a:pt x="47274" y="14381"/>
                </a:cubicBezTo>
                <a:cubicBezTo>
                  <a:pt x="47315" y="14272"/>
                  <a:pt x="47328" y="14163"/>
                  <a:pt x="47301" y="14054"/>
                </a:cubicBezTo>
                <a:cubicBezTo>
                  <a:pt x="47260" y="13946"/>
                  <a:pt x="47192" y="13851"/>
                  <a:pt x="47124" y="13769"/>
                </a:cubicBezTo>
                <a:lnTo>
                  <a:pt x="47124" y="13769"/>
                </a:lnTo>
                <a:cubicBezTo>
                  <a:pt x="47134" y="13770"/>
                  <a:pt x="47144" y="13770"/>
                  <a:pt x="47153" y="13770"/>
                </a:cubicBezTo>
                <a:cubicBezTo>
                  <a:pt x="47332" y="13770"/>
                  <a:pt x="47494" y="13651"/>
                  <a:pt x="47546" y="13484"/>
                </a:cubicBezTo>
                <a:cubicBezTo>
                  <a:pt x="47627" y="13252"/>
                  <a:pt x="47519" y="13089"/>
                  <a:pt x="47342" y="12953"/>
                </a:cubicBezTo>
                <a:cubicBezTo>
                  <a:pt x="47641" y="12899"/>
                  <a:pt x="47777" y="12804"/>
                  <a:pt x="47818" y="12586"/>
                </a:cubicBezTo>
                <a:cubicBezTo>
                  <a:pt x="47845" y="12410"/>
                  <a:pt x="47750" y="12233"/>
                  <a:pt x="47587" y="12151"/>
                </a:cubicBezTo>
                <a:cubicBezTo>
                  <a:pt x="47534" y="12129"/>
                  <a:pt x="47478" y="12119"/>
                  <a:pt x="47419" y="12119"/>
                </a:cubicBezTo>
                <a:cubicBezTo>
                  <a:pt x="47372" y="12119"/>
                  <a:pt x="47323" y="12126"/>
                  <a:pt x="47274" y="12138"/>
                </a:cubicBezTo>
                <a:cubicBezTo>
                  <a:pt x="47179" y="12165"/>
                  <a:pt x="47097" y="12219"/>
                  <a:pt x="47029" y="12287"/>
                </a:cubicBezTo>
                <a:cubicBezTo>
                  <a:pt x="46961" y="12151"/>
                  <a:pt x="46880" y="12016"/>
                  <a:pt x="46825" y="11907"/>
                </a:cubicBezTo>
                <a:lnTo>
                  <a:pt x="47247" y="11703"/>
                </a:lnTo>
                <a:cubicBezTo>
                  <a:pt x="47287" y="11961"/>
                  <a:pt x="47396" y="12097"/>
                  <a:pt x="47614" y="12124"/>
                </a:cubicBezTo>
                <a:cubicBezTo>
                  <a:pt x="47634" y="12128"/>
                  <a:pt x="47655" y="12129"/>
                  <a:pt x="47676" y="12129"/>
                </a:cubicBezTo>
                <a:cubicBezTo>
                  <a:pt x="47820" y="12129"/>
                  <a:pt x="47962" y="12049"/>
                  <a:pt x="48021" y="11907"/>
                </a:cubicBezTo>
                <a:cubicBezTo>
                  <a:pt x="48076" y="11812"/>
                  <a:pt x="48076" y="11703"/>
                  <a:pt x="48062" y="11594"/>
                </a:cubicBezTo>
                <a:cubicBezTo>
                  <a:pt x="48008" y="11485"/>
                  <a:pt x="47953" y="11390"/>
                  <a:pt x="47872" y="11309"/>
                </a:cubicBezTo>
                <a:lnTo>
                  <a:pt x="47872" y="11309"/>
                </a:lnTo>
                <a:cubicBezTo>
                  <a:pt x="47882" y="11309"/>
                  <a:pt x="47891" y="11310"/>
                  <a:pt x="47901" y="11310"/>
                </a:cubicBezTo>
                <a:cubicBezTo>
                  <a:pt x="48080" y="11310"/>
                  <a:pt x="48242" y="11191"/>
                  <a:pt x="48307" y="11023"/>
                </a:cubicBezTo>
                <a:cubicBezTo>
                  <a:pt x="48388" y="10792"/>
                  <a:pt x="48280" y="10629"/>
                  <a:pt x="48089" y="10493"/>
                </a:cubicBezTo>
                <a:lnTo>
                  <a:pt x="48089" y="10493"/>
                </a:lnTo>
                <a:cubicBezTo>
                  <a:pt x="48100" y="10494"/>
                  <a:pt x="48110" y="10494"/>
                  <a:pt x="48120" y="10494"/>
                </a:cubicBezTo>
                <a:cubicBezTo>
                  <a:pt x="48312" y="10494"/>
                  <a:pt x="48487" y="10375"/>
                  <a:pt x="48552" y="10194"/>
                </a:cubicBezTo>
                <a:cubicBezTo>
                  <a:pt x="48620" y="9990"/>
                  <a:pt x="48524" y="9773"/>
                  <a:pt x="48348" y="9664"/>
                </a:cubicBezTo>
                <a:cubicBezTo>
                  <a:pt x="48647" y="9623"/>
                  <a:pt x="48783" y="9501"/>
                  <a:pt x="48823" y="9284"/>
                </a:cubicBezTo>
                <a:cubicBezTo>
                  <a:pt x="48851" y="9107"/>
                  <a:pt x="48755" y="8944"/>
                  <a:pt x="48592" y="8876"/>
                </a:cubicBezTo>
                <a:cubicBezTo>
                  <a:pt x="48531" y="8849"/>
                  <a:pt x="48458" y="8834"/>
                  <a:pt x="48389" y="8834"/>
                </a:cubicBezTo>
                <a:cubicBezTo>
                  <a:pt x="48351" y="8834"/>
                  <a:pt x="48313" y="8839"/>
                  <a:pt x="48280" y="8849"/>
                </a:cubicBezTo>
                <a:cubicBezTo>
                  <a:pt x="48185" y="8889"/>
                  <a:pt x="48089" y="8944"/>
                  <a:pt x="48008" y="9012"/>
                </a:cubicBezTo>
                <a:cubicBezTo>
                  <a:pt x="47994" y="8944"/>
                  <a:pt x="47967" y="8862"/>
                  <a:pt x="47940" y="8794"/>
                </a:cubicBezTo>
                <a:cubicBezTo>
                  <a:pt x="47899" y="8726"/>
                  <a:pt x="47858" y="8672"/>
                  <a:pt x="47818" y="8631"/>
                </a:cubicBezTo>
                <a:lnTo>
                  <a:pt x="48253" y="8400"/>
                </a:lnTo>
                <a:cubicBezTo>
                  <a:pt x="48253" y="8577"/>
                  <a:pt x="48361" y="8740"/>
                  <a:pt x="48524" y="8808"/>
                </a:cubicBezTo>
                <a:cubicBezTo>
                  <a:pt x="48573" y="8824"/>
                  <a:pt x="48622" y="8832"/>
                  <a:pt x="48670" y="8832"/>
                </a:cubicBezTo>
                <a:cubicBezTo>
                  <a:pt x="48825" y="8832"/>
                  <a:pt x="48972" y="8752"/>
                  <a:pt x="49054" y="8617"/>
                </a:cubicBezTo>
                <a:cubicBezTo>
                  <a:pt x="49150" y="8386"/>
                  <a:pt x="49068" y="8115"/>
                  <a:pt x="48851" y="8006"/>
                </a:cubicBezTo>
                <a:lnTo>
                  <a:pt x="48851" y="8006"/>
                </a:lnTo>
                <a:cubicBezTo>
                  <a:pt x="48862" y="8007"/>
                  <a:pt x="48873" y="8007"/>
                  <a:pt x="48884" y="8007"/>
                </a:cubicBezTo>
                <a:cubicBezTo>
                  <a:pt x="49050" y="8007"/>
                  <a:pt x="49211" y="7916"/>
                  <a:pt x="49313" y="7788"/>
                </a:cubicBezTo>
                <a:cubicBezTo>
                  <a:pt x="49316" y="7779"/>
                  <a:pt x="49319" y="7770"/>
                  <a:pt x="49322" y="7761"/>
                </a:cubicBezTo>
                <a:lnTo>
                  <a:pt x="49313" y="7761"/>
                </a:lnTo>
                <a:cubicBezTo>
                  <a:pt x="49317" y="7756"/>
                  <a:pt x="49322" y="7751"/>
                  <a:pt x="49326" y="7746"/>
                </a:cubicBezTo>
                <a:lnTo>
                  <a:pt x="49326" y="7746"/>
                </a:lnTo>
                <a:cubicBezTo>
                  <a:pt x="49384" y="7525"/>
                  <a:pt x="49300" y="7279"/>
                  <a:pt x="49095" y="7177"/>
                </a:cubicBezTo>
                <a:lnTo>
                  <a:pt x="49095" y="7177"/>
                </a:lnTo>
                <a:cubicBezTo>
                  <a:pt x="49107" y="7178"/>
                  <a:pt x="49118" y="7178"/>
                  <a:pt x="49129" y="7178"/>
                </a:cubicBezTo>
                <a:cubicBezTo>
                  <a:pt x="49294" y="7178"/>
                  <a:pt x="49456" y="7086"/>
                  <a:pt x="49557" y="6959"/>
                </a:cubicBezTo>
                <a:cubicBezTo>
                  <a:pt x="49559" y="6953"/>
                  <a:pt x="49560" y="6948"/>
                  <a:pt x="49561" y="6942"/>
                </a:cubicBezTo>
                <a:lnTo>
                  <a:pt x="49561" y="6942"/>
                </a:lnTo>
                <a:lnTo>
                  <a:pt x="49557" y="6946"/>
                </a:lnTo>
                <a:cubicBezTo>
                  <a:pt x="49559" y="6943"/>
                  <a:pt x="49560" y="6941"/>
                  <a:pt x="49562" y="6939"/>
                </a:cubicBezTo>
                <a:lnTo>
                  <a:pt x="49562" y="6939"/>
                </a:lnTo>
                <a:cubicBezTo>
                  <a:pt x="49634" y="6597"/>
                  <a:pt x="49511" y="6374"/>
                  <a:pt x="49231" y="6334"/>
                </a:cubicBezTo>
                <a:cubicBezTo>
                  <a:pt x="49210" y="6330"/>
                  <a:pt x="49189" y="6329"/>
                  <a:pt x="49168" y="6329"/>
                </a:cubicBezTo>
                <a:cubicBezTo>
                  <a:pt x="49024" y="6329"/>
                  <a:pt x="48881" y="6406"/>
                  <a:pt x="48810" y="6524"/>
                </a:cubicBezTo>
                <a:lnTo>
                  <a:pt x="48579" y="6103"/>
                </a:lnTo>
                <a:lnTo>
                  <a:pt x="48633" y="6103"/>
                </a:lnTo>
                <a:cubicBezTo>
                  <a:pt x="48810" y="6089"/>
                  <a:pt x="48959" y="5953"/>
                  <a:pt x="49000" y="5790"/>
                </a:cubicBezTo>
                <a:cubicBezTo>
                  <a:pt x="49041" y="5614"/>
                  <a:pt x="48973" y="5423"/>
                  <a:pt x="48823" y="5328"/>
                </a:cubicBezTo>
                <a:cubicBezTo>
                  <a:pt x="48810" y="5315"/>
                  <a:pt x="48783" y="5287"/>
                  <a:pt x="48769" y="5260"/>
                </a:cubicBezTo>
                <a:lnTo>
                  <a:pt x="48701" y="5260"/>
                </a:lnTo>
                <a:cubicBezTo>
                  <a:pt x="48671" y="5253"/>
                  <a:pt x="48640" y="5250"/>
                  <a:pt x="48609" y="5250"/>
                </a:cubicBezTo>
                <a:cubicBezTo>
                  <a:pt x="48462" y="5250"/>
                  <a:pt x="48318" y="5329"/>
                  <a:pt x="48239" y="5464"/>
                </a:cubicBezTo>
                <a:lnTo>
                  <a:pt x="48021" y="5016"/>
                </a:lnTo>
                <a:cubicBezTo>
                  <a:pt x="48197" y="5016"/>
                  <a:pt x="48359" y="4909"/>
                  <a:pt x="48441" y="4748"/>
                </a:cubicBezTo>
                <a:lnTo>
                  <a:pt x="48441" y="4748"/>
                </a:lnTo>
                <a:cubicBezTo>
                  <a:pt x="48422" y="4946"/>
                  <a:pt x="48529" y="5141"/>
                  <a:pt x="48701" y="5247"/>
                </a:cubicBezTo>
                <a:lnTo>
                  <a:pt x="48769" y="5247"/>
                </a:lnTo>
                <a:cubicBezTo>
                  <a:pt x="48807" y="5257"/>
                  <a:pt x="48844" y="5262"/>
                  <a:pt x="48879" y="5262"/>
                </a:cubicBezTo>
                <a:cubicBezTo>
                  <a:pt x="49029" y="5262"/>
                  <a:pt x="49151" y="5170"/>
                  <a:pt x="49272" y="5016"/>
                </a:cubicBezTo>
                <a:lnTo>
                  <a:pt x="49272" y="5016"/>
                </a:lnTo>
                <a:cubicBezTo>
                  <a:pt x="49258" y="5206"/>
                  <a:pt x="49367" y="5396"/>
                  <a:pt x="49530" y="5491"/>
                </a:cubicBezTo>
                <a:cubicBezTo>
                  <a:pt x="49489" y="5491"/>
                  <a:pt x="49449" y="5491"/>
                  <a:pt x="49421" y="5505"/>
                </a:cubicBezTo>
                <a:cubicBezTo>
                  <a:pt x="48946" y="5532"/>
                  <a:pt x="48878" y="6184"/>
                  <a:pt x="49326" y="6320"/>
                </a:cubicBezTo>
                <a:cubicBezTo>
                  <a:pt x="49368" y="6332"/>
                  <a:pt x="49408" y="6337"/>
                  <a:pt x="49447" y="6337"/>
                </a:cubicBezTo>
                <a:cubicBezTo>
                  <a:pt x="49824" y="6337"/>
                  <a:pt x="50039" y="5832"/>
                  <a:pt x="49693" y="5573"/>
                </a:cubicBezTo>
                <a:cubicBezTo>
                  <a:pt x="49667" y="5560"/>
                  <a:pt x="49641" y="5521"/>
                  <a:pt x="49627" y="5494"/>
                </a:cubicBezTo>
                <a:lnTo>
                  <a:pt x="49627" y="5494"/>
                </a:lnTo>
                <a:cubicBezTo>
                  <a:pt x="49654" y="5499"/>
                  <a:pt x="49682" y="5502"/>
                  <a:pt x="49708" y="5502"/>
                </a:cubicBezTo>
                <a:cubicBezTo>
                  <a:pt x="49860" y="5502"/>
                  <a:pt x="49993" y="5423"/>
                  <a:pt x="50060" y="5287"/>
                </a:cubicBezTo>
                <a:cubicBezTo>
                  <a:pt x="50169" y="5097"/>
                  <a:pt x="50115" y="4920"/>
                  <a:pt x="49884" y="4689"/>
                </a:cubicBezTo>
                <a:lnTo>
                  <a:pt x="49884" y="4689"/>
                </a:lnTo>
                <a:cubicBezTo>
                  <a:pt x="49894" y="4690"/>
                  <a:pt x="49904" y="4690"/>
                  <a:pt x="49914" y="4690"/>
                </a:cubicBezTo>
                <a:cubicBezTo>
                  <a:pt x="50106" y="4690"/>
                  <a:pt x="50281" y="4570"/>
                  <a:pt x="50332" y="4377"/>
                </a:cubicBezTo>
                <a:cubicBezTo>
                  <a:pt x="50400" y="4159"/>
                  <a:pt x="50291" y="3996"/>
                  <a:pt x="50115" y="3874"/>
                </a:cubicBezTo>
                <a:cubicBezTo>
                  <a:pt x="50414" y="3819"/>
                  <a:pt x="50550" y="3724"/>
                  <a:pt x="50590" y="3507"/>
                </a:cubicBezTo>
                <a:cubicBezTo>
                  <a:pt x="50631" y="3344"/>
                  <a:pt x="50550" y="3167"/>
                  <a:pt x="50400" y="3085"/>
                </a:cubicBezTo>
                <a:cubicBezTo>
                  <a:pt x="50323" y="3043"/>
                  <a:pt x="50250" y="3023"/>
                  <a:pt x="50181" y="3023"/>
                </a:cubicBezTo>
                <a:cubicBezTo>
                  <a:pt x="50030" y="3023"/>
                  <a:pt x="49896" y="3117"/>
                  <a:pt x="49775" y="3276"/>
                </a:cubicBezTo>
                <a:cubicBezTo>
                  <a:pt x="49801" y="3041"/>
                  <a:pt x="49677" y="2919"/>
                  <a:pt x="49547" y="2790"/>
                </a:cubicBezTo>
                <a:lnTo>
                  <a:pt x="49547" y="2790"/>
                </a:lnTo>
                <a:cubicBezTo>
                  <a:pt x="49574" y="2794"/>
                  <a:pt x="49601" y="2797"/>
                  <a:pt x="49628" y="2797"/>
                </a:cubicBezTo>
                <a:cubicBezTo>
                  <a:pt x="49787" y="2797"/>
                  <a:pt x="49943" y="2716"/>
                  <a:pt x="50033" y="2569"/>
                </a:cubicBezTo>
                <a:cubicBezTo>
                  <a:pt x="50033" y="2610"/>
                  <a:pt x="50033" y="2650"/>
                  <a:pt x="50047" y="2678"/>
                </a:cubicBezTo>
                <a:cubicBezTo>
                  <a:pt x="50074" y="2882"/>
                  <a:pt x="50237" y="3017"/>
                  <a:pt x="50427" y="3045"/>
                </a:cubicBezTo>
                <a:cubicBezTo>
                  <a:pt x="50438" y="3045"/>
                  <a:pt x="50448" y="3046"/>
                  <a:pt x="50458" y="3046"/>
                </a:cubicBezTo>
                <a:cubicBezTo>
                  <a:pt x="50858" y="3046"/>
                  <a:pt x="51031" y="2522"/>
                  <a:pt x="50699" y="2284"/>
                </a:cubicBezTo>
                <a:cubicBezTo>
                  <a:pt x="50673" y="2257"/>
                  <a:pt x="50647" y="2231"/>
                  <a:pt x="50633" y="2205"/>
                </a:cubicBezTo>
                <a:lnTo>
                  <a:pt x="50633" y="2205"/>
                </a:lnTo>
                <a:cubicBezTo>
                  <a:pt x="50655" y="2209"/>
                  <a:pt x="50677" y="2211"/>
                  <a:pt x="50699" y="2211"/>
                </a:cubicBezTo>
                <a:cubicBezTo>
                  <a:pt x="50863" y="2211"/>
                  <a:pt x="51021" y="2109"/>
                  <a:pt x="51080" y="1957"/>
                </a:cubicBezTo>
                <a:cubicBezTo>
                  <a:pt x="51161" y="1781"/>
                  <a:pt x="51107" y="1577"/>
                  <a:pt x="50957" y="1454"/>
                </a:cubicBezTo>
                <a:cubicBezTo>
                  <a:pt x="50931" y="1428"/>
                  <a:pt x="50905" y="1402"/>
                  <a:pt x="50879" y="1364"/>
                </a:cubicBezTo>
                <a:lnTo>
                  <a:pt x="50879" y="1364"/>
                </a:lnTo>
                <a:cubicBezTo>
                  <a:pt x="50911" y="1372"/>
                  <a:pt x="50943" y="1376"/>
                  <a:pt x="50975" y="1376"/>
                </a:cubicBezTo>
                <a:cubicBezTo>
                  <a:pt x="51160" y="1376"/>
                  <a:pt x="51318" y="1240"/>
                  <a:pt x="51352" y="1047"/>
                </a:cubicBezTo>
                <a:cubicBezTo>
                  <a:pt x="51378" y="862"/>
                  <a:pt x="51315" y="690"/>
                  <a:pt x="51162" y="581"/>
                </a:cubicBezTo>
                <a:lnTo>
                  <a:pt x="51162" y="581"/>
                </a:lnTo>
                <a:cubicBezTo>
                  <a:pt x="51212" y="568"/>
                  <a:pt x="51260" y="556"/>
                  <a:pt x="51297" y="544"/>
                </a:cubicBezTo>
                <a:cubicBezTo>
                  <a:pt x="51528" y="476"/>
                  <a:pt x="51651" y="245"/>
                  <a:pt x="51583" y="27"/>
                </a:cubicBezTo>
                <a:lnTo>
                  <a:pt x="50808" y="27"/>
                </a:lnTo>
                <a:cubicBezTo>
                  <a:pt x="50740" y="177"/>
                  <a:pt x="50794" y="353"/>
                  <a:pt x="50917" y="462"/>
                </a:cubicBezTo>
                <a:cubicBezTo>
                  <a:pt x="50961" y="489"/>
                  <a:pt x="51010" y="521"/>
                  <a:pt x="51062" y="547"/>
                </a:cubicBezTo>
                <a:lnTo>
                  <a:pt x="51062" y="547"/>
                </a:lnTo>
                <a:cubicBezTo>
                  <a:pt x="51033" y="542"/>
                  <a:pt x="51003" y="540"/>
                  <a:pt x="50974" y="540"/>
                </a:cubicBezTo>
                <a:cubicBezTo>
                  <a:pt x="50814" y="540"/>
                  <a:pt x="50654" y="615"/>
                  <a:pt x="50552" y="752"/>
                </a:cubicBezTo>
                <a:lnTo>
                  <a:pt x="50552" y="752"/>
                </a:lnTo>
                <a:cubicBezTo>
                  <a:pt x="50552" y="759"/>
                  <a:pt x="50551" y="767"/>
                  <a:pt x="50550" y="775"/>
                </a:cubicBezTo>
                <a:cubicBezTo>
                  <a:pt x="50542" y="800"/>
                  <a:pt x="50532" y="825"/>
                  <a:pt x="50520" y="848"/>
                </a:cubicBezTo>
                <a:lnTo>
                  <a:pt x="50520" y="848"/>
                </a:lnTo>
                <a:cubicBezTo>
                  <a:pt x="50524" y="824"/>
                  <a:pt x="50529" y="799"/>
                  <a:pt x="50536" y="775"/>
                </a:cubicBezTo>
                <a:cubicBezTo>
                  <a:pt x="50541" y="767"/>
                  <a:pt x="50547" y="759"/>
                  <a:pt x="50552" y="752"/>
                </a:cubicBezTo>
                <a:lnTo>
                  <a:pt x="50552" y="752"/>
                </a:lnTo>
                <a:cubicBezTo>
                  <a:pt x="50569" y="569"/>
                  <a:pt x="50475" y="390"/>
                  <a:pt x="50319" y="299"/>
                </a:cubicBezTo>
                <a:cubicBezTo>
                  <a:pt x="50604" y="258"/>
                  <a:pt x="50699" y="190"/>
                  <a:pt x="50726" y="27"/>
                </a:cubicBezTo>
                <a:lnTo>
                  <a:pt x="49965" y="27"/>
                </a:lnTo>
                <a:lnTo>
                  <a:pt x="50142" y="231"/>
                </a:lnTo>
                <a:lnTo>
                  <a:pt x="49761" y="435"/>
                </a:lnTo>
                <a:lnTo>
                  <a:pt x="49544" y="54"/>
                </a:lnTo>
                <a:lnTo>
                  <a:pt x="49625" y="27"/>
                </a:lnTo>
                <a:cubicBezTo>
                  <a:pt x="49544" y="27"/>
                  <a:pt x="49464" y="23"/>
                  <a:pt x="49389" y="23"/>
                </a:cubicBezTo>
                <a:cubicBezTo>
                  <a:pt x="49199" y="23"/>
                  <a:pt x="49031" y="50"/>
                  <a:pt x="48905" y="245"/>
                </a:cubicBezTo>
                <a:cubicBezTo>
                  <a:pt x="48930" y="73"/>
                  <a:pt x="48865" y="12"/>
                  <a:pt x="48732" y="12"/>
                </a:cubicBezTo>
                <a:cubicBezTo>
                  <a:pt x="48718" y="12"/>
                  <a:pt x="48703" y="12"/>
                  <a:pt x="48687" y="14"/>
                </a:cubicBezTo>
                <a:cubicBezTo>
                  <a:pt x="48613" y="20"/>
                  <a:pt x="48535" y="24"/>
                  <a:pt x="48456" y="24"/>
                </a:cubicBezTo>
                <a:cubicBezTo>
                  <a:pt x="48378" y="24"/>
                  <a:pt x="48300" y="20"/>
                  <a:pt x="48225" y="14"/>
                </a:cubicBezTo>
                <a:lnTo>
                  <a:pt x="47179" y="14"/>
                </a:lnTo>
                <a:lnTo>
                  <a:pt x="47396" y="326"/>
                </a:lnTo>
                <a:lnTo>
                  <a:pt x="47043" y="530"/>
                </a:lnTo>
                <a:lnTo>
                  <a:pt x="46825" y="109"/>
                </a:lnTo>
                <a:lnTo>
                  <a:pt x="47043" y="54"/>
                </a:lnTo>
                <a:cubicBezTo>
                  <a:pt x="46962" y="30"/>
                  <a:pt x="46880" y="18"/>
                  <a:pt x="46799" y="18"/>
                </a:cubicBezTo>
                <a:cubicBezTo>
                  <a:pt x="46568" y="18"/>
                  <a:pt x="46348" y="114"/>
                  <a:pt x="46187" y="285"/>
                </a:cubicBezTo>
                <a:cubicBezTo>
                  <a:pt x="46146" y="14"/>
                  <a:pt x="46146" y="14"/>
                  <a:pt x="45874" y="14"/>
                </a:cubicBezTo>
                <a:lnTo>
                  <a:pt x="44447" y="14"/>
                </a:lnTo>
                <a:lnTo>
                  <a:pt x="44651" y="381"/>
                </a:lnTo>
                <a:lnTo>
                  <a:pt x="44270" y="557"/>
                </a:lnTo>
                <a:lnTo>
                  <a:pt x="44080" y="204"/>
                </a:lnTo>
                <a:cubicBezTo>
                  <a:pt x="44216" y="204"/>
                  <a:pt x="44352" y="136"/>
                  <a:pt x="44433" y="14"/>
                </a:cubicBezTo>
                <a:lnTo>
                  <a:pt x="43753" y="14"/>
                </a:lnTo>
                <a:lnTo>
                  <a:pt x="43835" y="122"/>
                </a:lnTo>
                <a:lnTo>
                  <a:pt x="43427" y="326"/>
                </a:lnTo>
                <a:lnTo>
                  <a:pt x="43427" y="258"/>
                </a:lnTo>
                <a:cubicBezTo>
                  <a:pt x="43400" y="68"/>
                  <a:pt x="43346" y="14"/>
                  <a:pt x="43142" y="14"/>
                </a:cubicBezTo>
                <a:cubicBezTo>
                  <a:pt x="43081" y="7"/>
                  <a:pt x="43023" y="3"/>
                  <a:pt x="42965" y="3"/>
                </a:cubicBezTo>
                <a:cubicBezTo>
                  <a:pt x="42907" y="3"/>
                  <a:pt x="42850" y="7"/>
                  <a:pt x="42788" y="14"/>
                </a:cubicBezTo>
                <a:lnTo>
                  <a:pt x="41089" y="14"/>
                </a:lnTo>
                <a:cubicBezTo>
                  <a:pt x="41049" y="14"/>
                  <a:pt x="41008" y="27"/>
                  <a:pt x="40953" y="27"/>
                </a:cubicBezTo>
                <a:lnTo>
                  <a:pt x="41089" y="190"/>
                </a:lnTo>
                <a:lnTo>
                  <a:pt x="40722" y="381"/>
                </a:lnTo>
                <a:cubicBezTo>
                  <a:pt x="40682" y="217"/>
                  <a:pt x="40641" y="27"/>
                  <a:pt x="40410" y="14"/>
                </a:cubicBezTo>
                <a:cubicBezTo>
                  <a:pt x="40355" y="10"/>
                  <a:pt x="40300" y="5"/>
                  <a:pt x="40247" y="5"/>
                </a:cubicBezTo>
                <a:cubicBezTo>
                  <a:pt x="40114" y="5"/>
                  <a:pt x="39990" y="35"/>
                  <a:pt x="39893" y="190"/>
                </a:cubicBezTo>
                <a:lnTo>
                  <a:pt x="39866" y="14"/>
                </a:lnTo>
                <a:lnTo>
                  <a:pt x="38181" y="14"/>
                </a:lnTo>
                <a:lnTo>
                  <a:pt x="38357" y="245"/>
                </a:lnTo>
                <a:lnTo>
                  <a:pt x="37977" y="435"/>
                </a:lnTo>
                <a:lnTo>
                  <a:pt x="37800" y="95"/>
                </a:lnTo>
                <a:lnTo>
                  <a:pt x="37977" y="41"/>
                </a:lnTo>
                <a:cubicBezTo>
                  <a:pt x="37877" y="36"/>
                  <a:pt x="37777" y="27"/>
                  <a:pt x="37680" y="27"/>
                </a:cubicBezTo>
                <a:cubicBezTo>
                  <a:pt x="37484" y="27"/>
                  <a:pt x="37297" y="63"/>
                  <a:pt x="37134" y="245"/>
                </a:cubicBezTo>
                <a:cubicBezTo>
                  <a:pt x="37148" y="14"/>
                  <a:pt x="37025" y="14"/>
                  <a:pt x="36862" y="14"/>
                </a:cubicBezTo>
                <a:lnTo>
                  <a:pt x="35408" y="14"/>
                </a:lnTo>
                <a:lnTo>
                  <a:pt x="35598" y="313"/>
                </a:lnTo>
                <a:lnTo>
                  <a:pt x="35258" y="503"/>
                </a:lnTo>
                <a:lnTo>
                  <a:pt x="35082" y="163"/>
                </a:lnTo>
                <a:lnTo>
                  <a:pt x="35326" y="54"/>
                </a:lnTo>
                <a:lnTo>
                  <a:pt x="35313" y="27"/>
                </a:lnTo>
                <a:lnTo>
                  <a:pt x="34755" y="27"/>
                </a:lnTo>
                <a:lnTo>
                  <a:pt x="34783" y="68"/>
                </a:lnTo>
                <a:lnTo>
                  <a:pt x="34416" y="272"/>
                </a:lnTo>
                <a:cubicBezTo>
                  <a:pt x="34361" y="14"/>
                  <a:pt x="34361" y="14"/>
                  <a:pt x="34089" y="14"/>
                </a:cubicBezTo>
                <a:lnTo>
                  <a:pt x="32662" y="14"/>
                </a:lnTo>
                <a:lnTo>
                  <a:pt x="32880" y="421"/>
                </a:lnTo>
                <a:lnTo>
                  <a:pt x="32540" y="598"/>
                </a:lnTo>
                <a:cubicBezTo>
                  <a:pt x="32472" y="476"/>
                  <a:pt x="32418" y="340"/>
                  <a:pt x="32350" y="217"/>
                </a:cubicBezTo>
                <a:lnTo>
                  <a:pt x="32662" y="68"/>
                </a:lnTo>
                <a:lnTo>
                  <a:pt x="32649" y="27"/>
                </a:lnTo>
                <a:lnTo>
                  <a:pt x="31969" y="27"/>
                </a:lnTo>
                <a:lnTo>
                  <a:pt x="32091" y="163"/>
                </a:lnTo>
                <a:cubicBezTo>
                  <a:pt x="31928" y="163"/>
                  <a:pt x="31779" y="245"/>
                  <a:pt x="31697" y="394"/>
                </a:cubicBezTo>
                <a:cubicBezTo>
                  <a:pt x="31684" y="421"/>
                  <a:pt x="31643" y="435"/>
                  <a:pt x="31629" y="449"/>
                </a:cubicBezTo>
                <a:cubicBezTo>
                  <a:pt x="31656" y="639"/>
                  <a:pt x="31643" y="856"/>
                  <a:pt x="31833" y="951"/>
                </a:cubicBezTo>
                <a:lnTo>
                  <a:pt x="31425" y="1169"/>
                </a:lnTo>
                <a:lnTo>
                  <a:pt x="31221" y="788"/>
                </a:lnTo>
                <a:cubicBezTo>
                  <a:pt x="31425" y="788"/>
                  <a:pt x="31602" y="639"/>
                  <a:pt x="31629" y="449"/>
                </a:cubicBezTo>
                <a:cubicBezTo>
                  <a:pt x="31670" y="272"/>
                  <a:pt x="31616" y="54"/>
                  <a:pt x="31493" y="41"/>
                </a:cubicBezTo>
                <a:cubicBezTo>
                  <a:pt x="31380" y="27"/>
                  <a:pt x="31264" y="2"/>
                  <a:pt x="31151" y="2"/>
                </a:cubicBezTo>
                <a:cubicBezTo>
                  <a:pt x="31047" y="2"/>
                  <a:pt x="30946" y="23"/>
                  <a:pt x="30854" y="95"/>
                </a:cubicBezTo>
                <a:cubicBezTo>
                  <a:pt x="30800" y="54"/>
                  <a:pt x="30759" y="14"/>
                  <a:pt x="30719" y="14"/>
                </a:cubicBezTo>
                <a:lnTo>
                  <a:pt x="29237" y="14"/>
                </a:lnTo>
                <a:cubicBezTo>
                  <a:pt x="29223" y="14"/>
                  <a:pt x="29210" y="27"/>
                  <a:pt x="29183" y="41"/>
                </a:cubicBezTo>
                <a:lnTo>
                  <a:pt x="29291" y="177"/>
                </a:lnTo>
                <a:lnTo>
                  <a:pt x="29386" y="285"/>
                </a:lnTo>
                <a:cubicBezTo>
                  <a:pt x="29454" y="285"/>
                  <a:pt x="29522" y="272"/>
                  <a:pt x="29590" y="258"/>
                </a:cubicBezTo>
                <a:cubicBezTo>
                  <a:pt x="29713" y="217"/>
                  <a:pt x="29835" y="163"/>
                  <a:pt x="29944" y="122"/>
                </a:cubicBezTo>
                <a:cubicBezTo>
                  <a:pt x="29998" y="217"/>
                  <a:pt x="30066" y="367"/>
                  <a:pt x="30120" y="489"/>
                </a:cubicBezTo>
                <a:lnTo>
                  <a:pt x="29753" y="693"/>
                </a:lnTo>
                <a:cubicBezTo>
                  <a:pt x="29753" y="476"/>
                  <a:pt x="29604" y="299"/>
                  <a:pt x="29386" y="285"/>
                </a:cubicBezTo>
                <a:cubicBezTo>
                  <a:pt x="29349" y="273"/>
                  <a:pt x="29314" y="267"/>
                  <a:pt x="29282" y="267"/>
                </a:cubicBezTo>
                <a:cubicBezTo>
                  <a:pt x="29137" y="267"/>
                  <a:pt x="29035" y="378"/>
                  <a:pt x="28924" y="489"/>
                </a:cubicBezTo>
                <a:cubicBezTo>
                  <a:pt x="28938" y="272"/>
                  <a:pt x="28870" y="95"/>
                  <a:pt x="28693" y="41"/>
                </a:cubicBezTo>
                <a:cubicBezTo>
                  <a:pt x="28629" y="14"/>
                  <a:pt x="28563" y="2"/>
                  <a:pt x="28498" y="2"/>
                </a:cubicBezTo>
                <a:close/>
                <a:moveTo>
                  <a:pt x="43791" y="21027"/>
                </a:moveTo>
                <a:cubicBezTo>
                  <a:pt x="43476" y="21027"/>
                  <a:pt x="43309" y="21412"/>
                  <a:pt x="43522" y="21639"/>
                </a:cubicBezTo>
                <a:cubicBezTo>
                  <a:pt x="43599" y="21720"/>
                  <a:pt x="43695" y="21757"/>
                  <a:pt x="43788" y="21757"/>
                </a:cubicBezTo>
                <a:cubicBezTo>
                  <a:pt x="43974" y="21757"/>
                  <a:pt x="44152" y="21612"/>
                  <a:pt x="44161" y="21394"/>
                </a:cubicBezTo>
                <a:cubicBezTo>
                  <a:pt x="44161" y="21204"/>
                  <a:pt x="44012" y="21041"/>
                  <a:pt x="43808" y="21027"/>
                </a:cubicBezTo>
                <a:cubicBezTo>
                  <a:pt x="43802" y="21027"/>
                  <a:pt x="43797" y="21027"/>
                  <a:pt x="43791" y="21027"/>
                </a:cubicBezTo>
                <a:close/>
                <a:moveTo>
                  <a:pt x="32051" y="20986"/>
                </a:moveTo>
                <a:cubicBezTo>
                  <a:pt x="31684" y="20986"/>
                  <a:pt x="31507" y="21421"/>
                  <a:pt x="31752" y="21680"/>
                </a:cubicBezTo>
                <a:cubicBezTo>
                  <a:pt x="31836" y="21764"/>
                  <a:pt x="31939" y="21802"/>
                  <a:pt x="32041" y="21802"/>
                </a:cubicBezTo>
                <a:cubicBezTo>
                  <a:pt x="32249" y="21802"/>
                  <a:pt x="32449" y="21641"/>
                  <a:pt x="32458" y="21394"/>
                </a:cubicBezTo>
                <a:cubicBezTo>
                  <a:pt x="32458" y="21177"/>
                  <a:pt x="32282" y="20986"/>
                  <a:pt x="32051" y="20986"/>
                </a:cubicBezTo>
                <a:close/>
                <a:moveTo>
                  <a:pt x="23823" y="21395"/>
                </a:moveTo>
                <a:cubicBezTo>
                  <a:pt x="23716" y="21395"/>
                  <a:pt x="23610" y="21473"/>
                  <a:pt x="23610" y="21598"/>
                </a:cubicBezTo>
                <a:cubicBezTo>
                  <a:pt x="23596" y="21707"/>
                  <a:pt x="23691" y="21816"/>
                  <a:pt x="23800" y="21816"/>
                </a:cubicBezTo>
                <a:cubicBezTo>
                  <a:pt x="23806" y="21816"/>
                  <a:pt x="23811" y="21816"/>
                  <a:pt x="23817" y="21816"/>
                </a:cubicBezTo>
                <a:cubicBezTo>
                  <a:pt x="23997" y="21816"/>
                  <a:pt x="24095" y="21607"/>
                  <a:pt x="23977" y="21462"/>
                </a:cubicBezTo>
                <a:cubicBezTo>
                  <a:pt x="23935" y="21416"/>
                  <a:pt x="23879" y="21395"/>
                  <a:pt x="23823" y="21395"/>
                </a:cubicBezTo>
                <a:close/>
                <a:moveTo>
                  <a:pt x="41062" y="21068"/>
                </a:moveTo>
                <a:cubicBezTo>
                  <a:pt x="40845" y="21068"/>
                  <a:pt x="40682" y="21245"/>
                  <a:pt x="40668" y="21462"/>
                </a:cubicBezTo>
                <a:cubicBezTo>
                  <a:pt x="40668" y="21699"/>
                  <a:pt x="40864" y="21857"/>
                  <a:pt x="41067" y="21857"/>
                </a:cubicBezTo>
                <a:cubicBezTo>
                  <a:pt x="41166" y="21857"/>
                  <a:pt x="41267" y="21819"/>
                  <a:pt x="41348" y="21734"/>
                </a:cubicBezTo>
                <a:cubicBezTo>
                  <a:pt x="41606" y="21489"/>
                  <a:pt x="41416" y="21068"/>
                  <a:pt x="41062" y="21068"/>
                </a:cubicBezTo>
                <a:close/>
                <a:moveTo>
                  <a:pt x="29286" y="21080"/>
                </a:moveTo>
                <a:cubicBezTo>
                  <a:pt x="28953" y="21080"/>
                  <a:pt x="28768" y="21484"/>
                  <a:pt x="28992" y="21734"/>
                </a:cubicBezTo>
                <a:cubicBezTo>
                  <a:pt x="29074" y="21831"/>
                  <a:pt x="29184" y="21874"/>
                  <a:pt x="29292" y="21874"/>
                </a:cubicBezTo>
                <a:cubicBezTo>
                  <a:pt x="29487" y="21874"/>
                  <a:pt x="29677" y="21731"/>
                  <a:pt x="29686" y="21503"/>
                </a:cubicBezTo>
                <a:cubicBezTo>
                  <a:pt x="29699" y="21285"/>
                  <a:pt x="29536" y="21095"/>
                  <a:pt x="29319" y="21082"/>
                </a:cubicBezTo>
                <a:cubicBezTo>
                  <a:pt x="29308" y="21081"/>
                  <a:pt x="29297" y="21080"/>
                  <a:pt x="29286" y="21080"/>
                </a:cubicBezTo>
                <a:close/>
                <a:moveTo>
                  <a:pt x="26573" y="21190"/>
                </a:moveTo>
                <a:cubicBezTo>
                  <a:pt x="26260" y="21190"/>
                  <a:pt x="26097" y="21571"/>
                  <a:pt x="26315" y="21802"/>
                </a:cubicBezTo>
                <a:cubicBezTo>
                  <a:pt x="26389" y="21872"/>
                  <a:pt x="26480" y="21904"/>
                  <a:pt x="26568" y="21904"/>
                </a:cubicBezTo>
                <a:cubicBezTo>
                  <a:pt x="26752" y="21904"/>
                  <a:pt x="26926" y="21764"/>
                  <a:pt x="26926" y="21544"/>
                </a:cubicBezTo>
                <a:cubicBezTo>
                  <a:pt x="26926" y="21353"/>
                  <a:pt x="26777" y="21190"/>
                  <a:pt x="26573" y="21190"/>
                </a:cubicBezTo>
                <a:close/>
                <a:moveTo>
                  <a:pt x="38334" y="21108"/>
                </a:moveTo>
                <a:cubicBezTo>
                  <a:pt x="38115" y="21108"/>
                  <a:pt x="37949" y="21293"/>
                  <a:pt x="37936" y="21503"/>
                </a:cubicBezTo>
                <a:cubicBezTo>
                  <a:pt x="37927" y="21756"/>
                  <a:pt x="38137" y="21925"/>
                  <a:pt x="38354" y="21925"/>
                </a:cubicBezTo>
                <a:cubicBezTo>
                  <a:pt x="38451" y="21925"/>
                  <a:pt x="38549" y="21891"/>
                  <a:pt x="38629" y="21816"/>
                </a:cubicBezTo>
                <a:cubicBezTo>
                  <a:pt x="38887" y="21557"/>
                  <a:pt x="38711" y="21109"/>
                  <a:pt x="38357" y="21109"/>
                </a:cubicBezTo>
                <a:cubicBezTo>
                  <a:pt x="38350" y="21108"/>
                  <a:pt x="38342" y="21108"/>
                  <a:pt x="38334" y="21108"/>
                </a:cubicBezTo>
                <a:close/>
                <a:moveTo>
                  <a:pt x="44610" y="21299"/>
                </a:moveTo>
                <a:cubicBezTo>
                  <a:pt x="44311" y="21299"/>
                  <a:pt x="44161" y="21666"/>
                  <a:pt x="44365" y="21884"/>
                </a:cubicBezTo>
                <a:cubicBezTo>
                  <a:pt x="44434" y="21948"/>
                  <a:pt x="44518" y="21977"/>
                  <a:pt x="44601" y="21977"/>
                </a:cubicBezTo>
                <a:cubicBezTo>
                  <a:pt x="44779" y="21977"/>
                  <a:pt x="44950" y="21843"/>
                  <a:pt x="44950" y="21639"/>
                </a:cubicBezTo>
                <a:cubicBezTo>
                  <a:pt x="44950" y="21449"/>
                  <a:pt x="44800" y="21299"/>
                  <a:pt x="44610" y="21299"/>
                </a:cubicBezTo>
                <a:close/>
                <a:moveTo>
                  <a:pt x="35579" y="21189"/>
                </a:moveTo>
                <a:cubicBezTo>
                  <a:pt x="35415" y="21189"/>
                  <a:pt x="35268" y="21283"/>
                  <a:pt x="35204" y="21449"/>
                </a:cubicBezTo>
                <a:cubicBezTo>
                  <a:pt x="35097" y="21737"/>
                  <a:pt x="35327" y="22001"/>
                  <a:pt x="35588" y="22001"/>
                </a:cubicBezTo>
                <a:cubicBezTo>
                  <a:pt x="35659" y="22001"/>
                  <a:pt x="35732" y="21981"/>
                  <a:pt x="35802" y="21938"/>
                </a:cubicBezTo>
                <a:cubicBezTo>
                  <a:pt x="35965" y="21856"/>
                  <a:pt x="36033" y="21666"/>
                  <a:pt x="35979" y="21503"/>
                </a:cubicBezTo>
                <a:cubicBezTo>
                  <a:pt x="35911" y="21381"/>
                  <a:pt x="35816" y="21272"/>
                  <a:pt x="35720" y="21190"/>
                </a:cubicBezTo>
                <a:lnTo>
                  <a:pt x="35612" y="21190"/>
                </a:lnTo>
                <a:cubicBezTo>
                  <a:pt x="35601" y="21189"/>
                  <a:pt x="35590" y="21189"/>
                  <a:pt x="35579" y="21189"/>
                </a:cubicBezTo>
                <a:close/>
                <a:moveTo>
                  <a:pt x="32866" y="21258"/>
                </a:moveTo>
                <a:cubicBezTo>
                  <a:pt x="32499" y="21258"/>
                  <a:pt x="32322" y="21707"/>
                  <a:pt x="32581" y="21951"/>
                </a:cubicBezTo>
                <a:cubicBezTo>
                  <a:pt x="32663" y="22034"/>
                  <a:pt x="32764" y="22071"/>
                  <a:pt x="32863" y="22071"/>
                </a:cubicBezTo>
                <a:cubicBezTo>
                  <a:pt x="33073" y="22071"/>
                  <a:pt x="33274" y="21906"/>
                  <a:pt x="33274" y="21666"/>
                </a:cubicBezTo>
                <a:cubicBezTo>
                  <a:pt x="33274" y="21435"/>
                  <a:pt x="33097" y="21258"/>
                  <a:pt x="32866" y="21258"/>
                </a:cubicBezTo>
                <a:close/>
                <a:moveTo>
                  <a:pt x="41886" y="21311"/>
                </a:moveTo>
                <a:cubicBezTo>
                  <a:pt x="41566" y="21311"/>
                  <a:pt x="41382" y="21701"/>
                  <a:pt x="41606" y="21951"/>
                </a:cubicBezTo>
                <a:cubicBezTo>
                  <a:pt x="41687" y="22042"/>
                  <a:pt x="41790" y="22082"/>
                  <a:pt x="41892" y="22082"/>
                </a:cubicBezTo>
                <a:cubicBezTo>
                  <a:pt x="42082" y="22082"/>
                  <a:pt x="42263" y="21942"/>
                  <a:pt x="42272" y="21720"/>
                </a:cubicBezTo>
                <a:cubicBezTo>
                  <a:pt x="42286" y="21517"/>
                  <a:pt x="42136" y="21326"/>
                  <a:pt x="41919" y="21313"/>
                </a:cubicBezTo>
                <a:cubicBezTo>
                  <a:pt x="41908" y="21312"/>
                  <a:pt x="41897" y="21311"/>
                  <a:pt x="41886" y="21311"/>
                </a:cubicBezTo>
                <a:close/>
                <a:moveTo>
                  <a:pt x="24629" y="21571"/>
                </a:moveTo>
                <a:cubicBezTo>
                  <a:pt x="24275" y="21571"/>
                  <a:pt x="24253" y="22101"/>
                  <a:pt x="24616" y="22115"/>
                </a:cubicBezTo>
                <a:cubicBezTo>
                  <a:pt x="24620" y="22115"/>
                  <a:pt x="24625" y="22115"/>
                  <a:pt x="24629" y="22115"/>
                </a:cubicBezTo>
                <a:cubicBezTo>
                  <a:pt x="24983" y="22115"/>
                  <a:pt x="25005" y="21584"/>
                  <a:pt x="24643" y="21571"/>
                </a:cubicBezTo>
                <a:cubicBezTo>
                  <a:pt x="24638" y="21571"/>
                  <a:pt x="24634" y="21571"/>
                  <a:pt x="24629" y="21571"/>
                </a:cubicBezTo>
                <a:close/>
                <a:moveTo>
                  <a:pt x="30107" y="21326"/>
                </a:moveTo>
                <a:lnTo>
                  <a:pt x="30107" y="21353"/>
                </a:lnTo>
                <a:cubicBezTo>
                  <a:pt x="29753" y="21367"/>
                  <a:pt x="29590" y="21788"/>
                  <a:pt x="29849" y="22033"/>
                </a:cubicBezTo>
                <a:cubicBezTo>
                  <a:pt x="29925" y="22110"/>
                  <a:pt x="30019" y="22144"/>
                  <a:pt x="30112" y="22144"/>
                </a:cubicBezTo>
                <a:cubicBezTo>
                  <a:pt x="30316" y="22144"/>
                  <a:pt x="30515" y="21981"/>
                  <a:pt x="30515" y="21748"/>
                </a:cubicBezTo>
                <a:cubicBezTo>
                  <a:pt x="30515" y="21517"/>
                  <a:pt x="30338" y="21326"/>
                  <a:pt x="30107" y="21326"/>
                </a:cubicBezTo>
                <a:close/>
                <a:moveTo>
                  <a:pt x="27402" y="21421"/>
                </a:moveTo>
                <a:cubicBezTo>
                  <a:pt x="27076" y="21421"/>
                  <a:pt x="26913" y="21816"/>
                  <a:pt x="27144" y="22047"/>
                </a:cubicBezTo>
                <a:cubicBezTo>
                  <a:pt x="27214" y="22121"/>
                  <a:pt x="27305" y="22155"/>
                  <a:pt x="27395" y="22155"/>
                </a:cubicBezTo>
                <a:cubicBezTo>
                  <a:pt x="27583" y="22155"/>
                  <a:pt x="27769" y="22009"/>
                  <a:pt x="27769" y="21788"/>
                </a:cubicBezTo>
                <a:cubicBezTo>
                  <a:pt x="27769" y="21584"/>
                  <a:pt x="27592" y="21421"/>
                  <a:pt x="27402" y="21421"/>
                </a:cubicBezTo>
                <a:close/>
                <a:moveTo>
                  <a:pt x="39186" y="21353"/>
                </a:moveTo>
                <a:cubicBezTo>
                  <a:pt x="38820" y="21353"/>
                  <a:pt x="38629" y="21775"/>
                  <a:pt x="38887" y="22033"/>
                </a:cubicBezTo>
                <a:cubicBezTo>
                  <a:pt x="38968" y="22118"/>
                  <a:pt x="39069" y="22156"/>
                  <a:pt x="39168" y="22156"/>
                </a:cubicBezTo>
                <a:cubicBezTo>
                  <a:pt x="39371" y="22156"/>
                  <a:pt x="39567" y="21998"/>
                  <a:pt x="39567" y="21761"/>
                </a:cubicBezTo>
                <a:cubicBezTo>
                  <a:pt x="39581" y="21544"/>
                  <a:pt x="39404" y="21353"/>
                  <a:pt x="39186" y="21353"/>
                </a:cubicBezTo>
                <a:close/>
                <a:moveTo>
                  <a:pt x="45453" y="21584"/>
                </a:moveTo>
                <a:cubicBezTo>
                  <a:pt x="45289" y="21584"/>
                  <a:pt x="45153" y="21707"/>
                  <a:pt x="45153" y="21870"/>
                </a:cubicBezTo>
                <a:cubicBezTo>
                  <a:pt x="45144" y="22054"/>
                  <a:pt x="45285" y="22176"/>
                  <a:pt x="45436" y="22176"/>
                </a:cubicBezTo>
                <a:cubicBezTo>
                  <a:pt x="45508" y="22176"/>
                  <a:pt x="45582" y="22149"/>
                  <a:pt x="45643" y="22087"/>
                </a:cubicBezTo>
                <a:cubicBezTo>
                  <a:pt x="45833" y="21911"/>
                  <a:pt x="45711" y="21584"/>
                  <a:pt x="45453" y="21584"/>
                </a:cubicBezTo>
                <a:close/>
                <a:moveTo>
                  <a:pt x="36409" y="21444"/>
                </a:moveTo>
                <a:cubicBezTo>
                  <a:pt x="36310" y="21444"/>
                  <a:pt x="36210" y="21479"/>
                  <a:pt x="36128" y="21557"/>
                </a:cubicBezTo>
                <a:cubicBezTo>
                  <a:pt x="35870" y="21816"/>
                  <a:pt x="36060" y="22251"/>
                  <a:pt x="36414" y="22251"/>
                </a:cubicBezTo>
                <a:cubicBezTo>
                  <a:pt x="36421" y="22251"/>
                  <a:pt x="36429" y="22251"/>
                  <a:pt x="36437" y="22251"/>
                </a:cubicBezTo>
                <a:cubicBezTo>
                  <a:pt x="36656" y="22251"/>
                  <a:pt x="36821" y="22066"/>
                  <a:pt x="36821" y="21856"/>
                </a:cubicBezTo>
                <a:cubicBezTo>
                  <a:pt x="36821" y="21606"/>
                  <a:pt x="36619" y="21444"/>
                  <a:pt x="36409" y="21444"/>
                </a:cubicBezTo>
                <a:close/>
                <a:moveTo>
                  <a:pt x="42720" y="21571"/>
                </a:moveTo>
                <a:cubicBezTo>
                  <a:pt x="42231" y="21571"/>
                  <a:pt x="42231" y="22305"/>
                  <a:pt x="42720" y="22305"/>
                </a:cubicBezTo>
                <a:cubicBezTo>
                  <a:pt x="43210" y="22305"/>
                  <a:pt x="43210" y="21571"/>
                  <a:pt x="42720" y="21571"/>
                </a:cubicBezTo>
                <a:close/>
                <a:moveTo>
                  <a:pt x="33700" y="21516"/>
                </a:moveTo>
                <a:cubicBezTo>
                  <a:pt x="33599" y="21516"/>
                  <a:pt x="33495" y="21554"/>
                  <a:pt x="33410" y="21639"/>
                </a:cubicBezTo>
                <a:cubicBezTo>
                  <a:pt x="33165" y="21884"/>
                  <a:pt x="33342" y="22318"/>
                  <a:pt x="33709" y="22318"/>
                </a:cubicBezTo>
                <a:cubicBezTo>
                  <a:pt x="33926" y="22318"/>
                  <a:pt x="34117" y="22128"/>
                  <a:pt x="34103" y="21911"/>
                </a:cubicBezTo>
                <a:cubicBezTo>
                  <a:pt x="34103" y="21674"/>
                  <a:pt x="33907" y="21516"/>
                  <a:pt x="33700" y="21516"/>
                </a:cubicBezTo>
                <a:close/>
                <a:moveTo>
                  <a:pt x="46268" y="21897"/>
                </a:moveTo>
                <a:cubicBezTo>
                  <a:pt x="46146" y="21897"/>
                  <a:pt x="46037" y="22006"/>
                  <a:pt x="46051" y="22128"/>
                </a:cubicBezTo>
                <a:cubicBezTo>
                  <a:pt x="46060" y="22257"/>
                  <a:pt x="46168" y="22342"/>
                  <a:pt x="46279" y="22342"/>
                </a:cubicBezTo>
                <a:cubicBezTo>
                  <a:pt x="46333" y="22342"/>
                  <a:pt x="46387" y="22322"/>
                  <a:pt x="46431" y="22278"/>
                </a:cubicBezTo>
                <a:cubicBezTo>
                  <a:pt x="46567" y="22128"/>
                  <a:pt x="46458" y="21897"/>
                  <a:pt x="46268" y="21897"/>
                </a:cubicBezTo>
                <a:close/>
                <a:moveTo>
                  <a:pt x="30943" y="21593"/>
                </a:moveTo>
                <a:cubicBezTo>
                  <a:pt x="30846" y="21593"/>
                  <a:pt x="30747" y="21629"/>
                  <a:pt x="30664" y="21707"/>
                </a:cubicBezTo>
                <a:cubicBezTo>
                  <a:pt x="30419" y="21951"/>
                  <a:pt x="30583" y="22386"/>
                  <a:pt x="30936" y="22386"/>
                </a:cubicBezTo>
                <a:cubicBezTo>
                  <a:pt x="31167" y="22386"/>
                  <a:pt x="31357" y="22196"/>
                  <a:pt x="31344" y="21979"/>
                </a:cubicBezTo>
                <a:lnTo>
                  <a:pt x="31344" y="21979"/>
                </a:lnTo>
                <a:lnTo>
                  <a:pt x="31344" y="21992"/>
                </a:lnTo>
                <a:cubicBezTo>
                  <a:pt x="31344" y="21752"/>
                  <a:pt x="31149" y="21593"/>
                  <a:pt x="30943" y="21593"/>
                </a:cubicBezTo>
                <a:close/>
                <a:moveTo>
                  <a:pt x="28233" y="21666"/>
                </a:moveTo>
                <a:cubicBezTo>
                  <a:pt x="28228" y="21666"/>
                  <a:pt x="28223" y="21666"/>
                  <a:pt x="28218" y="21666"/>
                </a:cubicBezTo>
                <a:cubicBezTo>
                  <a:pt x="28014" y="21666"/>
                  <a:pt x="27851" y="21829"/>
                  <a:pt x="27851" y="22033"/>
                </a:cubicBezTo>
                <a:cubicBezTo>
                  <a:pt x="27851" y="22254"/>
                  <a:pt x="28037" y="22400"/>
                  <a:pt x="28229" y="22400"/>
                </a:cubicBezTo>
                <a:cubicBezTo>
                  <a:pt x="28321" y="22400"/>
                  <a:pt x="28415" y="22366"/>
                  <a:pt x="28489" y="22291"/>
                </a:cubicBezTo>
                <a:cubicBezTo>
                  <a:pt x="28717" y="22064"/>
                  <a:pt x="28549" y="21666"/>
                  <a:pt x="28233" y="21666"/>
                </a:cubicBezTo>
                <a:close/>
                <a:moveTo>
                  <a:pt x="39996" y="21635"/>
                </a:moveTo>
                <a:cubicBezTo>
                  <a:pt x="39801" y="21635"/>
                  <a:pt x="39617" y="21778"/>
                  <a:pt x="39608" y="22006"/>
                </a:cubicBezTo>
                <a:cubicBezTo>
                  <a:pt x="39594" y="22223"/>
                  <a:pt x="39757" y="22414"/>
                  <a:pt x="39975" y="22427"/>
                </a:cubicBezTo>
                <a:cubicBezTo>
                  <a:pt x="39986" y="22428"/>
                  <a:pt x="39997" y="22428"/>
                  <a:pt x="40007" y="22428"/>
                </a:cubicBezTo>
                <a:cubicBezTo>
                  <a:pt x="40340" y="22428"/>
                  <a:pt x="40525" y="22025"/>
                  <a:pt x="40301" y="21775"/>
                </a:cubicBezTo>
                <a:cubicBezTo>
                  <a:pt x="40214" y="21678"/>
                  <a:pt x="40103" y="21635"/>
                  <a:pt x="39996" y="21635"/>
                </a:cubicBezTo>
                <a:close/>
                <a:moveTo>
                  <a:pt x="25472" y="21816"/>
                </a:moveTo>
                <a:cubicBezTo>
                  <a:pt x="25200" y="21816"/>
                  <a:pt x="25064" y="22142"/>
                  <a:pt x="25254" y="22346"/>
                </a:cubicBezTo>
                <a:cubicBezTo>
                  <a:pt x="25316" y="22407"/>
                  <a:pt x="25392" y="22434"/>
                  <a:pt x="25468" y="22434"/>
                </a:cubicBezTo>
                <a:cubicBezTo>
                  <a:pt x="25628" y="22434"/>
                  <a:pt x="25785" y="22313"/>
                  <a:pt x="25785" y="22128"/>
                </a:cubicBezTo>
                <a:cubicBezTo>
                  <a:pt x="25771" y="21951"/>
                  <a:pt x="25649" y="21816"/>
                  <a:pt x="25472" y="21816"/>
                </a:cubicBezTo>
                <a:close/>
                <a:moveTo>
                  <a:pt x="37256" y="21693"/>
                </a:moveTo>
                <a:lnTo>
                  <a:pt x="37243" y="21707"/>
                </a:lnTo>
                <a:cubicBezTo>
                  <a:pt x="37237" y="21707"/>
                  <a:pt x="37232" y="21707"/>
                  <a:pt x="37227" y="21707"/>
                </a:cubicBezTo>
                <a:cubicBezTo>
                  <a:pt x="36884" y="21707"/>
                  <a:pt x="36703" y="22132"/>
                  <a:pt x="36957" y="22386"/>
                </a:cubicBezTo>
                <a:cubicBezTo>
                  <a:pt x="37037" y="22466"/>
                  <a:pt x="37138" y="22503"/>
                  <a:pt x="37236" y="22503"/>
                </a:cubicBezTo>
                <a:cubicBezTo>
                  <a:pt x="37440" y="22503"/>
                  <a:pt x="37637" y="22348"/>
                  <a:pt x="37637" y="22101"/>
                </a:cubicBezTo>
                <a:cubicBezTo>
                  <a:pt x="37651" y="21884"/>
                  <a:pt x="37474" y="21693"/>
                  <a:pt x="37256" y="21693"/>
                </a:cubicBezTo>
                <a:close/>
                <a:moveTo>
                  <a:pt x="43526" y="21883"/>
                </a:moveTo>
                <a:cubicBezTo>
                  <a:pt x="43347" y="21883"/>
                  <a:pt x="43210" y="22027"/>
                  <a:pt x="43210" y="22210"/>
                </a:cubicBezTo>
                <a:lnTo>
                  <a:pt x="43210" y="22223"/>
                </a:lnTo>
                <a:cubicBezTo>
                  <a:pt x="43210" y="22424"/>
                  <a:pt x="43369" y="22558"/>
                  <a:pt x="43540" y="22558"/>
                </a:cubicBezTo>
                <a:cubicBezTo>
                  <a:pt x="43623" y="22558"/>
                  <a:pt x="43709" y="22526"/>
                  <a:pt x="43781" y="22454"/>
                </a:cubicBezTo>
                <a:cubicBezTo>
                  <a:pt x="43998" y="22237"/>
                  <a:pt x="43849" y="21884"/>
                  <a:pt x="43550" y="21884"/>
                </a:cubicBezTo>
                <a:cubicBezTo>
                  <a:pt x="43542" y="21883"/>
                  <a:pt x="43534" y="21883"/>
                  <a:pt x="43526" y="21883"/>
                </a:cubicBezTo>
                <a:close/>
                <a:moveTo>
                  <a:pt x="34501" y="21760"/>
                </a:moveTo>
                <a:cubicBezTo>
                  <a:pt x="34282" y="21760"/>
                  <a:pt x="34117" y="21946"/>
                  <a:pt x="34130" y="22169"/>
                </a:cubicBezTo>
                <a:cubicBezTo>
                  <a:pt x="34130" y="22406"/>
                  <a:pt x="34326" y="22564"/>
                  <a:pt x="34529" y="22564"/>
                </a:cubicBezTo>
                <a:cubicBezTo>
                  <a:pt x="34628" y="22564"/>
                  <a:pt x="34729" y="22526"/>
                  <a:pt x="34810" y="22441"/>
                </a:cubicBezTo>
                <a:cubicBezTo>
                  <a:pt x="35064" y="22186"/>
                  <a:pt x="34883" y="21761"/>
                  <a:pt x="34540" y="21761"/>
                </a:cubicBezTo>
                <a:cubicBezTo>
                  <a:pt x="34535" y="21761"/>
                  <a:pt x="34530" y="21761"/>
                  <a:pt x="34524" y="21761"/>
                </a:cubicBezTo>
                <a:cubicBezTo>
                  <a:pt x="34517" y="21761"/>
                  <a:pt x="34509" y="21760"/>
                  <a:pt x="34501" y="21760"/>
                </a:cubicBezTo>
                <a:close/>
                <a:moveTo>
                  <a:pt x="31765" y="21816"/>
                </a:moveTo>
                <a:cubicBezTo>
                  <a:pt x="31412" y="21816"/>
                  <a:pt x="31235" y="22237"/>
                  <a:pt x="31480" y="22495"/>
                </a:cubicBezTo>
                <a:cubicBezTo>
                  <a:pt x="31560" y="22580"/>
                  <a:pt x="31661" y="22618"/>
                  <a:pt x="31761" y="22618"/>
                </a:cubicBezTo>
                <a:cubicBezTo>
                  <a:pt x="31963" y="22618"/>
                  <a:pt x="32159" y="22460"/>
                  <a:pt x="32159" y="22223"/>
                </a:cubicBezTo>
                <a:cubicBezTo>
                  <a:pt x="32159" y="22006"/>
                  <a:pt x="31996" y="21829"/>
                  <a:pt x="31779" y="21816"/>
                </a:cubicBezTo>
                <a:close/>
                <a:moveTo>
                  <a:pt x="40818" y="21897"/>
                </a:moveTo>
                <a:cubicBezTo>
                  <a:pt x="40478" y="21897"/>
                  <a:pt x="40315" y="22318"/>
                  <a:pt x="40559" y="22550"/>
                </a:cubicBezTo>
                <a:cubicBezTo>
                  <a:pt x="40638" y="22628"/>
                  <a:pt x="40734" y="22663"/>
                  <a:pt x="40827" y="22663"/>
                </a:cubicBezTo>
                <a:cubicBezTo>
                  <a:pt x="41024" y="22663"/>
                  <a:pt x="41212" y="22508"/>
                  <a:pt x="41212" y="22278"/>
                </a:cubicBezTo>
                <a:cubicBezTo>
                  <a:pt x="41198" y="22060"/>
                  <a:pt x="41035" y="21897"/>
                  <a:pt x="40818" y="21897"/>
                </a:cubicBezTo>
                <a:close/>
                <a:moveTo>
                  <a:pt x="29070" y="21937"/>
                </a:moveTo>
                <a:cubicBezTo>
                  <a:pt x="29063" y="21937"/>
                  <a:pt x="29055" y="21937"/>
                  <a:pt x="29047" y="21938"/>
                </a:cubicBezTo>
                <a:cubicBezTo>
                  <a:pt x="28707" y="21938"/>
                  <a:pt x="28544" y="22346"/>
                  <a:pt x="28788" y="22577"/>
                </a:cubicBezTo>
                <a:cubicBezTo>
                  <a:pt x="28861" y="22649"/>
                  <a:pt x="28951" y="22682"/>
                  <a:pt x="29041" y="22682"/>
                </a:cubicBezTo>
                <a:cubicBezTo>
                  <a:pt x="29236" y="22682"/>
                  <a:pt x="29427" y="22528"/>
                  <a:pt x="29427" y="22305"/>
                </a:cubicBezTo>
                <a:cubicBezTo>
                  <a:pt x="29427" y="22096"/>
                  <a:pt x="29264" y="21937"/>
                  <a:pt x="29070" y="21937"/>
                </a:cubicBezTo>
                <a:close/>
                <a:moveTo>
                  <a:pt x="26328" y="22033"/>
                </a:moveTo>
                <a:cubicBezTo>
                  <a:pt x="26138" y="22033"/>
                  <a:pt x="26002" y="22196"/>
                  <a:pt x="26002" y="22373"/>
                </a:cubicBezTo>
                <a:cubicBezTo>
                  <a:pt x="26011" y="22571"/>
                  <a:pt x="26169" y="22697"/>
                  <a:pt x="26333" y="22697"/>
                </a:cubicBezTo>
                <a:cubicBezTo>
                  <a:pt x="26418" y="22697"/>
                  <a:pt x="26504" y="22664"/>
                  <a:pt x="26573" y="22590"/>
                </a:cubicBezTo>
                <a:cubicBezTo>
                  <a:pt x="26777" y="22386"/>
                  <a:pt x="26627" y="22033"/>
                  <a:pt x="26328" y="22033"/>
                </a:cubicBezTo>
                <a:close/>
                <a:moveTo>
                  <a:pt x="38068" y="21937"/>
                </a:moveTo>
                <a:cubicBezTo>
                  <a:pt x="37968" y="21937"/>
                  <a:pt x="37867" y="21975"/>
                  <a:pt x="37786" y="22060"/>
                </a:cubicBezTo>
                <a:cubicBezTo>
                  <a:pt x="37542" y="22318"/>
                  <a:pt x="37719" y="22740"/>
                  <a:pt x="38072" y="22740"/>
                </a:cubicBezTo>
                <a:cubicBezTo>
                  <a:pt x="38289" y="22740"/>
                  <a:pt x="38466" y="22550"/>
                  <a:pt x="38466" y="22332"/>
                </a:cubicBezTo>
                <a:cubicBezTo>
                  <a:pt x="38466" y="22095"/>
                  <a:pt x="38270" y="21937"/>
                  <a:pt x="38068" y="21937"/>
                </a:cubicBezTo>
                <a:close/>
                <a:moveTo>
                  <a:pt x="44401" y="22154"/>
                </a:moveTo>
                <a:cubicBezTo>
                  <a:pt x="44394" y="22154"/>
                  <a:pt x="44386" y="22155"/>
                  <a:pt x="44379" y="22155"/>
                </a:cubicBezTo>
                <a:cubicBezTo>
                  <a:pt x="44373" y="22155"/>
                  <a:pt x="44368" y="22155"/>
                  <a:pt x="44362" y="22155"/>
                </a:cubicBezTo>
                <a:cubicBezTo>
                  <a:pt x="44088" y="22155"/>
                  <a:pt x="43961" y="22486"/>
                  <a:pt x="44148" y="22685"/>
                </a:cubicBezTo>
                <a:cubicBezTo>
                  <a:pt x="44213" y="22746"/>
                  <a:pt x="44292" y="22774"/>
                  <a:pt x="44369" y="22774"/>
                </a:cubicBezTo>
                <a:cubicBezTo>
                  <a:pt x="44533" y="22774"/>
                  <a:pt x="44687" y="22649"/>
                  <a:pt x="44678" y="22454"/>
                </a:cubicBezTo>
                <a:cubicBezTo>
                  <a:pt x="44678" y="22286"/>
                  <a:pt x="44554" y="22154"/>
                  <a:pt x="44401" y="22154"/>
                </a:cubicBezTo>
                <a:close/>
                <a:moveTo>
                  <a:pt x="35350" y="22001"/>
                </a:moveTo>
                <a:cubicBezTo>
                  <a:pt x="35251" y="22001"/>
                  <a:pt x="35151" y="22036"/>
                  <a:pt x="35068" y="22115"/>
                </a:cubicBezTo>
                <a:cubicBezTo>
                  <a:pt x="34823" y="22373"/>
                  <a:pt x="35000" y="22794"/>
                  <a:pt x="35353" y="22794"/>
                </a:cubicBezTo>
                <a:cubicBezTo>
                  <a:pt x="35571" y="22794"/>
                  <a:pt x="35748" y="22617"/>
                  <a:pt x="35748" y="22400"/>
                </a:cubicBezTo>
                <a:lnTo>
                  <a:pt x="35761" y="22400"/>
                </a:lnTo>
                <a:cubicBezTo>
                  <a:pt x="35761" y="22160"/>
                  <a:pt x="35560" y="22001"/>
                  <a:pt x="35350" y="22001"/>
                </a:cubicBezTo>
                <a:close/>
                <a:moveTo>
                  <a:pt x="24388" y="22494"/>
                </a:moveTo>
                <a:cubicBezTo>
                  <a:pt x="24291" y="22494"/>
                  <a:pt x="24221" y="22570"/>
                  <a:pt x="24221" y="22658"/>
                </a:cubicBezTo>
                <a:cubicBezTo>
                  <a:pt x="24208" y="22767"/>
                  <a:pt x="24289" y="22862"/>
                  <a:pt x="24398" y="22862"/>
                </a:cubicBezTo>
                <a:cubicBezTo>
                  <a:pt x="24507" y="22862"/>
                  <a:pt x="24588" y="22781"/>
                  <a:pt x="24588" y="22672"/>
                </a:cubicBezTo>
                <a:cubicBezTo>
                  <a:pt x="24601" y="22583"/>
                  <a:pt x="24519" y="22494"/>
                  <a:pt x="24430" y="22494"/>
                </a:cubicBezTo>
                <a:cubicBezTo>
                  <a:pt x="24424" y="22494"/>
                  <a:pt x="24418" y="22494"/>
                  <a:pt x="24412" y="22495"/>
                </a:cubicBezTo>
                <a:cubicBezTo>
                  <a:pt x="24404" y="22494"/>
                  <a:pt x="24396" y="22494"/>
                  <a:pt x="24388" y="22494"/>
                </a:cubicBezTo>
                <a:close/>
                <a:moveTo>
                  <a:pt x="41647" y="22155"/>
                </a:moveTo>
                <a:cubicBezTo>
                  <a:pt x="41443" y="22155"/>
                  <a:pt x="41280" y="22318"/>
                  <a:pt x="41280" y="22522"/>
                </a:cubicBezTo>
                <a:cubicBezTo>
                  <a:pt x="41280" y="22743"/>
                  <a:pt x="41460" y="22889"/>
                  <a:pt x="41648" y="22889"/>
                </a:cubicBezTo>
                <a:cubicBezTo>
                  <a:pt x="41738" y="22889"/>
                  <a:pt x="41830" y="22855"/>
                  <a:pt x="41905" y="22781"/>
                </a:cubicBezTo>
                <a:cubicBezTo>
                  <a:pt x="42150" y="22550"/>
                  <a:pt x="41973" y="22155"/>
                  <a:pt x="41647" y="22155"/>
                </a:cubicBezTo>
                <a:close/>
                <a:moveTo>
                  <a:pt x="32592" y="22110"/>
                </a:moveTo>
                <a:cubicBezTo>
                  <a:pt x="32497" y="22110"/>
                  <a:pt x="32401" y="22145"/>
                  <a:pt x="32322" y="22223"/>
                </a:cubicBezTo>
                <a:cubicBezTo>
                  <a:pt x="32064" y="22468"/>
                  <a:pt x="32241" y="22903"/>
                  <a:pt x="32594" y="22903"/>
                </a:cubicBezTo>
                <a:cubicBezTo>
                  <a:pt x="32812" y="22903"/>
                  <a:pt x="33002" y="22713"/>
                  <a:pt x="32988" y="22495"/>
                </a:cubicBezTo>
                <a:lnTo>
                  <a:pt x="32988" y="22495"/>
                </a:lnTo>
                <a:lnTo>
                  <a:pt x="32988" y="22509"/>
                </a:lnTo>
                <a:cubicBezTo>
                  <a:pt x="32988" y="22268"/>
                  <a:pt x="32794" y="22110"/>
                  <a:pt x="32592" y="22110"/>
                </a:cubicBezTo>
                <a:close/>
                <a:moveTo>
                  <a:pt x="29898" y="22182"/>
                </a:moveTo>
                <a:cubicBezTo>
                  <a:pt x="29891" y="22182"/>
                  <a:pt x="29883" y="22182"/>
                  <a:pt x="29876" y="22183"/>
                </a:cubicBezTo>
                <a:cubicBezTo>
                  <a:pt x="29536" y="22183"/>
                  <a:pt x="29373" y="22590"/>
                  <a:pt x="29618" y="22821"/>
                </a:cubicBezTo>
                <a:cubicBezTo>
                  <a:pt x="29692" y="22896"/>
                  <a:pt x="29784" y="22929"/>
                  <a:pt x="29876" y="22929"/>
                </a:cubicBezTo>
                <a:cubicBezTo>
                  <a:pt x="30069" y="22929"/>
                  <a:pt x="30256" y="22780"/>
                  <a:pt x="30256" y="22550"/>
                </a:cubicBezTo>
                <a:cubicBezTo>
                  <a:pt x="30256" y="22353"/>
                  <a:pt x="30092" y="22182"/>
                  <a:pt x="29898" y="22182"/>
                </a:cubicBezTo>
                <a:close/>
                <a:moveTo>
                  <a:pt x="27157" y="22278"/>
                </a:moveTo>
                <a:cubicBezTo>
                  <a:pt x="26709" y="22278"/>
                  <a:pt x="26709" y="22957"/>
                  <a:pt x="27157" y="22957"/>
                </a:cubicBezTo>
                <a:cubicBezTo>
                  <a:pt x="27606" y="22957"/>
                  <a:pt x="27606" y="22278"/>
                  <a:pt x="27157" y="22278"/>
                </a:cubicBezTo>
                <a:close/>
                <a:moveTo>
                  <a:pt x="38901" y="22196"/>
                </a:moveTo>
                <a:cubicBezTo>
                  <a:pt x="38684" y="22196"/>
                  <a:pt x="38520" y="22359"/>
                  <a:pt x="38507" y="22577"/>
                </a:cubicBezTo>
                <a:cubicBezTo>
                  <a:pt x="38498" y="22817"/>
                  <a:pt x="38689" y="22976"/>
                  <a:pt x="38894" y="22976"/>
                </a:cubicBezTo>
                <a:cubicBezTo>
                  <a:pt x="38991" y="22976"/>
                  <a:pt x="39090" y="22940"/>
                  <a:pt x="39173" y="22862"/>
                </a:cubicBezTo>
                <a:cubicBezTo>
                  <a:pt x="39418" y="22631"/>
                  <a:pt x="39254" y="22196"/>
                  <a:pt x="38901" y="22196"/>
                </a:cubicBezTo>
                <a:close/>
                <a:moveTo>
                  <a:pt x="45194" y="22441"/>
                </a:moveTo>
                <a:cubicBezTo>
                  <a:pt x="44950" y="22441"/>
                  <a:pt x="44827" y="22740"/>
                  <a:pt x="45004" y="22903"/>
                </a:cubicBezTo>
                <a:cubicBezTo>
                  <a:pt x="45062" y="22961"/>
                  <a:pt x="45131" y="22987"/>
                  <a:pt x="45198" y="22987"/>
                </a:cubicBezTo>
                <a:cubicBezTo>
                  <a:pt x="45337" y="22987"/>
                  <a:pt x="45466" y="22877"/>
                  <a:pt x="45466" y="22713"/>
                </a:cubicBezTo>
                <a:cubicBezTo>
                  <a:pt x="45466" y="22563"/>
                  <a:pt x="45344" y="22441"/>
                  <a:pt x="45194" y="22441"/>
                </a:cubicBezTo>
                <a:close/>
                <a:moveTo>
                  <a:pt x="36183" y="22291"/>
                </a:moveTo>
                <a:cubicBezTo>
                  <a:pt x="35965" y="22291"/>
                  <a:pt x="35788" y="22454"/>
                  <a:pt x="35775" y="22672"/>
                </a:cubicBezTo>
                <a:lnTo>
                  <a:pt x="35775" y="22685"/>
                </a:lnTo>
                <a:cubicBezTo>
                  <a:pt x="35775" y="22926"/>
                  <a:pt x="35970" y="23084"/>
                  <a:pt x="36176" y="23084"/>
                </a:cubicBezTo>
                <a:cubicBezTo>
                  <a:pt x="36272" y="23084"/>
                  <a:pt x="36372" y="23049"/>
                  <a:pt x="36454" y="22971"/>
                </a:cubicBezTo>
                <a:cubicBezTo>
                  <a:pt x="36713" y="22726"/>
                  <a:pt x="36536" y="22291"/>
                  <a:pt x="36183" y="22291"/>
                </a:cubicBezTo>
                <a:close/>
                <a:moveTo>
                  <a:pt x="42476" y="22414"/>
                </a:moveTo>
                <a:cubicBezTo>
                  <a:pt x="42163" y="22414"/>
                  <a:pt x="42000" y="22781"/>
                  <a:pt x="42218" y="23012"/>
                </a:cubicBezTo>
                <a:cubicBezTo>
                  <a:pt x="42288" y="23083"/>
                  <a:pt x="42377" y="23114"/>
                  <a:pt x="42463" y="23114"/>
                </a:cubicBezTo>
                <a:cubicBezTo>
                  <a:pt x="42643" y="23114"/>
                  <a:pt x="42816" y="22978"/>
                  <a:pt x="42816" y="22767"/>
                </a:cubicBezTo>
                <a:cubicBezTo>
                  <a:pt x="42829" y="22577"/>
                  <a:pt x="42666" y="22414"/>
                  <a:pt x="42476" y="22414"/>
                </a:cubicBezTo>
                <a:close/>
                <a:moveTo>
                  <a:pt x="33424" y="22341"/>
                </a:moveTo>
                <a:cubicBezTo>
                  <a:pt x="33328" y="22341"/>
                  <a:pt x="33230" y="22376"/>
                  <a:pt x="33152" y="22454"/>
                </a:cubicBezTo>
                <a:cubicBezTo>
                  <a:pt x="32893" y="22699"/>
                  <a:pt x="33070" y="23134"/>
                  <a:pt x="33423" y="23134"/>
                </a:cubicBezTo>
                <a:cubicBezTo>
                  <a:pt x="33641" y="23134"/>
                  <a:pt x="33804" y="22957"/>
                  <a:pt x="33818" y="22740"/>
                </a:cubicBezTo>
                <a:cubicBezTo>
                  <a:pt x="33827" y="22500"/>
                  <a:pt x="33629" y="22341"/>
                  <a:pt x="33424" y="22341"/>
                </a:cubicBezTo>
                <a:close/>
                <a:moveTo>
                  <a:pt x="46003" y="22752"/>
                </a:moveTo>
                <a:cubicBezTo>
                  <a:pt x="45903" y="22752"/>
                  <a:pt x="45820" y="22842"/>
                  <a:pt x="45820" y="22944"/>
                </a:cubicBezTo>
                <a:cubicBezTo>
                  <a:pt x="45820" y="23052"/>
                  <a:pt x="45915" y="23148"/>
                  <a:pt x="46023" y="23148"/>
                </a:cubicBezTo>
                <a:cubicBezTo>
                  <a:pt x="46132" y="23148"/>
                  <a:pt x="46214" y="23052"/>
                  <a:pt x="46227" y="22957"/>
                </a:cubicBezTo>
                <a:cubicBezTo>
                  <a:pt x="46227" y="22843"/>
                  <a:pt x="46144" y="22752"/>
                  <a:pt x="46044" y="22752"/>
                </a:cubicBezTo>
                <a:cubicBezTo>
                  <a:pt x="46037" y="22752"/>
                  <a:pt x="46030" y="22753"/>
                  <a:pt x="46023" y="22753"/>
                </a:cubicBezTo>
                <a:cubicBezTo>
                  <a:pt x="46016" y="22753"/>
                  <a:pt x="46009" y="22752"/>
                  <a:pt x="46003" y="22752"/>
                </a:cubicBezTo>
                <a:close/>
                <a:moveTo>
                  <a:pt x="30705" y="22414"/>
                </a:moveTo>
                <a:cubicBezTo>
                  <a:pt x="30365" y="22414"/>
                  <a:pt x="30202" y="22821"/>
                  <a:pt x="30433" y="23052"/>
                </a:cubicBezTo>
                <a:cubicBezTo>
                  <a:pt x="30510" y="23133"/>
                  <a:pt x="30605" y="23170"/>
                  <a:pt x="30699" y="23170"/>
                </a:cubicBezTo>
                <a:cubicBezTo>
                  <a:pt x="30889" y="23170"/>
                  <a:pt x="31072" y="23022"/>
                  <a:pt x="31072" y="22794"/>
                </a:cubicBezTo>
                <a:cubicBezTo>
                  <a:pt x="31072" y="22598"/>
                  <a:pt x="30920" y="22426"/>
                  <a:pt x="30727" y="22426"/>
                </a:cubicBezTo>
                <a:cubicBezTo>
                  <a:pt x="30720" y="22426"/>
                  <a:pt x="30712" y="22427"/>
                  <a:pt x="30705" y="22427"/>
                </a:cubicBezTo>
                <a:lnTo>
                  <a:pt x="30705" y="22414"/>
                </a:lnTo>
                <a:close/>
                <a:moveTo>
                  <a:pt x="25222" y="22698"/>
                </a:moveTo>
                <a:cubicBezTo>
                  <a:pt x="25163" y="22698"/>
                  <a:pt x="25102" y="22720"/>
                  <a:pt x="25051" y="22767"/>
                </a:cubicBezTo>
                <a:cubicBezTo>
                  <a:pt x="24887" y="22917"/>
                  <a:pt x="24996" y="23188"/>
                  <a:pt x="25227" y="23202"/>
                </a:cubicBezTo>
                <a:cubicBezTo>
                  <a:pt x="25363" y="23202"/>
                  <a:pt x="25472" y="23093"/>
                  <a:pt x="25472" y="22957"/>
                </a:cubicBezTo>
                <a:cubicBezTo>
                  <a:pt x="25472" y="22799"/>
                  <a:pt x="25351" y="22698"/>
                  <a:pt x="25222" y="22698"/>
                </a:cubicBezTo>
                <a:close/>
                <a:moveTo>
                  <a:pt x="27986" y="22509"/>
                </a:moveTo>
                <a:cubicBezTo>
                  <a:pt x="27674" y="22509"/>
                  <a:pt x="27511" y="22876"/>
                  <a:pt x="27728" y="23107"/>
                </a:cubicBezTo>
                <a:cubicBezTo>
                  <a:pt x="27800" y="23178"/>
                  <a:pt x="27887" y="23210"/>
                  <a:pt x="27973" y="23210"/>
                </a:cubicBezTo>
                <a:cubicBezTo>
                  <a:pt x="28149" y="23210"/>
                  <a:pt x="28317" y="23077"/>
                  <a:pt x="28326" y="22876"/>
                </a:cubicBezTo>
                <a:cubicBezTo>
                  <a:pt x="28340" y="22672"/>
                  <a:pt x="28177" y="22509"/>
                  <a:pt x="27986" y="22509"/>
                </a:cubicBezTo>
                <a:close/>
                <a:moveTo>
                  <a:pt x="39713" y="22476"/>
                </a:moveTo>
                <a:cubicBezTo>
                  <a:pt x="39619" y="22476"/>
                  <a:pt x="39524" y="22511"/>
                  <a:pt x="39445" y="22590"/>
                </a:cubicBezTo>
                <a:cubicBezTo>
                  <a:pt x="39214" y="22835"/>
                  <a:pt x="39390" y="23243"/>
                  <a:pt x="39717" y="23243"/>
                </a:cubicBezTo>
                <a:cubicBezTo>
                  <a:pt x="39934" y="23243"/>
                  <a:pt x="40111" y="23066"/>
                  <a:pt x="40097" y="22862"/>
                </a:cubicBezTo>
                <a:cubicBezTo>
                  <a:pt x="40097" y="22632"/>
                  <a:pt x="39910" y="22476"/>
                  <a:pt x="39713" y="22476"/>
                </a:cubicBezTo>
                <a:close/>
                <a:moveTo>
                  <a:pt x="37012" y="22522"/>
                </a:moveTo>
                <a:cubicBezTo>
                  <a:pt x="36658" y="22522"/>
                  <a:pt x="36482" y="22944"/>
                  <a:pt x="36726" y="23202"/>
                </a:cubicBezTo>
                <a:cubicBezTo>
                  <a:pt x="36805" y="23280"/>
                  <a:pt x="36902" y="23315"/>
                  <a:pt x="36999" y="23315"/>
                </a:cubicBezTo>
                <a:cubicBezTo>
                  <a:pt x="37205" y="23315"/>
                  <a:pt x="37406" y="23157"/>
                  <a:pt x="37406" y="22917"/>
                </a:cubicBezTo>
                <a:cubicBezTo>
                  <a:pt x="37392" y="22713"/>
                  <a:pt x="37229" y="22536"/>
                  <a:pt x="37012" y="22522"/>
                </a:cubicBezTo>
                <a:close/>
                <a:moveTo>
                  <a:pt x="43302" y="22712"/>
                </a:moveTo>
                <a:cubicBezTo>
                  <a:pt x="43014" y="22712"/>
                  <a:pt x="42860" y="23057"/>
                  <a:pt x="43060" y="23270"/>
                </a:cubicBezTo>
                <a:cubicBezTo>
                  <a:pt x="43128" y="23342"/>
                  <a:pt x="43213" y="23374"/>
                  <a:pt x="43297" y="23374"/>
                </a:cubicBezTo>
                <a:cubicBezTo>
                  <a:pt x="43467" y="23374"/>
                  <a:pt x="43631" y="23243"/>
                  <a:pt x="43631" y="23052"/>
                </a:cubicBezTo>
                <a:cubicBezTo>
                  <a:pt x="43618" y="22876"/>
                  <a:pt x="43482" y="22726"/>
                  <a:pt x="43319" y="22713"/>
                </a:cubicBezTo>
                <a:cubicBezTo>
                  <a:pt x="43313" y="22712"/>
                  <a:pt x="43307" y="22712"/>
                  <a:pt x="43302" y="22712"/>
                </a:cubicBezTo>
                <a:close/>
                <a:moveTo>
                  <a:pt x="34277" y="22586"/>
                </a:moveTo>
                <a:cubicBezTo>
                  <a:pt x="34183" y="22586"/>
                  <a:pt x="34086" y="22621"/>
                  <a:pt x="34008" y="22699"/>
                </a:cubicBezTo>
                <a:cubicBezTo>
                  <a:pt x="33750" y="22944"/>
                  <a:pt x="33926" y="23379"/>
                  <a:pt x="34280" y="23379"/>
                </a:cubicBezTo>
                <a:cubicBezTo>
                  <a:pt x="34484" y="23365"/>
                  <a:pt x="34660" y="23202"/>
                  <a:pt x="34674" y="22984"/>
                </a:cubicBezTo>
                <a:cubicBezTo>
                  <a:pt x="34674" y="22744"/>
                  <a:pt x="34479" y="22586"/>
                  <a:pt x="34277" y="22586"/>
                </a:cubicBezTo>
                <a:close/>
                <a:moveTo>
                  <a:pt x="31534" y="22658"/>
                </a:moveTo>
                <a:cubicBezTo>
                  <a:pt x="31330" y="22658"/>
                  <a:pt x="31153" y="22821"/>
                  <a:pt x="31153" y="23025"/>
                </a:cubicBezTo>
                <a:lnTo>
                  <a:pt x="31140" y="23025"/>
                </a:lnTo>
                <a:cubicBezTo>
                  <a:pt x="31130" y="23262"/>
                  <a:pt x="31325" y="23426"/>
                  <a:pt x="31527" y="23426"/>
                </a:cubicBezTo>
                <a:cubicBezTo>
                  <a:pt x="31615" y="23426"/>
                  <a:pt x="31704" y="23395"/>
                  <a:pt x="31779" y="23324"/>
                </a:cubicBezTo>
                <a:cubicBezTo>
                  <a:pt x="32037" y="23093"/>
                  <a:pt x="31874" y="22672"/>
                  <a:pt x="31534" y="22658"/>
                </a:cubicBezTo>
                <a:close/>
                <a:moveTo>
                  <a:pt x="40536" y="22739"/>
                </a:moveTo>
                <a:cubicBezTo>
                  <a:pt x="40342" y="22739"/>
                  <a:pt x="40179" y="22897"/>
                  <a:pt x="40179" y="23093"/>
                </a:cubicBezTo>
                <a:cubicBezTo>
                  <a:pt x="40179" y="23317"/>
                  <a:pt x="40357" y="23470"/>
                  <a:pt x="40549" y="23470"/>
                </a:cubicBezTo>
                <a:cubicBezTo>
                  <a:pt x="40637" y="23470"/>
                  <a:pt x="40727" y="23438"/>
                  <a:pt x="40804" y="23365"/>
                </a:cubicBezTo>
                <a:cubicBezTo>
                  <a:pt x="41035" y="23148"/>
                  <a:pt x="40886" y="22740"/>
                  <a:pt x="40559" y="22740"/>
                </a:cubicBezTo>
                <a:cubicBezTo>
                  <a:pt x="40551" y="22739"/>
                  <a:pt x="40543" y="22739"/>
                  <a:pt x="40536" y="22739"/>
                </a:cubicBezTo>
                <a:close/>
                <a:moveTo>
                  <a:pt x="26070" y="22903"/>
                </a:moveTo>
                <a:cubicBezTo>
                  <a:pt x="25812" y="22903"/>
                  <a:pt x="25676" y="23202"/>
                  <a:pt x="25852" y="23392"/>
                </a:cubicBezTo>
                <a:cubicBezTo>
                  <a:pt x="25910" y="23450"/>
                  <a:pt x="25981" y="23475"/>
                  <a:pt x="26052" y="23475"/>
                </a:cubicBezTo>
                <a:cubicBezTo>
                  <a:pt x="26199" y="23475"/>
                  <a:pt x="26342" y="23363"/>
                  <a:pt x="26342" y="23188"/>
                </a:cubicBezTo>
                <a:cubicBezTo>
                  <a:pt x="26342" y="23046"/>
                  <a:pt x="26231" y="22916"/>
                  <a:pt x="26079" y="22916"/>
                </a:cubicBezTo>
                <a:cubicBezTo>
                  <a:pt x="26071" y="22916"/>
                  <a:pt x="26064" y="22916"/>
                  <a:pt x="26056" y="22917"/>
                </a:cubicBezTo>
                <a:lnTo>
                  <a:pt x="26070" y="22903"/>
                </a:lnTo>
                <a:close/>
                <a:moveTo>
                  <a:pt x="28802" y="22781"/>
                </a:moveTo>
                <a:cubicBezTo>
                  <a:pt x="28612" y="22781"/>
                  <a:pt x="28449" y="22944"/>
                  <a:pt x="28449" y="23134"/>
                </a:cubicBezTo>
                <a:cubicBezTo>
                  <a:pt x="28449" y="23355"/>
                  <a:pt x="28623" y="23495"/>
                  <a:pt x="28807" y="23495"/>
                </a:cubicBezTo>
                <a:cubicBezTo>
                  <a:pt x="28895" y="23495"/>
                  <a:pt x="28986" y="23463"/>
                  <a:pt x="29060" y="23392"/>
                </a:cubicBezTo>
                <a:cubicBezTo>
                  <a:pt x="29291" y="23161"/>
                  <a:pt x="29128" y="22781"/>
                  <a:pt x="28802" y="22781"/>
                </a:cubicBezTo>
                <a:close/>
                <a:moveTo>
                  <a:pt x="37821" y="22772"/>
                </a:moveTo>
                <a:cubicBezTo>
                  <a:pt x="37723" y="22772"/>
                  <a:pt x="37623" y="22808"/>
                  <a:pt x="37542" y="22889"/>
                </a:cubicBezTo>
                <a:cubicBezTo>
                  <a:pt x="37311" y="23148"/>
                  <a:pt x="37487" y="23555"/>
                  <a:pt x="37841" y="23555"/>
                </a:cubicBezTo>
                <a:cubicBezTo>
                  <a:pt x="38045" y="23542"/>
                  <a:pt x="38221" y="23365"/>
                  <a:pt x="38208" y="23148"/>
                </a:cubicBezTo>
                <a:cubicBezTo>
                  <a:pt x="38208" y="22920"/>
                  <a:pt x="38019" y="22772"/>
                  <a:pt x="37821" y="22772"/>
                </a:cubicBezTo>
                <a:close/>
                <a:moveTo>
                  <a:pt x="44137" y="22998"/>
                </a:moveTo>
                <a:cubicBezTo>
                  <a:pt x="44131" y="22998"/>
                  <a:pt x="44126" y="22998"/>
                  <a:pt x="44120" y="22998"/>
                </a:cubicBezTo>
                <a:cubicBezTo>
                  <a:pt x="43957" y="22998"/>
                  <a:pt x="43835" y="23134"/>
                  <a:pt x="43835" y="23297"/>
                </a:cubicBezTo>
                <a:cubicBezTo>
                  <a:pt x="43835" y="23469"/>
                  <a:pt x="43979" y="23580"/>
                  <a:pt x="44127" y="23580"/>
                </a:cubicBezTo>
                <a:cubicBezTo>
                  <a:pt x="44202" y="23580"/>
                  <a:pt x="44279" y="23551"/>
                  <a:pt x="44338" y="23487"/>
                </a:cubicBezTo>
                <a:cubicBezTo>
                  <a:pt x="44511" y="23301"/>
                  <a:pt x="44384" y="22998"/>
                  <a:pt x="44137" y="22998"/>
                </a:cubicBezTo>
                <a:close/>
                <a:moveTo>
                  <a:pt x="35095" y="22835"/>
                </a:moveTo>
                <a:cubicBezTo>
                  <a:pt x="34891" y="22849"/>
                  <a:pt x="34715" y="23012"/>
                  <a:pt x="34715" y="23229"/>
                </a:cubicBezTo>
                <a:cubicBezTo>
                  <a:pt x="34715" y="23466"/>
                  <a:pt x="34904" y="23618"/>
                  <a:pt x="35103" y="23618"/>
                </a:cubicBezTo>
                <a:cubicBezTo>
                  <a:pt x="35201" y="23618"/>
                  <a:pt x="35300" y="23581"/>
                  <a:pt x="35381" y="23501"/>
                </a:cubicBezTo>
                <a:cubicBezTo>
                  <a:pt x="35625" y="23243"/>
                  <a:pt x="35449" y="22835"/>
                  <a:pt x="35095" y="22835"/>
                </a:cubicBezTo>
                <a:close/>
                <a:moveTo>
                  <a:pt x="32372" y="22943"/>
                </a:moveTo>
                <a:cubicBezTo>
                  <a:pt x="32364" y="22943"/>
                  <a:pt x="32357" y="22943"/>
                  <a:pt x="32350" y="22944"/>
                </a:cubicBezTo>
                <a:cubicBezTo>
                  <a:pt x="32010" y="22944"/>
                  <a:pt x="31847" y="23351"/>
                  <a:pt x="32091" y="23583"/>
                </a:cubicBezTo>
                <a:cubicBezTo>
                  <a:pt x="32166" y="23661"/>
                  <a:pt x="32259" y="23696"/>
                  <a:pt x="32350" y="23696"/>
                </a:cubicBezTo>
                <a:cubicBezTo>
                  <a:pt x="32543" y="23696"/>
                  <a:pt x="32730" y="23541"/>
                  <a:pt x="32730" y="23311"/>
                </a:cubicBezTo>
                <a:cubicBezTo>
                  <a:pt x="32730" y="23114"/>
                  <a:pt x="32566" y="22943"/>
                  <a:pt x="32372" y="22943"/>
                </a:cubicBezTo>
                <a:close/>
                <a:moveTo>
                  <a:pt x="41376" y="23011"/>
                </a:moveTo>
                <a:cubicBezTo>
                  <a:pt x="40938" y="23011"/>
                  <a:pt x="40895" y="23678"/>
                  <a:pt x="41361" y="23718"/>
                </a:cubicBezTo>
                <a:cubicBezTo>
                  <a:pt x="41370" y="23719"/>
                  <a:pt x="41379" y="23719"/>
                  <a:pt x="41387" y="23719"/>
                </a:cubicBezTo>
                <a:cubicBezTo>
                  <a:pt x="41825" y="23719"/>
                  <a:pt x="41855" y="23038"/>
                  <a:pt x="41402" y="23012"/>
                </a:cubicBezTo>
                <a:cubicBezTo>
                  <a:pt x="41393" y="23011"/>
                  <a:pt x="41384" y="23011"/>
                  <a:pt x="41376" y="23011"/>
                </a:cubicBezTo>
                <a:close/>
                <a:moveTo>
                  <a:pt x="29618" y="23012"/>
                </a:moveTo>
                <a:cubicBezTo>
                  <a:pt x="29427" y="23025"/>
                  <a:pt x="29264" y="23188"/>
                  <a:pt x="29264" y="23392"/>
                </a:cubicBezTo>
                <a:cubicBezTo>
                  <a:pt x="29273" y="23600"/>
                  <a:pt x="29450" y="23742"/>
                  <a:pt x="29632" y="23742"/>
                </a:cubicBezTo>
                <a:cubicBezTo>
                  <a:pt x="29723" y="23742"/>
                  <a:pt x="29816" y="23705"/>
                  <a:pt x="29889" y="23623"/>
                </a:cubicBezTo>
                <a:cubicBezTo>
                  <a:pt x="30107" y="23392"/>
                  <a:pt x="29944" y="23012"/>
                  <a:pt x="29618" y="23012"/>
                </a:cubicBezTo>
                <a:close/>
                <a:moveTo>
                  <a:pt x="26888" y="23147"/>
                </a:moveTo>
                <a:cubicBezTo>
                  <a:pt x="26883" y="23147"/>
                  <a:pt x="26877" y="23147"/>
                  <a:pt x="26872" y="23148"/>
                </a:cubicBezTo>
                <a:cubicBezTo>
                  <a:pt x="26695" y="23148"/>
                  <a:pt x="26559" y="23284"/>
                  <a:pt x="26573" y="23460"/>
                </a:cubicBezTo>
                <a:cubicBezTo>
                  <a:pt x="26582" y="23641"/>
                  <a:pt x="26730" y="23756"/>
                  <a:pt x="26884" y="23756"/>
                </a:cubicBezTo>
                <a:cubicBezTo>
                  <a:pt x="26961" y="23756"/>
                  <a:pt x="27040" y="23728"/>
                  <a:pt x="27103" y="23664"/>
                </a:cubicBezTo>
                <a:cubicBezTo>
                  <a:pt x="27289" y="23464"/>
                  <a:pt x="27150" y="23147"/>
                  <a:pt x="26888" y="23147"/>
                </a:cubicBezTo>
                <a:close/>
                <a:moveTo>
                  <a:pt x="44947" y="23297"/>
                </a:moveTo>
                <a:cubicBezTo>
                  <a:pt x="44740" y="23297"/>
                  <a:pt x="44627" y="23546"/>
                  <a:pt x="44773" y="23705"/>
                </a:cubicBezTo>
                <a:cubicBezTo>
                  <a:pt x="44823" y="23755"/>
                  <a:pt x="44886" y="23777"/>
                  <a:pt x="44949" y="23777"/>
                </a:cubicBezTo>
                <a:cubicBezTo>
                  <a:pt x="45073" y="23777"/>
                  <a:pt x="45194" y="23687"/>
                  <a:pt x="45194" y="23542"/>
                </a:cubicBezTo>
                <a:cubicBezTo>
                  <a:pt x="45194" y="23406"/>
                  <a:pt x="45086" y="23297"/>
                  <a:pt x="44963" y="23297"/>
                </a:cubicBezTo>
                <a:cubicBezTo>
                  <a:pt x="44958" y="23297"/>
                  <a:pt x="44952" y="23297"/>
                  <a:pt x="44947" y="23297"/>
                </a:cubicBezTo>
                <a:close/>
                <a:moveTo>
                  <a:pt x="38651" y="23039"/>
                </a:moveTo>
                <a:cubicBezTo>
                  <a:pt x="38559" y="23039"/>
                  <a:pt x="38464" y="23073"/>
                  <a:pt x="38385" y="23148"/>
                </a:cubicBezTo>
                <a:cubicBezTo>
                  <a:pt x="38153" y="23379"/>
                  <a:pt x="38317" y="23786"/>
                  <a:pt x="38643" y="23786"/>
                </a:cubicBezTo>
                <a:cubicBezTo>
                  <a:pt x="38860" y="23786"/>
                  <a:pt x="39023" y="23623"/>
                  <a:pt x="39023" y="23406"/>
                </a:cubicBezTo>
                <a:cubicBezTo>
                  <a:pt x="39023" y="23185"/>
                  <a:pt x="38843" y="23039"/>
                  <a:pt x="38651" y="23039"/>
                </a:cubicBezTo>
                <a:close/>
                <a:moveTo>
                  <a:pt x="29346" y="23868"/>
                </a:moveTo>
                <a:cubicBezTo>
                  <a:pt x="29348" y="23868"/>
                  <a:pt x="29350" y="23868"/>
                  <a:pt x="29352" y="23868"/>
                </a:cubicBezTo>
                <a:lnTo>
                  <a:pt x="29352" y="23868"/>
                </a:lnTo>
                <a:cubicBezTo>
                  <a:pt x="29355" y="23868"/>
                  <a:pt x="29357" y="23868"/>
                  <a:pt x="29359" y="23868"/>
                </a:cubicBezTo>
                <a:close/>
                <a:moveTo>
                  <a:pt x="35924" y="23120"/>
                </a:moveTo>
                <a:cubicBezTo>
                  <a:pt x="35585" y="23120"/>
                  <a:pt x="35421" y="23542"/>
                  <a:pt x="35666" y="23773"/>
                </a:cubicBezTo>
                <a:cubicBezTo>
                  <a:pt x="35745" y="23852"/>
                  <a:pt x="35841" y="23887"/>
                  <a:pt x="35934" y="23887"/>
                </a:cubicBezTo>
                <a:cubicBezTo>
                  <a:pt x="36131" y="23887"/>
                  <a:pt x="36319" y="23731"/>
                  <a:pt x="36319" y="23501"/>
                </a:cubicBezTo>
                <a:cubicBezTo>
                  <a:pt x="36305" y="23284"/>
                  <a:pt x="36142" y="23120"/>
                  <a:pt x="35924" y="23120"/>
                </a:cubicBezTo>
                <a:close/>
                <a:moveTo>
                  <a:pt x="24955" y="23610"/>
                </a:moveTo>
                <a:cubicBezTo>
                  <a:pt x="24915" y="23664"/>
                  <a:pt x="24833" y="23718"/>
                  <a:pt x="24833" y="23773"/>
                </a:cubicBezTo>
                <a:cubicBezTo>
                  <a:pt x="24833" y="23827"/>
                  <a:pt x="24928" y="23922"/>
                  <a:pt x="24955" y="23922"/>
                </a:cubicBezTo>
                <a:cubicBezTo>
                  <a:pt x="25037" y="23895"/>
                  <a:pt x="25091" y="23854"/>
                  <a:pt x="25119" y="23786"/>
                </a:cubicBezTo>
                <a:cubicBezTo>
                  <a:pt x="25132" y="23732"/>
                  <a:pt x="25051" y="23664"/>
                  <a:pt x="25023" y="23610"/>
                </a:cubicBezTo>
                <a:close/>
                <a:moveTo>
                  <a:pt x="33189" y="23188"/>
                </a:moveTo>
                <a:cubicBezTo>
                  <a:pt x="33181" y="23188"/>
                  <a:pt x="33173" y="23188"/>
                  <a:pt x="33165" y="23188"/>
                </a:cubicBezTo>
                <a:cubicBezTo>
                  <a:pt x="32839" y="23188"/>
                  <a:pt x="32676" y="23596"/>
                  <a:pt x="32920" y="23827"/>
                </a:cubicBezTo>
                <a:cubicBezTo>
                  <a:pt x="32995" y="23906"/>
                  <a:pt x="33088" y="23941"/>
                  <a:pt x="33179" y="23941"/>
                </a:cubicBezTo>
                <a:cubicBezTo>
                  <a:pt x="33372" y="23941"/>
                  <a:pt x="33559" y="23786"/>
                  <a:pt x="33559" y="23555"/>
                </a:cubicBezTo>
                <a:cubicBezTo>
                  <a:pt x="33559" y="23359"/>
                  <a:pt x="33395" y="23188"/>
                  <a:pt x="33189" y="23188"/>
                </a:cubicBezTo>
                <a:close/>
                <a:moveTo>
                  <a:pt x="42173" y="23296"/>
                </a:moveTo>
                <a:cubicBezTo>
                  <a:pt x="41893" y="23296"/>
                  <a:pt x="41736" y="23645"/>
                  <a:pt x="41946" y="23868"/>
                </a:cubicBezTo>
                <a:cubicBezTo>
                  <a:pt x="42017" y="23939"/>
                  <a:pt x="42105" y="23971"/>
                  <a:pt x="42190" y="23971"/>
                </a:cubicBezTo>
                <a:cubicBezTo>
                  <a:pt x="42365" y="23971"/>
                  <a:pt x="42530" y="23838"/>
                  <a:pt x="42530" y="23637"/>
                </a:cubicBezTo>
                <a:cubicBezTo>
                  <a:pt x="42530" y="23447"/>
                  <a:pt x="42394" y="23297"/>
                  <a:pt x="42204" y="23297"/>
                </a:cubicBezTo>
                <a:cubicBezTo>
                  <a:pt x="42193" y="23296"/>
                  <a:pt x="42183" y="23296"/>
                  <a:pt x="42173" y="23296"/>
                </a:cubicBezTo>
                <a:close/>
                <a:moveTo>
                  <a:pt x="45755" y="23635"/>
                </a:moveTo>
                <a:cubicBezTo>
                  <a:pt x="45659" y="23635"/>
                  <a:pt x="45589" y="23713"/>
                  <a:pt x="45602" y="23814"/>
                </a:cubicBezTo>
                <a:cubicBezTo>
                  <a:pt x="45602" y="23902"/>
                  <a:pt x="45660" y="23978"/>
                  <a:pt x="45755" y="23978"/>
                </a:cubicBezTo>
                <a:cubicBezTo>
                  <a:pt x="45763" y="23978"/>
                  <a:pt x="45771" y="23978"/>
                  <a:pt x="45779" y="23977"/>
                </a:cubicBezTo>
                <a:cubicBezTo>
                  <a:pt x="45874" y="23963"/>
                  <a:pt x="45915" y="23882"/>
                  <a:pt x="45983" y="23827"/>
                </a:cubicBezTo>
                <a:lnTo>
                  <a:pt x="45969" y="23759"/>
                </a:lnTo>
                <a:cubicBezTo>
                  <a:pt x="45901" y="23718"/>
                  <a:pt x="45847" y="23651"/>
                  <a:pt x="45779" y="23637"/>
                </a:cubicBezTo>
                <a:cubicBezTo>
                  <a:pt x="45771" y="23636"/>
                  <a:pt x="45763" y="23635"/>
                  <a:pt x="45755" y="23635"/>
                </a:cubicBezTo>
                <a:close/>
                <a:moveTo>
                  <a:pt x="30449" y="23270"/>
                </a:moveTo>
                <a:cubicBezTo>
                  <a:pt x="30361" y="23270"/>
                  <a:pt x="30272" y="23304"/>
                  <a:pt x="30202" y="23379"/>
                </a:cubicBezTo>
                <a:cubicBezTo>
                  <a:pt x="29975" y="23606"/>
                  <a:pt x="30129" y="23991"/>
                  <a:pt x="30444" y="23991"/>
                </a:cubicBezTo>
                <a:cubicBezTo>
                  <a:pt x="30449" y="23991"/>
                  <a:pt x="30455" y="23991"/>
                  <a:pt x="30460" y="23990"/>
                </a:cubicBezTo>
                <a:cubicBezTo>
                  <a:pt x="30664" y="23990"/>
                  <a:pt x="30814" y="23827"/>
                  <a:pt x="30814" y="23637"/>
                </a:cubicBezTo>
                <a:cubicBezTo>
                  <a:pt x="30814" y="23416"/>
                  <a:pt x="30633" y="23270"/>
                  <a:pt x="30449" y="23270"/>
                </a:cubicBezTo>
                <a:close/>
                <a:moveTo>
                  <a:pt x="27699" y="23353"/>
                </a:moveTo>
                <a:cubicBezTo>
                  <a:pt x="27620" y="23353"/>
                  <a:pt x="27539" y="23382"/>
                  <a:pt x="27470" y="23447"/>
                </a:cubicBezTo>
                <a:cubicBezTo>
                  <a:pt x="27266" y="23651"/>
                  <a:pt x="27416" y="24004"/>
                  <a:pt x="27701" y="24004"/>
                </a:cubicBezTo>
                <a:cubicBezTo>
                  <a:pt x="27878" y="24004"/>
                  <a:pt x="28027" y="23868"/>
                  <a:pt x="28027" y="23691"/>
                </a:cubicBezTo>
                <a:cubicBezTo>
                  <a:pt x="28027" y="23487"/>
                  <a:pt x="27869" y="23353"/>
                  <a:pt x="27699" y="23353"/>
                </a:cubicBezTo>
                <a:close/>
                <a:moveTo>
                  <a:pt x="39481" y="23324"/>
                </a:moveTo>
                <a:cubicBezTo>
                  <a:pt x="39153" y="23324"/>
                  <a:pt x="38987" y="23696"/>
                  <a:pt x="39214" y="23936"/>
                </a:cubicBezTo>
                <a:cubicBezTo>
                  <a:pt x="39286" y="24013"/>
                  <a:pt x="39380" y="24048"/>
                  <a:pt x="39472" y="24048"/>
                </a:cubicBezTo>
                <a:cubicBezTo>
                  <a:pt x="39658" y="24048"/>
                  <a:pt x="39839" y="23909"/>
                  <a:pt x="39839" y="23691"/>
                </a:cubicBezTo>
                <a:cubicBezTo>
                  <a:pt x="39839" y="23487"/>
                  <a:pt x="39689" y="23324"/>
                  <a:pt x="39499" y="23324"/>
                </a:cubicBezTo>
                <a:cubicBezTo>
                  <a:pt x="39493" y="23324"/>
                  <a:pt x="39487" y="23324"/>
                  <a:pt x="39481" y="23324"/>
                </a:cubicBezTo>
                <a:close/>
                <a:moveTo>
                  <a:pt x="36749" y="23370"/>
                </a:moveTo>
                <a:cubicBezTo>
                  <a:pt x="36654" y="23370"/>
                  <a:pt x="36558" y="23406"/>
                  <a:pt x="36482" y="23487"/>
                </a:cubicBezTo>
                <a:cubicBezTo>
                  <a:pt x="36251" y="23718"/>
                  <a:pt x="36427" y="24126"/>
                  <a:pt x="36767" y="24126"/>
                </a:cubicBezTo>
                <a:cubicBezTo>
                  <a:pt x="36971" y="24126"/>
                  <a:pt x="37134" y="23950"/>
                  <a:pt x="37134" y="23746"/>
                </a:cubicBezTo>
                <a:cubicBezTo>
                  <a:pt x="37125" y="23518"/>
                  <a:pt x="36939" y="23370"/>
                  <a:pt x="36749" y="23370"/>
                </a:cubicBezTo>
                <a:close/>
                <a:moveTo>
                  <a:pt x="43060" y="23569"/>
                </a:moveTo>
                <a:cubicBezTo>
                  <a:pt x="42884" y="23569"/>
                  <a:pt x="42748" y="23705"/>
                  <a:pt x="42748" y="23868"/>
                </a:cubicBezTo>
                <a:cubicBezTo>
                  <a:pt x="42748" y="24052"/>
                  <a:pt x="42898" y="24174"/>
                  <a:pt x="43054" y="24174"/>
                </a:cubicBezTo>
                <a:cubicBezTo>
                  <a:pt x="43128" y="24174"/>
                  <a:pt x="43203" y="24147"/>
                  <a:pt x="43264" y="24085"/>
                </a:cubicBezTo>
                <a:cubicBezTo>
                  <a:pt x="43468" y="23895"/>
                  <a:pt x="43319" y="23569"/>
                  <a:pt x="43060" y="23569"/>
                </a:cubicBezTo>
                <a:close/>
                <a:moveTo>
                  <a:pt x="34008" y="23433"/>
                </a:moveTo>
                <a:cubicBezTo>
                  <a:pt x="33668" y="23433"/>
                  <a:pt x="33505" y="23827"/>
                  <a:pt x="33736" y="24072"/>
                </a:cubicBezTo>
                <a:cubicBezTo>
                  <a:pt x="33811" y="24147"/>
                  <a:pt x="33903" y="24180"/>
                  <a:pt x="33993" y="24180"/>
                </a:cubicBezTo>
                <a:cubicBezTo>
                  <a:pt x="34182" y="24180"/>
                  <a:pt x="34366" y="24034"/>
                  <a:pt x="34375" y="23814"/>
                </a:cubicBezTo>
                <a:cubicBezTo>
                  <a:pt x="34375" y="23610"/>
                  <a:pt x="34212" y="23433"/>
                  <a:pt x="34008" y="23433"/>
                </a:cubicBezTo>
                <a:close/>
                <a:moveTo>
                  <a:pt x="31287" y="23501"/>
                </a:moveTo>
                <a:cubicBezTo>
                  <a:pt x="30971" y="23501"/>
                  <a:pt x="30804" y="23885"/>
                  <a:pt x="31018" y="24113"/>
                </a:cubicBezTo>
                <a:cubicBezTo>
                  <a:pt x="31095" y="24195"/>
                  <a:pt x="31191" y="24231"/>
                  <a:pt x="31284" y="24231"/>
                </a:cubicBezTo>
                <a:cubicBezTo>
                  <a:pt x="31469" y="24231"/>
                  <a:pt x="31643" y="24089"/>
                  <a:pt x="31643" y="23882"/>
                </a:cubicBezTo>
                <a:cubicBezTo>
                  <a:pt x="31643" y="23678"/>
                  <a:pt x="31493" y="23515"/>
                  <a:pt x="31289" y="23501"/>
                </a:cubicBezTo>
                <a:lnTo>
                  <a:pt x="31303" y="23501"/>
                </a:lnTo>
                <a:cubicBezTo>
                  <a:pt x="31297" y="23501"/>
                  <a:pt x="31292" y="23501"/>
                  <a:pt x="31287" y="23501"/>
                </a:cubicBezTo>
                <a:close/>
                <a:moveTo>
                  <a:pt x="25815" y="23799"/>
                </a:moveTo>
                <a:cubicBezTo>
                  <a:pt x="25810" y="23799"/>
                  <a:pt x="25804" y="23800"/>
                  <a:pt x="25798" y="23800"/>
                </a:cubicBezTo>
                <a:cubicBezTo>
                  <a:pt x="25676" y="23800"/>
                  <a:pt x="25581" y="23909"/>
                  <a:pt x="25594" y="24031"/>
                </a:cubicBezTo>
                <a:lnTo>
                  <a:pt x="25594" y="24017"/>
                </a:lnTo>
                <a:cubicBezTo>
                  <a:pt x="25594" y="24153"/>
                  <a:pt x="25702" y="24240"/>
                  <a:pt x="25814" y="24240"/>
                </a:cubicBezTo>
                <a:cubicBezTo>
                  <a:pt x="25871" y="24240"/>
                  <a:pt x="25929" y="24217"/>
                  <a:pt x="25975" y="24167"/>
                </a:cubicBezTo>
                <a:cubicBezTo>
                  <a:pt x="26107" y="24022"/>
                  <a:pt x="26008" y="23799"/>
                  <a:pt x="25815" y="23799"/>
                </a:cubicBezTo>
                <a:close/>
                <a:moveTo>
                  <a:pt x="40301" y="23583"/>
                </a:moveTo>
                <a:cubicBezTo>
                  <a:pt x="40111" y="23583"/>
                  <a:pt x="39961" y="23732"/>
                  <a:pt x="39961" y="23922"/>
                </a:cubicBezTo>
                <a:cubicBezTo>
                  <a:pt x="39961" y="24126"/>
                  <a:pt x="40125" y="24267"/>
                  <a:pt x="40299" y="24267"/>
                </a:cubicBezTo>
                <a:cubicBezTo>
                  <a:pt x="40380" y="24267"/>
                  <a:pt x="40463" y="24236"/>
                  <a:pt x="40532" y="24167"/>
                </a:cubicBezTo>
                <a:cubicBezTo>
                  <a:pt x="40750" y="23963"/>
                  <a:pt x="40600" y="23596"/>
                  <a:pt x="40301" y="23583"/>
                </a:cubicBezTo>
                <a:close/>
                <a:moveTo>
                  <a:pt x="28514" y="23637"/>
                </a:moveTo>
                <a:cubicBezTo>
                  <a:pt x="28225" y="23637"/>
                  <a:pt x="28072" y="23994"/>
                  <a:pt x="28272" y="24208"/>
                </a:cubicBezTo>
                <a:cubicBezTo>
                  <a:pt x="28343" y="24279"/>
                  <a:pt x="28431" y="24311"/>
                  <a:pt x="28516" y="24311"/>
                </a:cubicBezTo>
                <a:cubicBezTo>
                  <a:pt x="28691" y="24311"/>
                  <a:pt x="28856" y="24178"/>
                  <a:pt x="28856" y="23977"/>
                </a:cubicBezTo>
                <a:cubicBezTo>
                  <a:pt x="28856" y="23786"/>
                  <a:pt x="28720" y="23637"/>
                  <a:pt x="28530" y="23637"/>
                </a:cubicBezTo>
                <a:cubicBezTo>
                  <a:pt x="28525" y="23637"/>
                  <a:pt x="28519" y="23637"/>
                  <a:pt x="28514" y="23637"/>
                </a:cubicBezTo>
                <a:close/>
                <a:moveTo>
                  <a:pt x="37605" y="23636"/>
                </a:moveTo>
                <a:cubicBezTo>
                  <a:pt x="37597" y="23636"/>
                  <a:pt x="37590" y="23636"/>
                  <a:pt x="37583" y="23637"/>
                </a:cubicBezTo>
                <a:cubicBezTo>
                  <a:pt x="37577" y="23637"/>
                  <a:pt x="37572" y="23637"/>
                  <a:pt x="37566" y="23637"/>
                </a:cubicBezTo>
                <a:cubicBezTo>
                  <a:pt x="37251" y="23637"/>
                  <a:pt x="37097" y="24022"/>
                  <a:pt x="37324" y="24262"/>
                </a:cubicBezTo>
                <a:cubicBezTo>
                  <a:pt x="37399" y="24337"/>
                  <a:pt x="37491" y="24370"/>
                  <a:pt x="37581" y="24370"/>
                </a:cubicBezTo>
                <a:cubicBezTo>
                  <a:pt x="37769" y="24370"/>
                  <a:pt x="37950" y="24224"/>
                  <a:pt x="37950" y="24004"/>
                </a:cubicBezTo>
                <a:cubicBezTo>
                  <a:pt x="37950" y="23807"/>
                  <a:pt x="37798" y="23636"/>
                  <a:pt x="37605" y="23636"/>
                </a:cubicBezTo>
                <a:close/>
                <a:moveTo>
                  <a:pt x="43880" y="23842"/>
                </a:moveTo>
                <a:cubicBezTo>
                  <a:pt x="43815" y="23842"/>
                  <a:pt x="43750" y="23867"/>
                  <a:pt x="43699" y="23922"/>
                </a:cubicBezTo>
                <a:cubicBezTo>
                  <a:pt x="43522" y="24085"/>
                  <a:pt x="43631" y="24384"/>
                  <a:pt x="43876" y="24384"/>
                </a:cubicBezTo>
                <a:cubicBezTo>
                  <a:pt x="44025" y="24384"/>
                  <a:pt x="44134" y="24262"/>
                  <a:pt x="44148" y="24126"/>
                </a:cubicBezTo>
                <a:cubicBezTo>
                  <a:pt x="44157" y="23959"/>
                  <a:pt x="44020" y="23842"/>
                  <a:pt x="43880" y="23842"/>
                </a:cubicBezTo>
                <a:close/>
                <a:moveTo>
                  <a:pt x="34834" y="23679"/>
                </a:moveTo>
                <a:cubicBezTo>
                  <a:pt x="34744" y="23679"/>
                  <a:pt x="34653" y="23712"/>
                  <a:pt x="34579" y="23786"/>
                </a:cubicBezTo>
                <a:cubicBezTo>
                  <a:pt x="34334" y="24031"/>
                  <a:pt x="34511" y="24425"/>
                  <a:pt x="34851" y="24425"/>
                </a:cubicBezTo>
                <a:cubicBezTo>
                  <a:pt x="35039" y="24412"/>
                  <a:pt x="35200" y="24252"/>
                  <a:pt x="35204" y="24051"/>
                </a:cubicBezTo>
                <a:lnTo>
                  <a:pt x="35204" y="24051"/>
                </a:lnTo>
                <a:cubicBezTo>
                  <a:pt x="35204" y="24054"/>
                  <a:pt x="35204" y="24056"/>
                  <a:pt x="35204" y="24058"/>
                </a:cubicBezTo>
                <a:lnTo>
                  <a:pt x="35204" y="24045"/>
                </a:lnTo>
                <a:cubicBezTo>
                  <a:pt x="35204" y="24047"/>
                  <a:pt x="35204" y="24049"/>
                  <a:pt x="35204" y="24051"/>
                </a:cubicBezTo>
                <a:lnTo>
                  <a:pt x="35204" y="24051"/>
                </a:lnTo>
                <a:cubicBezTo>
                  <a:pt x="35200" y="23825"/>
                  <a:pt x="35021" y="23679"/>
                  <a:pt x="34834" y="23679"/>
                </a:cubicBezTo>
                <a:close/>
                <a:moveTo>
                  <a:pt x="32118" y="23786"/>
                </a:moveTo>
                <a:cubicBezTo>
                  <a:pt x="32114" y="23786"/>
                  <a:pt x="32109" y="23786"/>
                  <a:pt x="32105" y="23786"/>
                </a:cubicBezTo>
                <a:cubicBezTo>
                  <a:pt x="31656" y="23800"/>
                  <a:pt x="31629" y="24466"/>
                  <a:pt x="32091" y="24507"/>
                </a:cubicBezTo>
                <a:cubicBezTo>
                  <a:pt x="32108" y="24509"/>
                  <a:pt x="32124" y="24510"/>
                  <a:pt x="32140" y="24510"/>
                </a:cubicBezTo>
                <a:cubicBezTo>
                  <a:pt x="32591" y="24510"/>
                  <a:pt x="32604" y="23786"/>
                  <a:pt x="32118" y="23786"/>
                </a:cubicBezTo>
                <a:close/>
                <a:moveTo>
                  <a:pt x="41130" y="23841"/>
                </a:moveTo>
                <a:cubicBezTo>
                  <a:pt x="40953" y="23841"/>
                  <a:pt x="40804" y="23990"/>
                  <a:pt x="40790" y="24167"/>
                </a:cubicBezTo>
                <a:cubicBezTo>
                  <a:pt x="40781" y="24374"/>
                  <a:pt x="40953" y="24522"/>
                  <a:pt x="41133" y="24522"/>
                </a:cubicBezTo>
                <a:cubicBezTo>
                  <a:pt x="41213" y="24522"/>
                  <a:pt x="41294" y="24492"/>
                  <a:pt x="41361" y="24425"/>
                </a:cubicBezTo>
                <a:cubicBezTo>
                  <a:pt x="41579" y="24221"/>
                  <a:pt x="41429" y="23841"/>
                  <a:pt x="41130" y="23841"/>
                </a:cubicBezTo>
                <a:close/>
                <a:moveTo>
                  <a:pt x="26631" y="24001"/>
                </a:moveTo>
                <a:cubicBezTo>
                  <a:pt x="26497" y="24001"/>
                  <a:pt x="26369" y="24107"/>
                  <a:pt x="26369" y="24262"/>
                </a:cubicBezTo>
                <a:cubicBezTo>
                  <a:pt x="26369" y="24412"/>
                  <a:pt x="26491" y="24520"/>
                  <a:pt x="26627" y="24534"/>
                </a:cubicBezTo>
                <a:cubicBezTo>
                  <a:pt x="26858" y="24534"/>
                  <a:pt x="26981" y="24249"/>
                  <a:pt x="26818" y="24085"/>
                </a:cubicBezTo>
                <a:cubicBezTo>
                  <a:pt x="26764" y="24027"/>
                  <a:pt x="26697" y="24001"/>
                  <a:pt x="26631" y="24001"/>
                </a:cubicBezTo>
                <a:close/>
                <a:moveTo>
                  <a:pt x="29352" y="23868"/>
                </a:moveTo>
                <a:cubicBezTo>
                  <a:pt x="29044" y="23873"/>
                  <a:pt x="28899" y="24237"/>
                  <a:pt x="29115" y="24452"/>
                </a:cubicBezTo>
                <a:cubicBezTo>
                  <a:pt x="29184" y="24517"/>
                  <a:pt x="29268" y="24546"/>
                  <a:pt x="29350" y="24546"/>
                </a:cubicBezTo>
                <a:cubicBezTo>
                  <a:pt x="29528" y="24546"/>
                  <a:pt x="29699" y="24412"/>
                  <a:pt x="29699" y="24208"/>
                </a:cubicBezTo>
                <a:cubicBezTo>
                  <a:pt x="29699" y="24020"/>
                  <a:pt x="29540" y="23871"/>
                  <a:pt x="29352" y="23868"/>
                </a:cubicBezTo>
                <a:close/>
                <a:moveTo>
                  <a:pt x="44709" y="24139"/>
                </a:moveTo>
                <a:cubicBezTo>
                  <a:pt x="44598" y="24139"/>
                  <a:pt x="44514" y="24229"/>
                  <a:pt x="44501" y="24344"/>
                </a:cubicBezTo>
                <a:cubicBezTo>
                  <a:pt x="44501" y="24466"/>
                  <a:pt x="44596" y="24561"/>
                  <a:pt x="44719" y="24561"/>
                </a:cubicBezTo>
                <a:cubicBezTo>
                  <a:pt x="44827" y="24561"/>
                  <a:pt x="44909" y="24466"/>
                  <a:pt x="44922" y="24357"/>
                </a:cubicBezTo>
                <a:lnTo>
                  <a:pt x="44922" y="24344"/>
                </a:lnTo>
                <a:cubicBezTo>
                  <a:pt x="44936" y="24235"/>
                  <a:pt x="44841" y="24140"/>
                  <a:pt x="44732" y="24140"/>
                </a:cubicBezTo>
                <a:cubicBezTo>
                  <a:pt x="44724" y="24139"/>
                  <a:pt x="44717" y="24139"/>
                  <a:pt x="44709" y="24139"/>
                </a:cubicBezTo>
                <a:close/>
                <a:moveTo>
                  <a:pt x="38398" y="23895"/>
                </a:moveTo>
                <a:cubicBezTo>
                  <a:pt x="38086" y="23895"/>
                  <a:pt x="37922" y="24289"/>
                  <a:pt x="38153" y="24507"/>
                </a:cubicBezTo>
                <a:cubicBezTo>
                  <a:pt x="38224" y="24582"/>
                  <a:pt x="38313" y="24615"/>
                  <a:pt x="38401" y="24615"/>
                </a:cubicBezTo>
                <a:cubicBezTo>
                  <a:pt x="38585" y="24615"/>
                  <a:pt x="38765" y="24469"/>
                  <a:pt x="38765" y="24249"/>
                </a:cubicBezTo>
                <a:cubicBezTo>
                  <a:pt x="38752" y="24058"/>
                  <a:pt x="38602" y="23909"/>
                  <a:pt x="38412" y="23909"/>
                </a:cubicBezTo>
                <a:lnTo>
                  <a:pt x="38398" y="23895"/>
                </a:lnTo>
                <a:close/>
                <a:moveTo>
                  <a:pt x="35656" y="23959"/>
                </a:moveTo>
                <a:cubicBezTo>
                  <a:pt x="35569" y="23959"/>
                  <a:pt x="35480" y="23990"/>
                  <a:pt x="35408" y="24058"/>
                </a:cubicBezTo>
                <a:cubicBezTo>
                  <a:pt x="35163" y="24289"/>
                  <a:pt x="35326" y="24684"/>
                  <a:pt x="35653" y="24697"/>
                </a:cubicBezTo>
                <a:cubicBezTo>
                  <a:pt x="35856" y="24684"/>
                  <a:pt x="36019" y="24534"/>
                  <a:pt x="36019" y="24330"/>
                </a:cubicBezTo>
                <a:cubicBezTo>
                  <a:pt x="36029" y="24106"/>
                  <a:pt x="35846" y="23959"/>
                  <a:pt x="35656" y="23959"/>
                </a:cubicBezTo>
                <a:close/>
                <a:moveTo>
                  <a:pt x="41956" y="24143"/>
                </a:moveTo>
                <a:cubicBezTo>
                  <a:pt x="41878" y="24143"/>
                  <a:pt x="41796" y="24172"/>
                  <a:pt x="41728" y="24235"/>
                </a:cubicBezTo>
                <a:cubicBezTo>
                  <a:pt x="41538" y="24425"/>
                  <a:pt x="41687" y="24751"/>
                  <a:pt x="41959" y="24751"/>
                </a:cubicBezTo>
                <a:cubicBezTo>
                  <a:pt x="42122" y="24751"/>
                  <a:pt x="42272" y="24616"/>
                  <a:pt x="42258" y="24439"/>
                </a:cubicBezTo>
                <a:cubicBezTo>
                  <a:pt x="42258" y="24258"/>
                  <a:pt x="42113" y="24143"/>
                  <a:pt x="41956" y="24143"/>
                </a:cubicBezTo>
                <a:close/>
                <a:moveTo>
                  <a:pt x="32934" y="24031"/>
                </a:moveTo>
                <a:cubicBezTo>
                  <a:pt x="32730" y="24031"/>
                  <a:pt x="32581" y="24194"/>
                  <a:pt x="32567" y="24398"/>
                </a:cubicBezTo>
                <a:cubicBezTo>
                  <a:pt x="32567" y="24609"/>
                  <a:pt x="32746" y="24752"/>
                  <a:pt x="32934" y="24752"/>
                </a:cubicBezTo>
                <a:cubicBezTo>
                  <a:pt x="33024" y="24752"/>
                  <a:pt x="33117" y="24718"/>
                  <a:pt x="33192" y="24643"/>
                </a:cubicBezTo>
                <a:cubicBezTo>
                  <a:pt x="33423" y="24412"/>
                  <a:pt x="33247" y="24031"/>
                  <a:pt x="32934" y="24031"/>
                </a:cubicBezTo>
                <a:close/>
                <a:moveTo>
                  <a:pt x="27458" y="24220"/>
                </a:moveTo>
                <a:cubicBezTo>
                  <a:pt x="27387" y="24220"/>
                  <a:pt x="27314" y="24246"/>
                  <a:pt x="27252" y="24303"/>
                </a:cubicBezTo>
                <a:cubicBezTo>
                  <a:pt x="27076" y="24493"/>
                  <a:pt x="27212" y="24792"/>
                  <a:pt x="27470" y="24792"/>
                </a:cubicBezTo>
                <a:cubicBezTo>
                  <a:pt x="27619" y="24792"/>
                  <a:pt x="27742" y="24670"/>
                  <a:pt x="27742" y="24507"/>
                </a:cubicBezTo>
                <a:cubicBezTo>
                  <a:pt x="27742" y="24332"/>
                  <a:pt x="27605" y="24220"/>
                  <a:pt x="27458" y="24220"/>
                </a:cubicBezTo>
                <a:close/>
                <a:moveTo>
                  <a:pt x="30216" y="24113"/>
                </a:moveTo>
                <a:cubicBezTo>
                  <a:pt x="30025" y="24113"/>
                  <a:pt x="29876" y="24262"/>
                  <a:pt x="29876" y="24439"/>
                </a:cubicBezTo>
                <a:cubicBezTo>
                  <a:pt x="29866" y="24653"/>
                  <a:pt x="30035" y="24797"/>
                  <a:pt x="30212" y="24797"/>
                </a:cubicBezTo>
                <a:cubicBezTo>
                  <a:pt x="30294" y="24797"/>
                  <a:pt x="30378" y="24766"/>
                  <a:pt x="30447" y="24697"/>
                </a:cubicBezTo>
                <a:cubicBezTo>
                  <a:pt x="30664" y="24480"/>
                  <a:pt x="30515" y="24113"/>
                  <a:pt x="30216" y="24113"/>
                </a:cubicBezTo>
                <a:close/>
                <a:moveTo>
                  <a:pt x="39241" y="24167"/>
                </a:moveTo>
                <a:cubicBezTo>
                  <a:pt x="38928" y="24167"/>
                  <a:pt x="38779" y="24534"/>
                  <a:pt x="38996" y="24751"/>
                </a:cubicBezTo>
                <a:cubicBezTo>
                  <a:pt x="39065" y="24821"/>
                  <a:pt x="39150" y="24851"/>
                  <a:pt x="39233" y="24851"/>
                </a:cubicBezTo>
                <a:cubicBezTo>
                  <a:pt x="39410" y="24851"/>
                  <a:pt x="39581" y="24711"/>
                  <a:pt x="39581" y="24507"/>
                </a:cubicBezTo>
                <a:cubicBezTo>
                  <a:pt x="39581" y="24317"/>
                  <a:pt x="39418" y="24167"/>
                  <a:pt x="39241" y="24167"/>
                </a:cubicBezTo>
                <a:close/>
                <a:moveTo>
                  <a:pt x="36482" y="24208"/>
                </a:moveTo>
                <a:cubicBezTo>
                  <a:pt x="36169" y="24208"/>
                  <a:pt x="36006" y="24602"/>
                  <a:pt x="36223" y="24819"/>
                </a:cubicBezTo>
                <a:cubicBezTo>
                  <a:pt x="36300" y="24896"/>
                  <a:pt x="36394" y="24931"/>
                  <a:pt x="36485" y="24931"/>
                </a:cubicBezTo>
                <a:cubicBezTo>
                  <a:pt x="36667" y="24931"/>
                  <a:pt x="36840" y="24792"/>
                  <a:pt x="36849" y="24575"/>
                </a:cubicBezTo>
                <a:cubicBezTo>
                  <a:pt x="36835" y="24371"/>
                  <a:pt x="36686" y="24221"/>
                  <a:pt x="36482" y="24208"/>
                </a:cubicBezTo>
                <a:close/>
                <a:moveTo>
                  <a:pt x="25513" y="24738"/>
                </a:moveTo>
                <a:lnTo>
                  <a:pt x="25485" y="24779"/>
                </a:lnTo>
                <a:lnTo>
                  <a:pt x="25608" y="24942"/>
                </a:lnTo>
                <a:lnTo>
                  <a:pt x="25649" y="24928"/>
                </a:lnTo>
                <a:cubicBezTo>
                  <a:pt x="25649" y="24887"/>
                  <a:pt x="25676" y="24819"/>
                  <a:pt x="25649" y="24779"/>
                </a:cubicBezTo>
                <a:cubicBezTo>
                  <a:pt x="25635" y="24751"/>
                  <a:pt x="25567" y="24751"/>
                  <a:pt x="25513" y="24738"/>
                </a:cubicBezTo>
                <a:close/>
                <a:moveTo>
                  <a:pt x="42775" y="24420"/>
                </a:moveTo>
                <a:cubicBezTo>
                  <a:pt x="42704" y="24420"/>
                  <a:pt x="42630" y="24447"/>
                  <a:pt x="42571" y="24507"/>
                </a:cubicBezTo>
                <a:cubicBezTo>
                  <a:pt x="42408" y="24684"/>
                  <a:pt x="42544" y="24983"/>
                  <a:pt x="42788" y="24983"/>
                </a:cubicBezTo>
                <a:cubicBezTo>
                  <a:pt x="42952" y="24983"/>
                  <a:pt x="43074" y="24847"/>
                  <a:pt x="43060" y="24684"/>
                </a:cubicBezTo>
                <a:lnTo>
                  <a:pt x="43060" y="24684"/>
                </a:lnTo>
                <a:lnTo>
                  <a:pt x="43060" y="24697"/>
                </a:lnTo>
                <a:cubicBezTo>
                  <a:pt x="43051" y="24526"/>
                  <a:pt x="42917" y="24420"/>
                  <a:pt x="42775" y="24420"/>
                </a:cubicBezTo>
                <a:close/>
                <a:moveTo>
                  <a:pt x="33763" y="24276"/>
                </a:moveTo>
                <a:cubicBezTo>
                  <a:pt x="33573" y="24276"/>
                  <a:pt x="33410" y="24439"/>
                  <a:pt x="33396" y="24629"/>
                </a:cubicBezTo>
                <a:cubicBezTo>
                  <a:pt x="33396" y="24850"/>
                  <a:pt x="33570" y="24996"/>
                  <a:pt x="33754" y="24996"/>
                </a:cubicBezTo>
                <a:cubicBezTo>
                  <a:pt x="33843" y="24996"/>
                  <a:pt x="33933" y="24962"/>
                  <a:pt x="34008" y="24887"/>
                </a:cubicBezTo>
                <a:cubicBezTo>
                  <a:pt x="34239" y="24670"/>
                  <a:pt x="34089" y="24276"/>
                  <a:pt x="33763" y="24276"/>
                </a:cubicBezTo>
                <a:close/>
                <a:moveTo>
                  <a:pt x="31045" y="24357"/>
                </a:moveTo>
                <a:cubicBezTo>
                  <a:pt x="30732" y="24357"/>
                  <a:pt x="30583" y="24724"/>
                  <a:pt x="30800" y="24942"/>
                </a:cubicBezTo>
                <a:cubicBezTo>
                  <a:pt x="30869" y="25007"/>
                  <a:pt x="30953" y="25036"/>
                  <a:pt x="31036" y="25036"/>
                </a:cubicBezTo>
                <a:cubicBezTo>
                  <a:pt x="31214" y="25036"/>
                  <a:pt x="31385" y="24901"/>
                  <a:pt x="31385" y="24697"/>
                </a:cubicBezTo>
                <a:cubicBezTo>
                  <a:pt x="31385" y="24507"/>
                  <a:pt x="31221" y="24357"/>
                  <a:pt x="31045" y="24357"/>
                </a:cubicBezTo>
                <a:close/>
                <a:moveTo>
                  <a:pt x="28279" y="24486"/>
                </a:moveTo>
                <a:cubicBezTo>
                  <a:pt x="28205" y="24486"/>
                  <a:pt x="28129" y="24514"/>
                  <a:pt x="28068" y="24575"/>
                </a:cubicBezTo>
                <a:cubicBezTo>
                  <a:pt x="27878" y="24765"/>
                  <a:pt x="28014" y="25078"/>
                  <a:pt x="28286" y="25091"/>
                </a:cubicBezTo>
                <a:cubicBezTo>
                  <a:pt x="28449" y="25078"/>
                  <a:pt x="28585" y="24955"/>
                  <a:pt x="28585" y="24792"/>
                </a:cubicBezTo>
                <a:cubicBezTo>
                  <a:pt x="28585" y="24608"/>
                  <a:pt x="28435" y="24486"/>
                  <a:pt x="28279" y="24486"/>
                </a:cubicBezTo>
                <a:close/>
                <a:moveTo>
                  <a:pt x="40056" y="24423"/>
                </a:moveTo>
                <a:cubicBezTo>
                  <a:pt x="39890" y="24423"/>
                  <a:pt x="39730" y="24551"/>
                  <a:pt x="39730" y="24751"/>
                </a:cubicBezTo>
                <a:cubicBezTo>
                  <a:pt x="39730" y="24928"/>
                  <a:pt x="39866" y="25078"/>
                  <a:pt x="40056" y="25091"/>
                </a:cubicBezTo>
                <a:cubicBezTo>
                  <a:pt x="40342" y="25091"/>
                  <a:pt x="40491" y="24738"/>
                  <a:pt x="40287" y="24520"/>
                </a:cubicBezTo>
                <a:cubicBezTo>
                  <a:pt x="40221" y="24454"/>
                  <a:pt x="40138" y="24423"/>
                  <a:pt x="40056" y="24423"/>
                </a:cubicBezTo>
                <a:close/>
                <a:moveTo>
                  <a:pt x="37302" y="24481"/>
                </a:moveTo>
                <a:cubicBezTo>
                  <a:pt x="37219" y="24481"/>
                  <a:pt x="37135" y="24510"/>
                  <a:pt x="37066" y="24575"/>
                </a:cubicBezTo>
                <a:cubicBezTo>
                  <a:pt x="36862" y="24792"/>
                  <a:pt x="37012" y="25159"/>
                  <a:pt x="37311" y="25159"/>
                </a:cubicBezTo>
                <a:cubicBezTo>
                  <a:pt x="37501" y="25159"/>
                  <a:pt x="37651" y="25010"/>
                  <a:pt x="37651" y="24819"/>
                </a:cubicBezTo>
                <a:cubicBezTo>
                  <a:pt x="37651" y="24615"/>
                  <a:pt x="37480" y="24481"/>
                  <a:pt x="37302" y="24481"/>
                </a:cubicBezTo>
                <a:close/>
                <a:moveTo>
                  <a:pt x="43611" y="24684"/>
                </a:moveTo>
                <a:cubicBezTo>
                  <a:pt x="43492" y="24684"/>
                  <a:pt x="43373" y="24765"/>
                  <a:pt x="43373" y="24928"/>
                </a:cubicBezTo>
                <a:lnTo>
                  <a:pt x="43373" y="24942"/>
                </a:lnTo>
                <a:cubicBezTo>
                  <a:pt x="43373" y="25064"/>
                  <a:pt x="43482" y="25173"/>
                  <a:pt x="43618" y="25173"/>
                </a:cubicBezTo>
                <a:cubicBezTo>
                  <a:pt x="43740" y="25173"/>
                  <a:pt x="43849" y="25064"/>
                  <a:pt x="43849" y="24928"/>
                </a:cubicBezTo>
                <a:cubicBezTo>
                  <a:pt x="43849" y="24765"/>
                  <a:pt x="43730" y="24684"/>
                  <a:pt x="43611" y="24684"/>
                </a:cubicBezTo>
                <a:close/>
                <a:moveTo>
                  <a:pt x="34595" y="24561"/>
                </a:moveTo>
                <a:cubicBezTo>
                  <a:pt x="34590" y="24561"/>
                  <a:pt x="34584" y="24561"/>
                  <a:pt x="34579" y="24561"/>
                </a:cubicBezTo>
                <a:cubicBezTo>
                  <a:pt x="34388" y="24561"/>
                  <a:pt x="34225" y="24724"/>
                  <a:pt x="34239" y="24915"/>
                </a:cubicBezTo>
                <a:cubicBezTo>
                  <a:pt x="34239" y="25125"/>
                  <a:pt x="34412" y="25262"/>
                  <a:pt x="34591" y="25262"/>
                </a:cubicBezTo>
                <a:cubicBezTo>
                  <a:pt x="34678" y="25262"/>
                  <a:pt x="34766" y="25230"/>
                  <a:pt x="34837" y="25159"/>
                </a:cubicBezTo>
                <a:cubicBezTo>
                  <a:pt x="35051" y="24932"/>
                  <a:pt x="34897" y="24561"/>
                  <a:pt x="34595" y="24561"/>
                </a:cubicBezTo>
                <a:close/>
                <a:moveTo>
                  <a:pt x="26406" y="24913"/>
                </a:moveTo>
                <a:cubicBezTo>
                  <a:pt x="26398" y="24913"/>
                  <a:pt x="26391" y="24914"/>
                  <a:pt x="26383" y="24915"/>
                </a:cubicBezTo>
                <a:cubicBezTo>
                  <a:pt x="26138" y="24915"/>
                  <a:pt x="26138" y="25268"/>
                  <a:pt x="26383" y="25282"/>
                </a:cubicBezTo>
                <a:cubicBezTo>
                  <a:pt x="26505" y="25282"/>
                  <a:pt x="26559" y="25200"/>
                  <a:pt x="26573" y="25078"/>
                </a:cubicBezTo>
                <a:cubicBezTo>
                  <a:pt x="26573" y="24990"/>
                  <a:pt x="26503" y="24913"/>
                  <a:pt x="26406" y="24913"/>
                </a:cubicBezTo>
                <a:close/>
                <a:moveTo>
                  <a:pt x="40878" y="24680"/>
                </a:moveTo>
                <a:cubicBezTo>
                  <a:pt x="40806" y="24680"/>
                  <a:pt x="40731" y="24706"/>
                  <a:pt x="40668" y="24765"/>
                </a:cubicBezTo>
                <a:cubicBezTo>
                  <a:pt x="40464" y="24955"/>
                  <a:pt x="40586" y="25282"/>
                  <a:pt x="40872" y="25295"/>
                </a:cubicBezTo>
                <a:cubicBezTo>
                  <a:pt x="40880" y="25296"/>
                  <a:pt x="40888" y="25296"/>
                  <a:pt x="40897" y="25296"/>
                </a:cubicBezTo>
                <a:cubicBezTo>
                  <a:pt x="41050" y="25296"/>
                  <a:pt x="41185" y="25177"/>
                  <a:pt x="41198" y="25010"/>
                </a:cubicBezTo>
                <a:lnTo>
                  <a:pt x="41185" y="25010"/>
                </a:lnTo>
                <a:cubicBezTo>
                  <a:pt x="41194" y="24812"/>
                  <a:pt x="41041" y="24680"/>
                  <a:pt x="40878" y="24680"/>
                </a:cubicBezTo>
                <a:close/>
                <a:moveTo>
                  <a:pt x="31860" y="24629"/>
                </a:moveTo>
                <a:cubicBezTo>
                  <a:pt x="31561" y="24629"/>
                  <a:pt x="31412" y="24996"/>
                  <a:pt x="31616" y="25214"/>
                </a:cubicBezTo>
                <a:cubicBezTo>
                  <a:pt x="31685" y="25278"/>
                  <a:pt x="31769" y="25307"/>
                  <a:pt x="31851" y="25307"/>
                </a:cubicBezTo>
                <a:cubicBezTo>
                  <a:pt x="32029" y="25307"/>
                  <a:pt x="32200" y="25173"/>
                  <a:pt x="32200" y="24969"/>
                </a:cubicBezTo>
                <a:cubicBezTo>
                  <a:pt x="32200" y="24779"/>
                  <a:pt x="32051" y="24629"/>
                  <a:pt x="31860" y="24629"/>
                </a:cubicBezTo>
                <a:close/>
                <a:moveTo>
                  <a:pt x="29111" y="24724"/>
                </a:moveTo>
                <a:cubicBezTo>
                  <a:pt x="28837" y="24724"/>
                  <a:pt x="28697" y="25041"/>
                  <a:pt x="28884" y="25241"/>
                </a:cubicBezTo>
                <a:cubicBezTo>
                  <a:pt x="28947" y="25309"/>
                  <a:pt x="29027" y="25339"/>
                  <a:pt x="29106" y="25339"/>
                </a:cubicBezTo>
                <a:cubicBezTo>
                  <a:pt x="29263" y="25339"/>
                  <a:pt x="29414" y="25218"/>
                  <a:pt x="29414" y="25037"/>
                </a:cubicBezTo>
                <a:cubicBezTo>
                  <a:pt x="29414" y="24874"/>
                  <a:pt x="29291" y="24738"/>
                  <a:pt x="29128" y="24724"/>
                </a:cubicBezTo>
                <a:cubicBezTo>
                  <a:pt x="29122" y="24724"/>
                  <a:pt x="29117" y="24724"/>
                  <a:pt x="29111" y="24724"/>
                </a:cubicBezTo>
                <a:close/>
                <a:moveTo>
                  <a:pt x="44410" y="25008"/>
                </a:moveTo>
                <a:cubicBezTo>
                  <a:pt x="44315" y="25008"/>
                  <a:pt x="44256" y="25086"/>
                  <a:pt x="44256" y="25186"/>
                </a:cubicBezTo>
                <a:cubicBezTo>
                  <a:pt x="44256" y="25268"/>
                  <a:pt x="44324" y="25350"/>
                  <a:pt x="44420" y="25350"/>
                </a:cubicBezTo>
                <a:cubicBezTo>
                  <a:pt x="44542" y="25350"/>
                  <a:pt x="44596" y="25282"/>
                  <a:pt x="44623" y="25118"/>
                </a:cubicBezTo>
                <a:cubicBezTo>
                  <a:pt x="44569" y="25105"/>
                  <a:pt x="44515" y="25023"/>
                  <a:pt x="44433" y="25010"/>
                </a:cubicBezTo>
                <a:cubicBezTo>
                  <a:pt x="44425" y="25009"/>
                  <a:pt x="44417" y="25008"/>
                  <a:pt x="44410" y="25008"/>
                </a:cubicBezTo>
                <a:close/>
                <a:moveTo>
                  <a:pt x="38140" y="24751"/>
                </a:moveTo>
                <a:cubicBezTo>
                  <a:pt x="37827" y="24751"/>
                  <a:pt x="37678" y="25118"/>
                  <a:pt x="37895" y="25336"/>
                </a:cubicBezTo>
                <a:cubicBezTo>
                  <a:pt x="37964" y="25401"/>
                  <a:pt x="38048" y="25430"/>
                  <a:pt x="38131" y="25430"/>
                </a:cubicBezTo>
                <a:cubicBezTo>
                  <a:pt x="38309" y="25430"/>
                  <a:pt x="38480" y="25295"/>
                  <a:pt x="38480" y="25091"/>
                </a:cubicBezTo>
                <a:cubicBezTo>
                  <a:pt x="38466" y="24901"/>
                  <a:pt x="38317" y="24751"/>
                  <a:pt x="38140" y="24751"/>
                </a:cubicBezTo>
                <a:close/>
                <a:moveTo>
                  <a:pt x="35421" y="24819"/>
                </a:moveTo>
                <a:cubicBezTo>
                  <a:pt x="35109" y="24819"/>
                  <a:pt x="34959" y="25186"/>
                  <a:pt x="35177" y="25404"/>
                </a:cubicBezTo>
                <a:cubicBezTo>
                  <a:pt x="35246" y="25469"/>
                  <a:pt x="35330" y="25498"/>
                  <a:pt x="35413" y="25498"/>
                </a:cubicBezTo>
                <a:cubicBezTo>
                  <a:pt x="35590" y="25498"/>
                  <a:pt x="35761" y="25363"/>
                  <a:pt x="35761" y="25159"/>
                </a:cubicBezTo>
                <a:cubicBezTo>
                  <a:pt x="35761" y="24969"/>
                  <a:pt x="35598" y="24819"/>
                  <a:pt x="35421" y="24819"/>
                </a:cubicBezTo>
                <a:close/>
                <a:moveTo>
                  <a:pt x="32692" y="24866"/>
                </a:moveTo>
                <a:cubicBezTo>
                  <a:pt x="32516" y="24866"/>
                  <a:pt x="32350" y="25003"/>
                  <a:pt x="32350" y="25214"/>
                </a:cubicBezTo>
                <a:cubicBezTo>
                  <a:pt x="32350" y="25404"/>
                  <a:pt x="32499" y="25553"/>
                  <a:pt x="32689" y="25553"/>
                </a:cubicBezTo>
                <a:cubicBezTo>
                  <a:pt x="33002" y="25553"/>
                  <a:pt x="33152" y="25186"/>
                  <a:pt x="32934" y="24969"/>
                </a:cubicBezTo>
                <a:cubicBezTo>
                  <a:pt x="32863" y="24898"/>
                  <a:pt x="32776" y="24866"/>
                  <a:pt x="32692" y="24866"/>
                </a:cubicBezTo>
                <a:close/>
                <a:moveTo>
                  <a:pt x="41718" y="25004"/>
                </a:moveTo>
                <a:cubicBezTo>
                  <a:pt x="41578" y="25004"/>
                  <a:pt x="41438" y="25106"/>
                  <a:pt x="41429" y="25268"/>
                </a:cubicBezTo>
                <a:cubicBezTo>
                  <a:pt x="41429" y="25417"/>
                  <a:pt x="41552" y="25553"/>
                  <a:pt x="41701" y="25553"/>
                </a:cubicBezTo>
                <a:lnTo>
                  <a:pt x="41701" y="25567"/>
                </a:lnTo>
                <a:cubicBezTo>
                  <a:pt x="41706" y="25567"/>
                  <a:pt x="41712" y="25567"/>
                  <a:pt x="41717" y="25567"/>
                </a:cubicBezTo>
                <a:cubicBezTo>
                  <a:pt x="41952" y="25567"/>
                  <a:pt x="42078" y="25277"/>
                  <a:pt x="41919" y="25091"/>
                </a:cubicBezTo>
                <a:cubicBezTo>
                  <a:pt x="41863" y="25031"/>
                  <a:pt x="41790" y="25004"/>
                  <a:pt x="41718" y="25004"/>
                </a:cubicBezTo>
                <a:close/>
                <a:moveTo>
                  <a:pt x="29929" y="24965"/>
                </a:moveTo>
                <a:cubicBezTo>
                  <a:pt x="29858" y="24965"/>
                  <a:pt x="29785" y="24991"/>
                  <a:pt x="29726" y="25051"/>
                </a:cubicBezTo>
                <a:cubicBezTo>
                  <a:pt x="29522" y="25241"/>
                  <a:pt x="29658" y="25581"/>
                  <a:pt x="29930" y="25581"/>
                </a:cubicBezTo>
                <a:cubicBezTo>
                  <a:pt x="30107" y="25581"/>
                  <a:pt x="30243" y="25445"/>
                  <a:pt x="30243" y="25282"/>
                </a:cubicBezTo>
                <a:cubicBezTo>
                  <a:pt x="30243" y="25094"/>
                  <a:pt x="30088" y="24965"/>
                  <a:pt x="29929" y="24965"/>
                </a:cubicBezTo>
                <a:close/>
                <a:moveTo>
                  <a:pt x="27209" y="25145"/>
                </a:moveTo>
                <a:cubicBezTo>
                  <a:pt x="27016" y="25145"/>
                  <a:pt x="26916" y="25381"/>
                  <a:pt x="27049" y="25526"/>
                </a:cubicBezTo>
                <a:cubicBezTo>
                  <a:pt x="27092" y="25574"/>
                  <a:pt x="27149" y="25596"/>
                  <a:pt x="27205" y="25596"/>
                </a:cubicBezTo>
                <a:cubicBezTo>
                  <a:pt x="27324" y="25596"/>
                  <a:pt x="27443" y="25501"/>
                  <a:pt x="27443" y="25363"/>
                </a:cubicBezTo>
                <a:cubicBezTo>
                  <a:pt x="27443" y="25241"/>
                  <a:pt x="27348" y="25146"/>
                  <a:pt x="27225" y="25146"/>
                </a:cubicBezTo>
                <a:cubicBezTo>
                  <a:pt x="27220" y="25145"/>
                  <a:pt x="27214" y="25145"/>
                  <a:pt x="27209" y="25145"/>
                </a:cubicBezTo>
                <a:close/>
                <a:moveTo>
                  <a:pt x="38980" y="25009"/>
                </a:moveTo>
                <a:cubicBezTo>
                  <a:pt x="38906" y="25009"/>
                  <a:pt x="38830" y="25035"/>
                  <a:pt x="38765" y="25091"/>
                </a:cubicBezTo>
                <a:cubicBezTo>
                  <a:pt x="38548" y="25295"/>
                  <a:pt x="38684" y="25649"/>
                  <a:pt x="38969" y="25662"/>
                </a:cubicBezTo>
                <a:cubicBezTo>
                  <a:pt x="39159" y="25662"/>
                  <a:pt x="39309" y="25526"/>
                  <a:pt x="39309" y="25350"/>
                </a:cubicBezTo>
                <a:cubicBezTo>
                  <a:pt x="39318" y="25149"/>
                  <a:pt x="39154" y="25009"/>
                  <a:pt x="38980" y="25009"/>
                </a:cubicBezTo>
                <a:close/>
                <a:moveTo>
                  <a:pt x="36237" y="25064"/>
                </a:moveTo>
                <a:cubicBezTo>
                  <a:pt x="35788" y="25064"/>
                  <a:pt x="35788" y="25744"/>
                  <a:pt x="36237" y="25744"/>
                </a:cubicBezTo>
                <a:cubicBezTo>
                  <a:pt x="36686" y="25744"/>
                  <a:pt x="36686" y="25064"/>
                  <a:pt x="36237" y="25064"/>
                </a:cubicBezTo>
                <a:close/>
                <a:moveTo>
                  <a:pt x="42538" y="25268"/>
                </a:moveTo>
                <a:cubicBezTo>
                  <a:pt x="42415" y="25268"/>
                  <a:pt x="42294" y="25361"/>
                  <a:pt x="42286" y="25513"/>
                </a:cubicBezTo>
                <a:cubicBezTo>
                  <a:pt x="42272" y="25649"/>
                  <a:pt x="42381" y="25771"/>
                  <a:pt x="42530" y="25771"/>
                </a:cubicBezTo>
                <a:cubicBezTo>
                  <a:pt x="42748" y="25771"/>
                  <a:pt x="42870" y="25513"/>
                  <a:pt x="42720" y="25350"/>
                </a:cubicBezTo>
                <a:cubicBezTo>
                  <a:pt x="42669" y="25293"/>
                  <a:pt x="42603" y="25268"/>
                  <a:pt x="42538" y="25268"/>
                </a:cubicBezTo>
                <a:close/>
                <a:moveTo>
                  <a:pt x="33519" y="25115"/>
                </a:moveTo>
                <a:cubicBezTo>
                  <a:pt x="33347" y="25115"/>
                  <a:pt x="33179" y="25251"/>
                  <a:pt x="33179" y="25458"/>
                </a:cubicBezTo>
                <a:cubicBezTo>
                  <a:pt x="33179" y="25635"/>
                  <a:pt x="33315" y="25784"/>
                  <a:pt x="33491" y="25798"/>
                </a:cubicBezTo>
                <a:cubicBezTo>
                  <a:pt x="33497" y="25798"/>
                  <a:pt x="33503" y="25798"/>
                  <a:pt x="33508" y="25798"/>
                </a:cubicBezTo>
                <a:cubicBezTo>
                  <a:pt x="33810" y="25798"/>
                  <a:pt x="33977" y="25441"/>
                  <a:pt x="33763" y="25227"/>
                </a:cubicBezTo>
                <a:cubicBezTo>
                  <a:pt x="33695" y="25150"/>
                  <a:pt x="33606" y="25115"/>
                  <a:pt x="33519" y="25115"/>
                </a:cubicBezTo>
                <a:close/>
                <a:moveTo>
                  <a:pt x="30782" y="25240"/>
                </a:moveTo>
                <a:cubicBezTo>
                  <a:pt x="30774" y="25240"/>
                  <a:pt x="30767" y="25240"/>
                  <a:pt x="30759" y="25241"/>
                </a:cubicBezTo>
                <a:cubicBezTo>
                  <a:pt x="30487" y="25241"/>
                  <a:pt x="30352" y="25581"/>
                  <a:pt x="30555" y="25771"/>
                </a:cubicBezTo>
                <a:cubicBezTo>
                  <a:pt x="30616" y="25832"/>
                  <a:pt x="30692" y="25859"/>
                  <a:pt x="30767" y="25859"/>
                </a:cubicBezTo>
                <a:cubicBezTo>
                  <a:pt x="30927" y="25859"/>
                  <a:pt x="31081" y="25734"/>
                  <a:pt x="31072" y="25540"/>
                </a:cubicBezTo>
                <a:cubicBezTo>
                  <a:pt x="31072" y="25384"/>
                  <a:pt x="30947" y="25240"/>
                  <a:pt x="30782" y="25240"/>
                </a:cubicBezTo>
                <a:close/>
                <a:moveTo>
                  <a:pt x="28043" y="25366"/>
                </a:moveTo>
                <a:cubicBezTo>
                  <a:pt x="27924" y="25366"/>
                  <a:pt x="27803" y="25448"/>
                  <a:pt x="27796" y="25608"/>
                </a:cubicBezTo>
                <a:cubicBezTo>
                  <a:pt x="27783" y="25786"/>
                  <a:pt x="27908" y="25871"/>
                  <a:pt x="28035" y="25871"/>
                </a:cubicBezTo>
                <a:cubicBezTo>
                  <a:pt x="28169" y="25871"/>
                  <a:pt x="28306" y="25776"/>
                  <a:pt x="28286" y="25594"/>
                </a:cubicBezTo>
                <a:cubicBezTo>
                  <a:pt x="28272" y="25441"/>
                  <a:pt x="28158" y="25366"/>
                  <a:pt x="28043" y="25366"/>
                </a:cubicBezTo>
                <a:close/>
                <a:moveTo>
                  <a:pt x="39809" y="25281"/>
                </a:moveTo>
                <a:cubicBezTo>
                  <a:pt x="39548" y="25281"/>
                  <a:pt x="39408" y="25598"/>
                  <a:pt x="39594" y="25784"/>
                </a:cubicBezTo>
                <a:cubicBezTo>
                  <a:pt x="39658" y="25852"/>
                  <a:pt x="39736" y="25883"/>
                  <a:pt x="39813" y="25883"/>
                </a:cubicBezTo>
                <a:cubicBezTo>
                  <a:pt x="39967" y="25883"/>
                  <a:pt x="40115" y="25762"/>
                  <a:pt x="40124" y="25581"/>
                </a:cubicBezTo>
                <a:cubicBezTo>
                  <a:pt x="40124" y="25417"/>
                  <a:pt x="39988" y="25282"/>
                  <a:pt x="39825" y="25282"/>
                </a:cubicBezTo>
                <a:cubicBezTo>
                  <a:pt x="39820" y="25281"/>
                  <a:pt x="39814" y="25281"/>
                  <a:pt x="39809" y="25281"/>
                </a:cubicBezTo>
                <a:close/>
                <a:moveTo>
                  <a:pt x="37066" y="25309"/>
                </a:moveTo>
                <a:cubicBezTo>
                  <a:pt x="36781" y="25309"/>
                  <a:pt x="36618" y="25662"/>
                  <a:pt x="36821" y="25866"/>
                </a:cubicBezTo>
                <a:cubicBezTo>
                  <a:pt x="36890" y="25940"/>
                  <a:pt x="36977" y="25973"/>
                  <a:pt x="37061" y="25973"/>
                </a:cubicBezTo>
                <a:cubicBezTo>
                  <a:pt x="37226" y="25973"/>
                  <a:pt x="37383" y="25846"/>
                  <a:pt x="37392" y="25649"/>
                </a:cubicBezTo>
                <a:cubicBezTo>
                  <a:pt x="37392" y="25472"/>
                  <a:pt x="37256" y="25322"/>
                  <a:pt x="37066" y="25309"/>
                </a:cubicBezTo>
                <a:close/>
                <a:moveTo>
                  <a:pt x="43366" y="25574"/>
                </a:moveTo>
                <a:cubicBezTo>
                  <a:pt x="43268" y="25574"/>
                  <a:pt x="43169" y="25635"/>
                  <a:pt x="43155" y="25757"/>
                </a:cubicBezTo>
                <a:cubicBezTo>
                  <a:pt x="43142" y="25914"/>
                  <a:pt x="43254" y="25992"/>
                  <a:pt x="43366" y="25992"/>
                </a:cubicBezTo>
                <a:cubicBezTo>
                  <a:pt x="43478" y="25992"/>
                  <a:pt x="43590" y="25914"/>
                  <a:pt x="43577" y="25757"/>
                </a:cubicBezTo>
                <a:cubicBezTo>
                  <a:pt x="43563" y="25635"/>
                  <a:pt x="43465" y="25574"/>
                  <a:pt x="43366" y="25574"/>
                </a:cubicBezTo>
                <a:close/>
                <a:moveTo>
                  <a:pt x="34348" y="25404"/>
                </a:moveTo>
                <a:cubicBezTo>
                  <a:pt x="34157" y="25404"/>
                  <a:pt x="34021" y="25553"/>
                  <a:pt x="34008" y="25730"/>
                </a:cubicBezTo>
                <a:lnTo>
                  <a:pt x="34021" y="25730"/>
                </a:lnTo>
                <a:cubicBezTo>
                  <a:pt x="34012" y="25934"/>
                  <a:pt x="34180" y="26069"/>
                  <a:pt x="34353" y="26069"/>
                </a:cubicBezTo>
                <a:cubicBezTo>
                  <a:pt x="34433" y="26069"/>
                  <a:pt x="34514" y="26040"/>
                  <a:pt x="34579" y="25975"/>
                </a:cubicBezTo>
                <a:cubicBezTo>
                  <a:pt x="34783" y="25757"/>
                  <a:pt x="34647" y="25404"/>
                  <a:pt x="34348" y="25404"/>
                </a:cubicBezTo>
                <a:close/>
                <a:moveTo>
                  <a:pt x="31591" y="25483"/>
                </a:moveTo>
                <a:cubicBezTo>
                  <a:pt x="31513" y="25483"/>
                  <a:pt x="31434" y="25513"/>
                  <a:pt x="31371" y="25581"/>
                </a:cubicBezTo>
                <a:cubicBezTo>
                  <a:pt x="31167" y="25771"/>
                  <a:pt x="31317" y="26111"/>
                  <a:pt x="31588" y="26111"/>
                </a:cubicBezTo>
                <a:cubicBezTo>
                  <a:pt x="31765" y="26111"/>
                  <a:pt x="31901" y="25961"/>
                  <a:pt x="31901" y="25798"/>
                </a:cubicBezTo>
                <a:cubicBezTo>
                  <a:pt x="31901" y="25607"/>
                  <a:pt x="31749" y="25483"/>
                  <a:pt x="31591" y="25483"/>
                </a:cubicBezTo>
                <a:close/>
                <a:moveTo>
                  <a:pt x="40641" y="25555"/>
                </a:moveTo>
                <a:cubicBezTo>
                  <a:pt x="40574" y="25555"/>
                  <a:pt x="40506" y="25579"/>
                  <a:pt x="40451" y="25635"/>
                </a:cubicBezTo>
                <a:cubicBezTo>
                  <a:pt x="40260" y="25812"/>
                  <a:pt x="40383" y="26111"/>
                  <a:pt x="40641" y="26111"/>
                </a:cubicBezTo>
                <a:cubicBezTo>
                  <a:pt x="40648" y="26111"/>
                  <a:pt x="40656" y="26112"/>
                  <a:pt x="40664" y="26112"/>
                </a:cubicBezTo>
                <a:cubicBezTo>
                  <a:pt x="40804" y="26112"/>
                  <a:pt x="40926" y="25994"/>
                  <a:pt x="40926" y="25839"/>
                </a:cubicBezTo>
                <a:cubicBezTo>
                  <a:pt x="40926" y="25671"/>
                  <a:pt x="40786" y="25555"/>
                  <a:pt x="40641" y="25555"/>
                </a:cubicBezTo>
                <a:close/>
                <a:moveTo>
                  <a:pt x="28854" y="25594"/>
                </a:moveTo>
                <a:cubicBezTo>
                  <a:pt x="28620" y="25594"/>
                  <a:pt x="28507" y="25883"/>
                  <a:pt x="28680" y="26043"/>
                </a:cubicBezTo>
                <a:cubicBezTo>
                  <a:pt x="28733" y="26101"/>
                  <a:pt x="28801" y="26126"/>
                  <a:pt x="28868" y="26126"/>
                </a:cubicBezTo>
                <a:cubicBezTo>
                  <a:pt x="29005" y="26126"/>
                  <a:pt x="29137" y="26017"/>
                  <a:pt x="29128" y="25852"/>
                </a:cubicBezTo>
                <a:cubicBezTo>
                  <a:pt x="29128" y="25703"/>
                  <a:pt x="29019" y="25594"/>
                  <a:pt x="28870" y="25594"/>
                </a:cubicBezTo>
                <a:cubicBezTo>
                  <a:pt x="28865" y="25594"/>
                  <a:pt x="28859" y="25594"/>
                  <a:pt x="28854" y="25594"/>
                </a:cubicBezTo>
                <a:close/>
                <a:moveTo>
                  <a:pt x="44188" y="25866"/>
                </a:moveTo>
                <a:lnTo>
                  <a:pt x="44175" y="25880"/>
                </a:lnTo>
                <a:cubicBezTo>
                  <a:pt x="44120" y="25880"/>
                  <a:pt x="44080" y="25961"/>
                  <a:pt x="44039" y="26016"/>
                </a:cubicBezTo>
                <a:cubicBezTo>
                  <a:pt x="44093" y="26070"/>
                  <a:pt x="44134" y="26151"/>
                  <a:pt x="44202" y="26151"/>
                </a:cubicBezTo>
                <a:cubicBezTo>
                  <a:pt x="44207" y="26152"/>
                  <a:pt x="44212" y="26153"/>
                  <a:pt x="44217" y="26153"/>
                </a:cubicBezTo>
                <a:cubicBezTo>
                  <a:pt x="44276" y="26153"/>
                  <a:pt x="44318" y="26077"/>
                  <a:pt x="44406" y="26002"/>
                </a:cubicBezTo>
                <a:cubicBezTo>
                  <a:pt x="44297" y="25934"/>
                  <a:pt x="44243" y="25866"/>
                  <a:pt x="44188" y="25866"/>
                </a:cubicBezTo>
                <a:close/>
                <a:moveTo>
                  <a:pt x="37882" y="25608"/>
                </a:moveTo>
                <a:cubicBezTo>
                  <a:pt x="37719" y="25608"/>
                  <a:pt x="37569" y="25744"/>
                  <a:pt x="37569" y="25920"/>
                </a:cubicBezTo>
                <a:cubicBezTo>
                  <a:pt x="37569" y="26105"/>
                  <a:pt x="37725" y="26233"/>
                  <a:pt x="37889" y="26233"/>
                </a:cubicBezTo>
                <a:cubicBezTo>
                  <a:pt x="37967" y="26233"/>
                  <a:pt x="38047" y="26204"/>
                  <a:pt x="38113" y="26138"/>
                </a:cubicBezTo>
                <a:cubicBezTo>
                  <a:pt x="38303" y="25934"/>
                  <a:pt x="38167" y="25608"/>
                  <a:pt x="37882" y="25608"/>
                </a:cubicBezTo>
                <a:close/>
                <a:moveTo>
                  <a:pt x="35160" y="25662"/>
                </a:moveTo>
                <a:cubicBezTo>
                  <a:pt x="34872" y="25662"/>
                  <a:pt x="34732" y="26006"/>
                  <a:pt x="34932" y="26206"/>
                </a:cubicBezTo>
                <a:cubicBezTo>
                  <a:pt x="34999" y="26273"/>
                  <a:pt x="35082" y="26303"/>
                  <a:pt x="35163" y="26303"/>
                </a:cubicBezTo>
                <a:cubicBezTo>
                  <a:pt x="35330" y="26303"/>
                  <a:pt x="35489" y="26176"/>
                  <a:pt x="35489" y="25975"/>
                </a:cubicBezTo>
                <a:cubicBezTo>
                  <a:pt x="35489" y="25812"/>
                  <a:pt x="35340" y="25662"/>
                  <a:pt x="35177" y="25662"/>
                </a:cubicBezTo>
                <a:cubicBezTo>
                  <a:pt x="35171" y="25662"/>
                  <a:pt x="35166" y="25662"/>
                  <a:pt x="35160" y="25662"/>
                </a:cubicBezTo>
                <a:close/>
                <a:moveTo>
                  <a:pt x="26967" y="26070"/>
                </a:moveTo>
                <a:cubicBezTo>
                  <a:pt x="26926" y="26070"/>
                  <a:pt x="26885" y="26151"/>
                  <a:pt x="26845" y="26192"/>
                </a:cubicBezTo>
                <a:cubicBezTo>
                  <a:pt x="26885" y="26233"/>
                  <a:pt x="26926" y="26301"/>
                  <a:pt x="26981" y="26315"/>
                </a:cubicBezTo>
                <a:cubicBezTo>
                  <a:pt x="27021" y="26315"/>
                  <a:pt x="27062" y="26247"/>
                  <a:pt x="27144" y="26192"/>
                </a:cubicBezTo>
                <a:cubicBezTo>
                  <a:pt x="27062" y="26138"/>
                  <a:pt x="27021" y="26070"/>
                  <a:pt x="26967" y="26070"/>
                </a:cubicBezTo>
                <a:close/>
                <a:moveTo>
                  <a:pt x="32414" y="25730"/>
                </a:moveTo>
                <a:cubicBezTo>
                  <a:pt x="32140" y="25730"/>
                  <a:pt x="32000" y="26047"/>
                  <a:pt x="32186" y="26247"/>
                </a:cubicBezTo>
                <a:cubicBezTo>
                  <a:pt x="32252" y="26317"/>
                  <a:pt x="32335" y="26348"/>
                  <a:pt x="32416" y="26348"/>
                </a:cubicBezTo>
                <a:cubicBezTo>
                  <a:pt x="32571" y="26348"/>
                  <a:pt x="32717" y="26234"/>
                  <a:pt x="32717" y="26056"/>
                </a:cubicBezTo>
                <a:cubicBezTo>
                  <a:pt x="32730" y="25880"/>
                  <a:pt x="32594" y="25730"/>
                  <a:pt x="32431" y="25730"/>
                </a:cubicBezTo>
                <a:cubicBezTo>
                  <a:pt x="32425" y="25730"/>
                  <a:pt x="32420" y="25730"/>
                  <a:pt x="32414" y="25730"/>
                </a:cubicBezTo>
                <a:close/>
                <a:moveTo>
                  <a:pt x="41453" y="25852"/>
                </a:moveTo>
                <a:cubicBezTo>
                  <a:pt x="41234" y="25852"/>
                  <a:pt x="41134" y="26115"/>
                  <a:pt x="41280" y="26274"/>
                </a:cubicBezTo>
                <a:cubicBezTo>
                  <a:pt x="41334" y="26328"/>
                  <a:pt x="41399" y="26352"/>
                  <a:pt x="41463" y="26352"/>
                </a:cubicBezTo>
                <a:cubicBezTo>
                  <a:pt x="41593" y="26352"/>
                  <a:pt x="41715" y="26252"/>
                  <a:pt x="41715" y="26097"/>
                </a:cubicBezTo>
                <a:cubicBezTo>
                  <a:pt x="41715" y="25961"/>
                  <a:pt x="41606" y="25852"/>
                  <a:pt x="41470" y="25852"/>
                </a:cubicBezTo>
                <a:cubicBezTo>
                  <a:pt x="41464" y="25852"/>
                  <a:pt x="41459" y="25852"/>
                  <a:pt x="41453" y="25852"/>
                </a:cubicBezTo>
                <a:close/>
                <a:moveTo>
                  <a:pt x="29686" y="25825"/>
                </a:moveTo>
                <a:cubicBezTo>
                  <a:pt x="29441" y="25825"/>
                  <a:pt x="29319" y="26124"/>
                  <a:pt x="29495" y="26301"/>
                </a:cubicBezTo>
                <a:cubicBezTo>
                  <a:pt x="29551" y="26352"/>
                  <a:pt x="29618" y="26375"/>
                  <a:pt x="29685" y="26375"/>
                </a:cubicBezTo>
                <a:cubicBezTo>
                  <a:pt x="29830" y="26375"/>
                  <a:pt x="29971" y="26265"/>
                  <a:pt x="29971" y="26097"/>
                </a:cubicBezTo>
                <a:cubicBezTo>
                  <a:pt x="29957" y="25948"/>
                  <a:pt x="29835" y="25825"/>
                  <a:pt x="29686" y="25825"/>
                </a:cubicBezTo>
                <a:close/>
                <a:moveTo>
                  <a:pt x="38711" y="25866"/>
                </a:moveTo>
                <a:cubicBezTo>
                  <a:pt x="38317" y="25866"/>
                  <a:pt x="38317" y="26464"/>
                  <a:pt x="38711" y="26464"/>
                </a:cubicBezTo>
                <a:cubicBezTo>
                  <a:pt x="39105" y="26464"/>
                  <a:pt x="39105" y="25866"/>
                  <a:pt x="38711" y="25866"/>
                </a:cubicBezTo>
                <a:close/>
                <a:moveTo>
                  <a:pt x="35980" y="25914"/>
                </a:moveTo>
                <a:cubicBezTo>
                  <a:pt x="35826" y="25914"/>
                  <a:pt x="35680" y="26028"/>
                  <a:pt x="35680" y="26206"/>
                </a:cubicBezTo>
                <a:cubicBezTo>
                  <a:pt x="35666" y="26383"/>
                  <a:pt x="35802" y="26532"/>
                  <a:pt x="35979" y="26532"/>
                </a:cubicBezTo>
                <a:lnTo>
                  <a:pt x="35965" y="26532"/>
                </a:lnTo>
                <a:cubicBezTo>
                  <a:pt x="35971" y="26532"/>
                  <a:pt x="35977" y="26532"/>
                  <a:pt x="35982" y="26532"/>
                </a:cubicBezTo>
                <a:cubicBezTo>
                  <a:pt x="36256" y="26532"/>
                  <a:pt x="36396" y="26215"/>
                  <a:pt x="36210" y="26016"/>
                </a:cubicBezTo>
                <a:cubicBezTo>
                  <a:pt x="36144" y="25945"/>
                  <a:pt x="36061" y="25914"/>
                  <a:pt x="35980" y="25914"/>
                </a:cubicBezTo>
                <a:close/>
                <a:moveTo>
                  <a:pt x="42289" y="26123"/>
                </a:moveTo>
                <a:cubicBezTo>
                  <a:pt x="42177" y="26123"/>
                  <a:pt x="42082" y="26214"/>
                  <a:pt x="42082" y="26328"/>
                </a:cubicBezTo>
                <a:cubicBezTo>
                  <a:pt x="42082" y="26460"/>
                  <a:pt x="42185" y="26552"/>
                  <a:pt x="42299" y="26552"/>
                </a:cubicBezTo>
                <a:cubicBezTo>
                  <a:pt x="42349" y="26552"/>
                  <a:pt x="42402" y="26533"/>
                  <a:pt x="42449" y="26491"/>
                </a:cubicBezTo>
                <a:cubicBezTo>
                  <a:pt x="42585" y="26369"/>
                  <a:pt x="42503" y="26124"/>
                  <a:pt x="42313" y="26124"/>
                </a:cubicBezTo>
                <a:cubicBezTo>
                  <a:pt x="42305" y="26123"/>
                  <a:pt x="42297" y="26123"/>
                  <a:pt x="42289" y="26123"/>
                </a:cubicBezTo>
                <a:close/>
                <a:moveTo>
                  <a:pt x="33243" y="25974"/>
                </a:moveTo>
                <a:cubicBezTo>
                  <a:pt x="32969" y="25974"/>
                  <a:pt x="32829" y="26292"/>
                  <a:pt x="33016" y="26491"/>
                </a:cubicBezTo>
                <a:cubicBezTo>
                  <a:pt x="33079" y="26559"/>
                  <a:pt x="33158" y="26589"/>
                  <a:pt x="33235" y="26589"/>
                </a:cubicBezTo>
                <a:cubicBezTo>
                  <a:pt x="33389" y="26589"/>
                  <a:pt x="33537" y="26469"/>
                  <a:pt x="33546" y="26287"/>
                </a:cubicBezTo>
                <a:cubicBezTo>
                  <a:pt x="33546" y="26124"/>
                  <a:pt x="33423" y="25988"/>
                  <a:pt x="33260" y="25975"/>
                </a:cubicBezTo>
                <a:cubicBezTo>
                  <a:pt x="33254" y="25975"/>
                  <a:pt x="33249" y="25974"/>
                  <a:pt x="33243" y="25974"/>
                </a:cubicBezTo>
                <a:close/>
                <a:moveTo>
                  <a:pt x="27796" y="26260"/>
                </a:moveTo>
                <a:cubicBezTo>
                  <a:pt x="27701" y="26260"/>
                  <a:pt x="27592" y="26355"/>
                  <a:pt x="27633" y="26451"/>
                </a:cubicBezTo>
                <a:cubicBezTo>
                  <a:pt x="27674" y="26518"/>
                  <a:pt x="27715" y="26586"/>
                  <a:pt x="27769" y="26654"/>
                </a:cubicBezTo>
                <a:lnTo>
                  <a:pt x="27837" y="26641"/>
                </a:lnTo>
                <a:cubicBezTo>
                  <a:pt x="27878" y="26573"/>
                  <a:pt x="27959" y="26505"/>
                  <a:pt x="27973" y="26437"/>
                </a:cubicBezTo>
                <a:cubicBezTo>
                  <a:pt x="27986" y="26328"/>
                  <a:pt x="27905" y="26260"/>
                  <a:pt x="27796" y="26260"/>
                </a:cubicBezTo>
                <a:close/>
                <a:moveTo>
                  <a:pt x="30518" y="26099"/>
                </a:moveTo>
                <a:cubicBezTo>
                  <a:pt x="30452" y="26099"/>
                  <a:pt x="30384" y="26123"/>
                  <a:pt x="30324" y="26179"/>
                </a:cubicBezTo>
                <a:cubicBezTo>
                  <a:pt x="30148" y="26342"/>
                  <a:pt x="30270" y="26641"/>
                  <a:pt x="30515" y="26654"/>
                </a:cubicBezTo>
                <a:cubicBezTo>
                  <a:pt x="30664" y="26654"/>
                  <a:pt x="30786" y="26532"/>
                  <a:pt x="30786" y="26396"/>
                </a:cubicBezTo>
                <a:cubicBezTo>
                  <a:pt x="30796" y="26219"/>
                  <a:pt x="30664" y="26099"/>
                  <a:pt x="30518" y="26099"/>
                </a:cubicBezTo>
                <a:close/>
                <a:moveTo>
                  <a:pt x="39517" y="26137"/>
                </a:moveTo>
                <a:cubicBezTo>
                  <a:pt x="39378" y="26137"/>
                  <a:pt x="39268" y="26254"/>
                  <a:pt x="39268" y="26396"/>
                </a:cubicBezTo>
                <a:cubicBezTo>
                  <a:pt x="39259" y="26571"/>
                  <a:pt x="39399" y="26683"/>
                  <a:pt x="39545" y="26683"/>
                </a:cubicBezTo>
                <a:cubicBezTo>
                  <a:pt x="39615" y="26683"/>
                  <a:pt x="39687" y="26657"/>
                  <a:pt x="39744" y="26600"/>
                </a:cubicBezTo>
                <a:cubicBezTo>
                  <a:pt x="39917" y="26440"/>
                  <a:pt x="39803" y="26137"/>
                  <a:pt x="39556" y="26137"/>
                </a:cubicBezTo>
                <a:cubicBezTo>
                  <a:pt x="39551" y="26137"/>
                  <a:pt x="39545" y="26138"/>
                  <a:pt x="39540" y="26138"/>
                </a:cubicBezTo>
                <a:cubicBezTo>
                  <a:pt x="39532" y="26137"/>
                  <a:pt x="39525" y="26137"/>
                  <a:pt x="39517" y="26137"/>
                </a:cubicBezTo>
                <a:close/>
                <a:moveTo>
                  <a:pt x="43088" y="26435"/>
                </a:moveTo>
                <a:cubicBezTo>
                  <a:pt x="42997" y="26435"/>
                  <a:pt x="42952" y="26501"/>
                  <a:pt x="42952" y="26600"/>
                </a:cubicBezTo>
                <a:cubicBezTo>
                  <a:pt x="42952" y="26687"/>
                  <a:pt x="43008" y="26751"/>
                  <a:pt x="43091" y="26751"/>
                </a:cubicBezTo>
                <a:cubicBezTo>
                  <a:pt x="43099" y="26751"/>
                  <a:pt x="43106" y="26751"/>
                  <a:pt x="43115" y="26750"/>
                </a:cubicBezTo>
                <a:cubicBezTo>
                  <a:pt x="43183" y="26736"/>
                  <a:pt x="43251" y="26668"/>
                  <a:pt x="43305" y="26627"/>
                </a:cubicBezTo>
                <a:lnTo>
                  <a:pt x="43305" y="26546"/>
                </a:lnTo>
                <a:cubicBezTo>
                  <a:pt x="43237" y="26505"/>
                  <a:pt x="43183" y="26451"/>
                  <a:pt x="43115" y="26437"/>
                </a:cubicBezTo>
                <a:cubicBezTo>
                  <a:pt x="43105" y="26436"/>
                  <a:pt x="43097" y="26435"/>
                  <a:pt x="43088" y="26435"/>
                </a:cubicBezTo>
                <a:close/>
                <a:moveTo>
                  <a:pt x="36821" y="26165"/>
                </a:moveTo>
                <a:cubicBezTo>
                  <a:pt x="36536" y="26165"/>
                  <a:pt x="36414" y="26491"/>
                  <a:pt x="36604" y="26682"/>
                </a:cubicBezTo>
                <a:cubicBezTo>
                  <a:pt x="36665" y="26743"/>
                  <a:pt x="36741" y="26770"/>
                  <a:pt x="36815" y="26770"/>
                </a:cubicBezTo>
                <a:cubicBezTo>
                  <a:pt x="36970" y="26770"/>
                  <a:pt x="37120" y="26648"/>
                  <a:pt x="37120" y="26464"/>
                </a:cubicBezTo>
                <a:cubicBezTo>
                  <a:pt x="37120" y="26301"/>
                  <a:pt x="36985" y="26165"/>
                  <a:pt x="36821" y="26165"/>
                </a:cubicBezTo>
                <a:close/>
                <a:moveTo>
                  <a:pt x="34062" y="26260"/>
                </a:moveTo>
                <a:cubicBezTo>
                  <a:pt x="33899" y="26260"/>
                  <a:pt x="33763" y="26396"/>
                  <a:pt x="33763" y="26559"/>
                </a:cubicBezTo>
                <a:cubicBezTo>
                  <a:pt x="33763" y="26744"/>
                  <a:pt x="33913" y="26865"/>
                  <a:pt x="34069" y="26865"/>
                </a:cubicBezTo>
                <a:cubicBezTo>
                  <a:pt x="34143" y="26865"/>
                  <a:pt x="34218" y="26838"/>
                  <a:pt x="34280" y="26777"/>
                </a:cubicBezTo>
                <a:cubicBezTo>
                  <a:pt x="34470" y="26573"/>
                  <a:pt x="34334" y="26260"/>
                  <a:pt x="34062" y="26260"/>
                </a:cubicBezTo>
                <a:close/>
                <a:moveTo>
                  <a:pt x="28602" y="26475"/>
                </a:moveTo>
                <a:cubicBezTo>
                  <a:pt x="28334" y="26475"/>
                  <a:pt x="28326" y="26887"/>
                  <a:pt x="28600" y="26887"/>
                </a:cubicBezTo>
                <a:cubicBezTo>
                  <a:pt x="28608" y="26887"/>
                  <a:pt x="28617" y="26886"/>
                  <a:pt x="28625" y="26885"/>
                </a:cubicBezTo>
                <a:cubicBezTo>
                  <a:pt x="28870" y="26872"/>
                  <a:pt x="28884" y="26505"/>
                  <a:pt x="28639" y="26478"/>
                </a:cubicBezTo>
                <a:cubicBezTo>
                  <a:pt x="28626" y="26476"/>
                  <a:pt x="28614" y="26475"/>
                  <a:pt x="28602" y="26475"/>
                </a:cubicBezTo>
                <a:close/>
                <a:moveTo>
                  <a:pt x="31360" y="26355"/>
                </a:moveTo>
                <a:cubicBezTo>
                  <a:pt x="31355" y="26355"/>
                  <a:pt x="31349" y="26355"/>
                  <a:pt x="31344" y="26355"/>
                </a:cubicBezTo>
                <a:cubicBezTo>
                  <a:pt x="31194" y="26355"/>
                  <a:pt x="31072" y="26464"/>
                  <a:pt x="31072" y="26614"/>
                </a:cubicBezTo>
                <a:cubicBezTo>
                  <a:pt x="31063" y="26788"/>
                  <a:pt x="31196" y="26901"/>
                  <a:pt x="31339" y="26901"/>
                </a:cubicBezTo>
                <a:cubicBezTo>
                  <a:pt x="31407" y="26901"/>
                  <a:pt x="31477" y="26875"/>
                  <a:pt x="31534" y="26817"/>
                </a:cubicBezTo>
                <a:cubicBezTo>
                  <a:pt x="31707" y="26645"/>
                  <a:pt x="31594" y="26355"/>
                  <a:pt x="31360" y="26355"/>
                </a:cubicBezTo>
                <a:close/>
                <a:moveTo>
                  <a:pt x="40369" y="26396"/>
                </a:moveTo>
                <a:cubicBezTo>
                  <a:pt x="40138" y="26396"/>
                  <a:pt x="40029" y="26668"/>
                  <a:pt x="40192" y="26831"/>
                </a:cubicBezTo>
                <a:cubicBezTo>
                  <a:pt x="40240" y="26883"/>
                  <a:pt x="40300" y="26906"/>
                  <a:pt x="40360" y="26906"/>
                </a:cubicBezTo>
                <a:cubicBezTo>
                  <a:pt x="40488" y="26906"/>
                  <a:pt x="40614" y="26802"/>
                  <a:pt x="40614" y="26654"/>
                </a:cubicBezTo>
                <a:cubicBezTo>
                  <a:pt x="40614" y="26505"/>
                  <a:pt x="40505" y="26396"/>
                  <a:pt x="40369" y="26396"/>
                </a:cubicBezTo>
                <a:close/>
                <a:moveTo>
                  <a:pt x="37634" y="26464"/>
                </a:moveTo>
                <a:cubicBezTo>
                  <a:pt x="37387" y="26464"/>
                  <a:pt x="37260" y="26767"/>
                  <a:pt x="37447" y="26940"/>
                </a:cubicBezTo>
                <a:cubicBezTo>
                  <a:pt x="37504" y="27002"/>
                  <a:pt x="37576" y="27029"/>
                  <a:pt x="37646" y="27029"/>
                </a:cubicBezTo>
                <a:cubicBezTo>
                  <a:pt x="37792" y="27029"/>
                  <a:pt x="37932" y="26910"/>
                  <a:pt x="37922" y="26736"/>
                </a:cubicBezTo>
                <a:cubicBezTo>
                  <a:pt x="37922" y="26586"/>
                  <a:pt x="37800" y="26464"/>
                  <a:pt x="37651" y="26464"/>
                </a:cubicBezTo>
                <a:cubicBezTo>
                  <a:pt x="37645" y="26464"/>
                  <a:pt x="37640" y="26464"/>
                  <a:pt x="37634" y="26464"/>
                </a:cubicBezTo>
                <a:close/>
                <a:moveTo>
                  <a:pt x="34914" y="26511"/>
                </a:moveTo>
                <a:cubicBezTo>
                  <a:pt x="34839" y="26511"/>
                  <a:pt x="34763" y="26538"/>
                  <a:pt x="34701" y="26600"/>
                </a:cubicBezTo>
                <a:cubicBezTo>
                  <a:pt x="34524" y="26790"/>
                  <a:pt x="34660" y="27103"/>
                  <a:pt x="34919" y="27103"/>
                </a:cubicBezTo>
                <a:cubicBezTo>
                  <a:pt x="35082" y="27089"/>
                  <a:pt x="35218" y="26967"/>
                  <a:pt x="35218" y="26804"/>
                </a:cubicBezTo>
                <a:cubicBezTo>
                  <a:pt x="35218" y="26629"/>
                  <a:pt x="35069" y="26511"/>
                  <a:pt x="34914" y="26511"/>
                </a:cubicBezTo>
                <a:close/>
                <a:moveTo>
                  <a:pt x="32150" y="26599"/>
                </a:moveTo>
                <a:cubicBezTo>
                  <a:pt x="32011" y="26599"/>
                  <a:pt x="31900" y="26716"/>
                  <a:pt x="31887" y="26858"/>
                </a:cubicBezTo>
                <a:cubicBezTo>
                  <a:pt x="31887" y="27026"/>
                  <a:pt x="32021" y="27142"/>
                  <a:pt x="32167" y="27142"/>
                </a:cubicBezTo>
                <a:cubicBezTo>
                  <a:pt x="32234" y="27142"/>
                  <a:pt x="32303" y="27118"/>
                  <a:pt x="32363" y="27062"/>
                </a:cubicBezTo>
                <a:cubicBezTo>
                  <a:pt x="32540" y="26899"/>
                  <a:pt x="32418" y="26600"/>
                  <a:pt x="32173" y="26600"/>
                </a:cubicBezTo>
                <a:cubicBezTo>
                  <a:pt x="32165" y="26599"/>
                  <a:pt x="32158" y="26599"/>
                  <a:pt x="32150" y="26599"/>
                </a:cubicBezTo>
                <a:close/>
                <a:moveTo>
                  <a:pt x="41185" y="26709"/>
                </a:moveTo>
                <a:cubicBezTo>
                  <a:pt x="41062" y="26709"/>
                  <a:pt x="40967" y="26804"/>
                  <a:pt x="40967" y="26926"/>
                </a:cubicBezTo>
                <a:cubicBezTo>
                  <a:pt x="40976" y="27061"/>
                  <a:pt x="41081" y="27143"/>
                  <a:pt x="41190" y="27143"/>
                </a:cubicBezTo>
                <a:cubicBezTo>
                  <a:pt x="41245" y="27143"/>
                  <a:pt x="41302" y="27122"/>
                  <a:pt x="41348" y="27076"/>
                </a:cubicBezTo>
                <a:cubicBezTo>
                  <a:pt x="41484" y="26940"/>
                  <a:pt x="41388" y="26709"/>
                  <a:pt x="41185" y="26709"/>
                </a:cubicBezTo>
                <a:close/>
                <a:moveTo>
                  <a:pt x="29464" y="26707"/>
                </a:moveTo>
                <a:cubicBezTo>
                  <a:pt x="29456" y="26707"/>
                  <a:pt x="29449" y="26708"/>
                  <a:pt x="29441" y="26709"/>
                </a:cubicBezTo>
                <a:cubicBezTo>
                  <a:pt x="29237" y="26722"/>
                  <a:pt x="29155" y="26953"/>
                  <a:pt x="29291" y="27089"/>
                </a:cubicBezTo>
                <a:cubicBezTo>
                  <a:pt x="29338" y="27131"/>
                  <a:pt x="29392" y="27150"/>
                  <a:pt x="29444" y="27150"/>
                </a:cubicBezTo>
                <a:cubicBezTo>
                  <a:pt x="29562" y="27150"/>
                  <a:pt x="29672" y="27058"/>
                  <a:pt x="29672" y="26926"/>
                </a:cubicBezTo>
                <a:cubicBezTo>
                  <a:pt x="29672" y="26799"/>
                  <a:pt x="29577" y="26707"/>
                  <a:pt x="29464" y="26707"/>
                </a:cubicBezTo>
                <a:close/>
                <a:moveTo>
                  <a:pt x="38482" y="26722"/>
                </a:moveTo>
                <a:cubicBezTo>
                  <a:pt x="38477" y="26722"/>
                  <a:pt x="38472" y="26722"/>
                  <a:pt x="38466" y="26722"/>
                </a:cubicBezTo>
                <a:cubicBezTo>
                  <a:pt x="38317" y="26722"/>
                  <a:pt x="38208" y="26845"/>
                  <a:pt x="38208" y="26994"/>
                </a:cubicBezTo>
                <a:cubicBezTo>
                  <a:pt x="38208" y="27159"/>
                  <a:pt x="38337" y="27262"/>
                  <a:pt x="38476" y="27262"/>
                </a:cubicBezTo>
                <a:cubicBezTo>
                  <a:pt x="38543" y="27262"/>
                  <a:pt x="38612" y="27238"/>
                  <a:pt x="38670" y="27184"/>
                </a:cubicBezTo>
                <a:cubicBezTo>
                  <a:pt x="38829" y="27012"/>
                  <a:pt x="38716" y="26722"/>
                  <a:pt x="38482" y="26722"/>
                </a:cubicBezTo>
                <a:close/>
                <a:moveTo>
                  <a:pt x="35748" y="26763"/>
                </a:moveTo>
                <a:cubicBezTo>
                  <a:pt x="35489" y="26763"/>
                  <a:pt x="35367" y="27076"/>
                  <a:pt x="35544" y="27252"/>
                </a:cubicBezTo>
                <a:cubicBezTo>
                  <a:pt x="35599" y="27308"/>
                  <a:pt x="35669" y="27333"/>
                  <a:pt x="35737" y="27333"/>
                </a:cubicBezTo>
                <a:cubicBezTo>
                  <a:pt x="35886" y="27333"/>
                  <a:pt x="36033" y="27216"/>
                  <a:pt x="36033" y="27049"/>
                </a:cubicBezTo>
                <a:cubicBezTo>
                  <a:pt x="36033" y="26885"/>
                  <a:pt x="35897" y="26763"/>
                  <a:pt x="35748" y="26763"/>
                </a:cubicBezTo>
                <a:close/>
                <a:moveTo>
                  <a:pt x="41986" y="26967"/>
                </a:moveTo>
                <a:cubicBezTo>
                  <a:pt x="41946" y="27021"/>
                  <a:pt x="41864" y="27089"/>
                  <a:pt x="41851" y="27157"/>
                </a:cubicBezTo>
                <a:cubicBezTo>
                  <a:pt x="41837" y="27266"/>
                  <a:pt x="41905" y="27334"/>
                  <a:pt x="42027" y="27348"/>
                </a:cubicBezTo>
                <a:cubicBezTo>
                  <a:pt x="42136" y="27348"/>
                  <a:pt x="42231" y="27252"/>
                  <a:pt x="42204" y="27157"/>
                </a:cubicBezTo>
                <a:cubicBezTo>
                  <a:pt x="42163" y="27089"/>
                  <a:pt x="42122" y="27021"/>
                  <a:pt x="42068" y="26967"/>
                </a:cubicBezTo>
                <a:close/>
                <a:moveTo>
                  <a:pt x="33002" y="26831"/>
                </a:moveTo>
                <a:cubicBezTo>
                  <a:pt x="32853" y="26831"/>
                  <a:pt x="32730" y="26953"/>
                  <a:pt x="32717" y="27103"/>
                </a:cubicBezTo>
                <a:lnTo>
                  <a:pt x="32730" y="27103"/>
                </a:lnTo>
                <a:cubicBezTo>
                  <a:pt x="32730" y="27271"/>
                  <a:pt x="32865" y="27381"/>
                  <a:pt x="33006" y="27381"/>
                </a:cubicBezTo>
                <a:cubicBezTo>
                  <a:pt x="33071" y="27381"/>
                  <a:pt x="33137" y="27358"/>
                  <a:pt x="33192" y="27307"/>
                </a:cubicBezTo>
                <a:cubicBezTo>
                  <a:pt x="33369" y="27130"/>
                  <a:pt x="33247" y="26831"/>
                  <a:pt x="33002" y="26831"/>
                </a:cubicBezTo>
                <a:close/>
                <a:moveTo>
                  <a:pt x="30291" y="26979"/>
                </a:moveTo>
                <a:cubicBezTo>
                  <a:pt x="30284" y="26979"/>
                  <a:pt x="30277" y="26980"/>
                  <a:pt x="30270" y="26981"/>
                </a:cubicBezTo>
                <a:cubicBezTo>
                  <a:pt x="30066" y="26981"/>
                  <a:pt x="29971" y="27225"/>
                  <a:pt x="30120" y="27361"/>
                </a:cubicBezTo>
                <a:cubicBezTo>
                  <a:pt x="30164" y="27409"/>
                  <a:pt x="30219" y="27431"/>
                  <a:pt x="30274" y="27431"/>
                </a:cubicBezTo>
                <a:cubicBezTo>
                  <a:pt x="30389" y="27431"/>
                  <a:pt x="30501" y="27336"/>
                  <a:pt x="30501" y="27198"/>
                </a:cubicBezTo>
                <a:cubicBezTo>
                  <a:pt x="30501" y="27083"/>
                  <a:pt x="30404" y="26979"/>
                  <a:pt x="30291" y="26979"/>
                </a:cubicBezTo>
                <a:close/>
                <a:moveTo>
                  <a:pt x="39308" y="26994"/>
                </a:moveTo>
                <a:cubicBezTo>
                  <a:pt x="39304" y="26994"/>
                  <a:pt x="39300" y="26994"/>
                  <a:pt x="39295" y="26994"/>
                </a:cubicBezTo>
                <a:cubicBezTo>
                  <a:pt x="38969" y="26994"/>
                  <a:pt x="38969" y="27484"/>
                  <a:pt x="39295" y="27484"/>
                </a:cubicBezTo>
                <a:cubicBezTo>
                  <a:pt x="39617" y="27470"/>
                  <a:pt x="39621" y="26994"/>
                  <a:pt x="39308" y="26994"/>
                </a:cubicBezTo>
                <a:close/>
                <a:moveTo>
                  <a:pt x="42827" y="27308"/>
                </a:moveTo>
                <a:cubicBezTo>
                  <a:pt x="42807" y="27308"/>
                  <a:pt x="42788" y="27311"/>
                  <a:pt x="42775" y="27320"/>
                </a:cubicBezTo>
                <a:cubicBezTo>
                  <a:pt x="42720" y="27348"/>
                  <a:pt x="42748" y="27429"/>
                  <a:pt x="42734" y="27497"/>
                </a:cubicBezTo>
                <a:lnTo>
                  <a:pt x="42775" y="27511"/>
                </a:lnTo>
                <a:lnTo>
                  <a:pt x="42965" y="27375"/>
                </a:lnTo>
                <a:lnTo>
                  <a:pt x="42965" y="27320"/>
                </a:lnTo>
                <a:cubicBezTo>
                  <a:pt x="42920" y="27320"/>
                  <a:pt x="42868" y="27308"/>
                  <a:pt x="42827" y="27308"/>
                </a:cubicBezTo>
                <a:close/>
                <a:moveTo>
                  <a:pt x="36577" y="27021"/>
                </a:moveTo>
                <a:cubicBezTo>
                  <a:pt x="36427" y="27021"/>
                  <a:pt x="36305" y="27144"/>
                  <a:pt x="36305" y="27293"/>
                </a:cubicBezTo>
                <a:cubicBezTo>
                  <a:pt x="36305" y="27458"/>
                  <a:pt x="36434" y="27567"/>
                  <a:pt x="36573" y="27567"/>
                </a:cubicBezTo>
                <a:cubicBezTo>
                  <a:pt x="36640" y="27567"/>
                  <a:pt x="36709" y="27541"/>
                  <a:pt x="36767" y="27484"/>
                </a:cubicBezTo>
                <a:cubicBezTo>
                  <a:pt x="36944" y="27320"/>
                  <a:pt x="36821" y="27021"/>
                  <a:pt x="36577" y="27021"/>
                </a:cubicBezTo>
                <a:close/>
                <a:moveTo>
                  <a:pt x="28353" y="27416"/>
                </a:moveTo>
                <a:cubicBezTo>
                  <a:pt x="28313" y="27429"/>
                  <a:pt x="28272" y="27456"/>
                  <a:pt x="28258" y="27511"/>
                </a:cubicBezTo>
                <a:cubicBezTo>
                  <a:pt x="28258" y="27524"/>
                  <a:pt x="28299" y="27592"/>
                  <a:pt x="28340" y="27606"/>
                </a:cubicBezTo>
                <a:cubicBezTo>
                  <a:pt x="28367" y="27606"/>
                  <a:pt x="28421" y="27565"/>
                  <a:pt x="28489" y="27511"/>
                </a:cubicBezTo>
                <a:cubicBezTo>
                  <a:pt x="28421" y="27470"/>
                  <a:pt x="28381" y="27416"/>
                  <a:pt x="28353" y="27416"/>
                </a:cubicBezTo>
                <a:close/>
                <a:moveTo>
                  <a:pt x="33809" y="27113"/>
                </a:moveTo>
                <a:cubicBezTo>
                  <a:pt x="33745" y="27113"/>
                  <a:pt x="33681" y="27135"/>
                  <a:pt x="33627" y="27184"/>
                </a:cubicBezTo>
                <a:cubicBezTo>
                  <a:pt x="33464" y="27361"/>
                  <a:pt x="33573" y="27647"/>
                  <a:pt x="33818" y="27660"/>
                </a:cubicBezTo>
                <a:cubicBezTo>
                  <a:pt x="33967" y="27647"/>
                  <a:pt x="34076" y="27538"/>
                  <a:pt x="34089" y="27402"/>
                </a:cubicBezTo>
                <a:cubicBezTo>
                  <a:pt x="34099" y="27231"/>
                  <a:pt x="33956" y="27113"/>
                  <a:pt x="33809" y="27113"/>
                </a:cubicBezTo>
                <a:close/>
                <a:moveTo>
                  <a:pt x="31099" y="27212"/>
                </a:moveTo>
                <a:cubicBezTo>
                  <a:pt x="30786" y="27212"/>
                  <a:pt x="30786" y="27674"/>
                  <a:pt x="31099" y="27674"/>
                </a:cubicBezTo>
                <a:cubicBezTo>
                  <a:pt x="31398" y="27674"/>
                  <a:pt x="31398" y="27212"/>
                  <a:pt x="31099" y="27212"/>
                </a:cubicBezTo>
                <a:close/>
                <a:moveTo>
                  <a:pt x="40145" y="27265"/>
                </a:moveTo>
                <a:cubicBezTo>
                  <a:pt x="40138" y="27265"/>
                  <a:pt x="40131" y="27265"/>
                  <a:pt x="40124" y="27266"/>
                </a:cubicBezTo>
                <a:cubicBezTo>
                  <a:pt x="39934" y="27266"/>
                  <a:pt x="39839" y="27497"/>
                  <a:pt x="39975" y="27633"/>
                </a:cubicBezTo>
                <a:cubicBezTo>
                  <a:pt x="40017" y="27675"/>
                  <a:pt x="40068" y="27694"/>
                  <a:pt x="40119" y="27694"/>
                </a:cubicBezTo>
                <a:cubicBezTo>
                  <a:pt x="40232" y="27694"/>
                  <a:pt x="40342" y="27601"/>
                  <a:pt x="40342" y="27470"/>
                </a:cubicBezTo>
                <a:cubicBezTo>
                  <a:pt x="40342" y="27355"/>
                  <a:pt x="40247" y="27265"/>
                  <a:pt x="40145" y="27265"/>
                </a:cubicBezTo>
                <a:close/>
                <a:moveTo>
                  <a:pt x="37406" y="27320"/>
                </a:moveTo>
                <a:cubicBezTo>
                  <a:pt x="37188" y="27320"/>
                  <a:pt x="37066" y="27579"/>
                  <a:pt x="37216" y="27742"/>
                </a:cubicBezTo>
                <a:cubicBezTo>
                  <a:pt x="37265" y="27796"/>
                  <a:pt x="37329" y="27820"/>
                  <a:pt x="37392" y="27820"/>
                </a:cubicBezTo>
                <a:cubicBezTo>
                  <a:pt x="37518" y="27820"/>
                  <a:pt x="37642" y="27724"/>
                  <a:pt x="37651" y="27579"/>
                </a:cubicBezTo>
                <a:cubicBezTo>
                  <a:pt x="37651" y="27429"/>
                  <a:pt x="37542" y="27320"/>
                  <a:pt x="37406" y="27320"/>
                </a:cubicBezTo>
                <a:close/>
                <a:moveTo>
                  <a:pt x="34647" y="27375"/>
                </a:moveTo>
                <a:cubicBezTo>
                  <a:pt x="34511" y="27375"/>
                  <a:pt x="34388" y="27484"/>
                  <a:pt x="34388" y="27619"/>
                </a:cubicBezTo>
                <a:cubicBezTo>
                  <a:pt x="34388" y="27777"/>
                  <a:pt x="34515" y="27884"/>
                  <a:pt x="34648" y="27884"/>
                </a:cubicBezTo>
                <a:cubicBezTo>
                  <a:pt x="34709" y="27884"/>
                  <a:pt x="34772" y="27861"/>
                  <a:pt x="34823" y="27810"/>
                </a:cubicBezTo>
                <a:cubicBezTo>
                  <a:pt x="34986" y="27660"/>
                  <a:pt x="34878" y="27375"/>
                  <a:pt x="34647" y="27375"/>
                </a:cubicBezTo>
                <a:close/>
                <a:moveTo>
                  <a:pt x="31928" y="27456"/>
                </a:moveTo>
                <a:cubicBezTo>
                  <a:pt x="31616" y="27456"/>
                  <a:pt x="31616" y="27918"/>
                  <a:pt x="31915" y="27918"/>
                </a:cubicBezTo>
                <a:cubicBezTo>
                  <a:pt x="31919" y="27919"/>
                  <a:pt x="31924" y="27919"/>
                  <a:pt x="31928" y="27919"/>
                </a:cubicBezTo>
                <a:cubicBezTo>
                  <a:pt x="32228" y="27919"/>
                  <a:pt x="32236" y="27470"/>
                  <a:pt x="31928" y="27456"/>
                </a:cubicBezTo>
                <a:close/>
                <a:moveTo>
                  <a:pt x="40926" y="27573"/>
                </a:moveTo>
                <a:cubicBezTo>
                  <a:pt x="40841" y="27573"/>
                  <a:pt x="40789" y="27646"/>
                  <a:pt x="40777" y="27728"/>
                </a:cubicBezTo>
                <a:cubicBezTo>
                  <a:pt x="40765" y="27825"/>
                  <a:pt x="40839" y="27923"/>
                  <a:pt x="40914" y="27923"/>
                </a:cubicBezTo>
                <a:cubicBezTo>
                  <a:pt x="40923" y="27923"/>
                  <a:pt x="40931" y="27921"/>
                  <a:pt x="40940" y="27918"/>
                </a:cubicBezTo>
                <a:cubicBezTo>
                  <a:pt x="41021" y="27891"/>
                  <a:pt x="41089" y="27837"/>
                  <a:pt x="41157" y="27783"/>
                </a:cubicBezTo>
                <a:lnTo>
                  <a:pt x="41157" y="27715"/>
                </a:lnTo>
                <a:cubicBezTo>
                  <a:pt x="41089" y="27674"/>
                  <a:pt x="41035" y="27592"/>
                  <a:pt x="40967" y="27579"/>
                </a:cubicBezTo>
                <a:cubicBezTo>
                  <a:pt x="40953" y="27575"/>
                  <a:pt x="40939" y="27573"/>
                  <a:pt x="40926" y="27573"/>
                </a:cubicBezTo>
                <a:close/>
                <a:moveTo>
                  <a:pt x="29169" y="27633"/>
                </a:moveTo>
                <a:cubicBezTo>
                  <a:pt x="29128" y="27633"/>
                  <a:pt x="29047" y="27701"/>
                  <a:pt x="29047" y="27742"/>
                </a:cubicBezTo>
                <a:cubicBezTo>
                  <a:pt x="29047" y="27796"/>
                  <a:pt x="29101" y="27851"/>
                  <a:pt x="29169" y="27946"/>
                </a:cubicBezTo>
                <a:cubicBezTo>
                  <a:pt x="29237" y="27851"/>
                  <a:pt x="29305" y="27796"/>
                  <a:pt x="29291" y="27755"/>
                </a:cubicBezTo>
                <a:cubicBezTo>
                  <a:pt x="29278" y="27687"/>
                  <a:pt x="29223" y="27647"/>
                  <a:pt x="29169" y="27633"/>
                </a:cubicBezTo>
                <a:close/>
                <a:moveTo>
                  <a:pt x="33573" y="27986"/>
                </a:moveTo>
                <a:cubicBezTo>
                  <a:pt x="33575" y="27986"/>
                  <a:pt x="33577" y="27986"/>
                  <a:pt x="33579" y="27987"/>
                </a:cubicBezTo>
                <a:lnTo>
                  <a:pt x="33579" y="27987"/>
                </a:lnTo>
                <a:cubicBezTo>
                  <a:pt x="33582" y="27986"/>
                  <a:pt x="33584" y="27986"/>
                  <a:pt x="33586" y="27986"/>
                </a:cubicBezTo>
                <a:close/>
                <a:moveTo>
                  <a:pt x="38235" y="27579"/>
                </a:moveTo>
                <a:cubicBezTo>
                  <a:pt x="38099" y="27579"/>
                  <a:pt x="37990" y="27687"/>
                  <a:pt x="37990" y="27810"/>
                </a:cubicBezTo>
                <a:cubicBezTo>
                  <a:pt x="37990" y="27951"/>
                  <a:pt x="38108" y="28047"/>
                  <a:pt x="38230" y="28047"/>
                </a:cubicBezTo>
                <a:cubicBezTo>
                  <a:pt x="38284" y="28047"/>
                  <a:pt x="38339" y="28028"/>
                  <a:pt x="38385" y="27986"/>
                </a:cubicBezTo>
                <a:cubicBezTo>
                  <a:pt x="38534" y="27837"/>
                  <a:pt x="38439" y="27579"/>
                  <a:pt x="38235" y="27579"/>
                </a:cubicBezTo>
                <a:close/>
                <a:moveTo>
                  <a:pt x="41783" y="27878"/>
                </a:moveTo>
                <a:cubicBezTo>
                  <a:pt x="41728" y="27878"/>
                  <a:pt x="41687" y="27946"/>
                  <a:pt x="41647" y="27986"/>
                </a:cubicBezTo>
                <a:cubicBezTo>
                  <a:pt x="41687" y="28027"/>
                  <a:pt x="41728" y="28095"/>
                  <a:pt x="41769" y="28109"/>
                </a:cubicBezTo>
                <a:cubicBezTo>
                  <a:pt x="41774" y="28110"/>
                  <a:pt x="41778" y="28111"/>
                  <a:pt x="41783" y="28111"/>
                </a:cubicBezTo>
                <a:cubicBezTo>
                  <a:pt x="41831" y="28111"/>
                  <a:pt x="41873" y="28050"/>
                  <a:pt x="41959" y="28000"/>
                </a:cubicBezTo>
                <a:cubicBezTo>
                  <a:pt x="41878" y="27946"/>
                  <a:pt x="41823" y="27878"/>
                  <a:pt x="41783" y="27878"/>
                </a:cubicBezTo>
                <a:close/>
                <a:moveTo>
                  <a:pt x="35476" y="27633"/>
                </a:moveTo>
                <a:cubicBezTo>
                  <a:pt x="35245" y="27633"/>
                  <a:pt x="35136" y="27891"/>
                  <a:pt x="35299" y="28054"/>
                </a:cubicBezTo>
                <a:cubicBezTo>
                  <a:pt x="35346" y="28102"/>
                  <a:pt x="35406" y="28123"/>
                  <a:pt x="35465" y="28123"/>
                </a:cubicBezTo>
                <a:cubicBezTo>
                  <a:pt x="35593" y="28123"/>
                  <a:pt x="35720" y="28022"/>
                  <a:pt x="35720" y="27864"/>
                </a:cubicBezTo>
                <a:cubicBezTo>
                  <a:pt x="35720" y="27742"/>
                  <a:pt x="35612" y="27633"/>
                  <a:pt x="35476" y="27633"/>
                </a:cubicBezTo>
                <a:close/>
                <a:moveTo>
                  <a:pt x="32757" y="27714"/>
                </a:moveTo>
                <a:cubicBezTo>
                  <a:pt x="32458" y="27714"/>
                  <a:pt x="32449" y="28150"/>
                  <a:pt x="32744" y="28163"/>
                </a:cubicBezTo>
                <a:cubicBezTo>
                  <a:pt x="32880" y="28163"/>
                  <a:pt x="32975" y="28068"/>
                  <a:pt x="32975" y="27932"/>
                </a:cubicBezTo>
                <a:cubicBezTo>
                  <a:pt x="32975" y="27810"/>
                  <a:pt x="32880" y="27715"/>
                  <a:pt x="32771" y="27715"/>
                </a:cubicBezTo>
                <a:cubicBezTo>
                  <a:pt x="32766" y="27714"/>
                  <a:pt x="32762" y="27714"/>
                  <a:pt x="32757" y="27714"/>
                </a:cubicBezTo>
                <a:close/>
                <a:moveTo>
                  <a:pt x="29957" y="27851"/>
                </a:moveTo>
                <a:cubicBezTo>
                  <a:pt x="29917" y="27918"/>
                  <a:pt x="29849" y="27973"/>
                  <a:pt x="29862" y="28041"/>
                </a:cubicBezTo>
                <a:cubicBezTo>
                  <a:pt x="29862" y="28091"/>
                  <a:pt x="29944" y="28165"/>
                  <a:pt x="29988" y="28165"/>
                </a:cubicBezTo>
                <a:cubicBezTo>
                  <a:pt x="29992" y="28165"/>
                  <a:pt x="29995" y="28164"/>
                  <a:pt x="29998" y="28163"/>
                </a:cubicBezTo>
                <a:cubicBezTo>
                  <a:pt x="30066" y="28150"/>
                  <a:pt x="30120" y="28095"/>
                  <a:pt x="30134" y="28027"/>
                </a:cubicBezTo>
                <a:cubicBezTo>
                  <a:pt x="30134" y="27973"/>
                  <a:pt x="30066" y="27905"/>
                  <a:pt x="30025" y="27851"/>
                </a:cubicBezTo>
                <a:close/>
                <a:moveTo>
                  <a:pt x="39051" y="27851"/>
                </a:moveTo>
                <a:cubicBezTo>
                  <a:pt x="38942" y="27851"/>
                  <a:pt x="38847" y="27932"/>
                  <a:pt x="38847" y="28054"/>
                </a:cubicBezTo>
                <a:cubicBezTo>
                  <a:pt x="38847" y="28163"/>
                  <a:pt x="38928" y="28245"/>
                  <a:pt x="39051" y="28258"/>
                </a:cubicBezTo>
                <a:cubicBezTo>
                  <a:pt x="39322" y="28258"/>
                  <a:pt x="39322" y="27851"/>
                  <a:pt x="39051" y="27851"/>
                </a:cubicBezTo>
                <a:close/>
                <a:moveTo>
                  <a:pt x="36305" y="27891"/>
                </a:moveTo>
                <a:cubicBezTo>
                  <a:pt x="36300" y="27891"/>
                  <a:pt x="36296" y="27891"/>
                  <a:pt x="36291" y="27891"/>
                </a:cubicBezTo>
                <a:cubicBezTo>
                  <a:pt x="35979" y="27891"/>
                  <a:pt x="35992" y="28353"/>
                  <a:pt x="36305" y="28353"/>
                </a:cubicBezTo>
                <a:cubicBezTo>
                  <a:pt x="36600" y="28340"/>
                  <a:pt x="36604" y="27891"/>
                  <a:pt x="36305" y="27891"/>
                </a:cubicBezTo>
                <a:close/>
                <a:moveTo>
                  <a:pt x="33579" y="27987"/>
                </a:moveTo>
                <a:cubicBezTo>
                  <a:pt x="33380" y="27992"/>
                  <a:pt x="33289" y="28219"/>
                  <a:pt x="33423" y="28353"/>
                </a:cubicBezTo>
                <a:cubicBezTo>
                  <a:pt x="33469" y="28404"/>
                  <a:pt x="33526" y="28426"/>
                  <a:pt x="33581" y="28426"/>
                </a:cubicBezTo>
                <a:cubicBezTo>
                  <a:pt x="33690" y="28426"/>
                  <a:pt x="33795" y="28339"/>
                  <a:pt x="33804" y="28204"/>
                </a:cubicBezTo>
                <a:cubicBezTo>
                  <a:pt x="33804" y="28084"/>
                  <a:pt x="33699" y="27990"/>
                  <a:pt x="33579" y="27987"/>
                </a:cubicBezTo>
                <a:close/>
                <a:moveTo>
                  <a:pt x="30854" y="28122"/>
                </a:moveTo>
                <a:cubicBezTo>
                  <a:pt x="30786" y="28136"/>
                  <a:pt x="30719" y="28190"/>
                  <a:pt x="30705" y="28258"/>
                </a:cubicBezTo>
                <a:cubicBezTo>
                  <a:pt x="30667" y="28347"/>
                  <a:pt x="30736" y="28436"/>
                  <a:pt x="30823" y="28436"/>
                </a:cubicBezTo>
                <a:cubicBezTo>
                  <a:pt x="30829" y="28436"/>
                  <a:pt x="30835" y="28436"/>
                  <a:pt x="30841" y="28435"/>
                </a:cubicBezTo>
                <a:cubicBezTo>
                  <a:pt x="30909" y="28421"/>
                  <a:pt x="30977" y="28367"/>
                  <a:pt x="31045" y="28326"/>
                </a:cubicBezTo>
                <a:lnTo>
                  <a:pt x="31045" y="28245"/>
                </a:lnTo>
                <a:cubicBezTo>
                  <a:pt x="30977" y="28190"/>
                  <a:pt x="30909" y="28122"/>
                  <a:pt x="30854" y="28122"/>
                </a:cubicBezTo>
                <a:close/>
                <a:moveTo>
                  <a:pt x="39893" y="28175"/>
                </a:moveTo>
                <a:cubicBezTo>
                  <a:pt x="39884" y="28175"/>
                  <a:pt x="39875" y="28176"/>
                  <a:pt x="39866" y="28177"/>
                </a:cubicBezTo>
                <a:cubicBezTo>
                  <a:pt x="39771" y="28177"/>
                  <a:pt x="39703" y="28245"/>
                  <a:pt x="39717" y="28340"/>
                </a:cubicBezTo>
                <a:cubicBezTo>
                  <a:pt x="39730" y="28408"/>
                  <a:pt x="39798" y="28462"/>
                  <a:pt x="39839" y="28530"/>
                </a:cubicBezTo>
                <a:lnTo>
                  <a:pt x="39920" y="28517"/>
                </a:lnTo>
                <a:cubicBezTo>
                  <a:pt x="39961" y="28462"/>
                  <a:pt x="40029" y="28394"/>
                  <a:pt x="40029" y="28326"/>
                </a:cubicBezTo>
                <a:cubicBezTo>
                  <a:pt x="40042" y="28239"/>
                  <a:pt x="39986" y="28175"/>
                  <a:pt x="39893" y="28175"/>
                </a:cubicBezTo>
                <a:close/>
                <a:moveTo>
                  <a:pt x="37134" y="28177"/>
                </a:moveTo>
                <a:cubicBezTo>
                  <a:pt x="37012" y="28177"/>
                  <a:pt x="36917" y="28258"/>
                  <a:pt x="36917" y="28381"/>
                </a:cubicBezTo>
                <a:cubicBezTo>
                  <a:pt x="36903" y="28503"/>
                  <a:pt x="36998" y="28598"/>
                  <a:pt x="37120" y="28598"/>
                </a:cubicBezTo>
                <a:cubicBezTo>
                  <a:pt x="37243" y="28598"/>
                  <a:pt x="37338" y="28503"/>
                  <a:pt x="37338" y="28394"/>
                </a:cubicBezTo>
                <a:cubicBezTo>
                  <a:pt x="37338" y="28272"/>
                  <a:pt x="37243" y="28177"/>
                  <a:pt x="37134" y="28177"/>
                </a:cubicBezTo>
                <a:close/>
                <a:moveTo>
                  <a:pt x="31656" y="28326"/>
                </a:moveTo>
                <a:cubicBezTo>
                  <a:pt x="31602" y="28381"/>
                  <a:pt x="31534" y="28435"/>
                  <a:pt x="31520" y="28503"/>
                </a:cubicBezTo>
                <a:cubicBezTo>
                  <a:pt x="31495" y="28604"/>
                  <a:pt x="31563" y="28681"/>
                  <a:pt x="31649" y="28681"/>
                </a:cubicBezTo>
                <a:cubicBezTo>
                  <a:pt x="31656" y="28681"/>
                  <a:pt x="31663" y="28681"/>
                  <a:pt x="31670" y="28680"/>
                </a:cubicBezTo>
                <a:cubicBezTo>
                  <a:pt x="31752" y="28652"/>
                  <a:pt x="31806" y="28598"/>
                  <a:pt x="31833" y="28530"/>
                </a:cubicBezTo>
                <a:cubicBezTo>
                  <a:pt x="31833" y="28462"/>
                  <a:pt x="31765" y="28394"/>
                  <a:pt x="31724" y="28326"/>
                </a:cubicBezTo>
                <a:close/>
                <a:moveTo>
                  <a:pt x="34402" y="28255"/>
                </a:moveTo>
                <a:cubicBezTo>
                  <a:pt x="34300" y="28255"/>
                  <a:pt x="34198" y="28319"/>
                  <a:pt x="34185" y="28449"/>
                </a:cubicBezTo>
                <a:cubicBezTo>
                  <a:pt x="34171" y="28605"/>
                  <a:pt x="34286" y="28683"/>
                  <a:pt x="34402" y="28683"/>
                </a:cubicBezTo>
                <a:cubicBezTo>
                  <a:pt x="34518" y="28683"/>
                  <a:pt x="34633" y="28605"/>
                  <a:pt x="34619" y="28449"/>
                </a:cubicBezTo>
                <a:cubicBezTo>
                  <a:pt x="34606" y="28319"/>
                  <a:pt x="34504" y="28255"/>
                  <a:pt x="34402" y="28255"/>
                </a:cubicBezTo>
                <a:close/>
                <a:moveTo>
                  <a:pt x="40722" y="28462"/>
                </a:moveTo>
                <a:cubicBezTo>
                  <a:pt x="40654" y="28476"/>
                  <a:pt x="40614" y="28517"/>
                  <a:pt x="40586" y="28571"/>
                </a:cubicBezTo>
                <a:cubicBezTo>
                  <a:pt x="40586" y="28612"/>
                  <a:pt x="40641" y="28666"/>
                  <a:pt x="40695" y="28761"/>
                </a:cubicBezTo>
                <a:cubicBezTo>
                  <a:pt x="40750" y="28680"/>
                  <a:pt x="40818" y="28625"/>
                  <a:pt x="40818" y="28584"/>
                </a:cubicBezTo>
                <a:cubicBezTo>
                  <a:pt x="40818" y="28544"/>
                  <a:pt x="40750" y="28462"/>
                  <a:pt x="40722" y="28462"/>
                </a:cubicBezTo>
                <a:close/>
                <a:moveTo>
                  <a:pt x="37970" y="28461"/>
                </a:moveTo>
                <a:cubicBezTo>
                  <a:pt x="37964" y="28461"/>
                  <a:pt x="37957" y="28461"/>
                  <a:pt x="37950" y="28462"/>
                </a:cubicBezTo>
                <a:cubicBezTo>
                  <a:pt x="37709" y="28462"/>
                  <a:pt x="37718" y="28816"/>
                  <a:pt x="37937" y="28816"/>
                </a:cubicBezTo>
                <a:cubicBezTo>
                  <a:pt x="37941" y="28816"/>
                  <a:pt x="37945" y="28816"/>
                  <a:pt x="37950" y="28816"/>
                </a:cubicBezTo>
                <a:cubicBezTo>
                  <a:pt x="38072" y="28816"/>
                  <a:pt x="38126" y="28748"/>
                  <a:pt x="38140" y="28639"/>
                </a:cubicBezTo>
                <a:cubicBezTo>
                  <a:pt x="38140" y="28538"/>
                  <a:pt x="38058" y="28461"/>
                  <a:pt x="37970" y="28461"/>
                </a:cubicBezTo>
                <a:close/>
                <a:moveTo>
                  <a:pt x="35222" y="28499"/>
                </a:moveTo>
                <a:cubicBezTo>
                  <a:pt x="35172" y="28499"/>
                  <a:pt x="35122" y="28517"/>
                  <a:pt x="35082" y="28557"/>
                </a:cubicBezTo>
                <a:cubicBezTo>
                  <a:pt x="34959" y="28680"/>
                  <a:pt x="35041" y="28897"/>
                  <a:pt x="35218" y="28897"/>
                </a:cubicBezTo>
                <a:cubicBezTo>
                  <a:pt x="35340" y="28897"/>
                  <a:pt x="35421" y="28802"/>
                  <a:pt x="35421" y="28693"/>
                </a:cubicBezTo>
                <a:cubicBezTo>
                  <a:pt x="35421" y="28575"/>
                  <a:pt x="35323" y="28499"/>
                  <a:pt x="35222" y="28499"/>
                </a:cubicBezTo>
                <a:close/>
                <a:moveTo>
                  <a:pt x="32486" y="28612"/>
                </a:moveTo>
                <a:cubicBezTo>
                  <a:pt x="32431" y="28680"/>
                  <a:pt x="32363" y="28734"/>
                  <a:pt x="32363" y="28802"/>
                </a:cubicBezTo>
                <a:cubicBezTo>
                  <a:pt x="32377" y="28870"/>
                  <a:pt x="32431" y="28924"/>
                  <a:pt x="32499" y="28951"/>
                </a:cubicBezTo>
                <a:cubicBezTo>
                  <a:pt x="32516" y="28959"/>
                  <a:pt x="32533" y="28962"/>
                  <a:pt x="32550" y="28962"/>
                </a:cubicBezTo>
                <a:cubicBezTo>
                  <a:pt x="32624" y="28962"/>
                  <a:pt x="32685" y="28891"/>
                  <a:pt x="32662" y="28802"/>
                </a:cubicBezTo>
                <a:cubicBezTo>
                  <a:pt x="32662" y="28748"/>
                  <a:pt x="32594" y="28680"/>
                  <a:pt x="32553" y="28612"/>
                </a:cubicBezTo>
                <a:close/>
                <a:moveTo>
                  <a:pt x="38738" y="28707"/>
                </a:moveTo>
                <a:cubicBezTo>
                  <a:pt x="38697" y="28761"/>
                  <a:pt x="38629" y="28829"/>
                  <a:pt x="38629" y="28870"/>
                </a:cubicBezTo>
                <a:cubicBezTo>
                  <a:pt x="38629" y="28924"/>
                  <a:pt x="38724" y="29019"/>
                  <a:pt x="38765" y="29019"/>
                </a:cubicBezTo>
                <a:cubicBezTo>
                  <a:pt x="38833" y="28992"/>
                  <a:pt x="38887" y="28951"/>
                  <a:pt x="38915" y="28884"/>
                </a:cubicBezTo>
                <a:cubicBezTo>
                  <a:pt x="38915" y="28829"/>
                  <a:pt x="38847" y="28761"/>
                  <a:pt x="38820" y="28707"/>
                </a:cubicBezTo>
                <a:close/>
                <a:moveTo>
                  <a:pt x="36026" y="28800"/>
                </a:moveTo>
                <a:cubicBezTo>
                  <a:pt x="35942" y="28800"/>
                  <a:pt x="35884" y="28878"/>
                  <a:pt x="35884" y="28979"/>
                </a:cubicBezTo>
                <a:cubicBezTo>
                  <a:pt x="35884" y="29060"/>
                  <a:pt x="35953" y="29151"/>
                  <a:pt x="36023" y="29151"/>
                </a:cubicBezTo>
                <a:cubicBezTo>
                  <a:pt x="36036" y="29151"/>
                  <a:pt x="36048" y="29148"/>
                  <a:pt x="36060" y="29142"/>
                </a:cubicBezTo>
                <a:cubicBezTo>
                  <a:pt x="36142" y="29101"/>
                  <a:pt x="36210" y="29060"/>
                  <a:pt x="36264" y="29006"/>
                </a:cubicBezTo>
                <a:lnTo>
                  <a:pt x="36251" y="28938"/>
                </a:lnTo>
                <a:cubicBezTo>
                  <a:pt x="36183" y="28884"/>
                  <a:pt x="36128" y="28816"/>
                  <a:pt x="36047" y="28802"/>
                </a:cubicBezTo>
                <a:cubicBezTo>
                  <a:pt x="36040" y="28801"/>
                  <a:pt x="36033" y="28800"/>
                  <a:pt x="36026" y="28800"/>
                </a:cubicBezTo>
                <a:close/>
                <a:moveTo>
                  <a:pt x="33295" y="28892"/>
                </a:moveTo>
                <a:cubicBezTo>
                  <a:pt x="33215" y="28892"/>
                  <a:pt x="33155" y="28976"/>
                  <a:pt x="33179" y="29060"/>
                </a:cubicBezTo>
                <a:cubicBezTo>
                  <a:pt x="33192" y="29115"/>
                  <a:pt x="33260" y="29169"/>
                  <a:pt x="33301" y="29223"/>
                </a:cubicBezTo>
                <a:lnTo>
                  <a:pt x="33369" y="29210"/>
                </a:lnTo>
                <a:cubicBezTo>
                  <a:pt x="33410" y="29155"/>
                  <a:pt x="33478" y="29087"/>
                  <a:pt x="33478" y="29047"/>
                </a:cubicBezTo>
                <a:cubicBezTo>
                  <a:pt x="33451" y="28979"/>
                  <a:pt x="33396" y="28924"/>
                  <a:pt x="33328" y="28897"/>
                </a:cubicBezTo>
                <a:cubicBezTo>
                  <a:pt x="33317" y="28894"/>
                  <a:pt x="33306" y="28892"/>
                  <a:pt x="33295" y="28892"/>
                </a:cubicBezTo>
                <a:close/>
                <a:moveTo>
                  <a:pt x="39621" y="29047"/>
                </a:moveTo>
                <a:cubicBezTo>
                  <a:pt x="39594" y="29087"/>
                  <a:pt x="39540" y="29115"/>
                  <a:pt x="39526" y="29155"/>
                </a:cubicBezTo>
                <a:cubicBezTo>
                  <a:pt x="39526" y="29196"/>
                  <a:pt x="39581" y="29237"/>
                  <a:pt x="39621" y="29318"/>
                </a:cubicBezTo>
                <a:cubicBezTo>
                  <a:pt x="39676" y="29237"/>
                  <a:pt x="39730" y="29196"/>
                  <a:pt x="39730" y="29169"/>
                </a:cubicBezTo>
                <a:cubicBezTo>
                  <a:pt x="39717" y="29128"/>
                  <a:pt x="39662" y="29087"/>
                  <a:pt x="39621" y="29047"/>
                </a:cubicBezTo>
                <a:close/>
                <a:moveTo>
                  <a:pt x="36876" y="29087"/>
                </a:moveTo>
                <a:cubicBezTo>
                  <a:pt x="36808" y="29087"/>
                  <a:pt x="36726" y="29183"/>
                  <a:pt x="36740" y="29223"/>
                </a:cubicBezTo>
                <a:cubicBezTo>
                  <a:pt x="36753" y="29291"/>
                  <a:pt x="36808" y="29346"/>
                  <a:pt x="36876" y="29373"/>
                </a:cubicBezTo>
                <a:cubicBezTo>
                  <a:pt x="36930" y="29373"/>
                  <a:pt x="36998" y="29305"/>
                  <a:pt x="37053" y="29264"/>
                </a:cubicBezTo>
                <a:lnTo>
                  <a:pt x="37053" y="29183"/>
                </a:lnTo>
                <a:cubicBezTo>
                  <a:pt x="36998" y="29155"/>
                  <a:pt x="36930" y="29087"/>
                  <a:pt x="36876" y="29087"/>
                </a:cubicBezTo>
                <a:close/>
                <a:moveTo>
                  <a:pt x="34157" y="29142"/>
                </a:moveTo>
                <a:cubicBezTo>
                  <a:pt x="34117" y="29183"/>
                  <a:pt x="34021" y="29223"/>
                  <a:pt x="34021" y="29278"/>
                </a:cubicBezTo>
                <a:cubicBezTo>
                  <a:pt x="34008" y="29332"/>
                  <a:pt x="34089" y="29386"/>
                  <a:pt x="34157" y="29495"/>
                </a:cubicBezTo>
                <a:cubicBezTo>
                  <a:pt x="34225" y="29400"/>
                  <a:pt x="34293" y="29332"/>
                  <a:pt x="34293" y="29291"/>
                </a:cubicBezTo>
                <a:cubicBezTo>
                  <a:pt x="34293" y="29237"/>
                  <a:pt x="34212" y="29183"/>
                  <a:pt x="34157" y="29142"/>
                </a:cubicBezTo>
                <a:close/>
                <a:moveTo>
                  <a:pt x="37691" y="29291"/>
                </a:moveTo>
                <a:cubicBezTo>
                  <a:pt x="37651" y="29373"/>
                  <a:pt x="37583" y="29427"/>
                  <a:pt x="37596" y="29468"/>
                </a:cubicBezTo>
                <a:cubicBezTo>
                  <a:pt x="37610" y="29522"/>
                  <a:pt x="37651" y="29563"/>
                  <a:pt x="37705" y="29563"/>
                </a:cubicBezTo>
                <a:cubicBezTo>
                  <a:pt x="37746" y="29563"/>
                  <a:pt x="37800" y="29495"/>
                  <a:pt x="37814" y="29454"/>
                </a:cubicBezTo>
                <a:cubicBezTo>
                  <a:pt x="37814" y="29414"/>
                  <a:pt x="37746" y="29373"/>
                  <a:pt x="37691" y="29291"/>
                </a:cubicBezTo>
                <a:close/>
                <a:moveTo>
                  <a:pt x="34986" y="29400"/>
                </a:moveTo>
                <a:cubicBezTo>
                  <a:pt x="34946" y="29441"/>
                  <a:pt x="34878" y="29482"/>
                  <a:pt x="34864" y="29536"/>
                </a:cubicBezTo>
                <a:cubicBezTo>
                  <a:pt x="34864" y="29590"/>
                  <a:pt x="34932" y="29631"/>
                  <a:pt x="34986" y="29713"/>
                </a:cubicBezTo>
                <a:cubicBezTo>
                  <a:pt x="35041" y="29617"/>
                  <a:pt x="35109" y="29577"/>
                  <a:pt x="35095" y="29522"/>
                </a:cubicBezTo>
                <a:cubicBezTo>
                  <a:pt x="35095" y="29482"/>
                  <a:pt x="35027" y="29441"/>
                  <a:pt x="34986" y="29400"/>
                </a:cubicBezTo>
                <a:close/>
                <a:moveTo>
                  <a:pt x="35816" y="29713"/>
                </a:moveTo>
                <a:cubicBezTo>
                  <a:pt x="35775" y="29740"/>
                  <a:pt x="35720" y="29767"/>
                  <a:pt x="35720" y="29794"/>
                </a:cubicBezTo>
                <a:cubicBezTo>
                  <a:pt x="35720" y="29835"/>
                  <a:pt x="35761" y="29876"/>
                  <a:pt x="35802" y="29944"/>
                </a:cubicBezTo>
                <a:cubicBezTo>
                  <a:pt x="35856" y="29876"/>
                  <a:pt x="35897" y="29835"/>
                  <a:pt x="35897" y="29808"/>
                </a:cubicBezTo>
                <a:cubicBezTo>
                  <a:pt x="35897" y="29767"/>
                  <a:pt x="35843" y="29740"/>
                  <a:pt x="35816" y="2971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6" name="Google Shape;926;p65"/>
          <p:cNvSpPr/>
          <p:nvPr/>
        </p:nvSpPr>
        <p:spPr>
          <a:xfrm>
            <a:off x="7777405" y="1693852"/>
            <a:ext cx="3119555" cy="1342333"/>
          </a:xfrm>
          <a:custGeom>
            <a:avLst/>
            <a:gdLst/>
            <a:ahLst/>
            <a:cxnLst/>
            <a:rect l="l" t="t" r="r" b="b"/>
            <a:pathLst>
              <a:path w="101372" h="43620" extrusionOk="0">
                <a:moveTo>
                  <a:pt x="94059" y="84"/>
                </a:moveTo>
                <a:cubicBezTo>
                  <a:pt x="94161" y="179"/>
                  <a:pt x="94232" y="227"/>
                  <a:pt x="94298" y="227"/>
                </a:cubicBezTo>
                <a:cubicBezTo>
                  <a:pt x="94364" y="227"/>
                  <a:pt x="94426" y="179"/>
                  <a:pt x="94507" y="84"/>
                </a:cubicBezTo>
                <a:close/>
                <a:moveTo>
                  <a:pt x="87765" y="84"/>
                </a:moveTo>
                <a:lnTo>
                  <a:pt x="87969" y="247"/>
                </a:lnTo>
                <a:lnTo>
                  <a:pt x="88255" y="84"/>
                </a:lnTo>
                <a:close/>
                <a:moveTo>
                  <a:pt x="3738" y="166"/>
                </a:moveTo>
                <a:cubicBezTo>
                  <a:pt x="3711" y="193"/>
                  <a:pt x="3684" y="233"/>
                  <a:pt x="3670" y="261"/>
                </a:cubicBezTo>
                <a:cubicBezTo>
                  <a:pt x="3697" y="288"/>
                  <a:pt x="3724" y="315"/>
                  <a:pt x="3752" y="315"/>
                </a:cubicBezTo>
                <a:cubicBezTo>
                  <a:pt x="3759" y="318"/>
                  <a:pt x="3766" y="319"/>
                  <a:pt x="3773" y="319"/>
                </a:cubicBezTo>
                <a:cubicBezTo>
                  <a:pt x="3804" y="319"/>
                  <a:pt x="3832" y="296"/>
                  <a:pt x="3888" y="274"/>
                </a:cubicBezTo>
                <a:cubicBezTo>
                  <a:pt x="3806" y="206"/>
                  <a:pt x="3752" y="166"/>
                  <a:pt x="3738" y="166"/>
                </a:cubicBezTo>
                <a:close/>
                <a:moveTo>
                  <a:pt x="97620" y="98"/>
                </a:moveTo>
                <a:cubicBezTo>
                  <a:pt x="97645" y="249"/>
                  <a:pt x="97717" y="330"/>
                  <a:pt x="97847" y="330"/>
                </a:cubicBezTo>
                <a:cubicBezTo>
                  <a:pt x="97857" y="330"/>
                  <a:pt x="97867" y="330"/>
                  <a:pt x="97878" y="329"/>
                </a:cubicBezTo>
                <a:cubicBezTo>
                  <a:pt x="98000" y="329"/>
                  <a:pt x="98096" y="220"/>
                  <a:pt x="98068" y="98"/>
                </a:cubicBezTo>
                <a:close/>
                <a:moveTo>
                  <a:pt x="91231" y="98"/>
                </a:moveTo>
                <a:cubicBezTo>
                  <a:pt x="91315" y="252"/>
                  <a:pt x="91419" y="334"/>
                  <a:pt x="91552" y="334"/>
                </a:cubicBezTo>
                <a:cubicBezTo>
                  <a:pt x="91572" y="334"/>
                  <a:pt x="91591" y="332"/>
                  <a:pt x="91612" y="329"/>
                </a:cubicBezTo>
                <a:lnTo>
                  <a:pt x="91612" y="342"/>
                </a:lnTo>
                <a:cubicBezTo>
                  <a:pt x="91748" y="342"/>
                  <a:pt x="91870" y="233"/>
                  <a:pt x="91884" y="98"/>
                </a:cubicBezTo>
                <a:close/>
                <a:moveTo>
                  <a:pt x="14326" y="84"/>
                </a:moveTo>
                <a:cubicBezTo>
                  <a:pt x="14378" y="238"/>
                  <a:pt x="14514" y="343"/>
                  <a:pt x="14666" y="343"/>
                </a:cubicBezTo>
                <a:cubicBezTo>
                  <a:pt x="14675" y="343"/>
                  <a:pt x="14684" y="343"/>
                  <a:pt x="14693" y="342"/>
                </a:cubicBezTo>
                <a:cubicBezTo>
                  <a:pt x="14857" y="342"/>
                  <a:pt x="14992" y="247"/>
                  <a:pt x="15033" y="84"/>
                </a:cubicBezTo>
                <a:close/>
                <a:moveTo>
                  <a:pt x="6266" y="84"/>
                </a:moveTo>
                <a:cubicBezTo>
                  <a:pt x="6279" y="322"/>
                  <a:pt x="6326" y="398"/>
                  <a:pt x="6439" y="398"/>
                </a:cubicBezTo>
                <a:cubicBezTo>
                  <a:pt x="6449" y="398"/>
                  <a:pt x="6459" y="398"/>
                  <a:pt x="6470" y="397"/>
                </a:cubicBezTo>
                <a:cubicBezTo>
                  <a:pt x="6620" y="397"/>
                  <a:pt x="6660" y="315"/>
                  <a:pt x="6660" y="84"/>
                </a:cubicBezTo>
                <a:close/>
                <a:moveTo>
                  <a:pt x="11622" y="98"/>
                </a:moveTo>
                <a:cubicBezTo>
                  <a:pt x="11703" y="329"/>
                  <a:pt x="11771" y="397"/>
                  <a:pt x="11934" y="410"/>
                </a:cubicBezTo>
                <a:cubicBezTo>
                  <a:pt x="12111" y="410"/>
                  <a:pt x="12192" y="329"/>
                  <a:pt x="12260" y="98"/>
                </a:cubicBezTo>
                <a:close/>
                <a:moveTo>
                  <a:pt x="8944" y="98"/>
                </a:moveTo>
                <a:cubicBezTo>
                  <a:pt x="8982" y="338"/>
                  <a:pt x="9043" y="425"/>
                  <a:pt x="9194" y="425"/>
                </a:cubicBezTo>
                <a:cubicBezTo>
                  <a:pt x="9205" y="425"/>
                  <a:pt x="9217" y="425"/>
                  <a:pt x="9229" y="424"/>
                </a:cubicBezTo>
                <a:cubicBezTo>
                  <a:pt x="9392" y="410"/>
                  <a:pt x="9447" y="342"/>
                  <a:pt x="9501" y="98"/>
                </a:cubicBezTo>
                <a:close/>
                <a:moveTo>
                  <a:pt x="88445" y="84"/>
                </a:moveTo>
                <a:cubicBezTo>
                  <a:pt x="88541" y="335"/>
                  <a:pt x="88637" y="429"/>
                  <a:pt x="88798" y="429"/>
                </a:cubicBezTo>
                <a:cubicBezTo>
                  <a:pt x="88819" y="429"/>
                  <a:pt x="88842" y="427"/>
                  <a:pt x="88866" y="424"/>
                </a:cubicBezTo>
                <a:cubicBezTo>
                  <a:pt x="89057" y="397"/>
                  <a:pt x="89138" y="301"/>
                  <a:pt x="89165" y="84"/>
                </a:cubicBezTo>
                <a:close/>
                <a:moveTo>
                  <a:pt x="94861" y="84"/>
                </a:moveTo>
                <a:cubicBezTo>
                  <a:pt x="94847" y="342"/>
                  <a:pt x="94929" y="451"/>
                  <a:pt x="95105" y="465"/>
                </a:cubicBezTo>
                <a:lnTo>
                  <a:pt x="95119" y="465"/>
                </a:lnTo>
                <a:cubicBezTo>
                  <a:pt x="95296" y="465"/>
                  <a:pt x="95404" y="342"/>
                  <a:pt x="95418" y="84"/>
                </a:cubicBezTo>
                <a:close/>
                <a:moveTo>
                  <a:pt x="98714" y="137"/>
                </a:moveTo>
                <a:cubicBezTo>
                  <a:pt x="98708" y="137"/>
                  <a:pt x="98701" y="137"/>
                  <a:pt x="98694" y="138"/>
                </a:cubicBezTo>
                <a:lnTo>
                  <a:pt x="98680" y="138"/>
                </a:lnTo>
                <a:cubicBezTo>
                  <a:pt x="98571" y="138"/>
                  <a:pt x="98490" y="220"/>
                  <a:pt x="98490" y="329"/>
                </a:cubicBezTo>
                <a:cubicBezTo>
                  <a:pt x="98490" y="451"/>
                  <a:pt x="98571" y="546"/>
                  <a:pt x="98694" y="546"/>
                </a:cubicBezTo>
                <a:cubicBezTo>
                  <a:pt x="98816" y="546"/>
                  <a:pt x="98897" y="451"/>
                  <a:pt x="98911" y="329"/>
                </a:cubicBezTo>
                <a:cubicBezTo>
                  <a:pt x="98898" y="227"/>
                  <a:pt x="98814" y="137"/>
                  <a:pt x="98714" y="137"/>
                </a:cubicBezTo>
                <a:close/>
                <a:moveTo>
                  <a:pt x="92088" y="84"/>
                </a:moveTo>
                <a:cubicBezTo>
                  <a:pt x="92006" y="247"/>
                  <a:pt x="92074" y="424"/>
                  <a:pt x="92224" y="519"/>
                </a:cubicBezTo>
                <a:cubicBezTo>
                  <a:pt x="92278" y="555"/>
                  <a:pt x="92340" y="572"/>
                  <a:pt x="92402" y="572"/>
                </a:cubicBezTo>
                <a:cubicBezTo>
                  <a:pt x="92480" y="572"/>
                  <a:pt x="92557" y="545"/>
                  <a:pt x="92618" y="492"/>
                </a:cubicBezTo>
                <a:cubicBezTo>
                  <a:pt x="92740" y="397"/>
                  <a:pt x="92795" y="220"/>
                  <a:pt x="92713" y="84"/>
                </a:cubicBezTo>
                <a:close/>
                <a:moveTo>
                  <a:pt x="15169" y="84"/>
                </a:moveTo>
                <a:cubicBezTo>
                  <a:pt x="15128" y="369"/>
                  <a:pt x="15156" y="492"/>
                  <a:pt x="15332" y="587"/>
                </a:cubicBezTo>
                <a:cubicBezTo>
                  <a:pt x="15386" y="623"/>
                  <a:pt x="15451" y="640"/>
                  <a:pt x="15517" y="640"/>
                </a:cubicBezTo>
                <a:cubicBezTo>
                  <a:pt x="15600" y="640"/>
                  <a:pt x="15685" y="613"/>
                  <a:pt x="15754" y="560"/>
                </a:cubicBezTo>
                <a:cubicBezTo>
                  <a:pt x="15890" y="451"/>
                  <a:pt x="15930" y="329"/>
                  <a:pt x="15849" y="84"/>
                </a:cubicBezTo>
                <a:close/>
                <a:moveTo>
                  <a:pt x="12777" y="60"/>
                </a:moveTo>
                <a:cubicBezTo>
                  <a:pt x="12740" y="60"/>
                  <a:pt x="12702" y="64"/>
                  <a:pt x="12668" y="70"/>
                </a:cubicBezTo>
                <a:cubicBezTo>
                  <a:pt x="12657" y="69"/>
                  <a:pt x="12646" y="68"/>
                  <a:pt x="12636" y="68"/>
                </a:cubicBezTo>
                <a:cubicBezTo>
                  <a:pt x="12462" y="68"/>
                  <a:pt x="12335" y="271"/>
                  <a:pt x="12437" y="437"/>
                </a:cubicBezTo>
                <a:cubicBezTo>
                  <a:pt x="12496" y="584"/>
                  <a:pt x="12627" y="652"/>
                  <a:pt x="12759" y="652"/>
                </a:cubicBezTo>
                <a:cubicBezTo>
                  <a:pt x="12933" y="652"/>
                  <a:pt x="13109" y="532"/>
                  <a:pt x="13117" y="315"/>
                </a:cubicBezTo>
                <a:cubicBezTo>
                  <a:pt x="13117" y="152"/>
                  <a:pt x="13049" y="84"/>
                  <a:pt x="12886" y="70"/>
                </a:cubicBezTo>
                <a:cubicBezTo>
                  <a:pt x="12852" y="64"/>
                  <a:pt x="12814" y="60"/>
                  <a:pt x="12777" y="60"/>
                </a:cubicBezTo>
                <a:close/>
                <a:moveTo>
                  <a:pt x="73861" y="166"/>
                </a:moveTo>
                <a:lnTo>
                  <a:pt x="74051" y="478"/>
                </a:lnTo>
                <a:lnTo>
                  <a:pt x="73725" y="655"/>
                </a:lnTo>
                <a:lnTo>
                  <a:pt x="73561" y="342"/>
                </a:lnTo>
                <a:lnTo>
                  <a:pt x="73861" y="166"/>
                </a:lnTo>
                <a:close/>
                <a:moveTo>
                  <a:pt x="4581" y="342"/>
                </a:moveTo>
                <a:cubicBezTo>
                  <a:pt x="4513" y="410"/>
                  <a:pt x="4458" y="451"/>
                  <a:pt x="4431" y="505"/>
                </a:cubicBezTo>
                <a:cubicBezTo>
                  <a:pt x="4406" y="581"/>
                  <a:pt x="4462" y="656"/>
                  <a:pt x="4536" y="656"/>
                </a:cubicBezTo>
                <a:cubicBezTo>
                  <a:pt x="4542" y="656"/>
                  <a:pt x="4548" y="656"/>
                  <a:pt x="4554" y="655"/>
                </a:cubicBezTo>
                <a:cubicBezTo>
                  <a:pt x="4622" y="628"/>
                  <a:pt x="4676" y="587"/>
                  <a:pt x="4703" y="519"/>
                </a:cubicBezTo>
                <a:cubicBezTo>
                  <a:pt x="4717" y="478"/>
                  <a:pt x="4635" y="424"/>
                  <a:pt x="4581" y="342"/>
                </a:cubicBezTo>
                <a:close/>
                <a:moveTo>
                  <a:pt x="41280" y="193"/>
                </a:moveTo>
                <a:cubicBezTo>
                  <a:pt x="41348" y="288"/>
                  <a:pt x="41402" y="397"/>
                  <a:pt x="41470" y="505"/>
                </a:cubicBezTo>
                <a:lnTo>
                  <a:pt x="41158" y="668"/>
                </a:lnTo>
                <a:lnTo>
                  <a:pt x="40981" y="369"/>
                </a:lnTo>
                <a:lnTo>
                  <a:pt x="41280" y="193"/>
                </a:lnTo>
                <a:close/>
                <a:moveTo>
                  <a:pt x="7286" y="179"/>
                </a:moveTo>
                <a:cubicBezTo>
                  <a:pt x="7163" y="179"/>
                  <a:pt x="7055" y="274"/>
                  <a:pt x="7055" y="410"/>
                </a:cubicBezTo>
                <a:cubicBezTo>
                  <a:pt x="7041" y="546"/>
                  <a:pt x="7136" y="668"/>
                  <a:pt x="7272" y="682"/>
                </a:cubicBezTo>
                <a:cubicBezTo>
                  <a:pt x="7408" y="682"/>
                  <a:pt x="7530" y="573"/>
                  <a:pt x="7544" y="437"/>
                </a:cubicBezTo>
                <a:cubicBezTo>
                  <a:pt x="7544" y="301"/>
                  <a:pt x="7435" y="193"/>
                  <a:pt x="7286" y="179"/>
                </a:cubicBezTo>
                <a:close/>
                <a:moveTo>
                  <a:pt x="10054" y="69"/>
                </a:moveTo>
                <a:cubicBezTo>
                  <a:pt x="10046" y="69"/>
                  <a:pt x="10039" y="70"/>
                  <a:pt x="10031" y="70"/>
                </a:cubicBezTo>
                <a:cubicBezTo>
                  <a:pt x="9855" y="70"/>
                  <a:pt x="9719" y="220"/>
                  <a:pt x="9732" y="383"/>
                </a:cubicBezTo>
                <a:cubicBezTo>
                  <a:pt x="9732" y="560"/>
                  <a:pt x="9882" y="682"/>
                  <a:pt x="10045" y="682"/>
                </a:cubicBezTo>
                <a:cubicBezTo>
                  <a:pt x="10222" y="668"/>
                  <a:pt x="10344" y="533"/>
                  <a:pt x="10344" y="356"/>
                </a:cubicBezTo>
                <a:cubicBezTo>
                  <a:pt x="10344" y="200"/>
                  <a:pt x="10208" y="69"/>
                  <a:pt x="10054" y="69"/>
                </a:cubicBezTo>
                <a:close/>
                <a:moveTo>
                  <a:pt x="29536" y="179"/>
                </a:moveTo>
                <a:cubicBezTo>
                  <a:pt x="29604" y="288"/>
                  <a:pt x="29658" y="397"/>
                  <a:pt x="29713" y="519"/>
                </a:cubicBezTo>
                <a:lnTo>
                  <a:pt x="29387" y="682"/>
                </a:lnTo>
                <a:lnTo>
                  <a:pt x="29210" y="356"/>
                </a:lnTo>
                <a:lnTo>
                  <a:pt x="29536" y="179"/>
                </a:lnTo>
                <a:close/>
                <a:moveTo>
                  <a:pt x="62090" y="206"/>
                </a:moveTo>
                <a:cubicBezTo>
                  <a:pt x="62144" y="301"/>
                  <a:pt x="62198" y="397"/>
                  <a:pt x="62266" y="505"/>
                </a:cubicBezTo>
                <a:lnTo>
                  <a:pt x="61954" y="682"/>
                </a:lnTo>
                <a:cubicBezTo>
                  <a:pt x="61899" y="587"/>
                  <a:pt x="61831" y="478"/>
                  <a:pt x="61777" y="369"/>
                </a:cubicBezTo>
                <a:lnTo>
                  <a:pt x="62090" y="206"/>
                </a:lnTo>
                <a:close/>
                <a:moveTo>
                  <a:pt x="95948" y="111"/>
                </a:moveTo>
                <a:cubicBezTo>
                  <a:pt x="95785" y="111"/>
                  <a:pt x="95663" y="261"/>
                  <a:pt x="95663" y="424"/>
                </a:cubicBezTo>
                <a:cubicBezTo>
                  <a:pt x="95676" y="560"/>
                  <a:pt x="95798" y="682"/>
                  <a:pt x="95948" y="696"/>
                </a:cubicBezTo>
                <a:cubicBezTo>
                  <a:pt x="96329" y="696"/>
                  <a:pt x="96329" y="111"/>
                  <a:pt x="95948" y="111"/>
                </a:cubicBezTo>
                <a:close/>
                <a:moveTo>
                  <a:pt x="89642" y="64"/>
                </a:moveTo>
                <a:cubicBezTo>
                  <a:pt x="89591" y="64"/>
                  <a:pt x="89541" y="66"/>
                  <a:pt x="89492" y="70"/>
                </a:cubicBezTo>
                <a:lnTo>
                  <a:pt x="89505" y="70"/>
                </a:lnTo>
                <a:cubicBezTo>
                  <a:pt x="89329" y="70"/>
                  <a:pt x="89274" y="152"/>
                  <a:pt x="89274" y="315"/>
                </a:cubicBezTo>
                <a:cubicBezTo>
                  <a:pt x="89274" y="451"/>
                  <a:pt x="89342" y="573"/>
                  <a:pt x="89464" y="641"/>
                </a:cubicBezTo>
                <a:cubicBezTo>
                  <a:pt x="89524" y="683"/>
                  <a:pt x="89594" y="704"/>
                  <a:pt x="89664" y="704"/>
                </a:cubicBezTo>
                <a:cubicBezTo>
                  <a:pt x="89754" y="704"/>
                  <a:pt x="89844" y="669"/>
                  <a:pt x="89913" y="600"/>
                </a:cubicBezTo>
                <a:cubicBezTo>
                  <a:pt x="90062" y="465"/>
                  <a:pt x="90090" y="233"/>
                  <a:pt x="89954" y="70"/>
                </a:cubicBezTo>
                <a:cubicBezTo>
                  <a:pt x="89845" y="70"/>
                  <a:pt x="89742" y="64"/>
                  <a:pt x="89642" y="64"/>
                </a:cubicBezTo>
                <a:close/>
                <a:moveTo>
                  <a:pt x="38561" y="233"/>
                </a:moveTo>
                <a:lnTo>
                  <a:pt x="38738" y="546"/>
                </a:lnTo>
                <a:lnTo>
                  <a:pt x="38412" y="709"/>
                </a:lnTo>
                <a:lnTo>
                  <a:pt x="38262" y="397"/>
                </a:lnTo>
                <a:lnTo>
                  <a:pt x="38561" y="233"/>
                </a:lnTo>
                <a:close/>
                <a:moveTo>
                  <a:pt x="50332" y="206"/>
                </a:moveTo>
                <a:lnTo>
                  <a:pt x="50509" y="546"/>
                </a:lnTo>
                <a:lnTo>
                  <a:pt x="50169" y="709"/>
                </a:lnTo>
                <a:lnTo>
                  <a:pt x="49993" y="383"/>
                </a:lnTo>
                <a:lnTo>
                  <a:pt x="50332" y="206"/>
                </a:lnTo>
                <a:close/>
                <a:moveTo>
                  <a:pt x="71142" y="247"/>
                </a:moveTo>
                <a:lnTo>
                  <a:pt x="71332" y="573"/>
                </a:lnTo>
                <a:lnTo>
                  <a:pt x="70965" y="736"/>
                </a:lnTo>
                <a:cubicBezTo>
                  <a:pt x="70911" y="628"/>
                  <a:pt x="70857" y="519"/>
                  <a:pt x="70802" y="410"/>
                </a:cubicBezTo>
                <a:lnTo>
                  <a:pt x="71142" y="247"/>
                </a:lnTo>
                <a:close/>
                <a:moveTo>
                  <a:pt x="82913" y="220"/>
                </a:moveTo>
                <a:lnTo>
                  <a:pt x="83103" y="546"/>
                </a:lnTo>
                <a:lnTo>
                  <a:pt x="82777" y="736"/>
                </a:lnTo>
                <a:lnTo>
                  <a:pt x="82587" y="410"/>
                </a:lnTo>
                <a:lnTo>
                  <a:pt x="82913" y="220"/>
                </a:lnTo>
                <a:close/>
                <a:moveTo>
                  <a:pt x="26791" y="274"/>
                </a:moveTo>
                <a:lnTo>
                  <a:pt x="26967" y="587"/>
                </a:lnTo>
                <a:lnTo>
                  <a:pt x="26655" y="750"/>
                </a:lnTo>
                <a:lnTo>
                  <a:pt x="26478" y="437"/>
                </a:lnTo>
                <a:lnTo>
                  <a:pt x="26791" y="274"/>
                </a:lnTo>
                <a:close/>
                <a:moveTo>
                  <a:pt x="59371" y="274"/>
                </a:moveTo>
                <a:cubicBezTo>
                  <a:pt x="59426" y="369"/>
                  <a:pt x="59480" y="465"/>
                  <a:pt x="59534" y="573"/>
                </a:cubicBezTo>
                <a:lnTo>
                  <a:pt x="59222" y="750"/>
                </a:lnTo>
                <a:cubicBezTo>
                  <a:pt x="59167" y="628"/>
                  <a:pt x="59099" y="546"/>
                  <a:pt x="59045" y="437"/>
                </a:cubicBezTo>
                <a:lnTo>
                  <a:pt x="59371" y="274"/>
                </a:lnTo>
                <a:close/>
                <a:moveTo>
                  <a:pt x="99502" y="409"/>
                </a:moveTo>
                <a:cubicBezTo>
                  <a:pt x="99416" y="409"/>
                  <a:pt x="99346" y="486"/>
                  <a:pt x="99346" y="587"/>
                </a:cubicBezTo>
                <a:cubicBezTo>
                  <a:pt x="99346" y="675"/>
                  <a:pt x="99416" y="751"/>
                  <a:pt x="99502" y="751"/>
                </a:cubicBezTo>
                <a:cubicBezTo>
                  <a:pt x="99509" y="751"/>
                  <a:pt x="99516" y="751"/>
                  <a:pt x="99523" y="750"/>
                </a:cubicBezTo>
                <a:cubicBezTo>
                  <a:pt x="99591" y="736"/>
                  <a:pt x="99659" y="655"/>
                  <a:pt x="99754" y="573"/>
                </a:cubicBezTo>
                <a:cubicBezTo>
                  <a:pt x="99659" y="505"/>
                  <a:pt x="99604" y="424"/>
                  <a:pt x="99523" y="410"/>
                </a:cubicBezTo>
                <a:cubicBezTo>
                  <a:pt x="99516" y="409"/>
                  <a:pt x="99509" y="409"/>
                  <a:pt x="99502" y="409"/>
                </a:cubicBezTo>
                <a:close/>
                <a:moveTo>
                  <a:pt x="47587" y="301"/>
                </a:moveTo>
                <a:lnTo>
                  <a:pt x="47763" y="614"/>
                </a:lnTo>
                <a:lnTo>
                  <a:pt x="47451" y="777"/>
                </a:lnTo>
                <a:lnTo>
                  <a:pt x="47274" y="478"/>
                </a:lnTo>
                <a:lnTo>
                  <a:pt x="47587" y="301"/>
                </a:lnTo>
                <a:close/>
                <a:moveTo>
                  <a:pt x="80154" y="301"/>
                </a:moveTo>
                <a:lnTo>
                  <a:pt x="80344" y="600"/>
                </a:lnTo>
                <a:lnTo>
                  <a:pt x="80018" y="777"/>
                </a:lnTo>
                <a:cubicBezTo>
                  <a:pt x="79963" y="682"/>
                  <a:pt x="79909" y="573"/>
                  <a:pt x="79855" y="465"/>
                </a:cubicBezTo>
                <a:lnTo>
                  <a:pt x="80154" y="301"/>
                </a:lnTo>
                <a:close/>
                <a:moveTo>
                  <a:pt x="12519" y="777"/>
                </a:moveTo>
                <a:cubicBezTo>
                  <a:pt x="12520" y="777"/>
                  <a:pt x="12521" y="777"/>
                  <a:pt x="12522" y="777"/>
                </a:cubicBezTo>
                <a:lnTo>
                  <a:pt x="12522" y="777"/>
                </a:lnTo>
                <a:cubicBezTo>
                  <a:pt x="12526" y="777"/>
                  <a:pt x="12529" y="777"/>
                  <a:pt x="12532" y="777"/>
                </a:cubicBezTo>
                <a:close/>
                <a:moveTo>
                  <a:pt x="24072" y="315"/>
                </a:moveTo>
                <a:lnTo>
                  <a:pt x="24249" y="628"/>
                </a:lnTo>
                <a:lnTo>
                  <a:pt x="23936" y="804"/>
                </a:lnTo>
                <a:lnTo>
                  <a:pt x="23746" y="492"/>
                </a:lnTo>
                <a:lnTo>
                  <a:pt x="24072" y="315"/>
                </a:lnTo>
                <a:close/>
                <a:moveTo>
                  <a:pt x="35843" y="301"/>
                </a:moveTo>
                <a:lnTo>
                  <a:pt x="36047" y="628"/>
                </a:lnTo>
                <a:lnTo>
                  <a:pt x="35680" y="804"/>
                </a:lnTo>
                <a:lnTo>
                  <a:pt x="35517" y="465"/>
                </a:lnTo>
                <a:lnTo>
                  <a:pt x="35843" y="301"/>
                </a:lnTo>
                <a:close/>
                <a:moveTo>
                  <a:pt x="68383" y="301"/>
                </a:moveTo>
                <a:lnTo>
                  <a:pt x="68560" y="641"/>
                </a:lnTo>
                <a:lnTo>
                  <a:pt x="68261" y="804"/>
                </a:lnTo>
                <a:cubicBezTo>
                  <a:pt x="68206" y="696"/>
                  <a:pt x="68138" y="587"/>
                  <a:pt x="68084" y="465"/>
                </a:cubicBezTo>
                <a:lnTo>
                  <a:pt x="68383" y="301"/>
                </a:lnTo>
                <a:close/>
                <a:moveTo>
                  <a:pt x="56639" y="342"/>
                </a:moveTo>
                <a:lnTo>
                  <a:pt x="56816" y="628"/>
                </a:lnTo>
                <a:lnTo>
                  <a:pt x="56476" y="818"/>
                </a:lnTo>
                <a:lnTo>
                  <a:pt x="56299" y="505"/>
                </a:lnTo>
                <a:lnTo>
                  <a:pt x="56639" y="342"/>
                </a:lnTo>
                <a:close/>
                <a:moveTo>
                  <a:pt x="88146" y="804"/>
                </a:moveTo>
                <a:cubicBezTo>
                  <a:pt x="88147" y="807"/>
                  <a:pt x="88148" y="810"/>
                  <a:pt x="88149" y="813"/>
                </a:cubicBezTo>
                <a:lnTo>
                  <a:pt x="88149" y="813"/>
                </a:lnTo>
                <a:cubicBezTo>
                  <a:pt x="88148" y="815"/>
                  <a:pt x="88147" y="816"/>
                  <a:pt x="88146" y="818"/>
                </a:cubicBezTo>
                <a:lnTo>
                  <a:pt x="88146" y="804"/>
                </a:lnTo>
                <a:close/>
                <a:moveTo>
                  <a:pt x="44855" y="369"/>
                </a:moveTo>
                <a:lnTo>
                  <a:pt x="45045" y="668"/>
                </a:lnTo>
                <a:lnTo>
                  <a:pt x="44719" y="832"/>
                </a:lnTo>
                <a:lnTo>
                  <a:pt x="44556" y="533"/>
                </a:lnTo>
                <a:lnTo>
                  <a:pt x="44855" y="369"/>
                </a:lnTo>
                <a:close/>
                <a:moveTo>
                  <a:pt x="93243" y="152"/>
                </a:moveTo>
                <a:cubicBezTo>
                  <a:pt x="92781" y="152"/>
                  <a:pt x="92781" y="832"/>
                  <a:pt x="93243" y="832"/>
                </a:cubicBezTo>
                <a:cubicBezTo>
                  <a:pt x="93692" y="832"/>
                  <a:pt x="93692" y="152"/>
                  <a:pt x="93243" y="152"/>
                </a:cubicBezTo>
                <a:close/>
                <a:moveTo>
                  <a:pt x="77435" y="329"/>
                </a:moveTo>
                <a:lnTo>
                  <a:pt x="77612" y="668"/>
                </a:lnTo>
                <a:lnTo>
                  <a:pt x="77272" y="845"/>
                </a:lnTo>
                <a:lnTo>
                  <a:pt x="77095" y="546"/>
                </a:lnTo>
                <a:lnTo>
                  <a:pt x="77435" y="329"/>
                </a:lnTo>
                <a:close/>
                <a:moveTo>
                  <a:pt x="65678" y="397"/>
                </a:moveTo>
                <a:lnTo>
                  <a:pt x="65855" y="696"/>
                </a:lnTo>
                <a:lnTo>
                  <a:pt x="65542" y="872"/>
                </a:lnTo>
                <a:lnTo>
                  <a:pt x="65352" y="560"/>
                </a:lnTo>
                <a:lnTo>
                  <a:pt x="65678" y="397"/>
                </a:lnTo>
                <a:close/>
                <a:moveTo>
                  <a:pt x="16352" y="84"/>
                </a:moveTo>
                <a:cubicBezTo>
                  <a:pt x="16135" y="84"/>
                  <a:pt x="15959" y="259"/>
                  <a:pt x="15944" y="476"/>
                </a:cubicBezTo>
                <a:lnTo>
                  <a:pt x="15944" y="476"/>
                </a:lnTo>
                <a:cubicBezTo>
                  <a:pt x="15944" y="472"/>
                  <a:pt x="15944" y="468"/>
                  <a:pt x="15944" y="465"/>
                </a:cubicBezTo>
                <a:lnTo>
                  <a:pt x="15944" y="478"/>
                </a:lnTo>
                <a:cubicBezTo>
                  <a:pt x="15944" y="477"/>
                  <a:pt x="15944" y="477"/>
                  <a:pt x="15944" y="476"/>
                </a:cubicBezTo>
                <a:lnTo>
                  <a:pt x="15944" y="476"/>
                </a:lnTo>
                <a:cubicBezTo>
                  <a:pt x="15950" y="701"/>
                  <a:pt x="16124" y="873"/>
                  <a:pt x="16352" y="886"/>
                </a:cubicBezTo>
                <a:cubicBezTo>
                  <a:pt x="16556" y="886"/>
                  <a:pt x="16732" y="709"/>
                  <a:pt x="16732" y="505"/>
                </a:cubicBezTo>
                <a:cubicBezTo>
                  <a:pt x="16746" y="274"/>
                  <a:pt x="16569" y="84"/>
                  <a:pt x="16352" y="84"/>
                </a:cubicBezTo>
                <a:close/>
                <a:moveTo>
                  <a:pt x="21326" y="356"/>
                </a:moveTo>
                <a:lnTo>
                  <a:pt x="21503" y="696"/>
                </a:lnTo>
                <a:lnTo>
                  <a:pt x="21177" y="886"/>
                </a:lnTo>
                <a:lnTo>
                  <a:pt x="20987" y="533"/>
                </a:lnTo>
                <a:lnTo>
                  <a:pt x="21326" y="356"/>
                </a:lnTo>
                <a:close/>
                <a:moveTo>
                  <a:pt x="33084" y="369"/>
                </a:moveTo>
                <a:lnTo>
                  <a:pt x="33260" y="709"/>
                </a:lnTo>
                <a:lnTo>
                  <a:pt x="32961" y="886"/>
                </a:lnTo>
                <a:lnTo>
                  <a:pt x="32785" y="546"/>
                </a:lnTo>
                <a:lnTo>
                  <a:pt x="33084" y="369"/>
                </a:lnTo>
                <a:close/>
                <a:moveTo>
                  <a:pt x="53907" y="383"/>
                </a:moveTo>
                <a:lnTo>
                  <a:pt x="54097" y="723"/>
                </a:lnTo>
                <a:lnTo>
                  <a:pt x="53785" y="886"/>
                </a:lnTo>
                <a:lnTo>
                  <a:pt x="53608" y="546"/>
                </a:lnTo>
                <a:lnTo>
                  <a:pt x="53907" y="383"/>
                </a:lnTo>
                <a:close/>
                <a:moveTo>
                  <a:pt x="42136" y="424"/>
                </a:moveTo>
                <a:lnTo>
                  <a:pt x="42326" y="736"/>
                </a:lnTo>
                <a:lnTo>
                  <a:pt x="42000" y="900"/>
                </a:lnTo>
                <a:lnTo>
                  <a:pt x="41824" y="587"/>
                </a:lnTo>
                <a:lnTo>
                  <a:pt x="42136" y="424"/>
                </a:lnTo>
                <a:close/>
                <a:moveTo>
                  <a:pt x="13582" y="192"/>
                </a:moveTo>
                <a:cubicBezTo>
                  <a:pt x="13390" y="192"/>
                  <a:pt x="13239" y="350"/>
                  <a:pt x="13239" y="546"/>
                </a:cubicBezTo>
                <a:cubicBezTo>
                  <a:pt x="13225" y="736"/>
                  <a:pt x="13375" y="913"/>
                  <a:pt x="13579" y="927"/>
                </a:cubicBezTo>
                <a:lnTo>
                  <a:pt x="13592" y="927"/>
                </a:lnTo>
                <a:cubicBezTo>
                  <a:pt x="13796" y="927"/>
                  <a:pt x="13959" y="764"/>
                  <a:pt x="13973" y="560"/>
                </a:cubicBezTo>
                <a:cubicBezTo>
                  <a:pt x="13973" y="356"/>
                  <a:pt x="13810" y="193"/>
                  <a:pt x="13606" y="193"/>
                </a:cubicBezTo>
                <a:cubicBezTo>
                  <a:pt x="13598" y="192"/>
                  <a:pt x="13590" y="192"/>
                  <a:pt x="13582" y="192"/>
                </a:cubicBezTo>
                <a:close/>
                <a:moveTo>
                  <a:pt x="30365" y="465"/>
                </a:moveTo>
                <a:lnTo>
                  <a:pt x="30542" y="764"/>
                </a:lnTo>
                <a:lnTo>
                  <a:pt x="30202" y="940"/>
                </a:lnTo>
                <a:lnTo>
                  <a:pt x="30025" y="628"/>
                </a:lnTo>
                <a:lnTo>
                  <a:pt x="30365" y="465"/>
                </a:lnTo>
                <a:close/>
                <a:moveTo>
                  <a:pt x="62919" y="465"/>
                </a:moveTo>
                <a:cubicBezTo>
                  <a:pt x="62973" y="560"/>
                  <a:pt x="63027" y="655"/>
                  <a:pt x="63082" y="764"/>
                </a:cubicBezTo>
                <a:lnTo>
                  <a:pt x="62769" y="940"/>
                </a:lnTo>
                <a:cubicBezTo>
                  <a:pt x="62701" y="818"/>
                  <a:pt x="62647" y="709"/>
                  <a:pt x="62593" y="628"/>
                </a:cubicBezTo>
                <a:lnTo>
                  <a:pt x="62919" y="465"/>
                </a:lnTo>
                <a:close/>
                <a:moveTo>
                  <a:pt x="74676" y="424"/>
                </a:moveTo>
                <a:lnTo>
                  <a:pt x="74880" y="764"/>
                </a:lnTo>
                <a:lnTo>
                  <a:pt x="74540" y="940"/>
                </a:lnTo>
                <a:lnTo>
                  <a:pt x="74377" y="600"/>
                </a:lnTo>
                <a:lnTo>
                  <a:pt x="74676" y="424"/>
                </a:lnTo>
                <a:close/>
                <a:moveTo>
                  <a:pt x="90470" y="179"/>
                </a:moveTo>
                <a:cubicBezTo>
                  <a:pt x="89967" y="179"/>
                  <a:pt x="89958" y="927"/>
                  <a:pt x="90457" y="940"/>
                </a:cubicBezTo>
                <a:cubicBezTo>
                  <a:pt x="90960" y="940"/>
                  <a:pt x="90987" y="179"/>
                  <a:pt x="90484" y="179"/>
                </a:cubicBezTo>
                <a:cubicBezTo>
                  <a:pt x="90479" y="179"/>
                  <a:pt x="90475" y="179"/>
                  <a:pt x="90470" y="179"/>
                </a:cubicBezTo>
                <a:close/>
                <a:moveTo>
                  <a:pt x="10862" y="286"/>
                </a:moveTo>
                <a:cubicBezTo>
                  <a:pt x="10450" y="286"/>
                  <a:pt x="10412" y="914"/>
                  <a:pt x="10847" y="940"/>
                </a:cubicBezTo>
                <a:cubicBezTo>
                  <a:pt x="10855" y="941"/>
                  <a:pt x="10863" y="941"/>
                  <a:pt x="10871" y="941"/>
                </a:cubicBezTo>
                <a:cubicBezTo>
                  <a:pt x="11037" y="941"/>
                  <a:pt x="11174" y="810"/>
                  <a:pt x="11200" y="641"/>
                </a:cubicBezTo>
                <a:cubicBezTo>
                  <a:pt x="11200" y="465"/>
                  <a:pt x="11078" y="301"/>
                  <a:pt x="10901" y="288"/>
                </a:cubicBezTo>
                <a:cubicBezTo>
                  <a:pt x="10888" y="287"/>
                  <a:pt x="10875" y="286"/>
                  <a:pt x="10862" y="286"/>
                </a:cubicBezTo>
                <a:close/>
                <a:moveTo>
                  <a:pt x="5397" y="572"/>
                </a:moveTo>
                <a:cubicBezTo>
                  <a:pt x="5388" y="572"/>
                  <a:pt x="5378" y="572"/>
                  <a:pt x="5369" y="573"/>
                </a:cubicBezTo>
                <a:cubicBezTo>
                  <a:pt x="5274" y="573"/>
                  <a:pt x="5206" y="655"/>
                  <a:pt x="5206" y="764"/>
                </a:cubicBezTo>
                <a:cubicBezTo>
                  <a:pt x="5206" y="864"/>
                  <a:pt x="5288" y="942"/>
                  <a:pt x="5386" y="942"/>
                </a:cubicBezTo>
                <a:cubicBezTo>
                  <a:pt x="5394" y="942"/>
                  <a:pt x="5402" y="941"/>
                  <a:pt x="5410" y="940"/>
                </a:cubicBezTo>
                <a:cubicBezTo>
                  <a:pt x="5505" y="927"/>
                  <a:pt x="5587" y="845"/>
                  <a:pt x="5587" y="750"/>
                </a:cubicBezTo>
                <a:lnTo>
                  <a:pt x="5587" y="736"/>
                </a:lnTo>
                <a:cubicBezTo>
                  <a:pt x="5574" y="637"/>
                  <a:pt x="5493" y="572"/>
                  <a:pt x="5397" y="572"/>
                </a:cubicBezTo>
                <a:close/>
                <a:moveTo>
                  <a:pt x="86488" y="383"/>
                </a:moveTo>
                <a:cubicBezTo>
                  <a:pt x="86542" y="478"/>
                  <a:pt x="86610" y="614"/>
                  <a:pt x="86692" y="750"/>
                </a:cubicBezTo>
                <a:lnTo>
                  <a:pt x="86325" y="954"/>
                </a:lnTo>
                <a:lnTo>
                  <a:pt x="86121" y="573"/>
                </a:lnTo>
                <a:lnTo>
                  <a:pt x="86488" y="383"/>
                </a:lnTo>
                <a:close/>
                <a:moveTo>
                  <a:pt x="96777" y="410"/>
                </a:moveTo>
                <a:cubicBezTo>
                  <a:pt x="96628" y="424"/>
                  <a:pt x="96519" y="533"/>
                  <a:pt x="96505" y="682"/>
                </a:cubicBezTo>
                <a:cubicBezTo>
                  <a:pt x="96519" y="818"/>
                  <a:pt x="96614" y="940"/>
                  <a:pt x="96763" y="954"/>
                </a:cubicBezTo>
                <a:cubicBezTo>
                  <a:pt x="96771" y="955"/>
                  <a:pt x="96779" y="955"/>
                  <a:pt x="96786" y="955"/>
                </a:cubicBezTo>
                <a:cubicBezTo>
                  <a:pt x="96925" y="955"/>
                  <a:pt x="97036" y="838"/>
                  <a:pt x="97049" y="696"/>
                </a:cubicBezTo>
                <a:cubicBezTo>
                  <a:pt x="97049" y="546"/>
                  <a:pt x="96940" y="410"/>
                  <a:pt x="96777" y="410"/>
                </a:cubicBezTo>
                <a:close/>
                <a:moveTo>
                  <a:pt x="51175" y="492"/>
                </a:moveTo>
                <a:lnTo>
                  <a:pt x="51352" y="791"/>
                </a:lnTo>
                <a:lnTo>
                  <a:pt x="51012" y="967"/>
                </a:lnTo>
                <a:lnTo>
                  <a:pt x="50835" y="655"/>
                </a:lnTo>
                <a:lnTo>
                  <a:pt x="51175" y="492"/>
                </a:lnTo>
                <a:close/>
                <a:moveTo>
                  <a:pt x="8106" y="436"/>
                </a:moveTo>
                <a:cubicBezTo>
                  <a:pt x="7967" y="436"/>
                  <a:pt x="7857" y="554"/>
                  <a:pt x="7857" y="696"/>
                </a:cubicBezTo>
                <a:cubicBezTo>
                  <a:pt x="7843" y="845"/>
                  <a:pt x="7952" y="967"/>
                  <a:pt x="8115" y="981"/>
                </a:cubicBezTo>
                <a:cubicBezTo>
                  <a:pt x="8251" y="981"/>
                  <a:pt x="8387" y="859"/>
                  <a:pt x="8400" y="723"/>
                </a:cubicBezTo>
                <a:cubicBezTo>
                  <a:pt x="8400" y="573"/>
                  <a:pt x="8278" y="451"/>
                  <a:pt x="8128" y="437"/>
                </a:cubicBezTo>
                <a:cubicBezTo>
                  <a:pt x="8121" y="437"/>
                  <a:pt x="8113" y="436"/>
                  <a:pt x="8106" y="436"/>
                </a:cubicBezTo>
                <a:close/>
                <a:moveTo>
                  <a:pt x="83715" y="465"/>
                </a:moveTo>
                <a:cubicBezTo>
                  <a:pt x="83783" y="573"/>
                  <a:pt x="83851" y="682"/>
                  <a:pt x="83892" y="804"/>
                </a:cubicBezTo>
                <a:lnTo>
                  <a:pt x="83552" y="981"/>
                </a:lnTo>
                <a:lnTo>
                  <a:pt x="83389" y="641"/>
                </a:lnTo>
                <a:lnTo>
                  <a:pt x="83715" y="465"/>
                </a:lnTo>
                <a:close/>
                <a:moveTo>
                  <a:pt x="100351" y="735"/>
                </a:moveTo>
                <a:cubicBezTo>
                  <a:pt x="100301" y="735"/>
                  <a:pt x="100248" y="796"/>
                  <a:pt x="100162" y="845"/>
                </a:cubicBezTo>
                <a:cubicBezTo>
                  <a:pt x="100257" y="913"/>
                  <a:pt x="100297" y="981"/>
                  <a:pt x="100352" y="981"/>
                </a:cubicBezTo>
                <a:cubicBezTo>
                  <a:pt x="100393" y="981"/>
                  <a:pt x="100474" y="913"/>
                  <a:pt x="100474" y="886"/>
                </a:cubicBezTo>
                <a:cubicBezTo>
                  <a:pt x="100461" y="845"/>
                  <a:pt x="100406" y="750"/>
                  <a:pt x="100365" y="736"/>
                </a:cubicBezTo>
                <a:cubicBezTo>
                  <a:pt x="100361" y="735"/>
                  <a:pt x="100356" y="735"/>
                  <a:pt x="100351" y="735"/>
                </a:cubicBezTo>
                <a:close/>
                <a:moveTo>
                  <a:pt x="27647" y="519"/>
                </a:moveTo>
                <a:lnTo>
                  <a:pt x="27810" y="818"/>
                </a:lnTo>
                <a:lnTo>
                  <a:pt x="27497" y="995"/>
                </a:lnTo>
                <a:lnTo>
                  <a:pt x="27334" y="668"/>
                </a:lnTo>
                <a:lnTo>
                  <a:pt x="27647" y="519"/>
                </a:lnTo>
                <a:close/>
                <a:moveTo>
                  <a:pt x="60187" y="519"/>
                </a:moveTo>
                <a:lnTo>
                  <a:pt x="60363" y="832"/>
                </a:lnTo>
                <a:lnTo>
                  <a:pt x="60051" y="995"/>
                </a:lnTo>
                <a:lnTo>
                  <a:pt x="59874" y="682"/>
                </a:lnTo>
                <a:lnTo>
                  <a:pt x="60187" y="519"/>
                </a:lnTo>
                <a:close/>
                <a:moveTo>
                  <a:pt x="71958" y="492"/>
                </a:moveTo>
                <a:cubicBezTo>
                  <a:pt x="72026" y="587"/>
                  <a:pt x="72080" y="696"/>
                  <a:pt x="72134" y="804"/>
                </a:cubicBezTo>
                <a:lnTo>
                  <a:pt x="71808" y="995"/>
                </a:lnTo>
                <a:lnTo>
                  <a:pt x="71604" y="655"/>
                </a:lnTo>
                <a:lnTo>
                  <a:pt x="71958" y="492"/>
                </a:lnTo>
                <a:close/>
                <a:moveTo>
                  <a:pt x="39377" y="492"/>
                </a:moveTo>
                <a:lnTo>
                  <a:pt x="39554" y="832"/>
                </a:lnTo>
                <a:lnTo>
                  <a:pt x="39255" y="1008"/>
                </a:lnTo>
                <a:cubicBezTo>
                  <a:pt x="39200" y="900"/>
                  <a:pt x="39146" y="791"/>
                  <a:pt x="39078" y="668"/>
                </a:cubicBezTo>
                <a:lnTo>
                  <a:pt x="39377" y="492"/>
                </a:lnTo>
                <a:close/>
                <a:moveTo>
                  <a:pt x="48402" y="533"/>
                </a:moveTo>
                <a:lnTo>
                  <a:pt x="48593" y="845"/>
                </a:lnTo>
                <a:lnTo>
                  <a:pt x="48253" y="1008"/>
                </a:lnTo>
                <a:lnTo>
                  <a:pt x="48103" y="709"/>
                </a:lnTo>
                <a:lnTo>
                  <a:pt x="48402" y="533"/>
                </a:lnTo>
                <a:close/>
                <a:moveTo>
                  <a:pt x="80983" y="533"/>
                </a:moveTo>
                <a:cubicBezTo>
                  <a:pt x="81037" y="628"/>
                  <a:pt x="81105" y="736"/>
                  <a:pt x="81160" y="845"/>
                </a:cubicBezTo>
                <a:lnTo>
                  <a:pt x="80847" y="1022"/>
                </a:lnTo>
                <a:lnTo>
                  <a:pt x="80670" y="709"/>
                </a:lnTo>
                <a:lnTo>
                  <a:pt x="80983" y="533"/>
                </a:lnTo>
                <a:close/>
                <a:moveTo>
                  <a:pt x="24901" y="573"/>
                </a:moveTo>
                <a:lnTo>
                  <a:pt x="25064" y="872"/>
                </a:lnTo>
                <a:lnTo>
                  <a:pt x="24765" y="1049"/>
                </a:lnTo>
                <a:lnTo>
                  <a:pt x="24575" y="736"/>
                </a:lnTo>
                <a:lnTo>
                  <a:pt x="24901" y="573"/>
                </a:lnTo>
                <a:close/>
                <a:moveTo>
                  <a:pt x="36659" y="546"/>
                </a:moveTo>
                <a:cubicBezTo>
                  <a:pt x="36713" y="641"/>
                  <a:pt x="36767" y="750"/>
                  <a:pt x="36835" y="859"/>
                </a:cubicBezTo>
                <a:lnTo>
                  <a:pt x="36495" y="1049"/>
                </a:lnTo>
                <a:lnTo>
                  <a:pt x="36305" y="709"/>
                </a:lnTo>
                <a:lnTo>
                  <a:pt x="36659" y="546"/>
                </a:lnTo>
                <a:close/>
                <a:moveTo>
                  <a:pt x="69226" y="573"/>
                </a:moveTo>
                <a:cubicBezTo>
                  <a:pt x="69280" y="682"/>
                  <a:pt x="69321" y="777"/>
                  <a:pt x="69375" y="872"/>
                </a:cubicBezTo>
                <a:lnTo>
                  <a:pt x="69076" y="1049"/>
                </a:lnTo>
                <a:cubicBezTo>
                  <a:pt x="69022" y="954"/>
                  <a:pt x="68954" y="845"/>
                  <a:pt x="68899" y="736"/>
                </a:cubicBezTo>
                <a:lnTo>
                  <a:pt x="69226" y="573"/>
                </a:lnTo>
                <a:close/>
                <a:moveTo>
                  <a:pt x="94031" y="410"/>
                </a:moveTo>
                <a:cubicBezTo>
                  <a:pt x="93855" y="424"/>
                  <a:pt x="93719" y="573"/>
                  <a:pt x="93732" y="750"/>
                </a:cubicBezTo>
                <a:lnTo>
                  <a:pt x="93719" y="750"/>
                </a:lnTo>
                <a:cubicBezTo>
                  <a:pt x="93732" y="927"/>
                  <a:pt x="93868" y="1049"/>
                  <a:pt x="94031" y="1063"/>
                </a:cubicBezTo>
                <a:cubicBezTo>
                  <a:pt x="94222" y="1063"/>
                  <a:pt x="94371" y="913"/>
                  <a:pt x="94371" y="736"/>
                </a:cubicBezTo>
                <a:cubicBezTo>
                  <a:pt x="94371" y="546"/>
                  <a:pt x="94222" y="410"/>
                  <a:pt x="94031" y="410"/>
                </a:cubicBezTo>
                <a:close/>
                <a:moveTo>
                  <a:pt x="57468" y="587"/>
                </a:moveTo>
                <a:lnTo>
                  <a:pt x="57645" y="913"/>
                </a:lnTo>
                <a:lnTo>
                  <a:pt x="57305" y="1076"/>
                </a:lnTo>
                <a:lnTo>
                  <a:pt x="57128" y="736"/>
                </a:lnTo>
                <a:lnTo>
                  <a:pt x="57468" y="587"/>
                </a:lnTo>
                <a:close/>
                <a:moveTo>
                  <a:pt x="78251" y="587"/>
                </a:moveTo>
                <a:lnTo>
                  <a:pt x="78428" y="927"/>
                </a:lnTo>
                <a:lnTo>
                  <a:pt x="78088" y="1090"/>
                </a:lnTo>
                <a:lnTo>
                  <a:pt x="77911" y="764"/>
                </a:lnTo>
                <a:lnTo>
                  <a:pt x="78251" y="587"/>
                </a:lnTo>
                <a:close/>
                <a:moveTo>
                  <a:pt x="45684" y="614"/>
                </a:moveTo>
                <a:lnTo>
                  <a:pt x="45874" y="927"/>
                </a:lnTo>
                <a:lnTo>
                  <a:pt x="45561" y="1103"/>
                </a:lnTo>
                <a:lnTo>
                  <a:pt x="45371" y="791"/>
                </a:lnTo>
                <a:lnTo>
                  <a:pt x="45684" y="614"/>
                </a:lnTo>
                <a:close/>
                <a:moveTo>
                  <a:pt x="66494" y="628"/>
                </a:moveTo>
                <a:lnTo>
                  <a:pt x="66670" y="940"/>
                </a:lnTo>
                <a:lnTo>
                  <a:pt x="66358" y="1117"/>
                </a:lnTo>
                <a:lnTo>
                  <a:pt x="66181" y="804"/>
                </a:lnTo>
                <a:lnTo>
                  <a:pt x="66494" y="628"/>
                </a:lnTo>
                <a:close/>
                <a:moveTo>
                  <a:pt x="16923" y="1117"/>
                </a:moveTo>
                <a:cubicBezTo>
                  <a:pt x="16925" y="1118"/>
                  <a:pt x="16927" y="1120"/>
                  <a:pt x="16929" y="1121"/>
                </a:cubicBezTo>
                <a:lnTo>
                  <a:pt x="16929" y="1121"/>
                </a:lnTo>
                <a:cubicBezTo>
                  <a:pt x="16931" y="1120"/>
                  <a:pt x="16934" y="1118"/>
                  <a:pt x="16936" y="1117"/>
                </a:cubicBezTo>
                <a:close/>
                <a:moveTo>
                  <a:pt x="33940" y="641"/>
                </a:moveTo>
                <a:lnTo>
                  <a:pt x="34103" y="954"/>
                </a:lnTo>
                <a:lnTo>
                  <a:pt x="33791" y="1131"/>
                </a:lnTo>
                <a:lnTo>
                  <a:pt x="33614" y="804"/>
                </a:lnTo>
                <a:lnTo>
                  <a:pt x="33940" y="641"/>
                </a:lnTo>
                <a:close/>
                <a:moveTo>
                  <a:pt x="54723" y="668"/>
                </a:moveTo>
                <a:lnTo>
                  <a:pt x="54899" y="981"/>
                </a:lnTo>
                <a:lnTo>
                  <a:pt x="54573" y="1144"/>
                </a:lnTo>
                <a:lnTo>
                  <a:pt x="54410" y="832"/>
                </a:lnTo>
                <a:lnTo>
                  <a:pt x="54723" y="668"/>
                </a:lnTo>
                <a:close/>
                <a:moveTo>
                  <a:pt x="3507" y="940"/>
                </a:moveTo>
                <a:cubicBezTo>
                  <a:pt x="3466" y="1008"/>
                  <a:pt x="3412" y="1035"/>
                  <a:pt x="3412" y="1063"/>
                </a:cubicBezTo>
                <a:lnTo>
                  <a:pt x="3398" y="1063"/>
                </a:lnTo>
                <a:cubicBezTo>
                  <a:pt x="3398" y="1103"/>
                  <a:pt x="3453" y="1144"/>
                  <a:pt x="3493" y="1158"/>
                </a:cubicBezTo>
                <a:cubicBezTo>
                  <a:pt x="3507" y="1158"/>
                  <a:pt x="3575" y="1117"/>
                  <a:pt x="3575" y="1090"/>
                </a:cubicBezTo>
                <a:cubicBezTo>
                  <a:pt x="3575" y="1076"/>
                  <a:pt x="3548" y="1008"/>
                  <a:pt x="3507" y="940"/>
                </a:cubicBezTo>
                <a:close/>
                <a:moveTo>
                  <a:pt x="22142" y="628"/>
                </a:moveTo>
                <a:lnTo>
                  <a:pt x="22332" y="981"/>
                </a:lnTo>
                <a:lnTo>
                  <a:pt x="22006" y="1158"/>
                </a:lnTo>
                <a:lnTo>
                  <a:pt x="21816" y="791"/>
                </a:lnTo>
                <a:lnTo>
                  <a:pt x="22142" y="628"/>
                </a:lnTo>
                <a:close/>
                <a:moveTo>
                  <a:pt x="101183" y="1032"/>
                </a:moveTo>
                <a:cubicBezTo>
                  <a:pt x="101162" y="1032"/>
                  <a:pt x="101127" y="1052"/>
                  <a:pt x="101127" y="1063"/>
                </a:cubicBezTo>
                <a:cubicBezTo>
                  <a:pt x="101113" y="1103"/>
                  <a:pt x="101127" y="1131"/>
                  <a:pt x="101140" y="1158"/>
                </a:cubicBezTo>
                <a:cubicBezTo>
                  <a:pt x="101149" y="1166"/>
                  <a:pt x="101158" y="1169"/>
                  <a:pt x="101170" y="1169"/>
                </a:cubicBezTo>
                <a:cubicBezTo>
                  <a:pt x="101195" y="1169"/>
                  <a:pt x="101229" y="1154"/>
                  <a:pt x="101276" y="1144"/>
                </a:cubicBezTo>
                <a:cubicBezTo>
                  <a:pt x="101235" y="1090"/>
                  <a:pt x="101222" y="1049"/>
                  <a:pt x="101195" y="1035"/>
                </a:cubicBezTo>
                <a:cubicBezTo>
                  <a:pt x="101192" y="1033"/>
                  <a:pt x="101188" y="1032"/>
                  <a:pt x="101183" y="1032"/>
                </a:cubicBezTo>
                <a:close/>
                <a:moveTo>
                  <a:pt x="42938" y="668"/>
                </a:moveTo>
                <a:lnTo>
                  <a:pt x="43115" y="1008"/>
                </a:lnTo>
                <a:lnTo>
                  <a:pt x="42816" y="1171"/>
                </a:lnTo>
                <a:lnTo>
                  <a:pt x="42639" y="832"/>
                </a:lnTo>
                <a:lnTo>
                  <a:pt x="42938" y="668"/>
                </a:lnTo>
                <a:close/>
                <a:moveTo>
                  <a:pt x="63734" y="696"/>
                </a:moveTo>
                <a:cubicBezTo>
                  <a:pt x="63789" y="791"/>
                  <a:pt x="63843" y="886"/>
                  <a:pt x="63911" y="1008"/>
                </a:cubicBezTo>
                <a:lnTo>
                  <a:pt x="63598" y="1171"/>
                </a:lnTo>
                <a:lnTo>
                  <a:pt x="63422" y="859"/>
                </a:lnTo>
                <a:lnTo>
                  <a:pt x="63734" y="696"/>
                </a:lnTo>
                <a:close/>
                <a:moveTo>
                  <a:pt x="91330" y="434"/>
                </a:moveTo>
                <a:cubicBezTo>
                  <a:pt x="91316" y="434"/>
                  <a:pt x="91301" y="435"/>
                  <a:pt x="91286" y="437"/>
                </a:cubicBezTo>
                <a:lnTo>
                  <a:pt x="91299" y="437"/>
                </a:lnTo>
                <a:cubicBezTo>
                  <a:pt x="91096" y="437"/>
                  <a:pt x="90932" y="614"/>
                  <a:pt x="90932" y="818"/>
                </a:cubicBezTo>
                <a:cubicBezTo>
                  <a:pt x="90946" y="1008"/>
                  <a:pt x="91123" y="1171"/>
                  <a:pt x="91327" y="1171"/>
                </a:cubicBezTo>
                <a:cubicBezTo>
                  <a:pt x="91517" y="1158"/>
                  <a:pt x="91680" y="995"/>
                  <a:pt x="91666" y="791"/>
                </a:cubicBezTo>
                <a:cubicBezTo>
                  <a:pt x="91666" y="589"/>
                  <a:pt x="91515" y="434"/>
                  <a:pt x="91330" y="434"/>
                </a:cubicBezTo>
                <a:close/>
                <a:moveTo>
                  <a:pt x="97602" y="681"/>
                </a:moveTo>
                <a:cubicBezTo>
                  <a:pt x="97594" y="681"/>
                  <a:pt x="97587" y="681"/>
                  <a:pt x="97579" y="682"/>
                </a:cubicBezTo>
                <a:cubicBezTo>
                  <a:pt x="97457" y="696"/>
                  <a:pt x="97362" y="791"/>
                  <a:pt x="97348" y="913"/>
                </a:cubicBezTo>
                <a:cubicBezTo>
                  <a:pt x="97362" y="1049"/>
                  <a:pt x="97470" y="1158"/>
                  <a:pt x="97606" y="1171"/>
                </a:cubicBezTo>
                <a:cubicBezTo>
                  <a:pt x="97742" y="1158"/>
                  <a:pt x="97851" y="1049"/>
                  <a:pt x="97837" y="913"/>
                </a:cubicBezTo>
                <a:cubicBezTo>
                  <a:pt x="97837" y="785"/>
                  <a:pt x="97728" y="681"/>
                  <a:pt x="97602" y="681"/>
                </a:cubicBezTo>
                <a:close/>
                <a:moveTo>
                  <a:pt x="14408" y="424"/>
                </a:moveTo>
                <a:cubicBezTo>
                  <a:pt x="13905" y="424"/>
                  <a:pt x="13905" y="1185"/>
                  <a:pt x="14408" y="1185"/>
                </a:cubicBezTo>
                <a:cubicBezTo>
                  <a:pt x="14924" y="1185"/>
                  <a:pt x="14924" y="424"/>
                  <a:pt x="14408" y="424"/>
                </a:cubicBezTo>
                <a:close/>
                <a:moveTo>
                  <a:pt x="75509" y="674"/>
                </a:moveTo>
                <a:cubicBezTo>
                  <a:pt x="75574" y="781"/>
                  <a:pt x="75615" y="888"/>
                  <a:pt x="75682" y="1008"/>
                </a:cubicBezTo>
                <a:lnTo>
                  <a:pt x="75383" y="1185"/>
                </a:lnTo>
                <a:lnTo>
                  <a:pt x="75179" y="845"/>
                </a:lnTo>
                <a:lnTo>
                  <a:pt x="75509" y="674"/>
                </a:lnTo>
                <a:close/>
                <a:moveTo>
                  <a:pt x="52004" y="723"/>
                </a:moveTo>
                <a:lnTo>
                  <a:pt x="52167" y="1035"/>
                </a:lnTo>
                <a:lnTo>
                  <a:pt x="51827" y="1199"/>
                </a:lnTo>
                <a:lnTo>
                  <a:pt x="51664" y="913"/>
                </a:lnTo>
                <a:lnTo>
                  <a:pt x="52004" y="723"/>
                </a:lnTo>
                <a:close/>
                <a:moveTo>
                  <a:pt x="31222" y="696"/>
                </a:moveTo>
                <a:lnTo>
                  <a:pt x="31398" y="995"/>
                </a:lnTo>
                <a:lnTo>
                  <a:pt x="31058" y="1212"/>
                </a:lnTo>
                <a:cubicBezTo>
                  <a:pt x="31004" y="1103"/>
                  <a:pt x="30936" y="981"/>
                  <a:pt x="30882" y="872"/>
                </a:cubicBezTo>
                <a:lnTo>
                  <a:pt x="31222" y="696"/>
                </a:lnTo>
                <a:close/>
                <a:moveTo>
                  <a:pt x="72800" y="750"/>
                </a:moveTo>
                <a:lnTo>
                  <a:pt x="72977" y="1063"/>
                </a:lnTo>
                <a:lnTo>
                  <a:pt x="72637" y="1226"/>
                </a:lnTo>
                <a:lnTo>
                  <a:pt x="72461" y="927"/>
                </a:lnTo>
                <a:lnTo>
                  <a:pt x="72800" y="750"/>
                </a:lnTo>
                <a:close/>
                <a:moveTo>
                  <a:pt x="11700" y="545"/>
                </a:moveTo>
                <a:cubicBezTo>
                  <a:pt x="11692" y="545"/>
                  <a:pt x="11684" y="546"/>
                  <a:pt x="11676" y="546"/>
                </a:cubicBezTo>
                <a:lnTo>
                  <a:pt x="11662" y="546"/>
                </a:lnTo>
                <a:cubicBezTo>
                  <a:pt x="11486" y="560"/>
                  <a:pt x="11350" y="709"/>
                  <a:pt x="11336" y="886"/>
                </a:cubicBezTo>
                <a:cubicBezTo>
                  <a:pt x="11350" y="1076"/>
                  <a:pt x="11499" y="1226"/>
                  <a:pt x="11690" y="1239"/>
                </a:cubicBezTo>
                <a:cubicBezTo>
                  <a:pt x="11880" y="1239"/>
                  <a:pt x="12043" y="1076"/>
                  <a:pt x="12029" y="872"/>
                </a:cubicBezTo>
                <a:cubicBezTo>
                  <a:pt x="12029" y="690"/>
                  <a:pt x="11880" y="545"/>
                  <a:pt x="11700" y="545"/>
                </a:cubicBezTo>
                <a:close/>
                <a:moveTo>
                  <a:pt x="28449" y="764"/>
                </a:moveTo>
                <a:cubicBezTo>
                  <a:pt x="28503" y="859"/>
                  <a:pt x="28558" y="967"/>
                  <a:pt x="28612" y="1076"/>
                </a:cubicBezTo>
                <a:lnTo>
                  <a:pt x="28313" y="1239"/>
                </a:lnTo>
                <a:lnTo>
                  <a:pt x="28123" y="927"/>
                </a:lnTo>
                <a:lnTo>
                  <a:pt x="28449" y="764"/>
                </a:lnTo>
                <a:close/>
                <a:moveTo>
                  <a:pt x="40220" y="764"/>
                </a:moveTo>
                <a:lnTo>
                  <a:pt x="40396" y="1063"/>
                </a:lnTo>
                <a:lnTo>
                  <a:pt x="40084" y="1239"/>
                </a:lnTo>
                <a:lnTo>
                  <a:pt x="39893" y="940"/>
                </a:lnTo>
                <a:lnTo>
                  <a:pt x="40220" y="764"/>
                </a:lnTo>
                <a:close/>
                <a:moveTo>
                  <a:pt x="84530" y="709"/>
                </a:moveTo>
                <a:lnTo>
                  <a:pt x="84748" y="1049"/>
                </a:lnTo>
                <a:lnTo>
                  <a:pt x="84395" y="1239"/>
                </a:lnTo>
                <a:cubicBezTo>
                  <a:pt x="84340" y="1131"/>
                  <a:pt x="84272" y="1008"/>
                  <a:pt x="84204" y="900"/>
                </a:cubicBezTo>
                <a:lnTo>
                  <a:pt x="84530" y="709"/>
                </a:lnTo>
                <a:close/>
                <a:moveTo>
                  <a:pt x="6225" y="777"/>
                </a:moveTo>
                <a:cubicBezTo>
                  <a:pt x="6103" y="777"/>
                  <a:pt x="5994" y="886"/>
                  <a:pt x="5994" y="1008"/>
                </a:cubicBezTo>
                <a:cubicBezTo>
                  <a:pt x="5994" y="1131"/>
                  <a:pt x="6076" y="1226"/>
                  <a:pt x="6198" y="1239"/>
                </a:cubicBezTo>
                <a:cubicBezTo>
                  <a:pt x="6206" y="1240"/>
                  <a:pt x="6214" y="1241"/>
                  <a:pt x="6221" y="1241"/>
                </a:cubicBezTo>
                <a:cubicBezTo>
                  <a:pt x="6334" y="1241"/>
                  <a:pt x="6430" y="1149"/>
                  <a:pt x="6443" y="1022"/>
                </a:cubicBezTo>
                <a:cubicBezTo>
                  <a:pt x="6443" y="900"/>
                  <a:pt x="6348" y="791"/>
                  <a:pt x="6225" y="777"/>
                </a:cubicBezTo>
                <a:close/>
                <a:moveTo>
                  <a:pt x="19437" y="696"/>
                </a:moveTo>
                <a:lnTo>
                  <a:pt x="19627" y="1049"/>
                </a:lnTo>
                <a:lnTo>
                  <a:pt x="19260" y="1253"/>
                </a:lnTo>
                <a:lnTo>
                  <a:pt x="19070" y="886"/>
                </a:lnTo>
                <a:lnTo>
                  <a:pt x="19437" y="696"/>
                </a:lnTo>
                <a:close/>
                <a:moveTo>
                  <a:pt x="8921" y="653"/>
                </a:moveTo>
                <a:cubicBezTo>
                  <a:pt x="8544" y="653"/>
                  <a:pt x="8548" y="1254"/>
                  <a:pt x="8933" y="1254"/>
                </a:cubicBezTo>
                <a:cubicBezTo>
                  <a:pt x="8941" y="1254"/>
                  <a:pt x="8949" y="1253"/>
                  <a:pt x="8957" y="1253"/>
                </a:cubicBezTo>
                <a:cubicBezTo>
                  <a:pt x="9107" y="1239"/>
                  <a:pt x="9243" y="1117"/>
                  <a:pt x="9243" y="954"/>
                </a:cubicBezTo>
                <a:cubicBezTo>
                  <a:pt x="9243" y="791"/>
                  <a:pt x="9107" y="668"/>
                  <a:pt x="8957" y="655"/>
                </a:cubicBezTo>
                <a:cubicBezTo>
                  <a:pt x="8945" y="654"/>
                  <a:pt x="8933" y="653"/>
                  <a:pt x="8921" y="653"/>
                </a:cubicBezTo>
                <a:close/>
                <a:moveTo>
                  <a:pt x="61016" y="764"/>
                </a:moveTo>
                <a:lnTo>
                  <a:pt x="61193" y="1103"/>
                </a:lnTo>
                <a:lnTo>
                  <a:pt x="60880" y="1266"/>
                </a:lnTo>
                <a:lnTo>
                  <a:pt x="60703" y="927"/>
                </a:lnTo>
                <a:lnTo>
                  <a:pt x="61016" y="764"/>
                </a:lnTo>
                <a:close/>
                <a:moveTo>
                  <a:pt x="49231" y="791"/>
                </a:moveTo>
                <a:cubicBezTo>
                  <a:pt x="49299" y="900"/>
                  <a:pt x="49354" y="995"/>
                  <a:pt x="49422" y="1103"/>
                </a:cubicBezTo>
                <a:lnTo>
                  <a:pt x="49109" y="1280"/>
                </a:lnTo>
                <a:cubicBezTo>
                  <a:pt x="49055" y="1185"/>
                  <a:pt x="49000" y="1090"/>
                  <a:pt x="48932" y="981"/>
                </a:cubicBezTo>
                <a:lnTo>
                  <a:pt x="49231" y="791"/>
                </a:lnTo>
                <a:close/>
                <a:moveTo>
                  <a:pt x="37488" y="818"/>
                </a:moveTo>
                <a:lnTo>
                  <a:pt x="37664" y="1131"/>
                </a:lnTo>
                <a:lnTo>
                  <a:pt x="37325" y="1294"/>
                </a:lnTo>
                <a:lnTo>
                  <a:pt x="37148" y="981"/>
                </a:lnTo>
                <a:lnTo>
                  <a:pt x="37488" y="818"/>
                </a:lnTo>
                <a:close/>
                <a:moveTo>
                  <a:pt x="81826" y="777"/>
                </a:moveTo>
                <a:lnTo>
                  <a:pt x="81989" y="1131"/>
                </a:lnTo>
                <a:lnTo>
                  <a:pt x="81676" y="1294"/>
                </a:lnTo>
                <a:lnTo>
                  <a:pt x="81513" y="954"/>
                </a:lnTo>
                <a:lnTo>
                  <a:pt x="81826" y="777"/>
                </a:lnTo>
                <a:close/>
                <a:moveTo>
                  <a:pt x="94874" y="668"/>
                </a:moveTo>
                <a:cubicBezTo>
                  <a:pt x="94870" y="668"/>
                  <a:pt x="94865" y="668"/>
                  <a:pt x="94861" y="668"/>
                </a:cubicBezTo>
                <a:cubicBezTo>
                  <a:pt x="94457" y="682"/>
                  <a:pt x="94479" y="1294"/>
                  <a:pt x="94875" y="1294"/>
                </a:cubicBezTo>
                <a:cubicBezTo>
                  <a:pt x="94879" y="1294"/>
                  <a:pt x="94883" y="1294"/>
                  <a:pt x="94888" y="1294"/>
                </a:cubicBezTo>
                <a:cubicBezTo>
                  <a:pt x="95305" y="1280"/>
                  <a:pt x="95282" y="668"/>
                  <a:pt x="94874" y="668"/>
                </a:cubicBezTo>
                <a:close/>
                <a:moveTo>
                  <a:pt x="70041" y="832"/>
                </a:moveTo>
                <a:cubicBezTo>
                  <a:pt x="70082" y="927"/>
                  <a:pt x="70150" y="1022"/>
                  <a:pt x="70204" y="1131"/>
                </a:cubicBezTo>
                <a:lnTo>
                  <a:pt x="69905" y="1307"/>
                </a:lnTo>
                <a:lnTo>
                  <a:pt x="69728" y="995"/>
                </a:lnTo>
                <a:lnTo>
                  <a:pt x="70041" y="832"/>
                </a:lnTo>
                <a:close/>
                <a:moveTo>
                  <a:pt x="25730" y="818"/>
                </a:moveTo>
                <a:lnTo>
                  <a:pt x="25907" y="1158"/>
                </a:lnTo>
                <a:lnTo>
                  <a:pt x="25594" y="1321"/>
                </a:lnTo>
                <a:lnTo>
                  <a:pt x="25418" y="981"/>
                </a:lnTo>
                <a:lnTo>
                  <a:pt x="25730" y="818"/>
                </a:lnTo>
                <a:close/>
                <a:moveTo>
                  <a:pt x="58297" y="845"/>
                </a:moveTo>
                <a:lnTo>
                  <a:pt x="58460" y="1158"/>
                </a:lnTo>
                <a:lnTo>
                  <a:pt x="58107" y="1334"/>
                </a:lnTo>
                <a:lnTo>
                  <a:pt x="57958" y="1035"/>
                </a:lnTo>
                <a:lnTo>
                  <a:pt x="58297" y="845"/>
                </a:lnTo>
                <a:close/>
                <a:moveTo>
                  <a:pt x="46526" y="845"/>
                </a:moveTo>
                <a:lnTo>
                  <a:pt x="46690" y="1185"/>
                </a:lnTo>
                <a:lnTo>
                  <a:pt x="46391" y="1348"/>
                </a:lnTo>
                <a:lnTo>
                  <a:pt x="46214" y="1008"/>
                </a:lnTo>
                <a:lnTo>
                  <a:pt x="46526" y="845"/>
                </a:lnTo>
                <a:close/>
                <a:moveTo>
                  <a:pt x="79094" y="886"/>
                </a:moveTo>
                <a:cubicBezTo>
                  <a:pt x="79148" y="981"/>
                  <a:pt x="79216" y="1076"/>
                  <a:pt x="79270" y="1171"/>
                </a:cubicBezTo>
                <a:lnTo>
                  <a:pt x="78930" y="1348"/>
                </a:lnTo>
                <a:lnTo>
                  <a:pt x="78754" y="1049"/>
                </a:lnTo>
                <a:lnTo>
                  <a:pt x="79094" y="886"/>
                </a:lnTo>
                <a:close/>
                <a:moveTo>
                  <a:pt x="34742" y="886"/>
                </a:moveTo>
                <a:lnTo>
                  <a:pt x="34919" y="1185"/>
                </a:lnTo>
                <a:lnTo>
                  <a:pt x="34606" y="1362"/>
                </a:lnTo>
                <a:lnTo>
                  <a:pt x="34429" y="1049"/>
                </a:lnTo>
                <a:lnTo>
                  <a:pt x="34742" y="886"/>
                </a:lnTo>
                <a:close/>
                <a:moveTo>
                  <a:pt x="98399" y="951"/>
                </a:moveTo>
                <a:cubicBezTo>
                  <a:pt x="98131" y="951"/>
                  <a:pt x="98135" y="1376"/>
                  <a:pt x="98411" y="1376"/>
                </a:cubicBezTo>
                <a:cubicBezTo>
                  <a:pt x="98419" y="1376"/>
                  <a:pt x="98427" y="1376"/>
                  <a:pt x="98435" y="1375"/>
                </a:cubicBezTo>
                <a:cubicBezTo>
                  <a:pt x="98694" y="1362"/>
                  <a:pt x="98694" y="967"/>
                  <a:pt x="98435" y="954"/>
                </a:cubicBezTo>
                <a:cubicBezTo>
                  <a:pt x="98423" y="952"/>
                  <a:pt x="98411" y="951"/>
                  <a:pt x="98399" y="951"/>
                </a:cubicBezTo>
                <a:close/>
                <a:moveTo>
                  <a:pt x="55538" y="913"/>
                </a:moveTo>
                <a:lnTo>
                  <a:pt x="55715" y="1226"/>
                </a:lnTo>
                <a:lnTo>
                  <a:pt x="55402" y="1389"/>
                </a:lnTo>
                <a:cubicBezTo>
                  <a:pt x="55348" y="1294"/>
                  <a:pt x="55293" y="1199"/>
                  <a:pt x="55226" y="1076"/>
                </a:cubicBezTo>
                <a:lnTo>
                  <a:pt x="55538" y="913"/>
                </a:lnTo>
                <a:close/>
                <a:moveTo>
                  <a:pt x="67309" y="886"/>
                </a:moveTo>
                <a:lnTo>
                  <a:pt x="67513" y="1226"/>
                </a:lnTo>
                <a:lnTo>
                  <a:pt x="67173" y="1389"/>
                </a:lnTo>
                <a:cubicBezTo>
                  <a:pt x="67119" y="1253"/>
                  <a:pt x="67064" y="1158"/>
                  <a:pt x="66996" y="1049"/>
                </a:cubicBezTo>
                <a:lnTo>
                  <a:pt x="67309" y="886"/>
                </a:lnTo>
                <a:close/>
                <a:moveTo>
                  <a:pt x="22998" y="872"/>
                </a:moveTo>
                <a:lnTo>
                  <a:pt x="23175" y="1226"/>
                </a:lnTo>
                <a:lnTo>
                  <a:pt x="22835" y="1402"/>
                </a:lnTo>
                <a:lnTo>
                  <a:pt x="22658" y="1090"/>
                </a:lnTo>
                <a:lnTo>
                  <a:pt x="22998" y="872"/>
                </a:lnTo>
                <a:close/>
                <a:moveTo>
                  <a:pt x="92133" y="699"/>
                </a:moveTo>
                <a:cubicBezTo>
                  <a:pt x="91957" y="699"/>
                  <a:pt x="91782" y="815"/>
                  <a:pt x="91775" y="1049"/>
                </a:cubicBezTo>
                <a:cubicBezTo>
                  <a:pt x="91775" y="1239"/>
                  <a:pt x="91925" y="1402"/>
                  <a:pt x="92115" y="1402"/>
                </a:cubicBezTo>
                <a:cubicBezTo>
                  <a:pt x="92319" y="1402"/>
                  <a:pt x="92482" y="1253"/>
                  <a:pt x="92482" y="1063"/>
                </a:cubicBezTo>
                <a:lnTo>
                  <a:pt x="92496" y="1063"/>
                </a:lnTo>
                <a:cubicBezTo>
                  <a:pt x="92496" y="821"/>
                  <a:pt x="92314" y="699"/>
                  <a:pt x="92133" y="699"/>
                </a:cubicBezTo>
                <a:close/>
                <a:moveTo>
                  <a:pt x="43781" y="913"/>
                </a:moveTo>
                <a:lnTo>
                  <a:pt x="43944" y="1253"/>
                </a:lnTo>
                <a:lnTo>
                  <a:pt x="43604" y="1430"/>
                </a:lnTo>
                <a:lnTo>
                  <a:pt x="43441" y="1117"/>
                </a:lnTo>
                <a:lnTo>
                  <a:pt x="43781" y="913"/>
                </a:lnTo>
                <a:close/>
                <a:moveTo>
                  <a:pt x="76334" y="954"/>
                </a:moveTo>
                <a:lnTo>
                  <a:pt x="76511" y="1253"/>
                </a:lnTo>
                <a:lnTo>
                  <a:pt x="76198" y="1430"/>
                </a:lnTo>
                <a:lnTo>
                  <a:pt x="76022" y="1117"/>
                </a:lnTo>
                <a:lnTo>
                  <a:pt x="76334" y="954"/>
                </a:lnTo>
                <a:close/>
                <a:moveTo>
                  <a:pt x="32010" y="954"/>
                </a:moveTo>
                <a:lnTo>
                  <a:pt x="32227" y="1294"/>
                </a:lnTo>
                <a:lnTo>
                  <a:pt x="31874" y="1443"/>
                </a:lnTo>
                <a:lnTo>
                  <a:pt x="31711" y="1117"/>
                </a:lnTo>
                <a:lnTo>
                  <a:pt x="32010" y="954"/>
                </a:lnTo>
                <a:close/>
                <a:moveTo>
                  <a:pt x="64604" y="913"/>
                </a:moveTo>
                <a:cubicBezTo>
                  <a:pt x="64645" y="1022"/>
                  <a:pt x="64713" y="1144"/>
                  <a:pt x="64767" y="1280"/>
                </a:cubicBezTo>
                <a:lnTo>
                  <a:pt x="64427" y="1443"/>
                </a:lnTo>
                <a:lnTo>
                  <a:pt x="64264" y="1103"/>
                </a:lnTo>
                <a:lnTo>
                  <a:pt x="64604" y="913"/>
                </a:lnTo>
                <a:close/>
                <a:moveTo>
                  <a:pt x="15225" y="695"/>
                </a:moveTo>
                <a:cubicBezTo>
                  <a:pt x="15020" y="695"/>
                  <a:pt x="14857" y="854"/>
                  <a:pt x="14857" y="1063"/>
                </a:cubicBezTo>
                <a:cubicBezTo>
                  <a:pt x="14843" y="1280"/>
                  <a:pt x="15020" y="1457"/>
                  <a:pt x="15237" y="1457"/>
                </a:cubicBezTo>
                <a:cubicBezTo>
                  <a:pt x="15441" y="1457"/>
                  <a:pt x="15618" y="1294"/>
                  <a:pt x="15631" y="1076"/>
                </a:cubicBezTo>
                <a:cubicBezTo>
                  <a:pt x="15631" y="872"/>
                  <a:pt x="15468" y="696"/>
                  <a:pt x="15251" y="696"/>
                </a:cubicBezTo>
                <a:cubicBezTo>
                  <a:pt x="15242" y="695"/>
                  <a:pt x="15234" y="695"/>
                  <a:pt x="15225" y="695"/>
                </a:cubicBezTo>
                <a:close/>
                <a:moveTo>
                  <a:pt x="20253" y="940"/>
                </a:moveTo>
                <a:lnTo>
                  <a:pt x="20443" y="1294"/>
                </a:lnTo>
                <a:lnTo>
                  <a:pt x="20103" y="1470"/>
                </a:lnTo>
                <a:lnTo>
                  <a:pt x="19913" y="1131"/>
                </a:lnTo>
                <a:lnTo>
                  <a:pt x="20253" y="940"/>
                </a:lnTo>
                <a:close/>
                <a:moveTo>
                  <a:pt x="4348" y="1211"/>
                </a:moveTo>
                <a:cubicBezTo>
                  <a:pt x="4344" y="1211"/>
                  <a:pt x="4340" y="1211"/>
                  <a:pt x="4336" y="1212"/>
                </a:cubicBezTo>
                <a:cubicBezTo>
                  <a:pt x="4268" y="1226"/>
                  <a:pt x="4214" y="1266"/>
                  <a:pt x="4187" y="1348"/>
                </a:cubicBezTo>
                <a:cubicBezTo>
                  <a:pt x="4200" y="1416"/>
                  <a:pt x="4255" y="1470"/>
                  <a:pt x="4323" y="1484"/>
                </a:cubicBezTo>
                <a:cubicBezTo>
                  <a:pt x="4377" y="1484"/>
                  <a:pt x="4445" y="1430"/>
                  <a:pt x="4554" y="1362"/>
                </a:cubicBezTo>
                <a:cubicBezTo>
                  <a:pt x="4466" y="1286"/>
                  <a:pt x="4401" y="1211"/>
                  <a:pt x="4348" y="1211"/>
                </a:cubicBezTo>
                <a:close/>
                <a:moveTo>
                  <a:pt x="41049" y="1008"/>
                </a:moveTo>
                <a:lnTo>
                  <a:pt x="41226" y="1321"/>
                </a:lnTo>
                <a:lnTo>
                  <a:pt x="40913" y="1484"/>
                </a:lnTo>
                <a:lnTo>
                  <a:pt x="40736" y="1171"/>
                </a:lnTo>
                <a:lnTo>
                  <a:pt x="41049" y="1008"/>
                </a:lnTo>
                <a:close/>
                <a:moveTo>
                  <a:pt x="52820" y="967"/>
                </a:moveTo>
                <a:lnTo>
                  <a:pt x="52983" y="1280"/>
                </a:lnTo>
                <a:lnTo>
                  <a:pt x="52643" y="1484"/>
                </a:lnTo>
                <a:lnTo>
                  <a:pt x="52480" y="1144"/>
                </a:lnTo>
                <a:lnTo>
                  <a:pt x="52820" y="967"/>
                </a:lnTo>
                <a:close/>
                <a:moveTo>
                  <a:pt x="12522" y="777"/>
                </a:moveTo>
                <a:cubicBezTo>
                  <a:pt x="12323" y="782"/>
                  <a:pt x="12165" y="944"/>
                  <a:pt x="12165" y="1144"/>
                </a:cubicBezTo>
                <a:cubicBezTo>
                  <a:pt x="12165" y="1321"/>
                  <a:pt x="12315" y="1484"/>
                  <a:pt x="12505" y="1484"/>
                </a:cubicBezTo>
                <a:cubicBezTo>
                  <a:pt x="12510" y="1484"/>
                  <a:pt x="12514" y="1484"/>
                  <a:pt x="12519" y="1484"/>
                </a:cubicBezTo>
                <a:cubicBezTo>
                  <a:pt x="12980" y="1484"/>
                  <a:pt x="12990" y="794"/>
                  <a:pt x="12522" y="777"/>
                </a:cubicBezTo>
                <a:close/>
                <a:moveTo>
                  <a:pt x="73616" y="995"/>
                </a:moveTo>
                <a:lnTo>
                  <a:pt x="73793" y="1294"/>
                </a:lnTo>
                <a:lnTo>
                  <a:pt x="73453" y="1498"/>
                </a:lnTo>
                <a:cubicBezTo>
                  <a:pt x="73398" y="1402"/>
                  <a:pt x="73344" y="1280"/>
                  <a:pt x="73276" y="1158"/>
                </a:cubicBezTo>
                <a:lnTo>
                  <a:pt x="73616" y="995"/>
                </a:lnTo>
                <a:close/>
                <a:moveTo>
                  <a:pt x="9782" y="885"/>
                </a:moveTo>
                <a:cubicBezTo>
                  <a:pt x="9774" y="885"/>
                  <a:pt x="9767" y="885"/>
                  <a:pt x="9759" y="886"/>
                </a:cubicBezTo>
                <a:cubicBezTo>
                  <a:pt x="9596" y="886"/>
                  <a:pt x="9447" y="1022"/>
                  <a:pt x="9460" y="1199"/>
                </a:cubicBezTo>
                <a:cubicBezTo>
                  <a:pt x="9460" y="1367"/>
                  <a:pt x="9584" y="1499"/>
                  <a:pt x="9749" y="1499"/>
                </a:cubicBezTo>
                <a:cubicBezTo>
                  <a:pt x="9757" y="1499"/>
                  <a:pt x="9765" y="1498"/>
                  <a:pt x="9773" y="1498"/>
                </a:cubicBezTo>
                <a:cubicBezTo>
                  <a:pt x="9780" y="1498"/>
                  <a:pt x="9787" y="1498"/>
                  <a:pt x="9794" y="1498"/>
                </a:cubicBezTo>
                <a:cubicBezTo>
                  <a:pt x="9949" y="1498"/>
                  <a:pt x="10085" y="1354"/>
                  <a:pt x="10072" y="1185"/>
                </a:cubicBezTo>
                <a:cubicBezTo>
                  <a:pt x="10072" y="1029"/>
                  <a:pt x="9947" y="885"/>
                  <a:pt x="9782" y="885"/>
                </a:cubicBezTo>
                <a:close/>
                <a:moveTo>
                  <a:pt x="7027" y="1008"/>
                </a:moveTo>
                <a:cubicBezTo>
                  <a:pt x="6891" y="1008"/>
                  <a:pt x="6783" y="1131"/>
                  <a:pt x="6796" y="1266"/>
                </a:cubicBezTo>
                <a:cubicBezTo>
                  <a:pt x="6796" y="1395"/>
                  <a:pt x="6893" y="1499"/>
                  <a:pt x="7030" y="1499"/>
                </a:cubicBezTo>
                <a:cubicBezTo>
                  <a:pt x="7038" y="1499"/>
                  <a:pt x="7046" y="1498"/>
                  <a:pt x="7055" y="1498"/>
                </a:cubicBezTo>
                <a:cubicBezTo>
                  <a:pt x="7190" y="1498"/>
                  <a:pt x="7299" y="1375"/>
                  <a:pt x="7286" y="1239"/>
                </a:cubicBezTo>
                <a:cubicBezTo>
                  <a:pt x="7286" y="1117"/>
                  <a:pt x="7163" y="1008"/>
                  <a:pt x="7041" y="1008"/>
                </a:cubicBezTo>
                <a:close/>
                <a:moveTo>
                  <a:pt x="29278" y="1008"/>
                </a:moveTo>
                <a:lnTo>
                  <a:pt x="29455" y="1348"/>
                </a:lnTo>
                <a:lnTo>
                  <a:pt x="29142" y="1511"/>
                </a:lnTo>
                <a:lnTo>
                  <a:pt x="28965" y="1171"/>
                </a:lnTo>
                <a:lnTo>
                  <a:pt x="29278" y="1008"/>
                </a:lnTo>
                <a:close/>
                <a:moveTo>
                  <a:pt x="61831" y="1022"/>
                </a:moveTo>
                <a:lnTo>
                  <a:pt x="62022" y="1334"/>
                </a:lnTo>
                <a:lnTo>
                  <a:pt x="61709" y="1511"/>
                </a:lnTo>
                <a:lnTo>
                  <a:pt x="61519" y="1212"/>
                </a:lnTo>
                <a:lnTo>
                  <a:pt x="61831" y="1022"/>
                </a:lnTo>
                <a:close/>
                <a:moveTo>
                  <a:pt x="95704" y="939"/>
                </a:moveTo>
                <a:cubicBezTo>
                  <a:pt x="95539" y="939"/>
                  <a:pt x="95404" y="1058"/>
                  <a:pt x="95404" y="1226"/>
                </a:cubicBezTo>
                <a:cubicBezTo>
                  <a:pt x="95404" y="1389"/>
                  <a:pt x="95540" y="1511"/>
                  <a:pt x="95703" y="1511"/>
                </a:cubicBezTo>
                <a:cubicBezTo>
                  <a:pt x="96057" y="1498"/>
                  <a:pt x="96084" y="967"/>
                  <a:pt x="95730" y="940"/>
                </a:cubicBezTo>
                <a:cubicBezTo>
                  <a:pt x="95721" y="940"/>
                  <a:pt x="95713" y="939"/>
                  <a:pt x="95704" y="939"/>
                </a:cubicBezTo>
                <a:close/>
                <a:moveTo>
                  <a:pt x="14992" y="1511"/>
                </a:moveTo>
                <a:cubicBezTo>
                  <a:pt x="14993" y="1511"/>
                  <a:pt x="14994" y="1511"/>
                  <a:pt x="14995" y="1511"/>
                </a:cubicBezTo>
                <a:lnTo>
                  <a:pt x="14995" y="1511"/>
                </a:lnTo>
                <a:cubicBezTo>
                  <a:pt x="14999" y="1511"/>
                  <a:pt x="15002" y="1511"/>
                  <a:pt x="15006" y="1511"/>
                </a:cubicBezTo>
                <a:close/>
                <a:moveTo>
                  <a:pt x="89396" y="750"/>
                </a:moveTo>
                <a:cubicBezTo>
                  <a:pt x="89179" y="750"/>
                  <a:pt x="89016" y="927"/>
                  <a:pt x="89016" y="1144"/>
                </a:cubicBezTo>
                <a:cubicBezTo>
                  <a:pt x="89016" y="1348"/>
                  <a:pt x="89193" y="1525"/>
                  <a:pt x="89410" y="1525"/>
                </a:cubicBezTo>
                <a:cubicBezTo>
                  <a:pt x="89628" y="1511"/>
                  <a:pt x="89791" y="1334"/>
                  <a:pt x="89791" y="1131"/>
                </a:cubicBezTo>
                <a:cubicBezTo>
                  <a:pt x="89791" y="913"/>
                  <a:pt x="89614" y="750"/>
                  <a:pt x="89396" y="750"/>
                </a:cubicBezTo>
                <a:close/>
                <a:moveTo>
                  <a:pt x="50074" y="1035"/>
                </a:moveTo>
                <a:lnTo>
                  <a:pt x="50237" y="1375"/>
                </a:lnTo>
                <a:lnTo>
                  <a:pt x="49925" y="1538"/>
                </a:lnTo>
                <a:lnTo>
                  <a:pt x="49761" y="1199"/>
                </a:lnTo>
                <a:lnTo>
                  <a:pt x="50074" y="1035"/>
                </a:lnTo>
                <a:close/>
                <a:moveTo>
                  <a:pt x="38330" y="1090"/>
                </a:moveTo>
                <a:cubicBezTo>
                  <a:pt x="38385" y="1185"/>
                  <a:pt x="38439" y="1280"/>
                  <a:pt x="38493" y="1389"/>
                </a:cubicBezTo>
                <a:lnTo>
                  <a:pt x="38154" y="1552"/>
                </a:lnTo>
                <a:cubicBezTo>
                  <a:pt x="38086" y="1443"/>
                  <a:pt x="38031" y="1334"/>
                  <a:pt x="37977" y="1239"/>
                </a:cubicBezTo>
                <a:lnTo>
                  <a:pt x="38330" y="1090"/>
                </a:lnTo>
                <a:close/>
                <a:moveTo>
                  <a:pt x="82641" y="1049"/>
                </a:moveTo>
                <a:lnTo>
                  <a:pt x="82818" y="1389"/>
                </a:lnTo>
                <a:lnTo>
                  <a:pt x="82492" y="1552"/>
                </a:lnTo>
                <a:lnTo>
                  <a:pt x="82301" y="1226"/>
                </a:lnTo>
                <a:lnTo>
                  <a:pt x="82641" y="1049"/>
                </a:lnTo>
                <a:close/>
                <a:moveTo>
                  <a:pt x="70857" y="1090"/>
                </a:moveTo>
                <a:lnTo>
                  <a:pt x="71033" y="1430"/>
                </a:lnTo>
                <a:lnTo>
                  <a:pt x="70721" y="1566"/>
                </a:lnTo>
                <a:lnTo>
                  <a:pt x="70544" y="1226"/>
                </a:lnTo>
                <a:lnTo>
                  <a:pt x="70857" y="1090"/>
                </a:lnTo>
                <a:close/>
                <a:moveTo>
                  <a:pt x="26546" y="1103"/>
                </a:moveTo>
                <a:lnTo>
                  <a:pt x="26736" y="1416"/>
                </a:lnTo>
                <a:lnTo>
                  <a:pt x="26410" y="1579"/>
                </a:lnTo>
                <a:lnTo>
                  <a:pt x="26233" y="1266"/>
                </a:lnTo>
                <a:lnTo>
                  <a:pt x="26546" y="1103"/>
                </a:lnTo>
                <a:close/>
                <a:moveTo>
                  <a:pt x="59127" y="1090"/>
                </a:moveTo>
                <a:lnTo>
                  <a:pt x="59303" y="1402"/>
                </a:lnTo>
                <a:lnTo>
                  <a:pt x="58950" y="1579"/>
                </a:lnTo>
                <a:lnTo>
                  <a:pt x="58787" y="1266"/>
                </a:lnTo>
                <a:lnTo>
                  <a:pt x="59127" y="1090"/>
                </a:lnTo>
                <a:close/>
                <a:moveTo>
                  <a:pt x="99264" y="1226"/>
                </a:moveTo>
                <a:cubicBezTo>
                  <a:pt x="99006" y="1226"/>
                  <a:pt x="99006" y="1593"/>
                  <a:pt x="99264" y="1593"/>
                </a:cubicBezTo>
                <a:cubicBezTo>
                  <a:pt x="99332" y="1579"/>
                  <a:pt x="99400" y="1498"/>
                  <a:pt x="99523" y="1402"/>
                </a:cubicBezTo>
                <a:cubicBezTo>
                  <a:pt x="99400" y="1321"/>
                  <a:pt x="99332" y="1239"/>
                  <a:pt x="99264" y="1226"/>
                </a:cubicBezTo>
                <a:close/>
                <a:moveTo>
                  <a:pt x="47342" y="1117"/>
                </a:moveTo>
                <a:cubicBezTo>
                  <a:pt x="47396" y="1226"/>
                  <a:pt x="47451" y="1321"/>
                  <a:pt x="47519" y="1430"/>
                </a:cubicBezTo>
                <a:lnTo>
                  <a:pt x="47206" y="1606"/>
                </a:lnTo>
                <a:lnTo>
                  <a:pt x="47029" y="1294"/>
                </a:lnTo>
                <a:lnTo>
                  <a:pt x="47342" y="1117"/>
                </a:lnTo>
                <a:close/>
                <a:moveTo>
                  <a:pt x="79923" y="1117"/>
                </a:moveTo>
                <a:lnTo>
                  <a:pt x="80086" y="1416"/>
                </a:lnTo>
                <a:lnTo>
                  <a:pt x="79746" y="1606"/>
                </a:lnTo>
                <a:lnTo>
                  <a:pt x="79569" y="1294"/>
                </a:lnTo>
                <a:lnTo>
                  <a:pt x="79923" y="1117"/>
                </a:lnTo>
                <a:close/>
                <a:moveTo>
                  <a:pt x="56381" y="1144"/>
                </a:moveTo>
                <a:lnTo>
                  <a:pt x="56571" y="1457"/>
                </a:lnTo>
                <a:cubicBezTo>
                  <a:pt x="56462" y="1511"/>
                  <a:pt x="56354" y="1566"/>
                  <a:pt x="56245" y="1620"/>
                </a:cubicBezTo>
                <a:lnTo>
                  <a:pt x="56082" y="1321"/>
                </a:lnTo>
                <a:lnTo>
                  <a:pt x="56381" y="1144"/>
                </a:lnTo>
                <a:close/>
                <a:moveTo>
                  <a:pt x="35571" y="1131"/>
                </a:moveTo>
                <a:lnTo>
                  <a:pt x="35748" y="1484"/>
                </a:lnTo>
                <a:lnTo>
                  <a:pt x="35435" y="1633"/>
                </a:lnTo>
                <a:lnTo>
                  <a:pt x="35259" y="1294"/>
                </a:lnTo>
                <a:lnTo>
                  <a:pt x="35571" y="1131"/>
                </a:lnTo>
                <a:close/>
                <a:moveTo>
                  <a:pt x="68152" y="1117"/>
                </a:moveTo>
                <a:lnTo>
                  <a:pt x="68328" y="1457"/>
                </a:lnTo>
                <a:lnTo>
                  <a:pt x="68016" y="1633"/>
                </a:lnTo>
                <a:lnTo>
                  <a:pt x="67798" y="1294"/>
                </a:lnTo>
                <a:lnTo>
                  <a:pt x="68152" y="1117"/>
                </a:lnTo>
                <a:close/>
                <a:moveTo>
                  <a:pt x="23841" y="1158"/>
                </a:moveTo>
                <a:lnTo>
                  <a:pt x="24004" y="1470"/>
                </a:lnTo>
                <a:lnTo>
                  <a:pt x="23664" y="1647"/>
                </a:lnTo>
                <a:lnTo>
                  <a:pt x="23501" y="1334"/>
                </a:lnTo>
                <a:lnTo>
                  <a:pt x="23841" y="1158"/>
                </a:lnTo>
                <a:close/>
                <a:moveTo>
                  <a:pt x="92949" y="953"/>
                </a:moveTo>
                <a:cubicBezTo>
                  <a:pt x="92756" y="953"/>
                  <a:pt x="92605" y="1124"/>
                  <a:pt x="92618" y="1321"/>
                </a:cubicBezTo>
                <a:lnTo>
                  <a:pt x="92618" y="1307"/>
                </a:lnTo>
                <a:cubicBezTo>
                  <a:pt x="92618" y="1498"/>
                  <a:pt x="92767" y="1647"/>
                  <a:pt x="92944" y="1647"/>
                </a:cubicBezTo>
                <a:cubicBezTo>
                  <a:pt x="92953" y="1648"/>
                  <a:pt x="92962" y="1648"/>
                  <a:pt x="92970" y="1648"/>
                </a:cubicBezTo>
                <a:cubicBezTo>
                  <a:pt x="93407" y="1648"/>
                  <a:pt x="93424" y="981"/>
                  <a:pt x="92971" y="954"/>
                </a:cubicBezTo>
                <a:cubicBezTo>
                  <a:pt x="92964" y="953"/>
                  <a:pt x="92956" y="953"/>
                  <a:pt x="92949" y="953"/>
                </a:cubicBezTo>
                <a:close/>
                <a:moveTo>
                  <a:pt x="44624" y="1185"/>
                </a:moveTo>
                <a:lnTo>
                  <a:pt x="44800" y="1498"/>
                </a:lnTo>
                <a:lnTo>
                  <a:pt x="44460" y="1674"/>
                </a:lnTo>
                <a:lnTo>
                  <a:pt x="44284" y="1362"/>
                </a:lnTo>
                <a:lnTo>
                  <a:pt x="44624" y="1185"/>
                </a:lnTo>
                <a:close/>
                <a:moveTo>
                  <a:pt x="77163" y="1185"/>
                </a:moveTo>
                <a:cubicBezTo>
                  <a:pt x="77218" y="1280"/>
                  <a:pt x="77272" y="1375"/>
                  <a:pt x="77327" y="1484"/>
                </a:cubicBezTo>
                <a:lnTo>
                  <a:pt x="77028" y="1674"/>
                </a:lnTo>
                <a:lnTo>
                  <a:pt x="76837" y="1362"/>
                </a:lnTo>
                <a:lnTo>
                  <a:pt x="77163" y="1185"/>
                </a:lnTo>
                <a:close/>
                <a:moveTo>
                  <a:pt x="32853" y="1185"/>
                </a:moveTo>
                <a:lnTo>
                  <a:pt x="33029" y="1525"/>
                </a:lnTo>
                <a:lnTo>
                  <a:pt x="32730" y="1701"/>
                </a:lnTo>
                <a:lnTo>
                  <a:pt x="32513" y="1362"/>
                </a:lnTo>
                <a:lnTo>
                  <a:pt x="32853" y="1185"/>
                </a:lnTo>
                <a:close/>
                <a:moveTo>
                  <a:pt x="65406" y="1226"/>
                </a:moveTo>
                <a:lnTo>
                  <a:pt x="65583" y="1525"/>
                </a:lnTo>
                <a:lnTo>
                  <a:pt x="65243" y="1701"/>
                </a:lnTo>
                <a:cubicBezTo>
                  <a:pt x="65189" y="1606"/>
                  <a:pt x="65134" y="1511"/>
                  <a:pt x="65066" y="1402"/>
                </a:cubicBezTo>
                <a:lnTo>
                  <a:pt x="65406" y="1226"/>
                </a:lnTo>
                <a:close/>
                <a:moveTo>
                  <a:pt x="21082" y="1185"/>
                </a:moveTo>
                <a:lnTo>
                  <a:pt x="21272" y="1525"/>
                </a:lnTo>
                <a:lnTo>
                  <a:pt x="20932" y="1715"/>
                </a:lnTo>
                <a:lnTo>
                  <a:pt x="20756" y="1375"/>
                </a:lnTo>
                <a:lnTo>
                  <a:pt x="21082" y="1185"/>
                </a:lnTo>
                <a:close/>
                <a:moveTo>
                  <a:pt x="41878" y="1253"/>
                </a:moveTo>
                <a:lnTo>
                  <a:pt x="42041" y="1566"/>
                </a:lnTo>
                <a:lnTo>
                  <a:pt x="41728" y="1729"/>
                </a:lnTo>
                <a:lnTo>
                  <a:pt x="41552" y="1416"/>
                </a:lnTo>
                <a:lnTo>
                  <a:pt x="41878" y="1253"/>
                </a:lnTo>
                <a:close/>
                <a:moveTo>
                  <a:pt x="53635" y="1226"/>
                </a:moveTo>
                <a:lnTo>
                  <a:pt x="53812" y="1566"/>
                </a:lnTo>
                <a:lnTo>
                  <a:pt x="53513" y="1729"/>
                </a:lnTo>
                <a:lnTo>
                  <a:pt x="53336" y="1389"/>
                </a:lnTo>
                <a:lnTo>
                  <a:pt x="53635" y="1226"/>
                </a:lnTo>
                <a:close/>
                <a:moveTo>
                  <a:pt x="90212" y="1008"/>
                </a:moveTo>
                <a:cubicBezTo>
                  <a:pt x="89872" y="1022"/>
                  <a:pt x="89723" y="1416"/>
                  <a:pt x="89954" y="1647"/>
                </a:cubicBezTo>
                <a:cubicBezTo>
                  <a:pt x="90033" y="1722"/>
                  <a:pt x="90128" y="1755"/>
                  <a:pt x="90220" y="1755"/>
                </a:cubicBezTo>
                <a:cubicBezTo>
                  <a:pt x="90412" y="1755"/>
                  <a:pt x="90593" y="1609"/>
                  <a:pt x="90593" y="1389"/>
                </a:cubicBezTo>
                <a:cubicBezTo>
                  <a:pt x="90606" y="1171"/>
                  <a:pt x="90429" y="1008"/>
                  <a:pt x="90226" y="1008"/>
                </a:cubicBezTo>
                <a:close/>
                <a:moveTo>
                  <a:pt x="15994" y="1742"/>
                </a:moveTo>
                <a:lnTo>
                  <a:pt x="15994" y="1742"/>
                </a:lnTo>
                <a:cubicBezTo>
                  <a:pt x="15991" y="1742"/>
                  <a:pt x="15988" y="1742"/>
                  <a:pt x="15985" y="1742"/>
                </a:cubicBezTo>
                <a:lnTo>
                  <a:pt x="16012" y="1756"/>
                </a:lnTo>
                <a:cubicBezTo>
                  <a:pt x="16006" y="1751"/>
                  <a:pt x="16000" y="1746"/>
                  <a:pt x="15994" y="1742"/>
                </a:cubicBezTo>
                <a:close/>
                <a:moveTo>
                  <a:pt x="30107" y="1266"/>
                </a:moveTo>
                <a:lnTo>
                  <a:pt x="30284" y="1593"/>
                </a:lnTo>
                <a:lnTo>
                  <a:pt x="29958" y="1756"/>
                </a:lnTo>
                <a:lnTo>
                  <a:pt x="29794" y="1457"/>
                </a:lnTo>
                <a:lnTo>
                  <a:pt x="30107" y="1266"/>
                </a:lnTo>
                <a:close/>
                <a:moveTo>
                  <a:pt x="62674" y="1266"/>
                </a:moveTo>
                <a:cubicBezTo>
                  <a:pt x="62728" y="1389"/>
                  <a:pt x="62783" y="1484"/>
                  <a:pt x="62851" y="1579"/>
                </a:cubicBezTo>
                <a:lnTo>
                  <a:pt x="62525" y="1756"/>
                </a:lnTo>
                <a:lnTo>
                  <a:pt x="62361" y="1443"/>
                </a:lnTo>
                <a:lnTo>
                  <a:pt x="62674" y="1266"/>
                </a:lnTo>
                <a:close/>
                <a:moveTo>
                  <a:pt x="74431" y="1253"/>
                </a:moveTo>
                <a:lnTo>
                  <a:pt x="74622" y="1593"/>
                </a:lnTo>
                <a:lnTo>
                  <a:pt x="74309" y="1756"/>
                </a:lnTo>
                <a:cubicBezTo>
                  <a:pt x="74255" y="1647"/>
                  <a:pt x="74187" y="1538"/>
                  <a:pt x="74132" y="1416"/>
                </a:cubicBezTo>
                <a:lnTo>
                  <a:pt x="74431" y="1253"/>
                </a:lnTo>
                <a:close/>
                <a:moveTo>
                  <a:pt x="13349" y="1021"/>
                </a:moveTo>
                <a:cubicBezTo>
                  <a:pt x="13156" y="1021"/>
                  <a:pt x="12994" y="1166"/>
                  <a:pt x="12981" y="1362"/>
                </a:cubicBezTo>
                <a:cubicBezTo>
                  <a:pt x="12967" y="1552"/>
                  <a:pt x="13117" y="1729"/>
                  <a:pt x="13321" y="1742"/>
                </a:cubicBezTo>
                <a:lnTo>
                  <a:pt x="13321" y="1756"/>
                </a:lnTo>
                <a:cubicBezTo>
                  <a:pt x="13329" y="1756"/>
                  <a:pt x="13337" y="1757"/>
                  <a:pt x="13344" y="1757"/>
                </a:cubicBezTo>
                <a:cubicBezTo>
                  <a:pt x="13538" y="1757"/>
                  <a:pt x="13702" y="1599"/>
                  <a:pt x="13715" y="1416"/>
                </a:cubicBezTo>
                <a:cubicBezTo>
                  <a:pt x="13728" y="1212"/>
                  <a:pt x="13579" y="1035"/>
                  <a:pt x="13375" y="1022"/>
                </a:cubicBezTo>
                <a:cubicBezTo>
                  <a:pt x="13366" y="1021"/>
                  <a:pt x="13358" y="1021"/>
                  <a:pt x="13349" y="1021"/>
                </a:cubicBezTo>
                <a:close/>
                <a:moveTo>
                  <a:pt x="10616" y="1117"/>
                </a:moveTo>
                <a:cubicBezTo>
                  <a:pt x="10208" y="1144"/>
                  <a:pt x="10208" y="1742"/>
                  <a:pt x="10616" y="1769"/>
                </a:cubicBezTo>
                <a:cubicBezTo>
                  <a:pt x="10806" y="1769"/>
                  <a:pt x="10956" y="1620"/>
                  <a:pt x="10956" y="1443"/>
                </a:cubicBezTo>
                <a:cubicBezTo>
                  <a:pt x="10942" y="1253"/>
                  <a:pt x="10792" y="1117"/>
                  <a:pt x="10616" y="1117"/>
                </a:cubicBezTo>
                <a:close/>
                <a:moveTo>
                  <a:pt x="50890" y="1307"/>
                </a:moveTo>
                <a:lnTo>
                  <a:pt x="51080" y="1620"/>
                </a:lnTo>
                <a:lnTo>
                  <a:pt x="50767" y="1783"/>
                </a:lnTo>
                <a:lnTo>
                  <a:pt x="50591" y="1470"/>
                </a:lnTo>
                <a:lnTo>
                  <a:pt x="50890" y="1307"/>
                </a:lnTo>
                <a:close/>
                <a:moveTo>
                  <a:pt x="96519" y="1226"/>
                </a:moveTo>
                <a:cubicBezTo>
                  <a:pt x="96369" y="1239"/>
                  <a:pt x="96261" y="1348"/>
                  <a:pt x="96247" y="1498"/>
                </a:cubicBezTo>
                <a:cubicBezTo>
                  <a:pt x="96261" y="1661"/>
                  <a:pt x="96383" y="1783"/>
                  <a:pt x="96546" y="1783"/>
                </a:cubicBezTo>
                <a:cubicBezTo>
                  <a:pt x="96696" y="1769"/>
                  <a:pt x="96804" y="1633"/>
                  <a:pt x="96804" y="1484"/>
                </a:cubicBezTo>
                <a:cubicBezTo>
                  <a:pt x="96791" y="1334"/>
                  <a:pt x="96668" y="1226"/>
                  <a:pt x="96519" y="1226"/>
                </a:cubicBezTo>
                <a:close/>
                <a:moveTo>
                  <a:pt x="5119" y="1396"/>
                </a:moveTo>
                <a:cubicBezTo>
                  <a:pt x="5034" y="1396"/>
                  <a:pt x="4973" y="1461"/>
                  <a:pt x="4961" y="1566"/>
                </a:cubicBezTo>
                <a:cubicBezTo>
                  <a:pt x="4937" y="1665"/>
                  <a:pt x="5025" y="1787"/>
                  <a:pt x="5113" y="1787"/>
                </a:cubicBezTo>
                <a:cubicBezTo>
                  <a:pt x="5121" y="1787"/>
                  <a:pt x="5130" y="1785"/>
                  <a:pt x="5138" y="1783"/>
                </a:cubicBezTo>
                <a:cubicBezTo>
                  <a:pt x="5247" y="1742"/>
                  <a:pt x="5328" y="1688"/>
                  <a:pt x="5410" y="1620"/>
                </a:cubicBezTo>
                <a:cubicBezTo>
                  <a:pt x="5301" y="1511"/>
                  <a:pt x="5247" y="1430"/>
                  <a:pt x="5165" y="1402"/>
                </a:cubicBezTo>
                <a:cubicBezTo>
                  <a:pt x="5149" y="1398"/>
                  <a:pt x="5134" y="1396"/>
                  <a:pt x="5119" y="1396"/>
                </a:cubicBezTo>
                <a:close/>
                <a:moveTo>
                  <a:pt x="18622" y="369"/>
                </a:moveTo>
                <a:lnTo>
                  <a:pt x="18825" y="764"/>
                </a:lnTo>
                <a:cubicBezTo>
                  <a:pt x="18649" y="845"/>
                  <a:pt x="18418" y="913"/>
                  <a:pt x="18418" y="1185"/>
                </a:cubicBezTo>
                <a:lnTo>
                  <a:pt x="18581" y="1593"/>
                </a:lnTo>
                <a:lnTo>
                  <a:pt x="18173" y="1797"/>
                </a:lnTo>
                <a:cubicBezTo>
                  <a:pt x="18146" y="1597"/>
                  <a:pt x="18029" y="1424"/>
                  <a:pt x="17845" y="1340"/>
                </a:cubicBezTo>
                <a:lnTo>
                  <a:pt x="17845" y="1340"/>
                </a:lnTo>
                <a:cubicBezTo>
                  <a:pt x="17876" y="1345"/>
                  <a:pt x="17906" y="1348"/>
                  <a:pt x="17934" y="1348"/>
                </a:cubicBezTo>
                <a:cubicBezTo>
                  <a:pt x="18112" y="1348"/>
                  <a:pt x="18260" y="1252"/>
                  <a:pt x="18418" y="1185"/>
                </a:cubicBezTo>
                <a:cubicBezTo>
                  <a:pt x="18404" y="967"/>
                  <a:pt x="18458" y="736"/>
                  <a:pt x="18214" y="587"/>
                </a:cubicBezTo>
                <a:lnTo>
                  <a:pt x="18622" y="369"/>
                </a:lnTo>
                <a:close/>
                <a:moveTo>
                  <a:pt x="7868" y="1252"/>
                </a:moveTo>
                <a:cubicBezTo>
                  <a:pt x="7859" y="1252"/>
                  <a:pt x="7851" y="1252"/>
                  <a:pt x="7843" y="1253"/>
                </a:cubicBezTo>
                <a:cubicBezTo>
                  <a:pt x="7693" y="1266"/>
                  <a:pt x="7585" y="1402"/>
                  <a:pt x="7598" y="1552"/>
                </a:cubicBezTo>
                <a:cubicBezTo>
                  <a:pt x="7612" y="1701"/>
                  <a:pt x="7734" y="1810"/>
                  <a:pt x="7884" y="1810"/>
                </a:cubicBezTo>
                <a:cubicBezTo>
                  <a:pt x="8033" y="1797"/>
                  <a:pt x="8142" y="1674"/>
                  <a:pt x="8156" y="1525"/>
                </a:cubicBezTo>
                <a:cubicBezTo>
                  <a:pt x="8143" y="1370"/>
                  <a:pt x="8020" y="1252"/>
                  <a:pt x="7868" y="1252"/>
                </a:cubicBezTo>
                <a:close/>
                <a:moveTo>
                  <a:pt x="27375" y="1334"/>
                </a:moveTo>
                <a:lnTo>
                  <a:pt x="27552" y="1633"/>
                </a:lnTo>
                <a:lnTo>
                  <a:pt x="27225" y="1810"/>
                </a:lnTo>
                <a:lnTo>
                  <a:pt x="27062" y="1498"/>
                </a:lnTo>
                <a:lnTo>
                  <a:pt x="27375" y="1334"/>
                </a:lnTo>
                <a:close/>
                <a:moveTo>
                  <a:pt x="39146" y="1307"/>
                </a:moveTo>
                <a:lnTo>
                  <a:pt x="39323" y="1647"/>
                </a:lnTo>
                <a:lnTo>
                  <a:pt x="38969" y="1810"/>
                </a:lnTo>
                <a:cubicBezTo>
                  <a:pt x="38915" y="1701"/>
                  <a:pt x="38860" y="1593"/>
                  <a:pt x="38806" y="1484"/>
                </a:cubicBezTo>
                <a:lnTo>
                  <a:pt x="39146" y="1307"/>
                </a:lnTo>
                <a:close/>
                <a:moveTo>
                  <a:pt x="83484" y="1294"/>
                </a:moveTo>
                <a:lnTo>
                  <a:pt x="83647" y="1633"/>
                </a:lnTo>
                <a:lnTo>
                  <a:pt x="83334" y="1810"/>
                </a:lnTo>
                <a:lnTo>
                  <a:pt x="83144" y="1470"/>
                </a:lnTo>
                <a:lnTo>
                  <a:pt x="83484" y="1294"/>
                </a:lnTo>
                <a:close/>
                <a:moveTo>
                  <a:pt x="86243" y="1212"/>
                </a:moveTo>
                <a:cubicBezTo>
                  <a:pt x="86297" y="1389"/>
                  <a:pt x="86365" y="1593"/>
                  <a:pt x="86610" y="1606"/>
                </a:cubicBezTo>
                <a:cubicBezTo>
                  <a:pt x="86612" y="1607"/>
                  <a:pt x="86613" y="1607"/>
                  <a:pt x="86615" y="1607"/>
                </a:cubicBezTo>
                <a:lnTo>
                  <a:pt x="86615" y="1607"/>
                </a:lnTo>
                <a:cubicBezTo>
                  <a:pt x="86413" y="1632"/>
                  <a:pt x="86187" y="1596"/>
                  <a:pt x="86053" y="1810"/>
                </a:cubicBezTo>
                <a:lnTo>
                  <a:pt x="85835" y="1430"/>
                </a:lnTo>
                <a:lnTo>
                  <a:pt x="86243" y="1212"/>
                </a:lnTo>
                <a:close/>
                <a:moveTo>
                  <a:pt x="59942" y="1334"/>
                </a:moveTo>
                <a:lnTo>
                  <a:pt x="60105" y="1647"/>
                </a:lnTo>
                <a:lnTo>
                  <a:pt x="59765" y="1824"/>
                </a:lnTo>
                <a:lnTo>
                  <a:pt x="59602" y="1525"/>
                </a:lnTo>
                <a:lnTo>
                  <a:pt x="59942" y="1334"/>
                </a:lnTo>
                <a:close/>
                <a:moveTo>
                  <a:pt x="71686" y="1334"/>
                </a:moveTo>
                <a:cubicBezTo>
                  <a:pt x="71740" y="1430"/>
                  <a:pt x="71808" y="1538"/>
                  <a:pt x="71862" y="1647"/>
                </a:cubicBezTo>
                <a:lnTo>
                  <a:pt x="71550" y="1824"/>
                </a:lnTo>
                <a:lnTo>
                  <a:pt x="71373" y="1511"/>
                </a:lnTo>
                <a:lnTo>
                  <a:pt x="71686" y="1334"/>
                </a:lnTo>
                <a:close/>
                <a:moveTo>
                  <a:pt x="48171" y="1375"/>
                </a:moveTo>
                <a:lnTo>
                  <a:pt x="48334" y="1688"/>
                </a:lnTo>
                <a:lnTo>
                  <a:pt x="48022" y="1851"/>
                </a:lnTo>
                <a:lnTo>
                  <a:pt x="47845" y="1538"/>
                </a:lnTo>
                <a:lnTo>
                  <a:pt x="48171" y="1375"/>
                </a:lnTo>
                <a:close/>
                <a:moveTo>
                  <a:pt x="80738" y="1362"/>
                </a:moveTo>
                <a:lnTo>
                  <a:pt x="80915" y="1674"/>
                </a:lnTo>
                <a:lnTo>
                  <a:pt x="80575" y="1851"/>
                </a:lnTo>
                <a:lnTo>
                  <a:pt x="80398" y="1538"/>
                </a:lnTo>
                <a:lnTo>
                  <a:pt x="80738" y="1362"/>
                </a:lnTo>
                <a:close/>
                <a:moveTo>
                  <a:pt x="36400" y="1389"/>
                </a:moveTo>
                <a:lnTo>
                  <a:pt x="36577" y="1715"/>
                </a:lnTo>
                <a:lnTo>
                  <a:pt x="36264" y="1878"/>
                </a:lnTo>
                <a:lnTo>
                  <a:pt x="36074" y="1579"/>
                </a:lnTo>
                <a:lnTo>
                  <a:pt x="36400" y="1389"/>
                </a:lnTo>
                <a:close/>
                <a:moveTo>
                  <a:pt x="68967" y="1389"/>
                </a:moveTo>
                <a:lnTo>
                  <a:pt x="69158" y="1701"/>
                </a:lnTo>
                <a:lnTo>
                  <a:pt x="68831" y="1878"/>
                </a:lnTo>
                <a:cubicBezTo>
                  <a:pt x="68777" y="1769"/>
                  <a:pt x="68723" y="1674"/>
                  <a:pt x="68655" y="1566"/>
                </a:cubicBezTo>
                <a:lnTo>
                  <a:pt x="68967" y="1389"/>
                </a:lnTo>
                <a:close/>
                <a:moveTo>
                  <a:pt x="87489" y="1890"/>
                </a:moveTo>
                <a:cubicBezTo>
                  <a:pt x="87486" y="1890"/>
                  <a:pt x="87483" y="1891"/>
                  <a:pt x="87480" y="1892"/>
                </a:cubicBezTo>
                <a:lnTo>
                  <a:pt x="87494" y="1892"/>
                </a:lnTo>
                <a:cubicBezTo>
                  <a:pt x="87492" y="1891"/>
                  <a:pt x="87491" y="1890"/>
                  <a:pt x="87489" y="1890"/>
                </a:cubicBezTo>
                <a:close/>
                <a:moveTo>
                  <a:pt x="93795" y="1238"/>
                </a:moveTo>
                <a:cubicBezTo>
                  <a:pt x="93788" y="1238"/>
                  <a:pt x="93781" y="1239"/>
                  <a:pt x="93773" y="1239"/>
                </a:cubicBezTo>
                <a:cubicBezTo>
                  <a:pt x="93596" y="1239"/>
                  <a:pt x="93447" y="1375"/>
                  <a:pt x="93433" y="1566"/>
                </a:cubicBezTo>
                <a:cubicBezTo>
                  <a:pt x="93447" y="1742"/>
                  <a:pt x="93596" y="1892"/>
                  <a:pt x="93773" y="1892"/>
                </a:cubicBezTo>
                <a:cubicBezTo>
                  <a:pt x="93963" y="1892"/>
                  <a:pt x="94099" y="1742"/>
                  <a:pt x="94099" y="1566"/>
                </a:cubicBezTo>
                <a:cubicBezTo>
                  <a:pt x="94099" y="1383"/>
                  <a:pt x="93962" y="1238"/>
                  <a:pt x="93795" y="1238"/>
                </a:cubicBezTo>
                <a:close/>
                <a:moveTo>
                  <a:pt x="24657" y="1402"/>
                </a:moveTo>
                <a:lnTo>
                  <a:pt x="24847" y="1729"/>
                </a:lnTo>
                <a:lnTo>
                  <a:pt x="24480" y="1905"/>
                </a:lnTo>
                <a:lnTo>
                  <a:pt x="24317" y="1566"/>
                </a:lnTo>
                <a:lnTo>
                  <a:pt x="24657" y="1402"/>
                </a:lnTo>
                <a:close/>
                <a:moveTo>
                  <a:pt x="45439" y="1443"/>
                </a:moveTo>
                <a:lnTo>
                  <a:pt x="45616" y="1742"/>
                </a:lnTo>
                <a:lnTo>
                  <a:pt x="45276" y="1905"/>
                </a:lnTo>
                <a:lnTo>
                  <a:pt x="45099" y="1606"/>
                </a:lnTo>
                <a:lnTo>
                  <a:pt x="45439" y="1443"/>
                </a:lnTo>
                <a:close/>
                <a:moveTo>
                  <a:pt x="57196" y="1402"/>
                </a:moveTo>
                <a:lnTo>
                  <a:pt x="57373" y="1742"/>
                </a:lnTo>
                <a:lnTo>
                  <a:pt x="57074" y="1905"/>
                </a:lnTo>
                <a:lnTo>
                  <a:pt x="56884" y="1566"/>
                </a:lnTo>
                <a:lnTo>
                  <a:pt x="57196" y="1402"/>
                </a:lnTo>
                <a:close/>
                <a:moveTo>
                  <a:pt x="100103" y="1532"/>
                </a:moveTo>
                <a:cubicBezTo>
                  <a:pt x="100091" y="1532"/>
                  <a:pt x="100079" y="1534"/>
                  <a:pt x="100066" y="1538"/>
                </a:cubicBezTo>
                <a:cubicBezTo>
                  <a:pt x="99998" y="1566"/>
                  <a:pt x="99944" y="1633"/>
                  <a:pt x="99930" y="1701"/>
                </a:cubicBezTo>
                <a:cubicBezTo>
                  <a:pt x="99930" y="1756"/>
                  <a:pt x="100012" y="1810"/>
                  <a:pt x="100107" y="1905"/>
                </a:cubicBezTo>
                <a:cubicBezTo>
                  <a:pt x="100148" y="1837"/>
                  <a:pt x="100189" y="1756"/>
                  <a:pt x="100216" y="1674"/>
                </a:cubicBezTo>
                <a:cubicBezTo>
                  <a:pt x="100227" y="1593"/>
                  <a:pt x="100170" y="1532"/>
                  <a:pt x="100103" y="1532"/>
                </a:cubicBezTo>
                <a:close/>
                <a:moveTo>
                  <a:pt x="33682" y="1457"/>
                </a:moveTo>
                <a:lnTo>
                  <a:pt x="33859" y="1769"/>
                </a:lnTo>
                <a:lnTo>
                  <a:pt x="33546" y="1933"/>
                </a:lnTo>
                <a:lnTo>
                  <a:pt x="33369" y="1633"/>
                </a:lnTo>
                <a:lnTo>
                  <a:pt x="33682" y="1457"/>
                </a:lnTo>
                <a:close/>
                <a:moveTo>
                  <a:pt x="66276" y="1457"/>
                </a:moveTo>
                <a:lnTo>
                  <a:pt x="66439" y="1769"/>
                </a:lnTo>
                <a:lnTo>
                  <a:pt x="66099" y="1933"/>
                </a:lnTo>
                <a:lnTo>
                  <a:pt x="66072" y="1933"/>
                </a:lnTo>
                <a:cubicBezTo>
                  <a:pt x="66018" y="1837"/>
                  <a:pt x="65963" y="1742"/>
                  <a:pt x="65936" y="1633"/>
                </a:cubicBezTo>
                <a:lnTo>
                  <a:pt x="66276" y="1457"/>
                </a:lnTo>
                <a:close/>
                <a:moveTo>
                  <a:pt x="77979" y="1443"/>
                </a:moveTo>
                <a:lnTo>
                  <a:pt x="78156" y="1783"/>
                </a:lnTo>
                <a:lnTo>
                  <a:pt x="77843" y="1933"/>
                </a:lnTo>
                <a:lnTo>
                  <a:pt x="77666" y="1593"/>
                </a:lnTo>
                <a:lnTo>
                  <a:pt x="77979" y="1443"/>
                </a:lnTo>
                <a:close/>
                <a:moveTo>
                  <a:pt x="54464" y="1498"/>
                </a:moveTo>
                <a:lnTo>
                  <a:pt x="54641" y="1797"/>
                </a:lnTo>
                <a:lnTo>
                  <a:pt x="54328" y="1973"/>
                </a:lnTo>
                <a:lnTo>
                  <a:pt x="54152" y="1661"/>
                </a:lnTo>
                <a:lnTo>
                  <a:pt x="54464" y="1498"/>
                </a:lnTo>
                <a:close/>
                <a:moveTo>
                  <a:pt x="3195" y="1808"/>
                </a:moveTo>
                <a:cubicBezTo>
                  <a:pt x="3161" y="1808"/>
                  <a:pt x="3134" y="1855"/>
                  <a:pt x="3086" y="1892"/>
                </a:cubicBezTo>
                <a:cubicBezTo>
                  <a:pt x="3140" y="1946"/>
                  <a:pt x="3181" y="1987"/>
                  <a:pt x="3222" y="1987"/>
                </a:cubicBezTo>
                <a:cubicBezTo>
                  <a:pt x="3249" y="1987"/>
                  <a:pt x="3290" y="1946"/>
                  <a:pt x="3317" y="1905"/>
                </a:cubicBezTo>
                <a:cubicBezTo>
                  <a:pt x="3290" y="1878"/>
                  <a:pt x="3262" y="1824"/>
                  <a:pt x="3208" y="1810"/>
                </a:cubicBezTo>
                <a:cubicBezTo>
                  <a:pt x="3204" y="1809"/>
                  <a:pt x="3199" y="1808"/>
                  <a:pt x="3195" y="1808"/>
                </a:cubicBezTo>
                <a:close/>
                <a:moveTo>
                  <a:pt x="21897" y="1443"/>
                </a:moveTo>
                <a:lnTo>
                  <a:pt x="22074" y="1797"/>
                </a:lnTo>
                <a:lnTo>
                  <a:pt x="21761" y="1987"/>
                </a:lnTo>
                <a:lnTo>
                  <a:pt x="21571" y="1620"/>
                </a:lnTo>
                <a:lnTo>
                  <a:pt x="21897" y="1443"/>
                </a:lnTo>
                <a:close/>
                <a:moveTo>
                  <a:pt x="30950" y="1470"/>
                </a:moveTo>
                <a:lnTo>
                  <a:pt x="30963" y="1484"/>
                </a:lnTo>
                <a:cubicBezTo>
                  <a:pt x="31018" y="1606"/>
                  <a:pt x="31072" y="1729"/>
                  <a:pt x="31113" y="1824"/>
                </a:cubicBezTo>
                <a:lnTo>
                  <a:pt x="30773" y="1987"/>
                </a:lnTo>
                <a:lnTo>
                  <a:pt x="30610" y="1688"/>
                </a:lnTo>
                <a:lnTo>
                  <a:pt x="30950" y="1470"/>
                </a:lnTo>
                <a:close/>
                <a:moveTo>
                  <a:pt x="91068" y="1253"/>
                </a:moveTo>
                <a:cubicBezTo>
                  <a:pt x="91064" y="1253"/>
                  <a:pt x="91059" y="1253"/>
                  <a:pt x="91055" y="1253"/>
                </a:cubicBezTo>
                <a:cubicBezTo>
                  <a:pt x="90851" y="1253"/>
                  <a:pt x="90688" y="1416"/>
                  <a:pt x="90688" y="1620"/>
                </a:cubicBezTo>
                <a:cubicBezTo>
                  <a:pt x="90688" y="1829"/>
                  <a:pt x="90851" y="1988"/>
                  <a:pt x="91045" y="1988"/>
                </a:cubicBezTo>
                <a:cubicBezTo>
                  <a:pt x="91052" y="1988"/>
                  <a:pt x="91060" y="1987"/>
                  <a:pt x="91068" y="1987"/>
                </a:cubicBezTo>
                <a:cubicBezTo>
                  <a:pt x="91567" y="1973"/>
                  <a:pt x="91545" y="1253"/>
                  <a:pt x="91068" y="1253"/>
                </a:cubicBezTo>
                <a:close/>
                <a:moveTo>
                  <a:pt x="14177" y="1239"/>
                </a:moveTo>
                <a:cubicBezTo>
                  <a:pt x="13959" y="1253"/>
                  <a:pt x="13783" y="1430"/>
                  <a:pt x="13796" y="1633"/>
                </a:cubicBezTo>
                <a:cubicBezTo>
                  <a:pt x="13796" y="1829"/>
                  <a:pt x="13947" y="1988"/>
                  <a:pt x="14140" y="1988"/>
                </a:cubicBezTo>
                <a:cubicBezTo>
                  <a:pt x="14147" y="1988"/>
                  <a:pt x="14155" y="1987"/>
                  <a:pt x="14163" y="1987"/>
                </a:cubicBezTo>
                <a:cubicBezTo>
                  <a:pt x="14171" y="1987"/>
                  <a:pt x="14179" y="1988"/>
                  <a:pt x="14187" y="1988"/>
                </a:cubicBezTo>
                <a:cubicBezTo>
                  <a:pt x="14393" y="1988"/>
                  <a:pt x="14557" y="1816"/>
                  <a:pt x="14544" y="1606"/>
                </a:cubicBezTo>
                <a:cubicBezTo>
                  <a:pt x="14544" y="1402"/>
                  <a:pt x="14367" y="1239"/>
                  <a:pt x="14177" y="1239"/>
                </a:cubicBezTo>
                <a:close/>
                <a:moveTo>
                  <a:pt x="97339" y="1496"/>
                </a:moveTo>
                <a:cubicBezTo>
                  <a:pt x="97212" y="1496"/>
                  <a:pt x="97103" y="1601"/>
                  <a:pt x="97103" y="1742"/>
                </a:cubicBezTo>
                <a:cubicBezTo>
                  <a:pt x="97103" y="1878"/>
                  <a:pt x="97212" y="1987"/>
                  <a:pt x="97348" y="1987"/>
                </a:cubicBezTo>
                <a:cubicBezTo>
                  <a:pt x="97356" y="1988"/>
                  <a:pt x="97363" y="1988"/>
                  <a:pt x="97371" y="1988"/>
                </a:cubicBezTo>
                <a:cubicBezTo>
                  <a:pt x="97497" y="1988"/>
                  <a:pt x="97606" y="1884"/>
                  <a:pt x="97606" y="1756"/>
                </a:cubicBezTo>
                <a:cubicBezTo>
                  <a:pt x="97606" y="1606"/>
                  <a:pt x="97497" y="1498"/>
                  <a:pt x="97362" y="1498"/>
                </a:cubicBezTo>
                <a:cubicBezTo>
                  <a:pt x="97354" y="1497"/>
                  <a:pt x="97346" y="1496"/>
                  <a:pt x="97339" y="1496"/>
                </a:cubicBezTo>
                <a:close/>
                <a:moveTo>
                  <a:pt x="42693" y="1498"/>
                </a:moveTo>
                <a:lnTo>
                  <a:pt x="42870" y="1837"/>
                </a:lnTo>
                <a:lnTo>
                  <a:pt x="42571" y="2000"/>
                </a:lnTo>
                <a:lnTo>
                  <a:pt x="42381" y="1661"/>
                </a:lnTo>
                <a:lnTo>
                  <a:pt x="42693" y="1498"/>
                </a:lnTo>
                <a:close/>
                <a:moveTo>
                  <a:pt x="75261" y="1525"/>
                </a:moveTo>
                <a:lnTo>
                  <a:pt x="75451" y="1837"/>
                </a:lnTo>
                <a:lnTo>
                  <a:pt x="75125" y="2000"/>
                </a:lnTo>
                <a:cubicBezTo>
                  <a:pt x="75070" y="1905"/>
                  <a:pt x="75016" y="1797"/>
                  <a:pt x="74961" y="1688"/>
                </a:cubicBezTo>
                <a:lnTo>
                  <a:pt x="75261" y="1525"/>
                </a:lnTo>
                <a:close/>
                <a:moveTo>
                  <a:pt x="63503" y="1525"/>
                </a:moveTo>
                <a:lnTo>
                  <a:pt x="63707" y="1865"/>
                </a:lnTo>
                <a:lnTo>
                  <a:pt x="63367" y="2028"/>
                </a:lnTo>
                <a:lnTo>
                  <a:pt x="63354" y="2028"/>
                </a:lnTo>
                <a:cubicBezTo>
                  <a:pt x="63299" y="1905"/>
                  <a:pt x="63245" y="1810"/>
                  <a:pt x="63191" y="1688"/>
                </a:cubicBezTo>
                <a:lnTo>
                  <a:pt x="63503" y="1525"/>
                </a:lnTo>
                <a:close/>
                <a:moveTo>
                  <a:pt x="51719" y="1566"/>
                </a:moveTo>
                <a:lnTo>
                  <a:pt x="51895" y="1865"/>
                </a:lnTo>
                <a:lnTo>
                  <a:pt x="51569" y="2041"/>
                </a:lnTo>
                <a:lnTo>
                  <a:pt x="51393" y="1715"/>
                </a:lnTo>
                <a:lnTo>
                  <a:pt x="51719" y="1566"/>
                </a:lnTo>
                <a:close/>
                <a:moveTo>
                  <a:pt x="84299" y="1525"/>
                </a:moveTo>
                <a:lnTo>
                  <a:pt x="84490" y="1865"/>
                </a:lnTo>
                <a:lnTo>
                  <a:pt x="84163" y="2041"/>
                </a:lnTo>
                <a:lnTo>
                  <a:pt x="83960" y="1701"/>
                </a:lnTo>
                <a:lnTo>
                  <a:pt x="84299" y="1525"/>
                </a:lnTo>
                <a:close/>
                <a:moveTo>
                  <a:pt x="100923" y="1824"/>
                </a:moveTo>
                <a:lnTo>
                  <a:pt x="100923" y="1837"/>
                </a:lnTo>
                <a:cubicBezTo>
                  <a:pt x="100868" y="1851"/>
                  <a:pt x="100828" y="1892"/>
                  <a:pt x="100814" y="1946"/>
                </a:cubicBezTo>
                <a:cubicBezTo>
                  <a:pt x="100800" y="1960"/>
                  <a:pt x="100868" y="2041"/>
                  <a:pt x="100896" y="2041"/>
                </a:cubicBezTo>
                <a:cubicBezTo>
                  <a:pt x="100923" y="2028"/>
                  <a:pt x="100977" y="1987"/>
                  <a:pt x="101045" y="1946"/>
                </a:cubicBezTo>
                <a:cubicBezTo>
                  <a:pt x="100991" y="1878"/>
                  <a:pt x="100936" y="1824"/>
                  <a:pt x="100923" y="1824"/>
                </a:cubicBezTo>
                <a:close/>
                <a:moveTo>
                  <a:pt x="11458" y="1362"/>
                </a:moveTo>
                <a:cubicBezTo>
                  <a:pt x="11010" y="1362"/>
                  <a:pt x="10983" y="2041"/>
                  <a:pt x="11445" y="2041"/>
                </a:cubicBezTo>
                <a:cubicBezTo>
                  <a:pt x="11460" y="2043"/>
                  <a:pt x="11475" y="2044"/>
                  <a:pt x="11489" y="2044"/>
                </a:cubicBezTo>
                <a:cubicBezTo>
                  <a:pt x="11660" y="2044"/>
                  <a:pt x="11798" y="1903"/>
                  <a:pt x="11798" y="1715"/>
                </a:cubicBezTo>
                <a:cubicBezTo>
                  <a:pt x="11798" y="1525"/>
                  <a:pt x="11649" y="1375"/>
                  <a:pt x="11445" y="1375"/>
                </a:cubicBezTo>
                <a:lnTo>
                  <a:pt x="11458" y="1362"/>
                </a:lnTo>
                <a:close/>
                <a:moveTo>
                  <a:pt x="5944" y="1619"/>
                </a:moveTo>
                <a:cubicBezTo>
                  <a:pt x="5833" y="1619"/>
                  <a:pt x="5750" y="1709"/>
                  <a:pt x="5750" y="1824"/>
                </a:cubicBezTo>
                <a:cubicBezTo>
                  <a:pt x="5736" y="1946"/>
                  <a:pt x="5831" y="2055"/>
                  <a:pt x="5967" y="2055"/>
                </a:cubicBezTo>
                <a:cubicBezTo>
                  <a:pt x="5975" y="2056"/>
                  <a:pt x="5983" y="2056"/>
                  <a:pt x="5990" y="2056"/>
                </a:cubicBezTo>
                <a:cubicBezTo>
                  <a:pt x="6103" y="2056"/>
                  <a:pt x="6198" y="1965"/>
                  <a:pt x="6198" y="1837"/>
                </a:cubicBezTo>
                <a:cubicBezTo>
                  <a:pt x="6198" y="1722"/>
                  <a:pt x="6114" y="1619"/>
                  <a:pt x="5990" y="1619"/>
                </a:cubicBezTo>
                <a:cubicBezTo>
                  <a:pt x="5983" y="1619"/>
                  <a:pt x="5975" y="1619"/>
                  <a:pt x="5967" y="1620"/>
                </a:cubicBezTo>
                <a:cubicBezTo>
                  <a:pt x="5959" y="1619"/>
                  <a:pt x="5952" y="1619"/>
                  <a:pt x="5944" y="1619"/>
                </a:cubicBezTo>
                <a:close/>
                <a:moveTo>
                  <a:pt x="39975" y="1579"/>
                </a:moveTo>
                <a:lnTo>
                  <a:pt x="40152" y="1878"/>
                </a:lnTo>
                <a:lnTo>
                  <a:pt x="39812" y="2068"/>
                </a:lnTo>
                <a:lnTo>
                  <a:pt x="39635" y="1742"/>
                </a:lnTo>
                <a:lnTo>
                  <a:pt x="39975" y="1579"/>
                </a:lnTo>
                <a:close/>
                <a:moveTo>
                  <a:pt x="72515" y="1593"/>
                </a:moveTo>
                <a:lnTo>
                  <a:pt x="72705" y="1905"/>
                </a:lnTo>
                <a:lnTo>
                  <a:pt x="72379" y="2068"/>
                </a:lnTo>
                <a:cubicBezTo>
                  <a:pt x="72325" y="1973"/>
                  <a:pt x="72270" y="1865"/>
                  <a:pt x="72202" y="1756"/>
                </a:cubicBezTo>
                <a:lnTo>
                  <a:pt x="72515" y="1593"/>
                </a:lnTo>
                <a:close/>
                <a:moveTo>
                  <a:pt x="8696" y="1483"/>
                </a:moveTo>
                <a:cubicBezTo>
                  <a:pt x="8688" y="1483"/>
                  <a:pt x="8680" y="1483"/>
                  <a:pt x="8672" y="1484"/>
                </a:cubicBezTo>
                <a:cubicBezTo>
                  <a:pt x="8300" y="1511"/>
                  <a:pt x="8318" y="2069"/>
                  <a:pt x="8687" y="2069"/>
                </a:cubicBezTo>
                <a:cubicBezTo>
                  <a:pt x="8695" y="2069"/>
                  <a:pt x="8704" y="2069"/>
                  <a:pt x="8713" y="2068"/>
                </a:cubicBezTo>
                <a:cubicBezTo>
                  <a:pt x="8862" y="2068"/>
                  <a:pt x="8998" y="1933"/>
                  <a:pt x="8998" y="1769"/>
                </a:cubicBezTo>
                <a:cubicBezTo>
                  <a:pt x="8998" y="1614"/>
                  <a:pt x="8862" y="1483"/>
                  <a:pt x="8696" y="1483"/>
                </a:cubicBezTo>
                <a:close/>
                <a:moveTo>
                  <a:pt x="28204" y="1579"/>
                </a:moveTo>
                <a:lnTo>
                  <a:pt x="28408" y="1919"/>
                </a:lnTo>
                <a:lnTo>
                  <a:pt x="28068" y="2082"/>
                </a:lnTo>
                <a:lnTo>
                  <a:pt x="27892" y="1742"/>
                </a:lnTo>
                <a:lnTo>
                  <a:pt x="28204" y="1579"/>
                </a:lnTo>
                <a:close/>
                <a:moveTo>
                  <a:pt x="87768" y="240"/>
                </a:moveTo>
                <a:cubicBezTo>
                  <a:pt x="87583" y="240"/>
                  <a:pt x="87460" y="304"/>
                  <a:pt x="87398" y="437"/>
                </a:cubicBezTo>
                <a:cubicBezTo>
                  <a:pt x="87303" y="614"/>
                  <a:pt x="87358" y="832"/>
                  <a:pt x="87521" y="954"/>
                </a:cubicBezTo>
                <a:cubicBezTo>
                  <a:pt x="87521" y="967"/>
                  <a:pt x="87521" y="981"/>
                  <a:pt x="87534" y="1008"/>
                </a:cubicBezTo>
                <a:cubicBezTo>
                  <a:pt x="87453" y="1022"/>
                  <a:pt x="87385" y="1063"/>
                  <a:pt x="87317" y="1090"/>
                </a:cubicBezTo>
                <a:cubicBezTo>
                  <a:pt x="87072" y="1212"/>
                  <a:pt x="87031" y="1525"/>
                  <a:pt x="87208" y="1715"/>
                </a:cubicBezTo>
                <a:cubicBezTo>
                  <a:pt x="87302" y="1782"/>
                  <a:pt x="87383" y="1836"/>
                  <a:pt x="87489" y="1890"/>
                </a:cubicBezTo>
                <a:lnTo>
                  <a:pt x="87489" y="1890"/>
                </a:lnTo>
                <a:cubicBezTo>
                  <a:pt x="87675" y="1847"/>
                  <a:pt x="87822" y="1726"/>
                  <a:pt x="87929" y="1566"/>
                </a:cubicBezTo>
                <a:lnTo>
                  <a:pt x="87929" y="1579"/>
                </a:lnTo>
                <a:cubicBezTo>
                  <a:pt x="87929" y="1579"/>
                  <a:pt x="87929" y="1579"/>
                  <a:pt x="87929" y="1578"/>
                </a:cubicBezTo>
                <a:lnTo>
                  <a:pt x="87929" y="1578"/>
                </a:lnTo>
                <a:cubicBezTo>
                  <a:pt x="87930" y="1657"/>
                  <a:pt x="87944" y="1746"/>
                  <a:pt x="87969" y="1824"/>
                </a:cubicBezTo>
                <a:cubicBezTo>
                  <a:pt x="88020" y="1989"/>
                  <a:pt x="88179" y="2083"/>
                  <a:pt x="88344" y="2083"/>
                </a:cubicBezTo>
                <a:cubicBezTo>
                  <a:pt x="88355" y="2083"/>
                  <a:pt x="88366" y="2083"/>
                  <a:pt x="88377" y="2082"/>
                </a:cubicBezTo>
                <a:cubicBezTo>
                  <a:pt x="88649" y="2055"/>
                  <a:pt x="88812" y="1769"/>
                  <a:pt x="88703" y="1525"/>
                </a:cubicBezTo>
                <a:cubicBezTo>
                  <a:pt x="88636" y="1373"/>
                  <a:pt x="88489" y="1284"/>
                  <a:pt x="88339" y="1284"/>
                </a:cubicBezTo>
                <a:cubicBezTo>
                  <a:pt x="88248" y="1284"/>
                  <a:pt x="88155" y="1317"/>
                  <a:pt x="88078" y="1389"/>
                </a:cubicBezTo>
                <a:cubicBezTo>
                  <a:pt x="88017" y="1437"/>
                  <a:pt x="87979" y="1486"/>
                  <a:pt x="87932" y="1544"/>
                </a:cubicBezTo>
                <a:lnTo>
                  <a:pt x="87932" y="1544"/>
                </a:lnTo>
                <a:cubicBezTo>
                  <a:pt x="87945" y="1364"/>
                  <a:pt x="87864" y="1178"/>
                  <a:pt x="87711" y="1076"/>
                </a:cubicBezTo>
                <a:lnTo>
                  <a:pt x="88148" y="825"/>
                </a:lnTo>
                <a:lnTo>
                  <a:pt x="88148" y="825"/>
                </a:lnTo>
                <a:cubicBezTo>
                  <a:pt x="88148" y="822"/>
                  <a:pt x="88149" y="819"/>
                  <a:pt x="88150" y="816"/>
                </a:cubicBezTo>
                <a:lnTo>
                  <a:pt x="88150" y="816"/>
                </a:lnTo>
                <a:cubicBezTo>
                  <a:pt x="88150" y="818"/>
                  <a:pt x="88151" y="820"/>
                  <a:pt x="88152" y="822"/>
                </a:cubicBezTo>
                <a:lnTo>
                  <a:pt x="88152" y="822"/>
                </a:lnTo>
                <a:lnTo>
                  <a:pt x="88160" y="818"/>
                </a:lnTo>
                <a:lnTo>
                  <a:pt x="88153" y="825"/>
                </a:lnTo>
                <a:lnTo>
                  <a:pt x="88153" y="825"/>
                </a:lnTo>
                <a:cubicBezTo>
                  <a:pt x="88152" y="824"/>
                  <a:pt x="88152" y="823"/>
                  <a:pt x="88152" y="822"/>
                </a:cubicBezTo>
                <a:lnTo>
                  <a:pt x="88152" y="822"/>
                </a:lnTo>
                <a:lnTo>
                  <a:pt x="88148" y="825"/>
                </a:lnTo>
                <a:lnTo>
                  <a:pt x="88148" y="825"/>
                </a:lnTo>
                <a:cubicBezTo>
                  <a:pt x="88147" y="827"/>
                  <a:pt x="88147" y="829"/>
                  <a:pt x="88146" y="832"/>
                </a:cubicBezTo>
                <a:lnTo>
                  <a:pt x="88153" y="825"/>
                </a:lnTo>
                <a:lnTo>
                  <a:pt x="88153" y="825"/>
                </a:lnTo>
                <a:cubicBezTo>
                  <a:pt x="88176" y="898"/>
                  <a:pt x="88190" y="961"/>
                  <a:pt x="88228" y="1035"/>
                </a:cubicBezTo>
                <a:cubicBezTo>
                  <a:pt x="88287" y="1178"/>
                  <a:pt x="88429" y="1258"/>
                  <a:pt x="88582" y="1258"/>
                </a:cubicBezTo>
                <a:cubicBezTo>
                  <a:pt x="88604" y="1258"/>
                  <a:pt x="88626" y="1256"/>
                  <a:pt x="88649" y="1253"/>
                </a:cubicBezTo>
                <a:cubicBezTo>
                  <a:pt x="89029" y="1171"/>
                  <a:pt x="89084" y="655"/>
                  <a:pt x="88744" y="492"/>
                </a:cubicBezTo>
                <a:cubicBezTo>
                  <a:pt x="88693" y="471"/>
                  <a:pt x="88638" y="460"/>
                  <a:pt x="88583" y="460"/>
                </a:cubicBezTo>
                <a:cubicBezTo>
                  <a:pt x="88463" y="460"/>
                  <a:pt x="88343" y="511"/>
                  <a:pt x="88268" y="614"/>
                </a:cubicBezTo>
                <a:cubicBezTo>
                  <a:pt x="88229" y="679"/>
                  <a:pt x="88190" y="744"/>
                  <a:pt x="88151" y="809"/>
                </a:cubicBezTo>
                <a:lnTo>
                  <a:pt x="88151" y="809"/>
                </a:lnTo>
                <a:cubicBezTo>
                  <a:pt x="88196" y="599"/>
                  <a:pt x="88127" y="392"/>
                  <a:pt x="87969" y="261"/>
                </a:cubicBezTo>
                <a:cubicBezTo>
                  <a:pt x="87896" y="247"/>
                  <a:pt x="87829" y="240"/>
                  <a:pt x="87768" y="240"/>
                </a:cubicBezTo>
                <a:close/>
                <a:moveTo>
                  <a:pt x="49000" y="1606"/>
                </a:moveTo>
                <a:lnTo>
                  <a:pt x="49177" y="1933"/>
                </a:lnTo>
                <a:lnTo>
                  <a:pt x="48864" y="2096"/>
                </a:lnTo>
                <a:lnTo>
                  <a:pt x="48688" y="1783"/>
                </a:lnTo>
                <a:lnTo>
                  <a:pt x="49000" y="1606"/>
                </a:lnTo>
                <a:close/>
                <a:moveTo>
                  <a:pt x="60785" y="1579"/>
                </a:moveTo>
                <a:cubicBezTo>
                  <a:pt x="60839" y="1688"/>
                  <a:pt x="60894" y="1797"/>
                  <a:pt x="60961" y="1919"/>
                </a:cubicBezTo>
                <a:lnTo>
                  <a:pt x="60635" y="2109"/>
                </a:lnTo>
                <a:lnTo>
                  <a:pt x="60459" y="1742"/>
                </a:lnTo>
                <a:lnTo>
                  <a:pt x="60785" y="1579"/>
                </a:lnTo>
                <a:close/>
                <a:moveTo>
                  <a:pt x="37216" y="1633"/>
                </a:moveTo>
                <a:lnTo>
                  <a:pt x="37392" y="1946"/>
                </a:lnTo>
                <a:lnTo>
                  <a:pt x="37080" y="2123"/>
                </a:lnTo>
                <a:lnTo>
                  <a:pt x="36903" y="1797"/>
                </a:lnTo>
                <a:lnTo>
                  <a:pt x="37216" y="1633"/>
                </a:lnTo>
                <a:close/>
                <a:moveTo>
                  <a:pt x="69783" y="1633"/>
                </a:moveTo>
                <a:lnTo>
                  <a:pt x="69960" y="1960"/>
                </a:lnTo>
                <a:lnTo>
                  <a:pt x="69647" y="2123"/>
                </a:lnTo>
                <a:lnTo>
                  <a:pt x="69484" y="1824"/>
                </a:lnTo>
                <a:lnTo>
                  <a:pt x="69783" y="1633"/>
                </a:lnTo>
                <a:close/>
                <a:moveTo>
                  <a:pt x="94640" y="1497"/>
                </a:moveTo>
                <a:cubicBezTo>
                  <a:pt x="94632" y="1497"/>
                  <a:pt x="94624" y="1497"/>
                  <a:pt x="94616" y="1498"/>
                </a:cubicBezTo>
                <a:cubicBezTo>
                  <a:pt x="94453" y="1498"/>
                  <a:pt x="94317" y="1633"/>
                  <a:pt x="94317" y="1810"/>
                </a:cubicBezTo>
                <a:cubicBezTo>
                  <a:pt x="94317" y="1987"/>
                  <a:pt x="94453" y="2123"/>
                  <a:pt x="94629" y="2123"/>
                </a:cubicBezTo>
                <a:cubicBezTo>
                  <a:pt x="94806" y="2123"/>
                  <a:pt x="94942" y="1987"/>
                  <a:pt x="94956" y="1824"/>
                </a:cubicBezTo>
                <a:cubicBezTo>
                  <a:pt x="94956" y="1642"/>
                  <a:pt x="94819" y="1497"/>
                  <a:pt x="94640" y="1497"/>
                </a:cubicBezTo>
                <a:close/>
                <a:moveTo>
                  <a:pt x="25472" y="1661"/>
                </a:moveTo>
                <a:lnTo>
                  <a:pt x="25635" y="1987"/>
                </a:lnTo>
                <a:lnTo>
                  <a:pt x="25309" y="2150"/>
                </a:lnTo>
                <a:lnTo>
                  <a:pt x="25105" y="1810"/>
                </a:lnTo>
                <a:lnTo>
                  <a:pt x="25472" y="1661"/>
                </a:lnTo>
                <a:close/>
                <a:moveTo>
                  <a:pt x="58026" y="1674"/>
                </a:moveTo>
                <a:lnTo>
                  <a:pt x="58189" y="1987"/>
                </a:lnTo>
                <a:lnTo>
                  <a:pt x="57876" y="2164"/>
                </a:lnTo>
                <a:lnTo>
                  <a:pt x="57699" y="1851"/>
                </a:lnTo>
                <a:lnTo>
                  <a:pt x="58026" y="1674"/>
                </a:lnTo>
                <a:close/>
                <a:moveTo>
                  <a:pt x="81581" y="1620"/>
                </a:moveTo>
                <a:cubicBezTo>
                  <a:pt x="81649" y="1729"/>
                  <a:pt x="81703" y="1837"/>
                  <a:pt x="81771" y="1960"/>
                </a:cubicBezTo>
                <a:lnTo>
                  <a:pt x="81418" y="2164"/>
                </a:lnTo>
                <a:lnTo>
                  <a:pt x="81241" y="1783"/>
                </a:lnTo>
                <a:lnTo>
                  <a:pt x="81581" y="1620"/>
                </a:lnTo>
                <a:close/>
                <a:moveTo>
                  <a:pt x="46282" y="1688"/>
                </a:moveTo>
                <a:lnTo>
                  <a:pt x="46459" y="2014"/>
                </a:lnTo>
                <a:lnTo>
                  <a:pt x="46119" y="2177"/>
                </a:lnTo>
                <a:lnTo>
                  <a:pt x="45942" y="1837"/>
                </a:lnTo>
                <a:lnTo>
                  <a:pt x="46282" y="1688"/>
                </a:lnTo>
                <a:close/>
                <a:moveTo>
                  <a:pt x="34497" y="1701"/>
                </a:moveTo>
                <a:lnTo>
                  <a:pt x="34660" y="2014"/>
                </a:lnTo>
                <a:lnTo>
                  <a:pt x="34361" y="2191"/>
                </a:lnTo>
                <a:cubicBezTo>
                  <a:pt x="34307" y="2096"/>
                  <a:pt x="34253" y="1987"/>
                  <a:pt x="34185" y="1878"/>
                </a:cubicBezTo>
                <a:lnTo>
                  <a:pt x="34497" y="1701"/>
                </a:lnTo>
                <a:close/>
                <a:moveTo>
                  <a:pt x="78808" y="1715"/>
                </a:moveTo>
                <a:lnTo>
                  <a:pt x="78985" y="2014"/>
                </a:lnTo>
                <a:lnTo>
                  <a:pt x="78672" y="2191"/>
                </a:lnTo>
                <a:lnTo>
                  <a:pt x="78495" y="1892"/>
                </a:lnTo>
                <a:lnTo>
                  <a:pt x="78808" y="1715"/>
                </a:lnTo>
                <a:close/>
                <a:moveTo>
                  <a:pt x="55293" y="1729"/>
                </a:moveTo>
                <a:lnTo>
                  <a:pt x="55470" y="2041"/>
                </a:lnTo>
                <a:lnTo>
                  <a:pt x="55158" y="2218"/>
                </a:lnTo>
                <a:lnTo>
                  <a:pt x="54981" y="1905"/>
                </a:lnTo>
                <a:lnTo>
                  <a:pt x="55293" y="1729"/>
                </a:lnTo>
                <a:close/>
                <a:moveTo>
                  <a:pt x="67064" y="1701"/>
                </a:moveTo>
                <a:cubicBezTo>
                  <a:pt x="67119" y="1810"/>
                  <a:pt x="67173" y="1919"/>
                  <a:pt x="67241" y="2028"/>
                </a:cubicBezTo>
                <a:lnTo>
                  <a:pt x="66915" y="2218"/>
                </a:lnTo>
                <a:lnTo>
                  <a:pt x="66738" y="1878"/>
                </a:lnTo>
                <a:lnTo>
                  <a:pt x="67064" y="1701"/>
                </a:lnTo>
                <a:close/>
                <a:moveTo>
                  <a:pt x="98163" y="1756"/>
                </a:moveTo>
                <a:cubicBezTo>
                  <a:pt x="98041" y="1769"/>
                  <a:pt x="97946" y="1878"/>
                  <a:pt x="97946" y="2000"/>
                </a:cubicBezTo>
                <a:cubicBezTo>
                  <a:pt x="97959" y="2116"/>
                  <a:pt x="98044" y="2219"/>
                  <a:pt x="98168" y="2219"/>
                </a:cubicBezTo>
                <a:cubicBezTo>
                  <a:pt x="98175" y="2219"/>
                  <a:pt x="98183" y="2219"/>
                  <a:pt x="98191" y="2218"/>
                </a:cubicBezTo>
                <a:cubicBezTo>
                  <a:pt x="98313" y="2218"/>
                  <a:pt x="98408" y="2109"/>
                  <a:pt x="98408" y="1973"/>
                </a:cubicBezTo>
                <a:cubicBezTo>
                  <a:pt x="98395" y="1851"/>
                  <a:pt x="98286" y="1756"/>
                  <a:pt x="98163" y="1756"/>
                </a:cubicBezTo>
                <a:close/>
                <a:moveTo>
                  <a:pt x="22726" y="1742"/>
                </a:moveTo>
                <a:lnTo>
                  <a:pt x="22890" y="2055"/>
                </a:lnTo>
                <a:lnTo>
                  <a:pt x="22577" y="2232"/>
                </a:lnTo>
                <a:lnTo>
                  <a:pt x="22387" y="1905"/>
                </a:lnTo>
                <a:lnTo>
                  <a:pt x="22726" y="1742"/>
                </a:lnTo>
                <a:close/>
                <a:moveTo>
                  <a:pt x="91884" y="1498"/>
                </a:moveTo>
                <a:cubicBezTo>
                  <a:pt x="91680" y="1511"/>
                  <a:pt x="91517" y="1674"/>
                  <a:pt x="91530" y="1878"/>
                </a:cubicBezTo>
                <a:cubicBezTo>
                  <a:pt x="91530" y="2068"/>
                  <a:pt x="91680" y="2232"/>
                  <a:pt x="91884" y="2232"/>
                </a:cubicBezTo>
                <a:cubicBezTo>
                  <a:pt x="92074" y="2232"/>
                  <a:pt x="92251" y="2055"/>
                  <a:pt x="92251" y="1851"/>
                </a:cubicBezTo>
                <a:cubicBezTo>
                  <a:pt x="92237" y="1661"/>
                  <a:pt x="92074" y="1511"/>
                  <a:pt x="91884" y="1498"/>
                </a:cubicBezTo>
                <a:close/>
                <a:moveTo>
                  <a:pt x="43536" y="1756"/>
                </a:moveTo>
                <a:lnTo>
                  <a:pt x="43713" y="2068"/>
                </a:lnTo>
                <a:lnTo>
                  <a:pt x="43387" y="2245"/>
                </a:lnTo>
                <a:lnTo>
                  <a:pt x="43224" y="1933"/>
                </a:lnTo>
                <a:lnTo>
                  <a:pt x="43536" y="1756"/>
                </a:lnTo>
                <a:close/>
                <a:moveTo>
                  <a:pt x="76090" y="1769"/>
                </a:moveTo>
                <a:cubicBezTo>
                  <a:pt x="76144" y="1865"/>
                  <a:pt x="76212" y="1973"/>
                  <a:pt x="76280" y="2082"/>
                </a:cubicBezTo>
                <a:lnTo>
                  <a:pt x="75967" y="2259"/>
                </a:lnTo>
                <a:lnTo>
                  <a:pt x="75791" y="1946"/>
                </a:lnTo>
                <a:lnTo>
                  <a:pt x="76090" y="1769"/>
                </a:lnTo>
                <a:close/>
                <a:moveTo>
                  <a:pt x="31779" y="1769"/>
                </a:moveTo>
                <a:lnTo>
                  <a:pt x="31942" y="2096"/>
                </a:lnTo>
                <a:lnTo>
                  <a:pt x="31616" y="2272"/>
                </a:lnTo>
                <a:lnTo>
                  <a:pt x="31439" y="1933"/>
                </a:lnTo>
                <a:lnTo>
                  <a:pt x="31779" y="1769"/>
                </a:lnTo>
                <a:close/>
                <a:moveTo>
                  <a:pt x="52575" y="1769"/>
                </a:moveTo>
                <a:lnTo>
                  <a:pt x="52738" y="2096"/>
                </a:lnTo>
                <a:lnTo>
                  <a:pt x="52412" y="2272"/>
                </a:lnTo>
                <a:lnTo>
                  <a:pt x="52235" y="1960"/>
                </a:lnTo>
                <a:lnTo>
                  <a:pt x="52575" y="1769"/>
                </a:lnTo>
                <a:close/>
                <a:moveTo>
                  <a:pt x="14995" y="1511"/>
                </a:moveTo>
                <a:cubicBezTo>
                  <a:pt x="14783" y="1517"/>
                  <a:pt x="14612" y="1691"/>
                  <a:pt x="14612" y="1892"/>
                </a:cubicBezTo>
                <a:cubicBezTo>
                  <a:pt x="14612" y="2109"/>
                  <a:pt x="14775" y="2286"/>
                  <a:pt x="14992" y="2286"/>
                </a:cubicBezTo>
                <a:cubicBezTo>
                  <a:pt x="15481" y="2259"/>
                  <a:pt x="15482" y="1541"/>
                  <a:pt x="14995" y="1511"/>
                </a:cubicBezTo>
                <a:close/>
                <a:moveTo>
                  <a:pt x="64319" y="1769"/>
                </a:moveTo>
                <a:lnTo>
                  <a:pt x="64482" y="2109"/>
                </a:lnTo>
                <a:lnTo>
                  <a:pt x="64183" y="2286"/>
                </a:lnTo>
                <a:lnTo>
                  <a:pt x="63979" y="1946"/>
                </a:lnTo>
                <a:lnTo>
                  <a:pt x="64319" y="1769"/>
                </a:lnTo>
                <a:close/>
                <a:moveTo>
                  <a:pt x="20008" y="1769"/>
                </a:moveTo>
                <a:lnTo>
                  <a:pt x="20198" y="2109"/>
                </a:lnTo>
                <a:lnTo>
                  <a:pt x="19858" y="2300"/>
                </a:lnTo>
                <a:lnTo>
                  <a:pt x="19655" y="1960"/>
                </a:lnTo>
                <a:lnTo>
                  <a:pt x="20008" y="1769"/>
                </a:lnTo>
                <a:close/>
                <a:moveTo>
                  <a:pt x="40804" y="1824"/>
                </a:moveTo>
                <a:lnTo>
                  <a:pt x="40981" y="2136"/>
                </a:lnTo>
                <a:lnTo>
                  <a:pt x="40668" y="2300"/>
                </a:lnTo>
                <a:lnTo>
                  <a:pt x="40492" y="2000"/>
                </a:lnTo>
                <a:lnTo>
                  <a:pt x="40804" y="1824"/>
                </a:lnTo>
                <a:close/>
                <a:moveTo>
                  <a:pt x="73371" y="1797"/>
                </a:moveTo>
                <a:lnTo>
                  <a:pt x="73548" y="2136"/>
                </a:lnTo>
                <a:lnTo>
                  <a:pt x="73208" y="2313"/>
                </a:lnTo>
                <a:lnTo>
                  <a:pt x="73031" y="2000"/>
                </a:lnTo>
                <a:lnTo>
                  <a:pt x="73371" y="1797"/>
                </a:lnTo>
                <a:close/>
                <a:moveTo>
                  <a:pt x="12275" y="1620"/>
                </a:moveTo>
                <a:cubicBezTo>
                  <a:pt x="11825" y="1620"/>
                  <a:pt x="11816" y="2313"/>
                  <a:pt x="12274" y="2313"/>
                </a:cubicBezTo>
                <a:cubicBezTo>
                  <a:pt x="12281" y="2314"/>
                  <a:pt x="12289" y="2314"/>
                  <a:pt x="12296" y="2314"/>
                </a:cubicBezTo>
                <a:cubicBezTo>
                  <a:pt x="12490" y="2314"/>
                  <a:pt x="12640" y="2143"/>
                  <a:pt x="12627" y="1960"/>
                </a:cubicBezTo>
                <a:cubicBezTo>
                  <a:pt x="12627" y="1769"/>
                  <a:pt x="12478" y="1620"/>
                  <a:pt x="12288" y="1620"/>
                </a:cubicBezTo>
                <a:cubicBezTo>
                  <a:pt x="12283" y="1620"/>
                  <a:pt x="12279" y="1620"/>
                  <a:pt x="12275" y="1620"/>
                </a:cubicBezTo>
                <a:close/>
                <a:moveTo>
                  <a:pt x="4064" y="2028"/>
                </a:moveTo>
                <a:cubicBezTo>
                  <a:pt x="3983" y="2041"/>
                  <a:pt x="3928" y="2082"/>
                  <a:pt x="3888" y="2150"/>
                </a:cubicBezTo>
                <a:cubicBezTo>
                  <a:pt x="3863" y="2224"/>
                  <a:pt x="3938" y="2331"/>
                  <a:pt x="4023" y="2331"/>
                </a:cubicBezTo>
                <a:cubicBezTo>
                  <a:pt x="4032" y="2331"/>
                  <a:pt x="4041" y="2329"/>
                  <a:pt x="4051" y="2327"/>
                </a:cubicBezTo>
                <a:cubicBezTo>
                  <a:pt x="4132" y="2300"/>
                  <a:pt x="4159" y="2245"/>
                  <a:pt x="4268" y="2177"/>
                </a:cubicBezTo>
                <a:cubicBezTo>
                  <a:pt x="4173" y="2109"/>
                  <a:pt x="4119" y="2028"/>
                  <a:pt x="4064" y="2028"/>
                </a:cubicBezTo>
                <a:close/>
                <a:moveTo>
                  <a:pt x="9528" y="1701"/>
                </a:moveTo>
                <a:cubicBezTo>
                  <a:pt x="9107" y="1701"/>
                  <a:pt x="9107" y="2327"/>
                  <a:pt x="9528" y="2340"/>
                </a:cubicBezTo>
                <a:cubicBezTo>
                  <a:pt x="9950" y="2340"/>
                  <a:pt x="9950" y="1715"/>
                  <a:pt x="9528" y="1701"/>
                </a:cubicBezTo>
                <a:close/>
                <a:moveTo>
                  <a:pt x="29020" y="1837"/>
                </a:moveTo>
                <a:lnTo>
                  <a:pt x="29196" y="2177"/>
                </a:lnTo>
                <a:lnTo>
                  <a:pt x="28897" y="2340"/>
                </a:lnTo>
                <a:lnTo>
                  <a:pt x="28680" y="2000"/>
                </a:lnTo>
                <a:lnTo>
                  <a:pt x="29020" y="1837"/>
                </a:lnTo>
                <a:close/>
                <a:moveTo>
                  <a:pt x="61600" y="1865"/>
                </a:moveTo>
                <a:lnTo>
                  <a:pt x="61763" y="2177"/>
                </a:lnTo>
                <a:lnTo>
                  <a:pt x="61464" y="2340"/>
                </a:lnTo>
                <a:lnTo>
                  <a:pt x="61274" y="2028"/>
                </a:lnTo>
                <a:lnTo>
                  <a:pt x="61600" y="1865"/>
                </a:lnTo>
                <a:close/>
                <a:moveTo>
                  <a:pt x="85129" y="1769"/>
                </a:moveTo>
                <a:cubicBezTo>
                  <a:pt x="85196" y="1892"/>
                  <a:pt x="85264" y="2014"/>
                  <a:pt x="85332" y="2150"/>
                </a:cubicBezTo>
                <a:lnTo>
                  <a:pt x="84979" y="2340"/>
                </a:lnTo>
                <a:lnTo>
                  <a:pt x="84789" y="1960"/>
                </a:lnTo>
                <a:lnTo>
                  <a:pt x="85129" y="1769"/>
                </a:lnTo>
                <a:close/>
                <a:moveTo>
                  <a:pt x="6768" y="1835"/>
                </a:moveTo>
                <a:cubicBezTo>
                  <a:pt x="6514" y="1835"/>
                  <a:pt x="6531" y="2346"/>
                  <a:pt x="6778" y="2346"/>
                </a:cubicBezTo>
                <a:cubicBezTo>
                  <a:pt x="6793" y="2346"/>
                  <a:pt x="6808" y="2344"/>
                  <a:pt x="6824" y="2340"/>
                </a:cubicBezTo>
                <a:cubicBezTo>
                  <a:pt x="7109" y="2286"/>
                  <a:pt x="7095" y="1865"/>
                  <a:pt x="6796" y="1837"/>
                </a:cubicBezTo>
                <a:cubicBezTo>
                  <a:pt x="6787" y="1836"/>
                  <a:pt x="6777" y="1835"/>
                  <a:pt x="6768" y="1835"/>
                </a:cubicBezTo>
                <a:close/>
                <a:moveTo>
                  <a:pt x="89165" y="1566"/>
                </a:moveTo>
                <a:cubicBezTo>
                  <a:pt x="88948" y="1566"/>
                  <a:pt x="88771" y="1742"/>
                  <a:pt x="88771" y="1973"/>
                </a:cubicBezTo>
                <a:cubicBezTo>
                  <a:pt x="88771" y="2177"/>
                  <a:pt x="88948" y="2354"/>
                  <a:pt x="89165" y="2354"/>
                </a:cubicBezTo>
                <a:cubicBezTo>
                  <a:pt x="89369" y="2340"/>
                  <a:pt x="89546" y="2177"/>
                  <a:pt x="89560" y="1960"/>
                </a:cubicBezTo>
                <a:cubicBezTo>
                  <a:pt x="89546" y="1742"/>
                  <a:pt x="89383" y="1579"/>
                  <a:pt x="89165" y="1566"/>
                </a:cubicBezTo>
                <a:close/>
                <a:moveTo>
                  <a:pt x="95445" y="1756"/>
                </a:moveTo>
                <a:cubicBezTo>
                  <a:pt x="95282" y="1756"/>
                  <a:pt x="95146" y="1905"/>
                  <a:pt x="95160" y="2082"/>
                </a:cubicBezTo>
                <a:cubicBezTo>
                  <a:pt x="95173" y="2232"/>
                  <a:pt x="95309" y="2354"/>
                  <a:pt x="95472" y="2354"/>
                </a:cubicBezTo>
                <a:cubicBezTo>
                  <a:pt x="95853" y="2313"/>
                  <a:pt x="95826" y="1756"/>
                  <a:pt x="95445" y="1756"/>
                </a:cubicBezTo>
                <a:close/>
                <a:moveTo>
                  <a:pt x="38045" y="1892"/>
                </a:moveTo>
                <a:lnTo>
                  <a:pt x="38235" y="2204"/>
                </a:lnTo>
                <a:lnTo>
                  <a:pt x="37923" y="2367"/>
                </a:lnTo>
                <a:lnTo>
                  <a:pt x="37732" y="2068"/>
                </a:lnTo>
                <a:lnTo>
                  <a:pt x="38045" y="1892"/>
                </a:lnTo>
                <a:close/>
                <a:moveTo>
                  <a:pt x="49816" y="1865"/>
                </a:moveTo>
                <a:cubicBezTo>
                  <a:pt x="49884" y="1987"/>
                  <a:pt x="49938" y="2096"/>
                  <a:pt x="49993" y="2218"/>
                </a:cubicBezTo>
                <a:lnTo>
                  <a:pt x="49693" y="2367"/>
                </a:lnTo>
                <a:lnTo>
                  <a:pt x="49503" y="2028"/>
                </a:lnTo>
                <a:lnTo>
                  <a:pt x="49816" y="1865"/>
                </a:lnTo>
                <a:close/>
                <a:moveTo>
                  <a:pt x="82396" y="1878"/>
                </a:moveTo>
                <a:lnTo>
                  <a:pt x="82587" y="2204"/>
                </a:lnTo>
                <a:lnTo>
                  <a:pt x="82261" y="2381"/>
                </a:lnTo>
                <a:lnTo>
                  <a:pt x="82070" y="2068"/>
                </a:lnTo>
                <a:lnTo>
                  <a:pt x="82396" y="1878"/>
                </a:lnTo>
                <a:close/>
                <a:moveTo>
                  <a:pt x="26301" y="1919"/>
                </a:moveTo>
                <a:lnTo>
                  <a:pt x="26464" y="2218"/>
                </a:lnTo>
                <a:lnTo>
                  <a:pt x="26125" y="2395"/>
                </a:lnTo>
                <a:lnTo>
                  <a:pt x="25961" y="2082"/>
                </a:lnTo>
                <a:lnTo>
                  <a:pt x="26301" y="1919"/>
                </a:lnTo>
                <a:close/>
                <a:moveTo>
                  <a:pt x="58855" y="1933"/>
                </a:moveTo>
                <a:lnTo>
                  <a:pt x="59018" y="2245"/>
                </a:lnTo>
                <a:lnTo>
                  <a:pt x="58705" y="2408"/>
                </a:lnTo>
                <a:lnTo>
                  <a:pt x="58528" y="2096"/>
                </a:lnTo>
                <a:lnTo>
                  <a:pt x="58855" y="1933"/>
                </a:lnTo>
                <a:close/>
                <a:moveTo>
                  <a:pt x="70612" y="1905"/>
                </a:moveTo>
                <a:lnTo>
                  <a:pt x="70789" y="2245"/>
                </a:lnTo>
                <a:lnTo>
                  <a:pt x="70490" y="2408"/>
                </a:lnTo>
                <a:cubicBezTo>
                  <a:pt x="70422" y="2300"/>
                  <a:pt x="70367" y="2191"/>
                  <a:pt x="70313" y="2068"/>
                </a:cubicBezTo>
                <a:lnTo>
                  <a:pt x="70612" y="1905"/>
                </a:lnTo>
                <a:close/>
                <a:moveTo>
                  <a:pt x="47125" y="1946"/>
                </a:moveTo>
                <a:lnTo>
                  <a:pt x="47301" y="2259"/>
                </a:lnTo>
                <a:lnTo>
                  <a:pt x="46961" y="2422"/>
                </a:lnTo>
                <a:lnTo>
                  <a:pt x="46785" y="2123"/>
                </a:lnTo>
                <a:lnTo>
                  <a:pt x="47125" y="1946"/>
                </a:lnTo>
                <a:close/>
                <a:moveTo>
                  <a:pt x="79637" y="1946"/>
                </a:moveTo>
                <a:lnTo>
                  <a:pt x="79814" y="2259"/>
                </a:lnTo>
                <a:cubicBezTo>
                  <a:pt x="79719" y="2313"/>
                  <a:pt x="79610" y="2367"/>
                  <a:pt x="79501" y="2435"/>
                </a:cubicBezTo>
                <a:lnTo>
                  <a:pt x="79325" y="2123"/>
                </a:lnTo>
                <a:lnTo>
                  <a:pt x="79637" y="1946"/>
                </a:lnTo>
                <a:close/>
                <a:moveTo>
                  <a:pt x="67894" y="1987"/>
                </a:moveTo>
                <a:lnTo>
                  <a:pt x="68070" y="2286"/>
                </a:lnTo>
                <a:lnTo>
                  <a:pt x="67730" y="2463"/>
                </a:lnTo>
                <a:lnTo>
                  <a:pt x="67554" y="2150"/>
                </a:lnTo>
                <a:lnTo>
                  <a:pt x="67894" y="1987"/>
                </a:lnTo>
                <a:close/>
                <a:moveTo>
                  <a:pt x="23556" y="1987"/>
                </a:moveTo>
                <a:lnTo>
                  <a:pt x="23719" y="2300"/>
                </a:lnTo>
                <a:lnTo>
                  <a:pt x="23420" y="2476"/>
                </a:lnTo>
                <a:lnTo>
                  <a:pt x="23229" y="2150"/>
                </a:lnTo>
                <a:lnTo>
                  <a:pt x="23556" y="1987"/>
                </a:lnTo>
                <a:close/>
                <a:moveTo>
                  <a:pt x="56123" y="1987"/>
                </a:moveTo>
                <a:lnTo>
                  <a:pt x="56327" y="2327"/>
                </a:lnTo>
                <a:lnTo>
                  <a:pt x="55987" y="2476"/>
                </a:lnTo>
                <a:lnTo>
                  <a:pt x="55810" y="2136"/>
                </a:lnTo>
                <a:lnTo>
                  <a:pt x="56123" y="1987"/>
                </a:lnTo>
                <a:close/>
                <a:moveTo>
                  <a:pt x="35326" y="1973"/>
                </a:moveTo>
                <a:lnTo>
                  <a:pt x="35490" y="2313"/>
                </a:lnTo>
                <a:lnTo>
                  <a:pt x="35191" y="2490"/>
                </a:lnTo>
                <a:lnTo>
                  <a:pt x="35014" y="2150"/>
                </a:lnTo>
                <a:lnTo>
                  <a:pt x="35326" y="1973"/>
                </a:lnTo>
                <a:close/>
                <a:moveTo>
                  <a:pt x="76919" y="2000"/>
                </a:moveTo>
                <a:lnTo>
                  <a:pt x="77109" y="2313"/>
                </a:lnTo>
                <a:lnTo>
                  <a:pt x="76783" y="2490"/>
                </a:lnTo>
                <a:cubicBezTo>
                  <a:pt x="76728" y="2381"/>
                  <a:pt x="76674" y="2286"/>
                  <a:pt x="76606" y="2177"/>
                </a:cubicBezTo>
                <a:lnTo>
                  <a:pt x="76919" y="2000"/>
                </a:lnTo>
                <a:close/>
                <a:moveTo>
                  <a:pt x="92700" y="1796"/>
                </a:moveTo>
                <a:cubicBezTo>
                  <a:pt x="92264" y="1796"/>
                  <a:pt x="92255" y="2476"/>
                  <a:pt x="92699" y="2490"/>
                </a:cubicBezTo>
                <a:cubicBezTo>
                  <a:pt x="92890" y="2490"/>
                  <a:pt x="93053" y="2340"/>
                  <a:pt x="93053" y="2150"/>
                </a:cubicBezTo>
                <a:cubicBezTo>
                  <a:pt x="93066" y="1960"/>
                  <a:pt x="92917" y="1797"/>
                  <a:pt x="92713" y="1797"/>
                </a:cubicBezTo>
                <a:cubicBezTo>
                  <a:pt x="92709" y="1796"/>
                  <a:pt x="92704" y="1796"/>
                  <a:pt x="92700" y="1796"/>
                </a:cubicBezTo>
                <a:close/>
                <a:moveTo>
                  <a:pt x="44352" y="2014"/>
                </a:moveTo>
                <a:lnTo>
                  <a:pt x="44528" y="2327"/>
                </a:lnTo>
                <a:lnTo>
                  <a:pt x="44202" y="2503"/>
                </a:lnTo>
                <a:lnTo>
                  <a:pt x="44039" y="2177"/>
                </a:lnTo>
                <a:lnTo>
                  <a:pt x="44352" y="2014"/>
                </a:lnTo>
                <a:close/>
                <a:moveTo>
                  <a:pt x="32608" y="2055"/>
                </a:moveTo>
                <a:lnTo>
                  <a:pt x="32771" y="2354"/>
                </a:lnTo>
                <a:lnTo>
                  <a:pt x="32431" y="2517"/>
                </a:lnTo>
                <a:lnTo>
                  <a:pt x="32268" y="2218"/>
                </a:lnTo>
                <a:lnTo>
                  <a:pt x="32608" y="2055"/>
                </a:lnTo>
                <a:close/>
                <a:moveTo>
                  <a:pt x="65148" y="2028"/>
                </a:moveTo>
                <a:cubicBezTo>
                  <a:pt x="65202" y="2150"/>
                  <a:pt x="65257" y="2245"/>
                  <a:pt x="65311" y="2340"/>
                </a:cubicBezTo>
                <a:lnTo>
                  <a:pt x="65012" y="2517"/>
                </a:lnTo>
                <a:cubicBezTo>
                  <a:pt x="64944" y="2422"/>
                  <a:pt x="64890" y="2313"/>
                  <a:pt x="64822" y="2204"/>
                </a:cubicBezTo>
                <a:lnTo>
                  <a:pt x="65148" y="2041"/>
                </a:lnTo>
                <a:lnTo>
                  <a:pt x="65148" y="2028"/>
                </a:lnTo>
                <a:close/>
                <a:moveTo>
                  <a:pt x="41647" y="2068"/>
                </a:moveTo>
                <a:lnTo>
                  <a:pt x="41824" y="2381"/>
                </a:lnTo>
                <a:lnTo>
                  <a:pt x="41497" y="2544"/>
                </a:lnTo>
                <a:lnTo>
                  <a:pt x="41321" y="2245"/>
                </a:lnTo>
                <a:lnTo>
                  <a:pt x="41647" y="2068"/>
                </a:lnTo>
                <a:close/>
                <a:moveTo>
                  <a:pt x="53377" y="2041"/>
                </a:moveTo>
                <a:lnTo>
                  <a:pt x="53567" y="2381"/>
                </a:lnTo>
                <a:lnTo>
                  <a:pt x="53227" y="2544"/>
                </a:lnTo>
                <a:lnTo>
                  <a:pt x="53051" y="2204"/>
                </a:lnTo>
                <a:lnTo>
                  <a:pt x="53377" y="2041"/>
                </a:lnTo>
                <a:close/>
                <a:moveTo>
                  <a:pt x="99006" y="2055"/>
                </a:moveTo>
                <a:cubicBezTo>
                  <a:pt x="98897" y="2055"/>
                  <a:pt x="98775" y="2177"/>
                  <a:pt x="98816" y="2286"/>
                </a:cubicBezTo>
                <a:cubicBezTo>
                  <a:pt x="98870" y="2381"/>
                  <a:pt x="98925" y="2463"/>
                  <a:pt x="99006" y="2544"/>
                </a:cubicBezTo>
                <a:cubicBezTo>
                  <a:pt x="99088" y="2463"/>
                  <a:pt x="99156" y="2367"/>
                  <a:pt x="99210" y="2272"/>
                </a:cubicBezTo>
                <a:cubicBezTo>
                  <a:pt x="99237" y="2177"/>
                  <a:pt x="99115" y="2055"/>
                  <a:pt x="99006" y="2055"/>
                </a:cubicBezTo>
                <a:close/>
                <a:moveTo>
                  <a:pt x="20851" y="2028"/>
                </a:moveTo>
                <a:lnTo>
                  <a:pt x="21068" y="2395"/>
                </a:lnTo>
                <a:lnTo>
                  <a:pt x="20688" y="2558"/>
                </a:lnTo>
                <a:lnTo>
                  <a:pt x="20511" y="2204"/>
                </a:lnTo>
                <a:lnTo>
                  <a:pt x="20851" y="2028"/>
                </a:lnTo>
                <a:close/>
                <a:moveTo>
                  <a:pt x="74200" y="2068"/>
                </a:moveTo>
                <a:lnTo>
                  <a:pt x="74363" y="2395"/>
                </a:lnTo>
                <a:lnTo>
                  <a:pt x="74024" y="2571"/>
                </a:lnTo>
                <a:lnTo>
                  <a:pt x="73861" y="2245"/>
                </a:lnTo>
                <a:lnTo>
                  <a:pt x="74200" y="2068"/>
                </a:lnTo>
                <a:close/>
                <a:moveTo>
                  <a:pt x="10347" y="1918"/>
                </a:moveTo>
                <a:cubicBezTo>
                  <a:pt x="10168" y="1918"/>
                  <a:pt x="10031" y="2062"/>
                  <a:pt x="10018" y="2232"/>
                </a:cubicBezTo>
                <a:cubicBezTo>
                  <a:pt x="10018" y="2408"/>
                  <a:pt x="10154" y="2558"/>
                  <a:pt x="10330" y="2571"/>
                </a:cubicBezTo>
                <a:cubicBezTo>
                  <a:pt x="10338" y="2572"/>
                  <a:pt x="10347" y="2572"/>
                  <a:pt x="10355" y="2572"/>
                </a:cubicBezTo>
                <a:cubicBezTo>
                  <a:pt x="10521" y="2572"/>
                  <a:pt x="10657" y="2440"/>
                  <a:pt x="10670" y="2259"/>
                </a:cubicBezTo>
                <a:cubicBezTo>
                  <a:pt x="10670" y="2096"/>
                  <a:pt x="10534" y="1946"/>
                  <a:pt x="10371" y="1933"/>
                </a:cubicBezTo>
                <a:lnTo>
                  <a:pt x="10371" y="1919"/>
                </a:lnTo>
                <a:cubicBezTo>
                  <a:pt x="10363" y="1918"/>
                  <a:pt x="10355" y="1918"/>
                  <a:pt x="10347" y="1918"/>
                </a:cubicBezTo>
                <a:close/>
                <a:moveTo>
                  <a:pt x="13103" y="1837"/>
                </a:moveTo>
                <a:cubicBezTo>
                  <a:pt x="12899" y="1837"/>
                  <a:pt x="12736" y="2000"/>
                  <a:pt x="12736" y="2204"/>
                </a:cubicBezTo>
                <a:cubicBezTo>
                  <a:pt x="12736" y="2408"/>
                  <a:pt x="12899" y="2585"/>
                  <a:pt x="13103" y="2585"/>
                </a:cubicBezTo>
                <a:cubicBezTo>
                  <a:pt x="13307" y="2571"/>
                  <a:pt x="13470" y="2408"/>
                  <a:pt x="13470" y="2204"/>
                </a:cubicBezTo>
                <a:cubicBezTo>
                  <a:pt x="13470" y="2000"/>
                  <a:pt x="13307" y="1837"/>
                  <a:pt x="13103" y="1837"/>
                </a:cubicBezTo>
                <a:close/>
                <a:moveTo>
                  <a:pt x="62416" y="2096"/>
                </a:moveTo>
                <a:lnTo>
                  <a:pt x="62579" y="2422"/>
                </a:lnTo>
                <a:lnTo>
                  <a:pt x="62266" y="2585"/>
                </a:lnTo>
                <a:cubicBezTo>
                  <a:pt x="62198" y="2476"/>
                  <a:pt x="62144" y="2367"/>
                  <a:pt x="62090" y="2272"/>
                </a:cubicBezTo>
                <a:lnTo>
                  <a:pt x="62416" y="2096"/>
                </a:lnTo>
                <a:close/>
                <a:moveTo>
                  <a:pt x="85958" y="2041"/>
                </a:moveTo>
                <a:lnTo>
                  <a:pt x="86162" y="2395"/>
                </a:lnTo>
                <a:lnTo>
                  <a:pt x="85795" y="2585"/>
                </a:lnTo>
                <a:lnTo>
                  <a:pt x="85604" y="2232"/>
                </a:lnTo>
                <a:lnTo>
                  <a:pt x="85958" y="2041"/>
                </a:lnTo>
                <a:close/>
                <a:moveTo>
                  <a:pt x="89991" y="1823"/>
                </a:moveTo>
                <a:cubicBezTo>
                  <a:pt x="89983" y="1823"/>
                  <a:pt x="89975" y="1823"/>
                  <a:pt x="89967" y="1824"/>
                </a:cubicBezTo>
                <a:cubicBezTo>
                  <a:pt x="89614" y="1837"/>
                  <a:pt x="89464" y="2259"/>
                  <a:pt x="89723" y="2490"/>
                </a:cubicBezTo>
                <a:cubicBezTo>
                  <a:pt x="89797" y="2560"/>
                  <a:pt x="89887" y="2591"/>
                  <a:pt x="89975" y="2591"/>
                </a:cubicBezTo>
                <a:cubicBezTo>
                  <a:pt x="90176" y="2591"/>
                  <a:pt x="90371" y="2427"/>
                  <a:pt x="90362" y="2191"/>
                </a:cubicBezTo>
                <a:cubicBezTo>
                  <a:pt x="90348" y="1982"/>
                  <a:pt x="90185" y="1823"/>
                  <a:pt x="89991" y="1823"/>
                </a:cubicBezTo>
                <a:close/>
                <a:moveTo>
                  <a:pt x="29849" y="2109"/>
                </a:moveTo>
                <a:lnTo>
                  <a:pt x="30025" y="2408"/>
                </a:lnTo>
                <a:lnTo>
                  <a:pt x="29713" y="2599"/>
                </a:lnTo>
                <a:lnTo>
                  <a:pt x="29536" y="2272"/>
                </a:lnTo>
                <a:lnTo>
                  <a:pt x="29849" y="2109"/>
                </a:lnTo>
                <a:close/>
                <a:moveTo>
                  <a:pt x="50659" y="2136"/>
                </a:moveTo>
                <a:lnTo>
                  <a:pt x="50835" y="2449"/>
                </a:lnTo>
                <a:lnTo>
                  <a:pt x="50509" y="2612"/>
                </a:lnTo>
                <a:lnTo>
                  <a:pt x="50346" y="2300"/>
                </a:lnTo>
                <a:lnTo>
                  <a:pt x="50659" y="2136"/>
                </a:lnTo>
                <a:close/>
                <a:moveTo>
                  <a:pt x="83226" y="2096"/>
                </a:moveTo>
                <a:cubicBezTo>
                  <a:pt x="83280" y="2204"/>
                  <a:pt x="83348" y="2313"/>
                  <a:pt x="83416" y="2435"/>
                </a:cubicBezTo>
                <a:lnTo>
                  <a:pt x="83076" y="2612"/>
                </a:lnTo>
                <a:lnTo>
                  <a:pt x="82899" y="2286"/>
                </a:lnTo>
                <a:lnTo>
                  <a:pt x="83226" y="2096"/>
                </a:lnTo>
                <a:close/>
                <a:moveTo>
                  <a:pt x="96250" y="2053"/>
                </a:moveTo>
                <a:cubicBezTo>
                  <a:pt x="95889" y="2053"/>
                  <a:pt x="95892" y="2613"/>
                  <a:pt x="96262" y="2613"/>
                </a:cubicBezTo>
                <a:cubicBezTo>
                  <a:pt x="96271" y="2613"/>
                  <a:pt x="96279" y="2613"/>
                  <a:pt x="96288" y="2612"/>
                </a:cubicBezTo>
                <a:cubicBezTo>
                  <a:pt x="96437" y="2612"/>
                  <a:pt x="96560" y="2490"/>
                  <a:pt x="96560" y="2340"/>
                </a:cubicBezTo>
                <a:lnTo>
                  <a:pt x="96560" y="2354"/>
                </a:lnTo>
                <a:cubicBezTo>
                  <a:pt x="96573" y="2191"/>
                  <a:pt x="96451" y="2055"/>
                  <a:pt x="96288" y="2055"/>
                </a:cubicBezTo>
                <a:cubicBezTo>
                  <a:pt x="96275" y="2054"/>
                  <a:pt x="96262" y="2053"/>
                  <a:pt x="96250" y="2053"/>
                </a:cubicBezTo>
                <a:close/>
                <a:moveTo>
                  <a:pt x="4905" y="2223"/>
                </a:moveTo>
                <a:cubicBezTo>
                  <a:pt x="4888" y="2223"/>
                  <a:pt x="4870" y="2226"/>
                  <a:pt x="4853" y="2232"/>
                </a:cubicBezTo>
                <a:cubicBezTo>
                  <a:pt x="4771" y="2259"/>
                  <a:pt x="4717" y="2340"/>
                  <a:pt x="4594" y="2435"/>
                </a:cubicBezTo>
                <a:cubicBezTo>
                  <a:pt x="4730" y="2517"/>
                  <a:pt x="4798" y="2599"/>
                  <a:pt x="4880" y="2612"/>
                </a:cubicBezTo>
                <a:cubicBezTo>
                  <a:pt x="4888" y="2613"/>
                  <a:pt x="4895" y="2613"/>
                  <a:pt x="4903" y="2613"/>
                </a:cubicBezTo>
                <a:cubicBezTo>
                  <a:pt x="5009" y="2613"/>
                  <a:pt x="5057" y="2524"/>
                  <a:pt x="5070" y="2422"/>
                </a:cubicBezTo>
                <a:cubicBezTo>
                  <a:pt x="5082" y="2317"/>
                  <a:pt x="5004" y="2223"/>
                  <a:pt x="4905" y="2223"/>
                </a:cubicBezTo>
                <a:close/>
                <a:moveTo>
                  <a:pt x="7603" y="2081"/>
                </a:moveTo>
                <a:cubicBezTo>
                  <a:pt x="7464" y="2081"/>
                  <a:pt x="7353" y="2198"/>
                  <a:pt x="7340" y="2340"/>
                </a:cubicBezTo>
                <a:cubicBezTo>
                  <a:pt x="7340" y="2503"/>
                  <a:pt x="7462" y="2639"/>
                  <a:pt x="7625" y="2639"/>
                </a:cubicBezTo>
                <a:cubicBezTo>
                  <a:pt x="7775" y="2626"/>
                  <a:pt x="7897" y="2503"/>
                  <a:pt x="7897" y="2354"/>
                </a:cubicBezTo>
                <a:cubicBezTo>
                  <a:pt x="7897" y="2204"/>
                  <a:pt x="7775" y="2096"/>
                  <a:pt x="7639" y="2082"/>
                </a:cubicBezTo>
                <a:lnTo>
                  <a:pt x="7625" y="2082"/>
                </a:lnTo>
                <a:cubicBezTo>
                  <a:pt x="7618" y="2081"/>
                  <a:pt x="7610" y="2081"/>
                  <a:pt x="7603" y="2081"/>
                </a:cubicBezTo>
                <a:close/>
                <a:moveTo>
                  <a:pt x="38874" y="2123"/>
                </a:moveTo>
                <a:lnTo>
                  <a:pt x="39037" y="2476"/>
                </a:lnTo>
                <a:lnTo>
                  <a:pt x="38738" y="2639"/>
                </a:lnTo>
                <a:lnTo>
                  <a:pt x="38561" y="2300"/>
                </a:lnTo>
                <a:lnTo>
                  <a:pt x="38874" y="2123"/>
                </a:lnTo>
                <a:close/>
                <a:moveTo>
                  <a:pt x="27130" y="2177"/>
                </a:moveTo>
                <a:lnTo>
                  <a:pt x="27293" y="2476"/>
                </a:lnTo>
                <a:lnTo>
                  <a:pt x="26954" y="2653"/>
                </a:lnTo>
                <a:lnTo>
                  <a:pt x="26791" y="2340"/>
                </a:lnTo>
                <a:lnTo>
                  <a:pt x="27130" y="2177"/>
                </a:lnTo>
                <a:close/>
                <a:moveTo>
                  <a:pt x="71455" y="2164"/>
                </a:moveTo>
                <a:lnTo>
                  <a:pt x="71618" y="2476"/>
                </a:lnTo>
                <a:lnTo>
                  <a:pt x="71319" y="2653"/>
                </a:lnTo>
                <a:lnTo>
                  <a:pt x="71128" y="2327"/>
                </a:lnTo>
                <a:lnTo>
                  <a:pt x="71455" y="2164"/>
                </a:lnTo>
                <a:close/>
                <a:moveTo>
                  <a:pt x="18091" y="2055"/>
                </a:moveTo>
                <a:lnTo>
                  <a:pt x="18282" y="2463"/>
                </a:lnTo>
                <a:lnTo>
                  <a:pt x="17928" y="2666"/>
                </a:lnTo>
                <a:lnTo>
                  <a:pt x="17724" y="2259"/>
                </a:lnTo>
                <a:lnTo>
                  <a:pt x="18091" y="2055"/>
                </a:lnTo>
                <a:close/>
                <a:moveTo>
                  <a:pt x="47913" y="2191"/>
                </a:moveTo>
                <a:lnTo>
                  <a:pt x="48103" y="2503"/>
                </a:lnTo>
                <a:lnTo>
                  <a:pt x="47763" y="2666"/>
                </a:lnTo>
                <a:lnTo>
                  <a:pt x="47573" y="2381"/>
                </a:lnTo>
                <a:lnTo>
                  <a:pt x="47913" y="2191"/>
                </a:lnTo>
                <a:close/>
                <a:moveTo>
                  <a:pt x="59657" y="2164"/>
                </a:moveTo>
                <a:lnTo>
                  <a:pt x="59874" y="2503"/>
                </a:lnTo>
                <a:lnTo>
                  <a:pt x="59534" y="2666"/>
                </a:lnTo>
                <a:lnTo>
                  <a:pt x="59344" y="2327"/>
                </a:lnTo>
                <a:lnTo>
                  <a:pt x="59657" y="2164"/>
                </a:lnTo>
                <a:close/>
                <a:moveTo>
                  <a:pt x="80466" y="2191"/>
                </a:moveTo>
                <a:lnTo>
                  <a:pt x="80657" y="2503"/>
                </a:lnTo>
                <a:lnTo>
                  <a:pt x="80330" y="2666"/>
                </a:lnTo>
                <a:lnTo>
                  <a:pt x="80167" y="2367"/>
                </a:lnTo>
                <a:lnTo>
                  <a:pt x="80466" y="2191"/>
                </a:lnTo>
                <a:close/>
                <a:moveTo>
                  <a:pt x="99801" y="2352"/>
                </a:moveTo>
                <a:cubicBezTo>
                  <a:pt x="99715" y="2352"/>
                  <a:pt x="99647" y="2430"/>
                  <a:pt x="99672" y="2531"/>
                </a:cubicBezTo>
                <a:cubicBezTo>
                  <a:pt x="99686" y="2585"/>
                  <a:pt x="99767" y="2666"/>
                  <a:pt x="99822" y="2666"/>
                </a:cubicBezTo>
                <a:cubicBezTo>
                  <a:pt x="99876" y="2666"/>
                  <a:pt x="99958" y="2585"/>
                  <a:pt x="100080" y="2517"/>
                </a:cubicBezTo>
                <a:cubicBezTo>
                  <a:pt x="99958" y="2435"/>
                  <a:pt x="99890" y="2367"/>
                  <a:pt x="99822" y="2354"/>
                </a:cubicBezTo>
                <a:cubicBezTo>
                  <a:pt x="99815" y="2353"/>
                  <a:pt x="99808" y="2352"/>
                  <a:pt x="99801" y="2352"/>
                </a:cubicBezTo>
                <a:close/>
                <a:moveTo>
                  <a:pt x="36156" y="2218"/>
                </a:moveTo>
                <a:lnTo>
                  <a:pt x="36332" y="2531"/>
                </a:lnTo>
                <a:lnTo>
                  <a:pt x="36020" y="2707"/>
                </a:lnTo>
                <a:lnTo>
                  <a:pt x="35843" y="2395"/>
                </a:lnTo>
                <a:lnTo>
                  <a:pt x="36156" y="2218"/>
                </a:lnTo>
                <a:close/>
                <a:moveTo>
                  <a:pt x="68736" y="2245"/>
                </a:moveTo>
                <a:lnTo>
                  <a:pt x="68899" y="2544"/>
                </a:lnTo>
                <a:lnTo>
                  <a:pt x="68560" y="2707"/>
                </a:lnTo>
                <a:lnTo>
                  <a:pt x="68396" y="2408"/>
                </a:lnTo>
                <a:lnTo>
                  <a:pt x="68736" y="2245"/>
                </a:lnTo>
                <a:close/>
                <a:moveTo>
                  <a:pt x="24371" y="2218"/>
                </a:moveTo>
                <a:lnTo>
                  <a:pt x="24561" y="2558"/>
                </a:lnTo>
                <a:lnTo>
                  <a:pt x="24249" y="2721"/>
                </a:lnTo>
                <a:lnTo>
                  <a:pt x="24058" y="2381"/>
                </a:lnTo>
                <a:lnTo>
                  <a:pt x="24371" y="2218"/>
                </a:lnTo>
                <a:close/>
                <a:moveTo>
                  <a:pt x="93556" y="2041"/>
                </a:moveTo>
                <a:cubicBezTo>
                  <a:pt x="93094" y="2041"/>
                  <a:pt x="93094" y="2721"/>
                  <a:pt x="93556" y="2721"/>
                </a:cubicBezTo>
                <a:cubicBezTo>
                  <a:pt x="94004" y="2721"/>
                  <a:pt x="94004" y="2041"/>
                  <a:pt x="93556" y="2041"/>
                </a:cubicBezTo>
                <a:close/>
                <a:moveTo>
                  <a:pt x="45167" y="2245"/>
                </a:moveTo>
                <a:lnTo>
                  <a:pt x="45358" y="2558"/>
                </a:lnTo>
                <a:lnTo>
                  <a:pt x="45031" y="2734"/>
                </a:lnTo>
                <a:cubicBezTo>
                  <a:pt x="44977" y="2639"/>
                  <a:pt x="44923" y="2544"/>
                  <a:pt x="44868" y="2422"/>
                </a:cubicBezTo>
                <a:lnTo>
                  <a:pt x="45167" y="2245"/>
                </a:lnTo>
                <a:close/>
                <a:moveTo>
                  <a:pt x="56938" y="2232"/>
                </a:moveTo>
                <a:lnTo>
                  <a:pt x="57128" y="2571"/>
                </a:lnTo>
                <a:lnTo>
                  <a:pt x="56816" y="2734"/>
                </a:lnTo>
                <a:lnTo>
                  <a:pt x="56598" y="2395"/>
                </a:lnTo>
                <a:lnTo>
                  <a:pt x="56938" y="2232"/>
                </a:lnTo>
                <a:close/>
                <a:moveTo>
                  <a:pt x="65977" y="2286"/>
                </a:moveTo>
                <a:lnTo>
                  <a:pt x="66154" y="2599"/>
                </a:lnTo>
                <a:lnTo>
                  <a:pt x="65827" y="2762"/>
                </a:lnTo>
                <a:lnTo>
                  <a:pt x="65651" y="2449"/>
                </a:lnTo>
                <a:lnTo>
                  <a:pt x="65977" y="2286"/>
                </a:lnTo>
                <a:close/>
                <a:moveTo>
                  <a:pt x="33437" y="2300"/>
                </a:moveTo>
                <a:lnTo>
                  <a:pt x="33600" y="2599"/>
                </a:lnTo>
                <a:lnTo>
                  <a:pt x="33260" y="2775"/>
                </a:lnTo>
                <a:lnTo>
                  <a:pt x="33097" y="2476"/>
                </a:lnTo>
                <a:lnTo>
                  <a:pt x="33437" y="2300"/>
                </a:lnTo>
                <a:close/>
                <a:moveTo>
                  <a:pt x="77734" y="2245"/>
                </a:moveTo>
                <a:lnTo>
                  <a:pt x="77911" y="2599"/>
                </a:lnTo>
                <a:lnTo>
                  <a:pt x="77612" y="2775"/>
                </a:lnTo>
                <a:lnTo>
                  <a:pt x="77435" y="2435"/>
                </a:lnTo>
                <a:lnTo>
                  <a:pt x="77734" y="2245"/>
                </a:lnTo>
                <a:close/>
                <a:moveTo>
                  <a:pt x="21666" y="2286"/>
                </a:moveTo>
                <a:lnTo>
                  <a:pt x="21857" y="2639"/>
                </a:lnTo>
                <a:lnTo>
                  <a:pt x="21544" y="2802"/>
                </a:lnTo>
                <a:lnTo>
                  <a:pt x="21299" y="2449"/>
                </a:lnTo>
                <a:lnTo>
                  <a:pt x="21666" y="2286"/>
                </a:lnTo>
                <a:close/>
                <a:moveTo>
                  <a:pt x="54233" y="2327"/>
                </a:moveTo>
                <a:lnTo>
                  <a:pt x="54410" y="2626"/>
                </a:lnTo>
                <a:lnTo>
                  <a:pt x="54070" y="2802"/>
                </a:lnTo>
                <a:lnTo>
                  <a:pt x="53893" y="2490"/>
                </a:lnTo>
                <a:lnTo>
                  <a:pt x="54233" y="2327"/>
                </a:lnTo>
                <a:close/>
                <a:moveTo>
                  <a:pt x="90810" y="2068"/>
                </a:moveTo>
                <a:cubicBezTo>
                  <a:pt x="90606" y="2068"/>
                  <a:pt x="90443" y="2232"/>
                  <a:pt x="90429" y="2435"/>
                </a:cubicBezTo>
                <a:cubicBezTo>
                  <a:pt x="90443" y="2653"/>
                  <a:pt x="90606" y="2816"/>
                  <a:pt x="90824" y="2816"/>
                </a:cubicBezTo>
                <a:cubicBezTo>
                  <a:pt x="91299" y="2775"/>
                  <a:pt x="91286" y="2096"/>
                  <a:pt x="90810" y="2068"/>
                </a:cubicBezTo>
                <a:close/>
                <a:moveTo>
                  <a:pt x="30692" y="2354"/>
                </a:moveTo>
                <a:lnTo>
                  <a:pt x="30855" y="2666"/>
                </a:lnTo>
                <a:lnTo>
                  <a:pt x="30528" y="2830"/>
                </a:lnTo>
                <a:lnTo>
                  <a:pt x="30365" y="2503"/>
                </a:lnTo>
                <a:lnTo>
                  <a:pt x="30692" y="2354"/>
                </a:lnTo>
                <a:close/>
                <a:moveTo>
                  <a:pt x="42462" y="2313"/>
                </a:moveTo>
                <a:lnTo>
                  <a:pt x="42626" y="2653"/>
                </a:lnTo>
                <a:lnTo>
                  <a:pt x="42326" y="2830"/>
                </a:lnTo>
                <a:lnTo>
                  <a:pt x="42150" y="2490"/>
                </a:lnTo>
                <a:lnTo>
                  <a:pt x="42462" y="2313"/>
                </a:lnTo>
                <a:close/>
                <a:moveTo>
                  <a:pt x="75029" y="2354"/>
                </a:moveTo>
                <a:lnTo>
                  <a:pt x="75193" y="2639"/>
                </a:lnTo>
                <a:lnTo>
                  <a:pt x="74853" y="2830"/>
                </a:lnTo>
                <a:lnTo>
                  <a:pt x="74690" y="2517"/>
                </a:lnTo>
                <a:lnTo>
                  <a:pt x="75029" y="2354"/>
                </a:lnTo>
                <a:close/>
                <a:moveTo>
                  <a:pt x="97103" y="2300"/>
                </a:moveTo>
                <a:cubicBezTo>
                  <a:pt x="96954" y="2313"/>
                  <a:pt x="96845" y="2435"/>
                  <a:pt x="96845" y="2585"/>
                </a:cubicBezTo>
                <a:cubicBezTo>
                  <a:pt x="96859" y="2721"/>
                  <a:pt x="96967" y="2830"/>
                  <a:pt x="97103" y="2830"/>
                </a:cubicBezTo>
                <a:cubicBezTo>
                  <a:pt x="97253" y="2830"/>
                  <a:pt x="97375" y="2707"/>
                  <a:pt x="97375" y="2558"/>
                </a:cubicBezTo>
                <a:cubicBezTo>
                  <a:pt x="97348" y="2422"/>
                  <a:pt x="97253" y="2313"/>
                  <a:pt x="97117" y="2300"/>
                </a:cubicBezTo>
                <a:close/>
                <a:moveTo>
                  <a:pt x="13932" y="2068"/>
                </a:moveTo>
                <a:cubicBezTo>
                  <a:pt x="13927" y="2068"/>
                  <a:pt x="13923" y="2068"/>
                  <a:pt x="13919" y="2068"/>
                </a:cubicBezTo>
                <a:cubicBezTo>
                  <a:pt x="13420" y="2082"/>
                  <a:pt x="13429" y="2830"/>
                  <a:pt x="13919" y="2830"/>
                </a:cubicBezTo>
                <a:cubicBezTo>
                  <a:pt x="13923" y="2830"/>
                  <a:pt x="13928" y="2830"/>
                  <a:pt x="13932" y="2830"/>
                </a:cubicBezTo>
                <a:cubicBezTo>
                  <a:pt x="14431" y="2830"/>
                  <a:pt x="14422" y="2068"/>
                  <a:pt x="13932" y="2068"/>
                </a:cubicBezTo>
                <a:close/>
                <a:moveTo>
                  <a:pt x="2986" y="2624"/>
                </a:moveTo>
                <a:cubicBezTo>
                  <a:pt x="2983" y="2624"/>
                  <a:pt x="2980" y="2624"/>
                  <a:pt x="2977" y="2626"/>
                </a:cubicBezTo>
                <a:lnTo>
                  <a:pt x="2977" y="2639"/>
                </a:lnTo>
                <a:cubicBezTo>
                  <a:pt x="2936" y="2653"/>
                  <a:pt x="2895" y="2694"/>
                  <a:pt x="2882" y="2748"/>
                </a:cubicBezTo>
                <a:cubicBezTo>
                  <a:pt x="2895" y="2802"/>
                  <a:pt x="2950" y="2830"/>
                  <a:pt x="2990" y="2843"/>
                </a:cubicBezTo>
                <a:cubicBezTo>
                  <a:pt x="3031" y="2843"/>
                  <a:pt x="3072" y="2789"/>
                  <a:pt x="3140" y="2734"/>
                </a:cubicBezTo>
                <a:cubicBezTo>
                  <a:pt x="3067" y="2674"/>
                  <a:pt x="3016" y="2624"/>
                  <a:pt x="2986" y="2624"/>
                </a:cubicBezTo>
                <a:close/>
                <a:moveTo>
                  <a:pt x="51474" y="2367"/>
                </a:moveTo>
                <a:lnTo>
                  <a:pt x="51664" y="2680"/>
                </a:lnTo>
                <a:lnTo>
                  <a:pt x="51338" y="2843"/>
                </a:lnTo>
                <a:lnTo>
                  <a:pt x="51161" y="2544"/>
                </a:lnTo>
                <a:lnTo>
                  <a:pt x="51474" y="2367"/>
                </a:lnTo>
                <a:close/>
                <a:moveTo>
                  <a:pt x="63245" y="2354"/>
                </a:moveTo>
                <a:cubicBezTo>
                  <a:pt x="63299" y="2463"/>
                  <a:pt x="63367" y="2585"/>
                  <a:pt x="63422" y="2694"/>
                </a:cubicBezTo>
                <a:lnTo>
                  <a:pt x="63123" y="2857"/>
                </a:lnTo>
                <a:cubicBezTo>
                  <a:pt x="63055" y="2748"/>
                  <a:pt x="63000" y="2626"/>
                  <a:pt x="62932" y="2517"/>
                </a:cubicBezTo>
                <a:lnTo>
                  <a:pt x="63245" y="2354"/>
                </a:lnTo>
                <a:close/>
                <a:moveTo>
                  <a:pt x="86800" y="2272"/>
                </a:moveTo>
                <a:cubicBezTo>
                  <a:pt x="86855" y="2408"/>
                  <a:pt x="86855" y="2612"/>
                  <a:pt x="87099" y="2639"/>
                </a:cubicBezTo>
                <a:lnTo>
                  <a:pt x="86596" y="2857"/>
                </a:lnTo>
                <a:lnTo>
                  <a:pt x="86406" y="2476"/>
                </a:lnTo>
                <a:lnTo>
                  <a:pt x="86800" y="2272"/>
                </a:lnTo>
                <a:close/>
                <a:moveTo>
                  <a:pt x="96002" y="2857"/>
                </a:moveTo>
                <a:cubicBezTo>
                  <a:pt x="96005" y="2857"/>
                  <a:pt x="96007" y="2857"/>
                  <a:pt x="96009" y="2857"/>
                </a:cubicBezTo>
                <a:lnTo>
                  <a:pt x="96009" y="2857"/>
                </a:lnTo>
                <a:cubicBezTo>
                  <a:pt x="96011" y="2857"/>
                  <a:pt x="96014" y="2857"/>
                  <a:pt x="96016" y="2857"/>
                </a:cubicBezTo>
                <a:close/>
                <a:moveTo>
                  <a:pt x="100672" y="2638"/>
                </a:moveTo>
                <a:cubicBezTo>
                  <a:pt x="100669" y="2638"/>
                  <a:pt x="100667" y="2638"/>
                  <a:pt x="100664" y="2639"/>
                </a:cubicBezTo>
                <a:cubicBezTo>
                  <a:pt x="100610" y="2666"/>
                  <a:pt x="100569" y="2721"/>
                  <a:pt x="100529" y="2775"/>
                </a:cubicBezTo>
                <a:cubicBezTo>
                  <a:pt x="100569" y="2802"/>
                  <a:pt x="100624" y="2870"/>
                  <a:pt x="100651" y="2870"/>
                </a:cubicBezTo>
                <a:cubicBezTo>
                  <a:pt x="100692" y="2870"/>
                  <a:pt x="100746" y="2802"/>
                  <a:pt x="100828" y="2748"/>
                </a:cubicBezTo>
                <a:cubicBezTo>
                  <a:pt x="100753" y="2698"/>
                  <a:pt x="100701" y="2638"/>
                  <a:pt x="100672" y="2638"/>
                </a:cubicBezTo>
                <a:close/>
                <a:moveTo>
                  <a:pt x="19192" y="1511"/>
                </a:moveTo>
                <a:lnTo>
                  <a:pt x="19369" y="1878"/>
                </a:lnTo>
                <a:cubicBezTo>
                  <a:pt x="19247" y="1973"/>
                  <a:pt x="19029" y="1973"/>
                  <a:pt x="19029" y="2218"/>
                </a:cubicBezTo>
                <a:cubicBezTo>
                  <a:pt x="18961" y="2449"/>
                  <a:pt x="18961" y="2449"/>
                  <a:pt x="19152" y="2694"/>
                </a:cubicBezTo>
                <a:lnTo>
                  <a:pt x="18758" y="2884"/>
                </a:lnTo>
                <a:lnTo>
                  <a:pt x="18554" y="2544"/>
                </a:lnTo>
                <a:lnTo>
                  <a:pt x="19029" y="2204"/>
                </a:lnTo>
                <a:lnTo>
                  <a:pt x="18798" y="1701"/>
                </a:lnTo>
                <a:lnTo>
                  <a:pt x="19192" y="1511"/>
                </a:lnTo>
                <a:close/>
                <a:moveTo>
                  <a:pt x="39730" y="2367"/>
                </a:moveTo>
                <a:lnTo>
                  <a:pt x="39893" y="2707"/>
                </a:lnTo>
                <a:lnTo>
                  <a:pt x="39567" y="2884"/>
                </a:lnTo>
                <a:cubicBezTo>
                  <a:pt x="39513" y="2789"/>
                  <a:pt x="39459" y="2680"/>
                  <a:pt x="39391" y="2571"/>
                </a:cubicBezTo>
                <a:lnTo>
                  <a:pt x="39730" y="2367"/>
                </a:lnTo>
                <a:close/>
                <a:moveTo>
                  <a:pt x="84041" y="2354"/>
                </a:moveTo>
                <a:lnTo>
                  <a:pt x="84245" y="2707"/>
                </a:lnTo>
                <a:lnTo>
                  <a:pt x="83905" y="2884"/>
                </a:lnTo>
                <a:cubicBezTo>
                  <a:pt x="83851" y="2775"/>
                  <a:pt x="83783" y="2666"/>
                  <a:pt x="83715" y="2544"/>
                </a:cubicBezTo>
                <a:lnTo>
                  <a:pt x="84041" y="2354"/>
                </a:lnTo>
                <a:close/>
                <a:moveTo>
                  <a:pt x="11186" y="2191"/>
                </a:moveTo>
                <a:cubicBezTo>
                  <a:pt x="11182" y="2191"/>
                  <a:pt x="11178" y="2191"/>
                  <a:pt x="11173" y="2191"/>
                </a:cubicBezTo>
                <a:cubicBezTo>
                  <a:pt x="10720" y="2217"/>
                  <a:pt x="10737" y="2885"/>
                  <a:pt x="11174" y="2885"/>
                </a:cubicBezTo>
                <a:cubicBezTo>
                  <a:pt x="11183" y="2885"/>
                  <a:pt x="11191" y="2884"/>
                  <a:pt x="11200" y="2884"/>
                </a:cubicBezTo>
                <a:cubicBezTo>
                  <a:pt x="11658" y="2871"/>
                  <a:pt x="11636" y="2191"/>
                  <a:pt x="11186" y="2191"/>
                </a:cubicBezTo>
                <a:close/>
                <a:moveTo>
                  <a:pt x="5695" y="2435"/>
                </a:moveTo>
                <a:cubicBezTo>
                  <a:pt x="5573" y="2435"/>
                  <a:pt x="5464" y="2544"/>
                  <a:pt x="5478" y="2666"/>
                </a:cubicBezTo>
                <a:cubicBezTo>
                  <a:pt x="5478" y="2802"/>
                  <a:pt x="5587" y="2898"/>
                  <a:pt x="5709" y="2898"/>
                </a:cubicBezTo>
                <a:cubicBezTo>
                  <a:pt x="5831" y="2884"/>
                  <a:pt x="5926" y="2775"/>
                  <a:pt x="5926" y="2653"/>
                </a:cubicBezTo>
                <a:cubicBezTo>
                  <a:pt x="5913" y="2531"/>
                  <a:pt x="5818" y="2435"/>
                  <a:pt x="5695" y="2435"/>
                </a:cubicBezTo>
                <a:close/>
                <a:moveTo>
                  <a:pt x="8427" y="2300"/>
                </a:moveTo>
                <a:cubicBezTo>
                  <a:pt x="8278" y="2313"/>
                  <a:pt x="8156" y="2449"/>
                  <a:pt x="8156" y="2599"/>
                </a:cubicBezTo>
                <a:cubicBezTo>
                  <a:pt x="8156" y="2762"/>
                  <a:pt x="8278" y="2898"/>
                  <a:pt x="8441" y="2898"/>
                </a:cubicBezTo>
                <a:cubicBezTo>
                  <a:pt x="8604" y="2898"/>
                  <a:pt x="8754" y="2762"/>
                  <a:pt x="8754" y="2599"/>
                </a:cubicBezTo>
                <a:cubicBezTo>
                  <a:pt x="8740" y="2435"/>
                  <a:pt x="8604" y="2300"/>
                  <a:pt x="8427" y="2300"/>
                </a:cubicBezTo>
                <a:close/>
                <a:moveTo>
                  <a:pt x="72270" y="2408"/>
                </a:moveTo>
                <a:lnTo>
                  <a:pt x="72447" y="2721"/>
                </a:lnTo>
                <a:lnTo>
                  <a:pt x="72134" y="2898"/>
                </a:lnTo>
                <a:lnTo>
                  <a:pt x="71944" y="2585"/>
                </a:lnTo>
                <a:lnTo>
                  <a:pt x="72270" y="2408"/>
                </a:lnTo>
                <a:close/>
                <a:moveTo>
                  <a:pt x="60527" y="2381"/>
                </a:moveTo>
                <a:cubicBezTo>
                  <a:pt x="60581" y="2503"/>
                  <a:pt x="60635" y="2626"/>
                  <a:pt x="60690" y="2748"/>
                </a:cubicBezTo>
                <a:lnTo>
                  <a:pt x="60363" y="2911"/>
                </a:lnTo>
                <a:lnTo>
                  <a:pt x="60146" y="2571"/>
                </a:lnTo>
                <a:lnTo>
                  <a:pt x="60527" y="2381"/>
                </a:lnTo>
                <a:close/>
                <a:moveTo>
                  <a:pt x="48756" y="2435"/>
                </a:moveTo>
                <a:lnTo>
                  <a:pt x="48932" y="2748"/>
                </a:lnTo>
                <a:lnTo>
                  <a:pt x="48593" y="2938"/>
                </a:lnTo>
                <a:lnTo>
                  <a:pt x="48416" y="2612"/>
                </a:lnTo>
                <a:lnTo>
                  <a:pt x="48756" y="2435"/>
                </a:lnTo>
                <a:close/>
                <a:moveTo>
                  <a:pt x="81336" y="2381"/>
                </a:moveTo>
                <a:lnTo>
                  <a:pt x="81499" y="2775"/>
                </a:lnTo>
                <a:lnTo>
                  <a:pt x="81173" y="2938"/>
                </a:lnTo>
                <a:cubicBezTo>
                  <a:pt x="81119" y="2830"/>
                  <a:pt x="81064" y="2721"/>
                  <a:pt x="80996" y="2612"/>
                </a:cubicBezTo>
                <a:lnTo>
                  <a:pt x="81336" y="2381"/>
                </a:lnTo>
                <a:close/>
                <a:moveTo>
                  <a:pt x="27959" y="2422"/>
                </a:moveTo>
                <a:lnTo>
                  <a:pt x="28123" y="2748"/>
                </a:lnTo>
                <a:lnTo>
                  <a:pt x="27783" y="2952"/>
                </a:lnTo>
                <a:lnTo>
                  <a:pt x="27620" y="2585"/>
                </a:lnTo>
                <a:lnTo>
                  <a:pt x="27959" y="2422"/>
                </a:lnTo>
                <a:close/>
                <a:moveTo>
                  <a:pt x="36985" y="2476"/>
                </a:moveTo>
                <a:lnTo>
                  <a:pt x="37148" y="2775"/>
                </a:lnTo>
                <a:lnTo>
                  <a:pt x="36835" y="2952"/>
                </a:lnTo>
                <a:lnTo>
                  <a:pt x="36659" y="2639"/>
                </a:lnTo>
                <a:lnTo>
                  <a:pt x="36985" y="2476"/>
                </a:lnTo>
                <a:close/>
                <a:moveTo>
                  <a:pt x="94358" y="2313"/>
                </a:moveTo>
                <a:cubicBezTo>
                  <a:pt x="94072" y="2313"/>
                  <a:pt x="93923" y="2666"/>
                  <a:pt x="94127" y="2870"/>
                </a:cubicBezTo>
                <a:cubicBezTo>
                  <a:pt x="94192" y="2936"/>
                  <a:pt x="94272" y="2965"/>
                  <a:pt x="94352" y="2965"/>
                </a:cubicBezTo>
                <a:cubicBezTo>
                  <a:pt x="94520" y="2965"/>
                  <a:pt x="94684" y="2833"/>
                  <a:pt x="94684" y="2639"/>
                </a:cubicBezTo>
                <a:cubicBezTo>
                  <a:pt x="94684" y="2463"/>
                  <a:pt x="94534" y="2313"/>
                  <a:pt x="94358" y="2313"/>
                </a:cubicBezTo>
                <a:close/>
                <a:moveTo>
                  <a:pt x="57781" y="2503"/>
                </a:moveTo>
                <a:lnTo>
                  <a:pt x="57971" y="2802"/>
                </a:lnTo>
                <a:lnTo>
                  <a:pt x="57645" y="2966"/>
                </a:lnTo>
                <a:cubicBezTo>
                  <a:pt x="57577" y="2870"/>
                  <a:pt x="57523" y="2775"/>
                  <a:pt x="57468" y="2666"/>
                </a:cubicBezTo>
                <a:lnTo>
                  <a:pt x="57781" y="2503"/>
                </a:lnTo>
                <a:close/>
                <a:moveTo>
                  <a:pt x="25200" y="2490"/>
                </a:moveTo>
                <a:lnTo>
                  <a:pt x="25377" y="2816"/>
                </a:lnTo>
                <a:lnTo>
                  <a:pt x="25064" y="2979"/>
                </a:lnTo>
                <a:lnTo>
                  <a:pt x="24888" y="2680"/>
                </a:lnTo>
                <a:lnTo>
                  <a:pt x="25200" y="2490"/>
                </a:lnTo>
                <a:close/>
                <a:moveTo>
                  <a:pt x="69552" y="2463"/>
                </a:moveTo>
                <a:lnTo>
                  <a:pt x="69728" y="2775"/>
                </a:lnTo>
                <a:lnTo>
                  <a:pt x="69389" y="2979"/>
                </a:lnTo>
                <a:lnTo>
                  <a:pt x="69212" y="2639"/>
                </a:lnTo>
                <a:lnTo>
                  <a:pt x="69552" y="2463"/>
                </a:lnTo>
                <a:close/>
                <a:moveTo>
                  <a:pt x="46010" y="2490"/>
                </a:moveTo>
                <a:lnTo>
                  <a:pt x="46173" y="2843"/>
                </a:lnTo>
                <a:lnTo>
                  <a:pt x="45874" y="3006"/>
                </a:lnTo>
                <a:lnTo>
                  <a:pt x="45697" y="2680"/>
                </a:lnTo>
                <a:lnTo>
                  <a:pt x="46010" y="2490"/>
                </a:lnTo>
                <a:close/>
                <a:moveTo>
                  <a:pt x="34253" y="2531"/>
                </a:moveTo>
                <a:lnTo>
                  <a:pt x="34416" y="2830"/>
                </a:lnTo>
                <a:lnTo>
                  <a:pt x="34076" y="3020"/>
                </a:lnTo>
                <a:lnTo>
                  <a:pt x="33913" y="2707"/>
                </a:lnTo>
                <a:lnTo>
                  <a:pt x="34253" y="2531"/>
                </a:lnTo>
                <a:close/>
                <a:moveTo>
                  <a:pt x="78563" y="2531"/>
                </a:moveTo>
                <a:lnTo>
                  <a:pt x="78740" y="2843"/>
                </a:lnTo>
                <a:lnTo>
                  <a:pt x="78428" y="3020"/>
                </a:lnTo>
                <a:lnTo>
                  <a:pt x="78237" y="2694"/>
                </a:lnTo>
                <a:lnTo>
                  <a:pt x="78563" y="2531"/>
                </a:lnTo>
                <a:close/>
                <a:moveTo>
                  <a:pt x="55035" y="2558"/>
                </a:moveTo>
                <a:lnTo>
                  <a:pt x="55226" y="2870"/>
                </a:lnTo>
                <a:lnTo>
                  <a:pt x="54859" y="3033"/>
                </a:lnTo>
                <a:lnTo>
                  <a:pt x="54695" y="2734"/>
                </a:lnTo>
                <a:lnTo>
                  <a:pt x="55035" y="2558"/>
                </a:lnTo>
                <a:close/>
                <a:moveTo>
                  <a:pt x="66793" y="2531"/>
                </a:moveTo>
                <a:lnTo>
                  <a:pt x="66969" y="2870"/>
                </a:lnTo>
                <a:lnTo>
                  <a:pt x="66657" y="3033"/>
                </a:lnTo>
                <a:lnTo>
                  <a:pt x="66480" y="2694"/>
                </a:lnTo>
                <a:lnTo>
                  <a:pt x="66793" y="2531"/>
                </a:lnTo>
                <a:close/>
                <a:moveTo>
                  <a:pt x="22482" y="2558"/>
                </a:moveTo>
                <a:lnTo>
                  <a:pt x="22672" y="2870"/>
                </a:lnTo>
                <a:lnTo>
                  <a:pt x="22332" y="3047"/>
                </a:lnTo>
                <a:lnTo>
                  <a:pt x="22169" y="2721"/>
                </a:lnTo>
                <a:lnTo>
                  <a:pt x="22482" y="2558"/>
                </a:lnTo>
                <a:close/>
                <a:moveTo>
                  <a:pt x="91626" y="2340"/>
                </a:moveTo>
                <a:cubicBezTo>
                  <a:pt x="91435" y="2340"/>
                  <a:pt x="91286" y="2490"/>
                  <a:pt x="91286" y="2680"/>
                </a:cubicBezTo>
                <a:cubicBezTo>
                  <a:pt x="91272" y="2884"/>
                  <a:pt x="91435" y="3047"/>
                  <a:pt x="91639" y="3047"/>
                </a:cubicBezTo>
                <a:cubicBezTo>
                  <a:pt x="91843" y="3047"/>
                  <a:pt x="91993" y="2884"/>
                  <a:pt x="92006" y="2694"/>
                </a:cubicBezTo>
                <a:cubicBezTo>
                  <a:pt x="91993" y="2490"/>
                  <a:pt x="91829" y="2340"/>
                  <a:pt x="91626" y="2340"/>
                </a:cubicBezTo>
                <a:close/>
                <a:moveTo>
                  <a:pt x="97912" y="2584"/>
                </a:moveTo>
                <a:cubicBezTo>
                  <a:pt x="97798" y="2584"/>
                  <a:pt x="97701" y="2687"/>
                  <a:pt x="97701" y="2802"/>
                </a:cubicBezTo>
                <a:cubicBezTo>
                  <a:pt x="97688" y="2938"/>
                  <a:pt x="97796" y="3047"/>
                  <a:pt x="97919" y="3061"/>
                </a:cubicBezTo>
                <a:cubicBezTo>
                  <a:pt x="98055" y="3061"/>
                  <a:pt x="98177" y="2952"/>
                  <a:pt x="98177" y="2816"/>
                </a:cubicBezTo>
                <a:cubicBezTo>
                  <a:pt x="98177" y="2680"/>
                  <a:pt x="98068" y="2585"/>
                  <a:pt x="97932" y="2585"/>
                </a:cubicBezTo>
                <a:cubicBezTo>
                  <a:pt x="97925" y="2584"/>
                  <a:pt x="97919" y="2584"/>
                  <a:pt x="97912" y="2584"/>
                </a:cubicBezTo>
                <a:close/>
                <a:moveTo>
                  <a:pt x="43278" y="2599"/>
                </a:moveTo>
                <a:lnTo>
                  <a:pt x="43441" y="2898"/>
                </a:lnTo>
                <a:lnTo>
                  <a:pt x="43128" y="3074"/>
                </a:lnTo>
                <a:lnTo>
                  <a:pt x="42952" y="2762"/>
                </a:lnTo>
                <a:lnTo>
                  <a:pt x="43278" y="2599"/>
                </a:lnTo>
                <a:close/>
                <a:moveTo>
                  <a:pt x="75859" y="2599"/>
                </a:moveTo>
                <a:lnTo>
                  <a:pt x="76022" y="2898"/>
                </a:lnTo>
                <a:lnTo>
                  <a:pt x="75682" y="3074"/>
                </a:lnTo>
                <a:lnTo>
                  <a:pt x="75519" y="2775"/>
                </a:lnTo>
                <a:lnTo>
                  <a:pt x="75859" y="2599"/>
                </a:lnTo>
                <a:close/>
                <a:moveTo>
                  <a:pt x="31493" y="2599"/>
                </a:moveTo>
                <a:lnTo>
                  <a:pt x="31670" y="2938"/>
                </a:lnTo>
                <a:lnTo>
                  <a:pt x="31358" y="3101"/>
                </a:lnTo>
                <a:lnTo>
                  <a:pt x="31181" y="2762"/>
                </a:lnTo>
                <a:lnTo>
                  <a:pt x="31493" y="2599"/>
                </a:lnTo>
                <a:close/>
                <a:moveTo>
                  <a:pt x="64074" y="2612"/>
                </a:moveTo>
                <a:lnTo>
                  <a:pt x="64251" y="2925"/>
                </a:lnTo>
                <a:lnTo>
                  <a:pt x="63925" y="3101"/>
                </a:lnTo>
                <a:cubicBezTo>
                  <a:pt x="63884" y="2993"/>
                  <a:pt x="63829" y="2898"/>
                  <a:pt x="63761" y="2789"/>
                </a:cubicBezTo>
                <a:lnTo>
                  <a:pt x="64074" y="2612"/>
                </a:lnTo>
                <a:close/>
                <a:moveTo>
                  <a:pt x="14738" y="2339"/>
                </a:moveTo>
                <a:cubicBezTo>
                  <a:pt x="14543" y="2339"/>
                  <a:pt x="14367" y="2498"/>
                  <a:pt x="14367" y="2707"/>
                </a:cubicBezTo>
                <a:cubicBezTo>
                  <a:pt x="14354" y="2925"/>
                  <a:pt x="14517" y="3101"/>
                  <a:pt x="14734" y="3115"/>
                </a:cubicBezTo>
                <a:cubicBezTo>
                  <a:pt x="14952" y="3115"/>
                  <a:pt x="15128" y="2952"/>
                  <a:pt x="15142" y="2734"/>
                </a:cubicBezTo>
                <a:cubicBezTo>
                  <a:pt x="15142" y="2531"/>
                  <a:pt x="14979" y="2340"/>
                  <a:pt x="14761" y="2340"/>
                </a:cubicBezTo>
                <a:cubicBezTo>
                  <a:pt x="14753" y="2340"/>
                  <a:pt x="14746" y="2339"/>
                  <a:pt x="14738" y="2339"/>
                </a:cubicBezTo>
                <a:close/>
                <a:moveTo>
                  <a:pt x="19763" y="2585"/>
                </a:moveTo>
                <a:lnTo>
                  <a:pt x="19954" y="2925"/>
                </a:lnTo>
                <a:lnTo>
                  <a:pt x="19573" y="3129"/>
                </a:lnTo>
                <a:lnTo>
                  <a:pt x="19383" y="2762"/>
                </a:lnTo>
                <a:lnTo>
                  <a:pt x="19763" y="2585"/>
                </a:lnTo>
                <a:close/>
                <a:moveTo>
                  <a:pt x="40559" y="2653"/>
                </a:moveTo>
                <a:lnTo>
                  <a:pt x="40723" y="2952"/>
                </a:lnTo>
                <a:lnTo>
                  <a:pt x="40383" y="3129"/>
                </a:lnTo>
                <a:lnTo>
                  <a:pt x="40220" y="2830"/>
                </a:lnTo>
                <a:lnTo>
                  <a:pt x="40559" y="2653"/>
                </a:lnTo>
                <a:close/>
                <a:moveTo>
                  <a:pt x="52303" y="2612"/>
                </a:moveTo>
                <a:lnTo>
                  <a:pt x="52493" y="2952"/>
                </a:lnTo>
                <a:lnTo>
                  <a:pt x="52154" y="3129"/>
                </a:lnTo>
                <a:lnTo>
                  <a:pt x="51991" y="2789"/>
                </a:lnTo>
                <a:lnTo>
                  <a:pt x="52303" y="2612"/>
                </a:lnTo>
                <a:close/>
                <a:moveTo>
                  <a:pt x="73099" y="2653"/>
                </a:moveTo>
                <a:lnTo>
                  <a:pt x="73262" y="2952"/>
                </a:lnTo>
                <a:lnTo>
                  <a:pt x="72963" y="3142"/>
                </a:lnTo>
                <a:lnTo>
                  <a:pt x="72773" y="2816"/>
                </a:lnTo>
                <a:lnTo>
                  <a:pt x="73099" y="2653"/>
                </a:lnTo>
                <a:close/>
                <a:moveTo>
                  <a:pt x="12002" y="2435"/>
                </a:moveTo>
                <a:cubicBezTo>
                  <a:pt x="11554" y="2463"/>
                  <a:pt x="11554" y="3129"/>
                  <a:pt x="12002" y="3156"/>
                </a:cubicBezTo>
                <a:cubicBezTo>
                  <a:pt x="12206" y="3142"/>
                  <a:pt x="12356" y="2979"/>
                  <a:pt x="12356" y="2775"/>
                </a:cubicBezTo>
                <a:cubicBezTo>
                  <a:pt x="12342" y="2585"/>
                  <a:pt x="12192" y="2449"/>
                  <a:pt x="12002" y="2435"/>
                </a:cubicBezTo>
                <a:close/>
                <a:moveTo>
                  <a:pt x="28775" y="2680"/>
                </a:moveTo>
                <a:lnTo>
                  <a:pt x="28965" y="2993"/>
                </a:lnTo>
                <a:lnTo>
                  <a:pt x="28639" y="3156"/>
                </a:lnTo>
                <a:lnTo>
                  <a:pt x="28476" y="2857"/>
                </a:lnTo>
                <a:lnTo>
                  <a:pt x="28775" y="2680"/>
                </a:lnTo>
                <a:close/>
                <a:moveTo>
                  <a:pt x="61356" y="2680"/>
                </a:moveTo>
                <a:cubicBezTo>
                  <a:pt x="61424" y="2789"/>
                  <a:pt x="61464" y="2898"/>
                  <a:pt x="61519" y="2993"/>
                </a:cubicBezTo>
                <a:lnTo>
                  <a:pt x="61179" y="3156"/>
                </a:lnTo>
                <a:cubicBezTo>
                  <a:pt x="61125" y="3074"/>
                  <a:pt x="61070" y="2979"/>
                  <a:pt x="61016" y="2870"/>
                </a:cubicBezTo>
                <a:lnTo>
                  <a:pt x="61356" y="2680"/>
                </a:lnTo>
                <a:close/>
                <a:moveTo>
                  <a:pt x="9273" y="2530"/>
                </a:moveTo>
                <a:cubicBezTo>
                  <a:pt x="9095" y="2530"/>
                  <a:pt x="8957" y="2675"/>
                  <a:pt x="8957" y="2857"/>
                </a:cubicBezTo>
                <a:cubicBezTo>
                  <a:pt x="8957" y="3020"/>
                  <a:pt x="9093" y="3156"/>
                  <a:pt x="9270" y="3156"/>
                </a:cubicBezTo>
                <a:cubicBezTo>
                  <a:pt x="9277" y="3156"/>
                  <a:pt x="9284" y="3157"/>
                  <a:pt x="9291" y="3157"/>
                </a:cubicBezTo>
                <a:cubicBezTo>
                  <a:pt x="9446" y="3157"/>
                  <a:pt x="9583" y="3013"/>
                  <a:pt x="9583" y="2857"/>
                </a:cubicBezTo>
                <a:cubicBezTo>
                  <a:pt x="9583" y="2694"/>
                  <a:pt x="9460" y="2544"/>
                  <a:pt x="9297" y="2531"/>
                </a:cubicBezTo>
                <a:cubicBezTo>
                  <a:pt x="9289" y="2530"/>
                  <a:pt x="9281" y="2530"/>
                  <a:pt x="9273" y="2530"/>
                </a:cubicBezTo>
                <a:close/>
                <a:moveTo>
                  <a:pt x="3813" y="2842"/>
                </a:moveTo>
                <a:cubicBezTo>
                  <a:pt x="3806" y="2842"/>
                  <a:pt x="3799" y="2842"/>
                  <a:pt x="3792" y="2843"/>
                </a:cubicBezTo>
                <a:cubicBezTo>
                  <a:pt x="3724" y="2870"/>
                  <a:pt x="3670" y="2911"/>
                  <a:pt x="3643" y="2979"/>
                </a:cubicBezTo>
                <a:cubicBezTo>
                  <a:pt x="3616" y="3088"/>
                  <a:pt x="3684" y="3156"/>
                  <a:pt x="3847" y="3169"/>
                </a:cubicBezTo>
                <a:cubicBezTo>
                  <a:pt x="3874" y="3129"/>
                  <a:pt x="3942" y="3074"/>
                  <a:pt x="3956" y="3020"/>
                </a:cubicBezTo>
                <a:cubicBezTo>
                  <a:pt x="3981" y="2931"/>
                  <a:pt x="3911" y="2842"/>
                  <a:pt x="3813" y="2842"/>
                </a:cubicBezTo>
                <a:close/>
                <a:moveTo>
                  <a:pt x="84884" y="2599"/>
                </a:moveTo>
                <a:cubicBezTo>
                  <a:pt x="84952" y="2721"/>
                  <a:pt x="85006" y="2857"/>
                  <a:pt x="85074" y="2979"/>
                </a:cubicBezTo>
                <a:lnTo>
                  <a:pt x="84734" y="3169"/>
                </a:lnTo>
                <a:lnTo>
                  <a:pt x="84544" y="2789"/>
                </a:lnTo>
                <a:lnTo>
                  <a:pt x="84884" y="2599"/>
                </a:lnTo>
                <a:close/>
                <a:moveTo>
                  <a:pt x="88048" y="2117"/>
                </a:moveTo>
                <a:cubicBezTo>
                  <a:pt x="87674" y="2117"/>
                  <a:pt x="87500" y="2613"/>
                  <a:pt x="87820" y="2843"/>
                </a:cubicBezTo>
                <a:cubicBezTo>
                  <a:pt x="87890" y="2895"/>
                  <a:pt x="87976" y="2922"/>
                  <a:pt x="88063" y="2922"/>
                </a:cubicBezTo>
                <a:cubicBezTo>
                  <a:pt x="88159" y="2922"/>
                  <a:pt x="88257" y="2888"/>
                  <a:pt x="88336" y="2816"/>
                </a:cubicBezTo>
                <a:cubicBezTo>
                  <a:pt x="88373" y="2780"/>
                  <a:pt x="88409" y="2744"/>
                  <a:pt x="88445" y="2707"/>
                </a:cubicBezTo>
                <a:lnTo>
                  <a:pt x="88445" y="2707"/>
                </a:lnTo>
                <a:cubicBezTo>
                  <a:pt x="88446" y="2701"/>
                  <a:pt x="88447" y="2695"/>
                  <a:pt x="88448" y="2689"/>
                </a:cubicBezTo>
                <a:lnTo>
                  <a:pt x="88448" y="2689"/>
                </a:lnTo>
                <a:cubicBezTo>
                  <a:pt x="88449" y="2693"/>
                  <a:pt x="88450" y="2697"/>
                  <a:pt x="88452" y="2701"/>
                </a:cubicBezTo>
                <a:lnTo>
                  <a:pt x="88452" y="2701"/>
                </a:lnTo>
                <a:cubicBezTo>
                  <a:pt x="88452" y="2701"/>
                  <a:pt x="88452" y="2701"/>
                  <a:pt x="88452" y="2701"/>
                </a:cubicBezTo>
                <a:lnTo>
                  <a:pt x="88452" y="2701"/>
                </a:lnTo>
                <a:cubicBezTo>
                  <a:pt x="88475" y="2773"/>
                  <a:pt x="88488" y="2837"/>
                  <a:pt x="88513" y="2911"/>
                </a:cubicBezTo>
                <a:cubicBezTo>
                  <a:pt x="88564" y="3065"/>
                  <a:pt x="88712" y="3171"/>
                  <a:pt x="88877" y="3171"/>
                </a:cubicBezTo>
                <a:cubicBezTo>
                  <a:pt x="88887" y="3171"/>
                  <a:pt x="88897" y="3170"/>
                  <a:pt x="88907" y="3169"/>
                </a:cubicBezTo>
                <a:cubicBezTo>
                  <a:pt x="89084" y="3156"/>
                  <a:pt x="89220" y="3047"/>
                  <a:pt x="89261" y="2884"/>
                </a:cubicBezTo>
                <a:cubicBezTo>
                  <a:pt x="89301" y="2707"/>
                  <a:pt x="89233" y="2531"/>
                  <a:pt x="89084" y="2435"/>
                </a:cubicBezTo>
                <a:cubicBezTo>
                  <a:pt x="89026" y="2407"/>
                  <a:pt x="88965" y="2393"/>
                  <a:pt x="88904" y="2393"/>
                </a:cubicBezTo>
                <a:cubicBezTo>
                  <a:pt x="88793" y="2393"/>
                  <a:pt x="88682" y="2438"/>
                  <a:pt x="88595" y="2517"/>
                </a:cubicBezTo>
                <a:cubicBezTo>
                  <a:pt x="88542" y="2570"/>
                  <a:pt x="88502" y="2623"/>
                  <a:pt x="88450" y="2675"/>
                </a:cubicBezTo>
                <a:lnTo>
                  <a:pt x="88450" y="2675"/>
                </a:lnTo>
                <a:cubicBezTo>
                  <a:pt x="88459" y="2608"/>
                  <a:pt x="88459" y="2549"/>
                  <a:pt x="88459" y="2490"/>
                </a:cubicBezTo>
                <a:cubicBezTo>
                  <a:pt x="88445" y="2300"/>
                  <a:pt x="88309" y="2150"/>
                  <a:pt x="88119" y="2123"/>
                </a:cubicBezTo>
                <a:cubicBezTo>
                  <a:pt x="88094" y="2119"/>
                  <a:pt x="88071" y="2117"/>
                  <a:pt x="88048" y="2117"/>
                </a:cubicBezTo>
                <a:close/>
                <a:moveTo>
                  <a:pt x="6531" y="2666"/>
                </a:moveTo>
                <a:cubicBezTo>
                  <a:pt x="6392" y="2666"/>
                  <a:pt x="6294" y="2796"/>
                  <a:pt x="6307" y="2938"/>
                </a:cubicBezTo>
                <a:cubicBezTo>
                  <a:pt x="6307" y="3067"/>
                  <a:pt x="6416" y="3171"/>
                  <a:pt x="6542" y="3171"/>
                </a:cubicBezTo>
                <a:cubicBezTo>
                  <a:pt x="6550" y="3171"/>
                  <a:pt x="6558" y="3170"/>
                  <a:pt x="6565" y="3169"/>
                </a:cubicBezTo>
                <a:cubicBezTo>
                  <a:pt x="6878" y="3129"/>
                  <a:pt x="6864" y="2680"/>
                  <a:pt x="6552" y="2666"/>
                </a:cubicBezTo>
                <a:cubicBezTo>
                  <a:pt x="6545" y="2666"/>
                  <a:pt x="6538" y="2666"/>
                  <a:pt x="6531" y="2666"/>
                </a:cubicBezTo>
                <a:close/>
                <a:moveTo>
                  <a:pt x="37814" y="2721"/>
                </a:moveTo>
                <a:lnTo>
                  <a:pt x="37977" y="3033"/>
                </a:lnTo>
                <a:lnTo>
                  <a:pt x="37664" y="3197"/>
                </a:lnTo>
                <a:lnTo>
                  <a:pt x="37488" y="2884"/>
                </a:lnTo>
                <a:lnTo>
                  <a:pt x="37814" y="2721"/>
                </a:lnTo>
                <a:close/>
                <a:moveTo>
                  <a:pt x="49571" y="2680"/>
                </a:moveTo>
                <a:lnTo>
                  <a:pt x="49734" y="3020"/>
                </a:lnTo>
                <a:lnTo>
                  <a:pt x="49435" y="3197"/>
                </a:lnTo>
                <a:lnTo>
                  <a:pt x="49272" y="2857"/>
                </a:lnTo>
                <a:lnTo>
                  <a:pt x="49571" y="2680"/>
                </a:lnTo>
                <a:close/>
                <a:moveTo>
                  <a:pt x="82165" y="2707"/>
                </a:moveTo>
                <a:cubicBezTo>
                  <a:pt x="82206" y="2802"/>
                  <a:pt x="82261" y="2898"/>
                  <a:pt x="82328" y="3020"/>
                </a:cubicBezTo>
                <a:lnTo>
                  <a:pt x="81975" y="3197"/>
                </a:lnTo>
                <a:lnTo>
                  <a:pt x="81798" y="2884"/>
                </a:lnTo>
                <a:lnTo>
                  <a:pt x="82165" y="2707"/>
                </a:lnTo>
                <a:close/>
                <a:moveTo>
                  <a:pt x="70367" y="2721"/>
                </a:moveTo>
                <a:lnTo>
                  <a:pt x="70544" y="3061"/>
                </a:lnTo>
                <a:lnTo>
                  <a:pt x="70231" y="3210"/>
                </a:lnTo>
                <a:lnTo>
                  <a:pt x="70055" y="2870"/>
                </a:lnTo>
                <a:lnTo>
                  <a:pt x="70367" y="2721"/>
                </a:lnTo>
                <a:close/>
                <a:moveTo>
                  <a:pt x="95160" y="2599"/>
                </a:moveTo>
                <a:cubicBezTo>
                  <a:pt x="94996" y="2612"/>
                  <a:pt x="94874" y="2734"/>
                  <a:pt x="94874" y="2898"/>
                </a:cubicBezTo>
                <a:cubicBezTo>
                  <a:pt x="94861" y="3074"/>
                  <a:pt x="94996" y="3210"/>
                  <a:pt x="95173" y="3210"/>
                </a:cubicBezTo>
                <a:cubicBezTo>
                  <a:pt x="95350" y="3210"/>
                  <a:pt x="95499" y="3074"/>
                  <a:pt x="95499" y="2898"/>
                </a:cubicBezTo>
                <a:lnTo>
                  <a:pt x="95486" y="2898"/>
                </a:lnTo>
                <a:cubicBezTo>
                  <a:pt x="95472" y="2721"/>
                  <a:pt x="95323" y="2599"/>
                  <a:pt x="95160" y="2599"/>
                </a:cubicBezTo>
                <a:close/>
                <a:moveTo>
                  <a:pt x="26029" y="2748"/>
                </a:moveTo>
                <a:lnTo>
                  <a:pt x="26206" y="3061"/>
                </a:lnTo>
                <a:lnTo>
                  <a:pt x="25880" y="3224"/>
                </a:lnTo>
                <a:lnTo>
                  <a:pt x="25730" y="2925"/>
                </a:lnTo>
                <a:lnTo>
                  <a:pt x="26029" y="2748"/>
                </a:lnTo>
                <a:close/>
                <a:moveTo>
                  <a:pt x="58583" y="2734"/>
                </a:moveTo>
                <a:lnTo>
                  <a:pt x="58773" y="3047"/>
                </a:lnTo>
                <a:lnTo>
                  <a:pt x="58447" y="3224"/>
                </a:lnTo>
                <a:lnTo>
                  <a:pt x="58284" y="2911"/>
                </a:lnTo>
                <a:lnTo>
                  <a:pt x="58583" y="2734"/>
                </a:lnTo>
                <a:close/>
                <a:moveTo>
                  <a:pt x="79393" y="2775"/>
                </a:moveTo>
                <a:lnTo>
                  <a:pt x="79569" y="3088"/>
                </a:lnTo>
                <a:lnTo>
                  <a:pt x="79257" y="3251"/>
                </a:lnTo>
                <a:lnTo>
                  <a:pt x="79080" y="2938"/>
                </a:lnTo>
                <a:lnTo>
                  <a:pt x="79393" y="2775"/>
                </a:lnTo>
                <a:close/>
                <a:moveTo>
                  <a:pt x="46839" y="2789"/>
                </a:moveTo>
                <a:lnTo>
                  <a:pt x="47002" y="3088"/>
                </a:lnTo>
                <a:lnTo>
                  <a:pt x="46703" y="3265"/>
                </a:lnTo>
                <a:lnTo>
                  <a:pt x="46513" y="2952"/>
                </a:lnTo>
                <a:lnTo>
                  <a:pt x="46839" y="2789"/>
                </a:lnTo>
                <a:close/>
                <a:moveTo>
                  <a:pt x="35082" y="2789"/>
                </a:moveTo>
                <a:lnTo>
                  <a:pt x="35259" y="3115"/>
                </a:lnTo>
                <a:lnTo>
                  <a:pt x="34919" y="3278"/>
                </a:lnTo>
                <a:lnTo>
                  <a:pt x="34728" y="2938"/>
                </a:lnTo>
                <a:lnTo>
                  <a:pt x="35082" y="2789"/>
                </a:lnTo>
                <a:close/>
                <a:moveTo>
                  <a:pt x="23311" y="2789"/>
                </a:moveTo>
                <a:lnTo>
                  <a:pt x="23488" y="3115"/>
                </a:lnTo>
                <a:lnTo>
                  <a:pt x="23175" y="3292"/>
                </a:lnTo>
                <a:lnTo>
                  <a:pt x="22985" y="2979"/>
                </a:lnTo>
                <a:lnTo>
                  <a:pt x="23311" y="2789"/>
                </a:lnTo>
                <a:close/>
                <a:moveTo>
                  <a:pt x="67622" y="2816"/>
                </a:moveTo>
                <a:lnTo>
                  <a:pt x="67812" y="3115"/>
                </a:lnTo>
                <a:lnTo>
                  <a:pt x="67486" y="3292"/>
                </a:lnTo>
                <a:cubicBezTo>
                  <a:pt x="67418" y="3183"/>
                  <a:pt x="67363" y="3088"/>
                  <a:pt x="67323" y="2979"/>
                </a:cubicBezTo>
                <a:lnTo>
                  <a:pt x="67622" y="2816"/>
                </a:lnTo>
                <a:close/>
                <a:moveTo>
                  <a:pt x="98751" y="2882"/>
                </a:moveTo>
                <a:cubicBezTo>
                  <a:pt x="98651" y="2882"/>
                  <a:pt x="98557" y="2961"/>
                  <a:pt x="98544" y="3074"/>
                </a:cubicBezTo>
                <a:cubicBezTo>
                  <a:pt x="98544" y="3197"/>
                  <a:pt x="98626" y="3292"/>
                  <a:pt x="98748" y="3305"/>
                </a:cubicBezTo>
                <a:cubicBezTo>
                  <a:pt x="98857" y="3305"/>
                  <a:pt x="98965" y="3224"/>
                  <a:pt x="98979" y="3115"/>
                </a:cubicBezTo>
                <a:cubicBezTo>
                  <a:pt x="98979" y="2993"/>
                  <a:pt x="98897" y="2898"/>
                  <a:pt x="98775" y="2884"/>
                </a:cubicBezTo>
                <a:cubicBezTo>
                  <a:pt x="98767" y="2883"/>
                  <a:pt x="98759" y="2882"/>
                  <a:pt x="98751" y="2882"/>
                </a:cubicBezTo>
                <a:close/>
                <a:moveTo>
                  <a:pt x="55878" y="2816"/>
                </a:moveTo>
                <a:lnTo>
                  <a:pt x="56055" y="3156"/>
                </a:lnTo>
                <a:lnTo>
                  <a:pt x="55715" y="3319"/>
                </a:lnTo>
                <a:lnTo>
                  <a:pt x="55538" y="2993"/>
                </a:lnTo>
                <a:lnTo>
                  <a:pt x="55878" y="2816"/>
                </a:lnTo>
                <a:close/>
                <a:moveTo>
                  <a:pt x="92468" y="2612"/>
                </a:moveTo>
                <a:cubicBezTo>
                  <a:pt x="92142" y="2612"/>
                  <a:pt x="91993" y="3006"/>
                  <a:pt x="92224" y="3224"/>
                </a:cubicBezTo>
                <a:cubicBezTo>
                  <a:pt x="92296" y="3292"/>
                  <a:pt x="92383" y="3323"/>
                  <a:pt x="92469" y="3323"/>
                </a:cubicBezTo>
                <a:cubicBezTo>
                  <a:pt x="92655" y="3323"/>
                  <a:pt x="92831" y="3176"/>
                  <a:pt x="92822" y="2952"/>
                </a:cubicBezTo>
                <a:cubicBezTo>
                  <a:pt x="92808" y="2762"/>
                  <a:pt x="92659" y="2612"/>
                  <a:pt x="92468" y="2612"/>
                </a:cubicBezTo>
                <a:close/>
                <a:moveTo>
                  <a:pt x="32309" y="2857"/>
                </a:moveTo>
                <a:lnTo>
                  <a:pt x="32486" y="3169"/>
                </a:lnTo>
                <a:lnTo>
                  <a:pt x="32173" y="3333"/>
                </a:lnTo>
                <a:lnTo>
                  <a:pt x="31996" y="3033"/>
                </a:lnTo>
                <a:lnTo>
                  <a:pt x="32309" y="2857"/>
                </a:lnTo>
                <a:close/>
                <a:moveTo>
                  <a:pt x="44107" y="2843"/>
                </a:moveTo>
                <a:lnTo>
                  <a:pt x="44270" y="3142"/>
                </a:lnTo>
                <a:lnTo>
                  <a:pt x="43971" y="3333"/>
                </a:lnTo>
                <a:lnTo>
                  <a:pt x="43781" y="3006"/>
                </a:lnTo>
                <a:lnTo>
                  <a:pt x="44107" y="2843"/>
                </a:lnTo>
                <a:close/>
                <a:moveTo>
                  <a:pt x="76688" y="2857"/>
                </a:moveTo>
                <a:lnTo>
                  <a:pt x="76837" y="3169"/>
                </a:lnTo>
                <a:lnTo>
                  <a:pt x="76497" y="3333"/>
                </a:lnTo>
                <a:lnTo>
                  <a:pt x="76334" y="3020"/>
                </a:lnTo>
                <a:lnTo>
                  <a:pt x="76688" y="2857"/>
                </a:lnTo>
                <a:close/>
                <a:moveTo>
                  <a:pt x="64890" y="2857"/>
                </a:moveTo>
                <a:lnTo>
                  <a:pt x="65066" y="3169"/>
                </a:lnTo>
                <a:lnTo>
                  <a:pt x="64754" y="3346"/>
                </a:lnTo>
                <a:lnTo>
                  <a:pt x="64591" y="3033"/>
                </a:lnTo>
                <a:lnTo>
                  <a:pt x="64890" y="2857"/>
                </a:lnTo>
                <a:close/>
                <a:moveTo>
                  <a:pt x="53132" y="2884"/>
                </a:moveTo>
                <a:lnTo>
                  <a:pt x="53295" y="3210"/>
                </a:lnTo>
                <a:lnTo>
                  <a:pt x="52996" y="3373"/>
                </a:lnTo>
                <a:lnTo>
                  <a:pt x="52793" y="3047"/>
                </a:lnTo>
                <a:lnTo>
                  <a:pt x="53132" y="2884"/>
                </a:lnTo>
                <a:close/>
                <a:moveTo>
                  <a:pt x="15508" y="3386"/>
                </a:moveTo>
                <a:lnTo>
                  <a:pt x="15508" y="3386"/>
                </a:lnTo>
                <a:cubicBezTo>
                  <a:pt x="15504" y="3386"/>
                  <a:pt x="15499" y="3387"/>
                  <a:pt x="15495" y="3387"/>
                </a:cubicBezTo>
                <a:lnTo>
                  <a:pt x="15509" y="3387"/>
                </a:lnTo>
                <a:cubicBezTo>
                  <a:pt x="15509" y="3387"/>
                  <a:pt x="15508" y="3386"/>
                  <a:pt x="15508" y="3386"/>
                </a:cubicBezTo>
                <a:close/>
                <a:moveTo>
                  <a:pt x="20592" y="2843"/>
                </a:moveTo>
                <a:lnTo>
                  <a:pt x="20756" y="3197"/>
                </a:lnTo>
                <a:lnTo>
                  <a:pt x="20416" y="3387"/>
                </a:lnTo>
                <a:lnTo>
                  <a:pt x="20225" y="3033"/>
                </a:lnTo>
                <a:lnTo>
                  <a:pt x="20592" y="2843"/>
                </a:lnTo>
                <a:close/>
                <a:moveTo>
                  <a:pt x="41389" y="2911"/>
                </a:moveTo>
                <a:lnTo>
                  <a:pt x="41552" y="3210"/>
                </a:lnTo>
                <a:lnTo>
                  <a:pt x="41212" y="3387"/>
                </a:lnTo>
                <a:lnTo>
                  <a:pt x="41049" y="3074"/>
                </a:lnTo>
                <a:lnTo>
                  <a:pt x="41389" y="2911"/>
                </a:lnTo>
                <a:close/>
                <a:moveTo>
                  <a:pt x="12840" y="2666"/>
                </a:moveTo>
                <a:cubicBezTo>
                  <a:pt x="12832" y="2666"/>
                  <a:pt x="12825" y="2666"/>
                  <a:pt x="12818" y="2666"/>
                </a:cubicBezTo>
                <a:cubicBezTo>
                  <a:pt x="12614" y="2666"/>
                  <a:pt x="12451" y="2830"/>
                  <a:pt x="12451" y="3033"/>
                </a:cubicBezTo>
                <a:cubicBezTo>
                  <a:pt x="12451" y="3237"/>
                  <a:pt x="12627" y="3400"/>
                  <a:pt x="12831" y="3400"/>
                </a:cubicBezTo>
                <a:cubicBezTo>
                  <a:pt x="13035" y="3400"/>
                  <a:pt x="13198" y="3237"/>
                  <a:pt x="13185" y="3033"/>
                </a:cubicBezTo>
                <a:cubicBezTo>
                  <a:pt x="13198" y="2837"/>
                  <a:pt x="13034" y="2666"/>
                  <a:pt x="12840" y="2666"/>
                </a:cubicBezTo>
                <a:close/>
                <a:moveTo>
                  <a:pt x="15495" y="3387"/>
                </a:moveTo>
                <a:lnTo>
                  <a:pt x="15495" y="3387"/>
                </a:lnTo>
                <a:cubicBezTo>
                  <a:pt x="15499" y="3391"/>
                  <a:pt x="15504" y="3396"/>
                  <a:pt x="15508" y="3400"/>
                </a:cubicBezTo>
                <a:lnTo>
                  <a:pt x="15509" y="3400"/>
                </a:lnTo>
                <a:lnTo>
                  <a:pt x="15495" y="3387"/>
                </a:lnTo>
                <a:close/>
                <a:moveTo>
                  <a:pt x="29604" y="2925"/>
                </a:moveTo>
                <a:lnTo>
                  <a:pt x="29781" y="3237"/>
                </a:lnTo>
                <a:lnTo>
                  <a:pt x="29468" y="3400"/>
                </a:lnTo>
                <a:lnTo>
                  <a:pt x="29292" y="3088"/>
                </a:lnTo>
                <a:lnTo>
                  <a:pt x="29604" y="2925"/>
                </a:lnTo>
                <a:close/>
                <a:moveTo>
                  <a:pt x="85699" y="2857"/>
                </a:moveTo>
                <a:cubicBezTo>
                  <a:pt x="85781" y="2979"/>
                  <a:pt x="85849" y="3101"/>
                  <a:pt x="85930" y="3224"/>
                </a:cubicBezTo>
                <a:lnTo>
                  <a:pt x="85550" y="3400"/>
                </a:lnTo>
                <a:cubicBezTo>
                  <a:pt x="85482" y="3292"/>
                  <a:pt x="85414" y="3169"/>
                  <a:pt x="85346" y="3047"/>
                </a:cubicBezTo>
                <a:lnTo>
                  <a:pt x="85699" y="2857"/>
                </a:lnTo>
                <a:close/>
                <a:moveTo>
                  <a:pt x="62185" y="2938"/>
                </a:moveTo>
                <a:lnTo>
                  <a:pt x="62361" y="3237"/>
                </a:lnTo>
                <a:lnTo>
                  <a:pt x="62022" y="3414"/>
                </a:lnTo>
                <a:lnTo>
                  <a:pt x="61845" y="3115"/>
                </a:lnTo>
                <a:lnTo>
                  <a:pt x="62185" y="2938"/>
                </a:lnTo>
                <a:close/>
                <a:moveTo>
                  <a:pt x="89711" y="2637"/>
                </a:moveTo>
                <a:cubicBezTo>
                  <a:pt x="89620" y="2637"/>
                  <a:pt x="89528" y="2671"/>
                  <a:pt x="89451" y="2748"/>
                </a:cubicBezTo>
                <a:cubicBezTo>
                  <a:pt x="89193" y="2979"/>
                  <a:pt x="89356" y="3400"/>
                  <a:pt x="89695" y="3414"/>
                </a:cubicBezTo>
                <a:cubicBezTo>
                  <a:pt x="89913" y="3414"/>
                  <a:pt x="90090" y="3251"/>
                  <a:pt x="90103" y="3033"/>
                </a:cubicBezTo>
                <a:cubicBezTo>
                  <a:pt x="90103" y="2800"/>
                  <a:pt x="89911" y="2637"/>
                  <a:pt x="89711" y="2637"/>
                </a:cubicBezTo>
                <a:close/>
                <a:moveTo>
                  <a:pt x="10136" y="2760"/>
                </a:moveTo>
                <a:cubicBezTo>
                  <a:pt x="10124" y="2760"/>
                  <a:pt x="10112" y="2761"/>
                  <a:pt x="10099" y="2762"/>
                </a:cubicBezTo>
                <a:cubicBezTo>
                  <a:pt x="9909" y="2775"/>
                  <a:pt x="9773" y="2911"/>
                  <a:pt x="9773" y="3101"/>
                </a:cubicBezTo>
                <a:cubicBezTo>
                  <a:pt x="9787" y="3278"/>
                  <a:pt x="9936" y="3414"/>
                  <a:pt x="10113" y="3414"/>
                </a:cubicBezTo>
                <a:cubicBezTo>
                  <a:pt x="10121" y="3415"/>
                  <a:pt x="10130" y="3415"/>
                  <a:pt x="10138" y="3415"/>
                </a:cubicBezTo>
                <a:cubicBezTo>
                  <a:pt x="10562" y="3415"/>
                  <a:pt x="10554" y="2760"/>
                  <a:pt x="10136" y="2760"/>
                </a:cubicBezTo>
                <a:close/>
                <a:moveTo>
                  <a:pt x="73915" y="2911"/>
                </a:moveTo>
                <a:lnTo>
                  <a:pt x="74092" y="3251"/>
                </a:lnTo>
                <a:lnTo>
                  <a:pt x="73779" y="3428"/>
                </a:lnTo>
                <a:lnTo>
                  <a:pt x="73602" y="3088"/>
                </a:lnTo>
                <a:lnTo>
                  <a:pt x="73915" y="2911"/>
                </a:lnTo>
                <a:close/>
                <a:moveTo>
                  <a:pt x="50414" y="2952"/>
                </a:moveTo>
                <a:cubicBezTo>
                  <a:pt x="50468" y="3061"/>
                  <a:pt x="50523" y="3156"/>
                  <a:pt x="50591" y="3265"/>
                </a:cubicBezTo>
                <a:lnTo>
                  <a:pt x="50278" y="3441"/>
                </a:lnTo>
                <a:lnTo>
                  <a:pt x="50101" y="3129"/>
                </a:lnTo>
                <a:lnTo>
                  <a:pt x="50414" y="2952"/>
                </a:lnTo>
                <a:close/>
                <a:moveTo>
                  <a:pt x="4618" y="3032"/>
                </a:moveTo>
                <a:cubicBezTo>
                  <a:pt x="4514" y="3032"/>
                  <a:pt x="4405" y="3148"/>
                  <a:pt x="4431" y="3251"/>
                </a:cubicBezTo>
                <a:cubicBezTo>
                  <a:pt x="4458" y="3319"/>
                  <a:pt x="4513" y="3387"/>
                  <a:pt x="4567" y="3441"/>
                </a:cubicBezTo>
                <a:cubicBezTo>
                  <a:pt x="4577" y="3442"/>
                  <a:pt x="4586" y="3442"/>
                  <a:pt x="4595" y="3442"/>
                </a:cubicBezTo>
                <a:cubicBezTo>
                  <a:pt x="4742" y="3442"/>
                  <a:pt x="4839" y="3340"/>
                  <a:pt x="4839" y="3237"/>
                </a:cubicBezTo>
                <a:cubicBezTo>
                  <a:pt x="4825" y="3129"/>
                  <a:pt x="4744" y="3047"/>
                  <a:pt x="4635" y="3033"/>
                </a:cubicBezTo>
                <a:cubicBezTo>
                  <a:pt x="4630" y="3033"/>
                  <a:pt x="4624" y="3032"/>
                  <a:pt x="4618" y="3032"/>
                </a:cubicBezTo>
                <a:close/>
                <a:moveTo>
                  <a:pt x="96009" y="2857"/>
                </a:moveTo>
                <a:lnTo>
                  <a:pt x="96009" y="2857"/>
                </a:lnTo>
                <a:cubicBezTo>
                  <a:pt x="95742" y="2862"/>
                  <a:pt x="95623" y="3184"/>
                  <a:pt x="95812" y="3360"/>
                </a:cubicBezTo>
                <a:cubicBezTo>
                  <a:pt x="95872" y="3419"/>
                  <a:pt x="95943" y="3446"/>
                  <a:pt x="96014" y="3446"/>
                </a:cubicBezTo>
                <a:cubicBezTo>
                  <a:pt x="96168" y="3446"/>
                  <a:pt x="96315" y="3320"/>
                  <a:pt x="96315" y="3142"/>
                </a:cubicBezTo>
                <a:cubicBezTo>
                  <a:pt x="96302" y="2981"/>
                  <a:pt x="96169" y="2860"/>
                  <a:pt x="96009" y="2857"/>
                </a:cubicBezTo>
                <a:close/>
                <a:moveTo>
                  <a:pt x="82995" y="2952"/>
                </a:moveTo>
                <a:lnTo>
                  <a:pt x="83144" y="3265"/>
                </a:lnTo>
                <a:lnTo>
                  <a:pt x="82804" y="3455"/>
                </a:lnTo>
                <a:cubicBezTo>
                  <a:pt x="82750" y="3346"/>
                  <a:pt x="82682" y="3237"/>
                  <a:pt x="82628" y="3129"/>
                </a:cubicBezTo>
                <a:lnTo>
                  <a:pt x="82995" y="2952"/>
                </a:lnTo>
                <a:close/>
                <a:moveTo>
                  <a:pt x="7371" y="2907"/>
                </a:moveTo>
                <a:cubicBezTo>
                  <a:pt x="7048" y="2907"/>
                  <a:pt x="6990" y="3403"/>
                  <a:pt x="7340" y="3455"/>
                </a:cubicBezTo>
                <a:cubicBezTo>
                  <a:pt x="7357" y="3457"/>
                  <a:pt x="7374" y="3459"/>
                  <a:pt x="7390" y="3459"/>
                </a:cubicBezTo>
                <a:cubicBezTo>
                  <a:pt x="7714" y="3459"/>
                  <a:pt x="7771" y="2963"/>
                  <a:pt x="7422" y="2911"/>
                </a:cubicBezTo>
                <a:cubicBezTo>
                  <a:pt x="7404" y="2909"/>
                  <a:pt x="7387" y="2907"/>
                  <a:pt x="7371" y="2907"/>
                </a:cubicBezTo>
                <a:close/>
                <a:moveTo>
                  <a:pt x="26858" y="2993"/>
                </a:moveTo>
                <a:lnTo>
                  <a:pt x="27035" y="3305"/>
                </a:lnTo>
                <a:lnTo>
                  <a:pt x="26723" y="3468"/>
                </a:lnTo>
                <a:lnTo>
                  <a:pt x="26546" y="3169"/>
                </a:lnTo>
                <a:lnTo>
                  <a:pt x="26858" y="2993"/>
                </a:lnTo>
                <a:close/>
                <a:moveTo>
                  <a:pt x="38629" y="2966"/>
                </a:moveTo>
                <a:lnTo>
                  <a:pt x="38806" y="3305"/>
                </a:lnTo>
                <a:lnTo>
                  <a:pt x="38493" y="3468"/>
                </a:lnTo>
                <a:lnTo>
                  <a:pt x="38303" y="3129"/>
                </a:lnTo>
                <a:lnTo>
                  <a:pt x="38629" y="2966"/>
                </a:lnTo>
                <a:close/>
                <a:moveTo>
                  <a:pt x="71196" y="2979"/>
                </a:moveTo>
                <a:lnTo>
                  <a:pt x="71373" y="3305"/>
                </a:lnTo>
                <a:lnTo>
                  <a:pt x="71061" y="3468"/>
                </a:lnTo>
                <a:lnTo>
                  <a:pt x="70884" y="3169"/>
                </a:lnTo>
                <a:lnTo>
                  <a:pt x="71196" y="2979"/>
                </a:lnTo>
                <a:close/>
                <a:moveTo>
                  <a:pt x="47655" y="3020"/>
                </a:moveTo>
                <a:lnTo>
                  <a:pt x="47818" y="3319"/>
                </a:lnTo>
                <a:lnTo>
                  <a:pt x="47519" y="3496"/>
                </a:lnTo>
                <a:lnTo>
                  <a:pt x="47342" y="3183"/>
                </a:lnTo>
                <a:lnTo>
                  <a:pt x="47655" y="3020"/>
                </a:lnTo>
                <a:close/>
                <a:moveTo>
                  <a:pt x="59426" y="2979"/>
                </a:moveTo>
                <a:lnTo>
                  <a:pt x="59589" y="3319"/>
                </a:lnTo>
                <a:lnTo>
                  <a:pt x="59290" y="3496"/>
                </a:lnTo>
                <a:lnTo>
                  <a:pt x="59113" y="3156"/>
                </a:lnTo>
                <a:lnTo>
                  <a:pt x="59426" y="2979"/>
                </a:lnTo>
                <a:close/>
                <a:moveTo>
                  <a:pt x="80235" y="3020"/>
                </a:moveTo>
                <a:lnTo>
                  <a:pt x="80398" y="3333"/>
                </a:lnTo>
                <a:lnTo>
                  <a:pt x="80086" y="3496"/>
                </a:lnTo>
                <a:lnTo>
                  <a:pt x="79909" y="3183"/>
                </a:lnTo>
                <a:lnTo>
                  <a:pt x="80235" y="3020"/>
                </a:lnTo>
                <a:close/>
                <a:moveTo>
                  <a:pt x="99577" y="3156"/>
                </a:moveTo>
                <a:lnTo>
                  <a:pt x="99577" y="3169"/>
                </a:lnTo>
                <a:cubicBezTo>
                  <a:pt x="99563" y="3166"/>
                  <a:pt x="99549" y="3164"/>
                  <a:pt x="99536" y="3164"/>
                </a:cubicBezTo>
                <a:cubicBezTo>
                  <a:pt x="99452" y="3164"/>
                  <a:pt x="99400" y="3238"/>
                  <a:pt x="99400" y="3333"/>
                </a:cubicBezTo>
                <a:cubicBezTo>
                  <a:pt x="99400" y="3433"/>
                  <a:pt x="99447" y="3511"/>
                  <a:pt x="99540" y="3511"/>
                </a:cubicBezTo>
                <a:cubicBezTo>
                  <a:pt x="99548" y="3511"/>
                  <a:pt x="99556" y="3510"/>
                  <a:pt x="99563" y="3509"/>
                </a:cubicBezTo>
                <a:cubicBezTo>
                  <a:pt x="99659" y="3496"/>
                  <a:pt x="99713" y="3428"/>
                  <a:pt x="99849" y="3346"/>
                </a:cubicBezTo>
                <a:cubicBezTo>
                  <a:pt x="99727" y="3265"/>
                  <a:pt x="99659" y="3183"/>
                  <a:pt x="99577" y="3156"/>
                </a:cubicBezTo>
                <a:close/>
                <a:moveTo>
                  <a:pt x="68451" y="3061"/>
                </a:moveTo>
                <a:lnTo>
                  <a:pt x="68627" y="3373"/>
                </a:lnTo>
                <a:lnTo>
                  <a:pt x="68301" y="3536"/>
                </a:lnTo>
                <a:lnTo>
                  <a:pt x="68138" y="3224"/>
                </a:lnTo>
                <a:lnTo>
                  <a:pt x="68451" y="3061"/>
                </a:lnTo>
                <a:close/>
                <a:moveTo>
                  <a:pt x="35911" y="3047"/>
                </a:moveTo>
                <a:cubicBezTo>
                  <a:pt x="35979" y="3169"/>
                  <a:pt x="36020" y="3265"/>
                  <a:pt x="36088" y="3346"/>
                </a:cubicBezTo>
                <a:lnTo>
                  <a:pt x="35748" y="3550"/>
                </a:lnTo>
                <a:lnTo>
                  <a:pt x="35571" y="3210"/>
                </a:lnTo>
                <a:lnTo>
                  <a:pt x="35911" y="3047"/>
                </a:lnTo>
                <a:close/>
                <a:moveTo>
                  <a:pt x="93297" y="2870"/>
                </a:moveTo>
                <a:cubicBezTo>
                  <a:pt x="93107" y="2870"/>
                  <a:pt x="92944" y="3020"/>
                  <a:pt x="92944" y="3210"/>
                </a:cubicBezTo>
                <a:cubicBezTo>
                  <a:pt x="92958" y="3400"/>
                  <a:pt x="93094" y="3550"/>
                  <a:pt x="93284" y="3550"/>
                </a:cubicBezTo>
                <a:cubicBezTo>
                  <a:pt x="93474" y="3550"/>
                  <a:pt x="93624" y="3400"/>
                  <a:pt x="93624" y="3210"/>
                </a:cubicBezTo>
                <a:cubicBezTo>
                  <a:pt x="93624" y="3020"/>
                  <a:pt x="93474" y="2884"/>
                  <a:pt x="93297" y="2870"/>
                </a:cubicBezTo>
                <a:close/>
                <a:moveTo>
                  <a:pt x="24126" y="3061"/>
                </a:moveTo>
                <a:lnTo>
                  <a:pt x="24303" y="3400"/>
                </a:lnTo>
                <a:lnTo>
                  <a:pt x="23991" y="3564"/>
                </a:lnTo>
                <a:lnTo>
                  <a:pt x="23827" y="3224"/>
                </a:lnTo>
                <a:lnTo>
                  <a:pt x="24126" y="3061"/>
                </a:lnTo>
                <a:close/>
                <a:moveTo>
                  <a:pt x="44923" y="3088"/>
                </a:moveTo>
                <a:lnTo>
                  <a:pt x="45099" y="3400"/>
                </a:lnTo>
                <a:lnTo>
                  <a:pt x="44773" y="3564"/>
                </a:lnTo>
                <a:cubicBezTo>
                  <a:pt x="44719" y="3455"/>
                  <a:pt x="44664" y="3346"/>
                  <a:pt x="44610" y="3251"/>
                </a:cubicBezTo>
                <a:lnTo>
                  <a:pt x="44923" y="3088"/>
                </a:lnTo>
                <a:close/>
                <a:moveTo>
                  <a:pt x="88200" y="3550"/>
                </a:moveTo>
                <a:cubicBezTo>
                  <a:pt x="88201" y="3553"/>
                  <a:pt x="88203" y="3555"/>
                  <a:pt x="88204" y="3558"/>
                </a:cubicBezTo>
                <a:lnTo>
                  <a:pt x="88204" y="3558"/>
                </a:lnTo>
                <a:cubicBezTo>
                  <a:pt x="88203" y="3560"/>
                  <a:pt x="88201" y="3562"/>
                  <a:pt x="88200" y="3564"/>
                </a:cubicBezTo>
                <a:lnTo>
                  <a:pt x="88200" y="3550"/>
                </a:lnTo>
                <a:close/>
                <a:moveTo>
                  <a:pt x="33152" y="3115"/>
                </a:moveTo>
                <a:lnTo>
                  <a:pt x="33342" y="3428"/>
                </a:lnTo>
                <a:lnTo>
                  <a:pt x="33016" y="3591"/>
                </a:lnTo>
                <a:lnTo>
                  <a:pt x="32839" y="3278"/>
                </a:lnTo>
                <a:lnTo>
                  <a:pt x="33152" y="3115"/>
                </a:lnTo>
                <a:close/>
                <a:moveTo>
                  <a:pt x="65732" y="3101"/>
                </a:moveTo>
                <a:lnTo>
                  <a:pt x="65909" y="3414"/>
                </a:lnTo>
                <a:lnTo>
                  <a:pt x="65596" y="3591"/>
                </a:lnTo>
                <a:lnTo>
                  <a:pt x="65420" y="3278"/>
                </a:lnTo>
                <a:lnTo>
                  <a:pt x="65732" y="3101"/>
                </a:lnTo>
                <a:close/>
                <a:moveTo>
                  <a:pt x="56707" y="3088"/>
                </a:moveTo>
                <a:lnTo>
                  <a:pt x="56870" y="3387"/>
                </a:lnTo>
                <a:lnTo>
                  <a:pt x="56530" y="3604"/>
                </a:lnTo>
                <a:cubicBezTo>
                  <a:pt x="56476" y="3482"/>
                  <a:pt x="56422" y="3373"/>
                  <a:pt x="56367" y="3265"/>
                </a:cubicBezTo>
                <a:lnTo>
                  <a:pt x="56707" y="3088"/>
                </a:lnTo>
                <a:close/>
                <a:moveTo>
                  <a:pt x="53961" y="3142"/>
                </a:moveTo>
                <a:lnTo>
                  <a:pt x="54125" y="3441"/>
                </a:lnTo>
                <a:lnTo>
                  <a:pt x="53812" y="3632"/>
                </a:lnTo>
                <a:lnTo>
                  <a:pt x="53635" y="3319"/>
                </a:lnTo>
                <a:lnTo>
                  <a:pt x="53961" y="3142"/>
                </a:lnTo>
                <a:close/>
                <a:moveTo>
                  <a:pt x="77490" y="3074"/>
                </a:moveTo>
                <a:lnTo>
                  <a:pt x="77666" y="3414"/>
                </a:lnTo>
                <a:lnTo>
                  <a:pt x="77327" y="3632"/>
                </a:lnTo>
                <a:lnTo>
                  <a:pt x="77163" y="3251"/>
                </a:lnTo>
                <a:lnTo>
                  <a:pt x="77490" y="3074"/>
                </a:lnTo>
                <a:close/>
                <a:moveTo>
                  <a:pt x="21408" y="3142"/>
                </a:moveTo>
                <a:lnTo>
                  <a:pt x="21585" y="3455"/>
                </a:lnTo>
                <a:lnTo>
                  <a:pt x="21231" y="3645"/>
                </a:lnTo>
                <a:lnTo>
                  <a:pt x="21055" y="3319"/>
                </a:lnTo>
                <a:lnTo>
                  <a:pt x="21408" y="3142"/>
                </a:lnTo>
                <a:close/>
                <a:moveTo>
                  <a:pt x="30433" y="3169"/>
                </a:moveTo>
                <a:lnTo>
                  <a:pt x="30624" y="3482"/>
                </a:lnTo>
                <a:lnTo>
                  <a:pt x="30284" y="3645"/>
                </a:lnTo>
                <a:lnTo>
                  <a:pt x="30134" y="3333"/>
                </a:lnTo>
                <a:lnTo>
                  <a:pt x="30433" y="3169"/>
                </a:lnTo>
                <a:close/>
                <a:moveTo>
                  <a:pt x="90567" y="2897"/>
                </a:moveTo>
                <a:cubicBezTo>
                  <a:pt x="90362" y="2897"/>
                  <a:pt x="90198" y="3056"/>
                  <a:pt x="90198" y="3265"/>
                </a:cubicBezTo>
                <a:cubicBezTo>
                  <a:pt x="90185" y="3474"/>
                  <a:pt x="90349" y="3646"/>
                  <a:pt x="90556" y="3646"/>
                </a:cubicBezTo>
                <a:cubicBezTo>
                  <a:pt x="90563" y="3646"/>
                  <a:pt x="90571" y="3646"/>
                  <a:pt x="90579" y="3645"/>
                </a:cubicBezTo>
                <a:cubicBezTo>
                  <a:pt x="90783" y="3645"/>
                  <a:pt x="90946" y="3482"/>
                  <a:pt x="90946" y="3278"/>
                </a:cubicBezTo>
                <a:cubicBezTo>
                  <a:pt x="90946" y="3074"/>
                  <a:pt x="90796" y="2911"/>
                  <a:pt x="90593" y="2898"/>
                </a:cubicBezTo>
                <a:cubicBezTo>
                  <a:pt x="90584" y="2897"/>
                  <a:pt x="90576" y="2897"/>
                  <a:pt x="90567" y="2897"/>
                </a:cubicBezTo>
                <a:close/>
                <a:moveTo>
                  <a:pt x="13657" y="2897"/>
                </a:moveTo>
                <a:cubicBezTo>
                  <a:pt x="13649" y="2897"/>
                  <a:pt x="13641" y="2897"/>
                  <a:pt x="13633" y="2898"/>
                </a:cubicBezTo>
                <a:cubicBezTo>
                  <a:pt x="13293" y="2925"/>
                  <a:pt x="13157" y="3333"/>
                  <a:pt x="13402" y="3550"/>
                </a:cubicBezTo>
                <a:cubicBezTo>
                  <a:pt x="13477" y="3616"/>
                  <a:pt x="13565" y="3646"/>
                  <a:pt x="13652" y="3646"/>
                </a:cubicBezTo>
                <a:cubicBezTo>
                  <a:pt x="13849" y="3646"/>
                  <a:pt x="14037" y="3491"/>
                  <a:pt x="14027" y="3265"/>
                </a:cubicBezTo>
                <a:cubicBezTo>
                  <a:pt x="14027" y="3056"/>
                  <a:pt x="13852" y="2897"/>
                  <a:pt x="13657" y="2897"/>
                </a:cubicBezTo>
                <a:close/>
                <a:moveTo>
                  <a:pt x="42204" y="3156"/>
                </a:moveTo>
                <a:cubicBezTo>
                  <a:pt x="42245" y="3251"/>
                  <a:pt x="42313" y="3360"/>
                  <a:pt x="42367" y="3482"/>
                </a:cubicBezTo>
                <a:lnTo>
                  <a:pt x="42027" y="3659"/>
                </a:lnTo>
                <a:lnTo>
                  <a:pt x="41864" y="3305"/>
                </a:lnTo>
                <a:lnTo>
                  <a:pt x="42204" y="3156"/>
                </a:lnTo>
                <a:close/>
                <a:moveTo>
                  <a:pt x="74744" y="3183"/>
                </a:moveTo>
                <a:lnTo>
                  <a:pt x="74934" y="3482"/>
                </a:lnTo>
                <a:lnTo>
                  <a:pt x="74608" y="3659"/>
                </a:lnTo>
                <a:cubicBezTo>
                  <a:pt x="74554" y="3564"/>
                  <a:pt x="74499" y="3455"/>
                  <a:pt x="74431" y="3346"/>
                </a:cubicBezTo>
                <a:lnTo>
                  <a:pt x="74744" y="3183"/>
                </a:lnTo>
                <a:close/>
                <a:moveTo>
                  <a:pt x="2746" y="3441"/>
                </a:moveTo>
                <a:lnTo>
                  <a:pt x="2759" y="3455"/>
                </a:lnTo>
                <a:cubicBezTo>
                  <a:pt x="2705" y="3455"/>
                  <a:pt x="2664" y="3509"/>
                  <a:pt x="2623" y="3536"/>
                </a:cubicBezTo>
                <a:cubicBezTo>
                  <a:pt x="2664" y="3591"/>
                  <a:pt x="2705" y="3645"/>
                  <a:pt x="2759" y="3672"/>
                </a:cubicBezTo>
                <a:cubicBezTo>
                  <a:pt x="2773" y="3672"/>
                  <a:pt x="2827" y="3604"/>
                  <a:pt x="2895" y="3564"/>
                </a:cubicBezTo>
                <a:cubicBezTo>
                  <a:pt x="2827" y="3496"/>
                  <a:pt x="2787" y="3441"/>
                  <a:pt x="2746" y="3441"/>
                </a:cubicBezTo>
                <a:close/>
                <a:moveTo>
                  <a:pt x="86542" y="3088"/>
                </a:moveTo>
                <a:lnTo>
                  <a:pt x="86773" y="3482"/>
                </a:lnTo>
                <a:lnTo>
                  <a:pt x="86365" y="3672"/>
                </a:lnTo>
                <a:lnTo>
                  <a:pt x="86175" y="3292"/>
                </a:lnTo>
                <a:lnTo>
                  <a:pt x="86542" y="3088"/>
                </a:lnTo>
                <a:close/>
                <a:moveTo>
                  <a:pt x="96845" y="3129"/>
                </a:moveTo>
                <a:cubicBezTo>
                  <a:pt x="96696" y="3129"/>
                  <a:pt x="96573" y="3237"/>
                  <a:pt x="96560" y="3387"/>
                </a:cubicBezTo>
                <a:cubicBezTo>
                  <a:pt x="96560" y="3536"/>
                  <a:pt x="96682" y="3659"/>
                  <a:pt x="96818" y="3672"/>
                </a:cubicBezTo>
                <a:cubicBezTo>
                  <a:pt x="96967" y="3672"/>
                  <a:pt x="97103" y="3550"/>
                  <a:pt x="97103" y="3414"/>
                </a:cubicBezTo>
                <a:cubicBezTo>
                  <a:pt x="97117" y="3265"/>
                  <a:pt x="96995" y="3129"/>
                  <a:pt x="96845" y="3129"/>
                </a:cubicBezTo>
                <a:close/>
                <a:moveTo>
                  <a:pt x="51243" y="3210"/>
                </a:moveTo>
                <a:lnTo>
                  <a:pt x="51393" y="3523"/>
                </a:lnTo>
                <a:lnTo>
                  <a:pt x="51093" y="3686"/>
                </a:lnTo>
                <a:lnTo>
                  <a:pt x="50903" y="3373"/>
                </a:lnTo>
                <a:lnTo>
                  <a:pt x="51243" y="3210"/>
                </a:lnTo>
                <a:close/>
                <a:moveTo>
                  <a:pt x="63000" y="3183"/>
                </a:moveTo>
                <a:cubicBezTo>
                  <a:pt x="63055" y="3292"/>
                  <a:pt x="63109" y="3387"/>
                  <a:pt x="63177" y="3509"/>
                </a:cubicBezTo>
                <a:lnTo>
                  <a:pt x="62837" y="3686"/>
                </a:lnTo>
                <a:cubicBezTo>
                  <a:pt x="62783" y="3564"/>
                  <a:pt x="62728" y="3455"/>
                  <a:pt x="62674" y="3360"/>
                </a:cubicBezTo>
                <a:lnTo>
                  <a:pt x="63000" y="3183"/>
                </a:lnTo>
                <a:close/>
                <a:moveTo>
                  <a:pt x="83810" y="3183"/>
                </a:moveTo>
                <a:cubicBezTo>
                  <a:pt x="83905" y="3319"/>
                  <a:pt x="83932" y="3550"/>
                  <a:pt x="84177" y="3550"/>
                </a:cubicBezTo>
                <a:lnTo>
                  <a:pt x="83620" y="3700"/>
                </a:lnTo>
                <a:lnTo>
                  <a:pt x="83443" y="3373"/>
                </a:lnTo>
                <a:lnTo>
                  <a:pt x="83810" y="3183"/>
                </a:lnTo>
                <a:close/>
                <a:moveTo>
                  <a:pt x="10925" y="3019"/>
                </a:moveTo>
                <a:cubicBezTo>
                  <a:pt x="10917" y="3019"/>
                  <a:pt x="10909" y="3019"/>
                  <a:pt x="10901" y="3020"/>
                </a:cubicBezTo>
                <a:cubicBezTo>
                  <a:pt x="10724" y="3033"/>
                  <a:pt x="10589" y="3183"/>
                  <a:pt x="10589" y="3360"/>
                </a:cubicBezTo>
                <a:cubicBezTo>
                  <a:pt x="10589" y="3543"/>
                  <a:pt x="10727" y="3700"/>
                  <a:pt x="10906" y="3700"/>
                </a:cubicBezTo>
                <a:cubicBezTo>
                  <a:pt x="10914" y="3700"/>
                  <a:pt x="10921" y="3700"/>
                  <a:pt x="10928" y="3700"/>
                </a:cubicBezTo>
                <a:cubicBezTo>
                  <a:pt x="11132" y="3700"/>
                  <a:pt x="11282" y="3550"/>
                  <a:pt x="11282" y="3346"/>
                </a:cubicBezTo>
                <a:lnTo>
                  <a:pt x="11268" y="3346"/>
                </a:lnTo>
                <a:cubicBezTo>
                  <a:pt x="11268" y="3164"/>
                  <a:pt x="11106" y="3019"/>
                  <a:pt x="10925" y="3019"/>
                </a:cubicBezTo>
                <a:close/>
                <a:moveTo>
                  <a:pt x="5452" y="3263"/>
                </a:moveTo>
                <a:cubicBezTo>
                  <a:pt x="5164" y="3263"/>
                  <a:pt x="5147" y="3700"/>
                  <a:pt x="5451" y="3713"/>
                </a:cubicBezTo>
                <a:cubicBezTo>
                  <a:pt x="5573" y="3713"/>
                  <a:pt x="5682" y="3618"/>
                  <a:pt x="5695" y="3496"/>
                </a:cubicBezTo>
                <a:cubicBezTo>
                  <a:pt x="5695" y="3373"/>
                  <a:pt x="5600" y="3265"/>
                  <a:pt x="5478" y="3265"/>
                </a:cubicBezTo>
                <a:cubicBezTo>
                  <a:pt x="5469" y="3264"/>
                  <a:pt x="5460" y="3263"/>
                  <a:pt x="5452" y="3263"/>
                </a:cubicBezTo>
                <a:close/>
                <a:moveTo>
                  <a:pt x="39459" y="3237"/>
                </a:moveTo>
                <a:cubicBezTo>
                  <a:pt x="39513" y="3333"/>
                  <a:pt x="39581" y="3441"/>
                  <a:pt x="39622" y="3536"/>
                </a:cubicBezTo>
                <a:lnTo>
                  <a:pt x="39309" y="3713"/>
                </a:lnTo>
                <a:lnTo>
                  <a:pt x="39146" y="3400"/>
                </a:lnTo>
                <a:lnTo>
                  <a:pt x="39459" y="3237"/>
                </a:lnTo>
                <a:close/>
                <a:moveTo>
                  <a:pt x="72026" y="3237"/>
                </a:moveTo>
                <a:lnTo>
                  <a:pt x="72216" y="3550"/>
                </a:lnTo>
                <a:lnTo>
                  <a:pt x="71890" y="3713"/>
                </a:lnTo>
                <a:lnTo>
                  <a:pt x="71727" y="3414"/>
                </a:lnTo>
                <a:lnTo>
                  <a:pt x="72026" y="3237"/>
                </a:lnTo>
                <a:close/>
                <a:moveTo>
                  <a:pt x="8257" y="3137"/>
                </a:moveTo>
                <a:cubicBezTo>
                  <a:pt x="8237" y="3137"/>
                  <a:pt x="8217" y="3139"/>
                  <a:pt x="8196" y="3142"/>
                </a:cubicBezTo>
                <a:cubicBezTo>
                  <a:pt x="8033" y="3142"/>
                  <a:pt x="7911" y="3278"/>
                  <a:pt x="7924" y="3441"/>
                </a:cubicBezTo>
                <a:cubicBezTo>
                  <a:pt x="7924" y="3590"/>
                  <a:pt x="8049" y="3717"/>
                  <a:pt x="8206" y="3717"/>
                </a:cubicBezTo>
                <a:cubicBezTo>
                  <a:pt x="8220" y="3717"/>
                  <a:pt x="8235" y="3715"/>
                  <a:pt x="8251" y="3713"/>
                </a:cubicBezTo>
                <a:cubicBezTo>
                  <a:pt x="8637" y="3700"/>
                  <a:pt x="8608" y="3137"/>
                  <a:pt x="8257" y="3137"/>
                </a:cubicBezTo>
                <a:close/>
                <a:moveTo>
                  <a:pt x="100406" y="3400"/>
                </a:moveTo>
                <a:cubicBezTo>
                  <a:pt x="100352" y="3482"/>
                  <a:pt x="100284" y="3523"/>
                  <a:pt x="100284" y="3577"/>
                </a:cubicBezTo>
                <a:cubicBezTo>
                  <a:pt x="100284" y="3632"/>
                  <a:pt x="100338" y="3686"/>
                  <a:pt x="100393" y="3713"/>
                </a:cubicBezTo>
                <a:cubicBezTo>
                  <a:pt x="100404" y="3717"/>
                  <a:pt x="100414" y="3718"/>
                  <a:pt x="100425" y="3718"/>
                </a:cubicBezTo>
                <a:cubicBezTo>
                  <a:pt x="100494" y="3718"/>
                  <a:pt x="100554" y="3648"/>
                  <a:pt x="100542" y="3577"/>
                </a:cubicBezTo>
                <a:cubicBezTo>
                  <a:pt x="100542" y="3523"/>
                  <a:pt x="100474" y="3468"/>
                  <a:pt x="100406" y="3400"/>
                </a:cubicBezTo>
                <a:close/>
                <a:moveTo>
                  <a:pt x="18676" y="3169"/>
                </a:moveTo>
                <a:lnTo>
                  <a:pt x="18866" y="3523"/>
                </a:lnTo>
                <a:lnTo>
                  <a:pt x="18513" y="3727"/>
                </a:lnTo>
                <a:lnTo>
                  <a:pt x="18309" y="3360"/>
                </a:lnTo>
                <a:lnTo>
                  <a:pt x="18676" y="3169"/>
                </a:lnTo>
                <a:close/>
                <a:moveTo>
                  <a:pt x="27715" y="3197"/>
                </a:moveTo>
                <a:lnTo>
                  <a:pt x="27892" y="3577"/>
                </a:lnTo>
                <a:lnTo>
                  <a:pt x="27565" y="3754"/>
                </a:lnTo>
                <a:lnTo>
                  <a:pt x="27389" y="3414"/>
                </a:lnTo>
                <a:lnTo>
                  <a:pt x="27715" y="3197"/>
                </a:lnTo>
                <a:close/>
                <a:moveTo>
                  <a:pt x="48497" y="3237"/>
                </a:moveTo>
                <a:cubicBezTo>
                  <a:pt x="48579" y="3373"/>
                  <a:pt x="48647" y="3482"/>
                  <a:pt x="48701" y="3604"/>
                </a:cubicBezTo>
                <a:lnTo>
                  <a:pt x="48334" y="3754"/>
                </a:lnTo>
                <a:lnTo>
                  <a:pt x="48158" y="3428"/>
                </a:lnTo>
                <a:lnTo>
                  <a:pt x="48497" y="3237"/>
                </a:lnTo>
                <a:close/>
                <a:moveTo>
                  <a:pt x="60255" y="3265"/>
                </a:moveTo>
                <a:lnTo>
                  <a:pt x="60418" y="3577"/>
                </a:lnTo>
                <a:lnTo>
                  <a:pt x="60119" y="3754"/>
                </a:lnTo>
                <a:lnTo>
                  <a:pt x="59928" y="3441"/>
                </a:lnTo>
                <a:lnTo>
                  <a:pt x="60255" y="3265"/>
                </a:lnTo>
                <a:close/>
                <a:moveTo>
                  <a:pt x="36726" y="3292"/>
                </a:moveTo>
                <a:lnTo>
                  <a:pt x="36917" y="3604"/>
                </a:lnTo>
                <a:lnTo>
                  <a:pt x="36591" y="3767"/>
                </a:lnTo>
                <a:lnTo>
                  <a:pt x="36427" y="3468"/>
                </a:lnTo>
                <a:lnTo>
                  <a:pt x="36726" y="3292"/>
                </a:lnTo>
                <a:close/>
                <a:moveTo>
                  <a:pt x="69294" y="3265"/>
                </a:moveTo>
                <a:lnTo>
                  <a:pt x="69470" y="3604"/>
                </a:lnTo>
                <a:lnTo>
                  <a:pt x="69130" y="3767"/>
                </a:lnTo>
                <a:lnTo>
                  <a:pt x="68967" y="3468"/>
                </a:lnTo>
                <a:lnTo>
                  <a:pt x="69294" y="3265"/>
                </a:lnTo>
                <a:close/>
                <a:moveTo>
                  <a:pt x="81051" y="3265"/>
                </a:moveTo>
                <a:lnTo>
                  <a:pt x="81228" y="3604"/>
                </a:lnTo>
                <a:lnTo>
                  <a:pt x="80928" y="3781"/>
                </a:lnTo>
                <a:cubicBezTo>
                  <a:pt x="80861" y="3659"/>
                  <a:pt x="80806" y="3536"/>
                  <a:pt x="80738" y="3428"/>
                </a:cubicBezTo>
                <a:lnTo>
                  <a:pt x="81051" y="3265"/>
                </a:lnTo>
                <a:close/>
                <a:moveTo>
                  <a:pt x="94114" y="3141"/>
                </a:moveTo>
                <a:cubicBezTo>
                  <a:pt x="93717" y="3141"/>
                  <a:pt x="93687" y="3754"/>
                  <a:pt x="94099" y="3781"/>
                </a:cubicBezTo>
                <a:cubicBezTo>
                  <a:pt x="94290" y="3781"/>
                  <a:pt x="94439" y="3645"/>
                  <a:pt x="94439" y="3455"/>
                </a:cubicBezTo>
                <a:cubicBezTo>
                  <a:pt x="94439" y="3292"/>
                  <a:pt x="94317" y="3156"/>
                  <a:pt x="94140" y="3142"/>
                </a:cubicBezTo>
                <a:cubicBezTo>
                  <a:pt x="94131" y="3142"/>
                  <a:pt x="94123" y="3141"/>
                  <a:pt x="94114" y="3141"/>
                </a:cubicBezTo>
                <a:close/>
                <a:moveTo>
                  <a:pt x="24956" y="3333"/>
                </a:moveTo>
                <a:lnTo>
                  <a:pt x="25132" y="3645"/>
                </a:lnTo>
                <a:lnTo>
                  <a:pt x="24820" y="3808"/>
                </a:lnTo>
                <a:lnTo>
                  <a:pt x="24643" y="3496"/>
                </a:lnTo>
                <a:lnTo>
                  <a:pt x="24956" y="3333"/>
                </a:lnTo>
                <a:close/>
                <a:moveTo>
                  <a:pt x="57550" y="3333"/>
                </a:moveTo>
                <a:cubicBezTo>
                  <a:pt x="57604" y="3428"/>
                  <a:pt x="57659" y="3536"/>
                  <a:pt x="57713" y="3645"/>
                </a:cubicBezTo>
                <a:lnTo>
                  <a:pt x="57414" y="3808"/>
                </a:lnTo>
                <a:lnTo>
                  <a:pt x="57224" y="3496"/>
                </a:lnTo>
                <a:lnTo>
                  <a:pt x="57550" y="3333"/>
                </a:lnTo>
                <a:close/>
                <a:moveTo>
                  <a:pt x="78332" y="3346"/>
                </a:moveTo>
                <a:lnTo>
                  <a:pt x="78495" y="3659"/>
                </a:lnTo>
                <a:lnTo>
                  <a:pt x="78183" y="3822"/>
                </a:lnTo>
                <a:cubicBezTo>
                  <a:pt x="78128" y="3727"/>
                  <a:pt x="78074" y="3632"/>
                  <a:pt x="78020" y="3509"/>
                </a:cubicBezTo>
                <a:lnTo>
                  <a:pt x="78332" y="3346"/>
                </a:lnTo>
                <a:close/>
                <a:moveTo>
                  <a:pt x="33981" y="3346"/>
                </a:moveTo>
                <a:lnTo>
                  <a:pt x="34171" y="3659"/>
                </a:lnTo>
                <a:lnTo>
                  <a:pt x="33845" y="3835"/>
                </a:lnTo>
                <a:lnTo>
                  <a:pt x="33668" y="3523"/>
                </a:lnTo>
                <a:lnTo>
                  <a:pt x="33981" y="3346"/>
                </a:lnTo>
                <a:close/>
                <a:moveTo>
                  <a:pt x="45755" y="3338"/>
                </a:moveTo>
                <a:cubicBezTo>
                  <a:pt x="45821" y="3458"/>
                  <a:pt x="45875" y="3565"/>
                  <a:pt x="45942" y="3672"/>
                </a:cubicBezTo>
                <a:lnTo>
                  <a:pt x="45643" y="3835"/>
                </a:lnTo>
                <a:lnTo>
                  <a:pt x="45453" y="3496"/>
                </a:lnTo>
                <a:lnTo>
                  <a:pt x="45755" y="3338"/>
                </a:lnTo>
                <a:close/>
                <a:moveTo>
                  <a:pt x="66548" y="3346"/>
                </a:moveTo>
                <a:cubicBezTo>
                  <a:pt x="66602" y="3455"/>
                  <a:pt x="66657" y="3564"/>
                  <a:pt x="66725" y="3686"/>
                </a:cubicBezTo>
                <a:lnTo>
                  <a:pt x="66426" y="3849"/>
                </a:lnTo>
                <a:lnTo>
                  <a:pt x="66249" y="3509"/>
                </a:lnTo>
                <a:lnTo>
                  <a:pt x="66548" y="3346"/>
                </a:lnTo>
                <a:close/>
                <a:moveTo>
                  <a:pt x="22264" y="3387"/>
                </a:moveTo>
                <a:lnTo>
                  <a:pt x="22441" y="3686"/>
                </a:lnTo>
                <a:lnTo>
                  <a:pt x="22101" y="3876"/>
                </a:lnTo>
                <a:lnTo>
                  <a:pt x="21911" y="3550"/>
                </a:lnTo>
                <a:lnTo>
                  <a:pt x="22264" y="3387"/>
                </a:lnTo>
                <a:close/>
                <a:moveTo>
                  <a:pt x="54783" y="3398"/>
                </a:moveTo>
                <a:cubicBezTo>
                  <a:pt x="54836" y="3489"/>
                  <a:pt x="54889" y="3582"/>
                  <a:pt x="54981" y="3700"/>
                </a:cubicBezTo>
                <a:lnTo>
                  <a:pt x="54668" y="3876"/>
                </a:lnTo>
                <a:lnTo>
                  <a:pt x="54492" y="3550"/>
                </a:lnTo>
                <a:lnTo>
                  <a:pt x="54783" y="3398"/>
                </a:lnTo>
                <a:close/>
                <a:moveTo>
                  <a:pt x="15740" y="3889"/>
                </a:moveTo>
                <a:cubicBezTo>
                  <a:pt x="15740" y="3889"/>
                  <a:pt x="15740" y="3890"/>
                  <a:pt x="15740" y="3890"/>
                </a:cubicBezTo>
                <a:cubicBezTo>
                  <a:pt x="15740" y="3890"/>
                  <a:pt x="15740" y="3890"/>
                  <a:pt x="15740" y="3890"/>
                </a:cubicBezTo>
                <a:lnTo>
                  <a:pt x="15740" y="3890"/>
                </a:lnTo>
                <a:cubicBezTo>
                  <a:pt x="15740" y="3889"/>
                  <a:pt x="15740" y="3889"/>
                  <a:pt x="15740" y="3889"/>
                </a:cubicBezTo>
                <a:close/>
                <a:moveTo>
                  <a:pt x="43033" y="3414"/>
                </a:moveTo>
                <a:lnTo>
                  <a:pt x="43196" y="3727"/>
                </a:lnTo>
                <a:lnTo>
                  <a:pt x="42857" y="3890"/>
                </a:lnTo>
                <a:lnTo>
                  <a:pt x="42693" y="3604"/>
                </a:lnTo>
                <a:lnTo>
                  <a:pt x="43033" y="3414"/>
                </a:lnTo>
                <a:close/>
                <a:moveTo>
                  <a:pt x="75587" y="3428"/>
                </a:moveTo>
                <a:lnTo>
                  <a:pt x="75763" y="3727"/>
                </a:lnTo>
                <a:lnTo>
                  <a:pt x="75451" y="3903"/>
                </a:lnTo>
                <a:cubicBezTo>
                  <a:pt x="75383" y="3795"/>
                  <a:pt x="75328" y="3686"/>
                  <a:pt x="75274" y="3577"/>
                </a:cubicBezTo>
                <a:lnTo>
                  <a:pt x="75587" y="3428"/>
                </a:lnTo>
                <a:close/>
                <a:moveTo>
                  <a:pt x="97651" y="3413"/>
                </a:moveTo>
                <a:cubicBezTo>
                  <a:pt x="97525" y="3413"/>
                  <a:pt x="97416" y="3517"/>
                  <a:pt x="97416" y="3645"/>
                </a:cubicBezTo>
                <a:cubicBezTo>
                  <a:pt x="97416" y="3795"/>
                  <a:pt x="97525" y="3903"/>
                  <a:pt x="97661" y="3903"/>
                </a:cubicBezTo>
                <a:cubicBezTo>
                  <a:pt x="97810" y="3903"/>
                  <a:pt x="97919" y="3767"/>
                  <a:pt x="97905" y="3632"/>
                </a:cubicBezTo>
                <a:lnTo>
                  <a:pt x="97905" y="3632"/>
                </a:lnTo>
                <a:lnTo>
                  <a:pt x="97905" y="3645"/>
                </a:lnTo>
                <a:cubicBezTo>
                  <a:pt x="97905" y="3523"/>
                  <a:pt x="97810" y="3414"/>
                  <a:pt x="97674" y="3414"/>
                </a:cubicBezTo>
                <a:cubicBezTo>
                  <a:pt x="97666" y="3413"/>
                  <a:pt x="97659" y="3413"/>
                  <a:pt x="97651" y="3413"/>
                </a:cubicBezTo>
                <a:close/>
                <a:moveTo>
                  <a:pt x="101249" y="3754"/>
                </a:moveTo>
                <a:cubicBezTo>
                  <a:pt x="101222" y="3754"/>
                  <a:pt x="101195" y="3795"/>
                  <a:pt x="101167" y="3808"/>
                </a:cubicBezTo>
                <a:cubicBezTo>
                  <a:pt x="101195" y="3835"/>
                  <a:pt x="101222" y="3876"/>
                  <a:pt x="101249" y="3903"/>
                </a:cubicBezTo>
                <a:cubicBezTo>
                  <a:pt x="101253" y="3905"/>
                  <a:pt x="101257" y="3906"/>
                  <a:pt x="101261" y="3906"/>
                </a:cubicBezTo>
                <a:cubicBezTo>
                  <a:pt x="101293" y="3906"/>
                  <a:pt x="101309" y="3858"/>
                  <a:pt x="101358" y="3822"/>
                </a:cubicBezTo>
                <a:cubicBezTo>
                  <a:pt x="101303" y="3795"/>
                  <a:pt x="101276" y="3754"/>
                  <a:pt x="101249" y="3754"/>
                </a:cubicBezTo>
                <a:close/>
                <a:moveTo>
                  <a:pt x="91385" y="3182"/>
                </a:moveTo>
                <a:cubicBezTo>
                  <a:pt x="91178" y="3182"/>
                  <a:pt x="91014" y="3354"/>
                  <a:pt x="91028" y="3564"/>
                </a:cubicBezTo>
                <a:lnTo>
                  <a:pt x="91041" y="3564"/>
                </a:lnTo>
                <a:cubicBezTo>
                  <a:pt x="91055" y="3754"/>
                  <a:pt x="91204" y="3917"/>
                  <a:pt x="91395" y="3917"/>
                </a:cubicBezTo>
                <a:cubicBezTo>
                  <a:pt x="91598" y="3917"/>
                  <a:pt x="91762" y="3754"/>
                  <a:pt x="91775" y="3550"/>
                </a:cubicBezTo>
                <a:cubicBezTo>
                  <a:pt x="91775" y="3346"/>
                  <a:pt x="91612" y="3183"/>
                  <a:pt x="91408" y="3183"/>
                </a:cubicBezTo>
                <a:cubicBezTo>
                  <a:pt x="91400" y="3183"/>
                  <a:pt x="91392" y="3182"/>
                  <a:pt x="91385" y="3182"/>
                </a:cubicBezTo>
                <a:close/>
                <a:moveTo>
                  <a:pt x="31262" y="3414"/>
                </a:moveTo>
                <a:lnTo>
                  <a:pt x="31439" y="3754"/>
                </a:lnTo>
                <a:lnTo>
                  <a:pt x="31126" y="3931"/>
                </a:lnTo>
                <a:lnTo>
                  <a:pt x="30963" y="3591"/>
                </a:lnTo>
                <a:lnTo>
                  <a:pt x="31262" y="3414"/>
                </a:lnTo>
                <a:close/>
                <a:moveTo>
                  <a:pt x="63829" y="3455"/>
                </a:moveTo>
                <a:cubicBezTo>
                  <a:pt x="63884" y="3536"/>
                  <a:pt x="63938" y="3632"/>
                  <a:pt x="64006" y="3754"/>
                </a:cubicBezTo>
                <a:lnTo>
                  <a:pt x="63666" y="3931"/>
                </a:lnTo>
                <a:lnTo>
                  <a:pt x="63490" y="3618"/>
                </a:lnTo>
                <a:lnTo>
                  <a:pt x="63829" y="3455"/>
                </a:lnTo>
                <a:close/>
                <a:moveTo>
                  <a:pt x="14476" y="3156"/>
                </a:moveTo>
                <a:cubicBezTo>
                  <a:pt x="14000" y="3210"/>
                  <a:pt x="14000" y="3890"/>
                  <a:pt x="14476" y="3944"/>
                </a:cubicBezTo>
                <a:cubicBezTo>
                  <a:pt x="14693" y="3931"/>
                  <a:pt x="14857" y="3754"/>
                  <a:pt x="14870" y="3550"/>
                </a:cubicBezTo>
                <a:cubicBezTo>
                  <a:pt x="14857" y="3333"/>
                  <a:pt x="14680" y="3169"/>
                  <a:pt x="14476" y="3156"/>
                </a:cubicBezTo>
                <a:close/>
                <a:moveTo>
                  <a:pt x="40288" y="3482"/>
                </a:moveTo>
                <a:lnTo>
                  <a:pt x="40478" y="3795"/>
                </a:lnTo>
                <a:lnTo>
                  <a:pt x="40152" y="3944"/>
                </a:lnTo>
                <a:lnTo>
                  <a:pt x="39975" y="3645"/>
                </a:lnTo>
                <a:lnTo>
                  <a:pt x="40288" y="3482"/>
                </a:lnTo>
                <a:close/>
                <a:moveTo>
                  <a:pt x="11780" y="3264"/>
                </a:moveTo>
                <a:cubicBezTo>
                  <a:pt x="11772" y="3264"/>
                  <a:pt x="11765" y="3264"/>
                  <a:pt x="11757" y="3265"/>
                </a:cubicBezTo>
                <a:cubicBezTo>
                  <a:pt x="11753" y="3264"/>
                  <a:pt x="11749" y="3264"/>
                  <a:pt x="11744" y="3264"/>
                </a:cubicBezTo>
                <a:cubicBezTo>
                  <a:pt x="11295" y="3264"/>
                  <a:pt x="11300" y="3958"/>
                  <a:pt x="11757" y="3958"/>
                </a:cubicBezTo>
                <a:cubicBezTo>
                  <a:pt x="11961" y="3958"/>
                  <a:pt x="12124" y="3795"/>
                  <a:pt x="12111" y="3604"/>
                </a:cubicBezTo>
                <a:cubicBezTo>
                  <a:pt x="12111" y="3422"/>
                  <a:pt x="11960" y="3264"/>
                  <a:pt x="11780" y="3264"/>
                </a:cubicBezTo>
                <a:close/>
                <a:moveTo>
                  <a:pt x="19505" y="3428"/>
                </a:moveTo>
                <a:lnTo>
                  <a:pt x="19682" y="3767"/>
                </a:lnTo>
                <a:lnTo>
                  <a:pt x="19342" y="3958"/>
                </a:lnTo>
                <a:lnTo>
                  <a:pt x="19152" y="3604"/>
                </a:lnTo>
                <a:lnTo>
                  <a:pt x="19505" y="3428"/>
                </a:lnTo>
                <a:close/>
                <a:moveTo>
                  <a:pt x="72841" y="3482"/>
                </a:moveTo>
                <a:lnTo>
                  <a:pt x="73031" y="3795"/>
                </a:lnTo>
                <a:lnTo>
                  <a:pt x="72705" y="3958"/>
                </a:lnTo>
                <a:lnTo>
                  <a:pt x="72542" y="3645"/>
                </a:lnTo>
                <a:lnTo>
                  <a:pt x="72841" y="3482"/>
                </a:lnTo>
                <a:close/>
                <a:moveTo>
                  <a:pt x="7938" y="3958"/>
                </a:moveTo>
                <a:cubicBezTo>
                  <a:pt x="7940" y="3958"/>
                  <a:pt x="7942" y="3958"/>
                  <a:pt x="7945" y="3958"/>
                </a:cubicBezTo>
                <a:lnTo>
                  <a:pt x="7945" y="3958"/>
                </a:lnTo>
                <a:cubicBezTo>
                  <a:pt x="7947" y="3958"/>
                  <a:pt x="7949" y="3958"/>
                  <a:pt x="7952" y="3958"/>
                </a:cubicBezTo>
                <a:close/>
                <a:moveTo>
                  <a:pt x="52045" y="3455"/>
                </a:moveTo>
                <a:cubicBezTo>
                  <a:pt x="52113" y="3564"/>
                  <a:pt x="52167" y="3686"/>
                  <a:pt x="52235" y="3795"/>
                </a:cubicBezTo>
                <a:lnTo>
                  <a:pt x="51923" y="3971"/>
                </a:lnTo>
                <a:lnTo>
                  <a:pt x="51746" y="3632"/>
                </a:lnTo>
                <a:lnTo>
                  <a:pt x="52045" y="3455"/>
                </a:lnTo>
                <a:close/>
                <a:moveTo>
                  <a:pt x="28558" y="3509"/>
                </a:moveTo>
                <a:lnTo>
                  <a:pt x="28707" y="3822"/>
                </a:lnTo>
                <a:lnTo>
                  <a:pt x="28367" y="3985"/>
                </a:lnTo>
                <a:lnTo>
                  <a:pt x="28204" y="3672"/>
                </a:lnTo>
                <a:lnTo>
                  <a:pt x="28558" y="3509"/>
                </a:lnTo>
                <a:close/>
                <a:moveTo>
                  <a:pt x="84639" y="3414"/>
                </a:moveTo>
                <a:cubicBezTo>
                  <a:pt x="84694" y="3536"/>
                  <a:pt x="84762" y="3672"/>
                  <a:pt x="84829" y="3795"/>
                </a:cubicBezTo>
                <a:lnTo>
                  <a:pt x="84462" y="3985"/>
                </a:lnTo>
                <a:lnTo>
                  <a:pt x="84177" y="3550"/>
                </a:lnTo>
                <a:lnTo>
                  <a:pt x="84177" y="3550"/>
                </a:lnTo>
                <a:cubicBezTo>
                  <a:pt x="84220" y="3572"/>
                  <a:pt x="84260" y="3581"/>
                  <a:pt x="84297" y="3581"/>
                </a:cubicBezTo>
                <a:cubicBezTo>
                  <a:pt x="84424" y="3581"/>
                  <a:pt x="84524" y="3477"/>
                  <a:pt x="84639" y="3414"/>
                </a:cubicBezTo>
                <a:close/>
                <a:moveTo>
                  <a:pt x="9025" y="3346"/>
                </a:moveTo>
                <a:cubicBezTo>
                  <a:pt x="8609" y="3360"/>
                  <a:pt x="8617" y="3985"/>
                  <a:pt x="9026" y="3985"/>
                </a:cubicBezTo>
                <a:cubicBezTo>
                  <a:pt x="9030" y="3985"/>
                  <a:pt x="9035" y="3985"/>
                  <a:pt x="9039" y="3985"/>
                </a:cubicBezTo>
                <a:cubicBezTo>
                  <a:pt x="9216" y="3971"/>
                  <a:pt x="9352" y="3835"/>
                  <a:pt x="9338" y="3659"/>
                </a:cubicBezTo>
                <a:cubicBezTo>
                  <a:pt x="9338" y="3482"/>
                  <a:pt x="9202" y="3346"/>
                  <a:pt x="9025" y="3346"/>
                </a:cubicBezTo>
                <a:close/>
                <a:moveTo>
                  <a:pt x="6262" y="3463"/>
                </a:moveTo>
                <a:cubicBezTo>
                  <a:pt x="6012" y="3463"/>
                  <a:pt x="5997" y="3986"/>
                  <a:pt x="6261" y="3986"/>
                </a:cubicBezTo>
                <a:cubicBezTo>
                  <a:pt x="6267" y="3986"/>
                  <a:pt x="6273" y="3986"/>
                  <a:pt x="6280" y="3985"/>
                </a:cubicBezTo>
                <a:cubicBezTo>
                  <a:pt x="6402" y="3985"/>
                  <a:pt x="6524" y="3876"/>
                  <a:pt x="6538" y="3754"/>
                </a:cubicBezTo>
                <a:lnTo>
                  <a:pt x="6538" y="3740"/>
                </a:lnTo>
                <a:cubicBezTo>
                  <a:pt x="6538" y="3604"/>
                  <a:pt x="6443" y="3482"/>
                  <a:pt x="6307" y="3468"/>
                </a:cubicBezTo>
                <a:cubicBezTo>
                  <a:pt x="6291" y="3465"/>
                  <a:pt x="6276" y="3463"/>
                  <a:pt x="6262" y="3463"/>
                </a:cubicBezTo>
                <a:close/>
                <a:moveTo>
                  <a:pt x="3548" y="3577"/>
                </a:moveTo>
                <a:cubicBezTo>
                  <a:pt x="3480" y="3700"/>
                  <a:pt x="3398" y="3767"/>
                  <a:pt x="3398" y="3835"/>
                </a:cubicBezTo>
                <a:cubicBezTo>
                  <a:pt x="3425" y="3903"/>
                  <a:pt x="3466" y="3958"/>
                  <a:pt x="3548" y="3985"/>
                </a:cubicBezTo>
                <a:cubicBezTo>
                  <a:pt x="3560" y="3989"/>
                  <a:pt x="3573" y="3990"/>
                  <a:pt x="3585" y="3990"/>
                </a:cubicBezTo>
                <a:cubicBezTo>
                  <a:pt x="3663" y="3990"/>
                  <a:pt x="3723" y="3918"/>
                  <a:pt x="3711" y="3835"/>
                </a:cubicBezTo>
                <a:cubicBezTo>
                  <a:pt x="3711" y="3767"/>
                  <a:pt x="3629" y="3700"/>
                  <a:pt x="3548" y="3577"/>
                </a:cubicBezTo>
                <a:close/>
                <a:moveTo>
                  <a:pt x="61084" y="3509"/>
                </a:moveTo>
                <a:lnTo>
                  <a:pt x="61247" y="3822"/>
                </a:lnTo>
                <a:lnTo>
                  <a:pt x="60934" y="3999"/>
                </a:lnTo>
                <a:lnTo>
                  <a:pt x="60758" y="3686"/>
                </a:lnTo>
                <a:lnTo>
                  <a:pt x="61084" y="3509"/>
                </a:lnTo>
                <a:close/>
                <a:moveTo>
                  <a:pt x="49340" y="3523"/>
                </a:moveTo>
                <a:lnTo>
                  <a:pt x="49517" y="3849"/>
                </a:lnTo>
                <a:lnTo>
                  <a:pt x="49177" y="4012"/>
                </a:lnTo>
                <a:lnTo>
                  <a:pt x="48960" y="3672"/>
                </a:lnTo>
                <a:lnTo>
                  <a:pt x="49340" y="3523"/>
                </a:lnTo>
                <a:close/>
                <a:moveTo>
                  <a:pt x="81894" y="3509"/>
                </a:moveTo>
                <a:lnTo>
                  <a:pt x="82084" y="3835"/>
                </a:lnTo>
                <a:lnTo>
                  <a:pt x="81744" y="4012"/>
                </a:lnTo>
                <a:cubicBezTo>
                  <a:pt x="81690" y="3903"/>
                  <a:pt x="81635" y="3808"/>
                  <a:pt x="81581" y="3700"/>
                </a:cubicBezTo>
                <a:lnTo>
                  <a:pt x="81894" y="3509"/>
                </a:lnTo>
                <a:close/>
                <a:moveTo>
                  <a:pt x="37556" y="3536"/>
                </a:moveTo>
                <a:lnTo>
                  <a:pt x="37732" y="3849"/>
                </a:lnTo>
                <a:lnTo>
                  <a:pt x="37420" y="4026"/>
                </a:lnTo>
                <a:lnTo>
                  <a:pt x="37243" y="3713"/>
                </a:lnTo>
                <a:lnTo>
                  <a:pt x="37556" y="3536"/>
                </a:lnTo>
                <a:close/>
                <a:moveTo>
                  <a:pt x="70136" y="3536"/>
                </a:moveTo>
                <a:lnTo>
                  <a:pt x="70286" y="3863"/>
                </a:lnTo>
                <a:lnTo>
                  <a:pt x="69960" y="4039"/>
                </a:lnTo>
                <a:lnTo>
                  <a:pt x="69796" y="3700"/>
                </a:lnTo>
                <a:lnTo>
                  <a:pt x="70136" y="3536"/>
                </a:lnTo>
                <a:close/>
                <a:moveTo>
                  <a:pt x="25785" y="3577"/>
                </a:moveTo>
                <a:lnTo>
                  <a:pt x="25961" y="3876"/>
                </a:lnTo>
                <a:lnTo>
                  <a:pt x="25649" y="4053"/>
                </a:lnTo>
                <a:lnTo>
                  <a:pt x="25472" y="3740"/>
                </a:lnTo>
                <a:lnTo>
                  <a:pt x="25785" y="3577"/>
                </a:lnTo>
                <a:close/>
                <a:moveTo>
                  <a:pt x="58379" y="3577"/>
                </a:moveTo>
                <a:lnTo>
                  <a:pt x="58542" y="3876"/>
                </a:lnTo>
                <a:lnTo>
                  <a:pt x="58229" y="4053"/>
                </a:lnTo>
                <a:lnTo>
                  <a:pt x="58053" y="3740"/>
                </a:lnTo>
                <a:lnTo>
                  <a:pt x="58379" y="3577"/>
                </a:lnTo>
                <a:close/>
                <a:moveTo>
                  <a:pt x="94931" y="3427"/>
                </a:moveTo>
                <a:cubicBezTo>
                  <a:pt x="94765" y="3427"/>
                  <a:pt x="94629" y="3558"/>
                  <a:pt x="94629" y="3713"/>
                </a:cubicBezTo>
                <a:cubicBezTo>
                  <a:pt x="94616" y="3890"/>
                  <a:pt x="94752" y="4039"/>
                  <a:pt x="94915" y="4053"/>
                </a:cubicBezTo>
                <a:cubicBezTo>
                  <a:pt x="95092" y="4053"/>
                  <a:pt x="95241" y="3917"/>
                  <a:pt x="95255" y="3754"/>
                </a:cubicBezTo>
                <a:lnTo>
                  <a:pt x="95241" y="3754"/>
                </a:lnTo>
                <a:cubicBezTo>
                  <a:pt x="95255" y="3577"/>
                  <a:pt x="95119" y="3428"/>
                  <a:pt x="94956" y="3428"/>
                </a:cubicBezTo>
                <a:cubicBezTo>
                  <a:pt x="94948" y="3427"/>
                  <a:pt x="94939" y="3427"/>
                  <a:pt x="94931" y="3427"/>
                </a:cubicBezTo>
                <a:close/>
                <a:moveTo>
                  <a:pt x="46594" y="3577"/>
                </a:moveTo>
                <a:lnTo>
                  <a:pt x="46771" y="3890"/>
                </a:lnTo>
                <a:lnTo>
                  <a:pt x="46459" y="4066"/>
                </a:lnTo>
                <a:lnTo>
                  <a:pt x="46282" y="3754"/>
                </a:lnTo>
                <a:lnTo>
                  <a:pt x="46594" y="3577"/>
                </a:lnTo>
                <a:close/>
                <a:moveTo>
                  <a:pt x="34810" y="3591"/>
                </a:moveTo>
                <a:lnTo>
                  <a:pt x="35000" y="3931"/>
                </a:lnTo>
                <a:lnTo>
                  <a:pt x="34688" y="4094"/>
                </a:lnTo>
                <a:lnTo>
                  <a:pt x="34511" y="3754"/>
                </a:lnTo>
                <a:lnTo>
                  <a:pt x="34810" y="3591"/>
                </a:lnTo>
                <a:close/>
                <a:moveTo>
                  <a:pt x="79148" y="3604"/>
                </a:moveTo>
                <a:lnTo>
                  <a:pt x="79325" y="3917"/>
                </a:lnTo>
                <a:lnTo>
                  <a:pt x="79012" y="4094"/>
                </a:lnTo>
                <a:cubicBezTo>
                  <a:pt x="78958" y="3985"/>
                  <a:pt x="78903" y="3890"/>
                  <a:pt x="78835" y="3781"/>
                </a:cubicBezTo>
                <a:lnTo>
                  <a:pt x="79148" y="3604"/>
                </a:lnTo>
                <a:close/>
                <a:moveTo>
                  <a:pt x="23066" y="3632"/>
                </a:moveTo>
                <a:lnTo>
                  <a:pt x="23243" y="3931"/>
                </a:lnTo>
                <a:lnTo>
                  <a:pt x="22903" y="4107"/>
                </a:lnTo>
                <a:lnTo>
                  <a:pt x="22726" y="3795"/>
                </a:lnTo>
                <a:lnTo>
                  <a:pt x="23066" y="3632"/>
                </a:lnTo>
                <a:close/>
                <a:moveTo>
                  <a:pt x="67377" y="3632"/>
                </a:moveTo>
                <a:cubicBezTo>
                  <a:pt x="67431" y="3727"/>
                  <a:pt x="67486" y="3835"/>
                  <a:pt x="67540" y="3944"/>
                </a:cubicBezTo>
                <a:lnTo>
                  <a:pt x="67241" y="4107"/>
                </a:lnTo>
                <a:lnTo>
                  <a:pt x="67051" y="3795"/>
                </a:lnTo>
                <a:lnTo>
                  <a:pt x="67377" y="3632"/>
                </a:lnTo>
                <a:close/>
                <a:moveTo>
                  <a:pt x="43862" y="3659"/>
                </a:moveTo>
                <a:cubicBezTo>
                  <a:pt x="43917" y="3754"/>
                  <a:pt x="43971" y="3863"/>
                  <a:pt x="44039" y="3971"/>
                </a:cubicBezTo>
                <a:lnTo>
                  <a:pt x="43686" y="4134"/>
                </a:lnTo>
                <a:lnTo>
                  <a:pt x="43523" y="3835"/>
                </a:lnTo>
                <a:lnTo>
                  <a:pt x="43862" y="3659"/>
                </a:lnTo>
                <a:close/>
                <a:moveTo>
                  <a:pt x="55593" y="3618"/>
                </a:moveTo>
                <a:lnTo>
                  <a:pt x="55783" y="3958"/>
                </a:lnTo>
                <a:lnTo>
                  <a:pt x="55470" y="4134"/>
                </a:lnTo>
                <a:lnTo>
                  <a:pt x="55280" y="3795"/>
                </a:lnTo>
                <a:lnTo>
                  <a:pt x="55593" y="3618"/>
                </a:lnTo>
                <a:close/>
                <a:moveTo>
                  <a:pt x="98515" y="3698"/>
                </a:moveTo>
                <a:cubicBezTo>
                  <a:pt x="98507" y="3698"/>
                  <a:pt x="98498" y="3699"/>
                  <a:pt x="98490" y="3700"/>
                </a:cubicBezTo>
                <a:cubicBezTo>
                  <a:pt x="98367" y="3713"/>
                  <a:pt x="98286" y="3808"/>
                  <a:pt x="98299" y="3931"/>
                </a:cubicBezTo>
                <a:cubicBezTo>
                  <a:pt x="98299" y="4053"/>
                  <a:pt x="98395" y="4134"/>
                  <a:pt x="98517" y="4134"/>
                </a:cubicBezTo>
                <a:cubicBezTo>
                  <a:pt x="98639" y="4134"/>
                  <a:pt x="98748" y="4039"/>
                  <a:pt x="98734" y="3903"/>
                </a:cubicBezTo>
                <a:cubicBezTo>
                  <a:pt x="98734" y="3789"/>
                  <a:pt x="98639" y="3698"/>
                  <a:pt x="98515" y="3698"/>
                </a:cubicBezTo>
                <a:close/>
                <a:moveTo>
                  <a:pt x="76389" y="3659"/>
                </a:moveTo>
                <a:cubicBezTo>
                  <a:pt x="76457" y="3767"/>
                  <a:pt x="76511" y="3863"/>
                  <a:pt x="76579" y="3971"/>
                </a:cubicBezTo>
                <a:lnTo>
                  <a:pt x="76266" y="4148"/>
                </a:lnTo>
                <a:lnTo>
                  <a:pt x="76090" y="3849"/>
                </a:lnTo>
                <a:lnTo>
                  <a:pt x="76389" y="3659"/>
                </a:lnTo>
                <a:close/>
                <a:moveTo>
                  <a:pt x="92252" y="3452"/>
                </a:moveTo>
                <a:cubicBezTo>
                  <a:pt x="92238" y="3452"/>
                  <a:pt x="92224" y="3453"/>
                  <a:pt x="92210" y="3455"/>
                </a:cubicBezTo>
                <a:cubicBezTo>
                  <a:pt x="91752" y="3455"/>
                  <a:pt x="91761" y="4148"/>
                  <a:pt x="92211" y="4148"/>
                </a:cubicBezTo>
                <a:cubicBezTo>
                  <a:pt x="92215" y="4148"/>
                  <a:pt x="92219" y="4148"/>
                  <a:pt x="92224" y="4148"/>
                </a:cubicBezTo>
                <a:cubicBezTo>
                  <a:pt x="92231" y="4149"/>
                  <a:pt x="92239" y="4149"/>
                  <a:pt x="92246" y="4149"/>
                </a:cubicBezTo>
                <a:cubicBezTo>
                  <a:pt x="92426" y="4149"/>
                  <a:pt x="92577" y="3991"/>
                  <a:pt x="92577" y="3808"/>
                </a:cubicBezTo>
                <a:cubicBezTo>
                  <a:pt x="92590" y="3618"/>
                  <a:pt x="92437" y="3452"/>
                  <a:pt x="92252" y="3452"/>
                </a:cubicBezTo>
                <a:close/>
                <a:moveTo>
                  <a:pt x="32092" y="3700"/>
                </a:moveTo>
                <a:cubicBezTo>
                  <a:pt x="32146" y="3795"/>
                  <a:pt x="32200" y="3890"/>
                  <a:pt x="32268" y="3999"/>
                </a:cubicBezTo>
                <a:lnTo>
                  <a:pt x="31956" y="4175"/>
                </a:lnTo>
                <a:lnTo>
                  <a:pt x="31779" y="3863"/>
                </a:lnTo>
                <a:lnTo>
                  <a:pt x="32092" y="3700"/>
                </a:lnTo>
                <a:close/>
                <a:moveTo>
                  <a:pt x="64659" y="3686"/>
                </a:moveTo>
                <a:cubicBezTo>
                  <a:pt x="64713" y="3781"/>
                  <a:pt x="64767" y="3876"/>
                  <a:pt x="64822" y="3999"/>
                </a:cubicBezTo>
                <a:lnTo>
                  <a:pt x="64482" y="4175"/>
                </a:lnTo>
                <a:cubicBezTo>
                  <a:pt x="64427" y="4066"/>
                  <a:pt x="64373" y="3958"/>
                  <a:pt x="64319" y="3863"/>
                </a:cubicBezTo>
                <a:lnTo>
                  <a:pt x="64659" y="3686"/>
                </a:lnTo>
                <a:close/>
                <a:moveTo>
                  <a:pt x="15264" y="3400"/>
                </a:moveTo>
                <a:cubicBezTo>
                  <a:pt x="15101" y="3428"/>
                  <a:pt x="14965" y="3564"/>
                  <a:pt x="14952" y="3727"/>
                </a:cubicBezTo>
                <a:cubicBezTo>
                  <a:pt x="14911" y="3903"/>
                  <a:pt x="15006" y="4080"/>
                  <a:pt x="15169" y="4148"/>
                </a:cubicBezTo>
                <a:cubicBezTo>
                  <a:pt x="15222" y="4177"/>
                  <a:pt x="15278" y="4190"/>
                  <a:pt x="15334" y="4190"/>
                </a:cubicBezTo>
                <a:cubicBezTo>
                  <a:pt x="15435" y="4190"/>
                  <a:pt x="15534" y="4145"/>
                  <a:pt x="15604" y="4066"/>
                </a:cubicBezTo>
                <a:cubicBezTo>
                  <a:pt x="15658" y="4012"/>
                  <a:pt x="15713" y="3944"/>
                  <a:pt x="15740" y="3876"/>
                </a:cubicBezTo>
                <a:cubicBezTo>
                  <a:pt x="15740" y="3880"/>
                  <a:pt x="15740" y="3885"/>
                  <a:pt x="15740" y="3889"/>
                </a:cubicBezTo>
                <a:lnTo>
                  <a:pt x="15740" y="3889"/>
                </a:lnTo>
                <a:cubicBezTo>
                  <a:pt x="15766" y="3679"/>
                  <a:pt x="15639" y="3545"/>
                  <a:pt x="15508" y="3400"/>
                </a:cubicBezTo>
                <a:close/>
                <a:moveTo>
                  <a:pt x="52888" y="3727"/>
                </a:moveTo>
                <a:lnTo>
                  <a:pt x="53051" y="4039"/>
                </a:lnTo>
                <a:lnTo>
                  <a:pt x="52738" y="4202"/>
                </a:lnTo>
                <a:cubicBezTo>
                  <a:pt x="52684" y="4107"/>
                  <a:pt x="52629" y="4012"/>
                  <a:pt x="52575" y="3890"/>
                </a:cubicBezTo>
                <a:lnTo>
                  <a:pt x="52888" y="3727"/>
                </a:lnTo>
                <a:close/>
                <a:moveTo>
                  <a:pt x="12590" y="3468"/>
                </a:moveTo>
                <a:cubicBezTo>
                  <a:pt x="12383" y="3468"/>
                  <a:pt x="12206" y="3639"/>
                  <a:pt x="12206" y="3835"/>
                </a:cubicBezTo>
                <a:lnTo>
                  <a:pt x="12220" y="3822"/>
                </a:lnTo>
                <a:cubicBezTo>
                  <a:pt x="12220" y="4026"/>
                  <a:pt x="12369" y="4189"/>
                  <a:pt x="12573" y="4202"/>
                </a:cubicBezTo>
                <a:cubicBezTo>
                  <a:pt x="12581" y="4203"/>
                  <a:pt x="12589" y="4203"/>
                  <a:pt x="12597" y="4203"/>
                </a:cubicBezTo>
                <a:cubicBezTo>
                  <a:pt x="12789" y="4203"/>
                  <a:pt x="12941" y="4045"/>
                  <a:pt x="12954" y="3849"/>
                </a:cubicBezTo>
                <a:cubicBezTo>
                  <a:pt x="12967" y="3659"/>
                  <a:pt x="12804" y="3482"/>
                  <a:pt x="12614" y="3468"/>
                </a:cubicBezTo>
                <a:cubicBezTo>
                  <a:pt x="12606" y="3468"/>
                  <a:pt x="12598" y="3468"/>
                  <a:pt x="12590" y="3468"/>
                </a:cubicBezTo>
                <a:close/>
                <a:moveTo>
                  <a:pt x="20307" y="3672"/>
                </a:moveTo>
                <a:lnTo>
                  <a:pt x="20511" y="4039"/>
                </a:lnTo>
                <a:lnTo>
                  <a:pt x="20171" y="4216"/>
                </a:lnTo>
                <a:lnTo>
                  <a:pt x="19967" y="3849"/>
                </a:lnTo>
                <a:lnTo>
                  <a:pt x="20307" y="3672"/>
                </a:lnTo>
                <a:close/>
                <a:moveTo>
                  <a:pt x="29359" y="3754"/>
                </a:moveTo>
                <a:lnTo>
                  <a:pt x="29523" y="4053"/>
                </a:lnTo>
                <a:lnTo>
                  <a:pt x="29183" y="4230"/>
                </a:lnTo>
                <a:lnTo>
                  <a:pt x="29020" y="3917"/>
                </a:lnTo>
                <a:lnTo>
                  <a:pt x="29359" y="3754"/>
                </a:lnTo>
                <a:close/>
                <a:moveTo>
                  <a:pt x="41103" y="3727"/>
                </a:moveTo>
                <a:lnTo>
                  <a:pt x="41307" y="4066"/>
                </a:lnTo>
                <a:lnTo>
                  <a:pt x="40967" y="4230"/>
                </a:lnTo>
                <a:lnTo>
                  <a:pt x="40791" y="3890"/>
                </a:lnTo>
                <a:lnTo>
                  <a:pt x="41103" y="3727"/>
                </a:lnTo>
                <a:close/>
                <a:moveTo>
                  <a:pt x="61899" y="3740"/>
                </a:moveTo>
                <a:lnTo>
                  <a:pt x="62076" y="4053"/>
                </a:lnTo>
                <a:lnTo>
                  <a:pt x="61763" y="4230"/>
                </a:lnTo>
                <a:lnTo>
                  <a:pt x="61587" y="3917"/>
                </a:lnTo>
                <a:lnTo>
                  <a:pt x="61899" y="3740"/>
                </a:lnTo>
                <a:close/>
                <a:moveTo>
                  <a:pt x="73670" y="3727"/>
                </a:moveTo>
                <a:lnTo>
                  <a:pt x="73847" y="4066"/>
                </a:lnTo>
                <a:lnTo>
                  <a:pt x="73534" y="4230"/>
                </a:lnTo>
                <a:lnTo>
                  <a:pt x="73371" y="3903"/>
                </a:lnTo>
                <a:lnTo>
                  <a:pt x="73670" y="3727"/>
                </a:lnTo>
                <a:close/>
                <a:moveTo>
                  <a:pt x="85468" y="3700"/>
                </a:moveTo>
                <a:lnTo>
                  <a:pt x="85672" y="4039"/>
                </a:lnTo>
                <a:lnTo>
                  <a:pt x="85264" y="4243"/>
                </a:lnTo>
                <a:lnTo>
                  <a:pt x="85088" y="3890"/>
                </a:lnTo>
                <a:lnTo>
                  <a:pt x="85468" y="3700"/>
                </a:lnTo>
                <a:close/>
                <a:moveTo>
                  <a:pt x="89467" y="3466"/>
                </a:moveTo>
                <a:cubicBezTo>
                  <a:pt x="88985" y="3466"/>
                  <a:pt x="88938" y="4204"/>
                  <a:pt x="89437" y="4243"/>
                </a:cubicBezTo>
                <a:cubicBezTo>
                  <a:pt x="89446" y="4244"/>
                  <a:pt x="89454" y="4244"/>
                  <a:pt x="89463" y="4244"/>
                </a:cubicBezTo>
                <a:cubicBezTo>
                  <a:pt x="89668" y="4244"/>
                  <a:pt x="89832" y="4086"/>
                  <a:pt x="89859" y="3890"/>
                </a:cubicBezTo>
                <a:cubicBezTo>
                  <a:pt x="89886" y="3672"/>
                  <a:pt x="89723" y="3496"/>
                  <a:pt x="89519" y="3468"/>
                </a:cubicBezTo>
                <a:cubicBezTo>
                  <a:pt x="89501" y="3467"/>
                  <a:pt x="89484" y="3466"/>
                  <a:pt x="89467" y="3466"/>
                </a:cubicBezTo>
                <a:close/>
                <a:moveTo>
                  <a:pt x="95761" y="3685"/>
                </a:moveTo>
                <a:cubicBezTo>
                  <a:pt x="95595" y="3685"/>
                  <a:pt x="95459" y="3816"/>
                  <a:pt x="95472" y="3985"/>
                </a:cubicBezTo>
                <a:cubicBezTo>
                  <a:pt x="95472" y="4128"/>
                  <a:pt x="95596" y="4258"/>
                  <a:pt x="95749" y="4258"/>
                </a:cubicBezTo>
                <a:cubicBezTo>
                  <a:pt x="95756" y="4258"/>
                  <a:pt x="95764" y="4257"/>
                  <a:pt x="95771" y="4257"/>
                </a:cubicBezTo>
                <a:cubicBezTo>
                  <a:pt x="96125" y="4243"/>
                  <a:pt x="96138" y="3713"/>
                  <a:pt x="95785" y="3686"/>
                </a:cubicBezTo>
                <a:cubicBezTo>
                  <a:pt x="95777" y="3685"/>
                  <a:pt x="95769" y="3685"/>
                  <a:pt x="95761" y="3685"/>
                </a:cubicBezTo>
                <a:close/>
                <a:moveTo>
                  <a:pt x="9865" y="3604"/>
                </a:moveTo>
                <a:cubicBezTo>
                  <a:pt x="9857" y="3604"/>
                  <a:pt x="9849" y="3604"/>
                  <a:pt x="9841" y="3604"/>
                </a:cubicBezTo>
                <a:cubicBezTo>
                  <a:pt x="9664" y="3618"/>
                  <a:pt x="9515" y="3767"/>
                  <a:pt x="9528" y="3958"/>
                </a:cubicBezTo>
                <a:lnTo>
                  <a:pt x="9528" y="3944"/>
                </a:lnTo>
                <a:cubicBezTo>
                  <a:pt x="9528" y="4121"/>
                  <a:pt x="9678" y="4270"/>
                  <a:pt x="9868" y="4270"/>
                </a:cubicBezTo>
                <a:cubicBezTo>
                  <a:pt x="10045" y="4270"/>
                  <a:pt x="10194" y="4107"/>
                  <a:pt x="10181" y="3931"/>
                </a:cubicBezTo>
                <a:cubicBezTo>
                  <a:pt x="10181" y="3748"/>
                  <a:pt x="10044" y="3604"/>
                  <a:pt x="9865" y="3604"/>
                </a:cubicBezTo>
                <a:close/>
                <a:moveTo>
                  <a:pt x="50156" y="3795"/>
                </a:moveTo>
                <a:lnTo>
                  <a:pt x="50319" y="4094"/>
                </a:lnTo>
                <a:lnTo>
                  <a:pt x="49979" y="4270"/>
                </a:lnTo>
                <a:lnTo>
                  <a:pt x="49829" y="3971"/>
                </a:lnTo>
                <a:lnTo>
                  <a:pt x="50156" y="3795"/>
                </a:lnTo>
                <a:close/>
                <a:moveTo>
                  <a:pt x="82695" y="3767"/>
                </a:moveTo>
                <a:cubicBezTo>
                  <a:pt x="82777" y="3903"/>
                  <a:pt x="82831" y="3999"/>
                  <a:pt x="82886" y="4094"/>
                </a:cubicBezTo>
                <a:lnTo>
                  <a:pt x="82560" y="4270"/>
                </a:lnTo>
                <a:cubicBezTo>
                  <a:pt x="82505" y="4175"/>
                  <a:pt x="82451" y="4066"/>
                  <a:pt x="82383" y="3958"/>
                </a:cubicBezTo>
                <a:lnTo>
                  <a:pt x="82695" y="3767"/>
                </a:lnTo>
                <a:close/>
                <a:moveTo>
                  <a:pt x="4357" y="3871"/>
                </a:moveTo>
                <a:cubicBezTo>
                  <a:pt x="4255" y="3871"/>
                  <a:pt x="4173" y="3947"/>
                  <a:pt x="4173" y="4053"/>
                </a:cubicBezTo>
                <a:cubicBezTo>
                  <a:pt x="4159" y="4162"/>
                  <a:pt x="4241" y="4257"/>
                  <a:pt x="4350" y="4270"/>
                </a:cubicBezTo>
                <a:cubicBezTo>
                  <a:pt x="4357" y="4271"/>
                  <a:pt x="4365" y="4272"/>
                  <a:pt x="4373" y="4272"/>
                </a:cubicBezTo>
                <a:cubicBezTo>
                  <a:pt x="4474" y="4272"/>
                  <a:pt x="4568" y="4190"/>
                  <a:pt x="4581" y="4026"/>
                </a:cubicBezTo>
                <a:cubicBezTo>
                  <a:pt x="4540" y="3971"/>
                  <a:pt x="4472" y="3917"/>
                  <a:pt x="4418" y="3876"/>
                </a:cubicBezTo>
                <a:lnTo>
                  <a:pt x="4404" y="3876"/>
                </a:lnTo>
                <a:cubicBezTo>
                  <a:pt x="4388" y="3873"/>
                  <a:pt x="4372" y="3871"/>
                  <a:pt x="4357" y="3871"/>
                </a:cubicBezTo>
                <a:close/>
                <a:moveTo>
                  <a:pt x="7109" y="3727"/>
                </a:moveTo>
                <a:cubicBezTo>
                  <a:pt x="6959" y="3727"/>
                  <a:pt x="6824" y="3863"/>
                  <a:pt x="6824" y="4012"/>
                </a:cubicBezTo>
                <a:cubicBezTo>
                  <a:pt x="6824" y="4162"/>
                  <a:pt x="6946" y="4284"/>
                  <a:pt x="7095" y="4298"/>
                </a:cubicBezTo>
                <a:cubicBezTo>
                  <a:pt x="7258" y="4298"/>
                  <a:pt x="7381" y="4162"/>
                  <a:pt x="7381" y="4012"/>
                </a:cubicBezTo>
                <a:cubicBezTo>
                  <a:pt x="7381" y="3863"/>
                  <a:pt x="7258" y="3740"/>
                  <a:pt x="7109" y="3727"/>
                </a:cubicBezTo>
                <a:close/>
                <a:moveTo>
                  <a:pt x="70952" y="3822"/>
                </a:moveTo>
                <a:lnTo>
                  <a:pt x="71101" y="4121"/>
                </a:lnTo>
                <a:lnTo>
                  <a:pt x="70761" y="4298"/>
                </a:lnTo>
                <a:lnTo>
                  <a:pt x="70598" y="3985"/>
                </a:lnTo>
                <a:lnTo>
                  <a:pt x="70952" y="3822"/>
                </a:lnTo>
                <a:close/>
                <a:moveTo>
                  <a:pt x="17616" y="3727"/>
                </a:moveTo>
                <a:cubicBezTo>
                  <a:pt x="17670" y="3849"/>
                  <a:pt x="17738" y="3985"/>
                  <a:pt x="17792" y="4107"/>
                </a:cubicBezTo>
                <a:lnTo>
                  <a:pt x="17439" y="4311"/>
                </a:lnTo>
                <a:lnTo>
                  <a:pt x="17208" y="3931"/>
                </a:lnTo>
                <a:lnTo>
                  <a:pt x="17616" y="3727"/>
                </a:lnTo>
                <a:close/>
                <a:moveTo>
                  <a:pt x="26614" y="3822"/>
                </a:moveTo>
                <a:lnTo>
                  <a:pt x="26777" y="4121"/>
                </a:lnTo>
                <a:lnTo>
                  <a:pt x="26478" y="4311"/>
                </a:lnTo>
                <a:lnTo>
                  <a:pt x="26288" y="3985"/>
                </a:lnTo>
                <a:lnTo>
                  <a:pt x="26614" y="3822"/>
                </a:lnTo>
                <a:close/>
                <a:moveTo>
                  <a:pt x="38385" y="3795"/>
                </a:moveTo>
                <a:lnTo>
                  <a:pt x="38548" y="4134"/>
                </a:lnTo>
                <a:lnTo>
                  <a:pt x="38249" y="4311"/>
                </a:lnTo>
                <a:lnTo>
                  <a:pt x="38072" y="3971"/>
                </a:lnTo>
                <a:lnTo>
                  <a:pt x="38385" y="3795"/>
                </a:lnTo>
                <a:close/>
                <a:moveTo>
                  <a:pt x="59167" y="3808"/>
                </a:moveTo>
                <a:lnTo>
                  <a:pt x="59358" y="4148"/>
                </a:lnTo>
                <a:lnTo>
                  <a:pt x="59045" y="4311"/>
                </a:lnTo>
                <a:lnTo>
                  <a:pt x="58868" y="3985"/>
                </a:lnTo>
                <a:lnTo>
                  <a:pt x="59167" y="3808"/>
                </a:lnTo>
                <a:close/>
                <a:moveTo>
                  <a:pt x="47396" y="3835"/>
                </a:moveTo>
                <a:lnTo>
                  <a:pt x="47587" y="4148"/>
                </a:lnTo>
                <a:lnTo>
                  <a:pt x="47274" y="4325"/>
                </a:lnTo>
                <a:cubicBezTo>
                  <a:pt x="47220" y="4230"/>
                  <a:pt x="47152" y="4134"/>
                  <a:pt x="47097" y="4026"/>
                </a:cubicBezTo>
                <a:lnTo>
                  <a:pt x="47396" y="3835"/>
                </a:lnTo>
                <a:close/>
                <a:moveTo>
                  <a:pt x="68193" y="3876"/>
                </a:moveTo>
                <a:lnTo>
                  <a:pt x="68383" y="4189"/>
                </a:lnTo>
                <a:lnTo>
                  <a:pt x="68070" y="4352"/>
                </a:lnTo>
                <a:lnTo>
                  <a:pt x="67880" y="4053"/>
                </a:lnTo>
                <a:lnTo>
                  <a:pt x="68193" y="3876"/>
                </a:lnTo>
                <a:close/>
                <a:moveTo>
                  <a:pt x="79991" y="3849"/>
                </a:moveTo>
                <a:cubicBezTo>
                  <a:pt x="80059" y="3958"/>
                  <a:pt x="80127" y="4066"/>
                  <a:pt x="80195" y="4189"/>
                </a:cubicBezTo>
                <a:lnTo>
                  <a:pt x="79855" y="4352"/>
                </a:lnTo>
                <a:cubicBezTo>
                  <a:pt x="79800" y="4243"/>
                  <a:pt x="79746" y="4134"/>
                  <a:pt x="79692" y="4012"/>
                </a:cubicBezTo>
                <a:lnTo>
                  <a:pt x="79991" y="3849"/>
                </a:lnTo>
                <a:close/>
                <a:moveTo>
                  <a:pt x="35666" y="3835"/>
                </a:moveTo>
                <a:lnTo>
                  <a:pt x="35829" y="4175"/>
                </a:lnTo>
                <a:lnTo>
                  <a:pt x="35490" y="4366"/>
                </a:lnTo>
                <a:lnTo>
                  <a:pt x="35326" y="4053"/>
                </a:lnTo>
                <a:lnTo>
                  <a:pt x="35666" y="3835"/>
                </a:lnTo>
                <a:close/>
                <a:moveTo>
                  <a:pt x="56462" y="3876"/>
                </a:moveTo>
                <a:lnTo>
                  <a:pt x="56626" y="4216"/>
                </a:lnTo>
                <a:lnTo>
                  <a:pt x="56286" y="4379"/>
                </a:lnTo>
                <a:lnTo>
                  <a:pt x="56136" y="4080"/>
                </a:lnTo>
                <a:lnTo>
                  <a:pt x="56462" y="3876"/>
                </a:lnTo>
                <a:close/>
                <a:moveTo>
                  <a:pt x="93048" y="3699"/>
                </a:moveTo>
                <a:cubicBezTo>
                  <a:pt x="93040" y="3699"/>
                  <a:pt x="93033" y="3699"/>
                  <a:pt x="93026" y="3700"/>
                </a:cubicBezTo>
                <a:cubicBezTo>
                  <a:pt x="92835" y="3700"/>
                  <a:pt x="92686" y="3863"/>
                  <a:pt x="92699" y="4053"/>
                </a:cubicBezTo>
                <a:cubicBezTo>
                  <a:pt x="92699" y="4247"/>
                  <a:pt x="92860" y="4380"/>
                  <a:pt x="93040" y="4380"/>
                </a:cubicBezTo>
                <a:cubicBezTo>
                  <a:pt x="93049" y="4380"/>
                  <a:pt x="93058" y="4380"/>
                  <a:pt x="93066" y="4379"/>
                </a:cubicBezTo>
                <a:cubicBezTo>
                  <a:pt x="93243" y="4366"/>
                  <a:pt x="93379" y="4216"/>
                  <a:pt x="93379" y="4039"/>
                </a:cubicBezTo>
                <a:cubicBezTo>
                  <a:pt x="93379" y="3856"/>
                  <a:pt x="93228" y="3699"/>
                  <a:pt x="93048" y="3699"/>
                </a:cubicBezTo>
                <a:close/>
                <a:moveTo>
                  <a:pt x="23882" y="3876"/>
                </a:moveTo>
                <a:lnTo>
                  <a:pt x="24058" y="4216"/>
                </a:lnTo>
                <a:lnTo>
                  <a:pt x="23719" y="4406"/>
                </a:lnTo>
                <a:lnTo>
                  <a:pt x="23542" y="4039"/>
                </a:lnTo>
                <a:lnTo>
                  <a:pt x="23882" y="3876"/>
                </a:lnTo>
                <a:close/>
                <a:moveTo>
                  <a:pt x="77259" y="3876"/>
                </a:moveTo>
                <a:cubicBezTo>
                  <a:pt x="77313" y="3985"/>
                  <a:pt x="77367" y="4107"/>
                  <a:pt x="77422" y="4243"/>
                </a:cubicBezTo>
                <a:lnTo>
                  <a:pt x="77095" y="4406"/>
                </a:lnTo>
                <a:lnTo>
                  <a:pt x="76932" y="4080"/>
                </a:lnTo>
                <a:lnTo>
                  <a:pt x="77259" y="3876"/>
                </a:lnTo>
                <a:close/>
                <a:moveTo>
                  <a:pt x="32907" y="3944"/>
                </a:moveTo>
                <a:cubicBezTo>
                  <a:pt x="32948" y="4039"/>
                  <a:pt x="33016" y="4134"/>
                  <a:pt x="33070" y="4243"/>
                </a:cubicBezTo>
                <a:lnTo>
                  <a:pt x="32771" y="4433"/>
                </a:lnTo>
                <a:lnTo>
                  <a:pt x="32594" y="4107"/>
                </a:lnTo>
                <a:lnTo>
                  <a:pt x="32907" y="3944"/>
                </a:lnTo>
                <a:close/>
                <a:moveTo>
                  <a:pt x="99346" y="3971"/>
                </a:moveTo>
                <a:cubicBezTo>
                  <a:pt x="99237" y="3971"/>
                  <a:pt x="99129" y="4066"/>
                  <a:pt x="99156" y="4162"/>
                </a:cubicBezTo>
                <a:cubicBezTo>
                  <a:pt x="99196" y="4257"/>
                  <a:pt x="99264" y="4352"/>
                  <a:pt x="99346" y="4433"/>
                </a:cubicBezTo>
                <a:cubicBezTo>
                  <a:pt x="99414" y="4352"/>
                  <a:pt x="99482" y="4257"/>
                  <a:pt x="99536" y="4162"/>
                </a:cubicBezTo>
                <a:cubicBezTo>
                  <a:pt x="99563" y="4066"/>
                  <a:pt x="99441" y="3971"/>
                  <a:pt x="99346" y="3971"/>
                </a:cubicBezTo>
                <a:close/>
                <a:moveTo>
                  <a:pt x="44692" y="3903"/>
                </a:moveTo>
                <a:lnTo>
                  <a:pt x="44868" y="4230"/>
                </a:lnTo>
                <a:lnTo>
                  <a:pt x="44515" y="4447"/>
                </a:lnTo>
                <a:lnTo>
                  <a:pt x="44352" y="4080"/>
                </a:lnTo>
                <a:lnTo>
                  <a:pt x="44692" y="3903"/>
                </a:lnTo>
                <a:close/>
                <a:moveTo>
                  <a:pt x="53717" y="3958"/>
                </a:moveTo>
                <a:lnTo>
                  <a:pt x="53893" y="4284"/>
                </a:lnTo>
                <a:lnTo>
                  <a:pt x="53567" y="4447"/>
                </a:lnTo>
                <a:lnTo>
                  <a:pt x="53404" y="4148"/>
                </a:lnTo>
                <a:lnTo>
                  <a:pt x="53717" y="3958"/>
                </a:lnTo>
                <a:close/>
                <a:moveTo>
                  <a:pt x="65501" y="3944"/>
                </a:moveTo>
                <a:lnTo>
                  <a:pt x="65664" y="4230"/>
                </a:lnTo>
                <a:lnTo>
                  <a:pt x="65325" y="4447"/>
                </a:lnTo>
                <a:cubicBezTo>
                  <a:pt x="65257" y="4325"/>
                  <a:pt x="65202" y="4216"/>
                  <a:pt x="65148" y="4094"/>
                </a:cubicBezTo>
                <a:lnTo>
                  <a:pt x="65501" y="3944"/>
                </a:lnTo>
                <a:close/>
                <a:moveTo>
                  <a:pt x="16097" y="925"/>
                </a:moveTo>
                <a:cubicBezTo>
                  <a:pt x="16087" y="925"/>
                  <a:pt x="16077" y="926"/>
                  <a:pt x="16066" y="927"/>
                </a:cubicBezTo>
                <a:cubicBezTo>
                  <a:pt x="15903" y="927"/>
                  <a:pt x="15767" y="1022"/>
                  <a:pt x="15713" y="1171"/>
                </a:cubicBezTo>
                <a:cubicBezTo>
                  <a:pt x="15645" y="1321"/>
                  <a:pt x="15686" y="1498"/>
                  <a:pt x="15822" y="1606"/>
                </a:cubicBezTo>
                <a:cubicBezTo>
                  <a:pt x="15871" y="1656"/>
                  <a:pt x="15932" y="1694"/>
                  <a:pt x="15994" y="1742"/>
                </a:cubicBezTo>
                <a:lnTo>
                  <a:pt x="15994" y="1742"/>
                </a:lnTo>
                <a:cubicBezTo>
                  <a:pt x="16185" y="1726"/>
                  <a:pt x="16364" y="1614"/>
                  <a:pt x="16473" y="1452"/>
                </a:cubicBezTo>
                <a:lnTo>
                  <a:pt x="16473" y="1452"/>
                </a:lnTo>
                <a:cubicBezTo>
                  <a:pt x="16450" y="1680"/>
                  <a:pt x="16572" y="1893"/>
                  <a:pt x="16773" y="1987"/>
                </a:cubicBezTo>
                <a:cubicBezTo>
                  <a:pt x="16759" y="1986"/>
                  <a:pt x="16746" y="1986"/>
                  <a:pt x="16732" y="1986"/>
                </a:cubicBezTo>
                <a:cubicBezTo>
                  <a:pt x="16530" y="1986"/>
                  <a:pt x="16344" y="2080"/>
                  <a:pt x="16229" y="2245"/>
                </a:cubicBezTo>
                <a:lnTo>
                  <a:pt x="16243" y="2218"/>
                </a:lnTo>
                <a:lnTo>
                  <a:pt x="16243" y="2218"/>
                </a:lnTo>
                <a:cubicBezTo>
                  <a:pt x="16239" y="2225"/>
                  <a:pt x="16235" y="2232"/>
                  <a:pt x="16230" y="2239"/>
                </a:cubicBezTo>
                <a:lnTo>
                  <a:pt x="16230" y="2239"/>
                </a:lnTo>
                <a:cubicBezTo>
                  <a:pt x="16230" y="2241"/>
                  <a:pt x="16230" y="2243"/>
                  <a:pt x="16229" y="2245"/>
                </a:cubicBezTo>
                <a:lnTo>
                  <a:pt x="16229" y="2240"/>
                </a:lnTo>
                <a:lnTo>
                  <a:pt x="16229" y="2240"/>
                </a:lnTo>
                <a:cubicBezTo>
                  <a:pt x="16230" y="2239"/>
                  <a:pt x="16230" y="2239"/>
                  <a:pt x="16230" y="2239"/>
                </a:cubicBezTo>
                <a:lnTo>
                  <a:pt x="16230" y="2239"/>
                </a:lnTo>
                <a:cubicBezTo>
                  <a:pt x="16253" y="2032"/>
                  <a:pt x="16128" y="1887"/>
                  <a:pt x="15998" y="1756"/>
                </a:cubicBezTo>
                <a:lnTo>
                  <a:pt x="15998" y="1756"/>
                </a:lnTo>
                <a:cubicBezTo>
                  <a:pt x="15998" y="1756"/>
                  <a:pt x="15998" y="1756"/>
                  <a:pt x="15998" y="1756"/>
                </a:cubicBezTo>
                <a:lnTo>
                  <a:pt x="15985" y="1743"/>
                </a:lnTo>
                <a:lnTo>
                  <a:pt x="15985" y="1743"/>
                </a:lnTo>
                <a:cubicBezTo>
                  <a:pt x="15989" y="1747"/>
                  <a:pt x="15994" y="1751"/>
                  <a:pt x="15998" y="1756"/>
                </a:cubicBezTo>
                <a:lnTo>
                  <a:pt x="15998" y="1756"/>
                </a:lnTo>
                <a:cubicBezTo>
                  <a:pt x="15957" y="1749"/>
                  <a:pt x="15917" y="1746"/>
                  <a:pt x="15876" y="1746"/>
                </a:cubicBezTo>
                <a:cubicBezTo>
                  <a:pt x="15835" y="1746"/>
                  <a:pt x="15794" y="1749"/>
                  <a:pt x="15754" y="1756"/>
                </a:cubicBezTo>
                <a:cubicBezTo>
                  <a:pt x="15591" y="1783"/>
                  <a:pt x="15455" y="1905"/>
                  <a:pt x="15427" y="2068"/>
                </a:cubicBezTo>
                <a:cubicBezTo>
                  <a:pt x="15400" y="2245"/>
                  <a:pt x="15495" y="2422"/>
                  <a:pt x="15658" y="2503"/>
                </a:cubicBezTo>
                <a:cubicBezTo>
                  <a:pt x="15712" y="2528"/>
                  <a:pt x="15769" y="2540"/>
                  <a:pt x="15825" y="2540"/>
                </a:cubicBezTo>
                <a:cubicBezTo>
                  <a:pt x="15926" y="2540"/>
                  <a:pt x="16024" y="2500"/>
                  <a:pt x="16093" y="2422"/>
                </a:cubicBezTo>
                <a:cubicBezTo>
                  <a:pt x="16141" y="2362"/>
                  <a:pt x="16189" y="2302"/>
                  <a:pt x="16227" y="2243"/>
                </a:cubicBezTo>
                <a:lnTo>
                  <a:pt x="16227" y="2243"/>
                </a:lnTo>
                <a:cubicBezTo>
                  <a:pt x="16194" y="2455"/>
                  <a:pt x="16275" y="2655"/>
                  <a:pt x="16439" y="2778"/>
                </a:cubicBezTo>
                <a:lnTo>
                  <a:pt x="16439" y="2778"/>
                </a:lnTo>
                <a:cubicBezTo>
                  <a:pt x="16252" y="2799"/>
                  <a:pt x="16087" y="2892"/>
                  <a:pt x="15993" y="3049"/>
                </a:cubicBezTo>
                <a:lnTo>
                  <a:pt x="15993" y="3049"/>
                </a:lnTo>
                <a:cubicBezTo>
                  <a:pt x="15981" y="2967"/>
                  <a:pt x="15967" y="2886"/>
                  <a:pt x="15944" y="2816"/>
                </a:cubicBezTo>
                <a:cubicBezTo>
                  <a:pt x="15893" y="2663"/>
                  <a:pt x="15759" y="2570"/>
                  <a:pt x="15608" y="2570"/>
                </a:cubicBezTo>
                <a:cubicBezTo>
                  <a:pt x="15597" y="2570"/>
                  <a:pt x="15587" y="2570"/>
                  <a:pt x="15577" y="2571"/>
                </a:cubicBezTo>
                <a:cubicBezTo>
                  <a:pt x="15414" y="2571"/>
                  <a:pt x="15278" y="2666"/>
                  <a:pt x="15224" y="2816"/>
                </a:cubicBezTo>
                <a:cubicBezTo>
                  <a:pt x="15156" y="2966"/>
                  <a:pt x="15196" y="3142"/>
                  <a:pt x="15319" y="3251"/>
                </a:cubicBezTo>
                <a:cubicBezTo>
                  <a:pt x="15386" y="3305"/>
                  <a:pt x="15454" y="3345"/>
                  <a:pt x="15508" y="3386"/>
                </a:cubicBezTo>
                <a:lnTo>
                  <a:pt x="15508" y="3386"/>
                </a:lnTo>
                <a:cubicBezTo>
                  <a:pt x="15707" y="3369"/>
                  <a:pt x="15892" y="3261"/>
                  <a:pt x="15998" y="3088"/>
                </a:cubicBezTo>
                <a:lnTo>
                  <a:pt x="15998" y="3088"/>
                </a:lnTo>
                <a:cubicBezTo>
                  <a:pt x="15971" y="3319"/>
                  <a:pt x="16093" y="3536"/>
                  <a:pt x="16297" y="3632"/>
                </a:cubicBezTo>
                <a:cubicBezTo>
                  <a:pt x="16284" y="3631"/>
                  <a:pt x="16270" y="3630"/>
                  <a:pt x="16256" y="3630"/>
                </a:cubicBezTo>
                <a:cubicBezTo>
                  <a:pt x="16054" y="3630"/>
                  <a:pt x="15868" y="3724"/>
                  <a:pt x="15740" y="3890"/>
                </a:cubicBezTo>
                <a:lnTo>
                  <a:pt x="15740" y="3890"/>
                </a:lnTo>
                <a:cubicBezTo>
                  <a:pt x="15741" y="3967"/>
                  <a:pt x="15754" y="4044"/>
                  <a:pt x="15754" y="4121"/>
                </a:cubicBezTo>
                <a:cubicBezTo>
                  <a:pt x="15794" y="4284"/>
                  <a:pt x="15917" y="4420"/>
                  <a:pt x="16080" y="4447"/>
                </a:cubicBezTo>
                <a:cubicBezTo>
                  <a:pt x="16104" y="4451"/>
                  <a:pt x="16127" y="4453"/>
                  <a:pt x="16150" y="4453"/>
                </a:cubicBezTo>
                <a:cubicBezTo>
                  <a:pt x="16285" y="4453"/>
                  <a:pt x="16406" y="4386"/>
                  <a:pt x="16488" y="4270"/>
                </a:cubicBezTo>
                <a:cubicBezTo>
                  <a:pt x="16583" y="4134"/>
                  <a:pt x="16583" y="3958"/>
                  <a:pt x="16488" y="3822"/>
                </a:cubicBezTo>
                <a:cubicBezTo>
                  <a:pt x="16447" y="3754"/>
                  <a:pt x="16406" y="3700"/>
                  <a:pt x="16352" y="3659"/>
                </a:cubicBezTo>
                <a:lnTo>
                  <a:pt x="16515" y="3604"/>
                </a:lnTo>
                <a:cubicBezTo>
                  <a:pt x="16664" y="3564"/>
                  <a:pt x="16773" y="3428"/>
                  <a:pt x="16787" y="3278"/>
                </a:cubicBezTo>
                <a:cubicBezTo>
                  <a:pt x="16814" y="3115"/>
                  <a:pt x="16746" y="2938"/>
                  <a:pt x="16596" y="2857"/>
                </a:cubicBezTo>
                <a:cubicBezTo>
                  <a:pt x="16569" y="2839"/>
                  <a:pt x="16542" y="2821"/>
                  <a:pt x="16515" y="2802"/>
                </a:cubicBezTo>
                <a:lnTo>
                  <a:pt x="16691" y="2802"/>
                </a:lnTo>
                <a:cubicBezTo>
                  <a:pt x="16991" y="2775"/>
                  <a:pt x="17154" y="2435"/>
                  <a:pt x="16991" y="2177"/>
                </a:cubicBezTo>
                <a:cubicBezTo>
                  <a:pt x="16936" y="2123"/>
                  <a:pt x="16895" y="2068"/>
                  <a:pt x="16855" y="2014"/>
                </a:cubicBezTo>
                <a:lnTo>
                  <a:pt x="17004" y="1960"/>
                </a:lnTo>
                <a:cubicBezTo>
                  <a:pt x="17154" y="1933"/>
                  <a:pt x="17262" y="1797"/>
                  <a:pt x="17290" y="1647"/>
                </a:cubicBezTo>
                <a:cubicBezTo>
                  <a:pt x="17317" y="1470"/>
                  <a:pt x="17235" y="1294"/>
                  <a:pt x="17072" y="1212"/>
                </a:cubicBezTo>
                <a:cubicBezTo>
                  <a:pt x="17020" y="1186"/>
                  <a:pt x="16969" y="1148"/>
                  <a:pt x="16929" y="1121"/>
                </a:cubicBezTo>
                <a:lnTo>
                  <a:pt x="16929" y="1121"/>
                </a:lnTo>
                <a:cubicBezTo>
                  <a:pt x="16762" y="1209"/>
                  <a:pt x="16585" y="1264"/>
                  <a:pt x="16488" y="1432"/>
                </a:cubicBezTo>
                <a:lnTo>
                  <a:pt x="16488" y="1432"/>
                </a:lnTo>
                <a:lnTo>
                  <a:pt x="16488" y="1443"/>
                </a:lnTo>
                <a:cubicBezTo>
                  <a:pt x="16487" y="1440"/>
                  <a:pt x="16487" y="1437"/>
                  <a:pt x="16486" y="1434"/>
                </a:cubicBezTo>
                <a:lnTo>
                  <a:pt x="16486" y="1434"/>
                </a:lnTo>
                <a:cubicBezTo>
                  <a:pt x="16482" y="1441"/>
                  <a:pt x="16478" y="1449"/>
                  <a:pt x="16474" y="1457"/>
                </a:cubicBezTo>
                <a:lnTo>
                  <a:pt x="16474" y="1451"/>
                </a:lnTo>
                <a:lnTo>
                  <a:pt x="16474" y="1451"/>
                </a:lnTo>
                <a:cubicBezTo>
                  <a:pt x="16478" y="1445"/>
                  <a:pt x="16482" y="1438"/>
                  <a:pt x="16486" y="1432"/>
                </a:cubicBezTo>
                <a:lnTo>
                  <a:pt x="16486" y="1432"/>
                </a:lnTo>
                <a:cubicBezTo>
                  <a:pt x="16486" y="1433"/>
                  <a:pt x="16486" y="1433"/>
                  <a:pt x="16486" y="1434"/>
                </a:cubicBezTo>
                <a:lnTo>
                  <a:pt x="16486" y="1434"/>
                </a:lnTo>
                <a:cubicBezTo>
                  <a:pt x="16487" y="1433"/>
                  <a:pt x="16487" y="1432"/>
                  <a:pt x="16488" y="1432"/>
                </a:cubicBezTo>
                <a:lnTo>
                  <a:pt x="16488" y="1432"/>
                </a:lnTo>
                <a:lnTo>
                  <a:pt x="16488" y="1430"/>
                </a:lnTo>
                <a:cubicBezTo>
                  <a:pt x="16487" y="1430"/>
                  <a:pt x="16487" y="1431"/>
                  <a:pt x="16486" y="1432"/>
                </a:cubicBezTo>
                <a:lnTo>
                  <a:pt x="16486" y="1432"/>
                </a:lnTo>
                <a:cubicBezTo>
                  <a:pt x="16473" y="1342"/>
                  <a:pt x="16459" y="1263"/>
                  <a:pt x="16433" y="1171"/>
                </a:cubicBezTo>
                <a:cubicBezTo>
                  <a:pt x="16382" y="1019"/>
                  <a:pt x="16248" y="925"/>
                  <a:pt x="16097" y="925"/>
                </a:cubicBezTo>
                <a:close/>
                <a:moveTo>
                  <a:pt x="21136" y="3944"/>
                </a:moveTo>
                <a:lnTo>
                  <a:pt x="21326" y="4284"/>
                </a:lnTo>
                <a:lnTo>
                  <a:pt x="20987" y="4461"/>
                </a:lnTo>
                <a:lnTo>
                  <a:pt x="20824" y="4134"/>
                </a:lnTo>
                <a:lnTo>
                  <a:pt x="21136" y="3944"/>
                </a:lnTo>
                <a:close/>
                <a:moveTo>
                  <a:pt x="74513" y="3985"/>
                </a:moveTo>
                <a:lnTo>
                  <a:pt x="74499" y="3999"/>
                </a:lnTo>
                <a:cubicBezTo>
                  <a:pt x="74567" y="4107"/>
                  <a:pt x="74622" y="4189"/>
                  <a:pt x="74690" y="4298"/>
                </a:cubicBezTo>
                <a:lnTo>
                  <a:pt x="74377" y="4474"/>
                </a:lnTo>
                <a:cubicBezTo>
                  <a:pt x="74323" y="4366"/>
                  <a:pt x="74255" y="4270"/>
                  <a:pt x="74200" y="4162"/>
                </a:cubicBezTo>
                <a:lnTo>
                  <a:pt x="74513" y="3985"/>
                </a:lnTo>
                <a:close/>
                <a:moveTo>
                  <a:pt x="2469" y="4269"/>
                </a:moveTo>
                <a:cubicBezTo>
                  <a:pt x="2466" y="4269"/>
                  <a:pt x="2463" y="4269"/>
                  <a:pt x="2460" y="4270"/>
                </a:cubicBezTo>
                <a:cubicBezTo>
                  <a:pt x="2420" y="4284"/>
                  <a:pt x="2379" y="4352"/>
                  <a:pt x="2338" y="4393"/>
                </a:cubicBezTo>
                <a:cubicBezTo>
                  <a:pt x="2392" y="4433"/>
                  <a:pt x="2433" y="4488"/>
                  <a:pt x="2474" y="4488"/>
                </a:cubicBezTo>
                <a:cubicBezTo>
                  <a:pt x="2515" y="4488"/>
                  <a:pt x="2556" y="4420"/>
                  <a:pt x="2610" y="4366"/>
                </a:cubicBezTo>
                <a:cubicBezTo>
                  <a:pt x="2560" y="4328"/>
                  <a:pt x="2500" y="4269"/>
                  <a:pt x="2469" y="4269"/>
                </a:cubicBezTo>
                <a:close/>
                <a:moveTo>
                  <a:pt x="30202" y="4012"/>
                </a:moveTo>
                <a:lnTo>
                  <a:pt x="30352" y="4311"/>
                </a:lnTo>
                <a:lnTo>
                  <a:pt x="30012" y="4488"/>
                </a:lnTo>
                <a:cubicBezTo>
                  <a:pt x="29971" y="4393"/>
                  <a:pt x="29917" y="4284"/>
                  <a:pt x="29849" y="4175"/>
                </a:cubicBezTo>
                <a:lnTo>
                  <a:pt x="30202" y="4012"/>
                </a:lnTo>
                <a:close/>
                <a:moveTo>
                  <a:pt x="41946" y="3971"/>
                </a:moveTo>
                <a:lnTo>
                  <a:pt x="42109" y="4311"/>
                </a:lnTo>
                <a:lnTo>
                  <a:pt x="41810" y="4488"/>
                </a:lnTo>
                <a:lnTo>
                  <a:pt x="41592" y="4148"/>
                </a:lnTo>
                <a:lnTo>
                  <a:pt x="41946" y="3971"/>
                </a:lnTo>
                <a:close/>
                <a:moveTo>
                  <a:pt x="90280" y="3713"/>
                </a:moveTo>
                <a:cubicBezTo>
                  <a:pt x="89763" y="3713"/>
                  <a:pt x="89763" y="4488"/>
                  <a:pt x="90280" y="4488"/>
                </a:cubicBezTo>
                <a:cubicBezTo>
                  <a:pt x="90796" y="4488"/>
                  <a:pt x="90796" y="3713"/>
                  <a:pt x="90280" y="3713"/>
                </a:cubicBezTo>
                <a:close/>
                <a:moveTo>
                  <a:pt x="96575" y="3943"/>
                </a:moveTo>
                <a:cubicBezTo>
                  <a:pt x="96219" y="3943"/>
                  <a:pt x="96215" y="4490"/>
                  <a:pt x="96563" y="4490"/>
                </a:cubicBezTo>
                <a:cubicBezTo>
                  <a:pt x="96575" y="4490"/>
                  <a:pt x="96588" y="4489"/>
                  <a:pt x="96600" y="4488"/>
                </a:cubicBezTo>
                <a:cubicBezTo>
                  <a:pt x="96750" y="4488"/>
                  <a:pt x="96859" y="4366"/>
                  <a:pt x="96859" y="4230"/>
                </a:cubicBezTo>
                <a:lnTo>
                  <a:pt x="96859" y="4216"/>
                </a:lnTo>
                <a:cubicBezTo>
                  <a:pt x="96859" y="4066"/>
                  <a:pt x="96750" y="3944"/>
                  <a:pt x="96600" y="3944"/>
                </a:cubicBezTo>
                <a:cubicBezTo>
                  <a:pt x="96592" y="3944"/>
                  <a:pt x="96583" y="3943"/>
                  <a:pt x="96575" y="3943"/>
                </a:cubicBezTo>
                <a:close/>
                <a:moveTo>
                  <a:pt x="13409" y="3778"/>
                </a:moveTo>
                <a:cubicBezTo>
                  <a:pt x="13229" y="3778"/>
                  <a:pt x="13049" y="3897"/>
                  <a:pt x="13035" y="4134"/>
                </a:cubicBezTo>
                <a:cubicBezTo>
                  <a:pt x="13035" y="4325"/>
                  <a:pt x="13198" y="4501"/>
                  <a:pt x="13402" y="4501"/>
                </a:cubicBezTo>
                <a:cubicBezTo>
                  <a:pt x="13606" y="4501"/>
                  <a:pt x="13783" y="4338"/>
                  <a:pt x="13783" y="4134"/>
                </a:cubicBezTo>
                <a:cubicBezTo>
                  <a:pt x="13769" y="3897"/>
                  <a:pt x="13589" y="3778"/>
                  <a:pt x="13409" y="3778"/>
                </a:cubicBezTo>
                <a:close/>
                <a:moveTo>
                  <a:pt x="50985" y="4026"/>
                </a:moveTo>
                <a:lnTo>
                  <a:pt x="51161" y="4338"/>
                </a:lnTo>
                <a:lnTo>
                  <a:pt x="50822" y="4501"/>
                </a:lnTo>
                <a:lnTo>
                  <a:pt x="50645" y="4202"/>
                </a:lnTo>
                <a:lnTo>
                  <a:pt x="50985" y="4026"/>
                </a:lnTo>
                <a:close/>
                <a:moveTo>
                  <a:pt x="62715" y="4012"/>
                </a:moveTo>
                <a:lnTo>
                  <a:pt x="62892" y="4352"/>
                </a:lnTo>
                <a:lnTo>
                  <a:pt x="62579" y="4515"/>
                </a:lnTo>
                <a:lnTo>
                  <a:pt x="62389" y="4175"/>
                </a:lnTo>
                <a:lnTo>
                  <a:pt x="62715" y="4012"/>
                </a:lnTo>
                <a:close/>
                <a:moveTo>
                  <a:pt x="18418" y="3999"/>
                </a:moveTo>
                <a:lnTo>
                  <a:pt x="18622" y="4352"/>
                </a:lnTo>
                <a:lnTo>
                  <a:pt x="18255" y="4542"/>
                </a:lnTo>
                <a:lnTo>
                  <a:pt x="18051" y="4175"/>
                </a:lnTo>
                <a:lnTo>
                  <a:pt x="18418" y="3999"/>
                </a:lnTo>
                <a:close/>
                <a:moveTo>
                  <a:pt x="39214" y="4053"/>
                </a:moveTo>
                <a:lnTo>
                  <a:pt x="39377" y="4352"/>
                </a:lnTo>
                <a:lnTo>
                  <a:pt x="39078" y="4542"/>
                </a:lnTo>
                <a:lnTo>
                  <a:pt x="38901" y="4216"/>
                </a:lnTo>
                <a:lnTo>
                  <a:pt x="39214" y="4053"/>
                </a:lnTo>
                <a:close/>
                <a:moveTo>
                  <a:pt x="71794" y="4066"/>
                </a:moveTo>
                <a:cubicBezTo>
                  <a:pt x="71849" y="4162"/>
                  <a:pt x="71890" y="4257"/>
                  <a:pt x="71944" y="4366"/>
                </a:cubicBezTo>
                <a:lnTo>
                  <a:pt x="71604" y="4542"/>
                </a:lnTo>
                <a:cubicBezTo>
                  <a:pt x="71550" y="4420"/>
                  <a:pt x="71495" y="4325"/>
                  <a:pt x="71441" y="4216"/>
                </a:cubicBezTo>
                <a:lnTo>
                  <a:pt x="71794" y="4066"/>
                </a:lnTo>
                <a:close/>
                <a:moveTo>
                  <a:pt x="10687" y="3848"/>
                </a:moveTo>
                <a:cubicBezTo>
                  <a:pt x="10507" y="3848"/>
                  <a:pt x="10357" y="3994"/>
                  <a:pt x="10357" y="4189"/>
                </a:cubicBezTo>
                <a:cubicBezTo>
                  <a:pt x="10357" y="4379"/>
                  <a:pt x="10493" y="4529"/>
                  <a:pt x="10684" y="4542"/>
                </a:cubicBezTo>
                <a:lnTo>
                  <a:pt x="10697" y="4542"/>
                </a:lnTo>
                <a:cubicBezTo>
                  <a:pt x="10702" y="4542"/>
                  <a:pt x="10706" y="4542"/>
                  <a:pt x="10711" y="4542"/>
                </a:cubicBezTo>
                <a:cubicBezTo>
                  <a:pt x="11160" y="4542"/>
                  <a:pt x="11169" y="3862"/>
                  <a:pt x="10711" y="3849"/>
                </a:cubicBezTo>
                <a:cubicBezTo>
                  <a:pt x="10703" y="3848"/>
                  <a:pt x="10695" y="3848"/>
                  <a:pt x="10687" y="3848"/>
                </a:cubicBezTo>
                <a:close/>
                <a:moveTo>
                  <a:pt x="100160" y="4269"/>
                </a:moveTo>
                <a:cubicBezTo>
                  <a:pt x="100099" y="4269"/>
                  <a:pt x="100045" y="4343"/>
                  <a:pt x="99944" y="4406"/>
                </a:cubicBezTo>
                <a:cubicBezTo>
                  <a:pt x="100043" y="4481"/>
                  <a:pt x="100109" y="4544"/>
                  <a:pt x="100161" y="4544"/>
                </a:cubicBezTo>
                <a:cubicBezTo>
                  <a:pt x="100166" y="4544"/>
                  <a:pt x="100170" y="4543"/>
                  <a:pt x="100175" y="4542"/>
                </a:cubicBezTo>
                <a:cubicBezTo>
                  <a:pt x="100229" y="4542"/>
                  <a:pt x="100270" y="4461"/>
                  <a:pt x="100325" y="4406"/>
                </a:cubicBezTo>
                <a:cubicBezTo>
                  <a:pt x="100270" y="4352"/>
                  <a:pt x="100229" y="4270"/>
                  <a:pt x="100175" y="4270"/>
                </a:cubicBezTo>
                <a:cubicBezTo>
                  <a:pt x="100170" y="4269"/>
                  <a:pt x="100165" y="4269"/>
                  <a:pt x="100160" y="4269"/>
                </a:cubicBezTo>
                <a:close/>
                <a:moveTo>
                  <a:pt x="5206" y="4080"/>
                </a:moveTo>
                <a:cubicBezTo>
                  <a:pt x="5084" y="4080"/>
                  <a:pt x="4989" y="4189"/>
                  <a:pt x="4989" y="4325"/>
                </a:cubicBezTo>
                <a:cubicBezTo>
                  <a:pt x="4989" y="4447"/>
                  <a:pt x="5097" y="4556"/>
                  <a:pt x="5220" y="4556"/>
                </a:cubicBezTo>
                <a:cubicBezTo>
                  <a:pt x="5356" y="4542"/>
                  <a:pt x="5451" y="4433"/>
                  <a:pt x="5451" y="4311"/>
                </a:cubicBezTo>
                <a:cubicBezTo>
                  <a:pt x="5437" y="4175"/>
                  <a:pt x="5328" y="4080"/>
                  <a:pt x="5206" y="4080"/>
                </a:cubicBezTo>
                <a:close/>
                <a:moveTo>
                  <a:pt x="83538" y="4012"/>
                </a:moveTo>
                <a:cubicBezTo>
                  <a:pt x="83593" y="4121"/>
                  <a:pt x="83661" y="4243"/>
                  <a:pt x="83715" y="4379"/>
                </a:cubicBezTo>
                <a:lnTo>
                  <a:pt x="83389" y="4556"/>
                </a:lnTo>
                <a:lnTo>
                  <a:pt x="83212" y="4202"/>
                </a:lnTo>
                <a:lnTo>
                  <a:pt x="83538" y="4012"/>
                </a:lnTo>
                <a:close/>
                <a:moveTo>
                  <a:pt x="7945" y="3958"/>
                </a:moveTo>
                <a:cubicBezTo>
                  <a:pt x="7771" y="3961"/>
                  <a:pt x="7639" y="4096"/>
                  <a:pt x="7639" y="4270"/>
                </a:cubicBezTo>
                <a:cubicBezTo>
                  <a:pt x="7652" y="4426"/>
                  <a:pt x="7776" y="4557"/>
                  <a:pt x="7941" y="4557"/>
                </a:cubicBezTo>
                <a:cubicBezTo>
                  <a:pt x="7949" y="4557"/>
                  <a:pt x="7957" y="4556"/>
                  <a:pt x="7965" y="4556"/>
                </a:cubicBezTo>
                <a:cubicBezTo>
                  <a:pt x="8115" y="4542"/>
                  <a:pt x="8237" y="4420"/>
                  <a:pt x="8237" y="4257"/>
                </a:cubicBezTo>
                <a:cubicBezTo>
                  <a:pt x="8237" y="4096"/>
                  <a:pt x="8105" y="3961"/>
                  <a:pt x="7945" y="3958"/>
                </a:cubicBezTo>
                <a:close/>
                <a:moveTo>
                  <a:pt x="86297" y="3944"/>
                </a:moveTo>
                <a:lnTo>
                  <a:pt x="86501" y="4298"/>
                </a:lnTo>
                <a:lnTo>
                  <a:pt x="86090" y="4563"/>
                </a:lnTo>
                <a:lnTo>
                  <a:pt x="86090" y="4563"/>
                </a:lnTo>
                <a:cubicBezTo>
                  <a:pt x="86024" y="4415"/>
                  <a:pt x="85957" y="4268"/>
                  <a:pt x="85903" y="4134"/>
                </a:cubicBezTo>
                <a:lnTo>
                  <a:pt x="86297" y="3944"/>
                </a:lnTo>
                <a:close/>
                <a:moveTo>
                  <a:pt x="60010" y="4094"/>
                </a:moveTo>
                <a:lnTo>
                  <a:pt x="60187" y="4406"/>
                </a:lnTo>
                <a:lnTo>
                  <a:pt x="59874" y="4569"/>
                </a:lnTo>
                <a:lnTo>
                  <a:pt x="59697" y="4257"/>
                </a:lnTo>
                <a:lnTo>
                  <a:pt x="60010" y="4094"/>
                </a:lnTo>
                <a:close/>
                <a:moveTo>
                  <a:pt x="27416" y="4066"/>
                </a:moveTo>
                <a:lnTo>
                  <a:pt x="27592" y="4420"/>
                </a:lnTo>
                <a:lnTo>
                  <a:pt x="27280" y="4583"/>
                </a:lnTo>
                <a:lnTo>
                  <a:pt x="27103" y="4243"/>
                </a:lnTo>
                <a:lnTo>
                  <a:pt x="27416" y="4066"/>
                </a:lnTo>
                <a:close/>
                <a:moveTo>
                  <a:pt x="36495" y="4121"/>
                </a:moveTo>
                <a:lnTo>
                  <a:pt x="36645" y="4433"/>
                </a:lnTo>
                <a:lnTo>
                  <a:pt x="36319" y="4597"/>
                </a:lnTo>
                <a:lnTo>
                  <a:pt x="36142" y="4284"/>
                </a:lnTo>
                <a:lnTo>
                  <a:pt x="36495" y="4121"/>
                </a:lnTo>
                <a:close/>
                <a:moveTo>
                  <a:pt x="48239" y="4094"/>
                </a:moveTo>
                <a:lnTo>
                  <a:pt x="48402" y="4433"/>
                </a:lnTo>
                <a:lnTo>
                  <a:pt x="48103" y="4597"/>
                </a:lnTo>
                <a:cubicBezTo>
                  <a:pt x="48049" y="4488"/>
                  <a:pt x="47994" y="4379"/>
                  <a:pt x="47926" y="4257"/>
                </a:cubicBezTo>
                <a:lnTo>
                  <a:pt x="48239" y="4094"/>
                </a:lnTo>
                <a:close/>
                <a:moveTo>
                  <a:pt x="69035" y="4134"/>
                </a:moveTo>
                <a:lnTo>
                  <a:pt x="69198" y="4433"/>
                </a:lnTo>
                <a:lnTo>
                  <a:pt x="68886" y="4610"/>
                </a:lnTo>
                <a:lnTo>
                  <a:pt x="68709" y="4311"/>
                </a:lnTo>
                <a:lnTo>
                  <a:pt x="69035" y="4134"/>
                </a:lnTo>
                <a:close/>
                <a:moveTo>
                  <a:pt x="57278" y="4148"/>
                </a:moveTo>
                <a:lnTo>
                  <a:pt x="57455" y="4461"/>
                </a:lnTo>
                <a:lnTo>
                  <a:pt x="57115" y="4624"/>
                </a:lnTo>
                <a:lnTo>
                  <a:pt x="56938" y="4325"/>
                </a:lnTo>
                <a:lnTo>
                  <a:pt x="57278" y="4148"/>
                </a:lnTo>
                <a:close/>
                <a:moveTo>
                  <a:pt x="80793" y="4094"/>
                </a:moveTo>
                <a:lnTo>
                  <a:pt x="80983" y="4433"/>
                </a:lnTo>
                <a:lnTo>
                  <a:pt x="80670" y="4624"/>
                </a:lnTo>
                <a:cubicBezTo>
                  <a:pt x="80602" y="4488"/>
                  <a:pt x="80534" y="4393"/>
                  <a:pt x="80466" y="4284"/>
                </a:cubicBezTo>
                <a:lnTo>
                  <a:pt x="80793" y="4094"/>
                </a:lnTo>
                <a:close/>
                <a:moveTo>
                  <a:pt x="93868" y="3944"/>
                </a:moveTo>
                <a:cubicBezTo>
                  <a:pt x="93692" y="3958"/>
                  <a:pt x="93542" y="4107"/>
                  <a:pt x="93542" y="4284"/>
                </a:cubicBezTo>
                <a:lnTo>
                  <a:pt x="93542" y="4298"/>
                </a:lnTo>
                <a:cubicBezTo>
                  <a:pt x="93542" y="4474"/>
                  <a:pt x="93692" y="4624"/>
                  <a:pt x="93868" y="4624"/>
                </a:cubicBezTo>
                <a:cubicBezTo>
                  <a:pt x="94059" y="4624"/>
                  <a:pt x="94208" y="4474"/>
                  <a:pt x="94208" y="4284"/>
                </a:cubicBezTo>
                <a:cubicBezTo>
                  <a:pt x="94208" y="4094"/>
                  <a:pt x="94059" y="3944"/>
                  <a:pt x="93868" y="3944"/>
                </a:cubicBezTo>
                <a:close/>
                <a:moveTo>
                  <a:pt x="24725" y="4148"/>
                </a:moveTo>
                <a:lnTo>
                  <a:pt x="24901" y="4461"/>
                </a:lnTo>
                <a:lnTo>
                  <a:pt x="24589" y="4637"/>
                </a:lnTo>
                <a:lnTo>
                  <a:pt x="24412" y="4325"/>
                </a:lnTo>
                <a:lnTo>
                  <a:pt x="24725" y="4148"/>
                </a:lnTo>
                <a:close/>
                <a:moveTo>
                  <a:pt x="33736" y="4175"/>
                </a:moveTo>
                <a:lnTo>
                  <a:pt x="33913" y="4501"/>
                </a:lnTo>
                <a:lnTo>
                  <a:pt x="33600" y="4665"/>
                </a:lnTo>
                <a:lnTo>
                  <a:pt x="33424" y="4352"/>
                </a:lnTo>
                <a:lnTo>
                  <a:pt x="33736" y="4175"/>
                </a:lnTo>
                <a:close/>
                <a:moveTo>
                  <a:pt x="78088" y="4189"/>
                </a:moveTo>
                <a:lnTo>
                  <a:pt x="78264" y="4474"/>
                </a:lnTo>
                <a:lnTo>
                  <a:pt x="77925" y="4665"/>
                </a:lnTo>
                <a:lnTo>
                  <a:pt x="77748" y="4352"/>
                </a:lnTo>
                <a:lnTo>
                  <a:pt x="78088" y="4189"/>
                </a:lnTo>
                <a:close/>
                <a:moveTo>
                  <a:pt x="45507" y="4162"/>
                </a:moveTo>
                <a:lnTo>
                  <a:pt x="45670" y="4501"/>
                </a:lnTo>
                <a:lnTo>
                  <a:pt x="45371" y="4678"/>
                </a:lnTo>
                <a:lnTo>
                  <a:pt x="45167" y="4338"/>
                </a:lnTo>
                <a:lnTo>
                  <a:pt x="45507" y="4162"/>
                </a:lnTo>
                <a:close/>
                <a:moveTo>
                  <a:pt x="54532" y="4216"/>
                </a:moveTo>
                <a:lnTo>
                  <a:pt x="54709" y="4542"/>
                </a:lnTo>
                <a:lnTo>
                  <a:pt x="54383" y="4692"/>
                </a:lnTo>
                <a:lnTo>
                  <a:pt x="54233" y="4393"/>
                </a:lnTo>
                <a:lnTo>
                  <a:pt x="54532" y="4216"/>
                </a:lnTo>
                <a:close/>
                <a:moveTo>
                  <a:pt x="66303" y="4175"/>
                </a:moveTo>
                <a:lnTo>
                  <a:pt x="66480" y="4515"/>
                </a:lnTo>
                <a:lnTo>
                  <a:pt x="66181" y="4692"/>
                </a:lnTo>
                <a:lnTo>
                  <a:pt x="65991" y="4352"/>
                </a:lnTo>
                <a:lnTo>
                  <a:pt x="66303" y="4175"/>
                </a:lnTo>
                <a:close/>
                <a:moveTo>
                  <a:pt x="21965" y="4202"/>
                </a:moveTo>
                <a:lnTo>
                  <a:pt x="22156" y="4542"/>
                </a:lnTo>
                <a:lnTo>
                  <a:pt x="21829" y="4705"/>
                </a:lnTo>
                <a:lnTo>
                  <a:pt x="21653" y="4393"/>
                </a:lnTo>
                <a:lnTo>
                  <a:pt x="21965" y="4202"/>
                </a:lnTo>
                <a:close/>
                <a:moveTo>
                  <a:pt x="97384" y="4211"/>
                </a:moveTo>
                <a:cubicBezTo>
                  <a:pt x="97065" y="4211"/>
                  <a:pt x="97056" y="4719"/>
                  <a:pt x="97403" y="4719"/>
                </a:cubicBezTo>
                <a:cubicBezTo>
                  <a:pt x="97407" y="4719"/>
                  <a:pt x="97412" y="4719"/>
                  <a:pt x="97416" y="4719"/>
                </a:cubicBezTo>
                <a:cubicBezTo>
                  <a:pt x="97538" y="4719"/>
                  <a:pt x="97661" y="4610"/>
                  <a:pt x="97661" y="4488"/>
                </a:cubicBezTo>
                <a:lnTo>
                  <a:pt x="97674" y="4488"/>
                </a:lnTo>
                <a:cubicBezTo>
                  <a:pt x="97674" y="4352"/>
                  <a:pt x="97579" y="4230"/>
                  <a:pt x="97443" y="4216"/>
                </a:cubicBezTo>
                <a:cubicBezTo>
                  <a:pt x="97422" y="4212"/>
                  <a:pt x="97402" y="4211"/>
                  <a:pt x="97384" y="4211"/>
                </a:cubicBezTo>
                <a:close/>
                <a:moveTo>
                  <a:pt x="42775" y="4243"/>
                </a:moveTo>
                <a:lnTo>
                  <a:pt x="42938" y="4542"/>
                </a:lnTo>
                <a:lnTo>
                  <a:pt x="42639" y="4733"/>
                </a:lnTo>
                <a:lnTo>
                  <a:pt x="42449" y="4406"/>
                </a:lnTo>
                <a:lnTo>
                  <a:pt x="42775" y="4243"/>
                </a:lnTo>
                <a:close/>
                <a:moveTo>
                  <a:pt x="75328" y="4257"/>
                </a:moveTo>
                <a:lnTo>
                  <a:pt x="75505" y="4556"/>
                </a:lnTo>
                <a:lnTo>
                  <a:pt x="75193" y="4733"/>
                </a:lnTo>
                <a:cubicBezTo>
                  <a:pt x="75138" y="4624"/>
                  <a:pt x="75070" y="4515"/>
                  <a:pt x="75016" y="4406"/>
                </a:cubicBezTo>
                <a:lnTo>
                  <a:pt x="75328" y="4257"/>
                </a:lnTo>
                <a:close/>
                <a:moveTo>
                  <a:pt x="31018" y="4243"/>
                </a:moveTo>
                <a:cubicBezTo>
                  <a:pt x="31058" y="4352"/>
                  <a:pt x="31126" y="4461"/>
                  <a:pt x="31194" y="4583"/>
                </a:cubicBezTo>
                <a:lnTo>
                  <a:pt x="30855" y="4746"/>
                </a:lnTo>
                <a:lnTo>
                  <a:pt x="30678" y="4406"/>
                </a:lnTo>
                <a:lnTo>
                  <a:pt x="31018" y="4243"/>
                </a:lnTo>
                <a:close/>
                <a:moveTo>
                  <a:pt x="91123" y="4012"/>
                </a:moveTo>
                <a:cubicBezTo>
                  <a:pt x="90919" y="4012"/>
                  <a:pt x="90756" y="4175"/>
                  <a:pt x="90742" y="4379"/>
                </a:cubicBezTo>
                <a:cubicBezTo>
                  <a:pt x="90742" y="4569"/>
                  <a:pt x="90905" y="4746"/>
                  <a:pt x="91109" y="4746"/>
                </a:cubicBezTo>
                <a:cubicBezTo>
                  <a:pt x="91117" y="4747"/>
                  <a:pt x="91125" y="4747"/>
                  <a:pt x="91133" y="4747"/>
                </a:cubicBezTo>
                <a:cubicBezTo>
                  <a:pt x="91324" y="4747"/>
                  <a:pt x="91485" y="4592"/>
                  <a:pt x="91476" y="4386"/>
                </a:cubicBezTo>
                <a:lnTo>
                  <a:pt x="91476" y="4386"/>
                </a:lnTo>
                <a:cubicBezTo>
                  <a:pt x="91486" y="4185"/>
                  <a:pt x="91324" y="4012"/>
                  <a:pt x="91123" y="4012"/>
                </a:cubicBezTo>
                <a:close/>
                <a:moveTo>
                  <a:pt x="63544" y="4270"/>
                </a:moveTo>
                <a:lnTo>
                  <a:pt x="63734" y="4583"/>
                </a:lnTo>
                <a:cubicBezTo>
                  <a:pt x="63626" y="4637"/>
                  <a:pt x="63517" y="4692"/>
                  <a:pt x="63408" y="4760"/>
                </a:cubicBezTo>
                <a:lnTo>
                  <a:pt x="63231" y="4447"/>
                </a:lnTo>
                <a:lnTo>
                  <a:pt x="63544" y="4270"/>
                </a:lnTo>
                <a:close/>
                <a:moveTo>
                  <a:pt x="14243" y="3998"/>
                </a:moveTo>
                <a:cubicBezTo>
                  <a:pt x="14235" y="3998"/>
                  <a:pt x="14226" y="3998"/>
                  <a:pt x="14218" y="3999"/>
                </a:cubicBezTo>
                <a:cubicBezTo>
                  <a:pt x="13719" y="4012"/>
                  <a:pt x="13742" y="4760"/>
                  <a:pt x="14232" y="4760"/>
                </a:cubicBezTo>
                <a:cubicBezTo>
                  <a:pt x="14236" y="4760"/>
                  <a:pt x="14240" y="4760"/>
                  <a:pt x="14245" y="4760"/>
                </a:cubicBezTo>
                <a:cubicBezTo>
                  <a:pt x="14462" y="4746"/>
                  <a:pt x="14625" y="4569"/>
                  <a:pt x="14625" y="4366"/>
                </a:cubicBezTo>
                <a:cubicBezTo>
                  <a:pt x="14612" y="4157"/>
                  <a:pt x="14449" y="3998"/>
                  <a:pt x="14243" y="3998"/>
                </a:cubicBezTo>
                <a:close/>
                <a:moveTo>
                  <a:pt x="51800" y="4270"/>
                </a:moveTo>
                <a:lnTo>
                  <a:pt x="51977" y="4610"/>
                </a:lnTo>
                <a:lnTo>
                  <a:pt x="51637" y="4773"/>
                </a:lnTo>
                <a:lnTo>
                  <a:pt x="51474" y="4447"/>
                </a:lnTo>
                <a:lnTo>
                  <a:pt x="51800" y="4270"/>
                </a:lnTo>
                <a:close/>
                <a:moveTo>
                  <a:pt x="19247" y="4257"/>
                </a:moveTo>
                <a:lnTo>
                  <a:pt x="19437" y="4597"/>
                </a:lnTo>
                <a:lnTo>
                  <a:pt x="19084" y="4787"/>
                </a:lnTo>
                <a:lnTo>
                  <a:pt x="18907" y="4433"/>
                </a:lnTo>
                <a:lnTo>
                  <a:pt x="19247" y="4257"/>
                </a:lnTo>
                <a:close/>
                <a:moveTo>
                  <a:pt x="40029" y="4311"/>
                </a:moveTo>
                <a:lnTo>
                  <a:pt x="40206" y="4624"/>
                </a:lnTo>
                <a:lnTo>
                  <a:pt x="39893" y="4787"/>
                </a:lnTo>
                <a:lnTo>
                  <a:pt x="39703" y="4474"/>
                </a:lnTo>
                <a:lnTo>
                  <a:pt x="40029" y="4311"/>
                </a:lnTo>
                <a:close/>
                <a:moveTo>
                  <a:pt x="72610" y="4298"/>
                </a:moveTo>
                <a:lnTo>
                  <a:pt x="72814" y="4637"/>
                </a:lnTo>
                <a:lnTo>
                  <a:pt x="72433" y="4800"/>
                </a:lnTo>
                <a:lnTo>
                  <a:pt x="72270" y="4474"/>
                </a:lnTo>
                <a:lnTo>
                  <a:pt x="72610" y="4298"/>
                </a:lnTo>
                <a:close/>
                <a:moveTo>
                  <a:pt x="3285" y="4487"/>
                </a:moveTo>
                <a:cubicBezTo>
                  <a:pt x="3196" y="4487"/>
                  <a:pt x="3115" y="4576"/>
                  <a:pt x="3154" y="4665"/>
                </a:cubicBezTo>
                <a:cubicBezTo>
                  <a:pt x="3154" y="4719"/>
                  <a:pt x="3249" y="4814"/>
                  <a:pt x="3303" y="4814"/>
                </a:cubicBezTo>
                <a:cubicBezTo>
                  <a:pt x="3344" y="4814"/>
                  <a:pt x="3439" y="4733"/>
                  <a:pt x="3561" y="4665"/>
                </a:cubicBezTo>
                <a:cubicBezTo>
                  <a:pt x="3439" y="4583"/>
                  <a:pt x="3385" y="4501"/>
                  <a:pt x="3317" y="4488"/>
                </a:cubicBezTo>
                <a:lnTo>
                  <a:pt x="3303" y="4488"/>
                </a:lnTo>
                <a:cubicBezTo>
                  <a:pt x="3297" y="4487"/>
                  <a:pt x="3291" y="4487"/>
                  <a:pt x="3285" y="4487"/>
                </a:cubicBezTo>
                <a:close/>
                <a:moveTo>
                  <a:pt x="8745" y="4188"/>
                </a:moveTo>
                <a:cubicBezTo>
                  <a:pt x="8578" y="4188"/>
                  <a:pt x="8442" y="4333"/>
                  <a:pt x="8455" y="4515"/>
                </a:cubicBezTo>
                <a:cubicBezTo>
                  <a:pt x="8455" y="4678"/>
                  <a:pt x="8590" y="4814"/>
                  <a:pt x="8767" y="4814"/>
                </a:cubicBezTo>
                <a:cubicBezTo>
                  <a:pt x="8930" y="4800"/>
                  <a:pt x="9080" y="4665"/>
                  <a:pt x="9066" y="4501"/>
                </a:cubicBezTo>
                <a:cubicBezTo>
                  <a:pt x="9066" y="4325"/>
                  <a:pt x="8930" y="4189"/>
                  <a:pt x="8767" y="4189"/>
                </a:cubicBezTo>
                <a:cubicBezTo>
                  <a:pt x="8760" y="4188"/>
                  <a:pt x="8752" y="4188"/>
                  <a:pt x="8745" y="4188"/>
                </a:cubicBezTo>
                <a:close/>
                <a:moveTo>
                  <a:pt x="28258" y="4338"/>
                </a:moveTo>
                <a:lnTo>
                  <a:pt x="28435" y="4651"/>
                </a:lnTo>
                <a:lnTo>
                  <a:pt x="28123" y="4814"/>
                </a:lnTo>
                <a:lnTo>
                  <a:pt x="27946" y="4515"/>
                </a:lnTo>
                <a:lnTo>
                  <a:pt x="28258" y="4338"/>
                </a:lnTo>
                <a:close/>
                <a:moveTo>
                  <a:pt x="60826" y="4325"/>
                </a:moveTo>
                <a:lnTo>
                  <a:pt x="61016" y="4637"/>
                </a:lnTo>
                <a:lnTo>
                  <a:pt x="60690" y="4814"/>
                </a:lnTo>
                <a:lnTo>
                  <a:pt x="60527" y="4501"/>
                </a:lnTo>
                <a:lnTo>
                  <a:pt x="60826" y="4325"/>
                </a:lnTo>
                <a:close/>
                <a:moveTo>
                  <a:pt x="84354" y="4284"/>
                </a:moveTo>
                <a:cubicBezTo>
                  <a:pt x="84422" y="4393"/>
                  <a:pt x="84476" y="4501"/>
                  <a:pt x="84544" y="4624"/>
                </a:cubicBezTo>
                <a:lnTo>
                  <a:pt x="84204" y="4814"/>
                </a:lnTo>
                <a:lnTo>
                  <a:pt x="84014" y="4474"/>
                </a:lnTo>
                <a:lnTo>
                  <a:pt x="84354" y="4284"/>
                </a:lnTo>
                <a:close/>
                <a:moveTo>
                  <a:pt x="11551" y="4092"/>
                </a:moveTo>
                <a:cubicBezTo>
                  <a:pt x="11539" y="4092"/>
                  <a:pt x="11526" y="4093"/>
                  <a:pt x="11513" y="4094"/>
                </a:cubicBezTo>
                <a:cubicBezTo>
                  <a:pt x="11064" y="4121"/>
                  <a:pt x="11064" y="4773"/>
                  <a:pt x="11513" y="4814"/>
                </a:cubicBezTo>
                <a:cubicBezTo>
                  <a:pt x="11522" y="4815"/>
                  <a:pt x="11530" y="4815"/>
                  <a:pt x="11539" y="4815"/>
                </a:cubicBezTo>
                <a:cubicBezTo>
                  <a:pt x="12017" y="4815"/>
                  <a:pt x="12021" y="4092"/>
                  <a:pt x="11551" y="4092"/>
                </a:cubicBezTo>
                <a:close/>
                <a:moveTo>
                  <a:pt x="6035" y="4338"/>
                </a:moveTo>
                <a:cubicBezTo>
                  <a:pt x="5899" y="4338"/>
                  <a:pt x="5790" y="4433"/>
                  <a:pt x="5777" y="4569"/>
                </a:cubicBezTo>
                <a:cubicBezTo>
                  <a:pt x="5740" y="4731"/>
                  <a:pt x="5898" y="4817"/>
                  <a:pt x="6049" y="4817"/>
                </a:cubicBezTo>
                <a:cubicBezTo>
                  <a:pt x="6177" y="4817"/>
                  <a:pt x="6300" y="4755"/>
                  <a:pt x="6293" y="4624"/>
                </a:cubicBezTo>
                <a:cubicBezTo>
                  <a:pt x="6307" y="4474"/>
                  <a:pt x="6185" y="4338"/>
                  <a:pt x="6035" y="4338"/>
                </a:cubicBezTo>
                <a:close/>
                <a:moveTo>
                  <a:pt x="100991" y="4556"/>
                </a:moveTo>
                <a:cubicBezTo>
                  <a:pt x="100950" y="4583"/>
                  <a:pt x="100896" y="4610"/>
                  <a:pt x="100896" y="4651"/>
                </a:cubicBezTo>
                <a:cubicBezTo>
                  <a:pt x="100896" y="4692"/>
                  <a:pt x="100950" y="4719"/>
                  <a:pt x="101031" y="4828"/>
                </a:cubicBezTo>
                <a:cubicBezTo>
                  <a:pt x="101059" y="4760"/>
                  <a:pt x="101099" y="4705"/>
                  <a:pt x="101086" y="4665"/>
                </a:cubicBezTo>
                <a:cubicBezTo>
                  <a:pt x="101072" y="4624"/>
                  <a:pt x="101018" y="4597"/>
                  <a:pt x="100991" y="4556"/>
                </a:cubicBezTo>
                <a:close/>
                <a:moveTo>
                  <a:pt x="90864" y="4828"/>
                </a:moveTo>
                <a:cubicBezTo>
                  <a:pt x="90868" y="4828"/>
                  <a:pt x="90872" y="4828"/>
                  <a:pt x="90876" y="4828"/>
                </a:cubicBezTo>
                <a:lnTo>
                  <a:pt x="90876" y="4828"/>
                </a:lnTo>
                <a:cubicBezTo>
                  <a:pt x="90876" y="4828"/>
                  <a:pt x="90877" y="4828"/>
                  <a:pt x="90878" y="4828"/>
                </a:cubicBezTo>
                <a:close/>
                <a:moveTo>
                  <a:pt x="37311" y="4366"/>
                </a:moveTo>
                <a:cubicBezTo>
                  <a:pt x="37379" y="4474"/>
                  <a:pt x="37460" y="4597"/>
                  <a:pt x="37528" y="4705"/>
                </a:cubicBezTo>
                <a:lnTo>
                  <a:pt x="37148" y="4855"/>
                </a:lnTo>
                <a:lnTo>
                  <a:pt x="36971" y="4542"/>
                </a:lnTo>
                <a:lnTo>
                  <a:pt x="37311" y="4366"/>
                </a:lnTo>
                <a:close/>
                <a:moveTo>
                  <a:pt x="49055" y="4366"/>
                </a:moveTo>
                <a:lnTo>
                  <a:pt x="49218" y="4678"/>
                </a:lnTo>
                <a:lnTo>
                  <a:pt x="48919" y="4855"/>
                </a:lnTo>
                <a:lnTo>
                  <a:pt x="48728" y="4542"/>
                </a:lnTo>
                <a:lnTo>
                  <a:pt x="49055" y="4366"/>
                </a:lnTo>
                <a:close/>
                <a:moveTo>
                  <a:pt x="81635" y="4366"/>
                </a:moveTo>
                <a:cubicBezTo>
                  <a:pt x="81703" y="4474"/>
                  <a:pt x="81744" y="4569"/>
                  <a:pt x="81798" y="4678"/>
                </a:cubicBezTo>
                <a:lnTo>
                  <a:pt x="81486" y="4855"/>
                </a:lnTo>
                <a:lnTo>
                  <a:pt x="81309" y="4529"/>
                </a:lnTo>
                <a:lnTo>
                  <a:pt x="81635" y="4366"/>
                </a:lnTo>
                <a:close/>
                <a:moveTo>
                  <a:pt x="25540" y="4393"/>
                </a:moveTo>
                <a:lnTo>
                  <a:pt x="25730" y="4705"/>
                </a:lnTo>
                <a:lnTo>
                  <a:pt x="25404" y="4868"/>
                </a:lnTo>
                <a:lnTo>
                  <a:pt x="25227" y="4569"/>
                </a:lnTo>
                <a:lnTo>
                  <a:pt x="25540" y="4393"/>
                </a:lnTo>
                <a:close/>
                <a:moveTo>
                  <a:pt x="58107" y="4393"/>
                </a:moveTo>
                <a:lnTo>
                  <a:pt x="58284" y="4705"/>
                </a:lnTo>
                <a:lnTo>
                  <a:pt x="57930" y="4868"/>
                </a:lnTo>
                <a:cubicBezTo>
                  <a:pt x="57876" y="4773"/>
                  <a:pt x="57835" y="4678"/>
                  <a:pt x="57767" y="4569"/>
                </a:cubicBezTo>
                <a:lnTo>
                  <a:pt x="58107" y="4393"/>
                </a:lnTo>
                <a:close/>
                <a:moveTo>
                  <a:pt x="69851" y="4366"/>
                </a:moveTo>
                <a:lnTo>
                  <a:pt x="70028" y="4705"/>
                </a:lnTo>
                <a:lnTo>
                  <a:pt x="69728" y="4868"/>
                </a:lnTo>
                <a:lnTo>
                  <a:pt x="69538" y="4529"/>
                </a:lnTo>
                <a:lnTo>
                  <a:pt x="69851" y="4366"/>
                </a:lnTo>
                <a:close/>
                <a:moveTo>
                  <a:pt x="94693" y="4242"/>
                </a:moveTo>
                <a:cubicBezTo>
                  <a:pt x="94685" y="4242"/>
                  <a:pt x="94678" y="4243"/>
                  <a:pt x="94670" y="4243"/>
                </a:cubicBezTo>
                <a:cubicBezTo>
                  <a:pt x="94494" y="4257"/>
                  <a:pt x="94371" y="4406"/>
                  <a:pt x="94385" y="4583"/>
                </a:cubicBezTo>
                <a:cubicBezTo>
                  <a:pt x="94385" y="4739"/>
                  <a:pt x="94521" y="4869"/>
                  <a:pt x="94687" y="4869"/>
                </a:cubicBezTo>
                <a:cubicBezTo>
                  <a:pt x="94695" y="4869"/>
                  <a:pt x="94703" y="4869"/>
                  <a:pt x="94711" y="4868"/>
                </a:cubicBezTo>
                <a:cubicBezTo>
                  <a:pt x="94874" y="4868"/>
                  <a:pt x="95010" y="4733"/>
                  <a:pt x="95010" y="4556"/>
                </a:cubicBezTo>
                <a:cubicBezTo>
                  <a:pt x="95010" y="4387"/>
                  <a:pt x="94861" y="4242"/>
                  <a:pt x="94693" y="4242"/>
                </a:cubicBezTo>
                <a:close/>
                <a:moveTo>
                  <a:pt x="78917" y="4420"/>
                </a:moveTo>
                <a:lnTo>
                  <a:pt x="79080" y="4733"/>
                </a:lnTo>
                <a:lnTo>
                  <a:pt x="78740" y="4896"/>
                </a:lnTo>
                <a:cubicBezTo>
                  <a:pt x="78686" y="4800"/>
                  <a:pt x="78631" y="4692"/>
                  <a:pt x="78577" y="4597"/>
                </a:cubicBezTo>
                <a:lnTo>
                  <a:pt x="78917" y="4420"/>
                </a:lnTo>
                <a:close/>
                <a:moveTo>
                  <a:pt x="46336" y="4433"/>
                </a:moveTo>
                <a:lnTo>
                  <a:pt x="46513" y="4746"/>
                </a:lnTo>
                <a:lnTo>
                  <a:pt x="46187" y="4909"/>
                </a:lnTo>
                <a:lnTo>
                  <a:pt x="46010" y="4583"/>
                </a:lnTo>
                <a:lnTo>
                  <a:pt x="46336" y="4433"/>
                </a:lnTo>
                <a:close/>
                <a:moveTo>
                  <a:pt x="67132" y="4447"/>
                </a:moveTo>
                <a:lnTo>
                  <a:pt x="67309" y="4760"/>
                </a:lnTo>
                <a:lnTo>
                  <a:pt x="66996" y="4923"/>
                </a:lnTo>
                <a:lnTo>
                  <a:pt x="66820" y="4624"/>
                </a:lnTo>
                <a:lnTo>
                  <a:pt x="67132" y="4447"/>
                </a:lnTo>
                <a:close/>
                <a:moveTo>
                  <a:pt x="22794" y="4447"/>
                </a:moveTo>
                <a:lnTo>
                  <a:pt x="22971" y="4760"/>
                </a:lnTo>
                <a:lnTo>
                  <a:pt x="22645" y="4936"/>
                </a:lnTo>
                <a:lnTo>
                  <a:pt x="22468" y="4624"/>
                </a:lnTo>
                <a:lnTo>
                  <a:pt x="22794" y="4447"/>
                </a:lnTo>
                <a:close/>
                <a:moveTo>
                  <a:pt x="34552" y="4433"/>
                </a:moveTo>
                <a:lnTo>
                  <a:pt x="34742" y="4773"/>
                </a:lnTo>
                <a:lnTo>
                  <a:pt x="34429" y="4936"/>
                </a:lnTo>
                <a:cubicBezTo>
                  <a:pt x="34375" y="4828"/>
                  <a:pt x="34307" y="4719"/>
                  <a:pt x="34253" y="4597"/>
                </a:cubicBezTo>
                <a:lnTo>
                  <a:pt x="34552" y="4433"/>
                </a:lnTo>
                <a:close/>
                <a:moveTo>
                  <a:pt x="55361" y="4461"/>
                </a:moveTo>
                <a:lnTo>
                  <a:pt x="55525" y="4800"/>
                </a:lnTo>
                <a:lnTo>
                  <a:pt x="55226" y="4964"/>
                </a:lnTo>
                <a:lnTo>
                  <a:pt x="55049" y="4624"/>
                </a:lnTo>
                <a:lnTo>
                  <a:pt x="55361" y="4461"/>
                </a:lnTo>
                <a:close/>
                <a:moveTo>
                  <a:pt x="43591" y="4488"/>
                </a:moveTo>
                <a:lnTo>
                  <a:pt x="43740" y="4814"/>
                </a:lnTo>
                <a:lnTo>
                  <a:pt x="43441" y="4977"/>
                </a:lnTo>
                <a:lnTo>
                  <a:pt x="43264" y="4665"/>
                </a:lnTo>
                <a:lnTo>
                  <a:pt x="43591" y="4488"/>
                </a:lnTo>
                <a:close/>
                <a:moveTo>
                  <a:pt x="91952" y="4257"/>
                </a:moveTo>
                <a:cubicBezTo>
                  <a:pt x="91762" y="4257"/>
                  <a:pt x="91598" y="4406"/>
                  <a:pt x="91585" y="4597"/>
                </a:cubicBezTo>
                <a:lnTo>
                  <a:pt x="91598" y="4597"/>
                </a:lnTo>
                <a:cubicBezTo>
                  <a:pt x="91585" y="4800"/>
                  <a:pt x="91734" y="4977"/>
                  <a:pt x="91938" y="4977"/>
                </a:cubicBezTo>
                <a:cubicBezTo>
                  <a:pt x="92129" y="4977"/>
                  <a:pt x="92292" y="4828"/>
                  <a:pt x="92305" y="4637"/>
                </a:cubicBezTo>
                <a:cubicBezTo>
                  <a:pt x="92319" y="4433"/>
                  <a:pt x="92156" y="4270"/>
                  <a:pt x="91952" y="4257"/>
                </a:cubicBezTo>
                <a:close/>
                <a:moveTo>
                  <a:pt x="64387" y="4515"/>
                </a:moveTo>
                <a:lnTo>
                  <a:pt x="64563" y="4828"/>
                </a:lnTo>
                <a:lnTo>
                  <a:pt x="64251" y="4991"/>
                </a:lnTo>
                <a:lnTo>
                  <a:pt x="64074" y="4692"/>
                </a:lnTo>
                <a:lnTo>
                  <a:pt x="64387" y="4515"/>
                </a:lnTo>
                <a:close/>
                <a:moveTo>
                  <a:pt x="76144" y="4474"/>
                </a:moveTo>
                <a:lnTo>
                  <a:pt x="76361" y="4814"/>
                </a:lnTo>
                <a:lnTo>
                  <a:pt x="76022" y="4991"/>
                </a:lnTo>
                <a:lnTo>
                  <a:pt x="75831" y="4651"/>
                </a:lnTo>
                <a:lnTo>
                  <a:pt x="76144" y="4474"/>
                </a:lnTo>
                <a:close/>
                <a:moveTo>
                  <a:pt x="98232" y="4515"/>
                </a:moveTo>
                <a:cubicBezTo>
                  <a:pt x="97932" y="4515"/>
                  <a:pt x="97923" y="4977"/>
                  <a:pt x="98231" y="4991"/>
                </a:cubicBezTo>
                <a:cubicBezTo>
                  <a:pt x="98236" y="4991"/>
                  <a:pt x="98240" y="4991"/>
                  <a:pt x="98244" y="4991"/>
                </a:cubicBezTo>
                <a:cubicBezTo>
                  <a:pt x="98544" y="4991"/>
                  <a:pt x="98553" y="4528"/>
                  <a:pt x="98245" y="4515"/>
                </a:cubicBezTo>
                <a:cubicBezTo>
                  <a:pt x="98241" y="4515"/>
                  <a:pt x="98236" y="4515"/>
                  <a:pt x="98232" y="4515"/>
                </a:cubicBezTo>
                <a:close/>
                <a:moveTo>
                  <a:pt x="15060" y="4230"/>
                </a:moveTo>
                <a:cubicBezTo>
                  <a:pt x="14843" y="4230"/>
                  <a:pt x="14653" y="4406"/>
                  <a:pt x="14653" y="4624"/>
                </a:cubicBezTo>
                <a:cubicBezTo>
                  <a:pt x="14666" y="4841"/>
                  <a:pt x="14843" y="5004"/>
                  <a:pt x="15047" y="5018"/>
                </a:cubicBezTo>
                <a:cubicBezTo>
                  <a:pt x="15264" y="5018"/>
                  <a:pt x="15441" y="4855"/>
                  <a:pt x="15441" y="4651"/>
                </a:cubicBezTo>
                <a:cubicBezTo>
                  <a:pt x="15468" y="4420"/>
                  <a:pt x="15291" y="4230"/>
                  <a:pt x="15060" y="4230"/>
                </a:cubicBezTo>
                <a:close/>
                <a:moveTo>
                  <a:pt x="20076" y="4501"/>
                </a:moveTo>
                <a:lnTo>
                  <a:pt x="20253" y="4868"/>
                </a:lnTo>
                <a:lnTo>
                  <a:pt x="19926" y="5045"/>
                </a:lnTo>
                <a:lnTo>
                  <a:pt x="19750" y="4678"/>
                </a:lnTo>
                <a:lnTo>
                  <a:pt x="20076" y="4501"/>
                </a:lnTo>
                <a:close/>
                <a:moveTo>
                  <a:pt x="31847" y="4529"/>
                </a:moveTo>
                <a:lnTo>
                  <a:pt x="32010" y="4828"/>
                </a:lnTo>
                <a:lnTo>
                  <a:pt x="31670" y="5045"/>
                </a:lnTo>
                <a:lnTo>
                  <a:pt x="31507" y="4705"/>
                </a:lnTo>
                <a:lnTo>
                  <a:pt x="31847" y="4529"/>
                </a:lnTo>
                <a:close/>
                <a:moveTo>
                  <a:pt x="12356" y="4311"/>
                </a:moveTo>
                <a:cubicBezTo>
                  <a:pt x="12152" y="4311"/>
                  <a:pt x="11975" y="4474"/>
                  <a:pt x="11975" y="4665"/>
                </a:cubicBezTo>
                <a:cubicBezTo>
                  <a:pt x="11961" y="4868"/>
                  <a:pt x="12124" y="5045"/>
                  <a:pt x="12328" y="5045"/>
                </a:cubicBezTo>
                <a:cubicBezTo>
                  <a:pt x="12336" y="5046"/>
                  <a:pt x="12344" y="5046"/>
                  <a:pt x="12352" y="5046"/>
                </a:cubicBezTo>
                <a:cubicBezTo>
                  <a:pt x="12545" y="5046"/>
                  <a:pt x="12695" y="4888"/>
                  <a:pt x="12695" y="4692"/>
                </a:cubicBezTo>
                <a:lnTo>
                  <a:pt x="12709" y="4692"/>
                </a:lnTo>
                <a:cubicBezTo>
                  <a:pt x="12709" y="4488"/>
                  <a:pt x="12559" y="4311"/>
                  <a:pt x="12356" y="4311"/>
                </a:cubicBezTo>
                <a:close/>
                <a:moveTo>
                  <a:pt x="29101" y="4569"/>
                </a:moveTo>
                <a:cubicBezTo>
                  <a:pt x="29156" y="4678"/>
                  <a:pt x="29210" y="4773"/>
                  <a:pt x="29278" y="4882"/>
                </a:cubicBezTo>
                <a:lnTo>
                  <a:pt x="28952" y="5059"/>
                </a:lnTo>
                <a:lnTo>
                  <a:pt x="28789" y="4746"/>
                </a:lnTo>
                <a:lnTo>
                  <a:pt x="29101" y="4569"/>
                </a:lnTo>
                <a:close/>
                <a:moveTo>
                  <a:pt x="40859" y="4556"/>
                </a:moveTo>
                <a:cubicBezTo>
                  <a:pt x="40913" y="4665"/>
                  <a:pt x="40981" y="4787"/>
                  <a:pt x="41035" y="4896"/>
                </a:cubicBezTo>
                <a:lnTo>
                  <a:pt x="40723" y="5059"/>
                </a:lnTo>
                <a:lnTo>
                  <a:pt x="40546" y="4719"/>
                </a:lnTo>
                <a:lnTo>
                  <a:pt x="40859" y="4556"/>
                </a:lnTo>
                <a:close/>
                <a:moveTo>
                  <a:pt x="52643" y="4542"/>
                </a:moveTo>
                <a:lnTo>
                  <a:pt x="52820" y="4841"/>
                </a:lnTo>
                <a:lnTo>
                  <a:pt x="52480" y="5059"/>
                </a:lnTo>
                <a:lnTo>
                  <a:pt x="52466" y="5059"/>
                </a:lnTo>
                <a:cubicBezTo>
                  <a:pt x="52412" y="4936"/>
                  <a:pt x="52358" y="4828"/>
                  <a:pt x="52303" y="4705"/>
                </a:cubicBezTo>
                <a:lnTo>
                  <a:pt x="52643" y="4542"/>
                </a:lnTo>
                <a:close/>
                <a:moveTo>
                  <a:pt x="61655" y="4569"/>
                </a:moveTo>
                <a:lnTo>
                  <a:pt x="61831" y="4896"/>
                </a:lnTo>
                <a:lnTo>
                  <a:pt x="61519" y="5059"/>
                </a:lnTo>
                <a:lnTo>
                  <a:pt x="61342" y="4760"/>
                </a:lnTo>
                <a:lnTo>
                  <a:pt x="61655" y="4569"/>
                </a:lnTo>
                <a:close/>
                <a:moveTo>
                  <a:pt x="85196" y="4515"/>
                </a:moveTo>
                <a:lnTo>
                  <a:pt x="85400" y="4882"/>
                </a:lnTo>
                <a:lnTo>
                  <a:pt x="85020" y="5059"/>
                </a:lnTo>
                <a:cubicBezTo>
                  <a:pt x="84965" y="4950"/>
                  <a:pt x="84897" y="4828"/>
                  <a:pt x="84829" y="4705"/>
                </a:cubicBezTo>
                <a:lnTo>
                  <a:pt x="85196" y="4515"/>
                </a:lnTo>
                <a:close/>
                <a:moveTo>
                  <a:pt x="89220" y="4297"/>
                </a:moveTo>
                <a:cubicBezTo>
                  <a:pt x="88717" y="4297"/>
                  <a:pt x="88708" y="5045"/>
                  <a:pt x="89220" y="5059"/>
                </a:cubicBezTo>
                <a:cubicBezTo>
                  <a:pt x="89424" y="5059"/>
                  <a:pt x="89600" y="4896"/>
                  <a:pt x="89614" y="4692"/>
                </a:cubicBezTo>
                <a:lnTo>
                  <a:pt x="89614" y="4678"/>
                </a:lnTo>
                <a:cubicBezTo>
                  <a:pt x="89614" y="4474"/>
                  <a:pt x="89451" y="4298"/>
                  <a:pt x="89233" y="4298"/>
                </a:cubicBezTo>
                <a:cubicBezTo>
                  <a:pt x="89229" y="4297"/>
                  <a:pt x="89224" y="4297"/>
                  <a:pt x="89220" y="4297"/>
                </a:cubicBezTo>
                <a:close/>
                <a:moveTo>
                  <a:pt x="49884" y="4610"/>
                </a:moveTo>
                <a:lnTo>
                  <a:pt x="50060" y="4923"/>
                </a:lnTo>
                <a:lnTo>
                  <a:pt x="49748" y="5086"/>
                </a:lnTo>
                <a:lnTo>
                  <a:pt x="49558" y="4773"/>
                </a:lnTo>
                <a:lnTo>
                  <a:pt x="49884" y="4610"/>
                </a:lnTo>
                <a:close/>
                <a:moveTo>
                  <a:pt x="73439" y="4556"/>
                </a:moveTo>
                <a:cubicBezTo>
                  <a:pt x="73494" y="4678"/>
                  <a:pt x="73548" y="4787"/>
                  <a:pt x="73616" y="4882"/>
                </a:cubicBezTo>
                <a:lnTo>
                  <a:pt x="73276" y="5086"/>
                </a:lnTo>
                <a:cubicBezTo>
                  <a:pt x="73208" y="4964"/>
                  <a:pt x="73127" y="4841"/>
                  <a:pt x="73059" y="4719"/>
                </a:cubicBezTo>
                <a:lnTo>
                  <a:pt x="73439" y="4556"/>
                </a:lnTo>
                <a:close/>
                <a:moveTo>
                  <a:pt x="82464" y="4597"/>
                </a:moveTo>
                <a:lnTo>
                  <a:pt x="82641" y="4909"/>
                </a:lnTo>
                <a:lnTo>
                  <a:pt x="82328" y="5100"/>
                </a:lnTo>
                <a:lnTo>
                  <a:pt x="82138" y="4773"/>
                </a:lnTo>
                <a:lnTo>
                  <a:pt x="82464" y="4597"/>
                </a:lnTo>
                <a:close/>
                <a:moveTo>
                  <a:pt x="4122" y="4690"/>
                </a:moveTo>
                <a:cubicBezTo>
                  <a:pt x="4024" y="4690"/>
                  <a:pt x="3942" y="4768"/>
                  <a:pt x="3942" y="4868"/>
                </a:cubicBezTo>
                <a:cubicBezTo>
                  <a:pt x="3915" y="4977"/>
                  <a:pt x="3996" y="5086"/>
                  <a:pt x="4119" y="5100"/>
                </a:cubicBezTo>
                <a:cubicBezTo>
                  <a:pt x="4126" y="5100"/>
                  <a:pt x="4133" y="5101"/>
                  <a:pt x="4140" y="5101"/>
                </a:cubicBezTo>
                <a:cubicBezTo>
                  <a:pt x="4241" y="5101"/>
                  <a:pt x="4337" y="5011"/>
                  <a:pt x="4350" y="4909"/>
                </a:cubicBezTo>
                <a:cubicBezTo>
                  <a:pt x="4350" y="4787"/>
                  <a:pt x="4255" y="4692"/>
                  <a:pt x="4146" y="4692"/>
                </a:cubicBezTo>
                <a:cubicBezTo>
                  <a:pt x="4138" y="4691"/>
                  <a:pt x="4130" y="4690"/>
                  <a:pt x="4122" y="4690"/>
                </a:cubicBezTo>
                <a:close/>
                <a:moveTo>
                  <a:pt x="9637" y="4437"/>
                </a:moveTo>
                <a:cubicBezTo>
                  <a:pt x="9616" y="4437"/>
                  <a:pt x="9593" y="4440"/>
                  <a:pt x="9569" y="4447"/>
                </a:cubicBezTo>
                <a:cubicBezTo>
                  <a:pt x="9216" y="4529"/>
                  <a:pt x="9229" y="5045"/>
                  <a:pt x="9583" y="5100"/>
                </a:cubicBezTo>
                <a:cubicBezTo>
                  <a:pt x="9602" y="5103"/>
                  <a:pt x="9620" y="5105"/>
                  <a:pt x="9637" y="5105"/>
                </a:cubicBezTo>
                <a:cubicBezTo>
                  <a:pt x="9965" y="5105"/>
                  <a:pt x="9949" y="4437"/>
                  <a:pt x="9637" y="4437"/>
                </a:cubicBezTo>
                <a:close/>
                <a:moveTo>
                  <a:pt x="6851" y="4556"/>
                </a:moveTo>
                <a:cubicBezTo>
                  <a:pt x="6701" y="4569"/>
                  <a:pt x="6579" y="4692"/>
                  <a:pt x="6579" y="4841"/>
                </a:cubicBezTo>
                <a:lnTo>
                  <a:pt x="6565" y="4855"/>
                </a:lnTo>
                <a:cubicBezTo>
                  <a:pt x="6579" y="4991"/>
                  <a:pt x="6701" y="5113"/>
                  <a:pt x="6851" y="5113"/>
                </a:cubicBezTo>
                <a:cubicBezTo>
                  <a:pt x="7190" y="5086"/>
                  <a:pt x="7190" y="4583"/>
                  <a:pt x="6851" y="4556"/>
                </a:cubicBezTo>
                <a:close/>
                <a:moveTo>
                  <a:pt x="26356" y="4637"/>
                </a:moveTo>
                <a:lnTo>
                  <a:pt x="26546" y="4964"/>
                </a:lnTo>
                <a:lnTo>
                  <a:pt x="26220" y="5113"/>
                </a:lnTo>
                <a:lnTo>
                  <a:pt x="26043" y="4814"/>
                </a:lnTo>
                <a:lnTo>
                  <a:pt x="26356" y="4637"/>
                </a:lnTo>
                <a:close/>
                <a:moveTo>
                  <a:pt x="38154" y="4624"/>
                </a:moveTo>
                <a:lnTo>
                  <a:pt x="38317" y="4950"/>
                </a:lnTo>
                <a:lnTo>
                  <a:pt x="37977" y="5113"/>
                </a:lnTo>
                <a:lnTo>
                  <a:pt x="37759" y="4773"/>
                </a:lnTo>
                <a:lnTo>
                  <a:pt x="38154" y="4624"/>
                </a:lnTo>
                <a:close/>
                <a:moveTo>
                  <a:pt x="95513" y="4501"/>
                </a:moveTo>
                <a:cubicBezTo>
                  <a:pt x="95350" y="4515"/>
                  <a:pt x="95214" y="4651"/>
                  <a:pt x="95214" y="4814"/>
                </a:cubicBezTo>
                <a:cubicBezTo>
                  <a:pt x="95228" y="4977"/>
                  <a:pt x="95363" y="5100"/>
                  <a:pt x="95513" y="5113"/>
                </a:cubicBezTo>
                <a:cubicBezTo>
                  <a:pt x="95894" y="5086"/>
                  <a:pt x="95894" y="4529"/>
                  <a:pt x="95513" y="4501"/>
                </a:cubicBezTo>
                <a:close/>
                <a:moveTo>
                  <a:pt x="17358" y="4556"/>
                </a:moveTo>
                <a:lnTo>
                  <a:pt x="17561" y="4936"/>
                </a:lnTo>
                <a:lnTo>
                  <a:pt x="17154" y="5127"/>
                </a:lnTo>
                <a:lnTo>
                  <a:pt x="16950" y="4760"/>
                </a:lnTo>
                <a:lnTo>
                  <a:pt x="17358" y="4556"/>
                </a:lnTo>
                <a:close/>
                <a:moveTo>
                  <a:pt x="70680" y="4651"/>
                </a:moveTo>
                <a:lnTo>
                  <a:pt x="70870" y="4950"/>
                </a:lnTo>
                <a:lnTo>
                  <a:pt x="70544" y="5127"/>
                </a:lnTo>
                <a:cubicBezTo>
                  <a:pt x="70490" y="5018"/>
                  <a:pt x="70435" y="4909"/>
                  <a:pt x="70381" y="4800"/>
                </a:cubicBezTo>
                <a:lnTo>
                  <a:pt x="70680" y="4651"/>
                </a:lnTo>
                <a:close/>
                <a:moveTo>
                  <a:pt x="58936" y="4637"/>
                </a:moveTo>
                <a:lnTo>
                  <a:pt x="59099" y="4964"/>
                </a:lnTo>
                <a:lnTo>
                  <a:pt x="58773" y="5140"/>
                </a:lnTo>
                <a:lnTo>
                  <a:pt x="58596" y="4800"/>
                </a:lnTo>
                <a:lnTo>
                  <a:pt x="58936" y="4637"/>
                </a:lnTo>
                <a:close/>
                <a:moveTo>
                  <a:pt x="47152" y="4678"/>
                </a:moveTo>
                <a:lnTo>
                  <a:pt x="47328" y="4991"/>
                </a:lnTo>
                <a:lnTo>
                  <a:pt x="47016" y="5154"/>
                </a:lnTo>
                <a:lnTo>
                  <a:pt x="46839" y="4841"/>
                </a:lnTo>
                <a:lnTo>
                  <a:pt x="47152" y="4678"/>
                </a:lnTo>
                <a:close/>
                <a:moveTo>
                  <a:pt x="79732" y="4665"/>
                </a:moveTo>
                <a:lnTo>
                  <a:pt x="79923" y="5004"/>
                </a:lnTo>
                <a:lnTo>
                  <a:pt x="79583" y="5167"/>
                </a:lnTo>
                <a:lnTo>
                  <a:pt x="79393" y="4828"/>
                </a:lnTo>
                <a:lnTo>
                  <a:pt x="79732" y="4665"/>
                </a:lnTo>
                <a:close/>
                <a:moveTo>
                  <a:pt x="35394" y="4705"/>
                </a:moveTo>
                <a:lnTo>
                  <a:pt x="35571" y="5018"/>
                </a:lnTo>
                <a:lnTo>
                  <a:pt x="35259" y="5181"/>
                </a:lnTo>
                <a:cubicBezTo>
                  <a:pt x="35204" y="5086"/>
                  <a:pt x="35150" y="4991"/>
                  <a:pt x="35082" y="4868"/>
                </a:cubicBezTo>
                <a:lnTo>
                  <a:pt x="35394" y="4705"/>
                </a:lnTo>
                <a:close/>
                <a:moveTo>
                  <a:pt x="99030" y="4790"/>
                </a:moveTo>
                <a:cubicBezTo>
                  <a:pt x="98940" y="4790"/>
                  <a:pt x="98859" y="4863"/>
                  <a:pt x="98870" y="4964"/>
                </a:cubicBezTo>
                <a:cubicBezTo>
                  <a:pt x="98857" y="5072"/>
                  <a:pt x="98925" y="5167"/>
                  <a:pt x="99033" y="5181"/>
                </a:cubicBezTo>
                <a:cubicBezTo>
                  <a:pt x="99042" y="5182"/>
                  <a:pt x="99051" y="5183"/>
                  <a:pt x="99059" y="5183"/>
                </a:cubicBezTo>
                <a:cubicBezTo>
                  <a:pt x="99171" y="5183"/>
                  <a:pt x="99265" y="5100"/>
                  <a:pt x="99278" y="4936"/>
                </a:cubicBezTo>
                <a:cubicBezTo>
                  <a:pt x="99224" y="4882"/>
                  <a:pt x="99156" y="4828"/>
                  <a:pt x="99088" y="4800"/>
                </a:cubicBezTo>
                <a:cubicBezTo>
                  <a:pt x="99068" y="4793"/>
                  <a:pt x="99049" y="4790"/>
                  <a:pt x="99030" y="4790"/>
                </a:cubicBezTo>
                <a:close/>
                <a:moveTo>
                  <a:pt x="67948" y="4705"/>
                </a:moveTo>
                <a:lnTo>
                  <a:pt x="68138" y="5018"/>
                </a:lnTo>
                <a:lnTo>
                  <a:pt x="67826" y="5195"/>
                </a:lnTo>
                <a:lnTo>
                  <a:pt x="67649" y="4896"/>
                </a:lnTo>
                <a:lnTo>
                  <a:pt x="67948" y="4705"/>
                </a:lnTo>
                <a:close/>
                <a:moveTo>
                  <a:pt x="23637" y="4678"/>
                </a:moveTo>
                <a:lnTo>
                  <a:pt x="23800" y="5045"/>
                </a:lnTo>
                <a:lnTo>
                  <a:pt x="23488" y="5208"/>
                </a:lnTo>
                <a:lnTo>
                  <a:pt x="23311" y="4868"/>
                </a:lnTo>
                <a:lnTo>
                  <a:pt x="23637" y="4678"/>
                </a:lnTo>
                <a:close/>
                <a:moveTo>
                  <a:pt x="56191" y="4733"/>
                </a:moveTo>
                <a:lnTo>
                  <a:pt x="56354" y="5045"/>
                </a:lnTo>
                <a:lnTo>
                  <a:pt x="56041" y="5222"/>
                </a:lnTo>
                <a:lnTo>
                  <a:pt x="55864" y="4909"/>
                </a:lnTo>
                <a:lnTo>
                  <a:pt x="56191" y="4733"/>
                </a:lnTo>
                <a:close/>
                <a:moveTo>
                  <a:pt x="92767" y="4515"/>
                </a:moveTo>
                <a:cubicBezTo>
                  <a:pt x="92332" y="4542"/>
                  <a:pt x="92332" y="5181"/>
                  <a:pt x="92767" y="5222"/>
                </a:cubicBezTo>
                <a:cubicBezTo>
                  <a:pt x="93202" y="5181"/>
                  <a:pt x="93202" y="4542"/>
                  <a:pt x="92767" y="4515"/>
                </a:cubicBezTo>
                <a:close/>
                <a:moveTo>
                  <a:pt x="44433" y="4692"/>
                </a:moveTo>
                <a:lnTo>
                  <a:pt x="44610" y="5072"/>
                </a:lnTo>
                <a:lnTo>
                  <a:pt x="44270" y="5235"/>
                </a:lnTo>
                <a:lnTo>
                  <a:pt x="44093" y="4896"/>
                </a:lnTo>
                <a:lnTo>
                  <a:pt x="44433" y="4692"/>
                </a:lnTo>
                <a:close/>
                <a:moveTo>
                  <a:pt x="32662" y="4760"/>
                </a:moveTo>
                <a:lnTo>
                  <a:pt x="32839" y="5072"/>
                </a:lnTo>
                <a:lnTo>
                  <a:pt x="32526" y="5249"/>
                </a:lnTo>
                <a:lnTo>
                  <a:pt x="32363" y="4936"/>
                </a:lnTo>
                <a:lnTo>
                  <a:pt x="32662" y="4760"/>
                </a:lnTo>
                <a:close/>
                <a:moveTo>
                  <a:pt x="65229" y="4733"/>
                </a:moveTo>
                <a:cubicBezTo>
                  <a:pt x="65284" y="4855"/>
                  <a:pt x="65352" y="4964"/>
                  <a:pt x="65406" y="5072"/>
                </a:cubicBezTo>
                <a:lnTo>
                  <a:pt x="65066" y="5249"/>
                </a:lnTo>
                <a:lnTo>
                  <a:pt x="64890" y="4936"/>
                </a:lnTo>
                <a:lnTo>
                  <a:pt x="65229" y="4733"/>
                </a:lnTo>
                <a:close/>
                <a:moveTo>
                  <a:pt x="76973" y="4746"/>
                </a:moveTo>
                <a:lnTo>
                  <a:pt x="77163" y="5086"/>
                </a:lnTo>
                <a:lnTo>
                  <a:pt x="76837" y="5249"/>
                </a:lnTo>
                <a:lnTo>
                  <a:pt x="76633" y="4909"/>
                </a:lnTo>
                <a:lnTo>
                  <a:pt x="76973" y="4746"/>
                </a:lnTo>
                <a:close/>
                <a:moveTo>
                  <a:pt x="53459" y="4787"/>
                </a:moveTo>
                <a:lnTo>
                  <a:pt x="53635" y="5086"/>
                </a:lnTo>
                <a:lnTo>
                  <a:pt x="53323" y="5276"/>
                </a:lnTo>
                <a:lnTo>
                  <a:pt x="53146" y="4964"/>
                </a:lnTo>
                <a:lnTo>
                  <a:pt x="53459" y="4787"/>
                </a:lnTo>
                <a:close/>
                <a:moveTo>
                  <a:pt x="20891" y="4773"/>
                </a:moveTo>
                <a:lnTo>
                  <a:pt x="21068" y="5113"/>
                </a:lnTo>
                <a:lnTo>
                  <a:pt x="20742" y="5290"/>
                </a:lnTo>
                <a:lnTo>
                  <a:pt x="20552" y="4950"/>
                </a:lnTo>
                <a:lnTo>
                  <a:pt x="20891" y="4773"/>
                </a:lnTo>
                <a:close/>
                <a:moveTo>
                  <a:pt x="29903" y="4814"/>
                </a:moveTo>
                <a:lnTo>
                  <a:pt x="30093" y="5140"/>
                </a:lnTo>
                <a:lnTo>
                  <a:pt x="29767" y="5290"/>
                </a:lnTo>
                <a:lnTo>
                  <a:pt x="29604" y="4991"/>
                </a:lnTo>
                <a:lnTo>
                  <a:pt x="29903" y="4814"/>
                </a:lnTo>
                <a:close/>
                <a:moveTo>
                  <a:pt x="41701" y="4828"/>
                </a:moveTo>
                <a:lnTo>
                  <a:pt x="41878" y="5140"/>
                </a:lnTo>
                <a:lnTo>
                  <a:pt x="41552" y="5303"/>
                </a:lnTo>
                <a:lnTo>
                  <a:pt x="41389" y="4991"/>
                </a:lnTo>
                <a:lnTo>
                  <a:pt x="41701" y="4828"/>
                </a:lnTo>
                <a:close/>
                <a:moveTo>
                  <a:pt x="74241" y="4814"/>
                </a:moveTo>
                <a:lnTo>
                  <a:pt x="74431" y="5140"/>
                </a:lnTo>
                <a:lnTo>
                  <a:pt x="74119" y="5303"/>
                </a:lnTo>
                <a:cubicBezTo>
                  <a:pt x="74064" y="5208"/>
                  <a:pt x="74010" y="5113"/>
                  <a:pt x="73942" y="5004"/>
                </a:cubicBezTo>
                <a:lnTo>
                  <a:pt x="74241" y="4814"/>
                </a:lnTo>
                <a:close/>
                <a:moveTo>
                  <a:pt x="90064" y="4547"/>
                </a:moveTo>
                <a:cubicBezTo>
                  <a:pt x="89870" y="4547"/>
                  <a:pt x="89682" y="4695"/>
                  <a:pt x="89682" y="4923"/>
                </a:cubicBezTo>
                <a:cubicBezTo>
                  <a:pt x="89668" y="5127"/>
                  <a:pt x="89831" y="5290"/>
                  <a:pt x="90035" y="5303"/>
                </a:cubicBezTo>
                <a:cubicBezTo>
                  <a:pt x="90041" y="5304"/>
                  <a:pt x="90047" y="5304"/>
                  <a:pt x="90052" y="5304"/>
                </a:cubicBezTo>
                <a:cubicBezTo>
                  <a:pt x="90381" y="5304"/>
                  <a:pt x="90562" y="4918"/>
                  <a:pt x="90334" y="4665"/>
                </a:cubicBezTo>
                <a:cubicBezTo>
                  <a:pt x="90258" y="4584"/>
                  <a:pt x="90160" y="4547"/>
                  <a:pt x="90064" y="4547"/>
                </a:cubicBezTo>
                <a:close/>
                <a:moveTo>
                  <a:pt x="50713" y="4841"/>
                </a:moveTo>
                <a:lnTo>
                  <a:pt x="50876" y="5154"/>
                </a:lnTo>
                <a:lnTo>
                  <a:pt x="50577" y="5331"/>
                </a:lnTo>
                <a:cubicBezTo>
                  <a:pt x="50523" y="5222"/>
                  <a:pt x="50455" y="5127"/>
                  <a:pt x="50400" y="5018"/>
                </a:cubicBezTo>
                <a:lnTo>
                  <a:pt x="50713" y="4841"/>
                </a:lnTo>
                <a:close/>
                <a:moveTo>
                  <a:pt x="96356" y="4760"/>
                </a:moveTo>
                <a:cubicBezTo>
                  <a:pt x="96193" y="4760"/>
                  <a:pt x="96070" y="4896"/>
                  <a:pt x="96057" y="5059"/>
                </a:cubicBezTo>
                <a:cubicBezTo>
                  <a:pt x="96070" y="5208"/>
                  <a:pt x="96179" y="5317"/>
                  <a:pt x="96329" y="5331"/>
                </a:cubicBezTo>
                <a:cubicBezTo>
                  <a:pt x="96478" y="5331"/>
                  <a:pt x="96614" y="5222"/>
                  <a:pt x="96628" y="5072"/>
                </a:cubicBezTo>
                <a:cubicBezTo>
                  <a:pt x="96641" y="4909"/>
                  <a:pt x="96519" y="4773"/>
                  <a:pt x="96356" y="4760"/>
                </a:cubicBezTo>
                <a:close/>
                <a:moveTo>
                  <a:pt x="2216" y="5072"/>
                </a:moveTo>
                <a:cubicBezTo>
                  <a:pt x="2161" y="5140"/>
                  <a:pt x="2093" y="5195"/>
                  <a:pt x="2107" y="5222"/>
                </a:cubicBezTo>
                <a:cubicBezTo>
                  <a:pt x="2121" y="5276"/>
                  <a:pt x="2161" y="5317"/>
                  <a:pt x="2229" y="5344"/>
                </a:cubicBezTo>
                <a:cubicBezTo>
                  <a:pt x="2243" y="5344"/>
                  <a:pt x="2338" y="5276"/>
                  <a:pt x="2324" y="5235"/>
                </a:cubicBezTo>
                <a:cubicBezTo>
                  <a:pt x="2324" y="5208"/>
                  <a:pt x="2270" y="5140"/>
                  <a:pt x="2216" y="5072"/>
                </a:cubicBezTo>
                <a:close/>
                <a:moveTo>
                  <a:pt x="13157" y="4583"/>
                </a:moveTo>
                <a:cubicBezTo>
                  <a:pt x="12655" y="4583"/>
                  <a:pt x="12655" y="5344"/>
                  <a:pt x="13157" y="5344"/>
                </a:cubicBezTo>
                <a:cubicBezTo>
                  <a:pt x="13674" y="5344"/>
                  <a:pt x="13674" y="4583"/>
                  <a:pt x="13157" y="4583"/>
                </a:cubicBezTo>
                <a:close/>
                <a:moveTo>
                  <a:pt x="62497" y="4814"/>
                </a:moveTo>
                <a:lnTo>
                  <a:pt x="62660" y="5167"/>
                </a:lnTo>
                <a:lnTo>
                  <a:pt x="62361" y="5344"/>
                </a:lnTo>
                <a:cubicBezTo>
                  <a:pt x="62307" y="5222"/>
                  <a:pt x="62253" y="5127"/>
                  <a:pt x="62185" y="5004"/>
                </a:cubicBezTo>
                <a:lnTo>
                  <a:pt x="62497" y="4814"/>
                </a:lnTo>
                <a:close/>
                <a:moveTo>
                  <a:pt x="10398" y="4678"/>
                </a:moveTo>
                <a:cubicBezTo>
                  <a:pt x="9950" y="4678"/>
                  <a:pt x="9941" y="5344"/>
                  <a:pt x="10398" y="5358"/>
                </a:cubicBezTo>
                <a:cubicBezTo>
                  <a:pt x="10403" y="5358"/>
                  <a:pt x="10407" y="5358"/>
                  <a:pt x="10411" y="5358"/>
                </a:cubicBezTo>
                <a:cubicBezTo>
                  <a:pt x="10847" y="5358"/>
                  <a:pt x="10856" y="4692"/>
                  <a:pt x="10412" y="4678"/>
                </a:cubicBezTo>
                <a:cubicBezTo>
                  <a:pt x="10407" y="4678"/>
                  <a:pt x="10403" y="4678"/>
                  <a:pt x="10398" y="4678"/>
                </a:cubicBezTo>
                <a:close/>
                <a:moveTo>
                  <a:pt x="4961" y="4909"/>
                </a:moveTo>
                <a:cubicBezTo>
                  <a:pt x="4662" y="4909"/>
                  <a:pt x="4662" y="5358"/>
                  <a:pt x="4961" y="5358"/>
                </a:cubicBezTo>
                <a:cubicBezTo>
                  <a:pt x="4966" y="5358"/>
                  <a:pt x="4970" y="5358"/>
                  <a:pt x="4975" y="5358"/>
                </a:cubicBezTo>
                <a:cubicBezTo>
                  <a:pt x="5274" y="5358"/>
                  <a:pt x="5269" y="4909"/>
                  <a:pt x="4961" y="4909"/>
                </a:cubicBezTo>
                <a:close/>
                <a:moveTo>
                  <a:pt x="18187" y="4841"/>
                </a:moveTo>
                <a:lnTo>
                  <a:pt x="18377" y="5181"/>
                </a:lnTo>
                <a:lnTo>
                  <a:pt x="17983" y="5371"/>
                </a:lnTo>
                <a:lnTo>
                  <a:pt x="17792" y="5018"/>
                </a:lnTo>
                <a:lnTo>
                  <a:pt x="18187" y="4841"/>
                </a:lnTo>
                <a:close/>
                <a:moveTo>
                  <a:pt x="38969" y="4882"/>
                </a:moveTo>
                <a:lnTo>
                  <a:pt x="39146" y="5195"/>
                </a:lnTo>
                <a:lnTo>
                  <a:pt x="38806" y="5371"/>
                </a:lnTo>
                <a:lnTo>
                  <a:pt x="38643" y="5072"/>
                </a:lnTo>
                <a:lnTo>
                  <a:pt x="38969" y="4882"/>
                </a:lnTo>
                <a:close/>
                <a:moveTo>
                  <a:pt x="71509" y="4882"/>
                </a:moveTo>
                <a:lnTo>
                  <a:pt x="71699" y="5195"/>
                </a:lnTo>
                <a:lnTo>
                  <a:pt x="71387" y="5371"/>
                </a:lnTo>
                <a:cubicBezTo>
                  <a:pt x="71332" y="5276"/>
                  <a:pt x="71264" y="5167"/>
                  <a:pt x="71210" y="5059"/>
                </a:cubicBezTo>
                <a:lnTo>
                  <a:pt x="71509" y="4882"/>
                </a:lnTo>
                <a:close/>
                <a:moveTo>
                  <a:pt x="83280" y="4841"/>
                </a:moveTo>
                <a:lnTo>
                  <a:pt x="83470" y="5208"/>
                </a:lnTo>
                <a:lnTo>
                  <a:pt x="83130" y="5371"/>
                </a:lnTo>
                <a:cubicBezTo>
                  <a:pt x="83076" y="5249"/>
                  <a:pt x="83008" y="5140"/>
                  <a:pt x="82954" y="5018"/>
                </a:cubicBezTo>
                <a:lnTo>
                  <a:pt x="83280" y="4841"/>
                </a:lnTo>
                <a:close/>
                <a:moveTo>
                  <a:pt x="86079" y="4604"/>
                </a:moveTo>
                <a:cubicBezTo>
                  <a:pt x="86071" y="4855"/>
                  <a:pt x="86118" y="5077"/>
                  <a:pt x="86395" y="5161"/>
                </a:cubicBezTo>
                <a:lnTo>
                  <a:pt x="86395" y="5161"/>
                </a:lnTo>
                <a:cubicBezTo>
                  <a:pt x="86215" y="5187"/>
                  <a:pt x="86016" y="5143"/>
                  <a:pt x="85876" y="5371"/>
                </a:cubicBezTo>
                <a:lnTo>
                  <a:pt x="85645" y="4950"/>
                </a:lnTo>
                <a:cubicBezTo>
                  <a:pt x="85837" y="4912"/>
                  <a:pt x="85993" y="4789"/>
                  <a:pt x="86079" y="4604"/>
                </a:cubicBezTo>
                <a:close/>
                <a:moveTo>
                  <a:pt x="7659" y="4784"/>
                </a:moveTo>
                <a:cubicBezTo>
                  <a:pt x="7283" y="4784"/>
                  <a:pt x="7275" y="5373"/>
                  <a:pt x="7657" y="5373"/>
                </a:cubicBezTo>
                <a:cubicBezTo>
                  <a:pt x="7668" y="5373"/>
                  <a:pt x="7681" y="5373"/>
                  <a:pt x="7693" y="5371"/>
                </a:cubicBezTo>
                <a:cubicBezTo>
                  <a:pt x="7698" y="5372"/>
                  <a:pt x="7702" y="5372"/>
                  <a:pt x="7707" y="5372"/>
                </a:cubicBezTo>
                <a:cubicBezTo>
                  <a:pt x="8088" y="5372"/>
                  <a:pt x="8097" y="4800"/>
                  <a:pt x="7707" y="4787"/>
                </a:cubicBezTo>
                <a:cubicBezTo>
                  <a:pt x="7690" y="4785"/>
                  <a:pt x="7674" y="4784"/>
                  <a:pt x="7659" y="4784"/>
                </a:cubicBezTo>
                <a:close/>
                <a:moveTo>
                  <a:pt x="27198" y="4882"/>
                </a:moveTo>
                <a:lnTo>
                  <a:pt x="27361" y="5235"/>
                </a:lnTo>
                <a:lnTo>
                  <a:pt x="27062" y="5399"/>
                </a:lnTo>
                <a:lnTo>
                  <a:pt x="26886" y="5059"/>
                </a:lnTo>
                <a:lnTo>
                  <a:pt x="27198" y="4882"/>
                </a:lnTo>
                <a:close/>
                <a:moveTo>
                  <a:pt x="59765" y="4923"/>
                </a:moveTo>
                <a:lnTo>
                  <a:pt x="59928" y="5222"/>
                </a:lnTo>
                <a:lnTo>
                  <a:pt x="59589" y="5399"/>
                </a:lnTo>
                <a:lnTo>
                  <a:pt x="59426" y="5086"/>
                </a:lnTo>
                <a:lnTo>
                  <a:pt x="59765" y="4923"/>
                </a:lnTo>
                <a:close/>
                <a:moveTo>
                  <a:pt x="99890" y="4991"/>
                </a:moveTo>
                <a:cubicBezTo>
                  <a:pt x="99822" y="5100"/>
                  <a:pt x="99740" y="5167"/>
                  <a:pt x="99740" y="5235"/>
                </a:cubicBezTo>
                <a:cubicBezTo>
                  <a:pt x="99754" y="5303"/>
                  <a:pt x="99808" y="5371"/>
                  <a:pt x="99876" y="5399"/>
                </a:cubicBezTo>
                <a:cubicBezTo>
                  <a:pt x="99884" y="5400"/>
                  <a:pt x="99892" y="5400"/>
                  <a:pt x="99900" y="5400"/>
                </a:cubicBezTo>
                <a:cubicBezTo>
                  <a:pt x="99985" y="5400"/>
                  <a:pt x="100053" y="5336"/>
                  <a:pt x="100053" y="5249"/>
                </a:cubicBezTo>
                <a:cubicBezTo>
                  <a:pt x="100053" y="5167"/>
                  <a:pt x="99971" y="5113"/>
                  <a:pt x="99890" y="4991"/>
                </a:cubicBezTo>
                <a:close/>
                <a:moveTo>
                  <a:pt x="36196" y="4950"/>
                </a:moveTo>
                <a:lnTo>
                  <a:pt x="36387" y="5263"/>
                </a:lnTo>
                <a:lnTo>
                  <a:pt x="36060" y="5426"/>
                </a:lnTo>
                <a:lnTo>
                  <a:pt x="35897" y="5113"/>
                </a:lnTo>
                <a:lnTo>
                  <a:pt x="36196" y="4950"/>
                </a:lnTo>
                <a:close/>
                <a:moveTo>
                  <a:pt x="47981" y="4923"/>
                </a:moveTo>
                <a:lnTo>
                  <a:pt x="48171" y="5263"/>
                </a:lnTo>
                <a:lnTo>
                  <a:pt x="47859" y="5426"/>
                </a:lnTo>
                <a:lnTo>
                  <a:pt x="47668" y="5086"/>
                </a:lnTo>
                <a:lnTo>
                  <a:pt x="47981" y="4923"/>
                </a:lnTo>
                <a:close/>
                <a:moveTo>
                  <a:pt x="80575" y="4936"/>
                </a:moveTo>
                <a:lnTo>
                  <a:pt x="80752" y="5249"/>
                </a:lnTo>
                <a:lnTo>
                  <a:pt x="80398" y="5426"/>
                </a:lnTo>
                <a:lnTo>
                  <a:pt x="80235" y="5127"/>
                </a:lnTo>
                <a:lnTo>
                  <a:pt x="80575" y="4936"/>
                </a:lnTo>
                <a:close/>
                <a:moveTo>
                  <a:pt x="87823" y="2966"/>
                </a:moveTo>
                <a:cubicBezTo>
                  <a:pt x="87698" y="2966"/>
                  <a:pt x="87582" y="3022"/>
                  <a:pt x="87507" y="3129"/>
                </a:cubicBezTo>
                <a:cubicBezTo>
                  <a:pt x="87412" y="3265"/>
                  <a:pt x="87412" y="3455"/>
                  <a:pt x="87507" y="3591"/>
                </a:cubicBezTo>
                <a:lnTo>
                  <a:pt x="87586" y="3735"/>
                </a:lnTo>
                <a:lnTo>
                  <a:pt x="87586" y="3735"/>
                </a:lnTo>
                <a:cubicBezTo>
                  <a:pt x="87578" y="3732"/>
                  <a:pt x="87570" y="3729"/>
                  <a:pt x="87562" y="3727"/>
                </a:cubicBezTo>
                <a:cubicBezTo>
                  <a:pt x="87534" y="3754"/>
                  <a:pt x="87494" y="3781"/>
                  <a:pt x="87453" y="3795"/>
                </a:cubicBezTo>
                <a:cubicBezTo>
                  <a:pt x="87290" y="3849"/>
                  <a:pt x="87181" y="3985"/>
                  <a:pt x="87167" y="4148"/>
                </a:cubicBezTo>
                <a:cubicBezTo>
                  <a:pt x="87154" y="4311"/>
                  <a:pt x="87235" y="4474"/>
                  <a:pt x="87385" y="4542"/>
                </a:cubicBezTo>
                <a:lnTo>
                  <a:pt x="87548" y="4624"/>
                </a:lnTo>
                <a:lnTo>
                  <a:pt x="87539" y="4633"/>
                </a:lnTo>
                <a:lnTo>
                  <a:pt x="87539" y="4633"/>
                </a:lnTo>
                <a:cubicBezTo>
                  <a:pt x="87474" y="4619"/>
                  <a:pt x="87410" y="4611"/>
                  <a:pt x="87350" y="4611"/>
                </a:cubicBezTo>
                <a:cubicBezTo>
                  <a:pt x="87195" y="4611"/>
                  <a:pt x="87063" y="4666"/>
                  <a:pt x="86977" y="4828"/>
                </a:cubicBezTo>
                <a:cubicBezTo>
                  <a:pt x="86855" y="5059"/>
                  <a:pt x="86950" y="5235"/>
                  <a:pt x="87127" y="5385"/>
                </a:cubicBezTo>
                <a:cubicBezTo>
                  <a:pt x="87127" y="5385"/>
                  <a:pt x="87127" y="5399"/>
                  <a:pt x="87140" y="5412"/>
                </a:cubicBezTo>
                <a:lnTo>
                  <a:pt x="87127" y="5412"/>
                </a:lnTo>
                <a:cubicBezTo>
                  <a:pt x="87175" y="5424"/>
                  <a:pt x="87225" y="5430"/>
                  <a:pt x="87274" y="5430"/>
                </a:cubicBezTo>
                <a:cubicBezTo>
                  <a:pt x="87447" y="5430"/>
                  <a:pt x="87619" y="5356"/>
                  <a:pt x="87725" y="5208"/>
                </a:cubicBezTo>
                <a:cubicBezTo>
                  <a:pt x="87725" y="5211"/>
                  <a:pt x="87726" y="5213"/>
                  <a:pt x="87726" y="5216"/>
                </a:cubicBezTo>
                <a:lnTo>
                  <a:pt x="87726" y="5216"/>
                </a:lnTo>
                <a:cubicBezTo>
                  <a:pt x="87778" y="5000"/>
                  <a:pt x="87709" y="4785"/>
                  <a:pt x="87548" y="4637"/>
                </a:cubicBezTo>
                <a:lnTo>
                  <a:pt x="87562" y="4637"/>
                </a:lnTo>
                <a:cubicBezTo>
                  <a:pt x="87557" y="4636"/>
                  <a:pt x="87552" y="4635"/>
                  <a:pt x="87548" y="4634"/>
                </a:cubicBezTo>
                <a:lnTo>
                  <a:pt x="87548" y="4634"/>
                </a:lnTo>
                <a:cubicBezTo>
                  <a:pt x="87732" y="4591"/>
                  <a:pt x="87890" y="4470"/>
                  <a:pt x="87983" y="4311"/>
                </a:cubicBezTo>
                <a:cubicBezTo>
                  <a:pt x="87983" y="4406"/>
                  <a:pt x="87996" y="4488"/>
                  <a:pt x="88024" y="4583"/>
                </a:cubicBezTo>
                <a:cubicBezTo>
                  <a:pt x="88085" y="4729"/>
                  <a:pt x="88222" y="4832"/>
                  <a:pt x="88377" y="4832"/>
                </a:cubicBezTo>
                <a:cubicBezTo>
                  <a:pt x="88395" y="4832"/>
                  <a:pt x="88413" y="4830"/>
                  <a:pt x="88431" y="4828"/>
                </a:cubicBezTo>
                <a:cubicBezTo>
                  <a:pt x="88703" y="4800"/>
                  <a:pt x="88853" y="4529"/>
                  <a:pt x="88758" y="4284"/>
                </a:cubicBezTo>
                <a:cubicBezTo>
                  <a:pt x="88689" y="4129"/>
                  <a:pt x="88538" y="4040"/>
                  <a:pt x="88385" y="4040"/>
                </a:cubicBezTo>
                <a:cubicBezTo>
                  <a:pt x="88297" y="4040"/>
                  <a:pt x="88207" y="4070"/>
                  <a:pt x="88132" y="4134"/>
                </a:cubicBezTo>
                <a:cubicBezTo>
                  <a:pt x="88083" y="4197"/>
                  <a:pt x="88033" y="4247"/>
                  <a:pt x="87983" y="4307"/>
                </a:cubicBezTo>
                <a:lnTo>
                  <a:pt x="87983" y="4307"/>
                </a:lnTo>
                <a:cubicBezTo>
                  <a:pt x="88019" y="4015"/>
                  <a:pt x="87878" y="3854"/>
                  <a:pt x="87640" y="3756"/>
                </a:cubicBezTo>
                <a:lnTo>
                  <a:pt x="87640" y="3756"/>
                </a:lnTo>
                <a:cubicBezTo>
                  <a:pt x="87689" y="3768"/>
                  <a:pt x="87738" y="3774"/>
                  <a:pt x="87786" y="3774"/>
                </a:cubicBezTo>
                <a:cubicBezTo>
                  <a:pt x="87948" y="3774"/>
                  <a:pt x="88105" y="3707"/>
                  <a:pt x="88213" y="3582"/>
                </a:cubicBezTo>
                <a:lnTo>
                  <a:pt x="88213" y="3582"/>
                </a:lnTo>
                <a:cubicBezTo>
                  <a:pt x="88236" y="3642"/>
                  <a:pt x="88259" y="3710"/>
                  <a:pt x="88282" y="3767"/>
                </a:cubicBezTo>
                <a:cubicBezTo>
                  <a:pt x="88354" y="3925"/>
                  <a:pt x="88497" y="3999"/>
                  <a:pt x="88639" y="3999"/>
                </a:cubicBezTo>
                <a:cubicBezTo>
                  <a:pt x="88816" y="3999"/>
                  <a:pt x="88992" y="3884"/>
                  <a:pt x="89029" y="3672"/>
                </a:cubicBezTo>
                <a:cubicBezTo>
                  <a:pt x="89057" y="3496"/>
                  <a:pt x="88962" y="3319"/>
                  <a:pt x="88798" y="3237"/>
                </a:cubicBezTo>
                <a:cubicBezTo>
                  <a:pt x="88747" y="3216"/>
                  <a:pt x="88694" y="3206"/>
                  <a:pt x="88641" y="3206"/>
                </a:cubicBezTo>
                <a:cubicBezTo>
                  <a:pt x="88524" y="3206"/>
                  <a:pt x="88411" y="3257"/>
                  <a:pt x="88336" y="3360"/>
                </a:cubicBezTo>
                <a:cubicBezTo>
                  <a:pt x="88290" y="3417"/>
                  <a:pt x="88254" y="3475"/>
                  <a:pt x="88219" y="3532"/>
                </a:cubicBezTo>
                <a:lnTo>
                  <a:pt x="88219" y="3532"/>
                </a:lnTo>
                <a:cubicBezTo>
                  <a:pt x="88228" y="3475"/>
                  <a:pt x="88228" y="3417"/>
                  <a:pt x="88228" y="3360"/>
                </a:cubicBezTo>
                <a:cubicBezTo>
                  <a:pt x="88228" y="3183"/>
                  <a:pt x="88105" y="3020"/>
                  <a:pt x="87929" y="2979"/>
                </a:cubicBezTo>
                <a:cubicBezTo>
                  <a:pt x="87893" y="2970"/>
                  <a:pt x="87857" y="2966"/>
                  <a:pt x="87823" y="2966"/>
                </a:cubicBezTo>
                <a:close/>
                <a:moveTo>
                  <a:pt x="93596" y="4773"/>
                </a:moveTo>
                <a:cubicBezTo>
                  <a:pt x="93406" y="4773"/>
                  <a:pt x="93257" y="4923"/>
                  <a:pt x="93257" y="5113"/>
                </a:cubicBezTo>
                <a:cubicBezTo>
                  <a:pt x="93257" y="5303"/>
                  <a:pt x="93420" y="5439"/>
                  <a:pt x="93596" y="5439"/>
                </a:cubicBezTo>
                <a:cubicBezTo>
                  <a:pt x="93604" y="5440"/>
                  <a:pt x="93611" y="5440"/>
                  <a:pt x="93619" y="5440"/>
                </a:cubicBezTo>
                <a:cubicBezTo>
                  <a:pt x="93799" y="5440"/>
                  <a:pt x="93949" y="5282"/>
                  <a:pt x="93936" y="5086"/>
                </a:cubicBezTo>
                <a:cubicBezTo>
                  <a:pt x="93936" y="4909"/>
                  <a:pt x="93773" y="4773"/>
                  <a:pt x="93596" y="4773"/>
                </a:cubicBezTo>
                <a:close/>
                <a:moveTo>
                  <a:pt x="24466" y="4977"/>
                </a:moveTo>
                <a:lnTo>
                  <a:pt x="24629" y="5276"/>
                </a:lnTo>
                <a:lnTo>
                  <a:pt x="24290" y="5453"/>
                </a:lnTo>
                <a:lnTo>
                  <a:pt x="24126" y="5140"/>
                </a:lnTo>
                <a:lnTo>
                  <a:pt x="24466" y="4977"/>
                </a:lnTo>
                <a:close/>
                <a:moveTo>
                  <a:pt x="68777" y="4936"/>
                </a:moveTo>
                <a:cubicBezTo>
                  <a:pt x="68845" y="5059"/>
                  <a:pt x="68913" y="5167"/>
                  <a:pt x="68981" y="5276"/>
                </a:cubicBezTo>
                <a:lnTo>
                  <a:pt x="68641" y="5453"/>
                </a:lnTo>
                <a:lnTo>
                  <a:pt x="68478" y="5113"/>
                </a:lnTo>
                <a:lnTo>
                  <a:pt x="68777" y="4936"/>
                </a:lnTo>
                <a:close/>
                <a:moveTo>
                  <a:pt x="57006" y="4977"/>
                </a:moveTo>
                <a:lnTo>
                  <a:pt x="57183" y="5290"/>
                </a:lnTo>
                <a:lnTo>
                  <a:pt x="56870" y="5466"/>
                </a:lnTo>
                <a:lnTo>
                  <a:pt x="56680" y="5140"/>
                </a:lnTo>
                <a:lnTo>
                  <a:pt x="57006" y="4977"/>
                </a:lnTo>
                <a:close/>
                <a:moveTo>
                  <a:pt x="45303" y="5004"/>
                </a:moveTo>
                <a:lnTo>
                  <a:pt x="45480" y="5303"/>
                </a:lnTo>
                <a:lnTo>
                  <a:pt x="45126" y="5480"/>
                </a:lnTo>
                <a:lnTo>
                  <a:pt x="44950" y="5181"/>
                </a:lnTo>
                <a:lnTo>
                  <a:pt x="45303" y="5004"/>
                </a:lnTo>
                <a:close/>
                <a:moveTo>
                  <a:pt x="77802" y="5018"/>
                </a:moveTo>
                <a:lnTo>
                  <a:pt x="77979" y="5331"/>
                </a:lnTo>
                <a:lnTo>
                  <a:pt x="77666" y="5494"/>
                </a:lnTo>
                <a:lnTo>
                  <a:pt x="77490" y="5181"/>
                </a:lnTo>
                <a:lnTo>
                  <a:pt x="77802" y="5018"/>
                </a:lnTo>
                <a:close/>
                <a:moveTo>
                  <a:pt x="66059" y="5004"/>
                </a:moveTo>
                <a:lnTo>
                  <a:pt x="66235" y="5344"/>
                </a:lnTo>
                <a:lnTo>
                  <a:pt x="65895" y="5507"/>
                </a:lnTo>
                <a:lnTo>
                  <a:pt x="65719" y="5181"/>
                </a:lnTo>
                <a:lnTo>
                  <a:pt x="66059" y="5004"/>
                </a:lnTo>
                <a:close/>
                <a:moveTo>
                  <a:pt x="33492" y="5004"/>
                </a:moveTo>
                <a:cubicBezTo>
                  <a:pt x="33559" y="5113"/>
                  <a:pt x="33614" y="5222"/>
                  <a:pt x="33695" y="5344"/>
                </a:cubicBezTo>
                <a:lnTo>
                  <a:pt x="33356" y="5521"/>
                </a:lnTo>
                <a:cubicBezTo>
                  <a:pt x="33301" y="5399"/>
                  <a:pt x="33247" y="5303"/>
                  <a:pt x="33179" y="5181"/>
                </a:cubicBezTo>
                <a:lnTo>
                  <a:pt x="33478" y="5004"/>
                </a:lnTo>
                <a:close/>
                <a:moveTo>
                  <a:pt x="54315" y="5032"/>
                </a:moveTo>
                <a:lnTo>
                  <a:pt x="54492" y="5358"/>
                </a:lnTo>
                <a:lnTo>
                  <a:pt x="54165" y="5521"/>
                </a:lnTo>
                <a:lnTo>
                  <a:pt x="54002" y="5208"/>
                </a:lnTo>
                <a:lnTo>
                  <a:pt x="54315" y="5032"/>
                </a:lnTo>
                <a:close/>
                <a:moveTo>
                  <a:pt x="21721" y="5032"/>
                </a:moveTo>
                <a:lnTo>
                  <a:pt x="21884" y="5344"/>
                </a:lnTo>
                <a:lnTo>
                  <a:pt x="21571" y="5534"/>
                </a:lnTo>
                <a:lnTo>
                  <a:pt x="21381" y="5208"/>
                </a:lnTo>
                <a:lnTo>
                  <a:pt x="21721" y="5032"/>
                </a:lnTo>
                <a:close/>
                <a:moveTo>
                  <a:pt x="75084" y="5059"/>
                </a:moveTo>
                <a:lnTo>
                  <a:pt x="75274" y="5371"/>
                </a:lnTo>
                <a:lnTo>
                  <a:pt x="74948" y="5548"/>
                </a:lnTo>
                <a:lnTo>
                  <a:pt x="74771" y="5235"/>
                </a:lnTo>
                <a:lnTo>
                  <a:pt x="75084" y="5059"/>
                </a:lnTo>
                <a:close/>
                <a:moveTo>
                  <a:pt x="97186" y="5041"/>
                </a:moveTo>
                <a:cubicBezTo>
                  <a:pt x="97172" y="5041"/>
                  <a:pt x="97158" y="5043"/>
                  <a:pt x="97144" y="5045"/>
                </a:cubicBezTo>
                <a:cubicBezTo>
                  <a:pt x="96813" y="5072"/>
                  <a:pt x="96856" y="5549"/>
                  <a:pt x="97172" y="5549"/>
                </a:cubicBezTo>
                <a:cubicBezTo>
                  <a:pt x="97181" y="5549"/>
                  <a:pt x="97189" y="5549"/>
                  <a:pt x="97198" y="5548"/>
                </a:cubicBezTo>
                <a:cubicBezTo>
                  <a:pt x="97334" y="5534"/>
                  <a:pt x="97443" y="5426"/>
                  <a:pt x="97429" y="5290"/>
                </a:cubicBezTo>
                <a:cubicBezTo>
                  <a:pt x="97429" y="5154"/>
                  <a:pt x="97318" y="5041"/>
                  <a:pt x="97186" y="5041"/>
                </a:cubicBezTo>
                <a:close/>
                <a:moveTo>
                  <a:pt x="42503" y="5072"/>
                </a:moveTo>
                <a:lnTo>
                  <a:pt x="42693" y="5385"/>
                </a:lnTo>
                <a:lnTo>
                  <a:pt x="42367" y="5562"/>
                </a:lnTo>
                <a:lnTo>
                  <a:pt x="42191" y="5249"/>
                </a:lnTo>
                <a:lnTo>
                  <a:pt x="42503" y="5072"/>
                </a:lnTo>
                <a:close/>
                <a:moveTo>
                  <a:pt x="30746" y="5072"/>
                </a:moveTo>
                <a:cubicBezTo>
                  <a:pt x="30800" y="5181"/>
                  <a:pt x="30855" y="5290"/>
                  <a:pt x="30909" y="5412"/>
                </a:cubicBezTo>
                <a:lnTo>
                  <a:pt x="30610" y="5575"/>
                </a:lnTo>
                <a:cubicBezTo>
                  <a:pt x="30556" y="5466"/>
                  <a:pt x="30501" y="5358"/>
                  <a:pt x="30447" y="5235"/>
                </a:cubicBezTo>
                <a:lnTo>
                  <a:pt x="30746" y="5072"/>
                </a:lnTo>
                <a:close/>
                <a:moveTo>
                  <a:pt x="90876" y="4828"/>
                </a:moveTo>
                <a:cubicBezTo>
                  <a:pt x="90673" y="4843"/>
                  <a:pt x="90511" y="5005"/>
                  <a:pt x="90497" y="5208"/>
                </a:cubicBezTo>
                <a:cubicBezTo>
                  <a:pt x="90511" y="5405"/>
                  <a:pt x="90675" y="5576"/>
                  <a:pt x="90870" y="5576"/>
                </a:cubicBezTo>
                <a:cubicBezTo>
                  <a:pt x="90877" y="5576"/>
                  <a:pt x="90884" y="5576"/>
                  <a:pt x="90892" y="5575"/>
                </a:cubicBezTo>
                <a:cubicBezTo>
                  <a:pt x="91096" y="5562"/>
                  <a:pt x="91245" y="5385"/>
                  <a:pt x="91231" y="5195"/>
                </a:cubicBezTo>
                <a:cubicBezTo>
                  <a:pt x="91231" y="4995"/>
                  <a:pt x="91074" y="4834"/>
                  <a:pt x="90876" y="4828"/>
                </a:cubicBezTo>
                <a:close/>
                <a:moveTo>
                  <a:pt x="14000" y="4814"/>
                </a:moveTo>
                <a:cubicBezTo>
                  <a:pt x="13511" y="4841"/>
                  <a:pt x="13511" y="5548"/>
                  <a:pt x="14000" y="5589"/>
                </a:cubicBezTo>
                <a:cubicBezTo>
                  <a:pt x="14204" y="5575"/>
                  <a:pt x="14367" y="5412"/>
                  <a:pt x="14381" y="5208"/>
                </a:cubicBezTo>
                <a:lnTo>
                  <a:pt x="14394" y="5208"/>
                </a:lnTo>
                <a:cubicBezTo>
                  <a:pt x="14381" y="4991"/>
                  <a:pt x="14218" y="4814"/>
                  <a:pt x="14000" y="4814"/>
                </a:cubicBezTo>
                <a:close/>
                <a:moveTo>
                  <a:pt x="63299" y="5100"/>
                </a:moveTo>
                <a:lnTo>
                  <a:pt x="63476" y="5399"/>
                </a:lnTo>
                <a:lnTo>
                  <a:pt x="63163" y="5589"/>
                </a:lnTo>
                <a:cubicBezTo>
                  <a:pt x="63109" y="5480"/>
                  <a:pt x="63055" y="5385"/>
                  <a:pt x="62987" y="5276"/>
                </a:cubicBezTo>
                <a:lnTo>
                  <a:pt x="63299" y="5100"/>
                </a:lnTo>
                <a:close/>
                <a:moveTo>
                  <a:pt x="100740" y="5370"/>
                </a:moveTo>
                <a:cubicBezTo>
                  <a:pt x="100737" y="5370"/>
                  <a:pt x="100735" y="5370"/>
                  <a:pt x="100732" y="5371"/>
                </a:cubicBezTo>
                <a:cubicBezTo>
                  <a:pt x="100678" y="5385"/>
                  <a:pt x="100637" y="5439"/>
                  <a:pt x="100596" y="5494"/>
                </a:cubicBezTo>
                <a:cubicBezTo>
                  <a:pt x="100637" y="5521"/>
                  <a:pt x="100678" y="5575"/>
                  <a:pt x="100719" y="5589"/>
                </a:cubicBezTo>
                <a:cubicBezTo>
                  <a:pt x="100773" y="5589"/>
                  <a:pt x="100800" y="5534"/>
                  <a:pt x="100868" y="5480"/>
                </a:cubicBezTo>
                <a:cubicBezTo>
                  <a:pt x="100819" y="5430"/>
                  <a:pt x="100769" y="5370"/>
                  <a:pt x="100740" y="5370"/>
                </a:cubicBezTo>
                <a:close/>
                <a:moveTo>
                  <a:pt x="19016" y="5072"/>
                </a:moveTo>
                <a:lnTo>
                  <a:pt x="19179" y="5412"/>
                </a:lnTo>
                <a:lnTo>
                  <a:pt x="18825" y="5602"/>
                </a:lnTo>
                <a:lnTo>
                  <a:pt x="18622" y="5263"/>
                </a:lnTo>
                <a:lnTo>
                  <a:pt x="19016" y="5072"/>
                </a:lnTo>
                <a:close/>
                <a:moveTo>
                  <a:pt x="39798" y="5127"/>
                </a:moveTo>
                <a:lnTo>
                  <a:pt x="39961" y="5426"/>
                </a:lnTo>
                <a:lnTo>
                  <a:pt x="39622" y="5602"/>
                </a:lnTo>
                <a:lnTo>
                  <a:pt x="39459" y="5303"/>
                </a:lnTo>
                <a:lnTo>
                  <a:pt x="39798" y="5127"/>
                </a:lnTo>
                <a:close/>
                <a:moveTo>
                  <a:pt x="51542" y="5100"/>
                </a:moveTo>
                <a:lnTo>
                  <a:pt x="51705" y="5439"/>
                </a:lnTo>
                <a:lnTo>
                  <a:pt x="51393" y="5602"/>
                </a:lnTo>
                <a:lnTo>
                  <a:pt x="51216" y="5263"/>
                </a:lnTo>
                <a:lnTo>
                  <a:pt x="51542" y="5100"/>
                </a:lnTo>
                <a:close/>
                <a:moveTo>
                  <a:pt x="11268" y="4909"/>
                </a:moveTo>
                <a:cubicBezTo>
                  <a:pt x="10806" y="4909"/>
                  <a:pt x="10806" y="5616"/>
                  <a:pt x="11268" y="5616"/>
                </a:cubicBezTo>
                <a:cubicBezTo>
                  <a:pt x="11458" y="5616"/>
                  <a:pt x="11622" y="5466"/>
                  <a:pt x="11622" y="5276"/>
                </a:cubicBezTo>
                <a:lnTo>
                  <a:pt x="11635" y="5276"/>
                </a:lnTo>
                <a:cubicBezTo>
                  <a:pt x="11635" y="5072"/>
                  <a:pt x="11472" y="4909"/>
                  <a:pt x="11268" y="4909"/>
                </a:cubicBezTo>
                <a:close/>
                <a:moveTo>
                  <a:pt x="84095" y="5100"/>
                </a:moveTo>
                <a:cubicBezTo>
                  <a:pt x="84163" y="5222"/>
                  <a:pt x="84231" y="5331"/>
                  <a:pt x="84313" y="5439"/>
                </a:cubicBezTo>
                <a:lnTo>
                  <a:pt x="83960" y="5630"/>
                </a:lnTo>
                <a:lnTo>
                  <a:pt x="83769" y="5290"/>
                </a:lnTo>
                <a:lnTo>
                  <a:pt x="84095" y="5100"/>
                </a:lnTo>
                <a:close/>
                <a:moveTo>
                  <a:pt x="28027" y="5167"/>
                </a:moveTo>
                <a:lnTo>
                  <a:pt x="28191" y="5466"/>
                </a:lnTo>
                <a:lnTo>
                  <a:pt x="27878" y="5643"/>
                </a:lnTo>
                <a:lnTo>
                  <a:pt x="27701" y="5331"/>
                </a:lnTo>
                <a:lnTo>
                  <a:pt x="28027" y="5167"/>
                </a:lnTo>
                <a:close/>
                <a:moveTo>
                  <a:pt x="60594" y="5167"/>
                </a:moveTo>
                <a:lnTo>
                  <a:pt x="60758" y="5453"/>
                </a:lnTo>
                <a:lnTo>
                  <a:pt x="60418" y="5643"/>
                </a:lnTo>
                <a:cubicBezTo>
                  <a:pt x="60363" y="5534"/>
                  <a:pt x="60295" y="5426"/>
                  <a:pt x="60241" y="5331"/>
                </a:cubicBezTo>
                <a:lnTo>
                  <a:pt x="60594" y="5167"/>
                </a:lnTo>
                <a:close/>
                <a:moveTo>
                  <a:pt x="72338" y="5127"/>
                </a:moveTo>
                <a:cubicBezTo>
                  <a:pt x="72393" y="5249"/>
                  <a:pt x="72447" y="5344"/>
                  <a:pt x="72501" y="5466"/>
                </a:cubicBezTo>
                <a:lnTo>
                  <a:pt x="72202" y="5643"/>
                </a:lnTo>
                <a:cubicBezTo>
                  <a:pt x="72134" y="5521"/>
                  <a:pt x="72080" y="5412"/>
                  <a:pt x="72039" y="5303"/>
                </a:cubicBezTo>
                <a:lnTo>
                  <a:pt x="72338" y="5127"/>
                </a:lnTo>
                <a:close/>
                <a:moveTo>
                  <a:pt x="8495" y="5004"/>
                </a:moveTo>
                <a:cubicBezTo>
                  <a:pt x="8332" y="5018"/>
                  <a:pt x="8210" y="5154"/>
                  <a:pt x="8210" y="5317"/>
                </a:cubicBezTo>
                <a:lnTo>
                  <a:pt x="8183" y="5317"/>
                </a:lnTo>
                <a:cubicBezTo>
                  <a:pt x="8183" y="5480"/>
                  <a:pt x="8305" y="5630"/>
                  <a:pt x="8482" y="5643"/>
                </a:cubicBezTo>
                <a:cubicBezTo>
                  <a:pt x="8486" y="5643"/>
                  <a:pt x="8491" y="5643"/>
                  <a:pt x="8495" y="5643"/>
                </a:cubicBezTo>
                <a:cubicBezTo>
                  <a:pt x="8903" y="5643"/>
                  <a:pt x="8912" y="5018"/>
                  <a:pt x="8495" y="5004"/>
                </a:cubicBezTo>
                <a:close/>
                <a:moveTo>
                  <a:pt x="2997" y="5315"/>
                </a:moveTo>
                <a:cubicBezTo>
                  <a:pt x="2913" y="5315"/>
                  <a:pt x="2856" y="5392"/>
                  <a:pt x="2868" y="5480"/>
                </a:cubicBezTo>
                <a:cubicBezTo>
                  <a:pt x="2868" y="5568"/>
                  <a:pt x="2926" y="5645"/>
                  <a:pt x="3011" y="5645"/>
                </a:cubicBezTo>
                <a:cubicBezTo>
                  <a:pt x="3017" y="5645"/>
                  <a:pt x="3024" y="5644"/>
                  <a:pt x="3031" y="5643"/>
                </a:cubicBezTo>
                <a:cubicBezTo>
                  <a:pt x="3099" y="5616"/>
                  <a:pt x="3154" y="5548"/>
                  <a:pt x="3276" y="5453"/>
                </a:cubicBezTo>
                <a:cubicBezTo>
                  <a:pt x="3167" y="5385"/>
                  <a:pt x="3099" y="5317"/>
                  <a:pt x="3031" y="5317"/>
                </a:cubicBezTo>
                <a:lnTo>
                  <a:pt x="3018" y="5317"/>
                </a:lnTo>
                <a:cubicBezTo>
                  <a:pt x="3011" y="5316"/>
                  <a:pt x="3004" y="5315"/>
                  <a:pt x="2997" y="5315"/>
                </a:cubicBezTo>
                <a:close/>
                <a:moveTo>
                  <a:pt x="88146" y="4863"/>
                </a:moveTo>
                <a:cubicBezTo>
                  <a:pt x="88040" y="4863"/>
                  <a:pt x="87937" y="4906"/>
                  <a:pt x="87861" y="4991"/>
                </a:cubicBezTo>
                <a:cubicBezTo>
                  <a:pt x="87807" y="5058"/>
                  <a:pt x="87767" y="5138"/>
                  <a:pt x="87727" y="5218"/>
                </a:cubicBezTo>
                <a:lnTo>
                  <a:pt x="87727" y="5218"/>
                </a:lnTo>
                <a:cubicBezTo>
                  <a:pt x="87726" y="5217"/>
                  <a:pt x="87726" y="5216"/>
                  <a:pt x="87726" y="5216"/>
                </a:cubicBezTo>
                <a:lnTo>
                  <a:pt x="87726" y="5216"/>
                </a:lnTo>
                <a:cubicBezTo>
                  <a:pt x="87726" y="5218"/>
                  <a:pt x="87725" y="5220"/>
                  <a:pt x="87725" y="5222"/>
                </a:cubicBezTo>
                <a:cubicBezTo>
                  <a:pt x="87725" y="5221"/>
                  <a:pt x="87726" y="5219"/>
                  <a:pt x="87727" y="5218"/>
                </a:cubicBezTo>
                <a:lnTo>
                  <a:pt x="87727" y="5218"/>
                </a:lnTo>
                <a:cubicBezTo>
                  <a:pt x="87741" y="5284"/>
                  <a:pt x="87767" y="5362"/>
                  <a:pt x="87793" y="5439"/>
                </a:cubicBezTo>
                <a:cubicBezTo>
                  <a:pt x="87852" y="5582"/>
                  <a:pt x="87994" y="5662"/>
                  <a:pt x="88147" y="5662"/>
                </a:cubicBezTo>
                <a:cubicBezTo>
                  <a:pt x="88169" y="5662"/>
                  <a:pt x="88192" y="5660"/>
                  <a:pt x="88214" y="5657"/>
                </a:cubicBezTo>
                <a:cubicBezTo>
                  <a:pt x="88377" y="5630"/>
                  <a:pt x="88513" y="5507"/>
                  <a:pt x="88540" y="5344"/>
                </a:cubicBezTo>
                <a:cubicBezTo>
                  <a:pt x="88567" y="5167"/>
                  <a:pt x="88486" y="4991"/>
                  <a:pt x="88336" y="4909"/>
                </a:cubicBezTo>
                <a:cubicBezTo>
                  <a:pt x="88275" y="4879"/>
                  <a:pt x="88210" y="4863"/>
                  <a:pt x="88146" y="4863"/>
                </a:cubicBezTo>
                <a:close/>
                <a:moveTo>
                  <a:pt x="48810" y="5181"/>
                </a:moveTo>
                <a:cubicBezTo>
                  <a:pt x="48864" y="5290"/>
                  <a:pt x="48932" y="5399"/>
                  <a:pt x="48987" y="5507"/>
                </a:cubicBezTo>
                <a:lnTo>
                  <a:pt x="48674" y="5670"/>
                </a:lnTo>
                <a:lnTo>
                  <a:pt x="48497" y="5358"/>
                </a:lnTo>
                <a:lnTo>
                  <a:pt x="48810" y="5181"/>
                </a:lnTo>
                <a:close/>
                <a:moveTo>
                  <a:pt x="5813" y="5166"/>
                </a:moveTo>
                <a:cubicBezTo>
                  <a:pt x="5806" y="5166"/>
                  <a:pt x="5798" y="5167"/>
                  <a:pt x="5790" y="5167"/>
                </a:cubicBezTo>
                <a:cubicBezTo>
                  <a:pt x="5784" y="5167"/>
                  <a:pt x="5777" y="5167"/>
                  <a:pt x="5770" y="5167"/>
                </a:cubicBezTo>
                <a:cubicBezTo>
                  <a:pt x="5630" y="5167"/>
                  <a:pt x="5519" y="5297"/>
                  <a:pt x="5532" y="5439"/>
                </a:cubicBezTo>
                <a:cubicBezTo>
                  <a:pt x="5545" y="5568"/>
                  <a:pt x="5655" y="5672"/>
                  <a:pt x="5781" y="5672"/>
                </a:cubicBezTo>
                <a:cubicBezTo>
                  <a:pt x="5789" y="5672"/>
                  <a:pt x="5796" y="5671"/>
                  <a:pt x="5804" y="5670"/>
                </a:cubicBezTo>
                <a:cubicBezTo>
                  <a:pt x="5940" y="5670"/>
                  <a:pt x="6062" y="5548"/>
                  <a:pt x="6049" y="5412"/>
                </a:cubicBezTo>
                <a:cubicBezTo>
                  <a:pt x="6049" y="5271"/>
                  <a:pt x="5940" y="5166"/>
                  <a:pt x="5813" y="5166"/>
                </a:cubicBezTo>
                <a:close/>
                <a:moveTo>
                  <a:pt x="81391" y="5181"/>
                </a:moveTo>
                <a:lnTo>
                  <a:pt x="81567" y="5494"/>
                </a:lnTo>
                <a:lnTo>
                  <a:pt x="81214" y="5684"/>
                </a:lnTo>
                <a:lnTo>
                  <a:pt x="81051" y="5371"/>
                </a:lnTo>
                <a:lnTo>
                  <a:pt x="81391" y="5181"/>
                </a:lnTo>
                <a:close/>
                <a:moveTo>
                  <a:pt x="25309" y="5222"/>
                </a:moveTo>
                <a:lnTo>
                  <a:pt x="25458" y="5521"/>
                </a:lnTo>
                <a:lnTo>
                  <a:pt x="25119" y="5698"/>
                </a:lnTo>
                <a:lnTo>
                  <a:pt x="24956" y="5385"/>
                </a:lnTo>
                <a:lnTo>
                  <a:pt x="25309" y="5222"/>
                </a:lnTo>
                <a:close/>
                <a:moveTo>
                  <a:pt x="37039" y="5195"/>
                </a:moveTo>
                <a:lnTo>
                  <a:pt x="37202" y="5534"/>
                </a:lnTo>
                <a:lnTo>
                  <a:pt x="36903" y="5698"/>
                </a:lnTo>
                <a:cubicBezTo>
                  <a:pt x="36849" y="5589"/>
                  <a:pt x="36794" y="5480"/>
                  <a:pt x="36740" y="5358"/>
                </a:cubicBezTo>
                <a:lnTo>
                  <a:pt x="37039" y="5195"/>
                </a:lnTo>
                <a:close/>
                <a:moveTo>
                  <a:pt x="57862" y="5222"/>
                </a:moveTo>
                <a:lnTo>
                  <a:pt x="58039" y="5534"/>
                </a:lnTo>
                <a:lnTo>
                  <a:pt x="57727" y="5698"/>
                </a:lnTo>
                <a:lnTo>
                  <a:pt x="57550" y="5385"/>
                </a:lnTo>
                <a:lnTo>
                  <a:pt x="57862" y="5222"/>
                </a:lnTo>
                <a:close/>
                <a:moveTo>
                  <a:pt x="69620" y="5195"/>
                </a:moveTo>
                <a:lnTo>
                  <a:pt x="69783" y="5534"/>
                </a:lnTo>
                <a:lnTo>
                  <a:pt x="69484" y="5698"/>
                </a:lnTo>
                <a:lnTo>
                  <a:pt x="69294" y="5358"/>
                </a:lnTo>
                <a:lnTo>
                  <a:pt x="69620" y="5195"/>
                </a:lnTo>
                <a:close/>
                <a:moveTo>
                  <a:pt x="94450" y="5075"/>
                </a:moveTo>
                <a:cubicBezTo>
                  <a:pt x="94284" y="5075"/>
                  <a:pt x="94119" y="5191"/>
                  <a:pt x="94140" y="5412"/>
                </a:cubicBezTo>
                <a:cubicBezTo>
                  <a:pt x="94153" y="5613"/>
                  <a:pt x="94301" y="5708"/>
                  <a:pt x="94451" y="5708"/>
                </a:cubicBezTo>
                <a:cubicBezTo>
                  <a:pt x="94615" y="5708"/>
                  <a:pt x="94780" y="5592"/>
                  <a:pt x="94765" y="5371"/>
                </a:cubicBezTo>
                <a:cubicBezTo>
                  <a:pt x="94752" y="5171"/>
                  <a:pt x="94601" y="5075"/>
                  <a:pt x="94450" y="5075"/>
                </a:cubicBezTo>
                <a:close/>
                <a:moveTo>
                  <a:pt x="46092" y="5249"/>
                </a:moveTo>
                <a:lnTo>
                  <a:pt x="46268" y="5562"/>
                </a:lnTo>
                <a:lnTo>
                  <a:pt x="45928" y="5738"/>
                </a:lnTo>
                <a:lnTo>
                  <a:pt x="45752" y="5439"/>
                </a:lnTo>
                <a:lnTo>
                  <a:pt x="46092" y="5249"/>
                </a:lnTo>
                <a:close/>
                <a:moveTo>
                  <a:pt x="78631" y="5249"/>
                </a:moveTo>
                <a:lnTo>
                  <a:pt x="78822" y="5562"/>
                </a:lnTo>
                <a:lnTo>
                  <a:pt x="78482" y="5725"/>
                </a:lnTo>
                <a:lnTo>
                  <a:pt x="78482" y="5738"/>
                </a:lnTo>
                <a:cubicBezTo>
                  <a:pt x="78428" y="5616"/>
                  <a:pt x="78373" y="5521"/>
                  <a:pt x="78332" y="5412"/>
                </a:cubicBezTo>
                <a:lnTo>
                  <a:pt x="78631" y="5249"/>
                </a:lnTo>
                <a:close/>
                <a:moveTo>
                  <a:pt x="22550" y="5276"/>
                </a:moveTo>
                <a:lnTo>
                  <a:pt x="22713" y="5602"/>
                </a:lnTo>
                <a:lnTo>
                  <a:pt x="22414" y="5766"/>
                </a:lnTo>
                <a:lnTo>
                  <a:pt x="22224" y="5439"/>
                </a:lnTo>
                <a:lnTo>
                  <a:pt x="22550" y="5276"/>
                </a:lnTo>
                <a:close/>
                <a:moveTo>
                  <a:pt x="34321" y="5249"/>
                </a:moveTo>
                <a:lnTo>
                  <a:pt x="34497" y="5589"/>
                </a:lnTo>
                <a:lnTo>
                  <a:pt x="34185" y="5766"/>
                </a:lnTo>
                <a:cubicBezTo>
                  <a:pt x="34117" y="5657"/>
                  <a:pt x="34062" y="5548"/>
                  <a:pt x="33981" y="5426"/>
                </a:cubicBezTo>
                <a:lnTo>
                  <a:pt x="34321" y="5249"/>
                </a:lnTo>
                <a:close/>
                <a:moveTo>
                  <a:pt x="66901" y="5290"/>
                </a:moveTo>
                <a:lnTo>
                  <a:pt x="67051" y="5589"/>
                </a:lnTo>
                <a:lnTo>
                  <a:pt x="66711" y="5766"/>
                </a:lnTo>
                <a:lnTo>
                  <a:pt x="66548" y="5453"/>
                </a:lnTo>
                <a:lnTo>
                  <a:pt x="66901" y="5290"/>
                </a:lnTo>
                <a:close/>
                <a:moveTo>
                  <a:pt x="43346" y="5317"/>
                </a:moveTo>
                <a:lnTo>
                  <a:pt x="43523" y="5630"/>
                </a:lnTo>
                <a:lnTo>
                  <a:pt x="43210" y="5793"/>
                </a:lnTo>
                <a:lnTo>
                  <a:pt x="43033" y="5494"/>
                </a:lnTo>
                <a:lnTo>
                  <a:pt x="43346" y="5317"/>
                </a:lnTo>
                <a:close/>
                <a:moveTo>
                  <a:pt x="98000" y="5331"/>
                </a:moveTo>
                <a:cubicBezTo>
                  <a:pt x="97692" y="5344"/>
                  <a:pt x="97701" y="5793"/>
                  <a:pt x="98001" y="5793"/>
                </a:cubicBezTo>
                <a:cubicBezTo>
                  <a:pt x="98005" y="5793"/>
                  <a:pt x="98009" y="5793"/>
                  <a:pt x="98014" y="5793"/>
                </a:cubicBezTo>
                <a:cubicBezTo>
                  <a:pt x="98327" y="5793"/>
                  <a:pt x="98299" y="5331"/>
                  <a:pt x="98000" y="5331"/>
                </a:cubicBezTo>
                <a:close/>
                <a:moveTo>
                  <a:pt x="31589" y="5303"/>
                </a:moveTo>
                <a:cubicBezTo>
                  <a:pt x="31643" y="5412"/>
                  <a:pt x="31711" y="5521"/>
                  <a:pt x="31765" y="5643"/>
                </a:cubicBezTo>
                <a:lnTo>
                  <a:pt x="31425" y="5806"/>
                </a:lnTo>
                <a:lnTo>
                  <a:pt x="31249" y="5507"/>
                </a:lnTo>
                <a:lnTo>
                  <a:pt x="31589" y="5303"/>
                </a:lnTo>
                <a:close/>
                <a:moveTo>
                  <a:pt x="55103" y="5290"/>
                </a:moveTo>
                <a:lnTo>
                  <a:pt x="55280" y="5630"/>
                </a:lnTo>
                <a:lnTo>
                  <a:pt x="54981" y="5806"/>
                </a:lnTo>
                <a:lnTo>
                  <a:pt x="54804" y="5466"/>
                </a:lnTo>
                <a:lnTo>
                  <a:pt x="55103" y="5290"/>
                </a:lnTo>
                <a:close/>
                <a:moveTo>
                  <a:pt x="91668" y="5085"/>
                </a:moveTo>
                <a:cubicBezTo>
                  <a:pt x="91199" y="5085"/>
                  <a:pt x="91199" y="5807"/>
                  <a:pt x="91668" y="5807"/>
                </a:cubicBezTo>
                <a:cubicBezTo>
                  <a:pt x="91676" y="5807"/>
                  <a:pt x="91685" y="5807"/>
                  <a:pt x="91694" y="5806"/>
                </a:cubicBezTo>
                <a:cubicBezTo>
                  <a:pt x="91884" y="5806"/>
                  <a:pt x="92047" y="5657"/>
                  <a:pt x="92061" y="5466"/>
                </a:cubicBezTo>
                <a:lnTo>
                  <a:pt x="92061" y="5453"/>
                </a:lnTo>
                <a:cubicBezTo>
                  <a:pt x="92061" y="5249"/>
                  <a:pt x="91897" y="5086"/>
                  <a:pt x="91694" y="5086"/>
                </a:cubicBezTo>
                <a:cubicBezTo>
                  <a:pt x="91685" y="5085"/>
                  <a:pt x="91676" y="5085"/>
                  <a:pt x="91668" y="5085"/>
                </a:cubicBezTo>
                <a:close/>
                <a:moveTo>
                  <a:pt x="64142" y="5344"/>
                </a:moveTo>
                <a:cubicBezTo>
                  <a:pt x="64210" y="5453"/>
                  <a:pt x="64264" y="5548"/>
                  <a:pt x="64319" y="5657"/>
                </a:cubicBezTo>
                <a:lnTo>
                  <a:pt x="64006" y="5820"/>
                </a:lnTo>
                <a:lnTo>
                  <a:pt x="63829" y="5507"/>
                </a:lnTo>
                <a:lnTo>
                  <a:pt x="64142" y="5344"/>
                </a:lnTo>
                <a:close/>
                <a:moveTo>
                  <a:pt x="75899" y="5317"/>
                </a:moveTo>
                <a:lnTo>
                  <a:pt x="76076" y="5657"/>
                </a:lnTo>
                <a:lnTo>
                  <a:pt x="75777" y="5820"/>
                </a:lnTo>
                <a:lnTo>
                  <a:pt x="75600" y="5480"/>
                </a:lnTo>
                <a:lnTo>
                  <a:pt x="75899" y="5317"/>
                </a:lnTo>
                <a:close/>
                <a:moveTo>
                  <a:pt x="14816" y="5045"/>
                </a:moveTo>
                <a:cubicBezTo>
                  <a:pt x="14598" y="5059"/>
                  <a:pt x="14435" y="5222"/>
                  <a:pt x="14422" y="5426"/>
                </a:cubicBezTo>
                <a:cubicBezTo>
                  <a:pt x="14422" y="5657"/>
                  <a:pt x="14598" y="5833"/>
                  <a:pt x="14816" y="5833"/>
                </a:cubicBezTo>
                <a:cubicBezTo>
                  <a:pt x="14824" y="5834"/>
                  <a:pt x="14831" y="5834"/>
                  <a:pt x="14839" y="5834"/>
                </a:cubicBezTo>
                <a:cubicBezTo>
                  <a:pt x="15046" y="5834"/>
                  <a:pt x="15210" y="5663"/>
                  <a:pt x="15210" y="5453"/>
                </a:cubicBezTo>
                <a:cubicBezTo>
                  <a:pt x="15224" y="5235"/>
                  <a:pt x="15047" y="5045"/>
                  <a:pt x="14816" y="5045"/>
                </a:cubicBezTo>
                <a:close/>
                <a:moveTo>
                  <a:pt x="52385" y="5344"/>
                </a:moveTo>
                <a:cubicBezTo>
                  <a:pt x="52439" y="5453"/>
                  <a:pt x="52493" y="5562"/>
                  <a:pt x="52561" y="5684"/>
                </a:cubicBezTo>
                <a:lnTo>
                  <a:pt x="52222" y="5861"/>
                </a:lnTo>
                <a:lnTo>
                  <a:pt x="52045" y="5562"/>
                </a:lnTo>
                <a:lnTo>
                  <a:pt x="52385" y="5344"/>
                </a:lnTo>
                <a:close/>
                <a:moveTo>
                  <a:pt x="12107" y="5139"/>
                </a:moveTo>
                <a:cubicBezTo>
                  <a:pt x="12100" y="5139"/>
                  <a:pt x="12092" y="5140"/>
                  <a:pt x="12084" y="5140"/>
                </a:cubicBezTo>
                <a:cubicBezTo>
                  <a:pt x="11880" y="5140"/>
                  <a:pt x="11717" y="5317"/>
                  <a:pt x="11717" y="5521"/>
                </a:cubicBezTo>
                <a:lnTo>
                  <a:pt x="11730" y="5521"/>
                </a:lnTo>
                <a:cubicBezTo>
                  <a:pt x="11744" y="5725"/>
                  <a:pt x="11907" y="5874"/>
                  <a:pt x="12111" y="5874"/>
                </a:cubicBezTo>
                <a:cubicBezTo>
                  <a:pt x="12315" y="5874"/>
                  <a:pt x="12478" y="5698"/>
                  <a:pt x="12464" y="5494"/>
                </a:cubicBezTo>
                <a:cubicBezTo>
                  <a:pt x="12464" y="5298"/>
                  <a:pt x="12301" y="5139"/>
                  <a:pt x="12107" y="5139"/>
                </a:cubicBezTo>
                <a:close/>
                <a:moveTo>
                  <a:pt x="28843" y="5412"/>
                </a:moveTo>
                <a:lnTo>
                  <a:pt x="29020" y="5725"/>
                </a:lnTo>
                <a:lnTo>
                  <a:pt x="28693" y="5888"/>
                </a:lnTo>
                <a:lnTo>
                  <a:pt x="28530" y="5575"/>
                </a:lnTo>
                <a:lnTo>
                  <a:pt x="28843" y="5412"/>
                </a:lnTo>
                <a:close/>
                <a:moveTo>
                  <a:pt x="73181" y="5371"/>
                </a:moveTo>
                <a:lnTo>
                  <a:pt x="73358" y="5698"/>
                </a:lnTo>
                <a:lnTo>
                  <a:pt x="73018" y="5888"/>
                </a:lnTo>
                <a:cubicBezTo>
                  <a:pt x="72963" y="5779"/>
                  <a:pt x="72895" y="5670"/>
                  <a:pt x="72841" y="5562"/>
                </a:cubicBezTo>
                <a:lnTo>
                  <a:pt x="73181" y="5371"/>
                </a:lnTo>
                <a:close/>
                <a:moveTo>
                  <a:pt x="84938" y="5344"/>
                </a:moveTo>
                <a:lnTo>
                  <a:pt x="85129" y="5698"/>
                </a:lnTo>
                <a:lnTo>
                  <a:pt x="84775" y="5901"/>
                </a:lnTo>
                <a:lnTo>
                  <a:pt x="84598" y="5534"/>
                </a:lnTo>
                <a:lnTo>
                  <a:pt x="84938" y="5344"/>
                </a:lnTo>
                <a:close/>
                <a:moveTo>
                  <a:pt x="89002" y="5113"/>
                </a:moveTo>
                <a:cubicBezTo>
                  <a:pt x="88771" y="5113"/>
                  <a:pt x="88595" y="5303"/>
                  <a:pt x="88595" y="5521"/>
                </a:cubicBezTo>
                <a:cubicBezTo>
                  <a:pt x="88608" y="5738"/>
                  <a:pt x="88785" y="5901"/>
                  <a:pt x="88989" y="5901"/>
                </a:cubicBezTo>
                <a:cubicBezTo>
                  <a:pt x="89206" y="5888"/>
                  <a:pt x="89369" y="5711"/>
                  <a:pt x="89369" y="5507"/>
                </a:cubicBezTo>
                <a:lnTo>
                  <a:pt x="89383" y="5507"/>
                </a:lnTo>
                <a:cubicBezTo>
                  <a:pt x="89369" y="5290"/>
                  <a:pt x="89206" y="5127"/>
                  <a:pt x="89002" y="5113"/>
                </a:cubicBezTo>
                <a:close/>
                <a:moveTo>
                  <a:pt x="19818" y="5331"/>
                </a:moveTo>
                <a:lnTo>
                  <a:pt x="20008" y="5684"/>
                </a:lnTo>
                <a:lnTo>
                  <a:pt x="19641" y="5915"/>
                </a:lnTo>
                <a:lnTo>
                  <a:pt x="19464" y="5507"/>
                </a:lnTo>
                <a:lnTo>
                  <a:pt x="19818" y="5331"/>
                </a:lnTo>
                <a:close/>
                <a:moveTo>
                  <a:pt x="40614" y="5385"/>
                </a:moveTo>
                <a:lnTo>
                  <a:pt x="40791" y="5725"/>
                </a:lnTo>
                <a:lnTo>
                  <a:pt x="40451" y="5915"/>
                </a:lnTo>
                <a:cubicBezTo>
                  <a:pt x="40396" y="5806"/>
                  <a:pt x="40342" y="5684"/>
                  <a:pt x="40288" y="5562"/>
                </a:cubicBezTo>
                <a:lnTo>
                  <a:pt x="40614" y="5385"/>
                </a:lnTo>
                <a:close/>
                <a:moveTo>
                  <a:pt x="49653" y="5426"/>
                </a:moveTo>
                <a:lnTo>
                  <a:pt x="49816" y="5752"/>
                </a:lnTo>
                <a:lnTo>
                  <a:pt x="49490" y="5915"/>
                </a:lnTo>
                <a:lnTo>
                  <a:pt x="49340" y="5602"/>
                </a:lnTo>
                <a:lnTo>
                  <a:pt x="49653" y="5426"/>
                </a:lnTo>
                <a:close/>
                <a:moveTo>
                  <a:pt x="3846" y="5530"/>
                </a:moveTo>
                <a:cubicBezTo>
                  <a:pt x="3741" y="5530"/>
                  <a:pt x="3657" y="5617"/>
                  <a:pt x="3657" y="5725"/>
                </a:cubicBezTo>
                <a:cubicBezTo>
                  <a:pt x="3657" y="5838"/>
                  <a:pt x="3750" y="5917"/>
                  <a:pt x="3861" y="5917"/>
                </a:cubicBezTo>
                <a:cubicBezTo>
                  <a:pt x="3870" y="5917"/>
                  <a:pt x="3879" y="5916"/>
                  <a:pt x="3888" y="5915"/>
                </a:cubicBezTo>
                <a:cubicBezTo>
                  <a:pt x="3983" y="5861"/>
                  <a:pt x="4064" y="5793"/>
                  <a:pt x="4146" y="5725"/>
                </a:cubicBezTo>
                <a:cubicBezTo>
                  <a:pt x="4024" y="5643"/>
                  <a:pt x="3956" y="5548"/>
                  <a:pt x="3874" y="5534"/>
                </a:cubicBezTo>
                <a:lnTo>
                  <a:pt x="3888" y="5534"/>
                </a:lnTo>
                <a:cubicBezTo>
                  <a:pt x="3873" y="5531"/>
                  <a:pt x="3859" y="5530"/>
                  <a:pt x="3846" y="5530"/>
                </a:cubicBezTo>
                <a:close/>
                <a:moveTo>
                  <a:pt x="9328" y="5275"/>
                </a:moveTo>
                <a:cubicBezTo>
                  <a:pt x="9149" y="5275"/>
                  <a:pt x="9012" y="5420"/>
                  <a:pt x="9012" y="5589"/>
                </a:cubicBezTo>
                <a:cubicBezTo>
                  <a:pt x="9012" y="5779"/>
                  <a:pt x="9148" y="5929"/>
                  <a:pt x="9338" y="5929"/>
                </a:cubicBezTo>
                <a:cubicBezTo>
                  <a:pt x="9528" y="5929"/>
                  <a:pt x="9678" y="5779"/>
                  <a:pt x="9678" y="5602"/>
                </a:cubicBezTo>
                <a:cubicBezTo>
                  <a:pt x="9678" y="5426"/>
                  <a:pt x="9528" y="5276"/>
                  <a:pt x="9352" y="5276"/>
                </a:cubicBezTo>
                <a:cubicBezTo>
                  <a:pt x="9344" y="5276"/>
                  <a:pt x="9336" y="5275"/>
                  <a:pt x="9328" y="5275"/>
                </a:cubicBezTo>
                <a:close/>
                <a:moveTo>
                  <a:pt x="95282" y="5331"/>
                </a:moveTo>
                <a:cubicBezTo>
                  <a:pt x="95105" y="5331"/>
                  <a:pt x="94969" y="5466"/>
                  <a:pt x="94969" y="5630"/>
                </a:cubicBezTo>
                <a:cubicBezTo>
                  <a:pt x="94969" y="5793"/>
                  <a:pt x="95092" y="5915"/>
                  <a:pt x="95255" y="5929"/>
                </a:cubicBezTo>
                <a:cubicBezTo>
                  <a:pt x="95262" y="5929"/>
                  <a:pt x="95270" y="5930"/>
                  <a:pt x="95277" y="5930"/>
                </a:cubicBezTo>
                <a:cubicBezTo>
                  <a:pt x="95431" y="5930"/>
                  <a:pt x="95568" y="5799"/>
                  <a:pt x="95581" y="5643"/>
                </a:cubicBezTo>
                <a:cubicBezTo>
                  <a:pt x="95581" y="5466"/>
                  <a:pt x="95445" y="5331"/>
                  <a:pt x="95282" y="5331"/>
                </a:cubicBezTo>
                <a:close/>
                <a:moveTo>
                  <a:pt x="6632" y="5385"/>
                </a:moveTo>
                <a:cubicBezTo>
                  <a:pt x="6628" y="5385"/>
                  <a:pt x="6624" y="5385"/>
                  <a:pt x="6620" y="5385"/>
                </a:cubicBezTo>
                <a:cubicBezTo>
                  <a:pt x="6239" y="5385"/>
                  <a:pt x="6253" y="5942"/>
                  <a:pt x="6620" y="5942"/>
                </a:cubicBezTo>
                <a:cubicBezTo>
                  <a:pt x="6996" y="5942"/>
                  <a:pt x="6987" y="5385"/>
                  <a:pt x="6632" y="5385"/>
                </a:cubicBezTo>
                <a:close/>
                <a:moveTo>
                  <a:pt x="61410" y="5412"/>
                </a:moveTo>
                <a:cubicBezTo>
                  <a:pt x="61478" y="5507"/>
                  <a:pt x="61546" y="5630"/>
                  <a:pt x="61627" y="5738"/>
                </a:cubicBezTo>
                <a:lnTo>
                  <a:pt x="61247" y="5942"/>
                </a:lnTo>
                <a:cubicBezTo>
                  <a:pt x="61193" y="5820"/>
                  <a:pt x="61138" y="5684"/>
                  <a:pt x="61084" y="5562"/>
                </a:cubicBezTo>
                <a:lnTo>
                  <a:pt x="61410" y="5412"/>
                </a:lnTo>
                <a:close/>
                <a:moveTo>
                  <a:pt x="70422" y="5480"/>
                </a:moveTo>
                <a:lnTo>
                  <a:pt x="70598" y="5779"/>
                </a:lnTo>
                <a:lnTo>
                  <a:pt x="70286" y="5942"/>
                </a:lnTo>
                <a:lnTo>
                  <a:pt x="70109" y="5630"/>
                </a:lnTo>
                <a:lnTo>
                  <a:pt x="70422" y="5480"/>
                </a:lnTo>
                <a:close/>
                <a:moveTo>
                  <a:pt x="37868" y="5466"/>
                </a:moveTo>
                <a:lnTo>
                  <a:pt x="38031" y="5779"/>
                </a:lnTo>
                <a:lnTo>
                  <a:pt x="37732" y="5956"/>
                </a:lnTo>
                <a:lnTo>
                  <a:pt x="37542" y="5643"/>
                </a:lnTo>
                <a:lnTo>
                  <a:pt x="37868" y="5466"/>
                </a:lnTo>
                <a:close/>
                <a:moveTo>
                  <a:pt x="26111" y="5466"/>
                </a:moveTo>
                <a:lnTo>
                  <a:pt x="26328" y="5806"/>
                </a:lnTo>
                <a:lnTo>
                  <a:pt x="25948" y="5969"/>
                </a:lnTo>
                <a:lnTo>
                  <a:pt x="25785" y="5630"/>
                </a:lnTo>
                <a:lnTo>
                  <a:pt x="26111" y="5466"/>
                </a:lnTo>
                <a:close/>
                <a:moveTo>
                  <a:pt x="58651" y="5480"/>
                </a:moveTo>
                <a:lnTo>
                  <a:pt x="58827" y="5820"/>
                </a:lnTo>
                <a:lnTo>
                  <a:pt x="58515" y="5969"/>
                </a:lnTo>
                <a:lnTo>
                  <a:pt x="58338" y="5630"/>
                </a:lnTo>
                <a:lnTo>
                  <a:pt x="58651" y="5480"/>
                </a:lnTo>
                <a:close/>
                <a:moveTo>
                  <a:pt x="82206" y="5426"/>
                </a:moveTo>
                <a:lnTo>
                  <a:pt x="82396" y="5752"/>
                </a:lnTo>
                <a:lnTo>
                  <a:pt x="82029" y="5969"/>
                </a:lnTo>
                <a:lnTo>
                  <a:pt x="81866" y="5616"/>
                </a:lnTo>
                <a:lnTo>
                  <a:pt x="82206" y="5426"/>
                </a:lnTo>
                <a:close/>
                <a:moveTo>
                  <a:pt x="46907" y="5507"/>
                </a:moveTo>
                <a:lnTo>
                  <a:pt x="47084" y="5806"/>
                </a:lnTo>
                <a:lnTo>
                  <a:pt x="46744" y="5983"/>
                </a:lnTo>
                <a:lnTo>
                  <a:pt x="46567" y="5684"/>
                </a:lnTo>
                <a:lnTo>
                  <a:pt x="46907" y="5507"/>
                </a:lnTo>
                <a:close/>
                <a:moveTo>
                  <a:pt x="35136" y="5534"/>
                </a:moveTo>
                <a:cubicBezTo>
                  <a:pt x="35191" y="5630"/>
                  <a:pt x="35245" y="5738"/>
                  <a:pt x="35299" y="5847"/>
                </a:cubicBezTo>
                <a:lnTo>
                  <a:pt x="34987" y="6010"/>
                </a:lnTo>
                <a:lnTo>
                  <a:pt x="34810" y="5711"/>
                </a:lnTo>
                <a:lnTo>
                  <a:pt x="35136" y="5534"/>
                </a:lnTo>
                <a:close/>
                <a:moveTo>
                  <a:pt x="67717" y="5534"/>
                </a:moveTo>
                <a:lnTo>
                  <a:pt x="67894" y="5833"/>
                </a:lnTo>
                <a:lnTo>
                  <a:pt x="67554" y="6010"/>
                </a:lnTo>
                <a:cubicBezTo>
                  <a:pt x="67486" y="5901"/>
                  <a:pt x="67431" y="5806"/>
                  <a:pt x="67377" y="5698"/>
                </a:cubicBezTo>
                <a:lnTo>
                  <a:pt x="67717" y="5534"/>
                </a:lnTo>
                <a:close/>
                <a:moveTo>
                  <a:pt x="79447" y="5507"/>
                </a:moveTo>
                <a:lnTo>
                  <a:pt x="79624" y="5847"/>
                </a:lnTo>
                <a:lnTo>
                  <a:pt x="79325" y="6010"/>
                </a:lnTo>
                <a:lnTo>
                  <a:pt x="79148" y="5670"/>
                </a:lnTo>
                <a:lnTo>
                  <a:pt x="79447" y="5507"/>
                </a:lnTo>
                <a:close/>
                <a:moveTo>
                  <a:pt x="92519" y="5343"/>
                </a:moveTo>
                <a:cubicBezTo>
                  <a:pt x="92511" y="5343"/>
                  <a:pt x="92503" y="5344"/>
                  <a:pt x="92496" y="5344"/>
                </a:cubicBezTo>
                <a:cubicBezTo>
                  <a:pt x="92305" y="5358"/>
                  <a:pt x="92169" y="5507"/>
                  <a:pt x="92169" y="5698"/>
                </a:cubicBezTo>
                <a:lnTo>
                  <a:pt x="92156" y="5711"/>
                </a:lnTo>
                <a:cubicBezTo>
                  <a:pt x="92182" y="5922"/>
                  <a:pt x="92346" y="6024"/>
                  <a:pt x="92509" y="6024"/>
                </a:cubicBezTo>
                <a:cubicBezTo>
                  <a:pt x="92682" y="6024"/>
                  <a:pt x="92855" y="5908"/>
                  <a:pt x="92862" y="5684"/>
                </a:cubicBezTo>
                <a:cubicBezTo>
                  <a:pt x="92862" y="5501"/>
                  <a:pt x="92712" y="5343"/>
                  <a:pt x="92519" y="5343"/>
                </a:cubicBezTo>
                <a:close/>
                <a:moveTo>
                  <a:pt x="98855" y="5601"/>
                </a:moveTo>
                <a:cubicBezTo>
                  <a:pt x="98847" y="5601"/>
                  <a:pt x="98838" y="5602"/>
                  <a:pt x="98829" y="5602"/>
                </a:cubicBezTo>
                <a:cubicBezTo>
                  <a:pt x="98571" y="5630"/>
                  <a:pt x="98571" y="5997"/>
                  <a:pt x="98829" y="6024"/>
                </a:cubicBezTo>
                <a:cubicBezTo>
                  <a:pt x="98838" y="6025"/>
                  <a:pt x="98847" y="6025"/>
                  <a:pt x="98855" y="6025"/>
                </a:cubicBezTo>
                <a:cubicBezTo>
                  <a:pt x="99134" y="6025"/>
                  <a:pt x="99134" y="5601"/>
                  <a:pt x="98855" y="5601"/>
                </a:cubicBezTo>
                <a:close/>
                <a:moveTo>
                  <a:pt x="55932" y="5562"/>
                </a:moveTo>
                <a:lnTo>
                  <a:pt x="56123" y="5874"/>
                </a:lnTo>
                <a:lnTo>
                  <a:pt x="55796" y="6037"/>
                </a:lnTo>
                <a:lnTo>
                  <a:pt x="55633" y="5725"/>
                </a:lnTo>
                <a:lnTo>
                  <a:pt x="55932" y="5562"/>
                </a:lnTo>
                <a:close/>
                <a:moveTo>
                  <a:pt x="23352" y="5548"/>
                </a:moveTo>
                <a:lnTo>
                  <a:pt x="23542" y="5888"/>
                </a:lnTo>
                <a:lnTo>
                  <a:pt x="23229" y="6051"/>
                </a:lnTo>
                <a:lnTo>
                  <a:pt x="23039" y="5711"/>
                </a:lnTo>
                <a:lnTo>
                  <a:pt x="23352" y="5548"/>
                </a:lnTo>
                <a:close/>
                <a:moveTo>
                  <a:pt x="32418" y="5589"/>
                </a:moveTo>
                <a:lnTo>
                  <a:pt x="32594" y="5888"/>
                </a:lnTo>
                <a:lnTo>
                  <a:pt x="32255" y="6065"/>
                </a:lnTo>
                <a:lnTo>
                  <a:pt x="32078" y="5752"/>
                </a:lnTo>
                <a:lnTo>
                  <a:pt x="32418" y="5589"/>
                </a:lnTo>
                <a:close/>
                <a:moveTo>
                  <a:pt x="44175" y="5562"/>
                </a:moveTo>
                <a:lnTo>
                  <a:pt x="44338" y="5901"/>
                </a:lnTo>
                <a:lnTo>
                  <a:pt x="44039" y="6065"/>
                </a:lnTo>
                <a:lnTo>
                  <a:pt x="43862" y="5725"/>
                </a:lnTo>
                <a:lnTo>
                  <a:pt x="44175" y="5562"/>
                </a:lnTo>
                <a:close/>
                <a:moveTo>
                  <a:pt x="76742" y="5589"/>
                </a:moveTo>
                <a:cubicBezTo>
                  <a:pt x="76796" y="5698"/>
                  <a:pt x="76851" y="5793"/>
                  <a:pt x="76905" y="5901"/>
                </a:cubicBezTo>
                <a:lnTo>
                  <a:pt x="76606" y="6065"/>
                </a:lnTo>
                <a:lnTo>
                  <a:pt x="76416" y="5752"/>
                </a:lnTo>
                <a:lnTo>
                  <a:pt x="76742" y="5589"/>
                </a:lnTo>
                <a:close/>
                <a:moveTo>
                  <a:pt x="15427" y="6078"/>
                </a:moveTo>
                <a:cubicBezTo>
                  <a:pt x="15429" y="6079"/>
                  <a:pt x="15431" y="6079"/>
                  <a:pt x="15433" y="6080"/>
                </a:cubicBezTo>
                <a:lnTo>
                  <a:pt x="15433" y="6080"/>
                </a:lnTo>
                <a:cubicBezTo>
                  <a:pt x="15436" y="6079"/>
                  <a:pt x="15438" y="6079"/>
                  <a:pt x="15441" y="6078"/>
                </a:cubicBezTo>
                <a:close/>
                <a:moveTo>
                  <a:pt x="64930" y="5589"/>
                </a:moveTo>
                <a:lnTo>
                  <a:pt x="65161" y="5929"/>
                </a:lnTo>
                <a:lnTo>
                  <a:pt x="64808" y="6092"/>
                </a:lnTo>
                <a:lnTo>
                  <a:pt x="64631" y="5752"/>
                </a:lnTo>
                <a:lnTo>
                  <a:pt x="64930" y="5589"/>
                </a:lnTo>
                <a:close/>
                <a:moveTo>
                  <a:pt x="53227" y="5630"/>
                </a:moveTo>
                <a:lnTo>
                  <a:pt x="53391" y="5929"/>
                </a:lnTo>
                <a:lnTo>
                  <a:pt x="53051" y="6105"/>
                </a:lnTo>
                <a:lnTo>
                  <a:pt x="52901" y="5793"/>
                </a:lnTo>
                <a:lnTo>
                  <a:pt x="53227" y="5630"/>
                </a:lnTo>
                <a:close/>
                <a:moveTo>
                  <a:pt x="20647" y="5602"/>
                </a:moveTo>
                <a:lnTo>
                  <a:pt x="20837" y="5929"/>
                </a:lnTo>
                <a:lnTo>
                  <a:pt x="20497" y="6119"/>
                </a:lnTo>
                <a:lnTo>
                  <a:pt x="20321" y="5779"/>
                </a:lnTo>
                <a:lnTo>
                  <a:pt x="20647" y="5602"/>
                </a:lnTo>
                <a:close/>
                <a:moveTo>
                  <a:pt x="74010" y="5657"/>
                </a:moveTo>
                <a:cubicBezTo>
                  <a:pt x="74064" y="5752"/>
                  <a:pt x="74119" y="5847"/>
                  <a:pt x="74173" y="5956"/>
                </a:cubicBezTo>
                <a:lnTo>
                  <a:pt x="73833" y="6119"/>
                </a:lnTo>
                <a:cubicBezTo>
                  <a:pt x="73779" y="6024"/>
                  <a:pt x="73725" y="5929"/>
                  <a:pt x="73670" y="5820"/>
                </a:cubicBezTo>
                <a:lnTo>
                  <a:pt x="74010" y="5657"/>
                </a:lnTo>
                <a:close/>
                <a:moveTo>
                  <a:pt x="41443" y="5657"/>
                </a:moveTo>
                <a:lnTo>
                  <a:pt x="41620" y="5956"/>
                </a:lnTo>
                <a:lnTo>
                  <a:pt x="41307" y="6133"/>
                </a:lnTo>
                <a:lnTo>
                  <a:pt x="41130" y="5820"/>
                </a:lnTo>
                <a:lnTo>
                  <a:pt x="41443" y="5657"/>
                </a:lnTo>
                <a:close/>
                <a:moveTo>
                  <a:pt x="85767" y="5575"/>
                </a:moveTo>
                <a:lnTo>
                  <a:pt x="85985" y="5942"/>
                </a:lnTo>
                <a:lnTo>
                  <a:pt x="85618" y="6133"/>
                </a:lnTo>
                <a:cubicBezTo>
                  <a:pt x="85550" y="6024"/>
                  <a:pt x="85482" y="5901"/>
                  <a:pt x="85414" y="5779"/>
                </a:cubicBezTo>
                <a:lnTo>
                  <a:pt x="85767" y="5575"/>
                </a:lnTo>
                <a:close/>
                <a:moveTo>
                  <a:pt x="89817" y="5358"/>
                </a:moveTo>
                <a:cubicBezTo>
                  <a:pt x="89813" y="5358"/>
                  <a:pt x="89809" y="5358"/>
                  <a:pt x="89804" y="5358"/>
                </a:cubicBezTo>
                <a:cubicBezTo>
                  <a:pt x="89315" y="5371"/>
                  <a:pt x="89301" y="6092"/>
                  <a:pt x="89777" y="6133"/>
                </a:cubicBezTo>
                <a:cubicBezTo>
                  <a:pt x="89794" y="6134"/>
                  <a:pt x="89811" y="6135"/>
                  <a:pt x="89828" y="6135"/>
                </a:cubicBezTo>
                <a:cubicBezTo>
                  <a:pt x="90330" y="6135"/>
                  <a:pt x="90331" y="5358"/>
                  <a:pt x="89817" y="5358"/>
                </a:cubicBezTo>
                <a:close/>
                <a:moveTo>
                  <a:pt x="12918" y="5390"/>
                </a:moveTo>
                <a:cubicBezTo>
                  <a:pt x="12722" y="5390"/>
                  <a:pt x="12525" y="5526"/>
                  <a:pt x="12546" y="5793"/>
                </a:cubicBezTo>
                <a:cubicBezTo>
                  <a:pt x="12546" y="5989"/>
                  <a:pt x="12709" y="6147"/>
                  <a:pt x="12903" y="6147"/>
                </a:cubicBezTo>
                <a:cubicBezTo>
                  <a:pt x="12911" y="6147"/>
                  <a:pt x="12918" y="6147"/>
                  <a:pt x="12926" y="6146"/>
                </a:cubicBezTo>
                <a:cubicBezTo>
                  <a:pt x="12934" y="6147"/>
                  <a:pt x="12942" y="6147"/>
                  <a:pt x="12950" y="6147"/>
                </a:cubicBezTo>
                <a:cubicBezTo>
                  <a:pt x="13143" y="6147"/>
                  <a:pt x="13293" y="5989"/>
                  <a:pt x="13293" y="5793"/>
                </a:cubicBezTo>
                <a:cubicBezTo>
                  <a:pt x="13307" y="5523"/>
                  <a:pt x="13112" y="5390"/>
                  <a:pt x="12918" y="5390"/>
                </a:cubicBezTo>
                <a:close/>
                <a:moveTo>
                  <a:pt x="96090" y="5588"/>
                </a:moveTo>
                <a:cubicBezTo>
                  <a:pt x="95949" y="5588"/>
                  <a:pt x="95825" y="5718"/>
                  <a:pt x="95812" y="5861"/>
                </a:cubicBezTo>
                <a:cubicBezTo>
                  <a:pt x="95812" y="6016"/>
                  <a:pt x="95936" y="6147"/>
                  <a:pt x="96077" y="6147"/>
                </a:cubicBezTo>
                <a:cubicBezTo>
                  <a:pt x="96084" y="6147"/>
                  <a:pt x="96091" y="6147"/>
                  <a:pt x="96097" y="6146"/>
                </a:cubicBezTo>
                <a:cubicBezTo>
                  <a:pt x="96105" y="6147"/>
                  <a:pt x="96112" y="6147"/>
                  <a:pt x="96120" y="6147"/>
                </a:cubicBezTo>
                <a:cubicBezTo>
                  <a:pt x="96272" y="6147"/>
                  <a:pt x="96383" y="6016"/>
                  <a:pt x="96383" y="5861"/>
                </a:cubicBezTo>
                <a:cubicBezTo>
                  <a:pt x="96383" y="5711"/>
                  <a:pt x="96261" y="5589"/>
                  <a:pt x="96111" y="5589"/>
                </a:cubicBezTo>
                <a:cubicBezTo>
                  <a:pt x="96104" y="5588"/>
                  <a:pt x="96097" y="5588"/>
                  <a:pt x="96090" y="5588"/>
                </a:cubicBezTo>
                <a:close/>
                <a:moveTo>
                  <a:pt x="29645" y="5657"/>
                </a:moveTo>
                <a:lnTo>
                  <a:pt x="29862" y="5997"/>
                </a:lnTo>
                <a:lnTo>
                  <a:pt x="29523" y="6160"/>
                </a:lnTo>
                <a:lnTo>
                  <a:pt x="29332" y="5820"/>
                </a:lnTo>
                <a:lnTo>
                  <a:pt x="29645" y="5657"/>
                </a:lnTo>
                <a:close/>
                <a:moveTo>
                  <a:pt x="50468" y="5670"/>
                </a:moveTo>
                <a:lnTo>
                  <a:pt x="50645" y="5983"/>
                </a:lnTo>
                <a:lnTo>
                  <a:pt x="50346" y="6160"/>
                </a:lnTo>
                <a:lnTo>
                  <a:pt x="50156" y="5861"/>
                </a:lnTo>
                <a:lnTo>
                  <a:pt x="50468" y="5670"/>
                </a:lnTo>
                <a:close/>
                <a:moveTo>
                  <a:pt x="62239" y="5643"/>
                </a:moveTo>
                <a:lnTo>
                  <a:pt x="62416" y="5983"/>
                </a:lnTo>
                <a:lnTo>
                  <a:pt x="62103" y="6160"/>
                </a:lnTo>
                <a:lnTo>
                  <a:pt x="61899" y="5806"/>
                </a:lnTo>
                <a:lnTo>
                  <a:pt x="62239" y="5643"/>
                </a:lnTo>
                <a:close/>
                <a:moveTo>
                  <a:pt x="1944" y="5942"/>
                </a:moveTo>
                <a:cubicBezTo>
                  <a:pt x="1917" y="5942"/>
                  <a:pt x="1849" y="6024"/>
                  <a:pt x="1862" y="6065"/>
                </a:cubicBezTo>
                <a:cubicBezTo>
                  <a:pt x="1862" y="6105"/>
                  <a:pt x="1930" y="6173"/>
                  <a:pt x="1971" y="6173"/>
                </a:cubicBezTo>
                <a:cubicBezTo>
                  <a:pt x="1998" y="6173"/>
                  <a:pt x="2066" y="6105"/>
                  <a:pt x="2148" y="6051"/>
                </a:cubicBezTo>
                <a:cubicBezTo>
                  <a:pt x="2053" y="5997"/>
                  <a:pt x="1998" y="5942"/>
                  <a:pt x="1944" y="5942"/>
                </a:cubicBezTo>
                <a:close/>
                <a:moveTo>
                  <a:pt x="10162" y="5493"/>
                </a:moveTo>
                <a:cubicBezTo>
                  <a:pt x="10155" y="5493"/>
                  <a:pt x="10147" y="5493"/>
                  <a:pt x="10140" y="5494"/>
                </a:cubicBezTo>
                <a:cubicBezTo>
                  <a:pt x="9673" y="5520"/>
                  <a:pt x="9691" y="6188"/>
                  <a:pt x="10140" y="6188"/>
                </a:cubicBezTo>
                <a:cubicBezTo>
                  <a:pt x="10149" y="6188"/>
                  <a:pt x="10158" y="6187"/>
                  <a:pt x="10167" y="6187"/>
                </a:cubicBezTo>
                <a:cubicBezTo>
                  <a:pt x="10357" y="6187"/>
                  <a:pt x="10507" y="6024"/>
                  <a:pt x="10507" y="5833"/>
                </a:cubicBezTo>
                <a:cubicBezTo>
                  <a:pt x="10494" y="5651"/>
                  <a:pt x="10343" y="5493"/>
                  <a:pt x="10162" y="5493"/>
                </a:cubicBezTo>
                <a:close/>
                <a:moveTo>
                  <a:pt x="17901" y="5643"/>
                </a:moveTo>
                <a:lnTo>
                  <a:pt x="18105" y="5997"/>
                </a:lnTo>
                <a:lnTo>
                  <a:pt x="17738" y="6200"/>
                </a:lnTo>
                <a:lnTo>
                  <a:pt x="17534" y="5833"/>
                </a:lnTo>
                <a:lnTo>
                  <a:pt x="17901" y="5643"/>
                </a:lnTo>
                <a:close/>
                <a:moveTo>
                  <a:pt x="38684" y="5725"/>
                </a:moveTo>
                <a:lnTo>
                  <a:pt x="38860" y="6037"/>
                </a:lnTo>
                <a:lnTo>
                  <a:pt x="38548" y="6200"/>
                </a:lnTo>
                <a:lnTo>
                  <a:pt x="38358" y="5888"/>
                </a:lnTo>
                <a:lnTo>
                  <a:pt x="38684" y="5725"/>
                </a:lnTo>
                <a:close/>
                <a:moveTo>
                  <a:pt x="71251" y="5711"/>
                </a:moveTo>
                <a:lnTo>
                  <a:pt x="71441" y="6024"/>
                </a:lnTo>
                <a:lnTo>
                  <a:pt x="71128" y="6200"/>
                </a:lnTo>
                <a:lnTo>
                  <a:pt x="70952" y="5888"/>
                </a:lnTo>
                <a:lnTo>
                  <a:pt x="71251" y="5711"/>
                </a:lnTo>
                <a:close/>
                <a:moveTo>
                  <a:pt x="4690" y="5738"/>
                </a:moveTo>
                <a:cubicBezTo>
                  <a:pt x="4554" y="5752"/>
                  <a:pt x="4458" y="5847"/>
                  <a:pt x="4458" y="5983"/>
                </a:cubicBezTo>
                <a:cubicBezTo>
                  <a:pt x="4458" y="6105"/>
                  <a:pt x="4567" y="6200"/>
                  <a:pt x="4690" y="6214"/>
                </a:cubicBezTo>
                <a:cubicBezTo>
                  <a:pt x="4812" y="6200"/>
                  <a:pt x="4921" y="6105"/>
                  <a:pt x="4921" y="5969"/>
                </a:cubicBezTo>
                <a:cubicBezTo>
                  <a:pt x="4921" y="5847"/>
                  <a:pt x="4812" y="5738"/>
                  <a:pt x="4690" y="5738"/>
                </a:cubicBezTo>
                <a:close/>
                <a:moveTo>
                  <a:pt x="7449" y="5602"/>
                </a:moveTo>
                <a:cubicBezTo>
                  <a:pt x="7299" y="5616"/>
                  <a:pt x="7163" y="5725"/>
                  <a:pt x="7136" y="5874"/>
                </a:cubicBezTo>
                <a:cubicBezTo>
                  <a:pt x="7136" y="6051"/>
                  <a:pt x="7258" y="6200"/>
                  <a:pt x="7435" y="6214"/>
                </a:cubicBezTo>
                <a:cubicBezTo>
                  <a:pt x="7585" y="6214"/>
                  <a:pt x="7721" y="6092"/>
                  <a:pt x="7734" y="5929"/>
                </a:cubicBezTo>
                <a:lnTo>
                  <a:pt x="7734" y="5942"/>
                </a:lnTo>
                <a:cubicBezTo>
                  <a:pt x="7748" y="5766"/>
                  <a:pt x="7625" y="5616"/>
                  <a:pt x="7449" y="5602"/>
                </a:cubicBezTo>
                <a:close/>
                <a:moveTo>
                  <a:pt x="26954" y="5725"/>
                </a:moveTo>
                <a:lnTo>
                  <a:pt x="27117" y="6051"/>
                </a:lnTo>
                <a:lnTo>
                  <a:pt x="26791" y="6214"/>
                </a:lnTo>
                <a:lnTo>
                  <a:pt x="26573" y="5874"/>
                </a:lnTo>
                <a:lnTo>
                  <a:pt x="26954" y="5725"/>
                </a:lnTo>
                <a:close/>
                <a:moveTo>
                  <a:pt x="59480" y="5738"/>
                </a:moveTo>
                <a:lnTo>
                  <a:pt x="59670" y="6051"/>
                </a:lnTo>
                <a:lnTo>
                  <a:pt x="59344" y="6214"/>
                </a:lnTo>
                <a:lnTo>
                  <a:pt x="59181" y="5915"/>
                </a:lnTo>
                <a:lnTo>
                  <a:pt x="59480" y="5738"/>
                </a:lnTo>
                <a:close/>
                <a:moveTo>
                  <a:pt x="83049" y="5670"/>
                </a:moveTo>
                <a:cubicBezTo>
                  <a:pt x="83103" y="5793"/>
                  <a:pt x="83158" y="5915"/>
                  <a:pt x="83226" y="6037"/>
                </a:cubicBezTo>
                <a:lnTo>
                  <a:pt x="82899" y="6214"/>
                </a:lnTo>
                <a:cubicBezTo>
                  <a:pt x="82831" y="6092"/>
                  <a:pt x="82777" y="5969"/>
                  <a:pt x="82723" y="5847"/>
                </a:cubicBezTo>
                <a:lnTo>
                  <a:pt x="83049" y="5670"/>
                </a:lnTo>
                <a:close/>
                <a:moveTo>
                  <a:pt x="99645" y="5888"/>
                </a:moveTo>
                <a:lnTo>
                  <a:pt x="99645" y="5901"/>
                </a:lnTo>
                <a:cubicBezTo>
                  <a:pt x="99637" y="5900"/>
                  <a:pt x="99629" y="5900"/>
                  <a:pt x="99621" y="5900"/>
                </a:cubicBezTo>
                <a:cubicBezTo>
                  <a:pt x="99539" y="5900"/>
                  <a:pt x="99482" y="5965"/>
                  <a:pt x="99482" y="6065"/>
                </a:cubicBezTo>
                <a:cubicBezTo>
                  <a:pt x="99482" y="6159"/>
                  <a:pt x="99533" y="6233"/>
                  <a:pt x="99609" y="6233"/>
                </a:cubicBezTo>
                <a:cubicBezTo>
                  <a:pt x="99620" y="6233"/>
                  <a:pt x="99633" y="6231"/>
                  <a:pt x="99645" y="6228"/>
                </a:cubicBezTo>
                <a:cubicBezTo>
                  <a:pt x="99727" y="6214"/>
                  <a:pt x="99781" y="6146"/>
                  <a:pt x="99903" y="6065"/>
                </a:cubicBezTo>
                <a:cubicBezTo>
                  <a:pt x="99781" y="5983"/>
                  <a:pt x="99713" y="5901"/>
                  <a:pt x="99645" y="5888"/>
                </a:cubicBezTo>
                <a:close/>
                <a:moveTo>
                  <a:pt x="35965" y="5779"/>
                </a:moveTo>
                <a:lnTo>
                  <a:pt x="36142" y="6092"/>
                </a:lnTo>
                <a:lnTo>
                  <a:pt x="35829" y="6255"/>
                </a:lnTo>
                <a:lnTo>
                  <a:pt x="35653" y="5942"/>
                </a:lnTo>
                <a:lnTo>
                  <a:pt x="35965" y="5779"/>
                </a:lnTo>
                <a:close/>
                <a:moveTo>
                  <a:pt x="47723" y="5752"/>
                </a:moveTo>
                <a:lnTo>
                  <a:pt x="47899" y="6092"/>
                </a:lnTo>
                <a:lnTo>
                  <a:pt x="47573" y="6255"/>
                </a:lnTo>
                <a:lnTo>
                  <a:pt x="47396" y="5915"/>
                </a:lnTo>
                <a:lnTo>
                  <a:pt x="47723" y="5752"/>
                </a:lnTo>
                <a:close/>
                <a:moveTo>
                  <a:pt x="80276" y="5766"/>
                </a:moveTo>
                <a:cubicBezTo>
                  <a:pt x="80330" y="5861"/>
                  <a:pt x="80385" y="5956"/>
                  <a:pt x="80453" y="6065"/>
                </a:cubicBezTo>
                <a:lnTo>
                  <a:pt x="80140" y="6255"/>
                </a:lnTo>
                <a:lnTo>
                  <a:pt x="79950" y="5929"/>
                </a:lnTo>
                <a:lnTo>
                  <a:pt x="80276" y="5766"/>
                </a:lnTo>
                <a:close/>
                <a:moveTo>
                  <a:pt x="93365" y="5589"/>
                </a:moveTo>
                <a:cubicBezTo>
                  <a:pt x="92908" y="5602"/>
                  <a:pt x="92930" y="6269"/>
                  <a:pt x="93366" y="6269"/>
                </a:cubicBezTo>
                <a:cubicBezTo>
                  <a:pt x="93370" y="6269"/>
                  <a:pt x="93375" y="6269"/>
                  <a:pt x="93379" y="6268"/>
                </a:cubicBezTo>
                <a:cubicBezTo>
                  <a:pt x="93556" y="6255"/>
                  <a:pt x="93692" y="6105"/>
                  <a:pt x="93692" y="5929"/>
                </a:cubicBezTo>
                <a:cubicBezTo>
                  <a:pt x="93678" y="5752"/>
                  <a:pt x="93529" y="5602"/>
                  <a:pt x="93352" y="5602"/>
                </a:cubicBezTo>
                <a:lnTo>
                  <a:pt x="93365" y="5589"/>
                </a:lnTo>
                <a:close/>
                <a:moveTo>
                  <a:pt x="24181" y="5793"/>
                </a:moveTo>
                <a:lnTo>
                  <a:pt x="24358" y="6105"/>
                </a:lnTo>
                <a:lnTo>
                  <a:pt x="24031" y="6282"/>
                </a:lnTo>
                <a:lnTo>
                  <a:pt x="23868" y="5969"/>
                </a:lnTo>
                <a:lnTo>
                  <a:pt x="24181" y="5793"/>
                </a:lnTo>
                <a:close/>
                <a:moveTo>
                  <a:pt x="56748" y="5793"/>
                </a:moveTo>
                <a:cubicBezTo>
                  <a:pt x="56816" y="5901"/>
                  <a:pt x="56884" y="6010"/>
                  <a:pt x="56938" y="6105"/>
                </a:cubicBezTo>
                <a:lnTo>
                  <a:pt x="56626" y="6282"/>
                </a:lnTo>
                <a:lnTo>
                  <a:pt x="56449" y="5983"/>
                </a:lnTo>
                <a:lnTo>
                  <a:pt x="56748" y="5793"/>
                </a:lnTo>
                <a:close/>
                <a:moveTo>
                  <a:pt x="68532" y="5779"/>
                </a:moveTo>
                <a:lnTo>
                  <a:pt x="68723" y="6105"/>
                </a:lnTo>
                <a:lnTo>
                  <a:pt x="68383" y="6282"/>
                </a:lnTo>
                <a:lnTo>
                  <a:pt x="68193" y="5942"/>
                </a:lnTo>
                <a:lnTo>
                  <a:pt x="68532" y="5779"/>
                </a:lnTo>
                <a:close/>
                <a:moveTo>
                  <a:pt x="77558" y="5833"/>
                </a:moveTo>
                <a:lnTo>
                  <a:pt x="77721" y="6146"/>
                </a:lnTo>
                <a:lnTo>
                  <a:pt x="77422" y="6309"/>
                </a:lnTo>
                <a:lnTo>
                  <a:pt x="77231" y="5997"/>
                </a:lnTo>
                <a:lnTo>
                  <a:pt x="77558" y="5833"/>
                </a:lnTo>
                <a:close/>
                <a:moveTo>
                  <a:pt x="44991" y="5833"/>
                </a:moveTo>
                <a:lnTo>
                  <a:pt x="45167" y="6146"/>
                </a:lnTo>
                <a:lnTo>
                  <a:pt x="44855" y="6323"/>
                </a:lnTo>
                <a:lnTo>
                  <a:pt x="44664" y="6010"/>
                </a:lnTo>
                <a:lnTo>
                  <a:pt x="44991" y="5833"/>
                </a:lnTo>
                <a:close/>
                <a:moveTo>
                  <a:pt x="33260" y="5820"/>
                </a:moveTo>
                <a:lnTo>
                  <a:pt x="33424" y="6160"/>
                </a:lnTo>
                <a:lnTo>
                  <a:pt x="33084" y="6336"/>
                </a:lnTo>
                <a:lnTo>
                  <a:pt x="32921" y="5983"/>
                </a:lnTo>
                <a:lnTo>
                  <a:pt x="33260" y="5820"/>
                </a:lnTo>
                <a:close/>
                <a:moveTo>
                  <a:pt x="54057" y="5874"/>
                </a:moveTo>
                <a:lnTo>
                  <a:pt x="54220" y="6173"/>
                </a:lnTo>
                <a:lnTo>
                  <a:pt x="53866" y="6336"/>
                </a:lnTo>
                <a:lnTo>
                  <a:pt x="53717" y="6037"/>
                </a:lnTo>
                <a:lnTo>
                  <a:pt x="54057" y="5874"/>
                </a:lnTo>
                <a:close/>
                <a:moveTo>
                  <a:pt x="65787" y="5833"/>
                </a:moveTo>
                <a:lnTo>
                  <a:pt x="65963" y="6173"/>
                </a:lnTo>
                <a:lnTo>
                  <a:pt x="65651" y="6336"/>
                </a:lnTo>
                <a:lnTo>
                  <a:pt x="65447" y="5997"/>
                </a:lnTo>
                <a:lnTo>
                  <a:pt x="65787" y="5833"/>
                </a:lnTo>
                <a:close/>
                <a:moveTo>
                  <a:pt x="21476" y="5861"/>
                </a:moveTo>
                <a:lnTo>
                  <a:pt x="21653" y="6173"/>
                </a:lnTo>
                <a:lnTo>
                  <a:pt x="21340" y="6364"/>
                </a:lnTo>
                <a:lnTo>
                  <a:pt x="21150" y="6037"/>
                </a:lnTo>
                <a:lnTo>
                  <a:pt x="21476" y="5861"/>
                </a:lnTo>
                <a:close/>
                <a:moveTo>
                  <a:pt x="42259" y="5901"/>
                </a:moveTo>
                <a:lnTo>
                  <a:pt x="42449" y="6214"/>
                </a:lnTo>
                <a:lnTo>
                  <a:pt x="42136" y="6377"/>
                </a:lnTo>
                <a:lnTo>
                  <a:pt x="41959" y="6065"/>
                </a:lnTo>
                <a:lnTo>
                  <a:pt x="42259" y="5901"/>
                </a:lnTo>
                <a:close/>
                <a:moveTo>
                  <a:pt x="74853" y="5901"/>
                </a:moveTo>
                <a:lnTo>
                  <a:pt x="75002" y="6214"/>
                </a:lnTo>
                <a:lnTo>
                  <a:pt x="74662" y="6377"/>
                </a:lnTo>
                <a:lnTo>
                  <a:pt x="74499" y="6078"/>
                </a:lnTo>
                <a:lnTo>
                  <a:pt x="74853" y="5901"/>
                </a:lnTo>
                <a:close/>
                <a:moveTo>
                  <a:pt x="96913" y="5847"/>
                </a:moveTo>
                <a:cubicBezTo>
                  <a:pt x="96763" y="5861"/>
                  <a:pt x="96655" y="5997"/>
                  <a:pt x="96668" y="6146"/>
                </a:cubicBezTo>
                <a:cubicBezTo>
                  <a:pt x="96682" y="6282"/>
                  <a:pt x="96804" y="6391"/>
                  <a:pt x="96940" y="6391"/>
                </a:cubicBezTo>
                <a:cubicBezTo>
                  <a:pt x="97090" y="6377"/>
                  <a:pt x="97198" y="6255"/>
                  <a:pt x="97198" y="6105"/>
                </a:cubicBezTo>
                <a:cubicBezTo>
                  <a:pt x="97185" y="5956"/>
                  <a:pt x="97063" y="5847"/>
                  <a:pt x="96913" y="5847"/>
                </a:cubicBezTo>
                <a:close/>
                <a:moveTo>
                  <a:pt x="90611" y="5656"/>
                </a:moveTo>
                <a:cubicBezTo>
                  <a:pt x="90416" y="5656"/>
                  <a:pt x="90239" y="5828"/>
                  <a:pt x="90239" y="6037"/>
                </a:cubicBezTo>
                <a:cubicBezTo>
                  <a:pt x="90253" y="6228"/>
                  <a:pt x="90416" y="6391"/>
                  <a:pt x="90620" y="6391"/>
                </a:cubicBezTo>
                <a:cubicBezTo>
                  <a:pt x="90628" y="6391"/>
                  <a:pt x="90636" y="6392"/>
                  <a:pt x="90644" y="6392"/>
                </a:cubicBezTo>
                <a:cubicBezTo>
                  <a:pt x="90837" y="6392"/>
                  <a:pt x="91000" y="6233"/>
                  <a:pt x="91000" y="6037"/>
                </a:cubicBezTo>
                <a:lnTo>
                  <a:pt x="90987" y="6037"/>
                </a:lnTo>
                <a:cubicBezTo>
                  <a:pt x="91000" y="5833"/>
                  <a:pt x="90837" y="5657"/>
                  <a:pt x="90633" y="5657"/>
                </a:cubicBezTo>
                <a:cubicBezTo>
                  <a:pt x="90626" y="5656"/>
                  <a:pt x="90619" y="5656"/>
                  <a:pt x="90611" y="5656"/>
                </a:cubicBezTo>
                <a:close/>
                <a:moveTo>
                  <a:pt x="30501" y="5901"/>
                </a:moveTo>
                <a:lnTo>
                  <a:pt x="30664" y="6228"/>
                </a:lnTo>
                <a:lnTo>
                  <a:pt x="30365" y="6404"/>
                </a:lnTo>
                <a:lnTo>
                  <a:pt x="30148" y="6065"/>
                </a:lnTo>
                <a:lnTo>
                  <a:pt x="30501" y="5901"/>
                </a:lnTo>
                <a:close/>
                <a:moveTo>
                  <a:pt x="63055" y="5915"/>
                </a:moveTo>
                <a:lnTo>
                  <a:pt x="63245" y="6228"/>
                </a:lnTo>
                <a:lnTo>
                  <a:pt x="62932" y="6404"/>
                </a:lnTo>
                <a:lnTo>
                  <a:pt x="62756" y="6092"/>
                </a:lnTo>
                <a:lnTo>
                  <a:pt x="63055" y="5915"/>
                </a:lnTo>
                <a:close/>
                <a:moveTo>
                  <a:pt x="13742" y="5643"/>
                </a:moveTo>
                <a:cubicBezTo>
                  <a:pt x="13230" y="5657"/>
                  <a:pt x="13252" y="6405"/>
                  <a:pt x="13742" y="6405"/>
                </a:cubicBezTo>
                <a:cubicBezTo>
                  <a:pt x="13747" y="6405"/>
                  <a:pt x="13751" y="6404"/>
                  <a:pt x="13756" y="6404"/>
                </a:cubicBezTo>
                <a:cubicBezTo>
                  <a:pt x="13973" y="6404"/>
                  <a:pt x="14136" y="6228"/>
                  <a:pt x="14136" y="6024"/>
                </a:cubicBezTo>
                <a:cubicBezTo>
                  <a:pt x="14136" y="5806"/>
                  <a:pt x="13946" y="5643"/>
                  <a:pt x="13742" y="5643"/>
                </a:cubicBezTo>
                <a:close/>
                <a:moveTo>
                  <a:pt x="18730" y="5901"/>
                </a:moveTo>
                <a:lnTo>
                  <a:pt x="18921" y="6241"/>
                </a:lnTo>
                <a:lnTo>
                  <a:pt x="18567" y="6432"/>
                </a:lnTo>
                <a:lnTo>
                  <a:pt x="18391" y="6092"/>
                </a:lnTo>
                <a:lnTo>
                  <a:pt x="18730" y="5901"/>
                </a:lnTo>
                <a:close/>
                <a:moveTo>
                  <a:pt x="51270" y="5915"/>
                </a:moveTo>
                <a:lnTo>
                  <a:pt x="51447" y="6255"/>
                </a:lnTo>
                <a:lnTo>
                  <a:pt x="51134" y="6432"/>
                </a:lnTo>
                <a:lnTo>
                  <a:pt x="50971" y="6092"/>
                </a:lnTo>
                <a:lnTo>
                  <a:pt x="51270" y="5915"/>
                </a:lnTo>
                <a:close/>
                <a:moveTo>
                  <a:pt x="10996" y="5725"/>
                </a:moveTo>
                <a:cubicBezTo>
                  <a:pt x="10806" y="5725"/>
                  <a:pt x="10643" y="5888"/>
                  <a:pt x="10629" y="6092"/>
                </a:cubicBezTo>
                <a:cubicBezTo>
                  <a:pt x="10643" y="6282"/>
                  <a:pt x="10792" y="6432"/>
                  <a:pt x="10983" y="6445"/>
                </a:cubicBezTo>
                <a:cubicBezTo>
                  <a:pt x="11187" y="6445"/>
                  <a:pt x="11350" y="6282"/>
                  <a:pt x="11350" y="6078"/>
                </a:cubicBezTo>
                <a:cubicBezTo>
                  <a:pt x="11336" y="5888"/>
                  <a:pt x="11187" y="5738"/>
                  <a:pt x="10996" y="5725"/>
                </a:cubicBezTo>
                <a:close/>
                <a:moveTo>
                  <a:pt x="39513" y="5956"/>
                </a:moveTo>
                <a:lnTo>
                  <a:pt x="39690" y="6268"/>
                </a:lnTo>
                <a:lnTo>
                  <a:pt x="39377" y="6445"/>
                </a:lnTo>
                <a:lnTo>
                  <a:pt x="39200" y="6133"/>
                </a:lnTo>
                <a:lnTo>
                  <a:pt x="39513" y="5956"/>
                </a:lnTo>
                <a:close/>
                <a:moveTo>
                  <a:pt x="83878" y="5942"/>
                </a:moveTo>
                <a:lnTo>
                  <a:pt x="84055" y="6282"/>
                </a:lnTo>
                <a:lnTo>
                  <a:pt x="83715" y="6459"/>
                </a:lnTo>
                <a:lnTo>
                  <a:pt x="83525" y="6119"/>
                </a:lnTo>
                <a:lnTo>
                  <a:pt x="83878" y="5942"/>
                </a:lnTo>
                <a:close/>
                <a:moveTo>
                  <a:pt x="8253" y="5832"/>
                </a:moveTo>
                <a:cubicBezTo>
                  <a:pt x="7847" y="5832"/>
                  <a:pt x="7842" y="6459"/>
                  <a:pt x="8251" y="6459"/>
                </a:cubicBezTo>
                <a:cubicBezTo>
                  <a:pt x="8256" y="6459"/>
                  <a:pt x="8260" y="6459"/>
                  <a:pt x="8264" y="6459"/>
                </a:cubicBezTo>
                <a:cubicBezTo>
                  <a:pt x="8441" y="6459"/>
                  <a:pt x="8577" y="6323"/>
                  <a:pt x="8590" y="6160"/>
                </a:cubicBezTo>
                <a:cubicBezTo>
                  <a:pt x="8590" y="5997"/>
                  <a:pt x="8455" y="5847"/>
                  <a:pt x="8291" y="5833"/>
                </a:cubicBezTo>
                <a:cubicBezTo>
                  <a:pt x="8278" y="5832"/>
                  <a:pt x="8266" y="5832"/>
                  <a:pt x="8253" y="5832"/>
                </a:cubicBezTo>
                <a:close/>
                <a:moveTo>
                  <a:pt x="60309" y="5983"/>
                </a:moveTo>
                <a:lnTo>
                  <a:pt x="60486" y="6296"/>
                </a:lnTo>
                <a:lnTo>
                  <a:pt x="60173" y="6472"/>
                </a:lnTo>
                <a:lnTo>
                  <a:pt x="59996" y="6160"/>
                </a:lnTo>
                <a:lnTo>
                  <a:pt x="60309" y="5983"/>
                </a:lnTo>
                <a:close/>
                <a:moveTo>
                  <a:pt x="72080" y="5956"/>
                </a:moveTo>
                <a:cubicBezTo>
                  <a:pt x="72148" y="6078"/>
                  <a:pt x="72202" y="6187"/>
                  <a:pt x="72257" y="6323"/>
                </a:cubicBezTo>
                <a:lnTo>
                  <a:pt x="71944" y="6486"/>
                </a:lnTo>
                <a:cubicBezTo>
                  <a:pt x="71890" y="6377"/>
                  <a:pt x="71835" y="6268"/>
                  <a:pt x="71767" y="6146"/>
                </a:cubicBezTo>
                <a:lnTo>
                  <a:pt x="72080" y="5969"/>
                </a:lnTo>
                <a:lnTo>
                  <a:pt x="72080" y="5956"/>
                </a:lnTo>
                <a:close/>
                <a:moveTo>
                  <a:pt x="5509" y="6019"/>
                </a:moveTo>
                <a:cubicBezTo>
                  <a:pt x="5380" y="6019"/>
                  <a:pt x="5254" y="6081"/>
                  <a:pt x="5260" y="6214"/>
                </a:cubicBezTo>
                <a:cubicBezTo>
                  <a:pt x="5247" y="6364"/>
                  <a:pt x="5356" y="6500"/>
                  <a:pt x="5505" y="6500"/>
                </a:cubicBezTo>
                <a:cubicBezTo>
                  <a:pt x="5641" y="6500"/>
                  <a:pt x="5763" y="6391"/>
                  <a:pt x="5777" y="6255"/>
                </a:cubicBezTo>
                <a:cubicBezTo>
                  <a:pt x="5813" y="6102"/>
                  <a:pt x="5659" y="6019"/>
                  <a:pt x="5509" y="6019"/>
                </a:cubicBezTo>
                <a:close/>
                <a:moveTo>
                  <a:pt x="27769" y="5997"/>
                </a:moveTo>
                <a:lnTo>
                  <a:pt x="27946" y="6296"/>
                </a:lnTo>
                <a:lnTo>
                  <a:pt x="27606" y="6500"/>
                </a:lnTo>
                <a:lnTo>
                  <a:pt x="27443" y="6160"/>
                </a:lnTo>
                <a:lnTo>
                  <a:pt x="27769" y="5997"/>
                </a:lnTo>
                <a:close/>
                <a:moveTo>
                  <a:pt x="81119" y="6010"/>
                </a:moveTo>
                <a:lnTo>
                  <a:pt x="81295" y="6336"/>
                </a:lnTo>
                <a:lnTo>
                  <a:pt x="80983" y="6500"/>
                </a:lnTo>
                <a:lnTo>
                  <a:pt x="80806" y="6173"/>
                </a:lnTo>
                <a:lnTo>
                  <a:pt x="81119" y="6010"/>
                </a:lnTo>
                <a:close/>
                <a:moveTo>
                  <a:pt x="100461" y="6200"/>
                </a:moveTo>
                <a:cubicBezTo>
                  <a:pt x="100406" y="6214"/>
                  <a:pt x="100365" y="6268"/>
                  <a:pt x="100352" y="6323"/>
                </a:cubicBezTo>
                <a:cubicBezTo>
                  <a:pt x="100352" y="6377"/>
                  <a:pt x="100406" y="6432"/>
                  <a:pt x="100474" y="6513"/>
                </a:cubicBezTo>
                <a:cubicBezTo>
                  <a:pt x="100542" y="6432"/>
                  <a:pt x="100610" y="6377"/>
                  <a:pt x="100596" y="6336"/>
                </a:cubicBezTo>
                <a:lnTo>
                  <a:pt x="100596" y="6323"/>
                </a:lnTo>
                <a:cubicBezTo>
                  <a:pt x="100569" y="6268"/>
                  <a:pt x="100529" y="6214"/>
                  <a:pt x="100461" y="6200"/>
                </a:cubicBezTo>
                <a:close/>
                <a:moveTo>
                  <a:pt x="94154" y="5888"/>
                </a:moveTo>
                <a:cubicBezTo>
                  <a:pt x="93991" y="5901"/>
                  <a:pt x="93855" y="6037"/>
                  <a:pt x="93855" y="6200"/>
                </a:cubicBezTo>
                <a:lnTo>
                  <a:pt x="93841" y="6200"/>
                </a:lnTo>
                <a:cubicBezTo>
                  <a:pt x="93855" y="6408"/>
                  <a:pt x="94013" y="6513"/>
                  <a:pt x="94170" y="6513"/>
                </a:cubicBezTo>
                <a:cubicBezTo>
                  <a:pt x="94322" y="6513"/>
                  <a:pt x="94474" y="6415"/>
                  <a:pt x="94494" y="6214"/>
                </a:cubicBezTo>
                <a:cubicBezTo>
                  <a:pt x="94494" y="6037"/>
                  <a:pt x="94344" y="5888"/>
                  <a:pt x="94154" y="5888"/>
                </a:cubicBezTo>
                <a:close/>
                <a:moveTo>
                  <a:pt x="25010" y="6051"/>
                </a:moveTo>
                <a:lnTo>
                  <a:pt x="25200" y="6364"/>
                </a:lnTo>
                <a:lnTo>
                  <a:pt x="24874" y="6527"/>
                </a:lnTo>
                <a:lnTo>
                  <a:pt x="24697" y="6214"/>
                </a:lnTo>
                <a:lnTo>
                  <a:pt x="25010" y="6051"/>
                </a:lnTo>
                <a:close/>
                <a:moveTo>
                  <a:pt x="87888" y="5684"/>
                </a:moveTo>
                <a:cubicBezTo>
                  <a:pt x="87711" y="5684"/>
                  <a:pt x="87562" y="5793"/>
                  <a:pt x="87494" y="5956"/>
                </a:cubicBezTo>
                <a:cubicBezTo>
                  <a:pt x="87439" y="6119"/>
                  <a:pt x="87507" y="6309"/>
                  <a:pt x="87643" y="6404"/>
                </a:cubicBezTo>
                <a:cubicBezTo>
                  <a:pt x="87710" y="6458"/>
                  <a:pt x="87776" y="6498"/>
                  <a:pt x="87843" y="6538"/>
                </a:cubicBezTo>
                <a:lnTo>
                  <a:pt x="87843" y="6538"/>
                </a:lnTo>
                <a:cubicBezTo>
                  <a:pt x="88028" y="6482"/>
                  <a:pt x="88175" y="6375"/>
                  <a:pt x="88282" y="6214"/>
                </a:cubicBezTo>
                <a:lnTo>
                  <a:pt x="88282" y="6214"/>
                </a:lnTo>
                <a:lnTo>
                  <a:pt x="88268" y="6228"/>
                </a:lnTo>
                <a:cubicBezTo>
                  <a:pt x="88282" y="6146"/>
                  <a:pt x="88268" y="6065"/>
                  <a:pt x="88268" y="5983"/>
                </a:cubicBezTo>
                <a:cubicBezTo>
                  <a:pt x="88214" y="5806"/>
                  <a:pt x="88064" y="5698"/>
                  <a:pt x="87888" y="5684"/>
                </a:cubicBezTo>
                <a:close/>
                <a:moveTo>
                  <a:pt x="2828" y="6140"/>
                </a:moveTo>
                <a:cubicBezTo>
                  <a:pt x="2815" y="6140"/>
                  <a:pt x="2801" y="6142"/>
                  <a:pt x="2787" y="6146"/>
                </a:cubicBezTo>
                <a:cubicBezTo>
                  <a:pt x="2719" y="6160"/>
                  <a:pt x="2637" y="6255"/>
                  <a:pt x="2637" y="6296"/>
                </a:cubicBezTo>
                <a:cubicBezTo>
                  <a:pt x="2651" y="6350"/>
                  <a:pt x="2732" y="6432"/>
                  <a:pt x="2814" y="6540"/>
                </a:cubicBezTo>
                <a:cubicBezTo>
                  <a:pt x="2882" y="6418"/>
                  <a:pt x="2950" y="6364"/>
                  <a:pt x="2950" y="6296"/>
                </a:cubicBezTo>
                <a:cubicBezTo>
                  <a:pt x="2961" y="6203"/>
                  <a:pt x="2904" y="6140"/>
                  <a:pt x="2828" y="6140"/>
                </a:cubicBezTo>
                <a:close/>
                <a:moveTo>
                  <a:pt x="36794" y="6037"/>
                </a:moveTo>
                <a:lnTo>
                  <a:pt x="36971" y="6377"/>
                </a:lnTo>
                <a:lnTo>
                  <a:pt x="36659" y="6540"/>
                </a:lnTo>
                <a:cubicBezTo>
                  <a:pt x="36591" y="6432"/>
                  <a:pt x="36536" y="6309"/>
                  <a:pt x="36468" y="6200"/>
                </a:cubicBezTo>
                <a:lnTo>
                  <a:pt x="36794" y="6037"/>
                </a:lnTo>
                <a:close/>
                <a:moveTo>
                  <a:pt x="48565" y="6024"/>
                </a:moveTo>
                <a:lnTo>
                  <a:pt x="48742" y="6323"/>
                </a:lnTo>
                <a:lnTo>
                  <a:pt x="48402" y="6540"/>
                </a:lnTo>
                <a:lnTo>
                  <a:pt x="48226" y="6200"/>
                </a:lnTo>
                <a:lnTo>
                  <a:pt x="48565" y="6024"/>
                </a:lnTo>
                <a:close/>
                <a:moveTo>
                  <a:pt x="87843" y="6538"/>
                </a:moveTo>
                <a:cubicBezTo>
                  <a:pt x="87839" y="6539"/>
                  <a:pt x="87836" y="6539"/>
                  <a:pt x="87833" y="6540"/>
                </a:cubicBezTo>
                <a:lnTo>
                  <a:pt x="87847" y="6540"/>
                </a:lnTo>
                <a:cubicBezTo>
                  <a:pt x="87845" y="6539"/>
                  <a:pt x="87844" y="6539"/>
                  <a:pt x="87843" y="6538"/>
                </a:cubicBezTo>
                <a:close/>
                <a:moveTo>
                  <a:pt x="45806" y="6078"/>
                </a:moveTo>
                <a:lnTo>
                  <a:pt x="45983" y="6391"/>
                </a:lnTo>
                <a:lnTo>
                  <a:pt x="45670" y="6554"/>
                </a:lnTo>
                <a:lnTo>
                  <a:pt x="45493" y="6241"/>
                </a:lnTo>
                <a:lnTo>
                  <a:pt x="45806" y="6078"/>
                </a:lnTo>
                <a:close/>
                <a:moveTo>
                  <a:pt x="69361" y="6051"/>
                </a:moveTo>
                <a:lnTo>
                  <a:pt x="69538" y="6364"/>
                </a:lnTo>
                <a:lnTo>
                  <a:pt x="69198" y="6554"/>
                </a:lnTo>
                <a:lnTo>
                  <a:pt x="69022" y="6228"/>
                </a:lnTo>
                <a:lnTo>
                  <a:pt x="69361" y="6051"/>
                </a:lnTo>
                <a:close/>
                <a:moveTo>
                  <a:pt x="57591" y="6065"/>
                </a:moveTo>
                <a:lnTo>
                  <a:pt x="57794" y="6404"/>
                </a:lnTo>
                <a:lnTo>
                  <a:pt x="57455" y="6567"/>
                </a:lnTo>
                <a:cubicBezTo>
                  <a:pt x="57387" y="6459"/>
                  <a:pt x="57346" y="6350"/>
                  <a:pt x="57278" y="6228"/>
                </a:cubicBezTo>
                <a:lnTo>
                  <a:pt x="57591" y="6065"/>
                </a:lnTo>
                <a:close/>
                <a:moveTo>
                  <a:pt x="78387" y="6092"/>
                </a:moveTo>
                <a:lnTo>
                  <a:pt x="78563" y="6391"/>
                </a:lnTo>
                <a:lnTo>
                  <a:pt x="78251" y="6567"/>
                </a:lnTo>
                <a:lnTo>
                  <a:pt x="78061" y="6268"/>
                </a:lnTo>
                <a:lnTo>
                  <a:pt x="78387" y="6092"/>
                </a:lnTo>
                <a:close/>
                <a:moveTo>
                  <a:pt x="66602" y="6105"/>
                </a:moveTo>
                <a:lnTo>
                  <a:pt x="66779" y="6418"/>
                </a:lnTo>
                <a:lnTo>
                  <a:pt x="66466" y="6581"/>
                </a:lnTo>
                <a:lnTo>
                  <a:pt x="66290" y="6268"/>
                </a:lnTo>
                <a:lnTo>
                  <a:pt x="66602" y="6105"/>
                </a:lnTo>
                <a:close/>
                <a:moveTo>
                  <a:pt x="34076" y="6119"/>
                </a:moveTo>
                <a:lnTo>
                  <a:pt x="34253" y="6432"/>
                </a:lnTo>
                <a:lnTo>
                  <a:pt x="33899" y="6595"/>
                </a:lnTo>
                <a:lnTo>
                  <a:pt x="33736" y="6296"/>
                </a:lnTo>
                <a:lnTo>
                  <a:pt x="34076" y="6119"/>
                </a:lnTo>
                <a:close/>
                <a:moveTo>
                  <a:pt x="22305" y="6105"/>
                </a:moveTo>
                <a:lnTo>
                  <a:pt x="22509" y="6445"/>
                </a:lnTo>
                <a:lnTo>
                  <a:pt x="22156" y="6608"/>
                </a:lnTo>
                <a:lnTo>
                  <a:pt x="21992" y="6268"/>
                </a:lnTo>
                <a:lnTo>
                  <a:pt x="22305" y="6105"/>
                </a:lnTo>
                <a:close/>
                <a:moveTo>
                  <a:pt x="54872" y="6105"/>
                </a:moveTo>
                <a:lnTo>
                  <a:pt x="55035" y="6445"/>
                </a:lnTo>
                <a:lnTo>
                  <a:pt x="54695" y="6608"/>
                </a:lnTo>
                <a:cubicBezTo>
                  <a:pt x="54641" y="6500"/>
                  <a:pt x="54587" y="6391"/>
                  <a:pt x="54532" y="6282"/>
                </a:cubicBezTo>
                <a:lnTo>
                  <a:pt x="54872" y="6105"/>
                </a:lnTo>
                <a:close/>
                <a:moveTo>
                  <a:pt x="43101" y="6160"/>
                </a:moveTo>
                <a:lnTo>
                  <a:pt x="43264" y="6459"/>
                </a:lnTo>
                <a:lnTo>
                  <a:pt x="42952" y="6635"/>
                </a:lnTo>
                <a:lnTo>
                  <a:pt x="42775" y="6309"/>
                </a:lnTo>
                <a:lnTo>
                  <a:pt x="43101" y="6160"/>
                </a:lnTo>
                <a:close/>
                <a:moveTo>
                  <a:pt x="91449" y="5901"/>
                </a:moveTo>
                <a:cubicBezTo>
                  <a:pt x="91000" y="5929"/>
                  <a:pt x="91000" y="6595"/>
                  <a:pt x="91449" y="6635"/>
                </a:cubicBezTo>
                <a:cubicBezTo>
                  <a:pt x="91653" y="6622"/>
                  <a:pt x="91802" y="6472"/>
                  <a:pt x="91816" y="6282"/>
                </a:cubicBezTo>
                <a:lnTo>
                  <a:pt x="91816" y="6268"/>
                </a:lnTo>
                <a:cubicBezTo>
                  <a:pt x="91816" y="6065"/>
                  <a:pt x="91653" y="5901"/>
                  <a:pt x="91449" y="5901"/>
                </a:cubicBezTo>
                <a:close/>
                <a:moveTo>
                  <a:pt x="101303" y="6500"/>
                </a:moveTo>
                <a:cubicBezTo>
                  <a:pt x="101276" y="6527"/>
                  <a:pt x="101235" y="6554"/>
                  <a:pt x="101235" y="6567"/>
                </a:cubicBezTo>
                <a:cubicBezTo>
                  <a:pt x="101249" y="6595"/>
                  <a:pt x="101276" y="6622"/>
                  <a:pt x="101317" y="6635"/>
                </a:cubicBezTo>
                <a:cubicBezTo>
                  <a:pt x="101317" y="6635"/>
                  <a:pt x="101371" y="6608"/>
                  <a:pt x="101371" y="6595"/>
                </a:cubicBezTo>
                <a:cubicBezTo>
                  <a:pt x="101358" y="6554"/>
                  <a:pt x="101330" y="6527"/>
                  <a:pt x="101303" y="6500"/>
                </a:cubicBezTo>
                <a:close/>
                <a:moveTo>
                  <a:pt x="97756" y="6146"/>
                </a:moveTo>
                <a:cubicBezTo>
                  <a:pt x="97620" y="6146"/>
                  <a:pt x="97525" y="6255"/>
                  <a:pt x="97511" y="6377"/>
                </a:cubicBezTo>
                <a:cubicBezTo>
                  <a:pt x="97511" y="6500"/>
                  <a:pt x="97593" y="6622"/>
                  <a:pt x="97729" y="6635"/>
                </a:cubicBezTo>
                <a:cubicBezTo>
                  <a:pt x="97736" y="6636"/>
                  <a:pt x="97744" y="6637"/>
                  <a:pt x="97752" y="6637"/>
                </a:cubicBezTo>
                <a:cubicBezTo>
                  <a:pt x="97878" y="6637"/>
                  <a:pt x="97988" y="6533"/>
                  <a:pt x="98000" y="6404"/>
                </a:cubicBezTo>
                <a:cubicBezTo>
                  <a:pt x="98000" y="6268"/>
                  <a:pt x="97892" y="6146"/>
                  <a:pt x="97756" y="6146"/>
                </a:cubicBezTo>
                <a:close/>
                <a:moveTo>
                  <a:pt x="63884" y="6173"/>
                </a:moveTo>
                <a:lnTo>
                  <a:pt x="64074" y="6486"/>
                </a:lnTo>
                <a:lnTo>
                  <a:pt x="63748" y="6649"/>
                </a:lnTo>
                <a:cubicBezTo>
                  <a:pt x="63694" y="6554"/>
                  <a:pt x="63639" y="6445"/>
                  <a:pt x="63585" y="6336"/>
                </a:cubicBezTo>
                <a:lnTo>
                  <a:pt x="63884" y="6173"/>
                </a:lnTo>
                <a:close/>
                <a:moveTo>
                  <a:pt x="14558" y="5874"/>
                </a:moveTo>
                <a:cubicBezTo>
                  <a:pt x="14354" y="5888"/>
                  <a:pt x="14177" y="6051"/>
                  <a:pt x="14163" y="6255"/>
                </a:cubicBezTo>
                <a:cubicBezTo>
                  <a:pt x="14163" y="6486"/>
                  <a:pt x="14340" y="6663"/>
                  <a:pt x="14571" y="6663"/>
                </a:cubicBezTo>
                <a:cubicBezTo>
                  <a:pt x="14775" y="6663"/>
                  <a:pt x="14952" y="6500"/>
                  <a:pt x="14952" y="6282"/>
                </a:cubicBezTo>
                <a:cubicBezTo>
                  <a:pt x="14965" y="6072"/>
                  <a:pt x="14800" y="5887"/>
                  <a:pt x="14593" y="5887"/>
                </a:cubicBezTo>
                <a:cubicBezTo>
                  <a:pt x="14586" y="5887"/>
                  <a:pt x="14578" y="5887"/>
                  <a:pt x="14571" y="5888"/>
                </a:cubicBezTo>
                <a:lnTo>
                  <a:pt x="14558" y="5874"/>
                </a:lnTo>
                <a:close/>
                <a:moveTo>
                  <a:pt x="31317" y="6173"/>
                </a:moveTo>
                <a:lnTo>
                  <a:pt x="31493" y="6486"/>
                </a:lnTo>
                <a:lnTo>
                  <a:pt x="31181" y="6663"/>
                </a:lnTo>
                <a:lnTo>
                  <a:pt x="31004" y="6350"/>
                </a:lnTo>
                <a:lnTo>
                  <a:pt x="31317" y="6173"/>
                </a:lnTo>
                <a:close/>
                <a:moveTo>
                  <a:pt x="75655" y="6146"/>
                </a:moveTo>
                <a:lnTo>
                  <a:pt x="75831" y="6486"/>
                </a:lnTo>
                <a:lnTo>
                  <a:pt x="75492" y="6663"/>
                </a:lnTo>
                <a:lnTo>
                  <a:pt x="75315" y="6309"/>
                </a:lnTo>
                <a:lnTo>
                  <a:pt x="75655" y="6146"/>
                </a:lnTo>
                <a:close/>
                <a:moveTo>
                  <a:pt x="52113" y="6187"/>
                </a:moveTo>
                <a:lnTo>
                  <a:pt x="52276" y="6500"/>
                </a:lnTo>
                <a:lnTo>
                  <a:pt x="51977" y="6676"/>
                </a:lnTo>
                <a:lnTo>
                  <a:pt x="51787" y="6350"/>
                </a:lnTo>
                <a:lnTo>
                  <a:pt x="52113" y="6187"/>
                </a:lnTo>
                <a:close/>
                <a:moveTo>
                  <a:pt x="11812" y="5956"/>
                </a:moveTo>
                <a:cubicBezTo>
                  <a:pt x="11608" y="5969"/>
                  <a:pt x="11445" y="6133"/>
                  <a:pt x="11458" y="6336"/>
                </a:cubicBezTo>
                <a:cubicBezTo>
                  <a:pt x="11458" y="6532"/>
                  <a:pt x="11609" y="6691"/>
                  <a:pt x="11802" y="6691"/>
                </a:cubicBezTo>
                <a:cubicBezTo>
                  <a:pt x="11810" y="6691"/>
                  <a:pt x="11817" y="6690"/>
                  <a:pt x="11825" y="6690"/>
                </a:cubicBezTo>
                <a:cubicBezTo>
                  <a:pt x="12029" y="6690"/>
                  <a:pt x="12192" y="6513"/>
                  <a:pt x="12192" y="6323"/>
                </a:cubicBezTo>
                <a:cubicBezTo>
                  <a:pt x="12179" y="6119"/>
                  <a:pt x="12002" y="5956"/>
                  <a:pt x="11812" y="5956"/>
                </a:cubicBezTo>
                <a:close/>
                <a:moveTo>
                  <a:pt x="19573" y="6119"/>
                </a:moveTo>
                <a:lnTo>
                  <a:pt x="19750" y="6513"/>
                </a:lnTo>
                <a:lnTo>
                  <a:pt x="19396" y="6703"/>
                </a:lnTo>
                <a:lnTo>
                  <a:pt x="19220" y="6336"/>
                </a:lnTo>
                <a:lnTo>
                  <a:pt x="19573" y="6119"/>
                </a:lnTo>
                <a:close/>
                <a:moveTo>
                  <a:pt x="28598" y="6228"/>
                </a:moveTo>
                <a:cubicBezTo>
                  <a:pt x="28653" y="6336"/>
                  <a:pt x="28721" y="6432"/>
                  <a:pt x="28775" y="6540"/>
                </a:cubicBezTo>
                <a:lnTo>
                  <a:pt x="28462" y="6703"/>
                </a:lnTo>
                <a:lnTo>
                  <a:pt x="28286" y="6404"/>
                </a:lnTo>
                <a:lnTo>
                  <a:pt x="28598" y="6228"/>
                </a:lnTo>
                <a:close/>
                <a:moveTo>
                  <a:pt x="40369" y="6187"/>
                </a:moveTo>
                <a:lnTo>
                  <a:pt x="40546" y="6554"/>
                </a:lnTo>
                <a:lnTo>
                  <a:pt x="40206" y="6703"/>
                </a:lnTo>
                <a:lnTo>
                  <a:pt x="40029" y="6377"/>
                </a:lnTo>
                <a:lnTo>
                  <a:pt x="40369" y="6187"/>
                </a:lnTo>
                <a:close/>
                <a:moveTo>
                  <a:pt x="72895" y="6214"/>
                </a:moveTo>
                <a:lnTo>
                  <a:pt x="73072" y="6540"/>
                </a:lnTo>
                <a:lnTo>
                  <a:pt x="72760" y="6703"/>
                </a:lnTo>
                <a:cubicBezTo>
                  <a:pt x="72705" y="6608"/>
                  <a:pt x="72651" y="6513"/>
                  <a:pt x="72583" y="6404"/>
                </a:cubicBezTo>
                <a:lnTo>
                  <a:pt x="72895" y="6214"/>
                </a:lnTo>
                <a:close/>
                <a:moveTo>
                  <a:pt x="84707" y="6173"/>
                </a:moveTo>
                <a:lnTo>
                  <a:pt x="84897" y="6527"/>
                </a:lnTo>
                <a:lnTo>
                  <a:pt x="84530" y="6717"/>
                </a:lnTo>
                <a:lnTo>
                  <a:pt x="84354" y="6364"/>
                </a:lnTo>
                <a:lnTo>
                  <a:pt x="84707" y="6173"/>
                </a:lnTo>
                <a:close/>
                <a:moveTo>
                  <a:pt x="88720" y="5945"/>
                </a:moveTo>
                <a:cubicBezTo>
                  <a:pt x="88622" y="5945"/>
                  <a:pt x="88524" y="5980"/>
                  <a:pt x="88445" y="6051"/>
                </a:cubicBezTo>
                <a:cubicBezTo>
                  <a:pt x="88391" y="6105"/>
                  <a:pt x="88336" y="6160"/>
                  <a:pt x="88282" y="6214"/>
                </a:cubicBezTo>
                <a:cubicBezTo>
                  <a:pt x="88295" y="6309"/>
                  <a:pt x="88309" y="6391"/>
                  <a:pt x="88336" y="6472"/>
                </a:cubicBezTo>
                <a:cubicBezTo>
                  <a:pt x="88397" y="6629"/>
                  <a:pt x="88532" y="6722"/>
                  <a:pt x="88685" y="6722"/>
                </a:cubicBezTo>
                <a:cubicBezTo>
                  <a:pt x="88704" y="6722"/>
                  <a:pt x="88724" y="6720"/>
                  <a:pt x="88744" y="6717"/>
                </a:cubicBezTo>
                <a:cubicBezTo>
                  <a:pt x="88921" y="6703"/>
                  <a:pt x="89057" y="6581"/>
                  <a:pt x="89084" y="6418"/>
                </a:cubicBezTo>
                <a:cubicBezTo>
                  <a:pt x="89125" y="6255"/>
                  <a:pt x="89057" y="6092"/>
                  <a:pt x="88921" y="5997"/>
                </a:cubicBezTo>
                <a:cubicBezTo>
                  <a:pt x="88859" y="5963"/>
                  <a:pt x="88789" y="5945"/>
                  <a:pt x="88720" y="5945"/>
                </a:cubicBezTo>
                <a:close/>
                <a:moveTo>
                  <a:pt x="61165" y="6187"/>
                </a:moveTo>
                <a:cubicBezTo>
                  <a:pt x="61220" y="6309"/>
                  <a:pt x="61274" y="6432"/>
                  <a:pt x="61328" y="6567"/>
                </a:cubicBezTo>
                <a:lnTo>
                  <a:pt x="60994" y="6728"/>
                </a:lnTo>
                <a:lnTo>
                  <a:pt x="60994" y="6728"/>
                </a:lnTo>
                <a:cubicBezTo>
                  <a:pt x="60931" y="6612"/>
                  <a:pt x="60891" y="6508"/>
                  <a:pt x="60839" y="6404"/>
                </a:cubicBezTo>
                <a:lnTo>
                  <a:pt x="61165" y="6187"/>
                </a:lnTo>
                <a:close/>
                <a:moveTo>
                  <a:pt x="49408" y="6255"/>
                </a:moveTo>
                <a:lnTo>
                  <a:pt x="49558" y="6567"/>
                </a:lnTo>
                <a:lnTo>
                  <a:pt x="49259" y="6744"/>
                </a:lnTo>
                <a:lnTo>
                  <a:pt x="49082" y="6432"/>
                </a:lnTo>
                <a:lnTo>
                  <a:pt x="49408" y="6255"/>
                </a:lnTo>
                <a:close/>
                <a:moveTo>
                  <a:pt x="81975" y="6214"/>
                </a:moveTo>
                <a:cubicBezTo>
                  <a:pt x="82029" y="6336"/>
                  <a:pt x="82084" y="6459"/>
                  <a:pt x="82111" y="6581"/>
                </a:cubicBezTo>
                <a:lnTo>
                  <a:pt x="81771" y="6744"/>
                </a:lnTo>
                <a:lnTo>
                  <a:pt x="81608" y="6432"/>
                </a:lnTo>
                <a:lnTo>
                  <a:pt x="81962" y="6214"/>
                </a:lnTo>
                <a:close/>
                <a:moveTo>
                  <a:pt x="3615" y="6336"/>
                </a:moveTo>
                <a:cubicBezTo>
                  <a:pt x="3611" y="6336"/>
                  <a:pt x="3606" y="6336"/>
                  <a:pt x="3602" y="6336"/>
                </a:cubicBezTo>
                <a:cubicBezTo>
                  <a:pt x="3493" y="6350"/>
                  <a:pt x="3412" y="6432"/>
                  <a:pt x="3412" y="6540"/>
                </a:cubicBezTo>
                <a:cubicBezTo>
                  <a:pt x="3412" y="6663"/>
                  <a:pt x="3507" y="6758"/>
                  <a:pt x="3629" y="6758"/>
                </a:cubicBezTo>
                <a:cubicBezTo>
                  <a:pt x="3897" y="6744"/>
                  <a:pt x="3875" y="6336"/>
                  <a:pt x="3615" y="6336"/>
                </a:cubicBezTo>
                <a:close/>
                <a:moveTo>
                  <a:pt x="70177" y="6282"/>
                </a:moveTo>
                <a:cubicBezTo>
                  <a:pt x="70231" y="6391"/>
                  <a:pt x="70299" y="6500"/>
                  <a:pt x="70354" y="6595"/>
                </a:cubicBezTo>
                <a:lnTo>
                  <a:pt x="70028" y="6758"/>
                </a:lnTo>
                <a:lnTo>
                  <a:pt x="69864" y="6459"/>
                </a:lnTo>
                <a:lnTo>
                  <a:pt x="70177" y="6282"/>
                </a:lnTo>
                <a:close/>
                <a:moveTo>
                  <a:pt x="95023" y="6146"/>
                </a:moveTo>
                <a:cubicBezTo>
                  <a:pt x="95019" y="6146"/>
                  <a:pt x="95014" y="6146"/>
                  <a:pt x="95010" y="6146"/>
                </a:cubicBezTo>
                <a:cubicBezTo>
                  <a:pt x="94629" y="6160"/>
                  <a:pt x="94602" y="6717"/>
                  <a:pt x="94983" y="6758"/>
                </a:cubicBezTo>
                <a:cubicBezTo>
                  <a:pt x="94996" y="6759"/>
                  <a:pt x="95008" y="6760"/>
                  <a:pt x="95021" y="6760"/>
                </a:cubicBezTo>
                <a:cubicBezTo>
                  <a:pt x="95415" y="6760"/>
                  <a:pt x="95432" y="6146"/>
                  <a:pt x="95023" y="6146"/>
                </a:cubicBezTo>
                <a:close/>
                <a:moveTo>
                  <a:pt x="9139" y="6084"/>
                </a:moveTo>
                <a:cubicBezTo>
                  <a:pt x="9120" y="6084"/>
                  <a:pt x="9101" y="6087"/>
                  <a:pt x="9080" y="6092"/>
                </a:cubicBezTo>
                <a:cubicBezTo>
                  <a:pt x="8903" y="6105"/>
                  <a:pt x="8767" y="6255"/>
                  <a:pt x="8767" y="6432"/>
                </a:cubicBezTo>
                <a:cubicBezTo>
                  <a:pt x="8767" y="6608"/>
                  <a:pt x="8917" y="6758"/>
                  <a:pt x="9107" y="6758"/>
                </a:cubicBezTo>
                <a:cubicBezTo>
                  <a:pt x="9123" y="6760"/>
                  <a:pt x="9137" y="6762"/>
                  <a:pt x="9152" y="6762"/>
                </a:cubicBezTo>
                <a:cubicBezTo>
                  <a:pt x="9478" y="6762"/>
                  <a:pt x="9450" y="6084"/>
                  <a:pt x="9139" y="6084"/>
                </a:cubicBezTo>
                <a:close/>
                <a:moveTo>
                  <a:pt x="6357" y="6213"/>
                </a:moveTo>
                <a:cubicBezTo>
                  <a:pt x="6349" y="6213"/>
                  <a:pt x="6342" y="6213"/>
                  <a:pt x="6334" y="6214"/>
                </a:cubicBezTo>
                <a:cubicBezTo>
                  <a:pt x="6185" y="6214"/>
                  <a:pt x="6062" y="6336"/>
                  <a:pt x="6062" y="6486"/>
                </a:cubicBezTo>
                <a:cubicBezTo>
                  <a:pt x="6062" y="6635"/>
                  <a:pt x="6171" y="6758"/>
                  <a:pt x="6321" y="6771"/>
                </a:cubicBezTo>
                <a:cubicBezTo>
                  <a:pt x="6484" y="6771"/>
                  <a:pt x="6620" y="6649"/>
                  <a:pt x="6620" y="6500"/>
                </a:cubicBezTo>
                <a:cubicBezTo>
                  <a:pt x="6620" y="6344"/>
                  <a:pt x="6508" y="6213"/>
                  <a:pt x="6357" y="6213"/>
                </a:cubicBezTo>
                <a:close/>
                <a:moveTo>
                  <a:pt x="37596" y="6282"/>
                </a:moveTo>
                <a:lnTo>
                  <a:pt x="37773" y="6595"/>
                </a:lnTo>
                <a:lnTo>
                  <a:pt x="37460" y="6771"/>
                </a:lnTo>
                <a:lnTo>
                  <a:pt x="37297" y="6459"/>
                </a:lnTo>
                <a:lnTo>
                  <a:pt x="37596" y="6282"/>
                </a:lnTo>
                <a:close/>
                <a:moveTo>
                  <a:pt x="16841" y="6228"/>
                </a:moveTo>
                <a:lnTo>
                  <a:pt x="17058" y="6595"/>
                </a:lnTo>
                <a:lnTo>
                  <a:pt x="16664" y="6799"/>
                </a:lnTo>
                <a:lnTo>
                  <a:pt x="16460" y="6418"/>
                </a:lnTo>
                <a:lnTo>
                  <a:pt x="16841" y="6228"/>
                </a:lnTo>
                <a:close/>
                <a:moveTo>
                  <a:pt x="46649" y="6323"/>
                </a:moveTo>
                <a:lnTo>
                  <a:pt x="46812" y="6635"/>
                </a:lnTo>
                <a:lnTo>
                  <a:pt x="46499" y="6799"/>
                </a:lnTo>
                <a:lnTo>
                  <a:pt x="46323" y="6486"/>
                </a:lnTo>
                <a:lnTo>
                  <a:pt x="46649" y="6323"/>
                </a:lnTo>
                <a:close/>
                <a:moveTo>
                  <a:pt x="58406" y="6296"/>
                </a:moveTo>
                <a:lnTo>
                  <a:pt x="58583" y="6635"/>
                </a:lnTo>
                <a:lnTo>
                  <a:pt x="58284" y="6799"/>
                </a:lnTo>
                <a:lnTo>
                  <a:pt x="58080" y="6472"/>
                </a:lnTo>
                <a:lnTo>
                  <a:pt x="58406" y="6296"/>
                </a:lnTo>
                <a:close/>
                <a:moveTo>
                  <a:pt x="25839" y="6282"/>
                </a:moveTo>
                <a:lnTo>
                  <a:pt x="26016" y="6635"/>
                </a:lnTo>
                <a:lnTo>
                  <a:pt x="25703" y="6812"/>
                </a:lnTo>
                <a:lnTo>
                  <a:pt x="25540" y="6472"/>
                </a:lnTo>
                <a:lnTo>
                  <a:pt x="25839" y="6282"/>
                </a:lnTo>
                <a:close/>
                <a:moveTo>
                  <a:pt x="67445" y="6350"/>
                </a:moveTo>
                <a:cubicBezTo>
                  <a:pt x="67499" y="6459"/>
                  <a:pt x="67554" y="6554"/>
                  <a:pt x="67608" y="6663"/>
                </a:cubicBezTo>
                <a:lnTo>
                  <a:pt x="67282" y="6826"/>
                </a:lnTo>
                <a:cubicBezTo>
                  <a:pt x="67227" y="6731"/>
                  <a:pt x="67173" y="6622"/>
                  <a:pt x="67119" y="6513"/>
                </a:cubicBezTo>
                <a:lnTo>
                  <a:pt x="67431" y="6350"/>
                </a:lnTo>
                <a:close/>
                <a:moveTo>
                  <a:pt x="79216" y="6323"/>
                </a:moveTo>
                <a:lnTo>
                  <a:pt x="79393" y="6663"/>
                </a:lnTo>
                <a:lnTo>
                  <a:pt x="79094" y="6826"/>
                </a:lnTo>
                <a:lnTo>
                  <a:pt x="78903" y="6486"/>
                </a:lnTo>
                <a:lnTo>
                  <a:pt x="79216" y="6323"/>
                </a:lnTo>
                <a:close/>
                <a:moveTo>
                  <a:pt x="34905" y="6350"/>
                </a:moveTo>
                <a:lnTo>
                  <a:pt x="35068" y="6663"/>
                </a:lnTo>
                <a:lnTo>
                  <a:pt x="34728" y="6839"/>
                </a:lnTo>
                <a:lnTo>
                  <a:pt x="34565" y="6540"/>
                </a:lnTo>
                <a:lnTo>
                  <a:pt x="34905" y="6350"/>
                </a:lnTo>
                <a:close/>
                <a:moveTo>
                  <a:pt x="98581" y="6430"/>
                </a:moveTo>
                <a:cubicBezTo>
                  <a:pt x="98573" y="6430"/>
                  <a:pt x="98565" y="6431"/>
                  <a:pt x="98558" y="6432"/>
                </a:cubicBezTo>
                <a:cubicBezTo>
                  <a:pt x="98435" y="6432"/>
                  <a:pt x="98354" y="6527"/>
                  <a:pt x="98367" y="6649"/>
                </a:cubicBezTo>
                <a:cubicBezTo>
                  <a:pt x="98367" y="6758"/>
                  <a:pt x="98463" y="6853"/>
                  <a:pt x="98585" y="6853"/>
                </a:cubicBezTo>
                <a:cubicBezTo>
                  <a:pt x="98694" y="6853"/>
                  <a:pt x="98789" y="6758"/>
                  <a:pt x="98789" y="6649"/>
                </a:cubicBezTo>
                <a:cubicBezTo>
                  <a:pt x="98789" y="6522"/>
                  <a:pt x="98693" y="6430"/>
                  <a:pt x="98581" y="6430"/>
                </a:cubicBezTo>
                <a:close/>
                <a:moveTo>
                  <a:pt x="23107" y="6350"/>
                </a:moveTo>
                <a:lnTo>
                  <a:pt x="23284" y="6690"/>
                </a:lnTo>
                <a:lnTo>
                  <a:pt x="22971" y="6866"/>
                </a:lnTo>
                <a:lnTo>
                  <a:pt x="22767" y="6513"/>
                </a:lnTo>
                <a:lnTo>
                  <a:pt x="23107" y="6350"/>
                </a:lnTo>
                <a:close/>
                <a:moveTo>
                  <a:pt x="55688" y="6391"/>
                </a:moveTo>
                <a:lnTo>
                  <a:pt x="55864" y="6690"/>
                </a:lnTo>
                <a:lnTo>
                  <a:pt x="55511" y="6866"/>
                </a:lnTo>
                <a:lnTo>
                  <a:pt x="55334" y="6554"/>
                </a:lnTo>
                <a:lnTo>
                  <a:pt x="55688" y="6391"/>
                </a:lnTo>
                <a:close/>
                <a:moveTo>
                  <a:pt x="92262" y="6159"/>
                </a:moveTo>
                <a:cubicBezTo>
                  <a:pt x="91946" y="6159"/>
                  <a:pt x="91793" y="6544"/>
                  <a:pt x="92020" y="6771"/>
                </a:cubicBezTo>
                <a:cubicBezTo>
                  <a:pt x="92092" y="6844"/>
                  <a:pt x="92180" y="6876"/>
                  <a:pt x="92265" y="6876"/>
                </a:cubicBezTo>
                <a:cubicBezTo>
                  <a:pt x="92451" y="6876"/>
                  <a:pt x="92627" y="6723"/>
                  <a:pt x="92618" y="6500"/>
                </a:cubicBezTo>
                <a:cubicBezTo>
                  <a:pt x="92618" y="6323"/>
                  <a:pt x="92468" y="6173"/>
                  <a:pt x="92278" y="6160"/>
                </a:cubicBezTo>
                <a:cubicBezTo>
                  <a:pt x="92273" y="6159"/>
                  <a:pt x="92267" y="6159"/>
                  <a:pt x="92262" y="6159"/>
                </a:cubicBezTo>
                <a:close/>
                <a:moveTo>
                  <a:pt x="32146" y="6404"/>
                </a:moveTo>
                <a:lnTo>
                  <a:pt x="32323" y="6717"/>
                </a:lnTo>
                <a:lnTo>
                  <a:pt x="32010" y="6894"/>
                </a:lnTo>
                <a:lnTo>
                  <a:pt x="31833" y="6595"/>
                </a:lnTo>
                <a:lnTo>
                  <a:pt x="32146" y="6404"/>
                </a:lnTo>
                <a:close/>
                <a:moveTo>
                  <a:pt x="43917" y="6377"/>
                </a:moveTo>
                <a:lnTo>
                  <a:pt x="44107" y="6717"/>
                </a:lnTo>
                <a:lnTo>
                  <a:pt x="43794" y="6894"/>
                </a:lnTo>
                <a:lnTo>
                  <a:pt x="43604" y="6554"/>
                </a:lnTo>
                <a:lnTo>
                  <a:pt x="43917" y="6377"/>
                </a:lnTo>
                <a:close/>
                <a:moveTo>
                  <a:pt x="76497" y="6418"/>
                </a:moveTo>
                <a:lnTo>
                  <a:pt x="76661" y="6717"/>
                </a:lnTo>
                <a:lnTo>
                  <a:pt x="76321" y="6894"/>
                </a:lnTo>
                <a:lnTo>
                  <a:pt x="76158" y="6595"/>
                </a:lnTo>
                <a:lnTo>
                  <a:pt x="76497" y="6418"/>
                </a:lnTo>
                <a:close/>
                <a:moveTo>
                  <a:pt x="64713" y="6404"/>
                </a:moveTo>
                <a:lnTo>
                  <a:pt x="64890" y="6744"/>
                </a:lnTo>
                <a:lnTo>
                  <a:pt x="64577" y="6921"/>
                </a:lnTo>
                <a:lnTo>
                  <a:pt x="64414" y="6581"/>
                </a:lnTo>
                <a:lnTo>
                  <a:pt x="64713" y="6404"/>
                </a:lnTo>
                <a:close/>
                <a:moveTo>
                  <a:pt x="20429" y="6432"/>
                </a:moveTo>
                <a:lnTo>
                  <a:pt x="20592" y="6758"/>
                </a:lnTo>
                <a:lnTo>
                  <a:pt x="20239" y="6934"/>
                </a:lnTo>
                <a:lnTo>
                  <a:pt x="20049" y="6608"/>
                </a:lnTo>
                <a:lnTo>
                  <a:pt x="20429" y="6432"/>
                </a:lnTo>
                <a:close/>
                <a:moveTo>
                  <a:pt x="52956" y="6445"/>
                </a:moveTo>
                <a:lnTo>
                  <a:pt x="53119" y="6758"/>
                </a:lnTo>
                <a:lnTo>
                  <a:pt x="52806" y="6934"/>
                </a:lnTo>
                <a:lnTo>
                  <a:pt x="52629" y="6622"/>
                </a:lnTo>
                <a:lnTo>
                  <a:pt x="52956" y="6445"/>
                </a:lnTo>
                <a:close/>
                <a:moveTo>
                  <a:pt x="73752" y="6472"/>
                </a:moveTo>
                <a:lnTo>
                  <a:pt x="73928" y="6785"/>
                </a:lnTo>
                <a:lnTo>
                  <a:pt x="73602" y="6948"/>
                </a:lnTo>
                <a:lnTo>
                  <a:pt x="73439" y="6635"/>
                </a:lnTo>
                <a:lnTo>
                  <a:pt x="73752" y="6472"/>
                </a:lnTo>
                <a:close/>
                <a:moveTo>
                  <a:pt x="41198" y="6486"/>
                </a:moveTo>
                <a:lnTo>
                  <a:pt x="41361" y="6785"/>
                </a:lnTo>
                <a:lnTo>
                  <a:pt x="41022" y="6962"/>
                </a:lnTo>
                <a:lnTo>
                  <a:pt x="40859" y="6663"/>
                </a:lnTo>
                <a:lnTo>
                  <a:pt x="41198" y="6486"/>
                </a:lnTo>
                <a:close/>
                <a:moveTo>
                  <a:pt x="85523" y="6418"/>
                </a:moveTo>
                <a:lnTo>
                  <a:pt x="85740" y="6771"/>
                </a:lnTo>
                <a:lnTo>
                  <a:pt x="85373" y="6962"/>
                </a:lnTo>
                <a:lnTo>
                  <a:pt x="85169" y="6608"/>
                </a:lnTo>
                <a:lnTo>
                  <a:pt x="85523" y="6418"/>
                </a:lnTo>
                <a:close/>
                <a:moveTo>
                  <a:pt x="89509" y="6200"/>
                </a:moveTo>
                <a:cubicBezTo>
                  <a:pt x="89302" y="6200"/>
                  <a:pt x="89138" y="6371"/>
                  <a:pt x="89138" y="6581"/>
                </a:cubicBezTo>
                <a:lnTo>
                  <a:pt x="89152" y="6581"/>
                </a:lnTo>
                <a:cubicBezTo>
                  <a:pt x="89152" y="6785"/>
                  <a:pt x="89315" y="6948"/>
                  <a:pt x="89519" y="6962"/>
                </a:cubicBezTo>
                <a:cubicBezTo>
                  <a:pt x="89532" y="6963"/>
                  <a:pt x="89545" y="6963"/>
                  <a:pt x="89557" y="6963"/>
                </a:cubicBezTo>
                <a:cubicBezTo>
                  <a:pt x="90054" y="6963"/>
                  <a:pt x="90063" y="6200"/>
                  <a:pt x="89558" y="6200"/>
                </a:cubicBezTo>
                <a:cubicBezTo>
                  <a:pt x="89550" y="6200"/>
                  <a:pt x="89541" y="6200"/>
                  <a:pt x="89532" y="6200"/>
                </a:cubicBezTo>
                <a:cubicBezTo>
                  <a:pt x="89525" y="6200"/>
                  <a:pt x="89517" y="6200"/>
                  <a:pt x="89509" y="6200"/>
                </a:cubicBezTo>
                <a:close/>
                <a:moveTo>
                  <a:pt x="95810" y="6404"/>
                </a:moveTo>
                <a:cubicBezTo>
                  <a:pt x="95562" y="6404"/>
                  <a:pt x="95435" y="6721"/>
                  <a:pt x="95608" y="6894"/>
                </a:cubicBezTo>
                <a:cubicBezTo>
                  <a:pt x="95672" y="6957"/>
                  <a:pt x="95749" y="6986"/>
                  <a:pt x="95823" y="6986"/>
                </a:cubicBezTo>
                <a:cubicBezTo>
                  <a:pt x="95972" y="6986"/>
                  <a:pt x="96111" y="6871"/>
                  <a:pt x="96111" y="6690"/>
                </a:cubicBezTo>
                <a:cubicBezTo>
                  <a:pt x="96111" y="6540"/>
                  <a:pt x="95989" y="6404"/>
                  <a:pt x="95826" y="6404"/>
                </a:cubicBezTo>
                <a:cubicBezTo>
                  <a:pt x="95820" y="6404"/>
                  <a:pt x="95815" y="6404"/>
                  <a:pt x="95810" y="6404"/>
                </a:cubicBezTo>
                <a:close/>
                <a:moveTo>
                  <a:pt x="12628" y="6227"/>
                </a:moveTo>
                <a:cubicBezTo>
                  <a:pt x="12138" y="6227"/>
                  <a:pt x="12129" y="6975"/>
                  <a:pt x="12627" y="6989"/>
                </a:cubicBezTo>
                <a:cubicBezTo>
                  <a:pt x="13130" y="6989"/>
                  <a:pt x="13144" y="6228"/>
                  <a:pt x="12641" y="6228"/>
                </a:cubicBezTo>
                <a:cubicBezTo>
                  <a:pt x="12637" y="6228"/>
                  <a:pt x="12632" y="6227"/>
                  <a:pt x="12628" y="6227"/>
                </a:cubicBezTo>
                <a:close/>
                <a:moveTo>
                  <a:pt x="61994" y="6513"/>
                </a:moveTo>
                <a:lnTo>
                  <a:pt x="62158" y="6812"/>
                </a:lnTo>
                <a:lnTo>
                  <a:pt x="61831" y="6989"/>
                </a:lnTo>
                <a:lnTo>
                  <a:pt x="61655" y="6676"/>
                </a:lnTo>
                <a:lnTo>
                  <a:pt x="61994" y="6513"/>
                </a:lnTo>
                <a:close/>
                <a:moveTo>
                  <a:pt x="1699" y="6771"/>
                </a:moveTo>
                <a:cubicBezTo>
                  <a:pt x="1672" y="6771"/>
                  <a:pt x="1618" y="6853"/>
                  <a:pt x="1618" y="6894"/>
                </a:cubicBezTo>
                <a:cubicBezTo>
                  <a:pt x="1618" y="6931"/>
                  <a:pt x="1674" y="6991"/>
                  <a:pt x="1705" y="6991"/>
                </a:cubicBezTo>
                <a:cubicBezTo>
                  <a:pt x="1708" y="6991"/>
                  <a:pt x="1710" y="6990"/>
                  <a:pt x="1713" y="6989"/>
                </a:cubicBezTo>
                <a:cubicBezTo>
                  <a:pt x="1740" y="6989"/>
                  <a:pt x="1808" y="6934"/>
                  <a:pt x="1917" y="6880"/>
                </a:cubicBezTo>
                <a:cubicBezTo>
                  <a:pt x="1808" y="6826"/>
                  <a:pt x="1754" y="6771"/>
                  <a:pt x="1699" y="6771"/>
                </a:cubicBezTo>
                <a:close/>
                <a:moveTo>
                  <a:pt x="29414" y="6486"/>
                </a:moveTo>
                <a:lnTo>
                  <a:pt x="29591" y="6826"/>
                </a:lnTo>
                <a:lnTo>
                  <a:pt x="29292" y="7002"/>
                </a:lnTo>
                <a:lnTo>
                  <a:pt x="29115" y="6663"/>
                </a:lnTo>
                <a:lnTo>
                  <a:pt x="29414" y="6486"/>
                </a:lnTo>
                <a:close/>
                <a:moveTo>
                  <a:pt x="50224" y="6513"/>
                </a:moveTo>
                <a:lnTo>
                  <a:pt x="50400" y="6812"/>
                </a:lnTo>
                <a:lnTo>
                  <a:pt x="50088" y="7002"/>
                </a:lnTo>
                <a:lnTo>
                  <a:pt x="49911" y="6676"/>
                </a:lnTo>
                <a:lnTo>
                  <a:pt x="50224" y="6513"/>
                </a:lnTo>
                <a:close/>
                <a:moveTo>
                  <a:pt x="9909" y="6323"/>
                </a:moveTo>
                <a:cubicBezTo>
                  <a:pt x="9719" y="6336"/>
                  <a:pt x="9583" y="6472"/>
                  <a:pt x="9569" y="6663"/>
                </a:cubicBezTo>
                <a:cubicBezTo>
                  <a:pt x="9569" y="6853"/>
                  <a:pt x="9719" y="7016"/>
                  <a:pt x="9909" y="7016"/>
                </a:cubicBezTo>
                <a:cubicBezTo>
                  <a:pt x="10099" y="7016"/>
                  <a:pt x="10249" y="6853"/>
                  <a:pt x="10249" y="6676"/>
                </a:cubicBezTo>
                <a:cubicBezTo>
                  <a:pt x="10249" y="6472"/>
                  <a:pt x="10099" y="6323"/>
                  <a:pt x="9909" y="6323"/>
                </a:cubicBezTo>
                <a:close/>
                <a:moveTo>
                  <a:pt x="38453" y="6540"/>
                </a:moveTo>
                <a:lnTo>
                  <a:pt x="38643" y="6853"/>
                </a:lnTo>
                <a:lnTo>
                  <a:pt x="38317" y="7016"/>
                </a:lnTo>
                <a:lnTo>
                  <a:pt x="38140" y="6717"/>
                </a:lnTo>
                <a:lnTo>
                  <a:pt x="38453" y="6540"/>
                </a:lnTo>
                <a:close/>
                <a:moveTo>
                  <a:pt x="71020" y="6540"/>
                </a:moveTo>
                <a:lnTo>
                  <a:pt x="71196" y="6853"/>
                </a:lnTo>
                <a:lnTo>
                  <a:pt x="70884" y="7016"/>
                </a:lnTo>
                <a:cubicBezTo>
                  <a:pt x="70829" y="6921"/>
                  <a:pt x="70761" y="6826"/>
                  <a:pt x="70707" y="6703"/>
                </a:cubicBezTo>
                <a:lnTo>
                  <a:pt x="71020" y="6540"/>
                </a:lnTo>
                <a:close/>
                <a:moveTo>
                  <a:pt x="4424" y="6550"/>
                </a:moveTo>
                <a:cubicBezTo>
                  <a:pt x="4141" y="6550"/>
                  <a:pt x="4108" y="7003"/>
                  <a:pt x="4418" y="7016"/>
                </a:cubicBezTo>
                <a:cubicBezTo>
                  <a:pt x="4438" y="7020"/>
                  <a:pt x="4458" y="7022"/>
                  <a:pt x="4476" y="7022"/>
                </a:cubicBezTo>
                <a:cubicBezTo>
                  <a:pt x="4749" y="7022"/>
                  <a:pt x="4778" y="6579"/>
                  <a:pt x="4472" y="6554"/>
                </a:cubicBezTo>
                <a:cubicBezTo>
                  <a:pt x="4455" y="6551"/>
                  <a:pt x="4439" y="6550"/>
                  <a:pt x="4424" y="6550"/>
                </a:cubicBezTo>
                <a:close/>
                <a:moveTo>
                  <a:pt x="17670" y="6459"/>
                </a:moveTo>
                <a:lnTo>
                  <a:pt x="17860" y="6826"/>
                </a:lnTo>
                <a:lnTo>
                  <a:pt x="17507" y="7030"/>
                </a:lnTo>
                <a:lnTo>
                  <a:pt x="17290" y="6663"/>
                </a:lnTo>
                <a:lnTo>
                  <a:pt x="17670" y="6459"/>
                </a:lnTo>
                <a:close/>
                <a:moveTo>
                  <a:pt x="82791" y="6500"/>
                </a:moveTo>
                <a:lnTo>
                  <a:pt x="82981" y="6853"/>
                </a:lnTo>
                <a:lnTo>
                  <a:pt x="82628" y="7016"/>
                </a:lnTo>
                <a:lnTo>
                  <a:pt x="82628" y="7030"/>
                </a:lnTo>
                <a:cubicBezTo>
                  <a:pt x="82560" y="6907"/>
                  <a:pt x="82505" y="6785"/>
                  <a:pt x="82437" y="6663"/>
                </a:cubicBezTo>
                <a:lnTo>
                  <a:pt x="82791" y="6500"/>
                </a:lnTo>
                <a:close/>
                <a:moveTo>
                  <a:pt x="7167" y="6430"/>
                </a:moveTo>
                <a:cubicBezTo>
                  <a:pt x="6795" y="6430"/>
                  <a:pt x="6782" y="7030"/>
                  <a:pt x="7177" y="7030"/>
                </a:cubicBezTo>
                <a:cubicBezTo>
                  <a:pt x="7185" y="7030"/>
                  <a:pt x="7193" y="7031"/>
                  <a:pt x="7202" y="7031"/>
                </a:cubicBezTo>
                <a:cubicBezTo>
                  <a:pt x="7354" y="7031"/>
                  <a:pt x="7477" y="6913"/>
                  <a:pt x="7490" y="6758"/>
                </a:cubicBezTo>
                <a:cubicBezTo>
                  <a:pt x="7503" y="6595"/>
                  <a:pt x="7381" y="6445"/>
                  <a:pt x="7204" y="6432"/>
                </a:cubicBezTo>
                <a:cubicBezTo>
                  <a:pt x="7191" y="6430"/>
                  <a:pt x="7179" y="6430"/>
                  <a:pt x="7167" y="6430"/>
                </a:cubicBezTo>
                <a:close/>
                <a:moveTo>
                  <a:pt x="26682" y="6567"/>
                </a:moveTo>
                <a:lnTo>
                  <a:pt x="26845" y="6880"/>
                </a:lnTo>
                <a:lnTo>
                  <a:pt x="26532" y="7043"/>
                </a:lnTo>
                <a:lnTo>
                  <a:pt x="26356" y="6731"/>
                </a:lnTo>
                <a:lnTo>
                  <a:pt x="26682" y="6567"/>
                </a:lnTo>
                <a:close/>
                <a:moveTo>
                  <a:pt x="59235" y="6567"/>
                </a:moveTo>
                <a:lnTo>
                  <a:pt x="59398" y="6880"/>
                </a:lnTo>
                <a:lnTo>
                  <a:pt x="59099" y="7043"/>
                </a:lnTo>
                <a:lnTo>
                  <a:pt x="58909" y="6744"/>
                </a:lnTo>
                <a:lnTo>
                  <a:pt x="59235" y="6567"/>
                </a:lnTo>
                <a:close/>
                <a:moveTo>
                  <a:pt x="99371" y="6702"/>
                </a:moveTo>
                <a:cubicBezTo>
                  <a:pt x="99283" y="6702"/>
                  <a:pt x="99211" y="6804"/>
                  <a:pt x="99224" y="6894"/>
                </a:cubicBezTo>
                <a:cubicBezTo>
                  <a:pt x="99235" y="6988"/>
                  <a:pt x="99288" y="7062"/>
                  <a:pt x="99355" y="7062"/>
                </a:cubicBezTo>
                <a:cubicBezTo>
                  <a:pt x="99366" y="7062"/>
                  <a:pt x="99376" y="7060"/>
                  <a:pt x="99387" y="7057"/>
                </a:cubicBezTo>
                <a:cubicBezTo>
                  <a:pt x="99482" y="7030"/>
                  <a:pt x="99536" y="6962"/>
                  <a:pt x="99659" y="6880"/>
                </a:cubicBezTo>
                <a:cubicBezTo>
                  <a:pt x="99536" y="6799"/>
                  <a:pt x="99468" y="6717"/>
                  <a:pt x="99387" y="6703"/>
                </a:cubicBezTo>
                <a:cubicBezTo>
                  <a:pt x="99381" y="6703"/>
                  <a:pt x="99376" y="6702"/>
                  <a:pt x="99371" y="6702"/>
                </a:cubicBezTo>
                <a:close/>
                <a:moveTo>
                  <a:pt x="35721" y="6595"/>
                </a:moveTo>
                <a:lnTo>
                  <a:pt x="35884" y="6907"/>
                </a:lnTo>
                <a:lnTo>
                  <a:pt x="35544" y="7070"/>
                </a:lnTo>
                <a:lnTo>
                  <a:pt x="35381" y="6771"/>
                </a:lnTo>
                <a:lnTo>
                  <a:pt x="35721" y="6595"/>
                </a:lnTo>
                <a:close/>
                <a:moveTo>
                  <a:pt x="47451" y="6567"/>
                </a:moveTo>
                <a:lnTo>
                  <a:pt x="47641" y="6907"/>
                </a:lnTo>
                <a:lnTo>
                  <a:pt x="47328" y="7084"/>
                </a:lnTo>
                <a:lnTo>
                  <a:pt x="47152" y="6744"/>
                </a:lnTo>
                <a:lnTo>
                  <a:pt x="47451" y="6567"/>
                </a:lnTo>
                <a:close/>
                <a:moveTo>
                  <a:pt x="80059" y="6595"/>
                </a:moveTo>
                <a:cubicBezTo>
                  <a:pt x="80113" y="6703"/>
                  <a:pt x="80181" y="6799"/>
                  <a:pt x="80249" y="6907"/>
                </a:cubicBezTo>
                <a:lnTo>
                  <a:pt x="79909" y="7084"/>
                </a:lnTo>
                <a:lnTo>
                  <a:pt x="79746" y="6771"/>
                </a:lnTo>
                <a:lnTo>
                  <a:pt x="80059" y="6595"/>
                </a:lnTo>
                <a:close/>
                <a:moveTo>
                  <a:pt x="86624" y="7084"/>
                </a:moveTo>
                <a:cubicBezTo>
                  <a:pt x="86624" y="7084"/>
                  <a:pt x="86624" y="7084"/>
                  <a:pt x="86625" y="7085"/>
                </a:cubicBezTo>
                <a:lnTo>
                  <a:pt x="86625" y="7085"/>
                </a:lnTo>
                <a:cubicBezTo>
                  <a:pt x="86633" y="7084"/>
                  <a:pt x="86642" y="7084"/>
                  <a:pt x="86651" y="7084"/>
                </a:cubicBezTo>
                <a:close/>
                <a:moveTo>
                  <a:pt x="23950" y="6635"/>
                </a:moveTo>
                <a:lnTo>
                  <a:pt x="24113" y="6948"/>
                </a:lnTo>
                <a:lnTo>
                  <a:pt x="23800" y="7111"/>
                </a:lnTo>
                <a:lnTo>
                  <a:pt x="23624" y="6799"/>
                </a:lnTo>
                <a:lnTo>
                  <a:pt x="23950" y="6635"/>
                </a:lnTo>
                <a:close/>
                <a:moveTo>
                  <a:pt x="56517" y="6635"/>
                </a:moveTo>
                <a:lnTo>
                  <a:pt x="56693" y="6948"/>
                </a:lnTo>
                <a:lnTo>
                  <a:pt x="56354" y="7111"/>
                </a:lnTo>
                <a:lnTo>
                  <a:pt x="56177" y="6799"/>
                </a:lnTo>
                <a:lnTo>
                  <a:pt x="56517" y="6635"/>
                </a:lnTo>
                <a:close/>
                <a:moveTo>
                  <a:pt x="68288" y="6595"/>
                </a:moveTo>
                <a:cubicBezTo>
                  <a:pt x="68328" y="6703"/>
                  <a:pt x="68396" y="6812"/>
                  <a:pt x="68451" y="6934"/>
                </a:cubicBezTo>
                <a:lnTo>
                  <a:pt x="68152" y="7111"/>
                </a:lnTo>
                <a:lnTo>
                  <a:pt x="67975" y="6771"/>
                </a:lnTo>
                <a:lnTo>
                  <a:pt x="68288" y="6595"/>
                </a:lnTo>
                <a:close/>
                <a:moveTo>
                  <a:pt x="93109" y="6444"/>
                </a:moveTo>
                <a:cubicBezTo>
                  <a:pt x="92917" y="6444"/>
                  <a:pt x="92767" y="6589"/>
                  <a:pt x="92767" y="6771"/>
                </a:cubicBezTo>
                <a:cubicBezTo>
                  <a:pt x="92767" y="6962"/>
                  <a:pt x="92917" y="7111"/>
                  <a:pt x="93107" y="7111"/>
                </a:cubicBezTo>
                <a:cubicBezTo>
                  <a:pt x="93115" y="7112"/>
                  <a:pt x="93122" y="7112"/>
                  <a:pt x="93130" y="7112"/>
                </a:cubicBezTo>
                <a:cubicBezTo>
                  <a:pt x="93297" y="7112"/>
                  <a:pt x="93447" y="6967"/>
                  <a:pt x="93447" y="6785"/>
                </a:cubicBezTo>
                <a:cubicBezTo>
                  <a:pt x="93433" y="6608"/>
                  <a:pt x="93297" y="6472"/>
                  <a:pt x="93134" y="6459"/>
                </a:cubicBezTo>
                <a:lnTo>
                  <a:pt x="93134" y="6445"/>
                </a:lnTo>
                <a:cubicBezTo>
                  <a:pt x="93126" y="6445"/>
                  <a:pt x="93117" y="6444"/>
                  <a:pt x="93109" y="6444"/>
                </a:cubicBezTo>
                <a:close/>
                <a:moveTo>
                  <a:pt x="44746" y="6649"/>
                </a:moveTo>
                <a:lnTo>
                  <a:pt x="44923" y="6975"/>
                </a:lnTo>
                <a:lnTo>
                  <a:pt x="44610" y="7138"/>
                </a:lnTo>
                <a:cubicBezTo>
                  <a:pt x="44542" y="7030"/>
                  <a:pt x="44488" y="6934"/>
                  <a:pt x="44433" y="6826"/>
                </a:cubicBezTo>
                <a:lnTo>
                  <a:pt x="44746" y="6649"/>
                </a:lnTo>
                <a:close/>
                <a:moveTo>
                  <a:pt x="77327" y="6663"/>
                </a:moveTo>
                <a:cubicBezTo>
                  <a:pt x="77381" y="6758"/>
                  <a:pt x="77435" y="6866"/>
                  <a:pt x="77490" y="6975"/>
                </a:cubicBezTo>
                <a:lnTo>
                  <a:pt x="77150" y="7138"/>
                </a:lnTo>
                <a:lnTo>
                  <a:pt x="76987" y="6839"/>
                </a:lnTo>
                <a:lnTo>
                  <a:pt x="77327" y="6663"/>
                </a:lnTo>
                <a:close/>
                <a:moveTo>
                  <a:pt x="32961" y="6663"/>
                </a:moveTo>
                <a:lnTo>
                  <a:pt x="33138" y="7002"/>
                </a:lnTo>
                <a:lnTo>
                  <a:pt x="32839" y="7166"/>
                </a:lnTo>
                <a:lnTo>
                  <a:pt x="32662" y="6826"/>
                </a:lnTo>
                <a:lnTo>
                  <a:pt x="32961" y="6663"/>
                </a:lnTo>
                <a:close/>
                <a:moveTo>
                  <a:pt x="65542" y="6690"/>
                </a:moveTo>
                <a:lnTo>
                  <a:pt x="65719" y="7002"/>
                </a:lnTo>
                <a:lnTo>
                  <a:pt x="65406" y="7166"/>
                </a:lnTo>
                <a:lnTo>
                  <a:pt x="65216" y="6853"/>
                </a:lnTo>
                <a:lnTo>
                  <a:pt x="65542" y="6690"/>
                </a:lnTo>
                <a:close/>
                <a:moveTo>
                  <a:pt x="21231" y="6690"/>
                </a:moveTo>
                <a:lnTo>
                  <a:pt x="21408" y="7002"/>
                </a:lnTo>
                <a:lnTo>
                  <a:pt x="21055" y="7193"/>
                </a:lnTo>
                <a:lnTo>
                  <a:pt x="20864" y="6866"/>
                </a:lnTo>
                <a:lnTo>
                  <a:pt x="21231" y="6690"/>
                </a:lnTo>
                <a:close/>
                <a:moveTo>
                  <a:pt x="42027" y="6717"/>
                </a:moveTo>
                <a:lnTo>
                  <a:pt x="42204" y="7016"/>
                </a:lnTo>
                <a:lnTo>
                  <a:pt x="41864" y="7193"/>
                </a:lnTo>
                <a:cubicBezTo>
                  <a:pt x="41796" y="7098"/>
                  <a:pt x="41742" y="7002"/>
                  <a:pt x="41688" y="6894"/>
                </a:cubicBezTo>
                <a:lnTo>
                  <a:pt x="42027" y="6717"/>
                </a:lnTo>
                <a:close/>
                <a:moveTo>
                  <a:pt x="53758" y="6676"/>
                </a:moveTo>
                <a:cubicBezTo>
                  <a:pt x="53826" y="6785"/>
                  <a:pt x="53893" y="6894"/>
                  <a:pt x="53975" y="7016"/>
                </a:cubicBezTo>
                <a:lnTo>
                  <a:pt x="53635" y="7193"/>
                </a:lnTo>
                <a:cubicBezTo>
                  <a:pt x="53567" y="7070"/>
                  <a:pt x="53513" y="6962"/>
                  <a:pt x="53445" y="6853"/>
                </a:cubicBezTo>
                <a:lnTo>
                  <a:pt x="53758" y="6676"/>
                </a:lnTo>
                <a:close/>
                <a:moveTo>
                  <a:pt x="74554" y="6703"/>
                </a:moveTo>
                <a:lnTo>
                  <a:pt x="74730" y="7030"/>
                </a:lnTo>
                <a:lnTo>
                  <a:pt x="74418" y="7193"/>
                </a:lnTo>
                <a:lnTo>
                  <a:pt x="74255" y="6894"/>
                </a:lnTo>
                <a:lnTo>
                  <a:pt x="74554" y="6703"/>
                </a:lnTo>
                <a:close/>
                <a:moveTo>
                  <a:pt x="30257" y="6758"/>
                </a:moveTo>
                <a:lnTo>
                  <a:pt x="30433" y="7057"/>
                </a:lnTo>
                <a:lnTo>
                  <a:pt x="30121" y="7233"/>
                </a:lnTo>
                <a:lnTo>
                  <a:pt x="29944" y="6921"/>
                </a:lnTo>
                <a:lnTo>
                  <a:pt x="30257" y="6758"/>
                </a:lnTo>
                <a:close/>
                <a:moveTo>
                  <a:pt x="62810" y="6758"/>
                </a:moveTo>
                <a:cubicBezTo>
                  <a:pt x="62864" y="6853"/>
                  <a:pt x="62919" y="6948"/>
                  <a:pt x="62987" y="7057"/>
                </a:cubicBezTo>
                <a:lnTo>
                  <a:pt x="62647" y="7233"/>
                </a:lnTo>
                <a:lnTo>
                  <a:pt x="62470" y="6934"/>
                </a:lnTo>
                <a:lnTo>
                  <a:pt x="62810" y="6758"/>
                </a:lnTo>
                <a:close/>
                <a:moveTo>
                  <a:pt x="90348" y="6472"/>
                </a:moveTo>
                <a:cubicBezTo>
                  <a:pt x="89831" y="6472"/>
                  <a:pt x="89831" y="7233"/>
                  <a:pt x="90348" y="7233"/>
                </a:cubicBezTo>
                <a:cubicBezTo>
                  <a:pt x="90851" y="7233"/>
                  <a:pt x="90851" y="6472"/>
                  <a:pt x="90348" y="6472"/>
                </a:cubicBezTo>
                <a:close/>
                <a:moveTo>
                  <a:pt x="96668" y="6690"/>
                </a:moveTo>
                <a:cubicBezTo>
                  <a:pt x="96519" y="6690"/>
                  <a:pt x="96396" y="6812"/>
                  <a:pt x="96383" y="6948"/>
                </a:cubicBezTo>
                <a:cubicBezTo>
                  <a:pt x="96383" y="7098"/>
                  <a:pt x="96505" y="7220"/>
                  <a:pt x="96641" y="7233"/>
                </a:cubicBezTo>
                <a:cubicBezTo>
                  <a:pt x="96981" y="7233"/>
                  <a:pt x="97008" y="6731"/>
                  <a:pt x="96668" y="6690"/>
                </a:cubicBezTo>
                <a:close/>
                <a:moveTo>
                  <a:pt x="13470" y="6459"/>
                </a:moveTo>
                <a:cubicBezTo>
                  <a:pt x="12958" y="6459"/>
                  <a:pt x="12954" y="7234"/>
                  <a:pt x="13457" y="7234"/>
                </a:cubicBezTo>
                <a:cubicBezTo>
                  <a:pt x="13461" y="7234"/>
                  <a:pt x="13466" y="7234"/>
                  <a:pt x="13470" y="7233"/>
                </a:cubicBezTo>
                <a:cubicBezTo>
                  <a:pt x="13688" y="7233"/>
                  <a:pt x="13851" y="7070"/>
                  <a:pt x="13851" y="6853"/>
                </a:cubicBezTo>
                <a:cubicBezTo>
                  <a:pt x="13851" y="6635"/>
                  <a:pt x="13688" y="6472"/>
                  <a:pt x="13470" y="6459"/>
                </a:cubicBezTo>
                <a:close/>
                <a:moveTo>
                  <a:pt x="39268" y="6785"/>
                </a:moveTo>
                <a:lnTo>
                  <a:pt x="39459" y="7098"/>
                </a:lnTo>
                <a:lnTo>
                  <a:pt x="39132" y="7261"/>
                </a:lnTo>
                <a:lnTo>
                  <a:pt x="38956" y="6948"/>
                </a:lnTo>
                <a:lnTo>
                  <a:pt x="39268" y="6785"/>
                </a:lnTo>
                <a:close/>
                <a:moveTo>
                  <a:pt x="51053" y="6758"/>
                </a:moveTo>
                <a:cubicBezTo>
                  <a:pt x="51107" y="6866"/>
                  <a:pt x="51161" y="6975"/>
                  <a:pt x="51229" y="7098"/>
                </a:cubicBezTo>
                <a:lnTo>
                  <a:pt x="50917" y="7261"/>
                </a:lnTo>
                <a:lnTo>
                  <a:pt x="50740" y="6921"/>
                </a:lnTo>
                <a:lnTo>
                  <a:pt x="51053" y="6758"/>
                </a:lnTo>
                <a:close/>
                <a:moveTo>
                  <a:pt x="10765" y="6567"/>
                </a:moveTo>
                <a:cubicBezTo>
                  <a:pt x="10761" y="6567"/>
                  <a:pt x="10756" y="6567"/>
                  <a:pt x="10752" y="6567"/>
                </a:cubicBezTo>
                <a:cubicBezTo>
                  <a:pt x="10561" y="6567"/>
                  <a:pt x="10398" y="6717"/>
                  <a:pt x="10398" y="6907"/>
                </a:cubicBezTo>
                <a:cubicBezTo>
                  <a:pt x="10398" y="7103"/>
                  <a:pt x="10561" y="7261"/>
                  <a:pt x="10755" y="7261"/>
                </a:cubicBezTo>
                <a:cubicBezTo>
                  <a:pt x="10763" y="7261"/>
                  <a:pt x="10771" y="7261"/>
                  <a:pt x="10779" y="7261"/>
                </a:cubicBezTo>
                <a:cubicBezTo>
                  <a:pt x="11237" y="7247"/>
                  <a:pt x="11214" y="6567"/>
                  <a:pt x="10765" y="6567"/>
                </a:cubicBezTo>
                <a:close/>
                <a:moveTo>
                  <a:pt x="18472" y="6731"/>
                </a:moveTo>
                <a:lnTo>
                  <a:pt x="18717" y="7084"/>
                </a:lnTo>
                <a:lnTo>
                  <a:pt x="18336" y="7274"/>
                </a:lnTo>
                <a:lnTo>
                  <a:pt x="18132" y="6894"/>
                </a:lnTo>
                <a:lnTo>
                  <a:pt x="18472" y="6731"/>
                </a:lnTo>
                <a:close/>
                <a:moveTo>
                  <a:pt x="8009" y="6647"/>
                </a:moveTo>
                <a:cubicBezTo>
                  <a:pt x="7596" y="6647"/>
                  <a:pt x="7571" y="7288"/>
                  <a:pt x="8006" y="7288"/>
                </a:cubicBezTo>
                <a:cubicBezTo>
                  <a:pt x="8414" y="7288"/>
                  <a:pt x="8441" y="6690"/>
                  <a:pt x="8047" y="6649"/>
                </a:cubicBezTo>
                <a:cubicBezTo>
                  <a:pt x="8034" y="6648"/>
                  <a:pt x="8021" y="6647"/>
                  <a:pt x="8009" y="6647"/>
                </a:cubicBezTo>
                <a:close/>
                <a:moveTo>
                  <a:pt x="27525" y="6785"/>
                </a:moveTo>
                <a:lnTo>
                  <a:pt x="27701" y="7125"/>
                </a:lnTo>
                <a:lnTo>
                  <a:pt x="27361" y="7288"/>
                </a:lnTo>
                <a:lnTo>
                  <a:pt x="27185" y="6975"/>
                </a:lnTo>
                <a:lnTo>
                  <a:pt x="27525" y="6785"/>
                </a:lnTo>
                <a:close/>
                <a:moveTo>
                  <a:pt x="60064" y="6812"/>
                </a:moveTo>
                <a:lnTo>
                  <a:pt x="60241" y="7111"/>
                </a:lnTo>
                <a:lnTo>
                  <a:pt x="59928" y="7288"/>
                </a:lnTo>
                <a:cubicBezTo>
                  <a:pt x="59874" y="7193"/>
                  <a:pt x="59820" y="7084"/>
                  <a:pt x="59752" y="6975"/>
                </a:cubicBezTo>
                <a:lnTo>
                  <a:pt x="60064" y="6812"/>
                </a:lnTo>
                <a:close/>
                <a:moveTo>
                  <a:pt x="71835" y="6785"/>
                </a:moveTo>
                <a:lnTo>
                  <a:pt x="72012" y="7125"/>
                </a:lnTo>
                <a:lnTo>
                  <a:pt x="71699" y="7288"/>
                </a:lnTo>
                <a:lnTo>
                  <a:pt x="71536" y="6948"/>
                </a:lnTo>
                <a:lnTo>
                  <a:pt x="71835" y="6785"/>
                </a:lnTo>
                <a:close/>
                <a:moveTo>
                  <a:pt x="83606" y="6771"/>
                </a:moveTo>
                <a:lnTo>
                  <a:pt x="83810" y="7098"/>
                </a:lnTo>
                <a:lnTo>
                  <a:pt x="83416" y="7288"/>
                </a:lnTo>
                <a:cubicBezTo>
                  <a:pt x="83362" y="7179"/>
                  <a:pt x="83307" y="7084"/>
                  <a:pt x="83253" y="6962"/>
                </a:cubicBezTo>
                <a:lnTo>
                  <a:pt x="83606" y="6771"/>
                </a:lnTo>
                <a:close/>
                <a:moveTo>
                  <a:pt x="100202" y="7016"/>
                </a:moveTo>
                <a:cubicBezTo>
                  <a:pt x="100162" y="7016"/>
                  <a:pt x="100094" y="7111"/>
                  <a:pt x="100094" y="7166"/>
                </a:cubicBezTo>
                <a:cubicBezTo>
                  <a:pt x="100107" y="7220"/>
                  <a:pt x="100189" y="7288"/>
                  <a:pt x="100229" y="7288"/>
                </a:cubicBezTo>
                <a:cubicBezTo>
                  <a:pt x="100270" y="7288"/>
                  <a:pt x="100338" y="7220"/>
                  <a:pt x="100461" y="7138"/>
                </a:cubicBezTo>
                <a:cubicBezTo>
                  <a:pt x="100337" y="7089"/>
                  <a:pt x="100280" y="7028"/>
                  <a:pt x="100220" y="7028"/>
                </a:cubicBezTo>
                <a:cubicBezTo>
                  <a:pt x="100214" y="7028"/>
                  <a:pt x="100208" y="7028"/>
                  <a:pt x="100202" y="7030"/>
                </a:cubicBezTo>
                <a:lnTo>
                  <a:pt x="100202" y="7016"/>
                </a:lnTo>
                <a:close/>
                <a:moveTo>
                  <a:pt x="2556" y="6962"/>
                </a:moveTo>
                <a:cubicBezTo>
                  <a:pt x="2501" y="6962"/>
                  <a:pt x="2406" y="7043"/>
                  <a:pt x="2392" y="7111"/>
                </a:cubicBezTo>
                <a:cubicBezTo>
                  <a:pt x="2354" y="7200"/>
                  <a:pt x="2423" y="7289"/>
                  <a:pt x="2510" y="7289"/>
                </a:cubicBezTo>
                <a:cubicBezTo>
                  <a:pt x="2516" y="7289"/>
                  <a:pt x="2522" y="7289"/>
                  <a:pt x="2528" y="7288"/>
                </a:cubicBezTo>
                <a:cubicBezTo>
                  <a:pt x="2596" y="7288"/>
                  <a:pt x="2664" y="7220"/>
                  <a:pt x="2787" y="7138"/>
                </a:cubicBezTo>
                <a:cubicBezTo>
                  <a:pt x="2678" y="7057"/>
                  <a:pt x="2623" y="6975"/>
                  <a:pt x="2556" y="6962"/>
                </a:cubicBezTo>
                <a:close/>
                <a:moveTo>
                  <a:pt x="48321" y="6799"/>
                </a:moveTo>
                <a:lnTo>
                  <a:pt x="48484" y="7152"/>
                </a:lnTo>
                <a:lnTo>
                  <a:pt x="48144" y="7315"/>
                </a:lnTo>
                <a:lnTo>
                  <a:pt x="47981" y="7016"/>
                </a:lnTo>
                <a:lnTo>
                  <a:pt x="48321" y="6799"/>
                </a:lnTo>
                <a:close/>
                <a:moveTo>
                  <a:pt x="5288" y="6812"/>
                </a:moveTo>
                <a:cubicBezTo>
                  <a:pt x="5138" y="6812"/>
                  <a:pt x="5016" y="6934"/>
                  <a:pt x="5029" y="7084"/>
                </a:cubicBezTo>
                <a:cubicBezTo>
                  <a:pt x="5029" y="7212"/>
                  <a:pt x="5126" y="7316"/>
                  <a:pt x="5263" y="7316"/>
                </a:cubicBezTo>
                <a:cubicBezTo>
                  <a:pt x="5271" y="7316"/>
                  <a:pt x="5279" y="7316"/>
                  <a:pt x="5288" y="7315"/>
                </a:cubicBezTo>
                <a:cubicBezTo>
                  <a:pt x="5424" y="7315"/>
                  <a:pt x="5532" y="7206"/>
                  <a:pt x="5532" y="7070"/>
                </a:cubicBezTo>
                <a:cubicBezTo>
                  <a:pt x="5532" y="6934"/>
                  <a:pt x="5424" y="6812"/>
                  <a:pt x="5288" y="6812"/>
                </a:cubicBezTo>
                <a:close/>
                <a:moveTo>
                  <a:pt x="80861" y="6826"/>
                </a:moveTo>
                <a:cubicBezTo>
                  <a:pt x="80928" y="6948"/>
                  <a:pt x="80996" y="7057"/>
                  <a:pt x="81037" y="7152"/>
                </a:cubicBezTo>
                <a:lnTo>
                  <a:pt x="80725" y="7329"/>
                </a:lnTo>
                <a:lnTo>
                  <a:pt x="80548" y="7016"/>
                </a:lnTo>
                <a:lnTo>
                  <a:pt x="80861" y="6826"/>
                </a:lnTo>
                <a:close/>
                <a:moveTo>
                  <a:pt x="24765" y="6866"/>
                </a:moveTo>
                <a:lnTo>
                  <a:pt x="24942" y="7179"/>
                </a:lnTo>
                <a:lnTo>
                  <a:pt x="24643" y="7356"/>
                </a:lnTo>
                <a:lnTo>
                  <a:pt x="24466" y="7043"/>
                </a:lnTo>
                <a:lnTo>
                  <a:pt x="24765" y="6866"/>
                </a:lnTo>
                <a:close/>
                <a:moveTo>
                  <a:pt x="69117" y="6853"/>
                </a:moveTo>
                <a:lnTo>
                  <a:pt x="69280" y="7193"/>
                </a:lnTo>
                <a:lnTo>
                  <a:pt x="68940" y="7356"/>
                </a:lnTo>
                <a:lnTo>
                  <a:pt x="68777" y="7057"/>
                </a:lnTo>
                <a:lnTo>
                  <a:pt x="69117" y="6853"/>
                </a:lnTo>
                <a:close/>
                <a:moveTo>
                  <a:pt x="93936" y="6703"/>
                </a:moveTo>
                <a:cubicBezTo>
                  <a:pt x="93760" y="6717"/>
                  <a:pt x="93624" y="6839"/>
                  <a:pt x="93610" y="7016"/>
                </a:cubicBezTo>
                <a:cubicBezTo>
                  <a:pt x="93596" y="7193"/>
                  <a:pt x="93732" y="7342"/>
                  <a:pt x="93909" y="7356"/>
                </a:cubicBezTo>
                <a:cubicBezTo>
                  <a:pt x="94099" y="7356"/>
                  <a:pt x="94249" y="7206"/>
                  <a:pt x="94249" y="7030"/>
                </a:cubicBezTo>
                <a:cubicBezTo>
                  <a:pt x="94249" y="6853"/>
                  <a:pt x="94113" y="6717"/>
                  <a:pt x="93936" y="6703"/>
                </a:cubicBezTo>
                <a:close/>
                <a:moveTo>
                  <a:pt x="36523" y="6839"/>
                </a:moveTo>
                <a:lnTo>
                  <a:pt x="36699" y="7179"/>
                </a:lnTo>
                <a:lnTo>
                  <a:pt x="36373" y="7383"/>
                </a:lnTo>
                <a:lnTo>
                  <a:pt x="36196" y="7016"/>
                </a:lnTo>
                <a:lnTo>
                  <a:pt x="36523" y="6839"/>
                </a:lnTo>
                <a:close/>
                <a:moveTo>
                  <a:pt x="45575" y="6921"/>
                </a:moveTo>
                <a:lnTo>
                  <a:pt x="45765" y="7220"/>
                </a:lnTo>
                <a:lnTo>
                  <a:pt x="45439" y="7397"/>
                </a:lnTo>
                <a:lnTo>
                  <a:pt x="45276" y="7070"/>
                </a:lnTo>
                <a:lnTo>
                  <a:pt x="45575" y="6921"/>
                </a:lnTo>
                <a:close/>
                <a:moveTo>
                  <a:pt x="57346" y="6880"/>
                </a:moveTo>
                <a:lnTo>
                  <a:pt x="57523" y="7220"/>
                </a:lnTo>
                <a:lnTo>
                  <a:pt x="57183" y="7397"/>
                </a:lnTo>
                <a:cubicBezTo>
                  <a:pt x="57128" y="7288"/>
                  <a:pt x="57074" y="7166"/>
                  <a:pt x="57006" y="7030"/>
                </a:cubicBezTo>
                <a:lnTo>
                  <a:pt x="57346" y="6880"/>
                </a:lnTo>
                <a:close/>
                <a:moveTo>
                  <a:pt x="33791" y="6934"/>
                </a:moveTo>
                <a:cubicBezTo>
                  <a:pt x="33859" y="7030"/>
                  <a:pt x="33899" y="7138"/>
                  <a:pt x="33967" y="7247"/>
                </a:cubicBezTo>
                <a:lnTo>
                  <a:pt x="33655" y="7410"/>
                </a:lnTo>
                <a:lnTo>
                  <a:pt x="33478" y="7111"/>
                </a:lnTo>
                <a:lnTo>
                  <a:pt x="33791" y="6934"/>
                </a:lnTo>
                <a:close/>
                <a:moveTo>
                  <a:pt x="66371" y="6934"/>
                </a:moveTo>
                <a:lnTo>
                  <a:pt x="66534" y="7233"/>
                </a:lnTo>
                <a:lnTo>
                  <a:pt x="66235" y="7424"/>
                </a:lnTo>
                <a:lnTo>
                  <a:pt x="66045" y="7098"/>
                </a:lnTo>
                <a:lnTo>
                  <a:pt x="66371" y="6934"/>
                </a:lnTo>
                <a:close/>
                <a:moveTo>
                  <a:pt x="78142" y="6907"/>
                </a:moveTo>
                <a:cubicBezTo>
                  <a:pt x="78196" y="7002"/>
                  <a:pt x="78251" y="7111"/>
                  <a:pt x="78319" y="7206"/>
                </a:cubicBezTo>
                <a:lnTo>
                  <a:pt x="77979" y="7424"/>
                </a:lnTo>
                <a:lnTo>
                  <a:pt x="77802" y="7084"/>
                </a:lnTo>
                <a:lnTo>
                  <a:pt x="78142" y="6907"/>
                </a:lnTo>
                <a:close/>
                <a:moveTo>
                  <a:pt x="42843" y="6962"/>
                </a:moveTo>
                <a:lnTo>
                  <a:pt x="43020" y="7261"/>
                </a:lnTo>
                <a:lnTo>
                  <a:pt x="42680" y="7437"/>
                </a:lnTo>
                <a:lnTo>
                  <a:pt x="42503" y="7138"/>
                </a:lnTo>
                <a:lnTo>
                  <a:pt x="42843" y="6962"/>
                </a:lnTo>
                <a:close/>
                <a:moveTo>
                  <a:pt x="54614" y="6921"/>
                </a:moveTo>
                <a:lnTo>
                  <a:pt x="54791" y="7261"/>
                </a:lnTo>
                <a:lnTo>
                  <a:pt x="54478" y="7437"/>
                </a:lnTo>
                <a:lnTo>
                  <a:pt x="54274" y="7098"/>
                </a:lnTo>
                <a:lnTo>
                  <a:pt x="54614" y="6921"/>
                </a:lnTo>
                <a:close/>
                <a:moveTo>
                  <a:pt x="22047" y="6948"/>
                </a:moveTo>
                <a:lnTo>
                  <a:pt x="22237" y="7288"/>
                </a:lnTo>
                <a:lnTo>
                  <a:pt x="21884" y="7451"/>
                </a:lnTo>
                <a:lnTo>
                  <a:pt x="21707" y="7111"/>
                </a:lnTo>
                <a:lnTo>
                  <a:pt x="22047" y="6948"/>
                </a:lnTo>
                <a:close/>
                <a:moveTo>
                  <a:pt x="91204" y="6731"/>
                </a:moveTo>
                <a:cubicBezTo>
                  <a:pt x="91000" y="6731"/>
                  <a:pt x="90837" y="6907"/>
                  <a:pt x="90851" y="7111"/>
                </a:cubicBezTo>
                <a:lnTo>
                  <a:pt x="90851" y="7098"/>
                </a:lnTo>
                <a:cubicBezTo>
                  <a:pt x="90851" y="7288"/>
                  <a:pt x="91000" y="7451"/>
                  <a:pt x="91191" y="7465"/>
                </a:cubicBezTo>
                <a:cubicBezTo>
                  <a:pt x="91395" y="7465"/>
                  <a:pt x="91558" y="7301"/>
                  <a:pt x="91571" y="7098"/>
                </a:cubicBezTo>
                <a:cubicBezTo>
                  <a:pt x="91571" y="6894"/>
                  <a:pt x="91408" y="6731"/>
                  <a:pt x="91204" y="6731"/>
                </a:cubicBezTo>
                <a:close/>
                <a:moveTo>
                  <a:pt x="97480" y="6974"/>
                </a:moveTo>
                <a:cubicBezTo>
                  <a:pt x="97472" y="6974"/>
                  <a:pt x="97464" y="6974"/>
                  <a:pt x="97457" y="6975"/>
                </a:cubicBezTo>
                <a:cubicBezTo>
                  <a:pt x="97321" y="6989"/>
                  <a:pt x="97226" y="7098"/>
                  <a:pt x="97226" y="7233"/>
                </a:cubicBezTo>
                <a:cubicBezTo>
                  <a:pt x="97239" y="7369"/>
                  <a:pt x="97362" y="7465"/>
                  <a:pt x="97497" y="7465"/>
                </a:cubicBezTo>
                <a:cubicBezTo>
                  <a:pt x="97633" y="7465"/>
                  <a:pt x="97729" y="7342"/>
                  <a:pt x="97715" y="7206"/>
                </a:cubicBezTo>
                <a:cubicBezTo>
                  <a:pt x="97715" y="7078"/>
                  <a:pt x="97606" y="6974"/>
                  <a:pt x="97480" y="6974"/>
                </a:cubicBezTo>
                <a:close/>
                <a:moveTo>
                  <a:pt x="31072" y="6989"/>
                </a:moveTo>
                <a:lnTo>
                  <a:pt x="31249" y="7301"/>
                </a:lnTo>
                <a:lnTo>
                  <a:pt x="30936" y="7478"/>
                </a:lnTo>
                <a:lnTo>
                  <a:pt x="30759" y="7166"/>
                </a:lnTo>
                <a:lnTo>
                  <a:pt x="31072" y="6989"/>
                </a:lnTo>
                <a:close/>
                <a:moveTo>
                  <a:pt x="63653" y="7002"/>
                </a:moveTo>
                <a:lnTo>
                  <a:pt x="63816" y="7288"/>
                </a:lnTo>
                <a:lnTo>
                  <a:pt x="63476" y="7478"/>
                </a:lnTo>
                <a:lnTo>
                  <a:pt x="63313" y="7166"/>
                </a:lnTo>
                <a:lnTo>
                  <a:pt x="63653" y="7002"/>
                </a:lnTo>
                <a:close/>
                <a:moveTo>
                  <a:pt x="101072" y="7315"/>
                </a:moveTo>
                <a:cubicBezTo>
                  <a:pt x="101031" y="7342"/>
                  <a:pt x="101004" y="7369"/>
                  <a:pt x="100963" y="7397"/>
                </a:cubicBezTo>
                <a:cubicBezTo>
                  <a:pt x="101004" y="7424"/>
                  <a:pt x="101031" y="7465"/>
                  <a:pt x="101072" y="7478"/>
                </a:cubicBezTo>
                <a:cubicBezTo>
                  <a:pt x="101077" y="7480"/>
                  <a:pt x="101081" y="7480"/>
                  <a:pt x="101084" y="7480"/>
                </a:cubicBezTo>
                <a:cubicBezTo>
                  <a:pt x="101116" y="7480"/>
                  <a:pt x="101131" y="7433"/>
                  <a:pt x="101167" y="7397"/>
                </a:cubicBezTo>
                <a:cubicBezTo>
                  <a:pt x="101131" y="7372"/>
                  <a:pt x="101095" y="7326"/>
                  <a:pt x="101078" y="7326"/>
                </a:cubicBezTo>
                <a:cubicBezTo>
                  <a:pt x="101075" y="7326"/>
                  <a:pt x="101074" y="7327"/>
                  <a:pt x="101072" y="7329"/>
                </a:cubicBezTo>
                <a:lnTo>
                  <a:pt x="101072" y="7315"/>
                </a:lnTo>
                <a:close/>
                <a:moveTo>
                  <a:pt x="75396" y="6962"/>
                </a:moveTo>
                <a:cubicBezTo>
                  <a:pt x="75451" y="7098"/>
                  <a:pt x="75505" y="7193"/>
                  <a:pt x="75560" y="7315"/>
                </a:cubicBezTo>
                <a:lnTo>
                  <a:pt x="75247" y="7492"/>
                </a:lnTo>
                <a:cubicBezTo>
                  <a:pt x="75193" y="7369"/>
                  <a:pt x="75138" y="7261"/>
                  <a:pt x="75084" y="7152"/>
                </a:cubicBezTo>
                <a:lnTo>
                  <a:pt x="75383" y="6975"/>
                </a:lnTo>
                <a:lnTo>
                  <a:pt x="75396" y="6962"/>
                </a:lnTo>
                <a:close/>
                <a:moveTo>
                  <a:pt x="14281" y="6698"/>
                </a:moveTo>
                <a:cubicBezTo>
                  <a:pt x="14260" y="6698"/>
                  <a:pt x="14239" y="6700"/>
                  <a:pt x="14218" y="6703"/>
                </a:cubicBezTo>
                <a:cubicBezTo>
                  <a:pt x="13837" y="6785"/>
                  <a:pt x="13783" y="7301"/>
                  <a:pt x="14136" y="7465"/>
                </a:cubicBezTo>
                <a:cubicBezTo>
                  <a:pt x="14188" y="7486"/>
                  <a:pt x="14242" y="7497"/>
                  <a:pt x="14294" y="7497"/>
                </a:cubicBezTo>
                <a:cubicBezTo>
                  <a:pt x="14405" y="7497"/>
                  <a:pt x="14511" y="7448"/>
                  <a:pt x="14585" y="7356"/>
                </a:cubicBezTo>
                <a:cubicBezTo>
                  <a:pt x="14637" y="7290"/>
                  <a:pt x="14690" y="7224"/>
                  <a:pt x="14730" y="7146"/>
                </a:cubicBezTo>
                <a:lnTo>
                  <a:pt x="14730" y="7146"/>
                </a:lnTo>
                <a:cubicBezTo>
                  <a:pt x="14727" y="7148"/>
                  <a:pt x="14724" y="7150"/>
                  <a:pt x="14721" y="7152"/>
                </a:cubicBezTo>
                <a:lnTo>
                  <a:pt x="14734" y="7138"/>
                </a:lnTo>
                <a:lnTo>
                  <a:pt x="14734" y="7138"/>
                </a:lnTo>
                <a:cubicBezTo>
                  <a:pt x="14734" y="7138"/>
                  <a:pt x="14734" y="7138"/>
                  <a:pt x="14734" y="7138"/>
                </a:cubicBezTo>
                <a:cubicBezTo>
                  <a:pt x="14707" y="7057"/>
                  <a:pt x="14666" y="6975"/>
                  <a:pt x="14625" y="6894"/>
                </a:cubicBezTo>
                <a:cubicBezTo>
                  <a:pt x="14554" y="6775"/>
                  <a:pt x="14422" y="6698"/>
                  <a:pt x="14281" y="6698"/>
                </a:cubicBezTo>
                <a:close/>
                <a:moveTo>
                  <a:pt x="51868" y="7030"/>
                </a:moveTo>
                <a:lnTo>
                  <a:pt x="52045" y="7342"/>
                </a:lnTo>
                <a:lnTo>
                  <a:pt x="51732" y="7505"/>
                </a:lnTo>
                <a:lnTo>
                  <a:pt x="51556" y="7193"/>
                </a:lnTo>
                <a:lnTo>
                  <a:pt x="51868" y="7030"/>
                </a:lnTo>
                <a:close/>
                <a:moveTo>
                  <a:pt x="11581" y="6785"/>
                </a:moveTo>
                <a:cubicBezTo>
                  <a:pt x="11377" y="6785"/>
                  <a:pt x="11214" y="6948"/>
                  <a:pt x="11214" y="7152"/>
                </a:cubicBezTo>
                <a:lnTo>
                  <a:pt x="11214" y="7138"/>
                </a:lnTo>
                <a:lnTo>
                  <a:pt x="11214" y="7138"/>
                </a:lnTo>
                <a:cubicBezTo>
                  <a:pt x="11200" y="7342"/>
                  <a:pt x="11350" y="7519"/>
                  <a:pt x="11554" y="7519"/>
                </a:cubicBezTo>
                <a:cubicBezTo>
                  <a:pt x="11757" y="7519"/>
                  <a:pt x="11934" y="7369"/>
                  <a:pt x="11948" y="7166"/>
                </a:cubicBezTo>
                <a:cubicBezTo>
                  <a:pt x="11948" y="6962"/>
                  <a:pt x="11785" y="6799"/>
                  <a:pt x="11581" y="6785"/>
                </a:cubicBezTo>
                <a:close/>
                <a:moveTo>
                  <a:pt x="19315" y="6989"/>
                </a:moveTo>
                <a:lnTo>
                  <a:pt x="19505" y="7342"/>
                </a:lnTo>
                <a:lnTo>
                  <a:pt x="19165" y="7533"/>
                </a:lnTo>
                <a:lnTo>
                  <a:pt x="18921" y="7166"/>
                </a:lnTo>
                <a:lnTo>
                  <a:pt x="19315" y="6989"/>
                </a:lnTo>
                <a:close/>
                <a:moveTo>
                  <a:pt x="72664" y="7057"/>
                </a:moveTo>
                <a:lnTo>
                  <a:pt x="72841" y="7369"/>
                </a:lnTo>
                <a:lnTo>
                  <a:pt x="72528" y="7533"/>
                </a:lnTo>
                <a:cubicBezTo>
                  <a:pt x="72474" y="7424"/>
                  <a:pt x="72406" y="7329"/>
                  <a:pt x="72352" y="7220"/>
                </a:cubicBezTo>
                <a:lnTo>
                  <a:pt x="72664" y="7057"/>
                </a:lnTo>
                <a:close/>
                <a:moveTo>
                  <a:pt x="84462" y="7002"/>
                </a:moveTo>
                <a:lnTo>
                  <a:pt x="84653" y="7342"/>
                </a:lnTo>
                <a:lnTo>
                  <a:pt x="84272" y="7533"/>
                </a:lnTo>
                <a:lnTo>
                  <a:pt x="84082" y="7206"/>
                </a:lnTo>
                <a:lnTo>
                  <a:pt x="84462" y="7002"/>
                </a:lnTo>
                <a:close/>
                <a:moveTo>
                  <a:pt x="28367" y="7057"/>
                </a:moveTo>
                <a:lnTo>
                  <a:pt x="28517" y="7369"/>
                </a:lnTo>
                <a:lnTo>
                  <a:pt x="28177" y="7546"/>
                </a:lnTo>
                <a:lnTo>
                  <a:pt x="28014" y="7233"/>
                </a:lnTo>
                <a:lnTo>
                  <a:pt x="28367" y="7057"/>
                </a:lnTo>
                <a:close/>
                <a:moveTo>
                  <a:pt x="40097" y="7030"/>
                </a:moveTo>
                <a:lnTo>
                  <a:pt x="40274" y="7369"/>
                </a:lnTo>
                <a:lnTo>
                  <a:pt x="39975" y="7546"/>
                </a:lnTo>
                <a:lnTo>
                  <a:pt x="39798" y="7206"/>
                </a:lnTo>
                <a:lnTo>
                  <a:pt x="40097" y="7030"/>
                </a:lnTo>
                <a:close/>
                <a:moveTo>
                  <a:pt x="60894" y="7057"/>
                </a:moveTo>
                <a:lnTo>
                  <a:pt x="61057" y="7397"/>
                </a:lnTo>
                <a:lnTo>
                  <a:pt x="60744" y="7560"/>
                </a:lnTo>
                <a:lnTo>
                  <a:pt x="60581" y="7220"/>
                </a:lnTo>
                <a:lnTo>
                  <a:pt x="60894" y="7057"/>
                </a:lnTo>
                <a:close/>
                <a:moveTo>
                  <a:pt x="3340" y="7175"/>
                </a:moveTo>
                <a:cubicBezTo>
                  <a:pt x="3243" y="7175"/>
                  <a:pt x="3155" y="7285"/>
                  <a:pt x="3167" y="7383"/>
                </a:cubicBezTo>
                <a:cubicBezTo>
                  <a:pt x="3179" y="7489"/>
                  <a:pt x="3253" y="7565"/>
                  <a:pt x="3352" y="7565"/>
                </a:cubicBezTo>
                <a:cubicBezTo>
                  <a:pt x="3367" y="7565"/>
                  <a:pt x="3382" y="7563"/>
                  <a:pt x="3398" y="7560"/>
                </a:cubicBezTo>
                <a:cubicBezTo>
                  <a:pt x="3480" y="7533"/>
                  <a:pt x="3534" y="7451"/>
                  <a:pt x="3643" y="7342"/>
                </a:cubicBezTo>
                <a:cubicBezTo>
                  <a:pt x="3561" y="7274"/>
                  <a:pt x="3466" y="7220"/>
                  <a:pt x="3371" y="7179"/>
                </a:cubicBezTo>
                <a:cubicBezTo>
                  <a:pt x="3361" y="7177"/>
                  <a:pt x="3350" y="7175"/>
                  <a:pt x="3340" y="7175"/>
                </a:cubicBezTo>
                <a:close/>
                <a:moveTo>
                  <a:pt x="49150" y="7084"/>
                </a:moveTo>
                <a:lnTo>
                  <a:pt x="49326" y="7397"/>
                </a:lnTo>
                <a:lnTo>
                  <a:pt x="48987" y="7573"/>
                </a:lnTo>
                <a:lnTo>
                  <a:pt x="48810" y="7274"/>
                </a:lnTo>
                <a:lnTo>
                  <a:pt x="49150" y="7084"/>
                </a:lnTo>
                <a:close/>
                <a:moveTo>
                  <a:pt x="81703" y="7070"/>
                </a:moveTo>
                <a:lnTo>
                  <a:pt x="81894" y="7397"/>
                </a:lnTo>
                <a:lnTo>
                  <a:pt x="81554" y="7573"/>
                </a:lnTo>
                <a:lnTo>
                  <a:pt x="81540" y="7573"/>
                </a:lnTo>
                <a:cubicBezTo>
                  <a:pt x="81486" y="7465"/>
                  <a:pt x="81431" y="7369"/>
                  <a:pt x="81391" y="7247"/>
                </a:cubicBezTo>
                <a:lnTo>
                  <a:pt x="81703" y="7070"/>
                </a:lnTo>
                <a:close/>
                <a:moveTo>
                  <a:pt x="8863" y="6921"/>
                </a:moveTo>
                <a:cubicBezTo>
                  <a:pt x="8440" y="6921"/>
                  <a:pt x="8418" y="7560"/>
                  <a:pt x="8835" y="7573"/>
                </a:cubicBezTo>
                <a:cubicBezTo>
                  <a:pt x="8844" y="7574"/>
                  <a:pt x="8853" y="7574"/>
                  <a:pt x="8861" y="7574"/>
                </a:cubicBezTo>
                <a:cubicBezTo>
                  <a:pt x="9271" y="7574"/>
                  <a:pt x="9289" y="6947"/>
                  <a:pt x="8876" y="6921"/>
                </a:cubicBezTo>
                <a:cubicBezTo>
                  <a:pt x="8871" y="6921"/>
                  <a:pt x="8867" y="6921"/>
                  <a:pt x="8863" y="6921"/>
                </a:cubicBezTo>
                <a:close/>
                <a:moveTo>
                  <a:pt x="6117" y="7030"/>
                </a:moveTo>
                <a:lnTo>
                  <a:pt x="6117" y="7043"/>
                </a:lnTo>
                <a:cubicBezTo>
                  <a:pt x="6108" y="7043"/>
                  <a:pt x="6100" y="7042"/>
                  <a:pt x="6092" y="7042"/>
                </a:cubicBezTo>
                <a:cubicBezTo>
                  <a:pt x="5940" y="7042"/>
                  <a:pt x="5818" y="7160"/>
                  <a:pt x="5831" y="7315"/>
                </a:cubicBezTo>
                <a:cubicBezTo>
                  <a:pt x="5818" y="7451"/>
                  <a:pt x="5926" y="7587"/>
                  <a:pt x="6076" y="7600"/>
                </a:cubicBezTo>
                <a:cubicBezTo>
                  <a:pt x="6239" y="7600"/>
                  <a:pt x="6375" y="7478"/>
                  <a:pt x="6375" y="7315"/>
                </a:cubicBezTo>
                <a:cubicBezTo>
                  <a:pt x="6375" y="7166"/>
                  <a:pt x="6266" y="7043"/>
                  <a:pt x="6117" y="7030"/>
                </a:cubicBezTo>
                <a:close/>
                <a:moveTo>
                  <a:pt x="37379" y="7125"/>
                </a:moveTo>
                <a:lnTo>
                  <a:pt x="37556" y="7437"/>
                </a:lnTo>
                <a:lnTo>
                  <a:pt x="37243" y="7600"/>
                </a:lnTo>
                <a:lnTo>
                  <a:pt x="37053" y="7288"/>
                </a:lnTo>
                <a:lnTo>
                  <a:pt x="37379" y="7125"/>
                </a:lnTo>
                <a:close/>
                <a:moveTo>
                  <a:pt x="94752" y="6975"/>
                </a:moveTo>
                <a:cubicBezTo>
                  <a:pt x="94358" y="7002"/>
                  <a:pt x="94358" y="7560"/>
                  <a:pt x="94752" y="7600"/>
                </a:cubicBezTo>
                <a:cubicBezTo>
                  <a:pt x="94925" y="7587"/>
                  <a:pt x="95059" y="7457"/>
                  <a:pt x="95064" y="7286"/>
                </a:cubicBezTo>
                <a:lnTo>
                  <a:pt x="95064" y="7286"/>
                </a:lnTo>
                <a:cubicBezTo>
                  <a:pt x="95064" y="7286"/>
                  <a:pt x="95064" y="7287"/>
                  <a:pt x="95064" y="7288"/>
                </a:cubicBezTo>
                <a:lnTo>
                  <a:pt x="95064" y="7274"/>
                </a:lnTo>
                <a:cubicBezTo>
                  <a:pt x="95064" y="7278"/>
                  <a:pt x="95064" y="7282"/>
                  <a:pt x="95064" y="7286"/>
                </a:cubicBezTo>
                <a:lnTo>
                  <a:pt x="95064" y="7286"/>
                </a:lnTo>
                <a:cubicBezTo>
                  <a:pt x="95050" y="7110"/>
                  <a:pt x="94914" y="6975"/>
                  <a:pt x="94752" y="6975"/>
                </a:cubicBezTo>
                <a:close/>
                <a:moveTo>
                  <a:pt x="69960" y="7125"/>
                </a:moveTo>
                <a:lnTo>
                  <a:pt x="70109" y="7437"/>
                </a:lnTo>
                <a:lnTo>
                  <a:pt x="69769" y="7614"/>
                </a:lnTo>
                <a:cubicBezTo>
                  <a:pt x="69715" y="7505"/>
                  <a:pt x="69661" y="7397"/>
                  <a:pt x="69606" y="7301"/>
                </a:cubicBezTo>
                <a:lnTo>
                  <a:pt x="69960" y="7125"/>
                </a:lnTo>
                <a:close/>
                <a:moveTo>
                  <a:pt x="25594" y="7111"/>
                </a:moveTo>
                <a:lnTo>
                  <a:pt x="25771" y="7451"/>
                </a:lnTo>
                <a:lnTo>
                  <a:pt x="25458" y="7628"/>
                </a:lnTo>
                <a:lnTo>
                  <a:pt x="25282" y="7274"/>
                </a:lnTo>
                <a:lnTo>
                  <a:pt x="25594" y="7111"/>
                </a:lnTo>
                <a:close/>
                <a:moveTo>
                  <a:pt x="58161" y="7152"/>
                </a:moveTo>
                <a:lnTo>
                  <a:pt x="58352" y="7465"/>
                </a:lnTo>
                <a:lnTo>
                  <a:pt x="58026" y="7641"/>
                </a:lnTo>
                <a:lnTo>
                  <a:pt x="57862" y="7329"/>
                </a:lnTo>
                <a:lnTo>
                  <a:pt x="58161" y="7152"/>
                </a:lnTo>
                <a:close/>
                <a:moveTo>
                  <a:pt x="46391" y="7138"/>
                </a:moveTo>
                <a:lnTo>
                  <a:pt x="46594" y="7478"/>
                </a:lnTo>
                <a:lnTo>
                  <a:pt x="46255" y="7655"/>
                </a:lnTo>
                <a:cubicBezTo>
                  <a:pt x="46200" y="7546"/>
                  <a:pt x="46146" y="7437"/>
                  <a:pt x="46092" y="7315"/>
                </a:cubicBezTo>
                <a:lnTo>
                  <a:pt x="46391" y="7138"/>
                </a:lnTo>
                <a:close/>
                <a:moveTo>
                  <a:pt x="34633" y="7179"/>
                </a:moveTo>
                <a:lnTo>
                  <a:pt x="34796" y="7492"/>
                </a:lnTo>
                <a:lnTo>
                  <a:pt x="34484" y="7668"/>
                </a:lnTo>
                <a:lnTo>
                  <a:pt x="34321" y="7356"/>
                </a:lnTo>
                <a:lnTo>
                  <a:pt x="34633" y="7179"/>
                </a:lnTo>
                <a:close/>
                <a:moveTo>
                  <a:pt x="67200" y="7179"/>
                </a:moveTo>
                <a:lnTo>
                  <a:pt x="67363" y="7505"/>
                </a:lnTo>
                <a:lnTo>
                  <a:pt x="67051" y="7668"/>
                </a:lnTo>
                <a:lnTo>
                  <a:pt x="66874" y="7356"/>
                </a:lnTo>
                <a:lnTo>
                  <a:pt x="67200" y="7179"/>
                </a:lnTo>
                <a:close/>
                <a:moveTo>
                  <a:pt x="78971" y="7138"/>
                </a:moveTo>
                <a:cubicBezTo>
                  <a:pt x="79026" y="7274"/>
                  <a:pt x="79080" y="7383"/>
                  <a:pt x="79134" y="7492"/>
                </a:cubicBezTo>
                <a:lnTo>
                  <a:pt x="78835" y="7668"/>
                </a:lnTo>
                <a:lnTo>
                  <a:pt x="78659" y="7329"/>
                </a:lnTo>
                <a:lnTo>
                  <a:pt x="78958" y="7138"/>
                </a:lnTo>
                <a:close/>
                <a:moveTo>
                  <a:pt x="22876" y="7206"/>
                </a:moveTo>
                <a:lnTo>
                  <a:pt x="23053" y="7519"/>
                </a:lnTo>
                <a:lnTo>
                  <a:pt x="22699" y="7682"/>
                </a:lnTo>
                <a:lnTo>
                  <a:pt x="22536" y="7383"/>
                </a:lnTo>
                <a:lnTo>
                  <a:pt x="22876" y="7206"/>
                </a:lnTo>
                <a:close/>
                <a:moveTo>
                  <a:pt x="92033" y="6989"/>
                </a:moveTo>
                <a:cubicBezTo>
                  <a:pt x="91721" y="6989"/>
                  <a:pt x="91571" y="7369"/>
                  <a:pt x="91789" y="7587"/>
                </a:cubicBezTo>
                <a:cubicBezTo>
                  <a:pt x="91862" y="7656"/>
                  <a:pt x="91950" y="7686"/>
                  <a:pt x="92035" y="7686"/>
                </a:cubicBezTo>
                <a:cubicBezTo>
                  <a:pt x="92221" y="7686"/>
                  <a:pt x="92396" y="7542"/>
                  <a:pt x="92387" y="7329"/>
                </a:cubicBezTo>
                <a:cubicBezTo>
                  <a:pt x="92374" y="7146"/>
                  <a:pt x="92236" y="7002"/>
                  <a:pt x="92057" y="7002"/>
                </a:cubicBezTo>
                <a:cubicBezTo>
                  <a:pt x="92049" y="7002"/>
                  <a:pt x="92041" y="7002"/>
                  <a:pt x="92033" y="7002"/>
                </a:cubicBezTo>
                <a:lnTo>
                  <a:pt x="92033" y="6989"/>
                </a:lnTo>
                <a:close/>
                <a:moveTo>
                  <a:pt x="98327" y="7247"/>
                </a:moveTo>
                <a:lnTo>
                  <a:pt x="98327" y="7261"/>
                </a:lnTo>
                <a:cubicBezTo>
                  <a:pt x="98314" y="7259"/>
                  <a:pt x="98301" y="7258"/>
                  <a:pt x="98289" y="7258"/>
                </a:cubicBezTo>
                <a:cubicBezTo>
                  <a:pt x="98012" y="7258"/>
                  <a:pt x="98000" y="7696"/>
                  <a:pt x="98313" y="7696"/>
                </a:cubicBezTo>
                <a:cubicBezTo>
                  <a:pt x="98422" y="7696"/>
                  <a:pt x="98517" y="7600"/>
                  <a:pt x="98517" y="7478"/>
                </a:cubicBezTo>
                <a:cubicBezTo>
                  <a:pt x="98530" y="7356"/>
                  <a:pt x="98449" y="7261"/>
                  <a:pt x="98327" y="7247"/>
                </a:cubicBezTo>
                <a:close/>
                <a:moveTo>
                  <a:pt x="43672" y="7206"/>
                </a:moveTo>
                <a:lnTo>
                  <a:pt x="43835" y="7546"/>
                </a:lnTo>
                <a:lnTo>
                  <a:pt x="43509" y="7709"/>
                </a:lnTo>
                <a:lnTo>
                  <a:pt x="43346" y="7383"/>
                </a:lnTo>
                <a:lnTo>
                  <a:pt x="43672" y="7206"/>
                </a:lnTo>
                <a:close/>
                <a:moveTo>
                  <a:pt x="55416" y="7206"/>
                </a:moveTo>
                <a:lnTo>
                  <a:pt x="55593" y="7519"/>
                </a:lnTo>
                <a:lnTo>
                  <a:pt x="55280" y="7709"/>
                </a:lnTo>
                <a:lnTo>
                  <a:pt x="55103" y="7397"/>
                </a:lnTo>
                <a:lnTo>
                  <a:pt x="55416" y="7206"/>
                </a:lnTo>
                <a:close/>
                <a:moveTo>
                  <a:pt x="31901" y="7247"/>
                </a:moveTo>
                <a:lnTo>
                  <a:pt x="32064" y="7560"/>
                </a:lnTo>
                <a:lnTo>
                  <a:pt x="31752" y="7723"/>
                </a:lnTo>
                <a:lnTo>
                  <a:pt x="31589" y="7410"/>
                </a:lnTo>
                <a:lnTo>
                  <a:pt x="31901" y="7247"/>
                </a:lnTo>
                <a:close/>
                <a:moveTo>
                  <a:pt x="76212" y="7247"/>
                </a:moveTo>
                <a:cubicBezTo>
                  <a:pt x="76266" y="7342"/>
                  <a:pt x="76321" y="7451"/>
                  <a:pt x="76389" y="7560"/>
                </a:cubicBezTo>
                <a:lnTo>
                  <a:pt x="76076" y="7723"/>
                </a:lnTo>
                <a:lnTo>
                  <a:pt x="75899" y="7424"/>
                </a:lnTo>
                <a:lnTo>
                  <a:pt x="76212" y="7247"/>
                </a:lnTo>
                <a:close/>
                <a:moveTo>
                  <a:pt x="15119" y="6948"/>
                </a:moveTo>
                <a:cubicBezTo>
                  <a:pt x="15040" y="6948"/>
                  <a:pt x="14961" y="6971"/>
                  <a:pt x="14897" y="7016"/>
                </a:cubicBezTo>
                <a:cubicBezTo>
                  <a:pt x="14846" y="7054"/>
                  <a:pt x="14795" y="7104"/>
                  <a:pt x="14733" y="7144"/>
                </a:cubicBezTo>
                <a:lnTo>
                  <a:pt x="14733" y="7144"/>
                </a:lnTo>
                <a:cubicBezTo>
                  <a:pt x="14734" y="7142"/>
                  <a:pt x="14734" y="7140"/>
                  <a:pt x="14734" y="7138"/>
                </a:cubicBezTo>
                <a:lnTo>
                  <a:pt x="14734" y="7138"/>
                </a:lnTo>
                <a:cubicBezTo>
                  <a:pt x="14733" y="7141"/>
                  <a:pt x="14732" y="7143"/>
                  <a:pt x="14730" y="7146"/>
                </a:cubicBezTo>
                <a:lnTo>
                  <a:pt x="14730" y="7146"/>
                </a:lnTo>
                <a:cubicBezTo>
                  <a:pt x="14731" y="7145"/>
                  <a:pt x="14732" y="7145"/>
                  <a:pt x="14733" y="7144"/>
                </a:cubicBezTo>
                <a:lnTo>
                  <a:pt x="14733" y="7144"/>
                </a:lnTo>
                <a:cubicBezTo>
                  <a:pt x="14721" y="7224"/>
                  <a:pt x="14721" y="7303"/>
                  <a:pt x="14721" y="7383"/>
                </a:cubicBezTo>
                <a:cubicBezTo>
                  <a:pt x="14734" y="7560"/>
                  <a:pt x="14870" y="7709"/>
                  <a:pt x="15033" y="7736"/>
                </a:cubicBezTo>
                <a:cubicBezTo>
                  <a:pt x="15064" y="7743"/>
                  <a:pt x="15094" y="7747"/>
                  <a:pt x="15124" y="7747"/>
                </a:cubicBezTo>
                <a:cubicBezTo>
                  <a:pt x="15268" y="7747"/>
                  <a:pt x="15403" y="7668"/>
                  <a:pt x="15482" y="7533"/>
                </a:cubicBezTo>
                <a:cubicBezTo>
                  <a:pt x="15550" y="7369"/>
                  <a:pt x="15509" y="7166"/>
                  <a:pt x="15373" y="7043"/>
                </a:cubicBezTo>
                <a:cubicBezTo>
                  <a:pt x="15301" y="6978"/>
                  <a:pt x="15209" y="6948"/>
                  <a:pt x="15119" y="6948"/>
                </a:cubicBezTo>
                <a:close/>
                <a:moveTo>
                  <a:pt x="52697" y="7274"/>
                </a:moveTo>
                <a:lnTo>
                  <a:pt x="52874" y="7587"/>
                </a:lnTo>
                <a:lnTo>
                  <a:pt x="52548" y="7750"/>
                </a:lnTo>
                <a:lnTo>
                  <a:pt x="52385" y="7451"/>
                </a:lnTo>
                <a:lnTo>
                  <a:pt x="52697" y="7274"/>
                </a:lnTo>
                <a:close/>
                <a:moveTo>
                  <a:pt x="64468" y="7247"/>
                </a:moveTo>
                <a:lnTo>
                  <a:pt x="64645" y="7573"/>
                </a:lnTo>
                <a:lnTo>
                  <a:pt x="64305" y="7750"/>
                </a:lnTo>
                <a:lnTo>
                  <a:pt x="64128" y="7410"/>
                </a:lnTo>
                <a:lnTo>
                  <a:pt x="64468" y="7247"/>
                </a:lnTo>
                <a:close/>
                <a:moveTo>
                  <a:pt x="20130" y="7261"/>
                </a:moveTo>
                <a:lnTo>
                  <a:pt x="20321" y="7587"/>
                </a:lnTo>
                <a:lnTo>
                  <a:pt x="19981" y="7764"/>
                </a:lnTo>
                <a:lnTo>
                  <a:pt x="19804" y="7451"/>
                </a:lnTo>
                <a:lnTo>
                  <a:pt x="20130" y="7261"/>
                </a:lnTo>
                <a:close/>
                <a:moveTo>
                  <a:pt x="40926" y="7315"/>
                </a:moveTo>
                <a:lnTo>
                  <a:pt x="41103" y="7614"/>
                </a:lnTo>
                <a:lnTo>
                  <a:pt x="40791" y="7791"/>
                </a:lnTo>
                <a:lnTo>
                  <a:pt x="40600" y="7478"/>
                </a:lnTo>
                <a:lnTo>
                  <a:pt x="40926" y="7315"/>
                </a:lnTo>
                <a:close/>
                <a:moveTo>
                  <a:pt x="73507" y="7315"/>
                </a:moveTo>
                <a:lnTo>
                  <a:pt x="73670" y="7614"/>
                </a:lnTo>
                <a:lnTo>
                  <a:pt x="73371" y="7791"/>
                </a:lnTo>
                <a:lnTo>
                  <a:pt x="73181" y="7465"/>
                </a:lnTo>
                <a:lnTo>
                  <a:pt x="73507" y="7315"/>
                </a:lnTo>
                <a:close/>
                <a:moveTo>
                  <a:pt x="29169" y="7301"/>
                </a:moveTo>
                <a:lnTo>
                  <a:pt x="29346" y="7641"/>
                </a:lnTo>
                <a:lnTo>
                  <a:pt x="28992" y="7804"/>
                </a:lnTo>
                <a:lnTo>
                  <a:pt x="28829" y="7478"/>
                </a:lnTo>
                <a:lnTo>
                  <a:pt x="29169" y="7301"/>
                </a:lnTo>
                <a:close/>
                <a:moveTo>
                  <a:pt x="61723" y="7329"/>
                </a:moveTo>
                <a:lnTo>
                  <a:pt x="61723" y="7342"/>
                </a:lnTo>
                <a:cubicBezTo>
                  <a:pt x="61777" y="7437"/>
                  <a:pt x="61845" y="7546"/>
                  <a:pt x="61899" y="7641"/>
                </a:cubicBezTo>
                <a:lnTo>
                  <a:pt x="61573" y="7804"/>
                </a:lnTo>
                <a:lnTo>
                  <a:pt x="61410" y="7492"/>
                </a:lnTo>
                <a:lnTo>
                  <a:pt x="61723" y="7329"/>
                </a:lnTo>
                <a:close/>
                <a:moveTo>
                  <a:pt x="1455" y="7573"/>
                </a:moveTo>
                <a:cubicBezTo>
                  <a:pt x="1400" y="7628"/>
                  <a:pt x="1346" y="7668"/>
                  <a:pt x="1346" y="7709"/>
                </a:cubicBezTo>
                <a:cubicBezTo>
                  <a:pt x="1359" y="7764"/>
                  <a:pt x="1387" y="7804"/>
                  <a:pt x="1441" y="7818"/>
                </a:cubicBezTo>
                <a:cubicBezTo>
                  <a:pt x="1482" y="7818"/>
                  <a:pt x="1550" y="7764"/>
                  <a:pt x="1550" y="7723"/>
                </a:cubicBezTo>
                <a:cubicBezTo>
                  <a:pt x="1563" y="7682"/>
                  <a:pt x="1509" y="7641"/>
                  <a:pt x="1455" y="7573"/>
                </a:cubicBezTo>
                <a:close/>
                <a:moveTo>
                  <a:pt x="89288" y="7057"/>
                </a:moveTo>
                <a:cubicBezTo>
                  <a:pt x="88771" y="7057"/>
                  <a:pt x="88771" y="7818"/>
                  <a:pt x="89288" y="7818"/>
                </a:cubicBezTo>
                <a:cubicBezTo>
                  <a:pt x="89791" y="7818"/>
                  <a:pt x="89791" y="7057"/>
                  <a:pt x="89288" y="7057"/>
                </a:cubicBezTo>
                <a:close/>
                <a:moveTo>
                  <a:pt x="95586" y="7246"/>
                </a:moveTo>
                <a:cubicBezTo>
                  <a:pt x="95431" y="7246"/>
                  <a:pt x="95296" y="7377"/>
                  <a:pt x="95296" y="7533"/>
                </a:cubicBezTo>
                <a:cubicBezTo>
                  <a:pt x="95296" y="7696"/>
                  <a:pt x="95431" y="7818"/>
                  <a:pt x="95595" y="7818"/>
                </a:cubicBezTo>
                <a:cubicBezTo>
                  <a:pt x="95948" y="7804"/>
                  <a:pt x="95962" y="7274"/>
                  <a:pt x="95608" y="7247"/>
                </a:cubicBezTo>
                <a:cubicBezTo>
                  <a:pt x="95601" y="7246"/>
                  <a:pt x="95593" y="7246"/>
                  <a:pt x="95586" y="7246"/>
                </a:cubicBezTo>
                <a:close/>
                <a:moveTo>
                  <a:pt x="12373" y="7069"/>
                </a:moveTo>
                <a:cubicBezTo>
                  <a:pt x="11892" y="7069"/>
                  <a:pt x="11892" y="7819"/>
                  <a:pt x="12373" y="7819"/>
                </a:cubicBezTo>
                <a:cubicBezTo>
                  <a:pt x="12385" y="7819"/>
                  <a:pt x="12397" y="7819"/>
                  <a:pt x="12410" y="7818"/>
                </a:cubicBezTo>
                <a:cubicBezTo>
                  <a:pt x="12886" y="7791"/>
                  <a:pt x="12886" y="7098"/>
                  <a:pt x="12410" y="7070"/>
                </a:cubicBezTo>
                <a:cubicBezTo>
                  <a:pt x="12397" y="7069"/>
                  <a:pt x="12385" y="7069"/>
                  <a:pt x="12373" y="7069"/>
                </a:cubicBezTo>
                <a:close/>
                <a:moveTo>
                  <a:pt x="9677" y="7151"/>
                </a:moveTo>
                <a:cubicBezTo>
                  <a:pt x="9668" y="7151"/>
                  <a:pt x="9659" y="7151"/>
                  <a:pt x="9651" y="7152"/>
                </a:cubicBezTo>
                <a:cubicBezTo>
                  <a:pt x="9474" y="7166"/>
                  <a:pt x="9338" y="7315"/>
                  <a:pt x="9324" y="7492"/>
                </a:cubicBezTo>
                <a:cubicBezTo>
                  <a:pt x="9338" y="7682"/>
                  <a:pt x="9488" y="7832"/>
                  <a:pt x="9678" y="7832"/>
                </a:cubicBezTo>
                <a:cubicBezTo>
                  <a:pt x="9882" y="7832"/>
                  <a:pt x="10031" y="7668"/>
                  <a:pt x="10018" y="7465"/>
                </a:cubicBezTo>
                <a:cubicBezTo>
                  <a:pt x="10005" y="7283"/>
                  <a:pt x="9856" y="7151"/>
                  <a:pt x="9677" y="7151"/>
                </a:cubicBezTo>
                <a:close/>
                <a:moveTo>
                  <a:pt x="49979" y="7329"/>
                </a:moveTo>
                <a:lnTo>
                  <a:pt x="50183" y="7668"/>
                </a:lnTo>
                <a:lnTo>
                  <a:pt x="49816" y="7832"/>
                </a:lnTo>
                <a:lnTo>
                  <a:pt x="49653" y="7505"/>
                </a:lnTo>
                <a:lnTo>
                  <a:pt x="49979" y="7329"/>
                </a:lnTo>
                <a:close/>
                <a:moveTo>
                  <a:pt x="4200" y="7383"/>
                </a:moveTo>
                <a:cubicBezTo>
                  <a:pt x="4078" y="7397"/>
                  <a:pt x="3969" y="7492"/>
                  <a:pt x="3969" y="7614"/>
                </a:cubicBezTo>
                <a:cubicBezTo>
                  <a:pt x="3969" y="7750"/>
                  <a:pt x="4078" y="7845"/>
                  <a:pt x="4200" y="7845"/>
                </a:cubicBezTo>
                <a:cubicBezTo>
                  <a:pt x="4323" y="7845"/>
                  <a:pt x="4431" y="7736"/>
                  <a:pt x="4431" y="7614"/>
                </a:cubicBezTo>
                <a:cubicBezTo>
                  <a:pt x="4431" y="7492"/>
                  <a:pt x="4323" y="7383"/>
                  <a:pt x="4200" y="7383"/>
                </a:cubicBezTo>
                <a:close/>
                <a:moveTo>
                  <a:pt x="38194" y="7369"/>
                </a:moveTo>
                <a:lnTo>
                  <a:pt x="38371" y="7682"/>
                </a:lnTo>
                <a:lnTo>
                  <a:pt x="38059" y="7845"/>
                </a:lnTo>
                <a:lnTo>
                  <a:pt x="37882" y="7533"/>
                </a:lnTo>
                <a:lnTo>
                  <a:pt x="38194" y="7369"/>
                </a:lnTo>
                <a:close/>
                <a:moveTo>
                  <a:pt x="70775" y="7369"/>
                </a:moveTo>
                <a:lnTo>
                  <a:pt x="70938" y="7668"/>
                </a:lnTo>
                <a:lnTo>
                  <a:pt x="70598" y="7845"/>
                </a:lnTo>
                <a:lnTo>
                  <a:pt x="70435" y="7533"/>
                </a:lnTo>
                <a:lnTo>
                  <a:pt x="70775" y="7369"/>
                </a:lnTo>
                <a:close/>
                <a:moveTo>
                  <a:pt x="17425" y="7288"/>
                </a:moveTo>
                <a:lnTo>
                  <a:pt x="17616" y="7655"/>
                </a:lnTo>
                <a:lnTo>
                  <a:pt x="17262" y="7859"/>
                </a:lnTo>
                <a:lnTo>
                  <a:pt x="17045" y="7478"/>
                </a:lnTo>
                <a:lnTo>
                  <a:pt x="17425" y="7288"/>
                </a:lnTo>
                <a:close/>
                <a:moveTo>
                  <a:pt x="82519" y="7329"/>
                </a:moveTo>
                <a:lnTo>
                  <a:pt x="82709" y="7696"/>
                </a:lnTo>
                <a:lnTo>
                  <a:pt x="82396" y="7859"/>
                </a:lnTo>
                <a:lnTo>
                  <a:pt x="82383" y="7859"/>
                </a:lnTo>
                <a:cubicBezTo>
                  <a:pt x="82315" y="7723"/>
                  <a:pt x="82274" y="7614"/>
                  <a:pt x="82206" y="7505"/>
                </a:cubicBezTo>
                <a:lnTo>
                  <a:pt x="82519" y="7329"/>
                </a:lnTo>
                <a:close/>
                <a:moveTo>
                  <a:pt x="6931" y="7260"/>
                </a:moveTo>
                <a:cubicBezTo>
                  <a:pt x="6922" y="7260"/>
                  <a:pt x="6914" y="7260"/>
                  <a:pt x="6905" y="7261"/>
                </a:cubicBezTo>
                <a:cubicBezTo>
                  <a:pt x="6756" y="7274"/>
                  <a:pt x="6633" y="7410"/>
                  <a:pt x="6633" y="7560"/>
                </a:cubicBezTo>
                <a:cubicBezTo>
                  <a:pt x="6633" y="7723"/>
                  <a:pt x="6756" y="7845"/>
                  <a:pt x="6905" y="7859"/>
                </a:cubicBezTo>
                <a:cubicBezTo>
                  <a:pt x="6918" y="7860"/>
                  <a:pt x="6931" y="7861"/>
                  <a:pt x="6943" y="7861"/>
                </a:cubicBezTo>
                <a:cubicBezTo>
                  <a:pt x="7331" y="7861"/>
                  <a:pt x="7327" y="7260"/>
                  <a:pt x="6931" y="7260"/>
                </a:cubicBezTo>
                <a:close/>
                <a:moveTo>
                  <a:pt x="26424" y="7397"/>
                </a:moveTo>
                <a:lnTo>
                  <a:pt x="26600" y="7709"/>
                </a:lnTo>
                <a:lnTo>
                  <a:pt x="26288" y="7872"/>
                </a:lnTo>
                <a:lnTo>
                  <a:pt x="26111" y="7573"/>
                </a:lnTo>
                <a:lnTo>
                  <a:pt x="26424" y="7397"/>
                </a:lnTo>
                <a:close/>
                <a:moveTo>
                  <a:pt x="58991" y="7410"/>
                </a:moveTo>
                <a:lnTo>
                  <a:pt x="59181" y="7723"/>
                </a:lnTo>
                <a:lnTo>
                  <a:pt x="58855" y="7886"/>
                </a:lnTo>
                <a:lnTo>
                  <a:pt x="58678" y="7587"/>
                </a:lnTo>
                <a:lnTo>
                  <a:pt x="58991" y="7410"/>
                </a:lnTo>
                <a:close/>
                <a:moveTo>
                  <a:pt x="99146" y="7517"/>
                </a:moveTo>
                <a:cubicBezTo>
                  <a:pt x="99049" y="7517"/>
                  <a:pt x="98979" y="7596"/>
                  <a:pt x="98979" y="7709"/>
                </a:cubicBezTo>
                <a:cubicBezTo>
                  <a:pt x="98979" y="7811"/>
                  <a:pt x="99039" y="7901"/>
                  <a:pt x="99135" y="7901"/>
                </a:cubicBezTo>
                <a:cubicBezTo>
                  <a:pt x="99142" y="7901"/>
                  <a:pt x="99149" y="7900"/>
                  <a:pt x="99156" y="7900"/>
                </a:cubicBezTo>
                <a:cubicBezTo>
                  <a:pt x="99237" y="7886"/>
                  <a:pt x="99305" y="7804"/>
                  <a:pt x="99428" y="7723"/>
                </a:cubicBezTo>
                <a:cubicBezTo>
                  <a:pt x="99305" y="7628"/>
                  <a:pt x="99237" y="7546"/>
                  <a:pt x="99169" y="7519"/>
                </a:cubicBezTo>
                <a:cubicBezTo>
                  <a:pt x="99161" y="7518"/>
                  <a:pt x="99154" y="7517"/>
                  <a:pt x="99146" y="7517"/>
                </a:cubicBezTo>
                <a:close/>
                <a:moveTo>
                  <a:pt x="35452" y="7429"/>
                </a:moveTo>
                <a:lnTo>
                  <a:pt x="35452" y="7429"/>
                </a:lnTo>
                <a:cubicBezTo>
                  <a:pt x="35505" y="7523"/>
                  <a:pt x="35559" y="7616"/>
                  <a:pt x="35625" y="7736"/>
                </a:cubicBezTo>
                <a:lnTo>
                  <a:pt x="35313" y="7913"/>
                </a:lnTo>
                <a:lnTo>
                  <a:pt x="35136" y="7600"/>
                </a:lnTo>
                <a:lnTo>
                  <a:pt x="35452" y="7429"/>
                </a:lnTo>
                <a:close/>
                <a:moveTo>
                  <a:pt x="79800" y="7424"/>
                </a:moveTo>
                <a:lnTo>
                  <a:pt x="79963" y="7736"/>
                </a:lnTo>
                <a:lnTo>
                  <a:pt x="79651" y="7913"/>
                </a:lnTo>
                <a:lnTo>
                  <a:pt x="79474" y="7600"/>
                </a:lnTo>
                <a:lnTo>
                  <a:pt x="79800" y="7424"/>
                </a:lnTo>
                <a:close/>
                <a:moveTo>
                  <a:pt x="47220" y="7410"/>
                </a:moveTo>
                <a:lnTo>
                  <a:pt x="47396" y="7750"/>
                </a:lnTo>
                <a:lnTo>
                  <a:pt x="47084" y="7927"/>
                </a:lnTo>
                <a:lnTo>
                  <a:pt x="46880" y="7587"/>
                </a:lnTo>
                <a:lnTo>
                  <a:pt x="47220" y="7410"/>
                </a:lnTo>
                <a:close/>
                <a:moveTo>
                  <a:pt x="56245" y="7451"/>
                </a:moveTo>
                <a:lnTo>
                  <a:pt x="56435" y="7764"/>
                </a:lnTo>
                <a:lnTo>
                  <a:pt x="56109" y="7927"/>
                </a:lnTo>
                <a:lnTo>
                  <a:pt x="55946" y="7614"/>
                </a:lnTo>
                <a:lnTo>
                  <a:pt x="56245" y="7451"/>
                </a:lnTo>
                <a:close/>
                <a:moveTo>
                  <a:pt x="68002" y="7424"/>
                </a:moveTo>
                <a:lnTo>
                  <a:pt x="68193" y="7764"/>
                </a:lnTo>
                <a:lnTo>
                  <a:pt x="67880" y="7927"/>
                </a:lnTo>
                <a:lnTo>
                  <a:pt x="67690" y="7587"/>
                </a:lnTo>
                <a:lnTo>
                  <a:pt x="68002" y="7424"/>
                </a:lnTo>
                <a:close/>
                <a:moveTo>
                  <a:pt x="86625" y="7085"/>
                </a:moveTo>
                <a:cubicBezTo>
                  <a:pt x="86418" y="7094"/>
                  <a:pt x="86239" y="7213"/>
                  <a:pt x="86148" y="7383"/>
                </a:cubicBezTo>
                <a:cubicBezTo>
                  <a:pt x="86110" y="7595"/>
                  <a:pt x="86222" y="7808"/>
                  <a:pt x="86410" y="7915"/>
                </a:cubicBezTo>
                <a:lnTo>
                  <a:pt x="86410" y="7915"/>
                </a:lnTo>
                <a:cubicBezTo>
                  <a:pt x="86427" y="7918"/>
                  <a:pt x="86444" y="7922"/>
                  <a:pt x="86461" y="7927"/>
                </a:cubicBezTo>
                <a:cubicBezTo>
                  <a:pt x="86465" y="7931"/>
                  <a:pt x="86469" y="7936"/>
                  <a:pt x="86474" y="7940"/>
                </a:cubicBezTo>
                <a:lnTo>
                  <a:pt x="86474" y="7940"/>
                </a:lnTo>
                <a:cubicBezTo>
                  <a:pt x="86524" y="7938"/>
                  <a:pt x="86575" y="7926"/>
                  <a:pt x="86637" y="7913"/>
                </a:cubicBezTo>
                <a:cubicBezTo>
                  <a:pt x="86787" y="7900"/>
                  <a:pt x="86923" y="7777"/>
                  <a:pt x="86963" y="7628"/>
                </a:cubicBezTo>
                <a:cubicBezTo>
                  <a:pt x="87004" y="7451"/>
                  <a:pt x="86936" y="7274"/>
                  <a:pt x="86787" y="7179"/>
                </a:cubicBezTo>
                <a:cubicBezTo>
                  <a:pt x="86733" y="7139"/>
                  <a:pt x="86679" y="7112"/>
                  <a:pt x="86625" y="7085"/>
                </a:cubicBezTo>
                <a:close/>
                <a:moveTo>
                  <a:pt x="23719" y="7451"/>
                </a:moveTo>
                <a:lnTo>
                  <a:pt x="23882" y="7764"/>
                </a:lnTo>
                <a:lnTo>
                  <a:pt x="23542" y="7954"/>
                </a:lnTo>
                <a:lnTo>
                  <a:pt x="23379" y="7614"/>
                </a:lnTo>
                <a:lnTo>
                  <a:pt x="23719" y="7451"/>
                </a:lnTo>
                <a:close/>
                <a:moveTo>
                  <a:pt x="92849" y="7274"/>
                </a:moveTo>
                <a:cubicBezTo>
                  <a:pt x="92387" y="7274"/>
                  <a:pt x="92387" y="7954"/>
                  <a:pt x="92849" y="7954"/>
                </a:cubicBezTo>
                <a:cubicBezTo>
                  <a:pt x="93039" y="7954"/>
                  <a:pt x="93189" y="7804"/>
                  <a:pt x="93189" y="7614"/>
                </a:cubicBezTo>
                <a:cubicBezTo>
                  <a:pt x="93189" y="7424"/>
                  <a:pt x="93039" y="7274"/>
                  <a:pt x="92849" y="7274"/>
                </a:cubicBezTo>
                <a:close/>
                <a:moveTo>
                  <a:pt x="77055" y="7478"/>
                </a:moveTo>
                <a:lnTo>
                  <a:pt x="77218" y="7791"/>
                </a:lnTo>
                <a:lnTo>
                  <a:pt x="76905" y="7967"/>
                </a:lnTo>
                <a:lnTo>
                  <a:pt x="76728" y="7641"/>
                </a:lnTo>
                <a:lnTo>
                  <a:pt x="77055" y="7478"/>
                </a:lnTo>
                <a:close/>
                <a:moveTo>
                  <a:pt x="32717" y="7492"/>
                </a:moveTo>
                <a:lnTo>
                  <a:pt x="32893" y="7832"/>
                </a:lnTo>
                <a:lnTo>
                  <a:pt x="32581" y="7995"/>
                </a:lnTo>
                <a:cubicBezTo>
                  <a:pt x="32526" y="7886"/>
                  <a:pt x="32459" y="7777"/>
                  <a:pt x="32404" y="7655"/>
                </a:cubicBezTo>
                <a:lnTo>
                  <a:pt x="32717" y="7492"/>
                </a:lnTo>
                <a:close/>
                <a:moveTo>
                  <a:pt x="44501" y="7492"/>
                </a:moveTo>
                <a:lnTo>
                  <a:pt x="44664" y="7791"/>
                </a:lnTo>
                <a:lnTo>
                  <a:pt x="44338" y="7995"/>
                </a:lnTo>
                <a:lnTo>
                  <a:pt x="44148" y="7655"/>
                </a:lnTo>
                <a:lnTo>
                  <a:pt x="44501" y="7492"/>
                </a:lnTo>
                <a:close/>
                <a:moveTo>
                  <a:pt x="65297" y="7519"/>
                </a:moveTo>
                <a:lnTo>
                  <a:pt x="65474" y="7818"/>
                </a:lnTo>
                <a:lnTo>
                  <a:pt x="65134" y="7995"/>
                </a:lnTo>
                <a:cubicBezTo>
                  <a:pt x="65080" y="7900"/>
                  <a:pt x="65026" y="7804"/>
                  <a:pt x="64958" y="7696"/>
                </a:cubicBezTo>
                <a:lnTo>
                  <a:pt x="65297" y="7519"/>
                </a:lnTo>
                <a:close/>
                <a:moveTo>
                  <a:pt x="20946" y="7505"/>
                </a:moveTo>
                <a:lnTo>
                  <a:pt x="21136" y="7832"/>
                </a:lnTo>
                <a:lnTo>
                  <a:pt x="20810" y="8008"/>
                </a:lnTo>
                <a:lnTo>
                  <a:pt x="20633" y="7682"/>
                </a:lnTo>
                <a:lnTo>
                  <a:pt x="20946" y="7505"/>
                </a:lnTo>
                <a:close/>
                <a:moveTo>
                  <a:pt x="41756" y="7546"/>
                </a:moveTo>
                <a:lnTo>
                  <a:pt x="41932" y="7859"/>
                </a:lnTo>
                <a:lnTo>
                  <a:pt x="41620" y="8022"/>
                </a:lnTo>
                <a:lnTo>
                  <a:pt x="41429" y="7709"/>
                </a:lnTo>
                <a:lnTo>
                  <a:pt x="41756" y="7546"/>
                </a:lnTo>
                <a:close/>
                <a:moveTo>
                  <a:pt x="53526" y="7505"/>
                </a:moveTo>
                <a:lnTo>
                  <a:pt x="53703" y="7845"/>
                </a:lnTo>
                <a:lnTo>
                  <a:pt x="53404" y="8022"/>
                </a:lnTo>
                <a:lnTo>
                  <a:pt x="53227" y="7668"/>
                </a:lnTo>
                <a:lnTo>
                  <a:pt x="53526" y="7505"/>
                </a:lnTo>
                <a:close/>
                <a:moveTo>
                  <a:pt x="74309" y="7533"/>
                </a:moveTo>
                <a:lnTo>
                  <a:pt x="74499" y="7845"/>
                </a:lnTo>
                <a:lnTo>
                  <a:pt x="74187" y="8022"/>
                </a:lnTo>
                <a:lnTo>
                  <a:pt x="74010" y="7709"/>
                </a:lnTo>
                <a:lnTo>
                  <a:pt x="74309" y="7533"/>
                </a:lnTo>
                <a:close/>
                <a:moveTo>
                  <a:pt x="62565" y="7560"/>
                </a:moveTo>
                <a:lnTo>
                  <a:pt x="62728" y="7886"/>
                </a:lnTo>
                <a:lnTo>
                  <a:pt x="62402" y="8049"/>
                </a:lnTo>
                <a:lnTo>
                  <a:pt x="62253" y="7736"/>
                </a:lnTo>
                <a:lnTo>
                  <a:pt x="62565" y="7560"/>
                </a:lnTo>
                <a:close/>
                <a:moveTo>
                  <a:pt x="13216" y="7296"/>
                </a:moveTo>
                <a:cubicBezTo>
                  <a:pt x="13019" y="7296"/>
                  <a:pt x="12831" y="7452"/>
                  <a:pt x="12831" y="7682"/>
                </a:cubicBezTo>
                <a:cubicBezTo>
                  <a:pt x="12831" y="7886"/>
                  <a:pt x="13008" y="8063"/>
                  <a:pt x="13225" y="8063"/>
                </a:cubicBezTo>
                <a:cubicBezTo>
                  <a:pt x="13565" y="8049"/>
                  <a:pt x="13728" y="7641"/>
                  <a:pt x="13484" y="7410"/>
                </a:cubicBezTo>
                <a:cubicBezTo>
                  <a:pt x="13405" y="7331"/>
                  <a:pt x="13309" y="7296"/>
                  <a:pt x="13216" y="7296"/>
                </a:cubicBezTo>
                <a:close/>
                <a:moveTo>
                  <a:pt x="30012" y="7573"/>
                </a:moveTo>
                <a:lnTo>
                  <a:pt x="30189" y="7886"/>
                </a:lnTo>
                <a:lnTo>
                  <a:pt x="29849" y="8063"/>
                </a:lnTo>
                <a:lnTo>
                  <a:pt x="29672" y="7764"/>
                </a:lnTo>
                <a:lnTo>
                  <a:pt x="30012" y="7573"/>
                </a:lnTo>
                <a:close/>
                <a:moveTo>
                  <a:pt x="90105" y="7314"/>
                </a:moveTo>
                <a:cubicBezTo>
                  <a:pt x="89913" y="7314"/>
                  <a:pt x="89763" y="7460"/>
                  <a:pt x="89750" y="7655"/>
                </a:cubicBezTo>
                <a:lnTo>
                  <a:pt x="89750" y="7668"/>
                </a:lnTo>
                <a:cubicBezTo>
                  <a:pt x="89723" y="7872"/>
                  <a:pt x="89886" y="8063"/>
                  <a:pt x="90103" y="8063"/>
                </a:cubicBezTo>
                <a:cubicBezTo>
                  <a:pt x="90120" y="8064"/>
                  <a:pt x="90137" y="8065"/>
                  <a:pt x="90153" y="8065"/>
                </a:cubicBezTo>
                <a:cubicBezTo>
                  <a:pt x="90630" y="8065"/>
                  <a:pt x="90643" y="7315"/>
                  <a:pt x="90143" y="7315"/>
                </a:cubicBezTo>
                <a:cubicBezTo>
                  <a:pt x="90139" y="7315"/>
                  <a:pt x="90135" y="7315"/>
                  <a:pt x="90130" y="7315"/>
                </a:cubicBezTo>
                <a:cubicBezTo>
                  <a:pt x="90122" y="7314"/>
                  <a:pt x="90113" y="7314"/>
                  <a:pt x="90105" y="7314"/>
                </a:cubicBezTo>
                <a:close/>
                <a:moveTo>
                  <a:pt x="96410" y="7533"/>
                </a:moveTo>
                <a:cubicBezTo>
                  <a:pt x="96261" y="7533"/>
                  <a:pt x="96138" y="7641"/>
                  <a:pt x="96125" y="7791"/>
                </a:cubicBezTo>
                <a:cubicBezTo>
                  <a:pt x="96125" y="7954"/>
                  <a:pt x="96261" y="8076"/>
                  <a:pt x="96410" y="8076"/>
                </a:cubicBezTo>
                <a:cubicBezTo>
                  <a:pt x="96560" y="8076"/>
                  <a:pt x="96682" y="7954"/>
                  <a:pt x="96682" y="7804"/>
                </a:cubicBezTo>
                <a:cubicBezTo>
                  <a:pt x="96682" y="7655"/>
                  <a:pt x="96560" y="7533"/>
                  <a:pt x="96410" y="7533"/>
                </a:cubicBezTo>
                <a:close/>
                <a:moveTo>
                  <a:pt x="50794" y="7587"/>
                </a:moveTo>
                <a:lnTo>
                  <a:pt x="50958" y="7913"/>
                </a:lnTo>
                <a:lnTo>
                  <a:pt x="50631" y="8090"/>
                </a:lnTo>
                <a:lnTo>
                  <a:pt x="50427" y="7764"/>
                </a:lnTo>
                <a:lnTo>
                  <a:pt x="50794" y="7587"/>
                </a:lnTo>
                <a:close/>
                <a:moveTo>
                  <a:pt x="10507" y="7383"/>
                </a:moveTo>
                <a:cubicBezTo>
                  <a:pt x="10058" y="7424"/>
                  <a:pt x="10072" y="8076"/>
                  <a:pt x="10521" y="8103"/>
                </a:cubicBezTo>
                <a:cubicBezTo>
                  <a:pt x="10969" y="8063"/>
                  <a:pt x="10956" y="7397"/>
                  <a:pt x="10507" y="7383"/>
                </a:cubicBezTo>
                <a:close/>
                <a:moveTo>
                  <a:pt x="39037" y="7614"/>
                </a:moveTo>
                <a:lnTo>
                  <a:pt x="39200" y="7913"/>
                </a:lnTo>
                <a:lnTo>
                  <a:pt x="38901" y="8103"/>
                </a:lnTo>
                <a:lnTo>
                  <a:pt x="38711" y="7777"/>
                </a:lnTo>
                <a:lnTo>
                  <a:pt x="39037" y="7614"/>
                </a:lnTo>
                <a:close/>
                <a:moveTo>
                  <a:pt x="71604" y="7600"/>
                </a:moveTo>
                <a:cubicBezTo>
                  <a:pt x="71659" y="7723"/>
                  <a:pt x="71713" y="7832"/>
                  <a:pt x="71767" y="7940"/>
                </a:cubicBezTo>
                <a:lnTo>
                  <a:pt x="71428" y="8103"/>
                </a:lnTo>
                <a:cubicBezTo>
                  <a:pt x="71387" y="7995"/>
                  <a:pt x="71319" y="7886"/>
                  <a:pt x="71264" y="7764"/>
                </a:cubicBezTo>
                <a:lnTo>
                  <a:pt x="71604" y="7600"/>
                </a:lnTo>
                <a:close/>
                <a:moveTo>
                  <a:pt x="83362" y="7587"/>
                </a:moveTo>
                <a:lnTo>
                  <a:pt x="83538" y="7927"/>
                </a:lnTo>
                <a:lnTo>
                  <a:pt x="83198" y="8103"/>
                </a:lnTo>
                <a:cubicBezTo>
                  <a:pt x="83130" y="7995"/>
                  <a:pt x="83062" y="7886"/>
                  <a:pt x="83022" y="7764"/>
                </a:cubicBezTo>
                <a:lnTo>
                  <a:pt x="83362" y="7587"/>
                </a:lnTo>
                <a:close/>
                <a:moveTo>
                  <a:pt x="7736" y="7490"/>
                </a:moveTo>
                <a:cubicBezTo>
                  <a:pt x="7330" y="7490"/>
                  <a:pt x="7313" y="8104"/>
                  <a:pt x="7734" y="8104"/>
                </a:cubicBezTo>
                <a:cubicBezTo>
                  <a:pt x="7739" y="8104"/>
                  <a:pt x="7743" y="8104"/>
                  <a:pt x="7748" y="8103"/>
                </a:cubicBezTo>
                <a:cubicBezTo>
                  <a:pt x="7755" y="8104"/>
                  <a:pt x="7763" y="8104"/>
                  <a:pt x="7770" y="8104"/>
                </a:cubicBezTo>
                <a:cubicBezTo>
                  <a:pt x="7924" y="8104"/>
                  <a:pt x="8060" y="7974"/>
                  <a:pt x="8060" y="7818"/>
                </a:cubicBezTo>
                <a:cubicBezTo>
                  <a:pt x="8074" y="7641"/>
                  <a:pt x="7938" y="7492"/>
                  <a:pt x="7775" y="7492"/>
                </a:cubicBezTo>
                <a:cubicBezTo>
                  <a:pt x="7762" y="7491"/>
                  <a:pt x="7749" y="7490"/>
                  <a:pt x="7736" y="7490"/>
                </a:cubicBezTo>
                <a:close/>
                <a:moveTo>
                  <a:pt x="2260" y="7803"/>
                </a:moveTo>
                <a:cubicBezTo>
                  <a:pt x="2074" y="7803"/>
                  <a:pt x="2074" y="8105"/>
                  <a:pt x="2260" y="8105"/>
                </a:cubicBezTo>
                <a:cubicBezTo>
                  <a:pt x="2268" y="8105"/>
                  <a:pt x="2276" y="8104"/>
                  <a:pt x="2284" y="8103"/>
                </a:cubicBezTo>
                <a:cubicBezTo>
                  <a:pt x="2352" y="8090"/>
                  <a:pt x="2406" y="8022"/>
                  <a:pt x="2501" y="7954"/>
                </a:cubicBezTo>
                <a:cubicBezTo>
                  <a:pt x="2406" y="7886"/>
                  <a:pt x="2352" y="7818"/>
                  <a:pt x="2284" y="7804"/>
                </a:cubicBezTo>
                <a:cubicBezTo>
                  <a:pt x="2276" y="7803"/>
                  <a:pt x="2268" y="7803"/>
                  <a:pt x="2260" y="7803"/>
                </a:cubicBezTo>
                <a:close/>
                <a:moveTo>
                  <a:pt x="18227" y="7560"/>
                </a:moveTo>
                <a:lnTo>
                  <a:pt x="18418" y="7927"/>
                </a:lnTo>
                <a:lnTo>
                  <a:pt x="18078" y="8117"/>
                </a:lnTo>
                <a:lnTo>
                  <a:pt x="17888" y="7736"/>
                </a:lnTo>
                <a:lnTo>
                  <a:pt x="18227" y="7560"/>
                </a:lnTo>
                <a:close/>
                <a:moveTo>
                  <a:pt x="27253" y="7628"/>
                </a:moveTo>
                <a:lnTo>
                  <a:pt x="27443" y="7940"/>
                </a:lnTo>
                <a:lnTo>
                  <a:pt x="27117" y="8117"/>
                </a:lnTo>
                <a:lnTo>
                  <a:pt x="26940" y="7804"/>
                </a:lnTo>
                <a:lnTo>
                  <a:pt x="27253" y="7628"/>
                </a:lnTo>
                <a:close/>
                <a:moveTo>
                  <a:pt x="59833" y="7641"/>
                </a:moveTo>
                <a:lnTo>
                  <a:pt x="60010" y="7954"/>
                </a:lnTo>
                <a:lnTo>
                  <a:pt x="59684" y="8117"/>
                </a:lnTo>
                <a:lnTo>
                  <a:pt x="59521" y="7804"/>
                </a:lnTo>
                <a:lnTo>
                  <a:pt x="59833" y="7641"/>
                </a:lnTo>
                <a:close/>
                <a:moveTo>
                  <a:pt x="48062" y="7668"/>
                </a:moveTo>
                <a:lnTo>
                  <a:pt x="48226" y="7981"/>
                </a:lnTo>
                <a:lnTo>
                  <a:pt x="47913" y="8144"/>
                </a:lnTo>
                <a:lnTo>
                  <a:pt x="47736" y="7832"/>
                </a:lnTo>
                <a:lnTo>
                  <a:pt x="48062" y="7668"/>
                </a:lnTo>
                <a:close/>
                <a:moveTo>
                  <a:pt x="5029" y="7614"/>
                </a:moveTo>
                <a:cubicBezTo>
                  <a:pt x="4893" y="7628"/>
                  <a:pt x="4771" y="7736"/>
                  <a:pt x="4771" y="7886"/>
                </a:cubicBezTo>
                <a:lnTo>
                  <a:pt x="4771" y="7872"/>
                </a:lnTo>
                <a:lnTo>
                  <a:pt x="4771" y="7872"/>
                </a:lnTo>
                <a:cubicBezTo>
                  <a:pt x="4751" y="8063"/>
                  <a:pt x="4890" y="8158"/>
                  <a:pt x="5029" y="8158"/>
                </a:cubicBezTo>
                <a:cubicBezTo>
                  <a:pt x="5169" y="8158"/>
                  <a:pt x="5308" y="8063"/>
                  <a:pt x="5288" y="7872"/>
                </a:cubicBezTo>
                <a:cubicBezTo>
                  <a:pt x="5274" y="7736"/>
                  <a:pt x="5165" y="7628"/>
                  <a:pt x="5029" y="7614"/>
                </a:cubicBezTo>
                <a:close/>
                <a:moveTo>
                  <a:pt x="80629" y="7668"/>
                </a:moveTo>
                <a:lnTo>
                  <a:pt x="80806" y="7995"/>
                </a:lnTo>
                <a:lnTo>
                  <a:pt x="80494" y="8158"/>
                </a:lnTo>
                <a:lnTo>
                  <a:pt x="80303" y="7832"/>
                </a:lnTo>
                <a:lnTo>
                  <a:pt x="80629" y="7668"/>
                </a:lnTo>
                <a:close/>
                <a:moveTo>
                  <a:pt x="68859" y="7696"/>
                </a:moveTo>
                <a:cubicBezTo>
                  <a:pt x="68913" y="7804"/>
                  <a:pt x="68967" y="7900"/>
                  <a:pt x="69035" y="8008"/>
                </a:cubicBezTo>
                <a:lnTo>
                  <a:pt x="68709" y="8171"/>
                </a:lnTo>
                <a:lnTo>
                  <a:pt x="68546" y="7859"/>
                </a:lnTo>
                <a:lnTo>
                  <a:pt x="68859" y="7696"/>
                </a:lnTo>
                <a:close/>
                <a:moveTo>
                  <a:pt x="24521" y="7696"/>
                </a:moveTo>
                <a:lnTo>
                  <a:pt x="24711" y="8022"/>
                </a:lnTo>
                <a:lnTo>
                  <a:pt x="24398" y="8185"/>
                </a:lnTo>
                <a:lnTo>
                  <a:pt x="24222" y="7872"/>
                </a:lnTo>
                <a:lnTo>
                  <a:pt x="24521" y="7696"/>
                </a:lnTo>
                <a:close/>
                <a:moveTo>
                  <a:pt x="36305" y="7641"/>
                </a:moveTo>
                <a:cubicBezTo>
                  <a:pt x="36359" y="7764"/>
                  <a:pt x="36414" y="7886"/>
                  <a:pt x="36468" y="8022"/>
                </a:cubicBezTo>
                <a:lnTo>
                  <a:pt x="36128" y="8185"/>
                </a:lnTo>
                <a:lnTo>
                  <a:pt x="35965" y="7845"/>
                </a:lnTo>
                <a:lnTo>
                  <a:pt x="36305" y="7641"/>
                </a:lnTo>
                <a:close/>
                <a:moveTo>
                  <a:pt x="87623" y="6520"/>
                </a:moveTo>
                <a:cubicBezTo>
                  <a:pt x="87299" y="6520"/>
                  <a:pt x="87103" y="6927"/>
                  <a:pt x="87330" y="7193"/>
                </a:cubicBezTo>
                <a:cubicBezTo>
                  <a:pt x="87354" y="7217"/>
                  <a:pt x="87368" y="7251"/>
                  <a:pt x="87380" y="7278"/>
                </a:cubicBezTo>
                <a:lnTo>
                  <a:pt x="87380" y="7278"/>
                </a:lnTo>
                <a:cubicBezTo>
                  <a:pt x="87342" y="7304"/>
                  <a:pt x="87315" y="7329"/>
                  <a:pt x="87262" y="7342"/>
                </a:cubicBezTo>
                <a:cubicBezTo>
                  <a:pt x="87113" y="7383"/>
                  <a:pt x="87004" y="7505"/>
                  <a:pt x="86991" y="7655"/>
                </a:cubicBezTo>
                <a:cubicBezTo>
                  <a:pt x="86963" y="7832"/>
                  <a:pt x="87045" y="8008"/>
                  <a:pt x="87208" y="8090"/>
                </a:cubicBezTo>
                <a:cubicBezTo>
                  <a:pt x="87262" y="8117"/>
                  <a:pt x="87303" y="8144"/>
                  <a:pt x="87358" y="8171"/>
                </a:cubicBezTo>
                <a:lnTo>
                  <a:pt x="87358" y="8185"/>
                </a:lnTo>
                <a:cubicBezTo>
                  <a:pt x="87534" y="8131"/>
                  <a:pt x="87697" y="8022"/>
                  <a:pt x="87793" y="7859"/>
                </a:cubicBezTo>
                <a:cubicBezTo>
                  <a:pt x="87841" y="7570"/>
                  <a:pt x="87687" y="7420"/>
                  <a:pt x="87472" y="7314"/>
                </a:cubicBezTo>
                <a:lnTo>
                  <a:pt x="87472" y="7314"/>
                </a:lnTo>
                <a:cubicBezTo>
                  <a:pt x="87505" y="7319"/>
                  <a:pt x="87538" y="7322"/>
                  <a:pt x="87572" y="7322"/>
                </a:cubicBezTo>
                <a:cubicBezTo>
                  <a:pt x="87741" y="7322"/>
                  <a:pt x="87907" y="7251"/>
                  <a:pt x="88024" y="7125"/>
                </a:cubicBezTo>
                <a:cubicBezTo>
                  <a:pt x="88025" y="7120"/>
                  <a:pt x="88026" y="7115"/>
                  <a:pt x="88028" y="7109"/>
                </a:cubicBezTo>
                <a:lnTo>
                  <a:pt x="88028" y="7109"/>
                </a:lnTo>
                <a:cubicBezTo>
                  <a:pt x="88052" y="7187"/>
                  <a:pt x="88066" y="7264"/>
                  <a:pt x="88105" y="7329"/>
                </a:cubicBezTo>
                <a:cubicBezTo>
                  <a:pt x="88163" y="7466"/>
                  <a:pt x="88297" y="7556"/>
                  <a:pt x="88444" y="7556"/>
                </a:cubicBezTo>
                <a:cubicBezTo>
                  <a:pt x="88471" y="7556"/>
                  <a:pt x="88499" y="7552"/>
                  <a:pt x="88527" y="7546"/>
                </a:cubicBezTo>
                <a:cubicBezTo>
                  <a:pt x="88690" y="7519"/>
                  <a:pt x="88812" y="7383"/>
                  <a:pt x="88839" y="7220"/>
                </a:cubicBezTo>
                <a:cubicBezTo>
                  <a:pt x="88866" y="7043"/>
                  <a:pt x="88785" y="6866"/>
                  <a:pt x="88622" y="6799"/>
                </a:cubicBezTo>
                <a:cubicBezTo>
                  <a:pt x="88569" y="6772"/>
                  <a:pt x="88513" y="6760"/>
                  <a:pt x="88457" y="6760"/>
                </a:cubicBezTo>
                <a:cubicBezTo>
                  <a:pt x="88338" y="6760"/>
                  <a:pt x="88220" y="6815"/>
                  <a:pt x="88146" y="6907"/>
                </a:cubicBezTo>
                <a:cubicBezTo>
                  <a:pt x="88113" y="6962"/>
                  <a:pt x="88071" y="7017"/>
                  <a:pt x="88035" y="7072"/>
                </a:cubicBezTo>
                <a:lnTo>
                  <a:pt x="88035" y="7072"/>
                </a:lnTo>
                <a:cubicBezTo>
                  <a:pt x="88066" y="6882"/>
                  <a:pt x="87996" y="6678"/>
                  <a:pt x="87847" y="6554"/>
                </a:cubicBezTo>
                <a:cubicBezTo>
                  <a:pt x="87806" y="6540"/>
                  <a:pt x="87752" y="6527"/>
                  <a:pt x="87697" y="6527"/>
                </a:cubicBezTo>
                <a:cubicBezTo>
                  <a:pt x="87672" y="6522"/>
                  <a:pt x="87647" y="6520"/>
                  <a:pt x="87623" y="6520"/>
                </a:cubicBezTo>
                <a:close/>
                <a:moveTo>
                  <a:pt x="57088" y="7668"/>
                </a:moveTo>
                <a:lnTo>
                  <a:pt x="57264" y="8035"/>
                </a:lnTo>
                <a:lnTo>
                  <a:pt x="56925" y="8199"/>
                </a:lnTo>
                <a:lnTo>
                  <a:pt x="56748" y="7859"/>
                </a:lnTo>
                <a:lnTo>
                  <a:pt x="57088" y="7668"/>
                </a:lnTo>
                <a:close/>
                <a:moveTo>
                  <a:pt x="93678" y="7546"/>
                </a:moveTo>
                <a:cubicBezTo>
                  <a:pt x="93243" y="7546"/>
                  <a:pt x="93243" y="8185"/>
                  <a:pt x="93678" y="8199"/>
                </a:cubicBezTo>
                <a:cubicBezTo>
                  <a:pt x="93866" y="8199"/>
                  <a:pt x="94014" y="8053"/>
                  <a:pt x="94018" y="7866"/>
                </a:cubicBezTo>
                <a:lnTo>
                  <a:pt x="94018" y="7866"/>
                </a:lnTo>
                <a:cubicBezTo>
                  <a:pt x="94018" y="7868"/>
                  <a:pt x="94018" y="7870"/>
                  <a:pt x="94018" y="7872"/>
                </a:cubicBezTo>
                <a:lnTo>
                  <a:pt x="94018" y="7859"/>
                </a:lnTo>
                <a:cubicBezTo>
                  <a:pt x="94018" y="7861"/>
                  <a:pt x="94018" y="7863"/>
                  <a:pt x="94018" y="7866"/>
                </a:cubicBezTo>
                <a:lnTo>
                  <a:pt x="94018" y="7866"/>
                </a:lnTo>
                <a:cubicBezTo>
                  <a:pt x="94014" y="7679"/>
                  <a:pt x="93853" y="7546"/>
                  <a:pt x="93678" y="7546"/>
                </a:cubicBezTo>
                <a:close/>
                <a:moveTo>
                  <a:pt x="45330" y="7723"/>
                </a:moveTo>
                <a:lnTo>
                  <a:pt x="45507" y="8022"/>
                </a:lnTo>
                <a:lnTo>
                  <a:pt x="45194" y="8212"/>
                </a:lnTo>
                <a:lnTo>
                  <a:pt x="45018" y="7900"/>
                </a:lnTo>
                <a:lnTo>
                  <a:pt x="45330" y="7723"/>
                </a:lnTo>
                <a:close/>
                <a:moveTo>
                  <a:pt x="99948" y="7840"/>
                </a:moveTo>
                <a:cubicBezTo>
                  <a:pt x="99870" y="7840"/>
                  <a:pt x="99812" y="7910"/>
                  <a:pt x="99835" y="7981"/>
                </a:cubicBezTo>
                <a:cubicBezTo>
                  <a:pt x="99849" y="8049"/>
                  <a:pt x="99903" y="8103"/>
                  <a:pt x="99971" y="8212"/>
                </a:cubicBezTo>
                <a:cubicBezTo>
                  <a:pt x="100053" y="8103"/>
                  <a:pt x="100134" y="8049"/>
                  <a:pt x="100134" y="7995"/>
                </a:cubicBezTo>
                <a:lnTo>
                  <a:pt x="100121" y="7995"/>
                </a:lnTo>
                <a:cubicBezTo>
                  <a:pt x="100107" y="7913"/>
                  <a:pt x="100053" y="7859"/>
                  <a:pt x="99985" y="7845"/>
                </a:cubicBezTo>
                <a:cubicBezTo>
                  <a:pt x="99972" y="7841"/>
                  <a:pt x="99960" y="7840"/>
                  <a:pt x="99948" y="7840"/>
                </a:cubicBezTo>
                <a:close/>
                <a:moveTo>
                  <a:pt x="33559" y="7750"/>
                </a:moveTo>
                <a:lnTo>
                  <a:pt x="33736" y="8076"/>
                </a:lnTo>
                <a:lnTo>
                  <a:pt x="33424" y="8226"/>
                </a:lnTo>
                <a:lnTo>
                  <a:pt x="33247" y="7927"/>
                </a:lnTo>
                <a:lnTo>
                  <a:pt x="33559" y="7750"/>
                </a:lnTo>
                <a:close/>
                <a:moveTo>
                  <a:pt x="77897" y="7709"/>
                </a:moveTo>
                <a:lnTo>
                  <a:pt x="78115" y="8076"/>
                </a:lnTo>
                <a:lnTo>
                  <a:pt x="77734" y="8239"/>
                </a:lnTo>
                <a:lnTo>
                  <a:pt x="77558" y="7900"/>
                </a:lnTo>
                <a:lnTo>
                  <a:pt x="77897" y="7709"/>
                </a:lnTo>
                <a:close/>
                <a:moveTo>
                  <a:pt x="66127" y="7764"/>
                </a:moveTo>
                <a:cubicBezTo>
                  <a:pt x="66181" y="7872"/>
                  <a:pt x="66249" y="7981"/>
                  <a:pt x="66303" y="8076"/>
                </a:cubicBezTo>
                <a:lnTo>
                  <a:pt x="65963" y="8266"/>
                </a:lnTo>
                <a:lnTo>
                  <a:pt x="65787" y="7940"/>
                </a:lnTo>
                <a:lnTo>
                  <a:pt x="66127" y="7764"/>
                </a:lnTo>
                <a:close/>
                <a:moveTo>
                  <a:pt x="21775" y="7750"/>
                </a:moveTo>
                <a:lnTo>
                  <a:pt x="21952" y="8090"/>
                </a:lnTo>
                <a:lnTo>
                  <a:pt x="21653" y="8280"/>
                </a:lnTo>
                <a:lnTo>
                  <a:pt x="21462" y="7927"/>
                </a:lnTo>
                <a:lnTo>
                  <a:pt x="21775" y="7750"/>
                </a:lnTo>
                <a:close/>
                <a:moveTo>
                  <a:pt x="54369" y="7791"/>
                </a:moveTo>
                <a:lnTo>
                  <a:pt x="54532" y="8103"/>
                </a:lnTo>
                <a:lnTo>
                  <a:pt x="54220" y="8280"/>
                </a:lnTo>
                <a:lnTo>
                  <a:pt x="54043" y="7967"/>
                </a:lnTo>
                <a:lnTo>
                  <a:pt x="54369" y="7791"/>
                </a:lnTo>
                <a:close/>
                <a:moveTo>
                  <a:pt x="42571" y="7777"/>
                </a:moveTo>
                <a:lnTo>
                  <a:pt x="42789" y="8117"/>
                </a:lnTo>
                <a:lnTo>
                  <a:pt x="42435" y="8294"/>
                </a:lnTo>
                <a:lnTo>
                  <a:pt x="42259" y="7954"/>
                </a:lnTo>
                <a:lnTo>
                  <a:pt x="42571" y="7777"/>
                </a:lnTo>
                <a:close/>
                <a:moveTo>
                  <a:pt x="75152" y="7791"/>
                </a:moveTo>
                <a:cubicBezTo>
                  <a:pt x="75206" y="7913"/>
                  <a:pt x="75261" y="8022"/>
                  <a:pt x="75328" y="8131"/>
                </a:cubicBezTo>
                <a:lnTo>
                  <a:pt x="75002" y="8294"/>
                </a:lnTo>
                <a:lnTo>
                  <a:pt x="74839" y="7954"/>
                </a:lnTo>
                <a:lnTo>
                  <a:pt x="75152" y="7791"/>
                </a:lnTo>
                <a:close/>
                <a:moveTo>
                  <a:pt x="90946" y="7560"/>
                </a:moveTo>
                <a:cubicBezTo>
                  <a:pt x="90742" y="7560"/>
                  <a:pt x="90579" y="7709"/>
                  <a:pt x="90565" y="7913"/>
                </a:cubicBezTo>
                <a:cubicBezTo>
                  <a:pt x="90565" y="8117"/>
                  <a:pt x="90715" y="8280"/>
                  <a:pt x="90919" y="8294"/>
                </a:cubicBezTo>
                <a:cubicBezTo>
                  <a:pt x="91123" y="8294"/>
                  <a:pt x="91286" y="8144"/>
                  <a:pt x="91299" y="7940"/>
                </a:cubicBezTo>
                <a:cubicBezTo>
                  <a:pt x="91299" y="7736"/>
                  <a:pt x="91150" y="7560"/>
                  <a:pt x="90946" y="7560"/>
                </a:cubicBezTo>
                <a:close/>
                <a:moveTo>
                  <a:pt x="97249" y="7803"/>
                </a:moveTo>
                <a:cubicBezTo>
                  <a:pt x="97241" y="7803"/>
                  <a:pt x="97233" y="7804"/>
                  <a:pt x="97226" y="7804"/>
                </a:cubicBezTo>
                <a:cubicBezTo>
                  <a:pt x="97090" y="7804"/>
                  <a:pt x="96981" y="7913"/>
                  <a:pt x="96981" y="8063"/>
                </a:cubicBezTo>
                <a:cubicBezTo>
                  <a:pt x="96981" y="8191"/>
                  <a:pt x="97090" y="8295"/>
                  <a:pt x="97216" y="8295"/>
                </a:cubicBezTo>
                <a:cubicBezTo>
                  <a:pt x="97224" y="8295"/>
                  <a:pt x="97231" y="8294"/>
                  <a:pt x="97239" y="8294"/>
                </a:cubicBezTo>
                <a:cubicBezTo>
                  <a:pt x="97375" y="8294"/>
                  <a:pt x="97484" y="8171"/>
                  <a:pt x="97484" y="8035"/>
                </a:cubicBezTo>
                <a:cubicBezTo>
                  <a:pt x="97484" y="7907"/>
                  <a:pt x="97375" y="7803"/>
                  <a:pt x="97249" y="7803"/>
                </a:cubicBezTo>
                <a:close/>
                <a:moveTo>
                  <a:pt x="30827" y="7818"/>
                </a:moveTo>
                <a:lnTo>
                  <a:pt x="30991" y="8131"/>
                </a:lnTo>
                <a:lnTo>
                  <a:pt x="30651" y="8307"/>
                </a:lnTo>
                <a:lnTo>
                  <a:pt x="30488" y="8008"/>
                </a:lnTo>
                <a:lnTo>
                  <a:pt x="30827" y="7818"/>
                </a:lnTo>
                <a:close/>
                <a:moveTo>
                  <a:pt x="63381" y="7818"/>
                </a:moveTo>
                <a:lnTo>
                  <a:pt x="63558" y="8131"/>
                </a:lnTo>
                <a:lnTo>
                  <a:pt x="63245" y="8307"/>
                </a:lnTo>
                <a:cubicBezTo>
                  <a:pt x="63177" y="8199"/>
                  <a:pt x="63123" y="8103"/>
                  <a:pt x="63068" y="7995"/>
                </a:cubicBezTo>
                <a:lnTo>
                  <a:pt x="63381" y="7818"/>
                </a:lnTo>
                <a:close/>
                <a:moveTo>
                  <a:pt x="14049" y="7531"/>
                </a:moveTo>
                <a:cubicBezTo>
                  <a:pt x="14037" y="7531"/>
                  <a:pt x="14026" y="7532"/>
                  <a:pt x="14014" y="7533"/>
                </a:cubicBezTo>
                <a:cubicBezTo>
                  <a:pt x="13851" y="7546"/>
                  <a:pt x="13715" y="7668"/>
                  <a:pt x="13674" y="7832"/>
                </a:cubicBezTo>
                <a:cubicBezTo>
                  <a:pt x="13605" y="8098"/>
                  <a:pt x="13829" y="8314"/>
                  <a:pt x="14067" y="8314"/>
                </a:cubicBezTo>
                <a:cubicBezTo>
                  <a:pt x="14156" y="8314"/>
                  <a:pt x="14248" y="8283"/>
                  <a:pt x="14326" y="8212"/>
                </a:cubicBezTo>
                <a:cubicBezTo>
                  <a:pt x="14380" y="8145"/>
                  <a:pt x="14433" y="8079"/>
                  <a:pt x="14487" y="8012"/>
                </a:cubicBezTo>
                <a:lnTo>
                  <a:pt x="14487" y="8012"/>
                </a:lnTo>
                <a:cubicBezTo>
                  <a:pt x="14488" y="8015"/>
                  <a:pt x="14489" y="8018"/>
                  <a:pt x="14490" y="8022"/>
                </a:cubicBezTo>
                <a:lnTo>
                  <a:pt x="14490" y="8008"/>
                </a:lnTo>
                <a:cubicBezTo>
                  <a:pt x="14489" y="8009"/>
                  <a:pt x="14488" y="8011"/>
                  <a:pt x="14487" y="8012"/>
                </a:cubicBezTo>
                <a:lnTo>
                  <a:pt x="14487" y="8012"/>
                </a:lnTo>
                <a:cubicBezTo>
                  <a:pt x="14460" y="7921"/>
                  <a:pt x="14434" y="7842"/>
                  <a:pt x="14408" y="7764"/>
                </a:cubicBezTo>
                <a:cubicBezTo>
                  <a:pt x="14345" y="7612"/>
                  <a:pt x="14200" y="7531"/>
                  <a:pt x="14049" y="7531"/>
                </a:cubicBezTo>
                <a:close/>
                <a:moveTo>
                  <a:pt x="100800" y="8090"/>
                </a:moveTo>
                <a:cubicBezTo>
                  <a:pt x="100762" y="8153"/>
                  <a:pt x="100724" y="8193"/>
                  <a:pt x="100719" y="8232"/>
                </a:cubicBezTo>
                <a:lnTo>
                  <a:pt x="100719" y="8232"/>
                </a:lnTo>
                <a:cubicBezTo>
                  <a:pt x="100719" y="8230"/>
                  <a:pt x="100719" y="8228"/>
                  <a:pt x="100719" y="8226"/>
                </a:cubicBezTo>
                <a:lnTo>
                  <a:pt x="100719" y="8239"/>
                </a:lnTo>
                <a:cubicBezTo>
                  <a:pt x="100719" y="8237"/>
                  <a:pt x="100719" y="8234"/>
                  <a:pt x="100719" y="8232"/>
                </a:cubicBezTo>
                <a:lnTo>
                  <a:pt x="100719" y="8232"/>
                </a:lnTo>
                <a:cubicBezTo>
                  <a:pt x="100725" y="8269"/>
                  <a:pt x="100788" y="8295"/>
                  <a:pt x="100814" y="8321"/>
                </a:cubicBezTo>
                <a:cubicBezTo>
                  <a:pt x="100841" y="8294"/>
                  <a:pt x="100896" y="8253"/>
                  <a:pt x="100896" y="8226"/>
                </a:cubicBezTo>
                <a:cubicBezTo>
                  <a:pt x="100896" y="8185"/>
                  <a:pt x="100855" y="8144"/>
                  <a:pt x="100800" y="8090"/>
                </a:cubicBezTo>
                <a:close/>
                <a:moveTo>
                  <a:pt x="51610" y="7859"/>
                </a:moveTo>
                <a:lnTo>
                  <a:pt x="51787" y="8144"/>
                </a:lnTo>
                <a:lnTo>
                  <a:pt x="51447" y="8334"/>
                </a:lnTo>
                <a:lnTo>
                  <a:pt x="51270" y="8022"/>
                </a:lnTo>
                <a:lnTo>
                  <a:pt x="51610" y="7859"/>
                </a:lnTo>
                <a:close/>
                <a:moveTo>
                  <a:pt x="19070" y="7832"/>
                </a:moveTo>
                <a:lnTo>
                  <a:pt x="19247" y="8171"/>
                </a:lnTo>
                <a:lnTo>
                  <a:pt x="18907" y="8362"/>
                </a:lnTo>
                <a:lnTo>
                  <a:pt x="18730" y="8008"/>
                </a:lnTo>
                <a:lnTo>
                  <a:pt x="19070" y="7832"/>
                </a:lnTo>
                <a:close/>
                <a:moveTo>
                  <a:pt x="28082" y="7886"/>
                </a:moveTo>
                <a:lnTo>
                  <a:pt x="28258" y="8199"/>
                </a:lnTo>
                <a:lnTo>
                  <a:pt x="27946" y="8362"/>
                </a:lnTo>
                <a:lnTo>
                  <a:pt x="27769" y="8049"/>
                </a:lnTo>
                <a:lnTo>
                  <a:pt x="28082" y="7886"/>
                </a:lnTo>
                <a:close/>
                <a:moveTo>
                  <a:pt x="39853" y="7845"/>
                </a:moveTo>
                <a:lnTo>
                  <a:pt x="40029" y="8185"/>
                </a:lnTo>
                <a:lnTo>
                  <a:pt x="39717" y="8362"/>
                </a:lnTo>
                <a:cubicBezTo>
                  <a:pt x="39662" y="8239"/>
                  <a:pt x="39594" y="8131"/>
                  <a:pt x="39540" y="7995"/>
                </a:cubicBezTo>
                <a:lnTo>
                  <a:pt x="39853" y="7845"/>
                </a:lnTo>
                <a:close/>
                <a:moveTo>
                  <a:pt x="72420" y="7872"/>
                </a:moveTo>
                <a:lnTo>
                  <a:pt x="72596" y="8185"/>
                </a:lnTo>
                <a:lnTo>
                  <a:pt x="72243" y="8362"/>
                </a:lnTo>
                <a:lnTo>
                  <a:pt x="72080" y="8049"/>
                </a:lnTo>
                <a:lnTo>
                  <a:pt x="72420" y="7872"/>
                </a:lnTo>
                <a:close/>
                <a:moveTo>
                  <a:pt x="84177" y="7818"/>
                </a:moveTo>
                <a:lnTo>
                  <a:pt x="84367" y="8171"/>
                </a:lnTo>
                <a:lnTo>
                  <a:pt x="84028" y="8362"/>
                </a:lnTo>
                <a:lnTo>
                  <a:pt x="83824" y="8008"/>
                </a:lnTo>
                <a:lnTo>
                  <a:pt x="84177" y="7818"/>
                </a:lnTo>
                <a:close/>
                <a:moveTo>
                  <a:pt x="11326" y="7654"/>
                </a:moveTo>
                <a:cubicBezTo>
                  <a:pt x="11131" y="7654"/>
                  <a:pt x="10956" y="7813"/>
                  <a:pt x="10969" y="8022"/>
                </a:cubicBezTo>
                <a:lnTo>
                  <a:pt x="10983" y="8022"/>
                </a:lnTo>
                <a:cubicBezTo>
                  <a:pt x="10983" y="8212"/>
                  <a:pt x="11132" y="8375"/>
                  <a:pt x="11323" y="8375"/>
                </a:cubicBezTo>
                <a:cubicBezTo>
                  <a:pt x="11331" y="8376"/>
                  <a:pt x="11338" y="8376"/>
                  <a:pt x="11346" y="8376"/>
                </a:cubicBezTo>
                <a:cubicBezTo>
                  <a:pt x="11540" y="8376"/>
                  <a:pt x="11704" y="8218"/>
                  <a:pt x="11717" y="8022"/>
                </a:cubicBezTo>
                <a:cubicBezTo>
                  <a:pt x="11717" y="7832"/>
                  <a:pt x="11554" y="7655"/>
                  <a:pt x="11350" y="7655"/>
                </a:cubicBezTo>
                <a:cubicBezTo>
                  <a:pt x="11342" y="7654"/>
                  <a:pt x="11334" y="7654"/>
                  <a:pt x="11326" y="7654"/>
                </a:cubicBezTo>
                <a:close/>
                <a:moveTo>
                  <a:pt x="88209" y="7601"/>
                </a:moveTo>
                <a:cubicBezTo>
                  <a:pt x="88125" y="7601"/>
                  <a:pt x="88041" y="7627"/>
                  <a:pt x="87969" y="7682"/>
                </a:cubicBezTo>
                <a:cubicBezTo>
                  <a:pt x="87902" y="7749"/>
                  <a:pt x="87848" y="7803"/>
                  <a:pt x="87794" y="7883"/>
                </a:cubicBezTo>
                <a:lnTo>
                  <a:pt x="87794" y="7883"/>
                </a:lnTo>
                <a:cubicBezTo>
                  <a:pt x="87794" y="7880"/>
                  <a:pt x="87793" y="7876"/>
                  <a:pt x="87793" y="7872"/>
                </a:cubicBezTo>
                <a:lnTo>
                  <a:pt x="87793" y="7886"/>
                </a:lnTo>
                <a:cubicBezTo>
                  <a:pt x="87793" y="7885"/>
                  <a:pt x="87794" y="7884"/>
                  <a:pt x="87794" y="7883"/>
                </a:cubicBezTo>
                <a:lnTo>
                  <a:pt x="87794" y="7883"/>
                </a:lnTo>
                <a:cubicBezTo>
                  <a:pt x="87808" y="7976"/>
                  <a:pt x="87834" y="8080"/>
                  <a:pt x="87861" y="8171"/>
                </a:cubicBezTo>
                <a:cubicBezTo>
                  <a:pt x="87925" y="8310"/>
                  <a:pt x="88059" y="8386"/>
                  <a:pt x="88203" y="8386"/>
                </a:cubicBezTo>
                <a:cubicBezTo>
                  <a:pt x="88270" y="8386"/>
                  <a:pt x="88339" y="8369"/>
                  <a:pt x="88404" y="8334"/>
                </a:cubicBezTo>
                <a:cubicBezTo>
                  <a:pt x="88608" y="8226"/>
                  <a:pt x="88662" y="7954"/>
                  <a:pt x="88527" y="7764"/>
                </a:cubicBezTo>
                <a:cubicBezTo>
                  <a:pt x="88454" y="7658"/>
                  <a:pt x="88332" y="7601"/>
                  <a:pt x="88209" y="7601"/>
                </a:cubicBezTo>
                <a:close/>
                <a:moveTo>
                  <a:pt x="48878" y="7913"/>
                </a:moveTo>
                <a:lnTo>
                  <a:pt x="49055" y="8226"/>
                </a:lnTo>
                <a:lnTo>
                  <a:pt x="48742" y="8389"/>
                </a:lnTo>
                <a:lnTo>
                  <a:pt x="48565" y="8076"/>
                </a:lnTo>
                <a:lnTo>
                  <a:pt x="48878" y="7913"/>
                </a:lnTo>
                <a:close/>
                <a:moveTo>
                  <a:pt x="60635" y="7886"/>
                </a:moveTo>
                <a:lnTo>
                  <a:pt x="60812" y="8226"/>
                </a:lnTo>
                <a:lnTo>
                  <a:pt x="60513" y="8389"/>
                </a:lnTo>
                <a:cubicBezTo>
                  <a:pt x="60459" y="8280"/>
                  <a:pt x="60404" y="8171"/>
                  <a:pt x="60336" y="8049"/>
                </a:cubicBezTo>
                <a:lnTo>
                  <a:pt x="60635" y="7886"/>
                </a:lnTo>
                <a:close/>
                <a:moveTo>
                  <a:pt x="3126" y="7995"/>
                </a:moveTo>
                <a:cubicBezTo>
                  <a:pt x="3004" y="7995"/>
                  <a:pt x="2923" y="8090"/>
                  <a:pt x="2923" y="8212"/>
                </a:cubicBezTo>
                <a:cubicBezTo>
                  <a:pt x="2923" y="8321"/>
                  <a:pt x="3018" y="8402"/>
                  <a:pt x="3126" y="8402"/>
                </a:cubicBezTo>
                <a:cubicBezTo>
                  <a:pt x="3222" y="8402"/>
                  <a:pt x="3317" y="8321"/>
                  <a:pt x="3317" y="8212"/>
                </a:cubicBezTo>
                <a:cubicBezTo>
                  <a:pt x="3330" y="8103"/>
                  <a:pt x="3235" y="7995"/>
                  <a:pt x="3126" y="7995"/>
                </a:cubicBezTo>
                <a:close/>
                <a:moveTo>
                  <a:pt x="8577" y="7750"/>
                </a:moveTo>
                <a:cubicBezTo>
                  <a:pt x="8387" y="7750"/>
                  <a:pt x="8237" y="7886"/>
                  <a:pt x="8237" y="8076"/>
                </a:cubicBezTo>
                <a:cubicBezTo>
                  <a:pt x="8237" y="8253"/>
                  <a:pt x="8387" y="8402"/>
                  <a:pt x="8563" y="8402"/>
                </a:cubicBezTo>
                <a:cubicBezTo>
                  <a:pt x="8754" y="8402"/>
                  <a:pt x="8890" y="8253"/>
                  <a:pt x="8890" y="8076"/>
                </a:cubicBezTo>
                <a:cubicBezTo>
                  <a:pt x="8890" y="7900"/>
                  <a:pt x="8754" y="7750"/>
                  <a:pt x="8577" y="7750"/>
                </a:cubicBezTo>
                <a:close/>
                <a:moveTo>
                  <a:pt x="37134" y="7940"/>
                </a:moveTo>
                <a:lnTo>
                  <a:pt x="37297" y="8253"/>
                </a:lnTo>
                <a:lnTo>
                  <a:pt x="36958" y="8416"/>
                </a:lnTo>
                <a:lnTo>
                  <a:pt x="36794" y="8131"/>
                </a:lnTo>
                <a:lnTo>
                  <a:pt x="37134" y="7940"/>
                </a:lnTo>
                <a:close/>
                <a:moveTo>
                  <a:pt x="5846" y="7858"/>
                </a:moveTo>
                <a:cubicBezTo>
                  <a:pt x="5472" y="7858"/>
                  <a:pt x="5460" y="8417"/>
                  <a:pt x="5832" y="8417"/>
                </a:cubicBezTo>
                <a:cubicBezTo>
                  <a:pt x="5841" y="8417"/>
                  <a:pt x="5850" y="8417"/>
                  <a:pt x="5858" y="8416"/>
                </a:cubicBezTo>
                <a:cubicBezTo>
                  <a:pt x="6198" y="8402"/>
                  <a:pt x="6212" y="7900"/>
                  <a:pt x="5872" y="7859"/>
                </a:cubicBezTo>
                <a:cubicBezTo>
                  <a:pt x="5863" y="7858"/>
                  <a:pt x="5854" y="7858"/>
                  <a:pt x="5846" y="7858"/>
                </a:cubicBezTo>
                <a:close/>
                <a:moveTo>
                  <a:pt x="94521" y="7791"/>
                </a:moveTo>
                <a:cubicBezTo>
                  <a:pt x="94330" y="7791"/>
                  <a:pt x="94181" y="7940"/>
                  <a:pt x="94208" y="8131"/>
                </a:cubicBezTo>
                <a:cubicBezTo>
                  <a:pt x="94208" y="8286"/>
                  <a:pt x="94344" y="8417"/>
                  <a:pt x="94498" y="8417"/>
                </a:cubicBezTo>
                <a:cubicBezTo>
                  <a:pt x="94506" y="8417"/>
                  <a:pt x="94513" y="8417"/>
                  <a:pt x="94521" y="8416"/>
                </a:cubicBezTo>
                <a:cubicBezTo>
                  <a:pt x="94915" y="8375"/>
                  <a:pt x="94901" y="7818"/>
                  <a:pt x="94521" y="7791"/>
                </a:cubicBezTo>
                <a:close/>
                <a:moveTo>
                  <a:pt x="69674" y="7940"/>
                </a:moveTo>
                <a:lnTo>
                  <a:pt x="69851" y="8253"/>
                </a:lnTo>
                <a:lnTo>
                  <a:pt x="69538" y="8430"/>
                </a:lnTo>
                <a:cubicBezTo>
                  <a:pt x="69484" y="8334"/>
                  <a:pt x="69429" y="8226"/>
                  <a:pt x="69361" y="8117"/>
                </a:cubicBezTo>
                <a:lnTo>
                  <a:pt x="69674" y="7940"/>
                </a:lnTo>
                <a:close/>
                <a:moveTo>
                  <a:pt x="81459" y="7927"/>
                </a:moveTo>
                <a:lnTo>
                  <a:pt x="81690" y="8266"/>
                </a:lnTo>
                <a:lnTo>
                  <a:pt x="81323" y="8443"/>
                </a:lnTo>
                <a:cubicBezTo>
                  <a:pt x="81268" y="8334"/>
                  <a:pt x="81200" y="8212"/>
                  <a:pt x="81132" y="8103"/>
                </a:cubicBezTo>
                <a:lnTo>
                  <a:pt x="81459" y="7927"/>
                </a:lnTo>
                <a:close/>
                <a:moveTo>
                  <a:pt x="25363" y="7940"/>
                </a:moveTo>
                <a:lnTo>
                  <a:pt x="25526" y="8280"/>
                </a:lnTo>
                <a:lnTo>
                  <a:pt x="25227" y="8457"/>
                </a:lnTo>
                <a:lnTo>
                  <a:pt x="25051" y="8117"/>
                </a:lnTo>
                <a:lnTo>
                  <a:pt x="25363" y="7940"/>
                </a:lnTo>
                <a:close/>
                <a:moveTo>
                  <a:pt x="57917" y="7981"/>
                </a:moveTo>
                <a:lnTo>
                  <a:pt x="58093" y="8266"/>
                </a:lnTo>
                <a:lnTo>
                  <a:pt x="57754" y="8457"/>
                </a:lnTo>
                <a:lnTo>
                  <a:pt x="57577" y="8144"/>
                </a:lnTo>
                <a:lnTo>
                  <a:pt x="57917" y="7981"/>
                </a:lnTo>
                <a:close/>
                <a:moveTo>
                  <a:pt x="11037" y="8470"/>
                </a:moveTo>
                <a:cubicBezTo>
                  <a:pt x="11041" y="8470"/>
                  <a:pt x="11045" y="8470"/>
                  <a:pt x="11049" y="8471"/>
                </a:cubicBezTo>
                <a:lnTo>
                  <a:pt x="11049" y="8471"/>
                </a:lnTo>
                <a:cubicBezTo>
                  <a:pt x="11049" y="8470"/>
                  <a:pt x="11050" y="8470"/>
                  <a:pt x="11051" y="8470"/>
                </a:cubicBezTo>
                <a:close/>
                <a:moveTo>
                  <a:pt x="46146" y="7981"/>
                </a:moveTo>
                <a:lnTo>
                  <a:pt x="46323" y="8307"/>
                </a:lnTo>
                <a:lnTo>
                  <a:pt x="46010" y="8484"/>
                </a:lnTo>
                <a:lnTo>
                  <a:pt x="45833" y="8144"/>
                </a:lnTo>
                <a:lnTo>
                  <a:pt x="46146" y="7981"/>
                </a:lnTo>
                <a:close/>
                <a:moveTo>
                  <a:pt x="66942" y="8008"/>
                </a:moveTo>
                <a:lnTo>
                  <a:pt x="67132" y="8321"/>
                </a:lnTo>
                <a:lnTo>
                  <a:pt x="66806" y="8484"/>
                </a:lnTo>
                <a:lnTo>
                  <a:pt x="66643" y="8185"/>
                </a:lnTo>
                <a:lnTo>
                  <a:pt x="66942" y="8008"/>
                </a:lnTo>
                <a:close/>
                <a:moveTo>
                  <a:pt x="78740" y="7995"/>
                </a:moveTo>
                <a:lnTo>
                  <a:pt x="78917" y="8321"/>
                </a:lnTo>
                <a:lnTo>
                  <a:pt x="78577" y="8484"/>
                </a:lnTo>
                <a:lnTo>
                  <a:pt x="78563" y="8484"/>
                </a:lnTo>
                <a:cubicBezTo>
                  <a:pt x="78468" y="8362"/>
                  <a:pt x="78400" y="8239"/>
                  <a:pt x="78360" y="8144"/>
                </a:cubicBezTo>
                <a:lnTo>
                  <a:pt x="78740" y="7995"/>
                </a:lnTo>
                <a:close/>
                <a:moveTo>
                  <a:pt x="34375" y="8022"/>
                </a:moveTo>
                <a:cubicBezTo>
                  <a:pt x="34429" y="8117"/>
                  <a:pt x="34497" y="8212"/>
                  <a:pt x="34552" y="8321"/>
                </a:cubicBezTo>
                <a:lnTo>
                  <a:pt x="34239" y="8498"/>
                </a:lnTo>
                <a:lnTo>
                  <a:pt x="34062" y="8199"/>
                </a:lnTo>
                <a:lnTo>
                  <a:pt x="34375" y="8022"/>
                </a:lnTo>
                <a:close/>
                <a:moveTo>
                  <a:pt x="22604" y="8035"/>
                </a:moveTo>
                <a:lnTo>
                  <a:pt x="22781" y="8362"/>
                </a:lnTo>
                <a:lnTo>
                  <a:pt x="22468" y="8525"/>
                </a:lnTo>
                <a:lnTo>
                  <a:pt x="22278" y="8212"/>
                </a:lnTo>
                <a:lnTo>
                  <a:pt x="22604" y="8035"/>
                </a:lnTo>
                <a:close/>
                <a:moveTo>
                  <a:pt x="55171" y="8035"/>
                </a:moveTo>
                <a:lnTo>
                  <a:pt x="55348" y="8334"/>
                </a:lnTo>
                <a:lnTo>
                  <a:pt x="55035" y="8525"/>
                </a:lnTo>
                <a:lnTo>
                  <a:pt x="54859" y="8212"/>
                </a:lnTo>
                <a:lnTo>
                  <a:pt x="55171" y="8035"/>
                </a:lnTo>
                <a:close/>
                <a:moveTo>
                  <a:pt x="91762" y="7818"/>
                </a:moveTo>
                <a:cubicBezTo>
                  <a:pt x="91558" y="7818"/>
                  <a:pt x="91408" y="7967"/>
                  <a:pt x="91408" y="8171"/>
                </a:cubicBezTo>
                <a:cubicBezTo>
                  <a:pt x="91408" y="8362"/>
                  <a:pt x="91558" y="8525"/>
                  <a:pt x="91762" y="8525"/>
                </a:cubicBezTo>
                <a:cubicBezTo>
                  <a:pt x="91952" y="8525"/>
                  <a:pt x="92101" y="8375"/>
                  <a:pt x="92115" y="8185"/>
                </a:cubicBezTo>
                <a:cubicBezTo>
                  <a:pt x="92115" y="7981"/>
                  <a:pt x="91952" y="7818"/>
                  <a:pt x="91762" y="7818"/>
                </a:cubicBezTo>
                <a:close/>
                <a:moveTo>
                  <a:pt x="98055" y="8049"/>
                </a:moveTo>
                <a:cubicBezTo>
                  <a:pt x="97932" y="8063"/>
                  <a:pt x="97824" y="8158"/>
                  <a:pt x="97824" y="8294"/>
                </a:cubicBezTo>
                <a:cubicBezTo>
                  <a:pt x="97824" y="8416"/>
                  <a:pt x="97932" y="8525"/>
                  <a:pt x="98068" y="8525"/>
                </a:cubicBezTo>
                <a:cubicBezTo>
                  <a:pt x="98191" y="8511"/>
                  <a:pt x="98286" y="8416"/>
                  <a:pt x="98299" y="8294"/>
                </a:cubicBezTo>
                <a:cubicBezTo>
                  <a:pt x="98286" y="8158"/>
                  <a:pt x="98177" y="8063"/>
                  <a:pt x="98055" y="8063"/>
                </a:cubicBezTo>
                <a:lnTo>
                  <a:pt x="98055" y="8049"/>
                </a:lnTo>
                <a:close/>
                <a:moveTo>
                  <a:pt x="31657" y="8063"/>
                </a:moveTo>
                <a:cubicBezTo>
                  <a:pt x="31711" y="8171"/>
                  <a:pt x="31779" y="8280"/>
                  <a:pt x="31820" y="8375"/>
                </a:cubicBezTo>
                <a:lnTo>
                  <a:pt x="31480" y="8538"/>
                </a:lnTo>
                <a:lnTo>
                  <a:pt x="31317" y="8239"/>
                </a:lnTo>
                <a:lnTo>
                  <a:pt x="31657" y="8063"/>
                </a:lnTo>
                <a:close/>
                <a:moveTo>
                  <a:pt x="43400" y="8022"/>
                </a:moveTo>
                <a:lnTo>
                  <a:pt x="43577" y="8362"/>
                </a:lnTo>
                <a:lnTo>
                  <a:pt x="43264" y="8538"/>
                </a:lnTo>
                <a:lnTo>
                  <a:pt x="43060" y="8199"/>
                </a:lnTo>
                <a:lnTo>
                  <a:pt x="43400" y="8022"/>
                </a:lnTo>
                <a:close/>
                <a:moveTo>
                  <a:pt x="75967" y="8063"/>
                </a:moveTo>
                <a:cubicBezTo>
                  <a:pt x="76022" y="8158"/>
                  <a:pt x="76090" y="8266"/>
                  <a:pt x="76158" y="8375"/>
                </a:cubicBezTo>
                <a:lnTo>
                  <a:pt x="75831" y="8552"/>
                </a:lnTo>
                <a:cubicBezTo>
                  <a:pt x="75777" y="8457"/>
                  <a:pt x="75723" y="8362"/>
                  <a:pt x="75655" y="8239"/>
                </a:cubicBezTo>
                <a:lnTo>
                  <a:pt x="75967" y="8063"/>
                </a:lnTo>
                <a:close/>
                <a:moveTo>
                  <a:pt x="52453" y="8103"/>
                </a:moveTo>
                <a:lnTo>
                  <a:pt x="52629" y="8402"/>
                </a:lnTo>
                <a:lnTo>
                  <a:pt x="52290" y="8579"/>
                </a:lnTo>
                <a:lnTo>
                  <a:pt x="52113" y="8280"/>
                </a:lnTo>
                <a:lnTo>
                  <a:pt x="52453" y="8103"/>
                </a:lnTo>
                <a:close/>
                <a:moveTo>
                  <a:pt x="64196" y="8063"/>
                </a:moveTo>
                <a:cubicBezTo>
                  <a:pt x="64251" y="8185"/>
                  <a:pt x="64305" y="8294"/>
                  <a:pt x="64360" y="8402"/>
                </a:cubicBezTo>
                <a:lnTo>
                  <a:pt x="64060" y="8579"/>
                </a:lnTo>
                <a:lnTo>
                  <a:pt x="63884" y="8239"/>
                </a:lnTo>
                <a:lnTo>
                  <a:pt x="64196" y="8063"/>
                </a:lnTo>
                <a:close/>
                <a:moveTo>
                  <a:pt x="19886" y="8076"/>
                </a:moveTo>
                <a:lnTo>
                  <a:pt x="20062" y="8402"/>
                </a:lnTo>
                <a:lnTo>
                  <a:pt x="19750" y="8593"/>
                </a:lnTo>
                <a:lnTo>
                  <a:pt x="19546" y="8253"/>
                </a:lnTo>
                <a:lnTo>
                  <a:pt x="19886" y="8076"/>
                </a:lnTo>
                <a:close/>
                <a:moveTo>
                  <a:pt x="14879" y="7803"/>
                </a:moveTo>
                <a:cubicBezTo>
                  <a:pt x="14777" y="7803"/>
                  <a:pt x="14673" y="7844"/>
                  <a:pt x="14598" y="7927"/>
                </a:cubicBezTo>
                <a:cubicBezTo>
                  <a:pt x="14558" y="7954"/>
                  <a:pt x="14517" y="7995"/>
                  <a:pt x="14490" y="8022"/>
                </a:cubicBezTo>
                <a:cubicBezTo>
                  <a:pt x="14476" y="8063"/>
                  <a:pt x="14476" y="8117"/>
                  <a:pt x="14476" y="8171"/>
                </a:cubicBezTo>
                <a:cubicBezTo>
                  <a:pt x="14462" y="8362"/>
                  <a:pt x="14585" y="8552"/>
                  <a:pt x="14775" y="8593"/>
                </a:cubicBezTo>
                <a:cubicBezTo>
                  <a:pt x="14808" y="8600"/>
                  <a:pt x="14840" y="8603"/>
                  <a:pt x="14872" y="8603"/>
                </a:cubicBezTo>
                <a:cubicBezTo>
                  <a:pt x="15027" y="8603"/>
                  <a:pt x="15170" y="8524"/>
                  <a:pt x="15237" y="8389"/>
                </a:cubicBezTo>
                <a:cubicBezTo>
                  <a:pt x="15319" y="8212"/>
                  <a:pt x="15264" y="8008"/>
                  <a:pt x="15115" y="7886"/>
                </a:cubicBezTo>
                <a:cubicBezTo>
                  <a:pt x="15048" y="7831"/>
                  <a:pt x="14964" y="7803"/>
                  <a:pt x="14879" y="7803"/>
                </a:cubicBezTo>
                <a:close/>
                <a:moveTo>
                  <a:pt x="40682" y="8117"/>
                </a:moveTo>
                <a:lnTo>
                  <a:pt x="40859" y="8443"/>
                </a:lnTo>
                <a:lnTo>
                  <a:pt x="40546" y="8606"/>
                </a:lnTo>
                <a:lnTo>
                  <a:pt x="40369" y="8294"/>
                </a:lnTo>
                <a:lnTo>
                  <a:pt x="40682" y="8117"/>
                </a:lnTo>
                <a:close/>
                <a:moveTo>
                  <a:pt x="73249" y="8131"/>
                </a:moveTo>
                <a:lnTo>
                  <a:pt x="73426" y="8430"/>
                </a:lnTo>
                <a:lnTo>
                  <a:pt x="73086" y="8606"/>
                </a:lnTo>
                <a:lnTo>
                  <a:pt x="72909" y="8307"/>
                </a:lnTo>
                <a:lnTo>
                  <a:pt x="73249" y="8131"/>
                </a:lnTo>
                <a:close/>
                <a:moveTo>
                  <a:pt x="28911" y="8131"/>
                </a:moveTo>
                <a:lnTo>
                  <a:pt x="29088" y="8470"/>
                </a:lnTo>
                <a:lnTo>
                  <a:pt x="28775" y="8633"/>
                </a:lnTo>
                <a:lnTo>
                  <a:pt x="28598" y="8294"/>
                </a:lnTo>
                <a:lnTo>
                  <a:pt x="28911" y="8131"/>
                </a:lnTo>
                <a:close/>
                <a:moveTo>
                  <a:pt x="61478" y="8158"/>
                </a:moveTo>
                <a:lnTo>
                  <a:pt x="61655" y="8470"/>
                </a:lnTo>
                <a:lnTo>
                  <a:pt x="61342" y="8633"/>
                </a:lnTo>
                <a:lnTo>
                  <a:pt x="61165" y="8321"/>
                </a:lnTo>
                <a:lnTo>
                  <a:pt x="61478" y="8158"/>
                </a:lnTo>
                <a:close/>
                <a:moveTo>
                  <a:pt x="85006" y="8049"/>
                </a:moveTo>
                <a:lnTo>
                  <a:pt x="85006" y="8063"/>
                </a:lnTo>
                <a:cubicBezTo>
                  <a:pt x="85074" y="8185"/>
                  <a:pt x="85142" y="8321"/>
                  <a:pt x="85196" y="8443"/>
                </a:cubicBezTo>
                <a:lnTo>
                  <a:pt x="84843" y="8633"/>
                </a:lnTo>
                <a:lnTo>
                  <a:pt x="84653" y="8253"/>
                </a:lnTo>
                <a:lnTo>
                  <a:pt x="85006" y="8049"/>
                </a:lnTo>
                <a:close/>
                <a:moveTo>
                  <a:pt x="12165" y="7886"/>
                </a:moveTo>
                <a:cubicBezTo>
                  <a:pt x="11662" y="7886"/>
                  <a:pt x="11653" y="8633"/>
                  <a:pt x="12165" y="8633"/>
                </a:cubicBezTo>
                <a:cubicBezTo>
                  <a:pt x="12170" y="8634"/>
                  <a:pt x="12174" y="8634"/>
                  <a:pt x="12179" y="8634"/>
                </a:cubicBezTo>
                <a:cubicBezTo>
                  <a:pt x="12668" y="8634"/>
                  <a:pt x="12677" y="7886"/>
                  <a:pt x="12179" y="7886"/>
                </a:cubicBezTo>
                <a:cubicBezTo>
                  <a:pt x="12174" y="7886"/>
                  <a:pt x="12170" y="7886"/>
                  <a:pt x="12165" y="7886"/>
                </a:cubicBezTo>
                <a:close/>
                <a:moveTo>
                  <a:pt x="1210" y="8389"/>
                </a:moveTo>
                <a:cubicBezTo>
                  <a:pt x="1156" y="8443"/>
                  <a:pt x="1101" y="8484"/>
                  <a:pt x="1101" y="8525"/>
                </a:cubicBezTo>
                <a:cubicBezTo>
                  <a:pt x="1101" y="8566"/>
                  <a:pt x="1156" y="8606"/>
                  <a:pt x="1196" y="8647"/>
                </a:cubicBezTo>
                <a:cubicBezTo>
                  <a:pt x="1237" y="8606"/>
                  <a:pt x="1291" y="8579"/>
                  <a:pt x="1305" y="8538"/>
                </a:cubicBezTo>
                <a:cubicBezTo>
                  <a:pt x="1305" y="8498"/>
                  <a:pt x="1251" y="8457"/>
                  <a:pt x="1210" y="8389"/>
                </a:cubicBezTo>
                <a:close/>
                <a:moveTo>
                  <a:pt x="89029" y="7872"/>
                </a:moveTo>
                <a:cubicBezTo>
                  <a:pt x="88540" y="7900"/>
                  <a:pt x="88554" y="8620"/>
                  <a:pt x="89043" y="8647"/>
                </a:cubicBezTo>
                <a:cubicBezTo>
                  <a:pt x="89261" y="8633"/>
                  <a:pt x="89424" y="8470"/>
                  <a:pt x="89424" y="8253"/>
                </a:cubicBezTo>
                <a:cubicBezTo>
                  <a:pt x="89424" y="8035"/>
                  <a:pt x="89247" y="7872"/>
                  <a:pt x="89029" y="7872"/>
                </a:cubicBezTo>
                <a:close/>
                <a:moveTo>
                  <a:pt x="37936" y="8185"/>
                </a:moveTo>
                <a:cubicBezTo>
                  <a:pt x="38004" y="8294"/>
                  <a:pt x="38059" y="8402"/>
                  <a:pt x="38113" y="8498"/>
                </a:cubicBezTo>
                <a:lnTo>
                  <a:pt x="37773" y="8661"/>
                </a:lnTo>
                <a:lnTo>
                  <a:pt x="37596" y="8362"/>
                </a:lnTo>
                <a:lnTo>
                  <a:pt x="37936" y="8185"/>
                </a:lnTo>
                <a:close/>
                <a:moveTo>
                  <a:pt x="49693" y="8158"/>
                </a:moveTo>
                <a:lnTo>
                  <a:pt x="49870" y="8498"/>
                </a:lnTo>
                <a:lnTo>
                  <a:pt x="49558" y="8661"/>
                </a:lnTo>
                <a:lnTo>
                  <a:pt x="49381" y="8321"/>
                </a:lnTo>
                <a:lnTo>
                  <a:pt x="49693" y="8158"/>
                </a:lnTo>
                <a:close/>
                <a:moveTo>
                  <a:pt x="70503" y="8185"/>
                </a:moveTo>
                <a:lnTo>
                  <a:pt x="70666" y="8498"/>
                </a:lnTo>
                <a:lnTo>
                  <a:pt x="70354" y="8661"/>
                </a:lnTo>
                <a:cubicBezTo>
                  <a:pt x="70299" y="8566"/>
                  <a:pt x="70245" y="8470"/>
                  <a:pt x="70191" y="8362"/>
                </a:cubicBezTo>
                <a:lnTo>
                  <a:pt x="70503" y="8185"/>
                </a:lnTo>
                <a:close/>
                <a:moveTo>
                  <a:pt x="95336" y="8063"/>
                </a:moveTo>
                <a:cubicBezTo>
                  <a:pt x="95173" y="8063"/>
                  <a:pt x="95051" y="8185"/>
                  <a:pt x="95037" y="8348"/>
                </a:cubicBezTo>
                <a:cubicBezTo>
                  <a:pt x="95037" y="8511"/>
                  <a:pt x="95173" y="8647"/>
                  <a:pt x="95336" y="8661"/>
                </a:cubicBezTo>
                <a:cubicBezTo>
                  <a:pt x="95717" y="8620"/>
                  <a:pt x="95703" y="8076"/>
                  <a:pt x="95336" y="8063"/>
                </a:cubicBezTo>
                <a:close/>
                <a:moveTo>
                  <a:pt x="9392" y="7981"/>
                </a:moveTo>
                <a:cubicBezTo>
                  <a:pt x="8944" y="7981"/>
                  <a:pt x="8944" y="8661"/>
                  <a:pt x="9392" y="8661"/>
                </a:cubicBezTo>
                <a:cubicBezTo>
                  <a:pt x="9400" y="8661"/>
                  <a:pt x="9407" y="8661"/>
                  <a:pt x="9415" y="8661"/>
                </a:cubicBezTo>
                <a:cubicBezTo>
                  <a:pt x="9595" y="8661"/>
                  <a:pt x="9746" y="8504"/>
                  <a:pt x="9746" y="8321"/>
                </a:cubicBezTo>
                <a:lnTo>
                  <a:pt x="9732" y="8321"/>
                </a:lnTo>
                <a:cubicBezTo>
                  <a:pt x="9746" y="8131"/>
                  <a:pt x="9583" y="7981"/>
                  <a:pt x="9392" y="7981"/>
                </a:cubicBezTo>
                <a:close/>
                <a:moveTo>
                  <a:pt x="3965" y="8224"/>
                </a:moveTo>
                <a:cubicBezTo>
                  <a:pt x="3958" y="8224"/>
                  <a:pt x="3950" y="8225"/>
                  <a:pt x="3942" y="8226"/>
                </a:cubicBezTo>
                <a:cubicBezTo>
                  <a:pt x="3820" y="8226"/>
                  <a:pt x="3711" y="8334"/>
                  <a:pt x="3738" y="8470"/>
                </a:cubicBezTo>
                <a:cubicBezTo>
                  <a:pt x="3738" y="8572"/>
                  <a:pt x="3833" y="8662"/>
                  <a:pt x="3935" y="8662"/>
                </a:cubicBezTo>
                <a:cubicBezTo>
                  <a:pt x="3942" y="8662"/>
                  <a:pt x="3949" y="8662"/>
                  <a:pt x="3956" y="8661"/>
                </a:cubicBezTo>
                <a:cubicBezTo>
                  <a:pt x="3963" y="8661"/>
                  <a:pt x="3971" y="8662"/>
                  <a:pt x="3978" y="8662"/>
                </a:cubicBezTo>
                <a:cubicBezTo>
                  <a:pt x="4103" y="8662"/>
                  <a:pt x="4199" y="8558"/>
                  <a:pt x="4187" y="8430"/>
                </a:cubicBezTo>
                <a:cubicBezTo>
                  <a:pt x="4187" y="8315"/>
                  <a:pt x="4079" y="8224"/>
                  <a:pt x="3965" y="8224"/>
                </a:cubicBezTo>
                <a:close/>
                <a:moveTo>
                  <a:pt x="6676" y="8089"/>
                </a:moveTo>
                <a:cubicBezTo>
                  <a:pt x="6525" y="8089"/>
                  <a:pt x="6401" y="8207"/>
                  <a:pt x="6389" y="8362"/>
                </a:cubicBezTo>
                <a:cubicBezTo>
                  <a:pt x="6361" y="8525"/>
                  <a:pt x="6497" y="8674"/>
                  <a:pt x="6674" y="8674"/>
                </a:cubicBezTo>
                <a:cubicBezTo>
                  <a:pt x="7041" y="8661"/>
                  <a:pt x="7055" y="8131"/>
                  <a:pt x="6701" y="8090"/>
                </a:cubicBezTo>
                <a:cubicBezTo>
                  <a:pt x="6693" y="8089"/>
                  <a:pt x="6685" y="8089"/>
                  <a:pt x="6676" y="8089"/>
                </a:cubicBezTo>
                <a:close/>
                <a:moveTo>
                  <a:pt x="17167" y="8117"/>
                </a:moveTo>
                <a:lnTo>
                  <a:pt x="17371" y="8484"/>
                </a:lnTo>
                <a:lnTo>
                  <a:pt x="16977" y="8674"/>
                </a:lnTo>
                <a:lnTo>
                  <a:pt x="16759" y="8321"/>
                </a:lnTo>
                <a:lnTo>
                  <a:pt x="17167" y="8117"/>
                </a:lnTo>
                <a:close/>
                <a:moveTo>
                  <a:pt x="82288" y="8171"/>
                </a:moveTo>
                <a:cubicBezTo>
                  <a:pt x="82342" y="8280"/>
                  <a:pt x="82410" y="8402"/>
                  <a:pt x="82478" y="8525"/>
                </a:cubicBezTo>
                <a:lnTo>
                  <a:pt x="82152" y="8688"/>
                </a:lnTo>
                <a:lnTo>
                  <a:pt x="81921" y="8334"/>
                </a:lnTo>
                <a:lnTo>
                  <a:pt x="82288" y="8171"/>
                </a:lnTo>
                <a:close/>
                <a:moveTo>
                  <a:pt x="26179" y="8212"/>
                </a:moveTo>
                <a:lnTo>
                  <a:pt x="26356" y="8525"/>
                </a:lnTo>
                <a:lnTo>
                  <a:pt x="26043" y="8701"/>
                </a:lnTo>
                <a:lnTo>
                  <a:pt x="25866" y="8389"/>
                </a:lnTo>
                <a:lnTo>
                  <a:pt x="26179" y="8212"/>
                </a:lnTo>
                <a:close/>
                <a:moveTo>
                  <a:pt x="58760" y="8239"/>
                </a:moveTo>
                <a:lnTo>
                  <a:pt x="58923" y="8538"/>
                </a:lnTo>
                <a:lnTo>
                  <a:pt x="58583" y="8701"/>
                </a:lnTo>
                <a:lnTo>
                  <a:pt x="58420" y="8402"/>
                </a:lnTo>
                <a:lnTo>
                  <a:pt x="58760" y="8239"/>
                </a:lnTo>
                <a:close/>
                <a:moveTo>
                  <a:pt x="35218" y="8239"/>
                </a:moveTo>
                <a:lnTo>
                  <a:pt x="35394" y="8552"/>
                </a:lnTo>
                <a:lnTo>
                  <a:pt x="35068" y="8729"/>
                </a:lnTo>
                <a:lnTo>
                  <a:pt x="34905" y="8416"/>
                </a:lnTo>
                <a:lnTo>
                  <a:pt x="35218" y="8239"/>
                </a:lnTo>
                <a:close/>
                <a:moveTo>
                  <a:pt x="79542" y="8253"/>
                </a:moveTo>
                <a:lnTo>
                  <a:pt x="79705" y="8552"/>
                </a:lnTo>
                <a:lnTo>
                  <a:pt x="79365" y="8729"/>
                </a:lnTo>
                <a:lnTo>
                  <a:pt x="79202" y="8416"/>
                </a:lnTo>
                <a:lnTo>
                  <a:pt x="79542" y="8253"/>
                </a:lnTo>
                <a:close/>
                <a:moveTo>
                  <a:pt x="46975" y="8253"/>
                </a:moveTo>
                <a:lnTo>
                  <a:pt x="47165" y="8566"/>
                </a:lnTo>
                <a:lnTo>
                  <a:pt x="46839" y="8742"/>
                </a:lnTo>
                <a:lnTo>
                  <a:pt x="46662" y="8430"/>
                </a:lnTo>
                <a:lnTo>
                  <a:pt x="46975" y="8253"/>
                </a:lnTo>
                <a:close/>
                <a:moveTo>
                  <a:pt x="23460" y="8239"/>
                </a:moveTo>
                <a:lnTo>
                  <a:pt x="23637" y="8579"/>
                </a:lnTo>
                <a:lnTo>
                  <a:pt x="23297" y="8756"/>
                </a:lnTo>
                <a:lnTo>
                  <a:pt x="23121" y="8443"/>
                </a:lnTo>
                <a:lnTo>
                  <a:pt x="23460" y="8239"/>
                </a:lnTo>
                <a:close/>
                <a:moveTo>
                  <a:pt x="67771" y="8253"/>
                </a:moveTo>
                <a:lnTo>
                  <a:pt x="67948" y="8593"/>
                </a:lnTo>
                <a:lnTo>
                  <a:pt x="67635" y="8756"/>
                </a:lnTo>
                <a:cubicBezTo>
                  <a:pt x="67581" y="8647"/>
                  <a:pt x="67527" y="8538"/>
                  <a:pt x="67459" y="8416"/>
                </a:cubicBezTo>
                <a:lnTo>
                  <a:pt x="67771" y="8253"/>
                </a:lnTo>
                <a:close/>
                <a:moveTo>
                  <a:pt x="56000" y="8280"/>
                </a:moveTo>
                <a:lnTo>
                  <a:pt x="56163" y="8593"/>
                </a:lnTo>
                <a:lnTo>
                  <a:pt x="55864" y="8769"/>
                </a:lnTo>
                <a:lnTo>
                  <a:pt x="55674" y="8457"/>
                </a:lnTo>
                <a:lnTo>
                  <a:pt x="56000" y="8280"/>
                </a:lnTo>
                <a:close/>
                <a:moveTo>
                  <a:pt x="87534" y="8756"/>
                </a:moveTo>
                <a:cubicBezTo>
                  <a:pt x="87535" y="8759"/>
                  <a:pt x="87536" y="8761"/>
                  <a:pt x="87537" y="8764"/>
                </a:cubicBezTo>
                <a:lnTo>
                  <a:pt x="87537" y="8764"/>
                </a:lnTo>
                <a:cubicBezTo>
                  <a:pt x="87536" y="8766"/>
                  <a:pt x="87535" y="8768"/>
                  <a:pt x="87534" y="8769"/>
                </a:cubicBezTo>
                <a:lnTo>
                  <a:pt x="87534" y="8756"/>
                </a:lnTo>
                <a:close/>
                <a:moveTo>
                  <a:pt x="76796" y="8307"/>
                </a:moveTo>
                <a:lnTo>
                  <a:pt x="76987" y="8620"/>
                </a:lnTo>
                <a:lnTo>
                  <a:pt x="76661" y="8783"/>
                </a:lnTo>
                <a:cubicBezTo>
                  <a:pt x="76606" y="8688"/>
                  <a:pt x="76552" y="8593"/>
                  <a:pt x="76497" y="8484"/>
                </a:cubicBezTo>
                <a:lnTo>
                  <a:pt x="76796" y="8307"/>
                </a:lnTo>
                <a:close/>
                <a:moveTo>
                  <a:pt x="92601" y="8103"/>
                </a:moveTo>
                <a:cubicBezTo>
                  <a:pt x="92593" y="8103"/>
                  <a:pt x="92585" y="8103"/>
                  <a:pt x="92577" y="8103"/>
                </a:cubicBezTo>
                <a:cubicBezTo>
                  <a:pt x="92115" y="8103"/>
                  <a:pt x="92115" y="8783"/>
                  <a:pt x="92577" y="8783"/>
                </a:cubicBezTo>
                <a:cubicBezTo>
                  <a:pt x="92767" y="8783"/>
                  <a:pt x="92930" y="8633"/>
                  <a:pt x="92930" y="8443"/>
                </a:cubicBezTo>
                <a:cubicBezTo>
                  <a:pt x="92930" y="8248"/>
                  <a:pt x="92781" y="8103"/>
                  <a:pt x="92601" y="8103"/>
                </a:cubicBezTo>
                <a:close/>
                <a:moveTo>
                  <a:pt x="44257" y="8280"/>
                </a:moveTo>
                <a:lnTo>
                  <a:pt x="44433" y="8620"/>
                </a:lnTo>
                <a:lnTo>
                  <a:pt x="44080" y="8797"/>
                </a:lnTo>
                <a:lnTo>
                  <a:pt x="43917" y="8484"/>
                </a:lnTo>
                <a:lnTo>
                  <a:pt x="44257" y="8280"/>
                </a:lnTo>
                <a:close/>
                <a:moveTo>
                  <a:pt x="98884" y="8334"/>
                </a:moveTo>
                <a:cubicBezTo>
                  <a:pt x="98762" y="8334"/>
                  <a:pt x="98653" y="8443"/>
                  <a:pt x="98694" y="8552"/>
                </a:cubicBezTo>
                <a:cubicBezTo>
                  <a:pt x="98721" y="8633"/>
                  <a:pt x="98802" y="8688"/>
                  <a:pt x="98911" y="8797"/>
                </a:cubicBezTo>
                <a:cubicBezTo>
                  <a:pt x="98993" y="8674"/>
                  <a:pt x="99061" y="8606"/>
                  <a:pt x="99074" y="8525"/>
                </a:cubicBezTo>
                <a:cubicBezTo>
                  <a:pt x="99088" y="8416"/>
                  <a:pt x="99006" y="8334"/>
                  <a:pt x="98884" y="8334"/>
                </a:cubicBezTo>
                <a:close/>
                <a:moveTo>
                  <a:pt x="20701" y="8334"/>
                </a:moveTo>
                <a:lnTo>
                  <a:pt x="20878" y="8661"/>
                </a:lnTo>
                <a:lnTo>
                  <a:pt x="20565" y="8837"/>
                </a:lnTo>
                <a:lnTo>
                  <a:pt x="20361" y="8498"/>
                </a:lnTo>
                <a:lnTo>
                  <a:pt x="20701" y="8334"/>
                </a:lnTo>
                <a:close/>
                <a:moveTo>
                  <a:pt x="65026" y="8348"/>
                </a:moveTo>
                <a:lnTo>
                  <a:pt x="65202" y="8647"/>
                </a:lnTo>
                <a:lnTo>
                  <a:pt x="64890" y="8837"/>
                </a:lnTo>
                <a:lnTo>
                  <a:pt x="64699" y="8511"/>
                </a:lnTo>
                <a:lnTo>
                  <a:pt x="65026" y="8348"/>
                </a:lnTo>
                <a:close/>
                <a:moveTo>
                  <a:pt x="32486" y="8307"/>
                </a:moveTo>
                <a:lnTo>
                  <a:pt x="32662" y="8647"/>
                </a:lnTo>
                <a:lnTo>
                  <a:pt x="32336" y="8851"/>
                </a:lnTo>
                <a:lnTo>
                  <a:pt x="32159" y="8484"/>
                </a:lnTo>
                <a:lnTo>
                  <a:pt x="32486" y="8307"/>
                </a:lnTo>
                <a:close/>
                <a:moveTo>
                  <a:pt x="41497" y="8362"/>
                </a:moveTo>
                <a:cubicBezTo>
                  <a:pt x="41552" y="8470"/>
                  <a:pt x="41620" y="8566"/>
                  <a:pt x="41674" y="8674"/>
                </a:cubicBezTo>
                <a:lnTo>
                  <a:pt x="41361" y="8851"/>
                </a:lnTo>
                <a:lnTo>
                  <a:pt x="41185" y="8538"/>
                </a:lnTo>
                <a:lnTo>
                  <a:pt x="41497" y="8362"/>
                </a:lnTo>
                <a:close/>
                <a:moveTo>
                  <a:pt x="53282" y="8348"/>
                </a:moveTo>
                <a:lnTo>
                  <a:pt x="53459" y="8688"/>
                </a:lnTo>
                <a:lnTo>
                  <a:pt x="53119" y="8878"/>
                </a:lnTo>
                <a:lnTo>
                  <a:pt x="52942" y="8511"/>
                </a:lnTo>
                <a:lnTo>
                  <a:pt x="53282" y="8348"/>
                </a:lnTo>
                <a:close/>
                <a:moveTo>
                  <a:pt x="12981" y="8117"/>
                </a:moveTo>
                <a:lnTo>
                  <a:pt x="12981" y="8117"/>
                </a:lnTo>
                <a:cubicBezTo>
                  <a:pt x="12505" y="8131"/>
                  <a:pt x="12491" y="8851"/>
                  <a:pt x="12967" y="8892"/>
                </a:cubicBezTo>
                <a:cubicBezTo>
                  <a:pt x="13457" y="8865"/>
                  <a:pt x="13470" y="8158"/>
                  <a:pt x="12981" y="8117"/>
                </a:cubicBezTo>
                <a:close/>
                <a:moveTo>
                  <a:pt x="29740" y="8416"/>
                </a:moveTo>
                <a:lnTo>
                  <a:pt x="29903" y="8729"/>
                </a:lnTo>
                <a:lnTo>
                  <a:pt x="29591" y="8892"/>
                </a:lnTo>
                <a:lnTo>
                  <a:pt x="29414" y="8579"/>
                </a:lnTo>
                <a:lnTo>
                  <a:pt x="29740" y="8416"/>
                </a:lnTo>
                <a:close/>
                <a:moveTo>
                  <a:pt x="62307" y="8402"/>
                </a:moveTo>
                <a:lnTo>
                  <a:pt x="62470" y="8715"/>
                </a:lnTo>
                <a:lnTo>
                  <a:pt x="62171" y="8892"/>
                </a:lnTo>
                <a:lnTo>
                  <a:pt x="61981" y="8566"/>
                </a:lnTo>
                <a:lnTo>
                  <a:pt x="62307" y="8402"/>
                </a:lnTo>
                <a:close/>
                <a:moveTo>
                  <a:pt x="74092" y="8375"/>
                </a:moveTo>
                <a:cubicBezTo>
                  <a:pt x="74160" y="8484"/>
                  <a:pt x="74228" y="8606"/>
                  <a:pt x="74282" y="8715"/>
                </a:cubicBezTo>
                <a:lnTo>
                  <a:pt x="73928" y="8892"/>
                </a:lnTo>
                <a:cubicBezTo>
                  <a:pt x="73874" y="8783"/>
                  <a:pt x="73820" y="8661"/>
                  <a:pt x="73765" y="8538"/>
                </a:cubicBezTo>
                <a:lnTo>
                  <a:pt x="74092" y="8375"/>
                </a:lnTo>
                <a:close/>
                <a:moveTo>
                  <a:pt x="85835" y="8321"/>
                </a:moveTo>
                <a:cubicBezTo>
                  <a:pt x="85903" y="8443"/>
                  <a:pt x="85971" y="8566"/>
                  <a:pt x="86039" y="8701"/>
                </a:cubicBezTo>
                <a:lnTo>
                  <a:pt x="85672" y="8892"/>
                </a:lnTo>
                <a:lnTo>
                  <a:pt x="85468" y="8525"/>
                </a:lnTo>
                <a:lnTo>
                  <a:pt x="85835" y="8321"/>
                </a:lnTo>
                <a:close/>
                <a:moveTo>
                  <a:pt x="89859" y="8131"/>
                </a:moveTo>
                <a:cubicBezTo>
                  <a:pt x="89356" y="8131"/>
                  <a:pt x="89356" y="8892"/>
                  <a:pt x="89859" y="8892"/>
                </a:cubicBezTo>
                <a:cubicBezTo>
                  <a:pt x="90362" y="8892"/>
                  <a:pt x="90362" y="8131"/>
                  <a:pt x="89859" y="8131"/>
                </a:cubicBezTo>
                <a:close/>
                <a:moveTo>
                  <a:pt x="50523" y="8430"/>
                </a:moveTo>
                <a:lnTo>
                  <a:pt x="50713" y="8742"/>
                </a:lnTo>
                <a:lnTo>
                  <a:pt x="50387" y="8905"/>
                </a:lnTo>
                <a:lnTo>
                  <a:pt x="50224" y="8593"/>
                </a:lnTo>
                <a:lnTo>
                  <a:pt x="50523" y="8430"/>
                </a:lnTo>
                <a:close/>
                <a:moveTo>
                  <a:pt x="10228" y="8198"/>
                </a:moveTo>
                <a:cubicBezTo>
                  <a:pt x="10145" y="8198"/>
                  <a:pt x="10061" y="8227"/>
                  <a:pt x="9991" y="8294"/>
                </a:cubicBezTo>
                <a:cubicBezTo>
                  <a:pt x="9759" y="8511"/>
                  <a:pt x="9909" y="8905"/>
                  <a:pt x="10222" y="8905"/>
                </a:cubicBezTo>
                <a:cubicBezTo>
                  <a:pt x="10230" y="8906"/>
                  <a:pt x="10238" y="8906"/>
                  <a:pt x="10246" y="8906"/>
                </a:cubicBezTo>
                <a:cubicBezTo>
                  <a:pt x="10425" y="8906"/>
                  <a:pt x="10575" y="8761"/>
                  <a:pt x="10575" y="8579"/>
                </a:cubicBezTo>
                <a:lnTo>
                  <a:pt x="10589" y="8579"/>
                </a:lnTo>
                <a:cubicBezTo>
                  <a:pt x="10598" y="8352"/>
                  <a:pt x="10417" y="8198"/>
                  <a:pt x="10228" y="8198"/>
                </a:cubicBezTo>
                <a:close/>
                <a:moveTo>
                  <a:pt x="96138" y="8348"/>
                </a:moveTo>
                <a:cubicBezTo>
                  <a:pt x="96002" y="8362"/>
                  <a:pt x="95880" y="8484"/>
                  <a:pt x="95880" y="8620"/>
                </a:cubicBezTo>
                <a:cubicBezTo>
                  <a:pt x="95867" y="8775"/>
                  <a:pt x="95990" y="8906"/>
                  <a:pt x="96143" y="8906"/>
                </a:cubicBezTo>
                <a:cubicBezTo>
                  <a:pt x="96150" y="8906"/>
                  <a:pt x="96158" y="8906"/>
                  <a:pt x="96165" y="8905"/>
                </a:cubicBezTo>
                <a:cubicBezTo>
                  <a:pt x="96172" y="8906"/>
                  <a:pt x="96179" y="8906"/>
                  <a:pt x="96186" y="8906"/>
                </a:cubicBezTo>
                <a:cubicBezTo>
                  <a:pt x="96326" y="8906"/>
                  <a:pt x="96437" y="8776"/>
                  <a:pt x="96437" y="8633"/>
                </a:cubicBezTo>
                <a:lnTo>
                  <a:pt x="96424" y="8633"/>
                </a:lnTo>
                <a:cubicBezTo>
                  <a:pt x="96437" y="8484"/>
                  <a:pt x="96301" y="8348"/>
                  <a:pt x="96138" y="8348"/>
                </a:cubicBezTo>
                <a:close/>
                <a:moveTo>
                  <a:pt x="17983" y="8375"/>
                </a:moveTo>
                <a:lnTo>
                  <a:pt x="18187" y="8742"/>
                </a:lnTo>
                <a:lnTo>
                  <a:pt x="17806" y="8933"/>
                </a:lnTo>
                <a:lnTo>
                  <a:pt x="17616" y="8552"/>
                </a:lnTo>
                <a:lnTo>
                  <a:pt x="17983" y="8375"/>
                </a:lnTo>
                <a:close/>
                <a:moveTo>
                  <a:pt x="38779" y="8430"/>
                </a:moveTo>
                <a:lnTo>
                  <a:pt x="38969" y="8769"/>
                </a:lnTo>
                <a:lnTo>
                  <a:pt x="38602" y="8933"/>
                </a:lnTo>
                <a:lnTo>
                  <a:pt x="38439" y="8606"/>
                </a:lnTo>
                <a:lnTo>
                  <a:pt x="38779" y="8430"/>
                </a:lnTo>
                <a:close/>
                <a:moveTo>
                  <a:pt x="71319" y="8430"/>
                </a:moveTo>
                <a:cubicBezTo>
                  <a:pt x="71373" y="8538"/>
                  <a:pt x="71428" y="8647"/>
                  <a:pt x="71495" y="8769"/>
                </a:cubicBezTo>
                <a:lnTo>
                  <a:pt x="71196" y="8933"/>
                </a:lnTo>
                <a:lnTo>
                  <a:pt x="71006" y="8593"/>
                </a:lnTo>
                <a:lnTo>
                  <a:pt x="71319" y="8430"/>
                </a:lnTo>
                <a:close/>
                <a:moveTo>
                  <a:pt x="83103" y="8416"/>
                </a:moveTo>
                <a:lnTo>
                  <a:pt x="83307" y="8756"/>
                </a:lnTo>
                <a:lnTo>
                  <a:pt x="82954" y="8933"/>
                </a:lnTo>
                <a:cubicBezTo>
                  <a:pt x="82899" y="8824"/>
                  <a:pt x="82845" y="8715"/>
                  <a:pt x="82777" y="8593"/>
                </a:cubicBezTo>
                <a:lnTo>
                  <a:pt x="83103" y="8416"/>
                </a:lnTo>
                <a:close/>
                <a:moveTo>
                  <a:pt x="27022" y="8470"/>
                </a:moveTo>
                <a:lnTo>
                  <a:pt x="27185" y="8769"/>
                </a:lnTo>
                <a:lnTo>
                  <a:pt x="26886" y="8946"/>
                </a:lnTo>
                <a:lnTo>
                  <a:pt x="26695" y="8633"/>
                </a:lnTo>
                <a:lnTo>
                  <a:pt x="27022" y="8470"/>
                </a:lnTo>
                <a:close/>
                <a:moveTo>
                  <a:pt x="59589" y="8457"/>
                </a:moveTo>
                <a:lnTo>
                  <a:pt x="59738" y="8756"/>
                </a:lnTo>
                <a:lnTo>
                  <a:pt x="59398" y="8946"/>
                </a:lnTo>
                <a:lnTo>
                  <a:pt x="59235" y="8633"/>
                </a:lnTo>
                <a:lnTo>
                  <a:pt x="59589" y="8457"/>
                </a:lnTo>
                <a:close/>
                <a:moveTo>
                  <a:pt x="7492" y="8361"/>
                </a:moveTo>
                <a:cubicBezTo>
                  <a:pt x="7328" y="8361"/>
                  <a:pt x="7203" y="8492"/>
                  <a:pt x="7190" y="8647"/>
                </a:cubicBezTo>
                <a:cubicBezTo>
                  <a:pt x="7190" y="8824"/>
                  <a:pt x="7326" y="8960"/>
                  <a:pt x="7490" y="8960"/>
                </a:cubicBezTo>
                <a:cubicBezTo>
                  <a:pt x="7498" y="8960"/>
                  <a:pt x="7506" y="8961"/>
                  <a:pt x="7514" y="8961"/>
                </a:cubicBezTo>
                <a:cubicBezTo>
                  <a:pt x="7680" y="8961"/>
                  <a:pt x="7816" y="8829"/>
                  <a:pt x="7816" y="8661"/>
                </a:cubicBezTo>
                <a:cubicBezTo>
                  <a:pt x="7816" y="8498"/>
                  <a:pt x="7680" y="8362"/>
                  <a:pt x="7517" y="8362"/>
                </a:cubicBezTo>
                <a:cubicBezTo>
                  <a:pt x="7509" y="8361"/>
                  <a:pt x="7500" y="8361"/>
                  <a:pt x="7492" y="8361"/>
                </a:cubicBezTo>
                <a:close/>
                <a:moveTo>
                  <a:pt x="4773" y="8469"/>
                </a:moveTo>
                <a:cubicBezTo>
                  <a:pt x="4444" y="8469"/>
                  <a:pt x="4440" y="8962"/>
                  <a:pt x="4761" y="8962"/>
                </a:cubicBezTo>
                <a:cubicBezTo>
                  <a:pt x="4773" y="8962"/>
                  <a:pt x="4785" y="8961"/>
                  <a:pt x="4798" y="8960"/>
                </a:cubicBezTo>
                <a:cubicBezTo>
                  <a:pt x="4811" y="8961"/>
                  <a:pt x="4823" y="8962"/>
                  <a:pt x="4834" y="8962"/>
                </a:cubicBezTo>
                <a:cubicBezTo>
                  <a:pt x="5143" y="8962"/>
                  <a:pt x="5140" y="8469"/>
                  <a:pt x="4823" y="8469"/>
                </a:cubicBezTo>
                <a:cubicBezTo>
                  <a:pt x="4815" y="8469"/>
                  <a:pt x="4807" y="8470"/>
                  <a:pt x="4798" y="8470"/>
                </a:cubicBezTo>
                <a:cubicBezTo>
                  <a:pt x="4790" y="8470"/>
                  <a:pt x="4781" y="8469"/>
                  <a:pt x="4773" y="8469"/>
                </a:cubicBezTo>
                <a:close/>
                <a:moveTo>
                  <a:pt x="47791" y="8484"/>
                </a:moveTo>
                <a:lnTo>
                  <a:pt x="47981" y="8797"/>
                </a:lnTo>
                <a:lnTo>
                  <a:pt x="47655" y="8973"/>
                </a:lnTo>
                <a:lnTo>
                  <a:pt x="47492" y="8661"/>
                </a:lnTo>
                <a:lnTo>
                  <a:pt x="47791" y="8484"/>
                </a:lnTo>
                <a:close/>
                <a:moveTo>
                  <a:pt x="80385" y="8498"/>
                </a:moveTo>
                <a:lnTo>
                  <a:pt x="80548" y="8810"/>
                </a:lnTo>
                <a:lnTo>
                  <a:pt x="80208" y="8973"/>
                </a:lnTo>
                <a:lnTo>
                  <a:pt x="80031" y="8674"/>
                </a:lnTo>
                <a:lnTo>
                  <a:pt x="80385" y="8498"/>
                </a:lnTo>
                <a:close/>
                <a:moveTo>
                  <a:pt x="99689" y="8650"/>
                </a:moveTo>
                <a:cubicBezTo>
                  <a:pt x="99614" y="8650"/>
                  <a:pt x="99550" y="8719"/>
                  <a:pt x="99550" y="8797"/>
                </a:cubicBezTo>
                <a:cubicBezTo>
                  <a:pt x="99550" y="8905"/>
                  <a:pt x="99604" y="8973"/>
                  <a:pt x="99727" y="8973"/>
                </a:cubicBezTo>
                <a:cubicBezTo>
                  <a:pt x="99781" y="8960"/>
                  <a:pt x="99835" y="8905"/>
                  <a:pt x="99944" y="8837"/>
                </a:cubicBezTo>
                <a:cubicBezTo>
                  <a:pt x="99849" y="8742"/>
                  <a:pt x="99795" y="8674"/>
                  <a:pt x="99740" y="8661"/>
                </a:cubicBezTo>
                <a:cubicBezTo>
                  <a:pt x="99723" y="8653"/>
                  <a:pt x="99706" y="8650"/>
                  <a:pt x="99689" y="8650"/>
                </a:cubicBezTo>
                <a:close/>
                <a:moveTo>
                  <a:pt x="2012" y="8616"/>
                </a:moveTo>
                <a:cubicBezTo>
                  <a:pt x="1936" y="8616"/>
                  <a:pt x="1852" y="8710"/>
                  <a:pt x="1876" y="8783"/>
                </a:cubicBezTo>
                <a:cubicBezTo>
                  <a:pt x="1903" y="8878"/>
                  <a:pt x="1957" y="8905"/>
                  <a:pt x="2025" y="9000"/>
                </a:cubicBezTo>
                <a:cubicBezTo>
                  <a:pt x="2107" y="8905"/>
                  <a:pt x="2161" y="8851"/>
                  <a:pt x="2175" y="8783"/>
                </a:cubicBezTo>
                <a:cubicBezTo>
                  <a:pt x="2202" y="8701"/>
                  <a:pt x="2134" y="8633"/>
                  <a:pt x="2039" y="8620"/>
                </a:cubicBezTo>
                <a:cubicBezTo>
                  <a:pt x="2030" y="8617"/>
                  <a:pt x="2021" y="8616"/>
                  <a:pt x="2012" y="8616"/>
                </a:cubicBezTo>
                <a:close/>
                <a:moveTo>
                  <a:pt x="24276" y="8525"/>
                </a:moveTo>
                <a:lnTo>
                  <a:pt x="24453" y="8824"/>
                </a:lnTo>
                <a:lnTo>
                  <a:pt x="24113" y="9000"/>
                </a:lnTo>
                <a:lnTo>
                  <a:pt x="23936" y="8701"/>
                </a:lnTo>
                <a:lnTo>
                  <a:pt x="24276" y="8525"/>
                </a:lnTo>
                <a:close/>
                <a:moveTo>
                  <a:pt x="36033" y="8484"/>
                </a:moveTo>
                <a:cubicBezTo>
                  <a:pt x="36088" y="8593"/>
                  <a:pt x="36142" y="8715"/>
                  <a:pt x="36196" y="8824"/>
                </a:cubicBezTo>
                <a:lnTo>
                  <a:pt x="35897" y="9000"/>
                </a:lnTo>
                <a:lnTo>
                  <a:pt x="35721" y="8661"/>
                </a:lnTo>
                <a:lnTo>
                  <a:pt x="36033" y="8484"/>
                </a:lnTo>
                <a:close/>
                <a:moveTo>
                  <a:pt x="68614" y="8525"/>
                </a:moveTo>
                <a:cubicBezTo>
                  <a:pt x="68668" y="8620"/>
                  <a:pt x="68723" y="8729"/>
                  <a:pt x="68777" y="8837"/>
                </a:cubicBezTo>
                <a:lnTo>
                  <a:pt x="68464" y="9000"/>
                </a:lnTo>
                <a:lnTo>
                  <a:pt x="68288" y="8701"/>
                </a:lnTo>
                <a:lnTo>
                  <a:pt x="68614" y="8525"/>
                </a:lnTo>
                <a:close/>
                <a:moveTo>
                  <a:pt x="93360" y="8354"/>
                </a:moveTo>
                <a:cubicBezTo>
                  <a:pt x="93046" y="8354"/>
                  <a:pt x="93046" y="9022"/>
                  <a:pt x="93360" y="9022"/>
                </a:cubicBezTo>
                <a:cubicBezTo>
                  <a:pt x="93379" y="9022"/>
                  <a:pt x="93399" y="9019"/>
                  <a:pt x="93420" y="9014"/>
                </a:cubicBezTo>
                <a:cubicBezTo>
                  <a:pt x="93596" y="9014"/>
                  <a:pt x="93732" y="8865"/>
                  <a:pt x="93732" y="8688"/>
                </a:cubicBezTo>
                <a:cubicBezTo>
                  <a:pt x="93732" y="8511"/>
                  <a:pt x="93596" y="8362"/>
                  <a:pt x="93420" y="8362"/>
                </a:cubicBezTo>
                <a:cubicBezTo>
                  <a:pt x="93399" y="8357"/>
                  <a:pt x="93379" y="8354"/>
                  <a:pt x="93360" y="8354"/>
                </a:cubicBezTo>
                <a:close/>
                <a:moveTo>
                  <a:pt x="45086" y="8552"/>
                </a:moveTo>
                <a:lnTo>
                  <a:pt x="45249" y="8865"/>
                </a:lnTo>
                <a:lnTo>
                  <a:pt x="44909" y="9028"/>
                </a:lnTo>
                <a:lnTo>
                  <a:pt x="44746" y="8742"/>
                </a:lnTo>
                <a:lnTo>
                  <a:pt x="45086" y="8552"/>
                </a:lnTo>
                <a:close/>
                <a:moveTo>
                  <a:pt x="56843" y="8525"/>
                </a:moveTo>
                <a:lnTo>
                  <a:pt x="57020" y="8865"/>
                </a:lnTo>
                <a:lnTo>
                  <a:pt x="56707" y="9041"/>
                </a:lnTo>
                <a:lnTo>
                  <a:pt x="56530" y="8701"/>
                </a:lnTo>
                <a:lnTo>
                  <a:pt x="56843" y="8525"/>
                </a:lnTo>
                <a:close/>
                <a:moveTo>
                  <a:pt x="33315" y="8579"/>
                </a:moveTo>
                <a:cubicBezTo>
                  <a:pt x="33369" y="8701"/>
                  <a:pt x="33424" y="8783"/>
                  <a:pt x="33478" y="8892"/>
                </a:cubicBezTo>
                <a:lnTo>
                  <a:pt x="33179" y="9068"/>
                </a:lnTo>
                <a:lnTo>
                  <a:pt x="32989" y="8756"/>
                </a:lnTo>
                <a:lnTo>
                  <a:pt x="33315" y="8579"/>
                </a:lnTo>
                <a:close/>
                <a:moveTo>
                  <a:pt x="65868" y="8552"/>
                </a:moveTo>
                <a:lnTo>
                  <a:pt x="66045" y="8892"/>
                </a:lnTo>
                <a:lnTo>
                  <a:pt x="65705" y="9068"/>
                </a:lnTo>
                <a:lnTo>
                  <a:pt x="65528" y="8756"/>
                </a:lnTo>
                <a:lnTo>
                  <a:pt x="65868" y="8552"/>
                </a:lnTo>
                <a:close/>
                <a:moveTo>
                  <a:pt x="77639" y="8552"/>
                </a:moveTo>
                <a:lnTo>
                  <a:pt x="77816" y="8905"/>
                </a:lnTo>
                <a:lnTo>
                  <a:pt x="77503" y="9068"/>
                </a:lnTo>
                <a:lnTo>
                  <a:pt x="77340" y="8729"/>
                </a:lnTo>
                <a:lnTo>
                  <a:pt x="77639" y="8552"/>
                </a:lnTo>
                <a:close/>
                <a:moveTo>
                  <a:pt x="21530" y="8579"/>
                </a:moveTo>
                <a:lnTo>
                  <a:pt x="21707" y="8933"/>
                </a:lnTo>
                <a:lnTo>
                  <a:pt x="21394" y="9096"/>
                </a:lnTo>
                <a:lnTo>
                  <a:pt x="21218" y="8756"/>
                </a:lnTo>
                <a:lnTo>
                  <a:pt x="21530" y="8579"/>
                </a:lnTo>
                <a:close/>
                <a:moveTo>
                  <a:pt x="54097" y="8620"/>
                </a:moveTo>
                <a:lnTo>
                  <a:pt x="54288" y="8919"/>
                </a:lnTo>
                <a:lnTo>
                  <a:pt x="53961" y="9096"/>
                </a:lnTo>
                <a:lnTo>
                  <a:pt x="53798" y="8783"/>
                </a:lnTo>
                <a:lnTo>
                  <a:pt x="54097" y="8620"/>
                </a:lnTo>
                <a:close/>
                <a:moveTo>
                  <a:pt x="63123" y="8647"/>
                </a:moveTo>
                <a:cubicBezTo>
                  <a:pt x="63177" y="8742"/>
                  <a:pt x="63245" y="8851"/>
                  <a:pt x="63299" y="8960"/>
                </a:cubicBezTo>
                <a:lnTo>
                  <a:pt x="62987" y="9123"/>
                </a:lnTo>
                <a:lnTo>
                  <a:pt x="62810" y="8810"/>
                </a:lnTo>
                <a:lnTo>
                  <a:pt x="63123" y="8647"/>
                </a:lnTo>
                <a:close/>
                <a:moveTo>
                  <a:pt x="74907" y="8620"/>
                </a:moveTo>
                <a:lnTo>
                  <a:pt x="75070" y="8946"/>
                </a:lnTo>
                <a:lnTo>
                  <a:pt x="74771" y="9123"/>
                </a:lnTo>
                <a:cubicBezTo>
                  <a:pt x="74690" y="9000"/>
                  <a:pt x="74622" y="8905"/>
                  <a:pt x="74567" y="8797"/>
                </a:cubicBezTo>
                <a:lnTo>
                  <a:pt x="74907" y="8620"/>
                </a:lnTo>
                <a:close/>
                <a:moveTo>
                  <a:pt x="90674" y="8375"/>
                </a:moveTo>
                <a:cubicBezTo>
                  <a:pt x="90470" y="8389"/>
                  <a:pt x="90307" y="8552"/>
                  <a:pt x="90307" y="8756"/>
                </a:cubicBezTo>
                <a:cubicBezTo>
                  <a:pt x="90321" y="8960"/>
                  <a:pt x="90484" y="9109"/>
                  <a:pt x="90688" y="9123"/>
                </a:cubicBezTo>
                <a:cubicBezTo>
                  <a:pt x="90892" y="9123"/>
                  <a:pt x="91055" y="8946"/>
                  <a:pt x="91041" y="8742"/>
                </a:cubicBezTo>
                <a:cubicBezTo>
                  <a:pt x="91055" y="8552"/>
                  <a:pt x="90892" y="8375"/>
                  <a:pt x="90688" y="8375"/>
                </a:cubicBezTo>
                <a:close/>
                <a:moveTo>
                  <a:pt x="96995" y="8606"/>
                </a:moveTo>
                <a:cubicBezTo>
                  <a:pt x="96655" y="8606"/>
                  <a:pt x="96655" y="9123"/>
                  <a:pt x="96995" y="9123"/>
                </a:cubicBezTo>
                <a:cubicBezTo>
                  <a:pt x="97130" y="9109"/>
                  <a:pt x="97239" y="9000"/>
                  <a:pt x="97239" y="8865"/>
                </a:cubicBezTo>
                <a:cubicBezTo>
                  <a:pt x="97239" y="8729"/>
                  <a:pt x="97130" y="8620"/>
                  <a:pt x="96995" y="8606"/>
                </a:cubicBezTo>
                <a:close/>
                <a:moveTo>
                  <a:pt x="30556" y="8661"/>
                </a:moveTo>
                <a:lnTo>
                  <a:pt x="30719" y="8960"/>
                </a:lnTo>
                <a:lnTo>
                  <a:pt x="30420" y="9136"/>
                </a:lnTo>
                <a:cubicBezTo>
                  <a:pt x="30352" y="9028"/>
                  <a:pt x="30297" y="8919"/>
                  <a:pt x="30229" y="8824"/>
                </a:cubicBezTo>
                <a:lnTo>
                  <a:pt x="30556" y="8661"/>
                </a:lnTo>
                <a:close/>
                <a:moveTo>
                  <a:pt x="42326" y="8633"/>
                </a:moveTo>
                <a:cubicBezTo>
                  <a:pt x="42367" y="8729"/>
                  <a:pt x="42422" y="8851"/>
                  <a:pt x="42490" y="8973"/>
                </a:cubicBezTo>
                <a:lnTo>
                  <a:pt x="42191" y="9136"/>
                </a:lnTo>
                <a:lnTo>
                  <a:pt x="42014" y="8797"/>
                </a:lnTo>
                <a:lnTo>
                  <a:pt x="42326" y="8633"/>
                </a:lnTo>
                <a:close/>
                <a:moveTo>
                  <a:pt x="13796" y="8362"/>
                </a:moveTo>
                <a:cubicBezTo>
                  <a:pt x="13579" y="8362"/>
                  <a:pt x="13416" y="8552"/>
                  <a:pt x="13416" y="8756"/>
                </a:cubicBezTo>
                <a:cubicBezTo>
                  <a:pt x="13416" y="8973"/>
                  <a:pt x="13592" y="9150"/>
                  <a:pt x="13796" y="9150"/>
                </a:cubicBezTo>
                <a:cubicBezTo>
                  <a:pt x="14013" y="9150"/>
                  <a:pt x="14189" y="8975"/>
                  <a:pt x="14204" y="8758"/>
                </a:cubicBezTo>
                <a:lnTo>
                  <a:pt x="14204" y="8758"/>
                </a:lnTo>
                <a:cubicBezTo>
                  <a:pt x="14204" y="8762"/>
                  <a:pt x="14204" y="8766"/>
                  <a:pt x="14204" y="8769"/>
                </a:cubicBezTo>
                <a:lnTo>
                  <a:pt x="14204" y="8756"/>
                </a:lnTo>
                <a:cubicBezTo>
                  <a:pt x="14204" y="8757"/>
                  <a:pt x="14204" y="8757"/>
                  <a:pt x="14204" y="8758"/>
                </a:cubicBezTo>
                <a:lnTo>
                  <a:pt x="14204" y="8758"/>
                </a:lnTo>
                <a:cubicBezTo>
                  <a:pt x="14198" y="8533"/>
                  <a:pt x="14010" y="8362"/>
                  <a:pt x="13796" y="8362"/>
                </a:cubicBezTo>
                <a:close/>
                <a:moveTo>
                  <a:pt x="100556" y="8960"/>
                </a:moveTo>
                <a:cubicBezTo>
                  <a:pt x="100515" y="8960"/>
                  <a:pt x="100461" y="9000"/>
                  <a:pt x="100379" y="9041"/>
                </a:cubicBezTo>
                <a:cubicBezTo>
                  <a:pt x="100447" y="9096"/>
                  <a:pt x="100488" y="9136"/>
                  <a:pt x="100529" y="9150"/>
                </a:cubicBezTo>
                <a:cubicBezTo>
                  <a:pt x="100556" y="9150"/>
                  <a:pt x="100637" y="9096"/>
                  <a:pt x="100637" y="9082"/>
                </a:cubicBezTo>
                <a:cubicBezTo>
                  <a:pt x="100624" y="9041"/>
                  <a:pt x="100596" y="8973"/>
                  <a:pt x="100556" y="8960"/>
                </a:cubicBezTo>
                <a:close/>
                <a:moveTo>
                  <a:pt x="51352" y="8688"/>
                </a:moveTo>
                <a:lnTo>
                  <a:pt x="51542" y="9000"/>
                </a:lnTo>
                <a:lnTo>
                  <a:pt x="51216" y="9164"/>
                </a:lnTo>
                <a:lnTo>
                  <a:pt x="51039" y="8851"/>
                </a:lnTo>
                <a:lnTo>
                  <a:pt x="51352" y="8688"/>
                </a:lnTo>
                <a:close/>
                <a:moveTo>
                  <a:pt x="18812" y="8661"/>
                </a:moveTo>
                <a:lnTo>
                  <a:pt x="19002" y="9000"/>
                </a:lnTo>
                <a:lnTo>
                  <a:pt x="18635" y="9177"/>
                </a:lnTo>
                <a:lnTo>
                  <a:pt x="18445" y="8837"/>
                </a:lnTo>
                <a:lnTo>
                  <a:pt x="18812" y="8661"/>
                </a:lnTo>
                <a:close/>
                <a:moveTo>
                  <a:pt x="27837" y="8701"/>
                </a:moveTo>
                <a:lnTo>
                  <a:pt x="28014" y="9014"/>
                </a:lnTo>
                <a:lnTo>
                  <a:pt x="27701" y="9191"/>
                </a:lnTo>
                <a:lnTo>
                  <a:pt x="27511" y="8878"/>
                </a:lnTo>
                <a:lnTo>
                  <a:pt x="27837" y="8701"/>
                </a:lnTo>
                <a:close/>
                <a:moveTo>
                  <a:pt x="39594" y="8688"/>
                </a:moveTo>
                <a:lnTo>
                  <a:pt x="39758" y="9014"/>
                </a:lnTo>
                <a:lnTo>
                  <a:pt x="39431" y="9191"/>
                </a:lnTo>
                <a:lnTo>
                  <a:pt x="39227" y="8851"/>
                </a:lnTo>
                <a:lnTo>
                  <a:pt x="39594" y="8688"/>
                </a:lnTo>
                <a:close/>
                <a:moveTo>
                  <a:pt x="72148" y="8715"/>
                </a:moveTo>
                <a:cubicBezTo>
                  <a:pt x="72202" y="8810"/>
                  <a:pt x="72257" y="8919"/>
                  <a:pt x="72325" y="9028"/>
                </a:cubicBezTo>
                <a:lnTo>
                  <a:pt x="72012" y="9191"/>
                </a:lnTo>
                <a:lnTo>
                  <a:pt x="71835" y="8878"/>
                </a:lnTo>
                <a:lnTo>
                  <a:pt x="72148" y="8715"/>
                </a:lnTo>
                <a:close/>
                <a:moveTo>
                  <a:pt x="83932" y="8661"/>
                </a:moveTo>
                <a:lnTo>
                  <a:pt x="84136" y="9000"/>
                </a:lnTo>
                <a:lnTo>
                  <a:pt x="83783" y="9191"/>
                </a:lnTo>
                <a:cubicBezTo>
                  <a:pt x="83715" y="9068"/>
                  <a:pt x="83661" y="8960"/>
                  <a:pt x="83593" y="8851"/>
                </a:cubicBezTo>
                <a:lnTo>
                  <a:pt x="83932" y="8661"/>
                </a:lnTo>
                <a:close/>
                <a:moveTo>
                  <a:pt x="11049" y="8471"/>
                </a:moveTo>
                <a:cubicBezTo>
                  <a:pt x="10846" y="8485"/>
                  <a:pt x="10684" y="8648"/>
                  <a:pt x="10684" y="8851"/>
                </a:cubicBezTo>
                <a:cubicBezTo>
                  <a:pt x="10697" y="9041"/>
                  <a:pt x="10847" y="9191"/>
                  <a:pt x="11037" y="9204"/>
                </a:cubicBezTo>
                <a:cubicBezTo>
                  <a:pt x="11523" y="9204"/>
                  <a:pt x="11526" y="8482"/>
                  <a:pt x="11049" y="8471"/>
                </a:cubicBezTo>
                <a:close/>
                <a:moveTo>
                  <a:pt x="87170" y="8178"/>
                </a:moveTo>
                <a:cubicBezTo>
                  <a:pt x="86977" y="8178"/>
                  <a:pt x="86862" y="8242"/>
                  <a:pt x="86800" y="8375"/>
                </a:cubicBezTo>
                <a:cubicBezTo>
                  <a:pt x="86705" y="8579"/>
                  <a:pt x="86773" y="8810"/>
                  <a:pt x="86950" y="8933"/>
                </a:cubicBezTo>
                <a:lnTo>
                  <a:pt x="86950" y="8960"/>
                </a:lnTo>
                <a:cubicBezTo>
                  <a:pt x="86998" y="8972"/>
                  <a:pt x="87048" y="8978"/>
                  <a:pt x="87097" y="8978"/>
                </a:cubicBezTo>
                <a:cubicBezTo>
                  <a:pt x="87266" y="8978"/>
                  <a:pt x="87432" y="8908"/>
                  <a:pt x="87539" y="8768"/>
                </a:cubicBezTo>
                <a:lnTo>
                  <a:pt x="87539" y="8768"/>
                </a:lnTo>
                <a:cubicBezTo>
                  <a:pt x="87564" y="8845"/>
                  <a:pt x="87590" y="8910"/>
                  <a:pt x="87616" y="8987"/>
                </a:cubicBezTo>
                <a:cubicBezTo>
                  <a:pt x="87673" y="9125"/>
                  <a:pt x="87808" y="9214"/>
                  <a:pt x="87963" y="9214"/>
                </a:cubicBezTo>
                <a:cubicBezTo>
                  <a:pt x="87992" y="9214"/>
                  <a:pt x="88021" y="9211"/>
                  <a:pt x="88051" y="9204"/>
                </a:cubicBezTo>
                <a:cubicBezTo>
                  <a:pt x="88418" y="9123"/>
                  <a:pt x="88486" y="8606"/>
                  <a:pt x="88132" y="8443"/>
                </a:cubicBezTo>
                <a:cubicBezTo>
                  <a:pt x="88084" y="8421"/>
                  <a:pt x="88031" y="8410"/>
                  <a:pt x="87978" y="8410"/>
                </a:cubicBezTo>
                <a:cubicBezTo>
                  <a:pt x="87868" y="8410"/>
                  <a:pt x="87757" y="8456"/>
                  <a:pt x="87684" y="8538"/>
                </a:cubicBezTo>
                <a:cubicBezTo>
                  <a:pt x="87639" y="8605"/>
                  <a:pt x="87595" y="8663"/>
                  <a:pt x="87558" y="8726"/>
                </a:cubicBezTo>
                <a:lnTo>
                  <a:pt x="87558" y="8726"/>
                </a:lnTo>
                <a:cubicBezTo>
                  <a:pt x="87594" y="8534"/>
                  <a:pt x="87537" y="8325"/>
                  <a:pt x="87385" y="8199"/>
                </a:cubicBezTo>
                <a:cubicBezTo>
                  <a:pt x="87304" y="8185"/>
                  <a:pt x="87233" y="8178"/>
                  <a:pt x="87170" y="8178"/>
                </a:cubicBezTo>
                <a:close/>
                <a:moveTo>
                  <a:pt x="48620" y="8729"/>
                </a:moveTo>
                <a:lnTo>
                  <a:pt x="48810" y="9041"/>
                </a:lnTo>
                <a:lnTo>
                  <a:pt x="48497" y="9218"/>
                </a:lnTo>
                <a:lnTo>
                  <a:pt x="48321" y="8905"/>
                </a:lnTo>
                <a:lnTo>
                  <a:pt x="48620" y="8729"/>
                </a:lnTo>
                <a:close/>
                <a:moveTo>
                  <a:pt x="60404" y="8715"/>
                </a:moveTo>
                <a:lnTo>
                  <a:pt x="60581" y="9041"/>
                </a:lnTo>
                <a:lnTo>
                  <a:pt x="60241" y="9218"/>
                </a:lnTo>
                <a:cubicBezTo>
                  <a:pt x="60187" y="9109"/>
                  <a:pt x="60132" y="8987"/>
                  <a:pt x="60064" y="8878"/>
                </a:cubicBezTo>
                <a:lnTo>
                  <a:pt x="60404" y="8715"/>
                </a:lnTo>
                <a:close/>
                <a:moveTo>
                  <a:pt x="8323" y="8578"/>
                </a:moveTo>
                <a:cubicBezTo>
                  <a:pt x="8156" y="8578"/>
                  <a:pt x="8006" y="8723"/>
                  <a:pt x="8006" y="8892"/>
                </a:cubicBezTo>
                <a:cubicBezTo>
                  <a:pt x="8006" y="9074"/>
                  <a:pt x="8143" y="9219"/>
                  <a:pt x="8310" y="9219"/>
                </a:cubicBezTo>
                <a:cubicBezTo>
                  <a:pt x="8317" y="9219"/>
                  <a:pt x="8325" y="9219"/>
                  <a:pt x="8332" y="9218"/>
                </a:cubicBezTo>
                <a:cubicBezTo>
                  <a:pt x="8337" y="9218"/>
                  <a:pt x="8341" y="9218"/>
                  <a:pt x="8346" y="9218"/>
                </a:cubicBezTo>
                <a:cubicBezTo>
                  <a:pt x="8767" y="9218"/>
                  <a:pt x="8776" y="8593"/>
                  <a:pt x="8346" y="8579"/>
                </a:cubicBezTo>
                <a:cubicBezTo>
                  <a:pt x="8338" y="8579"/>
                  <a:pt x="8331" y="8578"/>
                  <a:pt x="8323" y="8578"/>
                </a:cubicBezTo>
                <a:close/>
                <a:moveTo>
                  <a:pt x="2826" y="8833"/>
                </a:moveTo>
                <a:cubicBezTo>
                  <a:pt x="2725" y="8833"/>
                  <a:pt x="2652" y="8918"/>
                  <a:pt x="2664" y="9014"/>
                </a:cubicBezTo>
                <a:cubicBezTo>
                  <a:pt x="2651" y="9123"/>
                  <a:pt x="2732" y="9218"/>
                  <a:pt x="2827" y="9218"/>
                </a:cubicBezTo>
                <a:cubicBezTo>
                  <a:pt x="2836" y="9219"/>
                  <a:pt x="2845" y="9219"/>
                  <a:pt x="2854" y="9219"/>
                </a:cubicBezTo>
                <a:cubicBezTo>
                  <a:pt x="2963" y="9219"/>
                  <a:pt x="3045" y="9142"/>
                  <a:pt x="3045" y="9041"/>
                </a:cubicBezTo>
                <a:cubicBezTo>
                  <a:pt x="3058" y="8933"/>
                  <a:pt x="2963" y="8837"/>
                  <a:pt x="2868" y="8837"/>
                </a:cubicBezTo>
                <a:cubicBezTo>
                  <a:pt x="2854" y="8834"/>
                  <a:pt x="2840" y="8833"/>
                  <a:pt x="2826" y="8833"/>
                </a:cubicBezTo>
                <a:close/>
                <a:moveTo>
                  <a:pt x="5600" y="8688"/>
                </a:moveTo>
                <a:cubicBezTo>
                  <a:pt x="5437" y="8688"/>
                  <a:pt x="5315" y="8837"/>
                  <a:pt x="5342" y="9000"/>
                </a:cubicBezTo>
                <a:cubicBezTo>
                  <a:pt x="5355" y="9129"/>
                  <a:pt x="5464" y="9233"/>
                  <a:pt x="5602" y="9233"/>
                </a:cubicBezTo>
                <a:cubicBezTo>
                  <a:pt x="5610" y="9233"/>
                  <a:pt x="5619" y="9232"/>
                  <a:pt x="5627" y="9232"/>
                </a:cubicBezTo>
                <a:cubicBezTo>
                  <a:pt x="5777" y="9218"/>
                  <a:pt x="5886" y="9096"/>
                  <a:pt x="5886" y="8946"/>
                </a:cubicBezTo>
                <a:cubicBezTo>
                  <a:pt x="5873" y="8805"/>
                  <a:pt x="5763" y="8700"/>
                  <a:pt x="5625" y="8700"/>
                </a:cubicBezTo>
                <a:cubicBezTo>
                  <a:pt x="5617" y="8700"/>
                  <a:pt x="5609" y="8701"/>
                  <a:pt x="5600" y="8701"/>
                </a:cubicBezTo>
                <a:lnTo>
                  <a:pt x="5600" y="8688"/>
                </a:lnTo>
                <a:close/>
                <a:moveTo>
                  <a:pt x="94210" y="8606"/>
                </a:moveTo>
                <a:cubicBezTo>
                  <a:pt x="93799" y="8606"/>
                  <a:pt x="93795" y="9247"/>
                  <a:pt x="94199" y="9247"/>
                </a:cubicBezTo>
                <a:cubicBezTo>
                  <a:pt x="94211" y="9247"/>
                  <a:pt x="94223" y="9246"/>
                  <a:pt x="94235" y="9245"/>
                </a:cubicBezTo>
                <a:cubicBezTo>
                  <a:pt x="94643" y="9218"/>
                  <a:pt x="94643" y="8633"/>
                  <a:pt x="94235" y="8606"/>
                </a:cubicBezTo>
                <a:cubicBezTo>
                  <a:pt x="94227" y="8606"/>
                  <a:pt x="94219" y="8606"/>
                  <a:pt x="94210" y="8606"/>
                </a:cubicBezTo>
                <a:close/>
                <a:moveTo>
                  <a:pt x="81187" y="8742"/>
                </a:moveTo>
                <a:cubicBezTo>
                  <a:pt x="81255" y="8865"/>
                  <a:pt x="81309" y="8973"/>
                  <a:pt x="81363" y="9082"/>
                </a:cubicBezTo>
                <a:lnTo>
                  <a:pt x="81035" y="9253"/>
                </a:lnTo>
                <a:lnTo>
                  <a:pt x="81035" y="9253"/>
                </a:lnTo>
                <a:cubicBezTo>
                  <a:pt x="80981" y="9133"/>
                  <a:pt x="80914" y="9039"/>
                  <a:pt x="80847" y="8919"/>
                </a:cubicBezTo>
                <a:lnTo>
                  <a:pt x="81187" y="8742"/>
                </a:lnTo>
                <a:close/>
                <a:moveTo>
                  <a:pt x="36849" y="8769"/>
                </a:moveTo>
                <a:lnTo>
                  <a:pt x="37025" y="9082"/>
                </a:lnTo>
                <a:lnTo>
                  <a:pt x="36726" y="9259"/>
                </a:lnTo>
                <a:lnTo>
                  <a:pt x="36536" y="8933"/>
                </a:lnTo>
                <a:lnTo>
                  <a:pt x="36849" y="8769"/>
                </a:lnTo>
                <a:close/>
                <a:moveTo>
                  <a:pt x="69429" y="8783"/>
                </a:moveTo>
                <a:lnTo>
                  <a:pt x="69606" y="9096"/>
                </a:lnTo>
                <a:lnTo>
                  <a:pt x="69294" y="9259"/>
                </a:lnTo>
                <a:cubicBezTo>
                  <a:pt x="69239" y="9150"/>
                  <a:pt x="69171" y="9055"/>
                  <a:pt x="69117" y="8946"/>
                </a:cubicBezTo>
                <a:lnTo>
                  <a:pt x="69429" y="8783"/>
                </a:lnTo>
                <a:close/>
                <a:moveTo>
                  <a:pt x="16080" y="8688"/>
                </a:moveTo>
                <a:lnTo>
                  <a:pt x="16270" y="9055"/>
                </a:lnTo>
                <a:lnTo>
                  <a:pt x="15903" y="9272"/>
                </a:lnTo>
                <a:lnTo>
                  <a:pt x="15672" y="8878"/>
                </a:lnTo>
                <a:lnTo>
                  <a:pt x="16080" y="8688"/>
                </a:lnTo>
                <a:close/>
                <a:moveTo>
                  <a:pt x="25119" y="8783"/>
                </a:moveTo>
                <a:lnTo>
                  <a:pt x="25282" y="9109"/>
                </a:lnTo>
                <a:lnTo>
                  <a:pt x="24942" y="9272"/>
                </a:lnTo>
                <a:lnTo>
                  <a:pt x="24779" y="8933"/>
                </a:lnTo>
                <a:lnTo>
                  <a:pt x="25119" y="8783"/>
                </a:lnTo>
                <a:close/>
                <a:moveTo>
                  <a:pt x="57659" y="8797"/>
                </a:moveTo>
                <a:lnTo>
                  <a:pt x="57849" y="9109"/>
                </a:lnTo>
                <a:lnTo>
                  <a:pt x="57523" y="9272"/>
                </a:lnTo>
                <a:cubicBezTo>
                  <a:pt x="57455" y="9177"/>
                  <a:pt x="57414" y="9068"/>
                  <a:pt x="57346" y="8960"/>
                </a:cubicBezTo>
                <a:lnTo>
                  <a:pt x="57659" y="8797"/>
                </a:lnTo>
                <a:close/>
                <a:moveTo>
                  <a:pt x="78458" y="8830"/>
                </a:moveTo>
                <a:lnTo>
                  <a:pt x="78458" y="8830"/>
                </a:lnTo>
                <a:cubicBezTo>
                  <a:pt x="78511" y="8937"/>
                  <a:pt x="78565" y="9043"/>
                  <a:pt x="78631" y="9136"/>
                </a:cubicBezTo>
                <a:lnTo>
                  <a:pt x="78319" y="9313"/>
                </a:lnTo>
                <a:lnTo>
                  <a:pt x="78156" y="9000"/>
                </a:lnTo>
                <a:lnTo>
                  <a:pt x="78458" y="8830"/>
                </a:lnTo>
                <a:close/>
                <a:moveTo>
                  <a:pt x="34144" y="8837"/>
                </a:moveTo>
                <a:lnTo>
                  <a:pt x="34307" y="9136"/>
                </a:lnTo>
                <a:lnTo>
                  <a:pt x="34008" y="9327"/>
                </a:lnTo>
                <a:lnTo>
                  <a:pt x="33818" y="9000"/>
                </a:lnTo>
                <a:lnTo>
                  <a:pt x="34144" y="8837"/>
                </a:lnTo>
                <a:close/>
                <a:moveTo>
                  <a:pt x="45915" y="8810"/>
                </a:moveTo>
                <a:cubicBezTo>
                  <a:pt x="45969" y="8933"/>
                  <a:pt x="46024" y="9041"/>
                  <a:pt x="46064" y="9150"/>
                </a:cubicBezTo>
                <a:lnTo>
                  <a:pt x="45738" y="9327"/>
                </a:lnTo>
                <a:lnTo>
                  <a:pt x="45575" y="8987"/>
                </a:lnTo>
                <a:lnTo>
                  <a:pt x="45915" y="8810"/>
                </a:lnTo>
                <a:close/>
                <a:moveTo>
                  <a:pt x="66711" y="8837"/>
                </a:moveTo>
                <a:lnTo>
                  <a:pt x="66874" y="9136"/>
                </a:lnTo>
                <a:lnTo>
                  <a:pt x="66534" y="9327"/>
                </a:lnTo>
                <a:lnTo>
                  <a:pt x="66534" y="9313"/>
                </a:lnTo>
                <a:cubicBezTo>
                  <a:pt x="66480" y="9204"/>
                  <a:pt x="66426" y="9109"/>
                  <a:pt x="66358" y="9014"/>
                </a:cubicBezTo>
                <a:lnTo>
                  <a:pt x="66711" y="8837"/>
                </a:lnTo>
                <a:close/>
                <a:moveTo>
                  <a:pt x="22373" y="8851"/>
                </a:moveTo>
                <a:lnTo>
                  <a:pt x="22550" y="9177"/>
                </a:lnTo>
                <a:lnTo>
                  <a:pt x="22210" y="9340"/>
                </a:lnTo>
                <a:lnTo>
                  <a:pt x="22060" y="9028"/>
                </a:lnTo>
                <a:lnTo>
                  <a:pt x="22373" y="8851"/>
                </a:lnTo>
                <a:close/>
                <a:moveTo>
                  <a:pt x="54927" y="8851"/>
                </a:moveTo>
                <a:lnTo>
                  <a:pt x="55103" y="9177"/>
                </a:lnTo>
                <a:lnTo>
                  <a:pt x="54791" y="9340"/>
                </a:lnTo>
                <a:lnTo>
                  <a:pt x="54614" y="9041"/>
                </a:lnTo>
                <a:lnTo>
                  <a:pt x="54927" y="8851"/>
                </a:lnTo>
                <a:close/>
                <a:moveTo>
                  <a:pt x="97800" y="8890"/>
                </a:moveTo>
                <a:cubicBezTo>
                  <a:pt x="97688" y="8890"/>
                  <a:pt x="97592" y="8982"/>
                  <a:pt x="97579" y="9109"/>
                </a:cubicBezTo>
                <a:cubicBezTo>
                  <a:pt x="97579" y="9232"/>
                  <a:pt x="97674" y="9340"/>
                  <a:pt x="97796" y="9340"/>
                </a:cubicBezTo>
                <a:cubicBezTo>
                  <a:pt x="97805" y="9341"/>
                  <a:pt x="97814" y="9342"/>
                  <a:pt x="97822" y="9342"/>
                </a:cubicBezTo>
                <a:cubicBezTo>
                  <a:pt x="97946" y="9342"/>
                  <a:pt x="98042" y="9251"/>
                  <a:pt x="98055" y="9136"/>
                </a:cubicBezTo>
                <a:cubicBezTo>
                  <a:pt x="98055" y="9000"/>
                  <a:pt x="97960" y="8892"/>
                  <a:pt x="97824" y="8892"/>
                </a:cubicBezTo>
                <a:cubicBezTo>
                  <a:pt x="97816" y="8891"/>
                  <a:pt x="97808" y="8890"/>
                  <a:pt x="97800" y="8890"/>
                </a:cubicBezTo>
                <a:close/>
                <a:moveTo>
                  <a:pt x="91517" y="8647"/>
                </a:moveTo>
                <a:cubicBezTo>
                  <a:pt x="91055" y="8647"/>
                  <a:pt x="91046" y="9340"/>
                  <a:pt x="91503" y="9354"/>
                </a:cubicBezTo>
                <a:cubicBezTo>
                  <a:pt x="91707" y="9354"/>
                  <a:pt x="91870" y="9191"/>
                  <a:pt x="91870" y="8987"/>
                </a:cubicBezTo>
                <a:lnTo>
                  <a:pt x="91884" y="8987"/>
                </a:lnTo>
                <a:cubicBezTo>
                  <a:pt x="91870" y="8797"/>
                  <a:pt x="91721" y="8647"/>
                  <a:pt x="91530" y="8647"/>
                </a:cubicBezTo>
                <a:cubicBezTo>
                  <a:pt x="91526" y="8647"/>
                  <a:pt x="91521" y="8647"/>
                  <a:pt x="91517" y="8647"/>
                </a:cubicBezTo>
                <a:close/>
                <a:moveTo>
                  <a:pt x="75723" y="8878"/>
                </a:moveTo>
                <a:lnTo>
                  <a:pt x="75899" y="9191"/>
                </a:lnTo>
                <a:lnTo>
                  <a:pt x="75587" y="9367"/>
                </a:lnTo>
                <a:lnTo>
                  <a:pt x="75410" y="9055"/>
                </a:lnTo>
                <a:lnTo>
                  <a:pt x="75723" y="8878"/>
                </a:lnTo>
                <a:close/>
                <a:moveTo>
                  <a:pt x="43156" y="8905"/>
                </a:moveTo>
                <a:lnTo>
                  <a:pt x="43319" y="9218"/>
                </a:lnTo>
                <a:lnTo>
                  <a:pt x="43006" y="9381"/>
                </a:lnTo>
                <a:lnTo>
                  <a:pt x="42829" y="9068"/>
                </a:lnTo>
                <a:lnTo>
                  <a:pt x="43156" y="8905"/>
                </a:lnTo>
                <a:close/>
                <a:moveTo>
                  <a:pt x="52181" y="8919"/>
                </a:moveTo>
                <a:lnTo>
                  <a:pt x="52371" y="9232"/>
                </a:lnTo>
                <a:lnTo>
                  <a:pt x="52045" y="9395"/>
                </a:lnTo>
                <a:lnTo>
                  <a:pt x="51868" y="9082"/>
                </a:lnTo>
                <a:lnTo>
                  <a:pt x="52181" y="8919"/>
                </a:lnTo>
                <a:close/>
                <a:moveTo>
                  <a:pt x="31371" y="8892"/>
                </a:moveTo>
                <a:lnTo>
                  <a:pt x="31575" y="9232"/>
                </a:lnTo>
                <a:lnTo>
                  <a:pt x="31235" y="9408"/>
                </a:lnTo>
                <a:lnTo>
                  <a:pt x="31058" y="9068"/>
                </a:lnTo>
                <a:lnTo>
                  <a:pt x="31371" y="8892"/>
                </a:lnTo>
                <a:close/>
                <a:moveTo>
                  <a:pt x="63938" y="8892"/>
                </a:moveTo>
                <a:lnTo>
                  <a:pt x="64128" y="9232"/>
                </a:lnTo>
                <a:lnTo>
                  <a:pt x="63816" y="9408"/>
                </a:lnTo>
                <a:lnTo>
                  <a:pt x="63639" y="9055"/>
                </a:lnTo>
                <a:lnTo>
                  <a:pt x="63938" y="8892"/>
                </a:lnTo>
                <a:close/>
                <a:moveTo>
                  <a:pt x="40424" y="8960"/>
                </a:moveTo>
                <a:lnTo>
                  <a:pt x="40600" y="9259"/>
                </a:lnTo>
                <a:lnTo>
                  <a:pt x="40260" y="9435"/>
                </a:lnTo>
                <a:lnTo>
                  <a:pt x="40084" y="9136"/>
                </a:lnTo>
                <a:lnTo>
                  <a:pt x="40424" y="8960"/>
                </a:lnTo>
                <a:close/>
                <a:moveTo>
                  <a:pt x="72991" y="8946"/>
                </a:moveTo>
                <a:cubicBezTo>
                  <a:pt x="73031" y="9041"/>
                  <a:pt x="73086" y="9150"/>
                  <a:pt x="73154" y="9259"/>
                </a:cubicBezTo>
                <a:lnTo>
                  <a:pt x="72855" y="9435"/>
                </a:lnTo>
                <a:lnTo>
                  <a:pt x="72664" y="9123"/>
                </a:lnTo>
                <a:lnTo>
                  <a:pt x="72991" y="8946"/>
                </a:lnTo>
                <a:close/>
                <a:moveTo>
                  <a:pt x="965" y="9270"/>
                </a:moveTo>
                <a:cubicBezTo>
                  <a:pt x="960" y="9270"/>
                  <a:pt x="956" y="9271"/>
                  <a:pt x="952" y="9272"/>
                </a:cubicBezTo>
                <a:cubicBezTo>
                  <a:pt x="924" y="9272"/>
                  <a:pt x="884" y="9327"/>
                  <a:pt x="857" y="9354"/>
                </a:cubicBezTo>
                <a:cubicBezTo>
                  <a:pt x="897" y="9395"/>
                  <a:pt x="938" y="9422"/>
                  <a:pt x="979" y="9449"/>
                </a:cubicBezTo>
                <a:cubicBezTo>
                  <a:pt x="1006" y="9449"/>
                  <a:pt x="1047" y="9395"/>
                  <a:pt x="1101" y="9340"/>
                </a:cubicBezTo>
                <a:cubicBezTo>
                  <a:pt x="1041" y="9316"/>
                  <a:pt x="1002" y="9270"/>
                  <a:pt x="965" y="9270"/>
                </a:cubicBezTo>
                <a:close/>
                <a:moveTo>
                  <a:pt x="14621" y="8623"/>
                </a:moveTo>
                <a:cubicBezTo>
                  <a:pt x="14482" y="8623"/>
                  <a:pt x="14340" y="8702"/>
                  <a:pt x="14272" y="8837"/>
                </a:cubicBezTo>
                <a:cubicBezTo>
                  <a:pt x="14191" y="8987"/>
                  <a:pt x="14218" y="9177"/>
                  <a:pt x="14340" y="9286"/>
                </a:cubicBezTo>
                <a:cubicBezTo>
                  <a:pt x="14407" y="9353"/>
                  <a:pt x="14475" y="9407"/>
                  <a:pt x="14542" y="9461"/>
                </a:cubicBezTo>
                <a:lnTo>
                  <a:pt x="14542" y="9461"/>
                </a:lnTo>
                <a:cubicBezTo>
                  <a:pt x="14632" y="9447"/>
                  <a:pt x="14711" y="9421"/>
                  <a:pt x="14802" y="9395"/>
                </a:cubicBezTo>
                <a:cubicBezTo>
                  <a:pt x="14965" y="9327"/>
                  <a:pt x="15060" y="9150"/>
                  <a:pt x="15020" y="8973"/>
                </a:cubicBezTo>
                <a:cubicBezTo>
                  <a:pt x="15006" y="8810"/>
                  <a:pt x="14884" y="8661"/>
                  <a:pt x="14707" y="8633"/>
                </a:cubicBezTo>
                <a:cubicBezTo>
                  <a:pt x="14679" y="8626"/>
                  <a:pt x="14650" y="8623"/>
                  <a:pt x="14621" y="8623"/>
                </a:cubicBezTo>
                <a:close/>
                <a:moveTo>
                  <a:pt x="14542" y="9461"/>
                </a:moveTo>
                <a:cubicBezTo>
                  <a:pt x="14538" y="9461"/>
                  <a:pt x="14534" y="9462"/>
                  <a:pt x="14530" y="9463"/>
                </a:cubicBezTo>
                <a:lnTo>
                  <a:pt x="14544" y="9463"/>
                </a:lnTo>
                <a:cubicBezTo>
                  <a:pt x="14543" y="9462"/>
                  <a:pt x="14542" y="9461"/>
                  <a:pt x="14542" y="9461"/>
                </a:cubicBezTo>
                <a:close/>
                <a:moveTo>
                  <a:pt x="19641" y="8905"/>
                </a:moveTo>
                <a:lnTo>
                  <a:pt x="19831" y="9232"/>
                </a:lnTo>
                <a:lnTo>
                  <a:pt x="19464" y="9463"/>
                </a:lnTo>
                <a:lnTo>
                  <a:pt x="19301" y="9096"/>
                </a:lnTo>
                <a:lnTo>
                  <a:pt x="19641" y="8905"/>
                </a:lnTo>
                <a:close/>
                <a:moveTo>
                  <a:pt x="28666" y="8946"/>
                </a:moveTo>
                <a:lnTo>
                  <a:pt x="28843" y="9286"/>
                </a:lnTo>
                <a:lnTo>
                  <a:pt x="28530" y="9463"/>
                </a:lnTo>
                <a:lnTo>
                  <a:pt x="28340" y="9109"/>
                </a:lnTo>
                <a:lnTo>
                  <a:pt x="28666" y="8946"/>
                </a:lnTo>
                <a:close/>
                <a:moveTo>
                  <a:pt x="61247" y="8973"/>
                </a:moveTo>
                <a:cubicBezTo>
                  <a:pt x="61288" y="9082"/>
                  <a:pt x="61356" y="9177"/>
                  <a:pt x="61410" y="9286"/>
                </a:cubicBezTo>
                <a:lnTo>
                  <a:pt x="61057" y="9463"/>
                </a:lnTo>
                <a:lnTo>
                  <a:pt x="60907" y="9164"/>
                </a:lnTo>
                <a:lnTo>
                  <a:pt x="61247" y="8973"/>
                </a:lnTo>
                <a:close/>
                <a:moveTo>
                  <a:pt x="11883" y="8714"/>
                </a:moveTo>
                <a:cubicBezTo>
                  <a:pt x="11399" y="8714"/>
                  <a:pt x="11403" y="9463"/>
                  <a:pt x="11895" y="9463"/>
                </a:cubicBezTo>
                <a:cubicBezTo>
                  <a:pt x="11903" y="9463"/>
                  <a:pt x="11912" y="9463"/>
                  <a:pt x="11921" y="9463"/>
                </a:cubicBezTo>
                <a:cubicBezTo>
                  <a:pt x="12124" y="9449"/>
                  <a:pt x="12288" y="9286"/>
                  <a:pt x="12274" y="9082"/>
                </a:cubicBezTo>
                <a:lnTo>
                  <a:pt x="12288" y="9082"/>
                </a:lnTo>
                <a:cubicBezTo>
                  <a:pt x="12288" y="8878"/>
                  <a:pt x="12124" y="8715"/>
                  <a:pt x="11921" y="8715"/>
                </a:cubicBezTo>
                <a:cubicBezTo>
                  <a:pt x="11908" y="8714"/>
                  <a:pt x="11895" y="8714"/>
                  <a:pt x="11883" y="8714"/>
                </a:cubicBezTo>
                <a:close/>
                <a:moveTo>
                  <a:pt x="88787" y="8701"/>
                </a:moveTo>
                <a:cubicBezTo>
                  <a:pt x="88581" y="8701"/>
                  <a:pt x="88417" y="8859"/>
                  <a:pt x="88404" y="9068"/>
                </a:cubicBezTo>
                <a:cubicBezTo>
                  <a:pt x="88391" y="9286"/>
                  <a:pt x="88567" y="9463"/>
                  <a:pt x="88785" y="9463"/>
                </a:cubicBezTo>
                <a:cubicBezTo>
                  <a:pt x="88802" y="9464"/>
                  <a:pt x="88818" y="9465"/>
                  <a:pt x="88834" y="9465"/>
                </a:cubicBezTo>
                <a:cubicBezTo>
                  <a:pt x="89312" y="9465"/>
                  <a:pt x="89325" y="8701"/>
                  <a:pt x="88825" y="8701"/>
                </a:cubicBezTo>
                <a:cubicBezTo>
                  <a:pt x="88821" y="8701"/>
                  <a:pt x="88816" y="8701"/>
                  <a:pt x="88812" y="8701"/>
                </a:cubicBezTo>
                <a:cubicBezTo>
                  <a:pt x="88804" y="8701"/>
                  <a:pt x="88795" y="8701"/>
                  <a:pt x="88787" y="8701"/>
                </a:cubicBezTo>
                <a:close/>
                <a:moveTo>
                  <a:pt x="49449" y="8973"/>
                </a:moveTo>
                <a:lnTo>
                  <a:pt x="49626" y="9313"/>
                </a:lnTo>
                <a:lnTo>
                  <a:pt x="49313" y="9476"/>
                </a:lnTo>
                <a:lnTo>
                  <a:pt x="49150" y="9150"/>
                </a:lnTo>
                <a:lnTo>
                  <a:pt x="49449" y="8973"/>
                </a:lnTo>
                <a:close/>
                <a:moveTo>
                  <a:pt x="84762" y="8892"/>
                </a:moveTo>
                <a:lnTo>
                  <a:pt x="84965" y="9300"/>
                </a:lnTo>
                <a:lnTo>
                  <a:pt x="84598" y="9476"/>
                </a:lnTo>
                <a:cubicBezTo>
                  <a:pt x="84544" y="9354"/>
                  <a:pt x="84490" y="9232"/>
                  <a:pt x="84422" y="9096"/>
                </a:cubicBezTo>
                <a:lnTo>
                  <a:pt x="84762" y="8892"/>
                </a:lnTo>
                <a:close/>
                <a:moveTo>
                  <a:pt x="9161" y="8810"/>
                </a:moveTo>
                <a:cubicBezTo>
                  <a:pt x="8971" y="8824"/>
                  <a:pt x="8822" y="8973"/>
                  <a:pt x="8835" y="9150"/>
                </a:cubicBezTo>
                <a:cubicBezTo>
                  <a:pt x="8822" y="9340"/>
                  <a:pt x="8985" y="9490"/>
                  <a:pt x="9161" y="9490"/>
                </a:cubicBezTo>
                <a:cubicBezTo>
                  <a:pt x="9352" y="9476"/>
                  <a:pt x="9501" y="9340"/>
                  <a:pt x="9501" y="9150"/>
                </a:cubicBezTo>
                <a:cubicBezTo>
                  <a:pt x="9501" y="8960"/>
                  <a:pt x="9352" y="8810"/>
                  <a:pt x="9161" y="8810"/>
                </a:cubicBezTo>
                <a:close/>
                <a:moveTo>
                  <a:pt x="16895" y="8946"/>
                </a:moveTo>
                <a:lnTo>
                  <a:pt x="17113" y="9300"/>
                </a:lnTo>
                <a:lnTo>
                  <a:pt x="16746" y="9490"/>
                </a:lnTo>
                <a:lnTo>
                  <a:pt x="16515" y="9136"/>
                </a:lnTo>
                <a:lnTo>
                  <a:pt x="16895" y="8946"/>
                </a:lnTo>
                <a:close/>
                <a:moveTo>
                  <a:pt x="37692" y="9014"/>
                </a:moveTo>
                <a:lnTo>
                  <a:pt x="37855" y="9327"/>
                </a:lnTo>
                <a:lnTo>
                  <a:pt x="37556" y="9490"/>
                </a:lnTo>
                <a:lnTo>
                  <a:pt x="37365" y="9177"/>
                </a:lnTo>
                <a:lnTo>
                  <a:pt x="37692" y="9014"/>
                </a:lnTo>
                <a:close/>
                <a:moveTo>
                  <a:pt x="95116" y="8891"/>
                </a:moveTo>
                <a:cubicBezTo>
                  <a:pt x="95108" y="8891"/>
                  <a:pt x="95100" y="8891"/>
                  <a:pt x="95092" y="8892"/>
                </a:cubicBezTo>
                <a:cubicBezTo>
                  <a:pt x="94929" y="8892"/>
                  <a:pt x="94806" y="9014"/>
                  <a:pt x="94793" y="9164"/>
                </a:cubicBezTo>
                <a:lnTo>
                  <a:pt x="94793" y="9177"/>
                </a:lnTo>
                <a:cubicBezTo>
                  <a:pt x="94793" y="9354"/>
                  <a:pt x="94929" y="9490"/>
                  <a:pt x="95105" y="9490"/>
                </a:cubicBezTo>
                <a:cubicBezTo>
                  <a:pt x="95268" y="9476"/>
                  <a:pt x="95404" y="9340"/>
                  <a:pt x="95391" y="9164"/>
                </a:cubicBezTo>
                <a:cubicBezTo>
                  <a:pt x="95391" y="9009"/>
                  <a:pt x="95268" y="8891"/>
                  <a:pt x="95116" y="8891"/>
                </a:cubicBezTo>
                <a:close/>
                <a:moveTo>
                  <a:pt x="82043" y="9000"/>
                </a:moveTo>
                <a:lnTo>
                  <a:pt x="82206" y="9327"/>
                </a:lnTo>
                <a:lnTo>
                  <a:pt x="81853" y="9503"/>
                </a:lnTo>
                <a:cubicBezTo>
                  <a:pt x="81798" y="9408"/>
                  <a:pt x="81744" y="9300"/>
                  <a:pt x="81676" y="9191"/>
                </a:cubicBezTo>
                <a:lnTo>
                  <a:pt x="82043" y="9000"/>
                </a:lnTo>
                <a:close/>
                <a:moveTo>
                  <a:pt x="6406" y="8904"/>
                </a:moveTo>
                <a:cubicBezTo>
                  <a:pt x="6030" y="8904"/>
                  <a:pt x="6034" y="9504"/>
                  <a:pt x="6418" y="9504"/>
                </a:cubicBezTo>
                <a:cubicBezTo>
                  <a:pt x="6426" y="9504"/>
                  <a:pt x="6434" y="9504"/>
                  <a:pt x="6443" y="9503"/>
                </a:cubicBezTo>
                <a:cubicBezTo>
                  <a:pt x="6606" y="9490"/>
                  <a:pt x="6728" y="9354"/>
                  <a:pt x="6728" y="9204"/>
                </a:cubicBezTo>
                <a:cubicBezTo>
                  <a:pt x="6728" y="9041"/>
                  <a:pt x="6606" y="8919"/>
                  <a:pt x="6443" y="8905"/>
                </a:cubicBezTo>
                <a:cubicBezTo>
                  <a:pt x="6430" y="8904"/>
                  <a:pt x="6418" y="8904"/>
                  <a:pt x="6406" y="8904"/>
                </a:cubicBezTo>
                <a:close/>
                <a:moveTo>
                  <a:pt x="58488" y="9041"/>
                </a:moveTo>
                <a:lnTo>
                  <a:pt x="58664" y="9354"/>
                </a:lnTo>
                <a:lnTo>
                  <a:pt x="58338" y="9517"/>
                </a:lnTo>
                <a:lnTo>
                  <a:pt x="58175" y="9204"/>
                </a:lnTo>
                <a:lnTo>
                  <a:pt x="58488" y="9041"/>
                </a:lnTo>
                <a:close/>
                <a:moveTo>
                  <a:pt x="25934" y="9041"/>
                </a:moveTo>
                <a:lnTo>
                  <a:pt x="26097" y="9367"/>
                </a:lnTo>
                <a:lnTo>
                  <a:pt x="25758" y="9531"/>
                </a:lnTo>
                <a:lnTo>
                  <a:pt x="25594" y="9245"/>
                </a:lnTo>
                <a:lnTo>
                  <a:pt x="25934" y="9041"/>
                </a:lnTo>
                <a:close/>
                <a:moveTo>
                  <a:pt x="70259" y="9014"/>
                </a:moveTo>
                <a:cubicBezTo>
                  <a:pt x="70327" y="9123"/>
                  <a:pt x="70394" y="9232"/>
                  <a:pt x="70476" y="9354"/>
                </a:cubicBezTo>
                <a:lnTo>
                  <a:pt x="70123" y="9531"/>
                </a:lnTo>
                <a:lnTo>
                  <a:pt x="69946" y="9191"/>
                </a:lnTo>
                <a:lnTo>
                  <a:pt x="70259" y="9014"/>
                </a:lnTo>
                <a:close/>
                <a:moveTo>
                  <a:pt x="3696" y="9082"/>
                </a:moveTo>
                <a:cubicBezTo>
                  <a:pt x="3692" y="9082"/>
                  <a:pt x="3688" y="9082"/>
                  <a:pt x="3684" y="9082"/>
                </a:cubicBezTo>
                <a:cubicBezTo>
                  <a:pt x="3548" y="9082"/>
                  <a:pt x="3453" y="9191"/>
                  <a:pt x="3453" y="9313"/>
                </a:cubicBezTo>
                <a:cubicBezTo>
                  <a:pt x="3453" y="9435"/>
                  <a:pt x="3548" y="9531"/>
                  <a:pt x="3670" y="9531"/>
                </a:cubicBezTo>
                <a:cubicBezTo>
                  <a:pt x="3679" y="9531"/>
                  <a:pt x="3687" y="9532"/>
                  <a:pt x="3695" y="9532"/>
                </a:cubicBezTo>
                <a:cubicBezTo>
                  <a:pt x="3979" y="9532"/>
                  <a:pt x="3988" y="9082"/>
                  <a:pt x="3696" y="9082"/>
                </a:cubicBezTo>
                <a:close/>
                <a:moveTo>
                  <a:pt x="46730" y="9082"/>
                </a:moveTo>
                <a:lnTo>
                  <a:pt x="46893" y="9395"/>
                </a:lnTo>
                <a:lnTo>
                  <a:pt x="46554" y="9558"/>
                </a:lnTo>
                <a:lnTo>
                  <a:pt x="46391" y="9259"/>
                </a:lnTo>
                <a:lnTo>
                  <a:pt x="46730" y="9082"/>
                </a:lnTo>
                <a:close/>
                <a:moveTo>
                  <a:pt x="79284" y="9068"/>
                </a:moveTo>
                <a:lnTo>
                  <a:pt x="79447" y="9381"/>
                </a:lnTo>
                <a:lnTo>
                  <a:pt x="79134" y="9558"/>
                </a:lnTo>
                <a:lnTo>
                  <a:pt x="78958" y="9245"/>
                </a:lnTo>
                <a:lnTo>
                  <a:pt x="79284" y="9068"/>
                </a:lnTo>
                <a:close/>
                <a:moveTo>
                  <a:pt x="98626" y="9150"/>
                </a:moveTo>
                <a:cubicBezTo>
                  <a:pt x="98517" y="9164"/>
                  <a:pt x="98435" y="9245"/>
                  <a:pt x="98435" y="9354"/>
                </a:cubicBezTo>
                <a:cubicBezTo>
                  <a:pt x="98435" y="9476"/>
                  <a:pt x="98530" y="9571"/>
                  <a:pt x="98653" y="9571"/>
                </a:cubicBezTo>
                <a:cubicBezTo>
                  <a:pt x="98762" y="9558"/>
                  <a:pt x="98843" y="9463"/>
                  <a:pt x="98843" y="9354"/>
                </a:cubicBezTo>
                <a:lnTo>
                  <a:pt x="98843" y="9340"/>
                </a:lnTo>
                <a:cubicBezTo>
                  <a:pt x="98843" y="9232"/>
                  <a:pt x="98734" y="9150"/>
                  <a:pt x="98626" y="9150"/>
                </a:cubicBezTo>
                <a:close/>
                <a:moveTo>
                  <a:pt x="23175" y="9096"/>
                </a:moveTo>
                <a:lnTo>
                  <a:pt x="23352" y="9408"/>
                </a:lnTo>
                <a:lnTo>
                  <a:pt x="23039" y="9585"/>
                </a:lnTo>
                <a:lnTo>
                  <a:pt x="22862" y="9286"/>
                </a:lnTo>
                <a:lnTo>
                  <a:pt x="23175" y="9096"/>
                </a:lnTo>
                <a:close/>
                <a:moveTo>
                  <a:pt x="34959" y="9082"/>
                </a:moveTo>
                <a:lnTo>
                  <a:pt x="35163" y="9422"/>
                </a:lnTo>
                <a:lnTo>
                  <a:pt x="34810" y="9585"/>
                </a:lnTo>
                <a:lnTo>
                  <a:pt x="34647" y="9245"/>
                </a:lnTo>
                <a:lnTo>
                  <a:pt x="34959" y="9082"/>
                </a:lnTo>
                <a:close/>
                <a:moveTo>
                  <a:pt x="55756" y="9096"/>
                </a:moveTo>
                <a:lnTo>
                  <a:pt x="55946" y="9422"/>
                </a:lnTo>
                <a:lnTo>
                  <a:pt x="55620" y="9585"/>
                </a:lnTo>
                <a:lnTo>
                  <a:pt x="55443" y="9286"/>
                </a:lnTo>
                <a:lnTo>
                  <a:pt x="55756" y="9096"/>
                </a:lnTo>
                <a:close/>
                <a:moveTo>
                  <a:pt x="67527" y="9082"/>
                </a:moveTo>
                <a:lnTo>
                  <a:pt x="67690" y="9422"/>
                </a:lnTo>
                <a:lnTo>
                  <a:pt x="67350" y="9585"/>
                </a:lnTo>
                <a:cubicBezTo>
                  <a:pt x="67309" y="9476"/>
                  <a:pt x="67255" y="9367"/>
                  <a:pt x="67187" y="9245"/>
                </a:cubicBezTo>
                <a:lnTo>
                  <a:pt x="67527" y="9082"/>
                </a:lnTo>
                <a:close/>
                <a:moveTo>
                  <a:pt x="43971" y="9136"/>
                </a:moveTo>
                <a:lnTo>
                  <a:pt x="44148" y="9449"/>
                </a:lnTo>
                <a:lnTo>
                  <a:pt x="43835" y="9612"/>
                </a:lnTo>
                <a:lnTo>
                  <a:pt x="43659" y="9300"/>
                </a:lnTo>
                <a:lnTo>
                  <a:pt x="43971" y="9136"/>
                </a:lnTo>
                <a:close/>
                <a:moveTo>
                  <a:pt x="76565" y="9136"/>
                </a:moveTo>
                <a:lnTo>
                  <a:pt x="76728" y="9449"/>
                </a:lnTo>
                <a:lnTo>
                  <a:pt x="76416" y="9626"/>
                </a:lnTo>
                <a:lnTo>
                  <a:pt x="76239" y="9300"/>
                </a:lnTo>
                <a:lnTo>
                  <a:pt x="76565" y="9136"/>
                </a:lnTo>
                <a:close/>
                <a:moveTo>
                  <a:pt x="92332" y="8919"/>
                </a:moveTo>
                <a:cubicBezTo>
                  <a:pt x="92142" y="8919"/>
                  <a:pt x="91979" y="9082"/>
                  <a:pt x="91993" y="9272"/>
                </a:cubicBezTo>
                <a:cubicBezTo>
                  <a:pt x="91993" y="9463"/>
                  <a:pt x="92156" y="9626"/>
                  <a:pt x="92346" y="9626"/>
                </a:cubicBezTo>
                <a:cubicBezTo>
                  <a:pt x="92536" y="9612"/>
                  <a:pt x="92686" y="9449"/>
                  <a:pt x="92686" y="9259"/>
                </a:cubicBezTo>
                <a:cubicBezTo>
                  <a:pt x="92672" y="9068"/>
                  <a:pt x="92523" y="8919"/>
                  <a:pt x="92332" y="8919"/>
                </a:cubicBezTo>
                <a:close/>
                <a:moveTo>
                  <a:pt x="20470" y="9150"/>
                </a:moveTo>
                <a:lnTo>
                  <a:pt x="20660" y="9476"/>
                </a:lnTo>
                <a:lnTo>
                  <a:pt x="20321" y="9653"/>
                </a:lnTo>
                <a:lnTo>
                  <a:pt x="20144" y="9327"/>
                </a:lnTo>
                <a:lnTo>
                  <a:pt x="20470" y="9150"/>
                </a:lnTo>
                <a:close/>
                <a:moveTo>
                  <a:pt x="32241" y="9123"/>
                </a:moveTo>
                <a:lnTo>
                  <a:pt x="32404" y="9490"/>
                </a:lnTo>
                <a:lnTo>
                  <a:pt x="32078" y="9653"/>
                </a:lnTo>
                <a:lnTo>
                  <a:pt x="31874" y="9313"/>
                </a:lnTo>
                <a:lnTo>
                  <a:pt x="32241" y="9123"/>
                </a:lnTo>
                <a:close/>
                <a:moveTo>
                  <a:pt x="64767" y="9164"/>
                </a:moveTo>
                <a:lnTo>
                  <a:pt x="64944" y="9476"/>
                </a:lnTo>
                <a:lnTo>
                  <a:pt x="64631" y="9653"/>
                </a:lnTo>
                <a:lnTo>
                  <a:pt x="64455" y="9327"/>
                </a:lnTo>
                <a:lnTo>
                  <a:pt x="64767" y="9164"/>
                </a:lnTo>
                <a:close/>
                <a:moveTo>
                  <a:pt x="53024" y="9136"/>
                </a:moveTo>
                <a:lnTo>
                  <a:pt x="53200" y="9517"/>
                </a:lnTo>
                <a:lnTo>
                  <a:pt x="52874" y="9680"/>
                </a:lnTo>
                <a:cubicBezTo>
                  <a:pt x="52820" y="9558"/>
                  <a:pt x="52752" y="9463"/>
                  <a:pt x="52697" y="9354"/>
                </a:cubicBezTo>
                <a:lnTo>
                  <a:pt x="53024" y="9136"/>
                </a:lnTo>
                <a:close/>
                <a:moveTo>
                  <a:pt x="89637" y="8959"/>
                </a:moveTo>
                <a:cubicBezTo>
                  <a:pt x="89630" y="8959"/>
                  <a:pt x="89622" y="8959"/>
                  <a:pt x="89614" y="8960"/>
                </a:cubicBezTo>
                <a:cubicBezTo>
                  <a:pt x="89410" y="8960"/>
                  <a:pt x="89247" y="9123"/>
                  <a:pt x="89247" y="9327"/>
                </a:cubicBezTo>
                <a:cubicBezTo>
                  <a:pt x="89254" y="9561"/>
                  <a:pt x="89436" y="9680"/>
                  <a:pt x="89618" y="9680"/>
                </a:cubicBezTo>
                <a:cubicBezTo>
                  <a:pt x="89796" y="9680"/>
                  <a:pt x="89974" y="9568"/>
                  <a:pt x="89995" y="9340"/>
                </a:cubicBezTo>
                <a:cubicBezTo>
                  <a:pt x="90008" y="9131"/>
                  <a:pt x="89844" y="8959"/>
                  <a:pt x="89637" y="8959"/>
                </a:cubicBezTo>
                <a:close/>
                <a:moveTo>
                  <a:pt x="41266" y="9191"/>
                </a:moveTo>
                <a:lnTo>
                  <a:pt x="41429" y="9490"/>
                </a:lnTo>
                <a:lnTo>
                  <a:pt x="41090" y="9694"/>
                </a:lnTo>
                <a:lnTo>
                  <a:pt x="40926" y="9354"/>
                </a:lnTo>
                <a:lnTo>
                  <a:pt x="41266" y="9191"/>
                </a:lnTo>
                <a:close/>
                <a:moveTo>
                  <a:pt x="73820" y="9177"/>
                </a:moveTo>
                <a:lnTo>
                  <a:pt x="73996" y="9544"/>
                </a:lnTo>
                <a:lnTo>
                  <a:pt x="73657" y="9694"/>
                </a:lnTo>
                <a:lnTo>
                  <a:pt x="73480" y="9367"/>
                </a:lnTo>
                <a:cubicBezTo>
                  <a:pt x="73602" y="9300"/>
                  <a:pt x="73711" y="9245"/>
                  <a:pt x="73820" y="9177"/>
                </a:cubicBezTo>
                <a:close/>
                <a:moveTo>
                  <a:pt x="29468" y="9218"/>
                </a:moveTo>
                <a:lnTo>
                  <a:pt x="29658" y="9531"/>
                </a:lnTo>
                <a:lnTo>
                  <a:pt x="29332" y="9707"/>
                </a:lnTo>
                <a:lnTo>
                  <a:pt x="29169" y="9408"/>
                </a:lnTo>
                <a:lnTo>
                  <a:pt x="29468" y="9218"/>
                </a:lnTo>
                <a:close/>
                <a:moveTo>
                  <a:pt x="85591" y="9150"/>
                </a:moveTo>
                <a:lnTo>
                  <a:pt x="85808" y="9531"/>
                </a:lnTo>
                <a:lnTo>
                  <a:pt x="85428" y="9721"/>
                </a:lnTo>
                <a:cubicBezTo>
                  <a:pt x="85360" y="9612"/>
                  <a:pt x="85292" y="9476"/>
                  <a:pt x="85224" y="9354"/>
                </a:cubicBezTo>
                <a:lnTo>
                  <a:pt x="85591" y="9150"/>
                </a:lnTo>
                <a:close/>
                <a:moveTo>
                  <a:pt x="12760" y="8958"/>
                </a:moveTo>
                <a:cubicBezTo>
                  <a:pt x="12748" y="8958"/>
                  <a:pt x="12735" y="8959"/>
                  <a:pt x="12723" y="8960"/>
                </a:cubicBezTo>
                <a:cubicBezTo>
                  <a:pt x="12247" y="9000"/>
                  <a:pt x="12260" y="9694"/>
                  <a:pt x="12736" y="9721"/>
                </a:cubicBezTo>
                <a:cubicBezTo>
                  <a:pt x="12741" y="9721"/>
                  <a:pt x="12745" y="9721"/>
                  <a:pt x="12749" y="9721"/>
                </a:cubicBezTo>
                <a:cubicBezTo>
                  <a:pt x="13253" y="9721"/>
                  <a:pt x="13249" y="8958"/>
                  <a:pt x="12760" y="8958"/>
                </a:cubicBezTo>
                <a:close/>
                <a:moveTo>
                  <a:pt x="95907" y="9164"/>
                </a:moveTo>
                <a:cubicBezTo>
                  <a:pt x="95531" y="9190"/>
                  <a:pt x="95553" y="9735"/>
                  <a:pt x="95921" y="9735"/>
                </a:cubicBezTo>
                <a:cubicBezTo>
                  <a:pt x="95925" y="9735"/>
                  <a:pt x="95930" y="9735"/>
                  <a:pt x="95934" y="9734"/>
                </a:cubicBezTo>
                <a:cubicBezTo>
                  <a:pt x="96097" y="9721"/>
                  <a:pt x="96220" y="9585"/>
                  <a:pt x="96206" y="9422"/>
                </a:cubicBezTo>
                <a:cubicBezTo>
                  <a:pt x="96193" y="9272"/>
                  <a:pt x="96057" y="9164"/>
                  <a:pt x="95907" y="9164"/>
                </a:cubicBezTo>
                <a:close/>
                <a:moveTo>
                  <a:pt x="9959" y="9040"/>
                </a:moveTo>
                <a:cubicBezTo>
                  <a:pt x="9653" y="9040"/>
                  <a:pt x="9495" y="9416"/>
                  <a:pt x="9719" y="9639"/>
                </a:cubicBezTo>
                <a:cubicBezTo>
                  <a:pt x="9789" y="9714"/>
                  <a:pt x="9878" y="9748"/>
                  <a:pt x="9966" y="9748"/>
                </a:cubicBezTo>
                <a:cubicBezTo>
                  <a:pt x="10150" y="9748"/>
                  <a:pt x="10330" y="9602"/>
                  <a:pt x="10330" y="9381"/>
                </a:cubicBezTo>
                <a:cubicBezTo>
                  <a:pt x="10317" y="9191"/>
                  <a:pt x="10167" y="9041"/>
                  <a:pt x="9991" y="9041"/>
                </a:cubicBezTo>
                <a:cubicBezTo>
                  <a:pt x="9980" y="9040"/>
                  <a:pt x="9969" y="9040"/>
                  <a:pt x="9959" y="9040"/>
                </a:cubicBezTo>
                <a:close/>
                <a:moveTo>
                  <a:pt x="1793" y="9461"/>
                </a:moveTo>
                <a:cubicBezTo>
                  <a:pt x="1789" y="9461"/>
                  <a:pt x="1785" y="9462"/>
                  <a:pt x="1781" y="9463"/>
                </a:cubicBezTo>
                <a:cubicBezTo>
                  <a:pt x="1726" y="9476"/>
                  <a:pt x="1672" y="9558"/>
                  <a:pt x="1631" y="9612"/>
                </a:cubicBezTo>
                <a:cubicBezTo>
                  <a:pt x="1686" y="9653"/>
                  <a:pt x="1740" y="9734"/>
                  <a:pt x="1794" y="9748"/>
                </a:cubicBezTo>
                <a:cubicBezTo>
                  <a:pt x="1849" y="9748"/>
                  <a:pt x="1903" y="9666"/>
                  <a:pt x="2012" y="9599"/>
                </a:cubicBezTo>
                <a:cubicBezTo>
                  <a:pt x="1911" y="9536"/>
                  <a:pt x="1846" y="9461"/>
                  <a:pt x="1793" y="9461"/>
                </a:cubicBezTo>
                <a:close/>
                <a:moveTo>
                  <a:pt x="50264" y="9259"/>
                </a:moveTo>
                <a:lnTo>
                  <a:pt x="50455" y="9558"/>
                </a:lnTo>
                <a:lnTo>
                  <a:pt x="50142" y="9748"/>
                </a:lnTo>
                <a:lnTo>
                  <a:pt x="49965" y="9422"/>
                </a:lnTo>
                <a:lnTo>
                  <a:pt x="50264" y="9259"/>
                </a:lnTo>
                <a:close/>
                <a:moveTo>
                  <a:pt x="62035" y="9232"/>
                </a:moveTo>
                <a:lnTo>
                  <a:pt x="62212" y="9544"/>
                </a:lnTo>
                <a:lnTo>
                  <a:pt x="61872" y="9748"/>
                </a:lnTo>
                <a:lnTo>
                  <a:pt x="61695" y="9408"/>
                </a:lnTo>
                <a:lnTo>
                  <a:pt x="62035" y="9232"/>
                </a:lnTo>
                <a:close/>
                <a:moveTo>
                  <a:pt x="26777" y="9286"/>
                </a:moveTo>
                <a:lnTo>
                  <a:pt x="26954" y="9585"/>
                </a:lnTo>
                <a:lnTo>
                  <a:pt x="26614" y="9762"/>
                </a:lnTo>
                <a:lnTo>
                  <a:pt x="26437" y="9463"/>
                </a:lnTo>
                <a:lnTo>
                  <a:pt x="26777" y="9286"/>
                </a:lnTo>
                <a:close/>
                <a:moveTo>
                  <a:pt x="17738" y="9191"/>
                </a:moveTo>
                <a:lnTo>
                  <a:pt x="17901" y="9571"/>
                </a:lnTo>
                <a:lnTo>
                  <a:pt x="17561" y="9775"/>
                </a:lnTo>
                <a:lnTo>
                  <a:pt x="17371" y="9381"/>
                </a:lnTo>
                <a:lnTo>
                  <a:pt x="17738" y="9191"/>
                </a:lnTo>
                <a:close/>
                <a:moveTo>
                  <a:pt x="38507" y="9272"/>
                </a:moveTo>
                <a:lnTo>
                  <a:pt x="38684" y="9612"/>
                </a:lnTo>
                <a:lnTo>
                  <a:pt x="38371" y="9775"/>
                </a:lnTo>
                <a:lnTo>
                  <a:pt x="38371" y="9762"/>
                </a:lnTo>
                <a:cubicBezTo>
                  <a:pt x="38317" y="9653"/>
                  <a:pt x="38249" y="9531"/>
                  <a:pt x="38194" y="9435"/>
                </a:cubicBezTo>
                <a:lnTo>
                  <a:pt x="38507" y="9272"/>
                </a:lnTo>
                <a:close/>
                <a:moveTo>
                  <a:pt x="59317" y="9286"/>
                </a:moveTo>
                <a:lnTo>
                  <a:pt x="59507" y="9599"/>
                </a:lnTo>
                <a:lnTo>
                  <a:pt x="59167" y="9775"/>
                </a:lnTo>
                <a:lnTo>
                  <a:pt x="59004" y="9463"/>
                </a:lnTo>
                <a:lnTo>
                  <a:pt x="59317" y="9286"/>
                </a:lnTo>
                <a:close/>
                <a:moveTo>
                  <a:pt x="71074" y="9259"/>
                </a:moveTo>
                <a:lnTo>
                  <a:pt x="71264" y="9599"/>
                </a:lnTo>
                <a:lnTo>
                  <a:pt x="70952" y="9775"/>
                </a:lnTo>
                <a:lnTo>
                  <a:pt x="70734" y="9435"/>
                </a:lnTo>
                <a:lnTo>
                  <a:pt x="71074" y="9259"/>
                </a:lnTo>
                <a:close/>
                <a:moveTo>
                  <a:pt x="7272" y="9164"/>
                </a:moveTo>
                <a:cubicBezTo>
                  <a:pt x="7109" y="9164"/>
                  <a:pt x="6959" y="9300"/>
                  <a:pt x="6946" y="9463"/>
                </a:cubicBezTo>
                <a:cubicBezTo>
                  <a:pt x="6946" y="9626"/>
                  <a:pt x="7068" y="9775"/>
                  <a:pt x="7245" y="9789"/>
                </a:cubicBezTo>
                <a:cubicBezTo>
                  <a:pt x="7639" y="9789"/>
                  <a:pt x="7666" y="9204"/>
                  <a:pt x="7272" y="9164"/>
                </a:cubicBezTo>
                <a:close/>
                <a:moveTo>
                  <a:pt x="80099" y="9300"/>
                </a:moveTo>
                <a:lnTo>
                  <a:pt x="80113" y="9313"/>
                </a:lnTo>
                <a:cubicBezTo>
                  <a:pt x="80167" y="9435"/>
                  <a:pt x="80222" y="9531"/>
                  <a:pt x="80262" y="9626"/>
                </a:cubicBezTo>
                <a:lnTo>
                  <a:pt x="79950" y="9789"/>
                </a:lnTo>
                <a:lnTo>
                  <a:pt x="79760" y="9476"/>
                </a:lnTo>
                <a:lnTo>
                  <a:pt x="80099" y="9300"/>
                </a:lnTo>
                <a:close/>
                <a:moveTo>
                  <a:pt x="82872" y="9232"/>
                </a:moveTo>
                <a:lnTo>
                  <a:pt x="82872" y="9245"/>
                </a:lnTo>
                <a:cubicBezTo>
                  <a:pt x="82927" y="9354"/>
                  <a:pt x="82981" y="9463"/>
                  <a:pt x="83035" y="9571"/>
                </a:cubicBezTo>
                <a:lnTo>
                  <a:pt x="82682" y="9789"/>
                </a:lnTo>
                <a:lnTo>
                  <a:pt x="82492" y="9422"/>
                </a:lnTo>
                <a:lnTo>
                  <a:pt x="82872" y="9232"/>
                </a:lnTo>
                <a:close/>
                <a:moveTo>
                  <a:pt x="4511" y="9298"/>
                </a:moveTo>
                <a:cubicBezTo>
                  <a:pt x="4503" y="9298"/>
                  <a:pt x="4494" y="9299"/>
                  <a:pt x="4486" y="9300"/>
                </a:cubicBezTo>
                <a:lnTo>
                  <a:pt x="4499" y="9300"/>
                </a:lnTo>
                <a:cubicBezTo>
                  <a:pt x="4363" y="9313"/>
                  <a:pt x="4255" y="9435"/>
                  <a:pt x="4268" y="9558"/>
                </a:cubicBezTo>
                <a:cubicBezTo>
                  <a:pt x="4282" y="9694"/>
                  <a:pt x="4390" y="9802"/>
                  <a:pt x="4526" y="9802"/>
                </a:cubicBezTo>
                <a:cubicBezTo>
                  <a:pt x="4662" y="9789"/>
                  <a:pt x="4757" y="9680"/>
                  <a:pt x="4757" y="9531"/>
                </a:cubicBezTo>
                <a:cubicBezTo>
                  <a:pt x="4757" y="9402"/>
                  <a:pt x="4649" y="9298"/>
                  <a:pt x="4511" y="9298"/>
                </a:cubicBezTo>
                <a:close/>
                <a:moveTo>
                  <a:pt x="47546" y="9327"/>
                </a:moveTo>
                <a:lnTo>
                  <a:pt x="47723" y="9626"/>
                </a:lnTo>
                <a:lnTo>
                  <a:pt x="47369" y="9802"/>
                </a:lnTo>
                <a:cubicBezTo>
                  <a:pt x="47315" y="9694"/>
                  <a:pt x="47260" y="9585"/>
                  <a:pt x="47206" y="9490"/>
                </a:cubicBezTo>
                <a:lnTo>
                  <a:pt x="47546" y="9327"/>
                </a:lnTo>
                <a:close/>
                <a:moveTo>
                  <a:pt x="99468" y="9476"/>
                </a:moveTo>
                <a:cubicBezTo>
                  <a:pt x="99414" y="9476"/>
                  <a:pt x="99332" y="9558"/>
                  <a:pt x="99305" y="9612"/>
                </a:cubicBezTo>
                <a:cubicBezTo>
                  <a:pt x="99264" y="9707"/>
                  <a:pt x="99332" y="9802"/>
                  <a:pt x="99441" y="9802"/>
                </a:cubicBezTo>
                <a:cubicBezTo>
                  <a:pt x="99509" y="9802"/>
                  <a:pt x="99577" y="9721"/>
                  <a:pt x="99699" y="9653"/>
                </a:cubicBezTo>
                <a:cubicBezTo>
                  <a:pt x="99604" y="9571"/>
                  <a:pt x="99536" y="9490"/>
                  <a:pt x="99468" y="9476"/>
                </a:cubicBezTo>
                <a:close/>
                <a:moveTo>
                  <a:pt x="24018" y="9354"/>
                </a:moveTo>
                <a:lnTo>
                  <a:pt x="24181" y="9666"/>
                </a:lnTo>
                <a:lnTo>
                  <a:pt x="23882" y="9830"/>
                </a:lnTo>
                <a:lnTo>
                  <a:pt x="23705" y="9517"/>
                </a:lnTo>
                <a:lnTo>
                  <a:pt x="24018" y="9354"/>
                </a:lnTo>
                <a:close/>
                <a:moveTo>
                  <a:pt x="35775" y="9313"/>
                </a:moveTo>
                <a:lnTo>
                  <a:pt x="35965" y="9653"/>
                </a:lnTo>
                <a:lnTo>
                  <a:pt x="35653" y="9830"/>
                </a:lnTo>
                <a:lnTo>
                  <a:pt x="35435" y="9490"/>
                </a:lnTo>
                <a:lnTo>
                  <a:pt x="35775" y="9313"/>
                </a:lnTo>
                <a:close/>
                <a:moveTo>
                  <a:pt x="68369" y="9367"/>
                </a:moveTo>
                <a:cubicBezTo>
                  <a:pt x="68424" y="9476"/>
                  <a:pt x="68478" y="9571"/>
                  <a:pt x="68532" y="9666"/>
                </a:cubicBezTo>
                <a:lnTo>
                  <a:pt x="68179" y="9843"/>
                </a:lnTo>
                <a:lnTo>
                  <a:pt x="68029" y="9531"/>
                </a:lnTo>
                <a:lnTo>
                  <a:pt x="68369" y="9367"/>
                </a:lnTo>
                <a:close/>
                <a:moveTo>
                  <a:pt x="93162" y="9164"/>
                </a:moveTo>
                <a:cubicBezTo>
                  <a:pt x="92985" y="9177"/>
                  <a:pt x="92835" y="9313"/>
                  <a:pt x="92835" y="9503"/>
                </a:cubicBezTo>
                <a:cubicBezTo>
                  <a:pt x="92835" y="9694"/>
                  <a:pt x="92985" y="9843"/>
                  <a:pt x="93175" y="9843"/>
                </a:cubicBezTo>
                <a:cubicBezTo>
                  <a:pt x="93352" y="9843"/>
                  <a:pt x="93501" y="9680"/>
                  <a:pt x="93488" y="9503"/>
                </a:cubicBezTo>
                <a:cubicBezTo>
                  <a:pt x="93501" y="9313"/>
                  <a:pt x="93352" y="9164"/>
                  <a:pt x="93162" y="9164"/>
                </a:cubicBezTo>
                <a:close/>
                <a:moveTo>
                  <a:pt x="44814" y="9381"/>
                </a:moveTo>
                <a:lnTo>
                  <a:pt x="44977" y="9694"/>
                </a:lnTo>
                <a:lnTo>
                  <a:pt x="44678" y="9857"/>
                </a:lnTo>
                <a:lnTo>
                  <a:pt x="44488" y="9558"/>
                </a:lnTo>
                <a:lnTo>
                  <a:pt x="44814" y="9381"/>
                </a:lnTo>
                <a:close/>
                <a:moveTo>
                  <a:pt x="56585" y="9354"/>
                </a:moveTo>
                <a:lnTo>
                  <a:pt x="56748" y="9694"/>
                </a:lnTo>
                <a:lnTo>
                  <a:pt x="56449" y="9857"/>
                </a:lnTo>
                <a:lnTo>
                  <a:pt x="56272" y="9517"/>
                </a:lnTo>
                <a:lnTo>
                  <a:pt x="56585" y="9354"/>
                </a:lnTo>
                <a:close/>
                <a:moveTo>
                  <a:pt x="33070" y="9408"/>
                </a:moveTo>
                <a:lnTo>
                  <a:pt x="33247" y="9721"/>
                </a:lnTo>
                <a:lnTo>
                  <a:pt x="32907" y="9884"/>
                </a:lnTo>
                <a:lnTo>
                  <a:pt x="32730" y="9585"/>
                </a:lnTo>
                <a:lnTo>
                  <a:pt x="33070" y="9408"/>
                </a:lnTo>
                <a:close/>
                <a:moveTo>
                  <a:pt x="77367" y="9381"/>
                </a:moveTo>
                <a:cubicBezTo>
                  <a:pt x="77435" y="9490"/>
                  <a:pt x="77490" y="9612"/>
                  <a:pt x="77558" y="9721"/>
                </a:cubicBezTo>
                <a:lnTo>
                  <a:pt x="77245" y="9884"/>
                </a:lnTo>
                <a:cubicBezTo>
                  <a:pt x="77191" y="9775"/>
                  <a:pt x="77123" y="9653"/>
                  <a:pt x="77068" y="9544"/>
                </a:cubicBezTo>
                <a:lnTo>
                  <a:pt x="77367" y="9381"/>
                </a:lnTo>
                <a:close/>
                <a:moveTo>
                  <a:pt x="65610" y="9422"/>
                </a:moveTo>
                <a:lnTo>
                  <a:pt x="65800" y="9734"/>
                </a:lnTo>
                <a:lnTo>
                  <a:pt x="65460" y="9898"/>
                </a:lnTo>
                <a:lnTo>
                  <a:pt x="65297" y="9585"/>
                </a:lnTo>
                <a:lnTo>
                  <a:pt x="65610" y="9422"/>
                </a:lnTo>
                <a:close/>
                <a:moveTo>
                  <a:pt x="21286" y="9408"/>
                </a:moveTo>
                <a:lnTo>
                  <a:pt x="21476" y="9748"/>
                </a:lnTo>
                <a:lnTo>
                  <a:pt x="21163" y="9925"/>
                </a:lnTo>
                <a:lnTo>
                  <a:pt x="20973" y="9585"/>
                </a:lnTo>
                <a:lnTo>
                  <a:pt x="21286" y="9408"/>
                </a:lnTo>
                <a:close/>
                <a:moveTo>
                  <a:pt x="53853" y="9449"/>
                </a:moveTo>
                <a:lnTo>
                  <a:pt x="54002" y="9748"/>
                </a:lnTo>
                <a:lnTo>
                  <a:pt x="53662" y="9925"/>
                </a:lnTo>
                <a:lnTo>
                  <a:pt x="53499" y="9612"/>
                </a:lnTo>
                <a:lnTo>
                  <a:pt x="53853" y="9449"/>
                </a:lnTo>
                <a:close/>
                <a:moveTo>
                  <a:pt x="90443" y="9204"/>
                </a:moveTo>
                <a:cubicBezTo>
                  <a:pt x="90239" y="9204"/>
                  <a:pt x="90076" y="9367"/>
                  <a:pt x="90076" y="9571"/>
                </a:cubicBezTo>
                <a:cubicBezTo>
                  <a:pt x="90076" y="9768"/>
                  <a:pt x="90240" y="9939"/>
                  <a:pt x="90447" y="9939"/>
                </a:cubicBezTo>
                <a:cubicBezTo>
                  <a:pt x="90455" y="9939"/>
                  <a:pt x="90462" y="9939"/>
                  <a:pt x="90470" y="9938"/>
                </a:cubicBezTo>
                <a:cubicBezTo>
                  <a:pt x="90661" y="9938"/>
                  <a:pt x="90824" y="9762"/>
                  <a:pt x="90810" y="9571"/>
                </a:cubicBezTo>
                <a:cubicBezTo>
                  <a:pt x="90810" y="9367"/>
                  <a:pt x="90647" y="9204"/>
                  <a:pt x="90443" y="9204"/>
                </a:cubicBezTo>
                <a:close/>
                <a:moveTo>
                  <a:pt x="30311" y="9463"/>
                </a:moveTo>
                <a:lnTo>
                  <a:pt x="30488" y="9775"/>
                </a:lnTo>
                <a:lnTo>
                  <a:pt x="30175" y="9952"/>
                </a:lnTo>
                <a:lnTo>
                  <a:pt x="29998" y="9639"/>
                </a:lnTo>
                <a:lnTo>
                  <a:pt x="30311" y="9463"/>
                </a:lnTo>
                <a:close/>
                <a:moveTo>
                  <a:pt x="42082" y="9449"/>
                </a:moveTo>
                <a:lnTo>
                  <a:pt x="42259" y="9789"/>
                </a:lnTo>
                <a:lnTo>
                  <a:pt x="41959" y="9952"/>
                </a:lnTo>
                <a:lnTo>
                  <a:pt x="41769" y="9612"/>
                </a:lnTo>
                <a:lnTo>
                  <a:pt x="42082" y="9449"/>
                </a:lnTo>
                <a:close/>
                <a:moveTo>
                  <a:pt x="74676" y="9476"/>
                </a:moveTo>
                <a:cubicBezTo>
                  <a:pt x="74717" y="9571"/>
                  <a:pt x="74785" y="9680"/>
                  <a:pt x="74839" y="9775"/>
                </a:cubicBezTo>
                <a:lnTo>
                  <a:pt x="74499" y="9952"/>
                </a:lnTo>
                <a:lnTo>
                  <a:pt x="74336" y="9653"/>
                </a:lnTo>
                <a:lnTo>
                  <a:pt x="74676" y="9476"/>
                </a:lnTo>
                <a:close/>
                <a:moveTo>
                  <a:pt x="96723" y="9435"/>
                </a:moveTo>
                <a:cubicBezTo>
                  <a:pt x="96387" y="9462"/>
                  <a:pt x="96423" y="9952"/>
                  <a:pt x="96750" y="9952"/>
                </a:cubicBezTo>
                <a:cubicBezTo>
                  <a:pt x="96754" y="9952"/>
                  <a:pt x="96759" y="9952"/>
                  <a:pt x="96763" y="9952"/>
                </a:cubicBezTo>
                <a:cubicBezTo>
                  <a:pt x="96899" y="9938"/>
                  <a:pt x="97008" y="9830"/>
                  <a:pt x="97008" y="9694"/>
                </a:cubicBezTo>
                <a:cubicBezTo>
                  <a:pt x="96996" y="9558"/>
                  <a:pt x="96894" y="9445"/>
                  <a:pt x="96764" y="9445"/>
                </a:cubicBezTo>
                <a:cubicBezTo>
                  <a:pt x="96751" y="9445"/>
                  <a:pt x="96737" y="9446"/>
                  <a:pt x="96723" y="9449"/>
                </a:cubicBezTo>
                <a:lnTo>
                  <a:pt x="96723" y="9435"/>
                </a:lnTo>
                <a:close/>
                <a:moveTo>
                  <a:pt x="13563" y="9190"/>
                </a:moveTo>
                <a:cubicBezTo>
                  <a:pt x="13555" y="9190"/>
                  <a:pt x="13546" y="9190"/>
                  <a:pt x="13538" y="9191"/>
                </a:cubicBezTo>
                <a:cubicBezTo>
                  <a:pt x="13334" y="9191"/>
                  <a:pt x="13157" y="9367"/>
                  <a:pt x="13171" y="9585"/>
                </a:cubicBezTo>
                <a:cubicBezTo>
                  <a:pt x="13171" y="9802"/>
                  <a:pt x="13348" y="9966"/>
                  <a:pt x="13565" y="9966"/>
                </a:cubicBezTo>
                <a:cubicBezTo>
                  <a:pt x="13769" y="9966"/>
                  <a:pt x="13946" y="9789"/>
                  <a:pt x="13959" y="9585"/>
                </a:cubicBezTo>
                <a:cubicBezTo>
                  <a:pt x="13959" y="9362"/>
                  <a:pt x="13783" y="9190"/>
                  <a:pt x="13563" y="9190"/>
                </a:cubicBezTo>
                <a:close/>
                <a:moveTo>
                  <a:pt x="62878" y="9463"/>
                </a:moveTo>
                <a:lnTo>
                  <a:pt x="63068" y="9816"/>
                </a:lnTo>
                <a:lnTo>
                  <a:pt x="62728" y="9966"/>
                </a:lnTo>
                <a:lnTo>
                  <a:pt x="62565" y="9626"/>
                </a:lnTo>
                <a:lnTo>
                  <a:pt x="62878" y="9463"/>
                </a:lnTo>
                <a:close/>
                <a:moveTo>
                  <a:pt x="86406" y="9381"/>
                </a:moveTo>
                <a:lnTo>
                  <a:pt x="86651" y="9775"/>
                </a:lnTo>
                <a:lnTo>
                  <a:pt x="86243" y="9966"/>
                </a:lnTo>
                <a:lnTo>
                  <a:pt x="86039" y="9599"/>
                </a:lnTo>
                <a:lnTo>
                  <a:pt x="86406" y="9381"/>
                </a:lnTo>
                <a:close/>
                <a:moveTo>
                  <a:pt x="51107" y="9503"/>
                </a:moveTo>
                <a:lnTo>
                  <a:pt x="51257" y="9830"/>
                </a:lnTo>
                <a:lnTo>
                  <a:pt x="50958" y="9993"/>
                </a:lnTo>
                <a:lnTo>
                  <a:pt x="50781" y="9680"/>
                </a:lnTo>
                <a:lnTo>
                  <a:pt x="51107" y="9503"/>
                </a:lnTo>
                <a:close/>
                <a:moveTo>
                  <a:pt x="100316" y="9773"/>
                </a:moveTo>
                <a:cubicBezTo>
                  <a:pt x="100314" y="9773"/>
                  <a:pt x="100312" y="9774"/>
                  <a:pt x="100311" y="9775"/>
                </a:cubicBezTo>
                <a:cubicBezTo>
                  <a:pt x="100257" y="9789"/>
                  <a:pt x="100216" y="9857"/>
                  <a:pt x="100175" y="9898"/>
                </a:cubicBezTo>
                <a:cubicBezTo>
                  <a:pt x="100216" y="9938"/>
                  <a:pt x="100243" y="9993"/>
                  <a:pt x="100297" y="9993"/>
                </a:cubicBezTo>
                <a:cubicBezTo>
                  <a:pt x="100301" y="9994"/>
                  <a:pt x="100305" y="9994"/>
                  <a:pt x="100308" y="9994"/>
                </a:cubicBezTo>
                <a:cubicBezTo>
                  <a:pt x="100346" y="9994"/>
                  <a:pt x="100385" y="9935"/>
                  <a:pt x="100447" y="9898"/>
                </a:cubicBezTo>
                <a:cubicBezTo>
                  <a:pt x="100385" y="9836"/>
                  <a:pt x="100334" y="9773"/>
                  <a:pt x="100316" y="9773"/>
                </a:cubicBezTo>
                <a:close/>
                <a:moveTo>
                  <a:pt x="18540" y="9490"/>
                </a:moveTo>
                <a:lnTo>
                  <a:pt x="18730" y="9830"/>
                </a:lnTo>
                <a:lnTo>
                  <a:pt x="18404" y="10006"/>
                </a:lnTo>
                <a:lnTo>
                  <a:pt x="18187" y="9666"/>
                </a:lnTo>
                <a:lnTo>
                  <a:pt x="18540" y="9490"/>
                </a:lnTo>
                <a:close/>
                <a:moveTo>
                  <a:pt x="39309" y="9517"/>
                </a:moveTo>
                <a:lnTo>
                  <a:pt x="39486" y="9830"/>
                </a:lnTo>
                <a:lnTo>
                  <a:pt x="39173" y="10006"/>
                </a:lnTo>
                <a:lnTo>
                  <a:pt x="39010" y="9707"/>
                </a:lnTo>
                <a:lnTo>
                  <a:pt x="39309" y="9517"/>
                </a:lnTo>
                <a:close/>
                <a:moveTo>
                  <a:pt x="71890" y="9531"/>
                </a:moveTo>
                <a:lnTo>
                  <a:pt x="72066" y="9843"/>
                </a:lnTo>
                <a:lnTo>
                  <a:pt x="71754" y="10006"/>
                </a:lnTo>
                <a:lnTo>
                  <a:pt x="71577" y="9707"/>
                </a:lnTo>
                <a:lnTo>
                  <a:pt x="71890" y="9531"/>
                </a:lnTo>
                <a:close/>
                <a:moveTo>
                  <a:pt x="83688" y="9490"/>
                </a:moveTo>
                <a:lnTo>
                  <a:pt x="83878" y="9830"/>
                </a:lnTo>
                <a:lnTo>
                  <a:pt x="83538" y="10020"/>
                </a:lnTo>
                <a:cubicBezTo>
                  <a:pt x="83470" y="9911"/>
                  <a:pt x="83402" y="9789"/>
                  <a:pt x="83334" y="9680"/>
                </a:cubicBezTo>
                <a:lnTo>
                  <a:pt x="83688" y="9490"/>
                </a:lnTo>
                <a:close/>
                <a:moveTo>
                  <a:pt x="10808" y="9312"/>
                </a:moveTo>
                <a:cubicBezTo>
                  <a:pt x="10615" y="9312"/>
                  <a:pt x="10452" y="9458"/>
                  <a:pt x="10439" y="9653"/>
                </a:cubicBezTo>
                <a:cubicBezTo>
                  <a:pt x="10439" y="9843"/>
                  <a:pt x="10602" y="10020"/>
                  <a:pt x="10792" y="10020"/>
                </a:cubicBezTo>
                <a:cubicBezTo>
                  <a:pt x="10800" y="10020"/>
                  <a:pt x="10808" y="10021"/>
                  <a:pt x="10816" y="10021"/>
                </a:cubicBezTo>
                <a:cubicBezTo>
                  <a:pt x="11009" y="10021"/>
                  <a:pt x="11160" y="9862"/>
                  <a:pt x="11173" y="9666"/>
                </a:cubicBezTo>
                <a:cubicBezTo>
                  <a:pt x="11173" y="9476"/>
                  <a:pt x="11024" y="9313"/>
                  <a:pt x="10833" y="9313"/>
                </a:cubicBezTo>
                <a:cubicBezTo>
                  <a:pt x="10825" y="9313"/>
                  <a:pt x="10816" y="9312"/>
                  <a:pt x="10808" y="9312"/>
                </a:cubicBezTo>
                <a:close/>
                <a:moveTo>
                  <a:pt x="2655" y="9665"/>
                </a:moveTo>
                <a:cubicBezTo>
                  <a:pt x="2649" y="9665"/>
                  <a:pt x="2643" y="9666"/>
                  <a:pt x="2637" y="9666"/>
                </a:cubicBezTo>
                <a:cubicBezTo>
                  <a:pt x="2556" y="9666"/>
                  <a:pt x="2474" y="9762"/>
                  <a:pt x="2352" y="9843"/>
                </a:cubicBezTo>
                <a:cubicBezTo>
                  <a:pt x="2460" y="9925"/>
                  <a:pt x="2528" y="10020"/>
                  <a:pt x="2596" y="10033"/>
                </a:cubicBezTo>
                <a:lnTo>
                  <a:pt x="2610" y="10033"/>
                </a:lnTo>
                <a:cubicBezTo>
                  <a:pt x="2624" y="10037"/>
                  <a:pt x="2638" y="10039"/>
                  <a:pt x="2651" y="10039"/>
                </a:cubicBezTo>
                <a:cubicBezTo>
                  <a:pt x="2739" y="10039"/>
                  <a:pt x="2800" y="9963"/>
                  <a:pt x="2800" y="9857"/>
                </a:cubicBezTo>
                <a:cubicBezTo>
                  <a:pt x="2813" y="9755"/>
                  <a:pt x="2742" y="9665"/>
                  <a:pt x="2655" y="9665"/>
                </a:cubicBezTo>
                <a:close/>
                <a:moveTo>
                  <a:pt x="27592" y="9544"/>
                </a:moveTo>
                <a:lnTo>
                  <a:pt x="27783" y="9870"/>
                </a:lnTo>
                <a:lnTo>
                  <a:pt x="27429" y="10047"/>
                </a:lnTo>
                <a:lnTo>
                  <a:pt x="27253" y="9721"/>
                </a:lnTo>
                <a:lnTo>
                  <a:pt x="27592" y="9544"/>
                </a:lnTo>
                <a:close/>
                <a:moveTo>
                  <a:pt x="48389" y="9558"/>
                </a:moveTo>
                <a:lnTo>
                  <a:pt x="48552" y="9857"/>
                </a:lnTo>
                <a:lnTo>
                  <a:pt x="48212" y="10047"/>
                </a:lnTo>
                <a:lnTo>
                  <a:pt x="48049" y="9734"/>
                </a:lnTo>
                <a:lnTo>
                  <a:pt x="48389" y="9558"/>
                </a:lnTo>
                <a:close/>
                <a:moveTo>
                  <a:pt x="60119" y="9531"/>
                </a:moveTo>
                <a:lnTo>
                  <a:pt x="60295" y="9884"/>
                </a:lnTo>
                <a:lnTo>
                  <a:pt x="59996" y="10047"/>
                </a:lnTo>
                <a:lnTo>
                  <a:pt x="59820" y="9707"/>
                </a:lnTo>
                <a:lnTo>
                  <a:pt x="60119" y="9531"/>
                </a:lnTo>
                <a:close/>
                <a:moveTo>
                  <a:pt x="5342" y="9517"/>
                </a:moveTo>
                <a:cubicBezTo>
                  <a:pt x="5192" y="9517"/>
                  <a:pt x="5070" y="9626"/>
                  <a:pt x="5057" y="9775"/>
                </a:cubicBezTo>
                <a:cubicBezTo>
                  <a:pt x="5057" y="9925"/>
                  <a:pt x="5179" y="10047"/>
                  <a:pt x="5315" y="10061"/>
                </a:cubicBezTo>
                <a:cubicBezTo>
                  <a:pt x="5478" y="10061"/>
                  <a:pt x="5600" y="9952"/>
                  <a:pt x="5600" y="9802"/>
                </a:cubicBezTo>
                <a:cubicBezTo>
                  <a:pt x="5600" y="9653"/>
                  <a:pt x="5491" y="9517"/>
                  <a:pt x="5342" y="9517"/>
                </a:cubicBezTo>
                <a:close/>
                <a:moveTo>
                  <a:pt x="8088" y="9395"/>
                </a:moveTo>
                <a:cubicBezTo>
                  <a:pt x="7897" y="9395"/>
                  <a:pt x="7748" y="9544"/>
                  <a:pt x="7748" y="9734"/>
                </a:cubicBezTo>
                <a:cubicBezTo>
                  <a:pt x="7761" y="9911"/>
                  <a:pt x="7884" y="10047"/>
                  <a:pt x="8060" y="10061"/>
                </a:cubicBezTo>
                <a:cubicBezTo>
                  <a:pt x="8237" y="10061"/>
                  <a:pt x="8387" y="9925"/>
                  <a:pt x="8400" y="9748"/>
                </a:cubicBezTo>
                <a:cubicBezTo>
                  <a:pt x="8400" y="9571"/>
                  <a:pt x="8264" y="9408"/>
                  <a:pt x="8088" y="9395"/>
                </a:cubicBezTo>
                <a:close/>
                <a:moveTo>
                  <a:pt x="36591" y="9585"/>
                </a:moveTo>
                <a:lnTo>
                  <a:pt x="36781" y="9898"/>
                </a:lnTo>
                <a:lnTo>
                  <a:pt x="36455" y="10074"/>
                </a:lnTo>
                <a:lnTo>
                  <a:pt x="36292" y="9762"/>
                </a:lnTo>
                <a:lnTo>
                  <a:pt x="36591" y="9585"/>
                </a:lnTo>
                <a:close/>
                <a:moveTo>
                  <a:pt x="69185" y="9585"/>
                </a:moveTo>
                <a:lnTo>
                  <a:pt x="69361" y="9898"/>
                </a:lnTo>
                <a:lnTo>
                  <a:pt x="69022" y="10074"/>
                </a:lnTo>
                <a:lnTo>
                  <a:pt x="68845" y="9775"/>
                </a:lnTo>
                <a:lnTo>
                  <a:pt x="69185" y="9585"/>
                </a:lnTo>
                <a:close/>
                <a:moveTo>
                  <a:pt x="80901" y="9571"/>
                </a:moveTo>
                <a:lnTo>
                  <a:pt x="81092" y="9911"/>
                </a:lnTo>
                <a:lnTo>
                  <a:pt x="80779" y="10074"/>
                </a:lnTo>
                <a:lnTo>
                  <a:pt x="80589" y="9734"/>
                </a:lnTo>
                <a:lnTo>
                  <a:pt x="80901" y="9571"/>
                </a:lnTo>
                <a:close/>
                <a:moveTo>
                  <a:pt x="94001" y="9448"/>
                </a:moveTo>
                <a:cubicBezTo>
                  <a:pt x="93993" y="9448"/>
                  <a:pt x="93985" y="9448"/>
                  <a:pt x="93977" y="9449"/>
                </a:cubicBezTo>
                <a:cubicBezTo>
                  <a:pt x="93973" y="9449"/>
                  <a:pt x="93968" y="9449"/>
                  <a:pt x="93964" y="9449"/>
                </a:cubicBezTo>
                <a:cubicBezTo>
                  <a:pt x="93542" y="9449"/>
                  <a:pt x="93559" y="10076"/>
                  <a:pt x="93966" y="10076"/>
                </a:cubicBezTo>
                <a:cubicBezTo>
                  <a:pt x="93978" y="10076"/>
                  <a:pt x="93991" y="10075"/>
                  <a:pt x="94004" y="10074"/>
                </a:cubicBezTo>
                <a:cubicBezTo>
                  <a:pt x="94167" y="10074"/>
                  <a:pt x="94303" y="9925"/>
                  <a:pt x="94303" y="9762"/>
                </a:cubicBezTo>
                <a:cubicBezTo>
                  <a:pt x="94303" y="9580"/>
                  <a:pt x="94167" y="9448"/>
                  <a:pt x="94001" y="9448"/>
                </a:cubicBezTo>
                <a:close/>
                <a:moveTo>
                  <a:pt x="87678" y="9241"/>
                </a:moveTo>
                <a:cubicBezTo>
                  <a:pt x="87525" y="9241"/>
                  <a:pt x="87389" y="9332"/>
                  <a:pt x="87317" y="9476"/>
                </a:cubicBezTo>
                <a:cubicBezTo>
                  <a:pt x="87262" y="9639"/>
                  <a:pt x="87317" y="9830"/>
                  <a:pt x="87453" y="9938"/>
                </a:cubicBezTo>
                <a:cubicBezTo>
                  <a:pt x="87519" y="9991"/>
                  <a:pt x="87598" y="10044"/>
                  <a:pt x="87664" y="10084"/>
                </a:cubicBezTo>
                <a:lnTo>
                  <a:pt x="87664" y="10084"/>
                </a:lnTo>
                <a:lnTo>
                  <a:pt x="87861" y="9993"/>
                </a:lnTo>
                <a:cubicBezTo>
                  <a:pt x="88024" y="9911"/>
                  <a:pt x="88105" y="9734"/>
                  <a:pt x="88078" y="9558"/>
                </a:cubicBezTo>
                <a:cubicBezTo>
                  <a:pt x="88051" y="9395"/>
                  <a:pt x="87915" y="9259"/>
                  <a:pt x="87738" y="9245"/>
                </a:cubicBezTo>
                <a:cubicBezTo>
                  <a:pt x="87718" y="9242"/>
                  <a:pt x="87698" y="9241"/>
                  <a:pt x="87678" y="9241"/>
                </a:cubicBezTo>
                <a:close/>
                <a:moveTo>
                  <a:pt x="87664" y="10084"/>
                </a:moveTo>
                <a:lnTo>
                  <a:pt x="87657" y="10088"/>
                </a:lnTo>
                <a:lnTo>
                  <a:pt x="87670" y="10088"/>
                </a:lnTo>
                <a:cubicBezTo>
                  <a:pt x="87668" y="10087"/>
                  <a:pt x="87666" y="10085"/>
                  <a:pt x="87664" y="10084"/>
                </a:cubicBezTo>
                <a:close/>
                <a:moveTo>
                  <a:pt x="24820" y="9585"/>
                </a:moveTo>
                <a:cubicBezTo>
                  <a:pt x="24860" y="9694"/>
                  <a:pt x="24928" y="9802"/>
                  <a:pt x="24983" y="9925"/>
                </a:cubicBezTo>
                <a:lnTo>
                  <a:pt x="24684" y="10101"/>
                </a:lnTo>
                <a:lnTo>
                  <a:pt x="24521" y="9762"/>
                </a:lnTo>
                <a:lnTo>
                  <a:pt x="24820" y="9585"/>
                </a:lnTo>
                <a:close/>
                <a:moveTo>
                  <a:pt x="57414" y="9626"/>
                </a:moveTo>
                <a:lnTo>
                  <a:pt x="57577" y="9938"/>
                </a:lnTo>
                <a:lnTo>
                  <a:pt x="57278" y="10115"/>
                </a:lnTo>
                <a:lnTo>
                  <a:pt x="57088" y="9789"/>
                </a:lnTo>
                <a:lnTo>
                  <a:pt x="57414" y="9626"/>
                </a:lnTo>
                <a:close/>
                <a:moveTo>
                  <a:pt x="33886" y="9653"/>
                </a:moveTo>
                <a:lnTo>
                  <a:pt x="34049" y="9966"/>
                </a:lnTo>
                <a:lnTo>
                  <a:pt x="33709" y="10129"/>
                </a:lnTo>
                <a:lnTo>
                  <a:pt x="33546" y="9843"/>
                </a:lnTo>
                <a:lnTo>
                  <a:pt x="33886" y="9653"/>
                </a:lnTo>
                <a:close/>
                <a:moveTo>
                  <a:pt x="45629" y="9626"/>
                </a:moveTo>
                <a:lnTo>
                  <a:pt x="45820" y="9966"/>
                </a:lnTo>
                <a:lnTo>
                  <a:pt x="45507" y="10129"/>
                </a:lnTo>
                <a:lnTo>
                  <a:pt x="45330" y="9789"/>
                </a:lnTo>
                <a:lnTo>
                  <a:pt x="45629" y="9626"/>
                </a:lnTo>
                <a:close/>
                <a:moveTo>
                  <a:pt x="78210" y="9653"/>
                </a:moveTo>
                <a:cubicBezTo>
                  <a:pt x="78278" y="9775"/>
                  <a:pt x="78332" y="9870"/>
                  <a:pt x="78373" y="9966"/>
                </a:cubicBezTo>
                <a:lnTo>
                  <a:pt x="78061" y="10129"/>
                </a:lnTo>
                <a:lnTo>
                  <a:pt x="77884" y="9830"/>
                </a:lnTo>
                <a:lnTo>
                  <a:pt x="78196" y="9653"/>
                </a:lnTo>
                <a:close/>
                <a:moveTo>
                  <a:pt x="22128" y="9680"/>
                </a:moveTo>
                <a:lnTo>
                  <a:pt x="22278" y="9993"/>
                </a:lnTo>
                <a:lnTo>
                  <a:pt x="21965" y="10169"/>
                </a:lnTo>
                <a:lnTo>
                  <a:pt x="21789" y="9857"/>
                </a:lnTo>
                <a:lnTo>
                  <a:pt x="22128" y="9680"/>
                </a:lnTo>
                <a:close/>
                <a:moveTo>
                  <a:pt x="54695" y="9680"/>
                </a:moveTo>
                <a:lnTo>
                  <a:pt x="54859" y="9993"/>
                </a:lnTo>
                <a:lnTo>
                  <a:pt x="54519" y="10169"/>
                </a:lnTo>
                <a:lnTo>
                  <a:pt x="54356" y="9857"/>
                </a:lnTo>
                <a:lnTo>
                  <a:pt x="54695" y="9680"/>
                </a:lnTo>
                <a:close/>
                <a:moveTo>
                  <a:pt x="66426" y="9653"/>
                </a:moveTo>
                <a:lnTo>
                  <a:pt x="66643" y="9993"/>
                </a:lnTo>
                <a:lnTo>
                  <a:pt x="66303" y="10169"/>
                </a:lnTo>
                <a:lnTo>
                  <a:pt x="66113" y="9830"/>
                </a:lnTo>
                <a:lnTo>
                  <a:pt x="66426" y="9653"/>
                </a:lnTo>
                <a:close/>
                <a:moveTo>
                  <a:pt x="91259" y="9449"/>
                </a:moveTo>
                <a:cubicBezTo>
                  <a:pt x="91055" y="9463"/>
                  <a:pt x="90905" y="9639"/>
                  <a:pt x="90919" y="9843"/>
                </a:cubicBezTo>
                <a:lnTo>
                  <a:pt x="90905" y="9830"/>
                </a:lnTo>
                <a:lnTo>
                  <a:pt x="90905" y="9830"/>
                </a:lnTo>
                <a:cubicBezTo>
                  <a:pt x="90918" y="10012"/>
                  <a:pt x="91069" y="10170"/>
                  <a:pt x="91250" y="10170"/>
                </a:cubicBezTo>
                <a:cubicBezTo>
                  <a:pt x="91257" y="10170"/>
                  <a:pt x="91265" y="10170"/>
                  <a:pt x="91272" y="10169"/>
                </a:cubicBezTo>
                <a:cubicBezTo>
                  <a:pt x="91462" y="10169"/>
                  <a:pt x="91626" y="10020"/>
                  <a:pt x="91626" y="9816"/>
                </a:cubicBezTo>
                <a:cubicBezTo>
                  <a:pt x="91626" y="9626"/>
                  <a:pt x="91462" y="9449"/>
                  <a:pt x="91259" y="9449"/>
                </a:cubicBezTo>
                <a:close/>
                <a:moveTo>
                  <a:pt x="97556" y="9706"/>
                </a:moveTo>
                <a:cubicBezTo>
                  <a:pt x="97443" y="9706"/>
                  <a:pt x="97347" y="9797"/>
                  <a:pt x="97334" y="9925"/>
                </a:cubicBezTo>
                <a:cubicBezTo>
                  <a:pt x="97321" y="10047"/>
                  <a:pt x="97416" y="10156"/>
                  <a:pt x="97538" y="10183"/>
                </a:cubicBezTo>
                <a:cubicBezTo>
                  <a:pt x="97546" y="10184"/>
                  <a:pt x="97554" y="10184"/>
                  <a:pt x="97561" y="10184"/>
                </a:cubicBezTo>
                <a:cubicBezTo>
                  <a:pt x="97688" y="10184"/>
                  <a:pt x="97797" y="10080"/>
                  <a:pt x="97810" y="9952"/>
                </a:cubicBezTo>
                <a:cubicBezTo>
                  <a:pt x="97810" y="9816"/>
                  <a:pt x="97715" y="9721"/>
                  <a:pt x="97579" y="9707"/>
                </a:cubicBezTo>
                <a:cubicBezTo>
                  <a:pt x="97571" y="9706"/>
                  <a:pt x="97563" y="9706"/>
                  <a:pt x="97556" y="9706"/>
                </a:cubicBezTo>
                <a:close/>
                <a:moveTo>
                  <a:pt x="42911" y="9721"/>
                </a:moveTo>
                <a:lnTo>
                  <a:pt x="43088" y="10033"/>
                </a:lnTo>
                <a:lnTo>
                  <a:pt x="42775" y="10197"/>
                </a:lnTo>
                <a:lnTo>
                  <a:pt x="42598" y="9898"/>
                </a:lnTo>
                <a:lnTo>
                  <a:pt x="42911" y="9721"/>
                </a:lnTo>
                <a:close/>
                <a:moveTo>
                  <a:pt x="75492" y="9721"/>
                </a:moveTo>
                <a:cubicBezTo>
                  <a:pt x="75546" y="9816"/>
                  <a:pt x="75600" y="9925"/>
                  <a:pt x="75668" y="10033"/>
                </a:cubicBezTo>
                <a:lnTo>
                  <a:pt x="75315" y="10197"/>
                </a:lnTo>
                <a:lnTo>
                  <a:pt x="75138" y="9898"/>
                </a:lnTo>
                <a:lnTo>
                  <a:pt x="75492" y="9721"/>
                </a:lnTo>
                <a:close/>
                <a:moveTo>
                  <a:pt x="31140" y="9721"/>
                </a:moveTo>
                <a:lnTo>
                  <a:pt x="31303" y="10061"/>
                </a:lnTo>
                <a:lnTo>
                  <a:pt x="31004" y="10224"/>
                </a:lnTo>
                <a:lnTo>
                  <a:pt x="30827" y="9884"/>
                </a:lnTo>
                <a:lnTo>
                  <a:pt x="31140" y="9721"/>
                </a:lnTo>
                <a:close/>
                <a:moveTo>
                  <a:pt x="51936" y="9748"/>
                </a:moveTo>
                <a:cubicBezTo>
                  <a:pt x="51977" y="9843"/>
                  <a:pt x="52045" y="9938"/>
                  <a:pt x="52099" y="10047"/>
                </a:cubicBezTo>
                <a:lnTo>
                  <a:pt x="51800" y="10237"/>
                </a:lnTo>
                <a:lnTo>
                  <a:pt x="51624" y="9911"/>
                </a:lnTo>
                <a:lnTo>
                  <a:pt x="51936" y="9748"/>
                </a:lnTo>
                <a:close/>
                <a:moveTo>
                  <a:pt x="63734" y="9707"/>
                </a:moveTo>
                <a:lnTo>
                  <a:pt x="63897" y="10047"/>
                </a:lnTo>
                <a:lnTo>
                  <a:pt x="63585" y="10237"/>
                </a:lnTo>
                <a:cubicBezTo>
                  <a:pt x="63490" y="10115"/>
                  <a:pt x="63435" y="10006"/>
                  <a:pt x="63394" y="9884"/>
                </a:cubicBezTo>
                <a:lnTo>
                  <a:pt x="63734" y="9707"/>
                </a:lnTo>
                <a:close/>
                <a:moveTo>
                  <a:pt x="72719" y="9762"/>
                </a:moveTo>
                <a:lnTo>
                  <a:pt x="72895" y="10088"/>
                </a:lnTo>
                <a:lnTo>
                  <a:pt x="72593" y="10246"/>
                </a:lnTo>
                <a:lnTo>
                  <a:pt x="72593" y="10246"/>
                </a:lnTo>
                <a:cubicBezTo>
                  <a:pt x="72539" y="10152"/>
                  <a:pt x="72473" y="10059"/>
                  <a:pt x="72406" y="9952"/>
                </a:cubicBezTo>
                <a:lnTo>
                  <a:pt x="72719" y="9762"/>
                </a:lnTo>
                <a:close/>
                <a:moveTo>
                  <a:pt x="14408" y="9452"/>
                </a:moveTo>
                <a:cubicBezTo>
                  <a:pt x="14367" y="9452"/>
                  <a:pt x="14326" y="9456"/>
                  <a:pt x="14286" y="9463"/>
                </a:cubicBezTo>
                <a:cubicBezTo>
                  <a:pt x="14068" y="9503"/>
                  <a:pt x="13932" y="9734"/>
                  <a:pt x="13987" y="9952"/>
                </a:cubicBezTo>
                <a:cubicBezTo>
                  <a:pt x="14040" y="10134"/>
                  <a:pt x="14204" y="10249"/>
                  <a:pt x="14378" y="10249"/>
                </a:cubicBezTo>
                <a:cubicBezTo>
                  <a:pt x="14424" y="10249"/>
                  <a:pt x="14471" y="10241"/>
                  <a:pt x="14517" y="10224"/>
                </a:cubicBezTo>
                <a:cubicBezTo>
                  <a:pt x="14734" y="10142"/>
                  <a:pt x="14829" y="9911"/>
                  <a:pt x="14748" y="9694"/>
                </a:cubicBezTo>
                <a:cubicBezTo>
                  <a:pt x="14680" y="9612"/>
                  <a:pt x="14612" y="9531"/>
                  <a:pt x="14530" y="9463"/>
                </a:cubicBezTo>
                <a:cubicBezTo>
                  <a:pt x="14490" y="9456"/>
                  <a:pt x="14449" y="9452"/>
                  <a:pt x="14408" y="9452"/>
                </a:cubicBezTo>
                <a:close/>
                <a:moveTo>
                  <a:pt x="19410" y="9694"/>
                </a:moveTo>
                <a:lnTo>
                  <a:pt x="19573" y="10061"/>
                </a:lnTo>
                <a:lnTo>
                  <a:pt x="19233" y="10251"/>
                </a:lnTo>
                <a:lnTo>
                  <a:pt x="19029" y="9911"/>
                </a:lnTo>
                <a:lnTo>
                  <a:pt x="19410" y="9694"/>
                </a:lnTo>
                <a:close/>
                <a:moveTo>
                  <a:pt x="40152" y="9762"/>
                </a:moveTo>
                <a:lnTo>
                  <a:pt x="40328" y="10074"/>
                </a:lnTo>
                <a:lnTo>
                  <a:pt x="40002" y="10251"/>
                </a:lnTo>
                <a:lnTo>
                  <a:pt x="39839" y="9938"/>
                </a:lnTo>
                <a:lnTo>
                  <a:pt x="40152" y="9762"/>
                </a:lnTo>
                <a:close/>
                <a:moveTo>
                  <a:pt x="721" y="10101"/>
                </a:moveTo>
                <a:cubicBezTo>
                  <a:pt x="693" y="10101"/>
                  <a:pt x="625" y="10142"/>
                  <a:pt x="625" y="10156"/>
                </a:cubicBezTo>
                <a:cubicBezTo>
                  <a:pt x="639" y="10183"/>
                  <a:pt x="666" y="10265"/>
                  <a:pt x="693" y="10278"/>
                </a:cubicBezTo>
                <a:cubicBezTo>
                  <a:pt x="734" y="10278"/>
                  <a:pt x="775" y="10237"/>
                  <a:pt x="843" y="10197"/>
                </a:cubicBezTo>
                <a:cubicBezTo>
                  <a:pt x="789" y="10156"/>
                  <a:pt x="761" y="10115"/>
                  <a:pt x="721" y="10101"/>
                </a:cubicBezTo>
                <a:close/>
                <a:moveTo>
                  <a:pt x="84517" y="9707"/>
                </a:moveTo>
                <a:lnTo>
                  <a:pt x="84721" y="10101"/>
                </a:lnTo>
                <a:lnTo>
                  <a:pt x="84367" y="10292"/>
                </a:lnTo>
                <a:lnTo>
                  <a:pt x="84177" y="9911"/>
                </a:lnTo>
                <a:lnTo>
                  <a:pt x="84517" y="9707"/>
                </a:lnTo>
                <a:close/>
                <a:moveTo>
                  <a:pt x="11622" y="9544"/>
                </a:moveTo>
                <a:cubicBezTo>
                  <a:pt x="11418" y="9558"/>
                  <a:pt x="11255" y="9721"/>
                  <a:pt x="11268" y="9938"/>
                </a:cubicBezTo>
                <a:cubicBezTo>
                  <a:pt x="11268" y="10129"/>
                  <a:pt x="11431" y="10292"/>
                  <a:pt x="11635" y="10292"/>
                </a:cubicBezTo>
                <a:lnTo>
                  <a:pt x="11635" y="10305"/>
                </a:lnTo>
                <a:cubicBezTo>
                  <a:pt x="11839" y="10292"/>
                  <a:pt x="12002" y="10129"/>
                  <a:pt x="12016" y="9925"/>
                </a:cubicBezTo>
                <a:cubicBezTo>
                  <a:pt x="12002" y="9721"/>
                  <a:pt x="11825" y="9544"/>
                  <a:pt x="11622" y="9544"/>
                </a:cubicBezTo>
                <a:close/>
                <a:moveTo>
                  <a:pt x="60961" y="9802"/>
                </a:moveTo>
                <a:lnTo>
                  <a:pt x="61125" y="10115"/>
                </a:lnTo>
                <a:lnTo>
                  <a:pt x="60812" y="10305"/>
                </a:lnTo>
                <a:lnTo>
                  <a:pt x="60622" y="9966"/>
                </a:lnTo>
                <a:lnTo>
                  <a:pt x="60961" y="9802"/>
                </a:lnTo>
                <a:close/>
                <a:moveTo>
                  <a:pt x="88511" y="9516"/>
                </a:moveTo>
                <a:cubicBezTo>
                  <a:pt x="88502" y="9516"/>
                  <a:pt x="88494" y="9516"/>
                  <a:pt x="88486" y="9517"/>
                </a:cubicBezTo>
                <a:cubicBezTo>
                  <a:pt x="87996" y="9571"/>
                  <a:pt x="88024" y="10305"/>
                  <a:pt x="88527" y="10305"/>
                </a:cubicBezTo>
                <a:cubicBezTo>
                  <a:pt x="88730" y="10292"/>
                  <a:pt x="88907" y="10115"/>
                  <a:pt x="88907" y="9911"/>
                </a:cubicBezTo>
                <a:cubicBezTo>
                  <a:pt x="88894" y="9688"/>
                  <a:pt x="88729" y="9516"/>
                  <a:pt x="88511" y="9516"/>
                </a:cubicBezTo>
                <a:close/>
                <a:moveTo>
                  <a:pt x="94806" y="9694"/>
                </a:moveTo>
                <a:cubicBezTo>
                  <a:pt x="94643" y="9707"/>
                  <a:pt x="94521" y="9843"/>
                  <a:pt x="94521" y="9993"/>
                </a:cubicBezTo>
                <a:cubicBezTo>
                  <a:pt x="94507" y="10169"/>
                  <a:pt x="94643" y="10305"/>
                  <a:pt x="94820" y="10305"/>
                </a:cubicBezTo>
                <a:cubicBezTo>
                  <a:pt x="94983" y="10305"/>
                  <a:pt x="95119" y="10169"/>
                  <a:pt x="95119" y="9993"/>
                </a:cubicBezTo>
                <a:cubicBezTo>
                  <a:pt x="95119" y="9830"/>
                  <a:pt x="94969" y="9694"/>
                  <a:pt x="94806" y="9694"/>
                </a:cubicBezTo>
                <a:close/>
                <a:moveTo>
                  <a:pt x="6178" y="9747"/>
                </a:moveTo>
                <a:cubicBezTo>
                  <a:pt x="6171" y="9747"/>
                  <a:pt x="6164" y="9747"/>
                  <a:pt x="6157" y="9748"/>
                </a:cubicBezTo>
                <a:cubicBezTo>
                  <a:pt x="5899" y="9762"/>
                  <a:pt x="5790" y="10074"/>
                  <a:pt x="5967" y="10237"/>
                </a:cubicBezTo>
                <a:cubicBezTo>
                  <a:pt x="6027" y="10293"/>
                  <a:pt x="6097" y="10317"/>
                  <a:pt x="6165" y="10317"/>
                </a:cubicBezTo>
                <a:cubicBezTo>
                  <a:pt x="6315" y="10317"/>
                  <a:pt x="6457" y="10197"/>
                  <a:pt x="6457" y="10020"/>
                </a:cubicBezTo>
                <a:cubicBezTo>
                  <a:pt x="6444" y="9877"/>
                  <a:pt x="6319" y="9747"/>
                  <a:pt x="6178" y="9747"/>
                </a:cubicBezTo>
                <a:close/>
                <a:moveTo>
                  <a:pt x="8917" y="9639"/>
                </a:moveTo>
                <a:cubicBezTo>
                  <a:pt x="8726" y="9639"/>
                  <a:pt x="8577" y="9789"/>
                  <a:pt x="8577" y="9979"/>
                </a:cubicBezTo>
                <a:cubicBezTo>
                  <a:pt x="8563" y="10156"/>
                  <a:pt x="8713" y="10319"/>
                  <a:pt x="8903" y="10319"/>
                </a:cubicBezTo>
                <a:cubicBezTo>
                  <a:pt x="9090" y="10319"/>
                  <a:pt x="9250" y="10162"/>
                  <a:pt x="9256" y="9977"/>
                </a:cubicBezTo>
                <a:lnTo>
                  <a:pt x="9256" y="9977"/>
                </a:lnTo>
                <a:cubicBezTo>
                  <a:pt x="9256" y="9977"/>
                  <a:pt x="9256" y="9978"/>
                  <a:pt x="9257" y="9979"/>
                </a:cubicBezTo>
                <a:lnTo>
                  <a:pt x="9257" y="9966"/>
                </a:lnTo>
                <a:cubicBezTo>
                  <a:pt x="9257" y="9969"/>
                  <a:pt x="9256" y="9973"/>
                  <a:pt x="9256" y="9977"/>
                </a:cubicBezTo>
                <a:lnTo>
                  <a:pt x="9256" y="9977"/>
                </a:lnTo>
                <a:cubicBezTo>
                  <a:pt x="9242" y="9788"/>
                  <a:pt x="9093" y="9639"/>
                  <a:pt x="8917" y="9639"/>
                </a:cubicBezTo>
                <a:close/>
                <a:moveTo>
                  <a:pt x="37420" y="9830"/>
                </a:moveTo>
                <a:lnTo>
                  <a:pt x="37610" y="10142"/>
                </a:lnTo>
                <a:lnTo>
                  <a:pt x="37284" y="10319"/>
                </a:lnTo>
                <a:lnTo>
                  <a:pt x="37107" y="10006"/>
                </a:lnTo>
                <a:lnTo>
                  <a:pt x="37420" y="9830"/>
                </a:lnTo>
                <a:close/>
                <a:moveTo>
                  <a:pt x="16651" y="9775"/>
                </a:moveTo>
                <a:lnTo>
                  <a:pt x="16855" y="10142"/>
                </a:lnTo>
                <a:lnTo>
                  <a:pt x="16488" y="10333"/>
                </a:lnTo>
                <a:lnTo>
                  <a:pt x="16270" y="9966"/>
                </a:lnTo>
                <a:lnTo>
                  <a:pt x="16651" y="9775"/>
                </a:lnTo>
                <a:close/>
                <a:moveTo>
                  <a:pt x="28408" y="9802"/>
                </a:moveTo>
                <a:lnTo>
                  <a:pt x="28585" y="10115"/>
                </a:lnTo>
                <a:lnTo>
                  <a:pt x="28258" y="10333"/>
                </a:lnTo>
                <a:lnTo>
                  <a:pt x="28055" y="9966"/>
                </a:lnTo>
                <a:lnTo>
                  <a:pt x="28408" y="9802"/>
                </a:lnTo>
                <a:close/>
                <a:moveTo>
                  <a:pt x="81758" y="9816"/>
                </a:moveTo>
                <a:lnTo>
                  <a:pt x="81948" y="10169"/>
                </a:lnTo>
                <a:lnTo>
                  <a:pt x="81608" y="10333"/>
                </a:lnTo>
                <a:lnTo>
                  <a:pt x="81445" y="10006"/>
                </a:lnTo>
                <a:lnTo>
                  <a:pt x="81758" y="9816"/>
                </a:lnTo>
                <a:close/>
                <a:moveTo>
                  <a:pt x="58216" y="9857"/>
                </a:moveTo>
                <a:lnTo>
                  <a:pt x="58393" y="10169"/>
                </a:lnTo>
                <a:lnTo>
                  <a:pt x="58080" y="10346"/>
                </a:lnTo>
                <a:lnTo>
                  <a:pt x="57903" y="10033"/>
                </a:lnTo>
                <a:lnTo>
                  <a:pt x="58216" y="9857"/>
                </a:lnTo>
                <a:close/>
                <a:moveTo>
                  <a:pt x="3439" y="9898"/>
                </a:moveTo>
                <a:lnTo>
                  <a:pt x="3439" y="9898"/>
                </a:lnTo>
                <a:cubicBezTo>
                  <a:pt x="3144" y="9911"/>
                  <a:pt x="3153" y="10346"/>
                  <a:pt x="3439" y="10346"/>
                </a:cubicBezTo>
                <a:cubicBezTo>
                  <a:pt x="3444" y="10346"/>
                  <a:pt x="3448" y="10346"/>
                  <a:pt x="3453" y="10346"/>
                </a:cubicBezTo>
                <a:cubicBezTo>
                  <a:pt x="3711" y="10305"/>
                  <a:pt x="3711" y="9925"/>
                  <a:pt x="3439" y="9898"/>
                </a:cubicBezTo>
                <a:close/>
                <a:moveTo>
                  <a:pt x="25676" y="9870"/>
                </a:moveTo>
                <a:lnTo>
                  <a:pt x="25825" y="10183"/>
                </a:lnTo>
                <a:lnTo>
                  <a:pt x="25526" y="10360"/>
                </a:lnTo>
                <a:lnTo>
                  <a:pt x="25350" y="10047"/>
                </a:lnTo>
                <a:lnTo>
                  <a:pt x="25676" y="9870"/>
                </a:lnTo>
                <a:close/>
                <a:moveTo>
                  <a:pt x="49204" y="9830"/>
                </a:moveTo>
                <a:lnTo>
                  <a:pt x="49381" y="10156"/>
                </a:lnTo>
                <a:lnTo>
                  <a:pt x="49041" y="10360"/>
                </a:lnTo>
                <a:cubicBezTo>
                  <a:pt x="48987" y="10237"/>
                  <a:pt x="48919" y="10101"/>
                  <a:pt x="48864" y="9979"/>
                </a:cubicBezTo>
                <a:lnTo>
                  <a:pt x="49204" y="9830"/>
                </a:lnTo>
                <a:close/>
                <a:moveTo>
                  <a:pt x="46459" y="9898"/>
                </a:moveTo>
                <a:lnTo>
                  <a:pt x="46649" y="10210"/>
                </a:lnTo>
                <a:lnTo>
                  <a:pt x="46323" y="10387"/>
                </a:lnTo>
                <a:lnTo>
                  <a:pt x="46146" y="10074"/>
                </a:lnTo>
                <a:lnTo>
                  <a:pt x="46459" y="9898"/>
                </a:lnTo>
                <a:close/>
                <a:moveTo>
                  <a:pt x="79026" y="9898"/>
                </a:moveTo>
                <a:lnTo>
                  <a:pt x="79202" y="10210"/>
                </a:lnTo>
                <a:lnTo>
                  <a:pt x="78903" y="10387"/>
                </a:lnTo>
                <a:lnTo>
                  <a:pt x="78713" y="10074"/>
                </a:lnTo>
                <a:lnTo>
                  <a:pt x="79026" y="9898"/>
                </a:lnTo>
                <a:close/>
                <a:moveTo>
                  <a:pt x="70000" y="9843"/>
                </a:moveTo>
                <a:lnTo>
                  <a:pt x="70177" y="10183"/>
                </a:lnTo>
                <a:lnTo>
                  <a:pt x="69851" y="10400"/>
                </a:lnTo>
                <a:lnTo>
                  <a:pt x="69674" y="10006"/>
                </a:lnTo>
                <a:lnTo>
                  <a:pt x="70000" y="9843"/>
                </a:lnTo>
                <a:close/>
                <a:moveTo>
                  <a:pt x="98395" y="9979"/>
                </a:moveTo>
                <a:cubicBezTo>
                  <a:pt x="98286" y="9979"/>
                  <a:pt x="98191" y="10061"/>
                  <a:pt x="98191" y="10169"/>
                </a:cubicBezTo>
                <a:cubicBezTo>
                  <a:pt x="98177" y="10278"/>
                  <a:pt x="98259" y="10387"/>
                  <a:pt x="98381" y="10400"/>
                </a:cubicBezTo>
                <a:cubicBezTo>
                  <a:pt x="98503" y="10400"/>
                  <a:pt x="98598" y="10305"/>
                  <a:pt x="98612" y="10197"/>
                </a:cubicBezTo>
                <a:cubicBezTo>
                  <a:pt x="98612" y="10074"/>
                  <a:pt x="98517" y="9979"/>
                  <a:pt x="98395" y="9979"/>
                </a:cubicBezTo>
                <a:close/>
                <a:moveTo>
                  <a:pt x="22930" y="9925"/>
                </a:moveTo>
                <a:lnTo>
                  <a:pt x="23107" y="10224"/>
                </a:lnTo>
                <a:lnTo>
                  <a:pt x="22794" y="10414"/>
                </a:lnTo>
                <a:lnTo>
                  <a:pt x="22618" y="10088"/>
                </a:lnTo>
                <a:lnTo>
                  <a:pt x="22930" y="9925"/>
                </a:lnTo>
                <a:close/>
                <a:moveTo>
                  <a:pt x="34715" y="9911"/>
                </a:moveTo>
                <a:lnTo>
                  <a:pt x="34878" y="10251"/>
                </a:lnTo>
                <a:lnTo>
                  <a:pt x="34538" y="10414"/>
                </a:lnTo>
                <a:lnTo>
                  <a:pt x="34375" y="10074"/>
                </a:lnTo>
                <a:lnTo>
                  <a:pt x="34715" y="9911"/>
                </a:lnTo>
                <a:close/>
                <a:moveTo>
                  <a:pt x="55497" y="9938"/>
                </a:moveTo>
                <a:lnTo>
                  <a:pt x="55674" y="10237"/>
                </a:lnTo>
                <a:lnTo>
                  <a:pt x="55321" y="10414"/>
                </a:lnTo>
                <a:lnTo>
                  <a:pt x="55158" y="10101"/>
                </a:lnTo>
                <a:lnTo>
                  <a:pt x="55497" y="9938"/>
                </a:lnTo>
                <a:close/>
                <a:moveTo>
                  <a:pt x="67255" y="9898"/>
                </a:moveTo>
                <a:lnTo>
                  <a:pt x="67431" y="10237"/>
                </a:lnTo>
                <a:lnTo>
                  <a:pt x="67119" y="10414"/>
                </a:lnTo>
                <a:cubicBezTo>
                  <a:pt x="67037" y="10305"/>
                  <a:pt x="66983" y="10197"/>
                  <a:pt x="66915" y="10074"/>
                </a:cubicBezTo>
                <a:lnTo>
                  <a:pt x="67255" y="9898"/>
                </a:lnTo>
                <a:close/>
                <a:moveTo>
                  <a:pt x="92101" y="9748"/>
                </a:moveTo>
                <a:cubicBezTo>
                  <a:pt x="91911" y="9748"/>
                  <a:pt x="91748" y="9898"/>
                  <a:pt x="91748" y="10088"/>
                </a:cubicBezTo>
                <a:cubicBezTo>
                  <a:pt x="91748" y="10278"/>
                  <a:pt x="91897" y="10428"/>
                  <a:pt x="92088" y="10428"/>
                </a:cubicBezTo>
                <a:cubicBezTo>
                  <a:pt x="92096" y="10428"/>
                  <a:pt x="92104" y="10429"/>
                  <a:pt x="92112" y="10429"/>
                </a:cubicBezTo>
                <a:cubicBezTo>
                  <a:pt x="92292" y="10429"/>
                  <a:pt x="92441" y="10284"/>
                  <a:pt x="92441" y="10101"/>
                </a:cubicBezTo>
                <a:cubicBezTo>
                  <a:pt x="92441" y="9911"/>
                  <a:pt x="92292" y="9748"/>
                  <a:pt x="92101" y="9748"/>
                </a:cubicBezTo>
                <a:close/>
                <a:moveTo>
                  <a:pt x="43740" y="9966"/>
                </a:moveTo>
                <a:lnTo>
                  <a:pt x="43917" y="10278"/>
                </a:lnTo>
                <a:lnTo>
                  <a:pt x="43604" y="10441"/>
                </a:lnTo>
                <a:lnTo>
                  <a:pt x="43427" y="10129"/>
                </a:lnTo>
                <a:lnTo>
                  <a:pt x="43740" y="9966"/>
                </a:lnTo>
                <a:close/>
                <a:moveTo>
                  <a:pt x="76307" y="9966"/>
                </a:moveTo>
                <a:lnTo>
                  <a:pt x="76484" y="10265"/>
                </a:lnTo>
                <a:lnTo>
                  <a:pt x="76144" y="10441"/>
                </a:lnTo>
                <a:lnTo>
                  <a:pt x="75967" y="10142"/>
                </a:lnTo>
                <a:lnTo>
                  <a:pt x="76307" y="9966"/>
                </a:lnTo>
                <a:close/>
                <a:moveTo>
                  <a:pt x="20212" y="9979"/>
                </a:moveTo>
                <a:lnTo>
                  <a:pt x="20389" y="10292"/>
                </a:lnTo>
                <a:lnTo>
                  <a:pt x="20049" y="10482"/>
                </a:lnTo>
                <a:lnTo>
                  <a:pt x="19845" y="10156"/>
                </a:lnTo>
                <a:lnTo>
                  <a:pt x="20212" y="9979"/>
                </a:lnTo>
                <a:close/>
                <a:moveTo>
                  <a:pt x="31983" y="9993"/>
                </a:moveTo>
                <a:lnTo>
                  <a:pt x="32146" y="10305"/>
                </a:lnTo>
                <a:lnTo>
                  <a:pt x="31833" y="10482"/>
                </a:lnTo>
                <a:lnTo>
                  <a:pt x="31657" y="10169"/>
                </a:lnTo>
                <a:lnTo>
                  <a:pt x="31983" y="9993"/>
                </a:lnTo>
                <a:close/>
                <a:moveTo>
                  <a:pt x="64523" y="9993"/>
                </a:moveTo>
                <a:lnTo>
                  <a:pt x="64713" y="10319"/>
                </a:lnTo>
                <a:lnTo>
                  <a:pt x="64387" y="10482"/>
                </a:lnTo>
                <a:lnTo>
                  <a:pt x="64196" y="10169"/>
                </a:lnTo>
                <a:lnTo>
                  <a:pt x="64523" y="9993"/>
                </a:lnTo>
                <a:close/>
                <a:moveTo>
                  <a:pt x="52738" y="9993"/>
                </a:moveTo>
                <a:lnTo>
                  <a:pt x="52915" y="10333"/>
                </a:lnTo>
                <a:lnTo>
                  <a:pt x="52616" y="10496"/>
                </a:lnTo>
                <a:cubicBezTo>
                  <a:pt x="52548" y="10400"/>
                  <a:pt x="52493" y="10292"/>
                  <a:pt x="52426" y="10156"/>
                </a:cubicBezTo>
                <a:lnTo>
                  <a:pt x="52738" y="9993"/>
                </a:lnTo>
                <a:close/>
                <a:moveTo>
                  <a:pt x="41008" y="9993"/>
                </a:moveTo>
                <a:lnTo>
                  <a:pt x="41185" y="10333"/>
                </a:lnTo>
                <a:lnTo>
                  <a:pt x="40845" y="10509"/>
                </a:lnTo>
                <a:lnTo>
                  <a:pt x="40668" y="10197"/>
                </a:lnTo>
                <a:lnTo>
                  <a:pt x="41008" y="9993"/>
                </a:lnTo>
                <a:close/>
                <a:moveTo>
                  <a:pt x="73548" y="10033"/>
                </a:moveTo>
                <a:lnTo>
                  <a:pt x="73725" y="10373"/>
                </a:lnTo>
                <a:lnTo>
                  <a:pt x="73412" y="10536"/>
                </a:lnTo>
                <a:lnTo>
                  <a:pt x="73249" y="10210"/>
                </a:lnTo>
                <a:lnTo>
                  <a:pt x="73548" y="10033"/>
                </a:lnTo>
                <a:close/>
                <a:moveTo>
                  <a:pt x="85346" y="9979"/>
                </a:moveTo>
                <a:lnTo>
                  <a:pt x="85563" y="10346"/>
                </a:lnTo>
                <a:lnTo>
                  <a:pt x="85183" y="10536"/>
                </a:lnTo>
                <a:lnTo>
                  <a:pt x="84993" y="10183"/>
                </a:lnTo>
                <a:cubicBezTo>
                  <a:pt x="85101" y="10115"/>
                  <a:pt x="85224" y="10061"/>
                  <a:pt x="85346" y="9979"/>
                </a:cubicBezTo>
                <a:close/>
                <a:moveTo>
                  <a:pt x="89325" y="9775"/>
                </a:moveTo>
                <a:cubicBezTo>
                  <a:pt x="88983" y="9775"/>
                  <a:pt x="88816" y="10187"/>
                  <a:pt x="89057" y="10428"/>
                </a:cubicBezTo>
                <a:cubicBezTo>
                  <a:pt x="89137" y="10508"/>
                  <a:pt x="89235" y="10544"/>
                  <a:pt x="89331" y="10544"/>
                </a:cubicBezTo>
                <a:cubicBezTo>
                  <a:pt x="89527" y="10544"/>
                  <a:pt x="89714" y="10393"/>
                  <a:pt x="89723" y="10156"/>
                </a:cubicBezTo>
                <a:cubicBezTo>
                  <a:pt x="89723" y="9952"/>
                  <a:pt x="89546" y="9775"/>
                  <a:pt x="89342" y="9775"/>
                </a:cubicBezTo>
                <a:cubicBezTo>
                  <a:pt x="89337" y="9775"/>
                  <a:pt x="89331" y="9775"/>
                  <a:pt x="89325" y="9775"/>
                </a:cubicBezTo>
                <a:close/>
                <a:moveTo>
                  <a:pt x="12461" y="9775"/>
                </a:moveTo>
                <a:cubicBezTo>
                  <a:pt x="12453" y="9775"/>
                  <a:pt x="12445" y="9775"/>
                  <a:pt x="12437" y="9775"/>
                </a:cubicBezTo>
                <a:cubicBezTo>
                  <a:pt x="12097" y="9789"/>
                  <a:pt x="11934" y="10197"/>
                  <a:pt x="12192" y="10441"/>
                </a:cubicBezTo>
                <a:cubicBezTo>
                  <a:pt x="12268" y="10513"/>
                  <a:pt x="12360" y="10545"/>
                  <a:pt x="12450" y="10545"/>
                </a:cubicBezTo>
                <a:cubicBezTo>
                  <a:pt x="12650" y="10545"/>
                  <a:pt x="12841" y="10386"/>
                  <a:pt x="12831" y="10142"/>
                </a:cubicBezTo>
                <a:cubicBezTo>
                  <a:pt x="12831" y="9946"/>
                  <a:pt x="12667" y="9775"/>
                  <a:pt x="12461" y="9775"/>
                </a:cubicBezTo>
                <a:close/>
                <a:moveTo>
                  <a:pt x="29237" y="10061"/>
                </a:moveTo>
                <a:lnTo>
                  <a:pt x="29414" y="10360"/>
                </a:lnTo>
                <a:lnTo>
                  <a:pt x="29101" y="10550"/>
                </a:lnTo>
                <a:lnTo>
                  <a:pt x="28925" y="10224"/>
                </a:lnTo>
                <a:lnTo>
                  <a:pt x="29237" y="10061"/>
                </a:lnTo>
                <a:close/>
                <a:moveTo>
                  <a:pt x="61804" y="10020"/>
                </a:moveTo>
                <a:lnTo>
                  <a:pt x="61981" y="10373"/>
                </a:lnTo>
                <a:lnTo>
                  <a:pt x="61627" y="10550"/>
                </a:lnTo>
                <a:lnTo>
                  <a:pt x="61451" y="10224"/>
                </a:lnTo>
                <a:lnTo>
                  <a:pt x="61804" y="10020"/>
                </a:lnTo>
                <a:close/>
                <a:moveTo>
                  <a:pt x="9746" y="9870"/>
                </a:moveTo>
                <a:cubicBezTo>
                  <a:pt x="9741" y="9870"/>
                  <a:pt x="9737" y="9870"/>
                  <a:pt x="9732" y="9870"/>
                </a:cubicBezTo>
                <a:cubicBezTo>
                  <a:pt x="9270" y="9870"/>
                  <a:pt x="9284" y="10564"/>
                  <a:pt x="9746" y="10564"/>
                </a:cubicBezTo>
                <a:cubicBezTo>
                  <a:pt x="10203" y="10550"/>
                  <a:pt x="10195" y="9870"/>
                  <a:pt x="9746" y="9870"/>
                </a:cubicBezTo>
                <a:close/>
                <a:moveTo>
                  <a:pt x="95635" y="9993"/>
                </a:moveTo>
                <a:cubicBezTo>
                  <a:pt x="95282" y="10020"/>
                  <a:pt x="95282" y="10536"/>
                  <a:pt x="95635" y="10564"/>
                </a:cubicBezTo>
                <a:cubicBezTo>
                  <a:pt x="95798" y="10564"/>
                  <a:pt x="95934" y="10441"/>
                  <a:pt x="95934" y="10278"/>
                </a:cubicBezTo>
                <a:lnTo>
                  <a:pt x="95921" y="10278"/>
                </a:lnTo>
                <a:cubicBezTo>
                  <a:pt x="95921" y="10115"/>
                  <a:pt x="95785" y="9993"/>
                  <a:pt x="95635" y="9993"/>
                </a:cubicBezTo>
                <a:close/>
                <a:moveTo>
                  <a:pt x="1507" y="10286"/>
                </a:moveTo>
                <a:cubicBezTo>
                  <a:pt x="1428" y="10286"/>
                  <a:pt x="1361" y="10347"/>
                  <a:pt x="1373" y="10428"/>
                </a:cubicBezTo>
                <a:cubicBezTo>
                  <a:pt x="1373" y="10508"/>
                  <a:pt x="1432" y="10570"/>
                  <a:pt x="1508" y="10570"/>
                </a:cubicBezTo>
                <a:cubicBezTo>
                  <a:pt x="1521" y="10570"/>
                  <a:pt x="1535" y="10568"/>
                  <a:pt x="1550" y="10564"/>
                </a:cubicBezTo>
                <a:cubicBezTo>
                  <a:pt x="1604" y="10550"/>
                  <a:pt x="1645" y="10496"/>
                  <a:pt x="1726" y="10428"/>
                </a:cubicBezTo>
                <a:cubicBezTo>
                  <a:pt x="1658" y="10373"/>
                  <a:pt x="1604" y="10305"/>
                  <a:pt x="1550" y="10292"/>
                </a:cubicBezTo>
                <a:cubicBezTo>
                  <a:pt x="1535" y="10288"/>
                  <a:pt x="1521" y="10286"/>
                  <a:pt x="1507" y="10286"/>
                </a:cubicBezTo>
                <a:close/>
                <a:moveTo>
                  <a:pt x="50020" y="10088"/>
                </a:moveTo>
                <a:lnTo>
                  <a:pt x="50210" y="10400"/>
                </a:lnTo>
                <a:lnTo>
                  <a:pt x="49897" y="10577"/>
                </a:lnTo>
                <a:cubicBezTo>
                  <a:pt x="49843" y="10482"/>
                  <a:pt x="49789" y="10387"/>
                  <a:pt x="49721" y="10265"/>
                </a:cubicBezTo>
                <a:lnTo>
                  <a:pt x="50020" y="10088"/>
                </a:lnTo>
                <a:close/>
                <a:moveTo>
                  <a:pt x="82614" y="10033"/>
                </a:moveTo>
                <a:lnTo>
                  <a:pt x="82804" y="10414"/>
                </a:lnTo>
                <a:lnTo>
                  <a:pt x="82437" y="10577"/>
                </a:lnTo>
                <a:cubicBezTo>
                  <a:pt x="82383" y="10482"/>
                  <a:pt x="82315" y="10373"/>
                  <a:pt x="82247" y="10265"/>
                </a:cubicBezTo>
                <a:lnTo>
                  <a:pt x="82614" y="10033"/>
                </a:lnTo>
                <a:close/>
                <a:moveTo>
                  <a:pt x="17480" y="10006"/>
                </a:moveTo>
                <a:lnTo>
                  <a:pt x="17657" y="10400"/>
                </a:lnTo>
                <a:lnTo>
                  <a:pt x="17317" y="10591"/>
                </a:lnTo>
                <a:lnTo>
                  <a:pt x="17126" y="10197"/>
                </a:lnTo>
                <a:lnTo>
                  <a:pt x="17480" y="10006"/>
                </a:lnTo>
                <a:close/>
                <a:moveTo>
                  <a:pt x="26492" y="10115"/>
                </a:moveTo>
                <a:lnTo>
                  <a:pt x="26668" y="10428"/>
                </a:lnTo>
                <a:lnTo>
                  <a:pt x="26356" y="10591"/>
                </a:lnTo>
                <a:lnTo>
                  <a:pt x="26179" y="10292"/>
                </a:lnTo>
                <a:lnTo>
                  <a:pt x="26492" y="10115"/>
                </a:lnTo>
                <a:close/>
                <a:moveTo>
                  <a:pt x="38249" y="10074"/>
                </a:moveTo>
                <a:lnTo>
                  <a:pt x="38426" y="10414"/>
                </a:lnTo>
                <a:lnTo>
                  <a:pt x="38113" y="10591"/>
                </a:lnTo>
                <a:lnTo>
                  <a:pt x="37950" y="10251"/>
                </a:lnTo>
                <a:lnTo>
                  <a:pt x="38249" y="10074"/>
                </a:lnTo>
                <a:close/>
                <a:moveTo>
                  <a:pt x="70829" y="10115"/>
                </a:moveTo>
                <a:lnTo>
                  <a:pt x="71006" y="10441"/>
                </a:lnTo>
                <a:lnTo>
                  <a:pt x="70694" y="10604"/>
                </a:lnTo>
                <a:cubicBezTo>
                  <a:pt x="70639" y="10496"/>
                  <a:pt x="70571" y="10387"/>
                  <a:pt x="70517" y="10292"/>
                </a:cubicBezTo>
                <a:lnTo>
                  <a:pt x="70829" y="10115"/>
                </a:lnTo>
                <a:close/>
                <a:moveTo>
                  <a:pt x="4248" y="10128"/>
                </a:moveTo>
                <a:cubicBezTo>
                  <a:pt x="4121" y="10128"/>
                  <a:pt x="4023" y="10244"/>
                  <a:pt x="4010" y="10373"/>
                </a:cubicBezTo>
                <a:cubicBezTo>
                  <a:pt x="4010" y="10509"/>
                  <a:pt x="4132" y="10618"/>
                  <a:pt x="4268" y="10618"/>
                </a:cubicBezTo>
                <a:cubicBezTo>
                  <a:pt x="4390" y="10618"/>
                  <a:pt x="4499" y="10509"/>
                  <a:pt x="4499" y="10387"/>
                </a:cubicBezTo>
                <a:cubicBezTo>
                  <a:pt x="4513" y="10251"/>
                  <a:pt x="4404" y="10129"/>
                  <a:pt x="4268" y="10129"/>
                </a:cubicBezTo>
                <a:cubicBezTo>
                  <a:pt x="4261" y="10128"/>
                  <a:pt x="4254" y="10128"/>
                  <a:pt x="4248" y="10128"/>
                </a:cubicBezTo>
                <a:close/>
                <a:moveTo>
                  <a:pt x="7009" y="10005"/>
                </a:moveTo>
                <a:cubicBezTo>
                  <a:pt x="7002" y="10005"/>
                  <a:pt x="6994" y="10006"/>
                  <a:pt x="6987" y="10006"/>
                </a:cubicBezTo>
                <a:cubicBezTo>
                  <a:pt x="6810" y="10006"/>
                  <a:pt x="6674" y="10142"/>
                  <a:pt x="6688" y="10319"/>
                </a:cubicBezTo>
                <a:cubicBezTo>
                  <a:pt x="6688" y="10496"/>
                  <a:pt x="6837" y="10618"/>
                  <a:pt x="7000" y="10618"/>
                </a:cubicBezTo>
                <a:cubicBezTo>
                  <a:pt x="7177" y="10604"/>
                  <a:pt x="7299" y="10468"/>
                  <a:pt x="7299" y="10292"/>
                </a:cubicBezTo>
                <a:cubicBezTo>
                  <a:pt x="7286" y="10136"/>
                  <a:pt x="7162" y="10005"/>
                  <a:pt x="7009" y="10005"/>
                </a:cubicBezTo>
                <a:close/>
                <a:moveTo>
                  <a:pt x="79858" y="10135"/>
                </a:moveTo>
                <a:cubicBezTo>
                  <a:pt x="79924" y="10268"/>
                  <a:pt x="79978" y="10361"/>
                  <a:pt x="80045" y="10455"/>
                </a:cubicBezTo>
                <a:lnTo>
                  <a:pt x="79719" y="10618"/>
                </a:lnTo>
                <a:lnTo>
                  <a:pt x="79556" y="10319"/>
                </a:lnTo>
                <a:lnTo>
                  <a:pt x="79858" y="10135"/>
                </a:lnTo>
                <a:close/>
                <a:moveTo>
                  <a:pt x="47288" y="10142"/>
                </a:moveTo>
                <a:lnTo>
                  <a:pt x="47464" y="10455"/>
                </a:lnTo>
                <a:lnTo>
                  <a:pt x="47152" y="10632"/>
                </a:lnTo>
                <a:lnTo>
                  <a:pt x="46975" y="10319"/>
                </a:lnTo>
                <a:lnTo>
                  <a:pt x="47288" y="10142"/>
                </a:lnTo>
                <a:close/>
                <a:moveTo>
                  <a:pt x="99197" y="10299"/>
                </a:moveTo>
                <a:cubicBezTo>
                  <a:pt x="99123" y="10299"/>
                  <a:pt x="99074" y="10362"/>
                  <a:pt x="99074" y="10455"/>
                </a:cubicBezTo>
                <a:cubicBezTo>
                  <a:pt x="99074" y="10556"/>
                  <a:pt x="99121" y="10633"/>
                  <a:pt x="99203" y="10633"/>
                </a:cubicBezTo>
                <a:cubicBezTo>
                  <a:pt x="99210" y="10633"/>
                  <a:pt x="99217" y="10633"/>
                  <a:pt x="99224" y="10632"/>
                </a:cubicBezTo>
                <a:cubicBezTo>
                  <a:pt x="99305" y="10618"/>
                  <a:pt x="99360" y="10550"/>
                  <a:pt x="99482" y="10482"/>
                </a:cubicBezTo>
                <a:cubicBezTo>
                  <a:pt x="99360" y="10400"/>
                  <a:pt x="99305" y="10319"/>
                  <a:pt x="99237" y="10305"/>
                </a:cubicBezTo>
                <a:cubicBezTo>
                  <a:pt x="99223" y="10301"/>
                  <a:pt x="99209" y="10299"/>
                  <a:pt x="99197" y="10299"/>
                </a:cubicBezTo>
                <a:close/>
                <a:moveTo>
                  <a:pt x="59059" y="10115"/>
                </a:moveTo>
                <a:lnTo>
                  <a:pt x="59276" y="10468"/>
                </a:lnTo>
                <a:lnTo>
                  <a:pt x="58923" y="10645"/>
                </a:lnTo>
                <a:lnTo>
                  <a:pt x="58732" y="10292"/>
                </a:lnTo>
                <a:lnTo>
                  <a:pt x="59059" y="10115"/>
                </a:lnTo>
                <a:close/>
                <a:moveTo>
                  <a:pt x="35544" y="10183"/>
                </a:moveTo>
                <a:lnTo>
                  <a:pt x="35721" y="10482"/>
                </a:lnTo>
                <a:lnTo>
                  <a:pt x="35381" y="10659"/>
                </a:lnTo>
                <a:lnTo>
                  <a:pt x="35204" y="10360"/>
                </a:lnTo>
                <a:lnTo>
                  <a:pt x="35544" y="10183"/>
                </a:lnTo>
                <a:close/>
                <a:moveTo>
                  <a:pt x="44569" y="10197"/>
                </a:moveTo>
                <a:lnTo>
                  <a:pt x="44746" y="10509"/>
                </a:lnTo>
                <a:lnTo>
                  <a:pt x="44420" y="10672"/>
                </a:lnTo>
                <a:lnTo>
                  <a:pt x="44257" y="10373"/>
                </a:lnTo>
                <a:lnTo>
                  <a:pt x="44569" y="10197"/>
                </a:lnTo>
                <a:close/>
                <a:moveTo>
                  <a:pt x="68070" y="10183"/>
                </a:moveTo>
                <a:lnTo>
                  <a:pt x="68247" y="10496"/>
                </a:lnTo>
                <a:lnTo>
                  <a:pt x="67934" y="10672"/>
                </a:lnTo>
                <a:lnTo>
                  <a:pt x="67758" y="10346"/>
                </a:lnTo>
                <a:lnTo>
                  <a:pt x="68070" y="10183"/>
                </a:lnTo>
                <a:close/>
                <a:moveTo>
                  <a:pt x="92917" y="10006"/>
                </a:moveTo>
                <a:cubicBezTo>
                  <a:pt x="92727" y="10006"/>
                  <a:pt x="92577" y="10156"/>
                  <a:pt x="92577" y="10333"/>
                </a:cubicBezTo>
                <a:cubicBezTo>
                  <a:pt x="92577" y="10515"/>
                  <a:pt x="92728" y="10673"/>
                  <a:pt x="92908" y="10673"/>
                </a:cubicBezTo>
                <a:cubicBezTo>
                  <a:pt x="92916" y="10673"/>
                  <a:pt x="92923" y="10673"/>
                  <a:pt x="92930" y="10672"/>
                </a:cubicBezTo>
                <a:cubicBezTo>
                  <a:pt x="93121" y="10672"/>
                  <a:pt x="93257" y="10509"/>
                  <a:pt x="93243" y="10333"/>
                </a:cubicBezTo>
                <a:cubicBezTo>
                  <a:pt x="93243" y="10156"/>
                  <a:pt x="93094" y="10006"/>
                  <a:pt x="92917" y="10006"/>
                </a:cubicBezTo>
                <a:close/>
                <a:moveTo>
                  <a:pt x="23759" y="10169"/>
                </a:moveTo>
                <a:lnTo>
                  <a:pt x="23977" y="10509"/>
                </a:lnTo>
                <a:lnTo>
                  <a:pt x="23624" y="10686"/>
                </a:lnTo>
                <a:lnTo>
                  <a:pt x="23447" y="10346"/>
                </a:lnTo>
                <a:lnTo>
                  <a:pt x="23759" y="10169"/>
                </a:lnTo>
                <a:close/>
                <a:moveTo>
                  <a:pt x="56327" y="10169"/>
                </a:moveTo>
                <a:lnTo>
                  <a:pt x="56503" y="10509"/>
                </a:lnTo>
                <a:lnTo>
                  <a:pt x="56163" y="10686"/>
                </a:lnTo>
                <a:lnTo>
                  <a:pt x="55987" y="10346"/>
                </a:lnTo>
                <a:lnTo>
                  <a:pt x="56327" y="10169"/>
                </a:lnTo>
                <a:close/>
                <a:moveTo>
                  <a:pt x="32785" y="10237"/>
                </a:moveTo>
                <a:lnTo>
                  <a:pt x="32961" y="10550"/>
                </a:lnTo>
                <a:lnTo>
                  <a:pt x="32649" y="10713"/>
                </a:lnTo>
                <a:lnTo>
                  <a:pt x="32472" y="10400"/>
                </a:lnTo>
                <a:lnTo>
                  <a:pt x="32785" y="10237"/>
                </a:lnTo>
                <a:close/>
                <a:moveTo>
                  <a:pt x="77136" y="10197"/>
                </a:moveTo>
                <a:cubicBezTo>
                  <a:pt x="77191" y="10319"/>
                  <a:pt x="77245" y="10414"/>
                  <a:pt x="77299" y="10536"/>
                </a:cubicBezTo>
                <a:lnTo>
                  <a:pt x="76960" y="10713"/>
                </a:lnTo>
                <a:lnTo>
                  <a:pt x="76810" y="10373"/>
                </a:lnTo>
                <a:lnTo>
                  <a:pt x="77136" y="10197"/>
                </a:lnTo>
                <a:close/>
                <a:moveTo>
                  <a:pt x="21041" y="10237"/>
                </a:moveTo>
                <a:lnTo>
                  <a:pt x="21218" y="10577"/>
                </a:lnTo>
                <a:lnTo>
                  <a:pt x="20878" y="10740"/>
                </a:lnTo>
                <a:lnTo>
                  <a:pt x="20688" y="10400"/>
                </a:lnTo>
                <a:lnTo>
                  <a:pt x="21041" y="10237"/>
                </a:lnTo>
                <a:close/>
                <a:moveTo>
                  <a:pt x="65365" y="10224"/>
                </a:moveTo>
                <a:lnTo>
                  <a:pt x="65528" y="10550"/>
                </a:lnTo>
                <a:lnTo>
                  <a:pt x="65216" y="10740"/>
                </a:lnTo>
                <a:lnTo>
                  <a:pt x="65026" y="10400"/>
                </a:lnTo>
                <a:lnTo>
                  <a:pt x="65365" y="10224"/>
                </a:lnTo>
                <a:close/>
                <a:moveTo>
                  <a:pt x="53581" y="10278"/>
                </a:moveTo>
                <a:lnTo>
                  <a:pt x="53758" y="10591"/>
                </a:lnTo>
                <a:lnTo>
                  <a:pt x="53459" y="10767"/>
                </a:lnTo>
                <a:cubicBezTo>
                  <a:pt x="53391" y="10672"/>
                  <a:pt x="53336" y="10564"/>
                  <a:pt x="53268" y="10455"/>
                </a:cubicBezTo>
                <a:lnTo>
                  <a:pt x="53581" y="10278"/>
                </a:lnTo>
                <a:close/>
                <a:moveTo>
                  <a:pt x="30080" y="10305"/>
                </a:moveTo>
                <a:cubicBezTo>
                  <a:pt x="30134" y="10400"/>
                  <a:pt x="30189" y="10509"/>
                  <a:pt x="30243" y="10618"/>
                </a:cubicBezTo>
                <a:lnTo>
                  <a:pt x="29930" y="10781"/>
                </a:lnTo>
                <a:lnTo>
                  <a:pt x="29754" y="10468"/>
                </a:lnTo>
                <a:lnTo>
                  <a:pt x="30080" y="10305"/>
                </a:lnTo>
                <a:close/>
                <a:moveTo>
                  <a:pt x="41837" y="10265"/>
                </a:moveTo>
                <a:lnTo>
                  <a:pt x="42000" y="10604"/>
                </a:lnTo>
                <a:lnTo>
                  <a:pt x="41660" y="10781"/>
                </a:lnTo>
                <a:cubicBezTo>
                  <a:pt x="41606" y="10672"/>
                  <a:pt x="41552" y="10564"/>
                  <a:pt x="41497" y="10455"/>
                </a:cubicBezTo>
                <a:lnTo>
                  <a:pt x="41837" y="10265"/>
                </a:lnTo>
                <a:close/>
                <a:moveTo>
                  <a:pt x="74391" y="10292"/>
                </a:moveTo>
                <a:lnTo>
                  <a:pt x="74554" y="10604"/>
                </a:lnTo>
                <a:lnTo>
                  <a:pt x="74255" y="10781"/>
                </a:lnTo>
                <a:lnTo>
                  <a:pt x="74064" y="10468"/>
                </a:lnTo>
                <a:lnTo>
                  <a:pt x="74391" y="10292"/>
                </a:lnTo>
                <a:close/>
                <a:moveTo>
                  <a:pt x="96490" y="10250"/>
                </a:moveTo>
                <a:cubicBezTo>
                  <a:pt x="96481" y="10250"/>
                  <a:pt x="96473" y="10250"/>
                  <a:pt x="96464" y="10251"/>
                </a:cubicBezTo>
                <a:cubicBezTo>
                  <a:pt x="96315" y="10265"/>
                  <a:pt x="96193" y="10387"/>
                  <a:pt x="96206" y="10536"/>
                </a:cubicBezTo>
                <a:cubicBezTo>
                  <a:pt x="96219" y="10677"/>
                  <a:pt x="96341" y="10782"/>
                  <a:pt x="96469" y="10782"/>
                </a:cubicBezTo>
                <a:cubicBezTo>
                  <a:pt x="96476" y="10782"/>
                  <a:pt x="96484" y="10782"/>
                  <a:pt x="96492" y="10781"/>
                </a:cubicBezTo>
                <a:cubicBezTo>
                  <a:pt x="96850" y="10768"/>
                  <a:pt x="96820" y="10250"/>
                  <a:pt x="96490" y="10250"/>
                </a:cubicBezTo>
                <a:close/>
                <a:moveTo>
                  <a:pt x="13293" y="10006"/>
                </a:moveTo>
                <a:cubicBezTo>
                  <a:pt x="12763" y="10006"/>
                  <a:pt x="12763" y="10781"/>
                  <a:pt x="13293" y="10795"/>
                </a:cubicBezTo>
                <a:cubicBezTo>
                  <a:pt x="13497" y="10781"/>
                  <a:pt x="13674" y="10604"/>
                  <a:pt x="13674" y="10400"/>
                </a:cubicBezTo>
                <a:cubicBezTo>
                  <a:pt x="13674" y="10183"/>
                  <a:pt x="13497" y="10006"/>
                  <a:pt x="13293" y="10006"/>
                </a:cubicBezTo>
                <a:close/>
                <a:moveTo>
                  <a:pt x="50876" y="10319"/>
                </a:moveTo>
                <a:lnTo>
                  <a:pt x="51053" y="10645"/>
                </a:lnTo>
                <a:lnTo>
                  <a:pt x="50740" y="10795"/>
                </a:lnTo>
                <a:lnTo>
                  <a:pt x="50563" y="10496"/>
                </a:lnTo>
                <a:lnTo>
                  <a:pt x="50876" y="10319"/>
                </a:lnTo>
                <a:close/>
                <a:moveTo>
                  <a:pt x="90148" y="10046"/>
                </a:moveTo>
                <a:cubicBezTo>
                  <a:pt x="89955" y="10046"/>
                  <a:pt x="89804" y="10205"/>
                  <a:pt x="89804" y="10400"/>
                </a:cubicBezTo>
                <a:cubicBezTo>
                  <a:pt x="89804" y="10604"/>
                  <a:pt x="89954" y="10767"/>
                  <a:pt x="90158" y="10781"/>
                </a:cubicBezTo>
                <a:lnTo>
                  <a:pt x="90158" y="10795"/>
                </a:lnTo>
                <a:cubicBezTo>
                  <a:pt x="90362" y="10795"/>
                  <a:pt x="90538" y="10618"/>
                  <a:pt x="90538" y="10414"/>
                </a:cubicBezTo>
                <a:cubicBezTo>
                  <a:pt x="90538" y="10210"/>
                  <a:pt x="90375" y="10047"/>
                  <a:pt x="90171" y="10047"/>
                </a:cubicBezTo>
                <a:cubicBezTo>
                  <a:pt x="90163" y="10047"/>
                  <a:pt x="90155" y="10046"/>
                  <a:pt x="90148" y="10046"/>
                </a:cubicBezTo>
                <a:close/>
                <a:moveTo>
                  <a:pt x="86202" y="10224"/>
                </a:moveTo>
                <a:cubicBezTo>
                  <a:pt x="86257" y="10360"/>
                  <a:pt x="86257" y="10564"/>
                  <a:pt x="86501" y="10577"/>
                </a:cubicBezTo>
                <a:lnTo>
                  <a:pt x="86012" y="10808"/>
                </a:lnTo>
                <a:lnTo>
                  <a:pt x="85795" y="10428"/>
                </a:lnTo>
                <a:lnTo>
                  <a:pt x="86202" y="10224"/>
                </a:lnTo>
                <a:close/>
                <a:moveTo>
                  <a:pt x="62633" y="10292"/>
                </a:moveTo>
                <a:cubicBezTo>
                  <a:pt x="62688" y="10400"/>
                  <a:pt x="62756" y="10523"/>
                  <a:pt x="62810" y="10645"/>
                </a:cubicBezTo>
                <a:lnTo>
                  <a:pt x="62457" y="10822"/>
                </a:lnTo>
                <a:cubicBezTo>
                  <a:pt x="62402" y="10700"/>
                  <a:pt x="62348" y="10591"/>
                  <a:pt x="62280" y="10468"/>
                </a:cubicBezTo>
                <a:lnTo>
                  <a:pt x="62633" y="10292"/>
                </a:lnTo>
                <a:close/>
                <a:moveTo>
                  <a:pt x="100066" y="10591"/>
                </a:moveTo>
                <a:cubicBezTo>
                  <a:pt x="100026" y="10591"/>
                  <a:pt x="99958" y="10645"/>
                  <a:pt x="99863" y="10713"/>
                </a:cubicBezTo>
                <a:cubicBezTo>
                  <a:pt x="99958" y="10767"/>
                  <a:pt x="100012" y="10822"/>
                  <a:pt x="100066" y="10822"/>
                </a:cubicBezTo>
                <a:lnTo>
                  <a:pt x="100080" y="10822"/>
                </a:lnTo>
                <a:cubicBezTo>
                  <a:pt x="100107" y="10822"/>
                  <a:pt x="100175" y="10740"/>
                  <a:pt x="100175" y="10700"/>
                </a:cubicBezTo>
                <a:cubicBezTo>
                  <a:pt x="100175" y="10659"/>
                  <a:pt x="100094" y="10591"/>
                  <a:pt x="100066" y="10591"/>
                </a:cubicBezTo>
                <a:close/>
                <a:moveTo>
                  <a:pt x="87195" y="10822"/>
                </a:moveTo>
                <a:cubicBezTo>
                  <a:pt x="87197" y="10823"/>
                  <a:pt x="87199" y="10824"/>
                  <a:pt x="87201" y="10825"/>
                </a:cubicBezTo>
                <a:lnTo>
                  <a:pt x="87201" y="10825"/>
                </a:lnTo>
                <a:lnTo>
                  <a:pt x="87199" y="10822"/>
                </a:lnTo>
                <a:close/>
                <a:moveTo>
                  <a:pt x="18295" y="10319"/>
                </a:moveTo>
                <a:lnTo>
                  <a:pt x="18486" y="10645"/>
                </a:lnTo>
                <a:lnTo>
                  <a:pt x="18146" y="10835"/>
                </a:lnTo>
                <a:lnTo>
                  <a:pt x="17956" y="10496"/>
                </a:lnTo>
                <a:lnTo>
                  <a:pt x="18295" y="10319"/>
                </a:lnTo>
                <a:close/>
                <a:moveTo>
                  <a:pt x="83429" y="10305"/>
                </a:moveTo>
                <a:lnTo>
                  <a:pt x="83633" y="10632"/>
                </a:lnTo>
                <a:lnTo>
                  <a:pt x="83239" y="10835"/>
                </a:lnTo>
                <a:lnTo>
                  <a:pt x="83076" y="10496"/>
                </a:lnTo>
                <a:lnTo>
                  <a:pt x="83429" y="10305"/>
                </a:lnTo>
                <a:close/>
                <a:moveTo>
                  <a:pt x="39092" y="10360"/>
                </a:moveTo>
                <a:lnTo>
                  <a:pt x="39268" y="10659"/>
                </a:lnTo>
                <a:lnTo>
                  <a:pt x="38956" y="10849"/>
                </a:lnTo>
                <a:lnTo>
                  <a:pt x="38779" y="10523"/>
                </a:lnTo>
                <a:lnTo>
                  <a:pt x="39092" y="10360"/>
                </a:lnTo>
                <a:close/>
                <a:moveTo>
                  <a:pt x="71672" y="10360"/>
                </a:moveTo>
                <a:lnTo>
                  <a:pt x="71835" y="10672"/>
                </a:lnTo>
                <a:lnTo>
                  <a:pt x="71536" y="10849"/>
                </a:lnTo>
                <a:lnTo>
                  <a:pt x="71346" y="10523"/>
                </a:lnTo>
                <a:lnTo>
                  <a:pt x="71672" y="10360"/>
                </a:lnTo>
                <a:close/>
                <a:moveTo>
                  <a:pt x="10586" y="10127"/>
                </a:moveTo>
                <a:cubicBezTo>
                  <a:pt x="10573" y="10127"/>
                  <a:pt x="10561" y="10128"/>
                  <a:pt x="10548" y="10129"/>
                </a:cubicBezTo>
                <a:lnTo>
                  <a:pt x="10534" y="10129"/>
                </a:lnTo>
                <a:cubicBezTo>
                  <a:pt x="10357" y="10156"/>
                  <a:pt x="10208" y="10305"/>
                  <a:pt x="10194" y="10496"/>
                </a:cubicBezTo>
                <a:cubicBezTo>
                  <a:pt x="10208" y="10700"/>
                  <a:pt x="10371" y="10863"/>
                  <a:pt x="10575" y="10863"/>
                </a:cubicBezTo>
                <a:cubicBezTo>
                  <a:pt x="11065" y="10863"/>
                  <a:pt x="11052" y="10127"/>
                  <a:pt x="10586" y="10127"/>
                </a:cubicBezTo>
                <a:close/>
                <a:moveTo>
                  <a:pt x="27307" y="10360"/>
                </a:moveTo>
                <a:lnTo>
                  <a:pt x="27497" y="10700"/>
                </a:lnTo>
                <a:lnTo>
                  <a:pt x="27185" y="10863"/>
                </a:lnTo>
                <a:lnTo>
                  <a:pt x="26994" y="10523"/>
                </a:lnTo>
                <a:lnTo>
                  <a:pt x="27307" y="10360"/>
                </a:lnTo>
                <a:close/>
                <a:moveTo>
                  <a:pt x="7852" y="10237"/>
                </a:moveTo>
                <a:cubicBezTo>
                  <a:pt x="7844" y="10237"/>
                  <a:pt x="7837" y="10237"/>
                  <a:pt x="7829" y="10237"/>
                </a:cubicBezTo>
                <a:cubicBezTo>
                  <a:pt x="7653" y="10237"/>
                  <a:pt x="7517" y="10373"/>
                  <a:pt x="7517" y="10550"/>
                </a:cubicBezTo>
                <a:cubicBezTo>
                  <a:pt x="7504" y="10719"/>
                  <a:pt x="7640" y="10863"/>
                  <a:pt x="7819" y="10863"/>
                </a:cubicBezTo>
                <a:cubicBezTo>
                  <a:pt x="7827" y="10863"/>
                  <a:pt x="7835" y="10863"/>
                  <a:pt x="7843" y="10863"/>
                </a:cubicBezTo>
                <a:cubicBezTo>
                  <a:pt x="7850" y="10863"/>
                  <a:pt x="7858" y="10863"/>
                  <a:pt x="7865" y="10863"/>
                </a:cubicBezTo>
                <a:cubicBezTo>
                  <a:pt x="8031" y="10863"/>
                  <a:pt x="8156" y="10720"/>
                  <a:pt x="8156" y="10564"/>
                </a:cubicBezTo>
                <a:cubicBezTo>
                  <a:pt x="8156" y="10381"/>
                  <a:pt x="8018" y="10237"/>
                  <a:pt x="7852" y="10237"/>
                </a:cubicBezTo>
                <a:close/>
                <a:moveTo>
                  <a:pt x="2389" y="10491"/>
                </a:moveTo>
                <a:cubicBezTo>
                  <a:pt x="2377" y="10491"/>
                  <a:pt x="2364" y="10492"/>
                  <a:pt x="2352" y="10496"/>
                </a:cubicBezTo>
                <a:cubicBezTo>
                  <a:pt x="2284" y="10536"/>
                  <a:pt x="2216" y="10591"/>
                  <a:pt x="2189" y="10672"/>
                </a:cubicBezTo>
                <a:cubicBezTo>
                  <a:pt x="2148" y="10754"/>
                  <a:pt x="2257" y="10863"/>
                  <a:pt x="2352" y="10863"/>
                </a:cubicBezTo>
                <a:cubicBezTo>
                  <a:pt x="2359" y="10863"/>
                  <a:pt x="2366" y="10864"/>
                  <a:pt x="2372" y="10864"/>
                </a:cubicBezTo>
                <a:cubicBezTo>
                  <a:pt x="2472" y="10864"/>
                  <a:pt x="2555" y="10774"/>
                  <a:pt x="2542" y="10672"/>
                </a:cubicBezTo>
                <a:cubicBezTo>
                  <a:pt x="2542" y="10576"/>
                  <a:pt x="2478" y="10491"/>
                  <a:pt x="2389" y="10491"/>
                </a:cubicBezTo>
                <a:close/>
                <a:moveTo>
                  <a:pt x="48117" y="10400"/>
                </a:moveTo>
                <a:lnTo>
                  <a:pt x="48293" y="10700"/>
                </a:lnTo>
                <a:lnTo>
                  <a:pt x="47967" y="10876"/>
                </a:lnTo>
                <a:cubicBezTo>
                  <a:pt x="47913" y="10767"/>
                  <a:pt x="47859" y="10672"/>
                  <a:pt x="47804" y="10564"/>
                </a:cubicBezTo>
                <a:lnTo>
                  <a:pt x="48117" y="10400"/>
                </a:lnTo>
                <a:close/>
                <a:moveTo>
                  <a:pt x="5084" y="10360"/>
                </a:moveTo>
                <a:cubicBezTo>
                  <a:pt x="4934" y="10360"/>
                  <a:pt x="4812" y="10482"/>
                  <a:pt x="4812" y="10632"/>
                </a:cubicBezTo>
                <a:cubicBezTo>
                  <a:pt x="4825" y="10767"/>
                  <a:pt x="4934" y="10876"/>
                  <a:pt x="5070" y="10890"/>
                </a:cubicBezTo>
                <a:cubicBezTo>
                  <a:pt x="5424" y="10890"/>
                  <a:pt x="5437" y="10360"/>
                  <a:pt x="5084" y="10360"/>
                </a:cubicBezTo>
                <a:close/>
                <a:moveTo>
                  <a:pt x="59888" y="10373"/>
                </a:moveTo>
                <a:lnTo>
                  <a:pt x="60078" y="10713"/>
                </a:lnTo>
                <a:lnTo>
                  <a:pt x="59752" y="10890"/>
                </a:lnTo>
                <a:cubicBezTo>
                  <a:pt x="59670" y="10767"/>
                  <a:pt x="59602" y="10645"/>
                  <a:pt x="59521" y="10536"/>
                </a:cubicBezTo>
                <a:lnTo>
                  <a:pt x="59888" y="10373"/>
                </a:lnTo>
                <a:close/>
                <a:moveTo>
                  <a:pt x="80670" y="10373"/>
                </a:moveTo>
                <a:lnTo>
                  <a:pt x="80847" y="10727"/>
                </a:lnTo>
                <a:lnTo>
                  <a:pt x="80534" y="10890"/>
                </a:lnTo>
                <a:lnTo>
                  <a:pt x="80358" y="10550"/>
                </a:lnTo>
                <a:lnTo>
                  <a:pt x="80670" y="10373"/>
                </a:lnTo>
                <a:close/>
                <a:moveTo>
                  <a:pt x="36373" y="10428"/>
                </a:moveTo>
                <a:lnTo>
                  <a:pt x="36536" y="10740"/>
                </a:lnTo>
                <a:lnTo>
                  <a:pt x="36196" y="10903"/>
                </a:lnTo>
                <a:lnTo>
                  <a:pt x="36020" y="10604"/>
                </a:lnTo>
                <a:lnTo>
                  <a:pt x="36373" y="10428"/>
                </a:lnTo>
                <a:close/>
                <a:moveTo>
                  <a:pt x="24602" y="10414"/>
                </a:moveTo>
                <a:lnTo>
                  <a:pt x="24779" y="10754"/>
                </a:lnTo>
                <a:lnTo>
                  <a:pt x="24466" y="10917"/>
                </a:lnTo>
                <a:cubicBezTo>
                  <a:pt x="24385" y="10808"/>
                  <a:pt x="24317" y="10686"/>
                  <a:pt x="24249" y="10577"/>
                </a:cubicBezTo>
                <a:lnTo>
                  <a:pt x="24602" y="10414"/>
                </a:lnTo>
                <a:close/>
                <a:moveTo>
                  <a:pt x="68913" y="10428"/>
                </a:moveTo>
                <a:lnTo>
                  <a:pt x="69090" y="10740"/>
                </a:lnTo>
                <a:lnTo>
                  <a:pt x="68763" y="10917"/>
                </a:lnTo>
                <a:cubicBezTo>
                  <a:pt x="68709" y="10808"/>
                  <a:pt x="68641" y="10700"/>
                  <a:pt x="68587" y="10591"/>
                </a:cubicBezTo>
                <a:lnTo>
                  <a:pt x="68913" y="10428"/>
                </a:lnTo>
                <a:close/>
                <a:moveTo>
                  <a:pt x="93743" y="10253"/>
                </a:moveTo>
                <a:cubicBezTo>
                  <a:pt x="93586" y="10253"/>
                  <a:pt x="93433" y="10353"/>
                  <a:pt x="93433" y="10564"/>
                </a:cubicBezTo>
                <a:cubicBezTo>
                  <a:pt x="93397" y="10801"/>
                  <a:pt x="93575" y="10928"/>
                  <a:pt x="93752" y="10928"/>
                </a:cubicBezTo>
                <a:cubicBezTo>
                  <a:pt x="93909" y="10928"/>
                  <a:pt x="94066" y="10829"/>
                  <a:pt x="94072" y="10618"/>
                </a:cubicBezTo>
                <a:cubicBezTo>
                  <a:pt x="94101" y="10380"/>
                  <a:pt x="93920" y="10253"/>
                  <a:pt x="93743" y="10253"/>
                </a:cubicBezTo>
                <a:close/>
                <a:moveTo>
                  <a:pt x="57156" y="10455"/>
                </a:moveTo>
                <a:lnTo>
                  <a:pt x="57332" y="10767"/>
                </a:lnTo>
                <a:lnTo>
                  <a:pt x="56979" y="10944"/>
                </a:lnTo>
                <a:cubicBezTo>
                  <a:pt x="56938" y="10863"/>
                  <a:pt x="56870" y="10754"/>
                  <a:pt x="56802" y="10632"/>
                </a:cubicBezTo>
                <a:lnTo>
                  <a:pt x="57156" y="10455"/>
                </a:lnTo>
                <a:close/>
                <a:moveTo>
                  <a:pt x="33614" y="10482"/>
                </a:moveTo>
                <a:lnTo>
                  <a:pt x="33777" y="10795"/>
                </a:lnTo>
                <a:lnTo>
                  <a:pt x="33478" y="10958"/>
                </a:lnTo>
                <a:lnTo>
                  <a:pt x="33288" y="10645"/>
                </a:lnTo>
                <a:lnTo>
                  <a:pt x="33614" y="10482"/>
                </a:lnTo>
                <a:close/>
                <a:moveTo>
                  <a:pt x="45385" y="10441"/>
                </a:moveTo>
                <a:lnTo>
                  <a:pt x="45561" y="10795"/>
                </a:lnTo>
                <a:lnTo>
                  <a:pt x="45262" y="10971"/>
                </a:lnTo>
                <a:lnTo>
                  <a:pt x="45086" y="10632"/>
                </a:lnTo>
                <a:lnTo>
                  <a:pt x="45385" y="10441"/>
                </a:lnTo>
                <a:close/>
                <a:moveTo>
                  <a:pt x="77965" y="10496"/>
                </a:moveTo>
                <a:lnTo>
                  <a:pt x="78128" y="10795"/>
                </a:lnTo>
                <a:lnTo>
                  <a:pt x="77789" y="10971"/>
                </a:lnTo>
                <a:lnTo>
                  <a:pt x="77626" y="10659"/>
                </a:lnTo>
                <a:lnTo>
                  <a:pt x="77965" y="10496"/>
                </a:lnTo>
                <a:close/>
                <a:moveTo>
                  <a:pt x="21870" y="10509"/>
                </a:moveTo>
                <a:lnTo>
                  <a:pt x="22033" y="10822"/>
                </a:lnTo>
                <a:lnTo>
                  <a:pt x="21693" y="10999"/>
                </a:lnTo>
                <a:lnTo>
                  <a:pt x="21530" y="10700"/>
                </a:lnTo>
                <a:lnTo>
                  <a:pt x="21870" y="10509"/>
                </a:lnTo>
                <a:close/>
                <a:moveTo>
                  <a:pt x="66181" y="10468"/>
                </a:moveTo>
                <a:lnTo>
                  <a:pt x="66371" y="10822"/>
                </a:lnTo>
                <a:lnTo>
                  <a:pt x="66045" y="10999"/>
                </a:lnTo>
                <a:lnTo>
                  <a:pt x="65868" y="10645"/>
                </a:lnTo>
                <a:lnTo>
                  <a:pt x="66181" y="10468"/>
                </a:lnTo>
                <a:close/>
                <a:moveTo>
                  <a:pt x="54410" y="10523"/>
                </a:moveTo>
                <a:lnTo>
                  <a:pt x="54600" y="10835"/>
                </a:lnTo>
                <a:lnTo>
                  <a:pt x="54260" y="11012"/>
                </a:lnTo>
                <a:lnTo>
                  <a:pt x="54097" y="10700"/>
                </a:lnTo>
                <a:lnTo>
                  <a:pt x="54410" y="10523"/>
                </a:lnTo>
                <a:close/>
                <a:moveTo>
                  <a:pt x="91004" y="10304"/>
                </a:moveTo>
                <a:cubicBezTo>
                  <a:pt x="90824" y="10304"/>
                  <a:pt x="90674" y="10449"/>
                  <a:pt x="90674" y="10632"/>
                </a:cubicBezTo>
                <a:lnTo>
                  <a:pt x="90674" y="10645"/>
                </a:lnTo>
                <a:cubicBezTo>
                  <a:pt x="90661" y="10849"/>
                  <a:pt x="90824" y="11012"/>
                  <a:pt x="91028" y="11012"/>
                </a:cubicBezTo>
                <a:cubicBezTo>
                  <a:pt x="91218" y="11012"/>
                  <a:pt x="91381" y="10863"/>
                  <a:pt x="91395" y="10672"/>
                </a:cubicBezTo>
                <a:cubicBezTo>
                  <a:pt x="91395" y="10468"/>
                  <a:pt x="91231" y="10305"/>
                  <a:pt x="91028" y="10305"/>
                </a:cubicBezTo>
                <a:cubicBezTo>
                  <a:pt x="91019" y="10305"/>
                  <a:pt x="91011" y="10304"/>
                  <a:pt x="91004" y="10304"/>
                </a:cubicBezTo>
                <a:close/>
                <a:moveTo>
                  <a:pt x="97295" y="10535"/>
                </a:moveTo>
                <a:cubicBezTo>
                  <a:pt x="97170" y="10535"/>
                  <a:pt x="97062" y="10627"/>
                  <a:pt x="97049" y="10754"/>
                </a:cubicBezTo>
                <a:cubicBezTo>
                  <a:pt x="97063" y="10890"/>
                  <a:pt x="97171" y="11012"/>
                  <a:pt x="97307" y="11012"/>
                </a:cubicBezTo>
                <a:cubicBezTo>
                  <a:pt x="97429" y="11012"/>
                  <a:pt x="97538" y="10903"/>
                  <a:pt x="97538" y="10781"/>
                </a:cubicBezTo>
                <a:cubicBezTo>
                  <a:pt x="97552" y="10645"/>
                  <a:pt x="97443" y="10536"/>
                  <a:pt x="97321" y="10536"/>
                </a:cubicBezTo>
                <a:cubicBezTo>
                  <a:pt x="97312" y="10536"/>
                  <a:pt x="97303" y="10535"/>
                  <a:pt x="97295" y="10535"/>
                </a:cubicBezTo>
                <a:close/>
                <a:moveTo>
                  <a:pt x="42666" y="10550"/>
                </a:moveTo>
                <a:cubicBezTo>
                  <a:pt x="42721" y="10632"/>
                  <a:pt x="42761" y="10727"/>
                  <a:pt x="42829" y="10849"/>
                </a:cubicBezTo>
                <a:lnTo>
                  <a:pt x="42490" y="11026"/>
                </a:lnTo>
                <a:lnTo>
                  <a:pt x="42326" y="10713"/>
                </a:lnTo>
                <a:lnTo>
                  <a:pt x="42666" y="10550"/>
                </a:lnTo>
                <a:close/>
                <a:moveTo>
                  <a:pt x="75206" y="10550"/>
                </a:moveTo>
                <a:cubicBezTo>
                  <a:pt x="75261" y="10645"/>
                  <a:pt x="75315" y="10740"/>
                  <a:pt x="75383" y="10849"/>
                </a:cubicBezTo>
                <a:lnTo>
                  <a:pt x="75070" y="11026"/>
                </a:lnTo>
                <a:lnTo>
                  <a:pt x="74880" y="10713"/>
                </a:lnTo>
                <a:lnTo>
                  <a:pt x="75206" y="10550"/>
                </a:lnTo>
                <a:close/>
                <a:moveTo>
                  <a:pt x="30882" y="10550"/>
                </a:moveTo>
                <a:lnTo>
                  <a:pt x="31072" y="10890"/>
                </a:lnTo>
                <a:lnTo>
                  <a:pt x="30759" y="11066"/>
                </a:lnTo>
                <a:lnTo>
                  <a:pt x="30583" y="10727"/>
                </a:lnTo>
                <a:lnTo>
                  <a:pt x="30882" y="10550"/>
                </a:lnTo>
                <a:close/>
                <a:moveTo>
                  <a:pt x="51678" y="10577"/>
                </a:moveTo>
                <a:lnTo>
                  <a:pt x="51855" y="10890"/>
                </a:lnTo>
                <a:lnTo>
                  <a:pt x="51542" y="11066"/>
                </a:lnTo>
                <a:lnTo>
                  <a:pt x="51365" y="10740"/>
                </a:lnTo>
                <a:lnTo>
                  <a:pt x="51678" y="10577"/>
                </a:lnTo>
                <a:close/>
                <a:moveTo>
                  <a:pt x="19111" y="10550"/>
                </a:moveTo>
                <a:cubicBezTo>
                  <a:pt x="19179" y="10659"/>
                  <a:pt x="19247" y="10781"/>
                  <a:pt x="19301" y="10890"/>
                </a:cubicBezTo>
                <a:lnTo>
                  <a:pt x="18961" y="11080"/>
                </a:lnTo>
                <a:lnTo>
                  <a:pt x="18785" y="10740"/>
                </a:lnTo>
                <a:lnTo>
                  <a:pt x="19111" y="10550"/>
                </a:lnTo>
                <a:close/>
                <a:moveTo>
                  <a:pt x="63462" y="10564"/>
                </a:moveTo>
                <a:cubicBezTo>
                  <a:pt x="63530" y="10672"/>
                  <a:pt x="63598" y="10781"/>
                  <a:pt x="63653" y="10890"/>
                </a:cubicBezTo>
                <a:lnTo>
                  <a:pt x="63286" y="11080"/>
                </a:lnTo>
                <a:lnTo>
                  <a:pt x="63109" y="10754"/>
                </a:lnTo>
                <a:lnTo>
                  <a:pt x="63462" y="10564"/>
                </a:lnTo>
                <a:close/>
                <a:moveTo>
                  <a:pt x="422" y="10835"/>
                </a:moveTo>
                <a:cubicBezTo>
                  <a:pt x="394" y="10931"/>
                  <a:pt x="367" y="10971"/>
                  <a:pt x="381" y="10999"/>
                </a:cubicBezTo>
                <a:cubicBezTo>
                  <a:pt x="381" y="11026"/>
                  <a:pt x="422" y="11066"/>
                  <a:pt x="449" y="11094"/>
                </a:cubicBezTo>
                <a:cubicBezTo>
                  <a:pt x="476" y="11066"/>
                  <a:pt x="517" y="11039"/>
                  <a:pt x="517" y="11012"/>
                </a:cubicBezTo>
                <a:cubicBezTo>
                  <a:pt x="517" y="10985"/>
                  <a:pt x="490" y="10958"/>
                  <a:pt x="422" y="10835"/>
                </a:cubicBezTo>
                <a:close/>
                <a:moveTo>
                  <a:pt x="14051" y="11092"/>
                </a:moveTo>
                <a:cubicBezTo>
                  <a:pt x="14043" y="11092"/>
                  <a:pt x="14035" y="11093"/>
                  <a:pt x="14027" y="11094"/>
                </a:cubicBezTo>
                <a:lnTo>
                  <a:pt x="14055" y="11094"/>
                </a:lnTo>
                <a:cubicBezTo>
                  <a:pt x="14053" y="11093"/>
                  <a:pt x="14052" y="11092"/>
                  <a:pt x="14051" y="11092"/>
                </a:cubicBezTo>
                <a:close/>
                <a:moveTo>
                  <a:pt x="39907" y="10604"/>
                </a:moveTo>
                <a:lnTo>
                  <a:pt x="40084" y="10917"/>
                </a:lnTo>
                <a:lnTo>
                  <a:pt x="39771" y="11094"/>
                </a:lnTo>
                <a:lnTo>
                  <a:pt x="39594" y="10767"/>
                </a:lnTo>
                <a:lnTo>
                  <a:pt x="39907" y="10604"/>
                </a:lnTo>
                <a:close/>
                <a:moveTo>
                  <a:pt x="72488" y="10604"/>
                </a:moveTo>
                <a:cubicBezTo>
                  <a:pt x="72542" y="10713"/>
                  <a:pt x="72596" y="10808"/>
                  <a:pt x="72651" y="10917"/>
                </a:cubicBezTo>
                <a:lnTo>
                  <a:pt x="72338" y="11094"/>
                </a:lnTo>
                <a:lnTo>
                  <a:pt x="72161" y="10767"/>
                </a:lnTo>
                <a:lnTo>
                  <a:pt x="72474" y="10604"/>
                </a:lnTo>
                <a:close/>
                <a:moveTo>
                  <a:pt x="11400" y="10373"/>
                </a:moveTo>
                <a:cubicBezTo>
                  <a:pt x="11393" y="10373"/>
                  <a:pt x="11385" y="10373"/>
                  <a:pt x="11377" y="10373"/>
                </a:cubicBezTo>
                <a:cubicBezTo>
                  <a:pt x="10915" y="10400"/>
                  <a:pt x="10915" y="11080"/>
                  <a:pt x="11377" y="11107"/>
                </a:cubicBezTo>
                <a:cubicBezTo>
                  <a:pt x="11581" y="11107"/>
                  <a:pt x="11744" y="10958"/>
                  <a:pt x="11757" y="10754"/>
                </a:cubicBezTo>
                <a:cubicBezTo>
                  <a:pt x="11757" y="10544"/>
                  <a:pt x="11606" y="10373"/>
                  <a:pt x="11400" y="10373"/>
                </a:cubicBezTo>
                <a:close/>
                <a:moveTo>
                  <a:pt x="84272" y="10550"/>
                </a:moveTo>
                <a:cubicBezTo>
                  <a:pt x="84340" y="10672"/>
                  <a:pt x="84408" y="10808"/>
                  <a:pt x="84476" y="10944"/>
                </a:cubicBezTo>
                <a:lnTo>
                  <a:pt x="84082" y="11107"/>
                </a:lnTo>
                <a:lnTo>
                  <a:pt x="83892" y="10740"/>
                </a:lnTo>
                <a:lnTo>
                  <a:pt x="84272" y="10550"/>
                </a:lnTo>
                <a:close/>
                <a:moveTo>
                  <a:pt x="28177" y="10604"/>
                </a:moveTo>
                <a:lnTo>
                  <a:pt x="28340" y="10944"/>
                </a:lnTo>
                <a:lnTo>
                  <a:pt x="28000" y="11121"/>
                </a:lnTo>
                <a:lnTo>
                  <a:pt x="27837" y="10808"/>
                </a:lnTo>
                <a:lnTo>
                  <a:pt x="28177" y="10604"/>
                </a:lnTo>
                <a:close/>
                <a:moveTo>
                  <a:pt x="88282" y="10346"/>
                </a:moveTo>
                <a:cubicBezTo>
                  <a:pt x="87765" y="10346"/>
                  <a:pt x="87765" y="11121"/>
                  <a:pt x="88282" y="11121"/>
                </a:cubicBezTo>
                <a:cubicBezTo>
                  <a:pt x="88486" y="11121"/>
                  <a:pt x="88662" y="10944"/>
                  <a:pt x="88662" y="10740"/>
                </a:cubicBezTo>
                <a:cubicBezTo>
                  <a:pt x="88662" y="10523"/>
                  <a:pt x="88486" y="10346"/>
                  <a:pt x="88282" y="10346"/>
                </a:cubicBezTo>
                <a:close/>
                <a:moveTo>
                  <a:pt x="8696" y="10468"/>
                </a:moveTo>
                <a:cubicBezTo>
                  <a:pt x="8688" y="10468"/>
                  <a:pt x="8680" y="10468"/>
                  <a:pt x="8672" y="10468"/>
                </a:cubicBezTo>
                <a:cubicBezTo>
                  <a:pt x="8482" y="10468"/>
                  <a:pt x="8332" y="10618"/>
                  <a:pt x="8346" y="10808"/>
                </a:cubicBezTo>
                <a:cubicBezTo>
                  <a:pt x="8346" y="10985"/>
                  <a:pt x="8482" y="11121"/>
                  <a:pt x="8658" y="11134"/>
                </a:cubicBezTo>
                <a:lnTo>
                  <a:pt x="8686" y="11134"/>
                </a:lnTo>
                <a:cubicBezTo>
                  <a:pt x="8862" y="11121"/>
                  <a:pt x="9012" y="10985"/>
                  <a:pt x="9025" y="10808"/>
                </a:cubicBezTo>
                <a:cubicBezTo>
                  <a:pt x="9025" y="10613"/>
                  <a:pt x="8876" y="10468"/>
                  <a:pt x="8696" y="10468"/>
                </a:cubicBezTo>
                <a:close/>
                <a:moveTo>
                  <a:pt x="60703" y="10618"/>
                </a:moveTo>
                <a:lnTo>
                  <a:pt x="60907" y="10944"/>
                </a:lnTo>
                <a:lnTo>
                  <a:pt x="60554" y="11134"/>
                </a:lnTo>
                <a:lnTo>
                  <a:pt x="60377" y="10808"/>
                </a:lnTo>
                <a:lnTo>
                  <a:pt x="60703" y="10618"/>
                </a:lnTo>
                <a:close/>
                <a:moveTo>
                  <a:pt x="5913" y="10564"/>
                </a:moveTo>
                <a:cubicBezTo>
                  <a:pt x="5546" y="10591"/>
                  <a:pt x="5546" y="11121"/>
                  <a:pt x="5913" y="11148"/>
                </a:cubicBezTo>
                <a:cubicBezTo>
                  <a:pt x="6076" y="11148"/>
                  <a:pt x="6198" y="11012"/>
                  <a:pt x="6212" y="10849"/>
                </a:cubicBezTo>
                <a:cubicBezTo>
                  <a:pt x="6198" y="10700"/>
                  <a:pt x="6076" y="10564"/>
                  <a:pt x="5913" y="10564"/>
                </a:cubicBezTo>
                <a:close/>
                <a:moveTo>
                  <a:pt x="48973" y="10604"/>
                </a:moveTo>
                <a:lnTo>
                  <a:pt x="49123" y="10985"/>
                </a:lnTo>
                <a:lnTo>
                  <a:pt x="48796" y="11148"/>
                </a:lnTo>
                <a:lnTo>
                  <a:pt x="48633" y="10808"/>
                </a:lnTo>
                <a:lnTo>
                  <a:pt x="48973" y="10604"/>
                </a:lnTo>
                <a:close/>
                <a:moveTo>
                  <a:pt x="81513" y="10659"/>
                </a:moveTo>
                <a:cubicBezTo>
                  <a:pt x="81581" y="10767"/>
                  <a:pt x="81635" y="10876"/>
                  <a:pt x="81690" y="10985"/>
                </a:cubicBezTo>
                <a:lnTo>
                  <a:pt x="81363" y="11162"/>
                </a:lnTo>
                <a:lnTo>
                  <a:pt x="81173" y="10835"/>
                </a:lnTo>
                <a:lnTo>
                  <a:pt x="81513" y="10659"/>
                </a:lnTo>
                <a:close/>
                <a:moveTo>
                  <a:pt x="94562" y="10550"/>
                </a:moveTo>
                <a:cubicBezTo>
                  <a:pt x="94385" y="10564"/>
                  <a:pt x="94249" y="10713"/>
                  <a:pt x="94276" y="10876"/>
                </a:cubicBezTo>
                <a:cubicBezTo>
                  <a:pt x="94276" y="11039"/>
                  <a:pt x="94412" y="11162"/>
                  <a:pt x="94575" y="11162"/>
                </a:cubicBezTo>
                <a:cubicBezTo>
                  <a:pt x="94738" y="11148"/>
                  <a:pt x="94874" y="11012"/>
                  <a:pt x="94874" y="10849"/>
                </a:cubicBezTo>
                <a:cubicBezTo>
                  <a:pt x="94874" y="10672"/>
                  <a:pt x="94725" y="10550"/>
                  <a:pt x="94562" y="10550"/>
                </a:cubicBezTo>
                <a:close/>
                <a:moveTo>
                  <a:pt x="3181" y="10740"/>
                </a:moveTo>
                <a:cubicBezTo>
                  <a:pt x="3058" y="10740"/>
                  <a:pt x="2977" y="10835"/>
                  <a:pt x="2977" y="10958"/>
                </a:cubicBezTo>
                <a:cubicBezTo>
                  <a:pt x="2977" y="11072"/>
                  <a:pt x="3072" y="11163"/>
                  <a:pt x="3196" y="11163"/>
                </a:cubicBezTo>
                <a:cubicBezTo>
                  <a:pt x="3204" y="11163"/>
                  <a:pt x="3213" y="11163"/>
                  <a:pt x="3222" y="11162"/>
                </a:cubicBezTo>
                <a:cubicBezTo>
                  <a:pt x="3480" y="11121"/>
                  <a:pt x="3439" y="10740"/>
                  <a:pt x="3181" y="10740"/>
                </a:cubicBezTo>
                <a:close/>
                <a:moveTo>
                  <a:pt x="25418" y="10686"/>
                </a:moveTo>
                <a:lnTo>
                  <a:pt x="25608" y="10999"/>
                </a:lnTo>
                <a:lnTo>
                  <a:pt x="25282" y="11175"/>
                </a:lnTo>
                <a:lnTo>
                  <a:pt x="25105" y="10863"/>
                </a:lnTo>
                <a:lnTo>
                  <a:pt x="25418" y="10686"/>
                </a:lnTo>
                <a:close/>
                <a:moveTo>
                  <a:pt x="37202" y="10659"/>
                </a:moveTo>
                <a:lnTo>
                  <a:pt x="37379" y="10971"/>
                </a:lnTo>
                <a:lnTo>
                  <a:pt x="37039" y="11175"/>
                </a:lnTo>
                <a:lnTo>
                  <a:pt x="36862" y="10835"/>
                </a:lnTo>
                <a:lnTo>
                  <a:pt x="37202" y="10659"/>
                </a:lnTo>
                <a:close/>
                <a:moveTo>
                  <a:pt x="69769" y="10632"/>
                </a:moveTo>
                <a:cubicBezTo>
                  <a:pt x="69824" y="10767"/>
                  <a:pt x="69878" y="10890"/>
                  <a:pt x="69932" y="10999"/>
                </a:cubicBezTo>
                <a:lnTo>
                  <a:pt x="69593" y="11175"/>
                </a:lnTo>
                <a:lnTo>
                  <a:pt x="69416" y="10835"/>
                </a:lnTo>
                <a:lnTo>
                  <a:pt x="69756" y="10632"/>
                </a:lnTo>
                <a:close/>
                <a:moveTo>
                  <a:pt x="46227" y="10727"/>
                </a:moveTo>
                <a:lnTo>
                  <a:pt x="46391" y="11039"/>
                </a:lnTo>
                <a:lnTo>
                  <a:pt x="46092" y="11202"/>
                </a:lnTo>
                <a:lnTo>
                  <a:pt x="45901" y="10890"/>
                </a:lnTo>
                <a:lnTo>
                  <a:pt x="46227" y="10727"/>
                </a:lnTo>
                <a:close/>
                <a:moveTo>
                  <a:pt x="22699" y="10754"/>
                </a:moveTo>
                <a:lnTo>
                  <a:pt x="22862" y="11066"/>
                </a:lnTo>
                <a:lnTo>
                  <a:pt x="22523" y="11230"/>
                </a:lnTo>
                <a:lnTo>
                  <a:pt x="22359" y="10944"/>
                </a:lnTo>
                <a:lnTo>
                  <a:pt x="22699" y="10754"/>
                </a:lnTo>
                <a:close/>
                <a:moveTo>
                  <a:pt x="34443" y="10727"/>
                </a:moveTo>
                <a:cubicBezTo>
                  <a:pt x="34511" y="10835"/>
                  <a:pt x="34565" y="10944"/>
                  <a:pt x="34633" y="11066"/>
                </a:cubicBezTo>
                <a:lnTo>
                  <a:pt x="34321" y="11230"/>
                </a:lnTo>
                <a:lnTo>
                  <a:pt x="34144" y="10890"/>
                </a:lnTo>
                <a:lnTo>
                  <a:pt x="34443" y="10727"/>
                </a:lnTo>
                <a:close/>
                <a:moveTo>
                  <a:pt x="57985" y="10700"/>
                </a:moveTo>
                <a:lnTo>
                  <a:pt x="58175" y="11012"/>
                </a:lnTo>
                <a:lnTo>
                  <a:pt x="57808" y="11243"/>
                </a:lnTo>
                <a:lnTo>
                  <a:pt x="57645" y="10876"/>
                </a:lnTo>
                <a:lnTo>
                  <a:pt x="57985" y="10700"/>
                </a:lnTo>
                <a:close/>
                <a:moveTo>
                  <a:pt x="78795" y="10727"/>
                </a:moveTo>
                <a:cubicBezTo>
                  <a:pt x="78849" y="10835"/>
                  <a:pt x="78903" y="10931"/>
                  <a:pt x="78958" y="11039"/>
                </a:cubicBezTo>
                <a:lnTo>
                  <a:pt x="78618" y="11243"/>
                </a:lnTo>
                <a:lnTo>
                  <a:pt x="78455" y="10903"/>
                </a:lnTo>
                <a:lnTo>
                  <a:pt x="78795" y="10740"/>
                </a:lnTo>
                <a:lnTo>
                  <a:pt x="78795" y="10727"/>
                </a:lnTo>
                <a:close/>
                <a:moveTo>
                  <a:pt x="67010" y="10754"/>
                </a:moveTo>
                <a:cubicBezTo>
                  <a:pt x="67078" y="10863"/>
                  <a:pt x="67146" y="10958"/>
                  <a:pt x="67200" y="11066"/>
                </a:cubicBezTo>
                <a:lnTo>
                  <a:pt x="66861" y="11257"/>
                </a:lnTo>
                <a:cubicBezTo>
                  <a:pt x="66806" y="11148"/>
                  <a:pt x="66752" y="11039"/>
                  <a:pt x="66697" y="10917"/>
                </a:cubicBezTo>
                <a:lnTo>
                  <a:pt x="67010" y="10754"/>
                </a:lnTo>
                <a:close/>
                <a:moveTo>
                  <a:pt x="98132" y="10834"/>
                </a:moveTo>
                <a:cubicBezTo>
                  <a:pt x="98125" y="10834"/>
                  <a:pt x="98117" y="10835"/>
                  <a:pt x="98109" y="10835"/>
                </a:cubicBezTo>
                <a:cubicBezTo>
                  <a:pt x="98000" y="10835"/>
                  <a:pt x="97905" y="10931"/>
                  <a:pt x="97905" y="11053"/>
                </a:cubicBezTo>
                <a:cubicBezTo>
                  <a:pt x="97919" y="11175"/>
                  <a:pt x="98014" y="11257"/>
                  <a:pt x="98136" y="11257"/>
                </a:cubicBezTo>
                <a:cubicBezTo>
                  <a:pt x="98245" y="11243"/>
                  <a:pt x="98340" y="11148"/>
                  <a:pt x="98327" y="11039"/>
                </a:cubicBezTo>
                <a:cubicBezTo>
                  <a:pt x="98327" y="10925"/>
                  <a:pt x="98243" y="10834"/>
                  <a:pt x="98132" y="10834"/>
                </a:cubicBezTo>
                <a:close/>
                <a:moveTo>
                  <a:pt x="91843" y="10564"/>
                </a:moveTo>
                <a:cubicBezTo>
                  <a:pt x="91653" y="10577"/>
                  <a:pt x="91503" y="10740"/>
                  <a:pt x="91503" y="10931"/>
                </a:cubicBezTo>
                <a:cubicBezTo>
                  <a:pt x="91512" y="11135"/>
                  <a:pt x="91678" y="11264"/>
                  <a:pt x="91853" y="11264"/>
                </a:cubicBezTo>
                <a:cubicBezTo>
                  <a:pt x="91945" y="11264"/>
                  <a:pt x="92040" y="11228"/>
                  <a:pt x="92115" y="11148"/>
                </a:cubicBezTo>
                <a:cubicBezTo>
                  <a:pt x="92319" y="10931"/>
                  <a:pt x="92156" y="10564"/>
                  <a:pt x="91843" y="10564"/>
                </a:cubicBezTo>
                <a:close/>
                <a:moveTo>
                  <a:pt x="43495" y="10795"/>
                </a:moveTo>
                <a:lnTo>
                  <a:pt x="43659" y="11107"/>
                </a:lnTo>
                <a:lnTo>
                  <a:pt x="43319" y="11270"/>
                </a:lnTo>
                <a:lnTo>
                  <a:pt x="43156" y="10971"/>
                </a:lnTo>
                <a:lnTo>
                  <a:pt x="43495" y="10795"/>
                </a:lnTo>
                <a:close/>
                <a:moveTo>
                  <a:pt x="76035" y="10795"/>
                </a:moveTo>
                <a:lnTo>
                  <a:pt x="76198" y="11107"/>
                </a:lnTo>
                <a:lnTo>
                  <a:pt x="75899" y="11270"/>
                </a:lnTo>
                <a:lnTo>
                  <a:pt x="75709" y="10958"/>
                </a:lnTo>
                <a:lnTo>
                  <a:pt x="76035" y="10795"/>
                </a:lnTo>
                <a:close/>
                <a:moveTo>
                  <a:pt x="55239" y="10754"/>
                </a:moveTo>
                <a:lnTo>
                  <a:pt x="55443" y="11094"/>
                </a:lnTo>
                <a:lnTo>
                  <a:pt x="55103" y="11284"/>
                </a:lnTo>
                <a:lnTo>
                  <a:pt x="55103" y="11270"/>
                </a:lnTo>
                <a:cubicBezTo>
                  <a:pt x="55049" y="11162"/>
                  <a:pt x="54981" y="11053"/>
                  <a:pt x="54927" y="10931"/>
                </a:cubicBezTo>
                <a:lnTo>
                  <a:pt x="55239" y="10754"/>
                </a:lnTo>
                <a:close/>
                <a:moveTo>
                  <a:pt x="31725" y="10822"/>
                </a:moveTo>
                <a:cubicBezTo>
                  <a:pt x="31779" y="10931"/>
                  <a:pt x="31847" y="11026"/>
                  <a:pt x="31901" y="11134"/>
                </a:cubicBezTo>
                <a:lnTo>
                  <a:pt x="31589" y="11298"/>
                </a:lnTo>
                <a:lnTo>
                  <a:pt x="31412" y="10985"/>
                </a:lnTo>
                <a:lnTo>
                  <a:pt x="31725" y="10822"/>
                </a:lnTo>
                <a:close/>
                <a:moveTo>
                  <a:pt x="19940" y="10808"/>
                </a:moveTo>
                <a:lnTo>
                  <a:pt x="20144" y="11148"/>
                </a:lnTo>
                <a:lnTo>
                  <a:pt x="19804" y="11338"/>
                </a:lnTo>
                <a:lnTo>
                  <a:pt x="19614" y="10999"/>
                </a:lnTo>
                <a:lnTo>
                  <a:pt x="19940" y="10808"/>
                </a:lnTo>
                <a:close/>
                <a:moveTo>
                  <a:pt x="40750" y="10863"/>
                </a:moveTo>
                <a:lnTo>
                  <a:pt x="40913" y="11162"/>
                </a:lnTo>
                <a:lnTo>
                  <a:pt x="40600" y="11338"/>
                </a:lnTo>
                <a:lnTo>
                  <a:pt x="40424" y="11026"/>
                </a:lnTo>
                <a:lnTo>
                  <a:pt x="40750" y="10863"/>
                </a:lnTo>
                <a:close/>
                <a:moveTo>
                  <a:pt x="52507" y="10822"/>
                </a:moveTo>
                <a:lnTo>
                  <a:pt x="52684" y="11162"/>
                </a:lnTo>
                <a:lnTo>
                  <a:pt x="52371" y="11338"/>
                </a:lnTo>
                <a:lnTo>
                  <a:pt x="52208" y="10999"/>
                </a:lnTo>
                <a:lnTo>
                  <a:pt x="52507" y="10822"/>
                </a:lnTo>
                <a:close/>
                <a:moveTo>
                  <a:pt x="29006" y="10876"/>
                </a:moveTo>
                <a:cubicBezTo>
                  <a:pt x="29060" y="10971"/>
                  <a:pt x="29115" y="11080"/>
                  <a:pt x="29183" y="11189"/>
                </a:cubicBezTo>
                <a:lnTo>
                  <a:pt x="28829" y="11352"/>
                </a:lnTo>
                <a:lnTo>
                  <a:pt x="28680" y="11053"/>
                </a:lnTo>
                <a:lnTo>
                  <a:pt x="29006" y="10876"/>
                </a:lnTo>
                <a:close/>
                <a:moveTo>
                  <a:pt x="64292" y="10835"/>
                </a:moveTo>
                <a:lnTo>
                  <a:pt x="64482" y="11162"/>
                </a:lnTo>
                <a:lnTo>
                  <a:pt x="64101" y="11352"/>
                </a:lnTo>
                <a:lnTo>
                  <a:pt x="63952" y="11012"/>
                </a:lnTo>
                <a:lnTo>
                  <a:pt x="64292" y="10835"/>
                </a:lnTo>
                <a:close/>
                <a:moveTo>
                  <a:pt x="12232" y="10604"/>
                </a:moveTo>
                <a:cubicBezTo>
                  <a:pt x="12224" y="10604"/>
                  <a:pt x="12215" y="10604"/>
                  <a:pt x="12206" y="10604"/>
                </a:cubicBezTo>
                <a:cubicBezTo>
                  <a:pt x="11744" y="10618"/>
                  <a:pt x="11730" y="11311"/>
                  <a:pt x="12206" y="11352"/>
                </a:cubicBezTo>
                <a:cubicBezTo>
                  <a:pt x="12219" y="11353"/>
                  <a:pt x="12232" y="11353"/>
                  <a:pt x="12244" y="11353"/>
                </a:cubicBezTo>
                <a:cubicBezTo>
                  <a:pt x="12728" y="11353"/>
                  <a:pt x="12736" y="10604"/>
                  <a:pt x="12232" y="10604"/>
                </a:cubicBezTo>
                <a:close/>
                <a:moveTo>
                  <a:pt x="89109" y="10604"/>
                </a:moveTo>
                <a:cubicBezTo>
                  <a:pt x="89101" y="10604"/>
                  <a:pt x="89092" y="10604"/>
                  <a:pt x="89084" y="10604"/>
                </a:cubicBezTo>
                <a:cubicBezTo>
                  <a:pt x="88744" y="10618"/>
                  <a:pt x="88608" y="11026"/>
                  <a:pt x="88853" y="11257"/>
                </a:cubicBezTo>
                <a:cubicBezTo>
                  <a:pt x="88925" y="11329"/>
                  <a:pt x="89015" y="11361"/>
                  <a:pt x="89103" y="11361"/>
                </a:cubicBezTo>
                <a:cubicBezTo>
                  <a:pt x="89298" y="11361"/>
                  <a:pt x="89487" y="11205"/>
                  <a:pt x="89478" y="10971"/>
                </a:cubicBezTo>
                <a:cubicBezTo>
                  <a:pt x="89478" y="10762"/>
                  <a:pt x="89315" y="10604"/>
                  <a:pt x="89109" y="10604"/>
                </a:cubicBezTo>
                <a:close/>
                <a:moveTo>
                  <a:pt x="73317" y="10849"/>
                </a:moveTo>
                <a:lnTo>
                  <a:pt x="73494" y="11189"/>
                </a:lnTo>
                <a:lnTo>
                  <a:pt x="73181" y="11366"/>
                </a:lnTo>
                <a:lnTo>
                  <a:pt x="73167" y="11366"/>
                </a:lnTo>
                <a:cubicBezTo>
                  <a:pt x="73113" y="11243"/>
                  <a:pt x="73045" y="11121"/>
                  <a:pt x="73004" y="10999"/>
                </a:cubicBezTo>
                <a:lnTo>
                  <a:pt x="73317" y="10849"/>
                </a:lnTo>
                <a:close/>
                <a:moveTo>
                  <a:pt x="85088" y="10822"/>
                </a:moveTo>
                <a:lnTo>
                  <a:pt x="85319" y="11175"/>
                </a:lnTo>
                <a:lnTo>
                  <a:pt x="84897" y="11366"/>
                </a:lnTo>
                <a:lnTo>
                  <a:pt x="84707" y="11012"/>
                </a:lnTo>
                <a:lnTo>
                  <a:pt x="85088" y="10822"/>
                </a:lnTo>
                <a:close/>
                <a:moveTo>
                  <a:pt x="49802" y="10903"/>
                </a:moveTo>
                <a:lnTo>
                  <a:pt x="49965" y="11216"/>
                </a:lnTo>
                <a:lnTo>
                  <a:pt x="49626" y="11379"/>
                </a:lnTo>
                <a:lnTo>
                  <a:pt x="49449" y="11080"/>
                </a:lnTo>
                <a:lnTo>
                  <a:pt x="49802" y="10903"/>
                </a:lnTo>
                <a:close/>
                <a:moveTo>
                  <a:pt x="9488" y="10700"/>
                </a:moveTo>
                <a:cubicBezTo>
                  <a:pt x="9053" y="10727"/>
                  <a:pt x="9053" y="11366"/>
                  <a:pt x="9488" y="11393"/>
                </a:cubicBezTo>
                <a:cubicBezTo>
                  <a:pt x="9936" y="11366"/>
                  <a:pt x="9936" y="10727"/>
                  <a:pt x="9488" y="10700"/>
                </a:cubicBezTo>
                <a:close/>
                <a:moveTo>
                  <a:pt x="61546" y="10863"/>
                </a:moveTo>
                <a:lnTo>
                  <a:pt x="61736" y="11202"/>
                </a:lnTo>
                <a:lnTo>
                  <a:pt x="61396" y="11393"/>
                </a:lnTo>
                <a:lnTo>
                  <a:pt x="61206" y="11053"/>
                </a:lnTo>
                <a:lnTo>
                  <a:pt x="61546" y="10863"/>
                </a:lnTo>
                <a:close/>
                <a:moveTo>
                  <a:pt x="95391" y="10808"/>
                </a:moveTo>
                <a:cubicBezTo>
                  <a:pt x="95228" y="10808"/>
                  <a:pt x="95105" y="10958"/>
                  <a:pt x="95119" y="11121"/>
                </a:cubicBezTo>
                <a:lnTo>
                  <a:pt x="95119" y="11107"/>
                </a:lnTo>
                <a:cubicBezTo>
                  <a:pt x="95119" y="11257"/>
                  <a:pt x="95241" y="11379"/>
                  <a:pt x="95391" y="11393"/>
                </a:cubicBezTo>
                <a:cubicBezTo>
                  <a:pt x="95785" y="11393"/>
                  <a:pt x="95785" y="10808"/>
                  <a:pt x="95391" y="10808"/>
                </a:cubicBezTo>
                <a:close/>
                <a:moveTo>
                  <a:pt x="1264" y="11080"/>
                </a:moveTo>
                <a:cubicBezTo>
                  <a:pt x="1196" y="11148"/>
                  <a:pt x="1128" y="11202"/>
                  <a:pt x="1142" y="11257"/>
                </a:cubicBezTo>
                <a:cubicBezTo>
                  <a:pt x="1142" y="11311"/>
                  <a:pt x="1210" y="11352"/>
                  <a:pt x="1251" y="11406"/>
                </a:cubicBezTo>
                <a:cubicBezTo>
                  <a:pt x="1305" y="11352"/>
                  <a:pt x="1373" y="11311"/>
                  <a:pt x="1400" y="11243"/>
                </a:cubicBezTo>
                <a:cubicBezTo>
                  <a:pt x="1414" y="11189"/>
                  <a:pt x="1319" y="11148"/>
                  <a:pt x="1264" y="11080"/>
                </a:cubicBezTo>
                <a:close/>
                <a:moveTo>
                  <a:pt x="38018" y="10903"/>
                </a:moveTo>
                <a:lnTo>
                  <a:pt x="38194" y="11243"/>
                </a:lnTo>
                <a:lnTo>
                  <a:pt x="37868" y="11406"/>
                </a:lnTo>
                <a:lnTo>
                  <a:pt x="37705" y="11066"/>
                </a:lnTo>
                <a:lnTo>
                  <a:pt x="38018" y="10903"/>
                </a:lnTo>
                <a:close/>
                <a:moveTo>
                  <a:pt x="82342" y="10876"/>
                </a:moveTo>
                <a:lnTo>
                  <a:pt x="82519" y="11216"/>
                </a:lnTo>
                <a:lnTo>
                  <a:pt x="82193" y="11406"/>
                </a:lnTo>
                <a:cubicBezTo>
                  <a:pt x="82125" y="11284"/>
                  <a:pt x="82057" y="11175"/>
                  <a:pt x="82002" y="11066"/>
                </a:cubicBezTo>
                <a:lnTo>
                  <a:pt x="82342" y="10876"/>
                </a:lnTo>
                <a:close/>
                <a:moveTo>
                  <a:pt x="26247" y="10944"/>
                </a:moveTo>
                <a:lnTo>
                  <a:pt x="26424" y="11257"/>
                </a:lnTo>
                <a:lnTo>
                  <a:pt x="26097" y="11420"/>
                </a:lnTo>
                <a:lnTo>
                  <a:pt x="25934" y="11121"/>
                </a:lnTo>
                <a:lnTo>
                  <a:pt x="26247" y="10944"/>
                </a:lnTo>
                <a:close/>
                <a:moveTo>
                  <a:pt x="70585" y="10931"/>
                </a:moveTo>
                <a:lnTo>
                  <a:pt x="70775" y="11243"/>
                </a:lnTo>
                <a:lnTo>
                  <a:pt x="70422" y="11420"/>
                </a:lnTo>
                <a:lnTo>
                  <a:pt x="70245" y="11121"/>
                </a:lnTo>
                <a:lnTo>
                  <a:pt x="70585" y="10931"/>
                </a:lnTo>
                <a:close/>
                <a:moveTo>
                  <a:pt x="99808" y="11420"/>
                </a:moveTo>
                <a:cubicBezTo>
                  <a:pt x="99811" y="11420"/>
                  <a:pt x="99813" y="11420"/>
                  <a:pt x="99815" y="11420"/>
                </a:cubicBezTo>
                <a:lnTo>
                  <a:pt x="99815" y="11420"/>
                </a:lnTo>
                <a:cubicBezTo>
                  <a:pt x="99817" y="11420"/>
                  <a:pt x="99820" y="11420"/>
                  <a:pt x="99822" y="11420"/>
                </a:cubicBezTo>
                <a:close/>
                <a:moveTo>
                  <a:pt x="4025" y="10956"/>
                </a:moveTo>
                <a:cubicBezTo>
                  <a:pt x="3900" y="10956"/>
                  <a:pt x="3791" y="11048"/>
                  <a:pt x="3765" y="11175"/>
                </a:cubicBezTo>
                <a:cubicBezTo>
                  <a:pt x="3765" y="11311"/>
                  <a:pt x="3874" y="11433"/>
                  <a:pt x="4010" y="11433"/>
                </a:cubicBezTo>
                <a:cubicBezTo>
                  <a:pt x="4018" y="11434"/>
                  <a:pt x="4025" y="11435"/>
                  <a:pt x="4033" y="11435"/>
                </a:cubicBezTo>
                <a:cubicBezTo>
                  <a:pt x="4156" y="11435"/>
                  <a:pt x="4242" y="11331"/>
                  <a:pt x="4255" y="11216"/>
                </a:cubicBezTo>
                <a:cubicBezTo>
                  <a:pt x="4268" y="11094"/>
                  <a:pt x="4173" y="10971"/>
                  <a:pt x="4051" y="10958"/>
                </a:cubicBezTo>
                <a:cubicBezTo>
                  <a:pt x="4042" y="10957"/>
                  <a:pt x="4033" y="10956"/>
                  <a:pt x="4025" y="10956"/>
                </a:cubicBezTo>
                <a:close/>
                <a:moveTo>
                  <a:pt x="6753" y="10834"/>
                </a:moveTo>
                <a:cubicBezTo>
                  <a:pt x="6745" y="10834"/>
                  <a:pt x="6737" y="10835"/>
                  <a:pt x="6728" y="10835"/>
                </a:cubicBezTo>
                <a:lnTo>
                  <a:pt x="6742" y="10835"/>
                </a:lnTo>
                <a:cubicBezTo>
                  <a:pt x="6565" y="10835"/>
                  <a:pt x="6429" y="10985"/>
                  <a:pt x="6443" y="11162"/>
                </a:cubicBezTo>
                <a:cubicBezTo>
                  <a:pt x="6457" y="11311"/>
                  <a:pt x="6579" y="11433"/>
                  <a:pt x="6742" y="11447"/>
                </a:cubicBezTo>
                <a:cubicBezTo>
                  <a:pt x="6919" y="11433"/>
                  <a:pt x="7055" y="11298"/>
                  <a:pt x="7055" y="11134"/>
                </a:cubicBezTo>
                <a:cubicBezTo>
                  <a:pt x="7055" y="10966"/>
                  <a:pt x="6919" y="10834"/>
                  <a:pt x="6753" y="10834"/>
                </a:cubicBezTo>
                <a:close/>
                <a:moveTo>
                  <a:pt x="98935" y="11103"/>
                </a:moveTo>
                <a:cubicBezTo>
                  <a:pt x="98849" y="11103"/>
                  <a:pt x="98763" y="11199"/>
                  <a:pt x="98775" y="11284"/>
                </a:cubicBezTo>
                <a:cubicBezTo>
                  <a:pt x="98775" y="11372"/>
                  <a:pt x="98833" y="11449"/>
                  <a:pt x="98918" y="11449"/>
                </a:cubicBezTo>
                <a:cubicBezTo>
                  <a:pt x="98924" y="11449"/>
                  <a:pt x="98931" y="11448"/>
                  <a:pt x="98938" y="11447"/>
                </a:cubicBezTo>
                <a:cubicBezTo>
                  <a:pt x="99006" y="11447"/>
                  <a:pt x="99074" y="11379"/>
                  <a:pt x="99196" y="11298"/>
                </a:cubicBezTo>
                <a:cubicBezTo>
                  <a:pt x="99088" y="11216"/>
                  <a:pt x="99033" y="11134"/>
                  <a:pt x="98965" y="11107"/>
                </a:cubicBezTo>
                <a:cubicBezTo>
                  <a:pt x="98955" y="11104"/>
                  <a:pt x="98945" y="11103"/>
                  <a:pt x="98935" y="11103"/>
                </a:cubicBezTo>
                <a:close/>
                <a:moveTo>
                  <a:pt x="47043" y="10971"/>
                </a:moveTo>
                <a:lnTo>
                  <a:pt x="47206" y="11284"/>
                </a:lnTo>
                <a:lnTo>
                  <a:pt x="46907" y="11461"/>
                </a:lnTo>
                <a:lnTo>
                  <a:pt x="46717" y="11148"/>
                </a:lnTo>
                <a:lnTo>
                  <a:pt x="47043" y="10971"/>
                </a:lnTo>
                <a:close/>
                <a:moveTo>
                  <a:pt x="79610" y="10971"/>
                </a:moveTo>
                <a:lnTo>
                  <a:pt x="79787" y="11284"/>
                </a:lnTo>
                <a:lnTo>
                  <a:pt x="79474" y="11461"/>
                </a:lnTo>
                <a:lnTo>
                  <a:pt x="79284" y="11134"/>
                </a:lnTo>
                <a:lnTo>
                  <a:pt x="79610" y="10971"/>
                </a:lnTo>
                <a:close/>
                <a:moveTo>
                  <a:pt x="35272" y="10999"/>
                </a:moveTo>
                <a:lnTo>
                  <a:pt x="35449" y="11325"/>
                </a:lnTo>
                <a:lnTo>
                  <a:pt x="35136" y="11474"/>
                </a:lnTo>
                <a:lnTo>
                  <a:pt x="34959" y="11175"/>
                </a:lnTo>
                <a:lnTo>
                  <a:pt x="35272" y="10999"/>
                </a:lnTo>
                <a:close/>
                <a:moveTo>
                  <a:pt x="58814" y="10917"/>
                </a:moveTo>
                <a:lnTo>
                  <a:pt x="59004" y="11284"/>
                </a:lnTo>
                <a:lnTo>
                  <a:pt x="58664" y="11474"/>
                </a:lnTo>
                <a:lnTo>
                  <a:pt x="58488" y="11107"/>
                </a:lnTo>
                <a:lnTo>
                  <a:pt x="58814" y="10917"/>
                </a:lnTo>
                <a:close/>
                <a:moveTo>
                  <a:pt x="67839" y="10985"/>
                </a:moveTo>
                <a:lnTo>
                  <a:pt x="68043" y="11311"/>
                </a:lnTo>
                <a:lnTo>
                  <a:pt x="67703" y="11501"/>
                </a:lnTo>
                <a:lnTo>
                  <a:pt x="67527" y="11175"/>
                </a:lnTo>
                <a:lnTo>
                  <a:pt x="67839" y="10985"/>
                </a:lnTo>
                <a:close/>
                <a:moveTo>
                  <a:pt x="92675" y="10835"/>
                </a:moveTo>
                <a:cubicBezTo>
                  <a:pt x="92496" y="10835"/>
                  <a:pt x="92345" y="10979"/>
                  <a:pt x="92332" y="11162"/>
                </a:cubicBezTo>
                <a:cubicBezTo>
                  <a:pt x="92346" y="11352"/>
                  <a:pt x="92496" y="11501"/>
                  <a:pt x="92672" y="11501"/>
                </a:cubicBezTo>
                <a:cubicBezTo>
                  <a:pt x="92862" y="11501"/>
                  <a:pt x="92998" y="11352"/>
                  <a:pt x="92998" y="11162"/>
                </a:cubicBezTo>
                <a:cubicBezTo>
                  <a:pt x="93012" y="10985"/>
                  <a:pt x="92876" y="10835"/>
                  <a:pt x="92699" y="10835"/>
                </a:cubicBezTo>
                <a:cubicBezTo>
                  <a:pt x="92691" y="10835"/>
                  <a:pt x="92683" y="10835"/>
                  <a:pt x="92675" y="10835"/>
                </a:cubicBezTo>
                <a:close/>
                <a:moveTo>
                  <a:pt x="44338" y="11039"/>
                </a:moveTo>
                <a:lnTo>
                  <a:pt x="44488" y="11338"/>
                </a:lnTo>
                <a:lnTo>
                  <a:pt x="44161" y="11515"/>
                </a:lnTo>
                <a:lnTo>
                  <a:pt x="43985" y="11202"/>
                </a:lnTo>
                <a:lnTo>
                  <a:pt x="44338" y="11039"/>
                </a:lnTo>
                <a:close/>
                <a:moveTo>
                  <a:pt x="23515" y="11026"/>
                </a:moveTo>
                <a:lnTo>
                  <a:pt x="23691" y="11352"/>
                </a:lnTo>
                <a:lnTo>
                  <a:pt x="23352" y="11529"/>
                </a:lnTo>
                <a:lnTo>
                  <a:pt x="23175" y="11189"/>
                </a:lnTo>
                <a:lnTo>
                  <a:pt x="23515" y="11026"/>
                </a:lnTo>
                <a:close/>
                <a:moveTo>
                  <a:pt x="56068" y="11012"/>
                </a:moveTo>
                <a:lnTo>
                  <a:pt x="56245" y="11352"/>
                </a:lnTo>
                <a:lnTo>
                  <a:pt x="55919" y="11529"/>
                </a:lnTo>
                <a:lnTo>
                  <a:pt x="55715" y="11175"/>
                </a:lnTo>
                <a:lnTo>
                  <a:pt x="56068" y="11012"/>
                </a:lnTo>
                <a:close/>
                <a:moveTo>
                  <a:pt x="76878" y="11026"/>
                </a:moveTo>
                <a:lnTo>
                  <a:pt x="77041" y="11366"/>
                </a:lnTo>
                <a:lnTo>
                  <a:pt x="76728" y="11529"/>
                </a:lnTo>
                <a:lnTo>
                  <a:pt x="76565" y="11175"/>
                </a:lnTo>
                <a:lnTo>
                  <a:pt x="76878" y="11026"/>
                </a:lnTo>
                <a:close/>
                <a:moveTo>
                  <a:pt x="32554" y="11066"/>
                </a:moveTo>
                <a:lnTo>
                  <a:pt x="32730" y="11379"/>
                </a:lnTo>
                <a:lnTo>
                  <a:pt x="32418" y="11542"/>
                </a:lnTo>
                <a:lnTo>
                  <a:pt x="32241" y="11230"/>
                </a:lnTo>
                <a:lnTo>
                  <a:pt x="32554" y="11066"/>
                </a:lnTo>
                <a:close/>
                <a:moveTo>
                  <a:pt x="65121" y="11053"/>
                </a:moveTo>
                <a:lnTo>
                  <a:pt x="65311" y="11393"/>
                </a:lnTo>
                <a:lnTo>
                  <a:pt x="64944" y="11569"/>
                </a:lnTo>
                <a:lnTo>
                  <a:pt x="64767" y="11243"/>
                </a:lnTo>
                <a:lnTo>
                  <a:pt x="65121" y="11053"/>
                </a:lnTo>
                <a:close/>
                <a:moveTo>
                  <a:pt x="20783" y="11053"/>
                </a:moveTo>
                <a:lnTo>
                  <a:pt x="20946" y="11420"/>
                </a:lnTo>
                <a:lnTo>
                  <a:pt x="20633" y="11583"/>
                </a:lnTo>
                <a:lnTo>
                  <a:pt x="20429" y="11243"/>
                </a:lnTo>
                <a:lnTo>
                  <a:pt x="20783" y="11053"/>
                </a:lnTo>
                <a:close/>
                <a:moveTo>
                  <a:pt x="53350" y="11080"/>
                </a:moveTo>
                <a:cubicBezTo>
                  <a:pt x="53391" y="11175"/>
                  <a:pt x="53459" y="11284"/>
                  <a:pt x="53513" y="11393"/>
                </a:cubicBezTo>
                <a:lnTo>
                  <a:pt x="53200" y="11583"/>
                </a:lnTo>
                <a:lnTo>
                  <a:pt x="53024" y="11257"/>
                </a:lnTo>
                <a:lnTo>
                  <a:pt x="53350" y="11080"/>
                </a:lnTo>
                <a:close/>
                <a:moveTo>
                  <a:pt x="41565" y="11107"/>
                </a:moveTo>
                <a:lnTo>
                  <a:pt x="41728" y="11447"/>
                </a:lnTo>
                <a:lnTo>
                  <a:pt x="41416" y="11597"/>
                </a:lnTo>
                <a:lnTo>
                  <a:pt x="41253" y="11257"/>
                </a:lnTo>
                <a:lnTo>
                  <a:pt x="41565" y="11107"/>
                </a:lnTo>
                <a:close/>
                <a:moveTo>
                  <a:pt x="89927" y="10849"/>
                </a:moveTo>
                <a:cubicBezTo>
                  <a:pt x="89723" y="10849"/>
                  <a:pt x="89560" y="11012"/>
                  <a:pt x="89560" y="11216"/>
                </a:cubicBezTo>
                <a:lnTo>
                  <a:pt x="89546" y="11216"/>
                </a:lnTo>
                <a:cubicBezTo>
                  <a:pt x="89546" y="11420"/>
                  <a:pt x="89695" y="11583"/>
                  <a:pt x="89899" y="11597"/>
                </a:cubicBezTo>
                <a:cubicBezTo>
                  <a:pt x="90117" y="11597"/>
                  <a:pt x="90294" y="11433"/>
                  <a:pt x="90294" y="11216"/>
                </a:cubicBezTo>
                <a:cubicBezTo>
                  <a:pt x="90294" y="11012"/>
                  <a:pt x="90117" y="10849"/>
                  <a:pt x="89927" y="10849"/>
                </a:cubicBezTo>
                <a:close/>
                <a:moveTo>
                  <a:pt x="13035" y="10849"/>
                </a:moveTo>
                <a:cubicBezTo>
                  <a:pt x="12532" y="10849"/>
                  <a:pt x="12537" y="11610"/>
                  <a:pt x="13049" y="11610"/>
                </a:cubicBezTo>
                <a:cubicBezTo>
                  <a:pt x="13552" y="11610"/>
                  <a:pt x="13552" y="10849"/>
                  <a:pt x="13049" y="10849"/>
                </a:cubicBezTo>
                <a:cubicBezTo>
                  <a:pt x="13044" y="10849"/>
                  <a:pt x="13040" y="10849"/>
                  <a:pt x="13035" y="10849"/>
                </a:cubicBezTo>
                <a:close/>
                <a:moveTo>
                  <a:pt x="29822" y="11134"/>
                </a:moveTo>
                <a:lnTo>
                  <a:pt x="29985" y="11433"/>
                </a:lnTo>
                <a:lnTo>
                  <a:pt x="29645" y="11610"/>
                </a:lnTo>
                <a:cubicBezTo>
                  <a:pt x="29604" y="11501"/>
                  <a:pt x="29536" y="11420"/>
                  <a:pt x="29482" y="11311"/>
                </a:cubicBezTo>
                <a:lnTo>
                  <a:pt x="29822" y="11134"/>
                </a:lnTo>
                <a:close/>
                <a:moveTo>
                  <a:pt x="74132" y="11121"/>
                </a:moveTo>
                <a:cubicBezTo>
                  <a:pt x="74187" y="11216"/>
                  <a:pt x="74255" y="11325"/>
                  <a:pt x="74309" y="11433"/>
                </a:cubicBezTo>
                <a:lnTo>
                  <a:pt x="73996" y="11610"/>
                </a:lnTo>
                <a:lnTo>
                  <a:pt x="73820" y="11298"/>
                </a:lnTo>
                <a:lnTo>
                  <a:pt x="74132" y="11121"/>
                </a:lnTo>
                <a:close/>
                <a:moveTo>
                  <a:pt x="96197" y="11093"/>
                </a:moveTo>
                <a:cubicBezTo>
                  <a:pt x="96059" y="11093"/>
                  <a:pt x="95962" y="11210"/>
                  <a:pt x="95962" y="11352"/>
                </a:cubicBezTo>
                <a:lnTo>
                  <a:pt x="95948" y="11352"/>
                </a:lnTo>
                <a:cubicBezTo>
                  <a:pt x="95948" y="11488"/>
                  <a:pt x="96070" y="11610"/>
                  <a:pt x="96220" y="11610"/>
                </a:cubicBezTo>
                <a:cubicBezTo>
                  <a:pt x="96569" y="11610"/>
                  <a:pt x="96573" y="11093"/>
                  <a:pt x="96233" y="11093"/>
                </a:cubicBezTo>
                <a:cubicBezTo>
                  <a:pt x="96229" y="11093"/>
                  <a:pt x="96224" y="11094"/>
                  <a:pt x="96220" y="11094"/>
                </a:cubicBezTo>
                <a:cubicBezTo>
                  <a:pt x="96212" y="11093"/>
                  <a:pt x="96205" y="11093"/>
                  <a:pt x="96197" y="11093"/>
                </a:cubicBezTo>
                <a:close/>
                <a:moveTo>
                  <a:pt x="50631" y="11148"/>
                </a:moveTo>
                <a:lnTo>
                  <a:pt x="50781" y="11461"/>
                </a:lnTo>
                <a:lnTo>
                  <a:pt x="50441" y="11637"/>
                </a:lnTo>
                <a:lnTo>
                  <a:pt x="50278" y="11325"/>
                </a:lnTo>
                <a:lnTo>
                  <a:pt x="50631" y="11148"/>
                </a:lnTo>
                <a:close/>
                <a:moveTo>
                  <a:pt x="38847" y="11175"/>
                </a:moveTo>
                <a:lnTo>
                  <a:pt x="39024" y="11488"/>
                </a:lnTo>
                <a:lnTo>
                  <a:pt x="38697" y="11651"/>
                </a:lnTo>
                <a:lnTo>
                  <a:pt x="38534" y="11352"/>
                </a:lnTo>
                <a:lnTo>
                  <a:pt x="38847" y="11175"/>
                </a:lnTo>
                <a:close/>
                <a:moveTo>
                  <a:pt x="99815" y="11420"/>
                </a:moveTo>
                <a:lnTo>
                  <a:pt x="99815" y="11420"/>
                </a:lnTo>
                <a:cubicBezTo>
                  <a:pt x="99764" y="11425"/>
                  <a:pt x="99724" y="11489"/>
                  <a:pt x="99672" y="11529"/>
                </a:cubicBezTo>
                <a:cubicBezTo>
                  <a:pt x="99727" y="11569"/>
                  <a:pt x="99754" y="11651"/>
                  <a:pt x="99808" y="11651"/>
                </a:cubicBezTo>
                <a:cubicBezTo>
                  <a:pt x="99812" y="11652"/>
                  <a:pt x="99817" y="11653"/>
                  <a:pt x="99821" y="11653"/>
                </a:cubicBezTo>
                <a:cubicBezTo>
                  <a:pt x="99861" y="11653"/>
                  <a:pt x="99913" y="11603"/>
                  <a:pt x="99998" y="11542"/>
                </a:cubicBezTo>
                <a:cubicBezTo>
                  <a:pt x="99908" y="11477"/>
                  <a:pt x="99866" y="11425"/>
                  <a:pt x="99815" y="11420"/>
                </a:cubicBezTo>
                <a:close/>
                <a:moveTo>
                  <a:pt x="18051" y="11134"/>
                </a:moveTo>
                <a:lnTo>
                  <a:pt x="18255" y="11474"/>
                </a:lnTo>
                <a:lnTo>
                  <a:pt x="17915" y="11665"/>
                </a:lnTo>
                <a:lnTo>
                  <a:pt x="17711" y="11325"/>
                </a:lnTo>
                <a:lnTo>
                  <a:pt x="18051" y="11134"/>
                </a:lnTo>
                <a:close/>
                <a:moveTo>
                  <a:pt x="71414" y="11175"/>
                </a:moveTo>
                <a:lnTo>
                  <a:pt x="71591" y="11488"/>
                </a:lnTo>
                <a:lnTo>
                  <a:pt x="71237" y="11665"/>
                </a:lnTo>
                <a:lnTo>
                  <a:pt x="71061" y="11352"/>
                </a:lnTo>
                <a:lnTo>
                  <a:pt x="71414" y="11175"/>
                </a:lnTo>
                <a:close/>
                <a:moveTo>
                  <a:pt x="83171" y="11121"/>
                </a:moveTo>
                <a:lnTo>
                  <a:pt x="83362" y="11461"/>
                </a:lnTo>
                <a:lnTo>
                  <a:pt x="83022" y="11665"/>
                </a:lnTo>
                <a:lnTo>
                  <a:pt x="82831" y="11311"/>
                </a:lnTo>
                <a:lnTo>
                  <a:pt x="83171" y="11121"/>
                </a:lnTo>
                <a:close/>
                <a:moveTo>
                  <a:pt x="10317" y="10958"/>
                </a:moveTo>
                <a:cubicBezTo>
                  <a:pt x="9832" y="10958"/>
                  <a:pt x="9844" y="11667"/>
                  <a:pt x="10294" y="11667"/>
                </a:cubicBezTo>
                <a:cubicBezTo>
                  <a:pt x="10310" y="11667"/>
                  <a:pt x="10327" y="11666"/>
                  <a:pt x="10344" y="11665"/>
                </a:cubicBezTo>
                <a:cubicBezTo>
                  <a:pt x="10779" y="11624"/>
                  <a:pt x="10765" y="10971"/>
                  <a:pt x="10330" y="10958"/>
                </a:cubicBezTo>
                <a:cubicBezTo>
                  <a:pt x="10326" y="10958"/>
                  <a:pt x="10321" y="10958"/>
                  <a:pt x="10317" y="10958"/>
                </a:cubicBezTo>
                <a:close/>
                <a:moveTo>
                  <a:pt x="85958" y="11039"/>
                </a:moveTo>
                <a:cubicBezTo>
                  <a:pt x="85983" y="11220"/>
                  <a:pt x="86095" y="11388"/>
                  <a:pt x="86257" y="11463"/>
                </a:cubicBezTo>
                <a:lnTo>
                  <a:pt x="86257" y="11463"/>
                </a:lnTo>
                <a:cubicBezTo>
                  <a:pt x="86069" y="11473"/>
                  <a:pt x="85884" y="11475"/>
                  <a:pt x="85757" y="11673"/>
                </a:cubicBezTo>
                <a:lnTo>
                  <a:pt x="85757" y="11673"/>
                </a:lnTo>
                <a:lnTo>
                  <a:pt x="85523" y="11270"/>
                </a:lnTo>
                <a:lnTo>
                  <a:pt x="85958" y="11039"/>
                </a:lnTo>
                <a:close/>
                <a:moveTo>
                  <a:pt x="62375" y="11107"/>
                </a:moveTo>
                <a:lnTo>
                  <a:pt x="62538" y="11488"/>
                </a:lnTo>
                <a:lnTo>
                  <a:pt x="62198" y="11678"/>
                </a:lnTo>
                <a:lnTo>
                  <a:pt x="62035" y="11298"/>
                </a:lnTo>
                <a:cubicBezTo>
                  <a:pt x="62144" y="11243"/>
                  <a:pt x="62253" y="11175"/>
                  <a:pt x="62375" y="11107"/>
                </a:cubicBezTo>
                <a:close/>
                <a:moveTo>
                  <a:pt x="87443" y="10067"/>
                </a:moveTo>
                <a:cubicBezTo>
                  <a:pt x="87131" y="10067"/>
                  <a:pt x="86925" y="10436"/>
                  <a:pt x="87127" y="10713"/>
                </a:cubicBezTo>
                <a:lnTo>
                  <a:pt x="87199" y="10822"/>
                </a:lnTo>
                <a:lnTo>
                  <a:pt x="87208" y="10822"/>
                </a:lnTo>
                <a:cubicBezTo>
                  <a:pt x="87206" y="10823"/>
                  <a:pt x="87204" y="10824"/>
                  <a:pt x="87201" y="10825"/>
                </a:cubicBezTo>
                <a:lnTo>
                  <a:pt x="87201" y="10825"/>
                </a:lnTo>
                <a:cubicBezTo>
                  <a:pt x="87201" y="10825"/>
                  <a:pt x="87201" y="10825"/>
                  <a:pt x="87201" y="10825"/>
                </a:cubicBezTo>
                <a:lnTo>
                  <a:pt x="87201" y="10825"/>
                </a:lnTo>
                <a:lnTo>
                  <a:pt x="87201" y="10825"/>
                </a:lnTo>
                <a:lnTo>
                  <a:pt x="87201" y="10825"/>
                </a:lnTo>
                <a:cubicBezTo>
                  <a:pt x="87150" y="10851"/>
                  <a:pt x="87111" y="10877"/>
                  <a:pt x="87072" y="10903"/>
                </a:cubicBezTo>
                <a:cubicBezTo>
                  <a:pt x="86868" y="10971"/>
                  <a:pt x="86760" y="11162"/>
                  <a:pt x="86814" y="11366"/>
                </a:cubicBezTo>
                <a:cubicBezTo>
                  <a:pt x="86855" y="11542"/>
                  <a:pt x="87004" y="11665"/>
                  <a:pt x="87181" y="11678"/>
                </a:cubicBezTo>
                <a:cubicBezTo>
                  <a:pt x="87190" y="11679"/>
                  <a:pt x="87200" y="11679"/>
                  <a:pt x="87209" y="11679"/>
                </a:cubicBezTo>
                <a:cubicBezTo>
                  <a:pt x="87635" y="11679"/>
                  <a:pt x="87756" y="11076"/>
                  <a:pt x="87344" y="10903"/>
                </a:cubicBezTo>
                <a:cubicBezTo>
                  <a:pt x="87312" y="10882"/>
                  <a:pt x="87272" y="10861"/>
                  <a:pt x="87230" y="10840"/>
                </a:cubicBezTo>
                <a:lnTo>
                  <a:pt x="87230" y="10840"/>
                </a:lnTo>
                <a:cubicBezTo>
                  <a:pt x="87291" y="10852"/>
                  <a:pt x="87351" y="10863"/>
                  <a:pt x="87412" y="10863"/>
                </a:cubicBezTo>
                <a:cubicBezTo>
                  <a:pt x="87425" y="10864"/>
                  <a:pt x="87437" y="10864"/>
                  <a:pt x="87450" y="10864"/>
                </a:cubicBezTo>
                <a:cubicBezTo>
                  <a:pt x="87586" y="10864"/>
                  <a:pt x="87718" y="10797"/>
                  <a:pt x="87793" y="10672"/>
                </a:cubicBezTo>
                <a:cubicBezTo>
                  <a:pt x="87874" y="10536"/>
                  <a:pt x="87874" y="10373"/>
                  <a:pt x="87779" y="10237"/>
                </a:cubicBezTo>
                <a:cubicBezTo>
                  <a:pt x="87738" y="10197"/>
                  <a:pt x="87711" y="10142"/>
                  <a:pt x="87670" y="10101"/>
                </a:cubicBezTo>
                <a:cubicBezTo>
                  <a:pt x="87616" y="10088"/>
                  <a:pt x="87575" y="10074"/>
                  <a:pt x="87521" y="10074"/>
                </a:cubicBezTo>
                <a:cubicBezTo>
                  <a:pt x="87494" y="10069"/>
                  <a:pt x="87468" y="10067"/>
                  <a:pt x="87443" y="10067"/>
                </a:cubicBezTo>
                <a:close/>
                <a:moveTo>
                  <a:pt x="2067" y="11337"/>
                </a:moveTo>
                <a:cubicBezTo>
                  <a:pt x="1974" y="11337"/>
                  <a:pt x="1917" y="11402"/>
                  <a:pt x="1917" y="11501"/>
                </a:cubicBezTo>
                <a:cubicBezTo>
                  <a:pt x="1904" y="11602"/>
                  <a:pt x="1997" y="11680"/>
                  <a:pt x="2086" y="11680"/>
                </a:cubicBezTo>
                <a:cubicBezTo>
                  <a:pt x="2093" y="11680"/>
                  <a:pt x="2100" y="11679"/>
                  <a:pt x="2107" y="11678"/>
                </a:cubicBezTo>
                <a:cubicBezTo>
                  <a:pt x="2189" y="11651"/>
                  <a:pt x="2243" y="11569"/>
                  <a:pt x="2338" y="11488"/>
                </a:cubicBezTo>
                <a:cubicBezTo>
                  <a:pt x="2229" y="11420"/>
                  <a:pt x="2161" y="11352"/>
                  <a:pt x="2093" y="11338"/>
                </a:cubicBezTo>
                <a:cubicBezTo>
                  <a:pt x="2084" y="11337"/>
                  <a:pt x="2075" y="11337"/>
                  <a:pt x="2067" y="11337"/>
                </a:cubicBezTo>
                <a:close/>
                <a:moveTo>
                  <a:pt x="27062" y="11175"/>
                </a:moveTo>
                <a:lnTo>
                  <a:pt x="27239" y="11515"/>
                </a:lnTo>
                <a:lnTo>
                  <a:pt x="26940" y="11692"/>
                </a:lnTo>
                <a:lnTo>
                  <a:pt x="26763" y="11352"/>
                </a:lnTo>
                <a:lnTo>
                  <a:pt x="27062" y="11175"/>
                </a:lnTo>
                <a:close/>
                <a:moveTo>
                  <a:pt x="7557" y="11066"/>
                </a:moveTo>
                <a:cubicBezTo>
                  <a:pt x="7381" y="11066"/>
                  <a:pt x="7245" y="11216"/>
                  <a:pt x="7245" y="11393"/>
                </a:cubicBezTo>
                <a:lnTo>
                  <a:pt x="7245" y="11406"/>
                </a:lnTo>
                <a:cubicBezTo>
                  <a:pt x="7262" y="11591"/>
                  <a:pt x="7411" y="11702"/>
                  <a:pt x="7565" y="11702"/>
                </a:cubicBezTo>
                <a:cubicBezTo>
                  <a:pt x="7649" y="11702"/>
                  <a:pt x="7735" y="11669"/>
                  <a:pt x="7802" y="11597"/>
                </a:cubicBezTo>
                <a:cubicBezTo>
                  <a:pt x="7979" y="11393"/>
                  <a:pt x="7843" y="11066"/>
                  <a:pt x="7557" y="11066"/>
                </a:cubicBezTo>
                <a:close/>
                <a:moveTo>
                  <a:pt x="4853" y="11162"/>
                </a:moveTo>
                <a:cubicBezTo>
                  <a:pt x="4703" y="11175"/>
                  <a:pt x="4581" y="11284"/>
                  <a:pt x="4581" y="11433"/>
                </a:cubicBezTo>
                <a:cubicBezTo>
                  <a:pt x="4581" y="11583"/>
                  <a:pt x="4703" y="11705"/>
                  <a:pt x="4853" y="11705"/>
                </a:cubicBezTo>
                <a:cubicBezTo>
                  <a:pt x="5002" y="11692"/>
                  <a:pt x="5111" y="11556"/>
                  <a:pt x="5111" y="11420"/>
                </a:cubicBezTo>
                <a:cubicBezTo>
                  <a:pt x="5097" y="11270"/>
                  <a:pt x="4989" y="11175"/>
                  <a:pt x="4853" y="11162"/>
                </a:cubicBezTo>
                <a:close/>
                <a:moveTo>
                  <a:pt x="47845" y="11230"/>
                </a:moveTo>
                <a:lnTo>
                  <a:pt x="48049" y="11569"/>
                </a:lnTo>
                <a:lnTo>
                  <a:pt x="47709" y="11719"/>
                </a:lnTo>
                <a:lnTo>
                  <a:pt x="47532" y="11393"/>
                </a:lnTo>
                <a:lnTo>
                  <a:pt x="47845" y="11230"/>
                </a:lnTo>
                <a:close/>
                <a:moveTo>
                  <a:pt x="93499" y="11107"/>
                </a:moveTo>
                <a:cubicBezTo>
                  <a:pt x="93340" y="11107"/>
                  <a:pt x="93182" y="11213"/>
                  <a:pt x="93175" y="11420"/>
                </a:cubicBezTo>
                <a:cubicBezTo>
                  <a:pt x="93175" y="11576"/>
                  <a:pt x="93312" y="11720"/>
                  <a:pt x="93467" y="11720"/>
                </a:cubicBezTo>
                <a:cubicBezTo>
                  <a:pt x="93474" y="11720"/>
                  <a:pt x="93481" y="11720"/>
                  <a:pt x="93488" y="11719"/>
                </a:cubicBezTo>
                <a:cubicBezTo>
                  <a:pt x="93496" y="11720"/>
                  <a:pt x="93504" y="11720"/>
                  <a:pt x="93512" y="11720"/>
                </a:cubicBezTo>
                <a:cubicBezTo>
                  <a:pt x="93690" y="11720"/>
                  <a:pt x="93828" y="11576"/>
                  <a:pt x="93828" y="11406"/>
                </a:cubicBezTo>
                <a:cubicBezTo>
                  <a:pt x="93807" y="11206"/>
                  <a:pt x="93653" y="11107"/>
                  <a:pt x="93499" y="11107"/>
                </a:cubicBezTo>
                <a:close/>
                <a:moveTo>
                  <a:pt x="36088" y="11243"/>
                </a:moveTo>
                <a:lnTo>
                  <a:pt x="36278" y="11556"/>
                </a:lnTo>
                <a:lnTo>
                  <a:pt x="35952" y="11733"/>
                </a:lnTo>
                <a:cubicBezTo>
                  <a:pt x="35897" y="11624"/>
                  <a:pt x="35843" y="11529"/>
                  <a:pt x="35775" y="11406"/>
                </a:cubicBezTo>
                <a:lnTo>
                  <a:pt x="36088" y="11243"/>
                </a:lnTo>
                <a:close/>
                <a:moveTo>
                  <a:pt x="59629" y="11202"/>
                </a:moveTo>
                <a:cubicBezTo>
                  <a:pt x="59697" y="11311"/>
                  <a:pt x="59765" y="11420"/>
                  <a:pt x="59833" y="11542"/>
                </a:cubicBezTo>
                <a:lnTo>
                  <a:pt x="59493" y="11733"/>
                </a:lnTo>
                <a:lnTo>
                  <a:pt x="59290" y="11393"/>
                </a:lnTo>
                <a:lnTo>
                  <a:pt x="59629" y="11202"/>
                </a:lnTo>
                <a:close/>
                <a:moveTo>
                  <a:pt x="80439" y="11216"/>
                </a:moveTo>
                <a:lnTo>
                  <a:pt x="80616" y="11556"/>
                </a:lnTo>
                <a:lnTo>
                  <a:pt x="80303" y="11733"/>
                </a:lnTo>
                <a:cubicBezTo>
                  <a:pt x="80249" y="11610"/>
                  <a:pt x="80181" y="11488"/>
                  <a:pt x="80127" y="11379"/>
                </a:cubicBezTo>
                <a:lnTo>
                  <a:pt x="80439" y="11216"/>
                </a:lnTo>
                <a:close/>
                <a:moveTo>
                  <a:pt x="68655" y="11243"/>
                </a:moveTo>
                <a:lnTo>
                  <a:pt x="68845" y="11569"/>
                </a:lnTo>
                <a:lnTo>
                  <a:pt x="68505" y="11746"/>
                </a:lnTo>
                <a:lnTo>
                  <a:pt x="68342" y="11420"/>
                </a:lnTo>
                <a:lnTo>
                  <a:pt x="68655" y="11243"/>
                </a:lnTo>
                <a:close/>
                <a:moveTo>
                  <a:pt x="33369" y="11311"/>
                </a:moveTo>
                <a:lnTo>
                  <a:pt x="33546" y="11624"/>
                </a:lnTo>
                <a:lnTo>
                  <a:pt x="33233" y="11787"/>
                </a:lnTo>
                <a:lnTo>
                  <a:pt x="33057" y="11474"/>
                </a:lnTo>
                <a:lnTo>
                  <a:pt x="33369" y="11311"/>
                </a:lnTo>
                <a:close/>
                <a:moveTo>
                  <a:pt x="56884" y="11257"/>
                </a:moveTo>
                <a:lnTo>
                  <a:pt x="57074" y="11597"/>
                </a:lnTo>
                <a:lnTo>
                  <a:pt x="56748" y="11787"/>
                </a:lnTo>
                <a:cubicBezTo>
                  <a:pt x="56680" y="11678"/>
                  <a:pt x="56612" y="11556"/>
                  <a:pt x="56544" y="11447"/>
                </a:cubicBezTo>
                <a:lnTo>
                  <a:pt x="56884" y="11257"/>
                </a:lnTo>
                <a:close/>
                <a:moveTo>
                  <a:pt x="77680" y="11298"/>
                </a:moveTo>
                <a:lnTo>
                  <a:pt x="77857" y="11624"/>
                </a:lnTo>
                <a:lnTo>
                  <a:pt x="77558" y="11787"/>
                </a:lnTo>
                <a:lnTo>
                  <a:pt x="77367" y="11488"/>
                </a:lnTo>
                <a:lnTo>
                  <a:pt x="77680" y="11298"/>
                </a:lnTo>
                <a:close/>
                <a:moveTo>
                  <a:pt x="24344" y="11284"/>
                </a:moveTo>
                <a:lnTo>
                  <a:pt x="24521" y="11597"/>
                </a:lnTo>
                <a:lnTo>
                  <a:pt x="24181" y="11800"/>
                </a:lnTo>
                <a:lnTo>
                  <a:pt x="24004" y="11461"/>
                </a:lnTo>
                <a:lnTo>
                  <a:pt x="24344" y="11284"/>
                </a:lnTo>
                <a:close/>
                <a:moveTo>
                  <a:pt x="21598" y="11338"/>
                </a:moveTo>
                <a:lnTo>
                  <a:pt x="21775" y="11651"/>
                </a:lnTo>
                <a:lnTo>
                  <a:pt x="21462" y="11828"/>
                </a:lnTo>
                <a:lnTo>
                  <a:pt x="21272" y="11501"/>
                </a:lnTo>
                <a:lnTo>
                  <a:pt x="21598" y="11338"/>
                </a:lnTo>
                <a:close/>
                <a:moveTo>
                  <a:pt x="45140" y="11284"/>
                </a:moveTo>
                <a:lnTo>
                  <a:pt x="45303" y="11624"/>
                </a:lnTo>
                <a:lnTo>
                  <a:pt x="44963" y="11828"/>
                </a:lnTo>
                <a:lnTo>
                  <a:pt x="44800" y="11447"/>
                </a:lnTo>
                <a:lnTo>
                  <a:pt x="45140" y="11284"/>
                </a:lnTo>
                <a:close/>
                <a:moveTo>
                  <a:pt x="54179" y="11338"/>
                </a:moveTo>
                <a:lnTo>
                  <a:pt x="54342" y="11665"/>
                </a:lnTo>
                <a:lnTo>
                  <a:pt x="54029" y="11841"/>
                </a:lnTo>
                <a:lnTo>
                  <a:pt x="53839" y="11515"/>
                </a:lnTo>
                <a:lnTo>
                  <a:pt x="54179" y="11338"/>
                </a:lnTo>
                <a:close/>
                <a:moveTo>
                  <a:pt x="97049" y="11352"/>
                </a:moveTo>
                <a:cubicBezTo>
                  <a:pt x="96913" y="11366"/>
                  <a:pt x="96804" y="11474"/>
                  <a:pt x="96804" y="11610"/>
                </a:cubicBezTo>
                <a:cubicBezTo>
                  <a:pt x="96817" y="11738"/>
                  <a:pt x="96927" y="11842"/>
                  <a:pt x="97053" y="11842"/>
                </a:cubicBezTo>
                <a:cubicBezTo>
                  <a:pt x="97061" y="11842"/>
                  <a:pt x="97068" y="11842"/>
                  <a:pt x="97076" y="11841"/>
                </a:cubicBezTo>
                <a:cubicBezTo>
                  <a:pt x="97198" y="11828"/>
                  <a:pt x="97294" y="11719"/>
                  <a:pt x="97280" y="11583"/>
                </a:cubicBezTo>
                <a:cubicBezTo>
                  <a:pt x="97280" y="11461"/>
                  <a:pt x="97185" y="11352"/>
                  <a:pt x="97049" y="11352"/>
                </a:cubicBezTo>
                <a:close/>
                <a:moveTo>
                  <a:pt x="42381" y="11366"/>
                </a:moveTo>
                <a:lnTo>
                  <a:pt x="42571" y="11692"/>
                </a:lnTo>
                <a:lnTo>
                  <a:pt x="42245" y="11855"/>
                </a:lnTo>
                <a:lnTo>
                  <a:pt x="42082" y="11542"/>
                </a:lnTo>
                <a:lnTo>
                  <a:pt x="42381" y="11366"/>
                </a:lnTo>
                <a:close/>
                <a:moveTo>
                  <a:pt x="74961" y="11366"/>
                </a:moveTo>
                <a:cubicBezTo>
                  <a:pt x="75029" y="11474"/>
                  <a:pt x="75084" y="11583"/>
                  <a:pt x="75138" y="11678"/>
                </a:cubicBezTo>
                <a:lnTo>
                  <a:pt x="74812" y="11855"/>
                </a:lnTo>
                <a:lnTo>
                  <a:pt x="74649" y="11542"/>
                </a:lnTo>
                <a:lnTo>
                  <a:pt x="74961" y="11366"/>
                </a:lnTo>
                <a:close/>
                <a:moveTo>
                  <a:pt x="90756" y="11147"/>
                </a:moveTo>
                <a:cubicBezTo>
                  <a:pt x="90551" y="11147"/>
                  <a:pt x="90389" y="11293"/>
                  <a:pt x="90389" y="11501"/>
                </a:cubicBezTo>
                <a:cubicBezTo>
                  <a:pt x="90389" y="11705"/>
                  <a:pt x="90552" y="11868"/>
                  <a:pt x="90756" y="11868"/>
                </a:cubicBezTo>
                <a:cubicBezTo>
                  <a:pt x="90946" y="11868"/>
                  <a:pt x="91109" y="11719"/>
                  <a:pt x="91123" y="11529"/>
                </a:cubicBezTo>
                <a:cubicBezTo>
                  <a:pt x="91136" y="11325"/>
                  <a:pt x="90973" y="11148"/>
                  <a:pt x="90783" y="11148"/>
                </a:cubicBezTo>
                <a:cubicBezTo>
                  <a:pt x="90774" y="11147"/>
                  <a:pt x="90765" y="11147"/>
                  <a:pt x="90756" y="11147"/>
                </a:cubicBezTo>
                <a:close/>
                <a:moveTo>
                  <a:pt x="30651" y="11379"/>
                </a:moveTo>
                <a:lnTo>
                  <a:pt x="30827" y="11705"/>
                </a:lnTo>
                <a:lnTo>
                  <a:pt x="30488" y="11882"/>
                </a:lnTo>
                <a:lnTo>
                  <a:pt x="30338" y="11542"/>
                </a:lnTo>
                <a:lnTo>
                  <a:pt x="30651" y="11379"/>
                </a:lnTo>
                <a:close/>
                <a:moveTo>
                  <a:pt x="18893" y="11379"/>
                </a:moveTo>
                <a:lnTo>
                  <a:pt x="19070" y="11719"/>
                </a:lnTo>
                <a:lnTo>
                  <a:pt x="18730" y="11909"/>
                </a:lnTo>
                <a:lnTo>
                  <a:pt x="18554" y="11556"/>
                </a:lnTo>
                <a:lnTo>
                  <a:pt x="18893" y="11379"/>
                </a:lnTo>
                <a:close/>
                <a:moveTo>
                  <a:pt x="39676" y="11433"/>
                </a:moveTo>
                <a:lnTo>
                  <a:pt x="39853" y="11746"/>
                </a:lnTo>
                <a:lnTo>
                  <a:pt x="39526" y="11909"/>
                </a:lnTo>
                <a:lnTo>
                  <a:pt x="39363" y="11597"/>
                </a:lnTo>
                <a:lnTo>
                  <a:pt x="39676" y="11433"/>
                </a:lnTo>
                <a:close/>
                <a:moveTo>
                  <a:pt x="51433" y="11406"/>
                </a:moveTo>
                <a:lnTo>
                  <a:pt x="51651" y="11746"/>
                </a:lnTo>
                <a:lnTo>
                  <a:pt x="51270" y="11909"/>
                </a:lnTo>
                <a:cubicBezTo>
                  <a:pt x="51216" y="11800"/>
                  <a:pt x="51161" y="11678"/>
                  <a:pt x="51093" y="11569"/>
                </a:cubicBezTo>
                <a:lnTo>
                  <a:pt x="51433" y="11406"/>
                </a:lnTo>
                <a:close/>
                <a:moveTo>
                  <a:pt x="63191" y="11393"/>
                </a:moveTo>
                <a:lnTo>
                  <a:pt x="63394" y="11733"/>
                </a:lnTo>
                <a:lnTo>
                  <a:pt x="63041" y="11923"/>
                </a:lnTo>
                <a:lnTo>
                  <a:pt x="62837" y="11569"/>
                </a:lnTo>
                <a:lnTo>
                  <a:pt x="63191" y="11393"/>
                </a:lnTo>
                <a:close/>
                <a:moveTo>
                  <a:pt x="72243" y="11433"/>
                </a:moveTo>
                <a:lnTo>
                  <a:pt x="72420" y="11760"/>
                </a:lnTo>
                <a:lnTo>
                  <a:pt x="72066" y="11923"/>
                </a:lnTo>
                <a:lnTo>
                  <a:pt x="71903" y="11624"/>
                </a:lnTo>
                <a:lnTo>
                  <a:pt x="72243" y="11433"/>
                </a:lnTo>
                <a:close/>
                <a:moveTo>
                  <a:pt x="83987" y="11379"/>
                </a:moveTo>
                <a:lnTo>
                  <a:pt x="84204" y="11746"/>
                </a:lnTo>
                <a:lnTo>
                  <a:pt x="83851" y="11936"/>
                </a:lnTo>
                <a:cubicBezTo>
                  <a:pt x="83783" y="11814"/>
                  <a:pt x="83715" y="11678"/>
                  <a:pt x="83647" y="11556"/>
                </a:cubicBezTo>
                <a:lnTo>
                  <a:pt x="83987" y="11379"/>
                </a:lnTo>
                <a:close/>
                <a:moveTo>
                  <a:pt x="8400" y="11284"/>
                </a:moveTo>
                <a:cubicBezTo>
                  <a:pt x="8196" y="11284"/>
                  <a:pt x="8047" y="11447"/>
                  <a:pt x="8060" y="11637"/>
                </a:cubicBezTo>
                <a:cubicBezTo>
                  <a:pt x="8074" y="11814"/>
                  <a:pt x="8210" y="11950"/>
                  <a:pt x="8400" y="11950"/>
                </a:cubicBezTo>
                <a:cubicBezTo>
                  <a:pt x="8577" y="11950"/>
                  <a:pt x="8726" y="11787"/>
                  <a:pt x="8713" y="11610"/>
                </a:cubicBezTo>
                <a:cubicBezTo>
                  <a:pt x="8713" y="11433"/>
                  <a:pt x="8563" y="11298"/>
                  <a:pt x="8400" y="11284"/>
                </a:cubicBezTo>
                <a:close/>
                <a:moveTo>
                  <a:pt x="11132" y="11202"/>
                </a:moveTo>
                <a:cubicBezTo>
                  <a:pt x="10928" y="11202"/>
                  <a:pt x="10765" y="11379"/>
                  <a:pt x="10779" y="11583"/>
                </a:cubicBezTo>
                <a:cubicBezTo>
                  <a:pt x="10779" y="11773"/>
                  <a:pt x="10942" y="11936"/>
                  <a:pt x="11146" y="11936"/>
                </a:cubicBezTo>
                <a:lnTo>
                  <a:pt x="11146" y="11950"/>
                </a:lnTo>
                <a:cubicBezTo>
                  <a:pt x="11336" y="11950"/>
                  <a:pt x="11499" y="11787"/>
                  <a:pt x="11513" y="11583"/>
                </a:cubicBezTo>
                <a:cubicBezTo>
                  <a:pt x="11513" y="11379"/>
                  <a:pt x="11350" y="11202"/>
                  <a:pt x="11132" y="11202"/>
                </a:cubicBezTo>
                <a:close/>
                <a:moveTo>
                  <a:pt x="27892" y="11474"/>
                </a:moveTo>
                <a:lnTo>
                  <a:pt x="28068" y="11773"/>
                </a:lnTo>
                <a:lnTo>
                  <a:pt x="27756" y="11950"/>
                </a:lnTo>
                <a:lnTo>
                  <a:pt x="27579" y="11637"/>
                </a:lnTo>
                <a:lnTo>
                  <a:pt x="27892" y="11474"/>
                </a:lnTo>
                <a:close/>
                <a:moveTo>
                  <a:pt x="36958" y="11447"/>
                </a:moveTo>
                <a:lnTo>
                  <a:pt x="37121" y="11787"/>
                </a:lnTo>
                <a:lnTo>
                  <a:pt x="36781" y="11964"/>
                </a:lnTo>
                <a:cubicBezTo>
                  <a:pt x="36726" y="11868"/>
                  <a:pt x="36672" y="11773"/>
                  <a:pt x="36618" y="11665"/>
                </a:cubicBezTo>
                <a:lnTo>
                  <a:pt x="36958" y="11447"/>
                </a:lnTo>
                <a:close/>
                <a:moveTo>
                  <a:pt x="48701" y="11461"/>
                </a:moveTo>
                <a:lnTo>
                  <a:pt x="48878" y="11800"/>
                </a:lnTo>
                <a:lnTo>
                  <a:pt x="48579" y="11964"/>
                </a:lnTo>
                <a:lnTo>
                  <a:pt x="48361" y="11624"/>
                </a:lnTo>
                <a:lnTo>
                  <a:pt x="48701" y="11461"/>
                </a:lnTo>
                <a:close/>
                <a:moveTo>
                  <a:pt x="88024" y="11175"/>
                </a:moveTo>
                <a:cubicBezTo>
                  <a:pt x="87820" y="11175"/>
                  <a:pt x="87643" y="11338"/>
                  <a:pt x="87629" y="11556"/>
                </a:cubicBezTo>
                <a:lnTo>
                  <a:pt x="87629" y="11569"/>
                </a:lnTo>
                <a:cubicBezTo>
                  <a:pt x="87643" y="11773"/>
                  <a:pt x="87806" y="11950"/>
                  <a:pt x="88010" y="11964"/>
                </a:cubicBezTo>
                <a:cubicBezTo>
                  <a:pt x="88241" y="11964"/>
                  <a:pt x="88431" y="11787"/>
                  <a:pt x="88418" y="11556"/>
                </a:cubicBezTo>
                <a:cubicBezTo>
                  <a:pt x="88418" y="11352"/>
                  <a:pt x="88241" y="11175"/>
                  <a:pt x="88024" y="11175"/>
                </a:cubicBezTo>
                <a:close/>
                <a:moveTo>
                  <a:pt x="5668" y="11406"/>
                </a:moveTo>
                <a:cubicBezTo>
                  <a:pt x="5315" y="11420"/>
                  <a:pt x="5301" y="11936"/>
                  <a:pt x="5655" y="11964"/>
                </a:cubicBezTo>
                <a:cubicBezTo>
                  <a:pt x="5663" y="11964"/>
                  <a:pt x="5671" y="11965"/>
                  <a:pt x="5679" y="11965"/>
                </a:cubicBezTo>
                <a:cubicBezTo>
                  <a:pt x="5831" y="11965"/>
                  <a:pt x="5954" y="11847"/>
                  <a:pt x="5954" y="11692"/>
                </a:cubicBezTo>
                <a:cubicBezTo>
                  <a:pt x="5954" y="11529"/>
                  <a:pt x="5818" y="11406"/>
                  <a:pt x="5668" y="11406"/>
                </a:cubicBezTo>
                <a:close/>
                <a:moveTo>
                  <a:pt x="1020" y="11964"/>
                </a:moveTo>
                <a:cubicBezTo>
                  <a:pt x="1023" y="11964"/>
                  <a:pt x="1027" y="11964"/>
                  <a:pt x="1031" y="11965"/>
                </a:cubicBezTo>
                <a:lnTo>
                  <a:pt x="1031" y="11965"/>
                </a:lnTo>
                <a:cubicBezTo>
                  <a:pt x="1032" y="11964"/>
                  <a:pt x="1032" y="11964"/>
                  <a:pt x="1033" y="11964"/>
                </a:cubicBezTo>
                <a:close/>
                <a:moveTo>
                  <a:pt x="16406" y="10523"/>
                </a:moveTo>
                <a:cubicBezTo>
                  <a:pt x="16546" y="10827"/>
                  <a:pt x="16671" y="10967"/>
                  <a:pt x="16838" y="10967"/>
                </a:cubicBezTo>
                <a:cubicBezTo>
                  <a:pt x="16947" y="10967"/>
                  <a:pt x="17074" y="10907"/>
                  <a:pt x="17235" y="10795"/>
                </a:cubicBezTo>
                <a:lnTo>
                  <a:pt x="17425" y="11202"/>
                </a:lnTo>
                <a:lnTo>
                  <a:pt x="17072" y="11406"/>
                </a:lnTo>
                <a:cubicBezTo>
                  <a:pt x="16991" y="11202"/>
                  <a:pt x="16909" y="11012"/>
                  <a:pt x="16651" y="10999"/>
                </a:cubicBezTo>
                <a:cubicBezTo>
                  <a:pt x="16639" y="10998"/>
                  <a:pt x="16627" y="10997"/>
                  <a:pt x="16616" y="10997"/>
                </a:cubicBezTo>
                <a:cubicBezTo>
                  <a:pt x="16465" y="10997"/>
                  <a:pt x="16320" y="11078"/>
                  <a:pt x="16257" y="11230"/>
                </a:cubicBezTo>
                <a:cubicBezTo>
                  <a:pt x="16161" y="11406"/>
                  <a:pt x="16229" y="11637"/>
                  <a:pt x="16392" y="11760"/>
                </a:cubicBezTo>
                <a:lnTo>
                  <a:pt x="15971" y="11977"/>
                </a:lnTo>
                <a:lnTo>
                  <a:pt x="15767" y="11569"/>
                </a:lnTo>
                <a:cubicBezTo>
                  <a:pt x="15767" y="11569"/>
                  <a:pt x="15781" y="11556"/>
                  <a:pt x="15794" y="11556"/>
                </a:cubicBezTo>
                <a:cubicBezTo>
                  <a:pt x="15998" y="11529"/>
                  <a:pt x="16148" y="11379"/>
                  <a:pt x="16175" y="11175"/>
                </a:cubicBezTo>
                <a:cubicBezTo>
                  <a:pt x="16201" y="10955"/>
                  <a:pt x="16066" y="10821"/>
                  <a:pt x="15888" y="10715"/>
                </a:cubicBezTo>
                <a:lnTo>
                  <a:pt x="15888" y="10715"/>
                </a:lnTo>
                <a:cubicBezTo>
                  <a:pt x="15921" y="10717"/>
                  <a:pt x="15954" y="10718"/>
                  <a:pt x="15986" y="10718"/>
                </a:cubicBezTo>
                <a:cubicBezTo>
                  <a:pt x="16143" y="10718"/>
                  <a:pt x="16287" y="10685"/>
                  <a:pt x="16406" y="10523"/>
                </a:cubicBezTo>
                <a:close/>
                <a:moveTo>
                  <a:pt x="2902" y="11568"/>
                </a:moveTo>
                <a:cubicBezTo>
                  <a:pt x="2790" y="11568"/>
                  <a:pt x="2705" y="11671"/>
                  <a:pt x="2705" y="11773"/>
                </a:cubicBezTo>
                <a:lnTo>
                  <a:pt x="2719" y="11773"/>
                </a:lnTo>
                <a:cubicBezTo>
                  <a:pt x="2705" y="11896"/>
                  <a:pt x="2800" y="11991"/>
                  <a:pt x="2923" y="11991"/>
                </a:cubicBezTo>
                <a:cubicBezTo>
                  <a:pt x="3031" y="11977"/>
                  <a:pt x="3126" y="11896"/>
                  <a:pt x="3140" y="11773"/>
                </a:cubicBezTo>
                <a:cubicBezTo>
                  <a:pt x="3126" y="11665"/>
                  <a:pt x="3031" y="11569"/>
                  <a:pt x="2923" y="11569"/>
                </a:cubicBezTo>
                <a:cubicBezTo>
                  <a:pt x="2916" y="11569"/>
                  <a:pt x="2909" y="11568"/>
                  <a:pt x="2902" y="11568"/>
                </a:cubicBezTo>
                <a:close/>
                <a:moveTo>
                  <a:pt x="60486" y="11447"/>
                </a:moveTo>
                <a:cubicBezTo>
                  <a:pt x="60540" y="11556"/>
                  <a:pt x="60608" y="11665"/>
                  <a:pt x="60676" y="11800"/>
                </a:cubicBezTo>
                <a:lnTo>
                  <a:pt x="60309" y="11991"/>
                </a:lnTo>
                <a:lnTo>
                  <a:pt x="60132" y="11624"/>
                </a:lnTo>
                <a:lnTo>
                  <a:pt x="60486" y="11447"/>
                </a:lnTo>
                <a:close/>
                <a:moveTo>
                  <a:pt x="81268" y="11474"/>
                </a:moveTo>
                <a:cubicBezTo>
                  <a:pt x="81336" y="11597"/>
                  <a:pt x="81391" y="11692"/>
                  <a:pt x="81459" y="11814"/>
                </a:cubicBezTo>
                <a:lnTo>
                  <a:pt x="81119" y="11991"/>
                </a:lnTo>
                <a:cubicBezTo>
                  <a:pt x="81064" y="11882"/>
                  <a:pt x="81010" y="11773"/>
                  <a:pt x="80956" y="11665"/>
                </a:cubicBezTo>
                <a:lnTo>
                  <a:pt x="81268" y="11474"/>
                </a:lnTo>
                <a:close/>
                <a:moveTo>
                  <a:pt x="25187" y="11529"/>
                </a:moveTo>
                <a:lnTo>
                  <a:pt x="25363" y="11828"/>
                </a:lnTo>
                <a:lnTo>
                  <a:pt x="25051" y="12004"/>
                </a:lnTo>
                <a:lnTo>
                  <a:pt x="24874" y="11692"/>
                </a:lnTo>
                <a:lnTo>
                  <a:pt x="25187" y="11529"/>
                </a:lnTo>
                <a:close/>
                <a:moveTo>
                  <a:pt x="94316" y="11392"/>
                </a:moveTo>
                <a:cubicBezTo>
                  <a:pt x="94308" y="11392"/>
                  <a:pt x="94299" y="11392"/>
                  <a:pt x="94290" y="11393"/>
                </a:cubicBezTo>
                <a:cubicBezTo>
                  <a:pt x="94127" y="11406"/>
                  <a:pt x="94004" y="11542"/>
                  <a:pt x="94018" y="11692"/>
                </a:cubicBezTo>
                <a:cubicBezTo>
                  <a:pt x="94018" y="11868"/>
                  <a:pt x="94154" y="12004"/>
                  <a:pt x="94330" y="12004"/>
                </a:cubicBezTo>
                <a:cubicBezTo>
                  <a:pt x="94507" y="11991"/>
                  <a:pt x="94643" y="11841"/>
                  <a:pt x="94643" y="11665"/>
                </a:cubicBezTo>
                <a:lnTo>
                  <a:pt x="94643" y="11665"/>
                </a:lnTo>
                <a:lnTo>
                  <a:pt x="94629" y="11678"/>
                </a:lnTo>
                <a:cubicBezTo>
                  <a:pt x="94617" y="11510"/>
                  <a:pt x="94481" y="11392"/>
                  <a:pt x="94316" y="11392"/>
                </a:cubicBezTo>
                <a:close/>
                <a:moveTo>
                  <a:pt x="65936" y="11298"/>
                </a:moveTo>
                <a:lnTo>
                  <a:pt x="66140" y="11665"/>
                </a:lnTo>
                <a:cubicBezTo>
                  <a:pt x="65957" y="11704"/>
                  <a:pt x="65800" y="11830"/>
                  <a:pt x="65739" y="12009"/>
                </a:cubicBezTo>
                <a:lnTo>
                  <a:pt x="65739" y="12009"/>
                </a:lnTo>
                <a:cubicBezTo>
                  <a:pt x="65713" y="11828"/>
                  <a:pt x="65759" y="11628"/>
                  <a:pt x="65556" y="11488"/>
                </a:cubicBezTo>
                <a:lnTo>
                  <a:pt x="65936" y="11298"/>
                </a:lnTo>
                <a:close/>
                <a:moveTo>
                  <a:pt x="69484" y="11488"/>
                </a:moveTo>
                <a:cubicBezTo>
                  <a:pt x="69538" y="11597"/>
                  <a:pt x="69606" y="11705"/>
                  <a:pt x="69674" y="11841"/>
                </a:cubicBezTo>
                <a:lnTo>
                  <a:pt x="69348" y="12018"/>
                </a:lnTo>
                <a:lnTo>
                  <a:pt x="69171" y="11665"/>
                </a:lnTo>
                <a:lnTo>
                  <a:pt x="69484" y="11488"/>
                </a:lnTo>
                <a:close/>
                <a:moveTo>
                  <a:pt x="45969" y="11556"/>
                </a:moveTo>
                <a:lnTo>
                  <a:pt x="46146" y="11868"/>
                </a:lnTo>
                <a:lnTo>
                  <a:pt x="45820" y="12032"/>
                </a:lnTo>
                <a:lnTo>
                  <a:pt x="45657" y="11719"/>
                </a:lnTo>
                <a:lnTo>
                  <a:pt x="45969" y="11556"/>
                </a:lnTo>
                <a:close/>
                <a:moveTo>
                  <a:pt x="57740" y="11488"/>
                </a:moveTo>
                <a:lnTo>
                  <a:pt x="57944" y="11855"/>
                </a:lnTo>
                <a:lnTo>
                  <a:pt x="57563" y="12045"/>
                </a:lnTo>
                <a:cubicBezTo>
                  <a:pt x="57509" y="11923"/>
                  <a:pt x="57441" y="11814"/>
                  <a:pt x="57373" y="11705"/>
                </a:cubicBezTo>
                <a:lnTo>
                  <a:pt x="57740" y="11488"/>
                </a:lnTo>
                <a:close/>
                <a:moveTo>
                  <a:pt x="78536" y="11529"/>
                </a:moveTo>
                <a:lnTo>
                  <a:pt x="78713" y="11868"/>
                </a:lnTo>
                <a:lnTo>
                  <a:pt x="78373" y="12045"/>
                </a:lnTo>
                <a:lnTo>
                  <a:pt x="78196" y="11746"/>
                </a:lnTo>
                <a:lnTo>
                  <a:pt x="78536" y="11529"/>
                </a:lnTo>
                <a:close/>
                <a:moveTo>
                  <a:pt x="22427" y="11583"/>
                </a:moveTo>
                <a:lnTo>
                  <a:pt x="22604" y="11896"/>
                </a:lnTo>
                <a:lnTo>
                  <a:pt x="22291" y="12059"/>
                </a:lnTo>
                <a:lnTo>
                  <a:pt x="22101" y="11746"/>
                </a:lnTo>
                <a:lnTo>
                  <a:pt x="22427" y="11583"/>
                </a:lnTo>
                <a:close/>
                <a:moveTo>
                  <a:pt x="34198" y="11556"/>
                </a:moveTo>
                <a:lnTo>
                  <a:pt x="34375" y="11896"/>
                </a:lnTo>
                <a:lnTo>
                  <a:pt x="34076" y="12059"/>
                </a:lnTo>
                <a:lnTo>
                  <a:pt x="33899" y="11733"/>
                </a:lnTo>
                <a:lnTo>
                  <a:pt x="34198" y="11556"/>
                </a:lnTo>
                <a:close/>
                <a:moveTo>
                  <a:pt x="97864" y="11651"/>
                </a:moveTo>
                <a:cubicBezTo>
                  <a:pt x="97742" y="11665"/>
                  <a:pt x="97661" y="11760"/>
                  <a:pt x="97661" y="11868"/>
                </a:cubicBezTo>
                <a:cubicBezTo>
                  <a:pt x="97661" y="11996"/>
                  <a:pt x="97756" y="12087"/>
                  <a:pt x="97880" y="12087"/>
                </a:cubicBezTo>
                <a:cubicBezTo>
                  <a:pt x="97888" y="12087"/>
                  <a:pt x="97897" y="12087"/>
                  <a:pt x="97905" y="12086"/>
                </a:cubicBezTo>
                <a:cubicBezTo>
                  <a:pt x="98163" y="12032"/>
                  <a:pt x="98123" y="11651"/>
                  <a:pt x="97864" y="11651"/>
                </a:cubicBezTo>
                <a:close/>
                <a:moveTo>
                  <a:pt x="43224" y="11624"/>
                </a:moveTo>
                <a:lnTo>
                  <a:pt x="43387" y="11936"/>
                </a:lnTo>
                <a:lnTo>
                  <a:pt x="43074" y="12100"/>
                </a:lnTo>
                <a:lnTo>
                  <a:pt x="42897" y="11787"/>
                </a:lnTo>
                <a:lnTo>
                  <a:pt x="43224" y="11624"/>
                </a:lnTo>
                <a:close/>
                <a:moveTo>
                  <a:pt x="66779" y="11569"/>
                </a:moveTo>
                <a:cubicBezTo>
                  <a:pt x="66833" y="11678"/>
                  <a:pt x="66888" y="11787"/>
                  <a:pt x="66956" y="11909"/>
                </a:cubicBezTo>
                <a:lnTo>
                  <a:pt x="66616" y="12100"/>
                </a:lnTo>
                <a:cubicBezTo>
                  <a:pt x="66548" y="11977"/>
                  <a:pt x="66494" y="11868"/>
                  <a:pt x="66439" y="11746"/>
                </a:cubicBezTo>
                <a:lnTo>
                  <a:pt x="66779" y="11569"/>
                </a:lnTo>
                <a:close/>
                <a:moveTo>
                  <a:pt x="75791" y="11610"/>
                </a:moveTo>
                <a:lnTo>
                  <a:pt x="75967" y="11923"/>
                </a:lnTo>
                <a:lnTo>
                  <a:pt x="75641" y="12100"/>
                </a:lnTo>
                <a:lnTo>
                  <a:pt x="75478" y="11787"/>
                </a:lnTo>
                <a:lnTo>
                  <a:pt x="75791" y="11610"/>
                </a:lnTo>
                <a:close/>
                <a:moveTo>
                  <a:pt x="91572" y="11389"/>
                </a:moveTo>
                <a:cubicBezTo>
                  <a:pt x="91486" y="11389"/>
                  <a:pt x="91399" y="11420"/>
                  <a:pt x="91327" y="11488"/>
                </a:cubicBezTo>
                <a:cubicBezTo>
                  <a:pt x="91096" y="11719"/>
                  <a:pt x="91272" y="12100"/>
                  <a:pt x="91585" y="12100"/>
                </a:cubicBezTo>
                <a:cubicBezTo>
                  <a:pt x="91775" y="12100"/>
                  <a:pt x="91925" y="11936"/>
                  <a:pt x="91925" y="11760"/>
                </a:cubicBezTo>
                <a:cubicBezTo>
                  <a:pt x="91934" y="11536"/>
                  <a:pt x="91758" y="11389"/>
                  <a:pt x="91572" y="11389"/>
                </a:cubicBezTo>
                <a:close/>
                <a:moveTo>
                  <a:pt x="54994" y="11583"/>
                </a:moveTo>
                <a:lnTo>
                  <a:pt x="55185" y="11936"/>
                </a:lnTo>
                <a:lnTo>
                  <a:pt x="54859" y="12113"/>
                </a:lnTo>
                <a:lnTo>
                  <a:pt x="54668" y="11746"/>
                </a:lnTo>
                <a:lnTo>
                  <a:pt x="54994" y="11583"/>
                </a:lnTo>
                <a:close/>
                <a:moveTo>
                  <a:pt x="14503" y="12113"/>
                </a:moveTo>
                <a:cubicBezTo>
                  <a:pt x="14500" y="12114"/>
                  <a:pt x="14497" y="12115"/>
                  <a:pt x="14493" y="12116"/>
                </a:cubicBezTo>
                <a:lnTo>
                  <a:pt x="14493" y="12116"/>
                </a:lnTo>
                <a:cubicBezTo>
                  <a:pt x="14492" y="12115"/>
                  <a:pt x="14491" y="12114"/>
                  <a:pt x="14490" y="12113"/>
                </a:cubicBezTo>
                <a:close/>
                <a:moveTo>
                  <a:pt x="31466" y="11651"/>
                </a:moveTo>
                <a:lnTo>
                  <a:pt x="31643" y="11950"/>
                </a:lnTo>
                <a:lnTo>
                  <a:pt x="31303" y="12127"/>
                </a:lnTo>
                <a:cubicBezTo>
                  <a:pt x="31235" y="12018"/>
                  <a:pt x="31181" y="11909"/>
                  <a:pt x="31126" y="11814"/>
                </a:cubicBezTo>
                <a:lnTo>
                  <a:pt x="31466" y="11651"/>
                </a:lnTo>
                <a:close/>
                <a:moveTo>
                  <a:pt x="19709" y="11624"/>
                </a:moveTo>
                <a:lnTo>
                  <a:pt x="19886" y="11991"/>
                </a:lnTo>
                <a:lnTo>
                  <a:pt x="19573" y="12154"/>
                </a:lnTo>
                <a:lnTo>
                  <a:pt x="19369" y="11800"/>
                </a:lnTo>
                <a:lnTo>
                  <a:pt x="19709" y="11624"/>
                </a:lnTo>
                <a:close/>
                <a:moveTo>
                  <a:pt x="40492" y="11678"/>
                </a:moveTo>
                <a:lnTo>
                  <a:pt x="40682" y="11991"/>
                </a:lnTo>
                <a:lnTo>
                  <a:pt x="40356" y="12154"/>
                </a:lnTo>
                <a:lnTo>
                  <a:pt x="40192" y="11841"/>
                </a:lnTo>
                <a:lnTo>
                  <a:pt x="40492" y="11678"/>
                </a:lnTo>
                <a:close/>
                <a:moveTo>
                  <a:pt x="52262" y="11651"/>
                </a:moveTo>
                <a:lnTo>
                  <a:pt x="52439" y="11977"/>
                </a:lnTo>
                <a:lnTo>
                  <a:pt x="52099" y="12167"/>
                </a:lnTo>
                <a:lnTo>
                  <a:pt x="51882" y="11814"/>
                </a:lnTo>
                <a:lnTo>
                  <a:pt x="52262" y="11651"/>
                </a:lnTo>
                <a:close/>
                <a:moveTo>
                  <a:pt x="64020" y="11637"/>
                </a:moveTo>
                <a:lnTo>
                  <a:pt x="64224" y="11977"/>
                </a:lnTo>
                <a:lnTo>
                  <a:pt x="63870" y="12167"/>
                </a:lnTo>
                <a:lnTo>
                  <a:pt x="63857" y="12167"/>
                </a:lnTo>
                <a:cubicBezTo>
                  <a:pt x="63802" y="12045"/>
                  <a:pt x="63734" y="11923"/>
                  <a:pt x="63680" y="11814"/>
                </a:cubicBezTo>
                <a:lnTo>
                  <a:pt x="64020" y="11637"/>
                </a:lnTo>
                <a:close/>
                <a:moveTo>
                  <a:pt x="73059" y="11665"/>
                </a:moveTo>
                <a:lnTo>
                  <a:pt x="73235" y="12004"/>
                </a:lnTo>
                <a:lnTo>
                  <a:pt x="72895" y="12181"/>
                </a:lnTo>
                <a:lnTo>
                  <a:pt x="72719" y="11841"/>
                </a:lnTo>
                <a:lnTo>
                  <a:pt x="73059" y="11665"/>
                </a:lnTo>
                <a:close/>
                <a:moveTo>
                  <a:pt x="1031" y="11965"/>
                </a:moveTo>
                <a:cubicBezTo>
                  <a:pt x="978" y="11992"/>
                  <a:pt x="937" y="12046"/>
                  <a:pt x="897" y="12100"/>
                </a:cubicBezTo>
                <a:cubicBezTo>
                  <a:pt x="952" y="12127"/>
                  <a:pt x="992" y="12181"/>
                  <a:pt x="1047" y="12195"/>
                </a:cubicBezTo>
                <a:cubicBezTo>
                  <a:pt x="1088" y="12195"/>
                  <a:pt x="1128" y="12127"/>
                  <a:pt x="1183" y="12072"/>
                </a:cubicBezTo>
                <a:cubicBezTo>
                  <a:pt x="1121" y="12023"/>
                  <a:pt x="1070" y="11973"/>
                  <a:pt x="1031" y="11965"/>
                </a:cubicBezTo>
                <a:close/>
                <a:moveTo>
                  <a:pt x="28721" y="11705"/>
                </a:moveTo>
                <a:lnTo>
                  <a:pt x="28897" y="12018"/>
                </a:lnTo>
                <a:lnTo>
                  <a:pt x="28571" y="12195"/>
                </a:lnTo>
                <a:lnTo>
                  <a:pt x="28408" y="11882"/>
                </a:lnTo>
                <a:lnTo>
                  <a:pt x="28721" y="11705"/>
                </a:lnTo>
                <a:close/>
                <a:moveTo>
                  <a:pt x="11961" y="11420"/>
                </a:moveTo>
                <a:cubicBezTo>
                  <a:pt x="11957" y="11420"/>
                  <a:pt x="11952" y="11420"/>
                  <a:pt x="11948" y="11420"/>
                </a:cubicBezTo>
                <a:cubicBezTo>
                  <a:pt x="11449" y="11433"/>
                  <a:pt x="11458" y="12195"/>
                  <a:pt x="11962" y="12195"/>
                </a:cubicBezTo>
                <a:cubicBezTo>
                  <a:pt x="11966" y="12195"/>
                  <a:pt x="11970" y="12195"/>
                  <a:pt x="11975" y="12195"/>
                </a:cubicBezTo>
                <a:cubicBezTo>
                  <a:pt x="12474" y="12181"/>
                  <a:pt x="12464" y="11420"/>
                  <a:pt x="11961" y="11420"/>
                </a:cubicBezTo>
                <a:close/>
                <a:moveTo>
                  <a:pt x="9213" y="11514"/>
                </a:moveTo>
                <a:cubicBezTo>
                  <a:pt x="9205" y="11514"/>
                  <a:pt x="9197" y="11514"/>
                  <a:pt x="9189" y="11515"/>
                </a:cubicBezTo>
                <a:cubicBezTo>
                  <a:pt x="8749" y="11542"/>
                  <a:pt x="8766" y="12195"/>
                  <a:pt x="9203" y="12195"/>
                </a:cubicBezTo>
                <a:cubicBezTo>
                  <a:pt x="9211" y="12195"/>
                  <a:pt x="9220" y="12195"/>
                  <a:pt x="9229" y="12195"/>
                </a:cubicBezTo>
                <a:cubicBezTo>
                  <a:pt x="9420" y="12195"/>
                  <a:pt x="9569" y="12045"/>
                  <a:pt x="9569" y="11855"/>
                </a:cubicBezTo>
                <a:lnTo>
                  <a:pt x="9556" y="11841"/>
                </a:lnTo>
                <a:cubicBezTo>
                  <a:pt x="9556" y="11659"/>
                  <a:pt x="9393" y="11514"/>
                  <a:pt x="9213" y="11514"/>
                </a:cubicBezTo>
                <a:close/>
                <a:moveTo>
                  <a:pt x="88890" y="11418"/>
                </a:moveTo>
                <a:cubicBezTo>
                  <a:pt x="88878" y="11418"/>
                  <a:pt x="88865" y="11419"/>
                  <a:pt x="88853" y="11420"/>
                </a:cubicBezTo>
                <a:cubicBezTo>
                  <a:pt x="88649" y="11433"/>
                  <a:pt x="88486" y="11597"/>
                  <a:pt x="88472" y="11787"/>
                </a:cubicBezTo>
                <a:cubicBezTo>
                  <a:pt x="88472" y="12004"/>
                  <a:pt x="88635" y="12181"/>
                  <a:pt x="88853" y="12195"/>
                </a:cubicBezTo>
                <a:cubicBezTo>
                  <a:pt x="88865" y="12196"/>
                  <a:pt x="88878" y="12196"/>
                  <a:pt x="88890" y="12196"/>
                </a:cubicBezTo>
                <a:cubicBezTo>
                  <a:pt x="89384" y="12196"/>
                  <a:pt x="89384" y="11418"/>
                  <a:pt x="88890" y="11418"/>
                </a:cubicBezTo>
                <a:close/>
                <a:moveTo>
                  <a:pt x="84829" y="11637"/>
                </a:moveTo>
                <a:lnTo>
                  <a:pt x="85033" y="11991"/>
                </a:lnTo>
                <a:lnTo>
                  <a:pt x="84653" y="12208"/>
                </a:lnTo>
                <a:lnTo>
                  <a:pt x="84462" y="11828"/>
                </a:lnTo>
                <a:lnTo>
                  <a:pt x="84829" y="11637"/>
                </a:lnTo>
                <a:close/>
                <a:moveTo>
                  <a:pt x="95160" y="11637"/>
                </a:moveTo>
                <a:cubicBezTo>
                  <a:pt x="94996" y="11637"/>
                  <a:pt x="94861" y="11760"/>
                  <a:pt x="94861" y="11923"/>
                </a:cubicBezTo>
                <a:cubicBezTo>
                  <a:pt x="94861" y="12100"/>
                  <a:pt x="95002" y="12220"/>
                  <a:pt x="95152" y="12220"/>
                </a:cubicBezTo>
                <a:cubicBezTo>
                  <a:pt x="95220" y="12220"/>
                  <a:pt x="95290" y="12195"/>
                  <a:pt x="95350" y="12140"/>
                </a:cubicBezTo>
                <a:cubicBezTo>
                  <a:pt x="95540" y="11964"/>
                  <a:pt x="95418" y="11637"/>
                  <a:pt x="95160" y="11637"/>
                </a:cubicBezTo>
                <a:close/>
                <a:moveTo>
                  <a:pt x="49517" y="11733"/>
                </a:moveTo>
                <a:lnTo>
                  <a:pt x="49693" y="12059"/>
                </a:lnTo>
                <a:lnTo>
                  <a:pt x="49367" y="12222"/>
                </a:lnTo>
                <a:lnTo>
                  <a:pt x="49204" y="11909"/>
                </a:lnTo>
                <a:lnTo>
                  <a:pt x="49517" y="11733"/>
                </a:lnTo>
                <a:close/>
                <a:moveTo>
                  <a:pt x="61288" y="11692"/>
                </a:moveTo>
                <a:lnTo>
                  <a:pt x="61492" y="12032"/>
                </a:lnTo>
                <a:lnTo>
                  <a:pt x="61138" y="12222"/>
                </a:lnTo>
                <a:lnTo>
                  <a:pt x="60934" y="11868"/>
                </a:lnTo>
                <a:lnTo>
                  <a:pt x="61288" y="11692"/>
                </a:lnTo>
                <a:close/>
                <a:moveTo>
                  <a:pt x="26002" y="11760"/>
                </a:moveTo>
                <a:lnTo>
                  <a:pt x="26179" y="12072"/>
                </a:lnTo>
                <a:lnTo>
                  <a:pt x="25866" y="12235"/>
                </a:lnTo>
                <a:lnTo>
                  <a:pt x="25690" y="11923"/>
                </a:lnTo>
                <a:lnTo>
                  <a:pt x="26002" y="11760"/>
                </a:lnTo>
                <a:close/>
                <a:moveTo>
                  <a:pt x="37773" y="11746"/>
                </a:moveTo>
                <a:lnTo>
                  <a:pt x="37936" y="12086"/>
                </a:lnTo>
                <a:lnTo>
                  <a:pt x="37596" y="12235"/>
                </a:lnTo>
                <a:lnTo>
                  <a:pt x="37433" y="11909"/>
                </a:lnTo>
                <a:lnTo>
                  <a:pt x="37773" y="11746"/>
                </a:lnTo>
                <a:close/>
                <a:moveTo>
                  <a:pt x="82084" y="11705"/>
                </a:moveTo>
                <a:cubicBezTo>
                  <a:pt x="82152" y="11828"/>
                  <a:pt x="82220" y="11936"/>
                  <a:pt x="82288" y="12045"/>
                </a:cubicBezTo>
                <a:lnTo>
                  <a:pt x="81948" y="12235"/>
                </a:lnTo>
                <a:cubicBezTo>
                  <a:pt x="81894" y="12140"/>
                  <a:pt x="81826" y="12032"/>
                  <a:pt x="81758" y="11896"/>
                </a:cubicBezTo>
                <a:lnTo>
                  <a:pt x="82084" y="11705"/>
                </a:lnTo>
                <a:close/>
                <a:moveTo>
                  <a:pt x="16991" y="11719"/>
                </a:moveTo>
                <a:lnTo>
                  <a:pt x="17181" y="12059"/>
                </a:lnTo>
                <a:lnTo>
                  <a:pt x="16800" y="12249"/>
                </a:lnTo>
                <a:lnTo>
                  <a:pt x="16583" y="11896"/>
                </a:lnTo>
                <a:lnTo>
                  <a:pt x="16991" y="11719"/>
                </a:lnTo>
                <a:close/>
                <a:moveTo>
                  <a:pt x="3779" y="11787"/>
                </a:moveTo>
                <a:cubicBezTo>
                  <a:pt x="3643" y="11787"/>
                  <a:pt x="3548" y="11882"/>
                  <a:pt x="3534" y="12004"/>
                </a:cubicBezTo>
                <a:cubicBezTo>
                  <a:pt x="3534" y="12154"/>
                  <a:pt x="3643" y="12263"/>
                  <a:pt x="3779" y="12263"/>
                </a:cubicBezTo>
                <a:cubicBezTo>
                  <a:pt x="3901" y="12249"/>
                  <a:pt x="4010" y="12140"/>
                  <a:pt x="3996" y="12018"/>
                </a:cubicBezTo>
                <a:cubicBezTo>
                  <a:pt x="3996" y="11896"/>
                  <a:pt x="3901" y="11787"/>
                  <a:pt x="3779" y="11787"/>
                </a:cubicBezTo>
                <a:close/>
                <a:moveTo>
                  <a:pt x="6497" y="11665"/>
                </a:moveTo>
                <a:cubicBezTo>
                  <a:pt x="6171" y="11719"/>
                  <a:pt x="6157" y="12195"/>
                  <a:pt x="6497" y="12263"/>
                </a:cubicBezTo>
                <a:cubicBezTo>
                  <a:pt x="6657" y="12263"/>
                  <a:pt x="6790" y="12133"/>
                  <a:pt x="6796" y="11961"/>
                </a:cubicBezTo>
                <a:lnTo>
                  <a:pt x="6796" y="11961"/>
                </a:lnTo>
                <a:cubicBezTo>
                  <a:pt x="6796" y="11962"/>
                  <a:pt x="6796" y="11963"/>
                  <a:pt x="6796" y="11964"/>
                </a:cubicBezTo>
                <a:lnTo>
                  <a:pt x="6796" y="11950"/>
                </a:lnTo>
                <a:cubicBezTo>
                  <a:pt x="6796" y="11954"/>
                  <a:pt x="6796" y="11958"/>
                  <a:pt x="6796" y="11961"/>
                </a:cubicBezTo>
                <a:lnTo>
                  <a:pt x="6796" y="11961"/>
                </a:lnTo>
                <a:cubicBezTo>
                  <a:pt x="6782" y="11799"/>
                  <a:pt x="6660" y="11678"/>
                  <a:pt x="6497" y="11665"/>
                </a:cubicBezTo>
                <a:close/>
                <a:moveTo>
                  <a:pt x="70327" y="11746"/>
                </a:moveTo>
                <a:lnTo>
                  <a:pt x="70490" y="12072"/>
                </a:lnTo>
                <a:lnTo>
                  <a:pt x="70163" y="12263"/>
                </a:lnTo>
                <a:lnTo>
                  <a:pt x="69987" y="11923"/>
                </a:lnTo>
                <a:lnTo>
                  <a:pt x="70327" y="11746"/>
                </a:lnTo>
                <a:close/>
                <a:moveTo>
                  <a:pt x="46785" y="11800"/>
                </a:moveTo>
                <a:lnTo>
                  <a:pt x="46975" y="12113"/>
                </a:lnTo>
                <a:lnTo>
                  <a:pt x="46662" y="12276"/>
                </a:lnTo>
                <a:lnTo>
                  <a:pt x="46486" y="11977"/>
                </a:lnTo>
                <a:lnTo>
                  <a:pt x="46785" y="11800"/>
                </a:lnTo>
                <a:close/>
                <a:moveTo>
                  <a:pt x="98748" y="11923"/>
                </a:moveTo>
                <a:cubicBezTo>
                  <a:pt x="98585" y="11936"/>
                  <a:pt x="98476" y="12045"/>
                  <a:pt x="98517" y="12140"/>
                </a:cubicBezTo>
                <a:lnTo>
                  <a:pt x="98517" y="12127"/>
                </a:lnTo>
                <a:cubicBezTo>
                  <a:pt x="98558" y="12208"/>
                  <a:pt x="98626" y="12263"/>
                  <a:pt x="98707" y="12290"/>
                </a:cubicBezTo>
                <a:cubicBezTo>
                  <a:pt x="98714" y="12291"/>
                  <a:pt x="98721" y="12291"/>
                  <a:pt x="98728" y="12291"/>
                </a:cubicBezTo>
                <a:cubicBezTo>
                  <a:pt x="98838" y="12291"/>
                  <a:pt x="98909" y="12188"/>
                  <a:pt x="98884" y="12086"/>
                </a:cubicBezTo>
                <a:cubicBezTo>
                  <a:pt x="98843" y="12018"/>
                  <a:pt x="98802" y="11964"/>
                  <a:pt x="98748" y="11923"/>
                </a:cubicBezTo>
                <a:close/>
                <a:moveTo>
                  <a:pt x="58583" y="11760"/>
                </a:moveTo>
                <a:lnTo>
                  <a:pt x="58760" y="12113"/>
                </a:lnTo>
                <a:lnTo>
                  <a:pt x="58393" y="12303"/>
                </a:lnTo>
                <a:cubicBezTo>
                  <a:pt x="58325" y="12181"/>
                  <a:pt x="58257" y="12045"/>
                  <a:pt x="58189" y="11923"/>
                </a:cubicBezTo>
                <a:lnTo>
                  <a:pt x="58583" y="11760"/>
                </a:lnTo>
                <a:close/>
                <a:moveTo>
                  <a:pt x="79365" y="11787"/>
                </a:moveTo>
                <a:lnTo>
                  <a:pt x="79569" y="12127"/>
                </a:lnTo>
                <a:lnTo>
                  <a:pt x="79202" y="12303"/>
                </a:lnTo>
                <a:lnTo>
                  <a:pt x="79026" y="11964"/>
                </a:lnTo>
                <a:lnTo>
                  <a:pt x="79365" y="11787"/>
                </a:lnTo>
                <a:close/>
                <a:moveTo>
                  <a:pt x="35014" y="11828"/>
                </a:moveTo>
                <a:lnTo>
                  <a:pt x="35191" y="12140"/>
                </a:lnTo>
                <a:lnTo>
                  <a:pt x="34878" y="12317"/>
                </a:lnTo>
                <a:lnTo>
                  <a:pt x="34701" y="11991"/>
                </a:lnTo>
                <a:lnTo>
                  <a:pt x="35014" y="11828"/>
                </a:lnTo>
                <a:close/>
                <a:moveTo>
                  <a:pt x="92411" y="11650"/>
                </a:moveTo>
                <a:cubicBezTo>
                  <a:pt x="92403" y="11650"/>
                  <a:pt x="92395" y="11650"/>
                  <a:pt x="92387" y="11651"/>
                </a:cubicBezTo>
                <a:cubicBezTo>
                  <a:pt x="92196" y="11651"/>
                  <a:pt x="92047" y="11814"/>
                  <a:pt x="92074" y="12018"/>
                </a:cubicBezTo>
                <a:cubicBezTo>
                  <a:pt x="92074" y="12186"/>
                  <a:pt x="92210" y="12318"/>
                  <a:pt x="92388" y="12318"/>
                </a:cubicBezTo>
                <a:cubicBezTo>
                  <a:pt x="92396" y="12318"/>
                  <a:pt x="92405" y="12318"/>
                  <a:pt x="92414" y="12317"/>
                </a:cubicBezTo>
                <a:cubicBezTo>
                  <a:pt x="92591" y="12317"/>
                  <a:pt x="92740" y="12167"/>
                  <a:pt x="92740" y="11991"/>
                </a:cubicBezTo>
                <a:cubicBezTo>
                  <a:pt x="92740" y="11796"/>
                  <a:pt x="92591" y="11650"/>
                  <a:pt x="92411" y="11650"/>
                </a:cubicBezTo>
                <a:close/>
                <a:moveTo>
                  <a:pt x="67594" y="11814"/>
                </a:moveTo>
                <a:cubicBezTo>
                  <a:pt x="67662" y="11923"/>
                  <a:pt x="67730" y="12032"/>
                  <a:pt x="67798" y="12154"/>
                </a:cubicBezTo>
                <a:lnTo>
                  <a:pt x="67459" y="12331"/>
                </a:lnTo>
                <a:cubicBezTo>
                  <a:pt x="67391" y="12235"/>
                  <a:pt x="67323" y="12113"/>
                  <a:pt x="67255" y="11991"/>
                </a:cubicBezTo>
                <a:lnTo>
                  <a:pt x="67594" y="11814"/>
                </a:lnTo>
                <a:close/>
                <a:moveTo>
                  <a:pt x="23243" y="11841"/>
                </a:moveTo>
                <a:lnTo>
                  <a:pt x="23420" y="12181"/>
                </a:lnTo>
                <a:lnTo>
                  <a:pt x="23107" y="12344"/>
                </a:lnTo>
                <a:lnTo>
                  <a:pt x="22930" y="12004"/>
                </a:lnTo>
                <a:lnTo>
                  <a:pt x="23243" y="11841"/>
                </a:lnTo>
                <a:close/>
                <a:moveTo>
                  <a:pt x="32295" y="11896"/>
                </a:moveTo>
                <a:cubicBezTo>
                  <a:pt x="32350" y="11991"/>
                  <a:pt x="32404" y="12086"/>
                  <a:pt x="32459" y="12195"/>
                </a:cubicBezTo>
                <a:lnTo>
                  <a:pt x="32119" y="12371"/>
                </a:lnTo>
                <a:lnTo>
                  <a:pt x="31956" y="12059"/>
                </a:lnTo>
                <a:lnTo>
                  <a:pt x="32295" y="11896"/>
                </a:lnTo>
                <a:close/>
                <a:moveTo>
                  <a:pt x="44039" y="11855"/>
                </a:moveTo>
                <a:lnTo>
                  <a:pt x="44243" y="12195"/>
                </a:lnTo>
                <a:lnTo>
                  <a:pt x="43903" y="12371"/>
                </a:lnTo>
                <a:lnTo>
                  <a:pt x="43740" y="12045"/>
                </a:lnTo>
                <a:lnTo>
                  <a:pt x="44039" y="11855"/>
                </a:lnTo>
                <a:close/>
                <a:moveTo>
                  <a:pt x="55824" y="11841"/>
                </a:moveTo>
                <a:lnTo>
                  <a:pt x="56014" y="12167"/>
                </a:lnTo>
                <a:lnTo>
                  <a:pt x="55660" y="12371"/>
                </a:lnTo>
                <a:lnTo>
                  <a:pt x="55497" y="12032"/>
                </a:lnTo>
                <a:lnTo>
                  <a:pt x="55824" y="11841"/>
                </a:lnTo>
                <a:close/>
                <a:moveTo>
                  <a:pt x="76606" y="11855"/>
                </a:moveTo>
                <a:lnTo>
                  <a:pt x="76769" y="12195"/>
                </a:lnTo>
                <a:lnTo>
                  <a:pt x="76470" y="12371"/>
                </a:lnTo>
                <a:lnTo>
                  <a:pt x="76307" y="12032"/>
                </a:lnTo>
                <a:lnTo>
                  <a:pt x="76606" y="11855"/>
                </a:lnTo>
                <a:close/>
                <a:moveTo>
                  <a:pt x="64849" y="11868"/>
                </a:moveTo>
                <a:lnTo>
                  <a:pt x="65053" y="12222"/>
                </a:lnTo>
                <a:lnTo>
                  <a:pt x="64686" y="12399"/>
                </a:lnTo>
                <a:lnTo>
                  <a:pt x="64482" y="12045"/>
                </a:lnTo>
                <a:lnTo>
                  <a:pt x="64849" y="11868"/>
                </a:lnTo>
                <a:close/>
                <a:moveTo>
                  <a:pt x="20525" y="11923"/>
                </a:moveTo>
                <a:lnTo>
                  <a:pt x="20715" y="12249"/>
                </a:lnTo>
                <a:lnTo>
                  <a:pt x="20375" y="12412"/>
                </a:lnTo>
                <a:lnTo>
                  <a:pt x="20212" y="12100"/>
                </a:lnTo>
                <a:lnTo>
                  <a:pt x="20525" y="11923"/>
                </a:lnTo>
                <a:close/>
                <a:moveTo>
                  <a:pt x="53105" y="11909"/>
                </a:moveTo>
                <a:lnTo>
                  <a:pt x="53295" y="12235"/>
                </a:lnTo>
                <a:lnTo>
                  <a:pt x="52928" y="12412"/>
                </a:lnTo>
                <a:lnTo>
                  <a:pt x="52765" y="12100"/>
                </a:lnTo>
                <a:lnTo>
                  <a:pt x="53105" y="11909"/>
                </a:lnTo>
                <a:close/>
                <a:moveTo>
                  <a:pt x="41307" y="11923"/>
                </a:moveTo>
                <a:lnTo>
                  <a:pt x="41497" y="12263"/>
                </a:lnTo>
                <a:lnTo>
                  <a:pt x="41185" y="12426"/>
                </a:lnTo>
                <a:lnTo>
                  <a:pt x="41008" y="12100"/>
                </a:lnTo>
                <a:lnTo>
                  <a:pt x="41307" y="11923"/>
                </a:lnTo>
                <a:close/>
                <a:moveTo>
                  <a:pt x="73888" y="11950"/>
                </a:moveTo>
                <a:lnTo>
                  <a:pt x="74064" y="12263"/>
                </a:lnTo>
                <a:lnTo>
                  <a:pt x="73725" y="12439"/>
                </a:lnTo>
                <a:lnTo>
                  <a:pt x="73534" y="12113"/>
                </a:lnTo>
                <a:lnTo>
                  <a:pt x="73888" y="11950"/>
                </a:lnTo>
                <a:close/>
                <a:moveTo>
                  <a:pt x="89672" y="11691"/>
                </a:moveTo>
                <a:cubicBezTo>
                  <a:pt x="89478" y="11691"/>
                  <a:pt x="89315" y="11849"/>
                  <a:pt x="89315" y="12045"/>
                </a:cubicBezTo>
                <a:cubicBezTo>
                  <a:pt x="89288" y="12249"/>
                  <a:pt x="89464" y="12439"/>
                  <a:pt x="89682" y="12439"/>
                </a:cubicBezTo>
                <a:cubicBezTo>
                  <a:pt x="90144" y="12426"/>
                  <a:pt x="90171" y="11733"/>
                  <a:pt x="89695" y="11692"/>
                </a:cubicBezTo>
                <a:cubicBezTo>
                  <a:pt x="89688" y="11691"/>
                  <a:pt x="89680" y="11691"/>
                  <a:pt x="89672" y="11691"/>
                </a:cubicBezTo>
                <a:close/>
                <a:moveTo>
                  <a:pt x="95998" y="11908"/>
                </a:moveTo>
                <a:cubicBezTo>
                  <a:pt x="95990" y="11908"/>
                  <a:pt x="95983" y="11909"/>
                  <a:pt x="95975" y="11909"/>
                </a:cubicBezTo>
                <a:cubicBezTo>
                  <a:pt x="95826" y="11909"/>
                  <a:pt x="95717" y="12032"/>
                  <a:pt x="95703" y="12181"/>
                </a:cubicBezTo>
                <a:cubicBezTo>
                  <a:pt x="95717" y="12331"/>
                  <a:pt x="95839" y="12439"/>
                  <a:pt x="95989" y="12439"/>
                </a:cubicBezTo>
                <a:cubicBezTo>
                  <a:pt x="96138" y="12439"/>
                  <a:pt x="96247" y="12317"/>
                  <a:pt x="96247" y="12167"/>
                </a:cubicBezTo>
                <a:cubicBezTo>
                  <a:pt x="96247" y="12026"/>
                  <a:pt x="96137" y="11908"/>
                  <a:pt x="95998" y="11908"/>
                </a:cubicBezTo>
                <a:close/>
                <a:moveTo>
                  <a:pt x="29550" y="11964"/>
                </a:moveTo>
                <a:lnTo>
                  <a:pt x="29726" y="12263"/>
                </a:lnTo>
                <a:lnTo>
                  <a:pt x="29414" y="12453"/>
                </a:lnTo>
                <a:lnTo>
                  <a:pt x="29237" y="12127"/>
                </a:lnTo>
                <a:lnTo>
                  <a:pt x="29550" y="11964"/>
                </a:lnTo>
                <a:close/>
                <a:moveTo>
                  <a:pt x="12802" y="11691"/>
                </a:moveTo>
                <a:cubicBezTo>
                  <a:pt x="12794" y="11691"/>
                  <a:pt x="12785" y="11691"/>
                  <a:pt x="12777" y="11692"/>
                </a:cubicBezTo>
                <a:cubicBezTo>
                  <a:pt x="12264" y="11692"/>
                  <a:pt x="12273" y="12456"/>
                  <a:pt x="12754" y="12456"/>
                </a:cubicBezTo>
                <a:cubicBezTo>
                  <a:pt x="12770" y="12456"/>
                  <a:pt x="12787" y="12455"/>
                  <a:pt x="12804" y="12453"/>
                </a:cubicBezTo>
                <a:cubicBezTo>
                  <a:pt x="13022" y="12453"/>
                  <a:pt x="13185" y="12276"/>
                  <a:pt x="13185" y="12072"/>
                </a:cubicBezTo>
                <a:lnTo>
                  <a:pt x="13185" y="12059"/>
                </a:lnTo>
                <a:cubicBezTo>
                  <a:pt x="13172" y="11850"/>
                  <a:pt x="13008" y="11691"/>
                  <a:pt x="12802" y="11691"/>
                </a:cubicBezTo>
                <a:close/>
                <a:moveTo>
                  <a:pt x="50346" y="11977"/>
                </a:moveTo>
                <a:lnTo>
                  <a:pt x="50536" y="12290"/>
                </a:lnTo>
                <a:lnTo>
                  <a:pt x="50210" y="12467"/>
                </a:lnTo>
                <a:lnTo>
                  <a:pt x="50033" y="12154"/>
                </a:lnTo>
                <a:lnTo>
                  <a:pt x="50346" y="11977"/>
                </a:lnTo>
                <a:close/>
                <a:moveTo>
                  <a:pt x="17806" y="11950"/>
                </a:moveTo>
                <a:lnTo>
                  <a:pt x="17996" y="12290"/>
                </a:lnTo>
                <a:lnTo>
                  <a:pt x="17616" y="12480"/>
                </a:lnTo>
                <a:lnTo>
                  <a:pt x="17425" y="12127"/>
                </a:lnTo>
                <a:lnTo>
                  <a:pt x="17806" y="11950"/>
                </a:lnTo>
                <a:close/>
                <a:moveTo>
                  <a:pt x="38602" y="12004"/>
                </a:moveTo>
                <a:lnTo>
                  <a:pt x="38779" y="12317"/>
                </a:lnTo>
                <a:lnTo>
                  <a:pt x="38439" y="12480"/>
                </a:lnTo>
                <a:cubicBezTo>
                  <a:pt x="38385" y="12385"/>
                  <a:pt x="38317" y="12290"/>
                  <a:pt x="38262" y="12181"/>
                </a:cubicBezTo>
                <a:lnTo>
                  <a:pt x="38602" y="12004"/>
                </a:lnTo>
                <a:close/>
                <a:moveTo>
                  <a:pt x="85718" y="11757"/>
                </a:moveTo>
                <a:cubicBezTo>
                  <a:pt x="85656" y="11939"/>
                  <a:pt x="85747" y="12093"/>
                  <a:pt x="85890" y="12235"/>
                </a:cubicBezTo>
                <a:lnTo>
                  <a:pt x="85468" y="12480"/>
                </a:lnTo>
                <a:lnTo>
                  <a:pt x="85278" y="12059"/>
                </a:lnTo>
                <a:cubicBezTo>
                  <a:pt x="85492" y="12059"/>
                  <a:pt x="85602" y="11913"/>
                  <a:pt x="85718" y="11757"/>
                </a:cubicBezTo>
                <a:close/>
                <a:moveTo>
                  <a:pt x="10031" y="11787"/>
                </a:moveTo>
                <a:cubicBezTo>
                  <a:pt x="9841" y="11800"/>
                  <a:pt x="9678" y="11964"/>
                  <a:pt x="9691" y="12167"/>
                </a:cubicBezTo>
                <a:cubicBezTo>
                  <a:pt x="9691" y="12358"/>
                  <a:pt x="9855" y="12507"/>
                  <a:pt x="10045" y="12507"/>
                </a:cubicBezTo>
                <a:cubicBezTo>
                  <a:pt x="10235" y="12507"/>
                  <a:pt x="10398" y="12344"/>
                  <a:pt x="10398" y="12154"/>
                </a:cubicBezTo>
                <a:cubicBezTo>
                  <a:pt x="10398" y="11964"/>
                  <a:pt x="10235" y="11787"/>
                  <a:pt x="10031" y="11787"/>
                </a:cubicBezTo>
                <a:close/>
                <a:moveTo>
                  <a:pt x="26818" y="12018"/>
                </a:moveTo>
                <a:lnTo>
                  <a:pt x="27008" y="12358"/>
                </a:lnTo>
                <a:lnTo>
                  <a:pt x="26682" y="12507"/>
                </a:lnTo>
                <a:lnTo>
                  <a:pt x="26519" y="12167"/>
                </a:lnTo>
                <a:lnTo>
                  <a:pt x="26818" y="12018"/>
                </a:lnTo>
                <a:close/>
                <a:moveTo>
                  <a:pt x="62130" y="11909"/>
                </a:moveTo>
                <a:lnTo>
                  <a:pt x="62321" y="12303"/>
                </a:lnTo>
                <a:lnTo>
                  <a:pt x="61967" y="12507"/>
                </a:lnTo>
                <a:lnTo>
                  <a:pt x="61763" y="12100"/>
                </a:lnTo>
                <a:lnTo>
                  <a:pt x="62130" y="11909"/>
                </a:lnTo>
                <a:close/>
                <a:moveTo>
                  <a:pt x="99523" y="12181"/>
                </a:moveTo>
                <a:cubicBezTo>
                  <a:pt x="99468" y="12249"/>
                  <a:pt x="99387" y="12317"/>
                  <a:pt x="99400" y="12344"/>
                </a:cubicBezTo>
                <a:lnTo>
                  <a:pt x="99400" y="12358"/>
                </a:lnTo>
                <a:cubicBezTo>
                  <a:pt x="99414" y="12412"/>
                  <a:pt x="99496" y="12453"/>
                  <a:pt x="99550" y="12507"/>
                </a:cubicBezTo>
                <a:cubicBezTo>
                  <a:pt x="99591" y="12453"/>
                  <a:pt x="99659" y="12399"/>
                  <a:pt x="99659" y="12358"/>
                </a:cubicBezTo>
                <a:cubicBezTo>
                  <a:pt x="99659" y="12303"/>
                  <a:pt x="99591" y="12249"/>
                  <a:pt x="99523" y="12181"/>
                </a:cubicBezTo>
                <a:close/>
                <a:moveTo>
                  <a:pt x="7328" y="11894"/>
                </a:moveTo>
                <a:cubicBezTo>
                  <a:pt x="6942" y="11894"/>
                  <a:pt x="6891" y="12481"/>
                  <a:pt x="7299" y="12521"/>
                </a:cubicBezTo>
                <a:cubicBezTo>
                  <a:pt x="7313" y="12523"/>
                  <a:pt x="7327" y="12524"/>
                  <a:pt x="7341" y="12524"/>
                </a:cubicBezTo>
                <a:cubicBezTo>
                  <a:pt x="7489" y="12524"/>
                  <a:pt x="7625" y="12397"/>
                  <a:pt x="7625" y="12235"/>
                </a:cubicBezTo>
                <a:lnTo>
                  <a:pt x="7639" y="12235"/>
                </a:lnTo>
                <a:cubicBezTo>
                  <a:pt x="7653" y="12072"/>
                  <a:pt x="7530" y="11923"/>
                  <a:pt x="7367" y="11896"/>
                </a:cubicBezTo>
                <a:cubicBezTo>
                  <a:pt x="7354" y="11894"/>
                  <a:pt x="7341" y="11894"/>
                  <a:pt x="7328" y="11894"/>
                </a:cubicBezTo>
                <a:close/>
                <a:moveTo>
                  <a:pt x="71142" y="12018"/>
                </a:moveTo>
                <a:cubicBezTo>
                  <a:pt x="71196" y="12127"/>
                  <a:pt x="71264" y="12235"/>
                  <a:pt x="71319" y="12344"/>
                </a:cubicBezTo>
                <a:lnTo>
                  <a:pt x="71006" y="12534"/>
                </a:lnTo>
                <a:cubicBezTo>
                  <a:pt x="70938" y="12412"/>
                  <a:pt x="70870" y="12303"/>
                  <a:pt x="70802" y="12195"/>
                </a:cubicBezTo>
                <a:lnTo>
                  <a:pt x="71142" y="12018"/>
                </a:lnTo>
                <a:close/>
                <a:moveTo>
                  <a:pt x="4642" y="12014"/>
                </a:moveTo>
                <a:cubicBezTo>
                  <a:pt x="4627" y="12014"/>
                  <a:pt x="4611" y="12016"/>
                  <a:pt x="4594" y="12018"/>
                </a:cubicBezTo>
                <a:cubicBezTo>
                  <a:pt x="4458" y="12018"/>
                  <a:pt x="4350" y="12127"/>
                  <a:pt x="4336" y="12263"/>
                </a:cubicBezTo>
                <a:cubicBezTo>
                  <a:pt x="4323" y="12412"/>
                  <a:pt x="4458" y="12534"/>
                  <a:pt x="4608" y="12534"/>
                </a:cubicBezTo>
                <a:cubicBezTo>
                  <a:pt x="4616" y="12535"/>
                  <a:pt x="4625" y="12535"/>
                  <a:pt x="4633" y="12535"/>
                </a:cubicBezTo>
                <a:cubicBezTo>
                  <a:pt x="4972" y="12535"/>
                  <a:pt x="4968" y="12014"/>
                  <a:pt x="4642" y="12014"/>
                </a:cubicBezTo>
                <a:close/>
                <a:moveTo>
                  <a:pt x="86960" y="11744"/>
                </a:moveTo>
                <a:cubicBezTo>
                  <a:pt x="86893" y="11744"/>
                  <a:pt x="86823" y="11762"/>
                  <a:pt x="86760" y="11800"/>
                </a:cubicBezTo>
                <a:cubicBezTo>
                  <a:pt x="86556" y="11909"/>
                  <a:pt x="86501" y="12167"/>
                  <a:pt x="86624" y="12358"/>
                </a:cubicBezTo>
                <a:cubicBezTo>
                  <a:pt x="86696" y="12479"/>
                  <a:pt x="86822" y="12543"/>
                  <a:pt x="86950" y="12543"/>
                </a:cubicBezTo>
                <a:cubicBezTo>
                  <a:pt x="87036" y="12543"/>
                  <a:pt x="87123" y="12513"/>
                  <a:pt x="87195" y="12453"/>
                </a:cubicBezTo>
                <a:cubicBezTo>
                  <a:pt x="87262" y="12399"/>
                  <a:pt x="87317" y="12344"/>
                  <a:pt x="87358" y="12276"/>
                </a:cubicBezTo>
                <a:lnTo>
                  <a:pt x="87344" y="12276"/>
                </a:lnTo>
                <a:cubicBezTo>
                  <a:pt x="87344" y="12181"/>
                  <a:pt x="87344" y="12086"/>
                  <a:pt x="87317" y="11991"/>
                </a:cubicBezTo>
                <a:cubicBezTo>
                  <a:pt x="87251" y="11832"/>
                  <a:pt x="87109" y="11744"/>
                  <a:pt x="86960" y="11744"/>
                </a:cubicBezTo>
                <a:close/>
                <a:moveTo>
                  <a:pt x="47614" y="12059"/>
                </a:moveTo>
                <a:lnTo>
                  <a:pt x="47791" y="12399"/>
                </a:lnTo>
                <a:lnTo>
                  <a:pt x="47478" y="12562"/>
                </a:lnTo>
                <a:lnTo>
                  <a:pt x="47315" y="12222"/>
                </a:lnTo>
                <a:lnTo>
                  <a:pt x="47614" y="12059"/>
                </a:lnTo>
                <a:close/>
                <a:moveTo>
                  <a:pt x="80208" y="12045"/>
                </a:moveTo>
                <a:lnTo>
                  <a:pt x="80385" y="12385"/>
                </a:lnTo>
                <a:lnTo>
                  <a:pt x="80045" y="12562"/>
                </a:lnTo>
                <a:cubicBezTo>
                  <a:pt x="79977" y="12439"/>
                  <a:pt x="79909" y="12331"/>
                  <a:pt x="79828" y="12222"/>
                </a:cubicBezTo>
                <a:lnTo>
                  <a:pt x="80208" y="12045"/>
                </a:lnTo>
                <a:close/>
                <a:moveTo>
                  <a:pt x="1859" y="12152"/>
                </a:moveTo>
                <a:cubicBezTo>
                  <a:pt x="1851" y="12152"/>
                  <a:pt x="1843" y="12153"/>
                  <a:pt x="1835" y="12154"/>
                </a:cubicBezTo>
                <a:cubicBezTo>
                  <a:pt x="1740" y="12154"/>
                  <a:pt x="1658" y="12222"/>
                  <a:pt x="1672" y="12317"/>
                </a:cubicBezTo>
                <a:cubicBezTo>
                  <a:pt x="1672" y="12399"/>
                  <a:pt x="1754" y="12453"/>
                  <a:pt x="1822" y="12575"/>
                </a:cubicBezTo>
                <a:cubicBezTo>
                  <a:pt x="1917" y="12467"/>
                  <a:pt x="1998" y="12399"/>
                  <a:pt x="2012" y="12331"/>
                </a:cubicBezTo>
                <a:lnTo>
                  <a:pt x="2012" y="12317"/>
                </a:lnTo>
                <a:cubicBezTo>
                  <a:pt x="2024" y="12229"/>
                  <a:pt x="1955" y="12152"/>
                  <a:pt x="1859" y="12152"/>
                </a:cubicBezTo>
                <a:close/>
                <a:moveTo>
                  <a:pt x="35857" y="12086"/>
                </a:moveTo>
                <a:lnTo>
                  <a:pt x="36020" y="12385"/>
                </a:lnTo>
                <a:lnTo>
                  <a:pt x="35721" y="12575"/>
                </a:lnTo>
                <a:lnTo>
                  <a:pt x="35530" y="12249"/>
                </a:lnTo>
                <a:lnTo>
                  <a:pt x="35857" y="12086"/>
                </a:lnTo>
                <a:close/>
                <a:moveTo>
                  <a:pt x="59412" y="12032"/>
                </a:moveTo>
                <a:lnTo>
                  <a:pt x="59616" y="12371"/>
                </a:lnTo>
                <a:lnTo>
                  <a:pt x="59222" y="12575"/>
                </a:lnTo>
                <a:cubicBezTo>
                  <a:pt x="59154" y="12467"/>
                  <a:pt x="59099" y="12331"/>
                  <a:pt x="59031" y="12208"/>
                </a:cubicBezTo>
                <a:lnTo>
                  <a:pt x="59412" y="12032"/>
                </a:lnTo>
                <a:close/>
                <a:moveTo>
                  <a:pt x="93229" y="11909"/>
                </a:moveTo>
                <a:cubicBezTo>
                  <a:pt x="93039" y="11909"/>
                  <a:pt x="92890" y="12059"/>
                  <a:pt x="92890" y="12249"/>
                </a:cubicBezTo>
                <a:cubicBezTo>
                  <a:pt x="92903" y="12426"/>
                  <a:pt x="93053" y="12575"/>
                  <a:pt x="93229" y="12575"/>
                </a:cubicBezTo>
                <a:cubicBezTo>
                  <a:pt x="93420" y="12562"/>
                  <a:pt x="93569" y="12399"/>
                  <a:pt x="93556" y="12222"/>
                </a:cubicBezTo>
                <a:cubicBezTo>
                  <a:pt x="93529" y="12045"/>
                  <a:pt x="93406" y="11923"/>
                  <a:pt x="93229" y="11909"/>
                </a:cubicBezTo>
                <a:close/>
                <a:moveTo>
                  <a:pt x="24086" y="12072"/>
                </a:moveTo>
                <a:lnTo>
                  <a:pt x="24276" y="12412"/>
                </a:lnTo>
                <a:lnTo>
                  <a:pt x="23923" y="12589"/>
                </a:lnTo>
                <a:lnTo>
                  <a:pt x="23759" y="12276"/>
                </a:lnTo>
                <a:lnTo>
                  <a:pt x="24086" y="12072"/>
                </a:lnTo>
                <a:close/>
                <a:moveTo>
                  <a:pt x="68451" y="12059"/>
                </a:moveTo>
                <a:lnTo>
                  <a:pt x="68627" y="12399"/>
                </a:lnTo>
                <a:lnTo>
                  <a:pt x="68288" y="12589"/>
                </a:lnTo>
                <a:lnTo>
                  <a:pt x="68274" y="12589"/>
                </a:lnTo>
                <a:cubicBezTo>
                  <a:pt x="68206" y="12467"/>
                  <a:pt x="68138" y="12344"/>
                  <a:pt x="68097" y="12235"/>
                </a:cubicBezTo>
                <a:lnTo>
                  <a:pt x="68451" y="12059"/>
                </a:lnTo>
                <a:close/>
                <a:moveTo>
                  <a:pt x="44895" y="12072"/>
                </a:moveTo>
                <a:lnTo>
                  <a:pt x="45059" y="12439"/>
                </a:lnTo>
                <a:lnTo>
                  <a:pt x="44719" y="12616"/>
                </a:lnTo>
                <a:lnTo>
                  <a:pt x="44528" y="12290"/>
                </a:lnTo>
                <a:lnTo>
                  <a:pt x="44895" y="12072"/>
                </a:lnTo>
                <a:close/>
                <a:moveTo>
                  <a:pt x="56639" y="12100"/>
                </a:moveTo>
                <a:lnTo>
                  <a:pt x="56857" y="12439"/>
                </a:lnTo>
                <a:lnTo>
                  <a:pt x="56490" y="12630"/>
                </a:lnTo>
                <a:lnTo>
                  <a:pt x="56299" y="12290"/>
                </a:lnTo>
                <a:lnTo>
                  <a:pt x="56639" y="12100"/>
                </a:lnTo>
                <a:close/>
                <a:moveTo>
                  <a:pt x="77435" y="12140"/>
                </a:moveTo>
                <a:lnTo>
                  <a:pt x="77612" y="12439"/>
                </a:lnTo>
                <a:lnTo>
                  <a:pt x="77299" y="12630"/>
                </a:lnTo>
                <a:lnTo>
                  <a:pt x="77109" y="12303"/>
                </a:lnTo>
                <a:lnTo>
                  <a:pt x="77435" y="12140"/>
                </a:lnTo>
                <a:close/>
                <a:moveTo>
                  <a:pt x="33138" y="12127"/>
                </a:moveTo>
                <a:lnTo>
                  <a:pt x="33288" y="12439"/>
                </a:lnTo>
                <a:lnTo>
                  <a:pt x="32961" y="12643"/>
                </a:lnTo>
                <a:lnTo>
                  <a:pt x="32785" y="12303"/>
                </a:lnTo>
                <a:lnTo>
                  <a:pt x="33138" y="12127"/>
                </a:lnTo>
                <a:close/>
                <a:moveTo>
                  <a:pt x="21340" y="12154"/>
                </a:moveTo>
                <a:lnTo>
                  <a:pt x="21530" y="12480"/>
                </a:lnTo>
                <a:lnTo>
                  <a:pt x="21204" y="12657"/>
                </a:lnTo>
                <a:lnTo>
                  <a:pt x="21027" y="12344"/>
                </a:lnTo>
                <a:lnTo>
                  <a:pt x="21340" y="12154"/>
                </a:lnTo>
                <a:close/>
                <a:moveTo>
                  <a:pt x="100352" y="12480"/>
                </a:moveTo>
                <a:cubicBezTo>
                  <a:pt x="100325" y="12548"/>
                  <a:pt x="100284" y="12575"/>
                  <a:pt x="100284" y="12602"/>
                </a:cubicBezTo>
                <a:cubicBezTo>
                  <a:pt x="100284" y="12615"/>
                  <a:pt x="100316" y="12659"/>
                  <a:pt x="100333" y="12659"/>
                </a:cubicBezTo>
                <a:cubicBezTo>
                  <a:pt x="100335" y="12659"/>
                  <a:pt x="100337" y="12658"/>
                  <a:pt x="100338" y="12657"/>
                </a:cubicBezTo>
                <a:cubicBezTo>
                  <a:pt x="100352" y="12657"/>
                  <a:pt x="100420" y="12630"/>
                  <a:pt x="100420" y="12602"/>
                </a:cubicBezTo>
                <a:cubicBezTo>
                  <a:pt x="100433" y="12575"/>
                  <a:pt x="100393" y="12548"/>
                  <a:pt x="100352" y="12480"/>
                </a:cubicBezTo>
                <a:close/>
                <a:moveTo>
                  <a:pt x="96804" y="12181"/>
                </a:moveTo>
                <a:cubicBezTo>
                  <a:pt x="96668" y="12181"/>
                  <a:pt x="96560" y="12290"/>
                  <a:pt x="96560" y="12439"/>
                </a:cubicBezTo>
                <a:cubicBezTo>
                  <a:pt x="96573" y="12575"/>
                  <a:pt x="96682" y="12670"/>
                  <a:pt x="96818" y="12670"/>
                </a:cubicBezTo>
                <a:cubicBezTo>
                  <a:pt x="96954" y="12670"/>
                  <a:pt x="97049" y="12562"/>
                  <a:pt x="97049" y="12439"/>
                </a:cubicBezTo>
                <a:cubicBezTo>
                  <a:pt x="97063" y="12290"/>
                  <a:pt x="96940" y="12181"/>
                  <a:pt x="96804" y="12181"/>
                </a:cubicBezTo>
                <a:close/>
                <a:moveTo>
                  <a:pt x="42136" y="12195"/>
                </a:moveTo>
                <a:lnTo>
                  <a:pt x="42326" y="12494"/>
                </a:lnTo>
                <a:lnTo>
                  <a:pt x="42014" y="12684"/>
                </a:lnTo>
                <a:lnTo>
                  <a:pt x="41837" y="12358"/>
                </a:lnTo>
                <a:lnTo>
                  <a:pt x="42136" y="12195"/>
                </a:lnTo>
                <a:close/>
                <a:moveTo>
                  <a:pt x="65739" y="12049"/>
                </a:moveTo>
                <a:lnTo>
                  <a:pt x="65739" y="12049"/>
                </a:lnTo>
                <a:cubicBezTo>
                  <a:pt x="65790" y="12193"/>
                  <a:pt x="65829" y="12337"/>
                  <a:pt x="65868" y="12494"/>
                </a:cubicBezTo>
                <a:lnTo>
                  <a:pt x="65515" y="12684"/>
                </a:lnTo>
                <a:lnTo>
                  <a:pt x="65325" y="12290"/>
                </a:lnTo>
                <a:lnTo>
                  <a:pt x="65739" y="12049"/>
                </a:lnTo>
                <a:close/>
                <a:moveTo>
                  <a:pt x="90535" y="11948"/>
                </a:moveTo>
                <a:cubicBezTo>
                  <a:pt x="90523" y="11948"/>
                  <a:pt x="90510" y="11949"/>
                  <a:pt x="90497" y="11950"/>
                </a:cubicBezTo>
                <a:cubicBezTo>
                  <a:pt x="90307" y="11964"/>
                  <a:pt x="90158" y="12127"/>
                  <a:pt x="90144" y="12317"/>
                </a:cubicBezTo>
                <a:cubicBezTo>
                  <a:pt x="90144" y="12507"/>
                  <a:pt x="90307" y="12684"/>
                  <a:pt x="90511" y="12684"/>
                </a:cubicBezTo>
                <a:cubicBezTo>
                  <a:pt x="90520" y="12684"/>
                  <a:pt x="90528" y="12685"/>
                  <a:pt x="90536" y="12685"/>
                </a:cubicBezTo>
                <a:cubicBezTo>
                  <a:pt x="91015" y="12685"/>
                  <a:pt x="91006" y="11948"/>
                  <a:pt x="90535" y="11948"/>
                </a:cubicBezTo>
                <a:close/>
                <a:moveTo>
                  <a:pt x="30365" y="12208"/>
                </a:moveTo>
                <a:cubicBezTo>
                  <a:pt x="30433" y="12317"/>
                  <a:pt x="30488" y="12439"/>
                  <a:pt x="30542" y="12548"/>
                </a:cubicBezTo>
                <a:lnTo>
                  <a:pt x="30243" y="12711"/>
                </a:lnTo>
                <a:cubicBezTo>
                  <a:pt x="30175" y="12602"/>
                  <a:pt x="30121" y="12494"/>
                  <a:pt x="30053" y="12371"/>
                </a:cubicBezTo>
                <a:lnTo>
                  <a:pt x="30365" y="12208"/>
                </a:lnTo>
                <a:close/>
                <a:moveTo>
                  <a:pt x="53934" y="12154"/>
                </a:moveTo>
                <a:lnTo>
                  <a:pt x="54111" y="12480"/>
                </a:lnTo>
                <a:lnTo>
                  <a:pt x="53744" y="12711"/>
                </a:lnTo>
                <a:lnTo>
                  <a:pt x="53567" y="12344"/>
                </a:lnTo>
                <a:lnTo>
                  <a:pt x="53934" y="12154"/>
                </a:lnTo>
                <a:close/>
                <a:moveTo>
                  <a:pt x="18649" y="12195"/>
                </a:moveTo>
                <a:lnTo>
                  <a:pt x="18839" y="12534"/>
                </a:lnTo>
                <a:lnTo>
                  <a:pt x="18458" y="12725"/>
                </a:lnTo>
                <a:lnTo>
                  <a:pt x="18282" y="12399"/>
                </a:lnTo>
                <a:lnTo>
                  <a:pt x="18649" y="12195"/>
                </a:lnTo>
                <a:close/>
                <a:moveTo>
                  <a:pt x="74717" y="12195"/>
                </a:moveTo>
                <a:lnTo>
                  <a:pt x="74894" y="12507"/>
                </a:lnTo>
                <a:lnTo>
                  <a:pt x="74554" y="12725"/>
                </a:lnTo>
                <a:cubicBezTo>
                  <a:pt x="74486" y="12602"/>
                  <a:pt x="74431" y="12494"/>
                  <a:pt x="74363" y="12371"/>
                </a:cubicBezTo>
                <a:lnTo>
                  <a:pt x="74717" y="12195"/>
                </a:lnTo>
                <a:close/>
                <a:moveTo>
                  <a:pt x="10864" y="12004"/>
                </a:moveTo>
                <a:cubicBezTo>
                  <a:pt x="10658" y="12004"/>
                  <a:pt x="10507" y="12175"/>
                  <a:pt x="10493" y="12371"/>
                </a:cubicBezTo>
                <a:lnTo>
                  <a:pt x="10507" y="12358"/>
                </a:lnTo>
                <a:lnTo>
                  <a:pt x="10507" y="12358"/>
                </a:lnTo>
                <a:cubicBezTo>
                  <a:pt x="10493" y="12562"/>
                  <a:pt x="10657" y="12725"/>
                  <a:pt x="10860" y="12738"/>
                </a:cubicBezTo>
                <a:cubicBezTo>
                  <a:pt x="10868" y="12739"/>
                  <a:pt x="10876" y="12739"/>
                  <a:pt x="10884" y="12739"/>
                </a:cubicBezTo>
                <a:cubicBezTo>
                  <a:pt x="11077" y="12739"/>
                  <a:pt x="11228" y="12581"/>
                  <a:pt x="11241" y="12385"/>
                </a:cubicBezTo>
                <a:cubicBezTo>
                  <a:pt x="11241" y="12181"/>
                  <a:pt x="11091" y="12004"/>
                  <a:pt x="10888" y="12004"/>
                </a:cubicBezTo>
                <a:cubicBezTo>
                  <a:pt x="10880" y="12004"/>
                  <a:pt x="10872" y="12004"/>
                  <a:pt x="10864" y="12004"/>
                </a:cubicBezTo>
                <a:close/>
                <a:moveTo>
                  <a:pt x="39431" y="12263"/>
                </a:moveTo>
                <a:lnTo>
                  <a:pt x="39594" y="12575"/>
                </a:lnTo>
                <a:lnTo>
                  <a:pt x="39255" y="12752"/>
                </a:lnTo>
                <a:lnTo>
                  <a:pt x="39078" y="12439"/>
                </a:lnTo>
                <a:lnTo>
                  <a:pt x="39431" y="12263"/>
                </a:lnTo>
                <a:close/>
                <a:moveTo>
                  <a:pt x="51175" y="12235"/>
                </a:moveTo>
                <a:cubicBezTo>
                  <a:pt x="51229" y="12344"/>
                  <a:pt x="51284" y="12467"/>
                  <a:pt x="51338" y="12589"/>
                </a:cubicBezTo>
                <a:lnTo>
                  <a:pt x="51026" y="12752"/>
                </a:lnTo>
                <a:lnTo>
                  <a:pt x="50862" y="12399"/>
                </a:lnTo>
                <a:lnTo>
                  <a:pt x="51175" y="12235"/>
                </a:lnTo>
                <a:close/>
                <a:moveTo>
                  <a:pt x="27647" y="12276"/>
                </a:moveTo>
                <a:lnTo>
                  <a:pt x="27824" y="12589"/>
                </a:lnTo>
                <a:lnTo>
                  <a:pt x="27511" y="12766"/>
                </a:lnTo>
                <a:lnTo>
                  <a:pt x="27334" y="12467"/>
                </a:lnTo>
                <a:lnTo>
                  <a:pt x="27647" y="12276"/>
                </a:lnTo>
                <a:close/>
                <a:moveTo>
                  <a:pt x="71971" y="12249"/>
                </a:moveTo>
                <a:cubicBezTo>
                  <a:pt x="72026" y="12358"/>
                  <a:pt x="72080" y="12453"/>
                  <a:pt x="72134" y="12575"/>
                </a:cubicBezTo>
                <a:lnTo>
                  <a:pt x="71808" y="12766"/>
                </a:lnTo>
                <a:lnTo>
                  <a:pt x="71631" y="12426"/>
                </a:lnTo>
                <a:lnTo>
                  <a:pt x="71971" y="12249"/>
                </a:lnTo>
                <a:close/>
                <a:moveTo>
                  <a:pt x="82940" y="11936"/>
                </a:moveTo>
                <a:cubicBezTo>
                  <a:pt x="82995" y="12100"/>
                  <a:pt x="83049" y="12276"/>
                  <a:pt x="83239" y="12331"/>
                </a:cubicBezTo>
                <a:cubicBezTo>
                  <a:pt x="83277" y="12339"/>
                  <a:pt x="83316" y="12344"/>
                  <a:pt x="83354" y="12344"/>
                </a:cubicBezTo>
                <a:cubicBezTo>
                  <a:pt x="83494" y="12344"/>
                  <a:pt x="83632" y="12285"/>
                  <a:pt x="83728" y="12167"/>
                </a:cubicBezTo>
                <a:cubicBezTo>
                  <a:pt x="83796" y="12303"/>
                  <a:pt x="83864" y="12439"/>
                  <a:pt x="83946" y="12575"/>
                </a:cubicBezTo>
                <a:lnTo>
                  <a:pt x="83593" y="12766"/>
                </a:lnTo>
                <a:cubicBezTo>
                  <a:pt x="83453" y="12487"/>
                  <a:pt x="83334" y="12356"/>
                  <a:pt x="83168" y="12356"/>
                </a:cubicBezTo>
                <a:cubicBezTo>
                  <a:pt x="83059" y="12356"/>
                  <a:pt x="82931" y="12413"/>
                  <a:pt x="82763" y="12521"/>
                </a:cubicBezTo>
                <a:lnTo>
                  <a:pt x="82600" y="12140"/>
                </a:lnTo>
                <a:lnTo>
                  <a:pt x="82940" y="11936"/>
                </a:lnTo>
                <a:close/>
                <a:moveTo>
                  <a:pt x="8166" y="12111"/>
                </a:moveTo>
                <a:cubicBezTo>
                  <a:pt x="8154" y="12111"/>
                  <a:pt x="8141" y="12112"/>
                  <a:pt x="8128" y="12113"/>
                </a:cubicBezTo>
                <a:cubicBezTo>
                  <a:pt x="7952" y="12127"/>
                  <a:pt x="7802" y="12276"/>
                  <a:pt x="7816" y="12467"/>
                </a:cubicBezTo>
                <a:lnTo>
                  <a:pt x="7816" y="12453"/>
                </a:lnTo>
                <a:cubicBezTo>
                  <a:pt x="7816" y="12630"/>
                  <a:pt x="7965" y="12766"/>
                  <a:pt x="8156" y="12766"/>
                </a:cubicBezTo>
                <a:cubicBezTo>
                  <a:pt x="8160" y="12766"/>
                  <a:pt x="8164" y="12766"/>
                  <a:pt x="8169" y="12766"/>
                </a:cubicBezTo>
                <a:cubicBezTo>
                  <a:pt x="8604" y="12766"/>
                  <a:pt x="8587" y="12111"/>
                  <a:pt x="8166" y="12111"/>
                </a:cubicBezTo>
                <a:close/>
                <a:moveTo>
                  <a:pt x="87790" y="12003"/>
                </a:moveTo>
                <a:cubicBezTo>
                  <a:pt x="87680" y="12003"/>
                  <a:pt x="87573" y="12048"/>
                  <a:pt x="87494" y="12127"/>
                </a:cubicBezTo>
                <a:cubicBezTo>
                  <a:pt x="87439" y="12181"/>
                  <a:pt x="87398" y="12235"/>
                  <a:pt x="87358" y="12276"/>
                </a:cubicBezTo>
                <a:lnTo>
                  <a:pt x="87371" y="12276"/>
                </a:lnTo>
                <a:cubicBezTo>
                  <a:pt x="87371" y="12344"/>
                  <a:pt x="87398" y="12426"/>
                  <a:pt x="87412" y="12507"/>
                </a:cubicBezTo>
                <a:cubicBezTo>
                  <a:pt x="87463" y="12674"/>
                  <a:pt x="87611" y="12780"/>
                  <a:pt x="87788" y="12780"/>
                </a:cubicBezTo>
                <a:cubicBezTo>
                  <a:pt x="87798" y="12780"/>
                  <a:pt x="87809" y="12780"/>
                  <a:pt x="87820" y="12779"/>
                </a:cubicBezTo>
                <a:cubicBezTo>
                  <a:pt x="87983" y="12766"/>
                  <a:pt x="88119" y="12643"/>
                  <a:pt x="88160" y="12480"/>
                </a:cubicBezTo>
                <a:cubicBezTo>
                  <a:pt x="88200" y="12303"/>
                  <a:pt x="88119" y="12127"/>
                  <a:pt x="87969" y="12045"/>
                </a:cubicBezTo>
                <a:cubicBezTo>
                  <a:pt x="87912" y="12016"/>
                  <a:pt x="87850" y="12003"/>
                  <a:pt x="87790" y="12003"/>
                </a:cubicBezTo>
                <a:close/>
                <a:moveTo>
                  <a:pt x="36672" y="12317"/>
                </a:moveTo>
                <a:lnTo>
                  <a:pt x="36849" y="12630"/>
                </a:lnTo>
                <a:lnTo>
                  <a:pt x="36536" y="12793"/>
                </a:lnTo>
                <a:lnTo>
                  <a:pt x="36346" y="12480"/>
                </a:lnTo>
                <a:lnTo>
                  <a:pt x="36672" y="12317"/>
                </a:lnTo>
                <a:close/>
                <a:moveTo>
                  <a:pt x="5434" y="12220"/>
                </a:moveTo>
                <a:cubicBezTo>
                  <a:pt x="5422" y="12220"/>
                  <a:pt x="5409" y="12221"/>
                  <a:pt x="5396" y="12222"/>
                </a:cubicBezTo>
                <a:cubicBezTo>
                  <a:pt x="5057" y="12263"/>
                  <a:pt x="5070" y="12779"/>
                  <a:pt x="5424" y="12793"/>
                </a:cubicBezTo>
                <a:cubicBezTo>
                  <a:pt x="5428" y="12793"/>
                  <a:pt x="5432" y="12793"/>
                  <a:pt x="5436" y="12793"/>
                </a:cubicBezTo>
                <a:cubicBezTo>
                  <a:pt x="5805" y="12793"/>
                  <a:pt x="5800" y="12220"/>
                  <a:pt x="5434" y="12220"/>
                </a:cubicBezTo>
                <a:close/>
                <a:moveTo>
                  <a:pt x="48443" y="12317"/>
                </a:moveTo>
                <a:lnTo>
                  <a:pt x="48620" y="12630"/>
                </a:lnTo>
                <a:lnTo>
                  <a:pt x="48307" y="12806"/>
                </a:lnTo>
                <a:lnTo>
                  <a:pt x="48130" y="12480"/>
                </a:lnTo>
                <a:lnTo>
                  <a:pt x="48443" y="12317"/>
                </a:lnTo>
                <a:close/>
                <a:moveTo>
                  <a:pt x="81037" y="12317"/>
                </a:moveTo>
                <a:lnTo>
                  <a:pt x="81187" y="12630"/>
                </a:lnTo>
                <a:lnTo>
                  <a:pt x="80847" y="12806"/>
                </a:lnTo>
                <a:lnTo>
                  <a:pt x="80670" y="12480"/>
                </a:lnTo>
                <a:lnTo>
                  <a:pt x="81037" y="12317"/>
                </a:lnTo>
                <a:close/>
                <a:moveTo>
                  <a:pt x="2678" y="12399"/>
                </a:moveTo>
                <a:cubicBezTo>
                  <a:pt x="2556" y="12399"/>
                  <a:pt x="2474" y="12480"/>
                  <a:pt x="2474" y="12602"/>
                </a:cubicBezTo>
                <a:cubicBezTo>
                  <a:pt x="2460" y="12711"/>
                  <a:pt x="2542" y="12793"/>
                  <a:pt x="2651" y="12806"/>
                </a:cubicBezTo>
                <a:cubicBezTo>
                  <a:pt x="2659" y="12807"/>
                  <a:pt x="2666" y="12808"/>
                  <a:pt x="2674" y="12808"/>
                </a:cubicBezTo>
                <a:cubicBezTo>
                  <a:pt x="2785" y="12808"/>
                  <a:pt x="2869" y="12718"/>
                  <a:pt x="2882" y="12616"/>
                </a:cubicBezTo>
                <a:cubicBezTo>
                  <a:pt x="2882" y="12494"/>
                  <a:pt x="2787" y="12399"/>
                  <a:pt x="2678" y="12399"/>
                </a:cubicBezTo>
                <a:close/>
                <a:moveTo>
                  <a:pt x="24928" y="12344"/>
                </a:moveTo>
                <a:lnTo>
                  <a:pt x="25105" y="12657"/>
                </a:lnTo>
                <a:lnTo>
                  <a:pt x="24765" y="12820"/>
                </a:lnTo>
                <a:lnTo>
                  <a:pt x="24589" y="12521"/>
                </a:lnTo>
                <a:lnTo>
                  <a:pt x="24928" y="12344"/>
                </a:lnTo>
                <a:close/>
                <a:moveTo>
                  <a:pt x="94067" y="12207"/>
                </a:moveTo>
                <a:cubicBezTo>
                  <a:pt x="94060" y="12207"/>
                  <a:pt x="94053" y="12208"/>
                  <a:pt x="94045" y="12208"/>
                </a:cubicBezTo>
                <a:cubicBezTo>
                  <a:pt x="93882" y="12208"/>
                  <a:pt x="93746" y="12344"/>
                  <a:pt x="93746" y="12507"/>
                </a:cubicBezTo>
                <a:cubicBezTo>
                  <a:pt x="93746" y="12684"/>
                  <a:pt x="93882" y="12820"/>
                  <a:pt x="94059" y="12820"/>
                </a:cubicBezTo>
                <a:cubicBezTo>
                  <a:pt x="94222" y="12820"/>
                  <a:pt x="94358" y="12684"/>
                  <a:pt x="94358" y="12507"/>
                </a:cubicBezTo>
                <a:cubicBezTo>
                  <a:pt x="94358" y="12351"/>
                  <a:pt x="94233" y="12207"/>
                  <a:pt x="94067" y="12207"/>
                </a:cubicBezTo>
                <a:close/>
                <a:moveTo>
                  <a:pt x="15890" y="12249"/>
                </a:moveTo>
                <a:lnTo>
                  <a:pt x="16093" y="12657"/>
                </a:lnTo>
                <a:lnTo>
                  <a:pt x="15726" y="12847"/>
                </a:lnTo>
                <a:lnTo>
                  <a:pt x="15495" y="12439"/>
                </a:lnTo>
                <a:lnTo>
                  <a:pt x="15890" y="12249"/>
                </a:lnTo>
                <a:close/>
                <a:moveTo>
                  <a:pt x="69239" y="12317"/>
                </a:moveTo>
                <a:lnTo>
                  <a:pt x="69429" y="12670"/>
                </a:lnTo>
                <a:lnTo>
                  <a:pt x="69090" y="12847"/>
                </a:lnTo>
                <a:lnTo>
                  <a:pt x="68899" y="12480"/>
                </a:lnTo>
                <a:lnTo>
                  <a:pt x="69239" y="12317"/>
                </a:lnTo>
                <a:close/>
                <a:moveTo>
                  <a:pt x="78264" y="12385"/>
                </a:moveTo>
                <a:lnTo>
                  <a:pt x="78441" y="12698"/>
                </a:lnTo>
                <a:lnTo>
                  <a:pt x="78128" y="12861"/>
                </a:lnTo>
                <a:lnTo>
                  <a:pt x="77938" y="12548"/>
                </a:lnTo>
                <a:lnTo>
                  <a:pt x="78264" y="12385"/>
                </a:lnTo>
                <a:close/>
                <a:moveTo>
                  <a:pt x="45725" y="12385"/>
                </a:moveTo>
                <a:cubicBezTo>
                  <a:pt x="45779" y="12480"/>
                  <a:pt x="45833" y="12575"/>
                  <a:pt x="45888" y="12684"/>
                </a:cubicBezTo>
                <a:lnTo>
                  <a:pt x="45548" y="12874"/>
                </a:lnTo>
                <a:lnTo>
                  <a:pt x="45385" y="12548"/>
                </a:lnTo>
                <a:lnTo>
                  <a:pt x="45725" y="12385"/>
                </a:lnTo>
                <a:close/>
                <a:moveTo>
                  <a:pt x="61288" y="12874"/>
                </a:moveTo>
                <a:cubicBezTo>
                  <a:pt x="61288" y="12875"/>
                  <a:pt x="61289" y="12876"/>
                  <a:pt x="61290" y="12876"/>
                </a:cubicBezTo>
                <a:lnTo>
                  <a:pt x="61290" y="12876"/>
                </a:lnTo>
                <a:cubicBezTo>
                  <a:pt x="61298" y="12875"/>
                  <a:pt x="61306" y="12875"/>
                  <a:pt x="61315" y="12874"/>
                </a:cubicBezTo>
                <a:close/>
                <a:moveTo>
                  <a:pt x="33954" y="12385"/>
                </a:moveTo>
                <a:lnTo>
                  <a:pt x="34130" y="12725"/>
                </a:lnTo>
                <a:lnTo>
                  <a:pt x="33831" y="12888"/>
                </a:lnTo>
                <a:lnTo>
                  <a:pt x="33641" y="12548"/>
                </a:lnTo>
                <a:lnTo>
                  <a:pt x="33954" y="12385"/>
                </a:lnTo>
                <a:close/>
                <a:moveTo>
                  <a:pt x="57482" y="12317"/>
                </a:moveTo>
                <a:lnTo>
                  <a:pt x="57686" y="12684"/>
                </a:lnTo>
                <a:lnTo>
                  <a:pt x="57319" y="12888"/>
                </a:lnTo>
                <a:lnTo>
                  <a:pt x="57128" y="12521"/>
                </a:lnTo>
                <a:lnTo>
                  <a:pt x="57482" y="12317"/>
                </a:lnTo>
                <a:close/>
                <a:moveTo>
                  <a:pt x="22169" y="12412"/>
                </a:moveTo>
                <a:lnTo>
                  <a:pt x="22359" y="12725"/>
                </a:lnTo>
                <a:lnTo>
                  <a:pt x="22033" y="12901"/>
                </a:lnTo>
                <a:lnTo>
                  <a:pt x="21857" y="12589"/>
                </a:lnTo>
                <a:lnTo>
                  <a:pt x="22169" y="12412"/>
                </a:lnTo>
                <a:close/>
                <a:moveTo>
                  <a:pt x="42965" y="12439"/>
                </a:moveTo>
                <a:lnTo>
                  <a:pt x="43142" y="12752"/>
                </a:lnTo>
                <a:lnTo>
                  <a:pt x="42829" y="12915"/>
                </a:lnTo>
                <a:lnTo>
                  <a:pt x="42653" y="12602"/>
                </a:lnTo>
                <a:lnTo>
                  <a:pt x="42965" y="12439"/>
                </a:lnTo>
                <a:close/>
                <a:moveTo>
                  <a:pt x="97621" y="12479"/>
                </a:moveTo>
                <a:cubicBezTo>
                  <a:pt x="97329" y="12479"/>
                  <a:pt x="97329" y="12916"/>
                  <a:pt x="97621" y="12916"/>
                </a:cubicBezTo>
                <a:cubicBezTo>
                  <a:pt x="97630" y="12916"/>
                  <a:pt x="97638" y="12916"/>
                  <a:pt x="97647" y="12915"/>
                </a:cubicBezTo>
                <a:cubicBezTo>
                  <a:pt x="97756" y="12915"/>
                  <a:pt x="97851" y="12820"/>
                  <a:pt x="97851" y="12698"/>
                </a:cubicBezTo>
                <a:cubicBezTo>
                  <a:pt x="97851" y="12575"/>
                  <a:pt x="97756" y="12480"/>
                  <a:pt x="97647" y="12480"/>
                </a:cubicBezTo>
                <a:cubicBezTo>
                  <a:pt x="97638" y="12479"/>
                  <a:pt x="97630" y="12479"/>
                  <a:pt x="97621" y="12479"/>
                </a:cubicBezTo>
                <a:close/>
                <a:moveTo>
                  <a:pt x="66534" y="12385"/>
                </a:moveTo>
                <a:lnTo>
                  <a:pt x="66725" y="12725"/>
                </a:lnTo>
                <a:lnTo>
                  <a:pt x="66344" y="12929"/>
                </a:lnTo>
                <a:lnTo>
                  <a:pt x="66140" y="12575"/>
                </a:lnTo>
                <a:lnTo>
                  <a:pt x="66534" y="12385"/>
                </a:lnTo>
                <a:close/>
                <a:moveTo>
                  <a:pt x="91336" y="12212"/>
                </a:moveTo>
                <a:cubicBezTo>
                  <a:pt x="91146" y="12212"/>
                  <a:pt x="90964" y="12365"/>
                  <a:pt x="90973" y="12589"/>
                </a:cubicBezTo>
                <a:cubicBezTo>
                  <a:pt x="90987" y="12779"/>
                  <a:pt x="91150" y="12929"/>
                  <a:pt x="91340" y="12929"/>
                </a:cubicBezTo>
                <a:cubicBezTo>
                  <a:pt x="91653" y="12929"/>
                  <a:pt x="91816" y="12534"/>
                  <a:pt x="91585" y="12317"/>
                </a:cubicBezTo>
                <a:cubicBezTo>
                  <a:pt x="91512" y="12244"/>
                  <a:pt x="91423" y="12212"/>
                  <a:pt x="91336" y="12212"/>
                </a:cubicBezTo>
                <a:close/>
                <a:moveTo>
                  <a:pt x="75532" y="12439"/>
                </a:moveTo>
                <a:lnTo>
                  <a:pt x="75763" y="12779"/>
                </a:lnTo>
                <a:lnTo>
                  <a:pt x="75410" y="12942"/>
                </a:lnTo>
                <a:lnTo>
                  <a:pt x="75220" y="12602"/>
                </a:lnTo>
                <a:lnTo>
                  <a:pt x="75532" y="12439"/>
                </a:lnTo>
                <a:close/>
                <a:moveTo>
                  <a:pt x="31194" y="12467"/>
                </a:moveTo>
                <a:lnTo>
                  <a:pt x="31371" y="12779"/>
                </a:lnTo>
                <a:lnTo>
                  <a:pt x="31058" y="12956"/>
                </a:lnTo>
                <a:lnTo>
                  <a:pt x="30882" y="12643"/>
                </a:lnTo>
                <a:lnTo>
                  <a:pt x="31194" y="12467"/>
                </a:lnTo>
                <a:close/>
                <a:moveTo>
                  <a:pt x="54750" y="12399"/>
                </a:moveTo>
                <a:cubicBezTo>
                  <a:pt x="54818" y="12521"/>
                  <a:pt x="54886" y="12643"/>
                  <a:pt x="54940" y="12766"/>
                </a:cubicBezTo>
                <a:lnTo>
                  <a:pt x="54600" y="12956"/>
                </a:lnTo>
                <a:lnTo>
                  <a:pt x="54410" y="12575"/>
                </a:lnTo>
                <a:lnTo>
                  <a:pt x="54736" y="12399"/>
                </a:lnTo>
                <a:close/>
                <a:moveTo>
                  <a:pt x="19451" y="12453"/>
                </a:moveTo>
                <a:lnTo>
                  <a:pt x="19641" y="12806"/>
                </a:lnTo>
                <a:lnTo>
                  <a:pt x="19288" y="12997"/>
                </a:lnTo>
                <a:lnTo>
                  <a:pt x="19111" y="12643"/>
                </a:lnTo>
                <a:lnTo>
                  <a:pt x="19451" y="12453"/>
                </a:lnTo>
                <a:close/>
                <a:moveTo>
                  <a:pt x="40247" y="12507"/>
                </a:moveTo>
                <a:lnTo>
                  <a:pt x="40451" y="12833"/>
                </a:lnTo>
                <a:lnTo>
                  <a:pt x="40070" y="12997"/>
                </a:lnTo>
                <a:lnTo>
                  <a:pt x="39907" y="12670"/>
                </a:lnTo>
                <a:lnTo>
                  <a:pt x="40247" y="12507"/>
                </a:lnTo>
                <a:close/>
                <a:moveTo>
                  <a:pt x="761" y="12806"/>
                </a:moveTo>
                <a:cubicBezTo>
                  <a:pt x="721" y="12806"/>
                  <a:pt x="693" y="12874"/>
                  <a:pt x="653" y="12915"/>
                </a:cubicBezTo>
                <a:cubicBezTo>
                  <a:pt x="707" y="12956"/>
                  <a:pt x="748" y="13010"/>
                  <a:pt x="789" y="13010"/>
                </a:cubicBezTo>
                <a:cubicBezTo>
                  <a:pt x="829" y="13010"/>
                  <a:pt x="857" y="12956"/>
                  <a:pt x="924" y="12888"/>
                </a:cubicBezTo>
                <a:cubicBezTo>
                  <a:pt x="857" y="12847"/>
                  <a:pt x="802" y="12806"/>
                  <a:pt x="761" y="12806"/>
                </a:cubicBezTo>
                <a:close/>
                <a:moveTo>
                  <a:pt x="28462" y="12534"/>
                </a:moveTo>
                <a:lnTo>
                  <a:pt x="28653" y="12847"/>
                </a:lnTo>
                <a:lnTo>
                  <a:pt x="28326" y="13010"/>
                </a:lnTo>
                <a:lnTo>
                  <a:pt x="28163" y="12711"/>
                </a:lnTo>
                <a:lnTo>
                  <a:pt x="28462" y="12534"/>
                </a:lnTo>
                <a:close/>
                <a:moveTo>
                  <a:pt x="51991" y="12494"/>
                </a:moveTo>
                <a:lnTo>
                  <a:pt x="52181" y="12820"/>
                </a:lnTo>
                <a:lnTo>
                  <a:pt x="51855" y="13010"/>
                </a:lnTo>
                <a:lnTo>
                  <a:pt x="51664" y="12670"/>
                </a:lnTo>
                <a:lnTo>
                  <a:pt x="51991" y="12494"/>
                </a:lnTo>
                <a:close/>
                <a:moveTo>
                  <a:pt x="88608" y="12249"/>
                </a:moveTo>
                <a:cubicBezTo>
                  <a:pt x="88404" y="12249"/>
                  <a:pt x="88228" y="12412"/>
                  <a:pt x="88228" y="12630"/>
                </a:cubicBezTo>
                <a:cubicBezTo>
                  <a:pt x="88214" y="12833"/>
                  <a:pt x="88377" y="12997"/>
                  <a:pt x="88581" y="13010"/>
                </a:cubicBezTo>
                <a:cubicBezTo>
                  <a:pt x="88589" y="13011"/>
                  <a:pt x="88598" y="13011"/>
                  <a:pt x="88606" y="13011"/>
                </a:cubicBezTo>
                <a:cubicBezTo>
                  <a:pt x="88812" y="13011"/>
                  <a:pt x="88976" y="12853"/>
                  <a:pt x="88989" y="12657"/>
                </a:cubicBezTo>
                <a:cubicBezTo>
                  <a:pt x="89002" y="12439"/>
                  <a:pt x="88826" y="12263"/>
                  <a:pt x="88608" y="12249"/>
                </a:cubicBezTo>
                <a:close/>
                <a:moveTo>
                  <a:pt x="11713" y="12261"/>
                </a:moveTo>
                <a:cubicBezTo>
                  <a:pt x="11701" y="12261"/>
                  <a:pt x="11689" y="12262"/>
                  <a:pt x="11676" y="12263"/>
                </a:cubicBezTo>
                <a:cubicBezTo>
                  <a:pt x="11214" y="12290"/>
                  <a:pt x="11214" y="12983"/>
                  <a:pt x="11676" y="13010"/>
                </a:cubicBezTo>
                <a:cubicBezTo>
                  <a:pt x="11689" y="13011"/>
                  <a:pt x="11701" y="13012"/>
                  <a:pt x="11713" y="13012"/>
                </a:cubicBezTo>
                <a:cubicBezTo>
                  <a:pt x="12194" y="13012"/>
                  <a:pt x="12194" y="12261"/>
                  <a:pt x="11713" y="12261"/>
                </a:cubicBezTo>
                <a:close/>
                <a:moveTo>
                  <a:pt x="63802" y="12439"/>
                </a:moveTo>
                <a:lnTo>
                  <a:pt x="63993" y="12793"/>
                </a:lnTo>
                <a:lnTo>
                  <a:pt x="63626" y="13024"/>
                </a:lnTo>
                <a:lnTo>
                  <a:pt x="63408" y="12616"/>
                </a:lnTo>
                <a:lnTo>
                  <a:pt x="63802" y="12439"/>
                </a:lnTo>
                <a:close/>
                <a:moveTo>
                  <a:pt x="84571" y="12453"/>
                </a:moveTo>
                <a:lnTo>
                  <a:pt x="84789" y="12833"/>
                </a:lnTo>
                <a:lnTo>
                  <a:pt x="84408" y="13024"/>
                </a:lnTo>
                <a:cubicBezTo>
                  <a:pt x="84340" y="12915"/>
                  <a:pt x="84286" y="12779"/>
                  <a:pt x="84218" y="12657"/>
                </a:cubicBezTo>
                <a:lnTo>
                  <a:pt x="84571" y="12453"/>
                </a:lnTo>
                <a:close/>
                <a:moveTo>
                  <a:pt x="72787" y="12494"/>
                </a:moveTo>
                <a:cubicBezTo>
                  <a:pt x="72855" y="12616"/>
                  <a:pt x="72923" y="12738"/>
                  <a:pt x="72977" y="12847"/>
                </a:cubicBezTo>
                <a:lnTo>
                  <a:pt x="72651" y="13037"/>
                </a:lnTo>
                <a:lnTo>
                  <a:pt x="72461" y="12670"/>
                </a:lnTo>
                <a:lnTo>
                  <a:pt x="72787" y="12494"/>
                </a:lnTo>
                <a:close/>
                <a:moveTo>
                  <a:pt x="49286" y="12562"/>
                </a:moveTo>
                <a:lnTo>
                  <a:pt x="49449" y="12874"/>
                </a:lnTo>
                <a:lnTo>
                  <a:pt x="49136" y="13051"/>
                </a:lnTo>
                <a:lnTo>
                  <a:pt x="48946" y="12725"/>
                </a:lnTo>
                <a:lnTo>
                  <a:pt x="49286" y="12562"/>
                </a:lnTo>
                <a:close/>
                <a:moveTo>
                  <a:pt x="94879" y="12480"/>
                </a:moveTo>
                <a:cubicBezTo>
                  <a:pt x="94737" y="12480"/>
                  <a:pt x="94596" y="12572"/>
                  <a:pt x="94589" y="12752"/>
                </a:cubicBezTo>
                <a:cubicBezTo>
                  <a:pt x="94589" y="12920"/>
                  <a:pt x="94725" y="13052"/>
                  <a:pt x="94879" y="13052"/>
                </a:cubicBezTo>
                <a:cubicBezTo>
                  <a:pt x="94886" y="13052"/>
                  <a:pt x="94894" y="13052"/>
                  <a:pt x="94901" y="13051"/>
                </a:cubicBezTo>
                <a:cubicBezTo>
                  <a:pt x="95051" y="13037"/>
                  <a:pt x="95173" y="12901"/>
                  <a:pt x="95173" y="12738"/>
                </a:cubicBezTo>
                <a:cubicBezTo>
                  <a:pt x="95153" y="12565"/>
                  <a:pt x="95016" y="12480"/>
                  <a:pt x="94879" y="12480"/>
                </a:cubicBezTo>
                <a:close/>
                <a:moveTo>
                  <a:pt x="37488" y="12548"/>
                </a:moveTo>
                <a:lnTo>
                  <a:pt x="37678" y="12888"/>
                </a:lnTo>
                <a:lnTo>
                  <a:pt x="37365" y="13065"/>
                </a:lnTo>
                <a:lnTo>
                  <a:pt x="37189" y="12725"/>
                </a:lnTo>
                <a:lnTo>
                  <a:pt x="37488" y="12548"/>
                </a:lnTo>
                <a:close/>
                <a:moveTo>
                  <a:pt x="81853" y="12548"/>
                </a:moveTo>
                <a:lnTo>
                  <a:pt x="82043" y="12874"/>
                </a:lnTo>
                <a:lnTo>
                  <a:pt x="81676" y="13065"/>
                </a:lnTo>
                <a:lnTo>
                  <a:pt x="81499" y="12725"/>
                </a:lnTo>
                <a:lnTo>
                  <a:pt x="81853" y="12548"/>
                </a:lnTo>
                <a:close/>
                <a:moveTo>
                  <a:pt x="8980" y="12384"/>
                </a:moveTo>
                <a:cubicBezTo>
                  <a:pt x="8972" y="12384"/>
                  <a:pt x="8965" y="12384"/>
                  <a:pt x="8957" y="12385"/>
                </a:cubicBezTo>
                <a:cubicBezTo>
                  <a:pt x="8509" y="12385"/>
                  <a:pt x="8509" y="13065"/>
                  <a:pt x="8957" y="13065"/>
                </a:cubicBezTo>
                <a:cubicBezTo>
                  <a:pt x="8965" y="13065"/>
                  <a:pt x="8973" y="13065"/>
                  <a:pt x="8981" y="13065"/>
                </a:cubicBezTo>
                <a:cubicBezTo>
                  <a:pt x="9174" y="13065"/>
                  <a:pt x="9324" y="12908"/>
                  <a:pt x="9324" y="12725"/>
                </a:cubicBezTo>
                <a:lnTo>
                  <a:pt x="9311" y="12725"/>
                </a:lnTo>
                <a:cubicBezTo>
                  <a:pt x="9311" y="12542"/>
                  <a:pt x="9160" y="12384"/>
                  <a:pt x="8980" y="12384"/>
                </a:cubicBezTo>
                <a:close/>
                <a:moveTo>
                  <a:pt x="3493" y="12616"/>
                </a:moveTo>
                <a:cubicBezTo>
                  <a:pt x="3194" y="12616"/>
                  <a:pt x="3194" y="13065"/>
                  <a:pt x="3493" y="13065"/>
                </a:cubicBezTo>
                <a:cubicBezTo>
                  <a:pt x="3501" y="13065"/>
                  <a:pt x="3509" y="13066"/>
                  <a:pt x="3516" y="13066"/>
                </a:cubicBezTo>
                <a:cubicBezTo>
                  <a:pt x="3640" y="13066"/>
                  <a:pt x="3725" y="12962"/>
                  <a:pt x="3738" y="12847"/>
                </a:cubicBezTo>
                <a:cubicBezTo>
                  <a:pt x="3724" y="12711"/>
                  <a:pt x="3629" y="12616"/>
                  <a:pt x="3493" y="12616"/>
                </a:cubicBezTo>
                <a:close/>
                <a:moveTo>
                  <a:pt x="16705" y="12534"/>
                </a:moveTo>
                <a:lnTo>
                  <a:pt x="16909" y="12888"/>
                </a:lnTo>
                <a:lnTo>
                  <a:pt x="16556" y="13078"/>
                </a:lnTo>
                <a:lnTo>
                  <a:pt x="16338" y="12725"/>
                </a:lnTo>
                <a:lnTo>
                  <a:pt x="16705" y="12534"/>
                </a:lnTo>
                <a:close/>
                <a:moveTo>
                  <a:pt x="25758" y="12589"/>
                </a:moveTo>
                <a:lnTo>
                  <a:pt x="25921" y="12901"/>
                </a:lnTo>
                <a:lnTo>
                  <a:pt x="25567" y="13078"/>
                </a:lnTo>
                <a:lnTo>
                  <a:pt x="25418" y="12779"/>
                </a:lnTo>
                <a:lnTo>
                  <a:pt x="25758" y="12589"/>
                </a:lnTo>
                <a:close/>
                <a:moveTo>
                  <a:pt x="6261" y="12490"/>
                </a:moveTo>
                <a:cubicBezTo>
                  <a:pt x="6245" y="12490"/>
                  <a:pt x="6229" y="12491"/>
                  <a:pt x="6212" y="12494"/>
                </a:cubicBezTo>
                <a:cubicBezTo>
                  <a:pt x="6062" y="12507"/>
                  <a:pt x="5940" y="12643"/>
                  <a:pt x="5954" y="12793"/>
                </a:cubicBezTo>
                <a:cubicBezTo>
                  <a:pt x="5954" y="12960"/>
                  <a:pt x="6088" y="13079"/>
                  <a:pt x="6242" y="13079"/>
                </a:cubicBezTo>
                <a:cubicBezTo>
                  <a:pt x="6250" y="13079"/>
                  <a:pt x="6258" y="13079"/>
                  <a:pt x="6266" y="13078"/>
                </a:cubicBezTo>
                <a:cubicBezTo>
                  <a:pt x="6670" y="13065"/>
                  <a:pt x="6624" y="12490"/>
                  <a:pt x="6261" y="12490"/>
                </a:cubicBezTo>
                <a:close/>
                <a:moveTo>
                  <a:pt x="46554" y="12616"/>
                </a:moveTo>
                <a:lnTo>
                  <a:pt x="46730" y="12929"/>
                </a:lnTo>
                <a:lnTo>
                  <a:pt x="46391" y="13105"/>
                </a:lnTo>
                <a:lnTo>
                  <a:pt x="46214" y="12793"/>
                </a:lnTo>
                <a:lnTo>
                  <a:pt x="46554" y="12616"/>
                </a:lnTo>
                <a:close/>
                <a:moveTo>
                  <a:pt x="70082" y="12575"/>
                </a:moveTo>
                <a:cubicBezTo>
                  <a:pt x="70136" y="12684"/>
                  <a:pt x="70204" y="12793"/>
                  <a:pt x="70259" y="12915"/>
                </a:cubicBezTo>
                <a:lnTo>
                  <a:pt x="69905" y="13105"/>
                </a:lnTo>
                <a:cubicBezTo>
                  <a:pt x="69851" y="12997"/>
                  <a:pt x="69796" y="12888"/>
                  <a:pt x="69728" y="12766"/>
                </a:cubicBezTo>
                <a:lnTo>
                  <a:pt x="70068" y="12575"/>
                </a:lnTo>
                <a:close/>
                <a:moveTo>
                  <a:pt x="34769" y="12643"/>
                </a:moveTo>
                <a:lnTo>
                  <a:pt x="34959" y="12956"/>
                </a:lnTo>
                <a:lnTo>
                  <a:pt x="34633" y="13119"/>
                </a:lnTo>
                <a:lnTo>
                  <a:pt x="34470" y="12806"/>
                </a:lnTo>
                <a:lnTo>
                  <a:pt x="34769" y="12643"/>
                </a:lnTo>
                <a:close/>
                <a:moveTo>
                  <a:pt x="98472" y="12751"/>
                </a:moveTo>
                <a:cubicBezTo>
                  <a:pt x="98465" y="12751"/>
                  <a:pt x="98457" y="12751"/>
                  <a:pt x="98449" y="12752"/>
                </a:cubicBezTo>
                <a:cubicBezTo>
                  <a:pt x="98354" y="12752"/>
                  <a:pt x="98245" y="12861"/>
                  <a:pt x="98286" y="12942"/>
                </a:cubicBezTo>
                <a:cubicBezTo>
                  <a:pt x="98313" y="13024"/>
                  <a:pt x="98381" y="13092"/>
                  <a:pt x="98449" y="13119"/>
                </a:cubicBezTo>
                <a:cubicBezTo>
                  <a:pt x="98463" y="13122"/>
                  <a:pt x="98477" y="13124"/>
                  <a:pt x="98490" y="13124"/>
                </a:cubicBezTo>
                <a:cubicBezTo>
                  <a:pt x="98578" y="13124"/>
                  <a:pt x="98639" y="13049"/>
                  <a:pt x="98639" y="12942"/>
                </a:cubicBezTo>
                <a:cubicBezTo>
                  <a:pt x="98665" y="12840"/>
                  <a:pt x="98583" y="12751"/>
                  <a:pt x="98472" y="12751"/>
                </a:cubicBezTo>
                <a:close/>
                <a:moveTo>
                  <a:pt x="79094" y="12630"/>
                </a:moveTo>
                <a:lnTo>
                  <a:pt x="79284" y="12969"/>
                </a:lnTo>
                <a:lnTo>
                  <a:pt x="78958" y="13133"/>
                </a:lnTo>
                <a:lnTo>
                  <a:pt x="78781" y="12779"/>
                </a:lnTo>
                <a:lnTo>
                  <a:pt x="79094" y="12630"/>
                </a:lnTo>
                <a:close/>
                <a:moveTo>
                  <a:pt x="92156" y="12480"/>
                </a:moveTo>
                <a:cubicBezTo>
                  <a:pt x="91979" y="12480"/>
                  <a:pt x="91829" y="12630"/>
                  <a:pt x="91829" y="12820"/>
                </a:cubicBezTo>
                <a:cubicBezTo>
                  <a:pt x="91829" y="13006"/>
                  <a:pt x="91973" y="13154"/>
                  <a:pt x="92158" y="13160"/>
                </a:cubicBezTo>
                <a:lnTo>
                  <a:pt x="92158" y="13160"/>
                </a:lnTo>
                <a:cubicBezTo>
                  <a:pt x="92347" y="13145"/>
                  <a:pt x="92496" y="13009"/>
                  <a:pt x="92496" y="12820"/>
                </a:cubicBezTo>
                <a:cubicBezTo>
                  <a:pt x="92496" y="12630"/>
                  <a:pt x="92346" y="12480"/>
                  <a:pt x="92156" y="12480"/>
                </a:cubicBezTo>
                <a:close/>
                <a:moveTo>
                  <a:pt x="92158" y="13160"/>
                </a:moveTo>
                <a:cubicBezTo>
                  <a:pt x="92157" y="13160"/>
                  <a:pt x="92156" y="13160"/>
                  <a:pt x="92156" y="13160"/>
                </a:cubicBezTo>
                <a:lnTo>
                  <a:pt x="92169" y="13160"/>
                </a:lnTo>
                <a:cubicBezTo>
                  <a:pt x="92166" y="13160"/>
                  <a:pt x="92162" y="13160"/>
                  <a:pt x="92158" y="13160"/>
                </a:cubicBezTo>
                <a:close/>
                <a:moveTo>
                  <a:pt x="22998" y="12643"/>
                </a:moveTo>
                <a:lnTo>
                  <a:pt x="23175" y="12983"/>
                </a:lnTo>
                <a:lnTo>
                  <a:pt x="22876" y="13173"/>
                </a:lnTo>
                <a:lnTo>
                  <a:pt x="22699" y="12806"/>
                </a:lnTo>
                <a:lnTo>
                  <a:pt x="22998" y="12643"/>
                </a:lnTo>
                <a:close/>
                <a:moveTo>
                  <a:pt x="32024" y="12711"/>
                </a:moveTo>
                <a:lnTo>
                  <a:pt x="32200" y="13024"/>
                </a:lnTo>
                <a:lnTo>
                  <a:pt x="31888" y="13187"/>
                </a:lnTo>
                <a:lnTo>
                  <a:pt x="31711" y="12888"/>
                </a:lnTo>
                <a:lnTo>
                  <a:pt x="32024" y="12711"/>
                </a:lnTo>
                <a:close/>
                <a:moveTo>
                  <a:pt x="67350" y="12630"/>
                </a:moveTo>
                <a:lnTo>
                  <a:pt x="67554" y="12969"/>
                </a:lnTo>
                <a:lnTo>
                  <a:pt x="67160" y="13187"/>
                </a:lnTo>
                <a:lnTo>
                  <a:pt x="66969" y="12820"/>
                </a:lnTo>
                <a:lnTo>
                  <a:pt x="67350" y="12630"/>
                </a:lnTo>
                <a:close/>
                <a:moveTo>
                  <a:pt x="43808" y="12684"/>
                </a:moveTo>
                <a:lnTo>
                  <a:pt x="43985" y="13024"/>
                </a:lnTo>
                <a:lnTo>
                  <a:pt x="43672" y="13200"/>
                </a:lnTo>
                <a:lnTo>
                  <a:pt x="43495" y="12861"/>
                </a:lnTo>
                <a:lnTo>
                  <a:pt x="43808" y="12684"/>
                </a:lnTo>
                <a:close/>
                <a:moveTo>
                  <a:pt x="76375" y="12698"/>
                </a:moveTo>
                <a:lnTo>
                  <a:pt x="76565" y="13037"/>
                </a:lnTo>
                <a:lnTo>
                  <a:pt x="76239" y="13200"/>
                </a:lnTo>
                <a:lnTo>
                  <a:pt x="76022" y="12861"/>
                </a:lnTo>
                <a:lnTo>
                  <a:pt x="76375" y="12698"/>
                </a:lnTo>
                <a:close/>
                <a:moveTo>
                  <a:pt x="60822" y="13169"/>
                </a:moveTo>
                <a:lnTo>
                  <a:pt x="60826" y="13173"/>
                </a:lnTo>
                <a:cubicBezTo>
                  <a:pt x="60821" y="13184"/>
                  <a:pt x="60816" y="13194"/>
                  <a:pt x="60810" y="13204"/>
                </a:cubicBezTo>
                <a:lnTo>
                  <a:pt x="60810" y="13204"/>
                </a:lnTo>
                <a:cubicBezTo>
                  <a:pt x="60811" y="13198"/>
                  <a:pt x="60811" y="13193"/>
                  <a:pt x="60812" y="13187"/>
                </a:cubicBezTo>
                <a:cubicBezTo>
                  <a:pt x="60815" y="13181"/>
                  <a:pt x="60818" y="13175"/>
                  <a:pt x="60822" y="13169"/>
                </a:cubicBezTo>
                <a:close/>
                <a:moveTo>
                  <a:pt x="55579" y="12657"/>
                </a:moveTo>
                <a:cubicBezTo>
                  <a:pt x="55647" y="12779"/>
                  <a:pt x="55728" y="12901"/>
                  <a:pt x="55796" y="13010"/>
                </a:cubicBezTo>
                <a:lnTo>
                  <a:pt x="55416" y="13214"/>
                </a:lnTo>
                <a:lnTo>
                  <a:pt x="55239" y="12833"/>
                </a:lnTo>
                <a:lnTo>
                  <a:pt x="55579" y="12657"/>
                </a:lnTo>
                <a:close/>
                <a:moveTo>
                  <a:pt x="29305" y="12779"/>
                </a:moveTo>
                <a:lnTo>
                  <a:pt x="29468" y="13078"/>
                </a:lnTo>
                <a:lnTo>
                  <a:pt x="29156" y="13255"/>
                </a:lnTo>
                <a:lnTo>
                  <a:pt x="28992" y="12942"/>
                </a:lnTo>
                <a:lnTo>
                  <a:pt x="29305" y="12779"/>
                </a:lnTo>
                <a:close/>
                <a:moveTo>
                  <a:pt x="52820" y="12738"/>
                </a:moveTo>
                <a:lnTo>
                  <a:pt x="52996" y="13078"/>
                </a:lnTo>
                <a:lnTo>
                  <a:pt x="52657" y="13255"/>
                </a:lnTo>
                <a:lnTo>
                  <a:pt x="52480" y="12915"/>
                </a:lnTo>
                <a:lnTo>
                  <a:pt x="52820" y="12738"/>
                </a:lnTo>
                <a:close/>
                <a:moveTo>
                  <a:pt x="89462" y="12506"/>
                </a:moveTo>
                <a:cubicBezTo>
                  <a:pt x="89449" y="12506"/>
                  <a:pt x="89437" y="12506"/>
                  <a:pt x="89424" y="12507"/>
                </a:cubicBezTo>
                <a:cubicBezTo>
                  <a:pt x="88948" y="12534"/>
                  <a:pt x="88948" y="13214"/>
                  <a:pt x="89424" y="13255"/>
                </a:cubicBezTo>
                <a:cubicBezTo>
                  <a:pt x="89432" y="13255"/>
                  <a:pt x="89441" y="13256"/>
                  <a:pt x="89449" y="13256"/>
                </a:cubicBezTo>
                <a:cubicBezTo>
                  <a:pt x="89941" y="13256"/>
                  <a:pt x="89945" y="12506"/>
                  <a:pt x="89462" y="12506"/>
                </a:cubicBezTo>
                <a:close/>
                <a:moveTo>
                  <a:pt x="20293" y="12725"/>
                </a:moveTo>
                <a:lnTo>
                  <a:pt x="20457" y="13051"/>
                </a:lnTo>
                <a:lnTo>
                  <a:pt x="20117" y="13268"/>
                </a:lnTo>
                <a:lnTo>
                  <a:pt x="19940" y="12901"/>
                </a:lnTo>
                <a:lnTo>
                  <a:pt x="20293" y="12725"/>
                </a:lnTo>
                <a:close/>
                <a:moveTo>
                  <a:pt x="95721" y="12737"/>
                </a:moveTo>
                <a:cubicBezTo>
                  <a:pt x="95581" y="12737"/>
                  <a:pt x="95459" y="12855"/>
                  <a:pt x="95459" y="12997"/>
                </a:cubicBezTo>
                <a:cubicBezTo>
                  <a:pt x="95472" y="13146"/>
                  <a:pt x="95595" y="13268"/>
                  <a:pt x="95730" y="13268"/>
                </a:cubicBezTo>
                <a:cubicBezTo>
                  <a:pt x="95880" y="13268"/>
                  <a:pt x="96002" y="13146"/>
                  <a:pt x="96002" y="12997"/>
                </a:cubicBezTo>
                <a:cubicBezTo>
                  <a:pt x="96015" y="12855"/>
                  <a:pt x="95906" y="12737"/>
                  <a:pt x="95767" y="12737"/>
                </a:cubicBezTo>
                <a:cubicBezTo>
                  <a:pt x="95759" y="12737"/>
                  <a:pt x="95752" y="12738"/>
                  <a:pt x="95744" y="12738"/>
                </a:cubicBezTo>
                <a:cubicBezTo>
                  <a:pt x="95736" y="12738"/>
                  <a:pt x="95729" y="12737"/>
                  <a:pt x="95721" y="12737"/>
                </a:cubicBezTo>
                <a:close/>
                <a:moveTo>
                  <a:pt x="41090" y="12766"/>
                </a:moveTo>
                <a:cubicBezTo>
                  <a:pt x="41130" y="12861"/>
                  <a:pt x="41198" y="12969"/>
                  <a:pt x="41253" y="13078"/>
                </a:cubicBezTo>
                <a:lnTo>
                  <a:pt x="40913" y="13282"/>
                </a:lnTo>
                <a:lnTo>
                  <a:pt x="40709" y="12915"/>
                </a:lnTo>
                <a:lnTo>
                  <a:pt x="41090" y="12766"/>
                </a:lnTo>
                <a:close/>
                <a:moveTo>
                  <a:pt x="73616" y="12779"/>
                </a:moveTo>
                <a:lnTo>
                  <a:pt x="73806" y="13092"/>
                </a:lnTo>
                <a:lnTo>
                  <a:pt x="73466" y="13282"/>
                </a:lnTo>
                <a:lnTo>
                  <a:pt x="73303" y="12942"/>
                </a:lnTo>
                <a:lnTo>
                  <a:pt x="73616" y="12779"/>
                </a:lnTo>
                <a:close/>
                <a:moveTo>
                  <a:pt x="12573" y="12521"/>
                </a:moveTo>
                <a:cubicBezTo>
                  <a:pt x="12070" y="12521"/>
                  <a:pt x="12043" y="13241"/>
                  <a:pt x="12532" y="13296"/>
                </a:cubicBezTo>
                <a:cubicBezTo>
                  <a:pt x="13022" y="13296"/>
                  <a:pt x="13062" y="12562"/>
                  <a:pt x="12573" y="12521"/>
                </a:cubicBezTo>
                <a:close/>
                <a:moveTo>
                  <a:pt x="50101" y="12793"/>
                </a:moveTo>
                <a:lnTo>
                  <a:pt x="50278" y="13119"/>
                </a:lnTo>
                <a:lnTo>
                  <a:pt x="49965" y="13296"/>
                </a:lnTo>
                <a:lnTo>
                  <a:pt x="49775" y="12969"/>
                </a:lnTo>
                <a:lnTo>
                  <a:pt x="50101" y="12793"/>
                </a:lnTo>
                <a:close/>
                <a:moveTo>
                  <a:pt x="99292" y="12997"/>
                </a:moveTo>
                <a:cubicBezTo>
                  <a:pt x="99224" y="13078"/>
                  <a:pt x="99156" y="13119"/>
                  <a:pt x="99142" y="13173"/>
                </a:cubicBezTo>
                <a:cubicBezTo>
                  <a:pt x="99119" y="13244"/>
                  <a:pt x="99177" y="13315"/>
                  <a:pt x="99254" y="13315"/>
                </a:cubicBezTo>
                <a:cubicBezTo>
                  <a:pt x="99266" y="13315"/>
                  <a:pt x="99279" y="13313"/>
                  <a:pt x="99292" y="13309"/>
                </a:cubicBezTo>
                <a:cubicBezTo>
                  <a:pt x="99346" y="13296"/>
                  <a:pt x="99387" y="13241"/>
                  <a:pt x="99414" y="13187"/>
                </a:cubicBezTo>
                <a:cubicBezTo>
                  <a:pt x="99414" y="13146"/>
                  <a:pt x="99360" y="13078"/>
                  <a:pt x="99292" y="12997"/>
                </a:cubicBezTo>
                <a:close/>
                <a:moveTo>
                  <a:pt x="9814" y="12616"/>
                </a:moveTo>
                <a:cubicBezTo>
                  <a:pt x="9352" y="12616"/>
                  <a:pt x="9338" y="13309"/>
                  <a:pt x="9800" y="13323"/>
                </a:cubicBezTo>
                <a:cubicBezTo>
                  <a:pt x="9991" y="13323"/>
                  <a:pt x="10154" y="13173"/>
                  <a:pt x="10154" y="12983"/>
                </a:cubicBezTo>
                <a:cubicBezTo>
                  <a:pt x="10154" y="12779"/>
                  <a:pt x="10004" y="12630"/>
                  <a:pt x="9814" y="12616"/>
                </a:cubicBezTo>
                <a:close/>
                <a:moveTo>
                  <a:pt x="17534" y="12779"/>
                </a:moveTo>
                <a:lnTo>
                  <a:pt x="17711" y="13133"/>
                </a:lnTo>
                <a:lnTo>
                  <a:pt x="17371" y="13323"/>
                </a:lnTo>
                <a:lnTo>
                  <a:pt x="17181" y="12969"/>
                </a:lnTo>
                <a:lnTo>
                  <a:pt x="17534" y="12779"/>
                </a:lnTo>
                <a:close/>
                <a:moveTo>
                  <a:pt x="38330" y="12833"/>
                </a:moveTo>
                <a:lnTo>
                  <a:pt x="38507" y="13146"/>
                </a:lnTo>
                <a:lnTo>
                  <a:pt x="38181" y="13323"/>
                </a:lnTo>
                <a:lnTo>
                  <a:pt x="38018" y="13010"/>
                </a:lnTo>
                <a:lnTo>
                  <a:pt x="38330" y="12833"/>
                </a:lnTo>
                <a:close/>
                <a:moveTo>
                  <a:pt x="85454" y="12574"/>
                </a:moveTo>
                <a:cubicBezTo>
                  <a:pt x="85441" y="12778"/>
                  <a:pt x="85534" y="12988"/>
                  <a:pt x="85699" y="13105"/>
                </a:cubicBezTo>
                <a:cubicBezTo>
                  <a:pt x="85511" y="13119"/>
                  <a:pt x="85350" y="13159"/>
                  <a:pt x="85267" y="13330"/>
                </a:cubicBezTo>
                <a:lnTo>
                  <a:pt x="85267" y="13330"/>
                </a:lnTo>
                <a:lnTo>
                  <a:pt x="85033" y="12901"/>
                </a:lnTo>
                <a:cubicBezTo>
                  <a:pt x="85201" y="12830"/>
                  <a:pt x="85400" y="12779"/>
                  <a:pt x="85454" y="12574"/>
                </a:cubicBezTo>
                <a:close/>
                <a:moveTo>
                  <a:pt x="26573" y="12833"/>
                </a:moveTo>
                <a:lnTo>
                  <a:pt x="26736" y="13173"/>
                </a:lnTo>
                <a:lnTo>
                  <a:pt x="26396" y="13336"/>
                </a:lnTo>
                <a:lnTo>
                  <a:pt x="26233" y="12997"/>
                </a:lnTo>
                <a:lnTo>
                  <a:pt x="26573" y="12833"/>
                </a:lnTo>
                <a:close/>
                <a:moveTo>
                  <a:pt x="7055" y="12711"/>
                </a:moveTo>
                <a:cubicBezTo>
                  <a:pt x="6891" y="12725"/>
                  <a:pt x="6756" y="12861"/>
                  <a:pt x="6756" y="13037"/>
                </a:cubicBezTo>
                <a:cubicBezTo>
                  <a:pt x="6769" y="13214"/>
                  <a:pt x="6919" y="13350"/>
                  <a:pt x="7095" y="13350"/>
                </a:cubicBezTo>
                <a:cubicBezTo>
                  <a:pt x="7490" y="13282"/>
                  <a:pt x="7449" y="12725"/>
                  <a:pt x="7055" y="12711"/>
                </a:cubicBezTo>
                <a:close/>
                <a:moveTo>
                  <a:pt x="70884" y="12806"/>
                </a:moveTo>
                <a:cubicBezTo>
                  <a:pt x="70952" y="12929"/>
                  <a:pt x="71020" y="13037"/>
                  <a:pt x="71088" y="13146"/>
                </a:cubicBezTo>
                <a:lnTo>
                  <a:pt x="70748" y="13350"/>
                </a:lnTo>
                <a:cubicBezTo>
                  <a:pt x="70694" y="13241"/>
                  <a:pt x="70626" y="13119"/>
                  <a:pt x="70571" y="13010"/>
                </a:cubicBezTo>
                <a:lnTo>
                  <a:pt x="70884" y="12806"/>
                </a:lnTo>
                <a:close/>
                <a:moveTo>
                  <a:pt x="4323" y="12833"/>
                </a:moveTo>
                <a:cubicBezTo>
                  <a:pt x="4173" y="12847"/>
                  <a:pt x="4064" y="12956"/>
                  <a:pt x="4064" y="13092"/>
                </a:cubicBezTo>
                <a:cubicBezTo>
                  <a:pt x="4064" y="13234"/>
                  <a:pt x="4187" y="13351"/>
                  <a:pt x="4327" y="13351"/>
                </a:cubicBezTo>
                <a:cubicBezTo>
                  <a:pt x="4334" y="13351"/>
                  <a:pt x="4342" y="13351"/>
                  <a:pt x="4350" y="13350"/>
                </a:cubicBezTo>
                <a:cubicBezTo>
                  <a:pt x="4622" y="13282"/>
                  <a:pt x="4594" y="12874"/>
                  <a:pt x="4323" y="12847"/>
                </a:cubicBezTo>
                <a:lnTo>
                  <a:pt x="4323" y="12833"/>
                </a:lnTo>
                <a:close/>
                <a:moveTo>
                  <a:pt x="1618" y="13024"/>
                </a:moveTo>
                <a:lnTo>
                  <a:pt x="1631" y="13037"/>
                </a:lnTo>
                <a:cubicBezTo>
                  <a:pt x="1619" y="13034"/>
                  <a:pt x="1606" y="13032"/>
                  <a:pt x="1594" y="13032"/>
                </a:cubicBezTo>
                <a:cubicBezTo>
                  <a:pt x="1516" y="13032"/>
                  <a:pt x="1456" y="13104"/>
                  <a:pt x="1468" y="13187"/>
                </a:cubicBezTo>
                <a:cubicBezTo>
                  <a:pt x="1444" y="13271"/>
                  <a:pt x="1515" y="13355"/>
                  <a:pt x="1598" y="13355"/>
                </a:cubicBezTo>
                <a:cubicBezTo>
                  <a:pt x="1609" y="13355"/>
                  <a:pt x="1620" y="13353"/>
                  <a:pt x="1631" y="13350"/>
                </a:cubicBezTo>
                <a:cubicBezTo>
                  <a:pt x="1699" y="13350"/>
                  <a:pt x="1754" y="13268"/>
                  <a:pt x="1849" y="13200"/>
                </a:cubicBezTo>
                <a:cubicBezTo>
                  <a:pt x="1740" y="13119"/>
                  <a:pt x="1686" y="13037"/>
                  <a:pt x="1618" y="13024"/>
                </a:cubicBezTo>
                <a:close/>
                <a:moveTo>
                  <a:pt x="35598" y="12901"/>
                </a:moveTo>
                <a:lnTo>
                  <a:pt x="35789" y="13214"/>
                </a:lnTo>
                <a:lnTo>
                  <a:pt x="35462" y="13377"/>
                </a:lnTo>
                <a:lnTo>
                  <a:pt x="35286" y="13065"/>
                </a:lnTo>
                <a:lnTo>
                  <a:pt x="35598" y="12901"/>
                </a:lnTo>
                <a:close/>
                <a:moveTo>
                  <a:pt x="47383" y="12874"/>
                </a:moveTo>
                <a:cubicBezTo>
                  <a:pt x="47451" y="12983"/>
                  <a:pt x="47505" y="13105"/>
                  <a:pt x="47573" y="13214"/>
                </a:cubicBezTo>
                <a:lnTo>
                  <a:pt x="47233" y="13377"/>
                </a:lnTo>
                <a:lnTo>
                  <a:pt x="47043" y="13037"/>
                </a:lnTo>
                <a:lnTo>
                  <a:pt x="47383" y="12874"/>
                </a:lnTo>
                <a:close/>
                <a:moveTo>
                  <a:pt x="92998" y="12738"/>
                </a:moveTo>
                <a:cubicBezTo>
                  <a:pt x="92563" y="12738"/>
                  <a:pt x="92563" y="13377"/>
                  <a:pt x="92998" y="13377"/>
                </a:cubicBezTo>
                <a:cubicBezTo>
                  <a:pt x="93175" y="13377"/>
                  <a:pt x="93325" y="13228"/>
                  <a:pt x="93311" y="13051"/>
                </a:cubicBezTo>
                <a:cubicBezTo>
                  <a:pt x="93311" y="12874"/>
                  <a:pt x="93162" y="12738"/>
                  <a:pt x="92998" y="12738"/>
                </a:cubicBezTo>
                <a:close/>
                <a:moveTo>
                  <a:pt x="86691" y="12572"/>
                </a:moveTo>
                <a:cubicBezTo>
                  <a:pt x="86606" y="12572"/>
                  <a:pt x="86521" y="12599"/>
                  <a:pt x="86447" y="12657"/>
                </a:cubicBezTo>
                <a:cubicBezTo>
                  <a:pt x="86384" y="12707"/>
                  <a:pt x="86333" y="12757"/>
                  <a:pt x="86282" y="12818"/>
                </a:cubicBezTo>
                <a:lnTo>
                  <a:pt x="86282" y="12818"/>
                </a:lnTo>
                <a:cubicBezTo>
                  <a:pt x="86283" y="12814"/>
                  <a:pt x="86283" y="12810"/>
                  <a:pt x="86284" y="12806"/>
                </a:cubicBezTo>
                <a:lnTo>
                  <a:pt x="86284" y="12806"/>
                </a:lnTo>
                <a:lnTo>
                  <a:pt x="86270" y="12833"/>
                </a:lnTo>
                <a:cubicBezTo>
                  <a:pt x="86274" y="12828"/>
                  <a:pt x="86278" y="12823"/>
                  <a:pt x="86282" y="12818"/>
                </a:cubicBezTo>
                <a:lnTo>
                  <a:pt x="86282" y="12818"/>
                </a:lnTo>
                <a:cubicBezTo>
                  <a:pt x="86271" y="12922"/>
                  <a:pt x="86285" y="13014"/>
                  <a:pt x="86311" y="13105"/>
                </a:cubicBezTo>
                <a:cubicBezTo>
                  <a:pt x="86361" y="13275"/>
                  <a:pt x="86514" y="13379"/>
                  <a:pt x="86677" y="13379"/>
                </a:cubicBezTo>
                <a:cubicBezTo>
                  <a:pt x="86736" y="13379"/>
                  <a:pt x="86797" y="13365"/>
                  <a:pt x="86855" y="13336"/>
                </a:cubicBezTo>
                <a:cubicBezTo>
                  <a:pt x="87072" y="13241"/>
                  <a:pt x="87154" y="12969"/>
                  <a:pt x="87031" y="12766"/>
                </a:cubicBezTo>
                <a:cubicBezTo>
                  <a:pt x="86956" y="12640"/>
                  <a:pt x="86825" y="12572"/>
                  <a:pt x="86691" y="12572"/>
                </a:cubicBezTo>
                <a:close/>
                <a:moveTo>
                  <a:pt x="79909" y="12901"/>
                </a:moveTo>
                <a:cubicBezTo>
                  <a:pt x="79977" y="13010"/>
                  <a:pt x="80045" y="13119"/>
                  <a:pt x="80113" y="13228"/>
                </a:cubicBezTo>
                <a:lnTo>
                  <a:pt x="79773" y="13391"/>
                </a:lnTo>
                <a:lnTo>
                  <a:pt x="79596" y="13078"/>
                </a:lnTo>
                <a:lnTo>
                  <a:pt x="79909" y="12901"/>
                </a:lnTo>
                <a:close/>
                <a:moveTo>
                  <a:pt x="23841" y="12929"/>
                </a:moveTo>
                <a:lnTo>
                  <a:pt x="24004" y="13241"/>
                </a:lnTo>
                <a:lnTo>
                  <a:pt x="23705" y="13418"/>
                </a:lnTo>
                <a:lnTo>
                  <a:pt x="23515" y="13105"/>
                </a:lnTo>
                <a:lnTo>
                  <a:pt x="23841" y="12929"/>
                </a:lnTo>
                <a:close/>
                <a:moveTo>
                  <a:pt x="68193" y="12874"/>
                </a:moveTo>
                <a:cubicBezTo>
                  <a:pt x="68247" y="12983"/>
                  <a:pt x="68315" y="13092"/>
                  <a:pt x="68369" y="13214"/>
                </a:cubicBezTo>
                <a:lnTo>
                  <a:pt x="67989" y="13418"/>
                </a:lnTo>
                <a:lnTo>
                  <a:pt x="67771" y="13065"/>
                </a:lnTo>
                <a:lnTo>
                  <a:pt x="68179" y="12874"/>
                </a:lnTo>
                <a:close/>
                <a:moveTo>
                  <a:pt x="82682" y="12779"/>
                </a:moveTo>
                <a:lnTo>
                  <a:pt x="82845" y="13119"/>
                </a:lnTo>
                <a:lnTo>
                  <a:pt x="82505" y="13445"/>
                </a:lnTo>
                <a:cubicBezTo>
                  <a:pt x="82504" y="13447"/>
                  <a:pt x="82503" y="13449"/>
                  <a:pt x="82503" y="13451"/>
                </a:cubicBezTo>
                <a:lnTo>
                  <a:pt x="82503" y="13451"/>
                </a:lnTo>
                <a:lnTo>
                  <a:pt x="82328" y="12956"/>
                </a:lnTo>
                <a:lnTo>
                  <a:pt x="82682" y="12779"/>
                </a:lnTo>
                <a:close/>
                <a:moveTo>
                  <a:pt x="44624" y="12969"/>
                </a:moveTo>
                <a:lnTo>
                  <a:pt x="44800" y="13268"/>
                </a:lnTo>
                <a:lnTo>
                  <a:pt x="44474" y="13459"/>
                </a:lnTo>
                <a:lnTo>
                  <a:pt x="44311" y="13133"/>
                </a:lnTo>
                <a:lnTo>
                  <a:pt x="44624" y="12969"/>
                </a:lnTo>
                <a:close/>
                <a:moveTo>
                  <a:pt x="59154" y="12806"/>
                </a:moveTo>
                <a:cubicBezTo>
                  <a:pt x="59206" y="12989"/>
                  <a:pt x="59271" y="13172"/>
                  <a:pt x="59492" y="13210"/>
                </a:cubicBezTo>
                <a:lnTo>
                  <a:pt x="59492" y="13210"/>
                </a:lnTo>
                <a:cubicBezTo>
                  <a:pt x="59288" y="13252"/>
                  <a:pt x="59079" y="13243"/>
                  <a:pt x="58977" y="13459"/>
                </a:cubicBezTo>
                <a:lnTo>
                  <a:pt x="58760" y="13024"/>
                </a:lnTo>
                <a:lnTo>
                  <a:pt x="59154" y="12806"/>
                </a:lnTo>
                <a:close/>
                <a:moveTo>
                  <a:pt x="77191" y="12956"/>
                </a:moveTo>
                <a:lnTo>
                  <a:pt x="77381" y="13268"/>
                </a:lnTo>
                <a:lnTo>
                  <a:pt x="77055" y="13459"/>
                </a:lnTo>
                <a:cubicBezTo>
                  <a:pt x="76987" y="13336"/>
                  <a:pt x="76932" y="13241"/>
                  <a:pt x="76878" y="13133"/>
                </a:cubicBezTo>
                <a:lnTo>
                  <a:pt x="77191" y="12956"/>
                </a:lnTo>
                <a:close/>
                <a:moveTo>
                  <a:pt x="21109" y="12983"/>
                </a:moveTo>
                <a:lnTo>
                  <a:pt x="21272" y="13309"/>
                </a:lnTo>
                <a:lnTo>
                  <a:pt x="20959" y="13472"/>
                </a:lnTo>
                <a:lnTo>
                  <a:pt x="20783" y="13146"/>
                </a:lnTo>
                <a:lnTo>
                  <a:pt x="21109" y="12983"/>
                </a:lnTo>
                <a:close/>
                <a:moveTo>
                  <a:pt x="32866" y="12942"/>
                </a:moveTo>
                <a:lnTo>
                  <a:pt x="33070" y="13309"/>
                </a:lnTo>
                <a:lnTo>
                  <a:pt x="32703" y="13472"/>
                </a:lnTo>
                <a:lnTo>
                  <a:pt x="32526" y="13146"/>
                </a:lnTo>
                <a:lnTo>
                  <a:pt x="32866" y="12942"/>
                </a:lnTo>
                <a:close/>
                <a:moveTo>
                  <a:pt x="96560" y="12997"/>
                </a:moveTo>
                <a:cubicBezTo>
                  <a:pt x="96410" y="13010"/>
                  <a:pt x="96301" y="13119"/>
                  <a:pt x="96315" y="13255"/>
                </a:cubicBezTo>
                <a:cubicBezTo>
                  <a:pt x="96315" y="13391"/>
                  <a:pt x="96424" y="13486"/>
                  <a:pt x="96546" y="13486"/>
                </a:cubicBezTo>
                <a:cubicBezTo>
                  <a:pt x="96554" y="13487"/>
                  <a:pt x="96563" y="13487"/>
                  <a:pt x="96571" y="13487"/>
                </a:cubicBezTo>
                <a:cubicBezTo>
                  <a:pt x="96707" y="13487"/>
                  <a:pt x="96804" y="13382"/>
                  <a:pt x="96804" y="13241"/>
                </a:cubicBezTo>
                <a:cubicBezTo>
                  <a:pt x="96804" y="13105"/>
                  <a:pt x="96696" y="12997"/>
                  <a:pt x="96560" y="12997"/>
                </a:cubicBezTo>
                <a:close/>
                <a:moveTo>
                  <a:pt x="100107" y="13364"/>
                </a:moveTo>
                <a:cubicBezTo>
                  <a:pt x="100094" y="13364"/>
                  <a:pt x="100039" y="13391"/>
                  <a:pt x="100039" y="13404"/>
                </a:cubicBezTo>
                <a:cubicBezTo>
                  <a:pt x="100039" y="13418"/>
                  <a:pt x="100066" y="13486"/>
                  <a:pt x="100094" y="13486"/>
                </a:cubicBezTo>
                <a:cubicBezTo>
                  <a:pt x="100098" y="13488"/>
                  <a:pt x="100104" y="13489"/>
                  <a:pt x="100109" y="13489"/>
                </a:cubicBezTo>
                <a:cubicBezTo>
                  <a:pt x="100136" y="13489"/>
                  <a:pt x="100174" y="13465"/>
                  <a:pt x="100229" y="13432"/>
                </a:cubicBezTo>
                <a:cubicBezTo>
                  <a:pt x="100162" y="13404"/>
                  <a:pt x="100134" y="13364"/>
                  <a:pt x="100107" y="13364"/>
                </a:cubicBezTo>
                <a:close/>
                <a:moveTo>
                  <a:pt x="56394" y="12888"/>
                </a:moveTo>
                <a:lnTo>
                  <a:pt x="56612" y="13228"/>
                </a:lnTo>
                <a:cubicBezTo>
                  <a:pt x="56504" y="13322"/>
                  <a:pt x="56383" y="13403"/>
                  <a:pt x="56262" y="13497"/>
                </a:cubicBezTo>
                <a:lnTo>
                  <a:pt x="56262" y="13497"/>
                </a:lnTo>
                <a:lnTo>
                  <a:pt x="56014" y="13078"/>
                </a:lnTo>
                <a:lnTo>
                  <a:pt x="56394" y="12888"/>
                </a:lnTo>
                <a:close/>
                <a:moveTo>
                  <a:pt x="41892" y="13024"/>
                </a:moveTo>
                <a:cubicBezTo>
                  <a:pt x="41946" y="13119"/>
                  <a:pt x="42014" y="13228"/>
                  <a:pt x="42068" y="13336"/>
                </a:cubicBezTo>
                <a:lnTo>
                  <a:pt x="41756" y="13500"/>
                </a:lnTo>
                <a:lnTo>
                  <a:pt x="41579" y="13200"/>
                </a:lnTo>
                <a:lnTo>
                  <a:pt x="41892" y="13024"/>
                </a:lnTo>
                <a:close/>
                <a:moveTo>
                  <a:pt x="53703" y="12929"/>
                </a:moveTo>
                <a:cubicBezTo>
                  <a:pt x="53758" y="13065"/>
                  <a:pt x="53826" y="13200"/>
                  <a:pt x="53893" y="13323"/>
                </a:cubicBezTo>
                <a:lnTo>
                  <a:pt x="53499" y="13500"/>
                </a:lnTo>
                <a:lnTo>
                  <a:pt x="53309" y="13160"/>
                </a:lnTo>
                <a:lnTo>
                  <a:pt x="53703" y="12929"/>
                </a:lnTo>
                <a:close/>
                <a:moveTo>
                  <a:pt x="74472" y="12983"/>
                </a:moveTo>
                <a:cubicBezTo>
                  <a:pt x="74540" y="13119"/>
                  <a:pt x="74608" y="13228"/>
                  <a:pt x="74662" y="13336"/>
                </a:cubicBezTo>
                <a:lnTo>
                  <a:pt x="74295" y="13513"/>
                </a:lnTo>
                <a:cubicBezTo>
                  <a:pt x="74255" y="13418"/>
                  <a:pt x="74187" y="13309"/>
                  <a:pt x="74132" y="13200"/>
                </a:cubicBezTo>
                <a:lnTo>
                  <a:pt x="74472" y="12983"/>
                </a:lnTo>
                <a:close/>
                <a:moveTo>
                  <a:pt x="90244" y="12792"/>
                </a:moveTo>
                <a:cubicBezTo>
                  <a:pt x="90050" y="12792"/>
                  <a:pt x="89886" y="12963"/>
                  <a:pt x="89886" y="13146"/>
                </a:cubicBezTo>
                <a:cubicBezTo>
                  <a:pt x="89899" y="13350"/>
                  <a:pt x="90049" y="13500"/>
                  <a:pt x="90239" y="13513"/>
                </a:cubicBezTo>
                <a:cubicBezTo>
                  <a:pt x="90247" y="13514"/>
                  <a:pt x="90255" y="13514"/>
                  <a:pt x="90263" y="13514"/>
                </a:cubicBezTo>
                <a:cubicBezTo>
                  <a:pt x="90457" y="13514"/>
                  <a:pt x="90620" y="13356"/>
                  <a:pt x="90620" y="13160"/>
                </a:cubicBezTo>
                <a:cubicBezTo>
                  <a:pt x="90620" y="12956"/>
                  <a:pt x="90470" y="12793"/>
                  <a:pt x="90266" y="12793"/>
                </a:cubicBezTo>
                <a:cubicBezTo>
                  <a:pt x="90259" y="12792"/>
                  <a:pt x="90252" y="12792"/>
                  <a:pt x="90244" y="12792"/>
                </a:cubicBezTo>
                <a:close/>
                <a:moveTo>
                  <a:pt x="30134" y="13024"/>
                </a:moveTo>
                <a:lnTo>
                  <a:pt x="30297" y="13364"/>
                </a:lnTo>
                <a:lnTo>
                  <a:pt x="29998" y="13540"/>
                </a:lnTo>
                <a:lnTo>
                  <a:pt x="29822" y="13200"/>
                </a:lnTo>
                <a:lnTo>
                  <a:pt x="30134" y="13024"/>
                </a:lnTo>
                <a:close/>
                <a:moveTo>
                  <a:pt x="13541" y="12755"/>
                </a:moveTo>
                <a:lnTo>
                  <a:pt x="13541" y="12755"/>
                </a:lnTo>
                <a:cubicBezTo>
                  <a:pt x="13544" y="12759"/>
                  <a:pt x="13547" y="12762"/>
                  <a:pt x="13550" y="12765"/>
                </a:cubicBezTo>
                <a:lnTo>
                  <a:pt x="13550" y="12765"/>
                </a:lnTo>
                <a:cubicBezTo>
                  <a:pt x="13516" y="12759"/>
                  <a:pt x="13480" y="12755"/>
                  <a:pt x="13443" y="12755"/>
                </a:cubicBezTo>
                <a:cubicBezTo>
                  <a:pt x="13406" y="12755"/>
                  <a:pt x="13368" y="12759"/>
                  <a:pt x="13334" y="12766"/>
                </a:cubicBezTo>
                <a:cubicBezTo>
                  <a:pt x="12940" y="12793"/>
                  <a:pt x="12845" y="13336"/>
                  <a:pt x="13212" y="13513"/>
                </a:cubicBezTo>
                <a:cubicBezTo>
                  <a:pt x="13260" y="13539"/>
                  <a:pt x="13313" y="13551"/>
                  <a:pt x="13367" y="13551"/>
                </a:cubicBezTo>
                <a:cubicBezTo>
                  <a:pt x="13482" y="13551"/>
                  <a:pt x="13600" y="13497"/>
                  <a:pt x="13674" y="13404"/>
                </a:cubicBezTo>
                <a:cubicBezTo>
                  <a:pt x="13715" y="13350"/>
                  <a:pt x="13756" y="13296"/>
                  <a:pt x="13796" y="13241"/>
                </a:cubicBezTo>
                <a:lnTo>
                  <a:pt x="13783" y="13241"/>
                </a:lnTo>
                <a:cubicBezTo>
                  <a:pt x="13796" y="13044"/>
                  <a:pt x="13669" y="12898"/>
                  <a:pt x="13550" y="12765"/>
                </a:cubicBezTo>
                <a:lnTo>
                  <a:pt x="13550" y="12765"/>
                </a:lnTo>
                <a:cubicBezTo>
                  <a:pt x="13551" y="12765"/>
                  <a:pt x="13551" y="12765"/>
                  <a:pt x="13552" y="12766"/>
                </a:cubicBezTo>
                <a:cubicBezTo>
                  <a:pt x="13548" y="12762"/>
                  <a:pt x="13545" y="12759"/>
                  <a:pt x="13541" y="12755"/>
                </a:cubicBezTo>
                <a:close/>
                <a:moveTo>
                  <a:pt x="18363" y="13024"/>
                </a:moveTo>
                <a:lnTo>
                  <a:pt x="18554" y="13364"/>
                </a:lnTo>
                <a:lnTo>
                  <a:pt x="18227" y="13554"/>
                </a:lnTo>
                <a:lnTo>
                  <a:pt x="18010" y="13214"/>
                </a:lnTo>
                <a:lnTo>
                  <a:pt x="18363" y="13024"/>
                </a:lnTo>
                <a:close/>
                <a:moveTo>
                  <a:pt x="39146" y="13078"/>
                </a:moveTo>
                <a:lnTo>
                  <a:pt x="39323" y="13391"/>
                </a:lnTo>
                <a:lnTo>
                  <a:pt x="39010" y="13567"/>
                </a:lnTo>
                <a:cubicBezTo>
                  <a:pt x="38956" y="13472"/>
                  <a:pt x="38901" y="13364"/>
                  <a:pt x="38833" y="13255"/>
                </a:cubicBezTo>
                <a:lnTo>
                  <a:pt x="39146" y="13078"/>
                </a:lnTo>
                <a:close/>
                <a:moveTo>
                  <a:pt x="10631" y="12860"/>
                </a:moveTo>
                <a:cubicBezTo>
                  <a:pt x="10437" y="12860"/>
                  <a:pt x="10262" y="13006"/>
                  <a:pt x="10249" y="13214"/>
                </a:cubicBezTo>
                <a:lnTo>
                  <a:pt x="10262" y="13214"/>
                </a:lnTo>
                <a:cubicBezTo>
                  <a:pt x="10276" y="13418"/>
                  <a:pt x="10439" y="13581"/>
                  <a:pt x="10643" y="13581"/>
                </a:cubicBezTo>
                <a:cubicBezTo>
                  <a:pt x="10833" y="13581"/>
                  <a:pt x="10983" y="13432"/>
                  <a:pt x="10996" y="13241"/>
                </a:cubicBezTo>
                <a:cubicBezTo>
                  <a:pt x="11010" y="13037"/>
                  <a:pt x="10860" y="12861"/>
                  <a:pt x="10657" y="12861"/>
                </a:cubicBezTo>
                <a:cubicBezTo>
                  <a:pt x="10648" y="12860"/>
                  <a:pt x="10639" y="12860"/>
                  <a:pt x="10631" y="12860"/>
                </a:cubicBezTo>
                <a:close/>
                <a:moveTo>
                  <a:pt x="50930" y="13051"/>
                </a:moveTo>
                <a:cubicBezTo>
                  <a:pt x="50985" y="13173"/>
                  <a:pt x="51053" y="13296"/>
                  <a:pt x="51121" y="13404"/>
                </a:cubicBezTo>
                <a:lnTo>
                  <a:pt x="50781" y="13581"/>
                </a:lnTo>
                <a:lnTo>
                  <a:pt x="50591" y="13214"/>
                </a:lnTo>
                <a:lnTo>
                  <a:pt x="50930" y="13051"/>
                </a:lnTo>
                <a:close/>
                <a:moveTo>
                  <a:pt x="83511" y="13051"/>
                </a:moveTo>
                <a:lnTo>
                  <a:pt x="83715" y="13404"/>
                </a:lnTo>
                <a:lnTo>
                  <a:pt x="83348" y="13581"/>
                </a:lnTo>
                <a:lnTo>
                  <a:pt x="83171" y="13241"/>
                </a:lnTo>
                <a:lnTo>
                  <a:pt x="83511" y="13051"/>
                </a:lnTo>
                <a:close/>
                <a:moveTo>
                  <a:pt x="65433" y="12915"/>
                </a:moveTo>
                <a:lnTo>
                  <a:pt x="65664" y="13350"/>
                </a:lnTo>
                <a:cubicBezTo>
                  <a:pt x="65649" y="13348"/>
                  <a:pt x="65634" y="13347"/>
                  <a:pt x="65620" y="13347"/>
                </a:cubicBezTo>
                <a:cubicBezTo>
                  <a:pt x="65461" y="13347"/>
                  <a:pt x="65350" y="13473"/>
                  <a:pt x="65230" y="13594"/>
                </a:cubicBezTo>
                <a:lnTo>
                  <a:pt x="65230" y="13594"/>
                </a:lnTo>
                <a:cubicBezTo>
                  <a:pt x="65239" y="13408"/>
                  <a:pt x="65158" y="13225"/>
                  <a:pt x="65012" y="13119"/>
                </a:cubicBezTo>
                <a:lnTo>
                  <a:pt x="65433" y="12915"/>
                </a:lnTo>
                <a:close/>
                <a:moveTo>
                  <a:pt x="27402" y="13119"/>
                </a:moveTo>
                <a:lnTo>
                  <a:pt x="27565" y="13418"/>
                </a:lnTo>
                <a:lnTo>
                  <a:pt x="27225" y="13595"/>
                </a:lnTo>
                <a:lnTo>
                  <a:pt x="27062" y="13282"/>
                </a:lnTo>
                <a:lnTo>
                  <a:pt x="27402" y="13119"/>
                </a:lnTo>
                <a:close/>
                <a:moveTo>
                  <a:pt x="7897" y="12929"/>
                </a:moveTo>
                <a:cubicBezTo>
                  <a:pt x="7707" y="12942"/>
                  <a:pt x="7557" y="13092"/>
                  <a:pt x="7571" y="13282"/>
                </a:cubicBezTo>
                <a:lnTo>
                  <a:pt x="7557" y="13282"/>
                </a:lnTo>
                <a:cubicBezTo>
                  <a:pt x="7571" y="13459"/>
                  <a:pt x="7721" y="13608"/>
                  <a:pt x="7897" y="13608"/>
                </a:cubicBezTo>
                <a:cubicBezTo>
                  <a:pt x="8074" y="13595"/>
                  <a:pt x="8224" y="13459"/>
                  <a:pt x="8224" y="13268"/>
                </a:cubicBezTo>
                <a:cubicBezTo>
                  <a:pt x="8224" y="13092"/>
                  <a:pt x="8088" y="12942"/>
                  <a:pt x="7897" y="12929"/>
                </a:cubicBezTo>
                <a:close/>
                <a:moveTo>
                  <a:pt x="87494" y="12820"/>
                </a:moveTo>
                <a:cubicBezTo>
                  <a:pt x="87276" y="12833"/>
                  <a:pt x="87113" y="13010"/>
                  <a:pt x="87113" y="13228"/>
                </a:cubicBezTo>
                <a:cubicBezTo>
                  <a:pt x="87113" y="13432"/>
                  <a:pt x="87290" y="13608"/>
                  <a:pt x="87507" y="13608"/>
                </a:cubicBezTo>
                <a:cubicBezTo>
                  <a:pt x="87725" y="13608"/>
                  <a:pt x="87901" y="13432"/>
                  <a:pt x="87901" y="13214"/>
                </a:cubicBezTo>
                <a:cubicBezTo>
                  <a:pt x="87901" y="12997"/>
                  <a:pt x="87711" y="12820"/>
                  <a:pt x="87494" y="12820"/>
                </a:cubicBezTo>
                <a:close/>
                <a:moveTo>
                  <a:pt x="54750" y="13608"/>
                </a:moveTo>
                <a:cubicBezTo>
                  <a:pt x="54750" y="13608"/>
                  <a:pt x="54750" y="13608"/>
                  <a:pt x="54750" y="13608"/>
                </a:cubicBezTo>
                <a:lnTo>
                  <a:pt x="54750" y="13608"/>
                </a:lnTo>
                <a:cubicBezTo>
                  <a:pt x="54755" y="13608"/>
                  <a:pt x="54759" y="13608"/>
                  <a:pt x="54763" y="13608"/>
                </a:cubicBezTo>
                <a:close/>
                <a:moveTo>
                  <a:pt x="48198" y="13133"/>
                </a:moveTo>
                <a:lnTo>
                  <a:pt x="48389" y="13459"/>
                </a:lnTo>
                <a:lnTo>
                  <a:pt x="48022" y="13622"/>
                </a:lnTo>
                <a:lnTo>
                  <a:pt x="47859" y="13309"/>
                </a:lnTo>
                <a:lnTo>
                  <a:pt x="48198" y="13133"/>
                </a:lnTo>
                <a:close/>
                <a:moveTo>
                  <a:pt x="2433" y="13160"/>
                </a:moveTo>
                <a:cubicBezTo>
                  <a:pt x="2338" y="13282"/>
                  <a:pt x="2257" y="13336"/>
                  <a:pt x="2243" y="13418"/>
                </a:cubicBezTo>
                <a:cubicBezTo>
                  <a:pt x="2217" y="13520"/>
                  <a:pt x="2312" y="13623"/>
                  <a:pt x="2426" y="13623"/>
                </a:cubicBezTo>
                <a:cubicBezTo>
                  <a:pt x="2433" y="13623"/>
                  <a:pt x="2440" y="13623"/>
                  <a:pt x="2447" y="13622"/>
                </a:cubicBezTo>
                <a:cubicBezTo>
                  <a:pt x="2569" y="13608"/>
                  <a:pt x="2651" y="13527"/>
                  <a:pt x="2610" y="13418"/>
                </a:cubicBezTo>
                <a:cubicBezTo>
                  <a:pt x="2596" y="13350"/>
                  <a:pt x="2515" y="13282"/>
                  <a:pt x="2433" y="13160"/>
                </a:cubicBezTo>
                <a:close/>
                <a:moveTo>
                  <a:pt x="36427" y="13133"/>
                </a:moveTo>
                <a:lnTo>
                  <a:pt x="36631" y="13472"/>
                </a:lnTo>
                <a:lnTo>
                  <a:pt x="36292" y="13635"/>
                </a:lnTo>
                <a:lnTo>
                  <a:pt x="36128" y="13309"/>
                </a:lnTo>
                <a:lnTo>
                  <a:pt x="36427" y="13133"/>
                </a:lnTo>
                <a:close/>
                <a:moveTo>
                  <a:pt x="80738" y="13133"/>
                </a:moveTo>
                <a:lnTo>
                  <a:pt x="80942" y="13459"/>
                </a:lnTo>
                <a:lnTo>
                  <a:pt x="80589" y="13635"/>
                </a:lnTo>
                <a:lnTo>
                  <a:pt x="80426" y="13309"/>
                </a:lnTo>
                <a:lnTo>
                  <a:pt x="80738" y="13133"/>
                </a:lnTo>
                <a:close/>
                <a:moveTo>
                  <a:pt x="5143" y="13091"/>
                </a:moveTo>
                <a:cubicBezTo>
                  <a:pt x="4990" y="13091"/>
                  <a:pt x="4866" y="13221"/>
                  <a:pt x="4866" y="13364"/>
                </a:cubicBezTo>
                <a:cubicBezTo>
                  <a:pt x="4880" y="13513"/>
                  <a:pt x="4989" y="13635"/>
                  <a:pt x="5138" y="13649"/>
                </a:cubicBezTo>
                <a:cubicBezTo>
                  <a:pt x="5288" y="13649"/>
                  <a:pt x="5410" y="13527"/>
                  <a:pt x="5424" y="13377"/>
                </a:cubicBezTo>
                <a:cubicBezTo>
                  <a:pt x="5437" y="13228"/>
                  <a:pt x="5315" y="13105"/>
                  <a:pt x="5165" y="13092"/>
                </a:cubicBezTo>
                <a:cubicBezTo>
                  <a:pt x="5158" y="13091"/>
                  <a:pt x="5150" y="13091"/>
                  <a:pt x="5143" y="13091"/>
                </a:cubicBezTo>
                <a:close/>
                <a:moveTo>
                  <a:pt x="24670" y="13173"/>
                </a:moveTo>
                <a:lnTo>
                  <a:pt x="24833" y="13486"/>
                </a:lnTo>
                <a:lnTo>
                  <a:pt x="24521" y="13649"/>
                </a:lnTo>
                <a:lnTo>
                  <a:pt x="24344" y="13336"/>
                </a:lnTo>
                <a:lnTo>
                  <a:pt x="24670" y="13173"/>
                </a:lnTo>
                <a:close/>
                <a:moveTo>
                  <a:pt x="93828" y="13024"/>
                </a:moveTo>
                <a:cubicBezTo>
                  <a:pt x="93651" y="13024"/>
                  <a:pt x="93515" y="13160"/>
                  <a:pt x="93501" y="13336"/>
                </a:cubicBezTo>
                <a:cubicBezTo>
                  <a:pt x="93501" y="13500"/>
                  <a:pt x="93637" y="13635"/>
                  <a:pt x="93814" y="13649"/>
                </a:cubicBezTo>
                <a:cubicBezTo>
                  <a:pt x="94195" y="13622"/>
                  <a:pt x="94208" y="13065"/>
                  <a:pt x="93828" y="13024"/>
                </a:cubicBezTo>
                <a:close/>
                <a:moveTo>
                  <a:pt x="15645" y="13065"/>
                </a:moveTo>
                <a:lnTo>
                  <a:pt x="15835" y="13472"/>
                </a:lnTo>
                <a:lnTo>
                  <a:pt x="15482" y="13690"/>
                </a:lnTo>
                <a:lnTo>
                  <a:pt x="15264" y="13268"/>
                </a:lnTo>
                <a:lnTo>
                  <a:pt x="15645" y="13065"/>
                </a:lnTo>
                <a:close/>
                <a:moveTo>
                  <a:pt x="45453" y="13200"/>
                </a:moveTo>
                <a:lnTo>
                  <a:pt x="45629" y="13513"/>
                </a:lnTo>
                <a:lnTo>
                  <a:pt x="45317" y="13690"/>
                </a:lnTo>
                <a:lnTo>
                  <a:pt x="45140" y="13377"/>
                </a:lnTo>
                <a:lnTo>
                  <a:pt x="45453" y="13200"/>
                </a:lnTo>
                <a:close/>
                <a:moveTo>
                  <a:pt x="69008" y="13119"/>
                </a:moveTo>
                <a:lnTo>
                  <a:pt x="69212" y="13500"/>
                </a:lnTo>
                <a:lnTo>
                  <a:pt x="68818" y="13690"/>
                </a:lnTo>
                <a:lnTo>
                  <a:pt x="68614" y="13296"/>
                </a:lnTo>
                <a:lnTo>
                  <a:pt x="69008" y="13119"/>
                </a:lnTo>
                <a:close/>
                <a:moveTo>
                  <a:pt x="78020" y="13200"/>
                </a:moveTo>
                <a:lnTo>
                  <a:pt x="78210" y="13513"/>
                </a:lnTo>
                <a:lnTo>
                  <a:pt x="77884" y="13690"/>
                </a:lnTo>
                <a:lnTo>
                  <a:pt x="77707" y="13364"/>
                </a:lnTo>
                <a:lnTo>
                  <a:pt x="78020" y="13200"/>
                </a:lnTo>
                <a:close/>
                <a:moveTo>
                  <a:pt x="21938" y="13228"/>
                </a:moveTo>
                <a:lnTo>
                  <a:pt x="22101" y="13554"/>
                </a:lnTo>
                <a:lnTo>
                  <a:pt x="21802" y="13717"/>
                </a:lnTo>
                <a:lnTo>
                  <a:pt x="21612" y="13404"/>
                </a:lnTo>
                <a:lnTo>
                  <a:pt x="21938" y="13228"/>
                </a:lnTo>
                <a:close/>
                <a:moveTo>
                  <a:pt x="33709" y="13214"/>
                </a:moveTo>
                <a:lnTo>
                  <a:pt x="33872" y="13540"/>
                </a:lnTo>
                <a:lnTo>
                  <a:pt x="33532" y="13717"/>
                </a:lnTo>
                <a:lnTo>
                  <a:pt x="33328" y="13391"/>
                </a:lnTo>
                <a:lnTo>
                  <a:pt x="33709" y="13214"/>
                </a:lnTo>
                <a:close/>
                <a:moveTo>
                  <a:pt x="97368" y="13308"/>
                </a:moveTo>
                <a:cubicBezTo>
                  <a:pt x="97256" y="13308"/>
                  <a:pt x="97170" y="13411"/>
                  <a:pt x="97158" y="13527"/>
                </a:cubicBezTo>
                <a:cubicBezTo>
                  <a:pt x="97158" y="13635"/>
                  <a:pt x="97253" y="13731"/>
                  <a:pt x="97362" y="13731"/>
                </a:cubicBezTo>
                <a:cubicBezTo>
                  <a:pt x="97374" y="13732"/>
                  <a:pt x="97387" y="13733"/>
                  <a:pt x="97399" y="13733"/>
                </a:cubicBezTo>
                <a:cubicBezTo>
                  <a:pt x="97672" y="13733"/>
                  <a:pt x="97688" y="13309"/>
                  <a:pt x="97402" y="13309"/>
                </a:cubicBezTo>
                <a:cubicBezTo>
                  <a:pt x="97397" y="13309"/>
                  <a:pt x="97393" y="13309"/>
                  <a:pt x="97389" y="13309"/>
                </a:cubicBezTo>
                <a:cubicBezTo>
                  <a:pt x="97382" y="13308"/>
                  <a:pt x="97375" y="13308"/>
                  <a:pt x="97368" y="13308"/>
                </a:cubicBezTo>
                <a:close/>
                <a:moveTo>
                  <a:pt x="42734" y="13255"/>
                </a:moveTo>
                <a:lnTo>
                  <a:pt x="42911" y="13581"/>
                </a:lnTo>
                <a:lnTo>
                  <a:pt x="42598" y="13744"/>
                </a:lnTo>
                <a:lnTo>
                  <a:pt x="42422" y="13432"/>
                </a:lnTo>
                <a:lnTo>
                  <a:pt x="42734" y="13255"/>
                </a:lnTo>
                <a:close/>
                <a:moveTo>
                  <a:pt x="91097" y="13050"/>
                </a:moveTo>
                <a:cubicBezTo>
                  <a:pt x="90659" y="13050"/>
                  <a:pt x="90629" y="13718"/>
                  <a:pt x="91082" y="13744"/>
                </a:cubicBezTo>
                <a:cubicBezTo>
                  <a:pt x="91090" y="13745"/>
                  <a:pt x="91098" y="13745"/>
                  <a:pt x="91106" y="13745"/>
                </a:cubicBezTo>
                <a:cubicBezTo>
                  <a:pt x="91286" y="13745"/>
                  <a:pt x="91436" y="13600"/>
                  <a:pt x="91449" y="13418"/>
                </a:cubicBezTo>
                <a:cubicBezTo>
                  <a:pt x="91462" y="13228"/>
                  <a:pt x="91313" y="13065"/>
                  <a:pt x="91123" y="13051"/>
                </a:cubicBezTo>
                <a:cubicBezTo>
                  <a:pt x="91114" y="13050"/>
                  <a:pt x="91105" y="13050"/>
                  <a:pt x="91097" y="13050"/>
                </a:cubicBezTo>
                <a:close/>
                <a:moveTo>
                  <a:pt x="30963" y="13296"/>
                </a:moveTo>
                <a:cubicBezTo>
                  <a:pt x="31018" y="13391"/>
                  <a:pt x="31072" y="13500"/>
                  <a:pt x="31140" y="13608"/>
                </a:cubicBezTo>
                <a:lnTo>
                  <a:pt x="30827" y="13785"/>
                </a:lnTo>
                <a:lnTo>
                  <a:pt x="30651" y="13472"/>
                </a:lnTo>
                <a:lnTo>
                  <a:pt x="30963" y="13296"/>
                </a:lnTo>
                <a:close/>
                <a:moveTo>
                  <a:pt x="75301" y="13255"/>
                </a:moveTo>
                <a:lnTo>
                  <a:pt x="75478" y="13608"/>
                </a:lnTo>
                <a:lnTo>
                  <a:pt x="75138" y="13785"/>
                </a:lnTo>
                <a:lnTo>
                  <a:pt x="74961" y="13445"/>
                </a:lnTo>
                <a:lnTo>
                  <a:pt x="75301" y="13255"/>
                </a:lnTo>
                <a:close/>
                <a:moveTo>
                  <a:pt x="14140" y="10277"/>
                </a:moveTo>
                <a:cubicBezTo>
                  <a:pt x="14130" y="10277"/>
                  <a:pt x="14119" y="10277"/>
                  <a:pt x="14109" y="10278"/>
                </a:cubicBezTo>
                <a:cubicBezTo>
                  <a:pt x="13946" y="10278"/>
                  <a:pt x="13810" y="10373"/>
                  <a:pt x="13756" y="10523"/>
                </a:cubicBezTo>
                <a:cubicBezTo>
                  <a:pt x="13688" y="10672"/>
                  <a:pt x="13728" y="10849"/>
                  <a:pt x="13851" y="10958"/>
                </a:cubicBezTo>
                <a:cubicBezTo>
                  <a:pt x="13918" y="11011"/>
                  <a:pt x="13984" y="11052"/>
                  <a:pt x="14051" y="11092"/>
                </a:cubicBezTo>
                <a:lnTo>
                  <a:pt x="14051" y="11092"/>
                </a:lnTo>
                <a:cubicBezTo>
                  <a:pt x="14246" y="11071"/>
                  <a:pt x="14426" y="10964"/>
                  <a:pt x="14530" y="10795"/>
                </a:cubicBezTo>
                <a:cubicBezTo>
                  <a:pt x="14544" y="11094"/>
                  <a:pt x="14544" y="11094"/>
                  <a:pt x="14789" y="11338"/>
                </a:cubicBezTo>
                <a:cubicBezTo>
                  <a:pt x="14585" y="11338"/>
                  <a:pt x="14394" y="11433"/>
                  <a:pt x="14272" y="11597"/>
                </a:cubicBezTo>
                <a:lnTo>
                  <a:pt x="14286" y="11570"/>
                </a:lnTo>
                <a:lnTo>
                  <a:pt x="14286" y="11570"/>
                </a:lnTo>
                <a:cubicBezTo>
                  <a:pt x="14281" y="11579"/>
                  <a:pt x="14277" y="11587"/>
                  <a:pt x="14272" y="11596"/>
                </a:cubicBezTo>
                <a:lnTo>
                  <a:pt x="14272" y="11596"/>
                </a:lnTo>
                <a:cubicBezTo>
                  <a:pt x="14272" y="11596"/>
                  <a:pt x="14272" y="11596"/>
                  <a:pt x="14272" y="11597"/>
                </a:cubicBezTo>
                <a:lnTo>
                  <a:pt x="14272" y="11596"/>
                </a:lnTo>
                <a:lnTo>
                  <a:pt x="14272" y="11596"/>
                </a:lnTo>
                <a:cubicBezTo>
                  <a:pt x="14272" y="11596"/>
                  <a:pt x="14272" y="11596"/>
                  <a:pt x="14272" y="11596"/>
                </a:cubicBezTo>
                <a:lnTo>
                  <a:pt x="14272" y="11596"/>
                </a:lnTo>
                <a:cubicBezTo>
                  <a:pt x="14298" y="11385"/>
                  <a:pt x="14171" y="11251"/>
                  <a:pt x="14040" y="11107"/>
                </a:cubicBezTo>
                <a:lnTo>
                  <a:pt x="14040" y="11107"/>
                </a:lnTo>
                <a:cubicBezTo>
                  <a:pt x="14040" y="11107"/>
                  <a:pt x="14041" y="11107"/>
                  <a:pt x="14041" y="11107"/>
                </a:cubicBezTo>
                <a:lnTo>
                  <a:pt x="14027" y="11094"/>
                </a:lnTo>
                <a:lnTo>
                  <a:pt x="14027" y="11094"/>
                </a:lnTo>
                <a:cubicBezTo>
                  <a:pt x="14031" y="11098"/>
                  <a:pt x="14036" y="11103"/>
                  <a:pt x="14040" y="11107"/>
                </a:cubicBezTo>
                <a:lnTo>
                  <a:pt x="14040" y="11107"/>
                </a:lnTo>
                <a:cubicBezTo>
                  <a:pt x="13999" y="11100"/>
                  <a:pt x="13959" y="11097"/>
                  <a:pt x="13919" y="11097"/>
                </a:cubicBezTo>
                <a:cubicBezTo>
                  <a:pt x="13878" y="11097"/>
                  <a:pt x="13837" y="11100"/>
                  <a:pt x="13796" y="11107"/>
                </a:cubicBezTo>
                <a:cubicBezTo>
                  <a:pt x="13633" y="11134"/>
                  <a:pt x="13511" y="11257"/>
                  <a:pt x="13484" y="11433"/>
                </a:cubicBezTo>
                <a:cubicBezTo>
                  <a:pt x="13443" y="11610"/>
                  <a:pt x="13538" y="11787"/>
                  <a:pt x="13701" y="11855"/>
                </a:cubicBezTo>
                <a:cubicBezTo>
                  <a:pt x="13754" y="11884"/>
                  <a:pt x="13811" y="11897"/>
                  <a:pt x="13867" y="11897"/>
                </a:cubicBezTo>
                <a:cubicBezTo>
                  <a:pt x="13969" y="11897"/>
                  <a:pt x="14071" y="11852"/>
                  <a:pt x="14150" y="11773"/>
                </a:cubicBezTo>
                <a:cubicBezTo>
                  <a:pt x="14197" y="11726"/>
                  <a:pt x="14234" y="11668"/>
                  <a:pt x="14270" y="11600"/>
                </a:cubicBezTo>
                <a:lnTo>
                  <a:pt x="14270" y="11600"/>
                </a:lnTo>
                <a:cubicBezTo>
                  <a:pt x="14250" y="11795"/>
                  <a:pt x="14328" y="12000"/>
                  <a:pt x="14481" y="12120"/>
                </a:cubicBezTo>
                <a:lnTo>
                  <a:pt x="14481" y="12120"/>
                </a:lnTo>
                <a:cubicBezTo>
                  <a:pt x="14300" y="12177"/>
                  <a:pt x="14145" y="12296"/>
                  <a:pt x="14041" y="12439"/>
                </a:cubicBezTo>
                <a:lnTo>
                  <a:pt x="14041" y="12439"/>
                </a:lnTo>
                <a:lnTo>
                  <a:pt x="14041" y="12439"/>
                </a:lnTo>
                <a:cubicBezTo>
                  <a:pt x="14040" y="12440"/>
                  <a:pt x="14040" y="12441"/>
                  <a:pt x="14039" y="12442"/>
                </a:cubicBezTo>
                <a:lnTo>
                  <a:pt x="14039" y="12442"/>
                </a:lnTo>
                <a:cubicBezTo>
                  <a:pt x="14026" y="12350"/>
                  <a:pt x="14013" y="12259"/>
                  <a:pt x="13987" y="12181"/>
                </a:cubicBezTo>
                <a:cubicBezTo>
                  <a:pt x="13936" y="12028"/>
                  <a:pt x="13801" y="11935"/>
                  <a:pt x="13639" y="11935"/>
                </a:cubicBezTo>
                <a:cubicBezTo>
                  <a:pt x="13628" y="11935"/>
                  <a:pt x="13617" y="11936"/>
                  <a:pt x="13606" y="11936"/>
                </a:cubicBezTo>
                <a:cubicBezTo>
                  <a:pt x="13457" y="11936"/>
                  <a:pt x="13321" y="12032"/>
                  <a:pt x="13253" y="12181"/>
                </a:cubicBezTo>
                <a:cubicBezTo>
                  <a:pt x="13198" y="12331"/>
                  <a:pt x="13239" y="12507"/>
                  <a:pt x="13375" y="12616"/>
                </a:cubicBezTo>
                <a:cubicBezTo>
                  <a:pt x="13426" y="12667"/>
                  <a:pt x="13489" y="12706"/>
                  <a:pt x="13541" y="12755"/>
                </a:cubicBezTo>
                <a:lnTo>
                  <a:pt x="13541" y="12755"/>
                </a:lnTo>
                <a:cubicBezTo>
                  <a:pt x="13540" y="12754"/>
                  <a:pt x="13539" y="12753"/>
                  <a:pt x="13538" y="12752"/>
                </a:cubicBezTo>
                <a:cubicBezTo>
                  <a:pt x="13741" y="12738"/>
                  <a:pt x="13930" y="12617"/>
                  <a:pt x="14039" y="12442"/>
                </a:cubicBezTo>
                <a:lnTo>
                  <a:pt x="14039" y="12442"/>
                </a:lnTo>
                <a:cubicBezTo>
                  <a:pt x="14040" y="12444"/>
                  <a:pt x="14040" y="12445"/>
                  <a:pt x="14040" y="12447"/>
                </a:cubicBezTo>
                <a:lnTo>
                  <a:pt x="14040" y="12447"/>
                </a:lnTo>
                <a:cubicBezTo>
                  <a:pt x="14040" y="12444"/>
                  <a:pt x="14041" y="12442"/>
                  <a:pt x="14041" y="12439"/>
                </a:cubicBezTo>
                <a:lnTo>
                  <a:pt x="14041" y="12439"/>
                </a:lnTo>
                <a:lnTo>
                  <a:pt x="14041" y="12453"/>
                </a:lnTo>
                <a:cubicBezTo>
                  <a:pt x="14041" y="12451"/>
                  <a:pt x="14040" y="12449"/>
                  <a:pt x="14040" y="12447"/>
                </a:cubicBezTo>
                <a:lnTo>
                  <a:pt x="14040" y="12447"/>
                </a:lnTo>
                <a:cubicBezTo>
                  <a:pt x="14017" y="12673"/>
                  <a:pt x="14136" y="12885"/>
                  <a:pt x="14335" y="12994"/>
                </a:cubicBezTo>
                <a:lnTo>
                  <a:pt x="14335" y="12994"/>
                </a:lnTo>
                <a:cubicBezTo>
                  <a:pt x="14309" y="12990"/>
                  <a:pt x="14285" y="12989"/>
                  <a:pt x="14261" y="12989"/>
                </a:cubicBezTo>
                <a:cubicBezTo>
                  <a:pt x="14066" y="12989"/>
                  <a:pt x="13926" y="13100"/>
                  <a:pt x="13796" y="13241"/>
                </a:cubicBezTo>
                <a:lnTo>
                  <a:pt x="13796" y="13241"/>
                </a:lnTo>
                <a:cubicBezTo>
                  <a:pt x="13796" y="13237"/>
                  <a:pt x="13796" y="13232"/>
                  <a:pt x="13796" y="13228"/>
                </a:cubicBezTo>
                <a:lnTo>
                  <a:pt x="13796" y="13241"/>
                </a:lnTo>
                <a:cubicBezTo>
                  <a:pt x="13796" y="13241"/>
                  <a:pt x="13796" y="13241"/>
                  <a:pt x="13796" y="13241"/>
                </a:cubicBezTo>
                <a:lnTo>
                  <a:pt x="13796" y="13241"/>
                </a:lnTo>
                <a:cubicBezTo>
                  <a:pt x="13799" y="13345"/>
                  <a:pt x="13825" y="13450"/>
                  <a:pt x="13851" y="13554"/>
                </a:cubicBezTo>
                <a:cubicBezTo>
                  <a:pt x="13891" y="13703"/>
                  <a:pt x="14041" y="13799"/>
                  <a:pt x="14191" y="13799"/>
                </a:cubicBezTo>
                <a:cubicBezTo>
                  <a:pt x="14201" y="13799"/>
                  <a:pt x="14211" y="13800"/>
                  <a:pt x="14222" y="13800"/>
                </a:cubicBezTo>
                <a:cubicBezTo>
                  <a:pt x="14372" y="13800"/>
                  <a:pt x="14507" y="13708"/>
                  <a:pt x="14571" y="13581"/>
                </a:cubicBezTo>
                <a:cubicBezTo>
                  <a:pt x="14639" y="13445"/>
                  <a:pt x="14625" y="13268"/>
                  <a:pt x="14517" y="13146"/>
                </a:cubicBezTo>
                <a:cubicBezTo>
                  <a:pt x="14462" y="13092"/>
                  <a:pt x="14408" y="13037"/>
                  <a:pt x="14340" y="12997"/>
                </a:cubicBezTo>
                <a:lnTo>
                  <a:pt x="14354" y="12997"/>
                </a:lnTo>
                <a:cubicBezTo>
                  <a:pt x="14353" y="12997"/>
                  <a:pt x="14353" y="12996"/>
                  <a:pt x="14353" y="12996"/>
                </a:cubicBezTo>
                <a:lnTo>
                  <a:pt x="14353" y="12996"/>
                </a:lnTo>
                <a:cubicBezTo>
                  <a:pt x="14415" y="12995"/>
                  <a:pt x="14466" y="12982"/>
                  <a:pt x="14517" y="12969"/>
                </a:cubicBezTo>
                <a:cubicBezTo>
                  <a:pt x="14693" y="12942"/>
                  <a:pt x="14816" y="12820"/>
                  <a:pt x="14843" y="12657"/>
                </a:cubicBezTo>
                <a:cubicBezTo>
                  <a:pt x="14884" y="12480"/>
                  <a:pt x="14802" y="12303"/>
                  <a:pt x="14639" y="12222"/>
                </a:cubicBezTo>
                <a:cubicBezTo>
                  <a:pt x="14599" y="12192"/>
                  <a:pt x="14567" y="12169"/>
                  <a:pt x="14531" y="12143"/>
                </a:cubicBezTo>
                <a:lnTo>
                  <a:pt x="14531" y="12143"/>
                </a:lnTo>
                <a:cubicBezTo>
                  <a:pt x="14577" y="12159"/>
                  <a:pt x="14623" y="12167"/>
                  <a:pt x="14669" y="12167"/>
                </a:cubicBezTo>
                <a:cubicBezTo>
                  <a:pt x="14818" y="12167"/>
                  <a:pt x="14960" y="12089"/>
                  <a:pt x="15047" y="11964"/>
                </a:cubicBezTo>
                <a:cubicBezTo>
                  <a:pt x="15142" y="11814"/>
                  <a:pt x="15101" y="11624"/>
                  <a:pt x="14924" y="11420"/>
                </a:cubicBezTo>
                <a:cubicBezTo>
                  <a:pt x="14911" y="11406"/>
                  <a:pt x="14924" y="11379"/>
                  <a:pt x="14911" y="11366"/>
                </a:cubicBezTo>
                <a:lnTo>
                  <a:pt x="15060" y="11311"/>
                </a:lnTo>
                <a:cubicBezTo>
                  <a:pt x="15210" y="11270"/>
                  <a:pt x="15319" y="11148"/>
                  <a:pt x="15332" y="10999"/>
                </a:cubicBezTo>
                <a:cubicBezTo>
                  <a:pt x="15359" y="10822"/>
                  <a:pt x="15278" y="10645"/>
                  <a:pt x="15115" y="10564"/>
                </a:cubicBezTo>
                <a:cubicBezTo>
                  <a:pt x="15060" y="10536"/>
                  <a:pt x="15020" y="10496"/>
                  <a:pt x="14965" y="10468"/>
                </a:cubicBezTo>
                <a:cubicBezTo>
                  <a:pt x="14782" y="10534"/>
                  <a:pt x="14637" y="10637"/>
                  <a:pt x="14530" y="10789"/>
                </a:cubicBezTo>
                <a:lnTo>
                  <a:pt x="14530" y="10789"/>
                </a:lnTo>
                <a:cubicBezTo>
                  <a:pt x="14516" y="10696"/>
                  <a:pt x="14503" y="10603"/>
                  <a:pt x="14476" y="10523"/>
                </a:cubicBezTo>
                <a:cubicBezTo>
                  <a:pt x="14425" y="10370"/>
                  <a:pt x="14291" y="10277"/>
                  <a:pt x="14140" y="10277"/>
                </a:cubicBezTo>
                <a:close/>
                <a:moveTo>
                  <a:pt x="19192" y="13282"/>
                </a:moveTo>
                <a:lnTo>
                  <a:pt x="19383" y="13635"/>
                </a:lnTo>
                <a:lnTo>
                  <a:pt x="19043" y="13826"/>
                </a:lnTo>
                <a:lnTo>
                  <a:pt x="18839" y="13459"/>
                </a:lnTo>
                <a:lnTo>
                  <a:pt x="19192" y="13282"/>
                </a:lnTo>
                <a:close/>
                <a:moveTo>
                  <a:pt x="39975" y="13323"/>
                </a:moveTo>
                <a:lnTo>
                  <a:pt x="40152" y="13663"/>
                </a:lnTo>
                <a:lnTo>
                  <a:pt x="39839" y="13826"/>
                </a:lnTo>
                <a:cubicBezTo>
                  <a:pt x="39771" y="13717"/>
                  <a:pt x="39730" y="13608"/>
                  <a:pt x="39676" y="13486"/>
                </a:cubicBezTo>
                <a:lnTo>
                  <a:pt x="39975" y="13323"/>
                </a:lnTo>
                <a:close/>
                <a:moveTo>
                  <a:pt x="548" y="13634"/>
                </a:moveTo>
                <a:cubicBezTo>
                  <a:pt x="547" y="13634"/>
                  <a:pt x="545" y="13634"/>
                  <a:pt x="544" y="13635"/>
                </a:cubicBezTo>
                <a:cubicBezTo>
                  <a:pt x="503" y="13663"/>
                  <a:pt x="462" y="13690"/>
                  <a:pt x="435" y="13744"/>
                </a:cubicBezTo>
                <a:cubicBezTo>
                  <a:pt x="435" y="13757"/>
                  <a:pt x="493" y="13827"/>
                  <a:pt x="523" y="13827"/>
                </a:cubicBezTo>
                <a:cubicBezTo>
                  <a:pt x="526" y="13827"/>
                  <a:pt x="528" y="13827"/>
                  <a:pt x="530" y="13826"/>
                </a:cubicBezTo>
                <a:cubicBezTo>
                  <a:pt x="557" y="13826"/>
                  <a:pt x="612" y="13771"/>
                  <a:pt x="666" y="13731"/>
                </a:cubicBezTo>
                <a:cubicBezTo>
                  <a:pt x="617" y="13693"/>
                  <a:pt x="567" y="13634"/>
                  <a:pt x="548" y="13634"/>
                </a:cubicBezTo>
                <a:close/>
                <a:moveTo>
                  <a:pt x="11431" y="13078"/>
                </a:moveTo>
                <a:cubicBezTo>
                  <a:pt x="10915" y="13078"/>
                  <a:pt x="10915" y="13839"/>
                  <a:pt x="11431" y="13839"/>
                </a:cubicBezTo>
                <a:cubicBezTo>
                  <a:pt x="11934" y="13839"/>
                  <a:pt x="11934" y="13078"/>
                  <a:pt x="11431" y="13078"/>
                </a:cubicBezTo>
                <a:close/>
                <a:moveTo>
                  <a:pt x="28258" y="13377"/>
                </a:moveTo>
                <a:lnTo>
                  <a:pt x="28408" y="13676"/>
                </a:lnTo>
                <a:lnTo>
                  <a:pt x="28068" y="13839"/>
                </a:lnTo>
                <a:lnTo>
                  <a:pt x="27905" y="13527"/>
                </a:lnTo>
                <a:lnTo>
                  <a:pt x="28258" y="13377"/>
                </a:lnTo>
                <a:close/>
                <a:moveTo>
                  <a:pt x="51746" y="13323"/>
                </a:moveTo>
                <a:lnTo>
                  <a:pt x="51950" y="13663"/>
                </a:lnTo>
                <a:lnTo>
                  <a:pt x="51610" y="13839"/>
                </a:lnTo>
                <a:lnTo>
                  <a:pt x="51433" y="13500"/>
                </a:lnTo>
                <a:lnTo>
                  <a:pt x="51746" y="13323"/>
                </a:lnTo>
                <a:close/>
                <a:moveTo>
                  <a:pt x="88336" y="13065"/>
                </a:moveTo>
                <a:cubicBezTo>
                  <a:pt x="87847" y="13105"/>
                  <a:pt x="87847" y="13812"/>
                  <a:pt x="88336" y="13839"/>
                </a:cubicBezTo>
                <a:cubicBezTo>
                  <a:pt x="88826" y="13812"/>
                  <a:pt x="88826" y="13105"/>
                  <a:pt x="88336" y="13065"/>
                </a:cubicBezTo>
                <a:close/>
                <a:moveTo>
                  <a:pt x="84340" y="13282"/>
                </a:moveTo>
                <a:lnTo>
                  <a:pt x="84530" y="13649"/>
                </a:lnTo>
                <a:lnTo>
                  <a:pt x="84163" y="13853"/>
                </a:lnTo>
                <a:lnTo>
                  <a:pt x="83973" y="13486"/>
                </a:lnTo>
                <a:lnTo>
                  <a:pt x="84340" y="13282"/>
                </a:lnTo>
                <a:close/>
                <a:moveTo>
                  <a:pt x="71754" y="13037"/>
                </a:moveTo>
                <a:cubicBezTo>
                  <a:pt x="71767" y="13282"/>
                  <a:pt x="71958" y="13391"/>
                  <a:pt x="72107" y="13527"/>
                </a:cubicBezTo>
                <a:lnTo>
                  <a:pt x="72556" y="13309"/>
                </a:lnTo>
                <a:lnTo>
                  <a:pt x="72746" y="13676"/>
                </a:lnTo>
                <a:lnTo>
                  <a:pt x="72406" y="13867"/>
                </a:lnTo>
                <a:cubicBezTo>
                  <a:pt x="72311" y="13758"/>
                  <a:pt x="72325" y="13527"/>
                  <a:pt x="72107" y="13527"/>
                </a:cubicBezTo>
                <a:lnTo>
                  <a:pt x="72107" y="13540"/>
                </a:lnTo>
                <a:cubicBezTo>
                  <a:pt x="72039" y="13485"/>
                  <a:pt x="71978" y="13464"/>
                  <a:pt x="71921" y="13464"/>
                </a:cubicBezTo>
                <a:cubicBezTo>
                  <a:pt x="71795" y="13464"/>
                  <a:pt x="71689" y="13566"/>
                  <a:pt x="71577" y="13622"/>
                </a:cubicBezTo>
                <a:lnTo>
                  <a:pt x="71400" y="13241"/>
                </a:lnTo>
                <a:lnTo>
                  <a:pt x="71754" y="13037"/>
                </a:lnTo>
                <a:close/>
                <a:moveTo>
                  <a:pt x="49027" y="13377"/>
                </a:moveTo>
                <a:lnTo>
                  <a:pt x="49218" y="13690"/>
                </a:lnTo>
                <a:lnTo>
                  <a:pt x="48851" y="13880"/>
                </a:lnTo>
                <a:lnTo>
                  <a:pt x="48688" y="13554"/>
                </a:lnTo>
                <a:lnTo>
                  <a:pt x="49027" y="13377"/>
                </a:lnTo>
                <a:close/>
                <a:moveTo>
                  <a:pt x="94657" y="13295"/>
                </a:moveTo>
                <a:cubicBezTo>
                  <a:pt x="94276" y="13295"/>
                  <a:pt x="94254" y="13853"/>
                  <a:pt x="94643" y="13880"/>
                </a:cubicBezTo>
                <a:cubicBezTo>
                  <a:pt x="94648" y="13880"/>
                  <a:pt x="94652" y="13880"/>
                  <a:pt x="94656" y="13880"/>
                </a:cubicBezTo>
                <a:cubicBezTo>
                  <a:pt x="95024" y="13880"/>
                  <a:pt x="95046" y="13322"/>
                  <a:pt x="94670" y="13296"/>
                </a:cubicBezTo>
                <a:cubicBezTo>
                  <a:pt x="94666" y="13295"/>
                  <a:pt x="94661" y="13295"/>
                  <a:pt x="94657" y="13295"/>
                </a:cubicBezTo>
                <a:close/>
                <a:moveTo>
                  <a:pt x="8740" y="13200"/>
                </a:moveTo>
                <a:cubicBezTo>
                  <a:pt x="8550" y="13200"/>
                  <a:pt x="8400" y="13350"/>
                  <a:pt x="8400" y="13540"/>
                </a:cubicBezTo>
                <a:cubicBezTo>
                  <a:pt x="8387" y="13731"/>
                  <a:pt x="8550" y="13894"/>
                  <a:pt x="8740" y="13894"/>
                </a:cubicBezTo>
                <a:cubicBezTo>
                  <a:pt x="8930" y="13880"/>
                  <a:pt x="9066" y="13744"/>
                  <a:pt x="9080" y="13554"/>
                </a:cubicBezTo>
                <a:cubicBezTo>
                  <a:pt x="9080" y="13364"/>
                  <a:pt x="8930" y="13200"/>
                  <a:pt x="8740" y="13200"/>
                </a:cubicBezTo>
                <a:close/>
                <a:moveTo>
                  <a:pt x="37257" y="13377"/>
                </a:moveTo>
                <a:lnTo>
                  <a:pt x="37243" y="13391"/>
                </a:lnTo>
                <a:cubicBezTo>
                  <a:pt x="37311" y="13500"/>
                  <a:pt x="37365" y="13608"/>
                  <a:pt x="37420" y="13717"/>
                </a:cubicBezTo>
                <a:lnTo>
                  <a:pt x="37121" y="13894"/>
                </a:lnTo>
                <a:lnTo>
                  <a:pt x="36917" y="13554"/>
                </a:lnTo>
                <a:lnTo>
                  <a:pt x="37257" y="13377"/>
                </a:lnTo>
                <a:close/>
                <a:moveTo>
                  <a:pt x="81581" y="13377"/>
                </a:moveTo>
                <a:lnTo>
                  <a:pt x="81771" y="13717"/>
                </a:lnTo>
                <a:lnTo>
                  <a:pt x="81431" y="13894"/>
                </a:lnTo>
                <a:lnTo>
                  <a:pt x="81255" y="13554"/>
                </a:lnTo>
                <a:lnTo>
                  <a:pt x="81581" y="13377"/>
                </a:lnTo>
                <a:close/>
                <a:moveTo>
                  <a:pt x="3256" y="13452"/>
                </a:moveTo>
                <a:cubicBezTo>
                  <a:pt x="3143" y="13452"/>
                  <a:pt x="3031" y="13527"/>
                  <a:pt x="3031" y="13676"/>
                </a:cubicBezTo>
                <a:cubicBezTo>
                  <a:pt x="3031" y="13826"/>
                  <a:pt x="3143" y="13900"/>
                  <a:pt x="3256" y="13900"/>
                </a:cubicBezTo>
                <a:cubicBezTo>
                  <a:pt x="3368" y="13900"/>
                  <a:pt x="3480" y="13826"/>
                  <a:pt x="3480" y="13676"/>
                </a:cubicBezTo>
                <a:cubicBezTo>
                  <a:pt x="3480" y="13527"/>
                  <a:pt x="3368" y="13452"/>
                  <a:pt x="3256" y="13452"/>
                </a:cubicBezTo>
                <a:close/>
                <a:moveTo>
                  <a:pt x="16460" y="13364"/>
                </a:moveTo>
                <a:lnTo>
                  <a:pt x="16664" y="13717"/>
                </a:lnTo>
                <a:lnTo>
                  <a:pt x="16311" y="13907"/>
                </a:lnTo>
                <a:lnTo>
                  <a:pt x="16080" y="13527"/>
                </a:lnTo>
                <a:lnTo>
                  <a:pt x="16460" y="13364"/>
                </a:lnTo>
                <a:close/>
                <a:moveTo>
                  <a:pt x="25486" y="13418"/>
                </a:moveTo>
                <a:lnTo>
                  <a:pt x="25649" y="13731"/>
                </a:lnTo>
                <a:lnTo>
                  <a:pt x="25336" y="13907"/>
                </a:lnTo>
                <a:lnTo>
                  <a:pt x="25159" y="13595"/>
                </a:lnTo>
                <a:lnTo>
                  <a:pt x="25486" y="13418"/>
                </a:lnTo>
                <a:close/>
                <a:moveTo>
                  <a:pt x="5954" y="13309"/>
                </a:moveTo>
                <a:cubicBezTo>
                  <a:pt x="5790" y="13336"/>
                  <a:pt x="5682" y="13459"/>
                  <a:pt x="5682" y="13622"/>
                </a:cubicBezTo>
                <a:lnTo>
                  <a:pt x="5668" y="13622"/>
                </a:lnTo>
                <a:cubicBezTo>
                  <a:pt x="5681" y="13777"/>
                  <a:pt x="5818" y="13908"/>
                  <a:pt x="5972" y="13908"/>
                </a:cubicBezTo>
                <a:cubicBezTo>
                  <a:pt x="5979" y="13908"/>
                  <a:pt x="5987" y="13908"/>
                  <a:pt x="5994" y="13907"/>
                </a:cubicBezTo>
                <a:cubicBezTo>
                  <a:pt x="6157" y="13894"/>
                  <a:pt x="6266" y="13744"/>
                  <a:pt x="6266" y="13595"/>
                </a:cubicBezTo>
                <a:cubicBezTo>
                  <a:pt x="6253" y="13432"/>
                  <a:pt x="6117" y="13309"/>
                  <a:pt x="5954" y="13309"/>
                </a:cubicBezTo>
                <a:close/>
                <a:moveTo>
                  <a:pt x="46282" y="13445"/>
                </a:moveTo>
                <a:lnTo>
                  <a:pt x="46472" y="13771"/>
                </a:lnTo>
                <a:lnTo>
                  <a:pt x="46132" y="13934"/>
                </a:lnTo>
                <a:lnTo>
                  <a:pt x="45956" y="13622"/>
                </a:lnTo>
                <a:lnTo>
                  <a:pt x="46282" y="13445"/>
                </a:lnTo>
                <a:close/>
                <a:moveTo>
                  <a:pt x="69837" y="13391"/>
                </a:moveTo>
                <a:lnTo>
                  <a:pt x="70028" y="13744"/>
                </a:lnTo>
                <a:lnTo>
                  <a:pt x="69647" y="13934"/>
                </a:lnTo>
                <a:lnTo>
                  <a:pt x="69429" y="13581"/>
                </a:lnTo>
                <a:lnTo>
                  <a:pt x="69837" y="13391"/>
                </a:lnTo>
                <a:close/>
                <a:moveTo>
                  <a:pt x="34525" y="13486"/>
                </a:moveTo>
                <a:lnTo>
                  <a:pt x="34701" y="13785"/>
                </a:lnTo>
                <a:lnTo>
                  <a:pt x="34361" y="13962"/>
                </a:lnTo>
                <a:cubicBezTo>
                  <a:pt x="34307" y="13853"/>
                  <a:pt x="34239" y="13758"/>
                  <a:pt x="34185" y="13649"/>
                </a:cubicBezTo>
                <a:lnTo>
                  <a:pt x="34525" y="13486"/>
                </a:lnTo>
                <a:close/>
                <a:moveTo>
                  <a:pt x="78835" y="13459"/>
                </a:moveTo>
                <a:lnTo>
                  <a:pt x="79012" y="13799"/>
                </a:lnTo>
                <a:lnTo>
                  <a:pt x="78699" y="13975"/>
                </a:lnTo>
                <a:lnTo>
                  <a:pt x="78536" y="13608"/>
                </a:lnTo>
                <a:lnTo>
                  <a:pt x="78835" y="13459"/>
                </a:lnTo>
                <a:close/>
                <a:moveTo>
                  <a:pt x="91911" y="13296"/>
                </a:moveTo>
                <a:cubicBezTo>
                  <a:pt x="91734" y="13296"/>
                  <a:pt x="91571" y="13445"/>
                  <a:pt x="91571" y="13635"/>
                </a:cubicBezTo>
                <a:cubicBezTo>
                  <a:pt x="91571" y="13812"/>
                  <a:pt x="91721" y="13975"/>
                  <a:pt x="91897" y="13975"/>
                </a:cubicBezTo>
                <a:cubicBezTo>
                  <a:pt x="92088" y="13975"/>
                  <a:pt x="92251" y="13826"/>
                  <a:pt x="92251" y="13635"/>
                </a:cubicBezTo>
                <a:cubicBezTo>
                  <a:pt x="92251" y="13445"/>
                  <a:pt x="92101" y="13296"/>
                  <a:pt x="91911" y="13296"/>
                </a:cubicBezTo>
                <a:close/>
                <a:moveTo>
                  <a:pt x="62212" y="13173"/>
                </a:moveTo>
                <a:lnTo>
                  <a:pt x="62226" y="13187"/>
                </a:lnTo>
                <a:cubicBezTo>
                  <a:pt x="62130" y="13187"/>
                  <a:pt x="62035" y="13187"/>
                  <a:pt x="61954" y="13214"/>
                </a:cubicBezTo>
                <a:cubicBezTo>
                  <a:pt x="61777" y="13268"/>
                  <a:pt x="61668" y="13432"/>
                  <a:pt x="61682" y="13608"/>
                </a:cubicBezTo>
                <a:cubicBezTo>
                  <a:pt x="61709" y="13785"/>
                  <a:pt x="61818" y="13921"/>
                  <a:pt x="61981" y="13962"/>
                </a:cubicBezTo>
                <a:cubicBezTo>
                  <a:pt x="62022" y="13973"/>
                  <a:pt x="62061" y="13979"/>
                  <a:pt x="62099" y="13979"/>
                </a:cubicBezTo>
                <a:cubicBezTo>
                  <a:pt x="62417" y="13979"/>
                  <a:pt x="62621" y="13603"/>
                  <a:pt x="62402" y="13336"/>
                </a:cubicBezTo>
                <a:cubicBezTo>
                  <a:pt x="62334" y="13268"/>
                  <a:pt x="62280" y="13228"/>
                  <a:pt x="62212" y="13173"/>
                </a:cubicBezTo>
                <a:close/>
                <a:moveTo>
                  <a:pt x="22754" y="13486"/>
                </a:moveTo>
                <a:lnTo>
                  <a:pt x="22944" y="13826"/>
                </a:lnTo>
                <a:lnTo>
                  <a:pt x="22631" y="13989"/>
                </a:lnTo>
                <a:lnTo>
                  <a:pt x="22441" y="13649"/>
                </a:lnTo>
                <a:lnTo>
                  <a:pt x="22754" y="13486"/>
                </a:lnTo>
                <a:close/>
                <a:moveTo>
                  <a:pt x="31779" y="13540"/>
                </a:moveTo>
                <a:lnTo>
                  <a:pt x="31942" y="13853"/>
                </a:lnTo>
                <a:lnTo>
                  <a:pt x="31616" y="14016"/>
                </a:lnTo>
                <a:lnTo>
                  <a:pt x="31439" y="13703"/>
                </a:lnTo>
                <a:lnTo>
                  <a:pt x="31779" y="13540"/>
                </a:lnTo>
                <a:close/>
                <a:moveTo>
                  <a:pt x="14775" y="14016"/>
                </a:moveTo>
                <a:cubicBezTo>
                  <a:pt x="14777" y="14017"/>
                  <a:pt x="14780" y="14018"/>
                  <a:pt x="14782" y="14020"/>
                </a:cubicBezTo>
                <a:lnTo>
                  <a:pt x="14782" y="14020"/>
                </a:lnTo>
                <a:cubicBezTo>
                  <a:pt x="14784" y="14018"/>
                  <a:pt x="14786" y="14017"/>
                  <a:pt x="14789" y="14016"/>
                </a:cubicBezTo>
                <a:close/>
                <a:moveTo>
                  <a:pt x="43536" y="13513"/>
                </a:moveTo>
                <a:lnTo>
                  <a:pt x="43713" y="13853"/>
                </a:lnTo>
                <a:lnTo>
                  <a:pt x="43414" y="14030"/>
                </a:lnTo>
                <a:lnTo>
                  <a:pt x="43251" y="13690"/>
                </a:lnTo>
                <a:lnTo>
                  <a:pt x="43536" y="13513"/>
                </a:lnTo>
                <a:close/>
                <a:moveTo>
                  <a:pt x="67092" y="13432"/>
                </a:moveTo>
                <a:lnTo>
                  <a:pt x="67323" y="13812"/>
                </a:lnTo>
                <a:cubicBezTo>
                  <a:pt x="67187" y="13880"/>
                  <a:pt x="67037" y="13962"/>
                  <a:pt x="66915" y="14030"/>
                </a:cubicBezTo>
                <a:lnTo>
                  <a:pt x="66711" y="13635"/>
                </a:lnTo>
                <a:lnTo>
                  <a:pt x="67092" y="13432"/>
                </a:lnTo>
                <a:close/>
                <a:moveTo>
                  <a:pt x="76130" y="13527"/>
                </a:moveTo>
                <a:lnTo>
                  <a:pt x="76294" y="13853"/>
                </a:lnTo>
                <a:lnTo>
                  <a:pt x="75954" y="14030"/>
                </a:lnTo>
                <a:lnTo>
                  <a:pt x="75763" y="13703"/>
                </a:lnTo>
                <a:lnTo>
                  <a:pt x="76130" y="13527"/>
                </a:lnTo>
                <a:close/>
                <a:moveTo>
                  <a:pt x="98213" y="13566"/>
                </a:moveTo>
                <a:cubicBezTo>
                  <a:pt x="98121" y="13566"/>
                  <a:pt x="98015" y="13655"/>
                  <a:pt x="98028" y="13744"/>
                </a:cubicBezTo>
                <a:cubicBezTo>
                  <a:pt x="98082" y="13839"/>
                  <a:pt x="98136" y="13934"/>
                  <a:pt x="98204" y="14030"/>
                </a:cubicBezTo>
                <a:cubicBezTo>
                  <a:pt x="98286" y="13907"/>
                  <a:pt x="98367" y="13839"/>
                  <a:pt x="98395" y="13758"/>
                </a:cubicBezTo>
                <a:cubicBezTo>
                  <a:pt x="98422" y="13663"/>
                  <a:pt x="98340" y="13581"/>
                  <a:pt x="98231" y="13567"/>
                </a:cubicBezTo>
                <a:cubicBezTo>
                  <a:pt x="98225" y="13567"/>
                  <a:pt x="98219" y="13566"/>
                  <a:pt x="98213" y="13566"/>
                </a:cubicBezTo>
                <a:close/>
                <a:moveTo>
                  <a:pt x="20035" y="13527"/>
                </a:moveTo>
                <a:lnTo>
                  <a:pt x="20198" y="13894"/>
                </a:lnTo>
                <a:lnTo>
                  <a:pt x="19858" y="14070"/>
                </a:lnTo>
                <a:lnTo>
                  <a:pt x="19682" y="13758"/>
                </a:lnTo>
                <a:lnTo>
                  <a:pt x="20035" y="13527"/>
                </a:lnTo>
                <a:close/>
                <a:moveTo>
                  <a:pt x="40831" y="13581"/>
                </a:moveTo>
                <a:lnTo>
                  <a:pt x="40994" y="13907"/>
                </a:lnTo>
                <a:lnTo>
                  <a:pt x="40655" y="14084"/>
                </a:lnTo>
                <a:lnTo>
                  <a:pt x="40492" y="13771"/>
                </a:lnTo>
                <a:lnTo>
                  <a:pt x="40831" y="13581"/>
                </a:lnTo>
                <a:close/>
                <a:moveTo>
                  <a:pt x="89165" y="13323"/>
                </a:moveTo>
                <a:cubicBezTo>
                  <a:pt x="89161" y="13323"/>
                  <a:pt x="89156" y="13323"/>
                  <a:pt x="89152" y="13323"/>
                </a:cubicBezTo>
                <a:cubicBezTo>
                  <a:pt x="88649" y="13336"/>
                  <a:pt x="88662" y="14084"/>
                  <a:pt x="89165" y="14084"/>
                </a:cubicBezTo>
                <a:cubicBezTo>
                  <a:pt x="89664" y="14071"/>
                  <a:pt x="89655" y="13323"/>
                  <a:pt x="89165" y="13323"/>
                </a:cubicBezTo>
                <a:close/>
                <a:moveTo>
                  <a:pt x="52589" y="13540"/>
                </a:moveTo>
                <a:cubicBezTo>
                  <a:pt x="52657" y="13663"/>
                  <a:pt x="52725" y="13785"/>
                  <a:pt x="52779" y="13894"/>
                </a:cubicBezTo>
                <a:lnTo>
                  <a:pt x="52426" y="14098"/>
                </a:lnTo>
                <a:lnTo>
                  <a:pt x="52235" y="13731"/>
                </a:lnTo>
                <a:lnTo>
                  <a:pt x="52589" y="13540"/>
                </a:lnTo>
                <a:close/>
                <a:moveTo>
                  <a:pt x="95449" y="13552"/>
                </a:moveTo>
                <a:cubicBezTo>
                  <a:pt x="95128" y="13552"/>
                  <a:pt x="95078" y="14058"/>
                  <a:pt x="95431" y="14098"/>
                </a:cubicBezTo>
                <a:cubicBezTo>
                  <a:pt x="95440" y="14098"/>
                  <a:pt x="95448" y="14099"/>
                  <a:pt x="95457" y="14099"/>
                </a:cubicBezTo>
                <a:cubicBezTo>
                  <a:pt x="95596" y="14099"/>
                  <a:pt x="95718" y="13994"/>
                  <a:pt x="95730" y="13853"/>
                </a:cubicBezTo>
                <a:cubicBezTo>
                  <a:pt x="95744" y="13703"/>
                  <a:pt x="95635" y="13581"/>
                  <a:pt x="95486" y="13554"/>
                </a:cubicBezTo>
                <a:cubicBezTo>
                  <a:pt x="95473" y="13552"/>
                  <a:pt x="95461" y="13552"/>
                  <a:pt x="95449" y="13552"/>
                </a:cubicBezTo>
                <a:close/>
                <a:moveTo>
                  <a:pt x="12270" y="13345"/>
                </a:moveTo>
                <a:cubicBezTo>
                  <a:pt x="12177" y="13345"/>
                  <a:pt x="12081" y="13380"/>
                  <a:pt x="12002" y="13459"/>
                </a:cubicBezTo>
                <a:cubicBezTo>
                  <a:pt x="11757" y="13703"/>
                  <a:pt x="11934" y="14111"/>
                  <a:pt x="12274" y="14111"/>
                </a:cubicBezTo>
                <a:cubicBezTo>
                  <a:pt x="12282" y="14112"/>
                  <a:pt x="12290" y="14112"/>
                  <a:pt x="12297" y="14112"/>
                </a:cubicBezTo>
                <a:cubicBezTo>
                  <a:pt x="12504" y="14112"/>
                  <a:pt x="12668" y="13940"/>
                  <a:pt x="12655" y="13731"/>
                </a:cubicBezTo>
                <a:cubicBezTo>
                  <a:pt x="12655" y="13500"/>
                  <a:pt x="12467" y="13345"/>
                  <a:pt x="12270" y="13345"/>
                </a:cubicBezTo>
                <a:close/>
                <a:moveTo>
                  <a:pt x="73371" y="13581"/>
                </a:moveTo>
                <a:lnTo>
                  <a:pt x="73548" y="13921"/>
                </a:lnTo>
                <a:lnTo>
                  <a:pt x="73208" y="14125"/>
                </a:lnTo>
                <a:lnTo>
                  <a:pt x="73031" y="13758"/>
                </a:lnTo>
                <a:lnTo>
                  <a:pt x="73371" y="13581"/>
                </a:lnTo>
                <a:close/>
                <a:moveTo>
                  <a:pt x="29060" y="13595"/>
                </a:moveTo>
                <a:lnTo>
                  <a:pt x="29264" y="13934"/>
                </a:lnTo>
                <a:lnTo>
                  <a:pt x="28897" y="14138"/>
                </a:lnTo>
                <a:lnTo>
                  <a:pt x="28721" y="13771"/>
                </a:lnTo>
                <a:lnTo>
                  <a:pt x="29060" y="13595"/>
                </a:lnTo>
                <a:close/>
                <a:moveTo>
                  <a:pt x="99033" y="13799"/>
                </a:moveTo>
                <a:cubicBezTo>
                  <a:pt x="98968" y="13903"/>
                  <a:pt x="98903" y="13957"/>
                  <a:pt x="98898" y="14021"/>
                </a:cubicBezTo>
                <a:lnTo>
                  <a:pt x="98898" y="14021"/>
                </a:lnTo>
                <a:cubicBezTo>
                  <a:pt x="98898" y="14019"/>
                  <a:pt x="98897" y="14018"/>
                  <a:pt x="98897" y="14016"/>
                </a:cubicBezTo>
                <a:lnTo>
                  <a:pt x="98897" y="14030"/>
                </a:lnTo>
                <a:cubicBezTo>
                  <a:pt x="98897" y="14027"/>
                  <a:pt x="98898" y="14024"/>
                  <a:pt x="98898" y="14021"/>
                </a:cubicBezTo>
                <a:lnTo>
                  <a:pt x="98898" y="14021"/>
                </a:lnTo>
                <a:cubicBezTo>
                  <a:pt x="98904" y="14063"/>
                  <a:pt x="98981" y="14138"/>
                  <a:pt x="99033" y="14138"/>
                </a:cubicBezTo>
                <a:cubicBezTo>
                  <a:pt x="99045" y="14142"/>
                  <a:pt x="99056" y="14143"/>
                  <a:pt x="99066" y="14143"/>
                </a:cubicBezTo>
                <a:cubicBezTo>
                  <a:pt x="99143" y="14143"/>
                  <a:pt x="99193" y="14061"/>
                  <a:pt x="99169" y="13989"/>
                </a:cubicBezTo>
                <a:cubicBezTo>
                  <a:pt x="99156" y="13934"/>
                  <a:pt x="99101" y="13894"/>
                  <a:pt x="99033" y="13799"/>
                </a:cubicBezTo>
                <a:close/>
                <a:moveTo>
                  <a:pt x="17290" y="13595"/>
                </a:moveTo>
                <a:lnTo>
                  <a:pt x="17480" y="13948"/>
                </a:lnTo>
                <a:lnTo>
                  <a:pt x="17126" y="14152"/>
                </a:lnTo>
                <a:lnTo>
                  <a:pt x="16936" y="13785"/>
                </a:lnTo>
                <a:lnTo>
                  <a:pt x="17290" y="13595"/>
                </a:lnTo>
                <a:close/>
                <a:moveTo>
                  <a:pt x="38072" y="13676"/>
                </a:moveTo>
                <a:lnTo>
                  <a:pt x="38249" y="13975"/>
                </a:lnTo>
                <a:lnTo>
                  <a:pt x="37936" y="14152"/>
                </a:lnTo>
                <a:lnTo>
                  <a:pt x="37746" y="13839"/>
                </a:lnTo>
                <a:lnTo>
                  <a:pt x="38072" y="13676"/>
                </a:lnTo>
                <a:close/>
                <a:moveTo>
                  <a:pt x="82496" y="13466"/>
                </a:moveTo>
                <a:cubicBezTo>
                  <a:pt x="82429" y="13639"/>
                  <a:pt x="82498" y="13844"/>
                  <a:pt x="82641" y="13962"/>
                </a:cubicBezTo>
                <a:lnTo>
                  <a:pt x="82247" y="14152"/>
                </a:lnTo>
                <a:lnTo>
                  <a:pt x="82084" y="13812"/>
                </a:lnTo>
                <a:lnTo>
                  <a:pt x="82496" y="13466"/>
                </a:lnTo>
                <a:close/>
                <a:moveTo>
                  <a:pt x="4064" y="13676"/>
                </a:moveTo>
                <a:cubicBezTo>
                  <a:pt x="3928" y="13676"/>
                  <a:pt x="3820" y="13799"/>
                  <a:pt x="3833" y="13934"/>
                </a:cubicBezTo>
                <a:cubicBezTo>
                  <a:pt x="3833" y="14063"/>
                  <a:pt x="3942" y="14167"/>
                  <a:pt x="4068" y="14167"/>
                </a:cubicBezTo>
                <a:cubicBezTo>
                  <a:pt x="4076" y="14167"/>
                  <a:pt x="4084" y="14166"/>
                  <a:pt x="4091" y="14166"/>
                </a:cubicBezTo>
                <a:cubicBezTo>
                  <a:pt x="4390" y="14138"/>
                  <a:pt x="4377" y="13690"/>
                  <a:pt x="4064" y="13676"/>
                </a:cubicBezTo>
                <a:close/>
                <a:moveTo>
                  <a:pt x="6774" y="13553"/>
                </a:moveTo>
                <a:cubicBezTo>
                  <a:pt x="6620" y="13553"/>
                  <a:pt x="6484" y="13684"/>
                  <a:pt x="6497" y="13853"/>
                </a:cubicBezTo>
                <a:cubicBezTo>
                  <a:pt x="6484" y="14016"/>
                  <a:pt x="6620" y="14166"/>
                  <a:pt x="6796" y="14166"/>
                </a:cubicBezTo>
                <a:cubicBezTo>
                  <a:pt x="6809" y="14167"/>
                  <a:pt x="6821" y="14167"/>
                  <a:pt x="6833" y="14167"/>
                </a:cubicBezTo>
                <a:cubicBezTo>
                  <a:pt x="7224" y="14167"/>
                  <a:pt x="7232" y="13553"/>
                  <a:pt x="6822" y="13553"/>
                </a:cubicBezTo>
                <a:cubicBezTo>
                  <a:pt x="6814" y="13553"/>
                  <a:pt x="6805" y="13553"/>
                  <a:pt x="6796" y="13554"/>
                </a:cubicBezTo>
                <a:cubicBezTo>
                  <a:pt x="6789" y="13553"/>
                  <a:pt x="6781" y="13553"/>
                  <a:pt x="6774" y="13553"/>
                </a:cubicBezTo>
                <a:close/>
                <a:moveTo>
                  <a:pt x="9556" y="13445"/>
                </a:moveTo>
                <a:cubicBezTo>
                  <a:pt x="9365" y="13445"/>
                  <a:pt x="9216" y="13595"/>
                  <a:pt x="9216" y="13799"/>
                </a:cubicBezTo>
                <a:cubicBezTo>
                  <a:pt x="9195" y="14050"/>
                  <a:pt x="9379" y="14176"/>
                  <a:pt x="9562" y="14176"/>
                </a:cubicBezTo>
                <a:cubicBezTo>
                  <a:pt x="9746" y="14176"/>
                  <a:pt x="9929" y="14050"/>
                  <a:pt x="9909" y="13799"/>
                </a:cubicBezTo>
                <a:cubicBezTo>
                  <a:pt x="9909" y="13595"/>
                  <a:pt x="9746" y="13445"/>
                  <a:pt x="9556" y="13445"/>
                </a:cubicBezTo>
                <a:close/>
                <a:moveTo>
                  <a:pt x="26301" y="13676"/>
                </a:moveTo>
                <a:lnTo>
                  <a:pt x="26478" y="14016"/>
                </a:lnTo>
                <a:lnTo>
                  <a:pt x="26165" y="14193"/>
                </a:lnTo>
                <a:lnTo>
                  <a:pt x="25989" y="13853"/>
                </a:lnTo>
                <a:lnTo>
                  <a:pt x="26301" y="13676"/>
                </a:lnTo>
                <a:close/>
                <a:moveTo>
                  <a:pt x="49870" y="13622"/>
                </a:moveTo>
                <a:lnTo>
                  <a:pt x="50060" y="13934"/>
                </a:lnTo>
                <a:lnTo>
                  <a:pt x="49680" y="14193"/>
                </a:lnTo>
                <a:cubicBezTo>
                  <a:pt x="49626" y="14057"/>
                  <a:pt x="49585" y="13934"/>
                  <a:pt x="49530" y="13799"/>
                </a:cubicBezTo>
                <a:lnTo>
                  <a:pt x="49870" y="13622"/>
                </a:lnTo>
                <a:close/>
                <a:moveTo>
                  <a:pt x="35367" y="13731"/>
                </a:moveTo>
                <a:lnTo>
                  <a:pt x="35517" y="14043"/>
                </a:lnTo>
                <a:lnTo>
                  <a:pt x="35177" y="14206"/>
                </a:lnTo>
                <a:lnTo>
                  <a:pt x="35014" y="13894"/>
                </a:lnTo>
                <a:lnTo>
                  <a:pt x="35367" y="13731"/>
                </a:lnTo>
                <a:close/>
                <a:moveTo>
                  <a:pt x="85222" y="13430"/>
                </a:moveTo>
                <a:cubicBezTo>
                  <a:pt x="85163" y="13613"/>
                  <a:pt x="85272" y="13755"/>
                  <a:pt x="85400" y="13907"/>
                </a:cubicBezTo>
                <a:cubicBezTo>
                  <a:pt x="85278" y="13989"/>
                  <a:pt x="85033" y="13975"/>
                  <a:pt x="85033" y="14206"/>
                </a:cubicBezTo>
                <a:lnTo>
                  <a:pt x="84775" y="13703"/>
                </a:lnTo>
                <a:cubicBezTo>
                  <a:pt x="84994" y="13703"/>
                  <a:pt x="85115" y="13576"/>
                  <a:pt x="85222" y="13430"/>
                </a:cubicBezTo>
                <a:close/>
                <a:moveTo>
                  <a:pt x="23569" y="13744"/>
                </a:moveTo>
                <a:lnTo>
                  <a:pt x="23746" y="14057"/>
                </a:lnTo>
                <a:lnTo>
                  <a:pt x="23433" y="14220"/>
                </a:lnTo>
                <a:lnTo>
                  <a:pt x="23257" y="13907"/>
                </a:lnTo>
                <a:lnTo>
                  <a:pt x="23569" y="13744"/>
                </a:lnTo>
                <a:close/>
                <a:moveTo>
                  <a:pt x="92754" y="13554"/>
                </a:moveTo>
                <a:cubicBezTo>
                  <a:pt x="92577" y="13554"/>
                  <a:pt x="92414" y="13690"/>
                  <a:pt x="92414" y="13880"/>
                </a:cubicBezTo>
                <a:cubicBezTo>
                  <a:pt x="92414" y="14057"/>
                  <a:pt x="92550" y="14206"/>
                  <a:pt x="92727" y="14220"/>
                </a:cubicBezTo>
                <a:cubicBezTo>
                  <a:pt x="93134" y="14206"/>
                  <a:pt x="93162" y="13595"/>
                  <a:pt x="92754" y="13554"/>
                </a:cubicBezTo>
                <a:close/>
                <a:moveTo>
                  <a:pt x="1359" y="13853"/>
                </a:moveTo>
                <a:cubicBezTo>
                  <a:pt x="1305" y="13907"/>
                  <a:pt x="1223" y="13948"/>
                  <a:pt x="1210" y="14002"/>
                </a:cubicBezTo>
                <a:cubicBezTo>
                  <a:pt x="1196" y="14057"/>
                  <a:pt x="1278" y="14125"/>
                  <a:pt x="1346" y="14233"/>
                </a:cubicBezTo>
                <a:cubicBezTo>
                  <a:pt x="1427" y="14138"/>
                  <a:pt x="1495" y="14070"/>
                  <a:pt x="1495" y="14016"/>
                </a:cubicBezTo>
                <a:cubicBezTo>
                  <a:pt x="1495" y="13962"/>
                  <a:pt x="1414" y="13907"/>
                  <a:pt x="1359" y="13853"/>
                </a:cubicBezTo>
                <a:close/>
                <a:moveTo>
                  <a:pt x="47097" y="13703"/>
                </a:moveTo>
                <a:lnTo>
                  <a:pt x="47274" y="14043"/>
                </a:lnTo>
                <a:lnTo>
                  <a:pt x="46975" y="14233"/>
                </a:lnTo>
                <a:lnTo>
                  <a:pt x="46785" y="13880"/>
                </a:lnTo>
                <a:lnTo>
                  <a:pt x="47097" y="13703"/>
                </a:lnTo>
                <a:close/>
                <a:moveTo>
                  <a:pt x="79678" y="13731"/>
                </a:moveTo>
                <a:cubicBezTo>
                  <a:pt x="79732" y="13826"/>
                  <a:pt x="79787" y="13934"/>
                  <a:pt x="79855" y="14043"/>
                </a:cubicBezTo>
                <a:lnTo>
                  <a:pt x="79528" y="14233"/>
                </a:lnTo>
                <a:lnTo>
                  <a:pt x="79352" y="13894"/>
                </a:lnTo>
                <a:lnTo>
                  <a:pt x="79678" y="13731"/>
                </a:lnTo>
                <a:close/>
                <a:moveTo>
                  <a:pt x="44365" y="13771"/>
                </a:moveTo>
                <a:lnTo>
                  <a:pt x="44542" y="14084"/>
                </a:lnTo>
                <a:lnTo>
                  <a:pt x="44229" y="14261"/>
                </a:lnTo>
                <a:lnTo>
                  <a:pt x="44039" y="13948"/>
                </a:lnTo>
                <a:lnTo>
                  <a:pt x="44365" y="13771"/>
                </a:lnTo>
                <a:close/>
                <a:moveTo>
                  <a:pt x="76960" y="13785"/>
                </a:moveTo>
                <a:lnTo>
                  <a:pt x="77136" y="14084"/>
                </a:lnTo>
                <a:lnTo>
                  <a:pt x="76783" y="14288"/>
                </a:lnTo>
                <a:lnTo>
                  <a:pt x="76593" y="13962"/>
                </a:lnTo>
                <a:lnTo>
                  <a:pt x="76960" y="13785"/>
                </a:lnTo>
                <a:close/>
                <a:moveTo>
                  <a:pt x="20864" y="13812"/>
                </a:moveTo>
                <a:lnTo>
                  <a:pt x="21041" y="14138"/>
                </a:lnTo>
                <a:lnTo>
                  <a:pt x="20688" y="14301"/>
                </a:lnTo>
                <a:lnTo>
                  <a:pt x="20525" y="14002"/>
                </a:lnTo>
                <a:lnTo>
                  <a:pt x="20864" y="13812"/>
                </a:lnTo>
                <a:close/>
                <a:moveTo>
                  <a:pt x="32594" y="13785"/>
                </a:moveTo>
                <a:lnTo>
                  <a:pt x="32785" y="14125"/>
                </a:lnTo>
                <a:lnTo>
                  <a:pt x="32472" y="14301"/>
                </a:lnTo>
                <a:lnTo>
                  <a:pt x="32295" y="13948"/>
                </a:lnTo>
                <a:lnTo>
                  <a:pt x="32594" y="13785"/>
                </a:lnTo>
                <a:close/>
                <a:moveTo>
                  <a:pt x="99863" y="14166"/>
                </a:moveTo>
                <a:cubicBezTo>
                  <a:pt x="99835" y="14206"/>
                  <a:pt x="99808" y="14233"/>
                  <a:pt x="99795" y="14274"/>
                </a:cubicBezTo>
                <a:cubicBezTo>
                  <a:pt x="99818" y="14286"/>
                  <a:pt x="99841" y="14318"/>
                  <a:pt x="99865" y="14318"/>
                </a:cubicBezTo>
                <a:cubicBezTo>
                  <a:pt x="99869" y="14318"/>
                  <a:pt x="99872" y="14317"/>
                  <a:pt x="99876" y="14315"/>
                </a:cubicBezTo>
                <a:cubicBezTo>
                  <a:pt x="99903" y="14315"/>
                  <a:pt x="99930" y="14274"/>
                  <a:pt x="99971" y="14233"/>
                </a:cubicBezTo>
                <a:cubicBezTo>
                  <a:pt x="99924" y="14210"/>
                  <a:pt x="99888" y="14176"/>
                  <a:pt x="99870" y="14176"/>
                </a:cubicBezTo>
                <a:cubicBezTo>
                  <a:pt x="99867" y="14176"/>
                  <a:pt x="99864" y="14177"/>
                  <a:pt x="99863" y="14179"/>
                </a:cubicBezTo>
                <a:lnTo>
                  <a:pt x="99863" y="14166"/>
                </a:lnTo>
                <a:close/>
                <a:moveTo>
                  <a:pt x="41660" y="13853"/>
                </a:moveTo>
                <a:lnTo>
                  <a:pt x="41837" y="14166"/>
                </a:lnTo>
                <a:lnTo>
                  <a:pt x="41497" y="14329"/>
                </a:lnTo>
                <a:lnTo>
                  <a:pt x="41321" y="14016"/>
                </a:lnTo>
                <a:lnTo>
                  <a:pt x="41660" y="13853"/>
                </a:lnTo>
                <a:close/>
                <a:moveTo>
                  <a:pt x="96288" y="13826"/>
                </a:moveTo>
                <a:cubicBezTo>
                  <a:pt x="96152" y="13826"/>
                  <a:pt x="96043" y="13934"/>
                  <a:pt x="96043" y="14070"/>
                </a:cubicBezTo>
                <a:cubicBezTo>
                  <a:pt x="96043" y="14206"/>
                  <a:pt x="96152" y="14315"/>
                  <a:pt x="96288" y="14329"/>
                </a:cubicBezTo>
                <a:cubicBezTo>
                  <a:pt x="96424" y="14315"/>
                  <a:pt x="96532" y="14206"/>
                  <a:pt x="96532" y="14070"/>
                </a:cubicBezTo>
                <a:cubicBezTo>
                  <a:pt x="96532" y="13934"/>
                  <a:pt x="96424" y="13826"/>
                  <a:pt x="96288" y="13826"/>
                </a:cubicBezTo>
                <a:close/>
                <a:moveTo>
                  <a:pt x="89995" y="13608"/>
                </a:moveTo>
                <a:cubicBezTo>
                  <a:pt x="89791" y="13608"/>
                  <a:pt x="89628" y="13771"/>
                  <a:pt x="89628" y="13975"/>
                </a:cubicBezTo>
                <a:cubicBezTo>
                  <a:pt x="89628" y="14171"/>
                  <a:pt x="89778" y="14329"/>
                  <a:pt x="89971" y="14329"/>
                </a:cubicBezTo>
                <a:cubicBezTo>
                  <a:pt x="89979" y="14329"/>
                  <a:pt x="89987" y="14329"/>
                  <a:pt x="89995" y="14329"/>
                </a:cubicBezTo>
                <a:cubicBezTo>
                  <a:pt x="90185" y="14329"/>
                  <a:pt x="90348" y="14166"/>
                  <a:pt x="90362" y="13975"/>
                </a:cubicBezTo>
                <a:lnTo>
                  <a:pt x="90362" y="13962"/>
                </a:lnTo>
                <a:cubicBezTo>
                  <a:pt x="90348" y="13771"/>
                  <a:pt x="90185" y="13608"/>
                  <a:pt x="89995" y="13608"/>
                </a:cubicBezTo>
                <a:close/>
                <a:moveTo>
                  <a:pt x="74200" y="13826"/>
                </a:moveTo>
                <a:lnTo>
                  <a:pt x="74391" y="14152"/>
                </a:lnTo>
                <a:lnTo>
                  <a:pt x="74051" y="14342"/>
                </a:lnTo>
                <a:lnTo>
                  <a:pt x="73861" y="14002"/>
                </a:lnTo>
                <a:lnTo>
                  <a:pt x="74200" y="13826"/>
                </a:lnTo>
                <a:close/>
                <a:moveTo>
                  <a:pt x="29876" y="13867"/>
                </a:moveTo>
                <a:lnTo>
                  <a:pt x="30053" y="14193"/>
                </a:lnTo>
                <a:lnTo>
                  <a:pt x="29740" y="14356"/>
                </a:lnTo>
                <a:lnTo>
                  <a:pt x="29523" y="14016"/>
                </a:lnTo>
                <a:lnTo>
                  <a:pt x="29876" y="13867"/>
                </a:lnTo>
                <a:close/>
                <a:moveTo>
                  <a:pt x="57577" y="13540"/>
                </a:moveTo>
                <a:lnTo>
                  <a:pt x="57591" y="13554"/>
                </a:lnTo>
                <a:cubicBezTo>
                  <a:pt x="57556" y="13546"/>
                  <a:pt x="57522" y="13542"/>
                  <a:pt x="57487" y="13542"/>
                </a:cubicBezTo>
                <a:cubicBezTo>
                  <a:pt x="57291" y="13542"/>
                  <a:pt x="57103" y="13670"/>
                  <a:pt x="57033" y="13867"/>
                </a:cubicBezTo>
                <a:cubicBezTo>
                  <a:pt x="57033" y="13934"/>
                  <a:pt x="57047" y="14016"/>
                  <a:pt x="57074" y="14098"/>
                </a:cubicBezTo>
                <a:cubicBezTo>
                  <a:pt x="57115" y="14247"/>
                  <a:pt x="57251" y="14342"/>
                  <a:pt x="57414" y="14356"/>
                </a:cubicBezTo>
                <a:cubicBezTo>
                  <a:pt x="57424" y="14357"/>
                  <a:pt x="57435" y="14357"/>
                  <a:pt x="57445" y="14357"/>
                </a:cubicBezTo>
                <a:cubicBezTo>
                  <a:pt x="57596" y="14357"/>
                  <a:pt x="57732" y="14266"/>
                  <a:pt x="57808" y="14138"/>
                </a:cubicBezTo>
                <a:cubicBezTo>
                  <a:pt x="57876" y="13989"/>
                  <a:pt x="57849" y="13799"/>
                  <a:pt x="57740" y="13676"/>
                </a:cubicBezTo>
                <a:cubicBezTo>
                  <a:pt x="57686" y="13622"/>
                  <a:pt x="57631" y="13581"/>
                  <a:pt x="57577" y="13540"/>
                </a:cubicBezTo>
                <a:close/>
                <a:moveTo>
                  <a:pt x="13079" y="13594"/>
                </a:moveTo>
                <a:cubicBezTo>
                  <a:pt x="12885" y="13594"/>
                  <a:pt x="12709" y="13753"/>
                  <a:pt x="12709" y="13962"/>
                </a:cubicBezTo>
                <a:cubicBezTo>
                  <a:pt x="12695" y="14179"/>
                  <a:pt x="12886" y="14369"/>
                  <a:pt x="13103" y="14369"/>
                </a:cubicBezTo>
                <a:cubicBezTo>
                  <a:pt x="13620" y="14369"/>
                  <a:pt x="13620" y="13595"/>
                  <a:pt x="13103" y="13595"/>
                </a:cubicBezTo>
                <a:cubicBezTo>
                  <a:pt x="13095" y="13594"/>
                  <a:pt x="13087" y="13594"/>
                  <a:pt x="13079" y="13594"/>
                </a:cubicBezTo>
                <a:close/>
                <a:moveTo>
                  <a:pt x="18105" y="13853"/>
                </a:moveTo>
                <a:lnTo>
                  <a:pt x="18309" y="14193"/>
                </a:lnTo>
                <a:lnTo>
                  <a:pt x="17956" y="14383"/>
                </a:lnTo>
                <a:lnTo>
                  <a:pt x="17765" y="14057"/>
                </a:lnTo>
                <a:lnTo>
                  <a:pt x="18105" y="13853"/>
                </a:lnTo>
                <a:close/>
                <a:moveTo>
                  <a:pt x="38901" y="13907"/>
                </a:moveTo>
                <a:lnTo>
                  <a:pt x="39078" y="14206"/>
                </a:lnTo>
                <a:lnTo>
                  <a:pt x="38765" y="14383"/>
                </a:lnTo>
                <a:lnTo>
                  <a:pt x="38589" y="14070"/>
                </a:lnTo>
                <a:lnTo>
                  <a:pt x="38901" y="13907"/>
                </a:lnTo>
                <a:close/>
                <a:moveTo>
                  <a:pt x="10395" y="13675"/>
                </a:moveTo>
                <a:cubicBezTo>
                  <a:pt x="10387" y="13675"/>
                  <a:pt x="10379" y="13676"/>
                  <a:pt x="10371" y="13676"/>
                </a:cubicBezTo>
                <a:cubicBezTo>
                  <a:pt x="10181" y="13690"/>
                  <a:pt x="10031" y="13839"/>
                  <a:pt x="10018" y="14030"/>
                </a:cubicBezTo>
                <a:cubicBezTo>
                  <a:pt x="10018" y="14233"/>
                  <a:pt x="10181" y="14397"/>
                  <a:pt x="10385" y="14410"/>
                </a:cubicBezTo>
                <a:cubicBezTo>
                  <a:pt x="10589" y="14410"/>
                  <a:pt x="10752" y="14247"/>
                  <a:pt x="10738" y="14043"/>
                </a:cubicBezTo>
                <a:cubicBezTo>
                  <a:pt x="10751" y="13834"/>
                  <a:pt x="10588" y="13675"/>
                  <a:pt x="10395" y="13675"/>
                </a:cubicBezTo>
                <a:close/>
                <a:moveTo>
                  <a:pt x="83253" y="13880"/>
                </a:moveTo>
                <a:lnTo>
                  <a:pt x="83470" y="14220"/>
                </a:lnTo>
                <a:lnTo>
                  <a:pt x="83062" y="14410"/>
                </a:lnTo>
                <a:cubicBezTo>
                  <a:pt x="83008" y="14301"/>
                  <a:pt x="82940" y="14179"/>
                  <a:pt x="82886" y="14070"/>
                </a:cubicBezTo>
                <a:lnTo>
                  <a:pt x="83253" y="13880"/>
                </a:lnTo>
                <a:close/>
                <a:moveTo>
                  <a:pt x="27117" y="13934"/>
                </a:moveTo>
                <a:lnTo>
                  <a:pt x="27307" y="14247"/>
                </a:lnTo>
                <a:lnTo>
                  <a:pt x="26981" y="14424"/>
                </a:lnTo>
                <a:lnTo>
                  <a:pt x="26818" y="14111"/>
                </a:lnTo>
                <a:lnTo>
                  <a:pt x="27117" y="13934"/>
                </a:lnTo>
                <a:close/>
                <a:moveTo>
                  <a:pt x="50672" y="13867"/>
                </a:moveTo>
                <a:cubicBezTo>
                  <a:pt x="50740" y="13989"/>
                  <a:pt x="50808" y="14125"/>
                  <a:pt x="50862" y="14247"/>
                </a:cubicBezTo>
                <a:lnTo>
                  <a:pt x="50523" y="14424"/>
                </a:lnTo>
                <a:lnTo>
                  <a:pt x="50360" y="14043"/>
                </a:lnTo>
                <a:lnTo>
                  <a:pt x="50672" y="13867"/>
                </a:lnTo>
                <a:close/>
                <a:moveTo>
                  <a:pt x="87271" y="13648"/>
                </a:moveTo>
                <a:cubicBezTo>
                  <a:pt x="87264" y="13648"/>
                  <a:pt x="87256" y="13649"/>
                  <a:pt x="87249" y="13649"/>
                </a:cubicBezTo>
                <a:cubicBezTo>
                  <a:pt x="87031" y="13649"/>
                  <a:pt x="86868" y="13839"/>
                  <a:pt x="86868" y="14043"/>
                </a:cubicBezTo>
                <a:cubicBezTo>
                  <a:pt x="86881" y="14253"/>
                  <a:pt x="87033" y="14425"/>
                  <a:pt x="87239" y="14425"/>
                </a:cubicBezTo>
                <a:cubicBezTo>
                  <a:pt x="87247" y="14425"/>
                  <a:pt x="87255" y="14424"/>
                  <a:pt x="87262" y="14424"/>
                </a:cubicBezTo>
                <a:cubicBezTo>
                  <a:pt x="87480" y="14424"/>
                  <a:pt x="87657" y="14261"/>
                  <a:pt x="87657" y="14043"/>
                </a:cubicBezTo>
                <a:cubicBezTo>
                  <a:pt x="87657" y="13833"/>
                  <a:pt x="87479" y="13648"/>
                  <a:pt x="87271" y="13648"/>
                </a:cubicBezTo>
                <a:close/>
                <a:moveTo>
                  <a:pt x="7603" y="13784"/>
                </a:moveTo>
                <a:cubicBezTo>
                  <a:pt x="7436" y="13784"/>
                  <a:pt x="7299" y="13929"/>
                  <a:pt x="7299" y="14111"/>
                </a:cubicBezTo>
                <a:lnTo>
                  <a:pt x="7313" y="14111"/>
                </a:lnTo>
                <a:cubicBezTo>
                  <a:pt x="7313" y="14274"/>
                  <a:pt x="7449" y="14410"/>
                  <a:pt x="7612" y="14424"/>
                </a:cubicBezTo>
                <a:cubicBezTo>
                  <a:pt x="7625" y="14425"/>
                  <a:pt x="7637" y="14425"/>
                  <a:pt x="7650" y="14425"/>
                </a:cubicBezTo>
                <a:cubicBezTo>
                  <a:pt x="8066" y="14425"/>
                  <a:pt x="8074" y="13784"/>
                  <a:pt x="7651" y="13784"/>
                </a:cubicBezTo>
                <a:cubicBezTo>
                  <a:pt x="7643" y="13784"/>
                  <a:pt x="7634" y="13784"/>
                  <a:pt x="7625" y="13785"/>
                </a:cubicBezTo>
                <a:cubicBezTo>
                  <a:pt x="7618" y="13784"/>
                  <a:pt x="7611" y="13784"/>
                  <a:pt x="7603" y="13784"/>
                </a:cubicBezTo>
                <a:close/>
                <a:moveTo>
                  <a:pt x="53377" y="13785"/>
                </a:moveTo>
                <a:lnTo>
                  <a:pt x="53594" y="14138"/>
                </a:lnTo>
                <a:cubicBezTo>
                  <a:pt x="53499" y="14233"/>
                  <a:pt x="53255" y="14206"/>
                  <a:pt x="53255" y="14437"/>
                </a:cubicBezTo>
                <a:cubicBezTo>
                  <a:pt x="53173" y="14288"/>
                  <a:pt x="53105" y="14138"/>
                  <a:pt x="53024" y="13975"/>
                </a:cubicBezTo>
                <a:lnTo>
                  <a:pt x="53377" y="13785"/>
                </a:lnTo>
                <a:close/>
                <a:moveTo>
                  <a:pt x="2223" y="14069"/>
                </a:moveTo>
                <a:cubicBezTo>
                  <a:pt x="2216" y="14069"/>
                  <a:pt x="2209" y="14070"/>
                  <a:pt x="2202" y="14070"/>
                </a:cubicBezTo>
                <a:cubicBezTo>
                  <a:pt x="2121" y="14070"/>
                  <a:pt x="2053" y="14166"/>
                  <a:pt x="1930" y="14247"/>
                </a:cubicBezTo>
                <a:cubicBezTo>
                  <a:pt x="2039" y="14329"/>
                  <a:pt x="2093" y="14424"/>
                  <a:pt x="2175" y="14437"/>
                </a:cubicBezTo>
                <a:cubicBezTo>
                  <a:pt x="2189" y="14441"/>
                  <a:pt x="2203" y="14443"/>
                  <a:pt x="2216" y="14443"/>
                </a:cubicBezTo>
                <a:cubicBezTo>
                  <a:pt x="2304" y="14443"/>
                  <a:pt x="2367" y="14367"/>
                  <a:pt x="2379" y="14261"/>
                </a:cubicBezTo>
                <a:cubicBezTo>
                  <a:pt x="2379" y="14159"/>
                  <a:pt x="2319" y="14069"/>
                  <a:pt x="2223" y="14069"/>
                </a:cubicBezTo>
                <a:close/>
                <a:moveTo>
                  <a:pt x="4903" y="13920"/>
                </a:moveTo>
                <a:cubicBezTo>
                  <a:pt x="4895" y="13920"/>
                  <a:pt x="4887" y="13920"/>
                  <a:pt x="4880" y="13921"/>
                </a:cubicBezTo>
                <a:cubicBezTo>
                  <a:pt x="4730" y="13934"/>
                  <a:pt x="4622" y="14057"/>
                  <a:pt x="4622" y="14206"/>
                </a:cubicBezTo>
                <a:cubicBezTo>
                  <a:pt x="4635" y="14356"/>
                  <a:pt x="4757" y="14465"/>
                  <a:pt x="4907" y="14465"/>
                </a:cubicBezTo>
                <a:cubicBezTo>
                  <a:pt x="5057" y="14451"/>
                  <a:pt x="5179" y="14329"/>
                  <a:pt x="5165" y="14179"/>
                </a:cubicBezTo>
                <a:cubicBezTo>
                  <a:pt x="5165" y="14037"/>
                  <a:pt x="5043" y="13920"/>
                  <a:pt x="4903" y="13920"/>
                </a:cubicBezTo>
                <a:close/>
                <a:moveTo>
                  <a:pt x="71482" y="13880"/>
                </a:moveTo>
                <a:lnTo>
                  <a:pt x="71672" y="14261"/>
                </a:lnTo>
                <a:lnTo>
                  <a:pt x="71332" y="14465"/>
                </a:lnTo>
                <a:cubicBezTo>
                  <a:pt x="71264" y="14329"/>
                  <a:pt x="71196" y="14193"/>
                  <a:pt x="71128" y="14057"/>
                </a:cubicBezTo>
                <a:lnTo>
                  <a:pt x="71482" y="13880"/>
                </a:lnTo>
                <a:close/>
                <a:moveTo>
                  <a:pt x="63857" y="13663"/>
                </a:moveTo>
                <a:lnTo>
                  <a:pt x="63870" y="13676"/>
                </a:lnTo>
                <a:cubicBezTo>
                  <a:pt x="63775" y="13676"/>
                  <a:pt x="63694" y="13690"/>
                  <a:pt x="63598" y="13717"/>
                </a:cubicBezTo>
                <a:cubicBezTo>
                  <a:pt x="63449" y="13771"/>
                  <a:pt x="63340" y="13921"/>
                  <a:pt x="63354" y="14084"/>
                </a:cubicBezTo>
                <a:cubicBezTo>
                  <a:pt x="63354" y="14261"/>
                  <a:pt x="63476" y="14410"/>
                  <a:pt x="63653" y="14465"/>
                </a:cubicBezTo>
                <a:cubicBezTo>
                  <a:pt x="63683" y="14471"/>
                  <a:pt x="63713" y="14475"/>
                  <a:pt x="63742" y="14475"/>
                </a:cubicBezTo>
                <a:cubicBezTo>
                  <a:pt x="64061" y="14475"/>
                  <a:pt x="64271" y="14087"/>
                  <a:pt x="64047" y="13826"/>
                </a:cubicBezTo>
                <a:cubicBezTo>
                  <a:pt x="63979" y="13758"/>
                  <a:pt x="63925" y="13717"/>
                  <a:pt x="63857" y="13663"/>
                </a:cubicBezTo>
                <a:close/>
                <a:moveTo>
                  <a:pt x="36183" y="13975"/>
                </a:moveTo>
                <a:lnTo>
                  <a:pt x="36359" y="14301"/>
                </a:lnTo>
                <a:lnTo>
                  <a:pt x="36020" y="14478"/>
                </a:lnTo>
                <a:lnTo>
                  <a:pt x="35843" y="14138"/>
                </a:lnTo>
                <a:lnTo>
                  <a:pt x="36183" y="13975"/>
                </a:lnTo>
                <a:close/>
                <a:moveTo>
                  <a:pt x="47940" y="13962"/>
                </a:moveTo>
                <a:lnTo>
                  <a:pt x="48117" y="14288"/>
                </a:lnTo>
                <a:lnTo>
                  <a:pt x="47777" y="14478"/>
                </a:lnTo>
                <a:lnTo>
                  <a:pt x="47600" y="14138"/>
                </a:lnTo>
                <a:lnTo>
                  <a:pt x="47940" y="13962"/>
                </a:lnTo>
                <a:close/>
                <a:moveTo>
                  <a:pt x="80507" y="13948"/>
                </a:moveTo>
                <a:lnTo>
                  <a:pt x="80684" y="14274"/>
                </a:lnTo>
                <a:lnTo>
                  <a:pt x="80358" y="14478"/>
                </a:lnTo>
                <a:lnTo>
                  <a:pt x="80167" y="14138"/>
                </a:lnTo>
                <a:lnTo>
                  <a:pt x="80507" y="13948"/>
                </a:lnTo>
                <a:close/>
                <a:moveTo>
                  <a:pt x="93543" y="13853"/>
                </a:moveTo>
                <a:cubicBezTo>
                  <a:pt x="93121" y="13853"/>
                  <a:pt x="93137" y="14480"/>
                  <a:pt x="93532" y="14480"/>
                </a:cubicBezTo>
                <a:cubicBezTo>
                  <a:pt x="93544" y="14480"/>
                  <a:pt x="93557" y="14479"/>
                  <a:pt x="93569" y="14478"/>
                </a:cubicBezTo>
                <a:cubicBezTo>
                  <a:pt x="93963" y="14437"/>
                  <a:pt x="93936" y="13867"/>
                  <a:pt x="93556" y="13853"/>
                </a:cubicBezTo>
                <a:cubicBezTo>
                  <a:pt x="93551" y="13853"/>
                  <a:pt x="93547" y="13853"/>
                  <a:pt x="93543" y="13853"/>
                </a:cubicBezTo>
                <a:close/>
                <a:moveTo>
                  <a:pt x="24398" y="14002"/>
                </a:moveTo>
                <a:lnTo>
                  <a:pt x="24575" y="14315"/>
                </a:lnTo>
                <a:lnTo>
                  <a:pt x="24262" y="14492"/>
                </a:lnTo>
                <a:lnTo>
                  <a:pt x="24086" y="14179"/>
                </a:lnTo>
                <a:lnTo>
                  <a:pt x="24398" y="14002"/>
                </a:lnTo>
                <a:close/>
                <a:moveTo>
                  <a:pt x="77775" y="14016"/>
                </a:moveTo>
                <a:lnTo>
                  <a:pt x="77925" y="14329"/>
                </a:lnTo>
                <a:lnTo>
                  <a:pt x="77585" y="14505"/>
                </a:lnTo>
                <a:lnTo>
                  <a:pt x="77408" y="14193"/>
                </a:lnTo>
                <a:lnTo>
                  <a:pt x="77775" y="14016"/>
                </a:lnTo>
                <a:close/>
                <a:moveTo>
                  <a:pt x="45194" y="14030"/>
                </a:moveTo>
                <a:lnTo>
                  <a:pt x="45371" y="14342"/>
                </a:lnTo>
                <a:lnTo>
                  <a:pt x="45045" y="14519"/>
                </a:lnTo>
                <a:lnTo>
                  <a:pt x="44868" y="14193"/>
                </a:lnTo>
                <a:lnTo>
                  <a:pt x="45194" y="14030"/>
                </a:lnTo>
                <a:close/>
                <a:moveTo>
                  <a:pt x="21680" y="14057"/>
                </a:moveTo>
                <a:cubicBezTo>
                  <a:pt x="21734" y="14166"/>
                  <a:pt x="21802" y="14274"/>
                  <a:pt x="21857" y="14369"/>
                </a:cubicBezTo>
                <a:lnTo>
                  <a:pt x="21517" y="14546"/>
                </a:lnTo>
                <a:lnTo>
                  <a:pt x="21340" y="14233"/>
                </a:lnTo>
                <a:lnTo>
                  <a:pt x="21680" y="14057"/>
                </a:lnTo>
                <a:close/>
                <a:moveTo>
                  <a:pt x="33424" y="14070"/>
                </a:moveTo>
                <a:lnTo>
                  <a:pt x="33614" y="14383"/>
                </a:lnTo>
                <a:lnTo>
                  <a:pt x="33288" y="14546"/>
                </a:lnTo>
                <a:lnTo>
                  <a:pt x="33125" y="14247"/>
                </a:lnTo>
                <a:lnTo>
                  <a:pt x="33424" y="14070"/>
                </a:lnTo>
                <a:close/>
                <a:moveTo>
                  <a:pt x="42476" y="14111"/>
                </a:moveTo>
                <a:lnTo>
                  <a:pt x="42639" y="14410"/>
                </a:lnTo>
                <a:lnTo>
                  <a:pt x="42299" y="14573"/>
                </a:lnTo>
                <a:cubicBezTo>
                  <a:pt x="42259" y="14478"/>
                  <a:pt x="42191" y="14383"/>
                  <a:pt x="42136" y="14261"/>
                </a:cubicBezTo>
                <a:lnTo>
                  <a:pt x="42476" y="14111"/>
                </a:lnTo>
                <a:close/>
                <a:moveTo>
                  <a:pt x="97124" y="14137"/>
                </a:moveTo>
                <a:cubicBezTo>
                  <a:pt x="97117" y="14137"/>
                  <a:pt x="97110" y="14138"/>
                  <a:pt x="97103" y="14138"/>
                </a:cubicBezTo>
                <a:cubicBezTo>
                  <a:pt x="96845" y="14166"/>
                  <a:pt x="96845" y="14546"/>
                  <a:pt x="97103" y="14573"/>
                </a:cubicBezTo>
                <a:cubicBezTo>
                  <a:pt x="97110" y="14574"/>
                  <a:pt x="97117" y="14574"/>
                  <a:pt x="97124" y="14574"/>
                </a:cubicBezTo>
                <a:cubicBezTo>
                  <a:pt x="97238" y="14574"/>
                  <a:pt x="97335" y="14471"/>
                  <a:pt x="97348" y="14356"/>
                </a:cubicBezTo>
                <a:cubicBezTo>
                  <a:pt x="97335" y="14240"/>
                  <a:pt x="97238" y="14137"/>
                  <a:pt x="97124" y="14137"/>
                </a:cubicBezTo>
                <a:close/>
                <a:moveTo>
                  <a:pt x="30705" y="14098"/>
                </a:moveTo>
                <a:lnTo>
                  <a:pt x="30882" y="14424"/>
                </a:lnTo>
                <a:lnTo>
                  <a:pt x="30569" y="14587"/>
                </a:lnTo>
                <a:lnTo>
                  <a:pt x="30392" y="14301"/>
                </a:lnTo>
                <a:lnTo>
                  <a:pt x="30705" y="14098"/>
                </a:lnTo>
                <a:close/>
                <a:moveTo>
                  <a:pt x="90797" y="13866"/>
                </a:moveTo>
                <a:cubicBezTo>
                  <a:pt x="90307" y="13866"/>
                  <a:pt x="90324" y="14588"/>
                  <a:pt x="90798" y="14588"/>
                </a:cubicBezTo>
                <a:cubicBezTo>
                  <a:pt x="90811" y="14588"/>
                  <a:pt x="90824" y="14588"/>
                  <a:pt x="90837" y="14587"/>
                </a:cubicBezTo>
                <a:cubicBezTo>
                  <a:pt x="91272" y="14533"/>
                  <a:pt x="91259" y="13880"/>
                  <a:pt x="90810" y="13867"/>
                </a:cubicBezTo>
                <a:cubicBezTo>
                  <a:pt x="90806" y="13866"/>
                  <a:pt x="90801" y="13866"/>
                  <a:pt x="90797" y="13866"/>
                </a:cubicBezTo>
                <a:close/>
                <a:moveTo>
                  <a:pt x="58270" y="13839"/>
                </a:moveTo>
                <a:cubicBezTo>
                  <a:pt x="58053" y="13839"/>
                  <a:pt x="57876" y="14016"/>
                  <a:pt x="57890" y="14220"/>
                </a:cubicBezTo>
                <a:cubicBezTo>
                  <a:pt x="57877" y="14443"/>
                  <a:pt x="58053" y="14615"/>
                  <a:pt x="58272" y="14615"/>
                </a:cubicBezTo>
                <a:cubicBezTo>
                  <a:pt x="58281" y="14615"/>
                  <a:pt x="58289" y="14615"/>
                  <a:pt x="58297" y="14614"/>
                </a:cubicBezTo>
                <a:cubicBezTo>
                  <a:pt x="58501" y="14600"/>
                  <a:pt x="58664" y="14424"/>
                  <a:pt x="58664" y="14206"/>
                </a:cubicBezTo>
                <a:cubicBezTo>
                  <a:pt x="58651" y="14002"/>
                  <a:pt x="58474" y="13839"/>
                  <a:pt x="58270" y="13839"/>
                </a:cubicBezTo>
                <a:close/>
                <a:moveTo>
                  <a:pt x="75043" y="14084"/>
                </a:moveTo>
                <a:lnTo>
                  <a:pt x="75233" y="14437"/>
                </a:lnTo>
                <a:lnTo>
                  <a:pt x="74880" y="14628"/>
                </a:lnTo>
                <a:cubicBezTo>
                  <a:pt x="74826" y="14505"/>
                  <a:pt x="74758" y="14369"/>
                  <a:pt x="74703" y="14247"/>
                </a:cubicBezTo>
                <a:lnTo>
                  <a:pt x="75043" y="14084"/>
                </a:lnTo>
                <a:close/>
                <a:moveTo>
                  <a:pt x="13946" y="13811"/>
                </a:moveTo>
                <a:cubicBezTo>
                  <a:pt x="13937" y="13811"/>
                  <a:pt x="13928" y="13811"/>
                  <a:pt x="13919" y="13812"/>
                </a:cubicBezTo>
                <a:cubicBezTo>
                  <a:pt x="13756" y="13812"/>
                  <a:pt x="13620" y="13907"/>
                  <a:pt x="13565" y="14057"/>
                </a:cubicBezTo>
                <a:cubicBezTo>
                  <a:pt x="13497" y="14220"/>
                  <a:pt x="13538" y="14397"/>
                  <a:pt x="13674" y="14505"/>
                </a:cubicBezTo>
                <a:cubicBezTo>
                  <a:pt x="13728" y="14559"/>
                  <a:pt x="13795" y="14600"/>
                  <a:pt x="13863" y="14640"/>
                </a:cubicBezTo>
                <a:lnTo>
                  <a:pt x="13863" y="14640"/>
                </a:lnTo>
                <a:cubicBezTo>
                  <a:pt x="14062" y="14623"/>
                  <a:pt x="14247" y="14515"/>
                  <a:pt x="14340" y="14329"/>
                </a:cubicBezTo>
                <a:cubicBezTo>
                  <a:pt x="14340" y="14247"/>
                  <a:pt x="14326" y="14152"/>
                  <a:pt x="14299" y="14070"/>
                </a:cubicBezTo>
                <a:cubicBezTo>
                  <a:pt x="14248" y="13916"/>
                  <a:pt x="14100" y="13811"/>
                  <a:pt x="13946" y="13811"/>
                </a:cubicBezTo>
                <a:close/>
                <a:moveTo>
                  <a:pt x="13863" y="14640"/>
                </a:moveTo>
                <a:cubicBezTo>
                  <a:pt x="13859" y="14641"/>
                  <a:pt x="13855" y="14641"/>
                  <a:pt x="13851" y="14641"/>
                </a:cubicBezTo>
                <a:lnTo>
                  <a:pt x="13864" y="14641"/>
                </a:lnTo>
                <a:cubicBezTo>
                  <a:pt x="13864" y="14641"/>
                  <a:pt x="13863" y="14641"/>
                  <a:pt x="13863" y="14640"/>
                </a:cubicBezTo>
                <a:close/>
                <a:moveTo>
                  <a:pt x="68532" y="14617"/>
                </a:moveTo>
                <a:cubicBezTo>
                  <a:pt x="68532" y="14625"/>
                  <a:pt x="68532" y="14633"/>
                  <a:pt x="68532" y="14641"/>
                </a:cubicBezTo>
                <a:lnTo>
                  <a:pt x="68546" y="14628"/>
                </a:lnTo>
                <a:lnTo>
                  <a:pt x="68546" y="14628"/>
                </a:lnTo>
                <a:cubicBezTo>
                  <a:pt x="68539" y="14636"/>
                  <a:pt x="68533" y="14644"/>
                  <a:pt x="68527" y="14652"/>
                </a:cubicBezTo>
                <a:lnTo>
                  <a:pt x="68527" y="14652"/>
                </a:lnTo>
                <a:cubicBezTo>
                  <a:pt x="68528" y="14640"/>
                  <a:pt x="68530" y="14629"/>
                  <a:pt x="68532" y="14617"/>
                </a:cubicBezTo>
                <a:close/>
                <a:moveTo>
                  <a:pt x="18961" y="14098"/>
                </a:moveTo>
                <a:lnTo>
                  <a:pt x="19124" y="14465"/>
                </a:lnTo>
                <a:lnTo>
                  <a:pt x="18798" y="14655"/>
                </a:lnTo>
                <a:lnTo>
                  <a:pt x="18635" y="14288"/>
                </a:lnTo>
                <a:lnTo>
                  <a:pt x="18961" y="14098"/>
                </a:lnTo>
                <a:close/>
                <a:moveTo>
                  <a:pt x="11213" y="13907"/>
                </a:moveTo>
                <a:cubicBezTo>
                  <a:pt x="11209" y="13907"/>
                  <a:pt x="11205" y="13907"/>
                  <a:pt x="11200" y="13907"/>
                </a:cubicBezTo>
                <a:cubicBezTo>
                  <a:pt x="10996" y="13907"/>
                  <a:pt x="10833" y="14070"/>
                  <a:pt x="10833" y="14274"/>
                </a:cubicBezTo>
                <a:cubicBezTo>
                  <a:pt x="10820" y="14478"/>
                  <a:pt x="10983" y="14655"/>
                  <a:pt x="11187" y="14655"/>
                </a:cubicBezTo>
                <a:cubicBezTo>
                  <a:pt x="11200" y="14656"/>
                  <a:pt x="11213" y="14656"/>
                  <a:pt x="11225" y="14656"/>
                </a:cubicBezTo>
                <a:cubicBezTo>
                  <a:pt x="11713" y="14656"/>
                  <a:pt x="11717" y="13907"/>
                  <a:pt x="11213" y="13907"/>
                </a:cubicBezTo>
                <a:close/>
                <a:moveTo>
                  <a:pt x="258" y="14465"/>
                </a:moveTo>
                <a:cubicBezTo>
                  <a:pt x="231" y="14492"/>
                  <a:pt x="177" y="14519"/>
                  <a:pt x="177" y="14533"/>
                </a:cubicBezTo>
                <a:cubicBezTo>
                  <a:pt x="177" y="14560"/>
                  <a:pt x="218" y="14614"/>
                  <a:pt x="258" y="14668"/>
                </a:cubicBezTo>
                <a:cubicBezTo>
                  <a:pt x="286" y="14628"/>
                  <a:pt x="340" y="14600"/>
                  <a:pt x="326" y="14573"/>
                </a:cubicBezTo>
                <a:cubicBezTo>
                  <a:pt x="326" y="14533"/>
                  <a:pt x="286" y="14505"/>
                  <a:pt x="258" y="14465"/>
                </a:cubicBezTo>
                <a:close/>
                <a:moveTo>
                  <a:pt x="27946" y="14193"/>
                </a:moveTo>
                <a:lnTo>
                  <a:pt x="28136" y="14505"/>
                </a:lnTo>
                <a:lnTo>
                  <a:pt x="27824" y="14668"/>
                </a:lnTo>
                <a:lnTo>
                  <a:pt x="27647" y="14369"/>
                </a:lnTo>
                <a:lnTo>
                  <a:pt x="27946" y="14193"/>
                </a:lnTo>
                <a:close/>
                <a:moveTo>
                  <a:pt x="39730" y="14166"/>
                </a:moveTo>
                <a:lnTo>
                  <a:pt x="39907" y="14505"/>
                </a:lnTo>
                <a:lnTo>
                  <a:pt x="39594" y="14668"/>
                </a:lnTo>
                <a:lnTo>
                  <a:pt x="39418" y="14315"/>
                </a:lnTo>
                <a:lnTo>
                  <a:pt x="39730" y="14166"/>
                </a:lnTo>
                <a:close/>
                <a:moveTo>
                  <a:pt x="51515" y="14138"/>
                </a:moveTo>
                <a:lnTo>
                  <a:pt x="51732" y="14492"/>
                </a:lnTo>
                <a:lnTo>
                  <a:pt x="51352" y="14668"/>
                </a:lnTo>
                <a:cubicBezTo>
                  <a:pt x="51284" y="14560"/>
                  <a:pt x="51216" y="14437"/>
                  <a:pt x="51148" y="14315"/>
                </a:cubicBezTo>
                <a:lnTo>
                  <a:pt x="51515" y="14138"/>
                </a:lnTo>
                <a:close/>
                <a:moveTo>
                  <a:pt x="88115" y="13906"/>
                </a:moveTo>
                <a:cubicBezTo>
                  <a:pt x="88103" y="13906"/>
                  <a:pt x="88091" y="13906"/>
                  <a:pt x="88078" y="13907"/>
                </a:cubicBezTo>
                <a:cubicBezTo>
                  <a:pt x="87602" y="13934"/>
                  <a:pt x="87602" y="14628"/>
                  <a:pt x="88078" y="14668"/>
                </a:cubicBezTo>
                <a:cubicBezTo>
                  <a:pt x="88087" y="14669"/>
                  <a:pt x="88095" y="14669"/>
                  <a:pt x="88103" y="14669"/>
                </a:cubicBezTo>
                <a:cubicBezTo>
                  <a:pt x="88596" y="14669"/>
                  <a:pt x="88600" y="13906"/>
                  <a:pt x="88115" y="13906"/>
                </a:cubicBezTo>
                <a:close/>
                <a:moveTo>
                  <a:pt x="55538" y="13880"/>
                </a:moveTo>
                <a:cubicBezTo>
                  <a:pt x="55361" y="13894"/>
                  <a:pt x="55198" y="13989"/>
                  <a:pt x="55130" y="14152"/>
                </a:cubicBezTo>
                <a:cubicBezTo>
                  <a:pt x="55090" y="14342"/>
                  <a:pt x="55158" y="14533"/>
                  <a:pt x="55321" y="14628"/>
                </a:cubicBezTo>
                <a:cubicBezTo>
                  <a:pt x="55384" y="14665"/>
                  <a:pt x="55456" y="14683"/>
                  <a:pt x="55527" y="14683"/>
                </a:cubicBezTo>
                <a:cubicBezTo>
                  <a:pt x="55639" y="14683"/>
                  <a:pt x="55749" y="14637"/>
                  <a:pt x="55824" y="14546"/>
                </a:cubicBezTo>
                <a:cubicBezTo>
                  <a:pt x="55864" y="14505"/>
                  <a:pt x="55905" y="14465"/>
                  <a:pt x="55932" y="14410"/>
                </a:cubicBezTo>
                <a:lnTo>
                  <a:pt x="55932" y="14410"/>
                </a:lnTo>
                <a:lnTo>
                  <a:pt x="55919" y="14424"/>
                </a:lnTo>
                <a:cubicBezTo>
                  <a:pt x="55932" y="14356"/>
                  <a:pt x="55932" y="14274"/>
                  <a:pt x="55919" y="14206"/>
                </a:cubicBezTo>
                <a:cubicBezTo>
                  <a:pt x="55892" y="14016"/>
                  <a:pt x="55728" y="13880"/>
                  <a:pt x="55538" y="13880"/>
                </a:cubicBezTo>
                <a:close/>
                <a:moveTo>
                  <a:pt x="72297" y="14152"/>
                </a:moveTo>
                <a:lnTo>
                  <a:pt x="72515" y="14505"/>
                </a:lnTo>
                <a:lnTo>
                  <a:pt x="72148" y="14696"/>
                </a:lnTo>
                <a:lnTo>
                  <a:pt x="71958" y="14342"/>
                </a:lnTo>
                <a:lnTo>
                  <a:pt x="72297" y="14152"/>
                </a:lnTo>
                <a:close/>
                <a:moveTo>
                  <a:pt x="94412" y="14111"/>
                </a:moveTo>
                <a:cubicBezTo>
                  <a:pt x="94235" y="14111"/>
                  <a:pt x="94099" y="14247"/>
                  <a:pt x="94099" y="14424"/>
                </a:cubicBezTo>
                <a:cubicBezTo>
                  <a:pt x="94113" y="14573"/>
                  <a:pt x="94235" y="14696"/>
                  <a:pt x="94398" y="14696"/>
                </a:cubicBezTo>
                <a:cubicBezTo>
                  <a:pt x="94548" y="14696"/>
                  <a:pt x="94670" y="14560"/>
                  <a:pt x="94684" y="14410"/>
                </a:cubicBezTo>
                <a:cubicBezTo>
                  <a:pt x="94684" y="14247"/>
                  <a:pt x="94562" y="14125"/>
                  <a:pt x="94412" y="14111"/>
                </a:cubicBezTo>
                <a:close/>
                <a:moveTo>
                  <a:pt x="84109" y="14111"/>
                </a:moveTo>
                <a:cubicBezTo>
                  <a:pt x="84177" y="14301"/>
                  <a:pt x="84231" y="14492"/>
                  <a:pt x="84490" y="14505"/>
                </a:cubicBezTo>
                <a:cubicBezTo>
                  <a:pt x="84286" y="14519"/>
                  <a:pt x="84068" y="14519"/>
                  <a:pt x="83919" y="14709"/>
                </a:cubicBezTo>
                <a:lnTo>
                  <a:pt x="83701" y="14329"/>
                </a:lnTo>
                <a:lnTo>
                  <a:pt x="84109" y="14111"/>
                </a:lnTo>
                <a:close/>
                <a:moveTo>
                  <a:pt x="3018" y="14274"/>
                </a:moveTo>
                <a:cubicBezTo>
                  <a:pt x="2895" y="14274"/>
                  <a:pt x="2787" y="14369"/>
                  <a:pt x="2787" y="14505"/>
                </a:cubicBezTo>
                <a:cubicBezTo>
                  <a:pt x="2799" y="14620"/>
                  <a:pt x="2895" y="14711"/>
                  <a:pt x="3008" y="14711"/>
                </a:cubicBezTo>
                <a:cubicBezTo>
                  <a:pt x="3016" y="14711"/>
                  <a:pt x="3023" y="14710"/>
                  <a:pt x="3031" y="14709"/>
                </a:cubicBezTo>
                <a:cubicBezTo>
                  <a:pt x="3290" y="14668"/>
                  <a:pt x="3276" y="14288"/>
                  <a:pt x="3018" y="14274"/>
                </a:cubicBezTo>
                <a:close/>
                <a:moveTo>
                  <a:pt x="5723" y="14138"/>
                </a:moveTo>
                <a:cubicBezTo>
                  <a:pt x="5342" y="14152"/>
                  <a:pt x="5356" y="14723"/>
                  <a:pt x="5736" y="14723"/>
                </a:cubicBezTo>
                <a:cubicBezTo>
                  <a:pt x="5899" y="14723"/>
                  <a:pt x="6022" y="14587"/>
                  <a:pt x="6022" y="14437"/>
                </a:cubicBezTo>
                <a:lnTo>
                  <a:pt x="6022" y="14424"/>
                </a:lnTo>
                <a:cubicBezTo>
                  <a:pt x="6022" y="14261"/>
                  <a:pt x="5886" y="14138"/>
                  <a:pt x="5723" y="14138"/>
                </a:cubicBezTo>
                <a:close/>
                <a:moveTo>
                  <a:pt x="8482" y="14043"/>
                </a:moveTo>
                <a:cubicBezTo>
                  <a:pt x="8291" y="14043"/>
                  <a:pt x="8142" y="14206"/>
                  <a:pt x="8142" y="14397"/>
                </a:cubicBezTo>
                <a:cubicBezTo>
                  <a:pt x="8142" y="14573"/>
                  <a:pt x="8305" y="14723"/>
                  <a:pt x="8482" y="14723"/>
                </a:cubicBezTo>
                <a:cubicBezTo>
                  <a:pt x="8686" y="14723"/>
                  <a:pt x="8835" y="14560"/>
                  <a:pt x="8822" y="14369"/>
                </a:cubicBezTo>
                <a:cubicBezTo>
                  <a:pt x="8808" y="14193"/>
                  <a:pt x="8672" y="14043"/>
                  <a:pt x="8482" y="14043"/>
                </a:cubicBezTo>
                <a:close/>
                <a:moveTo>
                  <a:pt x="48769" y="14193"/>
                </a:moveTo>
                <a:lnTo>
                  <a:pt x="48973" y="14533"/>
                </a:lnTo>
                <a:lnTo>
                  <a:pt x="48633" y="14723"/>
                </a:lnTo>
                <a:lnTo>
                  <a:pt x="48429" y="14383"/>
                </a:lnTo>
                <a:lnTo>
                  <a:pt x="48769" y="14193"/>
                </a:lnTo>
                <a:close/>
                <a:moveTo>
                  <a:pt x="81350" y="14193"/>
                </a:moveTo>
                <a:lnTo>
                  <a:pt x="81513" y="14533"/>
                </a:lnTo>
                <a:lnTo>
                  <a:pt x="81173" y="14723"/>
                </a:lnTo>
                <a:cubicBezTo>
                  <a:pt x="81105" y="14587"/>
                  <a:pt x="81051" y="14478"/>
                  <a:pt x="81010" y="14369"/>
                </a:cubicBezTo>
                <a:lnTo>
                  <a:pt x="81350" y="14193"/>
                </a:lnTo>
                <a:close/>
                <a:moveTo>
                  <a:pt x="64554" y="13961"/>
                </a:moveTo>
                <a:cubicBezTo>
                  <a:pt x="64347" y="13961"/>
                  <a:pt x="64183" y="14133"/>
                  <a:pt x="64183" y="14342"/>
                </a:cubicBezTo>
                <a:lnTo>
                  <a:pt x="64196" y="14342"/>
                </a:lnTo>
                <a:cubicBezTo>
                  <a:pt x="64183" y="14560"/>
                  <a:pt x="64346" y="14736"/>
                  <a:pt x="64563" y="14736"/>
                </a:cubicBezTo>
                <a:cubicBezTo>
                  <a:pt x="64571" y="14737"/>
                  <a:pt x="64578" y="14737"/>
                  <a:pt x="64585" y="14737"/>
                </a:cubicBezTo>
                <a:cubicBezTo>
                  <a:pt x="64794" y="14737"/>
                  <a:pt x="64971" y="14552"/>
                  <a:pt x="64971" y="14342"/>
                </a:cubicBezTo>
                <a:cubicBezTo>
                  <a:pt x="64971" y="14125"/>
                  <a:pt x="64794" y="13962"/>
                  <a:pt x="64577" y="13962"/>
                </a:cubicBezTo>
                <a:cubicBezTo>
                  <a:pt x="64569" y="13961"/>
                  <a:pt x="64561" y="13961"/>
                  <a:pt x="64554" y="13961"/>
                </a:cubicBezTo>
                <a:close/>
                <a:moveTo>
                  <a:pt x="25227" y="14233"/>
                </a:moveTo>
                <a:lnTo>
                  <a:pt x="25431" y="14573"/>
                </a:lnTo>
                <a:lnTo>
                  <a:pt x="25091" y="14750"/>
                </a:lnTo>
                <a:lnTo>
                  <a:pt x="24928" y="14410"/>
                </a:lnTo>
                <a:lnTo>
                  <a:pt x="25227" y="14233"/>
                </a:lnTo>
                <a:close/>
                <a:moveTo>
                  <a:pt x="37012" y="14247"/>
                </a:moveTo>
                <a:lnTo>
                  <a:pt x="37189" y="14560"/>
                </a:lnTo>
                <a:lnTo>
                  <a:pt x="36835" y="14750"/>
                </a:lnTo>
                <a:lnTo>
                  <a:pt x="36672" y="14424"/>
                </a:lnTo>
                <a:lnTo>
                  <a:pt x="37012" y="14247"/>
                </a:lnTo>
                <a:close/>
                <a:moveTo>
                  <a:pt x="97896" y="14405"/>
                </a:moveTo>
                <a:cubicBezTo>
                  <a:pt x="97821" y="14405"/>
                  <a:pt x="97769" y="14479"/>
                  <a:pt x="97769" y="14573"/>
                </a:cubicBezTo>
                <a:cubicBezTo>
                  <a:pt x="97769" y="14659"/>
                  <a:pt x="97825" y="14767"/>
                  <a:pt x="97906" y="14767"/>
                </a:cubicBezTo>
                <a:cubicBezTo>
                  <a:pt x="97914" y="14767"/>
                  <a:pt x="97923" y="14766"/>
                  <a:pt x="97932" y="14764"/>
                </a:cubicBezTo>
                <a:cubicBezTo>
                  <a:pt x="98041" y="14723"/>
                  <a:pt x="98136" y="14668"/>
                  <a:pt x="98218" y="14600"/>
                </a:cubicBezTo>
                <a:cubicBezTo>
                  <a:pt x="98082" y="14505"/>
                  <a:pt x="98014" y="14437"/>
                  <a:pt x="97932" y="14410"/>
                </a:cubicBezTo>
                <a:cubicBezTo>
                  <a:pt x="97920" y="14407"/>
                  <a:pt x="97908" y="14405"/>
                  <a:pt x="97896" y="14405"/>
                </a:cubicBezTo>
                <a:close/>
                <a:moveTo>
                  <a:pt x="34253" y="14301"/>
                </a:moveTo>
                <a:lnTo>
                  <a:pt x="34429" y="14614"/>
                </a:lnTo>
                <a:lnTo>
                  <a:pt x="34117" y="14777"/>
                </a:lnTo>
                <a:lnTo>
                  <a:pt x="33954" y="14478"/>
                </a:lnTo>
                <a:lnTo>
                  <a:pt x="34253" y="14301"/>
                </a:lnTo>
                <a:close/>
                <a:moveTo>
                  <a:pt x="46037" y="14261"/>
                </a:moveTo>
                <a:lnTo>
                  <a:pt x="46214" y="14573"/>
                </a:lnTo>
                <a:lnTo>
                  <a:pt x="45888" y="14764"/>
                </a:lnTo>
                <a:lnTo>
                  <a:pt x="45888" y="14777"/>
                </a:lnTo>
                <a:cubicBezTo>
                  <a:pt x="45820" y="14655"/>
                  <a:pt x="45765" y="14546"/>
                  <a:pt x="45711" y="14424"/>
                </a:cubicBezTo>
                <a:lnTo>
                  <a:pt x="46037" y="14261"/>
                </a:lnTo>
                <a:close/>
                <a:moveTo>
                  <a:pt x="61829" y="14029"/>
                </a:moveTo>
                <a:cubicBezTo>
                  <a:pt x="61821" y="14029"/>
                  <a:pt x="61813" y="14029"/>
                  <a:pt x="61804" y="14030"/>
                </a:cubicBezTo>
                <a:cubicBezTo>
                  <a:pt x="61464" y="14043"/>
                  <a:pt x="61328" y="14451"/>
                  <a:pt x="61573" y="14682"/>
                </a:cubicBezTo>
                <a:cubicBezTo>
                  <a:pt x="61645" y="14754"/>
                  <a:pt x="61735" y="14787"/>
                  <a:pt x="61823" y="14787"/>
                </a:cubicBezTo>
                <a:cubicBezTo>
                  <a:pt x="62018" y="14787"/>
                  <a:pt x="62208" y="14630"/>
                  <a:pt x="62198" y="14397"/>
                </a:cubicBezTo>
                <a:cubicBezTo>
                  <a:pt x="62198" y="14188"/>
                  <a:pt x="62035" y="14029"/>
                  <a:pt x="61829" y="14029"/>
                </a:cubicBezTo>
                <a:close/>
                <a:moveTo>
                  <a:pt x="78604" y="14288"/>
                </a:moveTo>
                <a:lnTo>
                  <a:pt x="78781" y="14628"/>
                </a:lnTo>
                <a:lnTo>
                  <a:pt x="78428" y="14791"/>
                </a:lnTo>
                <a:lnTo>
                  <a:pt x="78251" y="14451"/>
                </a:lnTo>
                <a:lnTo>
                  <a:pt x="78604" y="14288"/>
                </a:lnTo>
                <a:close/>
                <a:moveTo>
                  <a:pt x="22509" y="14315"/>
                </a:moveTo>
                <a:lnTo>
                  <a:pt x="22686" y="14655"/>
                </a:lnTo>
                <a:lnTo>
                  <a:pt x="22346" y="14818"/>
                </a:lnTo>
                <a:lnTo>
                  <a:pt x="22169" y="14478"/>
                </a:lnTo>
                <a:lnTo>
                  <a:pt x="22509" y="14315"/>
                </a:lnTo>
                <a:close/>
                <a:moveTo>
                  <a:pt x="91675" y="14124"/>
                </a:moveTo>
                <a:cubicBezTo>
                  <a:pt x="91668" y="14124"/>
                  <a:pt x="91660" y="14124"/>
                  <a:pt x="91653" y="14125"/>
                </a:cubicBezTo>
                <a:cubicBezTo>
                  <a:pt x="91476" y="14138"/>
                  <a:pt x="91327" y="14288"/>
                  <a:pt x="91327" y="14465"/>
                </a:cubicBezTo>
                <a:cubicBezTo>
                  <a:pt x="91327" y="14655"/>
                  <a:pt x="91476" y="14804"/>
                  <a:pt x="91653" y="14818"/>
                </a:cubicBezTo>
                <a:lnTo>
                  <a:pt x="91653" y="14804"/>
                </a:lnTo>
                <a:cubicBezTo>
                  <a:pt x="91843" y="14804"/>
                  <a:pt x="92006" y="14655"/>
                  <a:pt x="92006" y="14465"/>
                </a:cubicBezTo>
                <a:cubicBezTo>
                  <a:pt x="92006" y="14282"/>
                  <a:pt x="91856" y="14124"/>
                  <a:pt x="91675" y="14124"/>
                </a:cubicBezTo>
                <a:close/>
                <a:moveTo>
                  <a:pt x="31534" y="14369"/>
                </a:moveTo>
                <a:cubicBezTo>
                  <a:pt x="31602" y="14478"/>
                  <a:pt x="31657" y="14573"/>
                  <a:pt x="31711" y="14682"/>
                </a:cubicBezTo>
                <a:lnTo>
                  <a:pt x="31385" y="14845"/>
                </a:lnTo>
                <a:lnTo>
                  <a:pt x="31222" y="14546"/>
                </a:lnTo>
                <a:lnTo>
                  <a:pt x="31534" y="14369"/>
                </a:lnTo>
                <a:close/>
                <a:moveTo>
                  <a:pt x="43305" y="14342"/>
                </a:moveTo>
                <a:lnTo>
                  <a:pt x="43468" y="14682"/>
                </a:lnTo>
                <a:lnTo>
                  <a:pt x="43128" y="14845"/>
                </a:lnTo>
                <a:lnTo>
                  <a:pt x="42965" y="14505"/>
                </a:lnTo>
                <a:lnTo>
                  <a:pt x="43305" y="14342"/>
                </a:lnTo>
                <a:close/>
                <a:moveTo>
                  <a:pt x="59099" y="14084"/>
                </a:moveTo>
                <a:cubicBezTo>
                  <a:pt x="58760" y="14084"/>
                  <a:pt x="58583" y="14505"/>
                  <a:pt x="58827" y="14736"/>
                </a:cubicBezTo>
                <a:cubicBezTo>
                  <a:pt x="58906" y="14815"/>
                  <a:pt x="59002" y="14850"/>
                  <a:pt x="59096" y="14850"/>
                </a:cubicBezTo>
                <a:cubicBezTo>
                  <a:pt x="59293" y="14850"/>
                  <a:pt x="59480" y="14695"/>
                  <a:pt x="59480" y="14465"/>
                </a:cubicBezTo>
                <a:cubicBezTo>
                  <a:pt x="59480" y="14261"/>
                  <a:pt x="59303" y="14084"/>
                  <a:pt x="59099" y="14084"/>
                </a:cubicBezTo>
                <a:close/>
                <a:moveTo>
                  <a:pt x="75845" y="14356"/>
                </a:moveTo>
                <a:cubicBezTo>
                  <a:pt x="75913" y="14465"/>
                  <a:pt x="75981" y="14573"/>
                  <a:pt x="76049" y="14696"/>
                </a:cubicBezTo>
                <a:lnTo>
                  <a:pt x="75709" y="14872"/>
                </a:lnTo>
                <a:lnTo>
                  <a:pt x="75519" y="14533"/>
                </a:lnTo>
                <a:lnTo>
                  <a:pt x="75845" y="14356"/>
                </a:lnTo>
                <a:close/>
                <a:moveTo>
                  <a:pt x="19750" y="14397"/>
                </a:moveTo>
                <a:lnTo>
                  <a:pt x="19940" y="14709"/>
                </a:lnTo>
                <a:lnTo>
                  <a:pt x="19614" y="14900"/>
                </a:lnTo>
                <a:lnTo>
                  <a:pt x="19424" y="14560"/>
                </a:lnTo>
                <a:lnTo>
                  <a:pt x="19750" y="14397"/>
                </a:lnTo>
                <a:close/>
                <a:moveTo>
                  <a:pt x="88896" y="14150"/>
                </a:moveTo>
                <a:cubicBezTo>
                  <a:pt x="88407" y="14150"/>
                  <a:pt x="88390" y="14900"/>
                  <a:pt x="88894" y="14900"/>
                </a:cubicBezTo>
                <a:cubicBezTo>
                  <a:pt x="88898" y="14900"/>
                  <a:pt x="88903" y="14900"/>
                  <a:pt x="88907" y="14900"/>
                </a:cubicBezTo>
                <a:cubicBezTo>
                  <a:pt x="89111" y="14900"/>
                  <a:pt x="89274" y="14750"/>
                  <a:pt x="89288" y="14546"/>
                </a:cubicBezTo>
                <a:cubicBezTo>
                  <a:pt x="89288" y="14342"/>
                  <a:pt x="89138" y="14166"/>
                  <a:pt x="88934" y="14152"/>
                </a:cubicBezTo>
                <a:cubicBezTo>
                  <a:pt x="88921" y="14151"/>
                  <a:pt x="88908" y="14150"/>
                  <a:pt x="88896" y="14150"/>
                </a:cubicBezTo>
                <a:close/>
                <a:moveTo>
                  <a:pt x="40559" y="14437"/>
                </a:moveTo>
                <a:lnTo>
                  <a:pt x="40736" y="14750"/>
                </a:lnTo>
                <a:lnTo>
                  <a:pt x="40424" y="14913"/>
                </a:lnTo>
                <a:lnTo>
                  <a:pt x="40247" y="14600"/>
                </a:lnTo>
                <a:lnTo>
                  <a:pt x="40559" y="14437"/>
                </a:lnTo>
                <a:close/>
                <a:moveTo>
                  <a:pt x="56360" y="14141"/>
                </a:moveTo>
                <a:cubicBezTo>
                  <a:pt x="56261" y="14141"/>
                  <a:pt x="56167" y="14176"/>
                  <a:pt x="56095" y="14247"/>
                </a:cubicBezTo>
                <a:cubicBezTo>
                  <a:pt x="56028" y="14301"/>
                  <a:pt x="55988" y="14355"/>
                  <a:pt x="55934" y="14422"/>
                </a:cubicBezTo>
                <a:lnTo>
                  <a:pt x="55934" y="14422"/>
                </a:lnTo>
                <a:cubicBezTo>
                  <a:pt x="55933" y="14418"/>
                  <a:pt x="55933" y="14414"/>
                  <a:pt x="55932" y="14410"/>
                </a:cubicBezTo>
                <a:lnTo>
                  <a:pt x="55932" y="14424"/>
                </a:lnTo>
                <a:cubicBezTo>
                  <a:pt x="55933" y="14423"/>
                  <a:pt x="55933" y="14422"/>
                  <a:pt x="55934" y="14422"/>
                </a:cubicBezTo>
                <a:lnTo>
                  <a:pt x="55934" y="14422"/>
                </a:lnTo>
                <a:cubicBezTo>
                  <a:pt x="55947" y="14512"/>
                  <a:pt x="55961" y="14591"/>
                  <a:pt x="55987" y="14682"/>
                </a:cubicBezTo>
                <a:cubicBezTo>
                  <a:pt x="56047" y="14827"/>
                  <a:pt x="56182" y="14918"/>
                  <a:pt x="56335" y="14918"/>
                </a:cubicBezTo>
                <a:cubicBezTo>
                  <a:pt x="56354" y="14918"/>
                  <a:pt x="56374" y="14916"/>
                  <a:pt x="56394" y="14913"/>
                </a:cubicBezTo>
                <a:cubicBezTo>
                  <a:pt x="56558" y="14900"/>
                  <a:pt x="56693" y="14777"/>
                  <a:pt x="56734" y="14614"/>
                </a:cubicBezTo>
                <a:cubicBezTo>
                  <a:pt x="56775" y="14451"/>
                  <a:pt x="56707" y="14288"/>
                  <a:pt x="56571" y="14193"/>
                </a:cubicBezTo>
                <a:cubicBezTo>
                  <a:pt x="56503" y="14159"/>
                  <a:pt x="56431" y="14141"/>
                  <a:pt x="56360" y="14141"/>
                </a:cubicBezTo>
                <a:close/>
                <a:moveTo>
                  <a:pt x="85032" y="14209"/>
                </a:moveTo>
                <a:lnTo>
                  <a:pt x="85032" y="14209"/>
                </a:lnTo>
                <a:cubicBezTo>
                  <a:pt x="84871" y="14438"/>
                  <a:pt x="85034" y="14587"/>
                  <a:pt x="85183" y="14736"/>
                </a:cubicBezTo>
                <a:lnTo>
                  <a:pt x="84721" y="14927"/>
                </a:lnTo>
                <a:lnTo>
                  <a:pt x="84490" y="14505"/>
                </a:lnTo>
                <a:lnTo>
                  <a:pt x="84490" y="14505"/>
                </a:lnTo>
                <a:cubicBezTo>
                  <a:pt x="84517" y="14512"/>
                  <a:pt x="84547" y="14516"/>
                  <a:pt x="84578" y="14516"/>
                </a:cubicBezTo>
                <a:cubicBezTo>
                  <a:pt x="84609" y="14516"/>
                  <a:pt x="84639" y="14512"/>
                  <a:pt x="84666" y="14505"/>
                </a:cubicBezTo>
                <a:cubicBezTo>
                  <a:pt x="84815" y="14438"/>
                  <a:pt x="84937" y="14343"/>
                  <a:pt x="85032" y="14209"/>
                </a:cubicBezTo>
                <a:close/>
                <a:moveTo>
                  <a:pt x="95228" y="14383"/>
                </a:moveTo>
                <a:lnTo>
                  <a:pt x="95228" y="14397"/>
                </a:lnTo>
                <a:cubicBezTo>
                  <a:pt x="94888" y="14410"/>
                  <a:pt x="94874" y="14900"/>
                  <a:pt x="95214" y="14927"/>
                </a:cubicBezTo>
                <a:cubicBezTo>
                  <a:pt x="95363" y="14927"/>
                  <a:pt x="95486" y="14818"/>
                  <a:pt x="95499" y="14668"/>
                </a:cubicBezTo>
                <a:cubicBezTo>
                  <a:pt x="95499" y="14519"/>
                  <a:pt x="95377" y="14383"/>
                  <a:pt x="95228" y="14383"/>
                </a:cubicBezTo>
                <a:close/>
                <a:moveTo>
                  <a:pt x="28816" y="14397"/>
                </a:moveTo>
                <a:lnTo>
                  <a:pt x="28992" y="14777"/>
                </a:lnTo>
                <a:lnTo>
                  <a:pt x="28666" y="14940"/>
                </a:lnTo>
                <a:lnTo>
                  <a:pt x="28490" y="14600"/>
                </a:lnTo>
                <a:lnTo>
                  <a:pt x="28816" y="14397"/>
                </a:lnTo>
                <a:close/>
                <a:moveTo>
                  <a:pt x="52344" y="14356"/>
                </a:moveTo>
                <a:cubicBezTo>
                  <a:pt x="52426" y="14492"/>
                  <a:pt x="52507" y="14628"/>
                  <a:pt x="52575" y="14736"/>
                </a:cubicBezTo>
                <a:lnTo>
                  <a:pt x="52167" y="14940"/>
                </a:lnTo>
                <a:lnTo>
                  <a:pt x="51977" y="14560"/>
                </a:lnTo>
                <a:lnTo>
                  <a:pt x="52344" y="14356"/>
                </a:lnTo>
                <a:close/>
                <a:moveTo>
                  <a:pt x="12016" y="14179"/>
                </a:moveTo>
                <a:cubicBezTo>
                  <a:pt x="11662" y="14193"/>
                  <a:pt x="11513" y="14600"/>
                  <a:pt x="11757" y="14845"/>
                </a:cubicBezTo>
                <a:cubicBezTo>
                  <a:pt x="11832" y="14915"/>
                  <a:pt x="11923" y="14947"/>
                  <a:pt x="12012" y="14947"/>
                </a:cubicBezTo>
                <a:cubicBezTo>
                  <a:pt x="12218" y="14947"/>
                  <a:pt x="12419" y="14783"/>
                  <a:pt x="12410" y="14546"/>
                </a:cubicBezTo>
                <a:cubicBezTo>
                  <a:pt x="12396" y="14342"/>
                  <a:pt x="12220" y="14179"/>
                  <a:pt x="12016" y="14179"/>
                </a:cubicBezTo>
                <a:close/>
                <a:moveTo>
                  <a:pt x="73140" y="14397"/>
                </a:moveTo>
                <a:lnTo>
                  <a:pt x="73330" y="14750"/>
                </a:lnTo>
                <a:lnTo>
                  <a:pt x="72977" y="14954"/>
                </a:lnTo>
                <a:lnTo>
                  <a:pt x="72787" y="14587"/>
                </a:lnTo>
                <a:lnTo>
                  <a:pt x="73140" y="14397"/>
                </a:lnTo>
                <a:close/>
                <a:moveTo>
                  <a:pt x="49612" y="14397"/>
                </a:moveTo>
                <a:lnTo>
                  <a:pt x="49816" y="14777"/>
                </a:lnTo>
                <a:lnTo>
                  <a:pt x="49435" y="14967"/>
                </a:lnTo>
                <a:lnTo>
                  <a:pt x="49245" y="14628"/>
                </a:lnTo>
                <a:lnTo>
                  <a:pt x="49612" y="14397"/>
                </a:lnTo>
                <a:close/>
                <a:moveTo>
                  <a:pt x="9287" y="14273"/>
                </a:moveTo>
                <a:cubicBezTo>
                  <a:pt x="9107" y="14273"/>
                  <a:pt x="8957" y="14419"/>
                  <a:pt x="8957" y="14614"/>
                </a:cubicBezTo>
                <a:cubicBezTo>
                  <a:pt x="8948" y="14828"/>
                  <a:pt x="9123" y="14972"/>
                  <a:pt x="9309" y="14972"/>
                </a:cubicBezTo>
                <a:cubicBezTo>
                  <a:pt x="9395" y="14972"/>
                  <a:pt x="9483" y="14941"/>
                  <a:pt x="9556" y="14872"/>
                </a:cubicBezTo>
                <a:cubicBezTo>
                  <a:pt x="9787" y="14655"/>
                  <a:pt x="9624" y="14274"/>
                  <a:pt x="9311" y="14274"/>
                </a:cubicBezTo>
                <a:cubicBezTo>
                  <a:pt x="9303" y="14274"/>
                  <a:pt x="9295" y="14273"/>
                  <a:pt x="9287" y="14273"/>
                </a:cubicBezTo>
                <a:close/>
                <a:moveTo>
                  <a:pt x="98762" y="14628"/>
                </a:moveTo>
                <a:cubicBezTo>
                  <a:pt x="98694" y="14723"/>
                  <a:pt x="98639" y="14777"/>
                  <a:pt x="98626" y="14832"/>
                </a:cubicBezTo>
                <a:cubicBezTo>
                  <a:pt x="98602" y="14902"/>
                  <a:pt x="98660" y="14973"/>
                  <a:pt x="98729" y="14973"/>
                </a:cubicBezTo>
                <a:cubicBezTo>
                  <a:pt x="98740" y="14973"/>
                  <a:pt x="98751" y="14971"/>
                  <a:pt x="98762" y="14967"/>
                </a:cubicBezTo>
                <a:cubicBezTo>
                  <a:pt x="98816" y="14967"/>
                  <a:pt x="98897" y="14886"/>
                  <a:pt x="98897" y="14845"/>
                </a:cubicBezTo>
                <a:cubicBezTo>
                  <a:pt x="98897" y="14804"/>
                  <a:pt x="98829" y="14736"/>
                  <a:pt x="98762" y="14628"/>
                </a:cubicBezTo>
                <a:close/>
                <a:moveTo>
                  <a:pt x="17045" y="14424"/>
                </a:moveTo>
                <a:lnTo>
                  <a:pt x="17222" y="14791"/>
                </a:lnTo>
                <a:lnTo>
                  <a:pt x="16882" y="14981"/>
                </a:lnTo>
                <a:lnTo>
                  <a:pt x="16678" y="14628"/>
                </a:lnTo>
                <a:lnTo>
                  <a:pt x="17045" y="14424"/>
                </a:lnTo>
                <a:close/>
                <a:moveTo>
                  <a:pt x="37827" y="14492"/>
                </a:moveTo>
                <a:lnTo>
                  <a:pt x="38018" y="14804"/>
                </a:lnTo>
                <a:lnTo>
                  <a:pt x="37692" y="14981"/>
                </a:lnTo>
                <a:lnTo>
                  <a:pt x="37528" y="14668"/>
                </a:lnTo>
                <a:lnTo>
                  <a:pt x="37827" y="14492"/>
                </a:lnTo>
                <a:close/>
                <a:moveTo>
                  <a:pt x="65406" y="14206"/>
                </a:moveTo>
                <a:cubicBezTo>
                  <a:pt x="64890" y="14206"/>
                  <a:pt x="64890" y="14981"/>
                  <a:pt x="65406" y="14981"/>
                </a:cubicBezTo>
                <a:cubicBezTo>
                  <a:pt x="65923" y="14981"/>
                  <a:pt x="65923" y="14206"/>
                  <a:pt x="65406" y="14206"/>
                </a:cubicBezTo>
                <a:close/>
                <a:moveTo>
                  <a:pt x="82152" y="14437"/>
                </a:moveTo>
                <a:cubicBezTo>
                  <a:pt x="82206" y="14560"/>
                  <a:pt x="82274" y="14682"/>
                  <a:pt x="82342" y="14804"/>
                </a:cubicBezTo>
                <a:lnTo>
                  <a:pt x="82013" y="14989"/>
                </a:lnTo>
                <a:cubicBezTo>
                  <a:pt x="81946" y="14868"/>
                  <a:pt x="81879" y="14748"/>
                  <a:pt x="81812" y="14628"/>
                </a:cubicBezTo>
                <a:lnTo>
                  <a:pt x="82152" y="14437"/>
                </a:lnTo>
                <a:close/>
                <a:moveTo>
                  <a:pt x="3833" y="14505"/>
                </a:moveTo>
                <a:cubicBezTo>
                  <a:pt x="3697" y="14505"/>
                  <a:pt x="3589" y="14614"/>
                  <a:pt x="3589" y="14750"/>
                </a:cubicBezTo>
                <a:cubicBezTo>
                  <a:pt x="3602" y="14886"/>
                  <a:pt x="3711" y="14995"/>
                  <a:pt x="3847" y="14995"/>
                </a:cubicBezTo>
                <a:cubicBezTo>
                  <a:pt x="3969" y="14981"/>
                  <a:pt x="4078" y="14872"/>
                  <a:pt x="4078" y="14750"/>
                </a:cubicBezTo>
                <a:cubicBezTo>
                  <a:pt x="4078" y="14614"/>
                  <a:pt x="3969" y="14505"/>
                  <a:pt x="3833" y="14505"/>
                </a:cubicBezTo>
                <a:close/>
                <a:moveTo>
                  <a:pt x="6516" y="14382"/>
                </a:moveTo>
                <a:cubicBezTo>
                  <a:pt x="6350" y="14382"/>
                  <a:pt x="6226" y="14526"/>
                  <a:pt x="6239" y="14682"/>
                </a:cubicBezTo>
                <a:cubicBezTo>
                  <a:pt x="6239" y="14859"/>
                  <a:pt x="6375" y="14995"/>
                  <a:pt x="6538" y="14995"/>
                </a:cubicBezTo>
                <a:cubicBezTo>
                  <a:pt x="6715" y="14995"/>
                  <a:pt x="6864" y="14859"/>
                  <a:pt x="6864" y="14682"/>
                </a:cubicBezTo>
                <a:lnTo>
                  <a:pt x="6851" y="14682"/>
                </a:lnTo>
                <a:cubicBezTo>
                  <a:pt x="6851" y="14505"/>
                  <a:pt x="6701" y="14383"/>
                  <a:pt x="6538" y="14383"/>
                </a:cubicBezTo>
                <a:cubicBezTo>
                  <a:pt x="6531" y="14382"/>
                  <a:pt x="6523" y="14382"/>
                  <a:pt x="6516" y="14382"/>
                </a:cubicBezTo>
                <a:close/>
                <a:moveTo>
                  <a:pt x="26057" y="14492"/>
                </a:moveTo>
                <a:cubicBezTo>
                  <a:pt x="26111" y="14600"/>
                  <a:pt x="26165" y="14709"/>
                  <a:pt x="26233" y="14832"/>
                </a:cubicBezTo>
                <a:lnTo>
                  <a:pt x="25934" y="15008"/>
                </a:lnTo>
                <a:lnTo>
                  <a:pt x="25717" y="14668"/>
                </a:lnTo>
                <a:lnTo>
                  <a:pt x="26057" y="14492"/>
                </a:lnTo>
                <a:close/>
                <a:moveTo>
                  <a:pt x="1111" y="14704"/>
                </a:moveTo>
                <a:cubicBezTo>
                  <a:pt x="1099" y="14704"/>
                  <a:pt x="1087" y="14706"/>
                  <a:pt x="1074" y="14709"/>
                </a:cubicBezTo>
                <a:cubicBezTo>
                  <a:pt x="1020" y="14723"/>
                  <a:pt x="979" y="14777"/>
                  <a:pt x="965" y="14845"/>
                </a:cubicBezTo>
                <a:cubicBezTo>
                  <a:pt x="965" y="14886"/>
                  <a:pt x="1020" y="14940"/>
                  <a:pt x="1088" y="15022"/>
                </a:cubicBezTo>
                <a:cubicBezTo>
                  <a:pt x="1142" y="14940"/>
                  <a:pt x="1210" y="14900"/>
                  <a:pt x="1223" y="14845"/>
                </a:cubicBezTo>
                <a:cubicBezTo>
                  <a:pt x="1247" y="14775"/>
                  <a:pt x="1189" y="14704"/>
                  <a:pt x="1111" y="14704"/>
                </a:cubicBezTo>
                <a:close/>
                <a:moveTo>
                  <a:pt x="35082" y="14546"/>
                </a:moveTo>
                <a:cubicBezTo>
                  <a:pt x="35150" y="14668"/>
                  <a:pt x="35204" y="14764"/>
                  <a:pt x="35272" y="14859"/>
                </a:cubicBezTo>
                <a:lnTo>
                  <a:pt x="34946" y="15022"/>
                </a:lnTo>
                <a:lnTo>
                  <a:pt x="34783" y="14723"/>
                </a:lnTo>
                <a:lnTo>
                  <a:pt x="35082" y="14546"/>
                </a:lnTo>
                <a:close/>
                <a:moveTo>
                  <a:pt x="53536" y="15020"/>
                </a:moveTo>
                <a:cubicBezTo>
                  <a:pt x="53533" y="15020"/>
                  <a:pt x="53530" y="15021"/>
                  <a:pt x="53526" y="15022"/>
                </a:cubicBezTo>
                <a:lnTo>
                  <a:pt x="53540" y="15022"/>
                </a:lnTo>
                <a:cubicBezTo>
                  <a:pt x="53539" y="15021"/>
                  <a:pt x="53538" y="15020"/>
                  <a:pt x="53536" y="15020"/>
                </a:cubicBezTo>
                <a:close/>
                <a:moveTo>
                  <a:pt x="62657" y="14274"/>
                </a:moveTo>
                <a:cubicBezTo>
                  <a:pt x="62649" y="14274"/>
                  <a:pt x="62641" y="14274"/>
                  <a:pt x="62633" y="14274"/>
                </a:cubicBezTo>
                <a:cubicBezTo>
                  <a:pt x="62294" y="14288"/>
                  <a:pt x="62144" y="14696"/>
                  <a:pt x="62389" y="14927"/>
                </a:cubicBezTo>
                <a:cubicBezTo>
                  <a:pt x="62465" y="14999"/>
                  <a:pt x="62556" y="15031"/>
                  <a:pt x="62645" y="15031"/>
                </a:cubicBezTo>
                <a:cubicBezTo>
                  <a:pt x="62841" y="15031"/>
                  <a:pt x="63027" y="14875"/>
                  <a:pt x="63027" y="14641"/>
                </a:cubicBezTo>
                <a:cubicBezTo>
                  <a:pt x="63027" y="14445"/>
                  <a:pt x="62863" y="14274"/>
                  <a:pt x="62657" y="14274"/>
                </a:cubicBezTo>
                <a:close/>
                <a:moveTo>
                  <a:pt x="46853" y="14519"/>
                </a:moveTo>
                <a:lnTo>
                  <a:pt x="47057" y="14872"/>
                </a:lnTo>
                <a:lnTo>
                  <a:pt x="46717" y="15035"/>
                </a:lnTo>
                <a:lnTo>
                  <a:pt x="46540" y="14682"/>
                </a:lnTo>
                <a:lnTo>
                  <a:pt x="46853" y="14519"/>
                </a:lnTo>
                <a:close/>
                <a:moveTo>
                  <a:pt x="92520" y="14396"/>
                </a:moveTo>
                <a:cubicBezTo>
                  <a:pt x="92512" y="14396"/>
                  <a:pt x="92504" y="14396"/>
                  <a:pt x="92496" y="14397"/>
                </a:cubicBezTo>
                <a:cubicBezTo>
                  <a:pt x="92074" y="14397"/>
                  <a:pt x="92074" y="15035"/>
                  <a:pt x="92496" y="15035"/>
                </a:cubicBezTo>
                <a:cubicBezTo>
                  <a:pt x="92686" y="15035"/>
                  <a:pt x="92835" y="14872"/>
                  <a:pt x="92822" y="14696"/>
                </a:cubicBezTo>
                <a:cubicBezTo>
                  <a:pt x="92809" y="14527"/>
                  <a:pt x="92685" y="14396"/>
                  <a:pt x="92520" y="14396"/>
                </a:cubicBezTo>
                <a:close/>
                <a:moveTo>
                  <a:pt x="23352" y="14600"/>
                </a:moveTo>
                <a:lnTo>
                  <a:pt x="23501" y="14900"/>
                </a:lnTo>
                <a:lnTo>
                  <a:pt x="23161" y="15076"/>
                </a:lnTo>
                <a:lnTo>
                  <a:pt x="22998" y="14764"/>
                </a:lnTo>
                <a:lnTo>
                  <a:pt x="23352" y="14600"/>
                </a:lnTo>
                <a:close/>
                <a:moveTo>
                  <a:pt x="59928" y="14329"/>
                </a:moveTo>
                <a:cubicBezTo>
                  <a:pt x="59697" y="14329"/>
                  <a:pt x="59534" y="14505"/>
                  <a:pt x="59548" y="14723"/>
                </a:cubicBezTo>
                <a:cubicBezTo>
                  <a:pt x="59548" y="14913"/>
                  <a:pt x="59711" y="15076"/>
                  <a:pt x="59915" y="15076"/>
                </a:cubicBezTo>
                <a:cubicBezTo>
                  <a:pt x="60132" y="15076"/>
                  <a:pt x="60309" y="14900"/>
                  <a:pt x="60295" y="14682"/>
                </a:cubicBezTo>
                <a:cubicBezTo>
                  <a:pt x="60295" y="14492"/>
                  <a:pt x="60119" y="14329"/>
                  <a:pt x="59928" y="14329"/>
                </a:cubicBezTo>
                <a:close/>
                <a:moveTo>
                  <a:pt x="79447" y="14533"/>
                </a:moveTo>
                <a:lnTo>
                  <a:pt x="79637" y="14859"/>
                </a:lnTo>
                <a:lnTo>
                  <a:pt x="79270" y="15076"/>
                </a:lnTo>
                <a:lnTo>
                  <a:pt x="79094" y="14723"/>
                </a:lnTo>
                <a:lnTo>
                  <a:pt x="79447" y="14533"/>
                </a:lnTo>
                <a:close/>
                <a:moveTo>
                  <a:pt x="44134" y="14600"/>
                </a:moveTo>
                <a:lnTo>
                  <a:pt x="44325" y="14913"/>
                </a:lnTo>
                <a:lnTo>
                  <a:pt x="43958" y="15090"/>
                </a:lnTo>
                <a:lnTo>
                  <a:pt x="43794" y="14791"/>
                </a:lnTo>
                <a:lnTo>
                  <a:pt x="44134" y="14600"/>
                </a:lnTo>
                <a:close/>
                <a:moveTo>
                  <a:pt x="32363" y="14600"/>
                </a:moveTo>
                <a:lnTo>
                  <a:pt x="32526" y="14954"/>
                </a:lnTo>
                <a:lnTo>
                  <a:pt x="32241" y="15117"/>
                </a:lnTo>
                <a:lnTo>
                  <a:pt x="32051" y="14777"/>
                </a:lnTo>
                <a:lnTo>
                  <a:pt x="32363" y="14600"/>
                </a:lnTo>
                <a:close/>
                <a:moveTo>
                  <a:pt x="20592" y="14641"/>
                </a:moveTo>
                <a:lnTo>
                  <a:pt x="20756" y="14954"/>
                </a:lnTo>
                <a:lnTo>
                  <a:pt x="20443" y="15131"/>
                </a:lnTo>
                <a:lnTo>
                  <a:pt x="20253" y="14818"/>
                </a:lnTo>
                <a:lnTo>
                  <a:pt x="20592" y="14641"/>
                </a:lnTo>
                <a:close/>
                <a:moveTo>
                  <a:pt x="76688" y="14600"/>
                </a:moveTo>
                <a:cubicBezTo>
                  <a:pt x="76756" y="14723"/>
                  <a:pt x="76824" y="14832"/>
                  <a:pt x="76878" y="14940"/>
                </a:cubicBezTo>
                <a:lnTo>
                  <a:pt x="76525" y="15131"/>
                </a:lnTo>
                <a:lnTo>
                  <a:pt x="76348" y="14791"/>
                </a:lnTo>
                <a:lnTo>
                  <a:pt x="76688" y="14600"/>
                </a:lnTo>
                <a:close/>
                <a:moveTo>
                  <a:pt x="41389" y="14668"/>
                </a:moveTo>
                <a:lnTo>
                  <a:pt x="41579" y="14981"/>
                </a:lnTo>
                <a:lnTo>
                  <a:pt x="41239" y="15158"/>
                </a:lnTo>
                <a:lnTo>
                  <a:pt x="41076" y="14845"/>
                </a:lnTo>
                <a:lnTo>
                  <a:pt x="41389" y="14668"/>
                </a:lnTo>
                <a:close/>
                <a:moveTo>
                  <a:pt x="57169" y="14397"/>
                </a:moveTo>
                <a:cubicBezTo>
                  <a:pt x="56653" y="14397"/>
                  <a:pt x="56653" y="15158"/>
                  <a:pt x="57169" y="15158"/>
                </a:cubicBezTo>
                <a:cubicBezTo>
                  <a:pt x="57672" y="15158"/>
                  <a:pt x="57672" y="14397"/>
                  <a:pt x="57169" y="14397"/>
                </a:cubicBezTo>
                <a:close/>
                <a:moveTo>
                  <a:pt x="89736" y="14437"/>
                </a:moveTo>
                <a:cubicBezTo>
                  <a:pt x="89519" y="14437"/>
                  <a:pt x="89356" y="14614"/>
                  <a:pt x="89383" y="14818"/>
                </a:cubicBezTo>
                <a:cubicBezTo>
                  <a:pt x="89383" y="15008"/>
                  <a:pt x="89546" y="15158"/>
                  <a:pt x="89736" y="15158"/>
                </a:cubicBezTo>
                <a:cubicBezTo>
                  <a:pt x="89940" y="15158"/>
                  <a:pt x="90103" y="14995"/>
                  <a:pt x="90103" y="14791"/>
                </a:cubicBezTo>
                <a:cubicBezTo>
                  <a:pt x="90103" y="14587"/>
                  <a:pt x="89927" y="14437"/>
                  <a:pt x="89736" y="14437"/>
                </a:cubicBezTo>
                <a:close/>
                <a:moveTo>
                  <a:pt x="96043" y="14682"/>
                </a:moveTo>
                <a:cubicBezTo>
                  <a:pt x="95907" y="14682"/>
                  <a:pt x="95785" y="14791"/>
                  <a:pt x="95798" y="14927"/>
                </a:cubicBezTo>
                <a:cubicBezTo>
                  <a:pt x="95798" y="15063"/>
                  <a:pt x="95894" y="15158"/>
                  <a:pt x="96016" y="15171"/>
                </a:cubicBezTo>
                <a:cubicBezTo>
                  <a:pt x="96024" y="15172"/>
                  <a:pt x="96033" y="15173"/>
                  <a:pt x="96041" y="15173"/>
                </a:cubicBezTo>
                <a:cubicBezTo>
                  <a:pt x="96177" y="15173"/>
                  <a:pt x="96275" y="15068"/>
                  <a:pt x="96288" y="14940"/>
                </a:cubicBezTo>
                <a:cubicBezTo>
                  <a:pt x="96288" y="14804"/>
                  <a:pt x="96179" y="14682"/>
                  <a:pt x="96043" y="14682"/>
                </a:cubicBezTo>
                <a:close/>
                <a:moveTo>
                  <a:pt x="73956" y="14655"/>
                </a:moveTo>
                <a:lnTo>
                  <a:pt x="74160" y="14995"/>
                </a:lnTo>
                <a:lnTo>
                  <a:pt x="73806" y="15185"/>
                </a:lnTo>
                <a:lnTo>
                  <a:pt x="73616" y="14845"/>
                </a:lnTo>
                <a:lnTo>
                  <a:pt x="73956" y="14655"/>
                </a:lnTo>
                <a:close/>
                <a:moveTo>
                  <a:pt x="68818" y="15185"/>
                </a:moveTo>
                <a:cubicBezTo>
                  <a:pt x="68819" y="15185"/>
                  <a:pt x="68820" y="15186"/>
                  <a:pt x="68820" y="15187"/>
                </a:cubicBezTo>
                <a:lnTo>
                  <a:pt x="68820" y="15187"/>
                </a:lnTo>
                <a:cubicBezTo>
                  <a:pt x="68824" y="15186"/>
                  <a:pt x="68828" y="15185"/>
                  <a:pt x="68831" y="15185"/>
                </a:cubicBezTo>
                <a:close/>
                <a:moveTo>
                  <a:pt x="29645" y="14723"/>
                </a:moveTo>
                <a:lnTo>
                  <a:pt x="29808" y="15022"/>
                </a:lnTo>
                <a:lnTo>
                  <a:pt x="29468" y="15199"/>
                </a:lnTo>
                <a:lnTo>
                  <a:pt x="29305" y="14886"/>
                </a:lnTo>
                <a:lnTo>
                  <a:pt x="29645" y="14723"/>
                </a:lnTo>
                <a:close/>
                <a:moveTo>
                  <a:pt x="12872" y="14410"/>
                </a:moveTo>
                <a:cubicBezTo>
                  <a:pt x="12655" y="14410"/>
                  <a:pt x="12478" y="14587"/>
                  <a:pt x="12464" y="14791"/>
                </a:cubicBezTo>
                <a:cubicBezTo>
                  <a:pt x="12464" y="15008"/>
                  <a:pt x="12627" y="15185"/>
                  <a:pt x="12845" y="15199"/>
                </a:cubicBezTo>
                <a:cubicBezTo>
                  <a:pt x="12849" y="15199"/>
                  <a:pt x="12854" y="15199"/>
                  <a:pt x="12858" y="15199"/>
                </a:cubicBezTo>
                <a:cubicBezTo>
                  <a:pt x="13362" y="15199"/>
                  <a:pt x="13384" y="14424"/>
                  <a:pt x="12872" y="14410"/>
                </a:cubicBezTo>
                <a:close/>
                <a:moveTo>
                  <a:pt x="99604" y="15022"/>
                </a:moveTo>
                <a:cubicBezTo>
                  <a:pt x="99563" y="15049"/>
                  <a:pt x="99536" y="15076"/>
                  <a:pt x="99509" y="15103"/>
                </a:cubicBezTo>
                <a:cubicBezTo>
                  <a:pt x="99509" y="15117"/>
                  <a:pt x="99550" y="15158"/>
                  <a:pt x="99591" y="15212"/>
                </a:cubicBezTo>
                <a:cubicBezTo>
                  <a:pt x="99618" y="15171"/>
                  <a:pt x="99659" y="15158"/>
                  <a:pt x="99659" y="15117"/>
                </a:cubicBezTo>
                <a:cubicBezTo>
                  <a:pt x="99659" y="15090"/>
                  <a:pt x="99631" y="15063"/>
                  <a:pt x="99604" y="15022"/>
                </a:cubicBezTo>
                <a:close/>
                <a:moveTo>
                  <a:pt x="10140" y="14505"/>
                </a:moveTo>
                <a:cubicBezTo>
                  <a:pt x="10135" y="14505"/>
                  <a:pt x="10131" y="14505"/>
                  <a:pt x="10126" y="14505"/>
                </a:cubicBezTo>
                <a:lnTo>
                  <a:pt x="10113" y="14505"/>
                </a:lnTo>
                <a:cubicBezTo>
                  <a:pt x="9923" y="14519"/>
                  <a:pt x="9787" y="14668"/>
                  <a:pt x="9773" y="14859"/>
                </a:cubicBezTo>
                <a:cubicBezTo>
                  <a:pt x="9773" y="15063"/>
                  <a:pt x="9950" y="15226"/>
                  <a:pt x="10140" y="15226"/>
                </a:cubicBezTo>
                <a:cubicBezTo>
                  <a:pt x="10625" y="15212"/>
                  <a:pt x="10603" y="14505"/>
                  <a:pt x="10140" y="14505"/>
                </a:cubicBezTo>
                <a:close/>
                <a:moveTo>
                  <a:pt x="38657" y="14750"/>
                </a:moveTo>
                <a:lnTo>
                  <a:pt x="38847" y="15063"/>
                </a:lnTo>
                <a:lnTo>
                  <a:pt x="38521" y="15226"/>
                </a:lnTo>
                <a:lnTo>
                  <a:pt x="38344" y="14913"/>
                </a:lnTo>
                <a:lnTo>
                  <a:pt x="38657" y="14750"/>
                </a:lnTo>
                <a:close/>
                <a:moveTo>
                  <a:pt x="66197" y="14450"/>
                </a:moveTo>
                <a:cubicBezTo>
                  <a:pt x="65687" y="14450"/>
                  <a:pt x="65691" y="15226"/>
                  <a:pt x="66209" y="15226"/>
                </a:cubicBezTo>
                <a:cubicBezTo>
                  <a:pt x="66218" y="15226"/>
                  <a:pt x="66226" y="15226"/>
                  <a:pt x="66235" y="15226"/>
                </a:cubicBezTo>
                <a:cubicBezTo>
                  <a:pt x="66439" y="15212"/>
                  <a:pt x="66616" y="15049"/>
                  <a:pt x="66616" y="14832"/>
                </a:cubicBezTo>
                <a:cubicBezTo>
                  <a:pt x="66616" y="14628"/>
                  <a:pt x="66439" y="14451"/>
                  <a:pt x="66235" y="14451"/>
                </a:cubicBezTo>
                <a:cubicBezTo>
                  <a:pt x="66222" y="14450"/>
                  <a:pt x="66209" y="14450"/>
                  <a:pt x="66197" y="14450"/>
                </a:cubicBezTo>
                <a:close/>
                <a:moveTo>
                  <a:pt x="17874" y="14696"/>
                </a:moveTo>
                <a:cubicBezTo>
                  <a:pt x="17942" y="14804"/>
                  <a:pt x="18024" y="14927"/>
                  <a:pt x="18105" y="15063"/>
                </a:cubicBezTo>
                <a:lnTo>
                  <a:pt x="17738" y="15239"/>
                </a:lnTo>
                <a:lnTo>
                  <a:pt x="17534" y="14872"/>
                </a:lnTo>
                <a:lnTo>
                  <a:pt x="17874" y="14696"/>
                </a:lnTo>
                <a:close/>
                <a:moveTo>
                  <a:pt x="26886" y="14764"/>
                </a:moveTo>
                <a:lnTo>
                  <a:pt x="27062" y="15076"/>
                </a:lnTo>
                <a:lnTo>
                  <a:pt x="26736" y="15253"/>
                </a:lnTo>
                <a:lnTo>
                  <a:pt x="26559" y="14927"/>
                </a:lnTo>
                <a:lnTo>
                  <a:pt x="26886" y="14764"/>
                </a:lnTo>
                <a:close/>
                <a:moveTo>
                  <a:pt x="7381" y="14600"/>
                </a:moveTo>
                <a:cubicBezTo>
                  <a:pt x="7095" y="14600"/>
                  <a:pt x="6946" y="14954"/>
                  <a:pt x="7150" y="15158"/>
                </a:cubicBezTo>
                <a:cubicBezTo>
                  <a:pt x="7217" y="15225"/>
                  <a:pt x="7301" y="15255"/>
                  <a:pt x="7383" y="15255"/>
                </a:cubicBezTo>
                <a:cubicBezTo>
                  <a:pt x="7549" y="15255"/>
                  <a:pt x="7707" y="15131"/>
                  <a:pt x="7707" y="14940"/>
                </a:cubicBezTo>
                <a:cubicBezTo>
                  <a:pt x="7707" y="14750"/>
                  <a:pt x="7557" y="14600"/>
                  <a:pt x="7381" y="14600"/>
                </a:cubicBezTo>
                <a:close/>
                <a:moveTo>
                  <a:pt x="82995" y="14696"/>
                </a:moveTo>
                <a:lnTo>
                  <a:pt x="83198" y="15063"/>
                </a:lnTo>
                <a:lnTo>
                  <a:pt x="82831" y="15267"/>
                </a:lnTo>
                <a:lnTo>
                  <a:pt x="82655" y="14900"/>
                </a:lnTo>
                <a:lnTo>
                  <a:pt x="82995" y="14696"/>
                </a:lnTo>
                <a:close/>
                <a:moveTo>
                  <a:pt x="87008" y="14477"/>
                </a:moveTo>
                <a:cubicBezTo>
                  <a:pt x="86789" y="14477"/>
                  <a:pt x="86624" y="14662"/>
                  <a:pt x="86624" y="14872"/>
                </a:cubicBezTo>
                <a:cubicBezTo>
                  <a:pt x="86624" y="15090"/>
                  <a:pt x="86800" y="15267"/>
                  <a:pt x="87018" y="15267"/>
                </a:cubicBezTo>
                <a:cubicBezTo>
                  <a:pt x="87235" y="15253"/>
                  <a:pt x="87412" y="15076"/>
                  <a:pt x="87412" y="14872"/>
                </a:cubicBezTo>
                <a:cubicBezTo>
                  <a:pt x="87412" y="14655"/>
                  <a:pt x="87235" y="14478"/>
                  <a:pt x="87031" y="14478"/>
                </a:cubicBezTo>
                <a:cubicBezTo>
                  <a:pt x="87024" y="14478"/>
                  <a:pt x="87016" y="14477"/>
                  <a:pt x="87008" y="14477"/>
                </a:cubicBezTo>
                <a:close/>
                <a:moveTo>
                  <a:pt x="63463" y="14505"/>
                </a:moveTo>
                <a:cubicBezTo>
                  <a:pt x="62955" y="14505"/>
                  <a:pt x="62955" y="15267"/>
                  <a:pt x="63463" y="15267"/>
                </a:cubicBezTo>
                <a:cubicBezTo>
                  <a:pt x="63472" y="15267"/>
                  <a:pt x="63481" y="15267"/>
                  <a:pt x="63490" y="15267"/>
                </a:cubicBezTo>
                <a:cubicBezTo>
                  <a:pt x="63952" y="15226"/>
                  <a:pt x="63952" y="14546"/>
                  <a:pt x="63490" y="14505"/>
                </a:cubicBezTo>
                <a:cubicBezTo>
                  <a:pt x="63481" y="14505"/>
                  <a:pt x="63472" y="14505"/>
                  <a:pt x="63463" y="14505"/>
                </a:cubicBezTo>
                <a:close/>
                <a:moveTo>
                  <a:pt x="4675" y="14750"/>
                </a:moveTo>
                <a:cubicBezTo>
                  <a:pt x="4671" y="14750"/>
                  <a:pt x="4667" y="14750"/>
                  <a:pt x="4662" y="14750"/>
                </a:cubicBezTo>
                <a:cubicBezTo>
                  <a:pt x="4513" y="14750"/>
                  <a:pt x="4377" y="14872"/>
                  <a:pt x="4390" y="15022"/>
                </a:cubicBezTo>
                <a:cubicBezTo>
                  <a:pt x="4404" y="15171"/>
                  <a:pt x="4526" y="15280"/>
                  <a:pt x="4676" y="15280"/>
                </a:cubicBezTo>
                <a:cubicBezTo>
                  <a:pt x="5025" y="15267"/>
                  <a:pt x="5003" y="14750"/>
                  <a:pt x="4675" y="14750"/>
                </a:cubicBezTo>
                <a:close/>
                <a:moveTo>
                  <a:pt x="24167" y="14832"/>
                </a:moveTo>
                <a:lnTo>
                  <a:pt x="24344" y="15131"/>
                </a:lnTo>
                <a:lnTo>
                  <a:pt x="24004" y="15307"/>
                </a:lnTo>
                <a:lnTo>
                  <a:pt x="23827" y="15008"/>
                </a:lnTo>
                <a:lnTo>
                  <a:pt x="24167" y="14832"/>
                </a:lnTo>
                <a:close/>
                <a:moveTo>
                  <a:pt x="35897" y="14791"/>
                </a:moveTo>
                <a:lnTo>
                  <a:pt x="36088" y="15131"/>
                </a:lnTo>
                <a:lnTo>
                  <a:pt x="35775" y="15307"/>
                </a:lnTo>
                <a:lnTo>
                  <a:pt x="35598" y="14967"/>
                </a:lnTo>
                <a:lnTo>
                  <a:pt x="35897" y="14791"/>
                </a:lnTo>
                <a:close/>
                <a:moveTo>
                  <a:pt x="80253" y="14783"/>
                </a:moveTo>
                <a:lnTo>
                  <a:pt x="80253" y="14783"/>
                </a:lnTo>
                <a:cubicBezTo>
                  <a:pt x="80333" y="14903"/>
                  <a:pt x="80399" y="15010"/>
                  <a:pt x="80453" y="15117"/>
                </a:cubicBezTo>
                <a:lnTo>
                  <a:pt x="80113" y="15307"/>
                </a:lnTo>
                <a:lnTo>
                  <a:pt x="79936" y="14967"/>
                </a:lnTo>
                <a:lnTo>
                  <a:pt x="80253" y="14783"/>
                </a:lnTo>
                <a:close/>
                <a:moveTo>
                  <a:pt x="93311" y="14682"/>
                </a:moveTo>
                <a:cubicBezTo>
                  <a:pt x="93148" y="14682"/>
                  <a:pt x="92998" y="14818"/>
                  <a:pt x="92998" y="14981"/>
                </a:cubicBezTo>
                <a:cubicBezTo>
                  <a:pt x="92998" y="15158"/>
                  <a:pt x="93134" y="15294"/>
                  <a:pt x="93311" y="15307"/>
                </a:cubicBezTo>
                <a:cubicBezTo>
                  <a:pt x="93474" y="15294"/>
                  <a:pt x="93624" y="15158"/>
                  <a:pt x="93624" y="14995"/>
                </a:cubicBezTo>
                <a:cubicBezTo>
                  <a:pt x="93624" y="14818"/>
                  <a:pt x="93488" y="14682"/>
                  <a:pt x="93311" y="14682"/>
                </a:cubicBezTo>
                <a:close/>
                <a:moveTo>
                  <a:pt x="47682" y="14777"/>
                </a:moveTo>
                <a:lnTo>
                  <a:pt x="47872" y="15117"/>
                </a:lnTo>
                <a:lnTo>
                  <a:pt x="47532" y="15321"/>
                </a:lnTo>
                <a:lnTo>
                  <a:pt x="47369" y="14967"/>
                </a:lnTo>
                <a:lnTo>
                  <a:pt x="47682" y="14777"/>
                </a:lnTo>
                <a:close/>
                <a:moveTo>
                  <a:pt x="1885" y="14898"/>
                </a:moveTo>
                <a:cubicBezTo>
                  <a:pt x="1784" y="14898"/>
                  <a:pt x="1702" y="15000"/>
                  <a:pt x="1740" y="15090"/>
                </a:cubicBezTo>
                <a:cubicBezTo>
                  <a:pt x="1754" y="15171"/>
                  <a:pt x="1822" y="15226"/>
                  <a:pt x="1903" y="15334"/>
                </a:cubicBezTo>
                <a:cubicBezTo>
                  <a:pt x="1998" y="15212"/>
                  <a:pt x="2080" y="15131"/>
                  <a:pt x="2080" y="15063"/>
                </a:cubicBezTo>
                <a:cubicBezTo>
                  <a:pt x="2080" y="15008"/>
                  <a:pt x="1971" y="14927"/>
                  <a:pt x="1903" y="14900"/>
                </a:cubicBezTo>
                <a:cubicBezTo>
                  <a:pt x="1897" y="14899"/>
                  <a:pt x="1891" y="14898"/>
                  <a:pt x="1885" y="14898"/>
                </a:cubicBezTo>
                <a:close/>
                <a:moveTo>
                  <a:pt x="44963" y="14845"/>
                </a:moveTo>
                <a:cubicBezTo>
                  <a:pt x="45031" y="14954"/>
                  <a:pt x="45086" y="15063"/>
                  <a:pt x="45154" y="15171"/>
                </a:cubicBezTo>
                <a:lnTo>
                  <a:pt x="44773" y="15348"/>
                </a:lnTo>
                <a:lnTo>
                  <a:pt x="44624" y="15035"/>
                </a:lnTo>
                <a:lnTo>
                  <a:pt x="44963" y="14845"/>
                </a:lnTo>
                <a:close/>
                <a:moveTo>
                  <a:pt x="50400" y="14668"/>
                </a:moveTo>
                <a:lnTo>
                  <a:pt x="50604" y="15063"/>
                </a:lnTo>
                <a:cubicBezTo>
                  <a:pt x="50482" y="15131"/>
                  <a:pt x="50251" y="15117"/>
                  <a:pt x="50237" y="15348"/>
                </a:cubicBezTo>
                <a:cubicBezTo>
                  <a:pt x="50236" y="15350"/>
                  <a:pt x="50235" y="15352"/>
                  <a:pt x="50234" y="15353"/>
                </a:cubicBezTo>
                <a:lnTo>
                  <a:pt x="50234" y="15353"/>
                </a:lnTo>
                <a:lnTo>
                  <a:pt x="50033" y="14859"/>
                </a:lnTo>
                <a:lnTo>
                  <a:pt x="50400" y="14668"/>
                </a:lnTo>
                <a:close/>
                <a:moveTo>
                  <a:pt x="77476" y="14845"/>
                </a:moveTo>
                <a:lnTo>
                  <a:pt x="77680" y="15171"/>
                </a:lnTo>
                <a:cubicBezTo>
                  <a:pt x="77571" y="15226"/>
                  <a:pt x="77462" y="15294"/>
                  <a:pt x="77340" y="15362"/>
                </a:cubicBezTo>
                <a:lnTo>
                  <a:pt x="77177" y="15022"/>
                </a:lnTo>
                <a:lnTo>
                  <a:pt x="77476" y="14845"/>
                </a:lnTo>
                <a:close/>
                <a:moveTo>
                  <a:pt x="33192" y="14900"/>
                </a:moveTo>
                <a:lnTo>
                  <a:pt x="33356" y="15199"/>
                </a:lnTo>
                <a:lnTo>
                  <a:pt x="33043" y="15375"/>
                </a:lnTo>
                <a:lnTo>
                  <a:pt x="32880" y="15049"/>
                </a:lnTo>
                <a:lnTo>
                  <a:pt x="33192" y="14900"/>
                </a:lnTo>
                <a:close/>
                <a:moveTo>
                  <a:pt x="60781" y="14626"/>
                </a:moveTo>
                <a:cubicBezTo>
                  <a:pt x="60769" y="14626"/>
                  <a:pt x="60757" y="14627"/>
                  <a:pt x="60744" y="14628"/>
                </a:cubicBezTo>
                <a:cubicBezTo>
                  <a:pt x="60540" y="14628"/>
                  <a:pt x="60377" y="14791"/>
                  <a:pt x="60377" y="14995"/>
                </a:cubicBezTo>
                <a:lnTo>
                  <a:pt x="60377" y="15008"/>
                </a:lnTo>
                <a:cubicBezTo>
                  <a:pt x="60377" y="15199"/>
                  <a:pt x="60540" y="15375"/>
                  <a:pt x="60744" y="15375"/>
                </a:cubicBezTo>
                <a:cubicBezTo>
                  <a:pt x="60757" y="15376"/>
                  <a:pt x="60769" y="15377"/>
                  <a:pt x="60781" y="15377"/>
                </a:cubicBezTo>
                <a:cubicBezTo>
                  <a:pt x="61262" y="15377"/>
                  <a:pt x="61262" y="14626"/>
                  <a:pt x="60781" y="14626"/>
                </a:cubicBezTo>
                <a:close/>
                <a:moveTo>
                  <a:pt x="21408" y="14886"/>
                </a:moveTo>
                <a:lnTo>
                  <a:pt x="21625" y="15226"/>
                </a:lnTo>
                <a:lnTo>
                  <a:pt x="21272" y="15389"/>
                </a:lnTo>
                <a:lnTo>
                  <a:pt x="21082" y="15049"/>
                </a:lnTo>
                <a:lnTo>
                  <a:pt x="21408" y="14886"/>
                </a:lnTo>
                <a:close/>
                <a:moveTo>
                  <a:pt x="96859" y="14954"/>
                </a:moveTo>
                <a:cubicBezTo>
                  <a:pt x="96736" y="14954"/>
                  <a:pt x="96628" y="15076"/>
                  <a:pt x="96655" y="15199"/>
                </a:cubicBezTo>
                <a:cubicBezTo>
                  <a:pt x="96667" y="15312"/>
                  <a:pt x="96762" y="15390"/>
                  <a:pt x="96862" y="15390"/>
                </a:cubicBezTo>
                <a:cubicBezTo>
                  <a:pt x="96870" y="15390"/>
                  <a:pt x="96878" y="15390"/>
                  <a:pt x="96886" y="15389"/>
                </a:cubicBezTo>
                <a:cubicBezTo>
                  <a:pt x="97008" y="15375"/>
                  <a:pt x="97090" y="15280"/>
                  <a:pt x="97090" y="15158"/>
                </a:cubicBezTo>
                <a:cubicBezTo>
                  <a:pt x="97076" y="15035"/>
                  <a:pt x="96981" y="14954"/>
                  <a:pt x="96859" y="14954"/>
                </a:cubicBezTo>
                <a:close/>
                <a:moveTo>
                  <a:pt x="42218" y="14913"/>
                </a:moveTo>
                <a:lnTo>
                  <a:pt x="42394" y="15226"/>
                </a:lnTo>
                <a:lnTo>
                  <a:pt x="42082" y="15402"/>
                </a:lnTo>
                <a:lnTo>
                  <a:pt x="41905" y="15090"/>
                </a:lnTo>
                <a:lnTo>
                  <a:pt x="42218" y="14913"/>
                </a:lnTo>
                <a:close/>
                <a:moveTo>
                  <a:pt x="90579" y="14695"/>
                </a:moveTo>
                <a:cubicBezTo>
                  <a:pt x="90130" y="14695"/>
                  <a:pt x="90108" y="15376"/>
                  <a:pt x="90565" y="15402"/>
                </a:cubicBezTo>
                <a:cubicBezTo>
                  <a:pt x="90570" y="15403"/>
                  <a:pt x="90574" y="15403"/>
                  <a:pt x="90579" y="15403"/>
                </a:cubicBezTo>
                <a:cubicBezTo>
                  <a:pt x="91028" y="15403"/>
                  <a:pt x="91050" y="14723"/>
                  <a:pt x="90593" y="14696"/>
                </a:cubicBezTo>
                <a:cubicBezTo>
                  <a:pt x="90588" y="14695"/>
                  <a:pt x="90584" y="14695"/>
                  <a:pt x="90579" y="14695"/>
                </a:cubicBezTo>
                <a:close/>
                <a:moveTo>
                  <a:pt x="58026" y="14655"/>
                </a:moveTo>
                <a:cubicBezTo>
                  <a:pt x="57523" y="14655"/>
                  <a:pt x="57523" y="15416"/>
                  <a:pt x="58026" y="15416"/>
                </a:cubicBezTo>
                <a:cubicBezTo>
                  <a:pt x="58528" y="15416"/>
                  <a:pt x="58528" y="14655"/>
                  <a:pt x="58026" y="14655"/>
                </a:cubicBezTo>
                <a:close/>
                <a:moveTo>
                  <a:pt x="30460" y="14954"/>
                </a:moveTo>
                <a:lnTo>
                  <a:pt x="30624" y="15253"/>
                </a:lnTo>
                <a:lnTo>
                  <a:pt x="30284" y="15430"/>
                </a:lnTo>
                <a:lnTo>
                  <a:pt x="30121" y="15117"/>
                </a:lnTo>
                <a:lnTo>
                  <a:pt x="30460" y="14954"/>
                </a:lnTo>
                <a:close/>
                <a:moveTo>
                  <a:pt x="69701" y="15443"/>
                </a:moveTo>
                <a:lnTo>
                  <a:pt x="69701" y="15443"/>
                </a:lnTo>
                <a:cubicBezTo>
                  <a:pt x="69697" y="15443"/>
                  <a:pt x="69692" y="15443"/>
                  <a:pt x="69688" y="15443"/>
                </a:cubicBezTo>
                <a:lnTo>
                  <a:pt x="69701" y="15443"/>
                </a:lnTo>
                <a:cubicBezTo>
                  <a:pt x="69701" y="15443"/>
                  <a:pt x="69701" y="15443"/>
                  <a:pt x="69701" y="15443"/>
                </a:cubicBezTo>
                <a:close/>
                <a:moveTo>
                  <a:pt x="18690" y="14940"/>
                </a:moveTo>
                <a:lnTo>
                  <a:pt x="18880" y="15294"/>
                </a:lnTo>
                <a:lnTo>
                  <a:pt x="18540" y="15470"/>
                </a:lnTo>
                <a:lnTo>
                  <a:pt x="18309" y="15117"/>
                </a:lnTo>
                <a:lnTo>
                  <a:pt x="18690" y="14940"/>
                </a:lnTo>
                <a:close/>
                <a:moveTo>
                  <a:pt x="67041" y="14695"/>
                </a:moveTo>
                <a:cubicBezTo>
                  <a:pt x="66833" y="14695"/>
                  <a:pt x="66657" y="14866"/>
                  <a:pt x="66657" y="15063"/>
                </a:cubicBezTo>
                <a:cubicBezTo>
                  <a:pt x="66657" y="15294"/>
                  <a:pt x="66833" y="15470"/>
                  <a:pt x="67064" y="15470"/>
                </a:cubicBezTo>
                <a:cubicBezTo>
                  <a:pt x="67581" y="15470"/>
                  <a:pt x="67581" y="14696"/>
                  <a:pt x="67064" y="14696"/>
                </a:cubicBezTo>
                <a:cubicBezTo>
                  <a:pt x="67056" y="14695"/>
                  <a:pt x="67049" y="14695"/>
                  <a:pt x="67041" y="14695"/>
                </a:cubicBezTo>
                <a:close/>
                <a:moveTo>
                  <a:pt x="74798" y="14886"/>
                </a:moveTo>
                <a:lnTo>
                  <a:pt x="74975" y="15267"/>
                </a:lnTo>
                <a:lnTo>
                  <a:pt x="74635" y="15470"/>
                </a:lnTo>
                <a:cubicBezTo>
                  <a:pt x="74581" y="15334"/>
                  <a:pt x="74513" y="15212"/>
                  <a:pt x="74459" y="15076"/>
                </a:cubicBezTo>
                <a:lnTo>
                  <a:pt x="74798" y="14886"/>
                </a:lnTo>
                <a:close/>
                <a:moveTo>
                  <a:pt x="27715" y="14995"/>
                </a:moveTo>
                <a:lnTo>
                  <a:pt x="27892" y="15307"/>
                </a:lnTo>
                <a:lnTo>
                  <a:pt x="27579" y="15484"/>
                </a:lnTo>
                <a:lnTo>
                  <a:pt x="27402" y="15171"/>
                </a:lnTo>
                <a:lnTo>
                  <a:pt x="27715" y="14995"/>
                </a:lnTo>
                <a:close/>
                <a:moveTo>
                  <a:pt x="10956" y="14750"/>
                </a:moveTo>
                <a:cubicBezTo>
                  <a:pt x="10752" y="14750"/>
                  <a:pt x="10589" y="14927"/>
                  <a:pt x="10589" y="15131"/>
                </a:cubicBezTo>
                <a:cubicBezTo>
                  <a:pt x="10602" y="15321"/>
                  <a:pt x="10752" y="15484"/>
                  <a:pt x="10956" y="15498"/>
                </a:cubicBezTo>
                <a:cubicBezTo>
                  <a:pt x="11159" y="15498"/>
                  <a:pt x="11323" y="15334"/>
                  <a:pt x="11336" y="15131"/>
                </a:cubicBezTo>
                <a:cubicBezTo>
                  <a:pt x="11336" y="14927"/>
                  <a:pt x="11159" y="14750"/>
                  <a:pt x="10956" y="14750"/>
                </a:cubicBezTo>
                <a:close/>
                <a:moveTo>
                  <a:pt x="39472" y="14981"/>
                </a:moveTo>
                <a:lnTo>
                  <a:pt x="39662" y="15321"/>
                </a:lnTo>
                <a:lnTo>
                  <a:pt x="39363" y="15498"/>
                </a:lnTo>
                <a:lnTo>
                  <a:pt x="39173" y="15158"/>
                </a:lnTo>
                <a:lnTo>
                  <a:pt x="39472" y="14981"/>
                </a:lnTo>
                <a:close/>
                <a:moveTo>
                  <a:pt x="87811" y="14720"/>
                </a:moveTo>
                <a:cubicBezTo>
                  <a:pt x="87320" y="14720"/>
                  <a:pt x="87307" y="15498"/>
                  <a:pt x="87834" y="15498"/>
                </a:cubicBezTo>
                <a:cubicBezTo>
                  <a:pt x="87838" y="15498"/>
                  <a:pt x="87842" y="15498"/>
                  <a:pt x="87847" y="15498"/>
                </a:cubicBezTo>
                <a:cubicBezTo>
                  <a:pt x="88323" y="15470"/>
                  <a:pt x="88336" y="14764"/>
                  <a:pt x="87861" y="14723"/>
                </a:cubicBezTo>
                <a:cubicBezTo>
                  <a:pt x="87844" y="14721"/>
                  <a:pt x="87827" y="14720"/>
                  <a:pt x="87811" y="14720"/>
                </a:cubicBezTo>
                <a:close/>
                <a:moveTo>
                  <a:pt x="55293" y="14723"/>
                </a:moveTo>
                <a:cubicBezTo>
                  <a:pt x="54763" y="14723"/>
                  <a:pt x="54763" y="15498"/>
                  <a:pt x="55293" y="15511"/>
                </a:cubicBezTo>
                <a:cubicBezTo>
                  <a:pt x="55495" y="15498"/>
                  <a:pt x="55657" y="15325"/>
                  <a:pt x="55674" y="15110"/>
                </a:cubicBezTo>
                <a:lnTo>
                  <a:pt x="55674" y="15110"/>
                </a:lnTo>
                <a:cubicBezTo>
                  <a:pt x="55674" y="15112"/>
                  <a:pt x="55674" y="15115"/>
                  <a:pt x="55674" y="15117"/>
                </a:cubicBezTo>
                <a:lnTo>
                  <a:pt x="55674" y="15103"/>
                </a:lnTo>
                <a:cubicBezTo>
                  <a:pt x="55674" y="15106"/>
                  <a:pt x="55674" y="15108"/>
                  <a:pt x="55674" y="15110"/>
                </a:cubicBezTo>
                <a:lnTo>
                  <a:pt x="55674" y="15110"/>
                </a:lnTo>
                <a:cubicBezTo>
                  <a:pt x="55657" y="14896"/>
                  <a:pt x="55495" y="14736"/>
                  <a:pt x="55293" y="14723"/>
                </a:cubicBezTo>
                <a:close/>
                <a:moveTo>
                  <a:pt x="71998" y="14954"/>
                </a:moveTo>
                <a:lnTo>
                  <a:pt x="72216" y="15294"/>
                </a:lnTo>
                <a:lnTo>
                  <a:pt x="71767" y="15511"/>
                </a:lnTo>
                <a:cubicBezTo>
                  <a:pt x="71728" y="15366"/>
                  <a:pt x="71727" y="15196"/>
                  <a:pt x="71491" y="15136"/>
                </a:cubicBezTo>
                <a:lnTo>
                  <a:pt x="71491" y="15136"/>
                </a:lnTo>
                <a:lnTo>
                  <a:pt x="71998" y="14954"/>
                </a:lnTo>
                <a:close/>
                <a:moveTo>
                  <a:pt x="83810" y="14940"/>
                </a:moveTo>
                <a:lnTo>
                  <a:pt x="84028" y="15307"/>
                </a:lnTo>
                <a:lnTo>
                  <a:pt x="83647" y="15511"/>
                </a:lnTo>
                <a:lnTo>
                  <a:pt x="83443" y="15131"/>
                </a:lnTo>
                <a:lnTo>
                  <a:pt x="83810" y="14940"/>
                </a:lnTo>
                <a:close/>
                <a:moveTo>
                  <a:pt x="71224" y="14696"/>
                </a:moveTo>
                <a:lnTo>
                  <a:pt x="71460" y="15129"/>
                </a:lnTo>
                <a:lnTo>
                  <a:pt x="71460" y="15129"/>
                </a:lnTo>
                <a:cubicBezTo>
                  <a:pt x="71406" y="15118"/>
                  <a:pt x="71355" y="15112"/>
                  <a:pt x="71308" y="15112"/>
                </a:cubicBezTo>
                <a:cubicBezTo>
                  <a:pt x="71181" y="15112"/>
                  <a:pt x="71082" y="15153"/>
                  <a:pt x="71013" y="15234"/>
                </a:cubicBezTo>
                <a:lnTo>
                  <a:pt x="71013" y="15234"/>
                </a:lnTo>
                <a:cubicBezTo>
                  <a:pt x="71018" y="15279"/>
                  <a:pt x="71016" y="15327"/>
                  <a:pt x="71006" y="15375"/>
                </a:cubicBezTo>
                <a:cubicBezTo>
                  <a:pt x="70990" y="15427"/>
                  <a:pt x="70965" y="15473"/>
                  <a:pt x="70933" y="15514"/>
                </a:cubicBezTo>
                <a:lnTo>
                  <a:pt x="70933" y="15514"/>
                </a:lnTo>
                <a:cubicBezTo>
                  <a:pt x="70928" y="15455"/>
                  <a:pt x="70934" y="15394"/>
                  <a:pt x="70952" y="15334"/>
                </a:cubicBezTo>
                <a:cubicBezTo>
                  <a:pt x="70968" y="15296"/>
                  <a:pt x="70989" y="15262"/>
                  <a:pt x="71013" y="15234"/>
                </a:cubicBezTo>
                <a:lnTo>
                  <a:pt x="71013" y="15234"/>
                </a:lnTo>
                <a:cubicBezTo>
                  <a:pt x="70997" y="15087"/>
                  <a:pt x="70910" y="14959"/>
                  <a:pt x="70775" y="14886"/>
                </a:cubicBezTo>
                <a:cubicBezTo>
                  <a:pt x="70752" y="14874"/>
                  <a:pt x="70719" y="14853"/>
                  <a:pt x="70693" y="14839"/>
                </a:cubicBezTo>
                <a:lnTo>
                  <a:pt x="70693" y="14839"/>
                </a:lnTo>
                <a:cubicBezTo>
                  <a:pt x="70738" y="14849"/>
                  <a:pt x="70784" y="14855"/>
                  <a:pt x="70831" y="14855"/>
                </a:cubicBezTo>
                <a:cubicBezTo>
                  <a:pt x="70973" y="14855"/>
                  <a:pt x="71116" y="14803"/>
                  <a:pt x="71224" y="14696"/>
                </a:cubicBezTo>
                <a:close/>
                <a:moveTo>
                  <a:pt x="51216" y="14954"/>
                </a:moveTo>
                <a:cubicBezTo>
                  <a:pt x="51311" y="15063"/>
                  <a:pt x="51420" y="15171"/>
                  <a:pt x="51528" y="15280"/>
                </a:cubicBezTo>
                <a:lnTo>
                  <a:pt x="51039" y="15525"/>
                </a:lnTo>
                <a:lnTo>
                  <a:pt x="50835" y="15131"/>
                </a:lnTo>
                <a:lnTo>
                  <a:pt x="51216" y="14954"/>
                </a:lnTo>
                <a:close/>
                <a:moveTo>
                  <a:pt x="94154" y="14940"/>
                </a:moveTo>
                <a:cubicBezTo>
                  <a:pt x="93773" y="14940"/>
                  <a:pt x="93764" y="15511"/>
                  <a:pt x="94140" y="15525"/>
                </a:cubicBezTo>
                <a:cubicBezTo>
                  <a:pt x="94145" y="15525"/>
                  <a:pt x="94149" y="15525"/>
                  <a:pt x="94153" y="15525"/>
                </a:cubicBezTo>
                <a:cubicBezTo>
                  <a:pt x="94521" y="15525"/>
                  <a:pt x="94544" y="14954"/>
                  <a:pt x="94167" y="14940"/>
                </a:cubicBezTo>
                <a:cubicBezTo>
                  <a:pt x="94163" y="14940"/>
                  <a:pt x="94158" y="14940"/>
                  <a:pt x="94154" y="14940"/>
                </a:cubicBezTo>
                <a:close/>
                <a:moveTo>
                  <a:pt x="2732" y="15103"/>
                </a:moveTo>
                <a:cubicBezTo>
                  <a:pt x="2610" y="15103"/>
                  <a:pt x="2515" y="15199"/>
                  <a:pt x="2528" y="15321"/>
                </a:cubicBezTo>
                <a:cubicBezTo>
                  <a:pt x="2528" y="15443"/>
                  <a:pt x="2623" y="15538"/>
                  <a:pt x="2746" y="15538"/>
                </a:cubicBezTo>
                <a:cubicBezTo>
                  <a:pt x="2855" y="15525"/>
                  <a:pt x="2950" y="15430"/>
                  <a:pt x="2950" y="15321"/>
                </a:cubicBezTo>
                <a:cubicBezTo>
                  <a:pt x="2950" y="15199"/>
                  <a:pt x="2841" y="15103"/>
                  <a:pt x="2732" y="15103"/>
                </a:cubicBezTo>
                <a:close/>
                <a:moveTo>
                  <a:pt x="8200" y="14871"/>
                </a:moveTo>
                <a:cubicBezTo>
                  <a:pt x="8021" y="14871"/>
                  <a:pt x="7883" y="15016"/>
                  <a:pt x="7870" y="15185"/>
                </a:cubicBezTo>
                <a:cubicBezTo>
                  <a:pt x="7870" y="15375"/>
                  <a:pt x="8020" y="15538"/>
                  <a:pt x="8210" y="15538"/>
                </a:cubicBezTo>
                <a:cubicBezTo>
                  <a:pt x="8400" y="15538"/>
                  <a:pt x="8550" y="15389"/>
                  <a:pt x="8536" y="15199"/>
                </a:cubicBezTo>
                <a:cubicBezTo>
                  <a:pt x="8536" y="15022"/>
                  <a:pt x="8400" y="14872"/>
                  <a:pt x="8224" y="14872"/>
                </a:cubicBezTo>
                <a:cubicBezTo>
                  <a:pt x="8215" y="14872"/>
                  <a:pt x="8207" y="14871"/>
                  <a:pt x="8200" y="14871"/>
                </a:cubicBezTo>
                <a:close/>
                <a:moveTo>
                  <a:pt x="36767" y="15035"/>
                </a:moveTo>
                <a:lnTo>
                  <a:pt x="36930" y="15375"/>
                </a:lnTo>
                <a:lnTo>
                  <a:pt x="36591" y="15538"/>
                </a:lnTo>
                <a:lnTo>
                  <a:pt x="36427" y="15239"/>
                </a:lnTo>
                <a:lnTo>
                  <a:pt x="36767" y="15035"/>
                </a:lnTo>
                <a:close/>
                <a:moveTo>
                  <a:pt x="48511" y="15022"/>
                </a:moveTo>
                <a:lnTo>
                  <a:pt x="48728" y="15362"/>
                </a:lnTo>
                <a:lnTo>
                  <a:pt x="48361" y="15552"/>
                </a:lnTo>
                <a:lnTo>
                  <a:pt x="48171" y="15212"/>
                </a:lnTo>
                <a:lnTo>
                  <a:pt x="48511" y="15022"/>
                </a:lnTo>
                <a:close/>
                <a:moveTo>
                  <a:pt x="64292" y="14791"/>
                </a:moveTo>
                <a:cubicBezTo>
                  <a:pt x="63789" y="14791"/>
                  <a:pt x="63789" y="15552"/>
                  <a:pt x="64292" y="15552"/>
                </a:cubicBezTo>
                <a:cubicBezTo>
                  <a:pt x="64794" y="15552"/>
                  <a:pt x="64794" y="14791"/>
                  <a:pt x="64292" y="14791"/>
                </a:cubicBezTo>
                <a:close/>
                <a:moveTo>
                  <a:pt x="81092" y="15022"/>
                </a:moveTo>
                <a:lnTo>
                  <a:pt x="81282" y="15362"/>
                </a:lnTo>
                <a:lnTo>
                  <a:pt x="80928" y="15552"/>
                </a:lnTo>
                <a:cubicBezTo>
                  <a:pt x="80874" y="15443"/>
                  <a:pt x="80806" y="15321"/>
                  <a:pt x="80752" y="15212"/>
                </a:cubicBezTo>
                <a:lnTo>
                  <a:pt x="81092" y="15022"/>
                </a:lnTo>
                <a:close/>
                <a:moveTo>
                  <a:pt x="5478" y="14981"/>
                </a:moveTo>
                <a:cubicBezTo>
                  <a:pt x="5084" y="14995"/>
                  <a:pt x="5097" y="15566"/>
                  <a:pt x="5478" y="15566"/>
                </a:cubicBezTo>
                <a:cubicBezTo>
                  <a:pt x="5641" y="15552"/>
                  <a:pt x="5777" y="15416"/>
                  <a:pt x="5777" y="15253"/>
                </a:cubicBezTo>
                <a:cubicBezTo>
                  <a:pt x="5763" y="15103"/>
                  <a:pt x="5627" y="14981"/>
                  <a:pt x="5478" y="14981"/>
                </a:cubicBezTo>
                <a:close/>
                <a:moveTo>
                  <a:pt x="97674" y="15212"/>
                </a:moveTo>
                <a:cubicBezTo>
                  <a:pt x="97579" y="15226"/>
                  <a:pt x="97511" y="15307"/>
                  <a:pt x="97511" y="15402"/>
                </a:cubicBezTo>
                <a:cubicBezTo>
                  <a:pt x="97511" y="15503"/>
                  <a:pt x="97593" y="15581"/>
                  <a:pt x="97724" y="15581"/>
                </a:cubicBezTo>
                <a:cubicBezTo>
                  <a:pt x="97734" y="15581"/>
                  <a:pt x="97745" y="15580"/>
                  <a:pt x="97756" y="15579"/>
                </a:cubicBezTo>
                <a:cubicBezTo>
                  <a:pt x="97810" y="15525"/>
                  <a:pt x="97851" y="15470"/>
                  <a:pt x="97878" y="15402"/>
                </a:cubicBezTo>
                <a:lnTo>
                  <a:pt x="97878" y="15389"/>
                </a:lnTo>
                <a:cubicBezTo>
                  <a:pt x="97892" y="15294"/>
                  <a:pt x="97769" y="15212"/>
                  <a:pt x="97674" y="15212"/>
                </a:cubicBezTo>
                <a:close/>
                <a:moveTo>
                  <a:pt x="24996" y="15076"/>
                </a:moveTo>
                <a:lnTo>
                  <a:pt x="25159" y="15402"/>
                </a:lnTo>
                <a:lnTo>
                  <a:pt x="24820" y="15606"/>
                </a:lnTo>
                <a:lnTo>
                  <a:pt x="24657" y="15239"/>
                </a:lnTo>
                <a:lnTo>
                  <a:pt x="24996" y="15076"/>
                </a:lnTo>
                <a:close/>
                <a:moveTo>
                  <a:pt x="34022" y="15131"/>
                </a:moveTo>
                <a:lnTo>
                  <a:pt x="34185" y="15430"/>
                </a:lnTo>
                <a:lnTo>
                  <a:pt x="33886" y="15606"/>
                </a:lnTo>
                <a:lnTo>
                  <a:pt x="33695" y="15294"/>
                </a:lnTo>
                <a:lnTo>
                  <a:pt x="34022" y="15131"/>
                </a:lnTo>
                <a:close/>
                <a:moveTo>
                  <a:pt x="61583" y="14872"/>
                </a:moveTo>
                <a:cubicBezTo>
                  <a:pt x="61575" y="14872"/>
                  <a:pt x="61567" y="14872"/>
                  <a:pt x="61560" y="14872"/>
                </a:cubicBezTo>
                <a:cubicBezTo>
                  <a:pt x="61356" y="14872"/>
                  <a:pt x="61193" y="15035"/>
                  <a:pt x="61206" y="15239"/>
                </a:cubicBezTo>
                <a:cubicBezTo>
                  <a:pt x="61206" y="15443"/>
                  <a:pt x="61383" y="15606"/>
                  <a:pt x="61587" y="15606"/>
                </a:cubicBezTo>
                <a:cubicBezTo>
                  <a:pt x="61777" y="15593"/>
                  <a:pt x="61940" y="15430"/>
                  <a:pt x="61940" y="15226"/>
                </a:cubicBezTo>
                <a:cubicBezTo>
                  <a:pt x="61927" y="15030"/>
                  <a:pt x="61776" y="14872"/>
                  <a:pt x="61583" y="14872"/>
                </a:cubicBezTo>
                <a:close/>
                <a:moveTo>
                  <a:pt x="22237" y="15144"/>
                </a:moveTo>
                <a:lnTo>
                  <a:pt x="22414" y="15470"/>
                </a:lnTo>
                <a:lnTo>
                  <a:pt x="22101" y="15633"/>
                </a:lnTo>
                <a:lnTo>
                  <a:pt x="21884" y="15294"/>
                </a:lnTo>
                <a:lnTo>
                  <a:pt x="22237" y="15144"/>
                </a:lnTo>
                <a:close/>
                <a:moveTo>
                  <a:pt x="45793" y="15090"/>
                </a:moveTo>
                <a:lnTo>
                  <a:pt x="45983" y="15416"/>
                </a:lnTo>
                <a:lnTo>
                  <a:pt x="45616" y="15633"/>
                </a:lnTo>
                <a:lnTo>
                  <a:pt x="45453" y="15267"/>
                </a:lnTo>
                <a:lnTo>
                  <a:pt x="45793" y="15090"/>
                </a:lnTo>
                <a:close/>
                <a:moveTo>
                  <a:pt x="78332" y="15090"/>
                </a:moveTo>
                <a:cubicBezTo>
                  <a:pt x="78387" y="15199"/>
                  <a:pt x="78441" y="15321"/>
                  <a:pt x="78509" y="15457"/>
                </a:cubicBezTo>
                <a:lnTo>
                  <a:pt x="78169" y="15647"/>
                </a:lnTo>
                <a:lnTo>
                  <a:pt x="77993" y="15267"/>
                </a:lnTo>
                <a:lnTo>
                  <a:pt x="78332" y="15090"/>
                </a:lnTo>
                <a:close/>
                <a:moveTo>
                  <a:pt x="91408" y="14967"/>
                </a:moveTo>
                <a:cubicBezTo>
                  <a:pt x="91403" y="14967"/>
                  <a:pt x="91399" y="14967"/>
                  <a:pt x="91395" y="14967"/>
                </a:cubicBezTo>
                <a:cubicBezTo>
                  <a:pt x="90950" y="14981"/>
                  <a:pt x="90959" y="15647"/>
                  <a:pt x="91408" y="15647"/>
                </a:cubicBezTo>
                <a:cubicBezTo>
                  <a:pt x="91413" y="15647"/>
                  <a:pt x="91417" y="15647"/>
                  <a:pt x="91422" y="15647"/>
                </a:cubicBezTo>
                <a:cubicBezTo>
                  <a:pt x="91866" y="15634"/>
                  <a:pt x="91844" y="14967"/>
                  <a:pt x="91408" y="14967"/>
                </a:cubicBezTo>
                <a:close/>
                <a:moveTo>
                  <a:pt x="31303" y="15185"/>
                </a:moveTo>
                <a:lnTo>
                  <a:pt x="31453" y="15498"/>
                </a:lnTo>
                <a:lnTo>
                  <a:pt x="31126" y="15661"/>
                </a:lnTo>
                <a:lnTo>
                  <a:pt x="30963" y="15362"/>
                </a:lnTo>
                <a:lnTo>
                  <a:pt x="31303" y="15185"/>
                </a:lnTo>
                <a:close/>
                <a:moveTo>
                  <a:pt x="43047" y="15158"/>
                </a:moveTo>
                <a:lnTo>
                  <a:pt x="43210" y="15511"/>
                </a:lnTo>
                <a:lnTo>
                  <a:pt x="42911" y="15661"/>
                </a:lnTo>
                <a:lnTo>
                  <a:pt x="42734" y="15321"/>
                </a:lnTo>
                <a:lnTo>
                  <a:pt x="43047" y="15158"/>
                </a:lnTo>
                <a:close/>
                <a:moveTo>
                  <a:pt x="58841" y="14927"/>
                </a:moveTo>
                <a:cubicBezTo>
                  <a:pt x="58637" y="14927"/>
                  <a:pt x="58474" y="15090"/>
                  <a:pt x="58488" y="15294"/>
                </a:cubicBezTo>
                <a:cubicBezTo>
                  <a:pt x="58488" y="15498"/>
                  <a:pt x="58651" y="15661"/>
                  <a:pt x="58855" y="15661"/>
                </a:cubicBezTo>
                <a:cubicBezTo>
                  <a:pt x="59059" y="15647"/>
                  <a:pt x="59222" y="15484"/>
                  <a:pt x="59222" y="15294"/>
                </a:cubicBezTo>
                <a:cubicBezTo>
                  <a:pt x="59222" y="15090"/>
                  <a:pt x="59045" y="14927"/>
                  <a:pt x="58841" y="14927"/>
                </a:cubicBezTo>
                <a:close/>
                <a:moveTo>
                  <a:pt x="70462" y="15674"/>
                </a:moveTo>
                <a:cubicBezTo>
                  <a:pt x="70463" y="15674"/>
                  <a:pt x="70463" y="15674"/>
                  <a:pt x="70463" y="15674"/>
                </a:cubicBezTo>
                <a:lnTo>
                  <a:pt x="70463" y="15674"/>
                </a:lnTo>
                <a:cubicBezTo>
                  <a:pt x="70467" y="15674"/>
                  <a:pt x="70472" y="15674"/>
                  <a:pt x="70476" y="15674"/>
                </a:cubicBezTo>
                <a:close/>
                <a:moveTo>
                  <a:pt x="75600" y="15171"/>
                </a:moveTo>
                <a:lnTo>
                  <a:pt x="75804" y="15511"/>
                </a:lnTo>
                <a:lnTo>
                  <a:pt x="75451" y="15701"/>
                </a:lnTo>
                <a:cubicBezTo>
                  <a:pt x="75383" y="15579"/>
                  <a:pt x="75315" y="15457"/>
                  <a:pt x="75247" y="15348"/>
                </a:cubicBezTo>
                <a:lnTo>
                  <a:pt x="75600" y="15171"/>
                </a:lnTo>
                <a:close/>
                <a:moveTo>
                  <a:pt x="14782" y="14020"/>
                </a:moveTo>
                <a:cubicBezTo>
                  <a:pt x="14607" y="14113"/>
                  <a:pt x="14434" y="14168"/>
                  <a:pt x="14340" y="14356"/>
                </a:cubicBezTo>
                <a:cubicBezTo>
                  <a:pt x="14299" y="14546"/>
                  <a:pt x="14394" y="14750"/>
                  <a:pt x="14558" y="14859"/>
                </a:cubicBezTo>
                <a:lnTo>
                  <a:pt x="14136" y="15076"/>
                </a:lnTo>
                <a:lnTo>
                  <a:pt x="13837" y="14668"/>
                </a:lnTo>
                <a:lnTo>
                  <a:pt x="13606" y="14668"/>
                </a:lnTo>
                <a:cubicBezTo>
                  <a:pt x="13457" y="14696"/>
                  <a:pt x="13334" y="14804"/>
                  <a:pt x="13293" y="14967"/>
                </a:cubicBezTo>
                <a:cubicBezTo>
                  <a:pt x="13253" y="15131"/>
                  <a:pt x="13321" y="15307"/>
                  <a:pt x="13457" y="15389"/>
                </a:cubicBezTo>
                <a:cubicBezTo>
                  <a:pt x="13524" y="15436"/>
                  <a:pt x="13603" y="15460"/>
                  <a:pt x="13679" y="15460"/>
                </a:cubicBezTo>
                <a:cubicBezTo>
                  <a:pt x="13756" y="15460"/>
                  <a:pt x="13830" y="15436"/>
                  <a:pt x="13891" y="15389"/>
                </a:cubicBezTo>
                <a:cubicBezTo>
                  <a:pt x="13959" y="15348"/>
                  <a:pt x="14014" y="15294"/>
                  <a:pt x="14082" y="15239"/>
                </a:cubicBezTo>
                <a:cubicBezTo>
                  <a:pt x="14163" y="15566"/>
                  <a:pt x="14258" y="15674"/>
                  <a:pt x="14462" y="15701"/>
                </a:cubicBezTo>
                <a:cubicBezTo>
                  <a:pt x="14483" y="15705"/>
                  <a:pt x="14504" y="15707"/>
                  <a:pt x="14525" y="15707"/>
                </a:cubicBezTo>
                <a:cubicBezTo>
                  <a:pt x="14666" y="15707"/>
                  <a:pt x="14799" y="15628"/>
                  <a:pt x="14870" y="15498"/>
                </a:cubicBezTo>
                <a:cubicBezTo>
                  <a:pt x="14965" y="15294"/>
                  <a:pt x="14884" y="15049"/>
                  <a:pt x="14707" y="14927"/>
                </a:cubicBezTo>
                <a:lnTo>
                  <a:pt x="14870" y="14872"/>
                </a:lnTo>
                <a:cubicBezTo>
                  <a:pt x="15033" y="14832"/>
                  <a:pt x="15156" y="14682"/>
                  <a:pt x="15156" y="14519"/>
                </a:cubicBezTo>
                <a:cubicBezTo>
                  <a:pt x="15169" y="14342"/>
                  <a:pt x="15088" y="14193"/>
                  <a:pt x="14938" y="14111"/>
                </a:cubicBezTo>
                <a:cubicBezTo>
                  <a:pt x="14886" y="14085"/>
                  <a:pt x="14834" y="14047"/>
                  <a:pt x="14782" y="14020"/>
                </a:cubicBezTo>
                <a:close/>
                <a:moveTo>
                  <a:pt x="19519" y="15212"/>
                </a:moveTo>
                <a:lnTo>
                  <a:pt x="19695" y="15538"/>
                </a:lnTo>
                <a:lnTo>
                  <a:pt x="19369" y="15715"/>
                </a:lnTo>
                <a:lnTo>
                  <a:pt x="19179" y="15389"/>
                </a:lnTo>
                <a:lnTo>
                  <a:pt x="19519" y="15212"/>
                </a:lnTo>
                <a:close/>
                <a:moveTo>
                  <a:pt x="40328" y="15253"/>
                </a:moveTo>
                <a:lnTo>
                  <a:pt x="40492" y="15566"/>
                </a:lnTo>
                <a:lnTo>
                  <a:pt x="40179" y="15729"/>
                </a:lnTo>
                <a:lnTo>
                  <a:pt x="40002" y="15416"/>
                </a:lnTo>
                <a:lnTo>
                  <a:pt x="40328" y="15253"/>
                </a:lnTo>
                <a:close/>
                <a:moveTo>
                  <a:pt x="88638" y="14980"/>
                </a:moveTo>
                <a:cubicBezTo>
                  <a:pt x="88145" y="14980"/>
                  <a:pt x="88145" y="15730"/>
                  <a:pt x="88638" y="15730"/>
                </a:cubicBezTo>
                <a:cubicBezTo>
                  <a:pt x="88650" y="15730"/>
                  <a:pt x="88663" y="15730"/>
                  <a:pt x="88676" y="15729"/>
                </a:cubicBezTo>
                <a:cubicBezTo>
                  <a:pt x="88880" y="15729"/>
                  <a:pt x="89029" y="15566"/>
                  <a:pt x="89029" y="15362"/>
                </a:cubicBezTo>
                <a:cubicBezTo>
                  <a:pt x="89029" y="15158"/>
                  <a:pt x="88880" y="14995"/>
                  <a:pt x="88676" y="14981"/>
                </a:cubicBezTo>
                <a:cubicBezTo>
                  <a:pt x="88663" y="14980"/>
                  <a:pt x="88650" y="14980"/>
                  <a:pt x="88638" y="14980"/>
                </a:cubicBezTo>
                <a:close/>
                <a:moveTo>
                  <a:pt x="67869" y="14967"/>
                </a:moveTo>
                <a:cubicBezTo>
                  <a:pt x="67650" y="14967"/>
                  <a:pt x="67486" y="15139"/>
                  <a:pt x="67486" y="15362"/>
                </a:cubicBezTo>
                <a:cubicBezTo>
                  <a:pt x="67486" y="15566"/>
                  <a:pt x="67649" y="15742"/>
                  <a:pt x="67866" y="15742"/>
                </a:cubicBezTo>
                <a:cubicBezTo>
                  <a:pt x="68084" y="15742"/>
                  <a:pt x="68261" y="15579"/>
                  <a:pt x="68274" y="15362"/>
                </a:cubicBezTo>
                <a:lnTo>
                  <a:pt x="68261" y="15362"/>
                </a:lnTo>
                <a:cubicBezTo>
                  <a:pt x="68261" y="15158"/>
                  <a:pt x="68097" y="14981"/>
                  <a:pt x="67894" y="14967"/>
                </a:cubicBezTo>
                <a:cubicBezTo>
                  <a:pt x="67885" y="14967"/>
                  <a:pt x="67877" y="14967"/>
                  <a:pt x="67869" y="14967"/>
                </a:cubicBezTo>
                <a:close/>
                <a:moveTo>
                  <a:pt x="94971" y="15198"/>
                </a:moveTo>
                <a:cubicBezTo>
                  <a:pt x="94653" y="15198"/>
                  <a:pt x="94598" y="15689"/>
                  <a:pt x="94942" y="15742"/>
                </a:cubicBezTo>
                <a:cubicBezTo>
                  <a:pt x="94951" y="15743"/>
                  <a:pt x="94959" y="15743"/>
                  <a:pt x="94967" y="15743"/>
                </a:cubicBezTo>
                <a:cubicBezTo>
                  <a:pt x="95107" y="15743"/>
                  <a:pt x="95228" y="15639"/>
                  <a:pt x="95241" y="15498"/>
                </a:cubicBezTo>
                <a:cubicBezTo>
                  <a:pt x="95255" y="15362"/>
                  <a:pt x="95146" y="15226"/>
                  <a:pt x="94996" y="15212"/>
                </a:cubicBezTo>
                <a:lnTo>
                  <a:pt x="94996" y="15199"/>
                </a:lnTo>
                <a:cubicBezTo>
                  <a:pt x="94988" y="15198"/>
                  <a:pt x="94979" y="15198"/>
                  <a:pt x="94971" y="15198"/>
                </a:cubicBezTo>
                <a:close/>
                <a:moveTo>
                  <a:pt x="56083" y="14979"/>
                </a:moveTo>
                <a:cubicBezTo>
                  <a:pt x="55604" y="14979"/>
                  <a:pt x="55565" y="15703"/>
                  <a:pt x="56068" y="15742"/>
                </a:cubicBezTo>
                <a:cubicBezTo>
                  <a:pt x="56081" y="15743"/>
                  <a:pt x="56094" y="15744"/>
                  <a:pt x="56107" y="15744"/>
                </a:cubicBezTo>
                <a:cubicBezTo>
                  <a:pt x="56574" y="15744"/>
                  <a:pt x="56612" y="15021"/>
                  <a:pt x="56123" y="14981"/>
                </a:cubicBezTo>
                <a:cubicBezTo>
                  <a:pt x="56109" y="14980"/>
                  <a:pt x="56096" y="14979"/>
                  <a:pt x="56083" y="14979"/>
                </a:cubicBezTo>
                <a:close/>
                <a:moveTo>
                  <a:pt x="28544" y="15267"/>
                </a:moveTo>
                <a:lnTo>
                  <a:pt x="28721" y="15606"/>
                </a:lnTo>
                <a:lnTo>
                  <a:pt x="28394" y="15756"/>
                </a:lnTo>
                <a:lnTo>
                  <a:pt x="28231" y="15416"/>
                </a:lnTo>
                <a:lnTo>
                  <a:pt x="28544" y="15267"/>
                </a:lnTo>
                <a:close/>
                <a:moveTo>
                  <a:pt x="11775" y="15008"/>
                </a:moveTo>
                <a:cubicBezTo>
                  <a:pt x="11568" y="15008"/>
                  <a:pt x="11404" y="15180"/>
                  <a:pt x="11404" y="15402"/>
                </a:cubicBezTo>
                <a:lnTo>
                  <a:pt x="11418" y="15402"/>
                </a:lnTo>
                <a:cubicBezTo>
                  <a:pt x="11418" y="15598"/>
                  <a:pt x="11593" y="15757"/>
                  <a:pt x="11788" y="15757"/>
                </a:cubicBezTo>
                <a:cubicBezTo>
                  <a:pt x="11796" y="15757"/>
                  <a:pt x="11804" y="15756"/>
                  <a:pt x="11812" y="15756"/>
                </a:cubicBezTo>
                <a:cubicBezTo>
                  <a:pt x="12288" y="15715"/>
                  <a:pt x="12274" y="15022"/>
                  <a:pt x="11798" y="15008"/>
                </a:cubicBezTo>
                <a:cubicBezTo>
                  <a:pt x="11790" y="15008"/>
                  <a:pt x="11783" y="15008"/>
                  <a:pt x="11775" y="15008"/>
                </a:cubicBezTo>
                <a:close/>
                <a:moveTo>
                  <a:pt x="84653" y="15171"/>
                </a:moveTo>
                <a:cubicBezTo>
                  <a:pt x="84707" y="15294"/>
                  <a:pt x="84707" y="15511"/>
                  <a:pt x="84952" y="15525"/>
                </a:cubicBezTo>
                <a:lnTo>
                  <a:pt x="84449" y="15769"/>
                </a:lnTo>
                <a:cubicBezTo>
                  <a:pt x="84381" y="15661"/>
                  <a:pt x="84313" y="15511"/>
                  <a:pt x="84245" y="15375"/>
                </a:cubicBezTo>
                <a:lnTo>
                  <a:pt x="84653" y="15171"/>
                </a:lnTo>
                <a:close/>
                <a:moveTo>
                  <a:pt x="93868" y="15769"/>
                </a:moveTo>
                <a:cubicBezTo>
                  <a:pt x="93871" y="15769"/>
                  <a:pt x="93873" y="15769"/>
                  <a:pt x="93875" y="15769"/>
                </a:cubicBezTo>
                <a:lnTo>
                  <a:pt x="93875" y="15769"/>
                </a:lnTo>
                <a:cubicBezTo>
                  <a:pt x="93877" y="15769"/>
                  <a:pt x="93880" y="15769"/>
                  <a:pt x="93882" y="15769"/>
                </a:cubicBezTo>
                <a:close/>
                <a:moveTo>
                  <a:pt x="829" y="15470"/>
                </a:moveTo>
                <a:cubicBezTo>
                  <a:pt x="775" y="15566"/>
                  <a:pt x="721" y="15633"/>
                  <a:pt x="721" y="15674"/>
                </a:cubicBezTo>
                <a:cubicBezTo>
                  <a:pt x="734" y="15729"/>
                  <a:pt x="816" y="15769"/>
                  <a:pt x="870" y="15783"/>
                </a:cubicBezTo>
                <a:cubicBezTo>
                  <a:pt x="897" y="15783"/>
                  <a:pt x="965" y="15701"/>
                  <a:pt x="965" y="15661"/>
                </a:cubicBezTo>
                <a:cubicBezTo>
                  <a:pt x="965" y="15620"/>
                  <a:pt x="897" y="15566"/>
                  <a:pt x="829" y="15470"/>
                </a:cubicBezTo>
                <a:close/>
                <a:moveTo>
                  <a:pt x="16814" y="15253"/>
                </a:moveTo>
                <a:lnTo>
                  <a:pt x="17004" y="15593"/>
                </a:lnTo>
                <a:lnTo>
                  <a:pt x="16624" y="15797"/>
                </a:lnTo>
                <a:lnTo>
                  <a:pt x="16406" y="15443"/>
                </a:lnTo>
                <a:lnTo>
                  <a:pt x="16814" y="15253"/>
                </a:lnTo>
                <a:close/>
                <a:moveTo>
                  <a:pt x="65134" y="15035"/>
                </a:moveTo>
                <a:cubicBezTo>
                  <a:pt x="64631" y="15035"/>
                  <a:pt x="64631" y="15797"/>
                  <a:pt x="65134" y="15797"/>
                </a:cubicBezTo>
                <a:cubicBezTo>
                  <a:pt x="65637" y="15797"/>
                  <a:pt x="65637" y="15035"/>
                  <a:pt x="65134" y="15035"/>
                </a:cubicBezTo>
                <a:close/>
                <a:moveTo>
                  <a:pt x="98503" y="15525"/>
                </a:moveTo>
                <a:cubicBezTo>
                  <a:pt x="98463" y="15525"/>
                  <a:pt x="98395" y="15606"/>
                  <a:pt x="98395" y="15661"/>
                </a:cubicBezTo>
                <a:cubicBezTo>
                  <a:pt x="98381" y="15715"/>
                  <a:pt x="98463" y="15797"/>
                  <a:pt x="98503" y="15797"/>
                </a:cubicBezTo>
                <a:cubicBezTo>
                  <a:pt x="98544" y="15797"/>
                  <a:pt x="98626" y="15729"/>
                  <a:pt x="98734" y="15661"/>
                </a:cubicBezTo>
                <a:cubicBezTo>
                  <a:pt x="98626" y="15593"/>
                  <a:pt x="98571" y="15525"/>
                  <a:pt x="98503" y="15525"/>
                </a:cubicBezTo>
                <a:close/>
                <a:moveTo>
                  <a:pt x="9025" y="15090"/>
                </a:moveTo>
                <a:cubicBezTo>
                  <a:pt x="8568" y="15103"/>
                  <a:pt x="8577" y="15797"/>
                  <a:pt x="9026" y="15797"/>
                </a:cubicBezTo>
                <a:cubicBezTo>
                  <a:pt x="9030" y="15797"/>
                  <a:pt x="9035" y="15797"/>
                  <a:pt x="9039" y="15797"/>
                </a:cubicBezTo>
                <a:cubicBezTo>
                  <a:pt x="9501" y="15797"/>
                  <a:pt x="9501" y="15090"/>
                  <a:pt x="9025" y="15090"/>
                </a:cubicBezTo>
                <a:close/>
                <a:moveTo>
                  <a:pt x="3561" y="15321"/>
                </a:moveTo>
                <a:cubicBezTo>
                  <a:pt x="3425" y="15321"/>
                  <a:pt x="3317" y="15430"/>
                  <a:pt x="3330" y="15579"/>
                </a:cubicBezTo>
                <a:cubicBezTo>
                  <a:pt x="3330" y="15701"/>
                  <a:pt x="3425" y="15797"/>
                  <a:pt x="3548" y="15810"/>
                </a:cubicBezTo>
                <a:cubicBezTo>
                  <a:pt x="3684" y="15810"/>
                  <a:pt x="3792" y="15701"/>
                  <a:pt x="3806" y="15566"/>
                </a:cubicBezTo>
                <a:lnTo>
                  <a:pt x="3806" y="15552"/>
                </a:lnTo>
                <a:cubicBezTo>
                  <a:pt x="3792" y="15430"/>
                  <a:pt x="3697" y="15334"/>
                  <a:pt x="3561" y="15321"/>
                </a:cubicBezTo>
                <a:close/>
                <a:moveTo>
                  <a:pt x="37596" y="15321"/>
                </a:moveTo>
                <a:lnTo>
                  <a:pt x="37759" y="15620"/>
                </a:lnTo>
                <a:lnTo>
                  <a:pt x="37420" y="15810"/>
                </a:lnTo>
                <a:lnTo>
                  <a:pt x="37243" y="15498"/>
                </a:lnTo>
                <a:lnTo>
                  <a:pt x="37596" y="15321"/>
                </a:lnTo>
                <a:close/>
                <a:moveTo>
                  <a:pt x="53554" y="15022"/>
                </a:moveTo>
                <a:lnTo>
                  <a:pt x="53554" y="15035"/>
                </a:lnTo>
                <a:cubicBezTo>
                  <a:pt x="53513" y="15029"/>
                  <a:pt x="53472" y="15025"/>
                  <a:pt x="53431" y="15025"/>
                </a:cubicBezTo>
                <a:cubicBezTo>
                  <a:pt x="53391" y="15025"/>
                  <a:pt x="53350" y="15029"/>
                  <a:pt x="53309" y="15035"/>
                </a:cubicBezTo>
                <a:cubicBezTo>
                  <a:pt x="53132" y="15049"/>
                  <a:pt x="52996" y="15199"/>
                  <a:pt x="52983" y="15375"/>
                </a:cubicBezTo>
                <a:cubicBezTo>
                  <a:pt x="52956" y="15552"/>
                  <a:pt x="53064" y="15715"/>
                  <a:pt x="53227" y="15783"/>
                </a:cubicBezTo>
                <a:cubicBezTo>
                  <a:pt x="53274" y="15803"/>
                  <a:pt x="53323" y="15812"/>
                  <a:pt x="53372" y="15812"/>
                </a:cubicBezTo>
                <a:cubicBezTo>
                  <a:pt x="53493" y="15812"/>
                  <a:pt x="53612" y="15754"/>
                  <a:pt x="53690" y="15647"/>
                </a:cubicBezTo>
                <a:cubicBezTo>
                  <a:pt x="53812" y="15511"/>
                  <a:pt x="53812" y="15307"/>
                  <a:pt x="53690" y="15171"/>
                </a:cubicBezTo>
                <a:cubicBezTo>
                  <a:pt x="53649" y="15117"/>
                  <a:pt x="53594" y="15063"/>
                  <a:pt x="53554" y="15022"/>
                </a:cubicBezTo>
                <a:close/>
                <a:moveTo>
                  <a:pt x="6321" y="15199"/>
                </a:moveTo>
                <a:cubicBezTo>
                  <a:pt x="6146" y="15199"/>
                  <a:pt x="6012" y="15331"/>
                  <a:pt x="6008" y="15504"/>
                </a:cubicBezTo>
                <a:lnTo>
                  <a:pt x="6008" y="15504"/>
                </a:lnTo>
                <a:cubicBezTo>
                  <a:pt x="6008" y="15502"/>
                  <a:pt x="6008" y="15500"/>
                  <a:pt x="6008" y="15498"/>
                </a:cubicBezTo>
                <a:lnTo>
                  <a:pt x="6008" y="15511"/>
                </a:lnTo>
                <a:cubicBezTo>
                  <a:pt x="6008" y="15509"/>
                  <a:pt x="6008" y="15507"/>
                  <a:pt x="6008" y="15504"/>
                </a:cubicBezTo>
                <a:lnTo>
                  <a:pt x="6008" y="15504"/>
                </a:lnTo>
                <a:cubicBezTo>
                  <a:pt x="6011" y="15664"/>
                  <a:pt x="6132" y="15797"/>
                  <a:pt x="6280" y="15810"/>
                </a:cubicBezTo>
                <a:cubicBezTo>
                  <a:pt x="6293" y="15811"/>
                  <a:pt x="6306" y="15812"/>
                  <a:pt x="6318" y="15812"/>
                </a:cubicBezTo>
                <a:cubicBezTo>
                  <a:pt x="6716" y="15812"/>
                  <a:pt x="6729" y="15199"/>
                  <a:pt x="6321" y="15199"/>
                </a:cubicBezTo>
                <a:close/>
                <a:moveTo>
                  <a:pt x="25825" y="15348"/>
                </a:moveTo>
                <a:lnTo>
                  <a:pt x="26002" y="15661"/>
                </a:lnTo>
                <a:lnTo>
                  <a:pt x="25690" y="15837"/>
                </a:lnTo>
                <a:lnTo>
                  <a:pt x="25486" y="15525"/>
                </a:lnTo>
                <a:lnTo>
                  <a:pt x="25825" y="15348"/>
                </a:lnTo>
                <a:close/>
                <a:moveTo>
                  <a:pt x="81907" y="15253"/>
                </a:moveTo>
                <a:lnTo>
                  <a:pt x="82111" y="15647"/>
                </a:lnTo>
                <a:lnTo>
                  <a:pt x="81758" y="15837"/>
                </a:lnTo>
                <a:lnTo>
                  <a:pt x="81567" y="15443"/>
                </a:lnTo>
                <a:lnTo>
                  <a:pt x="81907" y="15253"/>
                </a:lnTo>
                <a:close/>
                <a:moveTo>
                  <a:pt x="34837" y="15375"/>
                </a:moveTo>
                <a:lnTo>
                  <a:pt x="35014" y="15688"/>
                </a:lnTo>
                <a:lnTo>
                  <a:pt x="34715" y="15851"/>
                </a:lnTo>
                <a:lnTo>
                  <a:pt x="34525" y="15538"/>
                </a:lnTo>
                <a:lnTo>
                  <a:pt x="34837" y="15375"/>
                </a:lnTo>
                <a:close/>
                <a:moveTo>
                  <a:pt x="62380" y="15130"/>
                </a:moveTo>
                <a:cubicBezTo>
                  <a:pt x="62199" y="15130"/>
                  <a:pt x="62048" y="15288"/>
                  <a:pt x="62035" y="15470"/>
                </a:cubicBezTo>
                <a:cubicBezTo>
                  <a:pt x="62022" y="15661"/>
                  <a:pt x="62185" y="15837"/>
                  <a:pt x="62375" y="15851"/>
                </a:cubicBezTo>
                <a:cubicBezTo>
                  <a:pt x="62593" y="15851"/>
                  <a:pt x="62756" y="15701"/>
                  <a:pt x="62769" y="15498"/>
                </a:cubicBezTo>
                <a:cubicBezTo>
                  <a:pt x="62769" y="15294"/>
                  <a:pt x="62606" y="15131"/>
                  <a:pt x="62402" y="15131"/>
                </a:cubicBezTo>
                <a:cubicBezTo>
                  <a:pt x="62395" y="15130"/>
                  <a:pt x="62387" y="15130"/>
                  <a:pt x="62380" y="15130"/>
                </a:cubicBezTo>
                <a:close/>
                <a:moveTo>
                  <a:pt x="79189" y="15321"/>
                </a:moveTo>
                <a:lnTo>
                  <a:pt x="79365" y="15688"/>
                </a:lnTo>
                <a:lnTo>
                  <a:pt x="79012" y="15878"/>
                </a:lnTo>
                <a:lnTo>
                  <a:pt x="78808" y="15538"/>
                </a:lnTo>
                <a:lnTo>
                  <a:pt x="79189" y="15321"/>
                </a:lnTo>
                <a:close/>
                <a:moveTo>
                  <a:pt x="85920" y="15052"/>
                </a:moveTo>
                <a:cubicBezTo>
                  <a:pt x="85773" y="15052"/>
                  <a:pt x="85631" y="15131"/>
                  <a:pt x="85563" y="15267"/>
                </a:cubicBezTo>
                <a:cubicBezTo>
                  <a:pt x="85495" y="15416"/>
                  <a:pt x="85523" y="15593"/>
                  <a:pt x="85631" y="15715"/>
                </a:cubicBezTo>
                <a:cubicBezTo>
                  <a:pt x="85699" y="15769"/>
                  <a:pt x="85767" y="15824"/>
                  <a:pt x="85849" y="15878"/>
                </a:cubicBezTo>
                <a:lnTo>
                  <a:pt x="85835" y="15865"/>
                </a:lnTo>
                <a:cubicBezTo>
                  <a:pt x="85930" y="15851"/>
                  <a:pt x="86012" y="15824"/>
                  <a:pt x="86107" y="15797"/>
                </a:cubicBezTo>
                <a:cubicBezTo>
                  <a:pt x="86433" y="15633"/>
                  <a:pt x="86379" y="15131"/>
                  <a:pt x="86012" y="15063"/>
                </a:cubicBezTo>
                <a:cubicBezTo>
                  <a:pt x="85982" y="15056"/>
                  <a:pt x="85951" y="15052"/>
                  <a:pt x="85920" y="15052"/>
                </a:cubicBezTo>
                <a:close/>
                <a:moveTo>
                  <a:pt x="85835" y="15878"/>
                </a:moveTo>
                <a:cubicBezTo>
                  <a:pt x="85835" y="15878"/>
                  <a:pt x="85835" y="15878"/>
                  <a:pt x="85835" y="15878"/>
                </a:cubicBezTo>
                <a:lnTo>
                  <a:pt x="85835" y="15878"/>
                </a:lnTo>
                <a:cubicBezTo>
                  <a:pt x="85840" y="15878"/>
                  <a:pt x="85844" y="15878"/>
                  <a:pt x="85849" y="15878"/>
                </a:cubicBezTo>
                <a:close/>
                <a:moveTo>
                  <a:pt x="59684" y="15171"/>
                </a:moveTo>
                <a:cubicBezTo>
                  <a:pt x="59480" y="15171"/>
                  <a:pt x="59303" y="15334"/>
                  <a:pt x="59317" y="15552"/>
                </a:cubicBezTo>
                <a:lnTo>
                  <a:pt x="59317" y="15538"/>
                </a:lnTo>
                <a:cubicBezTo>
                  <a:pt x="59330" y="15729"/>
                  <a:pt x="59480" y="15878"/>
                  <a:pt x="59670" y="15878"/>
                </a:cubicBezTo>
                <a:cubicBezTo>
                  <a:pt x="59675" y="15878"/>
                  <a:pt x="59679" y="15878"/>
                  <a:pt x="59684" y="15878"/>
                </a:cubicBezTo>
                <a:cubicBezTo>
                  <a:pt x="60146" y="15878"/>
                  <a:pt x="60155" y="15185"/>
                  <a:pt x="59684" y="15171"/>
                </a:cubicBezTo>
                <a:close/>
                <a:moveTo>
                  <a:pt x="23066" y="15416"/>
                </a:moveTo>
                <a:lnTo>
                  <a:pt x="23243" y="15729"/>
                </a:lnTo>
                <a:lnTo>
                  <a:pt x="22930" y="15892"/>
                </a:lnTo>
                <a:lnTo>
                  <a:pt x="22754" y="15579"/>
                </a:lnTo>
                <a:lnTo>
                  <a:pt x="23066" y="15416"/>
                </a:lnTo>
                <a:close/>
                <a:moveTo>
                  <a:pt x="46608" y="15334"/>
                </a:moveTo>
                <a:lnTo>
                  <a:pt x="46812" y="15715"/>
                </a:lnTo>
                <a:lnTo>
                  <a:pt x="46459" y="15892"/>
                </a:lnTo>
                <a:cubicBezTo>
                  <a:pt x="46404" y="15769"/>
                  <a:pt x="46350" y="15647"/>
                  <a:pt x="46295" y="15511"/>
                </a:cubicBezTo>
                <a:lnTo>
                  <a:pt x="46608" y="15334"/>
                </a:lnTo>
                <a:close/>
                <a:moveTo>
                  <a:pt x="92224" y="15253"/>
                </a:moveTo>
                <a:cubicBezTo>
                  <a:pt x="91815" y="15253"/>
                  <a:pt x="91793" y="15878"/>
                  <a:pt x="92224" y="15892"/>
                </a:cubicBezTo>
                <a:cubicBezTo>
                  <a:pt x="92400" y="15892"/>
                  <a:pt x="92550" y="15742"/>
                  <a:pt x="92550" y="15566"/>
                </a:cubicBezTo>
                <a:cubicBezTo>
                  <a:pt x="92550" y="15389"/>
                  <a:pt x="92414" y="15253"/>
                  <a:pt x="92237" y="15253"/>
                </a:cubicBezTo>
                <a:cubicBezTo>
                  <a:pt x="92233" y="15253"/>
                  <a:pt x="92228" y="15253"/>
                  <a:pt x="92224" y="15253"/>
                </a:cubicBezTo>
                <a:close/>
                <a:moveTo>
                  <a:pt x="43876" y="15430"/>
                </a:moveTo>
                <a:cubicBezTo>
                  <a:pt x="43917" y="15525"/>
                  <a:pt x="43985" y="15633"/>
                  <a:pt x="44039" y="15742"/>
                </a:cubicBezTo>
                <a:lnTo>
                  <a:pt x="43726" y="15933"/>
                </a:lnTo>
                <a:lnTo>
                  <a:pt x="43536" y="15606"/>
                </a:lnTo>
                <a:lnTo>
                  <a:pt x="43862" y="15430"/>
                </a:lnTo>
                <a:close/>
                <a:moveTo>
                  <a:pt x="20334" y="15457"/>
                </a:moveTo>
                <a:lnTo>
                  <a:pt x="20511" y="15783"/>
                </a:lnTo>
                <a:lnTo>
                  <a:pt x="20185" y="15946"/>
                </a:lnTo>
                <a:lnTo>
                  <a:pt x="20008" y="15633"/>
                </a:lnTo>
                <a:lnTo>
                  <a:pt x="20334" y="15457"/>
                </a:lnTo>
                <a:close/>
                <a:moveTo>
                  <a:pt x="32092" y="15443"/>
                </a:moveTo>
                <a:lnTo>
                  <a:pt x="32268" y="15783"/>
                </a:lnTo>
                <a:lnTo>
                  <a:pt x="31928" y="15946"/>
                </a:lnTo>
                <a:cubicBezTo>
                  <a:pt x="31874" y="15837"/>
                  <a:pt x="31820" y="15729"/>
                  <a:pt x="31752" y="15620"/>
                </a:cubicBezTo>
                <a:lnTo>
                  <a:pt x="32092" y="15443"/>
                </a:lnTo>
                <a:close/>
                <a:moveTo>
                  <a:pt x="76457" y="15402"/>
                </a:moveTo>
                <a:lnTo>
                  <a:pt x="76647" y="15756"/>
                </a:lnTo>
                <a:lnTo>
                  <a:pt x="76294" y="15946"/>
                </a:lnTo>
                <a:lnTo>
                  <a:pt x="76103" y="15593"/>
                </a:lnTo>
                <a:lnTo>
                  <a:pt x="76457" y="15402"/>
                </a:lnTo>
                <a:close/>
                <a:moveTo>
                  <a:pt x="41158" y="15498"/>
                </a:moveTo>
                <a:lnTo>
                  <a:pt x="41307" y="15810"/>
                </a:lnTo>
                <a:lnTo>
                  <a:pt x="40994" y="15987"/>
                </a:lnTo>
                <a:lnTo>
                  <a:pt x="40818" y="15661"/>
                </a:lnTo>
                <a:lnTo>
                  <a:pt x="41158" y="15498"/>
                </a:lnTo>
                <a:close/>
                <a:moveTo>
                  <a:pt x="89502" y="15266"/>
                </a:moveTo>
                <a:cubicBezTo>
                  <a:pt x="89494" y="15266"/>
                  <a:pt x="89486" y="15266"/>
                  <a:pt x="89478" y="15267"/>
                </a:cubicBezTo>
                <a:cubicBezTo>
                  <a:pt x="89016" y="15307"/>
                  <a:pt x="89043" y="15987"/>
                  <a:pt x="89505" y="15987"/>
                </a:cubicBezTo>
                <a:cubicBezTo>
                  <a:pt x="89709" y="15987"/>
                  <a:pt x="89859" y="15824"/>
                  <a:pt x="89859" y="15620"/>
                </a:cubicBezTo>
                <a:lnTo>
                  <a:pt x="89872" y="15620"/>
                </a:lnTo>
                <a:cubicBezTo>
                  <a:pt x="89846" y="15424"/>
                  <a:pt x="89694" y="15266"/>
                  <a:pt x="89502" y="15266"/>
                </a:cubicBezTo>
                <a:close/>
                <a:moveTo>
                  <a:pt x="68820" y="15187"/>
                </a:moveTo>
                <a:cubicBezTo>
                  <a:pt x="68730" y="15200"/>
                  <a:pt x="68651" y="15213"/>
                  <a:pt x="68560" y="15239"/>
                </a:cubicBezTo>
                <a:cubicBezTo>
                  <a:pt x="68410" y="15294"/>
                  <a:pt x="68301" y="15457"/>
                  <a:pt x="68315" y="15620"/>
                </a:cubicBezTo>
                <a:cubicBezTo>
                  <a:pt x="68328" y="15797"/>
                  <a:pt x="68451" y="15946"/>
                  <a:pt x="68627" y="15987"/>
                </a:cubicBezTo>
                <a:cubicBezTo>
                  <a:pt x="68654" y="15992"/>
                  <a:pt x="68679" y="15994"/>
                  <a:pt x="68704" y="15994"/>
                </a:cubicBezTo>
                <a:cubicBezTo>
                  <a:pt x="69029" y="15994"/>
                  <a:pt x="69235" y="15601"/>
                  <a:pt x="69008" y="15348"/>
                </a:cubicBezTo>
                <a:cubicBezTo>
                  <a:pt x="68941" y="15281"/>
                  <a:pt x="68887" y="15227"/>
                  <a:pt x="68820" y="15187"/>
                </a:cubicBezTo>
                <a:close/>
                <a:moveTo>
                  <a:pt x="56914" y="15266"/>
                </a:moveTo>
                <a:cubicBezTo>
                  <a:pt x="56722" y="15266"/>
                  <a:pt x="56571" y="15424"/>
                  <a:pt x="56558" y="15620"/>
                </a:cubicBezTo>
                <a:cubicBezTo>
                  <a:pt x="56544" y="15810"/>
                  <a:pt x="56707" y="15987"/>
                  <a:pt x="56911" y="16000"/>
                </a:cubicBezTo>
                <a:cubicBezTo>
                  <a:pt x="57115" y="16000"/>
                  <a:pt x="57278" y="15851"/>
                  <a:pt x="57292" y="15647"/>
                </a:cubicBezTo>
                <a:cubicBezTo>
                  <a:pt x="57305" y="15443"/>
                  <a:pt x="57142" y="15267"/>
                  <a:pt x="56938" y="15267"/>
                </a:cubicBezTo>
                <a:cubicBezTo>
                  <a:pt x="56930" y="15266"/>
                  <a:pt x="56922" y="15266"/>
                  <a:pt x="56914" y="15266"/>
                </a:cubicBezTo>
                <a:close/>
                <a:moveTo>
                  <a:pt x="95785" y="15511"/>
                </a:moveTo>
                <a:cubicBezTo>
                  <a:pt x="95649" y="15511"/>
                  <a:pt x="95540" y="15633"/>
                  <a:pt x="95554" y="15769"/>
                </a:cubicBezTo>
                <a:cubicBezTo>
                  <a:pt x="95554" y="15892"/>
                  <a:pt x="95663" y="16000"/>
                  <a:pt x="95785" y="16000"/>
                </a:cubicBezTo>
                <a:cubicBezTo>
                  <a:pt x="95921" y="16000"/>
                  <a:pt x="96043" y="15892"/>
                  <a:pt x="96043" y="15756"/>
                </a:cubicBezTo>
                <a:cubicBezTo>
                  <a:pt x="96043" y="15620"/>
                  <a:pt x="95921" y="15511"/>
                  <a:pt x="95785" y="15511"/>
                </a:cubicBezTo>
                <a:close/>
                <a:moveTo>
                  <a:pt x="99348" y="15875"/>
                </a:moveTo>
                <a:cubicBezTo>
                  <a:pt x="99342" y="15875"/>
                  <a:pt x="99337" y="15876"/>
                  <a:pt x="99332" y="15878"/>
                </a:cubicBezTo>
                <a:cubicBezTo>
                  <a:pt x="99305" y="15892"/>
                  <a:pt x="99292" y="15933"/>
                  <a:pt x="99264" y="15960"/>
                </a:cubicBezTo>
                <a:cubicBezTo>
                  <a:pt x="99292" y="15973"/>
                  <a:pt x="99319" y="16000"/>
                  <a:pt x="99346" y="16000"/>
                </a:cubicBezTo>
                <a:cubicBezTo>
                  <a:pt x="99360" y="16000"/>
                  <a:pt x="99400" y="15973"/>
                  <a:pt x="99468" y="15919"/>
                </a:cubicBezTo>
                <a:cubicBezTo>
                  <a:pt x="99402" y="15897"/>
                  <a:pt x="99371" y="15875"/>
                  <a:pt x="99348" y="15875"/>
                </a:cubicBezTo>
                <a:close/>
                <a:moveTo>
                  <a:pt x="29346" y="15525"/>
                </a:moveTo>
                <a:lnTo>
                  <a:pt x="29536" y="15837"/>
                </a:lnTo>
                <a:lnTo>
                  <a:pt x="29224" y="16014"/>
                </a:lnTo>
                <a:lnTo>
                  <a:pt x="29224" y="16000"/>
                </a:lnTo>
                <a:cubicBezTo>
                  <a:pt x="29169" y="15905"/>
                  <a:pt x="29115" y="15810"/>
                  <a:pt x="29047" y="15701"/>
                </a:cubicBezTo>
                <a:lnTo>
                  <a:pt x="29346" y="15525"/>
                </a:lnTo>
                <a:close/>
                <a:moveTo>
                  <a:pt x="12663" y="15250"/>
                </a:moveTo>
                <a:cubicBezTo>
                  <a:pt x="12647" y="15250"/>
                  <a:pt x="12631" y="15251"/>
                  <a:pt x="12614" y="15253"/>
                </a:cubicBezTo>
                <a:cubicBezTo>
                  <a:pt x="12601" y="15252"/>
                  <a:pt x="12588" y="15251"/>
                  <a:pt x="12575" y="15251"/>
                </a:cubicBezTo>
                <a:cubicBezTo>
                  <a:pt x="12070" y="15251"/>
                  <a:pt x="12082" y="16016"/>
                  <a:pt x="12576" y="16016"/>
                </a:cubicBezTo>
                <a:cubicBezTo>
                  <a:pt x="12588" y="16016"/>
                  <a:pt x="12601" y="16015"/>
                  <a:pt x="12614" y="16014"/>
                </a:cubicBezTo>
                <a:cubicBezTo>
                  <a:pt x="12622" y="16015"/>
                  <a:pt x="12631" y="16015"/>
                  <a:pt x="12639" y="16015"/>
                </a:cubicBezTo>
                <a:cubicBezTo>
                  <a:pt x="13141" y="16015"/>
                  <a:pt x="13149" y="15250"/>
                  <a:pt x="12663" y="15250"/>
                </a:cubicBezTo>
                <a:close/>
                <a:moveTo>
                  <a:pt x="65936" y="15267"/>
                </a:moveTo>
                <a:cubicBezTo>
                  <a:pt x="65420" y="15267"/>
                  <a:pt x="65420" y="16028"/>
                  <a:pt x="65936" y="16028"/>
                </a:cubicBezTo>
                <a:cubicBezTo>
                  <a:pt x="66439" y="16028"/>
                  <a:pt x="66439" y="15267"/>
                  <a:pt x="65936" y="15267"/>
                </a:cubicBezTo>
                <a:close/>
                <a:moveTo>
                  <a:pt x="38412" y="15566"/>
                </a:moveTo>
                <a:cubicBezTo>
                  <a:pt x="38466" y="15661"/>
                  <a:pt x="38521" y="15756"/>
                  <a:pt x="38575" y="15865"/>
                </a:cubicBezTo>
                <a:lnTo>
                  <a:pt x="38235" y="16041"/>
                </a:lnTo>
                <a:lnTo>
                  <a:pt x="38072" y="15729"/>
                </a:lnTo>
                <a:lnTo>
                  <a:pt x="38412" y="15566"/>
                </a:lnTo>
                <a:close/>
                <a:moveTo>
                  <a:pt x="73725" y="15484"/>
                </a:moveTo>
                <a:lnTo>
                  <a:pt x="73942" y="15837"/>
                </a:lnTo>
                <a:lnTo>
                  <a:pt x="73521" y="16041"/>
                </a:lnTo>
                <a:cubicBezTo>
                  <a:pt x="73466" y="15919"/>
                  <a:pt x="73398" y="15797"/>
                  <a:pt x="73330" y="15661"/>
                </a:cubicBezTo>
                <a:lnTo>
                  <a:pt x="73725" y="15484"/>
                </a:lnTo>
                <a:close/>
                <a:moveTo>
                  <a:pt x="9868" y="15334"/>
                </a:moveTo>
                <a:cubicBezTo>
                  <a:pt x="9863" y="15334"/>
                  <a:pt x="9859" y="15334"/>
                  <a:pt x="9855" y="15334"/>
                </a:cubicBezTo>
                <a:cubicBezTo>
                  <a:pt x="9664" y="15334"/>
                  <a:pt x="9515" y="15484"/>
                  <a:pt x="9501" y="15688"/>
                </a:cubicBezTo>
                <a:cubicBezTo>
                  <a:pt x="9501" y="15892"/>
                  <a:pt x="9664" y="16055"/>
                  <a:pt x="9868" y="16055"/>
                </a:cubicBezTo>
                <a:cubicBezTo>
                  <a:pt x="10339" y="16041"/>
                  <a:pt x="10331" y="15334"/>
                  <a:pt x="9868" y="15334"/>
                </a:cubicBezTo>
                <a:close/>
                <a:moveTo>
                  <a:pt x="26655" y="15579"/>
                </a:moveTo>
                <a:lnTo>
                  <a:pt x="26831" y="15892"/>
                </a:lnTo>
                <a:lnTo>
                  <a:pt x="26519" y="16055"/>
                </a:lnTo>
                <a:lnTo>
                  <a:pt x="26342" y="15756"/>
                </a:lnTo>
                <a:lnTo>
                  <a:pt x="26655" y="15579"/>
                </a:lnTo>
                <a:close/>
                <a:moveTo>
                  <a:pt x="7130" y="15430"/>
                </a:moveTo>
                <a:cubicBezTo>
                  <a:pt x="7051" y="15430"/>
                  <a:pt x="6970" y="15460"/>
                  <a:pt x="6905" y="15525"/>
                </a:cubicBezTo>
                <a:cubicBezTo>
                  <a:pt x="6701" y="15715"/>
                  <a:pt x="6851" y="16068"/>
                  <a:pt x="7136" y="16068"/>
                </a:cubicBezTo>
                <a:cubicBezTo>
                  <a:pt x="7313" y="16068"/>
                  <a:pt x="7449" y="15933"/>
                  <a:pt x="7449" y="15756"/>
                </a:cubicBezTo>
                <a:cubicBezTo>
                  <a:pt x="7458" y="15562"/>
                  <a:pt x="7298" y="15430"/>
                  <a:pt x="7130" y="15430"/>
                </a:cubicBezTo>
                <a:close/>
                <a:moveTo>
                  <a:pt x="17629" y="15511"/>
                </a:moveTo>
                <a:lnTo>
                  <a:pt x="17806" y="15878"/>
                </a:lnTo>
                <a:lnTo>
                  <a:pt x="17439" y="16068"/>
                </a:lnTo>
                <a:lnTo>
                  <a:pt x="17249" y="15688"/>
                </a:lnTo>
                <a:lnTo>
                  <a:pt x="17629" y="15511"/>
                </a:lnTo>
                <a:close/>
                <a:moveTo>
                  <a:pt x="91965" y="16068"/>
                </a:moveTo>
                <a:cubicBezTo>
                  <a:pt x="91968" y="16068"/>
                  <a:pt x="91970" y="16068"/>
                  <a:pt x="91972" y="16069"/>
                </a:cubicBezTo>
                <a:lnTo>
                  <a:pt x="91972" y="16069"/>
                </a:lnTo>
                <a:cubicBezTo>
                  <a:pt x="91974" y="16068"/>
                  <a:pt x="91977" y="16068"/>
                  <a:pt x="91979" y="16068"/>
                </a:cubicBezTo>
                <a:close/>
                <a:moveTo>
                  <a:pt x="63221" y="15374"/>
                </a:moveTo>
                <a:cubicBezTo>
                  <a:pt x="63040" y="15374"/>
                  <a:pt x="62877" y="15520"/>
                  <a:pt x="62864" y="15715"/>
                </a:cubicBezTo>
                <a:cubicBezTo>
                  <a:pt x="62864" y="15911"/>
                  <a:pt x="63015" y="16069"/>
                  <a:pt x="63208" y="16069"/>
                </a:cubicBezTo>
                <a:cubicBezTo>
                  <a:pt x="63216" y="16069"/>
                  <a:pt x="63223" y="16069"/>
                  <a:pt x="63231" y="16068"/>
                </a:cubicBezTo>
                <a:cubicBezTo>
                  <a:pt x="63422" y="16068"/>
                  <a:pt x="63571" y="15905"/>
                  <a:pt x="63571" y="15729"/>
                </a:cubicBezTo>
                <a:cubicBezTo>
                  <a:pt x="63585" y="15538"/>
                  <a:pt x="63435" y="15375"/>
                  <a:pt x="63245" y="15375"/>
                </a:cubicBezTo>
                <a:cubicBezTo>
                  <a:pt x="63237" y="15375"/>
                  <a:pt x="63229" y="15374"/>
                  <a:pt x="63221" y="15374"/>
                </a:cubicBezTo>
                <a:close/>
                <a:moveTo>
                  <a:pt x="1672" y="15742"/>
                </a:moveTo>
                <a:lnTo>
                  <a:pt x="1672" y="15756"/>
                </a:lnTo>
                <a:cubicBezTo>
                  <a:pt x="1658" y="15752"/>
                  <a:pt x="1644" y="15750"/>
                  <a:pt x="1631" y="15750"/>
                </a:cubicBezTo>
                <a:cubicBezTo>
                  <a:pt x="1558" y="15750"/>
                  <a:pt x="1509" y="15813"/>
                  <a:pt x="1509" y="15905"/>
                </a:cubicBezTo>
                <a:cubicBezTo>
                  <a:pt x="1509" y="16005"/>
                  <a:pt x="1554" y="16070"/>
                  <a:pt x="1645" y="16070"/>
                </a:cubicBezTo>
                <a:cubicBezTo>
                  <a:pt x="1654" y="16070"/>
                  <a:pt x="1663" y="16070"/>
                  <a:pt x="1672" y="16068"/>
                </a:cubicBezTo>
                <a:cubicBezTo>
                  <a:pt x="1754" y="16068"/>
                  <a:pt x="1808" y="16000"/>
                  <a:pt x="1930" y="15919"/>
                </a:cubicBezTo>
                <a:cubicBezTo>
                  <a:pt x="1794" y="15837"/>
                  <a:pt x="1740" y="15756"/>
                  <a:pt x="1672" y="15742"/>
                </a:cubicBezTo>
                <a:close/>
                <a:moveTo>
                  <a:pt x="54193" y="15307"/>
                </a:moveTo>
                <a:cubicBezTo>
                  <a:pt x="53853" y="15321"/>
                  <a:pt x="53703" y="15729"/>
                  <a:pt x="53948" y="15973"/>
                </a:cubicBezTo>
                <a:cubicBezTo>
                  <a:pt x="54024" y="16046"/>
                  <a:pt x="54115" y="16078"/>
                  <a:pt x="54205" y="16078"/>
                </a:cubicBezTo>
                <a:cubicBezTo>
                  <a:pt x="54400" y="16078"/>
                  <a:pt x="54587" y="15921"/>
                  <a:pt x="54587" y="15688"/>
                </a:cubicBezTo>
                <a:cubicBezTo>
                  <a:pt x="54587" y="15470"/>
                  <a:pt x="54410" y="15307"/>
                  <a:pt x="54193" y="15307"/>
                </a:cubicBezTo>
                <a:close/>
                <a:moveTo>
                  <a:pt x="82750" y="15511"/>
                </a:moveTo>
                <a:lnTo>
                  <a:pt x="82954" y="15892"/>
                </a:lnTo>
                <a:lnTo>
                  <a:pt x="82573" y="16082"/>
                </a:lnTo>
                <a:lnTo>
                  <a:pt x="82383" y="15715"/>
                </a:lnTo>
                <a:lnTo>
                  <a:pt x="82750" y="15511"/>
                </a:lnTo>
                <a:close/>
                <a:moveTo>
                  <a:pt x="86746" y="15307"/>
                </a:moveTo>
                <a:cubicBezTo>
                  <a:pt x="86741" y="15307"/>
                  <a:pt x="86737" y="15307"/>
                  <a:pt x="86732" y="15307"/>
                </a:cubicBezTo>
                <a:cubicBezTo>
                  <a:pt x="86234" y="15321"/>
                  <a:pt x="86243" y="16082"/>
                  <a:pt x="86746" y="16082"/>
                </a:cubicBezTo>
                <a:cubicBezTo>
                  <a:pt x="86751" y="16082"/>
                  <a:pt x="86755" y="16082"/>
                  <a:pt x="86760" y="16082"/>
                </a:cubicBezTo>
                <a:cubicBezTo>
                  <a:pt x="87272" y="16055"/>
                  <a:pt x="87249" y="15307"/>
                  <a:pt x="86746" y="15307"/>
                </a:cubicBezTo>
                <a:close/>
                <a:moveTo>
                  <a:pt x="4418" y="15579"/>
                </a:moveTo>
                <a:cubicBezTo>
                  <a:pt x="4268" y="15593"/>
                  <a:pt x="4146" y="15715"/>
                  <a:pt x="4146" y="15865"/>
                </a:cubicBezTo>
                <a:lnTo>
                  <a:pt x="4159" y="15865"/>
                </a:lnTo>
                <a:cubicBezTo>
                  <a:pt x="4159" y="15994"/>
                  <a:pt x="4282" y="16110"/>
                  <a:pt x="4422" y="16110"/>
                </a:cubicBezTo>
                <a:cubicBezTo>
                  <a:pt x="4430" y="16110"/>
                  <a:pt x="4437" y="16110"/>
                  <a:pt x="4445" y="16109"/>
                </a:cubicBezTo>
                <a:cubicBezTo>
                  <a:pt x="4581" y="16096"/>
                  <a:pt x="4676" y="15987"/>
                  <a:pt x="4676" y="15851"/>
                </a:cubicBezTo>
                <a:cubicBezTo>
                  <a:pt x="4676" y="15701"/>
                  <a:pt x="4554" y="15579"/>
                  <a:pt x="4418" y="15579"/>
                </a:cubicBezTo>
                <a:close/>
                <a:moveTo>
                  <a:pt x="80004" y="15606"/>
                </a:moveTo>
                <a:lnTo>
                  <a:pt x="80208" y="15933"/>
                </a:lnTo>
                <a:lnTo>
                  <a:pt x="79814" y="16123"/>
                </a:lnTo>
                <a:cubicBezTo>
                  <a:pt x="79760" y="16014"/>
                  <a:pt x="79692" y="15892"/>
                  <a:pt x="79637" y="15783"/>
                </a:cubicBezTo>
                <a:lnTo>
                  <a:pt x="80004" y="15606"/>
                </a:lnTo>
                <a:close/>
                <a:moveTo>
                  <a:pt x="93063" y="15510"/>
                </a:moveTo>
                <a:cubicBezTo>
                  <a:pt x="93055" y="15510"/>
                  <a:pt x="93047" y="15511"/>
                  <a:pt x="93039" y="15511"/>
                </a:cubicBezTo>
                <a:cubicBezTo>
                  <a:pt x="92862" y="15511"/>
                  <a:pt x="92727" y="15661"/>
                  <a:pt x="92740" y="15824"/>
                </a:cubicBezTo>
                <a:cubicBezTo>
                  <a:pt x="92740" y="15992"/>
                  <a:pt x="92864" y="16124"/>
                  <a:pt x="93029" y="16124"/>
                </a:cubicBezTo>
                <a:cubicBezTo>
                  <a:pt x="93037" y="16124"/>
                  <a:pt x="93045" y="16123"/>
                  <a:pt x="93053" y="16123"/>
                </a:cubicBezTo>
                <a:cubicBezTo>
                  <a:pt x="93216" y="16123"/>
                  <a:pt x="93352" y="15987"/>
                  <a:pt x="93352" y="15810"/>
                </a:cubicBezTo>
                <a:cubicBezTo>
                  <a:pt x="93352" y="15642"/>
                  <a:pt x="93228" y="15510"/>
                  <a:pt x="93063" y="15510"/>
                </a:cubicBezTo>
                <a:close/>
                <a:moveTo>
                  <a:pt x="23882" y="15661"/>
                </a:moveTo>
                <a:lnTo>
                  <a:pt x="24058" y="15973"/>
                </a:lnTo>
                <a:lnTo>
                  <a:pt x="23732" y="16136"/>
                </a:lnTo>
                <a:lnTo>
                  <a:pt x="23583" y="15837"/>
                </a:lnTo>
                <a:lnTo>
                  <a:pt x="23882" y="15661"/>
                </a:lnTo>
                <a:close/>
                <a:moveTo>
                  <a:pt x="35653" y="15620"/>
                </a:moveTo>
                <a:lnTo>
                  <a:pt x="35843" y="15960"/>
                </a:lnTo>
                <a:lnTo>
                  <a:pt x="35530" y="16136"/>
                </a:lnTo>
                <a:lnTo>
                  <a:pt x="35340" y="15797"/>
                </a:lnTo>
                <a:lnTo>
                  <a:pt x="35653" y="15620"/>
                </a:lnTo>
                <a:close/>
                <a:moveTo>
                  <a:pt x="47451" y="15593"/>
                </a:moveTo>
                <a:lnTo>
                  <a:pt x="47655" y="15946"/>
                </a:lnTo>
                <a:lnTo>
                  <a:pt x="47288" y="16136"/>
                </a:lnTo>
                <a:lnTo>
                  <a:pt x="47097" y="15783"/>
                </a:lnTo>
                <a:lnTo>
                  <a:pt x="47451" y="15593"/>
                </a:lnTo>
                <a:close/>
                <a:moveTo>
                  <a:pt x="44692" y="15661"/>
                </a:moveTo>
                <a:lnTo>
                  <a:pt x="44882" y="15987"/>
                </a:lnTo>
                <a:lnTo>
                  <a:pt x="44542" y="16177"/>
                </a:lnTo>
                <a:lnTo>
                  <a:pt x="44352" y="15837"/>
                </a:lnTo>
                <a:lnTo>
                  <a:pt x="44692" y="15661"/>
                </a:lnTo>
                <a:close/>
                <a:moveTo>
                  <a:pt x="60522" y="15457"/>
                </a:moveTo>
                <a:cubicBezTo>
                  <a:pt x="60339" y="15457"/>
                  <a:pt x="60160" y="15600"/>
                  <a:pt x="60160" y="15810"/>
                </a:cubicBezTo>
                <a:cubicBezTo>
                  <a:pt x="60160" y="16000"/>
                  <a:pt x="60309" y="16164"/>
                  <a:pt x="60499" y="16177"/>
                </a:cubicBezTo>
                <a:cubicBezTo>
                  <a:pt x="60505" y="16177"/>
                  <a:pt x="60510" y="16178"/>
                  <a:pt x="60515" y="16178"/>
                </a:cubicBezTo>
                <a:cubicBezTo>
                  <a:pt x="60818" y="16178"/>
                  <a:pt x="60985" y="15793"/>
                  <a:pt x="60771" y="15566"/>
                </a:cubicBezTo>
                <a:cubicBezTo>
                  <a:pt x="60700" y="15490"/>
                  <a:pt x="60611" y="15457"/>
                  <a:pt x="60522" y="15457"/>
                </a:cubicBezTo>
                <a:close/>
                <a:moveTo>
                  <a:pt x="77245" y="15661"/>
                </a:moveTo>
                <a:lnTo>
                  <a:pt x="77449" y="16000"/>
                </a:lnTo>
                <a:lnTo>
                  <a:pt x="77109" y="16191"/>
                </a:lnTo>
                <a:lnTo>
                  <a:pt x="76905" y="15837"/>
                </a:lnTo>
                <a:lnTo>
                  <a:pt x="77245" y="15661"/>
                </a:lnTo>
                <a:close/>
                <a:moveTo>
                  <a:pt x="21163" y="15701"/>
                </a:moveTo>
                <a:lnTo>
                  <a:pt x="21340" y="16041"/>
                </a:lnTo>
                <a:lnTo>
                  <a:pt x="21041" y="16218"/>
                </a:lnTo>
                <a:lnTo>
                  <a:pt x="20851" y="15878"/>
                </a:lnTo>
                <a:lnTo>
                  <a:pt x="21163" y="15701"/>
                </a:lnTo>
                <a:close/>
                <a:moveTo>
                  <a:pt x="96628" y="15783"/>
                </a:moveTo>
                <a:cubicBezTo>
                  <a:pt x="96505" y="15783"/>
                  <a:pt x="96410" y="15878"/>
                  <a:pt x="96410" y="15987"/>
                </a:cubicBezTo>
                <a:cubicBezTo>
                  <a:pt x="96410" y="16109"/>
                  <a:pt x="96492" y="16204"/>
                  <a:pt x="96614" y="16218"/>
                </a:cubicBezTo>
                <a:cubicBezTo>
                  <a:pt x="96723" y="16218"/>
                  <a:pt x="96818" y="16136"/>
                  <a:pt x="96845" y="16014"/>
                </a:cubicBezTo>
                <a:cubicBezTo>
                  <a:pt x="96845" y="15892"/>
                  <a:pt x="96750" y="15783"/>
                  <a:pt x="96628" y="15783"/>
                </a:cubicBezTo>
                <a:close/>
                <a:moveTo>
                  <a:pt x="90334" y="15511"/>
                </a:moveTo>
                <a:cubicBezTo>
                  <a:pt x="90144" y="15511"/>
                  <a:pt x="89981" y="15661"/>
                  <a:pt x="89967" y="15851"/>
                </a:cubicBezTo>
                <a:cubicBezTo>
                  <a:pt x="89958" y="16068"/>
                  <a:pt x="90138" y="16219"/>
                  <a:pt x="90326" y="16219"/>
                </a:cubicBezTo>
                <a:cubicBezTo>
                  <a:pt x="90410" y="16219"/>
                  <a:pt x="90495" y="16190"/>
                  <a:pt x="90565" y="16123"/>
                </a:cubicBezTo>
                <a:cubicBezTo>
                  <a:pt x="90796" y="15919"/>
                  <a:pt x="90647" y="15525"/>
                  <a:pt x="90334" y="15511"/>
                </a:cubicBezTo>
                <a:close/>
                <a:moveTo>
                  <a:pt x="32934" y="15729"/>
                </a:moveTo>
                <a:lnTo>
                  <a:pt x="33097" y="16028"/>
                </a:lnTo>
                <a:lnTo>
                  <a:pt x="32758" y="16232"/>
                </a:lnTo>
                <a:lnTo>
                  <a:pt x="32594" y="15892"/>
                </a:lnTo>
                <a:lnTo>
                  <a:pt x="32934" y="15729"/>
                </a:lnTo>
                <a:close/>
                <a:moveTo>
                  <a:pt x="41962" y="15734"/>
                </a:moveTo>
                <a:cubicBezTo>
                  <a:pt x="42016" y="15841"/>
                  <a:pt x="42083" y="15934"/>
                  <a:pt x="42150" y="16041"/>
                </a:cubicBezTo>
                <a:lnTo>
                  <a:pt x="41837" y="16232"/>
                </a:lnTo>
                <a:lnTo>
                  <a:pt x="41647" y="15905"/>
                </a:lnTo>
                <a:lnTo>
                  <a:pt x="41962" y="15734"/>
                </a:lnTo>
                <a:close/>
                <a:moveTo>
                  <a:pt x="57740" y="15511"/>
                </a:moveTo>
                <a:cubicBezTo>
                  <a:pt x="57550" y="15525"/>
                  <a:pt x="57414" y="15674"/>
                  <a:pt x="57400" y="15865"/>
                </a:cubicBezTo>
                <a:cubicBezTo>
                  <a:pt x="57400" y="16068"/>
                  <a:pt x="57563" y="16232"/>
                  <a:pt x="57754" y="16232"/>
                </a:cubicBezTo>
                <a:cubicBezTo>
                  <a:pt x="57944" y="16218"/>
                  <a:pt x="58107" y="16068"/>
                  <a:pt x="58107" y="15878"/>
                </a:cubicBezTo>
                <a:cubicBezTo>
                  <a:pt x="58107" y="15674"/>
                  <a:pt x="57944" y="15511"/>
                  <a:pt x="57740" y="15511"/>
                </a:cubicBezTo>
                <a:close/>
                <a:moveTo>
                  <a:pt x="69617" y="15451"/>
                </a:moveTo>
                <a:cubicBezTo>
                  <a:pt x="69549" y="15451"/>
                  <a:pt x="69479" y="15461"/>
                  <a:pt x="69402" y="15470"/>
                </a:cubicBezTo>
                <a:cubicBezTo>
                  <a:pt x="69049" y="15579"/>
                  <a:pt x="69035" y="16096"/>
                  <a:pt x="69402" y="16218"/>
                </a:cubicBezTo>
                <a:cubicBezTo>
                  <a:pt x="69446" y="16233"/>
                  <a:pt x="69490" y="16240"/>
                  <a:pt x="69531" y="16240"/>
                </a:cubicBezTo>
                <a:cubicBezTo>
                  <a:pt x="69825" y="16240"/>
                  <a:pt x="70041" y="15894"/>
                  <a:pt x="69851" y="15620"/>
                </a:cubicBezTo>
                <a:cubicBezTo>
                  <a:pt x="69796" y="15566"/>
                  <a:pt x="69756" y="15511"/>
                  <a:pt x="69688" y="15457"/>
                </a:cubicBezTo>
                <a:lnTo>
                  <a:pt x="69701" y="15457"/>
                </a:lnTo>
                <a:cubicBezTo>
                  <a:pt x="69673" y="15453"/>
                  <a:pt x="69646" y="15451"/>
                  <a:pt x="69617" y="15451"/>
                </a:cubicBezTo>
                <a:close/>
                <a:moveTo>
                  <a:pt x="30189" y="15769"/>
                </a:moveTo>
                <a:lnTo>
                  <a:pt x="30379" y="16082"/>
                </a:lnTo>
                <a:lnTo>
                  <a:pt x="30053" y="16245"/>
                </a:lnTo>
                <a:lnTo>
                  <a:pt x="29876" y="15946"/>
                </a:lnTo>
                <a:lnTo>
                  <a:pt x="30189" y="15769"/>
                </a:lnTo>
                <a:close/>
                <a:moveTo>
                  <a:pt x="74472" y="15674"/>
                </a:moveTo>
                <a:lnTo>
                  <a:pt x="74662" y="16068"/>
                </a:lnTo>
                <a:lnTo>
                  <a:pt x="74274" y="16256"/>
                </a:lnTo>
                <a:lnTo>
                  <a:pt x="74078" y="15865"/>
                </a:lnTo>
                <a:lnTo>
                  <a:pt x="74472" y="15674"/>
                </a:lnTo>
                <a:close/>
                <a:moveTo>
                  <a:pt x="13474" y="15483"/>
                </a:moveTo>
                <a:cubicBezTo>
                  <a:pt x="13464" y="15483"/>
                  <a:pt x="13453" y="15483"/>
                  <a:pt x="13443" y="15484"/>
                </a:cubicBezTo>
                <a:cubicBezTo>
                  <a:pt x="13293" y="15484"/>
                  <a:pt x="13144" y="15566"/>
                  <a:pt x="13076" y="15715"/>
                </a:cubicBezTo>
                <a:cubicBezTo>
                  <a:pt x="13022" y="15865"/>
                  <a:pt x="13049" y="16041"/>
                  <a:pt x="13171" y="16164"/>
                </a:cubicBezTo>
                <a:cubicBezTo>
                  <a:pt x="13232" y="16200"/>
                  <a:pt x="13292" y="16247"/>
                  <a:pt x="13353" y="16286"/>
                </a:cubicBezTo>
                <a:lnTo>
                  <a:pt x="13353" y="16286"/>
                </a:lnTo>
                <a:cubicBezTo>
                  <a:pt x="13567" y="16284"/>
                  <a:pt x="13768" y="16163"/>
                  <a:pt x="13863" y="15963"/>
                </a:cubicBezTo>
                <a:lnTo>
                  <a:pt x="13863" y="15963"/>
                </a:lnTo>
                <a:cubicBezTo>
                  <a:pt x="13863" y="15967"/>
                  <a:pt x="13864" y="15970"/>
                  <a:pt x="13864" y="15973"/>
                </a:cubicBezTo>
                <a:lnTo>
                  <a:pt x="13864" y="15960"/>
                </a:lnTo>
                <a:cubicBezTo>
                  <a:pt x="13864" y="15961"/>
                  <a:pt x="13863" y="15962"/>
                  <a:pt x="13863" y="15963"/>
                </a:cubicBezTo>
                <a:lnTo>
                  <a:pt x="13863" y="15963"/>
                </a:lnTo>
                <a:cubicBezTo>
                  <a:pt x="13850" y="15884"/>
                  <a:pt x="13835" y="15793"/>
                  <a:pt x="13796" y="15715"/>
                </a:cubicBezTo>
                <a:cubicBezTo>
                  <a:pt x="13745" y="15575"/>
                  <a:pt x="13623" y="15483"/>
                  <a:pt x="13474" y="15483"/>
                </a:cubicBezTo>
                <a:close/>
                <a:moveTo>
                  <a:pt x="66815" y="15536"/>
                </a:moveTo>
                <a:cubicBezTo>
                  <a:pt x="66799" y="15536"/>
                  <a:pt x="66782" y="15537"/>
                  <a:pt x="66765" y="15538"/>
                </a:cubicBezTo>
                <a:cubicBezTo>
                  <a:pt x="66290" y="15579"/>
                  <a:pt x="66317" y="16272"/>
                  <a:pt x="66779" y="16286"/>
                </a:cubicBezTo>
                <a:cubicBezTo>
                  <a:pt x="66783" y="16286"/>
                  <a:pt x="66788" y="16286"/>
                  <a:pt x="66792" y="16286"/>
                </a:cubicBezTo>
                <a:cubicBezTo>
                  <a:pt x="67305" y="16286"/>
                  <a:pt x="67293" y="15536"/>
                  <a:pt x="66815" y="15536"/>
                </a:cubicBezTo>
                <a:close/>
                <a:moveTo>
                  <a:pt x="13353" y="16286"/>
                </a:moveTo>
                <a:lnTo>
                  <a:pt x="13353" y="16286"/>
                </a:lnTo>
                <a:cubicBezTo>
                  <a:pt x="13351" y="16286"/>
                  <a:pt x="13350" y="16286"/>
                  <a:pt x="13348" y="16286"/>
                </a:cubicBezTo>
                <a:lnTo>
                  <a:pt x="13375" y="16300"/>
                </a:lnTo>
                <a:cubicBezTo>
                  <a:pt x="13368" y="16295"/>
                  <a:pt x="13360" y="16291"/>
                  <a:pt x="13353" y="16286"/>
                </a:cubicBezTo>
                <a:close/>
                <a:moveTo>
                  <a:pt x="13348" y="16300"/>
                </a:moveTo>
                <a:cubicBezTo>
                  <a:pt x="13348" y="16300"/>
                  <a:pt x="13348" y="16300"/>
                  <a:pt x="13348" y="16300"/>
                </a:cubicBezTo>
                <a:lnTo>
                  <a:pt x="13348" y="16300"/>
                </a:lnTo>
                <a:cubicBezTo>
                  <a:pt x="13352" y="16300"/>
                  <a:pt x="13357" y="16300"/>
                  <a:pt x="13361" y="16300"/>
                </a:cubicBezTo>
                <a:close/>
                <a:moveTo>
                  <a:pt x="55025" y="15565"/>
                </a:moveTo>
                <a:cubicBezTo>
                  <a:pt x="54819" y="15565"/>
                  <a:pt x="54655" y="15737"/>
                  <a:pt x="54655" y="15946"/>
                </a:cubicBezTo>
                <a:cubicBezTo>
                  <a:pt x="54655" y="16150"/>
                  <a:pt x="54818" y="16300"/>
                  <a:pt x="55022" y="16300"/>
                </a:cubicBezTo>
                <a:cubicBezTo>
                  <a:pt x="55030" y="16300"/>
                  <a:pt x="55038" y="16300"/>
                  <a:pt x="55045" y="16300"/>
                </a:cubicBezTo>
                <a:cubicBezTo>
                  <a:pt x="55239" y="16300"/>
                  <a:pt x="55402" y="16142"/>
                  <a:pt x="55402" y="15946"/>
                </a:cubicBezTo>
                <a:cubicBezTo>
                  <a:pt x="55402" y="15742"/>
                  <a:pt x="55253" y="15566"/>
                  <a:pt x="55049" y="15566"/>
                </a:cubicBezTo>
                <a:cubicBezTo>
                  <a:pt x="55041" y="15565"/>
                  <a:pt x="55033" y="15565"/>
                  <a:pt x="55025" y="15565"/>
                </a:cubicBezTo>
                <a:close/>
                <a:moveTo>
                  <a:pt x="10647" y="15564"/>
                </a:moveTo>
                <a:cubicBezTo>
                  <a:pt x="10179" y="15564"/>
                  <a:pt x="10179" y="16301"/>
                  <a:pt x="10647" y="16301"/>
                </a:cubicBezTo>
                <a:cubicBezTo>
                  <a:pt x="10659" y="16301"/>
                  <a:pt x="10671" y="16301"/>
                  <a:pt x="10684" y="16300"/>
                </a:cubicBezTo>
                <a:cubicBezTo>
                  <a:pt x="11146" y="16272"/>
                  <a:pt x="11146" y="15593"/>
                  <a:pt x="10684" y="15566"/>
                </a:cubicBezTo>
                <a:cubicBezTo>
                  <a:pt x="10671" y="15565"/>
                  <a:pt x="10659" y="15564"/>
                  <a:pt x="10647" y="15564"/>
                </a:cubicBezTo>
                <a:close/>
                <a:moveTo>
                  <a:pt x="18445" y="15783"/>
                </a:moveTo>
                <a:lnTo>
                  <a:pt x="18622" y="16123"/>
                </a:lnTo>
                <a:lnTo>
                  <a:pt x="18268" y="16313"/>
                </a:lnTo>
                <a:lnTo>
                  <a:pt x="18064" y="15973"/>
                </a:lnTo>
                <a:lnTo>
                  <a:pt x="18445" y="15783"/>
                </a:lnTo>
                <a:close/>
                <a:moveTo>
                  <a:pt x="27470" y="15837"/>
                </a:moveTo>
                <a:lnTo>
                  <a:pt x="27647" y="16150"/>
                </a:lnTo>
                <a:lnTo>
                  <a:pt x="27334" y="16313"/>
                </a:lnTo>
                <a:lnTo>
                  <a:pt x="27158" y="16000"/>
                </a:lnTo>
                <a:lnTo>
                  <a:pt x="27470" y="15837"/>
                </a:lnTo>
                <a:close/>
                <a:moveTo>
                  <a:pt x="39241" y="15810"/>
                </a:moveTo>
                <a:lnTo>
                  <a:pt x="39404" y="16136"/>
                </a:lnTo>
                <a:lnTo>
                  <a:pt x="39064" y="16313"/>
                </a:lnTo>
                <a:lnTo>
                  <a:pt x="38901" y="15973"/>
                </a:lnTo>
                <a:lnTo>
                  <a:pt x="39241" y="15810"/>
                </a:lnTo>
                <a:close/>
                <a:moveTo>
                  <a:pt x="87599" y="15547"/>
                </a:moveTo>
                <a:cubicBezTo>
                  <a:pt x="87505" y="15547"/>
                  <a:pt x="87409" y="15582"/>
                  <a:pt x="87330" y="15661"/>
                </a:cubicBezTo>
                <a:cubicBezTo>
                  <a:pt x="87086" y="15892"/>
                  <a:pt x="87249" y="16313"/>
                  <a:pt x="87589" y="16313"/>
                </a:cubicBezTo>
                <a:cubicBezTo>
                  <a:pt x="87806" y="16313"/>
                  <a:pt x="87983" y="16150"/>
                  <a:pt x="87983" y="15933"/>
                </a:cubicBezTo>
                <a:cubicBezTo>
                  <a:pt x="87983" y="15702"/>
                  <a:pt x="87795" y="15547"/>
                  <a:pt x="87599" y="15547"/>
                </a:cubicBezTo>
                <a:close/>
                <a:moveTo>
                  <a:pt x="2478" y="15945"/>
                </a:moveTo>
                <a:cubicBezTo>
                  <a:pt x="2381" y="15945"/>
                  <a:pt x="2310" y="16022"/>
                  <a:pt x="2297" y="16123"/>
                </a:cubicBezTo>
                <a:cubicBezTo>
                  <a:pt x="2284" y="16245"/>
                  <a:pt x="2365" y="16354"/>
                  <a:pt x="2488" y="16354"/>
                </a:cubicBezTo>
                <a:cubicBezTo>
                  <a:pt x="2492" y="16354"/>
                  <a:pt x="2496" y="16354"/>
                  <a:pt x="2501" y="16354"/>
                </a:cubicBezTo>
                <a:cubicBezTo>
                  <a:pt x="2760" y="16354"/>
                  <a:pt x="2782" y="15959"/>
                  <a:pt x="2501" y="15946"/>
                </a:cubicBezTo>
                <a:cubicBezTo>
                  <a:pt x="2493" y="15945"/>
                  <a:pt x="2485" y="15945"/>
                  <a:pt x="2478" y="15945"/>
                </a:cubicBezTo>
                <a:close/>
                <a:moveTo>
                  <a:pt x="93875" y="15769"/>
                </a:moveTo>
                <a:lnTo>
                  <a:pt x="93875" y="15769"/>
                </a:lnTo>
                <a:cubicBezTo>
                  <a:pt x="93621" y="15775"/>
                  <a:pt x="93489" y="16084"/>
                  <a:pt x="93664" y="16272"/>
                </a:cubicBezTo>
                <a:cubicBezTo>
                  <a:pt x="93726" y="16334"/>
                  <a:pt x="93801" y="16361"/>
                  <a:pt x="93874" y="16361"/>
                </a:cubicBezTo>
                <a:cubicBezTo>
                  <a:pt x="94025" y="16361"/>
                  <a:pt x="94167" y="16243"/>
                  <a:pt x="94167" y="16068"/>
                </a:cubicBezTo>
                <a:cubicBezTo>
                  <a:pt x="94167" y="15908"/>
                  <a:pt x="94035" y="15773"/>
                  <a:pt x="93875" y="15769"/>
                </a:cubicBezTo>
                <a:close/>
                <a:moveTo>
                  <a:pt x="5220" y="15810"/>
                </a:moveTo>
                <a:cubicBezTo>
                  <a:pt x="5070" y="15810"/>
                  <a:pt x="4961" y="15933"/>
                  <a:pt x="4961" y="16082"/>
                </a:cubicBezTo>
                <a:cubicBezTo>
                  <a:pt x="4961" y="16232"/>
                  <a:pt x="5070" y="16354"/>
                  <a:pt x="5220" y="16367"/>
                </a:cubicBezTo>
                <a:cubicBezTo>
                  <a:pt x="5383" y="16367"/>
                  <a:pt x="5519" y="16245"/>
                  <a:pt x="5519" y="16082"/>
                </a:cubicBezTo>
                <a:cubicBezTo>
                  <a:pt x="5519" y="15933"/>
                  <a:pt x="5383" y="15810"/>
                  <a:pt x="5233" y="15810"/>
                </a:cubicBezTo>
                <a:close/>
                <a:moveTo>
                  <a:pt x="7965" y="15688"/>
                </a:moveTo>
                <a:cubicBezTo>
                  <a:pt x="7775" y="15688"/>
                  <a:pt x="7625" y="15851"/>
                  <a:pt x="7625" y="16041"/>
                </a:cubicBezTo>
                <a:cubicBezTo>
                  <a:pt x="7639" y="16218"/>
                  <a:pt x="7789" y="16367"/>
                  <a:pt x="7965" y="16367"/>
                </a:cubicBezTo>
                <a:cubicBezTo>
                  <a:pt x="8156" y="16354"/>
                  <a:pt x="8291" y="16204"/>
                  <a:pt x="8291" y="16028"/>
                </a:cubicBezTo>
                <a:cubicBezTo>
                  <a:pt x="8278" y="15837"/>
                  <a:pt x="8142" y="15701"/>
                  <a:pt x="7965" y="15688"/>
                </a:cubicBezTo>
                <a:close/>
                <a:moveTo>
                  <a:pt x="64060" y="15647"/>
                </a:moveTo>
                <a:cubicBezTo>
                  <a:pt x="63612" y="15674"/>
                  <a:pt x="63612" y="16327"/>
                  <a:pt x="64060" y="16367"/>
                </a:cubicBezTo>
                <a:lnTo>
                  <a:pt x="64047" y="16354"/>
                </a:lnTo>
                <a:cubicBezTo>
                  <a:pt x="64251" y="16354"/>
                  <a:pt x="64414" y="16191"/>
                  <a:pt x="64414" y="15987"/>
                </a:cubicBezTo>
                <a:cubicBezTo>
                  <a:pt x="64400" y="15797"/>
                  <a:pt x="64237" y="15647"/>
                  <a:pt x="64060" y="15647"/>
                </a:cubicBezTo>
                <a:close/>
                <a:moveTo>
                  <a:pt x="80833" y="15837"/>
                </a:moveTo>
                <a:lnTo>
                  <a:pt x="81124" y="16221"/>
                </a:lnTo>
                <a:lnTo>
                  <a:pt x="81124" y="16221"/>
                </a:lnTo>
                <a:lnTo>
                  <a:pt x="80657" y="16367"/>
                </a:lnTo>
                <a:lnTo>
                  <a:pt x="80453" y="16014"/>
                </a:lnTo>
                <a:lnTo>
                  <a:pt x="80833" y="15837"/>
                </a:lnTo>
                <a:close/>
                <a:moveTo>
                  <a:pt x="36495" y="15892"/>
                </a:moveTo>
                <a:lnTo>
                  <a:pt x="36672" y="16204"/>
                </a:lnTo>
                <a:lnTo>
                  <a:pt x="36359" y="16381"/>
                </a:lnTo>
                <a:lnTo>
                  <a:pt x="36183" y="16068"/>
                </a:lnTo>
                <a:lnTo>
                  <a:pt x="36495" y="15892"/>
                </a:lnTo>
                <a:close/>
                <a:moveTo>
                  <a:pt x="48266" y="15837"/>
                </a:moveTo>
                <a:lnTo>
                  <a:pt x="48497" y="16204"/>
                </a:lnTo>
                <a:lnTo>
                  <a:pt x="48117" y="16381"/>
                </a:lnTo>
                <a:lnTo>
                  <a:pt x="47913" y="16014"/>
                </a:lnTo>
                <a:lnTo>
                  <a:pt x="48266" y="15837"/>
                </a:lnTo>
                <a:close/>
                <a:moveTo>
                  <a:pt x="52276" y="15606"/>
                </a:moveTo>
                <a:cubicBezTo>
                  <a:pt x="51773" y="15606"/>
                  <a:pt x="51764" y="16368"/>
                  <a:pt x="52276" y="16381"/>
                </a:cubicBezTo>
                <a:cubicBezTo>
                  <a:pt x="52493" y="16381"/>
                  <a:pt x="52670" y="16218"/>
                  <a:pt x="52670" y="16000"/>
                </a:cubicBezTo>
                <a:cubicBezTo>
                  <a:pt x="52670" y="15783"/>
                  <a:pt x="52507" y="15606"/>
                  <a:pt x="52290" y="15606"/>
                </a:cubicBezTo>
                <a:cubicBezTo>
                  <a:pt x="52285" y="15606"/>
                  <a:pt x="52281" y="15606"/>
                  <a:pt x="52276" y="15606"/>
                </a:cubicBezTo>
                <a:close/>
                <a:moveTo>
                  <a:pt x="83538" y="15756"/>
                </a:moveTo>
                <a:lnTo>
                  <a:pt x="83756" y="16136"/>
                </a:lnTo>
                <a:cubicBezTo>
                  <a:pt x="83647" y="16218"/>
                  <a:pt x="83511" y="16300"/>
                  <a:pt x="83402" y="16395"/>
                </a:cubicBezTo>
                <a:lnTo>
                  <a:pt x="83158" y="15973"/>
                </a:lnTo>
                <a:lnTo>
                  <a:pt x="83538" y="15756"/>
                </a:lnTo>
                <a:close/>
                <a:moveTo>
                  <a:pt x="61342" y="15701"/>
                </a:moveTo>
                <a:cubicBezTo>
                  <a:pt x="61337" y="15701"/>
                  <a:pt x="61333" y="15701"/>
                  <a:pt x="61328" y="15701"/>
                </a:cubicBezTo>
                <a:cubicBezTo>
                  <a:pt x="60875" y="15728"/>
                  <a:pt x="60893" y="16395"/>
                  <a:pt x="61329" y="16395"/>
                </a:cubicBezTo>
                <a:cubicBezTo>
                  <a:pt x="61338" y="16395"/>
                  <a:pt x="61347" y="16395"/>
                  <a:pt x="61356" y="16395"/>
                </a:cubicBezTo>
                <a:cubicBezTo>
                  <a:pt x="61813" y="16381"/>
                  <a:pt x="61791" y="15701"/>
                  <a:pt x="61342" y="15701"/>
                </a:cubicBezTo>
                <a:close/>
                <a:moveTo>
                  <a:pt x="15699" y="15824"/>
                </a:moveTo>
                <a:lnTo>
                  <a:pt x="15917" y="16204"/>
                </a:lnTo>
                <a:lnTo>
                  <a:pt x="15536" y="16408"/>
                </a:lnTo>
                <a:lnTo>
                  <a:pt x="15332" y="16028"/>
                </a:lnTo>
                <a:lnTo>
                  <a:pt x="15699" y="15824"/>
                </a:lnTo>
                <a:close/>
                <a:moveTo>
                  <a:pt x="24738" y="15878"/>
                </a:moveTo>
                <a:lnTo>
                  <a:pt x="24901" y="16232"/>
                </a:lnTo>
                <a:lnTo>
                  <a:pt x="24589" y="16408"/>
                </a:lnTo>
                <a:lnTo>
                  <a:pt x="24412" y="16068"/>
                </a:lnTo>
                <a:lnTo>
                  <a:pt x="24738" y="15878"/>
                </a:lnTo>
                <a:close/>
                <a:moveTo>
                  <a:pt x="97416" y="16068"/>
                </a:moveTo>
                <a:cubicBezTo>
                  <a:pt x="97321" y="16068"/>
                  <a:pt x="97266" y="16150"/>
                  <a:pt x="97266" y="16259"/>
                </a:cubicBezTo>
                <a:cubicBezTo>
                  <a:pt x="97266" y="16354"/>
                  <a:pt x="97348" y="16422"/>
                  <a:pt x="97443" y="16422"/>
                </a:cubicBezTo>
                <a:cubicBezTo>
                  <a:pt x="97538" y="16422"/>
                  <a:pt x="97633" y="16327"/>
                  <a:pt x="97620" y="16177"/>
                </a:cubicBezTo>
                <a:cubicBezTo>
                  <a:pt x="97565" y="16123"/>
                  <a:pt x="97497" y="16096"/>
                  <a:pt x="97416" y="16068"/>
                </a:cubicBezTo>
                <a:close/>
                <a:moveTo>
                  <a:pt x="33763" y="15946"/>
                </a:moveTo>
                <a:lnTo>
                  <a:pt x="33940" y="16272"/>
                </a:lnTo>
                <a:lnTo>
                  <a:pt x="33627" y="16435"/>
                </a:lnTo>
                <a:lnTo>
                  <a:pt x="33451" y="16136"/>
                </a:lnTo>
                <a:lnTo>
                  <a:pt x="33763" y="15946"/>
                </a:lnTo>
                <a:close/>
                <a:moveTo>
                  <a:pt x="45548" y="15878"/>
                </a:moveTo>
                <a:lnTo>
                  <a:pt x="45765" y="16272"/>
                </a:lnTo>
                <a:lnTo>
                  <a:pt x="45371" y="16449"/>
                </a:lnTo>
                <a:lnTo>
                  <a:pt x="45167" y="16096"/>
                </a:lnTo>
                <a:lnTo>
                  <a:pt x="45548" y="15878"/>
                </a:lnTo>
                <a:close/>
                <a:moveTo>
                  <a:pt x="91174" y="15782"/>
                </a:moveTo>
                <a:cubicBezTo>
                  <a:pt x="91166" y="15782"/>
                  <a:pt x="91158" y="15782"/>
                  <a:pt x="91150" y="15783"/>
                </a:cubicBezTo>
                <a:lnTo>
                  <a:pt x="91163" y="15783"/>
                </a:lnTo>
                <a:cubicBezTo>
                  <a:pt x="90973" y="15783"/>
                  <a:pt x="90824" y="15933"/>
                  <a:pt x="90824" y="16123"/>
                </a:cubicBezTo>
                <a:cubicBezTo>
                  <a:pt x="90824" y="16300"/>
                  <a:pt x="90973" y="16449"/>
                  <a:pt x="91163" y="16449"/>
                </a:cubicBezTo>
                <a:cubicBezTo>
                  <a:pt x="91354" y="16449"/>
                  <a:pt x="91503" y="16300"/>
                  <a:pt x="91503" y="16109"/>
                </a:cubicBezTo>
                <a:cubicBezTo>
                  <a:pt x="91490" y="15927"/>
                  <a:pt x="91353" y="15782"/>
                  <a:pt x="91174" y="15782"/>
                </a:cubicBezTo>
                <a:close/>
                <a:moveTo>
                  <a:pt x="58569" y="15769"/>
                </a:moveTo>
                <a:cubicBezTo>
                  <a:pt x="58107" y="15769"/>
                  <a:pt x="58107" y="16463"/>
                  <a:pt x="58569" y="16463"/>
                </a:cubicBezTo>
                <a:cubicBezTo>
                  <a:pt x="59045" y="16463"/>
                  <a:pt x="59045" y="15769"/>
                  <a:pt x="58569" y="15769"/>
                </a:cubicBezTo>
                <a:close/>
                <a:moveTo>
                  <a:pt x="70463" y="15674"/>
                </a:moveTo>
                <a:cubicBezTo>
                  <a:pt x="70373" y="15677"/>
                  <a:pt x="70295" y="15702"/>
                  <a:pt x="70204" y="15715"/>
                </a:cubicBezTo>
                <a:cubicBezTo>
                  <a:pt x="70055" y="15769"/>
                  <a:pt x="69946" y="15919"/>
                  <a:pt x="69946" y="16096"/>
                </a:cubicBezTo>
                <a:cubicBezTo>
                  <a:pt x="69960" y="16272"/>
                  <a:pt x="70082" y="16422"/>
                  <a:pt x="70259" y="16463"/>
                </a:cubicBezTo>
                <a:cubicBezTo>
                  <a:pt x="70293" y="16471"/>
                  <a:pt x="70326" y="16476"/>
                  <a:pt x="70358" y="16476"/>
                </a:cubicBezTo>
                <a:cubicBezTo>
                  <a:pt x="70672" y="16476"/>
                  <a:pt x="70875" y="16083"/>
                  <a:pt x="70653" y="15824"/>
                </a:cubicBezTo>
                <a:cubicBezTo>
                  <a:pt x="70585" y="15769"/>
                  <a:pt x="70531" y="15715"/>
                  <a:pt x="70463" y="15674"/>
                </a:cubicBezTo>
                <a:close/>
                <a:moveTo>
                  <a:pt x="21992" y="15987"/>
                </a:moveTo>
                <a:lnTo>
                  <a:pt x="22169" y="16300"/>
                </a:lnTo>
                <a:lnTo>
                  <a:pt x="21857" y="16476"/>
                </a:lnTo>
                <a:lnTo>
                  <a:pt x="21666" y="16150"/>
                </a:lnTo>
                <a:lnTo>
                  <a:pt x="21992" y="15987"/>
                </a:lnTo>
                <a:close/>
                <a:moveTo>
                  <a:pt x="78074" y="15905"/>
                </a:moveTo>
                <a:lnTo>
                  <a:pt x="78264" y="16286"/>
                </a:lnTo>
                <a:lnTo>
                  <a:pt x="77925" y="16476"/>
                </a:lnTo>
                <a:lnTo>
                  <a:pt x="77734" y="16082"/>
                </a:lnTo>
                <a:lnTo>
                  <a:pt x="78074" y="15905"/>
                </a:lnTo>
                <a:close/>
                <a:moveTo>
                  <a:pt x="50781" y="16476"/>
                </a:moveTo>
                <a:lnTo>
                  <a:pt x="50781" y="16490"/>
                </a:lnTo>
                <a:cubicBezTo>
                  <a:pt x="50781" y="16489"/>
                  <a:pt x="50782" y="16487"/>
                  <a:pt x="50783" y="16486"/>
                </a:cubicBezTo>
                <a:lnTo>
                  <a:pt x="50783" y="16486"/>
                </a:lnTo>
                <a:cubicBezTo>
                  <a:pt x="50782" y="16483"/>
                  <a:pt x="50781" y="16480"/>
                  <a:pt x="50781" y="16476"/>
                </a:cubicBezTo>
                <a:close/>
                <a:moveTo>
                  <a:pt x="31018" y="16014"/>
                </a:moveTo>
                <a:lnTo>
                  <a:pt x="31194" y="16327"/>
                </a:lnTo>
                <a:lnTo>
                  <a:pt x="30882" y="16503"/>
                </a:lnTo>
                <a:lnTo>
                  <a:pt x="30705" y="16177"/>
                </a:lnTo>
                <a:lnTo>
                  <a:pt x="31018" y="16014"/>
                </a:lnTo>
                <a:close/>
                <a:moveTo>
                  <a:pt x="42789" y="15987"/>
                </a:moveTo>
                <a:lnTo>
                  <a:pt x="42993" y="16340"/>
                </a:lnTo>
                <a:lnTo>
                  <a:pt x="42653" y="16517"/>
                </a:lnTo>
                <a:lnTo>
                  <a:pt x="42476" y="16164"/>
                </a:lnTo>
                <a:lnTo>
                  <a:pt x="42789" y="15987"/>
                </a:lnTo>
                <a:close/>
                <a:moveTo>
                  <a:pt x="19288" y="16028"/>
                </a:moveTo>
                <a:lnTo>
                  <a:pt x="19464" y="16354"/>
                </a:lnTo>
                <a:lnTo>
                  <a:pt x="19111" y="16544"/>
                </a:lnTo>
                <a:cubicBezTo>
                  <a:pt x="19057" y="16435"/>
                  <a:pt x="18989" y="16327"/>
                  <a:pt x="18934" y="16218"/>
                </a:cubicBezTo>
                <a:lnTo>
                  <a:pt x="19288" y="16028"/>
                </a:lnTo>
                <a:close/>
                <a:moveTo>
                  <a:pt x="55851" y="15810"/>
                </a:moveTo>
                <a:cubicBezTo>
                  <a:pt x="55375" y="15810"/>
                  <a:pt x="55361" y="16531"/>
                  <a:pt x="55837" y="16544"/>
                </a:cubicBezTo>
                <a:cubicBezTo>
                  <a:pt x="56041" y="16544"/>
                  <a:pt x="56204" y="16395"/>
                  <a:pt x="56218" y="16191"/>
                </a:cubicBezTo>
                <a:cubicBezTo>
                  <a:pt x="56218" y="15987"/>
                  <a:pt x="56055" y="15824"/>
                  <a:pt x="55851" y="15810"/>
                </a:cubicBezTo>
                <a:close/>
                <a:moveTo>
                  <a:pt x="14278" y="15750"/>
                </a:moveTo>
                <a:cubicBezTo>
                  <a:pt x="14182" y="15750"/>
                  <a:pt x="14088" y="15784"/>
                  <a:pt x="14014" y="15851"/>
                </a:cubicBezTo>
                <a:cubicBezTo>
                  <a:pt x="13959" y="15892"/>
                  <a:pt x="13919" y="15933"/>
                  <a:pt x="13878" y="15973"/>
                </a:cubicBezTo>
                <a:cubicBezTo>
                  <a:pt x="13824" y="16177"/>
                  <a:pt x="13891" y="16395"/>
                  <a:pt x="14068" y="16517"/>
                </a:cubicBezTo>
                <a:cubicBezTo>
                  <a:pt x="14136" y="16531"/>
                  <a:pt x="14204" y="16544"/>
                  <a:pt x="14272" y="16558"/>
                </a:cubicBezTo>
                <a:cubicBezTo>
                  <a:pt x="14449" y="16558"/>
                  <a:pt x="14612" y="16449"/>
                  <a:pt x="14666" y="16286"/>
                </a:cubicBezTo>
                <a:cubicBezTo>
                  <a:pt x="14707" y="16109"/>
                  <a:pt x="14653" y="15933"/>
                  <a:pt x="14517" y="15824"/>
                </a:cubicBezTo>
                <a:cubicBezTo>
                  <a:pt x="14442" y="15774"/>
                  <a:pt x="14359" y="15750"/>
                  <a:pt x="14278" y="15750"/>
                </a:cubicBezTo>
                <a:close/>
                <a:moveTo>
                  <a:pt x="40097" y="16082"/>
                </a:moveTo>
                <a:lnTo>
                  <a:pt x="40274" y="16395"/>
                </a:lnTo>
                <a:lnTo>
                  <a:pt x="39907" y="16571"/>
                </a:lnTo>
                <a:lnTo>
                  <a:pt x="39744" y="16259"/>
                </a:lnTo>
                <a:lnTo>
                  <a:pt x="40097" y="16082"/>
                </a:lnTo>
                <a:close/>
                <a:moveTo>
                  <a:pt x="67662" y="15810"/>
                </a:moveTo>
                <a:lnTo>
                  <a:pt x="67662" y="15824"/>
                </a:lnTo>
                <a:cubicBezTo>
                  <a:pt x="67645" y="15822"/>
                  <a:pt x="67628" y="15821"/>
                  <a:pt x="67612" y="15821"/>
                </a:cubicBezTo>
                <a:cubicBezTo>
                  <a:pt x="67124" y="15821"/>
                  <a:pt x="67136" y="16572"/>
                  <a:pt x="67636" y="16572"/>
                </a:cubicBezTo>
                <a:cubicBezTo>
                  <a:pt x="67640" y="16572"/>
                  <a:pt x="67644" y="16571"/>
                  <a:pt x="67649" y="16571"/>
                </a:cubicBezTo>
                <a:cubicBezTo>
                  <a:pt x="67853" y="16571"/>
                  <a:pt x="68016" y="16395"/>
                  <a:pt x="68016" y="16204"/>
                </a:cubicBezTo>
                <a:cubicBezTo>
                  <a:pt x="68016" y="15987"/>
                  <a:pt x="67866" y="15810"/>
                  <a:pt x="67662" y="15810"/>
                </a:cubicBezTo>
                <a:close/>
                <a:moveTo>
                  <a:pt x="94718" y="16040"/>
                </a:moveTo>
                <a:cubicBezTo>
                  <a:pt x="94711" y="16040"/>
                  <a:pt x="94704" y="16041"/>
                  <a:pt x="94697" y="16041"/>
                </a:cubicBezTo>
                <a:cubicBezTo>
                  <a:pt x="94548" y="16041"/>
                  <a:pt x="94426" y="16164"/>
                  <a:pt x="94426" y="16313"/>
                </a:cubicBezTo>
                <a:cubicBezTo>
                  <a:pt x="94426" y="16463"/>
                  <a:pt x="94548" y="16571"/>
                  <a:pt x="94684" y="16571"/>
                </a:cubicBezTo>
                <a:cubicBezTo>
                  <a:pt x="94691" y="16572"/>
                  <a:pt x="94699" y="16572"/>
                  <a:pt x="94707" y="16572"/>
                </a:cubicBezTo>
                <a:cubicBezTo>
                  <a:pt x="94846" y="16572"/>
                  <a:pt x="94956" y="16455"/>
                  <a:pt x="94956" y="16313"/>
                </a:cubicBezTo>
                <a:cubicBezTo>
                  <a:pt x="94969" y="16171"/>
                  <a:pt x="94858" y="16040"/>
                  <a:pt x="94718" y="16040"/>
                </a:cubicBezTo>
                <a:close/>
                <a:moveTo>
                  <a:pt x="28299" y="16068"/>
                </a:moveTo>
                <a:lnTo>
                  <a:pt x="28462" y="16408"/>
                </a:lnTo>
                <a:lnTo>
                  <a:pt x="28163" y="16585"/>
                </a:lnTo>
                <a:lnTo>
                  <a:pt x="27987" y="16245"/>
                </a:lnTo>
                <a:lnTo>
                  <a:pt x="28299" y="16068"/>
                </a:lnTo>
                <a:close/>
                <a:moveTo>
                  <a:pt x="596" y="16379"/>
                </a:moveTo>
                <a:cubicBezTo>
                  <a:pt x="592" y="16379"/>
                  <a:pt x="588" y="16380"/>
                  <a:pt x="585" y="16381"/>
                </a:cubicBezTo>
                <a:cubicBezTo>
                  <a:pt x="544" y="16381"/>
                  <a:pt x="517" y="16449"/>
                  <a:pt x="476" y="16490"/>
                </a:cubicBezTo>
                <a:cubicBezTo>
                  <a:pt x="517" y="16531"/>
                  <a:pt x="557" y="16585"/>
                  <a:pt x="598" y="16599"/>
                </a:cubicBezTo>
                <a:cubicBezTo>
                  <a:pt x="639" y="16599"/>
                  <a:pt x="680" y="16531"/>
                  <a:pt x="748" y="16476"/>
                </a:cubicBezTo>
                <a:cubicBezTo>
                  <a:pt x="673" y="16439"/>
                  <a:pt x="633" y="16379"/>
                  <a:pt x="596" y="16379"/>
                </a:cubicBezTo>
                <a:close/>
                <a:moveTo>
                  <a:pt x="11499" y="15837"/>
                </a:moveTo>
                <a:cubicBezTo>
                  <a:pt x="11024" y="15865"/>
                  <a:pt x="11037" y="16571"/>
                  <a:pt x="11513" y="16599"/>
                </a:cubicBezTo>
                <a:cubicBezTo>
                  <a:pt x="11989" y="16558"/>
                  <a:pt x="11975" y="15851"/>
                  <a:pt x="11499" y="15837"/>
                </a:cubicBezTo>
                <a:close/>
                <a:moveTo>
                  <a:pt x="88418" y="15837"/>
                </a:moveTo>
                <a:lnTo>
                  <a:pt x="88431" y="15851"/>
                </a:lnTo>
                <a:cubicBezTo>
                  <a:pt x="88228" y="15851"/>
                  <a:pt x="88064" y="16014"/>
                  <a:pt x="88064" y="16218"/>
                </a:cubicBezTo>
                <a:cubicBezTo>
                  <a:pt x="88064" y="16435"/>
                  <a:pt x="88241" y="16599"/>
                  <a:pt x="88445" y="16599"/>
                </a:cubicBezTo>
                <a:cubicBezTo>
                  <a:pt x="88649" y="16585"/>
                  <a:pt x="88812" y="16408"/>
                  <a:pt x="88798" y="16218"/>
                </a:cubicBezTo>
                <a:cubicBezTo>
                  <a:pt x="88798" y="16000"/>
                  <a:pt x="88635" y="15837"/>
                  <a:pt x="88418" y="15837"/>
                </a:cubicBezTo>
                <a:close/>
                <a:moveTo>
                  <a:pt x="8812" y="15929"/>
                </a:moveTo>
                <a:cubicBezTo>
                  <a:pt x="8797" y="15929"/>
                  <a:pt x="8782" y="15930"/>
                  <a:pt x="8767" y="15933"/>
                </a:cubicBezTo>
                <a:cubicBezTo>
                  <a:pt x="8577" y="15946"/>
                  <a:pt x="8441" y="16096"/>
                  <a:pt x="8441" y="16272"/>
                </a:cubicBezTo>
                <a:cubicBezTo>
                  <a:pt x="8441" y="16463"/>
                  <a:pt x="8604" y="16612"/>
                  <a:pt x="8794" y="16612"/>
                </a:cubicBezTo>
                <a:cubicBezTo>
                  <a:pt x="8998" y="16612"/>
                  <a:pt x="9148" y="16449"/>
                  <a:pt x="9134" y="16259"/>
                </a:cubicBezTo>
                <a:cubicBezTo>
                  <a:pt x="9122" y="16071"/>
                  <a:pt x="8982" y="15929"/>
                  <a:pt x="8812" y="15929"/>
                </a:cubicBezTo>
                <a:close/>
                <a:moveTo>
                  <a:pt x="37325" y="16136"/>
                </a:moveTo>
                <a:lnTo>
                  <a:pt x="37501" y="16449"/>
                </a:lnTo>
                <a:lnTo>
                  <a:pt x="37175" y="16612"/>
                </a:lnTo>
                <a:lnTo>
                  <a:pt x="37012" y="16300"/>
                </a:lnTo>
                <a:lnTo>
                  <a:pt x="37325" y="16136"/>
                </a:lnTo>
                <a:close/>
                <a:moveTo>
                  <a:pt x="64876" y="15892"/>
                </a:moveTo>
                <a:cubicBezTo>
                  <a:pt x="64686" y="15905"/>
                  <a:pt x="64536" y="16041"/>
                  <a:pt x="64523" y="16232"/>
                </a:cubicBezTo>
                <a:cubicBezTo>
                  <a:pt x="64509" y="16435"/>
                  <a:pt x="64672" y="16599"/>
                  <a:pt x="64876" y="16612"/>
                </a:cubicBezTo>
                <a:cubicBezTo>
                  <a:pt x="65325" y="16571"/>
                  <a:pt x="65325" y="15919"/>
                  <a:pt x="64876" y="15892"/>
                </a:cubicBezTo>
                <a:close/>
                <a:moveTo>
                  <a:pt x="16528" y="16068"/>
                </a:moveTo>
                <a:lnTo>
                  <a:pt x="16732" y="16422"/>
                </a:lnTo>
                <a:lnTo>
                  <a:pt x="16379" y="16626"/>
                </a:lnTo>
                <a:lnTo>
                  <a:pt x="16161" y="16272"/>
                </a:lnTo>
                <a:lnTo>
                  <a:pt x="16528" y="16068"/>
                </a:lnTo>
                <a:close/>
                <a:moveTo>
                  <a:pt x="3305" y="16176"/>
                </a:moveTo>
                <a:cubicBezTo>
                  <a:pt x="3029" y="16176"/>
                  <a:pt x="2999" y="16613"/>
                  <a:pt x="3303" y="16626"/>
                </a:cubicBezTo>
                <a:cubicBezTo>
                  <a:pt x="3311" y="16627"/>
                  <a:pt x="3319" y="16627"/>
                  <a:pt x="3326" y="16627"/>
                </a:cubicBezTo>
                <a:cubicBezTo>
                  <a:pt x="3439" y="16627"/>
                  <a:pt x="3535" y="16536"/>
                  <a:pt x="3548" y="16408"/>
                </a:cubicBezTo>
                <a:cubicBezTo>
                  <a:pt x="3548" y="16286"/>
                  <a:pt x="3453" y="16177"/>
                  <a:pt x="3330" y="16177"/>
                </a:cubicBezTo>
                <a:cubicBezTo>
                  <a:pt x="3322" y="16176"/>
                  <a:pt x="3313" y="16176"/>
                  <a:pt x="3305" y="16176"/>
                </a:cubicBezTo>
                <a:close/>
                <a:moveTo>
                  <a:pt x="6063" y="16040"/>
                </a:moveTo>
                <a:cubicBezTo>
                  <a:pt x="5899" y="16040"/>
                  <a:pt x="5776" y="16159"/>
                  <a:pt x="5763" y="16327"/>
                </a:cubicBezTo>
                <a:cubicBezTo>
                  <a:pt x="5763" y="16490"/>
                  <a:pt x="5886" y="16626"/>
                  <a:pt x="6049" y="16626"/>
                </a:cubicBezTo>
                <a:cubicBezTo>
                  <a:pt x="6062" y="16627"/>
                  <a:pt x="6074" y="16628"/>
                  <a:pt x="6087" y="16628"/>
                </a:cubicBezTo>
                <a:cubicBezTo>
                  <a:pt x="6445" y="16628"/>
                  <a:pt x="6471" y="16068"/>
                  <a:pt x="6090" y="16041"/>
                </a:cubicBezTo>
                <a:cubicBezTo>
                  <a:pt x="6081" y="16041"/>
                  <a:pt x="6072" y="16040"/>
                  <a:pt x="6063" y="16040"/>
                </a:cubicBezTo>
                <a:close/>
                <a:moveTo>
                  <a:pt x="25581" y="16177"/>
                </a:moveTo>
                <a:lnTo>
                  <a:pt x="25744" y="16476"/>
                </a:lnTo>
                <a:lnTo>
                  <a:pt x="25404" y="16639"/>
                </a:lnTo>
                <a:lnTo>
                  <a:pt x="25241" y="16340"/>
                </a:lnTo>
                <a:lnTo>
                  <a:pt x="25581" y="16177"/>
                </a:lnTo>
                <a:close/>
                <a:moveTo>
                  <a:pt x="62149" y="15959"/>
                </a:moveTo>
                <a:cubicBezTo>
                  <a:pt x="61968" y="15959"/>
                  <a:pt x="61817" y="16117"/>
                  <a:pt x="61804" y="16300"/>
                </a:cubicBezTo>
                <a:cubicBezTo>
                  <a:pt x="61818" y="16490"/>
                  <a:pt x="61967" y="16653"/>
                  <a:pt x="62158" y="16653"/>
                </a:cubicBezTo>
                <a:cubicBezTo>
                  <a:pt x="62348" y="16653"/>
                  <a:pt x="62497" y="16490"/>
                  <a:pt x="62484" y="16313"/>
                </a:cubicBezTo>
                <a:cubicBezTo>
                  <a:pt x="62497" y="16136"/>
                  <a:pt x="62361" y="15973"/>
                  <a:pt x="62185" y="15960"/>
                </a:cubicBezTo>
                <a:lnTo>
                  <a:pt x="62171" y="15960"/>
                </a:lnTo>
                <a:cubicBezTo>
                  <a:pt x="62164" y="15959"/>
                  <a:pt x="62156" y="15959"/>
                  <a:pt x="62149" y="15959"/>
                </a:cubicBezTo>
                <a:close/>
                <a:moveTo>
                  <a:pt x="53089" y="15891"/>
                </a:moveTo>
                <a:cubicBezTo>
                  <a:pt x="52759" y="15891"/>
                  <a:pt x="52579" y="16303"/>
                  <a:pt x="52806" y="16544"/>
                </a:cubicBezTo>
                <a:cubicBezTo>
                  <a:pt x="52889" y="16627"/>
                  <a:pt x="52993" y="16665"/>
                  <a:pt x="53094" y="16665"/>
                </a:cubicBezTo>
                <a:cubicBezTo>
                  <a:pt x="53290" y="16665"/>
                  <a:pt x="53477" y="16524"/>
                  <a:pt x="53486" y="16300"/>
                </a:cubicBezTo>
                <a:cubicBezTo>
                  <a:pt x="53486" y="16082"/>
                  <a:pt x="53323" y="15892"/>
                  <a:pt x="53105" y="15892"/>
                </a:cubicBezTo>
                <a:cubicBezTo>
                  <a:pt x="53100" y="15892"/>
                  <a:pt x="53094" y="15891"/>
                  <a:pt x="53089" y="15891"/>
                </a:cubicBezTo>
                <a:close/>
                <a:moveTo>
                  <a:pt x="81649" y="16055"/>
                </a:moveTo>
                <a:lnTo>
                  <a:pt x="81866" y="16435"/>
                </a:lnTo>
                <a:lnTo>
                  <a:pt x="81445" y="16667"/>
                </a:lnTo>
                <a:cubicBezTo>
                  <a:pt x="81445" y="16468"/>
                  <a:pt x="81320" y="16349"/>
                  <a:pt x="81175" y="16247"/>
                </a:cubicBezTo>
                <a:lnTo>
                  <a:pt x="81175" y="16247"/>
                </a:lnTo>
                <a:cubicBezTo>
                  <a:pt x="81177" y="16247"/>
                  <a:pt x="81178" y="16247"/>
                  <a:pt x="81180" y="16247"/>
                </a:cubicBezTo>
                <a:cubicBezTo>
                  <a:pt x="81354" y="16247"/>
                  <a:pt x="81524" y="16179"/>
                  <a:pt x="81649" y="16055"/>
                </a:cubicBezTo>
                <a:close/>
                <a:moveTo>
                  <a:pt x="73725" y="16667"/>
                </a:moveTo>
                <a:cubicBezTo>
                  <a:pt x="73725" y="16667"/>
                  <a:pt x="73726" y="16667"/>
                  <a:pt x="73726" y="16667"/>
                </a:cubicBezTo>
                <a:lnTo>
                  <a:pt x="73726" y="16667"/>
                </a:lnTo>
                <a:cubicBezTo>
                  <a:pt x="73730" y="16667"/>
                  <a:pt x="73734" y="16667"/>
                  <a:pt x="73738" y="16667"/>
                </a:cubicBezTo>
                <a:close/>
                <a:moveTo>
                  <a:pt x="85835" y="15878"/>
                </a:moveTo>
                <a:lnTo>
                  <a:pt x="85835" y="15878"/>
                </a:lnTo>
                <a:cubicBezTo>
                  <a:pt x="85745" y="15878"/>
                  <a:pt x="85655" y="15879"/>
                  <a:pt x="85577" y="15892"/>
                </a:cubicBezTo>
                <a:cubicBezTo>
                  <a:pt x="85414" y="15933"/>
                  <a:pt x="85292" y="16068"/>
                  <a:pt x="85278" y="16245"/>
                </a:cubicBezTo>
                <a:cubicBezTo>
                  <a:pt x="85251" y="16503"/>
                  <a:pt x="85457" y="16673"/>
                  <a:pt x="85671" y="16673"/>
                </a:cubicBezTo>
                <a:cubicBezTo>
                  <a:pt x="85784" y="16673"/>
                  <a:pt x="85900" y="16625"/>
                  <a:pt x="85985" y="16517"/>
                </a:cubicBezTo>
                <a:cubicBezTo>
                  <a:pt x="86094" y="16381"/>
                  <a:pt x="86107" y="16177"/>
                  <a:pt x="85985" y="16041"/>
                </a:cubicBezTo>
                <a:cubicBezTo>
                  <a:pt x="85944" y="15987"/>
                  <a:pt x="85890" y="15919"/>
                  <a:pt x="85835" y="15878"/>
                </a:cubicBezTo>
                <a:close/>
                <a:moveTo>
                  <a:pt x="34592" y="16191"/>
                </a:moveTo>
                <a:lnTo>
                  <a:pt x="34769" y="16517"/>
                </a:lnTo>
                <a:lnTo>
                  <a:pt x="34457" y="16680"/>
                </a:lnTo>
                <a:lnTo>
                  <a:pt x="34280" y="16381"/>
                </a:lnTo>
                <a:lnTo>
                  <a:pt x="34592" y="16191"/>
                </a:lnTo>
                <a:close/>
                <a:moveTo>
                  <a:pt x="98286" y="16367"/>
                </a:moveTo>
                <a:cubicBezTo>
                  <a:pt x="98231" y="16381"/>
                  <a:pt x="98177" y="16422"/>
                  <a:pt x="98150" y="16476"/>
                </a:cubicBezTo>
                <a:cubicBezTo>
                  <a:pt x="98150" y="16531"/>
                  <a:pt x="98204" y="16585"/>
                  <a:pt x="98272" y="16680"/>
                </a:cubicBezTo>
                <a:cubicBezTo>
                  <a:pt x="98323" y="16591"/>
                  <a:pt x="98399" y="16549"/>
                  <a:pt x="98407" y="16499"/>
                </a:cubicBezTo>
                <a:lnTo>
                  <a:pt x="98407" y="16499"/>
                </a:lnTo>
                <a:cubicBezTo>
                  <a:pt x="98408" y="16501"/>
                  <a:pt x="98408" y="16502"/>
                  <a:pt x="98408" y="16503"/>
                </a:cubicBezTo>
                <a:lnTo>
                  <a:pt x="98408" y="16490"/>
                </a:lnTo>
                <a:cubicBezTo>
                  <a:pt x="98408" y="16493"/>
                  <a:pt x="98408" y="16496"/>
                  <a:pt x="98407" y="16499"/>
                </a:cubicBezTo>
                <a:lnTo>
                  <a:pt x="98407" y="16499"/>
                </a:lnTo>
                <a:cubicBezTo>
                  <a:pt x="98393" y="16433"/>
                  <a:pt x="98352" y="16381"/>
                  <a:pt x="98286" y="16367"/>
                </a:cubicBezTo>
                <a:close/>
                <a:moveTo>
                  <a:pt x="75369" y="16000"/>
                </a:moveTo>
                <a:cubicBezTo>
                  <a:pt x="75424" y="16096"/>
                  <a:pt x="75505" y="16218"/>
                  <a:pt x="75587" y="16354"/>
                </a:cubicBezTo>
                <a:cubicBezTo>
                  <a:pt x="75392" y="16393"/>
                  <a:pt x="75235" y="16530"/>
                  <a:pt x="75150" y="16708"/>
                </a:cubicBezTo>
                <a:lnTo>
                  <a:pt x="75150" y="16708"/>
                </a:lnTo>
                <a:cubicBezTo>
                  <a:pt x="75139" y="16511"/>
                  <a:pt x="75142" y="16294"/>
                  <a:pt x="74921" y="16177"/>
                </a:cubicBezTo>
                <a:lnTo>
                  <a:pt x="75369" y="16000"/>
                </a:lnTo>
                <a:close/>
                <a:moveTo>
                  <a:pt x="59423" y="16040"/>
                </a:moveTo>
                <a:cubicBezTo>
                  <a:pt x="59415" y="16040"/>
                  <a:pt x="59407" y="16041"/>
                  <a:pt x="59398" y="16041"/>
                </a:cubicBezTo>
                <a:cubicBezTo>
                  <a:pt x="59208" y="16041"/>
                  <a:pt x="59072" y="16191"/>
                  <a:pt x="59059" y="16367"/>
                </a:cubicBezTo>
                <a:cubicBezTo>
                  <a:pt x="59072" y="16550"/>
                  <a:pt x="59223" y="16708"/>
                  <a:pt x="59403" y="16708"/>
                </a:cubicBezTo>
                <a:cubicBezTo>
                  <a:pt x="59411" y="16708"/>
                  <a:pt x="59418" y="16708"/>
                  <a:pt x="59426" y="16707"/>
                </a:cubicBezTo>
                <a:cubicBezTo>
                  <a:pt x="59602" y="16694"/>
                  <a:pt x="59752" y="16531"/>
                  <a:pt x="59738" y="16354"/>
                </a:cubicBezTo>
                <a:cubicBezTo>
                  <a:pt x="59725" y="16172"/>
                  <a:pt x="59589" y="16040"/>
                  <a:pt x="59423" y="16040"/>
                </a:cubicBezTo>
                <a:close/>
                <a:moveTo>
                  <a:pt x="91972" y="16069"/>
                </a:moveTo>
                <a:cubicBezTo>
                  <a:pt x="91678" y="16074"/>
                  <a:pt x="91546" y="16423"/>
                  <a:pt x="91748" y="16626"/>
                </a:cubicBezTo>
                <a:cubicBezTo>
                  <a:pt x="91813" y="16691"/>
                  <a:pt x="91894" y="16720"/>
                  <a:pt x="91973" y="16720"/>
                </a:cubicBezTo>
                <a:cubicBezTo>
                  <a:pt x="92142" y="16720"/>
                  <a:pt x="92305" y="16589"/>
                  <a:pt x="92305" y="16395"/>
                </a:cubicBezTo>
                <a:cubicBezTo>
                  <a:pt x="92292" y="16220"/>
                  <a:pt x="92159" y="16072"/>
                  <a:pt x="91972" y="16069"/>
                </a:cubicBezTo>
                <a:close/>
                <a:moveTo>
                  <a:pt x="22822" y="16232"/>
                </a:moveTo>
                <a:lnTo>
                  <a:pt x="22998" y="16531"/>
                </a:lnTo>
                <a:lnTo>
                  <a:pt x="22686" y="16721"/>
                </a:lnTo>
                <a:lnTo>
                  <a:pt x="22509" y="16395"/>
                </a:lnTo>
                <a:lnTo>
                  <a:pt x="22822" y="16232"/>
                </a:lnTo>
                <a:close/>
                <a:moveTo>
                  <a:pt x="46377" y="16177"/>
                </a:moveTo>
                <a:cubicBezTo>
                  <a:pt x="46431" y="16272"/>
                  <a:pt x="46499" y="16408"/>
                  <a:pt x="46567" y="16531"/>
                </a:cubicBezTo>
                <a:lnTo>
                  <a:pt x="46187" y="16721"/>
                </a:lnTo>
                <a:lnTo>
                  <a:pt x="45956" y="16340"/>
                </a:lnTo>
                <a:lnTo>
                  <a:pt x="46377" y="16177"/>
                </a:lnTo>
                <a:close/>
                <a:moveTo>
                  <a:pt x="78917" y="16177"/>
                </a:moveTo>
                <a:lnTo>
                  <a:pt x="79121" y="16531"/>
                </a:lnTo>
                <a:lnTo>
                  <a:pt x="78767" y="16721"/>
                </a:lnTo>
                <a:lnTo>
                  <a:pt x="78577" y="16367"/>
                </a:lnTo>
                <a:lnTo>
                  <a:pt x="78917" y="16177"/>
                </a:lnTo>
                <a:close/>
                <a:moveTo>
                  <a:pt x="43618" y="16245"/>
                </a:moveTo>
                <a:lnTo>
                  <a:pt x="43808" y="16571"/>
                </a:lnTo>
                <a:lnTo>
                  <a:pt x="43468" y="16762"/>
                </a:lnTo>
                <a:cubicBezTo>
                  <a:pt x="43414" y="16653"/>
                  <a:pt x="43359" y="16544"/>
                  <a:pt x="43292" y="16435"/>
                </a:cubicBezTo>
                <a:lnTo>
                  <a:pt x="43618" y="16245"/>
                </a:lnTo>
                <a:close/>
                <a:moveTo>
                  <a:pt x="20103" y="16286"/>
                </a:moveTo>
                <a:lnTo>
                  <a:pt x="20266" y="16599"/>
                </a:lnTo>
                <a:lnTo>
                  <a:pt x="19926" y="16775"/>
                </a:lnTo>
                <a:lnTo>
                  <a:pt x="19736" y="16449"/>
                </a:lnTo>
                <a:lnTo>
                  <a:pt x="20103" y="16286"/>
                </a:lnTo>
                <a:close/>
                <a:moveTo>
                  <a:pt x="31847" y="16259"/>
                </a:moveTo>
                <a:lnTo>
                  <a:pt x="32010" y="16599"/>
                </a:lnTo>
                <a:lnTo>
                  <a:pt x="31711" y="16775"/>
                </a:lnTo>
                <a:lnTo>
                  <a:pt x="31534" y="16435"/>
                </a:lnTo>
                <a:lnTo>
                  <a:pt x="31847" y="16259"/>
                </a:lnTo>
                <a:close/>
                <a:moveTo>
                  <a:pt x="68458" y="16065"/>
                </a:moveTo>
                <a:cubicBezTo>
                  <a:pt x="68277" y="16065"/>
                  <a:pt x="68097" y="16184"/>
                  <a:pt x="68084" y="16422"/>
                </a:cubicBezTo>
                <a:cubicBezTo>
                  <a:pt x="68070" y="16626"/>
                  <a:pt x="68233" y="16789"/>
                  <a:pt x="68437" y="16789"/>
                </a:cubicBezTo>
                <a:cubicBezTo>
                  <a:pt x="68446" y="16789"/>
                  <a:pt x="68454" y="16790"/>
                  <a:pt x="68462" y="16790"/>
                </a:cubicBezTo>
                <a:cubicBezTo>
                  <a:pt x="68668" y="16790"/>
                  <a:pt x="68831" y="16631"/>
                  <a:pt x="68831" y="16422"/>
                </a:cubicBezTo>
                <a:cubicBezTo>
                  <a:pt x="68818" y="16184"/>
                  <a:pt x="68638" y="16065"/>
                  <a:pt x="68458" y="16065"/>
                </a:cubicBezTo>
                <a:close/>
                <a:moveTo>
                  <a:pt x="76212" y="16232"/>
                </a:moveTo>
                <a:cubicBezTo>
                  <a:pt x="76266" y="16340"/>
                  <a:pt x="76334" y="16463"/>
                  <a:pt x="76402" y="16585"/>
                </a:cubicBezTo>
                <a:lnTo>
                  <a:pt x="76035" y="16802"/>
                </a:lnTo>
                <a:lnTo>
                  <a:pt x="75845" y="16422"/>
                </a:lnTo>
                <a:lnTo>
                  <a:pt x="76212" y="16232"/>
                </a:lnTo>
                <a:close/>
                <a:moveTo>
                  <a:pt x="89247" y="16096"/>
                </a:moveTo>
                <a:cubicBezTo>
                  <a:pt x="88776" y="16109"/>
                  <a:pt x="88785" y="16803"/>
                  <a:pt x="89247" y="16803"/>
                </a:cubicBezTo>
                <a:cubicBezTo>
                  <a:pt x="89252" y="16803"/>
                  <a:pt x="89256" y="16803"/>
                  <a:pt x="89261" y="16802"/>
                </a:cubicBezTo>
                <a:cubicBezTo>
                  <a:pt x="89451" y="16802"/>
                  <a:pt x="89600" y="16653"/>
                  <a:pt x="89614" y="16463"/>
                </a:cubicBezTo>
                <a:cubicBezTo>
                  <a:pt x="89614" y="16259"/>
                  <a:pt x="89451" y="16096"/>
                  <a:pt x="89247" y="16096"/>
                </a:cubicBezTo>
                <a:close/>
                <a:moveTo>
                  <a:pt x="56670" y="16108"/>
                </a:moveTo>
                <a:cubicBezTo>
                  <a:pt x="56477" y="16108"/>
                  <a:pt x="56327" y="16266"/>
                  <a:pt x="56327" y="16449"/>
                </a:cubicBezTo>
                <a:cubicBezTo>
                  <a:pt x="56327" y="16639"/>
                  <a:pt x="56476" y="16802"/>
                  <a:pt x="56666" y="16802"/>
                </a:cubicBezTo>
                <a:cubicBezTo>
                  <a:pt x="56675" y="16803"/>
                  <a:pt x="56683" y="16803"/>
                  <a:pt x="56692" y="16803"/>
                </a:cubicBezTo>
                <a:cubicBezTo>
                  <a:pt x="56884" y="16803"/>
                  <a:pt x="57033" y="16658"/>
                  <a:pt x="57033" y="16463"/>
                </a:cubicBezTo>
                <a:cubicBezTo>
                  <a:pt x="57033" y="16272"/>
                  <a:pt x="56884" y="16109"/>
                  <a:pt x="56693" y="16109"/>
                </a:cubicBezTo>
                <a:cubicBezTo>
                  <a:pt x="56686" y="16109"/>
                  <a:pt x="56678" y="16108"/>
                  <a:pt x="56670" y="16108"/>
                </a:cubicBezTo>
                <a:close/>
                <a:moveTo>
                  <a:pt x="40899" y="16313"/>
                </a:moveTo>
                <a:cubicBezTo>
                  <a:pt x="40954" y="16422"/>
                  <a:pt x="41022" y="16531"/>
                  <a:pt x="41076" y="16626"/>
                </a:cubicBezTo>
                <a:lnTo>
                  <a:pt x="40723" y="16816"/>
                </a:lnTo>
                <a:lnTo>
                  <a:pt x="40559" y="16503"/>
                </a:lnTo>
                <a:lnTo>
                  <a:pt x="40899" y="16313"/>
                </a:lnTo>
                <a:close/>
                <a:moveTo>
                  <a:pt x="95529" y="16339"/>
                </a:moveTo>
                <a:cubicBezTo>
                  <a:pt x="95391" y="16339"/>
                  <a:pt x="95281" y="16443"/>
                  <a:pt x="95268" y="16571"/>
                </a:cubicBezTo>
                <a:cubicBezTo>
                  <a:pt x="95282" y="16707"/>
                  <a:pt x="95391" y="16816"/>
                  <a:pt x="95527" y="16816"/>
                </a:cubicBezTo>
                <a:cubicBezTo>
                  <a:pt x="95649" y="16816"/>
                  <a:pt x="95758" y="16721"/>
                  <a:pt x="95758" y="16585"/>
                </a:cubicBezTo>
                <a:cubicBezTo>
                  <a:pt x="95771" y="16463"/>
                  <a:pt x="95676" y="16354"/>
                  <a:pt x="95554" y="16340"/>
                </a:cubicBezTo>
                <a:cubicBezTo>
                  <a:pt x="95545" y="16340"/>
                  <a:pt x="95537" y="16339"/>
                  <a:pt x="95529" y="16339"/>
                </a:cubicBezTo>
                <a:close/>
                <a:moveTo>
                  <a:pt x="29115" y="16354"/>
                </a:moveTo>
                <a:lnTo>
                  <a:pt x="29292" y="16667"/>
                </a:lnTo>
                <a:lnTo>
                  <a:pt x="28979" y="16830"/>
                </a:lnTo>
                <a:lnTo>
                  <a:pt x="28802" y="16531"/>
                </a:lnTo>
                <a:lnTo>
                  <a:pt x="29115" y="16354"/>
                </a:lnTo>
                <a:close/>
                <a:moveTo>
                  <a:pt x="99088" y="16694"/>
                </a:moveTo>
                <a:cubicBezTo>
                  <a:pt x="99061" y="16694"/>
                  <a:pt x="99033" y="16748"/>
                  <a:pt x="99033" y="16775"/>
                </a:cubicBezTo>
                <a:cubicBezTo>
                  <a:pt x="99020" y="16802"/>
                  <a:pt x="99074" y="16830"/>
                  <a:pt x="99088" y="16830"/>
                </a:cubicBezTo>
                <a:cubicBezTo>
                  <a:pt x="99101" y="16830"/>
                  <a:pt x="99142" y="16802"/>
                  <a:pt x="99196" y="16762"/>
                </a:cubicBezTo>
                <a:cubicBezTo>
                  <a:pt x="99156" y="16721"/>
                  <a:pt x="99115" y="16694"/>
                  <a:pt x="99088" y="16694"/>
                </a:cubicBezTo>
                <a:close/>
                <a:moveTo>
                  <a:pt x="12379" y="16068"/>
                </a:moveTo>
                <a:cubicBezTo>
                  <a:pt x="12371" y="16068"/>
                  <a:pt x="12363" y="16068"/>
                  <a:pt x="12356" y="16068"/>
                </a:cubicBezTo>
                <a:cubicBezTo>
                  <a:pt x="12351" y="16068"/>
                  <a:pt x="12347" y="16068"/>
                  <a:pt x="12342" y="16068"/>
                </a:cubicBezTo>
                <a:cubicBezTo>
                  <a:pt x="11816" y="16068"/>
                  <a:pt x="11829" y="16846"/>
                  <a:pt x="12332" y="16846"/>
                </a:cubicBezTo>
                <a:cubicBezTo>
                  <a:pt x="12348" y="16846"/>
                  <a:pt x="12365" y="16845"/>
                  <a:pt x="12383" y="16843"/>
                </a:cubicBezTo>
                <a:cubicBezTo>
                  <a:pt x="12587" y="16830"/>
                  <a:pt x="12763" y="16653"/>
                  <a:pt x="12750" y="16449"/>
                </a:cubicBezTo>
                <a:cubicBezTo>
                  <a:pt x="12750" y="16239"/>
                  <a:pt x="12586" y="16068"/>
                  <a:pt x="12379" y="16068"/>
                </a:cubicBezTo>
                <a:close/>
                <a:moveTo>
                  <a:pt x="65692" y="16136"/>
                </a:moveTo>
                <a:cubicBezTo>
                  <a:pt x="65501" y="16150"/>
                  <a:pt x="65352" y="16300"/>
                  <a:pt x="65352" y="16490"/>
                </a:cubicBezTo>
                <a:cubicBezTo>
                  <a:pt x="65352" y="16694"/>
                  <a:pt x="65515" y="16857"/>
                  <a:pt x="65719" y="16857"/>
                </a:cubicBezTo>
                <a:cubicBezTo>
                  <a:pt x="65909" y="16843"/>
                  <a:pt x="66059" y="16694"/>
                  <a:pt x="66059" y="16503"/>
                </a:cubicBezTo>
                <a:cubicBezTo>
                  <a:pt x="66059" y="16300"/>
                  <a:pt x="65895" y="16136"/>
                  <a:pt x="65692" y="16136"/>
                </a:cubicBezTo>
                <a:close/>
                <a:moveTo>
                  <a:pt x="38140" y="16381"/>
                </a:moveTo>
                <a:lnTo>
                  <a:pt x="38330" y="16707"/>
                </a:lnTo>
                <a:lnTo>
                  <a:pt x="38004" y="16870"/>
                </a:lnTo>
                <a:lnTo>
                  <a:pt x="37827" y="16558"/>
                </a:lnTo>
                <a:lnTo>
                  <a:pt x="38140" y="16381"/>
                </a:lnTo>
                <a:close/>
                <a:moveTo>
                  <a:pt x="9579" y="16174"/>
                </a:moveTo>
                <a:cubicBezTo>
                  <a:pt x="9397" y="16174"/>
                  <a:pt x="9257" y="16328"/>
                  <a:pt x="9257" y="16517"/>
                </a:cubicBezTo>
                <a:lnTo>
                  <a:pt x="9270" y="16531"/>
                </a:lnTo>
                <a:cubicBezTo>
                  <a:pt x="9257" y="16721"/>
                  <a:pt x="9420" y="16870"/>
                  <a:pt x="9610" y="16870"/>
                </a:cubicBezTo>
                <a:cubicBezTo>
                  <a:pt x="9614" y="16871"/>
                  <a:pt x="9619" y="16871"/>
                  <a:pt x="9623" y="16871"/>
                </a:cubicBezTo>
                <a:cubicBezTo>
                  <a:pt x="10073" y="16871"/>
                  <a:pt x="10095" y="16191"/>
                  <a:pt x="9624" y="16177"/>
                </a:cubicBezTo>
                <a:cubicBezTo>
                  <a:pt x="9609" y="16175"/>
                  <a:pt x="9594" y="16174"/>
                  <a:pt x="9579" y="16174"/>
                </a:cubicBezTo>
                <a:close/>
                <a:moveTo>
                  <a:pt x="62987" y="16191"/>
                </a:moveTo>
                <a:cubicBezTo>
                  <a:pt x="62796" y="16191"/>
                  <a:pt x="62647" y="16340"/>
                  <a:pt x="62647" y="16531"/>
                </a:cubicBezTo>
                <a:lnTo>
                  <a:pt x="62660" y="16531"/>
                </a:lnTo>
                <a:cubicBezTo>
                  <a:pt x="62647" y="16707"/>
                  <a:pt x="62783" y="16870"/>
                  <a:pt x="62973" y="16870"/>
                </a:cubicBezTo>
                <a:cubicBezTo>
                  <a:pt x="62981" y="16871"/>
                  <a:pt x="62989" y="16871"/>
                  <a:pt x="62997" y="16871"/>
                </a:cubicBezTo>
                <a:cubicBezTo>
                  <a:pt x="63177" y="16871"/>
                  <a:pt x="63327" y="16726"/>
                  <a:pt x="63327" y="16531"/>
                </a:cubicBezTo>
                <a:cubicBezTo>
                  <a:pt x="63327" y="16354"/>
                  <a:pt x="63177" y="16191"/>
                  <a:pt x="62987" y="16191"/>
                </a:cubicBezTo>
                <a:close/>
                <a:moveTo>
                  <a:pt x="6891" y="16259"/>
                </a:moveTo>
                <a:cubicBezTo>
                  <a:pt x="6470" y="16259"/>
                  <a:pt x="6461" y="16884"/>
                  <a:pt x="6878" y="16898"/>
                </a:cubicBezTo>
                <a:cubicBezTo>
                  <a:pt x="7313" y="16898"/>
                  <a:pt x="7326" y="16272"/>
                  <a:pt x="6905" y="16259"/>
                </a:cubicBezTo>
                <a:cubicBezTo>
                  <a:pt x="6900" y="16259"/>
                  <a:pt x="6896" y="16259"/>
                  <a:pt x="6891" y="16259"/>
                </a:cubicBezTo>
                <a:close/>
                <a:moveTo>
                  <a:pt x="17344" y="16327"/>
                </a:moveTo>
                <a:lnTo>
                  <a:pt x="17534" y="16707"/>
                </a:lnTo>
                <a:lnTo>
                  <a:pt x="17194" y="16898"/>
                </a:lnTo>
                <a:lnTo>
                  <a:pt x="17004" y="16517"/>
                </a:lnTo>
                <a:lnTo>
                  <a:pt x="17344" y="16327"/>
                </a:lnTo>
                <a:close/>
                <a:moveTo>
                  <a:pt x="26396" y="16422"/>
                </a:moveTo>
                <a:lnTo>
                  <a:pt x="26573" y="16721"/>
                </a:lnTo>
                <a:lnTo>
                  <a:pt x="26220" y="16898"/>
                </a:lnTo>
                <a:lnTo>
                  <a:pt x="26043" y="16585"/>
                </a:lnTo>
                <a:lnTo>
                  <a:pt x="26396" y="16422"/>
                </a:lnTo>
                <a:close/>
                <a:moveTo>
                  <a:pt x="53944" y="16149"/>
                </a:moveTo>
                <a:cubicBezTo>
                  <a:pt x="53937" y="16149"/>
                  <a:pt x="53929" y="16149"/>
                  <a:pt x="53921" y="16150"/>
                </a:cubicBezTo>
                <a:lnTo>
                  <a:pt x="53921" y="16164"/>
                </a:lnTo>
                <a:cubicBezTo>
                  <a:pt x="53717" y="16164"/>
                  <a:pt x="53554" y="16327"/>
                  <a:pt x="53554" y="16531"/>
                </a:cubicBezTo>
                <a:cubicBezTo>
                  <a:pt x="53567" y="16734"/>
                  <a:pt x="53744" y="16898"/>
                  <a:pt x="53934" y="16898"/>
                </a:cubicBezTo>
                <a:cubicBezTo>
                  <a:pt x="54138" y="16884"/>
                  <a:pt x="54301" y="16707"/>
                  <a:pt x="54288" y="16517"/>
                </a:cubicBezTo>
                <a:cubicBezTo>
                  <a:pt x="54288" y="16308"/>
                  <a:pt x="54137" y="16149"/>
                  <a:pt x="53944" y="16149"/>
                </a:cubicBezTo>
                <a:close/>
                <a:moveTo>
                  <a:pt x="4123" y="16407"/>
                </a:moveTo>
                <a:cubicBezTo>
                  <a:pt x="3984" y="16407"/>
                  <a:pt x="3875" y="16525"/>
                  <a:pt x="3888" y="16667"/>
                </a:cubicBezTo>
                <a:cubicBezTo>
                  <a:pt x="3888" y="16802"/>
                  <a:pt x="4010" y="16911"/>
                  <a:pt x="4146" y="16911"/>
                </a:cubicBezTo>
                <a:cubicBezTo>
                  <a:pt x="4282" y="16911"/>
                  <a:pt x="4390" y="16802"/>
                  <a:pt x="4390" y="16667"/>
                </a:cubicBezTo>
                <a:cubicBezTo>
                  <a:pt x="4390" y="16531"/>
                  <a:pt x="4282" y="16422"/>
                  <a:pt x="4146" y="16422"/>
                </a:cubicBezTo>
                <a:lnTo>
                  <a:pt x="4146" y="16408"/>
                </a:lnTo>
                <a:cubicBezTo>
                  <a:pt x="4138" y="16408"/>
                  <a:pt x="4131" y="16407"/>
                  <a:pt x="4123" y="16407"/>
                </a:cubicBezTo>
                <a:close/>
                <a:moveTo>
                  <a:pt x="86475" y="16136"/>
                </a:moveTo>
                <a:cubicBezTo>
                  <a:pt x="85961" y="16136"/>
                  <a:pt x="85974" y="16914"/>
                  <a:pt x="86465" y="16914"/>
                </a:cubicBezTo>
                <a:cubicBezTo>
                  <a:pt x="86481" y="16914"/>
                  <a:pt x="86498" y="16913"/>
                  <a:pt x="86515" y="16911"/>
                </a:cubicBezTo>
                <a:cubicBezTo>
                  <a:pt x="87004" y="16870"/>
                  <a:pt x="86977" y="16136"/>
                  <a:pt x="86488" y="16136"/>
                </a:cubicBezTo>
                <a:cubicBezTo>
                  <a:pt x="86483" y="16136"/>
                  <a:pt x="86479" y="16136"/>
                  <a:pt x="86475" y="16136"/>
                </a:cubicBezTo>
                <a:close/>
                <a:moveTo>
                  <a:pt x="35422" y="16449"/>
                </a:moveTo>
                <a:lnTo>
                  <a:pt x="35598" y="16789"/>
                </a:lnTo>
                <a:lnTo>
                  <a:pt x="35299" y="16952"/>
                </a:lnTo>
                <a:lnTo>
                  <a:pt x="35123" y="16612"/>
                </a:lnTo>
                <a:lnTo>
                  <a:pt x="35422" y="16449"/>
                </a:lnTo>
                <a:close/>
                <a:moveTo>
                  <a:pt x="92808" y="16340"/>
                </a:moveTo>
                <a:cubicBezTo>
                  <a:pt x="92645" y="16340"/>
                  <a:pt x="92509" y="16463"/>
                  <a:pt x="92509" y="16626"/>
                </a:cubicBezTo>
                <a:cubicBezTo>
                  <a:pt x="92496" y="16789"/>
                  <a:pt x="92631" y="16938"/>
                  <a:pt x="92795" y="16952"/>
                </a:cubicBezTo>
                <a:cubicBezTo>
                  <a:pt x="92971" y="16952"/>
                  <a:pt x="93107" y="16816"/>
                  <a:pt x="93121" y="16639"/>
                </a:cubicBezTo>
                <a:cubicBezTo>
                  <a:pt x="93107" y="16476"/>
                  <a:pt x="92971" y="16340"/>
                  <a:pt x="92808" y="16340"/>
                </a:cubicBezTo>
                <a:close/>
                <a:moveTo>
                  <a:pt x="1432" y="16584"/>
                </a:moveTo>
                <a:cubicBezTo>
                  <a:pt x="1426" y="16584"/>
                  <a:pt x="1420" y="16584"/>
                  <a:pt x="1414" y="16585"/>
                </a:cubicBezTo>
                <a:cubicBezTo>
                  <a:pt x="1359" y="16585"/>
                  <a:pt x="1264" y="16667"/>
                  <a:pt x="1264" y="16721"/>
                </a:cubicBezTo>
                <a:cubicBezTo>
                  <a:pt x="1264" y="16762"/>
                  <a:pt x="1332" y="16857"/>
                  <a:pt x="1400" y="16966"/>
                </a:cubicBezTo>
                <a:cubicBezTo>
                  <a:pt x="1482" y="16870"/>
                  <a:pt x="1563" y="16816"/>
                  <a:pt x="1563" y="16748"/>
                </a:cubicBezTo>
                <a:cubicBezTo>
                  <a:pt x="1589" y="16672"/>
                  <a:pt x="1519" y="16584"/>
                  <a:pt x="1432" y="16584"/>
                </a:cubicBezTo>
                <a:close/>
                <a:moveTo>
                  <a:pt x="23664" y="16490"/>
                </a:moveTo>
                <a:lnTo>
                  <a:pt x="23827" y="16789"/>
                </a:lnTo>
                <a:lnTo>
                  <a:pt x="23515" y="16966"/>
                </a:lnTo>
                <a:lnTo>
                  <a:pt x="23338" y="16653"/>
                </a:lnTo>
                <a:lnTo>
                  <a:pt x="23664" y="16490"/>
                </a:lnTo>
                <a:close/>
                <a:moveTo>
                  <a:pt x="47206" y="16408"/>
                </a:moveTo>
                <a:cubicBezTo>
                  <a:pt x="47260" y="16517"/>
                  <a:pt x="47328" y="16639"/>
                  <a:pt x="47396" y="16762"/>
                </a:cubicBezTo>
                <a:lnTo>
                  <a:pt x="47016" y="16966"/>
                </a:lnTo>
                <a:cubicBezTo>
                  <a:pt x="46948" y="16857"/>
                  <a:pt x="46880" y="16734"/>
                  <a:pt x="46812" y="16599"/>
                </a:cubicBezTo>
                <a:lnTo>
                  <a:pt x="47206" y="16408"/>
                </a:lnTo>
                <a:close/>
                <a:moveTo>
                  <a:pt x="79746" y="16408"/>
                </a:moveTo>
                <a:lnTo>
                  <a:pt x="79950" y="16762"/>
                </a:lnTo>
                <a:lnTo>
                  <a:pt x="79583" y="16966"/>
                </a:lnTo>
                <a:lnTo>
                  <a:pt x="79393" y="16612"/>
                </a:lnTo>
                <a:lnTo>
                  <a:pt x="79746" y="16408"/>
                </a:lnTo>
                <a:close/>
                <a:moveTo>
                  <a:pt x="60227" y="16313"/>
                </a:moveTo>
                <a:cubicBezTo>
                  <a:pt x="60223" y="16313"/>
                  <a:pt x="60218" y="16313"/>
                  <a:pt x="60214" y="16313"/>
                </a:cubicBezTo>
                <a:cubicBezTo>
                  <a:pt x="59770" y="16327"/>
                  <a:pt x="59792" y="16966"/>
                  <a:pt x="60227" y="16966"/>
                </a:cubicBezTo>
                <a:cubicBezTo>
                  <a:pt x="60232" y="16966"/>
                  <a:pt x="60236" y="16966"/>
                  <a:pt x="60241" y="16966"/>
                </a:cubicBezTo>
                <a:cubicBezTo>
                  <a:pt x="60672" y="16952"/>
                  <a:pt x="60649" y="16313"/>
                  <a:pt x="60227" y="16313"/>
                </a:cubicBezTo>
                <a:close/>
                <a:moveTo>
                  <a:pt x="51283" y="16173"/>
                </a:moveTo>
                <a:lnTo>
                  <a:pt x="51283" y="16173"/>
                </a:lnTo>
                <a:cubicBezTo>
                  <a:pt x="51066" y="16174"/>
                  <a:pt x="50870" y="16291"/>
                  <a:pt x="50783" y="16486"/>
                </a:cubicBezTo>
                <a:lnTo>
                  <a:pt x="50783" y="16486"/>
                </a:lnTo>
                <a:cubicBezTo>
                  <a:pt x="50796" y="16564"/>
                  <a:pt x="50809" y="16643"/>
                  <a:pt x="50835" y="16721"/>
                </a:cubicBezTo>
                <a:cubicBezTo>
                  <a:pt x="50890" y="16870"/>
                  <a:pt x="51026" y="16966"/>
                  <a:pt x="51175" y="16966"/>
                </a:cubicBezTo>
                <a:cubicBezTo>
                  <a:pt x="51185" y="16966"/>
                  <a:pt x="51194" y="16967"/>
                  <a:pt x="51204" y="16967"/>
                </a:cubicBezTo>
                <a:cubicBezTo>
                  <a:pt x="51343" y="16967"/>
                  <a:pt x="51478" y="16874"/>
                  <a:pt x="51542" y="16734"/>
                </a:cubicBezTo>
                <a:cubicBezTo>
                  <a:pt x="51610" y="16599"/>
                  <a:pt x="51583" y="16422"/>
                  <a:pt x="51474" y="16313"/>
                </a:cubicBezTo>
                <a:cubicBezTo>
                  <a:pt x="51420" y="16259"/>
                  <a:pt x="51365" y="16218"/>
                  <a:pt x="51311" y="16177"/>
                </a:cubicBezTo>
                <a:lnTo>
                  <a:pt x="51352" y="16177"/>
                </a:lnTo>
                <a:cubicBezTo>
                  <a:pt x="51341" y="16176"/>
                  <a:pt x="51331" y="16175"/>
                  <a:pt x="51321" y="16175"/>
                </a:cubicBezTo>
                <a:lnTo>
                  <a:pt x="51321" y="16175"/>
                </a:lnTo>
                <a:lnTo>
                  <a:pt x="51297" y="16177"/>
                </a:lnTo>
                <a:lnTo>
                  <a:pt x="51311" y="16191"/>
                </a:lnTo>
                <a:cubicBezTo>
                  <a:pt x="51301" y="16185"/>
                  <a:pt x="51292" y="16179"/>
                  <a:pt x="51283" y="16173"/>
                </a:cubicBezTo>
                <a:close/>
                <a:moveTo>
                  <a:pt x="73235" y="16978"/>
                </a:moveTo>
                <a:cubicBezTo>
                  <a:pt x="73235" y="16979"/>
                  <a:pt x="73235" y="16979"/>
                  <a:pt x="73235" y="16979"/>
                </a:cubicBezTo>
                <a:cubicBezTo>
                  <a:pt x="73235" y="16979"/>
                  <a:pt x="73235" y="16979"/>
                  <a:pt x="73235" y="16979"/>
                </a:cubicBezTo>
                <a:lnTo>
                  <a:pt x="73235" y="16979"/>
                </a:lnTo>
                <a:cubicBezTo>
                  <a:pt x="73235" y="16979"/>
                  <a:pt x="73235" y="16979"/>
                  <a:pt x="73235" y="16978"/>
                </a:cubicBezTo>
                <a:close/>
                <a:moveTo>
                  <a:pt x="71195" y="15970"/>
                </a:moveTo>
                <a:cubicBezTo>
                  <a:pt x="71177" y="15970"/>
                  <a:pt x="71160" y="15971"/>
                  <a:pt x="71142" y="15973"/>
                </a:cubicBezTo>
                <a:cubicBezTo>
                  <a:pt x="70979" y="15987"/>
                  <a:pt x="70843" y="16109"/>
                  <a:pt x="70789" y="16272"/>
                </a:cubicBezTo>
                <a:cubicBezTo>
                  <a:pt x="70748" y="16435"/>
                  <a:pt x="70829" y="16626"/>
                  <a:pt x="70979" y="16707"/>
                </a:cubicBezTo>
                <a:cubicBezTo>
                  <a:pt x="71039" y="16743"/>
                  <a:pt x="71107" y="16759"/>
                  <a:pt x="71175" y="16759"/>
                </a:cubicBezTo>
                <a:cubicBezTo>
                  <a:pt x="71290" y="16759"/>
                  <a:pt x="71405" y="16711"/>
                  <a:pt x="71482" y="16626"/>
                </a:cubicBezTo>
                <a:cubicBezTo>
                  <a:pt x="71522" y="16572"/>
                  <a:pt x="71562" y="16519"/>
                  <a:pt x="71602" y="16452"/>
                </a:cubicBezTo>
                <a:lnTo>
                  <a:pt x="71602" y="16452"/>
                </a:lnTo>
                <a:cubicBezTo>
                  <a:pt x="71603" y="16456"/>
                  <a:pt x="71604" y="16459"/>
                  <a:pt x="71604" y="16463"/>
                </a:cubicBezTo>
                <a:cubicBezTo>
                  <a:pt x="71604" y="16526"/>
                  <a:pt x="71604" y="16589"/>
                  <a:pt x="71604" y="16653"/>
                </a:cubicBezTo>
                <a:cubicBezTo>
                  <a:pt x="71645" y="16843"/>
                  <a:pt x="71794" y="16993"/>
                  <a:pt x="71985" y="16993"/>
                </a:cubicBezTo>
                <a:cubicBezTo>
                  <a:pt x="71995" y="16993"/>
                  <a:pt x="72005" y="16994"/>
                  <a:pt x="72015" y="16994"/>
                </a:cubicBezTo>
                <a:cubicBezTo>
                  <a:pt x="72401" y="16994"/>
                  <a:pt x="72561" y="16484"/>
                  <a:pt x="72229" y="16272"/>
                </a:cubicBezTo>
                <a:cubicBezTo>
                  <a:pt x="72157" y="16224"/>
                  <a:pt x="72074" y="16200"/>
                  <a:pt x="71992" y="16200"/>
                </a:cubicBezTo>
                <a:cubicBezTo>
                  <a:pt x="71889" y="16200"/>
                  <a:pt x="71788" y="16238"/>
                  <a:pt x="71713" y="16313"/>
                </a:cubicBezTo>
                <a:cubicBezTo>
                  <a:pt x="71672" y="16367"/>
                  <a:pt x="71631" y="16408"/>
                  <a:pt x="71604" y="16449"/>
                </a:cubicBezTo>
                <a:cubicBezTo>
                  <a:pt x="71604" y="16450"/>
                  <a:pt x="71603" y="16451"/>
                  <a:pt x="71602" y="16452"/>
                </a:cubicBezTo>
                <a:lnTo>
                  <a:pt x="71602" y="16452"/>
                </a:lnTo>
                <a:cubicBezTo>
                  <a:pt x="71589" y="16388"/>
                  <a:pt x="71576" y="16323"/>
                  <a:pt x="71563" y="16259"/>
                </a:cubicBezTo>
                <a:cubicBezTo>
                  <a:pt x="71514" y="16086"/>
                  <a:pt x="71364" y="15970"/>
                  <a:pt x="71195" y="15970"/>
                </a:cubicBezTo>
                <a:close/>
                <a:moveTo>
                  <a:pt x="32690" y="16517"/>
                </a:moveTo>
                <a:lnTo>
                  <a:pt x="32866" y="16843"/>
                </a:lnTo>
                <a:lnTo>
                  <a:pt x="32526" y="17020"/>
                </a:lnTo>
                <a:lnTo>
                  <a:pt x="32350" y="16707"/>
                </a:lnTo>
                <a:lnTo>
                  <a:pt x="32690" y="16517"/>
                </a:lnTo>
                <a:close/>
                <a:moveTo>
                  <a:pt x="44460" y="16476"/>
                </a:moveTo>
                <a:lnTo>
                  <a:pt x="44624" y="16816"/>
                </a:lnTo>
                <a:lnTo>
                  <a:pt x="44284" y="17020"/>
                </a:lnTo>
                <a:lnTo>
                  <a:pt x="44121" y="16680"/>
                </a:lnTo>
                <a:lnTo>
                  <a:pt x="44460" y="16476"/>
                </a:lnTo>
                <a:close/>
                <a:moveTo>
                  <a:pt x="96362" y="16611"/>
                </a:moveTo>
                <a:cubicBezTo>
                  <a:pt x="96262" y="16611"/>
                  <a:pt x="96178" y="16702"/>
                  <a:pt x="96165" y="16816"/>
                </a:cubicBezTo>
                <a:cubicBezTo>
                  <a:pt x="96165" y="16925"/>
                  <a:pt x="96247" y="17033"/>
                  <a:pt x="96369" y="17033"/>
                </a:cubicBezTo>
                <a:cubicBezTo>
                  <a:pt x="96478" y="17033"/>
                  <a:pt x="96587" y="16952"/>
                  <a:pt x="96587" y="16830"/>
                </a:cubicBezTo>
                <a:cubicBezTo>
                  <a:pt x="96587" y="16721"/>
                  <a:pt x="96505" y="16626"/>
                  <a:pt x="96383" y="16612"/>
                </a:cubicBezTo>
                <a:cubicBezTo>
                  <a:pt x="96376" y="16611"/>
                  <a:pt x="96369" y="16611"/>
                  <a:pt x="96362" y="16611"/>
                </a:cubicBezTo>
                <a:close/>
                <a:moveTo>
                  <a:pt x="57495" y="16367"/>
                </a:moveTo>
                <a:cubicBezTo>
                  <a:pt x="57319" y="16367"/>
                  <a:pt x="57169" y="16517"/>
                  <a:pt x="57156" y="16707"/>
                </a:cubicBezTo>
                <a:cubicBezTo>
                  <a:pt x="57156" y="16898"/>
                  <a:pt x="57319" y="17047"/>
                  <a:pt x="57523" y="17047"/>
                </a:cubicBezTo>
                <a:cubicBezTo>
                  <a:pt x="57699" y="17033"/>
                  <a:pt x="57835" y="16884"/>
                  <a:pt x="57835" y="16707"/>
                </a:cubicBezTo>
                <a:cubicBezTo>
                  <a:pt x="57835" y="16517"/>
                  <a:pt x="57686" y="16367"/>
                  <a:pt x="57495" y="16367"/>
                </a:cubicBezTo>
                <a:close/>
                <a:moveTo>
                  <a:pt x="90064" y="16353"/>
                </a:moveTo>
                <a:cubicBezTo>
                  <a:pt x="89872" y="16353"/>
                  <a:pt x="89723" y="16498"/>
                  <a:pt x="89723" y="16694"/>
                </a:cubicBezTo>
                <a:cubicBezTo>
                  <a:pt x="89709" y="16884"/>
                  <a:pt x="89872" y="17047"/>
                  <a:pt x="90062" y="17047"/>
                </a:cubicBezTo>
                <a:cubicBezTo>
                  <a:pt x="90253" y="17047"/>
                  <a:pt x="90416" y="16911"/>
                  <a:pt x="90429" y="16721"/>
                </a:cubicBezTo>
                <a:cubicBezTo>
                  <a:pt x="90429" y="16517"/>
                  <a:pt x="90280" y="16354"/>
                  <a:pt x="90090" y="16354"/>
                </a:cubicBezTo>
                <a:cubicBezTo>
                  <a:pt x="90081" y="16353"/>
                  <a:pt x="90073" y="16353"/>
                  <a:pt x="90064" y="16353"/>
                </a:cubicBezTo>
                <a:close/>
                <a:moveTo>
                  <a:pt x="69244" y="16299"/>
                </a:moveTo>
                <a:cubicBezTo>
                  <a:pt x="69050" y="16299"/>
                  <a:pt x="68886" y="16470"/>
                  <a:pt x="68886" y="16667"/>
                </a:cubicBezTo>
                <a:cubicBezTo>
                  <a:pt x="68886" y="16900"/>
                  <a:pt x="69078" y="17057"/>
                  <a:pt x="69274" y="17057"/>
                </a:cubicBezTo>
                <a:cubicBezTo>
                  <a:pt x="69363" y="17057"/>
                  <a:pt x="69452" y="17024"/>
                  <a:pt x="69525" y="16952"/>
                </a:cubicBezTo>
                <a:cubicBezTo>
                  <a:pt x="69769" y="16707"/>
                  <a:pt x="69606" y="16300"/>
                  <a:pt x="69266" y="16300"/>
                </a:cubicBezTo>
                <a:cubicBezTo>
                  <a:pt x="69259" y="16299"/>
                  <a:pt x="69252" y="16299"/>
                  <a:pt x="69244" y="16299"/>
                </a:cubicBezTo>
                <a:close/>
                <a:moveTo>
                  <a:pt x="29944" y="16599"/>
                </a:moveTo>
                <a:lnTo>
                  <a:pt x="30121" y="16911"/>
                </a:lnTo>
                <a:lnTo>
                  <a:pt x="29808" y="17074"/>
                </a:lnTo>
                <a:lnTo>
                  <a:pt x="29618" y="16762"/>
                </a:lnTo>
                <a:lnTo>
                  <a:pt x="29944" y="16599"/>
                </a:lnTo>
                <a:close/>
                <a:moveTo>
                  <a:pt x="66521" y="16367"/>
                </a:moveTo>
                <a:cubicBezTo>
                  <a:pt x="66330" y="16381"/>
                  <a:pt x="66181" y="16531"/>
                  <a:pt x="66167" y="16721"/>
                </a:cubicBezTo>
                <a:cubicBezTo>
                  <a:pt x="66167" y="16925"/>
                  <a:pt x="66330" y="17088"/>
                  <a:pt x="66534" y="17088"/>
                </a:cubicBezTo>
                <a:cubicBezTo>
                  <a:pt x="66725" y="17088"/>
                  <a:pt x="66874" y="16925"/>
                  <a:pt x="66874" y="16734"/>
                </a:cubicBezTo>
                <a:cubicBezTo>
                  <a:pt x="66874" y="16544"/>
                  <a:pt x="66725" y="16367"/>
                  <a:pt x="66521" y="16367"/>
                </a:cubicBezTo>
                <a:close/>
                <a:moveTo>
                  <a:pt x="20932" y="16544"/>
                </a:moveTo>
                <a:lnTo>
                  <a:pt x="21095" y="16884"/>
                </a:lnTo>
                <a:lnTo>
                  <a:pt x="20756" y="17101"/>
                </a:lnTo>
                <a:lnTo>
                  <a:pt x="20592" y="16707"/>
                </a:lnTo>
                <a:lnTo>
                  <a:pt x="20932" y="16544"/>
                </a:lnTo>
                <a:close/>
                <a:moveTo>
                  <a:pt x="13348" y="16300"/>
                </a:moveTo>
                <a:lnTo>
                  <a:pt x="13348" y="16300"/>
                </a:lnTo>
                <a:cubicBezTo>
                  <a:pt x="13258" y="16301"/>
                  <a:pt x="13180" y="16314"/>
                  <a:pt x="13090" y="16327"/>
                </a:cubicBezTo>
                <a:cubicBezTo>
                  <a:pt x="12913" y="16367"/>
                  <a:pt x="12791" y="16531"/>
                  <a:pt x="12804" y="16707"/>
                </a:cubicBezTo>
                <a:cubicBezTo>
                  <a:pt x="12795" y="16952"/>
                  <a:pt x="12994" y="17107"/>
                  <a:pt x="13195" y="17107"/>
                </a:cubicBezTo>
                <a:cubicBezTo>
                  <a:pt x="13307" y="17107"/>
                  <a:pt x="13420" y="17059"/>
                  <a:pt x="13497" y="16952"/>
                </a:cubicBezTo>
                <a:cubicBezTo>
                  <a:pt x="13620" y="16816"/>
                  <a:pt x="13620" y="16612"/>
                  <a:pt x="13497" y="16476"/>
                </a:cubicBezTo>
                <a:cubicBezTo>
                  <a:pt x="13457" y="16408"/>
                  <a:pt x="13402" y="16354"/>
                  <a:pt x="13348" y="16300"/>
                </a:cubicBezTo>
                <a:close/>
                <a:moveTo>
                  <a:pt x="54765" y="16408"/>
                </a:moveTo>
                <a:cubicBezTo>
                  <a:pt x="54310" y="16408"/>
                  <a:pt x="54310" y="17116"/>
                  <a:pt x="54765" y="17116"/>
                </a:cubicBezTo>
                <a:cubicBezTo>
                  <a:pt x="54774" y="17116"/>
                  <a:pt x="54782" y="17116"/>
                  <a:pt x="54791" y="17115"/>
                </a:cubicBezTo>
                <a:cubicBezTo>
                  <a:pt x="55226" y="17074"/>
                  <a:pt x="55226" y="16435"/>
                  <a:pt x="54791" y="16408"/>
                </a:cubicBezTo>
                <a:cubicBezTo>
                  <a:pt x="54782" y="16408"/>
                  <a:pt x="54774" y="16408"/>
                  <a:pt x="54765" y="16408"/>
                </a:cubicBezTo>
                <a:close/>
                <a:moveTo>
                  <a:pt x="18159" y="16599"/>
                </a:moveTo>
                <a:lnTo>
                  <a:pt x="18363" y="16938"/>
                </a:lnTo>
                <a:lnTo>
                  <a:pt x="18024" y="17129"/>
                </a:lnTo>
                <a:lnTo>
                  <a:pt x="17833" y="16789"/>
                </a:lnTo>
                <a:lnTo>
                  <a:pt x="18159" y="16599"/>
                </a:lnTo>
                <a:close/>
                <a:moveTo>
                  <a:pt x="41715" y="16571"/>
                </a:moveTo>
                <a:lnTo>
                  <a:pt x="41932" y="16911"/>
                </a:lnTo>
                <a:lnTo>
                  <a:pt x="41538" y="17142"/>
                </a:lnTo>
                <a:lnTo>
                  <a:pt x="41389" y="16748"/>
                </a:lnTo>
                <a:lnTo>
                  <a:pt x="41715" y="16571"/>
                </a:lnTo>
                <a:close/>
                <a:moveTo>
                  <a:pt x="63829" y="16476"/>
                </a:moveTo>
                <a:cubicBezTo>
                  <a:pt x="63639" y="16476"/>
                  <a:pt x="63476" y="16639"/>
                  <a:pt x="63490" y="16830"/>
                </a:cubicBezTo>
                <a:cubicBezTo>
                  <a:pt x="63503" y="17006"/>
                  <a:pt x="63653" y="17142"/>
                  <a:pt x="63829" y="17142"/>
                </a:cubicBezTo>
                <a:cubicBezTo>
                  <a:pt x="64006" y="17142"/>
                  <a:pt x="64156" y="16993"/>
                  <a:pt x="64156" y="16802"/>
                </a:cubicBezTo>
                <a:cubicBezTo>
                  <a:pt x="64142" y="16626"/>
                  <a:pt x="63993" y="16490"/>
                  <a:pt x="63816" y="16490"/>
                </a:cubicBezTo>
                <a:lnTo>
                  <a:pt x="63829" y="16476"/>
                </a:lnTo>
                <a:close/>
                <a:moveTo>
                  <a:pt x="87344" y="16381"/>
                </a:moveTo>
                <a:cubicBezTo>
                  <a:pt x="86868" y="16408"/>
                  <a:pt x="86855" y="17115"/>
                  <a:pt x="87330" y="17142"/>
                </a:cubicBezTo>
                <a:cubicBezTo>
                  <a:pt x="87806" y="17129"/>
                  <a:pt x="87820" y="16422"/>
                  <a:pt x="87344" y="16381"/>
                </a:cubicBezTo>
                <a:close/>
                <a:moveTo>
                  <a:pt x="27225" y="16667"/>
                </a:moveTo>
                <a:lnTo>
                  <a:pt x="27389" y="16979"/>
                </a:lnTo>
                <a:lnTo>
                  <a:pt x="27049" y="17156"/>
                </a:lnTo>
                <a:lnTo>
                  <a:pt x="26872" y="16843"/>
                </a:lnTo>
                <a:lnTo>
                  <a:pt x="27225" y="16667"/>
                </a:lnTo>
                <a:close/>
                <a:moveTo>
                  <a:pt x="38956" y="16639"/>
                </a:moveTo>
                <a:lnTo>
                  <a:pt x="39146" y="16979"/>
                </a:lnTo>
                <a:lnTo>
                  <a:pt x="38820" y="17156"/>
                </a:lnTo>
                <a:lnTo>
                  <a:pt x="38657" y="16816"/>
                </a:lnTo>
                <a:lnTo>
                  <a:pt x="38956" y="16639"/>
                </a:lnTo>
                <a:close/>
                <a:moveTo>
                  <a:pt x="10453" y="16422"/>
                </a:moveTo>
                <a:cubicBezTo>
                  <a:pt x="10249" y="16422"/>
                  <a:pt x="10072" y="16585"/>
                  <a:pt x="10072" y="16789"/>
                </a:cubicBezTo>
                <a:cubicBezTo>
                  <a:pt x="10072" y="16993"/>
                  <a:pt x="10235" y="17156"/>
                  <a:pt x="10439" y="17156"/>
                </a:cubicBezTo>
                <a:cubicBezTo>
                  <a:pt x="10446" y="17156"/>
                  <a:pt x="10454" y="17157"/>
                  <a:pt x="10461" y="17157"/>
                </a:cubicBezTo>
                <a:cubicBezTo>
                  <a:pt x="10643" y="17157"/>
                  <a:pt x="10806" y="16998"/>
                  <a:pt x="10806" y="16802"/>
                </a:cubicBezTo>
                <a:cubicBezTo>
                  <a:pt x="10806" y="16599"/>
                  <a:pt x="10643" y="16422"/>
                  <a:pt x="10453" y="16422"/>
                </a:cubicBezTo>
                <a:close/>
                <a:moveTo>
                  <a:pt x="2267" y="16787"/>
                </a:moveTo>
                <a:cubicBezTo>
                  <a:pt x="2259" y="16787"/>
                  <a:pt x="2251" y="16788"/>
                  <a:pt x="2243" y="16789"/>
                </a:cubicBezTo>
                <a:cubicBezTo>
                  <a:pt x="1985" y="16789"/>
                  <a:pt x="1985" y="17169"/>
                  <a:pt x="2243" y="17169"/>
                </a:cubicBezTo>
                <a:cubicBezTo>
                  <a:pt x="2352" y="17169"/>
                  <a:pt x="2447" y="17088"/>
                  <a:pt x="2433" y="16966"/>
                </a:cubicBezTo>
                <a:cubicBezTo>
                  <a:pt x="2446" y="16865"/>
                  <a:pt x="2365" y="16787"/>
                  <a:pt x="2267" y="16787"/>
                </a:cubicBezTo>
                <a:close/>
                <a:moveTo>
                  <a:pt x="93624" y="16599"/>
                </a:moveTo>
                <a:cubicBezTo>
                  <a:pt x="93270" y="16626"/>
                  <a:pt x="93270" y="17142"/>
                  <a:pt x="93624" y="17169"/>
                </a:cubicBezTo>
                <a:cubicBezTo>
                  <a:pt x="93773" y="17169"/>
                  <a:pt x="93909" y="17047"/>
                  <a:pt x="93909" y="16884"/>
                </a:cubicBezTo>
                <a:cubicBezTo>
                  <a:pt x="93909" y="16721"/>
                  <a:pt x="93787" y="16599"/>
                  <a:pt x="93624" y="16599"/>
                </a:cubicBezTo>
                <a:close/>
                <a:moveTo>
                  <a:pt x="4961" y="16639"/>
                </a:moveTo>
                <a:cubicBezTo>
                  <a:pt x="4812" y="16639"/>
                  <a:pt x="4690" y="16762"/>
                  <a:pt x="4676" y="16911"/>
                </a:cubicBezTo>
                <a:cubicBezTo>
                  <a:pt x="4690" y="17074"/>
                  <a:pt x="4825" y="17197"/>
                  <a:pt x="4975" y="17197"/>
                </a:cubicBezTo>
                <a:cubicBezTo>
                  <a:pt x="5124" y="17183"/>
                  <a:pt x="5247" y="17061"/>
                  <a:pt x="5233" y="16911"/>
                </a:cubicBezTo>
                <a:cubicBezTo>
                  <a:pt x="5233" y="16762"/>
                  <a:pt x="5111" y="16639"/>
                  <a:pt x="4961" y="16639"/>
                </a:cubicBezTo>
                <a:close/>
                <a:moveTo>
                  <a:pt x="7744" y="16530"/>
                </a:moveTo>
                <a:cubicBezTo>
                  <a:pt x="7736" y="16530"/>
                  <a:pt x="7729" y="16530"/>
                  <a:pt x="7721" y="16531"/>
                </a:cubicBezTo>
                <a:lnTo>
                  <a:pt x="7721" y="16544"/>
                </a:lnTo>
                <a:cubicBezTo>
                  <a:pt x="7544" y="16544"/>
                  <a:pt x="7394" y="16680"/>
                  <a:pt x="7381" y="16857"/>
                </a:cubicBezTo>
                <a:cubicBezTo>
                  <a:pt x="7381" y="17033"/>
                  <a:pt x="7530" y="17183"/>
                  <a:pt x="7707" y="17197"/>
                </a:cubicBezTo>
                <a:cubicBezTo>
                  <a:pt x="7715" y="17197"/>
                  <a:pt x="7723" y="17197"/>
                  <a:pt x="7731" y="17197"/>
                </a:cubicBezTo>
                <a:cubicBezTo>
                  <a:pt x="7910" y="17197"/>
                  <a:pt x="8047" y="17053"/>
                  <a:pt x="8047" y="16884"/>
                </a:cubicBezTo>
                <a:cubicBezTo>
                  <a:pt x="8073" y="16688"/>
                  <a:pt x="7936" y="16530"/>
                  <a:pt x="7744" y="16530"/>
                </a:cubicBezTo>
                <a:close/>
                <a:moveTo>
                  <a:pt x="36251" y="16721"/>
                </a:moveTo>
                <a:cubicBezTo>
                  <a:pt x="36305" y="16816"/>
                  <a:pt x="36359" y="16911"/>
                  <a:pt x="36427" y="17033"/>
                </a:cubicBezTo>
                <a:lnTo>
                  <a:pt x="36115" y="17210"/>
                </a:lnTo>
                <a:lnTo>
                  <a:pt x="35925" y="16884"/>
                </a:lnTo>
                <a:lnTo>
                  <a:pt x="36251" y="16721"/>
                </a:lnTo>
                <a:close/>
                <a:moveTo>
                  <a:pt x="52031" y="16435"/>
                </a:moveTo>
                <a:cubicBezTo>
                  <a:pt x="51515" y="16435"/>
                  <a:pt x="51515" y="17210"/>
                  <a:pt x="52031" y="17210"/>
                </a:cubicBezTo>
                <a:cubicBezTo>
                  <a:pt x="52534" y="17210"/>
                  <a:pt x="52534" y="16435"/>
                  <a:pt x="52031" y="16435"/>
                </a:cubicBezTo>
                <a:close/>
                <a:moveTo>
                  <a:pt x="24466" y="16721"/>
                </a:moveTo>
                <a:lnTo>
                  <a:pt x="24643" y="17061"/>
                </a:lnTo>
                <a:lnTo>
                  <a:pt x="24344" y="17224"/>
                </a:lnTo>
                <a:lnTo>
                  <a:pt x="24154" y="16884"/>
                </a:lnTo>
                <a:lnTo>
                  <a:pt x="24466" y="16721"/>
                </a:lnTo>
                <a:close/>
                <a:moveTo>
                  <a:pt x="61057" y="16571"/>
                </a:moveTo>
                <a:cubicBezTo>
                  <a:pt x="60648" y="16571"/>
                  <a:pt x="60613" y="17197"/>
                  <a:pt x="61043" y="17224"/>
                </a:cubicBezTo>
                <a:cubicBezTo>
                  <a:pt x="61206" y="17224"/>
                  <a:pt x="61356" y="17088"/>
                  <a:pt x="61369" y="16911"/>
                </a:cubicBezTo>
                <a:lnTo>
                  <a:pt x="61369" y="16925"/>
                </a:lnTo>
                <a:cubicBezTo>
                  <a:pt x="61383" y="16748"/>
                  <a:pt x="61247" y="16585"/>
                  <a:pt x="61070" y="16571"/>
                </a:cubicBezTo>
                <a:cubicBezTo>
                  <a:pt x="61066" y="16571"/>
                  <a:pt x="61061" y="16571"/>
                  <a:pt x="61057" y="16571"/>
                </a:cubicBezTo>
                <a:close/>
                <a:moveTo>
                  <a:pt x="15482" y="16653"/>
                </a:moveTo>
                <a:lnTo>
                  <a:pt x="15672" y="17020"/>
                </a:lnTo>
                <a:lnTo>
                  <a:pt x="15291" y="17237"/>
                </a:lnTo>
                <a:lnTo>
                  <a:pt x="15060" y="16843"/>
                </a:lnTo>
                <a:lnTo>
                  <a:pt x="15482" y="16653"/>
                </a:lnTo>
                <a:close/>
                <a:moveTo>
                  <a:pt x="80562" y="16667"/>
                </a:moveTo>
                <a:lnTo>
                  <a:pt x="80779" y="17047"/>
                </a:lnTo>
                <a:lnTo>
                  <a:pt x="80426" y="17237"/>
                </a:lnTo>
                <a:cubicBezTo>
                  <a:pt x="80358" y="17129"/>
                  <a:pt x="80290" y="16993"/>
                  <a:pt x="80222" y="16843"/>
                </a:cubicBezTo>
                <a:lnTo>
                  <a:pt x="80562" y="16667"/>
                </a:lnTo>
                <a:close/>
                <a:moveTo>
                  <a:pt x="97198" y="16898"/>
                </a:moveTo>
                <a:lnTo>
                  <a:pt x="97198" y="16911"/>
                </a:lnTo>
                <a:cubicBezTo>
                  <a:pt x="97190" y="16910"/>
                  <a:pt x="97182" y="16909"/>
                  <a:pt x="97175" y="16909"/>
                </a:cubicBezTo>
                <a:cubicBezTo>
                  <a:pt x="97092" y="16909"/>
                  <a:pt x="97035" y="16975"/>
                  <a:pt x="97035" y="17074"/>
                </a:cubicBezTo>
                <a:cubicBezTo>
                  <a:pt x="97035" y="17169"/>
                  <a:pt x="97087" y="17243"/>
                  <a:pt x="97162" y="17243"/>
                </a:cubicBezTo>
                <a:cubicBezTo>
                  <a:pt x="97174" y="17243"/>
                  <a:pt x="97186" y="17241"/>
                  <a:pt x="97198" y="17237"/>
                </a:cubicBezTo>
                <a:cubicBezTo>
                  <a:pt x="97280" y="17224"/>
                  <a:pt x="97334" y="17156"/>
                  <a:pt x="97457" y="17074"/>
                </a:cubicBezTo>
                <a:cubicBezTo>
                  <a:pt x="97334" y="16979"/>
                  <a:pt x="97266" y="16911"/>
                  <a:pt x="97198" y="16898"/>
                </a:cubicBezTo>
                <a:close/>
                <a:moveTo>
                  <a:pt x="72868" y="16422"/>
                </a:moveTo>
                <a:cubicBezTo>
                  <a:pt x="72787" y="16435"/>
                  <a:pt x="72719" y="16463"/>
                  <a:pt x="72637" y="16490"/>
                </a:cubicBezTo>
                <a:cubicBezTo>
                  <a:pt x="72501" y="16558"/>
                  <a:pt x="72406" y="16707"/>
                  <a:pt x="72420" y="16857"/>
                </a:cubicBezTo>
                <a:cubicBezTo>
                  <a:pt x="72420" y="17020"/>
                  <a:pt x="72515" y="17156"/>
                  <a:pt x="72664" y="17210"/>
                </a:cubicBezTo>
                <a:cubicBezTo>
                  <a:pt x="72714" y="17235"/>
                  <a:pt x="72770" y="17247"/>
                  <a:pt x="72825" y="17247"/>
                </a:cubicBezTo>
                <a:cubicBezTo>
                  <a:pt x="72921" y="17247"/>
                  <a:pt x="73017" y="17211"/>
                  <a:pt x="73086" y="17142"/>
                </a:cubicBezTo>
                <a:cubicBezTo>
                  <a:pt x="73140" y="17088"/>
                  <a:pt x="73195" y="17033"/>
                  <a:pt x="73235" y="16966"/>
                </a:cubicBezTo>
                <a:cubicBezTo>
                  <a:pt x="73235" y="16970"/>
                  <a:pt x="73235" y="16974"/>
                  <a:pt x="73235" y="16978"/>
                </a:cubicBezTo>
                <a:lnTo>
                  <a:pt x="73235" y="16978"/>
                </a:lnTo>
                <a:cubicBezTo>
                  <a:pt x="73276" y="16720"/>
                  <a:pt x="73113" y="16490"/>
                  <a:pt x="72868" y="16422"/>
                </a:cubicBezTo>
                <a:close/>
                <a:moveTo>
                  <a:pt x="84595" y="16438"/>
                </a:moveTo>
                <a:cubicBezTo>
                  <a:pt x="84495" y="16438"/>
                  <a:pt x="84394" y="16478"/>
                  <a:pt x="84313" y="16571"/>
                </a:cubicBezTo>
                <a:cubicBezTo>
                  <a:pt x="84259" y="16626"/>
                  <a:pt x="84204" y="16694"/>
                  <a:pt x="84163" y="16762"/>
                </a:cubicBezTo>
                <a:lnTo>
                  <a:pt x="84177" y="16748"/>
                </a:lnTo>
                <a:cubicBezTo>
                  <a:pt x="84191" y="16830"/>
                  <a:pt x="84204" y="16911"/>
                  <a:pt x="84231" y="16979"/>
                </a:cubicBezTo>
                <a:cubicBezTo>
                  <a:pt x="84283" y="17146"/>
                  <a:pt x="84431" y="17252"/>
                  <a:pt x="84596" y="17252"/>
                </a:cubicBezTo>
                <a:cubicBezTo>
                  <a:pt x="84606" y="17252"/>
                  <a:pt x="84616" y="17252"/>
                  <a:pt x="84626" y="17251"/>
                </a:cubicBezTo>
                <a:cubicBezTo>
                  <a:pt x="84802" y="17237"/>
                  <a:pt x="84952" y="17115"/>
                  <a:pt x="84993" y="16938"/>
                </a:cubicBezTo>
                <a:cubicBezTo>
                  <a:pt x="85059" y="16661"/>
                  <a:pt x="84831" y="16438"/>
                  <a:pt x="84595" y="16438"/>
                </a:cubicBezTo>
                <a:close/>
                <a:moveTo>
                  <a:pt x="58338" y="16626"/>
                </a:moveTo>
                <a:cubicBezTo>
                  <a:pt x="57930" y="16639"/>
                  <a:pt x="57917" y="17224"/>
                  <a:pt x="58311" y="17265"/>
                </a:cubicBezTo>
                <a:cubicBezTo>
                  <a:pt x="58501" y="17265"/>
                  <a:pt x="58651" y="17115"/>
                  <a:pt x="58651" y="16938"/>
                </a:cubicBezTo>
                <a:cubicBezTo>
                  <a:pt x="58637" y="16775"/>
                  <a:pt x="58501" y="16639"/>
                  <a:pt x="58338" y="16626"/>
                </a:cubicBezTo>
                <a:close/>
                <a:moveTo>
                  <a:pt x="33505" y="16789"/>
                </a:moveTo>
                <a:lnTo>
                  <a:pt x="33668" y="17088"/>
                </a:lnTo>
                <a:lnTo>
                  <a:pt x="33328" y="17278"/>
                </a:lnTo>
                <a:lnTo>
                  <a:pt x="33165" y="16966"/>
                </a:lnTo>
                <a:lnTo>
                  <a:pt x="33505" y="16789"/>
                </a:lnTo>
                <a:close/>
                <a:moveTo>
                  <a:pt x="90865" y="16606"/>
                </a:moveTo>
                <a:cubicBezTo>
                  <a:pt x="90540" y="16606"/>
                  <a:pt x="90543" y="17282"/>
                  <a:pt x="90873" y="17282"/>
                </a:cubicBezTo>
                <a:cubicBezTo>
                  <a:pt x="90888" y="17282"/>
                  <a:pt x="90903" y="17281"/>
                  <a:pt x="90919" y="17278"/>
                </a:cubicBezTo>
                <a:cubicBezTo>
                  <a:pt x="91096" y="17278"/>
                  <a:pt x="91245" y="17129"/>
                  <a:pt x="91245" y="16952"/>
                </a:cubicBezTo>
                <a:cubicBezTo>
                  <a:pt x="91231" y="16762"/>
                  <a:pt x="91096" y="16612"/>
                  <a:pt x="90919" y="16612"/>
                </a:cubicBezTo>
                <a:cubicBezTo>
                  <a:pt x="90900" y="16608"/>
                  <a:pt x="90882" y="16606"/>
                  <a:pt x="90865" y="16606"/>
                </a:cubicBezTo>
                <a:close/>
                <a:moveTo>
                  <a:pt x="70109" y="16531"/>
                </a:moveTo>
                <a:cubicBezTo>
                  <a:pt x="69769" y="16531"/>
                  <a:pt x="69606" y="16925"/>
                  <a:pt x="69837" y="17169"/>
                </a:cubicBezTo>
                <a:cubicBezTo>
                  <a:pt x="69914" y="17251"/>
                  <a:pt x="70011" y="17287"/>
                  <a:pt x="70106" y="17287"/>
                </a:cubicBezTo>
                <a:cubicBezTo>
                  <a:pt x="70296" y="17287"/>
                  <a:pt x="70481" y="17142"/>
                  <a:pt x="70490" y="16925"/>
                </a:cubicBezTo>
                <a:cubicBezTo>
                  <a:pt x="70490" y="16707"/>
                  <a:pt x="70327" y="16531"/>
                  <a:pt x="70109" y="16531"/>
                </a:cubicBezTo>
                <a:close/>
                <a:moveTo>
                  <a:pt x="21748" y="16816"/>
                </a:moveTo>
                <a:lnTo>
                  <a:pt x="21938" y="17129"/>
                </a:lnTo>
                <a:lnTo>
                  <a:pt x="21612" y="17305"/>
                </a:lnTo>
                <a:lnTo>
                  <a:pt x="21435" y="16993"/>
                </a:lnTo>
                <a:lnTo>
                  <a:pt x="21748" y="16816"/>
                </a:lnTo>
                <a:close/>
                <a:moveTo>
                  <a:pt x="45276" y="16734"/>
                </a:moveTo>
                <a:lnTo>
                  <a:pt x="45480" y="17115"/>
                </a:lnTo>
                <a:lnTo>
                  <a:pt x="45126" y="17305"/>
                </a:lnTo>
                <a:lnTo>
                  <a:pt x="44936" y="16925"/>
                </a:lnTo>
                <a:lnTo>
                  <a:pt x="45276" y="16734"/>
                </a:lnTo>
                <a:close/>
                <a:moveTo>
                  <a:pt x="30759" y="16843"/>
                </a:moveTo>
                <a:lnTo>
                  <a:pt x="30936" y="17156"/>
                </a:lnTo>
                <a:lnTo>
                  <a:pt x="30624" y="17319"/>
                </a:lnTo>
                <a:lnTo>
                  <a:pt x="30447" y="17006"/>
                </a:lnTo>
                <a:lnTo>
                  <a:pt x="30759" y="16843"/>
                </a:lnTo>
                <a:close/>
                <a:moveTo>
                  <a:pt x="49306" y="16507"/>
                </a:moveTo>
                <a:cubicBezTo>
                  <a:pt x="49209" y="16507"/>
                  <a:pt x="49110" y="16543"/>
                  <a:pt x="49027" y="16626"/>
                </a:cubicBezTo>
                <a:cubicBezTo>
                  <a:pt x="48973" y="16694"/>
                  <a:pt x="48919" y="16748"/>
                  <a:pt x="48878" y="16816"/>
                </a:cubicBezTo>
                <a:lnTo>
                  <a:pt x="48892" y="16802"/>
                </a:lnTo>
                <a:cubicBezTo>
                  <a:pt x="48892" y="16884"/>
                  <a:pt x="48919" y="16966"/>
                  <a:pt x="48932" y="17047"/>
                </a:cubicBezTo>
                <a:cubicBezTo>
                  <a:pt x="48987" y="17210"/>
                  <a:pt x="49150" y="17319"/>
                  <a:pt x="49326" y="17319"/>
                </a:cubicBezTo>
                <a:cubicBezTo>
                  <a:pt x="49503" y="17305"/>
                  <a:pt x="49653" y="17183"/>
                  <a:pt x="49693" y="17006"/>
                </a:cubicBezTo>
                <a:cubicBezTo>
                  <a:pt x="49771" y="16726"/>
                  <a:pt x="49546" y="16507"/>
                  <a:pt x="49306" y="16507"/>
                </a:cubicBezTo>
                <a:close/>
                <a:moveTo>
                  <a:pt x="76987" y="16490"/>
                </a:moveTo>
                <a:cubicBezTo>
                  <a:pt x="77095" y="16626"/>
                  <a:pt x="77218" y="16748"/>
                  <a:pt x="77354" y="16843"/>
                </a:cubicBezTo>
                <a:cubicBezTo>
                  <a:pt x="77404" y="16863"/>
                  <a:pt x="77456" y="16872"/>
                  <a:pt x="77507" y="16872"/>
                </a:cubicBezTo>
                <a:cubicBezTo>
                  <a:pt x="77633" y="16872"/>
                  <a:pt x="77752" y="16814"/>
                  <a:pt x="77829" y="16707"/>
                </a:cubicBezTo>
                <a:lnTo>
                  <a:pt x="78047" y="17115"/>
                </a:lnTo>
                <a:lnTo>
                  <a:pt x="77666" y="17319"/>
                </a:lnTo>
                <a:cubicBezTo>
                  <a:pt x="77575" y="17036"/>
                  <a:pt x="77448" y="16901"/>
                  <a:pt x="77269" y="16901"/>
                </a:cubicBezTo>
                <a:cubicBezTo>
                  <a:pt x="77156" y="16901"/>
                  <a:pt x="77023" y="16955"/>
                  <a:pt x="76864" y="17061"/>
                </a:cubicBezTo>
                <a:lnTo>
                  <a:pt x="76661" y="16667"/>
                </a:lnTo>
                <a:lnTo>
                  <a:pt x="76987" y="16490"/>
                </a:lnTo>
                <a:close/>
                <a:moveTo>
                  <a:pt x="42558" y="16789"/>
                </a:moveTo>
                <a:cubicBezTo>
                  <a:pt x="42612" y="16911"/>
                  <a:pt x="42666" y="17033"/>
                  <a:pt x="42734" y="17156"/>
                </a:cubicBezTo>
                <a:lnTo>
                  <a:pt x="42408" y="17333"/>
                </a:lnTo>
                <a:lnTo>
                  <a:pt x="42204" y="16979"/>
                </a:lnTo>
                <a:lnTo>
                  <a:pt x="42558" y="16789"/>
                </a:lnTo>
                <a:close/>
                <a:moveTo>
                  <a:pt x="55633" y="16667"/>
                </a:moveTo>
                <a:lnTo>
                  <a:pt x="55633" y="16680"/>
                </a:lnTo>
                <a:cubicBezTo>
                  <a:pt x="55618" y="16678"/>
                  <a:pt x="55603" y="16677"/>
                  <a:pt x="55589" y="16677"/>
                </a:cubicBezTo>
                <a:cubicBezTo>
                  <a:pt x="55418" y="16677"/>
                  <a:pt x="55279" y="16819"/>
                  <a:pt x="55266" y="17006"/>
                </a:cubicBezTo>
                <a:cubicBezTo>
                  <a:pt x="55266" y="17197"/>
                  <a:pt x="55416" y="17346"/>
                  <a:pt x="55606" y="17346"/>
                </a:cubicBezTo>
                <a:cubicBezTo>
                  <a:pt x="55614" y="17347"/>
                  <a:pt x="55622" y="17347"/>
                  <a:pt x="55630" y="17347"/>
                </a:cubicBezTo>
                <a:cubicBezTo>
                  <a:pt x="55809" y="17347"/>
                  <a:pt x="55946" y="17203"/>
                  <a:pt x="55946" y="17033"/>
                </a:cubicBezTo>
                <a:cubicBezTo>
                  <a:pt x="55960" y="16843"/>
                  <a:pt x="55824" y="16680"/>
                  <a:pt x="55633" y="16667"/>
                </a:cubicBezTo>
                <a:close/>
                <a:moveTo>
                  <a:pt x="67314" y="16650"/>
                </a:moveTo>
                <a:cubicBezTo>
                  <a:pt x="66864" y="16650"/>
                  <a:pt x="66864" y="17360"/>
                  <a:pt x="67337" y="17360"/>
                </a:cubicBezTo>
                <a:cubicBezTo>
                  <a:pt x="67341" y="17360"/>
                  <a:pt x="67345" y="17360"/>
                  <a:pt x="67350" y="17360"/>
                </a:cubicBezTo>
                <a:cubicBezTo>
                  <a:pt x="67540" y="17360"/>
                  <a:pt x="67717" y="17210"/>
                  <a:pt x="67717" y="17006"/>
                </a:cubicBezTo>
                <a:lnTo>
                  <a:pt x="67717" y="16993"/>
                </a:lnTo>
                <a:cubicBezTo>
                  <a:pt x="67717" y="16802"/>
                  <a:pt x="67554" y="16653"/>
                  <a:pt x="67363" y="16653"/>
                </a:cubicBezTo>
                <a:cubicBezTo>
                  <a:pt x="67346" y="16651"/>
                  <a:pt x="67330" y="16650"/>
                  <a:pt x="67314" y="16650"/>
                </a:cubicBezTo>
                <a:close/>
                <a:moveTo>
                  <a:pt x="19002" y="16843"/>
                </a:moveTo>
                <a:lnTo>
                  <a:pt x="19192" y="17183"/>
                </a:lnTo>
                <a:lnTo>
                  <a:pt x="18853" y="17373"/>
                </a:lnTo>
                <a:lnTo>
                  <a:pt x="18676" y="17033"/>
                </a:lnTo>
                <a:lnTo>
                  <a:pt x="19002" y="16843"/>
                </a:lnTo>
                <a:close/>
                <a:moveTo>
                  <a:pt x="75141" y="16741"/>
                </a:moveTo>
                <a:cubicBezTo>
                  <a:pt x="75208" y="16902"/>
                  <a:pt x="75275" y="17049"/>
                  <a:pt x="75342" y="17183"/>
                </a:cubicBezTo>
                <a:lnTo>
                  <a:pt x="74921" y="17387"/>
                </a:lnTo>
                <a:cubicBezTo>
                  <a:pt x="74866" y="17265"/>
                  <a:pt x="74785" y="17129"/>
                  <a:pt x="74717" y="17006"/>
                </a:cubicBezTo>
                <a:lnTo>
                  <a:pt x="75141" y="16741"/>
                </a:lnTo>
                <a:close/>
                <a:moveTo>
                  <a:pt x="94478" y="16856"/>
                </a:moveTo>
                <a:cubicBezTo>
                  <a:pt x="94470" y="16856"/>
                  <a:pt x="94461" y="16856"/>
                  <a:pt x="94453" y="16857"/>
                </a:cubicBezTo>
                <a:cubicBezTo>
                  <a:pt x="94113" y="16870"/>
                  <a:pt x="94099" y="17360"/>
                  <a:pt x="94439" y="17387"/>
                </a:cubicBezTo>
                <a:cubicBezTo>
                  <a:pt x="94452" y="17388"/>
                  <a:pt x="94464" y="17389"/>
                  <a:pt x="94476" y="17389"/>
                </a:cubicBezTo>
                <a:cubicBezTo>
                  <a:pt x="94812" y="17389"/>
                  <a:pt x="94821" y="16856"/>
                  <a:pt x="94478" y="16856"/>
                </a:cubicBezTo>
                <a:close/>
                <a:moveTo>
                  <a:pt x="354" y="17183"/>
                </a:moveTo>
                <a:cubicBezTo>
                  <a:pt x="313" y="17237"/>
                  <a:pt x="258" y="17278"/>
                  <a:pt x="258" y="17305"/>
                </a:cubicBezTo>
                <a:cubicBezTo>
                  <a:pt x="272" y="17346"/>
                  <a:pt x="299" y="17387"/>
                  <a:pt x="340" y="17400"/>
                </a:cubicBezTo>
                <a:cubicBezTo>
                  <a:pt x="394" y="17387"/>
                  <a:pt x="422" y="17360"/>
                  <a:pt x="435" y="17319"/>
                </a:cubicBezTo>
                <a:cubicBezTo>
                  <a:pt x="435" y="17278"/>
                  <a:pt x="394" y="17237"/>
                  <a:pt x="354" y="17183"/>
                </a:cubicBezTo>
                <a:close/>
                <a:moveTo>
                  <a:pt x="39812" y="16898"/>
                </a:moveTo>
                <a:lnTo>
                  <a:pt x="39961" y="17224"/>
                </a:lnTo>
                <a:lnTo>
                  <a:pt x="39649" y="17400"/>
                </a:lnTo>
                <a:lnTo>
                  <a:pt x="39472" y="17074"/>
                </a:lnTo>
                <a:lnTo>
                  <a:pt x="39812" y="16898"/>
                </a:lnTo>
                <a:close/>
                <a:moveTo>
                  <a:pt x="64631" y="16721"/>
                </a:moveTo>
                <a:cubicBezTo>
                  <a:pt x="64455" y="16734"/>
                  <a:pt x="64319" y="16884"/>
                  <a:pt x="64319" y="17061"/>
                </a:cubicBezTo>
                <a:cubicBezTo>
                  <a:pt x="64305" y="17251"/>
                  <a:pt x="64455" y="17400"/>
                  <a:pt x="64631" y="17400"/>
                </a:cubicBezTo>
                <a:lnTo>
                  <a:pt x="64645" y="17387"/>
                </a:lnTo>
                <a:cubicBezTo>
                  <a:pt x="64822" y="17387"/>
                  <a:pt x="64985" y="17251"/>
                  <a:pt x="64985" y="17061"/>
                </a:cubicBezTo>
                <a:cubicBezTo>
                  <a:pt x="64985" y="16870"/>
                  <a:pt x="64822" y="16721"/>
                  <a:pt x="64631" y="16721"/>
                </a:cubicBezTo>
                <a:close/>
                <a:moveTo>
                  <a:pt x="88160" y="16667"/>
                </a:moveTo>
                <a:cubicBezTo>
                  <a:pt x="87697" y="16694"/>
                  <a:pt x="87684" y="17360"/>
                  <a:pt x="88146" y="17400"/>
                </a:cubicBezTo>
                <a:cubicBezTo>
                  <a:pt x="88350" y="17400"/>
                  <a:pt x="88513" y="17251"/>
                  <a:pt x="88527" y="17047"/>
                </a:cubicBezTo>
                <a:cubicBezTo>
                  <a:pt x="88513" y="16843"/>
                  <a:pt x="88363" y="16680"/>
                  <a:pt x="88160" y="16667"/>
                </a:cubicBezTo>
                <a:close/>
                <a:moveTo>
                  <a:pt x="28041" y="16898"/>
                </a:moveTo>
                <a:lnTo>
                  <a:pt x="28218" y="17237"/>
                </a:lnTo>
                <a:lnTo>
                  <a:pt x="27878" y="17414"/>
                </a:lnTo>
                <a:lnTo>
                  <a:pt x="27701" y="17074"/>
                </a:lnTo>
                <a:lnTo>
                  <a:pt x="28041" y="16898"/>
                </a:lnTo>
                <a:close/>
                <a:moveTo>
                  <a:pt x="11306" y="16665"/>
                </a:moveTo>
                <a:cubicBezTo>
                  <a:pt x="11294" y="16665"/>
                  <a:pt x="11281" y="16666"/>
                  <a:pt x="11268" y="16667"/>
                </a:cubicBezTo>
                <a:cubicBezTo>
                  <a:pt x="11064" y="16667"/>
                  <a:pt x="10901" y="16816"/>
                  <a:pt x="10888" y="17020"/>
                </a:cubicBezTo>
                <a:cubicBezTo>
                  <a:pt x="10874" y="17237"/>
                  <a:pt x="11051" y="17414"/>
                  <a:pt x="11268" y="17414"/>
                </a:cubicBezTo>
                <a:cubicBezTo>
                  <a:pt x="11277" y="17415"/>
                  <a:pt x="11285" y="17415"/>
                  <a:pt x="11294" y="17415"/>
                </a:cubicBezTo>
                <a:cubicBezTo>
                  <a:pt x="11786" y="17415"/>
                  <a:pt x="11790" y="16665"/>
                  <a:pt x="11306" y="16665"/>
                </a:cubicBezTo>
                <a:close/>
                <a:moveTo>
                  <a:pt x="76234" y="17425"/>
                </a:moveTo>
                <a:cubicBezTo>
                  <a:pt x="76231" y="17426"/>
                  <a:pt x="76229" y="17427"/>
                  <a:pt x="76226" y="17428"/>
                </a:cubicBezTo>
                <a:lnTo>
                  <a:pt x="76239" y="17428"/>
                </a:lnTo>
                <a:cubicBezTo>
                  <a:pt x="76238" y="17427"/>
                  <a:pt x="76236" y="17426"/>
                  <a:pt x="76234" y="17425"/>
                </a:cubicBezTo>
                <a:close/>
                <a:moveTo>
                  <a:pt x="16284" y="16911"/>
                </a:moveTo>
                <a:cubicBezTo>
                  <a:pt x="16338" y="17006"/>
                  <a:pt x="16420" y="17129"/>
                  <a:pt x="16488" y="17251"/>
                </a:cubicBezTo>
                <a:lnTo>
                  <a:pt x="16134" y="17441"/>
                </a:lnTo>
                <a:lnTo>
                  <a:pt x="15903" y="17074"/>
                </a:lnTo>
                <a:lnTo>
                  <a:pt x="16284" y="16911"/>
                </a:lnTo>
                <a:close/>
                <a:moveTo>
                  <a:pt x="61886" y="16816"/>
                </a:moveTo>
                <a:cubicBezTo>
                  <a:pt x="61464" y="16816"/>
                  <a:pt x="61464" y="17441"/>
                  <a:pt x="61886" y="17441"/>
                </a:cubicBezTo>
                <a:cubicBezTo>
                  <a:pt x="62294" y="17441"/>
                  <a:pt x="62294" y="16816"/>
                  <a:pt x="61886" y="16816"/>
                </a:cubicBezTo>
                <a:close/>
                <a:moveTo>
                  <a:pt x="98014" y="17197"/>
                </a:moveTo>
                <a:cubicBezTo>
                  <a:pt x="97987" y="17197"/>
                  <a:pt x="97905" y="17265"/>
                  <a:pt x="97905" y="17305"/>
                </a:cubicBezTo>
                <a:cubicBezTo>
                  <a:pt x="97919" y="17360"/>
                  <a:pt x="97960" y="17414"/>
                  <a:pt x="98028" y="17441"/>
                </a:cubicBezTo>
                <a:cubicBezTo>
                  <a:pt x="98068" y="17441"/>
                  <a:pt x="98123" y="17373"/>
                  <a:pt x="98218" y="17319"/>
                </a:cubicBezTo>
                <a:cubicBezTo>
                  <a:pt x="98123" y="17251"/>
                  <a:pt x="98068" y="17197"/>
                  <a:pt x="98014" y="17197"/>
                </a:cubicBezTo>
                <a:close/>
                <a:moveTo>
                  <a:pt x="8550" y="16748"/>
                </a:moveTo>
                <a:cubicBezTo>
                  <a:pt x="8359" y="16748"/>
                  <a:pt x="8210" y="16911"/>
                  <a:pt x="8210" y="17101"/>
                </a:cubicBezTo>
                <a:cubicBezTo>
                  <a:pt x="8210" y="17284"/>
                  <a:pt x="8348" y="17442"/>
                  <a:pt x="8540" y="17442"/>
                </a:cubicBezTo>
                <a:cubicBezTo>
                  <a:pt x="8547" y="17442"/>
                  <a:pt x="8555" y="17442"/>
                  <a:pt x="8563" y="17441"/>
                </a:cubicBezTo>
                <a:cubicBezTo>
                  <a:pt x="8740" y="17428"/>
                  <a:pt x="8876" y="17292"/>
                  <a:pt x="8890" y="17101"/>
                </a:cubicBezTo>
                <a:cubicBezTo>
                  <a:pt x="8890" y="16911"/>
                  <a:pt x="8740" y="16762"/>
                  <a:pt x="8550" y="16748"/>
                </a:cubicBezTo>
                <a:close/>
                <a:moveTo>
                  <a:pt x="37080" y="16966"/>
                </a:moveTo>
                <a:lnTo>
                  <a:pt x="37243" y="17278"/>
                </a:lnTo>
                <a:lnTo>
                  <a:pt x="36944" y="17455"/>
                </a:lnTo>
                <a:lnTo>
                  <a:pt x="36754" y="17129"/>
                </a:lnTo>
                <a:lnTo>
                  <a:pt x="37080" y="16966"/>
                </a:lnTo>
                <a:close/>
                <a:moveTo>
                  <a:pt x="5777" y="16857"/>
                </a:moveTo>
                <a:cubicBezTo>
                  <a:pt x="5614" y="16870"/>
                  <a:pt x="5491" y="16993"/>
                  <a:pt x="5491" y="17156"/>
                </a:cubicBezTo>
                <a:cubicBezTo>
                  <a:pt x="5491" y="17319"/>
                  <a:pt x="5614" y="17441"/>
                  <a:pt x="5777" y="17455"/>
                </a:cubicBezTo>
                <a:cubicBezTo>
                  <a:pt x="5784" y="17455"/>
                  <a:pt x="5792" y="17456"/>
                  <a:pt x="5799" y="17456"/>
                </a:cubicBezTo>
                <a:cubicBezTo>
                  <a:pt x="5952" y="17456"/>
                  <a:pt x="6077" y="17326"/>
                  <a:pt x="6090" y="17183"/>
                </a:cubicBezTo>
                <a:lnTo>
                  <a:pt x="6076" y="17169"/>
                </a:lnTo>
                <a:cubicBezTo>
                  <a:pt x="6090" y="17006"/>
                  <a:pt x="5954" y="16857"/>
                  <a:pt x="5777" y="16857"/>
                </a:cubicBezTo>
                <a:close/>
                <a:moveTo>
                  <a:pt x="25295" y="16993"/>
                </a:moveTo>
                <a:lnTo>
                  <a:pt x="25486" y="17305"/>
                </a:lnTo>
                <a:lnTo>
                  <a:pt x="25159" y="17468"/>
                </a:lnTo>
                <a:lnTo>
                  <a:pt x="24983" y="17169"/>
                </a:lnTo>
                <a:lnTo>
                  <a:pt x="25295" y="16993"/>
                </a:lnTo>
                <a:close/>
                <a:moveTo>
                  <a:pt x="52860" y="16734"/>
                </a:moveTo>
                <a:cubicBezTo>
                  <a:pt x="52371" y="16734"/>
                  <a:pt x="52371" y="17468"/>
                  <a:pt x="52860" y="17468"/>
                </a:cubicBezTo>
                <a:cubicBezTo>
                  <a:pt x="53064" y="17455"/>
                  <a:pt x="53227" y="17292"/>
                  <a:pt x="53227" y="17101"/>
                </a:cubicBezTo>
                <a:cubicBezTo>
                  <a:pt x="53227" y="16898"/>
                  <a:pt x="53064" y="16734"/>
                  <a:pt x="52860" y="16734"/>
                </a:cubicBezTo>
                <a:close/>
                <a:moveTo>
                  <a:pt x="85438" y="16707"/>
                </a:moveTo>
                <a:cubicBezTo>
                  <a:pt x="85430" y="16707"/>
                  <a:pt x="85422" y="16707"/>
                  <a:pt x="85414" y="16707"/>
                </a:cubicBezTo>
                <a:cubicBezTo>
                  <a:pt x="85196" y="16721"/>
                  <a:pt x="85033" y="16911"/>
                  <a:pt x="85047" y="17115"/>
                </a:cubicBezTo>
                <a:cubicBezTo>
                  <a:pt x="85060" y="17324"/>
                  <a:pt x="85224" y="17483"/>
                  <a:pt x="85429" y="17483"/>
                </a:cubicBezTo>
                <a:cubicBezTo>
                  <a:pt x="85438" y="17483"/>
                  <a:pt x="85446" y="17483"/>
                  <a:pt x="85455" y="17482"/>
                </a:cubicBezTo>
                <a:cubicBezTo>
                  <a:pt x="85659" y="17468"/>
                  <a:pt x="85822" y="17305"/>
                  <a:pt x="85822" y="17088"/>
                </a:cubicBezTo>
                <a:lnTo>
                  <a:pt x="85835" y="17088"/>
                </a:lnTo>
                <a:cubicBezTo>
                  <a:pt x="85835" y="16878"/>
                  <a:pt x="85646" y="16707"/>
                  <a:pt x="85438" y="16707"/>
                </a:cubicBezTo>
                <a:close/>
                <a:moveTo>
                  <a:pt x="3075" y="17033"/>
                </a:moveTo>
                <a:cubicBezTo>
                  <a:pt x="3069" y="17033"/>
                  <a:pt x="3064" y="17033"/>
                  <a:pt x="3058" y="17033"/>
                </a:cubicBezTo>
                <a:cubicBezTo>
                  <a:pt x="2936" y="17033"/>
                  <a:pt x="2841" y="17129"/>
                  <a:pt x="2841" y="17251"/>
                </a:cubicBezTo>
                <a:cubicBezTo>
                  <a:pt x="2832" y="17389"/>
                  <a:pt x="2947" y="17484"/>
                  <a:pt x="3069" y="17484"/>
                </a:cubicBezTo>
                <a:cubicBezTo>
                  <a:pt x="3127" y="17484"/>
                  <a:pt x="3187" y="17462"/>
                  <a:pt x="3235" y="17414"/>
                </a:cubicBezTo>
                <a:cubicBezTo>
                  <a:pt x="3367" y="17269"/>
                  <a:pt x="3268" y="17033"/>
                  <a:pt x="3075" y="17033"/>
                </a:cubicBezTo>
                <a:close/>
                <a:moveTo>
                  <a:pt x="59127" y="16884"/>
                </a:moveTo>
                <a:cubicBezTo>
                  <a:pt x="58950" y="16898"/>
                  <a:pt x="58827" y="17047"/>
                  <a:pt x="58841" y="17224"/>
                </a:cubicBezTo>
                <a:cubicBezTo>
                  <a:pt x="58855" y="17373"/>
                  <a:pt x="58991" y="17496"/>
                  <a:pt x="59140" y="17496"/>
                </a:cubicBezTo>
                <a:cubicBezTo>
                  <a:pt x="59317" y="17496"/>
                  <a:pt x="59453" y="17346"/>
                  <a:pt x="59453" y="17183"/>
                </a:cubicBezTo>
                <a:cubicBezTo>
                  <a:pt x="59439" y="17020"/>
                  <a:pt x="59303" y="16884"/>
                  <a:pt x="59140" y="16884"/>
                </a:cubicBezTo>
                <a:close/>
                <a:moveTo>
                  <a:pt x="81404" y="16925"/>
                </a:moveTo>
                <a:cubicBezTo>
                  <a:pt x="81472" y="17061"/>
                  <a:pt x="81554" y="17197"/>
                  <a:pt x="81622" y="17305"/>
                </a:cubicBezTo>
                <a:lnTo>
                  <a:pt x="81214" y="17509"/>
                </a:lnTo>
                <a:cubicBezTo>
                  <a:pt x="81160" y="17387"/>
                  <a:pt x="81092" y="17251"/>
                  <a:pt x="81024" y="17129"/>
                </a:cubicBezTo>
                <a:lnTo>
                  <a:pt x="81391" y="16925"/>
                </a:lnTo>
                <a:close/>
                <a:moveTo>
                  <a:pt x="34348" y="17020"/>
                </a:moveTo>
                <a:cubicBezTo>
                  <a:pt x="34416" y="17142"/>
                  <a:pt x="34497" y="17251"/>
                  <a:pt x="34565" y="17360"/>
                </a:cubicBezTo>
                <a:lnTo>
                  <a:pt x="34171" y="17523"/>
                </a:lnTo>
                <a:cubicBezTo>
                  <a:pt x="34130" y="17414"/>
                  <a:pt x="34062" y="17305"/>
                  <a:pt x="34008" y="17183"/>
                </a:cubicBezTo>
                <a:lnTo>
                  <a:pt x="34348" y="17020"/>
                </a:lnTo>
                <a:close/>
                <a:moveTo>
                  <a:pt x="78672" y="16993"/>
                </a:moveTo>
                <a:lnTo>
                  <a:pt x="78890" y="17346"/>
                </a:lnTo>
                <a:lnTo>
                  <a:pt x="78509" y="17536"/>
                </a:lnTo>
                <a:lnTo>
                  <a:pt x="78305" y="17183"/>
                </a:lnTo>
                <a:lnTo>
                  <a:pt x="78672" y="16993"/>
                </a:lnTo>
                <a:close/>
                <a:moveTo>
                  <a:pt x="50152" y="16774"/>
                </a:moveTo>
                <a:cubicBezTo>
                  <a:pt x="50144" y="16774"/>
                  <a:pt x="50136" y="16775"/>
                  <a:pt x="50128" y="16775"/>
                </a:cubicBezTo>
                <a:cubicBezTo>
                  <a:pt x="49911" y="16775"/>
                  <a:pt x="49734" y="16952"/>
                  <a:pt x="49748" y="17169"/>
                </a:cubicBezTo>
                <a:cubicBezTo>
                  <a:pt x="49748" y="17366"/>
                  <a:pt x="49925" y="17537"/>
                  <a:pt x="50120" y="17537"/>
                </a:cubicBezTo>
                <a:cubicBezTo>
                  <a:pt x="50127" y="17537"/>
                  <a:pt x="50135" y="17537"/>
                  <a:pt x="50142" y="17536"/>
                </a:cubicBezTo>
                <a:cubicBezTo>
                  <a:pt x="50360" y="17536"/>
                  <a:pt x="50523" y="17360"/>
                  <a:pt x="50523" y="17142"/>
                </a:cubicBezTo>
                <a:cubicBezTo>
                  <a:pt x="50523" y="16933"/>
                  <a:pt x="50347" y="16774"/>
                  <a:pt x="50152" y="16774"/>
                </a:cubicBezTo>
                <a:close/>
                <a:moveTo>
                  <a:pt x="91697" y="16909"/>
                </a:moveTo>
                <a:cubicBezTo>
                  <a:pt x="91294" y="16909"/>
                  <a:pt x="91298" y="17537"/>
                  <a:pt x="91709" y="17537"/>
                </a:cubicBezTo>
                <a:cubicBezTo>
                  <a:pt x="91717" y="17537"/>
                  <a:pt x="91726" y="17537"/>
                  <a:pt x="91734" y="17536"/>
                </a:cubicBezTo>
                <a:cubicBezTo>
                  <a:pt x="91897" y="17536"/>
                  <a:pt x="92033" y="17400"/>
                  <a:pt x="92047" y="17237"/>
                </a:cubicBezTo>
                <a:cubicBezTo>
                  <a:pt x="92060" y="17055"/>
                  <a:pt x="91923" y="16910"/>
                  <a:pt x="91757" y="16910"/>
                </a:cubicBezTo>
                <a:cubicBezTo>
                  <a:pt x="91749" y="16910"/>
                  <a:pt x="91742" y="16911"/>
                  <a:pt x="91734" y="16911"/>
                </a:cubicBezTo>
                <a:cubicBezTo>
                  <a:pt x="91722" y="16910"/>
                  <a:pt x="91709" y="16909"/>
                  <a:pt x="91697" y="16909"/>
                </a:cubicBezTo>
                <a:close/>
                <a:moveTo>
                  <a:pt x="22563" y="17074"/>
                </a:moveTo>
                <a:lnTo>
                  <a:pt x="22754" y="17387"/>
                </a:lnTo>
                <a:lnTo>
                  <a:pt x="22427" y="17550"/>
                </a:lnTo>
                <a:lnTo>
                  <a:pt x="22251" y="17237"/>
                </a:lnTo>
                <a:lnTo>
                  <a:pt x="22563" y="17074"/>
                </a:lnTo>
                <a:close/>
                <a:moveTo>
                  <a:pt x="46105" y="16993"/>
                </a:moveTo>
                <a:cubicBezTo>
                  <a:pt x="46173" y="17115"/>
                  <a:pt x="46255" y="17237"/>
                  <a:pt x="46323" y="17360"/>
                </a:cubicBezTo>
                <a:lnTo>
                  <a:pt x="45928" y="17564"/>
                </a:lnTo>
                <a:lnTo>
                  <a:pt x="45738" y="17197"/>
                </a:lnTo>
                <a:lnTo>
                  <a:pt x="46105" y="16993"/>
                </a:lnTo>
                <a:close/>
                <a:moveTo>
                  <a:pt x="70925" y="16802"/>
                </a:moveTo>
                <a:cubicBezTo>
                  <a:pt x="70571" y="16802"/>
                  <a:pt x="70408" y="17224"/>
                  <a:pt x="70666" y="17468"/>
                </a:cubicBezTo>
                <a:cubicBezTo>
                  <a:pt x="70743" y="17545"/>
                  <a:pt x="70837" y="17579"/>
                  <a:pt x="70930" y="17579"/>
                </a:cubicBezTo>
                <a:cubicBezTo>
                  <a:pt x="71132" y="17579"/>
                  <a:pt x="71328" y="17416"/>
                  <a:pt x="71319" y="17183"/>
                </a:cubicBezTo>
                <a:cubicBezTo>
                  <a:pt x="71305" y="16966"/>
                  <a:pt x="71142" y="16802"/>
                  <a:pt x="70925" y="16802"/>
                </a:cubicBezTo>
                <a:close/>
                <a:moveTo>
                  <a:pt x="31602" y="17101"/>
                </a:moveTo>
                <a:lnTo>
                  <a:pt x="31779" y="17441"/>
                </a:lnTo>
                <a:lnTo>
                  <a:pt x="31466" y="17591"/>
                </a:lnTo>
                <a:lnTo>
                  <a:pt x="31290" y="17251"/>
                </a:lnTo>
                <a:lnTo>
                  <a:pt x="31602" y="17101"/>
                </a:lnTo>
                <a:close/>
                <a:moveTo>
                  <a:pt x="43373" y="17074"/>
                </a:moveTo>
                <a:lnTo>
                  <a:pt x="43577" y="17414"/>
                </a:lnTo>
                <a:lnTo>
                  <a:pt x="43237" y="17591"/>
                </a:lnTo>
                <a:cubicBezTo>
                  <a:pt x="43169" y="17496"/>
                  <a:pt x="43101" y="17373"/>
                  <a:pt x="43033" y="17251"/>
                </a:cubicBezTo>
                <a:lnTo>
                  <a:pt x="43373" y="17074"/>
                </a:lnTo>
                <a:close/>
                <a:moveTo>
                  <a:pt x="56428" y="16972"/>
                </a:moveTo>
                <a:cubicBezTo>
                  <a:pt x="56276" y="16972"/>
                  <a:pt x="56123" y="17074"/>
                  <a:pt x="56109" y="17278"/>
                </a:cubicBezTo>
                <a:cubicBezTo>
                  <a:pt x="56109" y="17441"/>
                  <a:pt x="56245" y="17577"/>
                  <a:pt x="56422" y="17591"/>
                </a:cubicBezTo>
                <a:cubicBezTo>
                  <a:pt x="56598" y="17591"/>
                  <a:pt x="56748" y="17455"/>
                  <a:pt x="56761" y="17278"/>
                </a:cubicBezTo>
                <a:lnTo>
                  <a:pt x="56748" y="17278"/>
                </a:lnTo>
                <a:cubicBezTo>
                  <a:pt x="56734" y="17074"/>
                  <a:pt x="56581" y="16972"/>
                  <a:pt x="56428" y="16972"/>
                </a:cubicBezTo>
                <a:close/>
                <a:moveTo>
                  <a:pt x="19818" y="17101"/>
                </a:moveTo>
                <a:lnTo>
                  <a:pt x="20008" y="17428"/>
                </a:lnTo>
                <a:lnTo>
                  <a:pt x="19682" y="17618"/>
                </a:lnTo>
                <a:lnTo>
                  <a:pt x="19491" y="17292"/>
                </a:lnTo>
                <a:lnTo>
                  <a:pt x="19818" y="17101"/>
                </a:lnTo>
                <a:close/>
                <a:moveTo>
                  <a:pt x="68191" y="16910"/>
                </a:moveTo>
                <a:cubicBezTo>
                  <a:pt x="68183" y="16910"/>
                  <a:pt x="68174" y="16911"/>
                  <a:pt x="68165" y="16911"/>
                </a:cubicBezTo>
                <a:lnTo>
                  <a:pt x="68179" y="16911"/>
                </a:lnTo>
                <a:cubicBezTo>
                  <a:pt x="67975" y="16911"/>
                  <a:pt x="67812" y="17074"/>
                  <a:pt x="67812" y="17265"/>
                </a:cubicBezTo>
                <a:cubicBezTo>
                  <a:pt x="67826" y="17455"/>
                  <a:pt x="67961" y="17604"/>
                  <a:pt x="68152" y="17618"/>
                </a:cubicBezTo>
                <a:cubicBezTo>
                  <a:pt x="68169" y="17620"/>
                  <a:pt x="68185" y="17621"/>
                  <a:pt x="68200" y="17621"/>
                </a:cubicBezTo>
                <a:cubicBezTo>
                  <a:pt x="68648" y="17621"/>
                  <a:pt x="68664" y="16910"/>
                  <a:pt x="68191" y="16910"/>
                </a:cubicBezTo>
                <a:close/>
                <a:moveTo>
                  <a:pt x="88975" y="16911"/>
                </a:moveTo>
                <a:lnTo>
                  <a:pt x="88975" y="16925"/>
                </a:lnTo>
                <a:cubicBezTo>
                  <a:pt x="88785" y="16925"/>
                  <a:pt x="88635" y="17074"/>
                  <a:pt x="88622" y="17265"/>
                </a:cubicBezTo>
                <a:cubicBezTo>
                  <a:pt x="88608" y="17468"/>
                  <a:pt x="88771" y="17632"/>
                  <a:pt x="88975" y="17632"/>
                </a:cubicBezTo>
                <a:cubicBezTo>
                  <a:pt x="89424" y="17604"/>
                  <a:pt x="89424" y="16938"/>
                  <a:pt x="88975" y="16911"/>
                </a:cubicBezTo>
                <a:close/>
                <a:moveTo>
                  <a:pt x="40627" y="17142"/>
                </a:moveTo>
                <a:lnTo>
                  <a:pt x="40804" y="17468"/>
                </a:lnTo>
                <a:lnTo>
                  <a:pt x="40492" y="17645"/>
                </a:lnTo>
                <a:lnTo>
                  <a:pt x="40301" y="17319"/>
                </a:lnTo>
                <a:lnTo>
                  <a:pt x="40627" y="17142"/>
                </a:lnTo>
                <a:close/>
                <a:moveTo>
                  <a:pt x="95296" y="17169"/>
                </a:moveTo>
                <a:cubicBezTo>
                  <a:pt x="95160" y="17169"/>
                  <a:pt x="95051" y="17278"/>
                  <a:pt x="95037" y="17414"/>
                </a:cubicBezTo>
                <a:cubicBezTo>
                  <a:pt x="95051" y="17536"/>
                  <a:pt x="95146" y="17645"/>
                  <a:pt x="95282" y="17645"/>
                </a:cubicBezTo>
                <a:cubicBezTo>
                  <a:pt x="95404" y="17645"/>
                  <a:pt x="95513" y="17550"/>
                  <a:pt x="95513" y="17428"/>
                </a:cubicBezTo>
                <a:cubicBezTo>
                  <a:pt x="95527" y="17292"/>
                  <a:pt x="95418" y="17169"/>
                  <a:pt x="95296" y="17169"/>
                </a:cubicBezTo>
                <a:close/>
                <a:moveTo>
                  <a:pt x="65474" y="16965"/>
                </a:moveTo>
                <a:cubicBezTo>
                  <a:pt x="65039" y="16965"/>
                  <a:pt x="65016" y="17632"/>
                  <a:pt x="65460" y="17645"/>
                </a:cubicBezTo>
                <a:cubicBezTo>
                  <a:pt x="65469" y="17646"/>
                  <a:pt x="65477" y="17646"/>
                  <a:pt x="65485" y="17646"/>
                </a:cubicBezTo>
                <a:cubicBezTo>
                  <a:pt x="65651" y="17646"/>
                  <a:pt x="65787" y="17515"/>
                  <a:pt x="65800" y="17346"/>
                </a:cubicBezTo>
                <a:cubicBezTo>
                  <a:pt x="65814" y="17142"/>
                  <a:pt x="65664" y="16979"/>
                  <a:pt x="65474" y="16979"/>
                </a:cubicBezTo>
                <a:lnTo>
                  <a:pt x="65488" y="16966"/>
                </a:lnTo>
                <a:cubicBezTo>
                  <a:pt x="65483" y="16965"/>
                  <a:pt x="65479" y="16965"/>
                  <a:pt x="65474" y="16965"/>
                </a:cubicBezTo>
                <a:close/>
                <a:moveTo>
                  <a:pt x="28870" y="17183"/>
                </a:moveTo>
                <a:lnTo>
                  <a:pt x="29047" y="17482"/>
                </a:lnTo>
                <a:lnTo>
                  <a:pt x="28707" y="17659"/>
                </a:lnTo>
                <a:lnTo>
                  <a:pt x="28530" y="17360"/>
                </a:lnTo>
                <a:lnTo>
                  <a:pt x="28870" y="17183"/>
                </a:lnTo>
                <a:close/>
                <a:moveTo>
                  <a:pt x="12084" y="16897"/>
                </a:moveTo>
                <a:cubicBezTo>
                  <a:pt x="12075" y="16897"/>
                  <a:pt x="12066" y="16897"/>
                  <a:pt x="12057" y="16898"/>
                </a:cubicBezTo>
                <a:cubicBezTo>
                  <a:pt x="11562" y="16924"/>
                  <a:pt x="11593" y="17659"/>
                  <a:pt x="12084" y="17659"/>
                </a:cubicBezTo>
                <a:cubicBezTo>
                  <a:pt x="12093" y="17659"/>
                  <a:pt x="12102" y="17659"/>
                  <a:pt x="12111" y="17659"/>
                </a:cubicBezTo>
                <a:cubicBezTo>
                  <a:pt x="12315" y="17645"/>
                  <a:pt x="12491" y="17468"/>
                  <a:pt x="12478" y="17265"/>
                </a:cubicBezTo>
                <a:lnTo>
                  <a:pt x="12478" y="17251"/>
                </a:lnTo>
                <a:cubicBezTo>
                  <a:pt x="12465" y="17043"/>
                  <a:pt x="12290" y="16897"/>
                  <a:pt x="12084" y="16897"/>
                </a:cubicBezTo>
                <a:close/>
                <a:moveTo>
                  <a:pt x="62729" y="17060"/>
                </a:moveTo>
                <a:cubicBezTo>
                  <a:pt x="62564" y="17060"/>
                  <a:pt x="62429" y="17178"/>
                  <a:pt x="62416" y="17346"/>
                </a:cubicBezTo>
                <a:cubicBezTo>
                  <a:pt x="62402" y="17509"/>
                  <a:pt x="62525" y="17659"/>
                  <a:pt x="62701" y="17686"/>
                </a:cubicBezTo>
                <a:cubicBezTo>
                  <a:pt x="62710" y="17687"/>
                  <a:pt x="62718" y="17687"/>
                  <a:pt x="62726" y="17687"/>
                </a:cubicBezTo>
                <a:cubicBezTo>
                  <a:pt x="62879" y="17687"/>
                  <a:pt x="63015" y="17568"/>
                  <a:pt x="63027" y="17400"/>
                </a:cubicBezTo>
                <a:cubicBezTo>
                  <a:pt x="63041" y="17237"/>
                  <a:pt x="62932" y="17088"/>
                  <a:pt x="62756" y="17061"/>
                </a:cubicBezTo>
                <a:cubicBezTo>
                  <a:pt x="62747" y="17060"/>
                  <a:pt x="62738" y="17060"/>
                  <a:pt x="62729" y="17060"/>
                </a:cubicBezTo>
                <a:close/>
                <a:moveTo>
                  <a:pt x="1181" y="17413"/>
                </a:moveTo>
                <a:cubicBezTo>
                  <a:pt x="1177" y="17413"/>
                  <a:pt x="1173" y="17413"/>
                  <a:pt x="1169" y="17414"/>
                </a:cubicBezTo>
                <a:cubicBezTo>
                  <a:pt x="1101" y="17441"/>
                  <a:pt x="1047" y="17496"/>
                  <a:pt x="1033" y="17564"/>
                </a:cubicBezTo>
                <a:cubicBezTo>
                  <a:pt x="1033" y="17604"/>
                  <a:pt x="1115" y="17700"/>
                  <a:pt x="1156" y="17700"/>
                </a:cubicBezTo>
                <a:cubicBezTo>
                  <a:pt x="1210" y="17700"/>
                  <a:pt x="1278" y="17632"/>
                  <a:pt x="1400" y="17564"/>
                </a:cubicBezTo>
                <a:cubicBezTo>
                  <a:pt x="1287" y="17488"/>
                  <a:pt x="1232" y="17413"/>
                  <a:pt x="1181" y="17413"/>
                </a:cubicBezTo>
                <a:close/>
                <a:moveTo>
                  <a:pt x="53676" y="16993"/>
                </a:moveTo>
                <a:cubicBezTo>
                  <a:pt x="53218" y="17006"/>
                  <a:pt x="53227" y="17700"/>
                  <a:pt x="53677" y="17700"/>
                </a:cubicBezTo>
                <a:cubicBezTo>
                  <a:pt x="53681" y="17700"/>
                  <a:pt x="53685" y="17700"/>
                  <a:pt x="53690" y="17700"/>
                </a:cubicBezTo>
                <a:cubicBezTo>
                  <a:pt x="54165" y="17686"/>
                  <a:pt x="54152" y="16993"/>
                  <a:pt x="53676" y="16993"/>
                </a:cubicBezTo>
                <a:close/>
                <a:moveTo>
                  <a:pt x="9380" y="16980"/>
                </a:moveTo>
                <a:cubicBezTo>
                  <a:pt x="9192" y="16980"/>
                  <a:pt x="9012" y="17126"/>
                  <a:pt x="9012" y="17346"/>
                </a:cubicBezTo>
                <a:cubicBezTo>
                  <a:pt x="9025" y="17536"/>
                  <a:pt x="9175" y="17700"/>
                  <a:pt x="9365" y="17700"/>
                </a:cubicBezTo>
                <a:cubicBezTo>
                  <a:pt x="9371" y="17700"/>
                  <a:pt x="9376" y="17700"/>
                  <a:pt x="9382" y="17700"/>
                </a:cubicBezTo>
                <a:cubicBezTo>
                  <a:pt x="9697" y="17700"/>
                  <a:pt x="9851" y="17315"/>
                  <a:pt x="9637" y="17088"/>
                </a:cubicBezTo>
                <a:cubicBezTo>
                  <a:pt x="9562" y="17013"/>
                  <a:pt x="9470" y="16980"/>
                  <a:pt x="9380" y="16980"/>
                </a:cubicBezTo>
                <a:close/>
                <a:moveTo>
                  <a:pt x="26125" y="17237"/>
                </a:moveTo>
                <a:lnTo>
                  <a:pt x="26288" y="17550"/>
                </a:lnTo>
                <a:lnTo>
                  <a:pt x="25975" y="17713"/>
                </a:lnTo>
                <a:lnTo>
                  <a:pt x="25812" y="17400"/>
                </a:lnTo>
                <a:lnTo>
                  <a:pt x="26125" y="17237"/>
                </a:lnTo>
                <a:close/>
                <a:moveTo>
                  <a:pt x="86260" y="16965"/>
                </a:moveTo>
                <a:cubicBezTo>
                  <a:pt x="86254" y="16965"/>
                  <a:pt x="86249" y="16965"/>
                  <a:pt x="86243" y="16966"/>
                </a:cubicBezTo>
                <a:cubicBezTo>
                  <a:pt x="86026" y="16966"/>
                  <a:pt x="85862" y="17142"/>
                  <a:pt x="85876" y="17360"/>
                </a:cubicBezTo>
                <a:cubicBezTo>
                  <a:pt x="85885" y="17584"/>
                  <a:pt x="86071" y="17725"/>
                  <a:pt x="86260" y="17725"/>
                </a:cubicBezTo>
                <a:cubicBezTo>
                  <a:pt x="86357" y="17725"/>
                  <a:pt x="86454" y="17688"/>
                  <a:pt x="86529" y="17604"/>
                </a:cubicBezTo>
                <a:cubicBezTo>
                  <a:pt x="86756" y="17350"/>
                  <a:pt x="86589" y="16965"/>
                  <a:pt x="86260" y="16965"/>
                </a:cubicBezTo>
                <a:close/>
                <a:moveTo>
                  <a:pt x="17113" y="17142"/>
                </a:moveTo>
                <a:lnTo>
                  <a:pt x="17290" y="17536"/>
                </a:lnTo>
                <a:lnTo>
                  <a:pt x="16950" y="17727"/>
                </a:lnTo>
                <a:lnTo>
                  <a:pt x="16773" y="17346"/>
                </a:lnTo>
                <a:lnTo>
                  <a:pt x="17113" y="17142"/>
                </a:lnTo>
                <a:close/>
                <a:moveTo>
                  <a:pt x="37909" y="17210"/>
                </a:moveTo>
                <a:lnTo>
                  <a:pt x="38126" y="17550"/>
                </a:lnTo>
                <a:lnTo>
                  <a:pt x="37759" y="17727"/>
                </a:lnTo>
                <a:lnTo>
                  <a:pt x="37596" y="17387"/>
                </a:lnTo>
                <a:lnTo>
                  <a:pt x="37909" y="17210"/>
                </a:lnTo>
                <a:close/>
                <a:moveTo>
                  <a:pt x="6633" y="17115"/>
                </a:moveTo>
                <a:cubicBezTo>
                  <a:pt x="6457" y="17115"/>
                  <a:pt x="6321" y="17237"/>
                  <a:pt x="6307" y="17414"/>
                </a:cubicBezTo>
                <a:cubicBezTo>
                  <a:pt x="6307" y="17591"/>
                  <a:pt x="6429" y="17727"/>
                  <a:pt x="6606" y="17740"/>
                </a:cubicBezTo>
                <a:cubicBezTo>
                  <a:pt x="6769" y="17740"/>
                  <a:pt x="6919" y="17618"/>
                  <a:pt x="6932" y="17455"/>
                </a:cubicBezTo>
                <a:lnTo>
                  <a:pt x="6932" y="17441"/>
                </a:lnTo>
                <a:cubicBezTo>
                  <a:pt x="6932" y="17265"/>
                  <a:pt x="6810" y="17129"/>
                  <a:pt x="6633" y="17115"/>
                </a:cubicBezTo>
                <a:close/>
                <a:moveTo>
                  <a:pt x="3892" y="17250"/>
                </a:moveTo>
                <a:cubicBezTo>
                  <a:pt x="3765" y="17250"/>
                  <a:pt x="3656" y="17354"/>
                  <a:pt x="3643" y="17482"/>
                </a:cubicBezTo>
                <a:cubicBezTo>
                  <a:pt x="3643" y="17618"/>
                  <a:pt x="3738" y="17740"/>
                  <a:pt x="3874" y="17754"/>
                </a:cubicBezTo>
                <a:cubicBezTo>
                  <a:pt x="3879" y="17754"/>
                  <a:pt x="3883" y="17754"/>
                  <a:pt x="3887" y="17754"/>
                </a:cubicBezTo>
                <a:cubicBezTo>
                  <a:pt x="4215" y="17754"/>
                  <a:pt x="4250" y="17264"/>
                  <a:pt x="3915" y="17251"/>
                </a:cubicBezTo>
                <a:cubicBezTo>
                  <a:pt x="3907" y="17250"/>
                  <a:pt x="3899" y="17250"/>
                  <a:pt x="3892" y="17250"/>
                </a:cubicBezTo>
                <a:close/>
                <a:moveTo>
                  <a:pt x="59969" y="17169"/>
                </a:moveTo>
                <a:cubicBezTo>
                  <a:pt x="59820" y="17183"/>
                  <a:pt x="59697" y="17319"/>
                  <a:pt x="59697" y="17468"/>
                </a:cubicBezTo>
                <a:cubicBezTo>
                  <a:pt x="59697" y="17632"/>
                  <a:pt x="59833" y="17754"/>
                  <a:pt x="59983" y="17767"/>
                </a:cubicBezTo>
                <a:cubicBezTo>
                  <a:pt x="60146" y="17754"/>
                  <a:pt x="60268" y="17632"/>
                  <a:pt x="60282" y="17468"/>
                </a:cubicBezTo>
                <a:cubicBezTo>
                  <a:pt x="60282" y="17305"/>
                  <a:pt x="60146" y="17169"/>
                  <a:pt x="59969" y="17169"/>
                </a:cubicBezTo>
                <a:close/>
                <a:moveTo>
                  <a:pt x="92550" y="17156"/>
                </a:moveTo>
                <a:lnTo>
                  <a:pt x="92550" y="17156"/>
                </a:lnTo>
                <a:cubicBezTo>
                  <a:pt x="92183" y="17183"/>
                  <a:pt x="92169" y="17713"/>
                  <a:pt x="92523" y="17767"/>
                </a:cubicBezTo>
                <a:cubicBezTo>
                  <a:pt x="92527" y="17768"/>
                  <a:pt x="92532" y="17768"/>
                  <a:pt x="92536" y="17768"/>
                </a:cubicBezTo>
                <a:cubicBezTo>
                  <a:pt x="92931" y="17768"/>
                  <a:pt x="92953" y="17183"/>
                  <a:pt x="92550" y="17156"/>
                </a:cubicBezTo>
                <a:close/>
                <a:moveTo>
                  <a:pt x="23406" y="17292"/>
                </a:moveTo>
                <a:lnTo>
                  <a:pt x="23583" y="17604"/>
                </a:lnTo>
                <a:lnTo>
                  <a:pt x="23257" y="17781"/>
                </a:lnTo>
                <a:lnTo>
                  <a:pt x="23093" y="17482"/>
                </a:lnTo>
                <a:lnTo>
                  <a:pt x="23406" y="17292"/>
                </a:lnTo>
                <a:close/>
                <a:moveTo>
                  <a:pt x="35177" y="17292"/>
                </a:moveTo>
                <a:lnTo>
                  <a:pt x="35340" y="17618"/>
                </a:lnTo>
                <a:lnTo>
                  <a:pt x="35000" y="17781"/>
                </a:lnTo>
                <a:lnTo>
                  <a:pt x="34796" y="17441"/>
                </a:lnTo>
                <a:lnTo>
                  <a:pt x="35177" y="17292"/>
                </a:lnTo>
                <a:close/>
                <a:moveTo>
                  <a:pt x="50981" y="17033"/>
                </a:moveTo>
                <a:cubicBezTo>
                  <a:pt x="50973" y="17033"/>
                  <a:pt x="50965" y="17033"/>
                  <a:pt x="50958" y="17033"/>
                </a:cubicBezTo>
                <a:cubicBezTo>
                  <a:pt x="50949" y="17033"/>
                  <a:pt x="50940" y="17033"/>
                  <a:pt x="50932" y="17033"/>
                </a:cubicBezTo>
                <a:cubicBezTo>
                  <a:pt x="50441" y="17033"/>
                  <a:pt x="50449" y="17783"/>
                  <a:pt x="50933" y="17783"/>
                </a:cubicBezTo>
                <a:cubicBezTo>
                  <a:pt x="50946" y="17783"/>
                  <a:pt x="50958" y="17782"/>
                  <a:pt x="50971" y="17781"/>
                </a:cubicBezTo>
                <a:cubicBezTo>
                  <a:pt x="51175" y="17781"/>
                  <a:pt x="51338" y="17618"/>
                  <a:pt x="51352" y="17414"/>
                </a:cubicBezTo>
                <a:cubicBezTo>
                  <a:pt x="51352" y="17204"/>
                  <a:pt x="51188" y="17033"/>
                  <a:pt x="50981" y="17033"/>
                </a:cubicBezTo>
                <a:close/>
                <a:moveTo>
                  <a:pt x="79501" y="17237"/>
                </a:moveTo>
                <a:lnTo>
                  <a:pt x="79719" y="17604"/>
                </a:lnTo>
                <a:lnTo>
                  <a:pt x="79325" y="17808"/>
                </a:lnTo>
                <a:cubicBezTo>
                  <a:pt x="79270" y="17686"/>
                  <a:pt x="79189" y="17564"/>
                  <a:pt x="79134" y="17428"/>
                </a:cubicBezTo>
                <a:lnTo>
                  <a:pt x="79501" y="17237"/>
                </a:lnTo>
                <a:close/>
                <a:moveTo>
                  <a:pt x="57251" y="17224"/>
                </a:moveTo>
                <a:cubicBezTo>
                  <a:pt x="56857" y="17224"/>
                  <a:pt x="56857" y="17835"/>
                  <a:pt x="57251" y="17835"/>
                </a:cubicBezTo>
                <a:cubicBezTo>
                  <a:pt x="57427" y="17835"/>
                  <a:pt x="57563" y="17700"/>
                  <a:pt x="57577" y="17523"/>
                </a:cubicBezTo>
                <a:cubicBezTo>
                  <a:pt x="57563" y="17360"/>
                  <a:pt x="57427" y="17224"/>
                  <a:pt x="57251" y="17224"/>
                </a:cubicBezTo>
                <a:close/>
                <a:moveTo>
                  <a:pt x="71767" y="17047"/>
                </a:moveTo>
                <a:cubicBezTo>
                  <a:pt x="71278" y="17088"/>
                  <a:pt x="71278" y="17795"/>
                  <a:pt x="71767" y="17835"/>
                </a:cubicBezTo>
                <a:cubicBezTo>
                  <a:pt x="72243" y="17795"/>
                  <a:pt x="72243" y="17088"/>
                  <a:pt x="71767" y="17047"/>
                </a:cubicBezTo>
                <a:close/>
                <a:moveTo>
                  <a:pt x="32418" y="17373"/>
                </a:moveTo>
                <a:lnTo>
                  <a:pt x="32608" y="17686"/>
                </a:lnTo>
                <a:lnTo>
                  <a:pt x="32282" y="17849"/>
                </a:lnTo>
                <a:lnTo>
                  <a:pt x="32105" y="17536"/>
                </a:lnTo>
                <a:lnTo>
                  <a:pt x="32418" y="17373"/>
                </a:lnTo>
                <a:close/>
                <a:moveTo>
                  <a:pt x="44202" y="17319"/>
                </a:moveTo>
                <a:lnTo>
                  <a:pt x="44406" y="17672"/>
                </a:lnTo>
                <a:lnTo>
                  <a:pt x="44053" y="17849"/>
                </a:lnTo>
                <a:lnTo>
                  <a:pt x="43862" y="17496"/>
                </a:lnTo>
                <a:lnTo>
                  <a:pt x="44202" y="17319"/>
                </a:lnTo>
                <a:close/>
                <a:moveTo>
                  <a:pt x="68998" y="17128"/>
                </a:moveTo>
                <a:cubicBezTo>
                  <a:pt x="68793" y="17128"/>
                  <a:pt x="68641" y="17300"/>
                  <a:pt x="68641" y="17509"/>
                </a:cubicBezTo>
                <a:lnTo>
                  <a:pt x="68655" y="17496"/>
                </a:lnTo>
                <a:cubicBezTo>
                  <a:pt x="68655" y="17700"/>
                  <a:pt x="68804" y="17849"/>
                  <a:pt x="68994" y="17863"/>
                </a:cubicBezTo>
                <a:cubicBezTo>
                  <a:pt x="69198" y="17863"/>
                  <a:pt x="69375" y="17713"/>
                  <a:pt x="69389" y="17509"/>
                </a:cubicBezTo>
                <a:cubicBezTo>
                  <a:pt x="69389" y="17305"/>
                  <a:pt x="69226" y="17142"/>
                  <a:pt x="69022" y="17129"/>
                </a:cubicBezTo>
                <a:cubicBezTo>
                  <a:pt x="69014" y="17128"/>
                  <a:pt x="69006" y="17128"/>
                  <a:pt x="68998" y="17128"/>
                </a:cubicBezTo>
                <a:close/>
                <a:moveTo>
                  <a:pt x="96097" y="17441"/>
                </a:moveTo>
                <a:cubicBezTo>
                  <a:pt x="95989" y="17441"/>
                  <a:pt x="95894" y="17536"/>
                  <a:pt x="95894" y="17659"/>
                </a:cubicBezTo>
                <a:cubicBezTo>
                  <a:pt x="95894" y="17795"/>
                  <a:pt x="95996" y="17863"/>
                  <a:pt x="96097" y="17863"/>
                </a:cubicBezTo>
                <a:cubicBezTo>
                  <a:pt x="96199" y="17863"/>
                  <a:pt x="96301" y="17795"/>
                  <a:pt x="96301" y="17659"/>
                </a:cubicBezTo>
                <a:cubicBezTo>
                  <a:pt x="96315" y="17536"/>
                  <a:pt x="96220" y="17441"/>
                  <a:pt x="96097" y="17441"/>
                </a:cubicBezTo>
                <a:close/>
                <a:moveTo>
                  <a:pt x="89818" y="17169"/>
                </a:moveTo>
                <a:cubicBezTo>
                  <a:pt x="89614" y="17169"/>
                  <a:pt x="89464" y="17333"/>
                  <a:pt x="89478" y="17523"/>
                </a:cubicBezTo>
                <a:cubicBezTo>
                  <a:pt x="89478" y="17713"/>
                  <a:pt x="89628" y="17849"/>
                  <a:pt x="89818" y="17863"/>
                </a:cubicBezTo>
                <a:cubicBezTo>
                  <a:pt x="89825" y="17863"/>
                  <a:pt x="89833" y="17863"/>
                  <a:pt x="89840" y="17863"/>
                </a:cubicBezTo>
                <a:cubicBezTo>
                  <a:pt x="90020" y="17863"/>
                  <a:pt x="90158" y="17706"/>
                  <a:pt x="90158" y="17523"/>
                </a:cubicBezTo>
                <a:cubicBezTo>
                  <a:pt x="90158" y="17347"/>
                  <a:pt x="90018" y="17194"/>
                  <a:pt x="89846" y="17194"/>
                </a:cubicBezTo>
                <a:cubicBezTo>
                  <a:pt x="89832" y="17194"/>
                  <a:pt x="89818" y="17195"/>
                  <a:pt x="89804" y="17197"/>
                </a:cubicBezTo>
                <a:lnTo>
                  <a:pt x="89818" y="17169"/>
                </a:lnTo>
                <a:close/>
                <a:moveTo>
                  <a:pt x="20688" y="17319"/>
                </a:moveTo>
                <a:lnTo>
                  <a:pt x="20851" y="17713"/>
                </a:lnTo>
                <a:lnTo>
                  <a:pt x="20511" y="17890"/>
                </a:lnTo>
                <a:lnTo>
                  <a:pt x="20348" y="17550"/>
                </a:lnTo>
                <a:lnTo>
                  <a:pt x="20688" y="17319"/>
                </a:lnTo>
                <a:close/>
                <a:moveTo>
                  <a:pt x="66300" y="17209"/>
                </a:moveTo>
                <a:cubicBezTo>
                  <a:pt x="66292" y="17209"/>
                  <a:pt x="66284" y="17210"/>
                  <a:pt x="66276" y="17210"/>
                </a:cubicBezTo>
                <a:cubicBezTo>
                  <a:pt x="66099" y="17210"/>
                  <a:pt x="65963" y="17360"/>
                  <a:pt x="65963" y="17550"/>
                </a:cubicBezTo>
                <a:cubicBezTo>
                  <a:pt x="65950" y="17727"/>
                  <a:pt x="66086" y="17876"/>
                  <a:pt x="66262" y="17890"/>
                </a:cubicBezTo>
                <a:lnTo>
                  <a:pt x="66276" y="17890"/>
                </a:lnTo>
                <a:cubicBezTo>
                  <a:pt x="66466" y="17890"/>
                  <a:pt x="66629" y="17740"/>
                  <a:pt x="66629" y="17550"/>
                </a:cubicBezTo>
                <a:cubicBezTo>
                  <a:pt x="66629" y="17355"/>
                  <a:pt x="66480" y="17209"/>
                  <a:pt x="66300" y="17209"/>
                </a:cubicBezTo>
                <a:close/>
                <a:moveTo>
                  <a:pt x="54508" y="17264"/>
                </a:moveTo>
                <a:cubicBezTo>
                  <a:pt x="54328" y="17264"/>
                  <a:pt x="54178" y="17409"/>
                  <a:pt x="54165" y="17591"/>
                </a:cubicBezTo>
                <a:cubicBezTo>
                  <a:pt x="54179" y="17767"/>
                  <a:pt x="54328" y="17917"/>
                  <a:pt x="54505" y="17917"/>
                </a:cubicBezTo>
                <a:cubicBezTo>
                  <a:pt x="54513" y="17918"/>
                  <a:pt x="54520" y="17918"/>
                  <a:pt x="54527" y="17918"/>
                </a:cubicBezTo>
                <a:cubicBezTo>
                  <a:pt x="54694" y="17918"/>
                  <a:pt x="54832" y="17774"/>
                  <a:pt x="54845" y="17604"/>
                </a:cubicBezTo>
                <a:cubicBezTo>
                  <a:pt x="54859" y="17414"/>
                  <a:pt x="54709" y="17265"/>
                  <a:pt x="54532" y="17265"/>
                </a:cubicBezTo>
                <a:cubicBezTo>
                  <a:pt x="54524" y="17264"/>
                  <a:pt x="54516" y="17264"/>
                  <a:pt x="54508" y="17264"/>
                </a:cubicBezTo>
                <a:close/>
                <a:moveTo>
                  <a:pt x="12936" y="17141"/>
                </a:moveTo>
                <a:cubicBezTo>
                  <a:pt x="12929" y="17141"/>
                  <a:pt x="12921" y="17142"/>
                  <a:pt x="12913" y="17142"/>
                </a:cubicBezTo>
                <a:cubicBezTo>
                  <a:pt x="12709" y="17142"/>
                  <a:pt x="12532" y="17319"/>
                  <a:pt x="12519" y="17523"/>
                </a:cubicBezTo>
                <a:cubicBezTo>
                  <a:pt x="12519" y="17754"/>
                  <a:pt x="12709" y="17931"/>
                  <a:pt x="12926" y="17931"/>
                </a:cubicBezTo>
                <a:cubicBezTo>
                  <a:pt x="13144" y="17917"/>
                  <a:pt x="13307" y="17740"/>
                  <a:pt x="13307" y="17523"/>
                </a:cubicBezTo>
                <a:cubicBezTo>
                  <a:pt x="13307" y="17313"/>
                  <a:pt x="13143" y="17141"/>
                  <a:pt x="12936" y="17141"/>
                </a:cubicBezTo>
                <a:close/>
                <a:moveTo>
                  <a:pt x="41470" y="17360"/>
                </a:moveTo>
                <a:lnTo>
                  <a:pt x="41660" y="17754"/>
                </a:lnTo>
                <a:lnTo>
                  <a:pt x="41293" y="17931"/>
                </a:lnTo>
                <a:lnTo>
                  <a:pt x="41117" y="17577"/>
                </a:lnTo>
                <a:lnTo>
                  <a:pt x="41470" y="17360"/>
                </a:lnTo>
                <a:close/>
                <a:moveTo>
                  <a:pt x="29699" y="17428"/>
                </a:moveTo>
                <a:lnTo>
                  <a:pt x="29876" y="17727"/>
                </a:lnTo>
                <a:lnTo>
                  <a:pt x="29536" y="17944"/>
                </a:lnTo>
                <a:lnTo>
                  <a:pt x="29359" y="17604"/>
                </a:lnTo>
                <a:lnTo>
                  <a:pt x="29699" y="17428"/>
                </a:lnTo>
                <a:close/>
                <a:moveTo>
                  <a:pt x="87086" y="17210"/>
                </a:moveTo>
                <a:cubicBezTo>
                  <a:pt x="86882" y="17210"/>
                  <a:pt x="86719" y="17373"/>
                  <a:pt x="86705" y="17564"/>
                </a:cubicBezTo>
                <a:cubicBezTo>
                  <a:pt x="86692" y="17773"/>
                  <a:pt x="86856" y="17945"/>
                  <a:pt x="87062" y="17945"/>
                </a:cubicBezTo>
                <a:cubicBezTo>
                  <a:pt x="87070" y="17945"/>
                  <a:pt x="87078" y="17945"/>
                  <a:pt x="87086" y="17944"/>
                </a:cubicBezTo>
                <a:cubicBezTo>
                  <a:pt x="87093" y="17945"/>
                  <a:pt x="87101" y="17945"/>
                  <a:pt x="87108" y="17945"/>
                </a:cubicBezTo>
                <a:cubicBezTo>
                  <a:pt x="87301" y="17945"/>
                  <a:pt x="87453" y="17774"/>
                  <a:pt x="87453" y="17577"/>
                </a:cubicBezTo>
                <a:cubicBezTo>
                  <a:pt x="87453" y="17373"/>
                  <a:pt x="87290" y="17210"/>
                  <a:pt x="87086" y="17210"/>
                </a:cubicBezTo>
                <a:close/>
                <a:moveTo>
                  <a:pt x="17928" y="17441"/>
                </a:moveTo>
                <a:lnTo>
                  <a:pt x="18119" y="17754"/>
                </a:lnTo>
                <a:lnTo>
                  <a:pt x="17792" y="17958"/>
                </a:lnTo>
                <a:lnTo>
                  <a:pt x="17575" y="17618"/>
                </a:lnTo>
                <a:lnTo>
                  <a:pt x="17928" y="17441"/>
                </a:lnTo>
                <a:close/>
                <a:moveTo>
                  <a:pt x="63537" y="17345"/>
                </a:moveTo>
                <a:cubicBezTo>
                  <a:pt x="63383" y="17345"/>
                  <a:pt x="63259" y="17489"/>
                  <a:pt x="63259" y="17645"/>
                </a:cubicBezTo>
                <a:cubicBezTo>
                  <a:pt x="63259" y="17822"/>
                  <a:pt x="63394" y="17958"/>
                  <a:pt x="63558" y="17958"/>
                </a:cubicBezTo>
                <a:cubicBezTo>
                  <a:pt x="63734" y="17958"/>
                  <a:pt x="63870" y="17822"/>
                  <a:pt x="63870" y="17645"/>
                </a:cubicBezTo>
                <a:cubicBezTo>
                  <a:pt x="63870" y="17482"/>
                  <a:pt x="63734" y="17346"/>
                  <a:pt x="63558" y="17346"/>
                </a:cubicBezTo>
                <a:cubicBezTo>
                  <a:pt x="63551" y="17346"/>
                  <a:pt x="63544" y="17345"/>
                  <a:pt x="63537" y="17345"/>
                </a:cubicBezTo>
                <a:close/>
                <a:moveTo>
                  <a:pt x="2015" y="17614"/>
                </a:moveTo>
                <a:cubicBezTo>
                  <a:pt x="2005" y="17614"/>
                  <a:pt x="1995" y="17615"/>
                  <a:pt x="1985" y="17618"/>
                </a:cubicBezTo>
                <a:lnTo>
                  <a:pt x="1998" y="17618"/>
                </a:lnTo>
                <a:cubicBezTo>
                  <a:pt x="1917" y="17645"/>
                  <a:pt x="1862" y="17700"/>
                  <a:pt x="1822" y="17781"/>
                </a:cubicBezTo>
                <a:cubicBezTo>
                  <a:pt x="1808" y="17890"/>
                  <a:pt x="1890" y="17971"/>
                  <a:pt x="1998" y="17971"/>
                </a:cubicBezTo>
                <a:cubicBezTo>
                  <a:pt x="2066" y="17944"/>
                  <a:pt x="2134" y="17903"/>
                  <a:pt x="2189" y="17849"/>
                </a:cubicBezTo>
                <a:cubicBezTo>
                  <a:pt x="2189" y="17715"/>
                  <a:pt x="2101" y="17614"/>
                  <a:pt x="2015" y="17614"/>
                </a:cubicBezTo>
                <a:close/>
                <a:moveTo>
                  <a:pt x="26954" y="17482"/>
                </a:moveTo>
                <a:lnTo>
                  <a:pt x="27130" y="17795"/>
                </a:lnTo>
                <a:lnTo>
                  <a:pt x="26818" y="17971"/>
                </a:lnTo>
                <a:lnTo>
                  <a:pt x="26641" y="17659"/>
                </a:lnTo>
                <a:lnTo>
                  <a:pt x="26954" y="17482"/>
                </a:lnTo>
                <a:close/>
                <a:moveTo>
                  <a:pt x="38725" y="17455"/>
                </a:moveTo>
                <a:lnTo>
                  <a:pt x="38901" y="17808"/>
                </a:lnTo>
                <a:lnTo>
                  <a:pt x="38589" y="17971"/>
                </a:lnTo>
                <a:lnTo>
                  <a:pt x="38371" y="17618"/>
                </a:lnTo>
                <a:lnTo>
                  <a:pt x="38725" y="17455"/>
                </a:lnTo>
                <a:close/>
                <a:moveTo>
                  <a:pt x="10225" y="17262"/>
                </a:moveTo>
                <a:cubicBezTo>
                  <a:pt x="10211" y="17262"/>
                  <a:pt x="10196" y="17263"/>
                  <a:pt x="10181" y="17265"/>
                </a:cubicBezTo>
                <a:cubicBezTo>
                  <a:pt x="9991" y="17265"/>
                  <a:pt x="9827" y="17428"/>
                  <a:pt x="9827" y="17618"/>
                </a:cubicBezTo>
                <a:cubicBezTo>
                  <a:pt x="9827" y="17822"/>
                  <a:pt x="9991" y="17971"/>
                  <a:pt x="10194" y="17985"/>
                </a:cubicBezTo>
                <a:cubicBezTo>
                  <a:pt x="10398" y="17985"/>
                  <a:pt x="10561" y="17808"/>
                  <a:pt x="10561" y="17604"/>
                </a:cubicBezTo>
                <a:cubicBezTo>
                  <a:pt x="10561" y="17415"/>
                  <a:pt x="10410" y="17262"/>
                  <a:pt x="10225" y="17262"/>
                </a:cubicBezTo>
                <a:close/>
                <a:moveTo>
                  <a:pt x="93379" y="17428"/>
                </a:moveTo>
                <a:cubicBezTo>
                  <a:pt x="93229" y="17428"/>
                  <a:pt x="93107" y="17550"/>
                  <a:pt x="93107" y="17700"/>
                </a:cubicBezTo>
                <a:cubicBezTo>
                  <a:pt x="93094" y="17855"/>
                  <a:pt x="93217" y="17986"/>
                  <a:pt x="93370" y="17986"/>
                </a:cubicBezTo>
                <a:cubicBezTo>
                  <a:pt x="93378" y="17986"/>
                  <a:pt x="93385" y="17986"/>
                  <a:pt x="93393" y="17985"/>
                </a:cubicBezTo>
                <a:cubicBezTo>
                  <a:pt x="93529" y="17985"/>
                  <a:pt x="93651" y="17863"/>
                  <a:pt x="93664" y="17713"/>
                </a:cubicBezTo>
                <a:cubicBezTo>
                  <a:pt x="93664" y="17550"/>
                  <a:pt x="93529" y="17428"/>
                  <a:pt x="93379" y="17428"/>
                </a:cubicBezTo>
                <a:close/>
                <a:moveTo>
                  <a:pt x="4717" y="17455"/>
                </a:moveTo>
                <a:cubicBezTo>
                  <a:pt x="4567" y="17468"/>
                  <a:pt x="4445" y="17591"/>
                  <a:pt x="4445" y="17740"/>
                </a:cubicBezTo>
                <a:cubicBezTo>
                  <a:pt x="4458" y="17890"/>
                  <a:pt x="4581" y="17999"/>
                  <a:pt x="4730" y="17999"/>
                </a:cubicBezTo>
                <a:cubicBezTo>
                  <a:pt x="5070" y="17971"/>
                  <a:pt x="5057" y="17468"/>
                  <a:pt x="4717" y="17455"/>
                </a:cubicBezTo>
                <a:close/>
                <a:moveTo>
                  <a:pt x="60812" y="17414"/>
                </a:moveTo>
                <a:lnTo>
                  <a:pt x="60812" y="17414"/>
                </a:lnTo>
                <a:cubicBezTo>
                  <a:pt x="60649" y="17428"/>
                  <a:pt x="60527" y="17550"/>
                  <a:pt x="60527" y="17713"/>
                </a:cubicBezTo>
                <a:cubicBezTo>
                  <a:pt x="60527" y="17849"/>
                  <a:pt x="60649" y="17971"/>
                  <a:pt x="60785" y="17999"/>
                </a:cubicBezTo>
                <a:cubicBezTo>
                  <a:pt x="61152" y="17985"/>
                  <a:pt x="61165" y="17455"/>
                  <a:pt x="60812" y="17414"/>
                </a:cubicBezTo>
                <a:close/>
                <a:moveTo>
                  <a:pt x="51825" y="17263"/>
                </a:moveTo>
                <a:cubicBezTo>
                  <a:pt x="51812" y="17263"/>
                  <a:pt x="51800" y="17264"/>
                  <a:pt x="51787" y="17265"/>
                </a:cubicBezTo>
                <a:lnTo>
                  <a:pt x="51773" y="17265"/>
                </a:lnTo>
                <a:cubicBezTo>
                  <a:pt x="51583" y="17292"/>
                  <a:pt x="51447" y="17441"/>
                  <a:pt x="51433" y="17632"/>
                </a:cubicBezTo>
                <a:cubicBezTo>
                  <a:pt x="51433" y="17835"/>
                  <a:pt x="51596" y="17999"/>
                  <a:pt x="51800" y="17999"/>
                </a:cubicBezTo>
                <a:cubicBezTo>
                  <a:pt x="51805" y="17999"/>
                  <a:pt x="51809" y="17999"/>
                  <a:pt x="51813" y="17999"/>
                </a:cubicBezTo>
                <a:cubicBezTo>
                  <a:pt x="52304" y="17999"/>
                  <a:pt x="52299" y="17263"/>
                  <a:pt x="51825" y="17263"/>
                </a:cubicBezTo>
                <a:close/>
                <a:moveTo>
                  <a:pt x="7435" y="17346"/>
                </a:moveTo>
                <a:cubicBezTo>
                  <a:pt x="7258" y="17360"/>
                  <a:pt x="7123" y="17509"/>
                  <a:pt x="7123" y="17686"/>
                </a:cubicBezTo>
                <a:cubicBezTo>
                  <a:pt x="7123" y="17849"/>
                  <a:pt x="7245" y="17985"/>
                  <a:pt x="7422" y="18012"/>
                </a:cubicBezTo>
                <a:cubicBezTo>
                  <a:pt x="7598" y="18012"/>
                  <a:pt x="7748" y="17876"/>
                  <a:pt x="7761" y="17686"/>
                </a:cubicBezTo>
                <a:cubicBezTo>
                  <a:pt x="7761" y="17509"/>
                  <a:pt x="7625" y="17360"/>
                  <a:pt x="7435" y="17346"/>
                </a:cubicBezTo>
                <a:close/>
                <a:moveTo>
                  <a:pt x="76565" y="17999"/>
                </a:moveTo>
                <a:lnTo>
                  <a:pt x="76552" y="18026"/>
                </a:lnTo>
                <a:cubicBezTo>
                  <a:pt x="76552" y="18022"/>
                  <a:pt x="76553" y="18018"/>
                  <a:pt x="76553" y="18014"/>
                </a:cubicBezTo>
                <a:lnTo>
                  <a:pt x="76553" y="18014"/>
                </a:lnTo>
                <a:cubicBezTo>
                  <a:pt x="76557" y="18009"/>
                  <a:pt x="76561" y="18004"/>
                  <a:pt x="76565" y="17999"/>
                </a:cubicBezTo>
                <a:close/>
                <a:moveTo>
                  <a:pt x="36006" y="17564"/>
                </a:moveTo>
                <a:lnTo>
                  <a:pt x="36183" y="17876"/>
                </a:lnTo>
                <a:lnTo>
                  <a:pt x="35829" y="18039"/>
                </a:lnTo>
                <a:lnTo>
                  <a:pt x="35666" y="17727"/>
                </a:lnTo>
                <a:lnTo>
                  <a:pt x="36006" y="17564"/>
                </a:lnTo>
                <a:close/>
                <a:moveTo>
                  <a:pt x="58105" y="17481"/>
                </a:moveTo>
                <a:cubicBezTo>
                  <a:pt x="58097" y="17481"/>
                  <a:pt x="58088" y="17481"/>
                  <a:pt x="58080" y="17482"/>
                </a:cubicBezTo>
                <a:cubicBezTo>
                  <a:pt x="57917" y="17496"/>
                  <a:pt x="57794" y="17632"/>
                  <a:pt x="57808" y="17781"/>
                </a:cubicBezTo>
                <a:cubicBezTo>
                  <a:pt x="57808" y="17931"/>
                  <a:pt x="57930" y="18053"/>
                  <a:pt x="58080" y="18053"/>
                </a:cubicBezTo>
                <a:cubicBezTo>
                  <a:pt x="58093" y="18054"/>
                  <a:pt x="58105" y="18055"/>
                  <a:pt x="58117" y="18055"/>
                </a:cubicBezTo>
                <a:cubicBezTo>
                  <a:pt x="58479" y="18055"/>
                  <a:pt x="58475" y="17481"/>
                  <a:pt x="58105" y="17481"/>
                </a:cubicBezTo>
                <a:close/>
                <a:moveTo>
                  <a:pt x="24222" y="17550"/>
                </a:moveTo>
                <a:lnTo>
                  <a:pt x="24398" y="17890"/>
                </a:lnTo>
                <a:lnTo>
                  <a:pt x="24086" y="18067"/>
                </a:lnTo>
                <a:lnTo>
                  <a:pt x="23923" y="17727"/>
                </a:lnTo>
                <a:lnTo>
                  <a:pt x="24222" y="17550"/>
                </a:lnTo>
                <a:close/>
                <a:moveTo>
                  <a:pt x="72585" y="17291"/>
                </a:moveTo>
                <a:cubicBezTo>
                  <a:pt x="72378" y="17291"/>
                  <a:pt x="72202" y="17450"/>
                  <a:pt x="72202" y="17672"/>
                </a:cubicBezTo>
                <a:cubicBezTo>
                  <a:pt x="72189" y="17876"/>
                  <a:pt x="72352" y="18053"/>
                  <a:pt x="72569" y="18067"/>
                </a:cubicBezTo>
                <a:cubicBezTo>
                  <a:pt x="72787" y="18067"/>
                  <a:pt x="72963" y="17903"/>
                  <a:pt x="72977" y="17700"/>
                </a:cubicBezTo>
                <a:cubicBezTo>
                  <a:pt x="72977" y="17482"/>
                  <a:pt x="72828" y="17305"/>
                  <a:pt x="72610" y="17292"/>
                </a:cubicBezTo>
                <a:cubicBezTo>
                  <a:pt x="72602" y="17291"/>
                  <a:pt x="72593" y="17291"/>
                  <a:pt x="72585" y="17291"/>
                </a:cubicBezTo>
                <a:close/>
                <a:moveTo>
                  <a:pt x="96903" y="17725"/>
                </a:moveTo>
                <a:cubicBezTo>
                  <a:pt x="96820" y="17725"/>
                  <a:pt x="96763" y="17790"/>
                  <a:pt x="96763" y="17890"/>
                </a:cubicBezTo>
                <a:cubicBezTo>
                  <a:pt x="96751" y="17991"/>
                  <a:pt x="96820" y="18068"/>
                  <a:pt x="96906" y="18068"/>
                </a:cubicBezTo>
                <a:cubicBezTo>
                  <a:pt x="96913" y="18068"/>
                  <a:pt x="96920" y="18067"/>
                  <a:pt x="96927" y="18067"/>
                </a:cubicBezTo>
                <a:cubicBezTo>
                  <a:pt x="97008" y="18053"/>
                  <a:pt x="97063" y="17985"/>
                  <a:pt x="97185" y="17903"/>
                </a:cubicBezTo>
                <a:cubicBezTo>
                  <a:pt x="97063" y="17822"/>
                  <a:pt x="97008" y="17740"/>
                  <a:pt x="96927" y="17727"/>
                </a:cubicBezTo>
                <a:cubicBezTo>
                  <a:pt x="96918" y="17726"/>
                  <a:pt x="96911" y="17725"/>
                  <a:pt x="96903" y="17725"/>
                </a:cubicBezTo>
                <a:close/>
                <a:moveTo>
                  <a:pt x="33247" y="17604"/>
                </a:moveTo>
                <a:lnTo>
                  <a:pt x="33437" y="17917"/>
                </a:lnTo>
                <a:lnTo>
                  <a:pt x="33097" y="18080"/>
                </a:lnTo>
                <a:lnTo>
                  <a:pt x="32934" y="17781"/>
                </a:lnTo>
                <a:lnTo>
                  <a:pt x="33247" y="17604"/>
                </a:lnTo>
                <a:close/>
                <a:moveTo>
                  <a:pt x="84367" y="17278"/>
                </a:moveTo>
                <a:cubicBezTo>
                  <a:pt x="83837" y="17278"/>
                  <a:pt x="83824" y="18067"/>
                  <a:pt x="84354" y="18080"/>
                </a:cubicBezTo>
                <a:cubicBezTo>
                  <a:pt x="84558" y="18080"/>
                  <a:pt x="84734" y="17917"/>
                  <a:pt x="84748" y="17700"/>
                </a:cubicBezTo>
                <a:cubicBezTo>
                  <a:pt x="84762" y="17482"/>
                  <a:pt x="84585" y="17292"/>
                  <a:pt x="84367" y="17278"/>
                </a:cubicBezTo>
                <a:close/>
                <a:moveTo>
                  <a:pt x="90611" y="17454"/>
                </a:moveTo>
                <a:cubicBezTo>
                  <a:pt x="90444" y="17454"/>
                  <a:pt x="90307" y="17598"/>
                  <a:pt x="90307" y="17767"/>
                </a:cubicBezTo>
                <a:cubicBezTo>
                  <a:pt x="90294" y="17958"/>
                  <a:pt x="90443" y="18107"/>
                  <a:pt x="90620" y="18107"/>
                </a:cubicBezTo>
                <a:cubicBezTo>
                  <a:pt x="91055" y="18107"/>
                  <a:pt x="91068" y="17468"/>
                  <a:pt x="90633" y="17455"/>
                </a:cubicBezTo>
                <a:cubicBezTo>
                  <a:pt x="90626" y="17454"/>
                  <a:pt x="90618" y="17454"/>
                  <a:pt x="90611" y="17454"/>
                </a:cubicBezTo>
                <a:close/>
                <a:moveTo>
                  <a:pt x="69810" y="17373"/>
                </a:moveTo>
                <a:lnTo>
                  <a:pt x="69810" y="17387"/>
                </a:lnTo>
                <a:cubicBezTo>
                  <a:pt x="69620" y="17387"/>
                  <a:pt x="69457" y="17564"/>
                  <a:pt x="69457" y="17767"/>
                </a:cubicBezTo>
                <a:cubicBezTo>
                  <a:pt x="69470" y="17958"/>
                  <a:pt x="69647" y="18121"/>
                  <a:pt x="69851" y="18121"/>
                </a:cubicBezTo>
                <a:cubicBezTo>
                  <a:pt x="70041" y="18107"/>
                  <a:pt x="70191" y="17931"/>
                  <a:pt x="70191" y="17727"/>
                </a:cubicBezTo>
                <a:cubicBezTo>
                  <a:pt x="70191" y="17523"/>
                  <a:pt x="70014" y="17373"/>
                  <a:pt x="69810" y="17373"/>
                </a:cubicBezTo>
                <a:close/>
                <a:moveTo>
                  <a:pt x="21503" y="17645"/>
                </a:moveTo>
                <a:lnTo>
                  <a:pt x="21680" y="17944"/>
                </a:lnTo>
                <a:lnTo>
                  <a:pt x="21326" y="18134"/>
                </a:lnTo>
                <a:lnTo>
                  <a:pt x="21150" y="17808"/>
                </a:lnTo>
                <a:lnTo>
                  <a:pt x="21503" y="17645"/>
                </a:lnTo>
                <a:close/>
                <a:moveTo>
                  <a:pt x="49041" y="17346"/>
                </a:moveTo>
                <a:cubicBezTo>
                  <a:pt x="48824" y="17346"/>
                  <a:pt x="48647" y="17536"/>
                  <a:pt x="48647" y="17754"/>
                </a:cubicBezTo>
                <a:cubicBezTo>
                  <a:pt x="48660" y="17971"/>
                  <a:pt x="48837" y="18134"/>
                  <a:pt x="49041" y="18134"/>
                </a:cubicBezTo>
                <a:cubicBezTo>
                  <a:pt x="49259" y="18121"/>
                  <a:pt x="49422" y="17944"/>
                  <a:pt x="49435" y="17740"/>
                </a:cubicBezTo>
                <a:cubicBezTo>
                  <a:pt x="49422" y="17523"/>
                  <a:pt x="49259" y="17360"/>
                  <a:pt x="49041" y="17346"/>
                </a:cubicBezTo>
                <a:close/>
                <a:moveTo>
                  <a:pt x="55308" y="17536"/>
                </a:moveTo>
                <a:cubicBezTo>
                  <a:pt x="54899" y="17536"/>
                  <a:pt x="54916" y="18150"/>
                  <a:pt x="55310" y="18150"/>
                </a:cubicBezTo>
                <a:cubicBezTo>
                  <a:pt x="55322" y="18150"/>
                  <a:pt x="55335" y="18149"/>
                  <a:pt x="55348" y="18148"/>
                </a:cubicBezTo>
                <a:cubicBezTo>
                  <a:pt x="55728" y="18107"/>
                  <a:pt x="55715" y="17536"/>
                  <a:pt x="55321" y="17536"/>
                </a:cubicBezTo>
                <a:cubicBezTo>
                  <a:pt x="55316" y="17536"/>
                  <a:pt x="55312" y="17536"/>
                  <a:pt x="55308" y="17536"/>
                </a:cubicBezTo>
                <a:close/>
                <a:moveTo>
                  <a:pt x="42313" y="17645"/>
                </a:moveTo>
                <a:lnTo>
                  <a:pt x="42503" y="17985"/>
                </a:lnTo>
                <a:lnTo>
                  <a:pt x="42123" y="18175"/>
                </a:lnTo>
                <a:cubicBezTo>
                  <a:pt x="42055" y="18053"/>
                  <a:pt x="42000" y="17958"/>
                  <a:pt x="41946" y="17849"/>
                </a:cubicBezTo>
                <a:lnTo>
                  <a:pt x="42313" y="17645"/>
                </a:lnTo>
                <a:close/>
                <a:moveTo>
                  <a:pt x="67105" y="17496"/>
                </a:moveTo>
                <a:cubicBezTo>
                  <a:pt x="66928" y="17496"/>
                  <a:pt x="66779" y="17632"/>
                  <a:pt x="66752" y="17808"/>
                </a:cubicBezTo>
                <a:cubicBezTo>
                  <a:pt x="66752" y="17999"/>
                  <a:pt x="66901" y="18162"/>
                  <a:pt x="67092" y="18175"/>
                </a:cubicBezTo>
                <a:cubicBezTo>
                  <a:pt x="67282" y="18175"/>
                  <a:pt x="67431" y="18026"/>
                  <a:pt x="67431" y="17849"/>
                </a:cubicBezTo>
                <a:cubicBezTo>
                  <a:pt x="67445" y="17659"/>
                  <a:pt x="67309" y="17496"/>
                  <a:pt x="67119" y="17496"/>
                </a:cubicBezTo>
                <a:close/>
                <a:moveTo>
                  <a:pt x="30528" y="17672"/>
                </a:moveTo>
                <a:lnTo>
                  <a:pt x="30732" y="18012"/>
                </a:lnTo>
                <a:lnTo>
                  <a:pt x="30392" y="18189"/>
                </a:lnTo>
                <a:lnTo>
                  <a:pt x="30216" y="17849"/>
                </a:lnTo>
                <a:lnTo>
                  <a:pt x="30528" y="17672"/>
                </a:lnTo>
                <a:close/>
                <a:moveTo>
                  <a:pt x="82818" y="18175"/>
                </a:moveTo>
                <a:cubicBezTo>
                  <a:pt x="82819" y="18178"/>
                  <a:pt x="82820" y="18181"/>
                  <a:pt x="82821" y="18183"/>
                </a:cubicBezTo>
                <a:lnTo>
                  <a:pt x="82821" y="18183"/>
                </a:lnTo>
                <a:cubicBezTo>
                  <a:pt x="82820" y="18185"/>
                  <a:pt x="82819" y="18187"/>
                  <a:pt x="82818" y="18189"/>
                </a:cubicBezTo>
                <a:cubicBezTo>
                  <a:pt x="82818" y="18175"/>
                  <a:pt x="82818" y="18175"/>
                  <a:pt x="82818" y="18175"/>
                </a:cubicBezTo>
                <a:close/>
                <a:moveTo>
                  <a:pt x="64373" y="17591"/>
                </a:moveTo>
                <a:cubicBezTo>
                  <a:pt x="64210" y="17591"/>
                  <a:pt x="64074" y="17727"/>
                  <a:pt x="64074" y="17903"/>
                </a:cubicBezTo>
                <a:cubicBezTo>
                  <a:pt x="64074" y="18067"/>
                  <a:pt x="64210" y="18202"/>
                  <a:pt x="64387" y="18202"/>
                </a:cubicBezTo>
                <a:cubicBezTo>
                  <a:pt x="64550" y="18202"/>
                  <a:pt x="64686" y="18053"/>
                  <a:pt x="64686" y="17890"/>
                </a:cubicBezTo>
                <a:cubicBezTo>
                  <a:pt x="64686" y="17727"/>
                  <a:pt x="64550" y="17591"/>
                  <a:pt x="64387" y="17591"/>
                </a:cubicBezTo>
                <a:close/>
                <a:moveTo>
                  <a:pt x="94208" y="17689"/>
                </a:moveTo>
                <a:cubicBezTo>
                  <a:pt x="94078" y="17689"/>
                  <a:pt x="93950" y="17789"/>
                  <a:pt x="93950" y="17944"/>
                </a:cubicBezTo>
                <a:cubicBezTo>
                  <a:pt x="93936" y="18080"/>
                  <a:pt x="94045" y="18202"/>
                  <a:pt x="94195" y="18202"/>
                </a:cubicBezTo>
                <a:cubicBezTo>
                  <a:pt x="94412" y="18202"/>
                  <a:pt x="94548" y="17944"/>
                  <a:pt x="94385" y="17767"/>
                </a:cubicBezTo>
                <a:cubicBezTo>
                  <a:pt x="94335" y="17714"/>
                  <a:pt x="94271" y="17689"/>
                  <a:pt x="94208" y="17689"/>
                </a:cubicBezTo>
                <a:close/>
                <a:moveTo>
                  <a:pt x="70" y="18077"/>
                </a:moveTo>
                <a:cubicBezTo>
                  <a:pt x="65" y="18077"/>
                  <a:pt x="59" y="18078"/>
                  <a:pt x="55" y="18080"/>
                </a:cubicBezTo>
                <a:cubicBezTo>
                  <a:pt x="27" y="18094"/>
                  <a:pt x="14" y="18134"/>
                  <a:pt x="0" y="18162"/>
                </a:cubicBezTo>
                <a:cubicBezTo>
                  <a:pt x="24" y="18173"/>
                  <a:pt x="47" y="18205"/>
                  <a:pt x="62" y="18205"/>
                </a:cubicBezTo>
                <a:cubicBezTo>
                  <a:pt x="64" y="18205"/>
                  <a:pt x="66" y="18204"/>
                  <a:pt x="68" y="18202"/>
                </a:cubicBezTo>
                <a:cubicBezTo>
                  <a:pt x="95" y="18202"/>
                  <a:pt x="136" y="18175"/>
                  <a:pt x="190" y="18134"/>
                </a:cubicBezTo>
                <a:cubicBezTo>
                  <a:pt x="135" y="18101"/>
                  <a:pt x="97" y="18077"/>
                  <a:pt x="70" y="18077"/>
                </a:cubicBezTo>
                <a:close/>
                <a:moveTo>
                  <a:pt x="18758" y="17686"/>
                </a:moveTo>
                <a:lnTo>
                  <a:pt x="18934" y="18012"/>
                </a:lnTo>
                <a:lnTo>
                  <a:pt x="18608" y="18216"/>
                </a:lnTo>
                <a:lnTo>
                  <a:pt x="18418" y="17876"/>
                </a:lnTo>
                <a:lnTo>
                  <a:pt x="18758" y="17686"/>
                </a:lnTo>
                <a:close/>
                <a:moveTo>
                  <a:pt x="39554" y="17727"/>
                </a:moveTo>
                <a:lnTo>
                  <a:pt x="39744" y="18053"/>
                </a:lnTo>
                <a:lnTo>
                  <a:pt x="39404" y="18230"/>
                </a:lnTo>
                <a:lnTo>
                  <a:pt x="39241" y="17890"/>
                </a:lnTo>
                <a:lnTo>
                  <a:pt x="39554" y="17727"/>
                </a:lnTo>
                <a:close/>
                <a:moveTo>
                  <a:pt x="44963" y="17536"/>
                </a:moveTo>
                <a:cubicBezTo>
                  <a:pt x="45031" y="17672"/>
                  <a:pt x="45113" y="17795"/>
                  <a:pt x="45194" y="17931"/>
                </a:cubicBezTo>
                <a:cubicBezTo>
                  <a:pt x="45072" y="18012"/>
                  <a:pt x="44855" y="17999"/>
                  <a:pt x="44841" y="18230"/>
                </a:cubicBezTo>
                <a:cubicBezTo>
                  <a:pt x="44759" y="18067"/>
                  <a:pt x="44692" y="17890"/>
                  <a:pt x="44624" y="17727"/>
                </a:cubicBezTo>
                <a:lnTo>
                  <a:pt x="44963" y="17536"/>
                </a:lnTo>
                <a:close/>
                <a:moveTo>
                  <a:pt x="27769" y="17727"/>
                </a:moveTo>
                <a:lnTo>
                  <a:pt x="27946" y="18067"/>
                </a:lnTo>
                <a:lnTo>
                  <a:pt x="27647" y="18243"/>
                </a:lnTo>
                <a:lnTo>
                  <a:pt x="27470" y="17903"/>
                </a:lnTo>
                <a:lnTo>
                  <a:pt x="27769" y="17727"/>
                </a:lnTo>
                <a:close/>
                <a:moveTo>
                  <a:pt x="61627" y="17686"/>
                </a:moveTo>
                <a:cubicBezTo>
                  <a:pt x="61478" y="17686"/>
                  <a:pt x="61356" y="17808"/>
                  <a:pt x="61369" y="17958"/>
                </a:cubicBezTo>
                <a:cubicBezTo>
                  <a:pt x="61356" y="18107"/>
                  <a:pt x="61478" y="18230"/>
                  <a:pt x="61627" y="18243"/>
                </a:cubicBezTo>
                <a:cubicBezTo>
                  <a:pt x="61777" y="18230"/>
                  <a:pt x="61899" y="18121"/>
                  <a:pt x="61913" y="17971"/>
                </a:cubicBezTo>
                <a:cubicBezTo>
                  <a:pt x="61927" y="17822"/>
                  <a:pt x="61791" y="17686"/>
                  <a:pt x="61627" y="17686"/>
                </a:cubicBezTo>
                <a:close/>
                <a:moveTo>
                  <a:pt x="87911" y="17522"/>
                </a:moveTo>
                <a:cubicBezTo>
                  <a:pt x="87904" y="17522"/>
                  <a:pt x="87896" y="17522"/>
                  <a:pt x="87888" y="17523"/>
                </a:cubicBezTo>
                <a:cubicBezTo>
                  <a:pt x="87697" y="17523"/>
                  <a:pt x="87548" y="17672"/>
                  <a:pt x="87548" y="17863"/>
                </a:cubicBezTo>
                <a:cubicBezTo>
                  <a:pt x="87548" y="18067"/>
                  <a:pt x="87711" y="18243"/>
                  <a:pt x="87915" y="18243"/>
                </a:cubicBezTo>
                <a:cubicBezTo>
                  <a:pt x="88119" y="18230"/>
                  <a:pt x="88282" y="18067"/>
                  <a:pt x="88268" y="17863"/>
                </a:cubicBezTo>
                <a:lnTo>
                  <a:pt x="88268" y="17863"/>
                </a:lnTo>
                <a:lnTo>
                  <a:pt x="88268" y="17876"/>
                </a:lnTo>
                <a:cubicBezTo>
                  <a:pt x="88268" y="17680"/>
                  <a:pt x="88105" y="17522"/>
                  <a:pt x="87911" y="17522"/>
                </a:cubicBezTo>
                <a:close/>
                <a:moveTo>
                  <a:pt x="11001" y="17493"/>
                </a:moveTo>
                <a:cubicBezTo>
                  <a:pt x="10524" y="17493"/>
                  <a:pt x="10511" y="18243"/>
                  <a:pt x="11010" y="18243"/>
                </a:cubicBezTo>
                <a:cubicBezTo>
                  <a:pt x="11015" y="18243"/>
                  <a:pt x="11019" y="18243"/>
                  <a:pt x="11024" y="18243"/>
                </a:cubicBezTo>
                <a:cubicBezTo>
                  <a:pt x="11499" y="18230"/>
                  <a:pt x="11513" y="17536"/>
                  <a:pt x="11051" y="17496"/>
                </a:cubicBezTo>
                <a:cubicBezTo>
                  <a:pt x="11034" y="17494"/>
                  <a:pt x="11017" y="17493"/>
                  <a:pt x="11001" y="17493"/>
                </a:cubicBezTo>
                <a:close/>
                <a:moveTo>
                  <a:pt x="5546" y="17700"/>
                </a:moveTo>
                <a:cubicBezTo>
                  <a:pt x="5396" y="17700"/>
                  <a:pt x="5260" y="17822"/>
                  <a:pt x="5260" y="17985"/>
                </a:cubicBezTo>
                <a:cubicBezTo>
                  <a:pt x="5274" y="18162"/>
                  <a:pt x="5410" y="18250"/>
                  <a:pt x="5546" y="18250"/>
                </a:cubicBezTo>
                <a:cubicBezTo>
                  <a:pt x="5682" y="18250"/>
                  <a:pt x="5818" y="18162"/>
                  <a:pt x="5831" y="17985"/>
                </a:cubicBezTo>
                <a:cubicBezTo>
                  <a:pt x="5831" y="17822"/>
                  <a:pt x="5709" y="17700"/>
                  <a:pt x="5546" y="17700"/>
                </a:cubicBezTo>
                <a:close/>
                <a:moveTo>
                  <a:pt x="8305" y="17591"/>
                </a:moveTo>
                <a:cubicBezTo>
                  <a:pt x="8115" y="17591"/>
                  <a:pt x="7965" y="17740"/>
                  <a:pt x="7965" y="17931"/>
                </a:cubicBezTo>
                <a:cubicBezTo>
                  <a:pt x="7965" y="18107"/>
                  <a:pt x="8115" y="18257"/>
                  <a:pt x="8291" y="18257"/>
                </a:cubicBezTo>
                <a:cubicBezTo>
                  <a:pt x="8299" y="18257"/>
                  <a:pt x="8306" y="18258"/>
                  <a:pt x="8314" y="18258"/>
                </a:cubicBezTo>
                <a:cubicBezTo>
                  <a:pt x="8494" y="18258"/>
                  <a:pt x="8645" y="18100"/>
                  <a:pt x="8645" y="17917"/>
                </a:cubicBezTo>
                <a:cubicBezTo>
                  <a:pt x="8631" y="17740"/>
                  <a:pt x="8482" y="17591"/>
                  <a:pt x="8305" y="17591"/>
                </a:cubicBezTo>
                <a:close/>
                <a:moveTo>
                  <a:pt x="52603" y="17576"/>
                </a:moveTo>
                <a:cubicBezTo>
                  <a:pt x="52179" y="17576"/>
                  <a:pt x="52135" y="18230"/>
                  <a:pt x="52575" y="18257"/>
                </a:cubicBezTo>
                <a:cubicBezTo>
                  <a:pt x="52588" y="18258"/>
                  <a:pt x="52601" y="18259"/>
                  <a:pt x="52613" y="18259"/>
                </a:cubicBezTo>
                <a:cubicBezTo>
                  <a:pt x="53026" y="18259"/>
                  <a:pt x="53065" y="17617"/>
                  <a:pt x="52629" y="17577"/>
                </a:cubicBezTo>
                <a:cubicBezTo>
                  <a:pt x="52621" y="17577"/>
                  <a:pt x="52612" y="17576"/>
                  <a:pt x="52603" y="17576"/>
                </a:cubicBezTo>
                <a:close/>
                <a:moveTo>
                  <a:pt x="36835" y="17781"/>
                </a:moveTo>
                <a:lnTo>
                  <a:pt x="37012" y="18107"/>
                </a:lnTo>
                <a:lnTo>
                  <a:pt x="36659" y="18270"/>
                </a:lnTo>
                <a:lnTo>
                  <a:pt x="36495" y="17971"/>
                </a:lnTo>
                <a:lnTo>
                  <a:pt x="36835" y="17781"/>
                </a:lnTo>
                <a:close/>
                <a:moveTo>
                  <a:pt x="58938" y="17766"/>
                </a:moveTo>
                <a:cubicBezTo>
                  <a:pt x="58799" y="17766"/>
                  <a:pt x="58677" y="17871"/>
                  <a:pt x="58664" y="18012"/>
                </a:cubicBezTo>
                <a:cubicBezTo>
                  <a:pt x="58664" y="18148"/>
                  <a:pt x="58773" y="18284"/>
                  <a:pt x="58923" y="18284"/>
                </a:cubicBezTo>
                <a:cubicBezTo>
                  <a:pt x="59072" y="18284"/>
                  <a:pt x="59181" y="18162"/>
                  <a:pt x="59181" y="18012"/>
                </a:cubicBezTo>
                <a:lnTo>
                  <a:pt x="59194" y="18026"/>
                </a:lnTo>
                <a:cubicBezTo>
                  <a:pt x="59194" y="17890"/>
                  <a:pt x="59099" y="17767"/>
                  <a:pt x="58963" y="17767"/>
                </a:cubicBezTo>
                <a:cubicBezTo>
                  <a:pt x="58955" y="17767"/>
                  <a:pt x="58947" y="17766"/>
                  <a:pt x="58938" y="17766"/>
                </a:cubicBezTo>
                <a:close/>
                <a:moveTo>
                  <a:pt x="2827" y="17863"/>
                </a:moveTo>
                <a:cubicBezTo>
                  <a:pt x="2719" y="17863"/>
                  <a:pt x="2623" y="17944"/>
                  <a:pt x="2596" y="18067"/>
                </a:cubicBezTo>
                <a:cubicBezTo>
                  <a:pt x="2596" y="18202"/>
                  <a:pt x="2705" y="18298"/>
                  <a:pt x="2827" y="18298"/>
                </a:cubicBezTo>
                <a:cubicBezTo>
                  <a:pt x="3126" y="18298"/>
                  <a:pt x="3126" y="17863"/>
                  <a:pt x="2827" y="17863"/>
                </a:cubicBezTo>
                <a:close/>
                <a:moveTo>
                  <a:pt x="25064" y="17835"/>
                </a:moveTo>
                <a:lnTo>
                  <a:pt x="25227" y="18134"/>
                </a:lnTo>
                <a:lnTo>
                  <a:pt x="24915" y="18298"/>
                </a:lnTo>
                <a:lnTo>
                  <a:pt x="24738" y="17985"/>
                </a:lnTo>
                <a:lnTo>
                  <a:pt x="25064" y="17835"/>
                </a:lnTo>
                <a:close/>
                <a:moveTo>
                  <a:pt x="74676" y="18284"/>
                </a:moveTo>
                <a:lnTo>
                  <a:pt x="74676" y="18284"/>
                </a:lnTo>
                <a:cubicBezTo>
                  <a:pt x="74676" y="18286"/>
                  <a:pt x="74675" y="18289"/>
                  <a:pt x="74675" y="18291"/>
                </a:cubicBezTo>
                <a:lnTo>
                  <a:pt x="74675" y="18291"/>
                </a:lnTo>
                <a:lnTo>
                  <a:pt x="74662" y="18298"/>
                </a:lnTo>
                <a:lnTo>
                  <a:pt x="74676" y="18284"/>
                </a:lnTo>
                <a:close/>
                <a:moveTo>
                  <a:pt x="85183" y="17536"/>
                </a:moveTo>
                <a:cubicBezTo>
                  <a:pt x="84965" y="17536"/>
                  <a:pt x="84802" y="17713"/>
                  <a:pt x="84802" y="17931"/>
                </a:cubicBezTo>
                <a:cubicBezTo>
                  <a:pt x="84802" y="18134"/>
                  <a:pt x="84979" y="18311"/>
                  <a:pt x="85183" y="18311"/>
                </a:cubicBezTo>
                <a:cubicBezTo>
                  <a:pt x="85400" y="18311"/>
                  <a:pt x="85577" y="18134"/>
                  <a:pt x="85577" y="17917"/>
                </a:cubicBezTo>
                <a:cubicBezTo>
                  <a:pt x="85563" y="17700"/>
                  <a:pt x="85400" y="17536"/>
                  <a:pt x="85183" y="17536"/>
                </a:cubicBezTo>
                <a:close/>
                <a:moveTo>
                  <a:pt x="97756" y="18026"/>
                </a:moveTo>
                <a:cubicBezTo>
                  <a:pt x="97701" y="18053"/>
                  <a:pt x="97661" y="18107"/>
                  <a:pt x="97647" y="18162"/>
                </a:cubicBezTo>
                <a:cubicBezTo>
                  <a:pt x="97647" y="18189"/>
                  <a:pt x="97701" y="18243"/>
                  <a:pt x="97756" y="18311"/>
                </a:cubicBezTo>
                <a:cubicBezTo>
                  <a:pt x="97810" y="18230"/>
                  <a:pt x="97864" y="18175"/>
                  <a:pt x="97864" y="18134"/>
                </a:cubicBezTo>
                <a:cubicBezTo>
                  <a:pt x="97864" y="18107"/>
                  <a:pt x="97783" y="18026"/>
                  <a:pt x="97756" y="18026"/>
                </a:cubicBezTo>
                <a:close/>
                <a:moveTo>
                  <a:pt x="73414" y="17563"/>
                </a:moveTo>
                <a:cubicBezTo>
                  <a:pt x="73195" y="17563"/>
                  <a:pt x="73018" y="17735"/>
                  <a:pt x="73018" y="17944"/>
                </a:cubicBezTo>
                <a:cubicBezTo>
                  <a:pt x="73018" y="18162"/>
                  <a:pt x="73181" y="18338"/>
                  <a:pt x="73398" y="18338"/>
                </a:cubicBezTo>
                <a:cubicBezTo>
                  <a:pt x="73406" y="18339"/>
                  <a:pt x="73414" y="18339"/>
                  <a:pt x="73422" y="18339"/>
                </a:cubicBezTo>
                <a:cubicBezTo>
                  <a:pt x="73617" y="18339"/>
                  <a:pt x="73793" y="18180"/>
                  <a:pt x="73793" y="17971"/>
                </a:cubicBezTo>
                <a:cubicBezTo>
                  <a:pt x="73820" y="17767"/>
                  <a:pt x="73657" y="17577"/>
                  <a:pt x="73439" y="17564"/>
                </a:cubicBezTo>
                <a:cubicBezTo>
                  <a:pt x="73431" y="17563"/>
                  <a:pt x="73422" y="17563"/>
                  <a:pt x="73414" y="17563"/>
                </a:cubicBezTo>
                <a:close/>
                <a:moveTo>
                  <a:pt x="22332" y="17876"/>
                </a:moveTo>
                <a:lnTo>
                  <a:pt x="22495" y="18189"/>
                </a:lnTo>
                <a:lnTo>
                  <a:pt x="22156" y="18352"/>
                </a:lnTo>
                <a:lnTo>
                  <a:pt x="21992" y="18053"/>
                </a:lnTo>
                <a:lnTo>
                  <a:pt x="22332" y="17876"/>
                </a:lnTo>
                <a:close/>
                <a:moveTo>
                  <a:pt x="34049" y="17849"/>
                </a:moveTo>
                <a:lnTo>
                  <a:pt x="34239" y="18189"/>
                </a:lnTo>
                <a:lnTo>
                  <a:pt x="33913" y="18352"/>
                </a:lnTo>
                <a:lnTo>
                  <a:pt x="33750" y="18012"/>
                </a:lnTo>
                <a:lnTo>
                  <a:pt x="34049" y="17849"/>
                </a:lnTo>
                <a:close/>
                <a:moveTo>
                  <a:pt x="49843" y="17604"/>
                </a:moveTo>
                <a:cubicBezTo>
                  <a:pt x="49353" y="17604"/>
                  <a:pt x="49345" y="18352"/>
                  <a:pt x="49857" y="18366"/>
                </a:cubicBezTo>
                <a:cubicBezTo>
                  <a:pt x="50360" y="18366"/>
                  <a:pt x="50373" y="17604"/>
                  <a:pt x="49857" y="17604"/>
                </a:cubicBezTo>
                <a:cubicBezTo>
                  <a:pt x="49852" y="17604"/>
                  <a:pt x="49848" y="17604"/>
                  <a:pt x="49843" y="17604"/>
                </a:cubicBezTo>
                <a:close/>
                <a:moveTo>
                  <a:pt x="91440" y="17739"/>
                </a:moveTo>
                <a:cubicBezTo>
                  <a:pt x="91286" y="17739"/>
                  <a:pt x="91150" y="17870"/>
                  <a:pt x="91150" y="18026"/>
                </a:cubicBezTo>
                <a:cubicBezTo>
                  <a:pt x="91136" y="18216"/>
                  <a:pt x="91286" y="18366"/>
                  <a:pt x="91462" y="18366"/>
                </a:cubicBezTo>
                <a:cubicBezTo>
                  <a:pt x="91626" y="18352"/>
                  <a:pt x="91762" y="18216"/>
                  <a:pt x="91762" y="18053"/>
                </a:cubicBezTo>
                <a:cubicBezTo>
                  <a:pt x="91762" y="17876"/>
                  <a:pt x="91626" y="17740"/>
                  <a:pt x="91462" y="17740"/>
                </a:cubicBezTo>
                <a:cubicBezTo>
                  <a:pt x="91455" y="17740"/>
                  <a:pt x="91447" y="17739"/>
                  <a:pt x="91440" y="17739"/>
                </a:cubicBezTo>
                <a:close/>
                <a:moveTo>
                  <a:pt x="45820" y="17795"/>
                </a:moveTo>
                <a:cubicBezTo>
                  <a:pt x="45888" y="17917"/>
                  <a:pt x="45874" y="18148"/>
                  <a:pt x="46119" y="18148"/>
                </a:cubicBezTo>
                <a:lnTo>
                  <a:pt x="45629" y="18393"/>
                </a:lnTo>
                <a:cubicBezTo>
                  <a:pt x="45561" y="18270"/>
                  <a:pt x="45493" y="18134"/>
                  <a:pt x="45426" y="17999"/>
                </a:cubicBezTo>
                <a:lnTo>
                  <a:pt x="45820" y="17795"/>
                </a:lnTo>
                <a:close/>
                <a:moveTo>
                  <a:pt x="70653" y="17645"/>
                </a:moveTo>
                <a:cubicBezTo>
                  <a:pt x="70449" y="17645"/>
                  <a:pt x="70286" y="17808"/>
                  <a:pt x="70286" y="18012"/>
                </a:cubicBezTo>
                <a:cubicBezTo>
                  <a:pt x="70286" y="18216"/>
                  <a:pt x="70449" y="18379"/>
                  <a:pt x="70639" y="18393"/>
                </a:cubicBezTo>
                <a:cubicBezTo>
                  <a:pt x="70843" y="18393"/>
                  <a:pt x="71020" y="18243"/>
                  <a:pt x="71033" y="18039"/>
                </a:cubicBezTo>
                <a:cubicBezTo>
                  <a:pt x="71033" y="17822"/>
                  <a:pt x="70870" y="17645"/>
                  <a:pt x="70653" y="17645"/>
                </a:cubicBezTo>
                <a:close/>
                <a:moveTo>
                  <a:pt x="56154" y="17821"/>
                </a:moveTo>
                <a:cubicBezTo>
                  <a:pt x="56002" y="17821"/>
                  <a:pt x="55878" y="17951"/>
                  <a:pt x="55878" y="18094"/>
                </a:cubicBezTo>
                <a:cubicBezTo>
                  <a:pt x="55868" y="18274"/>
                  <a:pt x="56012" y="18402"/>
                  <a:pt x="56164" y="18402"/>
                </a:cubicBezTo>
                <a:cubicBezTo>
                  <a:pt x="56229" y="18402"/>
                  <a:pt x="56296" y="18378"/>
                  <a:pt x="56354" y="18325"/>
                </a:cubicBezTo>
                <a:cubicBezTo>
                  <a:pt x="56544" y="18148"/>
                  <a:pt x="56422" y="17835"/>
                  <a:pt x="56177" y="17822"/>
                </a:cubicBezTo>
                <a:cubicBezTo>
                  <a:pt x="56169" y="17821"/>
                  <a:pt x="56162" y="17821"/>
                  <a:pt x="56154" y="17821"/>
                </a:cubicBezTo>
                <a:close/>
                <a:moveTo>
                  <a:pt x="43128" y="17876"/>
                </a:moveTo>
                <a:lnTo>
                  <a:pt x="43332" y="18216"/>
                </a:lnTo>
                <a:lnTo>
                  <a:pt x="42938" y="18420"/>
                </a:lnTo>
                <a:lnTo>
                  <a:pt x="42761" y="18067"/>
                </a:lnTo>
                <a:lnTo>
                  <a:pt x="43128" y="17876"/>
                </a:lnTo>
                <a:close/>
                <a:moveTo>
                  <a:pt x="67948" y="17727"/>
                </a:moveTo>
                <a:cubicBezTo>
                  <a:pt x="67486" y="17727"/>
                  <a:pt x="67486" y="18420"/>
                  <a:pt x="67948" y="18420"/>
                </a:cubicBezTo>
                <a:cubicBezTo>
                  <a:pt x="68410" y="18420"/>
                  <a:pt x="68410" y="17727"/>
                  <a:pt x="67948" y="17727"/>
                </a:cubicBezTo>
                <a:close/>
                <a:moveTo>
                  <a:pt x="19587" y="17931"/>
                </a:moveTo>
                <a:lnTo>
                  <a:pt x="19750" y="18257"/>
                </a:lnTo>
                <a:lnTo>
                  <a:pt x="19437" y="18433"/>
                </a:lnTo>
                <a:lnTo>
                  <a:pt x="19233" y="18094"/>
                </a:lnTo>
                <a:lnTo>
                  <a:pt x="19587" y="17931"/>
                </a:lnTo>
                <a:close/>
                <a:moveTo>
                  <a:pt x="14381" y="18433"/>
                </a:moveTo>
                <a:cubicBezTo>
                  <a:pt x="14382" y="18434"/>
                  <a:pt x="14383" y="18435"/>
                  <a:pt x="14383" y="18436"/>
                </a:cubicBezTo>
                <a:lnTo>
                  <a:pt x="14383" y="18436"/>
                </a:lnTo>
                <a:cubicBezTo>
                  <a:pt x="14387" y="18435"/>
                  <a:pt x="14391" y="18434"/>
                  <a:pt x="14394" y="18433"/>
                </a:cubicBezTo>
                <a:close/>
                <a:moveTo>
                  <a:pt x="31344" y="17944"/>
                </a:moveTo>
                <a:lnTo>
                  <a:pt x="31521" y="18284"/>
                </a:lnTo>
                <a:lnTo>
                  <a:pt x="31208" y="18447"/>
                </a:lnTo>
                <a:lnTo>
                  <a:pt x="30991" y="18107"/>
                </a:lnTo>
                <a:lnTo>
                  <a:pt x="31344" y="17944"/>
                </a:lnTo>
                <a:close/>
                <a:moveTo>
                  <a:pt x="65202" y="17822"/>
                </a:moveTo>
                <a:cubicBezTo>
                  <a:pt x="65039" y="17822"/>
                  <a:pt x="64903" y="17971"/>
                  <a:pt x="64903" y="18148"/>
                </a:cubicBezTo>
                <a:cubicBezTo>
                  <a:pt x="64903" y="18311"/>
                  <a:pt x="65053" y="18447"/>
                  <a:pt x="65216" y="18447"/>
                </a:cubicBezTo>
                <a:cubicBezTo>
                  <a:pt x="65393" y="18433"/>
                  <a:pt x="65528" y="18298"/>
                  <a:pt x="65528" y="18134"/>
                </a:cubicBezTo>
                <a:cubicBezTo>
                  <a:pt x="65515" y="17958"/>
                  <a:pt x="65379" y="17822"/>
                  <a:pt x="65202" y="17822"/>
                </a:cubicBezTo>
                <a:close/>
                <a:moveTo>
                  <a:pt x="95033" y="17993"/>
                </a:moveTo>
                <a:cubicBezTo>
                  <a:pt x="94912" y="17993"/>
                  <a:pt x="94797" y="18088"/>
                  <a:pt x="94806" y="18230"/>
                </a:cubicBezTo>
                <a:cubicBezTo>
                  <a:pt x="94806" y="18345"/>
                  <a:pt x="94903" y="18448"/>
                  <a:pt x="95016" y="18448"/>
                </a:cubicBezTo>
                <a:cubicBezTo>
                  <a:pt x="95023" y="18448"/>
                  <a:pt x="95030" y="18448"/>
                  <a:pt x="95037" y="18447"/>
                </a:cubicBezTo>
                <a:cubicBezTo>
                  <a:pt x="95241" y="18433"/>
                  <a:pt x="95323" y="18189"/>
                  <a:pt x="95187" y="18053"/>
                </a:cubicBezTo>
                <a:cubicBezTo>
                  <a:pt x="95141" y="18011"/>
                  <a:pt x="95086" y="17993"/>
                  <a:pt x="95033" y="17993"/>
                </a:cubicBezTo>
                <a:close/>
                <a:moveTo>
                  <a:pt x="88722" y="17753"/>
                </a:moveTo>
                <a:cubicBezTo>
                  <a:pt x="88528" y="17753"/>
                  <a:pt x="88364" y="17924"/>
                  <a:pt x="88377" y="18121"/>
                </a:cubicBezTo>
                <a:cubicBezTo>
                  <a:pt x="88377" y="18311"/>
                  <a:pt x="88540" y="18461"/>
                  <a:pt x="88730" y="18461"/>
                </a:cubicBezTo>
                <a:cubicBezTo>
                  <a:pt x="89193" y="18461"/>
                  <a:pt x="89193" y="17754"/>
                  <a:pt x="88730" y="17754"/>
                </a:cubicBezTo>
                <a:lnTo>
                  <a:pt x="88744" y="17754"/>
                </a:lnTo>
                <a:cubicBezTo>
                  <a:pt x="88737" y="17753"/>
                  <a:pt x="88729" y="17753"/>
                  <a:pt x="88722" y="17753"/>
                </a:cubicBezTo>
                <a:close/>
                <a:moveTo>
                  <a:pt x="62470" y="17931"/>
                </a:moveTo>
                <a:cubicBezTo>
                  <a:pt x="62307" y="17931"/>
                  <a:pt x="62185" y="18053"/>
                  <a:pt x="62185" y="18216"/>
                </a:cubicBezTo>
                <a:cubicBezTo>
                  <a:pt x="62198" y="18366"/>
                  <a:pt x="62321" y="18474"/>
                  <a:pt x="62470" y="18474"/>
                </a:cubicBezTo>
                <a:cubicBezTo>
                  <a:pt x="62620" y="18474"/>
                  <a:pt x="62728" y="18352"/>
                  <a:pt x="62728" y="18202"/>
                </a:cubicBezTo>
                <a:cubicBezTo>
                  <a:pt x="62728" y="18053"/>
                  <a:pt x="62620" y="17931"/>
                  <a:pt x="62470" y="17931"/>
                </a:cubicBezTo>
                <a:close/>
                <a:moveTo>
                  <a:pt x="28598" y="17999"/>
                </a:moveTo>
                <a:lnTo>
                  <a:pt x="28761" y="18311"/>
                </a:lnTo>
                <a:lnTo>
                  <a:pt x="28449" y="18488"/>
                </a:lnTo>
                <a:cubicBezTo>
                  <a:pt x="28394" y="18366"/>
                  <a:pt x="28326" y="18270"/>
                  <a:pt x="28272" y="18162"/>
                </a:cubicBezTo>
                <a:lnTo>
                  <a:pt x="28598" y="17999"/>
                </a:lnTo>
                <a:close/>
                <a:moveTo>
                  <a:pt x="40383" y="17971"/>
                </a:moveTo>
                <a:lnTo>
                  <a:pt x="40573" y="18298"/>
                </a:lnTo>
                <a:lnTo>
                  <a:pt x="40233" y="18488"/>
                </a:lnTo>
                <a:lnTo>
                  <a:pt x="40057" y="18148"/>
                </a:lnTo>
                <a:lnTo>
                  <a:pt x="40383" y="17971"/>
                </a:lnTo>
                <a:close/>
                <a:moveTo>
                  <a:pt x="11876" y="17712"/>
                </a:moveTo>
                <a:cubicBezTo>
                  <a:pt x="11864" y="17712"/>
                  <a:pt x="11852" y="17712"/>
                  <a:pt x="11839" y="17713"/>
                </a:cubicBezTo>
                <a:cubicBezTo>
                  <a:pt x="11635" y="17727"/>
                  <a:pt x="11472" y="17876"/>
                  <a:pt x="11458" y="18080"/>
                </a:cubicBezTo>
                <a:cubicBezTo>
                  <a:pt x="11458" y="18298"/>
                  <a:pt x="11622" y="18474"/>
                  <a:pt x="11839" y="18488"/>
                </a:cubicBezTo>
                <a:cubicBezTo>
                  <a:pt x="11852" y="18489"/>
                  <a:pt x="11864" y="18489"/>
                  <a:pt x="11876" y="18489"/>
                </a:cubicBezTo>
                <a:cubicBezTo>
                  <a:pt x="12370" y="18489"/>
                  <a:pt x="12370" y="17712"/>
                  <a:pt x="11876" y="17712"/>
                </a:cubicBezTo>
                <a:close/>
                <a:moveTo>
                  <a:pt x="53431" y="17835"/>
                </a:moveTo>
                <a:cubicBezTo>
                  <a:pt x="53255" y="17849"/>
                  <a:pt x="53119" y="17999"/>
                  <a:pt x="53119" y="18175"/>
                </a:cubicBezTo>
                <a:cubicBezTo>
                  <a:pt x="53119" y="18352"/>
                  <a:pt x="53255" y="18488"/>
                  <a:pt x="53431" y="18501"/>
                </a:cubicBezTo>
                <a:cubicBezTo>
                  <a:pt x="53608" y="18501"/>
                  <a:pt x="53758" y="18352"/>
                  <a:pt x="53771" y="18175"/>
                </a:cubicBezTo>
                <a:cubicBezTo>
                  <a:pt x="53771" y="17985"/>
                  <a:pt x="53622" y="17835"/>
                  <a:pt x="53431" y="17835"/>
                </a:cubicBezTo>
                <a:close/>
                <a:moveTo>
                  <a:pt x="9123" y="17804"/>
                </a:moveTo>
                <a:cubicBezTo>
                  <a:pt x="9037" y="17804"/>
                  <a:pt x="8949" y="17835"/>
                  <a:pt x="8876" y="17903"/>
                </a:cubicBezTo>
                <a:cubicBezTo>
                  <a:pt x="8649" y="18130"/>
                  <a:pt x="8816" y="18502"/>
                  <a:pt x="9118" y="18502"/>
                </a:cubicBezTo>
                <a:cubicBezTo>
                  <a:pt x="9123" y="18502"/>
                  <a:pt x="9129" y="18502"/>
                  <a:pt x="9134" y="18501"/>
                </a:cubicBezTo>
                <a:cubicBezTo>
                  <a:pt x="9324" y="18501"/>
                  <a:pt x="9474" y="18352"/>
                  <a:pt x="9474" y="18175"/>
                </a:cubicBezTo>
                <a:lnTo>
                  <a:pt x="9474" y="18162"/>
                </a:lnTo>
                <a:cubicBezTo>
                  <a:pt x="9483" y="17948"/>
                  <a:pt x="9308" y="17804"/>
                  <a:pt x="9123" y="17804"/>
                </a:cubicBezTo>
                <a:close/>
                <a:moveTo>
                  <a:pt x="884" y="18257"/>
                </a:moveTo>
                <a:lnTo>
                  <a:pt x="897" y="18270"/>
                </a:lnTo>
                <a:cubicBezTo>
                  <a:pt x="843" y="18270"/>
                  <a:pt x="802" y="18352"/>
                  <a:pt x="761" y="18393"/>
                </a:cubicBezTo>
                <a:cubicBezTo>
                  <a:pt x="816" y="18433"/>
                  <a:pt x="857" y="18515"/>
                  <a:pt x="911" y="18515"/>
                </a:cubicBezTo>
                <a:cubicBezTo>
                  <a:pt x="952" y="18515"/>
                  <a:pt x="1006" y="18447"/>
                  <a:pt x="1088" y="18379"/>
                </a:cubicBezTo>
                <a:cubicBezTo>
                  <a:pt x="992" y="18311"/>
                  <a:pt x="938" y="18257"/>
                  <a:pt x="884" y="18257"/>
                </a:cubicBezTo>
                <a:close/>
                <a:moveTo>
                  <a:pt x="25866" y="18067"/>
                </a:moveTo>
                <a:lnTo>
                  <a:pt x="26057" y="18366"/>
                </a:lnTo>
                <a:lnTo>
                  <a:pt x="25744" y="18556"/>
                </a:lnTo>
                <a:lnTo>
                  <a:pt x="25554" y="18230"/>
                </a:lnTo>
                <a:lnTo>
                  <a:pt x="25866" y="18067"/>
                </a:lnTo>
                <a:close/>
                <a:moveTo>
                  <a:pt x="86012" y="17781"/>
                </a:moveTo>
                <a:cubicBezTo>
                  <a:pt x="85495" y="17781"/>
                  <a:pt x="85495" y="18542"/>
                  <a:pt x="86012" y="18556"/>
                </a:cubicBezTo>
                <a:cubicBezTo>
                  <a:pt x="86515" y="18556"/>
                  <a:pt x="86529" y="17795"/>
                  <a:pt x="86012" y="17795"/>
                </a:cubicBezTo>
                <a:lnTo>
                  <a:pt x="86012" y="17781"/>
                </a:lnTo>
                <a:close/>
                <a:moveTo>
                  <a:pt x="59738" y="18039"/>
                </a:moveTo>
                <a:cubicBezTo>
                  <a:pt x="59411" y="18039"/>
                  <a:pt x="59389" y="18529"/>
                  <a:pt x="59725" y="18556"/>
                </a:cubicBezTo>
                <a:cubicBezTo>
                  <a:pt x="59729" y="18556"/>
                  <a:pt x="59733" y="18556"/>
                  <a:pt x="59738" y="18556"/>
                </a:cubicBezTo>
                <a:cubicBezTo>
                  <a:pt x="60065" y="18556"/>
                  <a:pt x="60087" y="18053"/>
                  <a:pt x="59752" y="18039"/>
                </a:cubicBezTo>
                <a:cubicBezTo>
                  <a:pt x="59747" y="18039"/>
                  <a:pt x="59743" y="18039"/>
                  <a:pt x="59738" y="18039"/>
                </a:cubicBezTo>
                <a:close/>
                <a:moveTo>
                  <a:pt x="3679" y="18078"/>
                </a:moveTo>
                <a:cubicBezTo>
                  <a:pt x="3667" y="18078"/>
                  <a:pt x="3655" y="18079"/>
                  <a:pt x="3643" y="18080"/>
                </a:cubicBezTo>
                <a:cubicBezTo>
                  <a:pt x="3507" y="18094"/>
                  <a:pt x="3412" y="18189"/>
                  <a:pt x="3398" y="18311"/>
                </a:cubicBezTo>
                <a:cubicBezTo>
                  <a:pt x="3398" y="18447"/>
                  <a:pt x="3507" y="18556"/>
                  <a:pt x="3643" y="18569"/>
                </a:cubicBezTo>
                <a:cubicBezTo>
                  <a:pt x="3647" y="18570"/>
                  <a:pt x="3652" y="18570"/>
                  <a:pt x="3656" y="18570"/>
                </a:cubicBezTo>
                <a:cubicBezTo>
                  <a:pt x="3983" y="18570"/>
                  <a:pt x="3979" y="18078"/>
                  <a:pt x="3679" y="18078"/>
                </a:cubicBezTo>
                <a:close/>
                <a:moveTo>
                  <a:pt x="92305" y="17999"/>
                </a:moveTo>
                <a:cubicBezTo>
                  <a:pt x="92142" y="17999"/>
                  <a:pt x="92006" y="18134"/>
                  <a:pt x="92020" y="18298"/>
                </a:cubicBezTo>
                <a:cubicBezTo>
                  <a:pt x="92033" y="18452"/>
                  <a:pt x="92156" y="18570"/>
                  <a:pt x="92296" y="18570"/>
                </a:cubicBezTo>
                <a:cubicBezTo>
                  <a:pt x="92304" y="18570"/>
                  <a:pt x="92311" y="18570"/>
                  <a:pt x="92319" y="18569"/>
                </a:cubicBezTo>
                <a:cubicBezTo>
                  <a:pt x="92482" y="18569"/>
                  <a:pt x="92618" y="18433"/>
                  <a:pt x="92604" y="18284"/>
                </a:cubicBezTo>
                <a:cubicBezTo>
                  <a:pt x="92604" y="18121"/>
                  <a:pt x="92468" y="17999"/>
                  <a:pt x="92305" y="17999"/>
                </a:cubicBezTo>
                <a:close/>
                <a:moveTo>
                  <a:pt x="6354" y="17957"/>
                </a:moveTo>
                <a:cubicBezTo>
                  <a:pt x="6199" y="17957"/>
                  <a:pt x="6063" y="18101"/>
                  <a:pt x="6076" y="18257"/>
                </a:cubicBezTo>
                <a:cubicBezTo>
                  <a:pt x="6062" y="18420"/>
                  <a:pt x="6185" y="18556"/>
                  <a:pt x="6348" y="18569"/>
                </a:cubicBezTo>
                <a:cubicBezTo>
                  <a:pt x="6361" y="18571"/>
                  <a:pt x="6373" y="18571"/>
                  <a:pt x="6385" y="18571"/>
                </a:cubicBezTo>
                <a:cubicBezTo>
                  <a:pt x="6780" y="18571"/>
                  <a:pt x="6797" y="17958"/>
                  <a:pt x="6388" y="17958"/>
                </a:cubicBezTo>
                <a:cubicBezTo>
                  <a:pt x="6384" y="17958"/>
                  <a:pt x="6379" y="17958"/>
                  <a:pt x="6375" y="17958"/>
                </a:cubicBezTo>
                <a:cubicBezTo>
                  <a:pt x="6368" y="17957"/>
                  <a:pt x="6361" y="17957"/>
                  <a:pt x="6354" y="17957"/>
                </a:cubicBezTo>
                <a:close/>
                <a:moveTo>
                  <a:pt x="50723" y="17875"/>
                </a:moveTo>
                <a:cubicBezTo>
                  <a:pt x="50715" y="17875"/>
                  <a:pt x="50707" y="17876"/>
                  <a:pt x="50699" y="17876"/>
                </a:cubicBezTo>
                <a:cubicBezTo>
                  <a:pt x="50495" y="17876"/>
                  <a:pt x="50346" y="18039"/>
                  <a:pt x="50360" y="18230"/>
                </a:cubicBezTo>
                <a:cubicBezTo>
                  <a:pt x="50346" y="18426"/>
                  <a:pt x="50509" y="18584"/>
                  <a:pt x="50703" y="18584"/>
                </a:cubicBezTo>
                <a:cubicBezTo>
                  <a:pt x="50711" y="18584"/>
                  <a:pt x="50719" y="18584"/>
                  <a:pt x="50726" y="18583"/>
                </a:cubicBezTo>
                <a:cubicBezTo>
                  <a:pt x="50930" y="18583"/>
                  <a:pt x="51093" y="18406"/>
                  <a:pt x="51080" y="18216"/>
                </a:cubicBezTo>
                <a:cubicBezTo>
                  <a:pt x="51067" y="18021"/>
                  <a:pt x="50904" y="17875"/>
                  <a:pt x="50723" y="17875"/>
                </a:cubicBezTo>
                <a:close/>
                <a:moveTo>
                  <a:pt x="23161" y="18121"/>
                </a:moveTo>
                <a:lnTo>
                  <a:pt x="23311" y="18420"/>
                </a:lnTo>
                <a:lnTo>
                  <a:pt x="22971" y="18597"/>
                </a:lnTo>
                <a:lnTo>
                  <a:pt x="22808" y="18284"/>
                </a:lnTo>
                <a:lnTo>
                  <a:pt x="23161" y="18121"/>
                </a:lnTo>
                <a:close/>
                <a:moveTo>
                  <a:pt x="37664" y="18026"/>
                </a:moveTo>
                <a:lnTo>
                  <a:pt x="37841" y="18366"/>
                </a:lnTo>
                <a:lnTo>
                  <a:pt x="37501" y="18597"/>
                </a:lnTo>
                <a:lnTo>
                  <a:pt x="37488" y="18597"/>
                </a:lnTo>
                <a:cubicBezTo>
                  <a:pt x="37433" y="18474"/>
                  <a:pt x="37379" y="18338"/>
                  <a:pt x="37325" y="18202"/>
                </a:cubicBezTo>
                <a:lnTo>
                  <a:pt x="37664" y="18026"/>
                </a:lnTo>
                <a:close/>
                <a:moveTo>
                  <a:pt x="34905" y="18121"/>
                </a:moveTo>
                <a:lnTo>
                  <a:pt x="35082" y="18433"/>
                </a:lnTo>
                <a:lnTo>
                  <a:pt x="34756" y="18610"/>
                </a:lnTo>
                <a:cubicBezTo>
                  <a:pt x="34701" y="18501"/>
                  <a:pt x="34633" y="18406"/>
                  <a:pt x="34579" y="18284"/>
                </a:cubicBezTo>
                <a:lnTo>
                  <a:pt x="34905" y="18121"/>
                </a:lnTo>
                <a:close/>
                <a:moveTo>
                  <a:pt x="56993" y="18080"/>
                </a:moveTo>
                <a:cubicBezTo>
                  <a:pt x="56857" y="18080"/>
                  <a:pt x="56734" y="18189"/>
                  <a:pt x="56721" y="18325"/>
                </a:cubicBezTo>
                <a:cubicBezTo>
                  <a:pt x="56707" y="18474"/>
                  <a:pt x="56816" y="18597"/>
                  <a:pt x="56965" y="18624"/>
                </a:cubicBezTo>
                <a:cubicBezTo>
                  <a:pt x="57101" y="18624"/>
                  <a:pt x="57237" y="18515"/>
                  <a:pt x="57251" y="18366"/>
                </a:cubicBezTo>
                <a:cubicBezTo>
                  <a:pt x="57251" y="18216"/>
                  <a:pt x="57142" y="18094"/>
                  <a:pt x="56993" y="18080"/>
                </a:cubicBezTo>
                <a:close/>
                <a:moveTo>
                  <a:pt x="71509" y="17890"/>
                </a:moveTo>
                <a:cubicBezTo>
                  <a:pt x="71047" y="17903"/>
                  <a:pt x="71033" y="18597"/>
                  <a:pt x="71495" y="18637"/>
                </a:cubicBezTo>
                <a:cubicBezTo>
                  <a:pt x="71699" y="18637"/>
                  <a:pt x="71876" y="18488"/>
                  <a:pt x="71890" y="18284"/>
                </a:cubicBezTo>
                <a:cubicBezTo>
                  <a:pt x="71903" y="18067"/>
                  <a:pt x="71727" y="17890"/>
                  <a:pt x="71509" y="17890"/>
                </a:cubicBezTo>
                <a:close/>
                <a:moveTo>
                  <a:pt x="16868" y="17985"/>
                </a:moveTo>
                <a:lnTo>
                  <a:pt x="17031" y="18325"/>
                </a:lnTo>
                <a:lnTo>
                  <a:pt x="16701" y="18642"/>
                </a:lnTo>
                <a:lnTo>
                  <a:pt x="16488" y="18162"/>
                </a:lnTo>
                <a:lnTo>
                  <a:pt x="16868" y="17985"/>
                </a:lnTo>
                <a:close/>
                <a:moveTo>
                  <a:pt x="32159" y="18175"/>
                </a:moveTo>
                <a:lnTo>
                  <a:pt x="32336" y="18474"/>
                </a:lnTo>
                <a:lnTo>
                  <a:pt x="32024" y="18665"/>
                </a:lnTo>
                <a:lnTo>
                  <a:pt x="31847" y="18338"/>
                </a:lnTo>
                <a:lnTo>
                  <a:pt x="32159" y="18175"/>
                </a:lnTo>
                <a:close/>
                <a:moveTo>
                  <a:pt x="43971" y="18121"/>
                </a:moveTo>
                <a:cubicBezTo>
                  <a:pt x="44026" y="18230"/>
                  <a:pt x="44093" y="18352"/>
                  <a:pt x="44161" y="18474"/>
                </a:cubicBezTo>
                <a:lnTo>
                  <a:pt x="43767" y="18665"/>
                </a:lnTo>
                <a:lnTo>
                  <a:pt x="43563" y="18311"/>
                </a:lnTo>
                <a:lnTo>
                  <a:pt x="43971" y="18121"/>
                </a:lnTo>
                <a:close/>
                <a:moveTo>
                  <a:pt x="68763" y="17985"/>
                </a:moveTo>
                <a:cubicBezTo>
                  <a:pt x="68573" y="17985"/>
                  <a:pt x="68424" y="18148"/>
                  <a:pt x="68424" y="18325"/>
                </a:cubicBezTo>
                <a:cubicBezTo>
                  <a:pt x="68424" y="18515"/>
                  <a:pt x="68573" y="18678"/>
                  <a:pt x="68763" y="18678"/>
                </a:cubicBezTo>
                <a:cubicBezTo>
                  <a:pt x="69198" y="18651"/>
                  <a:pt x="69198" y="18012"/>
                  <a:pt x="68763" y="17985"/>
                </a:cubicBezTo>
                <a:close/>
                <a:moveTo>
                  <a:pt x="48053" y="17886"/>
                </a:moveTo>
                <a:cubicBezTo>
                  <a:pt x="47844" y="17886"/>
                  <a:pt x="47646" y="18005"/>
                  <a:pt x="47560" y="18202"/>
                </a:cubicBezTo>
                <a:lnTo>
                  <a:pt x="47560" y="18202"/>
                </a:lnTo>
                <a:cubicBezTo>
                  <a:pt x="47560" y="18198"/>
                  <a:pt x="47559" y="18193"/>
                  <a:pt x="47559" y="18189"/>
                </a:cubicBezTo>
                <a:lnTo>
                  <a:pt x="47559" y="18202"/>
                </a:lnTo>
                <a:cubicBezTo>
                  <a:pt x="47560" y="18202"/>
                  <a:pt x="47560" y="18202"/>
                  <a:pt x="47560" y="18202"/>
                </a:cubicBezTo>
                <a:lnTo>
                  <a:pt x="47560" y="18202"/>
                </a:lnTo>
                <a:cubicBezTo>
                  <a:pt x="47562" y="18279"/>
                  <a:pt x="47587" y="18356"/>
                  <a:pt x="47600" y="18433"/>
                </a:cubicBezTo>
                <a:cubicBezTo>
                  <a:pt x="47655" y="18583"/>
                  <a:pt x="47791" y="18678"/>
                  <a:pt x="47954" y="18678"/>
                </a:cubicBezTo>
                <a:cubicBezTo>
                  <a:pt x="47959" y="18678"/>
                  <a:pt x="47965" y="18678"/>
                  <a:pt x="47970" y="18678"/>
                </a:cubicBezTo>
                <a:cubicBezTo>
                  <a:pt x="48300" y="18678"/>
                  <a:pt x="48480" y="18280"/>
                  <a:pt x="48253" y="18026"/>
                </a:cubicBezTo>
                <a:cubicBezTo>
                  <a:pt x="48198" y="17971"/>
                  <a:pt x="48144" y="17931"/>
                  <a:pt x="48090" y="17890"/>
                </a:cubicBezTo>
                <a:lnTo>
                  <a:pt x="48117" y="17890"/>
                </a:lnTo>
                <a:cubicBezTo>
                  <a:pt x="48097" y="17888"/>
                  <a:pt x="48078" y="17886"/>
                  <a:pt x="48059" y="17886"/>
                </a:cubicBezTo>
                <a:lnTo>
                  <a:pt x="48059" y="17886"/>
                </a:lnTo>
                <a:lnTo>
                  <a:pt x="48062" y="17890"/>
                </a:lnTo>
                <a:cubicBezTo>
                  <a:pt x="48060" y="17889"/>
                  <a:pt x="48058" y="17887"/>
                  <a:pt x="48056" y="17886"/>
                </a:cubicBezTo>
                <a:lnTo>
                  <a:pt x="48056" y="17886"/>
                </a:lnTo>
                <a:cubicBezTo>
                  <a:pt x="48055" y="17886"/>
                  <a:pt x="48054" y="17886"/>
                  <a:pt x="48053" y="17886"/>
                </a:cubicBezTo>
                <a:close/>
                <a:moveTo>
                  <a:pt x="95839" y="18202"/>
                </a:moveTo>
                <a:cubicBezTo>
                  <a:pt x="95758" y="18325"/>
                  <a:pt x="95676" y="18393"/>
                  <a:pt x="95663" y="18474"/>
                </a:cubicBezTo>
                <a:cubicBezTo>
                  <a:pt x="95649" y="18597"/>
                  <a:pt x="95730" y="18665"/>
                  <a:pt x="95853" y="18678"/>
                </a:cubicBezTo>
                <a:cubicBezTo>
                  <a:pt x="95858" y="18679"/>
                  <a:pt x="95864" y="18679"/>
                  <a:pt x="95870" y="18679"/>
                </a:cubicBezTo>
                <a:cubicBezTo>
                  <a:pt x="95974" y="18679"/>
                  <a:pt x="96082" y="18564"/>
                  <a:pt x="96043" y="18461"/>
                </a:cubicBezTo>
                <a:cubicBezTo>
                  <a:pt x="96016" y="18352"/>
                  <a:pt x="95934" y="18325"/>
                  <a:pt x="95839" y="18202"/>
                </a:cubicBezTo>
                <a:close/>
                <a:moveTo>
                  <a:pt x="89573" y="18012"/>
                </a:moveTo>
                <a:cubicBezTo>
                  <a:pt x="89125" y="18012"/>
                  <a:pt x="89125" y="18692"/>
                  <a:pt x="89573" y="18692"/>
                </a:cubicBezTo>
                <a:cubicBezTo>
                  <a:pt x="89750" y="18692"/>
                  <a:pt x="89899" y="18529"/>
                  <a:pt x="89886" y="18352"/>
                </a:cubicBezTo>
                <a:cubicBezTo>
                  <a:pt x="89886" y="18175"/>
                  <a:pt x="89750" y="18026"/>
                  <a:pt x="89573" y="18012"/>
                </a:cubicBezTo>
                <a:close/>
                <a:moveTo>
                  <a:pt x="20402" y="18189"/>
                </a:moveTo>
                <a:lnTo>
                  <a:pt x="20592" y="18529"/>
                </a:lnTo>
                <a:lnTo>
                  <a:pt x="20266" y="18705"/>
                </a:lnTo>
                <a:lnTo>
                  <a:pt x="20076" y="18366"/>
                </a:lnTo>
                <a:lnTo>
                  <a:pt x="20402" y="18189"/>
                </a:lnTo>
                <a:close/>
                <a:moveTo>
                  <a:pt x="54247" y="18107"/>
                </a:moveTo>
                <a:cubicBezTo>
                  <a:pt x="54084" y="18121"/>
                  <a:pt x="53948" y="18270"/>
                  <a:pt x="53961" y="18433"/>
                </a:cubicBezTo>
                <a:cubicBezTo>
                  <a:pt x="53975" y="18597"/>
                  <a:pt x="54111" y="18719"/>
                  <a:pt x="54260" y="18719"/>
                </a:cubicBezTo>
                <a:cubicBezTo>
                  <a:pt x="54437" y="18705"/>
                  <a:pt x="54573" y="18569"/>
                  <a:pt x="54573" y="18406"/>
                </a:cubicBezTo>
                <a:cubicBezTo>
                  <a:pt x="54560" y="18230"/>
                  <a:pt x="54424" y="18107"/>
                  <a:pt x="54247" y="18107"/>
                </a:cubicBezTo>
                <a:close/>
                <a:moveTo>
                  <a:pt x="29455" y="18216"/>
                </a:moveTo>
                <a:cubicBezTo>
                  <a:pt x="29509" y="18338"/>
                  <a:pt x="29563" y="18461"/>
                  <a:pt x="29618" y="18556"/>
                </a:cubicBezTo>
                <a:lnTo>
                  <a:pt x="29292" y="18733"/>
                </a:lnTo>
                <a:lnTo>
                  <a:pt x="29101" y="18420"/>
                </a:lnTo>
                <a:lnTo>
                  <a:pt x="29455" y="18216"/>
                </a:lnTo>
                <a:close/>
                <a:moveTo>
                  <a:pt x="66045" y="18094"/>
                </a:moveTo>
                <a:cubicBezTo>
                  <a:pt x="65624" y="18094"/>
                  <a:pt x="65624" y="18733"/>
                  <a:pt x="66045" y="18733"/>
                </a:cubicBezTo>
                <a:cubicBezTo>
                  <a:pt x="66453" y="18733"/>
                  <a:pt x="66453" y="18094"/>
                  <a:pt x="66045" y="18094"/>
                </a:cubicBezTo>
                <a:close/>
                <a:moveTo>
                  <a:pt x="12668" y="17958"/>
                </a:moveTo>
                <a:cubicBezTo>
                  <a:pt x="12156" y="17971"/>
                  <a:pt x="12178" y="18746"/>
                  <a:pt x="12682" y="18746"/>
                </a:cubicBezTo>
                <a:cubicBezTo>
                  <a:pt x="12687" y="18746"/>
                  <a:pt x="12691" y="18746"/>
                  <a:pt x="12695" y="18746"/>
                </a:cubicBezTo>
                <a:cubicBezTo>
                  <a:pt x="12913" y="18733"/>
                  <a:pt x="13076" y="18556"/>
                  <a:pt x="13062" y="18338"/>
                </a:cubicBezTo>
                <a:cubicBezTo>
                  <a:pt x="13062" y="18121"/>
                  <a:pt x="12886" y="17958"/>
                  <a:pt x="12668" y="17958"/>
                </a:cubicBezTo>
                <a:close/>
                <a:moveTo>
                  <a:pt x="41212" y="18202"/>
                </a:moveTo>
                <a:cubicBezTo>
                  <a:pt x="41266" y="18325"/>
                  <a:pt x="41334" y="18447"/>
                  <a:pt x="41389" y="18569"/>
                </a:cubicBezTo>
                <a:lnTo>
                  <a:pt x="41049" y="18760"/>
                </a:lnTo>
                <a:lnTo>
                  <a:pt x="40872" y="18379"/>
                </a:lnTo>
                <a:lnTo>
                  <a:pt x="41212" y="18202"/>
                </a:lnTo>
                <a:close/>
                <a:moveTo>
                  <a:pt x="63272" y="18216"/>
                </a:moveTo>
                <a:cubicBezTo>
                  <a:pt x="63123" y="18216"/>
                  <a:pt x="63014" y="18338"/>
                  <a:pt x="63014" y="18488"/>
                </a:cubicBezTo>
                <a:cubicBezTo>
                  <a:pt x="63027" y="18637"/>
                  <a:pt x="63150" y="18760"/>
                  <a:pt x="63299" y="18760"/>
                </a:cubicBezTo>
                <a:cubicBezTo>
                  <a:pt x="63449" y="18746"/>
                  <a:pt x="63558" y="18624"/>
                  <a:pt x="63558" y="18474"/>
                </a:cubicBezTo>
                <a:cubicBezTo>
                  <a:pt x="63544" y="18325"/>
                  <a:pt x="63422" y="18216"/>
                  <a:pt x="63272" y="18216"/>
                </a:cubicBezTo>
                <a:close/>
                <a:moveTo>
                  <a:pt x="60558" y="18296"/>
                </a:moveTo>
                <a:cubicBezTo>
                  <a:pt x="60443" y="18296"/>
                  <a:pt x="60336" y="18388"/>
                  <a:pt x="60336" y="18515"/>
                </a:cubicBezTo>
                <a:cubicBezTo>
                  <a:pt x="60309" y="18651"/>
                  <a:pt x="60418" y="18773"/>
                  <a:pt x="60567" y="18773"/>
                </a:cubicBezTo>
                <a:cubicBezTo>
                  <a:pt x="60690" y="18773"/>
                  <a:pt x="60798" y="18678"/>
                  <a:pt x="60812" y="18542"/>
                </a:cubicBezTo>
                <a:cubicBezTo>
                  <a:pt x="60812" y="18420"/>
                  <a:pt x="60703" y="18311"/>
                  <a:pt x="60581" y="18298"/>
                </a:cubicBezTo>
                <a:cubicBezTo>
                  <a:pt x="60573" y="18297"/>
                  <a:pt x="60565" y="18296"/>
                  <a:pt x="60558" y="18296"/>
                </a:cubicBezTo>
                <a:close/>
                <a:moveTo>
                  <a:pt x="17684" y="18257"/>
                </a:moveTo>
                <a:lnTo>
                  <a:pt x="17874" y="18597"/>
                </a:lnTo>
                <a:lnTo>
                  <a:pt x="17534" y="18787"/>
                </a:lnTo>
                <a:lnTo>
                  <a:pt x="17344" y="18447"/>
                </a:lnTo>
                <a:lnTo>
                  <a:pt x="17684" y="18257"/>
                </a:lnTo>
                <a:close/>
                <a:moveTo>
                  <a:pt x="86863" y="18052"/>
                </a:moveTo>
                <a:cubicBezTo>
                  <a:pt x="86856" y="18052"/>
                  <a:pt x="86849" y="18052"/>
                  <a:pt x="86841" y="18053"/>
                </a:cubicBezTo>
                <a:lnTo>
                  <a:pt x="86855" y="18053"/>
                </a:lnTo>
                <a:cubicBezTo>
                  <a:pt x="86651" y="18053"/>
                  <a:pt x="86488" y="18202"/>
                  <a:pt x="86474" y="18406"/>
                </a:cubicBezTo>
                <a:cubicBezTo>
                  <a:pt x="86488" y="18610"/>
                  <a:pt x="86637" y="18773"/>
                  <a:pt x="86841" y="18787"/>
                </a:cubicBezTo>
                <a:cubicBezTo>
                  <a:pt x="87045" y="18787"/>
                  <a:pt x="87208" y="18624"/>
                  <a:pt x="87208" y="18420"/>
                </a:cubicBezTo>
                <a:cubicBezTo>
                  <a:pt x="87221" y="18223"/>
                  <a:pt x="87058" y="18052"/>
                  <a:pt x="86863" y="18052"/>
                </a:cubicBezTo>
                <a:close/>
                <a:moveTo>
                  <a:pt x="38480" y="18298"/>
                </a:moveTo>
                <a:lnTo>
                  <a:pt x="38657" y="18624"/>
                </a:lnTo>
                <a:lnTo>
                  <a:pt x="38344" y="18800"/>
                </a:lnTo>
                <a:lnTo>
                  <a:pt x="38154" y="18474"/>
                </a:lnTo>
                <a:lnTo>
                  <a:pt x="38480" y="18298"/>
                </a:lnTo>
                <a:close/>
                <a:moveTo>
                  <a:pt x="9998" y="18077"/>
                </a:moveTo>
                <a:cubicBezTo>
                  <a:pt x="9982" y="18077"/>
                  <a:pt x="9966" y="18078"/>
                  <a:pt x="9950" y="18080"/>
                </a:cubicBezTo>
                <a:lnTo>
                  <a:pt x="9936" y="18080"/>
                </a:lnTo>
                <a:cubicBezTo>
                  <a:pt x="9746" y="18094"/>
                  <a:pt x="9610" y="18243"/>
                  <a:pt x="9596" y="18433"/>
                </a:cubicBezTo>
                <a:cubicBezTo>
                  <a:pt x="9596" y="18637"/>
                  <a:pt x="9759" y="18800"/>
                  <a:pt x="9963" y="18800"/>
                </a:cubicBezTo>
                <a:cubicBezTo>
                  <a:pt x="9972" y="18801"/>
                  <a:pt x="9980" y="18801"/>
                  <a:pt x="9989" y="18801"/>
                </a:cubicBezTo>
                <a:cubicBezTo>
                  <a:pt x="10462" y="18801"/>
                  <a:pt x="10446" y="18077"/>
                  <a:pt x="9998" y="18077"/>
                </a:cubicBezTo>
                <a:close/>
                <a:moveTo>
                  <a:pt x="51515" y="18121"/>
                </a:moveTo>
                <a:cubicBezTo>
                  <a:pt x="51071" y="18134"/>
                  <a:pt x="51080" y="18801"/>
                  <a:pt x="51515" y="18801"/>
                </a:cubicBezTo>
                <a:cubicBezTo>
                  <a:pt x="51520" y="18801"/>
                  <a:pt x="51524" y="18801"/>
                  <a:pt x="51528" y="18800"/>
                </a:cubicBezTo>
                <a:cubicBezTo>
                  <a:pt x="51536" y="18801"/>
                  <a:pt x="51544" y="18801"/>
                  <a:pt x="51552" y="18801"/>
                </a:cubicBezTo>
                <a:cubicBezTo>
                  <a:pt x="51733" y="18801"/>
                  <a:pt x="51895" y="18656"/>
                  <a:pt x="51895" y="18461"/>
                </a:cubicBezTo>
                <a:lnTo>
                  <a:pt x="51882" y="18461"/>
                </a:lnTo>
                <a:cubicBezTo>
                  <a:pt x="51882" y="18270"/>
                  <a:pt x="51705" y="18121"/>
                  <a:pt x="51515" y="18121"/>
                </a:cubicBezTo>
                <a:close/>
                <a:moveTo>
                  <a:pt x="1706" y="18456"/>
                </a:moveTo>
                <a:cubicBezTo>
                  <a:pt x="1615" y="18456"/>
                  <a:pt x="1551" y="18552"/>
                  <a:pt x="1563" y="18637"/>
                </a:cubicBezTo>
                <a:cubicBezTo>
                  <a:pt x="1576" y="18737"/>
                  <a:pt x="1634" y="18802"/>
                  <a:pt x="1716" y="18802"/>
                </a:cubicBezTo>
                <a:cubicBezTo>
                  <a:pt x="1724" y="18802"/>
                  <a:pt x="1732" y="18802"/>
                  <a:pt x="1740" y="18800"/>
                </a:cubicBezTo>
                <a:cubicBezTo>
                  <a:pt x="1822" y="18787"/>
                  <a:pt x="1876" y="18705"/>
                  <a:pt x="1985" y="18624"/>
                </a:cubicBezTo>
                <a:cubicBezTo>
                  <a:pt x="1862" y="18556"/>
                  <a:pt x="1808" y="18474"/>
                  <a:pt x="1740" y="18461"/>
                </a:cubicBezTo>
                <a:cubicBezTo>
                  <a:pt x="1728" y="18458"/>
                  <a:pt x="1717" y="18456"/>
                  <a:pt x="1706" y="18456"/>
                </a:cubicBezTo>
                <a:close/>
                <a:moveTo>
                  <a:pt x="77807" y="17970"/>
                </a:moveTo>
                <a:cubicBezTo>
                  <a:pt x="77797" y="17970"/>
                  <a:pt x="77786" y="17970"/>
                  <a:pt x="77775" y="17971"/>
                </a:cubicBezTo>
                <a:cubicBezTo>
                  <a:pt x="77422" y="17985"/>
                  <a:pt x="77245" y="18406"/>
                  <a:pt x="77503" y="18665"/>
                </a:cubicBezTo>
                <a:cubicBezTo>
                  <a:pt x="77571" y="18719"/>
                  <a:pt x="77638" y="18759"/>
                  <a:pt x="77719" y="18813"/>
                </a:cubicBezTo>
                <a:lnTo>
                  <a:pt x="77719" y="18813"/>
                </a:lnTo>
                <a:cubicBezTo>
                  <a:pt x="77919" y="18796"/>
                  <a:pt x="78103" y="18688"/>
                  <a:pt x="78196" y="18501"/>
                </a:cubicBezTo>
                <a:cubicBezTo>
                  <a:pt x="78196" y="18393"/>
                  <a:pt x="78169" y="18284"/>
                  <a:pt x="78142" y="18189"/>
                </a:cubicBezTo>
                <a:cubicBezTo>
                  <a:pt x="78079" y="18050"/>
                  <a:pt x="77946" y="17970"/>
                  <a:pt x="77807" y="17970"/>
                </a:cubicBezTo>
                <a:close/>
                <a:moveTo>
                  <a:pt x="26709" y="18311"/>
                </a:moveTo>
                <a:lnTo>
                  <a:pt x="26913" y="18665"/>
                </a:lnTo>
                <a:lnTo>
                  <a:pt x="26573" y="18814"/>
                </a:lnTo>
                <a:lnTo>
                  <a:pt x="26383" y="18474"/>
                </a:lnTo>
                <a:lnTo>
                  <a:pt x="26709" y="18311"/>
                </a:lnTo>
                <a:close/>
                <a:moveTo>
                  <a:pt x="77719" y="18813"/>
                </a:moveTo>
                <a:lnTo>
                  <a:pt x="77719" y="18813"/>
                </a:lnTo>
                <a:cubicBezTo>
                  <a:pt x="77715" y="18813"/>
                  <a:pt x="77711" y="18814"/>
                  <a:pt x="77707" y="18814"/>
                </a:cubicBezTo>
                <a:lnTo>
                  <a:pt x="77721" y="18814"/>
                </a:lnTo>
                <a:cubicBezTo>
                  <a:pt x="77720" y="18814"/>
                  <a:pt x="77720" y="18813"/>
                  <a:pt x="77719" y="18813"/>
                </a:cubicBezTo>
                <a:close/>
                <a:moveTo>
                  <a:pt x="93134" y="18257"/>
                </a:moveTo>
                <a:cubicBezTo>
                  <a:pt x="92795" y="18284"/>
                  <a:pt x="92795" y="18787"/>
                  <a:pt x="93134" y="18814"/>
                </a:cubicBezTo>
                <a:cubicBezTo>
                  <a:pt x="93284" y="18800"/>
                  <a:pt x="93406" y="18692"/>
                  <a:pt x="93406" y="18542"/>
                </a:cubicBezTo>
                <a:cubicBezTo>
                  <a:pt x="93393" y="18393"/>
                  <a:pt x="93284" y="18270"/>
                  <a:pt x="93134" y="18257"/>
                </a:cubicBezTo>
                <a:close/>
                <a:moveTo>
                  <a:pt x="7183" y="18179"/>
                </a:moveTo>
                <a:cubicBezTo>
                  <a:pt x="7106" y="18179"/>
                  <a:pt x="7027" y="18207"/>
                  <a:pt x="6959" y="18270"/>
                </a:cubicBezTo>
                <a:cubicBezTo>
                  <a:pt x="6756" y="18461"/>
                  <a:pt x="6891" y="18814"/>
                  <a:pt x="7190" y="18814"/>
                </a:cubicBezTo>
                <a:cubicBezTo>
                  <a:pt x="7199" y="18815"/>
                  <a:pt x="7207" y="18815"/>
                  <a:pt x="7215" y="18815"/>
                </a:cubicBezTo>
                <a:cubicBezTo>
                  <a:pt x="7381" y="18815"/>
                  <a:pt x="7517" y="18684"/>
                  <a:pt x="7517" y="18515"/>
                </a:cubicBezTo>
                <a:lnTo>
                  <a:pt x="7503" y="18515"/>
                </a:lnTo>
                <a:cubicBezTo>
                  <a:pt x="7513" y="18318"/>
                  <a:pt x="7354" y="18179"/>
                  <a:pt x="7183" y="18179"/>
                </a:cubicBezTo>
                <a:close/>
                <a:moveTo>
                  <a:pt x="4472" y="18297"/>
                </a:moveTo>
                <a:cubicBezTo>
                  <a:pt x="4467" y="18297"/>
                  <a:pt x="4463" y="18297"/>
                  <a:pt x="4458" y="18298"/>
                </a:cubicBezTo>
                <a:cubicBezTo>
                  <a:pt x="4110" y="18311"/>
                  <a:pt x="4132" y="18828"/>
                  <a:pt x="4472" y="18828"/>
                </a:cubicBezTo>
                <a:cubicBezTo>
                  <a:pt x="4477" y="18828"/>
                  <a:pt x="4481" y="18828"/>
                  <a:pt x="4486" y="18828"/>
                </a:cubicBezTo>
                <a:cubicBezTo>
                  <a:pt x="4821" y="18801"/>
                  <a:pt x="4799" y="18297"/>
                  <a:pt x="4472" y="18297"/>
                </a:cubicBezTo>
                <a:close/>
                <a:moveTo>
                  <a:pt x="57798" y="18364"/>
                </a:moveTo>
                <a:cubicBezTo>
                  <a:pt x="57686" y="18364"/>
                  <a:pt x="57590" y="18456"/>
                  <a:pt x="57577" y="18583"/>
                </a:cubicBezTo>
                <a:cubicBezTo>
                  <a:pt x="57564" y="18712"/>
                  <a:pt x="57661" y="18829"/>
                  <a:pt x="57787" y="18829"/>
                </a:cubicBezTo>
                <a:cubicBezTo>
                  <a:pt x="57794" y="18829"/>
                  <a:pt x="57801" y="18828"/>
                  <a:pt x="57808" y="18828"/>
                </a:cubicBezTo>
                <a:cubicBezTo>
                  <a:pt x="57944" y="18828"/>
                  <a:pt x="58039" y="18733"/>
                  <a:pt x="58053" y="18597"/>
                </a:cubicBezTo>
                <a:cubicBezTo>
                  <a:pt x="58053" y="18474"/>
                  <a:pt x="57944" y="18379"/>
                  <a:pt x="57822" y="18366"/>
                </a:cubicBezTo>
                <a:cubicBezTo>
                  <a:pt x="57814" y="18365"/>
                  <a:pt x="57806" y="18364"/>
                  <a:pt x="57798" y="18364"/>
                </a:cubicBezTo>
                <a:close/>
                <a:moveTo>
                  <a:pt x="74255" y="17804"/>
                </a:moveTo>
                <a:cubicBezTo>
                  <a:pt x="74237" y="17804"/>
                  <a:pt x="74218" y="17805"/>
                  <a:pt x="74200" y="17808"/>
                </a:cubicBezTo>
                <a:cubicBezTo>
                  <a:pt x="74037" y="17822"/>
                  <a:pt x="73901" y="17944"/>
                  <a:pt x="73861" y="18107"/>
                </a:cubicBezTo>
                <a:cubicBezTo>
                  <a:pt x="73793" y="18378"/>
                  <a:pt x="74020" y="18593"/>
                  <a:pt x="74255" y="18593"/>
                </a:cubicBezTo>
                <a:cubicBezTo>
                  <a:pt x="74351" y="18593"/>
                  <a:pt x="74448" y="18557"/>
                  <a:pt x="74527" y="18474"/>
                </a:cubicBezTo>
                <a:cubicBezTo>
                  <a:pt x="74576" y="18413"/>
                  <a:pt x="74625" y="18363"/>
                  <a:pt x="74674" y="18304"/>
                </a:cubicBezTo>
                <a:lnTo>
                  <a:pt x="74674" y="18304"/>
                </a:lnTo>
                <a:cubicBezTo>
                  <a:pt x="74664" y="18392"/>
                  <a:pt x="74677" y="18480"/>
                  <a:pt x="74690" y="18556"/>
                </a:cubicBezTo>
                <a:cubicBezTo>
                  <a:pt x="74730" y="18719"/>
                  <a:pt x="74880" y="18841"/>
                  <a:pt x="75043" y="18841"/>
                </a:cubicBezTo>
                <a:cubicBezTo>
                  <a:pt x="75220" y="18841"/>
                  <a:pt x="75369" y="18746"/>
                  <a:pt x="75437" y="18583"/>
                </a:cubicBezTo>
                <a:cubicBezTo>
                  <a:pt x="75492" y="18420"/>
                  <a:pt x="75437" y="18230"/>
                  <a:pt x="75288" y="18121"/>
                </a:cubicBezTo>
                <a:cubicBezTo>
                  <a:pt x="75220" y="18073"/>
                  <a:pt x="75142" y="18050"/>
                  <a:pt x="75063" y="18050"/>
                </a:cubicBezTo>
                <a:cubicBezTo>
                  <a:pt x="74985" y="18050"/>
                  <a:pt x="74907" y="18073"/>
                  <a:pt x="74839" y="18121"/>
                </a:cubicBezTo>
                <a:cubicBezTo>
                  <a:pt x="74771" y="18175"/>
                  <a:pt x="74717" y="18230"/>
                  <a:pt x="74662" y="18298"/>
                </a:cubicBezTo>
                <a:cubicBezTo>
                  <a:pt x="74649" y="18216"/>
                  <a:pt x="74635" y="18134"/>
                  <a:pt x="74608" y="18067"/>
                </a:cubicBezTo>
                <a:cubicBezTo>
                  <a:pt x="74559" y="17908"/>
                  <a:pt x="74412" y="17804"/>
                  <a:pt x="74255" y="17804"/>
                </a:cubicBezTo>
                <a:close/>
                <a:moveTo>
                  <a:pt x="35734" y="18366"/>
                </a:moveTo>
                <a:lnTo>
                  <a:pt x="35897" y="18692"/>
                </a:lnTo>
                <a:lnTo>
                  <a:pt x="35585" y="18868"/>
                </a:lnTo>
                <a:lnTo>
                  <a:pt x="35408" y="18542"/>
                </a:lnTo>
                <a:lnTo>
                  <a:pt x="35734" y="18366"/>
                </a:lnTo>
                <a:close/>
                <a:moveTo>
                  <a:pt x="23977" y="18379"/>
                </a:moveTo>
                <a:lnTo>
                  <a:pt x="24140" y="18719"/>
                </a:lnTo>
                <a:lnTo>
                  <a:pt x="23800" y="18882"/>
                </a:lnTo>
                <a:lnTo>
                  <a:pt x="23637" y="18556"/>
                </a:lnTo>
                <a:lnTo>
                  <a:pt x="23977" y="18379"/>
                </a:lnTo>
                <a:close/>
                <a:moveTo>
                  <a:pt x="96645" y="18565"/>
                </a:moveTo>
                <a:cubicBezTo>
                  <a:pt x="96556" y="18565"/>
                  <a:pt x="96496" y="18649"/>
                  <a:pt x="96532" y="18733"/>
                </a:cubicBezTo>
                <a:cubicBezTo>
                  <a:pt x="96546" y="18800"/>
                  <a:pt x="96614" y="18841"/>
                  <a:pt x="96641" y="18882"/>
                </a:cubicBezTo>
                <a:cubicBezTo>
                  <a:pt x="96791" y="18868"/>
                  <a:pt x="96872" y="18800"/>
                  <a:pt x="96831" y="18705"/>
                </a:cubicBezTo>
                <a:cubicBezTo>
                  <a:pt x="96804" y="18637"/>
                  <a:pt x="96750" y="18583"/>
                  <a:pt x="96682" y="18569"/>
                </a:cubicBezTo>
                <a:cubicBezTo>
                  <a:pt x="96669" y="18566"/>
                  <a:pt x="96657" y="18565"/>
                  <a:pt x="96645" y="18565"/>
                </a:cubicBezTo>
                <a:close/>
                <a:moveTo>
                  <a:pt x="72376" y="18133"/>
                </a:moveTo>
                <a:cubicBezTo>
                  <a:pt x="72364" y="18133"/>
                  <a:pt x="72351" y="18133"/>
                  <a:pt x="72338" y="18134"/>
                </a:cubicBezTo>
                <a:cubicBezTo>
                  <a:pt x="72121" y="18134"/>
                  <a:pt x="71958" y="18311"/>
                  <a:pt x="71958" y="18515"/>
                </a:cubicBezTo>
                <a:cubicBezTo>
                  <a:pt x="71971" y="18719"/>
                  <a:pt x="72134" y="18882"/>
                  <a:pt x="72338" y="18882"/>
                </a:cubicBezTo>
                <a:cubicBezTo>
                  <a:pt x="72347" y="18882"/>
                  <a:pt x="72355" y="18883"/>
                  <a:pt x="72364" y="18883"/>
                </a:cubicBezTo>
                <a:cubicBezTo>
                  <a:pt x="72856" y="18883"/>
                  <a:pt x="72860" y="18133"/>
                  <a:pt x="72376" y="18133"/>
                </a:cubicBezTo>
                <a:close/>
                <a:moveTo>
                  <a:pt x="84060" y="18120"/>
                </a:moveTo>
                <a:cubicBezTo>
                  <a:pt x="83853" y="18120"/>
                  <a:pt x="83688" y="18305"/>
                  <a:pt x="83701" y="18515"/>
                </a:cubicBezTo>
                <a:cubicBezTo>
                  <a:pt x="83701" y="18719"/>
                  <a:pt x="83878" y="18896"/>
                  <a:pt x="84082" y="18896"/>
                </a:cubicBezTo>
                <a:cubicBezTo>
                  <a:pt x="84598" y="18896"/>
                  <a:pt x="84598" y="18121"/>
                  <a:pt x="84082" y="18121"/>
                </a:cubicBezTo>
                <a:cubicBezTo>
                  <a:pt x="84075" y="18120"/>
                  <a:pt x="84067" y="18120"/>
                  <a:pt x="84060" y="18120"/>
                </a:cubicBezTo>
                <a:close/>
                <a:moveTo>
                  <a:pt x="33002" y="18420"/>
                </a:moveTo>
                <a:lnTo>
                  <a:pt x="33165" y="18733"/>
                </a:lnTo>
                <a:lnTo>
                  <a:pt x="32853" y="18909"/>
                </a:lnTo>
                <a:lnTo>
                  <a:pt x="32662" y="18597"/>
                </a:lnTo>
                <a:lnTo>
                  <a:pt x="33002" y="18420"/>
                </a:lnTo>
                <a:close/>
                <a:moveTo>
                  <a:pt x="90390" y="18277"/>
                </a:moveTo>
                <a:cubicBezTo>
                  <a:pt x="90217" y="18277"/>
                  <a:pt x="90053" y="18424"/>
                  <a:pt x="90062" y="18624"/>
                </a:cubicBezTo>
                <a:cubicBezTo>
                  <a:pt x="90076" y="18787"/>
                  <a:pt x="90226" y="18923"/>
                  <a:pt x="90389" y="18923"/>
                </a:cubicBezTo>
                <a:cubicBezTo>
                  <a:pt x="90688" y="18923"/>
                  <a:pt x="90824" y="18569"/>
                  <a:pt x="90606" y="18366"/>
                </a:cubicBezTo>
                <a:cubicBezTo>
                  <a:pt x="90541" y="18304"/>
                  <a:pt x="90465" y="18277"/>
                  <a:pt x="90390" y="18277"/>
                </a:cubicBezTo>
                <a:close/>
                <a:moveTo>
                  <a:pt x="69579" y="18243"/>
                </a:moveTo>
                <a:cubicBezTo>
                  <a:pt x="69280" y="18257"/>
                  <a:pt x="69144" y="18624"/>
                  <a:pt x="69361" y="18828"/>
                </a:cubicBezTo>
                <a:cubicBezTo>
                  <a:pt x="69431" y="18897"/>
                  <a:pt x="69514" y="18928"/>
                  <a:pt x="69595" y="18928"/>
                </a:cubicBezTo>
                <a:cubicBezTo>
                  <a:pt x="69768" y="18928"/>
                  <a:pt x="69932" y="18787"/>
                  <a:pt x="69932" y="18583"/>
                </a:cubicBezTo>
                <a:cubicBezTo>
                  <a:pt x="69932" y="18401"/>
                  <a:pt x="69783" y="18256"/>
                  <a:pt x="69603" y="18256"/>
                </a:cubicBezTo>
                <a:cubicBezTo>
                  <a:pt x="69595" y="18256"/>
                  <a:pt x="69587" y="18256"/>
                  <a:pt x="69579" y="18257"/>
                </a:cubicBezTo>
                <a:lnTo>
                  <a:pt x="69579" y="18243"/>
                </a:lnTo>
                <a:close/>
                <a:moveTo>
                  <a:pt x="48790" y="18185"/>
                </a:moveTo>
                <a:cubicBezTo>
                  <a:pt x="48704" y="18185"/>
                  <a:pt x="48615" y="18215"/>
                  <a:pt x="48538" y="18284"/>
                </a:cubicBezTo>
                <a:cubicBezTo>
                  <a:pt x="48293" y="18515"/>
                  <a:pt x="48457" y="18936"/>
                  <a:pt x="48783" y="18936"/>
                </a:cubicBezTo>
                <a:cubicBezTo>
                  <a:pt x="48987" y="18936"/>
                  <a:pt x="49150" y="18787"/>
                  <a:pt x="49163" y="18583"/>
                </a:cubicBezTo>
                <a:lnTo>
                  <a:pt x="49177" y="18583"/>
                </a:lnTo>
                <a:cubicBezTo>
                  <a:pt x="49187" y="18354"/>
                  <a:pt x="48995" y="18185"/>
                  <a:pt x="48790" y="18185"/>
                </a:cubicBezTo>
                <a:close/>
                <a:moveTo>
                  <a:pt x="55103" y="18379"/>
                </a:moveTo>
                <a:cubicBezTo>
                  <a:pt x="54749" y="18379"/>
                  <a:pt x="54727" y="18910"/>
                  <a:pt x="55090" y="18936"/>
                </a:cubicBezTo>
                <a:cubicBezTo>
                  <a:pt x="55239" y="18936"/>
                  <a:pt x="55361" y="18814"/>
                  <a:pt x="55375" y="18665"/>
                </a:cubicBezTo>
                <a:cubicBezTo>
                  <a:pt x="55375" y="18515"/>
                  <a:pt x="55266" y="18393"/>
                  <a:pt x="55117" y="18379"/>
                </a:cubicBezTo>
                <a:cubicBezTo>
                  <a:pt x="55112" y="18379"/>
                  <a:pt x="55108" y="18379"/>
                  <a:pt x="55103" y="18379"/>
                </a:cubicBezTo>
                <a:close/>
                <a:moveTo>
                  <a:pt x="21231" y="18447"/>
                </a:moveTo>
                <a:lnTo>
                  <a:pt x="21408" y="18773"/>
                </a:lnTo>
                <a:lnTo>
                  <a:pt x="21095" y="18950"/>
                </a:lnTo>
                <a:lnTo>
                  <a:pt x="20905" y="18637"/>
                </a:lnTo>
                <a:lnTo>
                  <a:pt x="21231" y="18447"/>
                </a:lnTo>
                <a:close/>
                <a:moveTo>
                  <a:pt x="66869" y="18337"/>
                </a:moveTo>
                <a:cubicBezTo>
                  <a:pt x="66862" y="18337"/>
                  <a:pt x="66854" y="18338"/>
                  <a:pt x="66847" y="18338"/>
                </a:cubicBezTo>
                <a:cubicBezTo>
                  <a:pt x="66670" y="18338"/>
                  <a:pt x="66534" y="18501"/>
                  <a:pt x="66548" y="18678"/>
                </a:cubicBezTo>
                <a:cubicBezTo>
                  <a:pt x="66561" y="18855"/>
                  <a:pt x="66711" y="18977"/>
                  <a:pt x="66874" y="18977"/>
                </a:cubicBezTo>
                <a:cubicBezTo>
                  <a:pt x="67051" y="18964"/>
                  <a:pt x="67187" y="18814"/>
                  <a:pt x="67187" y="18624"/>
                </a:cubicBezTo>
                <a:lnTo>
                  <a:pt x="67173" y="18624"/>
                </a:lnTo>
                <a:cubicBezTo>
                  <a:pt x="67160" y="18468"/>
                  <a:pt x="67024" y="18337"/>
                  <a:pt x="66869" y="18337"/>
                </a:cubicBezTo>
                <a:close/>
                <a:moveTo>
                  <a:pt x="30270" y="18488"/>
                </a:moveTo>
                <a:cubicBezTo>
                  <a:pt x="30325" y="18597"/>
                  <a:pt x="30392" y="18705"/>
                  <a:pt x="30460" y="18828"/>
                </a:cubicBezTo>
                <a:lnTo>
                  <a:pt x="30107" y="18991"/>
                </a:lnTo>
                <a:lnTo>
                  <a:pt x="29930" y="18665"/>
                </a:lnTo>
                <a:lnTo>
                  <a:pt x="30270" y="18488"/>
                </a:lnTo>
                <a:close/>
                <a:moveTo>
                  <a:pt x="64124" y="18446"/>
                </a:moveTo>
                <a:cubicBezTo>
                  <a:pt x="64116" y="18446"/>
                  <a:pt x="64109" y="18446"/>
                  <a:pt x="64101" y="18447"/>
                </a:cubicBezTo>
                <a:cubicBezTo>
                  <a:pt x="63952" y="18461"/>
                  <a:pt x="63843" y="18569"/>
                  <a:pt x="63829" y="18719"/>
                </a:cubicBezTo>
                <a:cubicBezTo>
                  <a:pt x="63842" y="18874"/>
                  <a:pt x="63965" y="18992"/>
                  <a:pt x="64117" y="18992"/>
                </a:cubicBezTo>
                <a:cubicBezTo>
                  <a:pt x="64126" y="18992"/>
                  <a:pt x="64134" y="18991"/>
                  <a:pt x="64142" y="18991"/>
                </a:cubicBezTo>
                <a:cubicBezTo>
                  <a:pt x="64278" y="18977"/>
                  <a:pt x="64387" y="18855"/>
                  <a:pt x="64387" y="18705"/>
                </a:cubicBezTo>
                <a:cubicBezTo>
                  <a:pt x="64374" y="18563"/>
                  <a:pt x="64263" y="18446"/>
                  <a:pt x="64124" y="18446"/>
                </a:cubicBezTo>
                <a:close/>
                <a:moveTo>
                  <a:pt x="42027" y="18474"/>
                </a:moveTo>
                <a:cubicBezTo>
                  <a:pt x="42095" y="18597"/>
                  <a:pt x="42163" y="18719"/>
                  <a:pt x="42231" y="18828"/>
                </a:cubicBezTo>
                <a:lnTo>
                  <a:pt x="41878" y="19004"/>
                </a:lnTo>
                <a:lnTo>
                  <a:pt x="41674" y="18665"/>
                </a:lnTo>
                <a:lnTo>
                  <a:pt x="42027" y="18474"/>
                </a:lnTo>
                <a:close/>
                <a:moveTo>
                  <a:pt x="44841" y="18230"/>
                </a:moveTo>
                <a:cubicBezTo>
                  <a:pt x="44705" y="18393"/>
                  <a:pt x="44800" y="18542"/>
                  <a:pt x="44909" y="18678"/>
                </a:cubicBezTo>
                <a:cubicBezTo>
                  <a:pt x="44949" y="18718"/>
                  <a:pt x="44988" y="18770"/>
                  <a:pt x="45028" y="18811"/>
                </a:cubicBezTo>
                <a:lnTo>
                  <a:pt x="45028" y="18811"/>
                </a:lnTo>
                <a:cubicBezTo>
                  <a:pt x="44997" y="18805"/>
                  <a:pt x="44967" y="18803"/>
                  <a:pt x="44936" y="18803"/>
                </a:cubicBezTo>
                <a:cubicBezTo>
                  <a:pt x="44781" y="18803"/>
                  <a:pt x="44630" y="18872"/>
                  <a:pt x="44542" y="19004"/>
                </a:cubicBezTo>
                <a:lnTo>
                  <a:pt x="44311" y="18529"/>
                </a:lnTo>
                <a:lnTo>
                  <a:pt x="44311" y="18529"/>
                </a:lnTo>
                <a:cubicBezTo>
                  <a:pt x="44319" y="18529"/>
                  <a:pt x="44328" y="18529"/>
                  <a:pt x="44336" y="18529"/>
                </a:cubicBezTo>
                <a:cubicBezTo>
                  <a:pt x="44539" y="18529"/>
                  <a:pt x="44671" y="18373"/>
                  <a:pt x="44841" y="18230"/>
                </a:cubicBezTo>
                <a:close/>
                <a:moveTo>
                  <a:pt x="61361" y="18553"/>
                </a:moveTo>
                <a:cubicBezTo>
                  <a:pt x="61086" y="18553"/>
                  <a:pt x="61070" y="19005"/>
                  <a:pt x="61370" y="19005"/>
                </a:cubicBezTo>
                <a:cubicBezTo>
                  <a:pt x="61374" y="19005"/>
                  <a:pt x="61378" y="19005"/>
                  <a:pt x="61383" y="19004"/>
                </a:cubicBezTo>
                <a:cubicBezTo>
                  <a:pt x="61505" y="19004"/>
                  <a:pt x="61627" y="18909"/>
                  <a:pt x="61627" y="18787"/>
                </a:cubicBezTo>
                <a:cubicBezTo>
                  <a:pt x="61627" y="18659"/>
                  <a:pt x="61543" y="18555"/>
                  <a:pt x="61419" y="18555"/>
                </a:cubicBezTo>
                <a:cubicBezTo>
                  <a:pt x="61412" y="18555"/>
                  <a:pt x="61404" y="18555"/>
                  <a:pt x="61396" y="18556"/>
                </a:cubicBezTo>
                <a:cubicBezTo>
                  <a:pt x="61384" y="18554"/>
                  <a:pt x="61372" y="18553"/>
                  <a:pt x="61361" y="18553"/>
                </a:cubicBezTo>
                <a:close/>
                <a:moveTo>
                  <a:pt x="18499" y="18501"/>
                </a:moveTo>
                <a:lnTo>
                  <a:pt x="18690" y="18841"/>
                </a:lnTo>
                <a:lnTo>
                  <a:pt x="18350" y="19018"/>
                </a:lnTo>
                <a:lnTo>
                  <a:pt x="18173" y="18678"/>
                </a:lnTo>
                <a:lnTo>
                  <a:pt x="18499" y="18501"/>
                </a:lnTo>
                <a:close/>
                <a:moveTo>
                  <a:pt x="78482" y="19032"/>
                </a:moveTo>
                <a:cubicBezTo>
                  <a:pt x="78478" y="19032"/>
                  <a:pt x="78475" y="19033"/>
                  <a:pt x="78471" y="19033"/>
                </a:cubicBezTo>
                <a:lnTo>
                  <a:pt x="78471" y="19033"/>
                </a:lnTo>
                <a:cubicBezTo>
                  <a:pt x="78470" y="19033"/>
                  <a:pt x="78469" y="19032"/>
                  <a:pt x="78468" y="19032"/>
                </a:cubicBezTo>
                <a:close/>
                <a:moveTo>
                  <a:pt x="13528" y="18228"/>
                </a:moveTo>
                <a:cubicBezTo>
                  <a:pt x="13518" y="18228"/>
                  <a:pt x="13508" y="18229"/>
                  <a:pt x="13497" y="18230"/>
                </a:cubicBezTo>
                <a:cubicBezTo>
                  <a:pt x="13334" y="18230"/>
                  <a:pt x="13198" y="18325"/>
                  <a:pt x="13144" y="18474"/>
                </a:cubicBezTo>
                <a:cubicBezTo>
                  <a:pt x="13076" y="18624"/>
                  <a:pt x="13117" y="18800"/>
                  <a:pt x="13239" y="18909"/>
                </a:cubicBezTo>
                <a:cubicBezTo>
                  <a:pt x="13307" y="18963"/>
                  <a:pt x="13361" y="19004"/>
                  <a:pt x="13428" y="19044"/>
                </a:cubicBezTo>
                <a:lnTo>
                  <a:pt x="13428" y="19044"/>
                </a:lnTo>
                <a:cubicBezTo>
                  <a:pt x="13627" y="19027"/>
                  <a:pt x="13812" y="18919"/>
                  <a:pt x="13919" y="18746"/>
                </a:cubicBezTo>
                <a:lnTo>
                  <a:pt x="13919" y="18746"/>
                </a:lnTo>
                <a:lnTo>
                  <a:pt x="13919" y="18746"/>
                </a:lnTo>
                <a:lnTo>
                  <a:pt x="13919" y="18746"/>
                </a:lnTo>
                <a:cubicBezTo>
                  <a:pt x="13919" y="18746"/>
                  <a:pt x="13919" y="18746"/>
                  <a:pt x="13919" y="18746"/>
                </a:cubicBezTo>
                <a:cubicBezTo>
                  <a:pt x="13905" y="18651"/>
                  <a:pt x="13891" y="18556"/>
                  <a:pt x="13864" y="18474"/>
                </a:cubicBezTo>
                <a:cubicBezTo>
                  <a:pt x="13813" y="18321"/>
                  <a:pt x="13679" y="18228"/>
                  <a:pt x="13528" y="18228"/>
                </a:cubicBezTo>
                <a:close/>
                <a:moveTo>
                  <a:pt x="13428" y="19044"/>
                </a:moveTo>
                <a:cubicBezTo>
                  <a:pt x="13424" y="19045"/>
                  <a:pt x="13420" y="19045"/>
                  <a:pt x="13416" y="19045"/>
                </a:cubicBezTo>
                <a:lnTo>
                  <a:pt x="13429" y="19045"/>
                </a:lnTo>
                <a:cubicBezTo>
                  <a:pt x="13429" y="19045"/>
                  <a:pt x="13428" y="19045"/>
                  <a:pt x="13428" y="19044"/>
                </a:cubicBezTo>
                <a:close/>
                <a:moveTo>
                  <a:pt x="87670" y="18325"/>
                </a:moveTo>
                <a:cubicBezTo>
                  <a:pt x="87222" y="18338"/>
                  <a:pt x="87208" y="19004"/>
                  <a:pt x="87657" y="19045"/>
                </a:cubicBezTo>
                <a:cubicBezTo>
                  <a:pt x="88105" y="19032"/>
                  <a:pt x="88119" y="18366"/>
                  <a:pt x="87670" y="18325"/>
                </a:cubicBezTo>
                <a:close/>
                <a:moveTo>
                  <a:pt x="93963" y="18529"/>
                </a:moveTo>
                <a:lnTo>
                  <a:pt x="93963" y="18542"/>
                </a:lnTo>
                <a:cubicBezTo>
                  <a:pt x="93814" y="18542"/>
                  <a:pt x="93705" y="18651"/>
                  <a:pt x="93719" y="18800"/>
                </a:cubicBezTo>
                <a:cubicBezTo>
                  <a:pt x="93719" y="18936"/>
                  <a:pt x="93828" y="19045"/>
                  <a:pt x="93977" y="19045"/>
                </a:cubicBezTo>
                <a:cubicBezTo>
                  <a:pt x="94303" y="19032"/>
                  <a:pt x="94290" y="18529"/>
                  <a:pt x="93963" y="18529"/>
                </a:cubicBezTo>
                <a:close/>
                <a:moveTo>
                  <a:pt x="27525" y="18556"/>
                </a:moveTo>
                <a:lnTo>
                  <a:pt x="27701" y="18896"/>
                </a:lnTo>
                <a:lnTo>
                  <a:pt x="27402" y="19059"/>
                </a:lnTo>
                <a:lnTo>
                  <a:pt x="27171" y="18719"/>
                </a:lnTo>
                <a:lnTo>
                  <a:pt x="27525" y="18556"/>
                </a:lnTo>
                <a:close/>
                <a:moveTo>
                  <a:pt x="39323" y="18529"/>
                </a:moveTo>
                <a:cubicBezTo>
                  <a:pt x="39377" y="18651"/>
                  <a:pt x="39445" y="18760"/>
                  <a:pt x="39499" y="18868"/>
                </a:cubicBezTo>
                <a:lnTo>
                  <a:pt x="39159" y="19059"/>
                </a:lnTo>
                <a:lnTo>
                  <a:pt x="38983" y="18719"/>
                </a:lnTo>
                <a:lnTo>
                  <a:pt x="39323" y="18529"/>
                </a:lnTo>
                <a:close/>
                <a:moveTo>
                  <a:pt x="58664" y="18624"/>
                </a:moveTo>
                <a:cubicBezTo>
                  <a:pt x="58542" y="18637"/>
                  <a:pt x="58447" y="18733"/>
                  <a:pt x="58447" y="18855"/>
                </a:cubicBezTo>
                <a:lnTo>
                  <a:pt x="58460" y="18855"/>
                </a:lnTo>
                <a:cubicBezTo>
                  <a:pt x="58474" y="18964"/>
                  <a:pt x="58569" y="19059"/>
                  <a:pt x="58678" y="19059"/>
                </a:cubicBezTo>
                <a:cubicBezTo>
                  <a:pt x="58950" y="19018"/>
                  <a:pt x="58936" y="18637"/>
                  <a:pt x="58664" y="18624"/>
                </a:cubicBezTo>
                <a:close/>
                <a:moveTo>
                  <a:pt x="10765" y="18325"/>
                </a:moveTo>
                <a:cubicBezTo>
                  <a:pt x="10575" y="18325"/>
                  <a:pt x="10412" y="18488"/>
                  <a:pt x="10412" y="18692"/>
                </a:cubicBezTo>
                <a:cubicBezTo>
                  <a:pt x="10398" y="18896"/>
                  <a:pt x="10561" y="19059"/>
                  <a:pt x="10765" y="19059"/>
                </a:cubicBezTo>
                <a:cubicBezTo>
                  <a:pt x="10773" y="19059"/>
                  <a:pt x="10781" y="19059"/>
                  <a:pt x="10789" y="19059"/>
                </a:cubicBezTo>
                <a:cubicBezTo>
                  <a:pt x="10995" y="19059"/>
                  <a:pt x="11159" y="18888"/>
                  <a:pt x="11146" y="18678"/>
                </a:cubicBezTo>
                <a:cubicBezTo>
                  <a:pt x="11132" y="18474"/>
                  <a:pt x="10969" y="18325"/>
                  <a:pt x="10765" y="18325"/>
                </a:cubicBezTo>
                <a:close/>
                <a:moveTo>
                  <a:pt x="52360" y="18416"/>
                </a:moveTo>
                <a:cubicBezTo>
                  <a:pt x="52285" y="18416"/>
                  <a:pt x="52207" y="18443"/>
                  <a:pt x="52140" y="18501"/>
                </a:cubicBezTo>
                <a:cubicBezTo>
                  <a:pt x="51936" y="18692"/>
                  <a:pt x="52059" y="19045"/>
                  <a:pt x="52344" y="19059"/>
                </a:cubicBezTo>
                <a:cubicBezTo>
                  <a:pt x="52352" y="19059"/>
                  <a:pt x="52360" y="19060"/>
                  <a:pt x="52368" y="19060"/>
                </a:cubicBezTo>
                <a:cubicBezTo>
                  <a:pt x="52535" y="19060"/>
                  <a:pt x="52684" y="18928"/>
                  <a:pt x="52684" y="18746"/>
                </a:cubicBezTo>
                <a:cubicBezTo>
                  <a:pt x="52684" y="18549"/>
                  <a:pt x="52528" y="18416"/>
                  <a:pt x="52360" y="18416"/>
                </a:cubicBezTo>
                <a:close/>
                <a:moveTo>
                  <a:pt x="75908" y="18297"/>
                </a:moveTo>
                <a:cubicBezTo>
                  <a:pt x="75900" y="18297"/>
                  <a:pt x="75893" y="18297"/>
                  <a:pt x="75886" y="18298"/>
                </a:cubicBezTo>
                <a:cubicBezTo>
                  <a:pt x="75668" y="18298"/>
                  <a:pt x="75492" y="18474"/>
                  <a:pt x="75505" y="18678"/>
                </a:cubicBezTo>
                <a:cubicBezTo>
                  <a:pt x="75492" y="18909"/>
                  <a:pt x="75682" y="19086"/>
                  <a:pt x="75899" y="19086"/>
                </a:cubicBezTo>
                <a:cubicBezTo>
                  <a:pt x="76117" y="19072"/>
                  <a:pt x="76280" y="18909"/>
                  <a:pt x="76294" y="18692"/>
                </a:cubicBezTo>
                <a:cubicBezTo>
                  <a:pt x="76294" y="18482"/>
                  <a:pt x="76116" y="18297"/>
                  <a:pt x="75908" y="18297"/>
                </a:cubicBezTo>
                <a:close/>
                <a:moveTo>
                  <a:pt x="7994" y="18414"/>
                </a:moveTo>
                <a:cubicBezTo>
                  <a:pt x="7670" y="18414"/>
                  <a:pt x="7670" y="19092"/>
                  <a:pt x="7994" y="19092"/>
                </a:cubicBezTo>
                <a:cubicBezTo>
                  <a:pt x="8011" y="19092"/>
                  <a:pt x="8028" y="19090"/>
                  <a:pt x="8047" y="19086"/>
                </a:cubicBezTo>
                <a:cubicBezTo>
                  <a:pt x="8224" y="19072"/>
                  <a:pt x="8373" y="18923"/>
                  <a:pt x="8373" y="18746"/>
                </a:cubicBezTo>
                <a:cubicBezTo>
                  <a:pt x="8373" y="18564"/>
                  <a:pt x="8223" y="18419"/>
                  <a:pt x="8056" y="18419"/>
                </a:cubicBezTo>
                <a:cubicBezTo>
                  <a:pt x="8052" y="18419"/>
                  <a:pt x="8048" y="18419"/>
                  <a:pt x="8044" y="18419"/>
                </a:cubicBezTo>
                <a:lnTo>
                  <a:pt x="8044" y="18419"/>
                </a:lnTo>
                <a:cubicBezTo>
                  <a:pt x="8026" y="18416"/>
                  <a:pt x="8010" y="18414"/>
                  <a:pt x="7994" y="18414"/>
                </a:cubicBezTo>
                <a:close/>
                <a:moveTo>
                  <a:pt x="5314" y="18528"/>
                </a:moveTo>
                <a:cubicBezTo>
                  <a:pt x="5310" y="18528"/>
                  <a:pt x="5306" y="18528"/>
                  <a:pt x="5301" y="18529"/>
                </a:cubicBezTo>
                <a:cubicBezTo>
                  <a:pt x="4948" y="18529"/>
                  <a:pt x="4921" y="19059"/>
                  <a:pt x="5274" y="19100"/>
                </a:cubicBezTo>
                <a:cubicBezTo>
                  <a:pt x="5287" y="19101"/>
                  <a:pt x="5299" y="19101"/>
                  <a:pt x="5311" y="19101"/>
                </a:cubicBezTo>
                <a:cubicBezTo>
                  <a:pt x="5679" y="19101"/>
                  <a:pt x="5696" y="18528"/>
                  <a:pt x="5314" y="18528"/>
                </a:cubicBezTo>
                <a:close/>
                <a:moveTo>
                  <a:pt x="2542" y="18692"/>
                </a:moveTo>
                <a:cubicBezTo>
                  <a:pt x="2420" y="18705"/>
                  <a:pt x="2338" y="18800"/>
                  <a:pt x="2352" y="18923"/>
                </a:cubicBezTo>
                <a:cubicBezTo>
                  <a:pt x="2352" y="19032"/>
                  <a:pt x="2433" y="19113"/>
                  <a:pt x="2542" y="19113"/>
                </a:cubicBezTo>
                <a:cubicBezTo>
                  <a:pt x="2664" y="19113"/>
                  <a:pt x="2759" y="19018"/>
                  <a:pt x="2759" y="18896"/>
                </a:cubicBezTo>
                <a:cubicBezTo>
                  <a:pt x="2759" y="18787"/>
                  <a:pt x="2664" y="18692"/>
                  <a:pt x="2542" y="18692"/>
                </a:cubicBezTo>
                <a:close/>
                <a:moveTo>
                  <a:pt x="15767" y="18542"/>
                </a:moveTo>
                <a:lnTo>
                  <a:pt x="15958" y="18909"/>
                </a:lnTo>
                <a:lnTo>
                  <a:pt x="15591" y="19113"/>
                </a:lnTo>
                <a:lnTo>
                  <a:pt x="15373" y="18733"/>
                </a:lnTo>
                <a:lnTo>
                  <a:pt x="15767" y="18542"/>
                </a:lnTo>
                <a:close/>
                <a:moveTo>
                  <a:pt x="24806" y="18637"/>
                </a:moveTo>
                <a:lnTo>
                  <a:pt x="24969" y="18936"/>
                </a:lnTo>
                <a:lnTo>
                  <a:pt x="24629" y="19127"/>
                </a:lnTo>
                <a:lnTo>
                  <a:pt x="24466" y="18814"/>
                </a:lnTo>
                <a:lnTo>
                  <a:pt x="24806" y="18637"/>
                </a:lnTo>
                <a:close/>
                <a:moveTo>
                  <a:pt x="36563" y="18610"/>
                </a:moveTo>
                <a:lnTo>
                  <a:pt x="36726" y="18936"/>
                </a:lnTo>
                <a:lnTo>
                  <a:pt x="36414" y="19127"/>
                </a:lnTo>
                <a:lnTo>
                  <a:pt x="36224" y="18787"/>
                </a:lnTo>
                <a:lnTo>
                  <a:pt x="36563" y="18610"/>
                </a:lnTo>
                <a:close/>
                <a:moveTo>
                  <a:pt x="97511" y="18855"/>
                </a:moveTo>
                <a:cubicBezTo>
                  <a:pt x="97457" y="18909"/>
                  <a:pt x="97402" y="18964"/>
                  <a:pt x="97402" y="19004"/>
                </a:cubicBezTo>
                <a:lnTo>
                  <a:pt x="97416" y="19018"/>
                </a:lnTo>
                <a:cubicBezTo>
                  <a:pt x="97416" y="19059"/>
                  <a:pt x="97484" y="19086"/>
                  <a:pt x="97525" y="19127"/>
                </a:cubicBezTo>
                <a:cubicBezTo>
                  <a:pt x="97565" y="19086"/>
                  <a:pt x="97620" y="19045"/>
                  <a:pt x="97620" y="19004"/>
                </a:cubicBezTo>
                <a:cubicBezTo>
                  <a:pt x="97620" y="18964"/>
                  <a:pt x="97565" y="18923"/>
                  <a:pt x="97511" y="18855"/>
                </a:cubicBezTo>
                <a:close/>
                <a:moveTo>
                  <a:pt x="84898" y="18380"/>
                </a:moveTo>
                <a:cubicBezTo>
                  <a:pt x="84709" y="18380"/>
                  <a:pt x="84526" y="18526"/>
                  <a:pt x="84517" y="18746"/>
                </a:cubicBezTo>
                <a:cubicBezTo>
                  <a:pt x="84517" y="18956"/>
                  <a:pt x="84681" y="19127"/>
                  <a:pt x="84875" y="19127"/>
                </a:cubicBezTo>
                <a:cubicBezTo>
                  <a:pt x="84883" y="19127"/>
                  <a:pt x="84890" y="19127"/>
                  <a:pt x="84897" y="19127"/>
                </a:cubicBezTo>
                <a:cubicBezTo>
                  <a:pt x="85237" y="19113"/>
                  <a:pt x="85387" y="18719"/>
                  <a:pt x="85156" y="18488"/>
                </a:cubicBezTo>
                <a:cubicBezTo>
                  <a:pt x="85081" y="18413"/>
                  <a:pt x="84989" y="18380"/>
                  <a:pt x="84898" y="18380"/>
                </a:cubicBezTo>
                <a:close/>
                <a:moveTo>
                  <a:pt x="49612" y="18447"/>
                </a:moveTo>
                <a:cubicBezTo>
                  <a:pt x="49422" y="18461"/>
                  <a:pt x="49272" y="18610"/>
                  <a:pt x="49272" y="18800"/>
                </a:cubicBezTo>
                <a:cubicBezTo>
                  <a:pt x="49259" y="19004"/>
                  <a:pt x="49422" y="19167"/>
                  <a:pt x="49626" y="19167"/>
                </a:cubicBezTo>
                <a:cubicBezTo>
                  <a:pt x="49829" y="19167"/>
                  <a:pt x="49979" y="19004"/>
                  <a:pt x="49993" y="18800"/>
                </a:cubicBezTo>
                <a:cubicBezTo>
                  <a:pt x="49979" y="18597"/>
                  <a:pt x="49802" y="18447"/>
                  <a:pt x="49612" y="18447"/>
                </a:cubicBezTo>
                <a:close/>
                <a:moveTo>
                  <a:pt x="91191" y="18556"/>
                </a:moveTo>
                <a:cubicBezTo>
                  <a:pt x="91028" y="18569"/>
                  <a:pt x="90892" y="18719"/>
                  <a:pt x="90905" y="18896"/>
                </a:cubicBezTo>
                <a:cubicBezTo>
                  <a:pt x="90919" y="19045"/>
                  <a:pt x="91055" y="19167"/>
                  <a:pt x="91204" y="19167"/>
                </a:cubicBezTo>
                <a:cubicBezTo>
                  <a:pt x="91381" y="19167"/>
                  <a:pt x="91517" y="19032"/>
                  <a:pt x="91517" y="18855"/>
                </a:cubicBezTo>
                <a:cubicBezTo>
                  <a:pt x="91503" y="18692"/>
                  <a:pt x="91367" y="18556"/>
                  <a:pt x="91191" y="18556"/>
                </a:cubicBezTo>
                <a:close/>
                <a:moveTo>
                  <a:pt x="73193" y="18392"/>
                </a:moveTo>
                <a:cubicBezTo>
                  <a:pt x="73184" y="18392"/>
                  <a:pt x="73176" y="18392"/>
                  <a:pt x="73167" y="18393"/>
                </a:cubicBezTo>
                <a:cubicBezTo>
                  <a:pt x="72678" y="18420"/>
                  <a:pt x="72678" y="19127"/>
                  <a:pt x="73154" y="19167"/>
                </a:cubicBezTo>
                <a:cubicBezTo>
                  <a:pt x="73167" y="19168"/>
                  <a:pt x="73179" y="19169"/>
                  <a:pt x="73191" y="19169"/>
                </a:cubicBezTo>
                <a:cubicBezTo>
                  <a:pt x="73690" y="19169"/>
                  <a:pt x="73698" y="18392"/>
                  <a:pt x="73193" y="18392"/>
                </a:cubicBezTo>
                <a:close/>
                <a:moveTo>
                  <a:pt x="55915" y="18691"/>
                </a:moveTo>
                <a:cubicBezTo>
                  <a:pt x="55907" y="18691"/>
                  <a:pt x="55899" y="18691"/>
                  <a:pt x="55892" y="18692"/>
                </a:cubicBezTo>
                <a:cubicBezTo>
                  <a:pt x="55756" y="18705"/>
                  <a:pt x="55660" y="18828"/>
                  <a:pt x="55674" y="18964"/>
                </a:cubicBezTo>
                <a:cubicBezTo>
                  <a:pt x="55688" y="19086"/>
                  <a:pt x="55796" y="19181"/>
                  <a:pt x="55919" y="19181"/>
                </a:cubicBezTo>
                <a:cubicBezTo>
                  <a:pt x="56055" y="19167"/>
                  <a:pt x="56163" y="19059"/>
                  <a:pt x="56163" y="18923"/>
                </a:cubicBezTo>
                <a:cubicBezTo>
                  <a:pt x="56151" y="18795"/>
                  <a:pt x="56041" y="18691"/>
                  <a:pt x="55915" y="18691"/>
                </a:cubicBezTo>
                <a:close/>
                <a:moveTo>
                  <a:pt x="22060" y="18705"/>
                </a:moveTo>
                <a:lnTo>
                  <a:pt x="22251" y="19018"/>
                </a:lnTo>
                <a:lnTo>
                  <a:pt x="21925" y="19195"/>
                </a:lnTo>
                <a:lnTo>
                  <a:pt x="21748" y="18882"/>
                </a:lnTo>
                <a:lnTo>
                  <a:pt x="22060" y="18705"/>
                </a:lnTo>
                <a:close/>
                <a:moveTo>
                  <a:pt x="33818" y="18678"/>
                </a:moveTo>
                <a:lnTo>
                  <a:pt x="34008" y="19018"/>
                </a:lnTo>
                <a:lnTo>
                  <a:pt x="33695" y="19195"/>
                </a:lnTo>
                <a:lnTo>
                  <a:pt x="33505" y="18841"/>
                </a:lnTo>
                <a:lnTo>
                  <a:pt x="33818" y="18678"/>
                </a:lnTo>
                <a:close/>
                <a:moveTo>
                  <a:pt x="70435" y="18501"/>
                </a:moveTo>
                <a:cubicBezTo>
                  <a:pt x="69960" y="18501"/>
                  <a:pt x="69960" y="19195"/>
                  <a:pt x="70435" y="19195"/>
                </a:cubicBezTo>
                <a:cubicBezTo>
                  <a:pt x="70623" y="19195"/>
                  <a:pt x="70772" y="19035"/>
                  <a:pt x="70775" y="18848"/>
                </a:cubicBezTo>
                <a:lnTo>
                  <a:pt x="70775" y="18848"/>
                </a:lnTo>
                <a:cubicBezTo>
                  <a:pt x="70775" y="18850"/>
                  <a:pt x="70775" y="18853"/>
                  <a:pt x="70775" y="18855"/>
                </a:cubicBezTo>
                <a:lnTo>
                  <a:pt x="70775" y="18841"/>
                </a:lnTo>
                <a:cubicBezTo>
                  <a:pt x="70775" y="18843"/>
                  <a:pt x="70775" y="18846"/>
                  <a:pt x="70775" y="18848"/>
                </a:cubicBezTo>
                <a:lnTo>
                  <a:pt x="70775" y="18848"/>
                </a:lnTo>
                <a:cubicBezTo>
                  <a:pt x="70772" y="18648"/>
                  <a:pt x="70623" y="18501"/>
                  <a:pt x="70435" y="18501"/>
                </a:cubicBezTo>
                <a:close/>
                <a:moveTo>
                  <a:pt x="66602" y="19195"/>
                </a:moveTo>
                <a:cubicBezTo>
                  <a:pt x="66604" y="19195"/>
                  <a:pt x="66607" y="19195"/>
                  <a:pt x="66609" y="19195"/>
                </a:cubicBezTo>
                <a:lnTo>
                  <a:pt x="66609" y="19195"/>
                </a:lnTo>
                <a:cubicBezTo>
                  <a:pt x="66611" y="19195"/>
                  <a:pt x="66613" y="19195"/>
                  <a:pt x="66616" y="19195"/>
                </a:cubicBezTo>
                <a:close/>
                <a:moveTo>
                  <a:pt x="82167" y="18419"/>
                </a:moveTo>
                <a:cubicBezTo>
                  <a:pt x="81962" y="18419"/>
                  <a:pt x="81798" y="18578"/>
                  <a:pt x="81798" y="18787"/>
                </a:cubicBezTo>
                <a:cubicBezTo>
                  <a:pt x="81771" y="19004"/>
                  <a:pt x="81948" y="19208"/>
                  <a:pt x="82179" y="19208"/>
                </a:cubicBezTo>
                <a:cubicBezTo>
                  <a:pt x="82383" y="19208"/>
                  <a:pt x="82573" y="19045"/>
                  <a:pt x="82587" y="18841"/>
                </a:cubicBezTo>
                <a:cubicBezTo>
                  <a:pt x="82587" y="18610"/>
                  <a:pt x="82410" y="18420"/>
                  <a:pt x="82193" y="18420"/>
                </a:cubicBezTo>
                <a:cubicBezTo>
                  <a:pt x="82184" y="18419"/>
                  <a:pt x="82176" y="18419"/>
                  <a:pt x="82167" y="18419"/>
                </a:cubicBezTo>
                <a:close/>
                <a:moveTo>
                  <a:pt x="67691" y="18576"/>
                </a:moveTo>
                <a:cubicBezTo>
                  <a:pt x="67518" y="18576"/>
                  <a:pt x="67354" y="18723"/>
                  <a:pt x="67363" y="18923"/>
                </a:cubicBezTo>
                <a:cubicBezTo>
                  <a:pt x="67391" y="19100"/>
                  <a:pt x="67527" y="19222"/>
                  <a:pt x="67690" y="19222"/>
                </a:cubicBezTo>
                <a:cubicBezTo>
                  <a:pt x="67989" y="19222"/>
                  <a:pt x="68125" y="18868"/>
                  <a:pt x="67907" y="18665"/>
                </a:cubicBezTo>
                <a:cubicBezTo>
                  <a:pt x="67842" y="18603"/>
                  <a:pt x="67766" y="18576"/>
                  <a:pt x="67691" y="18576"/>
                </a:cubicBezTo>
                <a:close/>
                <a:moveTo>
                  <a:pt x="64922" y="18691"/>
                </a:moveTo>
                <a:cubicBezTo>
                  <a:pt x="64770" y="18691"/>
                  <a:pt x="64659" y="18822"/>
                  <a:pt x="64672" y="18977"/>
                </a:cubicBezTo>
                <a:cubicBezTo>
                  <a:pt x="64672" y="19119"/>
                  <a:pt x="64782" y="19236"/>
                  <a:pt x="64921" y="19236"/>
                </a:cubicBezTo>
                <a:cubicBezTo>
                  <a:pt x="64929" y="19236"/>
                  <a:pt x="64936" y="19236"/>
                  <a:pt x="64944" y="19235"/>
                </a:cubicBezTo>
                <a:cubicBezTo>
                  <a:pt x="65094" y="19235"/>
                  <a:pt x="65216" y="19113"/>
                  <a:pt x="65216" y="18964"/>
                </a:cubicBezTo>
                <a:cubicBezTo>
                  <a:pt x="65216" y="18814"/>
                  <a:pt x="65094" y="18692"/>
                  <a:pt x="64944" y="18692"/>
                </a:cubicBezTo>
                <a:cubicBezTo>
                  <a:pt x="64936" y="18691"/>
                  <a:pt x="64929" y="18691"/>
                  <a:pt x="64922" y="18691"/>
                </a:cubicBezTo>
                <a:close/>
                <a:moveTo>
                  <a:pt x="31113" y="18760"/>
                </a:moveTo>
                <a:lnTo>
                  <a:pt x="31290" y="19072"/>
                </a:lnTo>
                <a:lnTo>
                  <a:pt x="30950" y="19249"/>
                </a:lnTo>
                <a:cubicBezTo>
                  <a:pt x="30895" y="19154"/>
                  <a:pt x="30841" y="19059"/>
                  <a:pt x="30773" y="18950"/>
                </a:cubicBezTo>
                <a:lnTo>
                  <a:pt x="31113" y="18760"/>
                </a:lnTo>
                <a:close/>
                <a:moveTo>
                  <a:pt x="42870" y="18705"/>
                </a:moveTo>
                <a:lnTo>
                  <a:pt x="43074" y="19072"/>
                </a:lnTo>
                <a:lnTo>
                  <a:pt x="42693" y="19263"/>
                </a:lnTo>
                <a:lnTo>
                  <a:pt x="42503" y="18896"/>
                </a:lnTo>
                <a:lnTo>
                  <a:pt x="42870" y="18705"/>
                </a:lnTo>
                <a:close/>
                <a:moveTo>
                  <a:pt x="46869" y="18486"/>
                </a:moveTo>
                <a:cubicBezTo>
                  <a:pt x="46362" y="18486"/>
                  <a:pt x="46362" y="19264"/>
                  <a:pt x="46869" y="19264"/>
                </a:cubicBezTo>
                <a:cubicBezTo>
                  <a:pt x="46881" y="19264"/>
                  <a:pt x="46894" y="19264"/>
                  <a:pt x="46907" y="19263"/>
                </a:cubicBezTo>
                <a:cubicBezTo>
                  <a:pt x="47111" y="19263"/>
                  <a:pt x="47288" y="19086"/>
                  <a:pt x="47288" y="18868"/>
                </a:cubicBezTo>
                <a:cubicBezTo>
                  <a:pt x="47288" y="18665"/>
                  <a:pt x="47111" y="18488"/>
                  <a:pt x="46907" y="18488"/>
                </a:cubicBezTo>
                <a:cubicBezTo>
                  <a:pt x="46894" y="18487"/>
                  <a:pt x="46881" y="18486"/>
                  <a:pt x="46869" y="18486"/>
                </a:cubicBezTo>
                <a:close/>
                <a:moveTo>
                  <a:pt x="62212" y="18814"/>
                </a:moveTo>
                <a:cubicBezTo>
                  <a:pt x="62090" y="18828"/>
                  <a:pt x="61994" y="18936"/>
                  <a:pt x="61994" y="19059"/>
                </a:cubicBezTo>
                <a:cubicBezTo>
                  <a:pt x="61994" y="19181"/>
                  <a:pt x="62103" y="19276"/>
                  <a:pt x="62226" y="19276"/>
                </a:cubicBezTo>
                <a:cubicBezTo>
                  <a:pt x="62348" y="19263"/>
                  <a:pt x="62443" y="19167"/>
                  <a:pt x="62443" y="19059"/>
                </a:cubicBezTo>
                <a:cubicBezTo>
                  <a:pt x="62443" y="18923"/>
                  <a:pt x="62334" y="18828"/>
                  <a:pt x="62212" y="18814"/>
                </a:cubicBezTo>
                <a:close/>
                <a:moveTo>
                  <a:pt x="79521" y="18437"/>
                </a:moveTo>
                <a:lnTo>
                  <a:pt x="79521" y="18437"/>
                </a:lnTo>
                <a:cubicBezTo>
                  <a:pt x="79496" y="18450"/>
                  <a:pt x="79472" y="18461"/>
                  <a:pt x="79447" y="18461"/>
                </a:cubicBezTo>
                <a:cubicBezTo>
                  <a:pt x="79257" y="18474"/>
                  <a:pt x="79094" y="18610"/>
                  <a:pt x="79066" y="18800"/>
                </a:cubicBezTo>
                <a:cubicBezTo>
                  <a:pt x="79039" y="18991"/>
                  <a:pt x="79134" y="19181"/>
                  <a:pt x="79311" y="19249"/>
                </a:cubicBezTo>
                <a:cubicBezTo>
                  <a:pt x="79321" y="19249"/>
                  <a:pt x="79331" y="19263"/>
                  <a:pt x="79340" y="19276"/>
                </a:cubicBezTo>
                <a:lnTo>
                  <a:pt x="79488" y="19276"/>
                </a:lnTo>
                <a:cubicBezTo>
                  <a:pt x="79664" y="19263"/>
                  <a:pt x="79814" y="19140"/>
                  <a:pt x="79855" y="18964"/>
                </a:cubicBezTo>
                <a:cubicBezTo>
                  <a:pt x="79895" y="18787"/>
                  <a:pt x="79814" y="18610"/>
                  <a:pt x="79664" y="18529"/>
                </a:cubicBezTo>
                <a:lnTo>
                  <a:pt x="79521" y="18437"/>
                </a:lnTo>
                <a:close/>
                <a:moveTo>
                  <a:pt x="88486" y="18583"/>
                </a:moveTo>
                <a:cubicBezTo>
                  <a:pt x="88037" y="18583"/>
                  <a:pt x="88015" y="19263"/>
                  <a:pt x="88472" y="19276"/>
                </a:cubicBezTo>
                <a:cubicBezTo>
                  <a:pt x="88477" y="19276"/>
                  <a:pt x="88481" y="19276"/>
                  <a:pt x="88486" y="19276"/>
                </a:cubicBezTo>
                <a:cubicBezTo>
                  <a:pt x="88935" y="19276"/>
                  <a:pt x="88957" y="18596"/>
                  <a:pt x="88499" y="18583"/>
                </a:cubicBezTo>
                <a:cubicBezTo>
                  <a:pt x="88495" y="18583"/>
                  <a:pt x="88490" y="18583"/>
                  <a:pt x="88486" y="18583"/>
                </a:cubicBezTo>
                <a:close/>
                <a:moveTo>
                  <a:pt x="19328" y="18760"/>
                </a:moveTo>
                <a:lnTo>
                  <a:pt x="19559" y="19127"/>
                </a:lnTo>
                <a:lnTo>
                  <a:pt x="19192" y="19290"/>
                </a:lnTo>
                <a:lnTo>
                  <a:pt x="19016" y="18950"/>
                </a:lnTo>
                <a:lnTo>
                  <a:pt x="19328" y="18760"/>
                </a:lnTo>
                <a:close/>
                <a:moveTo>
                  <a:pt x="53187" y="18692"/>
                </a:moveTo>
                <a:cubicBezTo>
                  <a:pt x="53024" y="18705"/>
                  <a:pt x="52888" y="18855"/>
                  <a:pt x="52901" y="19018"/>
                </a:cubicBezTo>
                <a:cubicBezTo>
                  <a:pt x="52915" y="19167"/>
                  <a:pt x="53051" y="19290"/>
                  <a:pt x="53200" y="19290"/>
                </a:cubicBezTo>
                <a:cubicBezTo>
                  <a:pt x="53581" y="19263"/>
                  <a:pt x="53554" y="18705"/>
                  <a:pt x="53187" y="18692"/>
                </a:cubicBezTo>
                <a:close/>
                <a:moveTo>
                  <a:pt x="79338" y="19276"/>
                </a:moveTo>
                <a:lnTo>
                  <a:pt x="79352" y="19290"/>
                </a:lnTo>
                <a:cubicBezTo>
                  <a:pt x="79348" y="19286"/>
                  <a:pt x="79344" y="19281"/>
                  <a:pt x="79340" y="19276"/>
                </a:cubicBezTo>
                <a:close/>
                <a:moveTo>
                  <a:pt x="59453" y="18923"/>
                </a:moveTo>
                <a:cubicBezTo>
                  <a:pt x="59398" y="18977"/>
                  <a:pt x="59344" y="19032"/>
                  <a:pt x="59317" y="19113"/>
                </a:cubicBezTo>
                <a:lnTo>
                  <a:pt x="59303" y="19100"/>
                </a:lnTo>
                <a:lnTo>
                  <a:pt x="59303" y="19100"/>
                </a:lnTo>
                <a:cubicBezTo>
                  <a:pt x="59276" y="19195"/>
                  <a:pt x="59385" y="19290"/>
                  <a:pt x="59493" y="19290"/>
                </a:cubicBezTo>
                <a:cubicBezTo>
                  <a:pt x="59501" y="19291"/>
                  <a:pt x="59507" y="19291"/>
                  <a:pt x="59514" y="19291"/>
                </a:cubicBezTo>
                <a:cubicBezTo>
                  <a:pt x="59600" y="19291"/>
                  <a:pt x="59670" y="19215"/>
                  <a:pt x="59670" y="19127"/>
                </a:cubicBezTo>
                <a:cubicBezTo>
                  <a:pt x="59697" y="19018"/>
                  <a:pt x="59616" y="18923"/>
                  <a:pt x="59453" y="18923"/>
                </a:cubicBezTo>
                <a:close/>
                <a:moveTo>
                  <a:pt x="94779" y="18828"/>
                </a:moveTo>
                <a:cubicBezTo>
                  <a:pt x="94657" y="18841"/>
                  <a:pt x="94562" y="18950"/>
                  <a:pt x="94575" y="19086"/>
                </a:cubicBezTo>
                <a:cubicBezTo>
                  <a:pt x="94581" y="19229"/>
                  <a:pt x="94684" y="19295"/>
                  <a:pt x="94788" y="19295"/>
                </a:cubicBezTo>
                <a:cubicBezTo>
                  <a:pt x="94913" y="19295"/>
                  <a:pt x="95040" y="19201"/>
                  <a:pt x="95010" y="19032"/>
                </a:cubicBezTo>
                <a:cubicBezTo>
                  <a:pt x="94996" y="18923"/>
                  <a:pt x="94901" y="18828"/>
                  <a:pt x="94779" y="18828"/>
                </a:cubicBezTo>
                <a:close/>
                <a:moveTo>
                  <a:pt x="80698" y="19295"/>
                </a:moveTo>
                <a:lnTo>
                  <a:pt x="80698" y="19295"/>
                </a:lnTo>
                <a:cubicBezTo>
                  <a:pt x="80698" y="19298"/>
                  <a:pt x="80698" y="19301"/>
                  <a:pt x="80697" y="19303"/>
                </a:cubicBezTo>
                <a:lnTo>
                  <a:pt x="80697" y="19303"/>
                </a:lnTo>
                <a:cubicBezTo>
                  <a:pt x="80698" y="19302"/>
                  <a:pt x="80699" y="19301"/>
                  <a:pt x="80699" y="19300"/>
                </a:cubicBezTo>
                <a:lnTo>
                  <a:pt x="80699" y="19300"/>
                </a:lnTo>
                <a:cubicBezTo>
                  <a:pt x="80699" y="19298"/>
                  <a:pt x="80699" y="19297"/>
                  <a:pt x="80698" y="19295"/>
                </a:cubicBezTo>
                <a:close/>
                <a:moveTo>
                  <a:pt x="11585" y="18555"/>
                </a:moveTo>
                <a:cubicBezTo>
                  <a:pt x="11378" y="18555"/>
                  <a:pt x="11214" y="18727"/>
                  <a:pt x="11227" y="18936"/>
                </a:cubicBezTo>
                <a:cubicBezTo>
                  <a:pt x="11227" y="19167"/>
                  <a:pt x="11409" y="19316"/>
                  <a:pt x="11602" y="19316"/>
                </a:cubicBezTo>
                <a:cubicBezTo>
                  <a:pt x="11693" y="19316"/>
                  <a:pt x="11788" y="19283"/>
                  <a:pt x="11866" y="19208"/>
                </a:cubicBezTo>
                <a:cubicBezTo>
                  <a:pt x="12111" y="18977"/>
                  <a:pt x="11948" y="18569"/>
                  <a:pt x="11608" y="18556"/>
                </a:cubicBezTo>
                <a:cubicBezTo>
                  <a:pt x="11600" y="18555"/>
                  <a:pt x="11592" y="18555"/>
                  <a:pt x="11585" y="18555"/>
                </a:cubicBezTo>
                <a:close/>
                <a:moveTo>
                  <a:pt x="28354" y="18828"/>
                </a:moveTo>
                <a:lnTo>
                  <a:pt x="28544" y="19140"/>
                </a:lnTo>
                <a:lnTo>
                  <a:pt x="28218" y="19317"/>
                </a:lnTo>
                <a:lnTo>
                  <a:pt x="28041" y="19004"/>
                </a:lnTo>
                <a:lnTo>
                  <a:pt x="28354" y="18828"/>
                </a:lnTo>
                <a:close/>
                <a:moveTo>
                  <a:pt x="40125" y="18787"/>
                </a:moveTo>
                <a:lnTo>
                  <a:pt x="40328" y="19127"/>
                </a:lnTo>
                <a:lnTo>
                  <a:pt x="39989" y="19317"/>
                </a:lnTo>
                <a:lnTo>
                  <a:pt x="39785" y="18964"/>
                </a:lnTo>
                <a:lnTo>
                  <a:pt x="40125" y="18787"/>
                </a:lnTo>
                <a:close/>
                <a:moveTo>
                  <a:pt x="661" y="19098"/>
                </a:moveTo>
                <a:cubicBezTo>
                  <a:pt x="658" y="19098"/>
                  <a:pt x="655" y="19098"/>
                  <a:pt x="653" y="19100"/>
                </a:cubicBezTo>
                <a:cubicBezTo>
                  <a:pt x="612" y="19113"/>
                  <a:pt x="571" y="19181"/>
                  <a:pt x="530" y="19222"/>
                </a:cubicBezTo>
                <a:cubicBezTo>
                  <a:pt x="571" y="19263"/>
                  <a:pt x="625" y="19317"/>
                  <a:pt x="680" y="19331"/>
                </a:cubicBezTo>
                <a:cubicBezTo>
                  <a:pt x="734" y="19331"/>
                  <a:pt x="748" y="19249"/>
                  <a:pt x="802" y="19195"/>
                </a:cubicBezTo>
                <a:cubicBezTo>
                  <a:pt x="753" y="19157"/>
                  <a:pt x="692" y="19098"/>
                  <a:pt x="661" y="19098"/>
                </a:cubicBezTo>
                <a:close/>
                <a:moveTo>
                  <a:pt x="8871" y="18637"/>
                </a:moveTo>
                <a:cubicBezTo>
                  <a:pt x="8688" y="18637"/>
                  <a:pt x="8509" y="18780"/>
                  <a:pt x="8509" y="18991"/>
                </a:cubicBezTo>
                <a:cubicBezTo>
                  <a:pt x="8509" y="19181"/>
                  <a:pt x="8658" y="19331"/>
                  <a:pt x="8849" y="19344"/>
                </a:cubicBezTo>
                <a:cubicBezTo>
                  <a:pt x="8854" y="19344"/>
                  <a:pt x="8860" y="19345"/>
                  <a:pt x="8866" y="19345"/>
                </a:cubicBezTo>
                <a:cubicBezTo>
                  <a:pt x="9181" y="19345"/>
                  <a:pt x="9334" y="18973"/>
                  <a:pt x="9121" y="18746"/>
                </a:cubicBezTo>
                <a:cubicBezTo>
                  <a:pt x="9050" y="18671"/>
                  <a:pt x="8960" y="18637"/>
                  <a:pt x="8871" y="18637"/>
                </a:cubicBezTo>
                <a:close/>
                <a:moveTo>
                  <a:pt x="76186" y="17458"/>
                </a:moveTo>
                <a:cubicBezTo>
                  <a:pt x="76147" y="17458"/>
                  <a:pt x="76110" y="17462"/>
                  <a:pt x="76076" y="17468"/>
                </a:cubicBezTo>
                <a:cubicBezTo>
                  <a:pt x="75913" y="17482"/>
                  <a:pt x="75777" y="17604"/>
                  <a:pt x="75736" y="17767"/>
                </a:cubicBezTo>
                <a:cubicBezTo>
                  <a:pt x="75709" y="17944"/>
                  <a:pt x="75791" y="18121"/>
                  <a:pt x="75940" y="18216"/>
                </a:cubicBezTo>
                <a:cubicBezTo>
                  <a:pt x="76001" y="18249"/>
                  <a:pt x="76066" y="18264"/>
                  <a:pt x="76130" y="18264"/>
                </a:cubicBezTo>
                <a:cubicBezTo>
                  <a:pt x="76224" y="18264"/>
                  <a:pt x="76316" y="18232"/>
                  <a:pt x="76389" y="18175"/>
                </a:cubicBezTo>
                <a:cubicBezTo>
                  <a:pt x="76451" y="18126"/>
                  <a:pt x="76502" y="18076"/>
                  <a:pt x="76551" y="18016"/>
                </a:cubicBezTo>
                <a:lnTo>
                  <a:pt x="76551" y="18016"/>
                </a:lnTo>
                <a:cubicBezTo>
                  <a:pt x="76526" y="18232"/>
                  <a:pt x="76634" y="18448"/>
                  <a:pt x="76837" y="18556"/>
                </a:cubicBezTo>
                <a:cubicBezTo>
                  <a:pt x="76742" y="18556"/>
                  <a:pt x="76647" y="18569"/>
                  <a:pt x="76565" y="18597"/>
                </a:cubicBezTo>
                <a:cubicBezTo>
                  <a:pt x="76402" y="18651"/>
                  <a:pt x="76307" y="18800"/>
                  <a:pt x="76307" y="18977"/>
                </a:cubicBezTo>
                <a:cubicBezTo>
                  <a:pt x="76321" y="19154"/>
                  <a:pt x="76443" y="19303"/>
                  <a:pt x="76620" y="19344"/>
                </a:cubicBezTo>
                <a:cubicBezTo>
                  <a:pt x="76650" y="19351"/>
                  <a:pt x="76680" y="19354"/>
                  <a:pt x="76709" y="19354"/>
                </a:cubicBezTo>
                <a:cubicBezTo>
                  <a:pt x="77028" y="19354"/>
                  <a:pt x="77238" y="18966"/>
                  <a:pt x="77014" y="18692"/>
                </a:cubicBezTo>
                <a:cubicBezTo>
                  <a:pt x="76953" y="18643"/>
                  <a:pt x="76903" y="18594"/>
                  <a:pt x="76844" y="18555"/>
                </a:cubicBezTo>
                <a:lnTo>
                  <a:pt x="76844" y="18555"/>
                </a:lnTo>
                <a:cubicBezTo>
                  <a:pt x="76924" y="18542"/>
                  <a:pt x="77016" y="18542"/>
                  <a:pt x="77095" y="18515"/>
                </a:cubicBezTo>
                <a:cubicBezTo>
                  <a:pt x="77381" y="18420"/>
                  <a:pt x="77462" y="18067"/>
                  <a:pt x="77259" y="17863"/>
                </a:cubicBezTo>
                <a:cubicBezTo>
                  <a:pt x="77178" y="17795"/>
                  <a:pt x="77111" y="17755"/>
                  <a:pt x="77030" y="17701"/>
                </a:cubicBezTo>
                <a:lnTo>
                  <a:pt x="77030" y="17701"/>
                </a:lnTo>
                <a:cubicBezTo>
                  <a:pt x="76825" y="17721"/>
                  <a:pt x="76646" y="17827"/>
                  <a:pt x="76554" y="18008"/>
                </a:cubicBezTo>
                <a:lnTo>
                  <a:pt x="76554" y="18008"/>
                </a:lnTo>
                <a:cubicBezTo>
                  <a:pt x="76574" y="17797"/>
                  <a:pt x="76479" y="17588"/>
                  <a:pt x="76307" y="17468"/>
                </a:cubicBezTo>
                <a:cubicBezTo>
                  <a:pt x="76266" y="17462"/>
                  <a:pt x="76226" y="17458"/>
                  <a:pt x="76186" y="17458"/>
                </a:cubicBezTo>
                <a:close/>
                <a:moveTo>
                  <a:pt x="16684" y="18666"/>
                </a:moveTo>
                <a:cubicBezTo>
                  <a:pt x="16589" y="18876"/>
                  <a:pt x="16721" y="19035"/>
                  <a:pt x="16827" y="19181"/>
                </a:cubicBezTo>
                <a:lnTo>
                  <a:pt x="16433" y="19358"/>
                </a:lnTo>
                <a:lnTo>
                  <a:pt x="16229" y="18991"/>
                </a:lnTo>
                <a:lnTo>
                  <a:pt x="16684" y="18666"/>
                </a:lnTo>
                <a:close/>
                <a:moveTo>
                  <a:pt x="85703" y="18621"/>
                </a:moveTo>
                <a:cubicBezTo>
                  <a:pt x="85227" y="18621"/>
                  <a:pt x="85227" y="19358"/>
                  <a:pt x="85714" y="19358"/>
                </a:cubicBezTo>
                <a:cubicBezTo>
                  <a:pt x="85718" y="19358"/>
                  <a:pt x="85722" y="19358"/>
                  <a:pt x="85727" y="19358"/>
                </a:cubicBezTo>
                <a:cubicBezTo>
                  <a:pt x="86189" y="19344"/>
                  <a:pt x="86216" y="18665"/>
                  <a:pt x="85754" y="18624"/>
                </a:cubicBezTo>
                <a:cubicBezTo>
                  <a:pt x="85736" y="18622"/>
                  <a:pt x="85720" y="18621"/>
                  <a:pt x="85703" y="18621"/>
                </a:cubicBezTo>
                <a:close/>
                <a:moveTo>
                  <a:pt x="3364" y="18918"/>
                </a:moveTo>
                <a:cubicBezTo>
                  <a:pt x="3259" y="18918"/>
                  <a:pt x="3164" y="18993"/>
                  <a:pt x="3140" y="19100"/>
                </a:cubicBezTo>
                <a:cubicBezTo>
                  <a:pt x="3113" y="19235"/>
                  <a:pt x="3222" y="19371"/>
                  <a:pt x="3357" y="19385"/>
                </a:cubicBezTo>
                <a:cubicBezTo>
                  <a:pt x="3480" y="19385"/>
                  <a:pt x="3589" y="19303"/>
                  <a:pt x="3616" y="19181"/>
                </a:cubicBezTo>
                <a:cubicBezTo>
                  <a:pt x="3629" y="19045"/>
                  <a:pt x="3534" y="18936"/>
                  <a:pt x="3412" y="18923"/>
                </a:cubicBezTo>
                <a:cubicBezTo>
                  <a:pt x="3396" y="18919"/>
                  <a:pt x="3380" y="18918"/>
                  <a:pt x="3364" y="18918"/>
                </a:cubicBezTo>
                <a:close/>
                <a:moveTo>
                  <a:pt x="37406" y="18814"/>
                </a:moveTo>
                <a:lnTo>
                  <a:pt x="37583" y="19208"/>
                </a:lnTo>
                <a:lnTo>
                  <a:pt x="37216" y="19385"/>
                </a:lnTo>
                <a:lnTo>
                  <a:pt x="37053" y="19032"/>
                </a:lnTo>
                <a:lnTo>
                  <a:pt x="37406" y="18814"/>
                </a:lnTo>
                <a:close/>
                <a:moveTo>
                  <a:pt x="56727" y="18976"/>
                </a:moveTo>
                <a:cubicBezTo>
                  <a:pt x="56615" y="18976"/>
                  <a:pt x="56531" y="19079"/>
                  <a:pt x="56544" y="19195"/>
                </a:cubicBezTo>
                <a:cubicBezTo>
                  <a:pt x="56544" y="19290"/>
                  <a:pt x="56626" y="19385"/>
                  <a:pt x="56734" y="19385"/>
                </a:cubicBezTo>
                <a:cubicBezTo>
                  <a:pt x="56857" y="19385"/>
                  <a:pt x="56952" y="19303"/>
                  <a:pt x="56965" y="19181"/>
                </a:cubicBezTo>
                <a:cubicBezTo>
                  <a:pt x="56952" y="19072"/>
                  <a:pt x="56870" y="18977"/>
                  <a:pt x="56748" y="18977"/>
                </a:cubicBezTo>
                <a:cubicBezTo>
                  <a:pt x="56741" y="18976"/>
                  <a:pt x="56734" y="18976"/>
                  <a:pt x="56727" y="18976"/>
                </a:cubicBezTo>
                <a:close/>
                <a:moveTo>
                  <a:pt x="6141" y="18800"/>
                </a:moveTo>
                <a:cubicBezTo>
                  <a:pt x="6133" y="18800"/>
                  <a:pt x="6125" y="18800"/>
                  <a:pt x="6117" y="18800"/>
                </a:cubicBezTo>
                <a:cubicBezTo>
                  <a:pt x="6110" y="18800"/>
                  <a:pt x="6103" y="18800"/>
                  <a:pt x="6096" y="18800"/>
                </a:cubicBezTo>
                <a:cubicBezTo>
                  <a:pt x="5942" y="18800"/>
                  <a:pt x="5818" y="18944"/>
                  <a:pt x="5831" y="19113"/>
                </a:cubicBezTo>
                <a:cubicBezTo>
                  <a:pt x="5844" y="19268"/>
                  <a:pt x="5967" y="19386"/>
                  <a:pt x="6108" y="19386"/>
                </a:cubicBezTo>
                <a:cubicBezTo>
                  <a:pt x="6115" y="19386"/>
                  <a:pt x="6123" y="19386"/>
                  <a:pt x="6130" y="19385"/>
                </a:cubicBezTo>
                <a:cubicBezTo>
                  <a:pt x="6293" y="19385"/>
                  <a:pt x="6429" y="19249"/>
                  <a:pt x="6429" y="19100"/>
                </a:cubicBezTo>
                <a:cubicBezTo>
                  <a:pt x="6429" y="18931"/>
                  <a:pt x="6306" y="18800"/>
                  <a:pt x="6141" y="18800"/>
                </a:cubicBezTo>
                <a:close/>
                <a:moveTo>
                  <a:pt x="50455" y="18705"/>
                </a:moveTo>
                <a:cubicBezTo>
                  <a:pt x="50264" y="18705"/>
                  <a:pt x="50115" y="18868"/>
                  <a:pt x="50115" y="19059"/>
                </a:cubicBezTo>
                <a:cubicBezTo>
                  <a:pt x="50115" y="19249"/>
                  <a:pt x="50264" y="19399"/>
                  <a:pt x="50455" y="19399"/>
                </a:cubicBezTo>
                <a:cubicBezTo>
                  <a:pt x="50645" y="19385"/>
                  <a:pt x="50781" y="19235"/>
                  <a:pt x="50794" y="19059"/>
                </a:cubicBezTo>
                <a:cubicBezTo>
                  <a:pt x="50794" y="18868"/>
                  <a:pt x="50645" y="18705"/>
                  <a:pt x="50455" y="18705"/>
                </a:cubicBezTo>
                <a:close/>
                <a:moveTo>
                  <a:pt x="92044" y="18826"/>
                </a:moveTo>
                <a:cubicBezTo>
                  <a:pt x="92032" y="18826"/>
                  <a:pt x="92019" y="18826"/>
                  <a:pt x="92006" y="18828"/>
                </a:cubicBezTo>
                <a:cubicBezTo>
                  <a:pt x="91843" y="18841"/>
                  <a:pt x="91734" y="18977"/>
                  <a:pt x="91748" y="19140"/>
                </a:cubicBezTo>
                <a:cubicBezTo>
                  <a:pt x="91762" y="19290"/>
                  <a:pt x="91884" y="19399"/>
                  <a:pt x="92033" y="19399"/>
                </a:cubicBezTo>
                <a:cubicBezTo>
                  <a:pt x="92038" y="19399"/>
                  <a:pt x="92042" y="19399"/>
                  <a:pt x="92046" y="19399"/>
                </a:cubicBezTo>
                <a:cubicBezTo>
                  <a:pt x="92428" y="19399"/>
                  <a:pt x="92411" y="18826"/>
                  <a:pt x="92044" y="18826"/>
                </a:cubicBezTo>
                <a:close/>
                <a:moveTo>
                  <a:pt x="25635" y="18896"/>
                </a:moveTo>
                <a:lnTo>
                  <a:pt x="25798" y="19208"/>
                </a:lnTo>
                <a:lnTo>
                  <a:pt x="25458" y="19412"/>
                </a:lnTo>
                <a:lnTo>
                  <a:pt x="25295" y="19072"/>
                </a:lnTo>
                <a:lnTo>
                  <a:pt x="25635" y="18896"/>
                </a:lnTo>
                <a:close/>
                <a:moveTo>
                  <a:pt x="73994" y="18649"/>
                </a:moveTo>
                <a:cubicBezTo>
                  <a:pt x="73901" y="18649"/>
                  <a:pt x="73806" y="18683"/>
                  <a:pt x="73725" y="18760"/>
                </a:cubicBezTo>
                <a:cubicBezTo>
                  <a:pt x="73480" y="18991"/>
                  <a:pt x="73643" y="19412"/>
                  <a:pt x="73983" y="19412"/>
                </a:cubicBezTo>
                <a:cubicBezTo>
                  <a:pt x="74187" y="19412"/>
                  <a:pt x="74350" y="19249"/>
                  <a:pt x="74377" y="19045"/>
                </a:cubicBezTo>
                <a:cubicBezTo>
                  <a:pt x="74386" y="18812"/>
                  <a:pt x="74197" y="18649"/>
                  <a:pt x="73994" y="18649"/>
                </a:cubicBezTo>
                <a:close/>
                <a:moveTo>
                  <a:pt x="71273" y="18730"/>
                </a:moveTo>
                <a:cubicBezTo>
                  <a:pt x="71257" y="18730"/>
                  <a:pt x="71241" y="18731"/>
                  <a:pt x="71224" y="18733"/>
                </a:cubicBezTo>
                <a:cubicBezTo>
                  <a:pt x="71033" y="18746"/>
                  <a:pt x="70884" y="18896"/>
                  <a:pt x="70884" y="19086"/>
                </a:cubicBezTo>
                <a:cubicBezTo>
                  <a:pt x="70897" y="19281"/>
                  <a:pt x="71047" y="19427"/>
                  <a:pt x="71239" y="19427"/>
                </a:cubicBezTo>
                <a:cubicBezTo>
                  <a:pt x="71247" y="19427"/>
                  <a:pt x="71256" y="19426"/>
                  <a:pt x="71264" y="19426"/>
                </a:cubicBezTo>
                <a:cubicBezTo>
                  <a:pt x="71737" y="19426"/>
                  <a:pt x="71715" y="18730"/>
                  <a:pt x="71273" y="18730"/>
                </a:cubicBezTo>
                <a:close/>
                <a:moveTo>
                  <a:pt x="34660" y="18950"/>
                </a:moveTo>
                <a:lnTo>
                  <a:pt x="34837" y="19276"/>
                </a:lnTo>
                <a:lnTo>
                  <a:pt x="34511" y="19439"/>
                </a:lnTo>
                <a:lnTo>
                  <a:pt x="34334" y="19127"/>
                </a:lnTo>
                <a:lnTo>
                  <a:pt x="34660" y="18950"/>
                </a:lnTo>
                <a:close/>
                <a:moveTo>
                  <a:pt x="82996" y="18677"/>
                </a:moveTo>
                <a:cubicBezTo>
                  <a:pt x="82791" y="18677"/>
                  <a:pt x="82627" y="18836"/>
                  <a:pt x="82614" y="19045"/>
                </a:cubicBezTo>
                <a:cubicBezTo>
                  <a:pt x="82614" y="19263"/>
                  <a:pt x="82791" y="19439"/>
                  <a:pt x="83008" y="19439"/>
                </a:cubicBezTo>
                <a:cubicBezTo>
                  <a:pt x="83015" y="19440"/>
                  <a:pt x="83023" y="19440"/>
                  <a:pt x="83030" y="19440"/>
                </a:cubicBezTo>
                <a:cubicBezTo>
                  <a:pt x="83226" y="19440"/>
                  <a:pt x="83402" y="19268"/>
                  <a:pt x="83402" y="19059"/>
                </a:cubicBezTo>
                <a:cubicBezTo>
                  <a:pt x="83402" y="18849"/>
                  <a:pt x="83251" y="18677"/>
                  <a:pt x="83045" y="18677"/>
                </a:cubicBezTo>
                <a:cubicBezTo>
                  <a:pt x="83037" y="18677"/>
                  <a:pt x="83030" y="18678"/>
                  <a:pt x="83022" y="18678"/>
                </a:cubicBezTo>
                <a:cubicBezTo>
                  <a:pt x="83013" y="18678"/>
                  <a:pt x="83005" y="18677"/>
                  <a:pt x="82996" y="18677"/>
                </a:cubicBezTo>
                <a:close/>
                <a:moveTo>
                  <a:pt x="47732" y="18732"/>
                </a:moveTo>
                <a:cubicBezTo>
                  <a:pt x="47725" y="18732"/>
                  <a:pt x="47717" y="18732"/>
                  <a:pt x="47709" y="18733"/>
                </a:cubicBezTo>
                <a:cubicBezTo>
                  <a:pt x="47509" y="18733"/>
                  <a:pt x="47348" y="18890"/>
                  <a:pt x="47342" y="19102"/>
                </a:cubicBezTo>
                <a:lnTo>
                  <a:pt x="47342" y="19102"/>
                </a:lnTo>
                <a:cubicBezTo>
                  <a:pt x="47342" y="19101"/>
                  <a:pt x="47342" y="19100"/>
                  <a:pt x="47342" y="19100"/>
                </a:cubicBezTo>
                <a:lnTo>
                  <a:pt x="47342" y="19113"/>
                </a:lnTo>
                <a:cubicBezTo>
                  <a:pt x="47342" y="19109"/>
                  <a:pt x="47342" y="19106"/>
                  <a:pt x="47342" y="19102"/>
                </a:cubicBezTo>
                <a:lnTo>
                  <a:pt x="47342" y="19102"/>
                </a:lnTo>
                <a:cubicBezTo>
                  <a:pt x="47357" y="19342"/>
                  <a:pt x="47542" y="19463"/>
                  <a:pt x="47725" y="19463"/>
                </a:cubicBezTo>
                <a:cubicBezTo>
                  <a:pt x="47905" y="19463"/>
                  <a:pt x="48083" y="19348"/>
                  <a:pt x="48103" y="19113"/>
                </a:cubicBezTo>
                <a:cubicBezTo>
                  <a:pt x="48103" y="18904"/>
                  <a:pt x="47939" y="18732"/>
                  <a:pt x="47732" y="18732"/>
                </a:cubicBezTo>
                <a:close/>
                <a:moveTo>
                  <a:pt x="22876" y="18950"/>
                </a:moveTo>
                <a:lnTo>
                  <a:pt x="23080" y="19290"/>
                </a:lnTo>
                <a:lnTo>
                  <a:pt x="22740" y="19467"/>
                </a:lnTo>
                <a:lnTo>
                  <a:pt x="22563" y="19127"/>
                </a:lnTo>
                <a:lnTo>
                  <a:pt x="22876" y="18950"/>
                </a:lnTo>
                <a:close/>
                <a:moveTo>
                  <a:pt x="68505" y="18814"/>
                </a:moveTo>
                <a:cubicBezTo>
                  <a:pt x="68328" y="18828"/>
                  <a:pt x="68193" y="18977"/>
                  <a:pt x="68193" y="19154"/>
                </a:cubicBezTo>
                <a:cubicBezTo>
                  <a:pt x="68206" y="19331"/>
                  <a:pt x="68356" y="19467"/>
                  <a:pt x="68532" y="19467"/>
                </a:cubicBezTo>
                <a:cubicBezTo>
                  <a:pt x="68709" y="19467"/>
                  <a:pt x="68845" y="19317"/>
                  <a:pt x="68845" y="19127"/>
                </a:cubicBezTo>
                <a:cubicBezTo>
                  <a:pt x="68831" y="18950"/>
                  <a:pt x="68682" y="18814"/>
                  <a:pt x="68505" y="18814"/>
                </a:cubicBezTo>
                <a:close/>
                <a:moveTo>
                  <a:pt x="95629" y="19112"/>
                </a:moveTo>
                <a:cubicBezTo>
                  <a:pt x="95622" y="19112"/>
                  <a:pt x="95615" y="19112"/>
                  <a:pt x="95608" y="19113"/>
                </a:cubicBezTo>
                <a:cubicBezTo>
                  <a:pt x="95513" y="19113"/>
                  <a:pt x="95431" y="19208"/>
                  <a:pt x="95445" y="19317"/>
                </a:cubicBezTo>
                <a:cubicBezTo>
                  <a:pt x="95445" y="19412"/>
                  <a:pt x="95513" y="19480"/>
                  <a:pt x="95608" y="19480"/>
                </a:cubicBezTo>
                <a:cubicBezTo>
                  <a:pt x="95616" y="19481"/>
                  <a:pt x="95624" y="19482"/>
                  <a:pt x="95632" y="19482"/>
                </a:cubicBezTo>
                <a:cubicBezTo>
                  <a:pt x="95730" y="19482"/>
                  <a:pt x="95812" y="19404"/>
                  <a:pt x="95812" y="19303"/>
                </a:cubicBezTo>
                <a:cubicBezTo>
                  <a:pt x="95812" y="19202"/>
                  <a:pt x="95729" y="19112"/>
                  <a:pt x="95629" y="19112"/>
                </a:cubicBezTo>
                <a:close/>
                <a:moveTo>
                  <a:pt x="31928" y="19018"/>
                </a:moveTo>
                <a:lnTo>
                  <a:pt x="32105" y="19331"/>
                </a:lnTo>
                <a:lnTo>
                  <a:pt x="31752" y="19507"/>
                </a:lnTo>
                <a:lnTo>
                  <a:pt x="31575" y="19195"/>
                </a:lnTo>
                <a:lnTo>
                  <a:pt x="31928" y="19018"/>
                </a:lnTo>
                <a:close/>
                <a:moveTo>
                  <a:pt x="54016" y="18977"/>
                </a:moveTo>
                <a:cubicBezTo>
                  <a:pt x="53866" y="18977"/>
                  <a:pt x="53744" y="19100"/>
                  <a:pt x="53744" y="19249"/>
                </a:cubicBezTo>
                <a:cubicBezTo>
                  <a:pt x="53758" y="19385"/>
                  <a:pt x="53866" y="19494"/>
                  <a:pt x="54002" y="19507"/>
                </a:cubicBezTo>
                <a:cubicBezTo>
                  <a:pt x="54152" y="19507"/>
                  <a:pt x="54274" y="19399"/>
                  <a:pt x="54274" y="19249"/>
                </a:cubicBezTo>
                <a:cubicBezTo>
                  <a:pt x="54288" y="19100"/>
                  <a:pt x="54165" y="18977"/>
                  <a:pt x="54016" y="18977"/>
                </a:cubicBezTo>
                <a:close/>
                <a:moveTo>
                  <a:pt x="89279" y="18852"/>
                </a:moveTo>
                <a:cubicBezTo>
                  <a:pt x="88865" y="18852"/>
                  <a:pt x="88856" y="19507"/>
                  <a:pt x="89301" y="19507"/>
                </a:cubicBezTo>
                <a:cubicBezTo>
                  <a:pt x="89309" y="19508"/>
                  <a:pt x="89316" y="19508"/>
                  <a:pt x="89324" y="19508"/>
                </a:cubicBezTo>
                <a:cubicBezTo>
                  <a:pt x="89492" y="19508"/>
                  <a:pt x="89641" y="19364"/>
                  <a:pt x="89641" y="19195"/>
                </a:cubicBezTo>
                <a:cubicBezTo>
                  <a:pt x="89655" y="19004"/>
                  <a:pt x="89505" y="18855"/>
                  <a:pt x="89329" y="18855"/>
                </a:cubicBezTo>
                <a:cubicBezTo>
                  <a:pt x="89311" y="18853"/>
                  <a:pt x="89295" y="18852"/>
                  <a:pt x="89279" y="18852"/>
                </a:cubicBezTo>
                <a:close/>
                <a:moveTo>
                  <a:pt x="60299" y="19179"/>
                </a:moveTo>
                <a:cubicBezTo>
                  <a:pt x="60216" y="19179"/>
                  <a:pt x="60160" y="19245"/>
                  <a:pt x="60160" y="19344"/>
                </a:cubicBezTo>
                <a:cubicBezTo>
                  <a:pt x="60160" y="19432"/>
                  <a:pt x="60206" y="19509"/>
                  <a:pt x="60289" y="19509"/>
                </a:cubicBezTo>
                <a:cubicBezTo>
                  <a:pt x="60295" y="19509"/>
                  <a:pt x="60302" y="19508"/>
                  <a:pt x="60309" y="19507"/>
                </a:cubicBezTo>
                <a:cubicBezTo>
                  <a:pt x="60377" y="19507"/>
                  <a:pt x="60445" y="19426"/>
                  <a:pt x="60554" y="19358"/>
                </a:cubicBezTo>
                <a:cubicBezTo>
                  <a:pt x="60459" y="19290"/>
                  <a:pt x="60391" y="19208"/>
                  <a:pt x="60323" y="19195"/>
                </a:cubicBezTo>
                <a:lnTo>
                  <a:pt x="60323" y="19181"/>
                </a:lnTo>
                <a:cubicBezTo>
                  <a:pt x="60315" y="19180"/>
                  <a:pt x="60307" y="19179"/>
                  <a:pt x="60299" y="19179"/>
                </a:cubicBezTo>
                <a:close/>
                <a:moveTo>
                  <a:pt x="63041" y="19072"/>
                </a:moveTo>
                <a:cubicBezTo>
                  <a:pt x="62932" y="19072"/>
                  <a:pt x="62837" y="19154"/>
                  <a:pt x="62810" y="19276"/>
                </a:cubicBezTo>
                <a:cubicBezTo>
                  <a:pt x="62801" y="19417"/>
                  <a:pt x="62915" y="19519"/>
                  <a:pt x="63036" y="19519"/>
                </a:cubicBezTo>
                <a:cubicBezTo>
                  <a:pt x="63089" y="19519"/>
                  <a:pt x="63145" y="19499"/>
                  <a:pt x="63191" y="19453"/>
                </a:cubicBezTo>
                <a:cubicBezTo>
                  <a:pt x="63340" y="19317"/>
                  <a:pt x="63245" y="19072"/>
                  <a:pt x="63041" y="19072"/>
                </a:cubicBezTo>
                <a:close/>
                <a:moveTo>
                  <a:pt x="65760" y="18950"/>
                </a:moveTo>
                <a:cubicBezTo>
                  <a:pt x="65379" y="18950"/>
                  <a:pt x="65379" y="19521"/>
                  <a:pt x="65760" y="19521"/>
                </a:cubicBezTo>
                <a:cubicBezTo>
                  <a:pt x="65909" y="19521"/>
                  <a:pt x="66031" y="19399"/>
                  <a:pt x="66045" y="19249"/>
                </a:cubicBezTo>
                <a:cubicBezTo>
                  <a:pt x="66045" y="19086"/>
                  <a:pt x="65923" y="18950"/>
                  <a:pt x="65760" y="18950"/>
                </a:cubicBezTo>
                <a:close/>
                <a:moveTo>
                  <a:pt x="20158" y="19004"/>
                </a:moveTo>
                <a:lnTo>
                  <a:pt x="20334" y="19358"/>
                </a:lnTo>
                <a:lnTo>
                  <a:pt x="20008" y="19534"/>
                </a:lnTo>
                <a:lnTo>
                  <a:pt x="19804" y="19181"/>
                </a:lnTo>
                <a:lnTo>
                  <a:pt x="20158" y="19004"/>
                </a:lnTo>
                <a:close/>
                <a:moveTo>
                  <a:pt x="43618" y="18950"/>
                </a:moveTo>
                <a:lnTo>
                  <a:pt x="43849" y="19317"/>
                </a:lnTo>
                <a:cubicBezTo>
                  <a:pt x="43730" y="19383"/>
                  <a:pt x="43610" y="19475"/>
                  <a:pt x="43478" y="19556"/>
                </a:cubicBezTo>
                <a:lnTo>
                  <a:pt x="43478" y="19556"/>
                </a:lnTo>
                <a:lnTo>
                  <a:pt x="43251" y="19154"/>
                </a:lnTo>
                <a:lnTo>
                  <a:pt x="43618" y="18950"/>
                </a:lnTo>
                <a:close/>
                <a:moveTo>
                  <a:pt x="12412" y="18800"/>
                </a:moveTo>
                <a:cubicBezTo>
                  <a:pt x="12206" y="18800"/>
                  <a:pt x="12042" y="18958"/>
                  <a:pt x="12029" y="19167"/>
                </a:cubicBezTo>
                <a:cubicBezTo>
                  <a:pt x="12029" y="19385"/>
                  <a:pt x="12206" y="19562"/>
                  <a:pt x="12424" y="19562"/>
                </a:cubicBezTo>
                <a:cubicBezTo>
                  <a:pt x="12627" y="19562"/>
                  <a:pt x="12804" y="19399"/>
                  <a:pt x="12818" y="19181"/>
                </a:cubicBezTo>
                <a:cubicBezTo>
                  <a:pt x="12818" y="18977"/>
                  <a:pt x="12655" y="18800"/>
                  <a:pt x="12437" y="18800"/>
                </a:cubicBezTo>
                <a:cubicBezTo>
                  <a:pt x="12429" y="18800"/>
                  <a:pt x="12420" y="18800"/>
                  <a:pt x="12412" y="18800"/>
                </a:cubicBezTo>
                <a:close/>
                <a:moveTo>
                  <a:pt x="29183" y="19072"/>
                </a:moveTo>
                <a:cubicBezTo>
                  <a:pt x="29237" y="19181"/>
                  <a:pt x="29305" y="19276"/>
                  <a:pt x="29373" y="19385"/>
                </a:cubicBezTo>
                <a:lnTo>
                  <a:pt x="29047" y="19562"/>
                </a:lnTo>
                <a:lnTo>
                  <a:pt x="28870" y="19249"/>
                </a:lnTo>
                <a:lnTo>
                  <a:pt x="29183" y="19072"/>
                </a:lnTo>
                <a:close/>
                <a:moveTo>
                  <a:pt x="57563" y="19263"/>
                </a:moveTo>
                <a:cubicBezTo>
                  <a:pt x="57509" y="19263"/>
                  <a:pt x="57414" y="19344"/>
                  <a:pt x="57400" y="19399"/>
                </a:cubicBezTo>
                <a:cubicBezTo>
                  <a:pt x="57373" y="19494"/>
                  <a:pt x="57441" y="19589"/>
                  <a:pt x="57536" y="19589"/>
                </a:cubicBezTo>
                <a:cubicBezTo>
                  <a:pt x="57618" y="19589"/>
                  <a:pt x="57686" y="19507"/>
                  <a:pt x="57794" y="19426"/>
                </a:cubicBezTo>
                <a:cubicBezTo>
                  <a:pt x="57699" y="19344"/>
                  <a:pt x="57631" y="19263"/>
                  <a:pt x="57563" y="19263"/>
                </a:cubicBezTo>
                <a:close/>
                <a:moveTo>
                  <a:pt x="77449" y="18814"/>
                </a:moveTo>
                <a:cubicBezTo>
                  <a:pt x="77286" y="18855"/>
                  <a:pt x="77163" y="18991"/>
                  <a:pt x="77150" y="19154"/>
                </a:cubicBezTo>
                <a:cubicBezTo>
                  <a:pt x="77114" y="19417"/>
                  <a:pt x="77320" y="19602"/>
                  <a:pt x="77538" y="19602"/>
                </a:cubicBezTo>
                <a:cubicBezTo>
                  <a:pt x="77646" y="19602"/>
                  <a:pt x="77757" y="19557"/>
                  <a:pt x="77843" y="19453"/>
                </a:cubicBezTo>
                <a:cubicBezTo>
                  <a:pt x="77965" y="19331"/>
                  <a:pt x="77979" y="19127"/>
                  <a:pt x="77870" y="18977"/>
                </a:cubicBezTo>
                <a:cubicBezTo>
                  <a:pt x="77816" y="18923"/>
                  <a:pt x="77761" y="18868"/>
                  <a:pt x="77707" y="18814"/>
                </a:cubicBezTo>
                <a:close/>
                <a:moveTo>
                  <a:pt x="40967" y="19032"/>
                </a:moveTo>
                <a:lnTo>
                  <a:pt x="41158" y="19399"/>
                </a:lnTo>
                <a:lnTo>
                  <a:pt x="40818" y="19602"/>
                </a:lnTo>
                <a:lnTo>
                  <a:pt x="40627" y="19208"/>
                </a:lnTo>
                <a:lnTo>
                  <a:pt x="40967" y="19032"/>
                </a:lnTo>
                <a:close/>
                <a:moveTo>
                  <a:pt x="86556" y="18868"/>
                </a:moveTo>
                <a:cubicBezTo>
                  <a:pt x="86094" y="18896"/>
                  <a:pt x="86094" y="19562"/>
                  <a:pt x="86556" y="19602"/>
                </a:cubicBezTo>
                <a:cubicBezTo>
                  <a:pt x="86760" y="19602"/>
                  <a:pt x="86923" y="19439"/>
                  <a:pt x="86923" y="19235"/>
                </a:cubicBezTo>
                <a:cubicBezTo>
                  <a:pt x="86909" y="19032"/>
                  <a:pt x="86746" y="18868"/>
                  <a:pt x="86556" y="18868"/>
                </a:cubicBezTo>
                <a:close/>
                <a:moveTo>
                  <a:pt x="92898" y="19096"/>
                </a:moveTo>
                <a:cubicBezTo>
                  <a:pt x="92887" y="19096"/>
                  <a:pt x="92875" y="19097"/>
                  <a:pt x="92862" y="19100"/>
                </a:cubicBezTo>
                <a:cubicBezTo>
                  <a:pt x="92577" y="19140"/>
                  <a:pt x="92563" y="19534"/>
                  <a:pt x="92835" y="19602"/>
                </a:cubicBezTo>
                <a:cubicBezTo>
                  <a:pt x="92851" y="19606"/>
                  <a:pt x="92865" y="19608"/>
                  <a:pt x="92879" y="19608"/>
                </a:cubicBezTo>
                <a:cubicBezTo>
                  <a:pt x="93125" y="19608"/>
                  <a:pt x="93145" y="19096"/>
                  <a:pt x="92898" y="19096"/>
                </a:cubicBezTo>
                <a:close/>
                <a:moveTo>
                  <a:pt x="4200" y="19127"/>
                </a:moveTo>
                <a:cubicBezTo>
                  <a:pt x="4064" y="19127"/>
                  <a:pt x="3956" y="19235"/>
                  <a:pt x="3942" y="19371"/>
                </a:cubicBezTo>
                <a:cubicBezTo>
                  <a:pt x="3905" y="19526"/>
                  <a:pt x="4059" y="19612"/>
                  <a:pt x="4206" y="19612"/>
                </a:cubicBezTo>
                <a:cubicBezTo>
                  <a:pt x="4331" y="19612"/>
                  <a:pt x="4451" y="19550"/>
                  <a:pt x="4445" y="19412"/>
                </a:cubicBezTo>
                <a:lnTo>
                  <a:pt x="4458" y="19412"/>
                </a:lnTo>
                <a:cubicBezTo>
                  <a:pt x="4458" y="19263"/>
                  <a:pt x="4350" y="19140"/>
                  <a:pt x="4200" y="19127"/>
                </a:cubicBezTo>
                <a:close/>
                <a:moveTo>
                  <a:pt x="17439" y="19086"/>
                </a:moveTo>
                <a:lnTo>
                  <a:pt x="17629" y="19426"/>
                </a:lnTo>
                <a:lnTo>
                  <a:pt x="17249" y="19616"/>
                </a:lnTo>
                <a:lnTo>
                  <a:pt x="17058" y="19263"/>
                </a:lnTo>
                <a:lnTo>
                  <a:pt x="17439" y="19086"/>
                </a:lnTo>
                <a:close/>
                <a:moveTo>
                  <a:pt x="51262" y="18965"/>
                </a:moveTo>
                <a:cubicBezTo>
                  <a:pt x="51184" y="18965"/>
                  <a:pt x="51104" y="18994"/>
                  <a:pt x="51039" y="19059"/>
                </a:cubicBezTo>
                <a:cubicBezTo>
                  <a:pt x="50835" y="19263"/>
                  <a:pt x="50985" y="19616"/>
                  <a:pt x="51270" y="19616"/>
                </a:cubicBezTo>
                <a:cubicBezTo>
                  <a:pt x="51447" y="19616"/>
                  <a:pt x="51583" y="19480"/>
                  <a:pt x="51583" y="19303"/>
                </a:cubicBezTo>
                <a:cubicBezTo>
                  <a:pt x="51592" y="19099"/>
                  <a:pt x="51430" y="18965"/>
                  <a:pt x="51262" y="18965"/>
                </a:cubicBezTo>
                <a:close/>
                <a:moveTo>
                  <a:pt x="1452" y="19293"/>
                </a:moveTo>
                <a:cubicBezTo>
                  <a:pt x="1369" y="19293"/>
                  <a:pt x="1308" y="19361"/>
                  <a:pt x="1319" y="19439"/>
                </a:cubicBezTo>
                <a:cubicBezTo>
                  <a:pt x="1319" y="19540"/>
                  <a:pt x="1365" y="19617"/>
                  <a:pt x="1459" y="19617"/>
                </a:cubicBezTo>
                <a:cubicBezTo>
                  <a:pt x="1466" y="19617"/>
                  <a:pt x="1474" y="19617"/>
                  <a:pt x="1482" y="19616"/>
                </a:cubicBezTo>
                <a:cubicBezTo>
                  <a:pt x="1550" y="19602"/>
                  <a:pt x="1604" y="19534"/>
                  <a:pt x="1713" y="19480"/>
                </a:cubicBezTo>
                <a:cubicBezTo>
                  <a:pt x="1618" y="19385"/>
                  <a:pt x="1563" y="19317"/>
                  <a:pt x="1509" y="19303"/>
                </a:cubicBezTo>
                <a:cubicBezTo>
                  <a:pt x="1489" y="19296"/>
                  <a:pt x="1470" y="19293"/>
                  <a:pt x="1452" y="19293"/>
                </a:cubicBezTo>
                <a:close/>
                <a:moveTo>
                  <a:pt x="9664" y="18923"/>
                </a:moveTo>
                <a:cubicBezTo>
                  <a:pt x="9193" y="18936"/>
                  <a:pt x="9215" y="19630"/>
                  <a:pt x="9678" y="19630"/>
                </a:cubicBezTo>
                <a:cubicBezTo>
                  <a:pt x="9682" y="19630"/>
                  <a:pt x="9687" y="19630"/>
                  <a:pt x="9691" y="19630"/>
                </a:cubicBezTo>
                <a:cubicBezTo>
                  <a:pt x="9880" y="19630"/>
                  <a:pt x="10028" y="19470"/>
                  <a:pt x="10031" y="19283"/>
                </a:cubicBezTo>
                <a:lnTo>
                  <a:pt x="10031" y="19283"/>
                </a:lnTo>
                <a:cubicBezTo>
                  <a:pt x="10031" y="19285"/>
                  <a:pt x="10031" y="19288"/>
                  <a:pt x="10031" y="19290"/>
                </a:cubicBezTo>
                <a:lnTo>
                  <a:pt x="10031" y="19276"/>
                </a:lnTo>
                <a:cubicBezTo>
                  <a:pt x="10031" y="19278"/>
                  <a:pt x="10031" y="19281"/>
                  <a:pt x="10031" y="19283"/>
                </a:cubicBezTo>
                <a:lnTo>
                  <a:pt x="10031" y="19283"/>
                </a:lnTo>
                <a:cubicBezTo>
                  <a:pt x="10028" y="19082"/>
                  <a:pt x="9866" y="18923"/>
                  <a:pt x="9664" y="18923"/>
                </a:cubicBezTo>
                <a:close/>
                <a:moveTo>
                  <a:pt x="6959" y="19004"/>
                </a:moveTo>
                <a:cubicBezTo>
                  <a:pt x="6796" y="19004"/>
                  <a:pt x="6660" y="19140"/>
                  <a:pt x="6633" y="19303"/>
                </a:cubicBezTo>
                <a:cubicBezTo>
                  <a:pt x="6620" y="19480"/>
                  <a:pt x="6756" y="19630"/>
                  <a:pt x="6932" y="19643"/>
                </a:cubicBezTo>
                <a:cubicBezTo>
                  <a:pt x="7340" y="19643"/>
                  <a:pt x="7367" y="19045"/>
                  <a:pt x="6959" y="19004"/>
                </a:cubicBezTo>
                <a:close/>
                <a:moveTo>
                  <a:pt x="38235" y="19127"/>
                </a:moveTo>
                <a:lnTo>
                  <a:pt x="38426" y="19453"/>
                </a:lnTo>
                <a:lnTo>
                  <a:pt x="38059" y="19643"/>
                </a:lnTo>
                <a:lnTo>
                  <a:pt x="37882" y="19317"/>
                </a:lnTo>
                <a:lnTo>
                  <a:pt x="38235" y="19127"/>
                </a:lnTo>
                <a:close/>
                <a:moveTo>
                  <a:pt x="26451" y="19140"/>
                </a:moveTo>
                <a:lnTo>
                  <a:pt x="26627" y="19480"/>
                </a:lnTo>
                <a:lnTo>
                  <a:pt x="26315" y="19657"/>
                </a:lnTo>
                <a:lnTo>
                  <a:pt x="26152" y="19317"/>
                </a:lnTo>
                <a:lnTo>
                  <a:pt x="26451" y="19140"/>
                </a:lnTo>
                <a:close/>
                <a:moveTo>
                  <a:pt x="74812" y="18882"/>
                </a:moveTo>
                <a:lnTo>
                  <a:pt x="74812" y="18896"/>
                </a:lnTo>
                <a:cubicBezTo>
                  <a:pt x="74608" y="18896"/>
                  <a:pt x="74431" y="19072"/>
                  <a:pt x="74431" y="19276"/>
                </a:cubicBezTo>
                <a:cubicBezTo>
                  <a:pt x="74431" y="19494"/>
                  <a:pt x="74608" y="19657"/>
                  <a:pt x="74812" y="19670"/>
                </a:cubicBezTo>
                <a:cubicBezTo>
                  <a:pt x="75301" y="19630"/>
                  <a:pt x="75301" y="18923"/>
                  <a:pt x="74812" y="18882"/>
                </a:cubicBezTo>
                <a:close/>
                <a:moveTo>
                  <a:pt x="35490" y="19181"/>
                </a:moveTo>
                <a:lnTo>
                  <a:pt x="35680" y="19507"/>
                </a:lnTo>
                <a:lnTo>
                  <a:pt x="35340" y="19684"/>
                </a:lnTo>
                <a:cubicBezTo>
                  <a:pt x="35286" y="19589"/>
                  <a:pt x="35231" y="19480"/>
                  <a:pt x="35163" y="19371"/>
                </a:cubicBezTo>
                <a:lnTo>
                  <a:pt x="35490" y="19181"/>
                </a:lnTo>
                <a:close/>
                <a:moveTo>
                  <a:pt x="72077" y="18990"/>
                </a:moveTo>
                <a:cubicBezTo>
                  <a:pt x="72069" y="18990"/>
                  <a:pt x="72061" y="18990"/>
                  <a:pt x="72053" y="18991"/>
                </a:cubicBezTo>
                <a:cubicBezTo>
                  <a:pt x="71604" y="19032"/>
                  <a:pt x="71618" y="19684"/>
                  <a:pt x="72066" y="19698"/>
                </a:cubicBezTo>
                <a:cubicBezTo>
                  <a:pt x="72266" y="19698"/>
                  <a:pt x="72427" y="19527"/>
                  <a:pt x="72433" y="19328"/>
                </a:cubicBezTo>
                <a:lnTo>
                  <a:pt x="72433" y="19328"/>
                </a:lnTo>
                <a:cubicBezTo>
                  <a:pt x="72433" y="19329"/>
                  <a:pt x="72433" y="19330"/>
                  <a:pt x="72433" y="19331"/>
                </a:cubicBezTo>
                <a:lnTo>
                  <a:pt x="72433" y="19317"/>
                </a:lnTo>
                <a:cubicBezTo>
                  <a:pt x="72433" y="19321"/>
                  <a:pt x="72433" y="19324"/>
                  <a:pt x="72433" y="19328"/>
                </a:cubicBezTo>
                <a:lnTo>
                  <a:pt x="72433" y="19328"/>
                </a:lnTo>
                <a:cubicBezTo>
                  <a:pt x="72419" y="19134"/>
                  <a:pt x="72257" y="18990"/>
                  <a:pt x="72077" y="18990"/>
                </a:cubicBezTo>
                <a:close/>
                <a:moveTo>
                  <a:pt x="96427" y="19397"/>
                </a:moveTo>
                <a:cubicBezTo>
                  <a:pt x="96344" y="19397"/>
                  <a:pt x="96288" y="19460"/>
                  <a:pt x="96288" y="19534"/>
                </a:cubicBezTo>
                <a:cubicBezTo>
                  <a:pt x="96288" y="19623"/>
                  <a:pt x="96334" y="19699"/>
                  <a:pt x="96417" y="19699"/>
                </a:cubicBezTo>
                <a:cubicBezTo>
                  <a:pt x="96423" y="19699"/>
                  <a:pt x="96430" y="19699"/>
                  <a:pt x="96437" y="19698"/>
                </a:cubicBezTo>
                <a:cubicBezTo>
                  <a:pt x="96519" y="19684"/>
                  <a:pt x="96560" y="19630"/>
                  <a:pt x="96668" y="19562"/>
                </a:cubicBezTo>
                <a:cubicBezTo>
                  <a:pt x="96560" y="19480"/>
                  <a:pt x="96505" y="19412"/>
                  <a:pt x="96451" y="19399"/>
                </a:cubicBezTo>
                <a:cubicBezTo>
                  <a:pt x="96443" y="19397"/>
                  <a:pt x="96435" y="19397"/>
                  <a:pt x="96427" y="19397"/>
                </a:cubicBezTo>
                <a:close/>
                <a:moveTo>
                  <a:pt x="23705" y="19195"/>
                </a:moveTo>
                <a:lnTo>
                  <a:pt x="23882" y="19534"/>
                </a:lnTo>
                <a:lnTo>
                  <a:pt x="23569" y="19711"/>
                </a:lnTo>
                <a:lnTo>
                  <a:pt x="23365" y="19371"/>
                </a:lnTo>
                <a:lnTo>
                  <a:pt x="23705" y="19195"/>
                </a:lnTo>
                <a:close/>
                <a:moveTo>
                  <a:pt x="83824" y="18950"/>
                </a:moveTo>
                <a:cubicBezTo>
                  <a:pt x="83470" y="18950"/>
                  <a:pt x="83307" y="19371"/>
                  <a:pt x="83565" y="19602"/>
                </a:cubicBezTo>
                <a:cubicBezTo>
                  <a:pt x="83644" y="19681"/>
                  <a:pt x="83740" y="19716"/>
                  <a:pt x="83833" y="19716"/>
                </a:cubicBezTo>
                <a:cubicBezTo>
                  <a:pt x="84029" y="19716"/>
                  <a:pt x="84213" y="19561"/>
                  <a:pt x="84204" y="19331"/>
                </a:cubicBezTo>
                <a:cubicBezTo>
                  <a:pt x="84204" y="19113"/>
                  <a:pt x="84041" y="18950"/>
                  <a:pt x="83824" y="18950"/>
                </a:cubicBezTo>
                <a:close/>
                <a:moveTo>
                  <a:pt x="90107" y="19111"/>
                </a:moveTo>
                <a:cubicBezTo>
                  <a:pt x="89708" y="19111"/>
                  <a:pt x="89708" y="19726"/>
                  <a:pt x="90107" y="19726"/>
                </a:cubicBezTo>
                <a:cubicBezTo>
                  <a:pt x="90119" y="19726"/>
                  <a:pt x="90131" y="19726"/>
                  <a:pt x="90144" y="19725"/>
                </a:cubicBezTo>
                <a:cubicBezTo>
                  <a:pt x="90152" y="19725"/>
                  <a:pt x="90159" y="19726"/>
                  <a:pt x="90166" y="19726"/>
                </a:cubicBezTo>
                <a:cubicBezTo>
                  <a:pt x="90332" y="19726"/>
                  <a:pt x="90456" y="19582"/>
                  <a:pt x="90443" y="19426"/>
                </a:cubicBezTo>
                <a:cubicBezTo>
                  <a:pt x="90457" y="19249"/>
                  <a:pt x="90321" y="19113"/>
                  <a:pt x="90144" y="19113"/>
                </a:cubicBezTo>
                <a:cubicBezTo>
                  <a:pt x="90131" y="19112"/>
                  <a:pt x="90119" y="19111"/>
                  <a:pt x="90107" y="19111"/>
                </a:cubicBezTo>
                <a:close/>
                <a:moveTo>
                  <a:pt x="32758" y="19249"/>
                </a:moveTo>
                <a:cubicBezTo>
                  <a:pt x="32825" y="19371"/>
                  <a:pt x="32880" y="19467"/>
                  <a:pt x="32934" y="19562"/>
                </a:cubicBezTo>
                <a:lnTo>
                  <a:pt x="32581" y="19738"/>
                </a:lnTo>
                <a:lnTo>
                  <a:pt x="32418" y="19426"/>
                </a:lnTo>
                <a:lnTo>
                  <a:pt x="32758" y="19249"/>
                </a:lnTo>
                <a:close/>
                <a:moveTo>
                  <a:pt x="54845" y="19290"/>
                </a:moveTo>
                <a:cubicBezTo>
                  <a:pt x="54723" y="19290"/>
                  <a:pt x="54614" y="19399"/>
                  <a:pt x="54627" y="19534"/>
                </a:cubicBezTo>
                <a:cubicBezTo>
                  <a:pt x="54627" y="19643"/>
                  <a:pt x="54723" y="19738"/>
                  <a:pt x="54845" y="19738"/>
                </a:cubicBezTo>
                <a:cubicBezTo>
                  <a:pt x="54852" y="19739"/>
                  <a:pt x="54859" y="19739"/>
                  <a:pt x="54866" y="19739"/>
                </a:cubicBezTo>
                <a:cubicBezTo>
                  <a:pt x="54979" y="19739"/>
                  <a:pt x="55076" y="19636"/>
                  <a:pt x="55076" y="19521"/>
                </a:cubicBezTo>
                <a:cubicBezTo>
                  <a:pt x="55076" y="19385"/>
                  <a:pt x="54967" y="19290"/>
                  <a:pt x="54845" y="19290"/>
                </a:cubicBezTo>
                <a:close/>
                <a:moveTo>
                  <a:pt x="48552" y="19032"/>
                </a:moveTo>
                <a:cubicBezTo>
                  <a:pt x="48348" y="19032"/>
                  <a:pt x="48171" y="19195"/>
                  <a:pt x="48171" y="19399"/>
                </a:cubicBezTo>
                <a:cubicBezTo>
                  <a:pt x="48185" y="19602"/>
                  <a:pt x="48348" y="19752"/>
                  <a:pt x="48552" y="19752"/>
                </a:cubicBezTo>
                <a:cubicBezTo>
                  <a:pt x="48756" y="19752"/>
                  <a:pt x="48919" y="19575"/>
                  <a:pt x="48905" y="19371"/>
                </a:cubicBezTo>
                <a:cubicBezTo>
                  <a:pt x="48892" y="19181"/>
                  <a:pt x="48742" y="19032"/>
                  <a:pt x="48552" y="19032"/>
                </a:cubicBezTo>
                <a:close/>
                <a:moveTo>
                  <a:pt x="69360" y="19099"/>
                </a:moveTo>
                <a:cubicBezTo>
                  <a:pt x="69352" y="19099"/>
                  <a:pt x="69343" y="19099"/>
                  <a:pt x="69334" y="19100"/>
                </a:cubicBezTo>
                <a:cubicBezTo>
                  <a:pt x="69158" y="19100"/>
                  <a:pt x="69022" y="19235"/>
                  <a:pt x="69022" y="19412"/>
                </a:cubicBezTo>
                <a:cubicBezTo>
                  <a:pt x="69008" y="19602"/>
                  <a:pt x="69158" y="19752"/>
                  <a:pt x="69334" y="19752"/>
                </a:cubicBezTo>
                <a:cubicBezTo>
                  <a:pt x="69347" y="19753"/>
                  <a:pt x="69360" y="19754"/>
                  <a:pt x="69373" y="19754"/>
                </a:cubicBezTo>
                <a:cubicBezTo>
                  <a:pt x="69801" y="19754"/>
                  <a:pt x="69797" y="19099"/>
                  <a:pt x="69360" y="19099"/>
                </a:cubicBezTo>
                <a:close/>
                <a:moveTo>
                  <a:pt x="20987" y="19276"/>
                </a:moveTo>
                <a:lnTo>
                  <a:pt x="21163" y="19602"/>
                </a:lnTo>
                <a:lnTo>
                  <a:pt x="20851" y="19779"/>
                </a:lnTo>
                <a:lnTo>
                  <a:pt x="20660" y="19453"/>
                </a:lnTo>
                <a:lnTo>
                  <a:pt x="20987" y="19276"/>
                </a:lnTo>
                <a:close/>
                <a:moveTo>
                  <a:pt x="63870" y="19303"/>
                </a:moveTo>
                <a:cubicBezTo>
                  <a:pt x="63737" y="19317"/>
                  <a:pt x="63642" y="19409"/>
                  <a:pt x="63639" y="19541"/>
                </a:cubicBezTo>
                <a:lnTo>
                  <a:pt x="63639" y="19541"/>
                </a:lnTo>
                <a:cubicBezTo>
                  <a:pt x="63639" y="19539"/>
                  <a:pt x="63639" y="19537"/>
                  <a:pt x="63639" y="19534"/>
                </a:cubicBezTo>
                <a:lnTo>
                  <a:pt x="63639" y="19548"/>
                </a:lnTo>
                <a:cubicBezTo>
                  <a:pt x="63639" y="19546"/>
                  <a:pt x="63639" y="19544"/>
                  <a:pt x="63639" y="19541"/>
                </a:cubicBezTo>
                <a:lnTo>
                  <a:pt x="63639" y="19541"/>
                </a:lnTo>
                <a:cubicBezTo>
                  <a:pt x="63642" y="19674"/>
                  <a:pt x="63737" y="19766"/>
                  <a:pt x="63870" y="19779"/>
                </a:cubicBezTo>
                <a:cubicBezTo>
                  <a:pt x="63993" y="19766"/>
                  <a:pt x="64088" y="19670"/>
                  <a:pt x="64101" y="19548"/>
                </a:cubicBezTo>
                <a:cubicBezTo>
                  <a:pt x="64101" y="19412"/>
                  <a:pt x="63993" y="19317"/>
                  <a:pt x="63870" y="19303"/>
                </a:cubicBezTo>
                <a:close/>
                <a:moveTo>
                  <a:pt x="66609" y="19195"/>
                </a:moveTo>
                <a:cubicBezTo>
                  <a:pt x="66449" y="19198"/>
                  <a:pt x="66317" y="19319"/>
                  <a:pt x="66317" y="19467"/>
                </a:cubicBezTo>
                <a:cubicBezTo>
                  <a:pt x="66303" y="19630"/>
                  <a:pt x="66426" y="19766"/>
                  <a:pt x="66575" y="19779"/>
                </a:cubicBezTo>
                <a:cubicBezTo>
                  <a:pt x="66738" y="19779"/>
                  <a:pt x="66874" y="19657"/>
                  <a:pt x="66888" y="19507"/>
                </a:cubicBezTo>
                <a:cubicBezTo>
                  <a:pt x="66888" y="19346"/>
                  <a:pt x="66769" y="19199"/>
                  <a:pt x="66609" y="19195"/>
                </a:cubicBezTo>
                <a:close/>
                <a:moveTo>
                  <a:pt x="80453" y="18746"/>
                </a:moveTo>
                <a:lnTo>
                  <a:pt x="80466" y="18760"/>
                </a:lnTo>
                <a:cubicBezTo>
                  <a:pt x="80419" y="18753"/>
                  <a:pt x="80375" y="18750"/>
                  <a:pt x="80330" y="18750"/>
                </a:cubicBezTo>
                <a:cubicBezTo>
                  <a:pt x="80286" y="18750"/>
                  <a:pt x="80242" y="18753"/>
                  <a:pt x="80195" y="18760"/>
                </a:cubicBezTo>
                <a:cubicBezTo>
                  <a:pt x="80045" y="18800"/>
                  <a:pt x="79923" y="18923"/>
                  <a:pt x="79909" y="19072"/>
                </a:cubicBezTo>
                <a:cubicBezTo>
                  <a:pt x="79868" y="19235"/>
                  <a:pt x="79950" y="19399"/>
                  <a:pt x="80086" y="19494"/>
                </a:cubicBezTo>
                <a:cubicBezTo>
                  <a:pt x="80150" y="19529"/>
                  <a:pt x="80219" y="19546"/>
                  <a:pt x="80287" y="19546"/>
                </a:cubicBezTo>
                <a:cubicBezTo>
                  <a:pt x="80377" y="19546"/>
                  <a:pt x="80464" y="19515"/>
                  <a:pt x="80534" y="19453"/>
                </a:cubicBezTo>
                <a:cubicBezTo>
                  <a:pt x="80598" y="19402"/>
                  <a:pt x="80649" y="19363"/>
                  <a:pt x="80700" y="19304"/>
                </a:cubicBezTo>
                <a:lnTo>
                  <a:pt x="80700" y="19304"/>
                </a:lnTo>
                <a:cubicBezTo>
                  <a:pt x="80713" y="19381"/>
                  <a:pt x="80726" y="19457"/>
                  <a:pt x="80752" y="19534"/>
                </a:cubicBezTo>
                <a:cubicBezTo>
                  <a:pt x="80793" y="19684"/>
                  <a:pt x="80928" y="19779"/>
                  <a:pt x="81092" y="19779"/>
                </a:cubicBezTo>
                <a:cubicBezTo>
                  <a:pt x="81102" y="19780"/>
                  <a:pt x="81113" y="19781"/>
                  <a:pt x="81124" y="19781"/>
                </a:cubicBezTo>
                <a:cubicBezTo>
                  <a:pt x="81262" y="19781"/>
                  <a:pt x="81396" y="19701"/>
                  <a:pt x="81459" y="19575"/>
                </a:cubicBezTo>
                <a:cubicBezTo>
                  <a:pt x="81527" y="19426"/>
                  <a:pt x="81499" y="19249"/>
                  <a:pt x="81391" y="19127"/>
                </a:cubicBezTo>
                <a:cubicBezTo>
                  <a:pt x="81336" y="19072"/>
                  <a:pt x="81295" y="19032"/>
                  <a:pt x="81241" y="18991"/>
                </a:cubicBezTo>
                <a:cubicBezTo>
                  <a:pt x="81244" y="18990"/>
                  <a:pt x="81246" y="18990"/>
                  <a:pt x="81249" y="18990"/>
                </a:cubicBezTo>
                <a:lnTo>
                  <a:pt x="81249" y="18990"/>
                </a:lnTo>
                <a:cubicBezTo>
                  <a:pt x="81251" y="18990"/>
                  <a:pt x="81253" y="18990"/>
                  <a:pt x="81255" y="18991"/>
                </a:cubicBezTo>
                <a:cubicBezTo>
                  <a:pt x="81254" y="18990"/>
                  <a:pt x="81253" y="18990"/>
                  <a:pt x="81253" y="18989"/>
                </a:cubicBezTo>
                <a:lnTo>
                  <a:pt x="81253" y="18989"/>
                </a:lnTo>
                <a:cubicBezTo>
                  <a:pt x="81251" y="18989"/>
                  <a:pt x="81250" y="18990"/>
                  <a:pt x="81249" y="18990"/>
                </a:cubicBezTo>
                <a:lnTo>
                  <a:pt x="81249" y="18990"/>
                </a:lnTo>
                <a:cubicBezTo>
                  <a:pt x="81223" y="18986"/>
                  <a:pt x="81198" y="18984"/>
                  <a:pt x="81172" y="18984"/>
                </a:cubicBezTo>
                <a:cubicBezTo>
                  <a:pt x="80972" y="18984"/>
                  <a:pt x="80784" y="19110"/>
                  <a:pt x="80699" y="19300"/>
                </a:cubicBezTo>
                <a:lnTo>
                  <a:pt x="80699" y="19300"/>
                </a:lnTo>
                <a:cubicBezTo>
                  <a:pt x="80699" y="19300"/>
                  <a:pt x="80699" y="19301"/>
                  <a:pt x="80699" y="19301"/>
                </a:cubicBezTo>
                <a:lnTo>
                  <a:pt x="80699" y="19301"/>
                </a:lnTo>
                <a:lnTo>
                  <a:pt x="80697" y="19303"/>
                </a:lnTo>
                <a:lnTo>
                  <a:pt x="80697" y="19303"/>
                </a:lnTo>
                <a:lnTo>
                  <a:pt x="80697" y="19290"/>
                </a:lnTo>
                <a:cubicBezTo>
                  <a:pt x="80698" y="19292"/>
                  <a:pt x="80698" y="19294"/>
                  <a:pt x="80698" y="19295"/>
                </a:cubicBezTo>
                <a:lnTo>
                  <a:pt x="80698" y="19295"/>
                </a:lnTo>
                <a:cubicBezTo>
                  <a:pt x="80722" y="19081"/>
                  <a:pt x="80627" y="18867"/>
                  <a:pt x="80453" y="18746"/>
                </a:cubicBezTo>
                <a:close/>
                <a:moveTo>
                  <a:pt x="29998" y="19317"/>
                </a:moveTo>
                <a:lnTo>
                  <a:pt x="30189" y="19657"/>
                </a:lnTo>
                <a:lnTo>
                  <a:pt x="29862" y="19820"/>
                </a:lnTo>
                <a:lnTo>
                  <a:pt x="29699" y="19480"/>
                </a:lnTo>
                <a:lnTo>
                  <a:pt x="29998" y="19317"/>
                </a:lnTo>
                <a:close/>
                <a:moveTo>
                  <a:pt x="58406" y="19589"/>
                </a:moveTo>
                <a:cubicBezTo>
                  <a:pt x="58365" y="19589"/>
                  <a:pt x="58297" y="19643"/>
                  <a:pt x="58202" y="19698"/>
                </a:cubicBezTo>
                <a:cubicBezTo>
                  <a:pt x="58311" y="19766"/>
                  <a:pt x="58352" y="19820"/>
                  <a:pt x="58406" y="19820"/>
                </a:cubicBezTo>
                <a:cubicBezTo>
                  <a:pt x="58447" y="19820"/>
                  <a:pt x="58501" y="19738"/>
                  <a:pt x="58501" y="19698"/>
                </a:cubicBezTo>
                <a:cubicBezTo>
                  <a:pt x="58501" y="19657"/>
                  <a:pt x="58433" y="19589"/>
                  <a:pt x="58406" y="19589"/>
                </a:cubicBezTo>
                <a:close/>
                <a:moveTo>
                  <a:pt x="61176" y="19449"/>
                </a:moveTo>
                <a:cubicBezTo>
                  <a:pt x="61168" y="19449"/>
                  <a:pt x="61160" y="19450"/>
                  <a:pt x="61152" y="19453"/>
                </a:cubicBezTo>
                <a:cubicBezTo>
                  <a:pt x="61084" y="19480"/>
                  <a:pt x="61029" y="19534"/>
                  <a:pt x="61002" y="19602"/>
                </a:cubicBezTo>
                <a:cubicBezTo>
                  <a:pt x="61002" y="19657"/>
                  <a:pt x="61057" y="19725"/>
                  <a:pt x="61125" y="19833"/>
                </a:cubicBezTo>
                <a:cubicBezTo>
                  <a:pt x="61206" y="19738"/>
                  <a:pt x="61274" y="19698"/>
                  <a:pt x="61301" y="19630"/>
                </a:cubicBezTo>
                <a:cubicBezTo>
                  <a:pt x="61326" y="19556"/>
                  <a:pt x="61251" y="19449"/>
                  <a:pt x="61176" y="19449"/>
                </a:cubicBezTo>
                <a:close/>
                <a:moveTo>
                  <a:pt x="78625" y="18179"/>
                </a:moveTo>
                <a:cubicBezTo>
                  <a:pt x="78476" y="18272"/>
                  <a:pt x="78277" y="18328"/>
                  <a:pt x="78196" y="18515"/>
                </a:cubicBezTo>
                <a:cubicBezTo>
                  <a:pt x="78170" y="18725"/>
                  <a:pt x="78271" y="18935"/>
                  <a:pt x="78461" y="19035"/>
                </a:cubicBezTo>
                <a:lnTo>
                  <a:pt x="78461" y="19035"/>
                </a:lnTo>
                <a:cubicBezTo>
                  <a:pt x="78374" y="19047"/>
                  <a:pt x="78299" y="19061"/>
                  <a:pt x="78224" y="19086"/>
                </a:cubicBezTo>
                <a:cubicBezTo>
                  <a:pt x="78061" y="19140"/>
                  <a:pt x="77952" y="19290"/>
                  <a:pt x="77965" y="19453"/>
                </a:cubicBezTo>
                <a:cubicBezTo>
                  <a:pt x="77979" y="19630"/>
                  <a:pt x="78101" y="19779"/>
                  <a:pt x="78264" y="19833"/>
                </a:cubicBezTo>
                <a:cubicBezTo>
                  <a:pt x="78296" y="19840"/>
                  <a:pt x="78327" y="19843"/>
                  <a:pt x="78357" y="19843"/>
                </a:cubicBezTo>
                <a:cubicBezTo>
                  <a:pt x="78687" y="19843"/>
                  <a:pt x="78895" y="19455"/>
                  <a:pt x="78659" y="19181"/>
                </a:cubicBezTo>
                <a:cubicBezTo>
                  <a:pt x="78613" y="19135"/>
                  <a:pt x="78557" y="19089"/>
                  <a:pt x="78500" y="19052"/>
                </a:cubicBezTo>
                <a:lnTo>
                  <a:pt x="78500" y="19052"/>
                </a:lnTo>
                <a:cubicBezTo>
                  <a:pt x="78515" y="19054"/>
                  <a:pt x="78529" y="19055"/>
                  <a:pt x="78543" y="19055"/>
                </a:cubicBezTo>
                <a:cubicBezTo>
                  <a:pt x="78567" y="19055"/>
                  <a:pt x="78591" y="19052"/>
                  <a:pt x="78618" y="19045"/>
                </a:cubicBezTo>
                <a:cubicBezTo>
                  <a:pt x="79039" y="19018"/>
                  <a:pt x="79148" y="18461"/>
                  <a:pt x="78781" y="18270"/>
                </a:cubicBezTo>
                <a:lnTo>
                  <a:pt x="78625" y="18179"/>
                </a:lnTo>
                <a:close/>
                <a:moveTo>
                  <a:pt x="18282" y="19331"/>
                </a:moveTo>
                <a:lnTo>
                  <a:pt x="18445" y="19670"/>
                </a:lnTo>
                <a:lnTo>
                  <a:pt x="18091" y="19847"/>
                </a:lnTo>
                <a:lnTo>
                  <a:pt x="17888" y="19507"/>
                </a:lnTo>
                <a:lnTo>
                  <a:pt x="18282" y="19331"/>
                </a:lnTo>
                <a:close/>
                <a:moveTo>
                  <a:pt x="41783" y="19290"/>
                </a:moveTo>
                <a:lnTo>
                  <a:pt x="41987" y="19643"/>
                </a:lnTo>
                <a:lnTo>
                  <a:pt x="41620" y="19847"/>
                </a:lnTo>
                <a:lnTo>
                  <a:pt x="41429" y="19480"/>
                </a:lnTo>
                <a:lnTo>
                  <a:pt x="41783" y="19290"/>
                </a:lnTo>
                <a:close/>
                <a:moveTo>
                  <a:pt x="45956" y="19045"/>
                </a:moveTo>
                <a:cubicBezTo>
                  <a:pt x="45860" y="19045"/>
                  <a:pt x="45779" y="19059"/>
                  <a:pt x="45684" y="19072"/>
                </a:cubicBezTo>
                <a:cubicBezTo>
                  <a:pt x="45521" y="19113"/>
                  <a:pt x="45412" y="19263"/>
                  <a:pt x="45398" y="19426"/>
                </a:cubicBezTo>
                <a:cubicBezTo>
                  <a:pt x="45381" y="19681"/>
                  <a:pt x="45585" y="19850"/>
                  <a:pt x="45793" y="19850"/>
                </a:cubicBezTo>
                <a:cubicBezTo>
                  <a:pt x="45908" y="19850"/>
                  <a:pt x="46023" y="19799"/>
                  <a:pt x="46105" y="19684"/>
                </a:cubicBezTo>
                <a:cubicBezTo>
                  <a:pt x="46214" y="19548"/>
                  <a:pt x="46214" y="19344"/>
                  <a:pt x="46105" y="19208"/>
                </a:cubicBezTo>
                <a:cubicBezTo>
                  <a:pt x="46051" y="19154"/>
                  <a:pt x="45996" y="19100"/>
                  <a:pt x="45956" y="19045"/>
                </a:cubicBezTo>
                <a:close/>
                <a:moveTo>
                  <a:pt x="87386" y="19166"/>
                </a:moveTo>
                <a:cubicBezTo>
                  <a:pt x="86960" y="19166"/>
                  <a:pt x="86909" y="19807"/>
                  <a:pt x="87344" y="19847"/>
                </a:cubicBezTo>
                <a:cubicBezTo>
                  <a:pt x="87360" y="19849"/>
                  <a:pt x="87377" y="19851"/>
                  <a:pt x="87393" y="19851"/>
                </a:cubicBezTo>
                <a:cubicBezTo>
                  <a:pt x="87564" y="19851"/>
                  <a:pt x="87713" y="19722"/>
                  <a:pt x="87738" y="19548"/>
                </a:cubicBezTo>
                <a:cubicBezTo>
                  <a:pt x="87752" y="19358"/>
                  <a:pt x="87616" y="19181"/>
                  <a:pt x="87426" y="19167"/>
                </a:cubicBezTo>
                <a:cubicBezTo>
                  <a:pt x="87412" y="19166"/>
                  <a:pt x="87399" y="19166"/>
                  <a:pt x="87386" y="19166"/>
                </a:cubicBezTo>
                <a:close/>
                <a:moveTo>
                  <a:pt x="52099" y="19276"/>
                </a:moveTo>
                <a:cubicBezTo>
                  <a:pt x="51936" y="19276"/>
                  <a:pt x="51814" y="19399"/>
                  <a:pt x="51800" y="19562"/>
                </a:cubicBezTo>
                <a:lnTo>
                  <a:pt x="51800" y="19548"/>
                </a:lnTo>
                <a:lnTo>
                  <a:pt x="51800" y="19548"/>
                </a:lnTo>
                <a:cubicBezTo>
                  <a:pt x="51787" y="19725"/>
                  <a:pt x="51923" y="19861"/>
                  <a:pt x="52099" y="19861"/>
                </a:cubicBezTo>
                <a:cubicBezTo>
                  <a:pt x="52480" y="19861"/>
                  <a:pt x="52480" y="19276"/>
                  <a:pt x="52099" y="19276"/>
                </a:cubicBezTo>
                <a:close/>
                <a:moveTo>
                  <a:pt x="93678" y="19399"/>
                </a:moveTo>
                <a:cubicBezTo>
                  <a:pt x="93556" y="19399"/>
                  <a:pt x="93447" y="19494"/>
                  <a:pt x="93433" y="19630"/>
                </a:cubicBezTo>
                <a:cubicBezTo>
                  <a:pt x="93433" y="19766"/>
                  <a:pt x="93542" y="19874"/>
                  <a:pt x="93678" y="19874"/>
                </a:cubicBezTo>
                <a:cubicBezTo>
                  <a:pt x="93814" y="19874"/>
                  <a:pt x="93923" y="19779"/>
                  <a:pt x="93923" y="19643"/>
                </a:cubicBezTo>
                <a:cubicBezTo>
                  <a:pt x="93936" y="19507"/>
                  <a:pt x="93814" y="19399"/>
                  <a:pt x="93678" y="19399"/>
                </a:cubicBezTo>
                <a:close/>
                <a:moveTo>
                  <a:pt x="10519" y="19153"/>
                </a:moveTo>
                <a:cubicBezTo>
                  <a:pt x="10510" y="19153"/>
                  <a:pt x="10502" y="19153"/>
                  <a:pt x="10493" y="19154"/>
                </a:cubicBezTo>
                <a:lnTo>
                  <a:pt x="10507" y="19154"/>
                </a:lnTo>
                <a:cubicBezTo>
                  <a:pt x="10317" y="19154"/>
                  <a:pt x="10154" y="19317"/>
                  <a:pt x="10140" y="19521"/>
                </a:cubicBezTo>
                <a:cubicBezTo>
                  <a:pt x="10154" y="19711"/>
                  <a:pt x="10317" y="19874"/>
                  <a:pt x="10521" y="19888"/>
                </a:cubicBezTo>
                <a:cubicBezTo>
                  <a:pt x="10724" y="19874"/>
                  <a:pt x="10888" y="19711"/>
                  <a:pt x="10874" y="19507"/>
                </a:cubicBezTo>
                <a:cubicBezTo>
                  <a:pt x="10887" y="19311"/>
                  <a:pt x="10724" y="19153"/>
                  <a:pt x="10519" y="19153"/>
                </a:cubicBezTo>
                <a:close/>
                <a:moveTo>
                  <a:pt x="39064" y="19358"/>
                </a:moveTo>
                <a:cubicBezTo>
                  <a:pt x="39132" y="19480"/>
                  <a:pt x="39200" y="19589"/>
                  <a:pt x="39255" y="19698"/>
                </a:cubicBezTo>
                <a:lnTo>
                  <a:pt x="38874" y="19888"/>
                </a:lnTo>
                <a:lnTo>
                  <a:pt x="38711" y="19548"/>
                </a:lnTo>
                <a:lnTo>
                  <a:pt x="39064" y="19358"/>
                </a:lnTo>
                <a:close/>
                <a:moveTo>
                  <a:pt x="75655" y="19127"/>
                </a:moveTo>
                <a:cubicBezTo>
                  <a:pt x="75437" y="19127"/>
                  <a:pt x="75274" y="19290"/>
                  <a:pt x="75261" y="19507"/>
                </a:cubicBezTo>
                <a:cubicBezTo>
                  <a:pt x="75261" y="19711"/>
                  <a:pt x="75424" y="19888"/>
                  <a:pt x="75628" y="19901"/>
                </a:cubicBezTo>
                <a:cubicBezTo>
                  <a:pt x="75845" y="19901"/>
                  <a:pt x="76022" y="19738"/>
                  <a:pt x="76035" y="19521"/>
                </a:cubicBezTo>
                <a:cubicBezTo>
                  <a:pt x="76035" y="19317"/>
                  <a:pt x="75859" y="19140"/>
                  <a:pt x="75655" y="19127"/>
                </a:cubicBezTo>
                <a:close/>
                <a:moveTo>
                  <a:pt x="7728" y="19228"/>
                </a:moveTo>
                <a:cubicBezTo>
                  <a:pt x="7408" y="19228"/>
                  <a:pt x="7402" y="19905"/>
                  <a:pt x="7730" y="19905"/>
                </a:cubicBezTo>
                <a:cubicBezTo>
                  <a:pt x="7744" y="19905"/>
                  <a:pt x="7759" y="19904"/>
                  <a:pt x="7775" y="19901"/>
                </a:cubicBezTo>
                <a:cubicBezTo>
                  <a:pt x="7952" y="19901"/>
                  <a:pt x="8101" y="19752"/>
                  <a:pt x="8101" y="19575"/>
                </a:cubicBezTo>
                <a:cubicBezTo>
                  <a:pt x="8101" y="19399"/>
                  <a:pt x="7965" y="19263"/>
                  <a:pt x="7789" y="19249"/>
                </a:cubicBezTo>
                <a:lnTo>
                  <a:pt x="7789" y="19235"/>
                </a:lnTo>
                <a:cubicBezTo>
                  <a:pt x="7767" y="19230"/>
                  <a:pt x="7747" y="19228"/>
                  <a:pt x="7728" y="19228"/>
                </a:cubicBezTo>
                <a:close/>
                <a:moveTo>
                  <a:pt x="27280" y="19412"/>
                </a:moveTo>
                <a:lnTo>
                  <a:pt x="27457" y="19725"/>
                </a:lnTo>
                <a:lnTo>
                  <a:pt x="27144" y="19915"/>
                </a:lnTo>
                <a:lnTo>
                  <a:pt x="26967" y="19589"/>
                </a:lnTo>
                <a:lnTo>
                  <a:pt x="27280" y="19412"/>
                </a:lnTo>
                <a:close/>
                <a:moveTo>
                  <a:pt x="5057" y="19358"/>
                </a:moveTo>
                <a:cubicBezTo>
                  <a:pt x="4893" y="19371"/>
                  <a:pt x="4771" y="19507"/>
                  <a:pt x="4785" y="19670"/>
                </a:cubicBezTo>
                <a:cubicBezTo>
                  <a:pt x="4797" y="19811"/>
                  <a:pt x="4919" y="19916"/>
                  <a:pt x="5058" y="19916"/>
                </a:cubicBezTo>
                <a:cubicBezTo>
                  <a:pt x="5067" y="19916"/>
                  <a:pt x="5075" y="19916"/>
                  <a:pt x="5084" y="19915"/>
                </a:cubicBezTo>
                <a:cubicBezTo>
                  <a:pt x="5233" y="19901"/>
                  <a:pt x="5342" y="19779"/>
                  <a:pt x="5342" y="19630"/>
                </a:cubicBezTo>
                <a:cubicBezTo>
                  <a:pt x="5328" y="19480"/>
                  <a:pt x="5206" y="19358"/>
                  <a:pt x="5057" y="19358"/>
                </a:cubicBezTo>
                <a:close/>
                <a:moveTo>
                  <a:pt x="2272" y="19539"/>
                </a:moveTo>
                <a:cubicBezTo>
                  <a:pt x="2173" y="19539"/>
                  <a:pt x="2095" y="19634"/>
                  <a:pt x="2107" y="19738"/>
                </a:cubicBezTo>
                <a:cubicBezTo>
                  <a:pt x="2107" y="19845"/>
                  <a:pt x="2169" y="19920"/>
                  <a:pt x="2256" y="19920"/>
                </a:cubicBezTo>
                <a:cubicBezTo>
                  <a:pt x="2269" y="19920"/>
                  <a:pt x="2283" y="19919"/>
                  <a:pt x="2297" y="19915"/>
                </a:cubicBezTo>
                <a:cubicBezTo>
                  <a:pt x="2379" y="19901"/>
                  <a:pt x="2447" y="19833"/>
                  <a:pt x="2583" y="19752"/>
                </a:cubicBezTo>
                <a:cubicBezTo>
                  <a:pt x="2460" y="19643"/>
                  <a:pt x="2392" y="19575"/>
                  <a:pt x="2324" y="19548"/>
                </a:cubicBezTo>
                <a:cubicBezTo>
                  <a:pt x="2307" y="19542"/>
                  <a:pt x="2289" y="19539"/>
                  <a:pt x="2272" y="19539"/>
                </a:cubicBezTo>
                <a:close/>
                <a:moveTo>
                  <a:pt x="97266" y="19738"/>
                </a:moveTo>
                <a:cubicBezTo>
                  <a:pt x="97212" y="19738"/>
                  <a:pt x="97185" y="19779"/>
                  <a:pt x="97171" y="19820"/>
                </a:cubicBezTo>
                <a:cubicBezTo>
                  <a:pt x="97171" y="19861"/>
                  <a:pt x="97226" y="19888"/>
                  <a:pt x="97266" y="19942"/>
                </a:cubicBezTo>
                <a:cubicBezTo>
                  <a:pt x="97307" y="19888"/>
                  <a:pt x="97362" y="19847"/>
                  <a:pt x="97348" y="19820"/>
                </a:cubicBezTo>
                <a:lnTo>
                  <a:pt x="97362" y="19820"/>
                </a:lnTo>
                <a:cubicBezTo>
                  <a:pt x="97348" y="19779"/>
                  <a:pt x="97307" y="19738"/>
                  <a:pt x="97266" y="19738"/>
                </a:cubicBezTo>
                <a:close/>
                <a:moveTo>
                  <a:pt x="24521" y="19467"/>
                </a:moveTo>
                <a:lnTo>
                  <a:pt x="24711" y="19779"/>
                </a:lnTo>
                <a:lnTo>
                  <a:pt x="24398" y="19956"/>
                </a:lnTo>
                <a:lnTo>
                  <a:pt x="24208" y="19643"/>
                </a:lnTo>
                <a:lnTo>
                  <a:pt x="24521" y="19467"/>
                </a:lnTo>
                <a:close/>
                <a:moveTo>
                  <a:pt x="36305" y="19453"/>
                </a:moveTo>
                <a:lnTo>
                  <a:pt x="36495" y="19779"/>
                </a:lnTo>
                <a:lnTo>
                  <a:pt x="36156" y="19956"/>
                </a:lnTo>
                <a:lnTo>
                  <a:pt x="35979" y="19616"/>
                </a:lnTo>
                <a:lnTo>
                  <a:pt x="36305" y="19453"/>
                </a:lnTo>
                <a:close/>
                <a:moveTo>
                  <a:pt x="84666" y="19208"/>
                </a:moveTo>
                <a:cubicBezTo>
                  <a:pt x="84476" y="19208"/>
                  <a:pt x="84313" y="19371"/>
                  <a:pt x="84313" y="19575"/>
                </a:cubicBezTo>
                <a:cubicBezTo>
                  <a:pt x="84299" y="19766"/>
                  <a:pt x="84449" y="19942"/>
                  <a:pt x="84653" y="19956"/>
                </a:cubicBezTo>
                <a:cubicBezTo>
                  <a:pt x="84857" y="19956"/>
                  <a:pt x="85033" y="19793"/>
                  <a:pt x="85033" y="19575"/>
                </a:cubicBezTo>
                <a:cubicBezTo>
                  <a:pt x="85033" y="19371"/>
                  <a:pt x="84870" y="19222"/>
                  <a:pt x="84666" y="19208"/>
                </a:cubicBezTo>
                <a:close/>
                <a:moveTo>
                  <a:pt x="72886" y="19235"/>
                </a:moveTo>
                <a:cubicBezTo>
                  <a:pt x="72680" y="19235"/>
                  <a:pt x="72528" y="19406"/>
                  <a:pt x="72515" y="19602"/>
                </a:cubicBezTo>
                <a:lnTo>
                  <a:pt x="72528" y="19589"/>
                </a:lnTo>
                <a:cubicBezTo>
                  <a:pt x="72528" y="19793"/>
                  <a:pt x="72692" y="19956"/>
                  <a:pt x="72895" y="19956"/>
                </a:cubicBezTo>
                <a:cubicBezTo>
                  <a:pt x="72903" y="19956"/>
                  <a:pt x="72910" y="19957"/>
                  <a:pt x="72918" y="19957"/>
                </a:cubicBezTo>
                <a:cubicBezTo>
                  <a:pt x="73099" y="19957"/>
                  <a:pt x="73262" y="19798"/>
                  <a:pt x="73262" y="19602"/>
                </a:cubicBezTo>
                <a:cubicBezTo>
                  <a:pt x="73262" y="19399"/>
                  <a:pt x="73099" y="19235"/>
                  <a:pt x="72909" y="19235"/>
                </a:cubicBezTo>
                <a:cubicBezTo>
                  <a:pt x="72901" y="19235"/>
                  <a:pt x="72893" y="19235"/>
                  <a:pt x="72886" y="19235"/>
                </a:cubicBezTo>
                <a:close/>
                <a:moveTo>
                  <a:pt x="49354" y="19290"/>
                </a:moveTo>
                <a:lnTo>
                  <a:pt x="49354" y="19303"/>
                </a:lnTo>
                <a:cubicBezTo>
                  <a:pt x="49163" y="19303"/>
                  <a:pt x="49027" y="19467"/>
                  <a:pt x="49027" y="19643"/>
                </a:cubicBezTo>
                <a:cubicBezTo>
                  <a:pt x="49027" y="19833"/>
                  <a:pt x="49177" y="19983"/>
                  <a:pt x="49367" y="19983"/>
                </a:cubicBezTo>
                <a:cubicBezTo>
                  <a:pt x="49558" y="19983"/>
                  <a:pt x="49721" y="19820"/>
                  <a:pt x="49707" y="19630"/>
                </a:cubicBezTo>
                <a:cubicBezTo>
                  <a:pt x="49707" y="19439"/>
                  <a:pt x="49544" y="19290"/>
                  <a:pt x="49354" y="19290"/>
                </a:cubicBezTo>
                <a:close/>
                <a:moveTo>
                  <a:pt x="90960" y="19412"/>
                </a:moveTo>
                <a:cubicBezTo>
                  <a:pt x="90796" y="19412"/>
                  <a:pt x="90674" y="19534"/>
                  <a:pt x="90674" y="19698"/>
                </a:cubicBezTo>
                <a:cubicBezTo>
                  <a:pt x="90661" y="19861"/>
                  <a:pt x="90796" y="19997"/>
                  <a:pt x="90960" y="19997"/>
                </a:cubicBezTo>
                <a:cubicBezTo>
                  <a:pt x="91340" y="19997"/>
                  <a:pt x="91340" y="19412"/>
                  <a:pt x="90960" y="19412"/>
                </a:cubicBezTo>
                <a:close/>
                <a:moveTo>
                  <a:pt x="55656" y="19600"/>
                </a:moveTo>
                <a:cubicBezTo>
                  <a:pt x="55563" y="19600"/>
                  <a:pt x="55499" y="19654"/>
                  <a:pt x="55511" y="19752"/>
                </a:cubicBezTo>
                <a:cubicBezTo>
                  <a:pt x="55511" y="19820"/>
                  <a:pt x="55593" y="19888"/>
                  <a:pt x="55660" y="20010"/>
                </a:cubicBezTo>
                <a:cubicBezTo>
                  <a:pt x="55742" y="19901"/>
                  <a:pt x="55824" y="19847"/>
                  <a:pt x="55837" y="19766"/>
                </a:cubicBezTo>
                <a:lnTo>
                  <a:pt x="55851" y="19779"/>
                </a:lnTo>
                <a:cubicBezTo>
                  <a:pt x="55878" y="19684"/>
                  <a:pt x="55796" y="19602"/>
                  <a:pt x="55688" y="19602"/>
                </a:cubicBezTo>
                <a:cubicBezTo>
                  <a:pt x="55677" y="19601"/>
                  <a:pt x="55666" y="19600"/>
                  <a:pt x="55656" y="19600"/>
                </a:cubicBezTo>
                <a:close/>
                <a:moveTo>
                  <a:pt x="70186" y="19330"/>
                </a:moveTo>
                <a:cubicBezTo>
                  <a:pt x="70178" y="19330"/>
                  <a:pt x="70171" y="19330"/>
                  <a:pt x="70163" y="19331"/>
                </a:cubicBezTo>
                <a:cubicBezTo>
                  <a:pt x="69987" y="19331"/>
                  <a:pt x="69837" y="19467"/>
                  <a:pt x="69824" y="19657"/>
                </a:cubicBezTo>
                <a:cubicBezTo>
                  <a:pt x="69824" y="19847"/>
                  <a:pt x="69973" y="20010"/>
                  <a:pt x="70163" y="20010"/>
                </a:cubicBezTo>
                <a:cubicBezTo>
                  <a:pt x="70354" y="19997"/>
                  <a:pt x="70490" y="19847"/>
                  <a:pt x="70490" y="19670"/>
                </a:cubicBezTo>
                <a:cubicBezTo>
                  <a:pt x="70503" y="19488"/>
                  <a:pt x="70365" y="19330"/>
                  <a:pt x="70186" y="19330"/>
                </a:cubicBezTo>
                <a:close/>
                <a:moveTo>
                  <a:pt x="21816" y="19534"/>
                </a:moveTo>
                <a:lnTo>
                  <a:pt x="21979" y="19861"/>
                </a:lnTo>
                <a:lnTo>
                  <a:pt x="21666" y="20024"/>
                </a:lnTo>
                <a:lnTo>
                  <a:pt x="21476" y="19711"/>
                </a:lnTo>
                <a:lnTo>
                  <a:pt x="21816" y="19534"/>
                </a:lnTo>
                <a:close/>
                <a:moveTo>
                  <a:pt x="64713" y="19548"/>
                </a:moveTo>
                <a:cubicBezTo>
                  <a:pt x="64563" y="19548"/>
                  <a:pt x="64455" y="19657"/>
                  <a:pt x="64455" y="19793"/>
                </a:cubicBezTo>
                <a:cubicBezTo>
                  <a:pt x="64455" y="19915"/>
                  <a:pt x="64563" y="20024"/>
                  <a:pt x="64686" y="20024"/>
                </a:cubicBezTo>
                <a:cubicBezTo>
                  <a:pt x="64808" y="20024"/>
                  <a:pt x="64917" y="19929"/>
                  <a:pt x="64930" y="19793"/>
                </a:cubicBezTo>
                <a:cubicBezTo>
                  <a:pt x="64930" y="19670"/>
                  <a:pt x="64835" y="19562"/>
                  <a:pt x="64713" y="19548"/>
                </a:cubicBezTo>
                <a:close/>
                <a:moveTo>
                  <a:pt x="67445" y="19426"/>
                </a:moveTo>
                <a:cubicBezTo>
                  <a:pt x="67295" y="19439"/>
                  <a:pt x="67160" y="19562"/>
                  <a:pt x="67146" y="19711"/>
                </a:cubicBezTo>
                <a:cubicBezTo>
                  <a:pt x="67146" y="19874"/>
                  <a:pt x="67268" y="20010"/>
                  <a:pt x="67431" y="20024"/>
                </a:cubicBezTo>
                <a:cubicBezTo>
                  <a:pt x="67439" y="20024"/>
                  <a:pt x="67446" y="20025"/>
                  <a:pt x="67454" y="20025"/>
                </a:cubicBezTo>
                <a:cubicBezTo>
                  <a:pt x="67608" y="20025"/>
                  <a:pt x="67744" y="19893"/>
                  <a:pt x="67744" y="19725"/>
                </a:cubicBezTo>
                <a:cubicBezTo>
                  <a:pt x="67730" y="19562"/>
                  <a:pt x="67608" y="19439"/>
                  <a:pt x="67445" y="19426"/>
                </a:cubicBezTo>
                <a:close/>
                <a:moveTo>
                  <a:pt x="59208" y="19861"/>
                </a:moveTo>
                <a:cubicBezTo>
                  <a:pt x="59194" y="19861"/>
                  <a:pt x="59127" y="19915"/>
                  <a:pt x="59127" y="19929"/>
                </a:cubicBezTo>
                <a:cubicBezTo>
                  <a:pt x="59140" y="19969"/>
                  <a:pt x="59181" y="19997"/>
                  <a:pt x="59208" y="20024"/>
                </a:cubicBezTo>
                <a:cubicBezTo>
                  <a:pt x="59212" y="20026"/>
                  <a:pt x="59216" y="20026"/>
                  <a:pt x="59220" y="20026"/>
                </a:cubicBezTo>
                <a:cubicBezTo>
                  <a:pt x="59246" y="20026"/>
                  <a:pt x="59283" y="19991"/>
                  <a:pt x="59330" y="19956"/>
                </a:cubicBezTo>
                <a:cubicBezTo>
                  <a:pt x="59290" y="19915"/>
                  <a:pt x="59249" y="19874"/>
                  <a:pt x="59222" y="19861"/>
                </a:cubicBezTo>
                <a:close/>
                <a:moveTo>
                  <a:pt x="61967" y="19657"/>
                </a:moveTo>
                <a:cubicBezTo>
                  <a:pt x="61886" y="19766"/>
                  <a:pt x="61818" y="19833"/>
                  <a:pt x="61818" y="19888"/>
                </a:cubicBezTo>
                <a:lnTo>
                  <a:pt x="61831" y="19888"/>
                </a:lnTo>
                <a:cubicBezTo>
                  <a:pt x="61859" y="19956"/>
                  <a:pt x="61913" y="20010"/>
                  <a:pt x="61981" y="20024"/>
                </a:cubicBezTo>
                <a:cubicBezTo>
                  <a:pt x="61994" y="20027"/>
                  <a:pt x="62006" y="20029"/>
                  <a:pt x="62017" y="20029"/>
                </a:cubicBezTo>
                <a:cubicBezTo>
                  <a:pt x="62093" y="20029"/>
                  <a:pt x="62142" y="19957"/>
                  <a:pt x="62130" y="19874"/>
                </a:cubicBezTo>
                <a:cubicBezTo>
                  <a:pt x="62117" y="19820"/>
                  <a:pt x="62049" y="19766"/>
                  <a:pt x="61967" y="19657"/>
                </a:cubicBezTo>
                <a:close/>
                <a:moveTo>
                  <a:pt x="81962" y="19249"/>
                </a:moveTo>
                <a:cubicBezTo>
                  <a:pt x="81744" y="19249"/>
                  <a:pt x="81567" y="19412"/>
                  <a:pt x="81554" y="19630"/>
                </a:cubicBezTo>
                <a:cubicBezTo>
                  <a:pt x="81554" y="19847"/>
                  <a:pt x="81717" y="20024"/>
                  <a:pt x="81934" y="20037"/>
                </a:cubicBezTo>
                <a:cubicBezTo>
                  <a:pt x="82152" y="20037"/>
                  <a:pt x="82328" y="19861"/>
                  <a:pt x="82328" y="19643"/>
                </a:cubicBezTo>
                <a:lnTo>
                  <a:pt x="82342" y="19657"/>
                </a:lnTo>
                <a:cubicBezTo>
                  <a:pt x="82342" y="19439"/>
                  <a:pt x="82165" y="19263"/>
                  <a:pt x="81962" y="19249"/>
                </a:cubicBezTo>
                <a:close/>
                <a:moveTo>
                  <a:pt x="33587" y="19507"/>
                </a:moveTo>
                <a:lnTo>
                  <a:pt x="33763" y="19847"/>
                </a:lnTo>
                <a:lnTo>
                  <a:pt x="33410" y="20065"/>
                </a:lnTo>
                <a:lnTo>
                  <a:pt x="33247" y="19670"/>
                </a:lnTo>
                <a:lnTo>
                  <a:pt x="33587" y="19507"/>
                </a:lnTo>
                <a:close/>
                <a:moveTo>
                  <a:pt x="52928" y="19548"/>
                </a:moveTo>
                <a:cubicBezTo>
                  <a:pt x="52779" y="19548"/>
                  <a:pt x="52657" y="19670"/>
                  <a:pt x="52657" y="19820"/>
                </a:cubicBezTo>
                <a:cubicBezTo>
                  <a:pt x="52670" y="19956"/>
                  <a:pt x="52779" y="20065"/>
                  <a:pt x="52915" y="20078"/>
                </a:cubicBezTo>
                <a:cubicBezTo>
                  <a:pt x="52919" y="20078"/>
                  <a:pt x="52924" y="20078"/>
                  <a:pt x="52928" y="20078"/>
                </a:cubicBezTo>
                <a:cubicBezTo>
                  <a:pt x="53269" y="20078"/>
                  <a:pt x="53277" y="19561"/>
                  <a:pt x="52928" y="19548"/>
                </a:cubicBezTo>
                <a:close/>
                <a:moveTo>
                  <a:pt x="46662" y="19317"/>
                </a:moveTo>
                <a:cubicBezTo>
                  <a:pt x="46459" y="19317"/>
                  <a:pt x="46282" y="19467"/>
                  <a:pt x="46268" y="19670"/>
                </a:cubicBezTo>
                <a:cubicBezTo>
                  <a:pt x="46240" y="19940"/>
                  <a:pt x="46445" y="20084"/>
                  <a:pt x="46650" y="20084"/>
                </a:cubicBezTo>
                <a:cubicBezTo>
                  <a:pt x="46837" y="20084"/>
                  <a:pt x="47023" y="19964"/>
                  <a:pt x="47029" y="19711"/>
                </a:cubicBezTo>
                <a:cubicBezTo>
                  <a:pt x="47029" y="19494"/>
                  <a:pt x="46866" y="19317"/>
                  <a:pt x="46662" y="19317"/>
                </a:cubicBezTo>
                <a:close/>
                <a:moveTo>
                  <a:pt x="79352" y="19276"/>
                </a:moveTo>
                <a:lnTo>
                  <a:pt x="79352" y="19290"/>
                </a:lnTo>
                <a:cubicBezTo>
                  <a:pt x="79257" y="19290"/>
                  <a:pt x="79175" y="19303"/>
                  <a:pt x="79080" y="19317"/>
                </a:cubicBezTo>
                <a:cubicBezTo>
                  <a:pt x="78917" y="19371"/>
                  <a:pt x="78795" y="19521"/>
                  <a:pt x="78795" y="19698"/>
                </a:cubicBezTo>
                <a:cubicBezTo>
                  <a:pt x="78803" y="19939"/>
                  <a:pt x="78998" y="20087"/>
                  <a:pt x="79194" y="20087"/>
                </a:cubicBezTo>
                <a:cubicBezTo>
                  <a:pt x="79308" y="20087"/>
                  <a:pt x="79422" y="20038"/>
                  <a:pt x="79501" y="19929"/>
                </a:cubicBezTo>
                <a:cubicBezTo>
                  <a:pt x="79610" y="19793"/>
                  <a:pt x="79610" y="19589"/>
                  <a:pt x="79501" y="19453"/>
                </a:cubicBezTo>
                <a:cubicBezTo>
                  <a:pt x="79461" y="19399"/>
                  <a:pt x="79406" y="19331"/>
                  <a:pt x="79352" y="19276"/>
                </a:cubicBezTo>
                <a:close/>
                <a:moveTo>
                  <a:pt x="30827" y="19589"/>
                </a:moveTo>
                <a:lnTo>
                  <a:pt x="31018" y="19915"/>
                </a:lnTo>
                <a:lnTo>
                  <a:pt x="30692" y="20092"/>
                </a:lnTo>
                <a:lnTo>
                  <a:pt x="30501" y="19766"/>
                </a:lnTo>
                <a:lnTo>
                  <a:pt x="30827" y="19589"/>
                </a:lnTo>
                <a:close/>
                <a:moveTo>
                  <a:pt x="88287" y="19408"/>
                </a:moveTo>
                <a:cubicBezTo>
                  <a:pt x="88273" y="19408"/>
                  <a:pt x="88257" y="19409"/>
                  <a:pt x="88241" y="19412"/>
                </a:cubicBezTo>
                <a:cubicBezTo>
                  <a:pt x="88064" y="19426"/>
                  <a:pt x="87915" y="19575"/>
                  <a:pt x="87915" y="19752"/>
                </a:cubicBezTo>
                <a:cubicBezTo>
                  <a:pt x="87915" y="19929"/>
                  <a:pt x="88051" y="20092"/>
                  <a:pt x="88241" y="20092"/>
                </a:cubicBezTo>
                <a:lnTo>
                  <a:pt x="88241" y="20078"/>
                </a:lnTo>
                <a:cubicBezTo>
                  <a:pt x="88257" y="20081"/>
                  <a:pt x="88273" y="20082"/>
                  <a:pt x="88287" y="20082"/>
                </a:cubicBezTo>
                <a:cubicBezTo>
                  <a:pt x="88620" y="20082"/>
                  <a:pt x="88620" y="19408"/>
                  <a:pt x="88287" y="19408"/>
                </a:cubicBezTo>
                <a:close/>
                <a:moveTo>
                  <a:pt x="94507" y="19670"/>
                </a:moveTo>
                <a:cubicBezTo>
                  <a:pt x="94385" y="19670"/>
                  <a:pt x="94303" y="19766"/>
                  <a:pt x="94290" y="19888"/>
                </a:cubicBezTo>
                <a:cubicBezTo>
                  <a:pt x="94303" y="19997"/>
                  <a:pt x="94398" y="20092"/>
                  <a:pt x="94507" y="20092"/>
                </a:cubicBezTo>
                <a:cubicBezTo>
                  <a:pt x="94629" y="20092"/>
                  <a:pt x="94725" y="19997"/>
                  <a:pt x="94725" y="19874"/>
                </a:cubicBezTo>
                <a:cubicBezTo>
                  <a:pt x="94725" y="19766"/>
                  <a:pt x="94629" y="19670"/>
                  <a:pt x="94507" y="19670"/>
                </a:cubicBezTo>
                <a:close/>
                <a:moveTo>
                  <a:pt x="14383" y="18436"/>
                </a:moveTo>
                <a:cubicBezTo>
                  <a:pt x="14197" y="18479"/>
                  <a:pt x="14025" y="18600"/>
                  <a:pt x="13919" y="18760"/>
                </a:cubicBezTo>
                <a:lnTo>
                  <a:pt x="13919" y="18746"/>
                </a:lnTo>
                <a:lnTo>
                  <a:pt x="13919" y="18746"/>
                </a:lnTo>
                <a:cubicBezTo>
                  <a:pt x="13891" y="18977"/>
                  <a:pt x="14014" y="19208"/>
                  <a:pt x="14218" y="19303"/>
                </a:cubicBezTo>
                <a:cubicBezTo>
                  <a:pt x="14180" y="19295"/>
                  <a:pt x="14145" y="19291"/>
                  <a:pt x="14111" y="19291"/>
                </a:cubicBezTo>
                <a:cubicBezTo>
                  <a:pt x="13930" y="19291"/>
                  <a:pt x="13796" y="19402"/>
                  <a:pt x="13673" y="19534"/>
                </a:cubicBezTo>
                <a:lnTo>
                  <a:pt x="13660" y="19534"/>
                </a:lnTo>
                <a:cubicBezTo>
                  <a:pt x="13660" y="19539"/>
                  <a:pt x="13660" y="19543"/>
                  <a:pt x="13661" y="19548"/>
                </a:cubicBezTo>
                <a:lnTo>
                  <a:pt x="13661" y="19548"/>
                </a:lnTo>
                <a:cubicBezTo>
                  <a:pt x="13661" y="19548"/>
                  <a:pt x="13660" y="19548"/>
                  <a:pt x="13660" y="19548"/>
                </a:cubicBezTo>
                <a:lnTo>
                  <a:pt x="13660" y="19534"/>
                </a:lnTo>
                <a:cubicBezTo>
                  <a:pt x="13688" y="19317"/>
                  <a:pt x="13552" y="19181"/>
                  <a:pt x="13416" y="19045"/>
                </a:cubicBezTo>
                <a:lnTo>
                  <a:pt x="13212" y="19045"/>
                </a:lnTo>
                <a:cubicBezTo>
                  <a:pt x="12940" y="19072"/>
                  <a:pt x="12763" y="19385"/>
                  <a:pt x="12899" y="19630"/>
                </a:cubicBezTo>
                <a:cubicBezTo>
                  <a:pt x="12975" y="19766"/>
                  <a:pt x="13115" y="19839"/>
                  <a:pt x="13254" y="19839"/>
                </a:cubicBezTo>
                <a:cubicBezTo>
                  <a:pt x="13364" y="19839"/>
                  <a:pt x="13474" y="19794"/>
                  <a:pt x="13552" y="19698"/>
                </a:cubicBezTo>
                <a:cubicBezTo>
                  <a:pt x="13588" y="19649"/>
                  <a:pt x="13624" y="19601"/>
                  <a:pt x="13661" y="19552"/>
                </a:cubicBezTo>
                <a:lnTo>
                  <a:pt x="13661" y="19552"/>
                </a:lnTo>
                <a:cubicBezTo>
                  <a:pt x="13663" y="19655"/>
                  <a:pt x="13689" y="19758"/>
                  <a:pt x="13715" y="19861"/>
                </a:cubicBezTo>
                <a:cubicBezTo>
                  <a:pt x="13753" y="19989"/>
                  <a:pt x="13876" y="20093"/>
                  <a:pt x="14027" y="20093"/>
                </a:cubicBezTo>
                <a:cubicBezTo>
                  <a:pt x="14036" y="20093"/>
                  <a:pt x="14045" y="20093"/>
                  <a:pt x="14055" y="20092"/>
                </a:cubicBezTo>
                <a:cubicBezTo>
                  <a:pt x="14065" y="20093"/>
                  <a:pt x="14076" y="20093"/>
                  <a:pt x="14087" y="20093"/>
                </a:cubicBezTo>
                <a:cubicBezTo>
                  <a:pt x="14225" y="20093"/>
                  <a:pt x="14359" y="20013"/>
                  <a:pt x="14422" y="19874"/>
                </a:cubicBezTo>
                <a:cubicBezTo>
                  <a:pt x="14503" y="19738"/>
                  <a:pt x="14476" y="19575"/>
                  <a:pt x="14381" y="19453"/>
                </a:cubicBezTo>
                <a:cubicBezTo>
                  <a:pt x="14331" y="19403"/>
                  <a:pt x="14270" y="19353"/>
                  <a:pt x="14218" y="19303"/>
                </a:cubicBezTo>
                <a:lnTo>
                  <a:pt x="14218" y="19303"/>
                </a:lnTo>
                <a:cubicBezTo>
                  <a:pt x="14449" y="19303"/>
                  <a:pt x="14653" y="19235"/>
                  <a:pt x="14734" y="19004"/>
                </a:cubicBezTo>
                <a:cubicBezTo>
                  <a:pt x="14802" y="18787"/>
                  <a:pt x="14693" y="18637"/>
                  <a:pt x="14408" y="18461"/>
                </a:cubicBezTo>
                <a:cubicBezTo>
                  <a:pt x="14395" y="18448"/>
                  <a:pt x="14394" y="18447"/>
                  <a:pt x="14383" y="18436"/>
                </a:cubicBezTo>
                <a:close/>
                <a:moveTo>
                  <a:pt x="56480" y="19899"/>
                </a:moveTo>
                <a:cubicBezTo>
                  <a:pt x="56451" y="19899"/>
                  <a:pt x="56401" y="19948"/>
                  <a:pt x="56340" y="19997"/>
                </a:cubicBezTo>
                <a:cubicBezTo>
                  <a:pt x="56404" y="20048"/>
                  <a:pt x="56444" y="20099"/>
                  <a:pt x="56482" y="20105"/>
                </a:cubicBezTo>
                <a:lnTo>
                  <a:pt x="56482" y="20105"/>
                </a:lnTo>
                <a:cubicBezTo>
                  <a:pt x="56521" y="20098"/>
                  <a:pt x="56560" y="20036"/>
                  <a:pt x="56598" y="20010"/>
                </a:cubicBezTo>
                <a:cubicBezTo>
                  <a:pt x="56558" y="19969"/>
                  <a:pt x="56530" y="19901"/>
                  <a:pt x="56490" y="19901"/>
                </a:cubicBezTo>
                <a:cubicBezTo>
                  <a:pt x="56487" y="19900"/>
                  <a:pt x="56484" y="19899"/>
                  <a:pt x="56480" y="19899"/>
                </a:cubicBezTo>
                <a:close/>
                <a:moveTo>
                  <a:pt x="42571" y="19521"/>
                </a:moveTo>
                <a:cubicBezTo>
                  <a:pt x="42639" y="19670"/>
                  <a:pt x="42653" y="19861"/>
                  <a:pt x="42870" y="19874"/>
                </a:cubicBezTo>
                <a:cubicBezTo>
                  <a:pt x="42872" y="19875"/>
                  <a:pt x="42874" y="19877"/>
                  <a:pt x="42876" y="19878"/>
                </a:cubicBezTo>
                <a:lnTo>
                  <a:pt x="42876" y="19878"/>
                </a:lnTo>
                <a:lnTo>
                  <a:pt x="42381" y="20105"/>
                </a:lnTo>
                <a:lnTo>
                  <a:pt x="42191" y="19725"/>
                </a:lnTo>
                <a:lnTo>
                  <a:pt x="42571" y="19521"/>
                </a:lnTo>
                <a:close/>
                <a:moveTo>
                  <a:pt x="56482" y="20105"/>
                </a:moveTo>
                <a:lnTo>
                  <a:pt x="56482" y="20105"/>
                </a:lnTo>
                <a:cubicBezTo>
                  <a:pt x="56480" y="20105"/>
                  <a:pt x="56478" y="20105"/>
                  <a:pt x="56476" y="20105"/>
                </a:cubicBezTo>
                <a:lnTo>
                  <a:pt x="56490" y="20105"/>
                </a:lnTo>
                <a:cubicBezTo>
                  <a:pt x="56487" y="20105"/>
                  <a:pt x="56485" y="20105"/>
                  <a:pt x="56482" y="20105"/>
                </a:cubicBezTo>
                <a:close/>
                <a:moveTo>
                  <a:pt x="19084" y="19589"/>
                </a:moveTo>
                <a:cubicBezTo>
                  <a:pt x="19138" y="19698"/>
                  <a:pt x="19206" y="19820"/>
                  <a:pt x="19274" y="19942"/>
                </a:cubicBezTo>
                <a:lnTo>
                  <a:pt x="18907" y="20119"/>
                </a:lnTo>
                <a:lnTo>
                  <a:pt x="18717" y="19752"/>
                </a:lnTo>
                <a:lnTo>
                  <a:pt x="19084" y="19589"/>
                </a:lnTo>
                <a:close/>
                <a:moveTo>
                  <a:pt x="408" y="19929"/>
                </a:moveTo>
                <a:cubicBezTo>
                  <a:pt x="367" y="19956"/>
                  <a:pt x="326" y="19997"/>
                  <a:pt x="313" y="20051"/>
                </a:cubicBezTo>
                <a:cubicBezTo>
                  <a:pt x="313" y="20065"/>
                  <a:pt x="381" y="20133"/>
                  <a:pt x="408" y="20133"/>
                </a:cubicBezTo>
                <a:cubicBezTo>
                  <a:pt x="435" y="20133"/>
                  <a:pt x="490" y="20065"/>
                  <a:pt x="544" y="20024"/>
                </a:cubicBezTo>
                <a:cubicBezTo>
                  <a:pt x="490" y="19983"/>
                  <a:pt x="435" y="19929"/>
                  <a:pt x="408" y="19929"/>
                </a:cubicBezTo>
                <a:close/>
                <a:moveTo>
                  <a:pt x="39893" y="19589"/>
                </a:moveTo>
                <a:lnTo>
                  <a:pt x="40097" y="19929"/>
                </a:lnTo>
                <a:lnTo>
                  <a:pt x="39690" y="20133"/>
                </a:lnTo>
                <a:cubicBezTo>
                  <a:pt x="39649" y="20037"/>
                  <a:pt x="39594" y="19915"/>
                  <a:pt x="39526" y="19793"/>
                </a:cubicBezTo>
                <a:lnTo>
                  <a:pt x="39893" y="19589"/>
                </a:lnTo>
                <a:close/>
                <a:moveTo>
                  <a:pt x="11336" y="19385"/>
                </a:moveTo>
                <a:cubicBezTo>
                  <a:pt x="11331" y="19385"/>
                  <a:pt x="11327" y="19385"/>
                  <a:pt x="11323" y="19385"/>
                </a:cubicBezTo>
                <a:cubicBezTo>
                  <a:pt x="10824" y="19385"/>
                  <a:pt x="10833" y="20133"/>
                  <a:pt x="11323" y="20133"/>
                </a:cubicBezTo>
                <a:cubicBezTo>
                  <a:pt x="11327" y="20133"/>
                  <a:pt x="11332" y="20133"/>
                  <a:pt x="11336" y="20133"/>
                </a:cubicBezTo>
                <a:cubicBezTo>
                  <a:pt x="11835" y="20133"/>
                  <a:pt x="11826" y="19385"/>
                  <a:pt x="11336" y="19385"/>
                </a:cubicBezTo>
                <a:close/>
                <a:moveTo>
                  <a:pt x="28109" y="19657"/>
                </a:moveTo>
                <a:lnTo>
                  <a:pt x="28286" y="19969"/>
                </a:lnTo>
                <a:lnTo>
                  <a:pt x="27973" y="20146"/>
                </a:lnTo>
                <a:lnTo>
                  <a:pt x="27783" y="19833"/>
                </a:lnTo>
                <a:lnTo>
                  <a:pt x="28109" y="19657"/>
                </a:lnTo>
                <a:close/>
                <a:moveTo>
                  <a:pt x="8618" y="19480"/>
                </a:moveTo>
                <a:cubicBezTo>
                  <a:pt x="8156" y="19480"/>
                  <a:pt x="8156" y="20160"/>
                  <a:pt x="8618" y="20160"/>
                </a:cubicBezTo>
                <a:cubicBezTo>
                  <a:pt x="9066" y="20160"/>
                  <a:pt x="9066" y="19480"/>
                  <a:pt x="8618" y="19480"/>
                </a:cubicBezTo>
                <a:close/>
                <a:moveTo>
                  <a:pt x="76470" y="19412"/>
                </a:moveTo>
                <a:cubicBezTo>
                  <a:pt x="75967" y="19412"/>
                  <a:pt x="75967" y="20173"/>
                  <a:pt x="76470" y="20173"/>
                </a:cubicBezTo>
                <a:cubicBezTo>
                  <a:pt x="76987" y="20173"/>
                  <a:pt x="76987" y="19412"/>
                  <a:pt x="76470" y="19412"/>
                </a:cubicBezTo>
                <a:close/>
                <a:moveTo>
                  <a:pt x="85513" y="19464"/>
                </a:moveTo>
                <a:cubicBezTo>
                  <a:pt x="85498" y="19464"/>
                  <a:pt x="85483" y="19465"/>
                  <a:pt x="85468" y="19467"/>
                </a:cubicBezTo>
                <a:cubicBezTo>
                  <a:pt x="85278" y="19480"/>
                  <a:pt x="85129" y="19630"/>
                  <a:pt x="85129" y="19820"/>
                </a:cubicBezTo>
                <a:cubicBezTo>
                  <a:pt x="85129" y="20010"/>
                  <a:pt x="85305" y="20173"/>
                  <a:pt x="85495" y="20173"/>
                </a:cubicBezTo>
                <a:cubicBezTo>
                  <a:pt x="85699" y="20173"/>
                  <a:pt x="85862" y="20010"/>
                  <a:pt x="85849" y="19806"/>
                </a:cubicBezTo>
                <a:cubicBezTo>
                  <a:pt x="85849" y="19617"/>
                  <a:pt x="85697" y="19464"/>
                  <a:pt x="85513" y="19464"/>
                </a:cubicBezTo>
                <a:close/>
                <a:moveTo>
                  <a:pt x="50196" y="19548"/>
                </a:moveTo>
                <a:cubicBezTo>
                  <a:pt x="50020" y="19562"/>
                  <a:pt x="49884" y="19698"/>
                  <a:pt x="49870" y="19888"/>
                </a:cubicBezTo>
                <a:cubicBezTo>
                  <a:pt x="49870" y="20072"/>
                  <a:pt x="50032" y="20200"/>
                  <a:pt x="50196" y="20200"/>
                </a:cubicBezTo>
                <a:cubicBezTo>
                  <a:pt x="50274" y="20200"/>
                  <a:pt x="50353" y="20171"/>
                  <a:pt x="50414" y="20105"/>
                </a:cubicBezTo>
                <a:cubicBezTo>
                  <a:pt x="50618" y="19901"/>
                  <a:pt x="50482" y="19562"/>
                  <a:pt x="50196" y="19548"/>
                </a:cubicBezTo>
                <a:close/>
                <a:moveTo>
                  <a:pt x="5913" y="19602"/>
                </a:moveTo>
                <a:cubicBezTo>
                  <a:pt x="5736" y="19602"/>
                  <a:pt x="5600" y="19725"/>
                  <a:pt x="5587" y="19901"/>
                </a:cubicBezTo>
                <a:cubicBezTo>
                  <a:pt x="5587" y="20065"/>
                  <a:pt x="5709" y="20187"/>
                  <a:pt x="5872" y="20200"/>
                </a:cubicBezTo>
                <a:cubicBezTo>
                  <a:pt x="6022" y="20200"/>
                  <a:pt x="6157" y="20078"/>
                  <a:pt x="6185" y="19929"/>
                </a:cubicBezTo>
                <a:cubicBezTo>
                  <a:pt x="6185" y="19766"/>
                  <a:pt x="6062" y="19630"/>
                  <a:pt x="5913" y="19602"/>
                </a:cubicBezTo>
                <a:close/>
                <a:moveTo>
                  <a:pt x="25377" y="19684"/>
                </a:moveTo>
                <a:lnTo>
                  <a:pt x="25554" y="20024"/>
                </a:lnTo>
                <a:lnTo>
                  <a:pt x="25214" y="20200"/>
                </a:lnTo>
                <a:lnTo>
                  <a:pt x="25037" y="19888"/>
                </a:lnTo>
                <a:lnTo>
                  <a:pt x="25377" y="19684"/>
                </a:lnTo>
                <a:close/>
                <a:moveTo>
                  <a:pt x="3126" y="19738"/>
                </a:moveTo>
                <a:cubicBezTo>
                  <a:pt x="2923" y="19738"/>
                  <a:pt x="2814" y="19997"/>
                  <a:pt x="2963" y="20133"/>
                </a:cubicBezTo>
                <a:cubicBezTo>
                  <a:pt x="3011" y="20181"/>
                  <a:pt x="3070" y="20202"/>
                  <a:pt x="3126" y="20202"/>
                </a:cubicBezTo>
                <a:cubicBezTo>
                  <a:pt x="3245" y="20202"/>
                  <a:pt x="3357" y="20108"/>
                  <a:pt x="3357" y="19969"/>
                </a:cubicBezTo>
                <a:cubicBezTo>
                  <a:pt x="3357" y="19847"/>
                  <a:pt x="3249" y="19738"/>
                  <a:pt x="3126" y="19738"/>
                </a:cubicBezTo>
                <a:close/>
                <a:moveTo>
                  <a:pt x="15550" y="19344"/>
                </a:moveTo>
                <a:cubicBezTo>
                  <a:pt x="15563" y="19548"/>
                  <a:pt x="15699" y="19725"/>
                  <a:pt x="15890" y="19766"/>
                </a:cubicBezTo>
                <a:cubicBezTo>
                  <a:pt x="15917" y="19770"/>
                  <a:pt x="15945" y="19772"/>
                  <a:pt x="15973" y="19772"/>
                </a:cubicBezTo>
                <a:cubicBezTo>
                  <a:pt x="16110" y="19772"/>
                  <a:pt x="16248" y="19718"/>
                  <a:pt x="16338" y="19616"/>
                </a:cubicBezTo>
                <a:lnTo>
                  <a:pt x="16556" y="20010"/>
                </a:lnTo>
                <a:lnTo>
                  <a:pt x="16189" y="20214"/>
                </a:lnTo>
                <a:cubicBezTo>
                  <a:pt x="16093" y="20065"/>
                  <a:pt x="16053" y="19888"/>
                  <a:pt x="15849" y="19820"/>
                </a:cubicBezTo>
                <a:cubicBezTo>
                  <a:pt x="15809" y="19810"/>
                  <a:pt x="15772" y="19806"/>
                  <a:pt x="15738" y="19806"/>
                </a:cubicBezTo>
                <a:cubicBezTo>
                  <a:pt x="15582" y="19806"/>
                  <a:pt x="15471" y="19897"/>
                  <a:pt x="15359" y="19997"/>
                </a:cubicBezTo>
                <a:lnTo>
                  <a:pt x="15156" y="19562"/>
                </a:lnTo>
                <a:lnTo>
                  <a:pt x="15550" y="19344"/>
                </a:lnTo>
                <a:close/>
                <a:moveTo>
                  <a:pt x="37134" y="19670"/>
                </a:moveTo>
                <a:lnTo>
                  <a:pt x="37311" y="20037"/>
                </a:lnTo>
                <a:lnTo>
                  <a:pt x="36998" y="20214"/>
                </a:lnTo>
                <a:lnTo>
                  <a:pt x="36808" y="19847"/>
                </a:lnTo>
                <a:lnTo>
                  <a:pt x="37134" y="19670"/>
                </a:lnTo>
                <a:close/>
                <a:moveTo>
                  <a:pt x="73711" y="19480"/>
                </a:moveTo>
                <a:cubicBezTo>
                  <a:pt x="73507" y="19480"/>
                  <a:pt x="73344" y="19643"/>
                  <a:pt x="73344" y="19847"/>
                </a:cubicBezTo>
                <a:cubicBezTo>
                  <a:pt x="73330" y="20051"/>
                  <a:pt x="73494" y="20214"/>
                  <a:pt x="73697" y="20214"/>
                </a:cubicBezTo>
                <a:cubicBezTo>
                  <a:pt x="73706" y="20215"/>
                  <a:pt x="73714" y="20215"/>
                  <a:pt x="73723" y="20215"/>
                </a:cubicBezTo>
                <a:cubicBezTo>
                  <a:pt x="73927" y="20215"/>
                  <a:pt x="74079" y="20057"/>
                  <a:pt x="74092" y="19861"/>
                </a:cubicBezTo>
                <a:lnTo>
                  <a:pt x="74078" y="19861"/>
                </a:lnTo>
                <a:cubicBezTo>
                  <a:pt x="74078" y="19657"/>
                  <a:pt x="73915" y="19494"/>
                  <a:pt x="73711" y="19480"/>
                </a:cubicBezTo>
                <a:close/>
                <a:moveTo>
                  <a:pt x="91782" y="19670"/>
                </a:moveTo>
                <a:cubicBezTo>
                  <a:pt x="91628" y="19670"/>
                  <a:pt x="91504" y="19813"/>
                  <a:pt x="91517" y="19956"/>
                </a:cubicBezTo>
                <a:cubicBezTo>
                  <a:pt x="91517" y="20105"/>
                  <a:pt x="91653" y="20228"/>
                  <a:pt x="91802" y="20228"/>
                </a:cubicBezTo>
                <a:cubicBezTo>
                  <a:pt x="91952" y="20214"/>
                  <a:pt x="92061" y="20092"/>
                  <a:pt x="92074" y="19942"/>
                </a:cubicBezTo>
                <a:cubicBezTo>
                  <a:pt x="92061" y="19793"/>
                  <a:pt x="91952" y="19670"/>
                  <a:pt x="91802" y="19670"/>
                </a:cubicBezTo>
                <a:cubicBezTo>
                  <a:pt x="91795" y="19670"/>
                  <a:pt x="91788" y="19670"/>
                  <a:pt x="91782" y="19670"/>
                </a:cubicBezTo>
                <a:close/>
                <a:moveTo>
                  <a:pt x="70969" y="19574"/>
                </a:moveTo>
                <a:cubicBezTo>
                  <a:pt x="70777" y="19574"/>
                  <a:pt x="70640" y="19733"/>
                  <a:pt x="70653" y="19929"/>
                </a:cubicBezTo>
                <a:cubicBezTo>
                  <a:pt x="70653" y="20111"/>
                  <a:pt x="70815" y="20256"/>
                  <a:pt x="70996" y="20256"/>
                </a:cubicBezTo>
                <a:cubicBezTo>
                  <a:pt x="71004" y="20256"/>
                  <a:pt x="71012" y="20255"/>
                  <a:pt x="71020" y="20255"/>
                </a:cubicBezTo>
                <a:cubicBezTo>
                  <a:pt x="71196" y="20228"/>
                  <a:pt x="71332" y="20092"/>
                  <a:pt x="71332" y="19915"/>
                </a:cubicBezTo>
                <a:cubicBezTo>
                  <a:pt x="71332" y="19725"/>
                  <a:pt x="71183" y="19575"/>
                  <a:pt x="70993" y="19575"/>
                </a:cubicBezTo>
                <a:cubicBezTo>
                  <a:pt x="70985" y="19575"/>
                  <a:pt x="70977" y="19574"/>
                  <a:pt x="70969" y="19574"/>
                </a:cubicBezTo>
                <a:close/>
                <a:moveTo>
                  <a:pt x="34416" y="19779"/>
                </a:moveTo>
                <a:lnTo>
                  <a:pt x="34592" y="20092"/>
                </a:lnTo>
                <a:lnTo>
                  <a:pt x="34266" y="20268"/>
                </a:lnTo>
                <a:lnTo>
                  <a:pt x="34076" y="19942"/>
                </a:lnTo>
                <a:lnTo>
                  <a:pt x="34416" y="19779"/>
                </a:lnTo>
                <a:close/>
                <a:moveTo>
                  <a:pt x="82776" y="19488"/>
                </a:moveTo>
                <a:cubicBezTo>
                  <a:pt x="82569" y="19488"/>
                  <a:pt x="82373" y="19655"/>
                  <a:pt x="82383" y="19901"/>
                </a:cubicBezTo>
                <a:cubicBezTo>
                  <a:pt x="82396" y="20105"/>
                  <a:pt x="82573" y="20268"/>
                  <a:pt x="82791" y="20268"/>
                </a:cubicBezTo>
                <a:cubicBezTo>
                  <a:pt x="83130" y="20255"/>
                  <a:pt x="83280" y="19833"/>
                  <a:pt x="83035" y="19589"/>
                </a:cubicBezTo>
                <a:cubicBezTo>
                  <a:pt x="82957" y="19519"/>
                  <a:pt x="82866" y="19488"/>
                  <a:pt x="82776" y="19488"/>
                </a:cubicBezTo>
                <a:close/>
                <a:moveTo>
                  <a:pt x="68261" y="19670"/>
                </a:moveTo>
                <a:cubicBezTo>
                  <a:pt x="68097" y="19670"/>
                  <a:pt x="67961" y="19820"/>
                  <a:pt x="67975" y="19997"/>
                </a:cubicBezTo>
                <a:cubicBezTo>
                  <a:pt x="67988" y="20151"/>
                  <a:pt x="68111" y="20269"/>
                  <a:pt x="68251" y="20269"/>
                </a:cubicBezTo>
                <a:cubicBezTo>
                  <a:pt x="68259" y="20269"/>
                  <a:pt x="68266" y="20269"/>
                  <a:pt x="68274" y="20268"/>
                </a:cubicBezTo>
                <a:cubicBezTo>
                  <a:pt x="68437" y="20268"/>
                  <a:pt x="68573" y="20133"/>
                  <a:pt x="68573" y="19983"/>
                </a:cubicBezTo>
                <a:cubicBezTo>
                  <a:pt x="68573" y="19806"/>
                  <a:pt x="68437" y="19670"/>
                  <a:pt x="68261" y="19670"/>
                </a:cubicBezTo>
                <a:close/>
                <a:moveTo>
                  <a:pt x="62773" y="19968"/>
                </a:moveTo>
                <a:cubicBezTo>
                  <a:pt x="62680" y="19968"/>
                  <a:pt x="62634" y="20044"/>
                  <a:pt x="62647" y="20133"/>
                </a:cubicBezTo>
                <a:cubicBezTo>
                  <a:pt x="62658" y="20223"/>
                  <a:pt x="62697" y="20275"/>
                  <a:pt x="62765" y="20275"/>
                </a:cubicBezTo>
                <a:cubicBezTo>
                  <a:pt x="62779" y="20275"/>
                  <a:pt x="62794" y="20273"/>
                  <a:pt x="62810" y="20268"/>
                </a:cubicBezTo>
                <a:cubicBezTo>
                  <a:pt x="62878" y="20255"/>
                  <a:pt x="62932" y="20187"/>
                  <a:pt x="63027" y="20105"/>
                </a:cubicBezTo>
                <a:cubicBezTo>
                  <a:pt x="62919" y="20051"/>
                  <a:pt x="62864" y="19983"/>
                  <a:pt x="62796" y="19969"/>
                </a:cubicBezTo>
                <a:cubicBezTo>
                  <a:pt x="62788" y="19968"/>
                  <a:pt x="62781" y="19968"/>
                  <a:pt x="62773" y="19968"/>
                </a:cubicBezTo>
                <a:close/>
                <a:moveTo>
                  <a:pt x="22631" y="19779"/>
                </a:moveTo>
                <a:lnTo>
                  <a:pt x="22822" y="20119"/>
                </a:lnTo>
                <a:lnTo>
                  <a:pt x="22495" y="20282"/>
                </a:lnTo>
                <a:lnTo>
                  <a:pt x="22319" y="19942"/>
                </a:lnTo>
                <a:lnTo>
                  <a:pt x="22631" y="19779"/>
                </a:lnTo>
                <a:close/>
                <a:moveTo>
                  <a:pt x="53744" y="19847"/>
                </a:moveTo>
                <a:cubicBezTo>
                  <a:pt x="53635" y="19847"/>
                  <a:pt x="53540" y="19942"/>
                  <a:pt x="53540" y="20065"/>
                </a:cubicBezTo>
                <a:lnTo>
                  <a:pt x="53526" y="20065"/>
                </a:lnTo>
                <a:cubicBezTo>
                  <a:pt x="53526" y="20173"/>
                  <a:pt x="53622" y="20282"/>
                  <a:pt x="53730" y="20282"/>
                </a:cubicBezTo>
                <a:cubicBezTo>
                  <a:pt x="53853" y="20282"/>
                  <a:pt x="53961" y="20187"/>
                  <a:pt x="53961" y="20065"/>
                </a:cubicBezTo>
                <a:cubicBezTo>
                  <a:pt x="53948" y="19942"/>
                  <a:pt x="53853" y="19861"/>
                  <a:pt x="53744" y="19847"/>
                </a:cubicBezTo>
                <a:close/>
                <a:moveTo>
                  <a:pt x="47464" y="19562"/>
                </a:moveTo>
                <a:cubicBezTo>
                  <a:pt x="47274" y="19575"/>
                  <a:pt x="47111" y="19738"/>
                  <a:pt x="47125" y="19942"/>
                </a:cubicBezTo>
                <a:cubicBezTo>
                  <a:pt x="47111" y="20146"/>
                  <a:pt x="47288" y="20309"/>
                  <a:pt x="47492" y="20309"/>
                </a:cubicBezTo>
                <a:cubicBezTo>
                  <a:pt x="47695" y="20296"/>
                  <a:pt x="47859" y="20119"/>
                  <a:pt x="47859" y="19929"/>
                </a:cubicBezTo>
                <a:cubicBezTo>
                  <a:pt x="47845" y="19725"/>
                  <a:pt x="47668" y="19562"/>
                  <a:pt x="47464" y="19562"/>
                </a:cubicBezTo>
                <a:close/>
                <a:moveTo>
                  <a:pt x="65519" y="19819"/>
                </a:moveTo>
                <a:cubicBezTo>
                  <a:pt x="65405" y="19819"/>
                  <a:pt x="65297" y="19909"/>
                  <a:pt x="65284" y="20024"/>
                </a:cubicBezTo>
                <a:cubicBezTo>
                  <a:pt x="65257" y="20160"/>
                  <a:pt x="65352" y="20282"/>
                  <a:pt x="65488" y="20309"/>
                </a:cubicBezTo>
                <a:cubicBezTo>
                  <a:pt x="65496" y="20310"/>
                  <a:pt x="65505" y="20311"/>
                  <a:pt x="65514" y="20311"/>
                </a:cubicBezTo>
                <a:cubicBezTo>
                  <a:pt x="65639" y="20311"/>
                  <a:pt x="65748" y="20219"/>
                  <a:pt x="65773" y="20092"/>
                </a:cubicBezTo>
                <a:cubicBezTo>
                  <a:pt x="65773" y="19956"/>
                  <a:pt x="65678" y="19833"/>
                  <a:pt x="65542" y="19820"/>
                </a:cubicBezTo>
                <a:cubicBezTo>
                  <a:pt x="65534" y="19819"/>
                  <a:pt x="65526" y="19819"/>
                  <a:pt x="65519" y="19819"/>
                </a:cubicBezTo>
                <a:close/>
                <a:moveTo>
                  <a:pt x="31670" y="19833"/>
                </a:moveTo>
                <a:lnTo>
                  <a:pt x="31833" y="20146"/>
                </a:lnTo>
                <a:lnTo>
                  <a:pt x="31521" y="20323"/>
                </a:lnTo>
                <a:lnTo>
                  <a:pt x="31330" y="19997"/>
                </a:lnTo>
                <a:lnTo>
                  <a:pt x="31670" y="19833"/>
                </a:lnTo>
                <a:close/>
                <a:moveTo>
                  <a:pt x="89070" y="19684"/>
                </a:moveTo>
                <a:cubicBezTo>
                  <a:pt x="88894" y="19698"/>
                  <a:pt x="88758" y="19833"/>
                  <a:pt x="88758" y="19997"/>
                </a:cubicBezTo>
                <a:cubicBezTo>
                  <a:pt x="88758" y="20214"/>
                  <a:pt x="88917" y="20323"/>
                  <a:pt x="89077" y="20323"/>
                </a:cubicBezTo>
                <a:cubicBezTo>
                  <a:pt x="89237" y="20323"/>
                  <a:pt x="89396" y="20214"/>
                  <a:pt x="89396" y="19997"/>
                </a:cubicBezTo>
                <a:cubicBezTo>
                  <a:pt x="89383" y="19820"/>
                  <a:pt x="89247" y="19684"/>
                  <a:pt x="89070" y="19684"/>
                </a:cubicBezTo>
                <a:close/>
                <a:moveTo>
                  <a:pt x="14707" y="20336"/>
                </a:moveTo>
                <a:cubicBezTo>
                  <a:pt x="14709" y="20337"/>
                  <a:pt x="14711" y="20337"/>
                  <a:pt x="14713" y="20338"/>
                </a:cubicBezTo>
                <a:lnTo>
                  <a:pt x="14713" y="20338"/>
                </a:lnTo>
                <a:cubicBezTo>
                  <a:pt x="14715" y="20337"/>
                  <a:pt x="14718" y="20337"/>
                  <a:pt x="14721" y="20336"/>
                </a:cubicBezTo>
                <a:close/>
                <a:moveTo>
                  <a:pt x="19940" y="19861"/>
                </a:moveTo>
                <a:lnTo>
                  <a:pt x="20103" y="20187"/>
                </a:lnTo>
                <a:lnTo>
                  <a:pt x="19750" y="20364"/>
                </a:lnTo>
                <a:lnTo>
                  <a:pt x="19573" y="20037"/>
                </a:lnTo>
                <a:lnTo>
                  <a:pt x="19940" y="19861"/>
                </a:lnTo>
                <a:close/>
                <a:moveTo>
                  <a:pt x="80018" y="19589"/>
                </a:moveTo>
                <a:cubicBezTo>
                  <a:pt x="80013" y="19589"/>
                  <a:pt x="80009" y="19589"/>
                  <a:pt x="80004" y="19589"/>
                </a:cubicBezTo>
                <a:cubicBezTo>
                  <a:pt x="79787" y="19602"/>
                  <a:pt x="79624" y="19766"/>
                  <a:pt x="79624" y="19983"/>
                </a:cubicBezTo>
                <a:cubicBezTo>
                  <a:pt x="79637" y="20200"/>
                  <a:pt x="79814" y="20364"/>
                  <a:pt x="80031" y="20364"/>
                </a:cubicBezTo>
                <a:cubicBezTo>
                  <a:pt x="80530" y="20350"/>
                  <a:pt x="80521" y="19589"/>
                  <a:pt x="80018" y="19589"/>
                </a:cubicBezTo>
                <a:close/>
                <a:moveTo>
                  <a:pt x="13443" y="20364"/>
                </a:moveTo>
                <a:lnTo>
                  <a:pt x="13443" y="20364"/>
                </a:lnTo>
                <a:cubicBezTo>
                  <a:pt x="13442" y="20368"/>
                  <a:pt x="13441" y="20373"/>
                  <a:pt x="13441" y="20377"/>
                </a:cubicBezTo>
                <a:lnTo>
                  <a:pt x="13429" y="20377"/>
                </a:lnTo>
                <a:lnTo>
                  <a:pt x="13443" y="20364"/>
                </a:lnTo>
                <a:close/>
                <a:moveTo>
                  <a:pt x="28938" y="19888"/>
                </a:moveTo>
                <a:lnTo>
                  <a:pt x="29128" y="20214"/>
                </a:lnTo>
                <a:lnTo>
                  <a:pt x="28802" y="20391"/>
                </a:lnTo>
                <a:lnTo>
                  <a:pt x="28612" y="20078"/>
                </a:lnTo>
                <a:lnTo>
                  <a:pt x="28938" y="19888"/>
                </a:lnTo>
                <a:close/>
                <a:moveTo>
                  <a:pt x="95336" y="19942"/>
                </a:moveTo>
                <a:cubicBezTo>
                  <a:pt x="95241" y="19942"/>
                  <a:pt x="95146" y="20010"/>
                  <a:pt x="95173" y="20119"/>
                </a:cubicBezTo>
                <a:cubicBezTo>
                  <a:pt x="95187" y="20228"/>
                  <a:pt x="95255" y="20268"/>
                  <a:pt x="95336" y="20391"/>
                </a:cubicBezTo>
                <a:cubicBezTo>
                  <a:pt x="95418" y="20268"/>
                  <a:pt x="95486" y="20214"/>
                  <a:pt x="95513" y="20146"/>
                </a:cubicBezTo>
                <a:lnTo>
                  <a:pt x="95513" y="20133"/>
                </a:lnTo>
                <a:cubicBezTo>
                  <a:pt x="95527" y="20037"/>
                  <a:pt x="95445" y="19942"/>
                  <a:pt x="95336" y="19942"/>
                </a:cubicBezTo>
                <a:close/>
                <a:moveTo>
                  <a:pt x="12138" y="19616"/>
                </a:moveTo>
                <a:cubicBezTo>
                  <a:pt x="11785" y="19616"/>
                  <a:pt x="11635" y="20051"/>
                  <a:pt x="11880" y="20282"/>
                </a:cubicBezTo>
                <a:cubicBezTo>
                  <a:pt x="11960" y="20358"/>
                  <a:pt x="12055" y="20392"/>
                  <a:pt x="12148" y="20392"/>
                </a:cubicBezTo>
                <a:cubicBezTo>
                  <a:pt x="12351" y="20392"/>
                  <a:pt x="12542" y="20226"/>
                  <a:pt x="12532" y="19983"/>
                </a:cubicBezTo>
                <a:cubicBezTo>
                  <a:pt x="12519" y="19779"/>
                  <a:pt x="12356" y="19616"/>
                  <a:pt x="12138" y="19616"/>
                </a:cubicBezTo>
                <a:close/>
                <a:moveTo>
                  <a:pt x="40723" y="19847"/>
                </a:moveTo>
                <a:lnTo>
                  <a:pt x="40926" y="20228"/>
                </a:lnTo>
                <a:lnTo>
                  <a:pt x="40532" y="20404"/>
                </a:lnTo>
                <a:lnTo>
                  <a:pt x="40328" y="20024"/>
                </a:lnTo>
                <a:lnTo>
                  <a:pt x="40723" y="19847"/>
                </a:lnTo>
                <a:close/>
                <a:moveTo>
                  <a:pt x="77265" y="19653"/>
                </a:moveTo>
                <a:cubicBezTo>
                  <a:pt x="76780" y="19653"/>
                  <a:pt x="76750" y="20418"/>
                  <a:pt x="77272" y="20418"/>
                </a:cubicBezTo>
                <a:cubicBezTo>
                  <a:pt x="77293" y="20421"/>
                  <a:pt x="77313" y="20422"/>
                  <a:pt x="77333" y="20422"/>
                </a:cubicBezTo>
                <a:cubicBezTo>
                  <a:pt x="77806" y="20422"/>
                  <a:pt x="77836" y="19657"/>
                  <a:pt x="77327" y="19657"/>
                </a:cubicBezTo>
                <a:cubicBezTo>
                  <a:pt x="77305" y="19654"/>
                  <a:pt x="77284" y="19653"/>
                  <a:pt x="77265" y="19653"/>
                </a:cubicBezTo>
                <a:close/>
                <a:moveTo>
                  <a:pt x="44732" y="19649"/>
                </a:moveTo>
                <a:cubicBezTo>
                  <a:pt x="44636" y="19649"/>
                  <a:pt x="44541" y="19682"/>
                  <a:pt x="44460" y="19738"/>
                </a:cubicBezTo>
                <a:cubicBezTo>
                  <a:pt x="44393" y="19806"/>
                  <a:pt x="44338" y="19874"/>
                  <a:pt x="44297" y="19942"/>
                </a:cubicBezTo>
                <a:cubicBezTo>
                  <a:pt x="44311" y="20024"/>
                  <a:pt x="44338" y="20105"/>
                  <a:pt x="44365" y="20200"/>
                </a:cubicBezTo>
                <a:cubicBezTo>
                  <a:pt x="44416" y="20341"/>
                  <a:pt x="44563" y="20433"/>
                  <a:pt x="44715" y="20433"/>
                </a:cubicBezTo>
                <a:cubicBezTo>
                  <a:pt x="44725" y="20433"/>
                  <a:pt x="44736" y="20432"/>
                  <a:pt x="44746" y="20432"/>
                </a:cubicBezTo>
                <a:cubicBezTo>
                  <a:pt x="44923" y="20418"/>
                  <a:pt x="45059" y="20309"/>
                  <a:pt x="45099" y="20146"/>
                </a:cubicBezTo>
                <a:cubicBezTo>
                  <a:pt x="45140" y="19969"/>
                  <a:pt x="45072" y="19793"/>
                  <a:pt x="44923" y="19698"/>
                </a:cubicBezTo>
                <a:cubicBezTo>
                  <a:pt x="44862" y="19664"/>
                  <a:pt x="44797" y="19649"/>
                  <a:pt x="44732" y="19649"/>
                </a:cubicBezTo>
                <a:close/>
                <a:moveTo>
                  <a:pt x="1223" y="20146"/>
                </a:moveTo>
                <a:cubicBezTo>
                  <a:pt x="1169" y="20146"/>
                  <a:pt x="1074" y="20228"/>
                  <a:pt x="1088" y="20255"/>
                </a:cubicBezTo>
                <a:cubicBezTo>
                  <a:pt x="1101" y="20323"/>
                  <a:pt x="1142" y="20391"/>
                  <a:pt x="1210" y="20432"/>
                </a:cubicBezTo>
                <a:cubicBezTo>
                  <a:pt x="1214" y="20433"/>
                  <a:pt x="1218" y="20433"/>
                  <a:pt x="1222" y="20433"/>
                </a:cubicBezTo>
                <a:cubicBezTo>
                  <a:pt x="1275" y="20433"/>
                  <a:pt x="1341" y="20359"/>
                  <a:pt x="1455" y="20296"/>
                </a:cubicBezTo>
                <a:cubicBezTo>
                  <a:pt x="1346" y="20214"/>
                  <a:pt x="1291" y="20146"/>
                  <a:pt x="1237" y="20146"/>
                </a:cubicBezTo>
                <a:close/>
                <a:moveTo>
                  <a:pt x="51039" y="19861"/>
                </a:moveTo>
                <a:cubicBezTo>
                  <a:pt x="50862" y="19861"/>
                  <a:pt x="50726" y="19997"/>
                  <a:pt x="50726" y="20173"/>
                </a:cubicBezTo>
                <a:cubicBezTo>
                  <a:pt x="50740" y="20323"/>
                  <a:pt x="50862" y="20445"/>
                  <a:pt x="51026" y="20445"/>
                </a:cubicBezTo>
                <a:cubicBezTo>
                  <a:pt x="51189" y="20445"/>
                  <a:pt x="51311" y="20323"/>
                  <a:pt x="51311" y="20160"/>
                </a:cubicBezTo>
                <a:cubicBezTo>
                  <a:pt x="51311" y="20010"/>
                  <a:pt x="51189" y="19874"/>
                  <a:pt x="51039" y="19861"/>
                </a:cubicBezTo>
                <a:close/>
                <a:moveTo>
                  <a:pt x="86325" y="19738"/>
                </a:moveTo>
                <a:cubicBezTo>
                  <a:pt x="85849" y="19738"/>
                  <a:pt x="85849" y="20445"/>
                  <a:pt x="86325" y="20445"/>
                </a:cubicBezTo>
                <a:cubicBezTo>
                  <a:pt x="86800" y="20445"/>
                  <a:pt x="86800" y="19738"/>
                  <a:pt x="86325" y="19738"/>
                </a:cubicBezTo>
                <a:close/>
                <a:moveTo>
                  <a:pt x="92618" y="19915"/>
                </a:moveTo>
                <a:cubicBezTo>
                  <a:pt x="92468" y="19929"/>
                  <a:pt x="92360" y="20037"/>
                  <a:pt x="92360" y="20173"/>
                </a:cubicBezTo>
                <a:cubicBezTo>
                  <a:pt x="92360" y="20309"/>
                  <a:pt x="92468" y="20432"/>
                  <a:pt x="92604" y="20445"/>
                </a:cubicBezTo>
                <a:cubicBezTo>
                  <a:pt x="92740" y="20445"/>
                  <a:pt x="92849" y="20336"/>
                  <a:pt x="92876" y="20200"/>
                </a:cubicBezTo>
                <a:cubicBezTo>
                  <a:pt x="92876" y="20051"/>
                  <a:pt x="92767" y="19915"/>
                  <a:pt x="92618" y="19915"/>
                </a:cubicBezTo>
                <a:close/>
                <a:moveTo>
                  <a:pt x="9440" y="19728"/>
                </a:moveTo>
                <a:cubicBezTo>
                  <a:pt x="9257" y="19728"/>
                  <a:pt x="9073" y="19854"/>
                  <a:pt x="9093" y="20105"/>
                </a:cubicBezTo>
                <a:cubicBezTo>
                  <a:pt x="9093" y="20296"/>
                  <a:pt x="9243" y="20445"/>
                  <a:pt x="9433" y="20445"/>
                </a:cubicBezTo>
                <a:lnTo>
                  <a:pt x="9447" y="20459"/>
                </a:lnTo>
                <a:cubicBezTo>
                  <a:pt x="9637" y="20445"/>
                  <a:pt x="9787" y="20296"/>
                  <a:pt x="9787" y="20105"/>
                </a:cubicBezTo>
                <a:cubicBezTo>
                  <a:pt x="9807" y="19854"/>
                  <a:pt x="9624" y="19728"/>
                  <a:pt x="9440" y="19728"/>
                </a:cubicBezTo>
                <a:close/>
                <a:moveTo>
                  <a:pt x="17167" y="19915"/>
                </a:moveTo>
                <a:lnTo>
                  <a:pt x="17371" y="20255"/>
                </a:lnTo>
                <a:lnTo>
                  <a:pt x="17004" y="20459"/>
                </a:lnTo>
                <a:lnTo>
                  <a:pt x="16814" y="20092"/>
                </a:lnTo>
                <a:lnTo>
                  <a:pt x="17167" y="19915"/>
                </a:lnTo>
                <a:close/>
                <a:moveTo>
                  <a:pt x="37963" y="19942"/>
                </a:moveTo>
                <a:lnTo>
                  <a:pt x="38154" y="20282"/>
                </a:lnTo>
                <a:lnTo>
                  <a:pt x="37814" y="20459"/>
                </a:lnTo>
                <a:lnTo>
                  <a:pt x="37624" y="20119"/>
                </a:lnTo>
                <a:lnTo>
                  <a:pt x="37963" y="19942"/>
                </a:lnTo>
                <a:close/>
                <a:moveTo>
                  <a:pt x="74503" y="19723"/>
                </a:moveTo>
                <a:cubicBezTo>
                  <a:pt x="74031" y="19723"/>
                  <a:pt x="74023" y="20459"/>
                  <a:pt x="74514" y="20459"/>
                </a:cubicBezTo>
                <a:cubicBezTo>
                  <a:pt x="74523" y="20459"/>
                  <a:pt x="74531" y="20459"/>
                  <a:pt x="74540" y="20459"/>
                </a:cubicBezTo>
                <a:cubicBezTo>
                  <a:pt x="74548" y="20459"/>
                  <a:pt x="74556" y="20460"/>
                  <a:pt x="74564" y="20460"/>
                </a:cubicBezTo>
                <a:cubicBezTo>
                  <a:pt x="74757" y="20460"/>
                  <a:pt x="74907" y="20301"/>
                  <a:pt x="74907" y="20105"/>
                </a:cubicBezTo>
                <a:cubicBezTo>
                  <a:pt x="74907" y="19901"/>
                  <a:pt x="74758" y="19738"/>
                  <a:pt x="74554" y="19725"/>
                </a:cubicBezTo>
                <a:lnTo>
                  <a:pt x="74540" y="19725"/>
                </a:lnTo>
                <a:cubicBezTo>
                  <a:pt x="74527" y="19724"/>
                  <a:pt x="74515" y="19723"/>
                  <a:pt x="74503" y="19723"/>
                </a:cubicBezTo>
                <a:close/>
                <a:moveTo>
                  <a:pt x="3969" y="19969"/>
                </a:moveTo>
                <a:cubicBezTo>
                  <a:pt x="3833" y="19969"/>
                  <a:pt x="3724" y="20065"/>
                  <a:pt x="3711" y="20200"/>
                </a:cubicBezTo>
                <a:cubicBezTo>
                  <a:pt x="3711" y="20336"/>
                  <a:pt x="3806" y="20459"/>
                  <a:pt x="3956" y="20459"/>
                </a:cubicBezTo>
                <a:cubicBezTo>
                  <a:pt x="3963" y="20460"/>
                  <a:pt x="3971" y="20460"/>
                  <a:pt x="3978" y="20460"/>
                </a:cubicBezTo>
                <a:cubicBezTo>
                  <a:pt x="4104" y="20460"/>
                  <a:pt x="4201" y="20356"/>
                  <a:pt x="4214" y="20228"/>
                </a:cubicBezTo>
                <a:cubicBezTo>
                  <a:pt x="4214" y="20092"/>
                  <a:pt x="4105" y="19969"/>
                  <a:pt x="3969" y="19969"/>
                </a:cubicBezTo>
                <a:close/>
                <a:moveTo>
                  <a:pt x="6688" y="19847"/>
                </a:moveTo>
                <a:cubicBezTo>
                  <a:pt x="6270" y="19847"/>
                  <a:pt x="6291" y="20462"/>
                  <a:pt x="6679" y="20462"/>
                </a:cubicBezTo>
                <a:cubicBezTo>
                  <a:pt x="6695" y="20462"/>
                  <a:pt x="6711" y="20461"/>
                  <a:pt x="6728" y="20459"/>
                </a:cubicBezTo>
                <a:cubicBezTo>
                  <a:pt x="7109" y="20418"/>
                  <a:pt x="7082" y="19847"/>
                  <a:pt x="6688" y="19847"/>
                </a:cubicBezTo>
                <a:close/>
                <a:moveTo>
                  <a:pt x="26233" y="19956"/>
                </a:moveTo>
                <a:lnTo>
                  <a:pt x="26410" y="20296"/>
                </a:lnTo>
                <a:lnTo>
                  <a:pt x="26057" y="20472"/>
                </a:lnTo>
                <a:lnTo>
                  <a:pt x="25893" y="20119"/>
                </a:lnTo>
                <a:lnTo>
                  <a:pt x="26233" y="19956"/>
                </a:lnTo>
                <a:close/>
                <a:moveTo>
                  <a:pt x="54573" y="20200"/>
                </a:moveTo>
                <a:cubicBezTo>
                  <a:pt x="54532" y="20200"/>
                  <a:pt x="54464" y="20282"/>
                  <a:pt x="54451" y="20336"/>
                </a:cubicBezTo>
                <a:cubicBezTo>
                  <a:pt x="54438" y="20423"/>
                  <a:pt x="54494" y="20488"/>
                  <a:pt x="54576" y="20488"/>
                </a:cubicBezTo>
                <a:cubicBezTo>
                  <a:pt x="54584" y="20488"/>
                  <a:pt x="54592" y="20487"/>
                  <a:pt x="54600" y="20486"/>
                </a:cubicBezTo>
                <a:cubicBezTo>
                  <a:pt x="54655" y="20472"/>
                  <a:pt x="54709" y="20404"/>
                  <a:pt x="54818" y="20309"/>
                </a:cubicBezTo>
                <a:cubicBezTo>
                  <a:pt x="54709" y="20255"/>
                  <a:pt x="54641" y="20200"/>
                  <a:pt x="54587" y="20200"/>
                </a:cubicBezTo>
                <a:close/>
                <a:moveTo>
                  <a:pt x="71800" y="19819"/>
                </a:moveTo>
                <a:cubicBezTo>
                  <a:pt x="71620" y="19819"/>
                  <a:pt x="71481" y="19977"/>
                  <a:pt x="71468" y="20160"/>
                </a:cubicBezTo>
                <a:cubicBezTo>
                  <a:pt x="71468" y="20350"/>
                  <a:pt x="71618" y="20500"/>
                  <a:pt x="71808" y="20513"/>
                </a:cubicBezTo>
                <a:cubicBezTo>
                  <a:pt x="72243" y="20486"/>
                  <a:pt x="72257" y="19847"/>
                  <a:pt x="71822" y="19820"/>
                </a:cubicBezTo>
                <a:cubicBezTo>
                  <a:pt x="71814" y="19819"/>
                  <a:pt x="71807" y="19819"/>
                  <a:pt x="71800" y="19819"/>
                </a:cubicBezTo>
                <a:close/>
                <a:moveTo>
                  <a:pt x="63588" y="20209"/>
                </a:moveTo>
                <a:cubicBezTo>
                  <a:pt x="63499" y="20209"/>
                  <a:pt x="63438" y="20293"/>
                  <a:pt x="63462" y="20377"/>
                </a:cubicBezTo>
                <a:cubicBezTo>
                  <a:pt x="63476" y="20445"/>
                  <a:pt x="63558" y="20527"/>
                  <a:pt x="63612" y="20527"/>
                </a:cubicBezTo>
                <a:cubicBezTo>
                  <a:pt x="63666" y="20527"/>
                  <a:pt x="63748" y="20459"/>
                  <a:pt x="63870" y="20377"/>
                </a:cubicBezTo>
                <a:cubicBezTo>
                  <a:pt x="63748" y="20296"/>
                  <a:pt x="63694" y="20228"/>
                  <a:pt x="63626" y="20214"/>
                </a:cubicBezTo>
                <a:cubicBezTo>
                  <a:pt x="63613" y="20211"/>
                  <a:pt x="63600" y="20209"/>
                  <a:pt x="63588" y="20209"/>
                </a:cubicBezTo>
                <a:close/>
                <a:moveTo>
                  <a:pt x="83593" y="19779"/>
                </a:moveTo>
                <a:cubicBezTo>
                  <a:pt x="83389" y="19779"/>
                  <a:pt x="83226" y="19942"/>
                  <a:pt x="83212" y="20146"/>
                </a:cubicBezTo>
                <a:cubicBezTo>
                  <a:pt x="83212" y="20356"/>
                  <a:pt x="83376" y="20527"/>
                  <a:pt x="83583" y="20527"/>
                </a:cubicBezTo>
                <a:cubicBezTo>
                  <a:pt x="83590" y="20527"/>
                  <a:pt x="83598" y="20527"/>
                  <a:pt x="83606" y="20527"/>
                </a:cubicBezTo>
                <a:cubicBezTo>
                  <a:pt x="84095" y="20513"/>
                  <a:pt x="84082" y="19779"/>
                  <a:pt x="83593" y="19779"/>
                </a:cubicBezTo>
                <a:close/>
                <a:moveTo>
                  <a:pt x="23447" y="20065"/>
                </a:moveTo>
                <a:lnTo>
                  <a:pt x="23637" y="20377"/>
                </a:lnTo>
                <a:lnTo>
                  <a:pt x="23311" y="20540"/>
                </a:lnTo>
                <a:lnTo>
                  <a:pt x="23148" y="20228"/>
                </a:lnTo>
                <a:lnTo>
                  <a:pt x="23447" y="20065"/>
                </a:lnTo>
                <a:close/>
                <a:moveTo>
                  <a:pt x="35245" y="20010"/>
                </a:moveTo>
                <a:lnTo>
                  <a:pt x="35408" y="20350"/>
                </a:lnTo>
                <a:lnTo>
                  <a:pt x="35095" y="20540"/>
                </a:lnTo>
                <a:lnTo>
                  <a:pt x="34905" y="20200"/>
                </a:lnTo>
                <a:lnTo>
                  <a:pt x="35245" y="20010"/>
                </a:lnTo>
                <a:close/>
                <a:moveTo>
                  <a:pt x="69090" y="19942"/>
                </a:moveTo>
                <a:cubicBezTo>
                  <a:pt x="68927" y="19942"/>
                  <a:pt x="68791" y="20078"/>
                  <a:pt x="68791" y="20255"/>
                </a:cubicBezTo>
                <a:cubicBezTo>
                  <a:pt x="68791" y="20418"/>
                  <a:pt x="68927" y="20554"/>
                  <a:pt x="69103" y="20554"/>
                </a:cubicBezTo>
                <a:cubicBezTo>
                  <a:pt x="69266" y="20554"/>
                  <a:pt x="69402" y="20418"/>
                  <a:pt x="69402" y="20255"/>
                </a:cubicBezTo>
                <a:cubicBezTo>
                  <a:pt x="69402" y="20078"/>
                  <a:pt x="69266" y="19942"/>
                  <a:pt x="69090" y="19942"/>
                </a:cubicBezTo>
                <a:close/>
                <a:moveTo>
                  <a:pt x="48307" y="19861"/>
                </a:moveTo>
                <a:cubicBezTo>
                  <a:pt x="48103" y="19874"/>
                  <a:pt x="47954" y="20024"/>
                  <a:pt x="47954" y="20228"/>
                </a:cubicBezTo>
                <a:lnTo>
                  <a:pt x="47967" y="20228"/>
                </a:lnTo>
                <a:cubicBezTo>
                  <a:pt x="47967" y="20418"/>
                  <a:pt x="48130" y="20567"/>
                  <a:pt x="48321" y="20567"/>
                </a:cubicBezTo>
                <a:cubicBezTo>
                  <a:pt x="48783" y="20554"/>
                  <a:pt x="48769" y="19861"/>
                  <a:pt x="48307" y="19861"/>
                </a:cubicBezTo>
                <a:close/>
                <a:moveTo>
                  <a:pt x="66353" y="20050"/>
                </a:moveTo>
                <a:cubicBezTo>
                  <a:pt x="66346" y="20050"/>
                  <a:pt x="66338" y="20050"/>
                  <a:pt x="66330" y="20051"/>
                </a:cubicBezTo>
                <a:lnTo>
                  <a:pt x="66344" y="20065"/>
                </a:lnTo>
                <a:cubicBezTo>
                  <a:pt x="66208" y="20078"/>
                  <a:pt x="66099" y="20187"/>
                  <a:pt x="66099" y="20336"/>
                </a:cubicBezTo>
                <a:cubicBezTo>
                  <a:pt x="66113" y="20472"/>
                  <a:pt x="66235" y="20567"/>
                  <a:pt x="66371" y="20567"/>
                </a:cubicBezTo>
                <a:cubicBezTo>
                  <a:pt x="66507" y="20554"/>
                  <a:pt x="66616" y="20445"/>
                  <a:pt x="66602" y="20296"/>
                </a:cubicBezTo>
                <a:cubicBezTo>
                  <a:pt x="66602" y="20167"/>
                  <a:pt x="66492" y="20050"/>
                  <a:pt x="66353" y="20050"/>
                </a:cubicBezTo>
                <a:close/>
                <a:moveTo>
                  <a:pt x="96193" y="20228"/>
                </a:moveTo>
                <a:cubicBezTo>
                  <a:pt x="96152" y="20268"/>
                  <a:pt x="96070" y="20309"/>
                  <a:pt x="96057" y="20364"/>
                </a:cubicBezTo>
                <a:cubicBezTo>
                  <a:pt x="96029" y="20432"/>
                  <a:pt x="96111" y="20472"/>
                  <a:pt x="96179" y="20567"/>
                </a:cubicBezTo>
                <a:cubicBezTo>
                  <a:pt x="96261" y="20486"/>
                  <a:pt x="96329" y="20432"/>
                  <a:pt x="96329" y="20364"/>
                </a:cubicBezTo>
                <a:lnTo>
                  <a:pt x="96315" y="20364"/>
                </a:lnTo>
                <a:cubicBezTo>
                  <a:pt x="96315" y="20323"/>
                  <a:pt x="96247" y="20268"/>
                  <a:pt x="96193" y="20228"/>
                </a:cubicBezTo>
                <a:close/>
                <a:moveTo>
                  <a:pt x="32486" y="20078"/>
                </a:moveTo>
                <a:lnTo>
                  <a:pt x="32662" y="20404"/>
                </a:lnTo>
                <a:lnTo>
                  <a:pt x="32350" y="20581"/>
                </a:lnTo>
                <a:lnTo>
                  <a:pt x="32159" y="20255"/>
                </a:lnTo>
                <a:lnTo>
                  <a:pt x="32486" y="20078"/>
                </a:lnTo>
                <a:close/>
                <a:moveTo>
                  <a:pt x="89872" y="19969"/>
                </a:moveTo>
                <a:cubicBezTo>
                  <a:pt x="89723" y="19983"/>
                  <a:pt x="89587" y="20105"/>
                  <a:pt x="89587" y="20268"/>
                </a:cubicBezTo>
                <a:cubicBezTo>
                  <a:pt x="89573" y="20432"/>
                  <a:pt x="89709" y="20581"/>
                  <a:pt x="89886" y="20581"/>
                </a:cubicBezTo>
                <a:cubicBezTo>
                  <a:pt x="90049" y="20581"/>
                  <a:pt x="90198" y="20445"/>
                  <a:pt x="90185" y="20268"/>
                </a:cubicBezTo>
                <a:cubicBezTo>
                  <a:pt x="90185" y="20105"/>
                  <a:pt x="90049" y="19969"/>
                  <a:pt x="89886" y="19969"/>
                </a:cubicBezTo>
                <a:close/>
                <a:moveTo>
                  <a:pt x="80847" y="19833"/>
                </a:moveTo>
                <a:cubicBezTo>
                  <a:pt x="80842" y="19833"/>
                  <a:pt x="80838" y="19833"/>
                  <a:pt x="80833" y="19833"/>
                </a:cubicBezTo>
                <a:cubicBezTo>
                  <a:pt x="80321" y="19847"/>
                  <a:pt x="80344" y="20595"/>
                  <a:pt x="80847" y="20595"/>
                </a:cubicBezTo>
                <a:cubicBezTo>
                  <a:pt x="80851" y="20595"/>
                  <a:pt x="80856" y="20595"/>
                  <a:pt x="80861" y="20595"/>
                </a:cubicBezTo>
                <a:cubicBezTo>
                  <a:pt x="81359" y="20581"/>
                  <a:pt x="81337" y="19833"/>
                  <a:pt x="80847" y="19833"/>
                </a:cubicBezTo>
                <a:close/>
                <a:moveTo>
                  <a:pt x="20742" y="20092"/>
                </a:moveTo>
                <a:lnTo>
                  <a:pt x="20932" y="20418"/>
                </a:lnTo>
                <a:lnTo>
                  <a:pt x="20565" y="20608"/>
                </a:lnTo>
                <a:lnTo>
                  <a:pt x="20402" y="20282"/>
                </a:lnTo>
                <a:lnTo>
                  <a:pt x="20742" y="20092"/>
                </a:lnTo>
                <a:close/>
                <a:moveTo>
                  <a:pt x="51834" y="20131"/>
                </a:moveTo>
                <a:cubicBezTo>
                  <a:pt x="51707" y="20131"/>
                  <a:pt x="51596" y="20249"/>
                  <a:pt x="51596" y="20391"/>
                </a:cubicBezTo>
                <a:lnTo>
                  <a:pt x="51596" y="20377"/>
                </a:lnTo>
                <a:lnTo>
                  <a:pt x="51596" y="20377"/>
                </a:lnTo>
                <a:cubicBezTo>
                  <a:pt x="51583" y="20527"/>
                  <a:pt x="51705" y="20649"/>
                  <a:pt x="51855" y="20649"/>
                </a:cubicBezTo>
                <a:cubicBezTo>
                  <a:pt x="52194" y="20649"/>
                  <a:pt x="52194" y="20133"/>
                  <a:pt x="51855" y="20133"/>
                </a:cubicBezTo>
                <a:cubicBezTo>
                  <a:pt x="51848" y="20132"/>
                  <a:pt x="51841" y="20131"/>
                  <a:pt x="51834" y="20131"/>
                </a:cubicBezTo>
                <a:close/>
                <a:moveTo>
                  <a:pt x="78128" y="19888"/>
                </a:moveTo>
                <a:cubicBezTo>
                  <a:pt x="77911" y="19888"/>
                  <a:pt x="77734" y="20051"/>
                  <a:pt x="77734" y="20268"/>
                </a:cubicBezTo>
                <a:cubicBezTo>
                  <a:pt x="77721" y="20472"/>
                  <a:pt x="77897" y="20649"/>
                  <a:pt x="78115" y="20649"/>
                </a:cubicBezTo>
                <a:cubicBezTo>
                  <a:pt x="78119" y="20649"/>
                  <a:pt x="78124" y="20649"/>
                  <a:pt x="78128" y="20649"/>
                </a:cubicBezTo>
                <a:cubicBezTo>
                  <a:pt x="78618" y="20649"/>
                  <a:pt x="78627" y="19901"/>
                  <a:pt x="78128" y="19888"/>
                </a:cubicBezTo>
                <a:close/>
                <a:moveTo>
                  <a:pt x="29767" y="20146"/>
                </a:moveTo>
                <a:cubicBezTo>
                  <a:pt x="29822" y="20255"/>
                  <a:pt x="29890" y="20377"/>
                  <a:pt x="29944" y="20486"/>
                </a:cubicBezTo>
                <a:lnTo>
                  <a:pt x="29618" y="20663"/>
                </a:lnTo>
                <a:cubicBezTo>
                  <a:pt x="29563" y="20540"/>
                  <a:pt x="29495" y="20432"/>
                  <a:pt x="29441" y="20309"/>
                </a:cubicBezTo>
                <a:lnTo>
                  <a:pt x="29767" y="20146"/>
                </a:lnTo>
                <a:close/>
                <a:moveTo>
                  <a:pt x="45560" y="19914"/>
                </a:moveTo>
                <a:cubicBezTo>
                  <a:pt x="45552" y="19914"/>
                  <a:pt x="45543" y="19915"/>
                  <a:pt x="45534" y="19915"/>
                </a:cubicBezTo>
                <a:cubicBezTo>
                  <a:pt x="45022" y="19929"/>
                  <a:pt x="45044" y="20663"/>
                  <a:pt x="45534" y="20663"/>
                </a:cubicBezTo>
                <a:cubicBezTo>
                  <a:pt x="45539" y="20663"/>
                  <a:pt x="45543" y="20663"/>
                  <a:pt x="45548" y="20663"/>
                </a:cubicBezTo>
                <a:cubicBezTo>
                  <a:pt x="46055" y="20649"/>
                  <a:pt x="46038" y="19914"/>
                  <a:pt x="45560" y="19914"/>
                </a:cubicBezTo>
                <a:close/>
                <a:moveTo>
                  <a:pt x="41552" y="20105"/>
                </a:moveTo>
                <a:lnTo>
                  <a:pt x="41783" y="20472"/>
                </a:lnTo>
                <a:lnTo>
                  <a:pt x="41348" y="20676"/>
                </a:lnTo>
                <a:lnTo>
                  <a:pt x="41158" y="20309"/>
                </a:lnTo>
                <a:lnTo>
                  <a:pt x="41552" y="20105"/>
                </a:lnTo>
                <a:close/>
                <a:moveTo>
                  <a:pt x="17996" y="20146"/>
                </a:moveTo>
                <a:lnTo>
                  <a:pt x="18200" y="20486"/>
                </a:lnTo>
                <a:lnTo>
                  <a:pt x="17860" y="20690"/>
                </a:lnTo>
                <a:lnTo>
                  <a:pt x="17657" y="20350"/>
                </a:lnTo>
                <a:lnTo>
                  <a:pt x="17996" y="20146"/>
                </a:lnTo>
                <a:close/>
                <a:moveTo>
                  <a:pt x="87164" y="20009"/>
                </a:moveTo>
                <a:cubicBezTo>
                  <a:pt x="87156" y="20009"/>
                  <a:pt x="87148" y="20010"/>
                  <a:pt x="87140" y="20010"/>
                </a:cubicBezTo>
                <a:cubicBezTo>
                  <a:pt x="86963" y="20010"/>
                  <a:pt x="86814" y="20160"/>
                  <a:pt x="86814" y="20350"/>
                </a:cubicBezTo>
                <a:cubicBezTo>
                  <a:pt x="86814" y="20527"/>
                  <a:pt x="86963" y="20676"/>
                  <a:pt x="87154" y="20690"/>
                </a:cubicBezTo>
                <a:cubicBezTo>
                  <a:pt x="87330" y="20676"/>
                  <a:pt x="87480" y="20527"/>
                  <a:pt x="87494" y="20350"/>
                </a:cubicBezTo>
                <a:cubicBezTo>
                  <a:pt x="87494" y="20155"/>
                  <a:pt x="87344" y="20009"/>
                  <a:pt x="87164" y="20009"/>
                </a:cubicBezTo>
                <a:close/>
                <a:moveTo>
                  <a:pt x="93446" y="20214"/>
                </a:moveTo>
                <a:cubicBezTo>
                  <a:pt x="93442" y="20214"/>
                  <a:pt x="93438" y="20214"/>
                  <a:pt x="93433" y="20214"/>
                </a:cubicBezTo>
                <a:cubicBezTo>
                  <a:pt x="93125" y="20241"/>
                  <a:pt x="93147" y="20690"/>
                  <a:pt x="93447" y="20690"/>
                </a:cubicBezTo>
                <a:cubicBezTo>
                  <a:pt x="93452" y="20690"/>
                  <a:pt x="93456" y="20690"/>
                  <a:pt x="93461" y="20690"/>
                </a:cubicBezTo>
                <a:cubicBezTo>
                  <a:pt x="93769" y="20676"/>
                  <a:pt x="93747" y="20214"/>
                  <a:pt x="93446" y="20214"/>
                </a:cubicBezTo>
                <a:close/>
                <a:moveTo>
                  <a:pt x="10249" y="19969"/>
                </a:moveTo>
                <a:lnTo>
                  <a:pt x="10249" y="19983"/>
                </a:lnTo>
                <a:cubicBezTo>
                  <a:pt x="10058" y="19997"/>
                  <a:pt x="9909" y="20146"/>
                  <a:pt x="9895" y="20336"/>
                </a:cubicBezTo>
                <a:cubicBezTo>
                  <a:pt x="9895" y="20540"/>
                  <a:pt x="10058" y="20703"/>
                  <a:pt x="10249" y="20703"/>
                </a:cubicBezTo>
                <a:cubicBezTo>
                  <a:pt x="10453" y="20703"/>
                  <a:pt x="10616" y="20540"/>
                  <a:pt x="10616" y="20336"/>
                </a:cubicBezTo>
                <a:cubicBezTo>
                  <a:pt x="10616" y="20133"/>
                  <a:pt x="10439" y="19969"/>
                  <a:pt x="10249" y="19969"/>
                </a:cubicBezTo>
                <a:close/>
                <a:moveTo>
                  <a:pt x="7530" y="20078"/>
                </a:moveTo>
                <a:cubicBezTo>
                  <a:pt x="7109" y="20078"/>
                  <a:pt x="7109" y="20717"/>
                  <a:pt x="7530" y="20717"/>
                </a:cubicBezTo>
                <a:cubicBezTo>
                  <a:pt x="7721" y="20717"/>
                  <a:pt x="7870" y="20567"/>
                  <a:pt x="7857" y="20391"/>
                </a:cubicBezTo>
                <a:cubicBezTo>
                  <a:pt x="7843" y="20214"/>
                  <a:pt x="7707" y="20078"/>
                  <a:pt x="7530" y="20078"/>
                </a:cubicBezTo>
                <a:close/>
                <a:moveTo>
                  <a:pt x="27035" y="20228"/>
                </a:moveTo>
                <a:lnTo>
                  <a:pt x="27225" y="20554"/>
                </a:lnTo>
                <a:lnTo>
                  <a:pt x="26858" y="20717"/>
                </a:lnTo>
                <a:lnTo>
                  <a:pt x="26695" y="20418"/>
                </a:lnTo>
                <a:lnTo>
                  <a:pt x="27035" y="20228"/>
                </a:lnTo>
                <a:close/>
                <a:moveTo>
                  <a:pt x="38792" y="20173"/>
                </a:moveTo>
                <a:lnTo>
                  <a:pt x="38996" y="20527"/>
                </a:lnTo>
                <a:lnTo>
                  <a:pt x="38643" y="20717"/>
                </a:lnTo>
                <a:lnTo>
                  <a:pt x="38439" y="20364"/>
                </a:lnTo>
                <a:lnTo>
                  <a:pt x="38792" y="20173"/>
                </a:lnTo>
                <a:close/>
                <a:moveTo>
                  <a:pt x="12723" y="20717"/>
                </a:moveTo>
                <a:cubicBezTo>
                  <a:pt x="12726" y="20717"/>
                  <a:pt x="12730" y="20717"/>
                  <a:pt x="12734" y="20717"/>
                </a:cubicBezTo>
                <a:lnTo>
                  <a:pt x="12734" y="20717"/>
                </a:lnTo>
                <a:cubicBezTo>
                  <a:pt x="12735" y="20717"/>
                  <a:pt x="12735" y="20717"/>
                  <a:pt x="12736" y="20717"/>
                </a:cubicBezTo>
                <a:close/>
                <a:moveTo>
                  <a:pt x="75360" y="19967"/>
                </a:moveTo>
                <a:cubicBezTo>
                  <a:pt x="74884" y="19967"/>
                  <a:pt x="74883" y="20717"/>
                  <a:pt x="75383" y="20717"/>
                </a:cubicBezTo>
                <a:cubicBezTo>
                  <a:pt x="75388" y="20717"/>
                  <a:pt x="75392" y="20717"/>
                  <a:pt x="75396" y="20717"/>
                </a:cubicBezTo>
                <a:cubicBezTo>
                  <a:pt x="75859" y="20690"/>
                  <a:pt x="75872" y="20010"/>
                  <a:pt x="75410" y="19969"/>
                </a:cubicBezTo>
                <a:cubicBezTo>
                  <a:pt x="75393" y="19968"/>
                  <a:pt x="75376" y="19967"/>
                  <a:pt x="75360" y="19967"/>
                </a:cubicBezTo>
                <a:close/>
                <a:moveTo>
                  <a:pt x="97035" y="20540"/>
                </a:moveTo>
                <a:cubicBezTo>
                  <a:pt x="96995" y="20595"/>
                  <a:pt x="96940" y="20622"/>
                  <a:pt x="96940" y="20622"/>
                </a:cubicBezTo>
                <a:cubicBezTo>
                  <a:pt x="96967" y="20663"/>
                  <a:pt x="96995" y="20690"/>
                  <a:pt x="97022" y="20731"/>
                </a:cubicBezTo>
                <a:cubicBezTo>
                  <a:pt x="97049" y="20703"/>
                  <a:pt x="97090" y="20676"/>
                  <a:pt x="97090" y="20649"/>
                </a:cubicBezTo>
                <a:cubicBezTo>
                  <a:pt x="97103" y="20622"/>
                  <a:pt x="97063" y="20595"/>
                  <a:pt x="97035" y="20540"/>
                </a:cubicBezTo>
                <a:close/>
                <a:moveTo>
                  <a:pt x="4821" y="20185"/>
                </a:moveTo>
                <a:cubicBezTo>
                  <a:pt x="4809" y="20185"/>
                  <a:pt x="4797" y="20186"/>
                  <a:pt x="4785" y="20187"/>
                </a:cubicBezTo>
                <a:cubicBezTo>
                  <a:pt x="4622" y="20187"/>
                  <a:pt x="4499" y="20323"/>
                  <a:pt x="4513" y="20472"/>
                </a:cubicBezTo>
                <a:lnTo>
                  <a:pt x="4513" y="20459"/>
                </a:lnTo>
                <a:cubicBezTo>
                  <a:pt x="4526" y="20608"/>
                  <a:pt x="4649" y="20731"/>
                  <a:pt x="4798" y="20731"/>
                </a:cubicBezTo>
                <a:cubicBezTo>
                  <a:pt x="4803" y="20731"/>
                  <a:pt x="4807" y="20731"/>
                  <a:pt x="4811" y="20731"/>
                </a:cubicBezTo>
                <a:cubicBezTo>
                  <a:pt x="5166" y="20731"/>
                  <a:pt x="5162" y="20185"/>
                  <a:pt x="4821" y="20185"/>
                </a:cubicBezTo>
                <a:close/>
                <a:moveTo>
                  <a:pt x="72673" y="20091"/>
                </a:moveTo>
                <a:cubicBezTo>
                  <a:pt x="72666" y="20091"/>
                  <a:pt x="72658" y="20091"/>
                  <a:pt x="72651" y="20092"/>
                </a:cubicBezTo>
                <a:cubicBezTo>
                  <a:pt x="72352" y="20105"/>
                  <a:pt x="72202" y="20459"/>
                  <a:pt x="72420" y="20676"/>
                </a:cubicBezTo>
                <a:cubicBezTo>
                  <a:pt x="72489" y="20741"/>
                  <a:pt x="72572" y="20770"/>
                  <a:pt x="72652" y="20770"/>
                </a:cubicBezTo>
                <a:cubicBezTo>
                  <a:pt x="72826" y="20770"/>
                  <a:pt x="72991" y="20636"/>
                  <a:pt x="72991" y="20432"/>
                </a:cubicBezTo>
                <a:cubicBezTo>
                  <a:pt x="72991" y="20249"/>
                  <a:pt x="72853" y="20091"/>
                  <a:pt x="72673" y="20091"/>
                </a:cubicBezTo>
                <a:close/>
                <a:moveTo>
                  <a:pt x="36088" y="20241"/>
                </a:moveTo>
                <a:lnTo>
                  <a:pt x="36251" y="20581"/>
                </a:lnTo>
                <a:lnTo>
                  <a:pt x="35911" y="20771"/>
                </a:lnTo>
                <a:lnTo>
                  <a:pt x="35748" y="20418"/>
                </a:lnTo>
                <a:lnTo>
                  <a:pt x="36088" y="20241"/>
                </a:lnTo>
                <a:close/>
                <a:moveTo>
                  <a:pt x="84408" y="20037"/>
                </a:moveTo>
                <a:cubicBezTo>
                  <a:pt x="83946" y="20078"/>
                  <a:pt x="83960" y="20744"/>
                  <a:pt x="84422" y="20771"/>
                </a:cubicBezTo>
                <a:cubicBezTo>
                  <a:pt x="84626" y="20758"/>
                  <a:pt x="84789" y="20595"/>
                  <a:pt x="84789" y="20391"/>
                </a:cubicBezTo>
                <a:cubicBezTo>
                  <a:pt x="84775" y="20187"/>
                  <a:pt x="84612" y="20037"/>
                  <a:pt x="84408" y="20037"/>
                </a:cubicBezTo>
                <a:close/>
                <a:moveTo>
                  <a:pt x="24290" y="20296"/>
                </a:moveTo>
                <a:lnTo>
                  <a:pt x="24466" y="20622"/>
                </a:lnTo>
                <a:lnTo>
                  <a:pt x="24154" y="20785"/>
                </a:lnTo>
                <a:lnTo>
                  <a:pt x="23963" y="20472"/>
                </a:lnTo>
                <a:lnTo>
                  <a:pt x="24290" y="20296"/>
                </a:lnTo>
                <a:close/>
                <a:moveTo>
                  <a:pt x="49137" y="20146"/>
                </a:moveTo>
                <a:cubicBezTo>
                  <a:pt x="48728" y="20146"/>
                  <a:pt x="48706" y="20772"/>
                  <a:pt x="49123" y="20785"/>
                </a:cubicBezTo>
                <a:cubicBezTo>
                  <a:pt x="49313" y="20785"/>
                  <a:pt x="49449" y="20635"/>
                  <a:pt x="49449" y="20459"/>
                </a:cubicBezTo>
                <a:cubicBezTo>
                  <a:pt x="49462" y="20282"/>
                  <a:pt x="49326" y="20146"/>
                  <a:pt x="49150" y="20146"/>
                </a:cubicBezTo>
                <a:cubicBezTo>
                  <a:pt x="49145" y="20146"/>
                  <a:pt x="49141" y="20146"/>
                  <a:pt x="49137" y="20146"/>
                </a:cubicBezTo>
                <a:close/>
                <a:moveTo>
                  <a:pt x="64467" y="20444"/>
                </a:moveTo>
                <a:cubicBezTo>
                  <a:pt x="64332" y="20444"/>
                  <a:pt x="64239" y="20533"/>
                  <a:pt x="64264" y="20622"/>
                </a:cubicBezTo>
                <a:cubicBezTo>
                  <a:pt x="64305" y="20703"/>
                  <a:pt x="64360" y="20758"/>
                  <a:pt x="64441" y="20799"/>
                </a:cubicBezTo>
                <a:cubicBezTo>
                  <a:pt x="64451" y="20801"/>
                  <a:pt x="64461" y="20803"/>
                  <a:pt x="64471" y="20803"/>
                </a:cubicBezTo>
                <a:cubicBezTo>
                  <a:pt x="64558" y="20803"/>
                  <a:pt x="64641" y="20706"/>
                  <a:pt x="64604" y="20608"/>
                </a:cubicBezTo>
                <a:cubicBezTo>
                  <a:pt x="64577" y="20540"/>
                  <a:pt x="64536" y="20486"/>
                  <a:pt x="64495" y="20445"/>
                </a:cubicBezTo>
                <a:cubicBezTo>
                  <a:pt x="64486" y="20444"/>
                  <a:pt x="64476" y="20444"/>
                  <a:pt x="64467" y="20444"/>
                </a:cubicBezTo>
                <a:close/>
                <a:moveTo>
                  <a:pt x="90726" y="20240"/>
                </a:moveTo>
                <a:cubicBezTo>
                  <a:pt x="90718" y="20240"/>
                  <a:pt x="90710" y="20241"/>
                  <a:pt x="90701" y="20241"/>
                </a:cubicBezTo>
                <a:cubicBezTo>
                  <a:pt x="90334" y="20282"/>
                  <a:pt x="90362" y="20812"/>
                  <a:pt x="90729" y="20812"/>
                </a:cubicBezTo>
                <a:cubicBezTo>
                  <a:pt x="90878" y="20812"/>
                  <a:pt x="91014" y="20676"/>
                  <a:pt x="91000" y="20513"/>
                </a:cubicBezTo>
                <a:cubicBezTo>
                  <a:pt x="91000" y="20358"/>
                  <a:pt x="90878" y="20240"/>
                  <a:pt x="90726" y="20240"/>
                </a:cubicBezTo>
                <a:close/>
                <a:moveTo>
                  <a:pt x="69914" y="20172"/>
                </a:moveTo>
                <a:cubicBezTo>
                  <a:pt x="69907" y="20172"/>
                  <a:pt x="69899" y="20173"/>
                  <a:pt x="69892" y="20173"/>
                </a:cubicBezTo>
                <a:cubicBezTo>
                  <a:pt x="69461" y="20187"/>
                  <a:pt x="69497" y="20812"/>
                  <a:pt x="69906" y="20812"/>
                </a:cubicBezTo>
                <a:cubicBezTo>
                  <a:pt x="69910" y="20812"/>
                  <a:pt x="69914" y="20812"/>
                  <a:pt x="69919" y="20812"/>
                </a:cubicBezTo>
                <a:cubicBezTo>
                  <a:pt x="70095" y="20799"/>
                  <a:pt x="70231" y="20663"/>
                  <a:pt x="70245" y="20500"/>
                </a:cubicBezTo>
                <a:lnTo>
                  <a:pt x="70231" y="20486"/>
                </a:lnTo>
                <a:cubicBezTo>
                  <a:pt x="70218" y="20317"/>
                  <a:pt x="70081" y="20172"/>
                  <a:pt x="69914" y="20172"/>
                </a:cubicBezTo>
                <a:close/>
                <a:moveTo>
                  <a:pt x="2072" y="20362"/>
                </a:moveTo>
                <a:cubicBezTo>
                  <a:pt x="1969" y="20362"/>
                  <a:pt x="1864" y="20451"/>
                  <a:pt x="1890" y="20540"/>
                </a:cubicBezTo>
                <a:cubicBezTo>
                  <a:pt x="1930" y="20635"/>
                  <a:pt x="1985" y="20731"/>
                  <a:pt x="2053" y="20826"/>
                </a:cubicBezTo>
                <a:cubicBezTo>
                  <a:pt x="2134" y="20703"/>
                  <a:pt x="2216" y="20635"/>
                  <a:pt x="2243" y="20554"/>
                </a:cubicBezTo>
                <a:cubicBezTo>
                  <a:pt x="2270" y="20459"/>
                  <a:pt x="2189" y="20377"/>
                  <a:pt x="2093" y="20364"/>
                </a:cubicBezTo>
                <a:cubicBezTo>
                  <a:pt x="2086" y="20363"/>
                  <a:pt x="2079" y="20362"/>
                  <a:pt x="2072" y="20362"/>
                </a:cubicBezTo>
                <a:close/>
                <a:moveTo>
                  <a:pt x="67173" y="20296"/>
                </a:moveTo>
                <a:cubicBezTo>
                  <a:pt x="67024" y="20309"/>
                  <a:pt x="66915" y="20418"/>
                  <a:pt x="66901" y="20567"/>
                </a:cubicBezTo>
                <a:lnTo>
                  <a:pt x="66915" y="20581"/>
                </a:lnTo>
                <a:cubicBezTo>
                  <a:pt x="66928" y="20710"/>
                  <a:pt x="67039" y="20827"/>
                  <a:pt x="67178" y="20827"/>
                </a:cubicBezTo>
                <a:cubicBezTo>
                  <a:pt x="67185" y="20827"/>
                  <a:pt x="67193" y="20826"/>
                  <a:pt x="67200" y="20826"/>
                </a:cubicBezTo>
                <a:cubicBezTo>
                  <a:pt x="67336" y="20812"/>
                  <a:pt x="67445" y="20690"/>
                  <a:pt x="67445" y="20554"/>
                </a:cubicBezTo>
                <a:cubicBezTo>
                  <a:pt x="67431" y="20404"/>
                  <a:pt x="67323" y="20296"/>
                  <a:pt x="67173" y="20296"/>
                </a:cubicBezTo>
                <a:close/>
                <a:moveTo>
                  <a:pt x="81673" y="20091"/>
                </a:moveTo>
                <a:cubicBezTo>
                  <a:pt x="81665" y="20091"/>
                  <a:pt x="81657" y="20091"/>
                  <a:pt x="81649" y="20092"/>
                </a:cubicBezTo>
                <a:lnTo>
                  <a:pt x="81635" y="20092"/>
                </a:lnTo>
                <a:cubicBezTo>
                  <a:pt x="81309" y="20105"/>
                  <a:pt x="81173" y="20513"/>
                  <a:pt x="81404" y="20731"/>
                </a:cubicBezTo>
                <a:cubicBezTo>
                  <a:pt x="81481" y="20803"/>
                  <a:pt x="81573" y="20836"/>
                  <a:pt x="81663" y="20836"/>
                </a:cubicBezTo>
                <a:cubicBezTo>
                  <a:pt x="81858" y="20836"/>
                  <a:pt x="82043" y="20682"/>
                  <a:pt x="82043" y="20459"/>
                </a:cubicBezTo>
                <a:cubicBezTo>
                  <a:pt x="82043" y="20250"/>
                  <a:pt x="81867" y="20091"/>
                  <a:pt x="81673" y="20091"/>
                </a:cubicBezTo>
                <a:close/>
                <a:moveTo>
                  <a:pt x="52674" y="20444"/>
                </a:moveTo>
                <a:cubicBezTo>
                  <a:pt x="52573" y="20444"/>
                  <a:pt x="52479" y="20522"/>
                  <a:pt x="52466" y="20635"/>
                </a:cubicBezTo>
                <a:cubicBezTo>
                  <a:pt x="52466" y="20744"/>
                  <a:pt x="52561" y="20839"/>
                  <a:pt x="52670" y="20853"/>
                </a:cubicBezTo>
                <a:cubicBezTo>
                  <a:pt x="52793" y="20853"/>
                  <a:pt x="52874" y="20758"/>
                  <a:pt x="52874" y="20649"/>
                </a:cubicBezTo>
                <a:lnTo>
                  <a:pt x="52888" y="20649"/>
                </a:lnTo>
                <a:cubicBezTo>
                  <a:pt x="52888" y="20540"/>
                  <a:pt x="52806" y="20445"/>
                  <a:pt x="52697" y="20445"/>
                </a:cubicBezTo>
                <a:cubicBezTo>
                  <a:pt x="52689" y="20444"/>
                  <a:pt x="52682" y="20444"/>
                  <a:pt x="52674" y="20444"/>
                </a:cubicBezTo>
                <a:close/>
                <a:moveTo>
                  <a:pt x="33369" y="20296"/>
                </a:moveTo>
                <a:lnTo>
                  <a:pt x="33532" y="20690"/>
                </a:lnTo>
                <a:lnTo>
                  <a:pt x="33192" y="20867"/>
                </a:lnTo>
                <a:lnTo>
                  <a:pt x="33002" y="20500"/>
                </a:lnTo>
                <a:lnTo>
                  <a:pt x="33369" y="20296"/>
                </a:lnTo>
                <a:close/>
                <a:moveTo>
                  <a:pt x="21558" y="20350"/>
                </a:moveTo>
                <a:lnTo>
                  <a:pt x="21748" y="20663"/>
                </a:lnTo>
                <a:lnTo>
                  <a:pt x="21394" y="20880"/>
                </a:lnTo>
                <a:lnTo>
                  <a:pt x="21218" y="20527"/>
                </a:lnTo>
                <a:lnTo>
                  <a:pt x="21558" y="20350"/>
                </a:lnTo>
                <a:close/>
                <a:moveTo>
                  <a:pt x="46356" y="20157"/>
                </a:moveTo>
                <a:cubicBezTo>
                  <a:pt x="46173" y="20157"/>
                  <a:pt x="46022" y="20298"/>
                  <a:pt x="46010" y="20486"/>
                </a:cubicBezTo>
                <a:lnTo>
                  <a:pt x="45996" y="20486"/>
                </a:lnTo>
                <a:cubicBezTo>
                  <a:pt x="45969" y="20690"/>
                  <a:pt x="46119" y="20867"/>
                  <a:pt x="46323" y="20894"/>
                </a:cubicBezTo>
                <a:cubicBezTo>
                  <a:pt x="46340" y="20896"/>
                  <a:pt x="46356" y="20897"/>
                  <a:pt x="46373" y="20897"/>
                </a:cubicBezTo>
                <a:cubicBezTo>
                  <a:pt x="46817" y="20897"/>
                  <a:pt x="46876" y="20199"/>
                  <a:pt x="46404" y="20160"/>
                </a:cubicBezTo>
                <a:cubicBezTo>
                  <a:pt x="46388" y="20158"/>
                  <a:pt x="46372" y="20157"/>
                  <a:pt x="46356" y="20157"/>
                </a:cubicBezTo>
                <a:close/>
                <a:moveTo>
                  <a:pt x="78942" y="20146"/>
                </a:moveTo>
                <a:cubicBezTo>
                  <a:pt x="78612" y="20146"/>
                  <a:pt x="78445" y="20558"/>
                  <a:pt x="78686" y="20785"/>
                </a:cubicBezTo>
                <a:cubicBezTo>
                  <a:pt x="78760" y="20864"/>
                  <a:pt x="78854" y="20899"/>
                  <a:pt x="78947" y="20899"/>
                </a:cubicBezTo>
                <a:cubicBezTo>
                  <a:pt x="79143" y="20899"/>
                  <a:pt x="79334" y="20743"/>
                  <a:pt x="79325" y="20513"/>
                </a:cubicBezTo>
                <a:cubicBezTo>
                  <a:pt x="79325" y="20309"/>
                  <a:pt x="79162" y="20146"/>
                  <a:pt x="78958" y="20146"/>
                </a:cubicBezTo>
                <a:cubicBezTo>
                  <a:pt x="78952" y="20146"/>
                  <a:pt x="78947" y="20146"/>
                  <a:pt x="78942" y="20146"/>
                </a:cubicBezTo>
                <a:close/>
                <a:moveTo>
                  <a:pt x="94291" y="20508"/>
                </a:moveTo>
                <a:cubicBezTo>
                  <a:pt x="94277" y="20508"/>
                  <a:pt x="94263" y="20510"/>
                  <a:pt x="94249" y="20513"/>
                </a:cubicBezTo>
                <a:cubicBezTo>
                  <a:pt x="94140" y="20513"/>
                  <a:pt x="94059" y="20595"/>
                  <a:pt x="94059" y="20703"/>
                </a:cubicBezTo>
                <a:cubicBezTo>
                  <a:pt x="94059" y="20826"/>
                  <a:pt x="94167" y="20907"/>
                  <a:pt x="94330" y="20907"/>
                </a:cubicBezTo>
                <a:cubicBezTo>
                  <a:pt x="94385" y="20839"/>
                  <a:pt x="94426" y="20785"/>
                  <a:pt x="94466" y="20703"/>
                </a:cubicBezTo>
                <a:cubicBezTo>
                  <a:pt x="94478" y="20595"/>
                  <a:pt x="94395" y="20508"/>
                  <a:pt x="94291" y="20508"/>
                </a:cubicBezTo>
                <a:close/>
                <a:moveTo>
                  <a:pt x="87969" y="20255"/>
                </a:moveTo>
                <a:cubicBezTo>
                  <a:pt x="87547" y="20255"/>
                  <a:pt x="87525" y="20880"/>
                  <a:pt x="87956" y="20907"/>
                </a:cubicBezTo>
                <a:cubicBezTo>
                  <a:pt x="87963" y="20908"/>
                  <a:pt x="87971" y="20908"/>
                  <a:pt x="87978" y="20908"/>
                </a:cubicBezTo>
                <a:cubicBezTo>
                  <a:pt x="88145" y="20908"/>
                  <a:pt x="88282" y="20764"/>
                  <a:pt x="88295" y="20595"/>
                </a:cubicBezTo>
                <a:cubicBezTo>
                  <a:pt x="88309" y="20418"/>
                  <a:pt x="88160" y="20255"/>
                  <a:pt x="87983" y="20255"/>
                </a:cubicBezTo>
                <a:cubicBezTo>
                  <a:pt x="87978" y="20255"/>
                  <a:pt x="87974" y="20255"/>
                  <a:pt x="87969" y="20255"/>
                </a:cubicBezTo>
                <a:close/>
                <a:moveTo>
                  <a:pt x="13011" y="19887"/>
                </a:moveTo>
                <a:cubicBezTo>
                  <a:pt x="13001" y="19887"/>
                  <a:pt x="12991" y="19887"/>
                  <a:pt x="12981" y="19888"/>
                </a:cubicBezTo>
                <a:cubicBezTo>
                  <a:pt x="12818" y="19901"/>
                  <a:pt x="12682" y="20024"/>
                  <a:pt x="12641" y="20173"/>
                </a:cubicBezTo>
                <a:cubicBezTo>
                  <a:pt x="12564" y="20454"/>
                  <a:pt x="12789" y="20672"/>
                  <a:pt x="13023" y="20672"/>
                </a:cubicBezTo>
                <a:cubicBezTo>
                  <a:pt x="13118" y="20672"/>
                  <a:pt x="13215" y="20636"/>
                  <a:pt x="13293" y="20554"/>
                </a:cubicBezTo>
                <a:cubicBezTo>
                  <a:pt x="13342" y="20506"/>
                  <a:pt x="13390" y="20447"/>
                  <a:pt x="13438" y="20396"/>
                </a:cubicBezTo>
                <a:lnTo>
                  <a:pt x="13438" y="20396"/>
                </a:lnTo>
                <a:cubicBezTo>
                  <a:pt x="13430" y="20467"/>
                  <a:pt x="13431" y="20537"/>
                  <a:pt x="13443" y="20608"/>
                </a:cubicBezTo>
                <a:cubicBezTo>
                  <a:pt x="13484" y="20785"/>
                  <a:pt x="13633" y="20907"/>
                  <a:pt x="13810" y="20921"/>
                </a:cubicBezTo>
                <a:cubicBezTo>
                  <a:pt x="13987" y="20921"/>
                  <a:pt x="14150" y="20812"/>
                  <a:pt x="14218" y="20635"/>
                </a:cubicBezTo>
                <a:cubicBezTo>
                  <a:pt x="14258" y="20472"/>
                  <a:pt x="14191" y="20282"/>
                  <a:pt x="14041" y="20187"/>
                </a:cubicBezTo>
                <a:cubicBezTo>
                  <a:pt x="13974" y="20144"/>
                  <a:pt x="13898" y="20123"/>
                  <a:pt x="13823" y="20123"/>
                </a:cubicBezTo>
                <a:cubicBezTo>
                  <a:pt x="13731" y="20123"/>
                  <a:pt x="13640" y="20154"/>
                  <a:pt x="13565" y="20214"/>
                </a:cubicBezTo>
                <a:cubicBezTo>
                  <a:pt x="13511" y="20268"/>
                  <a:pt x="13470" y="20309"/>
                  <a:pt x="13429" y="20377"/>
                </a:cubicBezTo>
                <a:cubicBezTo>
                  <a:pt x="13416" y="20296"/>
                  <a:pt x="13402" y="20228"/>
                  <a:pt x="13375" y="20146"/>
                </a:cubicBezTo>
                <a:cubicBezTo>
                  <a:pt x="13324" y="19992"/>
                  <a:pt x="13176" y="19887"/>
                  <a:pt x="13011" y="19887"/>
                </a:cubicBezTo>
                <a:close/>
                <a:moveTo>
                  <a:pt x="30583" y="20404"/>
                </a:moveTo>
                <a:lnTo>
                  <a:pt x="30773" y="20731"/>
                </a:lnTo>
                <a:lnTo>
                  <a:pt x="30447" y="20921"/>
                </a:lnTo>
                <a:lnTo>
                  <a:pt x="30270" y="20595"/>
                </a:lnTo>
                <a:lnTo>
                  <a:pt x="30583" y="20404"/>
                </a:lnTo>
                <a:close/>
                <a:moveTo>
                  <a:pt x="136" y="20785"/>
                </a:moveTo>
                <a:cubicBezTo>
                  <a:pt x="95" y="20785"/>
                  <a:pt x="82" y="20826"/>
                  <a:pt x="55" y="20853"/>
                </a:cubicBezTo>
                <a:cubicBezTo>
                  <a:pt x="82" y="20880"/>
                  <a:pt x="109" y="20907"/>
                  <a:pt x="150" y="20934"/>
                </a:cubicBezTo>
                <a:cubicBezTo>
                  <a:pt x="163" y="20934"/>
                  <a:pt x="190" y="20880"/>
                  <a:pt x="231" y="20839"/>
                </a:cubicBezTo>
                <a:cubicBezTo>
                  <a:pt x="190" y="20812"/>
                  <a:pt x="150" y="20785"/>
                  <a:pt x="136" y="20785"/>
                </a:cubicBezTo>
                <a:close/>
                <a:moveTo>
                  <a:pt x="18825" y="20391"/>
                </a:moveTo>
                <a:lnTo>
                  <a:pt x="18989" y="20771"/>
                </a:lnTo>
                <a:lnTo>
                  <a:pt x="18649" y="20962"/>
                </a:lnTo>
                <a:lnTo>
                  <a:pt x="18486" y="20581"/>
                </a:lnTo>
                <a:lnTo>
                  <a:pt x="18825" y="20391"/>
                </a:lnTo>
                <a:close/>
                <a:moveTo>
                  <a:pt x="11091" y="20227"/>
                </a:moveTo>
                <a:cubicBezTo>
                  <a:pt x="10642" y="20227"/>
                  <a:pt x="10593" y="20894"/>
                  <a:pt x="11051" y="20962"/>
                </a:cubicBezTo>
                <a:cubicBezTo>
                  <a:pt x="11059" y="20962"/>
                  <a:pt x="11067" y="20962"/>
                  <a:pt x="11075" y="20962"/>
                </a:cubicBezTo>
                <a:cubicBezTo>
                  <a:pt x="11269" y="20962"/>
                  <a:pt x="11445" y="20804"/>
                  <a:pt x="11458" y="20608"/>
                </a:cubicBezTo>
                <a:cubicBezTo>
                  <a:pt x="11458" y="20404"/>
                  <a:pt x="11295" y="20228"/>
                  <a:pt x="11105" y="20228"/>
                </a:cubicBezTo>
                <a:cubicBezTo>
                  <a:pt x="11100" y="20228"/>
                  <a:pt x="11096" y="20227"/>
                  <a:pt x="11091" y="20227"/>
                </a:cubicBezTo>
                <a:close/>
                <a:moveTo>
                  <a:pt x="27864" y="20486"/>
                </a:moveTo>
                <a:lnTo>
                  <a:pt x="28041" y="20785"/>
                </a:lnTo>
                <a:lnTo>
                  <a:pt x="27688" y="20975"/>
                </a:lnTo>
                <a:lnTo>
                  <a:pt x="27511" y="20663"/>
                </a:lnTo>
                <a:lnTo>
                  <a:pt x="27864" y="20486"/>
                </a:lnTo>
                <a:close/>
                <a:moveTo>
                  <a:pt x="8356" y="20308"/>
                </a:moveTo>
                <a:cubicBezTo>
                  <a:pt x="8348" y="20308"/>
                  <a:pt x="8340" y="20309"/>
                  <a:pt x="8332" y="20309"/>
                </a:cubicBezTo>
                <a:cubicBezTo>
                  <a:pt x="8156" y="20323"/>
                  <a:pt x="8020" y="20472"/>
                  <a:pt x="8033" y="20649"/>
                </a:cubicBezTo>
                <a:cubicBezTo>
                  <a:pt x="8033" y="20839"/>
                  <a:pt x="8183" y="20975"/>
                  <a:pt x="8359" y="20989"/>
                </a:cubicBezTo>
                <a:cubicBezTo>
                  <a:pt x="8550" y="20975"/>
                  <a:pt x="8699" y="20826"/>
                  <a:pt x="8699" y="20635"/>
                </a:cubicBezTo>
                <a:cubicBezTo>
                  <a:pt x="8686" y="20453"/>
                  <a:pt x="8536" y="20308"/>
                  <a:pt x="8356" y="20308"/>
                </a:cubicBezTo>
                <a:close/>
                <a:moveTo>
                  <a:pt x="43635" y="20200"/>
                </a:moveTo>
                <a:cubicBezTo>
                  <a:pt x="43440" y="20200"/>
                  <a:pt x="43264" y="20358"/>
                  <a:pt x="43264" y="20567"/>
                </a:cubicBezTo>
                <a:cubicBezTo>
                  <a:pt x="43251" y="20785"/>
                  <a:pt x="43414" y="20975"/>
                  <a:pt x="43645" y="20989"/>
                </a:cubicBezTo>
                <a:cubicBezTo>
                  <a:pt x="43876" y="20989"/>
                  <a:pt x="44053" y="20799"/>
                  <a:pt x="44053" y="20581"/>
                </a:cubicBezTo>
                <a:cubicBezTo>
                  <a:pt x="44039" y="20364"/>
                  <a:pt x="43876" y="20200"/>
                  <a:pt x="43659" y="20200"/>
                </a:cubicBezTo>
                <a:cubicBezTo>
                  <a:pt x="43651" y="20200"/>
                  <a:pt x="43643" y="20200"/>
                  <a:pt x="43635" y="20200"/>
                </a:cubicBezTo>
                <a:close/>
                <a:moveTo>
                  <a:pt x="76239" y="20241"/>
                </a:moveTo>
                <a:cubicBezTo>
                  <a:pt x="75776" y="20241"/>
                  <a:pt x="75727" y="20935"/>
                  <a:pt x="76198" y="20989"/>
                </a:cubicBezTo>
                <a:cubicBezTo>
                  <a:pt x="76203" y="20989"/>
                  <a:pt x="76207" y="20989"/>
                  <a:pt x="76212" y="20989"/>
                </a:cubicBezTo>
                <a:cubicBezTo>
                  <a:pt x="76675" y="20989"/>
                  <a:pt x="76724" y="20295"/>
                  <a:pt x="76253" y="20241"/>
                </a:cubicBezTo>
                <a:cubicBezTo>
                  <a:pt x="76248" y="20241"/>
                  <a:pt x="76244" y="20241"/>
                  <a:pt x="76239" y="20241"/>
                </a:cubicBezTo>
                <a:close/>
                <a:moveTo>
                  <a:pt x="49952" y="20404"/>
                </a:moveTo>
                <a:cubicBezTo>
                  <a:pt x="49789" y="20404"/>
                  <a:pt x="49653" y="20540"/>
                  <a:pt x="49653" y="20717"/>
                </a:cubicBezTo>
                <a:cubicBezTo>
                  <a:pt x="49653" y="20867"/>
                  <a:pt x="49775" y="20989"/>
                  <a:pt x="49938" y="21002"/>
                </a:cubicBezTo>
                <a:cubicBezTo>
                  <a:pt x="50101" y="21002"/>
                  <a:pt x="50251" y="20867"/>
                  <a:pt x="50237" y="20703"/>
                </a:cubicBezTo>
                <a:cubicBezTo>
                  <a:pt x="50237" y="20540"/>
                  <a:pt x="50115" y="20418"/>
                  <a:pt x="49965" y="20404"/>
                </a:cubicBezTo>
                <a:close/>
                <a:moveTo>
                  <a:pt x="85213" y="20281"/>
                </a:moveTo>
                <a:cubicBezTo>
                  <a:pt x="84743" y="20281"/>
                  <a:pt x="84747" y="21003"/>
                  <a:pt x="85225" y="21003"/>
                </a:cubicBezTo>
                <a:cubicBezTo>
                  <a:pt x="85233" y="21003"/>
                  <a:pt x="85242" y="21003"/>
                  <a:pt x="85251" y="21002"/>
                </a:cubicBezTo>
                <a:cubicBezTo>
                  <a:pt x="85699" y="20962"/>
                  <a:pt x="85699" y="20309"/>
                  <a:pt x="85251" y="20282"/>
                </a:cubicBezTo>
                <a:cubicBezTo>
                  <a:pt x="85238" y="20281"/>
                  <a:pt x="85225" y="20281"/>
                  <a:pt x="85213" y="20281"/>
                </a:cubicBezTo>
                <a:close/>
                <a:moveTo>
                  <a:pt x="2868" y="20595"/>
                </a:moveTo>
                <a:cubicBezTo>
                  <a:pt x="2759" y="20595"/>
                  <a:pt x="2664" y="20690"/>
                  <a:pt x="2664" y="20812"/>
                </a:cubicBezTo>
                <a:cubicBezTo>
                  <a:pt x="2678" y="20921"/>
                  <a:pt x="2773" y="21016"/>
                  <a:pt x="2895" y="21016"/>
                </a:cubicBezTo>
                <a:cubicBezTo>
                  <a:pt x="3154" y="20989"/>
                  <a:pt x="3140" y="20595"/>
                  <a:pt x="2868" y="20595"/>
                </a:cubicBezTo>
                <a:close/>
                <a:moveTo>
                  <a:pt x="39622" y="20418"/>
                </a:moveTo>
                <a:cubicBezTo>
                  <a:pt x="39690" y="20540"/>
                  <a:pt x="39771" y="20676"/>
                  <a:pt x="39853" y="20812"/>
                </a:cubicBezTo>
                <a:lnTo>
                  <a:pt x="39459" y="21016"/>
                </a:lnTo>
                <a:lnTo>
                  <a:pt x="39268" y="20622"/>
                </a:lnTo>
                <a:lnTo>
                  <a:pt x="39622" y="20418"/>
                </a:lnTo>
                <a:close/>
                <a:moveTo>
                  <a:pt x="51596" y="21016"/>
                </a:moveTo>
                <a:cubicBezTo>
                  <a:pt x="51599" y="21016"/>
                  <a:pt x="51601" y="21016"/>
                  <a:pt x="51603" y="21016"/>
                </a:cubicBezTo>
                <a:lnTo>
                  <a:pt x="51603" y="21016"/>
                </a:lnTo>
                <a:cubicBezTo>
                  <a:pt x="51606" y="21016"/>
                  <a:pt x="51608" y="21016"/>
                  <a:pt x="51610" y="21016"/>
                </a:cubicBezTo>
                <a:close/>
                <a:moveTo>
                  <a:pt x="73481" y="20318"/>
                </a:moveTo>
                <a:cubicBezTo>
                  <a:pt x="73301" y="20318"/>
                  <a:pt x="73120" y="20440"/>
                  <a:pt x="73127" y="20676"/>
                </a:cubicBezTo>
                <a:cubicBezTo>
                  <a:pt x="73133" y="20909"/>
                  <a:pt x="73306" y="21021"/>
                  <a:pt x="73479" y="21021"/>
                </a:cubicBezTo>
                <a:cubicBezTo>
                  <a:pt x="73659" y="21021"/>
                  <a:pt x="73840" y="20899"/>
                  <a:pt x="73833" y="20663"/>
                </a:cubicBezTo>
                <a:cubicBezTo>
                  <a:pt x="73827" y="20430"/>
                  <a:pt x="73654" y="20318"/>
                  <a:pt x="73481" y="20318"/>
                </a:cubicBezTo>
                <a:close/>
                <a:moveTo>
                  <a:pt x="5614" y="20459"/>
                </a:moveTo>
                <a:cubicBezTo>
                  <a:pt x="5356" y="20459"/>
                  <a:pt x="5233" y="20744"/>
                  <a:pt x="5396" y="20934"/>
                </a:cubicBezTo>
                <a:cubicBezTo>
                  <a:pt x="5456" y="20994"/>
                  <a:pt x="5531" y="21022"/>
                  <a:pt x="5603" y="21022"/>
                </a:cubicBezTo>
                <a:cubicBezTo>
                  <a:pt x="5743" y="21022"/>
                  <a:pt x="5877" y="20919"/>
                  <a:pt x="5886" y="20758"/>
                </a:cubicBezTo>
                <a:cubicBezTo>
                  <a:pt x="5899" y="20595"/>
                  <a:pt x="5777" y="20459"/>
                  <a:pt x="5614" y="20459"/>
                </a:cubicBezTo>
                <a:close/>
                <a:moveTo>
                  <a:pt x="25119" y="20540"/>
                </a:moveTo>
                <a:lnTo>
                  <a:pt x="25309" y="20867"/>
                </a:lnTo>
                <a:lnTo>
                  <a:pt x="24969" y="21030"/>
                </a:lnTo>
                <a:lnTo>
                  <a:pt x="24806" y="20731"/>
                </a:lnTo>
                <a:lnTo>
                  <a:pt x="25119" y="20540"/>
                </a:lnTo>
                <a:close/>
                <a:moveTo>
                  <a:pt x="91553" y="20512"/>
                </a:moveTo>
                <a:cubicBezTo>
                  <a:pt x="91546" y="20512"/>
                  <a:pt x="91538" y="20512"/>
                  <a:pt x="91530" y="20513"/>
                </a:cubicBezTo>
                <a:cubicBezTo>
                  <a:pt x="91191" y="20513"/>
                  <a:pt x="91191" y="21030"/>
                  <a:pt x="91530" y="21030"/>
                </a:cubicBezTo>
                <a:cubicBezTo>
                  <a:pt x="91680" y="21030"/>
                  <a:pt x="91802" y="20907"/>
                  <a:pt x="91816" y="20771"/>
                </a:cubicBezTo>
                <a:cubicBezTo>
                  <a:pt x="91803" y="20629"/>
                  <a:pt x="91692" y="20512"/>
                  <a:pt x="91553" y="20512"/>
                </a:cubicBezTo>
                <a:close/>
                <a:moveTo>
                  <a:pt x="36890" y="20486"/>
                </a:moveTo>
                <a:lnTo>
                  <a:pt x="37093" y="20867"/>
                </a:lnTo>
                <a:lnTo>
                  <a:pt x="36754" y="21043"/>
                </a:lnTo>
                <a:lnTo>
                  <a:pt x="36550" y="20676"/>
                </a:lnTo>
                <a:lnTo>
                  <a:pt x="36890" y="20486"/>
                </a:lnTo>
                <a:close/>
                <a:moveTo>
                  <a:pt x="53506" y="20761"/>
                </a:moveTo>
                <a:cubicBezTo>
                  <a:pt x="53442" y="20761"/>
                  <a:pt x="53377" y="20805"/>
                  <a:pt x="53377" y="20894"/>
                </a:cubicBezTo>
                <a:cubicBezTo>
                  <a:pt x="53377" y="20934"/>
                  <a:pt x="53445" y="20989"/>
                  <a:pt x="53499" y="21070"/>
                </a:cubicBezTo>
                <a:cubicBezTo>
                  <a:pt x="53567" y="20989"/>
                  <a:pt x="53635" y="20934"/>
                  <a:pt x="53635" y="20894"/>
                </a:cubicBezTo>
                <a:cubicBezTo>
                  <a:pt x="53635" y="20805"/>
                  <a:pt x="53571" y="20761"/>
                  <a:pt x="53506" y="20761"/>
                </a:cubicBezTo>
                <a:close/>
                <a:moveTo>
                  <a:pt x="67975" y="20527"/>
                </a:moveTo>
                <a:cubicBezTo>
                  <a:pt x="67826" y="20527"/>
                  <a:pt x="67717" y="20663"/>
                  <a:pt x="67717" y="20812"/>
                </a:cubicBezTo>
                <a:cubicBezTo>
                  <a:pt x="67730" y="20954"/>
                  <a:pt x="67841" y="21071"/>
                  <a:pt x="67980" y="21071"/>
                </a:cubicBezTo>
                <a:cubicBezTo>
                  <a:pt x="67987" y="21071"/>
                  <a:pt x="67995" y="21071"/>
                  <a:pt x="68002" y="21070"/>
                </a:cubicBezTo>
                <a:cubicBezTo>
                  <a:pt x="68152" y="21057"/>
                  <a:pt x="68261" y="20934"/>
                  <a:pt x="68261" y="20785"/>
                </a:cubicBezTo>
                <a:cubicBezTo>
                  <a:pt x="68247" y="20635"/>
                  <a:pt x="68138" y="20527"/>
                  <a:pt x="67989" y="20527"/>
                </a:cubicBezTo>
                <a:close/>
                <a:moveTo>
                  <a:pt x="70761" y="20418"/>
                </a:moveTo>
                <a:cubicBezTo>
                  <a:pt x="70585" y="20418"/>
                  <a:pt x="70449" y="20540"/>
                  <a:pt x="70422" y="20717"/>
                </a:cubicBezTo>
                <a:cubicBezTo>
                  <a:pt x="70386" y="20955"/>
                  <a:pt x="70564" y="21082"/>
                  <a:pt x="70741" y="21082"/>
                </a:cubicBezTo>
                <a:cubicBezTo>
                  <a:pt x="70898" y="21082"/>
                  <a:pt x="71054" y="20982"/>
                  <a:pt x="71061" y="20771"/>
                </a:cubicBezTo>
                <a:cubicBezTo>
                  <a:pt x="71074" y="20595"/>
                  <a:pt x="70938" y="20445"/>
                  <a:pt x="70761" y="20418"/>
                </a:cubicBezTo>
                <a:close/>
                <a:moveTo>
                  <a:pt x="65260" y="20702"/>
                </a:moveTo>
                <a:cubicBezTo>
                  <a:pt x="65162" y="20702"/>
                  <a:pt x="65080" y="20779"/>
                  <a:pt x="65080" y="20880"/>
                </a:cubicBezTo>
                <a:cubicBezTo>
                  <a:pt x="65066" y="20989"/>
                  <a:pt x="65148" y="21084"/>
                  <a:pt x="65257" y="21084"/>
                </a:cubicBezTo>
                <a:cubicBezTo>
                  <a:pt x="65501" y="21084"/>
                  <a:pt x="65528" y="20731"/>
                  <a:pt x="65284" y="20703"/>
                </a:cubicBezTo>
                <a:cubicBezTo>
                  <a:pt x="65276" y="20702"/>
                  <a:pt x="65268" y="20702"/>
                  <a:pt x="65260" y="20702"/>
                </a:cubicBezTo>
                <a:close/>
                <a:moveTo>
                  <a:pt x="95894" y="21084"/>
                </a:moveTo>
                <a:cubicBezTo>
                  <a:pt x="95897" y="21084"/>
                  <a:pt x="95900" y="21084"/>
                  <a:pt x="95903" y="21085"/>
                </a:cubicBezTo>
                <a:lnTo>
                  <a:pt x="95903" y="21085"/>
                </a:lnTo>
                <a:cubicBezTo>
                  <a:pt x="95904" y="21084"/>
                  <a:pt x="95906" y="21084"/>
                  <a:pt x="95907" y="21084"/>
                </a:cubicBezTo>
                <a:close/>
                <a:moveTo>
                  <a:pt x="34185" y="20595"/>
                </a:moveTo>
                <a:cubicBezTo>
                  <a:pt x="34253" y="20703"/>
                  <a:pt x="34307" y="20812"/>
                  <a:pt x="34375" y="20921"/>
                </a:cubicBezTo>
                <a:lnTo>
                  <a:pt x="34008" y="21111"/>
                </a:lnTo>
                <a:lnTo>
                  <a:pt x="33831" y="20785"/>
                </a:lnTo>
                <a:lnTo>
                  <a:pt x="34185" y="20595"/>
                </a:lnTo>
                <a:close/>
                <a:moveTo>
                  <a:pt x="82505" y="20364"/>
                </a:moveTo>
                <a:cubicBezTo>
                  <a:pt x="82301" y="20364"/>
                  <a:pt x="82125" y="20527"/>
                  <a:pt x="82125" y="20731"/>
                </a:cubicBezTo>
                <a:cubicBezTo>
                  <a:pt x="82125" y="20948"/>
                  <a:pt x="82288" y="21111"/>
                  <a:pt x="82505" y="21111"/>
                </a:cubicBezTo>
                <a:cubicBezTo>
                  <a:pt x="82709" y="21111"/>
                  <a:pt x="82872" y="20934"/>
                  <a:pt x="82859" y="20731"/>
                </a:cubicBezTo>
                <a:cubicBezTo>
                  <a:pt x="82872" y="20540"/>
                  <a:pt x="82709" y="20364"/>
                  <a:pt x="82505" y="20364"/>
                </a:cubicBezTo>
                <a:close/>
                <a:moveTo>
                  <a:pt x="22387" y="20608"/>
                </a:moveTo>
                <a:lnTo>
                  <a:pt x="22563" y="20962"/>
                </a:lnTo>
                <a:lnTo>
                  <a:pt x="22264" y="21125"/>
                </a:lnTo>
                <a:lnTo>
                  <a:pt x="22074" y="20785"/>
                </a:lnTo>
                <a:lnTo>
                  <a:pt x="22387" y="20608"/>
                </a:lnTo>
                <a:close/>
                <a:moveTo>
                  <a:pt x="95078" y="20783"/>
                </a:moveTo>
                <a:cubicBezTo>
                  <a:pt x="94985" y="20783"/>
                  <a:pt x="94929" y="20849"/>
                  <a:pt x="94929" y="20948"/>
                </a:cubicBezTo>
                <a:cubicBezTo>
                  <a:pt x="94916" y="21049"/>
                  <a:pt x="94985" y="21126"/>
                  <a:pt x="95082" y="21126"/>
                </a:cubicBezTo>
                <a:cubicBezTo>
                  <a:pt x="95089" y="21126"/>
                  <a:pt x="95097" y="21126"/>
                  <a:pt x="95105" y="21125"/>
                </a:cubicBezTo>
                <a:cubicBezTo>
                  <a:pt x="95173" y="21111"/>
                  <a:pt x="95241" y="21043"/>
                  <a:pt x="95350" y="20962"/>
                </a:cubicBezTo>
                <a:cubicBezTo>
                  <a:pt x="95228" y="20880"/>
                  <a:pt x="95173" y="20799"/>
                  <a:pt x="95092" y="20785"/>
                </a:cubicBezTo>
                <a:lnTo>
                  <a:pt x="95105" y="20785"/>
                </a:lnTo>
                <a:cubicBezTo>
                  <a:pt x="95096" y="20784"/>
                  <a:pt x="95087" y="20783"/>
                  <a:pt x="95078" y="20783"/>
                </a:cubicBezTo>
                <a:close/>
                <a:moveTo>
                  <a:pt x="88773" y="20512"/>
                </a:moveTo>
                <a:cubicBezTo>
                  <a:pt x="88358" y="20512"/>
                  <a:pt x="88358" y="21139"/>
                  <a:pt x="88773" y="21139"/>
                </a:cubicBezTo>
                <a:cubicBezTo>
                  <a:pt x="88781" y="21139"/>
                  <a:pt x="88790" y="21139"/>
                  <a:pt x="88798" y="21138"/>
                </a:cubicBezTo>
                <a:cubicBezTo>
                  <a:pt x="88975" y="21138"/>
                  <a:pt x="89111" y="21002"/>
                  <a:pt x="89111" y="20839"/>
                </a:cubicBezTo>
                <a:cubicBezTo>
                  <a:pt x="89111" y="20663"/>
                  <a:pt x="88975" y="20513"/>
                  <a:pt x="88798" y="20513"/>
                </a:cubicBezTo>
                <a:cubicBezTo>
                  <a:pt x="88790" y="20513"/>
                  <a:pt x="88781" y="20512"/>
                  <a:pt x="88773" y="20512"/>
                </a:cubicBezTo>
                <a:close/>
                <a:moveTo>
                  <a:pt x="47194" y="20458"/>
                </a:moveTo>
                <a:cubicBezTo>
                  <a:pt x="47002" y="20458"/>
                  <a:pt x="46852" y="20603"/>
                  <a:pt x="46839" y="20785"/>
                </a:cubicBezTo>
                <a:lnTo>
                  <a:pt x="46853" y="20799"/>
                </a:lnTo>
                <a:cubicBezTo>
                  <a:pt x="46853" y="20989"/>
                  <a:pt x="47002" y="21152"/>
                  <a:pt x="47193" y="21152"/>
                </a:cubicBezTo>
                <a:cubicBezTo>
                  <a:pt x="47209" y="21154"/>
                  <a:pt x="47226" y="21155"/>
                  <a:pt x="47241" y="21155"/>
                </a:cubicBezTo>
                <a:cubicBezTo>
                  <a:pt x="47679" y="21155"/>
                  <a:pt x="47692" y="20459"/>
                  <a:pt x="47233" y="20459"/>
                </a:cubicBezTo>
                <a:cubicBezTo>
                  <a:pt x="47228" y="20459"/>
                  <a:pt x="47224" y="20459"/>
                  <a:pt x="47220" y="20459"/>
                </a:cubicBezTo>
                <a:cubicBezTo>
                  <a:pt x="47211" y="20458"/>
                  <a:pt x="47203" y="20458"/>
                  <a:pt x="47194" y="20458"/>
                </a:cubicBezTo>
                <a:close/>
                <a:moveTo>
                  <a:pt x="31412" y="20649"/>
                </a:moveTo>
                <a:lnTo>
                  <a:pt x="31602" y="20975"/>
                </a:lnTo>
                <a:lnTo>
                  <a:pt x="31262" y="21166"/>
                </a:lnTo>
                <a:cubicBezTo>
                  <a:pt x="31208" y="21057"/>
                  <a:pt x="31154" y="20962"/>
                  <a:pt x="31099" y="20839"/>
                </a:cubicBezTo>
                <a:lnTo>
                  <a:pt x="31412" y="20649"/>
                </a:lnTo>
                <a:close/>
                <a:moveTo>
                  <a:pt x="79811" y="20417"/>
                </a:moveTo>
                <a:cubicBezTo>
                  <a:pt x="79799" y="20417"/>
                  <a:pt x="79786" y="20417"/>
                  <a:pt x="79773" y="20418"/>
                </a:cubicBezTo>
                <a:lnTo>
                  <a:pt x="79760" y="20418"/>
                </a:lnTo>
                <a:cubicBezTo>
                  <a:pt x="79556" y="20432"/>
                  <a:pt x="79406" y="20595"/>
                  <a:pt x="79393" y="20799"/>
                </a:cubicBezTo>
                <a:cubicBezTo>
                  <a:pt x="79393" y="21002"/>
                  <a:pt x="79556" y="21179"/>
                  <a:pt x="79773" y="21193"/>
                </a:cubicBezTo>
                <a:cubicBezTo>
                  <a:pt x="79782" y="21193"/>
                  <a:pt x="79790" y="21193"/>
                  <a:pt x="79799" y="21193"/>
                </a:cubicBezTo>
                <a:cubicBezTo>
                  <a:pt x="80304" y="21193"/>
                  <a:pt x="80308" y="20417"/>
                  <a:pt x="79811" y="20417"/>
                </a:cubicBezTo>
                <a:close/>
                <a:moveTo>
                  <a:pt x="16093" y="20472"/>
                </a:moveTo>
                <a:lnTo>
                  <a:pt x="16324" y="20853"/>
                </a:lnTo>
                <a:cubicBezTo>
                  <a:pt x="16115" y="20902"/>
                  <a:pt x="15927" y="20985"/>
                  <a:pt x="15884" y="21204"/>
                </a:cubicBezTo>
                <a:lnTo>
                  <a:pt x="15884" y="21204"/>
                </a:lnTo>
                <a:cubicBezTo>
                  <a:pt x="15900" y="21004"/>
                  <a:pt x="15878" y="20819"/>
                  <a:pt x="15699" y="20676"/>
                </a:cubicBezTo>
                <a:lnTo>
                  <a:pt x="16093" y="20472"/>
                </a:lnTo>
                <a:close/>
                <a:moveTo>
                  <a:pt x="19641" y="20676"/>
                </a:moveTo>
                <a:lnTo>
                  <a:pt x="19831" y="21002"/>
                </a:lnTo>
                <a:lnTo>
                  <a:pt x="19491" y="21206"/>
                </a:lnTo>
                <a:lnTo>
                  <a:pt x="19301" y="20867"/>
                </a:lnTo>
                <a:lnTo>
                  <a:pt x="19641" y="20676"/>
                </a:lnTo>
                <a:close/>
                <a:moveTo>
                  <a:pt x="28693" y="20717"/>
                </a:moveTo>
                <a:lnTo>
                  <a:pt x="28884" y="21043"/>
                </a:lnTo>
                <a:lnTo>
                  <a:pt x="28530" y="21220"/>
                </a:lnTo>
                <a:lnTo>
                  <a:pt x="28354" y="20907"/>
                </a:lnTo>
                <a:lnTo>
                  <a:pt x="28693" y="20717"/>
                </a:lnTo>
                <a:close/>
                <a:moveTo>
                  <a:pt x="50781" y="20717"/>
                </a:moveTo>
                <a:cubicBezTo>
                  <a:pt x="50645" y="20731"/>
                  <a:pt x="50536" y="20839"/>
                  <a:pt x="50523" y="20975"/>
                </a:cubicBezTo>
                <a:cubicBezTo>
                  <a:pt x="50513" y="21133"/>
                  <a:pt x="50644" y="21240"/>
                  <a:pt x="50779" y="21240"/>
                </a:cubicBezTo>
                <a:cubicBezTo>
                  <a:pt x="50842" y="21240"/>
                  <a:pt x="50906" y="21217"/>
                  <a:pt x="50958" y="21166"/>
                </a:cubicBezTo>
                <a:cubicBezTo>
                  <a:pt x="51121" y="21002"/>
                  <a:pt x="51012" y="20717"/>
                  <a:pt x="50781" y="20717"/>
                </a:cubicBezTo>
                <a:close/>
                <a:moveTo>
                  <a:pt x="1006" y="20921"/>
                </a:moveTo>
                <a:cubicBezTo>
                  <a:pt x="938" y="21002"/>
                  <a:pt x="870" y="21043"/>
                  <a:pt x="870" y="21098"/>
                </a:cubicBezTo>
                <a:cubicBezTo>
                  <a:pt x="870" y="21152"/>
                  <a:pt x="952" y="21193"/>
                  <a:pt x="992" y="21247"/>
                </a:cubicBezTo>
                <a:cubicBezTo>
                  <a:pt x="1047" y="21206"/>
                  <a:pt x="1115" y="21166"/>
                  <a:pt x="1128" y="21111"/>
                </a:cubicBezTo>
                <a:cubicBezTo>
                  <a:pt x="1128" y="21057"/>
                  <a:pt x="1060" y="21002"/>
                  <a:pt x="1006" y="20921"/>
                </a:cubicBezTo>
                <a:close/>
                <a:moveTo>
                  <a:pt x="44488" y="20472"/>
                </a:moveTo>
                <a:cubicBezTo>
                  <a:pt x="43998" y="20500"/>
                  <a:pt x="43998" y="21220"/>
                  <a:pt x="44488" y="21247"/>
                </a:cubicBezTo>
                <a:cubicBezTo>
                  <a:pt x="44692" y="21247"/>
                  <a:pt x="44868" y="21070"/>
                  <a:pt x="44868" y="20867"/>
                </a:cubicBezTo>
                <a:cubicBezTo>
                  <a:pt x="44868" y="20649"/>
                  <a:pt x="44692" y="20472"/>
                  <a:pt x="44488" y="20472"/>
                </a:cubicBezTo>
                <a:close/>
                <a:moveTo>
                  <a:pt x="77028" y="20486"/>
                </a:moveTo>
                <a:cubicBezTo>
                  <a:pt x="76525" y="20486"/>
                  <a:pt x="76525" y="21247"/>
                  <a:pt x="77028" y="21247"/>
                </a:cubicBezTo>
                <a:cubicBezTo>
                  <a:pt x="77544" y="21247"/>
                  <a:pt x="77544" y="20486"/>
                  <a:pt x="77028" y="20486"/>
                </a:cubicBezTo>
                <a:close/>
                <a:moveTo>
                  <a:pt x="11908" y="20472"/>
                </a:moveTo>
                <a:cubicBezTo>
                  <a:pt x="11386" y="20472"/>
                  <a:pt x="11386" y="21248"/>
                  <a:pt x="11908" y="21248"/>
                </a:cubicBezTo>
                <a:cubicBezTo>
                  <a:pt x="11916" y="21248"/>
                  <a:pt x="11925" y="21248"/>
                  <a:pt x="11934" y="21247"/>
                </a:cubicBezTo>
                <a:cubicBezTo>
                  <a:pt x="12410" y="21206"/>
                  <a:pt x="12410" y="20513"/>
                  <a:pt x="11934" y="20472"/>
                </a:cubicBezTo>
                <a:cubicBezTo>
                  <a:pt x="11925" y="20472"/>
                  <a:pt x="11916" y="20472"/>
                  <a:pt x="11908" y="20472"/>
                </a:cubicBezTo>
                <a:close/>
                <a:moveTo>
                  <a:pt x="86066" y="20581"/>
                </a:moveTo>
                <a:cubicBezTo>
                  <a:pt x="85876" y="20581"/>
                  <a:pt x="85727" y="20731"/>
                  <a:pt x="85727" y="20921"/>
                </a:cubicBezTo>
                <a:lnTo>
                  <a:pt x="85713" y="20921"/>
                </a:lnTo>
                <a:cubicBezTo>
                  <a:pt x="85713" y="21098"/>
                  <a:pt x="85862" y="21261"/>
                  <a:pt x="86053" y="21261"/>
                </a:cubicBezTo>
                <a:cubicBezTo>
                  <a:pt x="86229" y="21261"/>
                  <a:pt x="86393" y="21125"/>
                  <a:pt x="86393" y="20934"/>
                </a:cubicBezTo>
                <a:cubicBezTo>
                  <a:pt x="86406" y="20744"/>
                  <a:pt x="86257" y="20581"/>
                  <a:pt x="86066" y="20581"/>
                </a:cubicBezTo>
                <a:close/>
                <a:moveTo>
                  <a:pt x="9184" y="20564"/>
                </a:moveTo>
                <a:cubicBezTo>
                  <a:pt x="9095" y="20564"/>
                  <a:pt x="9003" y="20599"/>
                  <a:pt x="8930" y="20676"/>
                </a:cubicBezTo>
                <a:cubicBezTo>
                  <a:pt x="8717" y="20890"/>
                  <a:pt x="8870" y="21261"/>
                  <a:pt x="9172" y="21261"/>
                </a:cubicBezTo>
                <a:cubicBezTo>
                  <a:pt x="9178" y="21261"/>
                  <a:pt x="9183" y="21261"/>
                  <a:pt x="9189" y="21261"/>
                </a:cubicBezTo>
                <a:cubicBezTo>
                  <a:pt x="9379" y="21261"/>
                  <a:pt x="9542" y="21111"/>
                  <a:pt x="9528" y="20921"/>
                </a:cubicBezTo>
                <a:lnTo>
                  <a:pt x="9528" y="20907"/>
                </a:lnTo>
                <a:cubicBezTo>
                  <a:pt x="9528" y="20700"/>
                  <a:pt x="9360" y="20564"/>
                  <a:pt x="9184" y="20564"/>
                </a:cubicBezTo>
                <a:close/>
                <a:moveTo>
                  <a:pt x="92364" y="20770"/>
                </a:moveTo>
                <a:cubicBezTo>
                  <a:pt x="92237" y="20770"/>
                  <a:pt x="92129" y="20874"/>
                  <a:pt x="92129" y="21002"/>
                </a:cubicBezTo>
                <a:cubicBezTo>
                  <a:pt x="92115" y="21138"/>
                  <a:pt x="92210" y="21247"/>
                  <a:pt x="92346" y="21261"/>
                </a:cubicBezTo>
                <a:cubicBezTo>
                  <a:pt x="92363" y="21263"/>
                  <a:pt x="92379" y="21265"/>
                  <a:pt x="92394" y="21265"/>
                </a:cubicBezTo>
                <a:cubicBezTo>
                  <a:pt x="92702" y="21265"/>
                  <a:pt x="92723" y="20771"/>
                  <a:pt x="92387" y="20771"/>
                </a:cubicBezTo>
                <a:cubicBezTo>
                  <a:pt x="92379" y="20771"/>
                  <a:pt x="92371" y="20770"/>
                  <a:pt x="92364" y="20770"/>
                </a:cubicBezTo>
                <a:close/>
                <a:moveTo>
                  <a:pt x="16936" y="20703"/>
                </a:moveTo>
                <a:lnTo>
                  <a:pt x="17126" y="21070"/>
                </a:lnTo>
                <a:lnTo>
                  <a:pt x="16759" y="21274"/>
                </a:lnTo>
                <a:lnTo>
                  <a:pt x="16556" y="20907"/>
                </a:lnTo>
                <a:lnTo>
                  <a:pt x="16936" y="20703"/>
                </a:lnTo>
                <a:close/>
                <a:moveTo>
                  <a:pt x="63381" y="21125"/>
                </a:moveTo>
                <a:lnTo>
                  <a:pt x="63381" y="21138"/>
                </a:lnTo>
                <a:cubicBezTo>
                  <a:pt x="63354" y="21138"/>
                  <a:pt x="63327" y="21166"/>
                  <a:pt x="63313" y="21179"/>
                </a:cubicBezTo>
                <a:cubicBezTo>
                  <a:pt x="63327" y="21220"/>
                  <a:pt x="63340" y="21261"/>
                  <a:pt x="63367" y="21274"/>
                </a:cubicBezTo>
                <a:cubicBezTo>
                  <a:pt x="63394" y="21274"/>
                  <a:pt x="63422" y="21247"/>
                  <a:pt x="63503" y="21220"/>
                </a:cubicBezTo>
                <a:cubicBezTo>
                  <a:pt x="63435" y="21166"/>
                  <a:pt x="63408" y="21138"/>
                  <a:pt x="63381" y="21125"/>
                </a:cubicBezTo>
                <a:close/>
                <a:moveTo>
                  <a:pt x="74322" y="20567"/>
                </a:moveTo>
                <a:cubicBezTo>
                  <a:pt x="74318" y="20567"/>
                  <a:pt x="74313" y="20567"/>
                  <a:pt x="74309" y="20567"/>
                </a:cubicBezTo>
                <a:cubicBezTo>
                  <a:pt x="73833" y="20567"/>
                  <a:pt x="73847" y="21274"/>
                  <a:pt x="74323" y="21274"/>
                </a:cubicBezTo>
                <a:cubicBezTo>
                  <a:pt x="74780" y="21261"/>
                  <a:pt x="74771" y="20567"/>
                  <a:pt x="74322" y="20567"/>
                </a:cubicBezTo>
                <a:close/>
                <a:moveTo>
                  <a:pt x="3732" y="20811"/>
                </a:moveTo>
                <a:cubicBezTo>
                  <a:pt x="3725" y="20811"/>
                  <a:pt x="3718" y="20811"/>
                  <a:pt x="3711" y="20812"/>
                </a:cubicBezTo>
                <a:cubicBezTo>
                  <a:pt x="3575" y="20812"/>
                  <a:pt x="3480" y="20921"/>
                  <a:pt x="3466" y="21043"/>
                </a:cubicBezTo>
                <a:cubicBezTo>
                  <a:pt x="3480" y="21179"/>
                  <a:pt x="3589" y="21288"/>
                  <a:pt x="3724" y="21288"/>
                </a:cubicBezTo>
                <a:cubicBezTo>
                  <a:pt x="3847" y="21274"/>
                  <a:pt x="3942" y="21179"/>
                  <a:pt x="3942" y="21043"/>
                </a:cubicBezTo>
                <a:lnTo>
                  <a:pt x="3956" y="21057"/>
                </a:lnTo>
                <a:cubicBezTo>
                  <a:pt x="3956" y="20928"/>
                  <a:pt x="3858" y="20811"/>
                  <a:pt x="3732" y="20811"/>
                </a:cubicBezTo>
                <a:close/>
                <a:moveTo>
                  <a:pt x="6440" y="20689"/>
                </a:moveTo>
                <a:cubicBezTo>
                  <a:pt x="6432" y="20689"/>
                  <a:pt x="6424" y="20689"/>
                  <a:pt x="6416" y="20690"/>
                </a:cubicBezTo>
                <a:cubicBezTo>
                  <a:pt x="6253" y="20690"/>
                  <a:pt x="6117" y="20839"/>
                  <a:pt x="6130" y="21002"/>
                </a:cubicBezTo>
                <a:cubicBezTo>
                  <a:pt x="6144" y="21166"/>
                  <a:pt x="6280" y="21288"/>
                  <a:pt x="6429" y="21288"/>
                </a:cubicBezTo>
                <a:cubicBezTo>
                  <a:pt x="6606" y="21274"/>
                  <a:pt x="6742" y="21138"/>
                  <a:pt x="6742" y="20975"/>
                </a:cubicBezTo>
                <a:cubicBezTo>
                  <a:pt x="6729" y="20820"/>
                  <a:pt x="6605" y="20689"/>
                  <a:pt x="6440" y="20689"/>
                </a:cubicBezTo>
                <a:close/>
                <a:moveTo>
                  <a:pt x="25934" y="20785"/>
                </a:moveTo>
                <a:lnTo>
                  <a:pt x="26111" y="21125"/>
                </a:lnTo>
                <a:lnTo>
                  <a:pt x="25812" y="21301"/>
                </a:lnTo>
                <a:lnTo>
                  <a:pt x="25622" y="20962"/>
                </a:lnTo>
                <a:lnTo>
                  <a:pt x="25934" y="20785"/>
                </a:lnTo>
                <a:close/>
                <a:moveTo>
                  <a:pt x="37719" y="20744"/>
                </a:moveTo>
                <a:cubicBezTo>
                  <a:pt x="37787" y="20867"/>
                  <a:pt x="37855" y="20989"/>
                  <a:pt x="37923" y="21098"/>
                </a:cubicBezTo>
                <a:lnTo>
                  <a:pt x="37556" y="21301"/>
                </a:lnTo>
                <a:lnTo>
                  <a:pt x="37379" y="20948"/>
                </a:lnTo>
                <a:lnTo>
                  <a:pt x="37719" y="20744"/>
                </a:lnTo>
                <a:close/>
                <a:moveTo>
                  <a:pt x="95903" y="21085"/>
                </a:moveTo>
                <a:lnTo>
                  <a:pt x="95903" y="21085"/>
                </a:lnTo>
                <a:cubicBezTo>
                  <a:pt x="95874" y="21092"/>
                  <a:pt x="95812" y="21167"/>
                  <a:pt x="95812" y="21206"/>
                </a:cubicBezTo>
                <a:cubicBezTo>
                  <a:pt x="95812" y="21247"/>
                  <a:pt x="95894" y="21315"/>
                  <a:pt x="95921" y="21315"/>
                </a:cubicBezTo>
                <a:cubicBezTo>
                  <a:pt x="95948" y="21315"/>
                  <a:pt x="96029" y="21261"/>
                  <a:pt x="96125" y="21193"/>
                </a:cubicBezTo>
                <a:cubicBezTo>
                  <a:pt x="96009" y="21141"/>
                  <a:pt x="95954" y="21090"/>
                  <a:pt x="95903" y="21085"/>
                </a:cubicBezTo>
                <a:close/>
                <a:moveTo>
                  <a:pt x="71540" y="20647"/>
                </a:moveTo>
                <a:cubicBezTo>
                  <a:pt x="71118" y="20647"/>
                  <a:pt x="71101" y="21315"/>
                  <a:pt x="71550" y="21315"/>
                </a:cubicBezTo>
                <a:cubicBezTo>
                  <a:pt x="71555" y="21315"/>
                  <a:pt x="71559" y="21315"/>
                  <a:pt x="71563" y="21315"/>
                </a:cubicBezTo>
                <a:cubicBezTo>
                  <a:pt x="71971" y="21288"/>
                  <a:pt x="71985" y="20690"/>
                  <a:pt x="71577" y="20649"/>
                </a:cubicBezTo>
                <a:cubicBezTo>
                  <a:pt x="71564" y="20648"/>
                  <a:pt x="71552" y="20647"/>
                  <a:pt x="71540" y="20647"/>
                </a:cubicBezTo>
                <a:close/>
                <a:moveTo>
                  <a:pt x="66128" y="20930"/>
                </a:moveTo>
                <a:cubicBezTo>
                  <a:pt x="66114" y="20930"/>
                  <a:pt x="66100" y="20931"/>
                  <a:pt x="66086" y="20934"/>
                </a:cubicBezTo>
                <a:lnTo>
                  <a:pt x="66099" y="20934"/>
                </a:lnTo>
                <a:cubicBezTo>
                  <a:pt x="65991" y="20934"/>
                  <a:pt x="65895" y="21016"/>
                  <a:pt x="65909" y="21125"/>
                </a:cubicBezTo>
                <a:cubicBezTo>
                  <a:pt x="65895" y="21247"/>
                  <a:pt x="65991" y="21342"/>
                  <a:pt x="66113" y="21342"/>
                </a:cubicBezTo>
                <a:cubicBezTo>
                  <a:pt x="66222" y="21342"/>
                  <a:pt x="66317" y="21247"/>
                  <a:pt x="66317" y="21125"/>
                </a:cubicBezTo>
                <a:cubicBezTo>
                  <a:pt x="66317" y="21017"/>
                  <a:pt x="66232" y="20930"/>
                  <a:pt x="66128" y="20930"/>
                </a:cubicBezTo>
                <a:close/>
                <a:moveTo>
                  <a:pt x="83307" y="20622"/>
                </a:moveTo>
                <a:cubicBezTo>
                  <a:pt x="83117" y="20622"/>
                  <a:pt x="82967" y="20785"/>
                  <a:pt x="82967" y="20975"/>
                </a:cubicBezTo>
                <a:cubicBezTo>
                  <a:pt x="82954" y="21179"/>
                  <a:pt x="83117" y="21342"/>
                  <a:pt x="83321" y="21342"/>
                </a:cubicBezTo>
                <a:cubicBezTo>
                  <a:pt x="83525" y="21342"/>
                  <a:pt x="83688" y="21179"/>
                  <a:pt x="83688" y="20975"/>
                </a:cubicBezTo>
                <a:cubicBezTo>
                  <a:pt x="83674" y="20771"/>
                  <a:pt x="83511" y="20622"/>
                  <a:pt x="83307" y="20622"/>
                </a:cubicBezTo>
                <a:close/>
                <a:moveTo>
                  <a:pt x="34987" y="20826"/>
                </a:moveTo>
                <a:lnTo>
                  <a:pt x="35191" y="21166"/>
                </a:lnTo>
                <a:lnTo>
                  <a:pt x="34810" y="21356"/>
                </a:lnTo>
                <a:lnTo>
                  <a:pt x="34647" y="21030"/>
                </a:lnTo>
                <a:lnTo>
                  <a:pt x="34987" y="20826"/>
                </a:lnTo>
                <a:close/>
                <a:moveTo>
                  <a:pt x="40369" y="20676"/>
                </a:moveTo>
                <a:lnTo>
                  <a:pt x="40573" y="21070"/>
                </a:lnTo>
                <a:cubicBezTo>
                  <a:pt x="40478" y="21152"/>
                  <a:pt x="40233" y="21125"/>
                  <a:pt x="40233" y="21356"/>
                </a:cubicBezTo>
                <a:lnTo>
                  <a:pt x="39948" y="20839"/>
                </a:lnTo>
                <a:lnTo>
                  <a:pt x="40369" y="20676"/>
                </a:lnTo>
                <a:close/>
                <a:moveTo>
                  <a:pt x="23229" y="20880"/>
                </a:moveTo>
                <a:lnTo>
                  <a:pt x="23392" y="21206"/>
                </a:lnTo>
                <a:lnTo>
                  <a:pt x="23080" y="21369"/>
                </a:lnTo>
                <a:lnTo>
                  <a:pt x="22890" y="21043"/>
                </a:lnTo>
                <a:lnTo>
                  <a:pt x="23229" y="20880"/>
                </a:lnTo>
                <a:close/>
                <a:moveTo>
                  <a:pt x="68840" y="20798"/>
                </a:moveTo>
                <a:cubicBezTo>
                  <a:pt x="68833" y="20798"/>
                  <a:pt x="68825" y="20798"/>
                  <a:pt x="68818" y="20799"/>
                </a:cubicBezTo>
                <a:cubicBezTo>
                  <a:pt x="68655" y="20799"/>
                  <a:pt x="68532" y="20934"/>
                  <a:pt x="68532" y="21098"/>
                </a:cubicBezTo>
                <a:cubicBezTo>
                  <a:pt x="68560" y="21247"/>
                  <a:pt x="68682" y="21356"/>
                  <a:pt x="68831" y="21369"/>
                </a:cubicBezTo>
                <a:cubicBezTo>
                  <a:pt x="68994" y="21356"/>
                  <a:pt x="69117" y="21220"/>
                  <a:pt x="69103" y="21057"/>
                </a:cubicBezTo>
                <a:cubicBezTo>
                  <a:pt x="69090" y="20915"/>
                  <a:pt x="68980" y="20798"/>
                  <a:pt x="68840" y="20798"/>
                </a:cubicBezTo>
                <a:close/>
                <a:moveTo>
                  <a:pt x="89613" y="20811"/>
                </a:moveTo>
                <a:cubicBezTo>
                  <a:pt x="89605" y="20811"/>
                  <a:pt x="89596" y="20811"/>
                  <a:pt x="89587" y="20812"/>
                </a:cubicBezTo>
                <a:cubicBezTo>
                  <a:pt x="89220" y="20839"/>
                  <a:pt x="89247" y="21383"/>
                  <a:pt x="89628" y="21383"/>
                </a:cubicBezTo>
                <a:cubicBezTo>
                  <a:pt x="89777" y="21383"/>
                  <a:pt x="89913" y="21261"/>
                  <a:pt x="89913" y="21098"/>
                </a:cubicBezTo>
                <a:cubicBezTo>
                  <a:pt x="89913" y="20930"/>
                  <a:pt x="89778" y="20811"/>
                  <a:pt x="89613" y="20811"/>
                </a:cubicBezTo>
                <a:close/>
                <a:moveTo>
                  <a:pt x="47983" y="20698"/>
                </a:moveTo>
                <a:cubicBezTo>
                  <a:pt x="47665" y="20698"/>
                  <a:pt x="47660" y="21386"/>
                  <a:pt x="47998" y="21386"/>
                </a:cubicBezTo>
                <a:cubicBezTo>
                  <a:pt x="48010" y="21386"/>
                  <a:pt x="48022" y="21385"/>
                  <a:pt x="48035" y="21383"/>
                </a:cubicBezTo>
                <a:cubicBezTo>
                  <a:pt x="48212" y="21369"/>
                  <a:pt x="48361" y="21233"/>
                  <a:pt x="48361" y="21043"/>
                </a:cubicBezTo>
                <a:cubicBezTo>
                  <a:pt x="48361" y="20867"/>
                  <a:pt x="48212" y="20717"/>
                  <a:pt x="48035" y="20703"/>
                </a:cubicBezTo>
                <a:cubicBezTo>
                  <a:pt x="48017" y="20700"/>
                  <a:pt x="48000" y="20698"/>
                  <a:pt x="47983" y="20698"/>
                </a:cubicBezTo>
                <a:close/>
                <a:moveTo>
                  <a:pt x="32255" y="20894"/>
                </a:moveTo>
                <a:lnTo>
                  <a:pt x="32445" y="21220"/>
                </a:lnTo>
                <a:lnTo>
                  <a:pt x="32105" y="21410"/>
                </a:lnTo>
                <a:lnTo>
                  <a:pt x="31928" y="21084"/>
                </a:lnTo>
                <a:lnTo>
                  <a:pt x="32255" y="20894"/>
                </a:lnTo>
                <a:close/>
                <a:moveTo>
                  <a:pt x="80602" y="20663"/>
                </a:moveTo>
                <a:cubicBezTo>
                  <a:pt x="80099" y="20663"/>
                  <a:pt x="80099" y="21424"/>
                  <a:pt x="80602" y="21424"/>
                </a:cubicBezTo>
                <a:cubicBezTo>
                  <a:pt x="80806" y="21410"/>
                  <a:pt x="80956" y="21247"/>
                  <a:pt x="80956" y="21043"/>
                </a:cubicBezTo>
                <a:cubicBezTo>
                  <a:pt x="80956" y="20839"/>
                  <a:pt x="80806" y="20676"/>
                  <a:pt x="80602" y="20663"/>
                </a:cubicBezTo>
                <a:close/>
                <a:moveTo>
                  <a:pt x="20484" y="20921"/>
                </a:moveTo>
                <a:lnTo>
                  <a:pt x="20647" y="21247"/>
                </a:lnTo>
                <a:lnTo>
                  <a:pt x="20307" y="21437"/>
                </a:lnTo>
                <a:lnTo>
                  <a:pt x="20144" y="21084"/>
                </a:lnTo>
                <a:lnTo>
                  <a:pt x="20484" y="20921"/>
                </a:lnTo>
                <a:close/>
                <a:moveTo>
                  <a:pt x="51603" y="21016"/>
                </a:moveTo>
                <a:cubicBezTo>
                  <a:pt x="51497" y="21019"/>
                  <a:pt x="51406" y="21100"/>
                  <a:pt x="51406" y="21206"/>
                </a:cubicBezTo>
                <a:cubicBezTo>
                  <a:pt x="51393" y="21329"/>
                  <a:pt x="51488" y="21437"/>
                  <a:pt x="51596" y="21437"/>
                </a:cubicBezTo>
                <a:cubicBezTo>
                  <a:pt x="51719" y="21437"/>
                  <a:pt x="51814" y="21342"/>
                  <a:pt x="51827" y="21233"/>
                </a:cubicBezTo>
                <a:cubicBezTo>
                  <a:pt x="51814" y="21113"/>
                  <a:pt x="51722" y="21020"/>
                  <a:pt x="51603" y="21016"/>
                </a:cubicBezTo>
                <a:close/>
                <a:moveTo>
                  <a:pt x="45290" y="20730"/>
                </a:moveTo>
                <a:cubicBezTo>
                  <a:pt x="44800" y="20730"/>
                  <a:pt x="44791" y="21478"/>
                  <a:pt x="45290" y="21478"/>
                </a:cubicBezTo>
                <a:cubicBezTo>
                  <a:pt x="45294" y="21478"/>
                  <a:pt x="45298" y="21478"/>
                  <a:pt x="45303" y="21478"/>
                </a:cubicBezTo>
                <a:cubicBezTo>
                  <a:pt x="45793" y="21478"/>
                  <a:pt x="45802" y="20731"/>
                  <a:pt x="45303" y="20731"/>
                </a:cubicBezTo>
                <a:cubicBezTo>
                  <a:pt x="45299" y="20730"/>
                  <a:pt x="45294" y="20730"/>
                  <a:pt x="45290" y="20730"/>
                </a:cubicBezTo>
                <a:close/>
                <a:moveTo>
                  <a:pt x="77858" y="20730"/>
                </a:moveTo>
                <a:cubicBezTo>
                  <a:pt x="77380" y="20730"/>
                  <a:pt x="77363" y="21465"/>
                  <a:pt x="77857" y="21478"/>
                </a:cubicBezTo>
                <a:cubicBezTo>
                  <a:pt x="77866" y="21479"/>
                  <a:pt x="77875" y="21479"/>
                  <a:pt x="77883" y="21479"/>
                </a:cubicBezTo>
                <a:cubicBezTo>
                  <a:pt x="78374" y="21479"/>
                  <a:pt x="78391" y="20744"/>
                  <a:pt x="77884" y="20731"/>
                </a:cubicBezTo>
                <a:cubicBezTo>
                  <a:pt x="77875" y="20730"/>
                  <a:pt x="77866" y="20730"/>
                  <a:pt x="77858" y="20730"/>
                </a:cubicBezTo>
                <a:close/>
                <a:moveTo>
                  <a:pt x="12734" y="20717"/>
                </a:moveTo>
                <a:cubicBezTo>
                  <a:pt x="12518" y="20732"/>
                  <a:pt x="12356" y="20908"/>
                  <a:pt x="12356" y="21111"/>
                </a:cubicBezTo>
                <a:cubicBezTo>
                  <a:pt x="12369" y="21329"/>
                  <a:pt x="12546" y="21492"/>
                  <a:pt x="12750" y="21492"/>
                </a:cubicBezTo>
                <a:cubicBezTo>
                  <a:pt x="12967" y="21478"/>
                  <a:pt x="13117" y="21301"/>
                  <a:pt x="13117" y="21098"/>
                </a:cubicBezTo>
                <a:cubicBezTo>
                  <a:pt x="13117" y="20884"/>
                  <a:pt x="12946" y="20723"/>
                  <a:pt x="12734" y="20717"/>
                </a:cubicBezTo>
                <a:close/>
                <a:moveTo>
                  <a:pt x="17752" y="20975"/>
                </a:moveTo>
                <a:lnTo>
                  <a:pt x="17942" y="21329"/>
                </a:lnTo>
                <a:lnTo>
                  <a:pt x="17602" y="21492"/>
                </a:lnTo>
                <a:lnTo>
                  <a:pt x="17385" y="21152"/>
                </a:lnTo>
                <a:lnTo>
                  <a:pt x="17752" y="20975"/>
                </a:lnTo>
                <a:close/>
                <a:moveTo>
                  <a:pt x="86943" y="20832"/>
                </a:moveTo>
                <a:cubicBezTo>
                  <a:pt x="86924" y="20832"/>
                  <a:pt x="86903" y="20834"/>
                  <a:pt x="86882" y="20839"/>
                </a:cubicBezTo>
                <a:cubicBezTo>
                  <a:pt x="86705" y="20853"/>
                  <a:pt x="86569" y="20989"/>
                  <a:pt x="86569" y="21179"/>
                </a:cubicBezTo>
                <a:cubicBezTo>
                  <a:pt x="86569" y="21356"/>
                  <a:pt x="86719" y="21492"/>
                  <a:pt x="86895" y="21492"/>
                </a:cubicBezTo>
                <a:cubicBezTo>
                  <a:pt x="86914" y="21496"/>
                  <a:pt x="86932" y="21497"/>
                  <a:pt x="86948" y="21497"/>
                </a:cubicBezTo>
                <a:cubicBezTo>
                  <a:pt x="87268" y="21497"/>
                  <a:pt x="87260" y="20832"/>
                  <a:pt x="86943" y="20832"/>
                </a:cubicBezTo>
                <a:close/>
                <a:moveTo>
                  <a:pt x="93189" y="21070"/>
                </a:moveTo>
                <a:cubicBezTo>
                  <a:pt x="93066" y="21070"/>
                  <a:pt x="92958" y="21179"/>
                  <a:pt x="92985" y="21315"/>
                </a:cubicBezTo>
                <a:cubicBezTo>
                  <a:pt x="92985" y="21417"/>
                  <a:pt x="93080" y="21507"/>
                  <a:pt x="93181" y="21507"/>
                </a:cubicBezTo>
                <a:cubicBezTo>
                  <a:pt x="93188" y="21507"/>
                  <a:pt x="93195" y="21506"/>
                  <a:pt x="93202" y="21505"/>
                </a:cubicBezTo>
                <a:cubicBezTo>
                  <a:pt x="93325" y="21505"/>
                  <a:pt x="93420" y="21410"/>
                  <a:pt x="93420" y="21288"/>
                </a:cubicBezTo>
                <a:cubicBezTo>
                  <a:pt x="93420" y="21166"/>
                  <a:pt x="93311" y="21070"/>
                  <a:pt x="93189" y="21070"/>
                </a:cubicBezTo>
                <a:close/>
                <a:moveTo>
                  <a:pt x="75135" y="20811"/>
                </a:moveTo>
                <a:cubicBezTo>
                  <a:pt x="75127" y="20811"/>
                  <a:pt x="75119" y="20812"/>
                  <a:pt x="75111" y="20812"/>
                </a:cubicBezTo>
                <a:cubicBezTo>
                  <a:pt x="75104" y="20812"/>
                  <a:pt x="75096" y="20811"/>
                  <a:pt x="75089" y="20811"/>
                </a:cubicBezTo>
                <a:cubicBezTo>
                  <a:pt x="74896" y="20811"/>
                  <a:pt x="74745" y="20983"/>
                  <a:pt x="74771" y="21179"/>
                </a:cubicBezTo>
                <a:cubicBezTo>
                  <a:pt x="74771" y="21369"/>
                  <a:pt x="74921" y="21519"/>
                  <a:pt x="75111" y="21519"/>
                </a:cubicBezTo>
                <a:cubicBezTo>
                  <a:pt x="75315" y="21519"/>
                  <a:pt x="75478" y="21356"/>
                  <a:pt x="75492" y="21166"/>
                </a:cubicBezTo>
                <a:cubicBezTo>
                  <a:pt x="75479" y="20970"/>
                  <a:pt x="75327" y="20811"/>
                  <a:pt x="75135" y="20811"/>
                </a:cubicBezTo>
                <a:close/>
                <a:moveTo>
                  <a:pt x="10028" y="20811"/>
                </a:moveTo>
                <a:cubicBezTo>
                  <a:pt x="10020" y="20811"/>
                  <a:pt x="10012" y="20812"/>
                  <a:pt x="10004" y="20812"/>
                </a:cubicBezTo>
                <a:cubicBezTo>
                  <a:pt x="9533" y="20826"/>
                  <a:pt x="9555" y="21519"/>
                  <a:pt x="10018" y="21519"/>
                </a:cubicBezTo>
                <a:cubicBezTo>
                  <a:pt x="10022" y="21519"/>
                  <a:pt x="10027" y="21519"/>
                  <a:pt x="10031" y="21519"/>
                </a:cubicBezTo>
                <a:cubicBezTo>
                  <a:pt x="10222" y="21519"/>
                  <a:pt x="10371" y="21356"/>
                  <a:pt x="10371" y="21166"/>
                </a:cubicBezTo>
                <a:cubicBezTo>
                  <a:pt x="10371" y="20970"/>
                  <a:pt x="10220" y="20811"/>
                  <a:pt x="10028" y="20811"/>
                </a:cubicBezTo>
                <a:close/>
                <a:moveTo>
                  <a:pt x="29523" y="20975"/>
                </a:moveTo>
                <a:lnTo>
                  <a:pt x="29686" y="21315"/>
                </a:lnTo>
                <a:lnTo>
                  <a:pt x="29346" y="21533"/>
                </a:lnTo>
                <a:lnTo>
                  <a:pt x="29183" y="21138"/>
                </a:lnTo>
                <a:lnTo>
                  <a:pt x="29523" y="20975"/>
                </a:lnTo>
                <a:close/>
                <a:moveTo>
                  <a:pt x="64196" y="21301"/>
                </a:moveTo>
                <a:cubicBezTo>
                  <a:pt x="64156" y="21369"/>
                  <a:pt x="64115" y="21410"/>
                  <a:pt x="64115" y="21437"/>
                </a:cubicBezTo>
                <a:cubicBezTo>
                  <a:pt x="64115" y="21478"/>
                  <a:pt x="64183" y="21505"/>
                  <a:pt x="64210" y="21533"/>
                </a:cubicBezTo>
                <a:cubicBezTo>
                  <a:pt x="64237" y="21505"/>
                  <a:pt x="64292" y="21465"/>
                  <a:pt x="64292" y="21437"/>
                </a:cubicBezTo>
                <a:cubicBezTo>
                  <a:pt x="64292" y="21397"/>
                  <a:pt x="64251" y="21356"/>
                  <a:pt x="64196" y="21301"/>
                </a:cubicBezTo>
                <a:close/>
                <a:moveTo>
                  <a:pt x="7272" y="20907"/>
                </a:moveTo>
                <a:cubicBezTo>
                  <a:pt x="6864" y="20921"/>
                  <a:pt x="6851" y="21505"/>
                  <a:pt x="7245" y="21546"/>
                </a:cubicBezTo>
                <a:cubicBezTo>
                  <a:pt x="7653" y="21533"/>
                  <a:pt x="7666" y="20948"/>
                  <a:pt x="7272" y="20907"/>
                </a:cubicBezTo>
                <a:close/>
                <a:moveTo>
                  <a:pt x="96750" y="21383"/>
                </a:moveTo>
                <a:cubicBezTo>
                  <a:pt x="96723" y="21424"/>
                  <a:pt x="96682" y="21451"/>
                  <a:pt x="96682" y="21478"/>
                </a:cubicBezTo>
                <a:cubicBezTo>
                  <a:pt x="96682" y="21492"/>
                  <a:pt x="96709" y="21519"/>
                  <a:pt x="96736" y="21546"/>
                </a:cubicBezTo>
                <a:cubicBezTo>
                  <a:pt x="96763" y="21519"/>
                  <a:pt x="96777" y="21505"/>
                  <a:pt x="96804" y="21478"/>
                </a:cubicBezTo>
                <a:cubicBezTo>
                  <a:pt x="96804" y="21465"/>
                  <a:pt x="96777" y="21424"/>
                  <a:pt x="96750" y="21383"/>
                </a:cubicBezTo>
                <a:close/>
                <a:moveTo>
                  <a:pt x="1803" y="21205"/>
                </a:moveTo>
                <a:cubicBezTo>
                  <a:pt x="1716" y="21205"/>
                  <a:pt x="1646" y="21294"/>
                  <a:pt x="1658" y="21383"/>
                </a:cubicBezTo>
                <a:cubicBezTo>
                  <a:pt x="1658" y="21467"/>
                  <a:pt x="1701" y="21551"/>
                  <a:pt x="1785" y="21551"/>
                </a:cubicBezTo>
                <a:cubicBezTo>
                  <a:pt x="1797" y="21551"/>
                  <a:pt x="1809" y="21549"/>
                  <a:pt x="1822" y="21546"/>
                </a:cubicBezTo>
                <a:cubicBezTo>
                  <a:pt x="1890" y="21546"/>
                  <a:pt x="1957" y="21478"/>
                  <a:pt x="2066" y="21397"/>
                </a:cubicBezTo>
                <a:cubicBezTo>
                  <a:pt x="1944" y="21301"/>
                  <a:pt x="1890" y="21220"/>
                  <a:pt x="1822" y="21206"/>
                </a:cubicBezTo>
                <a:cubicBezTo>
                  <a:pt x="1815" y="21205"/>
                  <a:pt x="1809" y="21205"/>
                  <a:pt x="1803" y="21205"/>
                </a:cubicBezTo>
                <a:close/>
                <a:moveTo>
                  <a:pt x="26777" y="21057"/>
                </a:moveTo>
                <a:lnTo>
                  <a:pt x="26940" y="21383"/>
                </a:lnTo>
                <a:lnTo>
                  <a:pt x="26627" y="21560"/>
                </a:lnTo>
                <a:lnTo>
                  <a:pt x="26437" y="21220"/>
                </a:lnTo>
                <a:lnTo>
                  <a:pt x="26777" y="21057"/>
                </a:lnTo>
                <a:close/>
                <a:moveTo>
                  <a:pt x="38534" y="21002"/>
                </a:moveTo>
                <a:lnTo>
                  <a:pt x="38752" y="21356"/>
                </a:lnTo>
                <a:lnTo>
                  <a:pt x="38385" y="21560"/>
                </a:lnTo>
                <a:lnTo>
                  <a:pt x="38181" y="21193"/>
                </a:lnTo>
                <a:lnTo>
                  <a:pt x="38534" y="21002"/>
                </a:lnTo>
                <a:close/>
                <a:moveTo>
                  <a:pt x="4524" y="21056"/>
                </a:moveTo>
                <a:cubicBezTo>
                  <a:pt x="4304" y="21056"/>
                  <a:pt x="4204" y="21332"/>
                  <a:pt x="4363" y="21492"/>
                </a:cubicBezTo>
                <a:cubicBezTo>
                  <a:pt x="4415" y="21543"/>
                  <a:pt x="4478" y="21566"/>
                  <a:pt x="4539" y="21566"/>
                </a:cubicBezTo>
                <a:cubicBezTo>
                  <a:pt x="4671" y="21566"/>
                  <a:pt x="4798" y="21459"/>
                  <a:pt x="4798" y="21301"/>
                </a:cubicBezTo>
                <a:cubicBezTo>
                  <a:pt x="4798" y="21166"/>
                  <a:pt x="4690" y="21057"/>
                  <a:pt x="4540" y="21057"/>
                </a:cubicBezTo>
                <a:cubicBezTo>
                  <a:pt x="4535" y="21056"/>
                  <a:pt x="4529" y="21056"/>
                  <a:pt x="4524" y="21056"/>
                </a:cubicBezTo>
                <a:close/>
                <a:moveTo>
                  <a:pt x="42707" y="20758"/>
                </a:moveTo>
                <a:cubicBezTo>
                  <a:pt x="42612" y="20758"/>
                  <a:pt x="42517" y="20771"/>
                  <a:pt x="42435" y="20799"/>
                </a:cubicBezTo>
                <a:cubicBezTo>
                  <a:pt x="42272" y="20867"/>
                  <a:pt x="42177" y="21016"/>
                  <a:pt x="42177" y="21179"/>
                </a:cubicBezTo>
                <a:cubicBezTo>
                  <a:pt x="42191" y="21356"/>
                  <a:pt x="42313" y="21505"/>
                  <a:pt x="42490" y="21560"/>
                </a:cubicBezTo>
                <a:cubicBezTo>
                  <a:pt x="42521" y="21566"/>
                  <a:pt x="42551" y="21569"/>
                  <a:pt x="42580" y="21569"/>
                </a:cubicBezTo>
                <a:cubicBezTo>
                  <a:pt x="42911" y="21569"/>
                  <a:pt x="43121" y="21170"/>
                  <a:pt x="42884" y="20907"/>
                </a:cubicBezTo>
                <a:cubicBezTo>
                  <a:pt x="42821" y="20857"/>
                  <a:pt x="42771" y="20808"/>
                  <a:pt x="42710" y="20758"/>
                </a:cubicBezTo>
                <a:close/>
                <a:moveTo>
                  <a:pt x="48860" y="20988"/>
                </a:moveTo>
                <a:cubicBezTo>
                  <a:pt x="48852" y="20988"/>
                  <a:pt x="48845" y="20988"/>
                  <a:pt x="48837" y="20989"/>
                </a:cubicBezTo>
                <a:cubicBezTo>
                  <a:pt x="48674" y="21002"/>
                  <a:pt x="48552" y="21125"/>
                  <a:pt x="48538" y="21274"/>
                </a:cubicBezTo>
                <a:cubicBezTo>
                  <a:pt x="48552" y="21451"/>
                  <a:pt x="48674" y="21587"/>
                  <a:pt x="48851" y="21587"/>
                </a:cubicBezTo>
                <a:cubicBezTo>
                  <a:pt x="49014" y="21587"/>
                  <a:pt x="49150" y="21451"/>
                  <a:pt x="49150" y="21288"/>
                </a:cubicBezTo>
                <a:cubicBezTo>
                  <a:pt x="49150" y="21119"/>
                  <a:pt x="49014" y="20988"/>
                  <a:pt x="48860" y="20988"/>
                </a:cubicBezTo>
                <a:close/>
                <a:moveTo>
                  <a:pt x="84213" y="20893"/>
                </a:moveTo>
                <a:cubicBezTo>
                  <a:pt x="84205" y="20893"/>
                  <a:pt x="84198" y="20893"/>
                  <a:pt x="84191" y="20894"/>
                </a:cubicBezTo>
                <a:cubicBezTo>
                  <a:pt x="83715" y="20894"/>
                  <a:pt x="83715" y="21587"/>
                  <a:pt x="84191" y="21587"/>
                </a:cubicBezTo>
                <a:cubicBezTo>
                  <a:pt x="84381" y="21587"/>
                  <a:pt x="84544" y="21424"/>
                  <a:pt x="84530" y="21220"/>
                </a:cubicBezTo>
                <a:lnTo>
                  <a:pt x="84530" y="21220"/>
                </a:lnTo>
                <a:lnTo>
                  <a:pt x="84544" y="21233"/>
                </a:lnTo>
                <a:cubicBezTo>
                  <a:pt x="84531" y="21051"/>
                  <a:pt x="84392" y="20893"/>
                  <a:pt x="84213" y="20893"/>
                </a:cubicBezTo>
                <a:close/>
                <a:moveTo>
                  <a:pt x="69647" y="21016"/>
                </a:moveTo>
                <a:cubicBezTo>
                  <a:pt x="69294" y="21043"/>
                  <a:pt x="69294" y="21573"/>
                  <a:pt x="69647" y="21600"/>
                </a:cubicBezTo>
                <a:cubicBezTo>
                  <a:pt x="69810" y="21600"/>
                  <a:pt x="69946" y="21465"/>
                  <a:pt x="69946" y="21315"/>
                </a:cubicBezTo>
                <a:cubicBezTo>
                  <a:pt x="69932" y="21152"/>
                  <a:pt x="69810" y="21030"/>
                  <a:pt x="69647" y="21030"/>
                </a:cubicBezTo>
                <a:lnTo>
                  <a:pt x="69647" y="21016"/>
                </a:lnTo>
                <a:close/>
                <a:moveTo>
                  <a:pt x="72393" y="20934"/>
                </a:moveTo>
                <a:cubicBezTo>
                  <a:pt x="72216" y="20934"/>
                  <a:pt x="72080" y="21070"/>
                  <a:pt x="72080" y="21261"/>
                </a:cubicBezTo>
                <a:cubicBezTo>
                  <a:pt x="72066" y="21437"/>
                  <a:pt x="72202" y="21587"/>
                  <a:pt x="72393" y="21600"/>
                </a:cubicBezTo>
                <a:cubicBezTo>
                  <a:pt x="72583" y="21600"/>
                  <a:pt x="72746" y="21451"/>
                  <a:pt x="72732" y="21261"/>
                </a:cubicBezTo>
                <a:cubicBezTo>
                  <a:pt x="72732" y="21070"/>
                  <a:pt x="72583" y="20934"/>
                  <a:pt x="72393" y="20934"/>
                </a:cubicBezTo>
                <a:close/>
                <a:moveTo>
                  <a:pt x="24045" y="21125"/>
                </a:moveTo>
                <a:lnTo>
                  <a:pt x="24222" y="21451"/>
                </a:lnTo>
                <a:lnTo>
                  <a:pt x="23909" y="21614"/>
                </a:lnTo>
                <a:lnTo>
                  <a:pt x="23719" y="21288"/>
                </a:lnTo>
                <a:lnTo>
                  <a:pt x="24045" y="21125"/>
                </a:lnTo>
                <a:close/>
                <a:moveTo>
                  <a:pt x="66929" y="21166"/>
                </a:moveTo>
                <a:cubicBezTo>
                  <a:pt x="66867" y="21166"/>
                  <a:pt x="66803" y="21191"/>
                  <a:pt x="66752" y="21247"/>
                </a:cubicBezTo>
                <a:cubicBezTo>
                  <a:pt x="66629" y="21383"/>
                  <a:pt x="66738" y="21614"/>
                  <a:pt x="66942" y="21614"/>
                </a:cubicBezTo>
                <a:cubicBezTo>
                  <a:pt x="67064" y="21600"/>
                  <a:pt x="67160" y="21492"/>
                  <a:pt x="67146" y="21356"/>
                </a:cubicBezTo>
                <a:cubicBezTo>
                  <a:pt x="67129" y="21237"/>
                  <a:pt x="67032" y="21166"/>
                  <a:pt x="66929" y="21166"/>
                </a:cubicBezTo>
                <a:close/>
                <a:moveTo>
                  <a:pt x="94847" y="21628"/>
                </a:moveTo>
                <a:cubicBezTo>
                  <a:pt x="94851" y="21628"/>
                  <a:pt x="94855" y="21628"/>
                  <a:pt x="94859" y="21628"/>
                </a:cubicBezTo>
                <a:lnTo>
                  <a:pt x="94859" y="21628"/>
                </a:lnTo>
                <a:cubicBezTo>
                  <a:pt x="94859" y="21628"/>
                  <a:pt x="94860" y="21628"/>
                  <a:pt x="94861" y="21628"/>
                </a:cubicBezTo>
                <a:close/>
                <a:moveTo>
                  <a:pt x="90457" y="21070"/>
                </a:moveTo>
                <a:cubicBezTo>
                  <a:pt x="90294" y="21070"/>
                  <a:pt x="90158" y="21206"/>
                  <a:pt x="90171" y="21369"/>
                </a:cubicBezTo>
                <a:cubicBezTo>
                  <a:pt x="90171" y="21511"/>
                  <a:pt x="90294" y="21629"/>
                  <a:pt x="90434" y="21629"/>
                </a:cubicBezTo>
                <a:cubicBezTo>
                  <a:pt x="90441" y="21629"/>
                  <a:pt x="90449" y="21628"/>
                  <a:pt x="90457" y="21628"/>
                </a:cubicBezTo>
                <a:cubicBezTo>
                  <a:pt x="90606" y="21628"/>
                  <a:pt x="90715" y="21505"/>
                  <a:pt x="90729" y="21356"/>
                </a:cubicBezTo>
                <a:cubicBezTo>
                  <a:pt x="90715" y="21206"/>
                  <a:pt x="90606" y="21084"/>
                  <a:pt x="90457" y="21070"/>
                </a:cubicBezTo>
                <a:close/>
                <a:moveTo>
                  <a:pt x="35843" y="21057"/>
                </a:moveTo>
                <a:cubicBezTo>
                  <a:pt x="35884" y="21261"/>
                  <a:pt x="36033" y="21437"/>
                  <a:pt x="36237" y="21505"/>
                </a:cubicBezTo>
                <a:cubicBezTo>
                  <a:pt x="36163" y="21496"/>
                  <a:pt x="36090" y="21487"/>
                  <a:pt x="36019" y="21487"/>
                </a:cubicBezTo>
                <a:cubicBezTo>
                  <a:pt x="35885" y="21487"/>
                  <a:pt x="35760" y="21521"/>
                  <a:pt x="35653" y="21655"/>
                </a:cubicBezTo>
                <a:lnTo>
                  <a:pt x="35462" y="21261"/>
                </a:lnTo>
                <a:lnTo>
                  <a:pt x="35843" y="21057"/>
                </a:lnTo>
                <a:close/>
                <a:moveTo>
                  <a:pt x="52412" y="21342"/>
                </a:moveTo>
                <a:cubicBezTo>
                  <a:pt x="52385" y="21342"/>
                  <a:pt x="52317" y="21437"/>
                  <a:pt x="52317" y="21478"/>
                </a:cubicBezTo>
                <a:cubicBezTo>
                  <a:pt x="52317" y="21505"/>
                  <a:pt x="52385" y="21573"/>
                  <a:pt x="52453" y="21655"/>
                </a:cubicBezTo>
                <a:cubicBezTo>
                  <a:pt x="52507" y="21560"/>
                  <a:pt x="52561" y="21505"/>
                  <a:pt x="52548" y="21451"/>
                </a:cubicBezTo>
                <a:lnTo>
                  <a:pt x="52561" y="21451"/>
                </a:lnTo>
                <a:cubicBezTo>
                  <a:pt x="52534" y="21397"/>
                  <a:pt x="52480" y="21356"/>
                  <a:pt x="52412" y="21342"/>
                </a:cubicBezTo>
                <a:close/>
                <a:moveTo>
                  <a:pt x="81406" y="20920"/>
                </a:moveTo>
                <a:cubicBezTo>
                  <a:pt x="81201" y="20920"/>
                  <a:pt x="81051" y="21079"/>
                  <a:pt x="81064" y="21288"/>
                </a:cubicBezTo>
                <a:lnTo>
                  <a:pt x="81051" y="21274"/>
                </a:lnTo>
                <a:lnTo>
                  <a:pt x="81051" y="21274"/>
                </a:lnTo>
                <a:cubicBezTo>
                  <a:pt x="81051" y="21478"/>
                  <a:pt x="81214" y="21655"/>
                  <a:pt x="81418" y="21655"/>
                </a:cubicBezTo>
                <a:cubicBezTo>
                  <a:pt x="81622" y="21655"/>
                  <a:pt x="81785" y="21492"/>
                  <a:pt x="81798" y="21288"/>
                </a:cubicBezTo>
                <a:cubicBezTo>
                  <a:pt x="81785" y="21084"/>
                  <a:pt x="81635" y="20921"/>
                  <a:pt x="81431" y="20921"/>
                </a:cubicBezTo>
                <a:cubicBezTo>
                  <a:pt x="81423" y="20920"/>
                  <a:pt x="81415" y="20920"/>
                  <a:pt x="81406" y="20920"/>
                </a:cubicBezTo>
                <a:close/>
                <a:moveTo>
                  <a:pt x="21313" y="21138"/>
                </a:moveTo>
                <a:lnTo>
                  <a:pt x="21490" y="21492"/>
                </a:lnTo>
                <a:lnTo>
                  <a:pt x="21150" y="21682"/>
                </a:lnTo>
                <a:lnTo>
                  <a:pt x="20946" y="21356"/>
                </a:lnTo>
                <a:lnTo>
                  <a:pt x="21313" y="21138"/>
                </a:lnTo>
                <a:close/>
                <a:moveTo>
                  <a:pt x="33070" y="21138"/>
                </a:moveTo>
                <a:lnTo>
                  <a:pt x="33260" y="21505"/>
                </a:lnTo>
                <a:lnTo>
                  <a:pt x="32921" y="21696"/>
                </a:lnTo>
                <a:lnTo>
                  <a:pt x="32758" y="21329"/>
                </a:lnTo>
                <a:lnTo>
                  <a:pt x="33070" y="21138"/>
                </a:lnTo>
                <a:close/>
                <a:moveTo>
                  <a:pt x="46106" y="20988"/>
                </a:moveTo>
                <a:cubicBezTo>
                  <a:pt x="45629" y="20988"/>
                  <a:pt x="45638" y="21697"/>
                  <a:pt x="46107" y="21697"/>
                </a:cubicBezTo>
                <a:cubicBezTo>
                  <a:pt x="46120" y="21697"/>
                  <a:pt x="46133" y="21697"/>
                  <a:pt x="46146" y="21696"/>
                </a:cubicBezTo>
                <a:cubicBezTo>
                  <a:pt x="46323" y="21696"/>
                  <a:pt x="46486" y="21546"/>
                  <a:pt x="46499" y="21356"/>
                </a:cubicBezTo>
                <a:cubicBezTo>
                  <a:pt x="46499" y="21152"/>
                  <a:pt x="46336" y="20989"/>
                  <a:pt x="46132" y="20989"/>
                </a:cubicBezTo>
                <a:cubicBezTo>
                  <a:pt x="46123" y="20988"/>
                  <a:pt x="46115" y="20988"/>
                  <a:pt x="46106" y="20988"/>
                </a:cubicBezTo>
                <a:close/>
                <a:moveTo>
                  <a:pt x="93995" y="21341"/>
                </a:moveTo>
                <a:cubicBezTo>
                  <a:pt x="93900" y="21341"/>
                  <a:pt x="93841" y="21419"/>
                  <a:pt x="93841" y="21533"/>
                </a:cubicBezTo>
                <a:cubicBezTo>
                  <a:pt x="93841" y="21639"/>
                  <a:pt x="93903" y="21714"/>
                  <a:pt x="93990" y="21714"/>
                </a:cubicBezTo>
                <a:cubicBezTo>
                  <a:pt x="94004" y="21714"/>
                  <a:pt x="94017" y="21713"/>
                  <a:pt x="94031" y="21709"/>
                </a:cubicBezTo>
                <a:cubicBezTo>
                  <a:pt x="94113" y="21696"/>
                  <a:pt x="94181" y="21614"/>
                  <a:pt x="94290" y="21519"/>
                </a:cubicBezTo>
                <a:cubicBezTo>
                  <a:pt x="94167" y="21437"/>
                  <a:pt x="94099" y="21356"/>
                  <a:pt x="94018" y="21342"/>
                </a:cubicBezTo>
                <a:cubicBezTo>
                  <a:pt x="94010" y="21341"/>
                  <a:pt x="94002" y="21341"/>
                  <a:pt x="93995" y="21341"/>
                </a:cubicBezTo>
                <a:close/>
                <a:moveTo>
                  <a:pt x="87711" y="21084"/>
                </a:moveTo>
                <a:cubicBezTo>
                  <a:pt x="87426" y="21098"/>
                  <a:pt x="87276" y="21437"/>
                  <a:pt x="87480" y="21641"/>
                </a:cubicBezTo>
                <a:cubicBezTo>
                  <a:pt x="87545" y="21706"/>
                  <a:pt x="87626" y="21736"/>
                  <a:pt x="87705" y="21736"/>
                </a:cubicBezTo>
                <a:cubicBezTo>
                  <a:pt x="87874" y="21736"/>
                  <a:pt x="88037" y="21604"/>
                  <a:pt x="88037" y="21410"/>
                </a:cubicBezTo>
                <a:cubicBezTo>
                  <a:pt x="88037" y="21233"/>
                  <a:pt x="87888" y="21084"/>
                  <a:pt x="87711" y="21084"/>
                </a:cubicBezTo>
                <a:close/>
                <a:moveTo>
                  <a:pt x="30338" y="21233"/>
                </a:moveTo>
                <a:lnTo>
                  <a:pt x="30515" y="21573"/>
                </a:lnTo>
                <a:lnTo>
                  <a:pt x="30202" y="21750"/>
                </a:lnTo>
                <a:lnTo>
                  <a:pt x="29998" y="21424"/>
                </a:lnTo>
                <a:lnTo>
                  <a:pt x="30338" y="21233"/>
                </a:lnTo>
                <a:close/>
                <a:moveTo>
                  <a:pt x="78713" y="21002"/>
                </a:moveTo>
                <a:cubicBezTo>
                  <a:pt x="78708" y="21002"/>
                  <a:pt x="78704" y="21002"/>
                  <a:pt x="78699" y="21002"/>
                </a:cubicBezTo>
                <a:cubicBezTo>
                  <a:pt x="78495" y="21016"/>
                  <a:pt x="78332" y="21179"/>
                  <a:pt x="78332" y="21383"/>
                </a:cubicBezTo>
                <a:cubicBezTo>
                  <a:pt x="78332" y="21592"/>
                  <a:pt x="78508" y="21751"/>
                  <a:pt x="78703" y="21751"/>
                </a:cubicBezTo>
                <a:cubicBezTo>
                  <a:pt x="78711" y="21751"/>
                  <a:pt x="78719" y="21751"/>
                  <a:pt x="78727" y="21750"/>
                </a:cubicBezTo>
                <a:cubicBezTo>
                  <a:pt x="79211" y="21723"/>
                  <a:pt x="79189" y="21002"/>
                  <a:pt x="78713" y="21002"/>
                </a:cubicBezTo>
                <a:close/>
                <a:moveTo>
                  <a:pt x="10837" y="21042"/>
                </a:moveTo>
                <a:cubicBezTo>
                  <a:pt x="10643" y="21042"/>
                  <a:pt x="10480" y="21201"/>
                  <a:pt x="10480" y="21397"/>
                </a:cubicBezTo>
                <a:lnTo>
                  <a:pt x="10493" y="21397"/>
                </a:lnTo>
                <a:cubicBezTo>
                  <a:pt x="10480" y="21600"/>
                  <a:pt x="10643" y="21777"/>
                  <a:pt x="10847" y="21777"/>
                </a:cubicBezTo>
                <a:cubicBezTo>
                  <a:pt x="11037" y="21777"/>
                  <a:pt x="11214" y="21628"/>
                  <a:pt x="11227" y="21424"/>
                </a:cubicBezTo>
                <a:cubicBezTo>
                  <a:pt x="11227" y="21220"/>
                  <a:pt x="11064" y="21057"/>
                  <a:pt x="10860" y="21043"/>
                </a:cubicBezTo>
                <a:cubicBezTo>
                  <a:pt x="10852" y="21043"/>
                  <a:pt x="10845" y="21042"/>
                  <a:pt x="10837" y="21042"/>
                </a:cubicBezTo>
                <a:close/>
                <a:moveTo>
                  <a:pt x="18567" y="21233"/>
                </a:moveTo>
                <a:lnTo>
                  <a:pt x="18758" y="21600"/>
                </a:lnTo>
                <a:lnTo>
                  <a:pt x="18418" y="21791"/>
                </a:lnTo>
                <a:lnTo>
                  <a:pt x="18227" y="21410"/>
                </a:lnTo>
                <a:lnTo>
                  <a:pt x="18567" y="21233"/>
                </a:lnTo>
                <a:close/>
                <a:moveTo>
                  <a:pt x="27592" y="21288"/>
                </a:moveTo>
                <a:lnTo>
                  <a:pt x="27783" y="21614"/>
                </a:lnTo>
                <a:lnTo>
                  <a:pt x="27457" y="21804"/>
                </a:lnTo>
                <a:lnTo>
                  <a:pt x="27266" y="21478"/>
                </a:lnTo>
                <a:lnTo>
                  <a:pt x="27592" y="21288"/>
                </a:lnTo>
                <a:close/>
                <a:moveTo>
                  <a:pt x="75929" y="21069"/>
                </a:moveTo>
                <a:cubicBezTo>
                  <a:pt x="75445" y="21069"/>
                  <a:pt x="75437" y="21805"/>
                  <a:pt x="75915" y="21805"/>
                </a:cubicBezTo>
                <a:cubicBezTo>
                  <a:pt x="75923" y="21805"/>
                  <a:pt x="75932" y="21805"/>
                  <a:pt x="75940" y="21804"/>
                </a:cubicBezTo>
                <a:cubicBezTo>
                  <a:pt x="76144" y="21804"/>
                  <a:pt x="76307" y="21641"/>
                  <a:pt x="76307" y="21437"/>
                </a:cubicBezTo>
                <a:cubicBezTo>
                  <a:pt x="76294" y="21247"/>
                  <a:pt x="76144" y="21084"/>
                  <a:pt x="75967" y="21070"/>
                </a:cubicBezTo>
                <a:cubicBezTo>
                  <a:pt x="75954" y="21069"/>
                  <a:pt x="75941" y="21069"/>
                  <a:pt x="75929" y="21069"/>
                </a:cubicBezTo>
                <a:close/>
                <a:moveTo>
                  <a:pt x="49680" y="21274"/>
                </a:moveTo>
                <a:cubicBezTo>
                  <a:pt x="49530" y="21274"/>
                  <a:pt x="49422" y="21397"/>
                  <a:pt x="49408" y="21546"/>
                </a:cubicBezTo>
                <a:cubicBezTo>
                  <a:pt x="49422" y="21682"/>
                  <a:pt x="49517" y="21791"/>
                  <a:pt x="49666" y="21804"/>
                </a:cubicBezTo>
                <a:cubicBezTo>
                  <a:pt x="49675" y="21805"/>
                  <a:pt x="49683" y="21806"/>
                  <a:pt x="49691" y="21806"/>
                </a:cubicBezTo>
                <a:cubicBezTo>
                  <a:pt x="49829" y="21806"/>
                  <a:pt x="49939" y="21701"/>
                  <a:pt x="49952" y="21560"/>
                </a:cubicBezTo>
                <a:cubicBezTo>
                  <a:pt x="49952" y="21397"/>
                  <a:pt x="49829" y="21274"/>
                  <a:pt x="49680" y="21274"/>
                </a:cubicBezTo>
                <a:close/>
                <a:moveTo>
                  <a:pt x="85024" y="21135"/>
                </a:moveTo>
                <a:cubicBezTo>
                  <a:pt x="85009" y="21135"/>
                  <a:pt x="84994" y="21136"/>
                  <a:pt x="84979" y="21138"/>
                </a:cubicBezTo>
                <a:cubicBezTo>
                  <a:pt x="84789" y="21138"/>
                  <a:pt x="84653" y="21288"/>
                  <a:pt x="84653" y="21478"/>
                </a:cubicBezTo>
                <a:cubicBezTo>
                  <a:pt x="84653" y="21668"/>
                  <a:pt x="84816" y="21818"/>
                  <a:pt x="85006" y="21818"/>
                </a:cubicBezTo>
                <a:cubicBezTo>
                  <a:pt x="85196" y="21818"/>
                  <a:pt x="85360" y="21655"/>
                  <a:pt x="85346" y="21451"/>
                </a:cubicBezTo>
                <a:cubicBezTo>
                  <a:pt x="85333" y="21276"/>
                  <a:pt x="85194" y="21135"/>
                  <a:pt x="85024" y="21135"/>
                </a:cubicBezTo>
                <a:close/>
                <a:moveTo>
                  <a:pt x="2637" y="21435"/>
                </a:moveTo>
                <a:cubicBezTo>
                  <a:pt x="2452" y="21435"/>
                  <a:pt x="2443" y="21819"/>
                  <a:pt x="2632" y="21819"/>
                </a:cubicBezTo>
                <a:cubicBezTo>
                  <a:pt x="2638" y="21819"/>
                  <a:pt x="2644" y="21819"/>
                  <a:pt x="2651" y="21818"/>
                </a:cubicBezTo>
                <a:cubicBezTo>
                  <a:pt x="2732" y="21804"/>
                  <a:pt x="2800" y="21723"/>
                  <a:pt x="2923" y="21641"/>
                </a:cubicBezTo>
                <a:cubicBezTo>
                  <a:pt x="2800" y="21533"/>
                  <a:pt x="2746" y="21465"/>
                  <a:pt x="2664" y="21437"/>
                </a:cubicBezTo>
                <a:cubicBezTo>
                  <a:pt x="2655" y="21436"/>
                  <a:pt x="2646" y="21435"/>
                  <a:pt x="2637" y="21435"/>
                </a:cubicBezTo>
                <a:close/>
                <a:moveTo>
                  <a:pt x="8074" y="21165"/>
                </a:moveTo>
                <a:cubicBezTo>
                  <a:pt x="7625" y="21165"/>
                  <a:pt x="7629" y="21833"/>
                  <a:pt x="8063" y="21833"/>
                </a:cubicBezTo>
                <a:cubicBezTo>
                  <a:pt x="8075" y="21833"/>
                  <a:pt x="8088" y="21833"/>
                  <a:pt x="8101" y="21832"/>
                </a:cubicBezTo>
                <a:cubicBezTo>
                  <a:pt x="8278" y="21818"/>
                  <a:pt x="8427" y="21668"/>
                  <a:pt x="8414" y="21492"/>
                </a:cubicBezTo>
                <a:cubicBezTo>
                  <a:pt x="8414" y="21323"/>
                  <a:pt x="8277" y="21178"/>
                  <a:pt x="8110" y="21178"/>
                </a:cubicBezTo>
                <a:cubicBezTo>
                  <a:pt x="8103" y="21178"/>
                  <a:pt x="8095" y="21179"/>
                  <a:pt x="8088" y="21179"/>
                </a:cubicBezTo>
                <a:lnTo>
                  <a:pt x="8088" y="21166"/>
                </a:lnTo>
                <a:cubicBezTo>
                  <a:pt x="8083" y="21165"/>
                  <a:pt x="8079" y="21165"/>
                  <a:pt x="8074" y="21165"/>
                </a:cubicBezTo>
                <a:close/>
                <a:moveTo>
                  <a:pt x="43390" y="21070"/>
                </a:moveTo>
                <a:cubicBezTo>
                  <a:pt x="43195" y="21070"/>
                  <a:pt x="43020" y="21228"/>
                  <a:pt x="43020" y="21437"/>
                </a:cubicBezTo>
                <a:cubicBezTo>
                  <a:pt x="43006" y="21655"/>
                  <a:pt x="43183" y="21832"/>
                  <a:pt x="43400" y="21832"/>
                </a:cubicBezTo>
                <a:cubicBezTo>
                  <a:pt x="43417" y="21833"/>
                  <a:pt x="43433" y="21834"/>
                  <a:pt x="43449" y="21834"/>
                </a:cubicBezTo>
                <a:cubicBezTo>
                  <a:pt x="43924" y="21834"/>
                  <a:pt x="43940" y="21070"/>
                  <a:pt x="43439" y="21070"/>
                </a:cubicBezTo>
                <a:cubicBezTo>
                  <a:pt x="43431" y="21070"/>
                  <a:pt x="43422" y="21070"/>
                  <a:pt x="43414" y="21070"/>
                </a:cubicBezTo>
                <a:cubicBezTo>
                  <a:pt x="43406" y="21070"/>
                  <a:pt x="43398" y="21070"/>
                  <a:pt x="43390" y="21070"/>
                </a:cubicBezTo>
                <a:close/>
                <a:moveTo>
                  <a:pt x="39377" y="21233"/>
                </a:moveTo>
                <a:lnTo>
                  <a:pt x="39594" y="21641"/>
                </a:lnTo>
                <a:lnTo>
                  <a:pt x="39214" y="21845"/>
                </a:lnTo>
                <a:lnTo>
                  <a:pt x="39024" y="21424"/>
                </a:lnTo>
                <a:lnTo>
                  <a:pt x="39377" y="21233"/>
                </a:lnTo>
                <a:close/>
                <a:moveTo>
                  <a:pt x="73238" y="21165"/>
                </a:moveTo>
                <a:cubicBezTo>
                  <a:pt x="73059" y="21165"/>
                  <a:pt x="72908" y="21310"/>
                  <a:pt x="72895" y="21492"/>
                </a:cubicBezTo>
                <a:cubicBezTo>
                  <a:pt x="72895" y="21682"/>
                  <a:pt x="73045" y="21832"/>
                  <a:pt x="73235" y="21845"/>
                </a:cubicBezTo>
                <a:cubicBezTo>
                  <a:pt x="73412" y="21845"/>
                  <a:pt x="73561" y="21696"/>
                  <a:pt x="73575" y="21519"/>
                </a:cubicBezTo>
                <a:cubicBezTo>
                  <a:pt x="73589" y="21329"/>
                  <a:pt x="73439" y="21179"/>
                  <a:pt x="73262" y="21166"/>
                </a:cubicBezTo>
                <a:cubicBezTo>
                  <a:pt x="73254" y="21165"/>
                  <a:pt x="73246" y="21165"/>
                  <a:pt x="73238" y="21165"/>
                </a:cubicBezTo>
                <a:close/>
                <a:moveTo>
                  <a:pt x="5372" y="21287"/>
                </a:moveTo>
                <a:cubicBezTo>
                  <a:pt x="5220" y="21287"/>
                  <a:pt x="5097" y="21405"/>
                  <a:pt x="5084" y="21560"/>
                </a:cubicBezTo>
                <a:cubicBezTo>
                  <a:pt x="5084" y="21696"/>
                  <a:pt x="5192" y="21832"/>
                  <a:pt x="5342" y="21845"/>
                </a:cubicBezTo>
                <a:cubicBezTo>
                  <a:pt x="5350" y="21846"/>
                  <a:pt x="5357" y="21846"/>
                  <a:pt x="5365" y="21846"/>
                </a:cubicBezTo>
                <a:cubicBezTo>
                  <a:pt x="5505" y="21846"/>
                  <a:pt x="5628" y="21728"/>
                  <a:pt x="5641" y="21573"/>
                </a:cubicBezTo>
                <a:cubicBezTo>
                  <a:pt x="5655" y="21424"/>
                  <a:pt x="5532" y="21301"/>
                  <a:pt x="5396" y="21288"/>
                </a:cubicBezTo>
                <a:cubicBezTo>
                  <a:pt x="5388" y="21287"/>
                  <a:pt x="5380" y="21287"/>
                  <a:pt x="5372" y="21287"/>
                </a:cubicBezTo>
                <a:close/>
                <a:moveTo>
                  <a:pt x="24874" y="21356"/>
                </a:moveTo>
                <a:lnTo>
                  <a:pt x="25037" y="21682"/>
                </a:lnTo>
                <a:lnTo>
                  <a:pt x="24725" y="21859"/>
                </a:lnTo>
                <a:lnTo>
                  <a:pt x="24534" y="21533"/>
                </a:lnTo>
                <a:lnTo>
                  <a:pt x="24874" y="21356"/>
                </a:lnTo>
                <a:close/>
                <a:moveTo>
                  <a:pt x="91289" y="21351"/>
                </a:moveTo>
                <a:cubicBezTo>
                  <a:pt x="91220" y="21351"/>
                  <a:pt x="91150" y="21378"/>
                  <a:pt x="91096" y="21437"/>
                </a:cubicBezTo>
                <a:cubicBezTo>
                  <a:pt x="90950" y="21610"/>
                  <a:pt x="91075" y="21859"/>
                  <a:pt x="91283" y="21859"/>
                </a:cubicBezTo>
                <a:cubicBezTo>
                  <a:pt x="91288" y="21859"/>
                  <a:pt x="91294" y="21859"/>
                  <a:pt x="91299" y="21859"/>
                </a:cubicBezTo>
                <a:cubicBezTo>
                  <a:pt x="91449" y="21845"/>
                  <a:pt x="91544" y="21709"/>
                  <a:pt x="91530" y="21573"/>
                </a:cubicBezTo>
                <a:lnTo>
                  <a:pt x="91544" y="21573"/>
                </a:lnTo>
                <a:cubicBezTo>
                  <a:pt x="91527" y="21435"/>
                  <a:pt x="91410" y="21351"/>
                  <a:pt x="91289" y="21351"/>
                </a:cubicBezTo>
                <a:close/>
                <a:moveTo>
                  <a:pt x="36645" y="21329"/>
                </a:moveTo>
                <a:cubicBezTo>
                  <a:pt x="36699" y="21437"/>
                  <a:pt x="36781" y="21560"/>
                  <a:pt x="36849" y="21696"/>
                </a:cubicBezTo>
                <a:lnTo>
                  <a:pt x="36468" y="21872"/>
                </a:lnTo>
                <a:lnTo>
                  <a:pt x="36244" y="21503"/>
                </a:lnTo>
                <a:lnTo>
                  <a:pt x="36244" y="21503"/>
                </a:lnTo>
                <a:lnTo>
                  <a:pt x="36645" y="21329"/>
                </a:lnTo>
                <a:close/>
                <a:moveTo>
                  <a:pt x="67758" y="21397"/>
                </a:moveTo>
                <a:cubicBezTo>
                  <a:pt x="67635" y="21397"/>
                  <a:pt x="67527" y="21492"/>
                  <a:pt x="67513" y="21614"/>
                </a:cubicBezTo>
                <a:cubicBezTo>
                  <a:pt x="67513" y="21764"/>
                  <a:pt x="67635" y="21872"/>
                  <a:pt x="67771" y="21872"/>
                </a:cubicBezTo>
                <a:cubicBezTo>
                  <a:pt x="68057" y="21832"/>
                  <a:pt x="68057" y="21410"/>
                  <a:pt x="67758" y="21397"/>
                </a:cubicBezTo>
                <a:close/>
                <a:moveTo>
                  <a:pt x="70487" y="21272"/>
                </a:moveTo>
                <a:cubicBezTo>
                  <a:pt x="70474" y="21272"/>
                  <a:pt x="70462" y="21273"/>
                  <a:pt x="70449" y="21274"/>
                </a:cubicBezTo>
                <a:cubicBezTo>
                  <a:pt x="70286" y="21288"/>
                  <a:pt x="70177" y="21424"/>
                  <a:pt x="70177" y="21587"/>
                </a:cubicBezTo>
                <a:cubicBezTo>
                  <a:pt x="70190" y="21742"/>
                  <a:pt x="70314" y="21873"/>
                  <a:pt x="70479" y="21873"/>
                </a:cubicBezTo>
                <a:cubicBezTo>
                  <a:pt x="70487" y="21873"/>
                  <a:pt x="70495" y="21873"/>
                  <a:pt x="70503" y="21872"/>
                </a:cubicBezTo>
                <a:cubicBezTo>
                  <a:pt x="70884" y="21833"/>
                  <a:pt x="70846" y="21272"/>
                  <a:pt x="70487" y="21272"/>
                </a:cubicBezTo>
                <a:close/>
                <a:moveTo>
                  <a:pt x="65033" y="21599"/>
                </a:moveTo>
                <a:cubicBezTo>
                  <a:pt x="65030" y="21599"/>
                  <a:pt x="65028" y="21599"/>
                  <a:pt x="65026" y="21600"/>
                </a:cubicBezTo>
                <a:cubicBezTo>
                  <a:pt x="64971" y="21628"/>
                  <a:pt x="64930" y="21682"/>
                  <a:pt x="64917" y="21736"/>
                </a:cubicBezTo>
                <a:cubicBezTo>
                  <a:pt x="64917" y="21764"/>
                  <a:pt x="64985" y="21818"/>
                  <a:pt x="65053" y="21886"/>
                </a:cubicBezTo>
                <a:cubicBezTo>
                  <a:pt x="65094" y="21804"/>
                  <a:pt x="65148" y="21750"/>
                  <a:pt x="65148" y="21696"/>
                </a:cubicBezTo>
                <a:cubicBezTo>
                  <a:pt x="65148" y="21671"/>
                  <a:pt x="65067" y="21599"/>
                  <a:pt x="65033" y="21599"/>
                </a:cubicBezTo>
                <a:close/>
                <a:moveTo>
                  <a:pt x="82234" y="21179"/>
                </a:moveTo>
                <a:cubicBezTo>
                  <a:pt x="81771" y="21179"/>
                  <a:pt x="81762" y="21900"/>
                  <a:pt x="82233" y="21913"/>
                </a:cubicBezTo>
                <a:cubicBezTo>
                  <a:pt x="82723" y="21913"/>
                  <a:pt x="82736" y="21193"/>
                  <a:pt x="82247" y="21179"/>
                </a:cubicBezTo>
                <a:cubicBezTo>
                  <a:pt x="82243" y="21179"/>
                  <a:pt x="82238" y="21179"/>
                  <a:pt x="82234" y="21179"/>
                </a:cubicBezTo>
                <a:close/>
                <a:moveTo>
                  <a:pt x="95663" y="21927"/>
                </a:moveTo>
                <a:cubicBezTo>
                  <a:pt x="95665" y="21927"/>
                  <a:pt x="95668" y="21927"/>
                  <a:pt x="95670" y="21927"/>
                </a:cubicBezTo>
                <a:lnTo>
                  <a:pt x="95670" y="21927"/>
                </a:lnTo>
                <a:cubicBezTo>
                  <a:pt x="95672" y="21927"/>
                  <a:pt x="95674" y="21927"/>
                  <a:pt x="95676" y="21927"/>
                </a:cubicBezTo>
                <a:close/>
                <a:moveTo>
                  <a:pt x="94859" y="21628"/>
                </a:moveTo>
                <a:cubicBezTo>
                  <a:pt x="94792" y="21656"/>
                  <a:pt x="94738" y="21710"/>
                  <a:pt x="94711" y="21777"/>
                </a:cubicBezTo>
                <a:cubicBezTo>
                  <a:pt x="94686" y="21853"/>
                  <a:pt x="94754" y="21928"/>
                  <a:pt x="94840" y="21928"/>
                </a:cubicBezTo>
                <a:cubicBezTo>
                  <a:pt x="94847" y="21928"/>
                  <a:pt x="94853" y="21928"/>
                  <a:pt x="94861" y="21927"/>
                </a:cubicBezTo>
                <a:cubicBezTo>
                  <a:pt x="94915" y="21913"/>
                  <a:pt x="94969" y="21859"/>
                  <a:pt x="95078" y="21777"/>
                </a:cubicBezTo>
                <a:cubicBezTo>
                  <a:pt x="94976" y="21713"/>
                  <a:pt x="94921" y="21637"/>
                  <a:pt x="94859" y="21628"/>
                </a:cubicBezTo>
                <a:close/>
                <a:moveTo>
                  <a:pt x="33899" y="21410"/>
                </a:moveTo>
                <a:lnTo>
                  <a:pt x="34103" y="21750"/>
                </a:lnTo>
                <a:lnTo>
                  <a:pt x="33763" y="21940"/>
                </a:lnTo>
                <a:lnTo>
                  <a:pt x="33559" y="21600"/>
                </a:lnTo>
                <a:lnTo>
                  <a:pt x="33899" y="21410"/>
                </a:lnTo>
                <a:close/>
                <a:moveTo>
                  <a:pt x="22142" y="21437"/>
                </a:moveTo>
                <a:lnTo>
                  <a:pt x="22332" y="21777"/>
                </a:lnTo>
                <a:lnTo>
                  <a:pt x="21965" y="21954"/>
                </a:lnTo>
                <a:lnTo>
                  <a:pt x="21802" y="21587"/>
                </a:lnTo>
                <a:lnTo>
                  <a:pt x="22142" y="21437"/>
                </a:lnTo>
                <a:close/>
                <a:moveTo>
                  <a:pt x="46972" y="21287"/>
                </a:moveTo>
                <a:cubicBezTo>
                  <a:pt x="46964" y="21287"/>
                  <a:pt x="46956" y="21287"/>
                  <a:pt x="46948" y="21288"/>
                </a:cubicBezTo>
                <a:cubicBezTo>
                  <a:pt x="46771" y="21288"/>
                  <a:pt x="46622" y="21437"/>
                  <a:pt x="46622" y="21614"/>
                </a:cubicBezTo>
                <a:lnTo>
                  <a:pt x="46622" y="21628"/>
                </a:lnTo>
                <a:cubicBezTo>
                  <a:pt x="46622" y="21804"/>
                  <a:pt x="46771" y="21967"/>
                  <a:pt x="46961" y="21967"/>
                </a:cubicBezTo>
                <a:cubicBezTo>
                  <a:pt x="47152" y="21954"/>
                  <a:pt x="47288" y="21804"/>
                  <a:pt x="47301" y="21628"/>
                </a:cubicBezTo>
                <a:cubicBezTo>
                  <a:pt x="47301" y="21432"/>
                  <a:pt x="47152" y="21287"/>
                  <a:pt x="46972" y="21287"/>
                </a:cubicBezTo>
                <a:close/>
                <a:moveTo>
                  <a:pt x="88567" y="21356"/>
                </a:moveTo>
                <a:cubicBezTo>
                  <a:pt x="88391" y="21356"/>
                  <a:pt x="88255" y="21478"/>
                  <a:pt x="88241" y="21655"/>
                </a:cubicBezTo>
                <a:cubicBezTo>
                  <a:pt x="88255" y="21818"/>
                  <a:pt x="88391" y="21954"/>
                  <a:pt x="88554" y="21967"/>
                </a:cubicBezTo>
                <a:cubicBezTo>
                  <a:pt x="88715" y="21954"/>
                  <a:pt x="88849" y="21821"/>
                  <a:pt x="88853" y="21648"/>
                </a:cubicBezTo>
                <a:lnTo>
                  <a:pt x="88853" y="21648"/>
                </a:lnTo>
                <a:cubicBezTo>
                  <a:pt x="88853" y="21650"/>
                  <a:pt x="88853" y="21653"/>
                  <a:pt x="88853" y="21655"/>
                </a:cubicBezTo>
                <a:lnTo>
                  <a:pt x="88853" y="21641"/>
                </a:lnTo>
                <a:cubicBezTo>
                  <a:pt x="88853" y="21644"/>
                  <a:pt x="88853" y="21646"/>
                  <a:pt x="88853" y="21648"/>
                </a:cubicBezTo>
                <a:lnTo>
                  <a:pt x="88853" y="21648"/>
                </a:lnTo>
                <a:cubicBezTo>
                  <a:pt x="88849" y="21488"/>
                  <a:pt x="88728" y="21356"/>
                  <a:pt x="88567" y="21356"/>
                </a:cubicBezTo>
                <a:close/>
                <a:moveTo>
                  <a:pt x="79542" y="21233"/>
                </a:moveTo>
                <a:cubicBezTo>
                  <a:pt x="79080" y="21261"/>
                  <a:pt x="79066" y="21940"/>
                  <a:pt x="79528" y="21981"/>
                </a:cubicBezTo>
                <a:cubicBezTo>
                  <a:pt x="79719" y="21967"/>
                  <a:pt x="79882" y="21832"/>
                  <a:pt x="79895" y="21628"/>
                </a:cubicBezTo>
                <a:lnTo>
                  <a:pt x="79909" y="21614"/>
                </a:lnTo>
                <a:cubicBezTo>
                  <a:pt x="79909" y="21410"/>
                  <a:pt x="79746" y="21247"/>
                  <a:pt x="79542" y="21233"/>
                </a:cubicBezTo>
                <a:close/>
                <a:moveTo>
                  <a:pt x="31181" y="21478"/>
                </a:moveTo>
                <a:lnTo>
                  <a:pt x="31358" y="21804"/>
                </a:lnTo>
                <a:lnTo>
                  <a:pt x="31031" y="21995"/>
                </a:lnTo>
                <a:lnTo>
                  <a:pt x="30841" y="21641"/>
                </a:lnTo>
                <a:lnTo>
                  <a:pt x="31181" y="21478"/>
                </a:lnTo>
                <a:close/>
                <a:moveTo>
                  <a:pt x="13563" y="20948"/>
                </a:moveTo>
                <a:cubicBezTo>
                  <a:pt x="13477" y="20948"/>
                  <a:pt x="13390" y="20979"/>
                  <a:pt x="13321" y="21043"/>
                </a:cubicBezTo>
                <a:cubicBezTo>
                  <a:pt x="13144" y="21179"/>
                  <a:pt x="13117" y="21437"/>
                  <a:pt x="13266" y="21600"/>
                </a:cubicBezTo>
                <a:cubicBezTo>
                  <a:pt x="13341" y="21696"/>
                  <a:pt x="13446" y="21743"/>
                  <a:pt x="13553" y="21743"/>
                </a:cubicBezTo>
                <a:cubicBezTo>
                  <a:pt x="13660" y="21743"/>
                  <a:pt x="13769" y="21696"/>
                  <a:pt x="13851" y="21600"/>
                </a:cubicBezTo>
                <a:cubicBezTo>
                  <a:pt x="13903" y="21535"/>
                  <a:pt x="13955" y="21458"/>
                  <a:pt x="13995" y="21391"/>
                </a:cubicBezTo>
                <a:lnTo>
                  <a:pt x="13995" y="21391"/>
                </a:lnTo>
                <a:cubicBezTo>
                  <a:pt x="13992" y="21393"/>
                  <a:pt x="13990" y="21395"/>
                  <a:pt x="13987" y="21397"/>
                </a:cubicBezTo>
                <a:lnTo>
                  <a:pt x="13997" y="21386"/>
                </a:lnTo>
                <a:lnTo>
                  <a:pt x="13997" y="21386"/>
                </a:lnTo>
                <a:cubicBezTo>
                  <a:pt x="13997" y="21387"/>
                  <a:pt x="13997" y="21387"/>
                  <a:pt x="13997" y="21388"/>
                </a:cubicBezTo>
                <a:lnTo>
                  <a:pt x="13997" y="21388"/>
                </a:lnTo>
                <a:cubicBezTo>
                  <a:pt x="13997" y="21389"/>
                  <a:pt x="13996" y="21390"/>
                  <a:pt x="13995" y="21391"/>
                </a:cubicBezTo>
                <a:lnTo>
                  <a:pt x="13995" y="21391"/>
                </a:lnTo>
                <a:cubicBezTo>
                  <a:pt x="13996" y="21391"/>
                  <a:pt x="13997" y="21390"/>
                  <a:pt x="13998" y="21390"/>
                </a:cubicBezTo>
                <a:lnTo>
                  <a:pt x="13998" y="21390"/>
                </a:lnTo>
                <a:cubicBezTo>
                  <a:pt x="13998" y="21391"/>
                  <a:pt x="13998" y="21391"/>
                  <a:pt x="13999" y="21392"/>
                </a:cubicBezTo>
                <a:lnTo>
                  <a:pt x="13999" y="21392"/>
                </a:lnTo>
                <a:cubicBezTo>
                  <a:pt x="13999" y="21391"/>
                  <a:pt x="13999" y="21390"/>
                  <a:pt x="13999" y="21389"/>
                </a:cubicBezTo>
                <a:lnTo>
                  <a:pt x="13999" y="21389"/>
                </a:lnTo>
                <a:cubicBezTo>
                  <a:pt x="14000" y="21389"/>
                  <a:pt x="14000" y="21388"/>
                  <a:pt x="14000" y="21388"/>
                </a:cubicBezTo>
                <a:lnTo>
                  <a:pt x="14000" y="21388"/>
                </a:lnTo>
                <a:cubicBezTo>
                  <a:pt x="14000" y="21390"/>
                  <a:pt x="14000" y="21393"/>
                  <a:pt x="14000" y="21397"/>
                </a:cubicBezTo>
                <a:cubicBezTo>
                  <a:pt x="14000" y="21395"/>
                  <a:pt x="13999" y="21394"/>
                  <a:pt x="13999" y="21392"/>
                </a:cubicBezTo>
                <a:lnTo>
                  <a:pt x="13999" y="21392"/>
                </a:lnTo>
                <a:cubicBezTo>
                  <a:pt x="13987" y="21471"/>
                  <a:pt x="13987" y="21549"/>
                  <a:pt x="13987" y="21628"/>
                </a:cubicBezTo>
                <a:cubicBezTo>
                  <a:pt x="14000" y="21804"/>
                  <a:pt x="14136" y="21954"/>
                  <a:pt x="14313" y="21995"/>
                </a:cubicBezTo>
                <a:cubicBezTo>
                  <a:pt x="14333" y="21998"/>
                  <a:pt x="14353" y="21999"/>
                  <a:pt x="14373" y="21999"/>
                </a:cubicBezTo>
                <a:cubicBezTo>
                  <a:pt x="14531" y="21999"/>
                  <a:pt x="14689" y="21907"/>
                  <a:pt x="14761" y="21750"/>
                </a:cubicBezTo>
                <a:cubicBezTo>
                  <a:pt x="14816" y="21587"/>
                  <a:pt x="14775" y="21397"/>
                  <a:pt x="14639" y="21288"/>
                </a:cubicBezTo>
                <a:cubicBezTo>
                  <a:pt x="14567" y="21223"/>
                  <a:pt x="14479" y="21192"/>
                  <a:pt x="14391" y="21192"/>
                </a:cubicBezTo>
                <a:cubicBezTo>
                  <a:pt x="14312" y="21192"/>
                  <a:pt x="14233" y="21216"/>
                  <a:pt x="14163" y="21261"/>
                </a:cubicBezTo>
                <a:cubicBezTo>
                  <a:pt x="14113" y="21299"/>
                  <a:pt x="14062" y="21349"/>
                  <a:pt x="14000" y="21388"/>
                </a:cubicBezTo>
                <a:lnTo>
                  <a:pt x="14000" y="21388"/>
                </a:lnTo>
                <a:cubicBezTo>
                  <a:pt x="14000" y="21383"/>
                  <a:pt x="14000" y="21383"/>
                  <a:pt x="14000" y="21383"/>
                </a:cubicBezTo>
                <a:cubicBezTo>
                  <a:pt x="14000" y="21383"/>
                  <a:pt x="14000" y="21383"/>
                  <a:pt x="14000" y="21383"/>
                </a:cubicBezTo>
                <a:lnTo>
                  <a:pt x="14000" y="21383"/>
                </a:lnTo>
                <a:lnTo>
                  <a:pt x="13997" y="21386"/>
                </a:lnTo>
                <a:lnTo>
                  <a:pt x="13997" y="21386"/>
                </a:lnTo>
                <a:cubicBezTo>
                  <a:pt x="13970" y="21307"/>
                  <a:pt x="13931" y="21217"/>
                  <a:pt x="13891" y="21152"/>
                </a:cubicBezTo>
                <a:cubicBezTo>
                  <a:pt x="13826" y="21020"/>
                  <a:pt x="13695" y="20948"/>
                  <a:pt x="13563" y="20948"/>
                </a:cubicBezTo>
                <a:close/>
                <a:moveTo>
                  <a:pt x="50559" y="21599"/>
                </a:moveTo>
                <a:cubicBezTo>
                  <a:pt x="50552" y="21599"/>
                  <a:pt x="50544" y="21600"/>
                  <a:pt x="50536" y="21600"/>
                </a:cubicBezTo>
                <a:cubicBezTo>
                  <a:pt x="50414" y="21600"/>
                  <a:pt x="50319" y="21696"/>
                  <a:pt x="50319" y="21818"/>
                </a:cubicBezTo>
                <a:lnTo>
                  <a:pt x="50332" y="21818"/>
                </a:lnTo>
                <a:cubicBezTo>
                  <a:pt x="50332" y="21927"/>
                  <a:pt x="50427" y="22022"/>
                  <a:pt x="50550" y="22022"/>
                </a:cubicBezTo>
                <a:cubicBezTo>
                  <a:pt x="50672" y="22022"/>
                  <a:pt x="50754" y="21927"/>
                  <a:pt x="50754" y="21804"/>
                </a:cubicBezTo>
                <a:cubicBezTo>
                  <a:pt x="50754" y="21690"/>
                  <a:pt x="50670" y="21599"/>
                  <a:pt x="50559" y="21599"/>
                </a:cubicBezTo>
                <a:close/>
                <a:moveTo>
                  <a:pt x="19396" y="21492"/>
                </a:moveTo>
                <a:lnTo>
                  <a:pt x="19587" y="21832"/>
                </a:lnTo>
                <a:lnTo>
                  <a:pt x="19247" y="22035"/>
                </a:lnTo>
                <a:lnTo>
                  <a:pt x="19057" y="21682"/>
                </a:lnTo>
                <a:lnTo>
                  <a:pt x="19396" y="21492"/>
                </a:lnTo>
                <a:close/>
                <a:moveTo>
                  <a:pt x="76779" y="21314"/>
                </a:moveTo>
                <a:cubicBezTo>
                  <a:pt x="76772" y="21314"/>
                  <a:pt x="76764" y="21315"/>
                  <a:pt x="76756" y="21315"/>
                </a:cubicBezTo>
                <a:cubicBezTo>
                  <a:pt x="76565" y="21315"/>
                  <a:pt x="76416" y="21478"/>
                  <a:pt x="76416" y="21668"/>
                </a:cubicBezTo>
                <a:cubicBezTo>
                  <a:pt x="76416" y="21865"/>
                  <a:pt x="76567" y="22036"/>
                  <a:pt x="76761" y="22036"/>
                </a:cubicBezTo>
                <a:cubicBezTo>
                  <a:pt x="76768" y="22036"/>
                  <a:pt x="76775" y="22036"/>
                  <a:pt x="76783" y="22035"/>
                </a:cubicBezTo>
                <a:cubicBezTo>
                  <a:pt x="76987" y="22035"/>
                  <a:pt x="77136" y="21872"/>
                  <a:pt x="77136" y="21668"/>
                </a:cubicBezTo>
                <a:lnTo>
                  <a:pt x="77150" y="21668"/>
                </a:lnTo>
                <a:cubicBezTo>
                  <a:pt x="77137" y="21473"/>
                  <a:pt x="76973" y="21314"/>
                  <a:pt x="76779" y="21314"/>
                </a:cubicBezTo>
                <a:close/>
                <a:moveTo>
                  <a:pt x="44239" y="21291"/>
                </a:moveTo>
                <a:cubicBezTo>
                  <a:pt x="44041" y="21291"/>
                  <a:pt x="43842" y="21427"/>
                  <a:pt x="43862" y="21696"/>
                </a:cubicBezTo>
                <a:cubicBezTo>
                  <a:pt x="43883" y="21930"/>
                  <a:pt x="44058" y="22046"/>
                  <a:pt x="44234" y="22046"/>
                </a:cubicBezTo>
                <a:cubicBezTo>
                  <a:pt x="44415" y="22046"/>
                  <a:pt x="44596" y="21923"/>
                  <a:pt x="44610" y="21682"/>
                </a:cubicBezTo>
                <a:cubicBezTo>
                  <a:pt x="44623" y="21420"/>
                  <a:pt x="44432" y="21291"/>
                  <a:pt x="44239" y="21291"/>
                </a:cubicBezTo>
                <a:close/>
                <a:moveTo>
                  <a:pt x="28435" y="21546"/>
                </a:moveTo>
                <a:lnTo>
                  <a:pt x="28598" y="21872"/>
                </a:lnTo>
                <a:lnTo>
                  <a:pt x="28272" y="22049"/>
                </a:lnTo>
                <a:lnTo>
                  <a:pt x="28095" y="21709"/>
                </a:lnTo>
                <a:lnTo>
                  <a:pt x="28435" y="21546"/>
                </a:lnTo>
                <a:close/>
                <a:moveTo>
                  <a:pt x="693" y="21859"/>
                </a:moveTo>
                <a:cubicBezTo>
                  <a:pt x="666" y="21859"/>
                  <a:pt x="625" y="21927"/>
                  <a:pt x="598" y="21954"/>
                </a:cubicBezTo>
                <a:cubicBezTo>
                  <a:pt x="639" y="21995"/>
                  <a:pt x="680" y="22049"/>
                  <a:pt x="721" y="22063"/>
                </a:cubicBezTo>
                <a:cubicBezTo>
                  <a:pt x="761" y="22063"/>
                  <a:pt x="802" y="21995"/>
                  <a:pt x="870" y="21940"/>
                </a:cubicBezTo>
                <a:cubicBezTo>
                  <a:pt x="789" y="21900"/>
                  <a:pt x="734" y="21859"/>
                  <a:pt x="693" y="21859"/>
                </a:cubicBezTo>
                <a:close/>
                <a:moveTo>
                  <a:pt x="11640" y="21314"/>
                </a:moveTo>
                <a:cubicBezTo>
                  <a:pt x="11446" y="21314"/>
                  <a:pt x="11282" y="21486"/>
                  <a:pt x="11282" y="21696"/>
                </a:cubicBezTo>
                <a:cubicBezTo>
                  <a:pt x="11282" y="21886"/>
                  <a:pt x="11445" y="22049"/>
                  <a:pt x="11649" y="22063"/>
                </a:cubicBezTo>
                <a:cubicBezTo>
                  <a:pt x="11853" y="22063"/>
                  <a:pt x="12029" y="21913"/>
                  <a:pt x="12029" y="21709"/>
                </a:cubicBezTo>
                <a:cubicBezTo>
                  <a:pt x="12043" y="21492"/>
                  <a:pt x="11880" y="21315"/>
                  <a:pt x="11662" y="21315"/>
                </a:cubicBezTo>
                <a:cubicBezTo>
                  <a:pt x="11655" y="21315"/>
                  <a:pt x="11648" y="21314"/>
                  <a:pt x="11640" y="21314"/>
                </a:cubicBezTo>
                <a:close/>
                <a:moveTo>
                  <a:pt x="92078" y="21613"/>
                </a:moveTo>
                <a:cubicBezTo>
                  <a:pt x="91955" y="21613"/>
                  <a:pt x="91869" y="21716"/>
                  <a:pt x="91857" y="21832"/>
                </a:cubicBezTo>
                <a:cubicBezTo>
                  <a:pt x="91857" y="21967"/>
                  <a:pt x="91965" y="22063"/>
                  <a:pt x="92088" y="22063"/>
                </a:cubicBezTo>
                <a:cubicBezTo>
                  <a:pt x="92092" y="22063"/>
                  <a:pt x="92097" y="22063"/>
                  <a:pt x="92101" y="22063"/>
                </a:cubicBezTo>
                <a:cubicBezTo>
                  <a:pt x="92400" y="22063"/>
                  <a:pt x="92396" y="21614"/>
                  <a:pt x="92101" y="21614"/>
                </a:cubicBezTo>
                <a:cubicBezTo>
                  <a:pt x="92094" y="21613"/>
                  <a:pt x="92086" y="21613"/>
                  <a:pt x="92078" y="21613"/>
                </a:cubicBezTo>
                <a:close/>
                <a:moveTo>
                  <a:pt x="85825" y="21423"/>
                </a:moveTo>
                <a:cubicBezTo>
                  <a:pt x="85645" y="21423"/>
                  <a:pt x="85495" y="21568"/>
                  <a:pt x="85495" y="21750"/>
                </a:cubicBezTo>
                <a:cubicBezTo>
                  <a:pt x="85495" y="21927"/>
                  <a:pt x="85631" y="22076"/>
                  <a:pt x="85822" y="22076"/>
                </a:cubicBezTo>
                <a:cubicBezTo>
                  <a:pt x="85829" y="22077"/>
                  <a:pt x="85837" y="22077"/>
                  <a:pt x="85844" y="22077"/>
                </a:cubicBezTo>
                <a:cubicBezTo>
                  <a:pt x="86011" y="22077"/>
                  <a:pt x="86148" y="21933"/>
                  <a:pt x="86162" y="21764"/>
                </a:cubicBezTo>
                <a:cubicBezTo>
                  <a:pt x="86175" y="21573"/>
                  <a:pt x="86026" y="21424"/>
                  <a:pt x="85849" y="21424"/>
                </a:cubicBezTo>
                <a:cubicBezTo>
                  <a:pt x="85841" y="21423"/>
                  <a:pt x="85833" y="21423"/>
                  <a:pt x="85825" y="21423"/>
                </a:cubicBezTo>
                <a:close/>
                <a:moveTo>
                  <a:pt x="74078" y="21397"/>
                </a:moveTo>
                <a:cubicBezTo>
                  <a:pt x="73874" y="21397"/>
                  <a:pt x="73711" y="21546"/>
                  <a:pt x="73711" y="21736"/>
                </a:cubicBezTo>
                <a:cubicBezTo>
                  <a:pt x="73711" y="21927"/>
                  <a:pt x="73861" y="22090"/>
                  <a:pt x="74051" y="22090"/>
                </a:cubicBezTo>
                <a:cubicBezTo>
                  <a:pt x="74055" y="22090"/>
                  <a:pt x="74060" y="22090"/>
                  <a:pt x="74064" y="22090"/>
                </a:cubicBezTo>
                <a:cubicBezTo>
                  <a:pt x="74513" y="22090"/>
                  <a:pt x="74536" y="21424"/>
                  <a:pt x="74078" y="21397"/>
                </a:cubicBezTo>
                <a:close/>
                <a:moveTo>
                  <a:pt x="8931" y="21396"/>
                </a:moveTo>
                <a:cubicBezTo>
                  <a:pt x="8481" y="21396"/>
                  <a:pt x="8459" y="22076"/>
                  <a:pt x="8917" y="22090"/>
                </a:cubicBezTo>
                <a:cubicBezTo>
                  <a:pt x="8926" y="22090"/>
                  <a:pt x="8934" y="22091"/>
                  <a:pt x="8943" y="22091"/>
                </a:cubicBezTo>
                <a:cubicBezTo>
                  <a:pt x="9380" y="22091"/>
                  <a:pt x="9397" y="21423"/>
                  <a:pt x="8944" y="21397"/>
                </a:cubicBezTo>
                <a:cubicBezTo>
                  <a:pt x="8939" y="21396"/>
                  <a:pt x="8935" y="21396"/>
                  <a:pt x="8931" y="21396"/>
                </a:cubicBezTo>
                <a:close/>
                <a:moveTo>
                  <a:pt x="6186" y="21505"/>
                </a:moveTo>
                <a:cubicBezTo>
                  <a:pt x="5789" y="21505"/>
                  <a:pt x="5785" y="22105"/>
                  <a:pt x="6174" y="22105"/>
                </a:cubicBezTo>
                <a:cubicBezTo>
                  <a:pt x="6186" y="22105"/>
                  <a:pt x="6199" y="22105"/>
                  <a:pt x="6212" y="22103"/>
                </a:cubicBezTo>
                <a:cubicBezTo>
                  <a:pt x="6361" y="22090"/>
                  <a:pt x="6484" y="21967"/>
                  <a:pt x="6497" y="21818"/>
                </a:cubicBezTo>
                <a:cubicBezTo>
                  <a:pt x="6484" y="21655"/>
                  <a:pt x="6361" y="21519"/>
                  <a:pt x="6212" y="21505"/>
                </a:cubicBezTo>
                <a:cubicBezTo>
                  <a:pt x="6203" y="21505"/>
                  <a:pt x="6195" y="21505"/>
                  <a:pt x="6186" y="21505"/>
                </a:cubicBezTo>
                <a:close/>
                <a:moveTo>
                  <a:pt x="95670" y="21927"/>
                </a:moveTo>
                <a:lnTo>
                  <a:pt x="95670" y="21927"/>
                </a:lnTo>
                <a:cubicBezTo>
                  <a:pt x="95629" y="21932"/>
                  <a:pt x="95568" y="21982"/>
                  <a:pt x="95581" y="22008"/>
                </a:cubicBezTo>
                <a:cubicBezTo>
                  <a:pt x="95595" y="22049"/>
                  <a:pt x="95635" y="22117"/>
                  <a:pt x="95676" y="22117"/>
                </a:cubicBezTo>
                <a:cubicBezTo>
                  <a:pt x="95703" y="22117"/>
                  <a:pt x="95758" y="22076"/>
                  <a:pt x="95839" y="22022"/>
                </a:cubicBezTo>
                <a:cubicBezTo>
                  <a:pt x="95762" y="21983"/>
                  <a:pt x="95721" y="21932"/>
                  <a:pt x="95670" y="21927"/>
                </a:cubicBezTo>
                <a:close/>
                <a:moveTo>
                  <a:pt x="3466" y="21641"/>
                </a:moveTo>
                <a:cubicBezTo>
                  <a:pt x="3462" y="21641"/>
                  <a:pt x="3457" y="21641"/>
                  <a:pt x="3453" y="21641"/>
                </a:cubicBezTo>
                <a:cubicBezTo>
                  <a:pt x="3145" y="21668"/>
                  <a:pt x="3166" y="22117"/>
                  <a:pt x="3466" y="22117"/>
                </a:cubicBezTo>
                <a:cubicBezTo>
                  <a:pt x="3471" y="22117"/>
                  <a:pt x="3475" y="22117"/>
                  <a:pt x="3480" y="22117"/>
                </a:cubicBezTo>
                <a:cubicBezTo>
                  <a:pt x="3788" y="22090"/>
                  <a:pt x="3766" y="21641"/>
                  <a:pt x="3466" y="21641"/>
                </a:cubicBezTo>
                <a:close/>
                <a:moveTo>
                  <a:pt x="25690" y="21614"/>
                </a:moveTo>
                <a:lnTo>
                  <a:pt x="25880" y="21967"/>
                </a:lnTo>
                <a:lnTo>
                  <a:pt x="25554" y="22131"/>
                </a:lnTo>
                <a:lnTo>
                  <a:pt x="25363" y="21777"/>
                </a:lnTo>
                <a:lnTo>
                  <a:pt x="25690" y="21614"/>
                </a:lnTo>
                <a:close/>
                <a:moveTo>
                  <a:pt x="37501" y="21600"/>
                </a:moveTo>
                <a:lnTo>
                  <a:pt x="37705" y="21954"/>
                </a:lnTo>
                <a:lnTo>
                  <a:pt x="37297" y="22131"/>
                </a:lnTo>
                <a:lnTo>
                  <a:pt x="37093" y="21791"/>
                </a:lnTo>
                <a:lnTo>
                  <a:pt x="37501" y="21600"/>
                </a:lnTo>
                <a:close/>
                <a:moveTo>
                  <a:pt x="71319" y="21533"/>
                </a:moveTo>
                <a:cubicBezTo>
                  <a:pt x="71156" y="21533"/>
                  <a:pt x="71020" y="21668"/>
                  <a:pt x="71020" y="21832"/>
                </a:cubicBezTo>
                <a:cubicBezTo>
                  <a:pt x="71020" y="21995"/>
                  <a:pt x="71156" y="22144"/>
                  <a:pt x="71332" y="22144"/>
                </a:cubicBezTo>
                <a:cubicBezTo>
                  <a:pt x="71495" y="22144"/>
                  <a:pt x="71631" y="22008"/>
                  <a:pt x="71645" y="21832"/>
                </a:cubicBezTo>
                <a:lnTo>
                  <a:pt x="71631" y="21832"/>
                </a:lnTo>
                <a:cubicBezTo>
                  <a:pt x="71631" y="21655"/>
                  <a:pt x="71482" y="21533"/>
                  <a:pt x="71319" y="21533"/>
                </a:cubicBezTo>
                <a:close/>
                <a:moveTo>
                  <a:pt x="41476" y="21348"/>
                </a:moveTo>
                <a:cubicBezTo>
                  <a:pt x="41382" y="21348"/>
                  <a:pt x="41288" y="21382"/>
                  <a:pt x="41212" y="21451"/>
                </a:cubicBezTo>
                <a:cubicBezTo>
                  <a:pt x="41158" y="21505"/>
                  <a:pt x="41103" y="21560"/>
                  <a:pt x="41062" y="21628"/>
                </a:cubicBezTo>
                <a:lnTo>
                  <a:pt x="41076" y="21628"/>
                </a:lnTo>
                <a:cubicBezTo>
                  <a:pt x="41076" y="21709"/>
                  <a:pt x="41090" y="21804"/>
                  <a:pt x="41117" y="21886"/>
                </a:cubicBezTo>
                <a:cubicBezTo>
                  <a:pt x="41166" y="22044"/>
                  <a:pt x="41313" y="22148"/>
                  <a:pt x="41470" y="22148"/>
                </a:cubicBezTo>
                <a:cubicBezTo>
                  <a:pt x="41488" y="22148"/>
                  <a:pt x="41506" y="22147"/>
                  <a:pt x="41525" y="22144"/>
                </a:cubicBezTo>
                <a:cubicBezTo>
                  <a:pt x="41688" y="22117"/>
                  <a:pt x="41824" y="22008"/>
                  <a:pt x="41864" y="21845"/>
                </a:cubicBezTo>
                <a:cubicBezTo>
                  <a:pt x="41905" y="21682"/>
                  <a:pt x="41837" y="21505"/>
                  <a:pt x="41688" y="21410"/>
                </a:cubicBezTo>
                <a:cubicBezTo>
                  <a:pt x="41622" y="21369"/>
                  <a:pt x="41549" y="21348"/>
                  <a:pt x="41476" y="21348"/>
                </a:cubicBezTo>
                <a:close/>
                <a:moveTo>
                  <a:pt x="83078" y="21450"/>
                </a:moveTo>
                <a:cubicBezTo>
                  <a:pt x="82886" y="21450"/>
                  <a:pt x="82736" y="21595"/>
                  <a:pt x="82723" y="21777"/>
                </a:cubicBezTo>
                <a:lnTo>
                  <a:pt x="82736" y="21791"/>
                </a:lnTo>
                <a:cubicBezTo>
                  <a:pt x="82722" y="22029"/>
                  <a:pt x="82903" y="22151"/>
                  <a:pt x="83085" y="22151"/>
                </a:cubicBezTo>
                <a:cubicBezTo>
                  <a:pt x="83257" y="22151"/>
                  <a:pt x="83430" y="22042"/>
                  <a:pt x="83443" y="21818"/>
                </a:cubicBezTo>
                <a:cubicBezTo>
                  <a:pt x="83429" y="21628"/>
                  <a:pt x="83294" y="21465"/>
                  <a:pt x="83103" y="21451"/>
                </a:cubicBezTo>
                <a:cubicBezTo>
                  <a:pt x="83095" y="21450"/>
                  <a:pt x="83086" y="21450"/>
                  <a:pt x="83078" y="21450"/>
                </a:cubicBezTo>
                <a:close/>
                <a:moveTo>
                  <a:pt x="68573" y="21655"/>
                </a:moveTo>
                <a:cubicBezTo>
                  <a:pt x="68437" y="21655"/>
                  <a:pt x="68328" y="21764"/>
                  <a:pt x="68328" y="21900"/>
                </a:cubicBezTo>
                <a:cubicBezTo>
                  <a:pt x="68328" y="22035"/>
                  <a:pt x="68437" y="22144"/>
                  <a:pt x="68573" y="22158"/>
                </a:cubicBezTo>
                <a:cubicBezTo>
                  <a:pt x="68709" y="22144"/>
                  <a:pt x="68818" y="22035"/>
                  <a:pt x="68831" y="21900"/>
                </a:cubicBezTo>
                <a:cubicBezTo>
                  <a:pt x="68818" y="21764"/>
                  <a:pt x="68709" y="21655"/>
                  <a:pt x="68587" y="21655"/>
                </a:cubicBezTo>
                <a:close/>
                <a:moveTo>
                  <a:pt x="47777" y="21560"/>
                </a:moveTo>
                <a:cubicBezTo>
                  <a:pt x="47600" y="21560"/>
                  <a:pt x="47464" y="21696"/>
                  <a:pt x="47478" y="21872"/>
                </a:cubicBezTo>
                <a:cubicBezTo>
                  <a:pt x="47465" y="22029"/>
                  <a:pt x="47601" y="22172"/>
                  <a:pt x="47768" y="22172"/>
                </a:cubicBezTo>
                <a:cubicBezTo>
                  <a:pt x="47776" y="22172"/>
                  <a:pt x="47783" y="22172"/>
                  <a:pt x="47791" y="22171"/>
                </a:cubicBezTo>
                <a:cubicBezTo>
                  <a:pt x="47954" y="22171"/>
                  <a:pt x="48090" y="22035"/>
                  <a:pt x="48090" y="21859"/>
                </a:cubicBezTo>
                <a:cubicBezTo>
                  <a:pt x="48090" y="21696"/>
                  <a:pt x="47954" y="21560"/>
                  <a:pt x="47777" y="21560"/>
                </a:cubicBezTo>
                <a:close/>
                <a:moveTo>
                  <a:pt x="51365" y="21927"/>
                </a:moveTo>
                <a:cubicBezTo>
                  <a:pt x="51311" y="21927"/>
                  <a:pt x="51270" y="22008"/>
                  <a:pt x="51229" y="22049"/>
                </a:cubicBezTo>
                <a:cubicBezTo>
                  <a:pt x="51270" y="22103"/>
                  <a:pt x="51311" y="22171"/>
                  <a:pt x="51365" y="22171"/>
                </a:cubicBezTo>
                <a:cubicBezTo>
                  <a:pt x="51369" y="22173"/>
                  <a:pt x="51373" y="22173"/>
                  <a:pt x="51376" y="22173"/>
                </a:cubicBezTo>
                <a:cubicBezTo>
                  <a:pt x="51416" y="22173"/>
                  <a:pt x="51469" y="22111"/>
                  <a:pt x="51556" y="22049"/>
                </a:cubicBezTo>
                <a:cubicBezTo>
                  <a:pt x="51460" y="21995"/>
                  <a:pt x="51406" y="21927"/>
                  <a:pt x="51365" y="21927"/>
                </a:cubicBezTo>
                <a:close/>
                <a:moveTo>
                  <a:pt x="65827" y="21818"/>
                </a:moveTo>
                <a:cubicBezTo>
                  <a:pt x="65800" y="21818"/>
                  <a:pt x="65705" y="21913"/>
                  <a:pt x="65705" y="21954"/>
                </a:cubicBezTo>
                <a:cubicBezTo>
                  <a:pt x="65719" y="22008"/>
                  <a:pt x="65787" y="22076"/>
                  <a:pt x="65855" y="22185"/>
                </a:cubicBezTo>
                <a:cubicBezTo>
                  <a:pt x="65936" y="22076"/>
                  <a:pt x="66004" y="22008"/>
                  <a:pt x="66004" y="21954"/>
                </a:cubicBezTo>
                <a:cubicBezTo>
                  <a:pt x="65963" y="21872"/>
                  <a:pt x="65895" y="21832"/>
                  <a:pt x="65827" y="21818"/>
                </a:cubicBezTo>
                <a:close/>
                <a:moveTo>
                  <a:pt x="22971" y="21696"/>
                </a:moveTo>
                <a:lnTo>
                  <a:pt x="23148" y="22008"/>
                </a:lnTo>
                <a:lnTo>
                  <a:pt x="22794" y="22199"/>
                </a:lnTo>
                <a:lnTo>
                  <a:pt x="22618" y="21872"/>
                </a:lnTo>
                <a:lnTo>
                  <a:pt x="22971" y="21696"/>
                </a:lnTo>
                <a:close/>
                <a:moveTo>
                  <a:pt x="34701" y="21668"/>
                </a:moveTo>
                <a:cubicBezTo>
                  <a:pt x="34756" y="21777"/>
                  <a:pt x="34824" y="21886"/>
                  <a:pt x="34878" y="22008"/>
                </a:cubicBezTo>
                <a:lnTo>
                  <a:pt x="34538" y="22199"/>
                </a:lnTo>
                <a:lnTo>
                  <a:pt x="34348" y="21845"/>
                </a:lnTo>
                <a:lnTo>
                  <a:pt x="34701" y="21668"/>
                </a:lnTo>
                <a:close/>
                <a:moveTo>
                  <a:pt x="89383" y="21641"/>
                </a:moveTo>
                <a:cubicBezTo>
                  <a:pt x="89016" y="21655"/>
                  <a:pt x="89002" y="22185"/>
                  <a:pt x="89356" y="22212"/>
                </a:cubicBezTo>
                <a:cubicBezTo>
                  <a:pt x="89364" y="22213"/>
                  <a:pt x="89372" y="22213"/>
                  <a:pt x="89380" y="22213"/>
                </a:cubicBezTo>
                <a:cubicBezTo>
                  <a:pt x="89532" y="22213"/>
                  <a:pt x="89655" y="22095"/>
                  <a:pt x="89655" y="21940"/>
                </a:cubicBezTo>
                <a:cubicBezTo>
                  <a:pt x="89655" y="21777"/>
                  <a:pt x="89532" y="21641"/>
                  <a:pt x="89383" y="21641"/>
                </a:cubicBezTo>
                <a:close/>
                <a:moveTo>
                  <a:pt x="80358" y="21505"/>
                </a:moveTo>
                <a:cubicBezTo>
                  <a:pt x="80154" y="21519"/>
                  <a:pt x="79991" y="21682"/>
                  <a:pt x="79991" y="21886"/>
                </a:cubicBezTo>
                <a:cubicBezTo>
                  <a:pt x="79991" y="22076"/>
                  <a:pt x="80167" y="22239"/>
                  <a:pt x="80371" y="22239"/>
                </a:cubicBezTo>
                <a:cubicBezTo>
                  <a:pt x="80575" y="22226"/>
                  <a:pt x="80725" y="22049"/>
                  <a:pt x="80711" y="21845"/>
                </a:cubicBezTo>
                <a:cubicBezTo>
                  <a:pt x="80697" y="21655"/>
                  <a:pt x="80548" y="21505"/>
                  <a:pt x="80358" y="21505"/>
                </a:cubicBezTo>
                <a:close/>
                <a:moveTo>
                  <a:pt x="31996" y="21723"/>
                </a:moveTo>
                <a:lnTo>
                  <a:pt x="32241" y="22090"/>
                </a:lnTo>
                <a:lnTo>
                  <a:pt x="31847" y="22253"/>
                </a:lnTo>
                <a:lnTo>
                  <a:pt x="31657" y="21900"/>
                </a:lnTo>
                <a:lnTo>
                  <a:pt x="31996" y="21723"/>
                </a:lnTo>
                <a:close/>
                <a:moveTo>
                  <a:pt x="20225" y="21750"/>
                </a:moveTo>
                <a:lnTo>
                  <a:pt x="20402" y="22090"/>
                </a:lnTo>
                <a:lnTo>
                  <a:pt x="20062" y="22267"/>
                </a:lnTo>
                <a:lnTo>
                  <a:pt x="19886" y="21927"/>
                </a:lnTo>
                <a:lnTo>
                  <a:pt x="20225" y="21750"/>
                </a:lnTo>
                <a:close/>
                <a:moveTo>
                  <a:pt x="77634" y="21557"/>
                </a:moveTo>
                <a:cubicBezTo>
                  <a:pt x="77618" y="21557"/>
                  <a:pt x="77602" y="21558"/>
                  <a:pt x="77585" y="21560"/>
                </a:cubicBezTo>
                <a:cubicBezTo>
                  <a:pt x="77395" y="21573"/>
                  <a:pt x="77245" y="21723"/>
                  <a:pt x="77231" y="21913"/>
                </a:cubicBezTo>
                <a:cubicBezTo>
                  <a:pt x="77231" y="22117"/>
                  <a:pt x="77395" y="22280"/>
                  <a:pt x="77598" y="22280"/>
                </a:cubicBezTo>
                <a:cubicBezTo>
                  <a:pt x="77607" y="22281"/>
                  <a:pt x="77615" y="22281"/>
                  <a:pt x="77624" y="22281"/>
                </a:cubicBezTo>
                <a:cubicBezTo>
                  <a:pt x="78098" y="22281"/>
                  <a:pt x="78094" y="21557"/>
                  <a:pt x="77634" y="21557"/>
                </a:cubicBezTo>
                <a:close/>
                <a:moveTo>
                  <a:pt x="45059" y="21560"/>
                </a:moveTo>
                <a:cubicBezTo>
                  <a:pt x="44569" y="21560"/>
                  <a:pt x="44556" y="22280"/>
                  <a:pt x="45045" y="22294"/>
                </a:cubicBezTo>
                <a:cubicBezTo>
                  <a:pt x="45053" y="22294"/>
                  <a:pt x="45061" y="22294"/>
                  <a:pt x="45069" y="22294"/>
                </a:cubicBezTo>
                <a:cubicBezTo>
                  <a:pt x="45262" y="22294"/>
                  <a:pt x="45426" y="22136"/>
                  <a:pt x="45426" y="21940"/>
                </a:cubicBezTo>
                <a:cubicBezTo>
                  <a:pt x="45426" y="21736"/>
                  <a:pt x="45262" y="21560"/>
                  <a:pt x="45059" y="21560"/>
                </a:cubicBezTo>
                <a:close/>
                <a:moveTo>
                  <a:pt x="86643" y="21656"/>
                </a:moveTo>
                <a:cubicBezTo>
                  <a:pt x="86564" y="21656"/>
                  <a:pt x="86485" y="21685"/>
                  <a:pt x="86420" y="21750"/>
                </a:cubicBezTo>
                <a:cubicBezTo>
                  <a:pt x="86216" y="21954"/>
                  <a:pt x="86365" y="22307"/>
                  <a:pt x="86651" y="22307"/>
                </a:cubicBezTo>
                <a:cubicBezTo>
                  <a:pt x="86828" y="22307"/>
                  <a:pt x="86963" y="22171"/>
                  <a:pt x="86977" y="21995"/>
                </a:cubicBezTo>
                <a:lnTo>
                  <a:pt x="86963" y="21995"/>
                </a:lnTo>
                <a:cubicBezTo>
                  <a:pt x="86973" y="21791"/>
                  <a:pt x="86811" y="21656"/>
                  <a:pt x="86643" y="21656"/>
                </a:cubicBezTo>
                <a:close/>
                <a:moveTo>
                  <a:pt x="12505" y="21546"/>
                </a:moveTo>
                <a:cubicBezTo>
                  <a:pt x="12288" y="21546"/>
                  <a:pt x="12111" y="21709"/>
                  <a:pt x="12111" y="21927"/>
                </a:cubicBezTo>
                <a:lnTo>
                  <a:pt x="12097" y="21927"/>
                </a:lnTo>
                <a:cubicBezTo>
                  <a:pt x="12088" y="22160"/>
                  <a:pt x="12278" y="22317"/>
                  <a:pt x="12477" y="22317"/>
                </a:cubicBezTo>
                <a:cubicBezTo>
                  <a:pt x="12567" y="22317"/>
                  <a:pt x="12660" y="22284"/>
                  <a:pt x="12736" y="22212"/>
                </a:cubicBezTo>
                <a:cubicBezTo>
                  <a:pt x="12994" y="21981"/>
                  <a:pt x="12845" y="21560"/>
                  <a:pt x="12505" y="21546"/>
                </a:cubicBezTo>
                <a:close/>
                <a:moveTo>
                  <a:pt x="29278" y="21750"/>
                </a:moveTo>
                <a:lnTo>
                  <a:pt x="29455" y="22144"/>
                </a:lnTo>
                <a:lnTo>
                  <a:pt x="29115" y="22321"/>
                </a:lnTo>
                <a:cubicBezTo>
                  <a:pt x="29047" y="22212"/>
                  <a:pt x="28979" y="22090"/>
                  <a:pt x="28925" y="21967"/>
                </a:cubicBezTo>
                <a:lnTo>
                  <a:pt x="29278" y="21750"/>
                </a:lnTo>
                <a:close/>
                <a:moveTo>
                  <a:pt x="92965" y="21912"/>
                </a:moveTo>
                <a:cubicBezTo>
                  <a:pt x="92958" y="21912"/>
                  <a:pt x="92951" y="21912"/>
                  <a:pt x="92944" y="21913"/>
                </a:cubicBezTo>
                <a:cubicBezTo>
                  <a:pt x="92835" y="21913"/>
                  <a:pt x="92740" y="21995"/>
                  <a:pt x="92754" y="22103"/>
                </a:cubicBezTo>
                <a:cubicBezTo>
                  <a:pt x="92740" y="22226"/>
                  <a:pt x="92835" y="22321"/>
                  <a:pt x="92958" y="22321"/>
                </a:cubicBezTo>
                <a:cubicBezTo>
                  <a:pt x="93066" y="22321"/>
                  <a:pt x="93162" y="22226"/>
                  <a:pt x="93162" y="22103"/>
                </a:cubicBezTo>
                <a:cubicBezTo>
                  <a:pt x="93162" y="22002"/>
                  <a:pt x="93066" y="21912"/>
                  <a:pt x="92965" y="21912"/>
                </a:cubicBezTo>
                <a:close/>
                <a:moveTo>
                  <a:pt x="9761" y="21640"/>
                </a:moveTo>
                <a:cubicBezTo>
                  <a:pt x="9292" y="21640"/>
                  <a:pt x="9283" y="22349"/>
                  <a:pt x="9747" y="22349"/>
                </a:cubicBezTo>
                <a:cubicBezTo>
                  <a:pt x="9756" y="22349"/>
                  <a:pt x="9764" y="22349"/>
                  <a:pt x="9773" y="22348"/>
                </a:cubicBezTo>
                <a:cubicBezTo>
                  <a:pt x="10222" y="22334"/>
                  <a:pt x="10235" y="21682"/>
                  <a:pt x="9800" y="21641"/>
                </a:cubicBezTo>
                <a:cubicBezTo>
                  <a:pt x="9787" y="21640"/>
                  <a:pt x="9774" y="21640"/>
                  <a:pt x="9761" y="21640"/>
                </a:cubicBezTo>
                <a:close/>
                <a:moveTo>
                  <a:pt x="1548" y="22061"/>
                </a:moveTo>
                <a:cubicBezTo>
                  <a:pt x="1544" y="22061"/>
                  <a:pt x="1540" y="22062"/>
                  <a:pt x="1536" y="22063"/>
                </a:cubicBezTo>
                <a:cubicBezTo>
                  <a:pt x="1482" y="22063"/>
                  <a:pt x="1441" y="22158"/>
                  <a:pt x="1387" y="22199"/>
                </a:cubicBezTo>
                <a:cubicBezTo>
                  <a:pt x="1441" y="22253"/>
                  <a:pt x="1482" y="22334"/>
                  <a:pt x="1536" y="22348"/>
                </a:cubicBezTo>
                <a:cubicBezTo>
                  <a:pt x="1541" y="22349"/>
                  <a:pt x="1546" y="22350"/>
                  <a:pt x="1551" y="22350"/>
                </a:cubicBezTo>
                <a:cubicBezTo>
                  <a:pt x="1612" y="22350"/>
                  <a:pt x="1667" y="22275"/>
                  <a:pt x="1767" y="22212"/>
                </a:cubicBezTo>
                <a:cubicBezTo>
                  <a:pt x="1667" y="22137"/>
                  <a:pt x="1601" y="22061"/>
                  <a:pt x="1548" y="22061"/>
                </a:cubicBezTo>
                <a:close/>
                <a:moveTo>
                  <a:pt x="7000" y="21750"/>
                </a:moveTo>
                <a:cubicBezTo>
                  <a:pt x="6837" y="21750"/>
                  <a:pt x="6701" y="21900"/>
                  <a:pt x="6701" y="22063"/>
                </a:cubicBezTo>
                <a:cubicBezTo>
                  <a:pt x="6715" y="22239"/>
                  <a:pt x="6851" y="22362"/>
                  <a:pt x="7027" y="22362"/>
                </a:cubicBezTo>
                <a:cubicBezTo>
                  <a:pt x="7408" y="22321"/>
                  <a:pt x="7394" y="21750"/>
                  <a:pt x="7000" y="21750"/>
                </a:cubicBezTo>
                <a:close/>
                <a:moveTo>
                  <a:pt x="74877" y="21681"/>
                </a:moveTo>
                <a:cubicBezTo>
                  <a:pt x="74869" y="21681"/>
                  <a:pt x="74861" y="21681"/>
                  <a:pt x="74853" y="21682"/>
                </a:cubicBezTo>
                <a:cubicBezTo>
                  <a:pt x="74409" y="21695"/>
                  <a:pt x="74418" y="22362"/>
                  <a:pt x="74866" y="22362"/>
                </a:cubicBezTo>
                <a:cubicBezTo>
                  <a:pt x="74871" y="22362"/>
                  <a:pt x="74875" y="22362"/>
                  <a:pt x="74880" y="22362"/>
                </a:cubicBezTo>
                <a:cubicBezTo>
                  <a:pt x="75070" y="22362"/>
                  <a:pt x="75220" y="22199"/>
                  <a:pt x="75220" y="22008"/>
                </a:cubicBezTo>
                <a:cubicBezTo>
                  <a:pt x="75207" y="21826"/>
                  <a:pt x="75057" y="21681"/>
                  <a:pt x="74877" y="21681"/>
                </a:cubicBezTo>
                <a:close/>
                <a:moveTo>
                  <a:pt x="42299" y="21600"/>
                </a:moveTo>
                <a:cubicBezTo>
                  <a:pt x="42082" y="21600"/>
                  <a:pt x="41919" y="21777"/>
                  <a:pt x="41919" y="21995"/>
                </a:cubicBezTo>
                <a:cubicBezTo>
                  <a:pt x="41919" y="22199"/>
                  <a:pt x="42082" y="22375"/>
                  <a:pt x="42299" y="22375"/>
                </a:cubicBezTo>
                <a:cubicBezTo>
                  <a:pt x="42816" y="22375"/>
                  <a:pt x="42816" y="21600"/>
                  <a:pt x="42299" y="21600"/>
                </a:cubicBezTo>
                <a:close/>
                <a:moveTo>
                  <a:pt x="66684" y="21967"/>
                </a:moveTo>
                <a:cubicBezTo>
                  <a:pt x="66602" y="22076"/>
                  <a:pt x="66521" y="22144"/>
                  <a:pt x="66521" y="22212"/>
                </a:cubicBezTo>
                <a:lnTo>
                  <a:pt x="66534" y="22226"/>
                </a:lnTo>
                <a:cubicBezTo>
                  <a:pt x="66521" y="22321"/>
                  <a:pt x="66602" y="22375"/>
                  <a:pt x="66697" y="22375"/>
                </a:cubicBezTo>
                <a:cubicBezTo>
                  <a:pt x="66806" y="22375"/>
                  <a:pt x="66888" y="22307"/>
                  <a:pt x="66861" y="22212"/>
                </a:cubicBezTo>
                <a:cubicBezTo>
                  <a:pt x="66847" y="22131"/>
                  <a:pt x="66765" y="22076"/>
                  <a:pt x="66684" y="21967"/>
                </a:cubicBezTo>
                <a:close/>
                <a:moveTo>
                  <a:pt x="26505" y="21886"/>
                </a:moveTo>
                <a:lnTo>
                  <a:pt x="26709" y="22212"/>
                </a:lnTo>
                <a:lnTo>
                  <a:pt x="26369" y="22389"/>
                </a:lnTo>
                <a:lnTo>
                  <a:pt x="26206" y="22049"/>
                </a:lnTo>
                <a:lnTo>
                  <a:pt x="26505" y="21886"/>
                </a:lnTo>
                <a:close/>
                <a:moveTo>
                  <a:pt x="48583" y="21844"/>
                </a:moveTo>
                <a:cubicBezTo>
                  <a:pt x="48444" y="21844"/>
                  <a:pt x="48334" y="21962"/>
                  <a:pt x="48334" y="22103"/>
                </a:cubicBezTo>
                <a:cubicBezTo>
                  <a:pt x="48321" y="22253"/>
                  <a:pt x="48443" y="22389"/>
                  <a:pt x="48593" y="22389"/>
                </a:cubicBezTo>
                <a:cubicBezTo>
                  <a:pt x="48742" y="22389"/>
                  <a:pt x="48864" y="22280"/>
                  <a:pt x="48892" y="22131"/>
                </a:cubicBezTo>
                <a:cubicBezTo>
                  <a:pt x="48892" y="21967"/>
                  <a:pt x="48769" y="21845"/>
                  <a:pt x="48606" y="21845"/>
                </a:cubicBezTo>
                <a:cubicBezTo>
                  <a:pt x="48598" y="21844"/>
                  <a:pt x="48591" y="21844"/>
                  <a:pt x="48583" y="21844"/>
                </a:cubicBezTo>
                <a:close/>
                <a:moveTo>
                  <a:pt x="69960" y="22375"/>
                </a:moveTo>
                <a:lnTo>
                  <a:pt x="69960" y="22389"/>
                </a:lnTo>
                <a:cubicBezTo>
                  <a:pt x="69960" y="22386"/>
                  <a:pt x="69960" y="22384"/>
                  <a:pt x="69960" y="22382"/>
                </a:cubicBezTo>
                <a:lnTo>
                  <a:pt x="69960" y="22382"/>
                </a:lnTo>
                <a:cubicBezTo>
                  <a:pt x="69960" y="22380"/>
                  <a:pt x="69960" y="22377"/>
                  <a:pt x="69960" y="22375"/>
                </a:cubicBezTo>
                <a:close/>
                <a:moveTo>
                  <a:pt x="72159" y="21763"/>
                </a:moveTo>
                <a:cubicBezTo>
                  <a:pt x="72151" y="21763"/>
                  <a:pt x="72142" y="21763"/>
                  <a:pt x="72134" y="21764"/>
                </a:cubicBezTo>
                <a:cubicBezTo>
                  <a:pt x="71971" y="21777"/>
                  <a:pt x="71835" y="21913"/>
                  <a:pt x="71835" y="22090"/>
                </a:cubicBezTo>
                <a:cubicBezTo>
                  <a:pt x="71835" y="22267"/>
                  <a:pt x="71998" y="22402"/>
                  <a:pt x="72175" y="22402"/>
                </a:cubicBezTo>
                <a:cubicBezTo>
                  <a:pt x="72352" y="22375"/>
                  <a:pt x="72474" y="22226"/>
                  <a:pt x="72461" y="22063"/>
                </a:cubicBezTo>
                <a:cubicBezTo>
                  <a:pt x="72448" y="21894"/>
                  <a:pt x="72323" y="21763"/>
                  <a:pt x="72159" y="21763"/>
                </a:cubicBezTo>
                <a:close/>
                <a:moveTo>
                  <a:pt x="83883" y="21708"/>
                </a:moveTo>
                <a:cubicBezTo>
                  <a:pt x="83690" y="21708"/>
                  <a:pt x="83539" y="21880"/>
                  <a:pt x="83565" y="22076"/>
                </a:cubicBezTo>
                <a:lnTo>
                  <a:pt x="83565" y="22063"/>
                </a:lnTo>
                <a:cubicBezTo>
                  <a:pt x="83565" y="22253"/>
                  <a:pt x="83715" y="22389"/>
                  <a:pt x="83905" y="22402"/>
                </a:cubicBezTo>
                <a:cubicBezTo>
                  <a:pt x="84367" y="22402"/>
                  <a:pt x="84367" y="21709"/>
                  <a:pt x="83905" y="21709"/>
                </a:cubicBezTo>
                <a:cubicBezTo>
                  <a:pt x="83898" y="21709"/>
                  <a:pt x="83890" y="21708"/>
                  <a:pt x="83883" y="21708"/>
                </a:cubicBezTo>
                <a:close/>
                <a:moveTo>
                  <a:pt x="69402" y="21872"/>
                </a:moveTo>
                <a:lnTo>
                  <a:pt x="69402" y="21872"/>
                </a:lnTo>
                <a:cubicBezTo>
                  <a:pt x="69053" y="21886"/>
                  <a:pt x="69062" y="22403"/>
                  <a:pt x="69403" y="22403"/>
                </a:cubicBezTo>
                <a:cubicBezTo>
                  <a:pt x="69407" y="22403"/>
                  <a:pt x="69411" y="22403"/>
                  <a:pt x="69416" y="22402"/>
                </a:cubicBezTo>
                <a:cubicBezTo>
                  <a:pt x="69552" y="22402"/>
                  <a:pt x="69661" y="22294"/>
                  <a:pt x="69661" y="22158"/>
                </a:cubicBezTo>
                <a:cubicBezTo>
                  <a:pt x="69661" y="22008"/>
                  <a:pt x="69538" y="21886"/>
                  <a:pt x="69402" y="21872"/>
                </a:cubicBezTo>
                <a:close/>
                <a:moveTo>
                  <a:pt x="4295" y="21913"/>
                </a:moveTo>
                <a:cubicBezTo>
                  <a:pt x="4291" y="21913"/>
                  <a:pt x="4286" y="21913"/>
                  <a:pt x="4282" y="21913"/>
                </a:cubicBezTo>
                <a:cubicBezTo>
                  <a:pt x="4159" y="21913"/>
                  <a:pt x="4051" y="22022"/>
                  <a:pt x="4051" y="22158"/>
                </a:cubicBezTo>
                <a:lnTo>
                  <a:pt x="4051" y="22171"/>
                </a:lnTo>
                <a:cubicBezTo>
                  <a:pt x="4051" y="22307"/>
                  <a:pt x="4173" y="22416"/>
                  <a:pt x="4309" y="22416"/>
                </a:cubicBezTo>
                <a:cubicBezTo>
                  <a:pt x="4644" y="22403"/>
                  <a:pt x="4622" y="21913"/>
                  <a:pt x="4295" y="21913"/>
                </a:cubicBezTo>
                <a:close/>
                <a:moveTo>
                  <a:pt x="23800" y="21940"/>
                </a:moveTo>
                <a:lnTo>
                  <a:pt x="23991" y="22267"/>
                </a:lnTo>
                <a:lnTo>
                  <a:pt x="23637" y="22443"/>
                </a:lnTo>
                <a:lnTo>
                  <a:pt x="23460" y="22131"/>
                </a:lnTo>
                <a:lnTo>
                  <a:pt x="23800" y="21940"/>
                </a:lnTo>
                <a:close/>
                <a:moveTo>
                  <a:pt x="90176" y="21926"/>
                </a:moveTo>
                <a:cubicBezTo>
                  <a:pt x="90037" y="21926"/>
                  <a:pt x="89927" y="22043"/>
                  <a:pt x="89940" y="22185"/>
                </a:cubicBezTo>
                <a:lnTo>
                  <a:pt x="89954" y="22199"/>
                </a:lnTo>
                <a:cubicBezTo>
                  <a:pt x="89954" y="22334"/>
                  <a:pt x="90062" y="22443"/>
                  <a:pt x="90198" y="22443"/>
                </a:cubicBezTo>
                <a:cubicBezTo>
                  <a:pt x="90552" y="22443"/>
                  <a:pt x="90552" y="21927"/>
                  <a:pt x="90198" y="21927"/>
                </a:cubicBezTo>
                <a:cubicBezTo>
                  <a:pt x="90191" y="21926"/>
                  <a:pt x="90183" y="21926"/>
                  <a:pt x="90176" y="21926"/>
                </a:cubicBezTo>
                <a:close/>
                <a:moveTo>
                  <a:pt x="35544" y="21900"/>
                </a:moveTo>
                <a:lnTo>
                  <a:pt x="35748" y="22280"/>
                </a:lnTo>
                <a:lnTo>
                  <a:pt x="35394" y="22457"/>
                </a:lnTo>
                <a:lnTo>
                  <a:pt x="35204" y="22076"/>
                </a:lnTo>
                <a:lnTo>
                  <a:pt x="35544" y="21900"/>
                </a:lnTo>
                <a:close/>
                <a:moveTo>
                  <a:pt x="81187" y="21764"/>
                </a:moveTo>
                <a:cubicBezTo>
                  <a:pt x="80983" y="21764"/>
                  <a:pt x="80820" y="21927"/>
                  <a:pt x="80820" y="22131"/>
                </a:cubicBezTo>
                <a:cubicBezTo>
                  <a:pt x="80833" y="22321"/>
                  <a:pt x="80983" y="22470"/>
                  <a:pt x="81173" y="22470"/>
                </a:cubicBezTo>
                <a:lnTo>
                  <a:pt x="81173" y="22484"/>
                </a:lnTo>
                <a:cubicBezTo>
                  <a:pt x="81377" y="22470"/>
                  <a:pt x="81540" y="22307"/>
                  <a:pt x="81540" y="22103"/>
                </a:cubicBezTo>
                <a:cubicBezTo>
                  <a:pt x="81527" y="21913"/>
                  <a:pt x="81377" y="21764"/>
                  <a:pt x="81187" y="21764"/>
                </a:cubicBezTo>
                <a:close/>
                <a:moveTo>
                  <a:pt x="21041" y="21981"/>
                </a:moveTo>
                <a:lnTo>
                  <a:pt x="21245" y="22321"/>
                </a:lnTo>
                <a:lnTo>
                  <a:pt x="20905" y="22511"/>
                </a:lnTo>
                <a:lnTo>
                  <a:pt x="20715" y="22171"/>
                </a:lnTo>
                <a:lnTo>
                  <a:pt x="21041" y="21981"/>
                </a:lnTo>
                <a:close/>
                <a:moveTo>
                  <a:pt x="32839" y="21967"/>
                </a:moveTo>
                <a:lnTo>
                  <a:pt x="33016" y="22334"/>
                </a:lnTo>
                <a:lnTo>
                  <a:pt x="32676" y="22525"/>
                </a:lnTo>
                <a:lnTo>
                  <a:pt x="32445" y="22144"/>
                </a:lnTo>
                <a:lnTo>
                  <a:pt x="32839" y="21967"/>
                </a:lnTo>
                <a:close/>
                <a:moveTo>
                  <a:pt x="93760" y="22179"/>
                </a:moveTo>
                <a:cubicBezTo>
                  <a:pt x="93686" y="22179"/>
                  <a:pt x="93633" y="22242"/>
                  <a:pt x="93610" y="22334"/>
                </a:cubicBezTo>
                <a:cubicBezTo>
                  <a:pt x="93586" y="22420"/>
                  <a:pt x="93661" y="22529"/>
                  <a:pt x="93756" y="22529"/>
                </a:cubicBezTo>
                <a:cubicBezTo>
                  <a:pt x="93766" y="22529"/>
                  <a:pt x="93776" y="22527"/>
                  <a:pt x="93787" y="22525"/>
                </a:cubicBezTo>
                <a:cubicBezTo>
                  <a:pt x="93868" y="22484"/>
                  <a:pt x="93950" y="22443"/>
                  <a:pt x="94031" y="22375"/>
                </a:cubicBezTo>
                <a:cubicBezTo>
                  <a:pt x="93923" y="22294"/>
                  <a:pt x="93868" y="22212"/>
                  <a:pt x="93800" y="22185"/>
                </a:cubicBezTo>
                <a:cubicBezTo>
                  <a:pt x="93786" y="22181"/>
                  <a:pt x="93773" y="22179"/>
                  <a:pt x="93760" y="22179"/>
                </a:cubicBezTo>
                <a:close/>
                <a:moveTo>
                  <a:pt x="45888" y="21831"/>
                </a:moveTo>
                <a:cubicBezTo>
                  <a:pt x="45439" y="21831"/>
                  <a:pt x="45416" y="22511"/>
                  <a:pt x="45874" y="22538"/>
                </a:cubicBezTo>
                <a:cubicBezTo>
                  <a:pt x="45879" y="22538"/>
                  <a:pt x="45883" y="22539"/>
                  <a:pt x="45888" y="22539"/>
                </a:cubicBezTo>
                <a:cubicBezTo>
                  <a:pt x="46350" y="22539"/>
                  <a:pt x="46372" y="21845"/>
                  <a:pt x="45901" y="21832"/>
                </a:cubicBezTo>
                <a:cubicBezTo>
                  <a:pt x="45897" y="21831"/>
                  <a:pt x="45892" y="21831"/>
                  <a:pt x="45888" y="21831"/>
                </a:cubicBezTo>
                <a:close/>
                <a:moveTo>
                  <a:pt x="87480" y="21927"/>
                </a:moveTo>
                <a:cubicBezTo>
                  <a:pt x="87303" y="21927"/>
                  <a:pt x="87167" y="22063"/>
                  <a:pt x="87181" y="22239"/>
                </a:cubicBezTo>
                <a:cubicBezTo>
                  <a:pt x="87168" y="22395"/>
                  <a:pt x="87292" y="22539"/>
                  <a:pt x="87458" y="22539"/>
                </a:cubicBezTo>
                <a:cubicBezTo>
                  <a:pt x="87465" y="22539"/>
                  <a:pt x="87472" y="22539"/>
                  <a:pt x="87480" y="22538"/>
                </a:cubicBezTo>
                <a:cubicBezTo>
                  <a:pt x="87643" y="22538"/>
                  <a:pt x="87779" y="22402"/>
                  <a:pt x="87793" y="22239"/>
                </a:cubicBezTo>
                <a:cubicBezTo>
                  <a:pt x="87779" y="22063"/>
                  <a:pt x="87643" y="21927"/>
                  <a:pt x="87480" y="21927"/>
                </a:cubicBezTo>
                <a:close/>
                <a:moveTo>
                  <a:pt x="78405" y="21844"/>
                </a:moveTo>
                <a:cubicBezTo>
                  <a:pt x="78211" y="21844"/>
                  <a:pt x="78048" y="22016"/>
                  <a:pt x="78074" y="22212"/>
                </a:cubicBezTo>
                <a:cubicBezTo>
                  <a:pt x="78074" y="22395"/>
                  <a:pt x="78225" y="22553"/>
                  <a:pt x="78405" y="22553"/>
                </a:cubicBezTo>
                <a:cubicBezTo>
                  <a:pt x="78413" y="22553"/>
                  <a:pt x="78420" y="22552"/>
                  <a:pt x="78428" y="22552"/>
                </a:cubicBezTo>
                <a:cubicBezTo>
                  <a:pt x="78618" y="22552"/>
                  <a:pt x="78781" y="22402"/>
                  <a:pt x="78795" y="22226"/>
                </a:cubicBezTo>
                <a:lnTo>
                  <a:pt x="78795" y="22212"/>
                </a:lnTo>
                <a:cubicBezTo>
                  <a:pt x="78795" y="22008"/>
                  <a:pt x="78631" y="21845"/>
                  <a:pt x="78428" y="21845"/>
                </a:cubicBezTo>
                <a:cubicBezTo>
                  <a:pt x="78420" y="21845"/>
                  <a:pt x="78413" y="21844"/>
                  <a:pt x="78405" y="21844"/>
                </a:cubicBezTo>
                <a:close/>
                <a:moveTo>
                  <a:pt x="30093" y="22049"/>
                </a:moveTo>
                <a:lnTo>
                  <a:pt x="30297" y="22375"/>
                </a:lnTo>
                <a:lnTo>
                  <a:pt x="29917" y="22566"/>
                </a:lnTo>
                <a:lnTo>
                  <a:pt x="29754" y="22239"/>
                </a:lnTo>
                <a:lnTo>
                  <a:pt x="30093" y="22049"/>
                </a:lnTo>
                <a:close/>
                <a:moveTo>
                  <a:pt x="75718" y="21912"/>
                </a:moveTo>
                <a:cubicBezTo>
                  <a:pt x="75710" y="21912"/>
                  <a:pt x="75703" y="21913"/>
                  <a:pt x="75695" y="21913"/>
                </a:cubicBezTo>
                <a:cubicBezTo>
                  <a:pt x="75242" y="21940"/>
                  <a:pt x="75260" y="22594"/>
                  <a:pt x="75696" y="22594"/>
                </a:cubicBezTo>
                <a:cubicBezTo>
                  <a:pt x="75705" y="22594"/>
                  <a:pt x="75714" y="22593"/>
                  <a:pt x="75723" y="22593"/>
                </a:cubicBezTo>
                <a:cubicBezTo>
                  <a:pt x="75913" y="22593"/>
                  <a:pt x="76062" y="22443"/>
                  <a:pt x="76049" y="22253"/>
                </a:cubicBezTo>
                <a:cubicBezTo>
                  <a:pt x="76049" y="22070"/>
                  <a:pt x="75898" y="21912"/>
                  <a:pt x="75718" y="21912"/>
                </a:cubicBezTo>
                <a:close/>
                <a:moveTo>
                  <a:pt x="10575" y="21872"/>
                </a:moveTo>
                <a:cubicBezTo>
                  <a:pt x="10385" y="21886"/>
                  <a:pt x="10235" y="22049"/>
                  <a:pt x="10235" y="22239"/>
                </a:cubicBezTo>
                <a:cubicBezTo>
                  <a:pt x="10235" y="22443"/>
                  <a:pt x="10398" y="22606"/>
                  <a:pt x="10602" y="22606"/>
                </a:cubicBezTo>
                <a:cubicBezTo>
                  <a:pt x="10806" y="22593"/>
                  <a:pt x="10956" y="22430"/>
                  <a:pt x="10956" y="22226"/>
                </a:cubicBezTo>
                <a:cubicBezTo>
                  <a:pt x="10942" y="22022"/>
                  <a:pt x="10779" y="21872"/>
                  <a:pt x="10575" y="21872"/>
                </a:cubicBezTo>
                <a:close/>
                <a:moveTo>
                  <a:pt x="49422" y="22131"/>
                </a:moveTo>
                <a:cubicBezTo>
                  <a:pt x="49299" y="22131"/>
                  <a:pt x="49204" y="22239"/>
                  <a:pt x="49204" y="22375"/>
                </a:cubicBezTo>
                <a:cubicBezTo>
                  <a:pt x="49198" y="22532"/>
                  <a:pt x="49310" y="22607"/>
                  <a:pt x="49425" y="22607"/>
                </a:cubicBezTo>
                <a:cubicBezTo>
                  <a:pt x="49551" y="22607"/>
                  <a:pt x="49680" y="22518"/>
                  <a:pt x="49666" y="22348"/>
                </a:cubicBezTo>
                <a:cubicBezTo>
                  <a:pt x="49653" y="22226"/>
                  <a:pt x="49544" y="22131"/>
                  <a:pt x="49422" y="22131"/>
                </a:cubicBezTo>
                <a:close/>
                <a:moveTo>
                  <a:pt x="18336" y="22035"/>
                </a:moveTo>
                <a:lnTo>
                  <a:pt x="18513" y="22430"/>
                </a:lnTo>
                <a:lnTo>
                  <a:pt x="18173" y="22620"/>
                </a:lnTo>
                <a:lnTo>
                  <a:pt x="17983" y="22226"/>
                </a:lnTo>
                <a:lnTo>
                  <a:pt x="18336" y="22035"/>
                </a:lnTo>
                <a:close/>
                <a:moveTo>
                  <a:pt x="71876" y="22620"/>
                </a:moveTo>
                <a:cubicBezTo>
                  <a:pt x="71878" y="22620"/>
                  <a:pt x="71880" y="22620"/>
                  <a:pt x="71883" y="22620"/>
                </a:cubicBezTo>
                <a:lnTo>
                  <a:pt x="71883" y="22620"/>
                </a:lnTo>
                <a:cubicBezTo>
                  <a:pt x="71885" y="22620"/>
                  <a:pt x="71887" y="22620"/>
                  <a:pt x="71890" y="22620"/>
                </a:cubicBezTo>
                <a:close/>
                <a:moveTo>
                  <a:pt x="84757" y="21980"/>
                </a:moveTo>
                <a:cubicBezTo>
                  <a:pt x="84749" y="21980"/>
                  <a:pt x="84742" y="21980"/>
                  <a:pt x="84734" y="21981"/>
                </a:cubicBezTo>
                <a:cubicBezTo>
                  <a:pt x="84544" y="21981"/>
                  <a:pt x="84395" y="22117"/>
                  <a:pt x="84395" y="22294"/>
                </a:cubicBezTo>
                <a:lnTo>
                  <a:pt x="84408" y="22294"/>
                </a:lnTo>
                <a:cubicBezTo>
                  <a:pt x="84408" y="22477"/>
                  <a:pt x="84559" y="22634"/>
                  <a:pt x="84739" y="22634"/>
                </a:cubicBezTo>
                <a:cubicBezTo>
                  <a:pt x="84747" y="22634"/>
                  <a:pt x="84754" y="22634"/>
                  <a:pt x="84762" y="22633"/>
                </a:cubicBezTo>
                <a:cubicBezTo>
                  <a:pt x="84938" y="22620"/>
                  <a:pt x="85074" y="22470"/>
                  <a:pt x="85074" y="22294"/>
                </a:cubicBezTo>
                <a:cubicBezTo>
                  <a:pt x="85061" y="22124"/>
                  <a:pt x="84923" y="21980"/>
                  <a:pt x="84757" y="21980"/>
                </a:cubicBezTo>
                <a:close/>
                <a:moveTo>
                  <a:pt x="2374" y="22265"/>
                </a:moveTo>
                <a:cubicBezTo>
                  <a:pt x="2280" y="22265"/>
                  <a:pt x="2163" y="22354"/>
                  <a:pt x="2189" y="22443"/>
                </a:cubicBezTo>
                <a:cubicBezTo>
                  <a:pt x="2216" y="22511"/>
                  <a:pt x="2257" y="22579"/>
                  <a:pt x="2297" y="22647"/>
                </a:cubicBezTo>
                <a:cubicBezTo>
                  <a:pt x="2460" y="22647"/>
                  <a:pt x="2556" y="22552"/>
                  <a:pt x="2556" y="22457"/>
                </a:cubicBezTo>
                <a:cubicBezTo>
                  <a:pt x="2556" y="22362"/>
                  <a:pt x="2488" y="22280"/>
                  <a:pt x="2392" y="22267"/>
                </a:cubicBezTo>
                <a:cubicBezTo>
                  <a:pt x="2386" y="22266"/>
                  <a:pt x="2380" y="22265"/>
                  <a:pt x="2374" y="22265"/>
                </a:cubicBezTo>
                <a:close/>
                <a:moveTo>
                  <a:pt x="27348" y="22131"/>
                </a:moveTo>
                <a:lnTo>
                  <a:pt x="27552" y="22457"/>
                </a:lnTo>
                <a:lnTo>
                  <a:pt x="27212" y="22647"/>
                </a:lnTo>
                <a:lnTo>
                  <a:pt x="27022" y="22307"/>
                </a:lnTo>
                <a:lnTo>
                  <a:pt x="27348" y="22131"/>
                </a:lnTo>
                <a:close/>
                <a:moveTo>
                  <a:pt x="70245" y="22103"/>
                </a:moveTo>
                <a:cubicBezTo>
                  <a:pt x="70084" y="22103"/>
                  <a:pt x="69963" y="22222"/>
                  <a:pt x="69960" y="22382"/>
                </a:cubicBezTo>
                <a:lnTo>
                  <a:pt x="69960" y="22382"/>
                </a:lnTo>
                <a:cubicBezTo>
                  <a:pt x="69963" y="22528"/>
                  <a:pt x="70084" y="22647"/>
                  <a:pt x="70231" y="22647"/>
                </a:cubicBezTo>
                <a:cubicBezTo>
                  <a:pt x="70571" y="22633"/>
                  <a:pt x="70585" y="22144"/>
                  <a:pt x="70245" y="22103"/>
                </a:cubicBezTo>
                <a:close/>
                <a:moveTo>
                  <a:pt x="72990" y="22002"/>
                </a:moveTo>
                <a:cubicBezTo>
                  <a:pt x="72813" y="22002"/>
                  <a:pt x="72645" y="22148"/>
                  <a:pt x="72664" y="22348"/>
                </a:cubicBezTo>
                <a:cubicBezTo>
                  <a:pt x="72678" y="22525"/>
                  <a:pt x="72828" y="22647"/>
                  <a:pt x="72991" y="22647"/>
                </a:cubicBezTo>
                <a:cubicBezTo>
                  <a:pt x="73290" y="22647"/>
                  <a:pt x="73426" y="22280"/>
                  <a:pt x="73208" y="22090"/>
                </a:cubicBezTo>
                <a:cubicBezTo>
                  <a:pt x="73143" y="22029"/>
                  <a:pt x="73065" y="22002"/>
                  <a:pt x="72990" y="22002"/>
                </a:cubicBezTo>
                <a:close/>
                <a:moveTo>
                  <a:pt x="5124" y="22117"/>
                </a:moveTo>
                <a:cubicBezTo>
                  <a:pt x="4975" y="22117"/>
                  <a:pt x="4853" y="22239"/>
                  <a:pt x="4853" y="22389"/>
                </a:cubicBezTo>
                <a:cubicBezTo>
                  <a:pt x="4853" y="22538"/>
                  <a:pt x="4975" y="22661"/>
                  <a:pt x="5124" y="22661"/>
                </a:cubicBezTo>
                <a:cubicBezTo>
                  <a:pt x="5260" y="22647"/>
                  <a:pt x="5383" y="22538"/>
                  <a:pt x="5396" y="22389"/>
                </a:cubicBezTo>
                <a:cubicBezTo>
                  <a:pt x="5383" y="22239"/>
                  <a:pt x="5260" y="22117"/>
                  <a:pt x="5124" y="22117"/>
                </a:cubicBezTo>
                <a:close/>
                <a:moveTo>
                  <a:pt x="7843" y="21994"/>
                </a:moveTo>
                <a:cubicBezTo>
                  <a:pt x="7838" y="21994"/>
                  <a:pt x="7834" y="21995"/>
                  <a:pt x="7829" y="21995"/>
                </a:cubicBezTo>
                <a:lnTo>
                  <a:pt x="7816" y="21995"/>
                </a:lnTo>
                <a:cubicBezTo>
                  <a:pt x="7653" y="22022"/>
                  <a:pt x="7517" y="22158"/>
                  <a:pt x="7517" y="22321"/>
                </a:cubicBezTo>
                <a:cubicBezTo>
                  <a:pt x="7517" y="22511"/>
                  <a:pt x="7666" y="22661"/>
                  <a:pt x="7857" y="22661"/>
                </a:cubicBezTo>
                <a:cubicBezTo>
                  <a:pt x="8287" y="22634"/>
                  <a:pt x="8265" y="21994"/>
                  <a:pt x="7843" y="21994"/>
                </a:cubicBezTo>
                <a:close/>
                <a:moveTo>
                  <a:pt x="43142" y="21886"/>
                </a:moveTo>
                <a:cubicBezTo>
                  <a:pt x="42626" y="21886"/>
                  <a:pt x="42612" y="22647"/>
                  <a:pt x="43128" y="22661"/>
                </a:cubicBezTo>
                <a:cubicBezTo>
                  <a:pt x="43133" y="22661"/>
                  <a:pt x="43137" y="22661"/>
                  <a:pt x="43142" y="22661"/>
                </a:cubicBezTo>
                <a:cubicBezTo>
                  <a:pt x="43645" y="22661"/>
                  <a:pt x="43654" y="21899"/>
                  <a:pt x="43142" y="21886"/>
                </a:cubicBezTo>
                <a:close/>
                <a:moveTo>
                  <a:pt x="67475" y="22289"/>
                </a:moveTo>
                <a:cubicBezTo>
                  <a:pt x="67383" y="22289"/>
                  <a:pt x="67311" y="22374"/>
                  <a:pt x="67323" y="22470"/>
                </a:cubicBezTo>
                <a:cubicBezTo>
                  <a:pt x="67310" y="22572"/>
                  <a:pt x="67381" y="22662"/>
                  <a:pt x="67479" y="22662"/>
                </a:cubicBezTo>
                <a:cubicBezTo>
                  <a:pt x="67485" y="22662"/>
                  <a:pt x="67492" y="22662"/>
                  <a:pt x="67499" y="22661"/>
                </a:cubicBezTo>
                <a:cubicBezTo>
                  <a:pt x="67622" y="22661"/>
                  <a:pt x="67690" y="22593"/>
                  <a:pt x="67703" y="22470"/>
                </a:cubicBezTo>
                <a:cubicBezTo>
                  <a:pt x="67717" y="22362"/>
                  <a:pt x="67635" y="22294"/>
                  <a:pt x="67513" y="22294"/>
                </a:cubicBezTo>
                <a:cubicBezTo>
                  <a:pt x="67500" y="22291"/>
                  <a:pt x="67488" y="22289"/>
                  <a:pt x="67475" y="22289"/>
                </a:cubicBezTo>
                <a:close/>
                <a:moveTo>
                  <a:pt x="91028" y="22171"/>
                </a:moveTo>
                <a:cubicBezTo>
                  <a:pt x="90729" y="22185"/>
                  <a:pt x="90701" y="22633"/>
                  <a:pt x="91000" y="22661"/>
                </a:cubicBezTo>
                <a:cubicBezTo>
                  <a:pt x="91013" y="22662"/>
                  <a:pt x="91026" y="22663"/>
                  <a:pt x="91038" y="22663"/>
                </a:cubicBezTo>
                <a:cubicBezTo>
                  <a:pt x="91355" y="22663"/>
                  <a:pt x="91368" y="22171"/>
                  <a:pt x="91028" y="22171"/>
                </a:cubicBezTo>
                <a:close/>
                <a:moveTo>
                  <a:pt x="15577" y="22103"/>
                </a:moveTo>
                <a:lnTo>
                  <a:pt x="15808" y="22498"/>
                </a:lnTo>
                <a:lnTo>
                  <a:pt x="15373" y="22715"/>
                </a:lnTo>
                <a:cubicBezTo>
                  <a:pt x="15360" y="22541"/>
                  <a:pt x="15267" y="22394"/>
                  <a:pt x="15109" y="22311"/>
                </a:cubicBezTo>
                <a:lnTo>
                  <a:pt x="15109" y="22311"/>
                </a:lnTo>
                <a:lnTo>
                  <a:pt x="15577" y="22103"/>
                </a:lnTo>
                <a:close/>
                <a:moveTo>
                  <a:pt x="24643" y="22185"/>
                </a:moveTo>
                <a:cubicBezTo>
                  <a:pt x="24691" y="22353"/>
                  <a:pt x="24803" y="22501"/>
                  <a:pt x="24960" y="22608"/>
                </a:cubicBezTo>
                <a:lnTo>
                  <a:pt x="24960" y="22608"/>
                </a:lnTo>
                <a:cubicBezTo>
                  <a:pt x="24914" y="22593"/>
                  <a:pt x="24867" y="22586"/>
                  <a:pt x="24821" y="22586"/>
                </a:cubicBezTo>
                <a:cubicBezTo>
                  <a:pt x="24691" y="22586"/>
                  <a:pt x="24564" y="22640"/>
                  <a:pt x="24466" y="22729"/>
                </a:cubicBezTo>
                <a:lnTo>
                  <a:pt x="24276" y="22375"/>
                </a:lnTo>
                <a:lnTo>
                  <a:pt x="24643" y="22185"/>
                </a:lnTo>
                <a:close/>
                <a:moveTo>
                  <a:pt x="36387" y="22158"/>
                </a:moveTo>
                <a:lnTo>
                  <a:pt x="36577" y="22511"/>
                </a:lnTo>
                <a:lnTo>
                  <a:pt x="36210" y="22729"/>
                </a:lnTo>
                <a:lnTo>
                  <a:pt x="36033" y="22362"/>
                </a:lnTo>
                <a:lnTo>
                  <a:pt x="36387" y="22158"/>
                </a:lnTo>
                <a:close/>
                <a:moveTo>
                  <a:pt x="81989" y="22035"/>
                </a:moveTo>
                <a:cubicBezTo>
                  <a:pt x="81798" y="22035"/>
                  <a:pt x="81649" y="22199"/>
                  <a:pt x="81649" y="22389"/>
                </a:cubicBezTo>
                <a:cubicBezTo>
                  <a:pt x="81649" y="22566"/>
                  <a:pt x="81812" y="22729"/>
                  <a:pt x="81989" y="22729"/>
                </a:cubicBezTo>
                <a:cubicBezTo>
                  <a:pt x="82451" y="22729"/>
                  <a:pt x="82451" y="22035"/>
                  <a:pt x="81989" y="22035"/>
                </a:cubicBezTo>
                <a:close/>
                <a:moveTo>
                  <a:pt x="94582" y="22469"/>
                </a:moveTo>
                <a:cubicBezTo>
                  <a:pt x="94498" y="22469"/>
                  <a:pt x="94442" y="22545"/>
                  <a:pt x="94480" y="22633"/>
                </a:cubicBezTo>
                <a:cubicBezTo>
                  <a:pt x="94507" y="22688"/>
                  <a:pt x="94562" y="22715"/>
                  <a:pt x="94629" y="22729"/>
                </a:cubicBezTo>
                <a:cubicBezTo>
                  <a:pt x="94670" y="22729"/>
                  <a:pt x="94725" y="22647"/>
                  <a:pt x="94793" y="22579"/>
                </a:cubicBezTo>
                <a:cubicBezTo>
                  <a:pt x="94711" y="22538"/>
                  <a:pt x="94657" y="22484"/>
                  <a:pt x="94602" y="22470"/>
                </a:cubicBezTo>
                <a:cubicBezTo>
                  <a:pt x="94595" y="22469"/>
                  <a:pt x="94588" y="22469"/>
                  <a:pt x="94582" y="22469"/>
                </a:cubicBezTo>
                <a:close/>
                <a:moveTo>
                  <a:pt x="33668" y="22226"/>
                </a:moveTo>
                <a:lnTo>
                  <a:pt x="33872" y="22566"/>
                </a:lnTo>
                <a:lnTo>
                  <a:pt x="33519" y="22756"/>
                </a:lnTo>
                <a:lnTo>
                  <a:pt x="33328" y="22416"/>
                </a:lnTo>
                <a:lnTo>
                  <a:pt x="33668" y="22226"/>
                </a:lnTo>
                <a:close/>
                <a:moveTo>
                  <a:pt x="46717" y="22115"/>
                </a:moveTo>
                <a:cubicBezTo>
                  <a:pt x="46553" y="22115"/>
                  <a:pt x="46391" y="22224"/>
                  <a:pt x="46404" y="22443"/>
                </a:cubicBezTo>
                <a:cubicBezTo>
                  <a:pt x="46404" y="22654"/>
                  <a:pt x="46564" y="22763"/>
                  <a:pt x="46724" y="22763"/>
                </a:cubicBezTo>
                <a:cubicBezTo>
                  <a:pt x="46873" y="22763"/>
                  <a:pt x="47023" y="22667"/>
                  <a:pt x="47043" y="22470"/>
                </a:cubicBezTo>
                <a:cubicBezTo>
                  <a:pt x="47064" y="22234"/>
                  <a:pt x="46889" y="22115"/>
                  <a:pt x="46717" y="22115"/>
                </a:cubicBezTo>
                <a:close/>
                <a:moveTo>
                  <a:pt x="88323" y="22185"/>
                </a:moveTo>
                <a:cubicBezTo>
                  <a:pt x="88160" y="22185"/>
                  <a:pt x="88024" y="22307"/>
                  <a:pt x="88010" y="22457"/>
                </a:cubicBezTo>
                <a:cubicBezTo>
                  <a:pt x="88010" y="22620"/>
                  <a:pt x="88132" y="22769"/>
                  <a:pt x="88309" y="22769"/>
                </a:cubicBezTo>
                <a:cubicBezTo>
                  <a:pt x="88459" y="22769"/>
                  <a:pt x="88581" y="22647"/>
                  <a:pt x="88595" y="22484"/>
                </a:cubicBezTo>
                <a:cubicBezTo>
                  <a:pt x="88595" y="22334"/>
                  <a:pt x="88472" y="22199"/>
                  <a:pt x="88323" y="22185"/>
                </a:cubicBezTo>
                <a:close/>
                <a:moveTo>
                  <a:pt x="50278" y="22416"/>
                </a:moveTo>
                <a:cubicBezTo>
                  <a:pt x="50196" y="22511"/>
                  <a:pt x="50128" y="22566"/>
                  <a:pt x="50115" y="22633"/>
                </a:cubicBezTo>
                <a:cubicBezTo>
                  <a:pt x="50090" y="22709"/>
                  <a:pt x="50146" y="22785"/>
                  <a:pt x="50230" y="22785"/>
                </a:cubicBezTo>
                <a:cubicBezTo>
                  <a:pt x="50237" y="22785"/>
                  <a:pt x="50244" y="22784"/>
                  <a:pt x="50251" y="22783"/>
                </a:cubicBezTo>
                <a:cubicBezTo>
                  <a:pt x="50319" y="22769"/>
                  <a:pt x="50373" y="22715"/>
                  <a:pt x="50400" y="22647"/>
                </a:cubicBezTo>
                <a:cubicBezTo>
                  <a:pt x="50414" y="22593"/>
                  <a:pt x="50346" y="22525"/>
                  <a:pt x="50278" y="22416"/>
                </a:cubicBezTo>
                <a:close/>
                <a:moveTo>
                  <a:pt x="21884" y="22239"/>
                </a:moveTo>
                <a:lnTo>
                  <a:pt x="22047" y="22606"/>
                </a:lnTo>
                <a:lnTo>
                  <a:pt x="21721" y="22797"/>
                </a:lnTo>
                <a:lnTo>
                  <a:pt x="21558" y="22430"/>
                </a:lnTo>
                <a:lnTo>
                  <a:pt x="21884" y="22239"/>
                </a:lnTo>
                <a:close/>
                <a:moveTo>
                  <a:pt x="79256" y="22103"/>
                </a:moveTo>
                <a:cubicBezTo>
                  <a:pt x="79252" y="22103"/>
                  <a:pt x="79247" y="22103"/>
                  <a:pt x="79243" y="22103"/>
                </a:cubicBezTo>
                <a:cubicBezTo>
                  <a:pt x="79053" y="22117"/>
                  <a:pt x="78890" y="22267"/>
                  <a:pt x="78890" y="22457"/>
                </a:cubicBezTo>
                <a:cubicBezTo>
                  <a:pt x="78890" y="22661"/>
                  <a:pt x="79066" y="22810"/>
                  <a:pt x="79270" y="22810"/>
                </a:cubicBezTo>
                <a:cubicBezTo>
                  <a:pt x="79728" y="22797"/>
                  <a:pt x="79706" y="22103"/>
                  <a:pt x="79256" y="22103"/>
                </a:cubicBezTo>
                <a:close/>
                <a:moveTo>
                  <a:pt x="13334" y="21787"/>
                </a:moveTo>
                <a:cubicBezTo>
                  <a:pt x="13316" y="21787"/>
                  <a:pt x="13298" y="21788"/>
                  <a:pt x="13280" y="21791"/>
                </a:cubicBezTo>
                <a:cubicBezTo>
                  <a:pt x="13103" y="21804"/>
                  <a:pt x="12967" y="21927"/>
                  <a:pt x="12940" y="22090"/>
                </a:cubicBezTo>
                <a:cubicBezTo>
                  <a:pt x="12899" y="22253"/>
                  <a:pt x="12981" y="22430"/>
                  <a:pt x="13117" y="22511"/>
                </a:cubicBezTo>
                <a:cubicBezTo>
                  <a:pt x="13179" y="22542"/>
                  <a:pt x="13246" y="22558"/>
                  <a:pt x="13311" y="22558"/>
                </a:cubicBezTo>
                <a:cubicBezTo>
                  <a:pt x="13416" y="22558"/>
                  <a:pt x="13517" y="22519"/>
                  <a:pt x="13592" y="22443"/>
                </a:cubicBezTo>
                <a:cubicBezTo>
                  <a:pt x="13660" y="22389"/>
                  <a:pt x="13701" y="22321"/>
                  <a:pt x="13756" y="22267"/>
                </a:cubicBezTo>
                <a:lnTo>
                  <a:pt x="13756" y="22267"/>
                </a:lnTo>
                <a:cubicBezTo>
                  <a:pt x="13742" y="22348"/>
                  <a:pt x="13742" y="22430"/>
                  <a:pt x="13756" y="22511"/>
                </a:cubicBezTo>
                <a:cubicBezTo>
                  <a:pt x="13796" y="22688"/>
                  <a:pt x="13946" y="22810"/>
                  <a:pt x="14123" y="22824"/>
                </a:cubicBezTo>
                <a:cubicBezTo>
                  <a:pt x="14299" y="22824"/>
                  <a:pt x="14449" y="22715"/>
                  <a:pt x="14517" y="22566"/>
                </a:cubicBezTo>
                <a:cubicBezTo>
                  <a:pt x="14571" y="22402"/>
                  <a:pt x="14517" y="22212"/>
                  <a:pt x="14381" y="22103"/>
                </a:cubicBezTo>
                <a:cubicBezTo>
                  <a:pt x="14311" y="22052"/>
                  <a:pt x="14229" y="22028"/>
                  <a:pt x="14147" y="22028"/>
                </a:cubicBezTo>
                <a:cubicBezTo>
                  <a:pt x="14055" y="22028"/>
                  <a:pt x="13964" y="22059"/>
                  <a:pt x="13891" y="22117"/>
                </a:cubicBezTo>
                <a:cubicBezTo>
                  <a:pt x="13837" y="22158"/>
                  <a:pt x="13796" y="22212"/>
                  <a:pt x="13756" y="22280"/>
                </a:cubicBezTo>
                <a:lnTo>
                  <a:pt x="13756" y="22267"/>
                </a:lnTo>
                <a:lnTo>
                  <a:pt x="13742" y="22267"/>
                </a:lnTo>
                <a:cubicBezTo>
                  <a:pt x="13728" y="22199"/>
                  <a:pt x="13715" y="22117"/>
                  <a:pt x="13674" y="22049"/>
                </a:cubicBezTo>
                <a:cubicBezTo>
                  <a:pt x="13625" y="21890"/>
                  <a:pt x="13489" y="21787"/>
                  <a:pt x="13334" y="21787"/>
                </a:cubicBezTo>
                <a:close/>
                <a:moveTo>
                  <a:pt x="30950" y="22294"/>
                </a:moveTo>
                <a:cubicBezTo>
                  <a:pt x="31004" y="22402"/>
                  <a:pt x="31072" y="22511"/>
                  <a:pt x="31126" y="22633"/>
                </a:cubicBezTo>
                <a:lnTo>
                  <a:pt x="30759" y="22824"/>
                </a:lnTo>
                <a:lnTo>
                  <a:pt x="30583" y="22484"/>
                </a:lnTo>
                <a:lnTo>
                  <a:pt x="30950" y="22294"/>
                </a:lnTo>
                <a:close/>
                <a:moveTo>
                  <a:pt x="13905" y="22851"/>
                </a:moveTo>
                <a:cubicBezTo>
                  <a:pt x="13907" y="22851"/>
                  <a:pt x="13909" y="22851"/>
                  <a:pt x="13911" y="22851"/>
                </a:cubicBezTo>
                <a:lnTo>
                  <a:pt x="13911" y="22851"/>
                </a:lnTo>
                <a:cubicBezTo>
                  <a:pt x="13914" y="22851"/>
                  <a:pt x="13916" y="22851"/>
                  <a:pt x="13919" y="22851"/>
                </a:cubicBezTo>
                <a:close/>
                <a:moveTo>
                  <a:pt x="76534" y="22154"/>
                </a:moveTo>
                <a:cubicBezTo>
                  <a:pt x="76444" y="22154"/>
                  <a:pt x="76353" y="22189"/>
                  <a:pt x="76280" y="22267"/>
                </a:cubicBezTo>
                <a:cubicBezTo>
                  <a:pt x="76066" y="22480"/>
                  <a:pt x="76220" y="22851"/>
                  <a:pt x="76522" y="22851"/>
                </a:cubicBezTo>
                <a:cubicBezTo>
                  <a:pt x="76527" y="22851"/>
                  <a:pt x="76533" y="22851"/>
                  <a:pt x="76538" y="22851"/>
                </a:cubicBezTo>
                <a:cubicBezTo>
                  <a:pt x="76728" y="22851"/>
                  <a:pt x="76892" y="22688"/>
                  <a:pt x="76878" y="22498"/>
                </a:cubicBezTo>
                <a:cubicBezTo>
                  <a:pt x="76878" y="22290"/>
                  <a:pt x="76710" y="22154"/>
                  <a:pt x="76534" y="22154"/>
                </a:cubicBezTo>
                <a:close/>
                <a:moveTo>
                  <a:pt x="503" y="22701"/>
                </a:moveTo>
                <a:cubicBezTo>
                  <a:pt x="462" y="22715"/>
                  <a:pt x="422" y="22742"/>
                  <a:pt x="381" y="22769"/>
                </a:cubicBezTo>
                <a:cubicBezTo>
                  <a:pt x="408" y="22797"/>
                  <a:pt x="422" y="22865"/>
                  <a:pt x="449" y="22865"/>
                </a:cubicBezTo>
                <a:cubicBezTo>
                  <a:pt x="490" y="22851"/>
                  <a:pt x="530" y="22837"/>
                  <a:pt x="571" y="22810"/>
                </a:cubicBezTo>
                <a:lnTo>
                  <a:pt x="612" y="22742"/>
                </a:lnTo>
                <a:cubicBezTo>
                  <a:pt x="585" y="22715"/>
                  <a:pt x="544" y="22701"/>
                  <a:pt x="503" y="22701"/>
                </a:cubicBezTo>
                <a:close/>
                <a:moveTo>
                  <a:pt x="19152" y="22321"/>
                </a:moveTo>
                <a:lnTo>
                  <a:pt x="19342" y="22661"/>
                </a:lnTo>
                <a:lnTo>
                  <a:pt x="19002" y="22865"/>
                </a:lnTo>
                <a:lnTo>
                  <a:pt x="18798" y="22511"/>
                </a:lnTo>
                <a:lnTo>
                  <a:pt x="19152" y="22321"/>
                </a:lnTo>
                <a:close/>
                <a:moveTo>
                  <a:pt x="43958" y="22144"/>
                </a:moveTo>
                <a:cubicBezTo>
                  <a:pt x="43754" y="22158"/>
                  <a:pt x="43591" y="22307"/>
                  <a:pt x="43591" y="22511"/>
                </a:cubicBezTo>
                <a:cubicBezTo>
                  <a:pt x="43591" y="22715"/>
                  <a:pt x="43754" y="22878"/>
                  <a:pt x="43958" y="22892"/>
                </a:cubicBezTo>
                <a:cubicBezTo>
                  <a:pt x="44161" y="22892"/>
                  <a:pt x="44325" y="22715"/>
                  <a:pt x="44325" y="22511"/>
                </a:cubicBezTo>
                <a:cubicBezTo>
                  <a:pt x="44325" y="22307"/>
                  <a:pt x="44161" y="22144"/>
                  <a:pt x="43958" y="22144"/>
                </a:cubicBezTo>
                <a:close/>
                <a:moveTo>
                  <a:pt x="85552" y="22244"/>
                </a:moveTo>
                <a:cubicBezTo>
                  <a:pt x="85381" y="22244"/>
                  <a:pt x="85214" y="22386"/>
                  <a:pt x="85224" y="22593"/>
                </a:cubicBezTo>
                <a:cubicBezTo>
                  <a:pt x="85237" y="22756"/>
                  <a:pt x="85387" y="22892"/>
                  <a:pt x="85550" y="22892"/>
                </a:cubicBezTo>
                <a:cubicBezTo>
                  <a:pt x="85849" y="22892"/>
                  <a:pt x="85985" y="22538"/>
                  <a:pt x="85767" y="22334"/>
                </a:cubicBezTo>
                <a:cubicBezTo>
                  <a:pt x="85705" y="22272"/>
                  <a:pt x="85628" y="22244"/>
                  <a:pt x="85552" y="22244"/>
                </a:cubicBezTo>
                <a:close/>
                <a:moveTo>
                  <a:pt x="91864" y="22442"/>
                </a:moveTo>
                <a:cubicBezTo>
                  <a:pt x="91857" y="22442"/>
                  <a:pt x="91850" y="22442"/>
                  <a:pt x="91843" y="22443"/>
                </a:cubicBezTo>
                <a:cubicBezTo>
                  <a:pt x="91571" y="22470"/>
                  <a:pt x="91571" y="22865"/>
                  <a:pt x="91843" y="22892"/>
                </a:cubicBezTo>
                <a:cubicBezTo>
                  <a:pt x="91965" y="22892"/>
                  <a:pt x="92074" y="22797"/>
                  <a:pt x="92074" y="22661"/>
                </a:cubicBezTo>
                <a:cubicBezTo>
                  <a:pt x="92074" y="22545"/>
                  <a:pt x="91977" y="22442"/>
                  <a:pt x="91864" y="22442"/>
                </a:cubicBezTo>
                <a:close/>
                <a:moveTo>
                  <a:pt x="11445" y="22144"/>
                </a:moveTo>
                <a:lnTo>
                  <a:pt x="11445" y="22158"/>
                </a:lnTo>
                <a:cubicBezTo>
                  <a:pt x="11436" y="22157"/>
                  <a:pt x="11428" y="22157"/>
                  <a:pt x="11420" y="22157"/>
                </a:cubicBezTo>
                <a:cubicBezTo>
                  <a:pt x="11214" y="22157"/>
                  <a:pt x="11051" y="22316"/>
                  <a:pt x="11051" y="22525"/>
                </a:cubicBezTo>
                <a:cubicBezTo>
                  <a:pt x="11051" y="22729"/>
                  <a:pt x="11214" y="22892"/>
                  <a:pt x="11418" y="22892"/>
                </a:cubicBezTo>
                <a:cubicBezTo>
                  <a:pt x="11425" y="22892"/>
                  <a:pt x="11433" y="22893"/>
                  <a:pt x="11440" y="22893"/>
                </a:cubicBezTo>
                <a:cubicBezTo>
                  <a:pt x="11620" y="22893"/>
                  <a:pt x="11772" y="22734"/>
                  <a:pt x="11785" y="22538"/>
                </a:cubicBezTo>
                <a:cubicBezTo>
                  <a:pt x="11798" y="22334"/>
                  <a:pt x="11649" y="22144"/>
                  <a:pt x="11445" y="22144"/>
                </a:cubicBezTo>
                <a:close/>
                <a:moveTo>
                  <a:pt x="3194" y="22470"/>
                </a:moveTo>
                <a:cubicBezTo>
                  <a:pt x="3086" y="22470"/>
                  <a:pt x="2977" y="22566"/>
                  <a:pt x="2977" y="22674"/>
                </a:cubicBezTo>
                <a:cubicBezTo>
                  <a:pt x="2977" y="22797"/>
                  <a:pt x="3072" y="22905"/>
                  <a:pt x="3194" y="22905"/>
                </a:cubicBezTo>
                <a:cubicBezTo>
                  <a:pt x="3466" y="22878"/>
                  <a:pt x="3466" y="22498"/>
                  <a:pt x="3194" y="22470"/>
                </a:cubicBezTo>
                <a:close/>
                <a:moveTo>
                  <a:pt x="73820" y="22239"/>
                </a:moveTo>
                <a:cubicBezTo>
                  <a:pt x="73643" y="22239"/>
                  <a:pt x="73494" y="22389"/>
                  <a:pt x="73480" y="22566"/>
                </a:cubicBezTo>
                <a:cubicBezTo>
                  <a:pt x="73480" y="22742"/>
                  <a:pt x="73616" y="22892"/>
                  <a:pt x="73793" y="22905"/>
                </a:cubicBezTo>
                <a:cubicBezTo>
                  <a:pt x="73983" y="22905"/>
                  <a:pt x="74132" y="22756"/>
                  <a:pt x="74132" y="22579"/>
                </a:cubicBezTo>
                <a:cubicBezTo>
                  <a:pt x="74132" y="22402"/>
                  <a:pt x="73996" y="22253"/>
                  <a:pt x="73820" y="22239"/>
                </a:cubicBezTo>
                <a:close/>
                <a:moveTo>
                  <a:pt x="8681" y="22225"/>
                </a:moveTo>
                <a:cubicBezTo>
                  <a:pt x="8673" y="22225"/>
                  <a:pt x="8666" y="22225"/>
                  <a:pt x="8658" y="22226"/>
                </a:cubicBezTo>
                <a:cubicBezTo>
                  <a:pt x="8482" y="22239"/>
                  <a:pt x="8346" y="22389"/>
                  <a:pt x="8346" y="22566"/>
                </a:cubicBezTo>
                <a:cubicBezTo>
                  <a:pt x="8332" y="22742"/>
                  <a:pt x="8468" y="22892"/>
                  <a:pt x="8658" y="22905"/>
                </a:cubicBezTo>
                <a:cubicBezTo>
                  <a:pt x="8666" y="22906"/>
                  <a:pt x="8673" y="22906"/>
                  <a:pt x="8681" y="22906"/>
                </a:cubicBezTo>
                <a:cubicBezTo>
                  <a:pt x="8861" y="22906"/>
                  <a:pt x="9012" y="22748"/>
                  <a:pt x="9012" y="22566"/>
                </a:cubicBezTo>
                <a:cubicBezTo>
                  <a:pt x="9012" y="22383"/>
                  <a:pt x="8861" y="22225"/>
                  <a:pt x="8681" y="22225"/>
                </a:cubicBezTo>
                <a:close/>
                <a:moveTo>
                  <a:pt x="28191" y="22348"/>
                </a:moveTo>
                <a:cubicBezTo>
                  <a:pt x="28234" y="22510"/>
                  <a:pt x="28328" y="22654"/>
                  <a:pt x="28446" y="22761"/>
                </a:cubicBezTo>
                <a:lnTo>
                  <a:pt x="28446" y="22761"/>
                </a:lnTo>
                <a:cubicBezTo>
                  <a:pt x="28423" y="22754"/>
                  <a:pt x="28401" y="22751"/>
                  <a:pt x="28379" y="22751"/>
                </a:cubicBezTo>
                <a:cubicBezTo>
                  <a:pt x="28250" y="22751"/>
                  <a:pt x="28142" y="22862"/>
                  <a:pt x="28027" y="22919"/>
                </a:cubicBezTo>
                <a:lnTo>
                  <a:pt x="27851" y="22552"/>
                </a:lnTo>
                <a:lnTo>
                  <a:pt x="28191" y="22348"/>
                </a:lnTo>
                <a:close/>
                <a:moveTo>
                  <a:pt x="5937" y="22334"/>
                </a:moveTo>
                <a:cubicBezTo>
                  <a:pt x="5785" y="22334"/>
                  <a:pt x="5634" y="22440"/>
                  <a:pt x="5655" y="22647"/>
                </a:cubicBezTo>
                <a:cubicBezTo>
                  <a:pt x="5655" y="22802"/>
                  <a:pt x="5789" y="22920"/>
                  <a:pt x="5931" y="22920"/>
                </a:cubicBezTo>
                <a:cubicBezTo>
                  <a:pt x="5938" y="22920"/>
                  <a:pt x="5946" y="22920"/>
                  <a:pt x="5954" y="22919"/>
                </a:cubicBezTo>
                <a:cubicBezTo>
                  <a:pt x="6117" y="22905"/>
                  <a:pt x="6225" y="22783"/>
                  <a:pt x="6225" y="22633"/>
                </a:cubicBezTo>
                <a:cubicBezTo>
                  <a:pt x="6232" y="22433"/>
                  <a:pt x="6084" y="22334"/>
                  <a:pt x="5937" y="22334"/>
                </a:cubicBezTo>
                <a:close/>
                <a:moveTo>
                  <a:pt x="68315" y="22511"/>
                </a:moveTo>
                <a:cubicBezTo>
                  <a:pt x="68206" y="22525"/>
                  <a:pt x="68111" y="22620"/>
                  <a:pt x="68111" y="22742"/>
                </a:cubicBezTo>
                <a:cubicBezTo>
                  <a:pt x="68125" y="22851"/>
                  <a:pt x="68220" y="22933"/>
                  <a:pt x="68342" y="22933"/>
                </a:cubicBezTo>
                <a:cubicBezTo>
                  <a:pt x="68451" y="22933"/>
                  <a:pt x="68546" y="22837"/>
                  <a:pt x="68532" y="22715"/>
                </a:cubicBezTo>
                <a:cubicBezTo>
                  <a:pt x="68532" y="22593"/>
                  <a:pt x="68424" y="22511"/>
                  <a:pt x="68315" y="22511"/>
                </a:cubicBezTo>
                <a:close/>
                <a:moveTo>
                  <a:pt x="71061" y="22375"/>
                </a:moveTo>
                <a:cubicBezTo>
                  <a:pt x="70911" y="22375"/>
                  <a:pt x="70789" y="22484"/>
                  <a:pt x="70775" y="22633"/>
                </a:cubicBezTo>
                <a:cubicBezTo>
                  <a:pt x="70761" y="22797"/>
                  <a:pt x="70870" y="22933"/>
                  <a:pt x="71033" y="22946"/>
                </a:cubicBezTo>
                <a:cubicBezTo>
                  <a:pt x="71183" y="22946"/>
                  <a:pt x="71305" y="22837"/>
                  <a:pt x="71332" y="22688"/>
                </a:cubicBezTo>
                <a:cubicBezTo>
                  <a:pt x="71346" y="22538"/>
                  <a:pt x="71224" y="22389"/>
                  <a:pt x="71061" y="22375"/>
                </a:cubicBezTo>
                <a:close/>
                <a:moveTo>
                  <a:pt x="41243" y="22174"/>
                </a:moveTo>
                <a:cubicBezTo>
                  <a:pt x="41127" y="22174"/>
                  <a:pt x="41015" y="22232"/>
                  <a:pt x="40940" y="22334"/>
                </a:cubicBezTo>
                <a:cubicBezTo>
                  <a:pt x="40887" y="22388"/>
                  <a:pt x="40847" y="22454"/>
                  <a:pt x="40807" y="22520"/>
                </a:cubicBezTo>
                <a:lnTo>
                  <a:pt x="40807" y="22520"/>
                </a:lnTo>
                <a:cubicBezTo>
                  <a:pt x="40807" y="22519"/>
                  <a:pt x="40807" y="22518"/>
                  <a:pt x="40806" y="22517"/>
                </a:cubicBezTo>
                <a:lnTo>
                  <a:pt x="40806" y="22517"/>
                </a:lnTo>
                <a:cubicBezTo>
                  <a:pt x="40806" y="22520"/>
                  <a:pt x="40805" y="22522"/>
                  <a:pt x="40804" y="22525"/>
                </a:cubicBezTo>
                <a:cubicBezTo>
                  <a:pt x="40805" y="22523"/>
                  <a:pt x="40806" y="22522"/>
                  <a:pt x="40807" y="22520"/>
                </a:cubicBezTo>
                <a:lnTo>
                  <a:pt x="40807" y="22520"/>
                </a:lnTo>
                <a:cubicBezTo>
                  <a:pt x="40832" y="22598"/>
                  <a:pt x="40846" y="22663"/>
                  <a:pt x="40886" y="22729"/>
                </a:cubicBezTo>
                <a:cubicBezTo>
                  <a:pt x="40946" y="22873"/>
                  <a:pt x="41091" y="22964"/>
                  <a:pt x="41247" y="22964"/>
                </a:cubicBezTo>
                <a:cubicBezTo>
                  <a:pt x="41267" y="22964"/>
                  <a:pt x="41287" y="22963"/>
                  <a:pt x="41307" y="22960"/>
                </a:cubicBezTo>
                <a:cubicBezTo>
                  <a:pt x="41470" y="22933"/>
                  <a:pt x="41592" y="22797"/>
                  <a:pt x="41620" y="22633"/>
                </a:cubicBezTo>
                <a:cubicBezTo>
                  <a:pt x="41660" y="22457"/>
                  <a:pt x="41565" y="22280"/>
                  <a:pt x="41402" y="22212"/>
                </a:cubicBezTo>
                <a:cubicBezTo>
                  <a:pt x="41351" y="22186"/>
                  <a:pt x="41297" y="22174"/>
                  <a:pt x="41243" y="22174"/>
                </a:cubicBezTo>
                <a:close/>
                <a:moveTo>
                  <a:pt x="82818" y="22294"/>
                </a:moveTo>
                <a:cubicBezTo>
                  <a:pt x="82628" y="22294"/>
                  <a:pt x="82478" y="22457"/>
                  <a:pt x="82492" y="22647"/>
                </a:cubicBezTo>
                <a:lnTo>
                  <a:pt x="82478" y="22633"/>
                </a:lnTo>
                <a:lnTo>
                  <a:pt x="82478" y="22633"/>
                </a:lnTo>
                <a:cubicBezTo>
                  <a:pt x="82478" y="22824"/>
                  <a:pt x="82641" y="22973"/>
                  <a:pt x="82831" y="22973"/>
                </a:cubicBezTo>
                <a:cubicBezTo>
                  <a:pt x="83008" y="22960"/>
                  <a:pt x="83158" y="22824"/>
                  <a:pt x="83158" y="22633"/>
                </a:cubicBezTo>
                <a:cubicBezTo>
                  <a:pt x="83158" y="22443"/>
                  <a:pt x="83008" y="22294"/>
                  <a:pt x="82818" y="22294"/>
                </a:cubicBezTo>
                <a:close/>
                <a:moveTo>
                  <a:pt x="95431" y="22769"/>
                </a:moveTo>
                <a:cubicBezTo>
                  <a:pt x="95404" y="22769"/>
                  <a:pt x="95336" y="22797"/>
                  <a:pt x="95336" y="22824"/>
                </a:cubicBezTo>
                <a:cubicBezTo>
                  <a:pt x="95350" y="22878"/>
                  <a:pt x="95377" y="22933"/>
                  <a:pt x="95404" y="22973"/>
                </a:cubicBezTo>
                <a:cubicBezTo>
                  <a:pt x="95459" y="22919"/>
                  <a:pt x="95499" y="22878"/>
                  <a:pt x="95513" y="22851"/>
                </a:cubicBezTo>
                <a:lnTo>
                  <a:pt x="95499" y="22851"/>
                </a:lnTo>
                <a:cubicBezTo>
                  <a:pt x="95499" y="22824"/>
                  <a:pt x="95459" y="22769"/>
                  <a:pt x="95431" y="22769"/>
                </a:cubicBezTo>
                <a:close/>
                <a:moveTo>
                  <a:pt x="47557" y="22415"/>
                </a:moveTo>
                <a:cubicBezTo>
                  <a:pt x="47549" y="22415"/>
                  <a:pt x="47541" y="22415"/>
                  <a:pt x="47532" y="22416"/>
                </a:cubicBezTo>
                <a:cubicBezTo>
                  <a:pt x="47274" y="22416"/>
                  <a:pt x="47165" y="22729"/>
                  <a:pt x="47356" y="22905"/>
                </a:cubicBezTo>
                <a:cubicBezTo>
                  <a:pt x="47411" y="22961"/>
                  <a:pt x="47478" y="22985"/>
                  <a:pt x="47544" y="22985"/>
                </a:cubicBezTo>
                <a:cubicBezTo>
                  <a:pt x="47690" y="22985"/>
                  <a:pt x="47831" y="22865"/>
                  <a:pt x="47831" y="22688"/>
                </a:cubicBezTo>
                <a:cubicBezTo>
                  <a:pt x="47831" y="22533"/>
                  <a:pt x="47709" y="22415"/>
                  <a:pt x="47557" y="22415"/>
                </a:cubicBezTo>
                <a:close/>
                <a:moveTo>
                  <a:pt x="25445" y="22443"/>
                </a:moveTo>
                <a:lnTo>
                  <a:pt x="25635" y="22783"/>
                </a:lnTo>
                <a:lnTo>
                  <a:pt x="25295" y="23000"/>
                </a:lnTo>
                <a:lnTo>
                  <a:pt x="25031" y="22644"/>
                </a:lnTo>
                <a:lnTo>
                  <a:pt x="25031" y="22644"/>
                </a:lnTo>
                <a:lnTo>
                  <a:pt x="25445" y="22443"/>
                </a:lnTo>
                <a:close/>
                <a:moveTo>
                  <a:pt x="34484" y="22457"/>
                </a:moveTo>
                <a:lnTo>
                  <a:pt x="34688" y="22810"/>
                </a:lnTo>
                <a:lnTo>
                  <a:pt x="34321" y="23014"/>
                </a:lnTo>
                <a:lnTo>
                  <a:pt x="34144" y="22661"/>
                </a:lnTo>
                <a:lnTo>
                  <a:pt x="34484" y="22457"/>
                </a:lnTo>
                <a:close/>
                <a:moveTo>
                  <a:pt x="89138" y="22470"/>
                </a:moveTo>
                <a:cubicBezTo>
                  <a:pt x="88975" y="22470"/>
                  <a:pt x="88853" y="22593"/>
                  <a:pt x="88853" y="22756"/>
                </a:cubicBezTo>
                <a:cubicBezTo>
                  <a:pt x="88866" y="22905"/>
                  <a:pt x="88989" y="23014"/>
                  <a:pt x="89138" y="23014"/>
                </a:cubicBezTo>
                <a:cubicBezTo>
                  <a:pt x="89288" y="23014"/>
                  <a:pt x="89396" y="22892"/>
                  <a:pt x="89396" y="22756"/>
                </a:cubicBezTo>
                <a:cubicBezTo>
                  <a:pt x="89396" y="22606"/>
                  <a:pt x="89288" y="22484"/>
                  <a:pt x="89138" y="22484"/>
                </a:cubicBezTo>
                <a:lnTo>
                  <a:pt x="89138" y="22470"/>
                </a:lnTo>
                <a:close/>
                <a:moveTo>
                  <a:pt x="22713" y="22511"/>
                </a:moveTo>
                <a:lnTo>
                  <a:pt x="22876" y="22851"/>
                </a:lnTo>
                <a:lnTo>
                  <a:pt x="22577" y="23028"/>
                </a:lnTo>
                <a:lnTo>
                  <a:pt x="22373" y="22688"/>
                </a:lnTo>
                <a:lnTo>
                  <a:pt x="22713" y="22511"/>
                </a:lnTo>
                <a:close/>
                <a:moveTo>
                  <a:pt x="80126" y="22348"/>
                </a:moveTo>
                <a:cubicBezTo>
                  <a:pt x="80122" y="22348"/>
                  <a:pt x="80117" y="22348"/>
                  <a:pt x="80113" y="22348"/>
                </a:cubicBezTo>
                <a:cubicBezTo>
                  <a:pt x="79655" y="22362"/>
                  <a:pt x="79664" y="23041"/>
                  <a:pt x="80113" y="23041"/>
                </a:cubicBezTo>
                <a:cubicBezTo>
                  <a:pt x="80118" y="23041"/>
                  <a:pt x="80122" y="23041"/>
                  <a:pt x="80127" y="23041"/>
                </a:cubicBezTo>
                <a:cubicBezTo>
                  <a:pt x="80584" y="23028"/>
                  <a:pt x="80562" y="22348"/>
                  <a:pt x="80126" y="22348"/>
                </a:cubicBezTo>
                <a:close/>
                <a:moveTo>
                  <a:pt x="37107" y="22402"/>
                </a:moveTo>
                <a:lnTo>
                  <a:pt x="37325" y="22769"/>
                </a:lnTo>
                <a:cubicBezTo>
                  <a:pt x="37216" y="22851"/>
                  <a:pt x="36971" y="22824"/>
                  <a:pt x="36971" y="23055"/>
                </a:cubicBezTo>
                <a:lnTo>
                  <a:pt x="36726" y="22579"/>
                </a:lnTo>
                <a:lnTo>
                  <a:pt x="37107" y="22402"/>
                </a:lnTo>
                <a:close/>
                <a:moveTo>
                  <a:pt x="19981" y="22566"/>
                </a:moveTo>
                <a:lnTo>
                  <a:pt x="20158" y="22905"/>
                </a:lnTo>
                <a:lnTo>
                  <a:pt x="19818" y="23096"/>
                </a:lnTo>
                <a:lnTo>
                  <a:pt x="19627" y="22756"/>
                </a:lnTo>
                <a:lnTo>
                  <a:pt x="19981" y="22566"/>
                </a:lnTo>
                <a:close/>
                <a:moveTo>
                  <a:pt x="31752" y="22552"/>
                </a:moveTo>
                <a:cubicBezTo>
                  <a:pt x="31820" y="22674"/>
                  <a:pt x="31888" y="22797"/>
                  <a:pt x="31942" y="22919"/>
                </a:cubicBezTo>
                <a:lnTo>
                  <a:pt x="31561" y="23096"/>
                </a:lnTo>
                <a:lnTo>
                  <a:pt x="31398" y="22729"/>
                </a:lnTo>
                <a:lnTo>
                  <a:pt x="31752" y="22552"/>
                </a:lnTo>
                <a:close/>
                <a:moveTo>
                  <a:pt x="77354" y="22402"/>
                </a:moveTo>
                <a:cubicBezTo>
                  <a:pt x="76896" y="22416"/>
                  <a:pt x="76905" y="23096"/>
                  <a:pt x="77354" y="23096"/>
                </a:cubicBezTo>
                <a:cubicBezTo>
                  <a:pt x="77358" y="23096"/>
                  <a:pt x="77363" y="23096"/>
                  <a:pt x="77367" y="23096"/>
                </a:cubicBezTo>
                <a:cubicBezTo>
                  <a:pt x="77375" y="23096"/>
                  <a:pt x="77382" y="23096"/>
                  <a:pt x="77389" y="23096"/>
                </a:cubicBezTo>
                <a:cubicBezTo>
                  <a:pt x="77569" y="23096"/>
                  <a:pt x="77707" y="22939"/>
                  <a:pt x="77707" y="22756"/>
                </a:cubicBezTo>
                <a:lnTo>
                  <a:pt x="77707" y="22742"/>
                </a:lnTo>
                <a:cubicBezTo>
                  <a:pt x="77707" y="22552"/>
                  <a:pt x="77544" y="22402"/>
                  <a:pt x="77354" y="22402"/>
                </a:cubicBezTo>
                <a:close/>
                <a:moveTo>
                  <a:pt x="44789" y="22385"/>
                </a:moveTo>
                <a:cubicBezTo>
                  <a:pt x="44601" y="22385"/>
                  <a:pt x="44413" y="22515"/>
                  <a:pt x="44433" y="22769"/>
                </a:cubicBezTo>
                <a:cubicBezTo>
                  <a:pt x="44433" y="22960"/>
                  <a:pt x="44596" y="23109"/>
                  <a:pt x="44787" y="23109"/>
                </a:cubicBezTo>
                <a:cubicBezTo>
                  <a:pt x="44977" y="23109"/>
                  <a:pt x="45140" y="22946"/>
                  <a:pt x="45140" y="22756"/>
                </a:cubicBezTo>
                <a:cubicBezTo>
                  <a:pt x="45153" y="22508"/>
                  <a:pt x="44972" y="22385"/>
                  <a:pt x="44789" y="22385"/>
                </a:cubicBezTo>
                <a:close/>
                <a:moveTo>
                  <a:pt x="66399" y="22945"/>
                </a:moveTo>
                <a:cubicBezTo>
                  <a:pt x="66289" y="22945"/>
                  <a:pt x="66281" y="23110"/>
                  <a:pt x="66398" y="23123"/>
                </a:cubicBezTo>
                <a:cubicBezTo>
                  <a:pt x="66439" y="23123"/>
                  <a:pt x="66480" y="23082"/>
                  <a:pt x="66534" y="23041"/>
                </a:cubicBezTo>
                <a:cubicBezTo>
                  <a:pt x="66480" y="23000"/>
                  <a:pt x="66453" y="22946"/>
                  <a:pt x="66412" y="22946"/>
                </a:cubicBezTo>
                <a:cubicBezTo>
                  <a:pt x="66407" y="22946"/>
                  <a:pt x="66403" y="22945"/>
                  <a:pt x="66399" y="22945"/>
                </a:cubicBezTo>
                <a:close/>
                <a:moveTo>
                  <a:pt x="86429" y="22509"/>
                </a:moveTo>
                <a:cubicBezTo>
                  <a:pt x="86417" y="22509"/>
                  <a:pt x="86405" y="22510"/>
                  <a:pt x="86393" y="22511"/>
                </a:cubicBezTo>
                <a:cubicBezTo>
                  <a:pt x="86385" y="22511"/>
                  <a:pt x="86378" y="22510"/>
                  <a:pt x="86370" y="22510"/>
                </a:cubicBezTo>
                <a:cubicBezTo>
                  <a:pt x="86203" y="22510"/>
                  <a:pt x="86066" y="22655"/>
                  <a:pt x="86066" y="22824"/>
                </a:cubicBezTo>
                <a:lnTo>
                  <a:pt x="86080" y="22824"/>
                </a:lnTo>
                <a:cubicBezTo>
                  <a:pt x="86080" y="22987"/>
                  <a:pt x="86216" y="23123"/>
                  <a:pt x="86393" y="23123"/>
                </a:cubicBezTo>
                <a:cubicBezTo>
                  <a:pt x="86405" y="23124"/>
                  <a:pt x="86417" y="23125"/>
                  <a:pt x="86429" y="23125"/>
                </a:cubicBezTo>
                <a:cubicBezTo>
                  <a:pt x="86815" y="23125"/>
                  <a:pt x="86815" y="22509"/>
                  <a:pt x="86429" y="22509"/>
                </a:cubicBezTo>
                <a:close/>
                <a:moveTo>
                  <a:pt x="12271" y="22374"/>
                </a:moveTo>
                <a:cubicBezTo>
                  <a:pt x="12259" y="22374"/>
                  <a:pt x="12246" y="22374"/>
                  <a:pt x="12233" y="22375"/>
                </a:cubicBezTo>
                <a:cubicBezTo>
                  <a:pt x="11757" y="22402"/>
                  <a:pt x="11757" y="23109"/>
                  <a:pt x="12233" y="23136"/>
                </a:cubicBezTo>
                <a:cubicBezTo>
                  <a:pt x="12246" y="23137"/>
                  <a:pt x="12259" y="23138"/>
                  <a:pt x="12271" y="23138"/>
                </a:cubicBezTo>
                <a:cubicBezTo>
                  <a:pt x="12764" y="23138"/>
                  <a:pt x="12764" y="22374"/>
                  <a:pt x="12271" y="22374"/>
                </a:cubicBezTo>
                <a:close/>
                <a:moveTo>
                  <a:pt x="1305" y="22837"/>
                </a:moveTo>
                <a:cubicBezTo>
                  <a:pt x="1237" y="22933"/>
                  <a:pt x="1169" y="22973"/>
                  <a:pt x="1169" y="23028"/>
                </a:cubicBezTo>
                <a:cubicBezTo>
                  <a:pt x="1183" y="23082"/>
                  <a:pt x="1223" y="23136"/>
                  <a:pt x="1291" y="23150"/>
                </a:cubicBezTo>
                <a:cubicBezTo>
                  <a:pt x="1346" y="23136"/>
                  <a:pt x="1400" y="23096"/>
                  <a:pt x="1427" y="23041"/>
                </a:cubicBezTo>
                <a:cubicBezTo>
                  <a:pt x="1427" y="22987"/>
                  <a:pt x="1359" y="22933"/>
                  <a:pt x="1305" y="22837"/>
                </a:cubicBezTo>
                <a:close/>
                <a:moveTo>
                  <a:pt x="9488" y="22470"/>
                </a:moveTo>
                <a:cubicBezTo>
                  <a:pt x="9039" y="22470"/>
                  <a:pt x="9016" y="23137"/>
                  <a:pt x="9474" y="23150"/>
                </a:cubicBezTo>
                <a:cubicBezTo>
                  <a:pt x="9482" y="23151"/>
                  <a:pt x="9490" y="23151"/>
                  <a:pt x="9498" y="23151"/>
                </a:cubicBezTo>
                <a:cubicBezTo>
                  <a:pt x="9678" y="23151"/>
                  <a:pt x="9827" y="23006"/>
                  <a:pt x="9827" y="22824"/>
                </a:cubicBezTo>
                <a:cubicBezTo>
                  <a:pt x="9841" y="22633"/>
                  <a:pt x="9691" y="22470"/>
                  <a:pt x="9501" y="22470"/>
                </a:cubicBezTo>
                <a:cubicBezTo>
                  <a:pt x="9497" y="22470"/>
                  <a:pt x="9492" y="22470"/>
                  <a:pt x="9488" y="22470"/>
                </a:cubicBezTo>
                <a:close/>
                <a:moveTo>
                  <a:pt x="28992" y="22620"/>
                </a:moveTo>
                <a:lnTo>
                  <a:pt x="29183" y="22987"/>
                </a:lnTo>
                <a:lnTo>
                  <a:pt x="28843" y="23164"/>
                </a:lnTo>
                <a:cubicBezTo>
                  <a:pt x="28761" y="23055"/>
                  <a:pt x="28761" y="22837"/>
                  <a:pt x="28558" y="22837"/>
                </a:cubicBezTo>
                <a:lnTo>
                  <a:pt x="28558" y="22831"/>
                </a:lnTo>
                <a:lnTo>
                  <a:pt x="28558" y="22831"/>
                </a:lnTo>
                <a:lnTo>
                  <a:pt x="28992" y="22620"/>
                </a:lnTo>
                <a:close/>
                <a:moveTo>
                  <a:pt x="6778" y="22578"/>
                </a:moveTo>
                <a:cubicBezTo>
                  <a:pt x="6771" y="22578"/>
                  <a:pt x="6763" y="22578"/>
                  <a:pt x="6756" y="22579"/>
                </a:cubicBezTo>
                <a:cubicBezTo>
                  <a:pt x="6592" y="22593"/>
                  <a:pt x="6470" y="22715"/>
                  <a:pt x="6457" y="22865"/>
                </a:cubicBezTo>
                <a:cubicBezTo>
                  <a:pt x="6470" y="23041"/>
                  <a:pt x="6592" y="23177"/>
                  <a:pt x="6769" y="23177"/>
                </a:cubicBezTo>
                <a:cubicBezTo>
                  <a:pt x="6932" y="23177"/>
                  <a:pt x="7068" y="23041"/>
                  <a:pt x="7068" y="22878"/>
                </a:cubicBezTo>
                <a:cubicBezTo>
                  <a:pt x="7068" y="22710"/>
                  <a:pt x="6932" y="22578"/>
                  <a:pt x="6778" y="22578"/>
                </a:cubicBezTo>
                <a:close/>
                <a:moveTo>
                  <a:pt x="17507" y="21804"/>
                </a:moveTo>
                <a:lnTo>
                  <a:pt x="17711" y="22158"/>
                </a:lnTo>
                <a:cubicBezTo>
                  <a:pt x="17507" y="22226"/>
                  <a:pt x="17330" y="22321"/>
                  <a:pt x="17303" y="22566"/>
                </a:cubicBezTo>
                <a:cubicBezTo>
                  <a:pt x="17358" y="22715"/>
                  <a:pt x="17412" y="22865"/>
                  <a:pt x="17453" y="22987"/>
                </a:cubicBezTo>
                <a:lnTo>
                  <a:pt x="17058" y="23177"/>
                </a:lnTo>
                <a:lnTo>
                  <a:pt x="16855" y="22810"/>
                </a:lnTo>
                <a:lnTo>
                  <a:pt x="17303" y="22579"/>
                </a:lnTo>
                <a:cubicBezTo>
                  <a:pt x="17262" y="22362"/>
                  <a:pt x="17317" y="22117"/>
                  <a:pt x="17058" y="21995"/>
                </a:cubicBezTo>
                <a:lnTo>
                  <a:pt x="17507" y="21804"/>
                </a:lnTo>
                <a:close/>
                <a:moveTo>
                  <a:pt x="74649" y="22524"/>
                </a:moveTo>
                <a:cubicBezTo>
                  <a:pt x="74483" y="22524"/>
                  <a:pt x="74335" y="22642"/>
                  <a:pt x="74309" y="22810"/>
                </a:cubicBezTo>
                <a:cubicBezTo>
                  <a:pt x="74282" y="22987"/>
                  <a:pt x="74418" y="23150"/>
                  <a:pt x="74595" y="23177"/>
                </a:cubicBezTo>
                <a:cubicBezTo>
                  <a:pt x="74608" y="23178"/>
                  <a:pt x="74621" y="23179"/>
                  <a:pt x="74634" y="23179"/>
                </a:cubicBezTo>
                <a:cubicBezTo>
                  <a:pt x="75033" y="23179"/>
                  <a:pt x="75084" y="22577"/>
                  <a:pt x="74676" y="22525"/>
                </a:cubicBezTo>
                <a:cubicBezTo>
                  <a:pt x="74667" y="22524"/>
                  <a:pt x="74658" y="22524"/>
                  <a:pt x="74649" y="22524"/>
                </a:cubicBezTo>
                <a:close/>
                <a:moveTo>
                  <a:pt x="48361" y="22688"/>
                </a:moveTo>
                <a:cubicBezTo>
                  <a:pt x="48226" y="22701"/>
                  <a:pt x="48117" y="22810"/>
                  <a:pt x="48117" y="22946"/>
                </a:cubicBezTo>
                <a:cubicBezTo>
                  <a:pt x="48130" y="23082"/>
                  <a:pt x="48239" y="23191"/>
                  <a:pt x="48389" y="23191"/>
                </a:cubicBezTo>
                <a:cubicBezTo>
                  <a:pt x="48511" y="23177"/>
                  <a:pt x="48606" y="23068"/>
                  <a:pt x="48606" y="22946"/>
                </a:cubicBezTo>
                <a:cubicBezTo>
                  <a:pt x="48620" y="22810"/>
                  <a:pt x="48511" y="22688"/>
                  <a:pt x="48361" y="22688"/>
                </a:cubicBezTo>
                <a:close/>
                <a:moveTo>
                  <a:pt x="71883" y="22620"/>
                </a:moveTo>
                <a:cubicBezTo>
                  <a:pt x="71616" y="22625"/>
                  <a:pt x="71497" y="22934"/>
                  <a:pt x="71672" y="23123"/>
                </a:cubicBezTo>
                <a:cubicBezTo>
                  <a:pt x="71732" y="23178"/>
                  <a:pt x="71803" y="23203"/>
                  <a:pt x="71873" y="23203"/>
                </a:cubicBezTo>
                <a:cubicBezTo>
                  <a:pt x="72027" y="23203"/>
                  <a:pt x="72175" y="23083"/>
                  <a:pt x="72175" y="22905"/>
                </a:cubicBezTo>
                <a:cubicBezTo>
                  <a:pt x="72175" y="22744"/>
                  <a:pt x="72043" y="22623"/>
                  <a:pt x="71883" y="22620"/>
                </a:cubicBezTo>
                <a:close/>
                <a:moveTo>
                  <a:pt x="4010" y="22729"/>
                </a:moveTo>
                <a:cubicBezTo>
                  <a:pt x="3874" y="22729"/>
                  <a:pt x="3765" y="22851"/>
                  <a:pt x="3779" y="22987"/>
                </a:cubicBezTo>
                <a:cubicBezTo>
                  <a:pt x="3792" y="23109"/>
                  <a:pt x="3901" y="23204"/>
                  <a:pt x="4024" y="23204"/>
                </a:cubicBezTo>
                <a:cubicBezTo>
                  <a:pt x="4323" y="23177"/>
                  <a:pt x="4309" y="22742"/>
                  <a:pt x="4010" y="22729"/>
                </a:cubicBezTo>
                <a:close/>
                <a:moveTo>
                  <a:pt x="69130" y="22742"/>
                </a:moveTo>
                <a:cubicBezTo>
                  <a:pt x="68845" y="22769"/>
                  <a:pt x="68872" y="23191"/>
                  <a:pt x="69158" y="23204"/>
                </a:cubicBezTo>
                <a:cubicBezTo>
                  <a:pt x="69280" y="23191"/>
                  <a:pt x="69375" y="23082"/>
                  <a:pt x="69375" y="22960"/>
                </a:cubicBezTo>
                <a:cubicBezTo>
                  <a:pt x="69361" y="22837"/>
                  <a:pt x="69266" y="22742"/>
                  <a:pt x="69144" y="22742"/>
                </a:cubicBezTo>
                <a:close/>
                <a:moveTo>
                  <a:pt x="42032" y="22427"/>
                </a:moveTo>
                <a:cubicBezTo>
                  <a:pt x="41541" y="22427"/>
                  <a:pt x="41528" y="23205"/>
                  <a:pt x="42042" y="23205"/>
                </a:cubicBezTo>
                <a:cubicBezTo>
                  <a:pt x="42046" y="23205"/>
                  <a:pt x="42050" y="23204"/>
                  <a:pt x="42055" y="23204"/>
                </a:cubicBezTo>
                <a:cubicBezTo>
                  <a:pt x="42272" y="23204"/>
                  <a:pt x="42449" y="23028"/>
                  <a:pt x="42449" y="22810"/>
                </a:cubicBezTo>
                <a:cubicBezTo>
                  <a:pt x="42435" y="22606"/>
                  <a:pt x="42286" y="22443"/>
                  <a:pt x="42082" y="22430"/>
                </a:cubicBezTo>
                <a:cubicBezTo>
                  <a:pt x="42065" y="22428"/>
                  <a:pt x="42048" y="22427"/>
                  <a:pt x="42032" y="22427"/>
                </a:cubicBezTo>
                <a:close/>
                <a:moveTo>
                  <a:pt x="83647" y="22538"/>
                </a:moveTo>
                <a:cubicBezTo>
                  <a:pt x="83470" y="22538"/>
                  <a:pt x="83321" y="22688"/>
                  <a:pt x="83307" y="22865"/>
                </a:cubicBezTo>
                <a:cubicBezTo>
                  <a:pt x="83307" y="23055"/>
                  <a:pt x="83457" y="23204"/>
                  <a:pt x="83633" y="23204"/>
                </a:cubicBezTo>
                <a:cubicBezTo>
                  <a:pt x="83641" y="23205"/>
                  <a:pt x="83649" y="23205"/>
                  <a:pt x="83657" y="23205"/>
                </a:cubicBezTo>
                <a:cubicBezTo>
                  <a:pt x="83837" y="23205"/>
                  <a:pt x="83987" y="23060"/>
                  <a:pt x="83987" y="22865"/>
                </a:cubicBezTo>
                <a:cubicBezTo>
                  <a:pt x="83973" y="22688"/>
                  <a:pt x="83837" y="22552"/>
                  <a:pt x="83647" y="22538"/>
                </a:cubicBezTo>
                <a:close/>
                <a:moveTo>
                  <a:pt x="26288" y="22701"/>
                </a:moveTo>
                <a:lnTo>
                  <a:pt x="26451" y="23028"/>
                </a:lnTo>
                <a:lnTo>
                  <a:pt x="26125" y="23218"/>
                </a:lnTo>
                <a:lnTo>
                  <a:pt x="25934" y="22878"/>
                </a:lnTo>
                <a:lnTo>
                  <a:pt x="26288" y="22701"/>
                </a:lnTo>
                <a:close/>
                <a:moveTo>
                  <a:pt x="92665" y="22755"/>
                </a:moveTo>
                <a:cubicBezTo>
                  <a:pt x="92564" y="22755"/>
                  <a:pt x="92470" y="22844"/>
                  <a:pt x="92496" y="22933"/>
                </a:cubicBezTo>
                <a:cubicBezTo>
                  <a:pt x="92536" y="23028"/>
                  <a:pt x="92591" y="23123"/>
                  <a:pt x="92659" y="23218"/>
                </a:cubicBezTo>
                <a:cubicBezTo>
                  <a:pt x="92754" y="23096"/>
                  <a:pt x="92849" y="23028"/>
                  <a:pt x="92862" y="22946"/>
                </a:cubicBezTo>
                <a:lnTo>
                  <a:pt x="92862" y="22960"/>
                </a:lnTo>
                <a:cubicBezTo>
                  <a:pt x="92890" y="22851"/>
                  <a:pt x="92808" y="22769"/>
                  <a:pt x="92686" y="22756"/>
                </a:cubicBezTo>
                <a:cubicBezTo>
                  <a:pt x="92679" y="22755"/>
                  <a:pt x="92672" y="22755"/>
                  <a:pt x="92665" y="22755"/>
                </a:cubicBezTo>
                <a:close/>
                <a:moveTo>
                  <a:pt x="89969" y="22741"/>
                </a:moveTo>
                <a:cubicBezTo>
                  <a:pt x="89830" y="22741"/>
                  <a:pt x="89709" y="22846"/>
                  <a:pt x="89709" y="22987"/>
                </a:cubicBezTo>
                <a:cubicBezTo>
                  <a:pt x="89695" y="23123"/>
                  <a:pt x="89804" y="23232"/>
                  <a:pt x="89940" y="23245"/>
                </a:cubicBezTo>
                <a:cubicBezTo>
                  <a:pt x="89948" y="23246"/>
                  <a:pt x="89956" y="23246"/>
                  <a:pt x="89963" y="23246"/>
                </a:cubicBezTo>
                <a:cubicBezTo>
                  <a:pt x="90088" y="23246"/>
                  <a:pt x="90186" y="23142"/>
                  <a:pt x="90212" y="23014"/>
                </a:cubicBezTo>
                <a:cubicBezTo>
                  <a:pt x="90212" y="22892"/>
                  <a:pt x="90117" y="22769"/>
                  <a:pt x="89995" y="22742"/>
                </a:cubicBezTo>
                <a:cubicBezTo>
                  <a:pt x="89986" y="22741"/>
                  <a:pt x="89978" y="22741"/>
                  <a:pt x="89969" y="22741"/>
                </a:cubicBezTo>
                <a:close/>
                <a:moveTo>
                  <a:pt x="23542" y="22756"/>
                </a:moveTo>
                <a:lnTo>
                  <a:pt x="23705" y="23096"/>
                </a:lnTo>
                <a:lnTo>
                  <a:pt x="23379" y="23272"/>
                </a:lnTo>
                <a:lnTo>
                  <a:pt x="23202" y="22933"/>
                </a:lnTo>
                <a:lnTo>
                  <a:pt x="23542" y="22756"/>
                </a:lnTo>
                <a:close/>
                <a:moveTo>
                  <a:pt x="80928" y="22593"/>
                </a:moveTo>
                <a:cubicBezTo>
                  <a:pt x="80480" y="22593"/>
                  <a:pt x="80480" y="23272"/>
                  <a:pt x="80928" y="23272"/>
                </a:cubicBezTo>
                <a:cubicBezTo>
                  <a:pt x="81119" y="23272"/>
                  <a:pt x="81282" y="23123"/>
                  <a:pt x="81268" y="22933"/>
                </a:cubicBezTo>
                <a:cubicBezTo>
                  <a:pt x="81268" y="22742"/>
                  <a:pt x="81119" y="22593"/>
                  <a:pt x="80928" y="22593"/>
                </a:cubicBezTo>
                <a:close/>
                <a:moveTo>
                  <a:pt x="35299" y="22701"/>
                </a:moveTo>
                <a:cubicBezTo>
                  <a:pt x="35367" y="22824"/>
                  <a:pt x="35449" y="22960"/>
                  <a:pt x="35517" y="23096"/>
                </a:cubicBezTo>
                <a:lnTo>
                  <a:pt x="35150" y="23286"/>
                </a:lnTo>
                <a:cubicBezTo>
                  <a:pt x="35082" y="23177"/>
                  <a:pt x="35027" y="23041"/>
                  <a:pt x="34959" y="22892"/>
                </a:cubicBezTo>
                <a:lnTo>
                  <a:pt x="35299" y="22701"/>
                </a:lnTo>
                <a:close/>
                <a:moveTo>
                  <a:pt x="45616" y="22633"/>
                </a:moveTo>
                <a:cubicBezTo>
                  <a:pt x="45426" y="22633"/>
                  <a:pt x="45262" y="22797"/>
                  <a:pt x="45276" y="22987"/>
                </a:cubicBezTo>
                <a:lnTo>
                  <a:pt x="45290" y="22973"/>
                </a:lnTo>
                <a:lnTo>
                  <a:pt x="45290" y="22973"/>
                </a:lnTo>
                <a:cubicBezTo>
                  <a:pt x="45276" y="23150"/>
                  <a:pt x="45412" y="23313"/>
                  <a:pt x="45602" y="23313"/>
                </a:cubicBezTo>
                <a:cubicBezTo>
                  <a:pt x="45610" y="23314"/>
                  <a:pt x="45618" y="23314"/>
                  <a:pt x="45626" y="23314"/>
                </a:cubicBezTo>
                <a:cubicBezTo>
                  <a:pt x="45806" y="23314"/>
                  <a:pt x="45956" y="23169"/>
                  <a:pt x="45956" y="22973"/>
                </a:cubicBezTo>
                <a:cubicBezTo>
                  <a:pt x="45956" y="22783"/>
                  <a:pt x="45806" y="22633"/>
                  <a:pt x="45616" y="22633"/>
                </a:cubicBezTo>
                <a:close/>
                <a:moveTo>
                  <a:pt x="15577" y="23313"/>
                </a:moveTo>
                <a:lnTo>
                  <a:pt x="15583" y="23317"/>
                </a:lnTo>
                <a:lnTo>
                  <a:pt x="15583" y="23317"/>
                </a:lnTo>
                <a:cubicBezTo>
                  <a:pt x="15585" y="23316"/>
                  <a:pt x="15588" y="23314"/>
                  <a:pt x="15591" y="23313"/>
                </a:cubicBezTo>
                <a:close/>
                <a:moveTo>
                  <a:pt x="39418" y="22484"/>
                </a:moveTo>
                <a:lnTo>
                  <a:pt x="39418" y="22484"/>
                </a:lnTo>
                <a:cubicBezTo>
                  <a:pt x="39214" y="22498"/>
                  <a:pt x="39024" y="22606"/>
                  <a:pt x="38928" y="22783"/>
                </a:cubicBezTo>
                <a:cubicBezTo>
                  <a:pt x="38901" y="23014"/>
                  <a:pt x="39010" y="23232"/>
                  <a:pt x="39227" y="23327"/>
                </a:cubicBezTo>
                <a:lnTo>
                  <a:pt x="39214" y="23313"/>
                </a:lnTo>
                <a:cubicBezTo>
                  <a:pt x="39431" y="23313"/>
                  <a:pt x="39635" y="23272"/>
                  <a:pt x="39717" y="23028"/>
                </a:cubicBezTo>
                <a:cubicBezTo>
                  <a:pt x="39785" y="22810"/>
                  <a:pt x="39703" y="22674"/>
                  <a:pt x="39431" y="22498"/>
                </a:cubicBezTo>
                <a:cubicBezTo>
                  <a:pt x="39431" y="22498"/>
                  <a:pt x="39426" y="22492"/>
                  <a:pt x="39418" y="22484"/>
                </a:cubicBezTo>
                <a:close/>
                <a:moveTo>
                  <a:pt x="32581" y="22824"/>
                </a:moveTo>
                <a:lnTo>
                  <a:pt x="32785" y="23177"/>
                </a:lnTo>
                <a:lnTo>
                  <a:pt x="32391" y="23340"/>
                </a:lnTo>
                <a:lnTo>
                  <a:pt x="32200" y="23000"/>
                </a:lnTo>
                <a:lnTo>
                  <a:pt x="32581" y="22824"/>
                </a:lnTo>
                <a:close/>
                <a:moveTo>
                  <a:pt x="93515" y="22960"/>
                </a:moveTo>
                <a:cubicBezTo>
                  <a:pt x="93433" y="23055"/>
                  <a:pt x="93365" y="23109"/>
                  <a:pt x="93352" y="23177"/>
                </a:cubicBezTo>
                <a:cubicBezTo>
                  <a:pt x="93316" y="23261"/>
                  <a:pt x="93386" y="23345"/>
                  <a:pt x="93468" y="23345"/>
                </a:cubicBezTo>
                <a:cubicBezTo>
                  <a:pt x="93479" y="23345"/>
                  <a:pt x="93490" y="23344"/>
                  <a:pt x="93501" y="23340"/>
                </a:cubicBezTo>
                <a:cubicBezTo>
                  <a:pt x="93569" y="23327"/>
                  <a:pt x="93651" y="23259"/>
                  <a:pt x="93651" y="23204"/>
                </a:cubicBezTo>
                <a:cubicBezTo>
                  <a:pt x="93651" y="23164"/>
                  <a:pt x="93583" y="23068"/>
                  <a:pt x="93515" y="22960"/>
                </a:cubicBezTo>
                <a:close/>
                <a:moveTo>
                  <a:pt x="87208" y="22769"/>
                </a:moveTo>
                <a:cubicBezTo>
                  <a:pt x="86814" y="22769"/>
                  <a:pt x="86814" y="23354"/>
                  <a:pt x="87208" y="23354"/>
                </a:cubicBezTo>
                <a:cubicBezTo>
                  <a:pt x="87371" y="23354"/>
                  <a:pt x="87494" y="23218"/>
                  <a:pt x="87494" y="23055"/>
                </a:cubicBezTo>
                <a:cubicBezTo>
                  <a:pt x="87494" y="22905"/>
                  <a:pt x="87358" y="22769"/>
                  <a:pt x="87208" y="22769"/>
                </a:cubicBezTo>
                <a:close/>
                <a:moveTo>
                  <a:pt x="20796" y="22824"/>
                </a:moveTo>
                <a:lnTo>
                  <a:pt x="21041" y="23191"/>
                </a:lnTo>
                <a:lnTo>
                  <a:pt x="20660" y="23367"/>
                </a:lnTo>
                <a:lnTo>
                  <a:pt x="20457" y="23000"/>
                </a:lnTo>
                <a:lnTo>
                  <a:pt x="20796" y="22824"/>
                </a:lnTo>
                <a:close/>
                <a:moveTo>
                  <a:pt x="78196" y="22674"/>
                </a:moveTo>
                <a:lnTo>
                  <a:pt x="78196" y="22688"/>
                </a:lnTo>
                <a:cubicBezTo>
                  <a:pt x="78189" y="22687"/>
                  <a:pt x="78182" y="22687"/>
                  <a:pt x="78174" y="22687"/>
                </a:cubicBezTo>
                <a:cubicBezTo>
                  <a:pt x="77994" y="22687"/>
                  <a:pt x="77843" y="22845"/>
                  <a:pt x="77843" y="23028"/>
                </a:cubicBezTo>
                <a:cubicBezTo>
                  <a:pt x="77829" y="23218"/>
                  <a:pt x="77979" y="23367"/>
                  <a:pt x="78183" y="23381"/>
                </a:cubicBezTo>
                <a:cubicBezTo>
                  <a:pt x="78618" y="23367"/>
                  <a:pt x="78631" y="22715"/>
                  <a:pt x="78196" y="22674"/>
                </a:cubicBezTo>
                <a:close/>
                <a:moveTo>
                  <a:pt x="13062" y="22606"/>
                </a:moveTo>
                <a:cubicBezTo>
                  <a:pt x="12573" y="22647"/>
                  <a:pt x="12573" y="23354"/>
                  <a:pt x="13062" y="23395"/>
                </a:cubicBezTo>
                <a:cubicBezTo>
                  <a:pt x="13280" y="23381"/>
                  <a:pt x="13457" y="23218"/>
                  <a:pt x="13457" y="23000"/>
                </a:cubicBezTo>
                <a:cubicBezTo>
                  <a:pt x="13443" y="22783"/>
                  <a:pt x="13280" y="22620"/>
                  <a:pt x="13062" y="22606"/>
                </a:cubicBezTo>
                <a:close/>
                <a:moveTo>
                  <a:pt x="10295" y="22714"/>
                </a:moveTo>
                <a:cubicBezTo>
                  <a:pt x="10114" y="22714"/>
                  <a:pt x="9963" y="22873"/>
                  <a:pt x="9963" y="23068"/>
                </a:cubicBezTo>
                <a:cubicBezTo>
                  <a:pt x="9977" y="23259"/>
                  <a:pt x="10126" y="23408"/>
                  <a:pt x="10317" y="23408"/>
                </a:cubicBezTo>
                <a:cubicBezTo>
                  <a:pt x="10792" y="23408"/>
                  <a:pt x="10792" y="22715"/>
                  <a:pt x="10317" y="22715"/>
                </a:cubicBezTo>
                <a:cubicBezTo>
                  <a:pt x="10309" y="22715"/>
                  <a:pt x="10302" y="22714"/>
                  <a:pt x="10295" y="22714"/>
                </a:cubicBezTo>
                <a:close/>
                <a:moveTo>
                  <a:pt x="29835" y="22878"/>
                </a:moveTo>
                <a:lnTo>
                  <a:pt x="30012" y="23218"/>
                </a:lnTo>
                <a:lnTo>
                  <a:pt x="29672" y="23408"/>
                </a:lnTo>
                <a:lnTo>
                  <a:pt x="29482" y="23068"/>
                </a:lnTo>
                <a:lnTo>
                  <a:pt x="29835" y="22878"/>
                </a:lnTo>
                <a:close/>
                <a:moveTo>
                  <a:pt x="4871" y="22997"/>
                </a:moveTo>
                <a:cubicBezTo>
                  <a:pt x="4756" y="22997"/>
                  <a:pt x="4642" y="23072"/>
                  <a:pt x="4622" y="23218"/>
                </a:cubicBezTo>
                <a:cubicBezTo>
                  <a:pt x="4648" y="23350"/>
                  <a:pt x="4755" y="23415"/>
                  <a:pt x="4865" y="23415"/>
                </a:cubicBezTo>
                <a:cubicBezTo>
                  <a:pt x="4979" y="23415"/>
                  <a:pt x="5097" y="23344"/>
                  <a:pt x="5124" y="23204"/>
                </a:cubicBezTo>
                <a:cubicBezTo>
                  <a:pt x="5091" y="23065"/>
                  <a:pt x="4980" y="22997"/>
                  <a:pt x="4871" y="22997"/>
                </a:cubicBezTo>
                <a:close/>
                <a:moveTo>
                  <a:pt x="75476" y="22755"/>
                </a:moveTo>
                <a:cubicBezTo>
                  <a:pt x="75468" y="22755"/>
                  <a:pt x="75459" y="22755"/>
                  <a:pt x="75451" y="22756"/>
                </a:cubicBezTo>
                <a:cubicBezTo>
                  <a:pt x="75261" y="22756"/>
                  <a:pt x="75125" y="22905"/>
                  <a:pt x="75125" y="23082"/>
                </a:cubicBezTo>
                <a:cubicBezTo>
                  <a:pt x="75111" y="23272"/>
                  <a:pt x="75261" y="23422"/>
                  <a:pt x="75451" y="23422"/>
                </a:cubicBezTo>
                <a:cubicBezTo>
                  <a:pt x="75459" y="23422"/>
                  <a:pt x="75468" y="23423"/>
                  <a:pt x="75476" y="23423"/>
                </a:cubicBezTo>
                <a:cubicBezTo>
                  <a:pt x="75905" y="23423"/>
                  <a:pt x="75905" y="22755"/>
                  <a:pt x="75476" y="22755"/>
                </a:cubicBezTo>
                <a:close/>
                <a:moveTo>
                  <a:pt x="18091" y="22865"/>
                </a:moveTo>
                <a:lnTo>
                  <a:pt x="18282" y="23259"/>
                </a:lnTo>
                <a:lnTo>
                  <a:pt x="17901" y="23435"/>
                </a:lnTo>
                <a:lnTo>
                  <a:pt x="17697" y="23068"/>
                </a:lnTo>
                <a:lnTo>
                  <a:pt x="18091" y="22865"/>
                </a:lnTo>
                <a:close/>
                <a:moveTo>
                  <a:pt x="49204" y="23000"/>
                </a:moveTo>
                <a:cubicBezTo>
                  <a:pt x="49095" y="23000"/>
                  <a:pt x="49014" y="23096"/>
                  <a:pt x="49027" y="23191"/>
                </a:cubicBezTo>
                <a:cubicBezTo>
                  <a:pt x="49055" y="23259"/>
                  <a:pt x="49123" y="23327"/>
                  <a:pt x="49204" y="23435"/>
                </a:cubicBezTo>
                <a:cubicBezTo>
                  <a:pt x="49272" y="23327"/>
                  <a:pt x="49354" y="23259"/>
                  <a:pt x="49367" y="23177"/>
                </a:cubicBezTo>
                <a:cubicBezTo>
                  <a:pt x="49381" y="23068"/>
                  <a:pt x="49299" y="23000"/>
                  <a:pt x="49204" y="23000"/>
                </a:cubicBezTo>
                <a:close/>
                <a:moveTo>
                  <a:pt x="67214" y="23123"/>
                </a:moveTo>
                <a:cubicBezTo>
                  <a:pt x="67160" y="23218"/>
                  <a:pt x="67105" y="23272"/>
                  <a:pt x="67119" y="23327"/>
                </a:cubicBezTo>
                <a:cubicBezTo>
                  <a:pt x="67119" y="23364"/>
                  <a:pt x="67188" y="23437"/>
                  <a:pt x="67220" y="23437"/>
                </a:cubicBezTo>
                <a:cubicBezTo>
                  <a:pt x="67223" y="23437"/>
                  <a:pt x="67225" y="23436"/>
                  <a:pt x="67227" y="23435"/>
                </a:cubicBezTo>
                <a:cubicBezTo>
                  <a:pt x="67282" y="23408"/>
                  <a:pt x="67350" y="23354"/>
                  <a:pt x="67350" y="23300"/>
                </a:cubicBezTo>
                <a:cubicBezTo>
                  <a:pt x="67363" y="23245"/>
                  <a:pt x="67282" y="23204"/>
                  <a:pt x="67214" y="23123"/>
                </a:cubicBezTo>
                <a:close/>
                <a:moveTo>
                  <a:pt x="84474" y="22796"/>
                </a:moveTo>
                <a:cubicBezTo>
                  <a:pt x="84185" y="22796"/>
                  <a:pt x="84045" y="23154"/>
                  <a:pt x="84245" y="23354"/>
                </a:cubicBezTo>
                <a:cubicBezTo>
                  <a:pt x="84310" y="23419"/>
                  <a:pt x="84391" y="23448"/>
                  <a:pt x="84471" y="23448"/>
                </a:cubicBezTo>
                <a:cubicBezTo>
                  <a:pt x="84644" y="23448"/>
                  <a:pt x="84812" y="23313"/>
                  <a:pt x="84802" y="23109"/>
                </a:cubicBezTo>
                <a:cubicBezTo>
                  <a:pt x="84789" y="22946"/>
                  <a:pt x="84653" y="22810"/>
                  <a:pt x="84490" y="22797"/>
                </a:cubicBezTo>
                <a:cubicBezTo>
                  <a:pt x="84484" y="22796"/>
                  <a:pt x="84479" y="22796"/>
                  <a:pt x="84474" y="22796"/>
                </a:cubicBezTo>
                <a:close/>
                <a:moveTo>
                  <a:pt x="27117" y="22946"/>
                </a:moveTo>
                <a:lnTo>
                  <a:pt x="27321" y="23286"/>
                </a:lnTo>
                <a:lnTo>
                  <a:pt x="26981" y="23449"/>
                </a:lnTo>
                <a:lnTo>
                  <a:pt x="26777" y="23109"/>
                </a:lnTo>
                <a:lnTo>
                  <a:pt x="27117" y="22946"/>
                </a:lnTo>
                <a:close/>
                <a:moveTo>
                  <a:pt x="72705" y="22851"/>
                </a:moveTo>
                <a:cubicBezTo>
                  <a:pt x="72556" y="22865"/>
                  <a:pt x="72433" y="22987"/>
                  <a:pt x="72420" y="23136"/>
                </a:cubicBezTo>
                <a:cubicBezTo>
                  <a:pt x="72406" y="23300"/>
                  <a:pt x="72542" y="23449"/>
                  <a:pt x="72719" y="23449"/>
                </a:cubicBezTo>
                <a:cubicBezTo>
                  <a:pt x="72868" y="23449"/>
                  <a:pt x="72991" y="23327"/>
                  <a:pt x="73004" y="23177"/>
                </a:cubicBezTo>
                <a:cubicBezTo>
                  <a:pt x="73004" y="23000"/>
                  <a:pt x="72882" y="22851"/>
                  <a:pt x="72705" y="22851"/>
                </a:cubicBezTo>
                <a:close/>
                <a:moveTo>
                  <a:pt x="69973" y="22973"/>
                </a:moveTo>
                <a:cubicBezTo>
                  <a:pt x="69851" y="22973"/>
                  <a:pt x="69756" y="23082"/>
                  <a:pt x="69742" y="23204"/>
                </a:cubicBezTo>
                <a:cubicBezTo>
                  <a:pt x="69742" y="23327"/>
                  <a:pt x="69837" y="23435"/>
                  <a:pt x="69960" y="23449"/>
                </a:cubicBezTo>
                <a:cubicBezTo>
                  <a:pt x="69967" y="23450"/>
                  <a:pt x="69975" y="23450"/>
                  <a:pt x="69983" y="23450"/>
                </a:cubicBezTo>
                <a:cubicBezTo>
                  <a:pt x="70109" y="23450"/>
                  <a:pt x="70219" y="23346"/>
                  <a:pt x="70231" y="23218"/>
                </a:cubicBezTo>
                <a:cubicBezTo>
                  <a:pt x="70231" y="23082"/>
                  <a:pt x="70109" y="22973"/>
                  <a:pt x="69973" y="22973"/>
                </a:cubicBezTo>
                <a:close/>
                <a:moveTo>
                  <a:pt x="42894" y="22728"/>
                </a:moveTo>
                <a:cubicBezTo>
                  <a:pt x="42886" y="22728"/>
                  <a:pt x="42878" y="22728"/>
                  <a:pt x="42870" y="22729"/>
                </a:cubicBezTo>
                <a:cubicBezTo>
                  <a:pt x="42666" y="22729"/>
                  <a:pt x="42517" y="22892"/>
                  <a:pt x="42517" y="23096"/>
                </a:cubicBezTo>
                <a:cubicBezTo>
                  <a:pt x="42517" y="23300"/>
                  <a:pt x="42680" y="23463"/>
                  <a:pt x="42884" y="23463"/>
                </a:cubicBezTo>
                <a:cubicBezTo>
                  <a:pt x="43088" y="23463"/>
                  <a:pt x="43251" y="23313"/>
                  <a:pt x="43264" y="23109"/>
                </a:cubicBezTo>
                <a:cubicBezTo>
                  <a:pt x="43264" y="22900"/>
                  <a:pt x="43100" y="22728"/>
                  <a:pt x="42894" y="22728"/>
                </a:cubicBezTo>
                <a:close/>
                <a:moveTo>
                  <a:pt x="90774" y="23013"/>
                </a:moveTo>
                <a:cubicBezTo>
                  <a:pt x="90651" y="23013"/>
                  <a:pt x="90555" y="23113"/>
                  <a:pt x="90552" y="23238"/>
                </a:cubicBezTo>
                <a:lnTo>
                  <a:pt x="90552" y="23238"/>
                </a:lnTo>
                <a:cubicBezTo>
                  <a:pt x="90552" y="23236"/>
                  <a:pt x="90552" y="23234"/>
                  <a:pt x="90552" y="23232"/>
                </a:cubicBezTo>
                <a:lnTo>
                  <a:pt x="90552" y="23245"/>
                </a:lnTo>
                <a:cubicBezTo>
                  <a:pt x="90552" y="23243"/>
                  <a:pt x="90552" y="23241"/>
                  <a:pt x="90552" y="23238"/>
                </a:cubicBezTo>
                <a:lnTo>
                  <a:pt x="90552" y="23238"/>
                </a:lnTo>
                <a:cubicBezTo>
                  <a:pt x="90555" y="23358"/>
                  <a:pt x="90649" y="23463"/>
                  <a:pt x="90783" y="23463"/>
                </a:cubicBezTo>
                <a:cubicBezTo>
                  <a:pt x="90905" y="23463"/>
                  <a:pt x="91014" y="23367"/>
                  <a:pt x="91014" y="23245"/>
                </a:cubicBezTo>
                <a:cubicBezTo>
                  <a:pt x="91014" y="23123"/>
                  <a:pt x="90919" y="23014"/>
                  <a:pt x="90796" y="23014"/>
                </a:cubicBezTo>
                <a:cubicBezTo>
                  <a:pt x="90789" y="23013"/>
                  <a:pt x="90781" y="23013"/>
                  <a:pt x="90774" y="23013"/>
                </a:cubicBezTo>
                <a:close/>
                <a:moveTo>
                  <a:pt x="7598" y="22837"/>
                </a:moveTo>
                <a:cubicBezTo>
                  <a:pt x="7204" y="22851"/>
                  <a:pt x="7177" y="23422"/>
                  <a:pt x="7571" y="23463"/>
                </a:cubicBezTo>
                <a:cubicBezTo>
                  <a:pt x="7586" y="23465"/>
                  <a:pt x="7601" y="23466"/>
                  <a:pt x="7616" y="23466"/>
                </a:cubicBezTo>
                <a:cubicBezTo>
                  <a:pt x="7773" y="23466"/>
                  <a:pt x="7898" y="23339"/>
                  <a:pt x="7911" y="23177"/>
                </a:cubicBezTo>
                <a:cubicBezTo>
                  <a:pt x="7924" y="23000"/>
                  <a:pt x="7775" y="22851"/>
                  <a:pt x="7598" y="22837"/>
                </a:cubicBezTo>
                <a:close/>
                <a:moveTo>
                  <a:pt x="50020" y="23395"/>
                </a:moveTo>
                <a:cubicBezTo>
                  <a:pt x="49993" y="23395"/>
                  <a:pt x="49965" y="23422"/>
                  <a:pt x="49938" y="23449"/>
                </a:cubicBezTo>
                <a:cubicBezTo>
                  <a:pt x="49965" y="23463"/>
                  <a:pt x="49979" y="23517"/>
                  <a:pt x="50006" y="23517"/>
                </a:cubicBezTo>
                <a:cubicBezTo>
                  <a:pt x="50008" y="23519"/>
                  <a:pt x="50010" y="23520"/>
                  <a:pt x="50013" y="23520"/>
                </a:cubicBezTo>
                <a:cubicBezTo>
                  <a:pt x="50031" y="23520"/>
                  <a:pt x="50070" y="23486"/>
                  <a:pt x="50128" y="23463"/>
                </a:cubicBezTo>
                <a:cubicBezTo>
                  <a:pt x="50074" y="23422"/>
                  <a:pt x="50047" y="23395"/>
                  <a:pt x="50020" y="23395"/>
                </a:cubicBezTo>
                <a:close/>
                <a:moveTo>
                  <a:pt x="2134" y="23096"/>
                </a:moveTo>
                <a:cubicBezTo>
                  <a:pt x="2039" y="23096"/>
                  <a:pt x="1957" y="23177"/>
                  <a:pt x="1957" y="23272"/>
                </a:cubicBezTo>
                <a:cubicBezTo>
                  <a:pt x="1957" y="23340"/>
                  <a:pt x="2039" y="23408"/>
                  <a:pt x="2121" y="23531"/>
                </a:cubicBezTo>
                <a:cubicBezTo>
                  <a:pt x="2189" y="23408"/>
                  <a:pt x="2270" y="23354"/>
                  <a:pt x="2284" y="23286"/>
                </a:cubicBezTo>
                <a:cubicBezTo>
                  <a:pt x="2311" y="23177"/>
                  <a:pt x="2229" y="23109"/>
                  <a:pt x="2134" y="23096"/>
                </a:cubicBezTo>
                <a:close/>
                <a:moveTo>
                  <a:pt x="94358" y="23232"/>
                </a:moveTo>
                <a:cubicBezTo>
                  <a:pt x="94276" y="23340"/>
                  <a:pt x="94222" y="23395"/>
                  <a:pt x="94222" y="23435"/>
                </a:cubicBezTo>
                <a:cubicBezTo>
                  <a:pt x="94222" y="23476"/>
                  <a:pt x="94290" y="23503"/>
                  <a:pt x="94317" y="23544"/>
                </a:cubicBezTo>
                <a:cubicBezTo>
                  <a:pt x="94358" y="23503"/>
                  <a:pt x="94426" y="23463"/>
                  <a:pt x="94439" y="23408"/>
                </a:cubicBezTo>
                <a:cubicBezTo>
                  <a:pt x="94453" y="23367"/>
                  <a:pt x="94398" y="23313"/>
                  <a:pt x="94358" y="23232"/>
                </a:cubicBezTo>
                <a:close/>
                <a:moveTo>
                  <a:pt x="40141" y="22768"/>
                </a:moveTo>
                <a:cubicBezTo>
                  <a:pt x="39634" y="22768"/>
                  <a:pt x="39634" y="23546"/>
                  <a:pt x="40141" y="23546"/>
                </a:cubicBezTo>
                <a:cubicBezTo>
                  <a:pt x="40153" y="23546"/>
                  <a:pt x="40166" y="23545"/>
                  <a:pt x="40179" y="23544"/>
                </a:cubicBezTo>
                <a:cubicBezTo>
                  <a:pt x="40383" y="23531"/>
                  <a:pt x="40559" y="23367"/>
                  <a:pt x="40559" y="23150"/>
                </a:cubicBezTo>
                <a:cubicBezTo>
                  <a:pt x="40559" y="22946"/>
                  <a:pt x="40383" y="22769"/>
                  <a:pt x="40179" y="22769"/>
                </a:cubicBezTo>
                <a:cubicBezTo>
                  <a:pt x="40166" y="22768"/>
                  <a:pt x="40153" y="22768"/>
                  <a:pt x="40141" y="22768"/>
                </a:cubicBezTo>
                <a:close/>
                <a:moveTo>
                  <a:pt x="24358" y="23014"/>
                </a:moveTo>
                <a:lnTo>
                  <a:pt x="24548" y="23367"/>
                </a:lnTo>
                <a:lnTo>
                  <a:pt x="24208" y="23558"/>
                </a:lnTo>
                <a:lnTo>
                  <a:pt x="24018" y="23177"/>
                </a:lnTo>
                <a:lnTo>
                  <a:pt x="24358" y="23014"/>
                </a:lnTo>
                <a:close/>
                <a:moveTo>
                  <a:pt x="36128" y="22987"/>
                </a:moveTo>
                <a:lnTo>
                  <a:pt x="36359" y="23354"/>
                </a:lnTo>
                <a:lnTo>
                  <a:pt x="35952" y="23558"/>
                </a:lnTo>
                <a:lnTo>
                  <a:pt x="35761" y="23177"/>
                </a:lnTo>
                <a:lnTo>
                  <a:pt x="36128" y="22987"/>
                </a:lnTo>
                <a:close/>
                <a:moveTo>
                  <a:pt x="81754" y="22877"/>
                </a:moveTo>
                <a:cubicBezTo>
                  <a:pt x="81747" y="22877"/>
                  <a:pt x="81738" y="22878"/>
                  <a:pt x="81730" y="22878"/>
                </a:cubicBezTo>
                <a:cubicBezTo>
                  <a:pt x="81554" y="22892"/>
                  <a:pt x="81418" y="23041"/>
                  <a:pt x="81431" y="23218"/>
                </a:cubicBezTo>
                <a:cubicBezTo>
                  <a:pt x="81431" y="23408"/>
                  <a:pt x="81581" y="23544"/>
                  <a:pt x="81758" y="23558"/>
                </a:cubicBezTo>
                <a:cubicBezTo>
                  <a:pt x="81948" y="23544"/>
                  <a:pt x="82097" y="23395"/>
                  <a:pt x="82097" y="23204"/>
                </a:cubicBezTo>
                <a:cubicBezTo>
                  <a:pt x="82084" y="23022"/>
                  <a:pt x="81934" y="22877"/>
                  <a:pt x="81754" y="22877"/>
                </a:cubicBezTo>
                <a:close/>
                <a:moveTo>
                  <a:pt x="33410" y="23055"/>
                </a:moveTo>
                <a:lnTo>
                  <a:pt x="33627" y="23408"/>
                </a:lnTo>
                <a:lnTo>
                  <a:pt x="33206" y="23585"/>
                </a:lnTo>
                <a:lnTo>
                  <a:pt x="33029" y="23232"/>
                </a:lnTo>
                <a:lnTo>
                  <a:pt x="33410" y="23055"/>
                </a:lnTo>
                <a:close/>
                <a:moveTo>
                  <a:pt x="46472" y="22973"/>
                </a:moveTo>
                <a:cubicBezTo>
                  <a:pt x="46295" y="22973"/>
                  <a:pt x="46159" y="23109"/>
                  <a:pt x="46159" y="23286"/>
                </a:cubicBezTo>
                <a:cubicBezTo>
                  <a:pt x="46159" y="23449"/>
                  <a:pt x="46309" y="23585"/>
                  <a:pt x="46486" y="23585"/>
                </a:cubicBezTo>
                <a:cubicBezTo>
                  <a:pt x="46635" y="23571"/>
                  <a:pt x="46771" y="23449"/>
                  <a:pt x="46771" y="23286"/>
                </a:cubicBezTo>
                <a:cubicBezTo>
                  <a:pt x="46771" y="23109"/>
                  <a:pt x="46635" y="22973"/>
                  <a:pt x="46472" y="22973"/>
                </a:cubicBezTo>
                <a:close/>
                <a:moveTo>
                  <a:pt x="89709" y="23585"/>
                </a:moveTo>
                <a:cubicBezTo>
                  <a:pt x="89711" y="23585"/>
                  <a:pt x="89714" y="23585"/>
                  <a:pt x="89716" y="23585"/>
                </a:cubicBezTo>
                <a:lnTo>
                  <a:pt x="89716" y="23585"/>
                </a:lnTo>
                <a:cubicBezTo>
                  <a:pt x="89718" y="23585"/>
                  <a:pt x="89720" y="23585"/>
                  <a:pt x="89723" y="23585"/>
                </a:cubicBezTo>
                <a:close/>
                <a:moveTo>
                  <a:pt x="88024" y="23041"/>
                </a:moveTo>
                <a:cubicBezTo>
                  <a:pt x="87874" y="23041"/>
                  <a:pt x="87752" y="23150"/>
                  <a:pt x="87752" y="23313"/>
                </a:cubicBezTo>
                <a:lnTo>
                  <a:pt x="87738" y="23313"/>
                </a:lnTo>
                <a:cubicBezTo>
                  <a:pt x="87738" y="23463"/>
                  <a:pt x="87861" y="23585"/>
                  <a:pt x="88010" y="23585"/>
                </a:cubicBezTo>
                <a:cubicBezTo>
                  <a:pt x="88018" y="23586"/>
                  <a:pt x="88025" y="23586"/>
                  <a:pt x="88033" y="23586"/>
                </a:cubicBezTo>
                <a:cubicBezTo>
                  <a:pt x="88184" y="23586"/>
                  <a:pt x="88295" y="23456"/>
                  <a:pt x="88295" y="23313"/>
                </a:cubicBezTo>
                <a:cubicBezTo>
                  <a:pt x="88295" y="23164"/>
                  <a:pt x="88173" y="23041"/>
                  <a:pt x="88024" y="23041"/>
                </a:cubicBezTo>
                <a:close/>
                <a:moveTo>
                  <a:pt x="21639" y="23068"/>
                </a:moveTo>
                <a:lnTo>
                  <a:pt x="21816" y="23435"/>
                </a:lnTo>
                <a:lnTo>
                  <a:pt x="21476" y="23612"/>
                </a:lnTo>
                <a:lnTo>
                  <a:pt x="21245" y="23245"/>
                </a:lnTo>
                <a:lnTo>
                  <a:pt x="21639" y="23068"/>
                </a:lnTo>
                <a:close/>
                <a:moveTo>
                  <a:pt x="79012" y="22933"/>
                </a:moveTo>
                <a:cubicBezTo>
                  <a:pt x="78808" y="22933"/>
                  <a:pt x="78659" y="23096"/>
                  <a:pt x="78672" y="23286"/>
                </a:cubicBezTo>
                <a:cubicBezTo>
                  <a:pt x="78672" y="23476"/>
                  <a:pt x="78822" y="23626"/>
                  <a:pt x="79012" y="23626"/>
                </a:cubicBezTo>
                <a:cubicBezTo>
                  <a:pt x="79474" y="23626"/>
                  <a:pt x="79474" y="22933"/>
                  <a:pt x="79012" y="22933"/>
                </a:cubicBezTo>
                <a:close/>
                <a:moveTo>
                  <a:pt x="13911" y="22851"/>
                </a:moveTo>
                <a:cubicBezTo>
                  <a:pt x="13389" y="22858"/>
                  <a:pt x="13391" y="23639"/>
                  <a:pt x="13919" y="23639"/>
                </a:cubicBezTo>
                <a:cubicBezTo>
                  <a:pt x="14123" y="23639"/>
                  <a:pt x="14299" y="23463"/>
                  <a:pt x="14299" y="23245"/>
                </a:cubicBezTo>
                <a:cubicBezTo>
                  <a:pt x="14299" y="23030"/>
                  <a:pt x="14126" y="22854"/>
                  <a:pt x="13911" y="22851"/>
                </a:cubicBezTo>
                <a:close/>
                <a:moveTo>
                  <a:pt x="30651" y="23123"/>
                </a:moveTo>
                <a:cubicBezTo>
                  <a:pt x="30719" y="23232"/>
                  <a:pt x="30773" y="23340"/>
                  <a:pt x="30841" y="23463"/>
                </a:cubicBezTo>
                <a:lnTo>
                  <a:pt x="30501" y="23653"/>
                </a:lnTo>
                <a:lnTo>
                  <a:pt x="30297" y="23313"/>
                </a:lnTo>
                <a:lnTo>
                  <a:pt x="30651" y="23123"/>
                </a:lnTo>
                <a:close/>
                <a:moveTo>
                  <a:pt x="18907" y="23150"/>
                </a:moveTo>
                <a:lnTo>
                  <a:pt x="19111" y="23490"/>
                </a:lnTo>
                <a:lnTo>
                  <a:pt x="18717" y="23680"/>
                </a:lnTo>
                <a:lnTo>
                  <a:pt x="18526" y="23327"/>
                </a:lnTo>
                <a:lnTo>
                  <a:pt x="18907" y="23150"/>
                </a:lnTo>
                <a:close/>
                <a:moveTo>
                  <a:pt x="76297" y="23000"/>
                </a:moveTo>
                <a:cubicBezTo>
                  <a:pt x="76116" y="23000"/>
                  <a:pt x="75954" y="23145"/>
                  <a:pt x="75967" y="23340"/>
                </a:cubicBezTo>
                <a:cubicBezTo>
                  <a:pt x="75967" y="23531"/>
                  <a:pt x="76117" y="23667"/>
                  <a:pt x="76307" y="23680"/>
                </a:cubicBezTo>
                <a:cubicBezTo>
                  <a:pt x="76484" y="23680"/>
                  <a:pt x="76633" y="23531"/>
                  <a:pt x="76647" y="23354"/>
                </a:cubicBezTo>
                <a:cubicBezTo>
                  <a:pt x="76660" y="23171"/>
                  <a:pt x="76510" y="23013"/>
                  <a:pt x="76329" y="23013"/>
                </a:cubicBezTo>
                <a:cubicBezTo>
                  <a:pt x="76322" y="23013"/>
                  <a:pt x="76315" y="23014"/>
                  <a:pt x="76307" y="23014"/>
                </a:cubicBezTo>
                <a:lnTo>
                  <a:pt x="76321" y="23000"/>
                </a:lnTo>
                <a:cubicBezTo>
                  <a:pt x="76313" y="23000"/>
                  <a:pt x="76305" y="23000"/>
                  <a:pt x="76297" y="23000"/>
                </a:cubicBezTo>
                <a:close/>
                <a:moveTo>
                  <a:pt x="43726" y="22973"/>
                </a:moveTo>
                <a:cubicBezTo>
                  <a:pt x="43523" y="22973"/>
                  <a:pt x="43359" y="23136"/>
                  <a:pt x="43359" y="23340"/>
                </a:cubicBezTo>
                <a:cubicBezTo>
                  <a:pt x="43359" y="23531"/>
                  <a:pt x="43523" y="23694"/>
                  <a:pt x="43726" y="23694"/>
                </a:cubicBezTo>
                <a:cubicBezTo>
                  <a:pt x="44175" y="23667"/>
                  <a:pt x="44175" y="23000"/>
                  <a:pt x="43726" y="22973"/>
                </a:cubicBezTo>
                <a:close/>
                <a:moveTo>
                  <a:pt x="91598" y="23286"/>
                </a:moveTo>
                <a:cubicBezTo>
                  <a:pt x="91490" y="23286"/>
                  <a:pt x="91395" y="23395"/>
                  <a:pt x="91408" y="23503"/>
                </a:cubicBezTo>
                <a:cubicBezTo>
                  <a:pt x="91408" y="23612"/>
                  <a:pt x="91503" y="23694"/>
                  <a:pt x="91612" y="23694"/>
                </a:cubicBezTo>
                <a:cubicBezTo>
                  <a:pt x="91721" y="23694"/>
                  <a:pt x="91816" y="23599"/>
                  <a:pt x="91816" y="23490"/>
                </a:cubicBezTo>
                <a:cubicBezTo>
                  <a:pt x="91816" y="23367"/>
                  <a:pt x="91707" y="23286"/>
                  <a:pt x="91598" y="23286"/>
                </a:cubicBezTo>
                <a:close/>
                <a:moveTo>
                  <a:pt x="85305" y="23082"/>
                </a:moveTo>
                <a:cubicBezTo>
                  <a:pt x="85142" y="23082"/>
                  <a:pt x="85006" y="23218"/>
                  <a:pt x="84993" y="23381"/>
                </a:cubicBezTo>
                <a:cubicBezTo>
                  <a:pt x="84993" y="23558"/>
                  <a:pt x="85129" y="23694"/>
                  <a:pt x="85305" y="23694"/>
                </a:cubicBezTo>
                <a:cubicBezTo>
                  <a:pt x="85313" y="23694"/>
                  <a:pt x="85320" y="23695"/>
                  <a:pt x="85328" y="23695"/>
                </a:cubicBezTo>
                <a:cubicBezTo>
                  <a:pt x="85482" y="23695"/>
                  <a:pt x="85617" y="23563"/>
                  <a:pt x="85604" y="23395"/>
                </a:cubicBezTo>
                <a:cubicBezTo>
                  <a:pt x="85618" y="23232"/>
                  <a:pt x="85482" y="23096"/>
                  <a:pt x="85305" y="23096"/>
                </a:cubicBezTo>
                <a:lnTo>
                  <a:pt x="85305" y="23082"/>
                </a:lnTo>
                <a:close/>
                <a:moveTo>
                  <a:pt x="73534" y="23096"/>
                </a:moveTo>
                <a:cubicBezTo>
                  <a:pt x="73371" y="23096"/>
                  <a:pt x="73235" y="23218"/>
                  <a:pt x="73235" y="23381"/>
                </a:cubicBezTo>
                <a:cubicBezTo>
                  <a:pt x="73222" y="23544"/>
                  <a:pt x="73344" y="23694"/>
                  <a:pt x="73521" y="23707"/>
                </a:cubicBezTo>
                <a:cubicBezTo>
                  <a:pt x="73928" y="23707"/>
                  <a:pt x="73942" y="23096"/>
                  <a:pt x="73534" y="23096"/>
                </a:cubicBezTo>
                <a:close/>
                <a:moveTo>
                  <a:pt x="68073" y="23393"/>
                </a:moveTo>
                <a:cubicBezTo>
                  <a:pt x="67871" y="23393"/>
                  <a:pt x="67875" y="23708"/>
                  <a:pt x="68085" y="23708"/>
                </a:cubicBezTo>
                <a:cubicBezTo>
                  <a:pt x="68089" y="23708"/>
                  <a:pt x="68093" y="23708"/>
                  <a:pt x="68097" y="23707"/>
                </a:cubicBezTo>
                <a:cubicBezTo>
                  <a:pt x="68152" y="23694"/>
                  <a:pt x="68206" y="23626"/>
                  <a:pt x="68301" y="23558"/>
                </a:cubicBezTo>
                <a:cubicBezTo>
                  <a:pt x="68220" y="23476"/>
                  <a:pt x="68165" y="23408"/>
                  <a:pt x="68097" y="23395"/>
                </a:cubicBezTo>
                <a:cubicBezTo>
                  <a:pt x="68089" y="23394"/>
                  <a:pt x="68081" y="23393"/>
                  <a:pt x="68073" y="23393"/>
                </a:cubicBezTo>
                <a:close/>
                <a:moveTo>
                  <a:pt x="2940" y="23325"/>
                </a:moveTo>
                <a:cubicBezTo>
                  <a:pt x="2828" y="23325"/>
                  <a:pt x="2733" y="23416"/>
                  <a:pt x="2746" y="23531"/>
                </a:cubicBezTo>
                <a:cubicBezTo>
                  <a:pt x="2746" y="23639"/>
                  <a:pt x="2841" y="23721"/>
                  <a:pt x="2950" y="23721"/>
                </a:cubicBezTo>
                <a:cubicBezTo>
                  <a:pt x="3045" y="23721"/>
                  <a:pt x="3140" y="23653"/>
                  <a:pt x="3140" y="23544"/>
                </a:cubicBezTo>
                <a:cubicBezTo>
                  <a:pt x="3154" y="23435"/>
                  <a:pt x="3072" y="23327"/>
                  <a:pt x="2963" y="23327"/>
                </a:cubicBezTo>
                <a:cubicBezTo>
                  <a:pt x="2955" y="23326"/>
                  <a:pt x="2948" y="23325"/>
                  <a:pt x="2940" y="23325"/>
                </a:cubicBezTo>
                <a:close/>
                <a:moveTo>
                  <a:pt x="11144" y="22986"/>
                </a:moveTo>
                <a:cubicBezTo>
                  <a:pt x="11136" y="22986"/>
                  <a:pt x="11127" y="22986"/>
                  <a:pt x="11119" y="22987"/>
                </a:cubicBezTo>
                <a:cubicBezTo>
                  <a:pt x="10657" y="23028"/>
                  <a:pt x="10684" y="23721"/>
                  <a:pt x="11159" y="23721"/>
                </a:cubicBezTo>
                <a:cubicBezTo>
                  <a:pt x="11363" y="23707"/>
                  <a:pt x="11526" y="23531"/>
                  <a:pt x="11513" y="23313"/>
                </a:cubicBezTo>
                <a:lnTo>
                  <a:pt x="11513" y="23313"/>
                </a:lnTo>
                <a:lnTo>
                  <a:pt x="11513" y="23327"/>
                </a:lnTo>
                <a:cubicBezTo>
                  <a:pt x="11487" y="23131"/>
                  <a:pt x="11336" y="22986"/>
                  <a:pt x="11144" y="22986"/>
                </a:cubicBezTo>
                <a:close/>
                <a:moveTo>
                  <a:pt x="8414" y="23068"/>
                </a:moveTo>
                <a:cubicBezTo>
                  <a:pt x="8237" y="23068"/>
                  <a:pt x="8088" y="23218"/>
                  <a:pt x="8088" y="23408"/>
                </a:cubicBezTo>
                <a:cubicBezTo>
                  <a:pt x="8088" y="23577"/>
                  <a:pt x="8237" y="23722"/>
                  <a:pt x="8405" y="23722"/>
                </a:cubicBezTo>
                <a:cubicBezTo>
                  <a:pt x="8412" y="23722"/>
                  <a:pt x="8420" y="23721"/>
                  <a:pt x="8427" y="23721"/>
                </a:cubicBezTo>
                <a:cubicBezTo>
                  <a:pt x="8618" y="23707"/>
                  <a:pt x="8754" y="23571"/>
                  <a:pt x="8754" y="23395"/>
                </a:cubicBezTo>
                <a:cubicBezTo>
                  <a:pt x="8740" y="23218"/>
                  <a:pt x="8590" y="23068"/>
                  <a:pt x="8414" y="23068"/>
                </a:cubicBezTo>
                <a:close/>
                <a:moveTo>
                  <a:pt x="5696" y="23177"/>
                </a:moveTo>
                <a:cubicBezTo>
                  <a:pt x="5691" y="23177"/>
                  <a:pt x="5686" y="23177"/>
                  <a:pt x="5682" y="23177"/>
                </a:cubicBezTo>
                <a:cubicBezTo>
                  <a:pt x="5546" y="23191"/>
                  <a:pt x="5424" y="23313"/>
                  <a:pt x="5424" y="23463"/>
                </a:cubicBezTo>
                <a:lnTo>
                  <a:pt x="5410" y="23463"/>
                </a:lnTo>
                <a:cubicBezTo>
                  <a:pt x="5423" y="23617"/>
                  <a:pt x="5546" y="23735"/>
                  <a:pt x="5698" y="23735"/>
                </a:cubicBezTo>
                <a:cubicBezTo>
                  <a:pt x="5706" y="23735"/>
                  <a:pt x="5714" y="23735"/>
                  <a:pt x="5723" y="23734"/>
                </a:cubicBezTo>
                <a:cubicBezTo>
                  <a:pt x="6085" y="23708"/>
                  <a:pt x="6063" y="23177"/>
                  <a:pt x="5696" y="23177"/>
                </a:cubicBezTo>
                <a:close/>
                <a:moveTo>
                  <a:pt x="27932" y="23191"/>
                </a:moveTo>
                <a:lnTo>
                  <a:pt x="28123" y="23558"/>
                </a:lnTo>
                <a:lnTo>
                  <a:pt x="27783" y="23748"/>
                </a:lnTo>
                <a:cubicBezTo>
                  <a:pt x="27715" y="23626"/>
                  <a:pt x="27660" y="23503"/>
                  <a:pt x="27592" y="23367"/>
                </a:cubicBezTo>
                <a:lnTo>
                  <a:pt x="27932" y="23191"/>
                </a:lnTo>
                <a:close/>
                <a:moveTo>
                  <a:pt x="70802" y="23245"/>
                </a:moveTo>
                <a:cubicBezTo>
                  <a:pt x="70476" y="23245"/>
                  <a:pt x="70467" y="23735"/>
                  <a:pt x="70802" y="23748"/>
                </a:cubicBezTo>
                <a:cubicBezTo>
                  <a:pt x="70807" y="23748"/>
                  <a:pt x="70811" y="23748"/>
                  <a:pt x="70815" y="23748"/>
                </a:cubicBezTo>
                <a:cubicBezTo>
                  <a:pt x="71142" y="23748"/>
                  <a:pt x="71151" y="23245"/>
                  <a:pt x="70816" y="23245"/>
                </a:cubicBezTo>
                <a:cubicBezTo>
                  <a:pt x="70811" y="23245"/>
                  <a:pt x="70807" y="23245"/>
                  <a:pt x="70802" y="23245"/>
                </a:cubicBezTo>
                <a:close/>
                <a:moveTo>
                  <a:pt x="40992" y="23014"/>
                </a:moveTo>
                <a:cubicBezTo>
                  <a:pt x="40662" y="23014"/>
                  <a:pt x="40482" y="23412"/>
                  <a:pt x="40709" y="23653"/>
                </a:cubicBezTo>
                <a:cubicBezTo>
                  <a:pt x="40790" y="23738"/>
                  <a:pt x="40889" y="23776"/>
                  <a:pt x="40985" y="23776"/>
                </a:cubicBezTo>
                <a:cubicBezTo>
                  <a:pt x="41179" y="23776"/>
                  <a:pt x="41361" y="23622"/>
                  <a:pt x="41361" y="23395"/>
                </a:cubicBezTo>
                <a:cubicBezTo>
                  <a:pt x="41375" y="23191"/>
                  <a:pt x="41212" y="23028"/>
                  <a:pt x="41008" y="23014"/>
                </a:cubicBezTo>
                <a:cubicBezTo>
                  <a:pt x="41002" y="23014"/>
                  <a:pt x="40997" y="23014"/>
                  <a:pt x="40992" y="23014"/>
                </a:cubicBezTo>
                <a:close/>
                <a:moveTo>
                  <a:pt x="47301" y="23259"/>
                </a:moveTo>
                <a:cubicBezTo>
                  <a:pt x="47152" y="23259"/>
                  <a:pt x="47029" y="23381"/>
                  <a:pt x="47029" y="23531"/>
                </a:cubicBezTo>
                <a:cubicBezTo>
                  <a:pt x="47029" y="23680"/>
                  <a:pt x="47165" y="23789"/>
                  <a:pt x="47315" y="23789"/>
                </a:cubicBezTo>
                <a:cubicBezTo>
                  <a:pt x="47464" y="23789"/>
                  <a:pt x="47573" y="23653"/>
                  <a:pt x="47559" y="23503"/>
                </a:cubicBezTo>
                <a:cubicBezTo>
                  <a:pt x="47559" y="23367"/>
                  <a:pt x="47437" y="23259"/>
                  <a:pt x="47301" y="23259"/>
                </a:cubicBezTo>
                <a:close/>
                <a:moveTo>
                  <a:pt x="82587" y="23136"/>
                </a:moveTo>
                <a:cubicBezTo>
                  <a:pt x="82410" y="23136"/>
                  <a:pt x="82261" y="23286"/>
                  <a:pt x="82261" y="23463"/>
                </a:cubicBezTo>
                <a:cubicBezTo>
                  <a:pt x="82261" y="23639"/>
                  <a:pt x="82410" y="23789"/>
                  <a:pt x="82587" y="23789"/>
                </a:cubicBezTo>
                <a:cubicBezTo>
                  <a:pt x="83022" y="23789"/>
                  <a:pt x="83022" y="23136"/>
                  <a:pt x="82587" y="23136"/>
                </a:cubicBezTo>
                <a:close/>
                <a:moveTo>
                  <a:pt x="25200" y="23245"/>
                </a:moveTo>
                <a:lnTo>
                  <a:pt x="25404" y="23612"/>
                </a:lnTo>
                <a:lnTo>
                  <a:pt x="25024" y="23802"/>
                </a:lnTo>
                <a:lnTo>
                  <a:pt x="24847" y="23463"/>
                </a:lnTo>
                <a:lnTo>
                  <a:pt x="25200" y="23245"/>
                </a:lnTo>
                <a:close/>
                <a:moveTo>
                  <a:pt x="88894" y="23327"/>
                </a:moveTo>
                <a:cubicBezTo>
                  <a:pt x="88744" y="23327"/>
                  <a:pt x="88622" y="23435"/>
                  <a:pt x="88622" y="23585"/>
                </a:cubicBezTo>
                <a:cubicBezTo>
                  <a:pt x="88622" y="23743"/>
                  <a:pt x="88755" y="23850"/>
                  <a:pt x="88891" y="23850"/>
                </a:cubicBezTo>
                <a:cubicBezTo>
                  <a:pt x="88955" y="23850"/>
                  <a:pt x="89019" y="23827"/>
                  <a:pt x="89070" y="23775"/>
                </a:cubicBezTo>
                <a:cubicBezTo>
                  <a:pt x="89233" y="23612"/>
                  <a:pt x="89125" y="23327"/>
                  <a:pt x="88894" y="23327"/>
                </a:cubicBezTo>
                <a:close/>
                <a:moveTo>
                  <a:pt x="22455" y="23340"/>
                </a:moveTo>
                <a:lnTo>
                  <a:pt x="22658" y="23680"/>
                </a:lnTo>
                <a:lnTo>
                  <a:pt x="22305" y="23857"/>
                </a:lnTo>
                <a:lnTo>
                  <a:pt x="22115" y="23517"/>
                </a:lnTo>
                <a:lnTo>
                  <a:pt x="22455" y="23340"/>
                </a:lnTo>
                <a:close/>
                <a:moveTo>
                  <a:pt x="79842" y="23190"/>
                </a:moveTo>
                <a:cubicBezTo>
                  <a:pt x="79662" y="23190"/>
                  <a:pt x="79501" y="23322"/>
                  <a:pt x="79501" y="23517"/>
                </a:cubicBezTo>
                <a:cubicBezTo>
                  <a:pt x="79501" y="23694"/>
                  <a:pt x="79651" y="23857"/>
                  <a:pt x="79841" y="23857"/>
                </a:cubicBezTo>
                <a:cubicBezTo>
                  <a:pt x="80018" y="23857"/>
                  <a:pt x="80167" y="23707"/>
                  <a:pt x="80167" y="23531"/>
                </a:cubicBezTo>
                <a:cubicBezTo>
                  <a:pt x="80181" y="23354"/>
                  <a:pt x="80045" y="23191"/>
                  <a:pt x="79855" y="23191"/>
                </a:cubicBezTo>
                <a:lnTo>
                  <a:pt x="79868" y="23191"/>
                </a:lnTo>
                <a:cubicBezTo>
                  <a:pt x="79860" y="23190"/>
                  <a:pt x="79851" y="23190"/>
                  <a:pt x="79842" y="23190"/>
                </a:cubicBezTo>
                <a:close/>
                <a:moveTo>
                  <a:pt x="8169" y="23898"/>
                </a:moveTo>
                <a:cubicBezTo>
                  <a:pt x="8171" y="23898"/>
                  <a:pt x="8174" y="23898"/>
                  <a:pt x="8176" y="23898"/>
                </a:cubicBezTo>
                <a:lnTo>
                  <a:pt x="8176" y="23898"/>
                </a:lnTo>
                <a:cubicBezTo>
                  <a:pt x="8178" y="23898"/>
                  <a:pt x="8180" y="23898"/>
                  <a:pt x="8183" y="23898"/>
                </a:cubicBezTo>
                <a:close/>
                <a:moveTo>
                  <a:pt x="77099" y="23244"/>
                </a:moveTo>
                <a:cubicBezTo>
                  <a:pt x="76920" y="23244"/>
                  <a:pt x="76783" y="23389"/>
                  <a:pt x="76783" y="23571"/>
                </a:cubicBezTo>
                <a:cubicBezTo>
                  <a:pt x="76769" y="23748"/>
                  <a:pt x="76919" y="23911"/>
                  <a:pt x="77095" y="23911"/>
                </a:cubicBezTo>
                <a:lnTo>
                  <a:pt x="77109" y="23911"/>
                </a:lnTo>
                <a:cubicBezTo>
                  <a:pt x="77299" y="23911"/>
                  <a:pt x="77462" y="23762"/>
                  <a:pt x="77462" y="23571"/>
                </a:cubicBezTo>
                <a:cubicBezTo>
                  <a:pt x="77462" y="23381"/>
                  <a:pt x="77313" y="23245"/>
                  <a:pt x="77123" y="23245"/>
                </a:cubicBezTo>
                <a:cubicBezTo>
                  <a:pt x="77115" y="23245"/>
                  <a:pt x="77107" y="23244"/>
                  <a:pt x="77099" y="23244"/>
                </a:cubicBezTo>
                <a:close/>
                <a:moveTo>
                  <a:pt x="14713" y="23126"/>
                </a:moveTo>
                <a:cubicBezTo>
                  <a:pt x="14645" y="23126"/>
                  <a:pt x="14578" y="23142"/>
                  <a:pt x="14517" y="23177"/>
                </a:cubicBezTo>
                <a:cubicBezTo>
                  <a:pt x="14313" y="23300"/>
                  <a:pt x="14272" y="23571"/>
                  <a:pt x="14408" y="23762"/>
                </a:cubicBezTo>
                <a:cubicBezTo>
                  <a:pt x="14484" y="23861"/>
                  <a:pt x="14599" y="23913"/>
                  <a:pt x="14717" y="23913"/>
                </a:cubicBezTo>
                <a:cubicBezTo>
                  <a:pt x="14809" y="23913"/>
                  <a:pt x="14901" y="23881"/>
                  <a:pt x="14979" y="23816"/>
                </a:cubicBezTo>
                <a:cubicBezTo>
                  <a:pt x="15033" y="23762"/>
                  <a:pt x="15086" y="23695"/>
                  <a:pt x="15140" y="23615"/>
                </a:cubicBezTo>
                <a:lnTo>
                  <a:pt x="15140" y="23615"/>
                </a:lnTo>
                <a:cubicBezTo>
                  <a:pt x="15140" y="23616"/>
                  <a:pt x="15141" y="23617"/>
                  <a:pt x="15141" y="23618"/>
                </a:cubicBezTo>
                <a:lnTo>
                  <a:pt x="15141" y="23618"/>
                </a:lnTo>
                <a:cubicBezTo>
                  <a:pt x="15141" y="23616"/>
                  <a:pt x="15142" y="23614"/>
                  <a:pt x="15142" y="23612"/>
                </a:cubicBezTo>
                <a:lnTo>
                  <a:pt x="15142" y="23612"/>
                </a:lnTo>
                <a:lnTo>
                  <a:pt x="15142" y="23612"/>
                </a:lnTo>
                <a:cubicBezTo>
                  <a:pt x="15142" y="23612"/>
                  <a:pt x="15142" y="23612"/>
                  <a:pt x="15142" y="23612"/>
                </a:cubicBezTo>
                <a:lnTo>
                  <a:pt x="15142" y="23612"/>
                </a:lnTo>
                <a:cubicBezTo>
                  <a:pt x="15141" y="23613"/>
                  <a:pt x="15141" y="23614"/>
                  <a:pt x="15140" y="23615"/>
                </a:cubicBezTo>
                <a:lnTo>
                  <a:pt x="15140" y="23615"/>
                </a:lnTo>
                <a:cubicBezTo>
                  <a:pt x="15126" y="23523"/>
                  <a:pt x="15100" y="23432"/>
                  <a:pt x="15074" y="23340"/>
                </a:cubicBezTo>
                <a:cubicBezTo>
                  <a:pt x="15000" y="23202"/>
                  <a:pt x="14857" y="23126"/>
                  <a:pt x="14713" y="23126"/>
                </a:cubicBezTo>
                <a:close/>
                <a:moveTo>
                  <a:pt x="19750" y="23395"/>
                </a:moveTo>
                <a:lnTo>
                  <a:pt x="19926" y="23734"/>
                </a:lnTo>
                <a:lnTo>
                  <a:pt x="19546" y="23925"/>
                </a:lnTo>
                <a:lnTo>
                  <a:pt x="19369" y="23585"/>
                </a:lnTo>
                <a:lnTo>
                  <a:pt x="19750" y="23395"/>
                </a:lnTo>
                <a:close/>
                <a:moveTo>
                  <a:pt x="44552" y="23244"/>
                </a:moveTo>
                <a:cubicBezTo>
                  <a:pt x="44544" y="23244"/>
                  <a:pt x="44536" y="23245"/>
                  <a:pt x="44528" y="23245"/>
                </a:cubicBezTo>
                <a:lnTo>
                  <a:pt x="44515" y="23245"/>
                </a:lnTo>
                <a:cubicBezTo>
                  <a:pt x="44071" y="23259"/>
                  <a:pt x="44080" y="23925"/>
                  <a:pt x="44515" y="23925"/>
                </a:cubicBezTo>
                <a:cubicBezTo>
                  <a:pt x="44520" y="23925"/>
                  <a:pt x="44524" y="23925"/>
                  <a:pt x="44528" y="23925"/>
                </a:cubicBezTo>
                <a:cubicBezTo>
                  <a:pt x="44719" y="23925"/>
                  <a:pt x="44882" y="23762"/>
                  <a:pt x="44868" y="23571"/>
                </a:cubicBezTo>
                <a:cubicBezTo>
                  <a:pt x="44868" y="23389"/>
                  <a:pt x="44731" y="23244"/>
                  <a:pt x="44552" y="23244"/>
                </a:cubicBezTo>
                <a:close/>
                <a:moveTo>
                  <a:pt x="31480" y="23354"/>
                </a:moveTo>
                <a:lnTo>
                  <a:pt x="31670" y="23734"/>
                </a:lnTo>
                <a:lnTo>
                  <a:pt x="31330" y="23938"/>
                </a:lnTo>
                <a:lnTo>
                  <a:pt x="31140" y="23544"/>
                </a:lnTo>
                <a:lnTo>
                  <a:pt x="31480" y="23354"/>
                </a:lnTo>
                <a:close/>
                <a:moveTo>
                  <a:pt x="86121" y="23340"/>
                </a:moveTo>
                <a:cubicBezTo>
                  <a:pt x="85754" y="23367"/>
                  <a:pt x="85754" y="23911"/>
                  <a:pt x="86121" y="23938"/>
                </a:cubicBezTo>
                <a:cubicBezTo>
                  <a:pt x="86284" y="23938"/>
                  <a:pt x="86406" y="23816"/>
                  <a:pt x="86433" y="23667"/>
                </a:cubicBezTo>
                <a:cubicBezTo>
                  <a:pt x="86433" y="23490"/>
                  <a:pt x="86297" y="23354"/>
                  <a:pt x="86121" y="23340"/>
                </a:cubicBezTo>
                <a:close/>
                <a:moveTo>
                  <a:pt x="92400" y="23595"/>
                </a:moveTo>
                <a:cubicBezTo>
                  <a:pt x="92318" y="23595"/>
                  <a:pt x="92252" y="23703"/>
                  <a:pt x="92264" y="23789"/>
                </a:cubicBezTo>
                <a:cubicBezTo>
                  <a:pt x="92276" y="23881"/>
                  <a:pt x="92327" y="23944"/>
                  <a:pt x="92400" y="23944"/>
                </a:cubicBezTo>
                <a:cubicBezTo>
                  <a:pt x="92413" y="23944"/>
                  <a:pt x="92427" y="23942"/>
                  <a:pt x="92441" y="23938"/>
                </a:cubicBezTo>
                <a:cubicBezTo>
                  <a:pt x="92523" y="23911"/>
                  <a:pt x="92577" y="23830"/>
                  <a:pt x="92672" y="23748"/>
                </a:cubicBezTo>
                <a:cubicBezTo>
                  <a:pt x="92591" y="23680"/>
                  <a:pt x="92509" y="23626"/>
                  <a:pt x="92428" y="23599"/>
                </a:cubicBezTo>
                <a:cubicBezTo>
                  <a:pt x="92418" y="23596"/>
                  <a:pt x="92409" y="23595"/>
                  <a:pt x="92400" y="23595"/>
                </a:cubicBezTo>
                <a:close/>
                <a:moveTo>
                  <a:pt x="11961" y="23218"/>
                </a:moveTo>
                <a:cubicBezTo>
                  <a:pt x="11757" y="23218"/>
                  <a:pt x="11594" y="23367"/>
                  <a:pt x="11594" y="23571"/>
                </a:cubicBezTo>
                <a:cubicBezTo>
                  <a:pt x="11581" y="23781"/>
                  <a:pt x="11758" y="23953"/>
                  <a:pt x="11953" y="23953"/>
                </a:cubicBezTo>
                <a:cubicBezTo>
                  <a:pt x="11960" y="23953"/>
                  <a:pt x="11968" y="23952"/>
                  <a:pt x="11975" y="23952"/>
                </a:cubicBezTo>
                <a:cubicBezTo>
                  <a:pt x="12437" y="23911"/>
                  <a:pt x="12424" y="23232"/>
                  <a:pt x="11961" y="23218"/>
                </a:cubicBezTo>
                <a:close/>
                <a:moveTo>
                  <a:pt x="1070" y="23760"/>
                </a:moveTo>
                <a:cubicBezTo>
                  <a:pt x="1066" y="23760"/>
                  <a:pt x="1063" y="23760"/>
                  <a:pt x="1060" y="23762"/>
                </a:cubicBezTo>
                <a:cubicBezTo>
                  <a:pt x="1020" y="23762"/>
                  <a:pt x="979" y="23830"/>
                  <a:pt x="952" y="23857"/>
                </a:cubicBezTo>
                <a:cubicBezTo>
                  <a:pt x="992" y="23898"/>
                  <a:pt x="1020" y="23966"/>
                  <a:pt x="1060" y="23966"/>
                </a:cubicBezTo>
                <a:cubicBezTo>
                  <a:pt x="1101" y="23966"/>
                  <a:pt x="1142" y="23898"/>
                  <a:pt x="1210" y="23857"/>
                </a:cubicBezTo>
                <a:cubicBezTo>
                  <a:pt x="1149" y="23808"/>
                  <a:pt x="1099" y="23760"/>
                  <a:pt x="1070" y="23760"/>
                </a:cubicBezTo>
                <a:close/>
                <a:moveTo>
                  <a:pt x="48121" y="23551"/>
                </a:moveTo>
                <a:cubicBezTo>
                  <a:pt x="48013" y="23551"/>
                  <a:pt x="47906" y="23622"/>
                  <a:pt x="47913" y="23762"/>
                </a:cubicBezTo>
                <a:cubicBezTo>
                  <a:pt x="47913" y="23884"/>
                  <a:pt x="48008" y="23979"/>
                  <a:pt x="48130" y="23979"/>
                </a:cubicBezTo>
                <a:cubicBezTo>
                  <a:pt x="48239" y="23966"/>
                  <a:pt x="48334" y="23870"/>
                  <a:pt x="48334" y="23748"/>
                </a:cubicBezTo>
                <a:cubicBezTo>
                  <a:pt x="48328" y="23616"/>
                  <a:pt x="48224" y="23551"/>
                  <a:pt x="48121" y="23551"/>
                </a:cubicBezTo>
                <a:close/>
                <a:moveTo>
                  <a:pt x="68932" y="23608"/>
                </a:moveTo>
                <a:cubicBezTo>
                  <a:pt x="68921" y="23608"/>
                  <a:pt x="68910" y="23609"/>
                  <a:pt x="68899" y="23612"/>
                </a:cubicBezTo>
                <a:lnTo>
                  <a:pt x="68913" y="23612"/>
                </a:lnTo>
                <a:cubicBezTo>
                  <a:pt x="68831" y="23653"/>
                  <a:pt x="68777" y="23707"/>
                  <a:pt x="68736" y="23789"/>
                </a:cubicBezTo>
                <a:cubicBezTo>
                  <a:pt x="68736" y="23884"/>
                  <a:pt x="68804" y="23979"/>
                  <a:pt x="68913" y="23979"/>
                </a:cubicBezTo>
                <a:cubicBezTo>
                  <a:pt x="68981" y="23952"/>
                  <a:pt x="69049" y="23898"/>
                  <a:pt x="69103" y="23843"/>
                </a:cubicBezTo>
                <a:cubicBezTo>
                  <a:pt x="69091" y="23699"/>
                  <a:pt x="69015" y="23608"/>
                  <a:pt x="68932" y="23608"/>
                </a:cubicBezTo>
                <a:close/>
                <a:moveTo>
                  <a:pt x="9233" y="23312"/>
                </a:moveTo>
                <a:cubicBezTo>
                  <a:pt x="9053" y="23312"/>
                  <a:pt x="8903" y="23458"/>
                  <a:pt x="8903" y="23653"/>
                </a:cubicBezTo>
                <a:cubicBezTo>
                  <a:pt x="8917" y="23830"/>
                  <a:pt x="9066" y="23979"/>
                  <a:pt x="9243" y="23993"/>
                </a:cubicBezTo>
                <a:cubicBezTo>
                  <a:pt x="9433" y="23993"/>
                  <a:pt x="9583" y="23830"/>
                  <a:pt x="9583" y="23653"/>
                </a:cubicBezTo>
                <a:cubicBezTo>
                  <a:pt x="9596" y="23470"/>
                  <a:pt x="9458" y="23312"/>
                  <a:pt x="9279" y="23312"/>
                </a:cubicBezTo>
                <a:cubicBezTo>
                  <a:pt x="9271" y="23312"/>
                  <a:pt x="9264" y="23313"/>
                  <a:pt x="9257" y="23313"/>
                </a:cubicBezTo>
                <a:cubicBezTo>
                  <a:pt x="9248" y="23313"/>
                  <a:pt x="9240" y="23312"/>
                  <a:pt x="9233" y="23312"/>
                </a:cubicBezTo>
                <a:close/>
                <a:moveTo>
                  <a:pt x="28748" y="23449"/>
                </a:moveTo>
                <a:lnTo>
                  <a:pt x="28952" y="23789"/>
                </a:lnTo>
                <a:lnTo>
                  <a:pt x="28598" y="23993"/>
                </a:lnTo>
                <a:lnTo>
                  <a:pt x="28408" y="23653"/>
                </a:lnTo>
                <a:lnTo>
                  <a:pt x="28748" y="23449"/>
                </a:lnTo>
                <a:close/>
                <a:moveTo>
                  <a:pt x="71631" y="23463"/>
                </a:moveTo>
                <a:cubicBezTo>
                  <a:pt x="71495" y="23476"/>
                  <a:pt x="71387" y="23585"/>
                  <a:pt x="71373" y="23707"/>
                </a:cubicBezTo>
                <a:cubicBezTo>
                  <a:pt x="71373" y="23857"/>
                  <a:pt x="71482" y="23979"/>
                  <a:pt x="71631" y="23993"/>
                </a:cubicBezTo>
                <a:cubicBezTo>
                  <a:pt x="71781" y="23993"/>
                  <a:pt x="71903" y="23870"/>
                  <a:pt x="71903" y="23721"/>
                </a:cubicBezTo>
                <a:cubicBezTo>
                  <a:pt x="71890" y="23585"/>
                  <a:pt x="71767" y="23463"/>
                  <a:pt x="71631" y="23463"/>
                </a:cubicBezTo>
                <a:close/>
                <a:moveTo>
                  <a:pt x="74326" y="23366"/>
                </a:moveTo>
                <a:cubicBezTo>
                  <a:pt x="73923" y="23366"/>
                  <a:pt x="73927" y="23993"/>
                  <a:pt x="74338" y="23993"/>
                </a:cubicBezTo>
                <a:cubicBezTo>
                  <a:pt x="74346" y="23993"/>
                  <a:pt x="74355" y="23993"/>
                  <a:pt x="74363" y="23993"/>
                </a:cubicBezTo>
                <a:cubicBezTo>
                  <a:pt x="74744" y="23952"/>
                  <a:pt x="74744" y="23395"/>
                  <a:pt x="74363" y="23367"/>
                </a:cubicBezTo>
                <a:cubicBezTo>
                  <a:pt x="74351" y="23366"/>
                  <a:pt x="74338" y="23366"/>
                  <a:pt x="74326" y="23366"/>
                </a:cubicBezTo>
                <a:close/>
                <a:moveTo>
                  <a:pt x="6538" y="23408"/>
                </a:moveTo>
                <a:cubicBezTo>
                  <a:pt x="6533" y="23408"/>
                  <a:pt x="6529" y="23408"/>
                  <a:pt x="6524" y="23408"/>
                </a:cubicBezTo>
                <a:cubicBezTo>
                  <a:pt x="6361" y="23422"/>
                  <a:pt x="6239" y="23544"/>
                  <a:pt x="6239" y="23707"/>
                </a:cubicBezTo>
                <a:cubicBezTo>
                  <a:pt x="6239" y="23863"/>
                  <a:pt x="6375" y="23994"/>
                  <a:pt x="6529" y="23994"/>
                </a:cubicBezTo>
                <a:cubicBezTo>
                  <a:pt x="6537" y="23994"/>
                  <a:pt x="6544" y="23993"/>
                  <a:pt x="6552" y="23993"/>
                </a:cubicBezTo>
                <a:cubicBezTo>
                  <a:pt x="6928" y="23952"/>
                  <a:pt x="6892" y="23408"/>
                  <a:pt x="6538" y="23408"/>
                </a:cubicBezTo>
                <a:close/>
                <a:moveTo>
                  <a:pt x="41812" y="23272"/>
                </a:moveTo>
                <a:cubicBezTo>
                  <a:pt x="41606" y="23272"/>
                  <a:pt x="41443" y="23430"/>
                  <a:pt x="41443" y="23639"/>
                </a:cubicBezTo>
                <a:cubicBezTo>
                  <a:pt x="41443" y="23857"/>
                  <a:pt x="41620" y="24020"/>
                  <a:pt x="41824" y="24020"/>
                </a:cubicBezTo>
                <a:cubicBezTo>
                  <a:pt x="42299" y="23979"/>
                  <a:pt x="42299" y="23300"/>
                  <a:pt x="41824" y="23272"/>
                </a:cubicBezTo>
                <a:lnTo>
                  <a:pt x="41837" y="23272"/>
                </a:lnTo>
                <a:cubicBezTo>
                  <a:pt x="41829" y="23272"/>
                  <a:pt x="41820" y="23272"/>
                  <a:pt x="41812" y="23272"/>
                </a:cubicBezTo>
                <a:close/>
                <a:moveTo>
                  <a:pt x="3788" y="23583"/>
                </a:moveTo>
                <a:cubicBezTo>
                  <a:pt x="3776" y="23583"/>
                  <a:pt x="3764" y="23583"/>
                  <a:pt x="3752" y="23585"/>
                </a:cubicBezTo>
                <a:cubicBezTo>
                  <a:pt x="3629" y="23585"/>
                  <a:pt x="3534" y="23707"/>
                  <a:pt x="3548" y="23830"/>
                </a:cubicBezTo>
                <a:cubicBezTo>
                  <a:pt x="3560" y="23943"/>
                  <a:pt x="3643" y="24021"/>
                  <a:pt x="3753" y="24021"/>
                </a:cubicBezTo>
                <a:cubicBezTo>
                  <a:pt x="3761" y="24021"/>
                  <a:pt x="3770" y="24021"/>
                  <a:pt x="3779" y="24020"/>
                </a:cubicBezTo>
                <a:cubicBezTo>
                  <a:pt x="3783" y="24020"/>
                  <a:pt x="3787" y="24020"/>
                  <a:pt x="3792" y="24020"/>
                </a:cubicBezTo>
                <a:cubicBezTo>
                  <a:pt x="4079" y="24020"/>
                  <a:pt x="4062" y="23583"/>
                  <a:pt x="3788" y="23583"/>
                </a:cubicBezTo>
                <a:close/>
                <a:moveTo>
                  <a:pt x="83425" y="23394"/>
                </a:moveTo>
                <a:cubicBezTo>
                  <a:pt x="83417" y="23394"/>
                  <a:pt x="83410" y="23394"/>
                  <a:pt x="83402" y="23395"/>
                </a:cubicBezTo>
                <a:cubicBezTo>
                  <a:pt x="83398" y="23395"/>
                  <a:pt x="83393" y="23394"/>
                  <a:pt x="83389" y="23394"/>
                </a:cubicBezTo>
                <a:cubicBezTo>
                  <a:pt x="82967" y="23394"/>
                  <a:pt x="82984" y="24022"/>
                  <a:pt x="83391" y="24022"/>
                </a:cubicBezTo>
                <a:cubicBezTo>
                  <a:pt x="83404" y="24022"/>
                  <a:pt x="83416" y="24021"/>
                  <a:pt x="83429" y="24020"/>
                </a:cubicBezTo>
                <a:cubicBezTo>
                  <a:pt x="83593" y="24006"/>
                  <a:pt x="83728" y="23870"/>
                  <a:pt x="83728" y="23707"/>
                </a:cubicBezTo>
                <a:cubicBezTo>
                  <a:pt x="83728" y="23538"/>
                  <a:pt x="83591" y="23394"/>
                  <a:pt x="83425" y="23394"/>
                </a:cubicBezTo>
                <a:close/>
                <a:moveTo>
                  <a:pt x="26029" y="23531"/>
                </a:moveTo>
                <a:lnTo>
                  <a:pt x="26220" y="23870"/>
                </a:lnTo>
                <a:lnTo>
                  <a:pt x="25853" y="24061"/>
                </a:lnTo>
                <a:lnTo>
                  <a:pt x="25662" y="23721"/>
                </a:lnTo>
                <a:lnTo>
                  <a:pt x="26029" y="23531"/>
                </a:lnTo>
                <a:close/>
                <a:moveTo>
                  <a:pt x="89716" y="23585"/>
                </a:moveTo>
                <a:cubicBezTo>
                  <a:pt x="89583" y="23588"/>
                  <a:pt x="89478" y="23696"/>
                  <a:pt x="89478" y="23830"/>
                </a:cubicBezTo>
                <a:cubicBezTo>
                  <a:pt x="89491" y="23958"/>
                  <a:pt x="89588" y="24062"/>
                  <a:pt x="89713" y="24062"/>
                </a:cubicBezTo>
                <a:cubicBezTo>
                  <a:pt x="89721" y="24062"/>
                  <a:pt x="89729" y="24061"/>
                  <a:pt x="89736" y="24061"/>
                </a:cubicBezTo>
                <a:cubicBezTo>
                  <a:pt x="89872" y="24047"/>
                  <a:pt x="89954" y="23938"/>
                  <a:pt x="89954" y="23802"/>
                </a:cubicBezTo>
                <a:cubicBezTo>
                  <a:pt x="89940" y="23682"/>
                  <a:pt x="89848" y="23588"/>
                  <a:pt x="89716" y="23585"/>
                </a:cubicBezTo>
                <a:close/>
                <a:moveTo>
                  <a:pt x="80682" y="23435"/>
                </a:moveTo>
                <a:cubicBezTo>
                  <a:pt x="80674" y="23435"/>
                  <a:pt x="80665" y="23435"/>
                  <a:pt x="80657" y="23435"/>
                </a:cubicBezTo>
                <a:cubicBezTo>
                  <a:pt x="80480" y="23435"/>
                  <a:pt x="80317" y="23585"/>
                  <a:pt x="80330" y="23762"/>
                </a:cubicBezTo>
                <a:cubicBezTo>
                  <a:pt x="80317" y="23944"/>
                  <a:pt x="80454" y="24089"/>
                  <a:pt x="80633" y="24089"/>
                </a:cubicBezTo>
                <a:cubicBezTo>
                  <a:pt x="80641" y="24089"/>
                  <a:pt x="80649" y="24088"/>
                  <a:pt x="80657" y="24088"/>
                </a:cubicBezTo>
                <a:cubicBezTo>
                  <a:pt x="80669" y="24089"/>
                  <a:pt x="80682" y="24090"/>
                  <a:pt x="80694" y="24090"/>
                </a:cubicBezTo>
                <a:cubicBezTo>
                  <a:pt x="81110" y="24090"/>
                  <a:pt x="81106" y="23435"/>
                  <a:pt x="80682" y="23435"/>
                </a:cubicBezTo>
                <a:close/>
                <a:moveTo>
                  <a:pt x="23297" y="23585"/>
                </a:moveTo>
                <a:lnTo>
                  <a:pt x="23488" y="23925"/>
                </a:lnTo>
                <a:lnTo>
                  <a:pt x="23148" y="24101"/>
                </a:lnTo>
                <a:lnTo>
                  <a:pt x="22958" y="23775"/>
                </a:lnTo>
                <a:lnTo>
                  <a:pt x="23297" y="23585"/>
                </a:lnTo>
                <a:close/>
                <a:moveTo>
                  <a:pt x="48919" y="23898"/>
                </a:moveTo>
                <a:cubicBezTo>
                  <a:pt x="48892" y="23898"/>
                  <a:pt x="48837" y="23979"/>
                  <a:pt x="48837" y="24020"/>
                </a:cubicBezTo>
                <a:cubicBezTo>
                  <a:pt x="48837" y="24057"/>
                  <a:pt x="48894" y="24117"/>
                  <a:pt x="48924" y="24117"/>
                </a:cubicBezTo>
                <a:cubicBezTo>
                  <a:pt x="48927" y="24117"/>
                  <a:pt x="48930" y="24116"/>
                  <a:pt x="48932" y="24115"/>
                </a:cubicBezTo>
                <a:cubicBezTo>
                  <a:pt x="48973" y="24115"/>
                  <a:pt x="49041" y="24061"/>
                  <a:pt x="49136" y="23993"/>
                </a:cubicBezTo>
                <a:cubicBezTo>
                  <a:pt x="49027" y="23938"/>
                  <a:pt x="48973" y="23898"/>
                  <a:pt x="48919" y="23898"/>
                </a:cubicBezTo>
                <a:close/>
                <a:moveTo>
                  <a:pt x="39227" y="23327"/>
                </a:moveTo>
                <a:cubicBezTo>
                  <a:pt x="39146" y="23327"/>
                  <a:pt x="39064" y="23340"/>
                  <a:pt x="38983" y="23340"/>
                </a:cubicBezTo>
                <a:cubicBezTo>
                  <a:pt x="38806" y="23381"/>
                  <a:pt x="38684" y="23531"/>
                  <a:pt x="38670" y="23707"/>
                </a:cubicBezTo>
                <a:cubicBezTo>
                  <a:pt x="38653" y="23962"/>
                  <a:pt x="38856" y="24132"/>
                  <a:pt x="39065" y="24132"/>
                </a:cubicBezTo>
                <a:cubicBezTo>
                  <a:pt x="39180" y="24132"/>
                  <a:pt x="39295" y="24081"/>
                  <a:pt x="39377" y="23966"/>
                </a:cubicBezTo>
                <a:cubicBezTo>
                  <a:pt x="39486" y="23830"/>
                  <a:pt x="39486" y="23626"/>
                  <a:pt x="39377" y="23490"/>
                </a:cubicBezTo>
                <a:cubicBezTo>
                  <a:pt x="39323" y="23435"/>
                  <a:pt x="39268" y="23367"/>
                  <a:pt x="39227" y="23327"/>
                </a:cubicBezTo>
                <a:close/>
                <a:moveTo>
                  <a:pt x="45362" y="23504"/>
                </a:moveTo>
                <a:cubicBezTo>
                  <a:pt x="45284" y="23504"/>
                  <a:pt x="45205" y="23533"/>
                  <a:pt x="45140" y="23599"/>
                </a:cubicBezTo>
                <a:cubicBezTo>
                  <a:pt x="44936" y="23789"/>
                  <a:pt x="45086" y="24142"/>
                  <a:pt x="45371" y="24142"/>
                </a:cubicBezTo>
                <a:cubicBezTo>
                  <a:pt x="45534" y="24142"/>
                  <a:pt x="45670" y="24006"/>
                  <a:pt x="45684" y="23830"/>
                </a:cubicBezTo>
                <a:cubicBezTo>
                  <a:pt x="45684" y="23636"/>
                  <a:pt x="45527" y="23504"/>
                  <a:pt x="45362" y="23504"/>
                </a:cubicBezTo>
                <a:close/>
                <a:moveTo>
                  <a:pt x="93236" y="23882"/>
                </a:moveTo>
                <a:cubicBezTo>
                  <a:pt x="93152" y="23882"/>
                  <a:pt x="93097" y="23958"/>
                  <a:pt x="93134" y="24033"/>
                </a:cubicBezTo>
                <a:cubicBezTo>
                  <a:pt x="93162" y="24088"/>
                  <a:pt x="93216" y="24129"/>
                  <a:pt x="93284" y="24142"/>
                </a:cubicBezTo>
                <a:cubicBezTo>
                  <a:pt x="93325" y="24142"/>
                  <a:pt x="93379" y="24061"/>
                  <a:pt x="93447" y="23993"/>
                </a:cubicBezTo>
                <a:cubicBezTo>
                  <a:pt x="93365" y="23938"/>
                  <a:pt x="93311" y="23884"/>
                  <a:pt x="93257" y="23884"/>
                </a:cubicBezTo>
                <a:cubicBezTo>
                  <a:pt x="93250" y="23883"/>
                  <a:pt x="93243" y="23882"/>
                  <a:pt x="93236" y="23882"/>
                </a:cubicBezTo>
                <a:close/>
                <a:moveTo>
                  <a:pt x="86923" y="23599"/>
                </a:moveTo>
                <a:cubicBezTo>
                  <a:pt x="86773" y="23612"/>
                  <a:pt x="86664" y="23748"/>
                  <a:pt x="86678" y="23898"/>
                </a:cubicBezTo>
                <a:cubicBezTo>
                  <a:pt x="86692" y="24047"/>
                  <a:pt x="86814" y="24169"/>
                  <a:pt x="86963" y="24169"/>
                </a:cubicBezTo>
                <a:cubicBezTo>
                  <a:pt x="87113" y="24156"/>
                  <a:pt x="87249" y="24033"/>
                  <a:pt x="87235" y="23870"/>
                </a:cubicBezTo>
                <a:cubicBezTo>
                  <a:pt x="87222" y="23716"/>
                  <a:pt x="87101" y="23611"/>
                  <a:pt x="86950" y="23611"/>
                </a:cubicBezTo>
                <a:cubicBezTo>
                  <a:pt x="86941" y="23611"/>
                  <a:pt x="86932" y="23611"/>
                  <a:pt x="86923" y="23612"/>
                </a:cubicBezTo>
                <a:lnTo>
                  <a:pt x="86923" y="23599"/>
                </a:lnTo>
                <a:close/>
                <a:moveTo>
                  <a:pt x="32309" y="23626"/>
                </a:moveTo>
                <a:lnTo>
                  <a:pt x="32513" y="23979"/>
                </a:lnTo>
                <a:lnTo>
                  <a:pt x="32146" y="24183"/>
                </a:lnTo>
                <a:lnTo>
                  <a:pt x="31956" y="23816"/>
                </a:lnTo>
                <a:lnTo>
                  <a:pt x="32309" y="23626"/>
                </a:lnTo>
                <a:close/>
                <a:moveTo>
                  <a:pt x="77938" y="23517"/>
                </a:moveTo>
                <a:cubicBezTo>
                  <a:pt x="77761" y="23531"/>
                  <a:pt x="77612" y="23667"/>
                  <a:pt x="77598" y="23843"/>
                </a:cubicBezTo>
                <a:cubicBezTo>
                  <a:pt x="77598" y="24033"/>
                  <a:pt x="77748" y="24183"/>
                  <a:pt x="77938" y="24183"/>
                </a:cubicBezTo>
                <a:cubicBezTo>
                  <a:pt x="78115" y="24183"/>
                  <a:pt x="78264" y="24033"/>
                  <a:pt x="78251" y="23843"/>
                </a:cubicBezTo>
                <a:cubicBezTo>
                  <a:pt x="78251" y="23667"/>
                  <a:pt x="78115" y="23531"/>
                  <a:pt x="77938" y="23517"/>
                </a:cubicBezTo>
                <a:close/>
                <a:moveTo>
                  <a:pt x="20565" y="23653"/>
                </a:moveTo>
                <a:lnTo>
                  <a:pt x="20756" y="24020"/>
                </a:lnTo>
                <a:lnTo>
                  <a:pt x="20375" y="24197"/>
                </a:lnTo>
                <a:lnTo>
                  <a:pt x="20198" y="23830"/>
                </a:lnTo>
                <a:lnTo>
                  <a:pt x="20565" y="23653"/>
                </a:lnTo>
                <a:close/>
                <a:moveTo>
                  <a:pt x="37583" y="24183"/>
                </a:moveTo>
                <a:lnTo>
                  <a:pt x="37583" y="24197"/>
                </a:lnTo>
                <a:cubicBezTo>
                  <a:pt x="37583" y="24196"/>
                  <a:pt x="37583" y="24196"/>
                  <a:pt x="37583" y="24196"/>
                </a:cubicBezTo>
                <a:lnTo>
                  <a:pt x="37583" y="24196"/>
                </a:lnTo>
                <a:cubicBezTo>
                  <a:pt x="37583" y="24192"/>
                  <a:pt x="37583" y="24187"/>
                  <a:pt x="37583" y="24183"/>
                </a:cubicBezTo>
                <a:close/>
                <a:moveTo>
                  <a:pt x="36169" y="24197"/>
                </a:moveTo>
                <a:cubicBezTo>
                  <a:pt x="36169" y="24197"/>
                  <a:pt x="36169" y="24197"/>
                  <a:pt x="36169" y="24198"/>
                </a:cubicBezTo>
                <a:lnTo>
                  <a:pt x="36169" y="24198"/>
                </a:lnTo>
                <a:cubicBezTo>
                  <a:pt x="36174" y="24197"/>
                  <a:pt x="36178" y="24197"/>
                  <a:pt x="36183" y="24197"/>
                </a:cubicBezTo>
                <a:close/>
                <a:moveTo>
                  <a:pt x="12777" y="23449"/>
                </a:moveTo>
                <a:cubicBezTo>
                  <a:pt x="12451" y="23463"/>
                  <a:pt x="12288" y="23857"/>
                  <a:pt x="12519" y="24101"/>
                </a:cubicBezTo>
                <a:cubicBezTo>
                  <a:pt x="12597" y="24176"/>
                  <a:pt x="12692" y="24209"/>
                  <a:pt x="12784" y="24209"/>
                </a:cubicBezTo>
                <a:cubicBezTo>
                  <a:pt x="12978" y="24209"/>
                  <a:pt x="13162" y="24060"/>
                  <a:pt x="13171" y="23830"/>
                </a:cubicBezTo>
                <a:cubicBezTo>
                  <a:pt x="13171" y="23626"/>
                  <a:pt x="12994" y="23449"/>
                  <a:pt x="12791" y="23449"/>
                </a:cubicBezTo>
                <a:close/>
                <a:moveTo>
                  <a:pt x="75179" y="23598"/>
                </a:moveTo>
                <a:cubicBezTo>
                  <a:pt x="75174" y="23598"/>
                  <a:pt x="75170" y="23598"/>
                  <a:pt x="75165" y="23599"/>
                </a:cubicBezTo>
                <a:cubicBezTo>
                  <a:pt x="74744" y="23612"/>
                  <a:pt x="74758" y="24237"/>
                  <a:pt x="75193" y="24237"/>
                </a:cubicBezTo>
                <a:cubicBezTo>
                  <a:pt x="75609" y="24224"/>
                  <a:pt x="75587" y="23598"/>
                  <a:pt x="75179" y="23598"/>
                </a:cubicBezTo>
                <a:close/>
                <a:moveTo>
                  <a:pt x="10072" y="23530"/>
                </a:moveTo>
                <a:cubicBezTo>
                  <a:pt x="10067" y="23530"/>
                  <a:pt x="10063" y="23530"/>
                  <a:pt x="10058" y="23531"/>
                </a:cubicBezTo>
                <a:cubicBezTo>
                  <a:pt x="9601" y="23544"/>
                  <a:pt x="9610" y="24238"/>
                  <a:pt x="10072" y="24238"/>
                </a:cubicBezTo>
                <a:cubicBezTo>
                  <a:pt x="10077" y="24238"/>
                  <a:pt x="10081" y="24238"/>
                  <a:pt x="10086" y="24237"/>
                </a:cubicBezTo>
                <a:cubicBezTo>
                  <a:pt x="10543" y="24224"/>
                  <a:pt x="10534" y="23530"/>
                  <a:pt x="10072" y="23530"/>
                </a:cubicBezTo>
                <a:close/>
                <a:moveTo>
                  <a:pt x="29591" y="23694"/>
                </a:moveTo>
                <a:lnTo>
                  <a:pt x="29781" y="24047"/>
                </a:lnTo>
                <a:lnTo>
                  <a:pt x="29427" y="24251"/>
                </a:lnTo>
                <a:lnTo>
                  <a:pt x="29251" y="23884"/>
                </a:lnTo>
                <a:lnTo>
                  <a:pt x="29591" y="23694"/>
                </a:lnTo>
                <a:close/>
                <a:moveTo>
                  <a:pt x="69715" y="23830"/>
                </a:moveTo>
                <a:cubicBezTo>
                  <a:pt x="69606" y="23843"/>
                  <a:pt x="69525" y="23952"/>
                  <a:pt x="69525" y="24061"/>
                </a:cubicBezTo>
                <a:cubicBezTo>
                  <a:pt x="69538" y="24169"/>
                  <a:pt x="69647" y="24251"/>
                  <a:pt x="69756" y="24251"/>
                </a:cubicBezTo>
                <a:cubicBezTo>
                  <a:pt x="69864" y="24224"/>
                  <a:pt x="69932" y="24142"/>
                  <a:pt x="69932" y="24033"/>
                </a:cubicBezTo>
                <a:cubicBezTo>
                  <a:pt x="69919" y="23925"/>
                  <a:pt x="69824" y="23830"/>
                  <a:pt x="69715" y="23830"/>
                </a:cubicBezTo>
                <a:close/>
                <a:moveTo>
                  <a:pt x="72461" y="23707"/>
                </a:moveTo>
                <a:cubicBezTo>
                  <a:pt x="72311" y="23707"/>
                  <a:pt x="72189" y="23830"/>
                  <a:pt x="72189" y="23979"/>
                </a:cubicBezTo>
                <a:cubicBezTo>
                  <a:pt x="72189" y="24129"/>
                  <a:pt x="72297" y="24251"/>
                  <a:pt x="72447" y="24251"/>
                </a:cubicBezTo>
                <a:cubicBezTo>
                  <a:pt x="72610" y="24251"/>
                  <a:pt x="72746" y="24129"/>
                  <a:pt x="72746" y="23966"/>
                </a:cubicBezTo>
                <a:cubicBezTo>
                  <a:pt x="72732" y="23816"/>
                  <a:pt x="72610" y="23707"/>
                  <a:pt x="72461" y="23707"/>
                </a:cubicBezTo>
                <a:close/>
                <a:moveTo>
                  <a:pt x="84231" y="23638"/>
                </a:moveTo>
                <a:cubicBezTo>
                  <a:pt x="84222" y="23638"/>
                  <a:pt x="84213" y="23639"/>
                  <a:pt x="84204" y="23639"/>
                </a:cubicBezTo>
                <a:cubicBezTo>
                  <a:pt x="84041" y="23653"/>
                  <a:pt x="83919" y="23789"/>
                  <a:pt x="83932" y="23952"/>
                </a:cubicBezTo>
                <a:cubicBezTo>
                  <a:pt x="83932" y="24120"/>
                  <a:pt x="84056" y="24252"/>
                  <a:pt x="84221" y="24252"/>
                </a:cubicBezTo>
                <a:cubicBezTo>
                  <a:pt x="84229" y="24252"/>
                  <a:pt x="84237" y="24252"/>
                  <a:pt x="84245" y="24251"/>
                </a:cubicBezTo>
                <a:cubicBezTo>
                  <a:pt x="84422" y="24251"/>
                  <a:pt x="84544" y="24101"/>
                  <a:pt x="84544" y="23925"/>
                </a:cubicBezTo>
                <a:cubicBezTo>
                  <a:pt x="84531" y="23757"/>
                  <a:pt x="84396" y="23638"/>
                  <a:pt x="84231" y="23638"/>
                </a:cubicBezTo>
                <a:close/>
                <a:moveTo>
                  <a:pt x="1890" y="23870"/>
                </a:moveTo>
                <a:cubicBezTo>
                  <a:pt x="1822" y="23993"/>
                  <a:pt x="1754" y="24033"/>
                  <a:pt x="1740" y="24088"/>
                </a:cubicBezTo>
                <a:cubicBezTo>
                  <a:pt x="1702" y="24164"/>
                  <a:pt x="1771" y="24252"/>
                  <a:pt x="1846" y="24252"/>
                </a:cubicBezTo>
                <a:cubicBezTo>
                  <a:pt x="1852" y="24252"/>
                  <a:pt x="1857" y="24252"/>
                  <a:pt x="1862" y="24251"/>
                </a:cubicBezTo>
                <a:cubicBezTo>
                  <a:pt x="1930" y="24224"/>
                  <a:pt x="1998" y="24183"/>
                  <a:pt x="2025" y="24115"/>
                </a:cubicBezTo>
                <a:cubicBezTo>
                  <a:pt x="2025" y="24061"/>
                  <a:pt x="1957" y="23993"/>
                  <a:pt x="1890" y="23870"/>
                </a:cubicBezTo>
                <a:close/>
                <a:moveTo>
                  <a:pt x="42639" y="23558"/>
                </a:moveTo>
                <a:cubicBezTo>
                  <a:pt x="42449" y="23571"/>
                  <a:pt x="42299" y="23721"/>
                  <a:pt x="42299" y="23898"/>
                </a:cubicBezTo>
                <a:cubicBezTo>
                  <a:pt x="42286" y="24101"/>
                  <a:pt x="42449" y="24278"/>
                  <a:pt x="42653" y="24278"/>
                </a:cubicBezTo>
                <a:cubicBezTo>
                  <a:pt x="42843" y="24265"/>
                  <a:pt x="43006" y="24115"/>
                  <a:pt x="43006" y="23911"/>
                </a:cubicBezTo>
                <a:cubicBezTo>
                  <a:pt x="43006" y="23707"/>
                  <a:pt x="42829" y="23558"/>
                  <a:pt x="42639" y="23558"/>
                </a:cubicBezTo>
                <a:close/>
                <a:moveTo>
                  <a:pt x="7354" y="23680"/>
                </a:moveTo>
                <a:cubicBezTo>
                  <a:pt x="7177" y="23680"/>
                  <a:pt x="7041" y="23816"/>
                  <a:pt x="7055" y="23993"/>
                </a:cubicBezTo>
                <a:cubicBezTo>
                  <a:pt x="7055" y="24156"/>
                  <a:pt x="7190" y="24292"/>
                  <a:pt x="7354" y="24292"/>
                </a:cubicBezTo>
                <a:cubicBezTo>
                  <a:pt x="7517" y="24292"/>
                  <a:pt x="7653" y="24156"/>
                  <a:pt x="7666" y="23993"/>
                </a:cubicBezTo>
                <a:cubicBezTo>
                  <a:pt x="7653" y="23816"/>
                  <a:pt x="7517" y="23680"/>
                  <a:pt x="7354" y="23680"/>
                </a:cubicBezTo>
                <a:close/>
                <a:moveTo>
                  <a:pt x="26858" y="23762"/>
                </a:moveTo>
                <a:lnTo>
                  <a:pt x="27062" y="24088"/>
                </a:lnTo>
                <a:lnTo>
                  <a:pt x="26668" y="24292"/>
                </a:lnTo>
                <a:lnTo>
                  <a:pt x="26492" y="23952"/>
                </a:lnTo>
                <a:lnTo>
                  <a:pt x="26858" y="23762"/>
                </a:lnTo>
                <a:close/>
                <a:moveTo>
                  <a:pt x="90538" y="23857"/>
                </a:moveTo>
                <a:cubicBezTo>
                  <a:pt x="90416" y="23857"/>
                  <a:pt x="90321" y="23952"/>
                  <a:pt x="90307" y="24074"/>
                </a:cubicBezTo>
                <a:cubicBezTo>
                  <a:pt x="90321" y="24183"/>
                  <a:pt x="90402" y="24278"/>
                  <a:pt x="90525" y="24292"/>
                </a:cubicBezTo>
                <a:cubicBezTo>
                  <a:pt x="90647" y="24292"/>
                  <a:pt x="90742" y="24197"/>
                  <a:pt x="90742" y="24074"/>
                </a:cubicBezTo>
                <a:cubicBezTo>
                  <a:pt x="90742" y="23952"/>
                  <a:pt x="90647" y="23857"/>
                  <a:pt x="90538" y="23857"/>
                </a:cubicBezTo>
                <a:close/>
                <a:moveTo>
                  <a:pt x="4617" y="23787"/>
                </a:moveTo>
                <a:cubicBezTo>
                  <a:pt x="4605" y="23787"/>
                  <a:pt x="4593" y="23787"/>
                  <a:pt x="4581" y="23789"/>
                </a:cubicBezTo>
                <a:cubicBezTo>
                  <a:pt x="4282" y="23830"/>
                  <a:pt x="4295" y="24278"/>
                  <a:pt x="4594" y="24292"/>
                </a:cubicBezTo>
                <a:cubicBezTo>
                  <a:pt x="4599" y="24292"/>
                  <a:pt x="4603" y="24292"/>
                  <a:pt x="4607" y="24292"/>
                </a:cubicBezTo>
                <a:cubicBezTo>
                  <a:pt x="4948" y="24292"/>
                  <a:pt x="4932" y="23787"/>
                  <a:pt x="4617" y="23787"/>
                </a:cubicBezTo>
                <a:close/>
                <a:moveTo>
                  <a:pt x="39880" y="23585"/>
                </a:moveTo>
                <a:cubicBezTo>
                  <a:pt x="39404" y="23626"/>
                  <a:pt x="39404" y="24333"/>
                  <a:pt x="39893" y="24360"/>
                </a:cubicBezTo>
                <a:cubicBezTo>
                  <a:pt x="40111" y="24360"/>
                  <a:pt x="40274" y="24183"/>
                  <a:pt x="40274" y="23979"/>
                </a:cubicBezTo>
                <a:lnTo>
                  <a:pt x="40274" y="23966"/>
                </a:lnTo>
                <a:cubicBezTo>
                  <a:pt x="40274" y="23762"/>
                  <a:pt x="40097" y="23585"/>
                  <a:pt x="39880" y="23585"/>
                </a:cubicBezTo>
                <a:close/>
                <a:moveTo>
                  <a:pt x="94099" y="24129"/>
                </a:moveTo>
                <a:cubicBezTo>
                  <a:pt x="94045" y="24183"/>
                  <a:pt x="93991" y="24210"/>
                  <a:pt x="93991" y="24251"/>
                </a:cubicBezTo>
                <a:cubicBezTo>
                  <a:pt x="93991" y="24278"/>
                  <a:pt x="94045" y="24319"/>
                  <a:pt x="94072" y="24360"/>
                </a:cubicBezTo>
                <a:cubicBezTo>
                  <a:pt x="94099" y="24319"/>
                  <a:pt x="94167" y="24292"/>
                  <a:pt x="94167" y="24265"/>
                </a:cubicBezTo>
                <a:cubicBezTo>
                  <a:pt x="94181" y="24224"/>
                  <a:pt x="94127" y="24183"/>
                  <a:pt x="94099" y="24129"/>
                </a:cubicBezTo>
                <a:close/>
                <a:moveTo>
                  <a:pt x="81510" y="23706"/>
                </a:moveTo>
                <a:cubicBezTo>
                  <a:pt x="81498" y="23706"/>
                  <a:pt x="81485" y="23706"/>
                  <a:pt x="81472" y="23707"/>
                </a:cubicBezTo>
                <a:cubicBezTo>
                  <a:pt x="81064" y="23734"/>
                  <a:pt x="81064" y="24333"/>
                  <a:pt x="81472" y="24360"/>
                </a:cubicBezTo>
                <a:cubicBezTo>
                  <a:pt x="81481" y="24360"/>
                  <a:pt x="81490" y="24360"/>
                  <a:pt x="81498" y="24360"/>
                </a:cubicBezTo>
                <a:cubicBezTo>
                  <a:pt x="81935" y="24360"/>
                  <a:pt x="81939" y="23706"/>
                  <a:pt x="81510" y="23706"/>
                </a:cubicBezTo>
                <a:close/>
                <a:moveTo>
                  <a:pt x="46184" y="23816"/>
                </a:moveTo>
                <a:cubicBezTo>
                  <a:pt x="45950" y="23816"/>
                  <a:pt x="45823" y="24106"/>
                  <a:pt x="45983" y="24292"/>
                </a:cubicBezTo>
                <a:cubicBezTo>
                  <a:pt x="46043" y="24356"/>
                  <a:pt x="46118" y="24385"/>
                  <a:pt x="46192" y="24385"/>
                </a:cubicBezTo>
                <a:cubicBezTo>
                  <a:pt x="46336" y="24385"/>
                  <a:pt x="46472" y="24277"/>
                  <a:pt x="46472" y="24115"/>
                </a:cubicBezTo>
                <a:cubicBezTo>
                  <a:pt x="46486" y="23952"/>
                  <a:pt x="46363" y="23816"/>
                  <a:pt x="46200" y="23816"/>
                </a:cubicBezTo>
                <a:cubicBezTo>
                  <a:pt x="46195" y="23816"/>
                  <a:pt x="46190" y="23816"/>
                  <a:pt x="46184" y="23816"/>
                </a:cubicBezTo>
                <a:close/>
                <a:moveTo>
                  <a:pt x="24099" y="23830"/>
                </a:moveTo>
                <a:lnTo>
                  <a:pt x="24303" y="24210"/>
                </a:lnTo>
                <a:lnTo>
                  <a:pt x="23963" y="24387"/>
                </a:lnTo>
                <a:lnTo>
                  <a:pt x="23773" y="24020"/>
                </a:lnTo>
                <a:lnTo>
                  <a:pt x="24099" y="23830"/>
                </a:lnTo>
                <a:close/>
                <a:moveTo>
                  <a:pt x="87793" y="23884"/>
                </a:moveTo>
                <a:cubicBezTo>
                  <a:pt x="87643" y="23898"/>
                  <a:pt x="87521" y="24006"/>
                  <a:pt x="87521" y="24156"/>
                </a:cubicBezTo>
                <a:cubicBezTo>
                  <a:pt x="87521" y="24292"/>
                  <a:pt x="87629" y="24400"/>
                  <a:pt x="87765" y="24414"/>
                </a:cubicBezTo>
                <a:cubicBezTo>
                  <a:pt x="87773" y="24415"/>
                  <a:pt x="87781" y="24415"/>
                  <a:pt x="87788" y="24415"/>
                </a:cubicBezTo>
                <a:cubicBezTo>
                  <a:pt x="87916" y="24415"/>
                  <a:pt x="88038" y="24310"/>
                  <a:pt x="88051" y="24169"/>
                </a:cubicBezTo>
                <a:cubicBezTo>
                  <a:pt x="88051" y="24020"/>
                  <a:pt x="87942" y="23898"/>
                  <a:pt x="87793" y="23884"/>
                </a:cubicBezTo>
                <a:close/>
                <a:moveTo>
                  <a:pt x="16294" y="24426"/>
                </a:moveTo>
                <a:cubicBezTo>
                  <a:pt x="16290" y="24426"/>
                  <a:pt x="16287" y="24427"/>
                  <a:pt x="16284" y="24428"/>
                </a:cubicBezTo>
                <a:lnTo>
                  <a:pt x="16297" y="24428"/>
                </a:lnTo>
                <a:cubicBezTo>
                  <a:pt x="16296" y="24427"/>
                  <a:pt x="16295" y="24426"/>
                  <a:pt x="16294" y="24426"/>
                </a:cubicBezTo>
                <a:close/>
                <a:moveTo>
                  <a:pt x="33138" y="23857"/>
                </a:moveTo>
                <a:lnTo>
                  <a:pt x="33342" y="24224"/>
                </a:lnTo>
                <a:lnTo>
                  <a:pt x="32961" y="24428"/>
                </a:lnTo>
                <a:lnTo>
                  <a:pt x="32771" y="24047"/>
                </a:lnTo>
                <a:lnTo>
                  <a:pt x="33138" y="23857"/>
                </a:lnTo>
                <a:close/>
                <a:moveTo>
                  <a:pt x="78754" y="23775"/>
                </a:moveTo>
                <a:cubicBezTo>
                  <a:pt x="78346" y="23802"/>
                  <a:pt x="78346" y="24400"/>
                  <a:pt x="78754" y="24428"/>
                </a:cubicBezTo>
                <a:cubicBezTo>
                  <a:pt x="78944" y="24428"/>
                  <a:pt x="79094" y="24292"/>
                  <a:pt x="79094" y="24101"/>
                </a:cubicBezTo>
                <a:cubicBezTo>
                  <a:pt x="79094" y="23911"/>
                  <a:pt x="78944" y="23775"/>
                  <a:pt x="78754" y="23775"/>
                </a:cubicBezTo>
                <a:close/>
                <a:moveTo>
                  <a:pt x="13644" y="23693"/>
                </a:moveTo>
                <a:cubicBezTo>
                  <a:pt x="13315" y="23693"/>
                  <a:pt x="13148" y="24092"/>
                  <a:pt x="13375" y="24333"/>
                </a:cubicBezTo>
                <a:cubicBezTo>
                  <a:pt x="13454" y="24416"/>
                  <a:pt x="13554" y="24453"/>
                  <a:pt x="13653" y="24453"/>
                </a:cubicBezTo>
                <a:cubicBezTo>
                  <a:pt x="13846" y="24453"/>
                  <a:pt x="14032" y="24312"/>
                  <a:pt x="14041" y="24088"/>
                </a:cubicBezTo>
                <a:cubicBezTo>
                  <a:pt x="14041" y="23870"/>
                  <a:pt x="13878" y="23694"/>
                  <a:pt x="13660" y="23694"/>
                </a:cubicBezTo>
                <a:cubicBezTo>
                  <a:pt x="13655" y="23693"/>
                  <a:pt x="13649" y="23693"/>
                  <a:pt x="13644" y="23693"/>
                </a:cubicBezTo>
                <a:close/>
                <a:moveTo>
                  <a:pt x="30406" y="23952"/>
                </a:moveTo>
                <a:lnTo>
                  <a:pt x="30610" y="24292"/>
                </a:lnTo>
                <a:lnTo>
                  <a:pt x="30257" y="24482"/>
                </a:lnTo>
                <a:lnTo>
                  <a:pt x="30053" y="24129"/>
                </a:lnTo>
                <a:lnTo>
                  <a:pt x="30406" y="23952"/>
                </a:lnTo>
                <a:close/>
                <a:moveTo>
                  <a:pt x="76035" y="23843"/>
                </a:moveTo>
                <a:cubicBezTo>
                  <a:pt x="75750" y="23843"/>
                  <a:pt x="75614" y="24197"/>
                  <a:pt x="75804" y="24387"/>
                </a:cubicBezTo>
                <a:cubicBezTo>
                  <a:pt x="75872" y="24454"/>
                  <a:pt x="75954" y="24485"/>
                  <a:pt x="76034" y="24485"/>
                </a:cubicBezTo>
                <a:cubicBezTo>
                  <a:pt x="76197" y="24485"/>
                  <a:pt x="76352" y="24360"/>
                  <a:pt x="76361" y="24169"/>
                </a:cubicBezTo>
                <a:cubicBezTo>
                  <a:pt x="76348" y="23993"/>
                  <a:pt x="76212" y="23843"/>
                  <a:pt x="76035" y="23843"/>
                </a:cubicBezTo>
                <a:close/>
                <a:moveTo>
                  <a:pt x="43468" y="23816"/>
                </a:moveTo>
                <a:cubicBezTo>
                  <a:pt x="43278" y="23816"/>
                  <a:pt x="43128" y="23966"/>
                  <a:pt x="43128" y="24156"/>
                </a:cubicBezTo>
                <a:cubicBezTo>
                  <a:pt x="43128" y="24346"/>
                  <a:pt x="43278" y="24496"/>
                  <a:pt x="43468" y="24496"/>
                </a:cubicBezTo>
                <a:cubicBezTo>
                  <a:pt x="43659" y="24496"/>
                  <a:pt x="43822" y="24346"/>
                  <a:pt x="43822" y="24156"/>
                </a:cubicBezTo>
                <a:cubicBezTo>
                  <a:pt x="43822" y="23966"/>
                  <a:pt x="43659" y="23816"/>
                  <a:pt x="43468" y="23816"/>
                </a:cubicBezTo>
                <a:close/>
                <a:moveTo>
                  <a:pt x="67812" y="24292"/>
                </a:moveTo>
                <a:cubicBezTo>
                  <a:pt x="67771" y="24319"/>
                  <a:pt x="67744" y="24346"/>
                  <a:pt x="67730" y="24387"/>
                </a:cubicBezTo>
                <a:cubicBezTo>
                  <a:pt x="67730" y="24414"/>
                  <a:pt x="67771" y="24441"/>
                  <a:pt x="67812" y="24496"/>
                </a:cubicBezTo>
                <a:cubicBezTo>
                  <a:pt x="67853" y="24441"/>
                  <a:pt x="67894" y="24400"/>
                  <a:pt x="67894" y="24360"/>
                </a:cubicBezTo>
                <a:cubicBezTo>
                  <a:pt x="67894" y="24346"/>
                  <a:pt x="67826" y="24292"/>
                  <a:pt x="67812" y="24292"/>
                </a:cubicBezTo>
                <a:close/>
                <a:moveTo>
                  <a:pt x="10902" y="23802"/>
                </a:moveTo>
                <a:cubicBezTo>
                  <a:pt x="10452" y="23802"/>
                  <a:pt x="10430" y="24496"/>
                  <a:pt x="10888" y="24509"/>
                </a:cubicBezTo>
                <a:cubicBezTo>
                  <a:pt x="11091" y="24509"/>
                  <a:pt x="11255" y="24360"/>
                  <a:pt x="11255" y="24156"/>
                </a:cubicBezTo>
                <a:cubicBezTo>
                  <a:pt x="11255" y="23966"/>
                  <a:pt x="11105" y="23816"/>
                  <a:pt x="10915" y="23802"/>
                </a:cubicBezTo>
                <a:cubicBezTo>
                  <a:pt x="10910" y="23802"/>
                  <a:pt x="10906" y="23802"/>
                  <a:pt x="10902" y="23802"/>
                </a:cubicBezTo>
                <a:close/>
                <a:moveTo>
                  <a:pt x="73312" y="23951"/>
                </a:moveTo>
                <a:cubicBezTo>
                  <a:pt x="73305" y="23951"/>
                  <a:pt x="73297" y="23951"/>
                  <a:pt x="73290" y="23952"/>
                </a:cubicBezTo>
                <a:cubicBezTo>
                  <a:pt x="73282" y="23951"/>
                  <a:pt x="73275" y="23951"/>
                  <a:pt x="73267" y="23951"/>
                </a:cubicBezTo>
                <a:cubicBezTo>
                  <a:pt x="73114" y="23951"/>
                  <a:pt x="72991" y="24082"/>
                  <a:pt x="73004" y="24237"/>
                </a:cubicBezTo>
                <a:cubicBezTo>
                  <a:pt x="73004" y="24387"/>
                  <a:pt x="73140" y="24509"/>
                  <a:pt x="73290" y="24509"/>
                </a:cubicBezTo>
                <a:cubicBezTo>
                  <a:pt x="73453" y="24509"/>
                  <a:pt x="73589" y="24360"/>
                  <a:pt x="73561" y="24210"/>
                </a:cubicBezTo>
                <a:cubicBezTo>
                  <a:pt x="73561" y="24068"/>
                  <a:pt x="73451" y="23951"/>
                  <a:pt x="73312" y="23951"/>
                </a:cubicBezTo>
                <a:close/>
                <a:moveTo>
                  <a:pt x="85065" y="23937"/>
                </a:moveTo>
                <a:cubicBezTo>
                  <a:pt x="84911" y="23937"/>
                  <a:pt x="84775" y="24069"/>
                  <a:pt x="84775" y="24237"/>
                </a:cubicBezTo>
                <a:cubicBezTo>
                  <a:pt x="84775" y="24387"/>
                  <a:pt x="84911" y="24523"/>
                  <a:pt x="85074" y="24523"/>
                </a:cubicBezTo>
                <a:cubicBezTo>
                  <a:pt x="85428" y="24509"/>
                  <a:pt x="85455" y="23979"/>
                  <a:pt x="85088" y="23938"/>
                </a:cubicBezTo>
                <a:cubicBezTo>
                  <a:pt x="85080" y="23938"/>
                  <a:pt x="85073" y="23937"/>
                  <a:pt x="85065" y="23937"/>
                </a:cubicBezTo>
                <a:close/>
                <a:moveTo>
                  <a:pt x="91313" y="24156"/>
                </a:moveTo>
                <a:cubicBezTo>
                  <a:pt x="91259" y="24210"/>
                  <a:pt x="91204" y="24278"/>
                  <a:pt x="91177" y="24360"/>
                </a:cubicBezTo>
                <a:lnTo>
                  <a:pt x="91191" y="24360"/>
                </a:lnTo>
                <a:cubicBezTo>
                  <a:pt x="91167" y="24444"/>
                  <a:pt x="91259" y="24528"/>
                  <a:pt x="91346" y="24528"/>
                </a:cubicBezTo>
                <a:cubicBezTo>
                  <a:pt x="91358" y="24528"/>
                  <a:pt x="91370" y="24526"/>
                  <a:pt x="91381" y="24523"/>
                </a:cubicBezTo>
                <a:cubicBezTo>
                  <a:pt x="91476" y="24523"/>
                  <a:pt x="91558" y="24441"/>
                  <a:pt x="91558" y="24346"/>
                </a:cubicBezTo>
                <a:cubicBezTo>
                  <a:pt x="91558" y="24237"/>
                  <a:pt x="91476" y="24156"/>
                  <a:pt x="91313" y="24156"/>
                </a:cubicBezTo>
                <a:close/>
                <a:moveTo>
                  <a:pt x="18649" y="23979"/>
                </a:moveTo>
                <a:lnTo>
                  <a:pt x="18853" y="24346"/>
                </a:lnTo>
                <a:lnTo>
                  <a:pt x="18472" y="24536"/>
                </a:lnTo>
                <a:lnTo>
                  <a:pt x="18282" y="24169"/>
                </a:lnTo>
                <a:lnTo>
                  <a:pt x="18649" y="23979"/>
                </a:lnTo>
                <a:close/>
                <a:moveTo>
                  <a:pt x="70567" y="24100"/>
                </a:moveTo>
                <a:cubicBezTo>
                  <a:pt x="70560" y="24100"/>
                  <a:pt x="70552" y="24101"/>
                  <a:pt x="70544" y="24101"/>
                </a:cubicBezTo>
                <a:cubicBezTo>
                  <a:pt x="70435" y="24115"/>
                  <a:pt x="70354" y="24224"/>
                  <a:pt x="70354" y="24333"/>
                </a:cubicBezTo>
                <a:cubicBezTo>
                  <a:pt x="70367" y="24441"/>
                  <a:pt x="70462" y="24536"/>
                  <a:pt x="70571" y="24550"/>
                </a:cubicBezTo>
                <a:cubicBezTo>
                  <a:pt x="70694" y="24536"/>
                  <a:pt x="70802" y="24428"/>
                  <a:pt x="70789" y="24305"/>
                </a:cubicBezTo>
                <a:cubicBezTo>
                  <a:pt x="70789" y="24191"/>
                  <a:pt x="70682" y="24100"/>
                  <a:pt x="70567" y="24100"/>
                </a:cubicBezTo>
                <a:close/>
                <a:moveTo>
                  <a:pt x="5437" y="24020"/>
                </a:moveTo>
                <a:cubicBezTo>
                  <a:pt x="5288" y="24020"/>
                  <a:pt x="5165" y="24129"/>
                  <a:pt x="5165" y="24278"/>
                </a:cubicBezTo>
                <a:cubicBezTo>
                  <a:pt x="5165" y="24414"/>
                  <a:pt x="5260" y="24536"/>
                  <a:pt x="5396" y="24550"/>
                </a:cubicBezTo>
                <a:cubicBezTo>
                  <a:pt x="5405" y="24551"/>
                  <a:pt x="5413" y="24551"/>
                  <a:pt x="5422" y="24551"/>
                </a:cubicBezTo>
                <a:cubicBezTo>
                  <a:pt x="5561" y="24551"/>
                  <a:pt x="5683" y="24446"/>
                  <a:pt x="5695" y="24305"/>
                </a:cubicBezTo>
                <a:cubicBezTo>
                  <a:pt x="5695" y="24156"/>
                  <a:pt x="5587" y="24033"/>
                  <a:pt x="5437" y="24020"/>
                </a:cubicBezTo>
                <a:close/>
                <a:moveTo>
                  <a:pt x="8176" y="23898"/>
                </a:moveTo>
                <a:cubicBezTo>
                  <a:pt x="7895" y="23903"/>
                  <a:pt x="7749" y="24239"/>
                  <a:pt x="7938" y="24455"/>
                </a:cubicBezTo>
                <a:cubicBezTo>
                  <a:pt x="8005" y="24522"/>
                  <a:pt x="8089" y="24553"/>
                  <a:pt x="8172" y="24553"/>
                </a:cubicBezTo>
                <a:cubicBezTo>
                  <a:pt x="8338" y="24553"/>
                  <a:pt x="8500" y="24428"/>
                  <a:pt x="8509" y="24237"/>
                </a:cubicBezTo>
                <a:cubicBezTo>
                  <a:pt x="8509" y="24063"/>
                  <a:pt x="8363" y="23901"/>
                  <a:pt x="8176" y="23898"/>
                </a:cubicBezTo>
                <a:close/>
                <a:moveTo>
                  <a:pt x="27688" y="24020"/>
                </a:moveTo>
                <a:lnTo>
                  <a:pt x="27878" y="24400"/>
                </a:lnTo>
                <a:lnTo>
                  <a:pt x="27511" y="24577"/>
                </a:lnTo>
                <a:lnTo>
                  <a:pt x="27321" y="24210"/>
                </a:lnTo>
                <a:lnTo>
                  <a:pt x="27688" y="24020"/>
                </a:lnTo>
                <a:close/>
                <a:moveTo>
                  <a:pt x="47039" y="24114"/>
                </a:moveTo>
                <a:cubicBezTo>
                  <a:pt x="47031" y="24114"/>
                  <a:pt x="47024" y="24114"/>
                  <a:pt x="47016" y="24115"/>
                </a:cubicBezTo>
                <a:cubicBezTo>
                  <a:pt x="47009" y="24114"/>
                  <a:pt x="47002" y="24114"/>
                  <a:pt x="46995" y="24114"/>
                </a:cubicBezTo>
                <a:cubicBezTo>
                  <a:pt x="46869" y="24114"/>
                  <a:pt x="46771" y="24231"/>
                  <a:pt x="46771" y="24360"/>
                </a:cubicBezTo>
                <a:cubicBezTo>
                  <a:pt x="46785" y="24496"/>
                  <a:pt x="46907" y="24591"/>
                  <a:pt x="47043" y="24591"/>
                </a:cubicBezTo>
                <a:cubicBezTo>
                  <a:pt x="47165" y="24577"/>
                  <a:pt x="47260" y="24468"/>
                  <a:pt x="47247" y="24333"/>
                </a:cubicBezTo>
                <a:cubicBezTo>
                  <a:pt x="47247" y="24217"/>
                  <a:pt x="47162" y="24114"/>
                  <a:pt x="47039" y="24114"/>
                </a:cubicBezTo>
                <a:close/>
                <a:moveTo>
                  <a:pt x="2710" y="24155"/>
                </a:moveTo>
                <a:cubicBezTo>
                  <a:pt x="2704" y="24155"/>
                  <a:pt x="2698" y="24155"/>
                  <a:pt x="2691" y="24156"/>
                </a:cubicBezTo>
                <a:cubicBezTo>
                  <a:pt x="2583" y="24169"/>
                  <a:pt x="2515" y="24237"/>
                  <a:pt x="2528" y="24346"/>
                </a:cubicBezTo>
                <a:cubicBezTo>
                  <a:pt x="2556" y="24441"/>
                  <a:pt x="2623" y="24482"/>
                  <a:pt x="2719" y="24604"/>
                </a:cubicBezTo>
                <a:cubicBezTo>
                  <a:pt x="2787" y="24523"/>
                  <a:pt x="2841" y="24428"/>
                  <a:pt x="2882" y="24333"/>
                </a:cubicBezTo>
                <a:lnTo>
                  <a:pt x="2895" y="24333"/>
                </a:lnTo>
                <a:cubicBezTo>
                  <a:pt x="2908" y="24244"/>
                  <a:pt x="2802" y="24155"/>
                  <a:pt x="2710" y="24155"/>
                </a:cubicBezTo>
                <a:close/>
                <a:moveTo>
                  <a:pt x="40709" y="23843"/>
                </a:moveTo>
                <a:lnTo>
                  <a:pt x="40709" y="23843"/>
                </a:lnTo>
                <a:cubicBezTo>
                  <a:pt x="40233" y="23870"/>
                  <a:pt x="40220" y="24564"/>
                  <a:pt x="40695" y="24604"/>
                </a:cubicBezTo>
                <a:cubicBezTo>
                  <a:pt x="41185" y="24577"/>
                  <a:pt x="41185" y="23884"/>
                  <a:pt x="40709" y="23843"/>
                </a:cubicBezTo>
                <a:close/>
                <a:moveTo>
                  <a:pt x="82288" y="23966"/>
                </a:moveTo>
                <a:cubicBezTo>
                  <a:pt x="82111" y="23966"/>
                  <a:pt x="81962" y="24129"/>
                  <a:pt x="81975" y="24305"/>
                </a:cubicBezTo>
                <a:cubicBezTo>
                  <a:pt x="81989" y="24468"/>
                  <a:pt x="82138" y="24604"/>
                  <a:pt x="82315" y="24604"/>
                </a:cubicBezTo>
                <a:cubicBezTo>
                  <a:pt x="82478" y="24591"/>
                  <a:pt x="82628" y="24455"/>
                  <a:pt x="82614" y="24278"/>
                </a:cubicBezTo>
                <a:lnTo>
                  <a:pt x="82600" y="24278"/>
                </a:lnTo>
                <a:cubicBezTo>
                  <a:pt x="82600" y="24101"/>
                  <a:pt x="82464" y="23966"/>
                  <a:pt x="82288" y="23966"/>
                </a:cubicBezTo>
                <a:close/>
                <a:moveTo>
                  <a:pt x="24942" y="24115"/>
                </a:moveTo>
                <a:lnTo>
                  <a:pt x="25119" y="24455"/>
                </a:lnTo>
                <a:lnTo>
                  <a:pt x="24779" y="24645"/>
                </a:lnTo>
                <a:lnTo>
                  <a:pt x="24589" y="24292"/>
                </a:lnTo>
                <a:lnTo>
                  <a:pt x="24942" y="24115"/>
                </a:lnTo>
                <a:close/>
                <a:moveTo>
                  <a:pt x="88585" y="24167"/>
                </a:moveTo>
                <a:cubicBezTo>
                  <a:pt x="88284" y="24167"/>
                  <a:pt x="88268" y="24645"/>
                  <a:pt x="88582" y="24645"/>
                </a:cubicBezTo>
                <a:cubicBezTo>
                  <a:pt x="88586" y="24645"/>
                  <a:pt x="88590" y="24645"/>
                  <a:pt x="88595" y="24645"/>
                </a:cubicBezTo>
                <a:cubicBezTo>
                  <a:pt x="88602" y="24646"/>
                  <a:pt x="88610" y="24646"/>
                  <a:pt x="88618" y="24646"/>
                </a:cubicBezTo>
                <a:cubicBezTo>
                  <a:pt x="88732" y="24646"/>
                  <a:pt x="88840" y="24556"/>
                  <a:pt x="88853" y="24441"/>
                </a:cubicBezTo>
                <a:lnTo>
                  <a:pt x="88839" y="24441"/>
                </a:lnTo>
                <a:cubicBezTo>
                  <a:pt x="88866" y="24305"/>
                  <a:pt x="88758" y="24169"/>
                  <a:pt x="88622" y="24169"/>
                </a:cubicBezTo>
                <a:cubicBezTo>
                  <a:pt x="88609" y="24168"/>
                  <a:pt x="88597" y="24167"/>
                  <a:pt x="88585" y="24167"/>
                </a:cubicBezTo>
                <a:close/>
                <a:moveTo>
                  <a:pt x="22210" y="24169"/>
                </a:moveTo>
                <a:lnTo>
                  <a:pt x="22414" y="24509"/>
                </a:lnTo>
                <a:lnTo>
                  <a:pt x="22060" y="24686"/>
                </a:lnTo>
                <a:lnTo>
                  <a:pt x="21857" y="24346"/>
                </a:lnTo>
                <a:lnTo>
                  <a:pt x="22210" y="24169"/>
                </a:lnTo>
                <a:close/>
                <a:moveTo>
                  <a:pt x="38053" y="23877"/>
                </a:moveTo>
                <a:cubicBezTo>
                  <a:pt x="37843" y="23877"/>
                  <a:pt x="37655" y="24005"/>
                  <a:pt x="37583" y="24196"/>
                </a:cubicBezTo>
                <a:lnTo>
                  <a:pt x="37583" y="24196"/>
                </a:lnTo>
                <a:cubicBezTo>
                  <a:pt x="37584" y="24273"/>
                  <a:pt x="37598" y="24351"/>
                  <a:pt x="37624" y="24428"/>
                </a:cubicBezTo>
                <a:cubicBezTo>
                  <a:pt x="37678" y="24577"/>
                  <a:pt x="37814" y="24672"/>
                  <a:pt x="37963" y="24686"/>
                </a:cubicBezTo>
                <a:cubicBezTo>
                  <a:pt x="38113" y="24686"/>
                  <a:pt x="38262" y="24604"/>
                  <a:pt x="38330" y="24468"/>
                </a:cubicBezTo>
                <a:cubicBezTo>
                  <a:pt x="38412" y="24319"/>
                  <a:pt x="38385" y="24142"/>
                  <a:pt x="38276" y="24020"/>
                </a:cubicBezTo>
                <a:cubicBezTo>
                  <a:pt x="38222" y="23966"/>
                  <a:pt x="38167" y="23925"/>
                  <a:pt x="38113" y="23884"/>
                </a:cubicBezTo>
                <a:lnTo>
                  <a:pt x="38140" y="23884"/>
                </a:lnTo>
                <a:cubicBezTo>
                  <a:pt x="38111" y="23879"/>
                  <a:pt x="38082" y="23877"/>
                  <a:pt x="38053" y="23877"/>
                </a:cubicBezTo>
                <a:close/>
                <a:moveTo>
                  <a:pt x="79559" y="24032"/>
                </a:moveTo>
                <a:cubicBezTo>
                  <a:pt x="79138" y="24032"/>
                  <a:pt x="79134" y="24686"/>
                  <a:pt x="79570" y="24686"/>
                </a:cubicBezTo>
                <a:cubicBezTo>
                  <a:pt x="79574" y="24686"/>
                  <a:pt x="79578" y="24686"/>
                  <a:pt x="79583" y="24686"/>
                </a:cubicBezTo>
                <a:cubicBezTo>
                  <a:pt x="79769" y="24673"/>
                  <a:pt x="79903" y="24529"/>
                  <a:pt x="79909" y="24344"/>
                </a:cubicBezTo>
                <a:lnTo>
                  <a:pt x="79909" y="24344"/>
                </a:lnTo>
                <a:cubicBezTo>
                  <a:pt x="79909" y="24345"/>
                  <a:pt x="79909" y="24345"/>
                  <a:pt x="79909" y="24346"/>
                </a:cubicBezTo>
                <a:lnTo>
                  <a:pt x="79909" y="24333"/>
                </a:lnTo>
                <a:cubicBezTo>
                  <a:pt x="79909" y="24336"/>
                  <a:pt x="79909" y="24340"/>
                  <a:pt x="79909" y="24344"/>
                </a:cubicBezTo>
                <a:lnTo>
                  <a:pt x="79909" y="24344"/>
                </a:lnTo>
                <a:cubicBezTo>
                  <a:pt x="79894" y="24182"/>
                  <a:pt x="79772" y="24047"/>
                  <a:pt x="79596" y="24033"/>
                </a:cubicBezTo>
                <a:cubicBezTo>
                  <a:pt x="79583" y="24032"/>
                  <a:pt x="79571" y="24032"/>
                  <a:pt x="79559" y="24032"/>
                </a:cubicBezTo>
                <a:close/>
                <a:moveTo>
                  <a:pt x="76864" y="24088"/>
                </a:moveTo>
                <a:cubicBezTo>
                  <a:pt x="76429" y="24088"/>
                  <a:pt x="76429" y="24727"/>
                  <a:pt x="76864" y="24727"/>
                </a:cubicBezTo>
                <a:cubicBezTo>
                  <a:pt x="77286" y="24727"/>
                  <a:pt x="77286" y="24088"/>
                  <a:pt x="76864" y="24088"/>
                </a:cubicBezTo>
                <a:close/>
                <a:moveTo>
                  <a:pt x="92196" y="24441"/>
                </a:moveTo>
                <a:cubicBezTo>
                  <a:pt x="92142" y="24441"/>
                  <a:pt x="92088" y="24536"/>
                  <a:pt x="92033" y="24577"/>
                </a:cubicBezTo>
                <a:cubicBezTo>
                  <a:pt x="92074" y="24632"/>
                  <a:pt x="92115" y="24713"/>
                  <a:pt x="92183" y="24727"/>
                </a:cubicBezTo>
                <a:cubicBezTo>
                  <a:pt x="92188" y="24728"/>
                  <a:pt x="92192" y="24728"/>
                  <a:pt x="92197" y="24728"/>
                </a:cubicBezTo>
                <a:cubicBezTo>
                  <a:pt x="92247" y="24728"/>
                  <a:pt x="92302" y="24666"/>
                  <a:pt x="92414" y="24604"/>
                </a:cubicBezTo>
                <a:cubicBezTo>
                  <a:pt x="92305" y="24523"/>
                  <a:pt x="92251" y="24441"/>
                  <a:pt x="92196" y="24441"/>
                </a:cubicBezTo>
                <a:close/>
                <a:moveTo>
                  <a:pt x="44311" y="24074"/>
                </a:moveTo>
                <a:lnTo>
                  <a:pt x="44311" y="24074"/>
                </a:lnTo>
                <a:cubicBezTo>
                  <a:pt x="43958" y="24129"/>
                  <a:pt x="43917" y="24632"/>
                  <a:pt x="44257" y="24740"/>
                </a:cubicBezTo>
                <a:cubicBezTo>
                  <a:pt x="44610" y="24686"/>
                  <a:pt x="44664" y="24183"/>
                  <a:pt x="44311" y="24074"/>
                </a:cubicBezTo>
                <a:close/>
                <a:moveTo>
                  <a:pt x="14503" y="23952"/>
                </a:moveTo>
                <a:cubicBezTo>
                  <a:pt x="14000" y="23952"/>
                  <a:pt x="13946" y="24686"/>
                  <a:pt x="14449" y="24740"/>
                </a:cubicBezTo>
                <a:cubicBezTo>
                  <a:pt x="14457" y="24741"/>
                  <a:pt x="14466" y="24741"/>
                  <a:pt x="14474" y="24741"/>
                </a:cubicBezTo>
                <a:cubicBezTo>
                  <a:pt x="14668" y="24741"/>
                  <a:pt x="14844" y="24595"/>
                  <a:pt x="14870" y="24387"/>
                </a:cubicBezTo>
                <a:lnTo>
                  <a:pt x="14870" y="24400"/>
                </a:lnTo>
                <a:cubicBezTo>
                  <a:pt x="14884" y="24169"/>
                  <a:pt x="14721" y="23979"/>
                  <a:pt x="14503" y="23952"/>
                </a:cubicBezTo>
                <a:close/>
                <a:moveTo>
                  <a:pt x="47814" y="24430"/>
                </a:moveTo>
                <a:cubicBezTo>
                  <a:pt x="47746" y="24430"/>
                  <a:pt x="47684" y="24499"/>
                  <a:pt x="47695" y="24577"/>
                </a:cubicBezTo>
                <a:cubicBezTo>
                  <a:pt x="47695" y="24645"/>
                  <a:pt x="47750" y="24713"/>
                  <a:pt x="47818" y="24740"/>
                </a:cubicBezTo>
                <a:cubicBezTo>
                  <a:pt x="47825" y="24742"/>
                  <a:pt x="47832" y="24742"/>
                  <a:pt x="47839" y="24742"/>
                </a:cubicBezTo>
                <a:cubicBezTo>
                  <a:pt x="47901" y="24742"/>
                  <a:pt x="47968" y="24694"/>
                  <a:pt x="48090" y="24645"/>
                </a:cubicBezTo>
                <a:cubicBezTo>
                  <a:pt x="47981" y="24536"/>
                  <a:pt x="47926" y="24455"/>
                  <a:pt x="47859" y="24441"/>
                </a:cubicBezTo>
                <a:cubicBezTo>
                  <a:pt x="47844" y="24434"/>
                  <a:pt x="47829" y="24430"/>
                  <a:pt x="47814" y="24430"/>
                </a:cubicBezTo>
                <a:close/>
                <a:moveTo>
                  <a:pt x="816" y="24618"/>
                </a:moveTo>
                <a:cubicBezTo>
                  <a:pt x="789" y="24618"/>
                  <a:pt x="761" y="24645"/>
                  <a:pt x="721" y="24659"/>
                </a:cubicBezTo>
                <a:cubicBezTo>
                  <a:pt x="748" y="24700"/>
                  <a:pt x="775" y="24727"/>
                  <a:pt x="816" y="24754"/>
                </a:cubicBezTo>
                <a:cubicBezTo>
                  <a:pt x="829" y="24754"/>
                  <a:pt x="870" y="24727"/>
                  <a:pt x="911" y="24686"/>
                </a:cubicBezTo>
                <a:cubicBezTo>
                  <a:pt x="870" y="24645"/>
                  <a:pt x="843" y="24618"/>
                  <a:pt x="816" y="24618"/>
                </a:cubicBezTo>
                <a:close/>
                <a:moveTo>
                  <a:pt x="85910" y="24196"/>
                </a:moveTo>
                <a:cubicBezTo>
                  <a:pt x="85903" y="24196"/>
                  <a:pt x="85897" y="24196"/>
                  <a:pt x="85890" y="24197"/>
                </a:cubicBezTo>
                <a:cubicBezTo>
                  <a:pt x="85740" y="24197"/>
                  <a:pt x="85618" y="24305"/>
                  <a:pt x="85604" y="24455"/>
                </a:cubicBezTo>
                <a:cubicBezTo>
                  <a:pt x="85604" y="24618"/>
                  <a:pt x="85727" y="24754"/>
                  <a:pt x="85890" y="24754"/>
                </a:cubicBezTo>
                <a:cubicBezTo>
                  <a:pt x="86039" y="24754"/>
                  <a:pt x="86162" y="24632"/>
                  <a:pt x="86162" y="24482"/>
                </a:cubicBezTo>
                <a:cubicBezTo>
                  <a:pt x="86175" y="24339"/>
                  <a:pt x="86063" y="24196"/>
                  <a:pt x="85910" y="24196"/>
                </a:cubicBezTo>
                <a:close/>
                <a:moveTo>
                  <a:pt x="19464" y="24210"/>
                </a:moveTo>
                <a:lnTo>
                  <a:pt x="19668" y="24577"/>
                </a:lnTo>
                <a:lnTo>
                  <a:pt x="19301" y="24767"/>
                </a:lnTo>
                <a:lnTo>
                  <a:pt x="19097" y="24400"/>
                </a:lnTo>
                <a:lnTo>
                  <a:pt x="19464" y="24210"/>
                </a:lnTo>
                <a:close/>
                <a:moveTo>
                  <a:pt x="11758" y="24044"/>
                </a:moveTo>
                <a:cubicBezTo>
                  <a:pt x="11745" y="24044"/>
                  <a:pt x="11731" y="24045"/>
                  <a:pt x="11717" y="24047"/>
                </a:cubicBezTo>
                <a:lnTo>
                  <a:pt x="11730" y="24047"/>
                </a:lnTo>
                <a:cubicBezTo>
                  <a:pt x="11540" y="24047"/>
                  <a:pt x="11377" y="24210"/>
                  <a:pt x="11377" y="24400"/>
                </a:cubicBezTo>
                <a:cubicBezTo>
                  <a:pt x="11377" y="24604"/>
                  <a:pt x="11526" y="24767"/>
                  <a:pt x="11730" y="24767"/>
                </a:cubicBezTo>
                <a:cubicBezTo>
                  <a:pt x="11738" y="24768"/>
                  <a:pt x="11745" y="24768"/>
                  <a:pt x="11752" y="24768"/>
                </a:cubicBezTo>
                <a:cubicBezTo>
                  <a:pt x="11947" y="24768"/>
                  <a:pt x="12110" y="24597"/>
                  <a:pt x="12097" y="24400"/>
                </a:cubicBezTo>
                <a:cubicBezTo>
                  <a:pt x="12110" y="24211"/>
                  <a:pt x="11946" y="24044"/>
                  <a:pt x="11758" y="24044"/>
                </a:cubicBezTo>
                <a:close/>
                <a:moveTo>
                  <a:pt x="31235" y="24183"/>
                </a:moveTo>
                <a:lnTo>
                  <a:pt x="31453" y="24591"/>
                </a:lnTo>
                <a:lnTo>
                  <a:pt x="31072" y="24781"/>
                </a:lnTo>
                <a:lnTo>
                  <a:pt x="30882" y="24387"/>
                </a:lnTo>
                <a:lnTo>
                  <a:pt x="31235" y="24183"/>
                </a:lnTo>
                <a:close/>
                <a:moveTo>
                  <a:pt x="74119" y="24210"/>
                </a:moveTo>
                <a:cubicBezTo>
                  <a:pt x="73956" y="24210"/>
                  <a:pt x="73833" y="24333"/>
                  <a:pt x="73820" y="24496"/>
                </a:cubicBezTo>
                <a:cubicBezTo>
                  <a:pt x="73820" y="24670"/>
                  <a:pt x="73963" y="24783"/>
                  <a:pt x="74114" y="24783"/>
                </a:cubicBezTo>
                <a:cubicBezTo>
                  <a:pt x="74186" y="24783"/>
                  <a:pt x="74261" y="24757"/>
                  <a:pt x="74323" y="24700"/>
                </a:cubicBezTo>
                <a:cubicBezTo>
                  <a:pt x="74499" y="24523"/>
                  <a:pt x="74377" y="24210"/>
                  <a:pt x="74119" y="24210"/>
                </a:cubicBezTo>
                <a:close/>
                <a:moveTo>
                  <a:pt x="28517" y="24265"/>
                </a:moveTo>
                <a:lnTo>
                  <a:pt x="28734" y="24618"/>
                </a:lnTo>
                <a:lnTo>
                  <a:pt x="28313" y="24795"/>
                </a:lnTo>
                <a:lnTo>
                  <a:pt x="28136" y="24455"/>
                </a:lnTo>
                <a:lnTo>
                  <a:pt x="28517" y="24265"/>
                </a:lnTo>
                <a:close/>
                <a:moveTo>
                  <a:pt x="68648" y="24508"/>
                </a:moveTo>
                <a:cubicBezTo>
                  <a:pt x="68646" y="24508"/>
                  <a:pt x="68643" y="24508"/>
                  <a:pt x="68641" y="24509"/>
                </a:cubicBezTo>
                <a:cubicBezTo>
                  <a:pt x="68587" y="24536"/>
                  <a:pt x="68546" y="24577"/>
                  <a:pt x="68519" y="24632"/>
                </a:cubicBezTo>
                <a:cubicBezTo>
                  <a:pt x="68519" y="24659"/>
                  <a:pt x="68587" y="24713"/>
                  <a:pt x="68641" y="24795"/>
                </a:cubicBezTo>
                <a:cubicBezTo>
                  <a:pt x="68695" y="24713"/>
                  <a:pt x="68750" y="24672"/>
                  <a:pt x="68750" y="24618"/>
                </a:cubicBezTo>
                <a:cubicBezTo>
                  <a:pt x="68750" y="24580"/>
                  <a:pt x="68680" y="24508"/>
                  <a:pt x="68648" y="24508"/>
                </a:cubicBezTo>
                <a:close/>
                <a:moveTo>
                  <a:pt x="71400" y="24333"/>
                </a:moveTo>
                <a:cubicBezTo>
                  <a:pt x="71264" y="24333"/>
                  <a:pt x="71169" y="24428"/>
                  <a:pt x="71156" y="24550"/>
                </a:cubicBezTo>
                <a:cubicBezTo>
                  <a:pt x="71156" y="24686"/>
                  <a:pt x="71251" y="24781"/>
                  <a:pt x="71373" y="24795"/>
                </a:cubicBezTo>
                <a:cubicBezTo>
                  <a:pt x="71380" y="24795"/>
                  <a:pt x="71387" y="24796"/>
                  <a:pt x="71394" y="24796"/>
                </a:cubicBezTo>
                <a:cubicBezTo>
                  <a:pt x="71521" y="24796"/>
                  <a:pt x="71631" y="24679"/>
                  <a:pt x="71631" y="24550"/>
                </a:cubicBezTo>
                <a:cubicBezTo>
                  <a:pt x="71618" y="24428"/>
                  <a:pt x="71523" y="24333"/>
                  <a:pt x="71400" y="24333"/>
                </a:cubicBezTo>
                <a:close/>
                <a:moveTo>
                  <a:pt x="8951" y="24135"/>
                </a:moveTo>
                <a:cubicBezTo>
                  <a:pt x="8634" y="24135"/>
                  <a:pt x="8626" y="24800"/>
                  <a:pt x="8945" y="24800"/>
                </a:cubicBezTo>
                <a:cubicBezTo>
                  <a:pt x="8962" y="24800"/>
                  <a:pt x="8980" y="24798"/>
                  <a:pt x="8998" y="24795"/>
                </a:cubicBezTo>
                <a:cubicBezTo>
                  <a:pt x="9175" y="24795"/>
                  <a:pt x="9324" y="24659"/>
                  <a:pt x="9324" y="24482"/>
                </a:cubicBezTo>
                <a:cubicBezTo>
                  <a:pt x="9324" y="24292"/>
                  <a:pt x="9189" y="24142"/>
                  <a:pt x="9012" y="24142"/>
                </a:cubicBezTo>
                <a:cubicBezTo>
                  <a:pt x="8990" y="24137"/>
                  <a:pt x="8970" y="24135"/>
                  <a:pt x="8951" y="24135"/>
                </a:cubicBezTo>
                <a:close/>
                <a:moveTo>
                  <a:pt x="6253" y="24251"/>
                </a:moveTo>
                <a:cubicBezTo>
                  <a:pt x="6090" y="24251"/>
                  <a:pt x="5967" y="24387"/>
                  <a:pt x="5967" y="24550"/>
                </a:cubicBezTo>
                <a:cubicBezTo>
                  <a:pt x="5981" y="24700"/>
                  <a:pt x="6103" y="24808"/>
                  <a:pt x="6253" y="24808"/>
                </a:cubicBezTo>
                <a:cubicBezTo>
                  <a:pt x="6592" y="24781"/>
                  <a:pt x="6592" y="24278"/>
                  <a:pt x="6253" y="24251"/>
                </a:cubicBezTo>
                <a:close/>
                <a:moveTo>
                  <a:pt x="3521" y="24414"/>
                </a:moveTo>
                <a:cubicBezTo>
                  <a:pt x="3398" y="24414"/>
                  <a:pt x="3303" y="24509"/>
                  <a:pt x="3317" y="24632"/>
                </a:cubicBezTo>
                <a:cubicBezTo>
                  <a:pt x="3317" y="24740"/>
                  <a:pt x="3412" y="24835"/>
                  <a:pt x="3534" y="24835"/>
                </a:cubicBezTo>
                <a:cubicBezTo>
                  <a:pt x="3643" y="24822"/>
                  <a:pt x="3738" y="24727"/>
                  <a:pt x="3738" y="24618"/>
                </a:cubicBezTo>
                <a:cubicBezTo>
                  <a:pt x="3724" y="24509"/>
                  <a:pt x="3629" y="24414"/>
                  <a:pt x="3521" y="24414"/>
                </a:cubicBezTo>
                <a:close/>
                <a:moveTo>
                  <a:pt x="83141" y="24236"/>
                </a:moveTo>
                <a:cubicBezTo>
                  <a:pt x="83133" y="24236"/>
                  <a:pt x="83125" y="24237"/>
                  <a:pt x="83117" y="24237"/>
                </a:cubicBezTo>
                <a:cubicBezTo>
                  <a:pt x="82967" y="24237"/>
                  <a:pt x="82831" y="24360"/>
                  <a:pt x="82831" y="24523"/>
                </a:cubicBezTo>
                <a:cubicBezTo>
                  <a:pt x="82831" y="24686"/>
                  <a:pt x="82967" y="24835"/>
                  <a:pt x="83130" y="24835"/>
                </a:cubicBezTo>
                <a:cubicBezTo>
                  <a:pt x="83307" y="24822"/>
                  <a:pt x="83443" y="24686"/>
                  <a:pt x="83443" y="24523"/>
                </a:cubicBezTo>
                <a:cubicBezTo>
                  <a:pt x="83430" y="24367"/>
                  <a:pt x="83306" y="24236"/>
                  <a:pt x="83141" y="24236"/>
                </a:cubicBezTo>
                <a:close/>
                <a:moveTo>
                  <a:pt x="41525" y="24101"/>
                </a:moveTo>
                <a:cubicBezTo>
                  <a:pt x="41053" y="24128"/>
                  <a:pt x="41076" y="24836"/>
                  <a:pt x="41539" y="24836"/>
                </a:cubicBezTo>
                <a:cubicBezTo>
                  <a:pt x="41543" y="24836"/>
                  <a:pt x="41547" y="24836"/>
                  <a:pt x="41552" y="24835"/>
                </a:cubicBezTo>
                <a:cubicBezTo>
                  <a:pt x="41756" y="24822"/>
                  <a:pt x="41919" y="24659"/>
                  <a:pt x="41919" y="24455"/>
                </a:cubicBezTo>
                <a:cubicBezTo>
                  <a:pt x="41905" y="24251"/>
                  <a:pt x="41728" y="24101"/>
                  <a:pt x="41525" y="24101"/>
                </a:cubicBezTo>
                <a:close/>
                <a:moveTo>
                  <a:pt x="25758" y="24346"/>
                </a:moveTo>
                <a:lnTo>
                  <a:pt x="25961" y="24686"/>
                </a:lnTo>
                <a:lnTo>
                  <a:pt x="25608" y="24876"/>
                </a:lnTo>
                <a:lnTo>
                  <a:pt x="25404" y="24536"/>
                </a:lnTo>
                <a:lnTo>
                  <a:pt x="25758" y="24346"/>
                </a:lnTo>
                <a:close/>
                <a:moveTo>
                  <a:pt x="89451" y="24428"/>
                </a:moveTo>
                <a:lnTo>
                  <a:pt x="89451" y="24441"/>
                </a:lnTo>
                <a:cubicBezTo>
                  <a:pt x="89438" y="24440"/>
                  <a:pt x="89426" y="24439"/>
                  <a:pt x="89414" y="24439"/>
                </a:cubicBezTo>
                <a:cubicBezTo>
                  <a:pt x="89133" y="24439"/>
                  <a:pt x="89137" y="24877"/>
                  <a:pt x="89426" y="24877"/>
                </a:cubicBezTo>
                <a:cubicBezTo>
                  <a:pt x="89434" y="24877"/>
                  <a:pt x="89442" y="24877"/>
                  <a:pt x="89451" y="24876"/>
                </a:cubicBezTo>
                <a:cubicBezTo>
                  <a:pt x="89560" y="24863"/>
                  <a:pt x="89655" y="24767"/>
                  <a:pt x="89655" y="24659"/>
                </a:cubicBezTo>
                <a:cubicBezTo>
                  <a:pt x="89655" y="24536"/>
                  <a:pt x="89560" y="24441"/>
                  <a:pt x="89451" y="24428"/>
                </a:cubicBezTo>
                <a:close/>
                <a:moveTo>
                  <a:pt x="80412" y="24278"/>
                </a:moveTo>
                <a:cubicBezTo>
                  <a:pt x="80235" y="24278"/>
                  <a:pt x="80099" y="24414"/>
                  <a:pt x="80099" y="24591"/>
                </a:cubicBezTo>
                <a:lnTo>
                  <a:pt x="80086" y="24591"/>
                </a:lnTo>
                <a:cubicBezTo>
                  <a:pt x="80099" y="24754"/>
                  <a:pt x="80222" y="24890"/>
                  <a:pt x="80398" y="24903"/>
                </a:cubicBezTo>
                <a:cubicBezTo>
                  <a:pt x="80562" y="24903"/>
                  <a:pt x="80711" y="24781"/>
                  <a:pt x="80725" y="24618"/>
                </a:cubicBezTo>
                <a:cubicBezTo>
                  <a:pt x="80725" y="24428"/>
                  <a:pt x="80589" y="24278"/>
                  <a:pt x="80412" y="24278"/>
                </a:cubicBezTo>
                <a:close/>
                <a:moveTo>
                  <a:pt x="38810" y="24169"/>
                </a:moveTo>
                <a:cubicBezTo>
                  <a:pt x="38602" y="24169"/>
                  <a:pt x="38426" y="24340"/>
                  <a:pt x="38439" y="24550"/>
                </a:cubicBezTo>
                <a:cubicBezTo>
                  <a:pt x="38426" y="24747"/>
                  <a:pt x="38590" y="24931"/>
                  <a:pt x="38798" y="24931"/>
                </a:cubicBezTo>
                <a:cubicBezTo>
                  <a:pt x="38805" y="24931"/>
                  <a:pt x="38812" y="24931"/>
                  <a:pt x="38820" y="24931"/>
                </a:cubicBezTo>
                <a:cubicBezTo>
                  <a:pt x="38836" y="24932"/>
                  <a:pt x="38852" y="24933"/>
                  <a:pt x="38868" y="24933"/>
                </a:cubicBezTo>
                <a:cubicBezTo>
                  <a:pt x="39343" y="24933"/>
                  <a:pt x="39360" y="24169"/>
                  <a:pt x="38859" y="24169"/>
                </a:cubicBezTo>
                <a:cubicBezTo>
                  <a:pt x="38850" y="24169"/>
                  <a:pt x="38842" y="24169"/>
                  <a:pt x="38833" y="24169"/>
                </a:cubicBezTo>
                <a:cubicBezTo>
                  <a:pt x="38825" y="24169"/>
                  <a:pt x="38818" y="24169"/>
                  <a:pt x="38810" y="24169"/>
                </a:cubicBezTo>
                <a:close/>
                <a:moveTo>
                  <a:pt x="23053" y="24414"/>
                </a:moveTo>
                <a:lnTo>
                  <a:pt x="23229" y="24754"/>
                </a:lnTo>
                <a:lnTo>
                  <a:pt x="22876" y="24944"/>
                </a:lnTo>
                <a:lnTo>
                  <a:pt x="22686" y="24591"/>
                </a:lnTo>
                <a:lnTo>
                  <a:pt x="23053" y="24414"/>
                </a:lnTo>
                <a:close/>
                <a:moveTo>
                  <a:pt x="93012" y="24727"/>
                </a:moveTo>
                <a:cubicBezTo>
                  <a:pt x="92971" y="24727"/>
                  <a:pt x="92930" y="24795"/>
                  <a:pt x="92890" y="24835"/>
                </a:cubicBezTo>
                <a:cubicBezTo>
                  <a:pt x="92930" y="24876"/>
                  <a:pt x="92985" y="24931"/>
                  <a:pt x="93026" y="24944"/>
                </a:cubicBezTo>
                <a:cubicBezTo>
                  <a:pt x="93033" y="24946"/>
                  <a:pt x="93040" y="24947"/>
                  <a:pt x="93048" y="24947"/>
                </a:cubicBezTo>
                <a:cubicBezTo>
                  <a:pt x="93095" y="24947"/>
                  <a:pt x="93144" y="24913"/>
                  <a:pt x="93202" y="24890"/>
                </a:cubicBezTo>
                <a:lnTo>
                  <a:pt x="93148" y="24808"/>
                </a:lnTo>
                <a:cubicBezTo>
                  <a:pt x="93094" y="24781"/>
                  <a:pt x="93053" y="24727"/>
                  <a:pt x="93012" y="24727"/>
                </a:cubicBezTo>
                <a:close/>
                <a:moveTo>
                  <a:pt x="45113" y="24346"/>
                </a:moveTo>
                <a:cubicBezTo>
                  <a:pt x="44963" y="24360"/>
                  <a:pt x="44827" y="24468"/>
                  <a:pt x="44814" y="24632"/>
                </a:cubicBezTo>
                <a:cubicBezTo>
                  <a:pt x="44814" y="24808"/>
                  <a:pt x="44936" y="24944"/>
                  <a:pt x="45113" y="24958"/>
                </a:cubicBezTo>
                <a:cubicBezTo>
                  <a:pt x="45276" y="24958"/>
                  <a:pt x="45426" y="24822"/>
                  <a:pt x="45426" y="24659"/>
                </a:cubicBezTo>
                <a:cubicBezTo>
                  <a:pt x="45426" y="24482"/>
                  <a:pt x="45290" y="24346"/>
                  <a:pt x="45113" y="24346"/>
                </a:cubicBezTo>
                <a:close/>
                <a:moveTo>
                  <a:pt x="86703" y="24440"/>
                </a:moveTo>
                <a:cubicBezTo>
                  <a:pt x="86695" y="24440"/>
                  <a:pt x="86686" y="24440"/>
                  <a:pt x="86678" y="24441"/>
                </a:cubicBezTo>
                <a:cubicBezTo>
                  <a:pt x="86542" y="24455"/>
                  <a:pt x="86447" y="24564"/>
                  <a:pt x="86447" y="24713"/>
                </a:cubicBezTo>
                <a:cubicBezTo>
                  <a:pt x="86447" y="24863"/>
                  <a:pt x="86569" y="24971"/>
                  <a:pt x="86719" y="24971"/>
                </a:cubicBezTo>
                <a:cubicBezTo>
                  <a:pt x="86868" y="24971"/>
                  <a:pt x="86977" y="24849"/>
                  <a:pt x="86977" y="24700"/>
                </a:cubicBezTo>
                <a:lnTo>
                  <a:pt x="86977" y="24686"/>
                </a:lnTo>
                <a:cubicBezTo>
                  <a:pt x="86964" y="24545"/>
                  <a:pt x="86843" y="24440"/>
                  <a:pt x="86703" y="24440"/>
                </a:cubicBezTo>
                <a:close/>
                <a:moveTo>
                  <a:pt x="15583" y="23317"/>
                </a:moveTo>
                <a:lnTo>
                  <a:pt x="15583" y="23317"/>
                </a:lnTo>
                <a:cubicBezTo>
                  <a:pt x="15422" y="23396"/>
                  <a:pt x="15236" y="23452"/>
                  <a:pt x="15142" y="23626"/>
                </a:cubicBezTo>
                <a:cubicBezTo>
                  <a:pt x="15142" y="23623"/>
                  <a:pt x="15141" y="23620"/>
                  <a:pt x="15141" y="23618"/>
                </a:cubicBezTo>
                <a:lnTo>
                  <a:pt x="15141" y="23618"/>
                </a:lnTo>
                <a:cubicBezTo>
                  <a:pt x="15089" y="23873"/>
                  <a:pt x="15211" y="24035"/>
                  <a:pt x="15400" y="24183"/>
                </a:cubicBezTo>
                <a:lnTo>
                  <a:pt x="15414" y="24183"/>
                </a:lnTo>
                <a:cubicBezTo>
                  <a:pt x="15332" y="24183"/>
                  <a:pt x="15237" y="24210"/>
                  <a:pt x="15156" y="24224"/>
                </a:cubicBezTo>
                <a:cubicBezTo>
                  <a:pt x="14992" y="24292"/>
                  <a:pt x="14897" y="24441"/>
                  <a:pt x="14897" y="24604"/>
                </a:cubicBezTo>
                <a:cubicBezTo>
                  <a:pt x="14924" y="24781"/>
                  <a:pt x="15047" y="24931"/>
                  <a:pt x="15210" y="24971"/>
                </a:cubicBezTo>
                <a:cubicBezTo>
                  <a:pt x="15241" y="24978"/>
                  <a:pt x="15271" y="24981"/>
                  <a:pt x="15300" y="24981"/>
                </a:cubicBezTo>
                <a:cubicBezTo>
                  <a:pt x="15629" y="24981"/>
                  <a:pt x="15828" y="24581"/>
                  <a:pt x="15591" y="24319"/>
                </a:cubicBezTo>
                <a:cubicBezTo>
                  <a:pt x="15542" y="24270"/>
                  <a:pt x="15483" y="24222"/>
                  <a:pt x="15432" y="24183"/>
                </a:cubicBezTo>
                <a:lnTo>
                  <a:pt x="15550" y="24183"/>
                </a:lnTo>
                <a:cubicBezTo>
                  <a:pt x="15740" y="24169"/>
                  <a:pt x="15890" y="24047"/>
                  <a:pt x="15930" y="23884"/>
                </a:cubicBezTo>
                <a:cubicBezTo>
                  <a:pt x="15985" y="23694"/>
                  <a:pt x="15890" y="23503"/>
                  <a:pt x="15726" y="23408"/>
                </a:cubicBezTo>
                <a:lnTo>
                  <a:pt x="15583" y="23317"/>
                </a:lnTo>
                <a:close/>
                <a:moveTo>
                  <a:pt x="77669" y="24372"/>
                </a:moveTo>
                <a:cubicBezTo>
                  <a:pt x="77262" y="24372"/>
                  <a:pt x="77258" y="24999"/>
                  <a:pt x="77680" y="24999"/>
                </a:cubicBezTo>
                <a:cubicBezTo>
                  <a:pt x="77685" y="24999"/>
                  <a:pt x="77689" y="24999"/>
                  <a:pt x="77694" y="24999"/>
                </a:cubicBezTo>
                <a:cubicBezTo>
                  <a:pt x="77857" y="24999"/>
                  <a:pt x="78006" y="24863"/>
                  <a:pt x="78006" y="24686"/>
                </a:cubicBezTo>
                <a:cubicBezTo>
                  <a:pt x="78006" y="24523"/>
                  <a:pt x="77870" y="24387"/>
                  <a:pt x="77707" y="24373"/>
                </a:cubicBezTo>
                <a:cubicBezTo>
                  <a:pt x="77694" y="24372"/>
                  <a:pt x="77681" y="24372"/>
                  <a:pt x="77669" y="24372"/>
                </a:cubicBezTo>
                <a:close/>
                <a:moveTo>
                  <a:pt x="69470" y="24713"/>
                </a:moveTo>
                <a:cubicBezTo>
                  <a:pt x="69402" y="24740"/>
                  <a:pt x="69348" y="24795"/>
                  <a:pt x="69321" y="24863"/>
                </a:cubicBezTo>
                <a:cubicBezTo>
                  <a:pt x="69297" y="24945"/>
                  <a:pt x="69366" y="25017"/>
                  <a:pt x="69446" y="25017"/>
                </a:cubicBezTo>
                <a:cubicBezTo>
                  <a:pt x="69459" y="25017"/>
                  <a:pt x="69471" y="25016"/>
                  <a:pt x="69484" y="25012"/>
                </a:cubicBezTo>
                <a:cubicBezTo>
                  <a:pt x="69538" y="24999"/>
                  <a:pt x="69593" y="24931"/>
                  <a:pt x="69688" y="24849"/>
                </a:cubicBezTo>
                <a:cubicBezTo>
                  <a:pt x="69579" y="24795"/>
                  <a:pt x="69525" y="24713"/>
                  <a:pt x="69470" y="24713"/>
                </a:cubicBezTo>
                <a:close/>
                <a:moveTo>
                  <a:pt x="12559" y="24278"/>
                </a:moveTo>
                <a:cubicBezTo>
                  <a:pt x="12356" y="24278"/>
                  <a:pt x="12192" y="24441"/>
                  <a:pt x="12192" y="24645"/>
                </a:cubicBezTo>
                <a:cubicBezTo>
                  <a:pt x="12179" y="24849"/>
                  <a:pt x="12342" y="25012"/>
                  <a:pt x="12532" y="25026"/>
                </a:cubicBezTo>
                <a:lnTo>
                  <a:pt x="12546" y="25026"/>
                </a:lnTo>
                <a:cubicBezTo>
                  <a:pt x="12763" y="25026"/>
                  <a:pt x="12926" y="24863"/>
                  <a:pt x="12940" y="24645"/>
                </a:cubicBezTo>
                <a:cubicBezTo>
                  <a:pt x="12926" y="24441"/>
                  <a:pt x="12763" y="24278"/>
                  <a:pt x="12559" y="24278"/>
                </a:cubicBezTo>
                <a:close/>
                <a:moveTo>
                  <a:pt x="1645" y="24808"/>
                </a:moveTo>
                <a:cubicBezTo>
                  <a:pt x="1577" y="24822"/>
                  <a:pt x="1536" y="24863"/>
                  <a:pt x="1509" y="24931"/>
                </a:cubicBezTo>
                <a:cubicBezTo>
                  <a:pt x="1495" y="24944"/>
                  <a:pt x="1577" y="25039"/>
                  <a:pt x="1604" y="25039"/>
                </a:cubicBezTo>
                <a:cubicBezTo>
                  <a:pt x="1645" y="25039"/>
                  <a:pt x="1713" y="24999"/>
                  <a:pt x="1822" y="24944"/>
                </a:cubicBezTo>
                <a:cubicBezTo>
                  <a:pt x="1740" y="24876"/>
                  <a:pt x="1686" y="24808"/>
                  <a:pt x="1645" y="24808"/>
                </a:cubicBezTo>
                <a:close/>
                <a:moveTo>
                  <a:pt x="20293" y="24455"/>
                </a:moveTo>
                <a:lnTo>
                  <a:pt x="20484" y="24835"/>
                </a:lnTo>
                <a:lnTo>
                  <a:pt x="20130" y="25039"/>
                </a:lnTo>
                <a:lnTo>
                  <a:pt x="19940" y="24645"/>
                </a:lnTo>
                <a:lnTo>
                  <a:pt x="20293" y="24455"/>
                </a:lnTo>
                <a:close/>
                <a:moveTo>
                  <a:pt x="74961" y="24441"/>
                </a:moveTo>
                <a:cubicBezTo>
                  <a:pt x="74798" y="24441"/>
                  <a:pt x="74662" y="24564"/>
                  <a:pt x="74649" y="24727"/>
                </a:cubicBezTo>
                <a:cubicBezTo>
                  <a:pt x="74628" y="24937"/>
                  <a:pt x="74788" y="25046"/>
                  <a:pt x="74946" y="25046"/>
                </a:cubicBezTo>
                <a:cubicBezTo>
                  <a:pt x="75094" y="25046"/>
                  <a:pt x="75240" y="24951"/>
                  <a:pt x="75233" y="24754"/>
                </a:cubicBezTo>
                <a:cubicBezTo>
                  <a:pt x="75233" y="24591"/>
                  <a:pt x="75111" y="24455"/>
                  <a:pt x="74961" y="24441"/>
                </a:cubicBezTo>
                <a:close/>
                <a:moveTo>
                  <a:pt x="31942" y="24441"/>
                </a:moveTo>
                <a:lnTo>
                  <a:pt x="32173" y="24835"/>
                </a:lnTo>
                <a:cubicBezTo>
                  <a:pt x="32041" y="24875"/>
                  <a:pt x="31871" y="24863"/>
                  <a:pt x="31824" y="25048"/>
                </a:cubicBezTo>
                <a:lnTo>
                  <a:pt x="31824" y="25048"/>
                </a:lnTo>
                <a:cubicBezTo>
                  <a:pt x="31784" y="24973"/>
                  <a:pt x="31735" y="24898"/>
                  <a:pt x="31697" y="24835"/>
                </a:cubicBezTo>
                <a:cubicBezTo>
                  <a:pt x="31657" y="24767"/>
                  <a:pt x="31602" y="24713"/>
                  <a:pt x="31561" y="24645"/>
                </a:cubicBezTo>
                <a:lnTo>
                  <a:pt x="31942" y="24441"/>
                </a:lnTo>
                <a:close/>
                <a:moveTo>
                  <a:pt x="72216" y="24550"/>
                </a:moveTo>
                <a:cubicBezTo>
                  <a:pt x="72066" y="24564"/>
                  <a:pt x="71958" y="24672"/>
                  <a:pt x="71971" y="24822"/>
                </a:cubicBezTo>
                <a:lnTo>
                  <a:pt x="71971" y="24808"/>
                </a:lnTo>
                <a:cubicBezTo>
                  <a:pt x="71971" y="24958"/>
                  <a:pt x="72094" y="25053"/>
                  <a:pt x="72229" y="25053"/>
                </a:cubicBezTo>
                <a:cubicBezTo>
                  <a:pt x="72542" y="25012"/>
                  <a:pt x="72515" y="24564"/>
                  <a:pt x="72216" y="24550"/>
                </a:cubicBezTo>
                <a:close/>
                <a:moveTo>
                  <a:pt x="29346" y="24523"/>
                </a:moveTo>
                <a:lnTo>
                  <a:pt x="29550" y="24890"/>
                </a:lnTo>
                <a:lnTo>
                  <a:pt x="29156" y="25067"/>
                </a:lnTo>
                <a:lnTo>
                  <a:pt x="28952" y="24713"/>
                </a:lnTo>
                <a:lnTo>
                  <a:pt x="29346" y="24523"/>
                </a:lnTo>
                <a:close/>
                <a:moveTo>
                  <a:pt x="9827" y="24400"/>
                </a:moveTo>
                <a:cubicBezTo>
                  <a:pt x="9637" y="24414"/>
                  <a:pt x="9501" y="24564"/>
                  <a:pt x="9501" y="24740"/>
                </a:cubicBezTo>
                <a:cubicBezTo>
                  <a:pt x="9501" y="24931"/>
                  <a:pt x="9651" y="25094"/>
                  <a:pt x="9841" y="25094"/>
                </a:cubicBezTo>
                <a:lnTo>
                  <a:pt x="9841" y="25080"/>
                </a:lnTo>
                <a:cubicBezTo>
                  <a:pt x="10031" y="25080"/>
                  <a:pt x="10167" y="24931"/>
                  <a:pt x="10181" y="24740"/>
                </a:cubicBezTo>
                <a:cubicBezTo>
                  <a:pt x="10181" y="24550"/>
                  <a:pt x="10018" y="24400"/>
                  <a:pt x="9827" y="24400"/>
                </a:cubicBezTo>
                <a:close/>
                <a:moveTo>
                  <a:pt x="90266" y="24632"/>
                </a:moveTo>
                <a:cubicBezTo>
                  <a:pt x="90171" y="24754"/>
                  <a:pt x="90090" y="24822"/>
                  <a:pt x="90076" y="24903"/>
                </a:cubicBezTo>
                <a:lnTo>
                  <a:pt x="90090" y="24890"/>
                </a:lnTo>
                <a:lnTo>
                  <a:pt x="90090" y="24890"/>
                </a:lnTo>
                <a:cubicBezTo>
                  <a:pt x="90064" y="24992"/>
                  <a:pt x="90171" y="25095"/>
                  <a:pt x="90275" y="25095"/>
                </a:cubicBezTo>
                <a:cubicBezTo>
                  <a:pt x="90281" y="25095"/>
                  <a:pt x="90287" y="25094"/>
                  <a:pt x="90294" y="25094"/>
                </a:cubicBezTo>
                <a:cubicBezTo>
                  <a:pt x="90402" y="25067"/>
                  <a:pt x="90484" y="24999"/>
                  <a:pt x="90470" y="24890"/>
                </a:cubicBezTo>
                <a:cubicBezTo>
                  <a:pt x="90443" y="24808"/>
                  <a:pt x="90362" y="24740"/>
                  <a:pt x="90266" y="24632"/>
                </a:cubicBezTo>
                <a:close/>
                <a:moveTo>
                  <a:pt x="42342" y="24386"/>
                </a:moveTo>
                <a:cubicBezTo>
                  <a:pt x="41881" y="24386"/>
                  <a:pt x="41886" y="25096"/>
                  <a:pt x="42332" y="25096"/>
                </a:cubicBezTo>
                <a:cubicBezTo>
                  <a:pt x="42348" y="25096"/>
                  <a:pt x="42364" y="25096"/>
                  <a:pt x="42381" y="25094"/>
                </a:cubicBezTo>
                <a:cubicBezTo>
                  <a:pt x="42829" y="25067"/>
                  <a:pt x="42816" y="24414"/>
                  <a:pt x="42367" y="24387"/>
                </a:cubicBezTo>
                <a:cubicBezTo>
                  <a:pt x="42359" y="24386"/>
                  <a:pt x="42350" y="24386"/>
                  <a:pt x="42342" y="24386"/>
                </a:cubicBezTo>
                <a:close/>
                <a:moveTo>
                  <a:pt x="83972" y="24509"/>
                </a:moveTo>
                <a:cubicBezTo>
                  <a:pt x="83968" y="24509"/>
                  <a:pt x="83964" y="24509"/>
                  <a:pt x="83960" y="24509"/>
                </a:cubicBezTo>
                <a:cubicBezTo>
                  <a:pt x="83810" y="24509"/>
                  <a:pt x="83674" y="24632"/>
                  <a:pt x="83674" y="24795"/>
                </a:cubicBezTo>
                <a:cubicBezTo>
                  <a:pt x="83661" y="24944"/>
                  <a:pt x="83783" y="25080"/>
                  <a:pt x="83946" y="25094"/>
                </a:cubicBezTo>
                <a:cubicBezTo>
                  <a:pt x="83962" y="25096"/>
                  <a:pt x="83978" y="25097"/>
                  <a:pt x="83993" y="25097"/>
                </a:cubicBezTo>
                <a:cubicBezTo>
                  <a:pt x="84351" y="25097"/>
                  <a:pt x="84364" y="24509"/>
                  <a:pt x="83972" y="24509"/>
                </a:cubicBezTo>
                <a:close/>
                <a:moveTo>
                  <a:pt x="4363" y="24632"/>
                </a:moveTo>
                <a:cubicBezTo>
                  <a:pt x="4227" y="24632"/>
                  <a:pt x="4132" y="24727"/>
                  <a:pt x="4119" y="24863"/>
                </a:cubicBezTo>
                <a:cubicBezTo>
                  <a:pt x="4119" y="24985"/>
                  <a:pt x="4227" y="25094"/>
                  <a:pt x="4350" y="25107"/>
                </a:cubicBezTo>
                <a:cubicBezTo>
                  <a:pt x="4662" y="25107"/>
                  <a:pt x="4676" y="24632"/>
                  <a:pt x="4363" y="24632"/>
                </a:cubicBezTo>
                <a:close/>
                <a:moveTo>
                  <a:pt x="7068" y="24509"/>
                </a:moveTo>
                <a:cubicBezTo>
                  <a:pt x="6919" y="24509"/>
                  <a:pt x="6796" y="24645"/>
                  <a:pt x="6783" y="24795"/>
                </a:cubicBezTo>
                <a:cubicBezTo>
                  <a:pt x="6783" y="24971"/>
                  <a:pt x="6919" y="25107"/>
                  <a:pt x="7095" y="25107"/>
                </a:cubicBezTo>
                <a:cubicBezTo>
                  <a:pt x="7462" y="25067"/>
                  <a:pt x="7449" y="24523"/>
                  <a:pt x="7068" y="24509"/>
                </a:cubicBezTo>
                <a:close/>
                <a:moveTo>
                  <a:pt x="26600" y="24577"/>
                </a:moveTo>
                <a:lnTo>
                  <a:pt x="26791" y="24944"/>
                </a:lnTo>
                <a:lnTo>
                  <a:pt x="26424" y="25134"/>
                </a:lnTo>
                <a:lnTo>
                  <a:pt x="26233" y="24767"/>
                </a:lnTo>
                <a:lnTo>
                  <a:pt x="26600" y="24577"/>
                </a:lnTo>
                <a:close/>
                <a:moveTo>
                  <a:pt x="93841" y="25012"/>
                </a:moveTo>
                <a:cubicBezTo>
                  <a:pt x="93828" y="25012"/>
                  <a:pt x="93773" y="25067"/>
                  <a:pt x="93787" y="25067"/>
                </a:cubicBezTo>
                <a:cubicBezTo>
                  <a:pt x="93800" y="25094"/>
                  <a:pt x="93814" y="25121"/>
                  <a:pt x="93841" y="25148"/>
                </a:cubicBezTo>
                <a:cubicBezTo>
                  <a:pt x="93855" y="25148"/>
                  <a:pt x="93882" y="25121"/>
                  <a:pt x="93923" y="25080"/>
                </a:cubicBezTo>
                <a:cubicBezTo>
                  <a:pt x="93896" y="25053"/>
                  <a:pt x="93868" y="25039"/>
                  <a:pt x="93841" y="25012"/>
                </a:cubicBezTo>
                <a:close/>
                <a:moveTo>
                  <a:pt x="39672" y="24426"/>
                </a:moveTo>
                <a:cubicBezTo>
                  <a:pt x="39660" y="24426"/>
                  <a:pt x="39648" y="24427"/>
                  <a:pt x="39635" y="24428"/>
                </a:cubicBezTo>
                <a:lnTo>
                  <a:pt x="39622" y="24428"/>
                </a:lnTo>
                <a:cubicBezTo>
                  <a:pt x="39418" y="24441"/>
                  <a:pt x="39255" y="24604"/>
                  <a:pt x="39268" y="24808"/>
                </a:cubicBezTo>
                <a:cubicBezTo>
                  <a:pt x="39255" y="25012"/>
                  <a:pt x="39431" y="25175"/>
                  <a:pt x="39635" y="25175"/>
                </a:cubicBezTo>
                <a:cubicBezTo>
                  <a:pt x="39648" y="25176"/>
                  <a:pt x="39660" y="25177"/>
                  <a:pt x="39672" y="25177"/>
                </a:cubicBezTo>
                <a:cubicBezTo>
                  <a:pt x="40153" y="25177"/>
                  <a:pt x="40153" y="24426"/>
                  <a:pt x="39672" y="24426"/>
                </a:cubicBezTo>
                <a:close/>
                <a:moveTo>
                  <a:pt x="81241" y="24563"/>
                </a:moveTo>
                <a:cubicBezTo>
                  <a:pt x="80860" y="24563"/>
                  <a:pt x="80824" y="25135"/>
                  <a:pt x="81214" y="25175"/>
                </a:cubicBezTo>
                <a:cubicBezTo>
                  <a:pt x="81227" y="25177"/>
                  <a:pt x="81240" y="25177"/>
                  <a:pt x="81252" y="25177"/>
                </a:cubicBezTo>
                <a:cubicBezTo>
                  <a:pt x="81638" y="25177"/>
                  <a:pt x="81676" y="24577"/>
                  <a:pt x="81255" y="24564"/>
                </a:cubicBezTo>
                <a:cubicBezTo>
                  <a:pt x="81250" y="24563"/>
                  <a:pt x="81246" y="24563"/>
                  <a:pt x="81241" y="24563"/>
                </a:cubicBezTo>
                <a:close/>
                <a:moveTo>
                  <a:pt x="23855" y="24645"/>
                </a:moveTo>
                <a:lnTo>
                  <a:pt x="24058" y="25026"/>
                </a:lnTo>
                <a:lnTo>
                  <a:pt x="23719" y="25202"/>
                </a:lnTo>
                <a:cubicBezTo>
                  <a:pt x="23651" y="25080"/>
                  <a:pt x="23583" y="24958"/>
                  <a:pt x="23515" y="24835"/>
                </a:cubicBezTo>
                <a:lnTo>
                  <a:pt x="23855" y="24645"/>
                </a:lnTo>
                <a:close/>
                <a:moveTo>
                  <a:pt x="45942" y="24672"/>
                </a:moveTo>
                <a:cubicBezTo>
                  <a:pt x="45937" y="24672"/>
                  <a:pt x="45933" y="24672"/>
                  <a:pt x="45928" y="24672"/>
                </a:cubicBezTo>
                <a:cubicBezTo>
                  <a:pt x="45580" y="24686"/>
                  <a:pt x="45602" y="25203"/>
                  <a:pt x="45942" y="25203"/>
                </a:cubicBezTo>
                <a:cubicBezTo>
                  <a:pt x="45947" y="25203"/>
                  <a:pt x="45951" y="25203"/>
                  <a:pt x="45956" y="25202"/>
                </a:cubicBezTo>
                <a:cubicBezTo>
                  <a:pt x="46291" y="25176"/>
                  <a:pt x="46269" y="24672"/>
                  <a:pt x="45942" y="24672"/>
                </a:cubicBezTo>
                <a:close/>
                <a:moveTo>
                  <a:pt x="78523" y="24618"/>
                </a:moveTo>
                <a:cubicBezTo>
                  <a:pt x="78346" y="24618"/>
                  <a:pt x="78210" y="24754"/>
                  <a:pt x="78210" y="24917"/>
                </a:cubicBezTo>
                <a:cubicBezTo>
                  <a:pt x="78196" y="25094"/>
                  <a:pt x="78332" y="25230"/>
                  <a:pt x="78509" y="25230"/>
                </a:cubicBezTo>
                <a:cubicBezTo>
                  <a:pt x="78517" y="25230"/>
                  <a:pt x="78525" y="25231"/>
                  <a:pt x="78533" y="25231"/>
                </a:cubicBezTo>
                <a:cubicBezTo>
                  <a:pt x="78698" y="25231"/>
                  <a:pt x="78822" y="25099"/>
                  <a:pt x="78822" y="24931"/>
                </a:cubicBezTo>
                <a:cubicBezTo>
                  <a:pt x="78835" y="24767"/>
                  <a:pt x="78699" y="24618"/>
                  <a:pt x="78523" y="24618"/>
                </a:cubicBezTo>
                <a:close/>
                <a:moveTo>
                  <a:pt x="87544" y="24739"/>
                </a:moveTo>
                <a:cubicBezTo>
                  <a:pt x="87536" y="24739"/>
                  <a:pt x="87528" y="24740"/>
                  <a:pt x="87521" y="24740"/>
                </a:cubicBezTo>
                <a:cubicBezTo>
                  <a:pt x="87398" y="24754"/>
                  <a:pt x="87290" y="24849"/>
                  <a:pt x="87303" y="24985"/>
                </a:cubicBezTo>
                <a:cubicBezTo>
                  <a:pt x="87290" y="25114"/>
                  <a:pt x="87400" y="25231"/>
                  <a:pt x="87527" y="25231"/>
                </a:cubicBezTo>
                <a:cubicBezTo>
                  <a:pt x="87534" y="25231"/>
                  <a:pt x="87541" y="25230"/>
                  <a:pt x="87548" y="25230"/>
                </a:cubicBezTo>
                <a:cubicBezTo>
                  <a:pt x="87684" y="25230"/>
                  <a:pt x="87793" y="25107"/>
                  <a:pt x="87793" y="24971"/>
                </a:cubicBezTo>
                <a:cubicBezTo>
                  <a:pt x="87780" y="24843"/>
                  <a:pt x="87670" y="24739"/>
                  <a:pt x="87544" y="24739"/>
                </a:cubicBezTo>
                <a:close/>
                <a:moveTo>
                  <a:pt x="32893" y="24700"/>
                </a:moveTo>
                <a:lnTo>
                  <a:pt x="33125" y="25080"/>
                </a:lnTo>
                <a:lnTo>
                  <a:pt x="32717" y="25270"/>
                </a:lnTo>
                <a:lnTo>
                  <a:pt x="32513" y="24903"/>
                </a:lnTo>
                <a:lnTo>
                  <a:pt x="32893" y="24700"/>
                </a:lnTo>
                <a:close/>
                <a:moveTo>
                  <a:pt x="36930" y="24468"/>
                </a:moveTo>
                <a:cubicBezTo>
                  <a:pt x="36713" y="24468"/>
                  <a:pt x="36536" y="24632"/>
                  <a:pt x="36536" y="24849"/>
                </a:cubicBezTo>
                <a:cubicBezTo>
                  <a:pt x="36523" y="25080"/>
                  <a:pt x="36699" y="25257"/>
                  <a:pt x="36930" y="25270"/>
                </a:cubicBezTo>
                <a:cubicBezTo>
                  <a:pt x="37134" y="25257"/>
                  <a:pt x="37311" y="25094"/>
                  <a:pt x="37325" y="24876"/>
                </a:cubicBezTo>
                <a:cubicBezTo>
                  <a:pt x="37325" y="24659"/>
                  <a:pt x="37148" y="24468"/>
                  <a:pt x="36930" y="24468"/>
                </a:cubicBezTo>
                <a:close/>
                <a:moveTo>
                  <a:pt x="21394" y="23925"/>
                </a:moveTo>
                <a:lnTo>
                  <a:pt x="21585" y="24278"/>
                </a:lnTo>
                <a:cubicBezTo>
                  <a:pt x="21435" y="24360"/>
                  <a:pt x="21231" y="24387"/>
                  <a:pt x="21231" y="24618"/>
                </a:cubicBezTo>
                <a:cubicBezTo>
                  <a:pt x="21095" y="24822"/>
                  <a:pt x="21258" y="24944"/>
                  <a:pt x="21354" y="25094"/>
                </a:cubicBezTo>
                <a:lnTo>
                  <a:pt x="20959" y="25284"/>
                </a:lnTo>
                <a:lnTo>
                  <a:pt x="20769" y="24944"/>
                </a:lnTo>
                <a:lnTo>
                  <a:pt x="21231" y="24604"/>
                </a:lnTo>
                <a:lnTo>
                  <a:pt x="21027" y="24088"/>
                </a:lnTo>
                <a:lnTo>
                  <a:pt x="21394" y="23925"/>
                </a:lnTo>
                <a:close/>
                <a:moveTo>
                  <a:pt x="75739" y="24684"/>
                </a:moveTo>
                <a:cubicBezTo>
                  <a:pt x="75350" y="24684"/>
                  <a:pt x="75341" y="25285"/>
                  <a:pt x="75725" y="25285"/>
                </a:cubicBezTo>
                <a:cubicBezTo>
                  <a:pt x="75733" y="25285"/>
                  <a:pt x="75741" y="25285"/>
                  <a:pt x="75750" y="25284"/>
                </a:cubicBezTo>
                <a:cubicBezTo>
                  <a:pt x="76130" y="25270"/>
                  <a:pt x="76144" y="24727"/>
                  <a:pt x="75777" y="24686"/>
                </a:cubicBezTo>
                <a:cubicBezTo>
                  <a:pt x="75764" y="24685"/>
                  <a:pt x="75752" y="24684"/>
                  <a:pt x="75739" y="24684"/>
                </a:cubicBezTo>
                <a:close/>
                <a:moveTo>
                  <a:pt x="73046" y="24781"/>
                </a:moveTo>
                <a:cubicBezTo>
                  <a:pt x="72718" y="24781"/>
                  <a:pt x="72710" y="25284"/>
                  <a:pt x="73045" y="25298"/>
                </a:cubicBezTo>
                <a:cubicBezTo>
                  <a:pt x="73049" y="25298"/>
                  <a:pt x="73054" y="25298"/>
                  <a:pt x="73058" y="25298"/>
                </a:cubicBezTo>
                <a:cubicBezTo>
                  <a:pt x="73385" y="25298"/>
                  <a:pt x="73394" y="24794"/>
                  <a:pt x="73059" y="24781"/>
                </a:cubicBezTo>
                <a:cubicBezTo>
                  <a:pt x="73054" y="24781"/>
                  <a:pt x="73050" y="24781"/>
                  <a:pt x="73046" y="24781"/>
                </a:cubicBezTo>
                <a:close/>
                <a:moveTo>
                  <a:pt x="13400" y="24549"/>
                </a:moveTo>
                <a:cubicBezTo>
                  <a:pt x="13388" y="24549"/>
                  <a:pt x="13375" y="24549"/>
                  <a:pt x="13361" y="24550"/>
                </a:cubicBezTo>
                <a:cubicBezTo>
                  <a:pt x="13157" y="24550"/>
                  <a:pt x="12981" y="24740"/>
                  <a:pt x="12994" y="24944"/>
                </a:cubicBezTo>
                <a:cubicBezTo>
                  <a:pt x="13007" y="25140"/>
                  <a:pt x="13171" y="25298"/>
                  <a:pt x="13365" y="25298"/>
                </a:cubicBezTo>
                <a:cubicBezTo>
                  <a:pt x="13373" y="25298"/>
                  <a:pt x="13381" y="25298"/>
                  <a:pt x="13389" y="25298"/>
                </a:cubicBezTo>
                <a:cubicBezTo>
                  <a:pt x="13397" y="25298"/>
                  <a:pt x="13406" y="25298"/>
                  <a:pt x="13414" y="25298"/>
                </a:cubicBezTo>
                <a:cubicBezTo>
                  <a:pt x="13906" y="25298"/>
                  <a:pt x="13897" y="24549"/>
                  <a:pt x="13400" y="24549"/>
                </a:cubicBezTo>
                <a:close/>
                <a:moveTo>
                  <a:pt x="43224" y="24645"/>
                </a:moveTo>
                <a:cubicBezTo>
                  <a:pt x="43047" y="24645"/>
                  <a:pt x="42897" y="24808"/>
                  <a:pt x="42911" y="24985"/>
                </a:cubicBezTo>
                <a:cubicBezTo>
                  <a:pt x="42911" y="25162"/>
                  <a:pt x="43047" y="25311"/>
                  <a:pt x="43224" y="25325"/>
                </a:cubicBezTo>
                <a:lnTo>
                  <a:pt x="43224" y="25311"/>
                </a:lnTo>
                <a:cubicBezTo>
                  <a:pt x="43427" y="25311"/>
                  <a:pt x="43577" y="25148"/>
                  <a:pt x="43563" y="24958"/>
                </a:cubicBezTo>
                <a:cubicBezTo>
                  <a:pt x="43550" y="24781"/>
                  <a:pt x="43400" y="24645"/>
                  <a:pt x="43224" y="24645"/>
                </a:cubicBezTo>
                <a:close/>
                <a:moveTo>
                  <a:pt x="91050" y="25011"/>
                </a:moveTo>
                <a:cubicBezTo>
                  <a:pt x="90963" y="25011"/>
                  <a:pt x="90894" y="25100"/>
                  <a:pt x="90932" y="25189"/>
                </a:cubicBezTo>
                <a:cubicBezTo>
                  <a:pt x="90945" y="25252"/>
                  <a:pt x="91027" y="25326"/>
                  <a:pt x="91072" y="25326"/>
                </a:cubicBezTo>
                <a:cubicBezTo>
                  <a:pt x="91076" y="25326"/>
                  <a:pt x="91079" y="25326"/>
                  <a:pt x="91082" y="25325"/>
                </a:cubicBezTo>
                <a:cubicBezTo>
                  <a:pt x="91136" y="25325"/>
                  <a:pt x="91218" y="25243"/>
                  <a:pt x="91327" y="25162"/>
                </a:cubicBezTo>
                <a:cubicBezTo>
                  <a:pt x="91204" y="25080"/>
                  <a:pt x="91136" y="25012"/>
                  <a:pt x="91068" y="25012"/>
                </a:cubicBezTo>
                <a:cubicBezTo>
                  <a:pt x="91062" y="25011"/>
                  <a:pt x="91056" y="25011"/>
                  <a:pt x="91050" y="25011"/>
                </a:cubicBezTo>
                <a:close/>
                <a:moveTo>
                  <a:pt x="2447" y="25012"/>
                </a:moveTo>
                <a:lnTo>
                  <a:pt x="2460" y="25026"/>
                </a:lnTo>
                <a:cubicBezTo>
                  <a:pt x="2420" y="25026"/>
                  <a:pt x="2324" y="25107"/>
                  <a:pt x="2311" y="25162"/>
                </a:cubicBezTo>
                <a:cubicBezTo>
                  <a:pt x="2297" y="25257"/>
                  <a:pt x="2365" y="25338"/>
                  <a:pt x="2460" y="25338"/>
                </a:cubicBezTo>
                <a:cubicBezTo>
                  <a:pt x="2528" y="25338"/>
                  <a:pt x="2596" y="25257"/>
                  <a:pt x="2705" y="25175"/>
                </a:cubicBezTo>
                <a:cubicBezTo>
                  <a:pt x="2583" y="25094"/>
                  <a:pt x="2515" y="25012"/>
                  <a:pt x="2447" y="25012"/>
                </a:cubicBezTo>
                <a:close/>
                <a:moveTo>
                  <a:pt x="84843" y="24767"/>
                </a:moveTo>
                <a:lnTo>
                  <a:pt x="84829" y="24781"/>
                </a:lnTo>
                <a:cubicBezTo>
                  <a:pt x="84822" y="24780"/>
                  <a:pt x="84814" y="24780"/>
                  <a:pt x="84807" y="24780"/>
                </a:cubicBezTo>
                <a:cubicBezTo>
                  <a:pt x="84666" y="24780"/>
                  <a:pt x="84544" y="24898"/>
                  <a:pt x="84544" y="25053"/>
                </a:cubicBezTo>
                <a:cubicBezTo>
                  <a:pt x="84530" y="25189"/>
                  <a:pt x="84653" y="25325"/>
                  <a:pt x="84789" y="25338"/>
                </a:cubicBezTo>
                <a:cubicBezTo>
                  <a:pt x="84952" y="25338"/>
                  <a:pt x="85088" y="25216"/>
                  <a:pt x="85101" y="25053"/>
                </a:cubicBezTo>
                <a:cubicBezTo>
                  <a:pt x="85088" y="24917"/>
                  <a:pt x="84979" y="24795"/>
                  <a:pt x="84843" y="24767"/>
                </a:cubicBezTo>
                <a:close/>
                <a:moveTo>
                  <a:pt x="10640" y="24631"/>
                </a:moveTo>
                <a:cubicBezTo>
                  <a:pt x="10338" y="24631"/>
                  <a:pt x="10171" y="25003"/>
                  <a:pt x="10385" y="25230"/>
                </a:cubicBezTo>
                <a:cubicBezTo>
                  <a:pt x="10458" y="25307"/>
                  <a:pt x="10551" y="25342"/>
                  <a:pt x="10642" y="25342"/>
                </a:cubicBezTo>
                <a:cubicBezTo>
                  <a:pt x="10822" y="25342"/>
                  <a:pt x="10996" y="25206"/>
                  <a:pt x="10996" y="24999"/>
                </a:cubicBezTo>
                <a:cubicBezTo>
                  <a:pt x="10996" y="24795"/>
                  <a:pt x="10847" y="24645"/>
                  <a:pt x="10657" y="24632"/>
                </a:cubicBezTo>
                <a:cubicBezTo>
                  <a:pt x="10651" y="24631"/>
                  <a:pt x="10646" y="24631"/>
                  <a:pt x="10640" y="24631"/>
                </a:cubicBezTo>
                <a:close/>
                <a:moveTo>
                  <a:pt x="7897" y="24740"/>
                </a:moveTo>
                <a:cubicBezTo>
                  <a:pt x="7721" y="24754"/>
                  <a:pt x="7585" y="24890"/>
                  <a:pt x="7598" y="25067"/>
                </a:cubicBezTo>
                <a:cubicBezTo>
                  <a:pt x="7598" y="25230"/>
                  <a:pt x="7748" y="25366"/>
                  <a:pt x="7911" y="25366"/>
                </a:cubicBezTo>
                <a:cubicBezTo>
                  <a:pt x="8088" y="25352"/>
                  <a:pt x="8224" y="25216"/>
                  <a:pt x="8210" y="25039"/>
                </a:cubicBezTo>
                <a:cubicBezTo>
                  <a:pt x="8210" y="24876"/>
                  <a:pt x="8060" y="24740"/>
                  <a:pt x="7897" y="24740"/>
                </a:cubicBezTo>
                <a:close/>
                <a:moveTo>
                  <a:pt x="18404" y="24781"/>
                </a:moveTo>
                <a:lnTo>
                  <a:pt x="18594" y="25148"/>
                </a:lnTo>
                <a:lnTo>
                  <a:pt x="18227" y="25366"/>
                </a:lnTo>
                <a:lnTo>
                  <a:pt x="18010" y="24971"/>
                </a:lnTo>
                <a:lnTo>
                  <a:pt x="18404" y="24781"/>
                </a:lnTo>
                <a:close/>
                <a:moveTo>
                  <a:pt x="70304" y="24957"/>
                </a:moveTo>
                <a:cubicBezTo>
                  <a:pt x="70298" y="24957"/>
                  <a:pt x="70292" y="24957"/>
                  <a:pt x="70286" y="24958"/>
                </a:cubicBezTo>
                <a:cubicBezTo>
                  <a:pt x="70177" y="24958"/>
                  <a:pt x="70095" y="25026"/>
                  <a:pt x="70109" y="25121"/>
                </a:cubicBezTo>
                <a:cubicBezTo>
                  <a:pt x="70123" y="25202"/>
                  <a:pt x="70191" y="25257"/>
                  <a:pt x="70272" y="25366"/>
                </a:cubicBezTo>
                <a:cubicBezTo>
                  <a:pt x="70381" y="25284"/>
                  <a:pt x="70435" y="25230"/>
                  <a:pt x="70462" y="25162"/>
                </a:cubicBezTo>
                <a:lnTo>
                  <a:pt x="70462" y="25148"/>
                </a:lnTo>
                <a:cubicBezTo>
                  <a:pt x="70488" y="25058"/>
                  <a:pt x="70405" y="24957"/>
                  <a:pt x="70304" y="24957"/>
                </a:cubicBezTo>
                <a:close/>
                <a:moveTo>
                  <a:pt x="5204" y="24862"/>
                </a:moveTo>
                <a:cubicBezTo>
                  <a:pt x="5196" y="24862"/>
                  <a:pt x="5188" y="24862"/>
                  <a:pt x="5179" y="24863"/>
                </a:cubicBezTo>
                <a:cubicBezTo>
                  <a:pt x="5043" y="24863"/>
                  <a:pt x="4934" y="24971"/>
                  <a:pt x="4921" y="25107"/>
                </a:cubicBezTo>
                <a:lnTo>
                  <a:pt x="4934" y="25107"/>
                </a:lnTo>
                <a:cubicBezTo>
                  <a:pt x="4934" y="25243"/>
                  <a:pt x="5043" y="25366"/>
                  <a:pt x="5179" y="25366"/>
                </a:cubicBezTo>
                <a:cubicBezTo>
                  <a:pt x="5188" y="25366"/>
                  <a:pt x="5196" y="25366"/>
                  <a:pt x="5204" y="25366"/>
                </a:cubicBezTo>
                <a:cubicBezTo>
                  <a:pt x="5537" y="25366"/>
                  <a:pt x="5537" y="24862"/>
                  <a:pt x="5204" y="24862"/>
                </a:cubicBezTo>
                <a:close/>
                <a:moveTo>
                  <a:pt x="34166" y="25374"/>
                </a:moveTo>
                <a:lnTo>
                  <a:pt x="34171" y="25379"/>
                </a:lnTo>
                <a:cubicBezTo>
                  <a:pt x="34166" y="25378"/>
                  <a:pt x="34160" y="25378"/>
                  <a:pt x="34155" y="25377"/>
                </a:cubicBezTo>
                <a:lnTo>
                  <a:pt x="34155" y="25377"/>
                </a:lnTo>
                <a:cubicBezTo>
                  <a:pt x="34158" y="25376"/>
                  <a:pt x="34162" y="25375"/>
                  <a:pt x="34166" y="25374"/>
                </a:cubicBezTo>
                <a:close/>
                <a:moveTo>
                  <a:pt x="46750" y="24970"/>
                </a:moveTo>
                <a:cubicBezTo>
                  <a:pt x="46651" y="24970"/>
                  <a:pt x="46567" y="25060"/>
                  <a:pt x="46567" y="25162"/>
                </a:cubicBezTo>
                <a:cubicBezTo>
                  <a:pt x="46554" y="25270"/>
                  <a:pt x="46649" y="25379"/>
                  <a:pt x="46771" y="25379"/>
                </a:cubicBezTo>
                <a:cubicBezTo>
                  <a:pt x="46880" y="25379"/>
                  <a:pt x="46975" y="25284"/>
                  <a:pt x="46989" y="25175"/>
                </a:cubicBezTo>
                <a:cubicBezTo>
                  <a:pt x="46989" y="25061"/>
                  <a:pt x="46893" y="24970"/>
                  <a:pt x="46792" y="24970"/>
                </a:cubicBezTo>
                <a:cubicBezTo>
                  <a:pt x="46785" y="24970"/>
                  <a:pt x="46778" y="24970"/>
                  <a:pt x="46771" y="24971"/>
                </a:cubicBezTo>
                <a:cubicBezTo>
                  <a:pt x="46764" y="24970"/>
                  <a:pt x="46757" y="24970"/>
                  <a:pt x="46750" y="24970"/>
                </a:cubicBezTo>
                <a:close/>
                <a:moveTo>
                  <a:pt x="27402" y="24835"/>
                </a:moveTo>
                <a:lnTo>
                  <a:pt x="27620" y="25202"/>
                </a:lnTo>
                <a:lnTo>
                  <a:pt x="27266" y="25406"/>
                </a:lnTo>
                <a:lnTo>
                  <a:pt x="27049" y="25012"/>
                </a:lnTo>
                <a:lnTo>
                  <a:pt x="27402" y="24835"/>
                </a:lnTo>
                <a:close/>
                <a:moveTo>
                  <a:pt x="82057" y="24808"/>
                </a:moveTo>
                <a:cubicBezTo>
                  <a:pt x="81894" y="24822"/>
                  <a:pt x="81771" y="24944"/>
                  <a:pt x="81758" y="25107"/>
                </a:cubicBezTo>
                <a:cubicBezTo>
                  <a:pt x="81758" y="25270"/>
                  <a:pt x="81894" y="25406"/>
                  <a:pt x="82070" y="25406"/>
                </a:cubicBezTo>
                <a:cubicBezTo>
                  <a:pt x="82437" y="25379"/>
                  <a:pt x="82424" y="24835"/>
                  <a:pt x="82057" y="24808"/>
                </a:cubicBezTo>
                <a:close/>
                <a:moveTo>
                  <a:pt x="40453" y="24671"/>
                </a:moveTo>
                <a:cubicBezTo>
                  <a:pt x="39969" y="24671"/>
                  <a:pt x="39961" y="25407"/>
                  <a:pt x="40439" y="25407"/>
                </a:cubicBezTo>
                <a:cubicBezTo>
                  <a:pt x="40447" y="25407"/>
                  <a:pt x="40456" y="25407"/>
                  <a:pt x="40464" y="25406"/>
                </a:cubicBezTo>
                <a:cubicBezTo>
                  <a:pt x="40668" y="25406"/>
                  <a:pt x="40831" y="25257"/>
                  <a:pt x="40831" y="25053"/>
                </a:cubicBezTo>
                <a:lnTo>
                  <a:pt x="40845" y="25053"/>
                </a:lnTo>
                <a:cubicBezTo>
                  <a:pt x="40859" y="24849"/>
                  <a:pt x="40695" y="24672"/>
                  <a:pt x="40492" y="24672"/>
                </a:cubicBezTo>
                <a:cubicBezTo>
                  <a:pt x="40478" y="24671"/>
                  <a:pt x="40466" y="24671"/>
                  <a:pt x="40453" y="24671"/>
                </a:cubicBezTo>
                <a:close/>
                <a:moveTo>
                  <a:pt x="88365" y="25018"/>
                </a:moveTo>
                <a:cubicBezTo>
                  <a:pt x="88258" y="25018"/>
                  <a:pt x="88152" y="25087"/>
                  <a:pt x="88146" y="25230"/>
                </a:cubicBezTo>
                <a:cubicBezTo>
                  <a:pt x="88132" y="25338"/>
                  <a:pt x="88214" y="25447"/>
                  <a:pt x="88336" y="25461"/>
                </a:cubicBezTo>
                <a:cubicBezTo>
                  <a:pt x="88344" y="25462"/>
                  <a:pt x="88352" y="25462"/>
                  <a:pt x="88360" y="25462"/>
                </a:cubicBezTo>
                <a:cubicBezTo>
                  <a:pt x="88474" y="25462"/>
                  <a:pt x="88582" y="25371"/>
                  <a:pt x="88595" y="25257"/>
                </a:cubicBezTo>
                <a:cubicBezTo>
                  <a:pt x="88602" y="25100"/>
                  <a:pt x="88482" y="25018"/>
                  <a:pt x="88365" y="25018"/>
                </a:cubicBezTo>
                <a:close/>
                <a:moveTo>
                  <a:pt x="24697" y="24917"/>
                </a:moveTo>
                <a:lnTo>
                  <a:pt x="24901" y="25270"/>
                </a:lnTo>
                <a:lnTo>
                  <a:pt x="24548" y="25474"/>
                </a:lnTo>
                <a:lnTo>
                  <a:pt x="24358" y="25107"/>
                </a:lnTo>
                <a:lnTo>
                  <a:pt x="24697" y="24917"/>
                </a:lnTo>
                <a:close/>
                <a:moveTo>
                  <a:pt x="79335" y="24862"/>
                </a:moveTo>
                <a:cubicBezTo>
                  <a:pt x="79327" y="24862"/>
                  <a:pt x="79319" y="24862"/>
                  <a:pt x="79311" y="24863"/>
                </a:cubicBezTo>
                <a:cubicBezTo>
                  <a:pt x="79148" y="24876"/>
                  <a:pt x="79039" y="25012"/>
                  <a:pt x="79039" y="25175"/>
                </a:cubicBezTo>
                <a:cubicBezTo>
                  <a:pt x="79039" y="25344"/>
                  <a:pt x="79163" y="25475"/>
                  <a:pt x="79328" y="25475"/>
                </a:cubicBezTo>
                <a:cubicBezTo>
                  <a:pt x="79336" y="25475"/>
                  <a:pt x="79344" y="25475"/>
                  <a:pt x="79352" y="25474"/>
                </a:cubicBezTo>
                <a:cubicBezTo>
                  <a:pt x="79528" y="25461"/>
                  <a:pt x="79651" y="25325"/>
                  <a:pt x="79651" y="25148"/>
                </a:cubicBezTo>
                <a:cubicBezTo>
                  <a:pt x="79638" y="24993"/>
                  <a:pt x="79501" y="24862"/>
                  <a:pt x="79335" y="24862"/>
                </a:cubicBezTo>
                <a:close/>
                <a:moveTo>
                  <a:pt x="37733" y="24727"/>
                </a:moveTo>
                <a:cubicBezTo>
                  <a:pt x="37243" y="24727"/>
                  <a:pt x="37247" y="25488"/>
                  <a:pt x="37746" y="25488"/>
                </a:cubicBezTo>
                <a:cubicBezTo>
                  <a:pt x="38262" y="25488"/>
                  <a:pt x="38262" y="24727"/>
                  <a:pt x="37746" y="24727"/>
                </a:cubicBezTo>
                <a:cubicBezTo>
                  <a:pt x="37742" y="24727"/>
                  <a:pt x="37737" y="24727"/>
                  <a:pt x="37733" y="24727"/>
                </a:cubicBezTo>
                <a:close/>
                <a:moveTo>
                  <a:pt x="21979" y="24985"/>
                </a:moveTo>
                <a:lnTo>
                  <a:pt x="22169" y="25325"/>
                </a:lnTo>
                <a:lnTo>
                  <a:pt x="21775" y="25529"/>
                </a:lnTo>
                <a:lnTo>
                  <a:pt x="21585" y="25162"/>
                </a:lnTo>
                <a:lnTo>
                  <a:pt x="21979" y="24985"/>
                </a:lnTo>
                <a:close/>
                <a:moveTo>
                  <a:pt x="47614" y="25257"/>
                </a:moveTo>
                <a:cubicBezTo>
                  <a:pt x="47559" y="25325"/>
                  <a:pt x="47492" y="25366"/>
                  <a:pt x="47492" y="25406"/>
                </a:cubicBezTo>
                <a:cubicBezTo>
                  <a:pt x="47492" y="25447"/>
                  <a:pt x="47559" y="25488"/>
                  <a:pt x="47587" y="25529"/>
                </a:cubicBezTo>
                <a:cubicBezTo>
                  <a:pt x="47627" y="25488"/>
                  <a:pt x="47695" y="25461"/>
                  <a:pt x="47709" y="25420"/>
                </a:cubicBezTo>
                <a:cubicBezTo>
                  <a:pt x="47709" y="25379"/>
                  <a:pt x="47655" y="25338"/>
                  <a:pt x="47614" y="25257"/>
                </a:cubicBezTo>
                <a:close/>
                <a:moveTo>
                  <a:pt x="91925" y="25298"/>
                </a:moveTo>
                <a:cubicBezTo>
                  <a:pt x="91870" y="25298"/>
                  <a:pt x="91829" y="25366"/>
                  <a:pt x="91775" y="25406"/>
                </a:cubicBezTo>
                <a:cubicBezTo>
                  <a:pt x="91816" y="25461"/>
                  <a:pt x="91857" y="25529"/>
                  <a:pt x="91911" y="25542"/>
                </a:cubicBezTo>
                <a:cubicBezTo>
                  <a:pt x="91952" y="25542"/>
                  <a:pt x="92006" y="25488"/>
                  <a:pt x="92101" y="25433"/>
                </a:cubicBezTo>
                <a:cubicBezTo>
                  <a:pt x="92020" y="25366"/>
                  <a:pt x="91965" y="25298"/>
                  <a:pt x="91925" y="25298"/>
                </a:cubicBezTo>
                <a:close/>
                <a:moveTo>
                  <a:pt x="76593" y="24931"/>
                </a:moveTo>
                <a:lnTo>
                  <a:pt x="76593" y="24944"/>
                </a:lnTo>
                <a:cubicBezTo>
                  <a:pt x="76584" y="24944"/>
                  <a:pt x="76576" y="24943"/>
                  <a:pt x="76567" y="24943"/>
                </a:cubicBezTo>
                <a:cubicBezTo>
                  <a:pt x="76180" y="24943"/>
                  <a:pt x="76180" y="25543"/>
                  <a:pt x="76567" y="25543"/>
                </a:cubicBezTo>
                <a:cubicBezTo>
                  <a:pt x="76576" y="25543"/>
                  <a:pt x="76584" y="25543"/>
                  <a:pt x="76593" y="25542"/>
                </a:cubicBezTo>
                <a:cubicBezTo>
                  <a:pt x="76756" y="25529"/>
                  <a:pt x="76878" y="25393"/>
                  <a:pt x="76878" y="25243"/>
                </a:cubicBezTo>
                <a:cubicBezTo>
                  <a:pt x="76878" y="25080"/>
                  <a:pt x="76756" y="24944"/>
                  <a:pt x="76593" y="24931"/>
                </a:cubicBezTo>
                <a:close/>
                <a:moveTo>
                  <a:pt x="14159" y="24789"/>
                </a:moveTo>
                <a:cubicBezTo>
                  <a:pt x="13689" y="24789"/>
                  <a:pt x="13672" y="25542"/>
                  <a:pt x="14178" y="25542"/>
                </a:cubicBezTo>
                <a:cubicBezTo>
                  <a:pt x="14182" y="25542"/>
                  <a:pt x="14186" y="25542"/>
                  <a:pt x="14191" y="25542"/>
                </a:cubicBezTo>
                <a:cubicBezTo>
                  <a:pt x="14204" y="25543"/>
                  <a:pt x="14216" y="25544"/>
                  <a:pt x="14229" y="25544"/>
                </a:cubicBezTo>
                <a:cubicBezTo>
                  <a:pt x="14695" y="25544"/>
                  <a:pt x="14721" y="24821"/>
                  <a:pt x="14231" y="24795"/>
                </a:cubicBezTo>
                <a:cubicBezTo>
                  <a:pt x="14206" y="24791"/>
                  <a:pt x="14182" y="24789"/>
                  <a:pt x="14159" y="24789"/>
                </a:cubicBezTo>
                <a:close/>
                <a:moveTo>
                  <a:pt x="44039" y="24917"/>
                </a:moveTo>
                <a:cubicBezTo>
                  <a:pt x="43862" y="24917"/>
                  <a:pt x="43713" y="25080"/>
                  <a:pt x="43740" y="25257"/>
                </a:cubicBezTo>
                <a:cubicBezTo>
                  <a:pt x="43740" y="25418"/>
                  <a:pt x="43876" y="25546"/>
                  <a:pt x="44035" y="25546"/>
                </a:cubicBezTo>
                <a:cubicBezTo>
                  <a:pt x="44050" y="25546"/>
                  <a:pt x="44065" y="25545"/>
                  <a:pt x="44080" y="25542"/>
                </a:cubicBezTo>
                <a:cubicBezTo>
                  <a:pt x="44243" y="25529"/>
                  <a:pt x="44379" y="25393"/>
                  <a:pt x="44365" y="25216"/>
                </a:cubicBezTo>
                <a:cubicBezTo>
                  <a:pt x="44352" y="25053"/>
                  <a:pt x="44216" y="24917"/>
                  <a:pt x="44039" y="24917"/>
                </a:cubicBezTo>
                <a:close/>
                <a:moveTo>
                  <a:pt x="85635" y="25022"/>
                </a:moveTo>
                <a:cubicBezTo>
                  <a:pt x="85572" y="25022"/>
                  <a:pt x="85508" y="25044"/>
                  <a:pt x="85455" y="25094"/>
                </a:cubicBezTo>
                <a:cubicBezTo>
                  <a:pt x="85278" y="25270"/>
                  <a:pt x="85414" y="25556"/>
                  <a:pt x="85645" y="25556"/>
                </a:cubicBezTo>
                <a:cubicBezTo>
                  <a:pt x="85781" y="25556"/>
                  <a:pt x="85903" y="25447"/>
                  <a:pt x="85903" y="25298"/>
                </a:cubicBezTo>
                <a:cubicBezTo>
                  <a:pt x="85913" y="25137"/>
                  <a:pt x="85777" y="25022"/>
                  <a:pt x="85635" y="25022"/>
                </a:cubicBezTo>
                <a:close/>
                <a:moveTo>
                  <a:pt x="73847" y="25053"/>
                </a:moveTo>
                <a:cubicBezTo>
                  <a:pt x="73697" y="25067"/>
                  <a:pt x="73589" y="25202"/>
                  <a:pt x="73602" y="25352"/>
                </a:cubicBezTo>
                <a:cubicBezTo>
                  <a:pt x="73616" y="25488"/>
                  <a:pt x="73738" y="25583"/>
                  <a:pt x="73874" y="25583"/>
                </a:cubicBezTo>
                <a:cubicBezTo>
                  <a:pt x="74024" y="25569"/>
                  <a:pt x="74132" y="25447"/>
                  <a:pt x="74132" y="25311"/>
                </a:cubicBezTo>
                <a:cubicBezTo>
                  <a:pt x="74119" y="25162"/>
                  <a:pt x="73996" y="25053"/>
                  <a:pt x="73847" y="25053"/>
                </a:cubicBezTo>
                <a:close/>
                <a:moveTo>
                  <a:pt x="71115" y="25107"/>
                </a:moveTo>
                <a:cubicBezTo>
                  <a:pt x="71020" y="25230"/>
                  <a:pt x="70938" y="25298"/>
                  <a:pt x="70925" y="25393"/>
                </a:cubicBezTo>
                <a:lnTo>
                  <a:pt x="70938" y="25379"/>
                </a:lnTo>
                <a:lnTo>
                  <a:pt x="70938" y="25379"/>
                </a:lnTo>
                <a:cubicBezTo>
                  <a:pt x="70913" y="25482"/>
                  <a:pt x="71020" y="25584"/>
                  <a:pt x="71135" y="25584"/>
                </a:cubicBezTo>
                <a:cubicBezTo>
                  <a:pt x="71142" y="25584"/>
                  <a:pt x="71149" y="25584"/>
                  <a:pt x="71156" y="25583"/>
                </a:cubicBezTo>
                <a:cubicBezTo>
                  <a:pt x="71264" y="25569"/>
                  <a:pt x="71346" y="25488"/>
                  <a:pt x="71319" y="25366"/>
                </a:cubicBezTo>
                <a:cubicBezTo>
                  <a:pt x="71305" y="25298"/>
                  <a:pt x="71210" y="25230"/>
                  <a:pt x="71115" y="25107"/>
                </a:cubicBezTo>
                <a:close/>
                <a:moveTo>
                  <a:pt x="11499" y="24876"/>
                </a:moveTo>
                <a:cubicBezTo>
                  <a:pt x="11295" y="24876"/>
                  <a:pt x="11132" y="25039"/>
                  <a:pt x="11132" y="25243"/>
                </a:cubicBezTo>
                <a:cubicBezTo>
                  <a:pt x="11132" y="25433"/>
                  <a:pt x="11282" y="25583"/>
                  <a:pt x="11472" y="25597"/>
                </a:cubicBezTo>
                <a:cubicBezTo>
                  <a:pt x="11961" y="25597"/>
                  <a:pt x="11975" y="24876"/>
                  <a:pt x="11499" y="24876"/>
                </a:cubicBezTo>
                <a:close/>
                <a:moveTo>
                  <a:pt x="8720" y="24988"/>
                </a:moveTo>
                <a:cubicBezTo>
                  <a:pt x="8567" y="24988"/>
                  <a:pt x="8414" y="25087"/>
                  <a:pt x="8400" y="25284"/>
                </a:cubicBezTo>
                <a:cubicBezTo>
                  <a:pt x="8400" y="25461"/>
                  <a:pt x="8536" y="25597"/>
                  <a:pt x="8713" y="25597"/>
                </a:cubicBezTo>
                <a:cubicBezTo>
                  <a:pt x="8721" y="25597"/>
                  <a:pt x="8729" y="25598"/>
                  <a:pt x="8737" y="25598"/>
                </a:cubicBezTo>
                <a:cubicBezTo>
                  <a:pt x="8903" y="25598"/>
                  <a:pt x="9040" y="25466"/>
                  <a:pt x="9053" y="25298"/>
                </a:cubicBezTo>
                <a:lnTo>
                  <a:pt x="9039" y="25284"/>
                </a:lnTo>
                <a:cubicBezTo>
                  <a:pt x="9025" y="25087"/>
                  <a:pt x="8873" y="24988"/>
                  <a:pt x="8720" y="24988"/>
                </a:cubicBezTo>
                <a:close/>
                <a:moveTo>
                  <a:pt x="19220" y="25026"/>
                </a:moveTo>
                <a:lnTo>
                  <a:pt x="19424" y="25379"/>
                </a:lnTo>
                <a:lnTo>
                  <a:pt x="19043" y="25610"/>
                </a:lnTo>
                <a:lnTo>
                  <a:pt x="18853" y="25216"/>
                </a:lnTo>
                <a:lnTo>
                  <a:pt x="19220" y="25026"/>
                </a:lnTo>
                <a:close/>
                <a:moveTo>
                  <a:pt x="3290" y="25175"/>
                </a:moveTo>
                <a:cubicBezTo>
                  <a:pt x="3194" y="25298"/>
                  <a:pt x="3113" y="25366"/>
                  <a:pt x="3099" y="25447"/>
                </a:cubicBezTo>
                <a:cubicBezTo>
                  <a:pt x="3072" y="25556"/>
                  <a:pt x="3167" y="25637"/>
                  <a:pt x="3276" y="25637"/>
                </a:cubicBezTo>
                <a:cubicBezTo>
                  <a:pt x="3283" y="25638"/>
                  <a:pt x="3290" y="25639"/>
                  <a:pt x="3297" y="25639"/>
                </a:cubicBezTo>
                <a:cubicBezTo>
                  <a:pt x="3409" y="25639"/>
                  <a:pt x="3492" y="25537"/>
                  <a:pt x="3466" y="25447"/>
                </a:cubicBezTo>
                <a:cubicBezTo>
                  <a:pt x="3425" y="25352"/>
                  <a:pt x="3357" y="25257"/>
                  <a:pt x="3290" y="25175"/>
                </a:cubicBezTo>
                <a:close/>
                <a:moveTo>
                  <a:pt x="6022" y="25107"/>
                </a:moveTo>
                <a:cubicBezTo>
                  <a:pt x="5872" y="25107"/>
                  <a:pt x="5750" y="25216"/>
                  <a:pt x="5736" y="25366"/>
                </a:cubicBezTo>
                <a:cubicBezTo>
                  <a:pt x="5736" y="25515"/>
                  <a:pt x="5858" y="25637"/>
                  <a:pt x="5994" y="25651"/>
                </a:cubicBezTo>
                <a:cubicBezTo>
                  <a:pt x="6144" y="25651"/>
                  <a:pt x="6280" y="25542"/>
                  <a:pt x="6280" y="25393"/>
                </a:cubicBezTo>
                <a:cubicBezTo>
                  <a:pt x="6280" y="25243"/>
                  <a:pt x="6157" y="25121"/>
                  <a:pt x="6022" y="25121"/>
                </a:cubicBezTo>
                <a:lnTo>
                  <a:pt x="6022" y="25107"/>
                </a:lnTo>
                <a:close/>
                <a:moveTo>
                  <a:pt x="82899" y="25067"/>
                </a:moveTo>
                <a:cubicBezTo>
                  <a:pt x="82736" y="25067"/>
                  <a:pt x="82600" y="25202"/>
                  <a:pt x="82614" y="25366"/>
                </a:cubicBezTo>
                <a:cubicBezTo>
                  <a:pt x="82614" y="25529"/>
                  <a:pt x="82750" y="25651"/>
                  <a:pt x="82913" y="25651"/>
                </a:cubicBezTo>
                <a:cubicBezTo>
                  <a:pt x="83266" y="25610"/>
                  <a:pt x="83253" y="25080"/>
                  <a:pt x="82899" y="25067"/>
                </a:cubicBezTo>
                <a:close/>
                <a:moveTo>
                  <a:pt x="28245" y="25094"/>
                </a:moveTo>
                <a:lnTo>
                  <a:pt x="28449" y="25447"/>
                </a:lnTo>
                <a:lnTo>
                  <a:pt x="28082" y="25665"/>
                </a:lnTo>
                <a:lnTo>
                  <a:pt x="27878" y="25284"/>
                </a:lnTo>
                <a:lnTo>
                  <a:pt x="28245" y="25094"/>
                </a:lnTo>
                <a:close/>
                <a:moveTo>
                  <a:pt x="89247" y="25284"/>
                </a:moveTo>
                <a:cubicBezTo>
                  <a:pt x="89070" y="25284"/>
                  <a:pt x="88975" y="25379"/>
                  <a:pt x="88989" y="25488"/>
                </a:cubicBezTo>
                <a:cubicBezTo>
                  <a:pt x="89002" y="25597"/>
                  <a:pt x="89084" y="25678"/>
                  <a:pt x="89193" y="25678"/>
                </a:cubicBezTo>
                <a:cubicBezTo>
                  <a:pt x="89200" y="25679"/>
                  <a:pt x="89206" y="25679"/>
                  <a:pt x="89213" y="25679"/>
                </a:cubicBezTo>
                <a:cubicBezTo>
                  <a:pt x="89325" y="25679"/>
                  <a:pt x="89409" y="25576"/>
                  <a:pt x="89396" y="25461"/>
                </a:cubicBezTo>
                <a:cubicBezTo>
                  <a:pt x="89356" y="25393"/>
                  <a:pt x="89315" y="25325"/>
                  <a:pt x="89247" y="25284"/>
                </a:cubicBezTo>
                <a:close/>
                <a:moveTo>
                  <a:pt x="41316" y="24971"/>
                </a:moveTo>
                <a:cubicBezTo>
                  <a:pt x="41308" y="24971"/>
                  <a:pt x="41301" y="24971"/>
                  <a:pt x="41293" y="24971"/>
                </a:cubicBezTo>
                <a:cubicBezTo>
                  <a:pt x="40822" y="24998"/>
                  <a:pt x="40844" y="25692"/>
                  <a:pt x="41307" y="25692"/>
                </a:cubicBezTo>
                <a:cubicBezTo>
                  <a:pt x="41312" y="25692"/>
                  <a:pt x="41316" y="25692"/>
                  <a:pt x="41321" y="25692"/>
                </a:cubicBezTo>
                <a:cubicBezTo>
                  <a:pt x="41511" y="25678"/>
                  <a:pt x="41660" y="25515"/>
                  <a:pt x="41660" y="25325"/>
                </a:cubicBezTo>
                <a:cubicBezTo>
                  <a:pt x="41660" y="25129"/>
                  <a:pt x="41497" y="24971"/>
                  <a:pt x="41316" y="24971"/>
                </a:cubicBezTo>
                <a:close/>
                <a:moveTo>
                  <a:pt x="25513" y="25162"/>
                </a:moveTo>
                <a:lnTo>
                  <a:pt x="25717" y="25515"/>
                </a:lnTo>
                <a:lnTo>
                  <a:pt x="25350" y="25705"/>
                </a:lnTo>
                <a:lnTo>
                  <a:pt x="25173" y="25352"/>
                </a:lnTo>
                <a:lnTo>
                  <a:pt x="25513" y="25162"/>
                </a:lnTo>
                <a:close/>
                <a:moveTo>
                  <a:pt x="92818" y="25579"/>
                </a:moveTo>
                <a:cubicBezTo>
                  <a:pt x="92810" y="25579"/>
                  <a:pt x="92802" y="25580"/>
                  <a:pt x="92795" y="25583"/>
                </a:cubicBezTo>
                <a:cubicBezTo>
                  <a:pt x="92754" y="25597"/>
                  <a:pt x="92713" y="25610"/>
                  <a:pt x="92686" y="25637"/>
                </a:cubicBezTo>
                <a:cubicBezTo>
                  <a:pt x="92699" y="25678"/>
                  <a:pt x="92727" y="25733"/>
                  <a:pt x="92740" y="25733"/>
                </a:cubicBezTo>
                <a:cubicBezTo>
                  <a:pt x="92795" y="25719"/>
                  <a:pt x="92835" y="25705"/>
                  <a:pt x="92862" y="25692"/>
                </a:cubicBezTo>
                <a:lnTo>
                  <a:pt x="92917" y="25610"/>
                </a:lnTo>
                <a:cubicBezTo>
                  <a:pt x="92884" y="25599"/>
                  <a:pt x="92851" y="25579"/>
                  <a:pt x="92818" y="25579"/>
                </a:cubicBezTo>
                <a:close/>
                <a:moveTo>
                  <a:pt x="80167" y="25148"/>
                </a:moveTo>
                <a:cubicBezTo>
                  <a:pt x="79773" y="25148"/>
                  <a:pt x="79760" y="25733"/>
                  <a:pt x="80154" y="25746"/>
                </a:cubicBezTo>
                <a:cubicBezTo>
                  <a:pt x="80317" y="25746"/>
                  <a:pt x="80453" y="25624"/>
                  <a:pt x="80466" y="25474"/>
                </a:cubicBezTo>
                <a:lnTo>
                  <a:pt x="80453" y="25461"/>
                </a:lnTo>
                <a:cubicBezTo>
                  <a:pt x="80466" y="25298"/>
                  <a:pt x="80330" y="25148"/>
                  <a:pt x="80167" y="25148"/>
                </a:cubicBezTo>
                <a:close/>
                <a:moveTo>
                  <a:pt x="17640" y="25770"/>
                </a:moveTo>
                <a:lnTo>
                  <a:pt x="17629" y="25773"/>
                </a:lnTo>
                <a:lnTo>
                  <a:pt x="17643" y="25773"/>
                </a:lnTo>
                <a:cubicBezTo>
                  <a:pt x="17642" y="25772"/>
                  <a:pt x="17641" y="25771"/>
                  <a:pt x="17640" y="25770"/>
                </a:cubicBezTo>
                <a:close/>
                <a:moveTo>
                  <a:pt x="22808" y="25230"/>
                </a:moveTo>
                <a:lnTo>
                  <a:pt x="22998" y="25569"/>
                </a:lnTo>
                <a:lnTo>
                  <a:pt x="22618" y="25773"/>
                </a:lnTo>
                <a:lnTo>
                  <a:pt x="22400" y="25406"/>
                </a:lnTo>
                <a:lnTo>
                  <a:pt x="22808" y="25230"/>
                </a:lnTo>
                <a:close/>
                <a:moveTo>
                  <a:pt x="38586" y="24997"/>
                </a:moveTo>
                <a:cubicBezTo>
                  <a:pt x="38387" y="24997"/>
                  <a:pt x="38194" y="25159"/>
                  <a:pt x="38194" y="25393"/>
                </a:cubicBezTo>
                <a:cubicBezTo>
                  <a:pt x="38194" y="25597"/>
                  <a:pt x="38371" y="25773"/>
                  <a:pt x="38589" y="25773"/>
                </a:cubicBezTo>
                <a:cubicBezTo>
                  <a:pt x="38928" y="25760"/>
                  <a:pt x="39092" y="25352"/>
                  <a:pt x="38847" y="25107"/>
                </a:cubicBezTo>
                <a:cubicBezTo>
                  <a:pt x="38770" y="25031"/>
                  <a:pt x="38677" y="24997"/>
                  <a:pt x="38586" y="24997"/>
                </a:cubicBezTo>
                <a:close/>
                <a:moveTo>
                  <a:pt x="44906" y="25228"/>
                </a:moveTo>
                <a:cubicBezTo>
                  <a:pt x="44894" y="25228"/>
                  <a:pt x="44881" y="25228"/>
                  <a:pt x="44868" y="25230"/>
                </a:cubicBezTo>
                <a:cubicBezTo>
                  <a:pt x="44528" y="25257"/>
                  <a:pt x="44528" y="25760"/>
                  <a:pt x="44868" y="25787"/>
                </a:cubicBezTo>
                <a:cubicBezTo>
                  <a:pt x="44877" y="25787"/>
                  <a:pt x="44885" y="25788"/>
                  <a:pt x="44894" y="25788"/>
                </a:cubicBezTo>
                <a:cubicBezTo>
                  <a:pt x="45263" y="25788"/>
                  <a:pt x="45267" y="25228"/>
                  <a:pt x="44906" y="25228"/>
                </a:cubicBezTo>
                <a:close/>
                <a:moveTo>
                  <a:pt x="77433" y="25215"/>
                </a:moveTo>
                <a:cubicBezTo>
                  <a:pt x="77425" y="25215"/>
                  <a:pt x="77417" y="25215"/>
                  <a:pt x="77408" y="25216"/>
                </a:cubicBezTo>
                <a:cubicBezTo>
                  <a:pt x="77245" y="25216"/>
                  <a:pt x="77123" y="25352"/>
                  <a:pt x="77123" y="25515"/>
                </a:cubicBezTo>
                <a:cubicBezTo>
                  <a:pt x="77136" y="25670"/>
                  <a:pt x="77259" y="25788"/>
                  <a:pt x="77411" y="25788"/>
                </a:cubicBezTo>
                <a:cubicBezTo>
                  <a:pt x="77419" y="25788"/>
                  <a:pt x="77427" y="25788"/>
                  <a:pt x="77435" y="25787"/>
                </a:cubicBezTo>
                <a:cubicBezTo>
                  <a:pt x="77807" y="25774"/>
                  <a:pt x="77790" y="25215"/>
                  <a:pt x="77433" y="25215"/>
                </a:cubicBezTo>
                <a:close/>
                <a:moveTo>
                  <a:pt x="86483" y="25296"/>
                </a:moveTo>
                <a:cubicBezTo>
                  <a:pt x="86476" y="25296"/>
                  <a:pt x="86468" y="25297"/>
                  <a:pt x="86461" y="25298"/>
                </a:cubicBezTo>
                <a:cubicBezTo>
                  <a:pt x="86325" y="25298"/>
                  <a:pt x="86216" y="25420"/>
                  <a:pt x="86216" y="25556"/>
                </a:cubicBezTo>
                <a:cubicBezTo>
                  <a:pt x="86229" y="25678"/>
                  <a:pt x="86338" y="25773"/>
                  <a:pt x="86461" y="25787"/>
                </a:cubicBezTo>
                <a:cubicBezTo>
                  <a:pt x="86467" y="25788"/>
                  <a:pt x="86474" y="25788"/>
                  <a:pt x="86481" y="25788"/>
                </a:cubicBezTo>
                <a:cubicBezTo>
                  <a:pt x="86609" y="25788"/>
                  <a:pt x="86718" y="25671"/>
                  <a:pt x="86705" y="25542"/>
                </a:cubicBezTo>
                <a:cubicBezTo>
                  <a:pt x="86718" y="25401"/>
                  <a:pt x="86610" y="25296"/>
                  <a:pt x="86483" y="25296"/>
                </a:cubicBezTo>
                <a:close/>
                <a:moveTo>
                  <a:pt x="15033" y="25026"/>
                </a:moveTo>
                <a:cubicBezTo>
                  <a:pt x="14517" y="25026"/>
                  <a:pt x="14517" y="25800"/>
                  <a:pt x="15033" y="25800"/>
                </a:cubicBezTo>
                <a:cubicBezTo>
                  <a:pt x="15237" y="25800"/>
                  <a:pt x="15414" y="25624"/>
                  <a:pt x="15414" y="25420"/>
                </a:cubicBezTo>
                <a:lnTo>
                  <a:pt x="15414" y="25406"/>
                </a:lnTo>
                <a:cubicBezTo>
                  <a:pt x="15414" y="25189"/>
                  <a:pt x="15237" y="25026"/>
                  <a:pt x="15033" y="25026"/>
                </a:cubicBezTo>
                <a:close/>
                <a:moveTo>
                  <a:pt x="69239" y="25610"/>
                </a:moveTo>
                <a:cubicBezTo>
                  <a:pt x="69198" y="25624"/>
                  <a:pt x="69158" y="25651"/>
                  <a:pt x="69144" y="25692"/>
                </a:cubicBezTo>
                <a:cubicBezTo>
                  <a:pt x="69144" y="25705"/>
                  <a:pt x="69171" y="25746"/>
                  <a:pt x="69198" y="25800"/>
                </a:cubicBezTo>
                <a:cubicBezTo>
                  <a:pt x="69253" y="25760"/>
                  <a:pt x="69294" y="25733"/>
                  <a:pt x="69307" y="25692"/>
                </a:cubicBezTo>
                <a:cubicBezTo>
                  <a:pt x="69307" y="25665"/>
                  <a:pt x="69253" y="25610"/>
                  <a:pt x="69239" y="25610"/>
                </a:cubicBezTo>
                <a:close/>
                <a:moveTo>
                  <a:pt x="12301" y="25107"/>
                </a:moveTo>
                <a:cubicBezTo>
                  <a:pt x="12097" y="25107"/>
                  <a:pt x="11934" y="25284"/>
                  <a:pt x="11948" y="25488"/>
                </a:cubicBezTo>
                <a:cubicBezTo>
                  <a:pt x="11948" y="25678"/>
                  <a:pt x="12111" y="25841"/>
                  <a:pt x="12315" y="25841"/>
                </a:cubicBezTo>
                <a:cubicBezTo>
                  <a:pt x="12519" y="25828"/>
                  <a:pt x="12668" y="25665"/>
                  <a:pt x="12682" y="25474"/>
                </a:cubicBezTo>
                <a:cubicBezTo>
                  <a:pt x="12668" y="25270"/>
                  <a:pt x="12505" y="25107"/>
                  <a:pt x="12301" y="25107"/>
                </a:cubicBezTo>
                <a:close/>
                <a:moveTo>
                  <a:pt x="71956" y="25415"/>
                </a:moveTo>
                <a:cubicBezTo>
                  <a:pt x="71852" y="25415"/>
                  <a:pt x="71767" y="25501"/>
                  <a:pt x="71767" y="25597"/>
                </a:cubicBezTo>
                <a:cubicBezTo>
                  <a:pt x="71740" y="25733"/>
                  <a:pt x="71835" y="25841"/>
                  <a:pt x="71971" y="25841"/>
                </a:cubicBezTo>
                <a:cubicBezTo>
                  <a:pt x="72080" y="25841"/>
                  <a:pt x="72175" y="25760"/>
                  <a:pt x="72189" y="25651"/>
                </a:cubicBezTo>
                <a:cubicBezTo>
                  <a:pt x="72189" y="25529"/>
                  <a:pt x="72107" y="25433"/>
                  <a:pt x="71998" y="25420"/>
                </a:cubicBezTo>
                <a:cubicBezTo>
                  <a:pt x="71984" y="25417"/>
                  <a:pt x="71970" y="25415"/>
                  <a:pt x="71956" y="25415"/>
                </a:cubicBezTo>
                <a:close/>
                <a:moveTo>
                  <a:pt x="74703" y="25298"/>
                </a:moveTo>
                <a:cubicBezTo>
                  <a:pt x="74554" y="25298"/>
                  <a:pt x="74431" y="25406"/>
                  <a:pt x="74418" y="25556"/>
                </a:cubicBezTo>
                <a:cubicBezTo>
                  <a:pt x="74418" y="25705"/>
                  <a:pt x="74527" y="25828"/>
                  <a:pt x="74676" y="25841"/>
                </a:cubicBezTo>
                <a:cubicBezTo>
                  <a:pt x="75016" y="25828"/>
                  <a:pt x="75043" y="25338"/>
                  <a:pt x="74703" y="25298"/>
                </a:cubicBezTo>
                <a:close/>
                <a:moveTo>
                  <a:pt x="29074" y="25352"/>
                </a:moveTo>
                <a:lnTo>
                  <a:pt x="29156" y="25705"/>
                </a:lnTo>
                <a:cubicBezTo>
                  <a:pt x="29069" y="25763"/>
                  <a:pt x="28936" y="25766"/>
                  <a:pt x="28860" y="25844"/>
                </a:cubicBezTo>
                <a:lnTo>
                  <a:pt x="28860" y="25844"/>
                </a:lnTo>
                <a:lnTo>
                  <a:pt x="28707" y="25529"/>
                </a:lnTo>
                <a:lnTo>
                  <a:pt x="29074" y="25352"/>
                </a:lnTo>
                <a:close/>
                <a:moveTo>
                  <a:pt x="36169" y="24198"/>
                </a:moveTo>
                <a:cubicBezTo>
                  <a:pt x="35970" y="24215"/>
                  <a:pt x="35786" y="24323"/>
                  <a:pt x="35680" y="24496"/>
                </a:cubicBezTo>
                <a:cubicBezTo>
                  <a:pt x="35640" y="24745"/>
                  <a:pt x="35779" y="24906"/>
                  <a:pt x="35960" y="25039"/>
                </a:cubicBezTo>
                <a:lnTo>
                  <a:pt x="35960" y="25039"/>
                </a:lnTo>
                <a:cubicBezTo>
                  <a:pt x="35889" y="25040"/>
                  <a:pt x="35819" y="25041"/>
                  <a:pt x="35748" y="25053"/>
                </a:cubicBezTo>
                <a:cubicBezTo>
                  <a:pt x="35571" y="25094"/>
                  <a:pt x="35449" y="25230"/>
                  <a:pt x="35435" y="25420"/>
                </a:cubicBezTo>
                <a:cubicBezTo>
                  <a:pt x="35409" y="25675"/>
                  <a:pt x="35615" y="25844"/>
                  <a:pt x="35827" y="25844"/>
                </a:cubicBezTo>
                <a:cubicBezTo>
                  <a:pt x="35943" y="25844"/>
                  <a:pt x="36060" y="25794"/>
                  <a:pt x="36142" y="25678"/>
                </a:cubicBezTo>
                <a:cubicBezTo>
                  <a:pt x="36251" y="25542"/>
                  <a:pt x="36251" y="25338"/>
                  <a:pt x="36142" y="25202"/>
                </a:cubicBezTo>
                <a:cubicBezTo>
                  <a:pt x="36101" y="25148"/>
                  <a:pt x="36033" y="25094"/>
                  <a:pt x="35979" y="25039"/>
                </a:cubicBezTo>
                <a:lnTo>
                  <a:pt x="35979" y="25039"/>
                </a:lnTo>
                <a:cubicBezTo>
                  <a:pt x="35974" y="25039"/>
                  <a:pt x="35970" y="25039"/>
                  <a:pt x="35965" y="25039"/>
                </a:cubicBezTo>
                <a:lnTo>
                  <a:pt x="35965" y="25039"/>
                </a:lnTo>
                <a:lnTo>
                  <a:pt x="35965" y="25039"/>
                </a:lnTo>
                <a:lnTo>
                  <a:pt x="35979" y="25039"/>
                </a:lnTo>
                <a:cubicBezTo>
                  <a:pt x="35979" y="25039"/>
                  <a:pt x="35979" y="25039"/>
                  <a:pt x="35979" y="25039"/>
                </a:cubicBezTo>
                <a:lnTo>
                  <a:pt x="35979" y="25039"/>
                </a:lnTo>
                <a:cubicBezTo>
                  <a:pt x="35983" y="25039"/>
                  <a:pt x="35988" y="25039"/>
                  <a:pt x="35992" y="25039"/>
                </a:cubicBezTo>
                <a:lnTo>
                  <a:pt x="36033" y="25039"/>
                </a:lnTo>
                <a:cubicBezTo>
                  <a:pt x="36051" y="25042"/>
                  <a:pt x="36069" y="25043"/>
                  <a:pt x="36086" y="25043"/>
                </a:cubicBezTo>
                <a:cubicBezTo>
                  <a:pt x="36258" y="25043"/>
                  <a:pt x="36420" y="24926"/>
                  <a:pt x="36482" y="24754"/>
                </a:cubicBezTo>
                <a:cubicBezTo>
                  <a:pt x="36536" y="24550"/>
                  <a:pt x="36455" y="24387"/>
                  <a:pt x="36210" y="24237"/>
                </a:cubicBezTo>
                <a:cubicBezTo>
                  <a:pt x="36183" y="24224"/>
                  <a:pt x="36170" y="24211"/>
                  <a:pt x="36169" y="24198"/>
                </a:cubicBezTo>
                <a:close/>
                <a:moveTo>
                  <a:pt x="1346" y="25665"/>
                </a:moveTo>
                <a:cubicBezTo>
                  <a:pt x="1319" y="25678"/>
                  <a:pt x="1291" y="25746"/>
                  <a:pt x="1251" y="25787"/>
                </a:cubicBezTo>
                <a:cubicBezTo>
                  <a:pt x="1291" y="25814"/>
                  <a:pt x="1332" y="25855"/>
                  <a:pt x="1373" y="25855"/>
                </a:cubicBezTo>
                <a:cubicBezTo>
                  <a:pt x="1427" y="25841"/>
                  <a:pt x="1468" y="25828"/>
                  <a:pt x="1509" y="25814"/>
                </a:cubicBezTo>
                <a:lnTo>
                  <a:pt x="1468" y="25733"/>
                </a:lnTo>
                <a:cubicBezTo>
                  <a:pt x="1427" y="25705"/>
                  <a:pt x="1373" y="25665"/>
                  <a:pt x="1346" y="25665"/>
                </a:cubicBezTo>
                <a:close/>
                <a:moveTo>
                  <a:pt x="20049" y="25284"/>
                </a:moveTo>
                <a:lnTo>
                  <a:pt x="20253" y="25678"/>
                </a:lnTo>
                <a:lnTo>
                  <a:pt x="19886" y="25882"/>
                </a:lnTo>
                <a:lnTo>
                  <a:pt x="19682" y="25474"/>
                </a:lnTo>
                <a:lnTo>
                  <a:pt x="20049" y="25284"/>
                </a:lnTo>
                <a:close/>
                <a:moveTo>
                  <a:pt x="83724" y="25351"/>
                </a:moveTo>
                <a:cubicBezTo>
                  <a:pt x="83717" y="25351"/>
                  <a:pt x="83709" y="25351"/>
                  <a:pt x="83701" y="25352"/>
                </a:cubicBezTo>
                <a:cubicBezTo>
                  <a:pt x="83552" y="25352"/>
                  <a:pt x="83429" y="25488"/>
                  <a:pt x="83443" y="25637"/>
                </a:cubicBezTo>
                <a:cubicBezTo>
                  <a:pt x="83443" y="25779"/>
                  <a:pt x="83553" y="25897"/>
                  <a:pt x="83692" y="25897"/>
                </a:cubicBezTo>
                <a:cubicBezTo>
                  <a:pt x="83700" y="25897"/>
                  <a:pt x="83707" y="25896"/>
                  <a:pt x="83715" y="25896"/>
                </a:cubicBezTo>
                <a:cubicBezTo>
                  <a:pt x="83864" y="25896"/>
                  <a:pt x="83987" y="25773"/>
                  <a:pt x="84000" y="25637"/>
                </a:cubicBezTo>
                <a:lnTo>
                  <a:pt x="84000" y="25624"/>
                </a:lnTo>
                <a:cubicBezTo>
                  <a:pt x="83987" y="25469"/>
                  <a:pt x="83864" y="25351"/>
                  <a:pt x="83724" y="25351"/>
                </a:cubicBezTo>
                <a:close/>
                <a:moveTo>
                  <a:pt x="89991" y="25552"/>
                </a:moveTo>
                <a:cubicBezTo>
                  <a:pt x="89905" y="25552"/>
                  <a:pt x="89821" y="25647"/>
                  <a:pt x="89845" y="25733"/>
                </a:cubicBezTo>
                <a:cubicBezTo>
                  <a:pt x="89858" y="25821"/>
                  <a:pt x="89917" y="25897"/>
                  <a:pt x="90001" y="25897"/>
                </a:cubicBezTo>
                <a:cubicBezTo>
                  <a:pt x="90008" y="25897"/>
                  <a:pt x="90015" y="25897"/>
                  <a:pt x="90022" y="25896"/>
                </a:cubicBezTo>
                <a:cubicBezTo>
                  <a:pt x="90090" y="25882"/>
                  <a:pt x="90158" y="25800"/>
                  <a:pt x="90253" y="25719"/>
                </a:cubicBezTo>
                <a:cubicBezTo>
                  <a:pt x="90144" y="25637"/>
                  <a:pt x="90090" y="25569"/>
                  <a:pt x="90022" y="25556"/>
                </a:cubicBezTo>
                <a:cubicBezTo>
                  <a:pt x="90012" y="25553"/>
                  <a:pt x="90001" y="25552"/>
                  <a:pt x="89991" y="25552"/>
                </a:cubicBezTo>
                <a:close/>
                <a:moveTo>
                  <a:pt x="4083" y="25472"/>
                </a:moveTo>
                <a:cubicBezTo>
                  <a:pt x="3809" y="25472"/>
                  <a:pt x="3805" y="25910"/>
                  <a:pt x="4092" y="25910"/>
                </a:cubicBezTo>
                <a:cubicBezTo>
                  <a:pt x="4097" y="25910"/>
                  <a:pt x="4101" y="25909"/>
                  <a:pt x="4105" y="25909"/>
                </a:cubicBezTo>
                <a:cubicBezTo>
                  <a:pt x="4227" y="25909"/>
                  <a:pt x="4323" y="25814"/>
                  <a:pt x="4323" y="25705"/>
                </a:cubicBezTo>
                <a:cubicBezTo>
                  <a:pt x="4323" y="25583"/>
                  <a:pt x="4241" y="25488"/>
                  <a:pt x="4119" y="25474"/>
                </a:cubicBezTo>
                <a:cubicBezTo>
                  <a:pt x="4106" y="25473"/>
                  <a:pt x="4094" y="25472"/>
                  <a:pt x="4083" y="25472"/>
                </a:cubicBezTo>
                <a:close/>
                <a:moveTo>
                  <a:pt x="6824" y="25352"/>
                </a:moveTo>
                <a:cubicBezTo>
                  <a:pt x="6456" y="25352"/>
                  <a:pt x="6447" y="25896"/>
                  <a:pt x="6810" y="25909"/>
                </a:cubicBezTo>
                <a:cubicBezTo>
                  <a:pt x="6818" y="25910"/>
                  <a:pt x="6826" y="25910"/>
                  <a:pt x="6835" y="25910"/>
                </a:cubicBezTo>
                <a:cubicBezTo>
                  <a:pt x="6987" y="25910"/>
                  <a:pt x="7109" y="25792"/>
                  <a:pt x="7109" y="25637"/>
                </a:cubicBezTo>
                <a:cubicBezTo>
                  <a:pt x="7123" y="25474"/>
                  <a:pt x="6987" y="25352"/>
                  <a:pt x="6837" y="25352"/>
                </a:cubicBezTo>
                <a:cubicBezTo>
                  <a:pt x="6833" y="25352"/>
                  <a:pt x="6828" y="25352"/>
                  <a:pt x="6824" y="25352"/>
                </a:cubicBezTo>
                <a:close/>
                <a:moveTo>
                  <a:pt x="9623" y="25224"/>
                </a:moveTo>
                <a:cubicBezTo>
                  <a:pt x="9606" y="25224"/>
                  <a:pt x="9588" y="25226"/>
                  <a:pt x="9569" y="25230"/>
                </a:cubicBezTo>
                <a:cubicBezTo>
                  <a:pt x="9202" y="25311"/>
                  <a:pt x="9216" y="25841"/>
                  <a:pt x="9583" y="25909"/>
                </a:cubicBezTo>
                <a:cubicBezTo>
                  <a:pt x="9595" y="25911"/>
                  <a:pt x="9608" y="25912"/>
                  <a:pt x="9620" y="25912"/>
                </a:cubicBezTo>
                <a:cubicBezTo>
                  <a:pt x="9958" y="25912"/>
                  <a:pt x="9952" y="25224"/>
                  <a:pt x="9623" y="25224"/>
                </a:cubicBezTo>
                <a:close/>
                <a:moveTo>
                  <a:pt x="42112" y="25228"/>
                </a:moveTo>
                <a:cubicBezTo>
                  <a:pt x="41698" y="25228"/>
                  <a:pt x="41646" y="25870"/>
                  <a:pt x="42082" y="25909"/>
                </a:cubicBezTo>
                <a:cubicBezTo>
                  <a:pt x="42097" y="25911"/>
                  <a:pt x="42112" y="25912"/>
                  <a:pt x="42127" y="25912"/>
                </a:cubicBezTo>
                <a:cubicBezTo>
                  <a:pt x="42299" y="25912"/>
                  <a:pt x="42450" y="25772"/>
                  <a:pt x="42462" y="25597"/>
                </a:cubicBezTo>
                <a:cubicBezTo>
                  <a:pt x="42490" y="25406"/>
                  <a:pt x="42340" y="25243"/>
                  <a:pt x="42150" y="25230"/>
                </a:cubicBezTo>
                <a:cubicBezTo>
                  <a:pt x="42137" y="25228"/>
                  <a:pt x="42124" y="25228"/>
                  <a:pt x="42112" y="25228"/>
                </a:cubicBezTo>
                <a:close/>
                <a:moveTo>
                  <a:pt x="26356" y="25406"/>
                </a:moveTo>
                <a:lnTo>
                  <a:pt x="26546" y="25760"/>
                </a:lnTo>
                <a:lnTo>
                  <a:pt x="26179" y="25964"/>
                </a:lnTo>
                <a:lnTo>
                  <a:pt x="25989" y="25597"/>
                </a:lnTo>
                <a:lnTo>
                  <a:pt x="26356" y="25406"/>
                </a:lnTo>
                <a:close/>
                <a:moveTo>
                  <a:pt x="80987" y="25399"/>
                </a:moveTo>
                <a:cubicBezTo>
                  <a:pt x="80840" y="25399"/>
                  <a:pt x="80697" y="25517"/>
                  <a:pt x="80697" y="25692"/>
                </a:cubicBezTo>
                <a:cubicBezTo>
                  <a:pt x="80697" y="25841"/>
                  <a:pt x="80833" y="25977"/>
                  <a:pt x="80996" y="25977"/>
                </a:cubicBezTo>
                <a:cubicBezTo>
                  <a:pt x="81241" y="25977"/>
                  <a:pt x="81377" y="25665"/>
                  <a:pt x="81187" y="25488"/>
                </a:cubicBezTo>
                <a:cubicBezTo>
                  <a:pt x="81129" y="25426"/>
                  <a:pt x="81058" y="25399"/>
                  <a:pt x="80987" y="25399"/>
                </a:cubicBezTo>
                <a:close/>
                <a:moveTo>
                  <a:pt x="39391" y="25257"/>
                </a:moveTo>
                <a:cubicBezTo>
                  <a:pt x="39187" y="25270"/>
                  <a:pt x="39024" y="25433"/>
                  <a:pt x="39037" y="25637"/>
                </a:cubicBezTo>
                <a:cubicBezTo>
                  <a:pt x="39037" y="25841"/>
                  <a:pt x="39200" y="26004"/>
                  <a:pt x="39404" y="26004"/>
                </a:cubicBezTo>
                <a:cubicBezTo>
                  <a:pt x="39594" y="26004"/>
                  <a:pt x="39758" y="25841"/>
                  <a:pt x="39771" y="25651"/>
                </a:cubicBezTo>
                <a:cubicBezTo>
                  <a:pt x="39785" y="25433"/>
                  <a:pt x="39608" y="25257"/>
                  <a:pt x="39391" y="25257"/>
                </a:cubicBezTo>
                <a:close/>
                <a:moveTo>
                  <a:pt x="45697" y="25515"/>
                </a:moveTo>
                <a:cubicBezTo>
                  <a:pt x="45561" y="25515"/>
                  <a:pt x="45466" y="25610"/>
                  <a:pt x="45466" y="25746"/>
                </a:cubicBezTo>
                <a:cubicBezTo>
                  <a:pt x="45453" y="25882"/>
                  <a:pt x="45561" y="26004"/>
                  <a:pt x="45697" y="26004"/>
                </a:cubicBezTo>
                <a:cubicBezTo>
                  <a:pt x="45833" y="25991"/>
                  <a:pt x="45942" y="25882"/>
                  <a:pt x="45956" y="25746"/>
                </a:cubicBezTo>
                <a:cubicBezTo>
                  <a:pt x="45942" y="25610"/>
                  <a:pt x="45833" y="25515"/>
                  <a:pt x="45697" y="25515"/>
                </a:cubicBezTo>
                <a:close/>
                <a:moveTo>
                  <a:pt x="78244" y="25461"/>
                </a:moveTo>
                <a:cubicBezTo>
                  <a:pt x="78098" y="25461"/>
                  <a:pt x="77952" y="25556"/>
                  <a:pt x="77952" y="25746"/>
                </a:cubicBezTo>
                <a:cubicBezTo>
                  <a:pt x="77952" y="25936"/>
                  <a:pt x="78098" y="26032"/>
                  <a:pt x="78244" y="26032"/>
                </a:cubicBezTo>
                <a:cubicBezTo>
                  <a:pt x="78390" y="26032"/>
                  <a:pt x="78536" y="25936"/>
                  <a:pt x="78536" y="25746"/>
                </a:cubicBezTo>
                <a:cubicBezTo>
                  <a:pt x="78536" y="25556"/>
                  <a:pt x="78390" y="25461"/>
                  <a:pt x="78244" y="25461"/>
                </a:cubicBezTo>
                <a:close/>
                <a:moveTo>
                  <a:pt x="23624" y="25474"/>
                </a:moveTo>
                <a:lnTo>
                  <a:pt x="23841" y="25855"/>
                </a:lnTo>
                <a:lnTo>
                  <a:pt x="23420" y="26045"/>
                </a:lnTo>
                <a:lnTo>
                  <a:pt x="23243" y="25651"/>
                </a:lnTo>
                <a:lnTo>
                  <a:pt x="23624" y="25474"/>
                </a:lnTo>
                <a:close/>
                <a:moveTo>
                  <a:pt x="87294" y="25593"/>
                </a:moveTo>
                <a:cubicBezTo>
                  <a:pt x="87175" y="25593"/>
                  <a:pt x="87063" y="25694"/>
                  <a:pt x="87072" y="25828"/>
                </a:cubicBezTo>
                <a:cubicBezTo>
                  <a:pt x="87085" y="25955"/>
                  <a:pt x="87181" y="26046"/>
                  <a:pt x="87294" y="26046"/>
                </a:cubicBezTo>
                <a:cubicBezTo>
                  <a:pt x="87301" y="26046"/>
                  <a:pt x="87309" y="26046"/>
                  <a:pt x="87317" y="26045"/>
                </a:cubicBezTo>
                <a:cubicBezTo>
                  <a:pt x="87521" y="26018"/>
                  <a:pt x="87589" y="25773"/>
                  <a:pt x="87439" y="25651"/>
                </a:cubicBezTo>
                <a:cubicBezTo>
                  <a:pt x="87395" y="25611"/>
                  <a:pt x="87344" y="25593"/>
                  <a:pt x="87294" y="25593"/>
                </a:cubicBezTo>
                <a:close/>
                <a:moveTo>
                  <a:pt x="15832" y="25281"/>
                </a:moveTo>
                <a:cubicBezTo>
                  <a:pt x="15632" y="25281"/>
                  <a:pt x="15455" y="25449"/>
                  <a:pt x="15455" y="25665"/>
                </a:cubicBezTo>
                <a:cubicBezTo>
                  <a:pt x="15455" y="25868"/>
                  <a:pt x="15631" y="26045"/>
                  <a:pt x="15835" y="26059"/>
                </a:cubicBezTo>
                <a:cubicBezTo>
                  <a:pt x="16053" y="26059"/>
                  <a:pt x="16229" y="25896"/>
                  <a:pt x="16243" y="25692"/>
                </a:cubicBezTo>
                <a:cubicBezTo>
                  <a:pt x="16257" y="25474"/>
                  <a:pt x="16093" y="25284"/>
                  <a:pt x="15876" y="25284"/>
                </a:cubicBezTo>
                <a:cubicBezTo>
                  <a:pt x="15861" y="25282"/>
                  <a:pt x="15846" y="25281"/>
                  <a:pt x="15832" y="25281"/>
                </a:cubicBezTo>
                <a:close/>
                <a:moveTo>
                  <a:pt x="70014" y="25855"/>
                </a:moveTo>
                <a:cubicBezTo>
                  <a:pt x="69987" y="25855"/>
                  <a:pt x="69932" y="25936"/>
                  <a:pt x="69932" y="25977"/>
                </a:cubicBezTo>
                <a:cubicBezTo>
                  <a:pt x="69945" y="26014"/>
                  <a:pt x="70002" y="26074"/>
                  <a:pt x="70033" y="26074"/>
                </a:cubicBezTo>
                <a:cubicBezTo>
                  <a:pt x="70036" y="26074"/>
                  <a:pt x="70039" y="26074"/>
                  <a:pt x="70041" y="26072"/>
                </a:cubicBezTo>
                <a:cubicBezTo>
                  <a:pt x="70082" y="26072"/>
                  <a:pt x="70136" y="26018"/>
                  <a:pt x="70231" y="25950"/>
                </a:cubicBezTo>
                <a:cubicBezTo>
                  <a:pt x="70123" y="25896"/>
                  <a:pt x="70068" y="25855"/>
                  <a:pt x="70014" y="25855"/>
                </a:cubicBezTo>
                <a:close/>
                <a:moveTo>
                  <a:pt x="36645" y="25298"/>
                </a:moveTo>
                <a:cubicBezTo>
                  <a:pt x="36427" y="25311"/>
                  <a:pt x="36264" y="25474"/>
                  <a:pt x="36251" y="25692"/>
                </a:cubicBezTo>
                <a:cubicBezTo>
                  <a:pt x="36264" y="25896"/>
                  <a:pt x="36427" y="26072"/>
                  <a:pt x="36645" y="26086"/>
                </a:cubicBezTo>
                <a:cubicBezTo>
                  <a:pt x="36849" y="26086"/>
                  <a:pt x="37025" y="25923"/>
                  <a:pt x="37039" y="25705"/>
                </a:cubicBezTo>
                <a:cubicBezTo>
                  <a:pt x="37039" y="25488"/>
                  <a:pt x="36862" y="25298"/>
                  <a:pt x="36645" y="25298"/>
                </a:cubicBezTo>
                <a:close/>
                <a:moveTo>
                  <a:pt x="75505" y="25542"/>
                </a:moveTo>
                <a:cubicBezTo>
                  <a:pt x="75356" y="25542"/>
                  <a:pt x="75247" y="25678"/>
                  <a:pt x="75247" y="25828"/>
                </a:cubicBezTo>
                <a:cubicBezTo>
                  <a:pt x="75261" y="25977"/>
                  <a:pt x="75383" y="26086"/>
                  <a:pt x="75532" y="26086"/>
                </a:cubicBezTo>
                <a:cubicBezTo>
                  <a:pt x="75682" y="26072"/>
                  <a:pt x="75791" y="25950"/>
                  <a:pt x="75791" y="25800"/>
                </a:cubicBezTo>
                <a:cubicBezTo>
                  <a:pt x="75777" y="25651"/>
                  <a:pt x="75655" y="25542"/>
                  <a:pt x="75505" y="25542"/>
                </a:cubicBezTo>
                <a:close/>
                <a:moveTo>
                  <a:pt x="20864" y="25556"/>
                </a:moveTo>
                <a:lnTo>
                  <a:pt x="21095" y="25923"/>
                </a:lnTo>
                <a:lnTo>
                  <a:pt x="20715" y="26113"/>
                </a:lnTo>
                <a:lnTo>
                  <a:pt x="20497" y="25746"/>
                </a:lnTo>
                <a:lnTo>
                  <a:pt x="20864" y="25556"/>
                </a:lnTo>
                <a:close/>
                <a:moveTo>
                  <a:pt x="13134" y="25378"/>
                </a:moveTo>
                <a:cubicBezTo>
                  <a:pt x="12927" y="25378"/>
                  <a:pt x="12763" y="25550"/>
                  <a:pt x="12750" y="25760"/>
                </a:cubicBezTo>
                <a:cubicBezTo>
                  <a:pt x="12763" y="25950"/>
                  <a:pt x="12926" y="26113"/>
                  <a:pt x="13130" y="26127"/>
                </a:cubicBezTo>
                <a:cubicBezTo>
                  <a:pt x="13592" y="26113"/>
                  <a:pt x="13620" y="25420"/>
                  <a:pt x="13157" y="25379"/>
                </a:cubicBezTo>
                <a:cubicBezTo>
                  <a:pt x="13150" y="25379"/>
                  <a:pt x="13142" y="25378"/>
                  <a:pt x="13134" y="25378"/>
                </a:cubicBezTo>
                <a:close/>
                <a:moveTo>
                  <a:pt x="90837" y="25855"/>
                </a:moveTo>
                <a:cubicBezTo>
                  <a:pt x="90796" y="25855"/>
                  <a:pt x="90701" y="25950"/>
                  <a:pt x="90701" y="25977"/>
                </a:cubicBezTo>
                <a:cubicBezTo>
                  <a:pt x="90729" y="26045"/>
                  <a:pt x="90783" y="26100"/>
                  <a:pt x="90851" y="26127"/>
                </a:cubicBezTo>
                <a:cubicBezTo>
                  <a:pt x="90853" y="26128"/>
                  <a:pt x="90856" y="26128"/>
                  <a:pt x="90859" y="26128"/>
                </a:cubicBezTo>
                <a:cubicBezTo>
                  <a:pt x="90890" y="26128"/>
                  <a:pt x="90954" y="26066"/>
                  <a:pt x="91041" y="26004"/>
                </a:cubicBezTo>
                <a:cubicBezTo>
                  <a:pt x="90946" y="25936"/>
                  <a:pt x="90892" y="25868"/>
                  <a:pt x="90837" y="25855"/>
                </a:cubicBezTo>
                <a:close/>
                <a:moveTo>
                  <a:pt x="72773" y="25678"/>
                </a:moveTo>
                <a:cubicBezTo>
                  <a:pt x="72569" y="25678"/>
                  <a:pt x="72474" y="25923"/>
                  <a:pt x="72610" y="26072"/>
                </a:cubicBezTo>
                <a:cubicBezTo>
                  <a:pt x="72658" y="26116"/>
                  <a:pt x="72716" y="26136"/>
                  <a:pt x="72772" y="26136"/>
                </a:cubicBezTo>
                <a:cubicBezTo>
                  <a:pt x="72892" y="26136"/>
                  <a:pt x="73004" y="26048"/>
                  <a:pt x="73004" y="25909"/>
                </a:cubicBezTo>
                <a:cubicBezTo>
                  <a:pt x="73004" y="25787"/>
                  <a:pt x="72909" y="25692"/>
                  <a:pt x="72787" y="25678"/>
                </a:cubicBezTo>
                <a:close/>
                <a:moveTo>
                  <a:pt x="42986" y="25485"/>
                </a:moveTo>
                <a:cubicBezTo>
                  <a:pt x="42971" y="25485"/>
                  <a:pt x="42955" y="25486"/>
                  <a:pt x="42938" y="25488"/>
                </a:cubicBezTo>
                <a:lnTo>
                  <a:pt x="42925" y="25488"/>
                </a:lnTo>
                <a:cubicBezTo>
                  <a:pt x="42761" y="25501"/>
                  <a:pt x="42626" y="25637"/>
                  <a:pt x="42626" y="25814"/>
                </a:cubicBezTo>
                <a:cubicBezTo>
                  <a:pt x="42626" y="25991"/>
                  <a:pt x="42775" y="26140"/>
                  <a:pt x="42965" y="26140"/>
                </a:cubicBezTo>
                <a:cubicBezTo>
                  <a:pt x="43410" y="26140"/>
                  <a:pt x="43389" y="25485"/>
                  <a:pt x="42986" y="25485"/>
                </a:cubicBezTo>
                <a:close/>
                <a:moveTo>
                  <a:pt x="84530" y="25610"/>
                </a:moveTo>
                <a:cubicBezTo>
                  <a:pt x="84395" y="25624"/>
                  <a:pt x="84286" y="25733"/>
                  <a:pt x="84272" y="25868"/>
                </a:cubicBezTo>
                <a:cubicBezTo>
                  <a:pt x="84286" y="26018"/>
                  <a:pt x="84408" y="26140"/>
                  <a:pt x="84558" y="26140"/>
                </a:cubicBezTo>
                <a:cubicBezTo>
                  <a:pt x="84897" y="26100"/>
                  <a:pt x="84857" y="25610"/>
                  <a:pt x="84530" y="25610"/>
                </a:cubicBezTo>
                <a:close/>
                <a:moveTo>
                  <a:pt x="10439" y="25474"/>
                </a:moveTo>
                <a:lnTo>
                  <a:pt x="10439" y="25488"/>
                </a:lnTo>
                <a:cubicBezTo>
                  <a:pt x="10423" y="25486"/>
                  <a:pt x="10407" y="25485"/>
                  <a:pt x="10391" y="25485"/>
                </a:cubicBezTo>
                <a:cubicBezTo>
                  <a:pt x="10210" y="25485"/>
                  <a:pt x="10072" y="25626"/>
                  <a:pt x="10072" y="25814"/>
                </a:cubicBezTo>
                <a:cubicBezTo>
                  <a:pt x="10072" y="25991"/>
                  <a:pt x="10222" y="26154"/>
                  <a:pt x="10412" y="26154"/>
                </a:cubicBezTo>
                <a:cubicBezTo>
                  <a:pt x="10589" y="26154"/>
                  <a:pt x="10738" y="26004"/>
                  <a:pt x="10752" y="25828"/>
                </a:cubicBezTo>
                <a:cubicBezTo>
                  <a:pt x="10752" y="25637"/>
                  <a:pt x="10616" y="25488"/>
                  <a:pt x="10439" y="25474"/>
                </a:cubicBezTo>
                <a:close/>
                <a:moveTo>
                  <a:pt x="30039" y="24767"/>
                </a:moveTo>
                <a:lnTo>
                  <a:pt x="30270" y="25134"/>
                </a:lnTo>
                <a:cubicBezTo>
                  <a:pt x="30066" y="25175"/>
                  <a:pt x="29876" y="25270"/>
                  <a:pt x="29849" y="25515"/>
                </a:cubicBezTo>
                <a:cubicBezTo>
                  <a:pt x="29808" y="25692"/>
                  <a:pt x="29917" y="25868"/>
                  <a:pt x="30080" y="25923"/>
                </a:cubicBezTo>
                <a:lnTo>
                  <a:pt x="29591" y="26154"/>
                </a:lnTo>
                <a:lnTo>
                  <a:pt x="29373" y="25746"/>
                </a:lnTo>
                <a:cubicBezTo>
                  <a:pt x="29781" y="25719"/>
                  <a:pt x="29971" y="25311"/>
                  <a:pt x="29631" y="24958"/>
                </a:cubicBezTo>
                <a:lnTo>
                  <a:pt x="30039" y="24767"/>
                </a:lnTo>
                <a:close/>
                <a:moveTo>
                  <a:pt x="46503" y="25836"/>
                </a:moveTo>
                <a:cubicBezTo>
                  <a:pt x="46425" y="25836"/>
                  <a:pt x="46363" y="25908"/>
                  <a:pt x="46363" y="25991"/>
                </a:cubicBezTo>
                <a:cubicBezTo>
                  <a:pt x="46351" y="26079"/>
                  <a:pt x="46408" y="26155"/>
                  <a:pt x="46503" y="26155"/>
                </a:cubicBezTo>
                <a:cubicBezTo>
                  <a:pt x="46511" y="26155"/>
                  <a:pt x="46518" y="26155"/>
                  <a:pt x="46526" y="26154"/>
                </a:cubicBezTo>
                <a:cubicBezTo>
                  <a:pt x="46594" y="26154"/>
                  <a:pt x="46662" y="26086"/>
                  <a:pt x="46785" y="26018"/>
                </a:cubicBezTo>
                <a:cubicBezTo>
                  <a:pt x="46662" y="25923"/>
                  <a:pt x="46608" y="25855"/>
                  <a:pt x="46540" y="25841"/>
                </a:cubicBezTo>
                <a:cubicBezTo>
                  <a:pt x="46527" y="25838"/>
                  <a:pt x="46515" y="25836"/>
                  <a:pt x="46503" y="25836"/>
                </a:cubicBezTo>
                <a:close/>
                <a:moveTo>
                  <a:pt x="2202" y="25841"/>
                </a:moveTo>
                <a:cubicBezTo>
                  <a:pt x="2134" y="25923"/>
                  <a:pt x="2053" y="25964"/>
                  <a:pt x="2053" y="26018"/>
                </a:cubicBezTo>
                <a:lnTo>
                  <a:pt x="2066" y="26018"/>
                </a:lnTo>
                <a:cubicBezTo>
                  <a:pt x="2066" y="26072"/>
                  <a:pt x="2107" y="26127"/>
                  <a:pt x="2161" y="26154"/>
                </a:cubicBezTo>
                <a:cubicBezTo>
                  <a:pt x="2174" y="26158"/>
                  <a:pt x="2187" y="26160"/>
                  <a:pt x="2199" y="26160"/>
                </a:cubicBezTo>
                <a:cubicBezTo>
                  <a:pt x="2269" y="26160"/>
                  <a:pt x="2336" y="26101"/>
                  <a:pt x="2324" y="26032"/>
                </a:cubicBezTo>
                <a:cubicBezTo>
                  <a:pt x="2324" y="25977"/>
                  <a:pt x="2257" y="25923"/>
                  <a:pt x="2202" y="25841"/>
                </a:cubicBezTo>
                <a:close/>
                <a:moveTo>
                  <a:pt x="4921" y="25705"/>
                </a:moveTo>
                <a:cubicBezTo>
                  <a:pt x="4621" y="25705"/>
                  <a:pt x="4612" y="26154"/>
                  <a:pt x="4921" y="26167"/>
                </a:cubicBezTo>
                <a:cubicBezTo>
                  <a:pt x="4929" y="26168"/>
                  <a:pt x="4938" y="26169"/>
                  <a:pt x="4946" y="26169"/>
                </a:cubicBezTo>
                <a:cubicBezTo>
                  <a:pt x="5070" y="26169"/>
                  <a:pt x="5165" y="26077"/>
                  <a:pt x="5165" y="25950"/>
                </a:cubicBezTo>
                <a:lnTo>
                  <a:pt x="5152" y="25950"/>
                </a:lnTo>
                <a:cubicBezTo>
                  <a:pt x="5165" y="25814"/>
                  <a:pt x="5070" y="25705"/>
                  <a:pt x="4934" y="25705"/>
                </a:cubicBezTo>
                <a:cubicBezTo>
                  <a:pt x="4930" y="25705"/>
                  <a:pt x="4925" y="25705"/>
                  <a:pt x="4921" y="25705"/>
                </a:cubicBezTo>
                <a:close/>
                <a:moveTo>
                  <a:pt x="7621" y="25578"/>
                </a:moveTo>
                <a:cubicBezTo>
                  <a:pt x="7268" y="25578"/>
                  <a:pt x="7238" y="26155"/>
                  <a:pt x="7625" y="26167"/>
                </a:cubicBezTo>
                <a:cubicBezTo>
                  <a:pt x="7647" y="26171"/>
                  <a:pt x="7667" y="26173"/>
                  <a:pt x="7686" y="26173"/>
                </a:cubicBezTo>
                <a:cubicBezTo>
                  <a:pt x="8051" y="26173"/>
                  <a:pt x="8080" y="25596"/>
                  <a:pt x="7680" y="25583"/>
                </a:cubicBezTo>
                <a:cubicBezTo>
                  <a:pt x="7659" y="25580"/>
                  <a:pt x="7640" y="25578"/>
                  <a:pt x="7621" y="25578"/>
                </a:cubicBezTo>
                <a:close/>
                <a:moveTo>
                  <a:pt x="81849" y="25649"/>
                </a:moveTo>
                <a:cubicBezTo>
                  <a:pt x="81837" y="25649"/>
                  <a:pt x="81825" y="25650"/>
                  <a:pt x="81812" y="25651"/>
                </a:cubicBezTo>
                <a:cubicBezTo>
                  <a:pt x="81662" y="25665"/>
                  <a:pt x="81540" y="25787"/>
                  <a:pt x="81540" y="25936"/>
                </a:cubicBezTo>
                <a:cubicBezTo>
                  <a:pt x="81540" y="26091"/>
                  <a:pt x="81663" y="26209"/>
                  <a:pt x="81803" y="26209"/>
                </a:cubicBezTo>
                <a:cubicBezTo>
                  <a:pt x="81810" y="26209"/>
                  <a:pt x="81818" y="26209"/>
                  <a:pt x="81826" y="26208"/>
                </a:cubicBezTo>
                <a:cubicBezTo>
                  <a:pt x="81830" y="26208"/>
                  <a:pt x="81834" y="26208"/>
                  <a:pt x="81839" y="26208"/>
                </a:cubicBezTo>
                <a:cubicBezTo>
                  <a:pt x="82220" y="26208"/>
                  <a:pt x="82203" y="25649"/>
                  <a:pt x="81849" y="25649"/>
                </a:cubicBezTo>
                <a:close/>
                <a:moveTo>
                  <a:pt x="40223" y="25514"/>
                </a:moveTo>
                <a:cubicBezTo>
                  <a:pt x="40029" y="25514"/>
                  <a:pt x="39866" y="25673"/>
                  <a:pt x="39866" y="25868"/>
                </a:cubicBezTo>
                <a:cubicBezTo>
                  <a:pt x="39866" y="26064"/>
                  <a:pt x="40017" y="26223"/>
                  <a:pt x="40210" y="26223"/>
                </a:cubicBezTo>
                <a:cubicBezTo>
                  <a:pt x="40217" y="26223"/>
                  <a:pt x="40225" y="26222"/>
                  <a:pt x="40233" y="26222"/>
                </a:cubicBezTo>
                <a:cubicBezTo>
                  <a:pt x="40424" y="26222"/>
                  <a:pt x="40587" y="26072"/>
                  <a:pt x="40587" y="25868"/>
                </a:cubicBezTo>
                <a:cubicBezTo>
                  <a:pt x="40600" y="25678"/>
                  <a:pt x="40437" y="25515"/>
                  <a:pt x="40247" y="25515"/>
                </a:cubicBezTo>
                <a:cubicBezTo>
                  <a:pt x="40239" y="25515"/>
                  <a:pt x="40231" y="25514"/>
                  <a:pt x="40223" y="25514"/>
                </a:cubicBezTo>
                <a:close/>
                <a:moveTo>
                  <a:pt x="88119" y="25855"/>
                </a:moveTo>
                <a:cubicBezTo>
                  <a:pt x="87996" y="25855"/>
                  <a:pt x="87915" y="25964"/>
                  <a:pt x="87915" y="26072"/>
                </a:cubicBezTo>
                <a:cubicBezTo>
                  <a:pt x="87915" y="26181"/>
                  <a:pt x="88010" y="26263"/>
                  <a:pt x="88119" y="26263"/>
                </a:cubicBezTo>
                <a:cubicBezTo>
                  <a:pt x="88228" y="26263"/>
                  <a:pt x="88323" y="26167"/>
                  <a:pt x="88323" y="26059"/>
                </a:cubicBezTo>
                <a:cubicBezTo>
                  <a:pt x="88323" y="25936"/>
                  <a:pt x="88228" y="25855"/>
                  <a:pt x="88119" y="25855"/>
                </a:cubicBezTo>
                <a:close/>
                <a:moveTo>
                  <a:pt x="79103" y="25717"/>
                </a:moveTo>
                <a:cubicBezTo>
                  <a:pt x="79091" y="25717"/>
                  <a:pt x="79079" y="25718"/>
                  <a:pt x="79066" y="25719"/>
                </a:cubicBezTo>
                <a:lnTo>
                  <a:pt x="79053" y="25719"/>
                </a:lnTo>
                <a:cubicBezTo>
                  <a:pt x="78890" y="25719"/>
                  <a:pt x="78767" y="25855"/>
                  <a:pt x="78781" y="26018"/>
                </a:cubicBezTo>
                <a:cubicBezTo>
                  <a:pt x="78795" y="26154"/>
                  <a:pt x="78917" y="26276"/>
                  <a:pt x="79066" y="26276"/>
                </a:cubicBezTo>
                <a:cubicBezTo>
                  <a:pt x="79075" y="26277"/>
                  <a:pt x="79083" y="26277"/>
                  <a:pt x="79091" y="26277"/>
                </a:cubicBezTo>
                <a:cubicBezTo>
                  <a:pt x="79448" y="26277"/>
                  <a:pt x="79452" y="25717"/>
                  <a:pt x="79103" y="25717"/>
                </a:cubicBezTo>
                <a:close/>
                <a:moveTo>
                  <a:pt x="27158" y="25651"/>
                </a:moveTo>
                <a:lnTo>
                  <a:pt x="27389" y="26072"/>
                </a:lnTo>
                <a:cubicBezTo>
                  <a:pt x="27256" y="26099"/>
                  <a:pt x="27098" y="26112"/>
                  <a:pt x="27040" y="26289"/>
                </a:cubicBezTo>
                <a:lnTo>
                  <a:pt x="27040" y="26289"/>
                </a:lnTo>
                <a:cubicBezTo>
                  <a:pt x="26948" y="26143"/>
                  <a:pt x="26869" y="25986"/>
                  <a:pt x="26791" y="25841"/>
                </a:cubicBezTo>
                <a:lnTo>
                  <a:pt x="27158" y="25651"/>
                </a:lnTo>
                <a:close/>
                <a:moveTo>
                  <a:pt x="24453" y="25746"/>
                </a:moveTo>
                <a:lnTo>
                  <a:pt x="24657" y="26113"/>
                </a:lnTo>
                <a:lnTo>
                  <a:pt x="24262" y="26303"/>
                </a:lnTo>
                <a:lnTo>
                  <a:pt x="24058" y="25950"/>
                </a:lnTo>
                <a:lnTo>
                  <a:pt x="24453" y="25746"/>
                </a:lnTo>
                <a:close/>
                <a:moveTo>
                  <a:pt x="91640" y="26152"/>
                </a:moveTo>
                <a:cubicBezTo>
                  <a:pt x="91606" y="26152"/>
                  <a:pt x="91579" y="26199"/>
                  <a:pt x="91530" y="26235"/>
                </a:cubicBezTo>
                <a:cubicBezTo>
                  <a:pt x="91585" y="26290"/>
                  <a:pt x="91626" y="26331"/>
                  <a:pt x="91666" y="26331"/>
                </a:cubicBezTo>
                <a:cubicBezTo>
                  <a:pt x="91694" y="26331"/>
                  <a:pt x="91734" y="26290"/>
                  <a:pt x="91762" y="26249"/>
                </a:cubicBezTo>
                <a:cubicBezTo>
                  <a:pt x="91734" y="26222"/>
                  <a:pt x="91707" y="26167"/>
                  <a:pt x="91653" y="26154"/>
                </a:cubicBezTo>
                <a:cubicBezTo>
                  <a:pt x="91648" y="26152"/>
                  <a:pt x="91644" y="26152"/>
                  <a:pt x="91640" y="26152"/>
                </a:cubicBezTo>
                <a:close/>
                <a:moveTo>
                  <a:pt x="37496" y="25596"/>
                </a:moveTo>
                <a:cubicBezTo>
                  <a:pt x="37489" y="25596"/>
                  <a:pt x="37481" y="25596"/>
                  <a:pt x="37474" y="25597"/>
                </a:cubicBezTo>
                <a:cubicBezTo>
                  <a:pt x="37134" y="25597"/>
                  <a:pt x="36971" y="26004"/>
                  <a:pt x="37216" y="26235"/>
                </a:cubicBezTo>
                <a:cubicBezTo>
                  <a:pt x="37294" y="26310"/>
                  <a:pt x="37389" y="26343"/>
                  <a:pt x="37480" y="26343"/>
                </a:cubicBezTo>
                <a:cubicBezTo>
                  <a:pt x="37673" y="26343"/>
                  <a:pt x="37855" y="26194"/>
                  <a:pt x="37855" y="25964"/>
                </a:cubicBezTo>
                <a:cubicBezTo>
                  <a:pt x="37855" y="25767"/>
                  <a:pt x="37691" y="25596"/>
                  <a:pt x="37496" y="25596"/>
                </a:cubicBezTo>
                <a:close/>
                <a:moveTo>
                  <a:pt x="21707" y="25787"/>
                </a:moveTo>
                <a:lnTo>
                  <a:pt x="21911" y="26167"/>
                </a:lnTo>
                <a:lnTo>
                  <a:pt x="21530" y="26358"/>
                </a:lnTo>
                <a:lnTo>
                  <a:pt x="21326" y="25991"/>
                </a:lnTo>
                <a:lnTo>
                  <a:pt x="21707" y="25787"/>
                </a:lnTo>
                <a:close/>
                <a:moveTo>
                  <a:pt x="43790" y="25759"/>
                </a:moveTo>
                <a:cubicBezTo>
                  <a:pt x="43782" y="25759"/>
                  <a:pt x="43775" y="25759"/>
                  <a:pt x="43767" y="25760"/>
                </a:cubicBezTo>
                <a:cubicBezTo>
                  <a:pt x="43604" y="25760"/>
                  <a:pt x="43482" y="25896"/>
                  <a:pt x="43468" y="26059"/>
                </a:cubicBezTo>
                <a:cubicBezTo>
                  <a:pt x="43468" y="26222"/>
                  <a:pt x="43604" y="26358"/>
                  <a:pt x="43781" y="26358"/>
                </a:cubicBezTo>
                <a:cubicBezTo>
                  <a:pt x="43958" y="26358"/>
                  <a:pt x="44080" y="26208"/>
                  <a:pt x="44066" y="26032"/>
                </a:cubicBezTo>
                <a:cubicBezTo>
                  <a:pt x="44066" y="25889"/>
                  <a:pt x="43943" y="25759"/>
                  <a:pt x="43790" y="25759"/>
                </a:cubicBezTo>
                <a:close/>
                <a:moveTo>
                  <a:pt x="76359" y="25826"/>
                </a:moveTo>
                <a:cubicBezTo>
                  <a:pt x="76347" y="25826"/>
                  <a:pt x="76334" y="25826"/>
                  <a:pt x="76321" y="25828"/>
                </a:cubicBezTo>
                <a:cubicBezTo>
                  <a:pt x="76185" y="25828"/>
                  <a:pt x="76062" y="25950"/>
                  <a:pt x="76076" y="26100"/>
                </a:cubicBezTo>
                <a:lnTo>
                  <a:pt x="76062" y="26100"/>
                </a:lnTo>
                <a:cubicBezTo>
                  <a:pt x="76076" y="26249"/>
                  <a:pt x="76198" y="26358"/>
                  <a:pt x="76348" y="26358"/>
                </a:cubicBezTo>
                <a:cubicBezTo>
                  <a:pt x="76715" y="26358"/>
                  <a:pt x="76703" y="25826"/>
                  <a:pt x="76359" y="25826"/>
                </a:cubicBezTo>
                <a:close/>
                <a:moveTo>
                  <a:pt x="70847" y="26066"/>
                </a:moveTo>
                <a:cubicBezTo>
                  <a:pt x="70779" y="26066"/>
                  <a:pt x="70721" y="26127"/>
                  <a:pt x="70721" y="26208"/>
                </a:cubicBezTo>
                <a:cubicBezTo>
                  <a:pt x="70721" y="26295"/>
                  <a:pt x="70766" y="26359"/>
                  <a:pt x="70847" y="26359"/>
                </a:cubicBezTo>
                <a:cubicBezTo>
                  <a:pt x="70854" y="26359"/>
                  <a:pt x="70862" y="26359"/>
                  <a:pt x="70870" y="26358"/>
                </a:cubicBezTo>
                <a:cubicBezTo>
                  <a:pt x="70952" y="26344"/>
                  <a:pt x="70993" y="26290"/>
                  <a:pt x="71101" y="26222"/>
                </a:cubicBezTo>
                <a:cubicBezTo>
                  <a:pt x="70993" y="26154"/>
                  <a:pt x="70938" y="26086"/>
                  <a:pt x="70884" y="26072"/>
                </a:cubicBezTo>
                <a:cubicBezTo>
                  <a:pt x="70872" y="26068"/>
                  <a:pt x="70859" y="26066"/>
                  <a:pt x="70847" y="26066"/>
                </a:cubicBezTo>
                <a:close/>
                <a:moveTo>
                  <a:pt x="85373" y="25882"/>
                </a:moveTo>
                <a:cubicBezTo>
                  <a:pt x="85237" y="25882"/>
                  <a:pt x="85129" y="25991"/>
                  <a:pt x="85115" y="26127"/>
                </a:cubicBezTo>
                <a:cubicBezTo>
                  <a:pt x="85129" y="26249"/>
                  <a:pt x="85224" y="26344"/>
                  <a:pt x="85346" y="26371"/>
                </a:cubicBezTo>
                <a:cubicBezTo>
                  <a:pt x="85482" y="26371"/>
                  <a:pt x="85604" y="26263"/>
                  <a:pt x="85604" y="26127"/>
                </a:cubicBezTo>
                <a:cubicBezTo>
                  <a:pt x="85618" y="25991"/>
                  <a:pt x="85509" y="25882"/>
                  <a:pt x="85373" y="25882"/>
                </a:cubicBezTo>
                <a:close/>
                <a:moveTo>
                  <a:pt x="13973" y="25610"/>
                </a:moveTo>
                <a:cubicBezTo>
                  <a:pt x="13457" y="25610"/>
                  <a:pt x="13457" y="26385"/>
                  <a:pt x="13973" y="26385"/>
                </a:cubicBezTo>
                <a:cubicBezTo>
                  <a:pt x="14476" y="26385"/>
                  <a:pt x="14476" y="25610"/>
                  <a:pt x="13973" y="25610"/>
                </a:cubicBezTo>
                <a:close/>
                <a:moveTo>
                  <a:pt x="73616" y="25909"/>
                </a:moveTo>
                <a:cubicBezTo>
                  <a:pt x="73494" y="25923"/>
                  <a:pt x="73385" y="26018"/>
                  <a:pt x="73385" y="26154"/>
                </a:cubicBezTo>
                <a:cubicBezTo>
                  <a:pt x="73385" y="26282"/>
                  <a:pt x="73494" y="26386"/>
                  <a:pt x="73620" y="26386"/>
                </a:cubicBezTo>
                <a:cubicBezTo>
                  <a:pt x="73628" y="26386"/>
                  <a:pt x="73635" y="26386"/>
                  <a:pt x="73643" y="26385"/>
                </a:cubicBezTo>
                <a:cubicBezTo>
                  <a:pt x="73765" y="26371"/>
                  <a:pt x="73861" y="26263"/>
                  <a:pt x="73861" y="26140"/>
                </a:cubicBezTo>
                <a:cubicBezTo>
                  <a:pt x="73847" y="26004"/>
                  <a:pt x="73738" y="25909"/>
                  <a:pt x="73616" y="25909"/>
                </a:cubicBezTo>
                <a:close/>
                <a:moveTo>
                  <a:pt x="11263" y="25718"/>
                </a:moveTo>
                <a:cubicBezTo>
                  <a:pt x="11256" y="25718"/>
                  <a:pt x="11248" y="25718"/>
                  <a:pt x="11241" y="25719"/>
                </a:cubicBezTo>
                <a:cubicBezTo>
                  <a:pt x="10779" y="25719"/>
                  <a:pt x="10779" y="26412"/>
                  <a:pt x="11241" y="26412"/>
                </a:cubicBezTo>
                <a:cubicBezTo>
                  <a:pt x="11431" y="26412"/>
                  <a:pt x="11594" y="26249"/>
                  <a:pt x="11594" y="26059"/>
                </a:cubicBezTo>
                <a:cubicBezTo>
                  <a:pt x="11594" y="25876"/>
                  <a:pt x="11444" y="25718"/>
                  <a:pt x="11263" y="25718"/>
                </a:cubicBezTo>
                <a:close/>
                <a:moveTo>
                  <a:pt x="8473" y="25800"/>
                </a:moveTo>
                <a:cubicBezTo>
                  <a:pt x="8305" y="25800"/>
                  <a:pt x="8156" y="25944"/>
                  <a:pt x="8156" y="26127"/>
                </a:cubicBezTo>
                <a:cubicBezTo>
                  <a:pt x="8169" y="26290"/>
                  <a:pt x="8305" y="26426"/>
                  <a:pt x="8468" y="26426"/>
                </a:cubicBezTo>
                <a:cubicBezTo>
                  <a:pt x="8862" y="26412"/>
                  <a:pt x="8876" y="25841"/>
                  <a:pt x="8495" y="25800"/>
                </a:cubicBezTo>
                <a:cubicBezTo>
                  <a:pt x="8488" y="25800"/>
                  <a:pt x="8480" y="25800"/>
                  <a:pt x="8473" y="25800"/>
                </a:cubicBezTo>
                <a:close/>
                <a:moveTo>
                  <a:pt x="2981" y="26098"/>
                </a:moveTo>
                <a:cubicBezTo>
                  <a:pt x="2886" y="26098"/>
                  <a:pt x="2827" y="26175"/>
                  <a:pt x="2827" y="26276"/>
                </a:cubicBezTo>
                <a:cubicBezTo>
                  <a:pt x="2827" y="26364"/>
                  <a:pt x="2886" y="26441"/>
                  <a:pt x="2981" y="26441"/>
                </a:cubicBezTo>
                <a:cubicBezTo>
                  <a:pt x="2988" y="26441"/>
                  <a:pt x="2996" y="26440"/>
                  <a:pt x="3004" y="26439"/>
                </a:cubicBezTo>
                <a:cubicBezTo>
                  <a:pt x="3072" y="26426"/>
                  <a:pt x="3140" y="26358"/>
                  <a:pt x="3235" y="26276"/>
                </a:cubicBezTo>
                <a:cubicBezTo>
                  <a:pt x="3140" y="26195"/>
                  <a:pt x="3072" y="26113"/>
                  <a:pt x="3004" y="26100"/>
                </a:cubicBezTo>
                <a:cubicBezTo>
                  <a:pt x="2996" y="26099"/>
                  <a:pt x="2988" y="26098"/>
                  <a:pt x="2981" y="26098"/>
                </a:cubicBezTo>
                <a:close/>
                <a:moveTo>
                  <a:pt x="82628" y="25909"/>
                </a:moveTo>
                <a:cubicBezTo>
                  <a:pt x="82478" y="25923"/>
                  <a:pt x="82369" y="26045"/>
                  <a:pt x="82369" y="26195"/>
                </a:cubicBezTo>
                <a:cubicBezTo>
                  <a:pt x="82383" y="26344"/>
                  <a:pt x="82505" y="26453"/>
                  <a:pt x="82655" y="26453"/>
                </a:cubicBezTo>
                <a:cubicBezTo>
                  <a:pt x="82804" y="26439"/>
                  <a:pt x="82913" y="26317"/>
                  <a:pt x="82899" y="26167"/>
                </a:cubicBezTo>
                <a:cubicBezTo>
                  <a:pt x="82899" y="26018"/>
                  <a:pt x="82777" y="25909"/>
                  <a:pt x="82628" y="25909"/>
                </a:cubicBezTo>
                <a:close/>
                <a:moveTo>
                  <a:pt x="5763" y="25964"/>
                </a:moveTo>
                <a:cubicBezTo>
                  <a:pt x="5614" y="25964"/>
                  <a:pt x="5505" y="26072"/>
                  <a:pt x="5505" y="26222"/>
                </a:cubicBezTo>
                <a:cubicBezTo>
                  <a:pt x="5505" y="26358"/>
                  <a:pt x="5627" y="26467"/>
                  <a:pt x="5763" y="26467"/>
                </a:cubicBezTo>
                <a:cubicBezTo>
                  <a:pt x="5899" y="26467"/>
                  <a:pt x="6022" y="26344"/>
                  <a:pt x="6022" y="26208"/>
                </a:cubicBezTo>
                <a:lnTo>
                  <a:pt x="6008" y="26208"/>
                </a:lnTo>
                <a:cubicBezTo>
                  <a:pt x="6008" y="26072"/>
                  <a:pt x="5899" y="25964"/>
                  <a:pt x="5763" y="25964"/>
                </a:cubicBezTo>
                <a:close/>
                <a:moveTo>
                  <a:pt x="88921" y="26127"/>
                </a:moveTo>
                <a:cubicBezTo>
                  <a:pt x="88826" y="26127"/>
                  <a:pt x="88771" y="26195"/>
                  <a:pt x="88771" y="26303"/>
                </a:cubicBezTo>
                <a:cubicBezTo>
                  <a:pt x="88771" y="26392"/>
                  <a:pt x="88830" y="26468"/>
                  <a:pt x="88914" y="26468"/>
                </a:cubicBezTo>
                <a:cubicBezTo>
                  <a:pt x="88920" y="26468"/>
                  <a:pt x="88927" y="26468"/>
                  <a:pt x="88934" y="26467"/>
                </a:cubicBezTo>
                <a:cubicBezTo>
                  <a:pt x="89029" y="26453"/>
                  <a:pt x="89084" y="26385"/>
                  <a:pt x="89220" y="26290"/>
                </a:cubicBezTo>
                <a:cubicBezTo>
                  <a:pt x="89084" y="26222"/>
                  <a:pt x="89002" y="26140"/>
                  <a:pt x="88921" y="26127"/>
                </a:cubicBezTo>
                <a:close/>
                <a:moveTo>
                  <a:pt x="28000" y="25923"/>
                </a:moveTo>
                <a:lnTo>
                  <a:pt x="28231" y="26303"/>
                </a:lnTo>
                <a:lnTo>
                  <a:pt x="27824" y="26507"/>
                </a:lnTo>
                <a:lnTo>
                  <a:pt x="27633" y="26127"/>
                </a:lnTo>
                <a:lnTo>
                  <a:pt x="28000" y="25923"/>
                </a:lnTo>
                <a:close/>
                <a:moveTo>
                  <a:pt x="41049" y="25800"/>
                </a:moveTo>
                <a:cubicBezTo>
                  <a:pt x="40587" y="25800"/>
                  <a:pt x="40587" y="26507"/>
                  <a:pt x="41049" y="26507"/>
                </a:cubicBezTo>
                <a:cubicBezTo>
                  <a:pt x="41511" y="26507"/>
                  <a:pt x="41511" y="25800"/>
                  <a:pt x="41049" y="25800"/>
                </a:cubicBezTo>
                <a:close/>
                <a:moveTo>
                  <a:pt x="25282" y="25991"/>
                </a:moveTo>
                <a:lnTo>
                  <a:pt x="25513" y="26358"/>
                </a:lnTo>
                <a:lnTo>
                  <a:pt x="25078" y="26548"/>
                </a:lnTo>
                <a:lnTo>
                  <a:pt x="24888" y="26181"/>
                </a:lnTo>
                <a:lnTo>
                  <a:pt x="25282" y="25991"/>
                </a:lnTo>
                <a:close/>
                <a:moveTo>
                  <a:pt x="79898" y="26003"/>
                </a:moveTo>
                <a:cubicBezTo>
                  <a:pt x="79746" y="26003"/>
                  <a:pt x="79623" y="26121"/>
                  <a:pt x="79610" y="26263"/>
                </a:cubicBezTo>
                <a:cubicBezTo>
                  <a:pt x="79610" y="26412"/>
                  <a:pt x="79732" y="26534"/>
                  <a:pt x="79882" y="26548"/>
                </a:cubicBezTo>
                <a:cubicBezTo>
                  <a:pt x="79890" y="26549"/>
                  <a:pt x="79897" y="26549"/>
                  <a:pt x="79905" y="26549"/>
                </a:cubicBezTo>
                <a:cubicBezTo>
                  <a:pt x="80044" y="26549"/>
                  <a:pt x="80154" y="26432"/>
                  <a:pt x="80167" y="26290"/>
                </a:cubicBezTo>
                <a:cubicBezTo>
                  <a:pt x="80181" y="26140"/>
                  <a:pt x="80072" y="26004"/>
                  <a:pt x="79923" y="26004"/>
                </a:cubicBezTo>
                <a:cubicBezTo>
                  <a:pt x="79914" y="26004"/>
                  <a:pt x="79906" y="26003"/>
                  <a:pt x="79898" y="26003"/>
                </a:cubicBezTo>
                <a:close/>
                <a:moveTo>
                  <a:pt x="38288" y="25840"/>
                </a:moveTo>
                <a:cubicBezTo>
                  <a:pt x="38279" y="25840"/>
                  <a:pt x="38271" y="25841"/>
                  <a:pt x="38262" y="25841"/>
                </a:cubicBezTo>
                <a:cubicBezTo>
                  <a:pt x="38072" y="25855"/>
                  <a:pt x="37909" y="26032"/>
                  <a:pt x="37923" y="26235"/>
                </a:cubicBezTo>
                <a:cubicBezTo>
                  <a:pt x="37936" y="26418"/>
                  <a:pt x="38087" y="26576"/>
                  <a:pt x="38279" y="26576"/>
                </a:cubicBezTo>
                <a:cubicBezTo>
                  <a:pt x="38287" y="26576"/>
                  <a:pt x="38295" y="26576"/>
                  <a:pt x="38303" y="26575"/>
                </a:cubicBezTo>
                <a:cubicBezTo>
                  <a:pt x="38507" y="26575"/>
                  <a:pt x="38670" y="26412"/>
                  <a:pt x="38670" y="26208"/>
                </a:cubicBezTo>
                <a:cubicBezTo>
                  <a:pt x="38657" y="25999"/>
                  <a:pt x="38493" y="25840"/>
                  <a:pt x="38288" y="25840"/>
                </a:cubicBezTo>
                <a:close/>
                <a:moveTo>
                  <a:pt x="16841" y="25542"/>
                </a:moveTo>
                <a:lnTo>
                  <a:pt x="16850" y="25555"/>
                </a:lnTo>
                <a:lnTo>
                  <a:pt x="16850" y="25555"/>
                </a:lnTo>
                <a:cubicBezTo>
                  <a:pt x="16811" y="25549"/>
                  <a:pt x="16771" y="25546"/>
                  <a:pt x="16732" y="25546"/>
                </a:cubicBezTo>
                <a:cubicBezTo>
                  <a:pt x="16691" y="25546"/>
                  <a:pt x="16651" y="25549"/>
                  <a:pt x="16610" y="25556"/>
                </a:cubicBezTo>
                <a:cubicBezTo>
                  <a:pt x="16460" y="25583"/>
                  <a:pt x="16338" y="25692"/>
                  <a:pt x="16297" y="25855"/>
                </a:cubicBezTo>
                <a:cubicBezTo>
                  <a:pt x="16257" y="26018"/>
                  <a:pt x="16324" y="26181"/>
                  <a:pt x="16474" y="26276"/>
                </a:cubicBezTo>
                <a:cubicBezTo>
                  <a:pt x="16535" y="26324"/>
                  <a:pt x="16610" y="26348"/>
                  <a:pt x="16685" y="26348"/>
                </a:cubicBezTo>
                <a:cubicBezTo>
                  <a:pt x="16759" y="26348"/>
                  <a:pt x="16834" y="26324"/>
                  <a:pt x="16895" y="26276"/>
                </a:cubicBezTo>
                <a:cubicBezTo>
                  <a:pt x="16963" y="26235"/>
                  <a:pt x="17018" y="26181"/>
                  <a:pt x="17086" y="26127"/>
                </a:cubicBezTo>
                <a:cubicBezTo>
                  <a:pt x="17099" y="26208"/>
                  <a:pt x="17126" y="26290"/>
                  <a:pt x="17154" y="26358"/>
                </a:cubicBezTo>
                <a:cubicBezTo>
                  <a:pt x="17227" y="26511"/>
                  <a:pt x="17371" y="26586"/>
                  <a:pt x="17516" y="26586"/>
                </a:cubicBezTo>
                <a:cubicBezTo>
                  <a:pt x="17667" y="26586"/>
                  <a:pt x="17818" y="26504"/>
                  <a:pt x="17888" y="26344"/>
                </a:cubicBezTo>
                <a:cubicBezTo>
                  <a:pt x="17942" y="26195"/>
                  <a:pt x="17915" y="26032"/>
                  <a:pt x="17806" y="25923"/>
                </a:cubicBezTo>
                <a:cubicBezTo>
                  <a:pt x="17752" y="25868"/>
                  <a:pt x="17697" y="25828"/>
                  <a:pt x="17643" y="25787"/>
                </a:cubicBezTo>
                <a:lnTo>
                  <a:pt x="17643" y="25787"/>
                </a:lnTo>
                <a:lnTo>
                  <a:pt x="17657" y="25800"/>
                </a:lnTo>
                <a:cubicBezTo>
                  <a:pt x="17617" y="25789"/>
                  <a:pt x="17577" y="25784"/>
                  <a:pt x="17537" y="25784"/>
                </a:cubicBezTo>
                <a:cubicBezTo>
                  <a:pt x="17385" y="25784"/>
                  <a:pt x="17240" y="25862"/>
                  <a:pt x="17154" y="25991"/>
                </a:cubicBezTo>
                <a:lnTo>
                  <a:pt x="16850" y="25555"/>
                </a:lnTo>
                <a:lnTo>
                  <a:pt x="16850" y="25555"/>
                </a:lnTo>
                <a:cubicBezTo>
                  <a:pt x="16851" y="25555"/>
                  <a:pt x="16853" y="25556"/>
                  <a:pt x="16855" y="25556"/>
                </a:cubicBezTo>
                <a:lnTo>
                  <a:pt x="16841" y="25542"/>
                </a:lnTo>
                <a:close/>
                <a:moveTo>
                  <a:pt x="86199" y="26139"/>
                </a:moveTo>
                <a:cubicBezTo>
                  <a:pt x="86191" y="26139"/>
                  <a:pt x="86183" y="26139"/>
                  <a:pt x="86175" y="26140"/>
                </a:cubicBezTo>
                <a:cubicBezTo>
                  <a:pt x="86053" y="26154"/>
                  <a:pt x="85958" y="26263"/>
                  <a:pt x="85971" y="26399"/>
                </a:cubicBezTo>
                <a:cubicBezTo>
                  <a:pt x="85984" y="26500"/>
                  <a:pt x="86068" y="26590"/>
                  <a:pt x="86179" y="26590"/>
                </a:cubicBezTo>
                <a:cubicBezTo>
                  <a:pt x="86187" y="26590"/>
                  <a:pt x="86194" y="26590"/>
                  <a:pt x="86202" y="26589"/>
                </a:cubicBezTo>
                <a:cubicBezTo>
                  <a:pt x="86338" y="26589"/>
                  <a:pt x="86433" y="26480"/>
                  <a:pt x="86420" y="26344"/>
                </a:cubicBezTo>
                <a:cubicBezTo>
                  <a:pt x="86420" y="26230"/>
                  <a:pt x="86313" y="26139"/>
                  <a:pt x="86199" y="26139"/>
                </a:cubicBezTo>
                <a:close/>
                <a:moveTo>
                  <a:pt x="22523" y="26045"/>
                </a:moveTo>
                <a:lnTo>
                  <a:pt x="22740" y="26412"/>
                </a:lnTo>
                <a:lnTo>
                  <a:pt x="22359" y="26602"/>
                </a:lnTo>
                <a:cubicBezTo>
                  <a:pt x="22291" y="26494"/>
                  <a:pt x="22224" y="26358"/>
                  <a:pt x="22156" y="26235"/>
                </a:cubicBezTo>
                <a:lnTo>
                  <a:pt x="22523" y="26045"/>
                </a:lnTo>
                <a:close/>
                <a:moveTo>
                  <a:pt x="44607" y="26071"/>
                </a:moveTo>
                <a:cubicBezTo>
                  <a:pt x="44599" y="26071"/>
                  <a:pt x="44591" y="26072"/>
                  <a:pt x="44583" y="26072"/>
                </a:cubicBezTo>
                <a:lnTo>
                  <a:pt x="44583" y="26086"/>
                </a:lnTo>
                <a:cubicBezTo>
                  <a:pt x="44447" y="26086"/>
                  <a:pt x="44338" y="26195"/>
                  <a:pt x="44325" y="26331"/>
                </a:cubicBezTo>
                <a:cubicBezTo>
                  <a:pt x="44325" y="26480"/>
                  <a:pt x="44447" y="26602"/>
                  <a:pt x="44596" y="26602"/>
                </a:cubicBezTo>
                <a:cubicBezTo>
                  <a:pt x="44604" y="26603"/>
                  <a:pt x="44612" y="26603"/>
                  <a:pt x="44619" y="26603"/>
                </a:cubicBezTo>
                <a:cubicBezTo>
                  <a:pt x="44758" y="26603"/>
                  <a:pt x="44868" y="26486"/>
                  <a:pt x="44868" y="26344"/>
                </a:cubicBezTo>
                <a:cubicBezTo>
                  <a:pt x="44868" y="26189"/>
                  <a:pt x="44758" y="26071"/>
                  <a:pt x="44607" y="26071"/>
                </a:cubicBezTo>
                <a:close/>
                <a:moveTo>
                  <a:pt x="77177" y="26085"/>
                </a:moveTo>
                <a:cubicBezTo>
                  <a:pt x="77168" y="26085"/>
                  <a:pt x="77159" y="26085"/>
                  <a:pt x="77150" y="26086"/>
                </a:cubicBezTo>
                <a:cubicBezTo>
                  <a:pt x="77000" y="26086"/>
                  <a:pt x="76892" y="26208"/>
                  <a:pt x="76905" y="26371"/>
                </a:cubicBezTo>
                <a:cubicBezTo>
                  <a:pt x="76918" y="26500"/>
                  <a:pt x="77015" y="26604"/>
                  <a:pt x="77152" y="26604"/>
                </a:cubicBezTo>
                <a:cubicBezTo>
                  <a:pt x="77160" y="26604"/>
                  <a:pt x="77169" y="26603"/>
                  <a:pt x="77177" y="26602"/>
                </a:cubicBezTo>
                <a:cubicBezTo>
                  <a:pt x="77327" y="26602"/>
                  <a:pt x="77449" y="26480"/>
                  <a:pt x="77449" y="26331"/>
                </a:cubicBezTo>
                <a:cubicBezTo>
                  <a:pt x="77436" y="26190"/>
                  <a:pt x="77326" y="26085"/>
                  <a:pt x="77177" y="26085"/>
                </a:cubicBezTo>
                <a:close/>
                <a:moveTo>
                  <a:pt x="71665" y="26275"/>
                </a:moveTo>
                <a:cubicBezTo>
                  <a:pt x="71581" y="26275"/>
                  <a:pt x="71523" y="26351"/>
                  <a:pt x="71523" y="26439"/>
                </a:cubicBezTo>
                <a:cubicBezTo>
                  <a:pt x="71523" y="26534"/>
                  <a:pt x="71574" y="26608"/>
                  <a:pt x="71650" y="26608"/>
                </a:cubicBezTo>
                <a:cubicBezTo>
                  <a:pt x="71661" y="26608"/>
                  <a:pt x="71673" y="26606"/>
                  <a:pt x="71686" y="26602"/>
                </a:cubicBezTo>
                <a:cubicBezTo>
                  <a:pt x="71754" y="26589"/>
                  <a:pt x="71822" y="26507"/>
                  <a:pt x="71930" y="26439"/>
                </a:cubicBezTo>
                <a:cubicBezTo>
                  <a:pt x="71822" y="26371"/>
                  <a:pt x="71767" y="26303"/>
                  <a:pt x="71686" y="26290"/>
                </a:cubicBezTo>
                <a:lnTo>
                  <a:pt x="71686" y="26276"/>
                </a:lnTo>
                <a:cubicBezTo>
                  <a:pt x="71679" y="26275"/>
                  <a:pt x="71672" y="26275"/>
                  <a:pt x="71665" y="26275"/>
                </a:cubicBezTo>
                <a:close/>
                <a:moveTo>
                  <a:pt x="14789" y="25855"/>
                </a:moveTo>
                <a:cubicBezTo>
                  <a:pt x="14435" y="25855"/>
                  <a:pt x="14258" y="26263"/>
                  <a:pt x="14503" y="26507"/>
                </a:cubicBezTo>
                <a:cubicBezTo>
                  <a:pt x="14584" y="26593"/>
                  <a:pt x="14683" y="26631"/>
                  <a:pt x="14780" y="26631"/>
                </a:cubicBezTo>
                <a:cubicBezTo>
                  <a:pt x="14975" y="26631"/>
                  <a:pt x="15160" y="26476"/>
                  <a:pt x="15169" y="26249"/>
                </a:cubicBezTo>
                <a:cubicBezTo>
                  <a:pt x="15169" y="26032"/>
                  <a:pt x="14992" y="25855"/>
                  <a:pt x="14789" y="25855"/>
                </a:cubicBezTo>
                <a:close/>
                <a:moveTo>
                  <a:pt x="74454" y="26153"/>
                </a:moveTo>
                <a:cubicBezTo>
                  <a:pt x="74447" y="26153"/>
                  <a:pt x="74439" y="26153"/>
                  <a:pt x="74431" y="26154"/>
                </a:cubicBezTo>
                <a:cubicBezTo>
                  <a:pt x="74295" y="26167"/>
                  <a:pt x="74200" y="26276"/>
                  <a:pt x="74214" y="26399"/>
                </a:cubicBezTo>
                <a:cubicBezTo>
                  <a:pt x="74214" y="26534"/>
                  <a:pt x="74323" y="26630"/>
                  <a:pt x="74445" y="26643"/>
                </a:cubicBezTo>
                <a:cubicBezTo>
                  <a:pt x="74581" y="26643"/>
                  <a:pt x="74703" y="26521"/>
                  <a:pt x="74690" y="26385"/>
                </a:cubicBezTo>
                <a:cubicBezTo>
                  <a:pt x="74690" y="26257"/>
                  <a:pt x="74581" y="26153"/>
                  <a:pt x="74454" y="26153"/>
                </a:cubicBezTo>
                <a:close/>
                <a:moveTo>
                  <a:pt x="12057" y="25950"/>
                </a:moveTo>
                <a:cubicBezTo>
                  <a:pt x="11608" y="25950"/>
                  <a:pt x="11585" y="26643"/>
                  <a:pt x="12057" y="26657"/>
                </a:cubicBezTo>
                <a:cubicBezTo>
                  <a:pt x="12247" y="26657"/>
                  <a:pt x="12410" y="26494"/>
                  <a:pt x="12424" y="26303"/>
                </a:cubicBezTo>
                <a:lnTo>
                  <a:pt x="12424" y="26290"/>
                </a:lnTo>
                <a:cubicBezTo>
                  <a:pt x="12424" y="26100"/>
                  <a:pt x="12260" y="25950"/>
                  <a:pt x="12070" y="25950"/>
                </a:cubicBezTo>
                <a:cubicBezTo>
                  <a:pt x="12066" y="25950"/>
                  <a:pt x="12061" y="25950"/>
                  <a:pt x="12057" y="25950"/>
                </a:cubicBezTo>
                <a:close/>
                <a:moveTo>
                  <a:pt x="35550" y="25878"/>
                </a:moveTo>
                <a:cubicBezTo>
                  <a:pt x="35064" y="25878"/>
                  <a:pt x="35022" y="26644"/>
                  <a:pt x="35558" y="26657"/>
                </a:cubicBezTo>
                <a:cubicBezTo>
                  <a:pt x="35579" y="26659"/>
                  <a:pt x="35599" y="26661"/>
                  <a:pt x="35619" y="26661"/>
                </a:cubicBezTo>
                <a:cubicBezTo>
                  <a:pt x="36105" y="26661"/>
                  <a:pt x="36135" y="25882"/>
                  <a:pt x="35612" y="25882"/>
                </a:cubicBezTo>
                <a:cubicBezTo>
                  <a:pt x="35591" y="25879"/>
                  <a:pt x="35570" y="25878"/>
                  <a:pt x="35550" y="25878"/>
                </a:cubicBezTo>
                <a:close/>
                <a:moveTo>
                  <a:pt x="28731" y="26220"/>
                </a:moveTo>
                <a:lnTo>
                  <a:pt x="28731" y="26220"/>
                </a:lnTo>
                <a:cubicBezTo>
                  <a:pt x="28754" y="26343"/>
                  <a:pt x="28873" y="26443"/>
                  <a:pt x="28952" y="26548"/>
                </a:cubicBezTo>
                <a:cubicBezTo>
                  <a:pt x="28804" y="26582"/>
                  <a:pt x="28693" y="26629"/>
                  <a:pt x="28618" y="26690"/>
                </a:cubicBezTo>
                <a:lnTo>
                  <a:pt x="28618" y="26690"/>
                </a:lnTo>
                <a:cubicBezTo>
                  <a:pt x="28612" y="26632"/>
                  <a:pt x="28593" y="26574"/>
                  <a:pt x="28558" y="26521"/>
                </a:cubicBezTo>
                <a:cubicBezTo>
                  <a:pt x="28503" y="26453"/>
                  <a:pt x="28462" y="26399"/>
                  <a:pt x="28408" y="26344"/>
                </a:cubicBezTo>
                <a:cubicBezTo>
                  <a:pt x="28526" y="26329"/>
                  <a:pt x="28636" y="26287"/>
                  <a:pt x="28731" y="26220"/>
                </a:cubicBezTo>
                <a:close/>
                <a:moveTo>
                  <a:pt x="3799" y="26329"/>
                </a:moveTo>
                <a:cubicBezTo>
                  <a:pt x="3687" y="26329"/>
                  <a:pt x="3604" y="26433"/>
                  <a:pt x="3629" y="26548"/>
                </a:cubicBezTo>
                <a:cubicBezTo>
                  <a:pt x="3652" y="26637"/>
                  <a:pt x="3711" y="26708"/>
                  <a:pt x="3791" y="26708"/>
                </a:cubicBezTo>
                <a:cubicBezTo>
                  <a:pt x="3809" y="26708"/>
                  <a:pt x="3827" y="26705"/>
                  <a:pt x="3847" y="26698"/>
                </a:cubicBezTo>
                <a:cubicBezTo>
                  <a:pt x="3928" y="26684"/>
                  <a:pt x="3983" y="26589"/>
                  <a:pt x="4105" y="26494"/>
                </a:cubicBezTo>
                <a:cubicBezTo>
                  <a:pt x="4024" y="26426"/>
                  <a:pt x="3928" y="26371"/>
                  <a:pt x="3833" y="26331"/>
                </a:cubicBezTo>
                <a:lnTo>
                  <a:pt x="3820" y="26331"/>
                </a:lnTo>
                <a:cubicBezTo>
                  <a:pt x="3813" y="26330"/>
                  <a:pt x="3806" y="26329"/>
                  <a:pt x="3799" y="26329"/>
                </a:cubicBezTo>
                <a:close/>
                <a:moveTo>
                  <a:pt x="83449" y="26207"/>
                </a:moveTo>
                <a:cubicBezTo>
                  <a:pt x="83322" y="26207"/>
                  <a:pt x="83212" y="26324"/>
                  <a:pt x="83212" y="26453"/>
                </a:cubicBezTo>
                <a:lnTo>
                  <a:pt x="83226" y="26453"/>
                </a:lnTo>
                <a:cubicBezTo>
                  <a:pt x="83226" y="26589"/>
                  <a:pt x="83334" y="26711"/>
                  <a:pt x="83470" y="26711"/>
                </a:cubicBezTo>
                <a:cubicBezTo>
                  <a:pt x="83606" y="26711"/>
                  <a:pt x="83728" y="26602"/>
                  <a:pt x="83728" y="26453"/>
                </a:cubicBezTo>
                <a:cubicBezTo>
                  <a:pt x="83728" y="26317"/>
                  <a:pt x="83620" y="26208"/>
                  <a:pt x="83470" y="26208"/>
                </a:cubicBezTo>
                <a:cubicBezTo>
                  <a:pt x="83463" y="26208"/>
                  <a:pt x="83456" y="26207"/>
                  <a:pt x="83449" y="26207"/>
                </a:cubicBezTo>
                <a:close/>
                <a:moveTo>
                  <a:pt x="9336" y="26072"/>
                </a:moveTo>
                <a:cubicBezTo>
                  <a:pt x="9328" y="26072"/>
                  <a:pt x="9319" y="26072"/>
                  <a:pt x="9311" y="26072"/>
                </a:cubicBezTo>
                <a:cubicBezTo>
                  <a:pt x="9121" y="26072"/>
                  <a:pt x="8971" y="26222"/>
                  <a:pt x="8985" y="26399"/>
                </a:cubicBezTo>
                <a:cubicBezTo>
                  <a:pt x="8985" y="26575"/>
                  <a:pt x="9121" y="26711"/>
                  <a:pt x="9297" y="26711"/>
                </a:cubicBezTo>
                <a:cubicBezTo>
                  <a:pt x="9310" y="26712"/>
                  <a:pt x="9322" y="26713"/>
                  <a:pt x="9334" y="26713"/>
                </a:cubicBezTo>
                <a:cubicBezTo>
                  <a:pt x="9738" y="26713"/>
                  <a:pt x="9747" y="26072"/>
                  <a:pt x="9336" y="26072"/>
                </a:cubicBezTo>
                <a:close/>
                <a:moveTo>
                  <a:pt x="6570" y="26194"/>
                </a:moveTo>
                <a:cubicBezTo>
                  <a:pt x="6431" y="26194"/>
                  <a:pt x="6321" y="26311"/>
                  <a:pt x="6321" y="26453"/>
                </a:cubicBezTo>
                <a:cubicBezTo>
                  <a:pt x="6321" y="26602"/>
                  <a:pt x="6429" y="26725"/>
                  <a:pt x="6579" y="26725"/>
                </a:cubicBezTo>
                <a:cubicBezTo>
                  <a:pt x="6728" y="26725"/>
                  <a:pt x="6851" y="26616"/>
                  <a:pt x="6864" y="26467"/>
                </a:cubicBezTo>
                <a:cubicBezTo>
                  <a:pt x="6864" y="26317"/>
                  <a:pt x="6742" y="26195"/>
                  <a:pt x="6592" y="26195"/>
                </a:cubicBezTo>
                <a:cubicBezTo>
                  <a:pt x="6585" y="26194"/>
                  <a:pt x="6577" y="26194"/>
                  <a:pt x="6570" y="26194"/>
                </a:cubicBezTo>
                <a:close/>
                <a:moveTo>
                  <a:pt x="41915" y="26057"/>
                </a:moveTo>
                <a:cubicBezTo>
                  <a:pt x="41903" y="26057"/>
                  <a:pt x="41891" y="26058"/>
                  <a:pt x="41878" y="26059"/>
                </a:cubicBezTo>
                <a:cubicBezTo>
                  <a:pt x="41688" y="26059"/>
                  <a:pt x="41538" y="26208"/>
                  <a:pt x="41552" y="26399"/>
                </a:cubicBezTo>
                <a:cubicBezTo>
                  <a:pt x="41552" y="26589"/>
                  <a:pt x="41701" y="26725"/>
                  <a:pt x="41892" y="26725"/>
                </a:cubicBezTo>
                <a:lnTo>
                  <a:pt x="41892" y="26711"/>
                </a:lnTo>
                <a:cubicBezTo>
                  <a:pt x="41900" y="26712"/>
                  <a:pt x="41908" y="26712"/>
                  <a:pt x="41917" y="26712"/>
                </a:cubicBezTo>
                <a:cubicBezTo>
                  <a:pt x="42341" y="26712"/>
                  <a:pt x="42332" y="26057"/>
                  <a:pt x="41915" y="26057"/>
                </a:cubicBezTo>
                <a:close/>
                <a:moveTo>
                  <a:pt x="32848" y="25931"/>
                </a:moveTo>
                <a:cubicBezTo>
                  <a:pt x="32744" y="25931"/>
                  <a:pt x="32643" y="25970"/>
                  <a:pt x="32567" y="26045"/>
                </a:cubicBezTo>
                <a:cubicBezTo>
                  <a:pt x="32526" y="26100"/>
                  <a:pt x="32472" y="26154"/>
                  <a:pt x="32445" y="26222"/>
                </a:cubicBezTo>
                <a:cubicBezTo>
                  <a:pt x="32418" y="26439"/>
                  <a:pt x="32526" y="26657"/>
                  <a:pt x="32730" y="26752"/>
                </a:cubicBezTo>
                <a:lnTo>
                  <a:pt x="32730" y="26738"/>
                </a:lnTo>
                <a:cubicBezTo>
                  <a:pt x="32798" y="26738"/>
                  <a:pt x="32866" y="26738"/>
                  <a:pt x="32948" y="26725"/>
                </a:cubicBezTo>
                <a:cubicBezTo>
                  <a:pt x="33111" y="26684"/>
                  <a:pt x="33233" y="26548"/>
                  <a:pt x="33247" y="26385"/>
                </a:cubicBezTo>
                <a:cubicBezTo>
                  <a:pt x="33274" y="26208"/>
                  <a:pt x="33192" y="26059"/>
                  <a:pt x="33043" y="25977"/>
                </a:cubicBezTo>
                <a:cubicBezTo>
                  <a:pt x="32980" y="25946"/>
                  <a:pt x="32914" y="25931"/>
                  <a:pt x="32848" y="25931"/>
                </a:cubicBezTo>
                <a:close/>
                <a:moveTo>
                  <a:pt x="89750" y="26399"/>
                </a:moveTo>
                <a:cubicBezTo>
                  <a:pt x="89709" y="26399"/>
                  <a:pt x="89628" y="26494"/>
                  <a:pt x="89628" y="26548"/>
                </a:cubicBezTo>
                <a:cubicBezTo>
                  <a:pt x="89628" y="26589"/>
                  <a:pt x="89695" y="26657"/>
                  <a:pt x="89777" y="26779"/>
                </a:cubicBezTo>
                <a:cubicBezTo>
                  <a:pt x="89845" y="26657"/>
                  <a:pt x="89927" y="26589"/>
                  <a:pt x="89913" y="26534"/>
                </a:cubicBezTo>
                <a:cubicBezTo>
                  <a:pt x="89886" y="26467"/>
                  <a:pt x="89818" y="26412"/>
                  <a:pt x="89750" y="26399"/>
                </a:cubicBezTo>
                <a:close/>
                <a:moveTo>
                  <a:pt x="80743" y="26262"/>
                </a:moveTo>
                <a:cubicBezTo>
                  <a:pt x="80602" y="26262"/>
                  <a:pt x="80480" y="26379"/>
                  <a:pt x="80480" y="26521"/>
                </a:cubicBezTo>
                <a:cubicBezTo>
                  <a:pt x="80480" y="26657"/>
                  <a:pt x="80589" y="26779"/>
                  <a:pt x="80738" y="26793"/>
                </a:cubicBezTo>
                <a:cubicBezTo>
                  <a:pt x="80888" y="26793"/>
                  <a:pt x="81010" y="26684"/>
                  <a:pt x="81010" y="26534"/>
                </a:cubicBezTo>
                <a:cubicBezTo>
                  <a:pt x="81024" y="26385"/>
                  <a:pt x="80901" y="26263"/>
                  <a:pt x="80765" y="26263"/>
                </a:cubicBezTo>
                <a:cubicBezTo>
                  <a:pt x="80758" y="26262"/>
                  <a:pt x="80750" y="26262"/>
                  <a:pt x="80743" y="26262"/>
                </a:cubicBezTo>
                <a:close/>
                <a:moveTo>
                  <a:pt x="45415" y="26370"/>
                </a:moveTo>
                <a:cubicBezTo>
                  <a:pt x="45315" y="26370"/>
                  <a:pt x="45221" y="26448"/>
                  <a:pt x="45208" y="26562"/>
                </a:cubicBezTo>
                <a:cubicBezTo>
                  <a:pt x="45208" y="26684"/>
                  <a:pt x="45303" y="26793"/>
                  <a:pt x="45426" y="26806"/>
                </a:cubicBezTo>
                <a:cubicBezTo>
                  <a:pt x="45548" y="26793"/>
                  <a:pt x="45643" y="26711"/>
                  <a:pt x="45643" y="26589"/>
                </a:cubicBezTo>
                <a:cubicBezTo>
                  <a:pt x="45643" y="26480"/>
                  <a:pt x="45561" y="26371"/>
                  <a:pt x="45439" y="26371"/>
                </a:cubicBezTo>
                <a:cubicBezTo>
                  <a:pt x="45431" y="26370"/>
                  <a:pt x="45423" y="26370"/>
                  <a:pt x="45415" y="26370"/>
                </a:cubicBezTo>
                <a:close/>
                <a:moveTo>
                  <a:pt x="39146" y="26100"/>
                </a:moveTo>
                <a:cubicBezTo>
                  <a:pt x="38942" y="26113"/>
                  <a:pt x="38806" y="26263"/>
                  <a:pt x="38806" y="26453"/>
                </a:cubicBezTo>
                <a:cubicBezTo>
                  <a:pt x="38792" y="26657"/>
                  <a:pt x="38956" y="26833"/>
                  <a:pt x="39159" y="26833"/>
                </a:cubicBezTo>
                <a:cubicBezTo>
                  <a:pt x="39363" y="26820"/>
                  <a:pt x="39526" y="26657"/>
                  <a:pt x="39526" y="26453"/>
                </a:cubicBezTo>
                <a:cubicBezTo>
                  <a:pt x="39513" y="26249"/>
                  <a:pt x="39336" y="26100"/>
                  <a:pt x="39146" y="26100"/>
                </a:cubicBezTo>
                <a:close/>
                <a:moveTo>
                  <a:pt x="77972" y="26316"/>
                </a:moveTo>
                <a:cubicBezTo>
                  <a:pt x="77832" y="26316"/>
                  <a:pt x="77721" y="26447"/>
                  <a:pt x="77734" y="26602"/>
                </a:cubicBezTo>
                <a:lnTo>
                  <a:pt x="77734" y="26589"/>
                </a:lnTo>
                <a:cubicBezTo>
                  <a:pt x="77748" y="26725"/>
                  <a:pt x="77857" y="26833"/>
                  <a:pt x="77993" y="26833"/>
                </a:cubicBezTo>
                <a:cubicBezTo>
                  <a:pt x="78332" y="26833"/>
                  <a:pt x="78332" y="26317"/>
                  <a:pt x="77993" y="26317"/>
                </a:cubicBezTo>
                <a:cubicBezTo>
                  <a:pt x="77986" y="26316"/>
                  <a:pt x="77979" y="26316"/>
                  <a:pt x="77972" y="26316"/>
                </a:cubicBezTo>
                <a:close/>
                <a:moveTo>
                  <a:pt x="86973" y="26443"/>
                </a:moveTo>
                <a:cubicBezTo>
                  <a:pt x="86874" y="26443"/>
                  <a:pt x="86791" y="26527"/>
                  <a:pt x="86814" y="26630"/>
                </a:cubicBezTo>
                <a:cubicBezTo>
                  <a:pt x="86800" y="26738"/>
                  <a:pt x="86868" y="26833"/>
                  <a:pt x="86977" y="26833"/>
                </a:cubicBezTo>
                <a:cubicBezTo>
                  <a:pt x="86986" y="26834"/>
                  <a:pt x="86994" y="26835"/>
                  <a:pt x="87003" y="26835"/>
                </a:cubicBezTo>
                <a:cubicBezTo>
                  <a:pt x="87114" y="26835"/>
                  <a:pt x="87208" y="26753"/>
                  <a:pt x="87208" y="26589"/>
                </a:cubicBezTo>
                <a:cubicBezTo>
                  <a:pt x="87167" y="26534"/>
                  <a:pt x="87099" y="26480"/>
                  <a:pt x="87045" y="26453"/>
                </a:cubicBezTo>
                <a:lnTo>
                  <a:pt x="87031" y="26453"/>
                </a:lnTo>
                <a:cubicBezTo>
                  <a:pt x="87012" y="26446"/>
                  <a:pt x="86992" y="26443"/>
                  <a:pt x="86973" y="26443"/>
                </a:cubicBezTo>
                <a:close/>
                <a:moveTo>
                  <a:pt x="16868" y="26861"/>
                </a:moveTo>
                <a:cubicBezTo>
                  <a:pt x="16868" y="26861"/>
                  <a:pt x="16868" y="26861"/>
                  <a:pt x="16868" y="26861"/>
                </a:cubicBezTo>
                <a:lnTo>
                  <a:pt x="16868" y="26861"/>
                </a:lnTo>
                <a:cubicBezTo>
                  <a:pt x="16868" y="26861"/>
                  <a:pt x="16868" y="26861"/>
                  <a:pt x="16868" y="26861"/>
                </a:cubicBezTo>
                <a:close/>
                <a:moveTo>
                  <a:pt x="15618" y="26086"/>
                </a:moveTo>
                <a:cubicBezTo>
                  <a:pt x="15128" y="26127"/>
                  <a:pt x="15128" y="26833"/>
                  <a:pt x="15618" y="26874"/>
                </a:cubicBezTo>
                <a:cubicBezTo>
                  <a:pt x="15822" y="26874"/>
                  <a:pt x="15998" y="26698"/>
                  <a:pt x="15998" y="26480"/>
                </a:cubicBezTo>
                <a:cubicBezTo>
                  <a:pt x="15998" y="26276"/>
                  <a:pt x="15822" y="26100"/>
                  <a:pt x="15618" y="26100"/>
                </a:cubicBezTo>
                <a:lnTo>
                  <a:pt x="15618" y="26086"/>
                </a:lnTo>
                <a:close/>
                <a:moveTo>
                  <a:pt x="31319" y="26867"/>
                </a:moveTo>
                <a:cubicBezTo>
                  <a:pt x="31319" y="26867"/>
                  <a:pt x="31319" y="26868"/>
                  <a:pt x="31319" y="26869"/>
                </a:cubicBezTo>
                <a:lnTo>
                  <a:pt x="31319" y="26869"/>
                </a:lnTo>
                <a:cubicBezTo>
                  <a:pt x="31319" y="26871"/>
                  <a:pt x="31318" y="26872"/>
                  <a:pt x="31317" y="26874"/>
                </a:cubicBezTo>
                <a:cubicBezTo>
                  <a:pt x="31317" y="26874"/>
                  <a:pt x="31317" y="26870"/>
                  <a:pt x="31319" y="26867"/>
                </a:cubicBezTo>
                <a:close/>
                <a:moveTo>
                  <a:pt x="75298" y="26396"/>
                </a:moveTo>
                <a:cubicBezTo>
                  <a:pt x="75286" y="26396"/>
                  <a:pt x="75273" y="26397"/>
                  <a:pt x="75261" y="26399"/>
                </a:cubicBezTo>
                <a:cubicBezTo>
                  <a:pt x="75138" y="26412"/>
                  <a:pt x="75043" y="26507"/>
                  <a:pt x="75029" y="26630"/>
                </a:cubicBezTo>
                <a:cubicBezTo>
                  <a:pt x="75029" y="26766"/>
                  <a:pt x="75138" y="26874"/>
                  <a:pt x="75274" y="26888"/>
                </a:cubicBezTo>
                <a:cubicBezTo>
                  <a:pt x="75278" y="26888"/>
                  <a:pt x="75283" y="26888"/>
                  <a:pt x="75287" y="26888"/>
                </a:cubicBezTo>
                <a:cubicBezTo>
                  <a:pt x="75615" y="26888"/>
                  <a:pt x="75610" y="26396"/>
                  <a:pt x="75298" y="26396"/>
                </a:cubicBezTo>
                <a:close/>
                <a:moveTo>
                  <a:pt x="36390" y="26140"/>
                </a:moveTo>
                <a:cubicBezTo>
                  <a:pt x="36184" y="26140"/>
                  <a:pt x="36020" y="26311"/>
                  <a:pt x="36020" y="26507"/>
                </a:cubicBezTo>
                <a:lnTo>
                  <a:pt x="36006" y="26507"/>
                </a:lnTo>
                <a:cubicBezTo>
                  <a:pt x="36006" y="26744"/>
                  <a:pt x="36204" y="26908"/>
                  <a:pt x="36406" y="26908"/>
                </a:cubicBezTo>
                <a:cubicBezTo>
                  <a:pt x="36495" y="26908"/>
                  <a:pt x="36584" y="26877"/>
                  <a:pt x="36659" y="26806"/>
                </a:cubicBezTo>
                <a:cubicBezTo>
                  <a:pt x="36903" y="26562"/>
                  <a:pt x="36754" y="26154"/>
                  <a:pt x="36414" y="26140"/>
                </a:cubicBezTo>
                <a:cubicBezTo>
                  <a:pt x="36406" y="26140"/>
                  <a:pt x="36398" y="26140"/>
                  <a:pt x="36390" y="26140"/>
                </a:cubicBezTo>
                <a:close/>
                <a:moveTo>
                  <a:pt x="72528" y="26534"/>
                </a:moveTo>
                <a:cubicBezTo>
                  <a:pt x="72433" y="26534"/>
                  <a:pt x="72311" y="26630"/>
                  <a:pt x="72338" y="26725"/>
                </a:cubicBezTo>
                <a:cubicBezTo>
                  <a:pt x="72379" y="26806"/>
                  <a:pt x="72433" y="26874"/>
                  <a:pt x="72515" y="26915"/>
                </a:cubicBezTo>
                <a:cubicBezTo>
                  <a:pt x="72524" y="26918"/>
                  <a:pt x="72534" y="26920"/>
                  <a:pt x="72544" y="26920"/>
                </a:cubicBezTo>
                <a:cubicBezTo>
                  <a:pt x="72621" y="26920"/>
                  <a:pt x="72707" y="26834"/>
                  <a:pt x="72719" y="26738"/>
                </a:cubicBezTo>
                <a:cubicBezTo>
                  <a:pt x="72719" y="26630"/>
                  <a:pt x="72637" y="26534"/>
                  <a:pt x="72528" y="26534"/>
                </a:cubicBezTo>
                <a:close/>
                <a:moveTo>
                  <a:pt x="90606" y="26711"/>
                </a:moveTo>
                <a:cubicBezTo>
                  <a:pt x="90552" y="26725"/>
                  <a:pt x="90511" y="26766"/>
                  <a:pt x="90497" y="26820"/>
                </a:cubicBezTo>
                <a:cubicBezTo>
                  <a:pt x="90511" y="26861"/>
                  <a:pt x="90538" y="26901"/>
                  <a:pt x="90593" y="26929"/>
                </a:cubicBezTo>
                <a:cubicBezTo>
                  <a:pt x="90633" y="26929"/>
                  <a:pt x="90674" y="26874"/>
                  <a:pt x="90742" y="26833"/>
                </a:cubicBezTo>
                <a:cubicBezTo>
                  <a:pt x="90688" y="26779"/>
                  <a:pt x="90647" y="26725"/>
                  <a:pt x="90606" y="26725"/>
                </a:cubicBezTo>
                <a:lnTo>
                  <a:pt x="90606" y="26711"/>
                </a:lnTo>
                <a:close/>
                <a:moveTo>
                  <a:pt x="42693" y="26331"/>
                </a:moveTo>
                <a:cubicBezTo>
                  <a:pt x="42517" y="26331"/>
                  <a:pt x="42381" y="26480"/>
                  <a:pt x="42394" y="26657"/>
                </a:cubicBezTo>
                <a:cubicBezTo>
                  <a:pt x="42394" y="26812"/>
                  <a:pt x="42530" y="26943"/>
                  <a:pt x="42684" y="26943"/>
                </a:cubicBezTo>
                <a:cubicBezTo>
                  <a:pt x="42692" y="26943"/>
                  <a:pt x="42700" y="26943"/>
                  <a:pt x="42707" y="26942"/>
                </a:cubicBezTo>
                <a:cubicBezTo>
                  <a:pt x="42884" y="26942"/>
                  <a:pt x="43020" y="26793"/>
                  <a:pt x="43020" y="26630"/>
                </a:cubicBezTo>
                <a:cubicBezTo>
                  <a:pt x="43006" y="26453"/>
                  <a:pt x="42870" y="26331"/>
                  <a:pt x="42693" y="26331"/>
                </a:cubicBezTo>
                <a:close/>
                <a:moveTo>
                  <a:pt x="84290" y="26452"/>
                </a:moveTo>
                <a:cubicBezTo>
                  <a:pt x="84165" y="26452"/>
                  <a:pt x="84068" y="26555"/>
                  <a:pt x="84055" y="26670"/>
                </a:cubicBezTo>
                <a:lnTo>
                  <a:pt x="84068" y="26670"/>
                </a:lnTo>
                <a:cubicBezTo>
                  <a:pt x="84055" y="26806"/>
                  <a:pt x="84150" y="26929"/>
                  <a:pt x="84299" y="26942"/>
                </a:cubicBezTo>
                <a:cubicBezTo>
                  <a:pt x="84312" y="26944"/>
                  <a:pt x="84324" y="26944"/>
                  <a:pt x="84335" y="26944"/>
                </a:cubicBezTo>
                <a:cubicBezTo>
                  <a:pt x="84637" y="26944"/>
                  <a:pt x="84653" y="26453"/>
                  <a:pt x="84326" y="26453"/>
                </a:cubicBezTo>
                <a:cubicBezTo>
                  <a:pt x="84322" y="26453"/>
                  <a:pt x="84317" y="26453"/>
                  <a:pt x="84313" y="26453"/>
                </a:cubicBezTo>
                <a:cubicBezTo>
                  <a:pt x="84305" y="26452"/>
                  <a:pt x="84298" y="26452"/>
                  <a:pt x="84290" y="26452"/>
                </a:cubicBezTo>
                <a:close/>
                <a:moveTo>
                  <a:pt x="1930" y="26752"/>
                </a:moveTo>
                <a:cubicBezTo>
                  <a:pt x="1890" y="26766"/>
                  <a:pt x="1862" y="26820"/>
                  <a:pt x="1822" y="26861"/>
                </a:cubicBezTo>
                <a:cubicBezTo>
                  <a:pt x="1862" y="26901"/>
                  <a:pt x="1903" y="26956"/>
                  <a:pt x="1944" y="26956"/>
                </a:cubicBezTo>
                <a:cubicBezTo>
                  <a:pt x="1985" y="26956"/>
                  <a:pt x="2025" y="26888"/>
                  <a:pt x="2093" y="26833"/>
                </a:cubicBezTo>
                <a:cubicBezTo>
                  <a:pt x="2012" y="26793"/>
                  <a:pt x="1971" y="26752"/>
                  <a:pt x="1930" y="26752"/>
                </a:cubicBezTo>
                <a:close/>
                <a:moveTo>
                  <a:pt x="12872" y="26222"/>
                </a:moveTo>
                <a:cubicBezTo>
                  <a:pt x="12668" y="26235"/>
                  <a:pt x="12519" y="26399"/>
                  <a:pt x="12519" y="26589"/>
                </a:cubicBezTo>
                <a:lnTo>
                  <a:pt x="12519" y="26602"/>
                </a:lnTo>
                <a:cubicBezTo>
                  <a:pt x="12532" y="26793"/>
                  <a:pt x="12695" y="26956"/>
                  <a:pt x="12899" y="26956"/>
                </a:cubicBezTo>
                <a:cubicBezTo>
                  <a:pt x="13361" y="26901"/>
                  <a:pt x="13334" y="26222"/>
                  <a:pt x="12872" y="26222"/>
                </a:cubicBezTo>
                <a:close/>
                <a:moveTo>
                  <a:pt x="10118" y="26316"/>
                </a:moveTo>
                <a:cubicBezTo>
                  <a:pt x="9951" y="26316"/>
                  <a:pt x="9814" y="26460"/>
                  <a:pt x="9814" y="26630"/>
                </a:cubicBezTo>
                <a:cubicBezTo>
                  <a:pt x="9800" y="26820"/>
                  <a:pt x="9936" y="26969"/>
                  <a:pt x="10126" y="26969"/>
                </a:cubicBezTo>
                <a:cubicBezTo>
                  <a:pt x="10139" y="26971"/>
                  <a:pt x="10152" y="26971"/>
                  <a:pt x="10164" y="26971"/>
                </a:cubicBezTo>
                <a:cubicBezTo>
                  <a:pt x="10586" y="26971"/>
                  <a:pt x="10602" y="26317"/>
                  <a:pt x="10153" y="26317"/>
                </a:cubicBezTo>
                <a:cubicBezTo>
                  <a:pt x="10149" y="26317"/>
                  <a:pt x="10145" y="26317"/>
                  <a:pt x="10140" y="26317"/>
                </a:cubicBezTo>
                <a:cubicBezTo>
                  <a:pt x="10133" y="26316"/>
                  <a:pt x="10125" y="26316"/>
                  <a:pt x="10118" y="26316"/>
                </a:cubicBezTo>
                <a:close/>
                <a:moveTo>
                  <a:pt x="4673" y="26547"/>
                </a:moveTo>
                <a:cubicBezTo>
                  <a:pt x="4665" y="26547"/>
                  <a:pt x="4657" y="26547"/>
                  <a:pt x="4649" y="26548"/>
                </a:cubicBezTo>
                <a:cubicBezTo>
                  <a:pt x="4377" y="26575"/>
                  <a:pt x="4390" y="26983"/>
                  <a:pt x="4676" y="26983"/>
                </a:cubicBezTo>
                <a:cubicBezTo>
                  <a:pt x="4798" y="26983"/>
                  <a:pt x="4893" y="26861"/>
                  <a:pt x="4880" y="26738"/>
                </a:cubicBezTo>
                <a:cubicBezTo>
                  <a:pt x="4867" y="26625"/>
                  <a:pt x="4773" y="26547"/>
                  <a:pt x="4673" y="26547"/>
                </a:cubicBezTo>
                <a:close/>
                <a:moveTo>
                  <a:pt x="7408" y="26412"/>
                </a:moveTo>
                <a:cubicBezTo>
                  <a:pt x="7245" y="26426"/>
                  <a:pt x="7123" y="26548"/>
                  <a:pt x="7123" y="26711"/>
                </a:cubicBezTo>
                <a:cubicBezTo>
                  <a:pt x="7135" y="26866"/>
                  <a:pt x="7259" y="26984"/>
                  <a:pt x="7410" y="26984"/>
                </a:cubicBezTo>
                <a:cubicBezTo>
                  <a:pt x="7419" y="26984"/>
                  <a:pt x="7427" y="26984"/>
                  <a:pt x="7435" y="26983"/>
                </a:cubicBezTo>
                <a:cubicBezTo>
                  <a:pt x="7789" y="26956"/>
                  <a:pt x="7761" y="26412"/>
                  <a:pt x="7408" y="26412"/>
                </a:cubicBezTo>
                <a:close/>
                <a:moveTo>
                  <a:pt x="81576" y="26505"/>
                </a:moveTo>
                <a:cubicBezTo>
                  <a:pt x="81365" y="26505"/>
                  <a:pt x="81248" y="26760"/>
                  <a:pt x="81391" y="26915"/>
                </a:cubicBezTo>
                <a:cubicBezTo>
                  <a:pt x="81444" y="26978"/>
                  <a:pt x="81515" y="27007"/>
                  <a:pt x="81584" y="27007"/>
                </a:cubicBezTo>
                <a:cubicBezTo>
                  <a:pt x="81709" y="27007"/>
                  <a:pt x="81830" y="26914"/>
                  <a:pt x="81839" y="26766"/>
                </a:cubicBezTo>
                <a:cubicBezTo>
                  <a:pt x="81839" y="26630"/>
                  <a:pt x="81730" y="26521"/>
                  <a:pt x="81608" y="26507"/>
                </a:cubicBezTo>
                <a:cubicBezTo>
                  <a:pt x="81597" y="26506"/>
                  <a:pt x="81587" y="26505"/>
                  <a:pt x="81576" y="26505"/>
                </a:cubicBezTo>
                <a:close/>
                <a:moveTo>
                  <a:pt x="33695" y="26208"/>
                </a:moveTo>
                <a:cubicBezTo>
                  <a:pt x="33691" y="26208"/>
                  <a:pt x="33686" y="26208"/>
                  <a:pt x="33682" y="26208"/>
                </a:cubicBezTo>
                <a:cubicBezTo>
                  <a:pt x="33464" y="26222"/>
                  <a:pt x="33288" y="26385"/>
                  <a:pt x="33288" y="26602"/>
                </a:cubicBezTo>
                <a:lnTo>
                  <a:pt x="33301" y="26602"/>
                </a:lnTo>
                <a:cubicBezTo>
                  <a:pt x="33288" y="26833"/>
                  <a:pt x="33478" y="27010"/>
                  <a:pt x="33695" y="27010"/>
                </a:cubicBezTo>
                <a:cubicBezTo>
                  <a:pt x="34221" y="26983"/>
                  <a:pt x="34199" y="26208"/>
                  <a:pt x="33695" y="26208"/>
                </a:cubicBezTo>
                <a:close/>
                <a:moveTo>
                  <a:pt x="46241" y="26711"/>
                </a:moveTo>
                <a:cubicBezTo>
                  <a:pt x="46214" y="26711"/>
                  <a:pt x="46132" y="26779"/>
                  <a:pt x="46146" y="26820"/>
                </a:cubicBezTo>
                <a:cubicBezTo>
                  <a:pt x="46146" y="26847"/>
                  <a:pt x="46200" y="26915"/>
                  <a:pt x="46255" y="27010"/>
                </a:cubicBezTo>
                <a:cubicBezTo>
                  <a:pt x="46309" y="26915"/>
                  <a:pt x="46377" y="26861"/>
                  <a:pt x="46377" y="26820"/>
                </a:cubicBezTo>
                <a:cubicBezTo>
                  <a:pt x="46377" y="26779"/>
                  <a:pt x="46295" y="26725"/>
                  <a:pt x="46241" y="26711"/>
                </a:cubicBezTo>
                <a:close/>
                <a:moveTo>
                  <a:pt x="39989" y="26344"/>
                </a:moveTo>
                <a:cubicBezTo>
                  <a:pt x="39798" y="26344"/>
                  <a:pt x="39649" y="26494"/>
                  <a:pt x="39635" y="26684"/>
                </a:cubicBezTo>
                <a:cubicBezTo>
                  <a:pt x="39626" y="26901"/>
                  <a:pt x="39800" y="27046"/>
                  <a:pt x="39985" y="27046"/>
                </a:cubicBezTo>
                <a:cubicBezTo>
                  <a:pt x="40066" y="27046"/>
                  <a:pt x="40149" y="27018"/>
                  <a:pt x="40220" y="26956"/>
                </a:cubicBezTo>
                <a:cubicBezTo>
                  <a:pt x="40451" y="26738"/>
                  <a:pt x="40301" y="26358"/>
                  <a:pt x="39989" y="26344"/>
                </a:cubicBezTo>
                <a:close/>
                <a:moveTo>
                  <a:pt x="87799" y="26710"/>
                </a:moveTo>
                <a:cubicBezTo>
                  <a:pt x="87715" y="26710"/>
                  <a:pt x="87657" y="26786"/>
                  <a:pt x="87657" y="26874"/>
                </a:cubicBezTo>
                <a:cubicBezTo>
                  <a:pt x="87657" y="26975"/>
                  <a:pt x="87703" y="27052"/>
                  <a:pt x="87797" y="27052"/>
                </a:cubicBezTo>
                <a:cubicBezTo>
                  <a:pt x="87804" y="27052"/>
                  <a:pt x="87812" y="27052"/>
                  <a:pt x="87820" y="27051"/>
                </a:cubicBezTo>
                <a:cubicBezTo>
                  <a:pt x="87915" y="27024"/>
                  <a:pt x="87969" y="26956"/>
                  <a:pt x="88092" y="26874"/>
                </a:cubicBezTo>
                <a:cubicBezTo>
                  <a:pt x="87983" y="26806"/>
                  <a:pt x="87915" y="26725"/>
                  <a:pt x="87833" y="26711"/>
                </a:cubicBezTo>
                <a:lnTo>
                  <a:pt x="87820" y="26711"/>
                </a:lnTo>
                <a:cubicBezTo>
                  <a:pt x="87813" y="26710"/>
                  <a:pt x="87806" y="26710"/>
                  <a:pt x="87799" y="26710"/>
                </a:cubicBezTo>
                <a:close/>
                <a:moveTo>
                  <a:pt x="23352" y="26290"/>
                </a:moveTo>
                <a:lnTo>
                  <a:pt x="23556" y="26698"/>
                </a:lnTo>
                <a:cubicBezTo>
                  <a:pt x="23392" y="26766"/>
                  <a:pt x="23175" y="26806"/>
                  <a:pt x="23175" y="27065"/>
                </a:cubicBezTo>
                <a:cubicBezTo>
                  <a:pt x="23148" y="26847"/>
                  <a:pt x="23161" y="26630"/>
                  <a:pt x="22958" y="26507"/>
                </a:cubicBezTo>
                <a:lnTo>
                  <a:pt x="23352" y="26290"/>
                </a:lnTo>
                <a:close/>
                <a:moveTo>
                  <a:pt x="78811" y="26573"/>
                </a:moveTo>
                <a:cubicBezTo>
                  <a:pt x="78505" y="26573"/>
                  <a:pt x="78468" y="27039"/>
                  <a:pt x="78795" y="27078"/>
                </a:cubicBezTo>
                <a:cubicBezTo>
                  <a:pt x="78807" y="27080"/>
                  <a:pt x="78820" y="27080"/>
                  <a:pt x="78832" y="27080"/>
                </a:cubicBezTo>
                <a:cubicBezTo>
                  <a:pt x="79138" y="27080"/>
                  <a:pt x="79176" y="26601"/>
                  <a:pt x="78849" y="26575"/>
                </a:cubicBezTo>
                <a:cubicBezTo>
                  <a:pt x="78836" y="26574"/>
                  <a:pt x="78823" y="26573"/>
                  <a:pt x="78811" y="26573"/>
                </a:cubicBezTo>
                <a:close/>
                <a:moveTo>
                  <a:pt x="70639" y="26956"/>
                </a:moveTo>
                <a:cubicBezTo>
                  <a:pt x="70612" y="26997"/>
                  <a:pt x="70571" y="27024"/>
                  <a:pt x="70558" y="27051"/>
                </a:cubicBezTo>
                <a:cubicBezTo>
                  <a:pt x="70544" y="27092"/>
                  <a:pt x="70598" y="27105"/>
                  <a:pt x="70639" y="27160"/>
                </a:cubicBezTo>
                <a:cubicBezTo>
                  <a:pt x="70666" y="27092"/>
                  <a:pt x="70707" y="27065"/>
                  <a:pt x="70707" y="27024"/>
                </a:cubicBezTo>
                <a:cubicBezTo>
                  <a:pt x="70707" y="27010"/>
                  <a:pt x="70666" y="26983"/>
                  <a:pt x="70639" y="26956"/>
                </a:cubicBezTo>
                <a:close/>
                <a:moveTo>
                  <a:pt x="76102" y="26683"/>
                </a:moveTo>
                <a:cubicBezTo>
                  <a:pt x="76093" y="26683"/>
                  <a:pt x="76085" y="26683"/>
                  <a:pt x="76076" y="26684"/>
                </a:cubicBezTo>
                <a:cubicBezTo>
                  <a:pt x="75940" y="26684"/>
                  <a:pt x="75859" y="26793"/>
                  <a:pt x="75859" y="26929"/>
                </a:cubicBezTo>
                <a:cubicBezTo>
                  <a:pt x="75872" y="27051"/>
                  <a:pt x="75967" y="27160"/>
                  <a:pt x="76103" y="27160"/>
                </a:cubicBezTo>
                <a:cubicBezTo>
                  <a:pt x="76239" y="27146"/>
                  <a:pt x="76348" y="27037"/>
                  <a:pt x="76348" y="26901"/>
                </a:cubicBezTo>
                <a:cubicBezTo>
                  <a:pt x="76335" y="26774"/>
                  <a:pt x="76227" y="26683"/>
                  <a:pt x="76102" y="26683"/>
                </a:cubicBezTo>
                <a:close/>
                <a:moveTo>
                  <a:pt x="37229" y="26412"/>
                </a:moveTo>
                <a:lnTo>
                  <a:pt x="37229" y="26426"/>
                </a:lnTo>
                <a:cubicBezTo>
                  <a:pt x="37025" y="26426"/>
                  <a:pt x="36862" y="26589"/>
                  <a:pt x="36849" y="26793"/>
                </a:cubicBezTo>
                <a:cubicBezTo>
                  <a:pt x="36862" y="27010"/>
                  <a:pt x="37025" y="27173"/>
                  <a:pt x="37243" y="27173"/>
                </a:cubicBezTo>
                <a:cubicBezTo>
                  <a:pt x="37447" y="27160"/>
                  <a:pt x="37610" y="26997"/>
                  <a:pt x="37596" y="26793"/>
                </a:cubicBezTo>
                <a:cubicBezTo>
                  <a:pt x="37596" y="26589"/>
                  <a:pt x="37433" y="26412"/>
                  <a:pt x="37229" y="26412"/>
                </a:cubicBezTo>
                <a:close/>
                <a:moveTo>
                  <a:pt x="85127" y="26726"/>
                </a:moveTo>
                <a:cubicBezTo>
                  <a:pt x="85018" y="26726"/>
                  <a:pt x="84915" y="26800"/>
                  <a:pt x="84897" y="26929"/>
                </a:cubicBezTo>
                <a:cubicBezTo>
                  <a:pt x="84884" y="27051"/>
                  <a:pt x="84979" y="27160"/>
                  <a:pt x="85115" y="27173"/>
                </a:cubicBezTo>
                <a:cubicBezTo>
                  <a:pt x="85120" y="27174"/>
                  <a:pt x="85126" y="27174"/>
                  <a:pt x="85131" y="27174"/>
                </a:cubicBezTo>
                <a:cubicBezTo>
                  <a:pt x="85312" y="27174"/>
                  <a:pt x="85424" y="26952"/>
                  <a:pt x="85305" y="26806"/>
                </a:cubicBezTo>
                <a:cubicBezTo>
                  <a:pt x="85255" y="26751"/>
                  <a:pt x="85190" y="26726"/>
                  <a:pt x="85127" y="26726"/>
                </a:cubicBezTo>
                <a:close/>
                <a:moveTo>
                  <a:pt x="43561" y="26602"/>
                </a:moveTo>
                <a:cubicBezTo>
                  <a:pt x="43553" y="26602"/>
                  <a:pt x="43545" y="26602"/>
                  <a:pt x="43536" y="26602"/>
                </a:cubicBezTo>
                <a:cubicBezTo>
                  <a:pt x="43169" y="26616"/>
                  <a:pt x="43156" y="27133"/>
                  <a:pt x="43523" y="27173"/>
                </a:cubicBezTo>
                <a:cubicBezTo>
                  <a:pt x="43535" y="27175"/>
                  <a:pt x="43547" y="27175"/>
                  <a:pt x="43559" y="27175"/>
                </a:cubicBezTo>
                <a:cubicBezTo>
                  <a:pt x="43923" y="27175"/>
                  <a:pt x="43931" y="26602"/>
                  <a:pt x="43561" y="26602"/>
                </a:cubicBezTo>
                <a:close/>
                <a:moveTo>
                  <a:pt x="73358" y="26779"/>
                </a:moveTo>
                <a:cubicBezTo>
                  <a:pt x="73249" y="26779"/>
                  <a:pt x="73154" y="26847"/>
                  <a:pt x="73154" y="26956"/>
                </a:cubicBezTo>
                <a:cubicBezTo>
                  <a:pt x="73127" y="27065"/>
                  <a:pt x="73235" y="27187"/>
                  <a:pt x="73398" y="27187"/>
                </a:cubicBezTo>
                <a:cubicBezTo>
                  <a:pt x="73453" y="27133"/>
                  <a:pt x="73507" y="27065"/>
                  <a:pt x="73548" y="26997"/>
                </a:cubicBezTo>
                <a:cubicBezTo>
                  <a:pt x="73575" y="26888"/>
                  <a:pt x="73466" y="26779"/>
                  <a:pt x="73358" y="26779"/>
                </a:cubicBezTo>
                <a:close/>
                <a:moveTo>
                  <a:pt x="13691" y="26452"/>
                </a:moveTo>
                <a:cubicBezTo>
                  <a:pt x="13498" y="26452"/>
                  <a:pt x="13348" y="26610"/>
                  <a:pt x="13348" y="26806"/>
                </a:cubicBezTo>
                <a:cubicBezTo>
                  <a:pt x="13334" y="27010"/>
                  <a:pt x="13484" y="27187"/>
                  <a:pt x="13688" y="27187"/>
                </a:cubicBezTo>
                <a:cubicBezTo>
                  <a:pt x="13701" y="27188"/>
                  <a:pt x="13714" y="27188"/>
                  <a:pt x="13726" y="27188"/>
                </a:cubicBezTo>
                <a:cubicBezTo>
                  <a:pt x="14210" y="27188"/>
                  <a:pt x="14231" y="26452"/>
                  <a:pt x="13741" y="26452"/>
                </a:cubicBezTo>
                <a:cubicBezTo>
                  <a:pt x="13732" y="26452"/>
                  <a:pt x="13724" y="26452"/>
                  <a:pt x="13715" y="26453"/>
                </a:cubicBezTo>
                <a:cubicBezTo>
                  <a:pt x="13707" y="26452"/>
                  <a:pt x="13699" y="26452"/>
                  <a:pt x="13691" y="26452"/>
                </a:cubicBezTo>
                <a:close/>
                <a:moveTo>
                  <a:pt x="21490" y="26616"/>
                </a:moveTo>
                <a:cubicBezTo>
                  <a:pt x="21544" y="26752"/>
                  <a:pt x="21558" y="26956"/>
                  <a:pt x="21789" y="26983"/>
                </a:cubicBezTo>
                <a:lnTo>
                  <a:pt x="21286" y="27200"/>
                </a:lnTo>
                <a:lnTo>
                  <a:pt x="21082" y="26820"/>
                </a:lnTo>
                <a:lnTo>
                  <a:pt x="21490" y="26616"/>
                </a:lnTo>
                <a:close/>
                <a:moveTo>
                  <a:pt x="25282" y="27200"/>
                </a:moveTo>
                <a:cubicBezTo>
                  <a:pt x="25282" y="27201"/>
                  <a:pt x="25282" y="27201"/>
                  <a:pt x="25282" y="27201"/>
                </a:cubicBezTo>
                <a:lnTo>
                  <a:pt x="25282" y="27201"/>
                </a:lnTo>
                <a:cubicBezTo>
                  <a:pt x="25286" y="27201"/>
                  <a:pt x="25291" y="27200"/>
                  <a:pt x="25295" y="27200"/>
                </a:cubicBezTo>
                <a:close/>
                <a:moveTo>
                  <a:pt x="10957" y="26547"/>
                </a:moveTo>
                <a:cubicBezTo>
                  <a:pt x="10533" y="26547"/>
                  <a:pt x="10516" y="27201"/>
                  <a:pt x="10969" y="27228"/>
                </a:cubicBezTo>
                <a:cubicBezTo>
                  <a:pt x="11146" y="27228"/>
                  <a:pt x="11309" y="27065"/>
                  <a:pt x="11309" y="26888"/>
                </a:cubicBezTo>
                <a:cubicBezTo>
                  <a:pt x="11295" y="26698"/>
                  <a:pt x="11159" y="26562"/>
                  <a:pt x="10983" y="26548"/>
                </a:cubicBezTo>
                <a:cubicBezTo>
                  <a:pt x="10974" y="26548"/>
                  <a:pt x="10965" y="26547"/>
                  <a:pt x="10957" y="26547"/>
                </a:cubicBezTo>
                <a:close/>
                <a:moveTo>
                  <a:pt x="2772" y="26954"/>
                </a:moveTo>
                <a:cubicBezTo>
                  <a:pt x="2767" y="26954"/>
                  <a:pt x="2763" y="26955"/>
                  <a:pt x="2759" y="26956"/>
                </a:cubicBezTo>
                <a:cubicBezTo>
                  <a:pt x="2691" y="26983"/>
                  <a:pt x="2637" y="27037"/>
                  <a:pt x="2610" y="27119"/>
                </a:cubicBezTo>
                <a:cubicBezTo>
                  <a:pt x="2610" y="27146"/>
                  <a:pt x="2705" y="27241"/>
                  <a:pt x="2746" y="27241"/>
                </a:cubicBezTo>
                <a:cubicBezTo>
                  <a:pt x="2800" y="27241"/>
                  <a:pt x="2868" y="27173"/>
                  <a:pt x="2990" y="27105"/>
                </a:cubicBezTo>
                <a:cubicBezTo>
                  <a:pt x="2877" y="27030"/>
                  <a:pt x="2822" y="26954"/>
                  <a:pt x="2772" y="26954"/>
                </a:cubicBezTo>
                <a:close/>
                <a:moveTo>
                  <a:pt x="34476" y="26464"/>
                </a:moveTo>
                <a:cubicBezTo>
                  <a:pt x="33988" y="26464"/>
                  <a:pt x="33971" y="27242"/>
                  <a:pt x="34485" y="27242"/>
                </a:cubicBezTo>
                <a:cubicBezTo>
                  <a:pt x="34494" y="27242"/>
                  <a:pt x="34502" y="27242"/>
                  <a:pt x="34511" y="27241"/>
                </a:cubicBezTo>
                <a:cubicBezTo>
                  <a:pt x="34715" y="27241"/>
                  <a:pt x="34892" y="27078"/>
                  <a:pt x="34892" y="26861"/>
                </a:cubicBezTo>
                <a:cubicBezTo>
                  <a:pt x="34905" y="26657"/>
                  <a:pt x="34742" y="26467"/>
                  <a:pt x="34525" y="26467"/>
                </a:cubicBezTo>
                <a:cubicBezTo>
                  <a:pt x="34508" y="26465"/>
                  <a:pt x="34492" y="26464"/>
                  <a:pt x="34476" y="26464"/>
                </a:cubicBezTo>
                <a:close/>
                <a:moveTo>
                  <a:pt x="8251" y="26643"/>
                </a:moveTo>
                <a:cubicBezTo>
                  <a:pt x="8088" y="26643"/>
                  <a:pt x="7938" y="26779"/>
                  <a:pt x="7938" y="26942"/>
                </a:cubicBezTo>
                <a:cubicBezTo>
                  <a:pt x="7938" y="27111"/>
                  <a:pt x="8062" y="27242"/>
                  <a:pt x="8226" y="27242"/>
                </a:cubicBezTo>
                <a:cubicBezTo>
                  <a:pt x="8234" y="27242"/>
                  <a:pt x="8243" y="27242"/>
                  <a:pt x="8251" y="27241"/>
                </a:cubicBezTo>
                <a:cubicBezTo>
                  <a:pt x="8414" y="27241"/>
                  <a:pt x="8536" y="27105"/>
                  <a:pt x="8536" y="26942"/>
                </a:cubicBezTo>
                <a:cubicBezTo>
                  <a:pt x="8536" y="26793"/>
                  <a:pt x="8414" y="26657"/>
                  <a:pt x="8251" y="26643"/>
                </a:cubicBezTo>
                <a:close/>
                <a:moveTo>
                  <a:pt x="82433" y="26763"/>
                </a:moveTo>
                <a:cubicBezTo>
                  <a:pt x="82422" y="26763"/>
                  <a:pt x="82409" y="26764"/>
                  <a:pt x="82396" y="26766"/>
                </a:cubicBezTo>
                <a:cubicBezTo>
                  <a:pt x="82247" y="26766"/>
                  <a:pt x="82152" y="26888"/>
                  <a:pt x="82165" y="27024"/>
                </a:cubicBezTo>
                <a:cubicBezTo>
                  <a:pt x="82165" y="27160"/>
                  <a:pt x="82274" y="27255"/>
                  <a:pt x="82396" y="27255"/>
                </a:cubicBezTo>
                <a:cubicBezTo>
                  <a:pt x="82401" y="27255"/>
                  <a:pt x="82405" y="27255"/>
                  <a:pt x="82409" y="27255"/>
                </a:cubicBezTo>
                <a:cubicBezTo>
                  <a:pt x="82737" y="27255"/>
                  <a:pt x="82745" y="26763"/>
                  <a:pt x="82433" y="26763"/>
                </a:cubicBezTo>
                <a:close/>
                <a:moveTo>
                  <a:pt x="89552" y="27267"/>
                </a:moveTo>
                <a:cubicBezTo>
                  <a:pt x="89550" y="27267"/>
                  <a:pt x="89548" y="27267"/>
                  <a:pt x="89546" y="27268"/>
                </a:cubicBezTo>
                <a:lnTo>
                  <a:pt x="89559" y="27268"/>
                </a:lnTo>
                <a:cubicBezTo>
                  <a:pt x="89557" y="27267"/>
                  <a:pt x="89555" y="27267"/>
                  <a:pt x="89552" y="27267"/>
                </a:cubicBezTo>
                <a:close/>
                <a:moveTo>
                  <a:pt x="89559" y="27268"/>
                </a:moveTo>
                <a:cubicBezTo>
                  <a:pt x="89559" y="27268"/>
                  <a:pt x="89559" y="27268"/>
                  <a:pt x="89560" y="27268"/>
                </a:cubicBezTo>
                <a:lnTo>
                  <a:pt x="89560" y="27268"/>
                </a:lnTo>
                <a:cubicBezTo>
                  <a:pt x="89560" y="27268"/>
                  <a:pt x="89560" y="27268"/>
                  <a:pt x="89560" y="27268"/>
                </a:cubicBezTo>
                <a:close/>
                <a:moveTo>
                  <a:pt x="5519" y="26806"/>
                </a:moveTo>
                <a:cubicBezTo>
                  <a:pt x="5396" y="26806"/>
                  <a:pt x="5288" y="26901"/>
                  <a:pt x="5288" y="27024"/>
                </a:cubicBezTo>
                <a:lnTo>
                  <a:pt x="5288" y="27037"/>
                </a:lnTo>
                <a:cubicBezTo>
                  <a:pt x="5274" y="27160"/>
                  <a:pt x="5383" y="27268"/>
                  <a:pt x="5505" y="27282"/>
                </a:cubicBezTo>
                <a:cubicBezTo>
                  <a:pt x="5641" y="27282"/>
                  <a:pt x="5763" y="27173"/>
                  <a:pt x="5763" y="27037"/>
                </a:cubicBezTo>
                <a:cubicBezTo>
                  <a:pt x="5750" y="26915"/>
                  <a:pt x="5655" y="26806"/>
                  <a:pt x="5519" y="26806"/>
                </a:cubicBezTo>
                <a:close/>
                <a:moveTo>
                  <a:pt x="40806" y="26642"/>
                </a:moveTo>
                <a:cubicBezTo>
                  <a:pt x="40614" y="26642"/>
                  <a:pt x="40464" y="26788"/>
                  <a:pt x="40464" y="26983"/>
                </a:cubicBezTo>
                <a:cubicBezTo>
                  <a:pt x="40464" y="27173"/>
                  <a:pt x="40627" y="27323"/>
                  <a:pt x="40818" y="27323"/>
                </a:cubicBezTo>
                <a:cubicBezTo>
                  <a:pt x="40994" y="27323"/>
                  <a:pt x="41144" y="27173"/>
                  <a:pt x="41144" y="26997"/>
                </a:cubicBezTo>
                <a:cubicBezTo>
                  <a:pt x="41144" y="26806"/>
                  <a:pt x="41008" y="26657"/>
                  <a:pt x="40831" y="26643"/>
                </a:cubicBezTo>
                <a:cubicBezTo>
                  <a:pt x="40823" y="26643"/>
                  <a:pt x="40814" y="26642"/>
                  <a:pt x="40806" y="26642"/>
                </a:cubicBezTo>
                <a:close/>
                <a:moveTo>
                  <a:pt x="88724" y="26982"/>
                </a:moveTo>
                <a:cubicBezTo>
                  <a:pt x="88717" y="26982"/>
                  <a:pt x="88710" y="26982"/>
                  <a:pt x="88703" y="26983"/>
                </a:cubicBezTo>
                <a:cubicBezTo>
                  <a:pt x="88635" y="27010"/>
                  <a:pt x="88581" y="27051"/>
                  <a:pt x="88554" y="27133"/>
                </a:cubicBezTo>
                <a:cubicBezTo>
                  <a:pt x="88554" y="27187"/>
                  <a:pt x="88635" y="27241"/>
                  <a:pt x="88703" y="27350"/>
                </a:cubicBezTo>
                <a:cubicBezTo>
                  <a:pt x="88771" y="27255"/>
                  <a:pt x="88826" y="27200"/>
                  <a:pt x="88839" y="27133"/>
                </a:cubicBezTo>
                <a:lnTo>
                  <a:pt x="88853" y="27133"/>
                </a:lnTo>
                <a:cubicBezTo>
                  <a:pt x="88878" y="27057"/>
                  <a:pt x="88810" y="26982"/>
                  <a:pt x="88724" y="26982"/>
                </a:cubicBezTo>
                <a:close/>
                <a:moveTo>
                  <a:pt x="79614" y="26845"/>
                </a:moveTo>
                <a:cubicBezTo>
                  <a:pt x="79287" y="26845"/>
                  <a:pt x="79295" y="27353"/>
                  <a:pt x="79617" y="27353"/>
                </a:cubicBezTo>
                <a:cubicBezTo>
                  <a:pt x="79632" y="27353"/>
                  <a:pt x="79648" y="27352"/>
                  <a:pt x="79664" y="27350"/>
                </a:cubicBezTo>
                <a:cubicBezTo>
                  <a:pt x="79963" y="27309"/>
                  <a:pt x="79950" y="26874"/>
                  <a:pt x="79651" y="26847"/>
                </a:cubicBezTo>
                <a:cubicBezTo>
                  <a:pt x="79638" y="26846"/>
                  <a:pt x="79626" y="26845"/>
                  <a:pt x="79614" y="26845"/>
                </a:cubicBezTo>
                <a:close/>
                <a:moveTo>
                  <a:pt x="71468" y="27187"/>
                </a:moveTo>
                <a:cubicBezTo>
                  <a:pt x="71428" y="27187"/>
                  <a:pt x="71387" y="27241"/>
                  <a:pt x="71346" y="27268"/>
                </a:cubicBezTo>
                <a:cubicBezTo>
                  <a:pt x="71373" y="27309"/>
                  <a:pt x="71400" y="27377"/>
                  <a:pt x="71441" y="27391"/>
                </a:cubicBezTo>
                <a:cubicBezTo>
                  <a:pt x="71482" y="27391"/>
                  <a:pt x="71536" y="27336"/>
                  <a:pt x="71618" y="27296"/>
                </a:cubicBezTo>
                <a:cubicBezTo>
                  <a:pt x="71550" y="27241"/>
                  <a:pt x="71509" y="27187"/>
                  <a:pt x="71468" y="27187"/>
                </a:cubicBezTo>
                <a:close/>
                <a:moveTo>
                  <a:pt x="85986" y="26992"/>
                </a:moveTo>
                <a:cubicBezTo>
                  <a:pt x="85972" y="26992"/>
                  <a:pt x="85958" y="26993"/>
                  <a:pt x="85944" y="26997"/>
                </a:cubicBezTo>
                <a:cubicBezTo>
                  <a:pt x="85835" y="26997"/>
                  <a:pt x="85754" y="27078"/>
                  <a:pt x="85754" y="27187"/>
                </a:cubicBezTo>
                <a:cubicBezTo>
                  <a:pt x="85754" y="27309"/>
                  <a:pt x="85849" y="27391"/>
                  <a:pt x="86026" y="27391"/>
                </a:cubicBezTo>
                <a:cubicBezTo>
                  <a:pt x="86080" y="27323"/>
                  <a:pt x="86121" y="27268"/>
                  <a:pt x="86148" y="27187"/>
                </a:cubicBezTo>
                <a:cubicBezTo>
                  <a:pt x="86172" y="27079"/>
                  <a:pt x="86090" y="26992"/>
                  <a:pt x="85986" y="26992"/>
                </a:cubicBezTo>
                <a:close/>
                <a:moveTo>
                  <a:pt x="16460" y="26381"/>
                </a:moveTo>
                <a:cubicBezTo>
                  <a:pt x="16442" y="26381"/>
                  <a:pt x="16424" y="26382"/>
                  <a:pt x="16406" y="26385"/>
                </a:cubicBezTo>
                <a:cubicBezTo>
                  <a:pt x="16243" y="26399"/>
                  <a:pt x="16107" y="26521"/>
                  <a:pt x="16066" y="26670"/>
                </a:cubicBezTo>
                <a:cubicBezTo>
                  <a:pt x="16025" y="26847"/>
                  <a:pt x="16107" y="27024"/>
                  <a:pt x="16257" y="27119"/>
                </a:cubicBezTo>
                <a:cubicBezTo>
                  <a:pt x="16315" y="27143"/>
                  <a:pt x="16377" y="27155"/>
                  <a:pt x="16437" y="27155"/>
                </a:cubicBezTo>
                <a:cubicBezTo>
                  <a:pt x="16547" y="27155"/>
                  <a:pt x="16654" y="27116"/>
                  <a:pt x="16732" y="27037"/>
                </a:cubicBezTo>
                <a:cubicBezTo>
                  <a:pt x="16782" y="26988"/>
                  <a:pt x="16820" y="26926"/>
                  <a:pt x="16868" y="26875"/>
                </a:cubicBezTo>
                <a:lnTo>
                  <a:pt x="16868" y="26875"/>
                </a:lnTo>
                <a:cubicBezTo>
                  <a:pt x="16868" y="26958"/>
                  <a:pt x="16870" y="27033"/>
                  <a:pt x="16882" y="27119"/>
                </a:cubicBezTo>
                <a:cubicBezTo>
                  <a:pt x="16923" y="27282"/>
                  <a:pt x="17072" y="27391"/>
                  <a:pt x="17235" y="27404"/>
                </a:cubicBezTo>
                <a:cubicBezTo>
                  <a:pt x="17412" y="27404"/>
                  <a:pt x="17561" y="27309"/>
                  <a:pt x="17629" y="27160"/>
                </a:cubicBezTo>
                <a:cubicBezTo>
                  <a:pt x="17697" y="26983"/>
                  <a:pt x="17629" y="26793"/>
                  <a:pt x="17493" y="26698"/>
                </a:cubicBezTo>
                <a:cubicBezTo>
                  <a:pt x="17425" y="26643"/>
                  <a:pt x="17344" y="26616"/>
                  <a:pt x="17262" y="26616"/>
                </a:cubicBezTo>
                <a:cubicBezTo>
                  <a:pt x="17181" y="26616"/>
                  <a:pt x="17099" y="26643"/>
                  <a:pt x="17031" y="26698"/>
                </a:cubicBezTo>
                <a:cubicBezTo>
                  <a:pt x="16977" y="26738"/>
                  <a:pt x="16923" y="26793"/>
                  <a:pt x="16868" y="26861"/>
                </a:cubicBezTo>
                <a:lnTo>
                  <a:pt x="16868" y="26861"/>
                </a:lnTo>
                <a:cubicBezTo>
                  <a:pt x="16868" y="26856"/>
                  <a:pt x="16868" y="26852"/>
                  <a:pt x="16868" y="26847"/>
                </a:cubicBezTo>
                <a:lnTo>
                  <a:pt x="16868" y="26861"/>
                </a:lnTo>
                <a:cubicBezTo>
                  <a:pt x="16841" y="26793"/>
                  <a:pt x="16827" y="26711"/>
                  <a:pt x="16800" y="26643"/>
                </a:cubicBezTo>
                <a:cubicBezTo>
                  <a:pt x="16751" y="26485"/>
                  <a:pt x="16615" y="26381"/>
                  <a:pt x="16460" y="26381"/>
                </a:cubicBezTo>
                <a:close/>
                <a:moveTo>
                  <a:pt x="38062" y="26670"/>
                </a:moveTo>
                <a:cubicBezTo>
                  <a:pt x="37868" y="26670"/>
                  <a:pt x="37705" y="26828"/>
                  <a:pt x="37705" y="27024"/>
                </a:cubicBezTo>
                <a:cubicBezTo>
                  <a:pt x="37705" y="27228"/>
                  <a:pt x="37855" y="27391"/>
                  <a:pt x="38059" y="27404"/>
                </a:cubicBezTo>
                <a:lnTo>
                  <a:pt x="38072" y="27404"/>
                </a:lnTo>
                <a:cubicBezTo>
                  <a:pt x="38276" y="27404"/>
                  <a:pt x="38439" y="27241"/>
                  <a:pt x="38439" y="27037"/>
                </a:cubicBezTo>
                <a:cubicBezTo>
                  <a:pt x="38439" y="26847"/>
                  <a:pt x="38276" y="26684"/>
                  <a:pt x="38086" y="26670"/>
                </a:cubicBezTo>
                <a:cubicBezTo>
                  <a:pt x="38078" y="26670"/>
                  <a:pt x="38070" y="26670"/>
                  <a:pt x="38062" y="26670"/>
                </a:cubicBezTo>
                <a:close/>
                <a:moveTo>
                  <a:pt x="76946" y="26915"/>
                </a:moveTo>
                <a:cubicBezTo>
                  <a:pt x="76810" y="26915"/>
                  <a:pt x="76688" y="27024"/>
                  <a:pt x="76688" y="27160"/>
                </a:cubicBezTo>
                <a:cubicBezTo>
                  <a:pt x="76701" y="27282"/>
                  <a:pt x="76796" y="27391"/>
                  <a:pt x="76919" y="27404"/>
                </a:cubicBezTo>
                <a:cubicBezTo>
                  <a:pt x="77055" y="27404"/>
                  <a:pt x="77177" y="27296"/>
                  <a:pt x="77177" y="27160"/>
                </a:cubicBezTo>
                <a:cubicBezTo>
                  <a:pt x="77177" y="27024"/>
                  <a:pt x="77068" y="26929"/>
                  <a:pt x="76946" y="26915"/>
                </a:cubicBezTo>
                <a:close/>
                <a:moveTo>
                  <a:pt x="44365" y="26915"/>
                </a:moveTo>
                <a:cubicBezTo>
                  <a:pt x="44216" y="26915"/>
                  <a:pt x="44107" y="27024"/>
                  <a:pt x="44121" y="27160"/>
                </a:cubicBezTo>
                <a:cubicBezTo>
                  <a:pt x="44121" y="27296"/>
                  <a:pt x="44216" y="27391"/>
                  <a:pt x="44338" y="27404"/>
                </a:cubicBezTo>
                <a:cubicBezTo>
                  <a:pt x="44346" y="27405"/>
                  <a:pt x="44354" y="27406"/>
                  <a:pt x="44361" y="27406"/>
                </a:cubicBezTo>
                <a:cubicBezTo>
                  <a:pt x="44488" y="27406"/>
                  <a:pt x="44597" y="27302"/>
                  <a:pt x="44610" y="27173"/>
                </a:cubicBezTo>
                <a:cubicBezTo>
                  <a:pt x="44610" y="27037"/>
                  <a:pt x="44501" y="26915"/>
                  <a:pt x="44365" y="26915"/>
                </a:cubicBezTo>
                <a:close/>
                <a:moveTo>
                  <a:pt x="27742" y="26738"/>
                </a:moveTo>
                <a:lnTo>
                  <a:pt x="28041" y="27119"/>
                </a:lnTo>
                <a:cubicBezTo>
                  <a:pt x="27837" y="27133"/>
                  <a:pt x="27647" y="27255"/>
                  <a:pt x="27552" y="27432"/>
                </a:cubicBezTo>
                <a:cubicBezTo>
                  <a:pt x="27579" y="27228"/>
                  <a:pt x="27484" y="27037"/>
                  <a:pt x="27321" y="26929"/>
                </a:cubicBezTo>
                <a:lnTo>
                  <a:pt x="27742" y="26738"/>
                </a:lnTo>
                <a:close/>
                <a:moveTo>
                  <a:pt x="74173" y="27010"/>
                </a:moveTo>
                <a:cubicBezTo>
                  <a:pt x="74064" y="27010"/>
                  <a:pt x="73969" y="27105"/>
                  <a:pt x="73969" y="27228"/>
                </a:cubicBezTo>
                <a:cubicBezTo>
                  <a:pt x="73969" y="27336"/>
                  <a:pt x="74051" y="27432"/>
                  <a:pt x="74173" y="27432"/>
                </a:cubicBezTo>
                <a:cubicBezTo>
                  <a:pt x="74295" y="27432"/>
                  <a:pt x="74377" y="27336"/>
                  <a:pt x="74391" y="27228"/>
                </a:cubicBezTo>
                <a:cubicBezTo>
                  <a:pt x="74377" y="27119"/>
                  <a:pt x="74295" y="27024"/>
                  <a:pt x="74173" y="27010"/>
                </a:cubicBezTo>
                <a:close/>
                <a:moveTo>
                  <a:pt x="14544" y="26698"/>
                </a:moveTo>
                <a:cubicBezTo>
                  <a:pt x="14046" y="26711"/>
                  <a:pt x="14068" y="27445"/>
                  <a:pt x="14544" y="27445"/>
                </a:cubicBezTo>
                <a:cubicBezTo>
                  <a:pt x="14549" y="27445"/>
                  <a:pt x="14553" y="27445"/>
                  <a:pt x="14558" y="27445"/>
                </a:cubicBezTo>
                <a:cubicBezTo>
                  <a:pt x="14761" y="27432"/>
                  <a:pt x="14911" y="27255"/>
                  <a:pt x="14897" y="27051"/>
                </a:cubicBezTo>
                <a:cubicBezTo>
                  <a:pt x="14897" y="26861"/>
                  <a:pt x="14734" y="26698"/>
                  <a:pt x="14544" y="26698"/>
                </a:cubicBezTo>
                <a:close/>
                <a:moveTo>
                  <a:pt x="35364" y="26710"/>
                </a:moveTo>
                <a:cubicBezTo>
                  <a:pt x="35352" y="26710"/>
                  <a:pt x="35339" y="26710"/>
                  <a:pt x="35326" y="26711"/>
                </a:cubicBezTo>
                <a:cubicBezTo>
                  <a:pt x="35123" y="26711"/>
                  <a:pt x="34959" y="26874"/>
                  <a:pt x="34946" y="27078"/>
                </a:cubicBezTo>
                <a:cubicBezTo>
                  <a:pt x="34946" y="27282"/>
                  <a:pt x="35109" y="27472"/>
                  <a:pt x="35326" y="27472"/>
                </a:cubicBezTo>
                <a:cubicBezTo>
                  <a:pt x="35339" y="27473"/>
                  <a:pt x="35352" y="27474"/>
                  <a:pt x="35364" y="27474"/>
                </a:cubicBezTo>
                <a:cubicBezTo>
                  <a:pt x="35858" y="27474"/>
                  <a:pt x="35858" y="26710"/>
                  <a:pt x="35364" y="26710"/>
                </a:cubicBezTo>
                <a:close/>
                <a:moveTo>
                  <a:pt x="11798" y="26779"/>
                </a:moveTo>
                <a:cubicBezTo>
                  <a:pt x="11793" y="26779"/>
                  <a:pt x="11789" y="26779"/>
                  <a:pt x="11785" y="26779"/>
                </a:cubicBezTo>
                <a:cubicBezTo>
                  <a:pt x="11327" y="26793"/>
                  <a:pt x="11336" y="27486"/>
                  <a:pt x="11785" y="27486"/>
                </a:cubicBezTo>
                <a:cubicBezTo>
                  <a:pt x="11790" y="27486"/>
                  <a:pt x="11794" y="27486"/>
                  <a:pt x="11798" y="27486"/>
                </a:cubicBezTo>
                <a:cubicBezTo>
                  <a:pt x="12269" y="27472"/>
                  <a:pt x="12247" y="26779"/>
                  <a:pt x="11798" y="26779"/>
                </a:cubicBezTo>
                <a:close/>
                <a:moveTo>
                  <a:pt x="89560" y="27268"/>
                </a:moveTo>
                <a:lnTo>
                  <a:pt x="89560" y="27268"/>
                </a:lnTo>
                <a:cubicBezTo>
                  <a:pt x="89505" y="27282"/>
                  <a:pt x="89464" y="27350"/>
                  <a:pt x="89424" y="27391"/>
                </a:cubicBezTo>
                <a:cubicBezTo>
                  <a:pt x="89451" y="27432"/>
                  <a:pt x="89492" y="27486"/>
                  <a:pt x="89532" y="27486"/>
                </a:cubicBezTo>
                <a:cubicBezTo>
                  <a:pt x="89537" y="27487"/>
                  <a:pt x="89541" y="27488"/>
                  <a:pt x="89546" y="27488"/>
                </a:cubicBezTo>
                <a:cubicBezTo>
                  <a:pt x="89585" y="27488"/>
                  <a:pt x="89633" y="27439"/>
                  <a:pt x="89682" y="27391"/>
                </a:cubicBezTo>
                <a:cubicBezTo>
                  <a:pt x="89624" y="27345"/>
                  <a:pt x="89586" y="27279"/>
                  <a:pt x="89560" y="27268"/>
                </a:cubicBezTo>
                <a:close/>
                <a:moveTo>
                  <a:pt x="83225" y="27051"/>
                </a:moveTo>
                <a:cubicBezTo>
                  <a:pt x="83221" y="27051"/>
                  <a:pt x="83216" y="27051"/>
                  <a:pt x="83212" y="27051"/>
                </a:cubicBezTo>
                <a:cubicBezTo>
                  <a:pt x="83090" y="27065"/>
                  <a:pt x="82995" y="27160"/>
                  <a:pt x="82995" y="27296"/>
                </a:cubicBezTo>
                <a:cubicBezTo>
                  <a:pt x="83007" y="27410"/>
                  <a:pt x="83103" y="27501"/>
                  <a:pt x="83216" y="27501"/>
                </a:cubicBezTo>
                <a:cubicBezTo>
                  <a:pt x="83224" y="27501"/>
                  <a:pt x="83231" y="27500"/>
                  <a:pt x="83239" y="27500"/>
                </a:cubicBezTo>
                <a:cubicBezTo>
                  <a:pt x="83534" y="27486"/>
                  <a:pt x="83512" y="27051"/>
                  <a:pt x="83225" y="27051"/>
                </a:cubicBezTo>
                <a:close/>
                <a:moveTo>
                  <a:pt x="3573" y="27167"/>
                </a:moveTo>
                <a:cubicBezTo>
                  <a:pt x="3494" y="27167"/>
                  <a:pt x="3423" y="27230"/>
                  <a:pt x="3412" y="27323"/>
                </a:cubicBezTo>
                <a:cubicBezTo>
                  <a:pt x="3398" y="27418"/>
                  <a:pt x="3480" y="27513"/>
                  <a:pt x="3589" y="27513"/>
                </a:cubicBezTo>
                <a:cubicBezTo>
                  <a:pt x="3684" y="27472"/>
                  <a:pt x="3765" y="27418"/>
                  <a:pt x="3847" y="27364"/>
                </a:cubicBezTo>
                <a:cubicBezTo>
                  <a:pt x="3724" y="27268"/>
                  <a:pt x="3670" y="27200"/>
                  <a:pt x="3602" y="27173"/>
                </a:cubicBezTo>
                <a:lnTo>
                  <a:pt x="3616" y="27173"/>
                </a:lnTo>
                <a:cubicBezTo>
                  <a:pt x="3602" y="27169"/>
                  <a:pt x="3587" y="27167"/>
                  <a:pt x="3573" y="27167"/>
                </a:cubicBezTo>
                <a:close/>
                <a:moveTo>
                  <a:pt x="9066" y="26901"/>
                </a:moveTo>
                <a:cubicBezTo>
                  <a:pt x="8686" y="26929"/>
                  <a:pt x="8686" y="27500"/>
                  <a:pt x="9066" y="27527"/>
                </a:cubicBezTo>
                <a:cubicBezTo>
                  <a:pt x="9229" y="27513"/>
                  <a:pt x="9365" y="27377"/>
                  <a:pt x="9379" y="27214"/>
                </a:cubicBezTo>
                <a:cubicBezTo>
                  <a:pt x="9379" y="27037"/>
                  <a:pt x="9243" y="26901"/>
                  <a:pt x="9066" y="26901"/>
                </a:cubicBezTo>
                <a:close/>
                <a:moveTo>
                  <a:pt x="75818" y="27527"/>
                </a:moveTo>
                <a:cubicBezTo>
                  <a:pt x="75820" y="27527"/>
                  <a:pt x="75823" y="27527"/>
                  <a:pt x="75825" y="27527"/>
                </a:cubicBezTo>
                <a:lnTo>
                  <a:pt x="75825" y="27527"/>
                </a:lnTo>
                <a:cubicBezTo>
                  <a:pt x="75827" y="27527"/>
                  <a:pt x="75829" y="27527"/>
                  <a:pt x="75831" y="27527"/>
                </a:cubicBezTo>
                <a:close/>
                <a:moveTo>
                  <a:pt x="6333" y="27031"/>
                </a:moveTo>
                <a:cubicBezTo>
                  <a:pt x="6272" y="27031"/>
                  <a:pt x="6209" y="27054"/>
                  <a:pt x="6157" y="27105"/>
                </a:cubicBezTo>
                <a:cubicBezTo>
                  <a:pt x="5994" y="27268"/>
                  <a:pt x="6117" y="27540"/>
                  <a:pt x="6348" y="27540"/>
                </a:cubicBezTo>
                <a:cubicBezTo>
                  <a:pt x="6484" y="27540"/>
                  <a:pt x="6592" y="27432"/>
                  <a:pt x="6592" y="27296"/>
                </a:cubicBezTo>
                <a:cubicBezTo>
                  <a:pt x="6592" y="27138"/>
                  <a:pt x="6466" y="27031"/>
                  <a:pt x="6333" y="27031"/>
                </a:cubicBezTo>
                <a:close/>
                <a:moveTo>
                  <a:pt x="41646" y="26901"/>
                </a:moveTo>
                <a:cubicBezTo>
                  <a:pt x="41642" y="26901"/>
                  <a:pt x="41638" y="26901"/>
                  <a:pt x="41633" y="26901"/>
                </a:cubicBezTo>
                <a:cubicBezTo>
                  <a:pt x="41443" y="26915"/>
                  <a:pt x="41307" y="27065"/>
                  <a:pt x="41321" y="27241"/>
                </a:cubicBezTo>
                <a:cubicBezTo>
                  <a:pt x="41348" y="27404"/>
                  <a:pt x="41484" y="27540"/>
                  <a:pt x="41647" y="27540"/>
                </a:cubicBezTo>
                <a:cubicBezTo>
                  <a:pt x="42064" y="27527"/>
                  <a:pt x="42055" y="26901"/>
                  <a:pt x="41646" y="26901"/>
                </a:cubicBezTo>
                <a:close/>
                <a:moveTo>
                  <a:pt x="32744" y="26752"/>
                </a:moveTo>
                <a:cubicBezTo>
                  <a:pt x="32662" y="26752"/>
                  <a:pt x="32581" y="26766"/>
                  <a:pt x="32499" y="26779"/>
                </a:cubicBezTo>
                <a:cubicBezTo>
                  <a:pt x="32323" y="26806"/>
                  <a:pt x="32200" y="26956"/>
                  <a:pt x="32187" y="27133"/>
                </a:cubicBezTo>
                <a:cubicBezTo>
                  <a:pt x="32169" y="27387"/>
                  <a:pt x="32373" y="27557"/>
                  <a:pt x="32582" y="27557"/>
                </a:cubicBezTo>
                <a:cubicBezTo>
                  <a:pt x="32696" y="27557"/>
                  <a:pt x="32812" y="27506"/>
                  <a:pt x="32893" y="27391"/>
                </a:cubicBezTo>
                <a:cubicBezTo>
                  <a:pt x="33016" y="27255"/>
                  <a:pt x="33016" y="27051"/>
                  <a:pt x="32893" y="26915"/>
                </a:cubicBezTo>
                <a:cubicBezTo>
                  <a:pt x="32853" y="26861"/>
                  <a:pt x="32798" y="26793"/>
                  <a:pt x="32744" y="26752"/>
                </a:cubicBezTo>
                <a:close/>
                <a:moveTo>
                  <a:pt x="45207" y="27210"/>
                </a:moveTo>
                <a:cubicBezTo>
                  <a:pt x="45198" y="27210"/>
                  <a:pt x="45189" y="27211"/>
                  <a:pt x="45181" y="27214"/>
                </a:cubicBezTo>
                <a:cubicBezTo>
                  <a:pt x="45099" y="27255"/>
                  <a:pt x="45045" y="27309"/>
                  <a:pt x="45004" y="27391"/>
                </a:cubicBezTo>
                <a:cubicBezTo>
                  <a:pt x="44991" y="27486"/>
                  <a:pt x="45072" y="27581"/>
                  <a:pt x="45181" y="27581"/>
                </a:cubicBezTo>
                <a:cubicBezTo>
                  <a:pt x="45249" y="27554"/>
                  <a:pt x="45317" y="27513"/>
                  <a:pt x="45371" y="27459"/>
                </a:cubicBezTo>
                <a:cubicBezTo>
                  <a:pt x="45371" y="27312"/>
                  <a:pt x="45284" y="27210"/>
                  <a:pt x="45207" y="27210"/>
                </a:cubicBezTo>
                <a:close/>
                <a:moveTo>
                  <a:pt x="90334" y="27581"/>
                </a:moveTo>
                <a:cubicBezTo>
                  <a:pt x="90337" y="27581"/>
                  <a:pt x="90340" y="27581"/>
                  <a:pt x="90343" y="27581"/>
                </a:cubicBezTo>
                <a:lnTo>
                  <a:pt x="90343" y="27581"/>
                </a:lnTo>
                <a:cubicBezTo>
                  <a:pt x="90345" y="27581"/>
                  <a:pt x="90346" y="27581"/>
                  <a:pt x="90348" y="27581"/>
                </a:cubicBezTo>
                <a:close/>
                <a:moveTo>
                  <a:pt x="80466" y="27105"/>
                </a:moveTo>
                <a:cubicBezTo>
                  <a:pt x="80330" y="27105"/>
                  <a:pt x="80222" y="27228"/>
                  <a:pt x="80222" y="27364"/>
                </a:cubicBezTo>
                <a:cubicBezTo>
                  <a:pt x="80235" y="27500"/>
                  <a:pt x="80358" y="27595"/>
                  <a:pt x="80494" y="27595"/>
                </a:cubicBezTo>
                <a:cubicBezTo>
                  <a:pt x="80629" y="27581"/>
                  <a:pt x="80738" y="27459"/>
                  <a:pt x="80711" y="27323"/>
                </a:cubicBezTo>
                <a:cubicBezTo>
                  <a:pt x="80711" y="27200"/>
                  <a:pt x="80602" y="27105"/>
                  <a:pt x="80466" y="27105"/>
                </a:cubicBezTo>
                <a:close/>
                <a:moveTo>
                  <a:pt x="20715" y="27622"/>
                </a:moveTo>
                <a:lnTo>
                  <a:pt x="20715" y="27622"/>
                </a:lnTo>
                <a:cubicBezTo>
                  <a:pt x="20710" y="27622"/>
                  <a:pt x="20706" y="27622"/>
                  <a:pt x="20701" y="27622"/>
                </a:cubicBezTo>
                <a:lnTo>
                  <a:pt x="20715" y="27622"/>
                </a:lnTo>
                <a:cubicBezTo>
                  <a:pt x="20715" y="27622"/>
                  <a:pt x="20715" y="27622"/>
                  <a:pt x="20715" y="27622"/>
                </a:cubicBezTo>
                <a:close/>
                <a:moveTo>
                  <a:pt x="20674" y="27622"/>
                </a:moveTo>
                <a:cubicBezTo>
                  <a:pt x="20680" y="27626"/>
                  <a:pt x="20686" y="27631"/>
                  <a:pt x="20692" y="27635"/>
                </a:cubicBezTo>
                <a:lnTo>
                  <a:pt x="20692" y="27635"/>
                </a:lnTo>
                <a:cubicBezTo>
                  <a:pt x="20700" y="27635"/>
                  <a:pt x="20707" y="27635"/>
                  <a:pt x="20715" y="27635"/>
                </a:cubicBezTo>
                <a:lnTo>
                  <a:pt x="20674" y="27622"/>
                </a:lnTo>
                <a:close/>
                <a:moveTo>
                  <a:pt x="38862" y="26928"/>
                </a:moveTo>
                <a:cubicBezTo>
                  <a:pt x="38393" y="26928"/>
                  <a:pt x="38393" y="27636"/>
                  <a:pt x="38862" y="27636"/>
                </a:cubicBezTo>
                <a:cubicBezTo>
                  <a:pt x="38870" y="27636"/>
                  <a:pt x="38879" y="27636"/>
                  <a:pt x="38888" y="27635"/>
                </a:cubicBezTo>
                <a:cubicBezTo>
                  <a:pt x="39323" y="27595"/>
                  <a:pt x="39323" y="26956"/>
                  <a:pt x="38888" y="26929"/>
                </a:cubicBezTo>
                <a:cubicBezTo>
                  <a:pt x="38879" y="26928"/>
                  <a:pt x="38870" y="26928"/>
                  <a:pt x="38862" y="26928"/>
                </a:cubicBezTo>
                <a:close/>
                <a:moveTo>
                  <a:pt x="77748" y="27173"/>
                </a:moveTo>
                <a:cubicBezTo>
                  <a:pt x="77435" y="27173"/>
                  <a:pt x="77439" y="27638"/>
                  <a:pt x="77738" y="27638"/>
                </a:cubicBezTo>
                <a:cubicBezTo>
                  <a:pt x="77750" y="27638"/>
                  <a:pt x="77762" y="27637"/>
                  <a:pt x="77775" y="27635"/>
                </a:cubicBezTo>
                <a:cubicBezTo>
                  <a:pt x="77897" y="27622"/>
                  <a:pt x="77993" y="27527"/>
                  <a:pt x="78006" y="27391"/>
                </a:cubicBezTo>
                <a:cubicBezTo>
                  <a:pt x="77993" y="27268"/>
                  <a:pt x="77884" y="27173"/>
                  <a:pt x="77748" y="27173"/>
                </a:cubicBezTo>
                <a:lnTo>
                  <a:pt x="77761" y="27173"/>
                </a:lnTo>
                <a:cubicBezTo>
                  <a:pt x="77757" y="27173"/>
                  <a:pt x="77753" y="27173"/>
                  <a:pt x="77748" y="27173"/>
                </a:cubicBezTo>
                <a:close/>
                <a:moveTo>
                  <a:pt x="86824" y="27305"/>
                </a:moveTo>
                <a:cubicBezTo>
                  <a:pt x="86812" y="27305"/>
                  <a:pt x="86800" y="27306"/>
                  <a:pt x="86787" y="27309"/>
                </a:cubicBezTo>
                <a:cubicBezTo>
                  <a:pt x="86692" y="27323"/>
                  <a:pt x="86637" y="27391"/>
                  <a:pt x="86515" y="27472"/>
                </a:cubicBezTo>
                <a:cubicBezTo>
                  <a:pt x="86637" y="27554"/>
                  <a:pt x="86705" y="27635"/>
                  <a:pt x="86787" y="27635"/>
                </a:cubicBezTo>
                <a:lnTo>
                  <a:pt x="86787" y="27649"/>
                </a:lnTo>
                <a:cubicBezTo>
                  <a:pt x="86882" y="27649"/>
                  <a:pt x="86963" y="27581"/>
                  <a:pt x="86963" y="27472"/>
                </a:cubicBezTo>
                <a:cubicBezTo>
                  <a:pt x="86963" y="27388"/>
                  <a:pt x="86911" y="27305"/>
                  <a:pt x="86824" y="27305"/>
                </a:cubicBezTo>
                <a:close/>
                <a:moveTo>
                  <a:pt x="29726" y="27663"/>
                </a:moveTo>
                <a:lnTo>
                  <a:pt x="29726" y="27663"/>
                </a:lnTo>
                <a:cubicBezTo>
                  <a:pt x="29722" y="27663"/>
                  <a:pt x="29717" y="27663"/>
                  <a:pt x="29713" y="27663"/>
                </a:cubicBezTo>
                <a:lnTo>
                  <a:pt x="29726" y="27663"/>
                </a:lnTo>
                <a:cubicBezTo>
                  <a:pt x="29726" y="27663"/>
                  <a:pt x="29726" y="27663"/>
                  <a:pt x="29726" y="27663"/>
                </a:cubicBezTo>
                <a:close/>
                <a:moveTo>
                  <a:pt x="15366" y="26933"/>
                </a:moveTo>
                <a:cubicBezTo>
                  <a:pt x="15180" y="26933"/>
                  <a:pt x="15002" y="27078"/>
                  <a:pt x="14992" y="27296"/>
                </a:cubicBezTo>
                <a:cubicBezTo>
                  <a:pt x="14979" y="27513"/>
                  <a:pt x="15142" y="27690"/>
                  <a:pt x="15359" y="27690"/>
                </a:cubicBezTo>
                <a:cubicBezTo>
                  <a:pt x="15699" y="27690"/>
                  <a:pt x="15862" y="27296"/>
                  <a:pt x="15631" y="27051"/>
                </a:cubicBezTo>
                <a:cubicBezTo>
                  <a:pt x="15554" y="26969"/>
                  <a:pt x="15459" y="26933"/>
                  <a:pt x="15366" y="26933"/>
                </a:cubicBezTo>
                <a:close/>
                <a:moveTo>
                  <a:pt x="72284" y="27432"/>
                </a:moveTo>
                <a:lnTo>
                  <a:pt x="72284" y="27445"/>
                </a:lnTo>
                <a:cubicBezTo>
                  <a:pt x="72243" y="27445"/>
                  <a:pt x="72189" y="27513"/>
                  <a:pt x="72148" y="27554"/>
                </a:cubicBezTo>
                <a:cubicBezTo>
                  <a:pt x="72189" y="27608"/>
                  <a:pt x="72229" y="27676"/>
                  <a:pt x="72270" y="27690"/>
                </a:cubicBezTo>
                <a:cubicBezTo>
                  <a:pt x="72325" y="27690"/>
                  <a:pt x="72379" y="27635"/>
                  <a:pt x="72474" y="27567"/>
                </a:cubicBezTo>
                <a:cubicBezTo>
                  <a:pt x="72379" y="27500"/>
                  <a:pt x="72338" y="27432"/>
                  <a:pt x="72284" y="27432"/>
                </a:cubicBezTo>
                <a:close/>
                <a:moveTo>
                  <a:pt x="75009" y="27254"/>
                </a:moveTo>
                <a:cubicBezTo>
                  <a:pt x="75003" y="27254"/>
                  <a:pt x="74996" y="27254"/>
                  <a:pt x="74989" y="27255"/>
                </a:cubicBezTo>
                <a:cubicBezTo>
                  <a:pt x="74880" y="27268"/>
                  <a:pt x="74785" y="27364"/>
                  <a:pt x="74785" y="27472"/>
                </a:cubicBezTo>
                <a:cubicBezTo>
                  <a:pt x="74785" y="27595"/>
                  <a:pt x="74880" y="27690"/>
                  <a:pt x="75002" y="27690"/>
                </a:cubicBezTo>
                <a:cubicBezTo>
                  <a:pt x="75125" y="27690"/>
                  <a:pt x="75220" y="27581"/>
                  <a:pt x="75206" y="27472"/>
                </a:cubicBezTo>
                <a:cubicBezTo>
                  <a:pt x="75219" y="27357"/>
                  <a:pt x="75123" y="27254"/>
                  <a:pt x="75009" y="27254"/>
                </a:cubicBezTo>
                <a:close/>
                <a:moveTo>
                  <a:pt x="36142" y="26956"/>
                </a:moveTo>
                <a:cubicBezTo>
                  <a:pt x="35639" y="26956"/>
                  <a:pt x="35639" y="27717"/>
                  <a:pt x="36142" y="27717"/>
                </a:cubicBezTo>
                <a:cubicBezTo>
                  <a:pt x="36659" y="27717"/>
                  <a:pt x="36659" y="26956"/>
                  <a:pt x="36142" y="26956"/>
                </a:cubicBezTo>
                <a:close/>
                <a:moveTo>
                  <a:pt x="90343" y="27581"/>
                </a:moveTo>
                <a:lnTo>
                  <a:pt x="90343" y="27581"/>
                </a:lnTo>
                <a:cubicBezTo>
                  <a:pt x="90316" y="27586"/>
                  <a:pt x="90281" y="27623"/>
                  <a:pt x="90294" y="27635"/>
                </a:cubicBezTo>
                <a:cubicBezTo>
                  <a:pt x="90294" y="27649"/>
                  <a:pt x="90334" y="27717"/>
                  <a:pt x="90362" y="27717"/>
                </a:cubicBezTo>
                <a:cubicBezTo>
                  <a:pt x="90364" y="27718"/>
                  <a:pt x="90367" y="27719"/>
                  <a:pt x="90370" y="27719"/>
                </a:cubicBezTo>
                <a:cubicBezTo>
                  <a:pt x="90395" y="27719"/>
                  <a:pt x="90422" y="27672"/>
                  <a:pt x="90470" y="27635"/>
                </a:cubicBezTo>
                <a:cubicBezTo>
                  <a:pt x="90407" y="27610"/>
                  <a:pt x="90379" y="27585"/>
                  <a:pt x="90343" y="27581"/>
                </a:cubicBezTo>
                <a:close/>
                <a:moveTo>
                  <a:pt x="84082" y="27309"/>
                </a:moveTo>
                <a:lnTo>
                  <a:pt x="84082" y="27323"/>
                </a:lnTo>
                <a:cubicBezTo>
                  <a:pt x="84073" y="27322"/>
                  <a:pt x="84064" y="27321"/>
                  <a:pt x="84055" y="27321"/>
                </a:cubicBezTo>
                <a:cubicBezTo>
                  <a:pt x="83944" y="27321"/>
                  <a:pt x="83850" y="27400"/>
                  <a:pt x="83837" y="27513"/>
                </a:cubicBezTo>
                <a:cubicBezTo>
                  <a:pt x="83824" y="27635"/>
                  <a:pt x="83919" y="27731"/>
                  <a:pt x="84028" y="27744"/>
                </a:cubicBezTo>
                <a:cubicBezTo>
                  <a:pt x="84037" y="27745"/>
                  <a:pt x="84045" y="27746"/>
                  <a:pt x="84054" y="27746"/>
                </a:cubicBezTo>
                <a:cubicBezTo>
                  <a:pt x="84163" y="27746"/>
                  <a:pt x="84246" y="27668"/>
                  <a:pt x="84259" y="27567"/>
                </a:cubicBezTo>
                <a:cubicBezTo>
                  <a:pt x="84286" y="27445"/>
                  <a:pt x="84204" y="27336"/>
                  <a:pt x="84082" y="27309"/>
                </a:cubicBezTo>
                <a:close/>
                <a:moveTo>
                  <a:pt x="1716" y="27618"/>
                </a:moveTo>
                <a:cubicBezTo>
                  <a:pt x="1683" y="27618"/>
                  <a:pt x="1653" y="27635"/>
                  <a:pt x="1631" y="27635"/>
                </a:cubicBezTo>
                <a:cubicBezTo>
                  <a:pt x="1645" y="27676"/>
                  <a:pt x="1658" y="27717"/>
                  <a:pt x="1686" y="27758"/>
                </a:cubicBezTo>
                <a:cubicBezTo>
                  <a:pt x="1699" y="27758"/>
                  <a:pt x="1754" y="27731"/>
                  <a:pt x="1808" y="27717"/>
                </a:cubicBezTo>
                <a:cubicBezTo>
                  <a:pt x="1767" y="27663"/>
                  <a:pt x="1754" y="27622"/>
                  <a:pt x="1740" y="27622"/>
                </a:cubicBezTo>
                <a:cubicBezTo>
                  <a:pt x="1732" y="27619"/>
                  <a:pt x="1724" y="27618"/>
                  <a:pt x="1716" y="27618"/>
                </a:cubicBezTo>
                <a:close/>
                <a:moveTo>
                  <a:pt x="42465" y="27172"/>
                </a:moveTo>
                <a:cubicBezTo>
                  <a:pt x="42312" y="27172"/>
                  <a:pt x="42177" y="27290"/>
                  <a:pt x="42177" y="27432"/>
                </a:cubicBezTo>
                <a:cubicBezTo>
                  <a:pt x="42150" y="27608"/>
                  <a:pt x="42286" y="27758"/>
                  <a:pt x="42462" y="27758"/>
                </a:cubicBezTo>
                <a:cubicBezTo>
                  <a:pt x="42626" y="27758"/>
                  <a:pt x="42748" y="27635"/>
                  <a:pt x="42761" y="27486"/>
                </a:cubicBezTo>
                <a:cubicBezTo>
                  <a:pt x="42775" y="27323"/>
                  <a:pt x="42639" y="27187"/>
                  <a:pt x="42476" y="27173"/>
                </a:cubicBezTo>
                <a:lnTo>
                  <a:pt x="42490" y="27173"/>
                </a:lnTo>
                <a:cubicBezTo>
                  <a:pt x="42481" y="27173"/>
                  <a:pt x="42473" y="27172"/>
                  <a:pt x="42465" y="27172"/>
                </a:cubicBezTo>
                <a:close/>
                <a:moveTo>
                  <a:pt x="46024" y="27567"/>
                </a:moveTo>
                <a:cubicBezTo>
                  <a:pt x="45983" y="27595"/>
                  <a:pt x="45956" y="27622"/>
                  <a:pt x="45928" y="27663"/>
                </a:cubicBezTo>
                <a:cubicBezTo>
                  <a:pt x="45928" y="27676"/>
                  <a:pt x="45983" y="27717"/>
                  <a:pt x="46024" y="27758"/>
                </a:cubicBezTo>
                <a:cubicBezTo>
                  <a:pt x="46051" y="27703"/>
                  <a:pt x="46078" y="27676"/>
                  <a:pt x="46078" y="27649"/>
                </a:cubicBezTo>
                <a:lnTo>
                  <a:pt x="46092" y="27649"/>
                </a:lnTo>
                <a:cubicBezTo>
                  <a:pt x="46092" y="27622"/>
                  <a:pt x="46037" y="27595"/>
                  <a:pt x="46024" y="27567"/>
                </a:cubicBezTo>
                <a:close/>
                <a:moveTo>
                  <a:pt x="12603" y="27050"/>
                </a:moveTo>
                <a:cubicBezTo>
                  <a:pt x="12424" y="27050"/>
                  <a:pt x="12274" y="27196"/>
                  <a:pt x="12274" y="27391"/>
                </a:cubicBezTo>
                <a:cubicBezTo>
                  <a:pt x="12248" y="27587"/>
                  <a:pt x="12398" y="27759"/>
                  <a:pt x="12604" y="27759"/>
                </a:cubicBezTo>
                <a:cubicBezTo>
                  <a:pt x="12612" y="27759"/>
                  <a:pt x="12620" y="27758"/>
                  <a:pt x="12627" y="27758"/>
                </a:cubicBezTo>
                <a:cubicBezTo>
                  <a:pt x="12632" y="27758"/>
                  <a:pt x="12636" y="27758"/>
                  <a:pt x="12640" y="27758"/>
                </a:cubicBezTo>
                <a:cubicBezTo>
                  <a:pt x="13090" y="27758"/>
                  <a:pt x="13099" y="27064"/>
                  <a:pt x="12627" y="27051"/>
                </a:cubicBezTo>
                <a:cubicBezTo>
                  <a:pt x="12619" y="27050"/>
                  <a:pt x="12611" y="27050"/>
                  <a:pt x="12603" y="27050"/>
                </a:cubicBezTo>
                <a:close/>
                <a:moveTo>
                  <a:pt x="4458" y="27391"/>
                </a:moveTo>
                <a:cubicBezTo>
                  <a:pt x="4295" y="27391"/>
                  <a:pt x="4200" y="27500"/>
                  <a:pt x="4214" y="27608"/>
                </a:cubicBezTo>
                <a:cubicBezTo>
                  <a:pt x="4227" y="27717"/>
                  <a:pt x="4323" y="27785"/>
                  <a:pt x="4418" y="27785"/>
                </a:cubicBezTo>
                <a:cubicBezTo>
                  <a:pt x="4540" y="27785"/>
                  <a:pt x="4649" y="27663"/>
                  <a:pt x="4608" y="27554"/>
                </a:cubicBezTo>
                <a:cubicBezTo>
                  <a:pt x="4567" y="27486"/>
                  <a:pt x="4513" y="27432"/>
                  <a:pt x="4458" y="27391"/>
                </a:cubicBezTo>
                <a:close/>
                <a:moveTo>
                  <a:pt x="9895" y="27146"/>
                </a:moveTo>
                <a:cubicBezTo>
                  <a:pt x="9460" y="27146"/>
                  <a:pt x="9460" y="27785"/>
                  <a:pt x="9895" y="27785"/>
                </a:cubicBezTo>
                <a:cubicBezTo>
                  <a:pt x="10317" y="27785"/>
                  <a:pt x="10317" y="27146"/>
                  <a:pt x="9895" y="27146"/>
                </a:cubicBezTo>
                <a:close/>
                <a:moveTo>
                  <a:pt x="7163" y="27255"/>
                </a:moveTo>
                <a:cubicBezTo>
                  <a:pt x="7014" y="27268"/>
                  <a:pt x="6891" y="27391"/>
                  <a:pt x="6891" y="27540"/>
                </a:cubicBezTo>
                <a:cubicBezTo>
                  <a:pt x="6905" y="27690"/>
                  <a:pt x="7027" y="27799"/>
                  <a:pt x="7177" y="27799"/>
                </a:cubicBezTo>
                <a:cubicBezTo>
                  <a:pt x="7326" y="27799"/>
                  <a:pt x="7435" y="27663"/>
                  <a:pt x="7435" y="27513"/>
                </a:cubicBezTo>
                <a:cubicBezTo>
                  <a:pt x="7435" y="27364"/>
                  <a:pt x="7313" y="27255"/>
                  <a:pt x="7163" y="27255"/>
                </a:cubicBezTo>
                <a:close/>
                <a:moveTo>
                  <a:pt x="81284" y="27362"/>
                </a:moveTo>
                <a:cubicBezTo>
                  <a:pt x="81009" y="27362"/>
                  <a:pt x="80991" y="27799"/>
                  <a:pt x="81282" y="27812"/>
                </a:cubicBezTo>
                <a:cubicBezTo>
                  <a:pt x="81291" y="27813"/>
                  <a:pt x="81299" y="27813"/>
                  <a:pt x="81308" y="27813"/>
                </a:cubicBezTo>
                <a:cubicBezTo>
                  <a:pt x="81431" y="27813"/>
                  <a:pt x="81527" y="27723"/>
                  <a:pt x="81540" y="27608"/>
                </a:cubicBezTo>
                <a:lnTo>
                  <a:pt x="81527" y="27595"/>
                </a:lnTo>
                <a:cubicBezTo>
                  <a:pt x="81540" y="27472"/>
                  <a:pt x="81445" y="27364"/>
                  <a:pt x="81309" y="27364"/>
                </a:cubicBezTo>
                <a:cubicBezTo>
                  <a:pt x="81301" y="27363"/>
                  <a:pt x="81292" y="27362"/>
                  <a:pt x="81284" y="27362"/>
                </a:cubicBezTo>
                <a:close/>
                <a:moveTo>
                  <a:pt x="33446" y="27048"/>
                </a:moveTo>
                <a:cubicBezTo>
                  <a:pt x="33430" y="27048"/>
                  <a:pt x="33413" y="27049"/>
                  <a:pt x="33396" y="27051"/>
                </a:cubicBezTo>
                <a:cubicBezTo>
                  <a:pt x="33388" y="27051"/>
                  <a:pt x="33379" y="27050"/>
                  <a:pt x="33371" y="27050"/>
                </a:cubicBezTo>
                <a:cubicBezTo>
                  <a:pt x="32870" y="27050"/>
                  <a:pt x="32874" y="27815"/>
                  <a:pt x="33361" y="27815"/>
                </a:cubicBezTo>
                <a:cubicBezTo>
                  <a:pt x="33376" y="27815"/>
                  <a:pt x="33393" y="27814"/>
                  <a:pt x="33410" y="27812"/>
                </a:cubicBezTo>
                <a:cubicBezTo>
                  <a:pt x="33419" y="27813"/>
                  <a:pt x="33428" y="27813"/>
                  <a:pt x="33436" y="27813"/>
                </a:cubicBezTo>
                <a:cubicBezTo>
                  <a:pt x="33949" y="27813"/>
                  <a:pt x="33933" y="27048"/>
                  <a:pt x="33446" y="27048"/>
                </a:cubicBezTo>
                <a:close/>
                <a:moveTo>
                  <a:pt x="87589" y="27486"/>
                </a:moveTo>
                <a:cubicBezTo>
                  <a:pt x="87521" y="27595"/>
                  <a:pt x="87453" y="27663"/>
                  <a:pt x="87453" y="27717"/>
                </a:cubicBezTo>
                <a:cubicBezTo>
                  <a:pt x="87480" y="27785"/>
                  <a:pt x="87534" y="27839"/>
                  <a:pt x="87602" y="27853"/>
                </a:cubicBezTo>
                <a:cubicBezTo>
                  <a:pt x="87657" y="27853"/>
                  <a:pt x="87738" y="27758"/>
                  <a:pt x="87738" y="27703"/>
                </a:cubicBezTo>
                <a:cubicBezTo>
                  <a:pt x="87738" y="27649"/>
                  <a:pt x="87670" y="27595"/>
                  <a:pt x="87589" y="27486"/>
                </a:cubicBezTo>
                <a:close/>
                <a:moveTo>
                  <a:pt x="39703" y="27187"/>
                </a:moveTo>
                <a:cubicBezTo>
                  <a:pt x="39698" y="27187"/>
                  <a:pt x="39694" y="27187"/>
                  <a:pt x="39690" y="27187"/>
                </a:cubicBezTo>
                <a:cubicBezTo>
                  <a:pt x="39232" y="27200"/>
                  <a:pt x="39254" y="27867"/>
                  <a:pt x="39703" y="27867"/>
                </a:cubicBezTo>
                <a:cubicBezTo>
                  <a:pt x="39708" y="27867"/>
                  <a:pt x="39712" y="27867"/>
                  <a:pt x="39717" y="27867"/>
                </a:cubicBezTo>
                <a:cubicBezTo>
                  <a:pt x="40161" y="27853"/>
                  <a:pt x="40139" y="27187"/>
                  <a:pt x="39703" y="27187"/>
                </a:cubicBezTo>
                <a:close/>
                <a:moveTo>
                  <a:pt x="78590" y="27418"/>
                </a:moveTo>
                <a:cubicBezTo>
                  <a:pt x="78586" y="27418"/>
                  <a:pt x="78581" y="27418"/>
                  <a:pt x="78577" y="27418"/>
                </a:cubicBezTo>
                <a:cubicBezTo>
                  <a:pt x="78441" y="27418"/>
                  <a:pt x="78332" y="27527"/>
                  <a:pt x="78346" y="27663"/>
                </a:cubicBezTo>
                <a:lnTo>
                  <a:pt x="78346" y="27649"/>
                </a:lnTo>
                <a:cubicBezTo>
                  <a:pt x="78346" y="27785"/>
                  <a:pt x="78455" y="27880"/>
                  <a:pt x="78591" y="27880"/>
                </a:cubicBezTo>
                <a:cubicBezTo>
                  <a:pt x="78885" y="27867"/>
                  <a:pt x="78876" y="27418"/>
                  <a:pt x="78590" y="27418"/>
                </a:cubicBezTo>
                <a:close/>
                <a:moveTo>
                  <a:pt x="18105" y="26851"/>
                </a:moveTo>
                <a:cubicBezTo>
                  <a:pt x="18078" y="26851"/>
                  <a:pt x="18051" y="26854"/>
                  <a:pt x="18024" y="26861"/>
                </a:cubicBezTo>
                <a:cubicBezTo>
                  <a:pt x="17860" y="26888"/>
                  <a:pt x="17724" y="27010"/>
                  <a:pt x="17697" y="27173"/>
                </a:cubicBezTo>
                <a:cubicBezTo>
                  <a:pt x="17670" y="27336"/>
                  <a:pt x="17738" y="27513"/>
                  <a:pt x="17888" y="27595"/>
                </a:cubicBezTo>
                <a:cubicBezTo>
                  <a:pt x="17949" y="27633"/>
                  <a:pt x="18018" y="27652"/>
                  <a:pt x="18088" y="27652"/>
                </a:cubicBezTo>
                <a:cubicBezTo>
                  <a:pt x="18190" y="27652"/>
                  <a:pt x="18291" y="27613"/>
                  <a:pt x="18363" y="27540"/>
                </a:cubicBezTo>
                <a:cubicBezTo>
                  <a:pt x="18418" y="27472"/>
                  <a:pt x="18472" y="27404"/>
                  <a:pt x="18513" y="27350"/>
                </a:cubicBezTo>
                <a:cubicBezTo>
                  <a:pt x="18513" y="27432"/>
                  <a:pt x="18513" y="27527"/>
                  <a:pt x="18526" y="27622"/>
                </a:cubicBezTo>
                <a:cubicBezTo>
                  <a:pt x="18578" y="27777"/>
                  <a:pt x="18728" y="27895"/>
                  <a:pt x="18894" y="27895"/>
                </a:cubicBezTo>
                <a:cubicBezTo>
                  <a:pt x="18903" y="27895"/>
                  <a:pt x="18912" y="27894"/>
                  <a:pt x="18921" y="27894"/>
                </a:cubicBezTo>
                <a:cubicBezTo>
                  <a:pt x="19315" y="27894"/>
                  <a:pt x="19464" y="27377"/>
                  <a:pt x="19124" y="27160"/>
                </a:cubicBezTo>
                <a:cubicBezTo>
                  <a:pt x="19059" y="27118"/>
                  <a:pt x="18986" y="27097"/>
                  <a:pt x="18913" y="27097"/>
                </a:cubicBezTo>
                <a:cubicBezTo>
                  <a:pt x="18819" y="27097"/>
                  <a:pt x="18725" y="27132"/>
                  <a:pt x="18649" y="27200"/>
                </a:cubicBezTo>
                <a:cubicBezTo>
                  <a:pt x="18599" y="27238"/>
                  <a:pt x="18550" y="27286"/>
                  <a:pt x="18510" y="27336"/>
                </a:cubicBezTo>
                <a:lnTo>
                  <a:pt x="18510" y="27336"/>
                </a:lnTo>
                <a:cubicBezTo>
                  <a:pt x="18496" y="27257"/>
                  <a:pt x="18470" y="27169"/>
                  <a:pt x="18445" y="27092"/>
                </a:cubicBezTo>
                <a:cubicBezTo>
                  <a:pt x="18387" y="26942"/>
                  <a:pt x="18252" y="26851"/>
                  <a:pt x="18105" y="26851"/>
                </a:cubicBezTo>
                <a:close/>
                <a:moveTo>
                  <a:pt x="75825" y="27527"/>
                </a:moveTo>
                <a:lnTo>
                  <a:pt x="75825" y="27527"/>
                </a:lnTo>
                <a:cubicBezTo>
                  <a:pt x="75706" y="27530"/>
                  <a:pt x="75614" y="27637"/>
                  <a:pt x="75628" y="27744"/>
                </a:cubicBezTo>
                <a:cubicBezTo>
                  <a:pt x="75628" y="27867"/>
                  <a:pt x="75723" y="27962"/>
                  <a:pt x="75845" y="27962"/>
                </a:cubicBezTo>
                <a:cubicBezTo>
                  <a:pt x="75967" y="27948"/>
                  <a:pt x="76049" y="27853"/>
                  <a:pt x="76049" y="27731"/>
                </a:cubicBezTo>
                <a:cubicBezTo>
                  <a:pt x="76049" y="27611"/>
                  <a:pt x="75944" y="27530"/>
                  <a:pt x="75825" y="27527"/>
                </a:cubicBezTo>
                <a:close/>
                <a:moveTo>
                  <a:pt x="16173" y="27200"/>
                </a:moveTo>
                <a:cubicBezTo>
                  <a:pt x="15843" y="27200"/>
                  <a:pt x="15676" y="27612"/>
                  <a:pt x="15903" y="27853"/>
                </a:cubicBezTo>
                <a:cubicBezTo>
                  <a:pt x="15982" y="27936"/>
                  <a:pt x="16082" y="27974"/>
                  <a:pt x="16182" y="27974"/>
                </a:cubicBezTo>
                <a:cubicBezTo>
                  <a:pt x="16374" y="27974"/>
                  <a:pt x="16560" y="27832"/>
                  <a:pt x="16569" y="27608"/>
                </a:cubicBezTo>
                <a:cubicBezTo>
                  <a:pt x="16583" y="27391"/>
                  <a:pt x="16406" y="27214"/>
                  <a:pt x="16189" y="27200"/>
                </a:cubicBezTo>
                <a:cubicBezTo>
                  <a:pt x="16183" y="27200"/>
                  <a:pt x="16178" y="27200"/>
                  <a:pt x="16173" y="27200"/>
                </a:cubicBezTo>
                <a:close/>
                <a:moveTo>
                  <a:pt x="84847" y="27580"/>
                </a:moveTo>
                <a:cubicBezTo>
                  <a:pt x="84752" y="27580"/>
                  <a:pt x="84693" y="27658"/>
                  <a:pt x="84680" y="27771"/>
                </a:cubicBezTo>
                <a:cubicBezTo>
                  <a:pt x="84668" y="27881"/>
                  <a:pt x="84765" y="27979"/>
                  <a:pt x="84863" y="27979"/>
                </a:cubicBezTo>
                <a:cubicBezTo>
                  <a:pt x="84874" y="27979"/>
                  <a:pt x="84886" y="27978"/>
                  <a:pt x="84897" y="27975"/>
                </a:cubicBezTo>
                <a:cubicBezTo>
                  <a:pt x="84993" y="27934"/>
                  <a:pt x="85033" y="27853"/>
                  <a:pt x="85142" y="27758"/>
                </a:cubicBezTo>
                <a:cubicBezTo>
                  <a:pt x="85033" y="27676"/>
                  <a:pt x="84952" y="27595"/>
                  <a:pt x="84870" y="27581"/>
                </a:cubicBezTo>
                <a:cubicBezTo>
                  <a:pt x="84862" y="27580"/>
                  <a:pt x="84855" y="27580"/>
                  <a:pt x="84847" y="27580"/>
                </a:cubicBezTo>
                <a:close/>
                <a:moveTo>
                  <a:pt x="43278" y="27445"/>
                </a:moveTo>
                <a:cubicBezTo>
                  <a:pt x="42952" y="27486"/>
                  <a:pt x="42952" y="27975"/>
                  <a:pt x="43292" y="27989"/>
                </a:cubicBezTo>
                <a:cubicBezTo>
                  <a:pt x="43441" y="27975"/>
                  <a:pt x="43550" y="27853"/>
                  <a:pt x="43563" y="27717"/>
                </a:cubicBezTo>
                <a:cubicBezTo>
                  <a:pt x="43550" y="27567"/>
                  <a:pt x="43427" y="27445"/>
                  <a:pt x="43278" y="27445"/>
                </a:cubicBezTo>
                <a:close/>
                <a:moveTo>
                  <a:pt x="36959" y="27254"/>
                </a:moveTo>
                <a:cubicBezTo>
                  <a:pt x="36467" y="27254"/>
                  <a:pt x="36463" y="27990"/>
                  <a:pt x="36946" y="27990"/>
                </a:cubicBezTo>
                <a:cubicBezTo>
                  <a:pt x="36959" y="27990"/>
                  <a:pt x="36972" y="27990"/>
                  <a:pt x="36985" y="27989"/>
                </a:cubicBezTo>
                <a:cubicBezTo>
                  <a:pt x="37189" y="27989"/>
                  <a:pt x="37352" y="27826"/>
                  <a:pt x="37352" y="27622"/>
                </a:cubicBezTo>
                <a:cubicBezTo>
                  <a:pt x="37352" y="27418"/>
                  <a:pt x="37189" y="27255"/>
                  <a:pt x="36985" y="27255"/>
                </a:cubicBezTo>
                <a:cubicBezTo>
                  <a:pt x="36976" y="27254"/>
                  <a:pt x="36967" y="27254"/>
                  <a:pt x="36959" y="27254"/>
                </a:cubicBezTo>
                <a:close/>
                <a:moveTo>
                  <a:pt x="2515" y="27758"/>
                </a:moveTo>
                <a:cubicBezTo>
                  <a:pt x="2460" y="27839"/>
                  <a:pt x="2406" y="27894"/>
                  <a:pt x="2420" y="27921"/>
                </a:cubicBezTo>
                <a:cubicBezTo>
                  <a:pt x="2433" y="27975"/>
                  <a:pt x="2474" y="28016"/>
                  <a:pt x="2542" y="28030"/>
                </a:cubicBezTo>
                <a:cubicBezTo>
                  <a:pt x="2556" y="28030"/>
                  <a:pt x="2637" y="27962"/>
                  <a:pt x="2637" y="27934"/>
                </a:cubicBezTo>
                <a:cubicBezTo>
                  <a:pt x="2637" y="27894"/>
                  <a:pt x="2583" y="27839"/>
                  <a:pt x="2515" y="27758"/>
                </a:cubicBezTo>
                <a:close/>
                <a:moveTo>
                  <a:pt x="13431" y="27308"/>
                </a:moveTo>
                <a:cubicBezTo>
                  <a:pt x="13239" y="27308"/>
                  <a:pt x="13089" y="27454"/>
                  <a:pt x="13076" y="27649"/>
                </a:cubicBezTo>
                <a:lnTo>
                  <a:pt x="13062" y="27663"/>
                </a:lnTo>
                <a:cubicBezTo>
                  <a:pt x="13076" y="27853"/>
                  <a:pt x="13239" y="28016"/>
                  <a:pt x="13443" y="28030"/>
                </a:cubicBezTo>
                <a:cubicBezTo>
                  <a:pt x="13633" y="28030"/>
                  <a:pt x="13783" y="27880"/>
                  <a:pt x="13796" y="27690"/>
                </a:cubicBezTo>
                <a:cubicBezTo>
                  <a:pt x="13810" y="27486"/>
                  <a:pt x="13660" y="27309"/>
                  <a:pt x="13457" y="27309"/>
                </a:cubicBezTo>
                <a:cubicBezTo>
                  <a:pt x="13448" y="27309"/>
                  <a:pt x="13439" y="27308"/>
                  <a:pt x="13431" y="27308"/>
                </a:cubicBezTo>
                <a:close/>
                <a:moveTo>
                  <a:pt x="73134" y="27661"/>
                </a:moveTo>
                <a:cubicBezTo>
                  <a:pt x="73127" y="27661"/>
                  <a:pt x="73120" y="27662"/>
                  <a:pt x="73113" y="27663"/>
                </a:cubicBezTo>
                <a:cubicBezTo>
                  <a:pt x="73018" y="27663"/>
                  <a:pt x="72936" y="27717"/>
                  <a:pt x="72950" y="27812"/>
                </a:cubicBezTo>
                <a:cubicBezTo>
                  <a:pt x="72963" y="27880"/>
                  <a:pt x="73031" y="27934"/>
                  <a:pt x="73099" y="28030"/>
                </a:cubicBezTo>
                <a:cubicBezTo>
                  <a:pt x="73181" y="27921"/>
                  <a:pt x="73235" y="27867"/>
                  <a:pt x="73249" y="27812"/>
                </a:cubicBezTo>
                <a:cubicBezTo>
                  <a:pt x="73274" y="27737"/>
                  <a:pt x="73218" y="27661"/>
                  <a:pt x="73134" y="27661"/>
                </a:cubicBezTo>
                <a:close/>
                <a:moveTo>
                  <a:pt x="8018" y="27485"/>
                </a:moveTo>
                <a:cubicBezTo>
                  <a:pt x="8010" y="27485"/>
                  <a:pt x="8001" y="27485"/>
                  <a:pt x="7992" y="27486"/>
                </a:cubicBezTo>
                <a:lnTo>
                  <a:pt x="7979" y="27486"/>
                </a:lnTo>
                <a:cubicBezTo>
                  <a:pt x="7829" y="27486"/>
                  <a:pt x="7693" y="27622"/>
                  <a:pt x="7707" y="27785"/>
                </a:cubicBezTo>
                <a:cubicBezTo>
                  <a:pt x="7720" y="27927"/>
                  <a:pt x="7831" y="28044"/>
                  <a:pt x="7970" y="28044"/>
                </a:cubicBezTo>
                <a:cubicBezTo>
                  <a:pt x="7977" y="28044"/>
                  <a:pt x="7985" y="28044"/>
                  <a:pt x="7992" y="28043"/>
                </a:cubicBezTo>
                <a:cubicBezTo>
                  <a:pt x="8005" y="28044"/>
                  <a:pt x="8018" y="28045"/>
                  <a:pt x="8030" y="28045"/>
                </a:cubicBezTo>
                <a:cubicBezTo>
                  <a:pt x="8392" y="28045"/>
                  <a:pt x="8388" y="27485"/>
                  <a:pt x="8018" y="27485"/>
                </a:cubicBezTo>
                <a:close/>
                <a:moveTo>
                  <a:pt x="34239" y="27296"/>
                </a:moveTo>
                <a:cubicBezTo>
                  <a:pt x="34035" y="27296"/>
                  <a:pt x="33845" y="27459"/>
                  <a:pt x="33845" y="27676"/>
                </a:cubicBezTo>
                <a:cubicBezTo>
                  <a:pt x="33845" y="27921"/>
                  <a:pt x="34035" y="28047"/>
                  <a:pt x="34226" y="28047"/>
                </a:cubicBezTo>
                <a:cubicBezTo>
                  <a:pt x="34406" y="28047"/>
                  <a:pt x="34586" y="27934"/>
                  <a:pt x="34606" y="27703"/>
                </a:cubicBezTo>
                <a:cubicBezTo>
                  <a:pt x="34620" y="27486"/>
                  <a:pt x="34457" y="27309"/>
                  <a:pt x="34239" y="27296"/>
                </a:cubicBezTo>
                <a:close/>
                <a:moveTo>
                  <a:pt x="10663" y="27383"/>
                </a:moveTo>
                <a:cubicBezTo>
                  <a:pt x="10345" y="27383"/>
                  <a:pt x="10326" y="28049"/>
                  <a:pt x="10656" y="28049"/>
                </a:cubicBezTo>
                <a:cubicBezTo>
                  <a:pt x="10674" y="28049"/>
                  <a:pt x="10692" y="28047"/>
                  <a:pt x="10711" y="28043"/>
                </a:cubicBezTo>
                <a:cubicBezTo>
                  <a:pt x="10718" y="28044"/>
                  <a:pt x="10726" y="28044"/>
                  <a:pt x="10733" y="28044"/>
                </a:cubicBezTo>
                <a:cubicBezTo>
                  <a:pt x="10900" y="28044"/>
                  <a:pt x="11038" y="27900"/>
                  <a:pt x="11051" y="27731"/>
                </a:cubicBezTo>
                <a:cubicBezTo>
                  <a:pt x="11051" y="27540"/>
                  <a:pt x="10901" y="27391"/>
                  <a:pt x="10724" y="27391"/>
                </a:cubicBezTo>
                <a:cubicBezTo>
                  <a:pt x="10703" y="27386"/>
                  <a:pt x="10683" y="27383"/>
                  <a:pt x="10663" y="27383"/>
                </a:cubicBezTo>
                <a:close/>
                <a:moveTo>
                  <a:pt x="25282" y="27201"/>
                </a:moveTo>
                <a:lnTo>
                  <a:pt x="25282" y="27201"/>
                </a:lnTo>
                <a:cubicBezTo>
                  <a:pt x="25071" y="27206"/>
                  <a:pt x="24899" y="27326"/>
                  <a:pt x="24792" y="27500"/>
                </a:cubicBezTo>
                <a:cubicBezTo>
                  <a:pt x="24753" y="27748"/>
                  <a:pt x="24890" y="27908"/>
                  <a:pt x="25082" y="28041"/>
                </a:cubicBezTo>
                <a:lnTo>
                  <a:pt x="25082" y="28041"/>
                </a:lnTo>
                <a:cubicBezTo>
                  <a:pt x="25085" y="28042"/>
                  <a:pt x="25088" y="28043"/>
                  <a:pt x="25091" y="28043"/>
                </a:cubicBezTo>
                <a:cubicBezTo>
                  <a:pt x="25098" y="28047"/>
                  <a:pt x="25105" y="28051"/>
                  <a:pt x="25111" y="28055"/>
                </a:cubicBezTo>
                <a:lnTo>
                  <a:pt x="25111" y="28055"/>
                </a:lnTo>
                <a:cubicBezTo>
                  <a:pt x="25163" y="28043"/>
                  <a:pt x="25202" y="28043"/>
                  <a:pt x="25255" y="28043"/>
                </a:cubicBezTo>
                <a:cubicBezTo>
                  <a:pt x="25431" y="28016"/>
                  <a:pt x="25581" y="27894"/>
                  <a:pt x="25608" y="27717"/>
                </a:cubicBezTo>
                <a:cubicBezTo>
                  <a:pt x="25649" y="27540"/>
                  <a:pt x="25567" y="27364"/>
                  <a:pt x="25418" y="27268"/>
                </a:cubicBezTo>
                <a:cubicBezTo>
                  <a:pt x="25377" y="27241"/>
                  <a:pt x="25323" y="27228"/>
                  <a:pt x="25282" y="27201"/>
                </a:cubicBezTo>
                <a:close/>
                <a:moveTo>
                  <a:pt x="82136" y="27621"/>
                </a:moveTo>
                <a:cubicBezTo>
                  <a:pt x="82128" y="27621"/>
                  <a:pt x="82119" y="27621"/>
                  <a:pt x="82111" y="27622"/>
                </a:cubicBezTo>
                <a:cubicBezTo>
                  <a:pt x="82002" y="27622"/>
                  <a:pt x="81907" y="27717"/>
                  <a:pt x="81907" y="27839"/>
                </a:cubicBezTo>
                <a:cubicBezTo>
                  <a:pt x="81907" y="27948"/>
                  <a:pt x="81989" y="28043"/>
                  <a:pt x="82111" y="28057"/>
                </a:cubicBezTo>
                <a:cubicBezTo>
                  <a:pt x="82119" y="28058"/>
                  <a:pt x="82128" y="28058"/>
                  <a:pt x="82136" y="28058"/>
                </a:cubicBezTo>
                <a:cubicBezTo>
                  <a:pt x="82415" y="28058"/>
                  <a:pt x="82415" y="27621"/>
                  <a:pt x="82136" y="27621"/>
                </a:cubicBezTo>
                <a:close/>
                <a:moveTo>
                  <a:pt x="88418" y="27812"/>
                </a:moveTo>
                <a:cubicBezTo>
                  <a:pt x="88363" y="27867"/>
                  <a:pt x="88295" y="27934"/>
                  <a:pt x="88309" y="27962"/>
                </a:cubicBezTo>
                <a:cubicBezTo>
                  <a:pt x="88350" y="28002"/>
                  <a:pt x="88404" y="28043"/>
                  <a:pt x="88459" y="28070"/>
                </a:cubicBezTo>
                <a:cubicBezTo>
                  <a:pt x="88486" y="28030"/>
                  <a:pt x="88540" y="27975"/>
                  <a:pt x="88540" y="27934"/>
                </a:cubicBezTo>
                <a:cubicBezTo>
                  <a:pt x="88540" y="27894"/>
                  <a:pt x="88472" y="27867"/>
                  <a:pt x="88418" y="27812"/>
                </a:cubicBezTo>
                <a:close/>
                <a:moveTo>
                  <a:pt x="5243" y="27648"/>
                </a:moveTo>
                <a:cubicBezTo>
                  <a:pt x="5235" y="27648"/>
                  <a:pt x="5227" y="27648"/>
                  <a:pt x="5220" y="27649"/>
                </a:cubicBezTo>
                <a:cubicBezTo>
                  <a:pt x="5097" y="27663"/>
                  <a:pt x="5016" y="27771"/>
                  <a:pt x="5029" y="27880"/>
                </a:cubicBezTo>
                <a:cubicBezTo>
                  <a:pt x="5043" y="27989"/>
                  <a:pt x="5124" y="28084"/>
                  <a:pt x="5247" y="28098"/>
                </a:cubicBezTo>
                <a:cubicBezTo>
                  <a:pt x="5369" y="28084"/>
                  <a:pt x="5464" y="27975"/>
                  <a:pt x="5464" y="27853"/>
                </a:cubicBezTo>
                <a:cubicBezTo>
                  <a:pt x="5452" y="27738"/>
                  <a:pt x="5355" y="27648"/>
                  <a:pt x="5243" y="27648"/>
                </a:cubicBezTo>
                <a:close/>
                <a:moveTo>
                  <a:pt x="26424" y="28084"/>
                </a:moveTo>
                <a:cubicBezTo>
                  <a:pt x="26424" y="28087"/>
                  <a:pt x="26425" y="28089"/>
                  <a:pt x="26426" y="28092"/>
                </a:cubicBezTo>
                <a:lnTo>
                  <a:pt x="26426" y="28092"/>
                </a:lnTo>
                <a:cubicBezTo>
                  <a:pt x="26425" y="28094"/>
                  <a:pt x="26424" y="28096"/>
                  <a:pt x="26424" y="28098"/>
                </a:cubicBezTo>
                <a:lnTo>
                  <a:pt x="26424" y="28084"/>
                </a:lnTo>
                <a:close/>
                <a:moveTo>
                  <a:pt x="30679" y="27099"/>
                </a:moveTo>
                <a:cubicBezTo>
                  <a:pt x="30614" y="27099"/>
                  <a:pt x="30548" y="27114"/>
                  <a:pt x="30488" y="27146"/>
                </a:cubicBezTo>
                <a:cubicBezTo>
                  <a:pt x="30297" y="27268"/>
                  <a:pt x="30229" y="27513"/>
                  <a:pt x="30352" y="27703"/>
                </a:cubicBezTo>
                <a:cubicBezTo>
                  <a:pt x="30427" y="27828"/>
                  <a:pt x="30558" y="27897"/>
                  <a:pt x="30689" y="27897"/>
                </a:cubicBezTo>
                <a:cubicBezTo>
                  <a:pt x="30772" y="27897"/>
                  <a:pt x="30854" y="27870"/>
                  <a:pt x="30923" y="27812"/>
                </a:cubicBezTo>
                <a:cubicBezTo>
                  <a:pt x="30977" y="27758"/>
                  <a:pt x="31031" y="27703"/>
                  <a:pt x="31086" y="27635"/>
                </a:cubicBezTo>
                <a:cubicBezTo>
                  <a:pt x="31099" y="27703"/>
                  <a:pt x="31113" y="27785"/>
                  <a:pt x="31140" y="27867"/>
                </a:cubicBezTo>
                <a:cubicBezTo>
                  <a:pt x="31191" y="28020"/>
                  <a:pt x="31339" y="28126"/>
                  <a:pt x="31504" y="28126"/>
                </a:cubicBezTo>
                <a:cubicBezTo>
                  <a:pt x="31514" y="28126"/>
                  <a:pt x="31524" y="28126"/>
                  <a:pt x="31534" y="28125"/>
                </a:cubicBezTo>
                <a:cubicBezTo>
                  <a:pt x="31711" y="28125"/>
                  <a:pt x="31860" y="27989"/>
                  <a:pt x="31888" y="27812"/>
                </a:cubicBezTo>
                <a:cubicBezTo>
                  <a:pt x="31928" y="27635"/>
                  <a:pt x="31847" y="27459"/>
                  <a:pt x="31684" y="27391"/>
                </a:cubicBezTo>
                <a:cubicBezTo>
                  <a:pt x="31627" y="27363"/>
                  <a:pt x="31567" y="27349"/>
                  <a:pt x="31508" y="27349"/>
                </a:cubicBezTo>
                <a:cubicBezTo>
                  <a:pt x="31397" y="27349"/>
                  <a:pt x="31288" y="27397"/>
                  <a:pt x="31208" y="27486"/>
                </a:cubicBezTo>
                <a:cubicBezTo>
                  <a:pt x="31167" y="27540"/>
                  <a:pt x="31126" y="27581"/>
                  <a:pt x="31072" y="27635"/>
                </a:cubicBezTo>
                <a:cubicBezTo>
                  <a:pt x="31072" y="27540"/>
                  <a:pt x="31072" y="27445"/>
                  <a:pt x="31045" y="27350"/>
                </a:cubicBezTo>
                <a:cubicBezTo>
                  <a:pt x="30987" y="27187"/>
                  <a:pt x="30835" y="27099"/>
                  <a:pt x="30679" y="27099"/>
                </a:cubicBezTo>
                <a:close/>
                <a:moveTo>
                  <a:pt x="40522" y="27485"/>
                </a:moveTo>
                <a:cubicBezTo>
                  <a:pt x="40343" y="27485"/>
                  <a:pt x="40206" y="27629"/>
                  <a:pt x="40206" y="27799"/>
                </a:cubicBezTo>
                <a:lnTo>
                  <a:pt x="40220" y="27799"/>
                </a:lnTo>
                <a:cubicBezTo>
                  <a:pt x="40206" y="27975"/>
                  <a:pt x="40342" y="28111"/>
                  <a:pt x="40519" y="28125"/>
                </a:cubicBezTo>
                <a:cubicBezTo>
                  <a:pt x="40532" y="28126"/>
                  <a:pt x="40544" y="28126"/>
                  <a:pt x="40556" y="28126"/>
                </a:cubicBezTo>
                <a:cubicBezTo>
                  <a:pt x="40964" y="28126"/>
                  <a:pt x="40981" y="27486"/>
                  <a:pt x="40559" y="27486"/>
                </a:cubicBezTo>
                <a:cubicBezTo>
                  <a:pt x="40555" y="27486"/>
                  <a:pt x="40550" y="27486"/>
                  <a:pt x="40546" y="27486"/>
                </a:cubicBezTo>
                <a:cubicBezTo>
                  <a:pt x="40538" y="27485"/>
                  <a:pt x="40530" y="27485"/>
                  <a:pt x="40522" y="27485"/>
                </a:cubicBezTo>
                <a:close/>
                <a:moveTo>
                  <a:pt x="79408" y="27689"/>
                </a:moveTo>
                <a:cubicBezTo>
                  <a:pt x="79284" y="27689"/>
                  <a:pt x="79188" y="27780"/>
                  <a:pt x="79175" y="27907"/>
                </a:cubicBezTo>
                <a:cubicBezTo>
                  <a:pt x="79168" y="28060"/>
                  <a:pt x="79282" y="28138"/>
                  <a:pt x="79397" y="28138"/>
                </a:cubicBezTo>
                <a:cubicBezTo>
                  <a:pt x="79507" y="28138"/>
                  <a:pt x="79617" y="28067"/>
                  <a:pt x="79624" y="27921"/>
                </a:cubicBezTo>
                <a:cubicBezTo>
                  <a:pt x="79637" y="27812"/>
                  <a:pt x="79542" y="27703"/>
                  <a:pt x="79433" y="27690"/>
                </a:cubicBezTo>
                <a:cubicBezTo>
                  <a:pt x="79425" y="27689"/>
                  <a:pt x="79416" y="27689"/>
                  <a:pt x="79408" y="27689"/>
                </a:cubicBezTo>
                <a:close/>
                <a:moveTo>
                  <a:pt x="85713" y="27758"/>
                </a:moveTo>
                <a:cubicBezTo>
                  <a:pt x="85631" y="27880"/>
                  <a:pt x="85550" y="27948"/>
                  <a:pt x="85536" y="28016"/>
                </a:cubicBezTo>
                <a:lnTo>
                  <a:pt x="85550" y="28016"/>
                </a:lnTo>
                <a:cubicBezTo>
                  <a:pt x="85523" y="28125"/>
                  <a:pt x="85604" y="28179"/>
                  <a:pt x="85713" y="28179"/>
                </a:cubicBezTo>
                <a:cubicBezTo>
                  <a:pt x="85822" y="28179"/>
                  <a:pt x="85903" y="28125"/>
                  <a:pt x="85890" y="28016"/>
                </a:cubicBezTo>
                <a:cubicBezTo>
                  <a:pt x="85890" y="27934"/>
                  <a:pt x="85795" y="27880"/>
                  <a:pt x="85713" y="27758"/>
                </a:cubicBezTo>
                <a:close/>
                <a:moveTo>
                  <a:pt x="76698" y="27783"/>
                </a:moveTo>
                <a:cubicBezTo>
                  <a:pt x="76690" y="27783"/>
                  <a:pt x="76682" y="27784"/>
                  <a:pt x="76674" y="27785"/>
                </a:cubicBezTo>
                <a:cubicBezTo>
                  <a:pt x="76552" y="27785"/>
                  <a:pt x="76470" y="27880"/>
                  <a:pt x="76484" y="28002"/>
                </a:cubicBezTo>
                <a:cubicBezTo>
                  <a:pt x="76484" y="28104"/>
                  <a:pt x="76567" y="28194"/>
                  <a:pt x="76678" y="28194"/>
                </a:cubicBezTo>
                <a:cubicBezTo>
                  <a:pt x="76686" y="28194"/>
                  <a:pt x="76693" y="28194"/>
                  <a:pt x="76701" y="28193"/>
                </a:cubicBezTo>
                <a:cubicBezTo>
                  <a:pt x="76810" y="28179"/>
                  <a:pt x="76905" y="28084"/>
                  <a:pt x="76905" y="27975"/>
                </a:cubicBezTo>
                <a:cubicBezTo>
                  <a:pt x="76893" y="27862"/>
                  <a:pt x="76798" y="27783"/>
                  <a:pt x="76698" y="27783"/>
                </a:cubicBezTo>
                <a:close/>
                <a:moveTo>
                  <a:pt x="28745" y="27365"/>
                </a:moveTo>
                <a:lnTo>
                  <a:pt x="28598" y="27459"/>
                </a:lnTo>
                <a:cubicBezTo>
                  <a:pt x="28245" y="27649"/>
                  <a:pt x="28367" y="28179"/>
                  <a:pt x="28761" y="28206"/>
                </a:cubicBezTo>
                <a:cubicBezTo>
                  <a:pt x="28952" y="28206"/>
                  <a:pt x="29101" y="28098"/>
                  <a:pt x="29169" y="27934"/>
                </a:cubicBezTo>
                <a:cubicBezTo>
                  <a:pt x="29224" y="27758"/>
                  <a:pt x="29156" y="27567"/>
                  <a:pt x="29006" y="27472"/>
                </a:cubicBezTo>
                <a:cubicBezTo>
                  <a:pt x="28957" y="27433"/>
                  <a:pt x="28900" y="27408"/>
                  <a:pt x="28841" y="27376"/>
                </a:cubicBezTo>
                <a:lnTo>
                  <a:pt x="28841" y="27376"/>
                </a:lnTo>
                <a:cubicBezTo>
                  <a:pt x="28809" y="27375"/>
                  <a:pt x="28777" y="27371"/>
                  <a:pt x="28745" y="27365"/>
                </a:cubicBezTo>
                <a:close/>
                <a:moveTo>
                  <a:pt x="44121" y="27758"/>
                </a:moveTo>
                <a:cubicBezTo>
                  <a:pt x="43998" y="27758"/>
                  <a:pt x="43890" y="27853"/>
                  <a:pt x="43890" y="27975"/>
                </a:cubicBezTo>
                <a:cubicBezTo>
                  <a:pt x="43890" y="28128"/>
                  <a:pt x="44003" y="28206"/>
                  <a:pt x="44116" y="28206"/>
                </a:cubicBezTo>
                <a:cubicBezTo>
                  <a:pt x="44224" y="28206"/>
                  <a:pt x="44331" y="28135"/>
                  <a:pt x="44338" y="27989"/>
                </a:cubicBezTo>
                <a:cubicBezTo>
                  <a:pt x="44338" y="27867"/>
                  <a:pt x="44243" y="27758"/>
                  <a:pt x="44121" y="27758"/>
                </a:cubicBezTo>
                <a:close/>
                <a:moveTo>
                  <a:pt x="17018" y="27445"/>
                </a:moveTo>
                <a:cubicBezTo>
                  <a:pt x="16800" y="27459"/>
                  <a:pt x="16637" y="27635"/>
                  <a:pt x="16624" y="27839"/>
                </a:cubicBezTo>
                <a:cubicBezTo>
                  <a:pt x="16637" y="28057"/>
                  <a:pt x="16814" y="28220"/>
                  <a:pt x="17018" y="28233"/>
                </a:cubicBezTo>
                <a:cubicBezTo>
                  <a:pt x="17235" y="28220"/>
                  <a:pt x="17412" y="28043"/>
                  <a:pt x="17398" y="27826"/>
                </a:cubicBezTo>
                <a:lnTo>
                  <a:pt x="17398" y="27826"/>
                </a:lnTo>
                <a:lnTo>
                  <a:pt x="17398" y="27839"/>
                </a:lnTo>
                <a:cubicBezTo>
                  <a:pt x="17398" y="27622"/>
                  <a:pt x="17222" y="27445"/>
                  <a:pt x="17018" y="27445"/>
                </a:cubicBezTo>
                <a:close/>
                <a:moveTo>
                  <a:pt x="37803" y="27512"/>
                </a:moveTo>
                <a:cubicBezTo>
                  <a:pt x="37624" y="27512"/>
                  <a:pt x="37473" y="27657"/>
                  <a:pt x="37460" y="27839"/>
                </a:cubicBezTo>
                <a:cubicBezTo>
                  <a:pt x="37447" y="28043"/>
                  <a:pt x="37610" y="28220"/>
                  <a:pt x="37800" y="28233"/>
                </a:cubicBezTo>
                <a:cubicBezTo>
                  <a:pt x="38262" y="28206"/>
                  <a:pt x="38276" y="27554"/>
                  <a:pt x="37827" y="27513"/>
                </a:cubicBezTo>
                <a:cubicBezTo>
                  <a:pt x="37819" y="27513"/>
                  <a:pt x="37811" y="27512"/>
                  <a:pt x="37803" y="27512"/>
                </a:cubicBezTo>
                <a:close/>
                <a:moveTo>
                  <a:pt x="14313" y="27527"/>
                </a:moveTo>
                <a:cubicBezTo>
                  <a:pt x="14109" y="27527"/>
                  <a:pt x="13932" y="27690"/>
                  <a:pt x="13932" y="27894"/>
                </a:cubicBezTo>
                <a:cubicBezTo>
                  <a:pt x="13932" y="28084"/>
                  <a:pt x="14095" y="28247"/>
                  <a:pt x="14299" y="28261"/>
                </a:cubicBezTo>
                <a:cubicBezTo>
                  <a:pt x="14503" y="28261"/>
                  <a:pt x="14666" y="28098"/>
                  <a:pt x="14666" y="27907"/>
                </a:cubicBezTo>
                <a:cubicBezTo>
                  <a:pt x="14666" y="27703"/>
                  <a:pt x="14503" y="27527"/>
                  <a:pt x="14313" y="27527"/>
                </a:cubicBezTo>
                <a:close/>
                <a:moveTo>
                  <a:pt x="11567" y="27608"/>
                </a:moveTo>
                <a:cubicBezTo>
                  <a:pt x="11377" y="27608"/>
                  <a:pt x="11227" y="27758"/>
                  <a:pt x="11227" y="27948"/>
                </a:cubicBezTo>
                <a:cubicBezTo>
                  <a:pt x="11214" y="28125"/>
                  <a:pt x="11363" y="28274"/>
                  <a:pt x="11540" y="28288"/>
                </a:cubicBezTo>
                <a:cubicBezTo>
                  <a:pt x="11730" y="28288"/>
                  <a:pt x="11880" y="28138"/>
                  <a:pt x="11880" y="27948"/>
                </a:cubicBezTo>
                <a:lnTo>
                  <a:pt x="11893" y="27948"/>
                </a:lnTo>
                <a:cubicBezTo>
                  <a:pt x="11880" y="27758"/>
                  <a:pt x="11744" y="27622"/>
                  <a:pt x="11567" y="27608"/>
                </a:cubicBezTo>
                <a:close/>
                <a:moveTo>
                  <a:pt x="73913" y="27874"/>
                </a:moveTo>
                <a:cubicBezTo>
                  <a:pt x="73835" y="27874"/>
                  <a:pt x="73767" y="27937"/>
                  <a:pt x="73779" y="28030"/>
                </a:cubicBezTo>
                <a:cubicBezTo>
                  <a:pt x="73779" y="28098"/>
                  <a:pt x="73847" y="28166"/>
                  <a:pt x="73915" y="28288"/>
                </a:cubicBezTo>
                <a:cubicBezTo>
                  <a:pt x="73996" y="28179"/>
                  <a:pt x="74078" y="28125"/>
                  <a:pt x="74092" y="28057"/>
                </a:cubicBezTo>
                <a:cubicBezTo>
                  <a:pt x="74078" y="27975"/>
                  <a:pt x="74024" y="27907"/>
                  <a:pt x="73956" y="27880"/>
                </a:cubicBezTo>
                <a:cubicBezTo>
                  <a:pt x="73941" y="27876"/>
                  <a:pt x="73927" y="27874"/>
                  <a:pt x="73913" y="27874"/>
                </a:cubicBezTo>
                <a:close/>
                <a:moveTo>
                  <a:pt x="35097" y="27553"/>
                </a:moveTo>
                <a:cubicBezTo>
                  <a:pt x="34891" y="27553"/>
                  <a:pt x="34715" y="27711"/>
                  <a:pt x="34715" y="27907"/>
                </a:cubicBezTo>
                <a:cubicBezTo>
                  <a:pt x="34701" y="28125"/>
                  <a:pt x="34878" y="28301"/>
                  <a:pt x="35095" y="28301"/>
                </a:cubicBezTo>
                <a:cubicBezTo>
                  <a:pt x="35286" y="28301"/>
                  <a:pt x="35462" y="28138"/>
                  <a:pt x="35462" y="27948"/>
                </a:cubicBezTo>
                <a:cubicBezTo>
                  <a:pt x="35476" y="27744"/>
                  <a:pt x="35313" y="27567"/>
                  <a:pt x="35123" y="27554"/>
                </a:cubicBezTo>
                <a:cubicBezTo>
                  <a:pt x="35114" y="27553"/>
                  <a:pt x="35106" y="27553"/>
                  <a:pt x="35097" y="27553"/>
                </a:cubicBezTo>
                <a:close/>
                <a:moveTo>
                  <a:pt x="83008" y="27894"/>
                </a:moveTo>
                <a:cubicBezTo>
                  <a:pt x="82831" y="27907"/>
                  <a:pt x="82723" y="28030"/>
                  <a:pt x="82750" y="28125"/>
                </a:cubicBezTo>
                <a:cubicBezTo>
                  <a:pt x="82763" y="28233"/>
                  <a:pt x="82859" y="28301"/>
                  <a:pt x="82967" y="28301"/>
                </a:cubicBezTo>
                <a:cubicBezTo>
                  <a:pt x="82973" y="28302"/>
                  <a:pt x="82978" y="28302"/>
                  <a:pt x="82984" y="28302"/>
                </a:cubicBezTo>
                <a:cubicBezTo>
                  <a:pt x="83086" y="28302"/>
                  <a:pt x="83171" y="28187"/>
                  <a:pt x="83158" y="28084"/>
                </a:cubicBezTo>
                <a:cubicBezTo>
                  <a:pt x="83117" y="28016"/>
                  <a:pt x="83062" y="27948"/>
                  <a:pt x="83008" y="27894"/>
                </a:cubicBezTo>
                <a:close/>
                <a:moveTo>
                  <a:pt x="89274" y="28125"/>
                </a:moveTo>
                <a:lnTo>
                  <a:pt x="89179" y="28220"/>
                </a:lnTo>
                <a:cubicBezTo>
                  <a:pt x="89206" y="28247"/>
                  <a:pt x="89220" y="28288"/>
                  <a:pt x="89247" y="28301"/>
                </a:cubicBezTo>
                <a:cubicBezTo>
                  <a:pt x="89253" y="28303"/>
                  <a:pt x="89258" y="28304"/>
                  <a:pt x="89263" y="28304"/>
                </a:cubicBezTo>
                <a:cubicBezTo>
                  <a:pt x="89295" y="28304"/>
                  <a:pt x="89315" y="28271"/>
                  <a:pt x="89315" y="28247"/>
                </a:cubicBezTo>
                <a:cubicBezTo>
                  <a:pt x="89315" y="28233"/>
                  <a:pt x="89301" y="28193"/>
                  <a:pt x="89274" y="28125"/>
                </a:cubicBezTo>
                <a:close/>
                <a:moveTo>
                  <a:pt x="3298" y="28024"/>
                </a:moveTo>
                <a:cubicBezTo>
                  <a:pt x="3229" y="28024"/>
                  <a:pt x="3171" y="28097"/>
                  <a:pt x="3194" y="28179"/>
                </a:cubicBezTo>
                <a:cubicBezTo>
                  <a:pt x="3222" y="28247"/>
                  <a:pt x="3276" y="28288"/>
                  <a:pt x="3344" y="28315"/>
                </a:cubicBezTo>
                <a:cubicBezTo>
                  <a:pt x="3412" y="28315"/>
                  <a:pt x="3466" y="28233"/>
                  <a:pt x="3561" y="28152"/>
                </a:cubicBezTo>
                <a:cubicBezTo>
                  <a:pt x="3466" y="28098"/>
                  <a:pt x="3398" y="28030"/>
                  <a:pt x="3344" y="28030"/>
                </a:cubicBezTo>
                <a:lnTo>
                  <a:pt x="3330" y="28030"/>
                </a:lnTo>
                <a:cubicBezTo>
                  <a:pt x="3319" y="28026"/>
                  <a:pt x="3309" y="28024"/>
                  <a:pt x="3298" y="28024"/>
                </a:cubicBezTo>
                <a:close/>
                <a:moveTo>
                  <a:pt x="6062" y="27853"/>
                </a:moveTo>
                <a:cubicBezTo>
                  <a:pt x="5926" y="27867"/>
                  <a:pt x="5818" y="27989"/>
                  <a:pt x="5831" y="28138"/>
                </a:cubicBezTo>
                <a:lnTo>
                  <a:pt x="5845" y="28125"/>
                </a:lnTo>
                <a:cubicBezTo>
                  <a:pt x="5845" y="28247"/>
                  <a:pt x="5954" y="28342"/>
                  <a:pt x="6090" y="28342"/>
                </a:cubicBezTo>
                <a:cubicBezTo>
                  <a:pt x="6212" y="28329"/>
                  <a:pt x="6307" y="28233"/>
                  <a:pt x="6321" y="28111"/>
                </a:cubicBezTo>
                <a:cubicBezTo>
                  <a:pt x="6307" y="27975"/>
                  <a:pt x="6198" y="27867"/>
                  <a:pt x="6062" y="27853"/>
                </a:cubicBezTo>
                <a:close/>
                <a:moveTo>
                  <a:pt x="8832" y="27742"/>
                </a:moveTo>
                <a:cubicBezTo>
                  <a:pt x="8820" y="27742"/>
                  <a:pt x="8807" y="27743"/>
                  <a:pt x="8794" y="27744"/>
                </a:cubicBezTo>
                <a:cubicBezTo>
                  <a:pt x="8645" y="27758"/>
                  <a:pt x="8523" y="27894"/>
                  <a:pt x="8523" y="28057"/>
                </a:cubicBezTo>
                <a:cubicBezTo>
                  <a:pt x="8523" y="28206"/>
                  <a:pt x="8645" y="28342"/>
                  <a:pt x="8808" y="28342"/>
                </a:cubicBezTo>
                <a:cubicBezTo>
                  <a:pt x="8817" y="28343"/>
                  <a:pt x="8825" y="28343"/>
                  <a:pt x="8834" y="28343"/>
                </a:cubicBezTo>
                <a:cubicBezTo>
                  <a:pt x="9230" y="28343"/>
                  <a:pt x="9222" y="27742"/>
                  <a:pt x="8832" y="27742"/>
                </a:cubicBezTo>
                <a:close/>
                <a:moveTo>
                  <a:pt x="41374" y="27744"/>
                </a:moveTo>
                <a:cubicBezTo>
                  <a:pt x="41370" y="27744"/>
                  <a:pt x="41366" y="27744"/>
                  <a:pt x="41361" y="27744"/>
                </a:cubicBezTo>
                <a:cubicBezTo>
                  <a:pt x="40981" y="27744"/>
                  <a:pt x="40954" y="28315"/>
                  <a:pt x="41334" y="28356"/>
                </a:cubicBezTo>
                <a:cubicBezTo>
                  <a:pt x="41347" y="28357"/>
                  <a:pt x="41360" y="28358"/>
                  <a:pt x="41372" y="28358"/>
                </a:cubicBezTo>
                <a:cubicBezTo>
                  <a:pt x="41766" y="28358"/>
                  <a:pt x="41783" y="27744"/>
                  <a:pt x="41374" y="27744"/>
                </a:cubicBezTo>
                <a:close/>
                <a:moveTo>
                  <a:pt x="44909" y="28016"/>
                </a:moveTo>
                <a:cubicBezTo>
                  <a:pt x="44855" y="28125"/>
                  <a:pt x="44787" y="28193"/>
                  <a:pt x="44800" y="28247"/>
                </a:cubicBezTo>
                <a:lnTo>
                  <a:pt x="44787" y="28247"/>
                </a:lnTo>
                <a:cubicBezTo>
                  <a:pt x="44799" y="28297"/>
                  <a:pt x="44882" y="28371"/>
                  <a:pt x="44937" y="28371"/>
                </a:cubicBezTo>
                <a:cubicBezTo>
                  <a:pt x="44941" y="28371"/>
                  <a:pt x="44946" y="28370"/>
                  <a:pt x="44950" y="28369"/>
                </a:cubicBezTo>
                <a:cubicBezTo>
                  <a:pt x="45004" y="28342"/>
                  <a:pt x="45059" y="28288"/>
                  <a:pt x="45072" y="28220"/>
                </a:cubicBezTo>
                <a:cubicBezTo>
                  <a:pt x="45072" y="28166"/>
                  <a:pt x="44991" y="28111"/>
                  <a:pt x="44909" y="28016"/>
                </a:cubicBezTo>
                <a:close/>
                <a:moveTo>
                  <a:pt x="32323" y="27608"/>
                </a:moveTo>
                <a:cubicBezTo>
                  <a:pt x="32119" y="27608"/>
                  <a:pt x="31942" y="27785"/>
                  <a:pt x="31956" y="28002"/>
                </a:cubicBezTo>
                <a:cubicBezTo>
                  <a:pt x="31956" y="28220"/>
                  <a:pt x="32132" y="28383"/>
                  <a:pt x="32350" y="28383"/>
                </a:cubicBezTo>
                <a:cubicBezTo>
                  <a:pt x="32563" y="28370"/>
                  <a:pt x="32725" y="28199"/>
                  <a:pt x="32730" y="27987"/>
                </a:cubicBezTo>
                <a:lnTo>
                  <a:pt x="32730" y="27987"/>
                </a:lnTo>
                <a:cubicBezTo>
                  <a:pt x="32730" y="27987"/>
                  <a:pt x="32730" y="27988"/>
                  <a:pt x="32730" y="27989"/>
                </a:cubicBezTo>
                <a:lnTo>
                  <a:pt x="32730" y="27975"/>
                </a:lnTo>
                <a:cubicBezTo>
                  <a:pt x="32730" y="27979"/>
                  <a:pt x="32730" y="27983"/>
                  <a:pt x="32730" y="27987"/>
                </a:cubicBezTo>
                <a:lnTo>
                  <a:pt x="32730" y="27987"/>
                </a:lnTo>
                <a:cubicBezTo>
                  <a:pt x="32716" y="27770"/>
                  <a:pt x="32539" y="27608"/>
                  <a:pt x="32323" y="27608"/>
                </a:cubicBezTo>
                <a:close/>
                <a:moveTo>
                  <a:pt x="80235" y="27948"/>
                </a:moveTo>
                <a:cubicBezTo>
                  <a:pt x="79950" y="27948"/>
                  <a:pt x="79950" y="28383"/>
                  <a:pt x="80235" y="28383"/>
                </a:cubicBezTo>
                <a:cubicBezTo>
                  <a:pt x="80534" y="28383"/>
                  <a:pt x="80534" y="27948"/>
                  <a:pt x="80235" y="27948"/>
                </a:cubicBezTo>
                <a:close/>
                <a:moveTo>
                  <a:pt x="86500" y="28145"/>
                </a:moveTo>
                <a:cubicBezTo>
                  <a:pt x="86435" y="28145"/>
                  <a:pt x="86379" y="28196"/>
                  <a:pt x="86379" y="28274"/>
                </a:cubicBezTo>
                <a:cubicBezTo>
                  <a:pt x="86379" y="28329"/>
                  <a:pt x="86447" y="28410"/>
                  <a:pt x="86488" y="28424"/>
                </a:cubicBezTo>
                <a:cubicBezTo>
                  <a:pt x="86529" y="28424"/>
                  <a:pt x="86610" y="28369"/>
                  <a:pt x="86732" y="28315"/>
                </a:cubicBezTo>
                <a:cubicBezTo>
                  <a:pt x="86651" y="28233"/>
                  <a:pt x="86610" y="28179"/>
                  <a:pt x="86556" y="28166"/>
                </a:cubicBezTo>
                <a:lnTo>
                  <a:pt x="86542" y="28152"/>
                </a:lnTo>
                <a:cubicBezTo>
                  <a:pt x="86528" y="28147"/>
                  <a:pt x="86514" y="28145"/>
                  <a:pt x="86500" y="28145"/>
                </a:cubicBezTo>
                <a:close/>
                <a:moveTo>
                  <a:pt x="19695" y="27377"/>
                </a:moveTo>
                <a:cubicBezTo>
                  <a:pt x="19532" y="27391"/>
                  <a:pt x="19396" y="27513"/>
                  <a:pt x="19356" y="27676"/>
                </a:cubicBezTo>
                <a:cubicBezTo>
                  <a:pt x="19301" y="27826"/>
                  <a:pt x="19369" y="28002"/>
                  <a:pt x="19505" y="28098"/>
                </a:cubicBezTo>
                <a:cubicBezTo>
                  <a:pt x="19568" y="28154"/>
                  <a:pt x="19650" y="28181"/>
                  <a:pt x="19732" y="28181"/>
                </a:cubicBezTo>
                <a:cubicBezTo>
                  <a:pt x="19810" y="28181"/>
                  <a:pt x="19888" y="28157"/>
                  <a:pt x="19954" y="28111"/>
                </a:cubicBezTo>
                <a:cubicBezTo>
                  <a:pt x="20008" y="28070"/>
                  <a:pt x="20076" y="28016"/>
                  <a:pt x="20130" y="27962"/>
                </a:cubicBezTo>
                <a:cubicBezTo>
                  <a:pt x="20144" y="28043"/>
                  <a:pt x="20171" y="28125"/>
                  <a:pt x="20212" y="28206"/>
                </a:cubicBezTo>
                <a:cubicBezTo>
                  <a:pt x="20272" y="28347"/>
                  <a:pt x="20414" y="28428"/>
                  <a:pt x="20561" y="28428"/>
                </a:cubicBezTo>
                <a:cubicBezTo>
                  <a:pt x="20613" y="28428"/>
                  <a:pt x="20665" y="28418"/>
                  <a:pt x="20715" y="28397"/>
                </a:cubicBezTo>
                <a:cubicBezTo>
                  <a:pt x="20919" y="28301"/>
                  <a:pt x="21000" y="28070"/>
                  <a:pt x="20919" y="27880"/>
                </a:cubicBezTo>
                <a:cubicBezTo>
                  <a:pt x="20855" y="27791"/>
                  <a:pt x="20780" y="27702"/>
                  <a:pt x="20692" y="27635"/>
                </a:cubicBezTo>
                <a:lnTo>
                  <a:pt x="20692" y="27635"/>
                </a:lnTo>
                <a:cubicBezTo>
                  <a:pt x="20416" y="27636"/>
                  <a:pt x="20410" y="27640"/>
                  <a:pt x="20198" y="27799"/>
                </a:cubicBezTo>
                <a:lnTo>
                  <a:pt x="19899" y="27377"/>
                </a:lnTo>
                <a:close/>
                <a:moveTo>
                  <a:pt x="77504" y="28028"/>
                </a:moveTo>
                <a:cubicBezTo>
                  <a:pt x="77393" y="28028"/>
                  <a:pt x="77299" y="28106"/>
                  <a:pt x="77299" y="28220"/>
                </a:cubicBezTo>
                <a:cubicBezTo>
                  <a:pt x="77299" y="28342"/>
                  <a:pt x="77381" y="28437"/>
                  <a:pt x="77503" y="28437"/>
                </a:cubicBezTo>
                <a:cubicBezTo>
                  <a:pt x="77510" y="28438"/>
                  <a:pt x="77517" y="28439"/>
                  <a:pt x="77524" y="28439"/>
                </a:cubicBezTo>
                <a:cubicBezTo>
                  <a:pt x="77625" y="28439"/>
                  <a:pt x="77720" y="28348"/>
                  <a:pt x="77707" y="28233"/>
                </a:cubicBezTo>
                <a:cubicBezTo>
                  <a:pt x="77721" y="28125"/>
                  <a:pt x="77639" y="28030"/>
                  <a:pt x="77530" y="28030"/>
                </a:cubicBezTo>
                <a:cubicBezTo>
                  <a:pt x="77522" y="28029"/>
                  <a:pt x="77513" y="28028"/>
                  <a:pt x="77504" y="28028"/>
                </a:cubicBezTo>
                <a:close/>
                <a:moveTo>
                  <a:pt x="72039" y="28315"/>
                </a:moveTo>
                <a:cubicBezTo>
                  <a:pt x="72012" y="28342"/>
                  <a:pt x="71985" y="28369"/>
                  <a:pt x="71971" y="28397"/>
                </a:cubicBezTo>
                <a:cubicBezTo>
                  <a:pt x="71971" y="28397"/>
                  <a:pt x="72012" y="28451"/>
                  <a:pt x="72026" y="28451"/>
                </a:cubicBezTo>
                <a:cubicBezTo>
                  <a:pt x="72039" y="28437"/>
                  <a:pt x="72080" y="28410"/>
                  <a:pt x="72121" y="28383"/>
                </a:cubicBezTo>
                <a:cubicBezTo>
                  <a:pt x="72080" y="28356"/>
                  <a:pt x="72053" y="28315"/>
                  <a:pt x="72039" y="28315"/>
                </a:cubicBezTo>
                <a:close/>
                <a:moveTo>
                  <a:pt x="38643" y="27758"/>
                </a:moveTo>
                <a:cubicBezTo>
                  <a:pt x="38638" y="27758"/>
                  <a:pt x="38634" y="27758"/>
                  <a:pt x="38629" y="27758"/>
                </a:cubicBezTo>
                <a:cubicBezTo>
                  <a:pt x="38172" y="27771"/>
                  <a:pt x="38194" y="28451"/>
                  <a:pt x="38643" y="28451"/>
                </a:cubicBezTo>
                <a:cubicBezTo>
                  <a:pt x="38648" y="28451"/>
                  <a:pt x="38652" y="28451"/>
                  <a:pt x="38657" y="28451"/>
                </a:cubicBezTo>
                <a:cubicBezTo>
                  <a:pt x="39114" y="28438"/>
                  <a:pt x="39092" y="27758"/>
                  <a:pt x="38643" y="27758"/>
                </a:cubicBezTo>
                <a:close/>
                <a:moveTo>
                  <a:pt x="17860" y="27676"/>
                </a:moveTo>
                <a:cubicBezTo>
                  <a:pt x="17856" y="27676"/>
                  <a:pt x="17851" y="27676"/>
                  <a:pt x="17847" y="27676"/>
                </a:cubicBezTo>
                <a:cubicBezTo>
                  <a:pt x="17629" y="27676"/>
                  <a:pt x="17453" y="27853"/>
                  <a:pt x="17453" y="28070"/>
                </a:cubicBezTo>
                <a:cubicBezTo>
                  <a:pt x="17453" y="28288"/>
                  <a:pt x="17629" y="28465"/>
                  <a:pt x="17860" y="28465"/>
                </a:cubicBezTo>
                <a:cubicBezTo>
                  <a:pt x="18373" y="28451"/>
                  <a:pt x="18364" y="27676"/>
                  <a:pt x="17860" y="27676"/>
                </a:cubicBezTo>
                <a:close/>
                <a:moveTo>
                  <a:pt x="74730" y="28119"/>
                </a:moveTo>
                <a:cubicBezTo>
                  <a:pt x="74646" y="28119"/>
                  <a:pt x="74595" y="28193"/>
                  <a:pt x="74595" y="28288"/>
                </a:cubicBezTo>
                <a:cubicBezTo>
                  <a:pt x="74595" y="28383"/>
                  <a:pt x="74649" y="28465"/>
                  <a:pt x="74758" y="28465"/>
                </a:cubicBezTo>
                <a:cubicBezTo>
                  <a:pt x="74826" y="28451"/>
                  <a:pt x="74894" y="28383"/>
                  <a:pt x="75016" y="28301"/>
                </a:cubicBezTo>
                <a:cubicBezTo>
                  <a:pt x="74894" y="28220"/>
                  <a:pt x="74839" y="28138"/>
                  <a:pt x="74758" y="28125"/>
                </a:cubicBezTo>
                <a:lnTo>
                  <a:pt x="74771" y="28125"/>
                </a:lnTo>
                <a:cubicBezTo>
                  <a:pt x="74757" y="28121"/>
                  <a:pt x="74743" y="28119"/>
                  <a:pt x="74730" y="28119"/>
                </a:cubicBezTo>
                <a:close/>
                <a:moveTo>
                  <a:pt x="29855" y="26856"/>
                </a:moveTo>
                <a:cubicBezTo>
                  <a:pt x="29748" y="26856"/>
                  <a:pt x="29640" y="26898"/>
                  <a:pt x="29563" y="26983"/>
                </a:cubicBezTo>
                <a:cubicBezTo>
                  <a:pt x="29509" y="27037"/>
                  <a:pt x="29468" y="27105"/>
                  <a:pt x="29428" y="27173"/>
                </a:cubicBezTo>
                <a:lnTo>
                  <a:pt x="29428" y="27173"/>
                </a:lnTo>
                <a:cubicBezTo>
                  <a:pt x="29427" y="27169"/>
                  <a:pt x="29427" y="27164"/>
                  <a:pt x="29427" y="27160"/>
                </a:cubicBezTo>
                <a:lnTo>
                  <a:pt x="29427" y="27173"/>
                </a:lnTo>
                <a:cubicBezTo>
                  <a:pt x="29427" y="27173"/>
                  <a:pt x="29428" y="27173"/>
                  <a:pt x="29428" y="27173"/>
                </a:cubicBezTo>
                <a:lnTo>
                  <a:pt x="29428" y="27173"/>
                </a:lnTo>
                <a:cubicBezTo>
                  <a:pt x="29433" y="27372"/>
                  <a:pt x="29554" y="27556"/>
                  <a:pt x="29726" y="27663"/>
                </a:cubicBezTo>
                <a:lnTo>
                  <a:pt x="29726" y="27663"/>
                </a:lnTo>
                <a:cubicBezTo>
                  <a:pt x="29726" y="27663"/>
                  <a:pt x="29726" y="27663"/>
                  <a:pt x="29726" y="27663"/>
                </a:cubicBezTo>
                <a:lnTo>
                  <a:pt x="29726" y="27663"/>
                </a:lnTo>
                <a:lnTo>
                  <a:pt x="29726" y="27663"/>
                </a:lnTo>
                <a:cubicBezTo>
                  <a:pt x="29645" y="27676"/>
                  <a:pt x="29550" y="27690"/>
                  <a:pt x="29468" y="27717"/>
                </a:cubicBezTo>
                <a:cubicBezTo>
                  <a:pt x="29305" y="27771"/>
                  <a:pt x="29210" y="27934"/>
                  <a:pt x="29210" y="28098"/>
                </a:cubicBezTo>
                <a:cubicBezTo>
                  <a:pt x="29224" y="28274"/>
                  <a:pt x="29359" y="28424"/>
                  <a:pt x="29523" y="28465"/>
                </a:cubicBezTo>
                <a:cubicBezTo>
                  <a:pt x="29553" y="28471"/>
                  <a:pt x="29584" y="28474"/>
                  <a:pt x="29613" y="28474"/>
                </a:cubicBezTo>
                <a:cubicBezTo>
                  <a:pt x="29942" y="28474"/>
                  <a:pt x="30140" y="28074"/>
                  <a:pt x="29903" y="27812"/>
                </a:cubicBezTo>
                <a:cubicBezTo>
                  <a:pt x="29853" y="27762"/>
                  <a:pt x="29792" y="27712"/>
                  <a:pt x="29730" y="27662"/>
                </a:cubicBezTo>
                <a:lnTo>
                  <a:pt x="29730" y="27662"/>
                </a:lnTo>
                <a:cubicBezTo>
                  <a:pt x="29806" y="27661"/>
                  <a:pt x="29882" y="27649"/>
                  <a:pt x="29958" y="27649"/>
                </a:cubicBezTo>
                <a:cubicBezTo>
                  <a:pt x="30121" y="27608"/>
                  <a:pt x="30243" y="27472"/>
                  <a:pt x="30257" y="27309"/>
                </a:cubicBezTo>
                <a:cubicBezTo>
                  <a:pt x="30270" y="27133"/>
                  <a:pt x="30189" y="26983"/>
                  <a:pt x="30039" y="26901"/>
                </a:cubicBezTo>
                <a:cubicBezTo>
                  <a:pt x="29983" y="26871"/>
                  <a:pt x="29919" y="26856"/>
                  <a:pt x="29855" y="26856"/>
                </a:cubicBezTo>
                <a:close/>
                <a:moveTo>
                  <a:pt x="35938" y="27785"/>
                </a:moveTo>
                <a:cubicBezTo>
                  <a:pt x="35476" y="27785"/>
                  <a:pt x="35449" y="28478"/>
                  <a:pt x="35911" y="28519"/>
                </a:cubicBezTo>
                <a:cubicBezTo>
                  <a:pt x="36101" y="28519"/>
                  <a:pt x="36264" y="28383"/>
                  <a:pt x="36292" y="28179"/>
                </a:cubicBezTo>
                <a:lnTo>
                  <a:pt x="36292" y="28166"/>
                </a:lnTo>
                <a:cubicBezTo>
                  <a:pt x="36292" y="27962"/>
                  <a:pt x="36142" y="27799"/>
                  <a:pt x="35938" y="27785"/>
                </a:cubicBezTo>
                <a:close/>
                <a:moveTo>
                  <a:pt x="15141" y="27771"/>
                </a:moveTo>
                <a:cubicBezTo>
                  <a:pt x="15132" y="27771"/>
                  <a:pt x="15124" y="27771"/>
                  <a:pt x="15115" y="27771"/>
                </a:cubicBezTo>
                <a:cubicBezTo>
                  <a:pt x="14924" y="27771"/>
                  <a:pt x="14748" y="27934"/>
                  <a:pt x="14748" y="28138"/>
                </a:cubicBezTo>
                <a:cubicBezTo>
                  <a:pt x="14748" y="28342"/>
                  <a:pt x="14897" y="28505"/>
                  <a:pt x="15101" y="28519"/>
                </a:cubicBezTo>
                <a:cubicBezTo>
                  <a:pt x="15114" y="28520"/>
                  <a:pt x="15127" y="28520"/>
                  <a:pt x="15139" y="28520"/>
                </a:cubicBezTo>
                <a:cubicBezTo>
                  <a:pt x="15624" y="28520"/>
                  <a:pt x="15645" y="27771"/>
                  <a:pt x="15141" y="27771"/>
                </a:cubicBezTo>
                <a:close/>
                <a:moveTo>
                  <a:pt x="83807" y="28169"/>
                </a:moveTo>
                <a:cubicBezTo>
                  <a:pt x="83791" y="28169"/>
                  <a:pt x="83773" y="28173"/>
                  <a:pt x="83756" y="28179"/>
                </a:cubicBezTo>
                <a:cubicBezTo>
                  <a:pt x="83688" y="28206"/>
                  <a:pt x="83620" y="28261"/>
                  <a:pt x="83593" y="28342"/>
                </a:cubicBezTo>
                <a:cubicBezTo>
                  <a:pt x="83565" y="28437"/>
                  <a:pt x="83674" y="28533"/>
                  <a:pt x="83769" y="28533"/>
                </a:cubicBezTo>
                <a:cubicBezTo>
                  <a:pt x="83878" y="28533"/>
                  <a:pt x="83973" y="28437"/>
                  <a:pt x="83960" y="28342"/>
                </a:cubicBezTo>
                <a:cubicBezTo>
                  <a:pt x="83960" y="28251"/>
                  <a:pt x="83893" y="28169"/>
                  <a:pt x="83807" y="28169"/>
                </a:cubicBezTo>
                <a:close/>
                <a:moveTo>
                  <a:pt x="26305" y="26672"/>
                </a:moveTo>
                <a:cubicBezTo>
                  <a:pt x="26172" y="26672"/>
                  <a:pt x="26039" y="26736"/>
                  <a:pt x="25961" y="26874"/>
                </a:cubicBezTo>
                <a:cubicBezTo>
                  <a:pt x="25866" y="27024"/>
                  <a:pt x="25880" y="27228"/>
                  <a:pt x="26016" y="27350"/>
                </a:cubicBezTo>
                <a:cubicBezTo>
                  <a:pt x="26070" y="27404"/>
                  <a:pt x="26125" y="27459"/>
                  <a:pt x="26192" y="27500"/>
                </a:cubicBezTo>
                <a:lnTo>
                  <a:pt x="26199" y="27493"/>
                </a:lnTo>
                <a:lnTo>
                  <a:pt x="26199" y="27493"/>
                </a:lnTo>
                <a:lnTo>
                  <a:pt x="26206" y="27500"/>
                </a:lnTo>
                <a:lnTo>
                  <a:pt x="25989" y="27500"/>
                </a:lnTo>
                <a:cubicBezTo>
                  <a:pt x="25825" y="27513"/>
                  <a:pt x="25690" y="27635"/>
                  <a:pt x="25649" y="27799"/>
                </a:cubicBezTo>
                <a:cubicBezTo>
                  <a:pt x="25587" y="28075"/>
                  <a:pt x="25804" y="28297"/>
                  <a:pt x="26042" y="28297"/>
                </a:cubicBezTo>
                <a:cubicBezTo>
                  <a:pt x="26120" y="28297"/>
                  <a:pt x="26200" y="28274"/>
                  <a:pt x="26274" y="28220"/>
                </a:cubicBezTo>
                <a:cubicBezTo>
                  <a:pt x="26326" y="28194"/>
                  <a:pt x="26378" y="28143"/>
                  <a:pt x="26430" y="28103"/>
                </a:cubicBezTo>
                <a:lnTo>
                  <a:pt x="26430" y="28103"/>
                </a:lnTo>
                <a:cubicBezTo>
                  <a:pt x="26455" y="28176"/>
                  <a:pt x="26480" y="28240"/>
                  <a:pt x="26505" y="28315"/>
                </a:cubicBezTo>
                <a:cubicBezTo>
                  <a:pt x="26564" y="28457"/>
                  <a:pt x="26707" y="28538"/>
                  <a:pt x="26859" y="28538"/>
                </a:cubicBezTo>
                <a:cubicBezTo>
                  <a:pt x="26882" y="28538"/>
                  <a:pt x="26904" y="28536"/>
                  <a:pt x="26926" y="28533"/>
                </a:cubicBezTo>
                <a:cubicBezTo>
                  <a:pt x="27307" y="28465"/>
                  <a:pt x="27375" y="27948"/>
                  <a:pt x="27035" y="27785"/>
                </a:cubicBezTo>
                <a:cubicBezTo>
                  <a:pt x="26979" y="27754"/>
                  <a:pt x="26915" y="27739"/>
                  <a:pt x="26852" y="27739"/>
                </a:cubicBezTo>
                <a:cubicBezTo>
                  <a:pt x="26746" y="27739"/>
                  <a:pt x="26641" y="27782"/>
                  <a:pt x="26573" y="27867"/>
                </a:cubicBezTo>
                <a:cubicBezTo>
                  <a:pt x="26528" y="27923"/>
                  <a:pt x="26483" y="27989"/>
                  <a:pt x="26445" y="28056"/>
                </a:cubicBezTo>
                <a:lnTo>
                  <a:pt x="26445" y="28056"/>
                </a:lnTo>
                <a:cubicBezTo>
                  <a:pt x="26479" y="27841"/>
                  <a:pt x="26387" y="27620"/>
                  <a:pt x="26201" y="27491"/>
                </a:cubicBezTo>
                <a:lnTo>
                  <a:pt x="26201" y="27491"/>
                </a:lnTo>
                <a:lnTo>
                  <a:pt x="26206" y="27486"/>
                </a:lnTo>
                <a:cubicBezTo>
                  <a:pt x="26288" y="27472"/>
                  <a:pt x="26383" y="27459"/>
                  <a:pt x="26464" y="27445"/>
                </a:cubicBezTo>
                <a:cubicBezTo>
                  <a:pt x="26627" y="27377"/>
                  <a:pt x="26736" y="27214"/>
                  <a:pt x="26709" y="27051"/>
                </a:cubicBezTo>
                <a:cubicBezTo>
                  <a:pt x="26693" y="26809"/>
                  <a:pt x="26499" y="26672"/>
                  <a:pt x="26305" y="26672"/>
                </a:cubicBezTo>
                <a:close/>
                <a:moveTo>
                  <a:pt x="42177" y="28002"/>
                </a:moveTo>
                <a:cubicBezTo>
                  <a:pt x="42014" y="28016"/>
                  <a:pt x="41905" y="28138"/>
                  <a:pt x="41905" y="28288"/>
                </a:cubicBezTo>
                <a:cubicBezTo>
                  <a:pt x="41905" y="28437"/>
                  <a:pt x="42014" y="28560"/>
                  <a:pt x="42177" y="28573"/>
                </a:cubicBezTo>
                <a:cubicBezTo>
                  <a:pt x="42544" y="28573"/>
                  <a:pt x="42544" y="28002"/>
                  <a:pt x="42177" y="28002"/>
                </a:cubicBezTo>
                <a:close/>
                <a:moveTo>
                  <a:pt x="12356" y="27880"/>
                </a:moveTo>
                <a:lnTo>
                  <a:pt x="12356" y="27880"/>
                </a:lnTo>
                <a:cubicBezTo>
                  <a:pt x="11907" y="27921"/>
                  <a:pt x="11934" y="28573"/>
                  <a:pt x="12369" y="28587"/>
                </a:cubicBezTo>
                <a:cubicBezTo>
                  <a:pt x="12818" y="28546"/>
                  <a:pt x="12791" y="27894"/>
                  <a:pt x="12356" y="27880"/>
                </a:cubicBezTo>
                <a:close/>
                <a:moveTo>
                  <a:pt x="4159" y="28152"/>
                </a:moveTo>
                <a:cubicBezTo>
                  <a:pt x="4091" y="28233"/>
                  <a:pt x="4037" y="28315"/>
                  <a:pt x="3996" y="28410"/>
                </a:cubicBezTo>
                <a:cubicBezTo>
                  <a:pt x="3969" y="28505"/>
                  <a:pt x="4064" y="28600"/>
                  <a:pt x="4159" y="28600"/>
                </a:cubicBezTo>
                <a:cubicBezTo>
                  <a:pt x="4268" y="28600"/>
                  <a:pt x="4350" y="28519"/>
                  <a:pt x="4336" y="28424"/>
                </a:cubicBezTo>
                <a:cubicBezTo>
                  <a:pt x="4323" y="28329"/>
                  <a:pt x="4241" y="28274"/>
                  <a:pt x="4159" y="28152"/>
                </a:cubicBezTo>
                <a:close/>
                <a:moveTo>
                  <a:pt x="6891" y="28098"/>
                </a:moveTo>
                <a:cubicBezTo>
                  <a:pt x="6742" y="28098"/>
                  <a:pt x="6633" y="28220"/>
                  <a:pt x="6633" y="28356"/>
                </a:cubicBezTo>
                <a:lnTo>
                  <a:pt x="6647" y="28356"/>
                </a:lnTo>
                <a:cubicBezTo>
                  <a:pt x="6647" y="28505"/>
                  <a:pt x="6769" y="28600"/>
                  <a:pt x="6905" y="28600"/>
                </a:cubicBezTo>
                <a:cubicBezTo>
                  <a:pt x="7218" y="28573"/>
                  <a:pt x="7204" y="28111"/>
                  <a:pt x="6891" y="28098"/>
                </a:cubicBezTo>
                <a:close/>
                <a:moveTo>
                  <a:pt x="9659" y="27988"/>
                </a:moveTo>
                <a:cubicBezTo>
                  <a:pt x="9652" y="27988"/>
                  <a:pt x="9645" y="27988"/>
                  <a:pt x="9637" y="27989"/>
                </a:cubicBezTo>
                <a:cubicBezTo>
                  <a:pt x="9474" y="27989"/>
                  <a:pt x="9338" y="28125"/>
                  <a:pt x="9338" y="28301"/>
                </a:cubicBezTo>
                <a:cubicBezTo>
                  <a:pt x="9338" y="28465"/>
                  <a:pt x="9474" y="28600"/>
                  <a:pt x="9637" y="28600"/>
                </a:cubicBezTo>
                <a:cubicBezTo>
                  <a:pt x="9814" y="28600"/>
                  <a:pt x="9950" y="28465"/>
                  <a:pt x="9950" y="28301"/>
                </a:cubicBezTo>
                <a:cubicBezTo>
                  <a:pt x="9950" y="28132"/>
                  <a:pt x="9825" y="27988"/>
                  <a:pt x="9659" y="27988"/>
                </a:cubicBezTo>
                <a:close/>
                <a:moveTo>
                  <a:pt x="81036" y="28215"/>
                </a:moveTo>
                <a:cubicBezTo>
                  <a:pt x="80932" y="28215"/>
                  <a:pt x="80847" y="28302"/>
                  <a:pt x="80847" y="28410"/>
                </a:cubicBezTo>
                <a:cubicBezTo>
                  <a:pt x="80847" y="28509"/>
                  <a:pt x="80925" y="28618"/>
                  <a:pt x="81030" y="28618"/>
                </a:cubicBezTo>
                <a:cubicBezTo>
                  <a:pt x="81041" y="28618"/>
                  <a:pt x="81053" y="28617"/>
                  <a:pt x="81064" y="28614"/>
                </a:cubicBezTo>
                <a:cubicBezTo>
                  <a:pt x="81146" y="28587"/>
                  <a:pt x="81214" y="28519"/>
                  <a:pt x="81336" y="28424"/>
                </a:cubicBezTo>
                <a:cubicBezTo>
                  <a:pt x="81214" y="28329"/>
                  <a:pt x="81160" y="28247"/>
                  <a:pt x="81078" y="28220"/>
                </a:cubicBezTo>
                <a:cubicBezTo>
                  <a:pt x="81064" y="28217"/>
                  <a:pt x="81050" y="28215"/>
                  <a:pt x="81036" y="28215"/>
                </a:cubicBezTo>
                <a:close/>
                <a:moveTo>
                  <a:pt x="87371" y="28424"/>
                </a:moveTo>
                <a:cubicBezTo>
                  <a:pt x="87317" y="28437"/>
                  <a:pt x="87262" y="28478"/>
                  <a:pt x="87249" y="28533"/>
                </a:cubicBezTo>
                <a:cubicBezTo>
                  <a:pt x="87262" y="28587"/>
                  <a:pt x="87303" y="28628"/>
                  <a:pt x="87344" y="28641"/>
                </a:cubicBezTo>
                <a:cubicBezTo>
                  <a:pt x="87385" y="28641"/>
                  <a:pt x="87439" y="28587"/>
                  <a:pt x="87507" y="28546"/>
                </a:cubicBezTo>
                <a:cubicBezTo>
                  <a:pt x="87453" y="28492"/>
                  <a:pt x="87412" y="28424"/>
                  <a:pt x="87371" y="28424"/>
                </a:cubicBezTo>
                <a:close/>
                <a:moveTo>
                  <a:pt x="33149" y="27880"/>
                </a:moveTo>
                <a:cubicBezTo>
                  <a:pt x="32819" y="27880"/>
                  <a:pt x="32639" y="28278"/>
                  <a:pt x="32880" y="28533"/>
                </a:cubicBezTo>
                <a:cubicBezTo>
                  <a:pt x="32956" y="28614"/>
                  <a:pt x="33054" y="28650"/>
                  <a:pt x="33150" y="28650"/>
                </a:cubicBezTo>
                <a:cubicBezTo>
                  <a:pt x="33345" y="28650"/>
                  <a:pt x="33537" y="28502"/>
                  <a:pt x="33546" y="28274"/>
                </a:cubicBezTo>
                <a:cubicBezTo>
                  <a:pt x="33546" y="28057"/>
                  <a:pt x="33383" y="27880"/>
                  <a:pt x="33165" y="27880"/>
                </a:cubicBezTo>
                <a:cubicBezTo>
                  <a:pt x="33160" y="27880"/>
                  <a:pt x="33154" y="27880"/>
                  <a:pt x="33149" y="27880"/>
                </a:cubicBezTo>
                <a:close/>
                <a:moveTo>
                  <a:pt x="21449" y="27856"/>
                </a:moveTo>
                <a:cubicBezTo>
                  <a:pt x="21408" y="27856"/>
                  <a:pt x="21367" y="27860"/>
                  <a:pt x="21326" y="27867"/>
                </a:cubicBezTo>
                <a:cubicBezTo>
                  <a:pt x="21150" y="27894"/>
                  <a:pt x="21014" y="28043"/>
                  <a:pt x="21014" y="28220"/>
                </a:cubicBezTo>
                <a:cubicBezTo>
                  <a:pt x="20987" y="28397"/>
                  <a:pt x="21095" y="28560"/>
                  <a:pt x="21258" y="28628"/>
                </a:cubicBezTo>
                <a:cubicBezTo>
                  <a:pt x="21305" y="28647"/>
                  <a:pt x="21354" y="28657"/>
                  <a:pt x="21403" y="28657"/>
                </a:cubicBezTo>
                <a:cubicBezTo>
                  <a:pt x="21524" y="28657"/>
                  <a:pt x="21643" y="28598"/>
                  <a:pt x="21721" y="28492"/>
                </a:cubicBezTo>
                <a:cubicBezTo>
                  <a:pt x="21829" y="28356"/>
                  <a:pt x="21829" y="28152"/>
                  <a:pt x="21721" y="28016"/>
                </a:cubicBezTo>
                <a:cubicBezTo>
                  <a:pt x="21671" y="27966"/>
                  <a:pt x="21621" y="27916"/>
                  <a:pt x="21571" y="27867"/>
                </a:cubicBezTo>
                <a:cubicBezTo>
                  <a:pt x="21567" y="27866"/>
                  <a:pt x="21562" y="27865"/>
                  <a:pt x="21558" y="27864"/>
                </a:cubicBezTo>
                <a:lnTo>
                  <a:pt x="21558" y="27864"/>
                </a:lnTo>
                <a:lnTo>
                  <a:pt x="21558" y="27867"/>
                </a:lnTo>
                <a:cubicBezTo>
                  <a:pt x="21556" y="27866"/>
                  <a:pt x="21554" y="27865"/>
                  <a:pt x="21552" y="27864"/>
                </a:cubicBezTo>
                <a:lnTo>
                  <a:pt x="21552" y="27864"/>
                </a:lnTo>
                <a:cubicBezTo>
                  <a:pt x="21518" y="27859"/>
                  <a:pt x="21483" y="27856"/>
                  <a:pt x="21449" y="27856"/>
                </a:cubicBezTo>
                <a:close/>
                <a:moveTo>
                  <a:pt x="78294" y="28270"/>
                </a:moveTo>
                <a:cubicBezTo>
                  <a:pt x="78189" y="28270"/>
                  <a:pt x="78104" y="28369"/>
                  <a:pt x="78128" y="28478"/>
                </a:cubicBezTo>
                <a:cubicBezTo>
                  <a:pt x="78156" y="28546"/>
                  <a:pt x="78196" y="28614"/>
                  <a:pt x="78251" y="28668"/>
                </a:cubicBezTo>
                <a:cubicBezTo>
                  <a:pt x="78263" y="28669"/>
                  <a:pt x="78275" y="28670"/>
                  <a:pt x="78287" y="28670"/>
                </a:cubicBezTo>
                <a:cubicBezTo>
                  <a:pt x="78455" y="28670"/>
                  <a:pt x="78549" y="28580"/>
                  <a:pt x="78536" y="28478"/>
                </a:cubicBezTo>
                <a:cubicBezTo>
                  <a:pt x="78536" y="28369"/>
                  <a:pt x="78441" y="28274"/>
                  <a:pt x="78332" y="28274"/>
                </a:cubicBezTo>
                <a:cubicBezTo>
                  <a:pt x="78320" y="28271"/>
                  <a:pt x="78307" y="28270"/>
                  <a:pt x="78294" y="28270"/>
                </a:cubicBezTo>
                <a:close/>
                <a:moveTo>
                  <a:pt x="39472" y="28030"/>
                </a:moveTo>
                <a:cubicBezTo>
                  <a:pt x="39295" y="28030"/>
                  <a:pt x="39146" y="28166"/>
                  <a:pt x="39132" y="28342"/>
                </a:cubicBezTo>
                <a:cubicBezTo>
                  <a:pt x="39132" y="28519"/>
                  <a:pt x="39282" y="28668"/>
                  <a:pt x="39459" y="28682"/>
                </a:cubicBezTo>
                <a:cubicBezTo>
                  <a:pt x="39466" y="28683"/>
                  <a:pt x="39473" y="28683"/>
                  <a:pt x="39481" y="28683"/>
                </a:cubicBezTo>
                <a:cubicBezTo>
                  <a:pt x="39649" y="28683"/>
                  <a:pt x="39798" y="28539"/>
                  <a:pt x="39798" y="28369"/>
                </a:cubicBezTo>
                <a:cubicBezTo>
                  <a:pt x="39812" y="28179"/>
                  <a:pt x="39662" y="28030"/>
                  <a:pt x="39472" y="28030"/>
                </a:cubicBezTo>
                <a:close/>
                <a:moveTo>
                  <a:pt x="19926" y="28696"/>
                </a:moveTo>
                <a:lnTo>
                  <a:pt x="19926" y="28696"/>
                </a:lnTo>
                <a:cubicBezTo>
                  <a:pt x="19926" y="28696"/>
                  <a:pt x="19926" y="28696"/>
                  <a:pt x="19926" y="28696"/>
                </a:cubicBezTo>
                <a:lnTo>
                  <a:pt x="19926" y="28696"/>
                </a:lnTo>
                <a:cubicBezTo>
                  <a:pt x="19926" y="28696"/>
                  <a:pt x="19926" y="28696"/>
                  <a:pt x="19926" y="28696"/>
                </a:cubicBezTo>
                <a:close/>
                <a:moveTo>
                  <a:pt x="32907" y="28709"/>
                </a:moveTo>
                <a:cubicBezTo>
                  <a:pt x="32909" y="28709"/>
                  <a:pt x="32912" y="28709"/>
                  <a:pt x="32914" y="28709"/>
                </a:cubicBezTo>
                <a:lnTo>
                  <a:pt x="32914" y="28709"/>
                </a:lnTo>
                <a:cubicBezTo>
                  <a:pt x="32916" y="28709"/>
                  <a:pt x="32918" y="28709"/>
                  <a:pt x="32921" y="28709"/>
                </a:cubicBezTo>
                <a:close/>
                <a:moveTo>
                  <a:pt x="30433" y="27921"/>
                </a:moveTo>
                <a:cubicBezTo>
                  <a:pt x="30218" y="27934"/>
                  <a:pt x="30056" y="28107"/>
                  <a:pt x="30053" y="28322"/>
                </a:cubicBezTo>
                <a:lnTo>
                  <a:pt x="30053" y="28322"/>
                </a:lnTo>
                <a:cubicBezTo>
                  <a:pt x="30053" y="28320"/>
                  <a:pt x="30053" y="28317"/>
                  <a:pt x="30053" y="28315"/>
                </a:cubicBezTo>
                <a:lnTo>
                  <a:pt x="30053" y="28329"/>
                </a:lnTo>
                <a:cubicBezTo>
                  <a:pt x="30053" y="28326"/>
                  <a:pt x="30053" y="28324"/>
                  <a:pt x="30053" y="28322"/>
                </a:cubicBezTo>
                <a:lnTo>
                  <a:pt x="30053" y="28322"/>
                </a:lnTo>
                <a:cubicBezTo>
                  <a:pt x="30056" y="28541"/>
                  <a:pt x="30232" y="28710"/>
                  <a:pt x="30449" y="28710"/>
                </a:cubicBezTo>
                <a:cubicBezTo>
                  <a:pt x="30457" y="28710"/>
                  <a:pt x="30466" y="28710"/>
                  <a:pt x="30474" y="28709"/>
                </a:cubicBezTo>
                <a:cubicBezTo>
                  <a:pt x="30678" y="28682"/>
                  <a:pt x="30841" y="28505"/>
                  <a:pt x="30841" y="28301"/>
                </a:cubicBezTo>
                <a:cubicBezTo>
                  <a:pt x="30814" y="28084"/>
                  <a:pt x="30637" y="27921"/>
                  <a:pt x="30433" y="27921"/>
                </a:cubicBezTo>
                <a:close/>
                <a:moveTo>
                  <a:pt x="72841" y="28546"/>
                </a:moveTo>
                <a:lnTo>
                  <a:pt x="72855" y="28560"/>
                </a:lnTo>
                <a:cubicBezTo>
                  <a:pt x="72828" y="28560"/>
                  <a:pt x="72773" y="28614"/>
                  <a:pt x="72773" y="28628"/>
                </a:cubicBezTo>
                <a:cubicBezTo>
                  <a:pt x="72787" y="28641"/>
                  <a:pt x="72828" y="28709"/>
                  <a:pt x="72868" y="28723"/>
                </a:cubicBezTo>
                <a:cubicBezTo>
                  <a:pt x="72895" y="28723"/>
                  <a:pt x="72936" y="28668"/>
                  <a:pt x="72991" y="28628"/>
                </a:cubicBezTo>
                <a:cubicBezTo>
                  <a:pt x="72923" y="28587"/>
                  <a:pt x="72882" y="28546"/>
                  <a:pt x="72841" y="28546"/>
                </a:cubicBezTo>
                <a:close/>
                <a:moveTo>
                  <a:pt x="18676" y="27962"/>
                </a:moveTo>
                <a:lnTo>
                  <a:pt x="18676" y="27975"/>
                </a:lnTo>
                <a:cubicBezTo>
                  <a:pt x="18445" y="27975"/>
                  <a:pt x="18268" y="28152"/>
                  <a:pt x="18268" y="28383"/>
                </a:cubicBezTo>
                <a:cubicBezTo>
                  <a:pt x="18282" y="28587"/>
                  <a:pt x="18458" y="28750"/>
                  <a:pt x="18676" y="28750"/>
                </a:cubicBezTo>
                <a:cubicBezTo>
                  <a:pt x="18893" y="28750"/>
                  <a:pt x="19057" y="28573"/>
                  <a:pt x="19057" y="28356"/>
                </a:cubicBezTo>
                <a:cubicBezTo>
                  <a:pt x="19070" y="28138"/>
                  <a:pt x="18893" y="27962"/>
                  <a:pt x="18676" y="27962"/>
                </a:cubicBezTo>
                <a:close/>
                <a:moveTo>
                  <a:pt x="75573" y="28329"/>
                </a:moveTo>
                <a:cubicBezTo>
                  <a:pt x="75505" y="28437"/>
                  <a:pt x="75424" y="28492"/>
                  <a:pt x="75410" y="28573"/>
                </a:cubicBezTo>
                <a:cubicBezTo>
                  <a:pt x="75396" y="28682"/>
                  <a:pt x="75478" y="28750"/>
                  <a:pt x="75573" y="28750"/>
                </a:cubicBezTo>
                <a:cubicBezTo>
                  <a:pt x="75682" y="28750"/>
                  <a:pt x="75763" y="28682"/>
                  <a:pt x="75750" y="28573"/>
                </a:cubicBezTo>
                <a:cubicBezTo>
                  <a:pt x="75736" y="28505"/>
                  <a:pt x="75668" y="28437"/>
                  <a:pt x="75573" y="28329"/>
                </a:cubicBezTo>
                <a:close/>
                <a:moveTo>
                  <a:pt x="15934" y="28042"/>
                </a:moveTo>
                <a:cubicBezTo>
                  <a:pt x="15739" y="28042"/>
                  <a:pt x="15563" y="28201"/>
                  <a:pt x="15563" y="28410"/>
                </a:cubicBezTo>
                <a:cubicBezTo>
                  <a:pt x="15563" y="28628"/>
                  <a:pt x="15740" y="28791"/>
                  <a:pt x="15958" y="28791"/>
                </a:cubicBezTo>
                <a:cubicBezTo>
                  <a:pt x="16148" y="28791"/>
                  <a:pt x="16311" y="28614"/>
                  <a:pt x="16311" y="28424"/>
                </a:cubicBezTo>
                <a:cubicBezTo>
                  <a:pt x="16324" y="28220"/>
                  <a:pt x="16161" y="28043"/>
                  <a:pt x="15971" y="28043"/>
                </a:cubicBezTo>
                <a:lnTo>
                  <a:pt x="15958" y="28043"/>
                </a:lnTo>
                <a:cubicBezTo>
                  <a:pt x="15950" y="28043"/>
                  <a:pt x="15942" y="28042"/>
                  <a:pt x="15934" y="28042"/>
                </a:cubicBezTo>
                <a:close/>
                <a:moveTo>
                  <a:pt x="36740" y="28084"/>
                </a:moveTo>
                <a:cubicBezTo>
                  <a:pt x="36735" y="28084"/>
                  <a:pt x="36731" y="28084"/>
                  <a:pt x="36726" y="28084"/>
                </a:cubicBezTo>
                <a:cubicBezTo>
                  <a:pt x="36536" y="28098"/>
                  <a:pt x="36387" y="28247"/>
                  <a:pt x="36373" y="28437"/>
                </a:cubicBezTo>
                <a:cubicBezTo>
                  <a:pt x="36386" y="28633"/>
                  <a:pt x="36537" y="28792"/>
                  <a:pt x="36730" y="28792"/>
                </a:cubicBezTo>
                <a:cubicBezTo>
                  <a:pt x="36738" y="28792"/>
                  <a:pt x="36746" y="28791"/>
                  <a:pt x="36754" y="28791"/>
                </a:cubicBezTo>
                <a:cubicBezTo>
                  <a:pt x="37211" y="28777"/>
                  <a:pt x="37202" y="28084"/>
                  <a:pt x="36740" y="28084"/>
                </a:cubicBezTo>
                <a:close/>
                <a:moveTo>
                  <a:pt x="43033" y="28288"/>
                </a:moveTo>
                <a:cubicBezTo>
                  <a:pt x="42707" y="28288"/>
                  <a:pt x="42698" y="28777"/>
                  <a:pt x="43020" y="28791"/>
                </a:cubicBezTo>
                <a:cubicBezTo>
                  <a:pt x="43027" y="28791"/>
                  <a:pt x="43035" y="28792"/>
                  <a:pt x="43042" y="28792"/>
                </a:cubicBezTo>
                <a:cubicBezTo>
                  <a:pt x="43180" y="28792"/>
                  <a:pt x="43278" y="28675"/>
                  <a:pt x="43278" y="28546"/>
                </a:cubicBezTo>
                <a:cubicBezTo>
                  <a:pt x="43292" y="28410"/>
                  <a:pt x="43183" y="28288"/>
                  <a:pt x="43047" y="28288"/>
                </a:cubicBezTo>
                <a:cubicBezTo>
                  <a:pt x="43042" y="28288"/>
                  <a:pt x="43038" y="28288"/>
                  <a:pt x="43033" y="28288"/>
                </a:cubicBezTo>
                <a:close/>
                <a:moveTo>
                  <a:pt x="2257" y="28628"/>
                </a:moveTo>
                <a:cubicBezTo>
                  <a:pt x="2229" y="28696"/>
                  <a:pt x="2175" y="28750"/>
                  <a:pt x="2189" y="28764"/>
                </a:cubicBezTo>
                <a:cubicBezTo>
                  <a:pt x="2202" y="28791"/>
                  <a:pt x="2257" y="28818"/>
                  <a:pt x="2297" y="28832"/>
                </a:cubicBezTo>
                <a:cubicBezTo>
                  <a:pt x="2338" y="28832"/>
                  <a:pt x="2365" y="28777"/>
                  <a:pt x="2365" y="28750"/>
                </a:cubicBezTo>
                <a:cubicBezTo>
                  <a:pt x="2352" y="28723"/>
                  <a:pt x="2311" y="28682"/>
                  <a:pt x="2257" y="28628"/>
                </a:cubicBezTo>
                <a:close/>
                <a:moveTo>
                  <a:pt x="84663" y="28433"/>
                </a:moveTo>
                <a:cubicBezTo>
                  <a:pt x="84651" y="28433"/>
                  <a:pt x="84638" y="28434"/>
                  <a:pt x="84626" y="28437"/>
                </a:cubicBezTo>
                <a:cubicBezTo>
                  <a:pt x="84558" y="28451"/>
                  <a:pt x="84503" y="28505"/>
                  <a:pt x="84476" y="28573"/>
                </a:cubicBezTo>
                <a:cubicBezTo>
                  <a:pt x="84476" y="28641"/>
                  <a:pt x="84544" y="28709"/>
                  <a:pt x="84612" y="28832"/>
                </a:cubicBezTo>
                <a:cubicBezTo>
                  <a:pt x="84707" y="28723"/>
                  <a:pt x="84775" y="28668"/>
                  <a:pt x="84789" y="28600"/>
                </a:cubicBezTo>
                <a:cubicBezTo>
                  <a:pt x="84813" y="28517"/>
                  <a:pt x="84752" y="28433"/>
                  <a:pt x="84663" y="28433"/>
                </a:cubicBezTo>
                <a:close/>
                <a:moveTo>
                  <a:pt x="13212" y="28125"/>
                </a:moveTo>
                <a:cubicBezTo>
                  <a:pt x="13022" y="28125"/>
                  <a:pt x="12858" y="28274"/>
                  <a:pt x="12845" y="28465"/>
                </a:cubicBezTo>
                <a:cubicBezTo>
                  <a:pt x="12845" y="28668"/>
                  <a:pt x="12994" y="28832"/>
                  <a:pt x="13198" y="28845"/>
                </a:cubicBezTo>
                <a:cubicBezTo>
                  <a:pt x="13389" y="28845"/>
                  <a:pt x="13538" y="28696"/>
                  <a:pt x="13552" y="28505"/>
                </a:cubicBezTo>
                <a:cubicBezTo>
                  <a:pt x="13565" y="28301"/>
                  <a:pt x="13416" y="28125"/>
                  <a:pt x="13212" y="28125"/>
                </a:cubicBezTo>
                <a:close/>
                <a:moveTo>
                  <a:pt x="88173" y="28682"/>
                </a:moveTo>
                <a:cubicBezTo>
                  <a:pt x="88146" y="28736"/>
                  <a:pt x="88119" y="28764"/>
                  <a:pt x="88119" y="28791"/>
                </a:cubicBezTo>
                <a:cubicBezTo>
                  <a:pt x="88119" y="28804"/>
                  <a:pt x="88146" y="28845"/>
                  <a:pt x="88160" y="28845"/>
                </a:cubicBezTo>
                <a:cubicBezTo>
                  <a:pt x="88200" y="28832"/>
                  <a:pt x="88228" y="28818"/>
                  <a:pt x="88255" y="28791"/>
                </a:cubicBezTo>
                <a:lnTo>
                  <a:pt x="88173" y="28682"/>
                </a:lnTo>
                <a:close/>
                <a:moveTo>
                  <a:pt x="10454" y="28219"/>
                </a:moveTo>
                <a:cubicBezTo>
                  <a:pt x="10031" y="28219"/>
                  <a:pt x="10026" y="28847"/>
                  <a:pt x="10441" y="28847"/>
                </a:cubicBezTo>
                <a:cubicBezTo>
                  <a:pt x="10454" y="28847"/>
                  <a:pt x="10467" y="28846"/>
                  <a:pt x="10480" y="28845"/>
                </a:cubicBezTo>
                <a:cubicBezTo>
                  <a:pt x="10657" y="28845"/>
                  <a:pt x="10792" y="28696"/>
                  <a:pt x="10792" y="28519"/>
                </a:cubicBezTo>
                <a:cubicBezTo>
                  <a:pt x="10779" y="28356"/>
                  <a:pt x="10643" y="28220"/>
                  <a:pt x="10480" y="28220"/>
                </a:cubicBezTo>
                <a:cubicBezTo>
                  <a:pt x="10471" y="28219"/>
                  <a:pt x="10462" y="28219"/>
                  <a:pt x="10454" y="28219"/>
                </a:cubicBezTo>
                <a:close/>
                <a:moveTo>
                  <a:pt x="81880" y="28465"/>
                </a:moveTo>
                <a:cubicBezTo>
                  <a:pt x="81771" y="28465"/>
                  <a:pt x="81676" y="28560"/>
                  <a:pt x="81690" y="28668"/>
                </a:cubicBezTo>
                <a:cubicBezTo>
                  <a:pt x="81690" y="28791"/>
                  <a:pt x="81785" y="28852"/>
                  <a:pt x="81880" y="28852"/>
                </a:cubicBezTo>
                <a:cubicBezTo>
                  <a:pt x="81975" y="28852"/>
                  <a:pt x="82070" y="28791"/>
                  <a:pt x="82070" y="28668"/>
                </a:cubicBezTo>
                <a:cubicBezTo>
                  <a:pt x="82070" y="28560"/>
                  <a:pt x="81989" y="28465"/>
                  <a:pt x="81880" y="28465"/>
                </a:cubicBezTo>
                <a:close/>
                <a:moveTo>
                  <a:pt x="7744" y="28327"/>
                </a:moveTo>
                <a:cubicBezTo>
                  <a:pt x="7732" y="28327"/>
                  <a:pt x="7720" y="28327"/>
                  <a:pt x="7707" y="28329"/>
                </a:cubicBezTo>
                <a:cubicBezTo>
                  <a:pt x="7557" y="28329"/>
                  <a:pt x="7449" y="28451"/>
                  <a:pt x="7449" y="28600"/>
                </a:cubicBezTo>
                <a:cubicBezTo>
                  <a:pt x="7462" y="28750"/>
                  <a:pt x="7585" y="28859"/>
                  <a:pt x="7734" y="28859"/>
                </a:cubicBezTo>
                <a:cubicBezTo>
                  <a:pt x="7739" y="28859"/>
                  <a:pt x="7743" y="28859"/>
                  <a:pt x="7747" y="28859"/>
                </a:cubicBezTo>
                <a:cubicBezTo>
                  <a:pt x="8102" y="28859"/>
                  <a:pt x="8085" y="28327"/>
                  <a:pt x="7744" y="28327"/>
                </a:cubicBezTo>
                <a:close/>
                <a:moveTo>
                  <a:pt x="33981" y="28125"/>
                </a:moveTo>
                <a:cubicBezTo>
                  <a:pt x="33478" y="28125"/>
                  <a:pt x="33469" y="28872"/>
                  <a:pt x="33967" y="28886"/>
                </a:cubicBezTo>
                <a:cubicBezTo>
                  <a:pt x="34484" y="28886"/>
                  <a:pt x="34497" y="28125"/>
                  <a:pt x="33994" y="28125"/>
                </a:cubicBezTo>
                <a:cubicBezTo>
                  <a:pt x="33990" y="28125"/>
                  <a:pt x="33985" y="28125"/>
                  <a:pt x="33981" y="28125"/>
                </a:cubicBezTo>
                <a:close/>
                <a:moveTo>
                  <a:pt x="5030" y="28488"/>
                </a:moveTo>
                <a:cubicBezTo>
                  <a:pt x="5021" y="28488"/>
                  <a:pt x="5011" y="28489"/>
                  <a:pt x="5002" y="28492"/>
                </a:cubicBezTo>
                <a:cubicBezTo>
                  <a:pt x="4921" y="28519"/>
                  <a:pt x="4866" y="28573"/>
                  <a:pt x="4812" y="28628"/>
                </a:cubicBezTo>
                <a:cubicBezTo>
                  <a:pt x="4799" y="28782"/>
                  <a:pt x="4883" y="28887"/>
                  <a:pt x="4984" y="28887"/>
                </a:cubicBezTo>
                <a:cubicBezTo>
                  <a:pt x="4990" y="28887"/>
                  <a:pt x="4996" y="28887"/>
                  <a:pt x="5002" y="28886"/>
                </a:cubicBezTo>
                <a:cubicBezTo>
                  <a:pt x="5111" y="28886"/>
                  <a:pt x="5206" y="28804"/>
                  <a:pt x="5206" y="28696"/>
                </a:cubicBezTo>
                <a:cubicBezTo>
                  <a:pt x="5218" y="28597"/>
                  <a:pt x="5120" y="28488"/>
                  <a:pt x="5030" y="28488"/>
                </a:cubicBezTo>
                <a:close/>
                <a:moveTo>
                  <a:pt x="60662" y="0"/>
                </a:moveTo>
                <a:cubicBezTo>
                  <a:pt x="60578" y="0"/>
                  <a:pt x="60480" y="24"/>
                  <a:pt x="60363" y="70"/>
                </a:cubicBezTo>
                <a:cubicBezTo>
                  <a:pt x="60339" y="83"/>
                  <a:pt x="60312" y="89"/>
                  <a:pt x="60286" y="89"/>
                </a:cubicBezTo>
                <a:cubicBezTo>
                  <a:pt x="60253" y="89"/>
                  <a:pt x="60223" y="79"/>
                  <a:pt x="60200" y="57"/>
                </a:cubicBezTo>
                <a:cubicBezTo>
                  <a:pt x="60119" y="30"/>
                  <a:pt x="60037" y="16"/>
                  <a:pt x="59969" y="16"/>
                </a:cubicBezTo>
                <a:lnTo>
                  <a:pt x="58827" y="16"/>
                </a:lnTo>
                <a:cubicBezTo>
                  <a:pt x="58746" y="30"/>
                  <a:pt x="58664" y="30"/>
                  <a:pt x="58569" y="43"/>
                </a:cubicBezTo>
                <a:lnTo>
                  <a:pt x="58678" y="288"/>
                </a:lnTo>
                <a:lnTo>
                  <a:pt x="58379" y="451"/>
                </a:lnTo>
                <a:cubicBezTo>
                  <a:pt x="58325" y="342"/>
                  <a:pt x="58270" y="233"/>
                  <a:pt x="58202" y="125"/>
                </a:cubicBezTo>
                <a:lnTo>
                  <a:pt x="58352" y="43"/>
                </a:lnTo>
                <a:cubicBezTo>
                  <a:pt x="58283" y="26"/>
                  <a:pt x="58218" y="18"/>
                  <a:pt x="58157" y="18"/>
                </a:cubicBezTo>
                <a:cubicBezTo>
                  <a:pt x="57926" y="18"/>
                  <a:pt x="57737" y="123"/>
                  <a:pt x="57523" y="220"/>
                </a:cubicBezTo>
                <a:cubicBezTo>
                  <a:pt x="57535" y="27"/>
                  <a:pt x="57429" y="16"/>
                  <a:pt x="57319" y="16"/>
                </a:cubicBezTo>
                <a:cubicBezTo>
                  <a:pt x="57305" y="16"/>
                  <a:pt x="57292" y="16"/>
                  <a:pt x="57278" y="16"/>
                </a:cubicBezTo>
                <a:lnTo>
                  <a:pt x="56014" y="16"/>
                </a:lnTo>
                <a:cubicBezTo>
                  <a:pt x="55960" y="30"/>
                  <a:pt x="55892" y="43"/>
                  <a:pt x="55837" y="57"/>
                </a:cubicBezTo>
                <a:lnTo>
                  <a:pt x="55960" y="342"/>
                </a:lnTo>
                <a:lnTo>
                  <a:pt x="55620" y="519"/>
                </a:lnTo>
                <a:lnTo>
                  <a:pt x="55457" y="206"/>
                </a:lnTo>
                <a:lnTo>
                  <a:pt x="55674" y="70"/>
                </a:lnTo>
                <a:cubicBezTo>
                  <a:pt x="55585" y="31"/>
                  <a:pt x="55502" y="14"/>
                  <a:pt x="55425" y="14"/>
                </a:cubicBezTo>
                <a:cubicBezTo>
                  <a:pt x="55186" y="14"/>
                  <a:pt x="54996" y="171"/>
                  <a:pt x="54791" y="274"/>
                </a:cubicBezTo>
                <a:cubicBezTo>
                  <a:pt x="54668" y="16"/>
                  <a:pt x="54668" y="16"/>
                  <a:pt x="54396" y="16"/>
                </a:cubicBezTo>
                <a:lnTo>
                  <a:pt x="53336" y="16"/>
                </a:lnTo>
                <a:cubicBezTo>
                  <a:pt x="53255" y="30"/>
                  <a:pt x="53173" y="43"/>
                  <a:pt x="53064" y="43"/>
                </a:cubicBezTo>
                <a:lnTo>
                  <a:pt x="53200" y="410"/>
                </a:lnTo>
                <a:lnTo>
                  <a:pt x="52901" y="587"/>
                </a:lnTo>
                <a:lnTo>
                  <a:pt x="52725" y="274"/>
                </a:lnTo>
                <a:lnTo>
                  <a:pt x="53037" y="84"/>
                </a:lnTo>
                <a:cubicBezTo>
                  <a:pt x="52969" y="57"/>
                  <a:pt x="52942" y="30"/>
                  <a:pt x="52915" y="30"/>
                </a:cubicBezTo>
                <a:lnTo>
                  <a:pt x="52480" y="30"/>
                </a:lnTo>
                <a:lnTo>
                  <a:pt x="52099" y="369"/>
                </a:lnTo>
                <a:cubicBezTo>
                  <a:pt x="51939" y="91"/>
                  <a:pt x="51888" y="15"/>
                  <a:pt x="51695" y="15"/>
                </a:cubicBezTo>
                <a:cubicBezTo>
                  <a:pt x="51642" y="15"/>
                  <a:pt x="51580" y="21"/>
                  <a:pt x="51501" y="30"/>
                </a:cubicBezTo>
                <a:cubicBezTo>
                  <a:pt x="51420" y="36"/>
                  <a:pt x="51338" y="40"/>
                  <a:pt x="51257" y="40"/>
                </a:cubicBezTo>
                <a:cubicBezTo>
                  <a:pt x="51175" y="40"/>
                  <a:pt x="51093" y="36"/>
                  <a:pt x="51012" y="30"/>
                </a:cubicBezTo>
                <a:lnTo>
                  <a:pt x="49666" y="30"/>
                </a:lnTo>
                <a:cubicBezTo>
                  <a:pt x="49653" y="30"/>
                  <a:pt x="49626" y="57"/>
                  <a:pt x="49598" y="70"/>
                </a:cubicBezTo>
                <a:lnTo>
                  <a:pt x="49653" y="233"/>
                </a:lnTo>
                <a:lnTo>
                  <a:pt x="49367" y="383"/>
                </a:lnTo>
                <a:cubicBezTo>
                  <a:pt x="49231" y="261"/>
                  <a:pt x="49150" y="84"/>
                  <a:pt x="49000" y="43"/>
                </a:cubicBezTo>
                <a:cubicBezTo>
                  <a:pt x="48969" y="35"/>
                  <a:pt x="48936" y="32"/>
                  <a:pt x="48903" y="32"/>
                </a:cubicBezTo>
                <a:cubicBezTo>
                  <a:pt x="48764" y="32"/>
                  <a:pt x="48613" y="89"/>
                  <a:pt x="48470" y="111"/>
                </a:cubicBezTo>
                <a:cubicBezTo>
                  <a:pt x="48429" y="84"/>
                  <a:pt x="48389" y="57"/>
                  <a:pt x="48348" y="30"/>
                </a:cubicBezTo>
                <a:cubicBezTo>
                  <a:pt x="48180" y="21"/>
                  <a:pt x="48014" y="16"/>
                  <a:pt x="47848" y="16"/>
                </a:cubicBezTo>
                <a:cubicBezTo>
                  <a:pt x="47491" y="16"/>
                  <a:pt x="47138" y="38"/>
                  <a:pt x="46785" y="84"/>
                </a:cubicBezTo>
                <a:lnTo>
                  <a:pt x="46921" y="329"/>
                </a:lnTo>
                <a:lnTo>
                  <a:pt x="46608" y="492"/>
                </a:lnTo>
                <a:lnTo>
                  <a:pt x="46431" y="152"/>
                </a:lnTo>
                <a:lnTo>
                  <a:pt x="46526" y="70"/>
                </a:lnTo>
                <a:lnTo>
                  <a:pt x="46513" y="57"/>
                </a:lnTo>
                <a:cubicBezTo>
                  <a:pt x="46420" y="45"/>
                  <a:pt x="46351" y="38"/>
                  <a:pt x="46290" y="38"/>
                </a:cubicBezTo>
                <a:cubicBezTo>
                  <a:pt x="46137" y="38"/>
                  <a:pt x="46042" y="84"/>
                  <a:pt x="45779" y="220"/>
                </a:cubicBezTo>
                <a:cubicBezTo>
                  <a:pt x="45738" y="43"/>
                  <a:pt x="45602" y="30"/>
                  <a:pt x="45453" y="30"/>
                </a:cubicBezTo>
                <a:lnTo>
                  <a:pt x="44026" y="30"/>
                </a:lnTo>
                <a:cubicBezTo>
                  <a:pt x="44093" y="179"/>
                  <a:pt x="44148" y="288"/>
                  <a:pt x="44189" y="383"/>
                </a:cubicBezTo>
                <a:lnTo>
                  <a:pt x="43849" y="573"/>
                </a:lnTo>
                <a:cubicBezTo>
                  <a:pt x="43781" y="451"/>
                  <a:pt x="43699" y="329"/>
                  <a:pt x="43631" y="206"/>
                </a:cubicBezTo>
                <a:lnTo>
                  <a:pt x="43944" y="84"/>
                </a:lnTo>
                <a:cubicBezTo>
                  <a:pt x="43820" y="56"/>
                  <a:pt x="43748" y="39"/>
                  <a:pt x="43687" y="39"/>
                </a:cubicBezTo>
                <a:cubicBezTo>
                  <a:pt x="43601" y="39"/>
                  <a:pt x="43538" y="72"/>
                  <a:pt x="43387" y="152"/>
                </a:cubicBezTo>
                <a:cubicBezTo>
                  <a:pt x="43264" y="206"/>
                  <a:pt x="43142" y="261"/>
                  <a:pt x="43006" y="301"/>
                </a:cubicBezTo>
                <a:cubicBezTo>
                  <a:pt x="42952" y="166"/>
                  <a:pt x="42911" y="30"/>
                  <a:pt x="42693" y="30"/>
                </a:cubicBezTo>
                <a:lnTo>
                  <a:pt x="40655" y="30"/>
                </a:lnTo>
                <a:cubicBezTo>
                  <a:pt x="40614" y="43"/>
                  <a:pt x="40587" y="43"/>
                  <a:pt x="40559" y="57"/>
                </a:cubicBezTo>
                <a:lnTo>
                  <a:pt x="40614" y="206"/>
                </a:lnTo>
                <a:lnTo>
                  <a:pt x="40301" y="369"/>
                </a:lnTo>
                <a:cubicBezTo>
                  <a:pt x="40180" y="127"/>
                  <a:pt x="40059" y="19"/>
                  <a:pt x="39876" y="19"/>
                </a:cubicBezTo>
                <a:cubicBezTo>
                  <a:pt x="39792" y="19"/>
                  <a:pt x="39696" y="41"/>
                  <a:pt x="39581" y="84"/>
                </a:cubicBezTo>
                <a:cubicBezTo>
                  <a:pt x="39562" y="94"/>
                  <a:pt x="39541" y="98"/>
                  <a:pt x="39520" y="98"/>
                </a:cubicBezTo>
                <a:cubicBezTo>
                  <a:pt x="39482" y="98"/>
                  <a:pt x="39444" y="83"/>
                  <a:pt x="39418" y="57"/>
                </a:cubicBezTo>
                <a:cubicBezTo>
                  <a:pt x="39368" y="37"/>
                  <a:pt x="39311" y="24"/>
                  <a:pt x="39257" y="24"/>
                </a:cubicBezTo>
                <a:cubicBezTo>
                  <a:pt x="39238" y="24"/>
                  <a:pt x="39218" y="26"/>
                  <a:pt x="39200" y="30"/>
                </a:cubicBezTo>
                <a:lnTo>
                  <a:pt x="38018" y="30"/>
                </a:lnTo>
                <a:cubicBezTo>
                  <a:pt x="37950" y="30"/>
                  <a:pt x="37882" y="57"/>
                  <a:pt x="37800" y="57"/>
                </a:cubicBezTo>
                <a:lnTo>
                  <a:pt x="37909" y="261"/>
                </a:lnTo>
                <a:lnTo>
                  <a:pt x="37583" y="437"/>
                </a:lnTo>
                <a:lnTo>
                  <a:pt x="37352" y="2"/>
                </a:lnTo>
                <a:lnTo>
                  <a:pt x="36740" y="152"/>
                </a:lnTo>
                <a:cubicBezTo>
                  <a:pt x="36740" y="42"/>
                  <a:pt x="36667" y="28"/>
                  <a:pt x="36580" y="28"/>
                </a:cubicBezTo>
                <a:cubicBezTo>
                  <a:pt x="36548" y="28"/>
                  <a:pt x="36514" y="30"/>
                  <a:pt x="36482" y="30"/>
                </a:cubicBezTo>
                <a:lnTo>
                  <a:pt x="35231" y="30"/>
                </a:lnTo>
                <a:cubicBezTo>
                  <a:pt x="35163" y="30"/>
                  <a:pt x="35109" y="43"/>
                  <a:pt x="35041" y="70"/>
                </a:cubicBezTo>
                <a:lnTo>
                  <a:pt x="35177" y="329"/>
                </a:lnTo>
                <a:lnTo>
                  <a:pt x="34837" y="492"/>
                </a:lnTo>
                <a:lnTo>
                  <a:pt x="34674" y="179"/>
                </a:lnTo>
                <a:lnTo>
                  <a:pt x="34851" y="70"/>
                </a:lnTo>
                <a:cubicBezTo>
                  <a:pt x="34770" y="41"/>
                  <a:pt x="34695" y="29"/>
                  <a:pt x="34624" y="29"/>
                </a:cubicBezTo>
                <a:cubicBezTo>
                  <a:pt x="34394" y="29"/>
                  <a:pt x="34202" y="157"/>
                  <a:pt x="33994" y="261"/>
                </a:cubicBezTo>
                <a:cubicBezTo>
                  <a:pt x="33967" y="70"/>
                  <a:pt x="33859" y="30"/>
                  <a:pt x="33695" y="30"/>
                </a:cubicBezTo>
                <a:lnTo>
                  <a:pt x="32499" y="30"/>
                </a:lnTo>
                <a:cubicBezTo>
                  <a:pt x="32445" y="30"/>
                  <a:pt x="32391" y="43"/>
                  <a:pt x="32295" y="57"/>
                </a:cubicBezTo>
                <a:cubicBezTo>
                  <a:pt x="32350" y="193"/>
                  <a:pt x="32391" y="288"/>
                  <a:pt x="32431" y="397"/>
                </a:cubicBezTo>
                <a:lnTo>
                  <a:pt x="32119" y="560"/>
                </a:lnTo>
                <a:lnTo>
                  <a:pt x="31969" y="247"/>
                </a:lnTo>
                <a:lnTo>
                  <a:pt x="32187" y="84"/>
                </a:lnTo>
                <a:cubicBezTo>
                  <a:pt x="32102" y="41"/>
                  <a:pt x="32006" y="20"/>
                  <a:pt x="31907" y="20"/>
                </a:cubicBezTo>
                <a:cubicBezTo>
                  <a:pt x="31847" y="20"/>
                  <a:pt x="31786" y="28"/>
                  <a:pt x="31725" y="43"/>
                </a:cubicBezTo>
                <a:cubicBezTo>
                  <a:pt x="31575" y="111"/>
                  <a:pt x="31425" y="220"/>
                  <a:pt x="31303" y="329"/>
                </a:cubicBezTo>
                <a:cubicBezTo>
                  <a:pt x="31246" y="90"/>
                  <a:pt x="31104" y="22"/>
                  <a:pt x="30924" y="22"/>
                </a:cubicBezTo>
                <a:cubicBezTo>
                  <a:pt x="30889" y="22"/>
                  <a:pt x="30852" y="25"/>
                  <a:pt x="30814" y="30"/>
                </a:cubicBezTo>
                <a:cubicBezTo>
                  <a:pt x="30692" y="43"/>
                  <a:pt x="30569" y="57"/>
                  <a:pt x="30447" y="57"/>
                </a:cubicBezTo>
                <a:cubicBezTo>
                  <a:pt x="29944" y="57"/>
                  <a:pt x="29427" y="43"/>
                  <a:pt x="28925" y="30"/>
                </a:cubicBezTo>
                <a:cubicBezTo>
                  <a:pt x="28884" y="30"/>
                  <a:pt x="28857" y="43"/>
                  <a:pt x="28843" y="57"/>
                </a:cubicBezTo>
                <a:lnTo>
                  <a:pt x="28884" y="206"/>
                </a:lnTo>
                <a:lnTo>
                  <a:pt x="28544" y="369"/>
                </a:lnTo>
                <a:cubicBezTo>
                  <a:pt x="28413" y="127"/>
                  <a:pt x="28296" y="19"/>
                  <a:pt x="28116" y="19"/>
                </a:cubicBezTo>
                <a:cubicBezTo>
                  <a:pt x="28034" y="19"/>
                  <a:pt x="27939" y="41"/>
                  <a:pt x="27824" y="84"/>
                </a:cubicBezTo>
                <a:cubicBezTo>
                  <a:pt x="27801" y="95"/>
                  <a:pt x="27774" y="102"/>
                  <a:pt x="27747" y="102"/>
                </a:cubicBezTo>
                <a:cubicBezTo>
                  <a:pt x="27709" y="102"/>
                  <a:pt x="27671" y="89"/>
                  <a:pt x="27647" y="57"/>
                </a:cubicBezTo>
                <a:cubicBezTo>
                  <a:pt x="27587" y="37"/>
                  <a:pt x="27527" y="24"/>
                  <a:pt x="27468" y="24"/>
                </a:cubicBezTo>
                <a:cubicBezTo>
                  <a:pt x="27446" y="24"/>
                  <a:pt x="27424" y="26"/>
                  <a:pt x="27402" y="30"/>
                </a:cubicBezTo>
                <a:lnTo>
                  <a:pt x="26301" y="30"/>
                </a:lnTo>
                <a:cubicBezTo>
                  <a:pt x="26220" y="30"/>
                  <a:pt x="26138" y="57"/>
                  <a:pt x="26016" y="57"/>
                </a:cubicBezTo>
                <a:lnTo>
                  <a:pt x="26125" y="301"/>
                </a:lnTo>
                <a:lnTo>
                  <a:pt x="25825" y="465"/>
                </a:lnTo>
                <a:lnTo>
                  <a:pt x="25594" y="2"/>
                </a:lnTo>
                <a:lnTo>
                  <a:pt x="24983" y="152"/>
                </a:lnTo>
                <a:cubicBezTo>
                  <a:pt x="24956" y="57"/>
                  <a:pt x="24847" y="30"/>
                  <a:pt x="24711" y="30"/>
                </a:cubicBezTo>
                <a:lnTo>
                  <a:pt x="23460" y="30"/>
                </a:lnTo>
                <a:cubicBezTo>
                  <a:pt x="23392" y="30"/>
                  <a:pt x="23338" y="43"/>
                  <a:pt x="23270" y="70"/>
                </a:cubicBezTo>
                <a:lnTo>
                  <a:pt x="23406" y="356"/>
                </a:lnTo>
                <a:lnTo>
                  <a:pt x="23066" y="560"/>
                </a:lnTo>
                <a:lnTo>
                  <a:pt x="22903" y="206"/>
                </a:lnTo>
                <a:lnTo>
                  <a:pt x="23175" y="70"/>
                </a:lnTo>
                <a:cubicBezTo>
                  <a:pt x="23085" y="36"/>
                  <a:pt x="23001" y="22"/>
                  <a:pt x="22923" y="22"/>
                </a:cubicBezTo>
                <a:cubicBezTo>
                  <a:pt x="22662" y="22"/>
                  <a:pt x="22460" y="183"/>
                  <a:pt x="22251" y="288"/>
                </a:cubicBezTo>
                <a:cubicBezTo>
                  <a:pt x="22128" y="30"/>
                  <a:pt x="22128" y="30"/>
                  <a:pt x="21870" y="30"/>
                </a:cubicBezTo>
                <a:lnTo>
                  <a:pt x="20959" y="30"/>
                </a:lnTo>
                <a:cubicBezTo>
                  <a:pt x="20824" y="30"/>
                  <a:pt x="20688" y="43"/>
                  <a:pt x="20497" y="43"/>
                </a:cubicBezTo>
                <a:lnTo>
                  <a:pt x="20688" y="424"/>
                </a:lnTo>
                <a:lnTo>
                  <a:pt x="20348" y="614"/>
                </a:lnTo>
                <a:lnTo>
                  <a:pt x="20158" y="274"/>
                </a:lnTo>
                <a:lnTo>
                  <a:pt x="20443" y="98"/>
                </a:lnTo>
                <a:lnTo>
                  <a:pt x="20429" y="43"/>
                </a:lnTo>
                <a:lnTo>
                  <a:pt x="19858" y="43"/>
                </a:lnTo>
                <a:lnTo>
                  <a:pt x="19872" y="193"/>
                </a:lnTo>
                <a:lnTo>
                  <a:pt x="19546" y="356"/>
                </a:lnTo>
                <a:cubicBezTo>
                  <a:pt x="19451" y="247"/>
                  <a:pt x="19383" y="98"/>
                  <a:pt x="19274" y="43"/>
                </a:cubicBezTo>
                <a:cubicBezTo>
                  <a:pt x="19207" y="16"/>
                  <a:pt x="19136" y="3"/>
                  <a:pt x="19065" y="3"/>
                </a:cubicBezTo>
                <a:cubicBezTo>
                  <a:pt x="18920" y="3"/>
                  <a:pt x="18777" y="60"/>
                  <a:pt x="18676" y="179"/>
                </a:cubicBezTo>
                <a:cubicBezTo>
                  <a:pt x="18649" y="111"/>
                  <a:pt x="18622" y="43"/>
                  <a:pt x="18594" y="43"/>
                </a:cubicBezTo>
                <a:cubicBezTo>
                  <a:pt x="18481" y="24"/>
                  <a:pt x="18367" y="14"/>
                  <a:pt x="18254" y="14"/>
                </a:cubicBezTo>
                <a:cubicBezTo>
                  <a:pt x="18123" y="14"/>
                  <a:pt x="17992" y="28"/>
                  <a:pt x="17860" y="57"/>
                </a:cubicBezTo>
                <a:cubicBezTo>
                  <a:pt x="17792" y="274"/>
                  <a:pt x="17956" y="383"/>
                  <a:pt x="18037" y="492"/>
                </a:cubicBezTo>
                <a:lnTo>
                  <a:pt x="17629" y="696"/>
                </a:lnTo>
                <a:lnTo>
                  <a:pt x="17402" y="342"/>
                </a:lnTo>
                <a:lnTo>
                  <a:pt x="17402" y="342"/>
                </a:lnTo>
                <a:cubicBezTo>
                  <a:pt x="17396" y="346"/>
                  <a:pt x="17390" y="351"/>
                  <a:pt x="17385" y="356"/>
                </a:cubicBezTo>
                <a:lnTo>
                  <a:pt x="17293" y="293"/>
                </a:lnTo>
                <a:lnTo>
                  <a:pt x="17293" y="293"/>
                </a:lnTo>
                <a:cubicBezTo>
                  <a:pt x="17328" y="299"/>
                  <a:pt x="17363" y="306"/>
                  <a:pt x="17398" y="315"/>
                </a:cubicBezTo>
                <a:lnTo>
                  <a:pt x="17385" y="315"/>
                </a:lnTo>
                <a:lnTo>
                  <a:pt x="17402" y="342"/>
                </a:lnTo>
                <a:lnTo>
                  <a:pt x="17402" y="342"/>
                </a:lnTo>
                <a:cubicBezTo>
                  <a:pt x="17514" y="264"/>
                  <a:pt x="17699" y="290"/>
                  <a:pt x="17724" y="84"/>
                </a:cubicBezTo>
                <a:lnTo>
                  <a:pt x="17099" y="84"/>
                </a:lnTo>
                <a:lnTo>
                  <a:pt x="17086" y="152"/>
                </a:lnTo>
                <a:lnTo>
                  <a:pt x="17293" y="293"/>
                </a:lnTo>
                <a:lnTo>
                  <a:pt x="17293" y="293"/>
                </a:lnTo>
                <a:cubicBezTo>
                  <a:pt x="17257" y="288"/>
                  <a:pt x="17222" y="285"/>
                  <a:pt x="17187" y="285"/>
                </a:cubicBezTo>
                <a:cubicBezTo>
                  <a:pt x="17052" y="285"/>
                  <a:pt x="16932" y="333"/>
                  <a:pt x="16841" y="478"/>
                </a:cubicBezTo>
                <a:cubicBezTo>
                  <a:pt x="16691" y="696"/>
                  <a:pt x="16814" y="872"/>
                  <a:pt x="16936" y="1049"/>
                </a:cubicBezTo>
                <a:cubicBezTo>
                  <a:pt x="17026" y="1069"/>
                  <a:pt x="17108" y="1082"/>
                  <a:pt x="17194" y="1082"/>
                </a:cubicBezTo>
                <a:cubicBezTo>
                  <a:pt x="17225" y="1082"/>
                  <a:pt x="17257" y="1080"/>
                  <a:pt x="17290" y="1076"/>
                </a:cubicBezTo>
                <a:cubicBezTo>
                  <a:pt x="17385" y="1035"/>
                  <a:pt x="17466" y="995"/>
                  <a:pt x="17534" y="927"/>
                </a:cubicBezTo>
                <a:lnTo>
                  <a:pt x="17820" y="1334"/>
                </a:lnTo>
                <a:cubicBezTo>
                  <a:pt x="17822" y="1335"/>
                  <a:pt x="17824" y="1336"/>
                  <a:pt x="17827" y="1336"/>
                </a:cubicBezTo>
                <a:lnTo>
                  <a:pt x="17827" y="1336"/>
                </a:lnTo>
                <a:lnTo>
                  <a:pt x="17779" y="1348"/>
                </a:lnTo>
                <a:cubicBezTo>
                  <a:pt x="17303" y="1443"/>
                  <a:pt x="17194" y="1742"/>
                  <a:pt x="17507" y="2123"/>
                </a:cubicBezTo>
                <a:cubicBezTo>
                  <a:pt x="17521" y="2136"/>
                  <a:pt x="17521" y="2150"/>
                  <a:pt x="17534" y="2164"/>
                </a:cubicBezTo>
                <a:cubicBezTo>
                  <a:pt x="17317" y="2191"/>
                  <a:pt x="17126" y="2272"/>
                  <a:pt x="17099" y="2517"/>
                </a:cubicBezTo>
                <a:cubicBezTo>
                  <a:pt x="17058" y="2680"/>
                  <a:pt x="17140" y="2857"/>
                  <a:pt x="17290" y="2938"/>
                </a:cubicBezTo>
                <a:cubicBezTo>
                  <a:pt x="17356" y="2976"/>
                  <a:pt x="17429" y="2994"/>
                  <a:pt x="17501" y="2994"/>
                </a:cubicBezTo>
                <a:cubicBezTo>
                  <a:pt x="17637" y="2994"/>
                  <a:pt x="17772" y="2931"/>
                  <a:pt x="17860" y="2816"/>
                </a:cubicBezTo>
                <a:lnTo>
                  <a:pt x="18064" y="3237"/>
                </a:lnTo>
                <a:lnTo>
                  <a:pt x="17670" y="3455"/>
                </a:lnTo>
                <a:cubicBezTo>
                  <a:pt x="17670" y="3251"/>
                  <a:pt x="17507" y="3074"/>
                  <a:pt x="17303" y="3047"/>
                </a:cubicBezTo>
                <a:cubicBezTo>
                  <a:pt x="17275" y="3040"/>
                  <a:pt x="17247" y="3037"/>
                  <a:pt x="17219" y="3037"/>
                </a:cubicBezTo>
                <a:cubicBezTo>
                  <a:pt x="17083" y="3037"/>
                  <a:pt x="16952" y="3116"/>
                  <a:pt x="16895" y="3251"/>
                </a:cubicBezTo>
                <a:cubicBezTo>
                  <a:pt x="16787" y="3455"/>
                  <a:pt x="16855" y="3659"/>
                  <a:pt x="17045" y="3822"/>
                </a:cubicBezTo>
                <a:cubicBezTo>
                  <a:pt x="16855" y="3890"/>
                  <a:pt x="16651" y="3971"/>
                  <a:pt x="16610" y="4175"/>
                </a:cubicBezTo>
                <a:cubicBezTo>
                  <a:pt x="16569" y="4379"/>
                  <a:pt x="16664" y="4542"/>
                  <a:pt x="16882" y="4705"/>
                </a:cubicBezTo>
                <a:cubicBezTo>
                  <a:pt x="16837" y="4697"/>
                  <a:pt x="16795" y="4694"/>
                  <a:pt x="16758" y="4694"/>
                </a:cubicBezTo>
                <a:cubicBezTo>
                  <a:pt x="16534" y="4694"/>
                  <a:pt x="16427" y="4820"/>
                  <a:pt x="16311" y="4936"/>
                </a:cubicBezTo>
                <a:cubicBezTo>
                  <a:pt x="16257" y="5181"/>
                  <a:pt x="16392" y="5344"/>
                  <a:pt x="16515" y="5521"/>
                </a:cubicBezTo>
                <a:cubicBezTo>
                  <a:pt x="16719" y="5521"/>
                  <a:pt x="16936" y="5521"/>
                  <a:pt x="17086" y="5331"/>
                </a:cubicBezTo>
                <a:lnTo>
                  <a:pt x="17303" y="5725"/>
                </a:lnTo>
                <a:lnTo>
                  <a:pt x="16909" y="5942"/>
                </a:lnTo>
                <a:cubicBezTo>
                  <a:pt x="16841" y="5752"/>
                  <a:pt x="16787" y="5521"/>
                  <a:pt x="16515" y="5521"/>
                </a:cubicBezTo>
                <a:cubicBezTo>
                  <a:pt x="16315" y="5521"/>
                  <a:pt x="16141" y="5625"/>
                  <a:pt x="16070" y="5796"/>
                </a:cubicBezTo>
                <a:lnTo>
                  <a:pt x="16070" y="5796"/>
                </a:lnTo>
                <a:cubicBezTo>
                  <a:pt x="16070" y="5813"/>
                  <a:pt x="16068" y="5830"/>
                  <a:pt x="16066" y="5847"/>
                </a:cubicBezTo>
                <a:lnTo>
                  <a:pt x="16066" y="5833"/>
                </a:lnTo>
                <a:cubicBezTo>
                  <a:pt x="16065" y="5835"/>
                  <a:pt x="16064" y="5837"/>
                  <a:pt x="16063" y="5838"/>
                </a:cubicBezTo>
                <a:lnTo>
                  <a:pt x="16063" y="5838"/>
                </a:lnTo>
                <a:cubicBezTo>
                  <a:pt x="16064" y="5828"/>
                  <a:pt x="16065" y="5817"/>
                  <a:pt x="16066" y="5806"/>
                </a:cubicBezTo>
                <a:cubicBezTo>
                  <a:pt x="16068" y="5803"/>
                  <a:pt x="16069" y="5799"/>
                  <a:pt x="16070" y="5796"/>
                </a:cubicBezTo>
                <a:lnTo>
                  <a:pt x="16070" y="5796"/>
                </a:lnTo>
                <a:cubicBezTo>
                  <a:pt x="16078" y="5602"/>
                  <a:pt x="15990" y="5415"/>
                  <a:pt x="15837" y="5301"/>
                </a:cubicBezTo>
                <a:lnTo>
                  <a:pt x="15837" y="5301"/>
                </a:lnTo>
                <a:cubicBezTo>
                  <a:pt x="16030" y="5279"/>
                  <a:pt x="16207" y="5172"/>
                  <a:pt x="16297" y="4991"/>
                </a:cubicBezTo>
                <a:cubicBezTo>
                  <a:pt x="16297" y="4909"/>
                  <a:pt x="16284" y="4828"/>
                  <a:pt x="16270" y="4746"/>
                </a:cubicBezTo>
                <a:cubicBezTo>
                  <a:pt x="16229" y="4569"/>
                  <a:pt x="16066" y="4461"/>
                  <a:pt x="15890" y="4461"/>
                </a:cubicBezTo>
                <a:cubicBezTo>
                  <a:pt x="15495" y="4461"/>
                  <a:pt x="15332" y="4950"/>
                  <a:pt x="15645" y="5181"/>
                </a:cubicBezTo>
                <a:cubicBezTo>
                  <a:pt x="15698" y="5221"/>
                  <a:pt x="15764" y="5261"/>
                  <a:pt x="15817" y="5288"/>
                </a:cubicBezTo>
                <a:lnTo>
                  <a:pt x="15817" y="5288"/>
                </a:lnTo>
                <a:cubicBezTo>
                  <a:pt x="15781" y="5284"/>
                  <a:pt x="15744" y="5281"/>
                  <a:pt x="15708" y="5281"/>
                </a:cubicBezTo>
                <a:cubicBezTo>
                  <a:pt x="15536" y="5281"/>
                  <a:pt x="15379" y="5335"/>
                  <a:pt x="15291" y="5521"/>
                </a:cubicBezTo>
                <a:cubicBezTo>
                  <a:pt x="15210" y="5711"/>
                  <a:pt x="15278" y="5942"/>
                  <a:pt x="15455" y="6051"/>
                </a:cubicBezTo>
                <a:lnTo>
                  <a:pt x="15455" y="6078"/>
                </a:lnTo>
                <a:lnTo>
                  <a:pt x="15441" y="6078"/>
                </a:lnTo>
                <a:cubicBezTo>
                  <a:pt x="15490" y="6092"/>
                  <a:pt x="15540" y="6098"/>
                  <a:pt x="15588" y="6098"/>
                </a:cubicBezTo>
                <a:cubicBezTo>
                  <a:pt x="15778" y="6098"/>
                  <a:pt x="15954" y="5998"/>
                  <a:pt x="16063" y="5838"/>
                </a:cubicBezTo>
                <a:lnTo>
                  <a:pt x="16063" y="5838"/>
                </a:lnTo>
                <a:cubicBezTo>
                  <a:pt x="16046" y="6040"/>
                  <a:pt x="16120" y="6196"/>
                  <a:pt x="16365" y="6364"/>
                </a:cubicBezTo>
                <a:cubicBezTo>
                  <a:pt x="16322" y="6356"/>
                  <a:pt x="16283" y="6352"/>
                  <a:pt x="16247" y="6352"/>
                </a:cubicBezTo>
                <a:cubicBezTo>
                  <a:pt x="16032" y="6352"/>
                  <a:pt x="15926" y="6479"/>
                  <a:pt x="15810" y="6606"/>
                </a:cubicBezTo>
                <a:lnTo>
                  <a:pt x="15810" y="6606"/>
                </a:lnTo>
                <a:cubicBezTo>
                  <a:pt x="15810" y="6616"/>
                  <a:pt x="15809" y="6625"/>
                  <a:pt x="15808" y="6635"/>
                </a:cubicBezTo>
                <a:lnTo>
                  <a:pt x="15808" y="6622"/>
                </a:lnTo>
                <a:cubicBezTo>
                  <a:pt x="15806" y="6625"/>
                  <a:pt x="15804" y="6628"/>
                  <a:pt x="15801" y="6631"/>
                </a:cubicBezTo>
                <a:lnTo>
                  <a:pt x="15801" y="6631"/>
                </a:lnTo>
                <a:cubicBezTo>
                  <a:pt x="15803" y="6619"/>
                  <a:pt x="15805" y="6607"/>
                  <a:pt x="15808" y="6595"/>
                </a:cubicBezTo>
                <a:lnTo>
                  <a:pt x="15808" y="6595"/>
                </a:lnTo>
                <a:lnTo>
                  <a:pt x="15808" y="6608"/>
                </a:lnTo>
                <a:cubicBezTo>
                  <a:pt x="15809" y="6607"/>
                  <a:pt x="15810" y="6607"/>
                  <a:pt x="15810" y="6606"/>
                </a:cubicBezTo>
                <a:lnTo>
                  <a:pt x="15810" y="6606"/>
                </a:lnTo>
                <a:cubicBezTo>
                  <a:pt x="15822" y="6362"/>
                  <a:pt x="15665" y="6147"/>
                  <a:pt x="15433" y="6080"/>
                </a:cubicBezTo>
                <a:lnTo>
                  <a:pt x="15433" y="6080"/>
                </a:lnTo>
                <a:cubicBezTo>
                  <a:pt x="15368" y="6094"/>
                  <a:pt x="15302" y="6119"/>
                  <a:pt x="15237" y="6133"/>
                </a:cubicBezTo>
                <a:cubicBezTo>
                  <a:pt x="14911" y="6282"/>
                  <a:pt x="14911" y="6731"/>
                  <a:pt x="15237" y="6880"/>
                </a:cubicBezTo>
                <a:cubicBezTo>
                  <a:pt x="15286" y="6902"/>
                  <a:pt x="15337" y="6913"/>
                  <a:pt x="15389" y="6913"/>
                </a:cubicBezTo>
                <a:cubicBezTo>
                  <a:pt x="15496" y="6913"/>
                  <a:pt x="15603" y="6867"/>
                  <a:pt x="15686" y="6785"/>
                </a:cubicBezTo>
                <a:cubicBezTo>
                  <a:pt x="15724" y="6734"/>
                  <a:pt x="15763" y="6682"/>
                  <a:pt x="15801" y="6631"/>
                </a:cubicBezTo>
                <a:lnTo>
                  <a:pt x="15801" y="6631"/>
                </a:lnTo>
                <a:cubicBezTo>
                  <a:pt x="15768" y="6854"/>
                  <a:pt x="15909" y="6998"/>
                  <a:pt x="16012" y="7179"/>
                </a:cubicBezTo>
                <a:cubicBezTo>
                  <a:pt x="16216" y="7179"/>
                  <a:pt x="16433" y="7166"/>
                  <a:pt x="16583" y="6989"/>
                </a:cubicBezTo>
                <a:lnTo>
                  <a:pt x="16800" y="7369"/>
                </a:lnTo>
                <a:lnTo>
                  <a:pt x="16406" y="7600"/>
                </a:lnTo>
                <a:cubicBezTo>
                  <a:pt x="16352" y="7383"/>
                  <a:pt x="16270" y="7193"/>
                  <a:pt x="16012" y="7179"/>
                </a:cubicBezTo>
                <a:cubicBezTo>
                  <a:pt x="15994" y="7177"/>
                  <a:pt x="15976" y="7175"/>
                  <a:pt x="15959" y="7175"/>
                </a:cubicBezTo>
                <a:cubicBezTo>
                  <a:pt x="15790" y="7175"/>
                  <a:pt x="15640" y="7291"/>
                  <a:pt x="15591" y="7451"/>
                </a:cubicBezTo>
                <a:cubicBezTo>
                  <a:pt x="15536" y="7641"/>
                  <a:pt x="15604" y="7832"/>
                  <a:pt x="15754" y="7940"/>
                </a:cubicBezTo>
                <a:cubicBezTo>
                  <a:pt x="15794" y="7967"/>
                  <a:pt x="15808" y="8008"/>
                  <a:pt x="15822" y="8049"/>
                </a:cubicBezTo>
                <a:cubicBezTo>
                  <a:pt x="15917" y="8022"/>
                  <a:pt x="16012" y="7995"/>
                  <a:pt x="16107" y="7967"/>
                </a:cubicBezTo>
                <a:cubicBezTo>
                  <a:pt x="16189" y="7927"/>
                  <a:pt x="16270" y="7872"/>
                  <a:pt x="16338" y="7832"/>
                </a:cubicBezTo>
                <a:lnTo>
                  <a:pt x="16569" y="8199"/>
                </a:lnTo>
                <a:lnTo>
                  <a:pt x="16134" y="8416"/>
                </a:lnTo>
                <a:cubicBezTo>
                  <a:pt x="16080" y="8280"/>
                  <a:pt x="16066" y="8076"/>
                  <a:pt x="15822" y="8049"/>
                </a:cubicBezTo>
                <a:cubicBezTo>
                  <a:pt x="15771" y="8017"/>
                  <a:pt x="15714" y="8002"/>
                  <a:pt x="15658" y="8002"/>
                </a:cubicBezTo>
                <a:cubicBezTo>
                  <a:pt x="15548" y="8002"/>
                  <a:pt x="15441" y="8059"/>
                  <a:pt x="15387" y="8158"/>
                </a:cubicBezTo>
                <a:cubicBezTo>
                  <a:pt x="15196" y="8402"/>
                  <a:pt x="15332" y="8606"/>
                  <a:pt x="15495" y="8797"/>
                </a:cubicBezTo>
                <a:cubicBezTo>
                  <a:pt x="15427" y="8824"/>
                  <a:pt x="15387" y="8824"/>
                  <a:pt x="15346" y="8851"/>
                </a:cubicBezTo>
                <a:cubicBezTo>
                  <a:pt x="15006" y="8987"/>
                  <a:pt x="14952" y="9300"/>
                  <a:pt x="15210" y="9558"/>
                </a:cubicBezTo>
                <a:cubicBezTo>
                  <a:pt x="15264" y="9599"/>
                  <a:pt x="15291" y="9653"/>
                  <a:pt x="15332" y="9707"/>
                </a:cubicBezTo>
                <a:lnTo>
                  <a:pt x="15835" y="9476"/>
                </a:lnTo>
                <a:lnTo>
                  <a:pt x="16053" y="9870"/>
                </a:lnTo>
                <a:lnTo>
                  <a:pt x="15645" y="10074"/>
                </a:lnTo>
                <a:cubicBezTo>
                  <a:pt x="15591" y="9925"/>
                  <a:pt x="15577" y="9721"/>
                  <a:pt x="15332" y="9707"/>
                </a:cubicBezTo>
                <a:cubicBezTo>
                  <a:pt x="15274" y="9672"/>
                  <a:pt x="15221" y="9656"/>
                  <a:pt x="15171" y="9656"/>
                </a:cubicBezTo>
                <a:cubicBezTo>
                  <a:pt x="15068" y="9656"/>
                  <a:pt x="14980" y="9720"/>
                  <a:pt x="14897" y="9802"/>
                </a:cubicBezTo>
                <a:cubicBezTo>
                  <a:pt x="14802" y="9925"/>
                  <a:pt x="14775" y="10088"/>
                  <a:pt x="14843" y="10224"/>
                </a:cubicBezTo>
                <a:cubicBezTo>
                  <a:pt x="14884" y="10292"/>
                  <a:pt x="14924" y="10360"/>
                  <a:pt x="14979" y="10428"/>
                </a:cubicBezTo>
                <a:cubicBezTo>
                  <a:pt x="15059" y="10451"/>
                  <a:pt x="15137" y="10465"/>
                  <a:pt x="15212" y="10465"/>
                </a:cubicBezTo>
                <a:cubicBezTo>
                  <a:pt x="15353" y="10465"/>
                  <a:pt x="15479" y="10416"/>
                  <a:pt x="15577" y="10292"/>
                </a:cubicBezTo>
                <a:lnTo>
                  <a:pt x="15853" y="10699"/>
                </a:lnTo>
                <a:lnTo>
                  <a:pt x="15853" y="10699"/>
                </a:lnTo>
                <a:cubicBezTo>
                  <a:pt x="15845" y="10699"/>
                  <a:pt x="15838" y="10698"/>
                  <a:pt x="15830" y="10698"/>
                </a:cubicBezTo>
                <a:cubicBezTo>
                  <a:pt x="15651" y="10698"/>
                  <a:pt x="15476" y="10805"/>
                  <a:pt x="15387" y="10971"/>
                </a:cubicBezTo>
                <a:cubicBezTo>
                  <a:pt x="15319" y="11148"/>
                  <a:pt x="15387" y="11366"/>
                  <a:pt x="15536" y="11474"/>
                </a:cubicBezTo>
                <a:cubicBezTo>
                  <a:pt x="15550" y="11488"/>
                  <a:pt x="15550" y="11515"/>
                  <a:pt x="15550" y="11529"/>
                </a:cubicBezTo>
                <a:cubicBezTo>
                  <a:pt x="15373" y="11529"/>
                  <a:pt x="15210" y="11624"/>
                  <a:pt x="15142" y="11800"/>
                </a:cubicBezTo>
                <a:cubicBezTo>
                  <a:pt x="15074" y="11991"/>
                  <a:pt x="15156" y="12222"/>
                  <a:pt x="15332" y="12331"/>
                </a:cubicBezTo>
                <a:cubicBezTo>
                  <a:pt x="15115" y="12399"/>
                  <a:pt x="14938" y="12453"/>
                  <a:pt x="14884" y="12670"/>
                </a:cubicBezTo>
                <a:cubicBezTo>
                  <a:pt x="14843" y="12861"/>
                  <a:pt x="14938" y="13065"/>
                  <a:pt x="15101" y="13173"/>
                </a:cubicBezTo>
                <a:cubicBezTo>
                  <a:pt x="14612" y="13282"/>
                  <a:pt x="14503" y="13540"/>
                  <a:pt x="14789" y="13948"/>
                </a:cubicBezTo>
                <a:cubicBezTo>
                  <a:pt x="14789" y="13948"/>
                  <a:pt x="14789" y="13962"/>
                  <a:pt x="14789" y="13975"/>
                </a:cubicBezTo>
                <a:cubicBezTo>
                  <a:pt x="14852" y="14000"/>
                  <a:pt x="14918" y="14012"/>
                  <a:pt x="14984" y="14012"/>
                </a:cubicBezTo>
                <a:cubicBezTo>
                  <a:pt x="15172" y="14012"/>
                  <a:pt x="15357" y="13915"/>
                  <a:pt x="15468" y="13744"/>
                </a:cubicBezTo>
                <a:lnTo>
                  <a:pt x="15468" y="13744"/>
                </a:lnTo>
                <a:cubicBezTo>
                  <a:pt x="15400" y="14070"/>
                  <a:pt x="15618" y="14179"/>
                  <a:pt x="15713" y="14342"/>
                </a:cubicBezTo>
                <a:lnTo>
                  <a:pt x="16243" y="14166"/>
                </a:lnTo>
                <a:lnTo>
                  <a:pt x="16447" y="14533"/>
                </a:lnTo>
                <a:cubicBezTo>
                  <a:pt x="16216" y="14546"/>
                  <a:pt x="16107" y="14696"/>
                  <a:pt x="15998" y="14872"/>
                </a:cubicBezTo>
                <a:cubicBezTo>
                  <a:pt x="16053" y="15022"/>
                  <a:pt x="16107" y="15185"/>
                  <a:pt x="16161" y="15334"/>
                </a:cubicBezTo>
                <a:lnTo>
                  <a:pt x="15794" y="15538"/>
                </a:lnTo>
                <a:lnTo>
                  <a:pt x="15550" y="15131"/>
                </a:lnTo>
                <a:lnTo>
                  <a:pt x="15550" y="15131"/>
                </a:lnTo>
                <a:cubicBezTo>
                  <a:pt x="15559" y="15131"/>
                  <a:pt x="15569" y="15132"/>
                  <a:pt x="15578" y="15132"/>
                </a:cubicBezTo>
                <a:cubicBezTo>
                  <a:pt x="15765" y="15132"/>
                  <a:pt x="15882" y="15002"/>
                  <a:pt x="15998" y="14872"/>
                </a:cubicBezTo>
                <a:cubicBezTo>
                  <a:pt x="15985" y="14655"/>
                  <a:pt x="16012" y="14410"/>
                  <a:pt x="15713" y="14356"/>
                </a:cubicBezTo>
                <a:cubicBezTo>
                  <a:pt x="15639" y="14339"/>
                  <a:pt x="15576" y="14330"/>
                  <a:pt x="15521" y="14330"/>
                </a:cubicBezTo>
                <a:cubicBezTo>
                  <a:pt x="15395" y="14330"/>
                  <a:pt x="15313" y="14378"/>
                  <a:pt x="15237" y="14492"/>
                </a:cubicBezTo>
                <a:cubicBezTo>
                  <a:pt x="15101" y="14723"/>
                  <a:pt x="15196" y="14927"/>
                  <a:pt x="15359" y="15090"/>
                </a:cubicBezTo>
                <a:cubicBezTo>
                  <a:pt x="14870" y="15253"/>
                  <a:pt x="14802" y="15579"/>
                  <a:pt x="15142" y="15946"/>
                </a:cubicBezTo>
                <a:cubicBezTo>
                  <a:pt x="15132" y="15945"/>
                  <a:pt x="15123" y="15945"/>
                  <a:pt x="15113" y="15945"/>
                </a:cubicBezTo>
                <a:cubicBezTo>
                  <a:pt x="14934" y="15945"/>
                  <a:pt x="14772" y="16064"/>
                  <a:pt x="14707" y="16232"/>
                </a:cubicBezTo>
                <a:cubicBezTo>
                  <a:pt x="14639" y="16422"/>
                  <a:pt x="14721" y="16626"/>
                  <a:pt x="14884" y="16734"/>
                </a:cubicBezTo>
                <a:cubicBezTo>
                  <a:pt x="14367" y="16966"/>
                  <a:pt x="14299" y="17210"/>
                  <a:pt x="14639" y="17577"/>
                </a:cubicBezTo>
                <a:lnTo>
                  <a:pt x="14204" y="17781"/>
                </a:lnTo>
                <a:lnTo>
                  <a:pt x="13958" y="17419"/>
                </a:lnTo>
                <a:lnTo>
                  <a:pt x="13958" y="17419"/>
                </a:lnTo>
                <a:lnTo>
                  <a:pt x="13942" y="17425"/>
                </a:lnTo>
                <a:lnTo>
                  <a:pt x="13942" y="17425"/>
                </a:lnTo>
                <a:cubicBezTo>
                  <a:pt x="13927" y="17413"/>
                  <a:pt x="13913" y="17402"/>
                  <a:pt x="13901" y="17392"/>
                </a:cubicBezTo>
                <a:lnTo>
                  <a:pt x="13901" y="17392"/>
                </a:lnTo>
                <a:cubicBezTo>
                  <a:pt x="13916" y="17394"/>
                  <a:pt x="13931" y="17397"/>
                  <a:pt x="13946" y="17400"/>
                </a:cubicBezTo>
                <a:lnTo>
                  <a:pt x="13958" y="17419"/>
                </a:lnTo>
                <a:lnTo>
                  <a:pt x="13958" y="17419"/>
                </a:lnTo>
                <a:lnTo>
                  <a:pt x="14095" y="17373"/>
                </a:lnTo>
                <a:cubicBezTo>
                  <a:pt x="14258" y="17346"/>
                  <a:pt x="14381" y="17237"/>
                  <a:pt x="14408" y="17074"/>
                </a:cubicBezTo>
                <a:cubicBezTo>
                  <a:pt x="14449" y="16911"/>
                  <a:pt x="14381" y="16734"/>
                  <a:pt x="14231" y="16639"/>
                </a:cubicBezTo>
                <a:lnTo>
                  <a:pt x="14055" y="16517"/>
                </a:lnTo>
                <a:cubicBezTo>
                  <a:pt x="14014" y="16544"/>
                  <a:pt x="13959" y="16571"/>
                  <a:pt x="13905" y="16585"/>
                </a:cubicBezTo>
                <a:cubicBezTo>
                  <a:pt x="13756" y="16626"/>
                  <a:pt x="13647" y="16748"/>
                  <a:pt x="13620" y="16911"/>
                </a:cubicBezTo>
                <a:cubicBezTo>
                  <a:pt x="13592" y="17074"/>
                  <a:pt x="13660" y="17237"/>
                  <a:pt x="13810" y="17319"/>
                </a:cubicBezTo>
                <a:cubicBezTo>
                  <a:pt x="13839" y="17338"/>
                  <a:pt x="13867" y="17364"/>
                  <a:pt x="13901" y="17392"/>
                </a:cubicBezTo>
                <a:lnTo>
                  <a:pt x="13901" y="17392"/>
                </a:lnTo>
                <a:cubicBezTo>
                  <a:pt x="13847" y="17382"/>
                  <a:pt x="13792" y="17373"/>
                  <a:pt x="13728" y="17373"/>
                </a:cubicBezTo>
                <a:cubicBezTo>
                  <a:pt x="13565" y="17373"/>
                  <a:pt x="13416" y="17482"/>
                  <a:pt x="13361" y="17645"/>
                </a:cubicBezTo>
                <a:cubicBezTo>
                  <a:pt x="13307" y="17808"/>
                  <a:pt x="13375" y="17999"/>
                  <a:pt x="13511" y="18094"/>
                </a:cubicBezTo>
                <a:cubicBezTo>
                  <a:pt x="13579" y="18148"/>
                  <a:pt x="13660" y="18175"/>
                  <a:pt x="13742" y="18175"/>
                </a:cubicBezTo>
                <a:cubicBezTo>
                  <a:pt x="13824" y="18175"/>
                  <a:pt x="13905" y="18148"/>
                  <a:pt x="13973" y="18094"/>
                </a:cubicBezTo>
                <a:cubicBezTo>
                  <a:pt x="14014" y="18067"/>
                  <a:pt x="14055" y="18026"/>
                  <a:pt x="14095" y="17985"/>
                </a:cubicBezTo>
                <a:lnTo>
                  <a:pt x="14381" y="18406"/>
                </a:lnTo>
                <a:lnTo>
                  <a:pt x="14367" y="18406"/>
                </a:lnTo>
                <a:cubicBezTo>
                  <a:pt x="14422" y="18429"/>
                  <a:pt x="14474" y="18438"/>
                  <a:pt x="14523" y="18438"/>
                </a:cubicBezTo>
                <a:cubicBezTo>
                  <a:pt x="14683" y="18438"/>
                  <a:pt x="14820" y="18340"/>
                  <a:pt x="14965" y="18257"/>
                </a:cubicBezTo>
                <a:cubicBezTo>
                  <a:pt x="14992" y="18026"/>
                  <a:pt x="14992" y="17808"/>
                  <a:pt x="14789" y="17659"/>
                </a:cubicBezTo>
                <a:lnTo>
                  <a:pt x="15210" y="17455"/>
                </a:lnTo>
                <a:lnTo>
                  <a:pt x="15523" y="17903"/>
                </a:lnTo>
                <a:lnTo>
                  <a:pt x="16053" y="17727"/>
                </a:lnTo>
                <a:lnTo>
                  <a:pt x="16257" y="18067"/>
                </a:lnTo>
                <a:lnTo>
                  <a:pt x="15835" y="18270"/>
                </a:lnTo>
                <a:cubicBezTo>
                  <a:pt x="15781" y="18134"/>
                  <a:pt x="15754" y="17931"/>
                  <a:pt x="15523" y="17917"/>
                </a:cubicBezTo>
                <a:cubicBezTo>
                  <a:pt x="15449" y="17898"/>
                  <a:pt x="15387" y="17888"/>
                  <a:pt x="15332" y="17888"/>
                </a:cubicBezTo>
                <a:cubicBezTo>
                  <a:pt x="15153" y="17888"/>
                  <a:pt x="15059" y="17997"/>
                  <a:pt x="14965" y="18257"/>
                </a:cubicBezTo>
                <a:lnTo>
                  <a:pt x="15156" y="18651"/>
                </a:lnTo>
                <a:cubicBezTo>
                  <a:pt x="14653" y="18828"/>
                  <a:pt x="14639" y="19181"/>
                  <a:pt x="14965" y="19507"/>
                </a:cubicBezTo>
                <a:lnTo>
                  <a:pt x="14870" y="19521"/>
                </a:lnTo>
                <a:cubicBezTo>
                  <a:pt x="14490" y="19630"/>
                  <a:pt x="14394" y="19929"/>
                  <a:pt x="14639" y="20228"/>
                </a:cubicBezTo>
                <a:cubicBezTo>
                  <a:pt x="14666" y="20268"/>
                  <a:pt x="14693" y="20296"/>
                  <a:pt x="14721" y="20323"/>
                </a:cubicBezTo>
                <a:lnTo>
                  <a:pt x="14707" y="20323"/>
                </a:lnTo>
                <a:cubicBezTo>
                  <a:pt x="14771" y="20334"/>
                  <a:pt x="14832" y="20341"/>
                  <a:pt x="14890" y="20341"/>
                </a:cubicBezTo>
                <a:cubicBezTo>
                  <a:pt x="15041" y="20341"/>
                  <a:pt x="15170" y="20293"/>
                  <a:pt x="15278" y="20146"/>
                </a:cubicBezTo>
                <a:lnTo>
                  <a:pt x="15509" y="20622"/>
                </a:lnTo>
                <a:cubicBezTo>
                  <a:pt x="15501" y="20621"/>
                  <a:pt x="15493" y="20621"/>
                  <a:pt x="15485" y="20621"/>
                </a:cubicBezTo>
                <a:cubicBezTo>
                  <a:pt x="15321" y="20621"/>
                  <a:pt x="15192" y="20749"/>
                  <a:pt x="15076" y="20878"/>
                </a:cubicBezTo>
                <a:lnTo>
                  <a:pt x="15076" y="20878"/>
                </a:lnTo>
                <a:cubicBezTo>
                  <a:pt x="15108" y="20628"/>
                  <a:pt x="14949" y="20406"/>
                  <a:pt x="14713" y="20338"/>
                </a:cubicBezTo>
                <a:lnTo>
                  <a:pt x="14713" y="20338"/>
                </a:lnTo>
                <a:cubicBezTo>
                  <a:pt x="14647" y="20351"/>
                  <a:pt x="14582" y="20365"/>
                  <a:pt x="14517" y="20391"/>
                </a:cubicBezTo>
                <a:cubicBezTo>
                  <a:pt x="14354" y="20459"/>
                  <a:pt x="14258" y="20608"/>
                  <a:pt x="14272" y="20771"/>
                </a:cubicBezTo>
                <a:cubicBezTo>
                  <a:pt x="14281" y="21009"/>
                  <a:pt x="14474" y="21160"/>
                  <a:pt x="14674" y="21160"/>
                </a:cubicBezTo>
                <a:cubicBezTo>
                  <a:pt x="14772" y="21160"/>
                  <a:pt x="14871" y="21124"/>
                  <a:pt x="14952" y="21043"/>
                </a:cubicBezTo>
                <a:cubicBezTo>
                  <a:pt x="14992" y="20989"/>
                  <a:pt x="15033" y="20934"/>
                  <a:pt x="15074" y="20880"/>
                </a:cubicBezTo>
                <a:cubicBezTo>
                  <a:pt x="15075" y="20879"/>
                  <a:pt x="15076" y="20878"/>
                  <a:pt x="15076" y="20878"/>
                </a:cubicBezTo>
                <a:lnTo>
                  <a:pt x="15076" y="20878"/>
                </a:lnTo>
                <a:cubicBezTo>
                  <a:pt x="15076" y="20883"/>
                  <a:pt x="15075" y="20888"/>
                  <a:pt x="15074" y="20894"/>
                </a:cubicBezTo>
                <a:lnTo>
                  <a:pt x="15074" y="21030"/>
                </a:lnTo>
                <a:cubicBezTo>
                  <a:pt x="15074" y="21269"/>
                  <a:pt x="15283" y="21441"/>
                  <a:pt x="15497" y="21441"/>
                </a:cubicBezTo>
                <a:cubicBezTo>
                  <a:pt x="15587" y="21441"/>
                  <a:pt x="15677" y="21411"/>
                  <a:pt x="15754" y="21342"/>
                </a:cubicBezTo>
                <a:cubicBezTo>
                  <a:pt x="15794" y="21315"/>
                  <a:pt x="15835" y="21301"/>
                  <a:pt x="15876" y="21288"/>
                </a:cubicBezTo>
                <a:cubicBezTo>
                  <a:pt x="15876" y="21284"/>
                  <a:pt x="15877" y="21281"/>
                  <a:pt x="15877" y="21278"/>
                </a:cubicBezTo>
                <a:lnTo>
                  <a:pt x="15877" y="21278"/>
                </a:lnTo>
                <a:cubicBezTo>
                  <a:pt x="15931" y="21426"/>
                  <a:pt x="15999" y="21561"/>
                  <a:pt x="16053" y="21696"/>
                </a:cubicBezTo>
                <a:cubicBezTo>
                  <a:pt x="16270" y="21682"/>
                  <a:pt x="16501" y="21723"/>
                  <a:pt x="16664" y="21505"/>
                </a:cubicBezTo>
                <a:lnTo>
                  <a:pt x="16868" y="21900"/>
                </a:lnTo>
                <a:lnTo>
                  <a:pt x="16460" y="22117"/>
                </a:lnTo>
                <a:cubicBezTo>
                  <a:pt x="16392" y="21927"/>
                  <a:pt x="16324" y="21709"/>
                  <a:pt x="16053" y="21709"/>
                </a:cubicBezTo>
                <a:lnTo>
                  <a:pt x="15618" y="21859"/>
                </a:lnTo>
                <a:cubicBezTo>
                  <a:pt x="15604" y="21818"/>
                  <a:pt x="15591" y="21764"/>
                  <a:pt x="15577" y="21723"/>
                </a:cubicBezTo>
                <a:cubicBezTo>
                  <a:pt x="15528" y="21564"/>
                  <a:pt x="15381" y="21460"/>
                  <a:pt x="15223" y="21460"/>
                </a:cubicBezTo>
                <a:cubicBezTo>
                  <a:pt x="15205" y="21460"/>
                  <a:pt x="15187" y="21462"/>
                  <a:pt x="15169" y="21465"/>
                </a:cubicBezTo>
                <a:cubicBezTo>
                  <a:pt x="15020" y="21465"/>
                  <a:pt x="14884" y="21560"/>
                  <a:pt x="14829" y="21709"/>
                </a:cubicBezTo>
                <a:cubicBezTo>
                  <a:pt x="14761" y="21872"/>
                  <a:pt x="14816" y="22063"/>
                  <a:pt x="14952" y="22171"/>
                </a:cubicBezTo>
                <a:lnTo>
                  <a:pt x="15073" y="22305"/>
                </a:lnTo>
                <a:lnTo>
                  <a:pt x="15073" y="22305"/>
                </a:lnTo>
                <a:cubicBezTo>
                  <a:pt x="15045" y="22303"/>
                  <a:pt x="15018" y="22301"/>
                  <a:pt x="14992" y="22301"/>
                </a:cubicBezTo>
                <a:cubicBezTo>
                  <a:pt x="14785" y="22301"/>
                  <a:pt x="14655" y="22373"/>
                  <a:pt x="14585" y="22525"/>
                </a:cubicBezTo>
                <a:cubicBezTo>
                  <a:pt x="14517" y="22688"/>
                  <a:pt x="14571" y="22892"/>
                  <a:pt x="14721" y="23000"/>
                </a:cubicBezTo>
                <a:cubicBezTo>
                  <a:pt x="14775" y="23055"/>
                  <a:pt x="14857" y="23082"/>
                  <a:pt x="14938" y="23082"/>
                </a:cubicBezTo>
                <a:cubicBezTo>
                  <a:pt x="15074" y="23041"/>
                  <a:pt x="15196" y="22987"/>
                  <a:pt x="15319" y="22933"/>
                </a:cubicBezTo>
                <a:lnTo>
                  <a:pt x="15577" y="23300"/>
                </a:lnTo>
                <a:cubicBezTo>
                  <a:pt x="15639" y="23333"/>
                  <a:pt x="15705" y="23348"/>
                  <a:pt x="15771" y="23348"/>
                </a:cubicBezTo>
                <a:cubicBezTo>
                  <a:pt x="15919" y="23348"/>
                  <a:pt x="16063" y="23269"/>
                  <a:pt x="16148" y="23136"/>
                </a:cubicBezTo>
                <a:cubicBezTo>
                  <a:pt x="16284" y="22919"/>
                  <a:pt x="16148" y="22729"/>
                  <a:pt x="16012" y="22566"/>
                </a:cubicBezTo>
                <a:lnTo>
                  <a:pt x="16406" y="22362"/>
                </a:lnTo>
                <a:lnTo>
                  <a:pt x="16637" y="22756"/>
                </a:lnTo>
                <a:cubicBezTo>
                  <a:pt x="16161" y="22865"/>
                  <a:pt x="16080" y="23150"/>
                  <a:pt x="16406" y="23558"/>
                </a:cubicBezTo>
                <a:cubicBezTo>
                  <a:pt x="16352" y="23585"/>
                  <a:pt x="16284" y="23599"/>
                  <a:pt x="16229" y="23626"/>
                </a:cubicBezTo>
                <a:cubicBezTo>
                  <a:pt x="15917" y="23734"/>
                  <a:pt x="15862" y="24156"/>
                  <a:pt x="16148" y="24333"/>
                </a:cubicBezTo>
                <a:cubicBezTo>
                  <a:pt x="16201" y="24372"/>
                  <a:pt x="16241" y="24399"/>
                  <a:pt x="16294" y="24426"/>
                </a:cubicBezTo>
                <a:lnTo>
                  <a:pt x="16294" y="24426"/>
                </a:lnTo>
                <a:cubicBezTo>
                  <a:pt x="16521" y="24386"/>
                  <a:pt x="16719" y="24356"/>
                  <a:pt x="16746" y="24074"/>
                </a:cubicBezTo>
                <a:cubicBezTo>
                  <a:pt x="16841" y="23857"/>
                  <a:pt x="16664" y="23748"/>
                  <a:pt x="16569" y="23626"/>
                </a:cubicBezTo>
                <a:lnTo>
                  <a:pt x="17004" y="23408"/>
                </a:lnTo>
                <a:cubicBezTo>
                  <a:pt x="17089" y="23690"/>
                  <a:pt x="17217" y="23832"/>
                  <a:pt x="17405" y="23832"/>
                </a:cubicBezTo>
                <a:cubicBezTo>
                  <a:pt x="17516" y="23832"/>
                  <a:pt x="17649" y="23781"/>
                  <a:pt x="17806" y="23680"/>
                </a:cubicBezTo>
                <a:lnTo>
                  <a:pt x="18024" y="24074"/>
                </a:lnTo>
                <a:lnTo>
                  <a:pt x="17616" y="24292"/>
                </a:lnTo>
                <a:lnTo>
                  <a:pt x="17602" y="24210"/>
                </a:lnTo>
                <a:cubicBezTo>
                  <a:pt x="17533" y="23987"/>
                  <a:pt x="17389" y="23867"/>
                  <a:pt x="17216" y="23867"/>
                </a:cubicBezTo>
                <a:cubicBezTo>
                  <a:pt x="17116" y="23867"/>
                  <a:pt x="17005" y="23908"/>
                  <a:pt x="16895" y="23993"/>
                </a:cubicBezTo>
                <a:cubicBezTo>
                  <a:pt x="16855" y="24020"/>
                  <a:pt x="16800" y="24047"/>
                  <a:pt x="16746" y="24074"/>
                </a:cubicBezTo>
                <a:cubicBezTo>
                  <a:pt x="16787" y="24292"/>
                  <a:pt x="16787" y="24536"/>
                  <a:pt x="17031" y="24672"/>
                </a:cubicBezTo>
                <a:lnTo>
                  <a:pt x="17018" y="24672"/>
                </a:lnTo>
                <a:cubicBezTo>
                  <a:pt x="16824" y="24685"/>
                  <a:pt x="16642" y="24796"/>
                  <a:pt x="16543" y="24959"/>
                </a:cubicBezTo>
                <a:lnTo>
                  <a:pt x="16543" y="24959"/>
                </a:lnTo>
                <a:cubicBezTo>
                  <a:pt x="16544" y="24744"/>
                  <a:pt x="16450" y="24556"/>
                  <a:pt x="16284" y="24428"/>
                </a:cubicBezTo>
                <a:lnTo>
                  <a:pt x="16284" y="24428"/>
                </a:lnTo>
                <a:lnTo>
                  <a:pt x="16297" y="24441"/>
                </a:lnTo>
                <a:cubicBezTo>
                  <a:pt x="16257" y="24434"/>
                  <a:pt x="16216" y="24431"/>
                  <a:pt x="16175" y="24431"/>
                </a:cubicBezTo>
                <a:cubicBezTo>
                  <a:pt x="16134" y="24431"/>
                  <a:pt x="16093" y="24434"/>
                  <a:pt x="16053" y="24441"/>
                </a:cubicBezTo>
                <a:cubicBezTo>
                  <a:pt x="15890" y="24468"/>
                  <a:pt x="15767" y="24591"/>
                  <a:pt x="15740" y="24754"/>
                </a:cubicBezTo>
                <a:cubicBezTo>
                  <a:pt x="15713" y="24917"/>
                  <a:pt x="15781" y="25094"/>
                  <a:pt x="15930" y="25175"/>
                </a:cubicBezTo>
                <a:cubicBezTo>
                  <a:pt x="15989" y="25210"/>
                  <a:pt x="16054" y="25228"/>
                  <a:pt x="16121" y="25228"/>
                </a:cubicBezTo>
                <a:cubicBezTo>
                  <a:pt x="16210" y="25228"/>
                  <a:pt x="16301" y="25197"/>
                  <a:pt x="16379" y="25134"/>
                </a:cubicBezTo>
                <a:cubicBezTo>
                  <a:pt x="16428" y="25098"/>
                  <a:pt x="16477" y="25050"/>
                  <a:pt x="16526" y="24991"/>
                </a:cubicBezTo>
                <a:lnTo>
                  <a:pt x="16526" y="24991"/>
                </a:lnTo>
                <a:cubicBezTo>
                  <a:pt x="16495" y="25251"/>
                  <a:pt x="16642" y="25410"/>
                  <a:pt x="16827" y="25542"/>
                </a:cubicBezTo>
                <a:lnTo>
                  <a:pt x="16841" y="25529"/>
                </a:lnTo>
                <a:cubicBezTo>
                  <a:pt x="16895" y="25529"/>
                  <a:pt x="16950" y="25515"/>
                  <a:pt x="17018" y="25515"/>
                </a:cubicBezTo>
                <a:cubicBezTo>
                  <a:pt x="17167" y="25488"/>
                  <a:pt x="17290" y="25379"/>
                  <a:pt x="17330" y="25230"/>
                </a:cubicBezTo>
                <a:cubicBezTo>
                  <a:pt x="17385" y="25053"/>
                  <a:pt x="17317" y="24876"/>
                  <a:pt x="17167" y="24767"/>
                </a:cubicBezTo>
                <a:cubicBezTo>
                  <a:pt x="17113" y="24740"/>
                  <a:pt x="17058" y="24713"/>
                  <a:pt x="17018" y="24672"/>
                </a:cubicBezTo>
                <a:lnTo>
                  <a:pt x="17018" y="24672"/>
                </a:lnTo>
                <a:cubicBezTo>
                  <a:pt x="17065" y="24685"/>
                  <a:pt x="17112" y="24691"/>
                  <a:pt x="17158" y="24691"/>
                </a:cubicBezTo>
                <a:cubicBezTo>
                  <a:pt x="17311" y="24691"/>
                  <a:pt x="17454" y="24624"/>
                  <a:pt x="17548" y="24509"/>
                </a:cubicBezTo>
                <a:lnTo>
                  <a:pt x="17792" y="24903"/>
                </a:lnTo>
                <a:lnTo>
                  <a:pt x="17670" y="24958"/>
                </a:lnTo>
                <a:cubicBezTo>
                  <a:pt x="17303" y="25121"/>
                  <a:pt x="17262" y="25433"/>
                  <a:pt x="17561" y="25692"/>
                </a:cubicBezTo>
                <a:cubicBezTo>
                  <a:pt x="17588" y="25718"/>
                  <a:pt x="17614" y="25744"/>
                  <a:pt x="17640" y="25770"/>
                </a:cubicBezTo>
                <a:lnTo>
                  <a:pt x="17640" y="25770"/>
                </a:lnTo>
                <a:lnTo>
                  <a:pt x="18173" y="25624"/>
                </a:lnTo>
                <a:lnTo>
                  <a:pt x="18391" y="26004"/>
                </a:lnTo>
                <a:cubicBezTo>
                  <a:pt x="18091" y="26072"/>
                  <a:pt x="17956" y="26195"/>
                  <a:pt x="17956" y="26426"/>
                </a:cubicBezTo>
                <a:cubicBezTo>
                  <a:pt x="17956" y="26602"/>
                  <a:pt x="18078" y="26752"/>
                  <a:pt x="18241" y="26820"/>
                </a:cubicBezTo>
                <a:cubicBezTo>
                  <a:pt x="18275" y="26828"/>
                  <a:pt x="18309" y="26832"/>
                  <a:pt x="18342" y="26832"/>
                </a:cubicBezTo>
                <a:cubicBezTo>
                  <a:pt x="18483" y="26832"/>
                  <a:pt x="18615" y="26764"/>
                  <a:pt x="18703" y="26643"/>
                </a:cubicBezTo>
                <a:cubicBezTo>
                  <a:pt x="18812" y="26480"/>
                  <a:pt x="18785" y="26303"/>
                  <a:pt x="18581" y="26045"/>
                </a:cubicBezTo>
                <a:lnTo>
                  <a:pt x="18975" y="25855"/>
                </a:lnTo>
                <a:lnTo>
                  <a:pt x="19220" y="26249"/>
                </a:lnTo>
                <a:cubicBezTo>
                  <a:pt x="19152" y="26249"/>
                  <a:pt x="19084" y="26276"/>
                  <a:pt x="19016" y="26290"/>
                </a:cubicBezTo>
                <a:cubicBezTo>
                  <a:pt x="18880" y="26358"/>
                  <a:pt x="18785" y="26494"/>
                  <a:pt x="18785" y="26657"/>
                </a:cubicBezTo>
                <a:cubicBezTo>
                  <a:pt x="18775" y="26903"/>
                  <a:pt x="18977" y="27077"/>
                  <a:pt x="19192" y="27077"/>
                </a:cubicBezTo>
                <a:cubicBezTo>
                  <a:pt x="19286" y="27077"/>
                  <a:pt x="19382" y="27044"/>
                  <a:pt x="19464" y="26969"/>
                </a:cubicBezTo>
                <a:cubicBezTo>
                  <a:pt x="19519" y="26915"/>
                  <a:pt x="19559" y="26861"/>
                  <a:pt x="19600" y="26806"/>
                </a:cubicBezTo>
                <a:lnTo>
                  <a:pt x="19600" y="26820"/>
                </a:lnTo>
                <a:cubicBezTo>
                  <a:pt x="19641" y="26630"/>
                  <a:pt x="19559" y="26426"/>
                  <a:pt x="19410" y="26317"/>
                </a:cubicBezTo>
                <a:lnTo>
                  <a:pt x="19845" y="26072"/>
                </a:lnTo>
                <a:cubicBezTo>
                  <a:pt x="19845" y="26255"/>
                  <a:pt x="19932" y="26412"/>
                  <a:pt x="20084" y="26509"/>
                </a:cubicBezTo>
                <a:lnTo>
                  <a:pt x="20084" y="26509"/>
                </a:lnTo>
                <a:cubicBezTo>
                  <a:pt x="20090" y="26508"/>
                  <a:pt x="20097" y="26508"/>
                  <a:pt x="20103" y="26507"/>
                </a:cubicBezTo>
                <a:cubicBezTo>
                  <a:pt x="20117" y="26516"/>
                  <a:pt x="20130" y="26524"/>
                  <a:pt x="20142" y="26532"/>
                </a:cubicBezTo>
                <a:lnTo>
                  <a:pt x="20142" y="26532"/>
                </a:lnTo>
                <a:cubicBezTo>
                  <a:pt x="20125" y="26529"/>
                  <a:pt x="20107" y="26526"/>
                  <a:pt x="20090" y="26521"/>
                </a:cubicBezTo>
                <a:lnTo>
                  <a:pt x="20103" y="26521"/>
                </a:lnTo>
                <a:cubicBezTo>
                  <a:pt x="20096" y="26517"/>
                  <a:pt x="20090" y="26513"/>
                  <a:pt x="20084" y="26509"/>
                </a:cubicBezTo>
                <a:lnTo>
                  <a:pt x="20084" y="26509"/>
                </a:lnTo>
                <a:cubicBezTo>
                  <a:pt x="19887" y="26528"/>
                  <a:pt x="19706" y="26636"/>
                  <a:pt x="19614" y="26820"/>
                </a:cubicBezTo>
                <a:cubicBezTo>
                  <a:pt x="19573" y="27078"/>
                  <a:pt x="19709" y="27241"/>
                  <a:pt x="19926" y="27377"/>
                </a:cubicBezTo>
                <a:lnTo>
                  <a:pt x="19913" y="27364"/>
                </a:lnTo>
                <a:cubicBezTo>
                  <a:pt x="20144" y="27364"/>
                  <a:pt x="20348" y="27309"/>
                  <a:pt x="20429" y="27065"/>
                </a:cubicBezTo>
                <a:cubicBezTo>
                  <a:pt x="20481" y="26857"/>
                  <a:pt x="20397" y="26700"/>
                  <a:pt x="20142" y="26532"/>
                </a:cubicBezTo>
                <a:lnTo>
                  <a:pt x="20142" y="26532"/>
                </a:lnTo>
                <a:cubicBezTo>
                  <a:pt x="20171" y="26537"/>
                  <a:pt x="20200" y="26539"/>
                  <a:pt x="20228" y="26539"/>
                </a:cubicBezTo>
                <a:cubicBezTo>
                  <a:pt x="20382" y="26539"/>
                  <a:pt x="20525" y="26470"/>
                  <a:pt x="20620" y="26344"/>
                </a:cubicBezTo>
                <a:lnTo>
                  <a:pt x="20864" y="26752"/>
                </a:lnTo>
                <a:cubicBezTo>
                  <a:pt x="20824" y="26766"/>
                  <a:pt x="20783" y="26779"/>
                  <a:pt x="20728" y="26793"/>
                </a:cubicBezTo>
                <a:cubicBezTo>
                  <a:pt x="20375" y="26956"/>
                  <a:pt x="20334" y="27282"/>
                  <a:pt x="20633" y="27540"/>
                </a:cubicBezTo>
                <a:cubicBezTo>
                  <a:pt x="20660" y="27567"/>
                  <a:pt x="20688" y="27595"/>
                  <a:pt x="20715" y="27622"/>
                </a:cubicBezTo>
                <a:lnTo>
                  <a:pt x="20715" y="27622"/>
                </a:lnTo>
                <a:cubicBezTo>
                  <a:pt x="20927" y="27618"/>
                  <a:pt x="21125" y="27537"/>
                  <a:pt x="21258" y="27364"/>
                </a:cubicBezTo>
                <a:cubicBezTo>
                  <a:pt x="21258" y="27579"/>
                  <a:pt x="21378" y="27768"/>
                  <a:pt x="21552" y="27864"/>
                </a:cubicBezTo>
                <a:lnTo>
                  <a:pt x="21552" y="27864"/>
                </a:lnTo>
                <a:cubicBezTo>
                  <a:pt x="21554" y="27864"/>
                  <a:pt x="21556" y="27864"/>
                  <a:pt x="21558" y="27864"/>
                </a:cubicBezTo>
                <a:lnTo>
                  <a:pt x="21558" y="27864"/>
                </a:lnTo>
                <a:lnTo>
                  <a:pt x="21558" y="27853"/>
                </a:lnTo>
                <a:lnTo>
                  <a:pt x="21666" y="27853"/>
                </a:lnTo>
                <a:cubicBezTo>
                  <a:pt x="22060" y="27853"/>
                  <a:pt x="22224" y="27350"/>
                  <a:pt x="21925" y="27119"/>
                </a:cubicBezTo>
                <a:cubicBezTo>
                  <a:pt x="21870" y="27078"/>
                  <a:pt x="21829" y="27024"/>
                  <a:pt x="21789" y="26983"/>
                </a:cubicBezTo>
                <a:lnTo>
                  <a:pt x="21789" y="26983"/>
                </a:lnTo>
                <a:cubicBezTo>
                  <a:pt x="21843" y="27015"/>
                  <a:pt x="21893" y="27029"/>
                  <a:pt x="21941" y="27029"/>
                </a:cubicBezTo>
                <a:cubicBezTo>
                  <a:pt x="22073" y="27029"/>
                  <a:pt x="22185" y="26927"/>
                  <a:pt x="22305" y="26847"/>
                </a:cubicBezTo>
                <a:cubicBezTo>
                  <a:pt x="22319" y="26901"/>
                  <a:pt x="22332" y="26942"/>
                  <a:pt x="22346" y="26969"/>
                </a:cubicBezTo>
                <a:cubicBezTo>
                  <a:pt x="22429" y="27169"/>
                  <a:pt x="22563" y="27272"/>
                  <a:pt x="22717" y="27272"/>
                </a:cubicBezTo>
                <a:cubicBezTo>
                  <a:pt x="22814" y="27272"/>
                  <a:pt x="22920" y="27231"/>
                  <a:pt x="23025" y="27146"/>
                </a:cubicBezTo>
                <a:cubicBezTo>
                  <a:pt x="23080" y="27119"/>
                  <a:pt x="23121" y="27092"/>
                  <a:pt x="23175" y="27065"/>
                </a:cubicBezTo>
                <a:lnTo>
                  <a:pt x="23175" y="27065"/>
                </a:lnTo>
                <a:cubicBezTo>
                  <a:pt x="23093" y="27282"/>
                  <a:pt x="23257" y="27404"/>
                  <a:pt x="23365" y="27513"/>
                </a:cubicBezTo>
                <a:lnTo>
                  <a:pt x="22917" y="27744"/>
                </a:lnTo>
                <a:cubicBezTo>
                  <a:pt x="22903" y="27690"/>
                  <a:pt x="22903" y="27649"/>
                  <a:pt x="22876" y="27595"/>
                </a:cubicBezTo>
                <a:cubicBezTo>
                  <a:pt x="22834" y="27457"/>
                  <a:pt x="22724" y="27401"/>
                  <a:pt x="22601" y="27401"/>
                </a:cubicBezTo>
                <a:cubicBezTo>
                  <a:pt x="22322" y="27401"/>
                  <a:pt x="21971" y="27684"/>
                  <a:pt x="22169" y="27948"/>
                </a:cubicBezTo>
                <a:cubicBezTo>
                  <a:pt x="22182" y="27998"/>
                  <a:pt x="22206" y="28036"/>
                  <a:pt x="22230" y="28074"/>
                </a:cubicBezTo>
                <a:lnTo>
                  <a:pt x="22230" y="28074"/>
                </a:lnTo>
                <a:cubicBezTo>
                  <a:pt x="22233" y="28073"/>
                  <a:pt x="22235" y="28072"/>
                  <a:pt x="22237" y="28070"/>
                </a:cubicBezTo>
                <a:cubicBezTo>
                  <a:pt x="22242" y="28075"/>
                  <a:pt x="22248" y="28082"/>
                  <a:pt x="22255" y="28091"/>
                </a:cubicBezTo>
                <a:lnTo>
                  <a:pt x="22255" y="28091"/>
                </a:lnTo>
                <a:cubicBezTo>
                  <a:pt x="22249" y="28088"/>
                  <a:pt x="22243" y="28086"/>
                  <a:pt x="22237" y="28084"/>
                </a:cubicBezTo>
                <a:cubicBezTo>
                  <a:pt x="22235" y="28081"/>
                  <a:pt x="22233" y="28077"/>
                  <a:pt x="22230" y="28074"/>
                </a:cubicBezTo>
                <a:lnTo>
                  <a:pt x="22230" y="28074"/>
                </a:lnTo>
                <a:cubicBezTo>
                  <a:pt x="22178" y="28101"/>
                  <a:pt x="22126" y="28139"/>
                  <a:pt x="22074" y="28166"/>
                </a:cubicBezTo>
                <a:cubicBezTo>
                  <a:pt x="21911" y="28233"/>
                  <a:pt x="21829" y="28397"/>
                  <a:pt x="21843" y="28560"/>
                </a:cubicBezTo>
                <a:cubicBezTo>
                  <a:pt x="21843" y="28709"/>
                  <a:pt x="21938" y="28845"/>
                  <a:pt x="22074" y="28886"/>
                </a:cubicBezTo>
                <a:cubicBezTo>
                  <a:pt x="22132" y="28915"/>
                  <a:pt x="22191" y="28928"/>
                  <a:pt x="22249" y="28928"/>
                </a:cubicBezTo>
                <a:cubicBezTo>
                  <a:pt x="22354" y="28928"/>
                  <a:pt x="22452" y="28883"/>
                  <a:pt x="22523" y="28804"/>
                </a:cubicBezTo>
                <a:cubicBezTo>
                  <a:pt x="22563" y="28764"/>
                  <a:pt x="22604" y="28709"/>
                  <a:pt x="22645" y="28655"/>
                </a:cubicBezTo>
                <a:cubicBezTo>
                  <a:pt x="22645" y="28658"/>
                  <a:pt x="22646" y="28661"/>
                  <a:pt x="22646" y="28663"/>
                </a:cubicBezTo>
                <a:lnTo>
                  <a:pt x="22646" y="28663"/>
                </a:lnTo>
                <a:cubicBezTo>
                  <a:pt x="22697" y="28420"/>
                  <a:pt x="22548" y="28179"/>
                  <a:pt x="22305" y="28125"/>
                </a:cubicBezTo>
                <a:cubicBezTo>
                  <a:pt x="22287" y="28125"/>
                  <a:pt x="22269" y="28107"/>
                  <a:pt x="22255" y="28091"/>
                </a:cubicBezTo>
                <a:lnTo>
                  <a:pt x="22255" y="28091"/>
                </a:lnTo>
                <a:cubicBezTo>
                  <a:pt x="22318" y="28113"/>
                  <a:pt x="22383" y="28124"/>
                  <a:pt x="22447" y="28124"/>
                </a:cubicBezTo>
                <a:cubicBezTo>
                  <a:pt x="22624" y="28124"/>
                  <a:pt x="22792" y="28040"/>
                  <a:pt x="22890" y="27894"/>
                </a:cubicBezTo>
                <a:cubicBezTo>
                  <a:pt x="22930" y="28152"/>
                  <a:pt x="23025" y="28329"/>
                  <a:pt x="23257" y="28356"/>
                </a:cubicBezTo>
                <a:cubicBezTo>
                  <a:pt x="23284" y="28362"/>
                  <a:pt x="23312" y="28365"/>
                  <a:pt x="23339" y="28365"/>
                </a:cubicBezTo>
                <a:cubicBezTo>
                  <a:pt x="23483" y="28365"/>
                  <a:pt x="23609" y="28278"/>
                  <a:pt x="23678" y="28152"/>
                </a:cubicBezTo>
                <a:cubicBezTo>
                  <a:pt x="23787" y="27934"/>
                  <a:pt x="23691" y="27758"/>
                  <a:pt x="23528" y="27581"/>
                </a:cubicBezTo>
                <a:cubicBezTo>
                  <a:pt x="23991" y="27445"/>
                  <a:pt x="24126" y="27173"/>
                  <a:pt x="23787" y="26752"/>
                </a:cubicBezTo>
                <a:lnTo>
                  <a:pt x="24181" y="26562"/>
                </a:lnTo>
                <a:lnTo>
                  <a:pt x="24412" y="26942"/>
                </a:lnTo>
                <a:cubicBezTo>
                  <a:pt x="24222" y="26997"/>
                  <a:pt x="24031" y="27065"/>
                  <a:pt x="23991" y="27282"/>
                </a:cubicBezTo>
                <a:cubicBezTo>
                  <a:pt x="23963" y="27486"/>
                  <a:pt x="24058" y="27676"/>
                  <a:pt x="24235" y="27771"/>
                </a:cubicBezTo>
                <a:cubicBezTo>
                  <a:pt x="23909" y="27839"/>
                  <a:pt x="23773" y="27934"/>
                  <a:pt x="23746" y="28125"/>
                </a:cubicBezTo>
                <a:cubicBezTo>
                  <a:pt x="23719" y="28301"/>
                  <a:pt x="23800" y="28478"/>
                  <a:pt x="23963" y="28560"/>
                </a:cubicBezTo>
                <a:cubicBezTo>
                  <a:pt x="24027" y="28589"/>
                  <a:pt x="24086" y="28603"/>
                  <a:pt x="24141" y="28603"/>
                </a:cubicBezTo>
                <a:cubicBezTo>
                  <a:pt x="24290" y="28603"/>
                  <a:pt x="24416" y="28508"/>
                  <a:pt x="24534" y="28369"/>
                </a:cubicBezTo>
                <a:cubicBezTo>
                  <a:pt x="24548" y="28451"/>
                  <a:pt x="24575" y="28533"/>
                  <a:pt x="24616" y="28614"/>
                </a:cubicBezTo>
                <a:cubicBezTo>
                  <a:pt x="24683" y="28762"/>
                  <a:pt x="24827" y="28837"/>
                  <a:pt x="24971" y="28837"/>
                </a:cubicBezTo>
                <a:cubicBezTo>
                  <a:pt x="25119" y="28837"/>
                  <a:pt x="25267" y="28759"/>
                  <a:pt x="25336" y="28600"/>
                </a:cubicBezTo>
                <a:cubicBezTo>
                  <a:pt x="25404" y="28465"/>
                  <a:pt x="25377" y="28288"/>
                  <a:pt x="25268" y="28179"/>
                </a:cubicBezTo>
                <a:cubicBezTo>
                  <a:pt x="25219" y="28130"/>
                  <a:pt x="25170" y="28092"/>
                  <a:pt x="25111" y="28055"/>
                </a:cubicBezTo>
                <a:lnTo>
                  <a:pt x="25111" y="28055"/>
                </a:lnTo>
                <a:cubicBezTo>
                  <a:pt x="25109" y="28056"/>
                  <a:pt x="25107" y="28056"/>
                  <a:pt x="25105" y="28057"/>
                </a:cubicBezTo>
                <a:cubicBezTo>
                  <a:pt x="25097" y="28052"/>
                  <a:pt x="25090" y="28047"/>
                  <a:pt x="25082" y="28041"/>
                </a:cubicBezTo>
                <a:lnTo>
                  <a:pt x="25082" y="28041"/>
                </a:lnTo>
                <a:cubicBezTo>
                  <a:pt x="25050" y="28035"/>
                  <a:pt x="25017" y="28032"/>
                  <a:pt x="24984" y="28032"/>
                </a:cubicBezTo>
                <a:cubicBezTo>
                  <a:pt x="24828" y="28032"/>
                  <a:pt x="24677" y="28104"/>
                  <a:pt x="24589" y="28247"/>
                </a:cubicBezTo>
                <a:lnTo>
                  <a:pt x="24358" y="27799"/>
                </a:lnTo>
                <a:cubicBezTo>
                  <a:pt x="24548" y="27771"/>
                  <a:pt x="24697" y="27649"/>
                  <a:pt x="24792" y="27486"/>
                </a:cubicBezTo>
                <a:cubicBezTo>
                  <a:pt x="24820" y="27296"/>
                  <a:pt x="24738" y="27105"/>
                  <a:pt x="24575" y="26997"/>
                </a:cubicBezTo>
                <a:lnTo>
                  <a:pt x="24983" y="26793"/>
                </a:lnTo>
                <a:lnTo>
                  <a:pt x="25282" y="27187"/>
                </a:lnTo>
                <a:lnTo>
                  <a:pt x="25458" y="27187"/>
                </a:lnTo>
                <a:cubicBezTo>
                  <a:pt x="25464" y="27187"/>
                  <a:pt x="25470" y="27187"/>
                  <a:pt x="25475" y="27187"/>
                </a:cubicBezTo>
                <a:cubicBezTo>
                  <a:pt x="25804" y="27187"/>
                  <a:pt x="25985" y="26789"/>
                  <a:pt x="25758" y="26534"/>
                </a:cubicBezTo>
                <a:cubicBezTo>
                  <a:pt x="25730" y="26494"/>
                  <a:pt x="25703" y="26453"/>
                  <a:pt x="25662" y="26412"/>
                </a:cubicBezTo>
                <a:cubicBezTo>
                  <a:pt x="25744" y="26399"/>
                  <a:pt x="25825" y="26371"/>
                  <a:pt x="25907" y="26331"/>
                </a:cubicBezTo>
                <a:cubicBezTo>
                  <a:pt x="25975" y="26290"/>
                  <a:pt x="26043" y="26249"/>
                  <a:pt x="26111" y="26195"/>
                </a:cubicBezTo>
                <a:cubicBezTo>
                  <a:pt x="26125" y="26235"/>
                  <a:pt x="26138" y="26276"/>
                  <a:pt x="26152" y="26331"/>
                </a:cubicBezTo>
                <a:cubicBezTo>
                  <a:pt x="26241" y="26524"/>
                  <a:pt x="26382" y="26627"/>
                  <a:pt x="26537" y="26627"/>
                </a:cubicBezTo>
                <a:cubicBezTo>
                  <a:pt x="26642" y="26627"/>
                  <a:pt x="26754" y="26579"/>
                  <a:pt x="26858" y="26480"/>
                </a:cubicBezTo>
                <a:lnTo>
                  <a:pt x="27010" y="26339"/>
                </a:lnTo>
                <a:lnTo>
                  <a:pt x="27010" y="26339"/>
                </a:lnTo>
                <a:cubicBezTo>
                  <a:pt x="26876" y="26552"/>
                  <a:pt x="27029" y="26707"/>
                  <a:pt x="27171" y="26874"/>
                </a:cubicBezTo>
                <a:cubicBezTo>
                  <a:pt x="27090" y="26901"/>
                  <a:pt x="27022" y="26929"/>
                  <a:pt x="26940" y="26956"/>
                </a:cubicBezTo>
                <a:cubicBezTo>
                  <a:pt x="26804" y="27024"/>
                  <a:pt x="26709" y="27173"/>
                  <a:pt x="26723" y="27323"/>
                </a:cubicBezTo>
                <a:cubicBezTo>
                  <a:pt x="26736" y="27500"/>
                  <a:pt x="26845" y="27635"/>
                  <a:pt x="26994" y="27690"/>
                </a:cubicBezTo>
                <a:cubicBezTo>
                  <a:pt x="27043" y="27712"/>
                  <a:pt x="27093" y="27723"/>
                  <a:pt x="27143" y="27723"/>
                </a:cubicBezTo>
                <a:cubicBezTo>
                  <a:pt x="27244" y="27723"/>
                  <a:pt x="27342" y="27677"/>
                  <a:pt x="27416" y="27595"/>
                </a:cubicBezTo>
                <a:cubicBezTo>
                  <a:pt x="27470" y="27540"/>
                  <a:pt x="27511" y="27486"/>
                  <a:pt x="27552" y="27432"/>
                </a:cubicBezTo>
                <a:lnTo>
                  <a:pt x="27552" y="27432"/>
                </a:lnTo>
                <a:cubicBezTo>
                  <a:pt x="27511" y="27690"/>
                  <a:pt x="27647" y="27853"/>
                  <a:pt x="27851" y="27975"/>
                </a:cubicBezTo>
                <a:lnTo>
                  <a:pt x="27837" y="27962"/>
                </a:lnTo>
                <a:lnTo>
                  <a:pt x="27851" y="27962"/>
                </a:lnTo>
                <a:lnTo>
                  <a:pt x="27851" y="27975"/>
                </a:lnTo>
                <a:cubicBezTo>
                  <a:pt x="27769" y="27975"/>
                  <a:pt x="27688" y="27975"/>
                  <a:pt x="27606" y="27989"/>
                </a:cubicBezTo>
                <a:cubicBezTo>
                  <a:pt x="27443" y="28016"/>
                  <a:pt x="27307" y="28166"/>
                  <a:pt x="27293" y="28342"/>
                </a:cubicBezTo>
                <a:cubicBezTo>
                  <a:pt x="27267" y="28600"/>
                  <a:pt x="27478" y="28776"/>
                  <a:pt x="27693" y="28776"/>
                </a:cubicBezTo>
                <a:cubicBezTo>
                  <a:pt x="27806" y="28776"/>
                  <a:pt x="27920" y="28727"/>
                  <a:pt x="28000" y="28614"/>
                </a:cubicBezTo>
                <a:cubicBezTo>
                  <a:pt x="28123" y="28478"/>
                  <a:pt x="28123" y="28274"/>
                  <a:pt x="28000" y="28138"/>
                </a:cubicBezTo>
                <a:cubicBezTo>
                  <a:pt x="27959" y="28070"/>
                  <a:pt x="27905" y="28016"/>
                  <a:pt x="27851" y="27962"/>
                </a:cubicBezTo>
                <a:lnTo>
                  <a:pt x="27905" y="27962"/>
                </a:lnTo>
                <a:cubicBezTo>
                  <a:pt x="27923" y="27964"/>
                  <a:pt x="27941" y="27965"/>
                  <a:pt x="27958" y="27965"/>
                </a:cubicBezTo>
                <a:cubicBezTo>
                  <a:pt x="28130" y="27965"/>
                  <a:pt x="28292" y="27849"/>
                  <a:pt x="28354" y="27676"/>
                </a:cubicBezTo>
                <a:cubicBezTo>
                  <a:pt x="28422" y="27472"/>
                  <a:pt x="28326" y="27323"/>
                  <a:pt x="28082" y="27160"/>
                </a:cubicBezTo>
                <a:cubicBezTo>
                  <a:pt x="28055" y="27160"/>
                  <a:pt x="28041" y="27146"/>
                  <a:pt x="28041" y="27119"/>
                </a:cubicBezTo>
                <a:lnTo>
                  <a:pt x="28041" y="27119"/>
                </a:lnTo>
                <a:cubicBezTo>
                  <a:pt x="28109" y="27133"/>
                  <a:pt x="28177" y="27133"/>
                  <a:pt x="28245" y="27133"/>
                </a:cubicBezTo>
                <a:cubicBezTo>
                  <a:pt x="28353" y="27123"/>
                  <a:pt x="28444" y="27072"/>
                  <a:pt x="28510" y="27001"/>
                </a:cubicBezTo>
                <a:lnTo>
                  <a:pt x="28510" y="27001"/>
                </a:lnTo>
                <a:cubicBezTo>
                  <a:pt x="28528" y="27091"/>
                  <a:pt x="28575" y="27193"/>
                  <a:pt x="28653" y="27309"/>
                </a:cubicBezTo>
                <a:cubicBezTo>
                  <a:pt x="28653" y="27309"/>
                  <a:pt x="28653" y="27323"/>
                  <a:pt x="28653" y="27336"/>
                </a:cubicBezTo>
                <a:cubicBezTo>
                  <a:pt x="28683" y="27349"/>
                  <a:pt x="28714" y="27358"/>
                  <a:pt x="28745" y="27365"/>
                </a:cubicBezTo>
                <a:lnTo>
                  <a:pt x="28745" y="27365"/>
                </a:lnTo>
                <a:lnTo>
                  <a:pt x="28782" y="27341"/>
                </a:lnTo>
                <a:lnTo>
                  <a:pt x="28782" y="27341"/>
                </a:lnTo>
                <a:cubicBezTo>
                  <a:pt x="28802" y="27354"/>
                  <a:pt x="28822" y="27365"/>
                  <a:pt x="28841" y="27376"/>
                </a:cubicBezTo>
                <a:lnTo>
                  <a:pt x="28841" y="27376"/>
                </a:lnTo>
                <a:cubicBezTo>
                  <a:pt x="28845" y="27376"/>
                  <a:pt x="28849" y="27376"/>
                  <a:pt x="28853" y="27376"/>
                </a:cubicBezTo>
                <a:cubicBezTo>
                  <a:pt x="29026" y="27376"/>
                  <a:pt x="29194" y="27293"/>
                  <a:pt x="29292" y="27146"/>
                </a:cubicBezTo>
                <a:lnTo>
                  <a:pt x="29292" y="27160"/>
                </a:lnTo>
                <a:cubicBezTo>
                  <a:pt x="29359" y="26956"/>
                  <a:pt x="29292" y="26738"/>
                  <a:pt x="29115" y="26616"/>
                </a:cubicBezTo>
                <a:lnTo>
                  <a:pt x="29550" y="26371"/>
                </a:lnTo>
                <a:cubicBezTo>
                  <a:pt x="29563" y="26426"/>
                  <a:pt x="29577" y="26480"/>
                  <a:pt x="29604" y="26534"/>
                </a:cubicBezTo>
                <a:cubicBezTo>
                  <a:pt x="29655" y="26688"/>
                  <a:pt x="29791" y="26794"/>
                  <a:pt x="29944" y="26794"/>
                </a:cubicBezTo>
                <a:cubicBezTo>
                  <a:pt x="29953" y="26794"/>
                  <a:pt x="29962" y="26793"/>
                  <a:pt x="29971" y="26793"/>
                </a:cubicBezTo>
                <a:cubicBezTo>
                  <a:pt x="29981" y="26794"/>
                  <a:pt x="29992" y="26794"/>
                  <a:pt x="30002" y="26794"/>
                </a:cubicBezTo>
                <a:cubicBezTo>
                  <a:pt x="30153" y="26794"/>
                  <a:pt x="30287" y="26702"/>
                  <a:pt x="30338" y="26562"/>
                </a:cubicBezTo>
                <a:cubicBezTo>
                  <a:pt x="30406" y="26399"/>
                  <a:pt x="30379" y="26208"/>
                  <a:pt x="30243" y="26086"/>
                </a:cubicBezTo>
                <a:cubicBezTo>
                  <a:pt x="30189" y="26032"/>
                  <a:pt x="30134" y="25977"/>
                  <a:pt x="30080" y="25923"/>
                </a:cubicBezTo>
                <a:lnTo>
                  <a:pt x="30080" y="25923"/>
                </a:lnTo>
                <a:cubicBezTo>
                  <a:pt x="30150" y="25958"/>
                  <a:pt x="30214" y="25973"/>
                  <a:pt x="30271" y="25973"/>
                </a:cubicBezTo>
                <a:cubicBezTo>
                  <a:pt x="30435" y="25973"/>
                  <a:pt x="30554" y="25850"/>
                  <a:pt x="30664" y="25719"/>
                </a:cubicBezTo>
                <a:cubicBezTo>
                  <a:pt x="30705" y="25529"/>
                  <a:pt x="30637" y="25325"/>
                  <a:pt x="30474" y="25202"/>
                </a:cubicBezTo>
                <a:lnTo>
                  <a:pt x="30895" y="24971"/>
                </a:lnTo>
                <a:cubicBezTo>
                  <a:pt x="30909" y="25148"/>
                  <a:pt x="31004" y="25325"/>
                  <a:pt x="31167" y="25406"/>
                </a:cubicBezTo>
                <a:lnTo>
                  <a:pt x="31154" y="25406"/>
                </a:lnTo>
                <a:cubicBezTo>
                  <a:pt x="31194" y="25413"/>
                  <a:pt x="31235" y="25417"/>
                  <a:pt x="31274" y="25417"/>
                </a:cubicBezTo>
                <a:cubicBezTo>
                  <a:pt x="31313" y="25417"/>
                  <a:pt x="31351" y="25413"/>
                  <a:pt x="31385" y="25406"/>
                </a:cubicBezTo>
                <a:cubicBezTo>
                  <a:pt x="31529" y="25365"/>
                  <a:pt x="31658" y="25284"/>
                  <a:pt x="31754" y="25176"/>
                </a:cubicBezTo>
                <a:lnTo>
                  <a:pt x="31754" y="25176"/>
                </a:lnTo>
                <a:cubicBezTo>
                  <a:pt x="31686" y="25355"/>
                  <a:pt x="31828" y="25501"/>
                  <a:pt x="31942" y="25637"/>
                </a:cubicBezTo>
                <a:cubicBezTo>
                  <a:pt x="31860" y="25665"/>
                  <a:pt x="31779" y="25692"/>
                  <a:pt x="31697" y="25733"/>
                </a:cubicBezTo>
                <a:cubicBezTo>
                  <a:pt x="31669" y="25750"/>
                  <a:pt x="31643" y="25770"/>
                  <a:pt x="31621" y="25792"/>
                </a:cubicBezTo>
                <a:lnTo>
                  <a:pt x="31621" y="25792"/>
                </a:lnTo>
                <a:cubicBezTo>
                  <a:pt x="31642" y="25920"/>
                  <a:pt x="31600" y="26052"/>
                  <a:pt x="31504" y="26141"/>
                </a:cubicBezTo>
                <a:lnTo>
                  <a:pt x="31504" y="26141"/>
                </a:lnTo>
                <a:cubicBezTo>
                  <a:pt x="31486" y="26015"/>
                  <a:pt x="31528" y="25884"/>
                  <a:pt x="31621" y="25792"/>
                </a:cubicBezTo>
                <a:lnTo>
                  <a:pt x="31621" y="25792"/>
                </a:lnTo>
                <a:cubicBezTo>
                  <a:pt x="31607" y="25707"/>
                  <a:pt x="31565" y="25623"/>
                  <a:pt x="31493" y="25556"/>
                </a:cubicBezTo>
                <a:cubicBezTo>
                  <a:pt x="31425" y="25515"/>
                  <a:pt x="31358" y="25461"/>
                  <a:pt x="31290" y="25433"/>
                </a:cubicBezTo>
                <a:lnTo>
                  <a:pt x="31303" y="25420"/>
                </a:lnTo>
                <a:cubicBezTo>
                  <a:pt x="31099" y="25420"/>
                  <a:pt x="30909" y="25542"/>
                  <a:pt x="30800" y="25733"/>
                </a:cubicBezTo>
                <a:cubicBezTo>
                  <a:pt x="30759" y="25991"/>
                  <a:pt x="30909" y="26154"/>
                  <a:pt x="31099" y="26276"/>
                </a:cubicBezTo>
                <a:lnTo>
                  <a:pt x="30882" y="26276"/>
                </a:lnTo>
                <a:cubicBezTo>
                  <a:pt x="30719" y="26290"/>
                  <a:pt x="30583" y="26412"/>
                  <a:pt x="30542" y="26575"/>
                </a:cubicBezTo>
                <a:cubicBezTo>
                  <a:pt x="30481" y="26852"/>
                  <a:pt x="30697" y="27074"/>
                  <a:pt x="30935" y="27074"/>
                </a:cubicBezTo>
                <a:cubicBezTo>
                  <a:pt x="31013" y="27074"/>
                  <a:pt x="31093" y="27050"/>
                  <a:pt x="31167" y="26997"/>
                </a:cubicBezTo>
                <a:cubicBezTo>
                  <a:pt x="31219" y="26958"/>
                  <a:pt x="31271" y="26919"/>
                  <a:pt x="31323" y="26880"/>
                </a:cubicBezTo>
                <a:lnTo>
                  <a:pt x="31323" y="26880"/>
                </a:lnTo>
                <a:cubicBezTo>
                  <a:pt x="31348" y="26953"/>
                  <a:pt x="31373" y="27017"/>
                  <a:pt x="31398" y="27092"/>
                </a:cubicBezTo>
                <a:cubicBezTo>
                  <a:pt x="31458" y="27234"/>
                  <a:pt x="31600" y="27314"/>
                  <a:pt x="31753" y="27314"/>
                </a:cubicBezTo>
                <a:cubicBezTo>
                  <a:pt x="31775" y="27314"/>
                  <a:pt x="31797" y="27313"/>
                  <a:pt x="31820" y="27309"/>
                </a:cubicBezTo>
                <a:cubicBezTo>
                  <a:pt x="32200" y="27241"/>
                  <a:pt x="32268" y="26725"/>
                  <a:pt x="31928" y="26562"/>
                </a:cubicBezTo>
                <a:cubicBezTo>
                  <a:pt x="31872" y="26531"/>
                  <a:pt x="31809" y="26516"/>
                  <a:pt x="31745" y="26516"/>
                </a:cubicBezTo>
                <a:cubicBezTo>
                  <a:pt x="31639" y="26516"/>
                  <a:pt x="31534" y="26558"/>
                  <a:pt x="31466" y="26643"/>
                </a:cubicBezTo>
                <a:cubicBezTo>
                  <a:pt x="31422" y="26698"/>
                  <a:pt x="31378" y="26762"/>
                  <a:pt x="31341" y="26828"/>
                </a:cubicBezTo>
                <a:lnTo>
                  <a:pt x="31341" y="26828"/>
                </a:lnTo>
                <a:cubicBezTo>
                  <a:pt x="31384" y="26608"/>
                  <a:pt x="31297" y="26394"/>
                  <a:pt x="31120" y="26276"/>
                </a:cubicBezTo>
                <a:lnTo>
                  <a:pt x="31120" y="26276"/>
                </a:lnTo>
                <a:cubicBezTo>
                  <a:pt x="31195" y="26274"/>
                  <a:pt x="31268" y="26260"/>
                  <a:pt x="31330" y="26235"/>
                </a:cubicBezTo>
                <a:cubicBezTo>
                  <a:pt x="31400" y="26217"/>
                  <a:pt x="31459" y="26184"/>
                  <a:pt x="31504" y="26141"/>
                </a:cubicBezTo>
                <a:lnTo>
                  <a:pt x="31504" y="26141"/>
                </a:lnTo>
                <a:cubicBezTo>
                  <a:pt x="31513" y="26203"/>
                  <a:pt x="31537" y="26263"/>
                  <a:pt x="31575" y="26317"/>
                </a:cubicBezTo>
                <a:cubicBezTo>
                  <a:pt x="31653" y="26427"/>
                  <a:pt x="31781" y="26487"/>
                  <a:pt x="31909" y="26487"/>
                </a:cubicBezTo>
                <a:cubicBezTo>
                  <a:pt x="32004" y="26487"/>
                  <a:pt x="32098" y="26454"/>
                  <a:pt x="32173" y="26385"/>
                </a:cubicBezTo>
                <a:cubicBezTo>
                  <a:pt x="32227" y="26331"/>
                  <a:pt x="32282" y="26263"/>
                  <a:pt x="32323" y="26195"/>
                </a:cubicBezTo>
                <a:cubicBezTo>
                  <a:pt x="32350" y="26004"/>
                  <a:pt x="32268" y="25814"/>
                  <a:pt x="32105" y="25705"/>
                </a:cubicBezTo>
                <a:lnTo>
                  <a:pt x="32567" y="25474"/>
                </a:lnTo>
                <a:cubicBezTo>
                  <a:pt x="32567" y="25678"/>
                  <a:pt x="32717" y="25855"/>
                  <a:pt x="32921" y="25896"/>
                </a:cubicBezTo>
                <a:cubicBezTo>
                  <a:pt x="32942" y="25899"/>
                  <a:pt x="32963" y="25901"/>
                  <a:pt x="32984" y="25901"/>
                </a:cubicBezTo>
                <a:cubicBezTo>
                  <a:pt x="33127" y="25901"/>
                  <a:pt x="33271" y="25822"/>
                  <a:pt x="33342" y="25692"/>
                </a:cubicBezTo>
                <a:cubicBezTo>
                  <a:pt x="33464" y="25474"/>
                  <a:pt x="33356" y="25270"/>
                  <a:pt x="33192" y="25107"/>
                </a:cubicBezTo>
                <a:cubicBezTo>
                  <a:pt x="33396" y="25053"/>
                  <a:pt x="33559" y="24985"/>
                  <a:pt x="33614" y="24808"/>
                </a:cubicBezTo>
                <a:cubicBezTo>
                  <a:pt x="33668" y="24604"/>
                  <a:pt x="33600" y="24387"/>
                  <a:pt x="33437" y="24265"/>
                </a:cubicBezTo>
                <a:cubicBezTo>
                  <a:pt x="33926" y="24156"/>
                  <a:pt x="34008" y="23884"/>
                  <a:pt x="33723" y="23476"/>
                </a:cubicBezTo>
                <a:lnTo>
                  <a:pt x="34130" y="23272"/>
                </a:lnTo>
                <a:lnTo>
                  <a:pt x="34348" y="23667"/>
                </a:lnTo>
                <a:cubicBezTo>
                  <a:pt x="34307" y="23667"/>
                  <a:pt x="34266" y="23680"/>
                  <a:pt x="34225" y="23680"/>
                </a:cubicBezTo>
                <a:cubicBezTo>
                  <a:pt x="33913" y="23762"/>
                  <a:pt x="33804" y="24169"/>
                  <a:pt x="34049" y="24387"/>
                </a:cubicBezTo>
                <a:cubicBezTo>
                  <a:pt x="34090" y="24414"/>
                  <a:pt x="34130" y="24455"/>
                  <a:pt x="34171" y="24482"/>
                </a:cubicBezTo>
                <a:lnTo>
                  <a:pt x="34293" y="24496"/>
                </a:lnTo>
                <a:cubicBezTo>
                  <a:pt x="34314" y="24499"/>
                  <a:pt x="34334" y="24500"/>
                  <a:pt x="34354" y="24500"/>
                </a:cubicBezTo>
                <a:cubicBezTo>
                  <a:pt x="34509" y="24500"/>
                  <a:pt x="34655" y="24409"/>
                  <a:pt x="34715" y="24265"/>
                </a:cubicBezTo>
                <a:cubicBezTo>
                  <a:pt x="34783" y="24115"/>
                  <a:pt x="34756" y="23938"/>
                  <a:pt x="34647" y="23816"/>
                </a:cubicBezTo>
                <a:lnTo>
                  <a:pt x="34565" y="23721"/>
                </a:lnTo>
                <a:lnTo>
                  <a:pt x="34959" y="23531"/>
                </a:lnTo>
                <a:lnTo>
                  <a:pt x="35177" y="23925"/>
                </a:lnTo>
                <a:cubicBezTo>
                  <a:pt x="35150" y="23938"/>
                  <a:pt x="35095" y="23952"/>
                  <a:pt x="35055" y="23979"/>
                </a:cubicBezTo>
                <a:cubicBezTo>
                  <a:pt x="34701" y="24142"/>
                  <a:pt x="34647" y="24455"/>
                  <a:pt x="34946" y="24713"/>
                </a:cubicBezTo>
                <a:cubicBezTo>
                  <a:pt x="34973" y="24740"/>
                  <a:pt x="35000" y="24767"/>
                  <a:pt x="35027" y="24795"/>
                </a:cubicBezTo>
                <a:lnTo>
                  <a:pt x="35014" y="24795"/>
                </a:lnTo>
                <a:cubicBezTo>
                  <a:pt x="35019" y="24795"/>
                  <a:pt x="35025" y="24796"/>
                  <a:pt x="35030" y="24796"/>
                </a:cubicBezTo>
                <a:lnTo>
                  <a:pt x="35030" y="24796"/>
                </a:lnTo>
                <a:cubicBezTo>
                  <a:pt x="35034" y="24796"/>
                  <a:pt x="35039" y="24796"/>
                  <a:pt x="35043" y="24796"/>
                </a:cubicBezTo>
                <a:cubicBezTo>
                  <a:pt x="35058" y="24796"/>
                  <a:pt x="35073" y="24797"/>
                  <a:pt x="35089" y="24798"/>
                </a:cubicBezTo>
                <a:lnTo>
                  <a:pt x="35089" y="24798"/>
                </a:lnTo>
                <a:cubicBezTo>
                  <a:pt x="35101" y="24798"/>
                  <a:pt x="35113" y="24798"/>
                  <a:pt x="35125" y="24797"/>
                </a:cubicBezTo>
                <a:lnTo>
                  <a:pt x="35125" y="24797"/>
                </a:lnTo>
                <a:cubicBezTo>
                  <a:pt x="35129" y="24800"/>
                  <a:pt x="35133" y="24803"/>
                  <a:pt x="35138" y="24806"/>
                </a:cubicBezTo>
                <a:lnTo>
                  <a:pt x="35138" y="24806"/>
                </a:lnTo>
                <a:cubicBezTo>
                  <a:pt x="35121" y="24802"/>
                  <a:pt x="35105" y="24800"/>
                  <a:pt x="35089" y="24798"/>
                </a:cubicBezTo>
                <a:lnTo>
                  <a:pt x="35089" y="24798"/>
                </a:lnTo>
                <a:cubicBezTo>
                  <a:pt x="35086" y="24798"/>
                  <a:pt x="35083" y="24798"/>
                  <a:pt x="35081" y="24798"/>
                </a:cubicBezTo>
                <a:cubicBezTo>
                  <a:pt x="35064" y="24798"/>
                  <a:pt x="35047" y="24798"/>
                  <a:pt x="35030" y="24796"/>
                </a:cubicBezTo>
                <a:lnTo>
                  <a:pt x="35030" y="24796"/>
                </a:lnTo>
                <a:cubicBezTo>
                  <a:pt x="34850" y="24801"/>
                  <a:pt x="34718" y="24917"/>
                  <a:pt x="34595" y="25051"/>
                </a:cubicBezTo>
                <a:lnTo>
                  <a:pt x="34595" y="25051"/>
                </a:lnTo>
                <a:cubicBezTo>
                  <a:pt x="34627" y="24788"/>
                  <a:pt x="34480" y="24629"/>
                  <a:pt x="34280" y="24496"/>
                </a:cubicBezTo>
                <a:cubicBezTo>
                  <a:pt x="34198" y="24509"/>
                  <a:pt x="34103" y="24536"/>
                  <a:pt x="34022" y="24564"/>
                </a:cubicBezTo>
                <a:cubicBezTo>
                  <a:pt x="33750" y="24659"/>
                  <a:pt x="33668" y="24999"/>
                  <a:pt x="33872" y="25202"/>
                </a:cubicBezTo>
                <a:cubicBezTo>
                  <a:pt x="33967" y="25270"/>
                  <a:pt x="34049" y="25325"/>
                  <a:pt x="34158" y="25366"/>
                </a:cubicBezTo>
                <a:lnTo>
                  <a:pt x="34147" y="25376"/>
                </a:lnTo>
                <a:lnTo>
                  <a:pt x="34147" y="25376"/>
                </a:lnTo>
                <a:cubicBezTo>
                  <a:pt x="34062" y="25363"/>
                  <a:pt x="33986" y="25352"/>
                  <a:pt x="33899" y="25352"/>
                </a:cubicBezTo>
                <a:cubicBezTo>
                  <a:pt x="33736" y="25366"/>
                  <a:pt x="33600" y="25488"/>
                  <a:pt x="33546" y="25651"/>
                </a:cubicBezTo>
                <a:cubicBezTo>
                  <a:pt x="33505" y="25814"/>
                  <a:pt x="33587" y="25991"/>
                  <a:pt x="33736" y="26100"/>
                </a:cubicBezTo>
                <a:cubicBezTo>
                  <a:pt x="33796" y="26136"/>
                  <a:pt x="33864" y="26153"/>
                  <a:pt x="33934" y="26153"/>
                </a:cubicBezTo>
                <a:cubicBezTo>
                  <a:pt x="34021" y="26153"/>
                  <a:pt x="34109" y="26125"/>
                  <a:pt x="34185" y="26072"/>
                </a:cubicBezTo>
                <a:cubicBezTo>
                  <a:pt x="34234" y="26035"/>
                  <a:pt x="34273" y="25986"/>
                  <a:pt x="34321" y="25937"/>
                </a:cubicBezTo>
                <a:lnTo>
                  <a:pt x="34321" y="25937"/>
                </a:lnTo>
                <a:cubicBezTo>
                  <a:pt x="34348" y="26005"/>
                  <a:pt x="34361" y="26086"/>
                  <a:pt x="34389" y="26167"/>
                </a:cubicBezTo>
                <a:cubicBezTo>
                  <a:pt x="34440" y="26321"/>
                  <a:pt x="34588" y="26427"/>
                  <a:pt x="34753" y="26427"/>
                </a:cubicBezTo>
                <a:cubicBezTo>
                  <a:pt x="34763" y="26427"/>
                  <a:pt x="34773" y="26426"/>
                  <a:pt x="34783" y="26426"/>
                </a:cubicBezTo>
                <a:cubicBezTo>
                  <a:pt x="34946" y="26412"/>
                  <a:pt x="35095" y="26303"/>
                  <a:pt x="35136" y="26140"/>
                </a:cubicBezTo>
                <a:cubicBezTo>
                  <a:pt x="35177" y="25964"/>
                  <a:pt x="35095" y="25787"/>
                  <a:pt x="34946" y="25692"/>
                </a:cubicBezTo>
                <a:cubicBezTo>
                  <a:pt x="34883" y="25660"/>
                  <a:pt x="34817" y="25645"/>
                  <a:pt x="34751" y="25645"/>
                </a:cubicBezTo>
                <a:cubicBezTo>
                  <a:pt x="34647" y="25645"/>
                  <a:pt x="34545" y="25684"/>
                  <a:pt x="34470" y="25760"/>
                </a:cubicBezTo>
                <a:cubicBezTo>
                  <a:pt x="34426" y="25804"/>
                  <a:pt x="34382" y="25857"/>
                  <a:pt x="34338" y="25905"/>
                </a:cubicBezTo>
                <a:lnTo>
                  <a:pt x="34338" y="25905"/>
                </a:lnTo>
                <a:cubicBezTo>
                  <a:pt x="34371" y="25711"/>
                  <a:pt x="34318" y="25518"/>
                  <a:pt x="34166" y="25374"/>
                </a:cubicBezTo>
                <a:lnTo>
                  <a:pt x="34166" y="25374"/>
                </a:lnTo>
                <a:cubicBezTo>
                  <a:pt x="34347" y="25329"/>
                  <a:pt x="34501" y="25209"/>
                  <a:pt x="34592" y="25039"/>
                </a:cubicBezTo>
                <a:cubicBezTo>
                  <a:pt x="34592" y="25044"/>
                  <a:pt x="34593" y="25048"/>
                  <a:pt x="34593" y="25053"/>
                </a:cubicBezTo>
                <a:lnTo>
                  <a:pt x="34593" y="25053"/>
                </a:lnTo>
                <a:cubicBezTo>
                  <a:pt x="34593" y="25053"/>
                  <a:pt x="34593" y="25053"/>
                  <a:pt x="34592" y="25053"/>
                </a:cubicBezTo>
                <a:lnTo>
                  <a:pt x="34592" y="25067"/>
                </a:lnTo>
                <a:cubicBezTo>
                  <a:pt x="34593" y="25066"/>
                  <a:pt x="34593" y="25065"/>
                  <a:pt x="34593" y="25064"/>
                </a:cubicBezTo>
                <a:lnTo>
                  <a:pt x="34593" y="25064"/>
                </a:lnTo>
                <a:cubicBezTo>
                  <a:pt x="34595" y="25140"/>
                  <a:pt x="34607" y="25225"/>
                  <a:pt x="34620" y="25311"/>
                </a:cubicBezTo>
                <a:cubicBezTo>
                  <a:pt x="34660" y="25474"/>
                  <a:pt x="34796" y="25583"/>
                  <a:pt x="34959" y="25597"/>
                </a:cubicBezTo>
                <a:cubicBezTo>
                  <a:pt x="34971" y="25598"/>
                  <a:pt x="34983" y="25598"/>
                  <a:pt x="34995" y="25598"/>
                </a:cubicBezTo>
                <a:cubicBezTo>
                  <a:pt x="35146" y="25598"/>
                  <a:pt x="35292" y="25518"/>
                  <a:pt x="35367" y="25379"/>
                </a:cubicBezTo>
                <a:cubicBezTo>
                  <a:pt x="35422" y="25230"/>
                  <a:pt x="35408" y="25053"/>
                  <a:pt x="35299" y="24931"/>
                </a:cubicBezTo>
                <a:cubicBezTo>
                  <a:pt x="35250" y="24881"/>
                  <a:pt x="35189" y="24843"/>
                  <a:pt x="35138" y="24806"/>
                </a:cubicBezTo>
                <a:lnTo>
                  <a:pt x="35138" y="24806"/>
                </a:lnTo>
                <a:cubicBezTo>
                  <a:pt x="35142" y="24806"/>
                  <a:pt x="35146" y="24807"/>
                  <a:pt x="35150" y="24808"/>
                </a:cubicBezTo>
                <a:lnTo>
                  <a:pt x="35127" y="24797"/>
                </a:lnTo>
                <a:lnTo>
                  <a:pt x="35127" y="24797"/>
                </a:lnTo>
                <a:cubicBezTo>
                  <a:pt x="35324" y="24781"/>
                  <a:pt x="35493" y="24665"/>
                  <a:pt x="35585" y="24482"/>
                </a:cubicBezTo>
                <a:cubicBezTo>
                  <a:pt x="35612" y="24292"/>
                  <a:pt x="35530" y="24101"/>
                  <a:pt x="35367" y="23993"/>
                </a:cubicBezTo>
                <a:lnTo>
                  <a:pt x="35775" y="23789"/>
                </a:lnTo>
                <a:lnTo>
                  <a:pt x="36074" y="24183"/>
                </a:lnTo>
                <a:cubicBezTo>
                  <a:pt x="36119" y="24183"/>
                  <a:pt x="36165" y="24189"/>
                  <a:pt x="36210" y="24189"/>
                </a:cubicBezTo>
                <a:cubicBezTo>
                  <a:pt x="36233" y="24189"/>
                  <a:pt x="36255" y="24188"/>
                  <a:pt x="36278" y="24183"/>
                </a:cubicBezTo>
                <a:cubicBezTo>
                  <a:pt x="36577" y="24169"/>
                  <a:pt x="36754" y="23830"/>
                  <a:pt x="36591" y="23585"/>
                </a:cubicBezTo>
                <a:cubicBezTo>
                  <a:pt x="36563" y="23531"/>
                  <a:pt x="36523" y="23490"/>
                  <a:pt x="36482" y="23449"/>
                </a:cubicBezTo>
                <a:lnTo>
                  <a:pt x="36971" y="23055"/>
                </a:lnTo>
                <a:lnTo>
                  <a:pt x="36971" y="23055"/>
                </a:lnTo>
                <a:cubicBezTo>
                  <a:pt x="36808" y="23300"/>
                  <a:pt x="36998" y="23435"/>
                  <a:pt x="37148" y="23612"/>
                </a:cubicBezTo>
                <a:cubicBezTo>
                  <a:pt x="37066" y="23626"/>
                  <a:pt x="36998" y="23639"/>
                  <a:pt x="36917" y="23667"/>
                </a:cubicBezTo>
                <a:cubicBezTo>
                  <a:pt x="36767" y="23721"/>
                  <a:pt x="36672" y="23857"/>
                  <a:pt x="36672" y="24020"/>
                </a:cubicBezTo>
                <a:cubicBezTo>
                  <a:pt x="36659" y="24183"/>
                  <a:pt x="36767" y="24346"/>
                  <a:pt x="36917" y="24400"/>
                </a:cubicBezTo>
                <a:cubicBezTo>
                  <a:pt x="36972" y="24425"/>
                  <a:pt x="37028" y="24438"/>
                  <a:pt x="37083" y="24438"/>
                </a:cubicBezTo>
                <a:cubicBezTo>
                  <a:pt x="37179" y="24438"/>
                  <a:pt x="37269" y="24401"/>
                  <a:pt x="37338" y="24333"/>
                </a:cubicBezTo>
                <a:cubicBezTo>
                  <a:pt x="37392" y="24278"/>
                  <a:pt x="37447" y="24237"/>
                  <a:pt x="37488" y="24183"/>
                </a:cubicBezTo>
                <a:lnTo>
                  <a:pt x="37488" y="24197"/>
                </a:lnTo>
                <a:cubicBezTo>
                  <a:pt x="37528" y="23966"/>
                  <a:pt x="37420" y="23748"/>
                  <a:pt x="37229" y="23639"/>
                </a:cubicBezTo>
                <a:cubicBezTo>
                  <a:pt x="37447" y="23639"/>
                  <a:pt x="37637" y="23517"/>
                  <a:pt x="37746" y="23327"/>
                </a:cubicBezTo>
                <a:cubicBezTo>
                  <a:pt x="37773" y="23123"/>
                  <a:pt x="37664" y="22905"/>
                  <a:pt x="37474" y="22797"/>
                </a:cubicBezTo>
                <a:cubicBezTo>
                  <a:pt x="37732" y="22797"/>
                  <a:pt x="37895" y="22715"/>
                  <a:pt x="37963" y="22511"/>
                </a:cubicBezTo>
                <a:cubicBezTo>
                  <a:pt x="38018" y="22334"/>
                  <a:pt x="37950" y="22131"/>
                  <a:pt x="37800" y="22022"/>
                </a:cubicBezTo>
                <a:lnTo>
                  <a:pt x="38222" y="21818"/>
                </a:lnTo>
                <a:lnTo>
                  <a:pt x="38439" y="22171"/>
                </a:lnTo>
                <a:cubicBezTo>
                  <a:pt x="38303" y="22239"/>
                  <a:pt x="38181" y="22334"/>
                  <a:pt x="38072" y="22430"/>
                </a:cubicBezTo>
                <a:cubicBezTo>
                  <a:pt x="38031" y="22538"/>
                  <a:pt x="38018" y="22647"/>
                  <a:pt x="38045" y="22756"/>
                </a:cubicBezTo>
                <a:cubicBezTo>
                  <a:pt x="38096" y="22846"/>
                  <a:pt x="38148" y="22936"/>
                  <a:pt x="38222" y="23014"/>
                </a:cubicBezTo>
                <a:lnTo>
                  <a:pt x="38222" y="23014"/>
                </a:lnTo>
                <a:cubicBezTo>
                  <a:pt x="38222" y="23014"/>
                  <a:pt x="38222" y="23014"/>
                  <a:pt x="38222" y="23014"/>
                </a:cubicBezTo>
                <a:lnTo>
                  <a:pt x="38222" y="23014"/>
                </a:lnTo>
                <a:lnTo>
                  <a:pt x="38235" y="23028"/>
                </a:lnTo>
                <a:cubicBezTo>
                  <a:pt x="38231" y="23023"/>
                  <a:pt x="38226" y="23019"/>
                  <a:pt x="38222" y="23014"/>
                </a:cubicBezTo>
                <a:lnTo>
                  <a:pt x="38222" y="23014"/>
                </a:lnTo>
                <a:cubicBezTo>
                  <a:pt x="38245" y="23021"/>
                  <a:pt x="38269" y="23026"/>
                  <a:pt x="38293" y="23030"/>
                </a:cubicBezTo>
                <a:lnTo>
                  <a:pt x="38293" y="23030"/>
                </a:lnTo>
                <a:cubicBezTo>
                  <a:pt x="38300" y="23029"/>
                  <a:pt x="38306" y="23028"/>
                  <a:pt x="38313" y="23028"/>
                </a:cubicBezTo>
                <a:lnTo>
                  <a:pt x="38313" y="23028"/>
                </a:lnTo>
                <a:cubicBezTo>
                  <a:pt x="38314" y="23029"/>
                  <a:pt x="38315" y="23031"/>
                  <a:pt x="38316" y="23033"/>
                </a:cubicBezTo>
                <a:lnTo>
                  <a:pt x="38316" y="23033"/>
                </a:lnTo>
                <a:cubicBezTo>
                  <a:pt x="38308" y="23032"/>
                  <a:pt x="38300" y="23031"/>
                  <a:pt x="38293" y="23030"/>
                </a:cubicBezTo>
                <a:lnTo>
                  <a:pt x="38293" y="23030"/>
                </a:lnTo>
                <a:cubicBezTo>
                  <a:pt x="38098" y="23051"/>
                  <a:pt x="37919" y="23171"/>
                  <a:pt x="37827" y="23340"/>
                </a:cubicBezTo>
                <a:lnTo>
                  <a:pt x="37827" y="23327"/>
                </a:lnTo>
                <a:lnTo>
                  <a:pt x="37827" y="23327"/>
                </a:lnTo>
                <a:cubicBezTo>
                  <a:pt x="37787" y="23599"/>
                  <a:pt x="37936" y="23748"/>
                  <a:pt x="38140" y="23884"/>
                </a:cubicBezTo>
                <a:lnTo>
                  <a:pt x="38181" y="23884"/>
                </a:lnTo>
                <a:cubicBezTo>
                  <a:pt x="38466" y="23830"/>
                  <a:pt x="38602" y="23748"/>
                  <a:pt x="38629" y="23544"/>
                </a:cubicBezTo>
                <a:cubicBezTo>
                  <a:pt x="38670" y="23327"/>
                  <a:pt x="38548" y="23123"/>
                  <a:pt x="38344" y="23068"/>
                </a:cubicBezTo>
                <a:cubicBezTo>
                  <a:pt x="38335" y="23068"/>
                  <a:pt x="38325" y="23049"/>
                  <a:pt x="38316" y="23033"/>
                </a:cubicBezTo>
                <a:lnTo>
                  <a:pt x="38316" y="23033"/>
                </a:lnTo>
                <a:cubicBezTo>
                  <a:pt x="38335" y="23035"/>
                  <a:pt x="38354" y="23036"/>
                  <a:pt x="38372" y="23036"/>
                </a:cubicBezTo>
                <a:cubicBezTo>
                  <a:pt x="38558" y="23036"/>
                  <a:pt x="38740" y="22940"/>
                  <a:pt x="38847" y="22769"/>
                </a:cubicBezTo>
                <a:lnTo>
                  <a:pt x="38847" y="22783"/>
                </a:lnTo>
                <a:cubicBezTo>
                  <a:pt x="38888" y="22593"/>
                  <a:pt x="38806" y="22389"/>
                  <a:pt x="38643" y="22280"/>
                </a:cubicBezTo>
                <a:lnTo>
                  <a:pt x="39078" y="22022"/>
                </a:lnTo>
                <a:cubicBezTo>
                  <a:pt x="39092" y="22212"/>
                  <a:pt x="39187" y="22375"/>
                  <a:pt x="39350" y="22470"/>
                </a:cubicBezTo>
                <a:lnTo>
                  <a:pt x="39336" y="22470"/>
                </a:lnTo>
                <a:cubicBezTo>
                  <a:pt x="39391" y="22481"/>
                  <a:pt x="39444" y="22487"/>
                  <a:pt x="39495" y="22487"/>
                </a:cubicBezTo>
                <a:cubicBezTo>
                  <a:pt x="39650" y="22487"/>
                  <a:pt x="39785" y="22433"/>
                  <a:pt x="39866" y="22280"/>
                </a:cubicBezTo>
                <a:cubicBezTo>
                  <a:pt x="39960" y="22093"/>
                  <a:pt x="39909" y="21867"/>
                  <a:pt x="39739" y="21743"/>
                </a:cubicBezTo>
                <a:lnTo>
                  <a:pt x="39739" y="21743"/>
                </a:lnTo>
                <a:lnTo>
                  <a:pt x="40233" y="21356"/>
                </a:lnTo>
                <a:lnTo>
                  <a:pt x="40233" y="21356"/>
                </a:lnTo>
                <a:cubicBezTo>
                  <a:pt x="40220" y="21383"/>
                  <a:pt x="40179" y="21410"/>
                  <a:pt x="40179" y="21437"/>
                </a:cubicBezTo>
                <a:cubicBezTo>
                  <a:pt x="40153" y="21700"/>
                  <a:pt x="40304" y="21836"/>
                  <a:pt x="40498" y="21943"/>
                </a:cubicBezTo>
                <a:lnTo>
                  <a:pt x="40498" y="21943"/>
                </a:lnTo>
                <a:cubicBezTo>
                  <a:pt x="40502" y="21943"/>
                  <a:pt x="40505" y="21943"/>
                  <a:pt x="40508" y="21943"/>
                </a:cubicBezTo>
                <a:lnTo>
                  <a:pt x="40508" y="21943"/>
                </a:lnTo>
                <a:lnTo>
                  <a:pt x="40505" y="21940"/>
                </a:lnTo>
                <a:cubicBezTo>
                  <a:pt x="40533" y="21940"/>
                  <a:pt x="40560" y="21938"/>
                  <a:pt x="40587" y="21934"/>
                </a:cubicBezTo>
                <a:lnTo>
                  <a:pt x="40587" y="21934"/>
                </a:lnTo>
                <a:lnTo>
                  <a:pt x="40587" y="21954"/>
                </a:lnTo>
                <a:cubicBezTo>
                  <a:pt x="40561" y="21949"/>
                  <a:pt x="40534" y="21945"/>
                  <a:pt x="40508" y="21943"/>
                </a:cubicBezTo>
                <a:lnTo>
                  <a:pt x="40508" y="21943"/>
                </a:lnTo>
                <a:lnTo>
                  <a:pt x="40519" y="21954"/>
                </a:lnTo>
                <a:cubicBezTo>
                  <a:pt x="40512" y="21950"/>
                  <a:pt x="40505" y="21946"/>
                  <a:pt x="40498" y="21943"/>
                </a:cubicBezTo>
                <a:lnTo>
                  <a:pt x="40498" y="21943"/>
                </a:lnTo>
                <a:cubicBezTo>
                  <a:pt x="40460" y="21940"/>
                  <a:pt x="40421" y="21940"/>
                  <a:pt x="40383" y="21940"/>
                </a:cubicBezTo>
                <a:cubicBezTo>
                  <a:pt x="40220" y="21940"/>
                  <a:pt x="40070" y="22063"/>
                  <a:pt x="40029" y="22212"/>
                </a:cubicBezTo>
                <a:cubicBezTo>
                  <a:pt x="39975" y="22389"/>
                  <a:pt x="40043" y="22566"/>
                  <a:pt x="40192" y="22674"/>
                </a:cubicBezTo>
                <a:cubicBezTo>
                  <a:pt x="40260" y="22717"/>
                  <a:pt x="40335" y="22738"/>
                  <a:pt x="40411" y="22738"/>
                </a:cubicBezTo>
                <a:cubicBezTo>
                  <a:pt x="40502" y="22738"/>
                  <a:pt x="40593" y="22707"/>
                  <a:pt x="40668" y="22647"/>
                </a:cubicBezTo>
                <a:cubicBezTo>
                  <a:pt x="40723" y="22606"/>
                  <a:pt x="40763" y="22566"/>
                  <a:pt x="40804" y="22525"/>
                </a:cubicBezTo>
                <a:cubicBezTo>
                  <a:pt x="40791" y="22525"/>
                  <a:pt x="40791" y="22511"/>
                  <a:pt x="40804" y="22511"/>
                </a:cubicBezTo>
                <a:cubicBezTo>
                  <a:pt x="40805" y="22513"/>
                  <a:pt x="40806" y="22515"/>
                  <a:pt x="40806" y="22517"/>
                </a:cubicBezTo>
                <a:lnTo>
                  <a:pt x="40806" y="22517"/>
                </a:lnTo>
                <a:cubicBezTo>
                  <a:pt x="40869" y="22292"/>
                  <a:pt x="40778" y="22068"/>
                  <a:pt x="40595" y="21932"/>
                </a:cubicBezTo>
                <a:lnTo>
                  <a:pt x="40595" y="21932"/>
                </a:lnTo>
                <a:cubicBezTo>
                  <a:pt x="40592" y="21933"/>
                  <a:pt x="40589" y="21933"/>
                  <a:pt x="40587" y="21934"/>
                </a:cubicBezTo>
                <a:lnTo>
                  <a:pt x="40587" y="21934"/>
                </a:lnTo>
                <a:lnTo>
                  <a:pt x="40587" y="21927"/>
                </a:lnTo>
                <a:cubicBezTo>
                  <a:pt x="40589" y="21929"/>
                  <a:pt x="40592" y="21931"/>
                  <a:pt x="40595" y="21932"/>
                </a:cubicBezTo>
                <a:lnTo>
                  <a:pt x="40595" y="21932"/>
                </a:lnTo>
                <a:cubicBezTo>
                  <a:pt x="40763" y="21903"/>
                  <a:pt x="40913" y="21792"/>
                  <a:pt x="40994" y="21641"/>
                </a:cubicBezTo>
                <a:cubicBezTo>
                  <a:pt x="41035" y="21437"/>
                  <a:pt x="40954" y="21247"/>
                  <a:pt x="40791" y="21125"/>
                </a:cubicBezTo>
                <a:lnTo>
                  <a:pt x="41226" y="20907"/>
                </a:lnTo>
                <a:cubicBezTo>
                  <a:pt x="41321" y="21193"/>
                  <a:pt x="41416" y="21301"/>
                  <a:pt x="41592" y="21315"/>
                </a:cubicBezTo>
                <a:cubicBezTo>
                  <a:pt x="41621" y="21322"/>
                  <a:pt x="41649" y="21326"/>
                  <a:pt x="41677" y="21326"/>
                </a:cubicBezTo>
                <a:cubicBezTo>
                  <a:pt x="41810" y="21326"/>
                  <a:pt x="41933" y="21248"/>
                  <a:pt x="42000" y="21125"/>
                </a:cubicBezTo>
                <a:cubicBezTo>
                  <a:pt x="42109" y="20934"/>
                  <a:pt x="42068" y="20690"/>
                  <a:pt x="41892" y="20554"/>
                </a:cubicBezTo>
                <a:lnTo>
                  <a:pt x="42340" y="20309"/>
                </a:lnTo>
                <a:cubicBezTo>
                  <a:pt x="42340" y="20527"/>
                  <a:pt x="42490" y="20635"/>
                  <a:pt x="42639" y="20758"/>
                </a:cubicBezTo>
                <a:lnTo>
                  <a:pt x="42707" y="20758"/>
                </a:lnTo>
                <a:lnTo>
                  <a:pt x="42693" y="20744"/>
                </a:lnTo>
                <a:lnTo>
                  <a:pt x="42693" y="20744"/>
                </a:lnTo>
                <a:cubicBezTo>
                  <a:pt x="42699" y="20749"/>
                  <a:pt x="42705" y="20753"/>
                  <a:pt x="42710" y="20758"/>
                </a:cubicBezTo>
                <a:lnTo>
                  <a:pt x="42789" y="20758"/>
                </a:lnTo>
                <a:cubicBezTo>
                  <a:pt x="43169" y="20744"/>
                  <a:pt x="43319" y="20255"/>
                  <a:pt x="43020" y="20024"/>
                </a:cubicBezTo>
                <a:cubicBezTo>
                  <a:pt x="42970" y="19974"/>
                  <a:pt x="42931" y="19935"/>
                  <a:pt x="42893" y="19887"/>
                </a:cubicBezTo>
                <a:lnTo>
                  <a:pt x="42893" y="19887"/>
                </a:lnTo>
                <a:cubicBezTo>
                  <a:pt x="42943" y="19911"/>
                  <a:pt x="42994" y="19922"/>
                  <a:pt x="43044" y="19922"/>
                </a:cubicBezTo>
                <a:cubicBezTo>
                  <a:pt x="43153" y="19922"/>
                  <a:pt x="43256" y="19868"/>
                  <a:pt x="43319" y="19779"/>
                </a:cubicBezTo>
                <a:cubicBezTo>
                  <a:pt x="43379" y="19719"/>
                  <a:pt x="43417" y="19649"/>
                  <a:pt x="43463" y="19587"/>
                </a:cubicBezTo>
                <a:lnTo>
                  <a:pt x="43463" y="19587"/>
                </a:lnTo>
                <a:cubicBezTo>
                  <a:pt x="43405" y="19871"/>
                  <a:pt x="43487" y="20040"/>
                  <a:pt x="43659" y="20133"/>
                </a:cubicBezTo>
                <a:cubicBezTo>
                  <a:pt x="43710" y="20158"/>
                  <a:pt x="43762" y="20172"/>
                  <a:pt x="43814" y="20172"/>
                </a:cubicBezTo>
                <a:cubicBezTo>
                  <a:pt x="43928" y="20172"/>
                  <a:pt x="44045" y="20109"/>
                  <a:pt x="44175" y="19969"/>
                </a:cubicBezTo>
                <a:cubicBezTo>
                  <a:pt x="44189" y="19956"/>
                  <a:pt x="44216" y="19942"/>
                  <a:pt x="44229" y="19942"/>
                </a:cubicBezTo>
                <a:cubicBezTo>
                  <a:pt x="44297" y="19725"/>
                  <a:pt x="44216" y="19507"/>
                  <a:pt x="44026" y="19385"/>
                </a:cubicBezTo>
                <a:cubicBezTo>
                  <a:pt x="44121" y="19358"/>
                  <a:pt x="44202" y="19317"/>
                  <a:pt x="44284" y="19290"/>
                </a:cubicBezTo>
                <a:cubicBezTo>
                  <a:pt x="44352" y="19235"/>
                  <a:pt x="44420" y="19195"/>
                  <a:pt x="44474" y="19140"/>
                </a:cubicBezTo>
                <a:cubicBezTo>
                  <a:pt x="44488" y="19222"/>
                  <a:pt x="44515" y="19303"/>
                  <a:pt x="44556" y="19385"/>
                </a:cubicBezTo>
                <a:cubicBezTo>
                  <a:pt x="44634" y="19537"/>
                  <a:pt x="44765" y="19602"/>
                  <a:pt x="44895" y="19602"/>
                </a:cubicBezTo>
                <a:cubicBezTo>
                  <a:pt x="45148" y="19602"/>
                  <a:pt x="45402" y="19359"/>
                  <a:pt x="45276" y="19045"/>
                </a:cubicBezTo>
                <a:cubicBezTo>
                  <a:pt x="45208" y="18964"/>
                  <a:pt x="45126" y="18882"/>
                  <a:pt x="45045" y="18814"/>
                </a:cubicBezTo>
                <a:cubicBezTo>
                  <a:pt x="45045" y="18814"/>
                  <a:pt x="45045" y="18814"/>
                  <a:pt x="45044" y="18814"/>
                </a:cubicBezTo>
                <a:lnTo>
                  <a:pt x="45044" y="18814"/>
                </a:lnTo>
                <a:cubicBezTo>
                  <a:pt x="45257" y="18810"/>
                  <a:pt x="45455" y="18702"/>
                  <a:pt x="45589" y="18542"/>
                </a:cubicBezTo>
                <a:cubicBezTo>
                  <a:pt x="45602" y="18746"/>
                  <a:pt x="45711" y="18936"/>
                  <a:pt x="45901" y="19032"/>
                </a:cubicBezTo>
                <a:lnTo>
                  <a:pt x="46010" y="19032"/>
                </a:lnTo>
                <a:cubicBezTo>
                  <a:pt x="46187" y="19032"/>
                  <a:pt x="46336" y="18909"/>
                  <a:pt x="46391" y="18746"/>
                </a:cubicBezTo>
                <a:cubicBezTo>
                  <a:pt x="46445" y="18569"/>
                  <a:pt x="46391" y="18393"/>
                  <a:pt x="46241" y="18298"/>
                </a:cubicBezTo>
                <a:cubicBezTo>
                  <a:pt x="46200" y="18243"/>
                  <a:pt x="46159" y="18202"/>
                  <a:pt x="46119" y="18148"/>
                </a:cubicBezTo>
                <a:lnTo>
                  <a:pt x="46119" y="18148"/>
                </a:lnTo>
                <a:cubicBezTo>
                  <a:pt x="46201" y="18172"/>
                  <a:pt x="46269" y="18186"/>
                  <a:pt x="46328" y="18186"/>
                </a:cubicBezTo>
                <a:cubicBezTo>
                  <a:pt x="46436" y="18186"/>
                  <a:pt x="46515" y="18140"/>
                  <a:pt x="46594" y="18026"/>
                </a:cubicBezTo>
                <a:cubicBezTo>
                  <a:pt x="46744" y="17795"/>
                  <a:pt x="46635" y="17604"/>
                  <a:pt x="46486" y="17441"/>
                </a:cubicBezTo>
                <a:lnTo>
                  <a:pt x="46880" y="17210"/>
                </a:lnTo>
                <a:cubicBezTo>
                  <a:pt x="46948" y="17346"/>
                  <a:pt x="47043" y="17482"/>
                  <a:pt x="47125" y="17632"/>
                </a:cubicBezTo>
                <a:cubicBezTo>
                  <a:pt x="47057" y="17632"/>
                  <a:pt x="46989" y="17645"/>
                  <a:pt x="46921" y="17672"/>
                </a:cubicBezTo>
                <a:cubicBezTo>
                  <a:pt x="46785" y="17727"/>
                  <a:pt x="46676" y="17863"/>
                  <a:pt x="46676" y="18026"/>
                </a:cubicBezTo>
                <a:cubicBezTo>
                  <a:pt x="46676" y="18189"/>
                  <a:pt x="46771" y="18352"/>
                  <a:pt x="46921" y="18406"/>
                </a:cubicBezTo>
                <a:cubicBezTo>
                  <a:pt x="46975" y="18431"/>
                  <a:pt x="47032" y="18443"/>
                  <a:pt x="47088" y="18443"/>
                </a:cubicBezTo>
                <a:cubicBezTo>
                  <a:pt x="47184" y="18443"/>
                  <a:pt x="47278" y="18407"/>
                  <a:pt x="47356" y="18338"/>
                </a:cubicBezTo>
                <a:cubicBezTo>
                  <a:pt x="47396" y="18298"/>
                  <a:pt x="47451" y="18243"/>
                  <a:pt x="47492" y="18189"/>
                </a:cubicBezTo>
                <a:lnTo>
                  <a:pt x="47492" y="18202"/>
                </a:lnTo>
                <a:cubicBezTo>
                  <a:pt x="47532" y="17999"/>
                  <a:pt x="47451" y="17808"/>
                  <a:pt x="47288" y="17686"/>
                </a:cubicBezTo>
                <a:lnTo>
                  <a:pt x="47736" y="17441"/>
                </a:lnTo>
                <a:cubicBezTo>
                  <a:pt x="47763" y="17629"/>
                  <a:pt x="47883" y="17790"/>
                  <a:pt x="48056" y="17886"/>
                </a:cubicBezTo>
                <a:lnTo>
                  <a:pt x="48056" y="17886"/>
                </a:lnTo>
                <a:cubicBezTo>
                  <a:pt x="48057" y="17886"/>
                  <a:pt x="48058" y="17886"/>
                  <a:pt x="48059" y="17886"/>
                </a:cubicBezTo>
                <a:lnTo>
                  <a:pt x="48059" y="17886"/>
                </a:lnTo>
                <a:lnTo>
                  <a:pt x="48049" y="17876"/>
                </a:lnTo>
                <a:cubicBezTo>
                  <a:pt x="48117" y="17863"/>
                  <a:pt x="48185" y="17863"/>
                  <a:pt x="48253" y="17849"/>
                </a:cubicBezTo>
                <a:cubicBezTo>
                  <a:pt x="48416" y="17808"/>
                  <a:pt x="48525" y="17686"/>
                  <a:pt x="48552" y="17536"/>
                </a:cubicBezTo>
                <a:cubicBezTo>
                  <a:pt x="48579" y="17373"/>
                  <a:pt x="48511" y="17197"/>
                  <a:pt x="48361" y="17115"/>
                </a:cubicBezTo>
                <a:cubicBezTo>
                  <a:pt x="48301" y="17079"/>
                  <a:pt x="48233" y="17061"/>
                  <a:pt x="48165" y="17061"/>
                </a:cubicBezTo>
                <a:cubicBezTo>
                  <a:pt x="48080" y="17061"/>
                  <a:pt x="47995" y="17089"/>
                  <a:pt x="47926" y="17142"/>
                </a:cubicBezTo>
                <a:cubicBezTo>
                  <a:pt x="47886" y="17169"/>
                  <a:pt x="47831" y="17210"/>
                  <a:pt x="47791" y="17251"/>
                </a:cubicBezTo>
                <a:lnTo>
                  <a:pt x="47559" y="16830"/>
                </a:lnTo>
                <a:lnTo>
                  <a:pt x="48022" y="16639"/>
                </a:lnTo>
                <a:cubicBezTo>
                  <a:pt x="48022" y="16680"/>
                  <a:pt x="48035" y="16721"/>
                  <a:pt x="48049" y="16748"/>
                </a:cubicBezTo>
                <a:cubicBezTo>
                  <a:pt x="48099" y="16933"/>
                  <a:pt x="48264" y="17040"/>
                  <a:pt x="48434" y="17040"/>
                </a:cubicBezTo>
                <a:cubicBezTo>
                  <a:pt x="48539" y="17040"/>
                  <a:pt x="48645" y="16999"/>
                  <a:pt x="48728" y="16911"/>
                </a:cubicBezTo>
                <a:cubicBezTo>
                  <a:pt x="48769" y="16884"/>
                  <a:pt x="48796" y="16843"/>
                  <a:pt x="48824" y="16802"/>
                </a:cubicBezTo>
                <a:lnTo>
                  <a:pt x="48824" y="16816"/>
                </a:lnTo>
                <a:cubicBezTo>
                  <a:pt x="48892" y="16612"/>
                  <a:pt x="48824" y="16408"/>
                  <a:pt x="48660" y="16272"/>
                </a:cubicBezTo>
                <a:lnTo>
                  <a:pt x="49082" y="16041"/>
                </a:lnTo>
                <a:cubicBezTo>
                  <a:pt x="49123" y="16272"/>
                  <a:pt x="49204" y="16463"/>
                  <a:pt x="49462" y="16490"/>
                </a:cubicBezTo>
                <a:cubicBezTo>
                  <a:pt x="49481" y="16493"/>
                  <a:pt x="49499" y="16494"/>
                  <a:pt x="49517" y="16494"/>
                </a:cubicBezTo>
                <a:cubicBezTo>
                  <a:pt x="49677" y="16494"/>
                  <a:pt x="49836" y="16390"/>
                  <a:pt x="49897" y="16232"/>
                </a:cubicBezTo>
                <a:cubicBezTo>
                  <a:pt x="49952" y="16055"/>
                  <a:pt x="49897" y="15878"/>
                  <a:pt x="49761" y="15756"/>
                </a:cubicBezTo>
                <a:cubicBezTo>
                  <a:pt x="49675" y="15694"/>
                  <a:pt x="49594" y="15669"/>
                  <a:pt x="49518" y="15669"/>
                </a:cubicBezTo>
                <a:cubicBezTo>
                  <a:pt x="49377" y="15669"/>
                  <a:pt x="49251" y="15754"/>
                  <a:pt x="49136" y="15851"/>
                </a:cubicBezTo>
                <a:lnTo>
                  <a:pt x="48946" y="15443"/>
                </a:lnTo>
                <a:lnTo>
                  <a:pt x="49313" y="15239"/>
                </a:lnTo>
                <a:cubicBezTo>
                  <a:pt x="49326" y="15267"/>
                  <a:pt x="49340" y="15294"/>
                  <a:pt x="49340" y="15321"/>
                </a:cubicBezTo>
                <a:cubicBezTo>
                  <a:pt x="49430" y="15534"/>
                  <a:pt x="49569" y="15643"/>
                  <a:pt x="49728" y="15643"/>
                </a:cubicBezTo>
                <a:cubicBezTo>
                  <a:pt x="49833" y="15643"/>
                  <a:pt x="49947" y="15595"/>
                  <a:pt x="50060" y="15498"/>
                </a:cubicBezTo>
                <a:lnTo>
                  <a:pt x="50221" y="15374"/>
                </a:lnTo>
                <a:lnTo>
                  <a:pt x="50221" y="15374"/>
                </a:lnTo>
                <a:cubicBezTo>
                  <a:pt x="50088" y="15604"/>
                  <a:pt x="50269" y="15748"/>
                  <a:pt x="50400" y="15905"/>
                </a:cubicBezTo>
                <a:cubicBezTo>
                  <a:pt x="50319" y="15919"/>
                  <a:pt x="50251" y="15946"/>
                  <a:pt x="50183" y="15960"/>
                </a:cubicBezTo>
                <a:cubicBezTo>
                  <a:pt x="50033" y="16014"/>
                  <a:pt x="49938" y="16164"/>
                  <a:pt x="49938" y="16313"/>
                </a:cubicBezTo>
                <a:cubicBezTo>
                  <a:pt x="49938" y="16490"/>
                  <a:pt x="50033" y="16639"/>
                  <a:pt x="50183" y="16694"/>
                </a:cubicBezTo>
                <a:cubicBezTo>
                  <a:pt x="50238" y="16719"/>
                  <a:pt x="50294" y="16731"/>
                  <a:pt x="50349" y="16731"/>
                </a:cubicBezTo>
                <a:cubicBezTo>
                  <a:pt x="50445" y="16731"/>
                  <a:pt x="50535" y="16695"/>
                  <a:pt x="50604" y="16626"/>
                </a:cubicBezTo>
                <a:cubicBezTo>
                  <a:pt x="50659" y="16571"/>
                  <a:pt x="50713" y="16531"/>
                  <a:pt x="50754" y="16476"/>
                </a:cubicBezTo>
                <a:lnTo>
                  <a:pt x="50754" y="16490"/>
                </a:lnTo>
                <a:cubicBezTo>
                  <a:pt x="50794" y="16300"/>
                  <a:pt x="50713" y="16096"/>
                  <a:pt x="50550" y="15973"/>
                </a:cubicBezTo>
                <a:lnTo>
                  <a:pt x="50998" y="15729"/>
                </a:lnTo>
                <a:cubicBezTo>
                  <a:pt x="51024" y="15921"/>
                  <a:pt x="51134" y="16076"/>
                  <a:pt x="51283" y="16173"/>
                </a:cubicBezTo>
                <a:lnTo>
                  <a:pt x="51283" y="16173"/>
                </a:lnTo>
                <a:cubicBezTo>
                  <a:pt x="51283" y="16173"/>
                  <a:pt x="51284" y="16173"/>
                  <a:pt x="51284" y="16173"/>
                </a:cubicBezTo>
                <a:cubicBezTo>
                  <a:pt x="51297" y="16173"/>
                  <a:pt x="51309" y="16174"/>
                  <a:pt x="51321" y="16175"/>
                </a:cubicBezTo>
                <a:lnTo>
                  <a:pt x="51321" y="16175"/>
                </a:lnTo>
                <a:lnTo>
                  <a:pt x="51420" y="16164"/>
                </a:lnTo>
                <a:cubicBezTo>
                  <a:pt x="51610" y="16164"/>
                  <a:pt x="51760" y="16041"/>
                  <a:pt x="51800" y="15865"/>
                </a:cubicBezTo>
                <a:cubicBezTo>
                  <a:pt x="51855" y="15688"/>
                  <a:pt x="51787" y="15511"/>
                  <a:pt x="51637" y="15402"/>
                </a:cubicBezTo>
                <a:cubicBezTo>
                  <a:pt x="51596" y="15375"/>
                  <a:pt x="51556" y="15321"/>
                  <a:pt x="51528" y="15280"/>
                </a:cubicBezTo>
                <a:lnTo>
                  <a:pt x="51528" y="15280"/>
                </a:lnTo>
                <a:cubicBezTo>
                  <a:pt x="51589" y="15314"/>
                  <a:pt x="51647" y="15329"/>
                  <a:pt x="51702" y="15329"/>
                </a:cubicBezTo>
                <a:cubicBezTo>
                  <a:pt x="51844" y="15329"/>
                  <a:pt x="51968" y="15231"/>
                  <a:pt x="52086" y="15103"/>
                </a:cubicBezTo>
                <a:cubicBezTo>
                  <a:pt x="52140" y="15348"/>
                  <a:pt x="52222" y="15538"/>
                  <a:pt x="52480" y="15566"/>
                </a:cubicBezTo>
                <a:cubicBezTo>
                  <a:pt x="52499" y="15569"/>
                  <a:pt x="52519" y="15571"/>
                  <a:pt x="52538" y="15571"/>
                </a:cubicBezTo>
                <a:cubicBezTo>
                  <a:pt x="52670" y="15571"/>
                  <a:pt x="52801" y="15494"/>
                  <a:pt x="52860" y="15375"/>
                </a:cubicBezTo>
                <a:cubicBezTo>
                  <a:pt x="52996" y="15158"/>
                  <a:pt x="52901" y="14967"/>
                  <a:pt x="52725" y="14791"/>
                </a:cubicBezTo>
                <a:cubicBezTo>
                  <a:pt x="52942" y="14736"/>
                  <a:pt x="53119" y="14614"/>
                  <a:pt x="53255" y="14437"/>
                </a:cubicBezTo>
                <a:lnTo>
                  <a:pt x="53255" y="14437"/>
                </a:lnTo>
                <a:cubicBezTo>
                  <a:pt x="53241" y="14465"/>
                  <a:pt x="53200" y="14492"/>
                  <a:pt x="53200" y="14519"/>
                </a:cubicBezTo>
                <a:cubicBezTo>
                  <a:pt x="53160" y="14789"/>
                  <a:pt x="53334" y="14912"/>
                  <a:pt x="53536" y="15020"/>
                </a:cubicBezTo>
                <a:lnTo>
                  <a:pt x="53536" y="15020"/>
                </a:lnTo>
                <a:cubicBezTo>
                  <a:pt x="54044" y="14910"/>
                  <a:pt x="54150" y="14625"/>
                  <a:pt x="53826" y="14233"/>
                </a:cubicBezTo>
                <a:cubicBezTo>
                  <a:pt x="53812" y="14206"/>
                  <a:pt x="53812" y="14193"/>
                  <a:pt x="53812" y="14166"/>
                </a:cubicBezTo>
                <a:lnTo>
                  <a:pt x="53812" y="14166"/>
                </a:lnTo>
                <a:cubicBezTo>
                  <a:pt x="53831" y="14168"/>
                  <a:pt x="53849" y="14169"/>
                  <a:pt x="53866" y="14169"/>
                </a:cubicBezTo>
                <a:cubicBezTo>
                  <a:pt x="54051" y="14169"/>
                  <a:pt x="54161" y="14044"/>
                  <a:pt x="54260" y="13907"/>
                </a:cubicBezTo>
                <a:cubicBezTo>
                  <a:pt x="54301" y="13717"/>
                  <a:pt x="54233" y="13527"/>
                  <a:pt x="54084" y="13404"/>
                </a:cubicBezTo>
                <a:lnTo>
                  <a:pt x="54478" y="13214"/>
                </a:lnTo>
                <a:lnTo>
                  <a:pt x="54763" y="13608"/>
                </a:lnTo>
                <a:cubicBezTo>
                  <a:pt x="54766" y="13610"/>
                  <a:pt x="54769" y="13612"/>
                  <a:pt x="54772" y="13614"/>
                </a:cubicBezTo>
                <a:lnTo>
                  <a:pt x="54772" y="13614"/>
                </a:lnTo>
                <a:cubicBezTo>
                  <a:pt x="54764" y="13612"/>
                  <a:pt x="54757" y="13610"/>
                  <a:pt x="54750" y="13608"/>
                </a:cubicBezTo>
                <a:lnTo>
                  <a:pt x="54750" y="13608"/>
                </a:lnTo>
                <a:cubicBezTo>
                  <a:pt x="54551" y="13613"/>
                  <a:pt x="54367" y="13735"/>
                  <a:pt x="54274" y="13921"/>
                </a:cubicBezTo>
                <a:cubicBezTo>
                  <a:pt x="54220" y="14179"/>
                  <a:pt x="54369" y="14329"/>
                  <a:pt x="54560" y="14465"/>
                </a:cubicBezTo>
                <a:lnTo>
                  <a:pt x="54566" y="14458"/>
                </a:lnTo>
                <a:lnTo>
                  <a:pt x="54566" y="14458"/>
                </a:lnTo>
                <a:lnTo>
                  <a:pt x="54573" y="14465"/>
                </a:lnTo>
                <a:cubicBezTo>
                  <a:pt x="54478" y="14465"/>
                  <a:pt x="54396" y="14478"/>
                  <a:pt x="54301" y="14492"/>
                </a:cubicBezTo>
                <a:cubicBezTo>
                  <a:pt x="54152" y="14560"/>
                  <a:pt x="54043" y="14709"/>
                  <a:pt x="54043" y="14872"/>
                </a:cubicBezTo>
                <a:cubicBezTo>
                  <a:pt x="54057" y="15049"/>
                  <a:pt x="54179" y="15199"/>
                  <a:pt x="54342" y="15253"/>
                </a:cubicBezTo>
                <a:cubicBezTo>
                  <a:pt x="54377" y="15262"/>
                  <a:pt x="54412" y="15266"/>
                  <a:pt x="54445" y="15266"/>
                </a:cubicBezTo>
                <a:cubicBezTo>
                  <a:pt x="54769" y="15266"/>
                  <a:pt x="54972" y="14873"/>
                  <a:pt x="54750" y="14614"/>
                </a:cubicBezTo>
                <a:cubicBezTo>
                  <a:pt x="54697" y="14562"/>
                  <a:pt x="54632" y="14509"/>
                  <a:pt x="54567" y="14457"/>
                </a:cubicBezTo>
                <a:lnTo>
                  <a:pt x="54567" y="14457"/>
                </a:lnTo>
                <a:lnTo>
                  <a:pt x="54573" y="14451"/>
                </a:lnTo>
                <a:lnTo>
                  <a:pt x="54750" y="14451"/>
                </a:lnTo>
                <a:cubicBezTo>
                  <a:pt x="54913" y="14424"/>
                  <a:pt x="55049" y="14301"/>
                  <a:pt x="55090" y="14152"/>
                </a:cubicBezTo>
                <a:cubicBezTo>
                  <a:pt x="55130" y="13975"/>
                  <a:pt x="55062" y="13799"/>
                  <a:pt x="54913" y="13690"/>
                </a:cubicBezTo>
                <a:cubicBezTo>
                  <a:pt x="54862" y="13664"/>
                  <a:pt x="54811" y="13639"/>
                  <a:pt x="54772" y="13614"/>
                </a:cubicBezTo>
                <a:lnTo>
                  <a:pt x="54772" y="13614"/>
                </a:lnTo>
                <a:cubicBezTo>
                  <a:pt x="54811" y="13622"/>
                  <a:pt x="54852" y="13627"/>
                  <a:pt x="54892" y="13627"/>
                </a:cubicBezTo>
                <a:cubicBezTo>
                  <a:pt x="55055" y="13627"/>
                  <a:pt x="55219" y="13557"/>
                  <a:pt x="55334" y="13432"/>
                </a:cubicBezTo>
                <a:cubicBezTo>
                  <a:pt x="55348" y="13486"/>
                  <a:pt x="55361" y="13527"/>
                  <a:pt x="55389" y="13581"/>
                </a:cubicBezTo>
                <a:cubicBezTo>
                  <a:pt x="55475" y="13769"/>
                  <a:pt x="55610" y="13866"/>
                  <a:pt x="55761" y="13866"/>
                </a:cubicBezTo>
                <a:cubicBezTo>
                  <a:pt x="55873" y="13866"/>
                  <a:pt x="55994" y="13813"/>
                  <a:pt x="56109" y="13703"/>
                </a:cubicBezTo>
                <a:cubicBezTo>
                  <a:pt x="56154" y="13647"/>
                  <a:pt x="56199" y="13591"/>
                  <a:pt x="56244" y="13543"/>
                </a:cubicBezTo>
                <a:lnTo>
                  <a:pt x="56244" y="13543"/>
                </a:lnTo>
                <a:cubicBezTo>
                  <a:pt x="56169" y="13778"/>
                  <a:pt x="56215" y="13941"/>
                  <a:pt x="56394" y="14043"/>
                </a:cubicBezTo>
                <a:cubicBezTo>
                  <a:pt x="56459" y="14078"/>
                  <a:pt x="56528" y="14094"/>
                  <a:pt x="56597" y="14094"/>
                </a:cubicBezTo>
                <a:cubicBezTo>
                  <a:pt x="56718" y="14094"/>
                  <a:pt x="56838" y="14043"/>
                  <a:pt x="56925" y="13948"/>
                </a:cubicBezTo>
                <a:cubicBezTo>
                  <a:pt x="56952" y="13907"/>
                  <a:pt x="56993" y="13880"/>
                  <a:pt x="57020" y="13839"/>
                </a:cubicBezTo>
                <a:cubicBezTo>
                  <a:pt x="57047" y="13649"/>
                  <a:pt x="56979" y="13459"/>
                  <a:pt x="56829" y="13336"/>
                </a:cubicBezTo>
                <a:lnTo>
                  <a:pt x="57251" y="13105"/>
                </a:lnTo>
                <a:cubicBezTo>
                  <a:pt x="57278" y="13296"/>
                  <a:pt x="57400" y="13459"/>
                  <a:pt x="57577" y="13540"/>
                </a:cubicBezTo>
                <a:cubicBezTo>
                  <a:pt x="58107" y="13486"/>
                  <a:pt x="58243" y="13187"/>
                  <a:pt x="57930" y="12766"/>
                </a:cubicBezTo>
                <a:lnTo>
                  <a:pt x="57930" y="12738"/>
                </a:lnTo>
                <a:lnTo>
                  <a:pt x="58297" y="12562"/>
                </a:lnTo>
                <a:cubicBezTo>
                  <a:pt x="58365" y="12698"/>
                  <a:pt x="58460" y="12833"/>
                  <a:pt x="58542" y="12969"/>
                </a:cubicBezTo>
                <a:cubicBezTo>
                  <a:pt x="58338" y="12969"/>
                  <a:pt x="58161" y="13119"/>
                  <a:pt x="58121" y="13309"/>
                </a:cubicBezTo>
                <a:cubicBezTo>
                  <a:pt x="58080" y="13486"/>
                  <a:pt x="58161" y="13663"/>
                  <a:pt x="58325" y="13744"/>
                </a:cubicBezTo>
                <a:cubicBezTo>
                  <a:pt x="58397" y="13780"/>
                  <a:pt x="58462" y="13796"/>
                  <a:pt x="58523" y="13796"/>
                </a:cubicBezTo>
                <a:cubicBezTo>
                  <a:pt x="58667" y="13796"/>
                  <a:pt x="58785" y="13706"/>
                  <a:pt x="58909" y="13581"/>
                </a:cubicBezTo>
                <a:cubicBezTo>
                  <a:pt x="58923" y="13649"/>
                  <a:pt x="58950" y="13717"/>
                  <a:pt x="58963" y="13785"/>
                </a:cubicBezTo>
                <a:cubicBezTo>
                  <a:pt x="59018" y="13934"/>
                  <a:pt x="59167" y="14043"/>
                  <a:pt x="59344" y="14043"/>
                </a:cubicBezTo>
                <a:cubicBezTo>
                  <a:pt x="59493" y="14043"/>
                  <a:pt x="59629" y="13962"/>
                  <a:pt x="59697" y="13826"/>
                </a:cubicBezTo>
                <a:cubicBezTo>
                  <a:pt x="59765" y="13690"/>
                  <a:pt x="59752" y="13500"/>
                  <a:pt x="59643" y="13377"/>
                </a:cubicBezTo>
                <a:cubicBezTo>
                  <a:pt x="59607" y="13329"/>
                  <a:pt x="59570" y="13269"/>
                  <a:pt x="59544" y="13219"/>
                </a:cubicBezTo>
                <a:lnTo>
                  <a:pt x="59544" y="13219"/>
                </a:lnTo>
                <a:cubicBezTo>
                  <a:pt x="59566" y="13223"/>
                  <a:pt x="59589" y="13224"/>
                  <a:pt x="59611" y="13224"/>
                </a:cubicBezTo>
                <a:cubicBezTo>
                  <a:pt x="59759" y="13224"/>
                  <a:pt x="59899" y="13143"/>
                  <a:pt x="59956" y="12997"/>
                </a:cubicBezTo>
                <a:cubicBezTo>
                  <a:pt x="60078" y="12779"/>
                  <a:pt x="59942" y="12589"/>
                  <a:pt x="59820" y="12439"/>
                </a:cubicBezTo>
                <a:lnTo>
                  <a:pt x="60241" y="12249"/>
                </a:lnTo>
                <a:lnTo>
                  <a:pt x="60445" y="12630"/>
                </a:lnTo>
                <a:cubicBezTo>
                  <a:pt x="60255" y="12670"/>
                  <a:pt x="60064" y="12738"/>
                  <a:pt x="60010" y="12956"/>
                </a:cubicBezTo>
                <a:cubicBezTo>
                  <a:pt x="59969" y="13160"/>
                  <a:pt x="60078" y="13377"/>
                  <a:pt x="60268" y="13459"/>
                </a:cubicBezTo>
                <a:cubicBezTo>
                  <a:pt x="59915" y="13540"/>
                  <a:pt x="59793" y="13635"/>
                  <a:pt x="59779" y="13853"/>
                </a:cubicBezTo>
                <a:cubicBezTo>
                  <a:pt x="59765" y="14030"/>
                  <a:pt x="59860" y="14193"/>
                  <a:pt x="60037" y="14261"/>
                </a:cubicBezTo>
                <a:cubicBezTo>
                  <a:pt x="60076" y="14275"/>
                  <a:pt x="60116" y="14282"/>
                  <a:pt x="60157" y="14282"/>
                </a:cubicBezTo>
                <a:cubicBezTo>
                  <a:pt x="60273" y="14282"/>
                  <a:pt x="60391" y="14226"/>
                  <a:pt x="60472" y="14125"/>
                </a:cubicBezTo>
                <a:cubicBezTo>
                  <a:pt x="60527" y="14070"/>
                  <a:pt x="60554" y="13989"/>
                  <a:pt x="60554" y="13907"/>
                </a:cubicBezTo>
                <a:cubicBezTo>
                  <a:pt x="60513" y="13758"/>
                  <a:pt x="60459" y="13622"/>
                  <a:pt x="60391" y="13486"/>
                </a:cubicBezTo>
                <a:cubicBezTo>
                  <a:pt x="60570" y="13473"/>
                  <a:pt x="60725" y="13364"/>
                  <a:pt x="60810" y="13204"/>
                </a:cubicBezTo>
                <a:lnTo>
                  <a:pt x="60810" y="13204"/>
                </a:lnTo>
                <a:cubicBezTo>
                  <a:pt x="60790" y="13429"/>
                  <a:pt x="60899" y="13638"/>
                  <a:pt x="61097" y="13731"/>
                </a:cubicBezTo>
                <a:lnTo>
                  <a:pt x="61097" y="13717"/>
                </a:lnTo>
                <a:cubicBezTo>
                  <a:pt x="61107" y="13717"/>
                  <a:pt x="61116" y="13716"/>
                  <a:pt x="61125" y="13716"/>
                </a:cubicBezTo>
                <a:lnTo>
                  <a:pt x="61125" y="13716"/>
                </a:lnTo>
                <a:lnTo>
                  <a:pt x="61125" y="13731"/>
                </a:lnTo>
                <a:cubicBezTo>
                  <a:pt x="61029" y="13731"/>
                  <a:pt x="60948" y="13758"/>
                  <a:pt x="60866" y="13771"/>
                </a:cubicBezTo>
                <a:cubicBezTo>
                  <a:pt x="60703" y="13839"/>
                  <a:pt x="60594" y="13989"/>
                  <a:pt x="60608" y="14152"/>
                </a:cubicBezTo>
                <a:cubicBezTo>
                  <a:pt x="60622" y="14329"/>
                  <a:pt x="60744" y="14478"/>
                  <a:pt x="60921" y="14519"/>
                </a:cubicBezTo>
                <a:cubicBezTo>
                  <a:pt x="60947" y="14524"/>
                  <a:pt x="60972" y="14526"/>
                  <a:pt x="60997" y="14526"/>
                </a:cubicBezTo>
                <a:cubicBezTo>
                  <a:pt x="61320" y="14526"/>
                  <a:pt x="61515" y="14133"/>
                  <a:pt x="61288" y="13880"/>
                </a:cubicBezTo>
                <a:cubicBezTo>
                  <a:pt x="61237" y="13817"/>
                  <a:pt x="61187" y="13766"/>
                  <a:pt x="61136" y="13715"/>
                </a:cubicBezTo>
                <a:lnTo>
                  <a:pt x="61136" y="13715"/>
                </a:lnTo>
                <a:cubicBezTo>
                  <a:pt x="61436" y="13696"/>
                  <a:pt x="61575" y="13601"/>
                  <a:pt x="61614" y="13418"/>
                </a:cubicBezTo>
                <a:cubicBezTo>
                  <a:pt x="61655" y="13214"/>
                  <a:pt x="61587" y="13065"/>
                  <a:pt x="61315" y="12901"/>
                </a:cubicBezTo>
                <a:cubicBezTo>
                  <a:pt x="61315" y="12901"/>
                  <a:pt x="61303" y="12889"/>
                  <a:pt x="61290" y="12876"/>
                </a:cubicBezTo>
                <a:lnTo>
                  <a:pt x="61290" y="12876"/>
                </a:lnTo>
                <a:cubicBezTo>
                  <a:pt x="61090" y="12897"/>
                  <a:pt x="60916" y="13009"/>
                  <a:pt x="60822" y="13169"/>
                </a:cubicBezTo>
                <a:lnTo>
                  <a:pt x="60822" y="13169"/>
                </a:lnTo>
                <a:lnTo>
                  <a:pt x="60785" y="13133"/>
                </a:lnTo>
                <a:cubicBezTo>
                  <a:pt x="60826" y="12942"/>
                  <a:pt x="60730" y="12752"/>
                  <a:pt x="60567" y="12643"/>
                </a:cubicBezTo>
                <a:lnTo>
                  <a:pt x="61029" y="12467"/>
                </a:lnTo>
                <a:lnTo>
                  <a:pt x="61288" y="12833"/>
                </a:lnTo>
                <a:lnTo>
                  <a:pt x="61274" y="12833"/>
                </a:lnTo>
                <a:cubicBezTo>
                  <a:pt x="61328" y="12849"/>
                  <a:pt x="61382" y="12857"/>
                  <a:pt x="61436" y="12857"/>
                </a:cubicBezTo>
                <a:cubicBezTo>
                  <a:pt x="61613" y="12857"/>
                  <a:pt x="61781" y="12773"/>
                  <a:pt x="61886" y="12616"/>
                </a:cubicBezTo>
                <a:lnTo>
                  <a:pt x="61886" y="12616"/>
                </a:lnTo>
                <a:cubicBezTo>
                  <a:pt x="61872" y="12833"/>
                  <a:pt x="61994" y="13051"/>
                  <a:pt x="62185" y="13146"/>
                </a:cubicBezTo>
                <a:lnTo>
                  <a:pt x="62348" y="13146"/>
                </a:lnTo>
                <a:cubicBezTo>
                  <a:pt x="62715" y="13065"/>
                  <a:pt x="62837" y="12779"/>
                  <a:pt x="62620" y="12467"/>
                </a:cubicBezTo>
                <a:cubicBezTo>
                  <a:pt x="62593" y="12426"/>
                  <a:pt x="62565" y="12399"/>
                  <a:pt x="62552" y="12358"/>
                </a:cubicBezTo>
                <a:lnTo>
                  <a:pt x="62932" y="12181"/>
                </a:lnTo>
                <a:cubicBezTo>
                  <a:pt x="63000" y="12303"/>
                  <a:pt x="63068" y="12426"/>
                  <a:pt x="63136" y="12534"/>
                </a:cubicBezTo>
                <a:cubicBezTo>
                  <a:pt x="62647" y="12752"/>
                  <a:pt x="62593" y="12997"/>
                  <a:pt x="62973" y="13377"/>
                </a:cubicBezTo>
                <a:cubicBezTo>
                  <a:pt x="62633" y="13459"/>
                  <a:pt x="62525" y="13567"/>
                  <a:pt x="62511" y="13771"/>
                </a:cubicBezTo>
                <a:cubicBezTo>
                  <a:pt x="62497" y="13948"/>
                  <a:pt x="62606" y="14125"/>
                  <a:pt x="62769" y="14179"/>
                </a:cubicBezTo>
                <a:cubicBezTo>
                  <a:pt x="62814" y="14193"/>
                  <a:pt x="62859" y="14200"/>
                  <a:pt x="62903" y="14200"/>
                </a:cubicBezTo>
                <a:cubicBezTo>
                  <a:pt x="63031" y="14200"/>
                  <a:pt x="63150" y="14141"/>
                  <a:pt x="63231" y="14030"/>
                </a:cubicBezTo>
                <a:cubicBezTo>
                  <a:pt x="63394" y="13785"/>
                  <a:pt x="63259" y="13595"/>
                  <a:pt x="63109" y="13445"/>
                </a:cubicBezTo>
                <a:lnTo>
                  <a:pt x="63558" y="13200"/>
                </a:lnTo>
                <a:cubicBezTo>
                  <a:pt x="63571" y="13391"/>
                  <a:pt x="63694" y="13554"/>
                  <a:pt x="63857" y="13649"/>
                </a:cubicBezTo>
                <a:lnTo>
                  <a:pt x="63938" y="13649"/>
                </a:lnTo>
                <a:cubicBezTo>
                  <a:pt x="63949" y="13650"/>
                  <a:pt x="63960" y="13650"/>
                  <a:pt x="63970" y="13650"/>
                </a:cubicBezTo>
                <a:cubicBezTo>
                  <a:pt x="64147" y="13650"/>
                  <a:pt x="64295" y="13545"/>
                  <a:pt x="64360" y="13391"/>
                </a:cubicBezTo>
                <a:cubicBezTo>
                  <a:pt x="64427" y="13214"/>
                  <a:pt x="64373" y="13010"/>
                  <a:pt x="64224" y="12901"/>
                </a:cubicBezTo>
                <a:cubicBezTo>
                  <a:pt x="64210" y="12888"/>
                  <a:pt x="64196" y="12874"/>
                  <a:pt x="64183" y="12847"/>
                </a:cubicBezTo>
                <a:lnTo>
                  <a:pt x="64604" y="12684"/>
                </a:lnTo>
                <a:cubicBezTo>
                  <a:pt x="64672" y="12806"/>
                  <a:pt x="64740" y="12915"/>
                  <a:pt x="64822" y="13051"/>
                </a:cubicBezTo>
                <a:cubicBezTo>
                  <a:pt x="64740" y="13065"/>
                  <a:pt x="64672" y="13105"/>
                  <a:pt x="64604" y="13133"/>
                </a:cubicBezTo>
                <a:cubicBezTo>
                  <a:pt x="64212" y="13383"/>
                  <a:pt x="64467" y="13888"/>
                  <a:pt x="64807" y="13888"/>
                </a:cubicBezTo>
                <a:cubicBezTo>
                  <a:pt x="64891" y="13888"/>
                  <a:pt x="64980" y="13857"/>
                  <a:pt x="65066" y="13785"/>
                </a:cubicBezTo>
                <a:cubicBezTo>
                  <a:pt x="65116" y="13735"/>
                  <a:pt x="65166" y="13685"/>
                  <a:pt x="65216" y="13625"/>
                </a:cubicBezTo>
                <a:lnTo>
                  <a:pt x="65216" y="13625"/>
                </a:lnTo>
                <a:cubicBezTo>
                  <a:pt x="65218" y="13702"/>
                  <a:pt x="65231" y="13791"/>
                  <a:pt x="65257" y="13880"/>
                </a:cubicBezTo>
                <a:cubicBezTo>
                  <a:pt x="65299" y="14051"/>
                  <a:pt x="65469" y="14164"/>
                  <a:pt x="65645" y="14164"/>
                </a:cubicBezTo>
                <a:cubicBezTo>
                  <a:pt x="65693" y="14164"/>
                  <a:pt x="65741" y="14156"/>
                  <a:pt x="65787" y="14138"/>
                </a:cubicBezTo>
                <a:cubicBezTo>
                  <a:pt x="66004" y="14043"/>
                  <a:pt x="66099" y="13785"/>
                  <a:pt x="65991" y="13567"/>
                </a:cubicBezTo>
                <a:cubicBezTo>
                  <a:pt x="65950" y="13513"/>
                  <a:pt x="65909" y="13445"/>
                  <a:pt x="65855" y="13391"/>
                </a:cubicBezTo>
                <a:lnTo>
                  <a:pt x="66249" y="13187"/>
                </a:lnTo>
                <a:cubicBezTo>
                  <a:pt x="66330" y="13323"/>
                  <a:pt x="66412" y="13459"/>
                  <a:pt x="66494" y="13581"/>
                </a:cubicBezTo>
                <a:cubicBezTo>
                  <a:pt x="66222" y="13649"/>
                  <a:pt x="66099" y="13744"/>
                  <a:pt x="66072" y="13907"/>
                </a:cubicBezTo>
                <a:cubicBezTo>
                  <a:pt x="66031" y="14084"/>
                  <a:pt x="66113" y="14261"/>
                  <a:pt x="66262" y="14356"/>
                </a:cubicBezTo>
                <a:cubicBezTo>
                  <a:pt x="66334" y="14392"/>
                  <a:pt x="66400" y="14408"/>
                  <a:pt x="66461" y="14408"/>
                </a:cubicBezTo>
                <a:cubicBezTo>
                  <a:pt x="66609" y="14408"/>
                  <a:pt x="66731" y="14314"/>
                  <a:pt x="66847" y="14179"/>
                </a:cubicBezTo>
                <a:cubicBezTo>
                  <a:pt x="66942" y="14505"/>
                  <a:pt x="67037" y="14614"/>
                  <a:pt x="67214" y="14641"/>
                </a:cubicBezTo>
                <a:cubicBezTo>
                  <a:pt x="67237" y="14645"/>
                  <a:pt x="67261" y="14647"/>
                  <a:pt x="67285" y="14647"/>
                </a:cubicBezTo>
                <a:cubicBezTo>
                  <a:pt x="67426" y="14647"/>
                  <a:pt x="67565" y="14579"/>
                  <a:pt x="67635" y="14451"/>
                </a:cubicBezTo>
                <a:cubicBezTo>
                  <a:pt x="67758" y="14220"/>
                  <a:pt x="67662" y="14030"/>
                  <a:pt x="67513" y="13880"/>
                </a:cubicBezTo>
                <a:lnTo>
                  <a:pt x="67934" y="13663"/>
                </a:lnTo>
                <a:cubicBezTo>
                  <a:pt x="67948" y="13853"/>
                  <a:pt x="68084" y="14016"/>
                  <a:pt x="68274" y="14070"/>
                </a:cubicBezTo>
                <a:cubicBezTo>
                  <a:pt x="68304" y="14079"/>
                  <a:pt x="68333" y="14083"/>
                  <a:pt x="68360" y="14083"/>
                </a:cubicBezTo>
                <a:cubicBezTo>
                  <a:pt x="68507" y="14083"/>
                  <a:pt x="68620" y="13974"/>
                  <a:pt x="68723" y="13894"/>
                </a:cubicBezTo>
                <a:lnTo>
                  <a:pt x="68927" y="14301"/>
                </a:lnTo>
                <a:lnTo>
                  <a:pt x="68532" y="14628"/>
                </a:lnTo>
                <a:lnTo>
                  <a:pt x="68532" y="14614"/>
                </a:lnTo>
                <a:lnTo>
                  <a:pt x="68532" y="14614"/>
                </a:lnTo>
                <a:cubicBezTo>
                  <a:pt x="68532" y="14615"/>
                  <a:pt x="68532" y="14616"/>
                  <a:pt x="68532" y="14617"/>
                </a:cubicBezTo>
                <a:lnTo>
                  <a:pt x="68532" y="14617"/>
                </a:lnTo>
                <a:cubicBezTo>
                  <a:pt x="68528" y="14532"/>
                  <a:pt x="68503" y="14456"/>
                  <a:pt x="68478" y="14369"/>
                </a:cubicBezTo>
                <a:cubicBezTo>
                  <a:pt x="68430" y="14225"/>
                  <a:pt x="68286" y="14134"/>
                  <a:pt x="68130" y="14134"/>
                </a:cubicBezTo>
                <a:cubicBezTo>
                  <a:pt x="68110" y="14134"/>
                  <a:pt x="68090" y="14135"/>
                  <a:pt x="68070" y="14138"/>
                </a:cubicBezTo>
                <a:cubicBezTo>
                  <a:pt x="67690" y="14179"/>
                  <a:pt x="67581" y="14696"/>
                  <a:pt x="67921" y="14886"/>
                </a:cubicBezTo>
                <a:cubicBezTo>
                  <a:pt x="67982" y="14925"/>
                  <a:pt x="68052" y="14943"/>
                  <a:pt x="68121" y="14943"/>
                </a:cubicBezTo>
                <a:cubicBezTo>
                  <a:pt x="68223" y="14943"/>
                  <a:pt x="68324" y="14904"/>
                  <a:pt x="68396" y="14832"/>
                </a:cubicBezTo>
                <a:cubicBezTo>
                  <a:pt x="68444" y="14772"/>
                  <a:pt x="68482" y="14712"/>
                  <a:pt x="68527" y="14652"/>
                </a:cubicBezTo>
                <a:lnTo>
                  <a:pt x="68527" y="14652"/>
                </a:lnTo>
                <a:cubicBezTo>
                  <a:pt x="68504" y="14870"/>
                  <a:pt x="68611" y="15082"/>
                  <a:pt x="68804" y="15185"/>
                </a:cubicBezTo>
                <a:lnTo>
                  <a:pt x="68804" y="15171"/>
                </a:lnTo>
                <a:cubicBezTo>
                  <a:pt x="68825" y="15173"/>
                  <a:pt x="68845" y="15173"/>
                  <a:pt x="68865" y="15173"/>
                </a:cubicBezTo>
                <a:cubicBezTo>
                  <a:pt x="69059" y="15173"/>
                  <a:pt x="69233" y="15110"/>
                  <a:pt x="69307" y="14913"/>
                </a:cubicBezTo>
                <a:cubicBezTo>
                  <a:pt x="69389" y="14723"/>
                  <a:pt x="69307" y="14492"/>
                  <a:pt x="69130" y="14383"/>
                </a:cubicBezTo>
                <a:lnTo>
                  <a:pt x="69565" y="14206"/>
                </a:lnTo>
                <a:cubicBezTo>
                  <a:pt x="69620" y="14315"/>
                  <a:pt x="69701" y="14437"/>
                  <a:pt x="69783" y="14573"/>
                </a:cubicBezTo>
                <a:cubicBezTo>
                  <a:pt x="69728" y="14600"/>
                  <a:pt x="69661" y="14614"/>
                  <a:pt x="69606" y="14641"/>
                </a:cubicBezTo>
                <a:cubicBezTo>
                  <a:pt x="69307" y="14764"/>
                  <a:pt x="69266" y="15185"/>
                  <a:pt x="69552" y="15348"/>
                </a:cubicBezTo>
                <a:cubicBezTo>
                  <a:pt x="69592" y="15389"/>
                  <a:pt x="69647" y="15416"/>
                  <a:pt x="69701" y="15443"/>
                </a:cubicBezTo>
                <a:lnTo>
                  <a:pt x="69701" y="15443"/>
                </a:lnTo>
                <a:cubicBezTo>
                  <a:pt x="69900" y="15438"/>
                  <a:pt x="70084" y="15317"/>
                  <a:pt x="70177" y="15144"/>
                </a:cubicBezTo>
                <a:cubicBezTo>
                  <a:pt x="70204" y="14940"/>
                  <a:pt x="70123" y="14750"/>
                  <a:pt x="69960" y="14628"/>
                </a:cubicBezTo>
                <a:cubicBezTo>
                  <a:pt x="70462" y="14505"/>
                  <a:pt x="70571" y="14220"/>
                  <a:pt x="70259" y="13826"/>
                </a:cubicBezTo>
                <a:lnTo>
                  <a:pt x="70666" y="13635"/>
                </a:lnTo>
                <a:cubicBezTo>
                  <a:pt x="70721" y="13744"/>
                  <a:pt x="70802" y="13867"/>
                  <a:pt x="70870" y="14002"/>
                </a:cubicBezTo>
                <a:cubicBezTo>
                  <a:pt x="70517" y="14111"/>
                  <a:pt x="70381" y="14329"/>
                  <a:pt x="70490" y="14587"/>
                </a:cubicBezTo>
                <a:cubicBezTo>
                  <a:pt x="70544" y="14682"/>
                  <a:pt x="70612" y="14750"/>
                  <a:pt x="70680" y="14832"/>
                </a:cubicBezTo>
                <a:lnTo>
                  <a:pt x="70666" y="14832"/>
                </a:lnTo>
                <a:cubicBezTo>
                  <a:pt x="70667" y="14832"/>
                  <a:pt x="70668" y="14832"/>
                  <a:pt x="70668" y="14832"/>
                </a:cubicBezTo>
                <a:lnTo>
                  <a:pt x="70668" y="14832"/>
                </a:lnTo>
                <a:cubicBezTo>
                  <a:pt x="70672" y="14832"/>
                  <a:pt x="70676" y="14832"/>
                  <a:pt x="70680" y="14832"/>
                </a:cubicBezTo>
                <a:lnTo>
                  <a:pt x="70680" y="14832"/>
                </a:lnTo>
                <a:cubicBezTo>
                  <a:pt x="70684" y="14834"/>
                  <a:pt x="70689" y="14836"/>
                  <a:pt x="70693" y="14839"/>
                </a:cubicBezTo>
                <a:lnTo>
                  <a:pt x="70693" y="14839"/>
                </a:lnTo>
                <a:cubicBezTo>
                  <a:pt x="70685" y="14837"/>
                  <a:pt x="70676" y="14834"/>
                  <a:pt x="70668" y="14832"/>
                </a:cubicBezTo>
                <a:lnTo>
                  <a:pt x="70668" y="14832"/>
                </a:lnTo>
                <a:cubicBezTo>
                  <a:pt x="70461" y="14841"/>
                  <a:pt x="70282" y="14961"/>
                  <a:pt x="70191" y="15131"/>
                </a:cubicBezTo>
                <a:cubicBezTo>
                  <a:pt x="70150" y="15389"/>
                  <a:pt x="70286" y="15552"/>
                  <a:pt x="70476" y="15674"/>
                </a:cubicBezTo>
                <a:lnTo>
                  <a:pt x="70598" y="15674"/>
                </a:lnTo>
                <a:cubicBezTo>
                  <a:pt x="70733" y="15674"/>
                  <a:pt x="70855" y="15613"/>
                  <a:pt x="70933" y="15514"/>
                </a:cubicBezTo>
                <a:lnTo>
                  <a:pt x="70933" y="15514"/>
                </a:lnTo>
                <a:cubicBezTo>
                  <a:pt x="70945" y="15631"/>
                  <a:pt x="71002" y="15742"/>
                  <a:pt x="71101" y="15824"/>
                </a:cubicBezTo>
                <a:cubicBezTo>
                  <a:pt x="71168" y="15875"/>
                  <a:pt x="71235" y="15901"/>
                  <a:pt x="71307" y="15901"/>
                </a:cubicBezTo>
                <a:cubicBezTo>
                  <a:pt x="71426" y="15901"/>
                  <a:pt x="71558" y="15831"/>
                  <a:pt x="71727" y="15688"/>
                </a:cubicBezTo>
                <a:cubicBezTo>
                  <a:pt x="71767" y="15919"/>
                  <a:pt x="71862" y="16109"/>
                  <a:pt x="72107" y="16136"/>
                </a:cubicBezTo>
                <a:cubicBezTo>
                  <a:pt x="72130" y="16140"/>
                  <a:pt x="72152" y="16142"/>
                  <a:pt x="72174" y="16142"/>
                </a:cubicBezTo>
                <a:cubicBezTo>
                  <a:pt x="72327" y="16142"/>
                  <a:pt x="72471" y="16061"/>
                  <a:pt x="72542" y="15919"/>
                </a:cubicBezTo>
                <a:cubicBezTo>
                  <a:pt x="72610" y="15729"/>
                  <a:pt x="72556" y="15511"/>
                  <a:pt x="72393" y="15389"/>
                </a:cubicBezTo>
                <a:lnTo>
                  <a:pt x="72814" y="15171"/>
                </a:lnTo>
                <a:lnTo>
                  <a:pt x="73031" y="15579"/>
                </a:lnTo>
                <a:cubicBezTo>
                  <a:pt x="73012" y="15576"/>
                  <a:pt x="72992" y="15575"/>
                  <a:pt x="72973" y="15575"/>
                </a:cubicBezTo>
                <a:cubicBezTo>
                  <a:pt x="72806" y="15575"/>
                  <a:pt x="72657" y="15679"/>
                  <a:pt x="72596" y="15837"/>
                </a:cubicBezTo>
                <a:cubicBezTo>
                  <a:pt x="72542" y="16028"/>
                  <a:pt x="72610" y="16245"/>
                  <a:pt x="72773" y="16354"/>
                </a:cubicBezTo>
                <a:cubicBezTo>
                  <a:pt x="72787" y="16354"/>
                  <a:pt x="72787" y="16367"/>
                  <a:pt x="72787" y="16381"/>
                </a:cubicBezTo>
                <a:cubicBezTo>
                  <a:pt x="72844" y="16392"/>
                  <a:pt x="72901" y="16398"/>
                  <a:pt x="72956" y="16398"/>
                </a:cubicBezTo>
                <a:cubicBezTo>
                  <a:pt x="73107" y="16398"/>
                  <a:pt x="73244" y="16351"/>
                  <a:pt x="73344" y="16232"/>
                </a:cubicBezTo>
                <a:lnTo>
                  <a:pt x="73657" y="16626"/>
                </a:lnTo>
                <a:cubicBezTo>
                  <a:pt x="73723" y="16630"/>
                  <a:pt x="73780" y="16634"/>
                  <a:pt x="73829" y="16634"/>
                </a:cubicBezTo>
                <a:cubicBezTo>
                  <a:pt x="74045" y="16634"/>
                  <a:pt x="74123" y="16575"/>
                  <a:pt x="74248" y="16338"/>
                </a:cubicBezTo>
                <a:lnTo>
                  <a:pt x="74248" y="16338"/>
                </a:lnTo>
                <a:cubicBezTo>
                  <a:pt x="74208" y="16560"/>
                  <a:pt x="74304" y="16791"/>
                  <a:pt x="74486" y="16925"/>
                </a:cubicBezTo>
                <a:cubicBezTo>
                  <a:pt x="74268" y="16937"/>
                  <a:pt x="74104" y="17003"/>
                  <a:pt x="74042" y="17189"/>
                </a:cubicBezTo>
                <a:lnTo>
                  <a:pt x="74042" y="17189"/>
                </a:lnTo>
                <a:cubicBezTo>
                  <a:pt x="74039" y="17202"/>
                  <a:pt x="74035" y="17215"/>
                  <a:pt x="74031" y="17228"/>
                </a:cubicBezTo>
                <a:lnTo>
                  <a:pt x="74031" y="17228"/>
                </a:lnTo>
                <a:cubicBezTo>
                  <a:pt x="74034" y="17215"/>
                  <a:pt x="74038" y="17202"/>
                  <a:pt x="74042" y="17189"/>
                </a:cubicBezTo>
                <a:lnTo>
                  <a:pt x="74042" y="17189"/>
                </a:lnTo>
                <a:cubicBezTo>
                  <a:pt x="74074" y="17050"/>
                  <a:pt x="74027" y="16903"/>
                  <a:pt x="73915" y="16802"/>
                </a:cubicBezTo>
                <a:cubicBezTo>
                  <a:pt x="73847" y="16748"/>
                  <a:pt x="73793" y="16708"/>
                  <a:pt x="73726" y="16667"/>
                </a:cubicBezTo>
                <a:lnTo>
                  <a:pt x="73726" y="16667"/>
                </a:lnTo>
                <a:cubicBezTo>
                  <a:pt x="73527" y="16685"/>
                  <a:pt x="73342" y="16806"/>
                  <a:pt x="73235" y="16979"/>
                </a:cubicBezTo>
                <a:lnTo>
                  <a:pt x="73235" y="16979"/>
                </a:lnTo>
                <a:cubicBezTo>
                  <a:pt x="73237" y="17056"/>
                  <a:pt x="73250" y="17133"/>
                  <a:pt x="73262" y="17210"/>
                </a:cubicBezTo>
                <a:cubicBezTo>
                  <a:pt x="73303" y="17373"/>
                  <a:pt x="73466" y="17496"/>
                  <a:pt x="73643" y="17496"/>
                </a:cubicBezTo>
                <a:cubicBezTo>
                  <a:pt x="73653" y="17496"/>
                  <a:pt x="73664" y="17497"/>
                  <a:pt x="73674" y="17497"/>
                </a:cubicBezTo>
                <a:cubicBezTo>
                  <a:pt x="73823" y="17497"/>
                  <a:pt x="73946" y="17405"/>
                  <a:pt x="74010" y="17278"/>
                </a:cubicBezTo>
                <a:cubicBezTo>
                  <a:pt x="74018" y="17262"/>
                  <a:pt x="74025" y="17245"/>
                  <a:pt x="74031" y="17228"/>
                </a:cubicBezTo>
                <a:lnTo>
                  <a:pt x="74031" y="17228"/>
                </a:lnTo>
                <a:cubicBezTo>
                  <a:pt x="74028" y="17240"/>
                  <a:pt x="74026" y="17252"/>
                  <a:pt x="74024" y="17265"/>
                </a:cubicBezTo>
                <a:cubicBezTo>
                  <a:pt x="73983" y="17428"/>
                  <a:pt x="74064" y="17618"/>
                  <a:pt x="74228" y="17686"/>
                </a:cubicBezTo>
                <a:cubicBezTo>
                  <a:pt x="74299" y="17724"/>
                  <a:pt x="74365" y="17741"/>
                  <a:pt x="74426" y="17741"/>
                </a:cubicBezTo>
                <a:cubicBezTo>
                  <a:pt x="74565" y="17741"/>
                  <a:pt x="74681" y="17655"/>
                  <a:pt x="74785" y="17523"/>
                </a:cubicBezTo>
                <a:cubicBezTo>
                  <a:pt x="74894" y="17849"/>
                  <a:pt x="74989" y="17958"/>
                  <a:pt x="75179" y="17985"/>
                </a:cubicBezTo>
                <a:cubicBezTo>
                  <a:pt x="75192" y="17986"/>
                  <a:pt x="75204" y="17986"/>
                  <a:pt x="75217" y="17986"/>
                </a:cubicBezTo>
                <a:cubicBezTo>
                  <a:pt x="75380" y="17986"/>
                  <a:pt x="75537" y="17905"/>
                  <a:pt x="75600" y="17754"/>
                </a:cubicBezTo>
                <a:cubicBezTo>
                  <a:pt x="75682" y="17564"/>
                  <a:pt x="75628" y="17346"/>
                  <a:pt x="75451" y="17224"/>
                </a:cubicBezTo>
                <a:lnTo>
                  <a:pt x="75913" y="16993"/>
                </a:lnTo>
                <a:cubicBezTo>
                  <a:pt x="75940" y="17181"/>
                  <a:pt x="76060" y="17343"/>
                  <a:pt x="76234" y="17425"/>
                </a:cubicBezTo>
                <a:lnTo>
                  <a:pt x="76234" y="17425"/>
                </a:lnTo>
                <a:cubicBezTo>
                  <a:pt x="76394" y="17385"/>
                  <a:pt x="76541" y="17345"/>
                  <a:pt x="76701" y="17292"/>
                </a:cubicBezTo>
                <a:lnTo>
                  <a:pt x="76973" y="17686"/>
                </a:lnTo>
                <a:lnTo>
                  <a:pt x="76960" y="17686"/>
                </a:lnTo>
                <a:cubicBezTo>
                  <a:pt x="76982" y="17692"/>
                  <a:pt x="77005" y="17697"/>
                  <a:pt x="77028" y="17700"/>
                </a:cubicBezTo>
                <a:lnTo>
                  <a:pt x="77028" y="17700"/>
                </a:lnTo>
                <a:cubicBezTo>
                  <a:pt x="77029" y="17700"/>
                  <a:pt x="77030" y="17701"/>
                  <a:pt x="77030" y="17701"/>
                </a:cubicBezTo>
                <a:lnTo>
                  <a:pt x="77030" y="17701"/>
                </a:lnTo>
                <a:cubicBezTo>
                  <a:pt x="77032" y="17701"/>
                  <a:pt x="77034" y="17701"/>
                  <a:pt x="77036" y="17701"/>
                </a:cubicBezTo>
                <a:lnTo>
                  <a:pt x="77036" y="17701"/>
                </a:lnTo>
                <a:cubicBezTo>
                  <a:pt x="77062" y="17704"/>
                  <a:pt x="77089" y="17706"/>
                  <a:pt x="77115" y="17706"/>
                </a:cubicBezTo>
                <a:cubicBezTo>
                  <a:pt x="77277" y="17706"/>
                  <a:pt x="77442" y="17642"/>
                  <a:pt x="77544" y="17509"/>
                </a:cubicBezTo>
                <a:cubicBezTo>
                  <a:pt x="77636" y="17811"/>
                  <a:pt x="77765" y="17953"/>
                  <a:pt x="77949" y="17953"/>
                </a:cubicBezTo>
                <a:cubicBezTo>
                  <a:pt x="78063" y="17953"/>
                  <a:pt x="78198" y="17899"/>
                  <a:pt x="78360" y="17795"/>
                </a:cubicBezTo>
                <a:lnTo>
                  <a:pt x="78563" y="18148"/>
                </a:lnTo>
                <a:cubicBezTo>
                  <a:pt x="78583" y="18159"/>
                  <a:pt x="78604" y="18168"/>
                  <a:pt x="78624" y="18175"/>
                </a:cubicBezTo>
                <a:lnTo>
                  <a:pt x="78618" y="18175"/>
                </a:lnTo>
                <a:lnTo>
                  <a:pt x="78625" y="18179"/>
                </a:lnTo>
                <a:lnTo>
                  <a:pt x="78625" y="18179"/>
                </a:lnTo>
                <a:cubicBezTo>
                  <a:pt x="78626" y="18179"/>
                  <a:pt x="78628" y="18178"/>
                  <a:pt x="78629" y="18177"/>
                </a:cubicBezTo>
                <a:lnTo>
                  <a:pt x="78629" y="18177"/>
                </a:lnTo>
                <a:cubicBezTo>
                  <a:pt x="78681" y="18195"/>
                  <a:pt x="78735" y="18204"/>
                  <a:pt x="78790" y="18204"/>
                </a:cubicBezTo>
                <a:cubicBezTo>
                  <a:pt x="78934" y="18204"/>
                  <a:pt x="79078" y="18141"/>
                  <a:pt x="79175" y="18026"/>
                </a:cubicBezTo>
                <a:lnTo>
                  <a:pt x="79461" y="18420"/>
                </a:lnTo>
                <a:cubicBezTo>
                  <a:pt x="79479" y="18425"/>
                  <a:pt x="79498" y="18430"/>
                  <a:pt x="79516" y="18434"/>
                </a:cubicBezTo>
                <a:lnTo>
                  <a:pt x="79516" y="18434"/>
                </a:lnTo>
                <a:lnTo>
                  <a:pt x="79521" y="18437"/>
                </a:lnTo>
                <a:lnTo>
                  <a:pt x="79521" y="18437"/>
                </a:lnTo>
                <a:cubicBezTo>
                  <a:pt x="79522" y="18437"/>
                  <a:pt x="79523" y="18436"/>
                  <a:pt x="79524" y="18436"/>
                </a:cubicBezTo>
                <a:lnTo>
                  <a:pt x="79524" y="18436"/>
                </a:lnTo>
                <a:cubicBezTo>
                  <a:pt x="79568" y="18445"/>
                  <a:pt x="79610" y="18450"/>
                  <a:pt x="79651" y="18450"/>
                </a:cubicBezTo>
                <a:cubicBezTo>
                  <a:pt x="79802" y="18450"/>
                  <a:pt x="79931" y="18385"/>
                  <a:pt x="80018" y="18230"/>
                </a:cubicBezTo>
                <a:cubicBezTo>
                  <a:pt x="80113" y="18039"/>
                  <a:pt x="80059" y="17808"/>
                  <a:pt x="79882" y="17686"/>
                </a:cubicBezTo>
                <a:lnTo>
                  <a:pt x="79882" y="17672"/>
                </a:lnTo>
                <a:lnTo>
                  <a:pt x="80262" y="17482"/>
                </a:lnTo>
                <a:lnTo>
                  <a:pt x="80494" y="17876"/>
                </a:lnTo>
                <a:cubicBezTo>
                  <a:pt x="80453" y="17903"/>
                  <a:pt x="80385" y="17917"/>
                  <a:pt x="80330" y="17944"/>
                </a:cubicBezTo>
                <a:cubicBezTo>
                  <a:pt x="80031" y="18053"/>
                  <a:pt x="79977" y="18474"/>
                  <a:pt x="80249" y="18651"/>
                </a:cubicBezTo>
                <a:cubicBezTo>
                  <a:pt x="80303" y="18678"/>
                  <a:pt x="80358" y="18719"/>
                  <a:pt x="80412" y="18746"/>
                </a:cubicBezTo>
                <a:lnTo>
                  <a:pt x="80398" y="18733"/>
                </a:lnTo>
                <a:cubicBezTo>
                  <a:pt x="80616" y="18733"/>
                  <a:pt x="80806" y="18624"/>
                  <a:pt x="80901" y="18433"/>
                </a:cubicBezTo>
                <a:cubicBezTo>
                  <a:pt x="80928" y="18243"/>
                  <a:pt x="80833" y="18053"/>
                  <a:pt x="80670" y="17944"/>
                </a:cubicBezTo>
                <a:lnTo>
                  <a:pt x="81092" y="17740"/>
                </a:lnTo>
                <a:lnTo>
                  <a:pt x="81391" y="18134"/>
                </a:lnTo>
                <a:lnTo>
                  <a:pt x="81377" y="18134"/>
                </a:lnTo>
                <a:cubicBezTo>
                  <a:pt x="81386" y="18136"/>
                  <a:pt x="81395" y="18137"/>
                  <a:pt x="81403" y="18139"/>
                </a:cubicBezTo>
                <a:lnTo>
                  <a:pt x="81403" y="18139"/>
                </a:lnTo>
                <a:cubicBezTo>
                  <a:pt x="81413" y="18137"/>
                  <a:pt x="81423" y="18136"/>
                  <a:pt x="81433" y="18135"/>
                </a:cubicBezTo>
                <a:lnTo>
                  <a:pt x="81433" y="18135"/>
                </a:lnTo>
                <a:cubicBezTo>
                  <a:pt x="81438" y="18138"/>
                  <a:pt x="81443" y="18141"/>
                  <a:pt x="81448" y="18144"/>
                </a:cubicBezTo>
                <a:lnTo>
                  <a:pt x="81448" y="18144"/>
                </a:lnTo>
                <a:cubicBezTo>
                  <a:pt x="81433" y="18143"/>
                  <a:pt x="81418" y="18141"/>
                  <a:pt x="81403" y="18139"/>
                </a:cubicBezTo>
                <a:lnTo>
                  <a:pt x="81403" y="18139"/>
                </a:lnTo>
                <a:cubicBezTo>
                  <a:pt x="81215" y="18165"/>
                  <a:pt x="81043" y="18282"/>
                  <a:pt x="80942" y="18447"/>
                </a:cubicBezTo>
                <a:lnTo>
                  <a:pt x="80942" y="18433"/>
                </a:lnTo>
                <a:lnTo>
                  <a:pt x="80942" y="18433"/>
                </a:lnTo>
                <a:cubicBezTo>
                  <a:pt x="80915" y="18691"/>
                  <a:pt x="81050" y="18854"/>
                  <a:pt x="81253" y="18989"/>
                </a:cubicBezTo>
                <a:lnTo>
                  <a:pt x="81253" y="18989"/>
                </a:lnTo>
                <a:cubicBezTo>
                  <a:pt x="81466" y="18962"/>
                  <a:pt x="81677" y="18919"/>
                  <a:pt x="81744" y="18678"/>
                </a:cubicBezTo>
                <a:cubicBezTo>
                  <a:pt x="81810" y="18414"/>
                  <a:pt x="81645" y="18265"/>
                  <a:pt x="81448" y="18144"/>
                </a:cubicBezTo>
                <a:lnTo>
                  <a:pt x="81448" y="18144"/>
                </a:lnTo>
                <a:cubicBezTo>
                  <a:pt x="81474" y="18147"/>
                  <a:pt x="81500" y="18149"/>
                  <a:pt x="81526" y="18149"/>
                </a:cubicBezTo>
                <a:cubicBezTo>
                  <a:pt x="81694" y="18149"/>
                  <a:pt x="81836" y="18086"/>
                  <a:pt x="81921" y="17917"/>
                </a:cubicBezTo>
                <a:cubicBezTo>
                  <a:pt x="82002" y="17740"/>
                  <a:pt x="81948" y="17523"/>
                  <a:pt x="81798" y="17400"/>
                </a:cubicBezTo>
                <a:lnTo>
                  <a:pt x="81798" y="17360"/>
                </a:lnTo>
                <a:cubicBezTo>
                  <a:pt x="82002" y="17333"/>
                  <a:pt x="82193" y="17183"/>
                  <a:pt x="82261" y="16979"/>
                </a:cubicBezTo>
                <a:cubicBezTo>
                  <a:pt x="82193" y="16830"/>
                  <a:pt x="82125" y="16667"/>
                  <a:pt x="82070" y="16531"/>
                </a:cubicBezTo>
                <a:lnTo>
                  <a:pt x="82451" y="16367"/>
                </a:lnTo>
                <a:lnTo>
                  <a:pt x="82750" y="16734"/>
                </a:lnTo>
                <a:cubicBezTo>
                  <a:pt x="82762" y="16738"/>
                  <a:pt x="82774" y="16740"/>
                  <a:pt x="82785" y="16743"/>
                </a:cubicBezTo>
                <a:lnTo>
                  <a:pt x="82785" y="16743"/>
                </a:lnTo>
                <a:lnTo>
                  <a:pt x="82777" y="16734"/>
                </a:lnTo>
                <a:lnTo>
                  <a:pt x="82777" y="16734"/>
                </a:lnTo>
                <a:cubicBezTo>
                  <a:pt x="82780" y="16737"/>
                  <a:pt x="82784" y="16740"/>
                  <a:pt x="82787" y="16743"/>
                </a:cubicBezTo>
                <a:lnTo>
                  <a:pt x="82787" y="16743"/>
                </a:lnTo>
                <a:cubicBezTo>
                  <a:pt x="82787" y="16743"/>
                  <a:pt x="82786" y="16743"/>
                  <a:pt x="82785" y="16743"/>
                </a:cubicBezTo>
                <a:lnTo>
                  <a:pt x="82785" y="16743"/>
                </a:lnTo>
                <a:lnTo>
                  <a:pt x="82791" y="16748"/>
                </a:lnTo>
                <a:cubicBezTo>
                  <a:pt x="82779" y="16747"/>
                  <a:pt x="82767" y="16747"/>
                  <a:pt x="82755" y="16747"/>
                </a:cubicBezTo>
                <a:cubicBezTo>
                  <a:pt x="82577" y="16747"/>
                  <a:pt x="82403" y="16840"/>
                  <a:pt x="82301" y="16993"/>
                </a:cubicBezTo>
                <a:cubicBezTo>
                  <a:pt x="82220" y="17210"/>
                  <a:pt x="82301" y="17468"/>
                  <a:pt x="82505" y="17577"/>
                </a:cubicBezTo>
                <a:cubicBezTo>
                  <a:pt x="82451" y="17591"/>
                  <a:pt x="82383" y="17604"/>
                  <a:pt x="82315" y="17618"/>
                </a:cubicBezTo>
                <a:cubicBezTo>
                  <a:pt x="82165" y="17659"/>
                  <a:pt x="82057" y="17781"/>
                  <a:pt x="82029" y="17944"/>
                </a:cubicBezTo>
                <a:cubicBezTo>
                  <a:pt x="82002" y="18107"/>
                  <a:pt x="82084" y="18270"/>
                  <a:pt x="82233" y="18352"/>
                </a:cubicBezTo>
                <a:cubicBezTo>
                  <a:pt x="82292" y="18387"/>
                  <a:pt x="82360" y="18404"/>
                  <a:pt x="82428" y="18404"/>
                </a:cubicBezTo>
                <a:cubicBezTo>
                  <a:pt x="82520" y="18404"/>
                  <a:pt x="82612" y="18373"/>
                  <a:pt x="82682" y="18311"/>
                </a:cubicBezTo>
                <a:cubicBezTo>
                  <a:pt x="82736" y="18284"/>
                  <a:pt x="82777" y="18243"/>
                  <a:pt x="82818" y="18202"/>
                </a:cubicBezTo>
                <a:cubicBezTo>
                  <a:pt x="82819" y="18197"/>
                  <a:pt x="82821" y="18192"/>
                  <a:pt x="82822" y="18187"/>
                </a:cubicBezTo>
                <a:lnTo>
                  <a:pt x="82822" y="18187"/>
                </a:lnTo>
                <a:cubicBezTo>
                  <a:pt x="82848" y="18252"/>
                  <a:pt x="82874" y="18329"/>
                  <a:pt x="82899" y="18393"/>
                </a:cubicBezTo>
                <a:cubicBezTo>
                  <a:pt x="82971" y="18543"/>
                  <a:pt x="83111" y="18620"/>
                  <a:pt x="83254" y="18620"/>
                </a:cubicBezTo>
                <a:cubicBezTo>
                  <a:pt x="83356" y="18620"/>
                  <a:pt x="83459" y="18581"/>
                  <a:pt x="83538" y="18501"/>
                </a:cubicBezTo>
                <a:cubicBezTo>
                  <a:pt x="83728" y="18298"/>
                  <a:pt x="83661" y="17971"/>
                  <a:pt x="83416" y="17863"/>
                </a:cubicBezTo>
                <a:cubicBezTo>
                  <a:pt x="83365" y="17841"/>
                  <a:pt x="83311" y="17831"/>
                  <a:pt x="83258" y="17831"/>
                </a:cubicBezTo>
                <a:cubicBezTo>
                  <a:pt x="83142" y="17831"/>
                  <a:pt x="83028" y="17882"/>
                  <a:pt x="82954" y="17985"/>
                </a:cubicBezTo>
                <a:cubicBezTo>
                  <a:pt x="82903" y="18049"/>
                  <a:pt x="82863" y="18113"/>
                  <a:pt x="82825" y="18177"/>
                </a:cubicBezTo>
                <a:lnTo>
                  <a:pt x="82825" y="18177"/>
                </a:lnTo>
                <a:cubicBezTo>
                  <a:pt x="82878" y="17966"/>
                  <a:pt x="82783" y="17736"/>
                  <a:pt x="82587" y="17618"/>
                </a:cubicBezTo>
                <a:cubicBezTo>
                  <a:pt x="82859" y="17564"/>
                  <a:pt x="83035" y="17482"/>
                  <a:pt x="83076" y="17251"/>
                </a:cubicBezTo>
                <a:cubicBezTo>
                  <a:pt x="83116" y="17025"/>
                  <a:pt x="82948" y="16877"/>
                  <a:pt x="82787" y="16743"/>
                </a:cubicBezTo>
                <a:lnTo>
                  <a:pt x="82787" y="16743"/>
                </a:lnTo>
                <a:cubicBezTo>
                  <a:pt x="82824" y="16750"/>
                  <a:pt x="82858" y="16754"/>
                  <a:pt x="82891" y="16754"/>
                </a:cubicBezTo>
                <a:cubicBezTo>
                  <a:pt x="83111" y="16754"/>
                  <a:pt x="83256" y="16599"/>
                  <a:pt x="83389" y="16414"/>
                </a:cubicBezTo>
                <a:lnTo>
                  <a:pt x="83389" y="16414"/>
                </a:lnTo>
                <a:cubicBezTo>
                  <a:pt x="83249" y="16622"/>
                  <a:pt x="83405" y="16780"/>
                  <a:pt x="83484" y="16952"/>
                </a:cubicBezTo>
                <a:cubicBezTo>
                  <a:pt x="83488" y="16954"/>
                  <a:pt x="83492" y="16955"/>
                  <a:pt x="83496" y="16957"/>
                </a:cubicBezTo>
                <a:lnTo>
                  <a:pt x="83496" y="16957"/>
                </a:lnTo>
                <a:lnTo>
                  <a:pt x="83525" y="16938"/>
                </a:lnTo>
                <a:cubicBezTo>
                  <a:pt x="83556" y="16954"/>
                  <a:pt x="83585" y="16970"/>
                  <a:pt x="83614" y="16986"/>
                </a:cubicBezTo>
                <a:lnTo>
                  <a:pt x="83614" y="16986"/>
                </a:lnTo>
                <a:cubicBezTo>
                  <a:pt x="83574" y="16980"/>
                  <a:pt x="83535" y="16971"/>
                  <a:pt x="83496" y="16957"/>
                </a:cubicBezTo>
                <a:lnTo>
                  <a:pt x="83496" y="16957"/>
                </a:lnTo>
                <a:lnTo>
                  <a:pt x="83334" y="17061"/>
                </a:lnTo>
                <a:cubicBezTo>
                  <a:pt x="83171" y="17142"/>
                  <a:pt x="83103" y="17333"/>
                  <a:pt x="83144" y="17496"/>
                </a:cubicBezTo>
                <a:cubicBezTo>
                  <a:pt x="83185" y="17672"/>
                  <a:pt x="83334" y="17795"/>
                  <a:pt x="83525" y="17808"/>
                </a:cubicBezTo>
                <a:cubicBezTo>
                  <a:pt x="83701" y="17808"/>
                  <a:pt x="83851" y="17700"/>
                  <a:pt x="83919" y="17523"/>
                </a:cubicBezTo>
                <a:cubicBezTo>
                  <a:pt x="83973" y="17360"/>
                  <a:pt x="83905" y="17169"/>
                  <a:pt x="83756" y="17074"/>
                </a:cubicBezTo>
                <a:cubicBezTo>
                  <a:pt x="83705" y="17041"/>
                  <a:pt x="83660" y="17012"/>
                  <a:pt x="83614" y="16986"/>
                </a:cubicBezTo>
                <a:lnTo>
                  <a:pt x="83614" y="16986"/>
                </a:lnTo>
                <a:cubicBezTo>
                  <a:pt x="83640" y="16990"/>
                  <a:pt x="83667" y="16991"/>
                  <a:pt x="83693" y="16991"/>
                </a:cubicBezTo>
                <a:cubicBezTo>
                  <a:pt x="83871" y="16991"/>
                  <a:pt x="84039" y="16908"/>
                  <a:pt x="84136" y="16762"/>
                </a:cubicBezTo>
                <a:cubicBezTo>
                  <a:pt x="84204" y="16571"/>
                  <a:pt x="84136" y="16354"/>
                  <a:pt x="83973" y="16232"/>
                </a:cubicBezTo>
                <a:lnTo>
                  <a:pt x="84408" y="15973"/>
                </a:lnTo>
                <a:cubicBezTo>
                  <a:pt x="84422" y="16014"/>
                  <a:pt x="84422" y="16055"/>
                  <a:pt x="84435" y="16096"/>
                </a:cubicBezTo>
                <a:cubicBezTo>
                  <a:pt x="84490" y="16286"/>
                  <a:pt x="84653" y="16408"/>
                  <a:pt x="84843" y="16408"/>
                </a:cubicBezTo>
                <a:cubicBezTo>
                  <a:pt x="84993" y="16408"/>
                  <a:pt x="85142" y="16313"/>
                  <a:pt x="85196" y="16164"/>
                </a:cubicBezTo>
                <a:cubicBezTo>
                  <a:pt x="85264" y="15987"/>
                  <a:pt x="85210" y="15783"/>
                  <a:pt x="85061" y="15674"/>
                </a:cubicBezTo>
                <a:cubicBezTo>
                  <a:pt x="85020" y="15620"/>
                  <a:pt x="84979" y="15579"/>
                  <a:pt x="84952" y="15525"/>
                </a:cubicBezTo>
                <a:lnTo>
                  <a:pt x="84952" y="15525"/>
                </a:lnTo>
                <a:cubicBezTo>
                  <a:pt x="85028" y="15553"/>
                  <a:pt x="85093" y="15569"/>
                  <a:pt x="85150" y="15569"/>
                </a:cubicBezTo>
                <a:cubicBezTo>
                  <a:pt x="85255" y="15569"/>
                  <a:pt x="85335" y="15517"/>
                  <a:pt x="85414" y="15402"/>
                </a:cubicBezTo>
                <a:cubicBezTo>
                  <a:pt x="85536" y="15226"/>
                  <a:pt x="85495" y="15063"/>
                  <a:pt x="85278" y="14791"/>
                </a:cubicBezTo>
                <a:cubicBezTo>
                  <a:pt x="85482" y="14777"/>
                  <a:pt x="85672" y="14655"/>
                  <a:pt x="85767" y="14465"/>
                </a:cubicBezTo>
                <a:cubicBezTo>
                  <a:pt x="85768" y="14464"/>
                  <a:pt x="85768" y="14463"/>
                  <a:pt x="85769" y="14463"/>
                </a:cubicBezTo>
                <a:lnTo>
                  <a:pt x="85769" y="14463"/>
                </a:lnTo>
                <a:cubicBezTo>
                  <a:pt x="85769" y="14468"/>
                  <a:pt x="85768" y="14472"/>
                  <a:pt x="85767" y="14477"/>
                </a:cubicBezTo>
                <a:lnTo>
                  <a:pt x="85767" y="14477"/>
                </a:lnTo>
                <a:cubicBezTo>
                  <a:pt x="85767" y="14473"/>
                  <a:pt x="85767" y="14469"/>
                  <a:pt x="85767" y="14465"/>
                </a:cubicBezTo>
                <a:lnTo>
                  <a:pt x="85767" y="14478"/>
                </a:lnTo>
                <a:cubicBezTo>
                  <a:pt x="85767" y="14478"/>
                  <a:pt x="85767" y="14478"/>
                  <a:pt x="85767" y="14477"/>
                </a:cubicBezTo>
                <a:lnTo>
                  <a:pt x="85767" y="14477"/>
                </a:lnTo>
                <a:cubicBezTo>
                  <a:pt x="85769" y="14556"/>
                  <a:pt x="85782" y="14646"/>
                  <a:pt x="85795" y="14736"/>
                </a:cubicBezTo>
                <a:cubicBezTo>
                  <a:pt x="85853" y="14920"/>
                  <a:pt x="86016" y="15017"/>
                  <a:pt x="86178" y="15017"/>
                </a:cubicBezTo>
                <a:cubicBezTo>
                  <a:pt x="86316" y="15017"/>
                  <a:pt x="86454" y="14948"/>
                  <a:pt x="86529" y="14804"/>
                </a:cubicBezTo>
                <a:cubicBezTo>
                  <a:pt x="86610" y="14655"/>
                  <a:pt x="86583" y="14478"/>
                  <a:pt x="86474" y="14356"/>
                </a:cubicBezTo>
                <a:cubicBezTo>
                  <a:pt x="86420" y="14301"/>
                  <a:pt x="86365" y="14261"/>
                  <a:pt x="86311" y="14220"/>
                </a:cubicBezTo>
                <a:lnTo>
                  <a:pt x="86314" y="14220"/>
                </a:lnTo>
                <a:cubicBezTo>
                  <a:pt x="86322" y="14225"/>
                  <a:pt x="86330" y="14229"/>
                  <a:pt x="86338" y="14233"/>
                </a:cubicBezTo>
                <a:cubicBezTo>
                  <a:pt x="86433" y="14220"/>
                  <a:pt x="86515" y="14206"/>
                  <a:pt x="86596" y="14179"/>
                </a:cubicBezTo>
                <a:cubicBezTo>
                  <a:pt x="86746" y="14125"/>
                  <a:pt x="86841" y="13989"/>
                  <a:pt x="86841" y="13839"/>
                </a:cubicBezTo>
                <a:cubicBezTo>
                  <a:pt x="86861" y="13594"/>
                  <a:pt x="86661" y="13412"/>
                  <a:pt x="86445" y="13412"/>
                </a:cubicBezTo>
                <a:cubicBezTo>
                  <a:pt x="86363" y="13412"/>
                  <a:pt x="86278" y="13439"/>
                  <a:pt x="86202" y="13500"/>
                </a:cubicBezTo>
                <a:cubicBezTo>
                  <a:pt x="86148" y="13554"/>
                  <a:pt x="86080" y="13622"/>
                  <a:pt x="86026" y="13690"/>
                </a:cubicBezTo>
                <a:lnTo>
                  <a:pt x="86026" y="13676"/>
                </a:lnTo>
                <a:lnTo>
                  <a:pt x="86026" y="13676"/>
                </a:lnTo>
                <a:cubicBezTo>
                  <a:pt x="86013" y="13895"/>
                  <a:pt x="86122" y="14102"/>
                  <a:pt x="86307" y="14216"/>
                </a:cubicBezTo>
                <a:lnTo>
                  <a:pt x="86307" y="14216"/>
                </a:lnTo>
                <a:cubicBezTo>
                  <a:pt x="86286" y="14213"/>
                  <a:pt x="86266" y="14212"/>
                  <a:pt x="86246" y="14212"/>
                </a:cubicBezTo>
                <a:cubicBezTo>
                  <a:pt x="86051" y="14212"/>
                  <a:pt x="85910" y="14322"/>
                  <a:pt x="85769" y="14463"/>
                </a:cubicBezTo>
                <a:lnTo>
                  <a:pt x="85769" y="14463"/>
                </a:lnTo>
                <a:cubicBezTo>
                  <a:pt x="85790" y="14252"/>
                  <a:pt x="85694" y="14080"/>
                  <a:pt x="85468" y="13921"/>
                </a:cubicBezTo>
                <a:lnTo>
                  <a:pt x="85468" y="13921"/>
                </a:lnTo>
                <a:cubicBezTo>
                  <a:pt x="85509" y="13928"/>
                  <a:pt x="85546" y="13932"/>
                  <a:pt x="85580" y="13932"/>
                </a:cubicBezTo>
                <a:cubicBezTo>
                  <a:pt x="85801" y="13932"/>
                  <a:pt x="85908" y="13794"/>
                  <a:pt x="86025" y="13676"/>
                </a:cubicBezTo>
                <a:lnTo>
                  <a:pt x="86025" y="13676"/>
                </a:lnTo>
                <a:lnTo>
                  <a:pt x="86012" y="13690"/>
                </a:lnTo>
                <a:cubicBezTo>
                  <a:pt x="86053" y="13472"/>
                  <a:pt x="85958" y="13241"/>
                  <a:pt x="85767" y="13133"/>
                </a:cubicBezTo>
                <a:cubicBezTo>
                  <a:pt x="85985" y="13133"/>
                  <a:pt x="86175" y="13010"/>
                  <a:pt x="86270" y="12806"/>
                </a:cubicBezTo>
                <a:lnTo>
                  <a:pt x="86270" y="12820"/>
                </a:lnTo>
                <a:cubicBezTo>
                  <a:pt x="86297" y="12616"/>
                  <a:pt x="86202" y="12412"/>
                  <a:pt x="86026" y="12290"/>
                </a:cubicBezTo>
                <a:cubicBezTo>
                  <a:pt x="86080" y="12290"/>
                  <a:pt x="86121" y="12276"/>
                  <a:pt x="86148" y="12276"/>
                </a:cubicBezTo>
                <a:cubicBezTo>
                  <a:pt x="86529" y="12195"/>
                  <a:pt x="86637" y="11868"/>
                  <a:pt x="86379" y="11569"/>
                </a:cubicBezTo>
                <a:cubicBezTo>
                  <a:pt x="86354" y="11544"/>
                  <a:pt x="86328" y="11507"/>
                  <a:pt x="86303" y="11469"/>
                </a:cubicBezTo>
                <a:lnTo>
                  <a:pt x="86303" y="11469"/>
                </a:lnTo>
                <a:cubicBezTo>
                  <a:pt x="86337" y="11461"/>
                  <a:pt x="86372" y="11461"/>
                  <a:pt x="86406" y="11461"/>
                </a:cubicBezTo>
                <a:cubicBezTo>
                  <a:pt x="86583" y="11461"/>
                  <a:pt x="86719" y="11338"/>
                  <a:pt x="86773" y="11189"/>
                </a:cubicBezTo>
                <a:cubicBezTo>
                  <a:pt x="86828" y="11012"/>
                  <a:pt x="86760" y="10822"/>
                  <a:pt x="86624" y="10727"/>
                </a:cubicBezTo>
                <a:cubicBezTo>
                  <a:pt x="86583" y="10672"/>
                  <a:pt x="86542" y="10632"/>
                  <a:pt x="86501" y="10577"/>
                </a:cubicBezTo>
                <a:lnTo>
                  <a:pt x="86501" y="10577"/>
                </a:lnTo>
                <a:cubicBezTo>
                  <a:pt x="86583" y="10601"/>
                  <a:pt x="86651" y="10615"/>
                  <a:pt x="86710" y="10615"/>
                </a:cubicBezTo>
                <a:cubicBezTo>
                  <a:pt x="86817" y="10615"/>
                  <a:pt x="86893" y="10569"/>
                  <a:pt x="86963" y="10455"/>
                </a:cubicBezTo>
                <a:cubicBezTo>
                  <a:pt x="87113" y="10224"/>
                  <a:pt x="87004" y="10020"/>
                  <a:pt x="86828" y="9843"/>
                </a:cubicBezTo>
                <a:lnTo>
                  <a:pt x="86977" y="9802"/>
                </a:lnTo>
                <a:cubicBezTo>
                  <a:pt x="87140" y="9762"/>
                  <a:pt x="87262" y="9626"/>
                  <a:pt x="87276" y="9463"/>
                </a:cubicBezTo>
                <a:cubicBezTo>
                  <a:pt x="87303" y="9286"/>
                  <a:pt x="87208" y="9109"/>
                  <a:pt x="87045" y="9041"/>
                </a:cubicBezTo>
                <a:cubicBezTo>
                  <a:pt x="87004" y="9014"/>
                  <a:pt x="86977" y="8987"/>
                  <a:pt x="86950" y="8973"/>
                </a:cubicBezTo>
                <a:lnTo>
                  <a:pt x="86488" y="9150"/>
                </a:lnTo>
                <a:lnTo>
                  <a:pt x="86257" y="8742"/>
                </a:lnTo>
                <a:lnTo>
                  <a:pt x="86338" y="8729"/>
                </a:lnTo>
                <a:cubicBezTo>
                  <a:pt x="86501" y="8715"/>
                  <a:pt x="86651" y="8606"/>
                  <a:pt x="86692" y="8443"/>
                </a:cubicBezTo>
                <a:cubicBezTo>
                  <a:pt x="86732" y="8280"/>
                  <a:pt x="86678" y="8103"/>
                  <a:pt x="86542" y="8008"/>
                </a:cubicBezTo>
                <a:cubicBezTo>
                  <a:pt x="86519" y="7986"/>
                  <a:pt x="86497" y="7963"/>
                  <a:pt x="86474" y="7940"/>
                </a:cubicBezTo>
                <a:lnTo>
                  <a:pt x="86474" y="7940"/>
                </a:lnTo>
                <a:cubicBezTo>
                  <a:pt x="86469" y="7940"/>
                  <a:pt x="86465" y="7940"/>
                  <a:pt x="86461" y="7940"/>
                </a:cubicBezTo>
                <a:cubicBezTo>
                  <a:pt x="86443" y="7933"/>
                  <a:pt x="86426" y="7924"/>
                  <a:pt x="86410" y="7915"/>
                </a:cubicBezTo>
                <a:lnTo>
                  <a:pt x="86410" y="7915"/>
                </a:lnTo>
                <a:cubicBezTo>
                  <a:pt x="86378" y="7909"/>
                  <a:pt x="86347" y="7906"/>
                  <a:pt x="86316" y="7906"/>
                </a:cubicBezTo>
                <a:cubicBezTo>
                  <a:pt x="86177" y="7906"/>
                  <a:pt x="86045" y="7965"/>
                  <a:pt x="85944" y="8076"/>
                </a:cubicBezTo>
                <a:cubicBezTo>
                  <a:pt x="85849" y="7927"/>
                  <a:pt x="85727" y="7804"/>
                  <a:pt x="85591" y="7696"/>
                </a:cubicBezTo>
                <a:cubicBezTo>
                  <a:pt x="85541" y="7669"/>
                  <a:pt x="85491" y="7657"/>
                  <a:pt x="85442" y="7657"/>
                </a:cubicBezTo>
                <a:cubicBezTo>
                  <a:pt x="85317" y="7657"/>
                  <a:pt x="85195" y="7734"/>
                  <a:pt x="85088" y="7832"/>
                </a:cubicBezTo>
                <a:cubicBezTo>
                  <a:pt x="85020" y="7696"/>
                  <a:pt x="84965" y="7573"/>
                  <a:pt x="84897" y="7437"/>
                </a:cubicBezTo>
                <a:lnTo>
                  <a:pt x="85278" y="7233"/>
                </a:lnTo>
                <a:cubicBezTo>
                  <a:pt x="85360" y="7410"/>
                  <a:pt x="85441" y="7614"/>
                  <a:pt x="85699" y="7628"/>
                </a:cubicBezTo>
                <a:cubicBezTo>
                  <a:pt x="85890" y="7628"/>
                  <a:pt x="86053" y="7533"/>
                  <a:pt x="86148" y="7369"/>
                </a:cubicBezTo>
                <a:cubicBezTo>
                  <a:pt x="86189" y="7179"/>
                  <a:pt x="86107" y="6989"/>
                  <a:pt x="85958" y="6866"/>
                </a:cubicBezTo>
                <a:lnTo>
                  <a:pt x="86379" y="6622"/>
                </a:lnTo>
                <a:cubicBezTo>
                  <a:pt x="86393" y="6812"/>
                  <a:pt x="86488" y="6975"/>
                  <a:pt x="86637" y="7070"/>
                </a:cubicBezTo>
                <a:lnTo>
                  <a:pt x="86624" y="7070"/>
                </a:lnTo>
                <a:cubicBezTo>
                  <a:pt x="86675" y="7079"/>
                  <a:pt x="86725" y="7084"/>
                  <a:pt x="86774" y="7084"/>
                </a:cubicBezTo>
                <a:cubicBezTo>
                  <a:pt x="86945" y="7084"/>
                  <a:pt x="87093" y="7022"/>
                  <a:pt x="87167" y="6853"/>
                </a:cubicBezTo>
                <a:cubicBezTo>
                  <a:pt x="87262" y="6663"/>
                  <a:pt x="87208" y="6459"/>
                  <a:pt x="87045" y="6336"/>
                </a:cubicBezTo>
                <a:lnTo>
                  <a:pt x="87045" y="6282"/>
                </a:lnTo>
                <a:lnTo>
                  <a:pt x="87154" y="6241"/>
                </a:lnTo>
                <a:cubicBezTo>
                  <a:pt x="87317" y="6200"/>
                  <a:pt x="87439" y="6065"/>
                  <a:pt x="87453" y="5901"/>
                </a:cubicBezTo>
                <a:cubicBezTo>
                  <a:pt x="87480" y="5725"/>
                  <a:pt x="87385" y="5562"/>
                  <a:pt x="87208" y="5480"/>
                </a:cubicBezTo>
                <a:cubicBezTo>
                  <a:pt x="87181" y="5466"/>
                  <a:pt x="87154" y="5439"/>
                  <a:pt x="87113" y="5412"/>
                </a:cubicBezTo>
                <a:lnTo>
                  <a:pt x="87113" y="5412"/>
                </a:lnTo>
                <a:lnTo>
                  <a:pt x="87127" y="5426"/>
                </a:lnTo>
                <a:cubicBezTo>
                  <a:pt x="86909" y="5426"/>
                  <a:pt x="86773" y="5589"/>
                  <a:pt x="86596" y="5684"/>
                </a:cubicBezTo>
                <a:cubicBezTo>
                  <a:pt x="86651" y="5888"/>
                  <a:pt x="86637" y="6119"/>
                  <a:pt x="86868" y="6228"/>
                </a:cubicBezTo>
                <a:lnTo>
                  <a:pt x="86420" y="6432"/>
                </a:lnTo>
                <a:lnTo>
                  <a:pt x="86216" y="6010"/>
                </a:lnTo>
                <a:cubicBezTo>
                  <a:pt x="86379" y="5969"/>
                  <a:pt x="86583" y="5942"/>
                  <a:pt x="86596" y="5684"/>
                </a:cubicBezTo>
                <a:cubicBezTo>
                  <a:pt x="86678" y="5562"/>
                  <a:pt x="86624" y="5453"/>
                  <a:pt x="86569" y="5358"/>
                </a:cubicBezTo>
                <a:cubicBezTo>
                  <a:pt x="86532" y="5296"/>
                  <a:pt x="86484" y="5234"/>
                  <a:pt x="86445" y="5172"/>
                </a:cubicBezTo>
                <a:lnTo>
                  <a:pt x="86445" y="5172"/>
                </a:lnTo>
                <a:cubicBezTo>
                  <a:pt x="86464" y="5175"/>
                  <a:pt x="86484" y="5177"/>
                  <a:pt x="86503" y="5177"/>
                </a:cubicBezTo>
                <a:cubicBezTo>
                  <a:pt x="86653" y="5177"/>
                  <a:pt x="86797" y="5088"/>
                  <a:pt x="86855" y="4950"/>
                </a:cubicBezTo>
                <a:cubicBezTo>
                  <a:pt x="86977" y="4719"/>
                  <a:pt x="86868" y="4529"/>
                  <a:pt x="86678" y="4338"/>
                </a:cubicBezTo>
                <a:lnTo>
                  <a:pt x="86678" y="4338"/>
                </a:lnTo>
                <a:cubicBezTo>
                  <a:pt x="86699" y="4341"/>
                  <a:pt x="86721" y="4343"/>
                  <a:pt x="86742" y="4343"/>
                </a:cubicBezTo>
                <a:cubicBezTo>
                  <a:pt x="86907" y="4343"/>
                  <a:pt x="87054" y="4249"/>
                  <a:pt x="87127" y="4080"/>
                </a:cubicBezTo>
                <a:cubicBezTo>
                  <a:pt x="87195" y="3890"/>
                  <a:pt x="87113" y="3672"/>
                  <a:pt x="86936" y="3550"/>
                </a:cubicBezTo>
                <a:cubicBezTo>
                  <a:pt x="87018" y="3523"/>
                  <a:pt x="87059" y="3523"/>
                  <a:pt x="87086" y="3496"/>
                </a:cubicBezTo>
                <a:cubicBezTo>
                  <a:pt x="87439" y="3346"/>
                  <a:pt x="87494" y="3061"/>
                  <a:pt x="87235" y="2775"/>
                </a:cubicBezTo>
                <a:cubicBezTo>
                  <a:pt x="87181" y="2734"/>
                  <a:pt x="87154" y="2680"/>
                  <a:pt x="87099" y="2639"/>
                </a:cubicBezTo>
                <a:lnTo>
                  <a:pt x="87099" y="2639"/>
                </a:lnTo>
                <a:cubicBezTo>
                  <a:pt x="87156" y="2674"/>
                  <a:pt x="87211" y="2690"/>
                  <a:pt x="87262" y="2690"/>
                </a:cubicBezTo>
                <a:cubicBezTo>
                  <a:pt x="87370" y="2690"/>
                  <a:pt x="87465" y="2623"/>
                  <a:pt x="87548" y="2531"/>
                </a:cubicBezTo>
                <a:cubicBezTo>
                  <a:pt x="87643" y="2408"/>
                  <a:pt x="87657" y="2245"/>
                  <a:pt x="87589" y="2096"/>
                </a:cubicBezTo>
                <a:cubicBezTo>
                  <a:pt x="87562" y="2028"/>
                  <a:pt x="87521" y="1960"/>
                  <a:pt x="87466" y="1905"/>
                </a:cubicBezTo>
                <a:lnTo>
                  <a:pt x="87480" y="1905"/>
                </a:lnTo>
                <a:cubicBezTo>
                  <a:pt x="87414" y="1880"/>
                  <a:pt x="87345" y="1868"/>
                  <a:pt x="87277" y="1868"/>
                </a:cubicBezTo>
                <a:cubicBezTo>
                  <a:pt x="87121" y="1868"/>
                  <a:pt x="86968" y="1932"/>
                  <a:pt x="86855" y="2055"/>
                </a:cubicBezTo>
                <a:lnTo>
                  <a:pt x="86625" y="1610"/>
                </a:lnTo>
                <a:lnTo>
                  <a:pt x="86625" y="1610"/>
                </a:lnTo>
                <a:cubicBezTo>
                  <a:pt x="86650" y="1614"/>
                  <a:pt x="86676" y="1617"/>
                  <a:pt x="86701" y="1617"/>
                </a:cubicBezTo>
                <a:cubicBezTo>
                  <a:pt x="86848" y="1617"/>
                  <a:pt x="86989" y="1536"/>
                  <a:pt x="87045" y="1389"/>
                </a:cubicBezTo>
                <a:cubicBezTo>
                  <a:pt x="87167" y="1171"/>
                  <a:pt x="87045" y="981"/>
                  <a:pt x="86868" y="804"/>
                </a:cubicBezTo>
                <a:cubicBezTo>
                  <a:pt x="86936" y="791"/>
                  <a:pt x="87004" y="777"/>
                  <a:pt x="87072" y="764"/>
                </a:cubicBezTo>
                <a:cubicBezTo>
                  <a:pt x="87262" y="696"/>
                  <a:pt x="87371" y="492"/>
                  <a:pt x="87317" y="301"/>
                </a:cubicBezTo>
                <a:cubicBezTo>
                  <a:pt x="87276" y="111"/>
                  <a:pt x="87222" y="84"/>
                  <a:pt x="86950" y="84"/>
                </a:cubicBezTo>
                <a:cubicBezTo>
                  <a:pt x="86828" y="84"/>
                  <a:pt x="86719" y="111"/>
                  <a:pt x="86596" y="125"/>
                </a:cubicBezTo>
                <a:lnTo>
                  <a:pt x="86501" y="125"/>
                </a:lnTo>
                <a:cubicBezTo>
                  <a:pt x="86391" y="90"/>
                  <a:pt x="86277" y="80"/>
                  <a:pt x="86159" y="80"/>
                </a:cubicBezTo>
                <a:cubicBezTo>
                  <a:pt x="86000" y="80"/>
                  <a:pt x="85831" y="98"/>
                  <a:pt x="85645" y="98"/>
                </a:cubicBezTo>
                <a:lnTo>
                  <a:pt x="85862" y="533"/>
                </a:lnTo>
                <a:cubicBezTo>
                  <a:pt x="85659" y="560"/>
                  <a:pt x="85482" y="709"/>
                  <a:pt x="85414" y="900"/>
                </a:cubicBezTo>
                <a:lnTo>
                  <a:pt x="85604" y="1348"/>
                </a:lnTo>
                <a:lnTo>
                  <a:pt x="85210" y="1511"/>
                </a:lnTo>
                <a:cubicBezTo>
                  <a:pt x="85156" y="1402"/>
                  <a:pt x="85101" y="1280"/>
                  <a:pt x="85033" y="1144"/>
                </a:cubicBezTo>
                <a:lnTo>
                  <a:pt x="85414" y="900"/>
                </a:lnTo>
                <a:cubicBezTo>
                  <a:pt x="85468" y="682"/>
                  <a:pt x="85400" y="465"/>
                  <a:pt x="85237" y="315"/>
                </a:cubicBezTo>
                <a:cubicBezTo>
                  <a:pt x="85373" y="261"/>
                  <a:pt x="85509" y="261"/>
                  <a:pt x="85577" y="98"/>
                </a:cubicBezTo>
                <a:cubicBezTo>
                  <a:pt x="85495" y="84"/>
                  <a:pt x="85428" y="84"/>
                  <a:pt x="85360" y="84"/>
                </a:cubicBezTo>
                <a:lnTo>
                  <a:pt x="84979" y="84"/>
                </a:lnTo>
                <a:lnTo>
                  <a:pt x="85020" y="233"/>
                </a:lnTo>
                <a:lnTo>
                  <a:pt x="84626" y="410"/>
                </a:lnTo>
                <a:cubicBezTo>
                  <a:pt x="84510" y="148"/>
                  <a:pt x="84452" y="64"/>
                  <a:pt x="84269" y="64"/>
                </a:cubicBezTo>
                <a:cubicBezTo>
                  <a:pt x="84215" y="64"/>
                  <a:pt x="84149" y="72"/>
                  <a:pt x="84068" y="84"/>
                </a:cubicBezTo>
                <a:cubicBezTo>
                  <a:pt x="83994" y="91"/>
                  <a:pt x="83915" y="94"/>
                  <a:pt x="83836" y="94"/>
                </a:cubicBezTo>
                <a:cubicBezTo>
                  <a:pt x="83756" y="94"/>
                  <a:pt x="83674" y="91"/>
                  <a:pt x="83593" y="84"/>
                </a:cubicBezTo>
                <a:cubicBezTo>
                  <a:pt x="83443" y="75"/>
                  <a:pt x="83292" y="72"/>
                  <a:pt x="83140" y="72"/>
                </a:cubicBezTo>
                <a:cubicBezTo>
                  <a:pt x="82836" y="72"/>
                  <a:pt x="82528" y="84"/>
                  <a:pt x="82220" y="84"/>
                </a:cubicBezTo>
                <a:cubicBezTo>
                  <a:pt x="82193" y="84"/>
                  <a:pt x="82179" y="111"/>
                  <a:pt x="82138" y="125"/>
                </a:cubicBezTo>
                <a:lnTo>
                  <a:pt x="82247" y="315"/>
                </a:lnTo>
                <a:lnTo>
                  <a:pt x="81907" y="478"/>
                </a:lnTo>
                <a:cubicBezTo>
                  <a:pt x="81844" y="234"/>
                  <a:pt x="81721" y="68"/>
                  <a:pt x="81501" y="68"/>
                </a:cubicBezTo>
                <a:cubicBezTo>
                  <a:pt x="81391" y="68"/>
                  <a:pt x="81256" y="111"/>
                  <a:pt x="81092" y="206"/>
                </a:cubicBezTo>
                <a:cubicBezTo>
                  <a:pt x="81046" y="80"/>
                  <a:pt x="80951" y="70"/>
                  <a:pt x="80849" y="70"/>
                </a:cubicBezTo>
                <a:cubicBezTo>
                  <a:pt x="80830" y="70"/>
                  <a:pt x="80811" y="70"/>
                  <a:pt x="80793" y="70"/>
                </a:cubicBezTo>
                <a:lnTo>
                  <a:pt x="79596" y="70"/>
                </a:lnTo>
                <a:cubicBezTo>
                  <a:pt x="79528" y="84"/>
                  <a:pt x="79447" y="98"/>
                  <a:pt x="79379" y="111"/>
                </a:cubicBezTo>
                <a:lnTo>
                  <a:pt x="79515" y="369"/>
                </a:lnTo>
                <a:lnTo>
                  <a:pt x="79216" y="546"/>
                </a:lnTo>
                <a:lnTo>
                  <a:pt x="78958" y="152"/>
                </a:lnTo>
                <a:lnTo>
                  <a:pt x="79148" y="70"/>
                </a:lnTo>
                <a:cubicBezTo>
                  <a:pt x="79087" y="56"/>
                  <a:pt x="79029" y="49"/>
                  <a:pt x="78974" y="49"/>
                </a:cubicBezTo>
                <a:cubicBezTo>
                  <a:pt x="78724" y="49"/>
                  <a:pt x="78531" y="180"/>
                  <a:pt x="78319" y="247"/>
                </a:cubicBezTo>
                <a:cubicBezTo>
                  <a:pt x="78305" y="57"/>
                  <a:pt x="78183" y="30"/>
                  <a:pt x="78020" y="30"/>
                </a:cubicBezTo>
                <a:lnTo>
                  <a:pt x="76810" y="30"/>
                </a:lnTo>
                <a:cubicBezTo>
                  <a:pt x="76728" y="43"/>
                  <a:pt x="76647" y="57"/>
                  <a:pt x="76579" y="70"/>
                </a:cubicBezTo>
                <a:cubicBezTo>
                  <a:pt x="76633" y="193"/>
                  <a:pt x="76688" y="301"/>
                  <a:pt x="76728" y="397"/>
                </a:cubicBezTo>
                <a:lnTo>
                  <a:pt x="76416" y="573"/>
                </a:lnTo>
                <a:lnTo>
                  <a:pt x="76253" y="261"/>
                </a:lnTo>
                <a:lnTo>
                  <a:pt x="76484" y="111"/>
                </a:lnTo>
                <a:lnTo>
                  <a:pt x="76470" y="43"/>
                </a:lnTo>
                <a:cubicBezTo>
                  <a:pt x="76394" y="22"/>
                  <a:pt x="76317" y="12"/>
                  <a:pt x="76241" y="12"/>
                </a:cubicBezTo>
                <a:cubicBezTo>
                  <a:pt x="75975" y="12"/>
                  <a:pt x="75721" y="137"/>
                  <a:pt x="75573" y="369"/>
                </a:cubicBezTo>
                <a:cubicBezTo>
                  <a:pt x="75546" y="98"/>
                  <a:pt x="75410" y="43"/>
                  <a:pt x="75206" y="43"/>
                </a:cubicBezTo>
                <a:lnTo>
                  <a:pt x="73344" y="43"/>
                </a:lnTo>
                <a:cubicBezTo>
                  <a:pt x="73262" y="43"/>
                  <a:pt x="73195" y="57"/>
                  <a:pt x="73113" y="70"/>
                </a:cubicBezTo>
                <a:lnTo>
                  <a:pt x="73181" y="206"/>
                </a:lnTo>
                <a:lnTo>
                  <a:pt x="72868" y="383"/>
                </a:lnTo>
                <a:cubicBezTo>
                  <a:pt x="72716" y="110"/>
                  <a:pt x="72668" y="30"/>
                  <a:pt x="72515" y="30"/>
                </a:cubicBezTo>
                <a:cubicBezTo>
                  <a:pt x="72477" y="30"/>
                  <a:pt x="72433" y="35"/>
                  <a:pt x="72379" y="43"/>
                </a:cubicBezTo>
                <a:cubicBezTo>
                  <a:pt x="72270" y="50"/>
                  <a:pt x="72165" y="53"/>
                  <a:pt x="72061" y="53"/>
                </a:cubicBezTo>
                <a:cubicBezTo>
                  <a:pt x="71958" y="53"/>
                  <a:pt x="71856" y="50"/>
                  <a:pt x="71754" y="43"/>
                </a:cubicBezTo>
                <a:cubicBezTo>
                  <a:pt x="71622" y="39"/>
                  <a:pt x="71489" y="37"/>
                  <a:pt x="71356" y="37"/>
                </a:cubicBezTo>
                <a:cubicBezTo>
                  <a:pt x="71089" y="37"/>
                  <a:pt x="70820" y="43"/>
                  <a:pt x="70558" y="43"/>
                </a:cubicBezTo>
                <a:cubicBezTo>
                  <a:pt x="70490" y="43"/>
                  <a:pt x="70422" y="57"/>
                  <a:pt x="70354" y="84"/>
                </a:cubicBezTo>
                <a:lnTo>
                  <a:pt x="70462" y="274"/>
                </a:lnTo>
                <a:lnTo>
                  <a:pt x="70109" y="451"/>
                </a:lnTo>
                <a:lnTo>
                  <a:pt x="69919" y="57"/>
                </a:lnTo>
                <a:cubicBezTo>
                  <a:pt x="69868" y="47"/>
                  <a:pt x="69816" y="41"/>
                  <a:pt x="69764" y="41"/>
                </a:cubicBezTo>
                <a:cubicBezTo>
                  <a:pt x="69609" y="41"/>
                  <a:pt x="69453" y="87"/>
                  <a:pt x="69321" y="179"/>
                </a:cubicBezTo>
                <a:cubicBezTo>
                  <a:pt x="69212" y="111"/>
                  <a:pt x="69144" y="43"/>
                  <a:pt x="69076" y="43"/>
                </a:cubicBezTo>
                <a:cubicBezTo>
                  <a:pt x="68600" y="43"/>
                  <a:pt x="68111" y="57"/>
                  <a:pt x="67635" y="57"/>
                </a:cubicBezTo>
                <a:cubicBezTo>
                  <a:pt x="67622" y="57"/>
                  <a:pt x="67608" y="84"/>
                  <a:pt x="67594" y="111"/>
                </a:cubicBezTo>
                <a:lnTo>
                  <a:pt x="67717" y="342"/>
                </a:lnTo>
                <a:lnTo>
                  <a:pt x="67391" y="505"/>
                </a:lnTo>
                <a:cubicBezTo>
                  <a:pt x="67336" y="397"/>
                  <a:pt x="67282" y="288"/>
                  <a:pt x="67227" y="193"/>
                </a:cubicBezTo>
                <a:lnTo>
                  <a:pt x="67404" y="70"/>
                </a:lnTo>
                <a:cubicBezTo>
                  <a:pt x="67326" y="46"/>
                  <a:pt x="67254" y="35"/>
                  <a:pt x="67185" y="35"/>
                </a:cubicBezTo>
                <a:cubicBezTo>
                  <a:pt x="66952" y="35"/>
                  <a:pt x="66761" y="156"/>
                  <a:pt x="66561" y="261"/>
                </a:cubicBezTo>
                <a:cubicBezTo>
                  <a:pt x="66521" y="84"/>
                  <a:pt x="66398" y="30"/>
                  <a:pt x="66222" y="30"/>
                </a:cubicBezTo>
                <a:lnTo>
                  <a:pt x="65094" y="30"/>
                </a:lnTo>
                <a:cubicBezTo>
                  <a:pt x="64998" y="43"/>
                  <a:pt x="64917" y="43"/>
                  <a:pt x="64822" y="57"/>
                </a:cubicBezTo>
                <a:cubicBezTo>
                  <a:pt x="64890" y="206"/>
                  <a:pt x="64930" y="315"/>
                  <a:pt x="64971" y="424"/>
                </a:cubicBezTo>
                <a:lnTo>
                  <a:pt x="64645" y="614"/>
                </a:lnTo>
                <a:lnTo>
                  <a:pt x="64482" y="261"/>
                </a:lnTo>
                <a:lnTo>
                  <a:pt x="64740" y="98"/>
                </a:lnTo>
                <a:cubicBezTo>
                  <a:pt x="64626" y="54"/>
                  <a:pt x="64505" y="4"/>
                  <a:pt x="64398" y="4"/>
                </a:cubicBezTo>
                <a:cubicBezTo>
                  <a:pt x="64340" y="4"/>
                  <a:pt x="64285" y="18"/>
                  <a:pt x="64237" y="57"/>
                </a:cubicBezTo>
                <a:cubicBezTo>
                  <a:pt x="64088" y="152"/>
                  <a:pt x="63952" y="220"/>
                  <a:pt x="63816" y="315"/>
                </a:cubicBezTo>
                <a:cubicBezTo>
                  <a:pt x="63666" y="30"/>
                  <a:pt x="63666" y="30"/>
                  <a:pt x="63354" y="30"/>
                </a:cubicBezTo>
                <a:lnTo>
                  <a:pt x="61328" y="30"/>
                </a:lnTo>
                <a:lnTo>
                  <a:pt x="61396" y="233"/>
                </a:lnTo>
                <a:lnTo>
                  <a:pt x="61097" y="397"/>
                </a:lnTo>
                <a:cubicBezTo>
                  <a:pt x="60975" y="123"/>
                  <a:pt x="60852" y="0"/>
                  <a:pt x="60662" y="0"/>
                </a:cubicBezTo>
                <a:close/>
                <a:moveTo>
                  <a:pt x="40288" y="28315"/>
                </a:moveTo>
                <a:cubicBezTo>
                  <a:pt x="39880" y="28315"/>
                  <a:pt x="39871" y="28940"/>
                  <a:pt x="40288" y="28940"/>
                </a:cubicBezTo>
                <a:cubicBezTo>
                  <a:pt x="40292" y="28940"/>
                  <a:pt x="40296" y="28941"/>
                  <a:pt x="40301" y="28941"/>
                </a:cubicBezTo>
                <a:cubicBezTo>
                  <a:pt x="40709" y="28941"/>
                  <a:pt x="40718" y="28315"/>
                  <a:pt x="40301" y="28315"/>
                </a:cubicBezTo>
                <a:cubicBezTo>
                  <a:pt x="40297" y="28315"/>
                  <a:pt x="40292" y="28315"/>
                  <a:pt x="40288" y="28315"/>
                </a:cubicBezTo>
                <a:close/>
                <a:moveTo>
                  <a:pt x="79138" y="28558"/>
                </a:moveTo>
                <a:cubicBezTo>
                  <a:pt x="79041" y="28558"/>
                  <a:pt x="78970" y="28636"/>
                  <a:pt x="78958" y="28736"/>
                </a:cubicBezTo>
                <a:cubicBezTo>
                  <a:pt x="78945" y="28835"/>
                  <a:pt x="79033" y="28944"/>
                  <a:pt x="79130" y="28944"/>
                </a:cubicBezTo>
                <a:cubicBezTo>
                  <a:pt x="79141" y="28944"/>
                  <a:pt x="79151" y="28943"/>
                  <a:pt x="79162" y="28940"/>
                </a:cubicBezTo>
                <a:cubicBezTo>
                  <a:pt x="79257" y="28913"/>
                  <a:pt x="79297" y="28845"/>
                  <a:pt x="79420" y="28764"/>
                </a:cubicBezTo>
                <a:cubicBezTo>
                  <a:pt x="79311" y="28668"/>
                  <a:pt x="79243" y="28573"/>
                  <a:pt x="79175" y="28560"/>
                </a:cubicBezTo>
                <a:lnTo>
                  <a:pt x="79162" y="28560"/>
                </a:lnTo>
                <a:cubicBezTo>
                  <a:pt x="79154" y="28559"/>
                  <a:pt x="79146" y="28558"/>
                  <a:pt x="79138" y="28558"/>
                </a:cubicBezTo>
                <a:close/>
                <a:moveTo>
                  <a:pt x="31272" y="28178"/>
                </a:moveTo>
                <a:cubicBezTo>
                  <a:pt x="31265" y="28178"/>
                  <a:pt x="31257" y="28179"/>
                  <a:pt x="31249" y="28179"/>
                </a:cubicBezTo>
                <a:cubicBezTo>
                  <a:pt x="31045" y="28193"/>
                  <a:pt x="30882" y="28369"/>
                  <a:pt x="30882" y="28573"/>
                </a:cubicBezTo>
                <a:cubicBezTo>
                  <a:pt x="30895" y="28791"/>
                  <a:pt x="31072" y="28954"/>
                  <a:pt x="31290" y="28954"/>
                </a:cubicBezTo>
                <a:cubicBezTo>
                  <a:pt x="31493" y="28940"/>
                  <a:pt x="31657" y="28764"/>
                  <a:pt x="31657" y="28546"/>
                </a:cubicBezTo>
                <a:cubicBezTo>
                  <a:pt x="31643" y="28350"/>
                  <a:pt x="31479" y="28178"/>
                  <a:pt x="31272" y="28178"/>
                </a:cubicBezTo>
                <a:close/>
                <a:moveTo>
                  <a:pt x="76416" y="28573"/>
                </a:moveTo>
                <a:cubicBezTo>
                  <a:pt x="76321" y="28682"/>
                  <a:pt x="76253" y="28750"/>
                  <a:pt x="76239" y="28818"/>
                </a:cubicBezTo>
                <a:lnTo>
                  <a:pt x="76253" y="28818"/>
                </a:lnTo>
                <a:cubicBezTo>
                  <a:pt x="76226" y="28913"/>
                  <a:pt x="76307" y="28981"/>
                  <a:pt x="76416" y="28981"/>
                </a:cubicBezTo>
                <a:cubicBezTo>
                  <a:pt x="76525" y="28981"/>
                  <a:pt x="76606" y="28913"/>
                  <a:pt x="76593" y="28818"/>
                </a:cubicBezTo>
                <a:cubicBezTo>
                  <a:pt x="76593" y="28750"/>
                  <a:pt x="76497" y="28682"/>
                  <a:pt x="76416" y="28573"/>
                </a:cubicBezTo>
                <a:close/>
                <a:moveTo>
                  <a:pt x="73674" y="28789"/>
                </a:moveTo>
                <a:cubicBezTo>
                  <a:pt x="73643" y="28789"/>
                  <a:pt x="73589" y="28834"/>
                  <a:pt x="73589" y="28859"/>
                </a:cubicBezTo>
                <a:cubicBezTo>
                  <a:pt x="73589" y="28886"/>
                  <a:pt x="73629" y="28954"/>
                  <a:pt x="73670" y="29008"/>
                </a:cubicBezTo>
                <a:cubicBezTo>
                  <a:pt x="73725" y="28954"/>
                  <a:pt x="73793" y="28913"/>
                  <a:pt x="73779" y="28886"/>
                </a:cubicBezTo>
                <a:lnTo>
                  <a:pt x="73779" y="28886"/>
                </a:lnTo>
                <a:lnTo>
                  <a:pt x="73779" y="28900"/>
                </a:lnTo>
                <a:cubicBezTo>
                  <a:pt x="73765" y="28845"/>
                  <a:pt x="73725" y="28804"/>
                  <a:pt x="73684" y="28791"/>
                </a:cubicBezTo>
                <a:cubicBezTo>
                  <a:pt x="73681" y="28789"/>
                  <a:pt x="73677" y="28789"/>
                  <a:pt x="73674" y="28789"/>
                </a:cubicBezTo>
                <a:close/>
                <a:moveTo>
                  <a:pt x="43844" y="28610"/>
                </a:moveTo>
                <a:cubicBezTo>
                  <a:pt x="43745" y="28610"/>
                  <a:pt x="43646" y="28720"/>
                  <a:pt x="43659" y="28818"/>
                </a:cubicBezTo>
                <a:cubicBezTo>
                  <a:pt x="43659" y="28927"/>
                  <a:pt x="43740" y="29008"/>
                  <a:pt x="43849" y="29008"/>
                </a:cubicBezTo>
                <a:cubicBezTo>
                  <a:pt x="43856" y="29009"/>
                  <a:pt x="43863" y="29010"/>
                  <a:pt x="43869" y="29010"/>
                </a:cubicBezTo>
                <a:cubicBezTo>
                  <a:pt x="43971" y="29010"/>
                  <a:pt x="44066" y="28916"/>
                  <a:pt x="44066" y="28750"/>
                </a:cubicBezTo>
                <a:cubicBezTo>
                  <a:pt x="44012" y="28696"/>
                  <a:pt x="43944" y="28641"/>
                  <a:pt x="43876" y="28614"/>
                </a:cubicBezTo>
                <a:cubicBezTo>
                  <a:pt x="43866" y="28611"/>
                  <a:pt x="43855" y="28610"/>
                  <a:pt x="43844" y="28610"/>
                </a:cubicBezTo>
                <a:close/>
                <a:moveTo>
                  <a:pt x="85466" y="28748"/>
                </a:moveTo>
                <a:cubicBezTo>
                  <a:pt x="85462" y="28748"/>
                  <a:pt x="85458" y="28749"/>
                  <a:pt x="85455" y="28750"/>
                </a:cubicBezTo>
                <a:lnTo>
                  <a:pt x="85468" y="28750"/>
                </a:lnTo>
                <a:cubicBezTo>
                  <a:pt x="85414" y="28750"/>
                  <a:pt x="85373" y="28832"/>
                  <a:pt x="85332" y="28872"/>
                </a:cubicBezTo>
                <a:cubicBezTo>
                  <a:pt x="85387" y="28927"/>
                  <a:pt x="85428" y="28995"/>
                  <a:pt x="85495" y="29008"/>
                </a:cubicBezTo>
                <a:cubicBezTo>
                  <a:pt x="85497" y="29009"/>
                  <a:pt x="85499" y="29010"/>
                  <a:pt x="85501" y="29010"/>
                </a:cubicBezTo>
                <a:cubicBezTo>
                  <a:pt x="85532" y="29010"/>
                  <a:pt x="85595" y="28922"/>
                  <a:pt x="85659" y="28859"/>
                </a:cubicBezTo>
                <a:cubicBezTo>
                  <a:pt x="85572" y="28809"/>
                  <a:pt x="85508" y="28748"/>
                  <a:pt x="85466" y="28748"/>
                </a:cubicBezTo>
                <a:close/>
                <a:moveTo>
                  <a:pt x="28517" y="28233"/>
                </a:moveTo>
                <a:cubicBezTo>
                  <a:pt x="28000" y="28233"/>
                  <a:pt x="27991" y="29008"/>
                  <a:pt x="28517" y="29022"/>
                </a:cubicBezTo>
                <a:cubicBezTo>
                  <a:pt x="28721" y="29022"/>
                  <a:pt x="28897" y="28845"/>
                  <a:pt x="28911" y="28628"/>
                </a:cubicBezTo>
                <a:lnTo>
                  <a:pt x="28897" y="28628"/>
                </a:lnTo>
                <a:cubicBezTo>
                  <a:pt x="28911" y="28424"/>
                  <a:pt x="28734" y="28233"/>
                  <a:pt x="28530" y="28233"/>
                </a:cubicBezTo>
                <a:cubicBezTo>
                  <a:pt x="28526" y="28233"/>
                  <a:pt x="28521" y="28233"/>
                  <a:pt x="28517" y="28233"/>
                </a:cubicBezTo>
                <a:close/>
                <a:moveTo>
                  <a:pt x="37569" y="28342"/>
                </a:moveTo>
                <a:cubicBezTo>
                  <a:pt x="37379" y="28342"/>
                  <a:pt x="37216" y="28492"/>
                  <a:pt x="37216" y="28682"/>
                </a:cubicBezTo>
                <a:cubicBezTo>
                  <a:pt x="37216" y="28872"/>
                  <a:pt x="37365" y="29022"/>
                  <a:pt x="37556" y="29022"/>
                </a:cubicBezTo>
                <a:cubicBezTo>
                  <a:pt x="37560" y="29022"/>
                  <a:pt x="37564" y="29022"/>
                  <a:pt x="37569" y="29022"/>
                </a:cubicBezTo>
                <a:cubicBezTo>
                  <a:pt x="38004" y="29022"/>
                  <a:pt x="38013" y="28356"/>
                  <a:pt x="37569" y="28342"/>
                </a:cubicBezTo>
                <a:close/>
                <a:moveTo>
                  <a:pt x="16768" y="28308"/>
                </a:moveTo>
                <a:cubicBezTo>
                  <a:pt x="16586" y="28308"/>
                  <a:pt x="16406" y="28424"/>
                  <a:pt x="16392" y="28655"/>
                </a:cubicBezTo>
                <a:cubicBezTo>
                  <a:pt x="16392" y="28859"/>
                  <a:pt x="16556" y="29035"/>
                  <a:pt x="16759" y="29035"/>
                </a:cubicBezTo>
                <a:cubicBezTo>
                  <a:pt x="16767" y="29036"/>
                  <a:pt x="16775" y="29036"/>
                  <a:pt x="16783" y="29036"/>
                </a:cubicBezTo>
                <a:cubicBezTo>
                  <a:pt x="16989" y="29036"/>
                  <a:pt x="17154" y="28864"/>
                  <a:pt x="17154" y="28655"/>
                </a:cubicBezTo>
                <a:cubicBezTo>
                  <a:pt x="17133" y="28424"/>
                  <a:pt x="16950" y="28308"/>
                  <a:pt x="16768" y="28308"/>
                </a:cubicBezTo>
                <a:close/>
                <a:moveTo>
                  <a:pt x="14014" y="28369"/>
                </a:moveTo>
                <a:cubicBezTo>
                  <a:pt x="13824" y="28369"/>
                  <a:pt x="13674" y="28533"/>
                  <a:pt x="13674" y="28723"/>
                </a:cubicBezTo>
                <a:cubicBezTo>
                  <a:pt x="13660" y="28913"/>
                  <a:pt x="13824" y="29076"/>
                  <a:pt x="14027" y="29090"/>
                </a:cubicBezTo>
                <a:cubicBezTo>
                  <a:pt x="14218" y="29076"/>
                  <a:pt x="14367" y="28927"/>
                  <a:pt x="14381" y="28736"/>
                </a:cubicBezTo>
                <a:cubicBezTo>
                  <a:pt x="14381" y="28533"/>
                  <a:pt x="14218" y="28369"/>
                  <a:pt x="14014" y="28369"/>
                </a:cubicBezTo>
                <a:close/>
                <a:moveTo>
                  <a:pt x="82695" y="28696"/>
                </a:moveTo>
                <a:cubicBezTo>
                  <a:pt x="82628" y="28804"/>
                  <a:pt x="82546" y="28872"/>
                  <a:pt x="82546" y="28940"/>
                </a:cubicBezTo>
                <a:lnTo>
                  <a:pt x="82546" y="28954"/>
                </a:lnTo>
                <a:cubicBezTo>
                  <a:pt x="82534" y="29041"/>
                  <a:pt x="82601" y="29105"/>
                  <a:pt x="82695" y="29105"/>
                </a:cubicBezTo>
                <a:cubicBezTo>
                  <a:pt x="82704" y="29105"/>
                  <a:pt x="82713" y="29105"/>
                  <a:pt x="82723" y="29103"/>
                </a:cubicBezTo>
                <a:cubicBezTo>
                  <a:pt x="82818" y="29090"/>
                  <a:pt x="82899" y="29035"/>
                  <a:pt x="82886" y="28940"/>
                </a:cubicBezTo>
                <a:cubicBezTo>
                  <a:pt x="82872" y="28872"/>
                  <a:pt x="82791" y="28804"/>
                  <a:pt x="82695" y="28696"/>
                </a:cubicBezTo>
                <a:close/>
                <a:moveTo>
                  <a:pt x="25787" y="28315"/>
                </a:moveTo>
                <a:cubicBezTo>
                  <a:pt x="25722" y="28315"/>
                  <a:pt x="25656" y="28333"/>
                  <a:pt x="25594" y="28369"/>
                </a:cubicBezTo>
                <a:cubicBezTo>
                  <a:pt x="25404" y="28478"/>
                  <a:pt x="25336" y="28723"/>
                  <a:pt x="25458" y="28913"/>
                </a:cubicBezTo>
                <a:cubicBezTo>
                  <a:pt x="25525" y="29038"/>
                  <a:pt x="25658" y="29107"/>
                  <a:pt x="25792" y="29107"/>
                </a:cubicBezTo>
                <a:cubicBezTo>
                  <a:pt x="25876" y="29107"/>
                  <a:pt x="25961" y="29080"/>
                  <a:pt x="26029" y="29022"/>
                </a:cubicBezTo>
                <a:cubicBezTo>
                  <a:pt x="26084" y="28967"/>
                  <a:pt x="26138" y="28913"/>
                  <a:pt x="26192" y="28859"/>
                </a:cubicBezTo>
                <a:lnTo>
                  <a:pt x="26179" y="28859"/>
                </a:lnTo>
                <a:cubicBezTo>
                  <a:pt x="26179" y="28750"/>
                  <a:pt x="26179" y="28655"/>
                  <a:pt x="26152" y="28560"/>
                </a:cubicBezTo>
                <a:cubicBezTo>
                  <a:pt x="26085" y="28408"/>
                  <a:pt x="25939" y="28315"/>
                  <a:pt x="25787" y="28315"/>
                </a:cubicBezTo>
                <a:close/>
                <a:moveTo>
                  <a:pt x="3113" y="28872"/>
                </a:moveTo>
                <a:cubicBezTo>
                  <a:pt x="3058" y="28886"/>
                  <a:pt x="3004" y="28927"/>
                  <a:pt x="2977" y="28981"/>
                </a:cubicBezTo>
                <a:cubicBezTo>
                  <a:pt x="2963" y="29008"/>
                  <a:pt x="3018" y="29103"/>
                  <a:pt x="3058" y="29117"/>
                </a:cubicBezTo>
                <a:cubicBezTo>
                  <a:pt x="3099" y="29117"/>
                  <a:pt x="3181" y="29076"/>
                  <a:pt x="3276" y="29035"/>
                </a:cubicBezTo>
                <a:cubicBezTo>
                  <a:pt x="3208" y="28954"/>
                  <a:pt x="3167" y="28872"/>
                  <a:pt x="3126" y="28872"/>
                </a:cubicBezTo>
                <a:close/>
                <a:moveTo>
                  <a:pt x="34800" y="28382"/>
                </a:moveTo>
                <a:cubicBezTo>
                  <a:pt x="34607" y="28382"/>
                  <a:pt x="34457" y="28540"/>
                  <a:pt x="34457" y="28736"/>
                </a:cubicBezTo>
                <a:cubicBezTo>
                  <a:pt x="34443" y="28940"/>
                  <a:pt x="34592" y="29117"/>
                  <a:pt x="34810" y="29117"/>
                </a:cubicBezTo>
                <a:cubicBezTo>
                  <a:pt x="35000" y="29117"/>
                  <a:pt x="35177" y="28967"/>
                  <a:pt x="35191" y="28764"/>
                </a:cubicBezTo>
                <a:cubicBezTo>
                  <a:pt x="35191" y="28560"/>
                  <a:pt x="35027" y="28397"/>
                  <a:pt x="34824" y="28383"/>
                </a:cubicBezTo>
                <a:cubicBezTo>
                  <a:pt x="34816" y="28382"/>
                  <a:pt x="34808" y="28382"/>
                  <a:pt x="34800" y="28382"/>
                </a:cubicBezTo>
                <a:close/>
                <a:moveTo>
                  <a:pt x="11282" y="28465"/>
                </a:moveTo>
                <a:cubicBezTo>
                  <a:pt x="11105" y="28465"/>
                  <a:pt x="10956" y="28614"/>
                  <a:pt x="10969" y="28804"/>
                </a:cubicBezTo>
                <a:cubicBezTo>
                  <a:pt x="10969" y="28981"/>
                  <a:pt x="11119" y="29117"/>
                  <a:pt x="11295" y="29131"/>
                </a:cubicBezTo>
                <a:cubicBezTo>
                  <a:pt x="11472" y="29131"/>
                  <a:pt x="11622" y="28981"/>
                  <a:pt x="11622" y="28804"/>
                </a:cubicBezTo>
                <a:lnTo>
                  <a:pt x="11622" y="28791"/>
                </a:lnTo>
                <a:cubicBezTo>
                  <a:pt x="11622" y="28614"/>
                  <a:pt x="11472" y="28465"/>
                  <a:pt x="11282" y="28465"/>
                </a:cubicBezTo>
                <a:close/>
                <a:moveTo>
                  <a:pt x="5831" y="28709"/>
                </a:moveTo>
                <a:cubicBezTo>
                  <a:pt x="5695" y="28709"/>
                  <a:pt x="5600" y="28818"/>
                  <a:pt x="5600" y="28940"/>
                </a:cubicBezTo>
                <a:cubicBezTo>
                  <a:pt x="5613" y="29066"/>
                  <a:pt x="5707" y="29146"/>
                  <a:pt x="5818" y="29146"/>
                </a:cubicBezTo>
                <a:cubicBezTo>
                  <a:pt x="5827" y="29146"/>
                  <a:pt x="5836" y="29145"/>
                  <a:pt x="5845" y="29144"/>
                </a:cubicBezTo>
                <a:cubicBezTo>
                  <a:pt x="6103" y="29103"/>
                  <a:pt x="6090" y="28736"/>
                  <a:pt x="5831" y="28709"/>
                </a:cubicBezTo>
                <a:close/>
                <a:moveTo>
                  <a:pt x="44705" y="28954"/>
                </a:moveTo>
                <a:cubicBezTo>
                  <a:pt x="44664" y="28954"/>
                  <a:pt x="44610" y="29008"/>
                  <a:pt x="44528" y="29049"/>
                </a:cubicBezTo>
                <a:cubicBezTo>
                  <a:pt x="44596" y="29103"/>
                  <a:pt x="44651" y="29158"/>
                  <a:pt x="44692" y="29158"/>
                </a:cubicBezTo>
                <a:cubicBezTo>
                  <a:pt x="44719" y="29158"/>
                  <a:pt x="44759" y="29103"/>
                  <a:pt x="44800" y="29063"/>
                </a:cubicBezTo>
                <a:cubicBezTo>
                  <a:pt x="44773" y="29022"/>
                  <a:pt x="44732" y="28954"/>
                  <a:pt x="44705" y="28954"/>
                </a:cubicBezTo>
                <a:close/>
                <a:moveTo>
                  <a:pt x="41094" y="28585"/>
                </a:moveTo>
                <a:cubicBezTo>
                  <a:pt x="40730" y="28585"/>
                  <a:pt x="40722" y="29159"/>
                  <a:pt x="41092" y="29159"/>
                </a:cubicBezTo>
                <a:cubicBezTo>
                  <a:pt x="41100" y="29159"/>
                  <a:pt x="41108" y="29158"/>
                  <a:pt x="41117" y="29158"/>
                </a:cubicBezTo>
                <a:cubicBezTo>
                  <a:pt x="41280" y="29158"/>
                  <a:pt x="41402" y="29035"/>
                  <a:pt x="41416" y="28886"/>
                </a:cubicBezTo>
                <a:cubicBezTo>
                  <a:pt x="41416" y="28723"/>
                  <a:pt x="41293" y="28587"/>
                  <a:pt x="41130" y="28587"/>
                </a:cubicBezTo>
                <a:cubicBezTo>
                  <a:pt x="41118" y="28586"/>
                  <a:pt x="41105" y="28585"/>
                  <a:pt x="41094" y="28585"/>
                </a:cubicBezTo>
                <a:close/>
                <a:moveTo>
                  <a:pt x="8550" y="28587"/>
                </a:moveTo>
                <a:cubicBezTo>
                  <a:pt x="8169" y="28587"/>
                  <a:pt x="8156" y="29144"/>
                  <a:pt x="8536" y="29158"/>
                </a:cubicBezTo>
                <a:cubicBezTo>
                  <a:pt x="8543" y="29158"/>
                  <a:pt x="8550" y="29159"/>
                  <a:pt x="8557" y="29159"/>
                </a:cubicBezTo>
                <a:cubicBezTo>
                  <a:pt x="8698" y="29159"/>
                  <a:pt x="8822" y="29028"/>
                  <a:pt x="8835" y="28886"/>
                </a:cubicBezTo>
                <a:cubicBezTo>
                  <a:pt x="8835" y="28723"/>
                  <a:pt x="8699" y="28600"/>
                  <a:pt x="8550" y="28587"/>
                </a:cubicBezTo>
                <a:close/>
                <a:moveTo>
                  <a:pt x="79949" y="28814"/>
                </a:moveTo>
                <a:cubicBezTo>
                  <a:pt x="79862" y="28814"/>
                  <a:pt x="79777" y="28922"/>
                  <a:pt x="79814" y="29008"/>
                </a:cubicBezTo>
                <a:cubicBezTo>
                  <a:pt x="79841" y="29076"/>
                  <a:pt x="79909" y="29144"/>
                  <a:pt x="79977" y="29171"/>
                </a:cubicBezTo>
                <a:cubicBezTo>
                  <a:pt x="79988" y="29174"/>
                  <a:pt x="79999" y="29176"/>
                  <a:pt x="80010" y="29176"/>
                </a:cubicBezTo>
                <a:cubicBezTo>
                  <a:pt x="80102" y="29176"/>
                  <a:pt x="80166" y="29073"/>
                  <a:pt x="80154" y="28927"/>
                </a:cubicBezTo>
                <a:cubicBezTo>
                  <a:pt x="80099" y="28886"/>
                  <a:pt x="80045" y="28845"/>
                  <a:pt x="79977" y="28818"/>
                </a:cubicBezTo>
                <a:cubicBezTo>
                  <a:pt x="79968" y="28815"/>
                  <a:pt x="79959" y="28814"/>
                  <a:pt x="79949" y="28814"/>
                </a:cubicBezTo>
                <a:close/>
                <a:moveTo>
                  <a:pt x="23079" y="28382"/>
                </a:moveTo>
                <a:cubicBezTo>
                  <a:pt x="22989" y="28382"/>
                  <a:pt x="22898" y="28414"/>
                  <a:pt x="22822" y="28478"/>
                </a:cubicBezTo>
                <a:cubicBezTo>
                  <a:pt x="22755" y="28532"/>
                  <a:pt x="22701" y="28598"/>
                  <a:pt x="22648" y="28677"/>
                </a:cubicBezTo>
                <a:lnTo>
                  <a:pt x="22648" y="28677"/>
                </a:lnTo>
                <a:cubicBezTo>
                  <a:pt x="22647" y="28673"/>
                  <a:pt x="22647" y="28668"/>
                  <a:pt x="22646" y="28663"/>
                </a:cubicBezTo>
                <a:lnTo>
                  <a:pt x="22646" y="28663"/>
                </a:lnTo>
                <a:cubicBezTo>
                  <a:pt x="22646" y="28665"/>
                  <a:pt x="22645" y="28667"/>
                  <a:pt x="22645" y="28668"/>
                </a:cubicBezTo>
                <a:lnTo>
                  <a:pt x="22645" y="28682"/>
                </a:lnTo>
                <a:cubicBezTo>
                  <a:pt x="22646" y="28681"/>
                  <a:pt x="22647" y="28679"/>
                  <a:pt x="22648" y="28677"/>
                </a:cubicBezTo>
                <a:lnTo>
                  <a:pt x="22648" y="28677"/>
                </a:lnTo>
                <a:cubicBezTo>
                  <a:pt x="22662" y="28777"/>
                  <a:pt x="22689" y="28865"/>
                  <a:pt x="22726" y="28954"/>
                </a:cubicBezTo>
                <a:cubicBezTo>
                  <a:pt x="22793" y="29096"/>
                  <a:pt x="22932" y="29179"/>
                  <a:pt x="23080" y="29179"/>
                </a:cubicBezTo>
                <a:cubicBezTo>
                  <a:pt x="23143" y="29179"/>
                  <a:pt x="23209" y="29163"/>
                  <a:pt x="23270" y="29131"/>
                </a:cubicBezTo>
                <a:cubicBezTo>
                  <a:pt x="23474" y="29008"/>
                  <a:pt x="23528" y="28736"/>
                  <a:pt x="23392" y="28546"/>
                </a:cubicBezTo>
                <a:cubicBezTo>
                  <a:pt x="23315" y="28438"/>
                  <a:pt x="23198" y="28382"/>
                  <a:pt x="23079" y="28382"/>
                </a:cubicBezTo>
                <a:close/>
                <a:moveTo>
                  <a:pt x="32092" y="28424"/>
                </a:moveTo>
                <a:cubicBezTo>
                  <a:pt x="31752" y="28424"/>
                  <a:pt x="31575" y="28832"/>
                  <a:pt x="31806" y="29076"/>
                </a:cubicBezTo>
                <a:cubicBezTo>
                  <a:pt x="31887" y="29157"/>
                  <a:pt x="31987" y="29194"/>
                  <a:pt x="32085" y="29194"/>
                </a:cubicBezTo>
                <a:cubicBezTo>
                  <a:pt x="32284" y="29194"/>
                  <a:pt x="32472" y="29045"/>
                  <a:pt x="32472" y="28818"/>
                </a:cubicBezTo>
                <a:cubicBezTo>
                  <a:pt x="32472" y="28600"/>
                  <a:pt x="32309" y="28424"/>
                  <a:pt x="32092" y="28424"/>
                </a:cubicBezTo>
                <a:close/>
                <a:moveTo>
                  <a:pt x="77218" y="28900"/>
                </a:moveTo>
                <a:cubicBezTo>
                  <a:pt x="77136" y="28927"/>
                  <a:pt x="77082" y="28981"/>
                  <a:pt x="77068" y="29049"/>
                </a:cubicBezTo>
                <a:cubicBezTo>
                  <a:pt x="77056" y="29143"/>
                  <a:pt x="77116" y="29217"/>
                  <a:pt x="77195" y="29217"/>
                </a:cubicBezTo>
                <a:cubicBezTo>
                  <a:pt x="77207" y="29217"/>
                  <a:pt x="77219" y="29216"/>
                  <a:pt x="77231" y="29212"/>
                </a:cubicBezTo>
                <a:cubicBezTo>
                  <a:pt x="77313" y="29199"/>
                  <a:pt x="77367" y="29131"/>
                  <a:pt x="77490" y="29049"/>
                </a:cubicBezTo>
                <a:cubicBezTo>
                  <a:pt x="77354" y="28967"/>
                  <a:pt x="77272" y="28900"/>
                  <a:pt x="77218" y="28900"/>
                </a:cubicBezTo>
                <a:close/>
                <a:moveTo>
                  <a:pt x="19494" y="28205"/>
                </a:moveTo>
                <a:cubicBezTo>
                  <a:pt x="19484" y="28205"/>
                  <a:pt x="19474" y="28206"/>
                  <a:pt x="19464" y="28206"/>
                </a:cubicBezTo>
                <a:cubicBezTo>
                  <a:pt x="19288" y="28233"/>
                  <a:pt x="19152" y="28342"/>
                  <a:pt x="19124" y="28505"/>
                </a:cubicBezTo>
                <a:cubicBezTo>
                  <a:pt x="19048" y="28783"/>
                  <a:pt x="19268" y="28999"/>
                  <a:pt x="19504" y="28999"/>
                </a:cubicBezTo>
                <a:cubicBezTo>
                  <a:pt x="19603" y="28999"/>
                  <a:pt x="19706" y="28961"/>
                  <a:pt x="19791" y="28872"/>
                </a:cubicBezTo>
                <a:cubicBezTo>
                  <a:pt x="19840" y="28823"/>
                  <a:pt x="19879" y="28761"/>
                  <a:pt x="19926" y="28710"/>
                </a:cubicBezTo>
                <a:lnTo>
                  <a:pt x="19926" y="28710"/>
                </a:lnTo>
                <a:cubicBezTo>
                  <a:pt x="19927" y="28796"/>
                  <a:pt x="19928" y="28880"/>
                  <a:pt x="19940" y="28954"/>
                </a:cubicBezTo>
                <a:cubicBezTo>
                  <a:pt x="19994" y="29117"/>
                  <a:pt x="20130" y="29239"/>
                  <a:pt x="20307" y="29239"/>
                </a:cubicBezTo>
                <a:cubicBezTo>
                  <a:pt x="20470" y="29239"/>
                  <a:pt x="20620" y="29144"/>
                  <a:pt x="20688" y="28981"/>
                </a:cubicBezTo>
                <a:cubicBezTo>
                  <a:pt x="20756" y="28818"/>
                  <a:pt x="20688" y="28628"/>
                  <a:pt x="20552" y="28519"/>
                </a:cubicBezTo>
                <a:cubicBezTo>
                  <a:pt x="20484" y="28471"/>
                  <a:pt x="20402" y="28448"/>
                  <a:pt x="20321" y="28448"/>
                </a:cubicBezTo>
                <a:cubicBezTo>
                  <a:pt x="20239" y="28448"/>
                  <a:pt x="20158" y="28471"/>
                  <a:pt x="20090" y="28519"/>
                </a:cubicBezTo>
                <a:cubicBezTo>
                  <a:pt x="20035" y="28573"/>
                  <a:pt x="19967" y="28628"/>
                  <a:pt x="19926" y="28696"/>
                </a:cubicBezTo>
                <a:lnTo>
                  <a:pt x="19926" y="28696"/>
                </a:lnTo>
                <a:cubicBezTo>
                  <a:pt x="19926" y="28691"/>
                  <a:pt x="19926" y="28687"/>
                  <a:pt x="19926" y="28682"/>
                </a:cubicBezTo>
                <a:lnTo>
                  <a:pt x="19926" y="28696"/>
                </a:lnTo>
                <a:cubicBezTo>
                  <a:pt x="19899" y="28628"/>
                  <a:pt x="19886" y="28546"/>
                  <a:pt x="19858" y="28465"/>
                </a:cubicBezTo>
                <a:cubicBezTo>
                  <a:pt x="19807" y="28311"/>
                  <a:pt x="19659" y="28205"/>
                  <a:pt x="19494" y="28205"/>
                </a:cubicBezTo>
                <a:close/>
                <a:moveTo>
                  <a:pt x="86270" y="29035"/>
                </a:moveTo>
                <a:cubicBezTo>
                  <a:pt x="86257" y="29035"/>
                  <a:pt x="86175" y="29090"/>
                  <a:pt x="86189" y="29117"/>
                </a:cubicBezTo>
                <a:cubicBezTo>
                  <a:pt x="86189" y="29144"/>
                  <a:pt x="86243" y="29199"/>
                  <a:pt x="86297" y="29253"/>
                </a:cubicBezTo>
                <a:cubicBezTo>
                  <a:pt x="86352" y="29199"/>
                  <a:pt x="86393" y="29144"/>
                  <a:pt x="86379" y="29131"/>
                </a:cubicBezTo>
                <a:cubicBezTo>
                  <a:pt x="86365" y="29090"/>
                  <a:pt x="86325" y="29049"/>
                  <a:pt x="86270" y="29035"/>
                </a:cubicBezTo>
                <a:close/>
                <a:moveTo>
                  <a:pt x="38398" y="28600"/>
                </a:moveTo>
                <a:cubicBezTo>
                  <a:pt x="38208" y="28600"/>
                  <a:pt x="38072" y="28750"/>
                  <a:pt x="38072" y="28940"/>
                </a:cubicBezTo>
                <a:cubicBezTo>
                  <a:pt x="38072" y="29117"/>
                  <a:pt x="38208" y="29267"/>
                  <a:pt x="38385" y="29267"/>
                </a:cubicBezTo>
                <a:lnTo>
                  <a:pt x="38398" y="29267"/>
                </a:lnTo>
                <a:cubicBezTo>
                  <a:pt x="38575" y="29267"/>
                  <a:pt x="38725" y="29131"/>
                  <a:pt x="38738" y="28954"/>
                </a:cubicBezTo>
                <a:cubicBezTo>
                  <a:pt x="38738" y="28750"/>
                  <a:pt x="38589" y="28600"/>
                  <a:pt x="38398" y="28600"/>
                </a:cubicBezTo>
                <a:close/>
                <a:moveTo>
                  <a:pt x="74513" y="29008"/>
                </a:moveTo>
                <a:cubicBezTo>
                  <a:pt x="74472" y="29035"/>
                  <a:pt x="74404" y="29076"/>
                  <a:pt x="74404" y="29117"/>
                </a:cubicBezTo>
                <a:cubicBezTo>
                  <a:pt x="74391" y="29144"/>
                  <a:pt x="74445" y="29199"/>
                  <a:pt x="74486" y="29267"/>
                </a:cubicBezTo>
                <a:cubicBezTo>
                  <a:pt x="74554" y="29212"/>
                  <a:pt x="74622" y="29171"/>
                  <a:pt x="74622" y="29144"/>
                </a:cubicBezTo>
                <a:cubicBezTo>
                  <a:pt x="74608" y="29090"/>
                  <a:pt x="74554" y="29049"/>
                  <a:pt x="74513" y="29008"/>
                </a:cubicBezTo>
                <a:close/>
                <a:moveTo>
                  <a:pt x="17589" y="28519"/>
                </a:moveTo>
                <a:cubicBezTo>
                  <a:pt x="17249" y="28533"/>
                  <a:pt x="17099" y="28954"/>
                  <a:pt x="17344" y="29171"/>
                </a:cubicBezTo>
                <a:cubicBezTo>
                  <a:pt x="17421" y="29244"/>
                  <a:pt x="17513" y="29276"/>
                  <a:pt x="17602" y="29276"/>
                </a:cubicBezTo>
                <a:cubicBezTo>
                  <a:pt x="17798" y="29276"/>
                  <a:pt x="17983" y="29123"/>
                  <a:pt x="17983" y="28900"/>
                </a:cubicBezTo>
                <a:cubicBezTo>
                  <a:pt x="17983" y="28682"/>
                  <a:pt x="17792" y="28519"/>
                  <a:pt x="17589" y="28519"/>
                </a:cubicBezTo>
                <a:close/>
                <a:moveTo>
                  <a:pt x="29384" y="28517"/>
                </a:moveTo>
                <a:cubicBezTo>
                  <a:pt x="29371" y="28517"/>
                  <a:pt x="29359" y="28518"/>
                  <a:pt x="29346" y="28519"/>
                </a:cubicBezTo>
                <a:cubicBezTo>
                  <a:pt x="29338" y="28518"/>
                  <a:pt x="29330" y="28518"/>
                  <a:pt x="29322" y="28518"/>
                </a:cubicBezTo>
                <a:cubicBezTo>
                  <a:pt x="29116" y="28518"/>
                  <a:pt x="28952" y="28690"/>
                  <a:pt x="28952" y="28900"/>
                </a:cubicBezTo>
                <a:cubicBezTo>
                  <a:pt x="28952" y="29103"/>
                  <a:pt x="29128" y="29280"/>
                  <a:pt x="29346" y="29280"/>
                </a:cubicBezTo>
                <a:cubicBezTo>
                  <a:pt x="29359" y="29281"/>
                  <a:pt x="29371" y="29282"/>
                  <a:pt x="29384" y="29282"/>
                </a:cubicBezTo>
                <a:cubicBezTo>
                  <a:pt x="29877" y="29282"/>
                  <a:pt x="29877" y="28517"/>
                  <a:pt x="29384" y="28517"/>
                </a:cubicBezTo>
                <a:close/>
                <a:moveTo>
                  <a:pt x="83538" y="28954"/>
                </a:moveTo>
                <a:cubicBezTo>
                  <a:pt x="83457" y="29063"/>
                  <a:pt x="83389" y="29117"/>
                  <a:pt x="83389" y="29171"/>
                </a:cubicBezTo>
                <a:cubicBezTo>
                  <a:pt x="83389" y="29226"/>
                  <a:pt x="83484" y="29321"/>
                  <a:pt x="83525" y="29321"/>
                </a:cubicBezTo>
                <a:cubicBezTo>
                  <a:pt x="83606" y="29307"/>
                  <a:pt x="83661" y="29253"/>
                  <a:pt x="83674" y="29185"/>
                </a:cubicBezTo>
                <a:cubicBezTo>
                  <a:pt x="83674" y="29131"/>
                  <a:pt x="83606" y="29063"/>
                  <a:pt x="83538" y="28954"/>
                </a:cubicBezTo>
                <a:close/>
                <a:moveTo>
                  <a:pt x="14843" y="28628"/>
                </a:moveTo>
                <a:cubicBezTo>
                  <a:pt x="14639" y="28628"/>
                  <a:pt x="14476" y="28791"/>
                  <a:pt x="14476" y="28995"/>
                </a:cubicBezTo>
                <a:cubicBezTo>
                  <a:pt x="14490" y="29199"/>
                  <a:pt x="14653" y="29348"/>
                  <a:pt x="14857" y="29348"/>
                </a:cubicBezTo>
                <a:cubicBezTo>
                  <a:pt x="15060" y="29348"/>
                  <a:pt x="15210" y="29171"/>
                  <a:pt x="15196" y="28981"/>
                </a:cubicBezTo>
                <a:lnTo>
                  <a:pt x="15196" y="28967"/>
                </a:lnTo>
                <a:cubicBezTo>
                  <a:pt x="15196" y="28777"/>
                  <a:pt x="15033" y="28628"/>
                  <a:pt x="14843" y="28628"/>
                </a:cubicBezTo>
                <a:close/>
                <a:moveTo>
                  <a:pt x="35629" y="28640"/>
                </a:moveTo>
                <a:cubicBezTo>
                  <a:pt x="35435" y="28640"/>
                  <a:pt x="35272" y="28799"/>
                  <a:pt x="35272" y="28995"/>
                </a:cubicBezTo>
                <a:cubicBezTo>
                  <a:pt x="35272" y="29191"/>
                  <a:pt x="35435" y="29349"/>
                  <a:pt x="35629" y="29349"/>
                </a:cubicBezTo>
                <a:cubicBezTo>
                  <a:pt x="35637" y="29349"/>
                  <a:pt x="35645" y="29349"/>
                  <a:pt x="35653" y="29348"/>
                </a:cubicBezTo>
                <a:cubicBezTo>
                  <a:pt x="35843" y="29348"/>
                  <a:pt x="35992" y="29185"/>
                  <a:pt x="35992" y="28995"/>
                </a:cubicBezTo>
                <a:cubicBezTo>
                  <a:pt x="35992" y="28804"/>
                  <a:pt x="35843" y="28641"/>
                  <a:pt x="35653" y="28641"/>
                </a:cubicBezTo>
                <a:cubicBezTo>
                  <a:pt x="35645" y="28641"/>
                  <a:pt x="35637" y="28640"/>
                  <a:pt x="35629" y="28640"/>
                </a:cubicBezTo>
                <a:close/>
                <a:moveTo>
                  <a:pt x="26624" y="28578"/>
                </a:moveTo>
                <a:cubicBezTo>
                  <a:pt x="26517" y="28578"/>
                  <a:pt x="26408" y="28621"/>
                  <a:pt x="26328" y="28709"/>
                </a:cubicBezTo>
                <a:cubicBezTo>
                  <a:pt x="26274" y="28764"/>
                  <a:pt x="26233" y="28818"/>
                  <a:pt x="26192" y="28859"/>
                </a:cubicBezTo>
                <a:lnTo>
                  <a:pt x="26206" y="28859"/>
                </a:lnTo>
                <a:cubicBezTo>
                  <a:pt x="26220" y="28927"/>
                  <a:pt x="26233" y="29008"/>
                  <a:pt x="26260" y="29090"/>
                </a:cubicBezTo>
                <a:cubicBezTo>
                  <a:pt x="26299" y="29244"/>
                  <a:pt x="26446" y="29349"/>
                  <a:pt x="26611" y="29349"/>
                </a:cubicBezTo>
                <a:cubicBezTo>
                  <a:pt x="26621" y="29349"/>
                  <a:pt x="26631" y="29349"/>
                  <a:pt x="26641" y="29348"/>
                </a:cubicBezTo>
                <a:cubicBezTo>
                  <a:pt x="26831" y="29348"/>
                  <a:pt x="26967" y="29212"/>
                  <a:pt x="27008" y="29035"/>
                </a:cubicBezTo>
                <a:cubicBezTo>
                  <a:pt x="27035" y="28872"/>
                  <a:pt x="26954" y="28696"/>
                  <a:pt x="26791" y="28614"/>
                </a:cubicBezTo>
                <a:cubicBezTo>
                  <a:pt x="26738" y="28590"/>
                  <a:pt x="26681" y="28578"/>
                  <a:pt x="26624" y="28578"/>
                </a:cubicBezTo>
                <a:close/>
                <a:moveTo>
                  <a:pt x="3942" y="29090"/>
                </a:moveTo>
                <a:cubicBezTo>
                  <a:pt x="3888" y="29090"/>
                  <a:pt x="3833" y="29185"/>
                  <a:pt x="3779" y="29226"/>
                </a:cubicBezTo>
                <a:cubicBezTo>
                  <a:pt x="3820" y="29280"/>
                  <a:pt x="3860" y="29375"/>
                  <a:pt x="3915" y="29375"/>
                </a:cubicBezTo>
                <a:cubicBezTo>
                  <a:pt x="3920" y="29376"/>
                  <a:pt x="3924" y="29377"/>
                  <a:pt x="3929" y="29377"/>
                </a:cubicBezTo>
                <a:cubicBezTo>
                  <a:pt x="3981" y="29377"/>
                  <a:pt x="4048" y="29315"/>
                  <a:pt x="4159" y="29253"/>
                </a:cubicBezTo>
                <a:cubicBezTo>
                  <a:pt x="4051" y="29171"/>
                  <a:pt x="3983" y="29090"/>
                  <a:pt x="3942" y="29090"/>
                </a:cubicBezTo>
                <a:close/>
                <a:moveTo>
                  <a:pt x="12114" y="28722"/>
                </a:moveTo>
                <a:cubicBezTo>
                  <a:pt x="11934" y="28722"/>
                  <a:pt x="11785" y="28867"/>
                  <a:pt x="11785" y="29063"/>
                </a:cubicBezTo>
                <a:cubicBezTo>
                  <a:pt x="11798" y="29239"/>
                  <a:pt x="11948" y="29389"/>
                  <a:pt x="12124" y="29389"/>
                </a:cubicBezTo>
                <a:cubicBezTo>
                  <a:pt x="12315" y="29389"/>
                  <a:pt x="12464" y="29239"/>
                  <a:pt x="12464" y="29049"/>
                </a:cubicBezTo>
                <a:cubicBezTo>
                  <a:pt x="12464" y="28872"/>
                  <a:pt x="12315" y="28723"/>
                  <a:pt x="12138" y="28723"/>
                </a:cubicBezTo>
                <a:cubicBezTo>
                  <a:pt x="12130" y="28722"/>
                  <a:pt x="12122" y="28722"/>
                  <a:pt x="12114" y="28722"/>
                </a:cubicBezTo>
                <a:close/>
                <a:moveTo>
                  <a:pt x="41944" y="28858"/>
                </a:moveTo>
                <a:cubicBezTo>
                  <a:pt x="41936" y="28858"/>
                  <a:pt x="41927" y="28858"/>
                  <a:pt x="41919" y="28859"/>
                </a:cubicBezTo>
                <a:cubicBezTo>
                  <a:pt x="41783" y="28872"/>
                  <a:pt x="41674" y="28981"/>
                  <a:pt x="41674" y="29131"/>
                </a:cubicBezTo>
                <a:cubicBezTo>
                  <a:pt x="41674" y="29272"/>
                  <a:pt x="41784" y="29390"/>
                  <a:pt x="41923" y="29390"/>
                </a:cubicBezTo>
                <a:cubicBezTo>
                  <a:pt x="41931" y="29390"/>
                  <a:pt x="41938" y="29390"/>
                  <a:pt x="41946" y="29389"/>
                </a:cubicBezTo>
                <a:cubicBezTo>
                  <a:pt x="42095" y="29389"/>
                  <a:pt x="42218" y="29253"/>
                  <a:pt x="42204" y="29103"/>
                </a:cubicBezTo>
                <a:cubicBezTo>
                  <a:pt x="42191" y="28962"/>
                  <a:pt x="42082" y="28858"/>
                  <a:pt x="41944" y="28858"/>
                </a:cubicBezTo>
                <a:close/>
                <a:moveTo>
                  <a:pt x="9354" y="28831"/>
                </a:moveTo>
                <a:cubicBezTo>
                  <a:pt x="9202" y="28831"/>
                  <a:pt x="9080" y="28949"/>
                  <a:pt x="9080" y="29103"/>
                </a:cubicBezTo>
                <a:cubicBezTo>
                  <a:pt x="9066" y="29267"/>
                  <a:pt x="9189" y="29402"/>
                  <a:pt x="9352" y="29402"/>
                </a:cubicBezTo>
                <a:cubicBezTo>
                  <a:pt x="9365" y="29404"/>
                  <a:pt x="9377" y="29404"/>
                  <a:pt x="9389" y="29404"/>
                </a:cubicBezTo>
                <a:cubicBezTo>
                  <a:pt x="9757" y="29404"/>
                  <a:pt x="9773" y="28831"/>
                  <a:pt x="9392" y="28831"/>
                </a:cubicBezTo>
                <a:cubicBezTo>
                  <a:pt x="9388" y="28831"/>
                  <a:pt x="9383" y="28831"/>
                  <a:pt x="9379" y="28832"/>
                </a:cubicBezTo>
                <a:cubicBezTo>
                  <a:pt x="9371" y="28831"/>
                  <a:pt x="9362" y="28831"/>
                  <a:pt x="9354" y="28831"/>
                </a:cubicBezTo>
                <a:close/>
                <a:moveTo>
                  <a:pt x="6660" y="28940"/>
                </a:moveTo>
                <a:cubicBezTo>
                  <a:pt x="6524" y="28940"/>
                  <a:pt x="6402" y="29049"/>
                  <a:pt x="6402" y="29185"/>
                </a:cubicBezTo>
                <a:cubicBezTo>
                  <a:pt x="6416" y="29307"/>
                  <a:pt x="6511" y="29402"/>
                  <a:pt x="6647" y="29416"/>
                </a:cubicBezTo>
                <a:cubicBezTo>
                  <a:pt x="6651" y="29416"/>
                  <a:pt x="6655" y="29416"/>
                  <a:pt x="6659" y="29416"/>
                </a:cubicBezTo>
                <a:cubicBezTo>
                  <a:pt x="6947" y="29416"/>
                  <a:pt x="6969" y="28954"/>
                  <a:pt x="6660" y="28940"/>
                </a:cubicBezTo>
                <a:close/>
                <a:moveTo>
                  <a:pt x="23898" y="28628"/>
                </a:moveTo>
                <a:cubicBezTo>
                  <a:pt x="23833" y="28628"/>
                  <a:pt x="23766" y="28645"/>
                  <a:pt x="23705" y="28682"/>
                </a:cubicBezTo>
                <a:cubicBezTo>
                  <a:pt x="23501" y="28791"/>
                  <a:pt x="23447" y="29035"/>
                  <a:pt x="23556" y="29226"/>
                </a:cubicBezTo>
                <a:cubicBezTo>
                  <a:pt x="23631" y="29351"/>
                  <a:pt x="23762" y="29420"/>
                  <a:pt x="23896" y="29420"/>
                </a:cubicBezTo>
                <a:cubicBezTo>
                  <a:pt x="23981" y="29420"/>
                  <a:pt x="24066" y="29392"/>
                  <a:pt x="24140" y="29334"/>
                </a:cubicBezTo>
                <a:cubicBezTo>
                  <a:pt x="24194" y="29280"/>
                  <a:pt x="24249" y="29226"/>
                  <a:pt x="24290" y="29171"/>
                </a:cubicBezTo>
                <a:cubicBezTo>
                  <a:pt x="24290" y="29076"/>
                  <a:pt x="24276" y="28967"/>
                  <a:pt x="24249" y="28872"/>
                </a:cubicBezTo>
                <a:cubicBezTo>
                  <a:pt x="24192" y="28720"/>
                  <a:pt x="24048" y="28628"/>
                  <a:pt x="23898" y="28628"/>
                </a:cubicBezTo>
                <a:close/>
                <a:moveTo>
                  <a:pt x="87113" y="29294"/>
                </a:moveTo>
                <a:cubicBezTo>
                  <a:pt x="87086" y="29294"/>
                  <a:pt x="87059" y="29348"/>
                  <a:pt x="87045" y="29375"/>
                </a:cubicBezTo>
                <a:cubicBezTo>
                  <a:pt x="87031" y="29402"/>
                  <a:pt x="87086" y="29430"/>
                  <a:pt x="87099" y="29430"/>
                </a:cubicBezTo>
                <a:cubicBezTo>
                  <a:pt x="87140" y="29430"/>
                  <a:pt x="87181" y="29402"/>
                  <a:pt x="87222" y="29389"/>
                </a:cubicBezTo>
                <a:cubicBezTo>
                  <a:pt x="87167" y="29334"/>
                  <a:pt x="87140" y="29294"/>
                  <a:pt x="87113" y="29294"/>
                </a:cubicBezTo>
                <a:close/>
                <a:moveTo>
                  <a:pt x="78019" y="29139"/>
                </a:moveTo>
                <a:cubicBezTo>
                  <a:pt x="77929" y="29139"/>
                  <a:pt x="77860" y="29213"/>
                  <a:pt x="77884" y="29307"/>
                </a:cubicBezTo>
                <a:cubicBezTo>
                  <a:pt x="77897" y="29362"/>
                  <a:pt x="77979" y="29457"/>
                  <a:pt x="78020" y="29457"/>
                </a:cubicBezTo>
                <a:cubicBezTo>
                  <a:pt x="78074" y="29457"/>
                  <a:pt x="78169" y="29389"/>
                  <a:pt x="78292" y="29321"/>
                </a:cubicBezTo>
                <a:cubicBezTo>
                  <a:pt x="78196" y="29226"/>
                  <a:pt x="78128" y="29158"/>
                  <a:pt x="78061" y="29144"/>
                </a:cubicBezTo>
                <a:cubicBezTo>
                  <a:pt x="78046" y="29141"/>
                  <a:pt x="78032" y="29139"/>
                  <a:pt x="78019" y="29139"/>
                </a:cubicBezTo>
                <a:close/>
                <a:moveTo>
                  <a:pt x="32914" y="28709"/>
                </a:moveTo>
                <a:cubicBezTo>
                  <a:pt x="32713" y="28713"/>
                  <a:pt x="32554" y="28888"/>
                  <a:pt x="32554" y="29076"/>
                </a:cubicBezTo>
                <a:cubicBezTo>
                  <a:pt x="32540" y="29280"/>
                  <a:pt x="32703" y="29457"/>
                  <a:pt x="32907" y="29457"/>
                </a:cubicBezTo>
                <a:cubicBezTo>
                  <a:pt x="32915" y="29457"/>
                  <a:pt x="32923" y="29458"/>
                  <a:pt x="32931" y="29458"/>
                </a:cubicBezTo>
                <a:cubicBezTo>
                  <a:pt x="33125" y="29458"/>
                  <a:pt x="33301" y="29299"/>
                  <a:pt x="33301" y="29090"/>
                </a:cubicBezTo>
                <a:cubicBezTo>
                  <a:pt x="33301" y="28875"/>
                  <a:pt x="33128" y="28713"/>
                  <a:pt x="32914" y="28709"/>
                </a:cubicBezTo>
                <a:close/>
                <a:moveTo>
                  <a:pt x="21127" y="28695"/>
                </a:moveTo>
                <a:cubicBezTo>
                  <a:pt x="20907" y="28695"/>
                  <a:pt x="20742" y="28880"/>
                  <a:pt x="20756" y="29103"/>
                </a:cubicBezTo>
                <a:cubicBezTo>
                  <a:pt x="20756" y="29321"/>
                  <a:pt x="20932" y="29484"/>
                  <a:pt x="21150" y="29484"/>
                </a:cubicBezTo>
                <a:cubicBezTo>
                  <a:pt x="21367" y="29470"/>
                  <a:pt x="21544" y="29294"/>
                  <a:pt x="21544" y="29090"/>
                </a:cubicBezTo>
                <a:cubicBezTo>
                  <a:pt x="21544" y="28872"/>
                  <a:pt x="21367" y="28696"/>
                  <a:pt x="21150" y="28696"/>
                </a:cubicBezTo>
                <a:cubicBezTo>
                  <a:pt x="21142" y="28695"/>
                  <a:pt x="21134" y="28695"/>
                  <a:pt x="21127" y="28695"/>
                </a:cubicBezTo>
                <a:close/>
                <a:moveTo>
                  <a:pt x="80796" y="29085"/>
                </a:moveTo>
                <a:cubicBezTo>
                  <a:pt x="80715" y="29085"/>
                  <a:pt x="80645" y="29157"/>
                  <a:pt x="80657" y="29239"/>
                </a:cubicBezTo>
                <a:cubicBezTo>
                  <a:pt x="80657" y="29307"/>
                  <a:pt x="80752" y="29375"/>
                  <a:pt x="80833" y="29484"/>
                </a:cubicBezTo>
                <a:cubicBezTo>
                  <a:pt x="80888" y="29362"/>
                  <a:pt x="80969" y="29294"/>
                  <a:pt x="80969" y="29226"/>
                </a:cubicBezTo>
                <a:lnTo>
                  <a:pt x="80983" y="29239"/>
                </a:lnTo>
                <a:cubicBezTo>
                  <a:pt x="80983" y="29185"/>
                  <a:pt x="80888" y="29103"/>
                  <a:pt x="80833" y="29090"/>
                </a:cubicBezTo>
                <a:cubicBezTo>
                  <a:pt x="80821" y="29086"/>
                  <a:pt x="80808" y="29085"/>
                  <a:pt x="80796" y="29085"/>
                </a:cubicBezTo>
                <a:close/>
                <a:moveTo>
                  <a:pt x="75342" y="29280"/>
                </a:moveTo>
                <a:cubicBezTo>
                  <a:pt x="75301" y="29280"/>
                  <a:pt x="75247" y="29334"/>
                  <a:pt x="75152" y="29402"/>
                </a:cubicBezTo>
                <a:cubicBezTo>
                  <a:pt x="75237" y="29451"/>
                  <a:pt x="75289" y="29500"/>
                  <a:pt x="75338" y="29500"/>
                </a:cubicBezTo>
                <a:cubicBezTo>
                  <a:pt x="75344" y="29500"/>
                  <a:pt x="75350" y="29499"/>
                  <a:pt x="75356" y="29498"/>
                </a:cubicBezTo>
                <a:cubicBezTo>
                  <a:pt x="75396" y="29498"/>
                  <a:pt x="75451" y="29430"/>
                  <a:pt x="75451" y="29389"/>
                </a:cubicBezTo>
                <a:cubicBezTo>
                  <a:pt x="75437" y="29348"/>
                  <a:pt x="75369" y="29280"/>
                  <a:pt x="75342" y="29280"/>
                </a:cubicBezTo>
                <a:close/>
                <a:moveTo>
                  <a:pt x="39214" y="28859"/>
                </a:moveTo>
                <a:cubicBezTo>
                  <a:pt x="38915" y="28859"/>
                  <a:pt x="38779" y="29226"/>
                  <a:pt x="38996" y="29430"/>
                </a:cubicBezTo>
                <a:cubicBezTo>
                  <a:pt x="39061" y="29486"/>
                  <a:pt x="39136" y="29511"/>
                  <a:pt x="39209" y="29511"/>
                </a:cubicBezTo>
                <a:cubicBezTo>
                  <a:pt x="39384" y="29511"/>
                  <a:pt x="39550" y="29368"/>
                  <a:pt x="39540" y="29158"/>
                </a:cubicBezTo>
                <a:cubicBezTo>
                  <a:pt x="39513" y="28995"/>
                  <a:pt x="39377" y="28859"/>
                  <a:pt x="39214" y="28859"/>
                </a:cubicBezTo>
                <a:close/>
                <a:moveTo>
                  <a:pt x="30153" y="28763"/>
                </a:moveTo>
                <a:cubicBezTo>
                  <a:pt x="29958" y="28763"/>
                  <a:pt x="29781" y="28935"/>
                  <a:pt x="29781" y="29144"/>
                </a:cubicBezTo>
                <a:cubicBezTo>
                  <a:pt x="29781" y="29348"/>
                  <a:pt x="29930" y="29511"/>
                  <a:pt x="30134" y="29525"/>
                </a:cubicBezTo>
                <a:cubicBezTo>
                  <a:pt x="30147" y="29526"/>
                  <a:pt x="30160" y="29526"/>
                  <a:pt x="30172" y="29526"/>
                </a:cubicBezTo>
                <a:cubicBezTo>
                  <a:pt x="30653" y="29526"/>
                  <a:pt x="30692" y="28777"/>
                  <a:pt x="30175" y="28764"/>
                </a:cubicBezTo>
                <a:cubicBezTo>
                  <a:pt x="30168" y="28763"/>
                  <a:pt x="30160" y="28763"/>
                  <a:pt x="30153" y="28763"/>
                </a:cubicBezTo>
                <a:close/>
                <a:moveTo>
                  <a:pt x="84354" y="29253"/>
                </a:moveTo>
                <a:cubicBezTo>
                  <a:pt x="84313" y="29334"/>
                  <a:pt x="84231" y="29389"/>
                  <a:pt x="84245" y="29430"/>
                </a:cubicBezTo>
                <a:lnTo>
                  <a:pt x="84245" y="29416"/>
                </a:lnTo>
                <a:cubicBezTo>
                  <a:pt x="84259" y="29470"/>
                  <a:pt x="84327" y="29511"/>
                  <a:pt x="84367" y="29552"/>
                </a:cubicBezTo>
                <a:cubicBezTo>
                  <a:pt x="84408" y="29511"/>
                  <a:pt x="84490" y="29457"/>
                  <a:pt x="84476" y="29430"/>
                </a:cubicBezTo>
                <a:cubicBezTo>
                  <a:pt x="84476" y="29389"/>
                  <a:pt x="84408" y="29321"/>
                  <a:pt x="84354" y="29253"/>
                </a:cubicBezTo>
                <a:close/>
                <a:moveTo>
                  <a:pt x="18418" y="28791"/>
                </a:moveTo>
                <a:cubicBezTo>
                  <a:pt x="18200" y="28804"/>
                  <a:pt x="18037" y="28981"/>
                  <a:pt x="18037" y="29185"/>
                </a:cubicBezTo>
                <a:cubicBezTo>
                  <a:pt x="18051" y="29402"/>
                  <a:pt x="18214" y="29566"/>
                  <a:pt x="18431" y="29566"/>
                </a:cubicBezTo>
                <a:cubicBezTo>
                  <a:pt x="18649" y="29552"/>
                  <a:pt x="18812" y="29375"/>
                  <a:pt x="18812" y="29171"/>
                </a:cubicBezTo>
                <a:cubicBezTo>
                  <a:pt x="18798" y="28954"/>
                  <a:pt x="18622" y="28791"/>
                  <a:pt x="18418" y="28791"/>
                </a:cubicBezTo>
                <a:close/>
                <a:moveTo>
                  <a:pt x="27482" y="28830"/>
                </a:moveTo>
                <a:cubicBezTo>
                  <a:pt x="27469" y="28830"/>
                  <a:pt x="27456" y="28831"/>
                  <a:pt x="27443" y="28832"/>
                </a:cubicBezTo>
                <a:cubicBezTo>
                  <a:pt x="27435" y="28831"/>
                  <a:pt x="27427" y="28831"/>
                  <a:pt x="27419" y="28831"/>
                </a:cubicBezTo>
                <a:cubicBezTo>
                  <a:pt x="27213" y="28831"/>
                  <a:pt x="27049" y="29003"/>
                  <a:pt x="27062" y="29212"/>
                </a:cubicBezTo>
                <a:cubicBezTo>
                  <a:pt x="27062" y="29430"/>
                  <a:pt x="27239" y="29593"/>
                  <a:pt x="27443" y="29593"/>
                </a:cubicBezTo>
                <a:cubicBezTo>
                  <a:pt x="27456" y="29594"/>
                  <a:pt x="27469" y="29594"/>
                  <a:pt x="27482" y="29594"/>
                </a:cubicBezTo>
                <a:cubicBezTo>
                  <a:pt x="27987" y="29594"/>
                  <a:pt x="27987" y="28830"/>
                  <a:pt x="27482" y="28830"/>
                </a:cubicBezTo>
                <a:close/>
                <a:moveTo>
                  <a:pt x="15686" y="28872"/>
                </a:moveTo>
                <a:cubicBezTo>
                  <a:pt x="15482" y="28872"/>
                  <a:pt x="15319" y="29035"/>
                  <a:pt x="15319" y="29239"/>
                </a:cubicBezTo>
                <a:cubicBezTo>
                  <a:pt x="15319" y="29430"/>
                  <a:pt x="15468" y="29593"/>
                  <a:pt x="15672" y="29606"/>
                </a:cubicBezTo>
                <a:lnTo>
                  <a:pt x="15686" y="29606"/>
                </a:lnTo>
                <a:cubicBezTo>
                  <a:pt x="15890" y="29606"/>
                  <a:pt x="16053" y="29443"/>
                  <a:pt x="16053" y="29239"/>
                </a:cubicBezTo>
                <a:cubicBezTo>
                  <a:pt x="16053" y="29035"/>
                  <a:pt x="15890" y="28872"/>
                  <a:pt x="15686" y="28872"/>
                </a:cubicBezTo>
                <a:close/>
                <a:moveTo>
                  <a:pt x="36468" y="28913"/>
                </a:moveTo>
                <a:cubicBezTo>
                  <a:pt x="36020" y="28940"/>
                  <a:pt x="36020" y="29593"/>
                  <a:pt x="36468" y="29620"/>
                </a:cubicBezTo>
                <a:cubicBezTo>
                  <a:pt x="36903" y="29593"/>
                  <a:pt x="36903" y="28940"/>
                  <a:pt x="36468" y="28913"/>
                </a:cubicBezTo>
                <a:close/>
                <a:moveTo>
                  <a:pt x="42761" y="29158"/>
                </a:moveTo>
                <a:cubicBezTo>
                  <a:pt x="42476" y="29185"/>
                  <a:pt x="42476" y="29593"/>
                  <a:pt x="42761" y="29620"/>
                </a:cubicBezTo>
                <a:cubicBezTo>
                  <a:pt x="42884" y="29620"/>
                  <a:pt x="42993" y="29511"/>
                  <a:pt x="42993" y="29389"/>
                </a:cubicBezTo>
                <a:cubicBezTo>
                  <a:pt x="42993" y="29267"/>
                  <a:pt x="42897" y="29171"/>
                  <a:pt x="42761" y="29158"/>
                </a:cubicBezTo>
                <a:close/>
                <a:moveTo>
                  <a:pt x="12950" y="28967"/>
                </a:moveTo>
                <a:cubicBezTo>
                  <a:pt x="12942" y="28967"/>
                  <a:pt x="12934" y="28967"/>
                  <a:pt x="12926" y="28967"/>
                </a:cubicBezTo>
                <a:cubicBezTo>
                  <a:pt x="12482" y="28981"/>
                  <a:pt x="12491" y="29647"/>
                  <a:pt x="12940" y="29647"/>
                </a:cubicBezTo>
                <a:cubicBezTo>
                  <a:pt x="12945" y="29647"/>
                  <a:pt x="12949" y="29647"/>
                  <a:pt x="12954" y="29647"/>
                </a:cubicBezTo>
                <a:cubicBezTo>
                  <a:pt x="13144" y="29647"/>
                  <a:pt x="13293" y="29484"/>
                  <a:pt x="13293" y="29294"/>
                </a:cubicBezTo>
                <a:cubicBezTo>
                  <a:pt x="13280" y="29111"/>
                  <a:pt x="13130" y="28967"/>
                  <a:pt x="12950" y="28967"/>
                </a:cubicBezTo>
                <a:close/>
                <a:moveTo>
                  <a:pt x="24732" y="28880"/>
                </a:moveTo>
                <a:cubicBezTo>
                  <a:pt x="24621" y="28880"/>
                  <a:pt x="24508" y="28926"/>
                  <a:pt x="24425" y="29008"/>
                </a:cubicBezTo>
                <a:cubicBezTo>
                  <a:pt x="24372" y="29061"/>
                  <a:pt x="24332" y="29114"/>
                  <a:pt x="24293" y="29167"/>
                </a:cubicBezTo>
                <a:lnTo>
                  <a:pt x="24293" y="29167"/>
                </a:lnTo>
                <a:cubicBezTo>
                  <a:pt x="24292" y="29164"/>
                  <a:pt x="24291" y="29161"/>
                  <a:pt x="24290" y="29158"/>
                </a:cubicBezTo>
                <a:lnTo>
                  <a:pt x="24290" y="29171"/>
                </a:lnTo>
                <a:cubicBezTo>
                  <a:pt x="24291" y="29170"/>
                  <a:pt x="24292" y="29169"/>
                  <a:pt x="24293" y="29167"/>
                </a:cubicBezTo>
                <a:lnTo>
                  <a:pt x="24293" y="29167"/>
                </a:lnTo>
                <a:cubicBezTo>
                  <a:pt x="24318" y="29246"/>
                  <a:pt x="24331" y="29324"/>
                  <a:pt x="24344" y="29389"/>
                </a:cubicBezTo>
                <a:cubicBezTo>
                  <a:pt x="24395" y="29556"/>
                  <a:pt x="24543" y="29662"/>
                  <a:pt x="24708" y="29662"/>
                </a:cubicBezTo>
                <a:cubicBezTo>
                  <a:pt x="24718" y="29662"/>
                  <a:pt x="24728" y="29661"/>
                  <a:pt x="24738" y="29661"/>
                </a:cubicBezTo>
                <a:cubicBezTo>
                  <a:pt x="24928" y="29647"/>
                  <a:pt x="25064" y="29525"/>
                  <a:pt x="25105" y="29348"/>
                </a:cubicBezTo>
                <a:cubicBezTo>
                  <a:pt x="25132" y="29171"/>
                  <a:pt x="25051" y="28995"/>
                  <a:pt x="24888" y="28913"/>
                </a:cubicBezTo>
                <a:cubicBezTo>
                  <a:pt x="24839" y="28891"/>
                  <a:pt x="24786" y="28880"/>
                  <a:pt x="24732" y="28880"/>
                </a:cubicBezTo>
                <a:close/>
                <a:moveTo>
                  <a:pt x="10194" y="29063"/>
                </a:moveTo>
                <a:cubicBezTo>
                  <a:pt x="10018" y="29076"/>
                  <a:pt x="9895" y="29226"/>
                  <a:pt x="9909" y="29402"/>
                </a:cubicBezTo>
                <a:cubicBezTo>
                  <a:pt x="9923" y="29552"/>
                  <a:pt x="10058" y="29674"/>
                  <a:pt x="10222" y="29674"/>
                </a:cubicBezTo>
                <a:cubicBezTo>
                  <a:pt x="10385" y="29661"/>
                  <a:pt x="10521" y="29525"/>
                  <a:pt x="10521" y="29362"/>
                </a:cubicBezTo>
                <a:cubicBezTo>
                  <a:pt x="10507" y="29185"/>
                  <a:pt x="10371" y="29063"/>
                  <a:pt x="10208" y="29063"/>
                </a:cubicBezTo>
                <a:close/>
                <a:moveTo>
                  <a:pt x="81622" y="29307"/>
                </a:moveTo>
                <a:cubicBezTo>
                  <a:pt x="81567" y="29402"/>
                  <a:pt x="81486" y="29470"/>
                  <a:pt x="81499" y="29511"/>
                </a:cubicBezTo>
                <a:lnTo>
                  <a:pt x="81499" y="29525"/>
                </a:lnTo>
                <a:cubicBezTo>
                  <a:pt x="81499" y="29579"/>
                  <a:pt x="81595" y="29620"/>
                  <a:pt x="81635" y="29674"/>
                </a:cubicBezTo>
                <a:cubicBezTo>
                  <a:pt x="81690" y="29620"/>
                  <a:pt x="81771" y="29579"/>
                  <a:pt x="81785" y="29511"/>
                </a:cubicBezTo>
                <a:cubicBezTo>
                  <a:pt x="81785" y="29457"/>
                  <a:pt x="81703" y="29402"/>
                  <a:pt x="81622" y="29307"/>
                </a:cubicBezTo>
                <a:close/>
                <a:moveTo>
                  <a:pt x="4727" y="29330"/>
                </a:moveTo>
                <a:cubicBezTo>
                  <a:pt x="4641" y="29330"/>
                  <a:pt x="4555" y="29426"/>
                  <a:pt x="4567" y="29511"/>
                </a:cubicBezTo>
                <a:cubicBezTo>
                  <a:pt x="4580" y="29612"/>
                  <a:pt x="4639" y="29689"/>
                  <a:pt x="4723" y="29689"/>
                </a:cubicBezTo>
                <a:cubicBezTo>
                  <a:pt x="4730" y="29689"/>
                  <a:pt x="4737" y="29689"/>
                  <a:pt x="4744" y="29688"/>
                </a:cubicBezTo>
                <a:cubicBezTo>
                  <a:pt x="4825" y="29674"/>
                  <a:pt x="4880" y="29606"/>
                  <a:pt x="4989" y="29525"/>
                </a:cubicBezTo>
                <a:cubicBezTo>
                  <a:pt x="4893" y="29443"/>
                  <a:pt x="4839" y="29362"/>
                  <a:pt x="4757" y="29334"/>
                </a:cubicBezTo>
                <a:cubicBezTo>
                  <a:pt x="4747" y="29332"/>
                  <a:pt x="4737" y="29330"/>
                  <a:pt x="4727" y="29330"/>
                </a:cubicBezTo>
                <a:close/>
                <a:moveTo>
                  <a:pt x="33710" y="28954"/>
                </a:moveTo>
                <a:cubicBezTo>
                  <a:pt x="33223" y="28954"/>
                  <a:pt x="33236" y="29691"/>
                  <a:pt x="33713" y="29691"/>
                </a:cubicBezTo>
                <a:cubicBezTo>
                  <a:pt x="33729" y="29691"/>
                  <a:pt x="33746" y="29690"/>
                  <a:pt x="33763" y="29688"/>
                </a:cubicBezTo>
                <a:cubicBezTo>
                  <a:pt x="34225" y="29647"/>
                  <a:pt x="34198" y="28967"/>
                  <a:pt x="33723" y="28954"/>
                </a:cubicBezTo>
                <a:cubicBezTo>
                  <a:pt x="33718" y="28954"/>
                  <a:pt x="33714" y="28954"/>
                  <a:pt x="33710" y="28954"/>
                </a:cubicBezTo>
                <a:close/>
                <a:moveTo>
                  <a:pt x="7485" y="29225"/>
                </a:moveTo>
                <a:cubicBezTo>
                  <a:pt x="7478" y="29225"/>
                  <a:pt x="7470" y="29225"/>
                  <a:pt x="7462" y="29226"/>
                </a:cubicBezTo>
                <a:cubicBezTo>
                  <a:pt x="7326" y="29226"/>
                  <a:pt x="7231" y="29334"/>
                  <a:pt x="7231" y="29470"/>
                </a:cubicBezTo>
                <a:lnTo>
                  <a:pt x="7231" y="29484"/>
                </a:lnTo>
                <a:cubicBezTo>
                  <a:pt x="7231" y="29612"/>
                  <a:pt x="7340" y="29716"/>
                  <a:pt x="7467" y="29716"/>
                </a:cubicBezTo>
                <a:cubicBezTo>
                  <a:pt x="7474" y="29716"/>
                  <a:pt x="7482" y="29716"/>
                  <a:pt x="7490" y="29715"/>
                </a:cubicBezTo>
                <a:cubicBezTo>
                  <a:pt x="7625" y="29715"/>
                  <a:pt x="7734" y="29593"/>
                  <a:pt x="7734" y="29457"/>
                </a:cubicBezTo>
                <a:cubicBezTo>
                  <a:pt x="7721" y="29329"/>
                  <a:pt x="7612" y="29225"/>
                  <a:pt x="7485" y="29225"/>
                </a:cubicBezTo>
                <a:close/>
                <a:moveTo>
                  <a:pt x="76130" y="29525"/>
                </a:moveTo>
                <a:cubicBezTo>
                  <a:pt x="76103" y="29525"/>
                  <a:pt x="76049" y="29606"/>
                  <a:pt x="76049" y="29647"/>
                </a:cubicBezTo>
                <a:cubicBezTo>
                  <a:pt x="76049" y="29684"/>
                  <a:pt x="76117" y="29744"/>
                  <a:pt x="76149" y="29744"/>
                </a:cubicBezTo>
                <a:cubicBezTo>
                  <a:pt x="76152" y="29744"/>
                  <a:pt x="76155" y="29743"/>
                  <a:pt x="76158" y="29742"/>
                </a:cubicBezTo>
                <a:cubicBezTo>
                  <a:pt x="76198" y="29742"/>
                  <a:pt x="76253" y="29688"/>
                  <a:pt x="76348" y="29620"/>
                </a:cubicBezTo>
                <a:cubicBezTo>
                  <a:pt x="76239" y="29566"/>
                  <a:pt x="76185" y="29525"/>
                  <a:pt x="76130" y="29525"/>
                </a:cubicBezTo>
                <a:close/>
                <a:moveTo>
                  <a:pt x="21968" y="28967"/>
                </a:moveTo>
                <a:cubicBezTo>
                  <a:pt x="21749" y="28967"/>
                  <a:pt x="21584" y="29139"/>
                  <a:pt x="21571" y="29362"/>
                </a:cubicBezTo>
                <a:cubicBezTo>
                  <a:pt x="21585" y="29579"/>
                  <a:pt x="21748" y="29742"/>
                  <a:pt x="21965" y="29756"/>
                </a:cubicBezTo>
                <a:cubicBezTo>
                  <a:pt x="22169" y="29756"/>
                  <a:pt x="22359" y="29593"/>
                  <a:pt x="22359" y="29375"/>
                </a:cubicBezTo>
                <a:cubicBezTo>
                  <a:pt x="22373" y="29158"/>
                  <a:pt x="22210" y="28981"/>
                  <a:pt x="21992" y="28967"/>
                </a:cubicBezTo>
                <a:cubicBezTo>
                  <a:pt x="21984" y="28967"/>
                  <a:pt x="21976" y="28967"/>
                  <a:pt x="21968" y="28967"/>
                </a:cubicBezTo>
                <a:close/>
                <a:moveTo>
                  <a:pt x="31012" y="29021"/>
                </a:moveTo>
                <a:cubicBezTo>
                  <a:pt x="30693" y="29021"/>
                  <a:pt x="30522" y="29397"/>
                  <a:pt x="30746" y="29647"/>
                </a:cubicBezTo>
                <a:cubicBezTo>
                  <a:pt x="30820" y="29730"/>
                  <a:pt x="30917" y="29768"/>
                  <a:pt x="31015" y="29768"/>
                </a:cubicBezTo>
                <a:cubicBezTo>
                  <a:pt x="31203" y="29768"/>
                  <a:pt x="31389" y="29627"/>
                  <a:pt x="31398" y="29402"/>
                </a:cubicBezTo>
                <a:cubicBezTo>
                  <a:pt x="31398" y="29199"/>
                  <a:pt x="31249" y="29035"/>
                  <a:pt x="31058" y="29022"/>
                </a:cubicBezTo>
                <a:lnTo>
                  <a:pt x="31045" y="29022"/>
                </a:lnTo>
                <a:cubicBezTo>
                  <a:pt x="31034" y="29021"/>
                  <a:pt x="31023" y="29021"/>
                  <a:pt x="31012" y="29021"/>
                </a:cubicBezTo>
                <a:close/>
                <a:moveTo>
                  <a:pt x="40043" y="29144"/>
                </a:moveTo>
                <a:lnTo>
                  <a:pt x="40029" y="29158"/>
                </a:lnTo>
                <a:cubicBezTo>
                  <a:pt x="39866" y="29171"/>
                  <a:pt x="39744" y="29294"/>
                  <a:pt x="39730" y="29457"/>
                </a:cubicBezTo>
                <a:cubicBezTo>
                  <a:pt x="39730" y="29620"/>
                  <a:pt x="39866" y="29756"/>
                  <a:pt x="40043" y="29769"/>
                </a:cubicBezTo>
                <a:cubicBezTo>
                  <a:pt x="40192" y="29756"/>
                  <a:pt x="40328" y="29633"/>
                  <a:pt x="40328" y="29470"/>
                </a:cubicBezTo>
                <a:cubicBezTo>
                  <a:pt x="40342" y="29307"/>
                  <a:pt x="40206" y="29158"/>
                  <a:pt x="40043" y="29144"/>
                </a:cubicBezTo>
                <a:close/>
                <a:moveTo>
                  <a:pt x="78923" y="29425"/>
                </a:moveTo>
                <a:cubicBezTo>
                  <a:pt x="78912" y="29425"/>
                  <a:pt x="78901" y="29426"/>
                  <a:pt x="78890" y="29430"/>
                </a:cubicBezTo>
                <a:cubicBezTo>
                  <a:pt x="78822" y="29443"/>
                  <a:pt x="78767" y="29498"/>
                  <a:pt x="78740" y="29566"/>
                </a:cubicBezTo>
                <a:cubicBezTo>
                  <a:pt x="78740" y="29620"/>
                  <a:pt x="78808" y="29688"/>
                  <a:pt x="78862" y="29797"/>
                </a:cubicBezTo>
                <a:cubicBezTo>
                  <a:pt x="78944" y="29701"/>
                  <a:pt x="79026" y="29661"/>
                  <a:pt x="79039" y="29593"/>
                </a:cubicBezTo>
                <a:cubicBezTo>
                  <a:pt x="79063" y="29509"/>
                  <a:pt x="79003" y="29425"/>
                  <a:pt x="78923" y="29425"/>
                </a:cubicBezTo>
                <a:close/>
                <a:moveTo>
                  <a:pt x="85210" y="29566"/>
                </a:moveTo>
                <a:cubicBezTo>
                  <a:pt x="85156" y="29620"/>
                  <a:pt x="85101" y="29647"/>
                  <a:pt x="85101" y="29688"/>
                </a:cubicBezTo>
                <a:cubicBezTo>
                  <a:pt x="85101" y="29729"/>
                  <a:pt x="85142" y="29756"/>
                  <a:pt x="85169" y="29797"/>
                </a:cubicBezTo>
                <a:cubicBezTo>
                  <a:pt x="85210" y="29769"/>
                  <a:pt x="85264" y="29742"/>
                  <a:pt x="85278" y="29715"/>
                </a:cubicBezTo>
                <a:cubicBezTo>
                  <a:pt x="85278" y="29674"/>
                  <a:pt x="85237" y="29633"/>
                  <a:pt x="85210" y="29566"/>
                </a:cubicBezTo>
                <a:close/>
                <a:moveTo>
                  <a:pt x="19247" y="29035"/>
                </a:moveTo>
                <a:cubicBezTo>
                  <a:pt x="18758" y="29063"/>
                  <a:pt x="18758" y="29783"/>
                  <a:pt x="19247" y="29810"/>
                </a:cubicBezTo>
                <a:cubicBezTo>
                  <a:pt x="19464" y="29810"/>
                  <a:pt x="19627" y="29633"/>
                  <a:pt x="19641" y="29430"/>
                </a:cubicBezTo>
                <a:cubicBezTo>
                  <a:pt x="19627" y="29212"/>
                  <a:pt x="19464" y="29035"/>
                  <a:pt x="19247" y="29035"/>
                </a:cubicBezTo>
                <a:close/>
                <a:moveTo>
                  <a:pt x="43555" y="29465"/>
                </a:moveTo>
                <a:cubicBezTo>
                  <a:pt x="43479" y="29465"/>
                  <a:pt x="43427" y="29539"/>
                  <a:pt x="43427" y="29633"/>
                </a:cubicBezTo>
                <a:cubicBezTo>
                  <a:pt x="43415" y="29734"/>
                  <a:pt x="43484" y="29812"/>
                  <a:pt x="43570" y="29812"/>
                </a:cubicBezTo>
                <a:cubicBezTo>
                  <a:pt x="43577" y="29812"/>
                  <a:pt x="43584" y="29811"/>
                  <a:pt x="43591" y="29810"/>
                </a:cubicBezTo>
                <a:cubicBezTo>
                  <a:pt x="43672" y="29810"/>
                  <a:pt x="43726" y="29729"/>
                  <a:pt x="43849" y="29647"/>
                </a:cubicBezTo>
                <a:cubicBezTo>
                  <a:pt x="43726" y="29566"/>
                  <a:pt x="43672" y="29484"/>
                  <a:pt x="43591" y="29470"/>
                </a:cubicBezTo>
                <a:cubicBezTo>
                  <a:pt x="43578" y="29467"/>
                  <a:pt x="43566" y="29465"/>
                  <a:pt x="43555" y="29465"/>
                </a:cubicBezTo>
                <a:close/>
                <a:moveTo>
                  <a:pt x="28269" y="29076"/>
                </a:moveTo>
                <a:cubicBezTo>
                  <a:pt x="27940" y="29076"/>
                  <a:pt x="27759" y="29474"/>
                  <a:pt x="27987" y="29715"/>
                </a:cubicBezTo>
                <a:cubicBezTo>
                  <a:pt x="28065" y="29798"/>
                  <a:pt x="28166" y="29836"/>
                  <a:pt x="28265" y="29836"/>
                </a:cubicBezTo>
                <a:cubicBezTo>
                  <a:pt x="28457" y="29836"/>
                  <a:pt x="28644" y="29695"/>
                  <a:pt x="28653" y="29470"/>
                </a:cubicBezTo>
                <a:cubicBezTo>
                  <a:pt x="28666" y="29253"/>
                  <a:pt x="28490" y="29076"/>
                  <a:pt x="28286" y="29076"/>
                </a:cubicBezTo>
                <a:cubicBezTo>
                  <a:pt x="28280" y="29076"/>
                  <a:pt x="28275" y="29076"/>
                  <a:pt x="28269" y="29076"/>
                </a:cubicBezTo>
                <a:close/>
                <a:moveTo>
                  <a:pt x="37311" y="29185"/>
                </a:moveTo>
                <a:cubicBezTo>
                  <a:pt x="37121" y="29185"/>
                  <a:pt x="36971" y="29334"/>
                  <a:pt x="36985" y="29511"/>
                </a:cubicBezTo>
                <a:cubicBezTo>
                  <a:pt x="36971" y="29688"/>
                  <a:pt x="37121" y="29851"/>
                  <a:pt x="37297" y="29851"/>
                </a:cubicBezTo>
                <a:lnTo>
                  <a:pt x="37311" y="29851"/>
                </a:lnTo>
                <a:cubicBezTo>
                  <a:pt x="37488" y="29851"/>
                  <a:pt x="37637" y="29701"/>
                  <a:pt x="37651" y="29525"/>
                </a:cubicBezTo>
                <a:cubicBezTo>
                  <a:pt x="37651" y="29334"/>
                  <a:pt x="37488" y="29185"/>
                  <a:pt x="37311" y="29185"/>
                </a:cubicBezTo>
                <a:close/>
                <a:moveTo>
                  <a:pt x="16501" y="29117"/>
                </a:moveTo>
                <a:cubicBezTo>
                  <a:pt x="16297" y="29117"/>
                  <a:pt x="16134" y="29267"/>
                  <a:pt x="16121" y="29470"/>
                </a:cubicBezTo>
                <a:cubicBezTo>
                  <a:pt x="16134" y="29688"/>
                  <a:pt x="16297" y="29865"/>
                  <a:pt x="16515" y="29865"/>
                </a:cubicBezTo>
                <a:cubicBezTo>
                  <a:pt x="16705" y="29851"/>
                  <a:pt x="16868" y="29688"/>
                  <a:pt x="16868" y="29484"/>
                </a:cubicBezTo>
                <a:cubicBezTo>
                  <a:pt x="16868" y="29280"/>
                  <a:pt x="16705" y="29117"/>
                  <a:pt x="16501" y="29117"/>
                </a:cubicBezTo>
                <a:close/>
                <a:moveTo>
                  <a:pt x="82464" y="29579"/>
                </a:moveTo>
                <a:cubicBezTo>
                  <a:pt x="82410" y="29661"/>
                  <a:pt x="82342" y="29715"/>
                  <a:pt x="82342" y="29769"/>
                </a:cubicBezTo>
                <a:cubicBezTo>
                  <a:pt x="82342" y="29810"/>
                  <a:pt x="82410" y="29892"/>
                  <a:pt x="82464" y="29892"/>
                </a:cubicBezTo>
                <a:cubicBezTo>
                  <a:pt x="82519" y="29878"/>
                  <a:pt x="82573" y="29824"/>
                  <a:pt x="82587" y="29769"/>
                </a:cubicBezTo>
                <a:cubicBezTo>
                  <a:pt x="82587" y="29729"/>
                  <a:pt x="82532" y="29674"/>
                  <a:pt x="82464" y="29579"/>
                </a:cubicBezTo>
                <a:close/>
                <a:moveTo>
                  <a:pt x="13796" y="29199"/>
                </a:moveTo>
                <a:lnTo>
                  <a:pt x="13783" y="29212"/>
                </a:lnTo>
                <a:cubicBezTo>
                  <a:pt x="13768" y="29210"/>
                  <a:pt x="13753" y="29209"/>
                  <a:pt x="13738" y="29209"/>
                </a:cubicBezTo>
                <a:cubicBezTo>
                  <a:pt x="13568" y="29209"/>
                  <a:pt x="13428" y="29350"/>
                  <a:pt x="13416" y="29525"/>
                </a:cubicBezTo>
                <a:cubicBezTo>
                  <a:pt x="13402" y="29715"/>
                  <a:pt x="13538" y="29878"/>
                  <a:pt x="13728" y="29892"/>
                </a:cubicBezTo>
                <a:cubicBezTo>
                  <a:pt x="13743" y="29894"/>
                  <a:pt x="13758" y="29895"/>
                  <a:pt x="13773" y="29895"/>
                </a:cubicBezTo>
                <a:cubicBezTo>
                  <a:pt x="13946" y="29895"/>
                  <a:pt x="14096" y="29754"/>
                  <a:pt x="14109" y="29579"/>
                </a:cubicBezTo>
                <a:cubicBezTo>
                  <a:pt x="14136" y="29389"/>
                  <a:pt x="13987" y="29212"/>
                  <a:pt x="13796" y="29199"/>
                </a:cubicBezTo>
                <a:close/>
                <a:moveTo>
                  <a:pt x="25554" y="29158"/>
                </a:moveTo>
                <a:cubicBezTo>
                  <a:pt x="25028" y="29158"/>
                  <a:pt x="25037" y="29933"/>
                  <a:pt x="25554" y="29933"/>
                </a:cubicBezTo>
                <a:cubicBezTo>
                  <a:pt x="25558" y="29933"/>
                  <a:pt x="25563" y="29933"/>
                  <a:pt x="25567" y="29933"/>
                </a:cubicBezTo>
                <a:cubicBezTo>
                  <a:pt x="25771" y="29919"/>
                  <a:pt x="25934" y="29756"/>
                  <a:pt x="25948" y="29538"/>
                </a:cubicBezTo>
                <a:cubicBezTo>
                  <a:pt x="25934" y="29334"/>
                  <a:pt x="25758" y="29158"/>
                  <a:pt x="25554" y="29158"/>
                </a:cubicBezTo>
                <a:close/>
                <a:moveTo>
                  <a:pt x="34564" y="29211"/>
                </a:moveTo>
                <a:cubicBezTo>
                  <a:pt x="34555" y="29211"/>
                  <a:pt x="34547" y="29212"/>
                  <a:pt x="34538" y="29212"/>
                </a:cubicBezTo>
                <a:cubicBezTo>
                  <a:pt x="34348" y="29226"/>
                  <a:pt x="34212" y="29389"/>
                  <a:pt x="34212" y="29579"/>
                </a:cubicBezTo>
                <a:cubicBezTo>
                  <a:pt x="34212" y="29775"/>
                  <a:pt x="34363" y="29933"/>
                  <a:pt x="34555" y="29933"/>
                </a:cubicBezTo>
                <a:cubicBezTo>
                  <a:pt x="34563" y="29933"/>
                  <a:pt x="34571" y="29933"/>
                  <a:pt x="34579" y="29933"/>
                </a:cubicBezTo>
                <a:cubicBezTo>
                  <a:pt x="34783" y="29933"/>
                  <a:pt x="34932" y="29756"/>
                  <a:pt x="34932" y="29552"/>
                </a:cubicBezTo>
                <a:cubicBezTo>
                  <a:pt x="34919" y="29357"/>
                  <a:pt x="34757" y="29211"/>
                  <a:pt x="34564" y="29211"/>
                </a:cubicBezTo>
                <a:close/>
                <a:moveTo>
                  <a:pt x="2841" y="29729"/>
                </a:moveTo>
                <a:cubicBezTo>
                  <a:pt x="2800" y="29729"/>
                  <a:pt x="2732" y="29769"/>
                  <a:pt x="2732" y="29797"/>
                </a:cubicBezTo>
                <a:cubicBezTo>
                  <a:pt x="2719" y="29837"/>
                  <a:pt x="2773" y="29878"/>
                  <a:pt x="2814" y="29946"/>
                </a:cubicBezTo>
                <a:cubicBezTo>
                  <a:pt x="2855" y="29892"/>
                  <a:pt x="2895" y="29865"/>
                  <a:pt x="2909" y="29824"/>
                </a:cubicBezTo>
                <a:lnTo>
                  <a:pt x="2895" y="29810"/>
                </a:lnTo>
                <a:cubicBezTo>
                  <a:pt x="2895" y="29797"/>
                  <a:pt x="2855" y="29729"/>
                  <a:pt x="2841" y="29729"/>
                </a:cubicBezTo>
                <a:close/>
                <a:moveTo>
                  <a:pt x="44406" y="29824"/>
                </a:moveTo>
                <a:cubicBezTo>
                  <a:pt x="44379" y="29824"/>
                  <a:pt x="44338" y="29865"/>
                  <a:pt x="44352" y="29865"/>
                </a:cubicBezTo>
                <a:cubicBezTo>
                  <a:pt x="44352" y="29878"/>
                  <a:pt x="44393" y="29946"/>
                  <a:pt x="44406" y="29946"/>
                </a:cubicBezTo>
                <a:cubicBezTo>
                  <a:pt x="44433" y="29946"/>
                  <a:pt x="44474" y="29905"/>
                  <a:pt x="44528" y="29865"/>
                </a:cubicBezTo>
                <a:cubicBezTo>
                  <a:pt x="44460" y="29837"/>
                  <a:pt x="44433" y="29824"/>
                  <a:pt x="44406" y="29824"/>
                </a:cubicBezTo>
                <a:close/>
                <a:moveTo>
                  <a:pt x="11038" y="29321"/>
                </a:moveTo>
                <a:cubicBezTo>
                  <a:pt x="10616" y="29321"/>
                  <a:pt x="10632" y="29948"/>
                  <a:pt x="11027" y="29948"/>
                </a:cubicBezTo>
                <a:cubicBezTo>
                  <a:pt x="11039" y="29948"/>
                  <a:pt x="11052" y="29947"/>
                  <a:pt x="11064" y="29946"/>
                </a:cubicBezTo>
                <a:cubicBezTo>
                  <a:pt x="11458" y="29905"/>
                  <a:pt x="11445" y="29334"/>
                  <a:pt x="11051" y="29321"/>
                </a:cubicBezTo>
                <a:cubicBezTo>
                  <a:pt x="11046" y="29321"/>
                  <a:pt x="11042" y="29321"/>
                  <a:pt x="11038" y="29321"/>
                </a:cubicBezTo>
                <a:close/>
                <a:moveTo>
                  <a:pt x="79728" y="29686"/>
                </a:moveTo>
                <a:cubicBezTo>
                  <a:pt x="79725" y="29686"/>
                  <a:pt x="79722" y="29687"/>
                  <a:pt x="79719" y="29688"/>
                </a:cubicBezTo>
                <a:lnTo>
                  <a:pt x="79705" y="29688"/>
                </a:lnTo>
                <a:cubicBezTo>
                  <a:pt x="79651" y="29701"/>
                  <a:pt x="79569" y="29769"/>
                  <a:pt x="79556" y="29824"/>
                </a:cubicBezTo>
                <a:cubicBezTo>
                  <a:pt x="79556" y="29900"/>
                  <a:pt x="79607" y="29958"/>
                  <a:pt x="79670" y="29958"/>
                </a:cubicBezTo>
                <a:cubicBezTo>
                  <a:pt x="79686" y="29958"/>
                  <a:pt x="79702" y="29954"/>
                  <a:pt x="79719" y="29946"/>
                </a:cubicBezTo>
                <a:cubicBezTo>
                  <a:pt x="79773" y="29933"/>
                  <a:pt x="79814" y="29878"/>
                  <a:pt x="79895" y="29810"/>
                </a:cubicBezTo>
                <a:cubicBezTo>
                  <a:pt x="79820" y="29760"/>
                  <a:pt x="79768" y="29686"/>
                  <a:pt x="79728" y="29686"/>
                </a:cubicBezTo>
                <a:close/>
                <a:moveTo>
                  <a:pt x="5587" y="29566"/>
                </a:moveTo>
                <a:cubicBezTo>
                  <a:pt x="5464" y="29566"/>
                  <a:pt x="5342" y="29674"/>
                  <a:pt x="5383" y="29769"/>
                </a:cubicBezTo>
                <a:cubicBezTo>
                  <a:pt x="5410" y="29851"/>
                  <a:pt x="5491" y="29919"/>
                  <a:pt x="5532" y="29960"/>
                </a:cubicBezTo>
                <a:cubicBezTo>
                  <a:pt x="5695" y="29946"/>
                  <a:pt x="5777" y="29878"/>
                  <a:pt x="5777" y="29769"/>
                </a:cubicBezTo>
                <a:cubicBezTo>
                  <a:pt x="5777" y="29647"/>
                  <a:pt x="5695" y="29566"/>
                  <a:pt x="5587" y="29566"/>
                </a:cubicBezTo>
                <a:close/>
                <a:moveTo>
                  <a:pt x="8314" y="29442"/>
                </a:moveTo>
                <a:cubicBezTo>
                  <a:pt x="8307" y="29442"/>
                  <a:pt x="8299" y="29443"/>
                  <a:pt x="8291" y="29443"/>
                </a:cubicBezTo>
                <a:cubicBezTo>
                  <a:pt x="7938" y="29443"/>
                  <a:pt x="7938" y="29960"/>
                  <a:pt x="8291" y="29960"/>
                </a:cubicBezTo>
                <a:cubicBezTo>
                  <a:pt x="8441" y="29960"/>
                  <a:pt x="8563" y="29837"/>
                  <a:pt x="8563" y="29701"/>
                </a:cubicBezTo>
                <a:cubicBezTo>
                  <a:pt x="8563" y="29560"/>
                  <a:pt x="8453" y="29442"/>
                  <a:pt x="8314" y="29442"/>
                </a:cubicBezTo>
                <a:close/>
                <a:moveTo>
                  <a:pt x="40872" y="29416"/>
                </a:moveTo>
                <a:cubicBezTo>
                  <a:pt x="40723" y="29416"/>
                  <a:pt x="40587" y="29552"/>
                  <a:pt x="40587" y="29701"/>
                </a:cubicBezTo>
                <a:cubicBezTo>
                  <a:pt x="40600" y="29851"/>
                  <a:pt x="40709" y="29973"/>
                  <a:pt x="40859" y="29987"/>
                </a:cubicBezTo>
                <a:cubicBezTo>
                  <a:pt x="41022" y="29987"/>
                  <a:pt x="41144" y="29851"/>
                  <a:pt x="41144" y="29688"/>
                </a:cubicBezTo>
                <a:cubicBezTo>
                  <a:pt x="41144" y="29538"/>
                  <a:pt x="41022" y="29416"/>
                  <a:pt x="40872" y="29416"/>
                </a:cubicBezTo>
                <a:close/>
                <a:moveTo>
                  <a:pt x="77000" y="29769"/>
                </a:moveTo>
                <a:cubicBezTo>
                  <a:pt x="76946" y="29783"/>
                  <a:pt x="76905" y="29837"/>
                  <a:pt x="76864" y="29878"/>
                </a:cubicBezTo>
                <a:cubicBezTo>
                  <a:pt x="76905" y="29919"/>
                  <a:pt x="76946" y="29973"/>
                  <a:pt x="77000" y="29987"/>
                </a:cubicBezTo>
                <a:cubicBezTo>
                  <a:pt x="77005" y="29988"/>
                  <a:pt x="77010" y="29989"/>
                  <a:pt x="77014" y="29989"/>
                </a:cubicBezTo>
                <a:cubicBezTo>
                  <a:pt x="77060" y="29989"/>
                  <a:pt x="77087" y="29928"/>
                  <a:pt x="77136" y="29878"/>
                </a:cubicBezTo>
                <a:cubicBezTo>
                  <a:pt x="77082" y="29837"/>
                  <a:pt x="77028" y="29769"/>
                  <a:pt x="77000" y="29769"/>
                </a:cubicBezTo>
                <a:close/>
                <a:moveTo>
                  <a:pt x="22794" y="29226"/>
                </a:moveTo>
                <a:cubicBezTo>
                  <a:pt x="22291" y="29253"/>
                  <a:pt x="22291" y="29973"/>
                  <a:pt x="22794" y="30000"/>
                </a:cubicBezTo>
                <a:cubicBezTo>
                  <a:pt x="22998" y="30000"/>
                  <a:pt x="23174" y="29838"/>
                  <a:pt x="23188" y="29622"/>
                </a:cubicBezTo>
                <a:lnTo>
                  <a:pt x="23188" y="29622"/>
                </a:lnTo>
                <a:cubicBezTo>
                  <a:pt x="23189" y="29626"/>
                  <a:pt x="23189" y="29630"/>
                  <a:pt x="23189" y="29633"/>
                </a:cubicBezTo>
                <a:lnTo>
                  <a:pt x="23189" y="29620"/>
                </a:lnTo>
                <a:cubicBezTo>
                  <a:pt x="23189" y="29621"/>
                  <a:pt x="23188" y="29621"/>
                  <a:pt x="23188" y="29622"/>
                </a:cubicBezTo>
                <a:lnTo>
                  <a:pt x="23188" y="29622"/>
                </a:lnTo>
                <a:cubicBezTo>
                  <a:pt x="23183" y="29397"/>
                  <a:pt x="23008" y="29226"/>
                  <a:pt x="22794" y="29226"/>
                </a:cubicBezTo>
                <a:close/>
                <a:moveTo>
                  <a:pt x="31825" y="29264"/>
                </a:moveTo>
                <a:cubicBezTo>
                  <a:pt x="31355" y="29264"/>
                  <a:pt x="31334" y="30014"/>
                  <a:pt x="31847" y="30014"/>
                </a:cubicBezTo>
                <a:cubicBezTo>
                  <a:pt x="32309" y="30000"/>
                  <a:pt x="32336" y="29307"/>
                  <a:pt x="31874" y="29267"/>
                </a:cubicBezTo>
                <a:cubicBezTo>
                  <a:pt x="31857" y="29265"/>
                  <a:pt x="31841" y="29264"/>
                  <a:pt x="31825" y="29264"/>
                </a:cubicBezTo>
                <a:close/>
                <a:moveTo>
                  <a:pt x="20040" y="29291"/>
                </a:moveTo>
                <a:cubicBezTo>
                  <a:pt x="19539" y="29291"/>
                  <a:pt x="19523" y="30069"/>
                  <a:pt x="20037" y="30069"/>
                </a:cubicBezTo>
                <a:cubicBezTo>
                  <a:pt x="20045" y="30069"/>
                  <a:pt x="20054" y="30069"/>
                  <a:pt x="20062" y="30068"/>
                </a:cubicBezTo>
                <a:cubicBezTo>
                  <a:pt x="20552" y="30055"/>
                  <a:pt x="20579" y="29334"/>
                  <a:pt x="20090" y="29294"/>
                </a:cubicBezTo>
                <a:cubicBezTo>
                  <a:pt x="20072" y="29292"/>
                  <a:pt x="20056" y="29291"/>
                  <a:pt x="20040" y="29291"/>
                </a:cubicBezTo>
                <a:close/>
                <a:moveTo>
                  <a:pt x="38079" y="29439"/>
                </a:moveTo>
                <a:cubicBezTo>
                  <a:pt x="37675" y="29439"/>
                  <a:pt x="37658" y="30082"/>
                  <a:pt x="38099" y="30082"/>
                </a:cubicBezTo>
                <a:cubicBezTo>
                  <a:pt x="38276" y="30082"/>
                  <a:pt x="38426" y="29946"/>
                  <a:pt x="38439" y="29769"/>
                </a:cubicBezTo>
                <a:cubicBezTo>
                  <a:pt x="38439" y="29593"/>
                  <a:pt x="38303" y="29443"/>
                  <a:pt x="38140" y="29443"/>
                </a:cubicBezTo>
                <a:cubicBezTo>
                  <a:pt x="38119" y="29440"/>
                  <a:pt x="38099" y="29439"/>
                  <a:pt x="38079" y="29439"/>
                </a:cubicBezTo>
                <a:close/>
                <a:moveTo>
                  <a:pt x="17317" y="29348"/>
                </a:moveTo>
                <a:cubicBezTo>
                  <a:pt x="16814" y="29362"/>
                  <a:pt x="16827" y="30109"/>
                  <a:pt x="17330" y="30109"/>
                </a:cubicBezTo>
                <a:cubicBezTo>
                  <a:pt x="17820" y="30096"/>
                  <a:pt x="17820" y="29348"/>
                  <a:pt x="17317" y="29348"/>
                </a:cubicBezTo>
                <a:close/>
                <a:moveTo>
                  <a:pt x="29098" y="29347"/>
                </a:moveTo>
                <a:cubicBezTo>
                  <a:pt x="29090" y="29347"/>
                  <a:pt x="29082" y="29348"/>
                  <a:pt x="29074" y="29348"/>
                </a:cubicBezTo>
                <a:cubicBezTo>
                  <a:pt x="28734" y="29362"/>
                  <a:pt x="28571" y="29769"/>
                  <a:pt x="28829" y="30014"/>
                </a:cubicBezTo>
                <a:cubicBezTo>
                  <a:pt x="28905" y="30086"/>
                  <a:pt x="28997" y="30118"/>
                  <a:pt x="29088" y="30118"/>
                </a:cubicBezTo>
                <a:cubicBezTo>
                  <a:pt x="29288" y="30118"/>
                  <a:pt x="29482" y="29959"/>
                  <a:pt x="29482" y="29715"/>
                </a:cubicBezTo>
                <a:cubicBezTo>
                  <a:pt x="29469" y="29519"/>
                  <a:pt x="29304" y="29347"/>
                  <a:pt x="29098" y="29347"/>
                </a:cubicBezTo>
                <a:close/>
                <a:moveTo>
                  <a:pt x="83280" y="29892"/>
                </a:moveTo>
                <a:cubicBezTo>
                  <a:pt x="83239" y="29933"/>
                  <a:pt x="83185" y="29973"/>
                  <a:pt x="83185" y="30014"/>
                </a:cubicBezTo>
                <a:cubicBezTo>
                  <a:pt x="83185" y="30055"/>
                  <a:pt x="83239" y="30096"/>
                  <a:pt x="83294" y="30150"/>
                </a:cubicBezTo>
                <a:cubicBezTo>
                  <a:pt x="83334" y="30082"/>
                  <a:pt x="83389" y="30041"/>
                  <a:pt x="83389" y="30000"/>
                </a:cubicBezTo>
                <a:cubicBezTo>
                  <a:pt x="83389" y="29960"/>
                  <a:pt x="83321" y="29919"/>
                  <a:pt x="83280" y="29892"/>
                </a:cubicBezTo>
                <a:close/>
                <a:moveTo>
                  <a:pt x="26369" y="29402"/>
                </a:moveTo>
                <a:cubicBezTo>
                  <a:pt x="26152" y="29416"/>
                  <a:pt x="25989" y="29593"/>
                  <a:pt x="25989" y="29797"/>
                </a:cubicBezTo>
                <a:cubicBezTo>
                  <a:pt x="26002" y="30014"/>
                  <a:pt x="26179" y="30177"/>
                  <a:pt x="26396" y="30177"/>
                </a:cubicBezTo>
                <a:cubicBezTo>
                  <a:pt x="26886" y="30136"/>
                  <a:pt x="26858" y="29416"/>
                  <a:pt x="26369" y="29402"/>
                </a:cubicBezTo>
                <a:close/>
                <a:moveTo>
                  <a:pt x="35396" y="29470"/>
                </a:moveTo>
                <a:cubicBezTo>
                  <a:pt x="34945" y="29470"/>
                  <a:pt x="34928" y="30164"/>
                  <a:pt x="35394" y="30177"/>
                </a:cubicBezTo>
                <a:cubicBezTo>
                  <a:pt x="35399" y="30177"/>
                  <a:pt x="35403" y="30177"/>
                  <a:pt x="35408" y="30177"/>
                </a:cubicBezTo>
                <a:cubicBezTo>
                  <a:pt x="35870" y="30177"/>
                  <a:pt x="35879" y="29484"/>
                  <a:pt x="35422" y="29470"/>
                </a:cubicBezTo>
                <a:cubicBezTo>
                  <a:pt x="35413" y="29470"/>
                  <a:pt x="35404" y="29470"/>
                  <a:pt x="35396" y="29470"/>
                </a:cubicBezTo>
                <a:close/>
                <a:moveTo>
                  <a:pt x="14588" y="29469"/>
                </a:moveTo>
                <a:cubicBezTo>
                  <a:pt x="14130" y="29469"/>
                  <a:pt x="14109" y="30178"/>
                  <a:pt x="14586" y="30178"/>
                </a:cubicBezTo>
                <a:cubicBezTo>
                  <a:pt x="14594" y="30178"/>
                  <a:pt x="14603" y="30178"/>
                  <a:pt x="14612" y="30177"/>
                </a:cubicBezTo>
                <a:cubicBezTo>
                  <a:pt x="15047" y="30164"/>
                  <a:pt x="15074" y="29511"/>
                  <a:pt x="14625" y="29470"/>
                </a:cubicBezTo>
                <a:cubicBezTo>
                  <a:pt x="14613" y="29469"/>
                  <a:pt x="14600" y="29469"/>
                  <a:pt x="14588" y="29469"/>
                </a:cubicBezTo>
                <a:close/>
                <a:moveTo>
                  <a:pt x="80575" y="29946"/>
                </a:moveTo>
                <a:cubicBezTo>
                  <a:pt x="80507" y="29960"/>
                  <a:pt x="80466" y="30014"/>
                  <a:pt x="80412" y="30055"/>
                </a:cubicBezTo>
                <a:cubicBezTo>
                  <a:pt x="80466" y="30096"/>
                  <a:pt x="80494" y="30164"/>
                  <a:pt x="80548" y="30177"/>
                </a:cubicBezTo>
                <a:cubicBezTo>
                  <a:pt x="80555" y="30181"/>
                  <a:pt x="80562" y="30183"/>
                  <a:pt x="80569" y="30183"/>
                </a:cubicBezTo>
                <a:cubicBezTo>
                  <a:pt x="80611" y="30183"/>
                  <a:pt x="80639" y="30117"/>
                  <a:pt x="80697" y="30082"/>
                </a:cubicBezTo>
                <a:cubicBezTo>
                  <a:pt x="80629" y="30014"/>
                  <a:pt x="80589" y="29946"/>
                  <a:pt x="80575" y="29946"/>
                </a:cubicBezTo>
                <a:close/>
                <a:moveTo>
                  <a:pt x="11866" y="29553"/>
                </a:moveTo>
                <a:cubicBezTo>
                  <a:pt x="11787" y="29553"/>
                  <a:pt x="11705" y="29582"/>
                  <a:pt x="11635" y="29647"/>
                </a:cubicBezTo>
                <a:cubicBezTo>
                  <a:pt x="11431" y="29851"/>
                  <a:pt x="11594" y="30204"/>
                  <a:pt x="11880" y="30204"/>
                </a:cubicBezTo>
                <a:cubicBezTo>
                  <a:pt x="12057" y="30204"/>
                  <a:pt x="12206" y="30055"/>
                  <a:pt x="12192" y="29892"/>
                </a:cubicBezTo>
                <a:lnTo>
                  <a:pt x="12192" y="29878"/>
                </a:lnTo>
                <a:cubicBezTo>
                  <a:pt x="12192" y="29684"/>
                  <a:pt x="12035" y="29553"/>
                  <a:pt x="11866" y="29553"/>
                </a:cubicBezTo>
                <a:close/>
                <a:moveTo>
                  <a:pt x="41701" y="29715"/>
                </a:moveTo>
                <a:cubicBezTo>
                  <a:pt x="41565" y="29715"/>
                  <a:pt x="41457" y="29810"/>
                  <a:pt x="41443" y="29946"/>
                </a:cubicBezTo>
                <a:lnTo>
                  <a:pt x="41443" y="29960"/>
                </a:lnTo>
                <a:cubicBezTo>
                  <a:pt x="41456" y="30089"/>
                  <a:pt x="41554" y="30205"/>
                  <a:pt x="41681" y="30205"/>
                </a:cubicBezTo>
                <a:cubicBezTo>
                  <a:pt x="41687" y="30205"/>
                  <a:pt x="41694" y="30205"/>
                  <a:pt x="41701" y="30204"/>
                </a:cubicBezTo>
                <a:cubicBezTo>
                  <a:pt x="41837" y="30204"/>
                  <a:pt x="41946" y="30109"/>
                  <a:pt x="41946" y="29973"/>
                </a:cubicBezTo>
                <a:cubicBezTo>
                  <a:pt x="41959" y="29837"/>
                  <a:pt x="41851" y="29715"/>
                  <a:pt x="41701" y="29715"/>
                </a:cubicBezTo>
                <a:close/>
                <a:moveTo>
                  <a:pt x="6402" y="29783"/>
                </a:moveTo>
                <a:cubicBezTo>
                  <a:pt x="6293" y="29783"/>
                  <a:pt x="6198" y="29878"/>
                  <a:pt x="6185" y="30000"/>
                </a:cubicBezTo>
                <a:cubicBezTo>
                  <a:pt x="6185" y="30109"/>
                  <a:pt x="6266" y="30218"/>
                  <a:pt x="6389" y="30232"/>
                </a:cubicBezTo>
                <a:cubicBezTo>
                  <a:pt x="6674" y="30232"/>
                  <a:pt x="6701" y="29797"/>
                  <a:pt x="6402" y="29783"/>
                </a:cubicBezTo>
                <a:close/>
                <a:moveTo>
                  <a:pt x="9134" y="29661"/>
                </a:moveTo>
                <a:cubicBezTo>
                  <a:pt x="8971" y="29661"/>
                  <a:pt x="8849" y="29783"/>
                  <a:pt x="8849" y="29946"/>
                </a:cubicBezTo>
                <a:cubicBezTo>
                  <a:pt x="8849" y="30096"/>
                  <a:pt x="8971" y="30218"/>
                  <a:pt x="9107" y="30232"/>
                </a:cubicBezTo>
                <a:cubicBezTo>
                  <a:pt x="9257" y="30232"/>
                  <a:pt x="9392" y="30123"/>
                  <a:pt x="9406" y="29973"/>
                </a:cubicBezTo>
                <a:cubicBezTo>
                  <a:pt x="9420" y="29810"/>
                  <a:pt x="9297" y="29661"/>
                  <a:pt x="9134" y="29661"/>
                </a:cubicBezTo>
                <a:close/>
                <a:moveTo>
                  <a:pt x="23611" y="29456"/>
                </a:moveTo>
                <a:cubicBezTo>
                  <a:pt x="23093" y="29456"/>
                  <a:pt x="23088" y="30247"/>
                  <a:pt x="23599" y="30247"/>
                </a:cubicBezTo>
                <a:cubicBezTo>
                  <a:pt x="23611" y="30247"/>
                  <a:pt x="23624" y="30246"/>
                  <a:pt x="23637" y="30245"/>
                </a:cubicBezTo>
                <a:cubicBezTo>
                  <a:pt x="24126" y="30204"/>
                  <a:pt x="24126" y="29484"/>
                  <a:pt x="23637" y="29457"/>
                </a:cubicBezTo>
                <a:cubicBezTo>
                  <a:pt x="23628" y="29456"/>
                  <a:pt x="23620" y="29456"/>
                  <a:pt x="23611" y="29456"/>
                </a:cubicBezTo>
                <a:close/>
                <a:moveTo>
                  <a:pt x="77829" y="30055"/>
                </a:moveTo>
                <a:cubicBezTo>
                  <a:pt x="77789" y="30055"/>
                  <a:pt x="77748" y="30109"/>
                  <a:pt x="77707" y="30150"/>
                </a:cubicBezTo>
                <a:cubicBezTo>
                  <a:pt x="77748" y="30191"/>
                  <a:pt x="77775" y="30259"/>
                  <a:pt x="77816" y="30259"/>
                </a:cubicBezTo>
                <a:cubicBezTo>
                  <a:pt x="77819" y="30260"/>
                  <a:pt x="77822" y="30261"/>
                  <a:pt x="77825" y="30261"/>
                </a:cubicBezTo>
                <a:cubicBezTo>
                  <a:pt x="77855" y="30261"/>
                  <a:pt x="77906" y="30212"/>
                  <a:pt x="77979" y="30164"/>
                </a:cubicBezTo>
                <a:cubicBezTo>
                  <a:pt x="77911" y="30123"/>
                  <a:pt x="77870" y="30055"/>
                  <a:pt x="77829" y="30055"/>
                </a:cubicBezTo>
                <a:close/>
                <a:moveTo>
                  <a:pt x="3670" y="29960"/>
                </a:moveTo>
                <a:cubicBezTo>
                  <a:pt x="3629" y="30000"/>
                  <a:pt x="3548" y="30028"/>
                  <a:pt x="3548" y="30068"/>
                </a:cubicBezTo>
                <a:cubicBezTo>
                  <a:pt x="3534" y="30096"/>
                  <a:pt x="3589" y="30177"/>
                  <a:pt x="3616" y="30232"/>
                </a:cubicBezTo>
                <a:lnTo>
                  <a:pt x="3711" y="30286"/>
                </a:lnTo>
                <a:cubicBezTo>
                  <a:pt x="3724" y="30232"/>
                  <a:pt x="3779" y="30177"/>
                  <a:pt x="3765" y="30109"/>
                </a:cubicBezTo>
                <a:cubicBezTo>
                  <a:pt x="3765" y="30055"/>
                  <a:pt x="3711" y="30014"/>
                  <a:pt x="3670" y="29960"/>
                </a:cubicBezTo>
                <a:close/>
                <a:moveTo>
                  <a:pt x="32666" y="29551"/>
                </a:moveTo>
                <a:cubicBezTo>
                  <a:pt x="32473" y="29551"/>
                  <a:pt x="32323" y="29709"/>
                  <a:pt x="32323" y="29905"/>
                </a:cubicBezTo>
                <a:cubicBezTo>
                  <a:pt x="32309" y="30109"/>
                  <a:pt x="32472" y="30272"/>
                  <a:pt x="32676" y="30286"/>
                </a:cubicBezTo>
                <a:cubicBezTo>
                  <a:pt x="32866" y="30286"/>
                  <a:pt x="33043" y="30123"/>
                  <a:pt x="33057" y="29919"/>
                </a:cubicBezTo>
                <a:cubicBezTo>
                  <a:pt x="33057" y="29715"/>
                  <a:pt x="32893" y="29552"/>
                  <a:pt x="32690" y="29552"/>
                </a:cubicBezTo>
                <a:cubicBezTo>
                  <a:pt x="32682" y="29551"/>
                  <a:pt x="32674" y="29551"/>
                  <a:pt x="32666" y="29551"/>
                </a:cubicBezTo>
                <a:close/>
                <a:moveTo>
                  <a:pt x="20905" y="29525"/>
                </a:moveTo>
                <a:cubicBezTo>
                  <a:pt x="20688" y="29525"/>
                  <a:pt x="20525" y="29701"/>
                  <a:pt x="20525" y="29919"/>
                </a:cubicBezTo>
                <a:cubicBezTo>
                  <a:pt x="20525" y="30136"/>
                  <a:pt x="20701" y="30300"/>
                  <a:pt x="20919" y="30300"/>
                </a:cubicBezTo>
                <a:cubicBezTo>
                  <a:pt x="21123" y="30286"/>
                  <a:pt x="21286" y="30123"/>
                  <a:pt x="21286" y="29905"/>
                </a:cubicBezTo>
                <a:lnTo>
                  <a:pt x="21299" y="29905"/>
                </a:lnTo>
                <a:cubicBezTo>
                  <a:pt x="21286" y="29688"/>
                  <a:pt x="21123" y="29525"/>
                  <a:pt x="20905" y="29525"/>
                </a:cubicBezTo>
                <a:close/>
                <a:moveTo>
                  <a:pt x="84108" y="30187"/>
                </a:moveTo>
                <a:cubicBezTo>
                  <a:pt x="84085" y="30187"/>
                  <a:pt x="84056" y="30212"/>
                  <a:pt x="84000" y="30245"/>
                </a:cubicBezTo>
                <a:cubicBezTo>
                  <a:pt x="84055" y="30286"/>
                  <a:pt x="84082" y="30313"/>
                  <a:pt x="84109" y="30313"/>
                </a:cubicBezTo>
                <a:cubicBezTo>
                  <a:pt x="84136" y="30313"/>
                  <a:pt x="84191" y="30286"/>
                  <a:pt x="84177" y="30272"/>
                </a:cubicBezTo>
                <a:cubicBezTo>
                  <a:pt x="84177" y="30259"/>
                  <a:pt x="84150" y="30191"/>
                  <a:pt x="84123" y="30191"/>
                </a:cubicBezTo>
                <a:cubicBezTo>
                  <a:pt x="84118" y="30188"/>
                  <a:pt x="84113" y="30187"/>
                  <a:pt x="84108" y="30187"/>
                </a:cubicBezTo>
                <a:close/>
                <a:moveTo>
                  <a:pt x="29917" y="29593"/>
                </a:moveTo>
                <a:cubicBezTo>
                  <a:pt x="29414" y="29593"/>
                  <a:pt x="29414" y="30354"/>
                  <a:pt x="29917" y="30354"/>
                </a:cubicBezTo>
                <a:cubicBezTo>
                  <a:pt x="30433" y="30354"/>
                  <a:pt x="30433" y="29593"/>
                  <a:pt x="29917" y="29593"/>
                </a:cubicBezTo>
                <a:close/>
                <a:moveTo>
                  <a:pt x="38980" y="29741"/>
                </a:moveTo>
                <a:cubicBezTo>
                  <a:pt x="38972" y="29741"/>
                  <a:pt x="38964" y="29742"/>
                  <a:pt x="38956" y="29742"/>
                </a:cubicBezTo>
                <a:cubicBezTo>
                  <a:pt x="38792" y="29742"/>
                  <a:pt x="38670" y="29878"/>
                  <a:pt x="38670" y="30055"/>
                </a:cubicBezTo>
                <a:cubicBezTo>
                  <a:pt x="38670" y="30232"/>
                  <a:pt x="38820" y="30354"/>
                  <a:pt x="38996" y="30354"/>
                </a:cubicBezTo>
                <a:cubicBezTo>
                  <a:pt x="39159" y="30340"/>
                  <a:pt x="39282" y="30191"/>
                  <a:pt x="39282" y="30028"/>
                </a:cubicBezTo>
                <a:cubicBezTo>
                  <a:pt x="39269" y="29872"/>
                  <a:pt x="39145" y="29741"/>
                  <a:pt x="38980" y="29741"/>
                </a:cubicBezTo>
                <a:close/>
                <a:moveTo>
                  <a:pt x="18211" y="29632"/>
                </a:moveTo>
                <a:cubicBezTo>
                  <a:pt x="18199" y="29632"/>
                  <a:pt x="18186" y="29633"/>
                  <a:pt x="18173" y="29633"/>
                </a:cubicBezTo>
                <a:cubicBezTo>
                  <a:pt x="17969" y="29633"/>
                  <a:pt x="17806" y="29783"/>
                  <a:pt x="17806" y="29987"/>
                </a:cubicBezTo>
                <a:cubicBezTo>
                  <a:pt x="17792" y="30204"/>
                  <a:pt x="17956" y="30381"/>
                  <a:pt x="18173" y="30381"/>
                </a:cubicBezTo>
                <a:cubicBezTo>
                  <a:pt x="18182" y="30382"/>
                  <a:pt x="18190" y="30382"/>
                  <a:pt x="18199" y="30382"/>
                </a:cubicBezTo>
                <a:cubicBezTo>
                  <a:pt x="18690" y="30382"/>
                  <a:pt x="18695" y="29632"/>
                  <a:pt x="18211" y="29632"/>
                </a:cubicBezTo>
                <a:close/>
                <a:moveTo>
                  <a:pt x="15414" y="29701"/>
                </a:moveTo>
                <a:cubicBezTo>
                  <a:pt x="15224" y="29715"/>
                  <a:pt x="15074" y="29865"/>
                  <a:pt x="15074" y="30055"/>
                </a:cubicBezTo>
                <a:cubicBezTo>
                  <a:pt x="15074" y="30259"/>
                  <a:pt x="15237" y="30422"/>
                  <a:pt x="15441" y="30422"/>
                </a:cubicBezTo>
                <a:cubicBezTo>
                  <a:pt x="15631" y="30408"/>
                  <a:pt x="15781" y="30259"/>
                  <a:pt x="15781" y="30068"/>
                </a:cubicBezTo>
                <a:cubicBezTo>
                  <a:pt x="15781" y="29865"/>
                  <a:pt x="15618" y="29701"/>
                  <a:pt x="15414" y="29701"/>
                </a:cubicBezTo>
                <a:close/>
                <a:moveTo>
                  <a:pt x="42530" y="30014"/>
                </a:moveTo>
                <a:cubicBezTo>
                  <a:pt x="42525" y="30014"/>
                  <a:pt x="42521" y="30014"/>
                  <a:pt x="42517" y="30014"/>
                </a:cubicBezTo>
                <a:cubicBezTo>
                  <a:pt x="42408" y="30014"/>
                  <a:pt x="42326" y="30109"/>
                  <a:pt x="42313" y="30218"/>
                </a:cubicBezTo>
                <a:cubicBezTo>
                  <a:pt x="42313" y="30327"/>
                  <a:pt x="42408" y="30422"/>
                  <a:pt x="42530" y="30422"/>
                </a:cubicBezTo>
                <a:cubicBezTo>
                  <a:pt x="42798" y="30422"/>
                  <a:pt x="42789" y="30014"/>
                  <a:pt x="42530" y="30014"/>
                </a:cubicBezTo>
                <a:close/>
                <a:moveTo>
                  <a:pt x="27185" y="29647"/>
                </a:moveTo>
                <a:cubicBezTo>
                  <a:pt x="26845" y="29647"/>
                  <a:pt x="26682" y="30068"/>
                  <a:pt x="26926" y="30313"/>
                </a:cubicBezTo>
                <a:cubicBezTo>
                  <a:pt x="27005" y="30391"/>
                  <a:pt x="27100" y="30427"/>
                  <a:pt x="27193" y="30427"/>
                </a:cubicBezTo>
                <a:cubicBezTo>
                  <a:pt x="27390" y="30427"/>
                  <a:pt x="27579" y="30268"/>
                  <a:pt x="27579" y="30028"/>
                </a:cubicBezTo>
                <a:cubicBezTo>
                  <a:pt x="27579" y="29824"/>
                  <a:pt x="27402" y="29647"/>
                  <a:pt x="27185" y="29647"/>
                </a:cubicBezTo>
                <a:close/>
                <a:moveTo>
                  <a:pt x="36237" y="29769"/>
                </a:moveTo>
                <a:cubicBezTo>
                  <a:pt x="35789" y="29769"/>
                  <a:pt x="35789" y="30449"/>
                  <a:pt x="36237" y="30449"/>
                </a:cubicBezTo>
                <a:cubicBezTo>
                  <a:pt x="36414" y="30435"/>
                  <a:pt x="36563" y="30286"/>
                  <a:pt x="36563" y="30109"/>
                </a:cubicBezTo>
                <a:cubicBezTo>
                  <a:pt x="36563" y="29919"/>
                  <a:pt x="36414" y="29769"/>
                  <a:pt x="36237" y="29769"/>
                </a:cubicBezTo>
                <a:close/>
                <a:moveTo>
                  <a:pt x="81431" y="30150"/>
                </a:moveTo>
                <a:cubicBezTo>
                  <a:pt x="81336" y="30272"/>
                  <a:pt x="81282" y="30313"/>
                  <a:pt x="81295" y="30327"/>
                </a:cubicBezTo>
                <a:lnTo>
                  <a:pt x="81282" y="30340"/>
                </a:lnTo>
                <a:cubicBezTo>
                  <a:pt x="81309" y="30381"/>
                  <a:pt x="81363" y="30408"/>
                  <a:pt x="81391" y="30449"/>
                </a:cubicBezTo>
                <a:cubicBezTo>
                  <a:pt x="81431" y="30408"/>
                  <a:pt x="81472" y="30367"/>
                  <a:pt x="81486" y="30327"/>
                </a:cubicBezTo>
                <a:cubicBezTo>
                  <a:pt x="81499" y="30286"/>
                  <a:pt x="81459" y="30232"/>
                  <a:pt x="81431" y="30150"/>
                </a:cubicBezTo>
                <a:close/>
                <a:moveTo>
                  <a:pt x="12709" y="29797"/>
                </a:moveTo>
                <a:cubicBezTo>
                  <a:pt x="12519" y="29797"/>
                  <a:pt x="12369" y="29946"/>
                  <a:pt x="12383" y="30123"/>
                </a:cubicBezTo>
                <a:cubicBezTo>
                  <a:pt x="12383" y="30305"/>
                  <a:pt x="12520" y="30450"/>
                  <a:pt x="12687" y="30450"/>
                </a:cubicBezTo>
                <a:cubicBezTo>
                  <a:pt x="12694" y="30450"/>
                  <a:pt x="12701" y="30450"/>
                  <a:pt x="12709" y="30449"/>
                </a:cubicBezTo>
                <a:lnTo>
                  <a:pt x="12709" y="30463"/>
                </a:lnTo>
                <a:cubicBezTo>
                  <a:pt x="12899" y="30449"/>
                  <a:pt x="13049" y="30300"/>
                  <a:pt x="13049" y="30123"/>
                </a:cubicBezTo>
                <a:cubicBezTo>
                  <a:pt x="13035" y="29933"/>
                  <a:pt x="12886" y="29797"/>
                  <a:pt x="12709" y="29797"/>
                </a:cubicBezTo>
                <a:close/>
                <a:moveTo>
                  <a:pt x="9924" y="29891"/>
                </a:moveTo>
                <a:cubicBezTo>
                  <a:pt x="9541" y="29891"/>
                  <a:pt x="9550" y="30478"/>
                  <a:pt x="9926" y="30478"/>
                </a:cubicBezTo>
                <a:cubicBezTo>
                  <a:pt x="9938" y="30478"/>
                  <a:pt x="9951" y="30477"/>
                  <a:pt x="9963" y="30476"/>
                </a:cubicBezTo>
                <a:cubicBezTo>
                  <a:pt x="10330" y="30435"/>
                  <a:pt x="10317" y="29905"/>
                  <a:pt x="9950" y="29892"/>
                </a:cubicBezTo>
                <a:cubicBezTo>
                  <a:pt x="9941" y="29891"/>
                  <a:pt x="9933" y="29891"/>
                  <a:pt x="9924" y="29891"/>
                </a:cubicBezTo>
                <a:close/>
                <a:moveTo>
                  <a:pt x="24439" y="29701"/>
                </a:moveTo>
                <a:cubicBezTo>
                  <a:pt x="23950" y="29756"/>
                  <a:pt x="23977" y="30476"/>
                  <a:pt x="24466" y="30490"/>
                </a:cubicBezTo>
                <a:cubicBezTo>
                  <a:pt x="24670" y="30476"/>
                  <a:pt x="24847" y="30300"/>
                  <a:pt x="24847" y="30082"/>
                </a:cubicBezTo>
                <a:cubicBezTo>
                  <a:pt x="24833" y="29865"/>
                  <a:pt x="24657" y="29701"/>
                  <a:pt x="24439" y="29701"/>
                </a:cubicBezTo>
                <a:close/>
                <a:moveTo>
                  <a:pt x="4486" y="30109"/>
                </a:moveTo>
                <a:cubicBezTo>
                  <a:pt x="4404" y="30218"/>
                  <a:pt x="4323" y="30272"/>
                  <a:pt x="4336" y="30327"/>
                </a:cubicBezTo>
                <a:lnTo>
                  <a:pt x="4323" y="30327"/>
                </a:lnTo>
                <a:cubicBezTo>
                  <a:pt x="4336" y="30408"/>
                  <a:pt x="4390" y="30463"/>
                  <a:pt x="4458" y="30490"/>
                </a:cubicBezTo>
                <a:cubicBezTo>
                  <a:pt x="4466" y="30491"/>
                  <a:pt x="4473" y="30492"/>
                  <a:pt x="4480" y="30492"/>
                </a:cubicBezTo>
                <a:cubicBezTo>
                  <a:pt x="4553" y="30492"/>
                  <a:pt x="4620" y="30428"/>
                  <a:pt x="4608" y="30354"/>
                </a:cubicBezTo>
                <a:cubicBezTo>
                  <a:pt x="4608" y="30286"/>
                  <a:pt x="4540" y="30232"/>
                  <a:pt x="4486" y="30109"/>
                </a:cubicBezTo>
                <a:close/>
                <a:moveTo>
                  <a:pt x="78666" y="30311"/>
                </a:moveTo>
                <a:cubicBezTo>
                  <a:pt x="78663" y="30311"/>
                  <a:pt x="78661" y="30312"/>
                  <a:pt x="78659" y="30313"/>
                </a:cubicBezTo>
                <a:cubicBezTo>
                  <a:pt x="78604" y="30340"/>
                  <a:pt x="78563" y="30367"/>
                  <a:pt x="78536" y="30408"/>
                </a:cubicBezTo>
                <a:cubicBezTo>
                  <a:pt x="78563" y="30435"/>
                  <a:pt x="78591" y="30490"/>
                  <a:pt x="78631" y="30503"/>
                </a:cubicBezTo>
                <a:cubicBezTo>
                  <a:pt x="78659" y="30503"/>
                  <a:pt x="78713" y="30463"/>
                  <a:pt x="78767" y="30435"/>
                </a:cubicBezTo>
                <a:cubicBezTo>
                  <a:pt x="78730" y="30373"/>
                  <a:pt x="78693" y="30311"/>
                  <a:pt x="78666" y="30311"/>
                </a:cubicBezTo>
                <a:close/>
                <a:moveTo>
                  <a:pt x="7219" y="30054"/>
                </a:moveTo>
                <a:cubicBezTo>
                  <a:pt x="7096" y="30054"/>
                  <a:pt x="7000" y="30145"/>
                  <a:pt x="7000" y="30272"/>
                </a:cubicBezTo>
                <a:cubicBezTo>
                  <a:pt x="6987" y="30395"/>
                  <a:pt x="7095" y="30517"/>
                  <a:pt x="7218" y="30517"/>
                </a:cubicBezTo>
                <a:cubicBezTo>
                  <a:pt x="7354" y="30517"/>
                  <a:pt x="7462" y="30422"/>
                  <a:pt x="7476" y="30300"/>
                </a:cubicBezTo>
                <a:cubicBezTo>
                  <a:pt x="7476" y="30164"/>
                  <a:pt x="7367" y="30055"/>
                  <a:pt x="7245" y="30055"/>
                </a:cubicBezTo>
                <a:cubicBezTo>
                  <a:pt x="7236" y="30054"/>
                  <a:pt x="7228" y="30054"/>
                  <a:pt x="7219" y="30054"/>
                </a:cubicBezTo>
                <a:close/>
                <a:moveTo>
                  <a:pt x="33505" y="29797"/>
                </a:moveTo>
                <a:cubicBezTo>
                  <a:pt x="33301" y="29797"/>
                  <a:pt x="33138" y="29960"/>
                  <a:pt x="33138" y="30164"/>
                </a:cubicBezTo>
                <a:lnTo>
                  <a:pt x="33125" y="30164"/>
                </a:lnTo>
                <a:cubicBezTo>
                  <a:pt x="33138" y="30354"/>
                  <a:pt x="33288" y="30503"/>
                  <a:pt x="33478" y="30517"/>
                </a:cubicBezTo>
                <a:cubicBezTo>
                  <a:pt x="33482" y="30517"/>
                  <a:pt x="33487" y="30517"/>
                  <a:pt x="33491" y="30517"/>
                </a:cubicBezTo>
                <a:cubicBezTo>
                  <a:pt x="33954" y="30517"/>
                  <a:pt x="33976" y="29824"/>
                  <a:pt x="33505" y="29797"/>
                </a:cubicBezTo>
                <a:close/>
                <a:moveTo>
                  <a:pt x="21734" y="29797"/>
                </a:moveTo>
                <a:cubicBezTo>
                  <a:pt x="21517" y="29797"/>
                  <a:pt x="21340" y="29960"/>
                  <a:pt x="21340" y="30177"/>
                </a:cubicBezTo>
                <a:cubicBezTo>
                  <a:pt x="21326" y="30381"/>
                  <a:pt x="21503" y="30558"/>
                  <a:pt x="21721" y="30558"/>
                </a:cubicBezTo>
                <a:cubicBezTo>
                  <a:pt x="21725" y="30558"/>
                  <a:pt x="21729" y="30558"/>
                  <a:pt x="21734" y="30558"/>
                </a:cubicBezTo>
                <a:cubicBezTo>
                  <a:pt x="22224" y="30558"/>
                  <a:pt x="22233" y="29810"/>
                  <a:pt x="21734" y="29797"/>
                </a:cubicBezTo>
                <a:close/>
                <a:moveTo>
                  <a:pt x="39794" y="29999"/>
                </a:moveTo>
                <a:cubicBezTo>
                  <a:pt x="39567" y="29999"/>
                  <a:pt x="39425" y="30280"/>
                  <a:pt x="39581" y="30463"/>
                </a:cubicBezTo>
                <a:cubicBezTo>
                  <a:pt x="39640" y="30532"/>
                  <a:pt x="39720" y="30564"/>
                  <a:pt x="39798" y="30564"/>
                </a:cubicBezTo>
                <a:cubicBezTo>
                  <a:pt x="39934" y="30564"/>
                  <a:pt x="40066" y="30468"/>
                  <a:pt x="40084" y="30313"/>
                </a:cubicBezTo>
                <a:cubicBezTo>
                  <a:pt x="40111" y="30150"/>
                  <a:pt x="39989" y="30014"/>
                  <a:pt x="39826" y="30000"/>
                </a:cubicBezTo>
                <a:cubicBezTo>
                  <a:pt x="39815" y="29999"/>
                  <a:pt x="39805" y="29999"/>
                  <a:pt x="39794" y="29999"/>
                </a:cubicBezTo>
                <a:close/>
                <a:moveTo>
                  <a:pt x="30756" y="29850"/>
                </a:moveTo>
                <a:cubicBezTo>
                  <a:pt x="30748" y="29850"/>
                  <a:pt x="30740" y="29850"/>
                  <a:pt x="30732" y="29851"/>
                </a:cubicBezTo>
                <a:cubicBezTo>
                  <a:pt x="30528" y="29865"/>
                  <a:pt x="30379" y="30028"/>
                  <a:pt x="30379" y="30218"/>
                </a:cubicBezTo>
                <a:lnTo>
                  <a:pt x="30379" y="30232"/>
                </a:lnTo>
                <a:cubicBezTo>
                  <a:pt x="30379" y="30435"/>
                  <a:pt x="30556" y="30599"/>
                  <a:pt x="30773" y="30599"/>
                </a:cubicBezTo>
                <a:cubicBezTo>
                  <a:pt x="30977" y="30585"/>
                  <a:pt x="31126" y="30408"/>
                  <a:pt x="31113" y="30204"/>
                </a:cubicBezTo>
                <a:cubicBezTo>
                  <a:pt x="31113" y="30008"/>
                  <a:pt x="30950" y="29850"/>
                  <a:pt x="30756" y="29850"/>
                </a:cubicBezTo>
                <a:close/>
                <a:moveTo>
                  <a:pt x="43319" y="30327"/>
                </a:moveTo>
                <a:cubicBezTo>
                  <a:pt x="43278" y="30327"/>
                  <a:pt x="43210" y="30422"/>
                  <a:pt x="43210" y="30476"/>
                </a:cubicBezTo>
                <a:cubicBezTo>
                  <a:pt x="43224" y="30517"/>
                  <a:pt x="43305" y="30599"/>
                  <a:pt x="43346" y="30599"/>
                </a:cubicBezTo>
                <a:cubicBezTo>
                  <a:pt x="43387" y="30599"/>
                  <a:pt x="43455" y="30531"/>
                  <a:pt x="43577" y="30449"/>
                </a:cubicBezTo>
                <a:cubicBezTo>
                  <a:pt x="43455" y="30381"/>
                  <a:pt x="43387" y="30327"/>
                  <a:pt x="43319" y="30327"/>
                </a:cubicBezTo>
                <a:close/>
                <a:moveTo>
                  <a:pt x="18989" y="29864"/>
                </a:moveTo>
                <a:cubicBezTo>
                  <a:pt x="18485" y="29864"/>
                  <a:pt x="18494" y="30614"/>
                  <a:pt x="18991" y="30614"/>
                </a:cubicBezTo>
                <a:cubicBezTo>
                  <a:pt x="19003" y="30614"/>
                  <a:pt x="19016" y="30613"/>
                  <a:pt x="19029" y="30612"/>
                </a:cubicBezTo>
                <a:cubicBezTo>
                  <a:pt x="19491" y="30571"/>
                  <a:pt x="19478" y="29892"/>
                  <a:pt x="19016" y="29865"/>
                </a:cubicBezTo>
                <a:cubicBezTo>
                  <a:pt x="19007" y="29864"/>
                  <a:pt x="18998" y="29864"/>
                  <a:pt x="18989" y="29864"/>
                </a:cubicBezTo>
                <a:close/>
                <a:moveTo>
                  <a:pt x="37053" y="30000"/>
                </a:moveTo>
                <a:cubicBezTo>
                  <a:pt x="36645" y="30014"/>
                  <a:pt x="36618" y="30626"/>
                  <a:pt x="37025" y="30667"/>
                </a:cubicBezTo>
                <a:lnTo>
                  <a:pt x="37039" y="30667"/>
                </a:lnTo>
                <a:cubicBezTo>
                  <a:pt x="37216" y="30667"/>
                  <a:pt x="37365" y="30517"/>
                  <a:pt x="37379" y="30340"/>
                </a:cubicBezTo>
                <a:cubicBezTo>
                  <a:pt x="37379" y="30164"/>
                  <a:pt x="37229" y="30014"/>
                  <a:pt x="37053" y="30000"/>
                </a:cubicBezTo>
                <a:close/>
                <a:moveTo>
                  <a:pt x="82206" y="30463"/>
                </a:moveTo>
                <a:cubicBezTo>
                  <a:pt x="82179" y="30531"/>
                  <a:pt x="82138" y="30558"/>
                  <a:pt x="82138" y="30599"/>
                </a:cubicBezTo>
                <a:cubicBezTo>
                  <a:pt x="82138" y="30626"/>
                  <a:pt x="82193" y="30639"/>
                  <a:pt x="82220" y="30667"/>
                </a:cubicBezTo>
                <a:cubicBezTo>
                  <a:pt x="82247" y="30639"/>
                  <a:pt x="82288" y="30599"/>
                  <a:pt x="82288" y="30571"/>
                </a:cubicBezTo>
                <a:cubicBezTo>
                  <a:pt x="82301" y="30531"/>
                  <a:pt x="82247" y="30517"/>
                  <a:pt x="82206" y="30463"/>
                </a:cubicBezTo>
                <a:close/>
                <a:moveTo>
                  <a:pt x="28014" y="29892"/>
                </a:moveTo>
                <a:cubicBezTo>
                  <a:pt x="27483" y="29892"/>
                  <a:pt x="27509" y="30668"/>
                  <a:pt x="28003" y="30668"/>
                </a:cubicBezTo>
                <a:cubicBezTo>
                  <a:pt x="28015" y="30668"/>
                  <a:pt x="28028" y="30668"/>
                  <a:pt x="28041" y="30667"/>
                </a:cubicBezTo>
                <a:cubicBezTo>
                  <a:pt x="28530" y="30612"/>
                  <a:pt x="28503" y="29905"/>
                  <a:pt x="28014" y="29892"/>
                </a:cubicBezTo>
                <a:close/>
                <a:moveTo>
                  <a:pt x="16243" y="29946"/>
                </a:moveTo>
                <a:lnTo>
                  <a:pt x="16243" y="29946"/>
                </a:lnTo>
                <a:cubicBezTo>
                  <a:pt x="16053" y="29960"/>
                  <a:pt x="15890" y="30123"/>
                  <a:pt x="15890" y="30327"/>
                </a:cubicBezTo>
                <a:cubicBezTo>
                  <a:pt x="15890" y="30517"/>
                  <a:pt x="16053" y="30667"/>
                  <a:pt x="16229" y="30680"/>
                </a:cubicBezTo>
                <a:cubicBezTo>
                  <a:pt x="16719" y="30680"/>
                  <a:pt x="16732" y="29960"/>
                  <a:pt x="16243" y="29946"/>
                </a:cubicBezTo>
                <a:close/>
                <a:moveTo>
                  <a:pt x="13528" y="30040"/>
                </a:moveTo>
                <a:cubicBezTo>
                  <a:pt x="13348" y="30040"/>
                  <a:pt x="13198" y="30185"/>
                  <a:pt x="13198" y="30367"/>
                </a:cubicBezTo>
                <a:cubicBezTo>
                  <a:pt x="13198" y="30558"/>
                  <a:pt x="13348" y="30707"/>
                  <a:pt x="13538" y="30707"/>
                </a:cubicBezTo>
                <a:cubicBezTo>
                  <a:pt x="13715" y="30707"/>
                  <a:pt x="13864" y="30558"/>
                  <a:pt x="13864" y="30367"/>
                </a:cubicBezTo>
                <a:cubicBezTo>
                  <a:pt x="13864" y="30191"/>
                  <a:pt x="13728" y="30041"/>
                  <a:pt x="13552" y="30041"/>
                </a:cubicBezTo>
                <a:cubicBezTo>
                  <a:pt x="13544" y="30041"/>
                  <a:pt x="13536" y="30040"/>
                  <a:pt x="13528" y="30040"/>
                </a:cubicBezTo>
                <a:close/>
                <a:moveTo>
                  <a:pt x="79483" y="30569"/>
                </a:moveTo>
                <a:cubicBezTo>
                  <a:pt x="79480" y="30569"/>
                  <a:pt x="79477" y="30570"/>
                  <a:pt x="79474" y="30571"/>
                </a:cubicBezTo>
                <a:lnTo>
                  <a:pt x="79488" y="30571"/>
                </a:lnTo>
                <a:cubicBezTo>
                  <a:pt x="79447" y="30585"/>
                  <a:pt x="79406" y="30612"/>
                  <a:pt x="79379" y="30653"/>
                </a:cubicBezTo>
                <a:cubicBezTo>
                  <a:pt x="79406" y="30680"/>
                  <a:pt x="79447" y="30707"/>
                  <a:pt x="79488" y="30721"/>
                </a:cubicBezTo>
                <a:cubicBezTo>
                  <a:pt x="79501" y="30721"/>
                  <a:pt x="79542" y="30680"/>
                  <a:pt x="79583" y="30653"/>
                </a:cubicBezTo>
                <a:cubicBezTo>
                  <a:pt x="79534" y="30616"/>
                  <a:pt x="79507" y="30569"/>
                  <a:pt x="79483" y="30569"/>
                </a:cubicBezTo>
                <a:close/>
                <a:moveTo>
                  <a:pt x="34320" y="30035"/>
                </a:moveTo>
                <a:cubicBezTo>
                  <a:pt x="34239" y="30035"/>
                  <a:pt x="34158" y="30062"/>
                  <a:pt x="34090" y="30123"/>
                </a:cubicBezTo>
                <a:cubicBezTo>
                  <a:pt x="33859" y="30340"/>
                  <a:pt x="34008" y="30734"/>
                  <a:pt x="34321" y="30748"/>
                </a:cubicBezTo>
                <a:cubicBezTo>
                  <a:pt x="34511" y="30748"/>
                  <a:pt x="34674" y="30599"/>
                  <a:pt x="34674" y="30422"/>
                </a:cubicBezTo>
                <a:lnTo>
                  <a:pt x="34688" y="30408"/>
                </a:lnTo>
                <a:cubicBezTo>
                  <a:pt x="34697" y="30188"/>
                  <a:pt x="34511" y="30035"/>
                  <a:pt x="34320" y="30035"/>
                </a:cubicBezTo>
                <a:close/>
                <a:moveTo>
                  <a:pt x="5264" y="30417"/>
                </a:moveTo>
                <a:cubicBezTo>
                  <a:pt x="5183" y="30417"/>
                  <a:pt x="5113" y="30491"/>
                  <a:pt x="5124" y="30585"/>
                </a:cubicBezTo>
                <a:cubicBezTo>
                  <a:pt x="5124" y="30673"/>
                  <a:pt x="5183" y="30750"/>
                  <a:pt x="5267" y="30750"/>
                </a:cubicBezTo>
                <a:cubicBezTo>
                  <a:pt x="5274" y="30750"/>
                  <a:pt x="5281" y="30749"/>
                  <a:pt x="5288" y="30748"/>
                </a:cubicBezTo>
                <a:cubicBezTo>
                  <a:pt x="5369" y="30748"/>
                  <a:pt x="5424" y="30667"/>
                  <a:pt x="5546" y="30599"/>
                </a:cubicBezTo>
                <a:cubicBezTo>
                  <a:pt x="5437" y="30503"/>
                  <a:pt x="5383" y="30449"/>
                  <a:pt x="5301" y="30422"/>
                </a:cubicBezTo>
                <a:cubicBezTo>
                  <a:pt x="5289" y="30418"/>
                  <a:pt x="5276" y="30417"/>
                  <a:pt x="5264" y="30417"/>
                </a:cubicBezTo>
                <a:close/>
                <a:moveTo>
                  <a:pt x="10779" y="30164"/>
                </a:moveTo>
                <a:cubicBezTo>
                  <a:pt x="10602" y="30164"/>
                  <a:pt x="10466" y="30300"/>
                  <a:pt x="10480" y="30476"/>
                </a:cubicBezTo>
                <a:cubicBezTo>
                  <a:pt x="10480" y="30626"/>
                  <a:pt x="10602" y="30762"/>
                  <a:pt x="10765" y="30762"/>
                </a:cubicBezTo>
                <a:cubicBezTo>
                  <a:pt x="10942" y="30762"/>
                  <a:pt x="11078" y="30626"/>
                  <a:pt x="11078" y="30449"/>
                </a:cubicBezTo>
                <a:cubicBezTo>
                  <a:pt x="11064" y="30300"/>
                  <a:pt x="10942" y="30164"/>
                  <a:pt x="10779" y="30164"/>
                </a:cubicBezTo>
                <a:close/>
                <a:moveTo>
                  <a:pt x="25256" y="29991"/>
                </a:moveTo>
                <a:cubicBezTo>
                  <a:pt x="25165" y="29991"/>
                  <a:pt x="25073" y="30023"/>
                  <a:pt x="24996" y="30096"/>
                </a:cubicBezTo>
                <a:cubicBezTo>
                  <a:pt x="24752" y="30340"/>
                  <a:pt x="24928" y="30748"/>
                  <a:pt x="25268" y="30762"/>
                </a:cubicBezTo>
                <a:cubicBezTo>
                  <a:pt x="25486" y="30762"/>
                  <a:pt x="25662" y="30585"/>
                  <a:pt x="25649" y="30367"/>
                </a:cubicBezTo>
                <a:lnTo>
                  <a:pt x="25649" y="30367"/>
                </a:lnTo>
                <a:lnTo>
                  <a:pt x="25649" y="30381"/>
                </a:lnTo>
                <a:cubicBezTo>
                  <a:pt x="25649" y="30148"/>
                  <a:pt x="25456" y="29991"/>
                  <a:pt x="25256" y="29991"/>
                </a:cubicBezTo>
                <a:close/>
                <a:moveTo>
                  <a:pt x="8048" y="30285"/>
                </a:moveTo>
                <a:cubicBezTo>
                  <a:pt x="7923" y="30285"/>
                  <a:pt x="7815" y="30376"/>
                  <a:pt x="7802" y="30503"/>
                </a:cubicBezTo>
                <a:lnTo>
                  <a:pt x="7816" y="30517"/>
                </a:lnTo>
                <a:cubicBezTo>
                  <a:pt x="7802" y="30653"/>
                  <a:pt x="7911" y="30762"/>
                  <a:pt x="8047" y="30775"/>
                </a:cubicBezTo>
                <a:cubicBezTo>
                  <a:pt x="8055" y="30776"/>
                  <a:pt x="8064" y="30776"/>
                  <a:pt x="8072" y="30776"/>
                </a:cubicBezTo>
                <a:cubicBezTo>
                  <a:pt x="8374" y="30776"/>
                  <a:pt x="8392" y="30299"/>
                  <a:pt x="8074" y="30286"/>
                </a:cubicBezTo>
                <a:cubicBezTo>
                  <a:pt x="8065" y="30285"/>
                  <a:pt x="8057" y="30285"/>
                  <a:pt x="8048" y="30285"/>
                </a:cubicBezTo>
                <a:close/>
                <a:moveTo>
                  <a:pt x="40627" y="30245"/>
                </a:moveTo>
                <a:cubicBezTo>
                  <a:pt x="40623" y="30245"/>
                  <a:pt x="40618" y="30245"/>
                  <a:pt x="40614" y="30245"/>
                </a:cubicBezTo>
                <a:cubicBezTo>
                  <a:pt x="40464" y="30272"/>
                  <a:pt x="40356" y="30395"/>
                  <a:pt x="40356" y="30544"/>
                </a:cubicBezTo>
                <a:cubicBezTo>
                  <a:pt x="40383" y="30680"/>
                  <a:pt x="40505" y="30789"/>
                  <a:pt x="40641" y="30789"/>
                </a:cubicBezTo>
                <a:cubicBezTo>
                  <a:pt x="40990" y="30762"/>
                  <a:pt x="40968" y="30245"/>
                  <a:pt x="40627" y="30245"/>
                </a:cubicBezTo>
                <a:close/>
                <a:moveTo>
                  <a:pt x="31565" y="30095"/>
                </a:moveTo>
                <a:cubicBezTo>
                  <a:pt x="31371" y="30095"/>
                  <a:pt x="31208" y="30253"/>
                  <a:pt x="31208" y="30449"/>
                </a:cubicBezTo>
                <a:cubicBezTo>
                  <a:pt x="31195" y="30664"/>
                  <a:pt x="31367" y="30826"/>
                  <a:pt x="31568" y="30830"/>
                </a:cubicBezTo>
                <a:lnTo>
                  <a:pt x="31568" y="30830"/>
                </a:lnTo>
                <a:cubicBezTo>
                  <a:pt x="31782" y="30826"/>
                  <a:pt x="31942" y="30664"/>
                  <a:pt x="31942" y="30463"/>
                </a:cubicBezTo>
                <a:cubicBezTo>
                  <a:pt x="31928" y="30259"/>
                  <a:pt x="31779" y="30109"/>
                  <a:pt x="31589" y="30096"/>
                </a:cubicBezTo>
                <a:cubicBezTo>
                  <a:pt x="31581" y="30095"/>
                  <a:pt x="31573" y="30095"/>
                  <a:pt x="31565" y="30095"/>
                </a:cubicBezTo>
                <a:close/>
                <a:moveTo>
                  <a:pt x="31568" y="30830"/>
                </a:moveTo>
                <a:cubicBezTo>
                  <a:pt x="31566" y="30830"/>
                  <a:pt x="31564" y="30830"/>
                  <a:pt x="31561" y="30830"/>
                </a:cubicBezTo>
                <a:lnTo>
                  <a:pt x="31575" y="30830"/>
                </a:lnTo>
                <a:cubicBezTo>
                  <a:pt x="31573" y="30830"/>
                  <a:pt x="31571" y="30830"/>
                  <a:pt x="31568" y="30830"/>
                </a:cubicBezTo>
                <a:close/>
                <a:moveTo>
                  <a:pt x="22550" y="30055"/>
                </a:moveTo>
                <a:cubicBezTo>
                  <a:pt x="22346" y="30055"/>
                  <a:pt x="22169" y="30218"/>
                  <a:pt x="22169" y="30435"/>
                </a:cubicBezTo>
                <a:cubicBezTo>
                  <a:pt x="22162" y="30697"/>
                  <a:pt x="22354" y="30830"/>
                  <a:pt x="22547" y="30830"/>
                </a:cubicBezTo>
                <a:cubicBezTo>
                  <a:pt x="22735" y="30830"/>
                  <a:pt x="22924" y="30704"/>
                  <a:pt x="22930" y="30449"/>
                </a:cubicBezTo>
                <a:cubicBezTo>
                  <a:pt x="22944" y="30245"/>
                  <a:pt x="22767" y="30068"/>
                  <a:pt x="22550" y="30055"/>
                </a:cubicBezTo>
                <a:close/>
                <a:moveTo>
                  <a:pt x="19844" y="30109"/>
                </a:moveTo>
                <a:cubicBezTo>
                  <a:pt x="19835" y="30109"/>
                  <a:pt x="19827" y="30109"/>
                  <a:pt x="19818" y="30109"/>
                </a:cubicBezTo>
                <a:cubicBezTo>
                  <a:pt x="19356" y="30136"/>
                  <a:pt x="19342" y="30816"/>
                  <a:pt x="19804" y="30857"/>
                </a:cubicBezTo>
                <a:cubicBezTo>
                  <a:pt x="19817" y="30858"/>
                  <a:pt x="19830" y="30858"/>
                  <a:pt x="19842" y="30858"/>
                </a:cubicBezTo>
                <a:cubicBezTo>
                  <a:pt x="20327" y="30858"/>
                  <a:pt x="20348" y="30109"/>
                  <a:pt x="19844" y="30109"/>
                </a:cubicBezTo>
                <a:close/>
                <a:moveTo>
                  <a:pt x="37857" y="30271"/>
                </a:moveTo>
                <a:cubicBezTo>
                  <a:pt x="37441" y="30271"/>
                  <a:pt x="37433" y="30898"/>
                  <a:pt x="37843" y="30898"/>
                </a:cubicBezTo>
                <a:cubicBezTo>
                  <a:pt x="37851" y="30898"/>
                  <a:pt x="37860" y="30898"/>
                  <a:pt x="37868" y="30898"/>
                </a:cubicBezTo>
                <a:cubicBezTo>
                  <a:pt x="38262" y="30884"/>
                  <a:pt x="38276" y="30313"/>
                  <a:pt x="37895" y="30272"/>
                </a:cubicBezTo>
                <a:cubicBezTo>
                  <a:pt x="37882" y="30271"/>
                  <a:pt x="37869" y="30271"/>
                  <a:pt x="37857" y="30271"/>
                </a:cubicBezTo>
                <a:close/>
                <a:moveTo>
                  <a:pt x="17072" y="30191"/>
                </a:moveTo>
                <a:cubicBezTo>
                  <a:pt x="16583" y="30191"/>
                  <a:pt x="16583" y="30925"/>
                  <a:pt x="17072" y="30925"/>
                </a:cubicBezTo>
                <a:cubicBezTo>
                  <a:pt x="17276" y="30925"/>
                  <a:pt x="17439" y="30762"/>
                  <a:pt x="17439" y="30558"/>
                </a:cubicBezTo>
                <a:cubicBezTo>
                  <a:pt x="17439" y="30354"/>
                  <a:pt x="17276" y="30191"/>
                  <a:pt x="17072" y="30191"/>
                </a:cubicBezTo>
                <a:close/>
                <a:moveTo>
                  <a:pt x="28832" y="30176"/>
                </a:moveTo>
                <a:cubicBezTo>
                  <a:pt x="28343" y="30176"/>
                  <a:pt x="28326" y="30925"/>
                  <a:pt x="28830" y="30925"/>
                </a:cubicBezTo>
                <a:cubicBezTo>
                  <a:pt x="28834" y="30925"/>
                  <a:pt x="28839" y="30925"/>
                  <a:pt x="28843" y="30925"/>
                </a:cubicBezTo>
                <a:cubicBezTo>
                  <a:pt x="29305" y="30911"/>
                  <a:pt x="29332" y="30218"/>
                  <a:pt x="28870" y="30177"/>
                </a:cubicBezTo>
                <a:cubicBezTo>
                  <a:pt x="28857" y="30176"/>
                  <a:pt x="28844" y="30176"/>
                  <a:pt x="28832" y="30176"/>
                </a:cubicBezTo>
                <a:close/>
                <a:moveTo>
                  <a:pt x="80296" y="30827"/>
                </a:moveTo>
                <a:cubicBezTo>
                  <a:pt x="80294" y="30827"/>
                  <a:pt x="80292" y="30828"/>
                  <a:pt x="80290" y="30830"/>
                </a:cubicBezTo>
                <a:cubicBezTo>
                  <a:pt x="80262" y="30843"/>
                  <a:pt x="80249" y="30870"/>
                  <a:pt x="80235" y="30911"/>
                </a:cubicBezTo>
                <a:cubicBezTo>
                  <a:pt x="80235" y="30911"/>
                  <a:pt x="80268" y="30954"/>
                  <a:pt x="80284" y="30954"/>
                </a:cubicBezTo>
                <a:cubicBezTo>
                  <a:pt x="80286" y="30954"/>
                  <a:pt x="80288" y="30953"/>
                  <a:pt x="80290" y="30952"/>
                </a:cubicBezTo>
                <a:cubicBezTo>
                  <a:pt x="80303" y="30952"/>
                  <a:pt x="80344" y="30911"/>
                  <a:pt x="80371" y="30884"/>
                </a:cubicBezTo>
                <a:cubicBezTo>
                  <a:pt x="80336" y="30861"/>
                  <a:pt x="80311" y="30827"/>
                  <a:pt x="80296" y="30827"/>
                </a:cubicBezTo>
                <a:close/>
                <a:moveTo>
                  <a:pt x="14367" y="30313"/>
                </a:moveTo>
                <a:cubicBezTo>
                  <a:pt x="14177" y="30313"/>
                  <a:pt x="14027" y="30449"/>
                  <a:pt x="14027" y="30626"/>
                </a:cubicBezTo>
                <a:cubicBezTo>
                  <a:pt x="14000" y="30816"/>
                  <a:pt x="14150" y="30993"/>
                  <a:pt x="14354" y="30993"/>
                </a:cubicBezTo>
                <a:cubicBezTo>
                  <a:pt x="14544" y="30993"/>
                  <a:pt x="14693" y="30843"/>
                  <a:pt x="14707" y="30653"/>
                </a:cubicBezTo>
                <a:cubicBezTo>
                  <a:pt x="14707" y="30463"/>
                  <a:pt x="14544" y="30313"/>
                  <a:pt x="14367" y="30313"/>
                </a:cubicBezTo>
                <a:close/>
                <a:moveTo>
                  <a:pt x="41420" y="30542"/>
                </a:moveTo>
                <a:cubicBezTo>
                  <a:pt x="41134" y="30542"/>
                  <a:pt x="41130" y="30993"/>
                  <a:pt x="41430" y="30993"/>
                </a:cubicBezTo>
                <a:cubicBezTo>
                  <a:pt x="41434" y="30993"/>
                  <a:pt x="41439" y="30993"/>
                  <a:pt x="41443" y="30993"/>
                </a:cubicBezTo>
                <a:cubicBezTo>
                  <a:pt x="41565" y="30993"/>
                  <a:pt x="41674" y="30898"/>
                  <a:pt x="41674" y="30775"/>
                </a:cubicBezTo>
                <a:cubicBezTo>
                  <a:pt x="41674" y="30639"/>
                  <a:pt x="41579" y="30544"/>
                  <a:pt x="41457" y="30544"/>
                </a:cubicBezTo>
                <a:cubicBezTo>
                  <a:pt x="41444" y="30543"/>
                  <a:pt x="41432" y="30542"/>
                  <a:pt x="41420" y="30542"/>
                </a:cubicBezTo>
                <a:close/>
                <a:moveTo>
                  <a:pt x="26084" y="30245"/>
                </a:moveTo>
                <a:cubicBezTo>
                  <a:pt x="25581" y="30245"/>
                  <a:pt x="25598" y="30994"/>
                  <a:pt x="26086" y="30994"/>
                </a:cubicBezTo>
                <a:cubicBezTo>
                  <a:pt x="26099" y="30994"/>
                  <a:pt x="26111" y="30994"/>
                  <a:pt x="26125" y="30993"/>
                </a:cubicBezTo>
                <a:cubicBezTo>
                  <a:pt x="26600" y="30938"/>
                  <a:pt x="26573" y="30245"/>
                  <a:pt x="26097" y="30245"/>
                </a:cubicBezTo>
                <a:cubicBezTo>
                  <a:pt x="26093" y="30245"/>
                  <a:pt x="26088" y="30245"/>
                  <a:pt x="26084" y="30245"/>
                </a:cubicBezTo>
                <a:close/>
                <a:moveTo>
                  <a:pt x="3398" y="30789"/>
                </a:moveTo>
                <a:cubicBezTo>
                  <a:pt x="3357" y="30857"/>
                  <a:pt x="3317" y="30898"/>
                  <a:pt x="3317" y="30938"/>
                </a:cubicBezTo>
                <a:lnTo>
                  <a:pt x="3330" y="30938"/>
                </a:lnTo>
                <a:cubicBezTo>
                  <a:pt x="3330" y="30963"/>
                  <a:pt x="3374" y="31008"/>
                  <a:pt x="3393" y="31008"/>
                </a:cubicBezTo>
                <a:cubicBezTo>
                  <a:pt x="3395" y="31008"/>
                  <a:pt x="3397" y="31008"/>
                  <a:pt x="3398" y="31006"/>
                </a:cubicBezTo>
                <a:cubicBezTo>
                  <a:pt x="3439" y="30993"/>
                  <a:pt x="3493" y="30952"/>
                  <a:pt x="3493" y="30911"/>
                </a:cubicBezTo>
                <a:cubicBezTo>
                  <a:pt x="3493" y="30884"/>
                  <a:pt x="3439" y="30857"/>
                  <a:pt x="3398" y="30789"/>
                </a:cubicBezTo>
                <a:close/>
                <a:moveTo>
                  <a:pt x="11608" y="30395"/>
                </a:moveTo>
                <a:cubicBezTo>
                  <a:pt x="11431" y="30408"/>
                  <a:pt x="11295" y="30531"/>
                  <a:pt x="11295" y="30707"/>
                </a:cubicBezTo>
                <a:cubicBezTo>
                  <a:pt x="11295" y="30870"/>
                  <a:pt x="11431" y="31006"/>
                  <a:pt x="11594" y="31020"/>
                </a:cubicBezTo>
                <a:cubicBezTo>
                  <a:pt x="11771" y="31020"/>
                  <a:pt x="11907" y="30884"/>
                  <a:pt x="11907" y="30707"/>
                </a:cubicBezTo>
                <a:cubicBezTo>
                  <a:pt x="11907" y="30544"/>
                  <a:pt x="11771" y="30395"/>
                  <a:pt x="11608" y="30395"/>
                </a:cubicBezTo>
                <a:close/>
                <a:moveTo>
                  <a:pt x="35141" y="30340"/>
                </a:moveTo>
                <a:cubicBezTo>
                  <a:pt x="34961" y="30340"/>
                  <a:pt x="34810" y="30497"/>
                  <a:pt x="34810" y="30680"/>
                </a:cubicBezTo>
                <a:cubicBezTo>
                  <a:pt x="34810" y="30870"/>
                  <a:pt x="34959" y="31020"/>
                  <a:pt x="35150" y="31020"/>
                </a:cubicBezTo>
                <a:cubicBezTo>
                  <a:pt x="35154" y="31020"/>
                  <a:pt x="35159" y="31020"/>
                  <a:pt x="35163" y="31020"/>
                </a:cubicBezTo>
                <a:cubicBezTo>
                  <a:pt x="35599" y="31020"/>
                  <a:pt x="35621" y="30354"/>
                  <a:pt x="35163" y="30340"/>
                </a:cubicBezTo>
                <a:cubicBezTo>
                  <a:pt x="35156" y="30340"/>
                  <a:pt x="35149" y="30340"/>
                  <a:pt x="35141" y="30340"/>
                </a:cubicBezTo>
                <a:close/>
                <a:moveTo>
                  <a:pt x="6132" y="30638"/>
                </a:moveTo>
                <a:cubicBezTo>
                  <a:pt x="6026" y="30638"/>
                  <a:pt x="5966" y="30716"/>
                  <a:pt x="5954" y="30830"/>
                </a:cubicBezTo>
                <a:cubicBezTo>
                  <a:pt x="5942" y="30924"/>
                  <a:pt x="6032" y="31028"/>
                  <a:pt x="6127" y="31028"/>
                </a:cubicBezTo>
                <a:cubicBezTo>
                  <a:pt x="6142" y="31028"/>
                  <a:pt x="6156" y="31025"/>
                  <a:pt x="6171" y="31020"/>
                </a:cubicBezTo>
                <a:cubicBezTo>
                  <a:pt x="6266" y="30993"/>
                  <a:pt x="6307" y="30911"/>
                  <a:pt x="6416" y="30816"/>
                </a:cubicBezTo>
                <a:cubicBezTo>
                  <a:pt x="6307" y="30734"/>
                  <a:pt x="6239" y="30653"/>
                  <a:pt x="6157" y="30639"/>
                </a:cubicBezTo>
                <a:cubicBezTo>
                  <a:pt x="6149" y="30638"/>
                  <a:pt x="6140" y="30638"/>
                  <a:pt x="6132" y="30638"/>
                </a:cubicBezTo>
                <a:close/>
                <a:moveTo>
                  <a:pt x="8876" y="30503"/>
                </a:moveTo>
                <a:cubicBezTo>
                  <a:pt x="8726" y="30517"/>
                  <a:pt x="8604" y="30639"/>
                  <a:pt x="8604" y="30775"/>
                </a:cubicBezTo>
                <a:cubicBezTo>
                  <a:pt x="8618" y="30911"/>
                  <a:pt x="8726" y="31020"/>
                  <a:pt x="8862" y="31033"/>
                </a:cubicBezTo>
                <a:cubicBezTo>
                  <a:pt x="9012" y="31033"/>
                  <a:pt x="9134" y="30925"/>
                  <a:pt x="9134" y="30775"/>
                </a:cubicBezTo>
                <a:cubicBezTo>
                  <a:pt x="9134" y="30626"/>
                  <a:pt x="9012" y="30503"/>
                  <a:pt x="8876" y="30503"/>
                </a:cubicBezTo>
                <a:close/>
                <a:moveTo>
                  <a:pt x="4200" y="31047"/>
                </a:moveTo>
                <a:cubicBezTo>
                  <a:pt x="4203" y="31047"/>
                  <a:pt x="4206" y="31047"/>
                  <a:pt x="4209" y="31048"/>
                </a:cubicBezTo>
                <a:lnTo>
                  <a:pt x="4209" y="31048"/>
                </a:lnTo>
                <a:cubicBezTo>
                  <a:pt x="4211" y="31047"/>
                  <a:pt x="4212" y="31047"/>
                  <a:pt x="4214" y="31047"/>
                </a:cubicBezTo>
                <a:close/>
                <a:moveTo>
                  <a:pt x="23379" y="30300"/>
                </a:moveTo>
                <a:cubicBezTo>
                  <a:pt x="23053" y="30300"/>
                  <a:pt x="22876" y="30694"/>
                  <a:pt x="23107" y="30938"/>
                </a:cubicBezTo>
                <a:cubicBezTo>
                  <a:pt x="23184" y="31020"/>
                  <a:pt x="23281" y="31056"/>
                  <a:pt x="23376" y="31056"/>
                </a:cubicBezTo>
                <a:cubicBezTo>
                  <a:pt x="23566" y="31056"/>
                  <a:pt x="23750" y="30911"/>
                  <a:pt x="23759" y="30694"/>
                </a:cubicBezTo>
                <a:cubicBezTo>
                  <a:pt x="23773" y="30476"/>
                  <a:pt x="23596" y="30300"/>
                  <a:pt x="23379" y="30300"/>
                </a:cubicBezTo>
                <a:close/>
                <a:moveTo>
                  <a:pt x="32413" y="30380"/>
                </a:moveTo>
                <a:cubicBezTo>
                  <a:pt x="32405" y="30380"/>
                  <a:pt x="32398" y="30381"/>
                  <a:pt x="32391" y="30381"/>
                </a:cubicBezTo>
                <a:cubicBezTo>
                  <a:pt x="32200" y="30381"/>
                  <a:pt x="32051" y="30544"/>
                  <a:pt x="32037" y="30734"/>
                </a:cubicBezTo>
                <a:cubicBezTo>
                  <a:pt x="32037" y="30938"/>
                  <a:pt x="32200" y="31101"/>
                  <a:pt x="32404" y="31101"/>
                </a:cubicBezTo>
                <a:cubicBezTo>
                  <a:pt x="32594" y="31088"/>
                  <a:pt x="32744" y="30938"/>
                  <a:pt x="32758" y="30748"/>
                </a:cubicBezTo>
                <a:cubicBezTo>
                  <a:pt x="32758" y="30552"/>
                  <a:pt x="32606" y="30380"/>
                  <a:pt x="32413" y="30380"/>
                </a:cubicBezTo>
                <a:close/>
                <a:moveTo>
                  <a:pt x="20697" y="30365"/>
                </a:moveTo>
                <a:cubicBezTo>
                  <a:pt x="20681" y="30365"/>
                  <a:pt x="20664" y="30366"/>
                  <a:pt x="20647" y="30367"/>
                </a:cubicBezTo>
                <a:cubicBezTo>
                  <a:pt x="20429" y="30367"/>
                  <a:pt x="20266" y="30544"/>
                  <a:pt x="20280" y="30762"/>
                </a:cubicBezTo>
                <a:cubicBezTo>
                  <a:pt x="20280" y="30966"/>
                  <a:pt x="20457" y="31115"/>
                  <a:pt x="20660" y="31115"/>
                </a:cubicBezTo>
                <a:cubicBezTo>
                  <a:pt x="20665" y="31115"/>
                  <a:pt x="20669" y="31115"/>
                  <a:pt x="20673" y="31115"/>
                </a:cubicBezTo>
                <a:cubicBezTo>
                  <a:pt x="21173" y="31115"/>
                  <a:pt x="21173" y="30365"/>
                  <a:pt x="20697" y="30365"/>
                </a:cubicBezTo>
                <a:close/>
                <a:moveTo>
                  <a:pt x="38697" y="30558"/>
                </a:moveTo>
                <a:cubicBezTo>
                  <a:pt x="38534" y="30571"/>
                  <a:pt x="38412" y="30694"/>
                  <a:pt x="38398" y="30857"/>
                </a:cubicBezTo>
                <a:cubicBezTo>
                  <a:pt x="38398" y="31020"/>
                  <a:pt x="38534" y="31156"/>
                  <a:pt x="38711" y="31156"/>
                </a:cubicBezTo>
                <a:cubicBezTo>
                  <a:pt x="39078" y="31129"/>
                  <a:pt x="39064" y="30585"/>
                  <a:pt x="38697" y="30558"/>
                </a:cubicBezTo>
                <a:close/>
                <a:moveTo>
                  <a:pt x="29686" y="30435"/>
                </a:moveTo>
                <a:cubicBezTo>
                  <a:pt x="29224" y="30463"/>
                  <a:pt x="29224" y="31129"/>
                  <a:pt x="29686" y="31169"/>
                </a:cubicBezTo>
                <a:cubicBezTo>
                  <a:pt x="29890" y="31169"/>
                  <a:pt x="30053" y="30993"/>
                  <a:pt x="30053" y="30802"/>
                </a:cubicBezTo>
                <a:cubicBezTo>
                  <a:pt x="30053" y="30599"/>
                  <a:pt x="29890" y="30435"/>
                  <a:pt x="29686" y="30435"/>
                </a:cubicBezTo>
                <a:close/>
                <a:moveTo>
                  <a:pt x="17901" y="30463"/>
                </a:moveTo>
                <a:lnTo>
                  <a:pt x="17901" y="30476"/>
                </a:lnTo>
                <a:cubicBezTo>
                  <a:pt x="17697" y="30476"/>
                  <a:pt x="17534" y="30639"/>
                  <a:pt x="17534" y="30843"/>
                </a:cubicBezTo>
                <a:cubicBezTo>
                  <a:pt x="17534" y="31047"/>
                  <a:pt x="17697" y="31210"/>
                  <a:pt x="17901" y="31210"/>
                </a:cubicBezTo>
                <a:cubicBezTo>
                  <a:pt x="18105" y="31210"/>
                  <a:pt x="18268" y="31047"/>
                  <a:pt x="18268" y="30843"/>
                </a:cubicBezTo>
                <a:cubicBezTo>
                  <a:pt x="18282" y="30639"/>
                  <a:pt x="18105" y="30463"/>
                  <a:pt x="17901" y="30463"/>
                </a:cubicBezTo>
                <a:close/>
                <a:moveTo>
                  <a:pt x="26954" y="30476"/>
                </a:moveTo>
                <a:cubicBezTo>
                  <a:pt x="26736" y="30476"/>
                  <a:pt x="26559" y="30667"/>
                  <a:pt x="26573" y="30884"/>
                </a:cubicBezTo>
                <a:cubicBezTo>
                  <a:pt x="26600" y="31074"/>
                  <a:pt x="26763" y="31224"/>
                  <a:pt x="26967" y="31224"/>
                </a:cubicBezTo>
                <a:cubicBezTo>
                  <a:pt x="27171" y="31224"/>
                  <a:pt x="27348" y="31047"/>
                  <a:pt x="27321" y="30830"/>
                </a:cubicBezTo>
                <a:cubicBezTo>
                  <a:pt x="27321" y="30626"/>
                  <a:pt x="27144" y="30476"/>
                  <a:pt x="26954" y="30476"/>
                </a:cubicBezTo>
                <a:close/>
                <a:moveTo>
                  <a:pt x="42326" y="30857"/>
                </a:moveTo>
                <a:cubicBezTo>
                  <a:pt x="42177" y="30857"/>
                  <a:pt x="42082" y="30952"/>
                  <a:pt x="42095" y="31061"/>
                </a:cubicBezTo>
                <a:cubicBezTo>
                  <a:pt x="42095" y="31156"/>
                  <a:pt x="42177" y="31237"/>
                  <a:pt x="42272" y="31237"/>
                </a:cubicBezTo>
                <a:cubicBezTo>
                  <a:pt x="42381" y="31237"/>
                  <a:pt x="42476" y="31169"/>
                  <a:pt x="42449" y="31047"/>
                </a:cubicBezTo>
                <a:cubicBezTo>
                  <a:pt x="42449" y="30979"/>
                  <a:pt x="42354" y="30911"/>
                  <a:pt x="42326" y="30857"/>
                </a:cubicBezTo>
                <a:close/>
                <a:moveTo>
                  <a:pt x="15158" y="30556"/>
                </a:moveTo>
                <a:cubicBezTo>
                  <a:pt x="14745" y="30556"/>
                  <a:pt x="14706" y="31198"/>
                  <a:pt x="15142" y="31237"/>
                </a:cubicBezTo>
                <a:cubicBezTo>
                  <a:pt x="15155" y="31239"/>
                  <a:pt x="15168" y="31239"/>
                  <a:pt x="15180" y="31239"/>
                </a:cubicBezTo>
                <a:cubicBezTo>
                  <a:pt x="15594" y="31239"/>
                  <a:pt x="15645" y="30597"/>
                  <a:pt x="15196" y="30558"/>
                </a:cubicBezTo>
                <a:cubicBezTo>
                  <a:pt x="15183" y="30557"/>
                  <a:pt x="15171" y="30556"/>
                  <a:pt x="15158" y="30556"/>
                </a:cubicBezTo>
                <a:close/>
                <a:moveTo>
                  <a:pt x="36015" y="30598"/>
                </a:moveTo>
                <a:cubicBezTo>
                  <a:pt x="36007" y="30598"/>
                  <a:pt x="36000" y="30598"/>
                  <a:pt x="35992" y="30599"/>
                </a:cubicBezTo>
                <a:cubicBezTo>
                  <a:pt x="35802" y="30599"/>
                  <a:pt x="35653" y="30734"/>
                  <a:pt x="35639" y="30925"/>
                </a:cubicBezTo>
                <a:lnTo>
                  <a:pt x="35653" y="30925"/>
                </a:lnTo>
                <a:cubicBezTo>
                  <a:pt x="35653" y="31115"/>
                  <a:pt x="35802" y="31251"/>
                  <a:pt x="35992" y="31251"/>
                </a:cubicBezTo>
                <a:cubicBezTo>
                  <a:pt x="36169" y="31251"/>
                  <a:pt x="36319" y="31101"/>
                  <a:pt x="36319" y="30925"/>
                </a:cubicBezTo>
                <a:cubicBezTo>
                  <a:pt x="36319" y="30743"/>
                  <a:pt x="36182" y="30598"/>
                  <a:pt x="36015" y="30598"/>
                </a:cubicBezTo>
                <a:close/>
                <a:moveTo>
                  <a:pt x="12410" y="30626"/>
                </a:moveTo>
                <a:cubicBezTo>
                  <a:pt x="11989" y="30626"/>
                  <a:pt x="11975" y="31265"/>
                  <a:pt x="12396" y="31265"/>
                </a:cubicBezTo>
                <a:cubicBezTo>
                  <a:pt x="12405" y="31265"/>
                  <a:pt x="12413" y="31266"/>
                  <a:pt x="12421" y="31266"/>
                </a:cubicBezTo>
                <a:cubicBezTo>
                  <a:pt x="12587" y="31266"/>
                  <a:pt x="12723" y="31134"/>
                  <a:pt x="12736" y="30966"/>
                </a:cubicBezTo>
                <a:cubicBezTo>
                  <a:pt x="12736" y="30789"/>
                  <a:pt x="12600" y="30639"/>
                  <a:pt x="12424" y="30639"/>
                </a:cubicBezTo>
                <a:lnTo>
                  <a:pt x="12410" y="30626"/>
                </a:lnTo>
                <a:close/>
                <a:moveTo>
                  <a:pt x="4209" y="31048"/>
                </a:moveTo>
                <a:cubicBezTo>
                  <a:pt x="4169" y="31055"/>
                  <a:pt x="4119" y="31144"/>
                  <a:pt x="4119" y="31183"/>
                </a:cubicBezTo>
                <a:cubicBezTo>
                  <a:pt x="4132" y="31224"/>
                  <a:pt x="4200" y="31278"/>
                  <a:pt x="4241" y="31278"/>
                </a:cubicBezTo>
                <a:cubicBezTo>
                  <a:pt x="4268" y="31278"/>
                  <a:pt x="4336" y="31210"/>
                  <a:pt x="4431" y="31142"/>
                </a:cubicBezTo>
                <a:cubicBezTo>
                  <a:pt x="4328" y="31104"/>
                  <a:pt x="4262" y="31053"/>
                  <a:pt x="4209" y="31048"/>
                </a:cubicBezTo>
                <a:close/>
                <a:moveTo>
                  <a:pt x="9693" y="30734"/>
                </a:moveTo>
                <a:cubicBezTo>
                  <a:pt x="9333" y="30734"/>
                  <a:pt x="9333" y="31293"/>
                  <a:pt x="9693" y="31293"/>
                </a:cubicBezTo>
                <a:cubicBezTo>
                  <a:pt x="9702" y="31293"/>
                  <a:pt x="9710" y="31292"/>
                  <a:pt x="9719" y="31292"/>
                </a:cubicBezTo>
                <a:cubicBezTo>
                  <a:pt x="9868" y="31278"/>
                  <a:pt x="9991" y="31169"/>
                  <a:pt x="9991" y="31020"/>
                </a:cubicBezTo>
                <a:cubicBezTo>
                  <a:pt x="9991" y="30870"/>
                  <a:pt x="9868" y="30748"/>
                  <a:pt x="9719" y="30734"/>
                </a:cubicBezTo>
                <a:cubicBezTo>
                  <a:pt x="9710" y="30734"/>
                  <a:pt x="9702" y="30734"/>
                  <a:pt x="9693" y="30734"/>
                </a:cubicBezTo>
                <a:close/>
                <a:moveTo>
                  <a:pt x="24235" y="30544"/>
                </a:moveTo>
                <a:lnTo>
                  <a:pt x="24222" y="30558"/>
                </a:lnTo>
                <a:cubicBezTo>
                  <a:pt x="24198" y="30551"/>
                  <a:pt x="24175" y="30548"/>
                  <a:pt x="24153" y="30548"/>
                </a:cubicBezTo>
                <a:cubicBezTo>
                  <a:pt x="23812" y="30548"/>
                  <a:pt x="23760" y="31292"/>
                  <a:pt x="24147" y="31292"/>
                </a:cubicBezTo>
                <a:cubicBezTo>
                  <a:pt x="24154" y="31292"/>
                  <a:pt x="24161" y="31292"/>
                  <a:pt x="24167" y="31292"/>
                </a:cubicBezTo>
                <a:cubicBezTo>
                  <a:pt x="24192" y="31296"/>
                  <a:pt x="24216" y="31298"/>
                  <a:pt x="24239" y="31298"/>
                </a:cubicBezTo>
                <a:cubicBezTo>
                  <a:pt x="24690" y="31298"/>
                  <a:pt x="24740" y="30570"/>
                  <a:pt x="24235" y="30544"/>
                </a:cubicBezTo>
                <a:close/>
                <a:moveTo>
                  <a:pt x="6977" y="30896"/>
                </a:moveTo>
                <a:cubicBezTo>
                  <a:pt x="6866" y="30896"/>
                  <a:pt x="6782" y="30987"/>
                  <a:pt x="6769" y="31101"/>
                </a:cubicBezTo>
                <a:cubicBezTo>
                  <a:pt x="6783" y="31210"/>
                  <a:pt x="6864" y="31305"/>
                  <a:pt x="6987" y="31319"/>
                </a:cubicBezTo>
                <a:cubicBezTo>
                  <a:pt x="7095" y="31319"/>
                  <a:pt x="7190" y="31237"/>
                  <a:pt x="7204" y="31115"/>
                </a:cubicBezTo>
                <a:cubicBezTo>
                  <a:pt x="7204" y="30993"/>
                  <a:pt x="7123" y="30898"/>
                  <a:pt x="7000" y="30898"/>
                </a:cubicBezTo>
                <a:cubicBezTo>
                  <a:pt x="6992" y="30897"/>
                  <a:pt x="6985" y="30896"/>
                  <a:pt x="6977" y="30896"/>
                </a:cubicBezTo>
                <a:close/>
                <a:moveTo>
                  <a:pt x="33217" y="30609"/>
                </a:moveTo>
                <a:cubicBezTo>
                  <a:pt x="33031" y="30609"/>
                  <a:pt x="32846" y="30738"/>
                  <a:pt x="32866" y="30993"/>
                </a:cubicBezTo>
                <a:cubicBezTo>
                  <a:pt x="32880" y="31183"/>
                  <a:pt x="33029" y="31333"/>
                  <a:pt x="33233" y="31333"/>
                </a:cubicBezTo>
                <a:cubicBezTo>
                  <a:pt x="33410" y="31319"/>
                  <a:pt x="33559" y="31169"/>
                  <a:pt x="33573" y="30979"/>
                </a:cubicBezTo>
                <a:cubicBezTo>
                  <a:pt x="33580" y="30731"/>
                  <a:pt x="33398" y="30609"/>
                  <a:pt x="33217" y="30609"/>
                </a:cubicBezTo>
                <a:close/>
                <a:moveTo>
                  <a:pt x="39513" y="30830"/>
                </a:moveTo>
                <a:cubicBezTo>
                  <a:pt x="39363" y="30843"/>
                  <a:pt x="39255" y="30966"/>
                  <a:pt x="39241" y="31115"/>
                </a:cubicBezTo>
                <a:cubicBezTo>
                  <a:pt x="39255" y="31265"/>
                  <a:pt x="39377" y="31373"/>
                  <a:pt x="39513" y="31387"/>
                </a:cubicBezTo>
                <a:cubicBezTo>
                  <a:pt x="39676" y="31387"/>
                  <a:pt x="39812" y="31251"/>
                  <a:pt x="39798" y="31088"/>
                </a:cubicBezTo>
                <a:cubicBezTo>
                  <a:pt x="39785" y="30938"/>
                  <a:pt x="39662" y="30830"/>
                  <a:pt x="39513" y="30830"/>
                </a:cubicBezTo>
                <a:close/>
                <a:moveTo>
                  <a:pt x="43088" y="31183"/>
                </a:moveTo>
                <a:lnTo>
                  <a:pt x="43088" y="31197"/>
                </a:lnTo>
                <a:cubicBezTo>
                  <a:pt x="43047" y="31224"/>
                  <a:pt x="43006" y="31265"/>
                  <a:pt x="43006" y="31319"/>
                </a:cubicBezTo>
                <a:cubicBezTo>
                  <a:pt x="43006" y="31346"/>
                  <a:pt x="43074" y="31400"/>
                  <a:pt x="43101" y="31400"/>
                </a:cubicBezTo>
                <a:cubicBezTo>
                  <a:pt x="43128" y="31387"/>
                  <a:pt x="43183" y="31333"/>
                  <a:pt x="43251" y="31278"/>
                </a:cubicBezTo>
                <a:cubicBezTo>
                  <a:pt x="43169" y="31237"/>
                  <a:pt x="43115" y="31183"/>
                  <a:pt x="43088" y="31183"/>
                </a:cubicBezTo>
                <a:close/>
                <a:moveTo>
                  <a:pt x="21477" y="30631"/>
                </a:moveTo>
                <a:cubicBezTo>
                  <a:pt x="21282" y="30631"/>
                  <a:pt x="21091" y="30779"/>
                  <a:pt x="21082" y="31006"/>
                </a:cubicBezTo>
                <a:cubicBezTo>
                  <a:pt x="21095" y="31224"/>
                  <a:pt x="21258" y="31387"/>
                  <a:pt x="21462" y="31400"/>
                </a:cubicBezTo>
                <a:lnTo>
                  <a:pt x="21449" y="31400"/>
                </a:lnTo>
                <a:cubicBezTo>
                  <a:pt x="21454" y="31401"/>
                  <a:pt x="21460" y="31401"/>
                  <a:pt x="21465" y="31401"/>
                </a:cubicBezTo>
                <a:cubicBezTo>
                  <a:pt x="21795" y="31401"/>
                  <a:pt x="21988" y="31002"/>
                  <a:pt x="21748" y="30748"/>
                </a:cubicBezTo>
                <a:cubicBezTo>
                  <a:pt x="21671" y="30667"/>
                  <a:pt x="21574" y="30631"/>
                  <a:pt x="21477" y="30631"/>
                </a:cubicBezTo>
                <a:close/>
                <a:moveTo>
                  <a:pt x="30488" y="30680"/>
                </a:moveTo>
                <a:cubicBezTo>
                  <a:pt x="30011" y="30680"/>
                  <a:pt x="29989" y="31387"/>
                  <a:pt x="30474" y="31414"/>
                </a:cubicBezTo>
                <a:cubicBezTo>
                  <a:pt x="30482" y="31415"/>
                  <a:pt x="30490" y="31415"/>
                  <a:pt x="30498" y="31415"/>
                </a:cubicBezTo>
                <a:cubicBezTo>
                  <a:pt x="30691" y="31415"/>
                  <a:pt x="30855" y="31257"/>
                  <a:pt x="30855" y="31061"/>
                </a:cubicBezTo>
                <a:cubicBezTo>
                  <a:pt x="30868" y="30857"/>
                  <a:pt x="30705" y="30680"/>
                  <a:pt x="30501" y="30680"/>
                </a:cubicBezTo>
                <a:cubicBezTo>
                  <a:pt x="30497" y="30680"/>
                  <a:pt x="30492" y="30680"/>
                  <a:pt x="30488" y="30680"/>
                </a:cubicBezTo>
                <a:close/>
                <a:moveTo>
                  <a:pt x="18766" y="30705"/>
                </a:moveTo>
                <a:cubicBezTo>
                  <a:pt x="18750" y="30705"/>
                  <a:pt x="18734" y="30706"/>
                  <a:pt x="18717" y="30707"/>
                </a:cubicBezTo>
                <a:cubicBezTo>
                  <a:pt x="18513" y="30707"/>
                  <a:pt x="18350" y="30884"/>
                  <a:pt x="18363" y="31088"/>
                </a:cubicBezTo>
                <a:cubicBezTo>
                  <a:pt x="18376" y="31284"/>
                  <a:pt x="18528" y="31442"/>
                  <a:pt x="18720" y="31442"/>
                </a:cubicBezTo>
                <a:cubicBezTo>
                  <a:pt x="18728" y="31442"/>
                  <a:pt x="18736" y="31442"/>
                  <a:pt x="18744" y="31441"/>
                </a:cubicBezTo>
                <a:cubicBezTo>
                  <a:pt x="18748" y="31441"/>
                  <a:pt x="18753" y="31441"/>
                  <a:pt x="18757" y="31441"/>
                </a:cubicBezTo>
                <a:cubicBezTo>
                  <a:pt x="19256" y="31441"/>
                  <a:pt x="19231" y="30705"/>
                  <a:pt x="18766" y="30705"/>
                </a:cubicBezTo>
                <a:close/>
                <a:moveTo>
                  <a:pt x="16002" y="30808"/>
                </a:moveTo>
                <a:cubicBezTo>
                  <a:pt x="15830" y="30808"/>
                  <a:pt x="15668" y="30941"/>
                  <a:pt x="15658" y="31142"/>
                </a:cubicBezTo>
                <a:cubicBezTo>
                  <a:pt x="15658" y="31330"/>
                  <a:pt x="15805" y="31479"/>
                  <a:pt x="16005" y="31482"/>
                </a:cubicBezTo>
                <a:lnTo>
                  <a:pt x="16005" y="31482"/>
                </a:lnTo>
                <a:cubicBezTo>
                  <a:pt x="16300" y="31477"/>
                  <a:pt x="16445" y="31127"/>
                  <a:pt x="16243" y="30911"/>
                </a:cubicBezTo>
                <a:cubicBezTo>
                  <a:pt x="16172" y="30840"/>
                  <a:pt x="16086" y="30808"/>
                  <a:pt x="16002" y="30808"/>
                </a:cubicBezTo>
                <a:close/>
                <a:moveTo>
                  <a:pt x="16005" y="31482"/>
                </a:moveTo>
                <a:cubicBezTo>
                  <a:pt x="16003" y="31482"/>
                  <a:pt x="16000" y="31482"/>
                  <a:pt x="15998" y="31482"/>
                </a:cubicBezTo>
                <a:lnTo>
                  <a:pt x="16012" y="31482"/>
                </a:lnTo>
                <a:cubicBezTo>
                  <a:pt x="16010" y="31482"/>
                  <a:pt x="16007" y="31482"/>
                  <a:pt x="16005" y="31482"/>
                </a:cubicBezTo>
                <a:close/>
                <a:moveTo>
                  <a:pt x="36757" y="30855"/>
                </a:moveTo>
                <a:cubicBezTo>
                  <a:pt x="36354" y="30855"/>
                  <a:pt x="36358" y="31483"/>
                  <a:pt x="36769" y="31483"/>
                </a:cubicBezTo>
                <a:cubicBezTo>
                  <a:pt x="36777" y="31483"/>
                  <a:pt x="36786" y="31483"/>
                  <a:pt x="36794" y="31482"/>
                </a:cubicBezTo>
                <a:cubicBezTo>
                  <a:pt x="36971" y="31482"/>
                  <a:pt x="37107" y="31346"/>
                  <a:pt x="37121" y="31183"/>
                </a:cubicBezTo>
                <a:lnTo>
                  <a:pt x="37107" y="31183"/>
                </a:lnTo>
                <a:cubicBezTo>
                  <a:pt x="37120" y="31001"/>
                  <a:pt x="36983" y="30856"/>
                  <a:pt x="36817" y="30856"/>
                </a:cubicBezTo>
                <a:cubicBezTo>
                  <a:pt x="36809" y="30856"/>
                  <a:pt x="36802" y="30856"/>
                  <a:pt x="36794" y="30857"/>
                </a:cubicBezTo>
                <a:cubicBezTo>
                  <a:pt x="36782" y="30856"/>
                  <a:pt x="36769" y="30855"/>
                  <a:pt x="36757" y="30855"/>
                </a:cubicBezTo>
                <a:close/>
                <a:moveTo>
                  <a:pt x="27783" y="30762"/>
                </a:moveTo>
                <a:cubicBezTo>
                  <a:pt x="27579" y="30775"/>
                  <a:pt x="27416" y="30938"/>
                  <a:pt x="27416" y="31142"/>
                </a:cubicBezTo>
                <a:cubicBezTo>
                  <a:pt x="27416" y="31333"/>
                  <a:pt x="27579" y="31496"/>
                  <a:pt x="27769" y="31509"/>
                </a:cubicBezTo>
                <a:lnTo>
                  <a:pt x="27783" y="31509"/>
                </a:lnTo>
                <a:cubicBezTo>
                  <a:pt x="27987" y="31509"/>
                  <a:pt x="28150" y="31360"/>
                  <a:pt x="28163" y="31156"/>
                </a:cubicBezTo>
                <a:cubicBezTo>
                  <a:pt x="28163" y="30938"/>
                  <a:pt x="27987" y="30762"/>
                  <a:pt x="27783" y="30762"/>
                </a:cubicBezTo>
                <a:close/>
                <a:moveTo>
                  <a:pt x="13266" y="30870"/>
                </a:moveTo>
                <a:cubicBezTo>
                  <a:pt x="13090" y="30870"/>
                  <a:pt x="12954" y="31006"/>
                  <a:pt x="12926" y="31169"/>
                </a:cubicBezTo>
                <a:cubicBezTo>
                  <a:pt x="12913" y="31346"/>
                  <a:pt x="13049" y="31509"/>
                  <a:pt x="13239" y="31523"/>
                </a:cubicBezTo>
                <a:cubicBezTo>
                  <a:pt x="13416" y="31523"/>
                  <a:pt x="13552" y="31387"/>
                  <a:pt x="13579" y="31210"/>
                </a:cubicBezTo>
                <a:cubicBezTo>
                  <a:pt x="13579" y="31033"/>
                  <a:pt x="13443" y="30884"/>
                  <a:pt x="13266" y="30870"/>
                </a:cubicBezTo>
                <a:close/>
                <a:moveTo>
                  <a:pt x="5043" y="31278"/>
                </a:moveTo>
                <a:cubicBezTo>
                  <a:pt x="5002" y="31278"/>
                  <a:pt x="4934" y="31346"/>
                  <a:pt x="4921" y="31400"/>
                </a:cubicBezTo>
                <a:cubicBezTo>
                  <a:pt x="4897" y="31483"/>
                  <a:pt x="4955" y="31555"/>
                  <a:pt x="5024" y="31555"/>
                </a:cubicBezTo>
                <a:cubicBezTo>
                  <a:pt x="5035" y="31555"/>
                  <a:pt x="5046" y="31554"/>
                  <a:pt x="5057" y="31550"/>
                </a:cubicBezTo>
                <a:cubicBezTo>
                  <a:pt x="5124" y="31550"/>
                  <a:pt x="5179" y="31482"/>
                  <a:pt x="5288" y="31400"/>
                </a:cubicBezTo>
                <a:cubicBezTo>
                  <a:pt x="5165" y="31333"/>
                  <a:pt x="5097" y="31278"/>
                  <a:pt x="5043" y="31278"/>
                </a:cubicBezTo>
                <a:close/>
                <a:moveTo>
                  <a:pt x="25010" y="30802"/>
                </a:moveTo>
                <a:cubicBezTo>
                  <a:pt x="24507" y="30802"/>
                  <a:pt x="24507" y="31564"/>
                  <a:pt x="25010" y="31564"/>
                </a:cubicBezTo>
                <a:cubicBezTo>
                  <a:pt x="25526" y="31564"/>
                  <a:pt x="25526" y="30802"/>
                  <a:pt x="25010" y="30802"/>
                </a:cubicBezTo>
                <a:close/>
                <a:moveTo>
                  <a:pt x="7802" y="31115"/>
                </a:moveTo>
                <a:cubicBezTo>
                  <a:pt x="7680" y="31129"/>
                  <a:pt x="7585" y="31224"/>
                  <a:pt x="7571" y="31360"/>
                </a:cubicBezTo>
                <a:cubicBezTo>
                  <a:pt x="7585" y="31482"/>
                  <a:pt x="7693" y="31577"/>
                  <a:pt x="7816" y="31577"/>
                </a:cubicBezTo>
                <a:cubicBezTo>
                  <a:pt x="7938" y="31577"/>
                  <a:pt x="8047" y="31468"/>
                  <a:pt x="8033" y="31346"/>
                </a:cubicBezTo>
                <a:cubicBezTo>
                  <a:pt x="8033" y="31210"/>
                  <a:pt x="7924" y="31115"/>
                  <a:pt x="7802" y="31115"/>
                </a:cubicBezTo>
                <a:close/>
                <a:moveTo>
                  <a:pt x="10547" y="31006"/>
                </a:moveTo>
                <a:cubicBezTo>
                  <a:pt x="10543" y="31006"/>
                  <a:pt x="10539" y="31006"/>
                  <a:pt x="10534" y="31006"/>
                </a:cubicBezTo>
                <a:cubicBezTo>
                  <a:pt x="10371" y="31006"/>
                  <a:pt x="10249" y="31129"/>
                  <a:pt x="10249" y="31292"/>
                </a:cubicBezTo>
                <a:lnTo>
                  <a:pt x="10235" y="31292"/>
                </a:lnTo>
                <a:cubicBezTo>
                  <a:pt x="10249" y="31441"/>
                  <a:pt x="10371" y="31577"/>
                  <a:pt x="10534" y="31577"/>
                </a:cubicBezTo>
                <a:cubicBezTo>
                  <a:pt x="10910" y="31577"/>
                  <a:pt x="10915" y="31006"/>
                  <a:pt x="10547" y="31006"/>
                </a:cubicBezTo>
                <a:close/>
                <a:moveTo>
                  <a:pt x="34052" y="30883"/>
                </a:moveTo>
                <a:cubicBezTo>
                  <a:pt x="33871" y="30883"/>
                  <a:pt x="33709" y="31029"/>
                  <a:pt x="33709" y="31224"/>
                </a:cubicBezTo>
                <a:cubicBezTo>
                  <a:pt x="33709" y="31414"/>
                  <a:pt x="33859" y="31564"/>
                  <a:pt x="34049" y="31577"/>
                </a:cubicBezTo>
                <a:cubicBezTo>
                  <a:pt x="34058" y="31578"/>
                  <a:pt x="34066" y="31578"/>
                  <a:pt x="34075" y="31578"/>
                </a:cubicBezTo>
                <a:cubicBezTo>
                  <a:pt x="34512" y="31578"/>
                  <a:pt x="34529" y="30911"/>
                  <a:pt x="34076" y="30884"/>
                </a:cubicBezTo>
                <a:cubicBezTo>
                  <a:pt x="34068" y="30883"/>
                  <a:pt x="34060" y="30883"/>
                  <a:pt x="34052" y="30883"/>
                </a:cubicBezTo>
                <a:close/>
                <a:moveTo>
                  <a:pt x="27497" y="31591"/>
                </a:moveTo>
                <a:cubicBezTo>
                  <a:pt x="27499" y="31591"/>
                  <a:pt x="27501" y="31591"/>
                  <a:pt x="27504" y="31591"/>
                </a:cubicBezTo>
                <a:lnTo>
                  <a:pt x="27504" y="31591"/>
                </a:lnTo>
                <a:cubicBezTo>
                  <a:pt x="27506" y="31591"/>
                  <a:pt x="27508" y="31591"/>
                  <a:pt x="27511" y="31591"/>
                </a:cubicBezTo>
                <a:close/>
                <a:moveTo>
                  <a:pt x="40363" y="31100"/>
                </a:moveTo>
                <a:cubicBezTo>
                  <a:pt x="40356" y="31100"/>
                  <a:pt x="40349" y="31101"/>
                  <a:pt x="40342" y="31101"/>
                </a:cubicBezTo>
                <a:cubicBezTo>
                  <a:pt x="40206" y="31115"/>
                  <a:pt x="40111" y="31210"/>
                  <a:pt x="40097" y="31333"/>
                </a:cubicBezTo>
                <a:cubicBezTo>
                  <a:pt x="40097" y="31482"/>
                  <a:pt x="40206" y="31591"/>
                  <a:pt x="40342" y="31604"/>
                </a:cubicBezTo>
                <a:cubicBezTo>
                  <a:pt x="40478" y="31604"/>
                  <a:pt x="40600" y="31496"/>
                  <a:pt x="40587" y="31346"/>
                </a:cubicBezTo>
                <a:cubicBezTo>
                  <a:pt x="40600" y="31217"/>
                  <a:pt x="40490" y="31100"/>
                  <a:pt x="40363" y="31100"/>
                </a:cubicBezTo>
                <a:close/>
                <a:moveTo>
                  <a:pt x="22305" y="30884"/>
                </a:moveTo>
                <a:cubicBezTo>
                  <a:pt x="22300" y="30884"/>
                  <a:pt x="22296" y="30884"/>
                  <a:pt x="22291" y="30884"/>
                </a:cubicBezTo>
                <a:cubicBezTo>
                  <a:pt x="21789" y="30884"/>
                  <a:pt x="21802" y="31645"/>
                  <a:pt x="22305" y="31645"/>
                </a:cubicBezTo>
                <a:cubicBezTo>
                  <a:pt x="22804" y="31632"/>
                  <a:pt x="22795" y="30884"/>
                  <a:pt x="22305" y="30884"/>
                </a:cubicBezTo>
                <a:close/>
                <a:moveTo>
                  <a:pt x="31317" y="30965"/>
                </a:moveTo>
                <a:cubicBezTo>
                  <a:pt x="30867" y="30965"/>
                  <a:pt x="30850" y="31646"/>
                  <a:pt x="31317" y="31672"/>
                </a:cubicBezTo>
                <a:cubicBezTo>
                  <a:pt x="31521" y="31672"/>
                  <a:pt x="31684" y="31523"/>
                  <a:pt x="31697" y="31319"/>
                </a:cubicBezTo>
                <a:cubicBezTo>
                  <a:pt x="31684" y="31115"/>
                  <a:pt x="31534" y="30966"/>
                  <a:pt x="31344" y="30966"/>
                </a:cubicBezTo>
                <a:cubicBezTo>
                  <a:pt x="31335" y="30965"/>
                  <a:pt x="31326" y="30965"/>
                  <a:pt x="31317" y="30965"/>
                </a:cubicBezTo>
                <a:close/>
                <a:moveTo>
                  <a:pt x="19547" y="30951"/>
                </a:moveTo>
                <a:cubicBezTo>
                  <a:pt x="19356" y="30951"/>
                  <a:pt x="19205" y="31096"/>
                  <a:pt x="19179" y="31292"/>
                </a:cubicBezTo>
                <a:cubicBezTo>
                  <a:pt x="19179" y="31509"/>
                  <a:pt x="19342" y="31686"/>
                  <a:pt x="19559" y="31686"/>
                </a:cubicBezTo>
                <a:cubicBezTo>
                  <a:pt x="19750" y="31686"/>
                  <a:pt x="19913" y="31523"/>
                  <a:pt x="19926" y="31319"/>
                </a:cubicBezTo>
                <a:cubicBezTo>
                  <a:pt x="19926" y="31129"/>
                  <a:pt x="19763" y="30966"/>
                  <a:pt x="19573" y="30952"/>
                </a:cubicBezTo>
                <a:cubicBezTo>
                  <a:pt x="19564" y="30951"/>
                  <a:pt x="19556" y="30951"/>
                  <a:pt x="19547" y="30951"/>
                </a:cubicBezTo>
                <a:close/>
                <a:moveTo>
                  <a:pt x="37610" y="31101"/>
                </a:moveTo>
                <a:cubicBezTo>
                  <a:pt x="37447" y="31115"/>
                  <a:pt x="37325" y="31251"/>
                  <a:pt x="37325" y="31414"/>
                </a:cubicBezTo>
                <a:cubicBezTo>
                  <a:pt x="37325" y="31577"/>
                  <a:pt x="37447" y="31700"/>
                  <a:pt x="37610" y="31713"/>
                </a:cubicBezTo>
                <a:cubicBezTo>
                  <a:pt x="37773" y="31713"/>
                  <a:pt x="37923" y="31577"/>
                  <a:pt x="37923" y="31414"/>
                </a:cubicBezTo>
                <a:cubicBezTo>
                  <a:pt x="37923" y="31237"/>
                  <a:pt x="37773" y="31115"/>
                  <a:pt x="37610" y="31101"/>
                </a:cubicBezTo>
                <a:close/>
                <a:moveTo>
                  <a:pt x="16840" y="31005"/>
                </a:moveTo>
                <a:cubicBezTo>
                  <a:pt x="16653" y="31005"/>
                  <a:pt x="16467" y="31134"/>
                  <a:pt x="16488" y="31387"/>
                </a:cubicBezTo>
                <a:cubicBezTo>
                  <a:pt x="16488" y="31582"/>
                  <a:pt x="16637" y="31728"/>
                  <a:pt x="16817" y="31728"/>
                </a:cubicBezTo>
                <a:cubicBezTo>
                  <a:pt x="16825" y="31728"/>
                  <a:pt x="16833" y="31727"/>
                  <a:pt x="16841" y="31727"/>
                </a:cubicBezTo>
                <a:cubicBezTo>
                  <a:pt x="17031" y="31727"/>
                  <a:pt x="17194" y="31577"/>
                  <a:pt x="17194" y="31387"/>
                </a:cubicBezTo>
                <a:cubicBezTo>
                  <a:pt x="17208" y="31130"/>
                  <a:pt x="17024" y="31005"/>
                  <a:pt x="16840" y="31005"/>
                </a:cubicBezTo>
                <a:close/>
                <a:moveTo>
                  <a:pt x="28622" y="31019"/>
                </a:moveTo>
                <a:cubicBezTo>
                  <a:pt x="28614" y="31019"/>
                  <a:pt x="28606" y="31019"/>
                  <a:pt x="28598" y="31020"/>
                </a:cubicBezTo>
                <a:cubicBezTo>
                  <a:pt x="28394" y="31020"/>
                  <a:pt x="28231" y="31183"/>
                  <a:pt x="28231" y="31387"/>
                </a:cubicBezTo>
                <a:cubicBezTo>
                  <a:pt x="28245" y="31591"/>
                  <a:pt x="28408" y="31740"/>
                  <a:pt x="28612" y="31754"/>
                </a:cubicBezTo>
                <a:cubicBezTo>
                  <a:pt x="28816" y="31740"/>
                  <a:pt x="28979" y="31577"/>
                  <a:pt x="28965" y="31373"/>
                </a:cubicBezTo>
                <a:cubicBezTo>
                  <a:pt x="28965" y="31177"/>
                  <a:pt x="28815" y="31019"/>
                  <a:pt x="28622" y="31019"/>
                </a:cubicBezTo>
                <a:close/>
                <a:moveTo>
                  <a:pt x="14109" y="31142"/>
                </a:moveTo>
                <a:cubicBezTo>
                  <a:pt x="13932" y="31142"/>
                  <a:pt x="13783" y="31292"/>
                  <a:pt x="13783" y="31482"/>
                </a:cubicBezTo>
                <a:cubicBezTo>
                  <a:pt x="13783" y="31659"/>
                  <a:pt x="13932" y="31808"/>
                  <a:pt x="14109" y="31808"/>
                </a:cubicBezTo>
                <a:cubicBezTo>
                  <a:pt x="14299" y="31808"/>
                  <a:pt x="14449" y="31659"/>
                  <a:pt x="14449" y="31468"/>
                </a:cubicBezTo>
                <a:cubicBezTo>
                  <a:pt x="14449" y="31292"/>
                  <a:pt x="14299" y="31142"/>
                  <a:pt x="14109" y="31142"/>
                </a:cubicBezTo>
                <a:close/>
                <a:moveTo>
                  <a:pt x="41181" y="31386"/>
                </a:moveTo>
                <a:cubicBezTo>
                  <a:pt x="41173" y="31386"/>
                  <a:pt x="41165" y="31386"/>
                  <a:pt x="41158" y="31387"/>
                </a:cubicBezTo>
                <a:cubicBezTo>
                  <a:pt x="41049" y="31387"/>
                  <a:pt x="40954" y="31482"/>
                  <a:pt x="40954" y="31604"/>
                </a:cubicBezTo>
                <a:cubicBezTo>
                  <a:pt x="40967" y="31713"/>
                  <a:pt x="41062" y="31808"/>
                  <a:pt x="41185" y="31808"/>
                </a:cubicBezTo>
                <a:cubicBezTo>
                  <a:pt x="41307" y="31795"/>
                  <a:pt x="41389" y="31700"/>
                  <a:pt x="41389" y="31591"/>
                </a:cubicBezTo>
                <a:lnTo>
                  <a:pt x="41389" y="31577"/>
                </a:lnTo>
                <a:cubicBezTo>
                  <a:pt x="41376" y="31475"/>
                  <a:pt x="41292" y="31386"/>
                  <a:pt x="41181" y="31386"/>
                </a:cubicBezTo>
                <a:close/>
                <a:moveTo>
                  <a:pt x="25876" y="31073"/>
                </a:moveTo>
                <a:cubicBezTo>
                  <a:pt x="25869" y="31073"/>
                  <a:pt x="25861" y="31074"/>
                  <a:pt x="25853" y="31074"/>
                </a:cubicBezTo>
                <a:cubicBezTo>
                  <a:pt x="25649" y="31074"/>
                  <a:pt x="25486" y="31237"/>
                  <a:pt x="25486" y="31455"/>
                </a:cubicBezTo>
                <a:cubicBezTo>
                  <a:pt x="25499" y="31659"/>
                  <a:pt x="25676" y="31822"/>
                  <a:pt x="25893" y="31822"/>
                </a:cubicBezTo>
                <a:cubicBezTo>
                  <a:pt x="26097" y="31795"/>
                  <a:pt x="26247" y="31618"/>
                  <a:pt x="26233" y="31428"/>
                </a:cubicBezTo>
                <a:cubicBezTo>
                  <a:pt x="26220" y="31232"/>
                  <a:pt x="26069" y="31073"/>
                  <a:pt x="25876" y="31073"/>
                </a:cubicBezTo>
                <a:close/>
                <a:moveTo>
                  <a:pt x="11350" y="31237"/>
                </a:moveTo>
                <a:cubicBezTo>
                  <a:pt x="11187" y="31251"/>
                  <a:pt x="11064" y="31373"/>
                  <a:pt x="11064" y="31536"/>
                </a:cubicBezTo>
                <a:cubicBezTo>
                  <a:pt x="11077" y="31704"/>
                  <a:pt x="11200" y="31823"/>
                  <a:pt x="11364" y="31823"/>
                </a:cubicBezTo>
                <a:cubicBezTo>
                  <a:pt x="11373" y="31823"/>
                  <a:pt x="11382" y="31823"/>
                  <a:pt x="11391" y="31822"/>
                </a:cubicBezTo>
                <a:cubicBezTo>
                  <a:pt x="11540" y="31808"/>
                  <a:pt x="11662" y="31672"/>
                  <a:pt x="11649" y="31509"/>
                </a:cubicBezTo>
                <a:cubicBezTo>
                  <a:pt x="11635" y="31360"/>
                  <a:pt x="11513" y="31237"/>
                  <a:pt x="11350" y="31237"/>
                </a:cubicBezTo>
                <a:close/>
                <a:moveTo>
                  <a:pt x="5852" y="31481"/>
                </a:moveTo>
                <a:cubicBezTo>
                  <a:pt x="5767" y="31481"/>
                  <a:pt x="5709" y="31558"/>
                  <a:pt x="5709" y="31659"/>
                </a:cubicBezTo>
                <a:cubicBezTo>
                  <a:pt x="5709" y="31747"/>
                  <a:pt x="5767" y="31823"/>
                  <a:pt x="5851" y="31823"/>
                </a:cubicBezTo>
                <a:cubicBezTo>
                  <a:pt x="5858" y="31823"/>
                  <a:pt x="5865" y="31823"/>
                  <a:pt x="5872" y="31822"/>
                </a:cubicBezTo>
                <a:cubicBezTo>
                  <a:pt x="5954" y="31808"/>
                  <a:pt x="6008" y="31727"/>
                  <a:pt x="6117" y="31645"/>
                </a:cubicBezTo>
                <a:cubicBezTo>
                  <a:pt x="6008" y="31577"/>
                  <a:pt x="5954" y="31496"/>
                  <a:pt x="5872" y="31482"/>
                </a:cubicBezTo>
                <a:cubicBezTo>
                  <a:pt x="5865" y="31481"/>
                  <a:pt x="5858" y="31481"/>
                  <a:pt x="5852" y="31481"/>
                </a:cubicBezTo>
                <a:close/>
                <a:moveTo>
                  <a:pt x="8631" y="31346"/>
                </a:moveTo>
                <a:cubicBezTo>
                  <a:pt x="8482" y="31360"/>
                  <a:pt x="8387" y="31468"/>
                  <a:pt x="8400" y="31618"/>
                </a:cubicBezTo>
                <a:lnTo>
                  <a:pt x="8400" y="31604"/>
                </a:lnTo>
                <a:cubicBezTo>
                  <a:pt x="8400" y="31740"/>
                  <a:pt x="8509" y="31835"/>
                  <a:pt x="8631" y="31835"/>
                </a:cubicBezTo>
                <a:cubicBezTo>
                  <a:pt x="8767" y="31835"/>
                  <a:pt x="8876" y="31727"/>
                  <a:pt x="8876" y="31591"/>
                </a:cubicBezTo>
                <a:cubicBezTo>
                  <a:pt x="8876" y="31455"/>
                  <a:pt x="8767" y="31346"/>
                  <a:pt x="8631" y="31346"/>
                </a:cubicBezTo>
                <a:close/>
                <a:moveTo>
                  <a:pt x="34905" y="31169"/>
                </a:moveTo>
                <a:cubicBezTo>
                  <a:pt x="34715" y="31169"/>
                  <a:pt x="34579" y="31319"/>
                  <a:pt x="34579" y="31509"/>
                </a:cubicBezTo>
                <a:cubicBezTo>
                  <a:pt x="34579" y="31686"/>
                  <a:pt x="34715" y="31822"/>
                  <a:pt x="34905" y="31835"/>
                </a:cubicBezTo>
                <a:cubicBezTo>
                  <a:pt x="35082" y="31835"/>
                  <a:pt x="35231" y="31700"/>
                  <a:pt x="35245" y="31523"/>
                </a:cubicBezTo>
                <a:cubicBezTo>
                  <a:pt x="35245" y="31319"/>
                  <a:pt x="35095" y="31169"/>
                  <a:pt x="34905" y="31169"/>
                </a:cubicBezTo>
                <a:close/>
                <a:moveTo>
                  <a:pt x="23134" y="31128"/>
                </a:moveTo>
                <a:cubicBezTo>
                  <a:pt x="23129" y="31128"/>
                  <a:pt x="23125" y="31129"/>
                  <a:pt x="23121" y="31129"/>
                </a:cubicBezTo>
                <a:cubicBezTo>
                  <a:pt x="22622" y="31142"/>
                  <a:pt x="22644" y="31876"/>
                  <a:pt x="23134" y="31876"/>
                </a:cubicBezTo>
                <a:cubicBezTo>
                  <a:pt x="23139" y="31876"/>
                  <a:pt x="23143" y="31876"/>
                  <a:pt x="23148" y="31876"/>
                </a:cubicBezTo>
                <a:cubicBezTo>
                  <a:pt x="23633" y="31876"/>
                  <a:pt x="23624" y="31128"/>
                  <a:pt x="23134" y="31128"/>
                </a:cubicBezTo>
                <a:close/>
                <a:moveTo>
                  <a:pt x="32154" y="31209"/>
                </a:moveTo>
                <a:cubicBezTo>
                  <a:pt x="32147" y="31209"/>
                  <a:pt x="32140" y="31210"/>
                  <a:pt x="32132" y="31210"/>
                </a:cubicBezTo>
                <a:cubicBezTo>
                  <a:pt x="31833" y="31237"/>
                  <a:pt x="31697" y="31604"/>
                  <a:pt x="31915" y="31808"/>
                </a:cubicBezTo>
                <a:cubicBezTo>
                  <a:pt x="31981" y="31867"/>
                  <a:pt x="32061" y="31893"/>
                  <a:pt x="32139" y="31893"/>
                </a:cubicBezTo>
                <a:cubicBezTo>
                  <a:pt x="32316" y="31893"/>
                  <a:pt x="32486" y="31757"/>
                  <a:pt x="32486" y="31550"/>
                </a:cubicBezTo>
                <a:cubicBezTo>
                  <a:pt x="32486" y="31367"/>
                  <a:pt x="32335" y="31209"/>
                  <a:pt x="32154" y="31209"/>
                </a:cubicBezTo>
                <a:close/>
                <a:moveTo>
                  <a:pt x="20414" y="31195"/>
                </a:moveTo>
                <a:cubicBezTo>
                  <a:pt x="20401" y="31195"/>
                  <a:pt x="20388" y="31196"/>
                  <a:pt x="20375" y="31197"/>
                </a:cubicBezTo>
                <a:cubicBezTo>
                  <a:pt x="20171" y="31197"/>
                  <a:pt x="20022" y="31360"/>
                  <a:pt x="20022" y="31564"/>
                </a:cubicBezTo>
                <a:cubicBezTo>
                  <a:pt x="20022" y="31767"/>
                  <a:pt x="20171" y="31931"/>
                  <a:pt x="20375" y="31944"/>
                </a:cubicBezTo>
                <a:cubicBezTo>
                  <a:pt x="20384" y="31945"/>
                  <a:pt x="20393" y="31945"/>
                  <a:pt x="20401" y="31945"/>
                </a:cubicBezTo>
                <a:cubicBezTo>
                  <a:pt x="20906" y="31945"/>
                  <a:pt x="20910" y="31195"/>
                  <a:pt x="20414" y="31195"/>
                </a:cubicBezTo>
                <a:close/>
                <a:moveTo>
                  <a:pt x="38489" y="31412"/>
                </a:moveTo>
                <a:cubicBezTo>
                  <a:pt x="38477" y="31412"/>
                  <a:pt x="38465" y="31413"/>
                  <a:pt x="38453" y="31414"/>
                </a:cubicBezTo>
                <a:lnTo>
                  <a:pt x="38439" y="31414"/>
                </a:lnTo>
                <a:cubicBezTo>
                  <a:pt x="38276" y="31414"/>
                  <a:pt x="38154" y="31550"/>
                  <a:pt x="38167" y="31713"/>
                </a:cubicBezTo>
                <a:cubicBezTo>
                  <a:pt x="38181" y="31849"/>
                  <a:pt x="38303" y="31971"/>
                  <a:pt x="38453" y="31971"/>
                </a:cubicBezTo>
                <a:cubicBezTo>
                  <a:pt x="38461" y="31972"/>
                  <a:pt x="38469" y="31972"/>
                  <a:pt x="38477" y="31972"/>
                </a:cubicBezTo>
                <a:cubicBezTo>
                  <a:pt x="38835" y="31972"/>
                  <a:pt x="38839" y="31412"/>
                  <a:pt x="38489" y="31412"/>
                </a:cubicBezTo>
                <a:close/>
                <a:moveTo>
                  <a:pt x="29440" y="31277"/>
                </a:moveTo>
                <a:cubicBezTo>
                  <a:pt x="29431" y="31277"/>
                  <a:pt x="29422" y="31278"/>
                  <a:pt x="29414" y="31278"/>
                </a:cubicBezTo>
                <a:cubicBezTo>
                  <a:pt x="29224" y="31278"/>
                  <a:pt x="29074" y="31441"/>
                  <a:pt x="29074" y="31632"/>
                </a:cubicBezTo>
                <a:cubicBezTo>
                  <a:pt x="29074" y="31827"/>
                  <a:pt x="29225" y="31986"/>
                  <a:pt x="29417" y="31986"/>
                </a:cubicBezTo>
                <a:cubicBezTo>
                  <a:pt x="29425" y="31986"/>
                  <a:pt x="29433" y="31985"/>
                  <a:pt x="29441" y="31985"/>
                </a:cubicBezTo>
                <a:cubicBezTo>
                  <a:pt x="29645" y="31985"/>
                  <a:pt x="29808" y="31808"/>
                  <a:pt x="29794" y="31604"/>
                </a:cubicBezTo>
                <a:lnTo>
                  <a:pt x="29794" y="31604"/>
                </a:lnTo>
                <a:lnTo>
                  <a:pt x="29808" y="31618"/>
                </a:lnTo>
                <a:cubicBezTo>
                  <a:pt x="29795" y="31423"/>
                  <a:pt x="29632" y="31277"/>
                  <a:pt x="29440" y="31277"/>
                </a:cubicBezTo>
                <a:close/>
                <a:moveTo>
                  <a:pt x="17657" y="31305"/>
                </a:moveTo>
                <a:cubicBezTo>
                  <a:pt x="17466" y="31319"/>
                  <a:pt x="17317" y="31455"/>
                  <a:pt x="17303" y="31645"/>
                </a:cubicBezTo>
                <a:cubicBezTo>
                  <a:pt x="17303" y="31849"/>
                  <a:pt x="17453" y="32012"/>
                  <a:pt x="17657" y="32026"/>
                </a:cubicBezTo>
                <a:cubicBezTo>
                  <a:pt x="18105" y="31985"/>
                  <a:pt x="18105" y="31333"/>
                  <a:pt x="17657" y="31305"/>
                </a:cubicBezTo>
                <a:close/>
                <a:moveTo>
                  <a:pt x="41980" y="31712"/>
                </a:moveTo>
                <a:cubicBezTo>
                  <a:pt x="41882" y="31712"/>
                  <a:pt x="41813" y="31801"/>
                  <a:pt x="41851" y="31890"/>
                </a:cubicBezTo>
                <a:cubicBezTo>
                  <a:pt x="41864" y="31944"/>
                  <a:pt x="41932" y="31999"/>
                  <a:pt x="41959" y="32039"/>
                </a:cubicBezTo>
                <a:cubicBezTo>
                  <a:pt x="42109" y="32012"/>
                  <a:pt x="42191" y="31958"/>
                  <a:pt x="42150" y="31849"/>
                </a:cubicBezTo>
                <a:cubicBezTo>
                  <a:pt x="42123" y="31781"/>
                  <a:pt x="42068" y="31740"/>
                  <a:pt x="42000" y="31713"/>
                </a:cubicBezTo>
                <a:cubicBezTo>
                  <a:pt x="41993" y="31712"/>
                  <a:pt x="41986" y="31712"/>
                  <a:pt x="41980" y="31712"/>
                </a:cubicBezTo>
                <a:close/>
                <a:moveTo>
                  <a:pt x="14962" y="31386"/>
                </a:moveTo>
                <a:cubicBezTo>
                  <a:pt x="14954" y="31386"/>
                  <a:pt x="14946" y="31386"/>
                  <a:pt x="14938" y="31387"/>
                </a:cubicBezTo>
                <a:lnTo>
                  <a:pt x="14952" y="31387"/>
                </a:lnTo>
                <a:cubicBezTo>
                  <a:pt x="14775" y="31387"/>
                  <a:pt x="14625" y="31523"/>
                  <a:pt x="14612" y="31700"/>
                </a:cubicBezTo>
                <a:cubicBezTo>
                  <a:pt x="14612" y="31890"/>
                  <a:pt x="14761" y="32053"/>
                  <a:pt x="14952" y="32053"/>
                </a:cubicBezTo>
                <a:cubicBezTo>
                  <a:pt x="15142" y="32039"/>
                  <a:pt x="15278" y="31890"/>
                  <a:pt x="15278" y="31713"/>
                </a:cubicBezTo>
                <a:cubicBezTo>
                  <a:pt x="15278" y="31531"/>
                  <a:pt x="15141" y="31386"/>
                  <a:pt x="14962" y="31386"/>
                </a:cubicBezTo>
                <a:close/>
                <a:moveTo>
                  <a:pt x="26668" y="31319"/>
                </a:moveTo>
                <a:cubicBezTo>
                  <a:pt x="26464" y="31333"/>
                  <a:pt x="26301" y="31496"/>
                  <a:pt x="26315" y="31700"/>
                </a:cubicBezTo>
                <a:cubicBezTo>
                  <a:pt x="26328" y="31895"/>
                  <a:pt x="26479" y="32054"/>
                  <a:pt x="26672" y="32054"/>
                </a:cubicBezTo>
                <a:cubicBezTo>
                  <a:pt x="26680" y="32054"/>
                  <a:pt x="26687" y="32053"/>
                  <a:pt x="26695" y="32053"/>
                </a:cubicBezTo>
                <a:lnTo>
                  <a:pt x="26695" y="32067"/>
                </a:lnTo>
                <a:cubicBezTo>
                  <a:pt x="26899" y="32053"/>
                  <a:pt x="27049" y="31876"/>
                  <a:pt x="27049" y="31672"/>
                </a:cubicBezTo>
                <a:cubicBezTo>
                  <a:pt x="27035" y="31482"/>
                  <a:pt x="26872" y="31319"/>
                  <a:pt x="26668" y="31319"/>
                </a:cubicBezTo>
                <a:close/>
                <a:moveTo>
                  <a:pt x="35725" y="31427"/>
                </a:moveTo>
                <a:cubicBezTo>
                  <a:pt x="35571" y="31427"/>
                  <a:pt x="35434" y="31558"/>
                  <a:pt x="35408" y="31727"/>
                </a:cubicBezTo>
                <a:lnTo>
                  <a:pt x="35422" y="31727"/>
                </a:lnTo>
                <a:cubicBezTo>
                  <a:pt x="35412" y="31927"/>
                  <a:pt x="35577" y="32067"/>
                  <a:pt x="35746" y="32067"/>
                </a:cubicBezTo>
                <a:cubicBezTo>
                  <a:pt x="35818" y="32067"/>
                  <a:pt x="35891" y="32042"/>
                  <a:pt x="35952" y="31985"/>
                </a:cubicBezTo>
                <a:cubicBezTo>
                  <a:pt x="36169" y="31781"/>
                  <a:pt x="36033" y="31428"/>
                  <a:pt x="35748" y="31428"/>
                </a:cubicBezTo>
                <a:cubicBezTo>
                  <a:pt x="35740" y="31427"/>
                  <a:pt x="35733" y="31427"/>
                  <a:pt x="35725" y="31427"/>
                </a:cubicBezTo>
                <a:close/>
                <a:moveTo>
                  <a:pt x="3969" y="31863"/>
                </a:moveTo>
                <a:cubicBezTo>
                  <a:pt x="3942" y="31931"/>
                  <a:pt x="3888" y="31971"/>
                  <a:pt x="3901" y="32012"/>
                </a:cubicBezTo>
                <a:cubicBezTo>
                  <a:pt x="3915" y="32039"/>
                  <a:pt x="3969" y="32067"/>
                  <a:pt x="4010" y="32067"/>
                </a:cubicBezTo>
                <a:cubicBezTo>
                  <a:pt x="4014" y="32068"/>
                  <a:pt x="4017" y="32068"/>
                  <a:pt x="4021" y="32068"/>
                </a:cubicBezTo>
                <a:cubicBezTo>
                  <a:pt x="4055" y="32068"/>
                  <a:pt x="4078" y="32010"/>
                  <a:pt x="4078" y="31985"/>
                </a:cubicBezTo>
                <a:cubicBezTo>
                  <a:pt x="4064" y="31971"/>
                  <a:pt x="4024" y="31917"/>
                  <a:pt x="3969" y="31863"/>
                </a:cubicBezTo>
                <a:close/>
                <a:moveTo>
                  <a:pt x="12165" y="31468"/>
                </a:moveTo>
                <a:cubicBezTo>
                  <a:pt x="12002" y="31482"/>
                  <a:pt x="11866" y="31632"/>
                  <a:pt x="11880" y="31808"/>
                </a:cubicBezTo>
                <a:cubicBezTo>
                  <a:pt x="11893" y="31958"/>
                  <a:pt x="12029" y="32080"/>
                  <a:pt x="12192" y="32080"/>
                </a:cubicBezTo>
                <a:cubicBezTo>
                  <a:pt x="12356" y="32080"/>
                  <a:pt x="12491" y="31931"/>
                  <a:pt x="12491" y="31767"/>
                </a:cubicBezTo>
                <a:cubicBezTo>
                  <a:pt x="12478" y="31604"/>
                  <a:pt x="12342" y="31468"/>
                  <a:pt x="12165" y="31468"/>
                </a:cubicBezTo>
                <a:close/>
                <a:moveTo>
                  <a:pt x="9481" y="31590"/>
                </a:moveTo>
                <a:cubicBezTo>
                  <a:pt x="9474" y="31590"/>
                  <a:pt x="9467" y="31590"/>
                  <a:pt x="9460" y="31591"/>
                </a:cubicBezTo>
                <a:lnTo>
                  <a:pt x="9447" y="31591"/>
                </a:lnTo>
                <a:cubicBezTo>
                  <a:pt x="9297" y="31591"/>
                  <a:pt x="9189" y="31727"/>
                  <a:pt x="9202" y="31876"/>
                </a:cubicBezTo>
                <a:cubicBezTo>
                  <a:pt x="9215" y="32003"/>
                  <a:pt x="9323" y="32095"/>
                  <a:pt x="9448" y="32095"/>
                </a:cubicBezTo>
                <a:cubicBezTo>
                  <a:pt x="9457" y="32095"/>
                  <a:pt x="9465" y="32095"/>
                  <a:pt x="9474" y="32094"/>
                </a:cubicBezTo>
                <a:cubicBezTo>
                  <a:pt x="9610" y="32094"/>
                  <a:pt x="9719" y="31971"/>
                  <a:pt x="9705" y="31835"/>
                </a:cubicBezTo>
                <a:cubicBezTo>
                  <a:pt x="9705" y="31706"/>
                  <a:pt x="9607" y="31590"/>
                  <a:pt x="9481" y="31590"/>
                </a:cubicBezTo>
                <a:close/>
                <a:moveTo>
                  <a:pt x="6701" y="31740"/>
                </a:moveTo>
                <a:cubicBezTo>
                  <a:pt x="6461" y="31740"/>
                  <a:pt x="6470" y="32108"/>
                  <a:pt x="6702" y="32108"/>
                </a:cubicBezTo>
                <a:cubicBezTo>
                  <a:pt x="6706" y="32108"/>
                  <a:pt x="6710" y="32108"/>
                  <a:pt x="6715" y="32107"/>
                </a:cubicBezTo>
                <a:cubicBezTo>
                  <a:pt x="6796" y="32094"/>
                  <a:pt x="6851" y="32012"/>
                  <a:pt x="6973" y="31917"/>
                </a:cubicBezTo>
                <a:cubicBezTo>
                  <a:pt x="6851" y="31835"/>
                  <a:pt x="6783" y="31754"/>
                  <a:pt x="6701" y="31740"/>
                </a:cubicBezTo>
                <a:close/>
                <a:moveTo>
                  <a:pt x="32975" y="31468"/>
                </a:moveTo>
                <a:cubicBezTo>
                  <a:pt x="32513" y="31468"/>
                  <a:pt x="32513" y="32148"/>
                  <a:pt x="32975" y="32148"/>
                </a:cubicBezTo>
                <a:cubicBezTo>
                  <a:pt x="33424" y="32148"/>
                  <a:pt x="33424" y="31468"/>
                  <a:pt x="32975" y="31468"/>
                </a:cubicBezTo>
                <a:close/>
                <a:moveTo>
                  <a:pt x="23950" y="31414"/>
                </a:moveTo>
                <a:cubicBezTo>
                  <a:pt x="23759" y="31414"/>
                  <a:pt x="23596" y="31564"/>
                  <a:pt x="23583" y="31767"/>
                </a:cubicBezTo>
                <a:cubicBezTo>
                  <a:pt x="23570" y="31977"/>
                  <a:pt x="23733" y="32149"/>
                  <a:pt x="23940" y="32149"/>
                </a:cubicBezTo>
                <a:cubicBezTo>
                  <a:pt x="23948" y="32149"/>
                  <a:pt x="23955" y="32149"/>
                  <a:pt x="23963" y="32148"/>
                </a:cubicBezTo>
                <a:cubicBezTo>
                  <a:pt x="24425" y="32107"/>
                  <a:pt x="24412" y="31428"/>
                  <a:pt x="23950" y="31414"/>
                </a:cubicBezTo>
                <a:close/>
                <a:moveTo>
                  <a:pt x="39282" y="31672"/>
                </a:moveTo>
                <a:cubicBezTo>
                  <a:pt x="38928" y="31672"/>
                  <a:pt x="38928" y="32189"/>
                  <a:pt x="39282" y="32189"/>
                </a:cubicBezTo>
                <a:cubicBezTo>
                  <a:pt x="39418" y="32189"/>
                  <a:pt x="39526" y="32080"/>
                  <a:pt x="39540" y="31944"/>
                </a:cubicBezTo>
                <a:cubicBezTo>
                  <a:pt x="39540" y="31795"/>
                  <a:pt x="39431" y="31672"/>
                  <a:pt x="39282" y="31672"/>
                </a:cubicBezTo>
                <a:close/>
                <a:moveTo>
                  <a:pt x="42816" y="32039"/>
                </a:moveTo>
                <a:cubicBezTo>
                  <a:pt x="42789" y="32039"/>
                  <a:pt x="42775" y="32094"/>
                  <a:pt x="42748" y="32107"/>
                </a:cubicBezTo>
                <a:cubicBezTo>
                  <a:pt x="42775" y="32148"/>
                  <a:pt x="42816" y="32162"/>
                  <a:pt x="42843" y="32189"/>
                </a:cubicBezTo>
                <a:cubicBezTo>
                  <a:pt x="42857" y="32189"/>
                  <a:pt x="42884" y="32134"/>
                  <a:pt x="42925" y="32094"/>
                </a:cubicBezTo>
                <a:cubicBezTo>
                  <a:pt x="42884" y="32067"/>
                  <a:pt x="42857" y="32039"/>
                  <a:pt x="42816" y="32039"/>
                </a:cubicBezTo>
                <a:close/>
                <a:moveTo>
                  <a:pt x="21165" y="31468"/>
                </a:moveTo>
                <a:cubicBezTo>
                  <a:pt x="20687" y="31468"/>
                  <a:pt x="20683" y="32204"/>
                  <a:pt x="21166" y="32204"/>
                </a:cubicBezTo>
                <a:cubicBezTo>
                  <a:pt x="21178" y="32204"/>
                  <a:pt x="21191" y="32203"/>
                  <a:pt x="21204" y="32202"/>
                </a:cubicBezTo>
                <a:cubicBezTo>
                  <a:pt x="21666" y="32175"/>
                  <a:pt x="21653" y="31496"/>
                  <a:pt x="21191" y="31468"/>
                </a:cubicBezTo>
                <a:cubicBezTo>
                  <a:pt x="21182" y="31468"/>
                  <a:pt x="21173" y="31468"/>
                  <a:pt x="21165" y="31468"/>
                </a:cubicBezTo>
                <a:close/>
                <a:moveTo>
                  <a:pt x="30283" y="31522"/>
                </a:moveTo>
                <a:cubicBezTo>
                  <a:pt x="30274" y="31522"/>
                  <a:pt x="30266" y="31522"/>
                  <a:pt x="30257" y="31523"/>
                </a:cubicBezTo>
                <a:cubicBezTo>
                  <a:pt x="30066" y="31523"/>
                  <a:pt x="29917" y="31672"/>
                  <a:pt x="29903" y="31863"/>
                </a:cubicBezTo>
                <a:cubicBezTo>
                  <a:pt x="29903" y="32059"/>
                  <a:pt x="30066" y="32217"/>
                  <a:pt x="30260" y="32217"/>
                </a:cubicBezTo>
                <a:cubicBezTo>
                  <a:pt x="30268" y="32217"/>
                  <a:pt x="30276" y="32217"/>
                  <a:pt x="30284" y="32216"/>
                </a:cubicBezTo>
                <a:cubicBezTo>
                  <a:pt x="30737" y="32203"/>
                  <a:pt x="30733" y="31522"/>
                  <a:pt x="30283" y="31522"/>
                </a:cubicBezTo>
                <a:close/>
                <a:moveTo>
                  <a:pt x="18472" y="31536"/>
                </a:moveTo>
                <a:cubicBezTo>
                  <a:pt x="18268" y="31536"/>
                  <a:pt x="18119" y="31713"/>
                  <a:pt x="18132" y="31917"/>
                </a:cubicBezTo>
                <a:cubicBezTo>
                  <a:pt x="18132" y="32107"/>
                  <a:pt x="18295" y="32257"/>
                  <a:pt x="18486" y="32257"/>
                </a:cubicBezTo>
                <a:cubicBezTo>
                  <a:pt x="18676" y="32257"/>
                  <a:pt x="18839" y="32094"/>
                  <a:pt x="18839" y="31903"/>
                </a:cubicBezTo>
                <a:cubicBezTo>
                  <a:pt x="18839" y="31700"/>
                  <a:pt x="18676" y="31536"/>
                  <a:pt x="18472" y="31536"/>
                </a:cubicBezTo>
                <a:close/>
                <a:moveTo>
                  <a:pt x="15767" y="31632"/>
                </a:moveTo>
                <a:cubicBezTo>
                  <a:pt x="15591" y="31632"/>
                  <a:pt x="15441" y="31781"/>
                  <a:pt x="15441" y="31958"/>
                </a:cubicBezTo>
                <a:cubicBezTo>
                  <a:pt x="15427" y="32148"/>
                  <a:pt x="15577" y="32311"/>
                  <a:pt x="15767" y="32311"/>
                </a:cubicBezTo>
                <a:cubicBezTo>
                  <a:pt x="15958" y="32298"/>
                  <a:pt x="16093" y="32162"/>
                  <a:pt x="16107" y="31971"/>
                </a:cubicBezTo>
                <a:cubicBezTo>
                  <a:pt x="16107" y="31781"/>
                  <a:pt x="15958" y="31632"/>
                  <a:pt x="15767" y="31632"/>
                </a:cubicBezTo>
                <a:close/>
                <a:moveTo>
                  <a:pt x="36559" y="31685"/>
                </a:moveTo>
                <a:cubicBezTo>
                  <a:pt x="36551" y="31685"/>
                  <a:pt x="36544" y="31685"/>
                  <a:pt x="36536" y="31686"/>
                </a:cubicBezTo>
                <a:lnTo>
                  <a:pt x="36523" y="31700"/>
                </a:lnTo>
                <a:cubicBezTo>
                  <a:pt x="36359" y="31713"/>
                  <a:pt x="36237" y="31835"/>
                  <a:pt x="36237" y="31999"/>
                </a:cubicBezTo>
                <a:cubicBezTo>
                  <a:pt x="36251" y="32175"/>
                  <a:pt x="36387" y="32311"/>
                  <a:pt x="36550" y="32311"/>
                </a:cubicBezTo>
                <a:cubicBezTo>
                  <a:pt x="36726" y="32298"/>
                  <a:pt x="36862" y="32162"/>
                  <a:pt x="36849" y="31985"/>
                </a:cubicBezTo>
                <a:cubicBezTo>
                  <a:pt x="36849" y="31816"/>
                  <a:pt x="36713" y="31685"/>
                  <a:pt x="36559" y="31685"/>
                </a:cubicBezTo>
                <a:close/>
                <a:moveTo>
                  <a:pt x="27504" y="31591"/>
                </a:moveTo>
                <a:cubicBezTo>
                  <a:pt x="27021" y="31598"/>
                  <a:pt x="27010" y="32311"/>
                  <a:pt x="27497" y="32325"/>
                </a:cubicBezTo>
                <a:cubicBezTo>
                  <a:pt x="27505" y="32325"/>
                  <a:pt x="27513" y="32326"/>
                  <a:pt x="27521" y="32326"/>
                </a:cubicBezTo>
                <a:cubicBezTo>
                  <a:pt x="27714" y="32326"/>
                  <a:pt x="27864" y="32167"/>
                  <a:pt x="27864" y="31971"/>
                </a:cubicBezTo>
                <a:cubicBezTo>
                  <a:pt x="27878" y="31770"/>
                  <a:pt x="27705" y="31594"/>
                  <a:pt x="27504" y="31591"/>
                </a:cubicBezTo>
                <a:close/>
                <a:moveTo>
                  <a:pt x="13022" y="31713"/>
                </a:moveTo>
                <a:lnTo>
                  <a:pt x="13008" y="31727"/>
                </a:lnTo>
                <a:cubicBezTo>
                  <a:pt x="12845" y="31727"/>
                  <a:pt x="12709" y="31863"/>
                  <a:pt x="12695" y="32026"/>
                </a:cubicBezTo>
                <a:cubicBezTo>
                  <a:pt x="12695" y="32202"/>
                  <a:pt x="12831" y="32338"/>
                  <a:pt x="12994" y="32338"/>
                </a:cubicBezTo>
                <a:cubicBezTo>
                  <a:pt x="13003" y="32339"/>
                  <a:pt x="13011" y="32339"/>
                  <a:pt x="13019" y="32339"/>
                </a:cubicBezTo>
                <a:cubicBezTo>
                  <a:pt x="13185" y="32339"/>
                  <a:pt x="13320" y="32208"/>
                  <a:pt x="13307" y="32039"/>
                </a:cubicBezTo>
                <a:cubicBezTo>
                  <a:pt x="13334" y="31863"/>
                  <a:pt x="13185" y="31713"/>
                  <a:pt x="13022" y="31713"/>
                </a:cubicBezTo>
                <a:close/>
                <a:moveTo>
                  <a:pt x="4825" y="32121"/>
                </a:moveTo>
                <a:cubicBezTo>
                  <a:pt x="4771" y="32134"/>
                  <a:pt x="4730" y="32202"/>
                  <a:pt x="4690" y="32243"/>
                </a:cubicBezTo>
                <a:cubicBezTo>
                  <a:pt x="4730" y="32284"/>
                  <a:pt x="4785" y="32338"/>
                  <a:pt x="4839" y="32352"/>
                </a:cubicBezTo>
                <a:cubicBezTo>
                  <a:pt x="4866" y="32352"/>
                  <a:pt x="4907" y="32284"/>
                  <a:pt x="4961" y="32230"/>
                </a:cubicBezTo>
                <a:cubicBezTo>
                  <a:pt x="4907" y="32175"/>
                  <a:pt x="4853" y="32121"/>
                  <a:pt x="4825" y="32121"/>
                </a:cubicBezTo>
                <a:close/>
                <a:moveTo>
                  <a:pt x="10303" y="31849"/>
                </a:moveTo>
                <a:cubicBezTo>
                  <a:pt x="10154" y="31849"/>
                  <a:pt x="10031" y="31958"/>
                  <a:pt x="10018" y="32107"/>
                </a:cubicBezTo>
                <a:cubicBezTo>
                  <a:pt x="10018" y="32243"/>
                  <a:pt x="10126" y="32366"/>
                  <a:pt x="10276" y="32379"/>
                </a:cubicBezTo>
                <a:cubicBezTo>
                  <a:pt x="10284" y="32380"/>
                  <a:pt x="10291" y="32380"/>
                  <a:pt x="10299" y="32380"/>
                </a:cubicBezTo>
                <a:cubicBezTo>
                  <a:pt x="10438" y="32380"/>
                  <a:pt x="10548" y="32263"/>
                  <a:pt x="10548" y="32121"/>
                </a:cubicBezTo>
                <a:cubicBezTo>
                  <a:pt x="10561" y="31985"/>
                  <a:pt x="10453" y="31849"/>
                  <a:pt x="10303" y="31849"/>
                </a:cubicBezTo>
                <a:close/>
                <a:moveTo>
                  <a:pt x="7517" y="31971"/>
                </a:moveTo>
                <a:cubicBezTo>
                  <a:pt x="7422" y="31971"/>
                  <a:pt x="7326" y="32067"/>
                  <a:pt x="7326" y="32175"/>
                </a:cubicBezTo>
                <a:cubicBezTo>
                  <a:pt x="7326" y="32284"/>
                  <a:pt x="7408" y="32379"/>
                  <a:pt x="7530" y="32393"/>
                </a:cubicBezTo>
                <a:cubicBezTo>
                  <a:pt x="7802" y="32393"/>
                  <a:pt x="7802" y="31971"/>
                  <a:pt x="7530" y="31971"/>
                </a:cubicBezTo>
                <a:close/>
                <a:moveTo>
                  <a:pt x="24779" y="31659"/>
                </a:moveTo>
                <a:cubicBezTo>
                  <a:pt x="24575" y="31659"/>
                  <a:pt x="24412" y="31835"/>
                  <a:pt x="24425" y="32039"/>
                </a:cubicBezTo>
                <a:cubicBezTo>
                  <a:pt x="24425" y="32235"/>
                  <a:pt x="24576" y="32394"/>
                  <a:pt x="24769" y="32394"/>
                </a:cubicBezTo>
                <a:cubicBezTo>
                  <a:pt x="24777" y="32394"/>
                  <a:pt x="24785" y="32393"/>
                  <a:pt x="24792" y="32393"/>
                </a:cubicBezTo>
                <a:cubicBezTo>
                  <a:pt x="24996" y="32393"/>
                  <a:pt x="25159" y="32216"/>
                  <a:pt x="25159" y="32012"/>
                </a:cubicBezTo>
                <a:cubicBezTo>
                  <a:pt x="25146" y="31822"/>
                  <a:pt x="24983" y="31659"/>
                  <a:pt x="24779" y="31659"/>
                </a:cubicBezTo>
                <a:close/>
                <a:moveTo>
                  <a:pt x="33843" y="31707"/>
                </a:moveTo>
                <a:cubicBezTo>
                  <a:pt x="33827" y="31707"/>
                  <a:pt x="33809" y="31709"/>
                  <a:pt x="33791" y="31713"/>
                </a:cubicBezTo>
                <a:cubicBezTo>
                  <a:pt x="33614" y="31727"/>
                  <a:pt x="33478" y="31876"/>
                  <a:pt x="33478" y="32053"/>
                </a:cubicBezTo>
                <a:cubicBezTo>
                  <a:pt x="33464" y="32243"/>
                  <a:pt x="33627" y="32393"/>
                  <a:pt x="33804" y="32393"/>
                </a:cubicBezTo>
                <a:cubicBezTo>
                  <a:pt x="33814" y="32394"/>
                  <a:pt x="33823" y="32394"/>
                  <a:pt x="33833" y="32394"/>
                </a:cubicBezTo>
                <a:cubicBezTo>
                  <a:pt x="34179" y="32394"/>
                  <a:pt x="34164" y="31707"/>
                  <a:pt x="33843" y="31707"/>
                </a:cubicBezTo>
                <a:close/>
                <a:moveTo>
                  <a:pt x="40099" y="31943"/>
                </a:moveTo>
                <a:cubicBezTo>
                  <a:pt x="39975" y="31943"/>
                  <a:pt x="39880" y="32034"/>
                  <a:pt x="39880" y="32162"/>
                </a:cubicBezTo>
                <a:cubicBezTo>
                  <a:pt x="39866" y="32284"/>
                  <a:pt x="39975" y="32393"/>
                  <a:pt x="40097" y="32393"/>
                </a:cubicBezTo>
                <a:cubicBezTo>
                  <a:pt x="40110" y="32394"/>
                  <a:pt x="40122" y="32395"/>
                  <a:pt x="40133" y="32395"/>
                </a:cubicBezTo>
                <a:cubicBezTo>
                  <a:pt x="40412" y="32395"/>
                  <a:pt x="40425" y="31944"/>
                  <a:pt x="40125" y="31944"/>
                </a:cubicBezTo>
                <a:cubicBezTo>
                  <a:pt x="40116" y="31943"/>
                  <a:pt x="40107" y="31943"/>
                  <a:pt x="40099" y="31943"/>
                </a:cubicBezTo>
                <a:close/>
                <a:moveTo>
                  <a:pt x="22020" y="31713"/>
                </a:moveTo>
                <a:cubicBezTo>
                  <a:pt x="21816" y="31713"/>
                  <a:pt x="21653" y="31890"/>
                  <a:pt x="21666" y="32094"/>
                </a:cubicBezTo>
                <a:cubicBezTo>
                  <a:pt x="21666" y="32290"/>
                  <a:pt x="21829" y="32448"/>
                  <a:pt x="22023" y="32448"/>
                </a:cubicBezTo>
                <a:cubicBezTo>
                  <a:pt x="22031" y="32448"/>
                  <a:pt x="22039" y="32448"/>
                  <a:pt x="22047" y="32447"/>
                </a:cubicBezTo>
                <a:cubicBezTo>
                  <a:pt x="22251" y="32433"/>
                  <a:pt x="22400" y="32270"/>
                  <a:pt x="22400" y="32067"/>
                </a:cubicBezTo>
                <a:cubicBezTo>
                  <a:pt x="22387" y="31863"/>
                  <a:pt x="22224" y="31713"/>
                  <a:pt x="22020" y="31713"/>
                </a:cubicBezTo>
                <a:close/>
                <a:moveTo>
                  <a:pt x="19315" y="31781"/>
                </a:moveTo>
                <a:cubicBezTo>
                  <a:pt x="19111" y="31781"/>
                  <a:pt x="18948" y="31944"/>
                  <a:pt x="18948" y="32134"/>
                </a:cubicBezTo>
                <a:cubicBezTo>
                  <a:pt x="18948" y="32338"/>
                  <a:pt x="19111" y="32501"/>
                  <a:pt x="19315" y="32501"/>
                </a:cubicBezTo>
                <a:cubicBezTo>
                  <a:pt x="19519" y="32501"/>
                  <a:pt x="19668" y="32325"/>
                  <a:pt x="19668" y="32134"/>
                </a:cubicBezTo>
                <a:lnTo>
                  <a:pt x="19668" y="32121"/>
                </a:lnTo>
                <a:cubicBezTo>
                  <a:pt x="19655" y="31931"/>
                  <a:pt x="19505" y="31781"/>
                  <a:pt x="19315" y="31781"/>
                </a:cubicBezTo>
                <a:close/>
                <a:moveTo>
                  <a:pt x="31082" y="31808"/>
                </a:moveTo>
                <a:cubicBezTo>
                  <a:pt x="30767" y="31808"/>
                  <a:pt x="30614" y="32166"/>
                  <a:pt x="30827" y="32393"/>
                </a:cubicBezTo>
                <a:cubicBezTo>
                  <a:pt x="30900" y="32470"/>
                  <a:pt x="30992" y="32505"/>
                  <a:pt x="31082" y="32505"/>
                </a:cubicBezTo>
                <a:cubicBezTo>
                  <a:pt x="31259" y="32505"/>
                  <a:pt x="31430" y="32369"/>
                  <a:pt x="31439" y="32162"/>
                </a:cubicBezTo>
                <a:cubicBezTo>
                  <a:pt x="31439" y="31971"/>
                  <a:pt x="31276" y="31808"/>
                  <a:pt x="31086" y="31808"/>
                </a:cubicBezTo>
                <a:lnTo>
                  <a:pt x="31099" y="31808"/>
                </a:lnTo>
                <a:cubicBezTo>
                  <a:pt x="31093" y="31808"/>
                  <a:pt x="31088" y="31808"/>
                  <a:pt x="31082" y="31808"/>
                </a:cubicBezTo>
                <a:close/>
                <a:moveTo>
                  <a:pt x="37404" y="31957"/>
                </a:moveTo>
                <a:cubicBezTo>
                  <a:pt x="37395" y="31957"/>
                  <a:pt x="37387" y="31957"/>
                  <a:pt x="37379" y="31958"/>
                </a:cubicBezTo>
                <a:cubicBezTo>
                  <a:pt x="37121" y="31958"/>
                  <a:pt x="37012" y="32270"/>
                  <a:pt x="37189" y="32447"/>
                </a:cubicBezTo>
                <a:cubicBezTo>
                  <a:pt x="37248" y="32502"/>
                  <a:pt x="37318" y="32527"/>
                  <a:pt x="37386" y="32527"/>
                </a:cubicBezTo>
                <a:cubicBezTo>
                  <a:pt x="37537" y="32527"/>
                  <a:pt x="37678" y="32407"/>
                  <a:pt x="37678" y="32230"/>
                </a:cubicBezTo>
                <a:cubicBezTo>
                  <a:pt x="37678" y="32075"/>
                  <a:pt x="37555" y="31957"/>
                  <a:pt x="37404" y="31957"/>
                </a:cubicBezTo>
                <a:close/>
                <a:moveTo>
                  <a:pt x="16583" y="31863"/>
                </a:moveTo>
                <a:cubicBezTo>
                  <a:pt x="16406" y="31863"/>
                  <a:pt x="16257" y="32012"/>
                  <a:pt x="16243" y="32202"/>
                </a:cubicBezTo>
                <a:cubicBezTo>
                  <a:pt x="16257" y="32379"/>
                  <a:pt x="16392" y="32529"/>
                  <a:pt x="16569" y="32542"/>
                </a:cubicBezTo>
                <a:cubicBezTo>
                  <a:pt x="16759" y="32542"/>
                  <a:pt x="16923" y="32393"/>
                  <a:pt x="16923" y="32202"/>
                </a:cubicBezTo>
                <a:cubicBezTo>
                  <a:pt x="16923" y="32012"/>
                  <a:pt x="16773" y="31863"/>
                  <a:pt x="16583" y="31863"/>
                </a:cubicBezTo>
                <a:close/>
                <a:moveTo>
                  <a:pt x="28326" y="31849"/>
                </a:moveTo>
                <a:cubicBezTo>
                  <a:pt x="28136" y="31849"/>
                  <a:pt x="27987" y="32012"/>
                  <a:pt x="27987" y="32202"/>
                </a:cubicBezTo>
                <a:cubicBezTo>
                  <a:pt x="27987" y="32393"/>
                  <a:pt x="28136" y="32556"/>
                  <a:pt x="28340" y="32569"/>
                </a:cubicBezTo>
                <a:lnTo>
                  <a:pt x="28354" y="32569"/>
                </a:lnTo>
                <a:cubicBezTo>
                  <a:pt x="28544" y="32556"/>
                  <a:pt x="28693" y="32406"/>
                  <a:pt x="28693" y="32216"/>
                </a:cubicBezTo>
                <a:cubicBezTo>
                  <a:pt x="28693" y="32012"/>
                  <a:pt x="28530" y="31849"/>
                  <a:pt x="28326" y="31849"/>
                </a:cubicBezTo>
                <a:close/>
                <a:moveTo>
                  <a:pt x="40893" y="32228"/>
                </a:moveTo>
                <a:cubicBezTo>
                  <a:pt x="40796" y="32228"/>
                  <a:pt x="40736" y="32319"/>
                  <a:pt x="40736" y="32433"/>
                </a:cubicBezTo>
                <a:cubicBezTo>
                  <a:pt x="40736" y="32534"/>
                  <a:pt x="40810" y="32607"/>
                  <a:pt x="40889" y="32607"/>
                </a:cubicBezTo>
                <a:cubicBezTo>
                  <a:pt x="40906" y="32607"/>
                  <a:pt x="40923" y="32604"/>
                  <a:pt x="40940" y="32597"/>
                </a:cubicBezTo>
                <a:cubicBezTo>
                  <a:pt x="41035" y="32556"/>
                  <a:pt x="41090" y="32488"/>
                  <a:pt x="41198" y="32393"/>
                </a:cubicBezTo>
                <a:cubicBezTo>
                  <a:pt x="41076" y="32325"/>
                  <a:pt x="40994" y="32243"/>
                  <a:pt x="40913" y="32230"/>
                </a:cubicBezTo>
                <a:cubicBezTo>
                  <a:pt x="40906" y="32229"/>
                  <a:pt x="40899" y="32228"/>
                  <a:pt x="40893" y="32228"/>
                </a:cubicBezTo>
                <a:close/>
                <a:moveTo>
                  <a:pt x="13810" y="31971"/>
                </a:moveTo>
                <a:cubicBezTo>
                  <a:pt x="13402" y="31971"/>
                  <a:pt x="13380" y="32597"/>
                  <a:pt x="13810" y="32610"/>
                </a:cubicBezTo>
                <a:cubicBezTo>
                  <a:pt x="13817" y="32611"/>
                  <a:pt x="13825" y="32611"/>
                  <a:pt x="13832" y="32611"/>
                </a:cubicBezTo>
                <a:cubicBezTo>
                  <a:pt x="13999" y="32611"/>
                  <a:pt x="14137" y="32467"/>
                  <a:pt x="14150" y="32298"/>
                </a:cubicBezTo>
                <a:cubicBezTo>
                  <a:pt x="14150" y="32121"/>
                  <a:pt x="14014" y="31971"/>
                  <a:pt x="13824" y="31971"/>
                </a:cubicBezTo>
                <a:cubicBezTo>
                  <a:pt x="13819" y="31971"/>
                  <a:pt x="13815" y="31971"/>
                  <a:pt x="13810" y="31971"/>
                </a:cubicBezTo>
                <a:close/>
                <a:moveTo>
                  <a:pt x="5641" y="32338"/>
                </a:moveTo>
                <a:cubicBezTo>
                  <a:pt x="5600" y="32338"/>
                  <a:pt x="5491" y="32420"/>
                  <a:pt x="5491" y="32447"/>
                </a:cubicBezTo>
                <a:cubicBezTo>
                  <a:pt x="5505" y="32515"/>
                  <a:pt x="5559" y="32583"/>
                  <a:pt x="5614" y="32610"/>
                </a:cubicBezTo>
                <a:cubicBezTo>
                  <a:pt x="5620" y="32614"/>
                  <a:pt x="5627" y="32616"/>
                  <a:pt x="5635" y="32616"/>
                </a:cubicBezTo>
                <a:cubicBezTo>
                  <a:pt x="5677" y="32616"/>
                  <a:pt x="5740" y="32561"/>
                  <a:pt x="5831" y="32515"/>
                </a:cubicBezTo>
                <a:cubicBezTo>
                  <a:pt x="5750" y="32433"/>
                  <a:pt x="5709" y="32352"/>
                  <a:pt x="5655" y="32338"/>
                </a:cubicBezTo>
                <a:close/>
                <a:moveTo>
                  <a:pt x="11120" y="32079"/>
                </a:moveTo>
                <a:cubicBezTo>
                  <a:pt x="10776" y="32079"/>
                  <a:pt x="10733" y="32598"/>
                  <a:pt x="11091" y="32637"/>
                </a:cubicBezTo>
                <a:cubicBezTo>
                  <a:pt x="11241" y="32637"/>
                  <a:pt x="11377" y="32529"/>
                  <a:pt x="11391" y="32393"/>
                </a:cubicBezTo>
                <a:cubicBezTo>
                  <a:pt x="11404" y="32243"/>
                  <a:pt x="11295" y="32107"/>
                  <a:pt x="11146" y="32080"/>
                </a:cubicBezTo>
                <a:cubicBezTo>
                  <a:pt x="11137" y="32079"/>
                  <a:pt x="11128" y="32079"/>
                  <a:pt x="11120" y="32079"/>
                </a:cubicBezTo>
                <a:close/>
                <a:moveTo>
                  <a:pt x="25608" y="31903"/>
                </a:moveTo>
                <a:cubicBezTo>
                  <a:pt x="25119" y="31903"/>
                  <a:pt x="25105" y="32624"/>
                  <a:pt x="25594" y="32637"/>
                </a:cubicBezTo>
                <a:cubicBezTo>
                  <a:pt x="25602" y="32638"/>
                  <a:pt x="25610" y="32638"/>
                  <a:pt x="25618" y="32638"/>
                </a:cubicBezTo>
                <a:cubicBezTo>
                  <a:pt x="25811" y="32638"/>
                  <a:pt x="25961" y="32480"/>
                  <a:pt x="25961" y="32284"/>
                </a:cubicBezTo>
                <a:cubicBezTo>
                  <a:pt x="25975" y="32080"/>
                  <a:pt x="25812" y="31903"/>
                  <a:pt x="25608" y="31903"/>
                </a:cubicBezTo>
                <a:close/>
                <a:moveTo>
                  <a:pt x="34644" y="32011"/>
                </a:moveTo>
                <a:cubicBezTo>
                  <a:pt x="34636" y="32011"/>
                  <a:pt x="34628" y="32012"/>
                  <a:pt x="34620" y="32012"/>
                </a:cubicBezTo>
                <a:cubicBezTo>
                  <a:pt x="34225" y="32039"/>
                  <a:pt x="34239" y="32624"/>
                  <a:pt x="34633" y="32651"/>
                </a:cubicBezTo>
                <a:cubicBezTo>
                  <a:pt x="34810" y="32651"/>
                  <a:pt x="34959" y="32501"/>
                  <a:pt x="34959" y="32325"/>
                </a:cubicBezTo>
                <a:cubicBezTo>
                  <a:pt x="34959" y="32143"/>
                  <a:pt x="34811" y="32011"/>
                  <a:pt x="34644" y="32011"/>
                </a:cubicBezTo>
                <a:close/>
                <a:moveTo>
                  <a:pt x="8369" y="32215"/>
                </a:moveTo>
                <a:cubicBezTo>
                  <a:pt x="8361" y="32215"/>
                  <a:pt x="8354" y="32215"/>
                  <a:pt x="8346" y="32216"/>
                </a:cubicBezTo>
                <a:cubicBezTo>
                  <a:pt x="8237" y="32216"/>
                  <a:pt x="8142" y="32311"/>
                  <a:pt x="8142" y="32420"/>
                </a:cubicBezTo>
                <a:lnTo>
                  <a:pt x="8142" y="32433"/>
                </a:lnTo>
                <a:cubicBezTo>
                  <a:pt x="8142" y="32549"/>
                  <a:pt x="8239" y="32652"/>
                  <a:pt x="8352" y="32652"/>
                </a:cubicBezTo>
                <a:cubicBezTo>
                  <a:pt x="8359" y="32652"/>
                  <a:pt x="8366" y="32652"/>
                  <a:pt x="8373" y="32651"/>
                </a:cubicBezTo>
                <a:cubicBezTo>
                  <a:pt x="8495" y="32637"/>
                  <a:pt x="8577" y="32542"/>
                  <a:pt x="8590" y="32433"/>
                </a:cubicBezTo>
                <a:cubicBezTo>
                  <a:pt x="8578" y="32306"/>
                  <a:pt x="8482" y="32215"/>
                  <a:pt x="8369" y="32215"/>
                </a:cubicBezTo>
                <a:close/>
                <a:moveTo>
                  <a:pt x="22890" y="31971"/>
                </a:moveTo>
                <a:cubicBezTo>
                  <a:pt x="22686" y="31971"/>
                  <a:pt x="22523" y="32134"/>
                  <a:pt x="22523" y="32325"/>
                </a:cubicBezTo>
                <a:lnTo>
                  <a:pt x="22523" y="32338"/>
                </a:lnTo>
                <a:cubicBezTo>
                  <a:pt x="22523" y="32534"/>
                  <a:pt x="22673" y="32693"/>
                  <a:pt x="22866" y="32693"/>
                </a:cubicBezTo>
                <a:cubicBezTo>
                  <a:pt x="22874" y="32693"/>
                  <a:pt x="22882" y="32692"/>
                  <a:pt x="22890" y="32692"/>
                </a:cubicBezTo>
                <a:cubicBezTo>
                  <a:pt x="23093" y="32692"/>
                  <a:pt x="23257" y="32529"/>
                  <a:pt x="23257" y="32325"/>
                </a:cubicBezTo>
                <a:cubicBezTo>
                  <a:pt x="23243" y="32134"/>
                  <a:pt x="23080" y="31971"/>
                  <a:pt x="22890" y="31971"/>
                </a:cubicBezTo>
                <a:close/>
                <a:moveTo>
                  <a:pt x="31893" y="32052"/>
                </a:moveTo>
                <a:cubicBezTo>
                  <a:pt x="31713" y="32052"/>
                  <a:pt x="31575" y="32210"/>
                  <a:pt x="31575" y="32393"/>
                </a:cubicBezTo>
                <a:cubicBezTo>
                  <a:pt x="31575" y="32569"/>
                  <a:pt x="31711" y="32719"/>
                  <a:pt x="31888" y="32733"/>
                </a:cubicBezTo>
                <a:cubicBezTo>
                  <a:pt x="31892" y="32733"/>
                  <a:pt x="31896" y="32733"/>
                  <a:pt x="31901" y="32733"/>
                </a:cubicBezTo>
                <a:cubicBezTo>
                  <a:pt x="32337" y="32733"/>
                  <a:pt x="32359" y="32066"/>
                  <a:pt x="31915" y="32053"/>
                </a:cubicBezTo>
                <a:cubicBezTo>
                  <a:pt x="31907" y="32052"/>
                  <a:pt x="31900" y="32052"/>
                  <a:pt x="31893" y="32052"/>
                </a:cubicBezTo>
                <a:close/>
                <a:moveTo>
                  <a:pt x="38217" y="32256"/>
                </a:moveTo>
                <a:cubicBezTo>
                  <a:pt x="38210" y="32256"/>
                  <a:pt x="38202" y="32256"/>
                  <a:pt x="38194" y="32257"/>
                </a:cubicBezTo>
                <a:cubicBezTo>
                  <a:pt x="38045" y="32257"/>
                  <a:pt x="37936" y="32393"/>
                  <a:pt x="37950" y="32529"/>
                </a:cubicBezTo>
                <a:lnTo>
                  <a:pt x="37950" y="32542"/>
                </a:lnTo>
                <a:cubicBezTo>
                  <a:pt x="37950" y="32678"/>
                  <a:pt x="38072" y="32787"/>
                  <a:pt x="38208" y="32787"/>
                </a:cubicBezTo>
                <a:cubicBezTo>
                  <a:pt x="38358" y="32787"/>
                  <a:pt x="38480" y="32665"/>
                  <a:pt x="38480" y="32515"/>
                </a:cubicBezTo>
                <a:cubicBezTo>
                  <a:pt x="38467" y="32373"/>
                  <a:pt x="38356" y="32256"/>
                  <a:pt x="38217" y="32256"/>
                </a:cubicBezTo>
                <a:close/>
                <a:moveTo>
                  <a:pt x="20132" y="32079"/>
                </a:moveTo>
                <a:cubicBezTo>
                  <a:pt x="19927" y="32079"/>
                  <a:pt x="19764" y="32238"/>
                  <a:pt x="19777" y="32433"/>
                </a:cubicBezTo>
                <a:cubicBezTo>
                  <a:pt x="19777" y="32624"/>
                  <a:pt x="19926" y="32787"/>
                  <a:pt x="20117" y="32787"/>
                </a:cubicBezTo>
                <a:cubicBezTo>
                  <a:pt x="20125" y="32787"/>
                  <a:pt x="20132" y="32788"/>
                  <a:pt x="20140" y="32788"/>
                </a:cubicBezTo>
                <a:cubicBezTo>
                  <a:pt x="20346" y="32788"/>
                  <a:pt x="20497" y="32616"/>
                  <a:pt x="20497" y="32420"/>
                </a:cubicBezTo>
                <a:lnTo>
                  <a:pt x="20511" y="32433"/>
                </a:lnTo>
                <a:cubicBezTo>
                  <a:pt x="20497" y="32243"/>
                  <a:pt x="20348" y="32080"/>
                  <a:pt x="20158" y="32080"/>
                </a:cubicBezTo>
                <a:cubicBezTo>
                  <a:pt x="20149" y="32080"/>
                  <a:pt x="20141" y="32079"/>
                  <a:pt x="20132" y="32079"/>
                </a:cubicBezTo>
                <a:close/>
                <a:moveTo>
                  <a:pt x="41767" y="32581"/>
                </a:moveTo>
                <a:cubicBezTo>
                  <a:pt x="41763" y="32581"/>
                  <a:pt x="41759" y="32582"/>
                  <a:pt x="41756" y="32583"/>
                </a:cubicBezTo>
                <a:cubicBezTo>
                  <a:pt x="41701" y="32583"/>
                  <a:pt x="41660" y="32651"/>
                  <a:pt x="41633" y="32705"/>
                </a:cubicBezTo>
                <a:cubicBezTo>
                  <a:pt x="41633" y="32733"/>
                  <a:pt x="41701" y="32814"/>
                  <a:pt x="41742" y="32814"/>
                </a:cubicBezTo>
                <a:cubicBezTo>
                  <a:pt x="41783" y="32814"/>
                  <a:pt x="41851" y="32760"/>
                  <a:pt x="41946" y="32705"/>
                </a:cubicBezTo>
                <a:cubicBezTo>
                  <a:pt x="41859" y="32643"/>
                  <a:pt x="41806" y="32581"/>
                  <a:pt x="41767" y="32581"/>
                </a:cubicBezTo>
                <a:close/>
                <a:moveTo>
                  <a:pt x="17425" y="32134"/>
                </a:moveTo>
                <a:cubicBezTo>
                  <a:pt x="16963" y="32134"/>
                  <a:pt x="16950" y="32814"/>
                  <a:pt x="17398" y="32814"/>
                </a:cubicBezTo>
                <a:cubicBezTo>
                  <a:pt x="17407" y="32815"/>
                  <a:pt x="17415" y="32815"/>
                  <a:pt x="17424" y="32815"/>
                </a:cubicBezTo>
                <a:cubicBezTo>
                  <a:pt x="17615" y="32815"/>
                  <a:pt x="17752" y="32670"/>
                  <a:pt x="17765" y="32488"/>
                </a:cubicBezTo>
                <a:cubicBezTo>
                  <a:pt x="17765" y="32298"/>
                  <a:pt x="17616" y="32134"/>
                  <a:pt x="17425" y="32134"/>
                </a:cubicBezTo>
                <a:close/>
                <a:moveTo>
                  <a:pt x="29130" y="32107"/>
                </a:moveTo>
                <a:cubicBezTo>
                  <a:pt x="28666" y="32107"/>
                  <a:pt x="28687" y="32816"/>
                  <a:pt x="29145" y="32816"/>
                </a:cubicBezTo>
                <a:cubicBezTo>
                  <a:pt x="29157" y="32816"/>
                  <a:pt x="29170" y="32815"/>
                  <a:pt x="29183" y="32814"/>
                </a:cubicBezTo>
                <a:cubicBezTo>
                  <a:pt x="29631" y="32773"/>
                  <a:pt x="29604" y="32107"/>
                  <a:pt x="29156" y="32107"/>
                </a:cubicBezTo>
                <a:cubicBezTo>
                  <a:pt x="29147" y="32107"/>
                  <a:pt x="29138" y="32107"/>
                  <a:pt x="29130" y="32107"/>
                </a:cubicBezTo>
                <a:close/>
                <a:moveTo>
                  <a:pt x="26410" y="32148"/>
                </a:moveTo>
                <a:cubicBezTo>
                  <a:pt x="25934" y="32148"/>
                  <a:pt x="25939" y="32855"/>
                  <a:pt x="26410" y="32868"/>
                </a:cubicBezTo>
                <a:cubicBezTo>
                  <a:pt x="26614" y="32868"/>
                  <a:pt x="26791" y="32719"/>
                  <a:pt x="26791" y="32515"/>
                </a:cubicBezTo>
                <a:cubicBezTo>
                  <a:pt x="26791" y="32311"/>
                  <a:pt x="26627" y="32148"/>
                  <a:pt x="26424" y="32148"/>
                </a:cubicBezTo>
                <a:cubicBezTo>
                  <a:pt x="26419" y="32148"/>
                  <a:pt x="26414" y="32148"/>
                  <a:pt x="26410" y="32148"/>
                </a:cubicBezTo>
                <a:close/>
                <a:moveTo>
                  <a:pt x="14692" y="32215"/>
                </a:moveTo>
                <a:cubicBezTo>
                  <a:pt x="14684" y="32215"/>
                  <a:pt x="14675" y="32216"/>
                  <a:pt x="14666" y="32216"/>
                </a:cubicBezTo>
                <a:cubicBezTo>
                  <a:pt x="14258" y="32243"/>
                  <a:pt x="14258" y="32841"/>
                  <a:pt x="14666" y="32868"/>
                </a:cubicBezTo>
                <a:cubicBezTo>
                  <a:pt x="14675" y="32869"/>
                  <a:pt x="14684" y="32869"/>
                  <a:pt x="14692" y="32869"/>
                </a:cubicBezTo>
                <a:cubicBezTo>
                  <a:pt x="15120" y="32869"/>
                  <a:pt x="15120" y="32215"/>
                  <a:pt x="14692" y="32215"/>
                </a:cubicBezTo>
                <a:close/>
                <a:moveTo>
                  <a:pt x="35449" y="32270"/>
                </a:moveTo>
                <a:cubicBezTo>
                  <a:pt x="35286" y="32270"/>
                  <a:pt x="35150" y="32406"/>
                  <a:pt x="35150" y="32583"/>
                </a:cubicBezTo>
                <a:lnTo>
                  <a:pt x="35136" y="32583"/>
                </a:lnTo>
                <a:cubicBezTo>
                  <a:pt x="35150" y="32760"/>
                  <a:pt x="35286" y="32882"/>
                  <a:pt x="35462" y="32882"/>
                </a:cubicBezTo>
                <a:cubicBezTo>
                  <a:pt x="35843" y="32855"/>
                  <a:pt x="35829" y="32284"/>
                  <a:pt x="35449" y="32270"/>
                </a:cubicBezTo>
                <a:close/>
                <a:moveTo>
                  <a:pt x="11921" y="32311"/>
                </a:moveTo>
                <a:cubicBezTo>
                  <a:pt x="11757" y="32325"/>
                  <a:pt x="11635" y="32461"/>
                  <a:pt x="11649" y="32624"/>
                </a:cubicBezTo>
                <a:lnTo>
                  <a:pt x="11649" y="32610"/>
                </a:lnTo>
                <a:cubicBezTo>
                  <a:pt x="11658" y="32782"/>
                  <a:pt x="11799" y="32893"/>
                  <a:pt x="11940" y="32893"/>
                </a:cubicBezTo>
                <a:cubicBezTo>
                  <a:pt x="12011" y="32893"/>
                  <a:pt x="12083" y="32864"/>
                  <a:pt x="12138" y="32800"/>
                </a:cubicBezTo>
                <a:cubicBezTo>
                  <a:pt x="12315" y="32610"/>
                  <a:pt x="12179" y="32311"/>
                  <a:pt x="11921" y="32311"/>
                </a:cubicBezTo>
                <a:close/>
                <a:moveTo>
                  <a:pt x="9212" y="32431"/>
                </a:moveTo>
                <a:cubicBezTo>
                  <a:pt x="9200" y="32431"/>
                  <a:pt x="9188" y="32432"/>
                  <a:pt x="9175" y="32433"/>
                </a:cubicBezTo>
                <a:cubicBezTo>
                  <a:pt x="8861" y="32433"/>
                  <a:pt x="8874" y="32898"/>
                  <a:pt x="9165" y="32898"/>
                </a:cubicBezTo>
                <a:cubicBezTo>
                  <a:pt x="9177" y="32898"/>
                  <a:pt x="9189" y="32897"/>
                  <a:pt x="9202" y="32896"/>
                </a:cubicBezTo>
                <a:cubicBezTo>
                  <a:pt x="9516" y="32896"/>
                  <a:pt x="9503" y="32431"/>
                  <a:pt x="9212" y="32431"/>
                </a:cubicBezTo>
                <a:close/>
                <a:moveTo>
                  <a:pt x="6457" y="32515"/>
                </a:moveTo>
                <a:cubicBezTo>
                  <a:pt x="6389" y="32624"/>
                  <a:pt x="6321" y="32692"/>
                  <a:pt x="6307" y="32760"/>
                </a:cubicBezTo>
                <a:cubicBezTo>
                  <a:pt x="6307" y="32814"/>
                  <a:pt x="6389" y="32896"/>
                  <a:pt x="6443" y="32923"/>
                </a:cubicBezTo>
                <a:cubicBezTo>
                  <a:pt x="6451" y="32924"/>
                  <a:pt x="6459" y="32925"/>
                  <a:pt x="6467" y="32925"/>
                </a:cubicBezTo>
                <a:cubicBezTo>
                  <a:pt x="6551" y="32925"/>
                  <a:pt x="6618" y="32860"/>
                  <a:pt x="6606" y="32773"/>
                </a:cubicBezTo>
                <a:cubicBezTo>
                  <a:pt x="6606" y="32705"/>
                  <a:pt x="6538" y="32637"/>
                  <a:pt x="6457" y="32515"/>
                </a:cubicBezTo>
                <a:close/>
                <a:moveTo>
                  <a:pt x="32768" y="32297"/>
                </a:moveTo>
                <a:cubicBezTo>
                  <a:pt x="32760" y="32297"/>
                  <a:pt x="32752" y="32297"/>
                  <a:pt x="32744" y="32298"/>
                </a:cubicBezTo>
                <a:cubicBezTo>
                  <a:pt x="32554" y="32298"/>
                  <a:pt x="32391" y="32447"/>
                  <a:pt x="32404" y="32637"/>
                </a:cubicBezTo>
                <a:cubicBezTo>
                  <a:pt x="32404" y="32814"/>
                  <a:pt x="32554" y="32964"/>
                  <a:pt x="32744" y="32964"/>
                </a:cubicBezTo>
                <a:cubicBezTo>
                  <a:pt x="32934" y="32964"/>
                  <a:pt x="33097" y="32800"/>
                  <a:pt x="33084" y="32610"/>
                </a:cubicBezTo>
                <a:cubicBezTo>
                  <a:pt x="33071" y="32429"/>
                  <a:pt x="32934" y="32297"/>
                  <a:pt x="32768" y="32297"/>
                </a:cubicBezTo>
                <a:close/>
                <a:moveTo>
                  <a:pt x="23707" y="32256"/>
                </a:moveTo>
                <a:cubicBezTo>
                  <a:pt x="23515" y="32256"/>
                  <a:pt x="23364" y="32401"/>
                  <a:pt x="23338" y="32597"/>
                </a:cubicBezTo>
                <a:cubicBezTo>
                  <a:pt x="23338" y="32800"/>
                  <a:pt x="23501" y="32964"/>
                  <a:pt x="23705" y="32977"/>
                </a:cubicBezTo>
                <a:cubicBezTo>
                  <a:pt x="23909" y="32977"/>
                  <a:pt x="24086" y="32814"/>
                  <a:pt x="24072" y="32610"/>
                </a:cubicBezTo>
                <a:lnTo>
                  <a:pt x="24072" y="32610"/>
                </a:lnTo>
                <a:lnTo>
                  <a:pt x="24072" y="32624"/>
                </a:lnTo>
                <a:cubicBezTo>
                  <a:pt x="24072" y="32420"/>
                  <a:pt x="23923" y="32270"/>
                  <a:pt x="23732" y="32257"/>
                </a:cubicBezTo>
                <a:cubicBezTo>
                  <a:pt x="23724" y="32256"/>
                  <a:pt x="23715" y="32256"/>
                  <a:pt x="23707" y="32256"/>
                </a:cubicBezTo>
                <a:close/>
                <a:moveTo>
                  <a:pt x="31154" y="32977"/>
                </a:moveTo>
                <a:cubicBezTo>
                  <a:pt x="31154" y="32977"/>
                  <a:pt x="31154" y="32977"/>
                  <a:pt x="31154" y="32977"/>
                </a:cubicBezTo>
                <a:lnTo>
                  <a:pt x="31154" y="32977"/>
                </a:lnTo>
                <a:close/>
                <a:moveTo>
                  <a:pt x="39062" y="32514"/>
                </a:moveTo>
                <a:cubicBezTo>
                  <a:pt x="39054" y="32514"/>
                  <a:pt x="39046" y="32514"/>
                  <a:pt x="39037" y="32515"/>
                </a:cubicBezTo>
                <a:cubicBezTo>
                  <a:pt x="38915" y="32515"/>
                  <a:pt x="38806" y="32610"/>
                  <a:pt x="38792" y="32733"/>
                </a:cubicBezTo>
                <a:cubicBezTo>
                  <a:pt x="38779" y="32868"/>
                  <a:pt x="38888" y="32991"/>
                  <a:pt x="39024" y="33004"/>
                </a:cubicBezTo>
                <a:cubicBezTo>
                  <a:pt x="39032" y="33005"/>
                  <a:pt x="39041" y="33005"/>
                  <a:pt x="39049" y="33005"/>
                </a:cubicBezTo>
                <a:cubicBezTo>
                  <a:pt x="39369" y="33005"/>
                  <a:pt x="39381" y="32514"/>
                  <a:pt x="39062" y="32514"/>
                </a:cubicBezTo>
                <a:close/>
                <a:moveTo>
                  <a:pt x="20959" y="32298"/>
                </a:moveTo>
                <a:cubicBezTo>
                  <a:pt x="20756" y="32298"/>
                  <a:pt x="20592" y="32461"/>
                  <a:pt x="20592" y="32678"/>
                </a:cubicBezTo>
                <a:cubicBezTo>
                  <a:pt x="20606" y="32855"/>
                  <a:pt x="20756" y="33004"/>
                  <a:pt x="20946" y="33018"/>
                </a:cubicBezTo>
                <a:cubicBezTo>
                  <a:pt x="21422" y="33018"/>
                  <a:pt x="21435" y="32311"/>
                  <a:pt x="20959" y="32298"/>
                </a:cubicBezTo>
                <a:close/>
                <a:moveTo>
                  <a:pt x="29985" y="32338"/>
                </a:moveTo>
                <a:lnTo>
                  <a:pt x="29985" y="32352"/>
                </a:lnTo>
                <a:cubicBezTo>
                  <a:pt x="29794" y="32352"/>
                  <a:pt x="29645" y="32501"/>
                  <a:pt x="29631" y="32692"/>
                </a:cubicBezTo>
                <a:cubicBezTo>
                  <a:pt x="29631" y="32882"/>
                  <a:pt x="29781" y="33032"/>
                  <a:pt x="29971" y="33045"/>
                </a:cubicBezTo>
                <a:cubicBezTo>
                  <a:pt x="30406" y="33018"/>
                  <a:pt x="30420" y="32379"/>
                  <a:pt x="29985" y="32338"/>
                </a:cubicBezTo>
                <a:close/>
                <a:moveTo>
                  <a:pt x="18241" y="32379"/>
                </a:moveTo>
                <a:cubicBezTo>
                  <a:pt x="18051" y="32379"/>
                  <a:pt x="17901" y="32542"/>
                  <a:pt x="17901" y="32719"/>
                </a:cubicBezTo>
                <a:cubicBezTo>
                  <a:pt x="17901" y="32902"/>
                  <a:pt x="18052" y="33060"/>
                  <a:pt x="18232" y="33060"/>
                </a:cubicBezTo>
                <a:cubicBezTo>
                  <a:pt x="18240" y="33060"/>
                  <a:pt x="18247" y="33059"/>
                  <a:pt x="18255" y="33059"/>
                </a:cubicBezTo>
                <a:cubicBezTo>
                  <a:pt x="18431" y="33059"/>
                  <a:pt x="18581" y="32909"/>
                  <a:pt x="18581" y="32719"/>
                </a:cubicBezTo>
                <a:cubicBezTo>
                  <a:pt x="18581" y="32542"/>
                  <a:pt x="18431" y="32379"/>
                  <a:pt x="18241" y="32379"/>
                </a:cubicBezTo>
                <a:close/>
                <a:moveTo>
                  <a:pt x="36292" y="32515"/>
                </a:moveTo>
                <a:cubicBezTo>
                  <a:pt x="36128" y="32515"/>
                  <a:pt x="35992" y="32637"/>
                  <a:pt x="35992" y="32800"/>
                </a:cubicBezTo>
                <a:lnTo>
                  <a:pt x="35979" y="32787"/>
                </a:lnTo>
                <a:lnTo>
                  <a:pt x="35979" y="32787"/>
                </a:lnTo>
                <a:cubicBezTo>
                  <a:pt x="35979" y="32950"/>
                  <a:pt x="36088" y="33086"/>
                  <a:pt x="36251" y="33113"/>
                </a:cubicBezTo>
                <a:cubicBezTo>
                  <a:pt x="36414" y="33113"/>
                  <a:pt x="36563" y="32991"/>
                  <a:pt x="36577" y="32814"/>
                </a:cubicBezTo>
                <a:cubicBezTo>
                  <a:pt x="36577" y="32665"/>
                  <a:pt x="36455" y="32529"/>
                  <a:pt x="36292" y="32515"/>
                </a:cubicBezTo>
                <a:close/>
                <a:moveTo>
                  <a:pt x="15495" y="32461"/>
                </a:moveTo>
                <a:cubicBezTo>
                  <a:pt x="15305" y="32461"/>
                  <a:pt x="15156" y="32610"/>
                  <a:pt x="15156" y="32787"/>
                </a:cubicBezTo>
                <a:cubicBezTo>
                  <a:pt x="15169" y="32964"/>
                  <a:pt x="15291" y="33100"/>
                  <a:pt x="15468" y="33113"/>
                </a:cubicBezTo>
                <a:cubicBezTo>
                  <a:pt x="15473" y="33113"/>
                  <a:pt x="15477" y="33113"/>
                  <a:pt x="15482" y="33113"/>
                </a:cubicBezTo>
                <a:cubicBezTo>
                  <a:pt x="15904" y="33113"/>
                  <a:pt x="15926" y="32474"/>
                  <a:pt x="15495" y="32461"/>
                </a:cubicBezTo>
                <a:close/>
                <a:moveTo>
                  <a:pt x="4554" y="32964"/>
                </a:moveTo>
                <a:cubicBezTo>
                  <a:pt x="4526" y="33004"/>
                  <a:pt x="4486" y="33045"/>
                  <a:pt x="4499" y="33072"/>
                </a:cubicBezTo>
                <a:cubicBezTo>
                  <a:pt x="4499" y="33100"/>
                  <a:pt x="4540" y="33113"/>
                  <a:pt x="4567" y="33140"/>
                </a:cubicBezTo>
                <a:cubicBezTo>
                  <a:pt x="4594" y="33113"/>
                  <a:pt x="4622" y="33072"/>
                  <a:pt x="4649" y="33045"/>
                </a:cubicBezTo>
                <a:cubicBezTo>
                  <a:pt x="4649" y="33045"/>
                  <a:pt x="4594" y="32991"/>
                  <a:pt x="4554" y="32964"/>
                </a:cubicBezTo>
                <a:close/>
                <a:moveTo>
                  <a:pt x="27269" y="32430"/>
                </a:moveTo>
                <a:cubicBezTo>
                  <a:pt x="27179" y="32430"/>
                  <a:pt x="27085" y="32465"/>
                  <a:pt x="27008" y="32542"/>
                </a:cubicBezTo>
                <a:cubicBezTo>
                  <a:pt x="26794" y="32756"/>
                  <a:pt x="26961" y="33141"/>
                  <a:pt x="27264" y="33141"/>
                </a:cubicBezTo>
                <a:cubicBezTo>
                  <a:pt x="27269" y="33141"/>
                  <a:pt x="27275" y="33141"/>
                  <a:pt x="27280" y="33140"/>
                </a:cubicBezTo>
                <a:cubicBezTo>
                  <a:pt x="27470" y="33127"/>
                  <a:pt x="27620" y="32977"/>
                  <a:pt x="27620" y="32787"/>
                </a:cubicBezTo>
                <a:cubicBezTo>
                  <a:pt x="27620" y="32569"/>
                  <a:pt x="27451" y="32430"/>
                  <a:pt x="27269" y="32430"/>
                </a:cubicBezTo>
                <a:close/>
                <a:moveTo>
                  <a:pt x="7245" y="32822"/>
                </a:moveTo>
                <a:cubicBezTo>
                  <a:pt x="7160" y="32822"/>
                  <a:pt x="7109" y="32896"/>
                  <a:pt x="7109" y="32991"/>
                </a:cubicBezTo>
                <a:cubicBezTo>
                  <a:pt x="7109" y="33092"/>
                  <a:pt x="7156" y="33169"/>
                  <a:pt x="7249" y="33169"/>
                </a:cubicBezTo>
                <a:cubicBezTo>
                  <a:pt x="7256" y="33169"/>
                  <a:pt x="7264" y="33168"/>
                  <a:pt x="7272" y="33167"/>
                </a:cubicBezTo>
                <a:cubicBezTo>
                  <a:pt x="7367" y="33154"/>
                  <a:pt x="7422" y="33086"/>
                  <a:pt x="7557" y="33004"/>
                </a:cubicBezTo>
                <a:cubicBezTo>
                  <a:pt x="7435" y="32923"/>
                  <a:pt x="7354" y="32841"/>
                  <a:pt x="7286" y="32828"/>
                </a:cubicBezTo>
                <a:cubicBezTo>
                  <a:pt x="7271" y="32824"/>
                  <a:pt x="7258" y="32822"/>
                  <a:pt x="7245" y="32822"/>
                </a:cubicBezTo>
                <a:close/>
                <a:moveTo>
                  <a:pt x="12763" y="32597"/>
                </a:moveTo>
                <a:cubicBezTo>
                  <a:pt x="12614" y="32597"/>
                  <a:pt x="12478" y="32719"/>
                  <a:pt x="12464" y="32882"/>
                </a:cubicBezTo>
                <a:cubicBezTo>
                  <a:pt x="12464" y="33045"/>
                  <a:pt x="12600" y="33181"/>
                  <a:pt x="12777" y="33181"/>
                </a:cubicBezTo>
                <a:cubicBezTo>
                  <a:pt x="13144" y="33154"/>
                  <a:pt x="13130" y="32610"/>
                  <a:pt x="12763" y="32597"/>
                </a:cubicBezTo>
                <a:close/>
                <a:moveTo>
                  <a:pt x="10045" y="32692"/>
                </a:moveTo>
                <a:cubicBezTo>
                  <a:pt x="9895" y="32692"/>
                  <a:pt x="9787" y="32814"/>
                  <a:pt x="9800" y="32950"/>
                </a:cubicBezTo>
                <a:cubicBezTo>
                  <a:pt x="9814" y="33086"/>
                  <a:pt x="9909" y="33181"/>
                  <a:pt x="10045" y="33181"/>
                </a:cubicBezTo>
                <a:cubicBezTo>
                  <a:pt x="10052" y="33182"/>
                  <a:pt x="10059" y="33182"/>
                  <a:pt x="10066" y="33182"/>
                </a:cubicBezTo>
                <a:cubicBezTo>
                  <a:pt x="10193" y="33182"/>
                  <a:pt x="10303" y="33065"/>
                  <a:pt x="10303" y="32936"/>
                </a:cubicBezTo>
                <a:cubicBezTo>
                  <a:pt x="10290" y="32800"/>
                  <a:pt x="10181" y="32692"/>
                  <a:pt x="10045" y="32692"/>
                </a:cubicBezTo>
                <a:close/>
                <a:moveTo>
                  <a:pt x="33573" y="32556"/>
                </a:moveTo>
                <a:cubicBezTo>
                  <a:pt x="33165" y="32556"/>
                  <a:pt x="33143" y="33181"/>
                  <a:pt x="33559" y="33195"/>
                </a:cubicBezTo>
                <a:cubicBezTo>
                  <a:pt x="33736" y="33195"/>
                  <a:pt x="33886" y="33059"/>
                  <a:pt x="33886" y="32882"/>
                </a:cubicBezTo>
                <a:cubicBezTo>
                  <a:pt x="33886" y="32705"/>
                  <a:pt x="33763" y="32569"/>
                  <a:pt x="33587" y="32556"/>
                </a:cubicBezTo>
                <a:cubicBezTo>
                  <a:pt x="33582" y="32556"/>
                  <a:pt x="33578" y="32556"/>
                  <a:pt x="33573" y="32556"/>
                </a:cubicBezTo>
                <a:close/>
                <a:moveTo>
                  <a:pt x="24534" y="32488"/>
                </a:moveTo>
                <a:cubicBezTo>
                  <a:pt x="24063" y="32488"/>
                  <a:pt x="24072" y="33195"/>
                  <a:pt x="24535" y="33195"/>
                </a:cubicBezTo>
                <a:cubicBezTo>
                  <a:pt x="24539" y="33195"/>
                  <a:pt x="24543" y="33195"/>
                  <a:pt x="24548" y="33195"/>
                </a:cubicBezTo>
                <a:cubicBezTo>
                  <a:pt x="24738" y="33195"/>
                  <a:pt x="24888" y="33045"/>
                  <a:pt x="24901" y="32855"/>
                </a:cubicBezTo>
                <a:cubicBezTo>
                  <a:pt x="24901" y="32651"/>
                  <a:pt x="24738" y="32488"/>
                  <a:pt x="24534" y="32488"/>
                </a:cubicBezTo>
                <a:close/>
                <a:moveTo>
                  <a:pt x="39853" y="32787"/>
                </a:moveTo>
                <a:lnTo>
                  <a:pt x="39853" y="32800"/>
                </a:lnTo>
                <a:cubicBezTo>
                  <a:pt x="39846" y="32800"/>
                  <a:pt x="39840" y="32799"/>
                  <a:pt x="39834" y="32799"/>
                </a:cubicBezTo>
                <a:cubicBezTo>
                  <a:pt x="39733" y="32799"/>
                  <a:pt x="39649" y="32903"/>
                  <a:pt x="39649" y="33018"/>
                </a:cubicBezTo>
                <a:cubicBezTo>
                  <a:pt x="39649" y="33127"/>
                  <a:pt x="39744" y="33222"/>
                  <a:pt x="39866" y="33222"/>
                </a:cubicBezTo>
                <a:cubicBezTo>
                  <a:pt x="39989" y="33208"/>
                  <a:pt x="40070" y="33113"/>
                  <a:pt x="40084" y="33004"/>
                </a:cubicBezTo>
                <a:cubicBezTo>
                  <a:pt x="40070" y="32882"/>
                  <a:pt x="39975" y="32787"/>
                  <a:pt x="39853" y="32787"/>
                </a:cubicBezTo>
                <a:close/>
                <a:moveTo>
                  <a:pt x="21778" y="32569"/>
                </a:moveTo>
                <a:cubicBezTo>
                  <a:pt x="21586" y="32569"/>
                  <a:pt x="21435" y="32727"/>
                  <a:pt x="21435" y="32923"/>
                </a:cubicBezTo>
                <a:cubicBezTo>
                  <a:pt x="21435" y="33113"/>
                  <a:pt x="21585" y="33263"/>
                  <a:pt x="21775" y="33276"/>
                </a:cubicBezTo>
                <a:cubicBezTo>
                  <a:pt x="21978" y="33276"/>
                  <a:pt x="22141" y="33114"/>
                  <a:pt x="22155" y="32912"/>
                </a:cubicBezTo>
                <a:lnTo>
                  <a:pt x="22155" y="32912"/>
                </a:lnTo>
                <a:cubicBezTo>
                  <a:pt x="22156" y="32915"/>
                  <a:pt x="22156" y="32919"/>
                  <a:pt x="22156" y="32923"/>
                </a:cubicBezTo>
                <a:lnTo>
                  <a:pt x="22156" y="32909"/>
                </a:lnTo>
                <a:cubicBezTo>
                  <a:pt x="22156" y="32910"/>
                  <a:pt x="22155" y="32911"/>
                  <a:pt x="22155" y="32912"/>
                </a:cubicBezTo>
                <a:lnTo>
                  <a:pt x="22155" y="32912"/>
                </a:lnTo>
                <a:cubicBezTo>
                  <a:pt x="22150" y="32713"/>
                  <a:pt x="21989" y="32569"/>
                  <a:pt x="21802" y="32569"/>
                </a:cubicBezTo>
                <a:cubicBezTo>
                  <a:pt x="21794" y="32569"/>
                  <a:pt x="21786" y="32569"/>
                  <a:pt x="21778" y="32569"/>
                </a:cubicBezTo>
                <a:close/>
                <a:moveTo>
                  <a:pt x="19070" y="32624"/>
                </a:moveTo>
                <a:cubicBezTo>
                  <a:pt x="18771" y="32624"/>
                  <a:pt x="18622" y="32991"/>
                  <a:pt x="18825" y="33195"/>
                </a:cubicBezTo>
                <a:cubicBezTo>
                  <a:pt x="18899" y="33268"/>
                  <a:pt x="18990" y="33301"/>
                  <a:pt x="19078" y="33301"/>
                </a:cubicBezTo>
                <a:cubicBezTo>
                  <a:pt x="19249" y="33301"/>
                  <a:pt x="19410" y="33175"/>
                  <a:pt x="19410" y="32977"/>
                </a:cubicBezTo>
                <a:cubicBezTo>
                  <a:pt x="19424" y="32787"/>
                  <a:pt x="19274" y="32624"/>
                  <a:pt x="19070" y="32624"/>
                </a:cubicBezTo>
                <a:close/>
                <a:moveTo>
                  <a:pt x="30814" y="32637"/>
                </a:moveTo>
                <a:cubicBezTo>
                  <a:pt x="30352" y="32637"/>
                  <a:pt x="30352" y="33317"/>
                  <a:pt x="30814" y="33317"/>
                </a:cubicBezTo>
                <a:cubicBezTo>
                  <a:pt x="31002" y="33317"/>
                  <a:pt x="31150" y="33171"/>
                  <a:pt x="31154" y="32984"/>
                </a:cubicBezTo>
                <a:lnTo>
                  <a:pt x="31154" y="32984"/>
                </a:lnTo>
                <a:cubicBezTo>
                  <a:pt x="31154" y="32986"/>
                  <a:pt x="31154" y="32989"/>
                  <a:pt x="31154" y="32991"/>
                </a:cubicBezTo>
                <a:lnTo>
                  <a:pt x="31154" y="32977"/>
                </a:lnTo>
                <a:cubicBezTo>
                  <a:pt x="31154" y="32979"/>
                  <a:pt x="31154" y="32982"/>
                  <a:pt x="31154" y="32984"/>
                </a:cubicBezTo>
                <a:lnTo>
                  <a:pt x="31154" y="32984"/>
                </a:lnTo>
                <a:cubicBezTo>
                  <a:pt x="31150" y="32797"/>
                  <a:pt x="31002" y="32637"/>
                  <a:pt x="30814" y="32637"/>
                </a:cubicBezTo>
                <a:close/>
                <a:moveTo>
                  <a:pt x="37107" y="32787"/>
                </a:moveTo>
                <a:cubicBezTo>
                  <a:pt x="36958" y="32787"/>
                  <a:pt x="36835" y="32909"/>
                  <a:pt x="36835" y="33059"/>
                </a:cubicBezTo>
                <a:cubicBezTo>
                  <a:pt x="36835" y="33208"/>
                  <a:pt x="36944" y="33344"/>
                  <a:pt x="37093" y="33344"/>
                </a:cubicBezTo>
                <a:cubicBezTo>
                  <a:pt x="37257" y="33344"/>
                  <a:pt x="37392" y="33208"/>
                  <a:pt x="37392" y="33059"/>
                </a:cubicBezTo>
                <a:cubicBezTo>
                  <a:pt x="37379" y="32909"/>
                  <a:pt x="37257" y="32787"/>
                  <a:pt x="37107" y="32787"/>
                </a:cubicBezTo>
                <a:close/>
                <a:moveTo>
                  <a:pt x="28082" y="32692"/>
                </a:moveTo>
                <a:cubicBezTo>
                  <a:pt x="27892" y="32692"/>
                  <a:pt x="27742" y="32841"/>
                  <a:pt x="27742" y="33032"/>
                </a:cubicBezTo>
                <a:cubicBezTo>
                  <a:pt x="27742" y="33222"/>
                  <a:pt x="27892" y="33371"/>
                  <a:pt x="28082" y="33371"/>
                </a:cubicBezTo>
                <a:cubicBezTo>
                  <a:pt x="28530" y="33371"/>
                  <a:pt x="28530" y="32692"/>
                  <a:pt x="28082" y="32692"/>
                </a:cubicBezTo>
                <a:close/>
                <a:moveTo>
                  <a:pt x="16311" y="32733"/>
                </a:moveTo>
                <a:cubicBezTo>
                  <a:pt x="15890" y="32733"/>
                  <a:pt x="15890" y="33385"/>
                  <a:pt x="16311" y="33385"/>
                </a:cubicBezTo>
                <a:cubicBezTo>
                  <a:pt x="16488" y="33385"/>
                  <a:pt x="16637" y="33249"/>
                  <a:pt x="16651" y="33072"/>
                </a:cubicBezTo>
                <a:cubicBezTo>
                  <a:pt x="16637" y="32882"/>
                  <a:pt x="16501" y="32746"/>
                  <a:pt x="16311" y="32733"/>
                </a:cubicBezTo>
                <a:close/>
                <a:moveTo>
                  <a:pt x="5396" y="33195"/>
                </a:moveTo>
                <a:cubicBezTo>
                  <a:pt x="5274" y="33208"/>
                  <a:pt x="5260" y="33385"/>
                  <a:pt x="5383" y="33412"/>
                </a:cubicBezTo>
                <a:cubicBezTo>
                  <a:pt x="5424" y="33412"/>
                  <a:pt x="5478" y="33358"/>
                  <a:pt x="5546" y="33317"/>
                </a:cubicBezTo>
                <a:cubicBezTo>
                  <a:pt x="5491" y="33263"/>
                  <a:pt x="5437" y="33195"/>
                  <a:pt x="5396" y="33195"/>
                </a:cubicBezTo>
                <a:close/>
                <a:moveTo>
                  <a:pt x="40682" y="33072"/>
                </a:moveTo>
                <a:cubicBezTo>
                  <a:pt x="40587" y="33072"/>
                  <a:pt x="40519" y="33140"/>
                  <a:pt x="40519" y="33249"/>
                </a:cubicBezTo>
                <a:cubicBezTo>
                  <a:pt x="40531" y="33337"/>
                  <a:pt x="40591" y="33414"/>
                  <a:pt x="40675" y="33414"/>
                </a:cubicBezTo>
                <a:cubicBezTo>
                  <a:pt x="40682" y="33414"/>
                  <a:pt x="40688" y="33413"/>
                  <a:pt x="40695" y="33412"/>
                </a:cubicBezTo>
                <a:cubicBezTo>
                  <a:pt x="40763" y="33385"/>
                  <a:pt x="40818" y="33317"/>
                  <a:pt x="40926" y="33235"/>
                </a:cubicBezTo>
                <a:cubicBezTo>
                  <a:pt x="40818" y="33167"/>
                  <a:pt x="40750" y="33086"/>
                  <a:pt x="40682" y="33072"/>
                </a:cubicBezTo>
                <a:close/>
                <a:moveTo>
                  <a:pt x="13590" y="32827"/>
                </a:moveTo>
                <a:cubicBezTo>
                  <a:pt x="13582" y="32827"/>
                  <a:pt x="13573" y="32827"/>
                  <a:pt x="13565" y="32828"/>
                </a:cubicBezTo>
                <a:cubicBezTo>
                  <a:pt x="13402" y="32841"/>
                  <a:pt x="13280" y="32977"/>
                  <a:pt x="13293" y="33140"/>
                </a:cubicBezTo>
                <a:cubicBezTo>
                  <a:pt x="13293" y="33296"/>
                  <a:pt x="13429" y="33427"/>
                  <a:pt x="13595" y="33427"/>
                </a:cubicBezTo>
                <a:cubicBezTo>
                  <a:pt x="13603" y="33427"/>
                  <a:pt x="13611" y="33426"/>
                  <a:pt x="13620" y="33426"/>
                </a:cubicBezTo>
                <a:cubicBezTo>
                  <a:pt x="13769" y="33412"/>
                  <a:pt x="13891" y="33276"/>
                  <a:pt x="13891" y="33113"/>
                </a:cubicBezTo>
                <a:cubicBezTo>
                  <a:pt x="13879" y="32958"/>
                  <a:pt x="13754" y="32827"/>
                  <a:pt x="13590" y="32827"/>
                </a:cubicBezTo>
                <a:close/>
                <a:moveTo>
                  <a:pt x="25354" y="32732"/>
                </a:moveTo>
                <a:cubicBezTo>
                  <a:pt x="25266" y="32732"/>
                  <a:pt x="25176" y="32766"/>
                  <a:pt x="25105" y="32841"/>
                </a:cubicBezTo>
                <a:cubicBezTo>
                  <a:pt x="24891" y="33068"/>
                  <a:pt x="25058" y="33440"/>
                  <a:pt x="25361" y="33440"/>
                </a:cubicBezTo>
                <a:cubicBezTo>
                  <a:pt x="25366" y="33440"/>
                  <a:pt x="25371" y="33440"/>
                  <a:pt x="25377" y="33439"/>
                </a:cubicBezTo>
                <a:cubicBezTo>
                  <a:pt x="25567" y="33439"/>
                  <a:pt x="25730" y="33276"/>
                  <a:pt x="25717" y="33086"/>
                </a:cubicBezTo>
                <a:cubicBezTo>
                  <a:pt x="25717" y="32875"/>
                  <a:pt x="25538" y="32732"/>
                  <a:pt x="25354" y="32732"/>
                </a:cubicBezTo>
                <a:close/>
                <a:moveTo>
                  <a:pt x="8094" y="33058"/>
                </a:moveTo>
                <a:cubicBezTo>
                  <a:pt x="7982" y="33058"/>
                  <a:pt x="7899" y="33160"/>
                  <a:pt x="7924" y="33263"/>
                </a:cubicBezTo>
                <a:cubicBezTo>
                  <a:pt x="7936" y="33369"/>
                  <a:pt x="8000" y="33445"/>
                  <a:pt x="8087" y="33445"/>
                </a:cubicBezTo>
                <a:cubicBezTo>
                  <a:pt x="8100" y="33445"/>
                  <a:pt x="8114" y="33443"/>
                  <a:pt x="8128" y="33439"/>
                </a:cubicBezTo>
                <a:cubicBezTo>
                  <a:pt x="8210" y="33412"/>
                  <a:pt x="8278" y="33331"/>
                  <a:pt x="8387" y="33249"/>
                </a:cubicBezTo>
                <a:cubicBezTo>
                  <a:pt x="8264" y="33167"/>
                  <a:pt x="8196" y="33072"/>
                  <a:pt x="8115" y="33059"/>
                </a:cubicBezTo>
                <a:cubicBezTo>
                  <a:pt x="8108" y="33058"/>
                  <a:pt x="8101" y="33058"/>
                  <a:pt x="8094" y="33058"/>
                </a:cubicBezTo>
                <a:close/>
                <a:moveTo>
                  <a:pt x="10871" y="32936"/>
                </a:moveTo>
                <a:cubicBezTo>
                  <a:pt x="10650" y="32936"/>
                  <a:pt x="10524" y="33199"/>
                  <a:pt x="10670" y="33358"/>
                </a:cubicBezTo>
                <a:cubicBezTo>
                  <a:pt x="10727" y="33419"/>
                  <a:pt x="10796" y="33446"/>
                  <a:pt x="10864" y="33446"/>
                </a:cubicBezTo>
                <a:cubicBezTo>
                  <a:pt x="10991" y="33446"/>
                  <a:pt x="11110" y="33350"/>
                  <a:pt x="11119" y="33208"/>
                </a:cubicBezTo>
                <a:cubicBezTo>
                  <a:pt x="11132" y="33059"/>
                  <a:pt x="11037" y="32936"/>
                  <a:pt x="10888" y="32936"/>
                </a:cubicBezTo>
                <a:cubicBezTo>
                  <a:pt x="10882" y="32936"/>
                  <a:pt x="10876" y="32936"/>
                  <a:pt x="10871" y="32936"/>
                </a:cubicBezTo>
                <a:close/>
                <a:moveTo>
                  <a:pt x="34402" y="32841"/>
                </a:moveTo>
                <a:cubicBezTo>
                  <a:pt x="34225" y="32841"/>
                  <a:pt x="34090" y="32977"/>
                  <a:pt x="34076" y="33140"/>
                </a:cubicBezTo>
                <a:cubicBezTo>
                  <a:pt x="34062" y="33331"/>
                  <a:pt x="34212" y="33480"/>
                  <a:pt x="34402" y="33480"/>
                </a:cubicBezTo>
                <a:cubicBezTo>
                  <a:pt x="34565" y="33453"/>
                  <a:pt x="34688" y="33331"/>
                  <a:pt x="34701" y="33167"/>
                </a:cubicBezTo>
                <a:cubicBezTo>
                  <a:pt x="34688" y="32991"/>
                  <a:pt x="34565" y="32855"/>
                  <a:pt x="34402" y="32841"/>
                </a:cubicBezTo>
                <a:close/>
                <a:moveTo>
                  <a:pt x="22618" y="32814"/>
                </a:moveTo>
                <a:cubicBezTo>
                  <a:pt x="22414" y="32814"/>
                  <a:pt x="22251" y="32964"/>
                  <a:pt x="22251" y="33167"/>
                </a:cubicBezTo>
                <a:lnTo>
                  <a:pt x="22264" y="33181"/>
                </a:lnTo>
                <a:cubicBezTo>
                  <a:pt x="22264" y="33371"/>
                  <a:pt x="22427" y="33521"/>
                  <a:pt x="22618" y="33521"/>
                </a:cubicBezTo>
                <a:cubicBezTo>
                  <a:pt x="23080" y="33521"/>
                  <a:pt x="23080" y="32814"/>
                  <a:pt x="22618" y="32814"/>
                </a:cubicBezTo>
                <a:close/>
                <a:moveTo>
                  <a:pt x="31657" y="32882"/>
                </a:moveTo>
                <a:cubicBezTo>
                  <a:pt x="31480" y="32882"/>
                  <a:pt x="31330" y="33018"/>
                  <a:pt x="31317" y="33208"/>
                </a:cubicBezTo>
                <a:cubicBezTo>
                  <a:pt x="31317" y="33385"/>
                  <a:pt x="31453" y="33548"/>
                  <a:pt x="31643" y="33548"/>
                </a:cubicBezTo>
                <a:cubicBezTo>
                  <a:pt x="31833" y="33548"/>
                  <a:pt x="31996" y="33399"/>
                  <a:pt x="31996" y="33208"/>
                </a:cubicBezTo>
                <a:cubicBezTo>
                  <a:pt x="31983" y="33032"/>
                  <a:pt x="31847" y="32882"/>
                  <a:pt x="31657" y="32882"/>
                </a:cubicBezTo>
                <a:close/>
                <a:moveTo>
                  <a:pt x="37945" y="33085"/>
                </a:moveTo>
                <a:cubicBezTo>
                  <a:pt x="37938" y="33085"/>
                  <a:pt x="37930" y="33085"/>
                  <a:pt x="37923" y="33086"/>
                </a:cubicBezTo>
                <a:cubicBezTo>
                  <a:pt x="37610" y="33127"/>
                  <a:pt x="37637" y="33575"/>
                  <a:pt x="37950" y="33589"/>
                </a:cubicBezTo>
                <a:cubicBezTo>
                  <a:pt x="38072" y="33575"/>
                  <a:pt x="38181" y="33467"/>
                  <a:pt x="38194" y="33344"/>
                </a:cubicBezTo>
                <a:cubicBezTo>
                  <a:pt x="38194" y="33202"/>
                  <a:pt x="38084" y="33085"/>
                  <a:pt x="37945" y="33085"/>
                </a:cubicBezTo>
                <a:close/>
                <a:moveTo>
                  <a:pt x="19886" y="32896"/>
                </a:moveTo>
                <a:cubicBezTo>
                  <a:pt x="19451" y="32923"/>
                  <a:pt x="19451" y="33575"/>
                  <a:pt x="19886" y="33602"/>
                </a:cubicBezTo>
                <a:cubicBezTo>
                  <a:pt x="20090" y="33602"/>
                  <a:pt x="20239" y="33439"/>
                  <a:pt x="20239" y="33249"/>
                </a:cubicBezTo>
                <a:cubicBezTo>
                  <a:pt x="20239" y="33059"/>
                  <a:pt x="20090" y="32896"/>
                  <a:pt x="19886" y="32896"/>
                </a:cubicBezTo>
                <a:close/>
                <a:moveTo>
                  <a:pt x="41524" y="33437"/>
                </a:moveTo>
                <a:cubicBezTo>
                  <a:pt x="41520" y="33437"/>
                  <a:pt x="41515" y="33438"/>
                  <a:pt x="41511" y="33439"/>
                </a:cubicBezTo>
                <a:cubicBezTo>
                  <a:pt x="41470" y="33439"/>
                  <a:pt x="41443" y="33494"/>
                  <a:pt x="41416" y="33521"/>
                </a:cubicBezTo>
                <a:cubicBezTo>
                  <a:pt x="41457" y="33548"/>
                  <a:pt x="41484" y="33602"/>
                  <a:pt x="41525" y="33602"/>
                </a:cubicBezTo>
                <a:cubicBezTo>
                  <a:pt x="41552" y="33602"/>
                  <a:pt x="41592" y="33562"/>
                  <a:pt x="41647" y="33521"/>
                </a:cubicBezTo>
                <a:cubicBezTo>
                  <a:pt x="41586" y="33484"/>
                  <a:pt x="41558" y="33437"/>
                  <a:pt x="41524" y="33437"/>
                </a:cubicBezTo>
                <a:close/>
                <a:moveTo>
                  <a:pt x="28925" y="32936"/>
                </a:moveTo>
                <a:cubicBezTo>
                  <a:pt x="28734" y="32936"/>
                  <a:pt x="28585" y="33086"/>
                  <a:pt x="28585" y="33263"/>
                </a:cubicBezTo>
                <a:cubicBezTo>
                  <a:pt x="28558" y="33453"/>
                  <a:pt x="28707" y="33616"/>
                  <a:pt x="28911" y="33616"/>
                </a:cubicBezTo>
                <a:cubicBezTo>
                  <a:pt x="28919" y="33617"/>
                  <a:pt x="28927" y="33617"/>
                  <a:pt x="28935" y="33617"/>
                </a:cubicBezTo>
                <a:cubicBezTo>
                  <a:pt x="29115" y="33617"/>
                  <a:pt x="29264" y="33471"/>
                  <a:pt x="29264" y="33276"/>
                </a:cubicBezTo>
                <a:cubicBezTo>
                  <a:pt x="29264" y="33100"/>
                  <a:pt x="29101" y="32936"/>
                  <a:pt x="28925" y="32936"/>
                </a:cubicBezTo>
                <a:close/>
                <a:moveTo>
                  <a:pt x="17114" y="32976"/>
                </a:moveTo>
                <a:cubicBezTo>
                  <a:pt x="16678" y="32976"/>
                  <a:pt x="16686" y="33631"/>
                  <a:pt x="17115" y="33631"/>
                </a:cubicBezTo>
                <a:cubicBezTo>
                  <a:pt x="17128" y="33631"/>
                  <a:pt x="17141" y="33631"/>
                  <a:pt x="17154" y="33630"/>
                </a:cubicBezTo>
                <a:cubicBezTo>
                  <a:pt x="17330" y="33630"/>
                  <a:pt x="17480" y="33480"/>
                  <a:pt x="17466" y="33290"/>
                </a:cubicBezTo>
                <a:cubicBezTo>
                  <a:pt x="17466" y="33113"/>
                  <a:pt x="17317" y="32977"/>
                  <a:pt x="17140" y="32977"/>
                </a:cubicBezTo>
                <a:cubicBezTo>
                  <a:pt x="17131" y="32977"/>
                  <a:pt x="17123" y="32976"/>
                  <a:pt x="17114" y="32976"/>
                </a:cubicBezTo>
                <a:close/>
                <a:moveTo>
                  <a:pt x="14408" y="33059"/>
                </a:moveTo>
                <a:cubicBezTo>
                  <a:pt x="14231" y="33072"/>
                  <a:pt x="14109" y="33208"/>
                  <a:pt x="14109" y="33371"/>
                </a:cubicBezTo>
                <a:cubicBezTo>
                  <a:pt x="14109" y="33548"/>
                  <a:pt x="14258" y="33670"/>
                  <a:pt x="14422" y="33670"/>
                </a:cubicBezTo>
                <a:cubicBezTo>
                  <a:pt x="14802" y="33643"/>
                  <a:pt x="14789" y="33072"/>
                  <a:pt x="14408" y="33059"/>
                </a:cubicBezTo>
                <a:close/>
                <a:moveTo>
                  <a:pt x="26201" y="32990"/>
                </a:moveTo>
                <a:cubicBezTo>
                  <a:pt x="26194" y="32990"/>
                  <a:pt x="26186" y="32990"/>
                  <a:pt x="26179" y="32991"/>
                </a:cubicBezTo>
                <a:cubicBezTo>
                  <a:pt x="25975" y="32991"/>
                  <a:pt x="25825" y="33154"/>
                  <a:pt x="25839" y="33344"/>
                </a:cubicBezTo>
                <a:lnTo>
                  <a:pt x="25839" y="33358"/>
                </a:lnTo>
                <a:cubicBezTo>
                  <a:pt x="25839" y="33540"/>
                  <a:pt x="25989" y="33685"/>
                  <a:pt x="26168" y="33685"/>
                </a:cubicBezTo>
                <a:cubicBezTo>
                  <a:pt x="26176" y="33685"/>
                  <a:pt x="26184" y="33685"/>
                  <a:pt x="26192" y="33684"/>
                </a:cubicBezTo>
                <a:cubicBezTo>
                  <a:pt x="26396" y="33684"/>
                  <a:pt x="26546" y="33521"/>
                  <a:pt x="26532" y="33331"/>
                </a:cubicBezTo>
                <a:cubicBezTo>
                  <a:pt x="26532" y="33148"/>
                  <a:pt x="26382" y="32990"/>
                  <a:pt x="26201" y="32990"/>
                </a:cubicBezTo>
                <a:close/>
                <a:moveTo>
                  <a:pt x="11680" y="33166"/>
                </a:moveTo>
                <a:cubicBezTo>
                  <a:pt x="11540" y="33166"/>
                  <a:pt x="11418" y="33284"/>
                  <a:pt x="11418" y="33426"/>
                </a:cubicBezTo>
                <a:cubicBezTo>
                  <a:pt x="11431" y="33562"/>
                  <a:pt x="11540" y="33670"/>
                  <a:pt x="11676" y="33684"/>
                </a:cubicBezTo>
                <a:cubicBezTo>
                  <a:pt x="11684" y="33685"/>
                  <a:pt x="11693" y="33685"/>
                  <a:pt x="11701" y="33685"/>
                </a:cubicBezTo>
                <a:cubicBezTo>
                  <a:pt x="11839" y="33685"/>
                  <a:pt x="11949" y="33580"/>
                  <a:pt x="11961" y="33439"/>
                </a:cubicBezTo>
                <a:cubicBezTo>
                  <a:pt x="11974" y="33297"/>
                  <a:pt x="11864" y="33167"/>
                  <a:pt x="11724" y="33167"/>
                </a:cubicBezTo>
                <a:cubicBezTo>
                  <a:pt x="11717" y="33167"/>
                  <a:pt x="11710" y="33167"/>
                  <a:pt x="11703" y="33167"/>
                </a:cubicBezTo>
                <a:cubicBezTo>
                  <a:pt x="11695" y="33167"/>
                  <a:pt x="11688" y="33166"/>
                  <a:pt x="11680" y="33166"/>
                </a:cubicBezTo>
                <a:close/>
                <a:moveTo>
                  <a:pt x="35204" y="33100"/>
                </a:moveTo>
                <a:cubicBezTo>
                  <a:pt x="35041" y="33100"/>
                  <a:pt x="34905" y="33222"/>
                  <a:pt x="34905" y="33385"/>
                </a:cubicBezTo>
                <a:cubicBezTo>
                  <a:pt x="34905" y="33562"/>
                  <a:pt x="35041" y="33698"/>
                  <a:pt x="35204" y="33698"/>
                </a:cubicBezTo>
                <a:cubicBezTo>
                  <a:pt x="35367" y="33698"/>
                  <a:pt x="35503" y="33575"/>
                  <a:pt x="35503" y="33412"/>
                </a:cubicBezTo>
                <a:cubicBezTo>
                  <a:pt x="35517" y="33235"/>
                  <a:pt x="35381" y="33100"/>
                  <a:pt x="35204" y="33100"/>
                </a:cubicBezTo>
                <a:close/>
                <a:moveTo>
                  <a:pt x="6205" y="33438"/>
                </a:moveTo>
                <a:cubicBezTo>
                  <a:pt x="6121" y="33438"/>
                  <a:pt x="6064" y="33513"/>
                  <a:pt x="6090" y="33589"/>
                </a:cubicBezTo>
                <a:cubicBezTo>
                  <a:pt x="6117" y="33643"/>
                  <a:pt x="6171" y="33698"/>
                  <a:pt x="6225" y="33711"/>
                </a:cubicBezTo>
                <a:cubicBezTo>
                  <a:pt x="6280" y="33711"/>
                  <a:pt x="6321" y="33630"/>
                  <a:pt x="6402" y="33575"/>
                </a:cubicBezTo>
                <a:cubicBezTo>
                  <a:pt x="6321" y="33521"/>
                  <a:pt x="6280" y="33453"/>
                  <a:pt x="6225" y="33453"/>
                </a:cubicBezTo>
                <a:lnTo>
                  <a:pt x="6225" y="33439"/>
                </a:lnTo>
                <a:cubicBezTo>
                  <a:pt x="6218" y="33438"/>
                  <a:pt x="6211" y="33438"/>
                  <a:pt x="6205" y="33438"/>
                </a:cubicBezTo>
                <a:close/>
                <a:moveTo>
                  <a:pt x="8944" y="33303"/>
                </a:moveTo>
                <a:cubicBezTo>
                  <a:pt x="8835" y="33303"/>
                  <a:pt x="8726" y="33399"/>
                  <a:pt x="8726" y="33521"/>
                </a:cubicBezTo>
                <a:cubicBezTo>
                  <a:pt x="8726" y="33630"/>
                  <a:pt x="8822" y="33725"/>
                  <a:pt x="8930" y="33738"/>
                </a:cubicBezTo>
                <a:cubicBezTo>
                  <a:pt x="9053" y="33738"/>
                  <a:pt x="9148" y="33643"/>
                  <a:pt x="9148" y="33521"/>
                </a:cubicBezTo>
                <a:cubicBezTo>
                  <a:pt x="9161" y="33412"/>
                  <a:pt x="9066" y="33303"/>
                  <a:pt x="8944" y="33303"/>
                </a:cubicBezTo>
                <a:close/>
                <a:moveTo>
                  <a:pt x="23420" y="33072"/>
                </a:moveTo>
                <a:cubicBezTo>
                  <a:pt x="23229" y="33086"/>
                  <a:pt x="23080" y="33249"/>
                  <a:pt x="23080" y="33439"/>
                </a:cubicBezTo>
                <a:cubicBezTo>
                  <a:pt x="23093" y="33630"/>
                  <a:pt x="23243" y="33779"/>
                  <a:pt x="23433" y="33793"/>
                </a:cubicBezTo>
                <a:cubicBezTo>
                  <a:pt x="23624" y="33779"/>
                  <a:pt x="23773" y="33630"/>
                  <a:pt x="23787" y="33453"/>
                </a:cubicBezTo>
                <a:cubicBezTo>
                  <a:pt x="23787" y="33249"/>
                  <a:pt x="23624" y="33072"/>
                  <a:pt x="23420" y="33072"/>
                </a:cubicBezTo>
                <a:close/>
                <a:moveTo>
                  <a:pt x="32472" y="33140"/>
                </a:moveTo>
                <a:cubicBezTo>
                  <a:pt x="32078" y="33181"/>
                  <a:pt x="32078" y="33766"/>
                  <a:pt x="32486" y="33793"/>
                </a:cubicBezTo>
                <a:cubicBezTo>
                  <a:pt x="32662" y="33793"/>
                  <a:pt x="32812" y="33643"/>
                  <a:pt x="32812" y="33467"/>
                </a:cubicBezTo>
                <a:cubicBezTo>
                  <a:pt x="32798" y="33276"/>
                  <a:pt x="32662" y="33140"/>
                  <a:pt x="32472" y="33140"/>
                </a:cubicBezTo>
                <a:close/>
                <a:moveTo>
                  <a:pt x="38757" y="33355"/>
                </a:moveTo>
                <a:cubicBezTo>
                  <a:pt x="38638" y="33355"/>
                  <a:pt x="38525" y="33458"/>
                  <a:pt x="38534" y="33602"/>
                </a:cubicBezTo>
                <a:cubicBezTo>
                  <a:pt x="38548" y="33725"/>
                  <a:pt x="38643" y="33806"/>
                  <a:pt x="38765" y="33806"/>
                </a:cubicBezTo>
                <a:cubicBezTo>
                  <a:pt x="38969" y="33806"/>
                  <a:pt x="39064" y="33548"/>
                  <a:pt x="38901" y="33412"/>
                </a:cubicBezTo>
                <a:cubicBezTo>
                  <a:pt x="38858" y="33372"/>
                  <a:pt x="38807" y="33355"/>
                  <a:pt x="38757" y="33355"/>
                </a:cubicBezTo>
                <a:close/>
                <a:moveTo>
                  <a:pt x="20728" y="33140"/>
                </a:moveTo>
                <a:cubicBezTo>
                  <a:pt x="20538" y="33140"/>
                  <a:pt x="20375" y="33290"/>
                  <a:pt x="20361" y="33494"/>
                </a:cubicBezTo>
                <a:lnTo>
                  <a:pt x="20375" y="33494"/>
                </a:lnTo>
                <a:cubicBezTo>
                  <a:pt x="20375" y="33698"/>
                  <a:pt x="20552" y="33838"/>
                  <a:pt x="20733" y="33838"/>
                </a:cubicBezTo>
                <a:cubicBezTo>
                  <a:pt x="20818" y="33838"/>
                  <a:pt x="20904" y="33808"/>
                  <a:pt x="20973" y="33738"/>
                </a:cubicBezTo>
                <a:cubicBezTo>
                  <a:pt x="21191" y="33521"/>
                  <a:pt x="21041" y="33140"/>
                  <a:pt x="20728" y="33140"/>
                </a:cubicBezTo>
                <a:close/>
                <a:moveTo>
                  <a:pt x="29726" y="33181"/>
                </a:moveTo>
                <a:cubicBezTo>
                  <a:pt x="29550" y="33181"/>
                  <a:pt x="29400" y="33331"/>
                  <a:pt x="29387" y="33507"/>
                </a:cubicBezTo>
                <a:cubicBezTo>
                  <a:pt x="29387" y="33698"/>
                  <a:pt x="29536" y="33861"/>
                  <a:pt x="29726" y="33861"/>
                </a:cubicBezTo>
                <a:cubicBezTo>
                  <a:pt x="29917" y="33861"/>
                  <a:pt x="30066" y="33725"/>
                  <a:pt x="30066" y="33534"/>
                </a:cubicBezTo>
                <a:cubicBezTo>
                  <a:pt x="30080" y="33344"/>
                  <a:pt x="29917" y="33181"/>
                  <a:pt x="29726" y="33181"/>
                </a:cubicBezTo>
                <a:close/>
                <a:moveTo>
                  <a:pt x="17983" y="33208"/>
                </a:moveTo>
                <a:cubicBezTo>
                  <a:pt x="17792" y="33208"/>
                  <a:pt x="17629" y="33358"/>
                  <a:pt x="17643" y="33534"/>
                </a:cubicBezTo>
                <a:cubicBezTo>
                  <a:pt x="17629" y="33725"/>
                  <a:pt x="17765" y="33874"/>
                  <a:pt x="17956" y="33888"/>
                </a:cubicBezTo>
                <a:lnTo>
                  <a:pt x="17969" y="33874"/>
                </a:lnTo>
                <a:cubicBezTo>
                  <a:pt x="17977" y="33875"/>
                  <a:pt x="17984" y="33875"/>
                  <a:pt x="17991" y="33875"/>
                </a:cubicBezTo>
                <a:cubicBezTo>
                  <a:pt x="18172" y="33875"/>
                  <a:pt x="18323" y="33717"/>
                  <a:pt x="18323" y="33534"/>
                </a:cubicBezTo>
                <a:cubicBezTo>
                  <a:pt x="18309" y="33358"/>
                  <a:pt x="18159" y="33208"/>
                  <a:pt x="17983" y="33208"/>
                </a:cubicBezTo>
                <a:close/>
                <a:moveTo>
                  <a:pt x="15251" y="33303"/>
                </a:moveTo>
                <a:cubicBezTo>
                  <a:pt x="15074" y="33303"/>
                  <a:pt x="14924" y="33439"/>
                  <a:pt x="14938" y="33616"/>
                </a:cubicBezTo>
                <a:cubicBezTo>
                  <a:pt x="14925" y="33772"/>
                  <a:pt x="15062" y="33916"/>
                  <a:pt x="15216" y="33916"/>
                </a:cubicBezTo>
                <a:cubicBezTo>
                  <a:pt x="15223" y="33916"/>
                  <a:pt x="15230" y="33916"/>
                  <a:pt x="15237" y="33915"/>
                </a:cubicBezTo>
                <a:cubicBezTo>
                  <a:pt x="15245" y="33916"/>
                  <a:pt x="15252" y="33916"/>
                  <a:pt x="15259" y="33916"/>
                </a:cubicBezTo>
                <a:cubicBezTo>
                  <a:pt x="15425" y="33916"/>
                  <a:pt x="15550" y="33772"/>
                  <a:pt x="15550" y="33616"/>
                </a:cubicBezTo>
                <a:cubicBezTo>
                  <a:pt x="15550" y="33439"/>
                  <a:pt x="15414" y="33303"/>
                  <a:pt x="15251" y="33303"/>
                </a:cubicBezTo>
                <a:close/>
                <a:moveTo>
                  <a:pt x="36033" y="33371"/>
                </a:moveTo>
                <a:cubicBezTo>
                  <a:pt x="35884" y="33371"/>
                  <a:pt x="35748" y="33494"/>
                  <a:pt x="35748" y="33657"/>
                </a:cubicBezTo>
                <a:cubicBezTo>
                  <a:pt x="35761" y="33806"/>
                  <a:pt x="35870" y="33915"/>
                  <a:pt x="36020" y="33929"/>
                </a:cubicBezTo>
                <a:cubicBezTo>
                  <a:pt x="36400" y="33929"/>
                  <a:pt x="36414" y="33371"/>
                  <a:pt x="36033" y="33371"/>
                </a:cubicBezTo>
                <a:close/>
                <a:moveTo>
                  <a:pt x="27025" y="33262"/>
                </a:moveTo>
                <a:cubicBezTo>
                  <a:pt x="26844" y="33262"/>
                  <a:pt x="26682" y="33407"/>
                  <a:pt x="26682" y="33589"/>
                </a:cubicBezTo>
                <a:cubicBezTo>
                  <a:pt x="26655" y="33779"/>
                  <a:pt x="26804" y="33942"/>
                  <a:pt x="26994" y="33956"/>
                </a:cubicBezTo>
                <a:cubicBezTo>
                  <a:pt x="27008" y="33957"/>
                  <a:pt x="27020" y="33958"/>
                  <a:pt x="27033" y="33958"/>
                </a:cubicBezTo>
                <a:cubicBezTo>
                  <a:pt x="27459" y="33958"/>
                  <a:pt x="27498" y="33302"/>
                  <a:pt x="27049" y="33263"/>
                </a:cubicBezTo>
                <a:cubicBezTo>
                  <a:pt x="27041" y="33262"/>
                  <a:pt x="27033" y="33262"/>
                  <a:pt x="27025" y="33262"/>
                </a:cubicBezTo>
                <a:close/>
                <a:moveTo>
                  <a:pt x="7068" y="33602"/>
                </a:moveTo>
                <a:cubicBezTo>
                  <a:pt x="6973" y="33698"/>
                  <a:pt x="6891" y="33766"/>
                  <a:pt x="6905" y="33820"/>
                </a:cubicBezTo>
                <a:cubicBezTo>
                  <a:pt x="6919" y="33888"/>
                  <a:pt x="6959" y="33942"/>
                  <a:pt x="7027" y="33969"/>
                </a:cubicBezTo>
                <a:cubicBezTo>
                  <a:pt x="7042" y="33974"/>
                  <a:pt x="7056" y="33975"/>
                  <a:pt x="7069" y="33975"/>
                </a:cubicBezTo>
                <a:cubicBezTo>
                  <a:pt x="7145" y="33975"/>
                  <a:pt x="7202" y="33914"/>
                  <a:pt x="7190" y="33833"/>
                </a:cubicBezTo>
                <a:cubicBezTo>
                  <a:pt x="7190" y="33779"/>
                  <a:pt x="7123" y="33711"/>
                  <a:pt x="7068" y="33602"/>
                </a:cubicBezTo>
                <a:close/>
                <a:moveTo>
                  <a:pt x="12511" y="33425"/>
                </a:moveTo>
                <a:cubicBezTo>
                  <a:pt x="12383" y="33425"/>
                  <a:pt x="12260" y="33542"/>
                  <a:pt x="12247" y="33684"/>
                </a:cubicBezTo>
                <a:cubicBezTo>
                  <a:pt x="12233" y="33833"/>
                  <a:pt x="12356" y="33983"/>
                  <a:pt x="12519" y="33983"/>
                </a:cubicBezTo>
                <a:cubicBezTo>
                  <a:pt x="12668" y="33983"/>
                  <a:pt x="12791" y="33861"/>
                  <a:pt x="12804" y="33711"/>
                </a:cubicBezTo>
                <a:cubicBezTo>
                  <a:pt x="12804" y="33562"/>
                  <a:pt x="12682" y="33439"/>
                  <a:pt x="12532" y="33426"/>
                </a:cubicBezTo>
                <a:cubicBezTo>
                  <a:pt x="12525" y="33425"/>
                  <a:pt x="12518" y="33425"/>
                  <a:pt x="12511" y="33425"/>
                </a:cubicBezTo>
                <a:close/>
                <a:moveTo>
                  <a:pt x="9798" y="33547"/>
                </a:moveTo>
                <a:cubicBezTo>
                  <a:pt x="9790" y="33547"/>
                  <a:pt x="9781" y="33547"/>
                  <a:pt x="9773" y="33548"/>
                </a:cubicBezTo>
                <a:cubicBezTo>
                  <a:pt x="9766" y="33547"/>
                  <a:pt x="9759" y="33547"/>
                  <a:pt x="9752" y="33547"/>
                </a:cubicBezTo>
                <a:cubicBezTo>
                  <a:pt x="9626" y="33547"/>
                  <a:pt x="9530" y="33663"/>
                  <a:pt x="9556" y="33779"/>
                </a:cubicBezTo>
                <a:cubicBezTo>
                  <a:pt x="9556" y="33894"/>
                  <a:pt x="9639" y="33984"/>
                  <a:pt x="9750" y="33984"/>
                </a:cubicBezTo>
                <a:cubicBezTo>
                  <a:pt x="9757" y="33984"/>
                  <a:pt x="9765" y="33984"/>
                  <a:pt x="9773" y="33983"/>
                </a:cubicBezTo>
                <a:cubicBezTo>
                  <a:pt x="9781" y="33984"/>
                  <a:pt x="9790" y="33984"/>
                  <a:pt x="9798" y="33984"/>
                </a:cubicBezTo>
                <a:cubicBezTo>
                  <a:pt x="10077" y="33984"/>
                  <a:pt x="10077" y="33547"/>
                  <a:pt x="9798" y="33547"/>
                </a:cubicBezTo>
                <a:close/>
                <a:moveTo>
                  <a:pt x="24271" y="33316"/>
                </a:moveTo>
                <a:cubicBezTo>
                  <a:pt x="24087" y="33316"/>
                  <a:pt x="23913" y="33467"/>
                  <a:pt x="23923" y="33684"/>
                </a:cubicBezTo>
                <a:cubicBezTo>
                  <a:pt x="23923" y="33874"/>
                  <a:pt x="24086" y="34024"/>
                  <a:pt x="24276" y="34024"/>
                </a:cubicBezTo>
                <a:lnTo>
                  <a:pt x="24290" y="34024"/>
                </a:lnTo>
                <a:cubicBezTo>
                  <a:pt x="24602" y="34010"/>
                  <a:pt x="24738" y="33630"/>
                  <a:pt x="24507" y="33412"/>
                </a:cubicBezTo>
                <a:cubicBezTo>
                  <a:pt x="24436" y="33345"/>
                  <a:pt x="24353" y="33316"/>
                  <a:pt x="24271" y="33316"/>
                </a:cubicBezTo>
                <a:close/>
                <a:moveTo>
                  <a:pt x="33315" y="33385"/>
                </a:moveTo>
                <a:cubicBezTo>
                  <a:pt x="33138" y="33399"/>
                  <a:pt x="33002" y="33521"/>
                  <a:pt x="33002" y="33698"/>
                </a:cubicBezTo>
                <a:cubicBezTo>
                  <a:pt x="33002" y="33874"/>
                  <a:pt x="33138" y="34024"/>
                  <a:pt x="33328" y="34024"/>
                </a:cubicBezTo>
                <a:cubicBezTo>
                  <a:pt x="33736" y="34010"/>
                  <a:pt x="33736" y="33385"/>
                  <a:pt x="33315" y="33385"/>
                </a:cubicBezTo>
                <a:close/>
                <a:moveTo>
                  <a:pt x="39586" y="33640"/>
                </a:moveTo>
                <a:cubicBezTo>
                  <a:pt x="39349" y="33640"/>
                  <a:pt x="39349" y="34024"/>
                  <a:pt x="39608" y="34024"/>
                </a:cubicBezTo>
                <a:cubicBezTo>
                  <a:pt x="39690" y="34024"/>
                  <a:pt x="39758" y="33929"/>
                  <a:pt x="39880" y="33847"/>
                </a:cubicBezTo>
                <a:cubicBezTo>
                  <a:pt x="39771" y="33752"/>
                  <a:pt x="39703" y="33657"/>
                  <a:pt x="39622" y="33643"/>
                </a:cubicBezTo>
                <a:cubicBezTo>
                  <a:pt x="39609" y="33641"/>
                  <a:pt x="39597" y="33640"/>
                  <a:pt x="39586" y="33640"/>
                </a:cubicBezTo>
                <a:close/>
                <a:moveTo>
                  <a:pt x="21541" y="33385"/>
                </a:moveTo>
                <a:cubicBezTo>
                  <a:pt x="21239" y="33385"/>
                  <a:pt x="21072" y="33756"/>
                  <a:pt x="21286" y="33983"/>
                </a:cubicBezTo>
                <a:cubicBezTo>
                  <a:pt x="21359" y="34061"/>
                  <a:pt x="21450" y="34095"/>
                  <a:pt x="21540" y="34095"/>
                </a:cubicBezTo>
                <a:cubicBezTo>
                  <a:pt x="21717" y="34095"/>
                  <a:pt x="21888" y="33960"/>
                  <a:pt x="21897" y="33752"/>
                </a:cubicBezTo>
                <a:cubicBezTo>
                  <a:pt x="21897" y="33548"/>
                  <a:pt x="21748" y="33385"/>
                  <a:pt x="21544" y="33385"/>
                </a:cubicBezTo>
                <a:lnTo>
                  <a:pt x="21558" y="33385"/>
                </a:lnTo>
                <a:cubicBezTo>
                  <a:pt x="21552" y="33385"/>
                  <a:pt x="21547" y="33385"/>
                  <a:pt x="21541" y="33385"/>
                </a:cubicBezTo>
                <a:close/>
                <a:moveTo>
                  <a:pt x="30556" y="33467"/>
                </a:moveTo>
                <a:cubicBezTo>
                  <a:pt x="30379" y="33467"/>
                  <a:pt x="30229" y="33616"/>
                  <a:pt x="30243" y="33806"/>
                </a:cubicBezTo>
                <a:cubicBezTo>
                  <a:pt x="30243" y="33976"/>
                  <a:pt x="30380" y="34120"/>
                  <a:pt x="30559" y="34120"/>
                </a:cubicBezTo>
                <a:cubicBezTo>
                  <a:pt x="30567" y="34120"/>
                  <a:pt x="30575" y="34120"/>
                  <a:pt x="30583" y="34119"/>
                </a:cubicBezTo>
                <a:cubicBezTo>
                  <a:pt x="30759" y="34119"/>
                  <a:pt x="30895" y="33969"/>
                  <a:pt x="30895" y="33779"/>
                </a:cubicBezTo>
                <a:cubicBezTo>
                  <a:pt x="30882" y="33602"/>
                  <a:pt x="30732" y="33467"/>
                  <a:pt x="30556" y="33467"/>
                </a:cubicBezTo>
                <a:close/>
                <a:moveTo>
                  <a:pt x="18825" y="33453"/>
                </a:moveTo>
                <a:cubicBezTo>
                  <a:pt x="18649" y="33453"/>
                  <a:pt x="18499" y="33602"/>
                  <a:pt x="18499" y="33779"/>
                </a:cubicBezTo>
                <a:cubicBezTo>
                  <a:pt x="18499" y="33969"/>
                  <a:pt x="18635" y="34133"/>
                  <a:pt x="18825" y="34133"/>
                </a:cubicBezTo>
                <a:cubicBezTo>
                  <a:pt x="19016" y="34119"/>
                  <a:pt x="19165" y="33983"/>
                  <a:pt x="19165" y="33793"/>
                </a:cubicBezTo>
                <a:cubicBezTo>
                  <a:pt x="19165" y="33602"/>
                  <a:pt x="19016" y="33453"/>
                  <a:pt x="18825" y="33453"/>
                </a:cubicBezTo>
                <a:close/>
                <a:moveTo>
                  <a:pt x="36876" y="33630"/>
                </a:moveTo>
                <a:cubicBezTo>
                  <a:pt x="36726" y="33630"/>
                  <a:pt x="36604" y="33738"/>
                  <a:pt x="36604" y="33888"/>
                </a:cubicBezTo>
                <a:cubicBezTo>
                  <a:pt x="36604" y="34037"/>
                  <a:pt x="36726" y="34160"/>
                  <a:pt x="36876" y="34160"/>
                </a:cubicBezTo>
                <a:cubicBezTo>
                  <a:pt x="37025" y="34146"/>
                  <a:pt x="37134" y="34024"/>
                  <a:pt x="37134" y="33874"/>
                </a:cubicBezTo>
                <a:cubicBezTo>
                  <a:pt x="37107" y="33738"/>
                  <a:pt x="37012" y="33630"/>
                  <a:pt x="36876" y="33630"/>
                </a:cubicBezTo>
                <a:close/>
                <a:moveTo>
                  <a:pt x="27820" y="33518"/>
                </a:moveTo>
                <a:cubicBezTo>
                  <a:pt x="27649" y="33518"/>
                  <a:pt x="27510" y="33659"/>
                  <a:pt x="27497" y="33847"/>
                </a:cubicBezTo>
                <a:cubicBezTo>
                  <a:pt x="27497" y="34024"/>
                  <a:pt x="27647" y="34187"/>
                  <a:pt x="27837" y="34187"/>
                </a:cubicBezTo>
                <a:cubicBezTo>
                  <a:pt x="28027" y="34187"/>
                  <a:pt x="28163" y="34037"/>
                  <a:pt x="28163" y="33847"/>
                </a:cubicBezTo>
                <a:cubicBezTo>
                  <a:pt x="28177" y="33684"/>
                  <a:pt x="28041" y="33534"/>
                  <a:pt x="27864" y="33521"/>
                </a:cubicBezTo>
                <a:cubicBezTo>
                  <a:pt x="27849" y="33519"/>
                  <a:pt x="27834" y="33518"/>
                  <a:pt x="27820" y="33518"/>
                </a:cubicBezTo>
                <a:close/>
                <a:moveTo>
                  <a:pt x="16053" y="33562"/>
                </a:moveTo>
                <a:cubicBezTo>
                  <a:pt x="15631" y="33562"/>
                  <a:pt x="15618" y="34187"/>
                  <a:pt x="16053" y="34200"/>
                </a:cubicBezTo>
                <a:cubicBezTo>
                  <a:pt x="16057" y="34201"/>
                  <a:pt x="16061" y="34201"/>
                  <a:pt x="16066" y="34201"/>
                </a:cubicBezTo>
                <a:cubicBezTo>
                  <a:pt x="16474" y="34201"/>
                  <a:pt x="16483" y="33575"/>
                  <a:pt x="16053" y="33562"/>
                </a:cubicBezTo>
                <a:close/>
                <a:moveTo>
                  <a:pt x="5111" y="34065"/>
                </a:moveTo>
                <a:cubicBezTo>
                  <a:pt x="5084" y="34092"/>
                  <a:pt x="5070" y="34133"/>
                  <a:pt x="5057" y="34187"/>
                </a:cubicBezTo>
                <a:cubicBezTo>
                  <a:pt x="5057" y="34200"/>
                  <a:pt x="5097" y="34228"/>
                  <a:pt x="5111" y="34228"/>
                </a:cubicBezTo>
                <a:cubicBezTo>
                  <a:pt x="5138" y="34228"/>
                  <a:pt x="5179" y="34200"/>
                  <a:pt x="5179" y="34187"/>
                </a:cubicBezTo>
                <a:cubicBezTo>
                  <a:pt x="5165" y="34133"/>
                  <a:pt x="5138" y="34092"/>
                  <a:pt x="5111" y="34065"/>
                </a:cubicBezTo>
                <a:close/>
                <a:moveTo>
                  <a:pt x="13334" y="33670"/>
                </a:moveTo>
                <a:cubicBezTo>
                  <a:pt x="12967" y="33670"/>
                  <a:pt x="12958" y="34214"/>
                  <a:pt x="13321" y="34228"/>
                </a:cubicBezTo>
                <a:cubicBezTo>
                  <a:pt x="13329" y="34228"/>
                  <a:pt x="13337" y="34229"/>
                  <a:pt x="13345" y="34229"/>
                </a:cubicBezTo>
                <a:cubicBezTo>
                  <a:pt x="13497" y="34229"/>
                  <a:pt x="13620" y="34111"/>
                  <a:pt x="13620" y="33956"/>
                </a:cubicBezTo>
                <a:cubicBezTo>
                  <a:pt x="13633" y="33806"/>
                  <a:pt x="13511" y="33670"/>
                  <a:pt x="13348" y="33670"/>
                </a:cubicBezTo>
                <a:cubicBezTo>
                  <a:pt x="13343" y="33670"/>
                  <a:pt x="13339" y="33670"/>
                  <a:pt x="13334" y="33670"/>
                </a:cubicBezTo>
                <a:close/>
                <a:moveTo>
                  <a:pt x="7897" y="33833"/>
                </a:moveTo>
                <a:cubicBezTo>
                  <a:pt x="7789" y="33942"/>
                  <a:pt x="7721" y="33997"/>
                  <a:pt x="7707" y="34065"/>
                </a:cubicBezTo>
                <a:lnTo>
                  <a:pt x="7721" y="34078"/>
                </a:lnTo>
                <a:cubicBezTo>
                  <a:pt x="7707" y="34173"/>
                  <a:pt x="7775" y="34241"/>
                  <a:pt x="7884" y="34241"/>
                </a:cubicBezTo>
                <a:cubicBezTo>
                  <a:pt x="8006" y="34241"/>
                  <a:pt x="8074" y="34187"/>
                  <a:pt x="8060" y="34078"/>
                </a:cubicBezTo>
                <a:cubicBezTo>
                  <a:pt x="8047" y="34010"/>
                  <a:pt x="7979" y="33942"/>
                  <a:pt x="7897" y="33833"/>
                </a:cubicBezTo>
                <a:close/>
                <a:moveTo>
                  <a:pt x="10589" y="33779"/>
                </a:moveTo>
                <a:cubicBezTo>
                  <a:pt x="10290" y="33779"/>
                  <a:pt x="10290" y="34241"/>
                  <a:pt x="10589" y="34241"/>
                </a:cubicBezTo>
                <a:cubicBezTo>
                  <a:pt x="10901" y="34241"/>
                  <a:pt x="10901" y="33779"/>
                  <a:pt x="10589" y="33779"/>
                </a:cubicBezTo>
                <a:close/>
                <a:moveTo>
                  <a:pt x="40424" y="33901"/>
                </a:moveTo>
                <a:cubicBezTo>
                  <a:pt x="40369" y="33997"/>
                  <a:pt x="40301" y="34065"/>
                  <a:pt x="40301" y="34119"/>
                </a:cubicBezTo>
                <a:cubicBezTo>
                  <a:pt x="40301" y="34160"/>
                  <a:pt x="40383" y="34228"/>
                  <a:pt x="40437" y="34241"/>
                </a:cubicBezTo>
                <a:cubicBezTo>
                  <a:pt x="40444" y="34242"/>
                  <a:pt x="40451" y="34243"/>
                  <a:pt x="40458" y="34243"/>
                </a:cubicBezTo>
                <a:cubicBezTo>
                  <a:pt x="40542" y="34243"/>
                  <a:pt x="40598" y="34167"/>
                  <a:pt x="40573" y="34092"/>
                </a:cubicBezTo>
                <a:cubicBezTo>
                  <a:pt x="40559" y="34037"/>
                  <a:pt x="40505" y="33997"/>
                  <a:pt x="40424" y="33901"/>
                </a:cubicBezTo>
                <a:close/>
                <a:moveTo>
                  <a:pt x="25102" y="33574"/>
                </a:moveTo>
                <a:cubicBezTo>
                  <a:pt x="25094" y="33574"/>
                  <a:pt x="25086" y="33575"/>
                  <a:pt x="25078" y="33575"/>
                </a:cubicBezTo>
                <a:cubicBezTo>
                  <a:pt x="24620" y="33575"/>
                  <a:pt x="24629" y="34269"/>
                  <a:pt x="25078" y="34269"/>
                </a:cubicBezTo>
                <a:cubicBezTo>
                  <a:pt x="25083" y="34269"/>
                  <a:pt x="25087" y="34269"/>
                  <a:pt x="25091" y="34268"/>
                </a:cubicBezTo>
                <a:cubicBezTo>
                  <a:pt x="25282" y="34268"/>
                  <a:pt x="25431" y="34105"/>
                  <a:pt x="25431" y="33915"/>
                </a:cubicBezTo>
                <a:cubicBezTo>
                  <a:pt x="25431" y="33720"/>
                  <a:pt x="25282" y="33574"/>
                  <a:pt x="25102" y="33574"/>
                </a:cubicBezTo>
                <a:close/>
                <a:moveTo>
                  <a:pt x="34133" y="33683"/>
                </a:moveTo>
                <a:cubicBezTo>
                  <a:pt x="33981" y="33683"/>
                  <a:pt x="33858" y="33801"/>
                  <a:pt x="33845" y="33956"/>
                </a:cubicBezTo>
                <a:cubicBezTo>
                  <a:pt x="33831" y="34119"/>
                  <a:pt x="33954" y="34268"/>
                  <a:pt x="34130" y="34282"/>
                </a:cubicBezTo>
                <a:cubicBezTo>
                  <a:pt x="34144" y="34283"/>
                  <a:pt x="34156" y="34284"/>
                  <a:pt x="34169" y="34284"/>
                </a:cubicBezTo>
                <a:cubicBezTo>
                  <a:pt x="34562" y="34284"/>
                  <a:pt x="34566" y="33684"/>
                  <a:pt x="34170" y="33684"/>
                </a:cubicBezTo>
                <a:cubicBezTo>
                  <a:pt x="34166" y="33684"/>
                  <a:pt x="34162" y="33684"/>
                  <a:pt x="34158" y="33684"/>
                </a:cubicBezTo>
                <a:cubicBezTo>
                  <a:pt x="34149" y="33683"/>
                  <a:pt x="34141" y="33683"/>
                  <a:pt x="34133" y="33683"/>
                </a:cubicBezTo>
                <a:close/>
                <a:moveTo>
                  <a:pt x="22373" y="33630"/>
                </a:moveTo>
                <a:cubicBezTo>
                  <a:pt x="21938" y="33657"/>
                  <a:pt x="21925" y="34296"/>
                  <a:pt x="22359" y="34336"/>
                </a:cubicBezTo>
                <a:cubicBezTo>
                  <a:pt x="22794" y="34309"/>
                  <a:pt x="22808" y="33670"/>
                  <a:pt x="22373" y="33630"/>
                </a:cubicBezTo>
                <a:close/>
                <a:moveTo>
                  <a:pt x="31380" y="33738"/>
                </a:moveTo>
                <a:cubicBezTo>
                  <a:pt x="31230" y="33738"/>
                  <a:pt x="31079" y="33837"/>
                  <a:pt x="31058" y="34037"/>
                </a:cubicBezTo>
                <a:cubicBezTo>
                  <a:pt x="31065" y="34238"/>
                  <a:pt x="31220" y="34340"/>
                  <a:pt x="31376" y="34340"/>
                </a:cubicBezTo>
                <a:cubicBezTo>
                  <a:pt x="31526" y="34340"/>
                  <a:pt x="31677" y="34245"/>
                  <a:pt x="31697" y="34051"/>
                </a:cubicBezTo>
                <a:cubicBezTo>
                  <a:pt x="31690" y="33844"/>
                  <a:pt x="31536" y="33738"/>
                  <a:pt x="31380" y="33738"/>
                </a:cubicBezTo>
                <a:close/>
                <a:moveTo>
                  <a:pt x="19644" y="33737"/>
                </a:moveTo>
                <a:cubicBezTo>
                  <a:pt x="19464" y="33737"/>
                  <a:pt x="19314" y="33882"/>
                  <a:pt x="19301" y="34065"/>
                </a:cubicBezTo>
                <a:cubicBezTo>
                  <a:pt x="19301" y="34255"/>
                  <a:pt x="19451" y="34404"/>
                  <a:pt x="19641" y="34404"/>
                </a:cubicBezTo>
                <a:cubicBezTo>
                  <a:pt x="19818" y="34404"/>
                  <a:pt x="19967" y="34255"/>
                  <a:pt x="19967" y="34078"/>
                </a:cubicBezTo>
                <a:cubicBezTo>
                  <a:pt x="19967" y="33901"/>
                  <a:pt x="19845" y="33752"/>
                  <a:pt x="19668" y="33738"/>
                </a:cubicBezTo>
                <a:cubicBezTo>
                  <a:pt x="19660" y="33738"/>
                  <a:pt x="19652" y="33737"/>
                  <a:pt x="19644" y="33737"/>
                </a:cubicBezTo>
                <a:close/>
                <a:moveTo>
                  <a:pt x="37692" y="33929"/>
                </a:moveTo>
                <a:cubicBezTo>
                  <a:pt x="37556" y="33929"/>
                  <a:pt x="37460" y="34037"/>
                  <a:pt x="37460" y="34160"/>
                </a:cubicBezTo>
                <a:cubicBezTo>
                  <a:pt x="37447" y="34282"/>
                  <a:pt x="37542" y="34391"/>
                  <a:pt x="37664" y="34404"/>
                </a:cubicBezTo>
                <a:cubicBezTo>
                  <a:pt x="37673" y="34405"/>
                  <a:pt x="37682" y="34406"/>
                  <a:pt x="37690" y="34406"/>
                </a:cubicBezTo>
                <a:cubicBezTo>
                  <a:pt x="37815" y="34406"/>
                  <a:pt x="37923" y="34314"/>
                  <a:pt x="37936" y="34187"/>
                </a:cubicBezTo>
                <a:cubicBezTo>
                  <a:pt x="37936" y="34037"/>
                  <a:pt x="37827" y="33929"/>
                  <a:pt x="37692" y="33929"/>
                </a:cubicBezTo>
                <a:close/>
                <a:moveTo>
                  <a:pt x="28653" y="33779"/>
                </a:moveTo>
                <a:cubicBezTo>
                  <a:pt x="28476" y="33779"/>
                  <a:pt x="28326" y="33929"/>
                  <a:pt x="28340" y="34105"/>
                </a:cubicBezTo>
                <a:cubicBezTo>
                  <a:pt x="28326" y="34282"/>
                  <a:pt x="28476" y="34432"/>
                  <a:pt x="28653" y="34432"/>
                </a:cubicBezTo>
                <a:cubicBezTo>
                  <a:pt x="28843" y="34432"/>
                  <a:pt x="28992" y="34282"/>
                  <a:pt x="28992" y="34092"/>
                </a:cubicBezTo>
                <a:cubicBezTo>
                  <a:pt x="28992" y="33915"/>
                  <a:pt x="28843" y="33779"/>
                  <a:pt x="28653" y="33779"/>
                </a:cubicBezTo>
                <a:close/>
                <a:moveTo>
                  <a:pt x="16895" y="33806"/>
                </a:moveTo>
                <a:cubicBezTo>
                  <a:pt x="16488" y="33847"/>
                  <a:pt x="16501" y="34432"/>
                  <a:pt x="16895" y="34459"/>
                </a:cubicBezTo>
                <a:cubicBezTo>
                  <a:pt x="17303" y="34418"/>
                  <a:pt x="17290" y="33833"/>
                  <a:pt x="16895" y="33806"/>
                </a:cubicBezTo>
                <a:close/>
                <a:moveTo>
                  <a:pt x="14173" y="33901"/>
                </a:moveTo>
                <a:cubicBezTo>
                  <a:pt x="14098" y="33901"/>
                  <a:pt x="14020" y="33931"/>
                  <a:pt x="13959" y="33997"/>
                </a:cubicBezTo>
                <a:cubicBezTo>
                  <a:pt x="13783" y="34187"/>
                  <a:pt x="13919" y="34486"/>
                  <a:pt x="14191" y="34486"/>
                </a:cubicBezTo>
                <a:cubicBezTo>
                  <a:pt x="14340" y="34472"/>
                  <a:pt x="14476" y="34336"/>
                  <a:pt x="14462" y="34187"/>
                </a:cubicBezTo>
                <a:cubicBezTo>
                  <a:pt x="14453" y="34009"/>
                  <a:pt x="14316" y="33901"/>
                  <a:pt x="14173" y="33901"/>
                </a:cubicBezTo>
                <a:close/>
                <a:moveTo>
                  <a:pt x="5940" y="34309"/>
                </a:moveTo>
                <a:lnTo>
                  <a:pt x="5940" y="34323"/>
                </a:lnTo>
                <a:cubicBezTo>
                  <a:pt x="5899" y="34336"/>
                  <a:pt x="5858" y="34364"/>
                  <a:pt x="5845" y="34418"/>
                </a:cubicBezTo>
                <a:cubicBezTo>
                  <a:pt x="5858" y="34459"/>
                  <a:pt x="5899" y="34500"/>
                  <a:pt x="5940" y="34513"/>
                </a:cubicBezTo>
                <a:cubicBezTo>
                  <a:pt x="5967" y="34513"/>
                  <a:pt x="6008" y="34459"/>
                  <a:pt x="6062" y="34418"/>
                </a:cubicBezTo>
                <a:cubicBezTo>
                  <a:pt x="6008" y="34364"/>
                  <a:pt x="5981" y="34309"/>
                  <a:pt x="5940" y="34309"/>
                </a:cubicBezTo>
                <a:close/>
                <a:moveTo>
                  <a:pt x="11427" y="34009"/>
                </a:moveTo>
                <a:cubicBezTo>
                  <a:pt x="11419" y="34009"/>
                  <a:pt x="11412" y="34009"/>
                  <a:pt x="11404" y="34010"/>
                </a:cubicBezTo>
                <a:cubicBezTo>
                  <a:pt x="11268" y="34024"/>
                  <a:pt x="11173" y="34133"/>
                  <a:pt x="11173" y="34268"/>
                </a:cubicBezTo>
                <a:cubicBezTo>
                  <a:pt x="11187" y="34404"/>
                  <a:pt x="11295" y="34513"/>
                  <a:pt x="11431" y="34513"/>
                </a:cubicBezTo>
                <a:cubicBezTo>
                  <a:pt x="11567" y="34500"/>
                  <a:pt x="11676" y="34391"/>
                  <a:pt x="11662" y="34241"/>
                </a:cubicBezTo>
                <a:cubicBezTo>
                  <a:pt x="11662" y="34113"/>
                  <a:pt x="11554" y="34009"/>
                  <a:pt x="11427" y="34009"/>
                </a:cubicBezTo>
                <a:close/>
                <a:moveTo>
                  <a:pt x="25916" y="33833"/>
                </a:moveTo>
                <a:cubicBezTo>
                  <a:pt x="25908" y="33833"/>
                  <a:pt x="25901" y="33833"/>
                  <a:pt x="25893" y="33833"/>
                </a:cubicBezTo>
                <a:cubicBezTo>
                  <a:pt x="25717" y="33847"/>
                  <a:pt x="25567" y="33997"/>
                  <a:pt x="25567" y="34173"/>
                </a:cubicBezTo>
                <a:cubicBezTo>
                  <a:pt x="25581" y="34350"/>
                  <a:pt x="25717" y="34500"/>
                  <a:pt x="25907" y="34500"/>
                </a:cubicBezTo>
                <a:lnTo>
                  <a:pt x="25893" y="34513"/>
                </a:lnTo>
                <a:cubicBezTo>
                  <a:pt x="26084" y="34513"/>
                  <a:pt x="26247" y="34364"/>
                  <a:pt x="26247" y="34173"/>
                </a:cubicBezTo>
                <a:cubicBezTo>
                  <a:pt x="26247" y="33990"/>
                  <a:pt x="26096" y="33833"/>
                  <a:pt x="25916" y="33833"/>
                </a:cubicBezTo>
                <a:close/>
                <a:moveTo>
                  <a:pt x="34959" y="33929"/>
                </a:moveTo>
                <a:cubicBezTo>
                  <a:pt x="34565" y="33929"/>
                  <a:pt x="34565" y="34513"/>
                  <a:pt x="34959" y="34513"/>
                </a:cubicBezTo>
                <a:cubicBezTo>
                  <a:pt x="35123" y="34513"/>
                  <a:pt x="35259" y="34377"/>
                  <a:pt x="35259" y="34214"/>
                </a:cubicBezTo>
                <a:cubicBezTo>
                  <a:pt x="35245" y="34065"/>
                  <a:pt x="35123" y="33929"/>
                  <a:pt x="34959" y="33929"/>
                </a:cubicBezTo>
                <a:close/>
                <a:moveTo>
                  <a:pt x="8709" y="34158"/>
                </a:moveTo>
                <a:cubicBezTo>
                  <a:pt x="8701" y="34158"/>
                  <a:pt x="8694" y="34159"/>
                  <a:pt x="8686" y="34160"/>
                </a:cubicBezTo>
                <a:cubicBezTo>
                  <a:pt x="8590" y="34160"/>
                  <a:pt x="8523" y="34241"/>
                  <a:pt x="8523" y="34336"/>
                </a:cubicBezTo>
                <a:cubicBezTo>
                  <a:pt x="8509" y="34432"/>
                  <a:pt x="8590" y="34527"/>
                  <a:pt x="8699" y="34527"/>
                </a:cubicBezTo>
                <a:cubicBezTo>
                  <a:pt x="8808" y="34513"/>
                  <a:pt x="8890" y="34445"/>
                  <a:pt x="8890" y="34336"/>
                </a:cubicBezTo>
                <a:cubicBezTo>
                  <a:pt x="8877" y="34236"/>
                  <a:pt x="8806" y="34158"/>
                  <a:pt x="8709" y="34158"/>
                </a:cubicBezTo>
                <a:close/>
                <a:moveTo>
                  <a:pt x="32203" y="33982"/>
                </a:moveTo>
                <a:cubicBezTo>
                  <a:pt x="32038" y="33982"/>
                  <a:pt x="31914" y="34113"/>
                  <a:pt x="31901" y="34268"/>
                </a:cubicBezTo>
                <a:cubicBezTo>
                  <a:pt x="31901" y="34445"/>
                  <a:pt x="32037" y="34581"/>
                  <a:pt x="32200" y="34595"/>
                </a:cubicBezTo>
                <a:cubicBezTo>
                  <a:pt x="32208" y="34595"/>
                  <a:pt x="32216" y="34596"/>
                  <a:pt x="32224" y="34596"/>
                </a:cubicBezTo>
                <a:cubicBezTo>
                  <a:pt x="32389" y="34596"/>
                  <a:pt x="32513" y="34464"/>
                  <a:pt x="32513" y="34296"/>
                </a:cubicBezTo>
                <a:cubicBezTo>
                  <a:pt x="32526" y="34133"/>
                  <a:pt x="32391" y="33983"/>
                  <a:pt x="32227" y="33983"/>
                </a:cubicBezTo>
                <a:cubicBezTo>
                  <a:pt x="32219" y="33982"/>
                  <a:pt x="32211" y="33982"/>
                  <a:pt x="32203" y="33982"/>
                </a:cubicBezTo>
                <a:close/>
                <a:moveTo>
                  <a:pt x="23188" y="33928"/>
                </a:moveTo>
                <a:cubicBezTo>
                  <a:pt x="23179" y="33928"/>
                  <a:pt x="23170" y="33928"/>
                  <a:pt x="23161" y="33929"/>
                </a:cubicBezTo>
                <a:cubicBezTo>
                  <a:pt x="22717" y="33942"/>
                  <a:pt x="22740" y="34608"/>
                  <a:pt x="23175" y="34608"/>
                </a:cubicBezTo>
                <a:cubicBezTo>
                  <a:pt x="23180" y="34608"/>
                  <a:pt x="23184" y="34608"/>
                  <a:pt x="23189" y="34608"/>
                </a:cubicBezTo>
                <a:cubicBezTo>
                  <a:pt x="23628" y="34582"/>
                  <a:pt x="23624" y="33928"/>
                  <a:pt x="23188" y="33928"/>
                </a:cubicBezTo>
                <a:close/>
                <a:moveTo>
                  <a:pt x="38507" y="34200"/>
                </a:moveTo>
                <a:cubicBezTo>
                  <a:pt x="38398" y="34200"/>
                  <a:pt x="38303" y="34296"/>
                  <a:pt x="38303" y="34404"/>
                </a:cubicBezTo>
                <a:cubicBezTo>
                  <a:pt x="38303" y="34527"/>
                  <a:pt x="38398" y="34622"/>
                  <a:pt x="38507" y="34622"/>
                </a:cubicBezTo>
                <a:cubicBezTo>
                  <a:pt x="38629" y="34608"/>
                  <a:pt x="38711" y="34527"/>
                  <a:pt x="38725" y="34404"/>
                </a:cubicBezTo>
                <a:cubicBezTo>
                  <a:pt x="38725" y="34296"/>
                  <a:pt x="38629" y="34200"/>
                  <a:pt x="38521" y="34200"/>
                </a:cubicBezTo>
                <a:close/>
                <a:moveTo>
                  <a:pt x="20470" y="33983"/>
                </a:moveTo>
                <a:cubicBezTo>
                  <a:pt x="20280" y="33983"/>
                  <a:pt x="20130" y="34133"/>
                  <a:pt x="20130" y="34323"/>
                </a:cubicBezTo>
                <a:cubicBezTo>
                  <a:pt x="20130" y="34513"/>
                  <a:pt x="20280" y="34649"/>
                  <a:pt x="20457" y="34649"/>
                </a:cubicBezTo>
                <a:cubicBezTo>
                  <a:pt x="20464" y="34650"/>
                  <a:pt x="20471" y="34650"/>
                  <a:pt x="20479" y="34650"/>
                </a:cubicBezTo>
                <a:cubicBezTo>
                  <a:pt x="20659" y="34650"/>
                  <a:pt x="20810" y="34492"/>
                  <a:pt x="20810" y="34309"/>
                </a:cubicBezTo>
                <a:cubicBezTo>
                  <a:pt x="20810" y="34119"/>
                  <a:pt x="20647" y="33983"/>
                  <a:pt x="20470" y="33983"/>
                </a:cubicBezTo>
                <a:close/>
                <a:moveTo>
                  <a:pt x="29495" y="34024"/>
                </a:moveTo>
                <a:cubicBezTo>
                  <a:pt x="29074" y="34024"/>
                  <a:pt x="29074" y="34663"/>
                  <a:pt x="29495" y="34663"/>
                </a:cubicBezTo>
                <a:cubicBezTo>
                  <a:pt x="29686" y="34663"/>
                  <a:pt x="29835" y="34513"/>
                  <a:pt x="29822" y="34323"/>
                </a:cubicBezTo>
                <a:cubicBezTo>
                  <a:pt x="29808" y="34160"/>
                  <a:pt x="29672" y="34024"/>
                  <a:pt x="29495" y="34024"/>
                </a:cubicBezTo>
                <a:close/>
                <a:moveTo>
                  <a:pt x="17711" y="34051"/>
                </a:moveTo>
                <a:cubicBezTo>
                  <a:pt x="17521" y="34065"/>
                  <a:pt x="17385" y="34228"/>
                  <a:pt x="17398" y="34404"/>
                </a:cubicBezTo>
                <a:cubicBezTo>
                  <a:pt x="17425" y="34581"/>
                  <a:pt x="17561" y="34703"/>
                  <a:pt x="17738" y="34703"/>
                </a:cubicBezTo>
                <a:cubicBezTo>
                  <a:pt x="18146" y="34663"/>
                  <a:pt x="18119" y="34051"/>
                  <a:pt x="17711" y="34051"/>
                </a:cubicBezTo>
                <a:close/>
                <a:moveTo>
                  <a:pt x="15006" y="34146"/>
                </a:moveTo>
                <a:cubicBezTo>
                  <a:pt x="14625" y="34146"/>
                  <a:pt x="14616" y="34704"/>
                  <a:pt x="14992" y="34717"/>
                </a:cubicBezTo>
                <a:cubicBezTo>
                  <a:pt x="14997" y="34717"/>
                  <a:pt x="15001" y="34717"/>
                  <a:pt x="15006" y="34717"/>
                </a:cubicBezTo>
                <a:cubicBezTo>
                  <a:pt x="15374" y="34717"/>
                  <a:pt x="15396" y="34160"/>
                  <a:pt x="15020" y="34146"/>
                </a:cubicBezTo>
                <a:cubicBezTo>
                  <a:pt x="15015" y="34146"/>
                  <a:pt x="15010" y="34146"/>
                  <a:pt x="15006" y="34146"/>
                </a:cubicBezTo>
                <a:close/>
                <a:moveTo>
                  <a:pt x="35789" y="34200"/>
                </a:moveTo>
                <a:cubicBezTo>
                  <a:pt x="35639" y="34200"/>
                  <a:pt x="35517" y="34323"/>
                  <a:pt x="35517" y="34472"/>
                </a:cubicBezTo>
                <a:cubicBezTo>
                  <a:pt x="35517" y="34608"/>
                  <a:pt x="35639" y="34731"/>
                  <a:pt x="35789" y="34744"/>
                </a:cubicBezTo>
                <a:cubicBezTo>
                  <a:pt x="35938" y="34744"/>
                  <a:pt x="36060" y="34622"/>
                  <a:pt x="36060" y="34472"/>
                </a:cubicBezTo>
                <a:cubicBezTo>
                  <a:pt x="36060" y="34323"/>
                  <a:pt x="35938" y="34200"/>
                  <a:pt x="35789" y="34200"/>
                </a:cubicBezTo>
                <a:close/>
                <a:moveTo>
                  <a:pt x="6796" y="34540"/>
                </a:moveTo>
                <a:cubicBezTo>
                  <a:pt x="6756" y="34540"/>
                  <a:pt x="6688" y="34608"/>
                  <a:pt x="6688" y="34649"/>
                </a:cubicBezTo>
                <a:cubicBezTo>
                  <a:pt x="6688" y="34687"/>
                  <a:pt x="6746" y="34759"/>
                  <a:pt x="6776" y="34759"/>
                </a:cubicBezTo>
                <a:cubicBezTo>
                  <a:pt x="6778" y="34759"/>
                  <a:pt x="6781" y="34759"/>
                  <a:pt x="6783" y="34758"/>
                </a:cubicBezTo>
                <a:cubicBezTo>
                  <a:pt x="6824" y="34758"/>
                  <a:pt x="6891" y="34717"/>
                  <a:pt x="6987" y="34663"/>
                </a:cubicBezTo>
                <a:cubicBezTo>
                  <a:pt x="6891" y="34595"/>
                  <a:pt x="6837" y="34540"/>
                  <a:pt x="6796" y="34540"/>
                </a:cubicBezTo>
                <a:close/>
                <a:moveTo>
                  <a:pt x="26750" y="34105"/>
                </a:moveTo>
                <a:cubicBezTo>
                  <a:pt x="26559" y="34105"/>
                  <a:pt x="26410" y="34255"/>
                  <a:pt x="26410" y="34459"/>
                </a:cubicBezTo>
                <a:cubicBezTo>
                  <a:pt x="26424" y="34635"/>
                  <a:pt x="26573" y="34771"/>
                  <a:pt x="26750" y="34771"/>
                </a:cubicBezTo>
                <a:cubicBezTo>
                  <a:pt x="26940" y="34771"/>
                  <a:pt x="27076" y="34622"/>
                  <a:pt x="27076" y="34432"/>
                </a:cubicBezTo>
                <a:cubicBezTo>
                  <a:pt x="27062" y="34255"/>
                  <a:pt x="26926" y="34105"/>
                  <a:pt x="26750" y="34105"/>
                </a:cubicBezTo>
                <a:close/>
                <a:moveTo>
                  <a:pt x="12238" y="34267"/>
                </a:moveTo>
                <a:cubicBezTo>
                  <a:pt x="12099" y="34267"/>
                  <a:pt x="11989" y="34385"/>
                  <a:pt x="11989" y="34527"/>
                </a:cubicBezTo>
                <a:cubicBezTo>
                  <a:pt x="11989" y="34668"/>
                  <a:pt x="12097" y="34773"/>
                  <a:pt x="12224" y="34773"/>
                </a:cubicBezTo>
                <a:cubicBezTo>
                  <a:pt x="12231" y="34773"/>
                  <a:pt x="12239" y="34772"/>
                  <a:pt x="12247" y="34771"/>
                </a:cubicBezTo>
                <a:cubicBezTo>
                  <a:pt x="12559" y="34744"/>
                  <a:pt x="12559" y="34296"/>
                  <a:pt x="12247" y="34268"/>
                </a:cubicBezTo>
                <a:lnTo>
                  <a:pt x="12260" y="34268"/>
                </a:lnTo>
                <a:cubicBezTo>
                  <a:pt x="12253" y="34268"/>
                  <a:pt x="12245" y="34267"/>
                  <a:pt x="12238" y="34267"/>
                </a:cubicBezTo>
                <a:close/>
                <a:moveTo>
                  <a:pt x="9524" y="34389"/>
                </a:moveTo>
                <a:cubicBezTo>
                  <a:pt x="9516" y="34389"/>
                  <a:pt x="9509" y="34390"/>
                  <a:pt x="9501" y="34391"/>
                </a:cubicBezTo>
                <a:lnTo>
                  <a:pt x="9501" y="34404"/>
                </a:lnTo>
                <a:cubicBezTo>
                  <a:pt x="9392" y="34404"/>
                  <a:pt x="9324" y="34500"/>
                  <a:pt x="9338" y="34595"/>
                </a:cubicBezTo>
                <a:cubicBezTo>
                  <a:pt x="9315" y="34699"/>
                  <a:pt x="9401" y="34794"/>
                  <a:pt x="9502" y="34794"/>
                </a:cubicBezTo>
                <a:cubicBezTo>
                  <a:pt x="9520" y="34794"/>
                  <a:pt x="9538" y="34791"/>
                  <a:pt x="9556" y="34785"/>
                </a:cubicBezTo>
                <a:cubicBezTo>
                  <a:pt x="9624" y="34744"/>
                  <a:pt x="9678" y="34703"/>
                  <a:pt x="9732" y="34649"/>
                </a:cubicBezTo>
                <a:cubicBezTo>
                  <a:pt x="9720" y="34483"/>
                  <a:pt x="9635" y="34389"/>
                  <a:pt x="9524" y="34389"/>
                </a:cubicBezTo>
                <a:close/>
                <a:moveTo>
                  <a:pt x="39314" y="34481"/>
                </a:moveTo>
                <a:cubicBezTo>
                  <a:pt x="39238" y="34481"/>
                  <a:pt x="39185" y="34555"/>
                  <a:pt x="39173" y="34649"/>
                </a:cubicBezTo>
                <a:cubicBezTo>
                  <a:pt x="39160" y="34737"/>
                  <a:pt x="39218" y="34814"/>
                  <a:pt x="39313" y="34814"/>
                </a:cubicBezTo>
                <a:cubicBezTo>
                  <a:pt x="39320" y="34814"/>
                  <a:pt x="39328" y="34813"/>
                  <a:pt x="39336" y="34812"/>
                </a:cubicBezTo>
                <a:cubicBezTo>
                  <a:pt x="39404" y="34812"/>
                  <a:pt x="39472" y="34731"/>
                  <a:pt x="39581" y="34663"/>
                </a:cubicBezTo>
                <a:cubicBezTo>
                  <a:pt x="39472" y="34581"/>
                  <a:pt x="39418" y="34500"/>
                  <a:pt x="39350" y="34486"/>
                </a:cubicBezTo>
                <a:cubicBezTo>
                  <a:pt x="39337" y="34482"/>
                  <a:pt x="39325" y="34481"/>
                  <a:pt x="39314" y="34481"/>
                </a:cubicBezTo>
                <a:close/>
                <a:moveTo>
                  <a:pt x="24004" y="34160"/>
                </a:moveTo>
                <a:cubicBezTo>
                  <a:pt x="23560" y="34173"/>
                  <a:pt x="23582" y="34840"/>
                  <a:pt x="24018" y="34840"/>
                </a:cubicBezTo>
                <a:cubicBezTo>
                  <a:pt x="24022" y="34840"/>
                  <a:pt x="24027" y="34839"/>
                  <a:pt x="24031" y="34839"/>
                </a:cubicBezTo>
                <a:cubicBezTo>
                  <a:pt x="24208" y="34839"/>
                  <a:pt x="24358" y="34690"/>
                  <a:pt x="24358" y="34500"/>
                </a:cubicBezTo>
                <a:cubicBezTo>
                  <a:pt x="24358" y="34309"/>
                  <a:pt x="24194" y="34160"/>
                  <a:pt x="24004" y="34160"/>
                </a:cubicBezTo>
                <a:close/>
                <a:moveTo>
                  <a:pt x="33029" y="34268"/>
                </a:moveTo>
                <a:cubicBezTo>
                  <a:pt x="32880" y="34268"/>
                  <a:pt x="32744" y="34391"/>
                  <a:pt x="32744" y="34554"/>
                </a:cubicBezTo>
                <a:cubicBezTo>
                  <a:pt x="32731" y="34710"/>
                  <a:pt x="32855" y="34854"/>
                  <a:pt x="33021" y="34854"/>
                </a:cubicBezTo>
                <a:cubicBezTo>
                  <a:pt x="33028" y="34854"/>
                  <a:pt x="33035" y="34853"/>
                  <a:pt x="33043" y="34853"/>
                </a:cubicBezTo>
                <a:cubicBezTo>
                  <a:pt x="33192" y="34853"/>
                  <a:pt x="33328" y="34731"/>
                  <a:pt x="33342" y="34581"/>
                </a:cubicBezTo>
                <a:cubicBezTo>
                  <a:pt x="33342" y="34404"/>
                  <a:pt x="33206" y="34268"/>
                  <a:pt x="33029" y="34268"/>
                </a:cubicBezTo>
                <a:close/>
                <a:moveTo>
                  <a:pt x="21301" y="34227"/>
                </a:moveTo>
                <a:cubicBezTo>
                  <a:pt x="21109" y="34227"/>
                  <a:pt x="20959" y="34372"/>
                  <a:pt x="20959" y="34554"/>
                </a:cubicBezTo>
                <a:cubicBezTo>
                  <a:pt x="20959" y="34744"/>
                  <a:pt x="21109" y="34894"/>
                  <a:pt x="21299" y="34894"/>
                </a:cubicBezTo>
                <a:cubicBezTo>
                  <a:pt x="21476" y="34894"/>
                  <a:pt x="21625" y="34744"/>
                  <a:pt x="21625" y="34567"/>
                </a:cubicBezTo>
                <a:cubicBezTo>
                  <a:pt x="21625" y="34391"/>
                  <a:pt x="21490" y="34241"/>
                  <a:pt x="21326" y="34228"/>
                </a:cubicBezTo>
                <a:cubicBezTo>
                  <a:pt x="21318" y="34227"/>
                  <a:pt x="21309" y="34227"/>
                  <a:pt x="21301" y="34227"/>
                </a:cubicBezTo>
                <a:close/>
                <a:moveTo>
                  <a:pt x="30311" y="34296"/>
                </a:moveTo>
                <a:cubicBezTo>
                  <a:pt x="30025" y="34296"/>
                  <a:pt x="29890" y="34649"/>
                  <a:pt x="30080" y="34853"/>
                </a:cubicBezTo>
                <a:cubicBezTo>
                  <a:pt x="30145" y="34914"/>
                  <a:pt x="30225" y="34942"/>
                  <a:pt x="30304" y="34942"/>
                </a:cubicBezTo>
                <a:cubicBezTo>
                  <a:pt x="30469" y="34942"/>
                  <a:pt x="30628" y="34820"/>
                  <a:pt x="30637" y="34635"/>
                </a:cubicBezTo>
                <a:cubicBezTo>
                  <a:pt x="30637" y="34445"/>
                  <a:pt x="30488" y="34296"/>
                  <a:pt x="30311" y="34296"/>
                </a:cubicBezTo>
                <a:close/>
                <a:moveTo>
                  <a:pt x="18540" y="34296"/>
                </a:moveTo>
                <a:cubicBezTo>
                  <a:pt x="18363" y="34309"/>
                  <a:pt x="18214" y="34459"/>
                  <a:pt x="18214" y="34635"/>
                </a:cubicBezTo>
                <a:lnTo>
                  <a:pt x="18227" y="34635"/>
                </a:lnTo>
                <a:cubicBezTo>
                  <a:pt x="18241" y="34812"/>
                  <a:pt x="18391" y="34948"/>
                  <a:pt x="18567" y="34948"/>
                </a:cubicBezTo>
                <a:cubicBezTo>
                  <a:pt x="18975" y="34907"/>
                  <a:pt x="18948" y="34309"/>
                  <a:pt x="18540" y="34296"/>
                </a:cubicBezTo>
                <a:close/>
                <a:moveTo>
                  <a:pt x="36604" y="34500"/>
                </a:moveTo>
                <a:cubicBezTo>
                  <a:pt x="36468" y="34513"/>
                  <a:pt x="36373" y="34622"/>
                  <a:pt x="36373" y="34758"/>
                </a:cubicBezTo>
                <a:cubicBezTo>
                  <a:pt x="36387" y="34894"/>
                  <a:pt x="36495" y="35002"/>
                  <a:pt x="36631" y="35002"/>
                </a:cubicBezTo>
                <a:cubicBezTo>
                  <a:pt x="36767" y="34989"/>
                  <a:pt x="36876" y="34880"/>
                  <a:pt x="36862" y="34731"/>
                </a:cubicBezTo>
                <a:cubicBezTo>
                  <a:pt x="36862" y="34595"/>
                  <a:pt x="36740" y="34500"/>
                  <a:pt x="36604" y="34500"/>
                </a:cubicBezTo>
                <a:close/>
                <a:moveTo>
                  <a:pt x="7598" y="34758"/>
                </a:moveTo>
                <a:cubicBezTo>
                  <a:pt x="7544" y="34785"/>
                  <a:pt x="7503" y="34826"/>
                  <a:pt x="7490" y="34894"/>
                </a:cubicBezTo>
                <a:cubicBezTo>
                  <a:pt x="7490" y="34934"/>
                  <a:pt x="7557" y="35016"/>
                  <a:pt x="7598" y="35016"/>
                </a:cubicBezTo>
                <a:cubicBezTo>
                  <a:pt x="7653" y="35016"/>
                  <a:pt x="7721" y="34962"/>
                  <a:pt x="7857" y="34894"/>
                </a:cubicBezTo>
                <a:cubicBezTo>
                  <a:pt x="7734" y="34826"/>
                  <a:pt x="7680" y="34771"/>
                  <a:pt x="7612" y="34771"/>
                </a:cubicBezTo>
                <a:lnTo>
                  <a:pt x="7598" y="34758"/>
                </a:lnTo>
                <a:close/>
                <a:moveTo>
                  <a:pt x="15813" y="34417"/>
                </a:moveTo>
                <a:cubicBezTo>
                  <a:pt x="15659" y="34417"/>
                  <a:pt x="15522" y="34548"/>
                  <a:pt x="15509" y="34717"/>
                </a:cubicBezTo>
                <a:cubicBezTo>
                  <a:pt x="15523" y="34880"/>
                  <a:pt x="15658" y="35016"/>
                  <a:pt x="15822" y="35016"/>
                </a:cubicBezTo>
                <a:cubicBezTo>
                  <a:pt x="15985" y="35002"/>
                  <a:pt x="16107" y="34880"/>
                  <a:pt x="16107" y="34717"/>
                </a:cubicBezTo>
                <a:cubicBezTo>
                  <a:pt x="16107" y="34554"/>
                  <a:pt x="15998" y="34432"/>
                  <a:pt x="15835" y="34418"/>
                </a:cubicBezTo>
                <a:cubicBezTo>
                  <a:pt x="15828" y="34417"/>
                  <a:pt x="15820" y="34417"/>
                  <a:pt x="15813" y="34417"/>
                </a:cubicBezTo>
                <a:close/>
                <a:moveTo>
                  <a:pt x="27606" y="34350"/>
                </a:moveTo>
                <a:cubicBezTo>
                  <a:pt x="27416" y="34350"/>
                  <a:pt x="27266" y="34486"/>
                  <a:pt x="27266" y="34676"/>
                </a:cubicBezTo>
                <a:cubicBezTo>
                  <a:pt x="27266" y="34853"/>
                  <a:pt x="27402" y="35002"/>
                  <a:pt x="27592" y="35016"/>
                </a:cubicBezTo>
                <a:cubicBezTo>
                  <a:pt x="28000" y="34989"/>
                  <a:pt x="28014" y="34391"/>
                  <a:pt x="27606" y="34350"/>
                </a:cubicBezTo>
                <a:close/>
                <a:moveTo>
                  <a:pt x="13068" y="34517"/>
                </a:moveTo>
                <a:cubicBezTo>
                  <a:pt x="12934" y="34517"/>
                  <a:pt x="12804" y="34620"/>
                  <a:pt x="12804" y="34785"/>
                </a:cubicBezTo>
                <a:cubicBezTo>
                  <a:pt x="12804" y="34921"/>
                  <a:pt x="12926" y="35030"/>
                  <a:pt x="13062" y="35030"/>
                </a:cubicBezTo>
                <a:cubicBezTo>
                  <a:pt x="13068" y="35030"/>
                  <a:pt x="13073" y="35030"/>
                  <a:pt x="13078" y="35030"/>
                </a:cubicBezTo>
                <a:cubicBezTo>
                  <a:pt x="13299" y="35030"/>
                  <a:pt x="13412" y="34754"/>
                  <a:pt x="13253" y="34595"/>
                </a:cubicBezTo>
                <a:cubicBezTo>
                  <a:pt x="13199" y="34541"/>
                  <a:pt x="13133" y="34517"/>
                  <a:pt x="13068" y="34517"/>
                </a:cubicBezTo>
                <a:close/>
                <a:moveTo>
                  <a:pt x="10357" y="34622"/>
                </a:moveTo>
                <a:cubicBezTo>
                  <a:pt x="10235" y="34622"/>
                  <a:pt x="10126" y="34731"/>
                  <a:pt x="10140" y="34853"/>
                </a:cubicBezTo>
                <a:cubicBezTo>
                  <a:pt x="10154" y="34975"/>
                  <a:pt x="10249" y="35057"/>
                  <a:pt x="10371" y="35057"/>
                </a:cubicBezTo>
                <a:cubicBezTo>
                  <a:pt x="10480" y="35043"/>
                  <a:pt x="10575" y="34948"/>
                  <a:pt x="10575" y="34826"/>
                </a:cubicBezTo>
                <a:cubicBezTo>
                  <a:pt x="10561" y="34717"/>
                  <a:pt x="10466" y="34622"/>
                  <a:pt x="10357" y="34622"/>
                </a:cubicBezTo>
                <a:close/>
                <a:moveTo>
                  <a:pt x="40165" y="34826"/>
                </a:moveTo>
                <a:cubicBezTo>
                  <a:pt x="40111" y="34839"/>
                  <a:pt x="40070" y="34880"/>
                  <a:pt x="40057" y="34934"/>
                </a:cubicBezTo>
                <a:cubicBezTo>
                  <a:pt x="40057" y="34975"/>
                  <a:pt x="40125" y="35016"/>
                  <a:pt x="40179" y="35070"/>
                </a:cubicBezTo>
                <a:cubicBezTo>
                  <a:pt x="40220" y="35002"/>
                  <a:pt x="40274" y="34962"/>
                  <a:pt x="40274" y="34921"/>
                </a:cubicBezTo>
                <a:cubicBezTo>
                  <a:pt x="40274" y="34880"/>
                  <a:pt x="40192" y="34826"/>
                  <a:pt x="40165" y="34826"/>
                </a:cubicBezTo>
                <a:close/>
                <a:moveTo>
                  <a:pt x="24847" y="34404"/>
                </a:moveTo>
                <a:cubicBezTo>
                  <a:pt x="24657" y="34404"/>
                  <a:pt x="24507" y="34554"/>
                  <a:pt x="24507" y="34731"/>
                </a:cubicBezTo>
                <a:cubicBezTo>
                  <a:pt x="24494" y="34913"/>
                  <a:pt x="24644" y="35071"/>
                  <a:pt x="24825" y="35071"/>
                </a:cubicBezTo>
                <a:cubicBezTo>
                  <a:pt x="24832" y="35071"/>
                  <a:pt x="24839" y="35071"/>
                  <a:pt x="24847" y="35070"/>
                </a:cubicBezTo>
                <a:cubicBezTo>
                  <a:pt x="25037" y="35070"/>
                  <a:pt x="25173" y="34921"/>
                  <a:pt x="25173" y="34731"/>
                </a:cubicBezTo>
                <a:cubicBezTo>
                  <a:pt x="25159" y="34554"/>
                  <a:pt x="25024" y="34418"/>
                  <a:pt x="24847" y="34404"/>
                </a:cubicBezTo>
                <a:close/>
                <a:moveTo>
                  <a:pt x="33883" y="34526"/>
                </a:moveTo>
                <a:cubicBezTo>
                  <a:pt x="33875" y="34526"/>
                  <a:pt x="33867" y="34526"/>
                  <a:pt x="33859" y="34527"/>
                </a:cubicBezTo>
                <a:cubicBezTo>
                  <a:pt x="33600" y="34527"/>
                  <a:pt x="33492" y="34839"/>
                  <a:pt x="33682" y="35016"/>
                </a:cubicBezTo>
                <a:cubicBezTo>
                  <a:pt x="33735" y="35065"/>
                  <a:pt x="33800" y="35087"/>
                  <a:pt x="33864" y="35087"/>
                </a:cubicBezTo>
                <a:cubicBezTo>
                  <a:pt x="34012" y="35087"/>
                  <a:pt x="34158" y="34969"/>
                  <a:pt x="34158" y="34799"/>
                </a:cubicBezTo>
                <a:cubicBezTo>
                  <a:pt x="34145" y="34644"/>
                  <a:pt x="34034" y="34526"/>
                  <a:pt x="33883" y="34526"/>
                </a:cubicBezTo>
                <a:close/>
                <a:moveTo>
                  <a:pt x="22163" y="34465"/>
                </a:moveTo>
                <a:cubicBezTo>
                  <a:pt x="22144" y="34465"/>
                  <a:pt x="22123" y="34467"/>
                  <a:pt x="22101" y="34472"/>
                </a:cubicBezTo>
                <a:cubicBezTo>
                  <a:pt x="21925" y="34486"/>
                  <a:pt x="21789" y="34635"/>
                  <a:pt x="21802" y="34812"/>
                </a:cubicBezTo>
                <a:cubicBezTo>
                  <a:pt x="21789" y="34989"/>
                  <a:pt x="21952" y="35138"/>
                  <a:pt x="22128" y="35138"/>
                </a:cubicBezTo>
                <a:cubicBezTo>
                  <a:pt x="22141" y="35140"/>
                  <a:pt x="22153" y="35141"/>
                  <a:pt x="22165" y="35141"/>
                </a:cubicBezTo>
                <a:cubicBezTo>
                  <a:pt x="22500" y="35141"/>
                  <a:pt x="22486" y="34465"/>
                  <a:pt x="22163" y="34465"/>
                </a:cubicBezTo>
                <a:close/>
                <a:moveTo>
                  <a:pt x="31167" y="34554"/>
                </a:moveTo>
                <a:cubicBezTo>
                  <a:pt x="30991" y="34554"/>
                  <a:pt x="30841" y="34676"/>
                  <a:pt x="30841" y="34853"/>
                </a:cubicBezTo>
                <a:cubicBezTo>
                  <a:pt x="30827" y="35016"/>
                  <a:pt x="30963" y="35166"/>
                  <a:pt x="31126" y="35179"/>
                </a:cubicBezTo>
                <a:cubicBezTo>
                  <a:pt x="31303" y="35179"/>
                  <a:pt x="31439" y="35057"/>
                  <a:pt x="31453" y="34880"/>
                </a:cubicBezTo>
                <a:cubicBezTo>
                  <a:pt x="31466" y="34717"/>
                  <a:pt x="31330" y="34567"/>
                  <a:pt x="31167" y="34554"/>
                </a:cubicBezTo>
                <a:close/>
                <a:moveTo>
                  <a:pt x="19358" y="34579"/>
                </a:moveTo>
                <a:cubicBezTo>
                  <a:pt x="18938" y="34579"/>
                  <a:pt x="18933" y="35220"/>
                  <a:pt x="19356" y="35220"/>
                </a:cubicBezTo>
                <a:cubicBezTo>
                  <a:pt x="19360" y="35220"/>
                  <a:pt x="19365" y="35220"/>
                  <a:pt x="19369" y="35220"/>
                </a:cubicBezTo>
                <a:cubicBezTo>
                  <a:pt x="19546" y="35220"/>
                  <a:pt x="19695" y="35070"/>
                  <a:pt x="19695" y="34894"/>
                </a:cubicBezTo>
                <a:cubicBezTo>
                  <a:pt x="19695" y="34717"/>
                  <a:pt x="19559" y="34581"/>
                  <a:pt x="19396" y="34581"/>
                </a:cubicBezTo>
                <a:cubicBezTo>
                  <a:pt x="19383" y="34580"/>
                  <a:pt x="19370" y="34579"/>
                  <a:pt x="19358" y="34579"/>
                </a:cubicBezTo>
                <a:close/>
                <a:moveTo>
                  <a:pt x="37447" y="34771"/>
                </a:moveTo>
                <a:cubicBezTo>
                  <a:pt x="37325" y="34771"/>
                  <a:pt x="37216" y="34880"/>
                  <a:pt x="37216" y="35002"/>
                </a:cubicBezTo>
                <a:cubicBezTo>
                  <a:pt x="37216" y="35111"/>
                  <a:pt x="37311" y="35206"/>
                  <a:pt x="37420" y="35220"/>
                </a:cubicBezTo>
                <a:cubicBezTo>
                  <a:pt x="37432" y="35222"/>
                  <a:pt x="37444" y="35222"/>
                  <a:pt x="37456" y="35222"/>
                </a:cubicBezTo>
                <a:cubicBezTo>
                  <a:pt x="37734" y="35222"/>
                  <a:pt x="37747" y="34771"/>
                  <a:pt x="37447" y="34771"/>
                </a:cubicBezTo>
                <a:close/>
                <a:moveTo>
                  <a:pt x="28422" y="34608"/>
                </a:moveTo>
                <a:cubicBezTo>
                  <a:pt x="28136" y="34608"/>
                  <a:pt x="27987" y="34948"/>
                  <a:pt x="28191" y="35152"/>
                </a:cubicBezTo>
                <a:cubicBezTo>
                  <a:pt x="28258" y="35224"/>
                  <a:pt x="28342" y="35256"/>
                  <a:pt x="28424" y="35256"/>
                </a:cubicBezTo>
                <a:cubicBezTo>
                  <a:pt x="28590" y="35256"/>
                  <a:pt x="28748" y="35126"/>
                  <a:pt x="28748" y="34934"/>
                </a:cubicBezTo>
                <a:cubicBezTo>
                  <a:pt x="28748" y="34744"/>
                  <a:pt x="28598" y="34608"/>
                  <a:pt x="28422" y="34608"/>
                </a:cubicBezTo>
                <a:close/>
                <a:moveTo>
                  <a:pt x="16651" y="34649"/>
                </a:moveTo>
                <a:cubicBezTo>
                  <a:pt x="16501" y="34649"/>
                  <a:pt x="16365" y="34771"/>
                  <a:pt x="16352" y="34934"/>
                </a:cubicBezTo>
                <a:cubicBezTo>
                  <a:pt x="16324" y="35098"/>
                  <a:pt x="16460" y="35247"/>
                  <a:pt x="16637" y="35261"/>
                </a:cubicBezTo>
                <a:cubicBezTo>
                  <a:pt x="16650" y="35262"/>
                  <a:pt x="16662" y="35263"/>
                  <a:pt x="16674" y="35263"/>
                </a:cubicBezTo>
                <a:cubicBezTo>
                  <a:pt x="17060" y="35263"/>
                  <a:pt x="17072" y="34649"/>
                  <a:pt x="16651" y="34649"/>
                </a:cubicBezTo>
                <a:close/>
                <a:moveTo>
                  <a:pt x="13891" y="34744"/>
                </a:moveTo>
                <a:cubicBezTo>
                  <a:pt x="13742" y="34744"/>
                  <a:pt x="13620" y="34867"/>
                  <a:pt x="13620" y="35016"/>
                </a:cubicBezTo>
                <a:cubicBezTo>
                  <a:pt x="13633" y="35166"/>
                  <a:pt x="13756" y="35288"/>
                  <a:pt x="13905" y="35288"/>
                </a:cubicBezTo>
                <a:cubicBezTo>
                  <a:pt x="14055" y="35288"/>
                  <a:pt x="14163" y="35166"/>
                  <a:pt x="14163" y="35016"/>
                </a:cubicBezTo>
                <a:cubicBezTo>
                  <a:pt x="14163" y="34874"/>
                  <a:pt x="14053" y="34757"/>
                  <a:pt x="13914" y="34757"/>
                </a:cubicBezTo>
                <a:cubicBezTo>
                  <a:pt x="13907" y="34757"/>
                  <a:pt x="13899" y="34757"/>
                  <a:pt x="13891" y="34758"/>
                </a:cubicBezTo>
                <a:lnTo>
                  <a:pt x="13891" y="34744"/>
                </a:lnTo>
                <a:close/>
                <a:moveTo>
                  <a:pt x="11176" y="34852"/>
                </a:moveTo>
                <a:cubicBezTo>
                  <a:pt x="11170" y="34852"/>
                  <a:pt x="11165" y="34853"/>
                  <a:pt x="11159" y="34853"/>
                </a:cubicBezTo>
                <a:cubicBezTo>
                  <a:pt x="11037" y="34867"/>
                  <a:pt x="10956" y="34962"/>
                  <a:pt x="10956" y="35070"/>
                </a:cubicBezTo>
                <a:cubicBezTo>
                  <a:pt x="10946" y="35209"/>
                  <a:pt x="11062" y="35303"/>
                  <a:pt x="11180" y="35303"/>
                </a:cubicBezTo>
                <a:cubicBezTo>
                  <a:pt x="11236" y="35303"/>
                  <a:pt x="11292" y="35282"/>
                  <a:pt x="11336" y="35233"/>
                </a:cubicBezTo>
                <a:cubicBezTo>
                  <a:pt x="11482" y="35088"/>
                  <a:pt x="11370" y="34852"/>
                  <a:pt x="11176" y="34852"/>
                </a:cubicBezTo>
                <a:close/>
                <a:moveTo>
                  <a:pt x="25676" y="34649"/>
                </a:moveTo>
                <a:cubicBezTo>
                  <a:pt x="25499" y="34663"/>
                  <a:pt x="25350" y="34799"/>
                  <a:pt x="25350" y="34975"/>
                </a:cubicBezTo>
                <a:cubicBezTo>
                  <a:pt x="25336" y="35166"/>
                  <a:pt x="25486" y="35315"/>
                  <a:pt x="25662" y="35315"/>
                </a:cubicBezTo>
                <a:cubicBezTo>
                  <a:pt x="25853" y="35315"/>
                  <a:pt x="26002" y="35179"/>
                  <a:pt x="26002" y="34989"/>
                </a:cubicBezTo>
                <a:cubicBezTo>
                  <a:pt x="26002" y="34812"/>
                  <a:pt x="25866" y="34649"/>
                  <a:pt x="25676" y="34649"/>
                </a:cubicBezTo>
                <a:close/>
                <a:moveTo>
                  <a:pt x="34688" y="34771"/>
                </a:moveTo>
                <a:lnTo>
                  <a:pt x="34688" y="34785"/>
                </a:lnTo>
                <a:cubicBezTo>
                  <a:pt x="34538" y="34799"/>
                  <a:pt x="34416" y="34907"/>
                  <a:pt x="34416" y="35057"/>
                </a:cubicBezTo>
                <a:cubicBezTo>
                  <a:pt x="34416" y="35212"/>
                  <a:pt x="34538" y="35330"/>
                  <a:pt x="34690" y="35330"/>
                </a:cubicBezTo>
                <a:cubicBezTo>
                  <a:pt x="34698" y="35330"/>
                  <a:pt x="34707" y="35329"/>
                  <a:pt x="34715" y="35329"/>
                </a:cubicBezTo>
                <a:cubicBezTo>
                  <a:pt x="34864" y="35315"/>
                  <a:pt x="34973" y="35193"/>
                  <a:pt x="34959" y="35043"/>
                </a:cubicBezTo>
                <a:cubicBezTo>
                  <a:pt x="34959" y="34894"/>
                  <a:pt x="34837" y="34771"/>
                  <a:pt x="34688" y="34771"/>
                </a:cubicBezTo>
                <a:close/>
                <a:moveTo>
                  <a:pt x="8431" y="35014"/>
                </a:moveTo>
                <a:cubicBezTo>
                  <a:pt x="8348" y="35014"/>
                  <a:pt x="8291" y="35080"/>
                  <a:pt x="8291" y="35179"/>
                </a:cubicBezTo>
                <a:cubicBezTo>
                  <a:pt x="8279" y="35266"/>
                  <a:pt x="8357" y="35330"/>
                  <a:pt x="8433" y="35330"/>
                </a:cubicBezTo>
                <a:cubicBezTo>
                  <a:pt x="8440" y="35330"/>
                  <a:pt x="8448" y="35330"/>
                  <a:pt x="8455" y="35329"/>
                </a:cubicBezTo>
                <a:cubicBezTo>
                  <a:pt x="8523" y="35315"/>
                  <a:pt x="8577" y="35247"/>
                  <a:pt x="8672" y="35166"/>
                </a:cubicBezTo>
                <a:cubicBezTo>
                  <a:pt x="8577" y="35098"/>
                  <a:pt x="8536" y="35030"/>
                  <a:pt x="8455" y="35016"/>
                </a:cubicBezTo>
                <a:cubicBezTo>
                  <a:pt x="8446" y="35015"/>
                  <a:pt x="8439" y="35014"/>
                  <a:pt x="8431" y="35014"/>
                </a:cubicBezTo>
                <a:close/>
                <a:moveTo>
                  <a:pt x="31983" y="34812"/>
                </a:moveTo>
                <a:cubicBezTo>
                  <a:pt x="31589" y="34812"/>
                  <a:pt x="31589" y="35410"/>
                  <a:pt x="31983" y="35410"/>
                </a:cubicBezTo>
                <a:cubicBezTo>
                  <a:pt x="32363" y="35410"/>
                  <a:pt x="32363" y="34812"/>
                  <a:pt x="31983" y="34812"/>
                </a:cubicBezTo>
                <a:close/>
                <a:moveTo>
                  <a:pt x="22958" y="34757"/>
                </a:moveTo>
                <a:cubicBezTo>
                  <a:pt x="22792" y="34757"/>
                  <a:pt x="22644" y="34875"/>
                  <a:pt x="22618" y="35043"/>
                </a:cubicBezTo>
                <a:cubicBezTo>
                  <a:pt x="22604" y="35220"/>
                  <a:pt x="22726" y="35383"/>
                  <a:pt x="22903" y="35410"/>
                </a:cubicBezTo>
                <a:cubicBezTo>
                  <a:pt x="22917" y="35411"/>
                  <a:pt x="22930" y="35412"/>
                  <a:pt x="22942" y="35412"/>
                </a:cubicBezTo>
                <a:cubicBezTo>
                  <a:pt x="23343" y="35412"/>
                  <a:pt x="23406" y="34810"/>
                  <a:pt x="22985" y="34758"/>
                </a:cubicBezTo>
                <a:cubicBezTo>
                  <a:pt x="22976" y="34757"/>
                  <a:pt x="22967" y="34757"/>
                  <a:pt x="22958" y="34757"/>
                </a:cubicBezTo>
                <a:close/>
                <a:moveTo>
                  <a:pt x="38276" y="34962"/>
                </a:moveTo>
                <a:cubicBezTo>
                  <a:pt x="38181" y="35084"/>
                  <a:pt x="38099" y="35152"/>
                  <a:pt x="38086" y="35233"/>
                </a:cubicBezTo>
                <a:cubicBezTo>
                  <a:pt x="38059" y="35356"/>
                  <a:pt x="38154" y="35424"/>
                  <a:pt x="38276" y="35437"/>
                </a:cubicBezTo>
                <a:cubicBezTo>
                  <a:pt x="38385" y="35437"/>
                  <a:pt x="38480" y="35329"/>
                  <a:pt x="38453" y="35233"/>
                </a:cubicBezTo>
                <a:cubicBezTo>
                  <a:pt x="38412" y="35138"/>
                  <a:pt x="38344" y="35043"/>
                  <a:pt x="38276" y="34962"/>
                </a:cubicBezTo>
                <a:close/>
                <a:moveTo>
                  <a:pt x="20216" y="34822"/>
                </a:moveTo>
                <a:cubicBezTo>
                  <a:pt x="20201" y="34822"/>
                  <a:pt x="20186" y="34823"/>
                  <a:pt x="20171" y="34826"/>
                </a:cubicBezTo>
                <a:cubicBezTo>
                  <a:pt x="19759" y="34852"/>
                  <a:pt x="19789" y="35465"/>
                  <a:pt x="20186" y="35465"/>
                </a:cubicBezTo>
                <a:cubicBezTo>
                  <a:pt x="20194" y="35465"/>
                  <a:pt x="20203" y="35465"/>
                  <a:pt x="20212" y="35465"/>
                </a:cubicBezTo>
                <a:cubicBezTo>
                  <a:pt x="20389" y="35451"/>
                  <a:pt x="20538" y="35301"/>
                  <a:pt x="20525" y="35125"/>
                </a:cubicBezTo>
                <a:cubicBezTo>
                  <a:pt x="20512" y="34951"/>
                  <a:pt x="20375" y="34822"/>
                  <a:pt x="20216" y="34822"/>
                </a:cubicBezTo>
                <a:close/>
                <a:moveTo>
                  <a:pt x="17480" y="34894"/>
                </a:moveTo>
                <a:cubicBezTo>
                  <a:pt x="17319" y="34894"/>
                  <a:pt x="17171" y="35026"/>
                  <a:pt x="17167" y="35200"/>
                </a:cubicBezTo>
                <a:lnTo>
                  <a:pt x="17167" y="35200"/>
                </a:lnTo>
                <a:cubicBezTo>
                  <a:pt x="17167" y="35197"/>
                  <a:pt x="17167" y="35195"/>
                  <a:pt x="17167" y="35193"/>
                </a:cubicBezTo>
                <a:lnTo>
                  <a:pt x="17167" y="35206"/>
                </a:lnTo>
                <a:cubicBezTo>
                  <a:pt x="17167" y="35204"/>
                  <a:pt x="17167" y="35202"/>
                  <a:pt x="17167" y="35200"/>
                </a:cubicBezTo>
                <a:lnTo>
                  <a:pt x="17167" y="35200"/>
                </a:lnTo>
                <a:cubicBezTo>
                  <a:pt x="17171" y="35373"/>
                  <a:pt x="17305" y="35505"/>
                  <a:pt x="17466" y="35505"/>
                </a:cubicBezTo>
                <a:cubicBezTo>
                  <a:pt x="17629" y="35505"/>
                  <a:pt x="17765" y="35383"/>
                  <a:pt x="17765" y="35220"/>
                </a:cubicBezTo>
                <a:cubicBezTo>
                  <a:pt x="17779" y="35057"/>
                  <a:pt x="17657" y="34907"/>
                  <a:pt x="17480" y="34894"/>
                </a:cubicBezTo>
                <a:close/>
                <a:moveTo>
                  <a:pt x="29275" y="34893"/>
                </a:moveTo>
                <a:cubicBezTo>
                  <a:pt x="29267" y="34893"/>
                  <a:pt x="29259" y="34893"/>
                  <a:pt x="29251" y="34894"/>
                </a:cubicBezTo>
                <a:cubicBezTo>
                  <a:pt x="29074" y="34894"/>
                  <a:pt x="28938" y="35030"/>
                  <a:pt x="28938" y="35206"/>
                </a:cubicBezTo>
                <a:cubicBezTo>
                  <a:pt x="28938" y="35369"/>
                  <a:pt x="29060" y="35505"/>
                  <a:pt x="29237" y="35519"/>
                </a:cubicBezTo>
                <a:cubicBezTo>
                  <a:pt x="29250" y="35520"/>
                  <a:pt x="29262" y="35521"/>
                  <a:pt x="29275" y="35521"/>
                </a:cubicBezTo>
                <a:cubicBezTo>
                  <a:pt x="29677" y="35521"/>
                  <a:pt x="29674" y="34893"/>
                  <a:pt x="29275" y="34893"/>
                </a:cubicBezTo>
                <a:close/>
                <a:moveTo>
                  <a:pt x="14748" y="34989"/>
                </a:moveTo>
                <a:cubicBezTo>
                  <a:pt x="14598" y="34989"/>
                  <a:pt x="14476" y="35111"/>
                  <a:pt x="14462" y="35261"/>
                </a:cubicBezTo>
                <a:cubicBezTo>
                  <a:pt x="14462" y="35410"/>
                  <a:pt x="14598" y="35546"/>
                  <a:pt x="14748" y="35546"/>
                </a:cubicBezTo>
                <a:cubicBezTo>
                  <a:pt x="14897" y="35546"/>
                  <a:pt x="15020" y="35410"/>
                  <a:pt x="15020" y="35261"/>
                </a:cubicBezTo>
                <a:cubicBezTo>
                  <a:pt x="15020" y="35111"/>
                  <a:pt x="14911" y="34989"/>
                  <a:pt x="14761" y="34989"/>
                </a:cubicBezTo>
                <a:close/>
                <a:moveTo>
                  <a:pt x="6524" y="35397"/>
                </a:moveTo>
                <a:cubicBezTo>
                  <a:pt x="6511" y="35410"/>
                  <a:pt x="6470" y="35451"/>
                  <a:pt x="6416" y="35492"/>
                </a:cubicBezTo>
                <a:cubicBezTo>
                  <a:pt x="6470" y="35533"/>
                  <a:pt x="6511" y="35560"/>
                  <a:pt x="6524" y="35560"/>
                </a:cubicBezTo>
                <a:cubicBezTo>
                  <a:pt x="6565" y="35533"/>
                  <a:pt x="6592" y="35505"/>
                  <a:pt x="6606" y="35465"/>
                </a:cubicBezTo>
                <a:cubicBezTo>
                  <a:pt x="6606" y="35451"/>
                  <a:pt x="6552" y="35397"/>
                  <a:pt x="6524" y="35397"/>
                </a:cubicBezTo>
                <a:close/>
                <a:moveTo>
                  <a:pt x="35529" y="35041"/>
                </a:moveTo>
                <a:cubicBezTo>
                  <a:pt x="35268" y="35041"/>
                  <a:pt x="35268" y="35562"/>
                  <a:pt x="35529" y="35562"/>
                </a:cubicBezTo>
                <a:cubicBezTo>
                  <a:pt x="35538" y="35562"/>
                  <a:pt x="35548" y="35561"/>
                  <a:pt x="35558" y="35560"/>
                </a:cubicBezTo>
                <a:cubicBezTo>
                  <a:pt x="35843" y="35505"/>
                  <a:pt x="35843" y="35098"/>
                  <a:pt x="35558" y="35043"/>
                </a:cubicBezTo>
                <a:cubicBezTo>
                  <a:pt x="35548" y="35042"/>
                  <a:pt x="35538" y="35041"/>
                  <a:pt x="35529" y="35041"/>
                </a:cubicBezTo>
                <a:close/>
                <a:moveTo>
                  <a:pt x="11990" y="35123"/>
                </a:moveTo>
                <a:cubicBezTo>
                  <a:pt x="11866" y="35123"/>
                  <a:pt x="11771" y="35215"/>
                  <a:pt x="11771" y="35342"/>
                </a:cubicBezTo>
                <a:cubicBezTo>
                  <a:pt x="11757" y="35465"/>
                  <a:pt x="11853" y="35587"/>
                  <a:pt x="11989" y="35587"/>
                </a:cubicBezTo>
                <a:cubicBezTo>
                  <a:pt x="12111" y="35587"/>
                  <a:pt x="12220" y="35492"/>
                  <a:pt x="12233" y="35369"/>
                </a:cubicBezTo>
                <a:cubicBezTo>
                  <a:pt x="12247" y="35233"/>
                  <a:pt x="12138" y="35138"/>
                  <a:pt x="12016" y="35125"/>
                </a:cubicBezTo>
                <a:cubicBezTo>
                  <a:pt x="12007" y="35124"/>
                  <a:pt x="11999" y="35123"/>
                  <a:pt x="11990" y="35123"/>
                </a:cubicBezTo>
                <a:close/>
                <a:moveTo>
                  <a:pt x="26491" y="34932"/>
                </a:moveTo>
                <a:cubicBezTo>
                  <a:pt x="26410" y="34932"/>
                  <a:pt x="26328" y="34962"/>
                  <a:pt x="26260" y="35030"/>
                </a:cubicBezTo>
                <a:cubicBezTo>
                  <a:pt x="26070" y="35233"/>
                  <a:pt x="26206" y="35573"/>
                  <a:pt x="26492" y="35587"/>
                </a:cubicBezTo>
                <a:cubicBezTo>
                  <a:pt x="26682" y="35587"/>
                  <a:pt x="26831" y="35437"/>
                  <a:pt x="26818" y="35247"/>
                </a:cubicBezTo>
                <a:cubicBezTo>
                  <a:pt x="26809" y="35056"/>
                  <a:pt x="26653" y="34932"/>
                  <a:pt x="26491" y="34932"/>
                </a:cubicBezTo>
                <a:close/>
                <a:moveTo>
                  <a:pt x="9257" y="35245"/>
                </a:moveTo>
                <a:cubicBezTo>
                  <a:pt x="9164" y="35245"/>
                  <a:pt x="9106" y="35311"/>
                  <a:pt x="9093" y="35410"/>
                </a:cubicBezTo>
                <a:cubicBezTo>
                  <a:pt x="9093" y="35495"/>
                  <a:pt x="9169" y="35591"/>
                  <a:pt x="9254" y="35591"/>
                </a:cubicBezTo>
                <a:cubicBezTo>
                  <a:pt x="9263" y="35591"/>
                  <a:pt x="9274" y="35590"/>
                  <a:pt x="9284" y="35587"/>
                </a:cubicBezTo>
                <a:cubicBezTo>
                  <a:pt x="9379" y="35560"/>
                  <a:pt x="9420" y="35492"/>
                  <a:pt x="9528" y="35410"/>
                </a:cubicBezTo>
                <a:cubicBezTo>
                  <a:pt x="9406" y="35329"/>
                  <a:pt x="9352" y="35261"/>
                  <a:pt x="9284" y="35247"/>
                </a:cubicBezTo>
                <a:cubicBezTo>
                  <a:pt x="9274" y="35246"/>
                  <a:pt x="9265" y="35245"/>
                  <a:pt x="9257" y="35245"/>
                </a:cubicBezTo>
                <a:close/>
                <a:moveTo>
                  <a:pt x="39092" y="35340"/>
                </a:moveTo>
                <a:cubicBezTo>
                  <a:pt x="39088" y="35340"/>
                  <a:pt x="39083" y="35341"/>
                  <a:pt x="39078" y="35342"/>
                </a:cubicBezTo>
                <a:cubicBezTo>
                  <a:pt x="39024" y="35342"/>
                  <a:pt x="38942" y="35451"/>
                  <a:pt x="38956" y="35478"/>
                </a:cubicBezTo>
                <a:cubicBezTo>
                  <a:pt x="38969" y="35546"/>
                  <a:pt x="39037" y="35600"/>
                  <a:pt x="39105" y="35628"/>
                </a:cubicBezTo>
                <a:cubicBezTo>
                  <a:pt x="39146" y="35628"/>
                  <a:pt x="39214" y="35546"/>
                  <a:pt x="39323" y="35465"/>
                </a:cubicBezTo>
                <a:cubicBezTo>
                  <a:pt x="39211" y="35403"/>
                  <a:pt x="39145" y="35340"/>
                  <a:pt x="39092" y="35340"/>
                </a:cubicBezTo>
                <a:close/>
                <a:moveTo>
                  <a:pt x="23772" y="35001"/>
                </a:moveTo>
                <a:cubicBezTo>
                  <a:pt x="23763" y="35001"/>
                  <a:pt x="23755" y="35002"/>
                  <a:pt x="23746" y="35002"/>
                </a:cubicBezTo>
                <a:cubicBezTo>
                  <a:pt x="23333" y="35029"/>
                  <a:pt x="23364" y="35642"/>
                  <a:pt x="23761" y="35642"/>
                </a:cubicBezTo>
                <a:cubicBezTo>
                  <a:pt x="23769" y="35642"/>
                  <a:pt x="23778" y="35642"/>
                  <a:pt x="23787" y="35641"/>
                </a:cubicBezTo>
                <a:cubicBezTo>
                  <a:pt x="23977" y="35641"/>
                  <a:pt x="24113" y="35478"/>
                  <a:pt x="24099" y="35301"/>
                </a:cubicBezTo>
                <a:cubicBezTo>
                  <a:pt x="24086" y="35133"/>
                  <a:pt x="23950" y="35001"/>
                  <a:pt x="23772" y="35001"/>
                </a:cubicBezTo>
                <a:close/>
                <a:moveTo>
                  <a:pt x="32784" y="35097"/>
                </a:moveTo>
                <a:cubicBezTo>
                  <a:pt x="32780" y="35097"/>
                  <a:pt x="32776" y="35097"/>
                  <a:pt x="32771" y="35098"/>
                </a:cubicBezTo>
                <a:cubicBezTo>
                  <a:pt x="32622" y="35111"/>
                  <a:pt x="32513" y="35233"/>
                  <a:pt x="32513" y="35383"/>
                </a:cubicBezTo>
                <a:cubicBezTo>
                  <a:pt x="32513" y="35546"/>
                  <a:pt x="32635" y="35668"/>
                  <a:pt x="32798" y="35682"/>
                </a:cubicBezTo>
                <a:cubicBezTo>
                  <a:pt x="33188" y="35655"/>
                  <a:pt x="33153" y="35097"/>
                  <a:pt x="32784" y="35097"/>
                </a:cubicBezTo>
                <a:close/>
                <a:moveTo>
                  <a:pt x="21018" y="35080"/>
                </a:moveTo>
                <a:cubicBezTo>
                  <a:pt x="20863" y="35080"/>
                  <a:pt x="20708" y="35183"/>
                  <a:pt x="20701" y="35383"/>
                </a:cubicBezTo>
                <a:cubicBezTo>
                  <a:pt x="20701" y="35560"/>
                  <a:pt x="20837" y="35696"/>
                  <a:pt x="21014" y="35696"/>
                </a:cubicBezTo>
                <a:cubicBezTo>
                  <a:pt x="21021" y="35696"/>
                  <a:pt x="21029" y="35696"/>
                  <a:pt x="21036" y="35696"/>
                </a:cubicBezTo>
                <a:cubicBezTo>
                  <a:pt x="21203" y="35696"/>
                  <a:pt x="21340" y="35552"/>
                  <a:pt x="21340" y="35383"/>
                </a:cubicBezTo>
                <a:lnTo>
                  <a:pt x="21340" y="35369"/>
                </a:lnTo>
                <a:cubicBezTo>
                  <a:pt x="21320" y="35176"/>
                  <a:pt x="21169" y="35080"/>
                  <a:pt x="21018" y="35080"/>
                </a:cubicBezTo>
                <a:close/>
                <a:moveTo>
                  <a:pt x="30067" y="35138"/>
                </a:moveTo>
                <a:cubicBezTo>
                  <a:pt x="29672" y="35138"/>
                  <a:pt x="29663" y="35737"/>
                  <a:pt x="30066" y="35750"/>
                </a:cubicBezTo>
                <a:cubicBezTo>
                  <a:pt x="30074" y="35751"/>
                  <a:pt x="30083" y="35751"/>
                  <a:pt x="30091" y="35751"/>
                </a:cubicBezTo>
                <a:cubicBezTo>
                  <a:pt x="30255" y="35751"/>
                  <a:pt x="30379" y="35620"/>
                  <a:pt x="30379" y="35451"/>
                </a:cubicBezTo>
                <a:cubicBezTo>
                  <a:pt x="30392" y="35288"/>
                  <a:pt x="30243" y="35138"/>
                  <a:pt x="30080" y="35138"/>
                </a:cubicBezTo>
                <a:cubicBezTo>
                  <a:pt x="30075" y="35138"/>
                  <a:pt x="30071" y="35138"/>
                  <a:pt x="30067" y="35138"/>
                </a:cubicBezTo>
                <a:close/>
                <a:moveTo>
                  <a:pt x="18309" y="35138"/>
                </a:moveTo>
                <a:cubicBezTo>
                  <a:pt x="17928" y="35152"/>
                  <a:pt x="17915" y="35709"/>
                  <a:pt x="18295" y="35750"/>
                </a:cubicBezTo>
                <a:cubicBezTo>
                  <a:pt x="18303" y="35751"/>
                  <a:pt x="18310" y="35751"/>
                  <a:pt x="18318" y="35751"/>
                </a:cubicBezTo>
                <a:cubicBezTo>
                  <a:pt x="18471" y="35751"/>
                  <a:pt x="18595" y="35620"/>
                  <a:pt x="18608" y="35465"/>
                </a:cubicBezTo>
                <a:cubicBezTo>
                  <a:pt x="18608" y="35288"/>
                  <a:pt x="18472" y="35152"/>
                  <a:pt x="18309" y="35138"/>
                </a:cubicBezTo>
                <a:close/>
                <a:moveTo>
                  <a:pt x="36373" y="35328"/>
                </a:moveTo>
                <a:cubicBezTo>
                  <a:pt x="36368" y="35328"/>
                  <a:pt x="36364" y="35328"/>
                  <a:pt x="36359" y="35329"/>
                </a:cubicBezTo>
                <a:cubicBezTo>
                  <a:pt x="36051" y="35342"/>
                  <a:pt x="36073" y="35805"/>
                  <a:pt x="36374" y="35805"/>
                </a:cubicBezTo>
                <a:cubicBezTo>
                  <a:pt x="36378" y="35805"/>
                  <a:pt x="36382" y="35805"/>
                  <a:pt x="36387" y="35804"/>
                </a:cubicBezTo>
                <a:cubicBezTo>
                  <a:pt x="36695" y="35791"/>
                  <a:pt x="36673" y="35328"/>
                  <a:pt x="36373" y="35328"/>
                </a:cubicBezTo>
                <a:close/>
                <a:moveTo>
                  <a:pt x="7354" y="35587"/>
                </a:moveTo>
                <a:cubicBezTo>
                  <a:pt x="7299" y="35641"/>
                  <a:pt x="7245" y="35682"/>
                  <a:pt x="7258" y="35709"/>
                </a:cubicBezTo>
                <a:cubicBezTo>
                  <a:pt x="7272" y="35764"/>
                  <a:pt x="7313" y="35791"/>
                  <a:pt x="7354" y="35818"/>
                </a:cubicBezTo>
                <a:cubicBezTo>
                  <a:pt x="7381" y="35818"/>
                  <a:pt x="7449" y="35764"/>
                  <a:pt x="7449" y="35736"/>
                </a:cubicBezTo>
                <a:cubicBezTo>
                  <a:pt x="7449" y="35723"/>
                  <a:pt x="7394" y="35655"/>
                  <a:pt x="7354" y="35587"/>
                </a:cubicBezTo>
                <a:close/>
                <a:moveTo>
                  <a:pt x="15577" y="35261"/>
                </a:moveTo>
                <a:cubicBezTo>
                  <a:pt x="15427" y="35261"/>
                  <a:pt x="15305" y="35383"/>
                  <a:pt x="15291" y="35533"/>
                </a:cubicBezTo>
                <a:cubicBezTo>
                  <a:pt x="15291" y="35682"/>
                  <a:pt x="15400" y="35804"/>
                  <a:pt x="15550" y="35818"/>
                </a:cubicBezTo>
                <a:cubicBezTo>
                  <a:pt x="15554" y="35818"/>
                  <a:pt x="15559" y="35818"/>
                  <a:pt x="15563" y="35818"/>
                </a:cubicBezTo>
                <a:cubicBezTo>
                  <a:pt x="15917" y="35818"/>
                  <a:pt x="15939" y="35274"/>
                  <a:pt x="15577" y="35261"/>
                </a:cubicBezTo>
                <a:close/>
                <a:moveTo>
                  <a:pt x="39934" y="35655"/>
                </a:moveTo>
                <a:cubicBezTo>
                  <a:pt x="39893" y="35696"/>
                  <a:pt x="39853" y="35709"/>
                  <a:pt x="39853" y="35736"/>
                </a:cubicBezTo>
                <a:cubicBezTo>
                  <a:pt x="39853" y="35764"/>
                  <a:pt x="39880" y="35791"/>
                  <a:pt x="39893" y="35832"/>
                </a:cubicBezTo>
                <a:lnTo>
                  <a:pt x="40002" y="35750"/>
                </a:lnTo>
                <a:lnTo>
                  <a:pt x="39934" y="35655"/>
                </a:lnTo>
                <a:close/>
                <a:moveTo>
                  <a:pt x="27312" y="35203"/>
                </a:moveTo>
                <a:cubicBezTo>
                  <a:pt x="26949" y="35203"/>
                  <a:pt x="26903" y="35779"/>
                  <a:pt x="27293" y="35832"/>
                </a:cubicBezTo>
                <a:cubicBezTo>
                  <a:pt x="27302" y="35832"/>
                  <a:pt x="27310" y="35832"/>
                  <a:pt x="27318" y="35832"/>
                </a:cubicBezTo>
                <a:cubicBezTo>
                  <a:pt x="27484" y="35832"/>
                  <a:pt x="27620" y="35702"/>
                  <a:pt x="27633" y="35546"/>
                </a:cubicBezTo>
                <a:cubicBezTo>
                  <a:pt x="27647" y="35383"/>
                  <a:pt x="27538" y="35220"/>
                  <a:pt x="27361" y="35206"/>
                </a:cubicBezTo>
                <a:cubicBezTo>
                  <a:pt x="27344" y="35204"/>
                  <a:pt x="27328" y="35203"/>
                  <a:pt x="27312" y="35203"/>
                </a:cubicBezTo>
                <a:close/>
                <a:moveTo>
                  <a:pt x="12833" y="35368"/>
                </a:moveTo>
                <a:cubicBezTo>
                  <a:pt x="12707" y="35368"/>
                  <a:pt x="12598" y="35460"/>
                  <a:pt x="12573" y="35587"/>
                </a:cubicBezTo>
                <a:cubicBezTo>
                  <a:pt x="12573" y="35723"/>
                  <a:pt x="12682" y="35845"/>
                  <a:pt x="12818" y="35845"/>
                </a:cubicBezTo>
                <a:cubicBezTo>
                  <a:pt x="12954" y="35845"/>
                  <a:pt x="13049" y="35750"/>
                  <a:pt x="13062" y="35628"/>
                </a:cubicBezTo>
                <a:cubicBezTo>
                  <a:pt x="13076" y="35492"/>
                  <a:pt x="12981" y="35383"/>
                  <a:pt x="12858" y="35369"/>
                </a:cubicBezTo>
                <a:cubicBezTo>
                  <a:pt x="12850" y="35369"/>
                  <a:pt x="12841" y="35368"/>
                  <a:pt x="12833" y="35368"/>
                </a:cubicBezTo>
                <a:close/>
                <a:moveTo>
                  <a:pt x="10063" y="35473"/>
                </a:moveTo>
                <a:cubicBezTo>
                  <a:pt x="9976" y="35473"/>
                  <a:pt x="9923" y="35560"/>
                  <a:pt x="9923" y="35668"/>
                </a:cubicBezTo>
                <a:cubicBezTo>
                  <a:pt x="9923" y="35769"/>
                  <a:pt x="9993" y="35847"/>
                  <a:pt x="10089" y="35847"/>
                </a:cubicBezTo>
                <a:cubicBezTo>
                  <a:pt x="10097" y="35847"/>
                  <a:pt x="10105" y="35846"/>
                  <a:pt x="10113" y="35845"/>
                </a:cubicBezTo>
                <a:cubicBezTo>
                  <a:pt x="10194" y="35832"/>
                  <a:pt x="10262" y="35736"/>
                  <a:pt x="10371" y="35655"/>
                </a:cubicBezTo>
                <a:cubicBezTo>
                  <a:pt x="10249" y="35573"/>
                  <a:pt x="10181" y="35492"/>
                  <a:pt x="10099" y="35478"/>
                </a:cubicBezTo>
                <a:cubicBezTo>
                  <a:pt x="10087" y="35475"/>
                  <a:pt x="10074" y="35473"/>
                  <a:pt x="10063" y="35473"/>
                </a:cubicBezTo>
                <a:close/>
                <a:moveTo>
                  <a:pt x="24604" y="35239"/>
                </a:moveTo>
                <a:cubicBezTo>
                  <a:pt x="24522" y="35239"/>
                  <a:pt x="24439" y="35270"/>
                  <a:pt x="24371" y="35342"/>
                </a:cubicBezTo>
                <a:cubicBezTo>
                  <a:pt x="24171" y="35542"/>
                  <a:pt x="24311" y="35886"/>
                  <a:pt x="24599" y="35886"/>
                </a:cubicBezTo>
                <a:cubicBezTo>
                  <a:pt x="24605" y="35886"/>
                  <a:pt x="24610" y="35886"/>
                  <a:pt x="24616" y="35886"/>
                </a:cubicBezTo>
                <a:cubicBezTo>
                  <a:pt x="24779" y="35872"/>
                  <a:pt x="24915" y="35736"/>
                  <a:pt x="24915" y="35573"/>
                </a:cubicBezTo>
                <a:lnTo>
                  <a:pt x="24915" y="35560"/>
                </a:lnTo>
                <a:cubicBezTo>
                  <a:pt x="24924" y="35369"/>
                  <a:pt x="24769" y="35239"/>
                  <a:pt x="24604" y="35239"/>
                </a:cubicBezTo>
                <a:close/>
                <a:moveTo>
                  <a:pt x="33625" y="35368"/>
                </a:moveTo>
                <a:cubicBezTo>
                  <a:pt x="33617" y="35368"/>
                  <a:pt x="33609" y="35369"/>
                  <a:pt x="33600" y="35369"/>
                </a:cubicBezTo>
                <a:cubicBezTo>
                  <a:pt x="33451" y="35369"/>
                  <a:pt x="33342" y="35505"/>
                  <a:pt x="33356" y="35655"/>
                </a:cubicBezTo>
                <a:cubicBezTo>
                  <a:pt x="33356" y="35791"/>
                  <a:pt x="33478" y="35913"/>
                  <a:pt x="33627" y="35913"/>
                </a:cubicBezTo>
                <a:cubicBezTo>
                  <a:pt x="33775" y="35900"/>
                  <a:pt x="33896" y="35781"/>
                  <a:pt x="33899" y="35634"/>
                </a:cubicBezTo>
                <a:lnTo>
                  <a:pt x="33899" y="35634"/>
                </a:lnTo>
                <a:cubicBezTo>
                  <a:pt x="33899" y="35637"/>
                  <a:pt x="33899" y="35639"/>
                  <a:pt x="33899" y="35641"/>
                </a:cubicBezTo>
                <a:lnTo>
                  <a:pt x="33899" y="35628"/>
                </a:lnTo>
                <a:cubicBezTo>
                  <a:pt x="33899" y="35630"/>
                  <a:pt x="33899" y="35632"/>
                  <a:pt x="33899" y="35634"/>
                </a:cubicBezTo>
                <a:lnTo>
                  <a:pt x="33899" y="35634"/>
                </a:lnTo>
                <a:cubicBezTo>
                  <a:pt x="33896" y="35483"/>
                  <a:pt x="33775" y="35368"/>
                  <a:pt x="33625" y="35368"/>
                </a:cubicBezTo>
                <a:close/>
                <a:moveTo>
                  <a:pt x="21839" y="35298"/>
                </a:moveTo>
                <a:cubicBezTo>
                  <a:pt x="21764" y="35298"/>
                  <a:pt x="21688" y="35324"/>
                  <a:pt x="21625" y="35383"/>
                </a:cubicBezTo>
                <a:cubicBezTo>
                  <a:pt x="21422" y="35587"/>
                  <a:pt x="21544" y="35927"/>
                  <a:pt x="21829" y="35940"/>
                </a:cubicBezTo>
                <a:cubicBezTo>
                  <a:pt x="21838" y="35941"/>
                  <a:pt x="21846" y="35941"/>
                  <a:pt x="21854" y="35941"/>
                </a:cubicBezTo>
                <a:cubicBezTo>
                  <a:pt x="22021" y="35941"/>
                  <a:pt x="22169" y="35809"/>
                  <a:pt x="22169" y="35628"/>
                </a:cubicBezTo>
                <a:cubicBezTo>
                  <a:pt x="22169" y="35430"/>
                  <a:pt x="22007" y="35298"/>
                  <a:pt x="21839" y="35298"/>
                </a:cubicBezTo>
                <a:close/>
                <a:moveTo>
                  <a:pt x="30895" y="35397"/>
                </a:moveTo>
                <a:cubicBezTo>
                  <a:pt x="30719" y="35397"/>
                  <a:pt x="30596" y="35546"/>
                  <a:pt x="30610" y="35723"/>
                </a:cubicBezTo>
                <a:cubicBezTo>
                  <a:pt x="30624" y="35872"/>
                  <a:pt x="30746" y="35995"/>
                  <a:pt x="30909" y="35995"/>
                </a:cubicBezTo>
                <a:cubicBezTo>
                  <a:pt x="31072" y="35981"/>
                  <a:pt x="31194" y="35859"/>
                  <a:pt x="31194" y="35696"/>
                </a:cubicBezTo>
                <a:cubicBezTo>
                  <a:pt x="31194" y="35533"/>
                  <a:pt x="31058" y="35397"/>
                  <a:pt x="30895" y="35397"/>
                </a:cubicBezTo>
                <a:close/>
                <a:moveTo>
                  <a:pt x="37182" y="35622"/>
                </a:moveTo>
                <a:cubicBezTo>
                  <a:pt x="37081" y="35622"/>
                  <a:pt x="36998" y="35698"/>
                  <a:pt x="36998" y="35804"/>
                </a:cubicBezTo>
                <a:cubicBezTo>
                  <a:pt x="36998" y="35903"/>
                  <a:pt x="37076" y="36012"/>
                  <a:pt x="37171" y="36012"/>
                </a:cubicBezTo>
                <a:cubicBezTo>
                  <a:pt x="37181" y="36012"/>
                  <a:pt x="37192" y="36011"/>
                  <a:pt x="37202" y="36008"/>
                </a:cubicBezTo>
                <a:cubicBezTo>
                  <a:pt x="37311" y="35967"/>
                  <a:pt x="37392" y="35913"/>
                  <a:pt x="37488" y="35845"/>
                </a:cubicBezTo>
                <a:cubicBezTo>
                  <a:pt x="37365" y="35736"/>
                  <a:pt x="37297" y="35655"/>
                  <a:pt x="37229" y="35628"/>
                </a:cubicBezTo>
                <a:cubicBezTo>
                  <a:pt x="37213" y="35624"/>
                  <a:pt x="37198" y="35622"/>
                  <a:pt x="37182" y="35622"/>
                </a:cubicBezTo>
                <a:close/>
                <a:moveTo>
                  <a:pt x="19103" y="35420"/>
                </a:moveTo>
                <a:cubicBezTo>
                  <a:pt x="18948" y="35420"/>
                  <a:pt x="18824" y="35535"/>
                  <a:pt x="18812" y="35696"/>
                </a:cubicBezTo>
                <a:cubicBezTo>
                  <a:pt x="18798" y="35859"/>
                  <a:pt x="18921" y="36008"/>
                  <a:pt x="19084" y="36035"/>
                </a:cubicBezTo>
                <a:cubicBezTo>
                  <a:pt x="19093" y="36036"/>
                  <a:pt x="19102" y="36036"/>
                  <a:pt x="19110" y="36036"/>
                </a:cubicBezTo>
                <a:cubicBezTo>
                  <a:pt x="19275" y="36036"/>
                  <a:pt x="19411" y="35918"/>
                  <a:pt x="19424" y="35750"/>
                </a:cubicBezTo>
                <a:cubicBezTo>
                  <a:pt x="19451" y="35587"/>
                  <a:pt x="19328" y="35437"/>
                  <a:pt x="19152" y="35424"/>
                </a:cubicBezTo>
                <a:cubicBezTo>
                  <a:pt x="19135" y="35421"/>
                  <a:pt x="19119" y="35420"/>
                  <a:pt x="19103" y="35420"/>
                </a:cubicBezTo>
                <a:close/>
                <a:moveTo>
                  <a:pt x="28163" y="35451"/>
                </a:moveTo>
                <a:cubicBezTo>
                  <a:pt x="27769" y="35451"/>
                  <a:pt x="27742" y="36022"/>
                  <a:pt x="28136" y="36063"/>
                </a:cubicBezTo>
                <a:cubicBezTo>
                  <a:pt x="28299" y="36063"/>
                  <a:pt x="28449" y="35940"/>
                  <a:pt x="28462" y="35764"/>
                </a:cubicBezTo>
                <a:cubicBezTo>
                  <a:pt x="28462" y="35600"/>
                  <a:pt x="28326" y="35451"/>
                  <a:pt x="28163" y="35451"/>
                </a:cubicBezTo>
                <a:close/>
                <a:moveTo>
                  <a:pt x="16406" y="35505"/>
                </a:moveTo>
                <a:cubicBezTo>
                  <a:pt x="16243" y="35505"/>
                  <a:pt x="16121" y="35628"/>
                  <a:pt x="16121" y="35791"/>
                </a:cubicBezTo>
                <a:cubicBezTo>
                  <a:pt x="16121" y="35933"/>
                  <a:pt x="16244" y="36064"/>
                  <a:pt x="16397" y="36064"/>
                </a:cubicBezTo>
                <a:cubicBezTo>
                  <a:pt x="16405" y="36064"/>
                  <a:pt x="16412" y="36063"/>
                  <a:pt x="16420" y="36063"/>
                </a:cubicBezTo>
                <a:cubicBezTo>
                  <a:pt x="16569" y="36063"/>
                  <a:pt x="16705" y="35927"/>
                  <a:pt x="16691" y="35764"/>
                </a:cubicBezTo>
                <a:cubicBezTo>
                  <a:pt x="16678" y="35614"/>
                  <a:pt x="16556" y="35505"/>
                  <a:pt x="16406" y="35505"/>
                </a:cubicBezTo>
                <a:close/>
                <a:moveTo>
                  <a:pt x="13674" y="35600"/>
                </a:moveTo>
                <a:cubicBezTo>
                  <a:pt x="13669" y="35600"/>
                  <a:pt x="13665" y="35600"/>
                  <a:pt x="13660" y="35600"/>
                </a:cubicBezTo>
                <a:cubicBezTo>
                  <a:pt x="13524" y="35600"/>
                  <a:pt x="13416" y="35723"/>
                  <a:pt x="13416" y="35859"/>
                </a:cubicBezTo>
                <a:cubicBezTo>
                  <a:pt x="13416" y="35995"/>
                  <a:pt x="13538" y="36103"/>
                  <a:pt x="13674" y="36103"/>
                </a:cubicBezTo>
                <a:cubicBezTo>
                  <a:pt x="14009" y="36090"/>
                  <a:pt x="14001" y="35600"/>
                  <a:pt x="13674" y="35600"/>
                </a:cubicBezTo>
                <a:close/>
                <a:moveTo>
                  <a:pt x="8183" y="35886"/>
                </a:moveTo>
                <a:cubicBezTo>
                  <a:pt x="8115" y="35900"/>
                  <a:pt x="8074" y="35940"/>
                  <a:pt x="8047" y="36008"/>
                </a:cubicBezTo>
                <a:cubicBezTo>
                  <a:pt x="8047" y="36022"/>
                  <a:pt x="8115" y="36117"/>
                  <a:pt x="8156" y="36117"/>
                </a:cubicBezTo>
                <a:cubicBezTo>
                  <a:pt x="8196" y="36117"/>
                  <a:pt x="8264" y="36063"/>
                  <a:pt x="8359" y="36008"/>
                </a:cubicBezTo>
                <a:cubicBezTo>
                  <a:pt x="8278" y="35940"/>
                  <a:pt x="8224" y="35886"/>
                  <a:pt x="8183" y="35886"/>
                </a:cubicBezTo>
                <a:close/>
                <a:moveTo>
                  <a:pt x="10911" y="35705"/>
                </a:moveTo>
                <a:cubicBezTo>
                  <a:pt x="10814" y="35705"/>
                  <a:pt x="10726" y="35816"/>
                  <a:pt x="10738" y="35927"/>
                </a:cubicBezTo>
                <a:cubicBezTo>
                  <a:pt x="10738" y="36035"/>
                  <a:pt x="10820" y="36117"/>
                  <a:pt x="10928" y="36117"/>
                </a:cubicBezTo>
                <a:cubicBezTo>
                  <a:pt x="11051" y="36117"/>
                  <a:pt x="11146" y="36008"/>
                  <a:pt x="11146" y="35845"/>
                </a:cubicBezTo>
                <a:cubicBezTo>
                  <a:pt x="11078" y="35791"/>
                  <a:pt x="11010" y="35736"/>
                  <a:pt x="10928" y="35709"/>
                </a:cubicBezTo>
                <a:lnTo>
                  <a:pt x="10942" y="35709"/>
                </a:lnTo>
                <a:cubicBezTo>
                  <a:pt x="10932" y="35707"/>
                  <a:pt x="10921" y="35705"/>
                  <a:pt x="10911" y="35705"/>
                </a:cubicBezTo>
                <a:close/>
                <a:moveTo>
                  <a:pt x="34438" y="35622"/>
                </a:moveTo>
                <a:cubicBezTo>
                  <a:pt x="34314" y="35622"/>
                  <a:pt x="34194" y="35721"/>
                  <a:pt x="34185" y="35872"/>
                </a:cubicBezTo>
                <a:cubicBezTo>
                  <a:pt x="34171" y="36008"/>
                  <a:pt x="34280" y="36117"/>
                  <a:pt x="34429" y="36131"/>
                </a:cubicBezTo>
                <a:cubicBezTo>
                  <a:pt x="34435" y="36131"/>
                  <a:pt x="34440" y="36131"/>
                  <a:pt x="34445" y="36131"/>
                </a:cubicBezTo>
                <a:cubicBezTo>
                  <a:pt x="34653" y="36131"/>
                  <a:pt x="34779" y="35868"/>
                  <a:pt x="34620" y="35709"/>
                </a:cubicBezTo>
                <a:cubicBezTo>
                  <a:pt x="34568" y="35649"/>
                  <a:pt x="34503" y="35622"/>
                  <a:pt x="34438" y="35622"/>
                </a:cubicBezTo>
                <a:close/>
                <a:moveTo>
                  <a:pt x="25440" y="35532"/>
                </a:moveTo>
                <a:cubicBezTo>
                  <a:pt x="25433" y="35532"/>
                  <a:pt x="25425" y="35532"/>
                  <a:pt x="25418" y="35533"/>
                </a:cubicBezTo>
                <a:cubicBezTo>
                  <a:pt x="24983" y="35533"/>
                  <a:pt x="25010" y="36171"/>
                  <a:pt x="25431" y="36171"/>
                </a:cubicBezTo>
                <a:cubicBezTo>
                  <a:pt x="25608" y="36158"/>
                  <a:pt x="25758" y="35995"/>
                  <a:pt x="25744" y="35818"/>
                </a:cubicBezTo>
                <a:cubicBezTo>
                  <a:pt x="25731" y="35662"/>
                  <a:pt x="25594" y="35532"/>
                  <a:pt x="25440" y="35532"/>
                </a:cubicBezTo>
                <a:close/>
                <a:moveTo>
                  <a:pt x="31697" y="35641"/>
                </a:moveTo>
                <a:cubicBezTo>
                  <a:pt x="31330" y="35682"/>
                  <a:pt x="31358" y="36226"/>
                  <a:pt x="31725" y="36226"/>
                </a:cubicBezTo>
                <a:cubicBezTo>
                  <a:pt x="31888" y="36212"/>
                  <a:pt x="32010" y="36076"/>
                  <a:pt x="32010" y="35913"/>
                </a:cubicBezTo>
                <a:cubicBezTo>
                  <a:pt x="31996" y="35750"/>
                  <a:pt x="31847" y="35641"/>
                  <a:pt x="31697" y="35641"/>
                </a:cubicBezTo>
                <a:close/>
                <a:moveTo>
                  <a:pt x="22634" y="35585"/>
                </a:moveTo>
                <a:cubicBezTo>
                  <a:pt x="22219" y="35585"/>
                  <a:pt x="22223" y="36226"/>
                  <a:pt x="22646" y="36226"/>
                </a:cubicBezTo>
                <a:cubicBezTo>
                  <a:pt x="22655" y="36226"/>
                  <a:pt x="22663" y="36226"/>
                  <a:pt x="22672" y="36226"/>
                </a:cubicBezTo>
                <a:cubicBezTo>
                  <a:pt x="23066" y="36199"/>
                  <a:pt x="23066" y="35614"/>
                  <a:pt x="22672" y="35587"/>
                </a:cubicBezTo>
                <a:cubicBezTo>
                  <a:pt x="22659" y="35586"/>
                  <a:pt x="22647" y="35585"/>
                  <a:pt x="22634" y="35585"/>
                </a:cubicBezTo>
                <a:close/>
                <a:moveTo>
                  <a:pt x="19979" y="35654"/>
                </a:moveTo>
                <a:cubicBezTo>
                  <a:pt x="19971" y="35654"/>
                  <a:pt x="19962" y="35654"/>
                  <a:pt x="19954" y="35655"/>
                </a:cubicBezTo>
                <a:cubicBezTo>
                  <a:pt x="19777" y="35655"/>
                  <a:pt x="19641" y="35804"/>
                  <a:pt x="19641" y="35967"/>
                </a:cubicBezTo>
                <a:cubicBezTo>
                  <a:pt x="19641" y="36144"/>
                  <a:pt x="19777" y="36280"/>
                  <a:pt x="19954" y="36280"/>
                </a:cubicBezTo>
                <a:cubicBezTo>
                  <a:pt x="19962" y="36281"/>
                  <a:pt x="19971" y="36281"/>
                  <a:pt x="19979" y="36281"/>
                </a:cubicBezTo>
                <a:cubicBezTo>
                  <a:pt x="20380" y="36281"/>
                  <a:pt x="20380" y="35654"/>
                  <a:pt x="19979" y="35654"/>
                </a:cubicBezTo>
                <a:close/>
                <a:moveTo>
                  <a:pt x="38051" y="35881"/>
                </a:moveTo>
                <a:cubicBezTo>
                  <a:pt x="38040" y="35881"/>
                  <a:pt x="38029" y="35883"/>
                  <a:pt x="38018" y="35886"/>
                </a:cubicBezTo>
                <a:cubicBezTo>
                  <a:pt x="38011" y="35885"/>
                  <a:pt x="38004" y="35884"/>
                  <a:pt x="37997" y="35884"/>
                </a:cubicBezTo>
                <a:cubicBezTo>
                  <a:pt x="37913" y="35884"/>
                  <a:pt x="37855" y="35961"/>
                  <a:pt x="37855" y="36049"/>
                </a:cubicBezTo>
                <a:cubicBezTo>
                  <a:pt x="37868" y="36117"/>
                  <a:pt x="37950" y="36185"/>
                  <a:pt x="38031" y="36294"/>
                </a:cubicBezTo>
                <a:cubicBezTo>
                  <a:pt x="38113" y="36185"/>
                  <a:pt x="38181" y="36117"/>
                  <a:pt x="38194" y="36049"/>
                </a:cubicBezTo>
                <a:cubicBezTo>
                  <a:pt x="38206" y="35965"/>
                  <a:pt x="38134" y="35881"/>
                  <a:pt x="38051" y="35881"/>
                </a:cubicBezTo>
                <a:close/>
                <a:moveTo>
                  <a:pt x="17222" y="35749"/>
                </a:moveTo>
                <a:cubicBezTo>
                  <a:pt x="16879" y="35749"/>
                  <a:pt x="16836" y="36254"/>
                  <a:pt x="17181" y="36307"/>
                </a:cubicBezTo>
                <a:cubicBezTo>
                  <a:pt x="17198" y="36310"/>
                  <a:pt x="17214" y="36311"/>
                  <a:pt x="17230" y="36311"/>
                </a:cubicBezTo>
                <a:cubicBezTo>
                  <a:pt x="17580" y="36311"/>
                  <a:pt x="17626" y="35763"/>
                  <a:pt x="17249" y="35750"/>
                </a:cubicBezTo>
                <a:cubicBezTo>
                  <a:pt x="17240" y="35749"/>
                  <a:pt x="17231" y="35749"/>
                  <a:pt x="17222" y="35749"/>
                </a:cubicBezTo>
                <a:close/>
                <a:moveTo>
                  <a:pt x="29001" y="35735"/>
                </a:moveTo>
                <a:cubicBezTo>
                  <a:pt x="28994" y="35735"/>
                  <a:pt x="28986" y="35736"/>
                  <a:pt x="28979" y="35736"/>
                </a:cubicBezTo>
                <a:cubicBezTo>
                  <a:pt x="28802" y="35736"/>
                  <a:pt x="28666" y="35872"/>
                  <a:pt x="28666" y="36049"/>
                </a:cubicBezTo>
                <a:cubicBezTo>
                  <a:pt x="28679" y="36205"/>
                  <a:pt x="28816" y="36335"/>
                  <a:pt x="28970" y="36335"/>
                </a:cubicBezTo>
                <a:cubicBezTo>
                  <a:pt x="28977" y="36335"/>
                  <a:pt x="28985" y="36335"/>
                  <a:pt x="28992" y="36334"/>
                </a:cubicBezTo>
                <a:cubicBezTo>
                  <a:pt x="29156" y="36321"/>
                  <a:pt x="29278" y="36185"/>
                  <a:pt x="29264" y="36022"/>
                </a:cubicBezTo>
                <a:cubicBezTo>
                  <a:pt x="29277" y="35866"/>
                  <a:pt x="29154" y="35735"/>
                  <a:pt x="29001" y="35735"/>
                </a:cubicBezTo>
                <a:close/>
                <a:moveTo>
                  <a:pt x="14469" y="35831"/>
                </a:moveTo>
                <a:cubicBezTo>
                  <a:pt x="14340" y="35831"/>
                  <a:pt x="14218" y="35948"/>
                  <a:pt x="14218" y="36090"/>
                </a:cubicBezTo>
                <a:cubicBezTo>
                  <a:pt x="14218" y="36226"/>
                  <a:pt x="14340" y="36348"/>
                  <a:pt x="14490" y="36348"/>
                </a:cubicBezTo>
                <a:cubicBezTo>
                  <a:pt x="14625" y="36334"/>
                  <a:pt x="14721" y="36226"/>
                  <a:pt x="14734" y="36090"/>
                </a:cubicBezTo>
                <a:cubicBezTo>
                  <a:pt x="14734" y="35954"/>
                  <a:pt x="14625" y="35845"/>
                  <a:pt x="14490" y="35832"/>
                </a:cubicBezTo>
                <a:cubicBezTo>
                  <a:pt x="14483" y="35831"/>
                  <a:pt x="14476" y="35831"/>
                  <a:pt x="14469" y="35831"/>
                </a:cubicBezTo>
                <a:close/>
                <a:moveTo>
                  <a:pt x="35272" y="35872"/>
                </a:moveTo>
                <a:cubicBezTo>
                  <a:pt x="35150" y="35886"/>
                  <a:pt x="35041" y="35981"/>
                  <a:pt x="35027" y="36103"/>
                </a:cubicBezTo>
                <a:cubicBezTo>
                  <a:pt x="35027" y="36239"/>
                  <a:pt x="35136" y="36362"/>
                  <a:pt x="35272" y="36362"/>
                </a:cubicBezTo>
                <a:cubicBezTo>
                  <a:pt x="35394" y="36362"/>
                  <a:pt x="35503" y="36267"/>
                  <a:pt x="35517" y="36144"/>
                </a:cubicBezTo>
                <a:cubicBezTo>
                  <a:pt x="35517" y="35995"/>
                  <a:pt x="35408" y="35886"/>
                  <a:pt x="35272" y="35872"/>
                </a:cubicBezTo>
                <a:close/>
                <a:moveTo>
                  <a:pt x="11734" y="35980"/>
                </a:moveTo>
                <a:cubicBezTo>
                  <a:pt x="11633" y="35980"/>
                  <a:pt x="11540" y="36058"/>
                  <a:pt x="11540" y="36171"/>
                </a:cubicBezTo>
                <a:cubicBezTo>
                  <a:pt x="11526" y="36280"/>
                  <a:pt x="11622" y="36375"/>
                  <a:pt x="11730" y="36389"/>
                </a:cubicBezTo>
                <a:cubicBezTo>
                  <a:pt x="11738" y="36390"/>
                  <a:pt x="11746" y="36390"/>
                  <a:pt x="11754" y="36390"/>
                </a:cubicBezTo>
                <a:cubicBezTo>
                  <a:pt x="11865" y="36390"/>
                  <a:pt x="11949" y="36300"/>
                  <a:pt x="11961" y="36199"/>
                </a:cubicBezTo>
                <a:cubicBezTo>
                  <a:pt x="11961" y="36076"/>
                  <a:pt x="11880" y="35981"/>
                  <a:pt x="11757" y="35981"/>
                </a:cubicBezTo>
                <a:cubicBezTo>
                  <a:pt x="11750" y="35980"/>
                  <a:pt x="11742" y="35980"/>
                  <a:pt x="11734" y="35980"/>
                </a:cubicBezTo>
                <a:close/>
                <a:moveTo>
                  <a:pt x="26260" y="35777"/>
                </a:moveTo>
                <a:cubicBezTo>
                  <a:pt x="26084" y="35777"/>
                  <a:pt x="25948" y="35913"/>
                  <a:pt x="25948" y="36076"/>
                </a:cubicBezTo>
                <a:cubicBezTo>
                  <a:pt x="25948" y="36253"/>
                  <a:pt x="26084" y="36389"/>
                  <a:pt x="26247" y="36402"/>
                </a:cubicBezTo>
                <a:cubicBezTo>
                  <a:pt x="26424" y="36389"/>
                  <a:pt x="26559" y="36253"/>
                  <a:pt x="26559" y="36090"/>
                </a:cubicBezTo>
                <a:cubicBezTo>
                  <a:pt x="26559" y="35913"/>
                  <a:pt x="26424" y="35777"/>
                  <a:pt x="26260" y="35777"/>
                </a:cubicBezTo>
                <a:close/>
                <a:moveTo>
                  <a:pt x="38847" y="36144"/>
                </a:moveTo>
                <a:cubicBezTo>
                  <a:pt x="38792" y="36226"/>
                  <a:pt x="38738" y="36267"/>
                  <a:pt x="38738" y="36294"/>
                </a:cubicBezTo>
                <a:cubicBezTo>
                  <a:pt x="38765" y="36348"/>
                  <a:pt x="38806" y="36402"/>
                  <a:pt x="38860" y="36416"/>
                </a:cubicBezTo>
                <a:cubicBezTo>
                  <a:pt x="38888" y="36416"/>
                  <a:pt x="38969" y="36348"/>
                  <a:pt x="38969" y="36307"/>
                </a:cubicBezTo>
                <a:cubicBezTo>
                  <a:pt x="38956" y="36280"/>
                  <a:pt x="38901" y="36212"/>
                  <a:pt x="38847" y="36144"/>
                </a:cubicBezTo>
                <a:close/>
                <a:moveTo>
                  <a:pt x="9017" y="36098"/>
                </a:moveTo>
                <a:cubicBezTo>
                  <a:pt x="9007" y="36098"/>
                  <a:pt x="8996" y="36100"/>
                  <a:pt x="8985" y="36103"/>
                </a:cubicBezTo>
                <a:cubicBezTo>
                  <a:pt x="8930" y="36117"/>
                  <a:pt x="8849" y="36199"/>
                  <a:pt x="8849" y="36239"/>
                </a:cubicBezTo>
                <a:cubicBezTo>
                  <a:pt x="8849" y="36280"/>
                  <a:pt x="8930" y="36348"/>
                  <a:pt x="8998" y="36443"/>
                </a:cubicBezTo>
                <a:cubicBezTo>
                  <a:pt x="9080" y="36348"/>
                  <a:pt x="9134" y="36307"/>
                  <a:pt x="9134" y="36253"/>
                </a:cubicBezTo>
                <a:lnTo>
                  <a:pt x="9134" y="36239"/>
                </a:lnTo>
                <a:cubicBezTo>
                  <a:pt x="9146" y="36169"/>
                  <a:pt x="9086" y="36098"/>
                  <a:pt x="9017" y="36098"/>
                </a:cubicBezTo>
                <a:close/>
                <a:moveTo>
                  <a:pt x="23516" y="35845"/>
                </a:moveTo>
                <a:cubicBezTo>
                  <a:pt x="23120" y="35845"/>
                  <a:pt x="23111" y="36470"/>
                  <a:pt x="23528" y="36470"/>
                </a:cubicBezTo>
                <a:cubicBezTo>
                  <a:pt x="23533" y="36471"/>
                  <a:pt x="23537" y="36471"/>
                  <a:pt x="23541" y="36471"/>
                </a:cubicBezTo>
                <a:cubicBezTo>
                  <a:pt x="23936" y="36471"/>
                  <a:pt x="23945" y="35845"/>
                  <a:pt x="23528" y="35845"/>
                </a:cubicBezTo>
                <a:cubicBezTo>
                  <a:pt x="23524" y="35845"/>
                  <a:pt x="23520" y="35845"/>
                  <a:pt x="23516" y="35845"/>
                </a:cubicBezTo>
                <a:close/>
                <a:moveTo>
                  <a:pt x="32567" y="35940"/>
                </a:moveTo>
                <a:cubicBezTo>
                  <a:pt x="32418" y="35940"/>
                  <a:pt x="32295" y="36049"/>
                  <a:pt x="32282" y="36199"/>
                </a:cubicBezTo>
                <a:lnTo>
                  <a:pt x="32282" y="36212"/>
                </a:lnTo>
                <a:cubicBezTo>
                  <a:pt x="32268" y="36362"/>
                  <a:pt x="32391" y="36484"/>
                  <a:pt x="32540" y="36498"/>
                </a:cubicBezTo>
                <a:cubicBezTo>
                  <a:pt x="32880" y="36484"/>
                  <a:pt x="32907" y="35981"/>
                  <a:pt x="32567" y="35940"/>
                </a:cubicBezTo>
                <a:close/>
                <a:moveTo>
                  <a:pt x="20780" y="35912"/>
                </a:moveTo>
                <a:cubicBezTo>
                  <a:pt x="20772" y="35912"/>
                  <a:pt x="20764" y="35912"/>
                  <a:pt x="20756" y="35913"/>
                </a:cubicBezTo>
                <a:cubicBezTo>
                  <a:pt x="20592" y="35913"/>
                  <a:pt x="20457" y="36063"/>
                  <a:pt x="20457" y="36226"/>
                </a:cubicBezTo>
                <a:cubicBezTo>
                  <a:pt x="20470" y="36389"/>
                  <a:pt x="20620" y="36525"/>
                  <a:pt x="20783" y="36525"/>
                </a:cubicBezTo>
                <a:cubicBezTo>
                  <a:pt x="20946" y="36511"/>
                  <a:pt x="21082" y="36375"/>
                  <a:pt x="21068" y="36199"/>
                </a:cubicBezTo>
                <a:cubicBezTo>
                  <a:pt x="21068" y="36043"/>
                  <a:pt x="20945" y="35912"/>
                  <a:pt x="20780" y="35912"/>
                </a:cubicBezTo>
                <a:close/>
                <a:moveTo>
                  <a:pt x="29784" y="35979"/>
                </a:moveTo>
                <a:cubicBezTo>
                  <a:pt x="29404" y="35979"/>
                  <a:pt x="29400" y="36566"/>
                  <a:pt x="29795" y="36566"/>
                </a:cubicBezTo>
                <a:cubicBezTo>
                  <a:pt x="29799" y="36566"/>
                  <a:pt x="29804" y="36566"/>
                  <a:pt x="29808" y="36566"/>
                </a:cubicBezTo>
                <a:cubicBezTo>
                  <a:pt x="29958" y="36566"/>
                  <a:pt x="30093" y="36430"/>
                  <a:pt x="30093" y="36280"/>
                </a:cubicBezTo>
                <a:cubicBezTo>
                  <a:pt x="30093" y="36117"/>
                  <a:pt x="29971" y="35995"/>
                  <a:pt x="29822" y="35981"/>
                </a:cubicBezTo>
                <a:cubicBezTo>
                  <a:pt x="29809" y="35980"/>
                  <a:pt x="29796" y="35979"/>
                  <a:pt x="29784" y="35979"/>
                </a:cubicBezTo>
                <a:close/>
                <a:moveTo>
                  <a:pt x="36079" y="36169"/>
                </a:moveTo>
                <a:cubicBezTo>
                  <a:pt x="35814" y="36169"/>
                  <a:pt x="35801" y="36606"/>
                  <a:pt x="36101" y="36606"/>
                </a:cubicBezTo>
                <a:cubicBezTo>
                  <a:pt x="36210" y="36606"/>
                  <a:pt x="36305" y="36511"/>
                  <a:pt x="36319" y="36402"/>
                </a:cubicBezTo>
                <a:cubicBezTo>
                  <a:pt x="36319" y="36280"/>
                  <a:pt x="36224" y="36185"/>
                  <a:pt x="36115" y="36185"/>
                </a:cubicBezTo>
                <a:lnTo>
                  <a:pt x="36115" y="36171"/>
                </a:lnTo>
                <a:cubicBezTo>
                  <a:pt x="36103" y="36170"/>
                  <a:pt x="36091" y="36169"/>
                  <a:pt x="36079" y="36169"/>
                </a:cubicBezTo>
                <a:close/>
                <a:moveTo>
                  <a:pt x="18051" y="36008"/>
                </a:moveTo>
                <a:cubicBezTo>
                  <a:pt x="17888" y="36022"/>
                  <a:pt x="17765" y="36158"/>
                  <a:pt x="17765" y="36321"/>
                </a:cubicBezTo>
                <a:cubicBezTo>
                  <a:pt x="17765" y="36518"/>
                  <a:pt x="17911" y="36613"/>
                  <a:pt x="18058" y="36613"/>
                </a:cubicBezTo>
                <a:cubicBezTo>
                  <a:pt x="18214" y="36613"/>
                  <a:pt x="18371" y="36504"/>
                  <a:pt x="18350" y="36294"/>
                </a:cubicBezTo>
                <a:cubicBezTo>
                  <a:pt x="18336" y="36131"/>
                  <a:pt x="18200" y="36008"/>
                  <a:pt x="18051" y="36008"/>
                </a:cubicBezTo>
                <a:close/>
                <a:moveTo>
                  <a:pt x="15274" y="36111"/>
                </a:moveTo>
                <a:cubicBezTo>
                  <a:pt x="15031" y="36111"/>
                  <a:pt x="14996" y="36620"/>
                  <a:pt x="15268" y="36620"/>
                </a:cubicBezTo>
                <a:cubicBezTo>
                  <a:pt x="15271" y="36620"/>
                  <a:pt x="15274" y="36620"/>
                  <a:pt x="15278" y="36620"/>
                </a:cubicBezTo>
                <a:cubicBezTo>
                  <a:pt x="15294" y="36624"/>
                  <a:pt x="15309" y="36625"/>
                  <a:pt x="15323" y="36625"/>
                </a:cubicBezTo>
                <a:cubicBezTo>
                  <a:pt x="15564" y="36625"/>
                  <a:pt x="15588" y="36117"/>
                  <a:pt x="15328" y="36117"/>
                </a:cubicBezTo>
                <a:cubicBezTo>
                  <a:pt x="15325" y="36117"/>
                  <a:pt x="15322" y="36117"/>
                  <a:pt x="15319" y="36117"/>
                </a:cubicBezTo>
                <a:cubicBezTo>
                  <a:pt x="15303" y="36113"/>
                  <a:pt x="15288" y="36111"/>
                  <a:pt x="15274" y="36111"/>
                </a:cubicBezTo>
                <a:close/>
                <a:moveTo>
                  <a:pt x="27097" y="36035"/>
                </a:moveTo>
                <a:cubicBezTo>
                  <a:pt x="27090" y="36035"/>
                  <a:pt x="27083" y="36035"/>
                  <a:pt x="27076" y="36035"/>
                </a:cubicBezTo>
                <a:cubicBezTo>
                  <a:pt x="26899" y="36035"/>
                  <a:pt x="26763" y="36171"/>
                  <a:pt x="26763" y="36348"/>
                </a:cubicBezTo>
                <a:cubicBezTo>
                  <a:pt x="26776" y="36504"/>
                  <a:pt x="26913" y="36634"/>
                  <a:pt x="27067" y="36634"/>
                </a:cubicBezTo>
                <a:cubicBezTo>
                  <a:pt x="27074" y="36634"/>
                  <a:pt x="27082" y="36634"/>
                  <a:pt x="27090" y="36633"/>
                </a:cubicBezTo>
                <a:cubicBezTo>
                  <a:pt x="27253" y="36633"/>
                  <a:pt x="27375" y="36498"/>
                  <a:pt x="27375" y="36348"/>
                </a:cubicBezTo>
                <a:cubicBezTo>
                  <a:pt x="27388" y="36179"/>
                  <a:pt x="27251" y="36035"/>
                  <a:pt x="27097" y="36035"/>
                </a:cubicBezTo>
                <a:close/>
                <a:moveTo>
                  <a:pt x="9814" y="36334"/>
                </a:moveTo>
                <a:cubicBezTo>
                  <a:pt x="9773" y="36334"/>
                  <a:pt x="9678" y="36416"/>
                  <a:pt x="9678" y="36470"/>
                </a:cubicBezTo>
                <a:cubicBezTo>
                  <a:pt x="9678" y="36552"/>
                  <a:pt x="9732" y="36620"/>
                  <a:pt x="9800" y="36647"/>
                </a:cubicBezTo>
                <a:cubicBezTo>
                  <a:pt x="9868" y="36647"/>
                  <a:pt x="9936" y="36579"/>
                  <a:pt x="10058" y="36511"/>
                </a:cubicBezTo>
                <a:cubicBezTo>
                  <a:pt x="9950" y="36416"/>
                  <a:pt x="9895" y="36334"/>
                  <a:pt x="9827" y="36334"/>
                </a:cubicBezTo>
                <a:close/>
                <a:moveTo>
                  <a:pt x="12595" y="36210"/>
                </a:moveTo>
                <a:cubicBezTo>
                  <a:pt x="12583" y="36210"/>
                  <a:pt x="12572" y="36211"/>
                  <a:pt x="12559" y="36212"/>
                </a:cubicBezTo>
                <a:cubicBezTo>
                  <a:pt x="12288" y="36253"/>
                  <a:pt x="12301" y="36647"/>
                  <a:pt x="12573" y="36661"/>
                </a:cubicBezTo>
                <a:cubicBezTo>
                  <a:pt x="12577" y="36661"/>
                  <a:pt x="12582" y="36661"/>
                  <a:pt x="12586" y="36661"/>
                </a:cubicBezTo>
                <a:cubicBezTo>
                  <a:pt x="12886" y="36661"/>
                  <a:pt x="12870" y="36210"/>
                  <a:pt x="12595" y="36210"/>
                </a:cubicBezTo>
                <a:close/>
                <a:moveTo>
                  <a:pt x="33383" y="36199"/>
                </a:moveTo>
                <a:cubicBezTo>
                  <a:pt x="33247" y="36199"/>
                  <a:pt x="33125" y="36321"/>
                  <a:pt x="33125" y="36470"/>
                </a:cubicBezTo>
                <a:cubicBezTo>
                  <a:pt x="33105" y="36615"/>
                  <a:pt x="33237" y="36683"/>
                  <a:pt x="33373" y="36683"/>
                </a:cubicBezTo>
                <a:cubicBezTo>
                  <a:pt x="33519" y="36683"/>
                  <a:pt x="33669" y="36604"/>
                  <a:pt x="33641" y="36457"/>
                </a:cubicBezTo>
                <a:cubicBezTo>
                  <a:pt x="33627" y="36321"/>
                  <a:pt x="33519" y="36199"/>
                  <a:pt x="33383" y="36199"/>
                </a:cubicBezTo>
                <a:close/>
                <a:moveTo>
                  <a:pt x="24358" y="36090"/>
                </a:moveTo>
                <a:cubicBezTo>
                  <a:pt x="24181" y="36090"/>
                  <a:pt x="24045" y="36226"/>
                  <a:pt x="24058" y="36402"/>
                </a:cubicBezTo>
                <a:cubicBezTo>
                  <a:pt x="24045" y="36566"/>
                  <a:pt x="24194" y="36701"/>
                  <a:pt x="24358" y="36701"/>
                </a:cubicBezTo>
                <a:cubicBezTo>
                  <a:pt x="24534" y="36701"/>
                  <a:pt x="24670" y="36566"/>
                  <a:pt x="24670" y="36389"/>
                </a:cubicBezTo>
                <a:cubicBezTo>
                  <a:pt x="24657" y="36226"/>
                  <a:pt x="24521" y="36090"/>
                  <a:pt x="24358" y="36090"/>
                </a:cubicBezTo>
                <a:close/>
                <a:moveTo>
                  <a:pt x="21625" y="36185"/>
                </a:moveTo>
                <a:cubicBezTo>
                  <a:pt x="21621" y="36185"/>
                  <a:pt x="21616" y="36185"/>
                  <a:pt x="21612" y="36185"/>
                </a:cubicBezTo>
                <a:cubicBezTo>
                  <a:pt x="21435" y="36185"/>
                  <a:pt x="21299" y="36321"/>
                  <a:pt x="21299" y="36498"/>
                </a:cubicBezTo>
                <a:cubicBezTo>
                  <a:pt x="21299" y="36647"/>
                  <a:pt x="21422" y="36783"/>
                  <a:pt x="21585" y="36797"/>
                </a:cubicBezTo>
                <a:cubicBezTo>
                  <a:pt x="21598" y="36798"/>
                  <a:pt x="21610" y="36798"/>
                  <a:pt x="21622" y="36798"/>
                </a:cubicBezTo>
                <a:cubicBezTo>
                  <a:pt x="22017" y="36798"/>
                  <a:pt x="22034" y="36185"/>
                  <a:pt x="21625" y="36185"/>
                </a:cubicBezTo>
                <a:close/>
                <a:moveTo>
                  <a:pt x="30635" y="36238"/>
                </a:moveTo>
                <a:cubicBezTo>
                  <a:pt x="30627" y="36238"/>
                  <a:pt x="30619" y="36239"/>
                  <a:pt x="30610" y="36239"/>
                </a:cubicBezTo>
                <a:cubicBezTo>
                  <a:pt x="30460" y="36239"/>
                  <a:pt x="30338" y="36375"/>
                  <a:pt x="30352" y="36525"/>
                </a:cubicBezTo>
                <a:lnTo>
                  <a:pt x="30338" y="36538"/>
                </a:lnTo>
                <a:cubicBezTo>
                  <a:pt x="30352" y="36674"/>
                  <a:pt x="30460" y="36797"/>
                  <a:pt x="30610" y="36797"/>
                </a:cubicBezTo>
                <a:cubicBezTo>
                  <a:pt x="30623" y="36798"/>
                  <a:pt x="30635" y="36799"/>
                  <a:pt x="30647" y="36799"/>
                </a:cubicBezTo>
                <a:cubicBezTo>
                  <a:pt x="31009" y="36799"/>
                  <a:pt x="31005" y="36238"/>
                  <a:pt x="30635" y="36238"/>
                </a:cubicBezTo>
                <a:close/>
                <a:moveTo>
                  <a:pt x="36936" y="36442"/>
                </a:moveTo>
                <a:cubicBezTo>
                  <a:pt x="36834" y="36442"/>
                  <a:pt x="36727" y="36531"/>
                  <a:pt x="36740" y="36620"/>
                </a:cubicBezTo>
                <a:cubicBezTo>
                  <a:pt x="36767" y="36688"/>
                  <a:pt x="36808" y="36756"/>
                  <a:pt x="36862" y="36824"/>
                </a:cubicBezTo>
                <a:cubicBezTo>
                  <a:pt x="36872" y="36825"/>
                  <a:pt x="36881" y="36825"/>
                  <a:pt x="36891" y="36825"/>
                </a:cubicBezTo>
                <a:cubicBezTo>
                  <a:pt x="37024" y="36825"/>
                  <a:pt x="37107" y="36736"/>
                  <a:pt x="37107" y="36647"/>
                </a:cubicBezTo>
                <a:lnTo>
                  <a:pt x="37107" y="36633"/>
                </a:lnTo>
                <a:cubicBezTo>
                  <a:pt x="37121" y="36538"/>
                  <a:pt x="37053" y="36457"/>
                  <a:pt x="36958" y="36443"/>
                </a:cubicBezTo>
                <a:cubicBezTo>
                  <a:pt x="36951" y="36442"/>
                  <a:pt x="36943" y="36442"/>
                  <a:pt x="36936" y="36442"/>
                </a:cubicBezTo>
                <a:close/>
                <a:moveTo>
                  <a:pt x="18917" y="36265"/>
                </a:moveTo>
                <a:cubicBezTo>
                  <a:pt x="18905" y="36265"/>
                  <a:pt x="18893" y="36265"/>
                  <a:pt x="18880" y="36267"/>
                </a:cubicBezTo>
                <a:cubicBezTo>
                  <a:pt x="18717" y="36267"/>
                  <a:pt x="18594" y="36402"/>
                  <a:pt x="18594" y="36566"/>
                </a:cubicBezTo>
                <a:cubicBezTo>
                  <a:pt x="18594" y="36715"/>
                  <a:pt x="18717" y="36837"/>
                  <a:pt x="18880" y="36851"/>
                </a:cubicBezTo>
                <a:cubicBezTo>
                  <a:pt x="18888" y="36852"/>
                  <a:pt x="18897" y="36852"/>
                  <a:pt x="18905" y="36852"/>
                </a:cubicBezTo>
                <a:cubicBezTo>
                  <a:pt x="19289" y="36852"/>
                  <a:pt x="19293" y="36265"/>
                  <a:pt x="18917" y="36265"/>
                </a:cubicBezTo>
                <a:close/>
                <a:moveTo>
                  <a:pt x="27905" y="36280"/>
                </a:moveTo>
                <a:cubicBezTo>
                  <a:pt x="27525" y="36280"/>
                  <a:pt x="27525" y="36865"/>
                  <a:pt x="27905" y="36865"/>
                </a:cubicBezTo>
                <a:cubicBezTo>
                  <a:pt x="28299" y="36865"/>
                  <a:pt x="28299" y="36280"/>
                  <a:pt x="27905" y="36280"/>
                </a:cubicBezTo>
                <a:close/>
                <a:moveTo>
                  <a:pt x="16121" y="36348"/>
                </a:moveTo>
                <a:cubicBezTo>
                  <a:pt x="15971" y="36348"/>
                  <a:pt x="15849" y="36484"/>
                  <a:pt x="15862" y="36633"/>
                </a:cubicBezTo>
                <a:lnTo>
                  <a:pt x="15876" y="36633"/>
                </a:lnTo>
                <a:cubicBezTo>
                  <a:pt x="15876" y="36769"/>
                  <a:pt x="15998" y="36878"/>
                  <a:pt x="16134" y="36878"/>
                </a:cubicBezTo>
                <a:cubicBezTo>
                  <a:pt x="16284" y="36878"/>
                  <a:pt x="16406" y="36756"/>
                  <a:pt x="16406" y="36606"/>
                </a:cubicBezTo>
                <a:cubicBezTo>
                  <a:pt x="16392" y="36457"/>
                  <a:pt x="16270" y="36348"/>
                  <a:pt x="16121" y="36348"/>
                </a:cubicBezTo>
                <a:close/>
                <a:moveTo>
                  <a:pt x="10684" y="36470"/>
                </a:moveTo>
                <a:cubicBezTo>
                  <a:pt x="10616" y="36552"/>
                  <a:pt x="10548" y="36633"/>
                  <a:pt x="10507" y="36729"/>
                </a:cubicBezTo>
                <a:cubicBezTo>
                  <a:pt x="10482" y="36818"/>
                  <a:pt x="10587" y="36907"/>
                  <a:pt x="10679" y="36907"/>
                </a:cubicBezTo>
                <a:cubicBezTo>
                  <a:pt x="10685" y="36907"/>
                  <a:pt x="10691" y="36906"/>
                  <a:pt x="10697" y="36905"/>
                </a:cubicBezTo>
                <a:cubicBezTo>
                  <a:pt x="10792" y="36878"/>
                  <a:pt x="10874" y="36810"/>
                  <a:pt x="10847" y="36715"/>
                </a:cubicBezTo>
                <a:cubicBezTo>
                  <a:pt x="10833" y="36647"/>
                  <a:pt x="10765" y="36579"/>
                  <a:pt x="10684" y="36470"/>
                </a:cubicBezTo>
                <a:close/>
                <a:moveTo>
                  <a:pt x="13389" y="36430"/>
                </a:moveTo>
                <a:cubicBezTo>
                  <a:pt x="13266" y="36443"/>
                  <a:pt x="13171" y="36552"/>
                  <a:pt x="13171" y="36674"/>
                </a:cubicBezTo>
                <a:cubicBezTo>
                  <a:pt x="13171" y="36834"/>
                  <a:pt x="13292" y="36912"/>
                  <a:pt x="13410" y="36912"/>
                </a:cubicBezTo>
                <a:cubicBezTo>
                  <a:pt x="13533" y="36912"/>
                  <a:pt x="13654" y="36827"/>
                  <a:pt x="13633" y="36661"/>
                </a:cubicBezTo>
                <a:cubicBezTo>
                  <a:pt x="13620" y="36525"/>
                  <a:pt x="13524" y="36430"/>
                  <a:pt x="13389" y="36430"/>
                </a:cubicBezTo>
                <a:close/>
                <a:moveTo>
                  <a:pt x="34234" y="36468"/>
                </a:moveTo>
                <a:cubicBezTo>
                  <a:pt x="34223" y="36468"/>
                  <a:pt x="34211" y="36469"/>
                  <a:pt x="34198" y="36470"/>
                </a:cubicBezTo>
                <a:cubicBezTo>
                  <a:pt x="34062" y="36470"/>
                  <a:pt x="33967" y="36566"/>
                  <a:pt x="33967" y="36701"/>
                </a:cubicBezTo>
                <a:cubicBezTo>
                  <a:pt x="33954" y="36837"/>
                  <a:pt x="34076" y="36946"/>
                  <a:pt x="34212" y="36946"/>
                </a:cubicBezTo>
                <a:cubicBezTo>
                  <a:pt x="34539" y="36946"/>
                  <a:pt x="34526" y="36468"/>
                  <a:pt x="34234" y="36468"/>
                </a:cubicBezTo>
                <a:close/>
                <a:moveTo>
                  <a:pt x="7905" y="36736"/>
                </a:moveTo>
                <a:cubicBezTo>
                  <a:pt x="7872" y="36736"/>
                  <a:pt x="7843" y="36787"/>
                  <a:pt x="7843" y="36810"/>
                </a:cubicBezTo>
                <a:cubicBezTo>
                  <a:pt x="7843" y="36824"/>
                  <a:pt x="7870" y="36878"/>
                  <a:pt x="7897" y="36919"/>
                </a:cubicBezTo>
                <a:lnTo>
                  <a:pt x="7965" y="36960"/>
                </a:lnTo>
                <a:cubicBezTo>
                  <a:pt x="7979" y="36919"/>
                  <a:pt x="8020" y="36865"/>
                  <a:pt x="8020" y="36824"/>
                </a:cubicBezTo>
                <a:cubicBezTo>
                  <a:pt x="8006" y="36783"/>
                  <a:pt x="7965" y="36756"/>
                  <a:pt x="7924" y="36742"/>
                </a:cubicBezTo>
                <a:cubicBezTo>
                  <a:pt x="7918" y="36738"/>
                  <a:pt x="7911" y="36736"/>
                  <a:pt x="7905" y="36736"/>
                </a:cubicBezTo>
                <a:close/>
                <a:moveTo>
                  <a:pt x="25173" y="36362"/>
                </a:moveTo>
                <a:cubicBezTo>
                  <a:pt x="25010" y="36375"/>
                  <a:pt x="24888" y="36498"/>
                  <a:pt x="24874" y="36661"/>
                </a:cubicBezTo>
                <a:cubicBezTo>
                  <a:pt x="24874" y="36824"/>
                  <a:pt x="25010" y="36973"/>
                  <a:pt x="25173" y="36973"/>
                </a:cubicBezTo>
                <a:cubicBezTo>
                  <a:pt x="25350" y="36973"/>
                  <a:pt x="25486" y="36837"/>
                  <a:pt x="25486" y="36674"/>
                </a:cubicBezTo>
                <a:cubicBezTo>
                  <a:pt x="25486" y="36498"/>
                  <a:pt x="25336" y="36362"/>
                  <a:pt x="25173" y="36362"/>
                </a:cubicBezTo>
                <a:close/>
                <a:moveTo>
                  <a:pt x="37732" y="36742"/>
                </a:moveTo>
                <a:cubicBezTo>
                  <a:pt x="37664" y="36769"/>
                  <a:pt x="37624" y="36824"/>
                  <a:pt x="37596" y="36892"/>
                </a:cubicBezTo>
                <a:cubicBezTo>
                  <a:pt x="37596" y="36919"/>
                  <a:pt x="37678" y="37014"/>
                  <a:pt x="37732" y="37014"/>
                </a:cubicBezTo>
                <a:cubicBezTo>
                  <a:pt x="37773" y="37014"/>
                  <a:pt x="37855" y="36960"/>
                  <a:pt x="37963" y="36878"/>
                </a:cubicBezTo>
                <a:cubicBezTo>
                  <a:pt x="37855" y="36810"/>
                  <a:pt x="37800" y="36742"/>
                  <a:pt x="37759" y="36742"/>
                </a:cubicBezTo>
                <a:close/>
                <a:moveTo>
                  <a:pt x="22441" y="36430"/>
                </a:moveTo>
                <a:cubicBezTo>
                  <a:pt x="22264" y="36430"/>
                  <a:pt x="22128" y="36566"/>
                  <a:pt x="22128" y="36729"/>
                </a:cubicBezTo>
                <a:cubicBezTo>
                  <a:pt x="22128" y="36892"/>
                  <a:pt x="22264" y="37028"/>
                  <a:pt x="22427" y="37041"/>
                </a:cubicBezTo>
                <a:cubicBezTo>
                  <a:pt x="22591" y="37028"/>
                  <a:pt x="22713" y="36905"/>
                  <a:pt x="22726" y="36756"/>
                </a:cubicBezTo>
                <a:cubicBezTo>
                  <a:pt x="22740" y="36579"/>
                  <a:pt x="22604" y="36430"/>
                  <a:pt x="22441" y="36430"/>
                </a:cubicBezTo>
                <a:close/>
                <a:moveTo>
                  <a:pt x="31493" y="36484"/>
                </a:moveTo>
                <a:cubicBezTo>
                  <a:pt x="31154" y="36498"/>
                  <a:pt x="31140" y="37000"/>
                  <a:pt x="31480" y="37041"/>
                </a:cubicBezTo>
                <a:cubicBezTo>
                  <a:pt x="31629" y="37041"/>
                  <a:pt x="31752" y="36919"/>
                  <a:pt x="31765" y="36769"/>
                </a:cubicBezTo>
                <a:cubicBezTo>
                  <a:pt x="31765" y="36620"/>
                  <a:pt x="31643" y="36498"/>
                  <a:pt x="31493" y="36484"/>
                </a:cubicBezTo>
                <a:close/>
                <a:moveTo>
                  <a:pt x="19693" y="36497"/>
                </a:moveTo>
                <a:cubicBezTo>
                  <a:pt x="19445" y="36497"/>
                  <a:pt x="19305" y="36814"/>
                  <a:pt x="19491" y="37000"/>
                </a:cubicBezTo>
                <a:cubicBezTo>
                  <a:pt x="19553" y="37062"/>
                  <a:pt x="19628" y="37090"/>
                  <a:pt x="19701" y="37090"/>
                </a:cubicBezTo>
                <a:cubicBezTo>
                  <a:pt x="19852" y="37090"/>
                  <a:pt x="19994" y="36971"/>
                  <a:pt x="19994" y="36797"/>
                </a:cubicBezTo>
                <a:cubicBezTo>
                  <a:pt x="19994" y="36633"/>
                  <a:pt x="19872" y="36511"/>
                  <a:pt x="19709" y="36498"/>
                </a:cubicBezTo>
                <a:cubicBezTo>
                  <a:pt x="19704" y="36497"/>
                  <a:pt x="19699" y="36497"/>
                  <a:pt x="19693" y="36497"/>
                </a:cubicBezTo>
                <a:close/>
                <a:moveTo>
                  <a:pt x="16986" y="36591"/>
                </a:moveTo>
                <a:cubicBezTo>
                  <a:pt x="16975" y="36591"/>
                  <a:pt x="16962" y="36591"/>
                  <a:pt x="16950" y="36593"/>
                </a:cubicBezTo>
                <a:cubicBezTo>
                  <a:pt x="16800" y="36593"/>
                  <a:pt x="16678" y="36715"/>
                  <a:pt x="16691" y="36865"/>
                </a:cubicBezTo>
                <a:cubicBezTo>
                  <a:pt x="16691" y="37014"/>
                  <a:pt x="16827" y="37123"/>
                  <a:pt x="16977" y="37123"/>
                </a:cubicBezTo>
                <a:cubicBezTo>
                  <a:pt x="17331" y="37123"/>
                  <a:pt x="17318" y="36591"/>
                  <a:pt x="16986" y="36591"/>
                </a:cubicBezTo>
                <a:close/>
                <a:moveTo>
                  <a:pt x="28723" y="36565"/>
                </a:moveTo>
                <a:cubicBezTo>
                  <a:pt x="28573" y="36565"/>
                  <a:pt x="28462" y="36683"/>
                  <a:pt x="28449" y="36837"/>
                </a:cubicBezTo>
                <a:cubicBezTo>
                  <a:pt x="28435" y="37034"/>
                  <a:pt x="28585" y="37137"/>
                  <a:pt x="28734" y="37137"/>
                </a:cubicBezTo>
                <a:cubicBezTo>
                  <a:pt x="28874" y="37137"/>
                  <a:pt x="29013" y="37048"/>
                  <a:pt x="29020" y="36865"/>
                </a:cubicBezTo>
                <a:cubicBezTo>
                  <a:pt x="29020" y="36701"/>
                  <a:pt x="28911" y="36579"/>
                  <a:pt x="28748" y="36566"/>
                </a:cubicBezTo>
                <a:cubicBezTo>
                  <a:pt x="28740" y="36565"/>
                  <a:pt x="28731" y="36565"/>
                  <a:pt x="28723" y="36565"/>
                </a:cubicBezTo>
                <a:close/>
                <a:moveTo>
                  <a:pt x="35035" y="36727"/>
                </a:moveTo>
                <a:cubicBezTo>
                  <a:pt x="35028" y="36727"/>
                  <a:pt x="35021" y="36728"/>
                  <a:pt x="35014" y="36729"/>
                </a:cubicBezTo>
                <a:cubicBezTo>
                  <a:pt x="34742" y="36756"/>
                  <a:pt x="34742" y="37136"/>
                  <a:pt x="35014" y="37164"/>
                </a:cubicBezTo>
                <a:cubicBezTo>
                  <a:pt x="35022" y="37164"/>
                  <a:pt x="35029" y="37165"/>
                  <a:pt x="35037" y="37165"/>
                </a:cubicBezTo>
                <a:cubicBezTo>
                  <a:pt x="35150" y="37165"/>
                  <a:pt x="35246" y="37073"/>
                  <a:pt x="35259" y="36946"/>
                </a:cubicBezTo>
                <a:cubicBezTo>
                  <a:pt x="35246" y="36831"/>
                  <a:pt x="35148" y="36727"/>
                  <a:pt x="35035" y="36727"/>
                </a:cubicBezTo>
                <a:close/>
                <a:moveTo>
                  <a:pt x="8767" y="36933"/>
                </a:moveTo>
                <a:cubicBezTo>
                  <a:pt x="8713" y="36987"/>
                  <a:pt x="8658" y="37028"/>
                  <a:pt x="8658" y="37068"/>
                </a:cubicBezTo>
                <a:cubicBezTo>
                  <a:pt x="8658" y="37109"/>
                  <a:pt x="8713" y="37177"/>
                  <a:pt x="8754" y="37177"/>
                </a:cubicBezTo>
                <a:cubicBezTo>
                  <a:pt x="8808" y="37164"/>
                  <a:pt x="8849" y="37136"/>
                  <a:pt x="8862" y="37082"/>
                </a:cubicBezTo>
                <a:cubicBezTo>
                  <a:pt x="8862" y="37055"/>
                  <a:pt x="8822" y="37000"/>
                  <a:pt x="8767" y="36933"/>
                </a:cubicBezTo>
                <a:close/>
                <a:moveTo>
                  <a:pt x="14252" y="36714"/>
                </a:moveTo>
                <a:cubicBezTo>
                  <a:pt x="14245" y="36714"/>
                  <a:pt x="14238" y="36714"/>
                  <a:pt x="14231" y="36715"/>
                </a:cubicBezTo>
                <a:lnTo>
                  <a:pt x="14218" y="36729"/>
                </a:lnTo>
                <a:cubicBezTo>
                  <a:pt x="14095" y="36729"/>
                  <a:pt x="13987" y="36824"/>
                  <a:pt x="13987" y="36960"/>
                </a:cubicBezTo>
                <a:cubicBezTo>
                  <a:pt x="14000" y="37096"/>
                  <a:pt x="14109" y="37191"/>
                  <a:pt x="14245" y="37191"/>
                </a:cubicBezTo>
                <a:cubicBezTo>
                  <a:pt x="14381" y="37177"/>
                  <a:pt x="14476" y="37068"/>
                  <a:pt x="14462" y="36946"/>
                </a:cubicBezTo>
                <a:cubicBezTo>
                  <a:pt x="14462" y="36818"/>
                  <a:pt x="14366" y="36714"/>
                  <a:pt x="14252" y="36714"/>
                </a:cubicBezTo>
                <a:close/>
                <a:moveTo>
                  <a:pt x="38583" y="37051"/>
                </a:moveTo>
                <a:cubicBezTo>
                  <a:pt x="38552" y="37051"/>
                  <a:pt x="38507" y="37071"/>
                  <a:pt x="38507" y="37082"/>
                </a:cubicBezTo>
                <a:cubicBezTo>
                  <a:pt x="38507" y="37123"/>
                  <a:pt x="38521" y="37191"/>
                  <a:pt x="38548" y="37204"/>
                </a:cubicBezTo>
                <a:cubicBezTo>
                  <a:pt x="38553" y="37207"/>
                  <a:pt x="38559" y="37208"/>
                  <a:pt x="38566" y="37208"/>
                </a:cubicBezTo>
                <a:cubicBezTo>
                  <a:pt x="38596" y="37208"/>
                  <a:pt x="38644" y="37186"/>
                  <a:pt x="38711" y="37164"/>
                </a:cubicBezTo>
                <a:cubicBezTo>
                  <a:pt x="38657" y="37109"/>
                  <a:pt x="38629" y="37068"/>
                  <a:pt x="38602" y="37055"/>
                </a:cubicBezTo>
                <a:cubicBezTo>
                  <a:pt x="38597" y="37052"/>
                  <a:pt x="38590" y="37051"/>
                  <a:pt x="38583" y="37051"/>
                </a:cubicBezTo>
                <a:close/>
                <a:moveTo>
                  <a:pt x="26029" y="36606"/>
                </a:moveTo>
                <a:cubicBezTo>
                  <a:pt x="25649" y="36620"/>
                  <a:pt x="25622" y="37177"/>
                  <a:pt x="26002" y="37218"/>
                </a:cubicBezTo>
                <a:cubicBezTo>
                  <a:pt x="26165" y="37204"/>
                  <a:pt x="26301" y="37082"/>
                  <a:pt x="26301" y="36905"/>
                </a:cubicBezTo>
                <a:lnTo>
                  <a:pt x="26315" y="36905"/>
                </a:lnTo>
                <a:cubicBezTo>
                  <a:pt x="26301" y="36756"/>
                  <a:pt x="26179" y="36620"/>
                  <a:pt x="26029" y="36606"/>
                </a:cubicBezTo>
                <a:close/>
                <a:moveTo>
                  <a:pt x="11516" y="36809"/>
                </a:moveTo>
                <a:cubicBezTo>
                  <a:pt x="11510" y="36809"/>
                  <a:pt x="11505" y="36809"/>
                  <a:pt x="11499" y="36810"/>
                </a:cubicBezTo>
                <a:cubicBezTo>
                  <a:pt x="11404" y="36824"/>
                  <a:pt x="11309" y="36892"/>
                  <a:pt x="11323" y="36987"/>
                </a:cubicBezTo>
                <a:cubicBezTo>
                  <a:pt x="11336" y="37082"/>
                  <a:pt x="11418" y="37136"/>
                  <a:pt x="11499" y="37259"/>
                </a:cubicBezTo>
                <a:cubicBezTo>
                  <a:pt x="11581" y="37191"/>
                  <a:pt x="11635" y="37096"/>
                  <a:pt x="11690" y="37000"/>
                </a:cubicBezTo>
                <a:cubicBezTo>
                  <a:pt x="11715" y="36911"/>
                  <a:pt x="11608" y="36809"/>
                  <a:pt x="11516" y="36809"/>
                </a:cubicBezTo>
                <a:close/>
                <a:moveTo>
                  <a:pt x="23257" y="36674"/>
                </a:moveTo>
                <a:cubicBezTo>
                  <a:pt x="22890" y="36688"/>
                  <a:pt x="22876" y="37245"/>
                  <a:pt x="23243" y="37272"/>
                </a:cubicBezTo>
                <a:cubicBezTo>
                  <a:pt x="23420" y="37272"/>
                  <a:pt x="23556" y="37136"/>
                  <a:pt x="23556" y="36973"/>
                </a:cubicBezTo>
                <a:cubicBezTo>
                  <a:pt x="23542" y="36810"/>
                  <a:pt x="23420" y="36688"/>
                  <a:pt x="23257" y="36674"/>
                </a:cubicBezTo>
                <a:close/>
                <a:moveTo>
                  <a:pt x="32309" y="36796"/>
                </a:moveTo>
                <a:cubicBezTo>
                  <a:pt x="31982" y="36796"/>
                  <a:pt x="31974" y="37286"/>
                  <a:pt x="32309" y="37300"/>
                </a:cubicBezTo>
                <a:cubicBezTo>
                  <a:pt x="32314" y="37300"/>
                  <a:pt x="32318" y="37300"/>
                  <a:pt x="32322" y="37300"/>
                </a:cubicBezTo>
                <a:cubicBezTo>
                  <a:pt x="32649" y="37300"/>
                  <a:pt x="32658" y="36810"/>
                  <a:pt x="32323" y="36797"/>
                </a:cubicBezTo>
                <a:cubicBezTo>
                  <a:pt x="32318" y="36796"/>
                  <a:pt x="32314" y="36796"/>
                  <a:pt x="32309" y="36796"/>
                </a:cubicBezTo>
                <a:close/>
                <a:moveTo>
                  <a:pt x="20538" y="36742"/>
                </a:moveTo>
                <a:cubicBezTo>
                  <a:pt x="20375" y="36756"/>
                  <a:pt x="20253" y="36878"/>
                  <a:pt x="20239" y="37028"/>
                </a:cubicBezTo>
                <a:cubicBezTo>
                  <a:pt x="20239" y="37196"/>
                  <a:pt x="20363" y="37328"/>
                  <a:pt x="20527" y="37328"/>
                </a:cubicBezTo>
                <a:cubicBezTo>
                  <a:pt x="20535" y="37328"/>
                  <a:pt x="20544" y="37327"/>
                  <a:pt x="20552" y="37327"/>
                </a:cubicBezTo>
                <a:cubicBezTo>
                  <a:pt x="20919" y="37300"/>
                  <a:pt x="20891" y="36756"/>
                  <a:pt x="20538" y="36742"/>
                </a:cubicBezTo>
                <a:close/>
                <a:moveTo>
                  <a:pt x="29572" y="36823"/>
                </a:moveTo>
                <a:cubicBezTo>
                  <a:pt x="29565" y="36823"/>
                  <a:pt x="29557" y="36823"/>
                  <a:pt x="29550" y="36824"/>
                </a:cubicBezTo>
                <a:cubicBezTo>
                  <a:pt x="29541" y="36823"/>
                  <a:pt x="29533" y="36823"/>
                  <a:pt x="29524" y="36823"/>
                </a:cubicBezTo>
                <a:cubicBezTo>
                  <a:pt x="29155" y="36823"/>
                  <a:pt x="29163" y="37383"/>
                  <a:pt x="29526" y="37383"/>
                </a:cubicBezTo>
                <a:cubicBezTo>
                  <a:pt x="29538" y="37383"/>
                  <a:pt x="29550" y="37382"/>
                  <a:pt x="29563" y="37381"/>
                </a:cubicBezTo>
                <a:cubicBezTo>
                  <a:pt x="29713" y="37367"/>
                  <a:pt x="29835" y="37232"/>
                  <a:pt x="29822" y="37082"/>
                </a:cubicBezTo>
                <a:cubicBezTo>
                  <a:pt x="29822" y="36940"/>
                  <a:pt x="29711" y="36823"/>
                  <a:pt x="29572" y="36823"/>
                </a:cubicBezTo>
                <a:close/>
                <a:moveTo>
                  <a:pt x="17779" y="36865"/>
                </a:moveTo>
                <a:cubicBezTo>
                  <a:pt x="17453" y="36892"/>
                  <a:pt x="17453" y="37381"/>
                  <a:pt x="17779" y="37408"/>
                </a:cubicBezTo>
                <a:cubicBezTo>
                  <a:pt x="17928" y="37408"/>
                  <a:pt x="18051" y="37286"/>
                  <a:pt x="18051" y="37136"/>
                </a:cubicBezTo>
                <a:cubicBezTo>
                  <a:pt x="18051" y="36987"/>
                  <a:pt x="17928" y="36865"/>
                  <a:pt x="17779" y="36865"/>
                </a:cubicBezTo>
                <a:close/>
                <a:moveTo>
                  <a:pt x="35843" y="36960"/>
                </a:moveTo>
                <a:cubicBezTo>
                  <a:pt x="35761" y="37068"/>
                  <a:pt x="35680" y="37136"/>
                  <a:pt x="35666" y="37218"/>
                </a:cubicBezTo>
                <a:cubicBezTo>
                  <a:pt x="35653" y="37327"/>
                  <a:pt x="35721" y="37408"/>
                  <a:pt x="35843" y="37408"/>
                </a:cubicBezTo>
                <a:cubicBezTo>
                  <a:pt x="35851" y="37409"/>
                  <a:pt x="35859" y="37410"/>
                  <a:pt x="35866" y="37410"/>
                </a:cubicBezTo>
                <a:cubicBezTo>
                  <a:pt x="35979" y="37410"/>
                  <a:pt x="36072" y="37319"/>
                  <a:pt x="36047" y="37204"/>
                </a:cubicBezTo>
                <a:cubicBezTo>
                  <a:pt x="36020" y="37123"/>
                  <a:pt x="35938" y="37068"/>
                  <a:pt x="35843" y="36960"/>
                </a:cubicBezTo>
                <a:close/>
                <a:moveTo>
                  <a:pt x="9569" y="37191"/>
                </a:moveTo>
                <a:cubicBezTo>
                  <a:pt x="9542" y="37191"/>
                  <a:pt x="9460" y="37259"/>
                  <a:pt x="9460" y="37300"/>
                </a:cubicBezTo>
                <a:cubicBezTo>
                  <a:pt x="9474" y="37354"/>
                  <a:pt x="9515" y="37408"/>
                  <a:pt x="9583" y="37435"/>
                </a:cubicBezTo>
                <a:cubicBezTo>
                  <a:pt x="9624" y="37435"/>
                  <a:pt x="9678" y="37367"/>
                  <a:pt x="9773" y="37313"/>
                </a:cubicBezTo>
                <a:cubicBezTo>
                  <a:pt x="9678" y="37245"/>
                  <a:pt x="9624" y="37191"/>
                  <a:pt x="9569" y="37191"/>
                </a:cubicBezTo>
                <a:close/>
                <a:moveTo>
                  <a:pt x="15047" y="36946"/>
                </a:moveTo>
                <a:cubicBezTo>
                  <a:pt x="14911" y="36960"/>
                  <a:pt x="14816" y="37068"/>
                  <a:pt x="14816" y="37191"/>
                </a:cubicBezTo>
                <a:cubicBezTo>
                  <a:pt x="14816" y="37320"/>
                  <a:pt x="14914" y="37436"/>
                  <a:pt x="15051" y="37436"/>
                </a:cubicBezTo>
                <a:cubicBezTo>
                  <a:pt x="15059" y="37436"/>
                  <a:pt x="15066" y="37436"/>
                  <a:pt x="15074" y="37435"/>
                </a:cubicBezTo>
                <a:cubicBezTo>
                  <a:pt x="15196" y="37422"/>
                  <a:pt x="15291" y="37313"/>
                  <a:pt x="15305" y="37191"/>
                </a:cubicBezTo>
                <a:cubicBezTo>
                  <a:pt x="15291" y="37055"/>
                  <a:pt x="15183" y="36946"/>
                  <a:pt x="15047" y="36946"/>
                </a:cubicBezTo>
                <a:close/>
                <a:moveTo>
                  <a:pt x="26834" y="36864"/>
                </a:moveTo>
                <a:cubicBezTo>
                  <a:pt x="26829" y="36864"/>
                  <a:pt x="26823" y="36864"/>
                  <a:pt x="26818" y="36865"/>
                </a:cubicBezTo>
                <a:cubicBezTo>
                  <a:pt x="26655" y="36878"/>
                  <a:pt x="26532" y="37014"/>
                  <a:pt x="26546" y="37177"/>
                </a:cubicBezTo>
                <a:cubicBezTo>
                  <a:pt x="26555" y="37345"/>
                  <a:pt x="26696" y="37450"/>
                  <a:pt x="26839" y="37450"/>
                </a:cubicBezTo>
                <a:cubicBezTo>
                  <a:pt x="26915" y="37450"/>
                  <a:pt x="26992" y="37420"/>
                  <a:pt x="27049" y="37354"/>
                </a:cubicBezTo>
                <a:cubicBezTo>
                  <a:pt x="27222" y="37168"/>
                  <a:pt x="27082" y="36864"/>
                  <a:pt x="26834" y="36864"/>
                </a:cubicBezTo>
                <a:close/>
                <a:moveTo>
                  <a:pt x="12308" y="37054"/>
                </a:moveTo>
                <a:cubicBezTo>
                  <a:pt x="12209" y="37054"/>
                  <a:pt x="12138" y="37143"/>
                  <a:pt x="12138" y="37245"/>
                </a:cubicBezTo>
                <a:cubicBezTo>
                  <a:pt x="12126" y="37351"/>
                  <a:pt x="12216" y="37457"/>
                  <a:pt x="12311" y="37457"/>
                </a:cubicBezTo>
                <a:cubicBezTo>
                  <a:pt x="12326" y="37457"/>
                  <a:pt x="12341" y="37454"/>
                  <a:pt x="12356" y="37449"/>
                </a:cubicBezTo>
                <a:cubicBezTo>
                  <a:pt x="12451" y="37408"/>
                  <a:pt x="12491" y="37327"/>
                  <a:pt x="12600" y="37232"/>
                </a:cubicBezTo>
                <a:cubicBezTo>
                  <a:pt x="12478" y="37150"/>
                  <a:pt x="12410" y="37068"/>
                  <a:pt x="12328" y="37055"/>
                </a:cubicBezTo>
                <a:cubicBezTo>
                  <a:pt x="12321" y="37054"/>
                  <a:pt x="12314" y="37054"/>
                  <a:pt x="12308" y="37054"/>
                </a:cubicBezTo>
                <a:close/>
                <a:moveTo>
                  <a:pt x="24099" y="36919"/>
                </a:moveTo>
                <a:cubicBezTo>
                  <a:pt x="23923" y="36919"/>
                  <a:pt x="23787" y="37055"/>
                  <a:pt x="23787" y="37232"/>
                </a:cubicBezTo>
                <a:cubicBezTo>
                  <a:pt x="23787" y="37381"/>
                  <a:pt x="23923" y="37517"/>
                  <a:pt x="24072" y="37517"/>
                </a:cubicBezTo>
                <a:cubicBezTo>
                  <a:pt x="24235" y="37517"/>
                  <a:pt x="24371" y="37395"/>
                  <a:pt x="24371" y="37232"/>
                </a:cubicBezTo>
                <a:cubicBezTo>
                  <a:pt x="24371" y="37068"/>
                  <a:pt x="24249" y="36933"/>
                  <a:pt x="24099" y="36919"/>
                </a:cubicBezTo>
                <a:close/>
                <a:moveTo>
                  <a:pt x="33113" y="37040"/>
                </a:moveTo>
                <a:cubicBezTo>
                  <a:pt x="32798" y="37040"/>
                  <a:pt x="32806" y="37519"/>
                  <a:pt x="33115" y="37519"/>
                </a:cubicBezTo>
                <a:cubicBezTo>
                  <a:pt x="33127" y="37519"/>
                  <a:pt x="33139" y="37518"/>
                  <a:pt x="33152" y="37517"/>
                </a:cubicBezTo>
                <a:cubicBezTo>
                  <a:pt x="33274" y="37503"/>
                  <a:pt x="33369" y="37395"/>
                  <a:pt x="33369" y="37272"/>
                </a:cubicBezTo>
                <a:cubicBezTo>
                  <a:pt x="33369" y="37150"/>
                  <a:pt x="33260" y="37041"/>
                  <a:pt x="33138" y="37041"/>
                </a:cubicBezTo>
                <a:cubicBezTo>
                  <a:pt x="33129" y="37041"/>
                  <a:pt x="33121" y="37040"/>
                  <a:pt x="33113" y="37040"/>
                </a:cubicBezTo>
                <a:close/>
                <a:moveTo>
                  <a:pt x="21374" y="37027"/>
                </a:moveTo>
                <a:cubicBezTo>
                  <a:pt x="21367" y="37027"/>
                  <a:pt x="21361" y="37027"/>
                  <a:pt x="21354" y="37028"/>
                </a:cubicBezTo>
                <a:cubicBezTo>
                  <a:pt x="21191" y="37028"/>
                  <a:pt x="21068" y="37164"/>
                  <a:pt x="21068" y="37327"/>
                </a:cubicBezTo>
                <a:cubicBezTo>
                  <a:pt x="21088" y="37498"/>
                  <a:pt x="21223" y="37583"/>
                  <a:pt x="21359" y="37583"/>
                </a:cubicBezTo>
                <a:cubicBezTo>
                  <a:pt x="21502" y="37583"/>
                  <a:pt x="21646" y="37488"/>
                  <a:pt x="21653" y="37300"/>
                </a:cubicBezTo>
                <a:cubicBezTo>
                  <a:pt x="21640" y="37157"/>
                  <a:pt x="21516" y="37027"/>
                  <a:pt x="21374" y="37027"/>
                </a:cubicBezTo>
                <a:close/>
                <a:moveTo>
                  <a:pt x="30388" y="37081"/>
                </a:moveTo>
                <a:cubicBezTo>
                  <a:pt x="30381" y="37081"/>
                  <a:pt x="30373" y="37081"/>
                  <a:pt x="30365" y="37082"/>
                </a:cubicBezTo>
                <a:cubicBezTo>
                  <a:pt x="30229" y="37082"/>
                  <a:pt x="30121" y="37191"/>
                  <a:pt x="30121" y="37327"/>
                </a:cubicBezTo>
                <a:cubicBezTo>
                  <a:pt x="30107" y="37476"/>
                  <a:pt x="30229" y="37612"/>
                  <a:pt x="30379" y="37612"/>
                </a:cubicBezTo>
                <a:cubicBezTo>
                  <a:pt x="30528" y="37612"/>
                  <a:pt x="30651" y="37490"/>
                  <a:pt x="30651" y="37340"/>
                </a:cubicBezTo>
                <a:cubicBezTo>
                  <a:pt x="30651" y="37198"/>
                  <a:pt x="30528" y="37081"/>
                  <a:pt x="30388" y="37081"/>
                </a:cubicBezTo>
                <a:close/>
                <a:moveTo>
                  <a:pt x="36659" y="37300"/>
                </a:moveTo>
                <a:cubicBezTo>
                  <a:pt x="36618" y="37300"/>
                  <a:pt x="36536" y="37408"/>
                  <a:pt x="36523" y="37463"/>
                </a:cubicBezTo>
                <a:cubicBezTo>
                  <a:pt x="36511" y="37557"/>
                  <a:pt x="36581" y="37631"/>
                  <a:pt x="36662" y="37631"/>
                </a:cubicBezTo>
                <a:cubicBezTo>
                  <a:pt x="36674" y="37631"/>
                  <a:pt x="36687" y="37629"/>
                  <a:pt x="36699" y="37626"/>
                </a:cubicBezTo>
                <a:cubicBezTo>
                  <a:pt x="36767" y="37612"/>
                  <a:pt x="36822" y="37531"/>
                  <a:pt x="36930" y="37435"/>
                </a:cubicBezTo>
                <a:cubicBezTo>
                  <a:pt x="36805" y="37385"/>
                  <a:pt x="36749" y="37312"/>
                  <a:pt x="36676" y="37312"/>
                </a:cubicBezTo>
                <a:cubicBezTo>
                  <a:pt x="36671" y="37312"/>
                  <a:pt x="36665" y="37312"/>
                  <a:pt x="36659" y="37313"/>
                </a:cubicBezTo>
                <a:lnTo>
                  <a:pt x="36659" y="37300"/>
                </a:lnTo>
                <a:close/>
                <a:moveTo>
                  <a:pt x="18613" y="37095"/>
                </a:moveTo>
                <a:cubicBezTo>
                  <a:pt x="18460" y="37095"/>
                  <a:pt x="18336" y="37225"/>
                  <a:pt x="18336" y="37367"/>
                </a:cubicBezTo>
                <a:cubicBezTo>
                  <a:pt x="18350" y="37517"/>
                  <a:pt x="18458" y="37639"/>
                  <a:pt x="18608" y="37639"/>
                </a:cubicBezTo>
                <a:cubicBezTo>
                  <a:pt x="18758" y="37639"/>
                  <a:pt x="18880" y="37517"/>
                  <a:pt x="18880" y="37381"/>
                </a:cubicBezTo>
                <a:cubicBezTo>
                  <a:pt x="18880" y="37232"/>
                  <a:pt x="18771" y="37109"/>
                  <a:pt x="18622" y="37096"/>
                </a:cubicBezTo>
                <a:lnTo>
                  <a:pt x="18635" y="37096"/>
                </a:lnTo>
                <a:cubicBezTo>
                  <a:pt x="18628" y="37095"/>
                  <a:pt x="18620" y="37095"/>
                  <a:pt x="18613" y="37095"/>
                </a:cubicBezTo>
                <a:close/>
                <a:moveTo>
                  <a:pt x="15890" y="37191"/>
                </a:moveTo>
                <a:cubicBezTo>
                  <a:pt x="15754" y="37191"/>
                  <a:pt x="15645" y="37300"/>
                  <a:pt x="15631" y="37435"/>
                </a:cubicBezTo>
                <a:cubicBezTo>
                  <a:pt x="15645" y="37571"/>
                  <a:pt x="15754" y="37680"/>
                  <a:pt x="15890" y="37680"/>
                </a:cubicBezTo>
                <a:cubicBezTo>
                  <a:pt x="16012" y="37680"/>
                  <a:pt x="16121" y="37585"/>
                  <a:pt x="16121" y="37463"/>
                </a:cubicBezTo>
                <a:cubicBezTo>
                  <a:pt x="16134" y="37313"/>
                  <a:pt x="16039" y="37191"/>
                  <a:pt x="15890" y="37191"/>
                </a:cubicBezTo>
                <a:close/>
                <a:moveTo>
                  <a:pt x="27660" y="37123"/>
                </a:moveTo>
                <a:cubicBezTo>
                  <a:pt x="27497" y="37123"/>
                  <a:pt x="27375" y="37245"/>
                  <a:pt x="27361" y="37408"/>
                </a:cubicBezTo>
                <a:cubicBezTo>
                  <a:pt x="27375" y="37558"/>
                  <a:pt x="27497" y="37680"/>
                  <a:pt x="27647" y="37694"/>
                </a:cubicBezTo>
                <a:cubicBezTo>
                  <a:pt x="27810" y="37694"/>
                  <a:pt x="27932" y="37558"/>
                  <a:pt x="27932" y="37395"/>
                </a:cubicBezTo>
                <a:cubicBezTo>
                  <a:pt x="27932" y="37245"/>
                  <a:pt x="27810" y="37123"/>
                  <a:pt x="27674" y="37123"/>
                </a:cubicBezTo>
                <a:close/>
                <a:moveTo>
                  <a:pt x="13157" y="37299"/>
                </a:moveTo>
                <a:cubicBezTo>
                  <a:pt x="13153" y="37299"/>
                  <a:pt x="13148" y="37299"/>
                  <a:pt x="13144" y="37300"/>
                </a:cubicBezTo>
                <a:cubicBezTo>
                  <a:pt x="13035" y="37300"/>
                  <a:pt x="12954" y="37395"/>
                  <a:pt x="12954" y="37490"/>
                </a:cubicBezTo>
                <a:cubicBezTo>
                  <a:pt x="12954" y="37612"/>
                  <a:pt x="13049" y="37707"/>
                  <a:pt x="13157" y="37707"/>
                </a:cubicBezTo>
                <a:cubicBezTo>
                  <a:pt x="13438" y="37694"/>
                  <a:pt x="13417" y="37299"/>
                  <a:pt x="13157" y="37299"/>
                </a:cubicBezTo>
                <a:close/>
                <a:moveTo>
                  <a:pt x="33967" y="37300"/>
                </a:moveTo>
                <a:cubicBezTo>
                  <a:pt x="33831" y="37300"/>
                  <a:pt x="33736" y="37408"/>
                  <a:pt x="33736" y="37531"/>
                </a:cubicBezTo>
                <a:cubicBezTo>
                  <a:pt x="33736" y="37667"/>
                  <a:pt x="33845" y="37762"/>
                  <a:pt x="33981" y="37762"/>
                </a:cubicBezTo>
                <a:cubicBezTo>
                  <a:pt x="34090" y="37748"/>
                  <a:pt x="34185" y="37653"/>
                  <a:pt x="34185" y="37544"/>
                </a:cubicBezTo>
                <a:cubicBezTo>
                  <a:pt x="34185" y="37408"/>
                  <a:pt x="34090" y="37300"/>
                  <a:pt x="33967" y="37300"/>
                </a:cubicBezTo>
                <a:close/>
                <a:moveTo>
                  <a:pt x="24897" y="37216"/>
                </a:moveTo>
                <a:cubicBezTo>
                  <a:pt x="24671" y="37216"/>
                  <a:pt x="24541" y="37498"/>
                  <a:pt x="24684" y="37680"/>
                </a:cubicBezTo>
                <a:cubicBezTo>
                  <a:pt x="24743" y="37750"/>
                  <a:pt x="24823" y="37781"/>
                  <a:pt x="24901" y="37781"/>
                </a:cubicBezTo>
                <a:cubicBezTo>
                  <a:pt x="25037" y="37781"/>
                  <a:pt x="25169" y="37686"/>
                  <a:pt x="25187" y="37531"/>
                </a:cubicBezTo>
                <a:cubicBezTo>
                  <a:pt x="25214" y="37367"/>
                  <a:pt x="25091" y="37232"/>
                  <a:pt x="24928" y="37218"/>
                </a:cubicBezTo>
                <a:cubicBezTo>
                  <a:pt x="24918" y="37217"/>
                  <a:pt x="24908" y="37216"/>
                  <a:pt x="24897" y="37216"/>
                </a:cubicBezTo>
                <a:close/>
                <a:moveTo>
                  <a:pt x="10435" y="37444"/>
                </a:moveTo>
                <a:cubicBezTo>
                  <a:pt x="10423" y="37444"/>
                  <a:pt x="10411" y="37445"/>
                  <a:pt x="10398" y="37449"/>
                </a:cubicBezTo>
                <a:cubicBezTo>
                  <a:pt x="10344" y="37463"/>
                  <a:pt x="10262" y="37544"/>
                  <a:pt x="10276" y="37585"/>
                </a:cubicBezTo>
                <a:cubicBezTo>
                  <a:pt x="10276" y="37626"/>
                  <a:pt x="10344" y="37694"/>
                  <a:pt x="10412" y="37802"/>
                </a:cubicBezTo>
                <a:cubicBezTo>
                  <a:pt x="10480" y="37694"/>
                  <a:pt x="10534" y="37653"/>
                  <a:pt x="10548" y="37599"/>
                </a:cubicBezTo>
                <a:cubicBezTo>
                  <a:pt x="10571" y="37516"/>
                  <a:pt x="10513" y="37444"/>
                  <a:pt x="10435" y="37444"/>
                </a:cubicBezTo>
                <a:close/>
                <a:moveTo>
                  <a:pt x="31208" y="37340"/>
                </a:moveTo>
                <a:cubicBezTo>
                  <a:pt x="31072" y="37340"/>
                  <a:pt x="30963" y="37449"/>
                  <a:pt x="30963" y="37585"/>
                </a:cubicBezTo>
                <a:cubicBezTo>
                  <a:pt x="30950" y="37721"/>
                  <a:pt x="31058" y="37843"/>
                  <a:pt x="31208" y="37843"/>
                </a:cubicBezTo>
                <a:cubicBezTo>
                  <a:pt x="31344" y="37843"/>
                  <a:pt x="31466" y="37721"/>
                  <a:pt x="31466" y="37585"/>
                </a:cubicBezTo>
                <a:cubicBezTo>
                  <a:pt x="31453" y="37435"/>
                  <a:pt x="31344" y="37340"/>
                  <a:pt x="31208" y="37340"/>
                </a:cubicBezTo>
                <a:close/>
                <a:moveTo>
                  <a:pt x="22184" y="37271"/>
                </a:moveTo>
                <a:cubicBezTo>
                  <a:pt x="21841" y="37271"/>
                  <a:pt x="21797" y="37790"/>
                  <a:pt x="22142" y="37843"/>
                </a:cubicBezTo>
                <a:cubicBezTo>
                  <a:pt x="22159" y="37846"/>
                  <a:pt x="22176" y="37847"/>
                  <a:pt x="22191" y="37847"/>
                </a:cubicBezTo>
                <a:cubicBezTo>
                  <a:pt x="22541" y="37847"/>
                  <a:pt x="22587" y="37298"/>
                  <a:pt x="22210" y="37272"/>
                </a:cubicBezTo>
                <a:cubicBezTo>
                  <a:pt x="22201" y="37272"/>
                  <a:pt x="22192" y="37271"/>
                  <a:pt x="22184" y="37271"/>
                </a:cubicBezTo>
                <a:close/>
                <a:moveTo>
                  <a:pt x="37501" y="37599"/>
                </a:moveTo>
                <a:cubicBezTo>
                  <a:pt x="37460" y="37626"/>
                  <a:pt x="37406" y="37667"/>
                  <a:pt x="37406" y="37707"/>
                </a:cubicBezTo>
                <a:cubicBezTo>
                  <a:pt x="37392" y="37748"/>
                  <a:pt x="37447" y="37802"/>
                  <a:pt x="37501" y="37870"/>
                </a:cubicBezTo>
                <a:cubicBezTo>
                  <a:pt x="37556" y="37802"/>
                  <a:pt x="37624" y="37748"/>
                  <a:pt x="37624" y="37721"/>
                </a:cubicBezTo>
                <a:cubicBezTo>
                  <a:pt x="37596" y="37680"/>
                  <a:pt x="37542" y="37639"/>
                  <a:pt x="37501" y="37599"/>
                </a:cubicBezTo>
                <a:close/>
                <a:moveTo>
                  <a:pt x="19464" y="37340"/>
                </a:moveTo>
                <a:cubicBezTo>
                  <a:pt x="19315" y="37354"/>
                  <a:pt x="19192" y="37463"/>
                  <a:pt x="19179" y="37612"/>
                </a:cubicBezTo>
                <a:cubicBezTo>
                  <a:pt x="19179" y="37775"/>
                  <a:pt x="19315" y="37898"/>
                  <a:pt x="19478" y="37898"/>
                </a:cubicBezTo>
                <a:cubicBezTo>
                  <a:pt x="19627" y="37884"/>
                  <a:pt x="19736" y="37762"/>
                  <a:pt x="19736" y="37612"/>
                </a:cubicBezTo>
                <a:cubicBezTo>
                  <a:pt x="19723" y="37463"/>
                  <a:pt x="19600" y="37340"/>
                  <a:pt x="19464" y="37340"/>
                </a:cubicBezTo>
                <a:close/>
                <a:moveTo>
                  <a:pt x="16705" y="37435"/>
                </a:moveTo>
                <a:cubicBezTo>
                  <a:pt x="16569" y="37435"/>
                  <a:pt x="16460" y="37544"/>
                  <a:pt x="16460" y="37680"/>
                </a:cubicBezTo>
                <a:cubicBezTo>
                  <a:pt x="16460" y="37816"/>
                  <a:pt x="16569" y="37925"/>
                  <a:pt x="16705" y="37938"/>
                </a:cubicBezTo>
                <a:cubicBezTo>
                  <a:pt x="16841" y="37925"/>
                  <a:pt x="16950" y="37816"/>
                  <a:pt x="16963" y="37680"/>
                </a:cubicBezTo>
                <a:cubicBezTo>
                  <a:pt x="16950" y="37544"/>
                  <a:pt x="16841" y="37435"/>
                  <a:pt x="16705" y="37435"/>
                </a:cubicBezTo>
                <a:close/>
                <a:moveTo>
                  <a:pt x="28503" y="37408"/>
                </a:moveTo>
                <a:cubicBezTo>
                  <a:pt x="28150" y="37422"/>
                  <a:pt x="28136" y="37911"/>
                  <a:pt x="28476" y="37952"/>
                </a:cubicBezTo>
                <a:cubicBezTo>
                  <a:pt x="28625" y="37952"/>
                  <a:pt x="28748" y="37843"/>
                  <a:pt x="28761" y="37694"/>
                </a:cubicBezTo>
                <a:cubicBezTo>
                  <a:pt x="28761" y="37544"/>
                  <a:pt x="28639" y="37422"/>
                  <a:pt x="28503" y="37408"/>
                </a:cubicBezTo>
                <a:close/>
                <a:moveTo>
                  <a:pt x="34806" y="37580"/>
                </a:moveTo>
                <a:cubicBezTo>
                  <a:pt x="34794" y="37580"/>
                  <a:pt x="34781" y="37582"/>
                  <a:pt x="34769" y="37585"/>
                </a:cubicBezTo>
                <a:cubicBezTo>
                  <a:pt x="34660" y="37585"/>
                  <a:pt x="34579" y="37667"/>
                  <a:pt x="34579" y="37775"/>
                </a:cubicBezTo>
                <a:cubicBezTo>
                  <a:pt x="34567" y="37880"/>
                  <a:pt x="34655" y="37974"/>
                  <a:pt x="34748" y="37974"/>
                </a:cubicBezTo>
                <a:cubicBezTo>
                  <a:pt x="34764" y="37974"/>
                  <a:pt x="34780" y="37971"/>
                  <a:pt x="34796" y="37966"/>
                </a:cubicBezTo>
                <a:cubicBezTo>
                  <a:pt x="34878" y="37925"/>
                  <a:pt x="34932" y="37884"/>
                  <a:pt x="34987" y="37830"/>
                </a:cubicBezTo>
                <a:cubicBezTo>
                  <a:pt x="34987" y="37673"/>
                  <a:pt x="34901" y="37580"/>
                  <a:pt x="34806" y="37580"/>
                </a:cubicBezTo>
                <a:close/>
                <a:moveTo>
                  <a:pt x="8523" y="37830"/>
                </a:moveTo>
                <a:cubicBezTo>
                  <a:pt x="8495" y="37857"/>
                  <a:pt x="8468" y="37870"/>
                  <a:pt x="8455" y="37911"/>
                </a:cubicBezTo>
                <a:lnTo>
                  <a:pt x="8523" y="37979"/>
                </a:lnTo>
                <a:cubicBezTo>
                  <a:pt x="8550" y="37938"/>
                  <a:pt x="8577" y="37925"/>
                  <a:pt x="8577" y="37884"/>
                </a:cubicBezTo>
                <a:cubicBezTo>
                  <a:pt x="8577" y="37870"/>
                  <a:pt x="8536" y="37830"/>
                  <a:pt x="8523" y="37830"/>
                </a:cubicBezTo>
                <a:close/>
                <a:moveTo>
                  <a:pt x="13987" y="37558"/>
                </a:moveTo>
                <a:cubicBezTo>
                  <a:pt x="13864" y="37558"/>
                  <a:pt x="13769" y="37653"/>
                  <a:pt x="13783" y="37775"/>
                </a:cubicBezTo>
                <a:lnTo>
                  <a:pt x="13769" y="37775"/>
                </a:lnTo>
                <a:cubicBezTo>
                  <a:pt x="13783" y="37898"/>
                  <a:pt x="13878" y="37993"/>
                  <a:pt x="13987" y="37993"/>
                </a:cubicBezTo>
                <a:cubicBezTo>
                  <a:pt x="14109" y="37979"/>
                  <a:pt x="14204" y="37884"/>
                  <a:pt x="14204" y="37762"/>
                </a:cubicBezTo>
                <a:cubicBezTo>
                  <a:pt x="14191" y="37653"/>
                  <a:pt x="14095" y="37558"/>
                  <a:pt x="13987" y="37558"/>
                </a:cubicBezTo>
                <a:close/>
                <a:moveTo>
                  <a:pt x="11214" y="37612"/>
                </a:moveTo>
                <a:cubicBezTo>
                  <a:pt x="11146" y="37721"/>
                  <a:pt x="11078" y="37789"/>
                  <a:pt x="11091" y="37843"/>
                </a:cubicBezTo>
                <a:cubicBezTo>
                  <a:pt x="11119" y="37911"/>
                  <a:pt x="11173" y="37966"/>
                  <a:pt x="11241" y="37993"/>
                </a:cubicBezTo>
                <a:cubicBezTo>
                  <a:pt x="11248" y="37995"/>
                  <a:pt x="11256" y="37996"/>
                  <a:pt x="11263" y="37996"/>
                </a:cubicBezTo>
                <a:cubicBezTo>
                  <a:pt x="11338" y="37996"/>
                  <a:pt x="11415" y="37878"/>
                  <a:pt x="11391" y="37816"/>
                </a:cubicBezTo>
                <a:cubicBezTo>
                  <a:pt x="11363" y="37748"/>
                  <a:pt x="11295" y="37707"/>
                  <a:pt x="11214" y="37612"/>
                </a:cubicBezTo>
                <a:close/>
                <a:moveTo>
                  <a:pt x="25717" y="37462"/>
                </a:moveTo>
                <a:cubicBezTo>
                  <a:pt x="25363" y="37462"/>
                  <a:pt x="25341" y="38006"/>
                  <a:pt x="25703" y="38020"/>
                </a:cubicBezTo>
                <a:cubicBezTo>
                  <a:pt x="25712" y="38021"/>
                  <a:pt x="25721" y="38021"/>
                  <a:pt x="25730" y="38021"/>
                </a:cubicBezTo>
                <a:cubicBezTo>
                  <a:pt x="25881" y="38021"/>
                  <a:pt x="26003" y="37916"/>
                  <a:pt x="26016" y="37762"/>
                </a:cubicBezTo>
                <a:cubicBezTo>
                  <a:pt x="26016" y="37599"/>
                  <a:pt x="25893" y="37463"/>
                  <a:pt x="25730" y="37463"/>
                </a:cubicBezTo>
                <a:cubicBezTo>
                  <a:pt x="25726" y="37462"/>
                  <a:pt x="25722" y="37462"/>
                  <a:pt x="25717" y="37462"/>
                </a:cubicBezTo>
                <a:close/>
                <a:moveTo>
                  <a:pt x="23001" y="37530"/>
                </a:moveTo>
                <a:cubicBezTo>
                  <a:pt x="22849" y="37530"/>
                  <a:pt x="22726" y="37648"/>
                  <a:pt x="22726" y="37802"/>
                </a:cubicBezTo>
                <a:cubicBezTo>
                  <a:pt x="22726" y="37966"/>
                  <a:pt x="22849" y="38088"/>
                  <a:pt x="23012" y="38088"/>
                </a:cubicBezTo>
                <a:cubicBezTo>
                  <a:pt x="23161" y="38088"/>
                  <a:pt x="23284" y="37966"/>
                  <a:pt x="23284" y="37830"/>
                </a:cubicBezTo>
                <a:cubicBezTo>
                  <a:pt x="23297" y="37667"/>
                  <a:pt x="23175" y="37531"/>
                  <a:pt x="23025" y="37531"/>
                </a:cubicBezTo>
                <a:cubicBezTo>
                  <a:pt x="23017" y="37530"/>
                  <a:pt x="23009" y="37530"/>
                  <a:pt x="23001" y="37530"/>
                </a:cubicBezTo>
                <a:close/>
                <a:moveTo>
                  <a:pt x="32051" y="37626"/>
                </a:moveTo>
                <a:cubicBezTo>
                  <a:pt x="31915" y="37626"/>
                  <a:pt x="31792" y="37721"/>
                  <a:pt x="31792" y="37857"/>
                </a:cubicBezTo>
                <a:cubicBezTo>
                  <a:pt x="31792" y="37993"/>
                  <a:pt x="31915" y="38101"/>
                  <a:pt x="32051" y="38101"/>
                </a:cubicBezTo>
                <a:cubicBezTo>
                  <a:pt x="32173" y="38101"/>
                  <a:pt x="32282" y="37993"/>
                  <a:pt x="32268" y="37870"/>
                </a:cubicBezTo>
                <a:cubicBezTo>
                  <a:pt x="32282" y="37734"/>
                  <a:pt x="32173" y="37626"/>
                  <a:pt x="32051" y="37626"/>
                </a:cubicBezTo>
                <a:close/>
                <a:moveTo>
                  <a:pt x="20280" y="37585"/>
                </a:moveTo>
                <a:cubicBezTo>
                  <a:pt x="20130" y="37585"/>
                  <a:pt x="19994" y="37734"/>
                  <a:pt x="20022" y="37884"/>
                </a:cubicBezTo>
                <a:cubicBezTo>
                  <a:pt x="20022" y="38026"/>
                  <a:pt x="20144" y="38143"/>
                  <a:pt x="20284" y="38143"/>
                </a:cubicBezTo>
                <a:cubicBezTo>
                  <a:pt x="20292" y="38143"/>
                  <a:pt x="20299" y="38143"/>
                  <a:pt x="20307" y="38142"/>
                </a:cubicBezTo>
                <a:cubicBezTo>
                  <a:pt x="20647" y="38101"/>
                  <a:pt x="20633" y="37599"/>
                  <a:pt x="20280" y="37585"/>
                </a:cubicBezTo>
                <a:close/>
                <a:moveTo>
                  <a:pt x="29305" y="37653"/>
                </a:moveTo>
                <a:cubicBezTo>
                  <a:pt x="29169" y="37667"/>
                  <a:pt x="29060" y="37775"/>
                  <a:pt x="29047" y="37911"/>
                </a:cubicBezTo>
                <a:cubicBezTo>
                  <a:pt x="29047" y="38061"/>
                  <a:pt x="29156" y="38183"/>
                  <a:pt x="29305" y="38197"/>
                </a:cubicBezTo>
                <a:cubicBezTo>
                  <a:pt x="29441" y="38183"/>
                  <a:pt x="29563" y="38074"/>
                  <a:pt x="29563" y="37938"/>
                </a:cubicBezTo>
                <a:cubicBezTo>
                  <a:pt x="29577" y="37789"/>
                  <a:pt x="29455" y="37667"/>
                  <a:pt x="29305" y="37653"/>
                </a:cubicBezTo>
                <a:close/>
                <a:moveTo>
                  <a:pt x="17548" y="37707"/>
                </a:moveTo>
                <a:cubicBezTo>
                  <a:pt x="17412" y="37707"/>
                  <a:pt x="17290" y="37802"/>
                  <a:pt x="17276" y="37952"/>
                </a:cubicBezTo>
                <a:lnTo>
                  <a:pt x="17290" y="37952"/>
                </a:lnTo>
                <a:cubicBezTo>
                  <a:pt x="17290" y="38088"/>
                  <a:pt x="17398" y="38210"/>
                  <a:pt x="17534" y="38210"/>
                </a:cubicBezTo>
                <a:cubicBezTo>
                  <a:pt x="17542" y="38211"/>
                  <a:pt x="17550" y="38211"/>
                  <a:pt x="17557" y="38211"/>
                </a:cubicBezTo>
                <a:cubicBezTo>
                  <a:pt x="17684" y="38211"/>
                  <a:pt x="17792" y="38107"/>
                  <a:pt x="17792" y="37966"/>
                </a:cubicBezTo>
                <a:cubicBezTo>
                  <a:pt x="17806" y="37830"/>
                  <a:pt x="17697" y="37707"/>
                  <a:pt x="17548" y="37707"/>
                </a:cubicBezTo>
                <a:close/>
                <a:moveTo>
                  <a:pt x="35588" y="37879"/>
                </a:moveTo>
                <a:cubicBezTo>
                  <a:pt x="35507" y="37879"/>
                  <a:pt x="35437" y="37951"/>
                  <a:pt x="35449" y="38034"/>
                </a:cubicBezTo>
                <a:cubicBezTo>
                  <a:pt x="35436" y="38134"/>
                  <a:pt x="35494" y="38212"/>
                  <a:pt x="35578" y="38212"/>
                </a:cubicBezTo>
                <a:cubicBezTo>
                  <a:pt x="35585" y="38212"/>
                  <a:pt x="35591" y="38211"/>
                  <a:pt x="35598" y="38210"/>
                </a:cubicBezTo>
                <a:cubicBezTo>
                  <a:pt x="35680" y="38210"/>
                  <a:pt x="35748" y="38129"/>
                  <a:pt x="35870" y="38061"/>
                </a:cubicBezTo>
                <a:cubicBezTo>
                  <a:pt x="35748" y="37979"/>
                  <a:pt x="35693" y="37898"/>
                  <a:pt x="35625" y="37884"/>
                </a:cubicBezTo>
                <a:cubicBezTo>
                  <a:pt x="35613" y="37880"/>
                  <a:pt x="35600" y="37879"/>
                  <a:pt x="35588" y="37879"/>
                </a:cubicBezTo>
                <a:close/>
                <a:moveTo>
                  <a:pt x="9338" y="38047"/>
                </a:moveTo>
                <a:cubicBezTo>
                  <a:pt x="9311" y="38047"/>
                  <a:pt x="9243" y="38101"/>
                  <a:pt x="9257" y="38115"/>
                </a:cubicBezTo>
                <a:cubicBezTo>
                  <a:pt x="9257" y="38156"/>
                  <a:pt x="9297" y="38210"/>
                  <a:pt x="9324" y="38224"/>
                </a:cubicBezTo>
                <a:cubicBezTo>
                  <a:pt x="9352" y="38224"/>
                  <a:pt x="9406" y="38183"/>
                  <a:pt x="9460" y="38142"/>
                </a:cubicBezTo>
                <a:cubicBezTo>
                  <a:pt x="9406" y="38101"/>
                  <a:pt x="9379" y="38061"/>
                  <a:pt x="9338" y="38047"/>
                </a:cubicBezTo>
                <a:close/>
                <a:moveTo>
                  <a:pt x="14804" y="37801"/>
                </a:moveTo>
                <a:cubicBezTo>
                  <a:pt x="14682" y="37801"/>
                  <a:pt x="14597" y="37893"/>
                  <a:pt x="14585" y="38020"/>
                </a:cubicBezTo>
                <a:cubicBezTo>
                  <a:pt x="14598" y="38142"/>
                  <a:pt x="14693" y="38237"/>
                  <a:pt x="14829" y="38237"/>
                </a:cubicBezTo>
                <a:cubicBezTo>
                  <a:pt x="14938" y="38224"/>
                  <a:pt x="15033" y="38129"/>
                  <a:pt x="15033" y="38020"/>
                </a:cubicBezTo>
                <a:cubicBezTo>
                  <a:pt x="15033" y="37898"/>
                  <a:pt x="14938" y="37802"/>
                  <a:pt x="14829" y="37802"/>
                </a:cubicBezTo>
                <a:cubicBezTo>
                  <a:pt x="14821" y="37802"/>
                  <a:pt x="14812" y="37801"/>
                  <a:pt x="14804" y="37801"/>
                </a:cubicBezTo>
                <a:close/>
                <a:moveTo>
                  <a:pt x="12036" y="37923"/>
                </a:moveTo>
                <a:cubicBezTo>
                  <a:pt x="11950" y="37923"/>
                  <a:pt x="11881" y="38000"/>
                  <a:pt x="11893" y="38088"/>
                </a:cubicBezTo>
                <a:cubicBezTo>
                  <a:pt x="11906" y="38187"/>
                  <a:pt x="11952" y="38253"/>
                  <a:pt x="12044" y="38253"/>
                </a:cubicBezTo>
                <a:cubicBezTo>
                  <a:pt x="12052" y="38253"/>
                  <a:pt x="12061" y="38252"/>
                  <a:pt x="12070" y="38251"/>
                </a:cubicBezTo>
                <a:cubicBezTo>
                  <a:pt x="12138" y="38237"/>
                  <a:pt x="12192" y="38156"/>
                  <a:pt x="12288" y="38074"/>
                </a:cubicBezTo>
                <a:cubicBezTo>
                  <a:pt x="12192" y="37993"/>
                  <a:pt x="12124" y="37925"/>
                  <a:pt x="12057" y="37925"/>
                </a:cubicBezTo>
                <a:cubicBezTo>
                  <a:pt x="12050" y="37924"/>
                  <a:pt x="12043" y="37923"/>
                  <a:pt x="12036" y="37923"/>
                </a:cubicBezTo>
                <a:close/>
                <a:moveTo>
                  <a:pt x="26537" y="37705"/>
                </a:moveTo>
                <a:cubicBezTo>
                  <a:pt x="26191" y="37705"/>
                  <a:pt x="26178" y="38265"/>
                  <a:pt x="26546" y="38265"/>
                </a:cubicBezTo>
                <a:cubicBezTo>
                  <a:pt x="26695" y="38265"/>
                  <a:pt x="26818" y="38142"/>
                  <a:pt x="26831" y="38006"/>
                </a:cubicBezTo>
                <a:cubicBezTo>
                  <a:pt x="26831" y="37857"/>
                  <a:pt x="26723" y="37721"/>
                  <a:pt x="26573" y="37707"/>
                </a:cubicBezTo>
                <a:cubicBezTo>
                  <a:pt x="26561" y="37706"/>
                  <a:pt x="26548" y="37705"/>
                  <a:pt x="26537" y="37705"/>
                </a:cubicBezTo>
                <a:close/>
                <a:moveTo>
                  <a:pt x="23827" y="37775"/>
                </a:moveTo>
                <a:cubicBezTo>
                  <a:pt x="23678" y="37775"/>
                  <a:pt x="23569" y="37898"/>
                  <a:pt x="23556" y="38034"/>
                </a:cubicBezTo>
                <a:lnTo>
                  <a:pt x="23556" y="38047"/>
                </a:lnTo>
                <a:cubicBezTo>
                  <a:pt x="23542" y="38197"/>
                  <a:pt x="23664" y="38333"/>
                  <a:pt x="23827" y="38333"/>
                </a:cubicBezTo>
                <a:cubicBezTo>
                  <a:pt x="23977" y="38333"/>
                  <a:pt x="24099" y="38210"/>
                  <a:pt x="24113" y="38061"/>
                </a:cubicBezTo>
                <a:cubicBezTo>
                  <a:pt x="24113" y="37911"/>
                  <a:pt x="23977" y="37775"/>
                  <a:pt x="23827" y="37775"/>
                </a:cubicBezTo>
                <a:close/>
                <a:moveTo>
                  <a:pt x="32880" y="37884"/>
                </a:moveTo>
                <a:lnTo>
                  <a:pt x="32880" y="37898"/>
                </a:lnTo>
                <a:cubicBezTo>
                  <a:pt x="32872" y="37897"/>
                  <a:pt x="32864" y="37896"/>
                  <a:pt x="32856" y="37896"/>
                </a:cubicBezTo>
                <a:cubicBezTo>
                  <a:pt x="32742" y="37896"/>
                  <a:pt x="32635" y="37987"/>
                  <a:pt x="32635" y="38101"/>
                </a:cubicBezTo>
                <a:cubicBezTo>
                  <a:pt x="32622" y="38224"/>
                  <a:pt x="32703" y="38319"/>
                  <a:pt x="32812" y="38333"/>
                </a:cubicBezTo>
                <a:cubicBezTo>
                  <a:pt x="32829" y="38336"/>
                  <a:pt x="32847" y="38338"/>
                  <a:pt x="32864" y="38338"/>
                </a:cubicBezTo>
                <a:cubicBezTo>
                  <a:pt x="32977" y="38338"/>
                  <a:pt x="33070" y="38261"/>
                  <a:pt x="33070" y="38142"/>
                </a:cubicBezTo>
                <a:cubicBezTo>
                  <a:pt x="33097" y="38020"/>
                  <a:pt x="33002" y="37898"/>
                  <a:pt x="32880" y="37884"/>
                </a:cubicBezTo>
                <a:close/>
                <a:moveTo>
                  <a:pt x="21118" y="37869"/>
                </a:moveTo>
                <a:cubicBezTo>
                  <a:pt x="21111" y="37869"/>
                  <a:pt x="21103" y="37870"/>
                  <a:pt x="21095" y="37870"/>
                </a:cubicBezTo>
                <a:cubicBezTo>
                  <a:pt x="20959" y="37884"/>
                  <a:pt x="20837" y="37993"/>
                  <a:pt x="20837" y="38142"/>
                </a:cubicBezTo>
                <a:cubicBezTo>
                  <a:pt x="20837" y="38297"/>
                  <a:pt x="20960" y="38415"/>
                  <a:pt x="21111" y="38415"/>
                </a:cubicBezTo>
                <a:cubicBezTo>
                  <a:pt x="21120" y="38415"/>
                  <a:pt x="21128" y="38415"/>
                  <a:pt x="21136" y="38414"/>
                </a:cubicBezTo>
                <a:cubicBezTo>
                  <a:pt x="21286" y="38400"/>
                  <a:pt x="21394" y="38278"/>
                  <a:pt x="21381" y="38129"/>
                </a:cubicBezTo>
                <a:cubicBezTo>
                  <a:pt x="21381" y="37987"/>
                  <a:pt x="21258" y="37869"/>
                  <a:pt x="21118" y="37869"/>
                </a:cubicBezTo>
                <a:close/>
                <a:moveTo>
                  <a:pt x="30155" y="37924"/>
                </a:moveTo>
                <a:cubicBezTo>
                  <a:pt x="30148" y="37924"/>
                  <a:pt x="30141" y="37924"/>
                  <a:pt x="30134" y="37925"/>
                </a:cubicBezTo>
                <a:cubicBezTo>
                  <a:pt x="29998" y="37925"/>
                  <a:pt x="29890" y="38034"/>
                  <a:pt x="29876" y="38169"/>
                </a:cubicBezTo>
                <a:cubicBezTo>
                  <a:pt x="29890" y="38305"/>
                  <a:pt x="29998" y="38414"/>
                  <a:pt x="30134" y="38428"/>
                </a:cubicBezTo>
                <a:cubicBezTo>
                  <a:pt x="30270" y="38414"/>
                  <a:pt x="30379" y="38305"/>
                  <a:pt x="30379" y="38169"/>
                </a:cubicBezTo>
                <a:cubicBezTo>
                  <a:pt x="30379" y="38040"/>
                  <a:pt x="30281" y="37924"/>
                  <a:pt x="30155" y="37924"/>
                </a:cubicBezTo>
                <a:close/>
                <a:moveTo>
                  <a:pt x="18363" y="37938"/>
                </a:moveTo>
                <a:cubicBezTo>
                  <a:pt x="18214" y="37938"/>
                  <a:pt x="18105" y="38047"/>
                  <a:pt x="18119" y="38197"/>
                </a:cubicBezTo>
                <a:cubicBezTo>
                  <a:pt x="18105" y="38333"/>
                  <a:pt x="18227" y="38441"/>
                  <a:pt x="18363" y="38441"/>
                </a:cubicBezTo>
                <a:cubicBezTo>
                  <a:pt x="18499" y="38441"/>
                  <a:pt x="18608" y="38333"/>
                  <a:pt x="18608" y="38197"/>
                </a:cubicBezTo>
                <a:lnTo>
                  <a:pt x="18622" y="38183"/>
                </a:lnTo>
                <a:cubicBezTo>
                  <a:pt x="18608" y="38047"/>
                  <a:pt x="18499" y="37938"/>
                  <a:pt x="18363" y="37938"/>
                </a:cubicBezTo>
                <a:close/>
                <a:moveTo>
                  <a:pt x="36414" y="38156"/>
                </a:moveTo>
                <a:cubicBezTo>
                  <a:pt x="36373" y="38197"/>
                  <a:pt x="36305" y="38251"/>
                  <a:pt x="36305" y="38305"/>
                </a:cubicBezTo>
                <a:cubicBezTo>
                  <a:pt x="36305" y="38346"/>
                  <a:pt x="36373" y="38400"/>
                  <a:pt x="36427" y="38482"/>
                </a:cubicBezTo>
                <a:cubicBezTo>
                  <a:pt x="36495" y="38400"/>
                  <a:pt x="36577" y="38333"/>
                  <a:pt x="36563" y="38305"/>
                </a:cubicBezTo>
                <a:cubicBezTo>
                  <a:pt x="36550" y="38237"/>
                  <a:pt x="36468" y="38197"/>
                  <a:pt x="36414" y="38156"/>
                </a:cubicBezTo>
                <a:close/>
                <a:moveTo>
                  <a:pt x="12862" y="38141"/>
                </a:moveTo>
                <a:cubicBezTo>
                  <a:pt x="12767" y="38141"/>
                  <a:pt x="12709" y="38218"/>
                  <a:pt x="12709" y="38319"/>
                </a:cubicBezTo>
                <a:cubicBezTo>
                  <a:pt x="12709" y="38410"/>
                  <a:pt x="12785" y="38492"/>
                  <a:pt x="12866" y="38492"/>
                </a:cubicBezTo>
                <a:cubicBezTo>
                  <a:pt x="12882" y="38492"/>
                  <a:pt x="12897" y="38489"/>
                  <a:pt x="12913" y="38482"/>
                </a:cubicBezTo>
                <a:cubicBezTo>
                  <a:pt x="13008" y="38441"/>
                  <a:pt x="13035" y="38387"/>
                  <a:pt x="13144" y="38292"/>
                </a:cubicBezTo>
                <a:cubicBezTo>
                  <a:pt x="13022" y="38237"/>
                  <a:pt x="12954" y="38156"/>
                  <a:pt x="12886" y="38156"/>
                </a:cubicBezTo>
                <a:lnTo>
                  <a:pt x="12886" y="38142"/>
                </a:lnTo>
                <a:cubicBezTo>
                  <a:pt x="12878" y="38141"/>
                  <a:pt x="12870" y="38141"/>
                  <a:pt x="12862" y="38141"/>
                </a:cubicBezTo>
                <a:close/>
                <a:moveTo>
                  <a:pt x="15631" y="38034"/>
                </a:moveTo>
                <a:cubicBezTo>
                  <a:pt x="15509" y="38047"/>
                  <a:pt x="15414" y="38142"/>
                  <a:pt x="15414" y="38251"/>
                </a:cubicBezTo>
                <a:cubicBezTo>
                  <a:pt x="15414" y="38373"/>
                  <a:pt x="15509" y="38482"/>
                  <a:pt x="15631" y="38496"/>
                </a:cubicBezTo>
                <a:cubicBezTo>
                  <a:pt x="15767" y="38482"/>
                  <a:pt x="15862" y="38387"/>
                  <a:pt x="15862" y="38265"/>
                </a:cubicBezTo>
                <a:cubicBezTo>
                  <a:pt x="15862" y="38129"/>
                  <a:pt x="15754" y="38034"/>
                  <a:pt x="15631" y="38034"/>
                </a:cubicBezTo>
                <a:close/>
                <a:moveTo>
                  <a:pt x="27395" y="37948"/>
                </a:moveTo>
                <a:cubicBezTo>
                  <a:pt x="27058" y="37948"/>
                  <a:pt x="27025" y="38496"/>
                  <a:pt x="27402" y="38496"/>
                </a:cubicBezTo>
                <a:cubicBezTo>
                  <a:pt x="27552" y="38496"/>
                  <a:pt x="27674" y="38387"/>
                  <a:pt x="27674" y="38237"/>
                </a:cubicBezTo>
                <a:lnTo>
                  <a:pt x="27674" y="38224"/>
                </a:lnTo>
                <a:cubicBezTo>
                  <a:pt x="27674" y="38088"/>
                  <a:pt x="27579" y="37979"/>
                  <a:pt x="27443" y="37952"/>
                </a:cubicBezTo>
                <a:cubicBezTo>
                  <a:pt x="27426" y="37950"/>
                  <a:pt x="27410" y="37948"/>
                  <a:pt x="27395" y="37948"/>
                </a:cubicBezTo>
                <a:close/>
                <a:moveTo>
                  <a:pt x="10140" y="38265"/>
                </a:moveTo>
                <a:cubicBezTo>
                  <a:pt x="10113" y="38346"/>
                  <a:pt x="10058" y="38387"/>
                  <a:pt x="10058" y="38428"/>
                </a:cubicBezTo>
                <a:cubicBezTo>
                  <a:pt x="10058" y="38455"/>
                  <a:pt x="10126" y="38509"/>
                  <a:pt x="10154" y="38509"/>
                </a:cubicBezTo>
                <a:cubicBezTo>
                  <a:pt x="10167" y="38496"/>
                  <a:pt x="10235" y="38441"/>
                  <a:pt x="10276" y="38400"/>
                </a:cubicBezTo>
                <a:lnTo>
                  <a:pt x="10140" y="38265"/>
                </a:lnTo>
                <a:close/>
                <a:moveTo>
                  <a:pt x="33655" y="38142"/>
                </a:moveTo>
                <a:cubicBezTo>
                  <a:pt x="33559" y="38156"/>
                  <a:pt x="33478" y="38251"/>
                  <a:pt x="33478" y="38360"/>
                </a:cubicBezTo>
                <a:cubicBezTo>
                  <a:pt x="33478" y="38468"/>
                  <a:pt x="33573" y="38564"/>
                  <a:pt x="33695" y="38564"/>
                </a:cubicBezTo>
                <a:cubicBezTo>
                  <a:pt x="33804" y="38550"/>
                  <a:pt x="33899" y="38455"/>
                  <a:pt x="33886" y="38333"/>
                </a:cubicBezTo>
                <a:cubicBezTo>
                  <a:pt x="33872" y="38224"/>
                  <a:pt x="33777" y="38142"/>
                  <a:pt x="33655" y="38142"/>
                </a:cubicBezTo>
                <a:close/>
                <a:moveTo>
                  <a:pt x="24657" y="38047"/>
                </a:moveTo>
                <a:cubicBezTo>
                  <a:pt x="24507" y="38061"/>
                  <a:pt x="24385" y="38169"/>
                  <a:pt x="24385" y="38319"/>
                </a:cubicBezTo>
                <a:cubicBezTo>
                  <a:pt x="24385" y="38474"/>
                  <a:pt x="24507" y="38592"/>
                  <a:pt x="24659" y="38592"/>
                </a:cubicBezTo>
                <a:cubicBezTo>
                  <a:pt x="24667" y="38592"/>
                  <a:pt x="24675" y="38591"/>
                  <a:pt x="24684" y="38591"/>
                </a:cubicBezTo>
                <a:cubicBezTo>
                  <a:pt x="25024" y="38550"/>
                  <a:pt x="24996" y="38061"/>
                  <a:pt x="24657" y="38047"/>
                </a:cubicBezTo>
                <a:close/>
                <a:moveTo>
                  <a:pt x="37284" y="38414"/>
                </a:moveTo>
                <a:cubicBezTo>
                  <a:pt x="37229" y="38468"/>
                  <a:pt x="37189" y="38496"/>
                  <a:pt x="37175" y="38536"/>
                </a:cubicBezTo>
                <a:cubicBezTo>
                  <a:pt x="37175" y="38550"/>
                  <a:pt x="37216" y="38604"/>
                  <a:pt x="37243" y="38618"/>
                </a:cubicBezTo>
                <a:cubicBezTo>
                  <a:pt x="37284" y="38618"/>
                  <a:pt x="37325" y="38591"/>
                  <a:pt x="37325" y="38564"/>
                </a:cubicBezTo>
                <a:cubicBezTo>
                  <a:pt x="37325" y="38509"/>
                  <a:pt x="37311" y="38455"/>
                  <a:pt x="37284" y="38414"/>
                </a:cubicBezTo>
                <a:close/>
                <a:moveTo>
                  <a:pt x="21952" y="38115"/>
                </a:moveTo>
                <a:cubicBezTo>
                  <a:pt x="21612" y="38129"/>
                  <a:pt x="21598" y="38618"/>
                  <a:pt x="21938" y="38645"/>
                </a:cubicBezTo>
                <a:cubicBezTo>
                  <a:pt x="22074" y="38645"/>
                  <a:pt x="22196" y="38536"/>
                  <a:pt x="22210" y="38387"/>
                </a:cubicBezTo>
                <a:cubicBezTo>
                  <a:pt x="22210" y="38237"/>
                  <a:pt x="22101" y="38115"/>
                  <a:pt x="21952" y="38115"/>
                </a:cubicBezTo>
                <a:close/>
                <a:moveTo>
                  <a:pt x="30987" y="38181"/>
                </a:moveTo>
                <a:cubicBezTo>
                  <a:pt x="30975" y="38181"/>
                  <a:pt x="30962" y="38181"/>
                  <a:pt x="30950" y="38183"/>
                </a:cubicBezTo>
                <a:cubicBezTo>
                  <a:pt x="30623" y="38183"/>
                  <a:pt x="30648" y="38648"/>
                  <a:pt x="30940" y="38648"/>
                </a:cubicBezTo>
                <a:cubicBezTo>
                  <a:pt x="30952" y="38648"/>
                  <a:pt x="30964" y="38647"/>
                  <a:pt x="30977" y="38645"/>
                </a:cubicBezTo>
                <a:cubicBezTo>
                  <a:pt x="31290" y="38645"/>
                  <a:pt x="31278" y="38181"/>
                  <a:pt x="30987" y="38181"/>
                </a:cubicBezTo>
                <a:close/>
                <a:moveTo>
                  <a:pt x="19192" y="38197"/>
                </a:moveTo>
                <a:cubicBezTo>
                  <a:pt x="18853" y="38210"/>
                  <a:pt x="18853" y="38713"/>
                  <a:pt x="19192" y="38713"/>
                </a:cubicBezTo>
                <a:cubicBezTo>
                  <a:pt x="19532" y="38700"/>
                  <a:pt x="19532" y="38197"/>
                  <a:pt x="19192" y="38197"/>
                </a:cubicBezTo>
                <a:close/>
                <a:moveTo>
                  <a:pt x="16447" y="38278"/>
                </a:moveTo>
                <a:cubicBezTo>
                  <a:pt x="16324" y="38292"/>
                  <a:pt x="16229" y="38400"/>
                  <a:pt x="16229" y="38523"/>
                </a:cubicBezTo>
                <a:cubicBezTo>
                  <a:pt x="16229" y="38679"/>
                  <a:pt x="16342" y="38754"/>
                  <a:pt x="16456" y="38754"/>
                </a:cubicBezTo>
                <a:cubicBezTo>
                  <a:pt x="16580" y="38754"/>
                  <a:pt x="16706" y="38666"/>
                  <a:pt x="16691" y="38496"/>
                </a:cubicBezTo>
                <a:cubicBezTo>
                  <a:pt x="16664" y="38373"/>
                  <a:pt x="16569" y="38278"/>
                  <a:pt x="16447" y="38278"/>
                </a:cubicBezTo>
                <a:close/>
                <a:moveTo>
                  <a:pt x="28222" y="38264"/>
                </a:moveTo>
                <a:cubicBezTo>
                  <a:pt x="28083" y="38264"/>
                  <a:pt x="27974" y="38381"/>
                  <a:pt x="27987" y="38523"/>
                </a:cubicBezTo>
                <a:cubicBezTo>
                  <a:pt x="27987" y="38659"/>
                  <a:pt x="28109" y="38767"/>
                  <a:pt x="28245" y="38767"/>
                </a:cubicBezTo>
                <a:cubicBezTo>
                  <a:pt x="28381" y="38767"/>
                  <a:pt x="28490" y="38645"/>
                  <a:pt x="28490" y="38509"/>
                </a:cubicBezTo>
                <a:cubicBezTo>
                  <a:pt x="28490" y="38373"/>
                  <a:pt x="28381" y="38265"/>
                  <a:pt x="28245" y="38265"/>
                </a:cubicBezTo>
                <a:cubicBezTo>
                  <a:pt x="28237" y="38264"/>
                  <a:pt x="28230" y="38264"/>
                  <a:pt x="28222" y="38264"/>
                </a:cubicBezTo>
                <a:close/>
                <a:moveTo>
                  <a:pt x="13683" y="38413"/>
                </a:moveTo>
                <a:cubicBezTo>
                  <a:pt x="13585" y="38413"/>
                  <a:pt x="13525" y="38515"/>
                  <a:pt x="13538" y="38618"/>
                </a:cubicBezTo>
                <a:cubicBezTo>
                  <a:pt x="13550" y="38710"/>
                  <a:pt x="13610" y="38773"/>
                  <a:pt x="13687" y="38773"/>
                </a:cubicBezTo>
                <a:cubicBezTo>
                  <a:pt x="13700" y="38773"/>
                  <a:pt x="13714" y="38772"/>
                  <a:pt x="13728" y="38767"/>
                </a:cubicBezTo>
                <a:cubicBezTo>
                  <a:pt x="13810" y="38754"/>
                  <a:pt x="13864" y="38672"/>
                  <a:pt x="13987" y="38577"/>
                </a:cubicBezTo>
                <a:cubicBezTo>
                  <a:pt x="13891" y="38509"/>
                  <a:pt x="13796" y="38455"/>
                  <a:pt x="13688" y="38414"/>
                </a:cubicBezTo>
                <a:lnTo>
                  <a:pt x="13701" y="38414"/>
                </a:lnTo>
                <a:cubicBezTo>
                  <a:pt x="13695" y="38413"/>
                  <a:pt x="13689" y="38413"/>
                  <a:pt x="13683" y="38413"/>
                </a:cubicBezTo>
                <a:close/>
                <a:moveTo>
                  <a:pt x="11024" y="38536"/>
                </a:moveTo>
                <a:cubicBezTo>
                  <a:pt x="10956" y="38550"/>
                  <a:pt x="10915" y="38604"/>
                  <a:pt x="10860" y="38645"/>
                </a:cubicBezTo>
                <a:cubicBezTo>
                  <a:pt x="10901" y="38700"/>
                  <a:pt x="10942" y="38754"/>
                  <a:pt x="10996" y="38781"/>
                </a:cubicBezTo>
                <a:cubicBezTo>
                  <a:pt x="11001" y="38782"/>
                  <a:pt x="11006" y="38783"/>
                  <a:pt x="11010" y="38783"/>
                </a:cubicBezTo>
                <a:cubicBezTo>
                  <a:pt x="11056" y="38783"/>
                  <a:pt x="11084" y="38722"/>
                  <a:pt x="11146" y="38672"/>
                </a:cubicBezTo>
                <a:cubicBezTo>
                  <a:pt x="11091" y="38618"/>
                  <a:pt x="11051" y="38536"/>
                  <a:pt x="11024" y="38536"/>
                </a:cubicBezTo>
                <a:close/>
                <a:moveTo>
                  <a:pt x="34481" y="38451"/>
                </a:moveTo>
                <a:cubicBezTo>
                  <a:pt x="34397" y="38451"/>
                  <a:pt x="34324" y="38548"/>
                  <a:pt x="34348" y="38645"/>
                </a:cubicBezTo>
                <a:cubicBezTo>
                  <a:pt x="34359" y="38738"/>
                  <a:pt x="34410" y="38801"/>
                  <a:pt x="34484" y="38801"/>
                </a:cubicBezTo>
                <a:cubicBezTo>
                  <a:pt x="34497" y="38801"/>
                  <a:pt x="34510" y="38799"/>
                  <a:pt x="34525" y="38795"/>
                </a:cubicBezTo>
                <a:cubicBezTo>
                  <a:pt x="34606" y="38781"/>
                  <a:pt x="34660" y="38700"/>
                  <a:pt x="34769" y="38618"/>
                </a:cubicBezTo>
                <a:cubicBezTo>
                  <a:pt x="34688" y="38550"/>
                  <a:pt x="34606" y="38496"/>
                  <a:pt x="34511" y="38455"/>
                </a:cubicBezTo>
                <a:cubicBezTo>
                  <a:pt x="34501" y="38452"/>
                  <a:pt x="34491" y="38451"/>
                  <a:pt x="34481" y="38451"/>
                </a:cubicBezTo>
                <a:close/>
                <a:moveTo>
                  <a:pt x="25485" y="38305"/>
                </a:moveTo>
                <a:cubicBezTo>
                  <a:pt x="25481" y="38305"/>
                  <a:pt x="25476" y="38305"/>
                  <a:pt x="25472" y="38305"/>
                </a:cubicBezTo>
                <a:cubicBezTo>
                  <a:pt x="25123" y="38319"/>
                  <a:pt x="25145" y="38836"/>
                  <a:pt x="25473" y="38836"/>
                </a:cubicBezTo>
                <a:cubicBezTo>
                  <a:pt x="25477" y="38836"/>
                  <a:pt x="25481" y="38836"/>
                  <a:pt x="25486" y="38835"/>
                </a:cubicBezTo>
                <a:cubicBezTo>
                  <a:pt x="25834" y="38809"/>
                  <a:pt x="25813" y="38305"/>
                  <a:pt x="25485" y="38305"/>
                </a:cubicBezTo>
                <a:close/>
                <a:moveTo>
                  <a:pt x="22767" y="38373"/>
                </a:moveTo>
                <a:cubicBezTo>
                  <a:pt x="22762" y="38373"/>
                  <a:pt x="22758" y="38373"/>
                  <a:pt x="22754" y="38373"/>
                </a:cubicBezTo>
                <a:cubicBezTo>
                  <a:pt x="22405" y="38373"/>
                  <a:pt x="22414" y="38890"/>
                  <a:pt x="22754" y="38890"/>
                </a:cubicBezTo>
                <a:cubicBezTo>
                  <a:pt x="22758" y="38890"/>
                  <a:pt x="22763" y="38890"/>
                  <a:pt x="22767" y="38890"/>
                </a:cubicBezTo>
                <a:cubicBezTo>
                  <a:pt x="23103" y="38876"/>
                  <a:pt x="23094" y="38373"/>
                  <a:pt x="22767" y="38373"/>
                </a:cubicBezTo>
                <a:close/>
                <a:moveTo>
                  <a:pt x="31789" y="38447"/>
                </a:moveTo>
                <a:cubicBezTo>
                  <a:pt x="31679" y="38447"/>
                  <a:pt x="31568" y="38519"/>
                  <a:pt x="31561" y="38672"/>
                </a:cubicBezTo>
                <a:cubicBezTo>
                  <a:pt x="31561" y="38795"/>
                  <a:pt x="31657" y="38903"/>
                  <a:pt x="31779" y="38917"/>
                </a:cubicBezTo>
                <a:cubicBezTo>
                  <a:pt x="31901" y="38917"/>
                  <a:pt x="31996" y="38822"/>
                  <a:pt x="32010" y="38713"/>
                </a:cubicBezTo>
                <a:cubicBezTo>
                  <a:pt x="32039" y="38540"/>
                  <a:pt x="31914" y="38447"/>
                  <a:pt x="31789" y="38447"/>
                </a:cubicBezTo>
                <a:close/>
                <a:moveTo>
                  <a:pt x="20021" y="38441"/>
                </a:moveTo>
                <a:cubicBezTo>
                  <a:pt x="20017" y="38441"/>
                  <a:pt x="20013" y="38441"/>
                  <a:pt x="20008" y="38441"/>
                </a:cubicBezTo>
                <a:cubicBezTo>
                  <a:pt x="19858" y="38441"/>
                  <a:pt x="19750" y="38577"/>
                  <a:pt x="19763" y="38727"/>
                </a:cubicBezTo>
                <a:cubicBezTo>
                  <a:pt x="19763" y="38854"/>
                  <a:pt x="19871" y="38945"/>
                  <a:pt x="19996" y="38945"/>
                </a:cubicBezTo>
                <a:cubicBezTo>
                  <a:pt x="20004" y="38945"/>
                  <a:pt x="20013" y="38945"/>
                  <a:pt x="20022" y="38944"/>
                </a:cubicBezTo>
                <a:cubicBezTo>
                  <a:pt x="20357" y="38931"/>
                  <a:pt x="20348" y="38441"/>
                  <a:pt x="20021" y="38441"/>
                </a:cubicBezTo>
                <a:close/>
                <a:moveTo>
                  <a:pt x="29086" y="38508"/>
                </a:moveTo>
                <a:cubicBezTo>
                  <a:pt x="29077" y="38508"/>
                  <a:pt x="29069" y="38509"/>
                  <a:pt x="29060" y="38509"/>
                </a:cubicBezTo>
                <a:cubicBezTo>
                  <a:pt x="28938" y="38509"/>
                  <a:pt x="28829" y="38604"/>
                  <a:pt x="28829" y="38727"/>
                </a:cubicBezTo>
                <a:cubicBezTo>
                  <a:pt x="28816" y="38863"/>
                  <a:pt x="28911" y="38985"/>
                  <a:pt x="29047" y="38999"/>
                </a:cubicBezTo>
                <a:cubicBezTo>
                  <a:pt x="29055" y="38999"/>
                  <a:pt x="29064" y="39000"/>
                  <a:pt x="29072" y="39000"/>
                </a:cubicBezTo>
                <a:cubicBezTo>
                  <a:pt x="29392" y="39000"/>
                  <a:pt x="29405" y="38508"/>
                  <a:pt x="29086" y="38508"/>
                </a:cubicBezTo>
                <a:close/>
                <a:moveTo>
                  <a:pt x="17290" y="38550"/>
                </a:moveTo>
                <a:cubicBezTo>
                  <a:pt x="17285" y="38550"/>
                  <a:pt x="17281" y="38550"/>
                  <a:pt x="17276" y="38550"/>
                </a:cubicBezTo>
                <a:cubicBezTo>
                  <a:pt x="17154" y="38550"/>
                  <a:pt x="17058" y="38659"/>
                  <a:pt x="17058" y="38781"/>
                </a:cubicBezTo>
                <a:cubicBezTo>
                  <a:pt x="17071" y="38908"/>
                  <a:pt x="17167" y="39000"/>
                  <a:pt x="17280" y="39000"/>
                </a:cubicBezTo>
                <a:cubicBezTo>
                  <a:pt x="17288" y="39000"/>
                  <a:pt x="17295" y="38999"/>
                  <a:pt x="17303" y="38999"/>
                </a:cubicBezTo>
                <a:cubicBezTo>
                  <a:pt x="17598" y="38985"/>
                  <a:pt x="17589" y="38550"/>
                  <a:pt x="17290" y="38550"/>
                </a:cubicBezTo>
                <a:close/>
                <a:moveTo>
                  <a:pt x="35311" y="38733"/>
                </a:moveTo>
                <a:cubicBezTo>
                  <a:pt x="35246" y="38733"/>
                  <a:pt x="35191" y="38784"/>
                  <a:pt x="35191" y="38863"/>
                </a:cubicBezTo>
                <a:cubicBezTo>
                  <a:pt x="35191" y="38917"/>
                  <a:pt x="35259" y="38999"/>
                  <a:pt x="35299" y="39012"/>
                </a:cubicBezTo>
                <a:cubicBezTo>
                  <a:pt x="35340" y="39012"/>
                  <a:pt x="35435" y="38958"/>
                  <a:pt x="35544" y="38903"/>
                </a:cubicBezTo>
                <a:cubicBezTo>
                  <a:pt x="35462" y="38822"/>
                  <a:pt x="35422" y="38754"/>
                  <a:pt x="35354" y="38740"/>
                </a:cubicBezTo>
                <a:cubicBezTo>
                  <a:pt x="35339" y="38736"/>
                  <a:pt x="35325" y="38733"/>
                  <a:pt x="35311" y="38733"/>
                </a:cubicBezTo>
                <a:close/>
                <a:moveTo>
                  <a:pt x="11812" y="38767"/>
                </a:moveTo>
                <a:cubicBezTo>
                  <a:pt x="11771" y="38767"/>
                  <a:pt x="11676" y="38863"/>
                  <a:pt x="11690" y="38890"/>
                </a:cubicBezTo>
                <a:cubicBezTo>
                  <a:pt x="11703" y="38958"/>
                  <a:pt x="11757" y="39012"/>
                  <a:pt x="11825" y="39039"/>
                </a:cubicBezTo>
                <a:cubicBezTo>
                  <a:pt x="11827" y="39040"/>
                  <a:pt x="11830" y="39041"/>
                  <a:pt x="11832" y="39041"/>
                </a:cubicBezTo>
                <a:cubicBezTo>
                  <a:pt x="11863" y="39041"/>
                  <a:pt x="11928" y="38967"/>
                  <a:pt x="12016" y="38917"/>
                </a:cubicBezTo>
                <a:cubicBezTo>
                  <a:pt x="11934" y="38835"/>
                  <a:pt x="11866" y="38767"/>
                  <a:pt x="11812" y="38767"/>
                </a:cubicBezTo>
                <a:close/>
                <a:moveTo>
                  <a:pt x="26301" y="38564"/>
                </a:moveTo>
                <a:cubicBezTo>
                  <a:pt x="26165" y="38564"/>
                  <a:pt x="26057" y="38672"/>
                  <a:pt x="26057" y="38808"/>
                </a:cubicBezTo>
                <a:lnTo>
                  <a:pt x="26043" y="38822"/>
                </a:lnTo>
                <a:cubicBezTo>
                  <a:pt x="26043" y="38958"/>
                  <a:pt x="26152" y="39080"/>
                  <a:pt x="26301" y="39080"/>
                </a:cubicBezTo>
                <a:cubicBezTo>
                  <a:pt x="26641" y="39080"/>
                  <a:pt x="26641" y="38564"/>
                  <a:pt x="26301" y="38564"/>
                </a:cubicBezTo>
                <a:close/>
                <a:moveTo>
                  <a:pt x="14538" y="38644"/>
                </a:moveTo>
                <a:cubicBezTo>
                  <a:pt x="14531" y="38644"/>
                  <a:pt x="14524" y="38644"/>
                  <a:pt x="14517" y="38645"/>
                </a:cubicBezTo>
                <a:cubicBezTo>
                  <a:pt x="14422" y="38672"/>
                  <a:pt x="14313" y="38740"/>
                  <a:pt x="14354" y="38849"/>
                </a:cubicBezTo>
                <a:cubicBezTo>
                  <a:pt x="14367" y="38931"/>
                  <a:pt x="14462" y="38999"/>
                  <a:pt x="14558" y="39121"/>
                </a:cubicBezTo>
                <a:cubicBezTo>
                  <a:pt x="14625" y="39026"/>
                  <a:pt x="14680" y="38931"/>
                  <a:pt x="14721" y="38822"/>
                </a:cubicBezTo>
                <a:cubicBezTo>
                  <a:pt x="14733" y="38733"/>
                  <a:pt x="14639" y="38644"/>
                  <a:pt x="14538" y="38644"/>
                </a:cubicBezTo>
                <a:close/>
                <a:moveTo>
                  <a:pt x="32610" y="38739"/>
                </a:moveTo>
                <a:cubicBezTo>
                  <a:pt x="32358" y="38739"/>
                  <a:pt x="32358" y="39122"/>
                  <a:pt x="32610" y="39122"/>
                </a:cubicBezTo>
                <a:cubicBezTo>
                  <a:pt x="32618" y="39122"/>
                  <a:pt x="32627" y="39122"/>
                  <a:pt x="32635" y="39121"/>
                </a:cubicBezTo>
                <a:cubicBezTo>
                  <a:pt x="32717" y="39107"/>
                  <a:pt x="32771" y="39026"/>
                  <a:pt x="32893" y="38931"/>
                </a:cubicBezTo>
                <a:cubicBezTo>
                  <a:pt x="32771" y="38849"/>
                  <a:pt x="32703" y="38767"/>
                  <a:pt x="32622" y="38740"/>
                </a:cubicBezTo>
                <a:lnTo>
                  <a:pt x="32635" y="38740"/>
                </a:lnTo>
                <a:cubicBezTo>
                  <a:pt x="32627" y="38739"/>
                  <a:pt x="32618" y="38739"/>
                  <a:pt x="32610" y="38739"/>
                </a:cubicBezTo>
                <a:close/>
                <a:moveTo>
                  <a:pt x="23562" y="38614"/>
                </a:moveTo>
                <a:cubicBezTo>
                  <a:pt x="23252" y="38614"/>
                  <a:pt x="23219" y="39109"/>
                  <a:pt x="23556" y="39134"/>
                </a:cubicBezTo>
                <a:cubicBezTo>
                  <a:pt x="23572" y="39137"/>
                  <a:pt x="23588" y="39138"/>
                  <a:pt x="23603" y="39138"/>
                </a:cubicBezTo>
                <a:cubicBezTo>
                  <a:pt x="23913" y="39138"/>
                  <a:pt x="23947" y="38631"/>
                  <a:pt x="23610" y="38618"/>
                </a:cubicBezTo>
                <a:cubicBezTo>
                  <a:pt x="23593" y="38615"/>
                  <a:pt x="23577" y="38614"/>
                  <a:pt x="23562" y="38614"/>
                </a:cubicBezTo>
                <a:close/>
                <a:moveTo>
                  <a:pt x="20851" y="38713"/>
                </a:moveTo>
                <a:cubicBezTo>
                  <a:pt x="20715" y="38713"/>
                  <a:pt x="20592" y="38808"/>
                  <a:pt x="20579" y="38944"/>
                </a:cubicBezTo>
                <a:cubicBezTo>
                  <a:pt x="20569" y="39105"/>
                  <a:pt x="20699" y="39214"/>
                  <a:pt x="20838" y="39214"/>
                </a:cubicBezTo>
                <a:cubicBezTo>
                  <a:pt x="20898" y="39214"/>
                  <a:pt x="20960" y="39193"/>
                  <a:pt x="21014" y="39148"/>
                </a:cubicBezTo>
                <a:cubicBezTo>
                  <a:pt x="21177" y="38999"/>
                  <a:pt x="21068" y="38713"/>
                  <a:pt x="20851" y="38713"/>
                </a:cubicBezTo>
                <a:close/>
                <a:moveTo>
                  <a:pt x="29903" y="38754"/>
                </a:moveTo>
                <a:cubicBezTo>
                  <a:pt x="29768" y="38754"/>
                  <a:pt x="29673" y="38848"/>
                  <a:pt x="29659" y="38983"/>
                </a:cubicBezTo>
                <a:lnTo>
                  <a:pt x="29659" y="38983"/>
                </a:lnTo>
                <a:cubicBezTo>
                  <a:pt x="29659" y="38979"/>
                  <a:pt x="29658" y="38975"/>
                  <a:pt x="29658" y="38971"/>
                </a:cubicBezTo>
                <a:lnTo>
                  <a:pt x="29658" y="38985"/>
                </a:lnTo>
                <a:cubicBezTo>
                  <a:pt x="29659" y="38984"/>
                  <a:pt x="29659" y="38984"/>
                  <a:pt x="29659" y="38983"/>
                </a:cubicBezTo>
                <a:lnTo>
                  <a:pt x="29659" y="38983"/>
                </a:lnTo>
                <a:cubicBezTo>
                  <a:pt x="29664" y="39113"/>
                  <a:pt x="29757" y="39203"/>
                  <a:pt x="29876" y="39216"/>
                </a:cubicBezTo>
                <a:cubicBezTo>
                  <a:pt x="29884" y="39217"/>
                  <a:pt x="29891" y="39217"/>
                  <a:pt x="29899" y="39217"/>
                </a:cubicBezTo>
                <a:cubicBezTo>
                  <a:pt x="30024" y="39217"/>
                  <a:pt x="30121" y="39114"/>
                  <a:pt x="30121" y="38999"/>
                </a:cubicBezTo>
                <a:cubicBezTo>
                  <a:pt x="30121" y="38863"/>
                  <a:pt x="30025" y="38754"/>
                  <a:pt x="29903" y="38754"/>
                </a:cubicBezTo>
                <a:close/>
                <a:moveTo>
                  <a:pt x="36183" y="39012"/>
                </a:moveTo>
                <a:cubicBezTo>
                  <a:pt x="36169" y="39012"/>
                  <a:pt x="36088" y="39080"/>
                  <a:pt x="36101" y="39107"/>
                </a:cubicBezTo>
                <a:cubicBezTo>
                  <a:pt x="36115" y="39148"/>
                  <a:pt x="36156" y="39189"/>
                  <a:pt x="36196" y="39216"/>
                </a:cubicBezTo>
                <a:cubicBezTo>
                  <a:pt x="36198" y="39217"/>
                  <a:pt x="36200" y="39218"/>
                  <a:pt x="36202" y="39218"/>
                </a:cubicBezTo>
                <a:cubicBezTo>
                  <a:pt x="36221" y="39218"/>
                  <a:pt x="36270" y="39170"/>
                  <a:pt x="36319" y="39121"/>
                </a:cubicBezTo>
                <a:cubicBezTo>
                  <a:pt x="36264" y="39080"/>
                  <a:pt x="36237" y="39026"/>
                  <a:pt x="36183" y="39026"/>
                </a:cubicBezTo>
                <a:lnTo>
                  <a:pt x="36183" y="39012"/>
                </a:lnTo>
                <a:close/>
                <a:moveTo>
                  <a:pt x="18119" y="38795"/>
                </a:moveTo>
                <a:cubicBezTo>
                  <a:pt x="17983" y="38795"/>
                  <a:pt x="17874" y="38890"/>
                  <a:pt x="17888" y="39026"/>
                </a:cubicBezTo>
                <a:cubicBezTo>
                  <a:pt x="17888" y="39148"/>
                  <a:pt x="17996" y="39257"/>
                  <a:pt x="18119" y="39257"/>
                </a:cubicBezTo>
                <a:cubicBezTo>
                  <a:pt x="18418" y="39257"/>
                  <a:pt x="18418" y="38795"/>
                  <a:pt x="18119" y="38795"/>
                </a:cubicBezTo>
                <a:close/>
                <a:moveTo>
                  <a:pt x="15373" y="38888"/>
                </a:moveTo>
                <a:cubicBezTo>
                  <a:pt x="15276" y="38888"/>
                  <a:pt x="15196" y="38953"/>
                  <a:pt x="15196" y="39053"/>
                </a:cubicBezTo>
                <a:cubicBezTo>
                  <a:pt x="15183" y="39175"/>
                  <a:pt x="15264" y="39270"/>
                  <a:pt x="15387" y="39284"/>
                </a:cubicBezTo>
                <a:cubicBezTo>
                  <a:pt x="15495" y="39284"/>
                  <a:pt x="15591" y="39202"/>
                  <a:pt x="15591" y="39080"/>
                </a:cubicBezTo>
                <a:cubicBezTo>
                  <a:pt x="15591" y="38971"/>
                  <a:pt x="15509" y="38890"/>
                  <a:pt x="15400" y="38890"/>
                </a:cubicBezTo>
                <a:cubicBezTo>
                  <a:pt x="15391" y="38889"/>
                  <a:pt x="15382" y="38888"/>
                  <a:pt x="15373" y="38888"/>
                </a:cubicBezTo>
                <a:close/>
                <a:moveTo>
                  <a:pt x="12668" y="39012"/>
                </a:moveTo>
                <a:cubicBezTo>
                  <a:pt x="12614" y="39012"/>
                  <a:pt x="12505" y="39080"/>
                  <a:pt x="12505" y="39107"/>
                </a:cubicBezTo>
                <a:cubicBezTo>
                  <a:pt x="12519" y="39175"/>
                  <a:pt x="12546" y="39243"/>
                  <a:pt x="12614" y="39284"/>
                </a:cubicBezTo>
                <a:cubicBezTo>
                  <a:pt x="12617" y="39285"/>
                  <a:pt x="12621" y="39286"/>
                  <a:pt x="12626" y="39286"/>
                </a:cubicBezTo>
                <a:cubicBezTo>
                  <a:pt x="12669" y="39286"/>
                  <a:pt x="12747" y="39226"/>
                  <a:pt x="12858" y="39189"/>
                </a:cubicBezTo>
                <a:cubicBezTo>
                  <a:pt x="12777" y="39107"/>
                  <a:pt x="12723" y="39026"/>
                  <a:pt x="12668" y="39012"/>
                </a:cubicBezTo>
                <a:close/>
                <a:moveTo>
                  <a:pt x="27130" y="38822"/>
                </a:moveTo>
                <a:cubicBezTo>
                  <a:pt x="27008" y="38822"/>
                  <a:pt x="26899" y="38931"/>
                  <a:pt x="26886" y="39067"/>
                </a:cubicBezTo>
                <a:lnTo>
                  <a:pt x="26886" y="39080"/>
                </a:lnTo>
                <a:cubicBezTo>
                  <a:pt x="26898" y="39208"/>
                  <a:pt x="26996" y="39312"/>
                  <a:pt x="27132" y="39312"/>
                </a:cubicBezTo>
                <a:cubicBezTo>
                  <a:pt x="27141" y="39312"/>
                  <a:pt x="27149" y="39312"/>
                  <a:pt x="27158" y="39311"/>
                </a:cubicBezTo>
                <a:cubicBezTo>
                  <a:pt x="27280" y="39311"/>
                  <a:pt x="27389" y="39202"/>
                  <a:pt x="27375" y="39080"/>
                </a:cubicBezTo>
                <a:cubicBezTo>
                  <a:pt x="27389" y="38931"/>
                  <a:pt x="27280" y="38822"/>
                  <a:pt x="27130" y="38822"/>
                </a:cubicBezTo>
                <a:close/>
                <a:moveTo>
                  <a:pt x="33421" y="38994"/>
                </a:moveTo>
                <a:cubicBezTo>
                  <a:pt x="33345" y="38994"/>
                  <a:pt x="33260" y="39079"/>
                  <a:pt x="33260" y="39175"/>
                </a:cubicBezTo>
                <a:cubicBezTo>
                  <a:pt x="33248" y="39260"/>
                  <a:pt x="33323" y="39356"/>
                  <a:pt x="33407" y="39356"/>
                </a:cubicBezTo>
                <a:cubicBezTo>
                  <a:pt x="33417" y="39356"/>
                  <a:pt x="33427" y="39355"/>
                  <a:pt x="33437" y="39352"/>
                </a:cubicBezTo>
                <a:cubicBezTo>
                  <a:pt x="33532" y="39311"/>
                  <a:pt x="33614" y="39243"/>
                  <a:pt x="33682" y="39175"/>
                </a:cubicBezTo>
                <a:cubicBezTo>
                  <a:pt x="33587" y="39107"/>
                  <a:pt x="33532" y="39026"/>
                  <a:pt x="33451" y="38999"/>
                </a:cubicBezTo>
                <a:cubicBezTo>
                  <a:pt x="33441" y="38995"/>
                  <a:pt x="33431" y="38994"/>
                  <a:pt x="33421" y="38994"/>
                </a:cubicBezTo>
                <a:close/>
                <a:moveTo>
                  <a:pt x="24381" y="38898"/>
                </a:moveTo>
                <a:cubicBezTo>
                  <a:pt x="24064" y="38898"/>
                  <a:pt x="24052" y="39407"/>
                  <a:pt x="24387" y="39407"/>
                </a:cubicBezTo>
                <a:cubicBezTo>
                  <a:pt x="24395" y="39407"/>
                  <a:pt x="24403" y="39407"/>
                  <a:pt x="24412" y="39406"/>
                </a:cubicBezTo>
                <a:cubicBezTo>
                  <a:pt x="24725" y="39379"/>
                  <a:pt x="24738" y="38944"/>
                  <a:pt x="24439" y="38903"/>
                </a:cubicBezTo>
                <a:cubicBezTo>
                  <a:pt x="24419" y="38900"/>
                  <a:pt x="24399" y="38898"/>
                  <a:pt x="24381" y="38898"/>
                </a:cubicBezTo>
                <a:close/>
                <a:moveTo>
                  <a:pt x="21666" y="38958"/>
                </a:moveTo>
                <a:cubicBezTo>
                  <a:pt x="21530" y="38958"/>
                  <a:pt x="21422" y="39067"/>
                  <a:pt x="21422" y="39216"/>
                </a:cubicBezTo>
                <a:cubicBezTo>
                  <a:pt x="21422" y="39352"/>
                  <a:pt x="21530" y="39461"/>
                  <a:pt x="21666" y="39461"/>
                </a:cubicBezTo>
                <a:cubicBezTo>
                  <a:pt x="21802" y="39461"/>
                  <a:pt x="21911" y="39352"/>
                  <a:pt x="21925" y="39216"/>
                </a:cubicBezTo>
                <a:cubicBezTo>
                  <a:pt x="21911" y="39067"/>
                  <a:pt x="21802" y="38958"/>
                  <a:pt x="21666" y="38958"/>
                </a:cubicBezTo>
                <a:close/>
                <a:moveTo>
                  <a:pt x="30719" y="39053"/>
                </a:moveTo>
                <a:cubicBezTo>
                  <a:pt x="30446" y="39053"/>
                  <a:pt x="30424" y="39474"/>
                  <a:pt x="30705" y="39488"/>
                </a:cubicBezTo>
                <a:cubicBezTo>
                  <a:pt x="30709" y="39488"/>
                  <a:pt x="30714" y="39488"/>
                  <a:pt x="30718" y="39488"/>
                </a:cubicBezTo>
                <a:cubicBezTo>
                  <a:pt x="30991" y="39488"/>
                  <a:pt x="31013" y="39066"/>
                  <a:pt x="30732" y="39053"/>
                </a:cubicBezTo>
                <a:cubicBezTo>
                  <a:pt x="30728" y="39053"/>
                  <a:pt x="30724" y="39053"/>
                  <a:pt x="30719" y="39053"/>
                </a:cubicBezTo>
                <a:close/>
                <a:moveTo>
                  <a:pt x="18927" y="39038"/>
                </a:moveTo>
                <a:cubicBezTo>
                  <a:pt x="18813" y="39038"/>
                  <a:pt x="18716" y="39141"/>
                  <a:pt x="18703" y="39257"/>
                </a:cubicBezTo>
                <a:cubicBezTo>
                  <a:pt x="18703" y="39379"/>
                  <a:pt x="18798" y="39488"/>
                  <a:pt x="18934" y="39501"/>
                </a:cubicBezTo>
                <a:lnTo>
                  <a:pt x="18934" y="39488"/>
                </a:lnTo>
                <a:cubicBezTo>
                  <a:pt x="18942" y="39489"/>
                  <a:pt x="18950" y="39489"/>
                  <a:pt x="18958" y="39489"/>
                </a:cubicBezTo>
                <a:cubicBezTo>
                  <a:pt x="19070" y="39489"/>
                  <a:pt x="19165" y="39398"/>
                  <a:pt x="19165" y="39284"/>
                </a:cubicBezTo>
                <a:cubicBezTo>
                  <a:pt x="19179" y="39148"/>
                  <a:pt x="19084" y="39039"/>
                  <a:pt x="18948" y="39039"/>
                </a:cubicBezTo>
                <a:cubicBezTo>
                  <a:pt x="18941" y="39039"/>
                  <a:pt x="18934" y="39038"/>
                  <a:pt x="18927" y="39038"/>
                </a:cubicBezTo>
                <a:close/>
                <a:moveTo>
                  <a:pt x="16189" y="39121"/>
                </a:moveTo>
                <a:cubicBezTo>
                  <a:pt x="16080" y="39134"/>
                  <a:pt x="15998" y="39243"/>
                  <a:pt x="16012" y="39352"/>
                </a:cubicBezTo>
                <a:cubicBezTo>
                  <a:pt x="16012" y="39461"/>
                  <a:pt x="16121" y="39542"/>
                  <a:pt x="16243" y="39542"/>
                </a:cubicBezTo>
                <a:cubicBezTo>
                  <a:pt x="16338" y="39515"/>
                  <a:pt x="16420" y="39434"/>
                  <a:pt x="16406" y="39325"/>
                </a:cubicBezTo>
                <a:cubicBezTo>
                  <a:pt x="16406" y="39216"/>
                  <a:pt x="16311" y="39121"/>
                  <a:pt x="16189" y="39121"/>
                </a:cubicBezTo>
                <a:close/>
                <a:moveTo>
                  <a:pt x="10752" y="39406"/>
                </a:moveTo>
                <a:cubicBezTo>
                  <a:pt x="10724" y="39406"/>
                  <a:pt x="10697" y="39447"/>
                  <a:pt x="10670" y="39474"/>
                </a:cubicBezTo>
                <a:cubicBezTo>
                  <a:pt x="10697" y="39501"/>
                  <a:pt x="10724" y="39542"/>
                  <a:pt x="10765" y="39556"/>
                </a:cubicBezTo>
                <a:cubicBezTo>
                  <a:pt x="10768" y="39557"/>
                  <a:pt x="10771" y="39558"/>
                  <a:pt x="10774" y="39558"/>
                </a:cubicBezTo>
                <a:cubicBezTo>
                  <a:pt x="10798" y="39558"/>
                  <a:pt x="10824" y="39511"/>
                  <a:pt x="10860" y="39474"/>
                </a:cubicBezTo>
                <a:cubicBezTo>
                  <a:pt x="10806" y="39447"/>
                  <a:pt x="10779" y="39406"/>
                  <a:pt x="10752" y="39406"/>
                </a:cubicBezTo>
                <a:close/>
                <a:moveTo>
                  <a:pt x="27936" y="39106"/>
                </a:moveTo>
                <a:cubicBezTo>
                  <a:pt x="27824" y="39106"/>
                  <a:pt x="27728" y="39198"/>
                  <a:pt x="27728" y="39325"/>
                </a:cubicBezTo>
                <a:cubicBezTo>
                  <a:pt x="27715" y="39447"/>
                  <a:pt x="27810" y="39556"/>
                  <a:pt x="27946" y="39569"/>
                </a:cubicBezTo>
                <a:cubicBezTo>
                  <a:pt x="28082" y="39569"/>
                  <a:pt x="28191" y="39461"/>
                  <a:pt x="28204" y="39325"/>
                </a:cubicBezTo>
                <a:cubicBezTo>
                  <a:pt x="28191" y="39202"/>
                  <a:pt x="28095" y="39107"/>
                  <a:pt x="27959" y="39107"/>
                </a:cubicBezTo>
                <a:cubicBezTo>
                  <a:pt x="27952" y="39106"/>
                  <a:pt x="27944" y="39106"/>
                  <a:pt x="27936" y="39106"/>
                </a:cubicBezTo>
                <a:close/>
                <a:moveTo>
                  <a:pt x="34280" y="39230"/>
                </a:moveTo>
                <a:cubicBezTo>
                  <a:pt x="34198" y="39338"/>
                  <a:pt x="34117" y="39393"/>
                  <a:pt x="34117" y="39447"/>
                </a:cubicBezTo>
                <a:cubicBezTo>
                  <a:pt x="34130" y="39515"/>
                  <a:pt x="34185" y="39569"/>
                  <a:pt x="34253" y="39597"/>
                </a:cubicBezTo>
                <a:cubicBezTo>
                  <a:pt x="34267" y="39601"/>
                  <a:pt x="34281" y="39603"/>
                  <a:pt x="34295" y="39603"/>
                </a:cubicBezTo>
                <a:cubicBezTo>
                  <a:pt x="34370" y="39603"/>
                  <a:pt x="34425" y="39541"/>
                  <a:pt x="34402" y="39461"/>
                </a:cubicBezTo>
                <a:cubicBezTo>
                  <a:pt x="34402" y="39406"/>
                  <a:pt x="34334" y="39338"/>
                  <a:pt x="34280" y="39230"/>
                </a:cubicBezTo>
                <a:close/>
                <a:moveTo>
                  <a:pt x="13484" y="39270"/>
                </a:moveTo>
                <a:cubicBezTo>
                  <a:pt x="13375" y="39270"/>
                  <a:pt x="13293" y="39325"/>
                  <a:pt x="13307" y="39434"/>
                </a:cubicBezTo>
                <a:cubicBezTo>
                  <a:pt x="13321" y="39488"/>
                  <a:pt x="13389" y="39542"/>
                  <a:pt x="13470" y="39637"/>
                </a:cubicBezTo>
                <a:cubicBezTo>
                  <a:pt x="13538" y="39542"/>
                  <a:pt x="13592" y="39501"/>
                  <a:pt x="13620" y="39434"/>
                </a:cubicBezTo>
                <a:cubicBezTo>
                  <a:pt x="13633" y="39352"/>
                  <a:pt x="13565" y="39270"/>
                  <a:pt x="13484" y="39270"/>
                </a:cubicBezTo>
                <a:close/>
                <a:moveTo>
                  <a:pt x="25250" y="39147"/>
                </a:moveTo>
                <a:cubicBezTo>
                  <a:pt x="25243" y="39147"/>
                  <a:pt x="25235" y="39147"/>
                  <a:pt x="25227" y="39148"/>
                </a:cubicBezTo>
                <a:cubicBezTo>
                  <a:pt x="25105" y="39162"/>
                  <a:pt x="25010" y="39257"/>
                  <a:pt x="24996" y="39379"/>
                </a:cubicBezTo>
                <a:cubicBezTo>
                  <a:pt x="24996" y="39515"/>
                  <a:pt x="25105" y="39637"/>
                  <a:pt x="25241" y="39637"/>
                </a:cubicBezTo>
                <a:cubicBezTo>
                  <a:pt x="25377" y="39637"/>
                  <a:pt x="25486" y="39529"/>
                  <a:pt x="25486" y="39393"/>
                </a:cubicBezTo>
                <a:cubicBezTo>
                  <a:pt x="25486" y="39264"/>
                  <a:pt x="25388" y="39147"/>
                  <a:pt x="25250" y="39147"/>
                </a:cubicBezTo>
                <a:close/>
                <a:moveTo>
                  <a:pt x="22514" y="39215"/>
                </a:moveTo>
                <a:cubicBezTo>
                  <a:pt x="22508" y="39215"/>
                  <a:pt x="22502" y="39215"/>
                  <a:pt x="22495" y="39216"/>
                </a:cubicBezTo>
                <a:cubicBezTo>
                  <a:pt x="22359" y="39216"/>
                  <a:pt x="22237" y="39325"/>
                  <a:pt x="22237" y="39474"/>
                </a:cubicBezTo>
                <a:cubicBezTo>
                  <a:pt x="22251" y="39597"/>
                  <a:pt x="22346" y="39692"/>
                  <a:pt x="22468" y="39705"/>
                </a:cubicBezTo>
                <a:cubicBezTo>
                  <a:pt x="22476" y="39706"/>
                  <a:pt x="22484" y="39706"/>
                  <a:pt x="22491" y="39706"/>
                </a:cubicBezTo>
                <a:cubicBezTo>
                  <a:pt x="22618" y="39706"/>
                  <a:pt x="22726" y="39602"/>
                  <a:pt x="22726" y="39474"/>
                </a:cubicBezTo>
                <a:cubicBezTo>
                  <a:pt x="22739" y="39345"/>
                  <a:pt x="22641" y="39215"/>
                  <a:pt x="22514" y="39215"/>
                </a:cubicBezTo>
                <a:close/>
                <a:moveTo>
                  <a:pt x="31548" y="39311"/>
                </a:moveTo>
                <a:cubicBezTo>
                  <a:pt x="31315" y="39311"/>
                  <a:pt x="31267" y="39666"/>
                  <a:pt x="31507" y="39719"/>
                </a:cubicBezTo>
                <a:cubicBezTo>
                  <a:pt x="31516" y="39720"/>
                  <a:pt x="31525" y="39721"/>
                  <a:pt x="31535" y="39721"/>
                </a:cubicBezTo>
                <a:cubicBezTo>
                  <a:pt x="31634" y="39721"/>
                  <a:pt x="31727" y="39654"/>
                  <a:pt x="31752" y="39542"/>
                </a:cubicBezTo>
                <a:cubicBezTo>
                  <a:pt x="31765" y="39420"/>
                  <a:pt x="31670" y="39325"/>
                  <a:pt x="31561" y="39311"/>
                </a:cubicBezTo>
                <a:cubicBezTo>
                  <a:pt x="31557" y="39311"/>
                  <a:pt x="31553" y="39311"/>
                  <a:pt x="31548" y="39311"/>
                </a:cubicBezTo>
                <a:close/>
                <a:moveTo>
                  <a:pt x="19763" y="39284"/>
                </a:moveTo>
                <a:cubicBezTo>
                  <a:pt x="19464" y="39284"/>
                  <a:pt x="19464" y="39746"/>
                  <a:pt x="19777" y="39746"/>
                </a:cubicBezTo>
                <a:cubicBezTo>
                  <a:pt x="19899" y="39733"/>
                  <a:pt x="19994" y="39637"/>
                  <a:pt x="20008" y="39515"/>
                </a:cubicBezTo>
                <a:lnTo>
                  <a:pt x="20008" y="39501"/>
                </a:lnTo>
                <a:cubicBezTo>
                  <a:pt x="19994" y="39379"/>
                  <a:pt x="19886" y="39284"/>
                  <a:pt x="19763" y="39284"/>
                </a:cubicBezTo>
                <a:close/>
                <a:moveTo>
                  <a:pt x="28798" y="39364"/>
                </a:moveTo>
                <a:cubicBezTo>
                  <a:pt x="28791" y="39364"/>
                  <a:pt x="28783" y="39365"/>
                  <a:pt x="28775" y="39366"/>
                </a:cubicBezTo>
                <a:cubicBezTo>
                  <a:pt x="28653" y="39366"/>
                  <a:pt x="28558" y="39461"/>
                  <a:pt x="28571" y="39583"/>
                </a:cubicBezTo>
                <a:cubicBezTo>
                  <a:pt x="28558" y="39698"/>
                  <a:pt x="28654" y="39802"/>
                  <a:pt x="28768" y="39802"/>
                </a:cubicBezTo>
                <a:cubicBezTo>
                  <a:pt x="28775" y="39802"/>
                  <a:pt x="28782" y="39801"/>
                  <a:pt x="28789" y="39800"/>
                </a:cubicBezTo>
                <a:cubicBezTo>
                  <a:pt x="28925" y="39800"/>
                  <a:pt x="29020" y="39692"/>
                  <a:pt x="29020" y="39569"/>
                </a:cubicBezTo>
                <a:cubicBezTo>
                  <a:pt x="29007" y="39455"/>
                  <a:pt x="28911" y="39364"/>
                  <a:pt x="28798" y="39364"/>
                </a:cubicBezTo>
                <a:close/>
                <a:moveTo>
                  <a:pt x="17055" y="39405"/>
                </a:moveTo>
                <a:cubicBezTo>
                  <a:pt x="17047" y="39405"/>
                  <a:pt x="17039" y="39405"/>
                  <a:pt x="17031" y="39406"/>
                </a:cubicBezTo>
                <a:cubicBezTo>
                  <a:pt x="16923" y="39420"/>
                  <a:pt x="16841" y="39515"/>
                  <a:pt x="16855" y="39624"/>
                </a:cubicBezTo>
                <a:cubicBezTo>
                  <a:pt x="16855" y="39730"/>
                  <a:pt x="16937" y="39806"/>
                  <a:pt x="17039" y="39806"/>
                </a:cubicBezTo>
                <a:cubicBezTo>
                  <a:pt x="17054" y="39806"/>
                  <a:pt x="17070" y="39804"/>
                  <a:pt x="17086" y="39800"/>
                </a:cubicBezTo>
                <a:cubicBezTo>
                  <a:pt x="17154" y="39760"/>
                  <a:pt x="17222" y="39705"/>
                  <a:pt x="17262" y="39651"/>
                </a:cubicBezTo>
                <a:cubicBezTo>
                  <a:pt x="17250" y="39487"/>
                  <a:pt x="17155" y="39405"/>
                  <a:pt x="17055" y="39405"/>
                </a:cubicBezTo>
                <a:close/>
                <a:moveTo>
                  <a:pt x="11581" y="39624"/>
                </a:moveTo>
                <a:cubicBezTo>
                  <a:pt x="11540" y="39651"/>
                  <a:pt x="11499" y="39705"/>
                  <a:pt x="11472" y="39733"/>
                </a:cubicBezTo>
                <a:cubicBezTo>
                  <a:pt x="11513" y="39773"/>
                  <a:pt x="11554" y="39814"/>
                  <a:pt x="11594" y="39828"/>
                </a:cubicBezTo>
                <a:cubicBezTo>
                  <a:pt x="11598" y="39829"/>
                  <a:pt x="11602" y="39829"/>
                  <a:pt x="11606" y="39829"/>
                </a:cubicBezTo>
                <a:cubicBezTo>
                  <a:pt x="11649" y="39829"/>
                  <a:pt x="11653" y="39757"/>
                  <a:pt x="11703" y="39719"/>
                </a:cubicBezTo>
                <a:cubicBezTo>
                  <a:pt x="11655" y="39683"/>
                  <a:pt x="11606" y="39635"/>
                  <a:pt x="11596" y="39635"/>
                </a:cubicBezTo>
                <a:cubicBezTo>
                  <a:pt x="11595" y="39635"/>
                  <a:pt x="11594" y="39636"/>
                  <a:pt x="11594" y="39637"/>
                </a:cubicBezTo>
                <a:lnTo>
                  <a:pt x="11581" y="39624"/>
                </a:lnTo>
                <a:close/>
                <a:moveTo>
                  <a:pt x="35093" y="39608"/>
                </a:moveTo>
                <a:cubicBezTo>
                  <a:pt x="35089" y="39608"/>
                  <a:pt x="35085" y="39609"/>
                  <a:pt x="35082" y="39610"/>
                </a:cubicBezTo>
                <a:cubicBezTo>
                  <a:pt x="35027" y="39624"/>
                  <a:pt x="34987" y="39665"/>
                  <a:pt x="34987" y="39719"/>
                </a:cubicBezTo>
                <a:cubicBezTo>
                  <a:pt x="34987" y="39760"/>
                  <a:pt x="35041" y="39787"/>
                  <a:pt x="35109" y="39855"/>
                </a:cubicBezTo>
                <a:cubicBezTo>
                  <a:pt x="35150" y="39787"/>
                  <a:pt x="35204" y="39733"/>
                  <a:pt x="35191" y="39692"/>
                </a:cubicBezTo>
                <a:lnTo>
                  <a:pt x="35191" y="39692"/>
                </a:lnTo>
                <a:lnTo>
                  <a:pt x="35191" y="39705"/>
                </a:lnTo>
                <a:cubicBezTo>
                  <a:pt x="35191" y="39668"/>
                  <a:pt x="35134" y="39608"/>
                  <a:pt x="35093" y="39608"/>
                </a:cubicBezTo>
                <a:close/>
                <a:moveTo>
                  <a:pt x="26058" y="39405"/>
                </a:moveTo>
                <a:cubicBezTo>
                  <a:pt x="25934" y="39405"/>
                  <a:pt x="25839" y="39496"/>
                  <a:pt x="25839" y="39610"/>
                </a:cubicBezTo>
                <a:cubicBezTo>
                  <a:pt x="25825" y="39760"/>
                  <a:pt x="25934" y="39868"/>
                  <a:pt x="26070" y="39868"/>
                </a:cubicBezTo>
                <a:cubicBezTo>
                  <a:pt x="26192" y="39868"/>
                  <a:pt x="26301" y="39760"/>
                  <a:pt x="26315" y="39637"/>
                </a:cubicBezTo>
                <a:cubicBezTo>
                  <a:pt x="26301" y="39515"/>
                  <a:pt x="26206" y="39406"/>
                  <a:pt x="26084" y="39406"/>
                </a:cubicBezTo>
                <a:cubicBezTo>
                  <a:pt x="26075" y="39405"/>
                  <a:pt x="26066" y="39405"/>
                  <a:pt x="26058" y="39405"/>
                </a:cubicBezTo>
                <a:close/>
                <a:moveTo>
                  <a:pt x="14323" y="39496"/>
                </a:moveTo>
                <a:cubicBezTo>
                  <a:pt x="14311" y="39496"/>
                  <a:pt x="14298" y="39498"/>
                  <a:pt x="14286" y="39501"/>
                </a:cubicBezTo>
                <a:cubicBezTo>
                  <a:pt x="14218" y="39529"/>
                  <a:pt x="14163" y="39583"/>
                  <a:pt x="14150" y="39665"/>
                </a:cubicBezTo>
                <a:cubicBezTo>
                  <a:pt x="14150" y="39733"/>
                  <a:pt x="14231" y="39787"/>
                  <a:pt x="14299" y="39909"/>
                </a:cubicBezTo>
                <a:cubicBezTo>
                  <a:pt x="14381" y="39787"/>
                  <a:pt x="14449" y="39733"/>
                  <a:pt x="14449" y="39651"/>
                </a:cubicBezTo>
                <a:lnTo>
                  <a:pt x="14462" y="39651"/>
                </a:lnTo>
                <a:cubicBezTo>
                  <a:pt x="14474" y="39568"/>
                  <a:pt x="14404" y="39496"/>
                  <a:pt x="14323" y="39496"/>
                </a:cubicBezTo>
                <a:close/>
                <a:moveTo>
                  <a:pt x="32329" y="39582"/>
                </a:moveTo>
                <a:cubicBezTo>
                  <a:pt x="32245" y="39582"/>
                  <a:pt x="32187" y="39659"/>
                  <a:pt x="32187" y="39760"/>
                </a:cubicBezTo>
                <a:cubicBezTo>
                  <a:pt x="32187" y="39854"/>
                  <a:pt x="32238" y="39928"/>
                  <a:pt x="32314" y="39928"/>
                </a:cubicBezTo>
                <a:cubicBezTo>
                  <a:pt x="32325" y="39928"/>
                  <a:pt x="32337" y="39926"/>
                  <a:pt x="32350" y="39923"/>
                </a:cubicBezTo>
                <a:cubicBezTo>
                  <a:pt x="32459" y="39909"/>
                  <a:pt x="32513" y="39841"/>
                  <a:pt x="32635" y="39760"/>
                </a:cubicBezTo>
                <a:cubicBezTo>
                  <a:pt x="32499" y="39678"/>
                  <a:pt x="32431" y="39597"/>
                  <a:pt x="32350" y="39583"/>
                </a:cubicBezTo>
                <a:cubicBezTo>
                  <a:pt x="32343" y="39582"/>
                  <a:pt x="32336" y="39582"/>
                  <a:pt x="32329" y="39582"/>
                </a:cubicBezTo>
                <a:close/>
                <a:moveTo>
                  <a:pt x="23329" y="39458"/>
                </a:moveTo>
                <a:cubicBezTo>
                  <a:pt x="23028" y="39458"/>
                  <a:pt x="23012" y="39937"/>
                  <a:pt x="23338" y="39937"/>
                </a:cubicBezTo>
                <a:cubicBezTo>
                  <a:pt x="23343" y="39937"/>
                  <a:pt x="23347" y="39937"/>
                  <a:pt x="23352" y="39936"/>
                </a:cubicBezTo>
                <a:cubicBezTo>
                  <a:pt x="23474" y="39936"/>
                  <a:pt x="23583" y="39841"/>
                  <a:pt x="23583" y="39705"/>
                </a:cubicBezTo>
                <a:cubicBezTo>
                  <a:pt x="23596" y="39583"/>
                  <a:pt x="23488" y="39474"/>
                  <a:pt x="23365" y="39461"/>
                </a:cubicBezTo>
                <a:cubicBezTo>
                  <a:pt x="23353" y="39459"/>
                  <a:pt x="23341" y="39458"/>
                  <a:pt x="23329" y="39458"/>
                </a:cubicBezTo>
                <a:close/>
                <a:moveTo>
                  <a:pt x="20592" y="39556"/>
                </a:moveTo>
                <a:cubicBezTo>
                  <a:pt x="20588" y="39556"/>
                  <a:pt x="20583" y="39556"/>
                  <a:pt x="20579" y="39556"/>
                </a:cubicBezTo>
                <a:cubicBezTo>
                  <a:pt x="20457" y="39569"/>
                  <a:pt x="20361" y="39678"/>
                  <a:pt x="20361" y="39800"/>
                </a:cubicBezTo>
                <a:cubicBezTo>
                  <a:pt x="20375" y="39923"/>
                  <a:pt x="20484" y="40018"/>
                  <a:pt x="20606" y="40018"/>
                </a:cubicBezTo>
                <a:cubicBezTo>
                  <a:pt x="20914" y="40005"/>
                  <a:pt x="20892" y="39556"/>
                  <a:pt x="20592" y="39556"/>
                </a:cubicBezTo>
                <a:close/>
                <a:moveTo>
                  <a:pt x="29618" y="39610"/>
                </a:moveTo>
                <a:cubicBezTo>
                  <a:pt x="29509" y="39610"/>
                  <a:pt x="29414" y="39692"/>
                  <a:pt x="29400" y="39814"/>
                </a:cubicBezTo>
                <a:cubicBezTo>
                  <a:pt x="29400" y="39923"/>
                  <a:pt x="29482" y="40018"/>
                  <a:pt x="29604" y="40032"/>
                </a:cubicBezTo>
                <a:cubicBezTo>
                  <a:pt x="29611" y="40032"/>
                  <a:pt x="29618" y="40033"/>
                  <a:pt x="29625" y="40033"/>
                </a:cubicBezTo>
                <a:cubicBezTo>
                  <a:pt x="29726" y="40033"/>
                  <a:pt x="29822" y="39942"/>
                  <a:pt x="29822" y="39828"/>
                </a:cubicBezTo>
                <a:cubicBezTo>
                  <a:pt x="29835" y="39719"/>
                  <a:pt x="29740" y="39610"/>
                  <a:pt x="29618" y="39610"/>
                </a:cubicBezTo>
                <a:close/>
                <a:moveTo>
                  <a:pt x="17870" y="39650"/>
                </a:moveTo>
                <a:cubicBezTo>
                  <a:pt x="17862" y="39650"/>
                  <a:pt x="17855" y="39650"/>
                  <a:pt x="17847" y="39651"/>
                </a:cubicBezTo>
                <a:cubicBezTo>
                  <a:pt x="17738" y="39665"/>
                  <a:pt x="17657" y="39760"/>
                  <a:pt x="17657" y="39868"/>
                </a:cubicBezTo>
                <a:cubicBezTo>
                  <a:pt x="17669" y="39982"/>
                  <a:pt x="17764" y="40060"/>
                  <a:pt x="17875" y="40060"/>
                </a:cubicBezTo>
                <a:cubicBezTo>
                  <a:pt x="17883" y="40060"/>
                  <a:pt x="17892" y="40060"/>
                  <a:pt x="17901" y="40059"/>
                </a:cubicBezTo>
                <a:cubicBezTo>
                  <a:pt x="17996" y="40045"/>
                  <a:pt x="18078" y="39950"/>
                  <a:pt x="18064" y="39855"/>
                </a:cubicBezTo>
                <a:cubicBezTo>
                  <a:pt x="18064" y="39740"/>
                  <a:pt x="17981" y="39650"/>
                  <a:pt x="17870" y="39650"/>
                </a:cubicBezTo>
                <a:close/>
                <a:moveTo>
                  <a:pt x="15101" y="39665"/>
                </a:moveTo>
                <a:cubicBezTo>
                  <a:pt x="15033" y="39787"/>
                  <a:pt x="14965" y="39855"/>
                  <a:pt x="14952" y="39923"/>
                </a:cubicBezTo>
                <a:cubicBezTo>
                  <a:pt x="14952" y="40011"/>
                  <a:pt x="15022" y="40087"/>
                  <a:pt x="15108" y="40087"/>
                </a:cubicBezTo>
                <a:cubicBezTo>
                  <a:pt x="15114" y="40087"/>
                  <a:pt x="15121" y="40087"/>
                  <a:pt x="15128" y="40086"/>
                </a:cubicBezTo>
                <a:cubicBezTo>
                  <a:pt x="15224" y="40086"/>
                  <a:pt x="15305" y="40004"/>
                  <a:pt x="15278" y="39909"/>
                </a:cubicBezTo>
                <a:cubicBezTo>
                  <a:pt x="15264" y="39828"/>
                  <a:pt x="15183" y="39773"/>
                  <a:pt x="15101" y="39665"/>
                </a:cubicBezTo>
                <a:close/>
                <a:moveTo>
                  <a:pt x="12383" y="39855"/>
                </a:moveTo>
                <a:cubicBezTo>
                  <a:pt x="12356" y="39896"/>
                  <a:pt x="12288" y="39936"/>
                  <a:pt x="12288" y="39977"/>
                </a:cubicBezTo>
                <a:cubicBezTo>
                  <a:pt x="12288" y="40018"/>
                  <a:pt x="12356" y="40059"/>
                  <a:pt x="12410" y="40127"/>
                </a:cubicBezTo>
                <a:cubicBezTo>
                  <a:pt x="12451" y="40059"/>
                  <a:pt x="12505" y="40004"/>
                  <a:pt x="12491" y="39964"/>
                </a:cubicBezTo>
                <a:cubicBezTo>
                  <a:pt x="12491" y="39923"/>
                  <a:pt x="12424" y="39896"/>
                  <a:pt x="12383" y="39855"/>
                </a:cubicBezTo>
                <a:close/>
                <a:moveTo>
                  <a:pt x="26899" y="39678"/>
                </a:moveTo>
                <a:cubicBezTo>
                  <a:pt x="26763" y="39692"/>
                  <a:pt x="26668" y="39787"/>
                  <a:pt x="26668" y="39909"/>
                </a:cubicBezTo>
                <a:lnTo>
                  <a:pt x="26655" y="39909"/>
                </a:lnTo>
                <a:cubicBezTo>
                  <a:pt x="26655" y="40032"/>
                  <a:pt x="26750" y="40127"/>
                  <a:pt x="26858" y="40140"/>
                </a:cubicBezTo>
                <a:cubicBezTo>
                  <a:pt x="26867" y="40141"/>
                  <a:pt x="26876" y="40142"/>
                  <a:pt x="26884" y="40142"/>
                </a:cubicBezTo>
                <a:cubicBezTo>
                  <a:pt x="27008" y="40142"/>
                  <a:pt x="27104" y="40050"/>
                  <a:pt x="27117" y="39923"/>
                </a:cubicBezTo>
                <a:cubicBezTo>
                  <a:pt x="27117" y="39800"/>
                  <a:pt x="27022" y="39692"/>
                  <a:pt x="26899" y="39678"/>
                </a:cubicBezTo>
                <a:close/>
                <a:moveTo>
                  <a:pt x="33165" y="39773"/>
                </a:moveTo>
                <a:cubicBezTo>
                  <a:pt x="33111" y="39896"/>
                  <a:pt x="33057" y="39964"/>
                  <a:pt x="33057" y="40018"/>
                </a:cubicBezTo>
                <a:cubicBezTo>
                  <a:pt x="33033" y="40099"/>
                  <a:pt x="33099" y="40160"/>
                  <a:pt x="33169" y="40160"/>
                </a:cubicBezTo>
                <a:cubicBezTo>
                  <a:pt x="33181" y="40160"/>
                  <a:pt x="33194" y="40158"/>
                  <a:pt x="33206" y="40154"/>
                </a:cubicBezTo>
                <a:cubicBezTo>
                  <a:pt x="33274" y="40113"/>
                  <a:pt x="33328" y="40059"/>
                  <a:pt x="33342" y="39991"/>
                </a:cubicBezTo>
                <a:cubicBezTo>
                  <a:pt x="33342" y="39936"/>
                  <a:pt x="33260" y="39882"/>
                  <a:pt x="33165" y="39773"/>
                </a:cubicBezTo>
                <a:close/>
                <a:moveTo>
                  <a:pt x="24167" y="39746"/>
                </a:moveTo>
                <a:cubicBezTo>
                  <a:pt x="23868" y="39760"/>
                  <a:pt x="23868" y="40181"/>
                  <a:pt x="24167" y="40208"/>
                </a:cubicBezTo>
                <a:cubicBezTo>
                  <a:pt x="24290" y="40195"/>
                  <a:pt x="24385" y="40100"/>
                  <a:pt x="24385" y="39977"/>
                </a:cubicBezTo>
                <a:cubicBezTo>
                  <a:pt x="24385" y="39855"/>
                  <a:pt x="24290" y="39746"/>
                  <a:pt x="24167" y="39746"/>
                </a:cubicBezTo>
                <a:close/>
                <a:moveTo>
                  <a:pt x="21422" y="39800"/>
                </a:moveTo>
                <a:cubicBezTo>
                  <a:pt x="21218" y="39800"/>
                  <a:pt x="21109" y="40045"/>
                  <a:pt x="21245" y="40195"/>
                </a:cubicBezTo>
                <a:cubicBezTo>
                  <a:pt x="21291" y="40245"/>
                  <a:pt x="21350" y="40268"/>
                  <a:pt x="21409" y="40268"/>
                </a:cubicBezTo>
                <a:cubicBezTo>
                  <a:pt x="21526" y="40268"/>
                  <a:pt x="21639" y="40180"/>
                  <a:pt x="21639" y="40045"/>
                </a:cubicBezTo>
                <a:cubicBezTo>
                  <a:pt x="21653" y="39909"/>
                  <a:pt x="21544" y="39814"/>
                  <a:pt x="21422" y="39800"/>
                </a:cubicBezTo>
                <a:close/>
                <a:moveTo>
                  <a:pt x="30440" y="39906"/>
                </a:moveTo>
                <a:cubicBezTo>
                  <a:pt x="30342" y="39906"/>
                  <a:pt x="30243" y="39970"/>
                  <a:pt x="30243" y="40100"/>
                </a:cubicBezTo>
                <a:cubicBezTo>
                  <a:pt x="30243" y="40222"/>
                  <a:pt x="30342" y="40283"/>
                  <a:pt x="30440" y="40283"/>
                </a:cubicBezTo>
                <a:cubicBezTo>
                  <a:pt x="30539" y="40283"/>
                  <a:pt x="30637" y="40222"/>
                  <a:pt x="30637" y="40100"/>
                </a:cubicBezTo>
                <a:cubicBezTo>
                  <a:pt x="30637" y="39970"/>
                  <a:pt x="30539" y="39906"/>
                  <a:pt x="30440" y="39906"/>
                </a:cubicBezTo>
                <a:close/>
                <a:moveTo>
                  <a:pt x="18702" y="39894"/>
                </a:moveTo>
                <a:cubicBezTo>
                  <a:pt x="18694" y="39894"/>
                  <a:pt x="18685" y="39895"/>
                  <a:pt x="18676" y="39896"/>
                </a:cubicBezTo>
                <a:cubicBezTo>
                  <a:pt x="18567" y="39896"/>
                  <a:pt x="18486" y="39991"/>
                  <a:pt x="18499" y="40100"/>
                </a:cubicBezTo>
                <a:cubicBezTo>
                  <a:pt x="18486" y="40208"/>
                  <a:pt x="18581" y="40303"/>
                  <a:pt x="18703" y="40303"/>
                </a:cubicBezTo>
                <a:cubicBezTo>
                  <a:pt x="18812" y="40290"/>
                  <a:pt x="18907" y="40195"/>
                  <a:pt x="18907" y="40086"/>
                </a:cubicBezTo>
                <a:cubicBezTo>
                  <a:pt x="18894" y="39973"/>
                  <a:pt x="18812" y="39894"/>
                  <a:pt x="18702" y="39894"/>
                </a:cubicBezTo>
                <a:close/>
                <a:moveTo>
                  <a:pt x="15929" y="39987"/>
                </a:moveTo>
                <a:cubicBezTo>
                  <a:pt x="15840" y="39987"/>
                  <a:pt x="15744" y="40094"/>
                  <a:pt x="15781" y="40167"/>
                </a:cubicBezTo>
                <a:cubicBezTo>
                  <a:pt x="15822" y="40249"/>
                  <a:pt x="15890" y="40303"/>
                  <a:pt x="15971" y="40317"/>
                </a:cubicBezTo>
                <a:cubicBezTo>
                  <a:pt x="16025" y="40317"/>
                  <a:pt x="16093" y="40235"/>
                  <a:pt x="16202" y="40154"/>
                </a:cubicBezTo>
                <a:cubicBezTo>
                  <a:pt x="16080" y="40072"/>
                  <a:pt x="16025" y="40004"/>
                  <a:pt x="15944" y="39991"/>
                </a:cubicBezTo>
                <a:lnTo>
                  <a:pt x="15958" y="39991"/>
                </a:lnTo>
                <a:cubicBezTo>
                  <a:pt x="15948" y="39988"/>
                  <a:pt x="15939" y="39987"/>
                  <a:pt x="15929" y="39987"/>
                </a:cubicBezTo>
                <a:close/>
                <a:moveTo>
                  <a:pt x="13198" y="40140"/>
                </a:moveTo>
                <a:cubicBezTo>
                  <a:pt x="13144" y="40167"/>
                  <a:pt x="13117" y="40208"/>
                  <a:pt x="13117" y="40263"/>
                </a:cubicBezTo>
                <a:cubicBezTo>
                  <a:pt x="13117" y="40303"/>
                  <a:pt x="13185" y="40371"/>
                  <a:pt x="13225" y="40371"/>
                </a:cubicBezTo>
                <a:cubicBezTo>
                  <a:pt x="13253" y="40358"/>
                  <a:pt x="13321" y="40303"/>
                  <a:pt x="13402" y="40235"/>
                </a:cubicBezTo>
                <a:cubicBezTo>
                  <a:pt x="13307" y="40181"/>
                  <a:pt x="13253" y="40140"/>
                  <a:pt x="13198" y="40140"/>
                </a:cubicBezTo>
                <a:close/>
                <a:moveTo>
                  <a:pt x="27728" y="39936"/>
                </a:moveTo>
                <a:cubicBezTo>
                  <a:pt x="27620" y="39936"/>
                  <a:pt x="27511" y="40018"/>
                  <a:pt x="27497" y="40140"/>
                </a:cubicBezTo>
                <a:cubicBezTo>
                  <a:pt x="27497" y="40263"/>
                  <a:pt x="27592" y="40371"/>
                  <a:pt x="27728" y="40371"/>
                </a:cubicBezTo>
                <a:cubicBezTo>
                  <a:pt x="27837" y="40371"/>
                  <a:pt x="27932" y="40276"/>
                  <a:pt x="27932" y="40167"/>
                </a:cubicBezTo>
                <a:cubicBezTo>
                  <a:pt x="27932" y="40045"/>
                  <a:pt x="27851" y="39950"/>
                  <a:pt x="27728" y="39936"/>
                </a:cubicBezTo>
                <a:close/>
                <a:moveTo>
                  <a:pt x="34022" y="40127"/>
                </a:moveTo>
                <a:cubicBezTo>
                  <a:pt x="33967" y="40195"/>
                  <a:pt x="33913" y="40235"/>
                  <a:pt x="33913" y="40276"/>
                </a:cubicBezTo>
                <a:cubicBezTo>
                  <a:pt x="33913" y="40317"/>
                  <a:pt x="33967" y="40358"/>
                  <a:pt x="34008" y="40399"/>
                </a:cubicBezTo>
                <a:cubicBezTo>
                  <a:pt x="34049" y="40358"/>
                  <a:pt x="34117" y="40317"/>
                  <a:pt x="34130" y="40263"/>
                </a:cubicBezTo>
                <a:cubicBezTo>
                  <a:pt x="34130" y="40249"/>
                  <a:pt x="34076" y="40195"/>
                  <a:pt x="34022" y="40127"/>
                </a:cubicBezTo>
                <a:close/>
                <a:moveTo>
                  <a:pt x="25007" y="39987"/>
                </a:moveTo>
                <a:cubicBezTo>
                  <a:pt x="24899" y="39987"/>
                  <a:pt x="24792" y="40055"/>
                  <a:pt x="24792" y="40195"/>
                </a:cubicBezTo>
                <a:cubicBezTo>
                  <a:pt x="24779" y="40331"/>
                  <a:pt x="24874" y="40439"/>
                  <a:pt x="24996" y="40453"/>
                </a:cubicBezTo>
                <a:cubicBezTo>
                  <a:pt x="25132" y="40439"/>
                  <a:pt x="25227" y="40331"/>
                  <a:pt x="25227" y="40208"/>
                </a:cubicBezTo>
                <a:cubicBezTo>
                  <a:pt x="25234" y="40062"/>
                  <a:pt x="25120" y="39987"/>
                  <a:pt x="25007" y="39987"/>
                </a:cubicBezTo>
                <a:close/>
                <a:moveTo>
                  <a:pt x="22237" y="40059"/>
                </a:moveTo>
                <a:cubicBezTo>
                  <a:pt x="22128" y="40059"/>
                  <a:pt x="22033" y="40154"/>
                  <a:pt x="22033" y="40276"/>
                </a:cubicBezTo>
                <a:cubicBezTo>
                  <a:pt x="22033" y="40412"/>
                  <a:pt x="22142" y="40507"/>
                  <a:pt x="22264" y="40507"/>
                </a:cubicBezTo>
                <a:cubicBezTo>
                  <a:pt x="22387" y="40494"/>
                  <a:pt x="22468" y="40399"/>
                  <a:pt x="22482" y="40290"/>
                </a:cubicBezTo>
                <a:cubicBezTo>
                  <a:pt x="22468" y="40154"/>
                  <a:pt x="22373" y="40059"/>
                  <a:pt x="22237" y="40059"/>
                </a:cubicBezTo>
                <a:close/>
                <a:moveTo>
                  <a:pt x="31240" y="40162"/>
                </a:moveTo>
                <a:cubicBezTo>
                  <a:pt x="31164" y="40162"/>
                  <a:pt x="31111" y="40234"/>
                  <a:pt x="31099" y="40317"/>
                </a:cubicBezTo>
                <a:cubicBezTo>
                  <a:pt x="31087" y="40414"/>
                  <a:pt x="31151" y="40512"/>
                  <a:pt x="31233" y="40512"/>
                </a:cubicBezTo>
                <a:cubicBezTo>
                  <a:pt x="31242" y="40512"/>
                  <a:pt x="31252" y="40510"/>
                  <a:pt x="31262" y="40507"/>
                </a:cubicBezTo>
                <a:cubicBezTo>
                  <a:pt x="31358" y="40494"/>
                  <a:pt x="31398" y="40426"/>
                  <a:pt x="31507" y="40344"/>
                </a:cubicBezTo>
                <a:cubicBezTo>
                  <a:pt x="31412" y="40263"/>
                  <a:pt x="31358" y="40195"/>
                  <a:pt x="31276" y="40167"/>
                </a:cubicBezTo>
                <a:cubicBezTo>
                  <a:pt x="31263" y="40164"/>
                  <a:pt x="31251" y="40162"/>
                  <a:pt x="31240" y="40162"/>
                </a:cubicBezTo>
                <a:close/>
                <a:moveTo>
                  <a:pt x="19532" y="40167"/>
                </a:moveTo>
                <a:cubicBezTo>
                  <a:pt x="19424" y="40167"/>
                  <a:pt x="19315" y="40249"/>
                  <a:pt x="19315" y="40371"/>
                </a:cubicBezTo>
                <a:cubicBezTo>
                  <a:pt x="19328" y="40480"/>
                  <a:pt x="19424" y="40575"/>
                  <a:pt x="19532" y="40575"/>
                </a:cubicBezTo>
                <a:cubicBezTo>
                  <a:pt x="19641" y="40575"/>
                  <a:pt x="19723" y="40494"/>
                  <a:pt x="19736" y="40385"/>
                </a:cubicBezTo>
                <a:cubicBezTo>
                  <a:pt x="19736" y="40276"/>
                  <a:pt x="19655" y="40167"/>
                  <a:pt x="19532" y="40167"/>
                </a:cubicBezTo>
                <a:close/>
                <a:moveTo>
                  <a:pt x="34824" y="40467"/>
                </a:moveTo>
                <a:cubicBezTo>
                  <a:pt x="34810" y="40467"/>
                  <a:pt x="34783" y="40507"/>
                  <a:pt x="34783" y="40534"/>
                </a:cubicBezTo>
                <a:cubicBezTo>
                  <a:pt x="34783" y="40548"/>
                  <a:pt x="34810" y="40589"/>
                  <a:pt x="34837" y="40589"/>
                </a:cubicBezTo>
                <a:cubicBezTo>
                  <a:pt x="34851" y="40589"/>
                  <a:pt x="34892" y="40562"/>
                  <a:pt x="34959" y="40521"/>
                </a:cubicBezTo>
                <a:cubicBezTo>
                  <a:pt x="34919" y="40494"/>
                  <a:pt x="34878" y="40480"/>
                  <a:pt x="34824" y="40467"/>
                </a:cubicBezTo>
                <a:close/>
                <a:moveTo>
                  <a:pt x="28526" y="40199"/>
                </a:moveTo>
                <a:cubicBezTo>
                  <a:pt x="28427" y="40199"/>
                  <a:pt x="28342" y="40282"/>
                  <a:pt x="28354" y="40385"/>
                </a:cubicBezTo>
                <a:cubicBezTo>
                  <a:pt x="28340" y="40494"/>
                  <a:pt x="28422" y="40589"/>
                  <a:pt x="28517" y="40589"/>
                </a:cubicBezTo>
                <a:cubicBezTo>
                  <a:pt x="28526" y="40590"/>
                  <a:pt x="28534" y="40590"/>
                  <a:pt x="28543" y="40590"/>
                </a:cubicBezTo>
                <a:cubicBezTo>
                  <a:pt x="28654" y="40590"/>
                  <a:pt x="28749" y="40509"/>
                  <a:pt x="28761" y="40358"/>
                </a:cubicBezTo>
                <a:cubicBezTo>
                  <a:pt x="28707" y="40290"/>
                  <a:pt x="28653" y="40249"/>
                  <a:pt x="28585" y="40208"/>
                </a:cubicBezTo>
                <a:cubicBezTo>
                  <a:pt x="28565" y="40202"/>
                  <a:pt x="28545" y="40199"/>
                  <a:pt x="28526" y="40199"/>
                </a:cubicBezTo>
                <a:close/>
                <a:moveTo>
                  <a:pt x="14055" y="40358"/>
                </a:moveTo>
                <a:cubicBezTo>
                  <a:pt x="14000" y="40385"/>
                  <a:pt x="13919" y="40453"/>
                  <a:pt x="13919" y="40494"/>
                </a:cubicBezTo>
                <a:cubicBezTo>
                  <a:pt x="13919" y="40548"/>
                  <a:pt x="13987" y="40589"/>
                  <a:pt x="14055" y="40684"/>
                </a:cubicBezTo>
                <a:cubicBezTo>
                  <a:pt x="14123" y="40589"/>
                  <a:pt x="14163" y="40534"/>
                  <a:pt x="14163" y="40480"/>
                </a:cubicBezTo>
                <a:lnTo>
                  <a:pt x="14163" y="40467"/>
                </a:lnTo>
                <a:cubicBezTo>
                  <a:pt x="14163" y="40426"/>
                  <a:pt x="14068" y="40358"/>
                  <a:pt x="14055" y="40358"/>
                </a:cubicBezTo>
                <a:close/>
                <a:moveTo>
                  <a:pt x="25835" y="40261"/>
                </a:moveTo>
                <a:cubicBezTo>
                  <a:pt x="25827" y="40261"/>
                  <a:pt x="25820" y="40262"/>
                  <a:pt x="25812" y="40263"/>
                </a:cubicBezTo>
                <a:cubicBezTo>
                  <a:pt x="25703" y="40263"/>
                  <a:pt x="25608" y="40358"/>
                  <a:pt x="25608" y="40467"/>
                </a:cubicBezTo>
                <a:cubicBezTo>
                  <a:pt x="25608" y="40589"/>
                  <a:pt x="25703" y="40670"/>
                  <a:pt x="25825" y="40684"/>
                </a:cubicBezTo>
                <a:cubicBezTo>
                  <a:pt x="25934" y="40670"/>
                  <a:pt x="26029" y="40575"/>
                  <a:pt x="26029" y="40467"/>
                </a:cubicBezTo>
                <a:cubicBezTo>
                  <a:pt x="26029" y="40352"/>
                  <a:pt x="25946" y="40261"/>
                  <a:pt x="25835" y="40261"/>
                </a:cubicBezTo>
                <a:close/>
                <a:moveTo>
                  <a:pt x="16773" y="40276"/>
                </a:moveTo>
                <a:cubicBezTo>
                  <a:pt x="16664" y="40276"/>
                  <a:pt x="16583" y="40331"/>
                  <a:pt x="16596" y="40439"/>
                </a:cubicBezTo>
                <a:cubicBezTo>
                  <a:pt x="16610" y="40521"/>
                  <a:pt x="16678" y="40575"/>
                  <a:pt x="16759" y="40698"/>
                </a:cubicBezTo>
                <a:cubicBezTo>
                  <a:pt x="16855" y="40562"/>
                  <a:pt x="16923" y="40507"/>
                  <a:pt x="16936" y="40439"/>
                </a:cubicBezTo>
                <a:cubicBezTo>
                  <a:pt x="16963" y="40344"/>
                  <a:pt x="16882" y="40276"/>
                  <a:pt x="16773" y="40276"/>
                </a:cubicBezTo>
                <a:close/>
                <a:moveTo>
                  <a:pt x="32105" y="40439"/>
                </a:moveTo>
                <a:cubicBezTo>
                  <a:pt x="32064" y="40439"/>
                  <a:pt x="31969" y="40548"/>
                  <a:pt x="31983" y="40575"/>
                </a:cubicBezTo>
                <a:cubicBezTo>
                  <a:pt x="31996" y="40643"/>
                  <a:pt x="32051" y="40698"/>
                  <a:pt x="32119" y="40725"/>
                </a:cubicBezTo>
                <a:cubicBezTo>
                  <a:pt x="32173" y="40725"/>
                  <a:pt x="32241" y="40657"/>
                  <a:pt x="32350" y="40562"/>
                </a:cubicBezTo>
                <a:cubicBezTo>
                  <a:pt x="32238" y="40512"/>
                  <a:pt x="32172" y="40451"/>
                  <a:pt x="32120" y="40451"/>
                </a:cubicBezTo>
                <a:cubicBezTo>
                  <a:pt x="32115" y="40451"/>
                  <a:pt x="32110" y="40452"/>
                  <a:pt x="32105" y="40453"/>
                </a:cubicBezTo>
                <a:lnTo>
                  <a:pt x="32105" y="40439"/>
                </a:lnTo>
                <a:close/>
                <a:moveTo>
                  <a:pt x="23087" y="40343"/>
                </a:moveTo>
                <a:cubicBezTo>
                  <a:pt x="23080" y="40343"/>
                  <a:pt x="23073" y="40343"/>
                  <a:pt x="23066" y="40344"/>
                </a:cubicBezTo>
                <a:cubicBezTo>
                  <a:pt x="22785" y="40344"/>
                  <a:pt x="22794" y="40766"/>
                  <a:pt x="23067" y="40766"/>
                </a:cubicBezTo>
                <a:cubicBezTo>
                  <a:pt x="23071" y="40766"/>
                  <a:pt x="23075" y="40766"/>
                  <a:pt x="23080" y="40766"/>
                </a:cubicBezTo>
                <a:cubicBezTo>
                  <a:pt x="23189" y="40766"/>
                  <a:pt x="23284" y="40670"/>
                  <a:pt x="23284" y="40548"/>
                </a:cubicBezTo>
                <a:cubicBezTo>
                  <a:pt x="23284" y="40434"/>
                  <a:pt x="23188" y="40343"/>
                  <a:pt x="23087" y="40343"/>
                </a:cubicBezTo>
                <a:close/>
                <a:moveTo>
                  <a:pt x="20334" y="40399"/>
                </a:moveTo>
                <a:cubicBezTo>
                  <a:pt x="20225" y="40412"/>
                  <a:pt x="20144" y="40507"/>
                  <a:pt x="20144" y="40616"/>
                </a:cubicBezTo>
                <a:cubicBezTo>
                  <a:pt x="20144" y="40725"/>
                  <a:pt x="20239" y="40820"/>
                  <a:pt x="20361" y="40820"/>
                </a:cubicBezTo>
                <a:cubicBezTo>
                  <a:pt x="20470" y="40806"/>
                  <a:pt x="20552" y="40711"/>
                  <a:pt x="20552" y="40602"/>
                </a:cubicBezTo>
                <a:lnTo>
                  <a:pt x="20552" y="40589"/>
                </a:lnTo>
                <a:cubicBezTo>
                  <a:pt x="20538" y="40480"/>
                  <a:pt x="20443" y="40399"/>
                  <a:pt x="20334" y="40399"/>
                </a:cubicBezTo>
                <a:close/>
                <a:moveTo>
                  <a:pt x="29387" y="40465"/>
                </a:moveTo>
                <a:cubicBezTo>
                  <a:pt x="29378" y="40465"/>
                  <a:pt x="29369" y="40465"/>
                  <a:pt x="29359" y="40467"/>
                </a:cubicBezTo>
                <a:cubicBezTo>
                  <a:pt x="29264" y="40467"/>
                  <a:pt x="29183" y="40548"/>
                  <a:pt x="29183" y="40643"/>
                </a:cubicBezTo>
                <a:cubicBezTo>
                  <a:pt x="29183" y="40744"/>
                  <a:pt x="29253" y="40821"/>
                  <a:pt x="29393" y="40821"/>
                </a:cubicBezTo>
                <a:cubicBezTo>
                  <a:pt x="29404" y="40821"/>
                  <a:pt x="29415" y="40821"/>
                  <a:pt x="29427" y="40820"/>
                </a:cubicBezTo>
                <a:cubicBezTo>
                  <a:pt x="29468" y="40779"/>
                  <a:pt x="29550" y="40711"/>
                  <a:pt x="29550" y="40643"/>
                </a:cubicBezTo>
                <a:cubicBezTo>
                  <a:pt x="29562" y="40531"/>
                  <a:pt x="29484" y="40465"/>
                  <a:pt x="29387" y="40465"/>
                </a:cubicBezTo>
                <a:close/>
                <a:moveTo>
                  <a:pt x="17602" y="40507"/>
                </a:moveTo>
                <a:cubicBezTo>
                  <a:pt x="17493" y="40507"/>
                  <a:pt x="17385" y="40602"/>
                  <a:pt x="17425" y="40698"/>
                </a:cubicBezTo>
                <a:cubicBezTo>
                  <a:pt x="17453" y="40793"/>
                  <a:pt x="17521" y="40820"/>
                  <a:pt x="17602" y="40915"/>
                </a:cubicBezTo>
                <a:cubicBezTo>
                  <a:pt x="17684" y="40806"/>
                  <a:pt x="17752" y="40752"/>
                  <a:pt x="17765" y="40670"/>
                </a:cubicBezTo>
                <a:cubicBezTo>
                  <a:pt x="17792" y="40575"/>
                  <a:pt x="17711" y="40507"/>
                  <a:pt x="17602" y="40507"/>
                </a:cubicBezTo>
                <a:close/>
                <a:moveTo>
                  <a:pt x="14884" y="40602"/>
                </a:moveTo>
                <a:cubicBezTo>
                  <a:pt x="14829" y="40643"/>
                  <a:pt x="14761" y="40698"/>
                  <a:pt x="14748" y="40752"/>
                </a:cubicBezTo>
                <a:cubicBezTo>
                  <a:pt x="14734" y="40806"/>
                  <a:pt x="14816" y="40847"/>
                  <a:pt x="14884" y="40929"/>
                </a:cubicBezTo>
                <a:cubicBezTo>
                  <a:pt x="14938" y="40847"/>
                  <a:pt x="15006" y="40793"/>
                  <a:pt x="15006" y="40738"/>
                </a:cubicBezTo>
                <a:cubicBezTo>
                  <a:pt x="15006" y="40684"/>
                  <a:pt x="14924" y="40643"/>
                  <a:pt x="14884" y="40602"/>
                </a:cubicBezTo>
                <a:close/>
                <a:moveTo>
                  <a:pt x="32948" y="40670"/>
                </a:moveTo>
                <a:cubicBezTo>
                  <a:pt x="32893" y="40738"/>
                  <a:pt x="32825" y="40806"/>
                  <a:pt x="32839" y="40820"/>
                </a:cubicBezTo>
                <a:cubicBezTo>
                  <a:pt x="32853" y="40874"/>
                  <a:pt x="32921" y="40901"/>
                  <a:pt x="32961" y="40942"/>
                </a:cubicBezTo>
                <a:cubicBezTo>
                  <a:pt x="33002" y="40901"/>
                  <a:pt x="33057" y="40861"/>
                  <a:pt x="33057" y="40820"/>
                </a:cubicBezTo>
                <a:cubicBezTo>
                  <a:pt x="33057" y="40779"/>
                  <a:pt x="32989" y="40738"/>
                  <a:pt x="32948" y="40670"/>
                </a:cubicBezTo>
                <a:close/>
                <a:moveTo>
                  <a:pt x="26665" y="40533"/>
                </a:moveTo>
                <a:cubicBezTo>
                  <a:pt x="26657" y="40533"/>
                  <a:pt x="26649" y="40533"/>
                  <a:pt x="26641" y="40534"/>
                </a:cubicBezTo>
                <a:cubicBezTo>
                  <a:pt x="26532" y="40548"/>
                  <a:pt x="26451" y="40630"/>
                  <a:pt x="26464" y="40738"/>
                </a:cubicBezTo>
                <a:cubicBezTo>
                  <a:pt x="26452" y="40853"/>
                  <a:pt x="26546" y="40944"/>
                  <a:pt x="26647" y="40944"/>
                </a:cubicBezTo>
                <a:cubicBezTo>
                  <a:pt x="26654" y="40944"/>
                  <a:pt x="26661" y="40943"/>
                  <a:pt x="26668" y="40942"/>
                </a:cubicBezTo>
                <a:cubicBezTo>
                  <a:pt x="26777" y="40929"/>
                  <a:pt x="26858" y="40834"/>
                  <a:pt x="26858" y="40725"/>
                </a:cubicBezTo>
                <a:lnTo>
                  <a:pt x="26872" y="40725"/>
                </a:lnTo>
                <a:cubicBezTo>
                  <a:pt x="26859" y="40611"/>
                  <a:pt x="26765" y="40533"/>
                  <a:pt x="26665" y="40533"/>
                </a:cubicBezTo>
                <a:close/>
                <a:moveTo>
                  <a:pt x="23909" y="40589"/>
                </a:moveTo>
                <a:cubicBezTo>
                  <a:pt x="23800" y="40589"/>
                  <a:pt x="23719" y="40670"/>
                  <a:pt x="23705" y="40766"/>
                </a:cubicBezTo>
                <a:cubicBezTo>
                  <a:pt x="23691" y="40888"/>
                  <a:pt x="23773" y="40997"/>
                  <a:pt x="23882" y="41010"/>
                </a:cubicBezTo>
                <a:cubicBezTo>
                  <a:pt x="24004" y="41010"/>
                  <a:pt x="24099" y="40929"/>
                  <a:pt x="24113" y="40806"/>
                </a:cubicBezTo>
                <a:cubicBezTo>
                  <a:pt x="24113" y="40698"/>
                  <a:pt x="24018" y="40589"/>
                  <a:pt x="23909" y="40589"/>
                </a:cubicBezTo>
                <a:close/>
                <a:moveTo>
                  <a:pt x="21191" y="40657"/>
                </a:moveTo>
                <a:cubicBezTo>
                  <a:pt x="21068" y="40657"/>
                  <a:pt x="20973" y="40752"/>
                  <a:pt x="20973" y="40874"/>
                </a:cubicBezTo>
                <a:cubicBezTo>
                  <a:pt x="20973" y="40969"/>
                  <a:pt x="21068" y="41065"/>
                  <a:pt x="21177" y="41065"/>
                </a:cubicBezTo>
                <a:cubicBezTo>
                  <a:pt x="21286" y="41065"/>
                  <a:pt x="21367" y="40983"/>
                  <a:pt x="21381" y="40888"/>
                </a:cubicBezTo>
                <a:cubicBezTo>
                  <a:pt x="21394" y="40766"/>
                  <a:pt x="21299" y="40670"/>
                  <a:pt x="21191" y="40657"/>
                </a:cubicBezTo>
                <a:close/>
                <a:moveTo>
                  <a:pt x="18418" y="40684"/>
                </a:moveTo>
                <a:cubicBezTo>
                  <a:pt x="18336" y="40793"/>
                  <a:pt x="18268" y="40861"/>
                  <a:pt x="18255" y="40929"/>
                </a:cubicBezTo>
                <a:cubicBezTo>
                  <a:pt x="18241" y="41037"/>
                  <a:pt x="18323" y="41092"/>
                  <a:pt x="18431" y="41092"/>
                </a:cubicBezTo>
                <a:cubicBezTo>
                  <a:pt x="18540" y="41092"/>
                  <a:pt x="18649" y="40997"/>
                  <a:pt x="18608" y="40901"/>
                </a:cubicBezTo>
                <a:cubicBezTo>
                  <a:pt x="18581" y="40820"/>
                  <a:pt x="18513" y="40779"/>
                  <a:pt x="18418" y="40684"/>
                </a:cubicBezTo>
                <a:close/>
                <a:moveTo>
                  <a:pt x="12954" y="41024"/>
                </a:moveTo>
                <a:cubicBezTo>
                  <a:pt x="12940" y="41024"/>
                  <a:pt x="12926" y="41065"/>
                  <a:pt x="12913" y="41078"/>
                </a:cubicBezTo>
                <a:cubicBezTo>
                  <a:pt x="12940" y="41105"/>
                  <a:pt x="12967" y="41119"/>
                  <a:pt x="13008" y="41133"/>
                </a:cubicBezTo>
                <a:cubicBezTo>
                  <a:pt x="13022" y="41133"/>
                  <a:pt x="13035" y="41092"/>
                  <a:pt x="13076" y="41051"/>
                </a:cubicBezTo>
                <a:cubicBezTo>
                  <a:pt x="13035" y="41037"/>
                  <a:pt x="12994" y="41024"/>
                  <a:pt x="12954" y="41024"/>
                </a:cubicBezTo>
                <a:close/>
                <a:moveTo>
                  <a:pt x="15718" y="40883"/>
                </a:moveTo>
                <a:cubicBezTo>
                  <a:pt x="15708" y="40883"/>
                  <a:pt x="15697" y="40884"/>
                  <a:pt x="15686" y="40888"/>
                </a:cubicBezTo>
                <a:cubicBezTo>
                  <a:pt x="15631" y="40901"/>
                  <a:pt x="15591" y="40969"/>
                  <a:pt x="15509" y="41024"/>
                </a:cubicBezTo>
                <a:cubicBezTo>
                  <a:pt x="15591" y="41078"/>
                  <a:pt x="15658" y="41146"/>
                  <a:pt x="15699" y="41146"/>
                </a:cubicBezTo>
                <a:cubicBezTo>
                  <a:pt x="15767" y="41133"/>
                  <a:pt x="15808" y="41078"/>
                  <a:pt x="15835" y="41024"/>
                </a:cubicBezTo>
                <a:cubicBezTo>
                  <a:pt x="15847" y="40953"/>
                  <a:pt x="15787" y="40883"/>
                  <a:pt x="15718" y="40883"/>
                </a:cubicBezTo>
                <a:close/>
                <a:moveTo>
                  <a:pt x="30175" y="40752"/>
                </a:moveTo>
                <a:cubicBezTo>
                  <a:pt x="30066" y="40752"/>
                  <a:pt x="30012" y="40806"/>
                  <a:pt x="30025" y="40901"/>
                </a:cubicBezTo>
                <a:cubicBezTo>
                  <a:pt x="30039" y="40983"/>
                  <a:pt x="30093" y="41037"/>
                  <a:pt x="30161" y="41160"/>
                </a:cubicBezTo>
                <a:cubicBezTo>
                  <a:pt x="30270" y="41051"/>
                  <a:pt x="30338" y="40997"/>
                  <a:pt x="30352" y="40929"/>
                </a:cubicBezTo>
                <a:cubicBezTo>
                  <a:pt x="30365" y="40820"/>
                  <a:pt x="30297" y="40752"/>
                  <a:pt x="30175" y="40752"/>
                </a:cubicBezTo>
                <a:close/>
                <a:moveTo>
                  <a:pt x="27447" y="40805"/>
                </a:moveTo>
                <a:cubicBezTo>
                  <a:pt x="27339" y="40805"/>
                  <a:pt x="27281" y="40896"/>
                  <a:pt x="27293" y="41010"/>
                </a:cubicBezTo>
                <a:cubicBezTo>
                  <a:pt x="27305" y="41105"/>
                  <a:pt x="27358" y="41179"/>
                  <a:pt x="27452" y="41179"/>
                </a:cubicBezTo>
                <a:cubicBezTo>
                  <a:pt x="27466" y="41179"/>
                  <a:pt x="27481" y="41177"/>
                  <a:pt x="27497" y="41173"/>
                </a:cubicBezTo>
                <a:cubicBezTo>
                  <a:pt x="27565" y="41160"/>
                  <a:pt x="27633" y="41065"/>
                  <a:pt x="27742" y="40969"/>
                </a:cubicBezTo>
                <a:cubicBezTo>
                  <a:pt x="27620" y="40888"/>
                  <a:pt x="27538" y="40806"/>
                  <a:pt x="27470" y="40806"/>
                </a:cubicBezTo>
                <a:cubicBezTo>
                  <a:pt x="27462" y="40805"/>
                  <a:pt x="27455" y="40805"/>
                  <a:pt x="27447" y="40805"/>
                </a:cubicBezTo>
                <a:close/>
                <a:moveTo>
                  <a:pt x="33791" y="41037"/>
                </a:moveTo>
                <a:cubicBezTo>
                  <a:pt x="33777" y="41037"/>
                  <a:pt x="33709" y="41078"/>
                  <a:pt x="33709" y="41105"/>
                </a:cubicBezTo>
                <a:cubicBezTo>
                  <a:pt x="33709" y="41133"/>
                  <a:pt x="33750" y="41160"/>
                  <a:pt x="33791" y="41214"/>
                </a:cubicBezTo>
                <a:cubicBezTo>
                  <a:pt x="33818" y="41173"/>
                  <a:pt x="33831" y="41133"/>
                  <a:pt x="33845" y="41092"/>
                </a:cubicBezTo>
                <a:cubicBezTo>
                  <a:pt x="33845" y="41078"/>
                  <a:pt x="33804" y="41037"/>
                  <a:pt x="33791" y="41037"/>
                </a:cubicBezTo>
                <a:close/>
                <a:moveTo>
                  <a:pt x="31031" y="41024"/>
                </a:moveTo>
                <a:cubicBezTo>
                  <a:pt x="30977" y="41037"/>
                  <a:pt x="30923" y="41119"/>
                  <a:pt x="30868" y="41160"/>
                </a:cubicBezTo>
                <a:cubicBezTo>
                  <a:pt x="30923" y="41214"/>
                  <a:pt x="30963" y="41282"/>
                  <a:pt x="31031" y="41296"/>
                </a:cubicBezTo>
                <a:cubicBezTo>
                  <a:pt x="31036" y="41297"/>
                  <a:pt x="31041" y="41297"/>
                  <a:pt x="31046" y="41297"/>
                </a:cubicBezTo>
                <a:cubicBezTo>
                  <a:pt x="31104" y="41297"/>
                  <a:pt x="31133" y="41223"/>
                  <a:pt x="31208" y="41160"/>
                </a:cubicBezTo>
                <a:cubicBezTo>
                  <a:pt x="31126" y="41105"/>
                  <a:pt x="31072" y="41024"/>
                  <a:pt x="31031" y="41024"/>
                </a:cubicBezTo>
                <a:close/>
                <a:moveTo>
                  <a:pt x="21992" y="40847"/>
                </a:moveTo>
                <a:cubicBezTo>
                  <a:pt x="21925" y="40915"/>
                  <a:pt x="21857" y="41010"/>
                  <a:pt x="21816" y="41105"/>
                </a:cubicBezTo>
                <a:lnTo>
                  <a:pt x="21802" y="41119"/>
                </a:lnTo>
                <a:cubicBezTo>
                  <a:pt x="21789" y="41209"/>
                  <a:pt x="21897" y="41310"/>
                  <a:pt x="22001" y="41310"/>
                </a:cubicBezTo>
                <a:cubicBezTo>
                  <a:pt x="22007" y="41310"/>
                  <a:pt x="22013" y="41310"/>
                  <a:pt x="22020" y="41309"/>
                </a:cubicBezTo>
                <a:cubicBezTo>
                  <a:pt x="22128" y="41282"/>
                  <a:pt x="22210" y="41200"/>
                  <a:pt x="22196" y="41092"/>
                </a:cubicBezTo>
                <a:cubicBezTo>
                  <a:pt x="22169" y="41010"/>
                  <a:pt x="22088" y="40956"/>
                  <a:pt x="21992" y="40847"/>
                </a:cubicBezTo>
                <a:close/>
                <a:moveTo>
                  <a:pt x="24716" y="40846"/>
                </a:moveTo>
                <a:cubicBezTo>
                  <a:pt x="24710" y="40846"/>
                  <a:pt x="24704" y="40846"/>
                  <a:pt x="24697" y="40847"/>
                </a:cubicBezTo>
                <a:cubicBezTo>
                  <a:pt x="24589" y="40874"/>
                  <a:pt x="24507" y="40956"/>
                  <a:pt x="24534" y="41065"/>
                </a:cubicBezTo>
                <a:cubicBezTo>
                  <a:pt x="24548" y="41146"/>
                  <a:pt x="24629" y="41200"/>
                  <a:pt x="24725" y="41323"/>
                </a:cubicBezTo>
                <a:cubicBezTo>
                  <a:pt x="24806" y="41241"/>
                  <a:pt x="24860" y="41146"/>
                  <a:pt x="24915" y="41037"/>
                </a:cubicBezTo>
                <a:lnTo>
                  <a:pt x="24915" y="41051"/>
                </a:lnTo>
                <a:cubicBezTo>
                  <a:pt x="24940" y="40948"/>
                  <a:pt x="24821" y="40846"/>
                  <a:pt x="24716" y="40846"/>
                </a:cubicBezTo>
                <a:close/>
                <a:moveTo>
                  <a:pt x="19251" y="41018"/>
                </a:moveTo>
                <a:cubicBezTo>
                  <a:pt x="19175" y="41018"/>
                  <a:pt x="19123" y="41091"/>
                  <a:pt x="19111" y="41173"/>
                </a:cubicBezTo>
                <a:cubicBezTo>
                  <a:pt x="19099" y="41271"/>
                  <a:pt x="19174" y="41368"/>
                  <a:pt x="19258" y="41368"/>
                </a:cubicBezTo>
                <a:cubicBezTo>
                  <a:pt x="19268" y="41368"/>
                  <a:pt x="19278" y="41366"/>
                  <a:pt x="19288" y="41364"/>
                </a:cubicBezTo>
                <a:cubicBezTo>
                  <a:pt x="19369" y="41336"/>
                  <a:pt x="19410" y="41282"/>
                  <a:pt x="19519" y="41200"/>
                </a:cubicBezTo>
                <a:cubicBezTo>
                  <a:pt x="19424" y="41119"/>
                  <a:pt x="19356" y="41037"/>
                  <a:pt x="19288" y="41024"/>
                </a:cubicBezTo>
                <a:cubicBezTo>
                  <a:pt x="19275" y="41020"/>
                  <a:pt x="19263" y="41018"/>
                  <a:pt x="19251" y="41018"/>
                </a:cubicBezTo>
                <a:close/>
                <a:moveTo>
                  <a:pt x="28286" y="41065"/>
                </a:moveTo>
                <a:lnTo>
                  <a:pt x="28286" y="41078"/>
                </a:lnTo>
                <a:cubicBezTo>
                  <a:pt x="28279" y="41077"/>
                  <a:pt x="28272" y="41077"/>
                  <a:pt x="28265" y="41077"/>
                </a:cubicBezTo>
                <a:cubicBezTo>
                  <a:pt x="28181" y="41077"/>
                  <a:pt x="28124" y="41153"/>
                  <a:pt x="28136" y="41241"/>
                </a:cubicBezTo>
                <a:cubicBezTo>
                  <a:pt x="28124" y="41324"/>
                  <a:pt x="28194" y="41396"/>
                  <a:pt x="28275" y="41396"/>
                </a:cubicBezTo>
                <a:cubicBezTo>
                  <a:pt x="28288" y="41396"/>
                  <a:pt x="28300" y="41394"/>
                  <a:pt x="28313" y="41391"/>
                </a:cubicBezTo>
                <a:cubicBezTo>
                  <a:pt x="28394" y="41377"/>
                  <a:pt x="28449" y="41296"/>
                  <a:pt x="28558" y="41200"/>
                </a:cubicBezTo>
                <a:cubicBezTo>
                  <a:pt x="28422" y="41133"/>
                  <a:pt x="28354" y="41078"/>
                  <a:pt x="28286" y="41065"/>
                </a:cubicBezTo>
                <a:close/>
                <a:moveTo>
                  <a:pt x="16500" y="41126"/>
                </a:moveTo>
                <a:cubicBezTo>
                  <a:pt x="16424" y="41126"/>
                  <a:pt x="16367" y="41186"/>
                  <a:pt x="16379" y="41255"/>
                </a:cubicBezTo>
                <a:cubicBezTo>
                  <a:pt x="16379" y="41336"/>
                  <a:pt x="16438" y="41397"/>
                  <a:pt x="16505" y="41397"/>
                </a:cubicBezTo>
                <a:cubicBezTo>
                  <a:pt x="16517" y="41397"/>
                  <a:pt x="16530" y="41395"/>
                  <a:pt x="16542" y="41391"/>
                </a:cubicBezTo>
                <a:cubicBezTo>
                  <a:pt x="16596" y="41377"/>
                  <a:pt x="16637" y="41323"/>
                  <a:pt x="16719" y="41255"/>
                </a:cubicBezTo>
                <a:cubicBezTo>
                  <a:pt x="16637" y="41200"/>
                  <a:pt x="16596" y="41133"/>
                  <a:pt x="16542" y="41133"/>
                </a:cubicBezTo>
                <a:cubicBezTo>
                  <a:pt x="16527" y="41128"/>
                  <a:pt x="16513" y="41126"/>
                  <a:pt x="16500" y="41126"/>
                </a:cubicBezTo>
                <a:close/>
                <a:moveTo>
                  <a:pt x="13796" y="41214"/>
                </a:moveTo>
                <a:cubicBezTo>
                  <a:pt x="13769" y="41255"/>
                  <a:pt x="13728" y="41282"/>
                  <a:pt x="13728" y="41323"/>
                </a:cubicBezTo>
                <a:cubicBezTo>
                  <a:pt x="13728" y="41350"/>
                  <a:pt x="13769" y="41377"/>
                  <a:pt x="13796" y="41404"/>
                </a:cubicBezTo>
                <a:lnTo>
                  <a:pt x="13891" y="41309"/>
                </a:lnTo>
                <a:lnTo>
                  <a:pt x="13796" y="41214"/>
                </a:lnTo>
                <a:close/>
                <a:moveTo>
                  <a:pt x="25570" y="41101"/>
                </a:moveTo>
                <a:cubicBezTo>
                  <a:pt x="25560" y="41101"/>
                  <a:pt x="25550" y="41103"/>
                  <a:pt x="25540" y="41105"/>
                </a:cubicBezTo>
                <a:cubicBezTo>
                  <a:pt x="25472" y="41146"/>
                  <a:pt x="25404" y="41200"/>
                  <a:pt x="25377" y="41282"/>
                </a:cubicBezTo>
                <a:cubicBezTo>
                  <a:pt x="25363" y="41377"/>
                  <a:pt x="25445" y="41472"/>
                  <a:pt x="25540" y="41472"/>
                </a:cubicBezTo>
                <a:cubicBezTo>
                  <a:pt x="25622" y="41445"/>
                  <a:pt x="25676" y="41391"/>
                  <a:pt x="25730" y="41336"/>
                </a:cubicBezTo>
                <a:cubicBezTo>
                  <a:pt x="25730" y="41202"/>
                  <a:pt x="25654" y="41101"/>
                  <a:pt x="25570" y="41101"/>
                </a:cubicBezTo>
                <a:close/>
                <a:moveTo>
                  <a:pt x="31859" y="41320"/>
                </a:moveTo>
                <a:cubicBezTo>
                  <a:pt x="31854" y="41320"/>
                  <a:pt x="31850" y="41321"/>
                  <a:pt x="31847" y="41323"/>
                </a:cubicBezTo>
                <a:cubicBezTo>
                  <a:pt x="31806" y="41323"/>
                  <a:pt x="31765" y="41391"/>
                  <a:pt x="31738" y="41432"/>
                </a:cubicBezTo>
                <a:cubicBezTo>
                  <a:pt x="31779" y="41459"/>
                  <a:pt x="31820" y="41513"/>
                  <a:pt x="31860" y="41527"/>
                </a:cubicBezTo>
                <a:cubicBezTo>
                  <a:pt x="31901" y="41527"/>
                  <a:pt x="31928" y="41459"/>
                  <a:pt x="31996" y="41404"/>
                </a:cubicBezTo>
                <a:cubicBezTo>
                  <a:pt x="31937" y="41357"/>
                  <a:pt x="31889" y="41320"/>
                  <a:pt x="31859" y="41320"/>
                </a:cubicBezTo>
                <a:close/>
                <a:moveTo>
                  <a:pt x="22876" y="41187"/>
                </a:moveTo>
                <a:cubicBezTo>
                  <a:pt x="22713" y="41200"/>
                  <a:pt x="22631" y="41282"/>
                  <a:pt x="22645" y="41391"/>
                </a:cubicBezTo>
                <a:cubicBezTo>
                  <a:pt x="22645" y="41486"/>
                  <a:pt x="22726" y="41567"/>
                  <a:pt x="22822" y="41567"/>
                </a:cubicBezTo>
                <a:cubicBezTo>
                  <a:pt x="22930" y="41567"/>
                  <a:pt x="23025" y="41500"/>
                  <a:pt x="22998" y="41377"/>
                </a:cubicBezTo>
                <a:cubicBezTo>
                  <a:pt x="22998" y="41309"/>
                  <a:pt x="22903" y="41241"/>
                  <a:pt x="22876" y="41187"/>
                </a:cubicBezTo>
                <a:close/>
                <a:moveTo>
                  <a:pt x="29142" y="41323"/>
                </a:moveTo>
                <a:cubicBezTo>
                  <a:pt x="29088" y="41323"/>
                  <a:pt x="29033" y="41418"/>
                  <a:pt x="28965" y="41459"/>
                </a:cubicBezTo>
                <a:cubicBezTo>
                  <a:pt x="29020" y="41513"/>
                  <a:pt x="29060" y="41595"/>
                  <a:pt x="29115" y="41608"/>
                </a:cubicBezTo>
                <a:cubicBezTo>
                  <a:pt x="29120" y="41609"/>
                  <a:pt x="29124" y="41610"/>
                  <a:pt x="29129" y="41610"/>
                </a:cubicBezTo>
                <a:cubicBezTo>
                  <a:pt x="29181" y="41610"/>
                  <a:pt x="29248" y="41548"/>
                  <a:pt x="29359" y="41486"/>
                </a:cubicBezTo>
                <a:cubicBezTo>
                  <a:pt x="29251" y="41404"/>
                  <a:pt x="29183" y="41323"/>
                  <a:pt x="29142" y="41323"/>
                </a:cubicBezTo>
                <a:close/>
                <a:moveTo>
                  <a:pt x="17330" y="41364"/>
                </a:moveTo>
                <a:cubicBezTo>
                  <a:pt x="17290" y="41364"/>
                  <a:pt x="17208" y="41445"/>
                  <a:pt x="17208" y="41500"/>
                </a:cubicBezTo>
                <a:cubicBezTo>
                  <a:pt x="17222" y="41554"/>
                  <a:pt x="17262" y="41608"/>
                  <a:pt x="17330" y="41622"/>
                </a:cubicBezTo>
                <a:cubicBezTo>
                  <a:pt x="17385" y="41622"/>
                  <a:pt x="17453" y="41567"/>
                  <a:pt x="17575" y="41500"/>
                </a:cubicBezTo>
                <a:cubicBezTo>
                  <a:pt x="17466" y="41432"/>
                  <a:pt x="17398" y="41377"/>
                  <a:pt x="17344" y="41377"/>
                </a:cubicBezTo>
                <a:lnTo>
                  <a:pt x="17330" y="41364"/>
                </a:lnTo>
                <a:close/>
                <a:moveTo>
                  <a:pt x="20096" y="41267"/>
                </a:moveTo>
                <a:cubicBezTo>
                  <a:pt x="20010" y="41267"/>
                  <a:pt x="19941" y="41343"/>
                  <a:pt x="19954" y="41432"/>
                </a:cubicBezTo>
                <a:cubicBezTo>
                  <a:pt x="19954" y="41513"/>
                  <a:pt x="20035" y="41567"/>
                  <a:pt x="20103" y="41690"/>
                </a:cubicBezTo>
                <a:cubicBezTo>
                  <a:pt x="20171" y="41581"/>
                  <a:pt x="20253" y="41527"/>
                  <a:pt x="20266" y="41445"/>
                </a:cubicBezTo>
                <a:lnTo>
                  <a:pt x="20280" y="41445"/>
                </a:lnTo>
                <a:cubicBezTo>
                  <a:pt x="20293" y="41350"/>
                  <a:pt x="20225" y="41282"/>
                  <a:pt x="20117" y="41268"/>
                </a:cubicBezTo>
                <a:cubicBezTo>
                  <a:pt x="20110" y="41267"/>
                  <a:pt x="20103" y="41267"/>
                  <a:pt x="20096" y="41267"/>
                </a:cubicBezTo>
                <a:close/>
                <a:moveTo>
                  <a:pt x="14639" y="41472"/>
                </a:moveTo>
                <a:cubicBezTo>
                  <a:pt x="14612" y="41486"/>
                  <a:pt x="14544" y="41540"/>
                  <a:pt x="14544" y="41567"/>
                </a:cubicBezTo>
                <a:cubicBezTo>
                  <a:pt x="14544" y="41608"/>
                  <a:pt x="14598" y="41635"/>
                  <a:pt x="14653" y="41703"/>
                </a:cubicBezTo>
                <a:cubicBezTo>
                  <a:pt x="14680" y="41622"/>
                  <a:pt x="14707" y="41581"/>
                  <a:pt x="14707" y="41540"/>
                </a:cubicBezTo>
                <a:cubicBezTo>
                  <a:pt x="14707" y="41527"/>
                  <a:pt x="14653" y="41472"/>
                  <a:pt x="14639" y="41472"/>
                </a:cubicBezTo>
                <a:close/>
                <a:moveTo>
                  <a:pt x="32662" y="41581"/>
                </a:moveTo>
                <a:cubicBezTo>
                  <a:pt x="32649" y="41581"/>
                  <a:pt x="32608" y="41622"/>
                  <a:pt x="32608" y="41635"/>
                </a:cubicBezTo>
                <a:cubicBezTo>
                  <a:pt x="32608" y="41649"/>
                  <a:pt x="32649" y="41717"/>
                  <a:pt x="32662" y="41717"/>
                </a:cubicBezTo>
                <a:cubicBezTo>
                  <a:pt x="32666" y="41719"/>
                  <a:pt x="32670" y="41720"/>
                  <a:pt x="32674" y="41720"/>
                </a:cubicBezTo>
                <a:cubicBezTo>
                  <a:pt x="32701" y="41720"/>
                  <a:pt x="32738" y="41684"/>
                  <a:pt x="32785" y="41649"/>
                </a:cubicBezTo>
                <a:cubicBezTo>
                  <a:pt x="32730" y="41622"/>
                  <a:pt x="32703" y="41595"/>
                  <a:pt x="32662" y="41581"/>
                </a:cubicBezTo>
                <a:close/>
                <a:moveTo>
                  <a:pt x="23637" y="41441"/>
                </a:moveTo>
                <a:cubicBezTo>
                  <a:pt x="23558" y="41441"/>
                  <a:pt x="23462" y="41537"/>
                  <a:pt x="23474" y="41622"/>
                </a:cubicBezTo>
                <a:cubicBezTo>
                  <a:pt x="23474" y="41710"/>
                  <a:pt x="23532" y="41786"/>
                  <a:pt x="23617" y="41786"/>
                </a:cubicBezTo>
                <a:cubicBezTo>
                  <a:pt x="23623" y="41786"/>
                  <a:pt x="23630" y="41786"/>
                  <a:pt x="23637" y="41785"/>
                </a:cubicBezTo>
                <a:cubicBezTo>
                  <a:pt x="23719" y="41785"/>
                  <a:pt x="23773" y="41717"/>
                  <a:pt x="23895" y="41635"/>
                </a:cubicBezTo>
                <a:cubicBezTo>
                  <a:pt x="23787" y="41554"/>
                  <a:pt x="23746" y="41486"/>
                  <a:pt x="23664" y="41445"/>
                </a:cubicBezTo>
                <a:cubicBezTo>
                  <a:pt x="23656" y="41442"/>
                  <a:pt x="23647" y="41441"/>
                  <a:pt x="23637" y="41441"/>
                </a:cubicBezTo>
                <a:close/>
                <a:moveTo>
                  <a:pt x="26372" y="41390"/>
                </a:moveTo>
                <a:cubicBezTo>
                  <a:pt x="26367" y="41390"/>
                  <a:pt x="26361" y="41390"/>
                  <a:pt x="26356" y="41391"/>
                </a:cubicBezTo>
                <a:cubicBezTo>
                  <a:pt x="26260" y="41404"/>
                  <a:pt x="26192" y="41472"/>
                  <a:pt x="26206" y="41567"/>
                </a:cubicBezTo>
                <a:cubicBezTo>
                  <a:pt x="26220" y="41635"/>
                  <a:pt x="26288" y="41703"/>
                  <a:pt x="26383" y="41812"/>
                </a:cubicBezTo>
                <a:cubicBezTo>
                  <a:pt x="26451" y="41703"/>
                  <a:pt x="26532" y="41649"/>
                  <a:pt x="26546" y="41567"/>
                </a:cubicBezTo>
                <a:cubicBezTo>
                  <a:pt x="26571" y="41491"/>
                  <a:pt x="26464" y="41390"/>
                  <a:pt x="26372" y="41390"/>
                </a:cubicBezTo>
                <a:close/>
                <a:moveTo>
                  <a:pt x="20904" y="41521"/>
                </a:moveTo>
                <a:cubicBezTo>
                  <a:pt x="20828" y="41521"/>
                  <a:pt x="20769" y="41584"/>
                  <a:pt x="20769" y="41676"/>
                </a:cubicBezTo>
                <a:cubicBezTo>
                  <a:pt x="20769" y="41771"/>
                  <a:pt x="20810" y="41845"/>
                  <a:pt x="20892" y="41845"/>
                </a:cubicBezTo>
                <a:cubicBezTo>
                  <a:pt x="20905" y="41845"/>
                  <a:pt x="20918" y="41843"/>
                  <a:pt x="20932" y="41839"/>
                </a:cubicBezTo>
                <a:cubicBezTo>
                  <a:pt x="21000" y="41839"/>
                  <a:pt x="21068" y="41771"/>
                  <a:pt x="21177" y="41690"/>
                </a:cubicBezTo>
                <a:cubicBezTo>
                  <a:pt x="21068" y="41622"/>
                  <a:pt x="21014" y="41540"/>
                  <a:pt x="20932" y="41527"/>
                </a:cubicBezTo>
                <a:lnTo>
                  <a:pt x="20946" y="41527"/>
                </a:lnTo>
                <a:cubicBezTo>
                  <a:pt x="20932" y="41523"/>
                  <a:pt x="20918" y="41521"/>
                  <a:pt x="20904" y="41521"/>
                </a:cubicBezTo>
                <a:close/>
                <a:moveTo>
                  <a:pt x="29971" y="41622"/>
                </a:moveTo>
                <a:cubicBezTo>
                  <a:pt x="29917" y="41622"/>
                  <a:pt x="29862" y="41690"/>
                  <a:pt x="29822" y="41731"/>
                </a:cubicBezTo>
                <a:cubicBezTo>
                  <a:pt x="29862" y="41785"/>
                  <a:pt x="29890" y="41853"/>
                  <a:pt x="29944" y="41867"/>
                </a:cubicBezTo>
                <a:cubicBezTo>
                  <a:pt x="29948" y="41868"/>
                  <a:pt x="29953" y="41869"/>
                  <a:pt x="29957" y="41869"/>
                </a:cubicBezTo>
                <a:cubicBezTo>
                  <a:pt x="29997" y="41869"/>
                  <a:pt x="30051" y="41820"/>
                  <a:pt x="30148" y="41771"/>
                </a:cubicBezTo>
                <a:cubicBezTo>
                  <a:pt x="30053" y="41703"/>
                  <a:pt x="30012" y="41622"/>
                  <a:pt x="29971" y="41622"/>
                </a:cubicBezTo>
                <a:close/>
                <a:moveTo>
                  <a:pt x="18173" y="41540"/>
                </a:moveTo>
                <a:cubicBezTo>
                  <a:pt x="18119" y="41635"/>
                  <a:pt x="18051" y="41690"/>
                  <a:pt x="18051" y="41744"/>
                </a:cubicBezTo>
                <a:lnTo>
                  <a:pt x="18024" y="41744"/>
                </a:lnTo>
                <a:cubicBezTo>
                  <a:pt x="18024" y="41785"/>
                  <a:pt x="18105" y="41867"/>
                  <a:pt x="18159" y="41880"/>
                </a:cubicBezTo>
                <a:cubicBezTo>
                  <a:pt x="18172" y="41884"/>
                  <a:pt x="18184" y="41886"/>
                  <a:pt x="18196" y="41886"/>
                </a:cubicBezTo>
                <a:cubicBezTo>
                  <a:pt x="18263" y="41886"/>
                  <a:pt x="18321" y="41825"/>
                  <a:pt x="18309" y="41744"/>
                </a:cubicBezTo>
                <a:cubicBezTo>
                  <a:pt x="18309" y="41690"/>
                  <a:pt x="18241" y="41649"/>
                  <a:pt x="18173" y="41540"/>
                </a:cubicBezTo>
                <a:close/>
                <a:moveTo>
                  <a:pt x="27185" y="41663"/>
                </a:moveTo>
                <a:cubicBezTo>
                  <a:pt x="27144" y="41663"/>
                  <a:pt x="27049" y="41744"/>
                  <a:pt x="27049" y="41799"/>
                </a:cubicBezTo>
                <a:cubicBezTo>
                  <a:pt x="27049" y="41853"/>
                  <a:pt x="27130" y="41962"/>
                  <a:pt x="27185" y="41962"/>
                </a:cubicBezTo>
                <a:cubicBezTo>
                  <a:pt x="27225" y="41962"/>
                  <a:pt x="27321" y="41894"/>
                  <a:pt x="27443" y="41826"/>
                </a:cubicBezTo>
                <a:cubicBezTo>
                  <a:pt x="27321" y="41731"/>
                  <a:pt x="27253" y="41663"/>
                  <a:pt x="27185" y="41663"/>
                </a:cubicBezTo>
                <a:close/>
                <a:moveTo>
                  <a:pt x="15436" y="41751"/>
                </a:moveTo>
                <a:cubicBezTo>
                  <a:pt x="15405" y="41751"/>
                  <a:pt x="15384" y="41803"/>
                  <a:pt x="15373" y="41826"/>
                </a:cubicBezTo>
                <a:cubicBezTo>
                  <a:pt x="15373" y="41839"/>
                  <a:pt x="15400" y="41894"/>
                  <a:pt x="15427" y="41934"/>
                </a:cubicBezTo>
                <a:lnTo>
                  <a:pt x="15495" y="41975"/>
                </a:lnTo>
                <a:cubicBezTo>
                  <a:pt x="15509" y="41934"/>
                  <a:pt x="15550" y="41880"/>
                  <a:pt x="15550" y="41839"/>
                </a:cubicBezTo>
                <a:cubicBezTo>
                  <a:pt x="15536" y="41799"/>
                  <a:pt x="15495" y="41771"/>
                  <a:pt x="15455" y="41758"/>
                </a:cubicBezTo>
                <a:cubicBezTo>
                  <a:pt x="15448" y="41753"/>
                  <a:pt x="15442" y="41751"/>
                  <a:pt x="15436" y="41751"/>
                </a:cubicBezTo>
                <a:close/>
                <a:moveTo>
                  <a:pt x="24466" y="41703"/>
                </a:moveTo>
                <a:cubicBezTo>
                  <a:pt x="24358" y="41703"/>
                  <a:pt x="24290" y="41799"/>
                  <a:pt x="24317" y="41894"/>
                </a:cubicBezTo>
                <a:cubicBezTo>
                  <a:pt x="24344" y="41948"/>
                  <a:pt x="24425" y="42030"/>
                  <a:pt x="24480" y="42030"/>
                </a:cubicBezTo>
                <a:cubicBezTo>
                  <a:pt x="24534" y="42030"/>
                  <a:pt x="24616" y="41948"/>
                  <a:pt x="24725" y="41867"/>
                </a:cubicBezTo>
                <a:cubicBezTo>
                  <a:pt x="24602" y="41785"/>
                  <a:pt x="24534" y="41703"/>
                  <a:pt x="24466" y="41703"/>
                </a:cubicBezTo>
                <a:close/>
                <a:moveTo>
                  <a:pt x="30773" y="41894"/>
                </a:moveTo>
                <a:lnTo>
                  <a:pt x="30773" y="41907"/>
                </a:lnTo>
                <a:cubicBezTo>
                  <a:pt x="30746" y="41907"/>
                  <a:pt x="30678" y="41975"/>
                  <a:pt x="30678" y="41989"/>
                </a:cubicBezTo>
                <a:cubicBezTo>
                  <a:pt x="30705" y="42043"/>
                  <a:pt x="30732" y="42084"/>
                  <a:pt x="30787" y="42098"/>
                </a:cubicBezTo>
                <a:cubicBezTo>
                  <a:pt x="30814" y="42098"/>
                  <a:pt x="30855" y="42043"/>
                  <a:pt x="30909" y="42002"/>
                </a:cubicBezTo>
                <a:cubicBezTo>
                  <a:pt x="30855" y="41948"/>
                  <a:pt x="30814" y="41907"/>
                  <a:pt x="30773" y="41894"/>
                </a:cubicBezTo>
                <a:close/>
                <a:moveTo>
                  <a:pt x="18989" y="41894"/>
                </a:moveTo>
                <a:cubicBezTo>
                  <a:pt x="18948" y="41894"/>
                  <a:pt x="18880" y="41975"/>
                  <a:pt x="18880" y="42016"/>
                </a:cubicBezTo>
                <a:cubicBezTo>
                  <a:pt x="18880" y="42070"/>
                  <a:pt x="18948" y="42152"/>
                  <a:pt x="18989" y="42152"/>
                </a:cubicBezTo>
                <a:cubicBezTo>
                  <a:pt x="19029" y="42152"/>
                  <a:pt x="19111" y="42098"/>
                  <a:pt x="19220" y="42030"/>
                </a:cubicBezTo>
                <a:cubicBezTo>
                  <a:pt x="19111" y="41962"/>
                  <a:pt x="19057" y="41894"/>
                  <a:pt x="18989" y="41894"/>
                </a:cubicBezTo>
                <a:close/>
                <a:moveTo>
                  <a:pt x="16270" y="42002"/>
                </a:moveTo>
                <a:cubicBezTo>
                  <a:pt x="16229" y="42002"/>
                  <a:pt x="16216" y="42057"/>
                  <a:pt x="16189" y="42098"/>
                </a:cubicBezTo>
                <a:cubicBezTo>
                  <a:pt x="16216" y="42125"/>
                  <a:pt x="16257" y="42166"/>
                  <a:pt x="16284" y="42166"/>
                </a:cubicBezTo>
                <a:cubicBezTo>
                  <a:pt x="16324" y="42166"/>
                  <a:pt x="16352" y="42125"/>
                  <a:pt x="16406" y="42070"/>
                </a:cubicBezTo>
                <a:cubicBezTo>
                  <a:pt x="16352" y="42030"/>
                  <a:pt x="16311" y="42002"/>
                  <a:pt x="16270" y="42002"/>
                </a:cubicBezTo>
                <a:close/>
                <a:moveTo>
                  <a:pt x="21785" y="41766"/>
                </a:moveTo>
                <a:cubicBezTo>
                  <a:pt x="21773" y="41766"/>
                  <a:pt x="21760" y="41768"/>
                  <a:pt x="21748" y="41771"/>
                </a:cubicBezTo>
                <a:cubicBezTo>
                  <a:pt x="21680" y="41799"/>
                  <a:pt x="21625" y="41853"/>
                  <a:pt x="21612" y="41921"/>
                </a:cubicBezTo>
                <a:cubicBezTo>
                  <a:pt x="21612" y="41989"/>
                  <a:pt x="21693" y="42057"/>
                  <a:pt x="21761" y="42179"/>
                </a:cubicBezTo>
                <a:cubicBezTo>
                  <a:pt x="21843" y="42057"/>
                  <a:pt x="21911" y="42002"/>
                  <a:pt x="21911" y="41921"/>
                </a:cubicBezTo>
                <a:lnTo>
                  <a:pt x="21925" y="41921"/>
                </a:lnTo>
                <a:cubicBezTo>
                  <a:pt x="21925" y="41838"/>
                  <a:pt x="21863" y="41766"/>
                  <a:pt x="21785" y="41766"/>
                </a:cubicBezTo>
                <a:close/>
                <a:moveTo>
                  <a:pt x="28027" y="41921"/>
                </a:moveTo>
                <a:cubicBezTo>
                  <a:pt x="27973" y="41948"/>
                  <a:pt x="27932" y="42002"/>
                  <a:pt x="27932" y="42070"/>
                </a:cubicBezTo>
                <a:cubicBezTo>
                  <a:pt x="27946" y="42125"/>
                  <a:pt x="27987" y="42166"/>
                  <a:pt x="28055" y="42179"/>
                </a:cubicBezTo>
                <a:cubicBezTo>
                  <a:pt x="28109" y="42179"/>
                  <a:pt x="28163" y="42111"/>
                  <a:pt x="28286" y="42030"/>
                </a:cubicBezTo>
                <a:cubicBezTo>
                  <a:pt x="28150" y="41975"/>
                  <a:pt x="28082" y="41921"/>
                  <a:pt x="28027" y="41921"/>
                </a:cubicBezTo>
                <a:close/>
                <a:moveTo>
                  <a:pt x="25272" y="41969"/>
                </a:moveTo>
                <a:cubicBezTo>
                  <a:pt x="25205" y="41969"/>
                  <a:pt x="25148" y="42030"/>
                  <a:pt x="25159" y="42111"/>
                </a:cubicBezTo>
                <a:cubicBezTo>
                  <a:pt x="25159" y="42198"/>
                  <a:pt x="25194" y="42262"/>
                  <a:pt x="25272" y="42262"/>
                </a:cubicBezTo>
                <a:cubicBezTo>
                  <a:pt x="25279" y="42262"/>
                  <a:pt x="25287" y="42262"/>
                  <a:pt x="25295" y="42261"/>
                </a:cubicBezTo>
                <a:cubicBezTo>
                  <a:pt x="25377" y="42247"/>
                  <a:pt x="25418" y="42193"/>
                  <a:pt x="25526" y="42125"/>
                </a:cubicBezTo>
                <a:cubicBezTo>
                  <a:pt x="25431" y="42057"/>
                  <a:pt x="25377" y="41989"/>
                  <a:pt x="25309" y="41975"/>
                </a:cubicBezTo>
                <a:cubicBezTo>
                  <a:pt x="25297" y="41971"/>
                  <a:pt x="25284" y="41969"/>
                  <a:pt x="25272" y="41969"/>
                </a:cubicBezTo>
                <a:close/>
                <a:moveTo>
                  <a:pt x="19818" y="42084"/>
                </a:moveTo>
                <a:cubicBezTo>
                  <a:pt x="19763" y="42166"/>
                  <a:pt x="19695" y="42220"/>
                  <a:pt x="19695" y="42274"/>
                </a:cubicBezTo>
                <a:cubicBezTo>
                  <a:pt x="19684" y="42343"/>
                  <a:pt x="19750" y="42403"/>
                  <a:pt x="19821" y="42403"/>
                </a:cubicBezTo>
                <a:cubicBezTo>
                  <a:pt x="19833" y="42403"/>
                  <a:pt x="19846" y="42401"/>
                  <a:pt x="19858" y="42397"/>
                </a:cubicBezTo>
                <a:cubicBezTo>
                  <a:pt x="19913" y="42369"/>
                  <a:pt x="19954" y="42315"/>
                  <a:pt x="19954" y="42247"/>
                </a:cubicBezTo>
                <a:cubicBezTo>
                  <a:pt x="19954" y="42206"/>
                  <a:pt x="19886" y="42152"/>
                  <a:pt x="19818" y="42084"/>
                </a:cubicBezTo>
                <a:close/>
                <a:moveTo>
                  <a:pt x="17099" y="42234"/>
                </a:moveTo>
                <a:cubicBezTo>
                  <a:pt x="17058" y="42234"/>
                  <a:pt x="17031" y="42301"/>
                  <a:pt x="17004" y="42329"/>
                </a:cubicBezTo>
                <a:cubicBezTo>
                  <a:pt x="17045" y="42356"/>
                  <a:pt x="17072" y="42410"/>
                  <a:pt x="17113" y="42410"/>
                </a:cubicBezTo>
                <a:cubicBezTo>
                  <a:pt x="17140" y="42410"/>
                  <a:pt x="17181" y="42369"/>
                  <a:pt x="17235" y="42315"/>
                </a:cubicBezTo>
                <a:cubicBezTo>
                  <a:pt x="17187" y="42291"/>
                  <a:pt x="17149" y="42245"/>
                  <a:pt x="17113" y="42245"/>
                </a:cubicBezTo>
                <a:cubicBezTo>
                  <a:pt x="17108" y="42245"/>
                  <a:pt x="17104" y="42246"/>
                  <a:pt x="17099" y="42247"/>
                </a:cubicBezTo>
                <a:lnTo>
                  <a:pt x="17099" y="42234"/>
                </a:lnTo>
                <a:close/>
                <a:moveTo>
                  <a:pt x="28897" y="42138"/>
                </a:moveTo>
                <a:cubicBezTo>
                  <a:pt x="28843" y="42206"/>
                  <a:pt x="28775" y="42247"/>
                  <a:pt x="28775" y="42288"/>
                </a:cubicBezTo>
                <a:cubicBezTo>
                  <a:pt x="28775" y="42329"/>
                  <a:pt x="28829" y="42369"/>
                  <a:pt x="28857" y="42410"/>
                </a:cubicBezTo>
                <a:cubicBezTo>
                  <a:pt x="28911" y="42369"/>
                  <a:pt x="28965" y="42342"/>
                  <a:pt x="28992" y="42288"/>
                </a:cubicBezTo>
                <a:cubicBezTo>
                  <a:pt x="29020" y="42247"/>
                  <a:pt x="28938" y="42206"/>
                  <a:pt x="28897" y="42138"/>
                </a:cubicBezTo>
                <a:close/>
                <a:moveTo>
                  <a:pt x="22563" y="42057"/>
                </a:moveTo>
                <a:cubicBezTo>
                  <a:pt x="22523" y="42111"/>
                  <a:pt x="22427" y="42152"/>
                  <a:pt x="22427" y="42206"/>
                </a:cubicBezTo>
                <a:cubicBezTo>
                  <a:pt x="22414" y="42274"/>
                  <a:pt x="22495" y="42329"/>
                  <a:pt x="22577" y="42437"/>
                </a:cubicBezTo>
                <a:cubicBezTo>
                  <a:pt x="22658" y="42315"/>
                  <a:pt x="22726" y="42261"/>
                  <a:pt x="22726" y="42206"/>
                </a:cubicBezTo>
                <a:lnTo>
                  <a:pt x="22713" y="42206"/>
                </a:lnTo>
                <a:cubicBezTo>
                  <a:pt x="22713" y="42152"/>
                  <a:pt x="22618" y="42098"/>
                  <a:pt x="22563" y="42057"/>
                </a:cubicBezTo>
                <a:close/>
                <a:moveTo>
                  <a:pt x="26148" y="42259"/>
                </a:moveTo>
                <a:cubicBezTo>
                  <a:pt x="26144" y="42259"/>
                  <a:pt x="26141" y="42260"/>
                  <a:pt x="26138" y="42261"/>
                </a:cubicBezTo>
                <a:cubicBezTo>
                  <a:pt x="26084" y="42261"/>
                  <a:pt x="26043" y="42342"/>
                  <a:pt x="25989" y="42383"/>
                </a:cubicBezTo>
                <a:cubicBezTo>
                  <a:pt x="26043" y="42424"/>
                  <a:pt x="26084" y="42505"/>
                  <a:pt x="26152" y="42519"/>
                </a:cubicBezTo>
                <a:cubicBezTo>
                  <a:pt x="26154" y="42520"/>
                  <a:pt x="26156" y="42520"/>
                  <a:pt x="26158" y="42520"/>
                </a:cubicBezTo>
                <a:cubicBezTo>
                  <a:pt x="26187" y="42520"/>
                  <a:pt x="26239" y="42446"/>
                  <a:pt x="26315" y="42383"/>
                </a:cubicBezTo>
                <a:cubicBezTo>
                  <a:pt x="26239" y="42333"/>
                  <a:pt x="26187" y="42259"/>
                  <a:pt x="26148" y="42259"/>
                </a:cubicBezTo>
                <a:close/>
                <a:moveTo>
                  <a:pt x="23392" y="42301"/>
                </a:moveTo>
                <a:cubicBezTo>
                  <a:pt x="23352" y="42301"/>
                  <a:pt x="23270" y="42397"/>
                  <a:pt x="23270" y="42437"/>
                </a:cubicBezTo>
                <a:cubicBezTo>
                  <a:pt x="23270" y="42492"/>
                  <a:pt x="23338" y="42573"/>
                  <a:pt x="23379" y="42573"/>
                </a:cubicBezTo>
                <a:cubicBezTo>
                  <a:pt x="23420" y="42573"/>
                  <a:pt x="23501" y="42519"/>
                  <a:pt x="23624" y="42451"/>
                </a:cubicBezTo>
                <a:cubicBezTo>
                  <a:pt x="23515" y="42383"/>
                  <a:pt x="23460" y="42315"/>
                  <a:pt x="23392" y="42315"/>
                </a:cubicBezTo>
                <a:lnTo>
                  <a:pt x="23392" y="42301"/>
                </a:lnTo>
                <a:close/>
                <a:moveTo>
                  <a:pt x="20651" y="42394"/>
                </a:moveTo>
                <a:cubicBezTo>
                  <a:pt x="20645" y="42394"/>
                  <a:pt x="20639" y="42395"/>
                  <a:pt x="20633" y="42397"/>
                </a:cubicBezTo>
                <a:cubicBezTo>
                  <a:pt x="20592" y="42397"/>
                  <a:pt x="20525" y="42478"/>
                  <a:pt x="20525" y="42505"/>
                </a:cubicBezTo>
                <a:cubicBezTo>
                  <a:pt x="20552" y="42560"/>
                  <a:pt x="20606" y="42628"/>
                  <a:pt x="20660" y="42641"/>
                </a:cubicBezTo>
                <a:cubicBezTo>
                  <a:pt x="20715" y="42641"/>
                  <a:pt x="20756" y="42560"/>
                  <a:pt x="20837" y="42492"/>
                </a:cubicBezTo>
                <a:cubicBezTo>
                  <a:pt x="20752" y="42443"/>
                  <a:pt x="20700" y="42394"/>
                  <a:pt x="20651" y="42394"/>
                </a:cubicBezTo>
                <a:close/>
                <a:moveTo>
                  <a:pt x="29713" y="42492"/>
                </a:moveTo>
                <a:cubicBezTo>
                  <a:pt x="29686" y="42492"/>
                  <a:pt x="29645" y="42546"/>
                  <a:pt x="29591" y="42587"/>
                </a:cubicBezTo>
                <a:cubicBezTo>
                  <a:pt x="29638" y="42622"/>
                  <a:pt x="29675" y="42658"/>
                  <a:pt x="29692" y="42658"/>
                </a:cubicBezTo>
                <a:cubicBezTo>
                  <a:pt x="29695" y="42658"/>
                  <a:pt x="29697" y="42657"/>
                  <a:pt x="29699" y="42655"/>
                </a:cubicBezTo>
                <a:cubicBezTo>
                  <a:pt x="29740" y="42628"/>
                  <a:pt x="29767" y="42600"/>
                  <a:pt x="29794" y="42560"/>
                </a:cubicBezTo>
                <a:cubicBezTo>
                  <a:pt x="29794" y="42546"/>
                  <a:pt x="29726" y="42492"/>
                  <a:pt x="29713" y="42492"/>
                </a:cubicBezTo>
                <a:close/>
                <a:moveTo>
                  <a:pt x="17942" y="42492"/>
                </a:moveTo>
                <a:cubicBezTo>
                  <a:pt x="17901" y="42492"/>
                  <a:pt x="17860" y="42519"/>
                  <a:pt x="17847" y="42560"/>
                </a:cubicBezTo>
                <a:cubicBezTo>
                  <a:pt x="17847" y="42587"/>
                  <a:pt x="17874" y="42641"/>
                  <a:pt x="17901" y="42682"/>
                </a:cubicBezTo>
                <a:lnTo>
                  <a:pt x="17969" y="42723"/>
                </a:lnTo>
                <a:cubicBezTo>
                  <a:pt x="17996" y="42682"/>
                  <a:pt x="18010" y="42628"/>
                  <a:pt x="18024" y="42587"/>
                </a:cubicBezTo>
                <a:cubicBezTo>
                  <a:pt x="18024" y="42546"/>
                  <a:pt x="17969" y="42492"/>
                  <a:pt x="17942" y="42492"/>
                </a:cubicBezTo>
                <a:close/>
                <a:moveTo>
                  <a:pt x="26954" y="42465"/>
                </a:moveTo>
                <a:cubicBezTo>
                  <a:pt x="26899" y="42546"/>
                  <a:pt x="26845" y="42600"/>
                  <a:pt x="26831" y="42641"/>
                </a:cubicBezTo>
                <a:cubicBezTo>
                  <a:pt x="26831" y="42682"/>
                  <a:pt x="26913" y="42723"/>
                  <a:pt x="26954" y="42764"/>
                </a:cubicBezTo>
                <a:cubicBezTo>
                  <a:pt x="26994" y="42709"/>
                  <a:pt x="27049" y="42682"/>
                  <a:pt x="27062" y="42628"/>
                </a:cubicBezTo>
                <a:cubicBezTo>
                  <a:pt x="27076" y="42573"/>
                  <a:pt x="27008" y="42546"/>
                  <a:pt x="26954" y="42465"/>
                </a:cubicBezTo>
                <a:close/>
                <a:moveTo>
                  <a:pt x="24235" y="42573"/>
                </a:moveTo>
                <a:cubicBezTo>
                  <a:pt x="24194" y="42573"/>
                  <a:pt x="24113" y="42641"/>
                  <a:pt x="24113" y="42668"/>
                </a:cubicBezTo>
                <a:cubicBezTo>
                  <a:pt x="24126" y="42736"/>
                  <a:pt x="24167" y="42791"/>
                  <a:pt x="24222" y="42818"/>
                </a:cubicBezTo>
                <a:cubicBezTo>
                  <a:pt x="24225" y="42819"/>
                  <a:pt x="24229" y="42820"/>
                  <a:pt x="24233" y="42820"/>
                </a:cubicBezTo>
                <a:cubicBezTo>
                  <a:pt x="24275" y="42820"/>
                  <a:pt x="24339" y="42759"/>
                  <a:pt x="24425" y="42709"/>
                </a:cubicBezTo>
                <a:cubicBezTo>
                  <a:pt x="24330" y="42641"/>
                  <a:pt x="24290" y="42573"/>
                  <a:pt x="24235" y="42573"/>
                </a:cubicBezTo>
                <a:close/>
                <a:moveTo>
                  <a:pt x="21462" y="42641"/>
                </a:moveTo>
                <a:cubicBezTo>
                  <a:pt x="21422" y="42641"/>
                  <a:pt x="21367" y="42723"/>
                  <a:pt x="21367" y="42764"/>
                </a:cubicBezTo>
                <a:cubicBezTo>
                  <a:pt x="21367" y="42801"/>
                  <a:pt x="21425" y="42874"/>
                  <a:pt x="21466" y="42874"/>
                </a:cubicBezTo>
                <a:cubicBezTo>
                  <a:pt x="21470" y="42874"/>
                  <a:pt x="21473" y="42873"/>
                  <a:pt x="21476" y="42872"/>
                </a:cubicBezTo>
                <a:cubicBezTo>
                  <a:pt x="21503" y="42872"/>
                  <a:pt x="21571" y="42818"/>
                  <a:pt x="21666" y="42750"/>
                </a:cubicBezTo>
                <a:cubicBezTo>
                  <a:pt x="21571" y="42696"/>
                  <a:pt x="21517" y="42641"/>
                  <a:pt x="21462" y="42641"/>
                </a:cubicBezTo>
                <a:close/>
                <a:moveTo>
                  <a:pt x="18758" y="42764"/>
                </a:moveTo>
                <a:cubicBezTo>
                  <a:pt x="18744" y="42764"/>
                  <a:pt x="18676" y="42804"/>
                  <a:pt x="18676" y="42818"/>
                </a:cubicBezTo>
                <a:cubicBezTo>
                  <a:pt x="18690" y="42845"/>
                  <a:pt x="18717" y="42927"/>
                  <a:pt x="18744" y="42940"/>
                </a:cubicBezTo>
                <a:cubicBezTo>
                  <a:pt x="18771" y="42940"/>
                  <a:pt x="18825" y="42900"/>
                  <a:pt x="18893" y="42859"/>
                </a:cubicBezTo>
                <a:cubicBezTo>
                  <a:pt x="18839" y="42818"/>
                  <a:pt x="18798" y="42777"/>
                  <a:pt x="18758" y="42764"/>
                </a:cubicBezTo>
                <a:close/>
                <a:moveTo>
                  <a:pt x="27783" y="42791"/>
                </a:moveTo>
                <a:cubicBezTo>
                  <a:pt x="27742" y="42791"/>
                  <a:pt x="27715" y="42845"/>
                  <a:pt x="27674" y="42872"/>
                </a:cubicBezTo>
                <a:cubicBezTo>
                  <a:pt x="27715" y="42913"/>
                  <a:pt x="27742" y="42967"/>
                  <a:pt x="27783" y="42967"/>
                </a:cubicBezTo>
                <a:cubicBezTo>
                  <a:pt x="27810" y="42967"/>
                  <a:pt x="27851" y="42927"/>
                  <a:pt x="27905" y="42886"/>
                </a:cubicBezTo>
                <a:cubicBezTo>
                  <a:pt x="27851" y="42845"/>
                  <a:pt x="27810" y="42791"/>
                  <a:pt x="27783" y="42791"/>
                </a:cubicBezTo>
                <a:close/>
                <a:moveTo>
                  <a:pt x="25078" y="42791"/>
                </a:moveTo>
                <a:cubicBezTo>
                  <a:pt x="25010" y="42859"/>
                  <a:pt x="24956" y="42900"/>
                  <a:pt x="24956" y="42940"/>
                </a:cubicBezTo>
                <a:cubicBezTo>
                  <a:pt x="24969" y="42981"/>
                  <a:pt x="25010" y="43022"/>
                  <a:pt x="25051" y="43049"/>
                </a:cubicBezTo>
                <a:cubicBezTo>
                  <a:pt x="25091" y="43049"/>
                  <a:pt x="25159" y="42981"/>
                  <a:pt x="25159" y="42940"/>
                </a:cubicBezTo>
                <a:cubicBezTo>
                  <a:pt x="25173" y="42913"/>
                  <a:pt x="25119" y="42859"/>
                  <a:pt x="25078" y="42791"/>
                </a:cubicBezTo>
                <a:close/>
                <a:moveTo>
                  <a:pt x="22305" y="42927"/>
                </a:moveTo>
                <a:lnTo>
                  <a:pt x="22319" y="42940"/>
                </a:lnTo>
                <a:cubicBezTo>
                  <a:pt x="22264" y="42954"/>
                  <a:pt x="22224" y="42995"/>
                  <a:pt x="22210" y="43035"/>
                </a:cubicBezTo>
                <a:cubicBezTo>
                  <a:pt x="22224" y="43090"/>
                  <a:pt x="22264" y="43131"/>
                  <a:pt x="22305" y="43158"/>
                </a:cubicBezTo>
                <a:cubicBezTo>
                  <a:pt x="22346" y="43158"/>
                  <a:pt x="22387" y="43103"/>
                  <a:pt x="22455" y="43063"/>
                </a:cubicBezTo>
                <a:cubicBezTo>
                  <a:pt x="22387" y="42995"/>
                  <a:pt x="22346" y="42927"/>
                  <a:pt x="22305" y="42927"/>
                </a:cubicBezTo>
                <a:close/>
                <a:moveTo>
                  <a:pt x="19587" y="42981"/>
                </a:moveTo>
                <a:cubicBezTo>
                  <a:pt x="19546" y="43035"/>
                  <a:pt x="19505" y="43063"/>
                  <a:pt x="19505" y="43103"/>
                </a:cubicBezTo>
                <a:cubicBezTo>
                  <a:pt x="19505" y="43116"/>
                  <a:pt x="19550" y="43173"/>
                  <a:pt x="19568" y="43173"/>
                </a:cubicBezTo>
                <a:cubicBezTo>
                  <a:pt x="19570" y="43173"/>
                  <a:pt x="19572" y="43173"/>
                  <a:pt x="19573" y="43171"/>
                </a:cubicBezTo>
                <a:cubicBezTo>
                  <a:pt x="19614" y="43158"/>
                  <a:pt x="19641" y="43131"/>
                  <a:pt x="19668" y="43090"/>
                </a:cubicBezTo>
                <a:cubicBezTo>
                  <a:pt x="19668" y="43063"/>
                  <a:pt x="19627" y="43035"/>
                  <a:pt x="19587" y="42981"/>
                </a:cubicBezTo>
                <a:close/>
                <a:moveTo>
                  <a:pt x="28585" y="43063"/>
                </a:moveTo>
                <a:cubicBezTo>
                  <a:pt x="28571" y="43063"/>
                  <a:pt x="28530" y="43103"/>
                  <a:pt x="28530" y="43117"/>
                </a:cubicBezTo>
                <a:cubicBezTo>
                  <a:pt x="28544" y="43144"/>
                  <a:pt x="28571" y="43171"/>
                  <a:pt x="28598" y="43185"/>
                </a:cubicBezTo>
                <a:cubicBezTo>
                  <a:pt x="28598" y="43185"/>
                  <a:pt x="28639" y="43158"/>
                  <a:pt x="28680" y="43117"/>
                </a:cubicBezTo>
                <a:cubicBezTo>
                  <a:pt x="28653" y="43103"/>
                  <a:pt x="28625" y="43076"/>
                  <a:pt x="28598" y="43063"/>
                </a:cubicBezTo>
                <a:close/>
                <a:moveTo>
                  <a:pt x="25866" y="43131"/>
                </a:moveTo>
                <a:cubicBezTo>
                  <a:pt x="25839" y="43131"/>
                  <a:pt x="25785" y="43199"/>
                  <a:pt x="25785" y="43212"/>
                </a:cubicBezTo>
                <a:cubicBezTo>
                  <a:pt x="25812" y="43253"/>
                  <a:pt x="25853" y="43307"/>
                  <a:pt x="25880" y="43307"/>
                </a:cubicBezTo>
                <a:cubicBezTo>
                  <a:pt x="25921" y="43307"/>
                  <a:pt x="25948" y="43253"/>
                  <a:pt x="26002" y="43199"/>
                </a:cubicBezTo>
                <a:cubicBezTo>
                  <a:pt x="25948" y="43171"/>
                  <a:pt x="25907" y="43131"/>
                  <a:pt x="25866" y="43131"/>
                </a:cubicBezTo>
                <a:close/>
                <a:moveTo>
                  <a:pt x="23148" y="43144"/>
                </a:moveTo>
                <a:cubicBezTo>
                  <a:pt x="23093" y="43199"/>
                  <a:pt x="23039" y="43239"/>
                  <a:pt x="23039" y="43267"/>
                </a:cubicBezTo>
                <a:cubicBezTo>
                  <a:pt x="23039" y="43307"/>
                  <a:pt x="23093" y="43334"/>
                  <a:pt x="23121" y="43375"/>
                </a:cubicBezTo>
                <a:cubicBezTo>
                  <a:pt x="23161" y="43348"/>
                  <a:pt x="23216" y="43321"/>
                  <a:pt x="23216" y="43280"/>
                </a:cubicBezTo>
                <a:cubicBezTo>
                  <a:pt x="23229" y="43253"/>
                  <a:pt x="23175" y="43212"/>
                  <a:pt x="23148" y="43144"/>
                </a:cubicBezTo>
                <a:close/>
                <a:moveTo>
                  <a:pt x="20389" y="43280"/>
                </a:moveTo>
                <a:cubicBezTo>
                  <a:pt x="20375" y="43280"/>
                  <a:pt x="20334" y="43321"/>
                  <a:pt x="20348" y="43348"/>
                </a:cubicBezTo>
                <a:cubicBezTo>
                  <a:pt x="20348" y="43362"/>
                  <a:pt x="20389" y="43389"/>
                  <a:pt x="20429" y="43443"/>
                </a:cubicBezTo>
                <a:lnTo>
                  <a:pt x="20484" y="43321"/>
                </a:lnTo>
                <a:cubicBezTo>
                  <a:pt x="20457" y="43294"/>
                  <a:pt x="20416" y="43280"/>
                  <a:pt x="20389" y="43280"/>
                </a:cubicBezTo>
                <a:close/>
                <a:moveTo>
                  <a:pt x="23998" y="43454"/>
                </a:moveTo>
                <a:cubicBezTo>
                  <a:pt x="23995" y="43454"/>
                  <a:pt x="23992" y="43455"/>
                  <a:pt x="23991" y="43457"/>
                </a:cubicBezTo>
                <a:cubicBezTo>
                  <a:pt x="23963" y="43470"/>
                  <a:pt x="23936" y="43498"/>
                  <a:pt x="23909" y="43525"/>
                </a:cubicBezTo>
                <a:lnTo>
                  <a:pt x="24018" y="43620"/>
                </a:lnTo>
                <a:cubicBezTo>
                  <a:pt x="24031" y="43566"/>
                  <a:pt x="24058" y="43525"/>
                  <a:pt x="24058" y="43498"/>
                </a:cubicBezTo>
                <a:cubicBezTo>
                  <a:pt x="24058" y="43486"/>
                  <a:pt x="24018" y="43454"/>
                  <a:pt x="23998" y="43454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7" name="Google Shape;927;p65"/>
          <p:cNvSpPr/>
          <p:nvPr/>
        </p:nvSpPr>
        <p:spPr>
          <a:xfrm>
            <a:off x="5900272" y="3397581"/>
            <a:ext cx="1335593" cy="1336424"/>
          </a:xfrm>
          <a:custGeom>
            <a:avLst/>
            <a:gdLst/>
            <a:ahLst/>
            <a:cxnLst/>
            <a:rect l="l" t="t" r="r" b="b"/>
            <a:pathLst>
              <a:path w="43401" h="43428" extrusionOk="0">
                <a:moveTo>
                  <a:pt x="30271" y="0"/>
                </a:moveTo>
                <a:cubicBezTo>
                  <a:pt x="30230" y="41"/>
                  <a:pt x="30189" y="82"/>
                  <a:pt x="30189" y="109"/>
                </a:cubicBezTo>
                <a:lnTo>
                  <a:pt x="30175" y="122"/>
                </a:lnTo>
                <a:cubicBezTo>
                  <a:pt x="30175" y="150"/>
                  <a:pt x="30216" y="177"/>
                  <a:pt x="30243" y="218"/>
                </a:cubicBezTo>
                <a:cubicBezTo>
                  <a:pt x="30284" y="190"/>
                  <a:pt x="30325" y="163"/>
                  <a:pt x="30339" y="122"/>
                </a:cubicBezTo>
                <a:cubicBezTo>
                  <a:pt x="30352" y="95"/>
                  <a:pt x="30311" y="54"/>
                  <a:pt x="30271" y="0"/>
                </a:cubicBezTo>
                <a:close/>
                <a:moveTo>
                  <a:pt x="18500" y="68"/>
                </a:moveTo>
                <a:cubicBezTo>
                  <a:pt x="18473" y="68"/>
                  <a:pt x="18432" y="109"/>
                  <a:pt x="18405" y="136"/>
                </a:cubicBezTo>
                <a:cubicBezTo>
                  <a:pt x="18432" y="177"/>
                  <a:pt x="18459" y="218"/>
                  <a:pt x="18500" y="231"/>
                </a:cubicBezTo>
                <a:cubicBezTo>
                  <a:pt x="18503" y="233"/>
                  <a:pt x="18506" y="233"/>
                  <a:pt x="18509" y="233"/>
                </a:cubicBezTo>
                <a:cubicBezTo>
                  <a:pt x="18536" y="233"/>
                  <a:pt x="18574" y="187"/>
                  <a:pt x="18622" y="163"/>
                </a:cubicBezTo>
                <a:cubicBezTo>
                  <a:pt x="18568" y="109"/>
                  <a:pt x="18527" y="68"/>
                  <a:pt x="18500" y="68"/>
                </a:cubicBezTo>
                <a:close/>
                <a:moveTo>
                  <a:pt x="27552" y="93"/>
                </a:moveTo>
                <a:cubicBezTo>
                  <a:pt x="27547" y="93"/>
                  <a:pt x="27543" y="94"/>
                  <a:pt x="27539" y="95"/>
                </a:cubicBezTo>
                <a:cubicBezTo>
                  <a:pt x="27511" y="95"/>
                  <a:pt x="27484" y="150"/>
                  <a:pt x="27457" y="190"/>
                </a:cubicBezTo>
                <a:cubicBezTo>
                  <a:pt x="27484" y="218"/>
                  <a:pt x="27525" y="272"/>
                  <a:pt x="27552" y="272"/>
                </a:cubicBezTo>
                <a:cubicBezTo>
                  <a:pt x="27593" y="272"/>
                  <a:pt x="27620" y="218"/>
                  <a:pt x="27688" y="163"/>
                </a:cubicBezTo>
                <a:cubicBezTo>
                  <a:pt x="27627" y="139"/>
                  <a:pt x="27588" y="93"/>
                  <a:pt x="27552" y="93"/>
                </a:cubicBezTo>
                <a:close/>
                <a:moveTo>
                  <a:pt x="15781" y="122"/>
                </a:moveTo>
                <a:cubicBezTo>
                  <a:pt x="15740" y="136"/>
                  <a:pt x="15700" y="163"/>
                  <a:pt x="15686" y="204"/>
                </a:cubicBezTo>
                <a:cubicBezTo>
                  <a:pt x="15686" y="245"/>
                  <a:pt x="15727" y="286"/>
                  <a:pt x="15781" y="353"/>
                </a:cubicBezTo>
                <a:cubicBezTo>
                  <a:pt x="15822" y="286"/>
                  <a:pt x="15863" y="245"/>
                  <a:pt x="15863" y="204"/>
                </a:cubicBezTo>
                <a:cubicBezTo>
                  <a:pt x="15863" y="177"/>
                  <a:pt x="15808" y="122"/>
                  <a:pt x="15781" y="122"/>
                </a:cubicBezTo>
                <a:close/>
                <a:moveTo>
                  <a:pt x="13049" y="136"/>
                </a:moveTo>
                <a:cubicBezTo>
                  <a:pt x="13008" y="204"/>
                  <a:pt x="12954" y="245"/>
                  <a:pt x="12968" y="286"/>
                </a:cubicBezTo>
                <a:cubicBezTo>
                  <a:pt x="12968" y="313"/>
                  <a:pt x="13022" y="367"/>
                  <a:pt x="13049" y="367"/>
                </a:cubicBezTo>
                <a:cubicBezTo>
                  <a:pt x="13090" y="367"/>
                  <a:pt x="13144" y="313"/>
                  <a:pt x="13144" y="272"/>
                </a:cubicBezTo>
                <a:cubicBezTo>
                  <a:pt x="13144" y="245"/>
                  <a:pt x="13090" y="204"/>
                  <a:pt x="13049" y="136"/>
                </a:cubicBezTo>
                <a:close/>
                <a:moveTo>
                  <a:pt x="24793" y="136"/>
                </a:moveTo>
                <a:cubicBezTo>
                  <a:pt x="24752" y="190"/>
                  <a:pt x="24698" y="231"/>
                  <a:pt x="24698" y="272"/>
                </a:cubicBezTo>
                <a:lnTo>
                  <a:pt x="24698" y="286"/>
                </a:lnTo>
                <a:cubicBezTo>
                  <a:pt x="24711" y="326"/>
                  <a:pt x="24752" y="367"/>
                  <a:pt x="24793" y="381"/>
                </a:cubicBezTo>
                <a:cubicBezTo>
                  <a:pt x="24820" y="381"/>
                  <a:pt x="24888" y="326"/>
                  <a:pt x="24888" y="286"/>
                </a:cubicBezTo>
                <a:cubicBezTo>
                  <a:pt x="24888" y="258"/>
                  <a:pt x="24847" y="218"/>
                  <a:pt x="24793" y="136"/>
                </a:cubicBezTo>
                <a:close/>
                <a:moveTo>
                  <a:pt x="33845" y="204"/>
                </a:moveTo>
                <a:cubicBezTo>
                  <a:pt x="33818" y="204"/>
                  <a:pt x="33737" y="258"/>
                  <a:pt x="33750" y="286"/>
                </a:cubicBezTo>
                <a:cubicBezTo>
                  <a:pt x="33750" y="340"/>
                  <a:pt x="33791" y="381"/>
                  <a:pt x="33845" y="408"/>
                </a:cubicBezTo>
                <a:cubicBezTo>
                  <a:pt x="33873" y="408"/>
                  <a:pt x="33927" y="367"/>
                  <a:pt x="34008" y="313"/>
                </a:cubicBezTo>
                <a:cubicBezTo>
                  <a:pt x="33940" y="258"/>
                  <a:pt x="33900" y="204"/>
                  <a:pt x="33845" y="204"/>
                </a:cubicBezTo>
                <a:close/>
                <a:moveTo>
                  <a:pt x="10290" y="245"/>
                </a:moveTo>
                <a:lnTo>
                  <a:pt x="10290" y="258"/>
                </a:lnTo>
                <a:cubicBezTo>
                  <a:pt x="10263" y="258"/>
                  <a:pt x="10208" y="326"/>
                  <a:pt x="10208" y="340"/>
                </a:cubicBezTo>
                <a:cubicBezTo>
                  <a:pt x="10222" y="381"/>
                  <a:pt x="10263" y="421"/>
                  <a:pt x="10304" y="435"/>
                </a:cubicBezTo>
                <a:cubicBezTo>
                  <a:pt x="10331" y="435"/>
                  <a:pt x="10372" y="381"/>
                  <a:pt x="10439" y="340"/>
                </a:cubicBezTo>
                <a:cubicBezTo>
                  <a:pt x="10372" y="286"/>
                  <a:pt x="10331" y="245"/>
                  <a:pt x="10290" y="245"/>
                </a:cubicBezTo>
                <a:close/>
                <a:moveTo>
                  <a:pt x="22074" y="177"/>
                </a:moveTo>
                <a:cubicBezTo>
                  <a:pt x="22020" y="245"/>
                  <a:pt x="21966" y="286"/>
                  <a:pt x="21966" y="340"/>
                </a:cubicBezTo>
                <a:cubicBezTo>
                  <a:pt x="21966" y="365"/>
                  <a:pt x="22024" y="437"/>
                  <a:pt x="22054" y="437"/>
                </a:cubicBezTo>
                <a:cubicBezTo>
                  <a:pt x="22057" y="437"/>
                  <a:pt x="22059" y="436"/>
                  <a:pt x="22061" y="435"/>
                </a:cubicBezTo>
                <a:cubicBezTo>
                  <a:pt x="22115" y="421"/>
                  <a:pt x="22156" y="394"/>
                  <a:pt x="22183" y="340"/>
                </a:cubicBezTo>
                <a:cubicBezTo>
                  <a:pt x="22183" y="299"/>
                  <a:pt x="22129" y="245"/>
                  <a:pt x="22074" y="177"/>
                </a:cubicBezTo>
                <a:close/>
                <a:moveTo>
                  <a:pt x="31113" y="245"/>
                </a:moveTo>
                <a:cubicBezTo>
                  <a:pt x="31045" y="258"/>
                  <a:pt x="31005" y="299"/>
                  <a:pt x="30977" y="353"/>
                </a:cubicBezTo>
                <a:cubicBezTo>
                  <a:pt x="30977" y="381"/>
                  <a:pt x="31045" y="476"/>
                  <a:pt x="31086" y="476"/>
                </a:cubicBezTo>
                <a:cubicBezTo>
                  <a:pt x="31127" y="476"/>
                  <a:pt x="31181" y="421"/>
                  <a:pt x="31276" y="367"/>
                </a:cubicBezTo>
                <a:cubicBezTo>
                  <a:pt x="31202" y="317"/>
                  <a:pt x="31150" y="257"/>
                  <a:pt x="31121" y="257"/>
                </a:cubicBezTo>
                <a:cubicBezTo>
                  <a:pt x="31118" y="257"/>
                  <a:pt x="31116" y="257"/>
                  <a:pt x="31113" y="258"/>
                </a:cubicBezTo>
                <a:lnTo>
                  <a:pt x="31113" y="245"/>
                </a:lnTo>
                <a:close/>
                <a:moveTo>
                  <a:pt x="19315" y="286"/>
                </a:moveTo>
                <a:cubicBezTo>
                  <a:pt x="19261" y="299"/>
                  <a:pt x="19220" y="340"/>
                  <a:pt x="19206" y="394"/>
                </a:cubicBezTo>
                <a:cubicBezTo>
                  <a:pt x="19234" y="449"/>
                  <a:pt x="19274" y="489"/>
                  <a:pt x="19329" y="503"/>
                </a:cubicBezTo>
                <a:cubicBezTo>
                  <a:pt x="19370" y="503"/>
                  <a:pt x="19410" y="449"/>
                  <a:pt x="19492" y="381"/>
                </a:cubicBezTo>
                <a:cubicBezTo>
                  <a:pt x="19410" y="340"/>
                  <a:pt x="19356" y="286"/>
                  <a:pt x="19315" y="286"/>
                </a:cubicBezTo>
                <a:close/>
                <a:moveTo>
                  <a:pt x="7585" y="340"/>
                </a:moveTo>
                <a:cubicBezTo>
                  <a:pt x="7544" y="381"/>
                  <a:pt x="7504" y="408"/>
                  <a:pt x="7490" y="435"/>
                </a:cubicBezTo>
                <a:cubicBezTo>
                  <a:pt x="7490" y="476"/>
                  <a:pt x="7544" y="503"/>
                  <a:pt x="7585" y="557"/>
                </a:cubicBezTo>
                <a:cubicBezTo>
                  <a:pt x="7623" y="494"/>
                  <a:pt x="7661" y="455"/>
                  <a:pt x="7666" y="428"/>
                </a:cubicBezTo>
                <a:lnTo>
                  <a:pt x="7666" y="428"/>
                </a:lnTo>
                <a:cubicBezTo>
                  <a:pt x="7666" y="430"/>
                  <a:pt x="7667" y="432"/>
                  <a:pt x="7667" y="435"/>
                </a:cubicBezTo>
                <a:lnTo>
                  <a:pt x="7667" y="421"/>
                </a:lnTo>
                <a:cubicBezTo>
                  <a:pt x="7667" y="423"/>
                  <a:pt x="7666" y="425"/>
                  <a:pt x="7666" y="428"/>
                </a:cubicBezTo>
                <a:lnTo>
                  <a:pt x="7666" y="428"/>
                </a:lnTo>
                <a:cubicBezTo>
                  <a:pt x="7660" y="391"/>
                  <a:pt x="7611" y="365"/>
                  <a:pt x="7585" y="340"/>
                </a:cubicBezTo>
                <a:close/>
                <a:moveTo>
                  <a:pt x="28368" y="340"/>
                </a:moveTo>
                <a:cubicBezTo>
                  <a:pt x="28327" y="340"/>
                  <a:pt x="28286" y="408"/>
                  <a:pt x="28245" y="449"/>
                </a:cubicBezTo>
                <a:cubicBezTo>
                  <a:pt x="28286" y="489"/>
                  <a:pt x="28327" y="557"/>
                  <a:pt x="28381" y="571"/>
                </a:cubicBezTo>
                <a:cubicBezTo>
                  <a:pt x="28436" y="571"/>
                  <a:pt x="28463" y="503"/>
                  <a:pt x="28544" y="435"/>
                </a:cubicBezTo>
                <a:cubicBezTo>
                  <a:pt x="28463" y="394"/>
                  <a:pt x="28422" y="340"/>
                  <a:pt x="28368" y="340"/>
                </a:cubicBezTo>
                <a:close/>
                <a:moveTo>
                  <a:pt x="37407" y="408"/>
                </a:moveTo>
                <a:cubicBezTo>
                  <a:pt x="37366" y="408"/>
                  <a:pt x="37339" y="449"/>
                  <a:pt x="37311" y="476"/>
                </a:cubicBezTo>
                <a:cubicBezTo>
                  <a:pt x="37339" y="503"/>
                  <a:pt x="37352" y="557"/>
                  <a:pt x="37393" y="571"/>
                </a:cubicBezTo>
                <a:cubicBezTo>
                  <a:pt x="37397" y="572"/>
                  <a:pt x="37402" y="573"/>
                  <a:pt x="37406" y="573"/>
                </a:cubicBezTo>
                <a:cubicBezTo>
                  <a:pt x="37440" y="573"/>
                  <a:pt x="37467" y="527"/>
                  <a:pt x="37515" y="503"/>
                </a:cubicBezTo>
                <a:cubicBezTo>
                  <a:pt x="37474" y="449"/>
                  <a:pt x="37434" y="408"/>
                  <a:pt x="37407" y="408"/>
                </a:cubicBezTo>
                <a:close/>
                <a:moveTo>
                  <a:pt x="16597" y="340"/>
                </a:moveTo>
                <a:cubicBezTo>
                  <a:pt x="16570" y="340"/>
                  <a:pt x="16488" y="408"/>
                  <a:pt x="16488" y="449"/>
                </a:cubicBezTo>
                <a:cubicBezTo>
                  <a:pt x="16488" y="489"/>
                  <a:pt x="16542" y="544"/>
                  <a:pt x="16597" y="625"/>
                </a:cubicBezTo>
                <a:cubicBezTo>
                  <a:pt x="16665" y="544"/>
                  <a:pt x="16719" y="503"/>
                  <a:pt x="16719" y="462"/>
                </a:cubicBezTo>
                <a:cubicBezTo>
                  <a:pt x="16692" y="408"/>
                  <a:pt x="16651" y="367"/>
                  <a:pt x="16597" y="340"/>
                </a:cubicBezTo>
                <a:close/>
                <a:moveTo>
                  <a:pt x="25622" y="340"/>
                </a:moveTo>
                <a:cubicBezTo>
                  <a:pt x="25554" y="421"/>
                  <a:pt x="25500" y="476"/>
                  <a:pt x="25500" y="517"/>
                </a:cubicBezTo>
                <a:cubicBezTo>
                  <a:pt x="25513" y="571"/>
                  <a:pt x="25568" y="625"/>
                  <a:pt x="25622" y="639"/>
                </a:cubicBezTo>
                <a:cubicBezTo>
                  <a:pt x="25649" y="639"/>
                  <a:pt x="25731" y="571"/>
                  <a:pt x="25731" y="530"/>
                </a:cubicBezTo>
                <a:cubicBezTo>
                  <a:pt x="25744" y="489"/>
                  <a:pt x="25676" y="421"/>
                  <a:pt x="25622" y="340"/>
                </a:cubicBezTo>
                <a:close/>
                <a:moveTo>
                  <a:pt x="34688" y="421"/>
                </a:moveTo>
                <a:cubicBezTo>
                  <a:pt x="34634" y="421"/>
                  <a:pt x="34593" y="489"/>
                  <a:pt x="34539" y="530"/>
                </a:cubicBezTo>
                <a:cubicBezTo>
                  <a:pt x="34579" y="585"/>
                  <a:pt x="34620" y="666"/>
                  <a:pt x="34674" y="680"/>
                </a:cubicBezTo>
                <a:cubicBezTo>
                  <a:pt x="34679" y="681"/>
                  <a:pt x="34683" y="681"/>
                  <a:pt x="34687" y="681"/>
                </a:cubicBezTo>
                <a:cubicBezTo>
                  <a:pt x="34737" y="681"/>
                  <a:pt x="34789" y="608"/>
                  <a:pt x="34865" y="557"/>
                </a:cubicBezTo>
                <a:cubicBezTo>
                  <a:pt x="34783" y="489"/>
                  <a:pt x="34729" y="421"/>
                  <a:pt x="34688" y="421"/>
                </a:cubicBezTo>
                <a:close/>
                <a:moveTo>
                  <a:pt x="13892" y="394"/>
                </a:moveTo>
                <a:cubicBezTo>
                  <a:pt x="13838" y="408"/>
                  <a:pt x="13797" y="449"/>
                  <a:pt x="13770" y="517"/>
                </a:cubicBezTo>
                <a:cubicBezTo>
                  <a:pt x="13770" y="557"/>
                  <a:pt x="13824" y="612"/>
                  <a:pt x="13892" y="693"/>
                </a:cubicBezTo>
                <a:cubicBezTo>
                  <a:pt x="13946" y="625"/>
                  <a:pt x="14001" y="557"/>
                  <a:pt x="13987" y="517"/>
                </a:cubicBezTo>
                <a:lnTo>
                  <a:pt x="14001" y="517"/>
                </a:lnTo>
                <a:cubicBezTo>
                  <a:pt x="14001" y="476"/>
                  <a:pt x="13919" y="394"/>
                  <a:pt x="13892" y="394"/>
                </a:cubicBezTo>
                <a:close/>
                <a:moveTo>
                  <a:pt x="22904" y="449"/>
                </a:moveTo>
                <a:lnTo>
                  <a:pt x="22904" y="462"/>
                </a:lnTo>
                <a:cubicBezTo>
                  <a:pt x="22836" y="476"/>
                  <a:pt x="22795" y="530"/>
                  <a:pt x="22768" y="585"/>
                </a:cubicBezTo>
                <a:cubicBezTo>
                  <a:pt x="22768" y="625"/>
                  <a:pt x="22836" y="707"/>
                  <a:pt x="22890" y="707"/>
                </a:cubicBezTo>
                <a:cubicBezTo>
                  <a:pt x="22931" y="707"/>
                  <a:pt x="22985" y="653"/>
                  <a:pt x="23094" y="598"/>
                </a:cubicBezTo>
                <a:cubicBezTo>
                  <a:pt x="22999" y="517"/>
                  <a:pt x="22944" y="449"/>
                  <a:pt x="22904" y="449"/>
                </a:cubicBezTo>
                <a:close/>
                <a:moveTo>
                  <a:pt x="11119" y="489"/>
                </a:moveTo>
                <a:cubicBezTo>
                  <a:pt x="11078" y="489"/>
                  <a:pt x="11010" y="557"/>
                  <a:pt x="11010" y="585"/>
                </a:cubicBezTo>
                <a:cubicBezTo>
                  <a:pt x="11024" y="653"/>
                  <a:pt x="11065" y="693"/>
                  <a:pt x="11119" y="720"/>
                </a:cubicBezTo>
                <a:cubicBezTo>
                  <a:pt x="11160" y="720"/>
                  <a:pt x="11214" y="666"/>
                  <a:pt x="11309" y="612"/>
                </a:cubicBezTo>
                <a:cubicBezTo>
                  <a:pt x="11228" y="557"/>
                  <a:pt x="11173" y="489"/>
                  <a:pt x="11119" y="489"/>
                </a:cubicBezTo>
                <a:close/>
                <a:moveTo>
                  <a:pt x="8409" y="569"/>
                </a:moveTo>
                <a:cubicBezTo>
                  <a:pt x="8406" y="569"/>
                  <a:pt x="8403" y="570"/>
                  <a:pt x="8401" y="571"/>
                </a:cubicBezTo>
                <a:cubicBezTo>
                  <a:pt x="8346" y="585"/>
                  <a:pt x="8305" y="625"/>
                  <a:pt x="8305" y="680"/>
                </a:cubicBezTo>
                <a:cubicBezTo>
                  <a:pt x="8305" y="720"/>
                  <a:pt x="8373" y="775"/>
                  <a:pt x="8401" y="775"/>
                </a:cubicBezTo>
                <a:cubicBezTo>
                  <a:pt x="8441" y="775"/>
                  <a:pt x="8496" y="720"/>
                  <a:pt x="8577" y="666"/>
                </a:cubicBezTo>
                <a:cubicBezTo>
                  <a:pt x="8491" y="629"/>
                  <a:pt x="8438" y="569"/>
                  <a:pt x="8409" y="569"/>
                </a:cubicBezTo>
                <a:close/>
                <a:moveTo>
                  <a:pt x="20144" y="503"/>
                </a:moveTo>
                <a:cubicBezTo>
                  <a:pt x="20090" y="503"/>
                  <a:pt x="20008" y="598"/>
                  <a:pt x="20022" y="639"/>
                </a:cubicBezTo>
                <a:cubicBezTo>
                  <a:pt x="20036" y="707"/>
                  <a:pt x="20090" y="748"/>
                  <a:pt x="20158" y="775"/>
                </a:cubicBezTo>
                <a:cubicBezTo>
                  <a:pt x="20199" y="775"/>
                  <a:pt x="20267" y="707"/>
                  <a:pt x="20321" y="666"/>
                </a:cubicBezTo>
                <a:lnTo>
                  <a:pt x="20307" y="598"/>
                </a:lnTo>
                <a:cubicBezTo>
                  <a:pt x="20253" y="571"/>
                  <a:pt x="20199" y="503"/>
                  <a:pt x="20144" y="503"/>
                </a:cubicBezTo>
                <a:close/>
                <a:moveTo>
                  <a:pt x="29170" y="517"/>
                </a:moveTo>
                <a:cubicBezTo>
                  <a:pt x="29129" y="585"/>
                  <a:pt x="29047" y="639"/>
                  <a:pt x="29061" y="693"/>
                </a:cubicBezTo>
                <a:cubicBezTo>
                  <a:pt x="29061" y="748"/>
                  <a:pt x="29142" y="802"/>
                  <a:pt x="29197" y="843"/>
                </a:cubicBezTo>
                <a:cubicBezTo>
                  <a:pt x="29251" y="802"/>
                  <a:pt x="29333" y="748"/>
                  <a:pt x="29346" y="693"/>
                </a:cubicBezTo>
                <a:cubicBezTo>
                  <a:pt x="29346" y="639"/>
                  <a:pt x="29278" y="585"/>
                  <a:pt x="29238" y="517"/>
                </a:cubicBezTo>
                <a:close/>
                <a:moveTo>
                  <a:pt x="31929" y="489"/>
                </a:moveTo>
                <a:cubicBezTo>
                  <a:pt x="31874" y="544"/>
                  <a:pt x="31793" y="598"/>
                  <a:pt x="31779" y="653"/>
                </a:cubicBezTo>
                <a:cubicBezTo>
                  <a:pt x="31766" y="720"/>
                  <a:pt x="31861" y="761"/>
                  <a:pt x="31929" y="856"/>
                </a:cubicBezTo>
                <a:cubicBezTo>
                  <a:pt x="31997" y="748"/>
                  <a:pt x="32065" y="693"/>
                  <a:pt x="32065" y="639"/>
                </a:cubicBezTo>
                <a:cubicBezTo>
                  <a:pt x="32065" y="585"/>
                  <a:pt x="31970" y="544"/>
                  <a:pt x="31929" y="489"/>
                </a:cubicBezTo>
                <a:close/>
                <a:moveTo>
                  <a:pt x="17440" y="517"/>
                </a:moveTo>
                <a:cubicBezTo>
                  <a:pt x="17358" y="625"/>
                  <a:pt x="17290" y="666"/>
                  <a:pt x="17290" y="720"/>
                </a:cubicBezTo>
                <a:cubicBezTo>
                  <a:pt x="17290" y="775"/>
                  <a:pt x="17372" y="829"/>
                  <a:pt x="17412" y="884"/>
                </a:cubicBezTo>
                <a:cubicBezTo>
                  <a:pt x="17467" y="829"/>
                  <a:pt x="17548" y="788"/>
                  <a:pt x="17562" y="734"/>
                </a:cubicBezTo>
                <a:cubicBezTo>
                  <a:pt x="17575" y="680"/>
                  <a:pt x="17494" y="625"/>
                  <a:pt x="17440" y="517"/>
                </a:cubicBezTo>
                <a:close/>
                <a:moveTo>
                  <a:pt x="26418" y="606"/>
                </a:moveTo>
                <a:cubicBezTo>
                  <a:pt x="26347" y="606"/>
                  <a:pt x="26278" y="679"/>
                  <a:pt x="26302" y="761"/>
                </a:cubicBezTo>
                <a:cubicBezTo>
                  <a:pt x="26315" y="829"/>
                  <a:pt x="26370" y="884"/>
                  <a:pt x="26451" y="911"/>
                </a:cubicBezTo>
                <a:cubicBezTo>
                  <a:pt x="26492" y="911"/>
                  <a:pt x="26560" y="843"/>
                  <a:pt x="26628" y="802"/>
                </a:cubicBezTo>
                <a:lnTo>
                  <a:pt x="26628" y="734"/>
                </a:lnTo>
                <a:cubicBezTo>
                  <a:pt x="26573" y="693"/>
                  <a:pt x="26519" y="625"/>
                  <a:pt x="26451" y="612"/>
                </a:cubicBezTo>
                <a:cubicBezTo>
                  <a:pt x="26440" y="608"/>
                  <a:pt x="26429" y="606"/>
                  <a:pt x="26418" y="606"/>
                </a:cubicBezTo>
                <a:close/>
                <a:moveTo>
                  <a:pt x="14717" y="651"/>
                </a:moveTo>
                <a:cubicBezTo>
                  <a:pt x="14714" y="651"/>
                  <a:pt x="14710" y="652"/>
                  <a:pt x="14707" y="653"/>
                </a:cubicBezTo>
                <a:cubicBezTo>
                  <a:pt x="14639" y="666"/>
                  <a:pt x="14585" y="720"/>
                  <a:pt x="14558" y="802"/>
                </a:cubicBezTo>
                <a:cubicBezTo>
                  <a:pt x="14558" y="843"/>
                  <a:pt x="14639" y="911"/>
                  <a:pt x="14680" y="965"/>
                </a:cubicBezTo>
                <a:lnTo>
                  <a:pt x="14748" y="965"/>
                </a:lnTo>
                <a:cubicBezTo>
                  <a:pt x="14775" y="911"/>
                  <a:pt x="14843" y="843"/>
                  <a:pt x="14843" y="788"/>
                </a:cubicBezTo>
                <a:cubicBezTo>
                  <a:pt x="14843" y="726"/>
                  <a:pt x="14762" y="651"/>
                  <a:pt x="14717" y="651"/>
                </a:cubicBezTo>
                <a:close/>
                <a:moveTo>
                  <a:pt x="35463" y="639"/>
                </a:moveTo>
                <a:cubicBezTo>
                  <a:pt x="35422" y="707"/>
                  <a:pt x="35341" y="775"/>
                  <a:pt x="35354" y="816"/>
                </a:cubicBezTo>
                <a:cubicBezTo>
                  <a:pt x="35368" y="897"/>
                  <a:pt x="35422" y="952"/>
                  <a:pt x="35504" y="965"/>
                </a:cubicBezTo>
                <a:cubicBezTo>
                  <a:pt x="35514" y="969"/>
                  <a:pt x="35525" y="970"/>
                  <a:pt x="35536" y="970"/>
                </a:cubicBezTo>
                <a:cubicBezTo>
                  <a:pt x="35608" y="970"/>
                  <a:pt x="35677" y="898"/>
                  <a:pt x="35653" y="816"/>
                </a:cubicBezTo>
                <a:cubicBezTo>
                  <a:pt x="35640" y="748"/>
                  <a:pt x="35572" y="693"/>
                  <a:pt x="35531" y="653"/>
                </a:cubicBezTo>
                <a:lnTo>
                  <a:pt x="35463" y="639"/>
                </a:lnTo>
                <a:close/>
                <a:moveTo>
                  <a:pt x="23705" y="664"/>
                </a:moveTo>
                <a:cubicBezTo>
                  <a:pt x="23625" y="664"/>
                  <a:pt x="23570" y="718"/>
                  <a:pt x="23570" y="816"/>
                </a:cubicBezTo>
                <a:cubicBezTo>
                  <a:pt x="23570" y="908"/>
                  <a:pt x="23609" y="971"/>
                  <a:pt x="23688" y="971"/>
                </a:cubicBezTo>
                <a:cubicBezTo>
                  <a:pt x="23701" y="971"/>
                  <a:pt x="23716" y="969"/>
                  <a:pt x="23733" y="965"/>
                </a:cubicBezTo>
                <a:cubicBezTo>
                  <a:pt x="23787" y="965"/>
                  <a:pt x="23841" y="897"/>
                  <a:pt x="23909" y="856"/>
                </a:cubicBezTo>
                <a:lnTo>
                  <a:pt x="23909" y="788"/>
                </a:lnTo>
                <a:cubicBezTo>
                  <a:pt x="23855" y="748"/>
                  <a:pt x="23801" y="680"/>
                  <a:pt x="23733" y="666"/>
                </a:cubicBezTo>
                <a:cubicBezTo>
                  <a:pt x="23723" y="665"/>
                  <a:pt x="23714" y="664"/>
                  <a:pt x="23705" y="664"/>
                </a:cubicBezTo>
                <a:close/>
                <a:moveTo>
                  <a:pt x="11962" y="720"/>
                </a:moveTo>
                <a:cubicBezTo>
                  <a:pt x="11894" y="734"/>
                  <a:pt x="11839" y="788"/>
                  <a:pt x="11812" y="856"/>
                </a:cubicBezTo>
                <a:cubicBezTo>
                  <a:pt x="11799" y="911"/>
                  <a:pt x="11880" y="965"/>
                  <a:pt x="11907" y="1033"/>
                </a:cubicBezTo>
                <a:lnTo>
                  <a:pt x="11975" y="1033"/>
                </a:lnTo>
                <a:cubicBezTo>
                  <a:pt x="12016" y="965"/>
                  <a:pt x="12098" y="911"/>
                  <a:pt x="12098" y="856"/>
                </a:cubicBezTo>
                <a:cubicBezTo>
                  <a:pt x="12098" y="802"/>
                  <a:pt x="12003" y="720"/>
                  <a:pt x="11962" y="720"/>
                </a:cubicBezTo>
                <a:close/>
                <a:moveTo>
                  <a:pt x="9230" y="788"/>
                </a:moveTo>
                <a:cubicBezTo>
                  <a:pt x="9189" y="788"/>
                  <a:pt x="9135" y="870"/>
                  <a:pt x="9094" y="911"/>
                </a:cubicBezTo>
                <a:cubicBezTo>
                  <a:pt x="9135" y="965"/>
                  <a:pt x="9175" y="1033"/>
                  <a:pt x="9230" y="1047"/>
                </a:cubicBezTo>
                <a:cubicBezTo>
                  <a:pt x="9235" y="1048"/>
                  <a:pt x="9240" y="1048"/>
                  <a:pt x="9245" y="1048"/>
                </a:cubicBezTo>
                <a:cubicBezTo>
                  <a:pt x="9304" y="1048"/>
                  <a:pt x="9345" y="975"/>
                  <a:pt x="9420" y="924"/>
                </a:cubicBezTo>
                <a:cubicBezTo>
                  <a:pt x="9339" y="856"/>
                  <a:pt x="9284" y="788"/>
                  <a:pt x="9230" y="788"/>
                </a:cubicBezTo>
                <a:close/>
                <a:moveTo>
                  <a:pt x="32744" y="720"/>
                </a:moveTo>
                <a:cubicBezTo>
                  <a:pt x="32663" y="748"/>
                  <a:pt x="32595" y="816"/>
                  <a:pt x="32581" y="897"/>
                </a:cubicBezTo>
                <a:cubicBezTo>
                  <a:pt x="32557" y="981"/>
                  <a:pt x="32628" y="1065"/>
                  <a:pt x="32711" y="1065"/>
                </a:cubicBezTo>
                <a:cubicBezTo>
                  <a:pt x="32722" y="1065"/>
                  <a:pt x="32733" y="1064"/>
                  <a:pt x="32744" y="1060"/>
                </a:cubicBezTo>
                <a:cubicBezTo>
                  <a:pt x="32826" y="1047"/>
                  <a:pt x="32880" y="979"/>
                  <a:pt x="32948" y="924"/>
                </a:cubicBezTo>
                <a:lnTo>
                  <a:pt x="32948" y="843"/>
                </a:lnTo>
                <a:cubicBezTo>
                  <a:pt x="32867" y="802"/>
                  <a:pt x="32799" y="720"/>
                  <a:pt x="32744" y="720"/>
                </a:cubicBezTo>
                <a:close/>
                <a:moveTo>
                  <a:pt x="20977" y="760"/>
                </a:moveTo>
                <a:cubicBezTo>
                  <a:pt x="20894" y="760"/>
                  <a:pt x="20838" y="825"/>
                  <a:pt x="20838" y="924"/>
                </a:cubicBezTo>
                <a:cubicBezTo>
                  <a:pt x="20838" y="1011"/>
                  <a:pt x="20894" y="1076"/>
                  <a:pt x="20987" y="1076"/>
                </a:cubicBezTo>
                <a:cubicBezTo>
                  <a:pt x="20996" y="1076"/>
                  <a:pt x="21005" y="1075"/>
                  <a:pt x="21014" y="1074"/>
                </a:cubicBezTo>
                <a:cubicBezTo>
                  <a:pt x="21082" y="1060"/>
                  <a:pt x="21137" y="992"/>
                  <a:pt x="21205" y="952"/>
                </a:cubicBezTo>
                <a:lnTo>
                  <a:pt x="21191" y="884"/>
                </a:lnTo>
                <a:cubicBezTo>
                  <a:pt x="21123" y="843"/>
                  <a:pt x="21069" y="775"/>
                  <a:pt x="21001" y="761"/>
                </a:cubicBezTo>
                <a:cubicBezTo>
                  <a:pt x="20993" y="760"/>
                  <a:pt x="20985" y="760"/>
                  <a:pt x="20977" y="760"/>
                </a:cubicBezTo>
                <a:close/>
                <a:moveTo>
                  <a:pt x="6471" y="802"/>
                </a:moveTo>
                <a:cubicBezTo>
                  <a:pt x="6416" y="897"/>
                  <a:pt x="6362" y="938"/>
                  <a:pt x="6375" y="979"/>
                </a:cubicBezTo>
                <a:cubicBezTo>
                  <a:pt x="6375" y="1020"/>
                  <a:pt x="6443" y="1087"/>
                  <a:pt x="6471" y="1087"/>
                </a:cubicBezTo>
                <a:cubicBezTo>
                  <a:pt x="6525" y="1060"/>
                  <a:pt x="6566" y="1020"/>
                  <a:pt x="6579" y="979"/>
                </a:cubicBezTo>
                <a:cubicBezTo>
                  <a:pt x="6579" y="938"/>
                  <a:pt x="6525" y="884"/>
                  <a:pt x="6471" y="802"/>
                </a:cubicBezTo>
                <a:close/>
                <a:moveTo>
                  <a:pt x="29999" y="748"/>
                </a:moveTo>
                <a:cubicBezTo>
                  <a:pt x="29944" y="816"/>
                  <a:pt x="29876" y="870"/>
                  <a:pt x="29849" y="938"/>
                </a:cubicBezTo>
                <a:cubicBezTo>
                  <a:pt x="29836" y="1047"/>
                  <a:pt x="29904" y="1115"/>
                  <a:pt x="30012" y="1128"/>
                </a:cubicBezTo>
                <a:cubicBezTo>
                  <a:pt x="30019" y="1129"/>
                  <a:pt x="30026" y="1130"/>
                  <a:pt x="30033" y="1130"/>
                </a:cubicBezTo>
                <a:cubicBezTo>
                  <a:pt x="30133" y="1130"/>
                  <a:pt x="30215" y="1041"/>
                  <a:pt x="30203" y="965"/>
                </a:cubicBezTo>
                <a:cubicBezTo>
                  <a:pt x="30162" y="884"/>
                  <a:pt x="30121" y="816"/>
                  <a:pt x="30067" y="748"/>
                </a:cubicBezTo>
                <a:close/>
                <a:moveTo>
                  <a:pt x="18231" y="814"/>
                </a:moveTo>
                <a:cubicBezTo>
                  <a:pt x="18149" y="814"/>
                  <a:pt x="18092" y="879"/>
                  <a:pt x="18092" y="979"/>
                </a:cubicBezTo>
                <a:cubicBezTo>
                  <a:pt x="18092" y="1089"/>
                  <a:pt x="18136" y="1144"/>
                  <a:pt x="18214" y="1144"/>
                </a:cubicBezTo>
                <a:cubicBezTo>
                  <a:pt x="18223" y="1144"/>
                  <a:pt x="18232" y="1143"/>
                  <a:pt x="18241" y="1142"/>
                </a:cubicBezTo>
                <a:cubicBezTo>
                  <a:pt x="18337" y="1128"/>
                  <a:pt x="18377" y="1060"/>
                  <a:pt x="18445" y="1020"/>
                </a:cubicBezTo>
                <a:lnTo>
                  <a:pt x="18445" y="938"/>
                </a:lnTo>
                <a:cubicBezTo>
                  <a:pt x="18377" y="897"/>
                  <a:pt x="18323" y="829"/>
                  <a:pt x="18255" y="816"/>
                </a:cubicBezTo>
                <a:cubicBezTo>
                  <a:pt x="18247" y="814"/>
                  <a:pt x="18239" y="814"/>
                  <a:pt x="18231" y="814"/>
                </a:cubicBezTo>
                <a:close/>
                <a:moveTo>
                  <a:pt x="27280" y="829"/>
                </a:moveTo>
                <a:lnTo>
                  <a:pt x="27280" y="843"/>
                </a:lnTo>
                <a:cubicBezTo>
                  <a:pt x="27267" y="840"/>
                  <a:pt x="27255" y="838"/>
                  <a:pt x="27242" y="838"/>
                </a:cubicBezTo>
                <a:cubicBezTo>
                  <a:pt x="27151" y="838"/>
                  <a:pt x="27078" y="922"/>
                  <a:pt x="27090" y="1006"/>
                </a:cubicBezTo>
                <a:cubicBezTo>
                  <a:pt x="27076" y="1115"/>
                  <a:pt x="27158" y="1196"/>
                  <a:pt x="27267" y="1196"/>
                </a:cubicBezTo>
                <a:cubicBezTo>
                  <a:pt x="27275" y="1197"/>
                  <a:pt x="27282" y="1198"/>
                  <a:pt x="27289" y="1198"/>
                </a:cubicBezTo>
                <a:cubicBezTo>
                  <a:pt x="27383" y="1198"/>
                  <a:pt x="27433" y="1117"/>
                  <a:pt x="27471" y="979"/>
                </a:cubicBezTo>
                <a:cubicBezTo>
                  <a:pt x="27416" y="924"/>
                  <a:pt x="27362" y="843"/>
                  <a:pt x="27280" y="829"/>
                </a:cubicBezTo>
                <a:close/>
                <a:moveTo>
                  <a:pt x="15502" y="882"/>
                </a:moveTo>
                <a:cubicBezTo>
                  <a:pt x="15416" y="882"/>
                  <a:pt x="15347" y="959"/>
                  <a:pt x="15360" y="1047"/>
                </a:cubicBezTo>
                <a:cubicBezTo>
                  <a:pt x="15347" y="1147"/>
                  <a:pt x="15416" y="1225"/>
                  <a:pt x="15502" y="1225"/>
                </a:cubicBezTo>
                <a:cubicBezTo>
                  <a:pt x="15509" y="1225"/>
                  <a:pt x="15516" y="1224"/>
                  <a:pt x="15523" y="1223"/>
                </a:cubicBezTo>
                <a:cubicBezTo>
                  <a:pt x="15591" y="1210"/>
                  <a:pt x="15659" y="1128"/>
                  <a:pt x="15727" y="1087"/>
                </a:cubicBezTo>
                <a:lnTo>
                  <a:pt x="15727" y="1006"/>
                </a:lnTo>
                <a:cubicBezTo>
                  <a:pt x="15659" y="965"/>
                  <a:pt x="15591" y="897"/>
                  <a:pt x="15523" y="884"/>
                </a:cubicBezTo>
                <a:cubicBezTo>
                  <a:pt x="15516" y="883"/>
                  <a:pt x="15509" y="882"/>
                  <a:pt x="15502" y="882"/>
                </a:cubicBezTo>
                <a:close/>
                <a:moveTo>
                  <a:pt x="36299" y="909"/>
                </a:moveTo>
                <a:cubicBezTo>
                  <a:pt x="36214" y="909"/>
                  <a:pt x="36156" y="987"/>
                  <a:pt x="36156" y="1087"/>
                </a:cubicBezTo>
                <a:cubicBezTo>
                  <a:pt x="36168" y="1174"/>
                  <a:pt x="36226" y="1239"/>
                  <a:pt x="36309" y="1239"/>
                </a:cubicBezTo>
                <a:cubicBezTo>
                  <a:pt x="36317" y="1239"/>
                  <a:pt x="36325" y="1238"/>
                  <a:pt x="36333" y="1237"/>
                </a:cubicBezTo>
                <a:cubicBezTo>
                  <a:pt x="36401" y="1223"/>
                  <a:pt x="36455" y="1142"/>
                  <a:pt x="36509" y="1101"/>
                </a:cubicBezTo>
                <a:lnTo>
                  <a:pt x="36509" y="1020"/>
                </a:lnTo>
                <a:cubicBezTo>
                  <a:pt x="36441" y="979"/>
                  <a:pt x="36387" y="924"/>
                  <a:pt x="36319" y="911"/>
                </a:cubicBezTo>
                <a:cubicBezTo>
                  <a:pt x="36312" y="910"/>
                  <a:pt x="36305" y="909"/>
                  <a:pt x="36299" y="909"/>
                </a:cubicBezTo>
                <a:close/>
                <a:moveTo>
                  <a:pt x="24572" y="923"/>
                </a:moveTo>
                <a:cubicBezTo>
                  <a:pt x="24564" y="923"/>
                  <a:pt x="24556" y="923"/>
                  <a:pt x="24548" y="924"/>
                </a:cubicBezTo>
                <a:cubicBezTo>
                  <a:pt x="24304" y="924"/>
                  <a:pt x="24304" y="1278"/>
                  <a:pt x="24548" y="1278"/>
                </a:cubicBezTo>
                <a:cubicBezTo>
                  <a:pt x="24657" y="1278"/>
                  <a:pt x="24711" y="1210"/>
                  <a:pt x="24739" y="1101"/>
                </a:cubicBezTo>
                <a:cubicBezTo>
                  <a:pt x="24726" y="1000"/>
                  <a:pt x="24667" y="923"/>
                  <a:pt x="24572" y="923"/>
                </a:cubicBezTo>
                <a:close/>
                <a:moveTo>
                  <a:pt x="12777" y="938"/>
                </a:moveTo>
                <a:cubicBezTo>
                  <a:pt x="12682" y="938"/>
                  <a:pt x="12601" y="1020"/>
                  <a:pt x="12614" y="1115"/>
                </a:cubicBezTo>
                <a:cubicBezTo>
                  <a:pt x="12602" y="1203"/>
                  <a:pt x="12671" y="1279"/>
                  <a:pt x="12757" y="1279"/>
                </a:cubicBezTo>
                <a:cubicBezTo>
                  <a:pt x="12763" y="1279"/>
                  <a:pt x="12770" y="1279"/>
                  <a:pt x="12777" y="1278"/>
                </a:cubicBezTo>
                <a:cubicBezTo>
                  <a:pt x="12845" y="1278"/>
                  <a:pt x="12913" y="1196"/>
                  <a:pt x="12981" y="1155"/>
                </a:cubicBezTo>
                <a:lnTo>
                  <a:pt x="12981" y="1074"/>
                </a:lnTo>
                <a:cubicBezTo>
                  <a:pt x="12913" y="1033"/>
                  <a:pt x="12845" y="952"/>
                  <a:pt x="12777" y="938"/>
                </a:cubicBezTo>
                <a:close/>
                <a:moveTo>
                  <a:pt x="33581" y="937"/>
                </a:moveTo>
                <a:cubicBezTo>
                  <a:pt x="33574" y="937"/>
                  <a:pt x="33567" y="937"/>
                  <a:pt x="33560" y="938"/>
                </a:cubicBezTo>
                <a:lnTo>
                  <a:pt x="33574" y="938"/>
                </a:lnTo>
                <a:cubicBezTo>
                  <a:pt x="33329" y="938"/>
                  <a:pt x="33329" y="1319"/>
                  <a:pt x="33574" y="1319"/>
                </a:cubicBezTo>
                <a:cubicBezTo>
                  <a:pt x="33696" y="1319"/>
                  <a:pt x="33750" y="1251"/>
                  <a:pt x="33764" y="1128"/>
                </a:cubicBezTo>
                <a:cubicBezTo>
                  <a:pt x="33764" y="1027"/>
                  <a:pt x="33680" y="937"/>
                  <a:pt x="33581" y="937"/>
                </a:cubicBezTo>
                <a:close/>
                <a:moveTo>
                  <a:pt x="21839" y="989"/>
                </a:moveTo>
                <a:cubicBezTo>
                  <a:pt x="21750" y="989"/>
                  <a:pt x="21660" y="1050"/>
                  <a:pt x="21653" y="1169"/>
                </a:cubicBezTo>
                <a:cubicBezTo>
                  <a:pt x="21653" y="1278"/>
                  <a:pt x="21735" y="1332"/>
                  <a:pt x="21857" y="1346"/>
                </a:cubicBezTo>
                <a:cubicBezTo>
                  <a:pt x="21952" y="1332"/>
                  <a:pt x="22020" y="1251"/>
                  <a:pt x="22006" y="1155"/>
                </a:cubicBezTo>
                <a:lnTo>
                  <a:pt x="22020" y="1155"/>
                </a:lnTo>
                <a:cubicBezTo>
                  <a:pt x="22007" y="1043"/>
                  <a:pt x="21923" y="989"/>
                  <a:pt x="21839" y="989"/>
                </a:cubicBezTo>
                <a:close/>
                <a:moveTo>
                  <a:pt x="10083" y="1028"/>
                </a:moveTo>
                <a:cubicBezTo>
                  <a:pt x="10071" y="1028"/>
                  <a:pt x="10058" y="1030"/>
                  <a:pt x="10045" y="1033"/>
                </a:cubicBezTo>
                <a:cubicBezTo>
                  <a:pt x="9977" y="1060"/>
                  <a:pt x="9923" y="1115"/>
                  <a:pt x="9909" y="1183"/>
                </a:cubicBezTo>
                <a:cubicBezTo>
                  <a:pt x="9909" y="1237"/>
                  <a:pt x="9977" y="1305"/>
                  <a:pt x="10018" y="1359"/>
                </a:cubicBezTo>
                <a:lnTo>
                  <a:pt x="10100" y="1359"/>
                </a:lnTo>
                <a:cubicBezTo>
                  <a:pt x="10140" y="1305"/>
                  <a:pt x="10195" y="1251"/>
                  <a:pt x="10208" y="1183"/>
                </a:cubicBezTo>
                <a:cubicBezTo>
                  <a:pt x="10232" y="1100"/>
                  <a:pt x="10164" y="1028"/>
                  <a:pt x="10083" y="1028"/>
                </a:cubicBezTo>
                <a:close/>
                <a:moveTo>
                  <a:pt x="7300" y="1115"/>
                </a:moveTo>
                <a:cubicBezTo>
                  <a:pt x="7245" y="1115"/>
                  <a:pt x="7164" y="1210"/>
                  <a:pt x="7177" y="1251"/>
                </a:cubicBezTo>
                <a:cubicBezTo>
                  <a:pt x="7191" y="1319"/>
                  <a:pt x="7245" y="1373"/>
                  <a:pt x="7313" y="1387"/>
                </a:cubicBezTo>
                <a:cubicBezTo>
                  <a:pt x="7354" y="1387"/>
                  <a:pt x="7422" y="1319"/>
                  <a:pt x="7476" y="1278"/>
                </a:cubicBezTo>
                <a:lnTo>
                  <a:pt x="7463" y="1210"/>
                </a:lnTo>
                <a:cubicBezTo>
                  <a:pt x="7408" y="1183"/>
                  <a:pt x="7354" y="1115"/>
                  <a:pt x="7300" y="1115"/>
                </a:cubicBezTo>
                <a:close/>
                <a:moveTo>
                  <a:pt x="30855" y="982"/>
                </a:moveTo>
                <a:cubicBezTo>
                  <a:pt x="30753" y="982"/>
                  <a:pt x="30651" y="1053"/>
                  <a:pt x="30665" y="1196"/>
                </a:cubicBezTo>
                <a:cubicBezTo>
                  <a:pt x="30665" y="1305"/>
                  <a:pt x="30733" y="1373"/>
                  <a:pt x="30855" y="1387"/>
                </a:cubicBezTo>
                <a:cubicBezTo>
                  <a:pt x="30964" y="1387"/>
                  <a:pt x="31045" y="1291"/>
                  <a:pt x="31045" y="1196"/>
                </a:cubicBezTo>
                <a:cubicBezTo>
                  <a:pt x="31059" y="1053"/>
                  <a:pt x="30957" y="982"/>
                  <a:pt x="30855" y="982"/>
                </a:cubicBezTo>
                <a:close/>
                <a:moveTo>
                  <a:pt x="19074" y="1032"/>
                </a:moveTo>
                <a:cubicBezTo>
                  <a:pt x="18976" y="1032"/>
                  <a:pt x="18895" y="1109"/>
                  <a:pt x="18907" y="1210"/>
                </a:cubicBezTo>
                <a:cubicBezTo>
                  <a:pt x="18894" y="1319"/>
                  <a:pt x="18975" y="1400"/>
                  <a:pt x="19084" y="1400"/>
                </a:cubicBezTo>
                <a:cubicBezTo>
                  <a:pt x="19193" y="1400"/>
                  <a:pt x="19274" y="1319"/>
                  <a:pt x="19274" y="1223"/>
                </a:cubicBezTo>
                <a:cubicBezTo>
                  <a:pt x="19287" y="1122"/>
                  <a:pt x="19205" y="1032"/>
                  <a:pt x="19105" y="1032"/>
                </a:cubicBezTo>
                <a:cubicBezTo>
                  <a:pt x="19100" y="1032"/>
                  <a:pt x="19096" y="1032"/>
                  <a:pt x="19091" y="1032"/>
                </a:cubicBezTo>
                <a:lnTo>
                  <a:pt x="19091" y="1032"/>
                </a:lnTo>
                <a:cubicBezTo>
                  <a:pt x="19085" y="1032"/>
                  <a:pt x="19080" y="1032"/>
                  <a:pt x="19074" y="1032"/>
                </a:cubicBezTo>
                <a:close/>
                <a:moveTo>
                  <a:pt x="16331" y="1086"/>
                </a:moveTo>
                <a:cubicBezTo>
                  <a:pt x="16244" y="1086"/>
                  <a:pt x="16162" y="1163"/>
                  <a:pt x="16162" y="1264"/>
                </a:cubicBezTo>
                <a:cubicBezTo>
                  <a:pt x="16148" y="1373"/>
                  <a:pt x="16230" y="1454"/>
                  <a:pt x="16339" y="1468"/>
                </a:cubicBezTo>
                <a:cubicBezTo>
                  <a:pt x="16347" y="1469"/>
                  <a:pt x="16354" y="1470"/>
                  <a:pt x="16362" y="1470"/>
                </a:cubicBezTo>
                <a:cubicBezTo>
                  <a:pt x="16461" y="1470"/>
                  <a:pt x="16541" y="1392"/>
                  <a:pt x="16529" y="1291"/>
                </a:cubicBezTo>
                <a:cubicBezTo>
                  <a:pt x="16542" y="1183"/>
                  <a:pt x="16461" y="1101"/>
                  <a:pt x="16352" y="1087"/>
                </a:cubicBezTo>
                <a:cubicBezTo>
                  <a:pt x="16345" y="1086"/>
                  <a:pt x="16338" y="1086"/>
                  <a:pt x="16331" y="1086"/>
                </a:cubicBezTo>
                <a:close/>
                <a:moveTo>
                  <a:pt x="28089" y="1086"/>
                </a:moveTo>
                <a:cubicBezTo>
                  <a:pt x="27989" y="1086"/>
                  <a:pt x="27906" y="1176"/>
                  <a:pt x="27906" y="1278"/>
                </a:cubicBezTo>
                <a:cubicBezTo>
                  <a:pt x="27892" y="1387"/>
                  <a:pt x="27973" y="1482"/>
                  <a:pt x="28082" y="1482"/>
                </a:cubicBezTo>
                <a:cubicBezTo>
                  <a:pt x="28090" y="1483"/>
                  <a:pt x="28098" y="1483"/>
                  <a:pt x="28105" y="1483"/>
                </a:cubicBezTo>
                <a:cubicBezTo>
                  <a:pt x="28216" y="1483"/>
                  <a:pt x="28300" y="1393"/>
                  <a:pt x="28300" y="1291"/>
                </a:cubicBezTo>
                <a:cubicBezTo>
                  <a:pt x="28300" y="1183"/>
                  <a:pt x="28218" y="1087"/>
                  <a:pt x="28109" y="1087"/>
                </a:cubicBezTo>
                <a:cubicBezTo>
                  <a:pt x="28102" y="1087"/>
                  <a:pt x="28095" y="1086"/>
                  <a:pt x="28089" y="1086"/>
                </a:cubicBezTo>
                <a:close/>
                <a:moveTo>
                  <a:pt x="37125" y="1154"/>
                </a:moveTo>
                <a:cubicBezTo>
                  <a:pt x="37042" y="1154"/>
                  <a:pt x="36985" y="1219"/>
                  <a:pt x="36985" y="1319"/>
                </a:cubicBezTo>
                <a:cubicBezTo>
                  <a:pt x="36973" y="1407"/>
                  <a:pt x="37042" y="1483"/>
                  <a:pt x="37127" y="1483"/>
                </a:cubicBezTo>
                <a:cubicBezTo>
                  <a:pt x="37134" y="1483"/>
                  <a:pt x="37141" y="1483"/>
                  <a:pt x="37148" y="1482"/>
                </a:cubicBezTo>
                <a:cubicBezTo>
                  <a:pt x="37216" y="1454"/>
                  <a:pt x="37271" y="1387"/>
                  <a:pt x="37379" y="1305"/>
                </a:cubicBezTo>
                <a:cubicBezTo>
                  <a:pt x="37284" y="1223"/>
                  <a:pt x="37216" y="1155"/>
                  <a:pt x="37148" y="1155"/>
                </a:cubicBezTo>
                <a:cubicBezTo>
                  <a:pt x="37140" y="1154"/>
                  <a:pt x="37132" y="1154"/>
                  <a:pt x="37125" y="1154"/>
                </a:cubicBezTo>
                <a:close/>
                <a:moveTo>
                  <a:pt x="25377" y="1142"/>
                </a:moveTo>
                <a:cubicBezTo>
                  <a:pt x="25269" y="1142"/>
                  <a:pt x="25173" y="1223"/>
                  <a:pt x="25173" y="1332"/>
                </a:cubicBezTo>
                <a:cubicBezTo>
                  <a:pt x="25160" y="1441"/>
                  <a:pt x="25255" y="1536"/>
                  <a:pt x="25364" y="1550"/>
                </a:cubicBezTo>
                <a:cubicBezTo>
                  <a:pt x="25473" y="1550"/>
                  <a:pt x="25568" y="1468"/>
                  <a:pt x="25581" y="1359"/>
                </a:cubicBezTo>
                <a:cubicBezTo>
                  <a:pt x="25581" y="1237"/>
                  <a:pt x="25500" y="1142"/>
                  <a:pt x="25377" y="1142"/>
                </a:cubicBezTo>
                <a:close/>
                <a:moveTo>
                  <a:pt x="34377" y="1155"/>
                </a:moveTo>
                <a:cubicBezTo>
                  <a:pt x="34102" y="1155"/>
                  <a:pt x="34107" y="1579"/>
                  <a:pt x="34367" y="1579"/>
                </a:cubicBezTo>
                <a:cubicBezTo>
                  <a:pt x="34379" y="1579"/>
                  <a:pt x="34390" y="1578"/>
                  <a:pt x="34403" y="1577"/>
                </a:cubicBezTo>
                <a:cubicBezTo>
                  <a:pt x="34525" y="1563"/>
                  <a:pt x="34607" y="1468"/>
                  <a:pt x="34607" y="1359"/>
                </a:cubicBezTo>
                <a:cubicBezTo>
                  <a:pt x="34593" y="1251"/>
                  <a:pt x="34511" y="1169"/>
                  <a:pt x="34389" y="1169"/>
                </a:cubicBezTo>
                <a:lnTo>
                  <a:pt x="34389" y="1155"/>
                </a:lnTo>
                <a:cubicBezTo>
                  <a:pt x="34385" y="1155"/>
                  <a:pt x="34381" y="1155"/>
                  <a:pt x="34377" y="1155"/>
                </a:cubicBezTo>
                <a:close/>
                <a:moveTo>
                  <a:pt x="13609" y="1166"/>
                </a:moveTo>
                <a:cubicBezTo>
                  <a:pt x="13510" y="1166"/>
                  <a:pt x="13410" y="1234"/>
                  <a:pt x="13416" y="1373"/>
                </a:cubicBezTo>
                <a:cubicBezTo>
                  <a:pt x="13402" y="1512"/>
                  <a:pt x="13506" y="1584"/>
                  <a:pt x="13609" y="1584"/>
                </a:cubicBezTo>
                <a:cubicBezTo>
                  <a:pt x="13707" y="1584"/>
                  <a:pt x="13803" y="1519"/>
                  <a:pt x="13797" y="1387"/>
                </a:cubicBezTo>
                <a:cubicBezTo>
                  <a:pt x="13818" y="1240"/>
                  <a:pt x="13714" y="1166"/>
                  <a:pt x="13609" y="1166"/>
                </a:cubicBezTo>
                <a:close/>
                <a:moveTo>
                  <a:pt x="22668" y="1209"/>
                </a:moveTo>
                <a:cubicBezTo>
                  <a:pt x="22661" y="1209"/>
                  <a:pt x="22653" y="1209"/>
                  <a:pt x="22645" y="1210"/>
                </a:cubicBezTo>
                <a:cubicBezTo>
                  <a:pt x="22537" y="1210"/>
                  <a:pt x="22455" y="1291"/>
                  <a:pt x="22455" y="1400"/>
                </a:cubicBezTo>
                <a:cubicBezTo>
                  <a:pt x="22455" y="1522"/>
                  <a:pt x="22537" y="1604"/>
                  <a:pt x="22659" y="1604"/>
                </a:cubicBezTo>
                <a:cubicBezTo>
                  <a:pt x="22768" y="1604"/>
                  <a:pt x="22863" y="1509"/>
                  <a:pt x="22863" y="1400"/>
                </a:cubicBezTo>
                <a:cubicBezTo>
                  <a:pt x="22850" y="1298"/>
                  <a:pt x="22778" y="1209"/>
                  <a:pt x="22668" y="1209"/>
                </a:cubicBezTo>
                <a:close/>
                <a:moveTo>
                  <a:pt x="10875" y="1250"/>
                </a:moveTo>
                <a:cubicBezTo>
                  <a:pt x="10643" y="1250"/>
                  <a:pt x="10634" y="1604"/>
                  <a:pt x="10861" y="1618"/>
                </a:cubicBezTo>
                <a:cubicBezTo>
                  <a:pt x="10871" y="1619"/>
                  <a:pt x="10881" y="1619"/>
                  <a:pt x="10890" y="1619"/>
                </a:cubicBezTo>
                <a:cubicBezTo>
                  <a:pt x="10992" y="1619"/>
                  <a:pt x="11040" y="1553"/>
                  <a:pt x="11065" y="1441"/>
                </a:cubicBezTo>
                <a:cubicBezTo>
                  <a:pt x="11078" y="1346"/>
                  <a:pt x="10997" y="1251"/>
                  <a:pt x="10888" y="1251"/>
                </a:cubicBezTo>
                <a:cubicBezTo>
                  <a:pt x="10884" y="1250"/>
                  <a:pt x="10879" y="1250"/>
                  <a:pt x="10875" y="1250"/>
                </a:cubicBezTo>
                <a:close/>
                <a:moveTo>
                  <a:pt x="19896" y="1264"/>
                </a:moveTo>
                <a:cubicBezTo>
                  <a:pt x="19717" y="1264"/>
                  <a:pt x="19632" y="1472"/>
                  <a:pt x="19750" y="1604"/>
                </a:cubicBezTo>
                <a:cubicBezTo>
                  <a:pt x="19797" y="1650"/>
                  <a:pt x="19853" y="1671"/>
                  <a:pt x="19906" y="1671"/>
                </a:cubicBezTo>
                <a:cubicBezTo>
                  <a:pt x="20009" y="1671"/>
                  <a:pt x="20104" y="1593"/>
                  <a:pt x="20104" y="1468"/>
                </a:cubicBezTo>
                <a:cubicBezTo>
                  <a:pt x="20104" y="1359"/>
                  <a:pt x="20022" y="1264"/>
                  <a:pt x="19913" y="1264"/>
                </a:cubicBezTo>
                <a:cubicBezTo>
                  <a:pt x="19908" y="1264"/>
                  <a:pt x="19902" y="1264"/>
                  <a:pt x="19896" y="1264"/>
                </a:cubicBezTo>
                <a:close/>
                <a:moveTo>
                  <a:pt x="5410" y="1441"/>
                </a:moveTo>
                <a:cubicBezTo>
                  <a:pt x="5370" y="1441"/>
                  <a:pt x="5288" y="1522"/>
                  <a:pt x="5288" y="1550"/>
                </a:cubicBezTo>
                <a:cubicBezTo>
                  <a:pt x="5302" y="1604"/>
                  <a:pt x="5342" y="1645"/>
                  <a:pt x="5410" y="1672"/>
                </a:cubicBezTo>
                <a:cubicBezTo>
                  <a:pt x="5451" y="1672"/>
                  <a:pt x="5505" y="1618"/>
                  <a:pt x="5587" y="1563"/>
                </a:cubicBezTo>
                <a:cubicBezTo>
                  <a:pt x="5505" y="1495"/>
                  <a:pt x="5451" y="1441"/>
                  <a:pt x="5410" y="1441"/>
                </a:cubicBezTo>
                <a:close/>
                <a:moveTo>
                  <a:pt x="31696" y="1249"/>
                </a:moveTo>
                <a:cubicBezTo>
                  <a:pt x="31688" y="1249"/>
                  <a:pt x="31679" y="1250"/>
                  <a:pt x="31671" y="1251"/>
                </a:cubicBezTo>
                <a:cubicBezTo>
                  <a:pt x="31412" y="1264"/>
                  <a:pt x="31412" y="1645"/>
                  <a:pt x="31671" y="1672"/>
                </a:cubicBezTo>
                <a:cubicBezTo>
                  <a:pt x="31679" y="1673"/>
                  <a:pt x="31688" y="1673"/>
                  <a:pt x="31696" y="1673"/>
                </a:cubicBezTo>
                <a:cubicBezTo>
                  <a:pt x="31975" y="1673"/>
                  <a:pt x="31975" y="1249"/>
                  <a:pt x="31696" y="1249"/>
                </a:cubicBezTo>
                <a:close/>
                <a:moveTo>
                  <a:pt x="8123" y="1340"/>
                </a:moveTo>
                <a:cubicBezTo>
                  <a:pt x="8051" y="1340"/>
                  <a:pt x="7983" y="1413"/>
                  <a:pt x="8006" y="1495"/>
                </a:cubicBezTo>
                <a:cubicBezTo>
                  <a:pt x="8020" y="1563"/>
                  <a:pt x="8088" y="1618"/>
                  <a:pt x="8129" y="1686"/>
                </a:cubicBezTo>
                <a:lnTo>
                  <a:pt x="8197" y="1686"/>
                </a:lnTo>
                <a:cubicBezTo>
                  <a:pt x="8238" y="1618"/>
                  <a:pt x="8319" y="1550"/>
                  <a:pt x="8305" y="1495"/>
                </a:cubicBezTo>
                <a:cubicBezTo>
                  <a:pt x="8292" y="1414"/>
                  <a:pt x="8238" y="1359"/>
                  <a:pt x="8156" y="1346"/>
                </a:cubicBezTo>
                <a:cubicBezTo>
                  <a:pt x="8145" y="1342"/>
                  <a:pt x="8134" y="1340"/>
                  <a:pt x="8123" y="1340"/>
                </a:cubicBezTo>
                <a:close/>
                <a:moveTo>
                  <a:pt x="37964" y="1400"/>
                </a:moveTo>
                <a:cubicBezTo>
                  <a:pt x="37896" y="1427"/>
                  <a:pt x="37841" y="1482"/>
                  <a:pt x="37828" y="1563"/>
                </a:cubicBezTo>
                <a:cubicBezTo>
                  <a:pt x="37804" y="1646"/>
                  <a:pt x="37863" y="1718"/>
                  <a:pt x="37940" y="1718"/>
                </a:cubicBezTo>
                <a:cubicBezTo>
                  <a:pt x="37952" y="1718"/>
                  <a:pt x="37965" y="1716"/>
                  <a:pt x="37977" y="1713"/>
                </a:cubicBezTo>
                <a:cubicBezTo>
                  <a:pt x="38045" y="1699"/>
                  <a:pt x="38100" y="1631"/>
                  <a:pt x="38168" y="1590"/>
                </a:cubicBezTo>
                <a:lnTo>
                  <a:pt x="38154" y="1509"/>
                </a:lnTo>
                <a:cubicBezTo>
                  <a:pt x="38100" y="1468"/>
                  <a:pt x="38032" y="1400"/>
                  <a:pt x="37964" y="1400"/>
                </a:cubicBezTo>
                <a:close/>
                <a:moveTo>
                  <a:pt x="28952" y="1305"/>
                </a:moveTo>
                <a:cubicBezTo>
                  <a:pt x="28843" y="1305"/>
                  <a:pt x="28748" y="1400"/>
                  <a:pt x="28735" y="1522"/>
                </a:cubicBezTo>
                <a:cubicBezTo>
                  <a:pt x="28735" y="1654"/>
                  <a:pt x="28845" y="1746"/>
                  <a:pt x="28958" y="1746"/>
                </a:cubicBezTo>
                <a:cubicBezTo>
                  <a:pt x="29008" y="1746"/>
                  <a:pt x="29060" y="1728"/>
                  <a:pt x="29102" y="1686"/>
                </a:cubicBezTo>
                <a:cubicBezTo>
                  <a:pt x="29238" y="1550"/>
                  <a:pt x="29142" y="1319"/>
                  <a:pt x="28952" y="1305"/>
                </a:cubicBezTo>
                <a:close/>
                <a:moveTo>
                  <a:pt x="17183" y="1336"/>
                </a:moveTo>
                <a:cubicBezTo>
                  <a:pt x="17130" y="1336"/>
                  <a:pt x="17076" y="1356"/>
                  <a:pt x="17032" y="1400"/>
                </a:cubicBezTo>
                <a:cubicBezTo>
                  <a:pt x="16896" y="1522"/>
                  <a:pt x="16991" y="1753"/>
                  <a:pt x="17181" y="1753"/>
                </a:cubicBezTo>
                <a:cubicBezTo>
                  <a:pt x="17290" y="1753"/>
                  <a:pt x="17372" y="1672"/>
                  <a:pt x="17385" y="1563"/>
                </a:cubicBezTo>
                <a:lnTo>
                  <a:pt x="17385" y="1550"/>
                </a:lnTo>
                <a:cubicBezTo>
                  <a:pt x="17394" y="1421"/>
                  <a:pt x="17292" y="1336"/>
                  <a:pt x="17183" y="1336"/>
                </a:cubicBezTo>
                <a:close/>
                <a:moveTo>
                  <a:pt x="26204" y="1368"/>
                </a:moveTo>
                <a:cubicBezTo>
                  <a:pt x="26097" y="1368"/>
                  <a:pt x="25989" y="1439"/>
                  <a:pt x="25989" y="1590"/>
                </a:cubicBezTo>
                <a:cubicBezTo>
                  <a:pt x="25975" y="1699"/>
                  <a:pt x="26071" y="1808"/>
                  <a:pt x="26193" y="1808"/>
                </a:cubicBezTo>
                <a:cubicBezTo>
                  <a:pt x="26200" y="1809"/>
                  <a:pt x="26207" y="1809"/>
                  <a:pt x="26214" y="1809"/>
                </a:cubicBezTo>
                <a:cubicBezTo>
                  <a:pt x="26315" y="1809"/>
                  <a:pt x="26410" y="1718"/>
                  <a:pt x="26410" y="1604"/>
                </a:cubicBezTo>
                <a:cubicBezTo>
                  <a:pt x="26431" y="1449"/>
                  <a:pt x="26318" y="1368"/>
                  <a:pt x="26204" y="1368"/>
                </a:cubicBezTo>
                <a:close/>
                <a:moveTo>
                  <a:pt x="14436" y="1400"/>
                </a:moveTo>
                <a:cubicBezTo>
                  <a:pt x="14313" y="1400"/>
                  <a:pt x="14218" y="1495"/>
                  <a:pt x="14218" y="1618"/>
                </a:cubicBezTo>
                <a:cubicBezTo>
                  <a:pt x="14218" y="1726"/>
                  <a:pt x="14313" y="1821"/>
                  <a:pt x="14436" y="1835"/>
                </a:cubicBezTo>
                <a:cubicBezTo>
                  <a:pt x="14544" y="1821"/>
                  <a:pt x="14639" y="1726"/>
                  <a:pt x="14639" y="1618"/>
                </a:cubicBezTo>
                <a:cubicBezTo>
                  <a:pt x="14639" y="1495"/>
                  <a:pt x="14544" y="1400"/>
                  <a:pt x="14436" y="1400"/>
                </a:cubicBezTo>
                <a:close/>
                <a:moveTo>
                  <a:pt x="23488" y="1427"/>
                </a:moveTo>
                <a:cubicBezTo>
                  <a:pt x="23298" y="1427"/>
                  <a:pt x="23189" y="1658"/>
                  <a:pt x="23325" y="1794"/>
                </a:cubicBezTo>
                <a:cubicBezTo>
                  <a:pt x="23366" y="1840"/>
                  <a:pt x="23421" y="1861"/>
                  <a:pt x="23476" y="1861"/>
                </a:cubicBezTo>
                <a:cubicBezTo>
                  <a:pt x="23585" y="1861"/>
                  <a:pt x="23692" y="1780"/>
                  <a:pt x="23692" y="1645"/>
                </a:cubicBezTo>
                <a:cubicBezTo>
                  <a:pt x="23692" y="1536"/>
                  <a:pt x="23610" y="1441"/>
                  <a:pt x="23488" y="1427"/>
                </a:cubicBezTo>
                <a:close/>
                <a:moveTo>
                  <a:pt x="35245" y="1427"/>
                </a:moveTo>
                <a:cubicBezTo>
                  <a:pt x="34960" y="1427"/>
                  <a:pt x="34933" y="1835"/>
                  <a:pt x="35205" y="1862"/>
                </a:cubicBezTo>
                <a:cubicBezTo>
                  <a:pt x="35218" y="1864"/>
                  <a:pt x="35230" y="1865"/>
                  <a:pt x="35243" y="1865"/>
                </a:cubicBezTo>
                <a:cubicBezTo>
                  <a:pt x="35519" y="1865"/>
                  <a:pt x="35532" y="1440"/>
                  <a:pt x="35245" y="1427"/>
                </a:cubicBezTo>
                <a:close/>
                <a:moveTo>
                  <a:pt x="11704" y="1468"/>
                </a:moveTo>
                <a:cubicBezTo>
                  <a:pt x="11513" y="1468"/>
                  <a:pt x="11432" y="1699"/>
                  <a:pt x="11554" y="1821"/>
                </a:cubicBezTo>
                <a:cubicBezTo>
                  <a:pt x="11598" y="1866"/>
                  <a:pt x="11653" y="1885"/>
                  <a:pt x="11706" y="1885"/>
                </a:cubicBezTo>
                <a:cubicBezTo>
                  <a:pt x="11816" y="1885"/>
                  <a:pt x="11921" y="1800"/>
                  <a:pt x="11921" y="1672"/>
                </a:cubicBezTo>
                <a:cubicBezTo>
                  <a:pt x="11907" y="1563"/>
                  <a:pt x="11812" y="1468"/>
                  <a:pt x="11704" y="1468"/>
                </a:cubicBezTo>
                <a:close/>
                <a:moveTo>
                  <a:pt x="9009" y="1562"/>
                </a:moveTo>
                <a:cubicBezTo>
                  <a:pt x="9001" y="1562"/>
                  <a:pt x="8993" y="1562"/>
                  <a:pt x="8985" y="1563"/>
                </a:cubicBezTo>
                <a:cubicBezTo>
                  <a:pt x="8740" y="1563"/>
                  <a:pt x="8740" y="1917"/>
                  <a:pt x="8985" y="1917"/>
                </a:cubicBezTo>
                <a:cubicBezTo>
                  <a:pt x="9107" y="1917"/>
                  <a:pt x="9162" y="1849"/>
                  <a:pt x="9175" y="1740"/>
                </a:cubicBezTo>
                <a:cubicBezTo>
                  <a:pt x="9175" y="1639"/>
                  <a:pt x="9105" y="1562"/>
                  <a:pt x="9009" y="1562"/>
                </a:cubicBezTo>
                <a:close/>
                <a:moveTo>
                  <a:pt x="36876" y="1917"/>
                </a:moveTo>
                <a:cubicBezTo>
                  <a:pt x="36879" y="1917"/>
                  <a:pt x="36881" y="1917"/>
                  <a:pt x="36883" y="1917"/>
                </a:cubicBezTo>
                <a:lnTo>
                  <a:pt x="36883" y="1917"/>
                </a:lnTo>
                <a:cubicBezTo>
                  <a:pt x="36885" y="1917"/>
                  <a:pt x="36888" y="1917"/>
                  <a:pt x="36890" y="1917"/>
                </a:cubicBezTo>
                <a:close/>
                <a:moveTo>
                  <a:pt x="32505" y="1483"/>
                </a:moveTo>
                <a:cubicBezTo>
                  <a:pt x="32451" y="1483"/>
                  <a:pt x="32396" y="1504"/>
                  <a:pt x="32350" y="1550"/>
                </a:cubicBezTo>
                <a:cubicBezTo>
                  <a:pt x="32201" y="1686"/>
                  <a:pt x="32296" y="1930"/>
                  <a:pt x="32500" y="1930"/>
                </a:cubicBezTo>
                <a:cubicBezTo>
                  <a:pt x="32508" y="1931"/>
                  <a:pt x="32515" y="1931"/>
                  <a:pt x="32523" y="1931"/>
                </a:cubicBezTo>
                <a:cubicBezTo>
                  <a:pt x="32634" y="1931"/>
                  <a:pt x="32718" y="1841"/>
                  <a:pt x="32731" y="1726"/>
                </a:cubicBezTo>
                <a:cubicBezTo>
                  <a:pt x="32740" y="1585"/>
                  <a:pt x="32626" y="1483"/>
                  <a:pt x="32505" y="1483"/>
                </a:cubicBezTo>
                <a:close/>
                <a:moveTo>
                  <a:pt x="20742" y="1522"/>
                </a:moveTo>
                <a:cubicBezTo>
                  <a:pt x="20539" y="1522"/>
                  <a:pt x="20443" y="1753"/>
                  <a:pt x="20579" y="1889"/>
                </a:cubicBezTo>
                <a:cubicBezTo>
                  <a:pt x="20625" y="1940"/>
                  <a:pt x="20682" y="1962"/>
                  <a:pt x="20737" y="1962"/>
                </a:cubicBezTo>
                <a:cubicBezTo>
                  <a:pt x="20846" y="1962"/>
                  <a:pt x="20951" y="1875"/>
                  <a:pt x="20960" y="1740"/>
                </a:cubicBezTo>
                <a:cubicBezTo>
                  <a:pt x="20960" y="1618"/>
                  <a:pt x="20865" y="1522"/>
                  <a:pt x="20742" y="1522"/>
                </a:cubicBezTo>
                <a:close/>
                <a:moveTo>
                  <a:pt x="38808" y="1697"/>
                </a:moveTo>
                <a:cubicBezTo>
                  <a:pt x="38803" y="1697"/>
                  <a:pt x="38798" y="1698"/>
                  <a:pt x="38793" y="1699"/>
                </a:cubicBezTo>
                <a:cubicBezTo>
                  <a:pt x="38739" y="1699"/>
                  <a:pt x="38657" y="1794"/>
                  <a:pt x="38657" y="1835"/>
                </a:cubicBezTo>
                <a:cubicBezTo>
                  <a:pt x="38684" y="1903"/>
                  <a:pt x="38739" y="1957"/>
                  <a:pt x="38807" y="1971"/>
                </a:cubicBezTo>
                <a:cubicBezTo>
                  <a:pt x="38861" y="1971"/>
                  <a:pt x="38915" y="1903"/>
                  <a:pt x="38970" y="1862"/>
                </a:cubicBezTo>
                <a:lnTo>
                  <a:pt x="38983" y="1794"/>
                </a:lnTo>
                <a:cubicBezTo>
                  <a:pt x="38921" y="1757"/>
                  <a:pt x="38859" y="1697"/>
                  <a:pt x="38808" y="1697"/>
                </a:cubicBezTo>
                <a:close/>
                <a:moveTo>
                  <a:pt x="6239" y="1686"/>
                </a:moveTo>
                <a:cubicBezTo>
                  <a:pt x="6199" y="1699"/>
                  <a:pt x="6104" y="1781"/>
                  <a:pt x="6104" y="1835"/>
                </a:cubicBezTo>
                <a:cubicBezTo>
                  <a:pt x="6104" y="1889"/>
                  <a:pt x="6185" y="1971"/>
                  <a:pt x="6239" y="1971"/>
                </a:cubicBezTo>
                <a:cubicBezTo>
                  <a:pt x="6244" y="1972"/>
                  <a:pt x="6248" y="1972"/>
                  <a:pt x="6252" y="1972"/>
                </a:cubicBezTo>
                <a:cubicBezTo>
                  <a:pt x="6304" y="1972"/>
                  <a:pt x="6366" y="1900"/>
                  <a:pt x="6416" y="1862"/>
                </a:cubicBezTo>
                <a:lnTo>
                  <a:pt x="6416" y="1794"/>
                </a:lnTo>
                <a:cubicBezTo>
                  <a:pt x="6348" y="1753"/>
                  <a:pt x="6294" y="1686"/>
                  <a:pt x="6239" y="1686"/>
                </a:cubicBezTo>
                <a:close/>
                <a:moveTo>
                  <a:pt x="29781" y="1536"/>
                </a:moveTo>
                <a:cubicBezTo>
                  <a:pt x="29659" y="1536"/>
                  <a:pt x="29550" y="1645"/>
                  <a:pt x="29550" y="1781"/>
                </a:cubicBezTo>
                <a:cubicBezTo>
                  <a:pt x="29550" y="1889"/>
                  <a:pt x="29645" y="1998"/>
                  <a:pt x="29768" y="1998"/>
                </a:cubicBezTo>
                <a:cubicBezTo>
                  <a:pt x="29772" y="1998"/>
                  <a:pt x="29777" y="1998"/>
                  <a:pt x="29781" y="1998"/>
                </a:cubicBezTo>
                <a:cubicBezTo>
                  <a:pt x="30080" y="1998"/>
                  <a:pt x="30076" y="1549"/>
                  <a:pt x="29781" y="1536"/>
                </a:cubicBezTo>
                <a:close/>
                <a:moveTo>
                  <a:pt x="18010" y="1577"/>
                </a:moveTo>
                <a:cubicBezTo>
                  <a:pt x="17820" y="1577"/>
                  <a:pt x="17711" y="1808"/>
                  <a:pt x="17847" y="1957"/>
                </a:cubicBezTo>
                <a:cubicBezTo>
                  <a:pt x="17891" y="2001"/>
                  <a:pt x="17946" y="2021"/>
                  <a:pt x="18000" y="2021"/>
                </a:cubicBezTo>
                <a:cubicBezTo>
                  <a:pt x="18115" y="2021"/>
                  <a:pt x="18228" y="1933"/>
                  <a:pt x="18228" y="1794"/>
                </a:cubicBezTo>
                <a:cubicBezTo>
                  <a:pt x="18228" y="1672"/>
                  <a:pt x="18133" y="1577"/>
                  <a:pt x="18010" y="1577"/>
                </a:cubicBezTo>
                <a:close/>
                <a:moveTo>
                  <a:pt x="27036" y="1604"/>
                </a:moveTo>
                <a:cubicBezTo>
                  <a:pt x="26900" y="1604"/>
                  <a:pt x="26805" y="1699"/>
                  <a:pt x="26791" y="1835"/>
                </a:cubicBezTo>
                <a:cubicBezTo>
                  <a:pt x="26791" y="1973"/>
                  <a:pt x="26903" y="2068"/>
                  <a:pt x="27022" y="2068"/>
                </a:cubicBezTo>
                <a:cubicBezTo>
                  <a:pt x="27079" y="2068"/>
                  <a:pt x="27137" y="2046"/>
                  <a:pt x="27185" y="1998"/>
                </a:cubicBezTo>
                <a:cubicBezTo>
                  <a:pt x="27335" y="1862"/>
                  <a:pt x="27240" y="1604"/>
                  <a:pt x="27036" y="1604"/>
                </a:cubicBezTo>
                <a:close/>
                <a:moveTo>
                  <a:pt x="15272" y="1644"/>
                </a:moveTo>
                <a:cubicBezTo>
                  <a:pt x="15265" y="1644"/>
                  <a:pt x="15258" y="1644"/>
                  <a:pt x="15251" y="1645"/>
                </a:cubicBezTo>
                <a:cubicBezTo>
                  <a:pt x="14952" y="1645"/>
                  <a:pt x="14952" y="2080"/>
                  <a:pt x="15251" y="2080"/>
                </a:cubicBezTo>
                <a:cubicBezTo>
                  <a:pt x="15258" y="2080"/>
                  <a:pt x="15265" y="2081"/>
                  <a:pt x="15272" y="2081"/>
                </a:cubicBezTo>
                <a:cubicBezTo>
                  <a:pt x="15384" y="2081"/>
                  <a:pt x="15469" y="1978"/>
                  <a:pt x="15469" y="1862"/>
                </a:cubicBezTo>
                <a:cubicBezTo>
                  <a:pt x="15469" y="1747"/>
                  <a:pt x="15384" y="1644"/>
                  <a:pt x="15272" y="1644"/>
                </a:cubicBezTo>
                <a:close/>
                <a:moveTo>
                  <a:pt x="36051" y="1663"/>
                </a:moveTo>
                <a:cubicBezTo>
                  <a:pt x="35996" y="1663"/>
                  <a:pt x="35941" y="1683"/>
                  <a:pt x="35898" y="1726"/>
                </a:cubicBezTo>
                <a:cubicBezTo>
                  <a:pt x="35762" y="1876"/>
                  <a:pt x="35857" y="2107"/>
                  <a:pt x="36061" y="2107"/>
                </a:cubicBezTo>
                <a:cubicBezTo>
                  <a:pt x="36170" y="2107"/>
                  <a:pt x="36278" y="2012"/>
                  <a:pt x="36265" y="1889"/>
                </a:cubicBezTo>
                <a:lnTo>
                  <a:pt x="36278" y="1889"/>
                </a:lnTo>
                <a:cubicBezTo>
                  <a:pt x="36278" y="1751"/>
                  <a:pt x="36166" y="1663"/>
                  <a:pt x="36051" y="1663"/>
                </a:cubicBezTo>
                <a:close/>
                <a:moveTo>
                  <a:pt x="12512" y="1698"/>
                </a:moveTo>
                <a:cubicBezTo>
                  <a:pt x="12398" y="1698"/>
                  <a:pt x="12302" y="1801"/>
                  <a:pt x="12315" y="1917"/>
                </a:cubicBezTo>
                <a:cubicBezTo>
                  <a:pt x="12315" y="2055"/>
                  <a:pt x="12422" y="2143"/>
                  <a:pt x="12537" y="2143"/>
                </a:cubicBezTo>
                <a:cubicBezTo>
                  <a:pt x="12591" y="2143"/>
                  <a:pt x="12648" y="2123"/>
                  <a:pt x="12696" y="2080"/>
                </a:cubicBezTo>
                <a:cubicBezTo>
                  <a:pt x="12832" y="1930"/>
                  <a:pt x="12737" y="1699"/>
                  <a:pt x="12533" y="1699"/>
                </a:cubicBezTo>
                <a:cubicBezTo>
                  <a:pt x="12526" y="1698"/>
                  <a:pt x="12519" y="1698"/>
                  <a:pt x="12512" y="1698"/>
                </a:cubicBezTo>
                <a:close/>
                <a:moveTo>
                  <a:pt x="24304" y="1685"/>
                </a:moveTo>
                <a:cubicBezTo>
                  <a:pt x="24004" y="1685"/>
                  <a:pt x="23982" y="2148"/>
                  <a:pt x="24290" y="2161"/>
                </a:cubicBezTo>
                <a:cubicBezTo>
                  <a:pt x="24294" y="2161"/>
                  <a:pt x="24299" y="2162"/>
                  <a:pt x="24303" y="2162"/>
                </a:cubicBezTo>
                <a:cubicBezTo>
                  <a:pt x="24603" y="2162"/>
                  <a:pt x="24625" y="1699"/>
                  <a:pt x="24317" y="1686"/>
                </a:cubicBezTo>
                <a:cubicBezTo>
                  <a:pt x="24313" y="1685"/>
                  <a:pt x="24308" y="1685"/>
                  <a:pt x="24304" y="1685"/>
                </a:cubicBezTo>
                <a:close/>
                <a:moveTo>
                  <a:pt x="33319" y="1711"/>
                </a:moveTo>
                <a:cubicBezTo>
                  <a:pt x="33260" y="1711"/>
                  <a:pt x="33200" y="1733"/>
                  <a:pt x="33152" y="1781"/>
                </a:cubicBezTo>
                <a:cubicBezTo>
                  <a:pt x="33003" y="1944"/>
                  <a:pt x="33111" y="2202"/>
                  <a:pt x="33329" y="2202"/>
                </a:cubicBezTo>
                <a:cubicBezTo>
                  <a:pt x="33465" y="2188"/>
                  <a:pt x="33574" y="2080"/>
                  <a:pt x="33574" y="1944"/>
                </a:cubicBezTo>
                <a:cubicBezTo>
                  <a:pt x="33564" y="1806"/>
                  <a:pt x="33443" y="1711"/>
                  <a:pt x="33319" y="1711"/>
                </a:cubicBezTo>
                <a:close/>
                <a:moveTo>
                  <a:pt x="21544" y="1740"/>
                </a:moveTo>
                <a:cubicBezTo>
                  <a:pt x="21422" y="1753"/>
                  <a:pt x="21313" y="1849"/>
                  <a:pt x="21313" y="1985"/>
                </a:cubicBezTo>
                <a:cubicBezTo>
                  <a:pt x="21313" y="2123"/>
                  <a:pt x="21432" y="2217"/>
                  <a:pt x="21555" y="2217"/>
                </a:cubicBezTo>
                <a:cubicBezTo>
                  <a:pt x="21613" y="2217"/>
                  <a:pt x="21673" y="2196"/>
                  <a:pt x="21721" y="2148"/>
                </a:cubicBezTo>
                <a:cubicBezTo>
                  <a:pt x="21871" y="1998"/>
                  <a:pt x="21762" y="1740"/>
                  <a:pt x="21544" y="1740"/>
                </a:cubicBezTo>
                <a:close/>
                <a:moveTo>
                  <a:pt x="9801" y="1808"/>
                </a:moveTo>
                <a:cubicBezTo>
                  <a:pt x="9511" y="1808"/>
                  <a:pt x="9519" y="2230"/>
                  <a:pt x="9789" y="2230"/>
                </a:cubicBezTo>
                <a:cubicBezTo>
                  <a:pt x="9797" y="2230"/>
                  <a:pt x="9806" y="2230"/>
                  <a:pt x="9814" y="2229"/>
                </a:cubicBezTo>
                <a:cubicBezTo>
                  <a:pt x="9937" y="2216"/>
                  <a:pt x="10018" y="2120"/>
                  <a:pt x="10018" y="2012"/>
                </a:cubicBezTo>
                <a:cubicBezTo>
                  <a:pt x="10005" y="1903"/>
                  <a:pt x="9923" y="1808"/>
                  <a:pt x="9814" y="1808"/>
                </a:cubicBezTo>
                <a:cubicBezTo>
                  <a:pt x="9810" y="1808"/>
                  <a:pt x="9805" y="1808"/>
                  <a:pt x="9801" y="1808"/>
                </a:cubicBezTo>
                <a:close/>
                <a:moveTo>
                  <a:pt x="4348" y="2024"/>
                </a:moveTo>
                <a:cubicBezTo>
                  <a:pt x="4344" y="2024"/>
                  <a:pt x="4340" y="2024"/>
                  <a:pt x="4337" y="2025"/>
                </a:cubicBezTo>
                <a:cubicBezTo>
                  <a:pt x="4296" y="2039"/>
                  <a:pt x="4255" y="2107"/>
                  <a:pt x="4214" y="2148"/>
                </a:cubicBezTo>
                <a:cubicBezTo>
                  <a:pt x="4255" y="2175"/>
                  <a:pt x="4296" y="2256"/>
                  <a:pt x="4337" y="2256"/>
                </a:cubicBezTo>
                <a:cubicBezTo>
                  <a:pt x="4377" y="2256"/>
                  <a:pt x="4432" y="2188"/>
                  <a:pt x="4513" y="2134"/>
                </a:cubicBezTo>
                <a:cubicBezTo>
                  <a:pt x="4439" y="2084"/>
                  <a:pt x="4387" y="2024"/>
                  <a:pt x="4348" y="2024"/>
                </a:cubicBezTo>
                <a:close/>
                <a:moveTo>
                  <a:pt x="39636" y="1957"/>
                </a:moveTo>
                <a:cubicBezTo>
                  <a:pt x="39595" y="1998"/>
                  <a:pt x="39527" y="2025"/>
                  <a:pt x="39513" y="2080"/>
                </a:cubicBezTo>
                <a:cubicBezTo>
                  <a:pt x="39500" y="2134"/>
                  <a:pt x="39568" y="2175"/>
                  <a:pt x="39622" y="2256"/>
                </a:cubicBezTo>
                <a:cubicBezTo>
                  <a:pt x="39690" y="2175"/>
                  <a:pt x="39744" y="2134"/>
                  <a:pt x="39744" y="2080"/>
                </a:cubicBezTo>
                <a:cubicBezTo>
                  <a:pt x="39744" y="2039"/>
                  <a:pt x="39676" y="1998"/>
                  <a:pt x="39636" y="1957"/>
                </a:cubicBezTo>
                <a:close/>
                <a:moveTo>
                  <a:pt x="30597" y="1767"/>
                </a:moveTo>
                <a:cubicBezTo>
                  <a:pt x="30270" y="1767"/>
                  <a:pt x="30274" y="2259"/>
                  <a:pt x="30575" y="2259"/>
                </a:cubicBezTo>
                <a:cubicBezTo>
                  <a:pt x="30586" y="2259"/>
                  <a:pt x="30598" y="2258"/>
                  <a:pt x="30610" y="2256"/>
                </a:cubicBezTo>
                <a:cubicBezTo>
                  <a:pt x="30909" y="2229"/>
                  <a:pt x="30909" y="1794"/>
                  <a:pt x="30610" y="1767"/>
                </a:cubicBezTo>
                <a:cubicBezTo>
                  <a:pt x="30606" y="1767"/>
                  <a:pt x="30602" y="1767"/>
                  <a:pt x="30597" y="1767"/>
                </a:cubicBezTo>
                <a:close/>
                <a:moveTo>
                  <a:pt x="7034" y="1915"/>
                </a:moveTo>
                <a:cubicBezTo>
                  <a:pt x="6948" y="1915"/>
                  <a:pt x="6878" y="1993"/>
                  <a:pt x="6878" y="2093"/>
                </a:cubicBezTo>
                <a:cubicBezTo>
                  <a:pt x="6878" y="2184"/>
                  <a:pt x="6945" y="2266"/>
                  <a:pt x="7023" y="2266"/>
                </a:cubicBezTo>
                <a:cubicBezTo>
                  <a:pt x="7038" y="2266"/>
                  <a:pt x="7053" y="2263"/>
                  <a:pt x="7069" y="2256"/>
                </a:cubicBezTo>
                <a:cubicBezTo>
                  <a:pt x="7137" y="2216"/>
                  <a:pt x="7205" y="2175"/>
                  <a:pt x="7272" y="2107"/>
                </a:cubicBezTo>
                <a:lnTo>
                  <a:pt x="7259" y="2053"/>
                </a:lnTo>
                <a:cubicBezTo>
                  <a:pt x="7191" y="1998"/>
                  <a:pt x="7123" y="1930"/>
                  <a:pt x="7055" y="1917"/>
                </a:cubicBezTo>
                <a:cubicBezTo>
                  <a:pt x="7048" y="1916"/>
                  <a:pt x="7041" y="1915"/>
                  <a:pt x="7034" y="1915"/>
                </a:cubicBezTo>
                <a:close/>
                <a:moveTo>
                  <a:pt x="18823" y="1807"/>
                </a:moveTo>
                <a:cubicBezTo>
                  <a:pt x="18617" y="1807"/>
                  <a:pt x="18517" y="2056"/>
                  <a:pt x="18663" y="2202"/>
                </a:cubicBezTo>
                <a:cubicBezTo>
                  <a:pt x="18710" y="2259"/>
                  <a:pt x="18772" y="2284"/>
                  <a:pt x="18833" y="2284"/>
                </a:cubicBezTo>
                <a:cubicBezTo>
                  <a:pt x="18949" y="2284"/>
                  <a:pt x="19062" y="2194"/>
                  <a:pt x="19071" y="2053"/>
                </a:cubicBezTo>
                <a:cubicBezTo>
                  <a:pt x="19071" y="1930"/>
                  <a:pt x="18975" y="1821"/>
                  <a:pt x="18840" y="1808"/>
                </a:cubicBezTo>
                <a:cubicBezTo>
                  <a:pt x="18834" y="1808"/>
                  <a:pt x="18829" y="1807"/>
                  <a:pt x="18823" y="1807"/>
                </a:cubicBezTo>
                <a:close/>
                <a:moveTo>
                  <a:pt x="16094" y="1862"/>
                </a:moveTo>
                <a:cubicBezTo>
                  <a:pt x="15876" y="1862"/>
                  <a:pt x="15754" y="2120"/>
                  <a:pt x="15904" y="2270"/>
                </a:cubicBezTo>
                <a:cubicBezTo>
                  <a:pt x="15953" y="2324"/>
                  <a:pt x="16015" y="2349"/>
                  <a:pt x="16076" y="2349"/>
                </a:cubicBezTo>
                <a:cubicBezTo>
                  <a:pt x="16198" y="2349"/>
                  <a:pt x="16316" y="2252"/>
                  <a:pt x="16325" y="2107"/>
                </a:cubicBezTo>
                <a:cubicBezTo>
                  <a:pt x="16311" y="1985"/>
                  <a:pt x="16216" y="1876"/>
                  <a:pt x="16094" y="1862"/>
                </a:cubicBezTo>
                <a:close/>
                <a:moveTo>
                  <a:pt x="36883" y="1917"/>
                </a:moveTo>
                <a:cubicBezTo>
                  <a:pt x="36684" y="1922"/>
                  <a:pt x="36579" y="2149"/>
                  <a:pt x="36713" y="2284"/>
                </a:cubicBezTo>
                <a:cubicBezTo>
                  <a:pt x="36760" y="2335"/>
                  <a:pt x="36819" y="2357"/>
                  <a:pt x="36876" y="2357"/>
                </a:cubicBezTo>
                <a:cubicBezTo>
                  <a:pt x="36988" y="2357"/>
                  <a:pt x="37094" y="2273"/>
                  <a:pt x="37094" y="2148"/>
                </a:cubicBezTo>
                <a:cubicBezTo>
                  <a:pt x="37107" y="2014"/>
                  <a:pt x="37003" y="1920"/>
                  <a:pt x="36883" y="1917"/>
                </a:cubicBezTo>
                <a:close/>
                <a:moveTo>
                  <a:pt x="27865" y="1862"/>
                </a:moveTo>
                <a:cubicBezTo>
                  <a:pt x="27729" y="1862"/>
                  <a:pt x="27607" y="1971"/>
                  <a:pt x="27607" y="2107"/>
                </a:cubicBezTo>
                <a:cubicBezTo>
                  <a:pt x="27607" y="2273"/>
                  <a:pt x="27734" y="2358"/>
                  <a:pt x="27859" y="2358"/>
                </a:cubicBezTo>
                <a:cubicBezTo>
                  <a:pt x="27979" y="2358"/>
                  <a:pt x="28096" y="2280"/>
                  <a:pt x="28096" y="2120"/>
                </a:cubicBezTo>
                <a:cubicBezTo>
                  <a:pt x="28109" y="1985"/>
                  <a:pt x="28001" y="1862"/>
                  <a:pt x="27865" y="1862"/>
                </a:cubicBezTo>
                <a:close/>
                <a:moveTo>
                  <a:pt x="25133" y="1930"/>
                </a:moveTo>
                <a:cubicBezTo>
                  <a:pt x="25010" y="1930"/>
                  <a:pt x="24888" y="2012"/>
                  <a:pt x="24888" y="2175"/>
                </a:cubicBezTo>
                <a:lnTo>
                  <a:pt x="24888" y="2161"/>
                </a:lnTo>
                <a:lnTo>
                  <a:pt x="24888" y="2161"/>
                </a:lnTo>
                <a:cubicBezTo>
                  <a:pt x="24874" y="2297"/>
                  <a:pt x="24983" y="2406"/>
                  <a:pt x="25119" y="2420"/>
                </a:cubicBezTo>
                <a:cubicBezTo>
                  <a:pt x="25255" y="2420"/>
                  <a:pt x="25377" y="2311"/>
                  <a:pt x="25377" y="2175"/>
                </a:cubicBezTo>
                <a:cubicBezTo>
                  <a:pt x="25377" y="2012"/>
                  <a:pt x="25255" y="1930"/>
                  <a:pt x="25133" y="1930"/>
                </a:cubicBezTo>
                <a:close/>
                <a:moveTo>
                  <a:pt x="13350" y="1956"/>
                </a:moveTo>
                <a:cubicBezTo>
                  <a:pt x="13292" y="1956"/>
                  <a:pt x="13233" y="1978"/>
                  <a:pt x="13185" y="2025"/>
                </a:cubicBezTo>
                <a:cubicBezTo>
                  <a:pt x="13036" y="2188"/>
                  <a:pt x="13144" y="2433"/>
                  <a:pt x="13362" y="2447"/>
                </a:cubicBezTo>
                <a:cubicBezTo>
                  <a:pt x="13498" y="2433"/>
                  <a:pt x="13593" y="2324"/>
                  <a:pt x="13606" y="2202"/>
                </a:cubicBezTo>
                <a:cubicBezTo>
                  <a:pt x="13597" y="2054"/>
                  <a:pt x="13474" y="1956"/>
                  <a:pt x="13350" y="1956"/>
                </a:cubicBezTo>
                <a:close/>
                <a:moveTo>
                  <a:pt x="34179" y="1956"/>
                </a:moveTo>
                <a:cubicBezTo>
                  <a:pt x="34172" y="1956"/>
                  <a:pt x="34165" y="1957"/>
                  <a:pt x="34158" y="1957"/>
                </a:cubicBezTo>
                <a:cubicBezTo>
                  <a:pt x="33940" y="1957"/>
                  <a:pt x="33832" y="2216"/>
                  <a:pt x="33981" y="2379"/>
                </a:cubicBezTo>
                <a:cubicBezTo>
                  <a:pt x="34029" y="2426"/>
                  <a:pt x="34089" y="2448"/>
                  <a:pt x="34149" y="2448"/>
                </a:cubicBezTo>
                <a:cubicBezTo>
                  <a:pt x="34277" y="2448"/>
                  <a:pt x="34403" y="2350"/>
                  <a:pt x="34403" y="2202"/>
                </a:cubicBezTo>
                <a:cubicBezTo>
                  <a:pt x="34416" y="2073"/>
                  <a:pt x="34306" y="1956"/>
                  <a:pt x="34179" y="1956"/>
                </a:cubicBezTo>
                <a:close/>
                <a:moveTo>
                  <a:pt x="40451" y="2243"/>
                </a:moveTo>
                <a:cubicBezTo>
                  <a:pt x="40410" y="2256"/>
                  <a:pt x="40383" y="2284"/>
                  <a:pt x="40370" y="2324"/>
                </a:cubicBezTo>
                <a:cubicBezTo>
                  <a:pt x="40370" y="2365"/>
                  <a:pt x="40410" y="2392"/>
                  <a:pt x="40465" y="2460"/>
                </a:cubicBezTo>
                <a:cubicBezTo>
                  <a:pt x="40506" y="2392"/>
                  <a:pt x="40546" y="2352"/>
                  <a:pt x="40546" y="2324"/>
                </a:cubicBezTo>
                <a:cubicBezTo>
                  <a:pt x="40546" y="2284"/>
                  <a:pt x="40478" y="2243"/>
                  <a:pt x="40451" y="2243"/>
                </a:cubicBezTo>
                <a:close/>
                <a:moveTo>
                  <a:pt x="22371" y="1984"/>
                </a:moveTo>
                <a:cubicBezTo>
                  <a:pt x="22164" y="1984"/>
                  <a:pt x="22051" y="2233"/>
                  <a:pt x="22197" y="2392"/>
                </a:cubicBezTo>
                <a:cubicBezTo>
                  <a:pt x="22247" y="2447"/>
                  <a:pt x="22310" y="2471"/>
                  <a:pt x="22373" y="2471"/>
                </a:cubicBezTo>
                <a:cubicBezTo>
                  <a:pt x="22499" y="2471"/>
                  <a:pt x="22623" y="2374"/>
                  <a:pt x="22632" y="2229"/>
                </a:cubicBezTo>
                <a:cubicBezTo>
                  <a:pt x="22632" y="2093"/>
                  <a:pt x="22523" y="1985"/>
                  <a:pt x="22387" y="1985"/>
                </a:cubicBezTo>
                <a:cubicBezTo>
                  <a:pt x="22382" y="1984"/>
                  <a:pt x="22376" y="1984"/>
                  <a:pt x="22371" y="1984"/>
                </a:cubicBezTo>
                <a:close/>
                <a:moveTo>
                  <a:pt x="10630" y="2039"/>
                </a:moveTo>
                <a:cubicBezTo>
                  <a:pt x="10344" y="2039"/>
                  <a:pt x="10335" y="2474"/>
                  <a:pt x="10630" y="2487"/>
                </a:cubicBezTo>
                <a:cubicBezTo>
                  <a:pt x="10752" y="2487"/>
                  <a:pt x="10861" y="2392"/>
                  <a:pt x="10861" y="2270"/>
                </a:cubicBezTo>
                <a:cubicBezTo>
                  <a:pt x="10861" y="2148"/>
                  <a:pt x="10766" y="2039"/>
                  <a:pt x="10643" y="2039"/>
                </a:cubicBezTo>
                <a:cubicBezTo>
                  <a:pt x="10639" y="2039"/>
                  <a:pt x="10635" y="2039"/>
                  <a:pt x="10630" y="2039"/>
                </a:cubicBezTo>
                <a:close/>
                <a:moveTo>
                  <a:pt x="7871" y="2120"/>
                </a:moveTo>
                <a:cubicBezTo>
                  <a:pt x="7775" y="2120"/>
                  <a:pt x="7680" y="2216"/>
                  <a:pt x="7680" y="2324"/>
                </a:cubicBezTo>
                <a:cubicBezTo>
                  <a:pt x="7680" y="2426"/>
                  <a:pt x="7764" y="2516"/>
                  <a:pt x="7863" y="2516"/>
                </a:cubicBezTo>
                <a:cubicBezTo>
                  <a:pt x="7870" y="2516"/>
                  <a:pt x="7877" y="2516"/>
                  <a:pt x="7884" y="2515"/>
                </a:cubicBezTo>
                <a:cubicBezTo>
                  <a:pt x="7891" y="2516"/>
                  <a:pt x="7898" y="2516"/>
                  <a:pt x="7905" y="2516"/>
                </a:cubicBezTo>
                <a:cubicBezTo>
                  <a:pt x="8005" y="2516"/>
                  <a:pt x="8088" y="2427"/>
                  <a:pt x="8088" y="2338"/>
                </a:cubicBezTo>
                <a:cubicBezTo>
                  <a:pt x="8088" y="2216"/>
                  <a:pt x="7993" y="2120"/>
                  <a:pt x="7871" y="2120"/>
                </a:cubicBezTo>
                <a:close/>
                <a:moveTo>
                  <a:pt x="19669" y="2039"/>
                </a:moveTo>
                <a:cubicBezTo>
                  <a:pt x="19451" y="2039"/>
                  <a:pt x="19329" y="2297"/>
                  <a:pt x="19478" y="2460"/>
                </a:cubicBezTo>
                <a:cubicBezTo>
                  <a:pt x="19528" y="2515"/>
                  <a:pt x="19592" y="2539"/>
                  <a:pt x="19655" y="2539"/>
                </a:cubicBezTo>
                <a:cubicBezTo>
                  <a:pt x="19780" y="2539"/>
                  <a:pt x="19904" y="2442"/>
                  <a:pt x="19913" y="2297"/>
                </a:cubicBezTo>
                <a:cubicBezTo>
                  <a:pt x="19913" y="2161"/>
                  <a:pt x="19805" y="2053"/>
                  <a:pt x="19669" y="2039"/>
                </a:cubicBezTo>
                <a:close/>
                <a:moveTo>
                  <a:pt x="31440" y="2025"/>
                </a:moveTo>
                <a:cubicBezTo>
                  <a:pt x="31290" y="2025"/>
                  <a:pt x="31181" y="2134"/>
                  <a:pt x="31181" y="2284"/>
                </a:cubicBezTo>
                <a:lnTo>
                  <a:pt x="31181" y="2270"/>
                </a:lnTo>
                <a:lnTo>
                  <a:pt x="31181" y="2270"/>
                </a:lnTo>
                <a:cubicBezTo>
                  <a:pt x="31172" y="2431"/>
                  <a:pt x="31301" y="2539"/>
                  <a:pt x="31436" y="2539"/>
                </a:cubicBezTo>
                <a:cubicBezTo>
                  <a:pt x="31494" y="2539"/>
                  <a:pt x="31553" y="2519"/>
                  <a:pt x="31603" y="2474"/>
                </a:cubicBezTo>
                <a:cubicBezTo>
                  <a:pt x="31779" y="2311"/>
                  <a:pt x="31671" y="2039"/>
                  <a:pt x="31440" y="2025"/>
                </a:cubicBezTo>
                <a:close/>
                <a:moveTo>
                  <a:pt x="5166" y="2243"/>
                </a:moveTo>
                <a:cubicBezTo>
                  <a:pt x="5111" y="2284"/>
                  <a:pt x="5030" y="2338"/>
                  <a:pt x="5016" y="2392"/>
                </a:cubicBezTo>
                <a:cubicBezTo>
                  <a:pt x="5016" y="2447"/>
                  <a:pt x="5084" y="2515"/>
                  <a:pt x="5125" y="2555"/>
                </a:cubicBezTo>
                <a:lnTo>
                  <a:pt x="5193" y="2555"/>
                </a:lnTo>
                <a:cubicBezTo>
                  <a:pt x="5234" y="2501"/>
                  <a:pt x="5315" y="2433"/>
                  <a:pt x="5302" y="2392"/>
                </a:cubicBezTo>
                <a:cubicBezTo>
                  <a:pt x="5302" y="2352"/>
                  <a:pt x="5206" y="2284"/>
                  <a:pt x="5166" y="2243"/>
                </a:cubicBezTo>
                <a:close/>
                <a:moveTo>
                  <a:pt x="28694" y="2093"/>
                </a:moveTo>
                <a:cubicBezTo>
                  <a:pt x="28544" y="2093"/>
                  <a:pt x="28422" y="2202"/>
                  <a:pt x="28422" y="2352"/>
                </a:cubicBezTo>
                <a:cubicBezTo>
                  <a:pt x="28422" y="2521"/>
                  <a:pt x="28551" y="2606"/>
                  <a:pt x="28680" y="2606"/>
                </a:cubicBezTo>
                <a:cubicBezTo>
                  <a:pt x="28809" y="2606"/>
                  <a:pt x="28939" y="2521"/>
                  <a:pt x="28939" y="2352"/>
                </a:cubicBezTo>
                <a:cubicBezTo>
                  <a:pt x="28939" y="2216"/>
                  <a:pt x="28830" y="2107"/>
                  <a:pt x="28694" y="2093"/>
                </a:cubicBezTo>
                <a:close/>
                <a:moveTo>
                  <a:pt x="37756" y="2201"/>
                </a:moveTo>
                <a:cubicBezTo>
                  <a:pt x="37748" y="2201"/>
                  <a:pt x="37741" y="2201"/>
                  <a:pt x="37733" y="2202"/>
                </a:cubicBezTo>
                <a:cubicBezTo>
                  <a:pt x="37728" y="2202"/>
                  <a:pt x="37723" y="2202"/>
                  <a:pt x="37718" y="2202"/>
                </a:cubicBezTo>
                <a:cubicBezTo>
                  <a:pt x="37537" y="2202"/>
                  <a:pt x="37438" y="2437"/>
                  <a:pt x="37583" y="2569"/>
                </a:cubicBezTo>
                <a:cubicBezTo>
                  <a:pt x="37627" y="2613"/>
                  <a:pt x="37680" y="2633"/>
                  <a:pt x="37733" y="2633"/>
                </a:cubicBezTo>
                <a:cubicBezTo>
                  <a:pt x="37844" y="2633"/>
                  <a:pt x="37950" y="2544"/>
                  <a:pt x="37950" y="2406"/>
                </a:cubicBezTo>
                <a:cubicBezTo>
                  <a:pt x="37950" y="2291"/>
                  <a:pt x="37867" y="2201"/>
                  <a:pt x="37756" y="2201"/>
                </a:cubicBezTo>
                <a:close/>
                <a:moveTo>
                  <a:pt x="16937" y="2134"/>
                </a:moveTo>
                <a:cubicBezTo>
                  <a:pt x="16719" y="2134"/>
                  <a:pt x="16610" y="2406"/>
                  <a:pt x="16760" y="2555"/>
                </a:cubicBezTo>
                <a:cubicBezTo>
                  <a:pt x="16814" y="2610"/>
                  <a:pt x="16879" y="2634"/>
                  <a:pt x="16942" y="2634"/>
                </a:cubicBezTo>
                <a:cubicBezTo>
                  <a:pt x="17068" y="2634"/>
                  <a:pt x="17186" y="2537"/>
                  <a:pt x="17195" y="2392"/>
                </a:cubicBezTo>
                <a:cubicBezTo>
                  <a:pt x="17195" y="2243"/>
                  <a:pt x="17073" y="2134"/>
                  <a:pt x="16937" y="2134"/>
                </a:cubicBezTo>
                <a:close/>
                <a:moveTo>
                  <a:pt x="25944" y="2159"/>
                </a:moveTo>
                <a:cubicBezTo>
                  <a:pt x="25732" y="2159"/>
                  <a:pt x="25615" y="2414"/>
                  <a:pt x="25758" y="2583"/>
                </a:cubicBezTo>
                <a:cubicBezTo>
                  <a:pt x="25814" y="2643"/>
                  <a:pt x="25884" y="2670"/>
                  <a:pt x="25953" y="2670"/>
                </a:cubicBezTo>
                <a:cubicBezTo>
                  <a:pt x="26085" y="2670"/>
                  <a:pt x="26211" y="2571"/>
                  <a:pt x="26220" y="2420"/>
                </a:cubicBezTo>
                <a:cubicBezTo>
                  <a:pt x="26220" y="2284"/>
                  <a:pt x="26111" y="2161"/>
                  <a:pt x="25975" y="2161"/>
                </a:cubicBezTo>
                <a:cubicBezTo>
                  <a:pt x="25965" y="2160"/>
                  <a:pt x="25954" y="2159"/>
                  <a:pt x="25944" y="2159"/>
                </a:cubicBezTo>
                <a:close/>
                <a:moveTo>
                  <a:pt x="14177" y="2188"/>
                </a:moveTo>
                <a:cubicBezTo>
                  <a:pt x="13946" y="2202"/>
                  <a:pt x="13851" y="2474"/>
                  <a:pt x="14014" y="2623"/>
                </a:cubicBezTo>
                <a:cubicBezTo>
                  <a:pt x="14064" y="2669"/>
                  <a:pt x="14123" y="2689"/>
                  <a:pt x="14180" y="2689"/>
                </a:cubicBezTo>
                <a:cubicBezTo>
                  <a:pt x="14311" y="2689"/>
                  <a:pt x="14436" y="2584"/>
                  <a:pt x="14436" y="2433"/>
                </a:cubicBezTo>
                <a:cubicBezTo>
                  <a:pt x="14436" y="2297"/>
                  <a:pt x="14313" y="2188"/>
                  <a:pt x="14177" y="2188"/>
                </a:cubicBezTo>
                <a:close/>
                <a:moveTo>
                  <a:pt x="23216" y="2216"/>
                </a:moveTo>
                <a:cubicBezTo>
                  <a:pt x="22985" y="2216"/>
                  <a:pt x="22863" y="2487"/>
                  <a:pt x="23026" y="2651"/>
                </a:cubicBezTo>
                <a:cubicBezTo>
                  <a:pt x="23075" y="2704"/>
                  <a:pt x="23139" y="2729"/>
                  <a:pt x="23203" y="2729"/>
                </a:cubicBezTo>
                <a:cubicBezTo>
                  <a:pt x="23333" y="2729"/>
                  <a:pt x="23461" y="2629"/>
                  <a:pt x="23461" y="2474"/>
                </a:cubicBezTo>
                <a:cubicBezTo>
                  <a:pt x="23461" y="2338"/>
                  <a:pt x="23352" y="2216"/>
                  <a:pt x="23216" y="2216"/>
                </a:cubicBezTo>
                <a:close/>
                <a:moveTo>
                  <a:pt x="34987" y="2216"/>
                </a:moveTo>
                <a:cubicBezTo>
                  <a:pt x="34838" y="2216"/>
                  <a:pt x="34715" y="2324"/>
                  <a:pt x="34715" y="2474"/>
                </a:cubicBezTo>
                <a:cubicBezTo>
                  <a:pt x="34715" y="2632"/>
                  <a:pt x="34849" y="2739"/>
                  <a:pt x="34985" y="2739"/>
                </a:cubicBezTo>
                <a:cubicBezTo>
                  <a:pt x="35048" y="2739"/>
                  <a:pt x="35112" y="2716"/>
                  <a:pt x="35164" y="2664"/>
                </a:cubicBezTo>
                <a:cubicBezTo>
                  <a:pt x="35327" y="2501"/>
                  <a:pt x="35218" y="2216"/>
                  <a:pt x="34987" y="2216"/>
                </a:cubicBezTo>
                <a:close/>
                <a:moveTo>
                  <a:pt x="11455" y="2258"/>
                </a:moveTo>
                <a:cubicBezTo>
                  <a:pt x="11398" y="2258"/>
                  <a:pt x="11341" y="2279"/>
                  <a:pt x="11296" y="2324"/>
                </a:cubicBezTo>
                <a:cubicBezTo>
                  <a:pt x="11133" y="2474"/>
                  <a:pt x="11241" y="2746"/>
                  <a:pt x="11459" y="2746"/>
                </a:cubicBezTo>
                <a:cubicBezTo>
                  <a:pt x="11595" y="2746"/>
                  <a:pt x="11704" y="2651"/>
                  <a:pt x="11704" y="2515"/>
                </a:cubicBezTo>
                <a:cubicBezTo>
                  <a:pt x="11713" y="2364"/>
                  <a:pt x="11585" y="2258"/>
                  <a:pt x="11455" y="2258"/>
                </a:cubicBezTo>
                <a:close/>
                <a:moveTo>
                  <a:pt x="8703" y="2345"/>
                </a:moveTo>
                <a:cubicBezTo>
                  <a:pt x="8651" y="2345"/>
                  <a:pt x="8596" y="2364"/>
                  <a:pt x="8550" y="2406"/>
                </a:cubicBezTo>
                <a:cubicBezTo>
                  <a:pt x="8414" y="2542"/>
                  <a:pt x="8509" y="2787"/>
                  <a:pt x="8713" y="2787"/>
                </a:cubicBezTo>
                <a:cubicBezTo>
                  <a:pt x="8822" y="2787"/>
                  <a:pt x="8917" y="2691"/>
                  <a:pt x="8931" y="2569"/>
                </a:cubicBezTo>
                <a:cubicBezTo>
                  <a:pt x="8931" y="2438"/>
                  <a:pt x="8821" y="2345"/>
                  <a:pt x="8703" y="2345"/>
                </a:cubicBezTo>
                <a:close/>
                <a:moveTo>
                  <a:pt x="32231" y="2254"/>
                </a:moveTo>
                <a:cubicBezTo>
                  <a:pt x="31882" y="2254"/>
                  <a:pt x="31874" y="2787"/>
                  <a:pt x="32229" y="2787"/>
                </a:cubicBezTo>
                <a:cubicBezTo>
                  <a:pt x="32238" y="2787"/>
                  <a:pt x="32246" y="2787"/>
                  <a:pt x="32255" y="2787"/>
                </a:cubicBezTo>
                <a:cubicBezTo>
                  <a:pt x="32581" y="2773"/>
                  <a:pt x="32595" y="2284"/>
                  <a:pt x="32269" y="2256"/>
                </a:cubicBezTo>
                <a:cubicBezTo>
                  <a:pt x="32256" y="2255"/>
                  <a:pt x="32243" y="2254"/>
                  <a:pt x="32231" y="2254"/>
                </a:cubicBezTo>
                <a:close/>
                <a:moveTo>
                  <a:pt x="3236" y="2569"/>
                </a:moveTo>
                <a:cubicBezTo>
                  <a:pt x="3195" y="2637"/>
                  <a:pt x="3127" y="2678"/>
                  <a:pt x="3140" y="2719"/>
                </a:cubicBezTo>
                <a:cubicBezTo>
                  <a:pt x="3140" y="2746"/>
                  <a:pt x="3195" y="2787"/>
                  <a:pt x="3222" y="2827"/>
                </a:cubicBezTo>
                <a:cubicBezTo>
                  <a:pt x="3263" y="2787"/>
                  <a:pt x="3331" y="2759"/>
                  <a:pt x="3331" y="2719"/>
                </a:cubicBezTo>
                <a:cubicBezTo>
                  <a:pt x="3344" y="2678"/>
                  <a:pt x="3290" y="2637"/>
                  <a:pt x="3236" y="2569"/>
                </a:cubicBezTo>
                <a:close/>
                <a:moveTo>
                  <a:pt x="20484" y="2297"/>
                </a:moveTo>
                <a:cubicBezTo>
                  <a:pt x="20253" y="2297"/>
                  <a:pt x="20131" y="2583"/>
                  <a:pt x="20294" y="2746"/>
                </a:cubicBezTo>
                <a:cubicBezTo>
                  <a:pt x="20348" y="2804"/>
                  <a:pt x="20415" y="2830"/>
                  <a:pt x="20481" y="2830"/>
                </a:cubicBezTo>
                <a:cubicBezTo>
                  <a:pt x="20614" y="2830"/>
                  <a:pt x="20742" y="2724"/>
                  <a:pt x="20742" y="2569"/>
                </a:cubicBezTo>
                <a:cubicBezTo>
                  <a:pt x="20742" y="2420"/>
                  <a:pt x="20634" y="2311"/>
                  <a:pt x="20484" y="2297"/>
                </a:cubicBezTo>
                <a:close/>
                <a:moveTo>
                  <a:pt x="5987" y="2496"/>
                </a:moveTo>
                <a:cubicBezTo>
                  <a:pt x="5899" y="2496"/>
                  <a:pt x="5811" y="2554"/>
                  <a:pt x="5805" y="2664"/>
                </a:cubicBezTo>
                <a:cubicBezTo>
                  <a:pt x="5805" y="2787"/>
                  <a:pt x="5886" y="2841"/>
                  <a:pt x="5995" y="2854"/>
                </a:cubicBezTo>
                <a:cubicBezTo>
                  <a:pt x="6104" y="2827"/>
                  <a:pt x="6172" y="2759"/>
                  <a:pt x="6172" y="2664"/>
                </a:cubicBezTo>
                <a:cubicBezTo>
                  <a:pt x="6158" y="2550"/>
                  <a:pt x="6072" y="2496"/>
                  <a:pt x="5987" y="2496"/>
                </a:cubicBezTo>
                <a:close/>
                <a:moveTo>
                  <a:pt x="29496" y="2311"/>
                </a:moveTo>
                <a:cubicBezTo>
                  <a:pt x="29251" y="2311"/>
                  <a:pt x="29142" y="2610"/>
                  <a:pt x="29306" y="2773"/>
                </a:cubicBezTo>
                <a:cubicBezTo>
                  <a:pt x="29363" y="2831"/>
                  <a:pt x="29433" y="2857"/>
                  <a:pt x="29500" y="2857"/>
                </a:cubicBezTo>
                <a:cubicBezTo>
                  <a:pt x="29638" y="2857"/>
                  <a:pt x="29768" y="2747"/>
                  <a:pt x="29768" y="2583"/>
                </a:cubicBezTo>
                <a:cubicBezTo>
                  <a:pt x="29768" y="2447"/>
                  <a:pt x="29645" y="2324"/>
                  <a:pt x="29509" y="2324"/>
                </a:cubicBezTo>
                <a:lnTo>
                  <a:pt x="29496" y="2311"/>
                </a:lnTo>
                <a:close/>
                <a:moveTo>
                  <a:pt x="38548" y="2446"/>
                </a:moveTo>
                <a:cubicBezTo>
                  <a:pt x="38258" y="2446"/>
                  <a:pt x="38266" y="2869"/>
                  <a:pt x="38537" y="2869"/>
                </a:cubicBezTo>
                <a:cubicBezTo>
                  <a:pt x="38545" y="2869"/>
                  <a:pt x="38553" y="2869"/>
                  <a:pt x="38562" y="2868"/>
                </a:cubicBezTo>
                <a:cubicBezTo>
                  <a:pt x="38684" y="2854"/>
                  <a:pt x="38766" y="2759"/>
                  <a:pt x="38766" y="2651"/>
                </a:cubicBezTo>
                <a:cubicBezTo>
                  <a:pt x="38752" y="2542"/>
                  <a:pt x="38671" y="2447"/>
                  <a:pt x="38562" y="2447"/>
                </a:cubicBezTo>
                <a:cubicBezTo>
                  <a:pt x="38557" y="2447"/>
                  <a:pt x="38553" y="2446"/>
                  <a:pt x="38548" y="2446"/>
                </a:cubicBezTo>
                <a:close/>
                <a:moveTo>
                  <a:pt x="17753" y="2359"/>
                </a:moveTo>
                <a:cubicBezTo>
                  <a:pt x="17690" y="2359"/>
                  <a:pt x="17627" y="2382"/>
                  <a:pt x="17575" y="2433"/>
                </a:cubicBezTo>
                <a:cubicBezTo>
                  <a:pt x="17399" y="2596"/>
                  <a:pt x="17521" y="2882"/>
                  <a:pt x="17752" y="2895"/>
                </a:cubicBezTo>
                <a:cubicBezTo>
                  <a:pt x="17888" y="2895"/>
                  <a:pt x="18010" y="2773"/>
                  <a:pt x="18024" y="2637"/>
                </a:cubicBezTo>
                <a:cubicBezTo>
                  <a:pt x="18024" y="2469"/>
                  <a:pt x="17890" y="2359"/>
                  <a:pt x="17753" y="2359"/>
                </a:cubicBezTo>
                <a:close/>
                <a:moveTo>
                  <a:pt x="26795" y="2386"/>
                </a:moveTo>
                <a:cubicBezTo>
                  <a:pt x="26654" y="2386"/>
                  <a:pt x="26519" y="2496"/>
                  <a:pt x="26519" y="2664"/>
                </a:cubicBezTo>
                <a:cubicBezTo>
                  <a:pt x="26519" y="2800"/>
                  <a:pt x="26628" y="2922"/>
                  <a:pt x="26777" y="2936"/>
                </a:cubicBezTo>
                <a:cubicBezTo>
                  <a:pt x="27022" y="2936"/>
                  <a:pt x="27144" y="2637"/>
                  <a:pt x="26981" y="2460"/>
                </a:cubicBezTo>
                <a:cubicBezTo>
                  <a:pt x="26926" y="2409"/>
                  <a:pt x="26860" y="2386"/>
                  <a:pt x="26795" y="2386"/>
                </a:cubicBezTo>
                <a:close/>
                <a:moveTo>
                  <a:pt x="15004" y="2424"/>
                </a:moveTo>
                <a:cubicBezTo>
                  <a:pt x="14937" y="2424"/>
                  <a:pt x="14869" y="2448"/>
                  <a:pt x="14816" y="2501"/>
                </a:cubicBezTo>
                <a:cubicBezTo>
                  <a:pt x="14657" y="2674"/>
                  <a:pt x="14770" y="2950"/>
                  <a:pt x="15003" y="2950"/>
                </a:cubicBezTo>
                <a:cubicBezTo>
                  <a:pt x="15009" y="2950"/>
                  <a:pt x="15014" y="2950"/>
                  <a:pt x="15020" y="2950"/>
                </a:cubicBezTo>
                <a:cubicBezTo>
                  <a:pt x="15156" y="2950"/>
                  <a:pt x="15265" y="2827"/>
                  <a:pt x="15278" y="2691"/>
                </a:cubicBezTo>
                <a:cubicBezTo>
                  <a:pt x="15278" y="2527"/>
                  <a:pt x="15143" y="2424"/>
                  <a:pt x="15004" y="2424"/>
                </a:cubicBezTo>
                <a:close/>
                <a:moveTo>
                  <a:pt x="35798" y="2443"/>
                </a:moveTo>
                <a:cubicBezTo>
                  <a:pt x="35737" y="2443"/>
                  <a:pt x="35675" y="2465"/>
                  <a:pt x="35626" y="2515"/>
                </a:cubicBezTo>
                <a:cubicBezTo>
                  <a:pt x="35449" y="2691"/>
                  <a:pt x="35558" y="2977"/>
                  <a:pt x="35789" y="2990"/>
                </a:cubicBezTo>
                <a:cubicBezTo>
                  <a:pt x="35939" y="2990"/>
                  <a:pt x="36061" y="2882"/>
                  <a:pt x="36074" y="2732"/>
                </a:cubicBezTo>
                <a:cubicBezTo>
                  <a:pt x="36084" y="2561"/>
                  <a:pt x="35941" y="2443"/>
                  <a:pt x="35798" y="2443"/>
                </a:cubicBezTo>
                <a:close/>
                <a:moveTo>
                  <a:pt x="12288" y="2487"/>
                </a:moveTo>
                <a:cubicBezTo>
                  <a:pt x="12057" y="2487"/>
                  <a:pt x="11948" y="2759"/>
                  <a:pt x="12111" y="2922"/>
                </a:cubicBezTo>
                <a:cubicBezTo>
                  <a:pt x="12163" y="2974"/>
                  <a:pt x="12226" y="2997"/>
                  <a:pt x="12287" y="2997"/>
                </a:cubicBezTo>
                <a:cubicBezTo>
                  <a:pt x="12419" y="2997"/>
                  <a:pt x="12546" y="2890"/>
                  <a:pt x="12546" y="2732"/>
                </a:cubicBezTo>
                <a:cubicBezTo>
                  <a:pt x="12546" y="2596"/>
                  <a:pt x="12424" y="2487"/>
                  <a:pt x="12288" y="2487"/>
                </a:cubicBezTo>
                <a:close/>
                <a:moveTo>
                  <a:pt x="24028" y="2475"/>
                </a:moveTo>
                <a:cubicBezTo>
                  <a:pt x="23964" y="2475"/>
                  <a:pt x="23897" y="2500"/>
                  <a:pt x="23841" y="2555"/>
                </a:cubicBezTo>
                <a:cubicBezTo>
                  <a:pt x="23665" y="2719"/>
                  <a:pt x="23787" y="3018"/>
                  <a:pt x="24032" y="3018"/>
                </a:cubicBezTo>
                <a:cubicBezTo>
                  <a:pt x="24181" y="3018"/>
                  <a:pt x="24304" y="2909"/>
                  <a:pt x="24304" y="2759"/>
                </a:cubicBezTo>
                <a:cubicBezTo>
                  <a:pt x="24304" y="2592"/>
                  <a:pt x="24170" y="2475"/>
                  <a:pt x="24028" y="2475"/>
                </a:cubicBezTo>
                <a:close/>
                <a:moveTo>
                  <a:pt x="33084" y="2501"/>
                </a:moveTo>
                <a:cubicBezTo>
                  <a:pt x="32935" y="2501"/>
                  <a:pt x="32799" y="2623"/>
                  <a:pt x="32812" y="2787"/>
                </a:cubicBezTo>
                <a:cubicBezTo>
                  <a:pt x="32812" y="2951"/>
                  <a:pt x="32948" y="3060"/>
                  <a:pt x="33086" y="3060"/>
                </a:cubicBezTo>
                <a:cubicBezTo>
                  <a:pt x="33153" y="3060"/>
                  <a:pt x="33221" y="3035"/>
                  <a:pt x="33274" y="2977"/>
                </a:cubicBezTo>
                <a:cubicBezTo>
                  <a:pt x="33451" y="2800"/>
                  <a:pt x="33329" y="2501"/>
                  <a:pt x="33084" y="2501"/>
                </a:cubicBezTo>
                <a:close/>
                <a:moveTo>
                  <a:pt x="9542" y="2596"/>
                </a:moveTo>
                <a:cubicBezTo>
                  <a:pt x="9216" y="2596"/>
                  <a:pt x="9203" y="3072"/>
                  <a:pt x="9529" y="3086"/>
                </a:cubicBezTo>
                <a:cubicBezTo>
                  <a:pt x="9841" y="3086"/>
                  <a:pt x="9855" y="2610"/>
                  <a:pt x="9542" y="2596"/>
                </a:cubicBezTo>
                <a:close/>
                <a:moveTo>
                  <a:pt x="39377" y="2719"/>
                </a:moveTo>
                <a:cubicBezTo>
                  <a:pt x="39146" y="2719"/>
                  <a:pt x="39146" y="3086"/>
                  <a:pt x="39377" y="3086"/>
                </a:cubicBezTo>
                <a:cubicBezTo>
                  <a:pt x="39500" y="3086"/>
                  <a:pt x="39554" y="3018"/>
                  <a:pt x="39568" y="2909"/>
                </a:cubicBezTo>
                <a:cubicBezTo>
                  <a:pt x="39554" y="2787"/>
                  <a:pt x="39500" y="2719"/>
                  <a:pt x="39377" y="2719"/>
                </a:cubicBezTo>
                <a:close/>
                <a:moveTo>
                  <a:pt x="21313" y="2542"/>
                </a:moveTo>
                <a:cubicBezTo>
                  <a:pt x="21069" y="2542"/>
                  <a:pt x="20946" y="2827"/>
                  <a:pt x="21109" y="3004"/>
                </a:cubicBezTo>
                <a:cubicBezTo>
                  <a:pt x="21167" y="3062"/>
                  <a:pt x="21238" y="3088"/>
                  <a:pt x="21307" y="3088"/>
                </a:cubicBezTo>
                <a:cubicBezTo>
                  <a:pt x="21450" y="3088"/>
                  <a:pt x="21585" y="2978"/>
                  <a:pt x="21585" y="2814"/>
                </a:cubicBezTo>
                <a:cubicBezTo>
                  <a:pt x="21585" y="2664"/>
                  <a:pt x="21463" y="2542"/>
                  <a:pt x="21313" y="2542"/>
                </a:cubicBezTo>
                <a:close/>
                <a:moveTo>
                  <a:pt x="4105" y="2746"/>
                </a:moveTo>
                <a:cubicBezTo>
                  <a:pt x="4024" y="2854"/>
                  <a:pt x="3956" y="2909"/>
                  <a:pt x="3956" y="2963"/>
                </a:cubicBezTo>
                <a:cubicBezTo>
                  <a:pt x="3970" y="3031"/>
                  <a:pt x="4024" y="3086"/>
                  <a:pt x="4092" y="3099"/>
                </a:cubicBezTo>
                <a:cubicBezTo>
                  <a:pt x="4160" y="3086"/>
                  <a:pt x="4214" y="3031"/>
                  <a:pt x="4228" y="2963"/>
                </a:cubicBezTo>
                <a:cubicBezTo>
                  <a:pt x="4228" y="2909"/>
                  <a:pt x="4173" y="2854"/>
                  <a:pt x="4105" y="2746"/>
                </a:cubicBezTo>
                <a:close/>
                <a:moveTo>
                  <a:pt x="6805" y="2691"/>
                </a:moveTo>
                <a:cubicBezTo>
                  <a:pt x="6708" y="2691"/>
                  <a:pt x="6613" y="2753"/>
                  <a:pt x="6606" y="2882"/>
                </a:cubicBezTo>
                <a:cubicBezTo>
                  <a:pt x="6599" y="3030"/>
                  <a:pt x="6706" y="3105"/>
                  <a:pt x="6811" y="3105"/>
                </a:cubicBezTo>
                <a:cubicBezTo>
                  <a:pt x="6910" y="3105"/>
                  <a:pt x="7008" y="3040"/>
                  <a:pt x="7014" y="2909"/>
                </a:cubicBezTo>
                <a:cubicBezTo>
                  <a:pt x="7021" y="2766"/>
                  <a:pt x="6912" y="2691"/>
                  <a:pt x="6805" y="2691"/>
                </a:cubicBezTo>
                <a:close/>
                <a:moveTo>
                  <a:pt x="30325" y="2569"/>
                </a:moveTo>
                <a:cubicBezTo>
                  <a:pt x="30175" y="2569"/>
                  <a:pt x="30053" y="2691"/>
                  <a:pt x="30053" y="2841"/>
                </a:cubicBezTo>
                <a:lnTo>
                  <a:pt x="30053" y="2854"/>
                </a:lnTo>
                <a:cubicBezTo>
                  <a:pt x="30053" y="3019"/>
                  <a:pt x="30189" y="3128"/>
                  <a:pt x="30331" y="3128"/>
                </a:cubicBezTo>
                <a:cubicBezTo>
                  <a:pt x="30400" y="3128"/>
                  <a:pt x="30471" y="3103"/>
                  <a:pt x="30529" y="3045"/>
                </a:cubicBezTo>
                <a:cubicBezTo>
                  <a:pt x="30692" y="2868"/>
                  <a:pt x="30570" y="2569"/>
                  <a:pt x="30325" y="2569"/>
                </a:cubicBezTo>
                <a:close/>
                <a:moveTo>
                  <a:pt x="18581" y="2596"/>
                </a:moveTo>
                <a:cubicBezTo>
                  <a:pt x="18432" y="2596"/>
                  <a:pt x="18323" y="2719"/>
                  <a:pt x="18309" y="2868"/>
                </a:cubicBezTo>
                <a:cubicBezTo>
                  <a:pt x="18309" y="3033"/>
                  <a:pt x="18445" y="3142"/>
                  <a:pt x="18587" y="3142"/>
                </a:cubicBezTo>
                <a:cubicBezTo>
                  <a:pt x="18656" y="3142"/>
                  <a:pt x="18727" y="3116"/>
                  <a:pt x="18785" y="3058"/>
                </a:cubicBezTo>
                <a:cubicBezTo>
                  <a:pt x="18948" y="2895"/>
                  <a:pt x="18826" y="2596"/>
                  <a:pt x="18581" y="2596"/>
                </a:cubicBezTo>
                <a:close/>
                <a:moveTo>
                  <a:pt x="27607" y="2664"/>
                </a:moveTo>
                <a:cubicBezTo>
                  <a:pt x="27240" y="2664"/>
                  <a:pt x="27240" y="3221"/>
                  <a:pt x="27607" y="3221"/>
                </a:cubicBezTo>
                <a:cubicBezTo>
                  <a:pt x="27973" y="3221"/>
                  <a:pt x="27973" y="2664"/>
                  <a:pt x="27607" y="2664"/>
                </a:cubicBezTo>
                <a:close/>
                <a:moveTo>
                  <a:pt x="15841" y="2681"/>
                </a:moveTo>
                <a:cubicBezTo>
                  <a:pt x="15710" y="2681"/>
                  <a:pt x="15577" y="2766"/>
                  <a:pt x="15564" y="2936"/>
                </a:cubicBezTo>
                <a:cubicBezTo>
                  <a:pt x="15543" y="3128"/>
                  <a:pt x="15689" y="3227"/>
                  <a:pt x="15834" y="3227"/>
                </a:cubicBezTo>
                <a:cubicBezTo>
                  <a:pt x="15977" y="3227"/>
                  <a:pt x="16121" y="3131"/>
                  <a:pt x="16107" y="2936"/>
                </a:cubicBezTo>
                <a:cubicBezTo>
                  <a:pt x="16101" y="2766"/>
                  <a:pt x="15972" y="2681"/>
                  <a:pt x="15841" y="2681"/>
                </a:cubicBezTo>
                <a:close/>
                <a:moveTo>
                  <a:pt x="36645" y="2691"/>
                </a:moveTo>
                <a:lnTo>
                  <a:pt x="36645" y="2705"/>
                </a:lnTo>
                <a:cubicBezTo>
                  <a:pt x="36640" y="2705"/>
                  <a:pt x="36634" y="2704"/>
                  <a:pt x="36629" y="2704"/>
                </a:cubicBezTo>
                <a:cubicBezTo>
                  <a:pt x="36395" y="2704"/>
                  <a:pt x="36282" y="2981"/>
                  <a:pt x="36441" y="3140"/>
                </a:cubicBezTo>
                <a:cubicBezTo>
                  <a:pt x="36497" y="3201"/>
                  <a:pt x="36568" y="3228"/>
                  <a:pt x="36637" y="3228"/>
                </a:cubicBezTo>
                <a:cubicBezTo>
                  <a:pt x="36768" y="3228"/>
                  <a:pt x="36895" y="3129"/>
                  <a:pt x="36904" y="2977"/>
                </a:cubicBezTo>
                <a:cubicBezTo>
                  <a:pt x="36904" y="2827"/>
                  <a:pt x="36795" y="2705"/>
                  <a:pt x="36645" y="2691"/>
                </a:cubicBezTo>
                <a:close/>
                <a:moveTo>
                  <a:pt x="24888" y="2719"/>
                </a:moveTo>
                <a:cubicBezTo>
                  <a:pt x="24643" y="2719"/>
                  <a:pt x="24507" y="3018"/>
                  <a:pt x="24684" y="3194"/>
                </a:cubicBezTo>
                <a:cubicBezTo>
                  <a:pt x="24742" y="3252"/>
                  <a:pt x="24813" y="3278"/>
                  <a:pt x="24882" y="3278"/>
                </a:cubicBezTo>
                <a:cubicBezTo>
                  <a:pt x="25024" y="3278"/>
                  <a:pt x="25160" y="3169"/>
                  <a:pt x="25160" y="3004"/>
                </a:cubicBezTo>
                <a:cubicBezTo>
                  <a:pt x="25173" y="2841"/>
                  <a:pt x="25051" y="2719"/>
                  <a:pt x="24888" y="2719"/>
                </a:cubicBezTo>
                <a:close/>
                <a:moveTo>
                  <a:pt x="13104" y="2746"/>
                </a:moveTo>
                <a:cubicBezTo>
                  <a:pt x="12954" y="2759"/>
                  <a:pt x="12832" y="2882"/>
                  <a:pt x="12845" y="3031"/>
                </a:cubicBezTo>
                <a:cubicBezTo>
                  <a:pt x="12845" y="3196"/>
                  <a:pt x="12981" y="3305"/>
                  <a:pt x="13119" y="3305"/>
                </a:cubicBezTo>
                <a:cubicBezTo>
                  <a:pt x="13186" y="3305"/>
                  <a:pt x="13254" y="3279"/>
                  <a:pt x="13307" y="3221"/>
                </a:cubicBezTo>
                <a:cubicBezTo>
                  <a:pt x="13484" y="3045"/>
                  <a:pt x="13348" y="2746"/>
                  <a:pt x="13104" y="2746"/>
                </a:cubicBezTo>
                <a:close/>
                <a:moveTo>
                  <a:pt x="40174" y="2986"/>
                </a:moveTo>
                <a:cubicBezTo>
                  <a:pt x="40094" y="2986"/>
                  <a:pt x="40033" y="3070"/>
                  <a:pt x="40057" y="3154"/>
                </a:cubicBezTo>
                <a:cubicBezTo>
                  <a:pt x="40071" y="3208"/>
                  <a:pt x="40139" y="3262"/>
                  <a:pt x="40179" y="3317"/>
                </a:cubicBezTo>
                <a:lnTo>
                  <a:pt x="40247" y="3317"/>
                </a:lnTo>
                <a:cubicBezTo>
                  <a:pt x="40288" y="3262"/>
                  <a:pt x="40356" y="3194"/>
                  <a:pt x="40356" y="3140"/>
                </a:cubicBezTo>
                <a:cubicBezTo>
                  <a:pt x="40329" y="3072"/>
                  <a:pt x="40274" y="3018"/>
                  <a:pt x="40207" y="2990"/>
                </a:cubicBezTo>
                <a:cubicBezTo>
                  <a:pt x="40195" y="2987"/>
                  <a:pt x="40184" y="2986"/>
                  <a:pt x="40174" y="2986"/>
                </a:cubicBezTo>
                <a:close/>
                <a:moveTo>
                  <a:pt x="33913" y="2773"/>
                </a:moveTo>
                <a:cubicBezTo>
                  <a:pt x="33655" y="2773"/>
                  <a:pt x="33519" y="3086"/>
                  <a:pt x="33709" y="3262"/>
                </a:cubicBezTo>
                <a:cubicBezTo>
                  <a:pt x="33765" y="3317"/>
                  <a:pt x="33833" y="3342"/>
                  <a:pt x="33901" y="3342"/>
                </a:cubicBezTo>
                <a:cubicBezTo>
                  <a:pt x="34051" y="3342"/>
                  <a:pt x="34199" y="3222"/>
                  <a:pt x="34199" y="3045"/>
                </a:cubicBezTo>
                <a:cubicBezTo>
                  <a:pt x="34199" y="2895"/>
                  <a:pt x="34063" y="2773"/>
                  <a:pt x="33913" y="2773"/>
                </a:cubicBezTo>
                <a:close/>
                <a:moveTo>
                  <a:pt x="22142" y="2773"/>
                </a:moveTo>
                <a:cubicBezTo>
                  <a:pt x="21979" y="2773"/>
                  <a:pt x="21857" y="2895"/>
                  <a:pt x="21857" y="3058"/>
                </a:cubicBezTo>
                <a:cubicBezTo>
                  <a:pt x="21857" y="3226"/>
                  <a:pt x="21997" y="3343"/>
                  <a:pt x="22143" y="3343"/>
                </a:cubicBezTo>
                <a:cubicBezTo>
                  <a:pt x="22209" y="3343"/>
                  <a:pt x="22277" y="3318"/>
                  <a:pt x="22333" y="3262"/>
                </a:cubicBezTo>
                <a:cubicBezTo>
                  <a:pt x="22509" y="3086"/>
                  <a:pt x="22387" y="2773"/>
                  <a:pt x="22142" y="2773"/>
                </a:cubicBezTo>
                <a:close/>
                <a:moveTo>
                  <a:pt x="10355" y="2833"/>
                </a:moveTo>
                <a:cubicBezTo>
                  <a:pt x="10299" y="2833"/>
                  <a:pt x="10242" y="2852"/>
                  <a:pt x="10195" y="2895"/>
                </a:cubicBezTo>
                <a:cubicBezTo>
                  <a:pt x="10018" y="3045"/>
                  <a:pt x="10113" y="3330"/>
                  <a:pt x="10344" y="3344"/>
                </a:cubicBezTo>
                <a:cubicBezTo>
                  <a:pt x="10480" y="3344"/>
                  <a:pt x="10603" y="3249"/>
                  <a:pt x="10616" y="3113"/>
                </a:cubicBezTo>
                <a:cubicBezTo>
                  <a:pt x="10626" y="2949"/>
                  <a:pt x="10492" y="2833"/>
                  <a:pt x="10355" y="2833"/>
                </a:cubicBezTo>
                <a:close/>
                <a:moveTo>
                  <a:pt x="7639" y="2922"/>
                </a:moveTo>
                <a:cubicBezTo>
                  <a:pt x="7436" y="2922"/>
                  <a:pt x="7340" y="3167"/>
                  <a:pt x="7476" y="3303"/>
                </a:cubicBezTo>
                <a:cubicBezTo>
                  <a:pt x="7525" y="3351"/>
                  <a:pt x="7583" y="3373"/>
                  <a:pt x="7639" y="3373"/>
                </a:cubicBezTo>
                <a:cubicBezTo>
                  <a:pt x="7758" y="3373"/>
                  <a:pt x="7871" y="3278"/>
                  <a:pt x="7871" y="3140"/>
                </a:cubicBezTo>
                <a:cubicBezTo>
                  <a:pt x="7857" y="3018"/>
                  <a:pt x="7762" y="2922"/>
                  <a:pt x="7639" y="2922"/>
                </a:cubicBezTo>
                <a:close/>
                <a:moveTo>
                  <a:pt x="4911" y="3029"/>
                </a:moveTo>
                <a:cubicBezTo>
                  <a:pt x="4828" y="3029"/>
                  <a:pt x="4770" y="3095"/>
                  <a:pt x="4758" y="3194"/>
                </a:cubicBezTo>
                <a:cubicBezTo>
                  <a:pt x="4732" y="3296"/>
                  <a:pt x="4814" y="3386"/>
                  <a:pt x="4903" y="3386"/>
                </a:cubicBezTo>
                <a:cubicBezTo>
                  <a:pt x="4909" y="3386"/>
                  <a:pt x="4915" y="3385"/>
                  <a:pt x="4921" y="3385"/>
                </a:cubicBezTo>
                <a:cubicBezTo>
                  <a:pt x="5003" y="3344"/>
                  <a:pt x="5071" y="3303"/>
                  <a:pt x="5125" y="3249"/>
                </a:cubicBezTo>
                <a:lnTo>
                  <a:pt x="5139" y="3181"/>
                </a:lnTo>
                <a:cubicBezTo>
                  <a:pt x="5071" y="3126"/>
                  <a:pt x="5016" y="3058"/>
                  <a:pt x="4935" y="3031"/>
                </a:cubicBezTo>
                <a:cubicBezTo>
                  <a:pt x="4927" y="3030"/>
                  <a:pt x="4919" y="3029"/>
                  <a:pt x="4911" y="3029"/>
                </a:cubicBezTo>
                <a:close/>
                <a:moveTo>
                  <a:pt x="19418" y="2839"/>
                </a:moveTo>
                <a:cubicBezTo>
                  <a:pt x="19349" y="2839"/>
                  <a:pt x="19278" y="2865"/>
                  <a:pt x="19220" y="2922"/>
                </a:cubicBezTo>
                <a:cubicBezTo>
                  <a:pt x="19043" y="3086"/>
                  <a:pt x="19166" y="3398"/>
                  <a:pt x="19410" y="3398"/>
                </a:cubicBezTo>
                <a:cubicBezTo>
                  <a:pt x="19573" y="3398"/>
                  <a:pt x="19696" y="3276"/>
                  <a:pt x="19696" y="3113"/>
                </a:cubicBezTo>
                <a:cubicBezTo>
                  <a:pt x="19696" y="2948"/>
                  <a:pt x="19560" y="2839"/>
                  <a:pt x="19418" y="2839"/>
                </a:cubicBezTo>
                <a:close/>
                <a:moveTo>
                  <a:pt x="31154" y="2827"/>
                </a:moveTo>
                <a:cubicBezTo>
                  <a:pt x="30991" y="2827"/>
                  <a:pt x="30869" y="2950"/>
                  <a:pt x="30869" y="3113"/>
                </a:cubicBezTo>
                <a:cubicBezTo>
                  <a:pt x="30869" y="3287"/>
                  <a:pt x="31011" y="3400"/>
                  <a:pt x="31159" y="3400"/>
                </a:cubicBezTo>
                <a:cubicBezTo>
                  <a:pt x="31229" y="3400"/>
                  <a:pt x="31301" y="3374"/>
                  <a:pt x="31358" y="3317"/>
                </a:cubicBezTo>
                <a:cubicBezTo>
                  <a:pt x="31535" y="3140"/>
                  <a:pt x="31412" y="2827"/>
                  <a:pt x="31154" y="2827"/>
                </a:cubicBezTo>
                <a:close/>
                <a:moveTo>
                  <a:pt x="28458" y="2894"/>
                </a:moveTo>
                <a:cubicBezTo>
                  <a:pt x="28451" y="2894"/>
                  <a:pt x="28443" y="2895"/>
                  <a:pt x="28436" y="2895"/>
                </a:cubicBezTo>
                <a:cubicBezTo>
                  <a:pt x="28177" y="2895"/>
                  <a:pt x="28055" y="3194"/>
                  <a:pt x="28232" y="3385"/>
                </a:cubicBezTo>
                <a:cubicBezTo>
                  <a:pt x="28289" y="3442"/>
                  <a:pt x="28361" y="3468"/>
                  <a:pt x="28431" y="3468"/>
                </a:cubicBezTo>
                <a:cubicBezTo>
                  <a:pt x="28578" y="3468"/>
                  <a:pt x="28721" y="3355"/>
                  <a:pt x="28721" y="3181"/>
                </a:cubicBezTo>
                <a:cubicBezTo>
                  <a:pt x="28721" y="3025"/>
                  <a:pt x="28610" y="2894"/>
                  <a:pt x="28458" y="2894"/>
                </a:cubicBezTo>
                <a:close/>
                <a:moveTo>
                  <a:pt x="16651" y="2924"/>
                </a:moveTo>
                <a:cubicBezTo>
                  <a:pt x="16584" y="2924"/>
                  <a:pt x="16517" y="2948"/>
                  <a:pt x="16461" y="3004"/>
                </a:cubicBezTo>
                <a:cubicBezTo>
                  <a:pt x="16284" y="3181"/>
                  <a:pt x="16406" y="3493"/>
                  <a:pt x="16665" y="3493"/>
                </a:cubicBezTo>
                <a:cubicBezTo>
                  <a:pt x="16814" y="3493"/>
                  <a:pt x="16950" y="3371"/>
                  <a:pt x="16937" y="3208"/>
                </a:cubicBezTo>
                <a:cubicBezTo>
                  <a:pt x="16937" y="3040"/>
                  <a:pt x="16796" y="2924"/>
                  <a:pt x="16651" y="2924"/>
                </a:cubicBezTo>
                <a:close/>
                <a:moveTo>
                  <a:pt x="37461" y="2977"/>
                </a:moveTo>
                <a:cubicBezTo>
                  <a:pt x="37311" y="2977"/>
                  <a:pt x="37189" y="3099"/>
                  <a:pt x="37203" y="3249"/>
                </a:cubicBezTo>
                <a:cubicBezTo>
                  <a:pt x="37203" y="3397"/>
                  <a:pt x="37328" y="3500"/>
                  <a:pt x="37460" y="3500"/>
                </a:cubicBezTo>
                <a:cubicBezTo>
                  <a:pt x="37522" y="3500"/>
                  <a:pt x="37585" y="3478"/>
                  <a:pt x="37638" y="3425"/>
                </a:cubicBezTo>
                <a:cubicBezTo>
                  <a:pt x="37801" y="3262"/>
                  <a:pt x="37692" y="2977"/>
                  <a:pt x="37461" y="2977"/>
                </a:cubicBezTo>
                <a:close/>
                <a:moveTo>
                  <a:pt x="25717" y="2950"/>
                </a:moveTo>
                <a:cubicBezTo>
                  <a:pt x="25459" y="2950"/>
                  <a:pt x="25323" y="3249"/>
                  <a:pt x="25500" y="3439"/>
                </a:cubicBezTo>
                <a:cubicBezTo>
                  <a:pt x="25564" y="3503"/>
                  <a:pt x="25642" y="3532"/>
                  <a:pt x="25717" y="3532"/>
                </a:cubicBezTo>
                <a:cubicBezTo>
                  <a:pt x="25865" y="3532"/>
                  <a:pt x="26003" y="3420"/>
                  <a:pt x="26003" y="3249"/>
                </a:cubicBezTo>
                <a:cubicBezTo>
                  <a:pt x="26003" y="3086"/>
                  <a:pt x="25880" y="2950"/>
                  <a:pt x="25717" y="2950"/>
                </a:cubicBezTo>
                <a:close/>
                <a:moveTo>
                  <a:pt x="13922" y="3003"/>
                </a:moveTo>
                <a:cubicBezTo>
                  <a:pt x="13771" y="3003"/>
                  <a:pt x="13661" y="3121"/>
                  <a:pt x="13661" y="3276"/>
                </a:cubicBezTo>
                <a:cubicBezTo>
                  <a:pt x="13652" y="3443"/>
                  <a:pt x="13789" y="3560"/>
                  <a:pt x="13938" y="3560"/>
                </a:cubicBezTo>
                <a:cubicBezTo>
                  <a:pt x="14006" y="3560"/>
                  <a:pt x="14077" y="3535"/>
                  <a:pt x="14137" y="3480"/>
                </a:cubicBezTo>
                <a:cubicBezTo>
                  <a:pt x="14313" y="3303"/>
                  <a:pt x="14191" y="3004"/>
                  <a:pt x="13946" y="3004"/>
                </a:cubicBezTo>
                <a:cubicBezTo>
                  <a:pt x="13938" y="3003"/>
                  <a:pt x="13930" y="3003"/>
                  <a:pt x="13922" y="3003"/>
                </a:cubicBezTo>
                <a:close/>
                <a:moveTo>
                  <a:pt x="22958" y="3004"/>
                </a:moveTo>
                <a:cubicBezTo>
                  <a:pt x="22700" y="3018"/>
                  <a:pt x="22577" y="3330"/>
                  <a:pt x="22754" y="3507"/>
                </a:cubicBezTo>
                <a:cubicBezTo>
                  <a:pt x="22816" y="3564"/>
                  <a:pt x="22890" y="3590"/>
                  <a:pt x="22963" y="3590"/>
                </a:cubicBezTo>
                <a:cubicBezTo>
                  <a:pt x="23114" y="3590"/>
                  <a:pt x="23257" y="3478"/>
                  <a:pt x="23257" y="3303"/>
                </a:cubicBezTo>
                <a:cubicBezTo>
                  <a:pt x="23243" y="3140"/>
                  <a:pt x="23121" y="3004"/>
                  <a:pt x="22958" y="3004"/>
                </a:cubicBezTo>
                <a:close/>
                <a:moveTo>
                  <a:pt x="34742" y="3004"/>
                </a:moveTo>
                <a:cubicBezTo>
                  <a:pt x="34579" y="3004"/>
                  <a:pt x="34443" y="3140"/>
                  <a:pt x="34443" y="3303"/>
                </a:cubicBezTo>
                <a:cubicBezTo>
                  <a:pt x="34443" y="3477"/>
                  <a:pt x="34586" y="3596"/>
                  <a:pt x="34737" y="3596"/>
                </a:cubicBezTo>
                <a:cubicBezTo>
                  <a:pt x="34810" y="3596"/>
                  <a:pt x="34885" y="3569"/>
                  <a:pt x="34946" y="3507"/>
                </a:cubicBezTo>
                <a:cubicBezTo>
                  <a:pt x="35137" y="3317"/>
                  <a:pt x="35001" y="3004"/>
                  <a:pt x="34742" y="3004"/>
                </a:cubicBezTo>
                <a:close/>
                <a:moveTo>
                  <a:pt x="11187" y="3045"/>
                </a:moveTo>
                <a:cubicBezTo>
                  <a:pt x="10942" y="3045"/>
                  <a:pt x="10820" y="3344"/>
                  <a:pt x="10983" y="3520"/>
                </a:cubicBezTo>
                <a:cubicBezTo>
                  <a:pt x="11039" y="3576"/>
                  <a:pt x="11107" y="3601"/>
                  <a:pt x="11173" y="3601"/>
                </a:cubicBezTo>
                <a:cubicBezTo>
                  <a:pt x="11319" y="3601"/>
                  <a:pt x="11459" y="3484"/>
                  <a:pt x="11459" y="3317"/>
                </a:cubicBezTo>
                <a:cubicBezTo>
                  <a:pt x="11459" y="3181"/>
                  <a:pt x="11337" y="3058"/>
                  <a:pt x="11187" y="3058"/>
                </a:cubicBezTo>
                <a:lnTo>
                  <a:pt x="11187" y="3045"/>
                </a:lnTo>
                <a:close/>
                <a:moveTo>
                  <a:pt x="41036" y="3317"/>
                </a:moveTo>
                <a:cubicBezTo>
                  <a:pt x="41008" y="3317"/>
                  <a:pt x="40927" y="3371"/>
                  <a:pt x="40927" y="3412"/>
                </a:cubicBezTo>
                <a:cubicBezTo>
                  <a:pt x="40913" y="3453"/>
                  <a:pt x="40968" y="3507"/>
                  <a:pt x="41022" y="3602"/>
                </a:cubicBezTo>
                <a:cubicBezTo>
                  <a:pt x="41090" y="3520"/>
                  <a:pt x="41158" y="3480"/>
                  <a:pt x="41144" y="3439"/>
                </a:cubicBezTo>
                <a:cubicBezTo>
                  <a:pt x="41131" y="3385"/>
                  <a:pt x="41090" y="3330"/>
                  <a:pt x="41036" y="3317"/>
                </a:cubicBezTo>
                <a:close/>
                <a:moveTo>
                  <a:pt x="8469" y="3144"/>
                </a:moveTo>
                <a:cubicBezTo>
                  <a:pt x="8348" y="3144"/>
                  <a:pt x="8233" y="3236"/>
                  <a:pt x="8224" y="3385"/>
                </a:cubicBezTo>
                <a:cubicBezTo>
                  <a:pt x="8210" y="3507"/>
                  <a:pt x="8319" y="3629"/>
                  <a:pt x="8441" y="3643"/>
                </a:cubicBezTo>
                <a:lnTo>
                  <a:pt x="8455" y="3643"/>
                </a:lnTo>
                <a:cubicBezTo>
                  <a:pt x="8461" y="3643"/>
                  <a:pt x="8466" y="3643"/>
                  <a:pt x="8471" y="3643"/>
                </a:cubicBezTo>
                <a:cubicBezTo>
                  <a:pt x="8679" y="3643"/>
                  <a:pt x="8791" y="3394"/>
                  <a:pt x="8659" y="3235"/>
                </a:cubicBezTo>
                <a:cubicBezTo>
                  <a:pt x="8606" y="3172"/>
                  <a:pt x="8537" y="3144"/>
                  <a:pt x="8469" y="3144"/>
                </a:cubicBezTo>
                <a:close/>
                <a:moveTo>
                  <a:pt x="31983" y="3058"/>
                </a:moveTo>
                <a:cubicBezTo>
                  <a:pt x="31711" y="3058"/>
                  <a:pt x="31589" y="3385"/>
                  <a:pt x="31766" y="3575"/>
                </a:cubicBezTo>
                <a:cubicBezTo>
                  <a:pt x="31827" y="3636"/>
                  <a:pt x="31902" y="3664"/>
                  <a:pt x="31976" y="3664"/>
                </a:cubicBezTo>
                <a:cubicBezTo>
                  <a:pt x="32132" y="3664"/>
                  <a:pt x="32282" y="3542"/>
                  <a:pt x="32282" y="3357"/>
                </a:cubicBezTo>
                <a:cubicBezTo>
                  <a:pt x="32282" y="3194"/>
                  <a:pt x="32146" y="3072"/>
                  <a:pt x="31983" y="3058"/>
                </a:cubicBezTo>
                <a:close/>
                <a:moveTo>
                  <a:pt x="20240" y="3099"/>
                </a:moveTo>
                <a:cubicBezTo>
                  <a:pt x="19981" y="3099"/>
                  <a:pt x="19845" y="3412"/>
                  <a:pt x="20022" y="3602"/>
                </a:cubicBezTo>
                <a:cubicBezTo>
                  <a:pt x="20084" y="3664"/>
                  <a:pt x="20158" y="3691"/>
                  <a:pt x="20232" y="3691"/>
                </a:cubicBezTo>
                <a:cubicBezTo>
                  <a:pt x="20384" y="3691"/>
                  <a:pt x="20529" y="3573"/>
                  <a:pt x="20539" y="3398"/>
                </a:cubicBezTo>
                <a:cubicBezTo>
                  <a:pt x="20525" y="3235"/>
                  <a:pt x="20403" y="3099"/>
                  <a:pt x="20240" y="3099"/>
                </a:cubicBezTo>
                <a:close/>
                <a:moveTo>
                  <a:pt x="5745" y="3289"/>
                </a:moveTo>
                <a:cubicBezTo>
                  <a:pt x="5648" y="3289"/>
                  <a:pt x="5553" y="3351"/>
                  <a:pt x="5546" y="3480"/>
                </a:cubicBezTo>
                <a:cubicBezTo>
                  <a:pt x="5532" y="3628"/>
                  <a:pt x="5639" y="3703"/>
                  <a:pt x="5746" y="3703"/>
                </a:cubicBezTo>
                <a:cubicBezTo>
                  <a:pt x="5846" y="3703"/>
                  <a:pt x="5947" y="3638"/>
                  <a:pt x="5954" y="3507"/>
                </a:cubicBezTo>
                <a:cubicBezTo>
                  <a:pt x="5961" y="3364"/>
                  <a:pt x="5852" y="3289"/>
                  <a:pt x="5745" y="3289"/>
                </a:cubicBezTo>
                <a:close/>
                <a:moveTo>
                  <a:pt x="29265" y="3126"/>
                </a:moveTo>
                <a:cubicBezTo>
                  <a:pt x="29102" y="3126"/>
                  <a:pt x="28966" y="3262"/>
                  <a:pt x="28966" y="3425"/>
                </a:cubicBezTo>
                <a:cubicBezTo>
                  <a:pt x="28966" y="3607"/>
                  <a:pt x="29111" y="3721"/>
                  <a:pt x="29264" y="3721"/>
                </a:cubicBezTo>
                <a:cubicBezTo>
                  <a:pt x="29340" y="3721"/>
                  <a:pt x="29419" y="3693"/>
                  <a:pt x="29482" y="3629"/>
                </a:cubicBezTo>
                <a:cubicBezTo>
                  <a:pt x="29659" y="3439"/>
                  <a:pt x="29537" y="3126"/>
                  <a:pt x="29265" y="3126"/>
                </a:cubicBezTo>
                <a:close/>
                <a:moveTo>
                  <a:pt x="2991" y="3425"/>
                </a:moveTo>
                <a:cubicBezTo>
                  <a:pt x="2950" y="3466"/>
                  <a:pt x="2882" y="3507"/>
                  <a:pt x="2869" y="3561"/>
                </a:cubicBezTo>
                <a:cubicBezTo>
                  <a:pt x="2869" y="3602"/>
                  <a:pt x="2937" y="3643"/>
                  <a:pt x="3005" y="3724"/>
                </a:cubicBezTo>
                <a:cubicBezTo>
                  <a:pt x="3059" y="3643"/>
                  <a:pt x="3113" y="3588"/>
                  <a:pt x="3113" y="3548"/>
                </a:cubicBezTo>
                <a:cubicBezTo>
                  <a:pt x="3113" y="3493"/>
                  <a:pt x="3032" y="3466"/>
                  <a:pt x="2991" y="3425"/>
                </a:cubicBezTo>
                <a:close/>
                <a:moveTo>
                  <a:pt x="38290" y="3235"/>
                </a:moveTo>
                <a:cubicBezTo>
                  <a:pt x="38154" y="3235"/>
                  <a:pt x="38045" y="3344"/>
                  <a:pt x="38032" y="3480"/>
                </a:cubicBezTo>
                <a:cubicBezTo>
                  <a:pt x="38022" y="3631"/>
                  <a:pt x="38151" y="3736"/>
                  <a:pt x="38285" y="3736"/>
                </a:cubicBezTo>
                <a:cubicBezTo>
                  <a:pt x="38343" y="3736"/>
                  <a:pt x="38403" y="3716"/>
                  <a:pt x="38453" y="3670"/>
                </a:cubicBezTo>
                <a:cubicBezTo>
                  <a:pt x="38616" y="3520"/>
                  <a:pt x="38507" y="3249"/>
                  <a:pt x="38290" y="3235"/>
                </a:cubicBezTo>
                <a:close/>
                <a:moveTo>
                  <a:pt x="17485" y="3159"/>
                </a:moveTo>
                <a:cubicBezTo>
                  <a:pt x="17413" y="3159"/>
                  <a:pt x="17338" y="3187"/>
                  <a:pt x="17276" y="3249"/>
                </a:cubicBezTo>
                <a:cubicBezTo>
                  <a:pt x="17086" y="3439"/>
                  <a:pt x="17222" y="3752"/>
                  <a:pt x="17494" y="3752"/>
                </a:cubicBezTo>
                <a:cubicBezTo>
                  <a:pt x="17657" y="3738"/>
                  <a:pt x="17779" y="3616"/>
                  <a:pt x="17779" y="3453"/>
                </a:cubicBezTo>
                <a:cubicBezTo>
                  <a:pt x="17779" y="3278"/>
                  <a:pt x="17637" y="3159"/>
                  <a:pt x="17485" y="3159"/>
                </a:cubicBezTo>
                <a:close/>
                <a:moveTo>
                  <a:pt x="14762" y="3221"/>
                </a:moveTo>
                <a:cubicBezTo>
                  <a:pt x="14612" y="3221"/>
                  <a:pt x="14476" y="3344"/>
                  <a:pt x="14463" y="3507"/>
                </a:cubicBezTo>
                <a:cubicBezTo>
                  <a:pt x="14463" y="3695"/>
                  <a:pt x="14612" y="3817"/>
                  <a:pt x="14767" y="3817"/>
                </a:cubicBezTo>
                <a:cubicBezTo>
                  <a:pt x="14836" y="3817"/>
                  <a:pt x="14907" y="3793"/>
                  <a:pt x="14966" y="3738"/>
                </a:cubicBezTo>
                <a:cubicBezTo>
                  <a:pt x="15156" y="3548"/>
                  <a:pt x="15034" y="3221"/>
                  <a:pt x="14762" y="3221"/>
                </a:cubicBezTo>
                <a:close/>
                <a:moveTo>
                  <a:pt x="26540" y="3214"/>
                </a:moveTo>
                <a:cubicBezTo>
                  <a:pt x="26465" y="3214"/>
                  <a:pt x="26390" y="3242"/>
                  <a:pt x="26329" y="3303"/>
                </a:cubicBezTo>
                <a:cubicBezTo>
                  <a:pt x="26139" y="3493"/>
                  <a:pt x="26288" y="3820"/>
                  <a:pt x="26546" y="3820"/>
                </a:cubicBezTo>
                <a:cubicBezTo>
                  <a:pt x="26709" y="3806"/>
                  <a:pt x="26845" y="3670"/>
                  <a:pt x="26845" y="3507"/>
                </a:cubicBezTo>
                <a:lnTo>
                  <a:pt x="26859" y="3520"/>
                </a:lnTo>
                <a:cubicBezTo>
                  <a:pt x="26850" y="3336"/>
                  <a:pt x="26697" y="3214"/>
                  <a:pt x="26540" y="3214"/>
                </a:cubicBezTo>
                <a:close/>
                <a:moveTo>
                  <a:pt x="35558" y="3249"/>
                </a:moveTo>
                <a:cubicBezTo>
                  <a:pt x="35150" y="3249"/>
                  <a:pt x="35150" y="3847"/>
                  <a:pt x="35558" y="3847"/>
                </a:cubicBezTo>
                <a:cubicBezTo>
                  <a:pt x="35952" y="3847"/>
                  <a:pt x="35952" y="3249"/>
                  <a:pt x="35558" y="3249"/>
                </a:cubicBezTo>
                <a:close/>
                <a:moveTo>
                  <a:pt x="12001" y="3289"/>
                </a:moveTo>
                <a:cubicBezTo>
                  <a:pt x="11765" y="3289"/>
                  <a:pt x="11626" y="3592"/>
                  <a:pt x="11799" y="3765"/>
                </a:cubicBezTo>
                <a:cubicBezTo>
                  <a:pt x="11858" y="3829"/>
                  <a:pt x="11933" y="3858"/>
                  <a:pt x="12007" y="3858"/>
                </a:cubicBezTo>
                <a:cubicBezTo>
                  <a:pt x="12152" y="3858"/>
                  <a:pt x="12293" y="3746"/>
                  <a:pt x="12302" y="3575"/>
                </a:cubicBezTo>
                <a:cubicBezTo>
                  <a:pt x="12302" y="3425"/>
                  <a:pt x="12179" y="3289"/>
                  <a:pt x="12016" y="3289"/>
                </a:cubicBezTo>
                <a:cubicBezTo>
                  <a:pt x="12011" y="3289"/>
                  <a:pt x="12006" y="3289"/>
                  <a:pt x="12001" y="3289"/>
                </a:cubicBezTo>
                <a:close/>
                <a:moveTo>
                  <a:pt x="23801" y="3276"/>
                </a:moveTo>
                <a:cubicBezTo>
                  <a:pt x="23529" y="3276"/>
                  <a:pt x="23379" y="3588"/>
                  <a:pt x="23570" y="3792"/>
                </a:cubicBezTo>
                <a:cubicBezTo>
                  <a:pt x="23631" y="3854"/>
                  <a:pt x="23706" y="3881"/>
                  <a:pt x="23781" y="3881"/>
                </a:cubicBezTo>
                <a:cubicBezTo>
                  <a:pt x="23938" y="3881"/>
                  <a:pt x="24090" y="3759"/>
                  <a:pt x="24100" y="3575"/>
                </a:cubicBezTo>
                <a:cubicBezTo>
                  <a:pt x="24086" y="3412"/>
                  <a:pt x="23964" y="3276"/>
                  <a:pt x="23801" y="3276"/>
                </a:cubicBezTo>
                <a:close/>
                <a:moveTo>
                  <a:pt x="32812" y="3303"/>
                </a:moveTo>
                <a:cubicBezTo>
                  <a:pt x="32540" y="3303"/>
                  <a:pt x="32391" y="3629"/>
                  <a:pt x="32595" y="3820"/>
                </a:cubicBezTo>
                <a:cubicBezTo>
                  <a:pt x="32656" y="3881"/>
                  <a:pt x="32731" y="3908"/>
                  <a:pt x="32805" y="3908"/>
                </a:cubicBezTo>
                <a:cubicBezTo>
                  <a:pt x="32961" y="3908"/>
                  <a:pt x="33111" y="3786"/>
                  <a:pt x="33111" y="3602"/>
                </a:cubicBezTo>
                <a:cubicBezTo>
                  <a:pt x="33111" y="3439"/>
                  <a:pt x="32975" y="3303"/>
                  <a:pt x="32812" y="3303"/>
                </a:cubicBezTo>
                <a:close/>
                <a:moveTo>
                  <a:pt x="3796" y="3628"/>
                </a:moveTo>
                <a:cubicBezTo>
                  <a:pt x="3714" y="3628"/>
                  <a:pt x="3656" y="3693"/>
                  <a:pt x="3643" y="3792"/>
                </a:cubicBezTo>
                <a:cubicBezTo>
                  <a:pt x="3631" y="3879"/>
                  <a:pt x="3698" y="3944"/>
                  <a:pt x="3782" y="3944"/>
                </a:cubicBezTo>
                <a:cubicBezTo>
                  <a:pt x="3790" y="3944"/>
                  <a:pt x="3798" y="3943"/>
                  <a:pt x="3806" y="3942"/>
                </a:cubicBezTo>
                <a:cubicBezTo>
                  <a:pt x="3874" y="3942"/>
                  <a:pt x="3929" y="3874"/>
                  <a:pt x="3997" y="3833"/>
                </a:cubicBezTo>
                <a:lnTo>
                  <a:pt x="4010" y="3752"/>
                </a:lnTo>
                <a:cubicBezTo>
                  <a:pt x="3942" y="3711"/>
                  <a:pt x="3888" y="3643"/>
                  <a:pt x="3820" y="3629"/>
                </a:cubicBezTo>
                <a:cubicBezTo>
                  <a:pt x="3812" y="3628"/>
                  <a:pt x="3804" y="3628"/>
                  <a:pt x="3796" y="3628"/>
                </a:cubicBezTo>
                <a:close/>
                <a:moveTo>
                  <a:pt x="21032" y="3342"/>
                </a:moveTo>
                <a:cubicBezTo>
                  <a:pt x="20646" y="3342"/>
                  <a:pt x="20646" y="3944"/>
                  <a:pt x="21032" y="3944"/>
                </a:cubicBezTo>
                <a:cubicBezTo>
                  <a:pt x="21044" y="3944"/>
                  <a:pt x="21056" y="3943"/>
                  <a:pt x="21069" y="3942"/>
                </a:cubicBezTo>
                <a:cubicBezTo>
                  <a:pt x="21232" y="3928"/>
                  <a:pt x="21354" y="3806"/>
                  <a:pt x="21354" y="3643"/>
                </a:cubicBezTo>
                <a:cubicBezTo>
                  <a:pt x="21354" y="3480"/>
                  <a:pt x="21232" y="3344"/>
                  <a:pt x="21069" y="3344"/>
                </a:cubicBezTo>
                <a:cubicBezTo>
                  <a:pt x="21056" y="3343"/>
                  <a:pt x="21044" y="3342"/>
                  <a:pt x="21032" y="3342"/>
                </a:cubicBezTo>
                <a:close/>
                <a:moveTo>
                  <a:pt x="9284" y="3398"/>
                </a:moveTo>
                <a:lnTo>
                  <a:pt x="9284" y="3412"/>
                </a:lnTo>
                <a:cubicBezTo>
                  <a:pt x="9039" y="3412"/>
                  <a:pt x="8931" y="3711"/>
                  <a:pt x="9107" y="3874"/>
                </a:cubicBezTo>
                <a:cubicBezTo>
                  <a:pt x="9163" y="3925"/>
                  <a:pt x="9229" y="3948"/>
                  <a:pt x="9293" y="3948"/>
                </a:cubicBezTo>
                <a:cubicBezTo>
                  <a:pt x="9434" y="3948"/>
                  <a:pt x="9565" y="3838"/>
                  <a:pt x="9556" y="3670"/>
                </a:cubicBezTo>
                <a:cubicBezTo>
                  <a:pt x="9556" y="3520"/>
                  <a:pt x="9434" y="3398"/>
                  <a:pt x="9284" y="3398"/>
                </a:cubicBezTo>
                <a:close/>
                <a:moveTo>
                  <a:pt x="39106" y="3507"/>
                </a:moveTo>
                <a:cubicBezTo>
                  <a:pt x="38902" y="3507"/>
                  <a:pt x="38807" y="3752"/>
                  <a:pt x="38942" y="3901"/>
                </a:cubicBezTo>
                <a:cubicBezTo>
                  <a:pt x="38986" y="3945"/>
                  <a:pt x="39042" y="3965"/>
                  <a:pt x="39099" y="3965"/>
                </a:cubicBezTo>
                <a:cubicBezTo>
                  <a:pt x="39218" y="3965"/>
                  <a:pt x="39337" y="3876"/>
                  <a:pt x="39337" y="3738"/>
                </a:cubicBezTo>
                <a:cubicBezTo>
                  <a:pt x="39337" y="3616"/>
                  <a:pt x="39241" y="3507"/>
                  <a:pt x="39106" y="3507"/>
                </a:cubicBezTo>
                <a:close/>
                <a:moveTo>
                  <a:pt x="6567" y="3502"/>
                </a:moveTo>
                <a:cubicBezTo>
                  <a:pt x="6508" y="3502"/>
                  <a:pt x="6448" y="3524"/>
                  <a:pt x="6403" y="3575"/>
                </a:cubicBezTo>
                <a:cubicBezTo>
                  <a:pt x="6267" y="3724"/>
                  <a:pt x="6362" y="3969"/>
                  <a:pt x="6566" y="3969"/>
                </a:cubicBezTo>
                <a:cubicBezTo>
                  <a:pt x="6702" y="3969"/>
                  <a:pt x="6810" y="3860"/>
                  <a:pt x="6810" y="3724"/>
                </a:cubicBezTo>
                <a:lnTo>
                  <a:pt x="6797" y="3724"/>
                </a:lnTo>
                <a:cubicBezTo>
                  <a:pt x="6797" y="3589"/>
                  <a:pt x="6683" y="3502"/>
                  <a:pt x="6567" y="3502"/>
                </a:cubicBezTo>
                <a:close/>
                <a:moveTo>
                  <a:pt x="30105" y="3397"/>
                </a:moveTo>
                <a:cubicBezTo>
                  <a:pt x="30097" y="3397"/>
                  <a:pt x="30088" y="3398"/>
                  <a:pt x="30080" y="3398"/>
                </a:cubicBezTo>
                <a:cubicBezTo>
                  <a:pt x="29808" y="3398"/>
                  <a:pt x="29673" y="3724"/>
                  <a:pt x="29863" y="3915"/>
                </a:cubicBezTo>
                <a:cubicBezTo>
                  <a:pt x="29928" y="3976"/>
                  <a:pt x="30007" y="4003"/>
                  <a:pt x="30083" y="4003"/>
                </a:cubicBezTo>
                <a:cubicBezTo>
                  <a:pt x="30243" y="4003"/>
                  <a:pt x="30393" y="3882"/>
                  <a:pt x="30393" y="3697"/>
                </a:cubicBezTo>
                <a:cubicBezTo>
                  <a:pt x="30393" y="3529"/>
                  <a:pt x="30269" y="3397"/>
                  <a:pt x="30105" y="3397"/>
                </a:cubicBezTo>
                <a:close/>
                <a:moveTo>
                  <a:pt x="18298" y="3394"/>
                </a:moveTo>
                <a:cubicBezTo>
                  <a:pt x="18225" y="3394"/>
                  <a:pt x="18151" y="3421"/>
                  <a:pt x="18092" y="3480"/>
                </a:cubicBezTo>
                <a:cubicBezTo>
                  <a:pt x="17902" y="3670"/>
                  <a:pt x="18038" y="4010"/>
                  <a:pt x="18309" y="4010"/>
                </a:cubicBezTo>
                <a:cubicBezTo>
                  <a:pt x="18473" y="4010"/>
                  <a:pt x="18608" y="3874"/>
                  <a:pt x="18622" y="3697"/>
                </a:cubicBezTo>
                <a:lnTo>
                  <a:pt x="18622" y="3697"/>
                </a:lnTo>
                <a:lnTo>
                  <a:pt x="18608" y="3711"/>
                </a:lnTo>
                <a:cubicBezTo>
                  <a:pt x="18618" y="3523"/>
                  <a:pt x="18459" y="3394"/>
                  <a:pt x="18298" y="3394"/>
                </a:cubicBezTo>
                <a:close/>
                <a:moveTo>
                  <a:pt x="27363" y="3450"/>
                </a:moveTo>
                <a:cubicBezTo>
                  <a:pt x="27286" y="3450"/>
                  <a:pt x="27208" y="3480"/>
                  <a:pt x="27144" y="3548"/>
                </a:cubicBezTo>
                <a:cubicBezTo>
                  <a:pt x="26954" y="3738"/>
                  <a:pt x="27090" y="4064"/>
                  <a:pt x="27362" y="4064"/>
                </a:cubicBezTo>
                <a:cubicBezTo>
                  <a:pt x="27539" y="4064"/>
                  <a:pt x="27674" y="3928"/>
                  <a:pt x="27674" y="3752"/>
                </a:cubicBezTo>
                <a:cubicBezTo>
                  <a:pt x="27665" y="3570"/>
                  <a:pt x="27517" y="3450"/>
                  <a:pt x="27363" y="3450"/>
                </a:cubicBezTo>
                <a:close/>
                <a:moveTo>
                  <a:pt x="15584" y="3459"/>
                </a:moveTo>
                <a:cubicBezTo>
                  <a:pt x="15510" y="3459"/>
                  <a:pt x="15435" y="3486"/>
                  <a:pt x="15373" y="3548"/>
                </a:cubicBezTo>
                <a:cubicBezTo>
                  <a:pt x="15187" y="3747"/>
                  <a:pt x="15314" y="4065"/>
                  <a:pt x="15575" y="4065"/>
                </a:cubicBezTo>
                <a:cubicBezTo>
                  <a:pt x="15580" y="4065"/>
                  <a:pt x="15585" y="4064"/>
                  <a:pt x="15591" y="4064"/>
                </a:cubicBezTo>
                <a:cubicBezTo>
                  <a:pt x="15765" y="4064"/>
                  <a:pt x="15887" y="3932"/>
                  <a:pt x="15890" y="3759"/>
                </a:cubicBezTo>
                <a:lnTo>
                  <a:pt x="15890" y="3759"/>
                </a:lnTo>
                <a:cubicBezTo>
                  <a:pt x="15890" y="3761"/>
                  <a:pt x="15890" y="3763"/>
                  <a:pt x="15890" y="3765"/>
                </a:cubicBezTo>
                <a:lnTo>
                  <a:pt x="15890" y="3752"/>
                </a:lnTo>
                <a:cubicBezTo>
                  <a:pt x="15890" y="3754"/>
                  <a:pt x="15890" y="3756"/>
                  <a:pt x="15890" y="3759"/>
                </a:cubicBezTo>
                <a:lnTo>
                  <a:pt x="15890" y="3759"/>
                </a:lnTo>
                <a:cubicBezTo>
                  <a:pt x="15886" y="3578"/>
                  <a:pt x="15738" y="3459"/>
                  <a:pt x="15584" y="3459"/>
                </a:cubicBezTo>
                <a:close/>
                <a:moveTo>
                  <a:pt x="36374" y="3493"/>
                </a:moveTo>
                <a:cubicBezTo>
                  <a:pt x="36115" y="3493"/>
                  <a:pt x="35979" y="3820"/>
                  <a:pt x="36170" y="4010"/>
                </a:cubicBezTo>
                <a:cubicBezTo>
                  <a:pt x="36229" y="4065"/>
                  <a:pt x="36302" y="4090"/>
                  <a:pt x="36374" y="4090"/>
                </a:cubicBezTo>
                <a:cubicBezTo>
                  <a:pt x="36532" y="4090"/>
                  <a:pt x="36686" y="3970"/>
                  <a:pt x="36686" y="3792"/>
                </a:cubicBezTo>
                <a:cubicBezTo>
                  <a:pt x="36673" y="3616"/>
                  <a:pt x="36550" y="3493"/>
                  <a:pt x="36387" y="3493"/>
                </a:cubicBezTo>
                <a:close/>
                <a:moveTo>
                  <a:pt x="24616" y="3507"/>
                </a:moveTo>
                <a:lnTo>
                  <a:pt x="24616" y="3520"/>
                </a:lnTo>
                <a:cubicBezTo>
                  <a:pt x="24331" y="3520"/>
                  <a:pt x="24195" y="3847"/>
                  <a:pt x="24385" y="4037"/>
                </a:cubicBezTo>
                <a:cubicBezTo>
                  <a:pt x="24451" y="4098"/>
                  <a:pt x="24529" y="4126"/>
                  <a:pt x="24605" y="4126"/>
                </a:cubicBezTo>
                <a:cubicBezTo>
                  <a:pt x="24765" y="4126"/>
                  <a:pt x="24915" y="4004"/>
                  <a:pt x="24915" y="3820"/>
                </a:cubicBezTo>
                <a:cubicBezTo>
                  <a:pt x="24929" y="3643"/>
                  <a:pt x="24779" y="3507"/>
                  <a:pt x="24616" y="3507"/>
                </a:cubicBezTo>
                <a:close/>
                <a:moveTo>
                  <a:pt x="12870" y="3547"/>
                </a:moveTo>
                <a:cubicBezTo>
                  <a:pt x="12608" y="3547"/>
                  <a:pt x="12469" y="3864"/>
                  <a:pt x="12655" y="4064"/>
                </a:cubicBezTo>
                <a:cubicBezTo>
                  <a:pt x="12718" y="4128"/>
                  <a:pt x="12797" y="4156"/>
                  <a:pt x="12874" y="4156"/>
                </a:cubicBezTo>
                <a:cubicBezTo>
                  <a:pt x="13028" y="4156"/>
                  <a:pt x="13176" y="4042"/>
                  <a:pt x="13185" y="3860"/>
                </a:cubicBezTo>
                <a:cubicBezTo>
                  <a:pt x="13185" y="3684"/>
                  <a:pt x="13049" y="3548"/>
                  <a:pt x="12872" y="3548"/>
                </a:cubicBezTo>
                <a:lnTo>
                  <a:pt x="12886" y="3548"/>
                </a:lnTo>
                <a:cubicBezTo>
                  <a:pt x="12881" y="3547"/>
                  <a:pt x="12875" y="3547"/>
                  <a:pt x="12870" y="3547"/>
                </a:cubicBezTo>
                <a:close/>
                <a:moveTo>
                  <a:pt x="39935" y="3765"/>
                </a:moveTo>
                <a:cubicBezTo>
                  <a:pt x="39662" y="3765"/>
                  <a:pt x="39654" y="4173"/>
                  <a:pt x="39935" y="4187"/>
                </a:cubicBezTo>
                <a:cubicBezTo>
                  <a:pt x="40193" y="4187"/>
                  <a:pt x="40220" y="3806"/>
                  <a:pt x="39962" y="3765"/>
                </a:cubicBezTo>
                <a:lnTo>
                  <a:pt x="39948" y="3765"/>
                </a:lnTo>
                <a:cubicBezTo>
                  <a:pt x="39944" y="3765"/>
                  <a:pt x="39939" y="3765"/>
                  <a:pt x="39935" y="3765"/>
                </a:cubicBezTo>
                <a:close/>
                <a:moveTo>
                  <a:pt x="29836" y="4187"/>
                </a:moveTo>
                <a:cubicBezTo>
                  <a:pt x="29838" y="4187"/>
                  <a:pt x="29840" y="4187"/>
                  <a:pt x="29842" y="4187"/>
                </a:cubicBezTo>
                <a:lnTo>
                  <a:pt x="29842" y="4187"/>
                </a:lnTo>
                <a:cubicBezTo>
                  <a:pt x="29845" y="4187"/>
                  <a:pt x="29847" y="4187"/>
                  <a:pt x="29849" y="4187"/>
                </a:cubicBezTo>
                <a:close/>
                <a:moveTo>
                  <a:pt x="21892" y="3571"/>
                </a:moveTo>
                <a:cubicBezTo>
                  <a:pt x="21819" y="3571"/>
                  <a:pt x="21744" y="3597"/>
                  <a:pt x="21680" y="3656"/>
                </a:cubicBezTo>
                <a:cubicBezTo>
                  <a:pt x="21476" y="3847"/>
                  <a:pt x="21599" y="4173"/>
                  <a:pt x="21884" y="4187"/>
                </a:cubicBezTo>
                <a:cubicBezTo>
                  <a:pt x="21892" y="4187"/>
                  <a:pt x="21899" y="4187"/>
                  <a:pt x="21907" y="4187"/>
                </a:cubicBezTo>
                <a:cubicBezTo>
                  <a:pt x="22061" y="4187"/>
                  <a:pt x="22197" y="4056"/>
                  <a:pt x="22197" y="3887"/>
                </a:cubicBezTo>
                <a:cubicBezTo>
                  <a:pt x="22206" y="3700"/>
                  <a:pt x="22054" y="3571"/>
                  <a:pt x="21892" y="3571"/>
                </a:cubicBezTo>
                <a:close/>
                <a:moveTo>
                  <a:pt x="33666" y="3569"/>
                </a:moveTo>
                <a:cubicBezTo>
                  <a:pt x="33598" y="3569"/>
                  <a:pt x="33527" y="3592"/>
                  <a:pt x="33465" y="3643"/>
                </a:cubicBezTo>
                <a:cubicBezTo>
                  <a:pt x="33247" y="3820"/>
                  <a:pt x="33356" y="4159"/>
                  <a:pt x="33641" y="4187"/>
                </a:cubicBezTo>
                <a:cubicBezTo>
                  <a:pt x="33656" y="4189"/>
                  <a:pt x="33670" y="4190"/>
                  <a:pt x="33684" y="4190"/>
                </a:cubicBezTo>
                <a:cubicBezTo>
                  <a:pt x="33832" y="4190"/>
                  <a:pt x="33969" y="4063"/>
                  <a:pt x="33981" y="3901"/>
                </a:cubicBezTo>
                <a:cubicBezTo>
                  <a:pt x="33991" y="3708"/>
                  <a:pt x="33835" y="3569"/>
                  <a:pt x="33666" y="3569"/>
                </a:cubicBezTo>
                <a:close/>
                <a:moveTo>
                  <a:pt x="10113" y="3630"/>
                </a:moveTo>
                <a:cubicBezTo>
                  <a:pt x="10046" y="3630"/>
                  <a:pt x="9979" y="3655"/>
                  <a:pt x="9923" y="3711"/>
                </a:cubicBezTo>
                <a:cubicBezTo>
                  <a:pt x="9733" y="3887"/>
                  <a:pt x="9855" y="4187"/>
                  <a:pt x="10113" y="4200"/>
                </a:cubicBezTo>
                <a:cubicBezTo>
                  <a:pt x="10263" y="4200"/>
                  <a:pt x="10399" y="4078"/>
                  <a:pt x="10399" y="3915"/>
                </a:cubicBezTo>
                <a:cubicBezTo>
                  <a:pt x="10399" y="3747"/>
                  <a:pt x="10258" y="3630"/>
                  <a:pt x="10113" y="3630"/>
                </a:cubicBezTo>
                <a:close/>
                <a:moveTo>
                  <a:pt x="1931" y="3983"/>
                </a:moveTo>
                <a:cubicBezTo>
                  <a:pt x="1876" y="4051"/>
                  <a:pt x="1822" y="4078"/>
                  <a:pt x="1822" y="4119"/>
                </a:cubicBezTo>
                <a:cubicBezTo>
                  <a:pt x="1836" y="4159"/>
                  <a:pt x="1863" y="4200"/>
                  <a:pt x="1917" y="4214"/>
                </a:cubicBezTo>
                <a:cubicBezTo>
                  <a:pt x="1931" y="4214"/>
                  <a:pt x="1999" y="4173"/>
                  <a:pt x="2012" y="4132"/>
                </a:cubicBezTo>
                <a:cubicBezTo>
                  <a:pt x="2012" y="4105"/>
                  <a:pt x="1972" y="4051"/>
                  <a:pt x="1931" y="3983"/>
                </a:cubicBezTo>
                <a:close/>
                <a:moveTo>
                  <a:pt x="7395" y="3724"/>
                </a:moveTo>
                <a:cubicBezTo>
                  <a:pt x="7259" y="3724"/>
                  <a:pt x="7137" y="3833"/>
                  <a:pt x="7150" y="3969"/>
                </a:cubicBezTo>
                <a:cubicBezTo>
                  <a:pt x="7141" y="4117"/>
                  <a:pt x="7264" y="4221"/>
                  <a:pt x="7390" y="4221"/>
                </a:cubicBezTo>
                <a:cubicBezTo>
                  <a:pt x="7450" y="4221"/>
                  <a:pt x="7510" y="4198"/>
                  <a:pt x="7558" y="4146"/>
                </a:cubicBezTo>
                <a:cubicBezTo>
                  <a:pt x="7721" y="3996"/>
                  <a:pt x="7612" y="3724"/>
                  <a:pt x="7395" y="3724"/>
                </a:cubicBezTo>
                <a:close/>
                <a:moveTo>
                  <a:pt x="4647" y="3833"/>
                </a:moveTo>
                <a:cubicBezTo>
                  <a:pt x="4552" y="3833"/>
                  <a:pt x="4459" y="3908"/>
                  <a:pt x="4459" y="4023"/>
                </a:cubicBezTo>
                <a:cubicBezTo>
                  <a:pt x="4445" y="4132"/>
                  <a:pt x="4527" y="4227"/>
                  <a:pt x="4636" y="4227"/>
                </a:cubicBezTo>
                <a:cubicBezTo>
                  <a:pt x="4641" y="4228"/>
                  <a:pt x="4646" y="4228"/>
                  <a:pt x="4651" y="4228"/>
                </a:cubicBezTo>
                <a:cubicBezTo>
                  <a:pt x="4818" y="4228"/>
                  <a:pt x="4904" y="4020"/>
                  <a:pt x="4785" y="3901"/>
                </a:cubicBezTo>
                <a:cubicBezTo>
                  <a:pt x="4747" y="3854"/>
                  <a:pt x="4697" y="3833"/>
                  <a:pt x="4647" y="3833"/>
                </a:cubicBezTo>
                <a:close/>
                <a:moveTo>
                  <a:pt x="19139" y="3629"/>
                </a:moveTo>
                <a:cubicBezTo>
                  <a:pt x="18867" y="3629"/>
                  <a:pt x="18717" y="3969"/>
                  <a:pt x="18921" y="4159"/>
                </a:cubicBezTo>
                <a:cubicBezTo>
                  <a:pt x="18982" y="4221"/>
                  <a:pt x="19059" y="4248"/>
                  <a:pt x="19135" y="4248"/>
                </a:cubicBezTo>
                <a:cubicBezTo>
                  <a:pt x="19295" y="4248"/>
                  <a:pt x="19451" y="4126"/>
                  <a:pt x="19451" y="3942"/>
                </a:cubicBezTo>
                <a:cubicBezTo>
                  <a:pt x="19451" y="3765"/>
                  <a:pt x="19302" y="3629"/>
                  <a:pt x="19139" y="3629"/>
                </a:cubicBezTo>
                <a:close/>
                <a:moveTo>
                  <a:pt x="30910" y="3630"/>
                </a:moveTo>
                <a:cubicBezTo>
                  <a:pt x="30755" y="3630"/>
                  <a:pt x="30606" y="3750"/>
                  <a:pt x="30597" y="3928"/>
                </a:cubicBezTo>
                <a:cubicBezTo>
                  <a:pt x="30583" y="4105"/>
                  <a:pt x="30719" y="4254"/>
                  <a:pt x="30896" y="4254"/>
                </a:cubicBezTo>
                <a:lnTo>
                  <a:pt x="30882" y="4254"/>
                </a:lnTo>
                <a:cubicBezTo>
                  <a:pt x="30888" y="4255"/>
                  <a:pt x="30894" y="4255"/>
                  <a:pt x="30899" y="4255"/>
                </a:cubicBezTo>
                <a:cubicBezTo>
                  <a:pt x="31174" y="4255"/>
                  <a:pt x="31327" y="3938"/>
                  <a:pt x="31140" y="3738"/>
                </a:cubicBezTo>
                <a:cubicBezTo>
                  <a:pt x="31075" y="3663"/>
                  <a:pt x="30992" y="3630"/>
                  <a:pt x="30910" y="3630"/>
                </a:cubicBezTo>
                <a:close/>
                <a:moveTo>
                  <a:pt x="28157" y="3696"/>
                </a:moveTo>
                <a:cubicBezTo>
                  <a:pt x="28002" y="3696"/>
                  <a:pt x="27865" y="3840"/>
                  <a:pt x="27878" y="3996"/>
                </a:cubicBezTo>
                <a:cubicBezTo>
                  <a:pt x="27869" y="4191"/>
                  <a:pt x="28024" y="4316"/>
                  <a:pt x="28188" y="4316"/>
                </a:cubicBezTo>
                <a:cubicBezTo>
                  <a:pt x="28264" y="4316"/>
                  <a:pt x="28343" y="4288"/>
                  <a:pt x="28408" y="4227"/>
                </a:cubicBezTo>
                <a:cubicBezTo>
                  <a:pt x="28595" y="4027"/>
                  <a:pt x="28468" y="3697"/>
                  <a:pt x="28194" y="3697"/>
                </a:cubicBezTo>
                <a:cubicBezTo>
                  <a:pt x="28188" y="3697"/>
                  <a:pt x="28183" y="3697"/>
                  <a:pt x="28177" y="3697"/>
                </a:cubicBezTo>
                <a:cubicBezTo>
                  <a:pt x="28170" y="3697"/>
                  <a:pt x="28164" y="3696"/>
                  <a:pt x="28157" y="3696"/>
                </a:cubicBezTo>
                <a:close/>
                <a:moveTo>
                  <a:pt x="16442" y="3724"/>
                </a:moveTo>
                <a:cubicBezTo>
                  <a:pt x="16435" y="3724"/>
                  <a:pt x="16428" y="3724"/>
                  <a:pt x="16420" y="3724"/>
                </a:cubicBezTo>
                <a:cubicBezTo>
                  <a:pt x="16148" y="3724"/>
                  <a:pt x="16012" y="4051"/>
                  <a:pt x="16203" y="4254"/>
                </a:cubicBezTo>
                <a:cubicBezTo>
                  <a:pt x="16268" y="4316"/>
                  <a:pt x="16347" y="4343"/>
                  <a:pt x="16423" y="4343"/>
                </a:cubicBezTo>
                <a:cubicBezTo>
                  <a:pt x="16583" y="4343"/>
                  <a:pt x="16733" y="4221"/>
                  <a:pt x="16733" y="4037"/>
                </a:cubicBezTo>
                <a:cubicBezTo>
                  <a:pt x="16733" y="3868"/>
                  <a:pt x="16608" y="3724"/>
                  <a:pt x="16442" y="3724"/>
                </a:cubicBezTo>
                <a:close/>
                <a:moveTo>
                  <a:pt x="37216" y="3765"/>
                </a:moveTo>
                <a:lnTo>
                  <a:pt x="37203" y="3779"/>
                </a:lnTo>
                <a:cubicBezTo>
                  <a:pt x="36931" y="3779"/>
                  <a:pt x="36808" y="4105"/>
                  <a:pt x="36999" y="4282"/>
                </a:cubicBezTo>
                <a:cubicBezTo>
                  <a:pt x="37061" y="4343"/>
                  <a:pt x="37135" y="4371"/>
                  <a:pt x="37208" y="4371"/>
                </a:cubicBezTo>
                <a:cubicBezTo>
                  <a:pt x="37359" y="4371"/>
                  <a:pt x="37502" y="4252"/>
                  <a:pt x="37502" y="4078"/>
                </a:cubicBezTo>
                <a:cubicBezTo>
                  <a:pt x="37502" y="3915"/>
                  <a:pt x="37379" y="3779"/>
                  <a:pt x="37216" y="3765"/>
                </a:cubicBezTo>
                <a:close/>
                <a:moveTo>
                  <a:pt x="25435" y="3749"/>
                </a:moveTo>
                <a:cubicBezTo>
                  <a:pt x="25356" y="3749"/>
                  <a:pt x="25277" y="3779"/>
                  <a:pt x="25214" y="3847"/>
                </a:cubicBezTo>
                <a:cubicBezTo>
                  <a:pt x="25014" y="4047"/>
                  <a:pt x="25154" y="4377"/>
                  <a:pt x="25429" y="4377"/>
                </a:cubicBezTo>
                <a:cubicBezTo>
                  <a:pt x="25434" y="4377"/>
                  <a:pt x="25440" y="4377"/>
                  <a:pt x="25445" y="4377"/>
                </a:cubicBezTo>
                <a:cubicBezTo>
                  <a:pt x="25622" y="4377"/>
                  <a:pt x="25758" y="4241"/>
                  <a:pt x="25758" y="4064"/>
                </a:cubicBezTo>
                <a:cubicBezTo>
                  <a:pt x="25749" y="3873"/>
                  <a:pt x="25594" y="3749"/>
                  <a:pt x="25435" y="3749"/>
                </a:cubicBezTo>
                <a:close/>
                <a:moveTo>
                  <a:pt x="13702" y="3779"/>
                </a:moveTo>
                <a:cubicBezTo>
                  <a:pt x="13416" y="3779"/>
                  <a:pt x="13280" y="4105"/>
                  <a:pt x="13471" y="4309"/>
                </a:cubicBezTo>
                <a:cubicBezTo>
                  <a:pt x="13533" y="4372"/>
                  <a:pt x="13613" y="4400"/>
                  <a:pt x="13691" y="4400"/>
                </a:cubicBezTo>
                <a:cubicBezTo>
                  <a:pt x="13848" y="4400"/>
                  <a:pt x="14001" y="4282"/>
                  <a:pt x="14001" y="4091"/>
                </a:cubicBezTo>
                <a:cubicBezTo>
                  <a:pt x="14001" y="3935"/>
                  <a:pt x="13876" y="3791"/>
                  <a:pt x="13722" y="3791"/>
                </a:cubicBezTo>
                <a:cubicBezTo>
                  <a:pt x="13715" y="3791"/>
                  <a:pt x="13709" y="3792"/>
                  <a:pt x="13702" y="3792"/>
                </a:cubicBezTo>
                <a:lnTo>
                  <a:pt x="13702" y="3779"/>
                </a:lnTo>
                <a:close/>
                <a:moveTo>
                  <a:pt x="40730" y="4076"/>
                </a:moveTo>
                <a:cubicBezTo>
                  <a:pt x="40644" y="4076"/>
                  <a:pt x="40575" y="4154"/>
                  <a:pt x="40587" y="4254"/>
                </a:cubicBezTo>
                <a:cubicBezTo>
                  <a:pt x="40575" y="4343"/>
                  <a:pt x="40644" y="4419"/>
                  <a:pt x="40729" y="4419"/>
                </a:cubicBezTo>
                <a:cubicBezTo>
                  <a:pt x="40736" y="4419"/>
                  <a:pt x="40743" y="4419"/>
                  <a:pt x="40750" y="4418"/>
                </a:cubicBezTo>
                <a:cubicBezTo>
                  <a:pt x="40832" y="4404"/>
                  <a:pt x="40886" y="4336"/>
                  <a:pt x="40954" y="4295"/>
                </a:cubicBezTo>
                <a:lnTo>
                  <a:pt x="40954" y="4214"/>
                </a:lnTo>
                <a:cubicBezTo>
                  <a:pt x="40886" y="4173"/>
                  <a:pt x="40832" y="4091"/>
                  <a:pt x="40750" y="4078"/>
                </a:cubicBezTo>
                <a:cubicBezTo>
                  <a:pt x="40743" y="4077"/>
                  <a:pt x="40736" y="4076"/>
                  <a:pt x="40730" y="4076"/>
                </a:cubicBezTo>
                <a:close/>
                <a:moveTo>
                  <a:pt x="34484" y="3806"/>
                </a:moveTo>
                <a:cubicBezTo>
                  <a:pt x="34199" y="3806"/>
                  <a:pt x="34063" y="4159"/>
                  <a:pt x="34267" y="4350"/>
                </a:cubicBezTo>
                <a:cubicBezTo>
                  <a:pt x="34332" y="4415"/>
                  <a:pt x="34411" y="4444"/>
                  <a:pt x="34489" y="4444"/>
                </a:cubicBezTo>
                <a:cubicBezTo>
                  <a:pt x="34653" y="4444"/>
                  <a:pt x="34810" y="4313"/>
                  <a:pt x="34810" y="4119"/>
                </a:cubicBezTo>
                <a:cubicBezTo>
                  <a:pt x="34810" y="3942"/>
                  <a:pt x="34661" y="3806"/>
                  <a:pt x="34484" y="3806"/>
                </a:cubicBezTo>
                <a:close/>
                <a:moveTo>
                  <a:pt x="10929" y="3860"/>
                </a:moveTo>
                <a:cubicBezTo>
                  <a:pt x="10535" y="3860"/>
                  <a:pt x="10535" y="4458"/>
                  <a:pt x="10929" y="4458"/>
                </a:cubicBezTo>
                <a:cubicBezTo>
                  <a:pt x="11337" y="4458"/>
                  <a:pt x="11337" y="3860"/>
                  <a:pt x="10929" y="3860"/>
                </a:cubicBezTo>
                <a:close/>
                <a:moveTo>
                  <a:pt x="22714" y="3833"/>
                </a:moveTo>
                <a:cubicBezTo>
                  <a:pt x="22305" y="3833"/>
                  <a:pt x="22296" y="4458"/>
                  <a:pt x="22713" y="4472"/>
                </a:cubicBezTo>
                <a:cubicBezTo>
                  <a:pt x="22890" y="4472"/>
                  <a:pt x="23026" y="4336"/>
                  <a:pt x="23026" y="4159"/>
                </a:cubicBezTo>
                <a:cubicBezTo>
                  <a:pt x="23040" y="3983"/>
                  <a:pt x="22904" y="3847"/>
                  <a:pt x="22727" y="3833"/>
                </a:cubicBezTo>
                <a:cubicBezTo>
                  <a:pt x="22722" y="3833"/>
                  <a:pt x="22718" y="3833"/>
                  <a:pt x="22714" y="3833"/>
                </a:cubicBezTo>
                <a:close/>
                <a:moveTo>
                  <a:pt x="8210" y="3942"/>
                </a:moveTo>
                <a:cubicBezTo>
                  <a:pt x="7966" y="3955"/>
                  <a:pt x="7857" y="4254"/>
                  <a:pt x="8034" y="4418"/>
                </a:cubicBezTo>
                <a:cubicBezTo>
                  <a:pt x="8089" y="4469"/>
                  <a:pt x="8155" y="4492"/>
                  <a:pt x="8220" y="4492"/>
                </a:cubicBezTo>
                <a:cubicBezTo>
                  <a:pt x="8361" y="4492"/>
                  <a:pt x="8496" y="4382"/>
                  <a:pt x="8496" y="4214"/>
                </a:cubicBezTo>
                <a:cubicBezTo>
                  <a:pt x="8482" y="4064"/>
                  <a:pt x="8360" y="3942"/>
                  <a:pt x="8210" y="3942"/>
                </a:cubicBezTo>
                <a:close/>
                <a:moveTo>
                  <a:pt x="31752" y="3860"/>
                </a:moveTo>
                <a:cubicBezTo>
                  <a:pt x="31453" y="3860"/>
                  <a:pt x="31304" y="4200"/>
                  <a:pt x="31507" y="4404"/>
                </a:cubicBezTo>
                <a:cubicBezTo>
                  <a:pt x="31577" y="4478"/>
                  <a:pt x="31661" y="4511"/>
                  <a:pt x="31743" y="4511"/>
                </a:cubicBezTo>
                <a:cubicBezTo>
                  <a:pt x="31904" y="4511"/>
                  <a:pt x="32056" y="4384"/>
                  <a:pt x="32065" y="4187"/>
                </a:cubicBezTo>
                <a:cubicBezTo>
                  <a:pt x="32065" y="4010"/>
                  <a:pt x="31915" y="3874"/>
                  <a:pt x="31752" y="3860"/>
                </a:cubicBezTo>
                <a:close/>
                <a:moveTo>
                  <a:pt x="2746" y="4227"/>
                </a:moveTo>
                <a:cubicBezTo>
                  <a:pt x="2692" y="4227"/>
                  <a:pt x="2651" y="4309"/>
                  <a:pt x="2597" y="4363"/>
                </a:cubicBezTo>
                <a:cubicBezTo>
                  <a:pt x="2651" y="4418"/>
                  <a:pt x="2692" y="4499"/>
                  <a:pt x="2746" y="4513"/>
                </a:cubicBezTo>
                <a:cubicBezTo>
                  <a:pt x="2751" y="4514"/>
                  <a:pt x="2756" y="4514"/>
                  <a:pt x="2761" y="4514"/>
                </a:cubicBezTo>
                <a:cubicBezTo>
                  <a:pt x="2821" y="4514"/>
                  <a:pt x="2863" y="4440"/>
                  <a:pt x="2964" y="4377"/>
                </a:cubicBezTo>
                <a:cubicBezTo>
                  <a:pt x="2869" y="4309"/>
                  <a:pt x="2801" y="4227"/>
                  <a:pt x="2746" y="4227"/>
                </a:cubicBezTo>
                <a:close/>
                <a:moveTo>
                  <a:pt x="5499" y="4090"/>
                </a:moveTo>
                <a:cubicBezTo>
                  <a:pt x="5492" y="4090"/>
                  <a:pt x="5485" y="4091"/>
                  <a:pt x="5478" y="4091"/>
                </a:cubicBezTo>
                <a:cubicBezTo>
                  <a:pt x="5179" y="4091"/>
                  <a:pt x="5179" y="4526"/>
                  <a:pt x="5478" y="4526"/>
                </a:cubicBezTo>
                <a:cubicBezTo>
                  <a:pt x="5485" y="4527"/>
                  <a:pt x="5492" y="4527"/>
                  <a:pt x="5499" y="4527"/>
                </a:cubicBezTo>
                <a:cubicBezTo>
                  <a:pt x="5613" y="4527"/>
                  <a:pt x="5709" y="4424"/>
                  <a:pt x="5696" y="4309"/>
                </a:cubicBezTo>
                <a:cubicBezTo>
                  <a:pt x="5709" y="4193"/>
                  <a:pt x="5613" y="4090"/>
                  <a:pt x="5499" y="4090"/>
                </a:cubicBezTo>
                <a:close/>
                <a:moveTo>
                  <a:pt x="19968" y="3901"/>
                </a:moveTo>
                <a:cubicBezTo>
                  <a:pt x="19682" y="3901"/>
                  <a:pt x="19546" y="4241"/>
                  <a:pt x="19737" y="4431"/>
                </a:cubicBezTo>
                <a:cubicBezTo>
                  <a:pt x="19800" y="4499"/>
                  <a:pt x="19880" y="4529"/>
                  <a:pt x="19959" y="4529"/>
                </a:cubicBezTo>
                <a:cubicBezTo>
                  <a:pt x="20117" y="4529"/>
                  <a:pt x="20271" y="4409"/>
                  <a:pt x="20280" y="4227"/>
                </a:cubicBezTo>
                <a:cubicBezTo>
                  <a:pt x="20280" y="4051"/>
                  <a:pt x="20144" y="3901"/>
                  <a:pt x="19968" y="3901"/>
                </a:cubicBezTo>
                <a:close/>
                <a:moveTo>
                  <a:pt x="29020" y="3928"/>
                </a:moveTo>
                <a:cubicBezTo>
                  <a:pt x="28735" y="3928"/>
                  <a:pt x="28585" y="4268"/>
                  <a:pt x="28789" y="4472"/>
                </a:cubicBezTo>
                <a:cubicBezTo>
                  <a:pt x="28856" y="4539"/>
                  <a:pt x="28939" y="4570"/>
                  <a:pt x="29019" y="4570"/>
                </a:cubicBezTo>
                <a:cubicBezTo>
                  <a:pt x="29182" y="4570"/>
                  <a:pt x="29337" y="4446"/>
                  <a:pt x="29346" y="4254"/>
                </a:cubicBezTo>
                <a:cubicBezTo>
                  <a:pt x="29333" y="4078"/>
                  <a:pt x="29197" y="3928"/>
                  <a:pt x="29020" y="3928"/>
                </a:cubicBezTo>
                <a:close/>
                <a:moveTo>
                  <a:pt x="13416" y="4581"/>
                </a:moveTo>
                <a:cubicBezTo>
                  <a:pt x="13418" y="4581"/>
                  <a:pt x="13421" y="4581"/>
                  <a:pt x="13423" y="4581"/>
                </a:cubicBezTo>
                <a:lnTo>
                  <a:pt x="13423" y="4581"/>
                </a:lnTo>
                <a:cubicBezTo>
                  <a:pt x="13425" y="4581"/>
                  <a:pt x="13428" y="4581"/>
                  <a:pt x="13430" y="4581"/>
                </a:cubicBezTo>
                <a:close/>
                <a:moveTo>
                  <a:pt x="38032" y="4032"/>
                </a:moveTo>
                <a:cubicBezTo>
                  <a:pt x="37961" y="4032"/>
                  <a:pt x="37887" y="4059"/>
                  <a:pt x="37828" y="4119"/>
                </a:cubicBezTo>
                <a:cubicBezTo>
                  <a:pt x="37651" y="4295"/>
                  <a:pt x="37787" y="4594"/>
                  <a:pt x="38045" y="4594"/>
                </a:cubicBezTo>
                <a:cubicBezTo>
                  <a:pt x="38195" y="4594"/>
                  <a:pt x="38331" y="4458"/>
                  <a:pt x="38317" y="4309"/>
                </a:cubicBezTo>
                <a:cubicBezTo>
                  <a:pt x="38308" y="4137"/>
                  <a:pt x="38174" y="4032"/>
                  <a:pt x="38032" y="4032"/>
                </a:cubicBezTo>
                <a:close/>
                <a:moveTo>
                  <a:pt x="17252" y="3955"/>
                </a:moveTo>
                <a:cubicBezTo>
                  <a:pt x="17246" y="3955"/>
                  <a:pt x="17241" y="3955"/>
                  <a:pt x="17236" y="3955"/>
                </a:cubicBezTo>
                <a:cubicBezTo>
                  <a:pt x="17059" y="3955"/>
                  <a:pt x="16909" y="4105"/>
                  <a:pt x="16923" y="4282"/>
                </a:cubicBezTo>
                <a:cubicBezTo>
                  <a:pt x="16923" y="4473"/>
                  <a:pt x="17081" y="4597"/>
                  <a:pt x="17243" y="4597"/>
                </a:cubicBezTo>
                <a:cubicBezTo>
                  <a:pt x="17323" y="4597"/>
                  <a:pt x="17404" y="4567"/>
                  <a:pt x="17467" y="4499"/>
                </a:cubicBezTo>
                <a:cubicBezTo>
                  <a:pt x="17667" y="4299"/>
                  <a:pt x="17527" y="3955"/>
                  <a:pt x="17252" y="3955"/>
                </a:cubicBezTo>
                <a:close/>
                <a:moveTo>
                  <a:pt x="14539" y="4023"/>
                </a:moveTo>
                <a:cubicBezTo>
                  <a:pt x="14532" y="4023"/>
                  <a:pt x="14525" y="4023"/>
                  <a:pt x="14517" y="4023"/>
                </a:cubicBezTo>
                <a:cubicBezTo>
                  <a:pt x="14232" y="4023"/>
                  <a:pt x="14096" y="4363"/>
                  <a:pt x="14300" y="4554"/>
                </a:cubicBezTo>
                <a:cubicBezTo>
                  <a:pt x="14363" y="4621"/>
                  <a:pt x="14443" y="4651"/>
                  <a:pt x="14523" y="4651"/>
                </a:cubicBezTo>
                <a:cubicBezTo>
                  <a:pt x="14685" y="4651"/>
                  <a:pt x="14843" y="4527"/>
                  <a:pt x="14843" y="4336"/>
                </a:cubicBezTo>
                <a:cubicBezTo>
                  <a:pt x="14843" y="4167"/>
                  <a:pt x="14706" y="4023"/>
                  <a:pt x="14539" y="4023"/>
                </a:cubicBezTo>
                <a:close/>
                <a:moveTo>
                  <a:pt x="26274" y="4010"/>
                </a:moveTo>
                <a:cubicBezTo>
                  <a:pt x="26098" y="4010"/>
                  <a:pt x="25948" y="4146"/>
                  <a:pt x="25935" y="4322"/>
                </a:cubicBezTo>
                <a:cubicBezTo>
                  <a:pt x="25925" y="4529"/>
                  <a:pt x="26092" y="4671"/>
                  <a:pt x="26263" y="4671"/>
                </a:cubicBezTo>
                <a:cubicBezTo>
                  <a:pt x="26339" y="4671"/>
                  <a:pt x="26416" y="4643"/>
                  <a:pt x="26478" y="4581"/>
                </a:cubicBezTo>
                <a:cubicBezTo>
                  <a:pt x="26696" y="4390"/>
                  <a:pt x="26573" y="4023"/>
                  <a:pt x="26274" y="4010"/>
                </a:cubicBezTo>
                <a:close/>
                <a:moveTo>
                  <a:pt x="41620" y="4363"/>
                </a:moveTo>
                <a:cubicBezTo>
                  <a:pt x="41579" y="4404"/>
                  <a:pt x="41511" y="4445"/>
                  <a:pt x="41498" y="4499"/>
                </a:cubicBezTo>
                <a:cubicBezTo>
                  <a:pt x="41484" y="4554"/>
                  <a:pt x="41552" y="4594"/>
                  <a:pt x="41607" y="4676"/>
                </a:cubicBezTo>
                <a:cubicBezTo>
                  <a:pt x="41674" y="4594"/>
                  <a:pt x="41742" y="4540"/>
                  <a:pt x="41742" y="4486"/>
                </a:cubicBezTo>
                <a:cubicBezTo>
                  <a:pt x="41742" y="4445"/>
                  <a:pt x="41661" y="4404"/>
                  <a:pt x="41620" y="4363"/>
                </a:cubicBezTo>
                <a:close/>
                <a:moveTo>
                  <a:pt x="35311" y="4050"/>
                </a:moveTo>
                <a:cubicBezTo>
                  <a:pt x="35035" y="4050"/>
                  <a:pt x="34882" y="4394"/>
                  <a:pt x="35082" y="4594"/>
                </a:cubicBezTo>
                <a:cubicBezTo>
                  <a:pt x="35150" y="4666"/>
                  <a:pt x="35233" y="4698"/>
                  <a:pt x="35315" y="4698"/>
                </a:cubicBezTo>
                <a:cubicBezTo>
                  <a:pt x="35481" y="4698"/>
                  <a:pt x="35640" y="4568"/>
                  <a:pt x="35640" y="4377"/>
                </a:cubicBezTo>
                <a:cubicBezTo>
                  <a:pt x="35640" y="4200"/>
                  <a:pt x="35504" y="4051"/>
                  <a:pt x="35327" y="4051"/>
                </a:cubicBezTo>
                <a:cubicBezTo>
                  <a:pt x="35322" y="4050"/>
                  <a:pt x="35316" y="4050"/>
                  <a:pt x="35311" y="4050"/>
                </a:cubicBezTo>
                <a:close/>
                <a:moveTo>
                  <a:pt x="11749" y="4090"/>
                </a:moveTo>
                <a:cubicBezTo>
                  <a:pt x="11595" y="4090"/>
                  <a:pt x="11459" y="4222"/>
                  <a:pt x="11459" y="4390"/>
                </a:cubicBezTo>
                <a:cubicBezTo>
                  <a:pt x="11449" y="4581"/>
                  <a:pt x="11613" y="4718"/>
                  <a:pt x="11777" y="4718"/>
                </a:cubicBezTo>
                <a:cubicBezTo>
                  <a:pt x="11848" y="4718"/>
                  <a:pt x="11918" y="4692"/>
                  <a:pt x="11975" y="4635"/>
                </a:cubicBezTo>
                <a:cubicBezTo>
                  <a:pt x="12179" y="4445"/>
                  <a:pt x="12057" y="4091"/>
                  <a:pt x="11772" y="4091"/>
                </a:cubicBezTo>
                <a:cubicBezTo>
                  <a:pt x="11764" y="4091"/>
                  <a:pt x="11756" y="4090"/>
                  <a:pt x="11749" y="4090"/>
                </a:cubicBezTo>
                <a:close/>
                <a:moveTo>
                  <a:pt x="23539" y="4077"/>
                </a:moveTo>
                <a:cubicBezTo>
                  <a:pt x="23251" y="4077"/>
                  <a:pt x="23098" y="4422"/>
                  <a:pt x="23311" y="4635"/>
                </a:cubicBezTo>
                <a:cubicBezTo>
                  <a:pt x="23377" y="4700"/>
                  <a:pt x="23457" y="4729"/>
                  <a:pt x="23537" y="4729"/>
                </a:cubicBezTo>
                <a:cubicBezTo>
                  <a:pt x="23705" y="4729"/>
                  <a:pt x="23869" y="4598"/>
                  <a:pt x="23869" y="4404"/>
                </a:cubicBezTo>
                <a:cubicBezTo>
                  <a:pt x="23869" y="4227"/>
                  <a:pt x="23719" y="4078"/>
                  <a:pt x="23556" y="4078"/>
                </a:cubicBezTo>
                <a:cubicBezTo>
                  <a:pt x="23550" y="4078"/>
                  <a:pt x="23545" y="4077"/>
                  <a:pt x="23539" y="4077"/>
                </a:cubicBezTo>
                <a:close/>
                <a:moveTo>
                  <a:pt x="32554" y="4105"/>
                </a:moveTo>
                <a:cubicBezTo>
                  <a:pt x="32255" y="4105"/>
                  <a:pt x="32119" y="4472"/>
                  <a:pt x="32337" y="4676"/>
                </a:cubicBezTo>
                <a:cubicBezTo>
                  <a:pt x="32404" y="4739"/>
                  <a:pt x="32484" y="4767"/>
                  <a:pt x="32563" y="4767"/>
                </a:cubicBezTo>
                <a:cubicBezTo>
                  <a:pt x="32738" y="4767"/>
                  <a:pt x="32903" y="4628"/>
                  <a:pt x="32894" y="4431"/>
                </a:cubicBezTo>
                <a:cubicBezTo>
                  <a:pt x="32880" y="4241"/>
                  <a:pt x="32731" y="4105"/>
                  <a:pt x="32554" y="4105"/>
                </a:cubicBezTo>
                <a:close/>
                <a:moveTo>
                  <a:pt x="9053" y="4200"/>
                </a:moveTo>
                <a:cubicBezTo>
                  <a:pt x="8795" y="4200"/>
                  <a:pt x="8659" y="4513"/>
                  <a:pt x="8836" y="4689"/>
                </a:cubicBezTo>
                <a:cubicBezTo>
                  <a:pt x="8895" y="4753"/>
                  <a:pt x="8970" y="4782"/>
                  <a:pt x="9043" y="4782"/>
                </a:cubicBezTo>
                <a:cubicBezTo>
                  <a:pt x="9189" y="4782"/>
                  <a:pt x="9329" y="4671"/>
                  <a:pt x="9339" y="4499"/>
                </a:cubicBezTo>
                <a:cubicBezTo>
                  <a:pt x="9339" y="4336"/>
                  <a:pt x="9203" y="4200"/>
                  <a:pt x="9053" y="4200"/>
                </a:cubicBezTo>
                <a:close/>
                <a:moveTo>
                  <a:pt x="6292" y="4308"/>
                </a:moveTo>
                <a:cubicBezTo>
                  <a:pt x="6084" y="4308"/>
                  <a:pt x="5971" y="4571"/>
                  <a:pt x="6117" y="4717"/>
                </a:cubicBezTo>
                <a:cubicBezTo>
                  <a:pt x="6169" y="4773"/>
                  <a:pt x="6234" y="4798"/>
                  <a:pt x="6299" y="4798"/>
                </a:cubicBezTo>
                <a:cubicBezTo>
                  <a:pt x="6421" y="4798"/>
                  <a:pt x="6539" y="4705"/>
                  <a:pt x="6539" y="4554"/>
                </a:cubicBezTo>
                <a:cubicBezTo>
                  <a:pt x="6539" y="4418"/>
                  <a:pt x="6443" y="4309"/>
                  <a:pt x="6307" y="4309"/>
                </a:cubicBezTo>
                <a:cubicBezTo>
                  <a:pt x="6302" y="4309"/>
                  <a:pt x="6297" y="4308"/>
                  <a:pt x="6292" y="4308"/>
                </a:cubicBezTo>
                <a:close/>
                <a:moveTo>
                  <a:pt x="20827" y="4145"/>
                </a:moveTo>
                <a:cubicBezTo>
                  <a:pt x="20822" y="4145"/>
                  <a:pt x="20816" y="4145"/>
                  <a:pt x="20810" y="4146"/>
                </a:cubicBezTo>
                <a:cubicBezTo>
                  <a:pt x="20647" y="4159"/>
                  <a:pt x="20498" y="4295"/>
                  <a:pt x="20498" y="4458"/>
                </a:cubicBezTo>
                <a:lnTo>
                  <a:pt x="20498" y="4472"/>
                </a:lnTo>
                <a:cubicBezTo>
                  <a:pt x="20498" y="4673"/>
                  <a:pt x="20657" y="4800"/>
                  <a:pt x="20824" y="4800"/>
                </a:cubicBezTo>
                <a:cubicBezTo>
                  <a:pt x="20905" y="4800"/>
                  <a:pt x="20988" y="4770"/>
                  <a:pt x="21055" y="4703"/>
                </a:cubicBezTo>
                <a:cubicBezTo>
                  <a:pt x="21255" y="4490"/>
                  <a:pt x="21115" y="4145"/>
                  <a:pt x="20827" y="4145"/>
                </a:cubicBezTo>
                <a:close/>
                <a:moveTo>
                  <a:pt x="3569" y="4438"/>
                </a:moveTo>
                <a:cubicBezTo>
                  <a:pt x="3477" y="4438"/>
                  <a:pt x="3385" y="4499"/>
                  <a:pt x="3385" y="4621"/>
                </a:cubicBezTo>
                <a:cubicBezTo>
                  <a:pt x="3385" y="4730"/>
                  <a:pt x="3453" y="4785"/>
                  <a:pt x="3562" y="4812"/>
                </a:cubicBezTo>
                <a:cubicBezTo>
                  <a:pt x="3684" y="4785"/>
                  <a:pt x="3752" y="4730"/>
                  <a:pt x="3752" y="4621"/>
                </a:cubicBezTo>
                <a:cubicBezTo>
                  <a:pt x="3752" y="4499"/>
                  <a:pt x="3660" y="4438"/>
                  <a:pt x="3569" y="4438"/>
                </a:cubicBezTo>
                <a:close/>
                <a:moveTo>
                  <a:pt x="38861" y="4282"/>
                </a:moveTo>
                <a:lnTo>
                  <a:pt x="38861" y="4295"/>
                </a:lnTo>
                <a:cubicBezTo>
                  <a:pt x="38856" y="4295"/>
                  <a:pt x="38851" y="4295"/>
                  <a:pt x="38846" y="4295"/>
                </a:cubicBezTo>
                <a:cubicBezTo>
                  <a:pt x="38625" y="4295"/>
                  <a:pt x="38511" y="4584"/>
                  <a:pt x="38671" y="4744"/>
                </a:cubicBezTo>
                <a:cubicBezTo>
                  <a:pt x="38728" y="4802"/>
                  <a:pt x="38798" y="4827"/>
                  <a:pt x="38865" y="4827"/>
                </a:cubicBezTo>
                <a:cubicBezTo>
                  <a:pt x="39003" y="4827"/>
                  <a:pt x="39133" y="4718"/>
                  <a:pt x="39133" y="4554"/>
                </a:cubicBezTo>
                <a:cubicBezTo>
                  <a:pt x="39119" y="4404"/>
                  <a:pt x="39010" y="4295"/>
                  <a:pt x="38861" y="4282"/>
                </a:cubicBezTo>
                <a:close/>
                <a:moveTo>
                  <a:pt x="29842" y="4187"/>
                </a:moveTo>
                <a:lnTo>
                  <a:pt x="29842" y="4187"/>
                </a:lnTo>
                <a:cubicBezTo>
                  <a:pt x="29548" y="4192"/>
                  <a:pt x="29402" y="4555"/>
                  <a:pt x="29605" y="4757"/>
                </a:cubicBezTo>
                <a:cubicBezTo>
                  <a:pt x="29676" y="4829"/>
                  <a:pt x="29763" y="4861"/>
                  <a:pt x="29849" y="4861"/>
                </a:cubicBezTo>
                <a:cubicBezTo>
                  <a:pt x="30023" y="4861"/>
                  <a:pt x="30189" y="4727"/>
                  <a:pt x="30189" y="4526"/>
                </a:cubicBezTo>
                <a:cubicBezTo>
                  <a:pt x="30189" y="4338"/>
                  <a:pt x="30030" y="4190"/>
                  <a:pt x="29842" y="4187"/>
                </a:cubicBezTo>
                <a:close/>
                <a:moveTo>
                  <a:pt x="18067" y="4205"/>
                </a:moveTo>
                <a:cubicBezTo>
                  <a:pt x="17985" y="4205"/>
                  <a:pt x="17901" y="4237"/>
                  <a:pt x="17834" y="4309"/>
                </a:cubicBezTo>
                <a:cubicBezTo>
                  <a:pt x="17630" y="4513"/>
                  <a:pt x="17779" y="4866"/>
                  <a:pt x="18065" y="4866"/>
                </a:cubicBezTo>
                <a:cubicBezTo>
                  <a:pt x="18255" y="4866"/>
                  <a:pt x="18391" y="4703"/>
                  <a:pt x="18391" y="4526"/>
                </a:cubicBezTo>
                <a:cubicBezTo>
                  <a:pt x="18391" y="4335"/>
                  <a:pt x="18233" y="4205"/>
                  <a:pt x="18067" y="4205"/>
                </a:cubicBezTo>
                <a:close/>
                <a:moveTo>
                  <a:pt x="15346" y="4254"/>
                </a:moveTo>
                <a:cubicBezTo>
                  <a:pt x="15170" y="4254"/>
                  <a:pt x="15020" y="4404"/>
                  <a:pt x="15020" y="4581"/>
                </a:cubicBezTo>
                <a:cubicBezTo>
                  <a:pt x="15020" y="4785"/>
                  <a:pt x="15185" y="4919"/>
                  <a:pt x="15354" y="4919"/>
                </a:cubicBezTo>
                <a:cubicBezTo>
                  <a:pt x="15433" y="4919"/>
                  <a:pt x="15513" y="4890"/>
                  <a:pt x="15577" y="4825"/>
                </a:cubicBezTo>
                <a:cubicBezTo>
                  <a:pt x="15795" y="4608"/>
                  <a:pt x="15645" y="4254"/>
                  <a:pt x="15346" y="4254"/>
                </a:cubicBezTo>
                <a:close/>
                <a:moveTo>
                  <a:pt x="27071" y="4253"/>
                </a:moveTo>
                <a:cubicBezTo>
                  <a:pt x="26780" y="4253"/>
                  <a:pt x="26635" y="4602"/>
                  <a:pt x="26832" y="4825"/>
                </a:cubicBezTo>
                <a:cubicBezTo>
                  <a:pt x="26903" y="4897"/>
                  <a:pt x="26991" y="4929"/>
                  <a:pt x="27076" y="4929"/>
                </a:cubicBezTo>
                <a:cubicBezTo>
                  <a:pt x="27251" y="4929"/>
                  <a:pt x="27416" y="4795"/>
                  <a:pt x="27416" y="4594"/>
                </a:cubicBezTo>
                <a:cubicBezTo>
                  <a:pt x="27416" y="4404"/>
                  <a:pt x="27280" y="4254"/>
                  <a:pt x="27104" y="4254"/>
                </a:cubicBezTo>
                <a:cubicBezTo>
                  <a:pt x="27093" y="4254"/>
                  <a:pt x="27082" y="4253"/>
                  <a:pt x="27071" y="4253"/>
                </a:cubicBezTo>
                <a:close/>
                <a:moveTo>
                  <a:pt x="36143" y="4300"/>
                </a:moveTo>
                <a:cubicBezTo>
                  <a:pt x="35987" y="4300"/>
                  <a:pt x="35829" y="4399"/>
                  <a:pt x="35816" y="4608"/>
                </a:cubicBezTo>
                <a:cubicBezTo>
                  <a:pt x="35802" y="4832"/>
                  <a:pt x="35969" y="4948"/>
                  <a:pt x="36137" y="4948"/>
                </a:cubicBezTo>
                <a:cubicBezTo>
                  <a:pt x="36296" y="4948"/>
                  <a:pt x="36455" y="4846"/>
                  <a:pt x="36469" y="4635"/>
                </a:cubicBezTo>
                <a:cubicBezTo>
                  <a:pt x="36483" y="4416"/>
                  <a:pt x="36313" y="4300"/>
                  <a:pt x="36143" y="4300"/>
                </a:cubicBezTo>
                <a:close/>
                <a:moveTo>
                  <a:pt x="24375" y="4308"/>
                </a:moveTo>
                <a:cubicBezTo>
                  <a:pt x="24369" y="4308"/>
                  <a:pt x="24364" y="4309"/>
                  <a:pt x="24358" y="4309"/>
                </a:cubicBezTo>
                <a:cubicBezTo>
                  <a:pt x="24181" y="4309"/>
                  <a:pt x="24032" y="4458"/>
                  <a:pt x="24032" y="4649"/>
                </a:cubicBezTo>
                <a:cubicBezTo>
                  <a:pt x="24032" y="4850"/>
                  <a:pt x="24204" y="4983"/>
                  <a:pt x="24378" y="4983"/>
                </a:cubicBezTo>
                <a:cubicBezTo>
                  <a:pt x="24463" y="4983"/>
                  <a:pt x="24549" y="4951"/>
                  <a:pt x="24616" y="4880"/>
                </a:cubicBezTo>
                <a:cubicBezTo>
                  <a:pt x="24830" y="4666"/>
                  <a:pt x="24676" y="4308"/>
                  <a:pt x="24375" y="4308"/>
                </a:cubicBezTo>
                <a:close/>
                <a:moveTo>
                  <a:pt x="12584" y="4363"/>
                </a:moveTo>
                <a:cubicBezTo>
                  <a:pt x="12309" y="4363"/>
                  <a:pt x="12156" y="4694"/>
                  <a:pt x="12356" y="4907"/>
                </a:cubicBezTo>
                <a:cubicBezTo>
                  <a:pt x="12421" y="4981"/>
                  <a:pt x="12506" y="5014"/>
                  <a:pt x="12591" y="5014"/>
                </a:cubicBezTo>
                <a:cubicBezTo>
                  <a:pt x="12756" y="5014"/>
                  <a:pt x="12918" y="4891"/>
                  <a:pt x="12927" y="4703"/>
                </a:cubicBezTo>
                <a:cubicBezTo>
                  <a:pt x="12927" y="4513"/>
                  <a:pt x="12777" y="4363"/>
                  <a:pt x="12601" y="4363"/>
                </a:cubicBezTo>
                <a:cubicBezTo>
                  <a:pt x="12595" y="4363"/>
                  <a:pt x="12590" y="4363"/>
                  <a:pt x="12584" y="4363"/>
                </a:cubicBezTo>
                <a:close/>
                <a:moveTo>
                  <a:pt x="39704" y="4554"/>
                </a:moveTo>
                <a:cubicBezTo>
                  <a:pt x="39568" y="4554"/>
                  <a:pt x="39459" y="4649"/>
                  <a:pt x="39445" y="4785"/>
                </a:cubicBezTo>
                <a:cubicBezTo>
                  <a:pt x="39436" y="4936"/>
                  <a:pt x="39564" y="5041"/>
                  <a:pt x="39694" y="5041"/>
                </a:cubicBezTo>
                <a:cubicBezTo>
                  <a:pt x="39750" y="5041"/>
                  <a:pt x="39807" y="5021"/>
                  <a:pt x="39853" y="4975"/>
                </a:cubicBezTo>
                <a:cubicBezTo>
                  <a:pt x="40016" y="4825"/>
                  <a:pt x="39921" y="4567"/>
                  <a:pt x="39704" y="4554"/>
                </a:cubicBezTo>
                <a:close/>
                <a:moveTo>
                  <a:pt x="9863" y="4427"/>
                </a:moveTo>
                <a:cubicBezTo>
                  <a:pt x="9790" y="4427"/>
                  <a:pt x="9715" y="4454"/>
                  <a:pt x="9651" y="4513"/>
                </a:cubicBezTo>
                <a:cubicBezTo>
                  <a:pt x="9461" y="4717"/>
                  <a:pt x="9597" y="5043"/>
                  <a:pt x="9869" y="5043"/>
                </a:cubicBezTo>
                <a:cubicBezTo>
                  <a:pt x="10032" y="5043"/>
                  <a:pt x="10168" y="4907"/>
                  <a:pt x="10181" y="4744"/>
                </a:cubicBezTo>
                <a:cubicBezTo>
                  <a:pt x="10181" y="4556"/>
                  <a:pt x="10026" y="4427"/>
                  <a:pt x="9863" y="4427"/>
                </a:cubicBezTo>
                <a:close/>
                <a:moveTo>
                  <a:pt x="33383" y="4377"/>
                </a:moveTo>
                <a:cubicBezTo>
                  <a:pt x="33084" y="4377"/>
                  <a:pt x="32935" y="4730"/>
                  <a:pt x="33139" y="4948"/>
                </a:cubicBezTo>
                <a:cubicBezTo>
                  <a:pt x="33210" y="5019"/>
                  <a:pt x="33297" y="5051"/>
                  <a:pt x="33383" y="5051"/>
                </a:cubicBezTo>
                <a:cubicBezTo>
                  <a:pt x="33557" y="5051"/>
                  <a:pt x="33723" y="4917"/>
                  <a:pt x="33723" y="4717"/>
                </a:cubicBezTo>
                <a:cubicBezTo>
                  <a:pt x="33723" y="4526"/>
                  <a:pt x="33574" y="4377"/>
                  <a:pt x="33397" y="4377"/>
                </a:cubicBezTo>
                <a:close/>
                <a:moveTo>
                  <a:pt x="21653" y="4377"/>
                </a:moveTo>
                <a:cubicBezTo>
                  <a:pt x="21476" y="4377"/>
                  <a:pt x="21327" y="4513"/>
                  <a:pt x="21313" y="4703"/>
                </a:cubicBezTo>
                <a:cubicBezTo>
                  <a:pt x="21304" y="4910"/>
                  <a:pt x="21477" y="5052"/>
                  <a:pt x="21657" y="5052"/>
                </a:cubicBezTo>
                <a:cubicBezTo>
                  <a:pt x="21736" y="5052"/>
                  <a:pt x="21817" y="5024"/>
                  <a:pt x="21884" y="4961"/>
                </a:cubicBezTo>
                <a:cubicBezTo>
                  <a:pt x="22102" y="4744"/>
                  <a:pt x="21952" y="4377"/>
                  <a:pt x="21653" y="4377"/>
                </a:cubicBezTo>
                <a:close/>
                <a:moveTo>
                  <a:pt x="7123" y="4540"/>
                </a:moveTo>
                <a:cubicBezTo>
                  <a:pt x="6987" y="4540"/>
                  <a:pt x="6865" y="4649"/>
                  <a:pt x="6851" y="4798"/>
                </a:cubicBezTo>
                <a:lnTo>
                  <a:pt x="6851" y="4812"/>
                </a:lnTo>
                <a:cubicBezTo>
                  <a:pt x="6851" y="4976"/>
                  <a:pt x="6987" y="5086"/>
                  <a:pt x="7125" y="5086"/>
                </a:cubicBezTo>
                <a:cubicBezTo>
                  <a:pt x="7192" y="5086"/>
                  <a:pt x="7260" y="5060"/>
                  <a:pt x="7313" y="5002"/>
                </a:cubicBezTo>
                <a:cubicBezTo>
                  <a:pt x="7490" y="4839"/>
                  <a:pt x="7368" y="4540"/>
                  <a:pt x="7123" y="4540"/>
                </a:cubicBezTo>
                <a:close/>
                <a:moveTo>
                  <a:pt x="4401" y="4666"/>
                </a:moveTo>
                <a:cubicBezTo>
                  <a:pt x="4298" y="4666"/>
                  <a:pt x="4194" y="4734"/>
                  <a:pt x="4187" y="4866"/>
                </a:cubicBezTo>
                <a:cubicBezTo>
                  <a:pt x="4174" y="5019"/>
                  <a:pt x="4284" y="5094"/>
                  <a:pt x="4395" y="5094"/>
                </a:cubicBezTo>
                <a:cubicBezTo>
                  <a:pt x="4512" y="5094"/>
                  <a:pt x="4629" y="5012"/>
                  <a:pt x="4608" y="4853"/>
                </a:cubicBezTo>
                <a:cubicBezTo>
                  <a:pt x="4595" y="4727"/>
                  <a:pt x="4498" y="4666"/>
                  <a:pt x="4401" y="4666"/>
                </a:cubicBezTo>
                <a:close/>
                <a:moveTo>
                  <a:pt x="30676" y="4424"/>
                </a:moveTo>
                <a:cubicBezTo>
                  <a:pt x="30591" y="4424"/>
                  <a:pt x="30505" y="4455"/>
                  <a:pt x="30434" y="4526"/>
                </a:cubicBezTo>
                <a:cubicBezTo>
                  <a:pt x="30216" y="4744"/>
                  <a:pt x="30366" y="5111"/>
                  <a:pt x="30678" y="5111"/>
                </a:cubicBezTo>
                <a:cubicBezTo>
                  <a:pt x="30855" y="5097"/>
                  <a:pt x="31005" y="4948"/>
                  <a:pt x="31005" y="4757"/>
                </a:cubicBezTo>
                <a:lnTo>
                  <a:pt x="31018" y="4771"/>
                </a:lnTo>
                <a:cubicBezTo>
                  <a:pt x="31018" y="4560"/>
                  <a:pt x="30851" y="4424"/>
                  <a:pt x="30676" y="4424"/>
                </a:cubicBezTo>
                <a:close/>
                <a:moveTo>
                  <a:pt x="1672" y="4825"/>
                </a:moveTo>
                <a:cubicBezTo>
                  <a:pt x="1632" y="4866"/>
                  <a:pt x="1564" y="4907"/>
                  <a:pt x="1564" y="4948"/>
                </a:cubicBezTo>
                <a:cubicBezTo>
                  <a:pt x="1564" y="4988"/>
                  <a:pt x="1618" y="5043"/>
                  <a:pt x="1672" y="5124"/>
                </a:cubicBezTo>
                <a:cubicBezTo>
                  <a:pt x="1740" y="5043"/>
                  <a:pt x="1795" y="4988"/>
                  <a:pt x="1795" y="4961"/>
                </a:cubicBezTo>
                <a:cubicBezTo>
                  <a:pt x="1781" y="4907"/>
                  <a:pt x="1713" y="4866"/>
                  <a:pt x="1672" y="4825"/>
                </a:cubicBezTo>
                <a:close/>
                <a:moveTo>
                  <a:pt x="18884" y="4454"/>
                </a:moveTo>
                <a:cubicBezTo>
                  <a:pt x="18802" y="4454"/>
                  <a:pt x="18718" y="4485"/>
                  <a:pt x="18649" y="4554"/>
                </a:cubicBezTo>
                <a:cubicBezTo>
                  <a:pt x="18432" y="4757"/>
                  <a:pt x="18581" y="5138"/>
                  <a:pt x="18894" y="5138"/>
                </a:cubicBezTo>
                <a:cubicBezTo>
                  <a:pt x="19071" y="5138"/>
                  <a:pt x="19220" y="4988"/>
                  <a:pt x="19234" y="4812"/>
                </a:cubicBezTo>
                <a:cubicBezTo>
                  <a:pt x="19234" y="4598"/>
                  <a:pt x="19062" y="4454"/>
                  <a:pt x="18884" y="4454"/>
                </a:cubicBezTo>
                <a:close/>
                <a:moveTo>
                  <a:pt x="27919" y="4486"/>
                </a:moveTo>
                <a:cubicBezTo>
                  <a:pt x="27729" y="4486"/>
                  <a:pt x="27579" y="4635"/>
                  <a:pt x="27579" y="4825"/>
                </a:cubicBezTo>
                <a:cubicBezTo>
                  <a:pt x="27579" y="5036"/>
                  <a:pt x="27746" y="5173"/>
                  <a:pt x="27921" y="5173"/>
                </a:cubicBezTo>
                <a:cubicBezTo>
                  <a:pt x="28006" y="5173"/>
                  <a:pt x="28093" y="5141"/>
                  <a:pt x="28164" y="5070"/>
                </a:cubicBezTo>
                <a:cubicBezTo>
                  <a:pt x="28368" y="4853"/>
                  <a:pt x="28218" y="4486"/>
                  <a:pt x="27919" y="4486"/>
                </a:cubicBezTo>
                <a:close/>
                <a:moveTo>
                  <a:pt x="16162" y="4526"/>
                </a:moveTo>
                <a:cubicBezTo>
                  <a:pt x="15863" y="4526"/>
                  <a:pt x="15713" y="4893"/>
                  <a:pt x="15931" y="5111"/>
                </a:cubicBezTo>
                <a:cubicBezTo>
                  <a:pt x="15996" y="5176"/>
                  <a:pt x="16077" y="5205"/>
                  <a:pt x="16157" y="5205"/>
                </a:cubicBezTo>
                <a:cubicBezTo>
                  <a:pt x="16331" y="5205"/>
                  <a:pt x="16502" y="5070"/>
                  <a:pt x="16502" y="4866"/>
                </a:cubicBezTo>
                <a:cubicBezTo>
                  <a:pt x="16502" y="4676"/>
                  <a:pt x="16352" y="4526"/>
                  <a:pt x="16162" y="4526"/>
                </a:cubicBezTo>
                <a:close/>
                <a:moveTo>
                  <a:pt x="36972" y="4567"/>
                </a:moveTo>
                <a:lnTo>
                  <a:pt x="36985" y="4581"/>
                </a:lnTo>
                <a:cubicBezTo>
                  <a:pt x="36980" y="4580"/>
                  <a:pt x="36974" y="4580"/>
                  <a:pt x="36969" y="4580"/>
                </a:cubicBezTo>
                <a:cubicBezTo>
                  <a:pt x="36681" y="4580"/>
                  <a:pt x="36554" y="4924"/>
                  <a:pt x="36741" y="5124"/>
                </a:cubicBezTo>
                <a:cubicBezTo>
                  <a:pt x="36808" y="5192"/>
                  <a:pt x="36890" y="5222"/>
                  <a:pt x="36971" y="5222"/>
                </a:cubicBezTo>
                <a:cubicBezTo>
                  <a:pt x="37133" y="5222"/>
                  <a:pt x="37289" y="5098"/>
                  <a:pt x="37298" y="4907"/>
                </a:cubicBezTo>
                <a:cubicBezTo>
                  <a:pt x="37298" y="4717"/>
                  <a:pt x="37148" y="4567"/>
                  <a:pt x="36972" y="4567"/>
                </a:cubicBezTo>
                <a:close/>
                <a:moveTo>
                  <a:pt x="25187" y="4554"/>
                </a:moveTo>
                <a:cubicBezTo>
                  <a:pt x="24888" y="4554"/>
                  <a:pt x="24739" y="4920"/>
                  <a:pt x="24942" y="5138"/>
                </a:cubicBezTo>
                <a:cubicBezTo>
                  <a:pt x="25011" y="5203"/>
                  <a:pt x="25096" y="5232"/>
                  <a:pt x="25178" y="5232"/>
                </a:cubicBezTo>
                <a:cubicBezTo>
                  <a:pt x="25356" y="5232"/>
                  <a:pt x="25527" y="5097"/>
                  <a:pt x="25527" y="4893"/>
                </a:cubicBezTo>
                <a:cubicBezTo>
                  <a:pt x="25527" y="4703"/>
                  <a:pt x="25377" y="4554"/>
                  <a:pt x="25187" y="4554"/>
                </a:cubicBezTo>
                <a:close/>
                <a:moveTo>
                  <a:pt x="13423" y="4581"/>
                </a:moveTo>
                <a:cubicBezTo>
                  <a:pt x="13128" y="4586"/>
                  <a:pt x="12969" y="4963"/>
                  <a:pt x="13199" y="5165"/>
                </a:cubicBezTo>
                <a:cubicBezTo>
                  <a:pt x="13268" y="5234"/>
                  <a:pt x="13352" y="5265"/>
                  <a:pt x="13435" y="5265"/>
                </a:cubicBezTo>
                <a:cubicBezTo>
                  <a:pt x="13611" y="5265"/>
                  <a:pt x="13779" y="5124"/>
                  <a:pt x="13770" y="4920"/>
                </a:cubicBezTo>
                <a:cubicBezTo>
                  <a:pt x="13770" y="4732"/>
                  <a:pt x="13610" y="4584"/>
                  <a:pt x="13423" y="4581"/>
                </a:cubicBezTo>
                <a:close/>
                <a:moveTo>
                  <a:pt x="40509" y="4857"/>
                </a:moveTo>
                <a:cubicBezTo>
                  <a:pt x="40455" y="4857"/>
                  <a:pt x="40400" y="4877"/>
                  <a:pt x="40356" y="4920"/>
                </a:cubicBezTo>
                <a:cubicBezTo>
                  <a:pt x="40224" y="5066"/>
                  <a:pt x="40323" y="5288"/>
                  <a:pt x="40503" y="5288"/>
                </a:cubicBezTo>
                <a:cubicBezTo>
                  <a:pt x="40508" y="5288"/>
                  <a:pt x="40514" y="5288"/>
                  <a:pt x="40519" y="5287"/>
                </a:cubicBezTo>
                <a:cubicBezTo>
                  <a:pt x="40641" y="5287"/>
                  <a:pt x="40737" y="5192"/>
                  <a:pt x="40737" y="5070"/>
                </a:cubicBezTo>
                <a:lnTo>
                  <a:pt x="40737" y="5070"/>
                </a:lnTo>
                <a:lnTo>
                  <a:pt x="40723" y="5084"/>
                </a:lnTo>
                <a:cubicBezTo>
                  <a:pt x="40732" y="4945"/>
                  <a:pt x="40623" y="4857"/>
                  <a:pt x="40509" y="4857"/>
                </a:cubicBezTo>
                <a:close/>
                <a:moveTo>
                  <a:pt x="34210" y="4608"/>
                </a:moveTo>
                <a:cubicBezTo>
                  <a:pt x="33921" y="4608"/>
                  <a:pt x="33754" y="4965"/>
                  <a:pt x="33954" y="5179"/>
                </a:cubicBezTo>
                <a:cubicBezTo>
                  <a:pt x="34025" y="5259"/>
                  <a:pt x="34116" y="5295"/>
                  <a:pt x="34207" y="5295"/>
                </a:cubicBezTo>
                <a:cubicBezTo>
                  <a:pt x="34377" y="5295"/>
                  <a:pt x="34543" y="5166"/>
                  <a:pt x="34552" y="4961"/>
                </a:cubicBezTo>
                <a:cubicBezTo>
                  <a:pt x="34552" y="4785"/>
                  <a:pt x="34416" y="4621"/>
                  <a:pt x="34226" y="4608"/>
                </a:cubicBezTo>
                <a:cubicBezTo>
                  <a:pt x="34221" y="4608"/>
                  <a:pt x="34215" y="4608"/>
                  <a:pt x="34210" y="4608"/>
                </a:cubicBezTo>
                <a:close/>
                <a:moveTo>
                  <a:pt x="10704" y="4660"/>
                </a:moveTo>
                <a:cubicBezTo>
                  <a:pt x="10624" y="4660"/>
                  <a:pt x="10543" y="4690"/>
                  <a:pt x="10480" y="4757"/>
                </a:cubicBezTo>
                <a:cubicBezTo>
                  <a:pt x="10276" y="4961"/>
                  <a:pt x="10426" y="5301"/>
                  <a:pt x="10711" y="5301"/>
                </a:cubicBezTo>
                <a:cubicBezTo>
                  <a:pt x="10874" y="5301"/>
                  <a:pt x="11024" y="5152"/>
                  <a:pt x="11010" y="4975"/>
                </a:cubicBezTo>
                <a:lnTo>
                  <a:pt x="11024" y="4975"/>
                </a:lnTo>
                <a:cubicBezTo>
                  <a:pt x="11024" y="4784"/>
                  <a:pt x="10866" y="4660"/>
                  <a:pt x="10704" y="4660"/>
                </a:cubicBezTo>
                <a:close/>
                <a:moveTo>
                  <a:pt x="22476" y="4641"/>
                </a:moveTo>
                <a:cubicBezTo>
                  <a:pt x="22308" y="4641"/>
                  <a:pt x="22147" y="4766"/>
                  <a:pt x="22129" y="4961"/>
                </a:cubicBezTo>
                <a:cubicBezTo>
                  <a:pt x="22129" y="5152"/>
                  <a:pt x="22265" y="5301"/>
                  <a:pt x="22455" y="5315"/>
                </a:cubicBezTo>
                <a:cubicBezTo>
                  <a:pt x="22466" y="5316"/>
                  <a:pt x="22477" y="5316"/>
                  <a:pt x="22487" y="5316"/>
                </a:cubicBezTo>
                <a:cubicBezTo>
                  <a:pt x="22766" y="5316"/>
                  <a:pt x="22923" y="4980"/>
                  <a:pt x="22727" y="4757"/>
                </a:cubicBezTo>
                <a:cubicBezTo>
                  <a:pt x="22656" y="4677"/>
                  <a:pt x="22565" y="4641"/>
                  <a:pt x="22476" y="4641"/>
                </a:cubicBezTo>
                <a:close/>
                <a:moveTo>
                  <a:pt x="7939" y="4759"/>
                </a:moveTo>
                <a:cubicBezTo>
                  <a:pt x="7872" y="4759"/>
                  <a:pt x="7803" y="4784"/>
                  <a:pt x="7748" y="4839"/>
                </a:cubicBezTo>
                <a:cubicBezTo>
                  <a:pt x="7558" y="5016"/>
                  <a:pt x="7694" y="5328"/>
                  <a:pt x="7952" y="5328"/>
                </a:cubicBezTo>
                <a:cubicBezTo>
                  <a:pt x="8102" y="5328"/>
                  <a:pt x="8224" y="5206"/>
                  <a:pt x="8224" y="5056"/>
                </a:cubicBezTo>
                <a:cubicBezTo>
                  <a:pt x="8233" y="4879"/>
                  <a:pt x="8088" y="4759"/>
                  <a:pt x="7939" y="4759"/>
                </a:cubicBezTo>
                <a:close/>
                <a:moveTo>
                  <a:pt x="31494" y="4662"/>
                </a:moveTo>
                <a:cubicBezTo>
                  <a:pt x="31304" y="4662"/>
                  <a:pt x="31154" y="4825"/>
                  <a:pt x="31154" y="5002"/>
                </a:cubicBezTo>
                <a:cubicBezTo>
                  <a:pt x="31154" y="5213"/>
                  <a:pt x="31315" y="5349"/>
                  <a:pt x="31486" y="5349"/>
                </a:cubicBezTo>
                <a:cubicBezTo>
                  <a:pt x="31569" y="5349"/>
                  <a:pt x="31654" y="5318"/>
                  <a:pt x="31725" y="5247"/>
                </a:cubicBezTo>
                <a:cubicBezTo>
                  <a:pt x="31942" y="5029"/>
                  <a:pt x="31793" y="4662"/>
                  <a:pt x="31494" y="4662"/>
                </a:cubicBezTo>
                <a:close/>
                <a:moveTo>
                  <a:pt x="2488" y="5043"/>
                </a:moveTo>
                <a:cubicBezTo>
                  <a:pt x="2420" y="5070"/>
                  <a:pt x="2366" y="5124"/>
                  <a:pt x="2352" y="5192"/>
                </a:cubicBezTo>
                <a:cubicBezTo>
                  <a:pt x="2327" y="5280"/>
                  <a:pt x="2395" y="5357"/>
                  <a:pt x="2481" y="5357"/>
                </a:cubicBezTo>
                <a:cubicBezTo>
                  <a:pt x="2488" y="5357"/>
                  <a:pt x="2495" y="5356"/>
                  <a:pt x="2502" y="5355"/>
                </a:cubicBezTo>
                <a:cubicBezTo>
                  <a:pt x="2570" y="5342"/>
                  <a:pt x="2624" y="5274"/>
                  <a:pt x="2692" y="5220"/>
                </a:cubicBezTo>
                <a:lnTo>
                  <a:pt x="2678" y="5152"/>
                </a:lnTo>
                <a:cubicBezTo>
                  <a:pt x="2624" y="5111"/>
                  <a:pt x="2556" y="5043"/>
                  <a:pt x="2488" y="5043"/>
                </a:cubicBezTo>
                <a:close/>
                <a:moveTo>
                  <a:pt x="19723" y="4703"/>
                </a:moveTo>
                <a:cubicBezTo>
                  <a:pt x="19410" y="4703"/>
                  <a:pt x="19261" y="5070"/>
                  <a:pt x="19478" y="5287"/>
                </a:cubicBezTo>
                <a:cubicBezTo>
                  <a:pt x="19548" y="5357"/>
                  <a:pt x="19632" y="5387"/>
                  <a:pt x="19715" y="5387"/>
                </a:cubicBezTo>
                <a:cubicBezTo>
                  <a:pt x="19892" y="5387"/>
                  <a:pt x="20063" y="5247"/>
                  <a:pt x="20063" y="5043"/>
                </a:cubicBezTo>
                <a:cubicBezTo>
                  <a:pt x="20063" y="4853"/>
                  <a:pt x="19900" y="4703"/>
                  <a:pt x="19723" y="4703"/>
                </a:cubicBezTo>
                <a:close/>
                <a:moveTo>
                  <a:pt x="5220" y="4893"/>
                </a:moveTo>
                <a:cubicBezTo>
                  <a:pt x="5084" y="4893"/>
                  <a:pt x="4975" y="5002"/>
                  <a:pt x="4975" y="5138"/>
                </a:cubicBezTo>
                <a:cubicBezTo>
                  <a:pt x="4969" y="5311"/>
                  <a:pt x="5096" y="5396"/>
                  <a:pt x="5223" y="5396"/>
                </a:cubicBezTo>
                <a:cubicBezTo>
                  <a:pt x="5354" y="5396"/>
                  <a:pt x="5485" y="5304"/>
                  <a:pt x="5465" y="5124"/>
                </a:cubicBezTo>
                <a:cubicBezTo>
                  <a:pt x="5465" y="5002"/>
                  <a:pt x="5356" y="4893"/>
                  <a:pt x="5220" y="4893"/>
                </a:cubicBezTo>
                <a:close/>
                <a:moveTo>
                  <a:pt x="28748" y="4730"/>
                </a:moveTo>
                <a:cubicBezTo>
                  <a:pt x="28436" y="4730"/>
                  <a:pt x="28286" y="5097"/>
                  <a:pt x="28504" y="5315"/>
                </a:cubicBezTo>
                <a:cubicBezTo>
                  <a:pt x="28573" y="5379"/>
                  <a:pt x="28657" y="5409"/>
                  <a:pt x="28739" y="5409"/>
                </a:cubicBezTo>
                <a:cubicBezTo>
                  <a:pt x="28917" y="5409"/>
                  <a:pt x="29088" y="5274"/>
                  <a:pt x="29088" y="5070"/>
                </a:cubicBezTo>
                <a:cubicBezTo>
                  <a:pt x="29088" y="4880"/>
                  <a:pt x="28925" y="4730"/>
                  <a:pt x="28748" y="4730"/>
                </a:cubicBezTo>
                <a:close/>
                <a:moveTo>
                  <a:pt x="17005" y="4757"/>
                </a:moveTo>
                <a:cubicBezTo>
                  <a:pt x="16814" y="4757"/>
                  <a:pt x="16651" y="4920"/>
                  <a:pt x="16665" y="5097"/>
                </a:cubicBezTo>
                <a:cubicBezTo>
                  <a:pt x="16665" y="5308"/>
                  <a:pt x="16825" y="5445"/>
                  <a:pt x="16997" y="5445"/>
                </a:cubicBezTo>
                <a:cubicBezTo>
                  <a:pt x="17079" y="5445"/>
                  <a:pt x="17165" y="5413"/>
                  <a:pt x="17236" y="5342"/>
                </a:cubicBezTo>
                <a:cubicBezTo>
                  <a:pt x="17453" y="5124"/>
                  <a:pt x="17304" y="4757"/>
                  <a:pt x="17005" y="4757"/>
                </a:cubicBezTo>
                <a:close/>
                <a:moveTo>
                  <a:pt x="37794" y="4802"/>
                </a:moveTo>
                <a:cubicBezTo>
                  <a:pt x="37631" y="4802"/>
                  <a:pt x="37468" y="4914"/>
                  <a:pt x="37488" y="5138"/>
                </a:cubicBezTo>
                <a:cubicBezTo>
                  <a:pt x="37468" y="5355"/>
                  <a:pt x="37631" y="5464"/>
                  <a:pt x="37794" y="5464"/>
                </a:cubicBezTo>
                <a:cubicBezTo>
                  <a:pt x="37957" y="5464"/>
                  <a:pt x="38120" y="5355"/>
                  <a:pt x="38100" y="5138"/>
                </a:cubicBezTo>
                <a:cubicBezTo>
                  <a:pt x="38120" y="4914"/>
                  <a:pt x="37957" y="4802"/>
                  <a:pt x="37794" y="4802"/>
                </a:cubicBezTo>
                <a:close/>
                <a:moveTo>
                  <a:pt x="41280" y="5138"/>
                </a:moveTo>
                <a:cubicBezTo>
                  <a:pt x="41253" y="5179"/>
                  <a:pt x="41185" y="5247"/>
                  <a:pt x="41172" y="5315"/>
                </a:cubicBezTo>
                <a:cubicBezTo>
                  <a:pt x="41146" y="5404"/>
                  <a:pt x="41228" y="5493"/>
                  <a:pt x="41316" y="5493"/>
                </a:cubicBezTo>
                <a:cubicBezTo>
                  <a:pt x="41322" y="5493"/>
                  <a:pt x="41329" y="5492"/>
                  <a:pt x="41335" y="5491"/>
                </a:cubicBezTo>
                <a:cubicBezTo>
                  <a:pt x="41430" y="5491"/>
                  <a:pt x="41511" y="5423"/>
                  <a:pt x="41511" y="5328"/>
                </a:cubicBezTo>
                <a:cubicBezTo>
                  <a:pt x="41511" y="5206"/>
                  <a:pt x="41443" y="5152"/>
                  <a:pt x="41280" y="5138"/>
                </a:cubicBezTo>
                <a:close/>
                <a:moveTo>
                  <a:pt x="14245" y="4825"/>
                </a:moveTo>
                <a:cubicBezTo>
                  <a:pt x="13946" y="4825"/>
                  <a:pt x="13797" y="5192"/>
                  <a:pt x="14001" y="5410"/>
                </a:cubicBezTo>
                <a:cubicBezTo>
                  <a:pt x="14070" y="5475"/>
                  <a:pt x="14154" y="5504"/>
                  <a:pt x="14237" y="5504"/>
                </a:cubicBezTo>
                <a:cubicBezTo>
                  <a:pt x="14414" y="5504"/>
                  <a:pt x="14585" y="5369"/>
                  <a:pt x="14585" y="5165"/>
                </a:cubicBezTo>
                <a:cubicBezTo>
                  <a:pt x="14585" y="4975"/>
                  <a:pt x="14436" y="4825"/>
                  <a:pt x="14245" y="4825"/>
                </a:cubicBezTo>
                <a:close/>
                <a:moveTo>
                  <a:pt x="26030" y="4825"/>
                </a:moveTo>
                <a:cubicBezTo>
                  <a:pt x="25717" y="4825"/>
                  <a:pt x="25568" y="5192"/>
                  <a:pt x="25785" y="5410"/>
                </a:cubicBezTo>
                <a:cubicBezTo>
                  <a:pt x="25854" y="5475"/>
                  <a:pt x="25938" y="5504"/>
                  <a:pt x="26021" y="5504"/>
                </a:cubicBezTo>
                <a:cubicBezTo>
                  <a:pt x="26199" y="5504"/>
                  <a:pt x="26370" y="5369"/>
                  <a:pt x="26370" y="5165"/>
                </a:cubicBezTo>
                <a:cubicBezTo>
                  <a:pt x="26370" y="4975"/>
                  <a:pt x="26207" y="4825"/>
                  <a:pt x="26030" y="4825"/>
                </a:cubicBezTo>
                <a:close/>
                <a:moveTo>
                  <a:pt x="35033" y="4867"/>
                </a:moveTo>
                <a:cubicBezTo>
                  <a:pt x="34950" y="4867"/>
                  <a:pt x="34866" y="4897"/>
                  <a:pt x="34797" y="4961"/>
                </a:cubicBezTo>
                <a:cubicBezTo>
                  <a:pt x="34593" y="5179"/>
                  <a:pt x="34742" y="5546"/>
                  <a:pt x="35041" y="5546"/>
                </a:cubicBezTo>
                <a:cubicBezTo>
                  <a:pt x="35232" y="5546"/>
                  <a:pt x="35381" y="5396"/>
                  <a:pt x="35381" y="5206"/>
                </a:cubicBezTo>
                <a:cubicBezTo>
                  <a:pt x="35381" y="5002"/>
                  <a:pt x="35210" y="4867"/>
                  <a:pt x="35033" y="4867"/>
                </a:cubicBezTo>
                <a:close/>
                <a:moveTo>
                  <a:pt x="23298" y="4880"/>
                </a:moveTo>
                <a:cubicBezTo>
                  <a:pt x="23094" y="4880"/>
                  <a:pt x="22944" y="5043"/>
                  <a:pt x="22958" y="5233"/>
                </a:cubicBezTo>
                <a:cubicBezTo>
                  <a:pt x="22967" y="5434"/>
                  <a:pt x="23130" y="5561"/>
                  <a:pt x="23301" y="5561"/>
                </a:cubicBezTo>
                <a:cubicBezTo>
                  <a:pt x="23385" y="5561"/>
                  <a:pt x="23471" y="5531"/>
                  <a:pt x="23542" y="5464"/>
                </a:cubicBezTo>
                <a:cubicBezTo>
                  <a:pt x="23746" y="5247"/>
                  <a:pt x="23597" y="4880"/>
                  <a:pt x="23298" y="4880"/>
                </a:cubicBezTo>
                <a:close/>
                <a:moveTo>
                  <a:pt x="32309" y="4907"/>
                </a:moveTo>
                <a:lnTo>
                  <a:pt x="32309" y="4920"/>
                </a:lnTo>
                <a:cubicBezTo>
                  <a:pt x="32010" y="4934"/>
                  <a:pt x="31874" y="5287"/>
                  <a:pt x="32092" y="5505"/>
                </a:cubicBezTo>
                <a:cubicBezTo>
                  <a:pt x="32161" y="5570"/>
                  <a:pt x="32244" y="5599"/>
                  <a:pt x="32325" y="5599"/>
                </a:cubicBezTo>
                <a:cubicBezTo>
                  <a:pt x="32498" y="5599"/>
                  <a:pt x="32663" y="5464"/>
                  <a:pt x="32663" y="5260"/>
                </a:cubicBezTo>
                <a:cubicBezTo>
                  <a:pt x="32663" y="5056"/>
                  <a:pt x="32500" y="4907"/>
                  <a:pt x="32309" y="4907"/>
                </a:cubicBezTo>
                <a:close/>
                <a:moveTo>
                  <a:pt x="11527" y="4920"/>
                </a:moveTo>
                <a:cubicBezTo>
                  <a:pt x="11350" y="4920"/>
                  <a:pt x="11201" y="5070"/>
                  <a:pt x="11187" y="5260"/>
                </a:cubicBezTo>
                <a:cubicBezTo>
                  <a:pt x="11178" y="5464"/>
                  <a:pt x="11345" y="5605"/>
                  <a:pt x="11526" y="5605"/>
                </a:cubicBezTo>
                <a:cubicBezTo>
                  <a:pt x="11611" y="5605"/>
                  <a:pt x="11698" y="5574"/>
                  <a:pt x="11772" y="5505"/>
                </a:cubicBezTo>
                <a:cubicBezTo>
                  <a:pt x="11989" y="5301"/>
                  <a:pt x="11839" y="4920"/>
                  <a:pt x="11527" y="4920"/>
                </a:cubicBezTo>
                <a:close/>
                <a:moveTo>
                  <a:pt x="8795" y="5002"/>
                </a:moveTo>
                <a:cubicBezTo>
                  <a:pt x="8523" y="5002"/>
                  <a:pt x="8387" y="5342"/>
                  <a:pt x="8577" y="5532"/>
                </a:cubicBezTo>
                <a:cubicBezTo>
                  <a:pt x="8642" y="5593"/>
                  <a:pt x="8720" y="5620"/>
                  <a:pt x="8795" y="5620"/>
                </a:cubicBezTo>
                <a:cubicBezTo>
                  <a:pt x="8956" y="5620"/>
                  <a:pt x="9107" y="5495"/>
                  <a:pt x="9107" y="5301"/>
                </a:cubicBezTo>
                <a:cubicBezTo>
                  <a:pt x="9094" y="5138"/>
                  <a:pt x="8958" y="5016"/>
                  <a:pt x="8808" y="5016"/>
                </a:cubicBezTo>
                <a:lnTo>
                  <a:pt x="8795" y="5002"/>
                </a:lnTo>
                <a:close/>
                <a:moveTo>
                  <a:pt x="20539" y="4948"/>
                </a:moveTo>
                <a:cubicBezTo>
                  <a:pt x="20240" y="4948"/>
                  <a:pt x="20090" y="5315"/>
                  <a:pt x="20307" y="5532"/>
                </a:cubicBezTo>
                <a:cubicBezTo>
                  <a:pt x="20372" y="5597"/>
                  <a:pt x="20453" y="5626"/>
                  <a:pt x="20534" y="5626"/>
                </a:cubicBezTo>
                <a:cubicBezTo>
                  <a:pt x="20707" y="5626"/>
                  <a:pt x="20878" y="5492"/>
                  <a:pt x="20878" y="5287"/>
                </a:cubicBezTo>
                <a:cubicBezTo>
                  <a:pt x="20892" y="5097"/>
                  <a:pt x="20729" y="4948"/>
                  <a:pt x="20539" y="4948"/>
                </a:cubicBezTo>
                <a:close/>
                <a:moveTo>
                  <a:pt x="3331" y="5246"/>
                </a:moveTo>
                <a:cubicBezTo>
                  <a:pt x="3085" y="5246"/>
                  <a:pt x="3063" y="5614"/>
                  <a:pt x="3317" y="5641"/>
                </a:cubicBezTo>
                <a:cubicBezTo>
                  <a:pt x="3426" y="5641"/>
                  <a:pt x="3521" y="5559"/>
                  <a:pt x="3521" y="5464"/>
                </a:cubicBezTo>
                <a:cubicBezTo>
                  <a:pt x="3548" y="5355"/>
                  <a:pt x="3453" y="5247"/>
                  <a:pt x="3344" y="5247"/>
                </a:cubicBezTo>
                <a:cubicBezTo>
                  <a:pt x="3340" y="5246"/>
                  <a:pt x="3335" y="5246"/>
                  <a:pt x="3331" y="5246"/>
                </a:cubicBezTo>
                <a:close/>
                <a:moveTo>
                  <a:pt x="6047" y="5119"/>
                </a:moveTo>
                <a:cubicBezTo>
                  <a:pt x="5915" y="5119"/>
                  <a:pt x="5791" y="5221"/>
                  <a:pt x="5791" y="5383"/>
                </a:cubicBezTo>
                <a:cubicBezTo>
                  <a:pt x="5791" y="5519"/>
                  <a:pt x="5886" y="5627"/>
                  <a:pt x="6036" y="5641"/>
                </a:cubicBezTo>
                <a:cubicBezTo>
                  <a:pt x="6041" y="5641"/>
                  <a:pt x="6047" y="5641"/>
                  <a:pt x="6052" y="5641"/>
                </a:cubicBezTo>
                <a:cubicBezTo>
                  <a:pt x="6273" y="5641"/>
                  <a:pt x="6399" y="5378"/>
                  <a:pt x="6239" y="5206"/>
                </a:cubicBezTo>
                <a:cubicBezTo>
                  <a:pt x="6184" y="5146"/>
                  <a:pt x="6115" y="5119"/>
                  <a:pt x="6047" y="5119"/>
                </a:cubicBezTo>
                <a:close/>
                <a:moveTo>
                  <a:pt x="38616" y="5084"/>
                </a:moveTo>
                <a:cubicBezTo>
                  <a:pt x="38358" y="5084"/>
                  <a:pt x="38222" y="5396"/>
                  <a:pt x="38399" y="5587"/>
                </a:cubicBezTo>
                <a:cubicBezTo>
                  <a:pt x="38462" y="5650"/>
                  <a:pt x="38539" y="5679"/>
                  <a:pt x="38614" y="5679"/>
                </a:cubicBezTo>
                <a:cubicBezTo>
                  <a:pt x="38764" y="5679"/>
                  <a:pt x="38906" y="5564"/>
                  <a:pt x="38915" y="5383"/>
                </a:cubicBezTo>
                <a:cubicBezTo>
                  <a:pt x="38915" y="5220"/>
                  <a:pt x="38779" y="5084"/>
                  <a:pt x="38616" y="5084"/>
                </a:cubicBezTo>
                <a:close/>
                <a:moveTo>
                  <a:pt x="29591" y="5002"/>
                </a:moveTo>
                <a:cubicBezTo>
                  <a:pt x="29292" y="5016"/>
                  <a:pt x="29156" y="5383"/>
                  <a:pt x="29374" y="5587"/>
                </a:cubicBezTo>
                <a:cubicBezTo>
                  <a:pt x="29438" y="5651"/>
                  <a:pt x="29519" y="5680"/>
                  <a:pt x="29600" y="5680"/>
                </a:cubicBezTo>
                <a:cubicBezTo>
                  <a:pt x="29773" y="5680"/>
                  <a:pt x="29944" y="5546"/>
                  <a:pt x="29944" y="5342"/>
                </a:cubicBezTo>
                <a:cubicBezTo>
                  <a:pt x="29944" y="5152"/>
                  <a:pt x="29781" y="5002"/>
                  <a:pt x="29591" y="5002"/>
                </a:cubicBezTo>
                <a:close/>
                <a:moveTo>
                  <a:pt x="42164" y="5369"/>
                </a:moveTo>
                <a:cubicBezTo>
                  <a:pt x="42109" y="5464"/>
                  <a:pt x="42041" y="5519"/>
                  <a:pt x="42041" y="5559"/>
                </a:cubicBezTo>
                <a:cubicBezTo>
                  <a:pt x="42069" y="5614"/>
                  <a:pt x="42109" y="5668"/>
                  <a:pt x="42177" y="5682"/>
                </a:cubicBezTo>
                <a:cubicBezTo>
                  <a:pt x="42205" y="5682"/>
                  <a:pt x="42286" y="5614"/>
                  <a:pt x="42286" y="5573"/>
                </a:cubicBezTo>
                <a:cubicBezTo>
                  <a:pt x="42286" y="5532"/>
                  <a:pt x="42232" y="5464"/>
                  <a:pt x="42164" y="5369"/>
                </a:cubicBezTo>
                <a:close/>
                <a:moveTo>
                  <a:pt x="17820" y="5016"/>
                </a:moveTo>
                <a:cubicBezTo>
                  <a:pt x="17630" y="5016"/>
                  <a:pt x="17480" y="5165"/>
                  <a:pt x="17480" y="5355"/>
                </a:cubicBezTo>
                <a:lnTo>
                  <a:pt x="17480" y="5369"/>
                </a:lnTo>
                <a:cubicBezTo>
                  <a:pt x="17489" y="5567"/>
                  <a:pt x="17647" y="5693"/>
                  <a:pt x="17816" y="5693"/>
                </a:cubicBezTo>
                <a:cubicBezTo>
                  <a:pt x="17902" y="5693"/>
                  <a:pt x="17991" y="5660"/>
                  <a:pt x="18065" y="5587"/>
                </a:cubicBezTo>
                <a:cubicBezTo>
                  <a:pt x="18269" y="5369"/>
                  <a:pt x="18119" y="5016"/>
                  <a:pt x="17820" y="5016"/>
                </a:cubicBezTo>
                <a:close/>
                <a:moveTo>
                  <a:pt x="26840" y="5084"/>
                </a:moveTo>
                <a:cubicBezTo>
                  <a:pt x="26672" y="5084"/>
                  <a:pt x="26506" y="5192"/>
                  <a:pt x="26492" y="5410"/>
                </a:cubicBezTo>
                <a:cubicBezTo>
                  <a:pt x="26506" y="5627"/>
                  <a:pt x="26672" y="5736"/>
                  <a:pt x="26840" y="5736"/>
                </a:cubicBezTo>
                <a:cubicBezTo>
                  <a:pt x="27008" y="5736"/>
                  <a:pt x="27178" y="5627"/>
                  <a:pt x="27199" y="5410"/>
                </a:cubicBezTo>
                <a:cubicBezTo>
                  <a:pt x="27178" y="5192"/>
                  <a:pt x="27008" y="5084"/>
                  <a:pt x="26840" y="5084"/>
                </a:cubicBezTo>
                <a:close/>
                <a:moveTo>
                  <a:pt x="15074" y="5097"/>
                </a:moveTo>
                <a:cubicBezTo>
                  <a:pt x="14884" y="5097"/>
                  <a:pt x="14721" y="5247"/>
                  <a:pt x="14721" y="5437"/>
                </a:cubicBezTo>
                <a:cubicBezTo>
                  <a:pt x="14721" y="5641"/>
                  <a:pt x="14892" y="5776"/>
                  <a:pt x="15070" y="5776"/>
                </a:cubicBezTo>
                <a:cubicBezTo>
                  <a:pt x="15152" y="5776"/>
                  <a:pt x="15236" y="5746"/>
                  <a:pt x="15306" y="5682"/>
                </a:cubicBezTo>
                <a:cubicBezTo>
                  <a:pt x="15509" y="5478"/>
                  <a:pt x="15373" y="5111"/>
                  <a:pt x="15074" y="5097"/>
                </a:cubicBezTo>
                <a:close/>
                <a:moveTo>
                  <a:pt x="35857" y="5097"/>
                </a:moveTo>
                <a:cubicBezTo>
                  <a:pt x="35558" y="5097"/>
                  <a:pt x="35408" y="5464"/>
                  <a:pt x="35612" y="5682"/>
                </a:cubicBezTo>
                <a:cubicBezTo>
                  <a:pt x="35681" y="5746"/>
                  <a:pt x="35766" y="5776"/>
                  <a:pt x="35848" y="5776"/>
                </a:cubicBezTo>
                <a:cubicBezTo>
                  <a:pt x="36026" y="5776"/>
                  <a:pt x="36197" y="5641"/>
                  <a:pt x="36197" y="5437"/>
                </a:cubicBezTo>
                <a:cubicBezTo>
                  <a:pt x="36197" y="5247"/>
                  <a:pt x="36047" y="5097"/>
                  <a:pt x="35857" y="5097"/>
                </a:cubicBezTo>
                <a:close/>
                <a:moveTo>
                  <a:pt x="24119" y="5123"/>
                </a:moveTo>
                <a:cubicBezTo>
                  <a:pt x="24037" y="5123"/>
                  <a:pt x="23953" y="5153"/>
                  <a:pt x="23882" y="5220"/>
                </a:cubicBezTo>
                <a:cubicBezTo>
                  <a:pt x="23651" y="5437"/>
                  <a:pt x="23801" y="5818"/>
                  <a:pt x="24113" y="5831"/>
                </a:cubicBezTo>
                <a:cubicBezTo>
                  <a:pt x="24304" y="5831"/>
                  <a:pt x="24467" y="5682"/>
                  <a:pt x="24480" y="5491"/>
                </a:cubicBezTo>
                <a:cubicBezTo>
                  <a:pt x="24480" y="5275"/>
                  <a:pt x="24304" y="5123"/>
                  <a:pt x="24119" y="5123"/>
                </a:cubicBezTo>
                <a:close/>
                <a:moveTo>
                  <a:pt x="12356" y="5165"/>
                </a:moveTo>
                <a:cubicBezTo>
                  <a:pt x="12057" y="5165"/>
                  <a:pt x="11907" y="5532"/>
                  <a:pt x="12111" y="5750"/>
                </a:cubicBezTo>
                <a:cubicBezTo>
                  <a:pt x="12182" y="5820"/>
                  <a:pt x="12269" y="5852"/>
                  <a:pt x="12354" y="5852"/>
                </a:cubicBezTo>
                <a:cubicBezTo>
                  <a:pt x="12529" y="5852"/>
                  <a:pt x="12696" y="5716"/>
                  <a:pt x="12696" y="5505"/>
                </a:cubicBezTo>
                <a:cubicBezTo>
                  <a:pt x="12709" y="5315"/>
                  <a:pt x="12546" y="5165"/>
                  <a:pt x="12356" y="5165"/>
                </a:cubicBezTo>
                <a:close/>
                <a:moveTo>
                  <a:pt x="9618" y="5234"/>
                </a:moveTo>
                <a:cubicBezTo>
                  <a:pt x="9539" y="5234"/>
                  <a:pt x="9458" y="5263"/>
                  <a:pt x="9393" y="5328"/>
                </a:cubicBezTo>
                <a:cubicBezTo>
                  <a:pt x="9189" y="5546"/>
                  <a:pt x="9339" y="5886"/>
                  <a:pt x="9638" y="5886"/>
                </a:cubicBezTo>
                <a:cubicBezTo>
                  <a:pt x="9801" y="5886"/>
                  <a:pt x="9950" y="5736"/>
                  <a:pt x="9950" y="5559"/>
                </a:cubicBezTo>
                <a:cubicBezTo>
                  <a:pt x="9950" y="5365"/>
                  <a:pt x="9787" y="5234"/>
                  <a:pt x="9618" y="5234"/>
                </a:cubicBezTo>
                <a:close/>
                <a:moveTo>
                  <a:pt x="33143" y="5175"/>
                </a:moveTo>
                <a:cubicBezTo>
                  <a:pt x="32965" y="5175"/>
                  <a:pt x="32794" y="5311"/>
                  <a:pt x="32785" y="5519"/>
                </a:cubicBezTo>
                <a:cubicBezTo>
                  <a:pt x="32785" y="5709"/>
                  <a:pt x="32935" y="5872"/>
                  <a:pt x="33125" y="5886"/>
                </a:cubicBezTo>
                <a:cubicBezTo>
                  <a:pt x="33130" y="5886"/>
                  <a:pt x="33136" y="5886"/>
                  <a:pt x="33141" y="5886"/>
                </a:cubicBezTo>
                <a:cubicBezTo>
                  <a:pt x="33444" y="5886"/>
                  <a:pt x="33610" y="5515"/>
                  <a:pt x="33397" y="5287"/>
                </a:cubicBezTo>
                <a:cubicBezTo>
                  <a:pt x="33324" y="5210"/>
                  <a:pt x="33232" y="5175"/>
                  <a:pt x="33143" y="5175"/>
                </a:cubicBezTo>
                <a:close/>
                <a:moveTo>
                  <a:pt x="21373" y="5187"/>
                </a:moveTo>
                <a:cubicBezTo>
                  <a:pt x="21292" y="5187"/>
                  <a:pt x="21209" y="5214"/>
                  <a:pt x="21137" y="5274"/>
                </a:cubicBezTo>
                <a:cubicBezTo>
                  <a:pt x="20906" y="5478"/>
                  <a:pt x="21041" y="5858"/>
                  <a:pt x="21354" y="5886"/>
                </a:cubicBezTo>
                <a:cubicBezTo>
                  <a:pt x="21362" y="5886"/>
                  <a:pt x="21370" y="5886"/>
                  <a:pt x="21378" y="5886"/>
                </a:cubicBezTo>
                <a:cubicBezTo>
                  <a:pt x="21558" y="5886"/>
                  <a:pt x="21708" y="5742"/>
                  <a:pt x="21721" y="5559"/>
                </a:cubicBezTo>
                <a:cubicBezTo>
                  <a:pt x="21740" y="5339"/>
                  <a:pt x="21564" y="5187"/>
                  <a:pt x="21373" y="5187"/>
                </a:cubicBezTo>
                <a:close/>
                <a:moveTo>
                  <a:pt x="39435" y="5349"/>
                </a:moveTo>
                <a:cubicBezTo>
                  <a:pt x="39371" y="5349"/>
                  <a:pt x="39306" y="5372"/>
                  <a:pt x="39255" y="5423"/>
                </a:cubicBezTo>
                <a:cubicBezTo>
                  <a:pt x="39078" y="5600"/>
                  <a:pt x="39201" y="5899"/>
                  <a:pt x="39445" y="5899"/>
                </a:cubicBezTo>
                <a:cubicBezTo>
                  <a:pt x="39595" y="5899"/>
                  <a:pt x="39717" y="5777"/>
                  <a:pt x="39717" y="5627"/>
                </a:cubicBezTo>
                <a:cubicBezTo>
                  <a:pt x="39717" y="5459"/>
                  <a:pt x="39576" y="5349"/>
                  <a:pt x="39435" y="5349"/>
                </a:cubicBezTo>
                <a:close/>
                <a:moveTo>
                  <a:pt x="4137" y="5463"/>
                </a:moveTo>
                <a:cubicBezTo>
                  <a:pt x="4026" y="5463"/>
                  <a:pt x="3942" y="5554"/>
                  <a:pt x="3929" y="5668"/>
                </a:cubicBezTo>
                <a:lnTo>
                  <a:pt x="3915" y="5668"/>
                </a:lnTo>
                <a:cubicBezTo>
                  <a:pt x="3906" y="5812"/>
                  <a:pt x="4018" y="5916"/>
                  <a:pt x="4138" y="5916"/>
                </a:cubicBezTo>
                <a:cubicBezTo>
                  <a:pt x="4188" y="5916"/>
                  <a:pt x="4238" y="5898"/>
                  <a:pt x="4282" y="5858"/>
                </a:cubicBezTo>
                <a:cubicBezTo>
                  <a:pt x="4445" y="5722"/>
                  <a:pt x="4350" y="5464"/>
                  <a:pt x="4160" y="5464"/>
                </a:cubicBezTo>
                <a:cubicBezTo>
                  <a:pt x="4152" y="5463"/>
                  <a:pt x="4144" y="5463"/>
                  <a:pt x="4137" y="5463"/>
                </a:cubicBezTo>
                <a:close/>
                <a:moveTo>
                  <a:pt x="6878" y="5342"/>
                </a:moveTo>
                <a:cubicBezTo>
                  <a:pt x="6715" y="5342"/>
                  <a:pt x="6593" y="5464"/>
                  <a:pt x="6593" y="5614"/>
                </a:cubicBezTo>
                <a:cubicBezTo>
                  <a:pt x="6579" y="5818"/>
                  <a:pt x="6729" y="5920"/>
                  <a:pt x="6877" y="5920"/>
                </a:cubicBezTo>
                <a:cubicBezTo>
                  <a:pt x="7024" y="5920"/>
                  <a:pt x="7171" y="5818"/>
                  <a:pt x="7150" y="5614"/>
                </a:cubicBezTo>
                <a:cubicBezTo>
                  <a:pt x="7150" y="5464"/>
                  <a:pt x="7028" y="5342"/>
                  <a:pt x="6878" y="5342"/>
                </a:cubicBezTo>
                <a:close/>
                <a:moveTo>
                  <a:pt x="30420" y="5233"/>
                </a:moveTo>
                <a:cubicBezTo>
                  <a:pt x="30094" y="5247"/>
                  <a:pt x="29944" y="5627"/>
                  <a:pt x="30175" y="5845"/>
                </a:cubicBezTo>
                <a:cubicBezTo>
                  <a:pt x="30248" y="5917"/>
                  <a:pt x="30336" y="5950"/>
                  <a:pt x="30421" y="5950"/>
                </a:cubicBezTo>
                <a:cubicBezTo>
                  <a:pt x="30607" y="5950"/>
                  <a:pt x="30783" y="5796"/>
                  <a:pt x="30774" y="5573"/>
                </a:cubicBezTo>
                <a:cubicBezTo>
                  <a:pt x="30760" y="5383"/>
                  <a:pt x="30610" y="5233"/>
                  <a:pt x="30420" y="5233"/>
                </a:cubicBezTo>
                <a:close/>
                <a:moveTo>
                  <a:pt x="1414" y="5654"/>
                </a:moveTo>
                <a:cubicBezTo>
                  <a:pt x="1360" y="5695"/>
                  <a:pt x="1292" y="5736"/>
                  <a:pt x="1278" y="5777"/>
                </a:cubicBezTo>
                <a:cubicBezTo>
                  <a:pt x="1278" y="5831"/>
                  <a:pt x="1333" y="5872"/>
                  <a:pt x="1401" y="5954"/>
                </a:cubicBezTo>
                <a:cubicBezTo>
                  <a:pt x="1455" y="5872"/>
                  <a:pt x="1523" y="5831"/>
                  <a:pt x="1523" y="5790"/>
                </a:cubicBezTo>
                <a:cubicBezTo>
                  <a:pt x="1523" y="5736"/>
                  <a:pt x="1455" y="5695"/>
                  <a:pt x="1414" y="5654"/>
                </a:cubicBezTo>
                <a:close/>
                <a:moveTo>
                  <a:pt x="18637" y="5273"/>
                </a:moveTo>
                <a:cubicBezTo>
                  <a:pt x="18445" y="5273"/>
                  <a:pt x="18296" y="5418"/>
                  <a:pt x="18296" y="5614"/>
                </a:cubicBezTo>
                <a:cubicBezTo>
                  <a:pt x="18286" y="5830"/>
                  <a:pt x="18466" y="5982"/>
                  <a:pt x="18655" y="5982"/>
                </a:cubicBezTo>
                <a:cubicBezTo>
                  <a:pt x="18738" y="5982"/>
                  <a:pt x="18823" y="5952"/>
                  <a:pt x="18894" y="5886"/>
                </a:cubicBezTo>
                <a:cubicBezTo>
                  <a:pt x="19125" y="5668"/>
                  <a:pt x="18975" y="5274"/>
                  <a:pt x="18663" y="5274"/>
                </a:cubicBezTo>
                <a:cubicBezTo>
                  <a:pt x="18654" y="5273"/>
                  <a:pt x="18646" y="5273"/>
                  <a:pt x="18637" y="5273"/>
                </a:cubicBezTo>
                <a:close/>
                <a:moveTo>
                  <a:pt x="27690" y="5301"/>
                </a:moveTo>
                <a:cubicBezTo>
                  <a:pt x="27685" y="5301"/>
                  <a:pt x="27680" y="5301"/>
                  <a:pt x="27674" y="5301"/>
                </a:cubicBezTo>
                <a:cubicBezTo>
                  <a:pt x="27471" y="5301"/>
                  <a:pt x="27307" y="5464"/>
                  <a:pt x="27307" y="5668"/>
                </a:cubicBezTo>
                <a:lnTo>
                  <a:pt x="27321" y="5668"/>
                </a:lnTo>
                <a:cubicBezTo>
                  <a:pt x="27321" y="5876"/>
                  <a:pt x="27495" y="6011"/>
                  <a:pt x="27675" y="6011"/>
                </a:cubicBezTo>
                <a:cubicBezTo>
                  <a:pt x="27767" y="6011"/>
                  <a:pt x="27860" y="5977"/>
                  <a:pt x="27933" y="5899"/>
                </a:cubicBezTo>
                <a:cubicBezTo>
                  <a:pt x="28147" y="5685"/>
                  <a:pt x="27992" y="5301"/>
                  <a:pt x="27690" y="5301"/>
                </a:cubicBezTo>
                <a:close/>
                <a:moveTo>
                  <a:pt x="15890" y="5328"/>
                </a:moveTo>
                <a:cubicBezTo>
                  <a:pt x="15700" y="5342"/>
                  <a:pt x="15537" y="5491"/>
                  <a:pt x="15537" y="5682"/>
                </a:cubicBezTo>
                <a:cubicBezTo>
                  <a:pt x="15537" y="5902"/>
                  <a:pt x="15711" y="6048"/>
                  <a:pt x="15895" y="6048"/>
                </a:cubicBezTo>
                <a:cubicBezTo>
                  <a:pt x="15983" y="6048"/>
                  <a:pt x="16073" y="6015"/>
                  <a:pt x="16148" y="5940"/>
                </a:cubicBezTo>
                <a:cubicBezTo>
                  <a:pt x="16379" y="5709"/>
                  <a:pt x="16203" y="5328"/>
                  <a:pt x="15890" y="5328"/>
                </a:cubicBezTo>
                <a:close/>
                <a:moveTo>
                  <a:pt x="36686" y="5383"/>
                </a:moveTo>
                <a:cubicBezTo>
                  <a:pt x="36509" y="5383"/>
                  <a:pt x="36346" y="5532"/>
                  <a:pt x="36346" y="5722"/>
                </a:cubicBezTo>
                <a:cubicBezTo>
                  <a:pt x="36346" y="5923"/>
                  <a:pt x="36512" y="6057"/>
                  <a:pt x="36687" y="6057"/>
                </a:cubicBezTo>
                <a:cubicBezTo>
                  <a:pt x="36772" y="6057"/>
                  <a:pt x="36859" y="6025"/>
                  <a:pt x="36931" y="5954"/>
                </a:cubicBezTo>
                <a:cubicBezTo>
                  <a:pt x="37148" y="5736"/>
                  <a:pt x="36999" y="5383"/>
                  <a:pt x="36686" y="5383"/>
                </a:cubicBezTo>
                <a:close/>
                <a:moveTo>
                  <a:pt x="24942" y="5355"/>
                </a:moveTo>
                <a:cubicBezTo>
                  <a:pt x="24616" y="5369"/>
                  <a:pt x="24467" y="5750"/>
                  <a:pt x="24698" y="5967"/>
                </a:cubicBezTo>
                <a:cubicBezTo>
                  <a:pt x="24769" y="6042"/>
                  <a:pt x="24857" y="6076"/>
                  <a:pt x="24944" y="6076"/>
                </a:cubicBezTo>
                <a:cubicBezTo>
                  <a:pt x="25124" y="6076"/>
                  <a:pt x="25300" y="5933"/>
                  <a:pt x="25309" y="5722"/>
                </a:cubicBezTo>
                <a:cubicBezTo>
                  <a:pt x="25296" y="5519"/>
                  <a:pt x="25146" y="5355"/>
                  <a:pt x="24942" y="5355"/>
                </a:cubicBezTo>
                <a:close/>
                <a:moveTo>
                  <a:pt x="13194" y="5395"/>
                </a:moveTo>
                <a:cubicBezTo>
                  <a:pt x="13186" y="5395"/>
                  <a:pt x="13179" y="5396"/>
                  <a:pt x="13172" y="5396"/>
                </a:cubicBezTo>
                <a:cubicBezTo>
                  <a:pt x="12696" y="5396"/>
                  <a:pt x="12709" y="6103"/>
                  <a:pt x="13185" y="6103"/>
                </a:cubicBezTo>
                <a:cubicBezTo>
                  <a:pt x="13375" y="6089"/>
                  <a:pt x="13525" y="5940"/>
                  <a:pt x="13525" y="5750"/>
                </a:cubicBezTo>
                <a:cubicBezTo>
                  <a:pt x="13525" y="5554"/>
                  <a:pt x="13374" y="5395"/>
                  <a:pt x="13194" y="5395"/>
                </a:cubicBezTo>
                <a:close/>
                <a:moveTo>
                  <a:pt x="10444" y="5465"/>
                </a:moveTo>
                <a:cubicBezTo>
                  <a:pt x="10362" y="5465"/>
                  <a:pt x="10277" y="5495"/>
                  <a:pt x="10208" y="5559"/>
                </a:cubicBezTo>
                <a:cubicBezTo>
                  <a:pt x="10005" y="5777"/>
                  <a:pt x="10154" y="6144"/>
                  <a:pt x="10453" y="6144"/>
                </a:cubicBezTo>
                <a:cubicBezTo>
                  <a:pt x="10643" y="6144"/>
                  <a:pt x="10793" y="5994"/>
                  <a:pt x="10793" y="5804"/>
                </a:cubicBezTo>
                <a:cubicBezTo>
                  <a:pt x="10793" y="5600"/>
                  <a:pt x="10622" y="5465"/>
                  <a:pt x="10444" y="5465"/>
                </a:cubicBezTo>
                <a:close/>
                <a:moveTo>
                  <a:pt x="33958" y="5423"/>
                </a:moveTo>
                <a:cubicBezTo>
                  <a:pt x="33765" y="5423"/>
                  <a:pt x="33614" y="5580"/>
                  <a:pt x="33614" y="5763"/>
                </a:cubicBezTo>
                <a:cubicBezTo>
                  <a:pt x="33605" y="5990"/>
                  <a:pt x="33786" y="6145"/>
                  <a:pt x="33975" y="6145"/>
                </a:cubicBezTo>
                <a:cubicBezTo>
                  <a:pt x="34058" y="6145"/>
                  <a:pt x="34142" y="6115"/>
                  <a:pt x="34212" y="6049"/>
                </a:cubicBezTo>
                <a:cubicBezTo>
                  <a:pt x="34457" y="5818"/>
                  <a:pt x="34307" y="5423"/>
                  <a:pt x="33981" y="5423"/>
                </a:cubicBezTo>
                <a:cubicBezTo>
                  <a:pt x="33973" y="5423"/>
                  <a:pt x="33965" y="5423"/>
                  <a:pt x="33958" y="5423"/>
                </a:cubicBezTo>
                <a:close/>
                <a:moveTo>
                  <a:pt x="40274" y="5654"/>
                </a:moveTo>
                <a:cubicBezTo>
                  <a:pt x="40139" y="5654"/>
                  <a:pt x="40030" y="5750"/>
                  <a:pt x="40030" y="5886"/>
                </a:cubicBezTo>
                <a:cubicBezTo>
                  <a:pt x="40021" y="6043"/>
                  <a:pt x="40144" y="6151"/>
                  <a:pt x="40276" y="6151"/>
                </a:cubicBezTo>
                <a:cubicBezTo>
                  <a:pt x="40337" y="6151"/>
                  <a:pt x="40400" y="6127"/>
                  <a:pt x="40451" y="6076"/>
                </a:cubicBezTo>
                <a:cubicBezTo>
                  <a:pt x="40601" y="5926"/>
                  <a:pt x="40492" y="5654"/>
                  <a:pt x="40274" y="5654"/>
                </a:cubicBezTo>
                <a:close/>
                <a:moveTo>
                  <a:pt x="22197" y="5451"/>
                </a:moveTo>
                <a:cubicBezTo>
                  <a:pt x="22006" y="5451"/>
                  <a:pt x="21843" y="5614"/>
                  <a:pt x="21830" y="5804"/>
                </a:cubicBezTo>
                <a:cubicBezTo>
                  <a:pt x="21830" y="6028"/>
                  <a:pt x="22015" y="6175"/>
                  <a:pt x="22207" y="6175"/>
                </a:cubicBezTo>
                <a:cubicBezTo>
                  <a:pt x="22294" y="6175"/>
                  <a:pt x="22383" y="6144"/>
                  <a:pt x="22455" y="6076"/>
                </a:cubicBezTo>
                <a:cubicBezTo>
                  <a:pt x="22686" y="5845"/>
                  <a:pt x="22523" y="5451"/>
                  <a:pt x="22197" y="5451"/>
                </a:cubicBezTo>
                <a:close/>
                <a:moveTo>
                  <a:pt x="7690" y="5593"/>
                </a:moveTo>
                <a:cubicBezTo>
                  <a:pt x="7614" y="5593"/>
                  <a:pt x="7538" y="5620"/>
                  <a:pt x="7476" y="5682"/>
                </a:cubicBezTo>
                <a:cubicBezTo>
                  <a:pt x="7303" y="5881"/>
                  <a:pt x="7430" y="6199"/>
                  <a:pt x="7691" y="6199"/>
                </a:cubicBezTo>
                <a:cubicBezTo>
                  <a:pt x="7696" y="6199"/>
                  <a:pt x="7702" y="6198"/>
                  <a:pt x="7707" y="6198"/>
                </a:cubicBezTo>
                <a:cubicBezTo>
                  <a:pt x="7871" y="6198"/>
                  <a:pt x="8006" y="6062"/>
                  <a:pt x="8006" y="5899"/>
                </a:cubicBezTo>
                <a:cubicBezTo>
                  <a:pt x="8006" y="5715"/>
                  <a:pt x="7850" y="5593"/>
                  <a:pt x="7690" y="5593"/>
                </a:cubicBezTo>
                <a:close/>
                <a:moveTo>
                  <a:pt x="2189" y="5831"/>
                </a:moveTo>
                <a:cubicBezTo>
                  <a:pt x="2148" y="5886"/>
                  <a:pt x="2067" y="5954"/>
                  <a:pt x="2067" y="6021"/>
                </a:cubicBezTo>
                <a:cubicBezTo>
                  <a:pt x="2080" y="6103"/>
                  <a:pt x="2135" y="6171"/>
                  <a:pt x="2216" y="6198"/>
                </a:cubicBezTo>
                <a:cubicBezTo>
                  <a:pt x="2223" y="6199"/>
                  <a:pt x="2230" y="6200"/>
                  <a:pt x="2237" y="6200"/>
                </a:cubicBezTo>
                <a:cubicBezTo>
                  <a:pt x="2325" y="6200"/>
                  <a:pt x="2405" y="6123"/>
                  <a:pt x="2393" y="6035"/>
                </a:cubicBezTo>
                <a:cubicBezTo>
                  <a:pt x="2393" y="5967"/>
                  <a:pt x="2311" y="5899"/>
                  <a:pt x="2257" y="5831"/>
                </a:cubicBezTo>
                <a:close/>
                <a:moveTo>
                  <a:pt x="31234" y="5477"/>
                </a:moveTo>
                <a:cubicBezTo>
                  <a:pt x="30931" y="5477"/>
                  <a:pt x="30764" y="5862"/>
                  <a:pt x="30991" y="6089"/>
                </a:cubicBezTo>
                <a:cubicBezTo>
                  <a:pt x="31063" y="6166"/>
                  <a:pt x="31156" y="6201"/>
                  <a:pt x="31246" y="6201"/>
                </a:cubicBezTo>
                <a:cubicBezTo>
                  <a:pt x="31427" y="6201"/>
                  <a:pt x="31603" y="6062"/>
                  <a:pt x="31603" y="5845"/>
                </a:cubicBezTo>
                <a:cubicBezTo>
                  <a:pt x="31603" y="5641"/>
                  <a:pt x="31453" y="5491"/>
                  <a:pt x="31249" y="5478"/>
                </a:cubicBezTo>
                <a:cubicBezTo>
                  <a:pt x="31244" y="5478"/>
                  <a:pt x="31239" y="5477"/>
                  <a:pt x="31234" y="5477"/>
                </a:cubicBezTo>
                <a:close/>
                <a:moveTo>
                  <a:pt x="4975" y="5709"/>
                </a:moveTo>
                <a:cubicBezTo>
                  <a:pt x="4839" y="5709"/>
                  <a:pt x="4731" y="5818"/>
                  <a:pt x="4731" y="5954"/>
                </a:cubicBezTo>
                <a:cubicBezTo>
                  <a:pt x="4721" y="6112"/>
                  <a:pt x="4846" y="6212"/>
                  <a:pt x="4978" y="6212"/>
                </a:cubicBezTo>
                <a:cubicBezTo>
                  <a:pt x="5038" y="6212"/>
                  <a:pt x="5101" y="6191"/>
                  <a:pt x="5152" y="6144"/>
                </a:cubicBezTo>
                <a:cubicBezTo>
                  <a:pt x="5315" y="5981"/>
                  <a:pt x="5206" y="5709"/>
                  <a:pt x="4975" y="5709"/>
                </a:cubicBezTo>
                <a:close/>
                <a:moveTo>
                  <a:pt x="19478" y="5505"/>
                </a:moveTo>
                <a:cubicBezTo>
                  <a:pt x="19274" y="5505"/>
                  <a:pt x="19111" y="5668"/>
                  <a:pt x="19111" y="5872"/>
                </a:cubicBezTo>
                <a:cubicBezTo>
                  <a:pt x="19111" y="6086"/>
                  <a:pt x="19289" y="6230"/>
                  <a:pt x="19476" y="6230"/>
                </a:cubicBezTo>
                <a:cubicBezTo>
                  <a:pt x="19562" y="6230"/>
                  <a:pt x="19650" y="6199"/>
                  <a:pt x="19723" y="6130"/>
                </a:cubicBezTo>
                <a:cubicBezTo>
                  <a:pt x="19954" y="5899"/>
                  <a:pt x="19805" y="5505"/>
                  <a:pt x="19478" y="5505"/>
                </a:cubicBezTo>
                <a:close/>
                <a:moveTo>
                  <a:pt x="28504" y="5532"/>
                </a:moveTo>
                <a:cubicBezTo>
                  <a:pt x="28177" y="5532"/>
                  <a:pt x="28014" y="5926"/>
                  <a:pt x="28232" y="6157"/>
                </a:cubicBezTo>
                <a:cubicBezTo>
                  <a:pt x="28307" y="6232"/>
                  <a:pt x="28399" y="6266"/>
                  <a:pt x="28489" y="6266"/>
                </a:cubicBezTo>
                <a:cubicBezTo>
                  <a:pt x="28677" y="6266"/>
                  <a:pt x="28857" y="6120"/>
                  <a:pt x="28857" y="5899"/>
                </a:cubicBezTo>
                <a:cubicBezTo>
                  <a:pt x="28843" y="5709"/>
                  <a:pt x="28694" y="5546"/>
                  <a:pt x="28504" y="5546"/>
                </a:cubicBezTo>
                <a:lnTo>
                  <a:pt x="28504" y="5532"/>
                </a:lnTo>
                <a:close/>
                <a:moveTo>
                  <a:pt x="16744" y="5573"/>
                </a:moveTo>
                <a:cubicBezTo>
                  <a:pt x="16428" y="5573"/>
                  <a:pt x="16274" y="5957"/>
                  <a:pt x="16488" y="6185"/>
                </a:cubicBezTo>
                <a:cubicBezTo>
                  <a:pt x="16565" y="6262"/>
                  <a:pt x="16660" y="6296"/>
                  <a:pt x="16753" y="6296"/>
                </a:cubicBezTo>
                <a:cubicBezTo>
                  <a:pt x="16938" y="6296"/>
                  <a:pt x="17113" y="6157"/>
                  <a:pt x="17113" y="5940"/>
                </a:cubicBezTo>
                <a:cubicBezTo>
                  <a:pt x="17113" y="5736"/>
                  <a:pt x="16964" y="5573"/>
                  <a:pt x="16760" y="5573"/>
                </a:cubicBezTo>
                <a:cubicBezTo>
                  <a:pt x="16754" y="5573"/>
                  <a:pt x="16749" y="5573"/>
                  <a:pt x="16744" y="5573"/>
                </a:cubicBezTo>
                <a:close/>
                <a:moveTo>
                  <a:pt x="37512" y="5627"/>
                </a:moveTo>
                <a:cubicBezTo>
                  <a:pt x="37210" y="5627"/>
                  <a:pt x="37057" y="5985"/>
                  <a:pt x="37271" y="6198"/>
                </a:cubicBezTo>
                <a:cubicBezTo>
                  <a:pt x="37338" y="6270"/>
                  <a:pt x="37423" y="6301"/>
                  <a:pt x="37509" y="6301"/>
                </a:cubicBezTo>
                <a:cubicBezTo>
                  <a:pt x="37683" y="6301"/>
                  <a:pt x="37855" y="6168"/>
                  <a:pt x="37855" y="5967"/>
                </a:cubicBezTo>
                <a:cubicBezTo>
                  <a:pt x="37855" y="5777"/>
                  <a:pt x="37706" y="5627"/>
                  <a:pt x="37529" y="5627"/>
                </a:cubicBezTo>
                <a:cubicBezTo>
                  <a:pt x="37523" y="5627"/>
                  <a:pt x="37518" y="5627"/>
                  <a:pt x="37512" y="5627"/>
                </a:cubicBezTo>
                <a:close/>
                <a:moveTo>
                  <a:pt x="13988" y="5627"/>
                </a:moveTo>
                <a:cubicBezTo>
                  <a:pt x="13525" y="5627"/>
                  <a:pt x="13516" y="6348"/>
                  <a:pt x="13987" y="6348"/>
                </a:cubicBezTo>
                <a:cubicBezTo>
                  <a:pt x="14476" y="6348"/>
                  <a:pt x="14476" y="5627"/>
                  <a:pt x="14001" y="5627"/>
                </a:cubicBezTo>
                <a:cubicBezTo>
                  <a:pt x="13996" y="5627"/>
                  <a:pt x="13992" y="5627"/>
                  <a:pt x="13988" y="5627"/>
                </a:cubicBezTo>
                <a:close/>
                <a:moveTo>
                  <a:pt x="41097" y="5913"/>
                </a:moveTo>
                <a:cubicBezTo>
                  <a:pt x="40985" y="5913"/>
                  <a:pt x="40873" y="5994"/>
                  <a:pt x="40886" y="6157"/>
                </a:cubicBezTo>
                <a:cubicBezTo>
                  <a:pt x="40893" y="6287"/>
                  <a:pt x="40995" y="6351"/>
                  <a:pt x="41097" y="6351"/>
                </a:cubicBezTo>
                <a:cubicBezTo>
                  <a:pt x="41199" y="6351"/>
                  <a:pt x="41301" y="6287"/>
                  <a:pt x="41308" y="6157"/>
                </a:cubicBezTo>
                <a:cubicBezTo>
                  <a:pt x="41321" y="5994"/>
                  <a:pt x="41209" y="5913"/>
                  <a:pt x="41097" y="5913"/>
                </a:cubicBezTo>
                <a:close/>
                <a:moveTo>
                  <a:pt x="25785" y="5627"/>
                </a:moveTo>
                <a:cubicBezTo>
                  <a:pt x="25581" y="5627"/>
                  <a:pt x="25418" y="5777"/>
                  <a:pt x="25405" y="5981"/>
                </a:cubicBezTo>
                <a:cubicBezTo>
                  <a:pt x="25395" y="6204"/>
                  <a:pt x="25577" y="6358"/>
                  <a:pt x="25772" y="6358"/>
                </a:cubicBezTo>
                <a:cubicBezTo>
                  <a:pt x="25861" y="6358"/>
                  <a:pt x="25953" y="6325"/>
                  <a:pt x="26030" y="6253"/>
                </a:cubicBezTo>
                <a:cubicBezTo>
                  <a:pt x="26261" y="6035"/>
                  <a:pt x="26111" y="5627"/>
                  <a:pt x="25785" y="5627"/>
                </a:cubicBezTo>
                <a:close/>
                <a:moveTo>
                  <a:pt x="34783" y="5654"/>
                </a:moveTo>
                <a:cubicBezTo>
                  <a:pt x="34593" y="5668"/>
                  <a:pt x="34430" y="5818"/>
                  <a:pt x="34430" y="6021"/>
                </a:cubicBezTo>
                <a:cubicBezTo>
                  <a:pt x="34430" y="6242"/>
                  <a:pt x="34610" y="6388"/>
                  <a:pt x="34798" y="6388"/>
                </a:cubicBezTo>
                <a:cubicBezTo>
                  <a:pt x="34888" y="6388"/>
                  <a:pt x="34980" y="6355"/>
                  <a:pt x="35055" y="6280"/>
                </a:cubicBezTo>
                <a:cubicBezTo>
                  <a:pt x="35286" y="6049"/>
                  <a:pt x="35123" y="5654"/>
                  <a:pt x="34783" y="5654"/>
                </a:cubicBezTo>
                <a:close/>
                <a:moveTo>
                  <a:pt x="23022" y="5681"/>
                </a:moveTo>
                <a:cubicBezTo>
                  <a:pt x="22694" y="5681"/>
                  <a:pt x="22540" y="6066"/>
                  <a:pt x="22754" y="6307"/>
                </a:cubicBezTo>
                <a:cubicBezTo>
                  <a:pt x="22831" y="6384"/>
                  <a:pt x="22926" y="6419"/>
                  <a:pt x="23019" y="6419"/>
                </a:cubicBezTo>
                <a:cubicBezTo>
                  <a:pt x="23206" y="6419"/>
                  <a:pt x="23384" y="6280"/>
                  <a:pt x="23393" y="6062"/>
                </a:cubicBezTo>
                <a:cubicBezTo>
                  <a:pt x="23379" y="5858"/>
                  <a:pt x="23230" y="5695"/>
                  <a:pt x="23040" y="5682"/>
                </a:cubicBezTo>
                <a:cubicBezTo>
                  <a:pt x="23034" y="5681"/>
                  <a:pt x="23028" y="5681"/>
                  <a:pt x="23022" y="5681"/>
                </a:cubicBezTo>
                <a:close/>
                <a:moveTo>
                  <a:pt x="11269" y="5750"/>
                </a:moveTo>
                <a:cubicBezTo>
                  <a:pt x="11078" y="5750"/>
                  <a:pt x="10929" y="5899"/>
                  <a:pt x="10929" y="6089"/>
                </a:cubicBezTo>
                <a:cubicBezTo>
                  <a:pt x="10929" y="6290"/>
                  <a:pt x="11094" y="6424"/>
                  <a:pt x="11269" y="6424"/>
                </a:cubicBezTo>
                <a:cubicBezTo>
                  <a:pt x="11354" y="6424"/>
                  <a:pt x="11442" y="6392"/>
                  <a:pt x="11513" y="6320"/>
                </a:cubicBezTo>
                <a:cubicBezTo>
                  <a:pt x="11731" y="6117"/>
                  <a:pt x="11568" y="5750"/>
                  <a:pt x="11269" y="5750"/>
                </a:cubicBezTo>
                <a:close/>
                <a:moveTo>
                  <a:pt x="32062" y="5722"/>
                </a:moveTo>
                <a:cubicBezTo>
                  <a:pt x="31747" y="5722"/>
                  <a:pt x="31593" y="6107"/>
                  <a:pt x="31820" y="6334"/>
                </a:cubicBezTo>
                <a:cubicBezTo>
                  <a:pt x="31893" y="6411"/>
                  <a:pt x="31985" y="6446"/>
                  <a:pt x="32076" y="6446"/>
                </a:cubicBezTo>
                <a:cubicBezTo>
                  <a:pt x="32258" y="6446"/>
                  <a:pt x="32436" y="6307"/>
                  <a:pt x="32445" y="6089"/>
                </a:cubicBezTo>
                <a:cubicBezTo>
                  <a:pt x="32445" y="5886"/>
                  <a:pt x="32282" y="5722"/>
                  <a:pt x="32078" y="5722"/>
                </a:cubicBezTo>
                <a:cubicBezTo>
                  <a:pt x="32073" y="5722"/>
                  <a:pt x="32067" y="5722"/>
                  <a:pt x="32062" y="5722"/>
                </a:cubicBezTo>
                <a:close/>
                <a:moveTo>
                  <a:pt x="3049" y="6061"/>
                </a:moveTo>
                <a:cubicBezTo>
                  <a:pt x="2938" y="6061"/>
                  <a:pt x="2854" y="6151"/>
                  <a:pt x="2841" y="6253"/>
                </a:cubicBezTo>
                <a:cubicBezTo>
                  <a:pt x="2832" y="6377"/>
                  <a:pt x="2937" y="6468"/>
                  <a:pt x="3047" y="6468"/>
                </a:cubicBezTo>
                <a:cubicBezTo>
                  <a:pt x="3094" y="6468"/>
                  <a:pt x="3141" y="6452"/>
                  <a:pt x="3181" y="6416"/>
                </a:cubicBezTo>
                <a:cubicBezTo>
                  <a:pt x="3331" y="6307"/>
                  <a:pt x="3249" y="6062"/>
                  <a:pt x="3072" y="6062"/>
                </a:cubicBezTo>
                <a:cubicBezTo>
                  <a:pt x="3065" y="6061"/>
                  <a:pt x="3057" y="6061"/>
                  <a:pt x="3049" y="6061"/>
                </a:cubicBezTo>
                <a:close/>
                <a:moveTo>
                  <a:pt x="8522" y="5823"/>
                </a:moveTo>
                <a:cubicBezTo>
                  <a:pt x="8442" y="5823"/>
                  <a:pt x="8359" y="5854"/>
                  <a:pt x="8292" y="5926"/>
                </a:cubicBezTo>
                <a:cubicBezTo>
                  <a:pt x="8088" y="6130"/>
                  <a:pt x="8238" y="6470"/>
                  <a:pt x="8523" y="6470"/>
                </a:cubicBezTo>
                <a:cubicBezTo>
                  <a:pt x="8700" y="6456"/>
                  <a:pt x="8849" y="6320"/>
                  <a:pt x="8849" y="6144"/>
                </a:cubicBezTo>
                <a:cubicBezTo>
                  <a:pt x="8840" y="5953"/>
                  <a:pt x="8685" y="5823"/>
                  <a:pt x="8522" y="5823"/>
                </a:cubicBezTo>
                <a:close/>
                <a:moveTo>
                  <a:pt x="5805" y="5926"/>
                </a:moveTo>
                <a:cubicBezTo>
                  <a:pt x="5560" y="5926"/>
                  <a:pt x="5438" y="6225"/>
                  <a:pt x="5614" y="6402"/>
                </a:cubicBezTo>
                <a:cubicBezTo>
                  <a:pt x="5666" y="6458"/>
                  <a:pt x="5730" y="6482"/>
                  <a:pt x="5795" y="6482"/>
                </a:cubicBezTo>
                <a:cubicBezTo>
                  <a:pt x="5936" y="6482"/>
                  <a:pt x="6076" y="6366"/>
                  <a:pt x="6076" y="6198"/>
                </a:cubicBezTo>
                <a:cubicBezTo>
                  <a:pt x="6076" y="6049"/>
                  <a:pt x="5954" y="5926"/>
                  <a:pt x="5805" y="5926"/>
                </a:cubicBezTo>
                <a:close/>
                <a:moveTo>
                  <a:pt x="20307" y="5750"/>
                </a:moveTo>
                <a:cubicBezTo>
                  <a:pt x="20104" y="5750"/>
                  <a:pt x="19940" y="5899"/>
                  <a:pt x="19940" y="6103"/>
                </a:cubicBezTo>
                <a:lnTo>
                  <a:pt x="19940" y="6117"/>
                </a:lnTo>
                <a:cubicBezTo>
                  <a:pt x="19931" y="6340"/>
                  <a:pt x="20114" y="6487"/>
                  <a:pt x="20304" y="6487"/>
                </a:cubicBezTo>
                <a:cubicBezTo>
                  <a:pt x="20391" y="6487"/>
                  <a:pt x="20480" y="6457"/>
                  <a:pt x="20552" y="6388"/>
                </a:cubicBezTo>
                <a:cubicBezTo>
                  <a:pt x="20797" y="6157"/>
                  <a:pt x="20634" y="5763"/>
                  <a:pt x="20307" y="5750"/>
                </a:cubicBezTo>
                <a:close/>
                <a:moveTo>
                  <a:pt x="38385" y="5886"/>
                </a:moveTo>
                <a:cubicBezTo>
                  <a:pt x="38086" y="5886"/>
                  <a:pt x="37950" y="6225"/>
                  <a:pt x="38141" y="6429"/>
                </a:cubicBezTo>
                <a:cubicBezTo>
                  <a:pt x="38208" y="6497"/>
                  <a:pt x="38290" y="6527"/>
                  <a:pt x="38371" y="6527"/>
                </a:cubicBezTo>
                <a:cubicBezTo>
                  <a:pt x="38533" y="6527"/>
                  <a:pt x="38689" y="6403"/>
                  <a:pt x="38698" y="6212"/>
                </a:cubicBezTo>
                <a:cubicBezTo>
                  <a:pt x="38698" y="6035"/>
                  <a:pt x="38562" y="5886"/>
                  <a:pt x="38385" y="5886"/>
                </a:cubicBezTo>
                <a:close/>
                <a:moveTo>
                  <a:pt x="17589" y="5804"/>
                </a:moveTo>
                <a:cubicBezTo>
                  <a:pt x="17385" y="5804"/>
                  <a:pt x="17208" y="5967"/>
                  <a:pt x="17208" y="6171"/>
                </a:cubicBezTo>
                <a:cubicBezTo>
                  <a:pt x="17208" y="6392"/>
                  <a:pt x="17389" y="6538"/>
                  <a:pt x="17577" y="6538"/>
                </a:cubicBezTo>
                <a:cubicBezTo>
                  <a:pt x="17667" y="6538"/>
                  <a:pt x="17759" y="6504"/>
                  <a:pt x="17834" y="6429"/>
                </a:cubicBezTo>
                <a:cubicBezTo>
                  <a:pt x="18065" y="6198"/>
                  <a:pt x="17915" y="5804"/>
                  <a:pt x="17589" y="5804"/>
                </a:cubicBezTo>
                <a:close/>
                <a:moveTo>
                  <a:pt x="29319" y="5804"/>
                </a:moveTo>
                <a:cubicBezTo>
                  <a:pt x="28993" y="5804"/>
                  <a:pt x="28830" y="6212"/>
                  <a:pt x="29061" y="6429"/>
                </a:cubicBezTo>
                <a:cubicBezTo>
                  <a:pt x="29140" y="6504"/>
                  <a:pt x="29234" y="6538"/>
                  <a:pt x="29324" y="6538"/>
                </a:cubicBezTo>
                <a:cubicBezTo>
                  <a:pt x="29512" y="6538"/>
                  <a:pt x="29686" y="6392"/>
                  <a:pt x="29686" y="6171"/>
                </a:cubicBezTo>
                <a:cubicBezTo>
                  <a:pt x="29686" y="5967"/>
                  <a:pt x="29523" y="5804"/>
                  <a:pt x="29319" y="5804"/>
                </a:cubicBezTo>
                <a:close/>
                <a:moveTo>
                  <a:pt x="41919" y="6225"/>
                </a:moveTo>
                <a:cubicBezTo>
                  <a:pt x="41838" y="6253"/>
                  <a:pt x="41770" y="6307"/>
                  <a:pt x="41742" y="6388"/>
                </a:cubicBezTo>
                <a:cubicBezTo>
                  <a:pt x="41730" y="6477"/>
                  <a:pt x="41799" y="6553"/>
                  <a:pt x="41885" y="6553"/>
                </a:cubicBezTo>
                <a:cubicBezTo>
                  <a:pt x="41892" y="6553"/>
                  <a:pt x="41899" y="6553"/>
                  <a:pt x="41906" y="6552"/>
                </a:cubicBezTo>
                <a:cubicBezTo>
                  <a:pt x="41987" y="6538"/>
                  <a:pt x="42041" y="6470"/>
                  <a:pt x="42109" y="6429"/>
                </a:cubicBezTo>
                <a:lnTo>
                  <a:pt x="42123" y="6361"/>
                </a:lnTo>
                <a:cubicBezTo>
                  <a:pt x="42055" y="6307"/>
                  <a:pt x="41987" y="6225"/>
                  <a:pt x="41919" y="6225"/>
                </a:cubicBezTo>
                <a:close/>
                <a:moveTo>
                  <a:pt x="31807" y="6565"/>
                </a:moveTo>
                <a:cubicBezTo>
                  <a:pt x="31809" y="6565"/>
                  <a:pt x="31811" y="6565"/>
                  <a:pt x="31813" y="6565"/>
                </a:cubicBezTo>
                <a:lnTo>
                  <a:pt x="31813" y="6565"/>
                </a:lnTo>
                <a:cubicBezTo>
                  <a:pt x="31815" y="6565"/>
                  <a:pt x="31818" y="6565"/>
                  <a:pt x="31820" y="6565"/>
                </a:cubicBezTo>
                <a:close/>
                <a:moveTo>
                  <a:pt x="26591" y="5868"/>
                </a:moveTo>
                <a:cubicBezTo>
                  <a:pt x="26504" y="5868"/>
                  <a:pt x="26415" y="5899"/>
                  <a:pt x="26342" y="5967"/>
                </a:cubicBezTo>
                <a:cubicBezTo>
                  <a:pt x="26111" y="6198"/>
                  <a:pt x="26261" y="6606"/>
                  <a:pt x="26587" y="6606"/>
                </a:cubicBezTo>
                <a:cubicBezTo>
                  <a:pt x="26791" y="6606"/>
                  <a:pt x="26968" y="6443"/>
                  <a:pt x="26968" y="6239"/>
                </a:cubicBezTo>
                <a:cubicBezTo>
                  <a:pt x="26968" y="6015"/>
                  <a:pt x="26782" y="5868"/>
                  <a:pt x="26591" y="5868"/>
                </a:cubicBezTo>
                <a:close/>
                <a:moveTo>
                  <a:pt x="35626" y="5899"/>
                </a:moveTo>
                <a:cubicBezTo>
                  <a:pt x="35300" y="5899"/>
                  <a:pt x="35137" y="6293"/>
                  <a:pt x="35368" y="6524"/>
                </a:cubicBezTo>
                <a:cubicBezTo>
                  <a:pt x="35438" y="6599"/>
                  <a:pt x="35527" y="6633"/>
                  <a:pt x="35616" y="6633"/>
                </a:cubicBezTo>
                <a:cubicBezTo>
                  <a:pt x="35801" y="6633"/>
                  <a:pt x="35984" y="6487"/>
                  <a:pt x="35993" y="6266"/>
                </a:cubicBezTo>
                <a:cubicBezTo>
                  <a:pt x="35993" y="6062"/>
                  <a:pt x="35830" y="5899"/>
                  <a:pt x="35626" y="5899"/>
                </a:cubicBezTo>
                <a:close/>
                <a:moveTo>
                  <a:pt x="14816" y="5899"/>
                </a:moveTo>
                <a:cubicBezTo>
                  <a:pt x="14612" y="5913"/>
                  <a:pt x="14449" y="6076"/>
                  <a:pt x="14463" y="6280"/>
                </a:cubicBezTo>
                <a:lnTo>
                  <a:pt x="14449" y="6280"/>
                </a:lnTo>
                <a:cubicBezTo>
                  <a:pt x="14449" y="6497"/>
                  <a:pt x="14630" y="6636"/>
                  <a:pt x="14816" y="6636"/>
                </a:cubicBezTo>
                <a:cubicBezTo>
                  <a:pt x="14908" y="6636"/>
                  <a:pt x="15002" y="6601"/>
                  <a:pt x="15074" y="6524"/>
                </a:cubicBezTo>
                <a:cubicBezTo>
                  <a:pt x="15306" y="6280"/>
                  <a:pt x="15142" y="5899"/>
                  <a:pt x="14816" y="5899"/>
                </a:cubicBezTo>
                <a:close/>
                <a:moveTo>
                  <a:pt x="23855" y="5926"/>
                </a:moveTo>
                <a:cubicBezTo>
                  <a:pt x="23651" y="5926"/>
                  <a:pt x="23488" y="6089"/>
                  <a:pt x="23474" y="6293"/>
                </a:cubicBezTo>
                <a:cubicBezTo>
                  <a:pt x="23474" y="6517"/>
                  <a:pt x="23660" y="6670"/>
                  <a:pt x="23850" y="6670"/>
                </a:cubicBezTo>
                <a:cubicBezTo>
                  <a:pt x="23938" y="6670"/>
                  <a:pt x="24027" y="6638"/>
                  <a:pt x="24100" y="6565"/>
                </a:cubicBezTo>
                <a:cubicBezTo>
                  <a:pt x="24344" y="6334"/>
                  <a:pt x="24181" y="5926"/>
                  <a:pt x="23855" y="5926"/>
                </a:cubicBezTo>
                <a:close/>
                <a:moveTo>
                  <a:pt x="12111" y="5954"/>
                </a:moveTo>
                <a:cubicBezTo>
                  <a:pt x="11907" y="5954"/>
                  <a:pt x="11744" y="6117"/>
                  <a:pt x="11744" y="6320"/>
                </a:cubicBezTo>
                <a:cubicBezTo>
                  <a:pt x="11744" y="6534"/>
                  <a:pt x="11922" y="6678"/>
                  <a:pt x="12109" y="6678"/>
                </a:cubicBezTo>
                <a:cubicBezTo>
                  <a:pt x="12195" y="6678"/>
                  <a:pt x="12283" y="6647"/>
                  <a:pt x="12356" y="6579"/>
                </a:cubicBezTo>
                <a:cubicBezTo>
                  <a:pt x="12587" y="6348"/>
                  <a:pt x="12438" y="5954"/>
                  <a:pt x="12111" y="5954"/>
                </a:cubicBezTo>
                <a:close/>
                <a:moveTo>
                  <a:pt x="32896" y="5993"/>
                </a:moveTo>
                <a:cubicBezTo>
                  <a:pt x="32691" y="5993"/>
                  <a:pt x="32540" y="6152"/>
                  <a:pt x="32527" y="6348"/>
                </a:cubicBezTo>
                <a:lnTo>
                  <a:pt x="32540" y="6348"/>
                </a:lnTo>
                <a:cubicBezTo>
                  <a:pt x="32531" y="6571"/>
                  <a:pt x="32713" y="6725"/>
                  <a:pt x="32908" y="6725"/>
                </a:cubicBezTo>
                <a:cubicBezTo>
                  <a:pt x="32997" y="6725"/>
                  <a:pt x="33089" y="6692"/>
                  <a:pt x="33166" y="6620"/>
                </a:cubicBezTo>
                <a:cubicBezTo>
                  <a:pt x="33397" y="6402"/>
                  <a:pt x="33247" y="5994"/>
                  <a:pt x="32921" y="5994"/>
                </a:cubicBezTo>
                <a:cubicBezTo>
                  <a:pt x="32913" y="5994"/>
                  <a:pt x="32904" y="5993"/>
                  <a:pt x="32896" y="5993"/>
                </a:cubicBezTo>
                <a:close/>
                <a:moveTo>
                  <a:pt x="1156" y="6416"/>
                </a:moveTo>
                <a:cubicBezTo>
                  <a:pt x="1088" y="6497"/>
                  <a:pt x="1034" y="6565"/>
                  <a:pt x="1034" y="6592"/>
                </a:cubicBezTo>
                <a:cubicBezTo>
                  <a:pt x="1061" y="6660"/>
                  <a:pt x="1102" y="6701"/>
                  <a:pt x="1156" y="6728"/>
                </a:cubicBezTo>
                <a:cubicBezTo>
                  <a:pt x="1183" y="6728"/>
                  <a:pt x="1265" y="6647"/>
                  <a:pt x="1278" y="6606"/>
                </a:cubicBezTo>
                <a:cubicBezTo>
                  <a:pt x="1278" y="6565"/>
                  <a:pt x="1224" y="6511"/>
                  <a:pt x="1156" y="6416"/>
                </a:cubicBezTo>
                <a:close/>
                <a:moveTo>
                  <a:pt x="9354" y="6041"/>
                </a:moveTo>
                <a:cubicBezTo>
                  <a:pt x="9179" y="6041"/>
                  <a:pt x="9012" y="6178"/>
                  <a:pt x="9012" y="6388"/>
                </a:cubicBezTo>
                <a:cubicBezTo>
                  <a:pt x="9012" y="6579"/>
                  <a:pt x="9162" y="6728"/>
                  <a:pt x="9352" y="6728"/>
                </a:cubicBezTo>
                <a:cubicBezTo>
                  <a:pt x="9651" y="6728"/>
                  <a:pt x="9801" y="6361"/>
                  <a:pt x="9597" y="6144"/>
                </a:cubicBezTo>
                <a:cubicBezTo>
                  <a:pt x="9526" y="6073"/>
                  <a:pt x="9439" y="6041"/>
                  <a:pt x="9354" y="6041"/>
                </a:cubicBezTo>
                <a:close/>
                <a:moveTo>
                  <a:pt x="21128" y="5986"/>
                </a:moveTo>
                <a:cubicBezTo>
                  <a:pt x="21036" y="5986"/>
                  <a:pt x="20941" y="6022"/>
                  <a:pt x="20865" y="6103"/>
                </a:cubicBezTo>
                <a:cubicBezTo>
                  <a:pt x="20634" y="6334"/>
                  <a:pt x="20797" y="6728"/>
                  <a:pt x="21137" y="6728"/>
                </a:cubicBezTo>
                <a:cubicBezTo>
                  <a:pt x="21327" y="6728"/>
                  <a:pt x="21490" y="6565"/>
                  <a:pt x="21490" y="6361"/>
                </a:cubicBezTo>
                <a:cubicBezTo>
                  <a:pt x="21490" y="6134"/>
                  <a:pt x="21314" y="5986"/>
                  <a:pt x="21128" y="5986"/>
                </a:cubicBezTo>
                <a:close/>
                <a:moveTo>
                  <a:pt x="6642" y="6156"/>
                </a:moveTo>
                <a:cubicBezTo>
                  <a:pt x="6635" y="6156"/>
                  <a:pt x="6628" y="6157"/>
                  <a:pt x="6620" y="6157"/>
                </a:cubicBezTo>
                <a:cubicBezTo>
                  <a:pt x="6348" y="6171"/>
                  <a:pt x="6226" y="6497"/>
                  <a:pt x="6430" y="6674"/>
                </a:cubicBezTo>
                <a:cubicBezTo>
                  <a:pt x="6489" y="6729"/>
                  <a:pt x="6561" y="6754"/>
                  <a:pt x="6631" y="6754"/>
                </a:cubicBezTo>
                <a:cubicBezTo>
                  <a:pt x="6785" y="6754"/>
                  <a:pt x="6933" y="6634"/>
                  <a:pt x="6933" y="6456"/>
                </a:cubicBezTo>
                <a:cubicBezTo>
                  <a:pt x="6920" y="6288"/>
                  <a:pt x="6795" y="6156"/>
                  <a:pt x="6642" y="6156"/>
                </a:cubicBezTo>
                <a:close/>
                <a:moveTo>
                  <a:pt x="3877" y="6302"/>
                </a:moveTo>
                <a:cubicBezTo>
                  <a:pt x="3817" y="6302"/>
                  <a:pt x="3757" y="6325"/>
                  <a:pt x="3711" y="6375"/>
                </a:cubicBezTo>
                <a:cubicBezTo>
                  <a:pt x="3562" y="6524"/>
                  <a:pt x="3671" y="6783"/>
                  <a:pt x="3888" y="6783"/>
                </a:cubicBezTo>
                <a:cubicBezTo>
                  <a:pt x="4010" y="6769"/>
                  <a:pt x="4105" y="6674"/>
                  <a:pt x="4119" y="6538"/>
                </a:cubicBezTo>
                <a:cubicBezTo>
                  <a:pt x="4119" y="6393"/>
                  <a:pt x="3998" y="6302"/>
                  <a:pt x="3877" y="6302"/>
                </a:cubicBezTo>
                <a:close/>
                <a:moveTo>
                  <a:pt x="39200" y="6176"/>
                </a:moveTo>
                <a:cubicBezTo>
                  <a:pt x="39130" y="6176"/>
                  <a:pt x="39058" y="6200"/>
                  <a:pt x="38997" y="6253"/>
                </a:cubicBezTo>
                <a:cubicBezTo>
                  <a:pt x="38807" y="6443"/>
                  <a:pt x="38929" y="6783"/>
                  <a:pt x="39201" y="6783"/>
                </a:cubicBezTo>
                <a:cubicBezTo>
                  <a:pt x="39364" y="6783"/>
                  <a:pt x="39500" y="6647"/>
                  <a:pt x="39500" y="6497"/>
                </a:cubicBezTo>
                <a:lnTo>
                  <a:pt x="39513" y="6497"/>
                </a:lnTo>
                <a:cubicBezTo>
                  <a:pt x="39523" y="6307"/>
                  <a:pt x="39365" y="6176"/>
                  <a:pt x="39200" y="6176"/>
                </a:cubicBezTo>
                <a:close/>
                <a:moveTo>
                  <a:pt x="42748" y="6565"/>
                </a:moveTo>
                <a:cubicBezTo>
                  <a:pt x="42708" y="6565"/>
                  <a:pt x="42640" y="6633"/>
                  <a:pt x="42640" y="6660"/>
                </a:cubicBezTo>
                <a:cubicBezTo>
                  <a:pt x="42653" y="6715"/>
                  <a:pt x="42694" y="6755"/>
                  <a:pt x="42748" y="6783"/>
                </a:cubicBezTo>
                <a:cubicBezTo>
                  <a:pt x="42789" y="6783"/>
                  <a:pt x="42830" y="6728"/>
                  <a:pt x="42911" y="6674"/>
                </a:cubicBezTo>
                <a:cubicBezTo>
                  <a:pt x="42830" y="6606"/>
                  <a:pt x="42789" y="6565"/>
                  <a:pt x="42748" y="6565"/>
                </a:cubicBezTo>
                <a:close/>
                <a:moveTo>
                  <a:pt x="30145" y="6048"/>
                </a:moveTo>
                <a:cubicBezTo>
                  <a:pt x="29830" y="6048"/>
                  <a:pt x="29663" y="6433"/>
                  <a:pt x="29876" y="6674"/>
                </a:cubicBezTo>
                <a:cubicBezTo>
                  <a:pt x="29953" y="6751"/>
                  <a:pt x="30050" y="6786"/>
                  <a:pt x="30145" y="6786"/>
                </a:cubicBezTo>
                <a:cubicBezTo>
                  <a:pt x="30334" y="6786"/>
                  <a:pt x="30515" y="6647"/>
                  <a:pt x="30515" y="6429"/>
                </a:cubicBezTo>
                <a:cubicBezTo>
                  <a:pt x="30515" y="6225"/>
                  <a:pt x="30366" y="6062"/>
                  <a:pt x="30162" y="6062"/>
                </a:cubicBezTo>
                <a:lnTo>
                  <a:pt x="30162" y="6049"/>
                </a:lnTo>
                <a:cubicBezTo>
                  <a:pt x="30156" y="6048"/>
                  <a:pt x="30151" y="6048"/>
                  <a:pt x="30145" y="6048"/>
                </a:cubicBezTo>
                <a:close/>
                <a:moveTo>
                  <a:pt x="18405" y="6076"/>
                </a:moveTo>
                <a:cubicBezTo>
                  <a:pt x="18201" y="6076"/>
                  <a:pt x="18038" y="6239"/>
                  <a:pt x="18038" y="6443"/>
                </a:cubicBezTo>
                <a:cubicBezTo>
                  <a:pt x="18038" y="6673"/>
                  <a:pt x="18219" y="6823"/>
                  <a:pt x="18408" y="6823"/>
                </a:cubicBezTo>
                <a:cubicBezTo>
                  <a:pt x="18497" y="6823"/>
                  <a:pt x="18588" y="6789"/>
                  <a:pt x="18663" y="6715"/>
                </a:cubicBezTo>
                <a:cubicBezTo>
                  <a:pt x="18894" y="6484"/>
                  <a:pt x="18731" y="6076"/>
                  <a:pt x="18405" y="6076"/>
                </a:cubicBezTo>
                <a:close/>
                <a:moveTo>
                  <a:pt x="27424" y="6120"/>
                </a:moveTo>
                <a:cubicBezTo>
                  <a:pt x="27334" y="6120"/>
                  <a:pt x="27244" y="6153"/>
                  <a:pt x="27172" y="6225"/>
                </a:cubicBezTo>
                <a:cubicBezTo>
                  <a:pt x="26927" y="6443"/>
                  <a:pt x="27090" y="6851"/>
                  <a:pt x="27416" y="6864"/>
                </a:cubicBezTo>
                <a:cubicBezTo>
                  <a:pt x="27620" y="6864"/>
                  <a:pt x="27797" y="6701"/>
                  <a:pt x="27797" y="6497"/>
                </a:cubicBezTo>
                <a:cubicBezTo>
                  <a:pt x="27806" y="6274"/>
                  <a:pt x="27618" y="6120"/>
                  <a:pt x="27424" y="6120"/>
                </a:cubicBezTo>
                <a:close/>
                <a:moveTo>
                  <a:pt x="15659" y="6144"/>
                </a:moveTo>
                <a:cubicBezTo>
                  <a:pt x="15333" y="6144"/>
                  <a:pt x="15156" y="6538"/>
                  <a:pt x="15387" y="6769"/>
                </a:cubicBezTo>
                <a:cubicBezTo>
                  <a:pt x="15464" y="6851"/>
                  <a:pt x="15559" y="6887"/>
                  <a:pt x="15652" y="6887"/>
                </a:cubicBezTo>
                <a:cubicBezTo>
                  <a:pt x="15839" y="6887"/>
                  <a:pt x="16017" y="6742"/>
                  <a:pt x="16026" y="6524"/>
                </a:cubicBezTo>
                <a:cubicBezTo>
                  <a:pt x="16026" y="6320"/>
                  <a:pt x="15863" y="6144"/>
                  <a:pt x="15659" y="6144"/>
                </a:cubicBezTo>
                <a:close/>
                <a:moveTo>
                  <a:pt x="36440" y="6171"/>
                </a:moveTo>
                <a:cubicBezTo>
                  <a:pt x="36350" y="6171"/>
                  <a:pt x="36258" y="6205"/>
                  <a:pt x="36183" y="6280"/>
                </a:cubicBezTo>
                <a:cubicBezTo>
                  <a:pt x="35952" y="6511"/>
                  <a:pt x="36129" y="6905"/>
                  <a:pt x="36455" y="6905"/>
                </a:cubicBezTo>
                <a:cubicBezTo>
                  <a:pt x="36645" y="6891"/>
                  <a:pt x="36808" y="6742"/>
                  <a:pt x="36808" y="6538"/>
                </a:cubicBezTo>
                <a:cubicBezTo>
                  <a:pt x="36808" y="6317"/>
                  <a:pt x="36628" y="6171"/>
                  <a:pt x="36440" y="6171"/>
                </a:cubicBezTo>
                <a:close/>
                <a:moveTo>
                  <a:pt x="24659" y="6179"/>
                </a:moveTo>
                <a:cubicBezTo>
                  <a:pt x="24567" y="6179"/>
                  <a:pt x="24474" y="6214"/>
                  <a:pt x="24399" y="6293"/>
                </a:cubicBezTo>
                <a:cubicBezTo>
                  <a:pt x="24171" y="6521"/>
                  <a:pt x="24339" y="6919"/>
                  <a:pt x="24655" y="6919"/>
                </a:cubicBezTo>
                <a:cubicBezTo>
                  <a:pt x="24660" y="6919"/>
                  <a:pt x="24665" y="6919"/>
                  <a:pt x="24671" y="6919"/>
                </a:cubicBezTo>
                <a:cubicBezTo>
                  <a:pt x="24888" y="6919"/>
                  <a:pt x="25051" y="6755"/>
                  <a:pt x="25038" y="6538"/>
                </a:cubicBezTo>
                <a:lnTo>
                  <a:pt x="25038" y="6538"/>
                </a:lnTo>
                <a:lnTo>
                  <a:pt x="25038" y="6552"/>
                </a:lnTo>
                <a:cubicBezTo>
                  <a:pt x="25038" y="6331"/>
                  <a:pt x="24851" y="6179"/>
                  <a:pt x="24659" y="6179"/>
                </a:cubicBezTo>
                <a:close/>
                <a:moveTo>
                  <a:pt x="12962" y="6211"/>
                </a:moveTo>
                <a:cubicBezTo>
                  <a:pt x="12955" y="6211"/>
                  <a:pt x="12948" y="6211"/>
                  <a:pt x="12940" y="6212"/>
                </a:cubicBezTo>
                <a:cubicBezTo>
                  <a:pt x="12935" y="6212"/>
                  <a:pt x="12929" y="6211"/>
                  <a:pt x="12923" y="6211"/>
                </a:cubicBezTo>
                <a:cubicBezTo>
                  <a:pt x="12595" y="6211"/>
                  <a:pt x="12441" y="6596"/>
                  <a:pt x="12669" y="6837"/>
                </a:cubicBezTo>
                <a:cubicBezTo>
                  <a:pt x="12743" y="6912"/>
                  <a:pt x="12835" y="6945"/>
                  <a:pt x="12925" y="6945"/>
                </a:cubicBezTo>
                <a:cubicBezTo>
                  <a:pt x="13114" y="6945"/>
                  <a:pt x="13294" y="6799"/>
                  <a:pt x="13294" y="6579"/>
                </a:cubicBezTo>
                <a:cubicBezTo>
                  <a:pt x="13307" y="6382"/>
                  <a:pt x="13156" y="6211"/>
                  <a:pt x="12962" y="6211"/>
                </a:cubicBezTo>
                <a:close/>
                <a:moveTo>
                  <a:pt x="33713" y="6238"/>
                </a:moveTo>
                <a:cubicBezTo>
                  <a:pt x="33519" y="6238"/>
                  <a:pt x="33356" y="6396"/>
                  <a:pt x="33356" y="6592"/>
                </a:cubicBezTo>
                <a:cubicBezTo>
                  <a:pt x="33356" y="6823"/>
                  <a:pt x="33537" y="6978"/>
                  <a:pt x="33730" y="6978"/>
                </a:cubicBezTo>
                <a:cubicBezTo>
                  <a:pt x="33822" y="6978"/>
                  <a:pt x="33916" y="6943"/>
                  <a:pt x="33995" y="6864"/>
                </a:cubicBezTo>
                <a:cubicBezTo>
                  <a:pt x="34226" y="6633"/>
                  <a:pt x="34063" y="6239"/>
                  <a:pt x="33737" y="6239"/>
                </a:cubicBezTo>
                <a:cubicBezTo>
                  <a:pt x="33729" y="6238"/>
                  <a:pt x="33721" y="6238"/>
                  <a:pt x="33713" y="6238"/>
                </a:cubicBezTo>
                <a:close/>
                <a:moveTo>
                  <a:pt x="10168" y="6280"/>
                </a:moveTo>
                <a:cubicBezTo>
                  <a:pt x="9855" y="6293"/>
                  <a:pt x="9705" y="6674"/>
                  <a:pt x="9937" y="6891"/>
                </a:cubicBezTo>
                <a:cubicBezTo>
                  <a:pt x="10003" y="6954"/>
                  <a:pt x="10083" y="6982"/>
                  <a:pt x="10163" y="6982"/>
                </a:cubicBezTo>
                <a:cubicBezTo>
                  <a:pt x="10344" y="6982"/>
                  <a:pt x="10521" y="6837"/>
                  <a:pt x="10521" y="6620"/>
                </a:cubicBezTo>
                <a:cubicBezTo>
                  <a:pt x="10521" y="6429"/>
                  <a:pt x="10358" y="6280"/>
                  <a:pt x="10168" y="6280"/>
                </a:cubicBezTo>
                <a:close/>
                <a:moveTo>
                  <a:pt x="21930" y="6265"/>
                </a:moveTo>
                <a:cubicBezTo>
                  <a:pt x="21736" y="6265"/>
                  <a:pt x="21572" y="6437"/>
                  <a:pt x="21585" y="6647"/>
                </a:cubicBezTo>
                <a:cubicBezTo>
                  <a:pt x="21585" y="6864"/>
                  <a:pt x="21766" y="7009"/>
                  <a:pt x="21956" y="7009"/>
                </a:cubicBezTo>
                <a:cubicBezTo>
                  <a:pt x="22050" y="7009"/>
                  <a:pt x="22147" y="6973"/>
                  <a:pt x="22224" y="6891"/>
                </a:cubicBezTo>
                <a:cubicBezTo>
                  <a:pt x="22455" y="6660"/>
                  <a:pt x="22292" y="6266"/>
                  <a:pt x="21952" y="6266"/>
                </a:cubicBezTo>
                <a:cubicBezTo>
                  <a:pt x="21945" y="6266"/>
                  <a:pt x="21937" y="6265"/>
                  <a:pt x="21930" y="6265"/>
                </a:cubicBezTo>
                <a:close/>
                <a:moveTo>
                  <a:pt x="40030" y="6456"/>
                </a:moveTo>
                <a:cubicBezTo>
                  <a:pt x="39880" y="6456"/>
                  <a:pt x="39758" y="6579"/>
                  <a:pt x="39758" y="6715"/>
                </a:cubicBezTo>
                <a:cubicBezTo>
                  <a:pt x="39749" y="6892"/>
                  <a:pt x="39887" y="7012"/>
                  <a:pt x="40032" y="7012"/>
                </a:cubicBezTo>
                <a:cubicBezTo>
                  <a:pt x="40098" y="7012"/>
                  <a:pt x="40165" y="6987"/>
                  <a:pt x="40220" y="6932"/>
                </a:cubicBezTo>
                <a:cubicBezTo>
                  <a:pt x="40397" y="6755"/>
                  <a:pt x="40274" y="6456"/>
                  <a:pt x="40030" y="6456"/>
                </a:cubicBezTo>
                <a:close/>
                <a:moveTo>
                  <a:pt x="1962" y="6672"/>
                </a:moveTo>
                <a:cubicBezTo>
                  <a:pt x="1867" y="6672"/>
                  <a:pt x="1808" y="6750"/>
                  <a:pt x="1808" y="6851"/>
                </a:cubicBezTo>
                <a:cubicBezTo>
                  <a:pt x="1808" y="6947"/>
                  <a:pt x="1883" y="7032"/>
                  <a:pt x="1956" y="7032"/>
                </a:cubicBezTo>
                <a:cubicBezTo>
                  <a:pt x="1966" y="7032"/>
                  <a:pt x="1976" y="7030"/>
                  <a:pt x="1985" y="7027"/>
                </a:cubicBezTo>
                <a:cubicBezTo>
                  <a:pt x="2067" y="6987"/>
                  <a:pt x="2135" y="6946"/>
                  <a:pt x="2189" y="6891"/>
                </a:cubicBezTo>
                <a:lnTo>
                  <a:pt x="2189" y="6810"/>
                </a:lnTo>
                <a:cubicBezTo>
                  <a:pt x="2121" y="6769"/>
                  <a:pt x="2053" y="6687"/>
                  <a:pt x="1985" y="6674"/>
                </a:cubicBezTo>
                <a:cubicBezTo>
                  <a:pt x="1977" y="6673"/>
                  <a:pt x="1969" y="6672"/>
                  <a:pt x="1962" y="6672"/>
                </a:cubicBezTo>
                <a:close/>
                <a:moveTo>
                  <a:pt x="30984" y="6294"/>
                </a:moveTo>
                <a:cubicBezTo>
                  <a:pt x="30892" y="6294"/>
                  <a:pt x="30798" y="6328"/>
                  <a:pt x="30719" y="6402"/>
                </a:cubicBezTo>
                <a:cubicBezTo>
                  <a:pt x="30488" y="6633"/>
                  <a:pt x="30651" y="7027"/>
                  <a:pt x="30977" y="7041"/>
                </a:cubicBezTo>
                <a:cubicBezTo>
                  <a:pt x="31181" y="7041"/>
                  <a:pt x="31344" y="6878"/>
                  <a:pt x="31344" y="6674"/>
                </a:cubicBezTo>
                <a:lnTo>
                  <a:pt x="31358" y="6674"/>
                </a:lnTo>
                <a:cubicBezTo>
                  <a:pt x="31358" y="6443"/>
                  <a:pt x="31177" y="6294"/>
                  <a:pt x="30984" y="6294"/>
                </a:cubicBezTo>
                <a:close/>
                <a:moveTo>
                  <a:pt x="7450" y="6415"/>
                </a:moveTo>
                <a:cubicBezTo>
                  <a:pt x="7054" y="6415"/>
                  <a:pt x="7032" y="7027"/>
                  <a:pt x="7449" y="7041"/>
                </a:cubicBezTo>
                <a:cubicBezTo>
                  <a:pt x="7454" y="7041"/>
                  <a:pt x="7458" y="7041"/>
                  <a:pt x="7462" y="7041"/>
                </a:cubicBezTo>
                <a:cubicBezTo>
                  <a:pt x="7857" y="7041"/>
                  <a:pt x="7880" y="6429"/>
                  <a:pt x="7463" y="6416"/>
                </a:cubicBezTo>
                <a:cubicBezTo>
                  <a:pt x="7458" y="6415"/>
                  <a:pt x="7454" y="6415"/>
                  <a:pt x="7450" y="6415"/>
                </a:cubicBezTo>
                <a:close/>
                <a:moveTo>
                  <a:pt x="4731" y="6524"/>
                </a:moveTo>
                <a:cubicBezTo>
                  <a:pt x="4581" y="6524"/>
                  <a:pt x="4472" y="6647"/>
                  <a:pt x="4472" y="6796"/>
                </a:cubicBezTo>
                <a:cubicBezTo>
                  <a:pt x="4472" y="6951"/>
                  <a:pt x="4601" y="7051"/>
                  <a:pt x="4734" y="7051"/>
                </a:cubicBezTo>
                <a:cubicBezTo>
                  <a:pt x="4800" y="7051"/>
                  <a:pt x="4867" y="7027"/>
                  <a:pt x="4921" y="6973"/>
                </a:cubicBezTo>
                <a:cubicBezTo>
                  <a:pt x="5084" y="6796"/>
                  <a:pt x="4962" y="6524"/>
                  <a:pt x="4731" y="6524"/>
                </a:cubicBezTo>
                <a:close/>
                <a:moveTo>
                  <a:pt x="19242" y="6320"/>
                </a:moveTo>
                <a:cubicBezTo>
                  <a:pt x="19235" y="6320"/>
                  <a:pt x="19227" y="6320"/>
                  <a:pt x="19220" y="6320"/>
                </a:cubicBezTo>
                <a:cubicBezTo>
                  <a:pt x="18894" y="6334"/>
                  <a:pt x="18731" y="6742"/>
                  <a:pt x="18975" y="6959"/>
                </a:cubicBezTo>
                <a:cubicBezTo>
                  <a:pt x="19048" y="7032"/>
                  <a:pt x="19137" y="7064"/>
                  <a:pt x="19225" y="7064"/>
                </a:cubicBezTo>
                <a:cubicBezTo>
                  <a:pt x="19416" y="7064"/>
                  <a:pt x="19601" y="6911"/>
                  <a:pt x="19601" y="6687"/>
                </a:cubicBezTo>
                <a:cubicBezTo>
                  <a:pt x="19601" y="6491"/>
                  <a:pt x="19437" y="6320"/>
                  <a:pt x="19242" y="6320"/>
                </a:cubicBezTo>
                <a:close/>
                <a:moveTo>
                  <a:pt x="28247" y="6348"/>
                </a:moveTo>
                <a:cubicBezTo>
                  <a:pt x="28155" y="6348"/>
                  <a:pt x="28062" y="6382"/>
                  <a:pt x="27987" y="6456"/>
                </a:cubicBezTo>
                <a:cubicBezTo>
                  <a:pt x="27756" y="6687"/>
                  <a:pt x="27919" y="7095"/>
                  <a:pt x="28245" y="7095"/>
                </a:cubicBezTo>
                <a:cubicBezTo>
                  <a:pt x="28463" y="7095"/>
                  <a:pt x="28626" y="6932"/>
                  <a:pt x="28626" y="6728"/>
                </a:cubicBezTo>
                <a:lnTo>
                  <a:pt x="28626" y="6715"/>
                </a:lnTo>
                <a:cubicBezTo>
                  <a:pt x="28626" y="6494"/>
                  <a:pt x="28440" y="6348"/>
                  <a:pt x="28247" y="6348"/>
                </a:cubicBezTo>
                <a:close/>
                <a:moveTo>
                  <a:pt x="16464" y="6388"/>
                </a:moveTo>
                <a:cubicBezTo>
                  <a:pt x="16271" y="6388"/>
                  <a:pt x="16107" y="6546"/>
                  <a:pt x="16107" y="6742"/>
                </a:cubicBezTo>
                <a:cubicBezTo>
                  <a:pt x="16098" y="6975"/>
                  <a:pt x="16281" y="7132"/>
                  <a:pt x="16476" y="7132"/>
                </a:cubicBezTo>
                <a:cubicBezTo>
                  <a:pt x="16565" y="7132"/>
                  <a:pt x="16656" y="7100"/>
                  <a:pt x="16733" y="7027"/>
                </a:cubicBezTo>
                <a:cubicBezTo>
                  <a:pt x="16977" y="6796"/>
                  <a:pt x="16828" y="6388"/>
                  <a:pt x="16488" y="6388"/>
                </a:cubicBezTo>
                <a:cubicBezTo>
                  <a:pt x="16480" y="6388"/>
                  <a:pt x="16472" y="6388"/>
                  <a:pt x="16464" y="6388"/>
                </a:cubicBezTo>
                <a:close/>
                <a:moveTo>
                  <a:pt x="37268" y="6429"/>
                </a:moveTo>
                <a:cubicBezTo>
                  <a:pt x="36966" y="6429"/>
                  <a:pt x="36799" y="6800"/>
                  <a:pt x="37012" y="7027"/>
                </a:cubicBezTo>
                <a:cubicBezTo>
                  <a:pt x="37085" y="7105"/>
                  <a:pt x="37178" y="7140"/>
                  <a:pt x="37270" y="7140"/>
                </a:cubicBezTo>
                <a:cubicBezTo>
                  <a:pt x="37450" y="7140"/>
                  <a:pt x="37624" y="7004"/>
                  <a:pt x="37624" y="6796"/>
                </a:cubicBezTo>
                <a:cubicBezTo>
                  <a:pt x="37624" y="6606"/>
                  <a:pt x="37474" y="6443"/>
                  <a:pt x="37284" y="6429"/>
                </a:cubicBezTo>
                <a:cubicBezTo>
                  <a:pt x="37279" y="6429"/>
                  <a:pt x="37273" y="6429"/>
                  <a:pt x="37268" y="6429"/>
                </a:cubicBezTo>
                <a:close/>
                <a:moveTo>
                  <a:pt x="25527" y="6443"/>
                </a:moveTo>
                <a:cubicBezTo>
                  <a:pt x="25201" y="6443"/>
                  <a:pt x="25024" y="6851"/>
                  <a:pt x="25255" y="7082"/>
                </a:cubicBezTo>
                <a:cubicBezTo>
                  <a:pt x="25334" y="7161"/>
                  <a:pt x="25431" y="7196"/>
                  <a:pt x="25525" y="7196"/>
                </a:cubicBezTo>
                <a:cubicBezTo>
                  <a:pt x="25721" y="7196"/>
                  <a:pt x="25907" y="7044"/>
                  <a:pt x="25907" y="6823"/>
                </a:cubicBezTo>
                <a:cubicBezTo>
                  <a:pt x="25907" y="6606"/>
                  <a:pt x="25744" y="6443"/>
                  <a:pt x="25527" y="6443"/>
                </a:cubicBezTo>
                <a:close/>
                <a:moveTo>
                  <a:pt x="13742" y="6443"/>
                </a:moveTo>
                <a:lnTo>
                  <a:pt x="13742" y="6456"/>
                </a:lnTo>
                <a:cubicBezTo>
                  <a:pt x="13416" y="6456"/>
                  <a:pt x="13253" y="6864"/>
                  <a:pt x="13498" y="7095"/>
                </a:cubicBezTo>
                <a:cubicBezTo>
                  <a:pt x="13570" y="7168"/>
                  <a:pt x="13659" y="7200"/>
                  <a:pt x="13747" y="7200"/>
                </a:cubicBezTo>
                <a:cubicBezTo>
                  <a:pt x="13938" y="7200"/>
                  <a:pt x="14123" y="7047"/>
                  <a:pt x="14123" y="6823"/>
                </a:cubicBezTo>
                <a:cubicBezTo>
                  <a:pt x="14123" y="6606"/>
                  <a:pt x="13960" y="6443"/>
                  <a:pt x="13742" y="6443"/>
                </a:cubicBezTo>
                <a:close/>
                <a:moveTo>
                  <a:pt x="40854" y="6728"/>
                </a:moveTo>
                <a:cubicBezTo>
                  <a:pt x="40795" y="6728"/>
                  <a:pt x="40734" y="6749"/>
                  <a:pt x="40682" y="6796"/>
                </a:cubicBezTo>
                <a:cubicBezTo>
                  <a:pt x="40533" y="6946"/>
                  <a:pt x="40628" y="7204"/>
                  <a:pt x="40845" y="7218"/>
                </a:cubicBezTo>
                <a:cubicBezTo>
                  <a:pt x="40981" y="7218"/>
                  <a:pt x="41090" y="7109"/>
                  <a:pt x="41090" y="6987"/>
                </a:cubicBezTo>
                <a:lnTo>
                  <a:pt x="41104" y="6987"/>
                </a:lnTo>
                <a:cubicBezTo>
                  <a:pt x="41104" y="6828"/>
                  <a:pt x="40983" y="6728"/>
                  <a:pt x="40854" y="6728"/>
                </a:cubicBezTo>
                <a:close/>
                <a:moveTo>
                  <a:pt x="34560" y="6475"/>
                </a:moveTo>
                <a:cubicBezTo>
                  <a:pt x="34466" y="6475"/>
                  <a:pt x="34370" y="6511"/>
                  <a:pt x="34294" y="6592"/>
                </a:cubicBezTo>
                <a:cubicBezTo>
                  <a:pt x="34049" y="6823"/>
                  <a:pt x="34226" y="7231"/>
                  <a:pt x="34566" y="7231"/>
                </a:cubicBezTo>
                <a:cubicBezTo>
                  <a:pt x="34767" y="7231"/>
                  <a:pt x="34929" y="7058"/>
                  <a:pt x="34933" y="6844"/>
                </a:cubicBezTo>
                <a:lnTo>
                  <a:pt x="34933" y="6844"/>
                </a:lnTo>
                <a:cubicBezTo>
                  <a:pt x="34933" y="6846"/>
                  <a:pt x="34933" y="6848"/>
                  <a:pt x="34933" y="6851"/>
                </a:cubicBezTo>
                <a:lnTo>
                  <a:pt x="34933" y="6837"/>
                </a:lnTo>
                <a:cubicBezTo>
                  <a:pt x="34933" y="6839"/>
                  <a:pt x="34933" y="6842"/>
                  <a:pt x="34933" y="6844"/>
                </a:cubicBezTo>
                <a:lnTo>
                  <a:pt x="34933" y="6844"/>
                </a:lnTo>
                <a:cubicBezTo>
                  <a:pt x="34929" y="6620"/>
                  <a:pt x="34748" y="6475"/>
                  <a:pt x="34560" y="6475"/>
                </a:cubicBezTo>
                <a:close/>
                <a:moveTo>
                  <a:pt x="22781" y="6497"/>
                </a:moveTo>
                <a:cubicBezTo>
                  <a:pt x="22441" y="6497"/>
                  <a:pt x="22278" y="6905"/>
                  <a:pt x="22509" y="7150"/>
                </a:cubicBezTo>
                <a:cubicBezTo>
                  <a:pt x="22588" y="7224"/>
                  <a:pt x="22682" y="7257"/>
                  <a:pt x="22774" y="7257"/>
                </a:cubicBezTo>
                <a:cubicBezTo>
                  <a:pt x="22967" y="7257"/>
                  <a:pt x="23148" y="7108"/>
                  <a:pt x="23148" y="6878"/>
                </a:cubicBezTo>
                <a:cubicBezTo>
                  <a:pt x="23162" y="6674"/>
                  <a:pt x="22985" y="6497"/>
                  <a:pt x="22781" y="6497"/>
                </a:cubicBezTo>
                <a:close/>
                <a:moveTo>
                  <a:pt x="10994" y="6551"/>
                </a:moveTo>
                <a:cubicBezTo>
                  <a:pt x="10679" y="6551"/>
                  <a:pt x="10525" y="6936"/>
                  <a:pt x="10752" y="7163"/>
                </a:cubicBezTo>
                <a:cubicBezTo>
                  <a:pt x="10825" y="7240"/>
                  <a:pt x="10917" y="7275"/>
                  <a:pt x="11008" y="7275"/>
                </a:cubicBezTo>
                <a:cubicBezTo>
                  <a:pt x="11190" y="7275"/>
                  <a:pt x="11368" y="7136"/>
                  <a:pt x="11377" y="6919"/>
                </a:cubicBezTo>
                <a:cubicBezTo>
                  <a:pt x="11364" y="6715"/>
                  <a:pt x="11214" y="6552"/>
                  <a:pt x="11010" y="6552"/>
                </a:cubicBezTo>
                <a:cubicBezTo>
                  <a:pt x="11005" y="6551"/>
                  <a:pt x="10999" y="6551"/>
                  <a:pt x="10994" y="6551"/>
                </a:cubicBezTo>
                <a:close/>
                <a:moveTo>
                  <a:pt x="2801" y="6891"/>
                </a:moveTo>
                <a:cubicBezTo>
                  <a:pt x="2692" y="6891"/>
                  <a:pt x="2597" y="6973"/>
                  <a:pt x="2597" y="7095"/>
                </a:cubicBezTo>
                <a:lnTo>
                  <a:pt x="2583" y="7095"/>
                </a:lnTo>
                <a:cubicBezTo>
                  <a:pt x="2583" y="7224"/>
                  <a:pt x="2688" y="7309"/>
                  <a:pt x="2799" y="7309"/>
                </a:cubicBezTo>
                <a:cubicBezTo>
                  <a:pt x="2852" y="7309"/>
                  <a:pt x="2906" y="7289"/>
                  <a:pt x="2950" y="7245"/>
                </a:cubicBezTo>
                <a:cubicBezTo>
                  <a:pt x="3086" y="7122"/>
                  <a:pt x="2991" y="6891"/>
                  <a:pt x="2801" y="6891"/>
                </a:cubicBezTo>
                <a:close/>
                <a:moveTo>
                  <a:pt x="5557" y="6747"/>
                </a:moveTo>
                <a:cubicBezTo>
                  <a:pt x="5486" y="6747"/>
                  <a:pt x="5414" y="6775"/>
                  <a:pt x="5356" y="6837"/>
                </a:cubicBezTo>
                <a:cubicBezTo>
                  <a:pt x="5183" y="7010"/>
                  <a:pt x="5310" y="7313"/>
                  <a:pt x="5544" y="7313"/>
                </a:cubicBezTo>
                <a:cubicBezTo>
                  <a:pt x="5550" y="7313"/>
                  <a:pt x="5555" y="7313"/>
                  <a:pt x="5560" y="7313"/>
                </a:cubicBezTo>
                <a:cubicBezTo>
                  <a:pt x="5723" y="7313"/>
                  <a:pt x="5845" y="7190"/>
                  <a:pt x="5845" y="7027"/>
                </a:cubicBezTo>
                <a:cubicBezTo>
                  <a:pt x="5845" y="6863"/>
                  <a:pt x="5704" y="6747"/>
                  <a:pt x="5557" y="6747"/>
                </a:cubicBezTo>
                <a:close/>
                <a:moveTo>
                  <a:pt x="8292" y="6633"/>
                </a:moveTo>
                <a:cubicBezTo>
                  <a:pt x="7979" y="6633"/>
                  <a:pt x="7816" y="7000"/>
                  <a:pt x="8034" y="7218"/>
                </a:cubicBezTo>
                <a:cubicBezTo>
                  <a:pt x="8100" y="7288"/>
                  <a:pt x="8185" y="7320"/>
                  <a:pt x="8270" y="7320"/>
                </a:cubicBezTo>
                <a:cubicBezTo>
                  <a:pt x="8445" y="7320"/>
                  <a:pt x="8618" y="7184"/>
                  <a:pt x="8618" y="6973"/>
                </a:cubicBezTo>
                <a:cubicBezTo>
                  <a:pt x="8618" y="6796"/>
                  <a:pt x="8469" y="6647"/>
                  <a:pt x="8292" y="6633"/>
                </a:cubicBezTo>
                <a:close/>
                <a:moveTo>
                  <a:pt x="31813" y="6565"/>
                </a:moveTo>
                <a:lnTo>
                  <a:pt x="31813" y="6565"/>
                </a:lnTo>
                <a:cubicBezTo>
                  <a:pt x="31478" y="6571"/>
                  <a:pt x="31305" y="6961"/>
                  <a:pt x="31535" y="7204"/>
                </a:cubicBezTo>
                <a:cubicBezTo>
                  <a:pt x="31611" y="7285"/>
                  <a:pt x="31707" y="7321"/>
                  <a:pt x="31802" y="7321"/>
                </a:cubicBezTo>
                <a:cubicBezTo>
                  <a:pt x="31993" y="7321"/>
                  <a:pt x="32178" y="7173"/>
                  <a:pt x="32187" y="6946"/>
                </a:cubicBezTo>
                <a:cubicBezTo>
                  <a:pt x="32187" y="6744"/>
                  <a:pt x="32027" y="6569"/>
                  <a:pt x="31813" y="6565"/>
                </a:cubicBezTo>
                <a:close/>
                <a:moveTo>
                  <a:pt x="20063" y="6565"/>
                </a:moveTo>
                <a:cubicBezTo>
                  <a:pt x="19723" y="6565"/>
                  <a:pt x="19560" y="6973"/>
                  <a:pt x="19805" y="7218"/>
                </a:cubicBezTo>
                <a:cubicBezTo>
                  <a:pt x="19877" y="7290"/>
                  <a:pt x="19966" y="7322"/>
                  <a:pt x="20055" y="7322"/>
                </a:cubicBezTo>
                <a:cubicBezTo>
                  <a:pt x="20251" y="7322"/>
                  <a:pt x="20443" y="7166"/>
                  <a:pt x="20443" y="6932"/>
                </a:cubicBezTo>
                <a:cubicBezTo>
                  <a:pt x="20443" y="6728"/>
                  <a:pt x="20267" y="6565"/>
                  <a:pt x="20063" y="6565"/>
                </a:cubicBezTo>
                <a:close/>
                <a:moveTo>
                  <a:pt x="38100" y="6687"/>
                </a:moveTo>
                <a:cubicBezTo>
                  <a:pt x="37909" y="6687"/>
                  <a:pt x="37760" y="6837"/>
                  <a:pt x="37760" y="7027"/>
                </a:cubicBezTo>
                <a:cubicBezTo>
                  <a:pt x="37760" y="7231"/>
                  <a:pt x="37930" y="7372"/>
                  <a:pt x="38108" y="7372"/>
                </a:cubicBezTo>
                <a:cubicBezTo>
                  <a:pt x="38191" y="7372"/>
                  <a:pt x="38275" y="7341"/>
                  <a:pt x="38344" y="7272"/>
                </a:cubicBezTo>
                <a:cubicBezTo>
                  <a:pt x="38548" y="7054"/>
                  <a:pt x="38399" y="6687"/>
                  <a:pt x="38100" y="6687"/>
                </a:cubicBezTo>
                <a:close/>
                <a:moveTo>
                  <a:pt x="29082" y="6615"/>
                </a:moveTo>
                <a:cubicBezTo>
                  <a:pt x="28990" y="6615"/>
                  <a:pt x="28895" y="6650"/>
                  <a:pt x="28816" y="6728"/>
                </a:cubicBezTo>
                <a:cubicBezTo>
                  <a:pt x="28572" y="6959"/>
                  <a:pt x="28735" y="7381"/>
                  <a:pt x="29074" y="7381"/>
                </a:cubicBezTo>
                <a:cubicBezTo>
                  <a:pt x="29278" y="7381"/>
                  <a:pt x="29455" y="7218"/>
                  <a:pt x="29455" y="7014"/>
                </a:cubicBezTo>
                <a:cubicBezTo>
                  <a:pt x="29464" y="6773"/>
                  <a:pt x="29279" y="6615"/>
                  <a:pt x="29082" y="6615"/>
                </a:cubicBezTo>
                <a:close/>
                <a:moveTo>
                  <a:pt x="17282" y="6632"/>
                </a:moveTo>
                <a:cubicBezTo>
                  <a:pt x="17087" y="6632"/>
                  <a:pt x="16923" y="6804"/>
                  <a:pt x="16923" y="7000"/>
                </a:cubicBezTo>
                <a:cubicBezTo>
                  <a:pt x="16923" y="7230"/>
                  <a:pt x="17110" y="7386"/>
                  <a:pt x="17307" y="7386"/>
                </a:cubicBezTo>
                <a:cubicBezTo>
                  <a:pt x="17401" y="7386"/>
                  <a:pt x="17497" y="7351"/>
                  <a:pt x="17575" y="7272"/>
                </a:cubicBezTo>
                <a:cubicBezTo>
                  <a:pt x="17806" y="7041"/>
                  <a:pt x="17643" y="6633"/>
                  <a:pt x="17304" y="6633"/>
                </a:cubicBezTo>
                <a:cubicBezTo>
                  <a:pt x="17296" y="6633"/>
                  <a:pt x="17289" y="6632"/>
                  <a:pt x="17282" y="6632"/>
                </a:cubicBezTo>
                <a:close/>
                <a:moveTo>
                  <a:pt x="41674" y="7000"/>
                </a:moveTo>
                <a:cubicBezTo>
                  <a:pt x="41403" y="7000"/>
                  <a:pt x="41403" y="7421"/>
                  <a:pt x="41674" y="7421"/>
                </a:cubicBezTo>
                <a:cubicBezTo>
                  <a:pt x="41946" y="7421"/>
                  <a:pt x="41946" y="7000"/>
                  <a:pt x="41674" y="7000"/>
                </a:cubicBezTo>
                <a:close/>
                <a:moveTo>
                  <a:pt x="26356" y="6674"/>
                </a:moveTo>
                <a:cubicBezTo>
                  <a:pt x="26016" y="6674"/>
                  <a:pt x="25840" y="7095"/>
                  <a:pt x="26084" y="7326"/>
                </a:cubicBezTo>
                <a:cubicBezTo>
                  <a:pt x="26165" y="7407"/>
                  <a:pt x="26263" y="7443"/>
                  <a:pt x="26358" y="7443"/>
                </a:cubicBezTo>
                <a:cubicBezTo>
                  <a:pt x="26553" y="7443"/>
                  <a:pt x="26737" y="7292"/>
                  <a:pt x="26737" y="7054"/>
                </a:cubicBezTo>
                <a:cubicBezTo>
                  <a:pt x="26737" y="6851"/>
                  <a:pt x="26573" y="6687"/>
                  <a:pt x="26356" y="6674"/>
                </a:cubicBezTo>
                <a:close/>
                <a:moveTo>
                  <a:pt x="14571" y="6706"/>
                </a:moveTo>
                <a:cubicBezTo>
                  <a:pt x="14481" y="6706"/>
                  <a:pt x="14389" y="6738"/>
                  <a:pt x="14313" y="6810"/>
                </a:cubicBezTo>
                <a:cubicBezTo>
                  <a:pt x="14069" y="7054"/>
                  <a:pt x="14232" y="7462"/>
                  <a:pt x="14572" y="7476"/>
                </a:cubicBezTo>
                <a:cubicBezTo>
                  <a:pt x="14775" y="7476"/>
                  <a:pt x="14952" y="7313"/>
                  <a:pt x="14966" y="7109"/>
                </a:cubicBezTo>
                <a:cubicBezTo>
                  <a:pt x="14966" y="6865"/>
                  <a:pt x="14772" y="6706"/>
                  <a:pt x="14571" y="6706"/>
                </a:cubicBezTo>
                <a:close/>
                <a:moveTo>
                  <a:pt x="37855" y="7489"/>
                </a:moveTo>
                <a:cubicBezTo>
                  <a:pt x="37856" y="7489"/>
                  <a:pt x="37857" y="7490"/>
                  <a:pt x="37857" y="7490"/>
                </a:cubicBezTo>
                <a:lnTo>
                  <a:pt x="37857" y="7490"/>
                </a:lnTo>
                <a:cubicBezTo>
                  <a:pt x="37861" y="7489"/>
                  <a:pt x="37865" y="7489"/>
                  <a:pt x="37869" y="7489"/>
                </a:cubicBezTo>
                <a:close/>
                <a:moveTo>
                  <a:pt x="35381" y="6742"/>
                </a:moveTo>
                <a:cubicBezTo>
                  <a:pt x="35041" y="6742"/>
                  <a:pt x="34865" y="7136"/>
                  <a:pt x="35096" y="7381"/>
                </a:cubicBezTo>
                <a:cubicBezTo>
                  <a:pt x="35173" y="7462"/>
                  <a:pt x="35271" y="7498"/>
                  <a:pt x="35368" y="7498"/>
                </a:cubicBezTo>
                <a:cubicBezTo>
                  <a:pt x="35561" y="7498"/>
                  <a:pt x="35748" y="7354"/>
                  <a:pt x="35748" y="7136"/>
                </a:cubicBezTo>
                <a:cubicBezTo>
                  <a:pt x="35762" y="6919"/>
                  <a:pt x="35599" y="6755"/>
                  <a:pt x="35381" y="6742"/>
                </a:cubicBezTo>
                <a:close/>
                <a:moveTo>
                  <a:pt x="23607" y="6750"/>
                </a:moveTo>
                <a:cubicBezTo>
                  <a:pt x="23513" y="6750"/>
                  <a:pt x="23417" y="6785"/>
                  <a:pt x="23339" y="6864"/>
                </a:cubicBezTo>
                <a:cubicBezTo>
                  <a:pt x="23094" y="7095"/>
                  <a:pt x="23257" y="7517"/>
                  <a:pt x="23597" y="7517"/>
                </a:cubicBezTo>
                <a:cubicBezTo>
                  <a:pt x="23812" y="7517"/>
                  <a:pt x="23987" y="7344"/>
                  <a:pt x="23991" y="7129"/>
                </a:cubicBezTo>
                <a:lnTo>
                  <a:pt x="23991" y="7129"/>
                </a:lnTo>
                <a:cubicBezTo>
                  <a:pt x="23991" y="7131"/>
                  <a:pt x="23991" y="7134"/>
                  <a:pt x="23991" y="7136"/>
                </a:cubicBezTo>
                <a:lnTo>
                  <a:pt x="23991" y="7122"/>
                </a:lnTo>
                <a:cubicBezTo>
                  <a:pt x="23991" y="7125"/>
                  <a:pt x="23991" y="7127"/>
                  <a:pt x="23991" y="7129"/>
                </a:cubicBezTo>
                <a:lnTo>
                  <a:pt x="23991" y="7129"/>
                </a:lnTo>
                <a:cubicBezTo>
                  <a:pt x="23987" y="6903"/>
                  <a:pt x="23802" y="6750"/>
                  <a:pt x="23607" y="6750"/>
                </a:cubicBezTo>
                <a:close/>
                <a:moveTo>
                  <a:pt x="11826" y="6783"/>
                </a:moveTo>
                <a:cubicBezTo>
                  <a:pt x="11622" y="6783"/>
                  <a:pt x="11459" y="6946"/>
                  <a:pt x="11459" y="7150"/>
                </a:cubicBezTo>
                <a:cubicBezTo>
                  <a:pt x="11450" y="7373"/>
                  <a:pt x="11638" y="7527"/>
                  <a:pt x="11832" y="7527"/>
                </a:cubicBezTo>
                <a:cubicBezTo>
                  <a:pt x="11921" y="7527"/>
                  <a:pt x="12011" y="7494"/>
                  <a:pt x="12084" y="7421"/>
                </a:cubicBezTo>
                <a:cubicBezTo>
                  <a:pt x="12329" y="7190"/>
                  <a:pt x="12166" y="6783"/>
                  <a:pt x="11826" y="6783"/>
                </a:cubicBezTo>
                <a:close/>
                <a:moveTo>
                  <a:pt x="911" y="7245"/>
                </a:moveTo>
                <a:cubicBezTo>
                  <a:pt x="857" y="7326"/>
                  <a:pt x="789" y="7381"/>
                  <a:pt x="789" y="7421"/>
                </a:cubicBezTo>
                <a:cubicBezTo>
                  <a:pt x="789" y="7462"/>
                  <a:pt x="857" y="7503"/>
                  <a:pt x="898" y="7544"/>
                </a:cubicBezTo>
                <a:cubicBezTo>
                  <a:pt x="938" y="7503"/>
                  <a:pt x="1006" y="7476"/>
                  <a:pt x="1020" y="7421"/>
                </a:cubicBezTo>
                <a:cubicBezTo>
                  <a:pt x="1034" y="7367"/>
                  <a:pt x="966" y="7326"/>
                  <a:pt x="911" y="7245"/>
                </a:cubicBezTo>
                <a:close/>
                <a:moveTo>
                  <a:pt x="9107" y="6864"/>
                </a:moveTo>
                <a:cubicBezTo>
                  <a:pt x="8795" y="6864"/>
                  <a:pt x="8645" y="7231"/>
                  <a:pt x="8863" y="7449"/>
                </a:cubicBezTo>
                <a:cubicBezTo>
                  <a:pt x="8934" y="7519"/>
                  <a:pt x="9020" y="7551"/>
                  <a:pt x="9105" y="7551"/>
                </a:cubicBezTo>
                <a:cubicBezTo>
                  <a:pt x="9280" y="7551"/>
                  <a:pt x="9447" y="7415"/>
                  <a:pt x="9447" y="7204"/>
                </a:cubicBezTo>
                <a:cubicBezTo>
                  <a:pt x="9447" y="7027"/>
                  <a:pt x="9284" y="6864"/>
                  <a:pt x="9107" y="6864"/>
                </a:cubicBezTo>
                <a:close/>
                <a:moveTo>
                  <a:pt x="20876" y="6801"/>
                </a:moveTo>
                <a:cubicBezTo>
                  <a:pt x="20792" y="6801"/>
                  <a:pt x="20707" y="6829"/>
                  <a:pt x="20634" y="6891"/>
                </a:cubicBezTo>
                <a:cubicBezTo>
                  <a:pt x="20375" y="7122"/>
                  <a:pt x="20525" y="7544"/>
                  <a:pt x="20865" y="7571"/>
                </a:cubicBezTo>
                <a:cubicBezTo>
                  <a:pt x="21069" y="7571"/>
                  <a:pt x="21245" y="7421"/>
                  <a:pt x="21259" y="7218"/>
                </a:cubicBezTo>
                <a:lnTo>
                  <a:pt x="21273" y="7218"/>
                </a:lnTo>
                <a:cubicBezTo>
                  <a:pt x="21282" y="6975"/>
                  <a:pt x="21084" y="6801"/>
                  <a:pt x="20876" y="6801"/>
                </a:cubicBezTo>
                <a:close/>
                <a:moveTo>
                  <a:pt x="32636" y="6796"/>
                </a:moveTo>
                <a:cubicBezTo>
                  <a:pt x="32119" y="6796"/>
                  <a:pt x="32119" y="7571"/>
                  <a:pt x="32636" y="7571"/>
                </a:cubicBezTo>
                <a:cubicBezTo>
                  <a:pt x="33139" y="7571"/>
                  <a:pt x="33139" y="6796"/>
                  <a:pt x="32636" y="6796"/>
                </a:cubicBezTo>
                <a:close/>
                <a:moveTo>
                  <a:pt x="6387" y="6973"/>
                </a:moveTo>
                <a:cubicBezTo>
                  <a:pt x="6235" y="6973"/>
                  <a:pt x="6085" y="7084"/>
                  <a:pt x="6076" y="7272"/>
                </a:cubicBezTo>
                <a:cubicBezTo>
                  <a:pt x="6076" y="7435"/>
                  <a:pt x="6199" y="7571"/>
                  <a:pt x="6362" y="7585"/>
                </a:cubicBezTo>
                <a:cubicBezTo>
                  <a:pt x="6367" y="7585"/>
                  <a:pt x="6373" y="7585"/>
                  <a:pt x="6378" y="7585"/>
                </a:cubicBezTo>
                <a:cubicBezTo>
                  <a:pt x="6640" y="7585"/>
                  <a:pt x="6793" y="7268"/>
                  <a:pt x="6606" y="7068"/>
                </a:cubicBezTo>
                <a:cubicBezTo>
                  <a:pt x="6546" y="7003"/>
                  <a:pt x="6466" y="6973"/>
                  <a:pt x="6387" y="6973"/>
                </a:cubicBezTo>
                <a:close/>
                <a:moveTo>
                  <a:pt x="3629" y="7125"/>
                </a:moveTo>
                <a:cubicBezTo>
                  <a:pt x="3566" y="7125"/>
                  <a:pt x="3503" y="7150"/>
                  <a:pt x="3453" y="7204"/>
                </a:cubicBezTo>
                <a:cubicBezTo>
                  <a:pt x="3304" y="7354"/>
                  <a:pt x="3426" y="7612"/>
                  <a:pt x="3643" y="7612"/>
                </a:cubicBezTo>
                <a:cubicBezTo>
                  <a:pt x="3766" y="7598"/>
                  <a:pt x="3874" y="7489"/>
                  <a:pt x="3874" y="7367"/>
                </a:cubicBezTo>
                <a:cubicBezTo>
                  <a:pt x="3874" y="7222"/>
                  <a:pt x="3754" y="7125"/>
                  <a:pt x="3629" y="7125"/>
                </a:cubicBezTo>
                <a:close/>
                <a:moveTo>
                  <a:pt x="42516" y="7352"/>
                </a:moveTo>
                <a:cubicBezTo>
                  <a:pt x="42512" y="7352"/>
                  <a:pt x="42508" y="7352"/>
                  <a:pt x="42504" y="7354"/>
                </a:cubicBezTo>
                <a:cubicBezTo>
                  <a:pt x="42449" y="7354"/>
                  <a:pt x="42408" y="7435"/>
                  <a:pt x="42354" y="7489"/>
                </a:cubicBezTo>
                <a:cubicBezTo>
                  <a:pt x="42408" y="7544"/>
                  <a:pt x="42449" y="7625"/>
                  <a:pt x="42517" y="7625"/>
                </a:cubicBezTo>
                <a:cubicBezTo>
                  <a:pt x="42522" y="7626"/>
                  <a:pt x="42527" y="7627"/>
                  <a:pt x="42532" y="7627"/>
                </a:cubicBezTo>
                <a:cubicBezTo>
                  <a:pt x="42592" y="7627"/>
                  <a:pt x="42633" y="7551"/>
                  <a:pt x="42721" y="7476"/>
                </a:cubicBezTo>
                <a:cubicBezTo>
                  <a:pt x="42621" y="7426"/>
                  <a:pt x="42566" y="7352"/>
                  <a:pt x="42516" y="7352"/>
                </a:cubicBezTo>
                <a:close/>
                <a:moveTo>
                  <a:pt x="29913" y="6863"/>
                </a:moveTo>
                <a:cubicBezTo>
                  <a:pt x="29906" y="6863"/>
                  <a:pt x="29898" y="6864"/>
                  <a:pt x="29890" y="6864"/>
                </a:cubicBezTo>
                <a:cubicBezTo>
                  <a:pt x="29550" y="6864"/>
                  <a:pt x="29387" y="7286"/>
                  <a:pt x="29632" y="7517"/>
                </a:cubicBezTo>
                <a:cubicBezTo>
                  <a:pt x="29715" y="7595"/>
                  <a:pt x="29814" y="7631"/>
                  <a:pt x="29909" y="7631"/>
                </a:cubicBezTo>
                <a:cubicBezTo>
                  <a:pt x="30110" y="7631"/>
                  <a:pt x="30298" y="7475"/>
                  <a:pt x="30298" y="7245"/>
                </a:cubicBezTo>
                <a:cubicBezTo>
                  <a:pt x="30285" y="7035"/>
                  <a:pt x="30120" y="6863"/>
                  <a:pt x="29913" y="6863"/>
                </a:cubicBezTo>
                <a:close/>
                <a:moveTo>
                  <a:pt x="38942" y="6973"/>
                </a:moveTo>
                <a:cubicBezTo>
                  <a:pt x="38643" y="6973"/>
                  <a:pt x="38480" y="7313"/>
                  <a:pt x="38684" y="7530"/>
                </a:cubicBezTo>
                <a:cubicBezTo>
                  <a:pt x="38752" y="7602"/>
                  <a:pt x="38837" y="7634"/>
                  <a:pt x="38921" y="7634"/>
                </a:cubicBezTo>
                <a:cubicBezTo>
                  <a:pt x="39091" y="7634"/>
                  <a:pt x="39255" y="7504"/>
                  <a:pt x="39255" y="7313"/>
                </a:cubicBezTo>
                <a:cubicBezTo>
                  <a:pt x="39255" y="7136"/>
                  <a:pt x="39106" y="6987"/>
                  <a:pt x="38942" y="6973"/>
                </a:cubicBezTo>
                <a:close/>
                <a:moveTo>
                  <a:pt x="18133" y="6891"/>
                </a:moveTo>
                <a:cubicBezTo>
                  <a:pt x="17793" y="6891"/>
                  <a:pt x="17616" y="7313"/>
                  <a:pt x="17861" y="7544"/>
                </a:cubicBezTo>
                <a:cubicBezTo>
                  <a:pt x="17941" y="7624"/>
                  <a:pt x="18039" y="7661"/>
                  <a:pt x="18135" y="7661"/>
                </a:cubicBezTo>
                <a:cubicBezTo>
                  <a:pt x="18330" y="7661"/>
                  <a:pt x="18513" y="7509"/>
                  <a:pt x="18513" y="7272"/>
                </a:cubicBezTo>
                <a:cubicBezTo>
                  <a:pt x="18513" y="7068"/>
                  <a:pt x="18337" y="6891"/>
                  <a:pt x="18133" y="6891"/>
                </a:cubicBezTo>
                <a:close/>
                <a:moveTo>
                  <a:pt x="27185" y="6919"/>
                </a:moveTo>
                <a:cubicBezTo>
                  <a:pt x="26968" y="6919"/>
                  <a:pt x="26791" y="7095"/>
                  <a:pt x="26791" y="7313"/>
                </a:cubicBezTo>
                <a:cubicBezTo>
                  <a:pt x="26791" y="7543"/>
                  <a:pt x="26985" y="7698"/>
                  <a:pt x="27186" y="7698"/>
                </a:cubicBezTo>
                <a:cubicBezTo>
                  <a:pt x="27281" y="7698"/>
                  <a:pt x="27378" y="7663"/>
                  <a:pt x="27457" y="7585"/>
                </a:cubicBezTo>
                <a:cubicBezTo>
                  <a:pt x="27702" y="7340"/>
                  <a:pt x="27525" y="6919"/>
                  <a:pt x="27185" y="6919"/>
                </a:cubicBezTo>
                <a:close/>
                <a:moveTo>
                  <a:pt x="15398" y="6941"/>
                </a:moveTo>
                <a:cubicBezTo>
                  <a:pt x="15304" y="6941"/>
                  <a:pt x="15207" y="6976"/>
                  <a:pt x="15129" y="7054"/>
                </a:cubicBezTo>
                <a:cubicBezTo>
                  <a:pt x="14884" y="7299"/>
                  <a:pt x="15047" y="7720"/>
                  <a:pt x="15401" y="7720"/>
                </a:cubicBezTo>
                <a:cubicBezTo>
                  <a:pt x="15618" y="7720"/>
                  <a:pt x="15795" y="7557"/>
                  <a:pt x="15795" y="7340"/>
                </a:cubicBezTo>
                <a:cubicBezTo>
                  <a:pt x="15795" y="7100"/>
                  <a:pt x="15600" y="6941"/>
                  <a:pt x="15398" y="6941"/>
                </a:cubicBezTo>
                <a:close/>
                <a:moveTo>
                  <a:pt x="24426" y="6973"/>
                </a:moveTo>
                <a:cubicBezTo>
                  <a:pt x="24073" y="6973"/>
                  <a:pt x="23909" y="7394"/>
                  <a:pt x="24154" y="7639"/>
                </a:cubicBezTo>
                <a:cubicBezTo>
                  <a:pt x="24233" y="7718"/>
                  <a:pt x="24330" y="7753"/>
                  <a:pt x="24426" y="7753"/>
                </a:cubicBezTo>
                <a:cubicBezTo>
                  <a:pt x="24626" y="7753"/>
                  <a:pt x="24820" y="7597"/>
                  <a:pt x="24820" y="7367"/>
                </a:cubicBezTo>
                <a:cubicBezTo>
                  <a:pt x="24807" y="7150"/>
                  <a:pt x="24643" y="6987"/>
                  <a:pt x="24426" y="6973"/>
                </a:cubicBezTo>
                <a:close/>
                <a:moveTo>
                  <a:pt x="36187" y="6999"/>
                </a:moveTo>
                <a:cubicBezTo>
                  <a:pt x="35993" y="6999"/>
                  <a:pt x="35830" y="7158"/>
                  <a:pt x="35830" y="7367"/>
                </a:cubicBezTo>
                <a:cubicBezTo>
                  <a:pt x="35820" y="7601"/>
                  <a:pt x="36010" y="7757"/>
                  <a:pt x="36209" y="7757"/>
                </a:cubicBezTo>
                <a:cubicBezTo>
                  <a:pt x="36300" y="7757"/>
                  <a:pt x="36392" y="7725"/>
                  <a:pt x="36469" y="7653"/>
                </a:cubicBezTo>
                <a:cubicBezTo>
                  <a:pt x="36713" y="7408"/>
                  <a:pt x="36550" y="7000"/>
                  <a:pt x="36210" y="7000"/>
                </a:cubicBezTo>
                <a:cubicBezTo>
                  <a:pt x="36202" y="7000"/>
                  <a:pt x="36195" y="6999"/>
                  <a:pt x="36187" y="6999"/>
                </a:cubicBezTo>
                <a:close/>
                <a:moveTo>
                  <a:pt x="12655" y="7018"/>
                </a:moveTo>
                <a:cubicBezTo>
                  <a:pt x="12565" y="7018"/>
                  <a:pt x="12473" y="7051"/>
                  <a:pt x="12397" y="7122"/>
                </a:cubicBezTo>
                <a:cubicBezTo>
                  <a:pt x="12139" y="7354"/>
                  <a:pt x="12302" y="7775"/>
                  <a:pt x="12641" y="7788"/>
                </a:cubicBezTo>
                <a:cubicBezTo>
                  <a:pt x="12859" y="7788"/>
                  <a:pt x="13022" y="7625"/>
                  <a:pt x="13036" y="7421"/>
                </a:cubicBezTo>
                <a:cubicBezTo>
                  <a:pt x="13045" y="7178"/>
                  <a:pt x="12854" y="7018"/>
                  <a:pt x="12655" y="7018"/>
                </a:cubicBezTo>
                <a:close/>
                <a:moveTo>
                  <a:pt x="9923" y="7095"/>
                </a:moveTo>
                <a:cubicBezTo>
                  <a:pt x="9735" y="7095"/>
                  <a:pt x="9573" y="7255"/>
                  <a:pt x="9570" y="7456"/>
                </a:cubicBezTo>
                <a:lnTo>
                  <a:pt x="9570" y="7456"/>
                </a:lnTo>
                <a:cubicBezTo>
                  <a:pt x="9570" y="7453"/>
                  <a:pt x="9570" y="7451"/>
                  <a:pt x="9570" y="7449"/>
                </a:cubicBezTo>
                <a:lnTo>
                  <a:pt x="9570" y="7462"/>
                </a:lnTo>
                <a:cubicBezTo>
                  <a:pt x="9570" y="7460"/>
                  <a:pt x="9570" y="7458"/>
                  <a:pt x="9570" y="7456"/>
                </a:cubicBezTo>
                <a:lnTo>
                  <a:pt x="9570" y="7456"/>
                </a:lnTo>
                <a:cubicBezTo>
                  <a:pt x="9573" y="7672"/>
                  <a:pt x="9746" y="7815"/>
                  <a:pt x="9928" y="7815"/>
                </a:cubicBezTo>
                <a:cubicBezTo>
                  <a:pt x="10016" y="7815"/>
                  <a:pt x="10106" y="7782"/>
                  <a:pt x="10181" y="7707"/>
                </a:cubicBezTo>
                <a:cubicBezTo>
                  <a:pt x="10412" y="7489"/>
                  <a:pt x="10249" y="7095"/>
                  <a:pt x="9923" y="7095"/>
                </a:cubicBezTo>
                <a:close/>
                <a:moveTo>
                  <a:pt x="33451" y="7041"/>
                </a:moveTo>
                <a:cubicBezTo>
                  <a:pt x="33447" y="7041"/>
                  <a:pt x="33442" y="7041"/>
                  <a:pt x="33438" y="7041"/>
                </a:cubicBezTo>
                <a:cubicBezTo>
                  <a:pt x="32926" y="7054"/>
                  <a:pt x="32934" y="7816"/>
                  <a:pt x="33438" y="7816"/>
                </a:cubicBezTo>
                <a:cubicBezTo>
                  <a:pt x="33442" y="7816"/>
                  <a:pt x="33447" y="7816"/>
                  <a:pt x="33451" y="7816"/>
                </a:cubicBezTo>
                <a:cubicBezTo>
                  <a:pt x="33963" y="7802"/>
                  <a:pt x="33954" y="7041"/>
                  <a:pt x="33451" y="7041"/>
                </a:cubicBezTo>
                <a:close/>
                <a:moveTo>
                  <a:pt x="21702" y="7067"/>
                </a:moveTo>
                <a:cubicBezTo>
                  <a:pt x="21603" y="7067"/>
                  <a:pt x="21503" y="7105"/>
                  <a:pt x="21422" y="7190"/>
                </a:cubicBezTo>
                <a:cubicBezTo>
                  <a:pt x="21177" y="7435"/>
                  <a:pt x="21368" y="7856"/>
                  <a:pt x="21707" y="7856"/>
                </a:cubicBezTo>
                <a:cubicBezTo>
                  <a:pt x="21925" y="7843"/>
                  <a:pt x="22088" y="7666"/>
                  <a:pt x="22102" y="7449"/>
                </a:cubicBezTo>
                <a:cubicBezTo>
                  <a:pt x="22093" y="7221"/>
                  <a:pt x="21901" y="7067"/>
                  <a:pt x="21702" y="7067"/>
                </a:cubicBezTo>
                <a:close/>
                <a:moveTo>
                  <a:pt x="39751" y="7251"/>
                </a:moveTo>
                <a:cubicBezTo>
                  <a:pt x="39677" y="7251"/>
                  <a:pt x="39602" y="7279"/>
                  <a:pt x="39541" y="7340"/>
                </a:cubicBezTo>
                <a:cubicBezTo>
                  <a:pt x="39337" y="7530"/>
                  <a:pt x="39473" y="7856"/>
                  <a:pt x="39744" y="7856"/>
                </a:cubicBezTo>
                <a:cubicBezTo>
                  <a:pt x="39921" y="7856"/>
                  <a:pt x="40043" y="7720"/>
                  <a:pt x="40057" y="7557"/>
                </a:cubicBezTo>
                <a:cubicBezTo>
                  <a:pt x="40057" y="7373"/>
                  <a:pt x="39907" y="7251"/>
                  <a:pt x="39751" y="7251"/>
                </a:cubicBezTo>
                <a:close/>
                <a:moveTo>
                  <a:pt x="4471" y="7325"/>
                </a:moveTo>
                <a:cubicBezTo>
                  <a:pt x="4463" y="7325"/>
                  <a:pt x="4454" y="7326"/>
                  <a:pt x="4445" y="7326"/>
                </a:cubicBezTo>
                <a:cubicBezTo>
                  <a:pt x="4119" y="7354"/>
                  <a:pt x="4119" y="7843"/>
                  <a:pt x="4445" y="7870"/>
                </a:cubicBezTo>
                <a:cubicBezTo>
                  <a:pt x="4454" y="7871"/>
                  <a:pt x="4463" y="7871"/>
                  <a:pt x="4471" y="7871"/>
                </a:cubicBezTo>
                <a:cubicBezTo>
                  <a:pt x="4831" y="7871"/>
                  <a:pt x="4831" y="7325"/>
                  <a:pt x="4471" y="7325"/>
                </a:cubicBezTo>
                <a:close/>
                <a:moveTo>
                  <a:pt x="30719" y="7095"/>
                </a:moveTo>
                <a:cubicBezTo>
                  <a:pt x="30379" y="7095"/>
                  <a:pt x="30203" y="7517"/>
                  <a:pt x="30447" y="7761"/>
                </a:cubicBezTo>
                <a:cubicBezTo>
                  <a:pt x="30528" y="7842"/>
                  <a:pt x="30627" y="7878"/>
                  <a:pt x="30725" y="7878"/>
                </a:cubicBezTo>
                <a:cubicBezTo>
                  <a:pt x="30924" y="7878"/>
                  <a:pt x="31113" y="7727"/>
                  <a:pt x="31113" y="7489"/>
                </a:cubicBezTo>
                <a:cubicBezTo>
                  <a:pt x="31113" y="7272"/>
                  <a:pt x="30937" y="7109"/>
                  <a:pt x="30733" y="7095"/>
                </a:cubicBezTo>
                <a:close/>
                <a:moveTo>
                  <a:pt x="1733" y="7502"/>
                </a:moveTo>
                <a:cubicBezTo>
                  <a:pt x="1632" y="7502"/>
                  <a:pt x="1538" y="7590"/>
                  <a:pt x="1564" y="7666"/>
                </a:cubicBezTo>
                <a:cubicBezTo>
                  <a:pt x="1605" y="7748"/>
                  <a:pt x="1645" y="7816"/>
                  <a:pt x="1700" y="7870"/>
                </a:cubicBezTo>
                <a:lnTo>
                  <a:pt x="1781" y="7884"/>
                </a:lnTo>
                <a:cubicBezTo>
                  <a:pt x="1836" y="7816"/>
                  <a:pt x="1904" y="7748"/>
                  <a:pt x="1917" y="7680"/>
                </a:cubicBezTo>
                <a:cubicBezTo>
                  <a:pt x="1944" y="7571"/>
                  <a:pt x="1863" y="7503"/>
                  <a:pt x="1754" y="7503"/>
                </a:cubicBezTo>
                <a:cubicBezTo>
                  <a:pt x="1747" y="7502"/>
                  <a:pt x="1740" y="7502"/>
                  <a:pt x="1733" y="7502"/>
                </a:cubicBezTo>
                <a:close/>
                <a:moveTo>
                  <a:pt x="7208" y="7223"/>
                </a:moveTo>
                <a:cubicBezTo>
                  <a:pt x="7125" y="7223"/>
                  <a:pt x="7040" y="7255"/>
                  <a:pt x="6973" y="7326"/>
                </a:cubicBezTo>
                <a:cubicBezTo>
                  <a:pt x="6770" y="7530"/>
                  <a:pt x="6919" y="7884"/>
                  <a:pt x="7218" y="7884"/>
                </a:cubicBezTo>
                <a:cubicBezTo>
                  <a:pt x="7395" y="7870"/>
                  <a:pt x="7531" y="7734"/>
                  <a:pt x="7544" y="7557"/>
                </a:cubicBezTo>
                <a:cubicBezTo>
                  <a:pt x="7544" y="7357"/>
                  <a:pt x="7379" y="7223"/>
                  <a:pt x="7208" y="7223"/>
                </a:cubicBezTo>
                <a:close/>
                <a:moveTo>
                  <a:pt x="18948" y="7136"/>
                </a:moveTo>
                <a:cubicBezTo>
                  <a:pt x="18744" y="7136"/>
                  <a:pt x="18568" y="7299"/>
                  <a:pt x="18568" y="7517"/>
                </a:cubicBezTo>
                <a:lnTo>
                  <a:pt x="18554" y="7517"/>
                </a:lnTo>
                <a:cubicBezTo>
                  <a:pt x="18554" y="7757"/>
                  <a:pt x="18749" y="7915"/>
                  <a:pt x="18950" y="7915"/>
                </a:cubicBezTo>
                <a:cubicBezTo>
                  <a:pt x="19045" y="7915"/>
                  <a:pt x="19142" y="7880"/>
                  <a:pt x="19220" y="7802"/>
                </a:cubicBezTo>
                <a:cubicBezTo>
                  <a:pt x="19465" y="7557"/>
                  <a:pt x="19302" y="7136"/>
                  <a:pt x="18948" y="7136"/>
                </a:cubicBezTo>
                <a:close/>
                <a:moveTo>
                  <a:pt x="28003" y="7190"/>
                </a:moveTo>
                <a:cubicBezTo>
                  <a:pt x="27998" y="7190"/>
                  <a:pt x="27993" y="7190"/>
                  <a:pt x="27987" y="7190"/>
                </a:cubicBezTo>
                <a:cubicBezTo>
                  <a:pt x="27783" y="7204"/>
                  <a:pt x="27620" y="7367"/>
                  <a:pt x="27620" y="7585"/>
                </a:cubicBezTo>
                <a:lnTo>
                  <a:pt x="27607" y="7585"/>
                </a:lnTo>
                <a:cubicBezTo>
                  <a:pt x="27607" y="7822"/>
                  <a:pt x="27802" y="7979"/>
                  <a:pt x="28005" y="7979"/>
                </a:cubicBezTo>
                <a:cubicBezTo>
                  <a:pt x="28105" y="7979"/>
                  <a:pt x="28206" y="7941"/>
                  <a:pt x="28286" y="7856"/>
                </a:cubicBezTo>
                <a:cubicBezTo>
                  <a:pt x="28527" y="7616"/>
                  <a:pt x="28346" y="7190"/>
                  <a:pt x="28003" y="7190"/>
                </a:cubicBezTo>
                <a:close/>
                <a:moveTo>
                  <a:pt x="16230" y="7190"/>
                </a:moveTo>
                <a:cubicBezTo>
                  <a:pt x="16026" y="7190"/>
                  <a:pt x="15849" y="7367"/>
                  <a:pt x="15836" y="7571"/>
                </a:cubicBezTo>
                <a:cubicBezTo>
                  <a:pt x="15826" y="7814"/>
                  <a:pt x="16023" y="7980"/>
                  <a:pt x="16231" y="7980"/>
                </a:cubicBezTo>
                <a:cubicBezTo>
                  <a:pt x="16325" y="7980"/>
                  <a:pt x="16421" y="7946"/>
                  <a:pt x="16502" y="7870"/>
                </a:cubicBezTo>
                <a:cubicBezTo>
                  <a:pt x="16746" y="7625"/>
                  <a:pt x="16583" y="7190"/>
                  <a:pt x="16230" y="7190"/>
                </a:cubicBezTo>
                <a:close/>
                <a:moveTo>
                  <a:pt x="37036" y="7244"/>
                </a:moveTo>
                <a:cubicBezTo>
                  <a:pt x="36708" y="7244"/>
                  <a:pt x="36554" y="7629"/>
                  <a:pt x="36768" y="7870"/>
                </a:cubicBezTo>
                <a:cubicBezTo>
                  <a:pt x="36845" y="7947"/>
                  <a:pt x="36941" y="7982"/>
                  <a:pt x="37036" y="7982"/>
                </a:cubicBezTo>
                <a:cubicBezTo>
                  <a:pt x="37225" y="7982"/>
                  <a:pt x="37407" y="7843"/>
                  <a:pt x="37407" y="7625"/>
                </a:cubicBezTo>
                <a:cubicBezTo>
                  <a:pt x="37407" y="7421"/>
                  <a:pt x="37243" y="7245"/>
                  <a:pt x="37053" y="7245"/>
                </a:cubicBezTo>
                <a:cubicBezTo>
                  <a:pt x="37047" y="7245"/>
                  <a:pt x="37042" y="7244"/>
                  <a:pt x="37036" y="7244"/>
                </a:cubicBezTo>
                <a:close/>
                <a:moveTo>
                  <a:pt x="13511" y="7245"/>
                </a:moveTo>
                <a:cubicBezTo>
                  <a:pt x="13294" y="7245"/>
                  <a:pt x="13117" y="7421"/>
                  <a:pt x="13117" y="7639"/>
                </a:cubicBezTo>
                <a:cubicBezTo>
                  <a:pt x="13117" y="7869"/>
                  <a:pt x="13311" y="8025"/>
                  <a:pt x="13512" y="8025"/>
                </a:cubicBezTo>
                <a:cubicBezTo>
                  <a:pt x="13607" y="8025"/>
                  <a:pt x="13704" y="7990"/>
                  <a:pt x="13783" y="7911"/>
                </a:cubicBezTo>
                <a:cubicBezTo>
                  <a:pt x="14028" y="7666"/>
                  <a:pt x="13865" y="7245"/>
                  <a:pt x="13511" y="7245"/>
                </a:cubicBezTo>
                <a:close/>
                <a:moveTo>
                  <a:pt x="25255" y="7245"/>
                </a:moveTo>
                <a:cubicBezTo>
                  <a:pt x="24902" y="7245"/>
                  <a:pt x="24725" y="7666"/>
                  <a:pt x="24983" y="7924"/>
                </a:cubicBezTo>
                <a:cubicBezTo>
                  <a:pt x="25060" y="8001"/>
                  <a:pt x="25154" y="8035"/>
                  <a:pt x="25247" y="8035"/>
                </a:cubicBezTo>
                <a:cubicBezTo>
                  <a:pt x="25451" y="8035"/>
                  <a:pt x="25649" y="7872"/>
                  <a:pt x="25649" y="7639"/>
                </a:cubicBezTo>
                <a:cubicBezTo>
                  <a:pt x="25636" y="7421"/>
                  <a:pt x="25459" y="7245"/>
                  <a:pt x="25255" y="7245"/>
                </a:cubicBezTo>
                <a:close/>
                <a:moveTo>
                  <a:pt x="34321" y="7272"/>
                </a:moveTo>
                <a:cubicBezTo>
                  <a:pt x="33968" y="7272"/>
                  <a:pt x="33777" y="7680"/>
                  <a:pt x="34022" y="7938"/>
                </a:cubicBezTo>
                <a:cubicBezTo>
                  <a:pt x="34103" y="8023"/>
                  <a:pt x="34203" y="8061"/>
                  <a:pt x="34302" y="8061"/>
                </a:cubicBezTo>
                <a:cubicBezTo>
                  <a:pt x="34501" y="8061"/>
                  <a:pt x="34693" y="7907"/>
                  <a:pt x="34702" y="7680"/>
                </a:cubicBezTo>
                <a:cubicBezTo>
                  <a:pt x="34702" y="7462"/>
                  <a:pt x="34525" y="7286"/>
                  <a:pt x="34321" y="7286"/>
                </a:cubicBezTo>
                <a:lnTo>
                  <a:pt x="34321" y="7272"/>
                </a:lnTo>
                <a:close/>
                <a:moveTo>
                  <a:pt x="40587" y="7517"/>
                </a:moveTo>
                <a:cubicBezTo>
                  <a:pt x="40438" y="7517"/>
                  <a:pt x="40315" y="7639"/>
                  <a:pt x="40302" y="7788"/>
                </a:cubicBezTo>
                <a:cubicBezTo>
                  <a:pt x="40302" y="7938"/>
                  <a:pt x="40410" y="8060"/>
                  <a:pt x="40560" y="8074"/>
                </a:cubicBezTo>
                <a:cubicBezTo>
                  <a:pt x="40564" y="8074"/>
                  <a:pt x="40569" y="8074"/>
                  <a:pt x="40573" y="8074"/>
                </a:cubicBezTo>
                <a:cubicBezTo>
                  <a:pt x="40927" y="8074"/>
                  <a:pt x="40936" y="7530"/>
                  <a:pt x="40587" y="7517"/>
                </a:cubicBezTo>
                <a:close/>
                <a:moveTo>
                  <a:pt x="22537" y="7299"/>
                </a:moveTo>
                <a:cubicBezTo>
                  <a:pt x="22183" y="7299"/>
                  <a:pt x="22006" y="7734"/>
                  <a:pt x="22251" y="7979"/>
                </a:cubicBezTo>
                <a:cubicBezTo>
                  <a:pt x="22334" y="8057"/>
                  <a:pt x="22433" y="8092"/>
                  <a:pt x="22530" y="8092"/>
                </a:cubicBezTo>
                <a:cubicBezTo>
                  <a:pt x="22736" y="8092"/>
                  <a:pt x="22931" y="7934"/>
                  <a:pt x="22931" y="7693"/>
                </a:cubicBezTo>
                <a:cubicBezTo>
                  <a:pt x="22917" y="7476"/>
                  <a:pt x="22740" y="7313"/>
                  <a:pt x="22537" y="7313"/>
                </a:cubicBezTo>
                <a:lnTo>
                  <a:pt x="22537" y="7299"/>
                </a:lnTo>
                <a:close/>
                <a:moveTo>
                  <a:pt x="10752" y="7367"/>
                </a:moveTo>
                <a:cubicBezTo>
                  <a:pt x="10426" y="7367"/>
                  <a:pt x="10249" y="7775"/>
                  <a:pt x="10494" y="8006"/>
                </a:cubicBezTo>
                <a:cubicBezTo>
                  <a:pt x="10568" y="8080"/>
                  <a:pt x="10661" y="8114"/>
                  <a:pt x="10752" y="8114"/>
                </a:cubicBezTo>
                <a:cubicBezTo>
                  <a:pt x="10944" y="8114"/>
                  <a:pt x="11128" y="7965"/>
                  <a:pt x="11119" y="7734"/>
                </a:cubicBezTo>
                <a:cubicBezTo>
                  <a:pt x="11133" y="7530"/>
                  <a:pt x="10970" y="7367"/>
                  <a:pt x="10766" y="7367"/>
                </a:cubicBezTo>
                <a:close/>
                <a:moveTo>
                  <a:pt x="2570" y="7707"/>
                </a:moveTo>
                <a:cubicBezTo>
                  <a:pt x="2379" y="7707"/>
                  <a:pt x="2271" y="7924"/>
                  <a:pt x="2406" y="8060"/>
                </a:cubicBezTo>
                <a:cubicBezTo>
                  <a:pt x="2453" y="8107"/>
                  <a:pt x="2510" y="8128"/>
                  <a:pt x="2566" y="8128"/>
                </a:cubicBezTo>
                <a:cubicBezTo>
                  <a:pt x="2673" y="8128"/>
                  <a:pt x="2773" y="8050"/>
                  <a:pt x="2773" y="7924"/>
                </a:cubicBezTo>
                <a:cubicBezTo>
                  <a:pt x="2773" y="7802"/>
                  <a:pt x="2692" y="7707"/>
                  <a:pt x="2570" y="7707"/>
                </a:cubicBezTo>
                <a:close/>
                <a:moveTo>
                  <a:pt x="8023" y="7461"/>
                </a:moveTo>
                <a:cubicBezTo>
                  <a:pt x="7845" y="7461"/>
                  <a:pt x="7707" y="7606"/>
                  <a:pt x="7694" y="7775"/>
                </a:cubicBezTo>
                <a:cubicBezTo>
                  <a:pt x="7684" y="7992"/>
                  <a:pt x="7859" y="8137"/>
                  <a:pt x="8039" y="8137"/>
                </a:cubicBezTo>
                <a:cubicBezTo>
                  <a:pt x="8118" y="8137"/>
                  <a:pt x="8198" y="8109"/>
                  <a:pt x="8265" y="8047"/>
                </a:cubicBezTo>
                <a:cubicBezTo>
                  <a:pt x="8482" y="7843"/>
                  <a:pt x="8346" y="7462"/>
                  <a:pt x="8047" y="7462"/>
                </a:cubicBezTo>
                <a:cubicBezTo>
                  <a:pt x="8039" y="7462"/>
                  <a:pt x="8031" y="7461"/>
                  <a:pt x="8023" y="7461"/>
                </a:cubicBezTo>
                <a:close/>
                <a:moveTo>
                  <a:pt x="19779" y="7370"/>
                </a:moveTo>
                <a:cubicBezTo>
                  <a:pt x="19578" y="7370"/>
                  <a:pt x="19383" y="7535"/>
                  <a:pt x="19383" y="7775"/>
                </a:cubicBezTo>
                <a:cubicBezTo>
                  <a:pt x="19383" y="7979"/>
                  <a:pt x="19560" y="8155"/>
                  <a:pt x="19777" y="8155"/>
                </a:cubicBezTo>
                <a:cubicBezTo>
                  <a:pt x="20131" y="8155"/>
                  <a:pt x="20307" y="7734"/>
                  <a:pt x="20049" y="7489"/>
                </a:cubicBezTo>
                <a:cubicBezTo>
                  <a:pt x="19971" y="7407"/>
                  <a:pt x="19874" y="7370"/>
                  <a:pt x="19779" y="7370"/>
                </a:cubicBezTo>
                <a:close/>
                <a:moveTo>
                  <a:pt x="31548" y="7367"/>
                </a:moveTo>
                <a:cubicBezTo>
                  <a:pt x="31344" y="7367"/>
                  <a:pt x="31168" y="7544"/>
                  <a:pt x="31154" y="7761"/>
                </a:cubicBezTo>
                <a:cubicBezTo>
                  <a:pt x="31154" y="8002"/>
                  <a:pt x="31349" y="8160"/>
                  <a:pt x="31555" y="8160"/>
                </a:cubicBezTo>
                <a:cubicBezTo>
                  <a:pt x="31652" y="8160"/>
                  <a:pt x="31751" y="8125"/>
                  <a:pt x="31834" y="8047"/>
                </a:cubicBezTo>
                <a:cubicBezTo>
                  <a:pt x="32092" y="7802"/>
                  <a:pt x="31915" y="7367"/>
                  <a:pt x="31548" y="7367"/>
                </a:cubicBezTo>
                <a:close/>
                <a:moveTo>
                  <a:pt x="5281" y="7540"/>
                </a:moveTo>
                <a:cubicBezTo>
                  <a:pt x="5128" y="7540"/>
                  <a:pt x="4975" y="7646"/>
                  <a:pt x="4989" y="7856"/>
                </a:cubicBezTo>
                <a:cubicBezTo>
                  <a:pt x="4975" y="8060"/>
                  <a:pt x="5128" y="8162"/>
                  <a:pt x="5281" y="8162"/>
                </a:cubicBezTo>
                <a:cubicBezTo>
                  <a:pt x="5434" y="8162"/>
                  <a:pt x="5587" y="8060"/>
                  <a:pt x="5573" y="7856"/>
                </a:cubicBezTo>
                <a:cubicBezTo>
                  <a:pt x="5587" y="7646"/>
                  <a:pt x="5434" y="7540"/>
                  <a:pt x="5281" y="7540"/>
                </a:cubicBezTo>
                <a:close/>
                <a:moveTo>
                  <a:pt x="37857" y="7490"/>
                </a:moveTo>
                <a:lnTo>
                  <a:pt x="37857" y="7490"/>
                </a:lnTo>
                <a:cubicBezTo>
                  <a:pt x="37539" y="7498"/>
                  <a:pt x="37382" y="7873"/>
                  <a:pt x="37597" y="8101"/>
                </a:cubicBezTo>
                <a:cubicBezTo>
                  <a:pt x="37672" y="8176"/>
                  <a:pt x="37764" y="8209"/>
                  <a:pt x="37854" y="8209"/>
                </a:cubicBezTo>
                <a:cubicBezTo>
                  <a:pt x="38042" y="8209"/>
                  <a:pt x="38222" y="8063"/>
                  <a:pt x="38222" y="7843"/>
                </a:cubicBezTo>
                <a:cubicBezTo>
                  <a:pt x="38209" y="7653"/>
                  <a:pt x="38060" y="7504"/>
                  <a:pt x="37857" y="7490"/>
                </a:cubicBezTo>
                <a:close/>
                <a:moveTo>
                  <a:pt x="28816" y="7421"/>
                </a:moveTo>
                <a:cubicBezTo>
                  <a:pt x="28599" y="7435"/>
                  <a:pt x="28422" y="7625"/>
                  <a:pt x="28436" y="7843"/>
                </a:cubicBezTo>
                <a:lnTo>
                  <a:pt x="28422" y="7829"/>
                </a:lnTo>
                <a:lnTo>
                  <a:pt x="28422" y="7829"/>
                </a:lnTo>
                <a:cubicBezTo>
                  <a:pt x="28431" y="8063"/>
                  <a:pt x="28625" y="8214"/>
                  <a:pt x="28826" y="8214"/>
                </a:cubicBezTo>
                <a:cubicBezTo>
                  <a:pt x="28928" y="8214"/>
                  <a:pt x="29033" y="8175"/>
                  <a:pt x="29115" y="8087"/>
                </a:cubicBezTo>
                <a:cubicBezTo>
                  <a:pt x="29360" y="7843"/>
                  <a:pt x="29170" y="7421"/>
                  <a:pt x="28816" y="7421"/>
                </a:cubicBezTo>
                <a:close/>
                <a:moveTo>
                  <a:pt x="17059" y="7435"/>
                </a:moveTo>
                <a:cubicBezTo>
                  <a:pt x="16706" y="7435"/>
                  <a:pt x="16529" y="7856"/>
                  <a:pt x="16787" y="8101"/>
                </a:cubicBezTo>
                <a:cubicBezTo>
                  <a:pt x="16866" y="8184"/>
                  <a:pt x="16962" y="8221"/>
                  <a:pt x="17057" y="8221"/>
                </a:cubicBezTo>
                <a:cubicBezTo>
                  <a:pt x="17259" y="8221"/>
                  <a:pt x="17453" y="8056"/>
                  <a:pt x="17453" y="7816"/>
                </a:cubicBezTo>
                <a:cubicBezTo>
                  <a:pt x="17453" y="7612"/>
                  <a:pt x="17276" y="7435"/>
                  <a:pt x="17059" y="7435"/>
                </a:cubicBezTo>
                <a:close/>
                <a:moveTo>
                  <a:pt x="41403" y="7802"/>
                </a:moveTo>
                <a:cubicBezTo>
                  <a:pt x="41280" y="7802"/>
                  <a:pt x="41172" y="7911"/>
                  <a:pt x="41172" y="8033"/>
                </a:cubicBezTo>
                <a:cubicBezTo>
                  <a:pt x="41172" y="8175"/>
                  <a:pt x="41289" y="8270"/>
                  <a:pt x="41411" y="8270"/>
                </a:cubicBezTo>
                <a:cubicBezTo>
                  <a:pt x="41465" y="8270"/>
                  <a:pt x="41520" y="8251"/>
                  <a:pt x="41566" y="8210"/>
                </a:cubicBezTo>
                <a:cubicBezTo>
                  <a:pt x="41715" y="8060"/>
                  <a:pt x="41607" y="7816"/>
                  <a:pt x="41403" y="7802"/>
                </a:cubicBezTo>
                <a:close/>
                <a:moveTo>
                  <a:pt x="26058" y="7485"/>
                </a:moveTo>
                <a:cubicBezTo>
                  <a:pt x="25961" y="7485"/>
                  <a:pt x="25863" y="7520"/>
                  <a:pt x="25785" y="7598"/>
                </a:cubicBezTo>
                <a:cubicBezTo>
                  <a:pt x="25540" y="7856"/>
                  <a:pt x="25717" y="8278"/>
                  <a:pt x="26071" y="8278"/>
                </a:cubicBezTo>
                <a:cubicBezTo>
                  <a:pt x="26288" y="8278"/>
                  <a:pt x="26478" y="8101"/>
                  <a:pt x="26478" y="7884"/>
                </a:cubicBezTo>
                <a:lnTo>
                  <a:pt x="26465" y="7884"/>
                </a:lnTo>
                <a:cubicBezTo>
                  <a:pt x="26465" y="7643"/>
                  <a:pt x="26264" y="7485"/>
                  <a:pt x="26058" y="7485"/>
                </a:cubicBezTo>
                <a:close/>
                <a:moveTo>
                  <a:pt x="14327" y="7517"/>
                </a:moveTo>
                <a:cubicBezTo>
                  <a:pt x="13973" y="7517"/>
                  <a:pt x="13797" y="7938"/>
                  <a:pt x="14041" y="8183"/>
                </a:cubicBezTo>
                <a:cubicBezTo>
                  <a:pt x="14124" y="8270"/>
                  <a:pt x="14228" y="8309"/>
                  <a:pt x="14330" y="8309"/>
                </a:cubicBezTo>
                <a:cubicBezTo>
                  <a:pt x="14530" y="8309"/>
                  <a:pt x="14721" y="8158"/>
                  <a:pt x="14721" y="7924"/>
                </a:cubicBezTo>
                <a:cubicBezTo>
                  <a:pt x="14721" y="7707"/>
                  <a:pt x="14558" y="7530"/>
                  <a:pt x="14340" y="7517"/>
                </a:cubicBezTo>
                <a:close/>
                <a:moveTo>
                  <a:pt x="23339" y="7544"/>
                </a:moveTo>
                <a:cubicBezTo>
                  <a:pt x="22985" y="7557"/>
                  <a:pt x="22822" y="7992"/>
                  <a:pt x="23067" y="8223"/>
                </a:cubicBezTo>
                <a:cubicBezTo>
                  <a:pt x="23149" y="8302"/>
                  <a:pt x="23249" y="8337"/>
                  <a:pt x="23346" y="8337"/>
                </a:cubicBezTo>
                <a:cubicBezTo>
                  <a:pt x="23552" y="8337"/>
                  <a:pt x="23746" y="8178"/>
                  <a:pt x="23746" y="7938"/>
                </a:cubicBezTo>
                <a:cubicBezTo>
                  <a:pt x="23733" y="7720"/>
                  <a:pt x="23556" y="7557"/>
                  <a:pt x="23352" y="7557"/>
                </a:cubicBezTo>
                <a:lnTo>
                  <a:pt x="23339" y="7544"/>
                </a:lnTo>
                <a:close/>
                <a:moveTo>
                  <a:pt x="35109" y="7544"/>
                </a:moveTo>
                <a:cubicBezTo>
                  <a:pt x="34770" y="7544"/>
                  <a:pt x="34593" y="7979"/>
                  <a:pt x="34838" y="8223"/>
                </a:cubicBezTo>
                <a:cubicBezTo>
                  <a:pt x="34920" y="8302"/>
                  <a:pt x="35020" y="8337"/>
                  <a:pt x="35117" y="8337"/>
                </a:cubicBezTo>
                <a:cubicBezTo>
                  <a:pt x="35322" y="8337"/>
                  <a:pt x="35517" y="8178"/>
                  <a:pt x="35517" y="7938"/>
                </a:cubicBezTo>
                <a:cubicBezTo>
                  <a:pt x="35504" y="7734"/>
                  <a:pt x="35341" y="7557"/>
                  <a:pt x="35123" y="7557"/>
                </a:cubicBezTo>
                <a:lnTo>
                  <a:pt x="35109" y="7544"/>
                </a:lnTo>
                <a:close/>
                <a:moveTo>
                  <a:pt x="688" y="8140"/>
                </a:moveTo>
                <a:cubicBezTo>
                  <a:pt x="685" y="8140"/>
                  <a:pt x="683" y="8141"/>
                  <a:pt x="680" y="8142"/>
                </a:cubicBezTo>
                <a:lnTo>
                  <a:pt x="667" y="8142"/>
                </a:lnTo>
                <a:cubicBezTo>
                  <a:pt x="612" y="8155"/>
                  <a:pt x="572" y="8196"/>
                  <a:pt x="558" y="8251"/>
                </a:cubicBezTo>
                <a:cubicBezTo>
                  <a:pt x="558" y="8278"/>
                  <a:pt x="626" y="8359"/>
                  <a:pt x="667" y="8359"/>
                </a:cubicBezTo>
                <a:cubicBezTo>
                  <a:pt x="694" y="8359"/>
                  <a:pt x="762" y="8305"/>
                  <a:pt x="843" y="8251"/>
                </a:cubicBezTo>
                <a:cubicBezTo>
                  <a:pt x="769" y="8201"/>
                  <a:pt x="717" y="8140"/>
                  <a:pt x="688" y="8140"/>
                </a:cubicBezTo>
                <a:close/>
                <a:moveTo>
                  <a:pt x="11583" y="7597"/>
                </a:moveTo>
                <a:cubicBezTo>
                  <a:pt x="11377" y="7597"/>
                  <a:pt x="11214" y="7756"/>
                  <a:pt x="11201" y="7952"/>
                </a:cubicBezTo>
                <a:cubicBezTo>
                  <a:pt x="11182" y="8191"/>
                  <a:pt x="11378" y="8363"/>
                  <a:pt x="11586" y="8363"/>
                </a:cubicBezTo>
                <a:cubicBezTo>
                  <a:pt x="11674" y="8363"/>
                  <a:pt x="11763" y="8333"/>
                  <a:pt x="11839" y="8264"/>
                </a:cubicBezTo>
                <a:cubicBezTo>
                  <a:pt x="12098" y="8033"/>
                  <a:pt x="11948" y="7612"/>
                  <a:pt x="11608" y="7598"/>
                </a:cubicBezTo>
                <a:cubicBezTo>
                  <a:pt x="11600" y="7598"/>
                  <a:pt x="11591" y="7597"/>
                  <a:pt x="11583" y="7597"/>
                </a:cubicBezTo>
                <a:close/>
                <a:moveTo>
                  <a:pt x="8849" y="7680"/>
                </a:moveTo>
                <a:cubicBezTo>
                  <a:pt x="8537" y="7693"/>
                  <a:pt x="8373" y="8074"/>
                  <a:pt x="8605" y="8305"/>
                </a:cubicBezTo>
                <a:cubicBezTo>
                  <a:pt x="8677" y="8373"/>
                  <a:pt x="8764" y="8404"/>
                  <a:pt x="8850" y="8404"/>
                </a:cubicBezTo>
                <a:cubicBezTo>
                  <a:pt x="9037" y="8404"/>
                  <a:pt x="9216" y="8257"/>
                  <a:pt x="9216" y="8033"/>
                </a:cubicBezTo>
                <a:cubicBezTo>
                  <a:pt x="9216" y="7843"/>
                  <a:pt x="9053" y="7680"/>
                  <a:pt x="8863" y="7680"/>
                </a:cubicBezTo>
                <a:close/>
                <a:moveTo>
                  <a:pt x="6117" y="7788"/>
                </a:moveTo>
                <a:cubicBezTo>
                  <a:pt x="5940" y="7788"/>
                  <a:pt x="5805" y="7924"/>
                  <a:pt x="5805" y="8101"/>
                </a:cubicBezTo>
                <a:cubicBezTo>
                  <a:pt x="5795" y="8288"/>
                  <a:pt x="5954" y="8418"/>
                  <a:pt x="6115" y="8418"/>
                </a:cubicBezTo>
                <a:cubicBezTo>
                  <a:pt x="6188" y="8418"/>
                  <a:pt x="6262" y="8391"/>
                  <a:pt x="6321" y="8332"/>
                </a:cubicBezTo>
                <a:cubicBezTo>
                  <a:pt x="6525" y="8128"/>
                  <a:pt x="6389" y="7788"/>
                  <a:pt x="6117" y="7788"/>
                </a:cubicBezTo>
                <a:close/>
                <a:moveTo>
                  <a:pt x="20606" y="7612"/>
                </a:moveTo>
                <a:lnTo>
                  <a:pt x="20606" y="7625"/>
                </a:lnTo>
                <a:cubicBezTo>
                  <a:pt x="20253" y="7625"/>
                  <a:pt x="20076" y="8060"/>
                  <a:pt x="20321" y="8305"/>
                </a:cubicBezTo>
                <a:cubicBezTo>
                  <a:pt x="20404" y="8383"/>
                  <a:pt x="20503" y="8418"/>
                  <a:pt x="20600" y="8418"/>
                </a:cubicBezTo>
                <a:cubicBezTo>
                  <a:pt x="20806" y="8418"/>
                  <a:pt x="21001" y="8260"/>
                  <a:pt x="21001" y="8020"/>
                </a:cubicBezTo>
                <a:cubicBezTo>
                  <a:pt x="21001" y="7788"/>
                  <a:pt x="20824" y="7612"/>
                  <a:pt x="20606" y="7612"/>
                </a:cubicBezTo>
                <a:close/>
                <a:moveTo>
                  <a:pt x="32368" y="7625"/>
                </a:moveTo>
                <a:cubicBezTo>
                  <a:pt x="32161" y="7625"/>
                  <a:pt x="31996" y="7796"/>
                  <a:pt x="31983" y="8006"/>
                </a:cubicBezTo>
                <a:lnTo>
                  <a:pt x="31983" y="8020"/>
                </a:lnTo>
                <a:cubicBezTo>
                  <a:pt x="31983" y="8260"/>
                  <a:pt x="32178" y="8418"/>
                  <a:pt x="32384" y="8418"/>
                </a:cubicBezTo>
                <a:cubicBezTo>
                  <a:pt x="32481" y="8418"/>
                  <a:pt x="32580" y="8383"/>
                  <a:pt x="32663" y="8305"/>
                </a:cubicBezTo>
                <a:cubicBezTo>
                  <a:pt x="32907" y="8060"/>
                  <a:pt x="32744" y="7625"/>
                  <a:pt x="32391" y="7625"/>
                </a:cubicBezTo>
                <a:cubicBezTo>
                  <a:pt x="32383" y="7625"/>
                  <a:pt x="32375" y="7625"/>
                  <a:pt x="32368" y="7625"/>
                </a:cubicBezTo>
                <a:close/>
                <a:moveTo>
                  <a:pt x="3399" y="7951"/>
                </a:moveTo>
                <a:cubicBezTo>
                  <a:pt x="3085" y="7951"/>
                  <a:pt x="3063" y="8427"/>
                  <a:pt x="3385" y="8441"/>
                </a:cubicBezTo>
                <a:cubicBezTo>
                  <a:pt x="3521" y="8441"/>
                  <a:pt x="3630" y="8332"/>
                  <a:pt x="3630" y="8210"/>
                </a:cubicBezTo>
                <a:cubicBezTo>
                  <a:pt x="3643" y="8074"/>
                  <a:pt x="3535" y="7952"/>
                  <a:pt x="3412" y="7952"/>
                </a:cubicBezTo>
                <a:cubicBezTo>
                  <a:pt x="3408" y="7951"/>
                  <a:pt x="3403" y="7951"/>
                  <a:pt x="3399" y="7951"/>
                </a:cubicBezTo>
                <a:close/>
                <a:moveTo>
                  <a:pt x="29659" y="7680"/>
                </a:moveTo>
                <a:cubicBezTo>
                  <a:pt x="29306" y="7680"/>
                  <a:pt x="29129" y="8101"/>
                  <a:pt x="29374" y="8346"/>
                </a:cubicBezTo>
                <a:cubicBezTo>
                  <a:pt x="29458" y="8431"/>
                  <a:pt x="29561" y="8469"/>
                  <a:pt x="29661" y="8469"/>
                </a:cubicBezTo>
                <a:cubicBezTo>
                  <a:pt x="29863" y="8469"/>
                  <a:pt x="30053" y="8311"/>
                  <a:pt x="30053" y="8074"/>
                </a:cubicBezTo>
                <a:cubicBezTo>
                  <a:pt x="30053" y="7856"/>
                  <a:pt x="29876" y="7680"/>
                  <a:pt x="29659" y="7680"/>
                </a:cubicBezTo>
                <a:close/>
                <a:moveTo>
                  <a:pt x="38681" y="7793"/>
                </a:moveTo>
                <a:cubicBezTo>
                  <a:pt x="38601" y="7793"/>
                  <a:pt x="38520" y="7821"/>
                  <a:pt x="38453" y="7884"/>
                </a:cubicBezTo>
                <a:cubicBezTo>
                  <a:pt x="38236" y="8101"/>
                  <a:pt x="38372" y="8468"/>
                  <a:pt x="38671" y="8482"/>
                </a:cubicBezTo>
                <a:cubicBezTo>
                  <a:pt x="38861" y="8482"/>
                  <a:pt x="39010" y="8332"/>
                  <a:pt x="39024" y="8142"/>
                </a:cubicBezTo>
                <a:cubicBezTo>
                  <a:pt x="39033" y="7935"/>
                  <a:pt x="38860" y="7793"/>
                  <a:pt x="38681" y="7793"/>
                </a:cubicBezTo>
                <a:close/>
                <a:moveTo>
                  <a:pt x="42236" y="8140"/>
                </a:moveTo>
                <a:cubicBezTo>
                  <a:pt x="42141" y="8140"/>
                  <a:pt x="42082" y="8218"/>
                  <a:pt x="42082" y="8319"/>
                </a:cubicBezTo>
                <a:cubicBezTo>
                  <a:pt x="42082" y="8400"/>
                  <a:pt x="42150" y="8482"/>
                  <a:pt x="42245" y="8482"/>
                </a:cubicBezTo>
                <a:cubicBezTo>
                  <a:pt x="42368" y="8482"/>
                  <a:pt x="42422" y="8414"/>
                  <a:pt x="42436" y="8251"/>
                </a:cubicBezTo>
                <a:cubicBezTo>
                  <a:pt x="42395" y="8237"/>
                  <a:pt x="42341" y="8155"/>
                  <a:pt x="42259" y="8142"/>
                </a:cubicBezTo>
                <a:cubicBezTo>
                  <a:pt x="42251" y="8141"/>
                  <a:pt x="42243" y="8140"/>
                  <a:pt x="42236" y="8140"/>
                </a:cubicBezTo>
                <a:close/>
                <a:moveTo>
                  <a:pt x="17872" y="7707"/>
                </a:moveTo>
                <a:cubicBezTo>
                  <a:pt x="17529" y="7707"/>
                  <a:pt x="17348" y="8132"/>
                  <a:pt x="17603" y="8373"/>
                </a:cubicBezTo>
                <a:cubicBezTo>
                  <a:pt x="17683" y="8458"/>
                  <a:pt x="17784" y="8496"/>
                  <a:pt x="17884" y="8496"/>
                </a:cubicBezTo>
                <a:cubicBezTo>
                  <a:pt x="18086" y="8496"/>
                  <a:pt x="18282" y="8338"/>
                  <a:pt x="18282" y="8101"/>
                </a:cubicBezTo>
                <a:cubicBezTo>
                  <a:pt x="18282" y="7884"/>
                  <a:pt x="18106" y="7707"/>
                  <a:pt x="17888" y="7707"/>
                </a:cubicBezTo>
                <a:cubicBezTo>
                  <a:pt x="17883" y="7707"/>
                  <a:pt x="17877" y="7707"/>
                  <a:pt x="17872" y="7707"/>
                </a:cubicBezTo>
                <a:close/>
                <a:moveTo>
                  <a:pt x="26909" y="7734"/>
                </a:moveTo>
                <a:cubicBezTo>
                  <a:pt x="26809" y="7734"/>
                  <a:pt x="26708" y="7771"/>
                  <a:pt x="26628" y="7856"/>
                </a:cubicBezTo>
                <a:cubicBezTo>
                  <a:pt x="26370" y="8101"/>
                  <a:pt x="26546" y="8536"/>
                  <a:pt x="26913" y="8536"/>
                </a:cubicBezTo>
                <a:cubicBezTo>
                  <a:pt x="27131" y="8536"/>
                  <a:pt x="27307" y="8346"/>
                  <a:pt x="27307" y="8128"/>
                </a:cubicBezTo>
                <a:cubicBezTo>
                  <a:pt x="27307" y="7891"/>
                  <a:pt x="27112" y="7734"/>
                  <a:pt x="26909" y="7734"/>
                </a:cubicBezTo>
                <a:close/>
                <a:moveTo>
                  <a:pt x="15167" y="7761"/>
                </a:moveTo>
                <a:cubicBezTo>
                  <a:pt x="14972" y="7761"/>
                  <a:pt x="14780" y="7911"/>
                  <a:pt x="14762" y="8142"/>
                </a:cubicBezTo>
                <a:cubicBezTo>
                  <a:pt x="14748" y="8359"/>
                  <a:pt x="14925" y="8550"/>
                  <a:pt x="15142" y="8563"/>
                </a:cubicBezTo>
                <a:cubicBezTo>
                  <a:pt x="15148" y="8563"/>
                  <a:pt x="15154" y="8564"/>
                  <a:pt x="15159" y="8564"/>
                </a:cubicBezTo>
                <a:cubicBezTo>
                  <a:pt x="15502" y="8564"/>
                  <a:pt x="15696" y="8151"/>
                  <a:pt x="15455" y="7897"/>
                </a:cubicBezTo>
                <a:cubicBezTo>
                  <a:pt x="15375" y="7803"/>
                  <a:pt x="15271" y="7761"/>
                  <a:pt x="15167" y="7761"/>
                </a:cubicBezTo>
                <a:close/>
                <a:moveTo>
                  <a:pt x="35954" y="7799"/>
                </a:moveTo>
                <a:cubicBezTo>
                  <a:pt x="35865" y="7799"/>
                  <a:pt x="35774" y="7829"/>
                  <a:pt x="35694" y="7897"/>
                </a:cubicBezTo>
                <a:cubicBezTo>
                  <a:pt x="35436" y="8128"/>
                  <a:pt x="35585" y="8563"/>
                  <a:pt x="35939" y="8590"/>
                </a:cubicBezTo>
                <a:cubicBezTo>
                  <a:pt x="35947" y="8591"/>
                  <a:pt x="35954" y="8591"/>
                  <a:pt x="35962" y="8591"/>
                </a:cubicBezTo>
                <a:cubicBezTo>
                  <a:pt x="36157" y="8591"/>
                  <a:pt x="36333" y="8432"/>
                  <a:pt x="36346" y="8223"/>
                </a:cubicBezTo>
                <a:cubicBezTo>
                  <a:pt x="36366" y="7974"/>
                  <a:pt x="36168" y="7799"/>
                  <a:pt x="35954" y="7799"/>
                </a:cubicBezTo>
                <a:close/>
                <a:moveTo>
                  <a:pt x="24183" y="7818"/>
                </a:moveTo>
                <a:cubicBezTo>
                  <a:pt x="24086" y="7818"/>
                  <a:pt x="23988" y="7855"/>
                  <a:pt x="23909" y="7938"/>
                </a:cubicBezTo>
                <a:cubicBezTo>
                  <a:pt x="23651" y="8183"/>
                  <a:pt x="23828" y="8618"/>
                  <a:pt x="24181" y="8618"/>
                </a:cubicBezTo>
                <a:cubicBezTo>
                  <a:pt x="24399" y="8618"/>
                  <a:pt x="24575" y="8454"/>
                  <a:pt x="24589" y="8237"/>
                </a:cubicBezTo>
                <a:lnTo>
                  <a:pt x="24589" y="8223"/>
                </a:lnTo>
                <a:cubicBezTo>
                  <a:pt x="24589" y="7983"/>
                  <a:pt x="24388" y="7818"/>
                  <a:pt x="24183" y="7818"/>
                </a:cubicBezTo>
                <a:close/>
                <a:moveTo>
                  <a:pt x="12410" y="7829"/>
                </a:moveTo>
                <a:cubicBezTo>
                  <a:pt x="12193" y="7829"/>
                  <a:pt x="12016" y="8006"/>
                  <a:pt x="12016" y="8210"/>
                </a:cubicBezTo>
                <a:cubicBezTo>
                  <a:pt x="12007" y="8453"/>
                  <a:pt x="12204" y="8619"/>
                  <a:pt x="12411" y="8619"/>
                </a:cubicBezTo>
                <a:cubicBezTo>
                  <a:pt x="12505" y="8619"/>
                  <a:pt x="12602" y="8585"/>
                  <a:pt x="12682" y="8509"/>
                </a:cubicBezTo>
                <a:cubicBezTo>
                  <a:pt x="12940" y="8264"/>
                  <a:pt x="12764" y="7829"/>
                  <a:pt x="12410" y="7829"/>
                </a:cubicBezTo>
                <a:close/>
                <a:moveTo>
                  <a:pt x="33207" y="7856"/>
                </a:moveTo>
                <a:cubicBezTo>
                  <a:pt x="32853" y="7856"/>
                  <a:pt x="32676" y="8278"/>
                  <a:pt x="32921" y="8536"/>
                </a:cubicBezTo>
                <a:cubicBezTo>
                  <a:pt x="33004" y="8614"/>
                  <a:pt x="33103" y="8649"/>
                  <a:pt x="33200" y="8649"/>
                </a:cubicBezTo>
                <a:cubicBezTo>
                  <a:pt x="33406" y="8649"/>
                  <a:pt x="33601" y="8491"/>
                  <a:pt x="33601" y="8251"/>
                </a:cubicBezTo>
                <a:cubicBezTo>
                  <a:pt x="33601" y="8033"/>
                  <a:pt x="33424" y="7856"/>
                  <a:pt x="33207" y="7856"/>
                </a:cubicBezTo>
                <a:close/>
                <a:moveTo>
                  <a:pt x="43074" y="8427"/>
                </a:moveTo>
                <a:cubicBezTo>
                  <a:pt x="43034" y="8495"/>
                  <a:pt x="42993" y="8536"/>
                  <a:pt x="42993" y="8563"/>
                </a:cubicBezTo>
                <a:cubicBezTo>
                  <a:pt x="42993" y="8604"/>
                  <a:pt x="43061" y="8631"/>
                  <a:pt x="43088" y="8658"/>
                </a:cubicBezTo>
                <a:cubicBezTo>
                  <a:pt x="43115" y="8618"/>
                  <a:pt x="43170" y="8590"/>
                  <a:pt x="43170" y="8550"/>
                </a:cubicBezTo>
                <a:cubicBezTo>
                  <a:pt x="43170" y="8522"/>
                  <a:pt x="43115" y="8482"/>
                  <a:pt x="43074" y="8427"/>
                </a:cubicBezTo>
                <a:close/>
                <a:moveTo>
                  <a:pt x="9676" y="7924"/>
                </a:moveTo>
                <a:cubicBezTo>
                  <a:pt x="9360" y="7924"/>
                  <a:pt x="9193" y="8309"/>
                  <a:pt x="9420" y="8550"/>
                </a:cubicBezTo>
                <a:cubicBezTo>
                  <a:pt x="9497" y="8627"/>
                  <a:pt x="9592" y="8661"/>
                  <a:pt x="9685" y="8661"/>
                </a:cubicBezTo>
                <a:cubicBezTo>
                  <a:pt x="9872" y="8661"/>
                  <a:pt x="10050" y="8522"/>
                  <a:pt x="10059" y="8305"/>
                </a:cubicBezTo>
                <a:cubicBezTo>
                  <a:pt x="10059" y="8101"/>
                  <a:pt x="9896" y="7924"/>
                  <a:pt x="9692" y="7924"/>
                </a:cubicBezTo>
                <a:cubicBezTo>
                  <a:pt x="9686" y="7924"/>
                  <a:pt x="9681" y="7924"/>
                  <a:pt x="9676" y="7924"/>
                </a:cubicBezTo>
                <a:close/>
                <a:moveTo>
                  <a:pt x="1475" y="8331"/>
                </a:moveTo>
                <a:cubicBezTo>
                  <a:pt x="1389" y="8331"/>
                  <a:pt x="1319" y="8407"/>
                  <a:pt x="1319" y="8495"/>
                </a:cubicBezTo>
                <a:cubicBezTo>
                  <a:pt x="1319" y="8596"/>
                  <a:pt x="1389" y="8673"/>
                  <a:pt x="1475" y="8673"/>
                </a:cubicBezTo>
                <a:cubicBezTo>
                  <a:pt x="1482" y="8673"/>
                  <a:pt x="1489" y="8673"/>
                  <a:pt x="1496" y="8672"/>
                </a:cubicBezTo>
                <a:cubicBezTo>
                  <a:pt x="1564" y="8658"/>
                  <a:pt x="1632" y="8590"/>
                  <a:pt x="1700" y="8536"/>
                </a:cubicBezTo>
                <a:lnTo>
                  <a:pt x="1700" y="8468"/>
                </a:lnTo>
                <a:cubicBezTo>
                  <a:pt x="1632" y="8414"/>
                  <a:pt x="1564" y="8346"/>
                  <a:pt x="1496" y="8332"/>
                </a:cubicBezTo>
                <a:cubicBezTo>
                  <a:pt x="1489" y="8331"/>
                  <a:pt x="1482" y="8331"/>
                  <a:pt x="1475" y="8331"/>
                </a:cubicBezTo>
                <a:close/>
                <a:moveTo>
                  <a:pt x="21463" y="7884"/>
                </a:moveTo>
                <a:cubicBezTo>
                  <a:pt x="21109" y="7884"/>
                  <a:pt x="20933" y="8319"/>
                  <a:pt x="21177" y="8563"/>
                </a:cubicBezTo>
                <a:cubicBezTo>
                  <a:pt x="21258" y="8648"/>
                  <a:pt x="21359" y="8686"/>
                  <a:pt x="21458" y="8686"/>
                </a:cubicBezTo>
                <a:cubicBezTo>
                  <a:pt x="21661" y="8686"/>
                  <a:pt x="21857" y="8528"/>
                  <a:pt x="21857" y="8291"/>
                </a:cubicBezTo>
                <a:cubicBezTo>
                  <a:pt x="21857" y="8060"/>
                  <a:pt x="21680" y="7884"/>
                  <a:pt x="21463" y="7884"/>
                </a:cubicBezTo>
                <a:close/>
                <a:moveTo>
                  <a:pt x="39500" y="8047"/>
                </a:moveTo>
                <a:cubicBezTo>
                  <a:pt x="39214" y="8047"/>
                  <a:pt x="39065" y="8414"/>
                  <a:pt x="39282" y="8618"/>
                </a:cubicBezTo>
                <a:cubicBezTo>
                  <a:pt x="39345" y="8681"/>
                  <a:pt x="39423" y="8709"/>
                  <a:pt x="39499" y="8709"/>
                </a:cubicBezTo>
                <a:cubicBezTo>
                  <a:pt x="39670" y="8709"/>
                  <a:pt x="39835" y="8570"/>
                  <a:pt x="39826" y="8373"/>
                </a:cubicBezTo>
                <a:cubicBezTo>
                  <a:pt x="39826" y="8196"/>
                  <a:pt x="39676" y="8060"/>
                  <a:pt x="39500" y="8047"/>
                </a:cubicBezTo>
                <a:close/>
                <a:moveTo>
                  <a:pt x="4214" y="8169"/>
                </a:moveTo>
                <a:cubicBezTo>
                  <a:pt x="3970" y="8169"/>
                  <a:pt x="3847" y="8468"/>
                  <a:pt x="4024" y="8631"/>
                </a:cubicBezTo>
                <a:cubicBezTo>
                  <a:pt x="4080" y="8687"/>
                  <a:pt x="4147" y="8712"/>
                  <a:pt x="4213" y="8712"/>
                </a:cubicBezTo>
                <a:cubicBezTo>
                  <a:pt x="4353" y="8712"/>
                  <a:pt x="4486" y="8599"/>
                  <a:pt x="4486" y="8441"/>
                </a:cubicBezTo>
                <a:cubicBezTo>
                  <a:pt x="4486" y="8278"/>
                  <a:pt x="4364" y="8169"/>
                  <a:pt x="4214" y="8169"/>
                </a:cubicBezTo>
                <a:close/>
                <a:moveTo>
                  <a:pt x="6929" y="8046"/>
                </a:moveTo>
                <a:cubicBezTo>
                  <a:pt x="6628" y="8046"/>
                  <a:pt x="6474" y="8404"/>
                  <a:pt x="6688" y="8618"/>
                </a:cubicBezTo>
                <a:cubicBezTo>
                  <a:pt x="6755" y="8689"/>
                  <a:pt x="6841" y="8721"/>
                  <a:pt x="6926" y="8721"/>
                </a:cubicBezTo>
                <a:cubicBezTo>
                  <a:pt x="7101" y="8721"/>
                  <a:pt x="7272" y="8587"/>
                  <a:pt x="7272" y="8387"/>
                </a:cubicBezTo>
                <a:cubicBezTo>
                  <a:pt x="7272" y="8196"/>
                  <a:pt x="7123" y="8047"/>
                  <a:pt x="6946" y="8047"/>
                </a:cubicBezTo>
                <a:cubicBezTo>
                  <a:pt x="6941" y="8046"/>
                  <a:pt x="6935" y="8046"/>
                  <a:pt x="6929" y="8046"/>
                </a:cubicBezTo>
                <a:close/>
                <a:moveTo>
                  <a:pt x="30485" y="7924"/>
                </a:moveTo>
                <a:cubicBezTo>
                  <a:pt x="30129" y="7924"/>
                  <a:pt x="29948" y="8350"/>
                  <a:pt x="30203" y="8604"/>
                </a:cubicBezTo>
                <a:cubicBezTo>
                  <a:pt x="30283" y="8689"/>
                  <a:pt x="30384" y="8727"/>
                  <a:pt x="30484" y="8727"/>
                </a:cubicBezTo>
                <a:cubicBezTo>
                  <a:pt x="30686" y="8727"/>
                  <a:pt x="30882" y="8569"/>
                  <a:pt x="30882" y="8332"/>
                </a:cubicBezTo>
                <a:cubicBezTo>
                  <a:pt x="30882" y="8115"/>
                  <a:pt x="30719" y="7924"/>
                  <a:pt x="30502" y="7924"/>
                </a:cubicBezTo>
                <a:cubicBezTo>
                  <a:pt x="30496" y="7924"/>
                  <a:pt x="30490" y="7924"/>
                  <a:pt x="30485" y="7924"/>
                </a:cubicBezTo>
                <a:close/>
                <a:moveTo>
                  <a:pt x="18717" y="7938"/>
                </a:moveTo>
                <a:cubicBezTo>
                  <a:pt x="18364" y="7938"/>
                  <a:pt x="18173" y="8373"/>
                  <a:pt x="18432" y="8618"/>
                </a:cubicBezTo>
                <a:cubicBezTo>
                  <a:pt x="18512" y="8703"/>
                  <a:pt x="18613" y="8740"/>
                  <a:pt x="18713" y="8740"/>
                </a:cubicBezTo>
                <a:cubicBezTo>
                  <a:pt x="18916" y="8740"/>
                  <a:pt x="19111" y="8583"/>
                  <a:pt x="19111" y="8346"/>
                </a:cubicBezTo>
                <a:cubicBezTo>
                  <a:pt x="19111" y="8128"/>
                  <a:pt x="18935" y="7952"/>
                  <a:pt x="18717" y="7952"/>
                </a:cubicBezTo>
                <a:lnTo>
                  <a:pt x="18717" y="7938"/>
                </a:lnTo>
                <a:close/>
                <a:moveTo>
                  <a:pt x="15988" y="8006"/>
                </a:moveTo>
                <a:cubicBezTo>
                  <a:pt x="15887" y="8006"/>
                  <a:pt x="15784" y="8044"/>
                  <a:pt x="15700" y="8128"/>
                </a:cubicBezTo>
                <a:cubicBezTo>
                  <a:pt x="15455" y="8373"/>
                  <a:pt x="15632" y="8808"/>
                  <a:pt x="15999" y="8808"/>
                </a:cubicBezTo>
                <a:cubicBezTo>
                  <a:pt x="16216" y="8808"/>
                  <a:pt x="16393" y="8631"/>
                  <a:pt x="16393" y="8414"/>
                </a:cubicBezTo>
                <a:cubicBezTo>
                  <a:pt x="16393" y="8167"/>
                  <a:pt x="16196" y="8006"/>
                  <a:pt x="15988" y="8006"/>
                </a:cubicBezTo>
                <a:close/>
                <a:moveTo>
                  <a:pt x="27728" y="8004"/>
                </a:moveTo>
                <a:cubicBezTo>
                  <a:pt x="27634" y="8004"/>
                  <a:pt x="27537" y="8038"/>
                  <a:pt x="27457" y="8115"/>
                </a:cubicBezTo>
                <a:cubicBezTo>
                  <a:pt x="27199" y="8373"/>
                  <a:pt x="27375" y="8808"/>
                  <a:pt x="27729" y="8808"/>
                </a:cubicBezTo>
                <a:cubicBezTo>
                  <a:pt x="27946" y="8808"/>
                  <a:pt x="28123" y="8631"/>
                  <a:pt x="28137" y="8414"/>
                </a:cubicBezTo>
                <a:cubicBezTo>
                  <a:pt x="28137" y="8170"/>
                  <a:pt x="27937" y="8004"/>
                  <a:pt x="27728" y="8004"/>
                </a:cubicBezTo>
                <a:close/>
                <a:moveTo>
                  <a:pt x="36781" y="8043"/>
                </a:moveTo>
                <a:cubicBezTo>
                  <a:pt x="36586" y="8043"/>
                  <a:pt x="36401" y="8193"/>
                  <a:pt x="36401" y="8427"/>
                </a:cubicBezTo>
                <a:cubicBezTo>
                  <a:pt x="36387" y="8631"/>
                  <a:pt x="36550" y="8821"/>
                  <a:pt x="36768" y="8821"/>
                </a:cubicBezTo>
                <a:cubicBezTo>
                  <a:pt x="36773" y="8822"/>
                  <a:pt x="36779" y="8822"/>
                  <a:pt x="36784" y="8822"/>
                </a:cubicBezTo>
                <a:cubicBezTo>
                  <a:pt x="37127" y="8822"/>
                  <a:pt x="37294" y="8410"/>
                  <a:pt x="37067" y="8169"/>
                </a:cubicBezTo>
                <a:cubicBezTo>
                  <a:pt x="36984" y="8082"/>
                  <a:pt x="36881" y="8043"/>
                  <a:pt x="36781" y="8043"/>
                </a:cubicBezTo>
                <a:close/>
                <a:moveTo>
                  <a:pt x="13228" y="8072"/>
                </a:moveTo>
                <a:cubicBezTo>
                  <a:pt x="13132" y="8072"/>
                  <a:pt x="13035" y="8106"/>
                  <a:pt x="12954" y="8183"/>
                </a:cubicBezTo>
                <a:cubicBezTo>
                  <a:pt x="12696" y="8427"/>
                  <a:pt x="12872" y="8862"/>
                  <a:pt x="13226" y="8862"/>
                </a:cubicBezTo>
                <a:cubicBezTo>
                  <a:pt x="13234" y="8863"/>
                  <a:pt x="13242" y="8863"/>
                  <a:pt x="13249" y="8863"/>
                </a:cubicBezTo>
                <a:cubicBezTo>
                  <a:pt x="13457" y="8863"/>
                  <a:pt x="13634" y="8691"/>
                  <a:pt x="13634" y="8482"/>
                </a:cubicBezTo>
                <a:cubicBezTo>
                  <a:pt x="13643" y="8238"/>
                  <a:pt x="13440" y="8072"/>
                  <a:pt x="13228" y="8072"/>
                </a:cubicBezTo>
                <a:close/>
                <a:moveTo>
                  <a:pt x="25007" y="8074"/>
                </a:moveTo>
                <a:cubicBezTo>
                  <a:pt x="24651" y="8074"/>
                  <a:pt x="24471" y="8499"/>
                  <a:pt x="24725" y="8754"/>
                </a:cubicBezTo>
                <a:cubicBezTo>
                  <a:pt x="24805" y="8833"/>
                  <a:pt x="24905" y="8870"/>
                  <a:pt x="25004" y="8870"/>
                </a:cubicBezTo>
                <a:cubicBezTo>
                  <a:pt x="25207" y="8870"/>
                  <a:pt x="25405" y="8715"/>
                  <a:pt x="25405" y="8468"/>
                </a:cubicBezTo>
                <a:cubicBezTo>
                  <a:pt x="25418" y="8251"/>
                  <a:pt x="25241" y="8074"/>
                  <a:pt x="25024" y="8074"/>
                </a:cubicBezTo>
                <a:cubicBezTo>
                  <a:pt x="25018" y="8074"/>
                  <a:pt x="25013" y="8074"/>
                  <a:pt x="25007" y="8074"/>
                </a:cubicBezTo>
                <a:close/>
                <a:moveTo>
                  <a:pt x="34020" y="8101"/>
                </a:moveTo>
                <a:cubicBezTo>
                  <a:pt x="33677" y="8101"/>
                  <a:pt x="33496" y="8526"/>
                  <a:pt x="33750" y="8781"/>
                </a:cubicBezTo>
                <a:cubicBezTo>
                  <a:pt x="33829" y="8863"/>
                  <a:pt x="33927" y="8900"/>
                  <a:pt x="34024" y="8900"/>
                </a:cubicBezTo>
                <a:cubicBezTo>
                  <a:pt x="34229" y="8900"/>
                  <a:pt x="34430" y="8735"/>
                  <a:pt x="34430" y="8495"/>
                </a:cubicBezTo>
                <a:cubicBezTo>
                  <a:pt x="34430" y="8278"/>
                  <a:pt x="34253" y="8101"/>
                  <a:pt x="34036" y="8101"/>
                </a:cubicBezTo>
                <a:cubicBezTo>
                  <a:pt x="34030" y="8101"/>
                  <a:pt x="34025" y="8101"/>
                  <a:pt x="34020" y="8101"/>
                </a:cubicBezTo>
                <a:close/>
                <a:moveTo>
                  <a:pt x="40335" y="8325"/>
                </a:moveTo>
                <a:cubicBezTo>
                  <a:pt x="40262" y="8325"/>
                  <a:pt x="40186" y="8352"/>
                  <a:pt x="40125" y="8414"/>
                </a:cubicBezTo>
                <a:cubicBezTo>
                  <a:pt x="39935" y="8590"/>
                  <a:pt x="40071" y="8917"/>
                  <a:pt x="40329" y="8917"/>
                </a:cubicBezTo>
                <a:cubicBezTo>
                  <a:pt x="40492" y="8917"/>
                  <a:pt x="40614" y="8781"/>
                  <a:pt x="40628" y="8631"/>
                </a:cubicBezTo>
                <a:cubicBezTo>
                  <a:pt x="40637" y="8447"/>
                  <a:pt x="40490" y="8325"/>
                  <a:pt x="40335" y="8325"/>
                </a:cubicBezTo>
                <a:close/>
                <a:moveTo>
                  <a:pt x="22292" y="8128"/>
                </a:moveTo>
                <a:cubicBezTo>
                  <a:pt x="21925" y="8128"/>
                  <a:pt x="21748" y="8563"/>
                  <a:pt x="22006" y="8808"/>
                </a:cubicBezTo>
                <a:cubicBezTo>
                  <a:pt x="22086" y="8892"/>
                  <a:pt x="22187" y="8930"/>
                  <a:pt x="22286" y="8930"/>
                </a:cubicBezTo>
                <a:cubicBezTo>
                  <a:pt x="22489" y="8930"/>
                  <a:pt x="22686" y="8769"/>
                  <a:pt x="22686" y="8522"/>
                </a:cubicBezTo>
                <a:cubicBezTo>
                  <a:pt x="22686" y="8305"/>
                  <a:pt x="22509" y="8128"/>
                  <a:pt x="22292" y="8128"/>
                </a:cubicBezTo>
                <a:close/>
                <a:moveTo>
                  <a:pt x="10507" y="8169"/>
                </a:moveTo>
                <a:cubicBezTo>
                  <a:pt x="10304" y="8183"/>
                  <a:pt x="10127" y="8346"/>
                  <a:pt x="10127" y="8563"/>
                </a:cubicBezTo>
                <a:cubicBezTo>
                  <a:pt x="10127" y="8794"/>
                  <a:pt x="10320" y="8949"/>
                  <a:pt x="10521" y="8949"/>
                </a:cubicBezTo>
                <a:cubicBezTo>
                  <a:pt x="10617" y="8949"/>
                  <a:pt x="10714" y="8914"/>
                  <a:pt x="10793" y="8835"/>
                </a:cubicBezTo>
                <a:cubicBezTo>
                  <a:pt x="11024" y="8590"/>
                  <a:pt x="10847" y="8169"/>
                  <a:pt x="10507" y="8169"/>
                </a:cubicBezTo>
                <a:close/>
                <a:moveTo>
                  <a:pt x="7762" y="8278"/>
                </a:moveTo>
                <a:cubicBezTo>
                  <a:pt x="7463" y="8278"/>
                  <a:pt x="7313" y="8631"/>
                  <a:pt x="7517" y="8849"/>
                </a:cubicBezTo>
                <a:cubicBezTo>
                  <a:pt x="7586" y="8922"/>
                  <a:pt x="7674" y="8955"/>
                  <a:pt x="7760" y="8955"/>
                </a:cubicBezTo>
                <a:cubicBezTo>
                  <a:pt x="7929" y="8955"/>
                  <a:pt x="8093" y="8829"/>
                  <a:pt x="8102" y="8631"/>
                </a:cubicBezTo>
                <a:cubicBezTo>
                  <a:pt x="8102" y="8427"/>
                  <a:pt x="7952" y="8278"/>
                  <a:pt x="7762" y="8278"/>
                </a:cubicBezTo>
                <a:close/>
                <a:moveTo>
                  <a:pt x="2302" y="8535"/>
                </a:moveTo>
                <a:cubicBezTo>
                  <a:pt x="2191" y="8535"/>
                  <a:pt x="2107" y="8625"/>
                  <a:pt x="2107" y="8740"/>
                </a:cubicBezTo>
                <a:cubicBezTo>
                  <a:pt x="2098" y="8871"/>
                  <a:pt x="2205" y="8964"/>
                  <a:pt x="2317" y="8964"/>
                </a:cubicBezTo>
                <a:cubicBezTo>
                  <a:pt x="2367" y="8964"/>
                  <a:pt x="2419" y="8945"/>
                  <a:pt x="2461" y="8903"/>
                </a:cubicBezTo>
                <a:cubicBezTo>
                  <a:pt x="2610" y="8767"/>
                  <a:pt x="2515" y="8536"/>
                  <a:pt x="2325" y="8536"/>
                </a:cubicBezTo>
                <a:cubicBezTo>
                  <a:pt x="2317" y="8535"/>
                  <a:pt x="2309" y="8535"/>
                  <a:pt x="2302" y="8535"/>
                </a:cubicBezTo>
                <a:close/>
                <a:moveTo>
                  <a:pt x="5046" y="8386"/>
                </a:moveTo>
                <a:cubicBezTo>
                  <a:pt x="5041" y="8386"/>
                  <a:pt x="5035" y="8386"/>
                  <a:pt x="5030" y="8387"/>
                </a:cubicBezTo>
                <a:cubicBezTo>
                  <a:pt x="4867" y="8387"/>
                  <a:pt x="4744" y="8522"/>
                  <a:pt x="4744" y="8686"/>
                </a:cubicBezTo>
                <a:cubicBezTo>
                  <a:pt x="4744" y="8860"/>
                  <a:pt x="4893" y="8979"/>
                  <a:pt x="5044" y="8979"/>
                </a:cubicBezTo>
                <a:cubicBezTo>
                  <a:pt x="5117" y="8979"/>
                  <a:pt x="5190" y="8951"/>
                  <a:pt x="5247" y="8889"/>
                </a:cubicBezTo>
                <a:cubicBezTo>
                  <a:pt x="5434" y="8703"/>
                  <a:pt x="5307" y="8386"/>
                  <a:pt x="5046" y="8386"/>
                </a:cubicBezTo>
                <a:close/>
                <a:moveTo>
                  <a:pt x="19530" y="8196"/>
                </a:moveTo>
                <a:cubicBezTo>
                  <a:pt x="19187" y="8196"/>
                  <a:pt x="19006" y="8622"/>
                  <a:pt x="19247" y="8876"/>
                </a:cubicBezTo>
                <a:cubicBezTo>
                  <a:pt x="19332" y="8956"/>
                  <a:pt x="19435" y="8992"/>
                  <a:pt x="19536" y="8992"/>
                </a:cubicBezTo>
                <a:cubicBezTo>
                  <a:pt x="19743" y="8992"/>
                  <a:pt x="19940" y="8837"/>
                  <a:pt x="19940" y="8590"/>
                </a:cubicBezTo>
                <a:cubicBezTo>
                  <a:pt x="19940" y="8373"/>
                  <a:pt x="19764" y="8196"/>
                  <a:pt x="19546" y="8196"/>
                </a:cubicBezTo>
                <a:cubicBezTo>
                  <a:pt x="19541" y="8196"/>
                  <a:pt x="19536" y="8196"/>
                  <a:pt x="19530" y="8196"/>
                </a:cubicBezTo>
                <a:close/>
                <a:moveTo>
                  <a:pt x="31294" y="8195"/>
                </a:moveTo>
                <a:cubicBezTo>
                  <a:pt x="31086" y="8195"/>
                  <a:pt x="30909" y="8367"/>
                  <a:pt x="30909" y="8577"/>
                </a:cubicBezTo>
                <a:cubicBezTo>
                  <a:pt x="30900" y="8830"/>
                  <a:pt x="31104" y="8999"/>
                  <a:pt x="31317" y="8999"/>
                </a:cubicBezTo>
                <a:cubicBezTo>
                  <a:pt x="31412" y="8999"/>
                  <a:pt x="31509" y="8965"/>
                  <a:pt x="31589" y="8889"/>
                </a:cubicBezTo>
                <a:cubicBezTo>
                  <a:pt x="31847" y="8631"/>
                  <a:pt x="31684" y="8196"/>
                  <a:pt x="31317" y="8196"/>
                </a:cubicBezTo>
                <a:cubicBezTo>
                  <a:pt x="31309" y="8196"/>
                  <a:pt x="31301" y="8195"/>
                  <a:pt x="31294" y="8195"/>
                </a:cubicBezTo>
                <a:close/>
                <a:moveTo>
                  <a:pt x="37610" y="8305"/>
                </a:moveTo>
                <a:cubicBezTo>
                  <a:pt x="37271" y="8305"/>
                  <a:pt x="37107" y="8713"/>
                  <a:pt x="37339" y="8944"/>
                </a:cubicBezTo>
                <a:cubicBezTo>
                  <a:pt x="37418" y="9019"/>
                  <a:pt x="37513" y="9052"/>
                  <a:pt x="37605" y="9052"/>
                </a:cubicBezTo>
                <a:cubicBezTo>
                  <a:pt x="37797" y="9052"/>
                  <a:pt x="37977" y="8906"/>
                  <a:pt x="37977" y="8686"/>
                </a:cubicBezTo>
                <a:cubicBezTo>
                  <a:pt x="37991" y="8468"/>
                  <a:pt x="37814" y="8305"/>
                  <a:pt x="37610" y="8305"/>
                </a:cubicBezTo>
                <a:close/>
                <a:moveTo>
                  <a:pt x="28558" y="8251"/>
                </a:moveTo>
                <a:cubicBezTo>
                  <a:pt x="28205" y="8251"/>
                  <a:pt x="28014" y="8672"/>
                  <a:pt x="28273" y="8930"/>
                </a:cubicBezTo>
                <a:cubicBezTo>
                  <a:pt x="28353" y="9015"/>
                  <a:pt x="28454" y="9053"/>
                  <a:pt x="28554" y="9053"/>
                </a:cubicBezTo>
                <a:cubicBezTo>
                  <a:pt x="28756" y="9053"/>
                  <a:pt x="28952" y="8895"/>
                  <a:pt x="28952" y="8658"/>
                </a:cubicBezTo>
                <a:cubicBezTo>
                  <a:pt x="28966" y="8427"/>
                  <a:pt x="28789" y="8251"/>
                  <a:pt x="28558" y="8251"/>
                </a:cubicBezTo>
                <a:close/>
                <a:moveTo>
                  <a:pt x="16824" y="8277"/>
                </a:moveTo>
                <a:cubicBezTo>
                  <a:pt x="16816" y="8277"/>
                  <a:pt x="16808" y="8277"/>
                  <a:pt x="16801" y="8278"/>
                </a:cubicBezTo>
                <a:cubicBezTo>
                  <a:pt x="16447" y="8291"/>
                  <a:pt x="16271" y="8726"/>
                  <a:pt x="16529" y="8971"/>
                </a:cubicBezTo>
                <a:cubicBezTo>
                  <a:pt x="16611" y="9049"/>
                  <a:pt x="16711" y="9084"/>
                  <a:pt x="16809" y="9084"/>
                </a:cubicBezTo>
                <a:cubicBezTo>
                  <a:pt x="17020" y="9084"/>
                  <a:pt x="17222" y="8922"/>
                  <a:pt x="17222" y="8672"/>
                </a:cubicBezTo>
                <a:cubicBezTo>
                  <a:pt x="17222" y="8462"/>
                  <a:pt x="17044" y="8277"/>
                  <a:pt x="16824" y="8277"/>
                </a:cubicBezTo>
                <a:close/>
                <a:moveTo>
                  <a:pt x="25840" y="8305"/>
                </a:moveTo>
                <a:lnTo>
                  <a:pt x="25840" y="8319"/>
                </a:lnTo>
                <a:cubicBezTo>
                  <a:pt x="25486" y="8319"/>
                  <a:pt x="25296" y="8740"/>
                  <a:pt x="25554" y="8998"/>
                </a:cubicBezTo>
                <a:cubicBezTo>
                  <a:pt x="25639" y="9083"/>
                  <a:pt x="25740" y="9121"/>
                  <a:pt x="25840" y="9121"/>
                </a:cubicBezTo>
                <a:cubicBezTo>
                  <a:pt x="26044" y="9121"/>
                  <a:pt x="26238" y="8960"/>
                  <a:pt x="26247" y="8713"/>
                </a:cubicBezTo>
                <a:cubicBezTo>
                  <a:pt x="26247" y="8495"/>
                  <a:pt x="26057" y="8305"/>
                  <a:pt x="25840" y="8305"/>
                </a:cubicBezTo>
                <a:close/>
                <a:moveTo>
                  <a:pt x="41135" y="8616"/>
                </a:moveTo>
                <a:cubicBezTo>
                  <a:pt x="41010" y="8616"/>
                  <a:pt x="40913" y="8720"/>
                  <a:pt x="40900" y="8849"/>
                </a:cubicBezTo>
                <a:cubicBezTo>
                  <a:pt x="40890" y="9009"/>
                  <a:pt x="41019" y="9124"/>
                  <a:pt x="41158" y="9124"/>
                </a:cubicBezTo>
                <a:cubicBezTo>
                  <a:pt x="41218" y="9124"/>
                  <a:pt x="41281" y="9102"/>
                  <a:pt x="41335" y="9053"/>
                </a:cubicBezTo>
                <a:cubicBezTo>
                  <a:pt x="41498" y="8903"/>
                  <a:pt x="41389" y="8618"/>
                  <a:pt x="41158" y="8618"/>
                </a:cubicBezTo>
                <a:cubicBezTo>
                  <a:pt x="41150" y="8617"/>
                  <a:pt x="41143" y="8616"/>
                  <a:pt x="41135" y="8616"/>
                </a:cubicBezTo>
                <a:close/>
                <a:moveTo>
                  <a:pt x="14052" y="8345"/>
                </a:moveTo>
                <a:cubicBezTo>
                  <a:pt x="13696" y="8345"/>
                  <a:pt x="13529" y="8771"/>
                  <a:pt x="13770" y="9025"/>
                </a:cubicBezTo>
                <a:cubicBezTo>
                  <a:pt x="13855" y="9110"/>
                  <a:pt x="13959" y="9148"/>
                  <a:pt x="14060" y="9148"/>
                </a:cubicBezTo>
                <a:cubicBezTo>
                  <a:pt x="14267" y="9148"/>
                  <a:pt x="14463" y="8991"/>
                  <a:pt x="14463" y="8754"/>
                </a:cubicBezTo>
                <a:cubicBezTo>
                  <a:pt x="14463" y="8522"/>
                  <a:pt x="14286" y="8346"/>
                  <a:pt x="14069" y="8346"/>
                </a:cubicBezTo>
                <a:cubicBezTo>
                  <a:pt x="14063" y="8346"/>
                  <a:pt x="14057" y="8345"/>
                  <a:pt x="14052" y="8345"/>
                </a:cubicBezTo>
                <a:close/>
                <a:moveTo>
                  <a:pt x="34874" y="8372"/>
                </a:moveTo>
                <a:cubicBezTo>
                  <a:pt x="34867" y="8372"/>
                  <a:pt x="34859" y="8372"/>
                  <a:pt x="34851" y="8373"/>
                </a:cubicBezTo>
                <a:lnTo>
                  <a:pt x="34851" y="8387"/>
                </a:lnTo>
                <a:cubicBezTo>
                  <a:pt x="34498" y="8387"/>
                  <a:pt x="34321" y="8821"/>
                  <a:pt x="34579" y="9066"/>
                </a:cubicBezTo>
                <a:cubicBezTo>
                  <a:pt x="34662" y="9149"/>
                  <a:pt x="34763" y="9186"/>
                  <a:pt x="34862" y="9186"/>
                </a:cubicBezTo>
                <a:cubicBezTo>
                  <a:pt x="35072" y="9186"/>
                  <a:pt x="35273" y="9021"/>
                  <a:pt x="35273" y="8781"/>
                </a:cubicBezTo>
                <a:cubicBezTo>
                  <a:pt x="35273" y="8557"/>
                  <a:pt x="35095" y="8372"/>
                  <a:pt x="34874" y="8372"/>
                </a:cubicBezTo>
                <a:close/>
                <a:moveTo>
                  <a:pt x="23105" y="8373"/>
                </a:moveTo>
                <a:cubicBezTo>
                  <a:pt x="23004" y="8373"/>
                  <a:pt x="22902" y="8411"/>
                  <a:pt x="22822" y="8495"/>
                </a:cubicBezTo>
                <a:cubicBezTo>
                  <a:pt x="22577" y="8754"/>
                  <a:pt x="22754" y="9188"/>
                  <a:pt x="23121" y="9188"/>
                </a:cubicBezTo>
                <a:cubicBezTo>
                  <a:pt x="23339" y="9188"/>
                  <a:pt x="23529" y="8998"/>
                  <a:pt x="23515" y="8781"/>
                </a:cubicBezTo>
                <a:cubicBezTo>
                  <a:pt x="23515" y="8534"/>
                  <a:pt x="23312" y="8373"/>
                  <a:pt x="23105" y="8373"/>
                </a:cubicBezTo>
                <a:close/>
                <a:moveTo>
                  <a:pt x="11333" y="8410"/>
                </a:moveTo>
                <a:cubicBezTo>
                  <a:pt x="11133" y="8410"/>
                  <a:pt x="10942" y="8560"/>
                  <a:pt x="10942" y="8794"/>
                </a:cubicBezTo>
                <a:cubicBezTo>
                  <a:pt x="10929" y="9012"/>
                  <a:pt x="11106" y="9188"/>
                  <a:pt x="11323" y="9202"/>
                </a:cubicBezTo>
                <a:lnTo>
                  <a:pt x="11309" y="9202"/>
                </a:lnTo>
                <a:cubicBezTo>
                  <a:pt x="11315" y="9202"/>
                  <a:pt x="11321" y="9202"/>
                  <a:pt x="11326" y="9202"/>
                </a:cubicBezTo>
                <a:cubicBezTo>
                  <a:pt x="11669" y="9202"/>
                  <a:pt x="11863" y="8790"/>
                  <a:pt x="11622" y="8536"/>
                </a:cubicBezTo>
                <a:cubicBezTo>
                  <a:pt x="11539" y="8449"/>
                  <a:pt x="11435" y="8410"/>
                  <a:pt x="11333" y="8410"/>
                </a:cubicBezTo>
                <a:close/>
                <a:moveTo>
                  <a:pt x="381" y="8985"/>
                </a:moveTo>
                <a:cubicBezTo>
                  <a:pt x="354" y="9012"/>
                  <a:pt x="300" y="9053"/>
                  <a:pt x="300" y="9080"/>
                </a:cubicBezTo>
                <a:cubicBezTo>
                  <a:pt x="300" y="9120"/>
                  <a:pt x="340" y="9161"/>
                  <a:pt x="395" y="9229"/>
                </a:cubicBezTo>
                <a:cubicBezTo>
                  <a:pt x="436" y="9161"/>
                  <a:pt x="490" y="9120"/>
                  <a:pt x="490" y="9080"/>
                </a:cubicBezTo>
                <a:lnTo>
                  <a:pt x="490" y="9080"/>
                </a:lnTo>
                <a:lnTo>
                  <a:pt x="476" y="9093"/>
                </a:lnTo>
                <a:cubicBezTo>
                  <a:pt x="476" y="9053"/>
                  <a:pt x="422" y="9012"/>
                  <a:pt x="381" y="8985"/>
                </a:cubicBezTo>
                <a:close/>
                <a:moveTo>
                  <a:pt x="8580" y="8500"/>
                </a:moveTo>
                <a:cubicBezTo>
                  <a:pt x="8398" y="8500"/>
                  <a:pt x="8219" y="8645"/>
                  <a:pt x="8210" y="8862"/>
                </a:cubicBezTo>
                <a:cubicBezTo>
                  <a:pt x="8210" y="9066"/>
                  <a:pt x="8373" y="9229"/>
                  <a:pt x="8577" y="9229"/>
                </a:cubicBezTo>
                <a:cubicBezTo>
                  <a:pt x="8904" y="9229"/>
                  <a:pt x="9067" y="8849"/>
                  <a:pt x="8836" y="8618"/>
                </a:cubicBezTo>
                <a:cubicBezTo>
                  <a:pt x="8763" y="8536"/>
                  <a:pt x="8671" y="8500"/>
                  <a:pt x="8580" y="8500"/>
                </a:cubicBezTo>
                <a:close/>
                <a:moveTo>
                  <a:pt x="5854" y="8611"/>
                </a:moveTo>
                <a:cubicBezTo>
                  <a:pt x="5778" y="8611"/>
                  <a:pt x="5702" y="8638"/>
                  <a:pt x="5641" y="8699"/>
                </a:cubicBezTo>
                <a:cubicBezTo>
                  <a:pt x="5438" y="8903"/>
                  <a:pt x="5587" y="9243"/>
                  <a:pt x="5859" y="9243"/>
                </a:cubicBezTo>
                <a:cubicBezTo>
                  <a:pt x="6036" y="9243"/>
                  <a:pt x="6185" y="9093"/>
                  <a:pt x="6185" y="8930"/>
                </a:cubicBezTo>
                <a:cubicBezTo>
                  <a:pt x="6176" y="8736"/>
                  <a:pt x="6015" y="8611"/>
                  <a:pt x="5854" y="8611"/>
                </a:cubicBezTo>
                <a:close/>
                <a:moveTo>
                  <a:pt x="32156" y="8440"/>
                </a:moveTo>
                <a:cubicBezTo>
                  <a:pt x="32148" y="8440"/>
                  <a:pt x="32141" y="8440"/>
                  <a:pt x="32133" y="8441"/>
                </a:cubicBezTo>
                <a:cubicBezTo>
                  <a:pt x="31779" y="8441"/>
                  <a:pt x="31603" y="8876"/>
                  <a:pt x="31847" y="9134"/>
                </a:cubicBezTo>
                <a:cubicBezTo>
                  <a:pt x="31930" y="9212"/>
                  <a:pt x="32031" y="9248"/>
                  <a:pt x="32130" y="9248"/>
                </a:cubicBezTo>
                <a:cubicBezTo>
                  <a:pt x="32339" y="9248"/>
                  <a:pt x="32540" y="9089"/>
                  <a:pt x="32540" y="8849"/>
                </a:cubicBezTo>
                <a:cubicBezTo>
                  <a:pt x="32540" y="8625"/>
                  <a:pt x="32376" y="8440"/>
                  <a:pt x="32156" y="8440"/>
                </a:cubicBezTo>
                <a:close/>
                <a:moveTo>
                  <a:pt x="3177" y="8779"/>
                </a:moveTo>
                <a:cubicBezTo>
                  <a:pt x="3165" y="8779"/>
                  <a:pt x="3153" y="8779"/>
                  <a:pt x="3140" y="8781"/>
                </a:cubicBezTo>
                <a:cubicBezTo>
                  <a:pt x="2828" y="8794"/>
                  <a:pt x="2828" y="9243"/>
                  <a:pt x="3140" y="9270"/>
                </a:cubicBezTo>
                <a:cubicBezTo>
                  <a:pt x="3149" y="9271"/>
                  <a:pt x="3157" y="9271"/>
                  <a:pt x="3165" y="9271"/>
                </a:cubicBezTo>
                <a:cubicBezTo>
                  <a:pt x="3482" y="9271"/>
                  <a:pt x="3486" y="8779"/>
                  <a:pt x="3177" y="8779"/>
                </a:cubicBezTo>
                <a:close/>
                <a:moveTo>
                  <a:pt x="20365" y="8468"/>
                </a:moveTo>
                <a:cubicBezTo>
                  <a:pt x="20264" y="8468"/>
                  <a:pt x="20161" y="8506"/>
                  <a:pt x="20076" y="8590"/>
                </a:cubicBezTo>
                <a:cubicBezTo>
                  <a:pt x="19818" y="8849"/>
                  <a:pt x="20008" y="9284"/>
                  <a:pt x="20362" y="9284"/>
                </a:cubicBezTo>
                <a:cubicBezTo>
                  <a:pt x="20591" y="9284"/>
                  <a:pt x="20766" y="9097"/>
                  <a:pt x="20770" y="8869"/>
                </a:cubicBezTo>
                <a:lnTo>
                  <a:pt x="20770" y="8869"/>
                </a:lnTo>
                <a:cubicBezTo>
                  <a:pt x="20770" y="8871"/>
                  <a:pt x="20770" y="8874"/>
                  <a:pt x="20770" y="8876"/>
                </a:cubicBezTo>
                <a:lnTo>
                  <a:pt x="20770" y="8862"/>
                </a:lnTo>
                <a:cubicBezTo>
                  <a:pt x="20770" y="8864"/>
                  <a:pt x="20770" y="8867"/>
                  <a:pt x="20770" y="8869"/>
                </a:cubicBezTo>
                <a:lnTo>
                  <a:pt x="20770" y="8869"/>
                </a:lnTo>
                <a:cubicBezTo>
                  <a:pt x="20766" y="8626"/>
                  <a:pt x="20571" y="8468"/>
                  <a:pt x="20365" y="8468"/>
                </a:cubicBezTo>
                <a:close/>
                <a:moveTo>
                  <a:pt x="29379" y="8495"/>
                </a:moveTo>
                <a:cubicBezTo>
                  <a:pt x="29277" y="8495"/>
                  <a:pt x="29173" y="8533"/>
                  <a:pt x="29088" y="8618"/>
                </a:cubicBezTo>
                <a:cubicBezTo>
                  <a:pt x="28847" y="8872"/>
                  <a:pt x="29015" y="9298"/>
                  <a:pt x="29370" y="9298"/>
                </a:cubicBezTo>
                <a:cubicBezTo>
                  <a:pt x="29376" y="9298"/>
                  <a:pt x="29381" y="9297"/>
                  <a:pt x="29387" y="9297"/>
                </a:cubicBezTo>
                <a:cubicBezTo>
                  <a:pt x="29618" y="9297"/>
                  <a:pt x="29795" y="9120"/>
                  <a:pt x="29795" y="8889"/>
                </a:cubicBezTo>
                <a:cubicBezTo>
                  <a:pt x="29786" y="8652"/>
                  <a:pt x="29587" y="8495"/>
                  <a:pt x="29379" y="8495"/>
                </a:cubicBezTo>
                <a:close/>
                <a:moveTo>
                  <a:pt x="38437" y="8590"/>
                </a:moveTo>
                <a:cubicBezTo>
                  <a:pt x="38121" y="8590"/>
                  <a:pt x="37954" y="8975"/>
                  <a:pt x="38168" y="9202"/>
                </a:cubicBezTo>
                <a:cubicBezTo>
                  <a:pt x="38245" y="9284"/>
                  <a:pt x="38340" y="9320"/>
                  <a:pt x="38433" y="9320"/>
                </a:cubicBezTo>
                <a:cubicBezTo>
                  <a:pt x="38619" y="9320"/>
                  <a:pt x="38797" y="9175"/>
                  <a:pt x="38807" y="8957"/>
                </a:cubicBezTo>
                <a:cubicBezTo>
                  <a:pt x="38793" y="8767"/>
                  <a:pt x="38643" y="8604"/>
                  <a:pt x="38453" y="8590"/>
                </a:cubicBezTo>
                <a:cubicBezTo>
                  <a:pt x="38448" y="8590"/>
                  <a:pt x="38442" y="8590"/>
                  <a:pt x="38437" y="8590"/>
                </a:cubicBezTo>
                <a:close/>
                <a:moveTo>
                  <a:pt x="17620" y="8522"/>
                </a:moveTo>
                <a:cubicBezTo>
                  <a:pt x="17401" y="8522"/>
                  <a:pt x="17236" y="8707"/>
                  <a:pt x="17236" y="8930"/>
                </a:cubicBezTo>
                <a:cubicBezTo>
                  <a:pt x="17236" y="9170"/>
                  <a:pt x="17436" y="9335"/>
                  <a:pt x="17646" y="9335"/>
                </a:cubicBezTo>
                <a:cubicBezTo>
                  <a:pt x="17745" y="9335"/>
                  <a:pt x="17846" y="9298"/>
                  <a:pt x="17929" y="9216"/>
                </a:cubicBezTo>
                <a:cubicBezTo>
                  <a:pt x="18187" y="8957"/>
                  <a:pt x="18010" y="8522"/>
                  <a:pt x="17643" y="8522"/>
                </a:cubicBezTo>
                <a:cubicBezTo>
                  <a:pt x="17636" y="8522"/>
                  <a:pt x="17628" y="8522"/>
                  <a:pt x="17620" y="8522"/>
                </a:cubicBezTo>
                <a:close/>
                <a:moveTo>
                  <a:pt x="41971" y="8930"/>
                </a:moveTo>
                <a:cubicBezTo>
                  <a:pt x="41791" y="8930"/>
                  <a:pt x="41692" y="9152"/>
                  <a:pt x="41824" y="9284"/>
                </a:cubicBezTo>
                <a:cubicBezTo>
                  <a:pt x="41869" y="9328"/>
                  <a:pt x="41924" y="9348"/>
                  <a:pt x="41978" y="9348"/>
                </a:cubicBezTo>
                <a:cubicBezTo>
                  <a:pt x="42087" y="9348"/>
                  <a:pt x="42191" y="9266"/>
                  <a:pt x="42191" y="9148"/>
                </a:cubicBezTo>
                <a:cubicBezTo>
                  <a:pt x="42177" y="9025"/>
                  <a:pt x="42096" y="8944"/>
                  <a:pt x="41987" y="8930"/>
                </a:cubicBezTo>
                <a:cubicBezTo>
                  <a:pt x="41982" y="8930"/>
                  <a:pt x="41976" y="8930"/>
                  <a:pt x="41971" y="8930"/>
                </a:cubicBezTo>
                <a:close/>
                <a:moveTo>
                  <a:pt x="26665" y="8549"/>
                </a:moveTo>
                <a:cubicBezTo>
                  <a:pt x="26310" y="8549"/>
                  <a:pt x="26129" y="8975"/>
                  <a:pt x="26370" y="9229"/>
                </a:cubicBezTo>
                <a:cubicBezTo>
                  <a:pt x="26454" y="9323"/>
                  <a:pt x="26562" y="9365"/>
                  <a:pt x="26668" y="9365"/>
                </a:cubicBezTo>
                <a:cubicBezTo>
                  <a:pt x="26871" y="9365"/>
                  <a:pt x="27067" y="9212"/>
                  <a:pt x="27076" y="8971"/>
                </a:cubicBezTo>
                <a:cubicBezTo>
                  <a:pt x="27090" y="8740"/>
                  <a:pt x="26913" y="8550"/>
                  <a:pt x="26682" y="8550"/>
                </a:cubicBezTo>
                <a:cubicBezTo>
                  <a:pt x="26677" y="8549"/>
                  <a:pt x="26671" y="8549"/>
                  <a:pt x="26665" y="8549"/>
                </a:cubicBezTo>
                <a:close/>
                <a:moveTo>
                  <a:pt x="14898" y="8577"/>
                </a:moveTo>
                <a:cubicBezTo>
                  <a:pt x="14544" y="8577"/>
                  <a:pt x="14354" y="9012"/>
                  <a:pt x="14599" y="9270"/>
                </a:cubicBezTo>
                <a:cubicBezTo>
                  <a:pt x="14684" y="9355"/>
                  <a:pt x="14788" y="9393"/>
                  <a:pt x="14890" y="9393"/>
                </a:cubicBezTo>
                <a:cubicBezTo>
                  <a:pt x="15098" y="9393"/>
                  <a:pt x="15296" y="9235"/>
                  <a:pt x="15306" y="8998"/>
                </a:cubicBezTo>
                <a:cubicBezTo>
                  <a:pt x="15306" y="8767"/>
                  <a:pt x="15115" y="8577"/>
                  <a:pt x="14898" y="8577"/>
                </a:cubicBezTo>
                <a:close/>
                <a:moveTo>
                  <a:pt x="35694" y="8618"/>
                </a:moveTo>
                <a:cubicBezTo>
                  <a:pt x="35327" y="8618"/>
                  <a:pt x="35150" y="9039"/>
                  <a:pt x="35395" y="9297"/>
                </a:cubicBezTo>
                <a:cubicBezTo>
                  <a:pt x="35475" y="9382"/>
                  <a:pt x="35576" y="9420"/>
                  <a:pt x="35676" y="9420"/>
                </a:cubicBezTo>
                <a:cubicBezTo>
                  <a:pt x="35880" y="9420"/>
                  <a:pt x="36079" y="9262"/>
                  <a:pt x="36088" y="9025"/>
                </a:cubicBezTo>
                <a:cubicBezTo>
                  <a:pt x="36088" y="8794"/>
                  <a:pt x="35911" y="8618"/>
                  <a:pt x="35694" y="8618"/>
                </a:cubicBezTo>
                <a:close/>
                <a:moveTo>
                  <a:pt x="12166" y="8645"/>
                </a:moveTo>
                <a:cubicBezTo>
                  <a:pt x="11812" y="8645"/>
                  <a:pt x="11622" y="9080"/>
                  <a:pt x="11880" y="9338"/>
                </a:cubicBezTo>
                <a:cubicBezTo>
                  <a:pt x="11962" y="9416"/>
                  <a:pt x="12061" y="9451"/>
                  <a:pt x="12157" y="9451"/>
                </a:cubicBezTo>
                <a:cubicBezTo>
                  <a:pt x="12364" y="9451"/>
                  <a:pt x="12560" y="9289"/>
                  <a:pt x="12560" y="9039"/>
                </a:cubicBezTo>
                <a:cubicBezTo>
                  <a:pt x="12560" y="8835"/>
                  <a:pt x="12383" y="8658"/>
                  <a:pt x="12166" y="8645"/>
                </a:cubicBezTo>
                <a:close/>
                <a:moveTo>
                  <a:pt x="23934" y="8644"/>
                </a:moveTo>
                <a:cubicBezTo>
                  <a:pt x="23578" y="8644"/>
                  <a:pt x="23397" y="9084"/>
                  <a:pt x="23651" y="9338"/>
                </a:cubicBezTo>
                <a:cubicBezTo>
                  <a:pt x="23731" y="9422"/>
                  <a:pt x="23833" y="9460"/>
                  <a:pt x="23934" y="9460"/>
                </a:cubicBezTo>
                <a:cubicBezTo>
                  <a:pt x="24141" y="9460"/>
                  <a:pt x="24344" y="9300"/>
                  <a:pt x="24344" y="9053"/>
                </a:cubicBezTo>
                <a:cubicBezTo>
                  <a:pt x="24344" y="8835"/>
                  <a:pt x="24168" y="8645"/>
                  <a:pt x="23950" y="8645"/>
                </a:cubicBezTo>
                <a:cubicBezTo>
                  <a:pt x="23945" y="8645"/>
                  <a:pt x="23939" y="8644"/>
                  <a:pt x="23934" y="8644"/>
                </a:cubicBezTo>
                <a:close/>
                <a:moveTo>
                  <a:pt x="32955" y="8672"/>
                </a:moveTo>
                <a:cubicBezTo>
                  <a:pt x="32852" y="8672"/>
                  <a:pt x="32747" y="8710"/>
                  <a:pt x="32663" y="8794"/>
                </a:cubicBezTo>
                <a:cubicBezTo>
                  <a:pt x="32418" y="9053"/>
                  <a:pt x="32595" y="9487"/>
                  <a:pt x="32962" y="9487"/>
                </a:cubicBezTo>
                <a:cubicBezTo>
                  <a:pt x="33193" y="9487"/>
                  <a:pt x="33370" y="9311"/>
                  <a:pt x="33370" y="9080"/>
                </a:cubicBezTo>
                <a:cubicBezTo>
                  <a:pt x="33370" y="8833"/>
                  <a:pt x="33166" y="8672"/>
                  <a:pt x="32955" y="8672"/>
                </a:cubicBezTo>
                <a:close/>
                <a:moveTo>
                  <a:pt x="1174" y="9170"/>
                </a:moveTo>
                <a:cubicBezTo>
                  <a:pt x="1099" y="9170"/>
                  <a:pt x="1049" y="9242"/>
                  <a:pt x="1061" y="9324"/>
                </a:cubicBezTo>
                <a:cubicBezTo>
                  <a:pt x="1061" y="9424"/>
                  <a:pt x="1106" y="9489"/>
                  <a:pt x="1197" y="9489"/>
                </a:cubicBezTo>
                <a:cubicBezTo>
                  <a:pt x="1206" y="9489"/>
                  <a:pt x="1215" y="9489"/>
                  <a:pt x="1224" y="9487"/>
                </a:cubicBezTo>
                <a:cubicBezTo>
                  <a:pt x="1292" y="9474"/>
                  <a:pt x="1346" y="9406"/>
                  <a:pt x="1414" y="9352"/>
                </a:cubicBezTo>
                <a:lnTo>
                  <a:pt x="1401" y="9284"/>
                </a:lnTo>
                <a:cubicBezTo>
                  <a:pt x="1346" y="9243"/>
                  <a:pt x="1278" y="9175"/>
                  <a:pt x="1210" y="9175"/>
                </a:cubicBezTo>
                <a:cubicBezTo>
                  <a:pt x="1198" y="9171"/>
                  <a:pt x="1186" y="9170"/>
                  <a:pt x="1174" y="9170"/>
                </a:cubicBezTo>
                <a:close/>
                <a:moveTo>
                  <a:pt x="9447" y="8740"/>
                </a:moveTo>
                <a:cubicBezTo>
                  <a:pt x="9230" y="8740"/>
                  <a:pt x="9067" y="8903"/>
                  <a:pt x="9067" y="9120"/>
                </a:cubicBezTo>
                <a:cubicBezTo>
                  <a:pt x="9067" y="9341"/>
                  <a:pt x="9253" y="9493"/>
                  <a:pt x="9445" y="9493"/>
                </a:cubicBezTo>
                <a:cubicBezTo>
                  <a:pt x="9537" y="9493"/>
                  <a:pt x="9631" y="9458"/>
                  <a:pt x="9705" y="9379"/>
                </a:cubicBezTo>
                <a:cubicBezTo>
                  <a:pt x="9950" y="9148"/>
                  <a:pt x="9787" y="8740"/>
                  <a:pt x="9447" y="8740"/>
                </a:cubicBezTo>
                <a:close/>
                <a:moveTo>
                  <a:pt x="21191" y="8713"/>
                </a:moveTo>
                <a:cubicBezTo>
                  <a:pt x="20960" y="8713"/>
                  <a:pt x="20783" y="8889"/>
                  <a:pt x="20783" y="9120"/>
                </a:cubicBezTo>
                <a:cubicBezTo>
                  <a:pt x="20774" y="9361"/>
                  <a:pt x="20978" y="9525"/>
                  <a:pt x="21191" y="9525"/>
                </a:cubicBezTo>
                <a:cubicBezTo>
                  <a:pt x="21291" y="9525"/>
                  <a:pt x="21394" y="9489"/>
                  <a:pt x="21476" y="9406"/>
                </a:cubicBezTo>
                <a:cubicBezTo>
                  <a:pt x="21735" y="9148"/>
                  <a:pt x="21558" y="8713"/>
                  <a:pt x="21191" y="8713"/>
                </a:cubicBezTo>
                <a:close/>
                <a:moveTo>
                  <a:pt x="42803" y="9188"/>
                </a:moveTo>
                <a:cubicBezTo>
                  <a:pt x="42748" y="9284"/>
                  <a:pt x="42667" y="9338"/>
                  <a:pt x="42680" y="9379"/>
                </a:cubicBezTo>
                <a:lnTo>
                  <a:pt x="42680" y="9392"/>
                </a:lnTo>
                <a:cubicBezTo>
                  <a:pt x="42694" y="9447"/>
                  <a:pt x="42775" y="9474"/>
                  <a:pt x="42816" y="9528"/>
                </a:cubicBezTo>
                <a:cubicBezTo>
                  <a:pt x="42857" y="9474"/>
                  <a:pt x="42939" y="9433"/>
                  <a:pt x="42939" y="9379"/>
                </a:cubicBezTo>
                <a:cubicBezTo>
                  <a:pt x="42939" y="9338"/>
                  <a:pt x="42871" y="9284"/>
                  <a:pt x="42803" y="9188"/>
                </a:cubicBezTo>
                <a:close/>
                <a:moveTo>
                  <a:pt x="39269" y="8862"/>
                </a:moveTo>
                <a:cubicBezTo>
                  <a:pt x="38970" y="8862"/>
                  <a:pt x="38807" y="9229"/>
                  <a:pt x="39024" y="9447"/>
                </a:cubicBezTo>
                <a:cubicBezTo>
                  <a:pt x="39093" y="9511"/>
                  <a:pt x="39177" y="9541"/>
                  <a:pt x="39260" y="9541"/>
                </a:cubicBezTo>
                <a:cubicBezTo>
                  <a:pt x="39438" y="9541"/>
                  <a:pt x="39608" y="9406"/>
                  <a:pt x="39608" y="9202"/>
                </a:cubicBezTo>
                <a:cubicBezTo>
                  <a:pt x="39608" y="9012"/>
                  <a:pt x="39459" y="8862"/>
                  <a:pt x="39269" y="8862"/>
                </a:cubicBezTo>
                <a:close/>
                <a:moveTo>
                  <a:pt x="3983" y="8985"/>
                </a:moveTo>
                <a:cubicBezTo>
                  <a:pt x="3820" y="8985"/>
                  <a:pt x="3698" y="9107"/>
                  <a:pt x="3698" y="9256"/>
                </a:cubicBezTo>
                <a:cubicBezTo>
                  <a:pt x="3698" y="9424"/>
                  <a:pt x="3838" y="9541"/>
                  <a:pt x="3983" y="9541"/>
                </a:cubicBezTo>
                <a:cubicBezTo>
                  <a:pt x="4050" y="9541"/>
                  <a:pt x="4118" y="9516"/>
                  <a:pt x="4173" y="9460"/>
                </a:cubicBezTo>
                <a:cubicBezTo>
                  <a:pt x="4350" y="9284"/>
                  <a:pt x="4228" y="8985"/>
                  <a:pt x="3983" y="8985"/>
                </a:cubicBezTo>
                <a:close/>
                <a:moveTo>
                  <a:pt x="6702" y="8862"/>
                </a:moveTo>
                <a:cubicBezTo>
                  <a:pt x="6511" y="8862"/>
                  <a:pt x="6362" y="8998"/>
                  <a:pt x="6348" y="9188"/>
                </a:cubicBezTo>
                <a:cubicBezTo>
                  <a:pt x="6339" y="9398"/>
                  <a:pt x="6517" y="9548"/>
                  <a:pt x="6699" y="9548"/>
                </a:cubicBezTo>
                <a:cubicBezTo>
                  <a:pt x="6776" y="9548"/>
                  <a:pt x="6854" y="9521"/>
                  <a:pt x="6919" y="9460"/>
                </a:cubicBezTo>
                <a:cubicBezTo>
                  <a:pt x="7150" y="9243"/>
                  <a:pt x="7001" y="8876"/>
                  <a:pt x="6702" y="8862"/>
                </a:cubicBezTo>
                <a:close/>
                <a:moveTo>
                  <a:pt x="30279" y="8739"/>
                </a:moveTo>
                <a:cubicBezTo>
                  <a:pt x="30272" y="8739"/>
                  <a:pt x="30264" y="8739"/>
                  <a:pt x="30257" y="8740"/>
                </a:cubicBezTo>
                <a:cubicBezTo>
                  <a:pt x="30252" y="8740"/>
                  <a:pt x="30246" y="8740"/>
                  <a:pt x="30241" y="8740"/>
                </a:cubicBezTo>
                <a:cubicBezTo>
                  <a:pt x="29884" y="8740"/>
                  <a:pt x="29704" y="9179"/>
                  <a:pt x="29958" y="9433"/>
                </a:cubicBezTo>
                <a:cubicBezTo>
                  <a:pt x="30042" y="9518"/>
                  <a:pt x="30146" y="9555"/>
                  <a:pt x="30247" y="9555"/>
                </a:cubicBezTo>
                <a:cubicBezTo>
                  <a:pt x="30454" y="9555"/>
                  <a:pt x="30651" y="9395"/>
                  <a:pt x="30651" y="9148"/>
                </a:cubicBezTo>
                <a:cubicBezTo>
                  <a:pt x="30664" y="8924"/>
                  <a:pt x="30487" y="8739"/>
                  <a:pt x="30279" y="8739"/>
                </a:cubicBezTo>
                <a:close/>
                <a:moveTo>
                  <a:pt x="15704" y="8815"/>
                </a:moveTo>
                <a:cubicBezTo>
                  <a:pt x="15635" y="8815"/>
                  <a:pt x="15564" y="8833"/>
                  <a:pt x="15496" y="8876"/>
                </a:cubicBezTo>
                <a:cubicBezTo>
                  <a:pt x="15333" y="8957"/>
                  <a:pt x="15265" y="9148"/>
                  <a:pt x="15319" y="9324"/>
                </a:cubicBezTo>
                <a:cubicBezTo>
                  <a:pt x="15386" y="9432"/>
                  <a:pt x="15466" y="9539"/>
                  <a:pt x="15573" y="9620"/>
                </a:cubicBezTo>
                <a:lnTo>
                  <a:pt x="15573" y="9620"/>
                </a:lnTo>
                <a:cubicBezTo>
                  <a:pt x="15584" y="9621"/>
                  <a:pt x="15594" y="9622"/>
                  <a:pt x="15605" y="9623"/>
                </a:cubicBezTo>
                <a:cubicBezTo>
                  <a:pt x="15616" y="9628"/>
                  <a:pt x="15626" y="9632"/>
                  <a:pt x="15637" y="9637"/>
                </a:cubicBezTo>
                <a:lnTo>
                  <a:pt x="15686" y="9637"/>
                </a:lnTo>
                <a:cubicBezTo>
                  <a:pt x="15696" y="9638"/>
                  <a:pt x="15706" y="9638"/>
                  <a:pt x="15716" y="9638"/>
                </a:cubicBezTo>
                <a:cubicBezTo>
                  <a:pt x="15881" y="9638"/>
                  <a:pt x="16030" y="9533"/>
                  <a:pt x="16094" y="9379"/>
                </a:cubicBezTo>
                <a:cubicBezTo>
                  <a:pt x="16202" y="9088"/>
                  <a:pt x="15968" y="8815"/>
                  <a:pt x="15704" y="8815"/>
                </a:cubicBezTo>
                <a:close/>
                <a:moveTo>
                  <a:pt x="27496" y="8815"/>
                </a:moveTo>
                <a:cubicBezTo>
                  <a:pt x="27425" y="8815"/>
                  <a:pt x="27351" y="8833"/>
                  <a:pt x="27280" y="8876"/>
                </a:cubicBezTo>
                <a:cubicBezTo>
                  <a:pt x="27117" y="8957"/>
                  <a:pt x="27049" y="9148"/>
                  <a:pt x="27104" y="9324"/>
                </a:cubicBezTo>
                <a:cubicBezTo>
                  <a:pt x="27172" y="9433"/>
                  <a:pt x="27267" y="9542"/>
                  <a:pt x="27362" y="9637"/>
                </a:cubicBezTo>
                <a:lnTo>
                  <a:pt x="27471" y="9637"/>
                </a:lnTo>
                <a:cubicBezTo>
                  <a:pt x="27481" y="9638"/>
                  <a:pt x="27490" y="9638"/>
                  <a:pt x="27500" y="9638"/>
                </a:cubicBezTo>
                <a:cubicBezTo>
                  <a:pt x="27665" y="9638"/>
                  <a:pt x="27814" y="9533"/>
                  <a:pt x="27878" y="9379"/>
                </a:cubicBezTo>
                <a:cubicBezTo>
                  <a:pt x="27997" y="9088"/>
                  <a:pt x="27766" y="8815"/>
                  <a:pt x="27496" y="8815"/>
                </a:cubicBezTo>
                <a:close/>
                <a:moveTo>
                  <a:pt x="36496" y="8862"/>
                </a:moveTo>
                <a:cubicBezTo>
                  <a:pt x="36278" y="8862"/>
                  <a:pt x="36102" y="9053"/>
                  <a:pt x="36115" y="9270"/>
                </a:cubicBezTo>
                <a:cubicBezTo>
                  <a:pt x="36115" y="9507"/>
                  <a:pt x="36311" y="9665"/>
                  <a:pt x="36514" y="9665"/>
                </a:cubicBezTo>
                <a:cubicBezTo>
                  <a:pt x="36613" y="9665"/>
                  <a:pt x="36714" y="9627"/>
                  <a:pt x="36795" y="9542"/>
                </a:cubicBezTo>
                <a:cubicBezTo>
                  <a:pt x="37040" y="9284"/>
                  <a:pt x="36863" y="8862"/>
                  <a:pt x="36496" y="8862"/>
                </a:cubicBezTo>
                <a:close/>
                <a:moveTo>
                  <a:pt x="24789" y="8889"/>
                </a:moveTo>
                <a:cubicBezTo>
                  <a:pt x="24783" y="8889"/>
                  <a:pt x="24777" y="8889"/>
                  <a:pt x="24771" y="8889"/>
                </a:cubicBezTo>
                <a:lnTo>
                  <a:pt x="24771" y="8889"/>
                </a:lnTo>
                <a:cubicBezTo>
                  <a:pt x="24768" y="8889"/>
                  <a:pt x="24765" y="8889"/>
                  <a:pt x="24763" y="8889"/>
                </a:cubicBezTo>
                <a:cubicBezTo>
                  <a:pt x="24407" y="8889"/>
                  <a:pt x="24226" y="9315"/>
                  <a:pt x="24480" y="9583"/>
                </a:cubicBezTo>
                <a:cubicBezTo>
                  <a:pt x="24561" y="9668"/>
                  <a:pt x="24663" y="9705"/>
                  <a:pt x="24765" y="9705"/>
                </a:cubicBezTo>
                <a:cubicBezTo>
                  <a:pt x="24973" y="9705"/>
                  <a:pt x="25178" y="9548"/>
                  <a:pt x="25187" y="9311"/>
                </a:cubicBezTo>
                <a:cubicBezTo>
                  <a:pt x="25187" y="9087"/>
                  <a:pt x="25021" y="8889"/>
                  <a:pt x="24789" y="8889"/>
                </a:cubicBezTo>
                <a:close/>
                <a:moveTo>
                  <a:pt x="12981" y="8917"/>
                </a:moveTo>
                <a:lnTo>
                  <a:pt x="12995" y="8930"/>
                </a:lnTo>
                <a:cubicBezTo>
                  <a:pt x="12628" y="8930"/>
                  <a:pt x="12451" y="9365"/>
                  <a:pt x="12709" y="9623"/>
                </a:cubicBezTo>
                <a:cubicBezTo>
                  <a:pt x="12792" y="9706"/>
                  <a:pt x="12892" y="9742"/>
                  <a:pt x="12990" y="9742"/>
                </a:cubicBezTo>
                <a:cubicBezTo>
                  <a:pt x="13201" y="9742"/>
                  <a:pt x="13403" y="9574"/>
                  <a:pt x="13403" y="9324"/>
                </a:cubicBezTo>
                <a:cubicBezTo>
                  <a:pt x="13403" y="9093"/>
                  <a:pt x="13212" y="8917"/>
                  <a:pt x="12981" y="8917"/>
                </a:cubicBezTo>
                <a:close/>
                <a:moveTo>
                  <a:pt x="40098" y="9134"/>
                </a:moveTo>
                <a:cubicBezTo>
                  <a:pt x="39689" y="9134"/>
                  <a:pt x="39667" y="9746"/>
                  <a:pt x="40084" y="9759"/>
                </a:cubicBezTo>
                <a:cubicBezTo>
                  <a:pt x="40089" y="9759"/>
                  <a:pt x="40093" y="9760"/>
                  <a:pt x="40097" y="9760"/>
                </a:cubicBezTo>
                <a:cubicBezTo>
                  <a:pt x="40493" y="9760"/>
                  <a:pt x="40515" y="9148"/>
                  <a:pt x="40111" y="9134"/>
                </a:cubicBezTo>
                <a:cubicBezTo>
                  <a:pt x="40107" y="9134"/>
                  <a:pt x="40102" y="9134"/>
                  <a:pt x="40098" y="9134"/>
                </a:cubicBezTo>
                <a:close/>
                <a:moveTo>
                  <a:pt x="22024" y="8943"/>
                </a:moveTo>
                <a:cubicBezTo>
                  <a:pt x="21788" y="8943"/>
                  <a:pt x="21563" y="9156"/>
                  <a:pt x="21612" y="9433"/>
                </a:cubicBezTo>
                <a:cubicBezTo>
                  <a:pt x="21639" y="9579"/>
                  <a:pt x="21731" y="9700"/>
                  <a:pt x="21862" y="9768"/>
                </a:cubicBezTo>
                <a:lnTo>
                  <a:pt x="21862" y="9768"/>
                </a:lnTo>
                <a:cubicBezTo>
                  <a:pt x="21864" y="9768"/>
                  <a:pt x="21867" y="9768"/>
                  <a:pt x="21870" y="9768"/>
                </a:cubicBezTo>
                <a:cubicBezTo>
                  <a:pt x="21870" y="9768"/>
                  <a:pt x="21870" y="9768"/>
                  <a:pt x="21871" y="9768"/>
                </a:cubicBezTo>
                <a:lnTo>
                  <a:pt x="21871" y="9768"/>
                </a:lnTo>
                <a:lnTo>
                  <a:pt x="21871" y="9759"/>
                </a:lnTo>
                <a:cubicBezTo>
                  <a:pt x="21911" y="9759"/>
                  <a:pt x="21952" y="9759"/>
                  <a:pt x="22006" y="9773"/>
                </a:cubicBezTo>
                <a:cubicBezTo>
                  <a:pt x="22387" y="9773"/>
                  <a:pt x="22577" y="9297"/>
                  <a:pt x="22278" y="9039"/>
                </a:cubicBezTo>
                <a:cubicBezTo>
                  <a:pt x="22201" y="8973"/>
                  <a:pt x="22112" y="8943"/>
                  <a:pt x="22024" y="8943"/>
                </a:cubicBezTo>
                <a:close/>
                <a:moveTo>
                  <a:pt x="10255" y="8990"/>
                </a:moveTo>
                <a:cubicBezTo>
                  <a:pt x="10157" y="8990"/>
                  <a:pt x="10058" y="9026"/>
                  <a:pt x="9977" y="9107"/>
                </a:cubicBezTo>
                <a:cubicBezTo>
                  <a:pt x="9737" y="9361"/>
                  <a:pt x="9904" y="9773"/>
                  <a:pt x="10246" y="9773"/>
                </a:cubicBezTo>
                <a:cubicBezTo>
                  <a:pt x="10252" y="9773"/>
                  <a:pt x="10257" y="9773"/>
                  <a:pt x="10263" y="9773"/>
                </a:cubicBezTo>
                <a:cubicBezTo>
                  <a:pt x="10480" y="9773"/>
                  <a:pt x="10657" y="9596"/>
                  <a:pt x="10657" y="9379"/>
                </a:cubicBezTo>
                <a:cubicBezTo>
                  <a:pt x="10648" y="9142"/>
                  <a:pt x="10455" y="8990"/>
                  <a:pt x="10255" y="8990"/>
                </a:cubicBezTo>
                <a:close/>
                <a:moveTo>
                  <a:pt x="2042" y="9365"/>
                </a:moveTo>
                <a:cubicBezTo>
                  <a:pt x="2037" y="9365"/>
                  <a:pt x="2031" y="9365"/>
                  <a:pt x="2026" y="9365"/>
                </a:cubicBezTo>
                <a:cubicBezTo>
                  <a:pt x="1917" y="9365"/>
                  <a:pt x="1836" y="9460"/>
                  <a:pt x="1836" y="9569"/>
                </a:cubicBezTo>
                <a:lnTo>
                  <a:pt x="1822" y="9583"/>
                </a:lnTo>
                <a:cubicBezTo>
                  <a:pt x="1822" y="9708"/>
                  <a:pt x="1922" y="9792"/>
                  <a:pt x="2030" y="9792"/>
                </a:cubicBezTo>
                <a:cubicBezTo>
                  <a:pt x="2085" y="9792"/>
                  <a:pt x="2143" y="9770"/>
                  <a:pt x="2189" y="9719"/>
                </a:cubicBezTo>
                <a:cubicBezTo>
                  <a:pt x="2321" y="9586"/>
                  <a:pt x="2222" y="9365"/>
                  <a:pt x="2042" y="9365"/>
                </a:cubicBezTo>
                <a:close/>
                <a:moveTo>
                  <a:pt x="7517" y="9093"/>
                </a:moveTo>
                <a:cubicBezTo>
                  <a:pt x="7191" y="9093"/>
                  <a:pt x="7041" y="9487"/>
                  <a:pt x="7259" y="9705"/>
                </a:cubicBezTo>
                <a:cubicBezTo>
                  <a:pt x="7334" y="9780"/>
                  <a:pt x="7424" y="9813"/>
                  <a:pt x="7512" y="9813"/>
                </a:cubicBezTo>
                <a:cubicBezTo>
                  <a:pt x="7697" y="9813"/>
                  <a:pt x="7871" y="9667"/>
                  <a:pt x="7871" y="9447"/>
                </a:cubicBezTo>
                <a:cubicBezTo>
                  <a:pt x="7871" y="9256"/>
                  <a:pt x="7707" y="9093"/>
                  <a:pt x="7517" y="9093"/>
                </a:cubicBezTo>
                <a:close/>
                <a:moveTo>
                  <a:pt x="4794" y="9208"/>
                </a:moveTo>
                <a:cubicBezTo>
                  <a:pt x="4719" y="9208"/>
                  <a:pt x="4643" y="9235"/>
                  <a:pt x="4581" y="9297"/>
                </a:cubicBezTo>
                <a:cubicBezTo>
                  <a:pt x="4391" y="9487"/>
                  <a:pt x="4540" y="9814"/>
                  <a:pt x="4799" y="9814"/>
                </a:cubicBezTo>
                <a:cubicBezTo>
                  <a:pt x="4975" y="9800"/>
                  <a:pt x="5098" y="9678"/>
                  <a:pt x="5111" y="9501"/>
                </a:cubicBezTo>
                <a:cubicBezTo>
                  <a:pt x="5102" y="9327"/>
                  <a:pt x="4950" y="9208"/>
                  <a:pt x="4794" y="9208"/>
                </a:cubicBezTo>
                <a:close/>
                <a:moveTo>
                  <a:pt x="19298" y="9009"/>
                </a:moveTo>
                <a:cubicBezTo>
                  <a:pt x="19281" y="9009"/>
                  <a:pt x="19265" y="9010"/>
                  <a:pt x="19247" y="9012"/>
                </a:cubicBezTo>
                <a:cubicBezTo>
                  <a:pt x="19003" y="9025"/>
                  <a:pt x="18840" y="9256"/>
                  <a:pt x="18880" y="9487"/>
                </a:cubicBezTo>
                <a:cubicBezTo>
                  <a:pt x="18920" y="9634"/>
                  <a:pt x="19013" y="9755"/>
                  <a:pt x="19144" y="9823"/>
                </a:cubicBezTo>
                <a:lnTo>
                  <a:pt x="19144" y="9823"/>
                </a:lnTo>
                <a:cubicBezTo>
                  <a:pt x="19146" y="9823"/>
                  <a:pt x="19147" y="9823"/>
                  <a:pt x="19148" y="9823"/>
                </a:cubicBezTo>
                <a:lnTo>
                  <a:pt x="19148" y="9823"/>
                </a:lnTo>
                <a:lnTo>
                  <a:pt x="19139" y="9814"/>
                </a:lnTo>
                <a:cubicBezTo>
                  <a:pt x="19193" y="9814"/>
                  <a:pt x="19234" y="9827"/>
                  <a:pt x="19274" y="9827"/>
                </a:cubicBezTo>
                <a:cubicBezTo>
                  <a:pt x="19841" y="9827"/>
                  <a:pt x="19820" y="9009"/>
                  <a:pt x="19298" y="9009"/>
                </a:cubicBezTo>
                <a:close/>
                <a:moveTo>
                  <a:pt x="31058" y="9001"/>
                </a:moveTo>
                <a:cubicBezTo>
                  <a:pt x="30957" y="9001"/>
                  <a:pt x="30856" y="9038"/>
                  <a:pt x="30774" y="9120"/>
                </a:cubicBezTo>
                <a:cubicBezTo>
                  <a:pt x="30515" y="9379"/>
                  <a:pt x="30706" y="9827"/>
                  <a:pt x="31073" y="9827"/>
                </a:cubicBezTo>
                <a:cubicBezTo>
                  <a:pt x="31290" y="9827"/>
                  <a:pt x="31480" y="9637"/>
                  <a:pt x="31480" y="9420"/>
                </a:cubicBezTo>
                <a:cubicBezTo>
                  <a:pt x="31480" y="9169"/>
                  <a:pt x="31272" y="9001"/>
                  <a:pt x="31058" y="9001"/>
                </a:cubicBezTo>
                <a:close/>
                <a:moveTo>
                  <a:pt x="28310" y="9062"/>
                </a:moveTo>
                <a:cubicBezTo>
                  <a:pt x="28166" y="9062"/>
                  <a:pt x="28027" y="9143"/>
                  <a:pt x="27946" y="9284"/>
                </a:cubicBezTo>
                <a:cubicBezTo>
                  <a:pt x="27851" y="9460"/>
                  <a:pt x="27906" y="9691"/>
                  <a:pt x="28069" y="9814"/>
                </a:cubicBezTo>
                <a:cubicBezTo>
                  <a:pt x="28109" y="9841"/>
                  <a:pt x="28137" y="9854"/>
                  <a:pt x="28177" y="9882"/>
                </a:cubicBezTo>
                <a:lnTo>
                  <a:pt x="28164" y="9868"/>
                </a:lnTo>
                <a:cubicBezTo>
                  <a:pt x="28205" y="9868"/>
                  <a:pt x="28245" y="9882"/>
                  <a:pt x="28286" y="9895"/>
                </a:cubicBezTo>
                <a:cubicBezTo>
                  <a:pt x="28490" y="9895"/>
                  <a:pt x="28667" y="9773"/>
                  <a:pt x="28707" y="9569"/>
                </a:cubicBezTo>
                <a:cubicBezTo>
                  <a:pt x="28762" y="9365"/>
                  <a:pt x="28653" y="9161"/>
                  <a:pt x="28463" y="9093"/>
                </a:cubicBezTo>
                <a:cubicBezTo>
                  <a:pt x="28413" y="9072"/>
                  <a:pt x="28361" y="9062"/>
                  <a:pt x="28310" y="9062"/>
                </a:cubicBezTo>
                <a:close/>
                <a:moveTo>
                  <a:pt x="37326" y="9116"/>
                </a:moveTo>
                <a:cubicBezTo>
                  <a:pt x="37229" y="9116"/>
                  <a:pt x="37131" y="9151"/>
                  <a:pt x="37053" y="9229"/>
                </a:cubicBezTo>
                <a:cubicBezTo>
                  <a:pt x="36812" y="9470"/>
                  <a:pt x="36980" y="9896"/>
                  <a:pt x="37322" y="9896"/>
                </a:cubicBezTo>
                <a:cubicBezTo>
                  <a:pt x="37328" y="9896"/>
                  <a:pt x="37333" y="9895"/>
                  <a:pt x="37339" y="9895"/>
                </a:cubicBezTo>
                <a:cubicBezTo>
                  <a:pt x="37556" y="9895"/>
                  <a:pt x="37719" y="9719"/>
                  <a:pt x="37733" y="9515"/>
                </a:cubicBezTo>
                <a:cubicBezTo>
                  <a:pt x="37733" y="9274"/>
                  <a:pt x="37532" y="9116"/>
                  <a:pt x="37326" y="9116"/>
                </a:cubicBezTo>
                <a:close/>
                <a:moveTo>
                  <a:pt x="16393" y="9906"/>
                </a:moveTo>
                <a:cubicBezTo>
                  <a:pt x="16402" y="9907"/>
                  <a:pt x="16411" y="9908"/>
                  <a:pt x="16420" y="9909"/>
                </a:cubicBezTo>
                <a:cubicBezTo>
                  <a:pt x="16423" y="9910"/>
                  <a:pt x="16425" y="9911"/>
                  <a:pt x="16428" y="9912"/>
                </a:cubicBezTo>
                <a:lnTo>
                  <a:pt x="16428" y="9912"/>
                </a:lnTo>
                <a:cubicBezTo>
                  <a:pt x="16416" y="9910"/>
                  <a:pt x="16405" y="9909"/>
                  <a:pt x="16393" y="9909"/>
                </a:cubicBezTo>
                <a:lnTo>
                  <a:pt x="16393" y="9906"/>
                </a:lnTo>
                <a:close/>
                <a:moveTo>
                  <a:pt x="25595" y="9120"/>
                </a:moveTo>
                <a:cubicBezTo>
                  <a:pt x="25401" y="9120"/>
                  <a:pt x="25208" y="9250"/>
                  <a:pt x="25187" y="9501"/>
                </a:cubicBezTo>
                <a:cubicBezTo>
                  <a:pt x="25173" y="9705"/>
                  <a:pt x="25296" y="9882"/>
                  <a:pt x="25500" y="9936"/>
                </a:cubicBezTo>
                <a:cubicBezTo>
                  <a:pt x="25535" y="9945"/>
                  <a:pt x="25570" y="9950"/>
                  <a:pt x="25605" y="9950"/>
                </a:cubicBezTo>
                <a:cubicBezTo>
                  <a:pt x="25770" y="9950"/>
                  <a:pt x="25922" y="9846"/>
                  <a:pt x="25989" y="9678"/>
                </a:cubicBezTo>
                <a:cubicBezTo>
                  <a:pt x="26002" y="9652"/>
                  <a:pt x="26027" y="9614"/>
                  <a:pt x="26041" y="9576"/>
                </a:cubicBezTo>
                <a:lnTo>
                  <a:pt x="26041" y="9576"/>
                </a:lnTo>
                <a:cubicBezTo>
                  <a:pt x="26042" y="9578"/>
                  <a:pt x="26043" y="9580"/>
                  <a:pt x="26043" y="9583"/>
                </a:cubicBezTo>
                <a:lnTo>
                  <a:pt x="26043" y="9569"/>
                </a:lnTo>
                <a:cubicBezTo>
                  <a:pt x="26043" y="9571"/>
                  <a:pt x="26042" y="9573"/>
                  <a:pt x="26041" y="9576"/>
                </a:cubicBezTo>
                <a:lnTo>
                  <a:pt x="26041" y="9576"/>
                </a:lnTo>
                <a:cubicBezTo>
                  <a:pt x="26028" y="9537"/>
                  <a:pt x="26015" y="9500"/>
                  <a:pt x="26003" y="9474"/>
                </a:cubicBezTo>
                <a:cubicBezTo>
                  <a:pt x="25963" y="9236"/>
                  <a:pt x="25779" y="9120"/>
                  <a:pt x="25595" y="9120"/>
                </a:cubicBezTo>
                <a:close/>
                <a:moveTo>
                  <a:pt x="40907" y="9417"/>
                </a:moveTo>
                <a:cubicBezTo>
                  <a:pt x="40838" y="9417"/>
                  <a:pt x="40767" y="9443"/>
                  <a:pt x="40709" y="9501"/>
                </a:cubicBezTo>
                <a:cubicBezTo>
                  <a:pt x="40533" y="9678"/>
                  <a:pt x="40655" y="9977"/>
                  <a:pt x="40913" y="9977"/>
                </a:cubicBezTo>
                <a:cubicBezTo>
                  <a:pt x="41063" y="9977"/>
                  <a:pt x="41199" y="9841"/>
                  <a:pt x="41185" y="9691"/>
                </a:cubicBezTo>
                <a:cubicBezTo>
                  <a:pt x="41185" y="9527"/>
                  <a:pt x="41050" y="9417"/>
                  <a:pt x="40907" y="9417"/>
                </a:cubicBezTo>
                <a:close/>
                <a:moveTo>
                  <a:pt x="34607" y="9188"/>
                </a:moveTo>
                <a:cubicBezTo>
                  <a:pt x="34389" y="9188"/>
                  <a:pt x="34212" y="9352"/>
                  <a:pt x="34199" y="9569"/>
                </a:cubicBezTo>
                <a:cubicBezTo>
                  <a:pt x="34185" y="9746"/>
                  <a:pt x="34280" y="9922"/>
                  <a:pt x="34457" y="10004"/>
                </a:cubicBezTo>
                <a:lnTo>
                  <a:pt x="34525" y="10018"/>
                </a:lnTo>
                <a:cubicBezTo>
                  <a:pt x="34579" y="10018"/>
                  <a:pt x="34634" y="10018"/>
                  <a:pt x="34674" y="10004"/>
                </a:cubicBezTo>
                <a:lnTo>
                  <a:pt x="34688" y="10004"/>
                </a:lnTo>
                <a:cubicBezTo>
                  <a:pt x="34892" y="9977"/>
                  <a:pt x="35041" y="9787"/>
                  <a:pt x="35028" y="9583"/>
                </a:cubicBezTo>
                <a:cubicBezTo>
                  <a:pt x="35014" y="9352"/>
                  <a:pt x="34824" y="9188"/>
                  <a:pt x="34607" y="9188"/>
                </a:cubicBezTo>
                <a:close/>
                <a:moveTo>
                  <a:pt x="11094" y="9242"/>
                </a:moveTo>
                <a:cubicBezTo>
                  <a:pt x="10887" y="9242"/>
                  <a:pt x="10711" y="9401"/>
                  <a:pt x="10698" y="9610"/>
                </a:cubicBezTo>
                <a:cubicBezTo>
                  <a:pt x="10679" y="9859"/>
                  <a:pt x="10883" y="10034"/>
                  <a:pt x="11100" y="10034"/>
                </a:cubicBezTo>
                <a:cubicBezTo>
                  <a:pt x="11191" y="10034"/>
                  <a:pt x="11284" y="10004"/>
                  <a:pt x="11364" y="9936"/>
                </a:cubicBezTo>
                <a:cubicBezTo>
                  <a:pt x="11622" y="9705"/>
                  <a:pt x="11472" y="9256"/>
                  <a:pt x="11119" y="9243"/>
                </a:cubicBezTo>
                <a:cubicBezTo>
                  <a:pt x="11111" y="9242"/>
                  <a:pt x="11102" y="9242"/>
                  <a:pt x="11094" y="9242"/>
                </a:cubicBezTo>
                <a:close/>
                <a:moveTo>
                  <a:pt x="8332" y="9314"/>
                </a:moveTo>
                <a:cubicBezTo>
                  <a:pt x="8243" y="9314"/>
                  <a:pt x="8151" y="9347"/>
                  <a:pt x="8074" y="9420"/>
                </a:cubicBezTo>
                <a:cubicBezTo>
                  <a:pt x="7843" y="9651"/>
                  <a:pt x="8006" y="10058"/>
                  <a:pt x="8333" y="10058"/>
                </a:cubicBezTo>
                <a:cubicBezTo>
                  <a:pt x="8537" y="10058"/>
                  <a:pt x="8713" y="9895"/>
                  <a:pt x="8713" y="9691"/>
                </a:cubicBezTo>
                <a:lnTo>
                  <a:pt x="8700" y="9691"/>
                </a:lnTo>
                <a:cubicBezTo>
                  <a:pt x="8709" y="9468"/>
                  <a:pt x="8527" y="9314"/>
                  <a:pt x="8332" y="9314"/>
                </a:cubicBezTo>
                <a:close/>
                <a:moveTo>
                  <a:pt x="5628" y="9433"/>
                </a:moveTo>
                <a:cubicBezTo>
                  <a:pt x="5451" y="9433"/>
                  <a:pt x="5302" y="9569"/>
                  <a:pt x="5302" y="9746"/>
                </a:cubicBezTo>
                <a:cubicBezTo>
                  <a:pt x="5292" y="9950"/>
                  <a:pt x="5454" y="10084"/>
                  <a:pt x="5622" y="10084"/>
                </a:cubicBezTo>
                <a:cubicBezTo>
                  <a:pt x="5701" y="10084"/>
                  <a:pt x="5781" y="10055"/>
                  <a:pt x="5845" y="9990"/>
                </a:cubicBezTo>
                <a:cubicBezTo>
                  <a:pt x="6063" y="9800"/>
                  <a:pt x="5913" y="9447"/>
                  <a:pt x="5628" y="9433"/>
                </a:cubicBezTo>
                <a:close/>
                <a:moveTo>
                  <a:pt x="2869" y="9596"/>
                </a:moveTo>
                <a:cubicBezTo>
                  <a:pt x="2719" y="9596"/>
                  <a:pt x="2610" y="9719"/>
                  <a:pt x="2624" y="9854"/>
                </a:cubicBezTo>
                <a:cubicBezTo>
                  <a:pt x="2624" y="9999"/>
                  <a:pt x="2745" y="10096"/>
                  <a:pt x="2870" y="10096"/>
                </a:cubicBezTo>
                <a:cubicBezTo>
                  <a:pt x="2932" y="10096"/>
                  <a:pt x="2995" y="10072"/>
                  <a:pt x="3045" y="10018"/>
                </a:cubicBezTo>
                <a:cubicBezTo>
                  <a:pt x="3195" y="9854"/>
                  <a:pt x="3086" y="9596"/>
                  <a:pt x="2869" y="9596"/>
                </a:cubicBezTo>
                <a:close/>
                <a:moveTo>
                  <a:pt x="20125" y="9278"/>
                </a:moveTo>
                <a:cubicBezTo>
                  <a:pt x="19944" y="9278"/>
                  <a:pt x="19765" y="9391"/>
                  <a:pt x="19723" y="9610"/>
                </a:cubicBezTo>
                <a:cubicBezTo>
                  <a:pt x="19682" y="9800"/>
                  <a:pt x="19750" y="9950"/>
                  <a:pt x="19968" y="10086"/>
                </a:cubicBezTo>
                <a:lnTo>
                  <a:pt x="20049" y="10113"/>
                </a:lnTo>
                <a:cubicBezTo>
                  <a:pt x="20059" y="10113"/>
                  <a:pt x="20069" y="10114"/>
                  <a:pt x="20078" y="10114"/>
                </a:cubicBezTo>
                <a:cubicBezTo>
                  <a:pt x="20297" y="10114"/>
                  <a:pt x="20487" y="9967"/>
                  <a:pt x="20552" y="9746"/>
                </a:cubicBezTo>
                <a:cubicBezTo>
                  <a:pt x="20539" y="9691"/>
                  <a:pt x="20539" y="9623"/>
                  <a:pt x="20525" y="9569"/>
                </a:cubicBezTo>
                <a:cubicBezTo>
                  <a:pt x="20460" y="9374"/>
                  <a:pt x="20291" y="9278"/>
                  <a:pt x="20125" y="9278"/>
                </a:cubicBezTo>
                <a:close/>
                <a:moveTo>
                  <a:pt x="29142" y="9305"/>
                </a:moveTo>
                <a:cubicBezTo>
                  <a:pt x="28959" y="9305"/>
                  <a:pt x="28777" y="9418"/>
                  <a:pt x="28735" y="9637"/>
                </a:cubicBezTo>
                <a:cubicBezTo>
                  <a:pt x="28707" y="9827"/>
                  <a:pt x="28775" y="9977"/>
                  <a:pt x="28993" y="10113"/>
                </a:cubicBezTo>
                <a:lnTo>
                  <a:pt x="29061" y="10140"/>
                </a:lnTo>
                <a:cubicBezTo>
                  <a:pt x="29071" y="10140"/>
                  <a:pt x="29081" y="10141"/>
                  <a:pt x="29092" y="10141"/>
                </a:cubicBezTo>
                <a:cubicBezTo>
                  <a:pt x="29323" y="10141"/>
                  <a:pt x="29512" y="9995"/>
                  <a:pt x="29577" y="9787"/>
                </a:cubicBezTo>
                <a:cubicBezTo>
                  <a:pt x="29564" y="9719"/>
                  <a:pt x="29550" y="9664"/>
                  <a:pt x="29537" y="9596"/>
                </a:cubicBezTo>
                <a:cubicBezTo>
                  <a:pt x="29478" y="9401"/>
                  <a:pt x="29310" y="9305"/>
                  <a:pt x="29142" y="9305"/>
                </a:cubicBezTo>
                <a:close/>
                <a:moveTo>
                  <a:pt x="38181" y="9406"/>
                </a:moveTo>
                <a:cubicBezTo>
                  <a:pt x="37977" y="9406"/>
                  <a:pt x="37801" y="9583"/>
                  <a:pt x="37814" y="9800"/>
                </a:cubicBezTo>
                <a:cubicBezTo>
                  <a:pt x="37823" y="10018"/>
                  <a:pt x="38002" y="10163"/>
                  <a:pt x="38192" y="10163"/>
                </a:cubicBezTo>
                <a:cubicBezTo>
                  <a:pt x="38287" y="10163"/>
                  <a:pt x="38385" y="10126"/>
                  <a:pt x="38467" y="10045"/>
                </a:cubicBezTo>
                <a:cubicBezTo>
                  <a:pt x="38698" y="9814"/>
                  <a:pt x="38521" y="9406"/>
                  <a:pt x="38181" y="9406"/>
                </a:cubicBezTo>
                <a:close/>
                <a:moveTo>
                  <a:pt x="41742" y="9732"/>
                </a:moveTo>
                <a:cubicBezTo>
                  <a:pt x="41416" y="9732"/>
                  <a:pt x="41416" y="10208"/>
                  <a:pt x="41742" y="10208"/>
                </a:cubicBezTo>
                <a:cubicBezTo>
                  <a:pt x="42055" y="10208"/>
                  <a:pt x="42055" y="9732"/>
                  <a:pt x="41742" y="9732"/>
                </a:cubicBezTo>
                <a:close/>
                <a:moveTo>
                  <a:pt x="35451" y="9424"/>
                </a:moveTo>
                <a:cubicBezTo>
                  <a:pt x="35410" y="9424"/>
                  <a:pt x="35368" y="9431"/>
                  <a:pt x="35327" y="9447"/>
                </a:cubicBezTo>
                <a:cubicBezTo>
                  <a:pt x="35096" y="9501"/>
                  <a:pt x="34960" y="9746"/>
                  <a:pt x="35055" y="9963"/>
                </a:cubicBezTo>
                <a:cubicBezTo>
                  <a:pt x="35109" y="10072"/>
                  <a:pt x="35191" y="10154"/>
                  <a:pt x="35286" y="10235"/>
                </a:cubicBezTo>
                <a:lnTo>
                  <a:pt x="35354" y="10262"/>
                </a:lnTo>
                <a:cubicBezTo>
                  <a:pt x="35408" y="10262"/>
                  <a:pt x="35463" y="10262"/>
                  <a:pt x="35517" y="10249"/>
                </a:cubicBezTo>
                <a:cubicBezTo>
                  <a:pt x="35748" y="10208"/>
                  <a:pt x="35898" y="9977"/>
                  <a:pt x="35843" y="9746"/>
                </a:cubicBezTo>
                <a:cubicBezTo>
                  <a:pt x="35799" y="9558"/>
                  <a:pt x="35630" y="9424"/>
                  <a:pt x="35451" y="9424"/>
                </a:cubicBezTo>
                <a:close/>
                <a:moveTo>
                  <a:pt x="11916" y="9470"/>
                </a:moveTo>
                <a:cubicBezTo>
                  <a:pt x="11818" y="9470"/>
                  <a:pt x="11718" y="9505"/>
                  <a:pt x="11636" y="9583"/>
                </a:cubicBezTo>
                <a:cubicBezTo>
                  <a:pt x="11377" y="9841"/>
                  <a:pt x="11554" y="10276"/>
                  <a:pt x="11907" y="10276"/>
                </a:cubicBezTo>
                <a:cubicBezTo>
                  <a:pt x="11916" y="10276"/>
                  <a:pt x="11924" y="10277"/>
                  <a:pt x="11932" y="10277"/>
                </a:cubicBezTo>
                <a:cubicBezTo>
                  <a:pt x="12152" y="10277"/>
                  <a:pt x="12329" y="10104"/>
                  <a:pt x="12329" y="9882"/>
                </a:cubicBezTo>
                <a:cubicBezTo>
                  <a:pt x="12329" y="9631"/>
                  <a:pt x="12127" y="9470"/>
                  <a:pt x="11916" y="9470"/>
                </a:cubicBezTo>
                <a:close/>
                <a:moveTo>
                  <a:pt x="979" y="10004"/>
                </a:moveTo>
                <a:cubicBezTo>
                  <a:pt x="911" y="10018"/>
                  <a:pt x="857" y="10072"/>
                  <a:pt x="830" y="10140"/>
                </a:cubicBezTo>
                <a:cubicBezTo>
                  <a:pt x="806" y="10224"/>
                  <a:pt x="866" y="10308"/>
                  <a:pt x="946" y="10308"/>
                </a:cubicBezTo>
                <a:cubicBezTo>
                  <a:pt x="957" y="10308"/>
                  <a:pt x="968" y="10306"/>
                  <a:pt x="979" y="10303"/>
                </a:cubicBezTo>
                <a:cubicBezTo>
                  <a:pt x="1047" y="10289"/>
                  <a:pt x="1102" y="10221"/>
                  <a:pt x="1156" y="10181"/>
                </a:cubicBezTo>
                <a:lnTo>
                  <a:pt x="1156" y="10113"/>
                </a:lnTo>
                <a:cubicBezTo>
                  <a:pt x="1088" y="10072"/>
                  <a:pt x="1034" y="10004"/>
                  <a:pt x="979" y="10004"/>
                </a:cubicBezTo>
                <a:close/>
                <a:moveTo>
                  <a:pt x="9175" y="9583"/>
                </a:moveTo>
                <a:cubicBezTo>
                  <a:pt x="8836" y="9583"/>
                  <a:pt x="8659" y="9990"/>
                  <a:pt x="8904" y="10235"/>
                </a:cubicBezTo>
                <a:cubicBezTo>
                  <a:pt x="8980" y="10316"/>
                  <a:pt x="9077" y="10352"/>
                  <a:pt x="9173" y="10352"/>
                </a:cubicBezTo>
                <a:cubicBezTo>
                  <a:pt x="9367" y="10352"/>
                  <a:pt x="9556" y="10204"/>
                  <a:pt x="9556" y="9977"/>
                </a:cubicBezTo>
                <a:cubicBezTo>
                  <a:pt x="9556" y="9759"/>
                  <a:pt x="9379" y="9583"/>
                  <a:pt x="9175" y="9583"/>
                </a:cubicBezTo>
                <a:close/>
                <a:moveTo>
                  <a:pt x="3684" y="9814"/>
                </a:moveTo>
                <a:cubicBezTo>
                  <a:pt x="3439" y="9827"/>
                  <a:pt x="3331" y="10126"/>
                  <a:pt x="3507" y="10289"/>
                </a:cubicBezTo>
                <a:cubicBezTo>
                  <a:pt x="3563" y="10345"/>
                  <a:pt x="3630" y="10370"/>
                  <a:pt x="3694" y="10370"/>
                </a:cubicBezTo>
                <a:cubicBezTo>
                  <a:pt x="3836" y="10370"/>
                  <a:pt x="3970" y="10253"/>
                  <a:pt x="3970" y="10086"/>
                </a:cubicBezTo>
                <a:cubicBezTo>
                  <a:pt x="3970" y="9936"/>
                  <a:pt x="3847" y="9814"/>
                  <a:pt x="3684" y="9814"/>
                </a:cubicBezTo>
                <a:close/>
                <a:moveTo>
                  <a:pt x="6443" y="9691"/>
                </a:moveTo>
                <a:cubicBezTo>
                  <a:pt x="6267" y="9691"/>
                  <a:pt x="6117" y="9841"/>
                  <a:pt x="6104" y="10018"/>
                </a:cubicBezTo>
                <a:lnTo>
                  <a:pt x="6104" y="10031"/>
                </a:lnTo>
                <a:cubicBezTo>
                  <a:pt x="6104" y="10235"/>
                  <a:pt x="6274" y="10376"/>
                  <a:pt x="6452" y="10376"/>
                </a:cubicBezTo>
                <a:cubicBezTo>
                  <a:pt x="6534" y="10376"/>
                  <a:pt x="6619" y="10345"/>
                  <a:pt x="6688" y="10276"/>
                </a:cubicBezTo>
                <a:cubicBezTo>
                  <a:pt x="6892" y="10058"/>
                  <a:pt x="6742" y="9691"/>
                  <a:pt x="6443" y="9691"/>
                </a:cubicBezTo>
                <a:close/>
                <a:moveTo>
                  <a:pt x="42545" y="10043"/>
                </a:moveTo>
                <a:cubicBezTo>
                  <a:pt x="42452" y="10043"/>
                  <a:pt x="42395" y="10108"/>
                  <a:pt x="42395" y="10208"/>
                </a:cubicBezTo>
                <a:cubicBezTo>
                  <a:pt x="42395" y="10317"/>
                  <a:pt x="42463" y="10385"/>
                  <a:pt x="42558" y="10385"/>
                </a:cubicBezTo>
                <a:cubicBezTo>
                  <a:pt x="42653" y="10385"/>
                  <a:pt x="42694" y="10303"/>
                  <a:pt x="42762" y="10262"/>
                </a:cubicBezTo>
                <a:lnTo>
                  <a:pt x="42762" y="10181"/>
                </a:lnTo>
                <a:cubicBezTo>
                  <a:pt x="42694" y="10140"/>
                  <a:pt x="42640" y="10058"/>
                  <a:pt x="42572" y="10045"/>
                </a:cubicBezTo>
                <a:cubicBezTo>
                  <a:pt x="42562" y="10044"/>
                  <a:pt x="42553" y="10043"/>
                  <a:pt x="42545" y="10043"/>
                </a:cubicBezTo>
                <a:close/>
                <a:moveTo>
                  <a:pt x="39024" y="9664"/>
                </a:moveTo>
                <a:cubicBezTo>
                  <a:pt x="38698" y="9664"/>
                  <a:pt x="38535" y="10058"/>
                  <a:pt x="38766" y="10276"/>
                </a:cubicBezTo>
                <a:cubicBezTo>
                  <a:pt x="38838" y="10353"/>
                  <a:pt x="38930" y="10388"/>
                  <a:pt x="39021" y="10388"/>
                </a:cubicBezTo>
                <a:cubicBezTo>
                  <a:pt x="39202" y="10388"/>
                  <a:pt x="39377" y="10249"/>
                  <a:pt x="39377" y="10031"/>
                </a:cubicBezTo>
                <a:cubicBezTo>
                  <a:pt x="39377" y="9841"/>
                  <a:pt x="39214" y="9678"/>
                  <a:pt x="39024" y="9664"/>
                </a:cubicBezTo>
                <a:close/>
                <a:moveTo>
                  <a:pt x="36258" y="9678"/>
                </a:moveTo>
                <a:cubicBezTo>
                  <a:pt x="36118" y="9678"/>
                  <a:pt x="35978" y="9748"/>
                  <a:pt x="35898" y="9909"/>
                </a:cubicBezTo>
                <a:cubicBezTo>
                  <a:pt x="35803" y="10086"/>
                  <a:pt x="35857" y="10303"/>
                  <a:pt x="36007" y="10425"/>
                </a:cubicBezTo>
                <a:cubicBezTo>
                  <a:pt x="36047" y="10453"/>
                  <a:pt x="36088" y="10480"/>
                  <a:pt x="36129" y="10507"/>
                </a:cubicBezTo>
                <a:lnTo>
                  <a:pt x="36115" y="10493"/>
                </a:lnTo>
                <a:cubicBezTo>
                  <a:pt x="36170" y="10493"/>
                  <a:pt x="36210" y="10507"/>
                  <a:pt x="36251" y="10507"/>
                </a:cubicBezTo>
                <a:cubicBezTo>
                  <a:pt x="36260" y="10507"/>
                  <a:pt x="36268" y="10508"/>
                  <a:pt x="36277" y="10508"/>
                </a:cubicBezTo>
                <a:cubicBezTo>
                  <a:pt x="36470" y="10508"/>
                  <a:pt x="36633" y="10363"/>
                  <a:pt x="36673" y="10181"/>
                </a:cubicBezTo>
                <a:cubicBezTo>
                  <a:pt x="36733" y="9881"/>
                  <a:pt x="36496" y="9678"/>
                  <a:pt x="36258" y="9678"/>
                </a:cubicBezTo>
                <a:close/>
                <a:moveTo>
                  <a:pt x="12747" y="9729"/>
                </a:moveTo>
                <a:cubicBezTo>
                  <a:pt x="12730" y="9729"/>
                  <a:pt x="12713" y="9730"/>
                  <a:pt x="12696" y="9732"/>
                </a:cubicBezTo>
                <a:cubicBezTo>
                  <a:pt x="12193" y="9787"/>
                  <a:pt x="12220" y="10534"/>
                  <a:pt x="12723" y="10561"/>
                </a:cubicBezTo>
                <a:cubicBezTo>
                  <a:pt x="12900" y="10561"/>
                  <a:pt x="13063" y="10453"/>
                  <a:pt x="13144" y="10289"/>
                </a:cubicBezTo>
                <a:lnTo>
                  <a:pt x="13158" y="10235"/>
                </a:lnTo>
                <a:cubicBezTo>
                  <a:pt x="13172" y="10181"/>
                  <a:pt x="13158" y="10140"/>
                  <a:pt x="13144" y="10072"/>
                </a:cubicBezTo>
                <a:cubicBezTo>
                  <a:pt x="13107" y="9872"/>
                  <a:pt x="12942" y="9729"/>
                  <a:pt x="12747" y="9729"/>
                </a:cubicBezTo>
                <a:close/>
                <a:moveTo>
                  <a:pt x="33809" y="8912"/>
                </a:moveTo>
                <a:cubicBezTo>
                  <a:pt x="33786" y="8912"/>
                  <a:pt x="33762" y="8913"/>
                  <a:pt x="33737" y="8917"/>
                </a:cubicBezTo>
                <a:cubicBezTo>
                  <a:pt x="33492" y="8944"/>
                  <a:pt x="33329" y="9188"/>
                  <a:pt x="33397" y="9420"/>
                </a:cubicBezTo>
                <a:cubicBezTo>
                  <a:pt x="33461" y="9535"/>
                  <a:pt x="33537" y="9626"/>
                  <a:pt x="33637" y="9717"/>
                </a:cubicBezTo>
                <a:lnTo>
                  <a:pt x="33637" y="9717"/>
                </a:lnTo>
                <a:cubicBezTo>
                  <a:pt x="33620" y="9715"/>
                  <a:pt x="33603" y="9714"/>
                  <a:pt x="33586" y="9714"/>
                </a:cubicBezTo>
                <a:cubicBezTo>
                  <a:pt x="33409" y="9714"/>
                  <a:pt x="33249" y="9807"/>
                  <a:pt x="33152" y="9963"/>
                </a:cubicBezTo>
                <a:cubicBezTo>
                  <a:pt x="33111" y="9651"/>
                  <a:pt x="32989" y="9515"/>
                  <a:pt x="32772" y="9487"/>
                </a:cubicBezTo>
                <a:cubicBezTo>
                  <a:pt x="32760" y="9486"/>
                  <a:pt x="32748" y="9486"/>
                  <a:pt x="32736" y="9486"/>
                </a:cubicBezTo>
                <a:cubicBezTo>
                  <a:pt x="32583" y="9486"/>
                  <a:pt x="32425" y="9565"/>
                  <a:pt x="32337" y="9691"/>
                </a:cubicBezTo>
                <a:cubicBezTo>
                  <a:pt x="32336" y="9692"/>
                  <a:pt x="32336" y="9692"/>
                  <a:pt x="32336" y="9692"/>
                </a:cubicBezTo>
                <a:lnTo>
                  <a:pt x="32336" y="9692"/>
                </a:lnTo>
                <a:cubicBezTo>
                  <a:pt x="32334" y="9656"/>
                  <a:pt x="32322" y="9621"/>
                  <a:pt x="32309" y="9596"/>
                </a:cubicBezTo>
                <a:cubicBezTo>
                  <a:pt x="32270" y="9401"/>
                  <a:pt x="32107" y="9256"/>
                  <a:pt x="31914" y="9256"/>
                </a:cubicBezTo>
                <a:cubicBezTo>
                  <a:pt x="31905" y="9256"/>
                  <a:pt x="31897" y="9256"/>
                  <a:pt x="31888" y="9256"/>
                </a:cubicBezTo>
                <a:cubicBezTo>
                  <a:pt x="31671" y="9256"/>
                  <a:pt x="31494" y="9433"/>
                  <a:pt x="31480" y="9637"/>
                </a:cubicBezTo>
                <a:cubicBezTo>
                  <a:pt x="31467" y="9841"/>
                  <a:pt x="31603" y="10018"/>
                  <a:pt x="31793" y="10072"/>
                </a:cubicBezTo>
                <a:cubicBezTo>
                  <a:pt x="31828" y="10081"/>
                  <a:pt x="31864" y="10086"/>
                  <a:pt x="31899" y="10086"/>
                </a:cubicBezTo>
                <a:cubicBezTo>
                  <a:pt x="32068" y="10086"/>
                  <a:pt x="32228" y="9982"/>
                  <a:pt x="32296" y="9814"/>
                </a:cubicBezTo>
                <a:cubicBezTo>
                  <a:pt x="32300" y="9805"/>
                  <a:pt x="32304" y="9795"/>
                  <a:pt x="32309" y="9785"/>
                </a:cubicBezTo>
                <a:lnTo>
                  <a:pt x="32309" y="9785"/>
                </a:lnTo>
                <a:cubicBezTo>
                  <a:pt x="32269" y="9989"/>
                  <a:pt x="32364" y="10197"/>
                  <a:pt x="32540" y="10303"/>
                </a:cubicBezTo>
                <a:cubicBezTo>
                  <a:pt x="32593" y="10323"/>
                  <a:pt x="32647" y="10332"/>
                  <a:pt x="32701" y="10332"/>
                </a:cubicBezTo>
                <a:cubicBezTo>
                  <a:pt x="32868" y="10332"/>
                  <a:pt x="33029" y="10240"/>
                  <a:pt x="33111" y="10086"/>
                </a:cubicBezTo>
                <a:cubicBezTo>
                  <a:pt x="33125" y="10140"/>
                  <a:pt x="33125" y="10181"/>
                  <a:pt x="33125" y="10208"/>
                </a:cubicBezTo>
                <a:cubicBezTo>
                  <a:pt x="33152" y="10385"/>
                  <a:pt x="33288" y="10534"/>
                  <a:pt x="33465" y="10561"/>
                </a:cubicBezTo>
                <a:cubicBezTo>
                  <a:pt x="33499" y="10569"/>
                  <a:pt x="33533" y="10573"/>
                  <a:pt x="33566" y="10573"/>
                </a:cubicBezTo>
                <a:cubicBezTo>
                  <a:pt x="33706" y="10573"/>
                  <a:pt x="33836" y="10505"/>
                  <a:pt x="33913" y="10385"/>
                </a:cubicBezTo>
                <a:lnTo>
                  <a:pt x="33954" y="10317"/>
                </a:lnTo>
                <a:lnTo>
                  <a:pt x="33981" y="10262"/>
                </a:lnTo>
                <a:cubicBezTo>
                  <a:pt x="34008" y="10031"/>
                  <a:pt x="33873" y="9800"/>
                  <a:pt x="33655" y="9719"/>
                </a:cubicBezTo>
                <a:cubicBezTo>
                  <a:pt x="33682" y="9719"/>
                  <a:pt x="33723" y="9719"/>
                  <a:pt x="33764" y="9732"/>
                </a:cubicBezTo>
                <a:cubicBezTo>
                  <a:pt x="33777" y="9733"/>
                  <a:pt x="33790" y="9733"/>
                  <a:pt x="33802" y="9733"/>
                </a:cubicBezTo>
                <a:cubicBezTo>
                  <a:pt x="34349" y="9733"/>
                  <a:pt x="34325" y="8912"/>
                  <a:pt x="33809" y="8912"/>
                </a:cubicBezTo>
                <a:close/>
                <a:moveTo>
                  <a:pt x="9977" y="9814"/>
                </a:moveTo>
                <a:cubicBezTo>
                  <a:pt x="9624" y="9814"/>
                  <a:pt x="9461" y="10235"/>
                  <a:pt x="9705" y="10493"/>
                </a:cubicBezTo>
                <a:cubicBezTo>
                  <a:pt x="9784" y="10572"/>
                  <a:pt x="9880" y="10607"/>
                  <a:pt x="9975" y="10607"/>
                </a:cubicBezTo>
                <a:cubicBezTo>
                  <a:pt x="10177" y="10607"/>
                  <a:pt x="10372" y="10448"/>
                  <a:pt x="10372" y="10208"/>
                </a:cubicBezTo>
                <a:cubicBezTo>
                  <a:pt x="10372" y="9990"/>
                  <a:pt x="10208" y="9827"/>
                  <a:pt x="9991" y="9814"/>
                </a:cubicBezTo>
                <a:close/>
                <a:moveTo>
                  <a:pt x="39837" y="9936"/>
                </a:moveTo>
                <a:cubicBezTo>
                  <a:pt x="39548" y="9936"/>
                  <a:pt x="39381" y="10293"/>
                  <a:pt x="39595" y="10507"/>
                </a:cubicBezTo>
                <a:cubicBezTo>
                  <a:pt x="39663" y="10584"/>
                  <a:pt x="39752" y="10619"/>
                  <a:pt x="39839" y="10619"/>
                </a:cubicBezTo>
                <a:cubicBezTo>
                  <a:pt x="40011" y="10619"/>
                  <a:pt x="40179" y="10483"/>
                  <a:pt x="40179" y="10276"/>
                </a:cubicBezTo>
                <a:cubicBezTo>
                  <a:pt x="40179" y="10099"/>
                  <a:pt x="40043" y="9950"/>
                  <a:pt x="39853" y="9936"/>
                </a:cubicBezTo>
                <a:cubicBezTo>
                  <a:pt x="39848" y="9936"/>
                  <a:pt x="39842" y="9936"/>
                  <a:pt x="39837" y="9936"/>
                </a:cubicBezTo>
                <a:close/>
                <a:moveTo>
                  <a:pt x="7271" y="9909"/>
                </a:moveTo>
                <a:cubicBezTo>
                  <a:pt x="7181" y="9909"/>
                  <a:pt x="7089" y="9943"/>
                  <a:pt x="7014" y="10018"/>
                </a:cubicBezTo>
                <a:cubicBezTo>
                  <a:pt x="6797" y="10249"/>
                  <a:pt x="6960" y="10629"/>
                  <a:pt x="7272" y="10629"/>
                </a:cubicBezTo>
                <a:cubicBezTo>
                  <a:pt x="7476" y="10629"/>
                  <a:pt x="7626" y="10466"/>
                  <a:pt x="7639" y="10276"/>
                </a:cubicBezTo>
                <a:cubicBezTo>
                  <a:pt x="7639" y="10055"/>
                  <a:pt x="7459" y="9909"/>
                  <a:pt x="7271" y="9909"/>
                </a:cubicBezTo>
                <a:close/>
                <a:moveTo>
                  <a:pt x="15020" y="10058"/>
                </a:moveTo>
                <a:lnTo>
                  <a:pt x="15210" y="10439"/>
                </a:lnTo>
                <a:lnTo>
                  <a:pt x="14843" y="10629"/>
                </a:lnTo>
                <a:lnTo>
                  <a:pt x="14639" y="10262"/>
                </a:lnTo>
                <a:lnTo>
                  <a:pt x="15020" y="10058"/>
                </a:lnTo>
                <a:close/>
                <a:moveTo>
                  <a:pt x="4513" y="10031"/>
                </a:moveTo>
                <a:cubicBezTo>
                  <a:pt x="4350" y="10045"/>
                  <a:pt x="4214" y="10167"/>
                  <a:pt x="4214" y="10344"/>
                </a:cubicBezTo>
                <a:cubicBezTo>
                  <a:pt x="4214" y="10525"/>
                  <a:pt x="4365" y="10640"/>
                  <a:pt x="4518" y="10640"/>
                </a:cubicBezTo>
                <a:cubicBezTo>
                  <a:pt x="4595" y="10640"/>
                  <a:pt x="4672" y="10611"/>
                  <a:pt x="4731" y="10548"/>
                </a:cubicBezTo>
                <a:cubicBezTo>
                  <a:pt x="4921" y="10357"/>
                  <a:pt x="4785" y="10031"/>
                  <a:pt x="4513" y="10031"/>
                </a:cubicBezTo>
                <a:close/>
                <a:moveTo>
                  <a:pt x="26871" y="10011"/>
                </a:moveTo>
                <a:cubicBezTo>
                  <a:pt x="26847" y="10169"/>
                  <a:pt x="26908" y="10340"/>
                  <a:pt x="27090" y="10439"/>
                </a:cubicBezTo>
                <a:lnTo>
                  <a:pt x="26696" y="10643"/>
                </a:lnTo>
                <a:lnTo>
                  <a:pt x="26478" y="10221"/>
                </a:lnTo>
                <a:cubicBezTo>
                  <a:pt x="26633" y="10221"/>
                  <a:pt x="26776" y="10136"/>
                  <a:pt x="26871" y="10011"/>
                </a:cubicBezTo>
                <a:close/>
                <a:moveTo>
                  <a:pt x="1785" y="10220"/>
                </a:moveTo>
                <a:cubicBezTo>
                  <a:pt x="1674" y="10220"/>
                  <a:pt x="1591" y="10311"/>
                  <a:pt x="1591" y="10425"/>
                </a:cubicBezTo>
                <a:cubicBezTo>
                  <a:pt x="1570" y="10578"/>
                  <a:pt x="1684" y="10657"/>
                  <a:pt x="1799" y="10657"/>
                </a:cubicBezTo>
                <a:cubicBezTo>
                  <a:pt x="1909" y="10657"/>
                  <a:pt x="2019" y="10585"/>
                  <a:pt x="2012" y="10439"/>
                </a:cubicBezTo>
                <a:cubicBezTo>
                  <a:pt x="2012" y="10317"/>
                  <a:pt x="1917" y="10221"/>
                  <a:pt x="1808" y="10221"/>
                </a:cubicBezTo>
                <a:cubicBezTo>
                  <a:pt x="1801" y="10221"/>
                  <a:pt x="1793" y="10220"/>
                  <a:pt x="1785" y="10220"/>
                </a:cubicBezTo>
                <a:close/>
                <a:moveTo>
                  <a:pt x="24032" y="10113"/>
                </a:moveTo>
                <a:lnTo>
                  <a:pt x="24236" y="10493"/>
                </a:lnTo>
                <a:lnTo>
                  <a:pt x="23869" y="10684"/>
                </a:lnTo>
                <a:lnTo>
                  <a:pt x="23665" y="10317"/>
                </a:lnTo>
                <a:lnTo>
                  <a:pt x="24032" y="10113"/>
                </a:lnTo>
                <a:close/>
                <a:moveTo>
                  <a:pt x="37070" y="9935"/>
                </a:moveTo>
                <a:cubicBezTo>
                  <a:pt x="36864" y="9935"/>
                  <a:pt x="36699" y="10107"/>
                  <a:pt x="36686" y="10317"/>
                </a:cubicBezTo>
                <a:cubicBezTo>
                  <a:pt x="36677" y="10570"/>
                  <a:pt x="36881" y="10739"/>
                  <a:pt x="37094" y="10739"/>
                </a:cubicBezTo>
                <a:cubicBezTo>
                  <a:pt x="37189" y="10739"/>
                  <a:pt x="37286" y="10705"/>
                  <a:pt x="37366" y="10629"/>
                </a:cubicBezTo>
                <a:cubicBezTo>
                  <a:pt x="37624" y="10371"/>
                  <a:pt x="37461" y="9936"/>
                  <a:pt x="37094" y="9936"/>
                </a:cubicBezTo>
                <a:cubicBezTo>
                  <a:pt x="37086" y="9936"/>
                  <a:pt x="37078" y="9935"/>
                  <a:pt x="37070" y="9935"/>
                </a:cubicBezTo>
                <a:close/>
                <a:moveTo>
                  <a:pt x="21313" y="10181"/>
                </a:moveTo>
                <a:lnTo>
                  <a:pt x="21517" y="10548"/>
                </a:lnTo>
                <a:lnTo>
                  <a:pt x="21150" y="10752"/>
                </a:lnTo>
                <a:lnTo>
                  <a:pt x="20946" y="10385"/>
                </a:lnTo>
                <a:lnTo>
                  <a:pt x="21313" y="10181"/>
                </a:lnTo>
                <a:close/>
                <a:moveTo>
                  <a:pt x="18595" y="10249"/>
                </a:moveTo>
                <a:lnTo>
                  <a:pt x="18799" y="10616"/>
                </a:lnTo>
                <a:lnTo>
                  <a:pt x="18391" y="10806"/>
                </a:lnTo>
                <a:lnTo>
                  <a:pt x="18201" y="10453"/>
                </a:lnTo>
                <a:lnTo>
                  <a:pt x="18595" y="10249"/>
                </a:lnTo>
                <a:close/>
                <a:moveTo>
                  <a:pt x="30447" y="10181"/>
                </a:moveTo>
                <a:lnTo>
                  <a:pt x="30447" y="10181"/>
                </a:lnTo>
                <a:cubicBezTo>
                  <a:pt x="30434" y="10357"/>
                  <a:pt x="30502" y="10534"/>
                  <a:pt x="30651" y="10629"/>
                </a:cubicBezTo>
                <a:lnTo>
                  <a:pt x="30271" y="10833"/>
                </a:lnTo>
                <a:cubicBezTo>
                  <a:pt x="30203" y="10724"/>
                  <a:pt x="30135" y="10575"/>
                  <a:pt x="30053" y="10425"/>
                </a:cubicBezTo>
                <a:cubicBezTo>
                  <a:pt x="30216" y="10412"/>
                  <a:pt x="30366" y="10317"/>
                  <a:pt x="30447" y="10181"/>
                </a:cubicBezTo>
                <a:close/>
                <a:moveTo>
                  <a:pt x="40669" y="10249"/>
                </a:moveTo>
                <a:cubicBezTo>
                  <a:pt x="40506" y="10249"/>
                  <a:pt x="40370" y="10385"/>
                  <a:pt x="40370" y="10548"/>
                </a:cubicBezTo>
                <a:cubicBezTo>
                  <a:pt x="40360" y="10732"/>
                  <a:pt x="40507" y="10854"/>
                  <a:pt x="40667" y="10854"/>
                </a:cubicBezTo>
                <a:cubicBezTo>
                  <a:pt x="40742" y="10854"/>
                  <a:pt x="40821" y="10826"/>
                  <a:pt x="40886" y="10765"/>
                </a:cubicBezTo>
                <a:cubicBezTo>
                  <a:pt x="41076" y="10575"/>
                  <a:pt x="40941" y="10249"/>
                  <a:pt x="40669" y="10249"/>
                </a:cubicBezTo>
                <a:close/>
                <a:moveTo>
                  <a:pt x="10810" y="10045"/>
                </a:moveTo>
                <a:cubicBezTo>
                  <a:pt x="10709" y="10045"/>
                  <a:pt x="10605" y="10083"/>
                  <a:pt x="10521" y="10167"/>
                </a:cubicBezTo>
                <a:cubicBezTo>
                  <a:pt x="10276" y="10439"/>
                  <a:pt x="10467" y="10860"/>
                  <a:pt x="10820" y="10860"/>
                </a:cubicBezTo>
                <a:cubicBezTo>
                  <a:pt x="11051" y="10860"/>
                  <a:pt x="11228" y="10670"/>
                  <a:pt x="11228" y="10453"/>
                </a:cubicBezTo>
                <a:cubicBezTo>
                  <a:pt x="11219" y="10206"/>
                  <a:pt x="11019" y="10045"/>
                  <a:pt x="10810" y="10045"/>
                </a:cubicBezTo>
                <a:close/>
                <a:moveTo>
                  <a:pt x="27620" y="10303"/>
                </a:moveTo>
                <a:lnTo>
                  <a:pt x="27810" y="10670"/>
                </a:lnTo>
                <a:lnTo>
                  <a:pt x="27443" y="10860"/>
                </a:lnTo>
                <a:lnTo>
                  <a:pt x="27253" y="10507"/>
                </a:lnTo>
                <a:lnTo>
                  <a:pt x="27620" y="10303"/>
                </a:lnTo>
                <a:close/>
                <a:moveTo>
                  <a:pt x="8088" y="10140"/>
                </a:moveTo>
                <a:cubicBezTo>
                  <a:pt x="7884" y="10140"/>
                  <a:pt x="7721" y="10317"/>
                  <a:pt x="7721" y="10520"/>
                </a:cubicBezTo>
                <a:cubicBezTo>
                  <a:pt x="7721" y="10748"/>
                  <a:pt x="7904" y="10890"/>
                  <a:pt x="8094" y="10890"/>
                </a:cubicBezTo>
                <a:cubicBezTo>
                  <a:pt x="8188" y="10890"/>
                  <a:pt x="8283" y="10855"/>
                  <a:pt x="8360" y="10779"/>
                </a:cubicBezTo>
                <a:cubicBezTo>
                  <a:pt x="8591" y="10548"/>
                  <a:pt x="8414" y="10140"/>
                  <a:pt x="8088" y="10140"/>
                </a:cubicBezTo>
                <a:close/>
                <a:moveTo>
                  <a:pt x="15836" y="10303"/>
                </a:moveTo>
                <a:lnTo>
                  <a:pt x="16039" y="10711"/>
                </a:lnTo>
                <a:lnTo>
                  <a:pt x="15673" y="10901"/>
                </a:lnTo>
                <a:lnTo>
                  <a:pt x="15482" y="10507"/>
                </a:lnTo>
                <a:lnTo>
                  <a:pt x="15836" y="10303"/>
                </a:lnTo>
                <a:close/>
                <a:moveTo>
                  <a:pt x="2621" y="10424"/>
                </a:moveTo>
                <a:cubicBezTo>
                  <a:pt x="2561" y="10424"/>
                  <a:pt x="2499" y="10446"/>
                  <a:pt x="2447" y="10493"/>
                </a:cubicBezTo>
                <a:cubicBezTo>
                  <a:pt x="2298" y="10656"/>
                  <a:pt x="2406" y="10915"/>
                  <a:pt x="2624" y="10915"/>
                </a:cubicBezTo>
                <a:cubicBezTo>
                  <a:pt x="2760" y="10915"/>
                  <a:pt x="2869" y="10806"/>
                  <a:pt x="2869" y="10670"/>
                </a:cubicBezTo>
                <a:cubicBezTo>
                  <a:pt x="2869" y="10522"/>
                  <a:pt x="2749" y="10424"/>
                  <a:pt x="2621" y="10424"/>
                </a:cubicBezTo>
                <a:close/>
                <a:moveTo>
                  <a:pt x="24861" y="10357"/>
                </a:moveTo>
                <a:lnTo>
                  <a:pt x="25065" y="10738"/>
                </a:lnTo>
                <a:lnTo>
                  <a:pt x="24698" y="10928"/>
                </a:lnTo>
                <a:lnTo>
                  <a:pt x="24494" y="10561"/>
                </a:lnTo>
                <a:lnTo>
                  <a:pt x="24861" y="10357"/>
                </a:lnTo>
                <a:close/>
                <a:moveTo>
                  <a:pt x="5370" y="10276"/>
                </a:moveTo>
                <a:cubicBezTo>
                  <a:pt x="5071" y="10289"/>
                  <a:pt x="4935" y="10643"/>
                  <a:pt x="5152" y="10847"/>
                </a:cubicBezTo>
                <a:cubicBezTo>
                  <a:pt x="5217" y="10911"/>
                  <a:pt x="5297" y="10941"/>
                  <a:pt x="5375" y="10941"/>
                </a:cubicBezTo>
                <a:cubicBezTo>
                  <a:pt x="5545" y="10941"/>
                  <a:pt x="5709" y="10806"/>
                  <a:pt x="5709" y="10602"/>
                </a:cubicBezTo>
                <a:cubicBezTo>
                  <a:pt x="5696" y="10425"/>
                  <a:pt x="5546" y="10276"/>
                  <a:pt x="5370" y="10276"/>
                </a:cubicBezTo>
                <a:close/>
                <a:moveTo>
                  <a:pt x="22142" y="10425"/>
                </a:moveTo>
                <a:lnTo>
                  <a:pt x="22333" y="10792"/>
                </a:lnTo>
                <a:lnTo>
                  <a:pt x="21979" y="10996"/>
                </a:lnTo>
                <a:lnTo>
                  <a:pt x="21775" y="10629"/>
                </a:lnTo>
                <a:lnTo>
                  <a:pt x="22142" y="10425"/>
                </a:lnTo>
                <a:close/>
                <a:moveTo>
                  <a:pt x="37909" y="10221"/>
                </a:moveTo>
                <a:cubicBezTo>
                  <a:pt x="37556" y="10221"/>
                  <a:pt x="37393" y="10643"/>
                  <a:pt x="37638" y="10887"/>
                </a:cubicBezTo>
                <a:cubicBezTo>
                  <a:pt x="37720" y="10966"/>
                  <a:pt x="37820" y="11001"/>
                  <a:pt x="37916" y="11001"/>
                </a:cubicBezTo>
                <a:cubicBezTo>
                  <a:pt x="38121" y="11001"/>
                  <a:pt x="38313" y="10842"/>
                  <a:pt x="38304" y="10602"/>
                </a:cubicBezTo>
                <a:cubicBezTo>
                  <a:pt x="38304" y="10385"/>
                  <a:pt x="38127" y="10221"/>
                  <a:pt x="37909" y="10221"/>
                </a:cubicBezTo>
                <a:close/>
                <a:moveTo>
                  <a:pt x="41503" y="10528"/>
                </a:moveTo>
                <a:cubicBezTo>
                  <a:pt x="41375" y="10528"/>
                  <a:pt x="41248" y="10627"/>
                  <a:pt x="41240" y="10779"/>
                </a:cubicBezTo>
                <a:cubicBezTo>
                  <a:pt x="41226" y="10915"/>
                  <a:pt x="41335" y="11037"/>
                  <a:pt x="41471" y="11051"/>
                </a:cubicBezTo>
                <a:lnTo>
                  <a:pt x="41471" y="11037"/>
                </a:lnTo>
                <a:cubicBezTo>
                  <a:pt x="41481" y="11038"/>
                  <a:pt x="41492" y="11039"/>
                  <a:pt x="41502" y="11039"/>
                </a:cubicBezTo>
                <a:cubicBezTo>
                  <a:pt x="41714" y="11039"/>
                  <a:pt x="41831" y="10784"/>
                  <a:pt x="41688" y="10616"/>
                </a:cubicBezTo>
                <a:cubicBezTo>
                  <a:pt x="41637" y="10555"/>
                  <a:pt x="41569" y="10528"/>
                  <a:pt x="41503" y="10528"/>
                </a:cubicBezTo>
                <a:close/>
                <a:moveTo>
                  <a:pt x="31168" y="10480"/>
                </a:moveTo>
                <a:lnTo>
                  <a:pt x="31372" y="10874"/>
                </a:lnTo>
                <a:cubicBezTo>
                  <a:pt x="31304" y="10887"/>
                  <a:pt x="31249" y="10901"/>
                  <a:pt x="31181" y="10928"/>
                </a:cubicBezTo>
                <a:cubicBezTo>
                  <a:pt x="31127" y="10969"/>
                  <a:pt x="31059" y="11010"/>
                  <a:pt x="31018" y="11064"/>
                </a:cubicBezTo>
                <a:lnTo>
                  <a:pt x="30801" y="10684"/>
                </a:lnTo>
                <a:lnTo>
                  <a:pt x="31168" y="10480"/>
                </a:lnTo>
                <a:close/>
                <a:moveTo>
                  <a:pt x="19424" y="10493"/>
                </a:moveTo>
                <a:lnTo>
                  <a:pt x="19614" y="10887"/>
                </a:lnTo>
                <a:lnTo>
                  <a:pt x="19234" y="11078"/>
                </a:lnTo>
                <a:lnTo>
                  <a:pt x="19043" y="10697"/>
                </a:lnTo>
                <a:lnTo>
                  <a:pt x="19424" y="10493"/>
                </a:lnTo>
                <a:close/>
                <a:moveTo>
                  <a:pt x="28449" y="10548"/>
                </a:moveTo>
                <a:lnTo>
                  <a:pt x="28640" y="10915"/>
                </a:lnTo>
                <a:lnTo>
                  <a:pt x="28273" y="11105"/>
                </a:lnTo>
                <a:lnTo>
                  <a:pt x="28082" y="10752"/>
                </a:lnTo>
                <a:lnTo>
                  <a:pt x="28449" y="10548"/>
                </a:lnTo>
                <a:close/>
                <a:moveTo>
                  <a:pt x="11642" y="10289"/>
                </a:moveTo>
                <a:cubicBezTo>
                  <a:pt x="11539" y="10289"/>
                  <a:pt x="11435" y="10327"/>
                  <a:pt x="11350" y="10412"/>
                </a:cubicBezTo>
                <a:cubicBezTo>
                  <a:pt x="11092" y="10670"/>
                  <a:pt x="11282" y="11119"/>
                  <a:pt x="11649" y="11119"/>
                </a:cubicBezTo>
                <a:cubicBezTo>
                  <a:pt x="11867" y="11119"/>
                  <a:pt x="12057" y="10928"/>
                  <a:pt x="12057" y="10697"/>
                </a:cubicBezTo>
                <a:cubicBezTo>
                  <a:pt x="12057" y="10450"/>
                  <a:pt x="11854" y="10289"/>
                  <a:pt x="11642" y="10289"/>
                </a:cubicBezTo>
                <a:close/>
                <a:moveTo>
                  <a:pt x="16665" y="10588"/>
                </a:moveTo>
                <a:lnTo>
                  <a:pt x="16869" y="10955"/>
                </a:lnTo>
                <a:lnTo>
                  <a:pt x="16502" y="11146"/>
                </a:lnTo>
                <a:lnTo>
                  <a:pt x="16311" y="10779"/>
                </a:lnTo>
                <a:lnTo>
                  <a:pt x="16665" y="10588"/>
                </a:lnTo>
                <a:close/>
                <a:moveTo>
                  <a:pt x="8931" y="10398"/>
                </a:moveTo>
                <a:cubicBezTo>
                  <a:pt x="8577" y="10398"/>
                  <a:pt x="8401" y="10820"/>
                  <a:pt x="8645" y="11064"/>
                </a:cubicBezTo>
                <a:cubicBezTo>
                  <a:pt x="8726" y="11145"/>
                  <a:pt x="8825" y="11181"/>
                  <a:pt x="8923" y="11181"/>
                </a:cubicBezTo>
                <a:cubicBezTo>
                  <a:pt x="9122" y="11181"/>
                  <a:pt x="9311" y="11030"/>
                  <a:pt x="9311" y="10792"/>
                </a:cubicBezTo>
                <a:cubicBezTo>
                  <a:pt x="9311" y="10588"/>
                  <a:pt x="9148" y="10412"/>
                  <a:pt x="8931" y="10398"/>
                </a:cubicBezTo>
                <a:close/>
                <a:moveTo>
                  <a:pt x="721" y="10833"/>
                </a:moveTo>
                <a:cubicBezTo>
                  <a:pt x="680" y="10874"/>
                  <a:pt x="585" y="10928"/>
                  <a:pt x="585" y="10969"/>
                </a:cubicBezTo>
                <a:cubicBezTo>
                  <a:pt x="572" y="11023"/>
                  <a:pt x="653" y="11091"/>
                  <a:pt x="721" y="11187"/>
                </a:cubicBezTo>
                <a:cubicBezTo>
                  <a:pt x="789" y="11091"/>
                  <a:pt x="871" y="11037"/>
                  <a:pt x="857" y="10983"/>
                </a:cubicBezTo>
                <a:cubicBezTo>
                  <a:pt x="857" y="10928"/>
                  <a:pt x="775" y="10887"/>
                  <a:pt x="721" y="10833"/>
                </a:cubicBezTo>
                <a:close/>
                <a:moveTo>
                  <a:pt x="3439" y="10630"/>
                </a:moveTo>
                <a:cubicBezTo>
                  <a:pt x="3373" y="10630"/>
                  <a:pt x="3305" y="10655"/>
                  <a:pt x="3249" y="10711"/>
                </a:cubicBezTo>
                <a:cubicBezTo>
                  <a:pt x="3072" y="10887"/>
                  <a:pt x="3195" y="11187"/>
                  <a:pt x="3453" y="11187"/>
                </a:cubicBezTo>
                <a:cubicBezTo>
                  <a:pt x="3460" y="11187"/>
                  <a:pt x="3467" y="11187"/>
                  <a:pt x="3474" y="11187"/>
                </a:cubicBezTo>
                <a:cubicBezTo>
                  <a:pt x="3614" y="11187"/>
                  <a:pt x="3725" y="11057"/>
                  <a:pt x="3725" y="10915"/>
                </a:cubicBezTo>
                <a:cubicBezTo>
                  <a:pt x="3725" y="10747"/>
                  <a:pt x="3585" y="10630"/>
                  <a:pt x="3439" y="10630"/>
                </a:cubicBezTo>
                <a:close/>
                <a:moveTo>
                  <a:pt x="6200" y="10513"/>
                </a:moveTo>
                <a:cubicBezTo>
                  <a:pt x="6118" y="10513"/>
                  <a:pt x="6034" y="10545"/>
                  <a:pt x="5968" y="10616"/>
                </a:cubicBezTo>
                <a:cubicBezTo>
                  <a:pt x="5750" y="10833"/>
                  <a:pt x="5900" y="11200"/>
                  <a:pt x="6199" y="11200"/>
                </a:cubicBezTo>
                <a:cubicBezTo>
                  <a:pt x="6389" y="11200"/>
                  <a:pt x="6539" y="11037"/>
                  <a:pt x="6539" y="10860"/>
                </a:cubicBezTo>
                <a:cubicBezTo>
                  <a:pt x="6539" y="10650"/>
                  <a:pt x="6372" y="10513"/>
                  <a:pt x="6200" y="10513"/>
                </a:cubicBezTo>
                <a:close/>
                <a:moveTo>
                  <a:pt x="13946" y="10643"/>
                </a:moveTo>
                <a:lnTo>
                  <a:pt x="14150" y="11010"/>
                </a:lnTo>
                <a:lnTo>
                  <a:pt x="13783" y="11200"/>
                </a:lnTo>
                <a:lnTo>
                  <a:pt x="13593" y="10847"/>
                </a:lnTo>
                <a:lnTo>
                  <a:pt x="13946" y="10643"/>
                </a:lnTo>
                <a:close/>
                <a:moveTo>
                  <a:pt x="38752" y="10480"/>
                </a:moveTo>
                <a:cubicBezTo>
                  <a:pt x="38412" y="10480"/>
                  <a:pt x="38236" y="10874"/>
                  <a:pt x="38467" y="11119"/>
                </a:cubicBezTo>
                <a:cubicBezTo>
                  <a:pt x="38542" y="11193"/>
                  <a:pt x="38635" y="11227"/>
                  <a:pt x="38727" y="11227"/>
                </a:cubicBezTo>
                <a:cubicBezTo>
                  <a:pt x="38919" y="11227"/>
                  <a:pt x="39106" y="11081"/>
                  <a:pt x="39106" y="10860"/>
                </a:cubicBezTo>
                <a:cubicBezTo>
                  <a:pt x="39119" y="10656"/>
                  <a:pt x="38956" y="10480"/>
                  <a:pt x="38752" y="10480"/>
                </a:cubicBezTo>
                <a:close/>
                <a:moveTo>
                  <a:pt x="34742" y="10670"/>
                </a:moveTo>
                <a:cubicBezTo>
                  <a:pt x="34797" y="10792"/>
                  <a:pt x="34865" y="10928"/>
                  <a:pt x="34933" y="11051"/>
                </a:cubicBezTo>
                <a:lnTo>
                  <a:pt x="34579" y="11241"/>
                </a:lnTo>
                <a:cubicBezTo>
                  <a:pt x="34511" y="11132"/>
                  <a:pt x="34443" y="10996"/>
                  <a:pt x="34375" y="10874"/>
                </a:cubicBezTo>
                <a:lnTo>
                  <a:pt x="34742" y="10670"/>
                </a:lnTo>
                <a:close/>
                <a:moveTo>
                  <a:pt x="42292" y="10845"/>
                </a:moveTo>
                <a:cubicBezTo>
                  <a:pt x="42205" y="10845"/>
                  <a:pt x="42123" y="10923"/>
                  <a:pt x="42123" y="11023"/>
                </a:cubicBezTo>
                <a:cubicBezTo>
                  <a:pt x="42109" y="11146"/>
                  <a:pt x="42205" y="11241"/>
                  <a:pt x="42313" y="11241"/>
                </a:cubicBezTo>
                <a:cubicBezTo>
                  <a:pt x="42422" y="11241"/>
                  <a:pt x="42517" y="11159"/>
                  <a:pt x="42517" y="11051"/>
                </a:cubicBezTo>
                <a:cubicBezTo>
                  <a:pt x="42531" y="10942"/>
                  <a:pt x="42436" y="10847"/>
                  <a:pt x="42313" y="10847"/>
                </a:cubicBezTo>
                <a:cubicBezTo>
                  <a:pt x="42306" y="10846"/>
                  <a:pt x="42299" y="10845"/>
                  <a:pt x="42292" y="10845"/>
                </a:cubicBezTo>
                <a:close/>
                <a:moveTo>
                  <a:pt x="22958" y="10670"/>
                </a:moveTo>
                <a:lnTo>
                  <a:pt x="23162" y="11078"/>
                </a:lnTo>
                <a:lnTo>
                  <a:pt x="22808" y="11268"/>
                </a:lnTo>
                <a:lnTo>
                  <a:pt x="22591" y="10860"/>
                </a:lnTo>
                <a:cubicBezTo>
                  <a:pt x="22659" y="10847"/>
                  <a:pt x="22727" y="10833"/>
                  <a:pt x="22781" y="10806"/>
                </a:cubicBezTo>
                <a:cubicBezTo>
                  <a:pt x="22849" y="10765"/>
                  <a:pt x="22904" y="10724"/>
                  <a:pt x="22958" y="10670"/>
                </a:cubicBezTo>
                <a:close/>
                <a:moveTo>
                  <a:pt x="31997" y="10738"/>
                </a:moveTo>
                <a:lnTo>
                  <a:pt x="32187" y="11105"/>
                </a:lnTo>
                <a:lnTo>
                  <a:pt x="31834" y="11295"/>
                </a:lnTo>
                <a:lnTo>
                  <a:pt x="31630" y="10942"/>
                </a:lnTo>
                <a:lnTo>
                  <a:pt x="31997" y="10738"/>
                </a:lnTo>
                <a:close/>
                <a:moveTo>
                  <a:pt x="20253" y="10779"/>
                </a:moveTo>
                <a:lnTo>
                  <a:pt x="20443" y="11146"/>
                </a:lnTo>
                <a:lnTo>
                  <a:pt x="20049" y="11322"/>
                </a:lnTo>
                <a:lnTo>
                  <a:pt x="19859" y="10983"/>
                </a:lnTo>
                <a:lnTo>
                  <a:pt x="20253" y="10779"/>
                </a:lnTo>
                <a:close/>
                <a:moveTo>
                  <a:pt x="17494" y="10833"/>
                </a:moveTo>
                <a:lnTo>
                  <a:pt x="17684" y="11200"/>
                </a:lnTo>
                <a:lnTo>
                  <a:pt x="17331" y="11377"/>
                </a:lnTo>
                <a:lnTo>
                  <a:pt x="17140" y="11023"/>
                </a:lnTo>
                <a:lnTo>
                  <a:pt x="17494" y="10833"/>
                </a:lnTo>
                <a:close/>
                <a:moveTo>
                  <a:pt x="26546" y="10874"/>
                </a:moveTo>
                <a:lnTo>
                  <a:pt x="26737" y="11268"/>
                </a:lnTo>
                <a:lnTo>
                  <a:pt x="26356" y="11431"/>
                </a:lnTo>
                <a:lnTo>
                  <a:pt x="26166" y="11064"/>
                </a:lnTo>
                <a:lnTo>
                  <a:pt x="26546" y="10874"/>
                </a:lnTo>
                <a:close/>
                <a:moveTo>
                  <a:pt x="43156" y="11173"/>
                </a:moveTo>
                <a:cubicBezTo>
                  <a:pt x="43115" y="11214"/>
                  <a:pt x="43047" y="11241"/>
                  <a:pt x="43034" y="11282"/>
                </a:cubicBezTo>
                <a:cubicBezTo>
                  <a:pt x="43020" y="11322"/>
                  <a:pt x="43088" y="11363"/>
                  <a:pt x="43129" y="11431"/>
                </a:cubicBezTo>
                <a:cubicBezTo>
                  <a:pt x="43197" y="11363"/>
                  <a:pt x="43251" y="11336"/>
                  <a:pt x="43251" y="11295"/>
                </a:cubicBezTo>
                <a:lnTo>
                  <a:pt x="43238" y="11295"/>
                </a:lnTo>
                <a:cubicBezTo>
                  <a:pt x="43238" y="11254"/>
                  <a:pt x="43183" y="11214"/>
                  <a:pt x="43156" y="11173"/>
                </a:cubicBezTo>
                <a:close/>
                <a:moveTo>
                  <a:pt x="9740" y="10638"/>
                </a:moveTo>
                <a:cubicBezTo>
                  <a:pt x="9643" y="10638"/>
                  <a:pt x="9543" y="10673"/>
                  <a:pt x="9461" y="10752"/>
                </a:cubicBezTo>
                <a:cubicBezTo>
                  <a:pt x="9220" y="11006"/>
                  <a:pt x="9388" y="11431"/>
                  <a:pt x="9730" y="11431"/>
                </a:cubicBezTo>
                <a:cubicBezTo>
                  <a:pt x="9735" y="11431"/>
                  <a:pt x="9741" y="11431"/>
                  <a:pt x="9746" y="11431"/>
                </a:cubicBezTo>
                <a:cubicBezTo>
                  <a:pt x="9964" y="11431"/>
                  <a:pt x="10154" y="11254"/>
                  <a:pt x="10154" y="11037"/>
                </a:cubicBezTo>
                <a:lnTo>
                  <a:pt x="10140" y="11037"/>
                </a:lnTo>
                <a:cubicBezTo>
                  <a:pt x="10140" y="10797"/>
                  <a:pt x="9946" y="10638"/>
                  <a:pt x="9740" y="10638"/>
                </a:cubicBezTo>
                <a:close/>
                <a:moveTo>
                  <a:pt x="14775" y="10901"/>
                </a:moveTo>
                <a:lnTo>
                  <a:pt x="14966" y="11254"/>
                </a:lnTo>
                <a:lnTo>
                  <a:pt x="14599" y="11445"/>
                </a:lnTo>
                <a:lnTo>
                  <a:pt x="14408" y="11091"/>
                </a:lnTo>
                <a:lnTo>
                  <a:pt x="14775" y="10901"/>
                </a:lnTo>
                <a:close/>
                <a:moveTo>
                  <a:pt x="39563" y="10748"/>
                </a:moveTo>
                <a:cubicBezTo>
                  <a:pt x="39474" y="10748"/>
                  <a:pt x="39382" y="10783"/>
                  <a:pt x="39309" y="10860"/>
                </a:cubicBezTo>
                <a:cubicBezTo>
                  <a:pt x="39096" y="11074"/>
                  <a:pt x="39249" y="11445"/>
                  <a:pt x="39551" y="11445"/>
                </a:cubicBezTo>
                <a:cubicBezTo>
                  <a:pt x="39557" y="11445"/>
                  <a:pt x="39562" y="11445"/>
                  <a:pt x="39568" y="11445"/>
                </a:cubicBezTo>
                <a:cubicBezTo>
                  <a:pt x="39772" y="11445"/>
                  <a:pt x="39921" y="11282"/>
                  <a:pt x="39921" y="11091"/>
                </a:cubicBezTo>
                <a:lnTo>
                  <a:pt x="39908" y="11091"/>
                </a:lnTo>
                <a:cubicBezTo>
                  <a:pt x="39908" y="10884"/>
                  <a:pt x="39740" y="10748"/>
                  <a:pt x="39563" y="10748"/>
                </a:cubicBezTo>
                <a:close/>
                <a:moveTo>
                  <a:pt x="1551" y="11041"/>
                </a:moveTo>
                <a:cubicBezTo>
                  <a:pt x="1499" y="11041"/>
                  <a:pt x="1445" y="11060"/>
                  <a:pt x="1401" y="11105"/>
                </a:cubicBezTo>
                <a:cubicBezTo>
                  <a:pt x="1278" y="11241"/>
                  <a:pt x="1373" y="11458"/>
                  <a:pt x="1564" y="11458"/>
                </a:cubicBezTo>
                <a:cubicBezTo>
                  <a:pt x="1672" y="11445"/>
                  <a:pt x="1754" y="11363"/>
                  <a:pt x="1754" y="11254"/>
                </a:cubicBezTo>
                <a:lnTo>
                  <a:pt x="1754" y="11241"/>
                </a:lnTo>
                <a:cubicBezTo>
                  <a:pt x="1754" y="11122"/>
                  <a:pt x="1656" y="11041"/>
                  <a:pt x="1551" y="11041"/>
                </a:cubicBezTo>
                <a:close/>
                <a:moveTo>
                  <a:pt x="7025" y="10738"/>
                </a:moveTo>
                <a:cubicBezTo>
                  <a:pt x="6709" y="10738"/>
                  <a:pt x="6542" y="11122"/>
                  <a:pt x="6770" y="11350"/>
                </a:cubicBezTo>
                <a:cubicBezTo>
                  <a:pt x="6842" y="11427"/>
                  <a:pt x="6936" y="11461"/>
                  <a:pt x="7028" y="11461"/>
                </a:cubicBezTo>
                <a:cubicBezTo>
                  <a:pt x="7214" y="11461"/>
                  <a:pt x="7395" y="11322"/>
                  <a:pt x="7395" y="11105"/>
                </a:cubicBezTo>
                <a:cubicBezTo>
                  <a:pt x="7395" y="10901"/>
                  <a:pt x="7232" y="10738"/>
                  <a:pt x="7041" y="10738"/>
                </a:cubicBezTo>
                <a:cubicBezTo>
                  <a:pt x="7036" y="10738"/>
                  <a:pt x="7030" y="10738"/>
                  <a:pt x="7025" y="10738"/>
                </a:cubicBezTo>
                <a:close/>
                <a:moveTo>
                  <a:pt x="4266" y="10860"/>
                </a:moveTo>
                <a:cubicBezTo>
                  <a:pt x="3992" y="10860"/>
                  <a:pt x="3865" y="11190"/>
                  <a:pt x="4065" y="11377"/>
                </a:cubicBezTo>
                <a:cubicBezTo>
                  <a:pt x="4126" y="11438"/>
                  <a:pt x="4201" y="11466"/>
                  <a:pt x="4275" y="11466"/>
                </a:cubicBezTo>
                <a:cubicBezTo>
                  <a:pt x="4431" y="11466"/>
                  <a:pt x="4581" y="11344"/>
                  <a:pt x="4581" y="11159"/>
                </a:cubicBezTo>
                <a:cubicBezTo>
                  <a:pt x="4581" y="10983"/>
                  <a:pt x="4445" y="10860"/>
                  <a:pt x="4282" y="10860"/>
                </a:cubicBezTo>
                <a:cubicBezTo>
                  <a:pt x="4277" y="10860"/>
                  <a:pt x="4271" y="10860"/>
                  <a:pt x="4266" y="10860"/>
                </a:cubicBezTo>
                <a:close/>
                <a:moveTo>
                  <a:pt x="35572" y="10915"/>
                </a:moveTo>
                <a:lnTo>
                  <a:pt x="35775" y="11282"/>
                </a:lnTo>
                <a:lnTo>
                  <a:pt x="35408" y="11486"/>
                </a:lnTo>
                <a:lnTo>
                  <a:pt x="35218" y="11119"/>
                </a:lnTo>
                <a:lnTo>
                  <a:pt x="35572" y="10915"/>
                </a:lnTo>
                <a:close/>
                <a:moveTo>
                  <a:pt x="23787" y="10942"/>
                </a:moveTo>
                <a:lnTo>
                  <a:pt x="23977" y="11309"/>
                </a:lnTo>
                <a:lnTo>
                  <a:pt x="23624" y="11499"/>
                </a:lnTo>
                <a:lnTo>
                  <a:pt x="23434" y="11159"/>
                </a:lnTo>
                <a:lnTo>
                  <a:pt x="23787" y="10942"/>
                </a:lnTo>
                <a:close/>
                <a:moveTo>
                  <a:pt x="32799" y="10983"/>
                </a:moveTo>
                <a:lnTo>
                  <a:pt x="32989" y="11377"/>
                </a:lnTo>
                <a:lnTo>
                  <a:pt x="32654" y="11551"/>
                </a:lnTo>
                <a:lnTo>
                  <a:pt x="32654" y="11551"/>
                </a:lnTo>
                <a:cubicBezTo>
                  <a:pt x="32589" y="11432"/>
                  <a:pt x="32523" y="11290"/>
                  <a:pt x="32445" y="11173"/>
                </a:cubicBezTo>
                <a:lnTo>
                  <a:pt x="32799" y="10983"/>
                </a:lnTo>
                <a:close/>
                <a:moveTo>
                  <a:pt x="21069" y="11023"/>
                </a:moveTo>
                <a:lnTo>
                  <a:pt x="21259" y="11377"/>
                </a:lnTo>
                <a:lnTo>
                  <a:pt x="20878" y="11554"/>
                </a:lnTo>
                <a:lnTo>
                  <a:pt x="20688" y="11214"/>
                </a:lnTo>
                <a:lnTo>
                  <a:pt x="21069" y="11023"/>
                </a:lnTo>
                <a:close/>
                <a:moveTo>
                  <a:pt x="18309" y="11078"/>
                </a:moveTo>
                <a:lnTo>
                  <a:pt x="18500" y="11431"/>
                </a:lnTo>
                <a:lnTo>
                  <a:pt x="18146" y="11621"/>
                </a:lnTo>
                <a:lnTo>
                  <a:pt x="17956" y="11282"/>
                </a:lnTo>
                <a:lnTo>
                  <a:pt x="18309" y="11078"/>
                </a:lnTo>
                <a:close/>
                <a:moveTo>
                  <a:pt x="29292" y="10779"/>
                </a:moveTo>
                <a:cubicBezTo>
                  <a:pt x="29292" y="10983"/>
                  <a:pt x="29428" y="11146"/>
                  <a:pt x="29618" y="11200"/>
                </a:cubicBezTo>
                <a:cubicBezTo>
                  <a:pt x="29655" y="11213"/>
                  <a:pt x="29695" y="11219"/>
                  <a:pt x="29734" y="11219"/>
                </a:cubicBezTo>
                <a:cubicBezTo>
                  <a:pt x="29869" y="11219"/>
                  <a:pt x="30007" y="11149"/>
                  <a:pt x="30080" y="11023"/>
                </a:cubicBezTo>
                <a:lnTo>
                  <a:pt x="30284" y="11445"/>
                </a:lnTo>
                <a:lnTo>
                  <a:pt x="29917" y="11635"/>
                </a:lnTo>
                <a:cubicBezTo>
                  <a:pt x="29900" y="11380"/>
                  <a:pt x="29686" y="11220"/>
                  <a:pt x="29471" y="11220"/>
                </a:cubicBezTo>
                <a:cubicBezTo>
                  <a:pt x="29343" y="11220"/>
                  <a:pt x="29215" y="11277"/>
                  <a:pt x="29129" y="11404"/>
                </a:cubicBezTo>
                <a:lnTo>
                  <a:pt x="28911" y="10996"/>
                </a:lnTo>
                <a:lnTo>
                  <a:pt x="29292" y="10779"/>
                </a:lnTo>
                <a:close/>
                <a:moveTo>
                  <a:pt x="27375" y="11159"/>
                </a:moveTo>
                <a:lnTo>
                  <a:pt x="27566" y="11513"/>
                </a:lnTo>
                <a:lnTo>
                  <a:pt x="27185" y="11689"/>
                </a:lnTo>
                <a:lnTo>
                  <a:pt x="26995" y="11350"/>
                </a:lnTo>
                <a:lnTo>
                  <a:pt x="27375" y="11159"/>
                </a:lnTo>
                <a:close/>
                <a:moveTo>
                  <a:pt x="10571" y="10877"/>
                </a:moveTo>
                <a:cubicBezTo>
                  <a:pt x="10472" y="10877"/>
                  <a:pt x="10372" y="10914"/>
                  <a:pt x="10290" y="10996"/>
                </a:cubicBezTo>
                <a:cubicBezTo>
                  <a:pt x="10032" y="11241"/>
                  <a:pt x="10208" y="11689"/>
                  <a:pt x="10575" y="11689"/>
                </a:cubicBezTo>
                <a:cubicBezTo>
                  <a:pt x="10583" y="11690"/>
                  <a:pt x="10590" y="11690"/>
                  <a:pt x="10597" y="11690"/>
                </a:cubicBezTo>
                <a:cubicBezTo>
                  <a:pt x="10806" y="11690"/>
                  <a:pt x="10983" y="11505"/>
                  <a:pt x="10983" y="11295"/>
                </a:cubicBezTo>
                <a:cubicBezTo>
                  <a:pt x="10983" y="11045"/>
                  <a:pt x="10781" y="10877"/>
                  <a:pt x="10571" y="10877"/>
                </a:cubicBezTo>
                <a:close/>
                <a:moveTo>
                  <a:pt x="40397" y="11051"/>
                </a:moveTo>
                <a:cubicBezTo>
                  <a:pt x="40220" y="11051"/>
                  <a:pt x="40071" y="11187"/>
                  <a:pt x="40071" y="11377"/>
                </a:cubicBezTo>
                <a:lnTo>
                  <a:pt x="40084" y="11377"/>
                </a:lnTo>
                <a:cubicBezTo>
                  <a:pt x="40075" y="11571"/>
                  <a:pt x="40236" y="11696"/>
                  <a:pt x="40404" y="11696"/>
                </a:cubicBezTo>
                <a:cubicBezTo>
                  <a:pt x="40482" y="11696"/>
                  <a:pt x="40563" y="11669"/>
                  <a:pt x="40628" y="11608"/>
                </a:cubicBezTo>
                <a:cubicBezTo>
                  <a:pt x="40832" y="11404"/>
                  <a:pt x="40682" y="11051"/>
                  <a:pt x="40397" y="11051"/>
                </a:cubicBezTo>
                <a:close/>
                <a:moveTo>
                  <a:pt x="15591" y="11159"/>
                </a:moveTo>
                <a:lnTo>
                  <a:pt x="15781" y="11540"/>
                </a:lnTo>
                <a:lnTo>
                  <a:pt x="15441" y="11717"/>
                </a:lnTo>
                <a:lnTo>
                  <a:pt x="15251" y="11336"/>
                </a:lnTo>
                <a:lnTo>
                  <a:pt x="15591" y="11159"/>
                </a:lnTo>
                <a:close/>
                <a:moveTo>
                  <a:pt x="7843" y="10970"/>
                </a:moveTo>
                <a:cubicBezTo>
                  <a:pt x="7752" y="10970"/>
                  <a:pt x="7659" y="11003"/>
                  <a:pt x="7585" y="11078"/>
                </a:cubicBezTo>
                <a:cubicBezTo>
                  <a:pt x="7354" y="11322"/>
                  <a:pt x="7517" y="11717"/>
                  <a:pt x="7857" y="11730"/>
                </a:cubicBezTo>
                <a:cubicBezTo>
                  <a:pt x="8061" y="11730"/>
                  <a:pt x="8238" y="11554"/>
                  <a:pt x="8224" y="11336"/>
                </a:cubicBezTo>
                <a:lnTo>
                  <a:pt x="8224" y="11336"/>
                </a:lnTo>
                <a:lnTo>
                  <a:pt x="8224" y="11350"/>
                </a:lnTo>
                <a:cubicBezTo>
                  <a:pt x="8224" y="11119"/>
                  <a:pt x="8036" y="10970"/>
                  <a:pt x="7843" y="10970"/>
                </a:cubicBezTo>
                <a:close/>
                <a:moveTo>
                  <a:pt x="2376" y="11256"/>
                </a:moveTo>
                <a:cubicBezTo>
                  <a:pt x="2319" y="11256"/>
                  <a:pt x="2262" y="11277"/>
                  <a:pt x="2216" y="11322"/>
                </a:cubicBezTo>
                <a:cubicBezTo>
                  <a:pt x="2053" y="11458"/>
                  <a:pt x="2148" y="11730"/>
                  <a:pt x="2366" y="11744"/>
                </a:cubicBezTo>
                <a:cubicBezTo>
                  <a:pt x="2502" y="11744"/>
                  <a:pt x="2610" y="11635"/>
                  <a:pt x="2624" y="11513"/>
                </a:cubicBezTo>
                <a:cubicBezTo>
                  <a:pt x="2633" y="11362"/>
                  <a:pt x="2505" y="11256"/>
                  <a:pt x="2376" y="11256"/>
                </a:cubicBezTo>
                <a:close/>
                <a:moveTo>
                  <a:pt x="24616" y="11214"/>
                </a:moveTo>
                <a:lnTo>
                  <a:pt x="24807" y="11567"/>
                </a:lnTo>
                <a:lnTo>
                  <a:pt x="24453" y="11744"/>
                </a:lnTo>
                <a:lnTo>
                  <a:pt x="24263" y="11404"/>
                </a:lnTo>
                <a:lnTo>
                  <a:pt x="24616" y="11214"/>
                </a:lnTo>
                <a:close/>
                <a:moveTo>
                  <a:pt x="5098" y="11105"/>
                </a:moveTo>
                <a:lnTo>
                  <a:pt x="5098" y="11119"/>
                </a:lnTo>
                <a:cubicBezTo>
                  <a:pt x="4799" y="11119"/>
                  <a:pt x="4663" y="11472"/>
                  <a:pt x="4880" y="11676"/>
                </a:cubicBezTo>
                <a:cubicBezTo>
                  <a:pt x="4945" y="11741"/>
                  <a:pt x="5026" y="11770"/>
                  <a:pt x="5105" y="11770"/>
                </a:cubicBezTo>
                <a:cubicBezTo>
                  <a:pt x="5274" y="11770"/>
                  <a:pt x="5438" y="11639"/>
                  <a:pt x="5438" y="11445"/>
                </a:cubicBezTo>
                <a:cubicBezTo>
                  <a:pt x="5424" y="11254"/>
                  <a:pt x="5274" y="11105"/>
                  <a:pt x="5098" y="11105"/>
                </a:cubicBezTo>
                <a:close/>
                <a:moveTo>
                  <a:pt x="37665" y="11037"/>
                </a:moveTo>
                <a:cubicBezTo>
                  <a:pt x="37447" y="11037"/>
                  <a:pt x="37271" y="11214"/>
                  <a:pt x="37271" y="11431"/>
                </a:cubicBezTo>
                <a:cubicBezTo>
                  <a:pt x="37271" y="11671"/>
                  <a:pt x="37471" y="11836"/>
                  <a:pt x="37677" y="11836"/>
                </a:cubicBezTo>
                <a:cubicBezTo>
                  <a:pt x="37774" y="11836"/>
                  <a:pt x="37872" y="11799"/>
                  <a:pt x="37950" y="11717"/>
                </a:cubicBezTo>
                <a:cubicBezTo>
                  <a:pt x="38208" y="11458"/>
                  <a:pt x="38032" y="11037"/>
                  <a:pt x="37665" y="11037"/>
                </a:cubicBezTo>
                <a:close/>
                <a:moveTo>
                  <a:pt x="33775" y="11209"/>
                </a:moveTo>
                <a:lnTo>
                  <a:pt x="33775" y="11209"/>
                </a:lnTo>
                <a:cubicBezTo>
                  <a:pt x="33743" y="11368"/>
                  <a:pt x="33797" y="11543"/>
                  <a:pt x="33968" y="11649"/>
                </a:cubicBezTo>
                <a:lnTo>
                  <a:pt x="33560" y="11839"/>
                </a:lnTo>
                <a:lnTo>
                  <a:pt x="33370" y="11486"/>
                </a:lnTo>
                <a:cubicBezTo>
                  <a:pt x="33547" y="11473"/>
                  <a:pt x="33700" y="11366"/>
                  <a:pt x="33775" y="11209"/>
                </a:cubicBezTo>
                <a:close/>
                <a:moveTo>
                  <a:pt x="30923" y="11322"/>
                </a:moveTo>
                <a:lnTo>
                  <a:pt x="31113" y="11676"/>
                </a:lnTo>
                <a:lnTo>
                  <a:pt x="30760" y="11866"/>
                </a:lnTo>
                <a:lnTo>
                  <a:pt x="30570" y="11526"/>
                </a:lnTo>
                <a:lnTo>
                  <a:pt x="30923" y="11322"/>
                </a:lnTo>
                <a:close/>
                <a:moveTo>
                  <a:pt x="19139" y="11322"/>
                </a:moveTo>
                <a:lnTo>
                  <a:pt x="19329" y="11717"/>
                </a:lnTo>
                <a:lnTo>
                  <a:pt x="18989" y="11893"/>
                </a:lnTo>
                <a:lnTo>
                  <a:pt x="18799" y="11513"/>
                </a:lnTo>
                <a:lnTo>
                  <a:pt x="19139" y="11322"/>
                </a:lnTo>
                <a:close/>
                <a:moveTo>
                  <a:pt x="41226" y="11350"/>
                </a:moveTo>
                <a:cubicBezTo>
                  <a:pt x="40845" y="11350"/>
                  <a:pt x="40845" y="11907"/>
                  <a:pt x="41226" y="11907"/>
                </a:cubicBezTo>
                <a:cubicBezTo>
                  <a:pt x="41593" y="11907"/>
                  <a:pt x="41593" y="11350"/>
                  <a:pt x="41226" y="11350"/>
                </a:cubicBezTo>
                <a:close/>
                <a:moveTo>
                  <a:pt x="28191" y="11390"/>
                </a:moveTo>
                <a:lnTo>
                  <a:pt x="28381" y="11744"/>
                </a:lnTo>
                <a:lnTo>
                  <a:pt x="28001" y="11920"/>
                </a:lnTo>
                <a:lnTo>
                  <a:pt x="27810" y="11581"/>
                </a:lnTo>
                <a:lnTo>
                  <a:pt x="28191" y="11390"/>
                </a:lnTo>
                <a:close/>
                <a:moveTo>
                  <a:pt x="16420" y="11418"/>
                </a:moveTo>
                <a:lnTo>
                  <a:pt x="16597" y="11771"/>
                </a:lnTo>
                <a:lnTo>
                  <a:pt x="16257" y="11948"/>
                </a:lnTo>
                <a:lnTo>
                  <a:pt x="16067" y="11608"/>
                </a:lnTo>
                <a:lnTo>
                  <a:pt x="16420" y="11418"/>
                </a:lnTo>
                <a:close/>
                <a:moveTo>
                  <a:pt x="483" y="11688"/>
                </a:moveTo>
                <a:cubicBezTo>
                  <a:pt x="481" y="11688"/>
                  <a:pt x="478" y="11688"/>
                  <a:pt x="476" y="11689"/>
                </a:cubicBezTo>
                <a:cubicBezTo>
                  <a:pt x="422" y="11703"/>
                  <a:pt x="368" y="11744"/>
                  <a:pt x="354" y="11798"/>
                </a:cubicBezTo>
                <a:cubicBezTo>
                  <a:pt x="354" y="11839"/>
                  <a:pt x="408" y="11893"/>
                  <a:pt x="463" y="11988"/>
                </a:cubicBezTo>
                <a:cubicBezTo>
                  <a:pt x="517" y="11893"/>
                  <a:pt x="572" y="11853"/>
                  <a:pt x="572" y="11798"/>
                </a:cubicBezTo>
                <a:lnTo>
                  <a:pt x="585" y="11798"/>
                </a:lnTo>
                <a:cubicBezTo>
                  <a:pt x="585" y="11760"/>
                  <a:pt x="515" y="11688"/>
                  <a:pt x="483" y="11688"/>
                </a:cubicBezTo>
                <a:close/>
                <a:moveTo>
                  <a:pt x="21898" y="11282"/>
                </a:moveTo>
                <a:lnTo>
                  <a:pt x="22088" y="11649"/>
                </a:lnTo>
                <a:cubicBezTo>
                  <a:pt x="21898" y="11649"/>
                  <a:pt x="21735" y="11785"/>
                  <a:pt x="21694" y="11988"/>
                </a:cubicBezTo>
                <a:cubicBezTo>
                  <a:pt x="21680" y="11785"/>
                  <a:pt x="21680" y="11581"/>
                  <a:pt x="21504" y="11486"/>
                </a:cubicBezTo>
                <a:lnTo>
                  <a:pt x="21898" y="11282"/>
                </a:lnTo>
                <a:close/>
                <a:moveTo>
                  <a:pt x="13702" y="11472"/>
                </a:moveTo>
                <a:lnTo>
                  <a:pt x="13892" y="11825"/>
                </a:lnTo>
                <a:lnTo>
                  <a:pt x="13498" y="12002"/>
                </a:lnTo>
                <a:lnTo>
                  <a:pt x="13307" y="11662"/>
                </a:lnTo>
                <a:lnTo>
                  <a:pt x="13702" y="11472"/>
                </a:lnTo>
                <a:close/>
                <a:moveTo>
                  <a:pt x="8686" y="11214"/>
                </a:moveTo>
                <a:cubicBezTo>
                  <a:pt x="8469" y="11227"/>
                  <a:pt x="8292" y="11390"/>
                  <a:pt x="8292" y="11608"/>
                </a:cubicBezTo>
                <a:lnTo>
                  <a:pt x="8278" y="11608"/>
                </a:lnTo>
                <a:cubicBezTo>
                  <a:pt x="8278" y="11848"/>
                  <a:pt x="8473" y="12007"/>
                  <a:pt x="8679" y="12007"/>
                </a:cubicBezTo>
                <a:cubicBezTo>
                  <a:pt x="8776" y="12007"/>
                  <a:pt x="8875" y="11972"/>
                  <a:pt x="8958" y="11893"/>
                </a:cubicBezTo>
                <a:cubicBezTo>
                  <a:pt x="9203" y="11649"/>
                  <a:pt x="9039" y="11227"/>
                  <a:pt x="8686" y="11214"/>
                </a:cubicBezTo>
                <a:close/>
                <a:moveTo>
                  <a:pt x="3207" y="11466"/>
                </a:moveTo>
                <a:cubicBezTo>
                  <a:pt x="3141" y="11466"/>
                  <a:pt x="3074" y="11489"/>
                  <a:pt x="3018" y="11540"/>
                </a:cubicBezTo>
                <a:cubicBezTo>
                  <a:pt x="2841" y="11717"/>
                  <a:pt x="2964" y="12016"/>
                  <a:pt x="3208" y="12016"/>
                </a:cubicBezTo>
                <a:cubicBezTo>
                  <a:pt x="3358" y="12016"/>
                  <a:pt x="3480" y="11893"/>
                  <a:pt x="3480" y="11744"/>
                </a:cubicBezTo>
                <a:cubicBezTo>
                  <a:pt x="3490" y="11576"/>
                  <a:pt x="3352" y="11466"/>
                  <a:pt x="3207" y="11466"/>
                </a:cubicBezTo>
                <a:close/>
                <a:moveTo>
                  <a:pt x="5927" y="11336"/>
                </a:moveTo>
                <a:lnTo>
                  <a:pt x="5927" y="11350"/>
                </a:lnTo>
                <a:cubicBezTo>
                  <a:pt x="5628" y="11350"/>
                  <a:pt x="5478" y="11717"/>
                  <a:pt x="5682" y="11920"/>
                </a:cubicBezTo>
                <a:cubicBezTo>
                  <a:pt x="5754" y="11992"/>
                  <a:pt x="5841" y="12024"/>
                  <a:pt x="5926" y="12024"/>
                </a:cubicBezTo>
                <a:cubicBezTo>
                  <a:pt x="6101" y="12024"/>
                  <a:pt x="6267" y="11890"/>
                  <a:pt x="6267" y="11689"/>
                </a:cubicBezTo>
                <a:cubicBezTo>
                  <a:pt x="6267" y="11499"/>
                  <a:pt x="6117" y="11336"/>
                  <a:pt x="5927" y="11336"/>
                </a:cubicBezTo>
                <a:close/>
                <a:moveTo>
                  <a:pt x="25459" y="11445"/>
                </a:moveTo>
                <a:lnTo>
                  <a:pt x="25459" y="11445"/>
                </a:lnTo>
                <a:cubicBezTo>
                  <a:pt x="25432" y="11633"/>
                  <a:pt x="25604" y="11741"/>
                  <a:pt x="25739" y="11874"/>
                </a:cubicBezTo>
                <a:lnTo>
                  <a:pt x="25739" y="11874"/>
                </a:lnTo>
                <a:cubicBezTo>
                  <a:pt x="25704" y="11865"/>
                  <a:pt x="25669" y="11861"/>
                  <a:pt x="25634" y="11861"/>
                </a:cubicBezTo>
                <a:cubicBezTo>
                  <a:pt x="25498" y="11861"/>
                  <a:pt x="25366" y="11928"/>
                  <a:pt x="25282" y="12043"/>
                </a:cubicBezTo>
                <a:lnTo>
                  <a:pt x="25092" y="11635"/>
                </a:lnTo>
                <a:lnTo>
                  <a:pt x="25459" y="11445"/>
                </a:lnTo>
                <a:close/>
                <a:moveTo>
                  <a:pt x="34498" y="11526"/>
                </a:moveTo>
                <a:lnTo>
                  <a:pt x="34688" y="11880"/>
                </a:lnTo>
                <a:lnTo>
                  <a:pt x="34307" y="12043"/>
                </a:lnTo>
                <a:lnTo>
                  <a:pt x="34117" y="11717"/>
                </a:lnTo>
                <a:lnTo>
                  <a:pt x="34498" y="11526"/>
                </a:lnTo>
                <a:close/>
                <a:moveTo>
                  <a:pt x="38494" y="11295"/>
                </a:moveTo>
                <a:cubicBezTo>
                  <a:pt x="38154" y="11295"/>
                  <a:pt x="37991" y="11703"/>
                  <a:pt x="38222" y="11948"/>
                </a:cubicBezTo>
                <a:cubicBezTo>
                  <a:pt x="38301" y="12026"/>
                  <a:pt x="38398" y="12062"/>
                  <a:pt x="38494" y="12062"/>
                </a:cubicBezTo>
                <a:cubicBezTo>
                  <a:pt x="38694" y="12062"/>
                  <a:pt x="38888" y="11906"/>
                  <a:pt x="38888" y="11676"/>
                </a:cubicBezTo>
                <a:cubicBezTo>
                  <a:pt x="38888" y="11472"/>
                  <a:pt x="38711" y="11295"/>
                  <a:pt x="38494" y="11295"/>
                </a:cubicBezTo>
                <a:close/>
                <a:moveTo>
                  <a:pt x="22727" y="11513"/>
                </a:moveTo>
                <a:lnTo>
                  <a:pt x="22904" y="11893"/>
                </a:lnTo>
                <a:lnTo>
                  <a:pt x="22564" y="12084"/>
                </a:lnTo>
                <a:lnTo>
                  <a:pt x="22387" y="11703"/>
                </a:lnTo>
                <a:lnTo>
                  <a:pt x="22727" y="11513"/>
                </a:lnTo>
                <a:close/>
                <a:moveTo>
                  <a:pt x="42058" y="11637"/>
                </a:moveTo>
                <a:cubicBezTo>
                  <a:pt x="42005" y="11637"/>
                  <a:pt x="41952" y="11657"/>
                  <a:pt x="41906" y="11703"/>
                </a:cubicBezTo>
                <a:cubicBezTo>
                  <a:pt x="41756" y="11839"/>
                  <a:pt x="41838" y="12084"/>
                  <a:pt x="42041" y="12084"/>
                </a:cubicBezTo>
                <a:cubicBezTo>
                  <a:pt x="42164" y="12084"/>
                  <a:pt x="42259" y="11988"/>
                  <a:pt x="42273" y="11880"/>
                </a:cubicBezTo>
                <a:cubicBezTo>
                  <a:pt x="42282" y="11739"/>
                  <a:pt x="42174" y="11637"/>
                  <a:pt x="42058" y="11637"/>
                </a:cubicBezTo>
                <a:close/>
                <a:moveTo>
                  <a:pt x="31739" y="11567"/>
                </a:moveTo>
                <a:cubicBezTo>
                  <a:pt x="31793" y="11676"/>
                  <a:pt x="31861" y="11812"/>
                  <a:pt x="31929" y="11934"/>
                </a:cubicBezTo>
                <a:lnTo>
                  <a:pt x="31589" y="12111"/>
                </a:lnTo>
                <a:lnTo>
                  <a:pt x="31385" y="11771"/>
                </a:lnTo>
                <a:lnTo>
                  <a:pt x="31739" y="11567"/>
                </a:lnTo>
                <a:close/>
                <a:moveTo>
                  <a:pt x="19981" y="11608"/>
                </a:moveTo>
                <a:lnTo>
                  <a:pt x="20158" y="11961"/>
                </a:lnTo>
                <a:lnTo>
                  <a:pt x="19818" y="12138"/>
                </a:lnTo>
                <a:lnTo>
                  <a:pt x="19628" y="11798"/>
                </a:lnTo>
                <a:lnTo>
                  <a:pt x="19981" y="11608"/>
                </a:lnTo>
                <a:close/>
                <a:moveTo>
                  <a:pt x="17249" y="11662"/>
                </a:moveTo>
                <a:lnTo>
                  <a:pt x="17440" y="12016"/>
                </a:lnTo>
                <a:lnTo>
                  <a:pt x="17100" y="12192"/>
                </a:lnTo>
                <a:lnTo>
                  <a:pt x="16909" y="11853"/>
                </a:lnTo>
                <a:lnTo>
                  <a:pt x="17249" y="11662"/>
                </a:lnTo>
                <a:close/>
                <a:moveTo>
                  <a:pt x="29034" y="11649"/>
                </a:moveTo>
                <a:cubicBezTo>
                  <a:pt x="29074" y="11757"/>
                  <a:pt x="29142" y="11893"/>
                  <a:pt x="29197" y="12029"/>
                </a:cubicBezTo>
                <a:lnTo>
                  <a:pt x="28830" y="12192"/>
                </a:lnTo>
                <a:lnTo>
                  <a:pt x="28653" y="11839"/>
                </a:lnTo>
                <a:lnTo>
                  <a:pt x="29034" y="11649"/>
                </a:lnTo>
                <a:close/>
                <a:moveTo>
                  <a:pt x="42898" y="11920"/>
                </a:moveTo>
                <a:cubicBezTo>
                  <a:pt x="42843" y="12002"/>
                  <a:pt x="42775" y="12056"/>
                  <a:pt x="42775" y="12097"/>
                </a:cubicBezTo>
                <a:cubicBezTo>
                  <a:pt x="42775" y="12152"/>
                  <a:pt x="42843" y="12192"/>
                  <a:pt x="42884" y="12247"/>
                </a:cubicBezTo>
                <a:cubicBezTo>
                  <a:pt x="42939" y="12206"/>
                  <a:pt x="43020" y="12165"/>
                  <a:pt x="43034" y="12111"/>
                </a:cubicBezTo>
                <a:cubicBezTo>
                  <a:pt x="43034" y="12043"/>
                  <a:pt x="42966" y="12002"/>
                  <a:pt x="42898" y="11920"/>
                </a:cubicBezTo>
                <a:close/>
                <a:moveTo>
                  <a:pt x="9499" y="11461"/>
                </a:moveTo>
                <a:cubicBezTo>
                  <a:pt x="9400" y="11461"/>
                  <a:pt x="9299" y="11498"/>
                  <a:pt x="9216" y="11581"/>
                </a:cubicBezTo>
                <a:cubicBezTo>
                  <a:pt x="8972" y="11825"/>
                  <a:pt x="9148" y="12260"/>
                  <a:pt x="9515" y="12260"/>
                </a:cubicBezTo>
                <a:cubicBezTo>
                  <a:pt x="9733" y="12260"/>
                  <a:pt x="9909" y="12084"/>
                  <a:pt x="9909" y="11866"/>
                </a:cubicBezTo>
                <a:cubicBezTo>
                  <a:pt x="9909" y="11626"/>
                  <a:pt x="9709" y="11461"/>
                  <a:pt x="9499" y="11461"/>
                </a:cubicBezTo>
                <a:close/>
                <a:moveTo>
                  <a:pt x="1277" y="11888"/>
                </a:moveTo>
                <a:cubicBezTo>
                  <a:pt x="1187" y="11888"/>
                  <a:pt x="1115" y="11962"/>
                  <a:pt x="1115" y="12056"/>
                </a:cubicBezTo>
                <a:cubicBezTo>
                  <a:pt x="1115" y="12165"/>
                  <a:pt x="1197" y="12260"/>
                  <a:pt x="1305" y="12260"/>
                </a:cubicBezTo>
                <a:cubicBezTo>
                  <a:pt x="1313" y="12261"/>
                  <a:pt x="1320" y="12262"/>
                  <a:pt x="1326" y="12262"/>
                </a:cubicBezTo>
                <a:cubicBezTo>
                  <a:pt x="1414" y="12262"/>
                  <a:pt x="1495" y="12185"/>
                  <a:pt x="1482" y="12097"/>
                </a:cubicBezTo>
                <a:cubicBezTo>
                  <a:pt x="1496" y="11988"/>
                  <a:pt x="1428" y="11893"/>
                  <a:pt x="1319" y="11893"/>
                </a:cubicBezTo>
                <a:cubicBezTo>
                  <a:pt x="1305" y="11890"/>
                  <a:pt x="1291" y="11888"/>
                  <a:pt x="1277" y="11888"/>
                </a:cubicBezTo>
                <a:close/>
                <a:moveTo>
                  <a:pt x="14531" y="11730"/>
                </a:moveTo>
                <a:lnTo>
                  <a:pt x="14707" y="12070"/>
                </a:lnTo>
                <a:lnTo>
                  <a:pt x="14340" y="12274"/>
                </a:lnTo>
                <a:lnTo>
                  <a:pt x="14150" y="11934"/>
                </a:lnTo>
                <a:lnTo>
                  <a:pt x="14531" y="11730"/>
                </a:lnTo>
                <a:close/>
                <a:moveTo>
                  <a:pt x="26247" y="11676"/>
                </a:moveTo>
                <a:lnTo>
                  <a:pt x="26451" y="12084"/>
                </a:lnTo>
                <a:lnTo>
                  <a:pt x="26098" y="12274"/>
                </a:lnTo>
                <a:cubicBezTo>
                  <a:pt x="26084" y="12084"/>
                  <a:pt x="25948" y="11920"/>
                  <a:pt x="25758" y="11880"/>
                </a:cubicBezTo>
                <a:cubicBezTo>
                  <a:pt x="25757" y="11879"/>
                  <a:pt x="25756" y="11879"/>
                  <a:pt x="25756" y="11879"/>
                </a:cubicBezTo>
                <a:lnTo>
                  <a:pt x="25756" y="11879"/>
                </a:lnTo>
                <a:cubicBezTo>
                  <a:pt x="25956" y="11866"/>
                  <a:pt x="26154" y="11863"/>
                  <a:pt x="26247" y="11676"/>
                </a:cubicBezTo>
                <a:close/>
                <a:moveTo>
                  <a:pt x="6756" y="11554"/>
                </a:moveTo>
                <a:cubicBezTo>
                  <a:pt x="6430" y="11554"/>
                  <a:pt x="6267" y="11948"/>
                  <a:pt x="6498" y="12179"/>
                </a:cubicBezTo>
                <a:cubicBezTo>
                  <a:pt x="6573" y="12254"/>
                  <a:pt x="6664" y="12287"/>
                  <a:pt x="6755" y="12287"/>
                </a:cubicBezTo>
                <a:cubicBezTo>
                  <a:pt x="6943" y="12287"/>
                  <a:pt x="7123" y="12141"/>
                  <a:pt x="7123" y="11920"/>
                </a:cubicBezTo>
                <a:cubicBezTo>
                  <a:pt x="7109" y="11717"/>
                  <a:pt x="6946" y="11567"/>
                  <a:pt x="6756" y="11567"/>
                </a:cubicBezTo>
                <a:lnTo>
                  <a:pt x="6756" y="11554"/>
                </a:lnTo>
                <a:close/>
                <a:moveTo>
                  <a:pt x="39320" y="11553"/>
                </a:moveTo>
                <a:cubicBezTo>
                  <a:pt x="39005" y="11553"/>
                  <a:pt x="38837" y="11938"/>
                  <a:pt x="39051" y="12179"/>
                </a:cubicBezTo>
                <a:cubicBezTo>
                  <a:pt x="39128" y="12256"/>
                  <a:pt x="39223" y="12291"/>
                  <a:pt x="39316" y="12291"/>
                </a:cubicBezTo>
                <a:cubicBezTo>
                  <a:pt x="39503" y="12291"/>
                  <a:pt x="39681" y="12152"/>
                  <a:pt x="39690" y="11934"/>
                </a:cubicBezTo>
                <a:cubicBezTo>
                  <a:pt x="39690" y="11730"/>
                  <a:pt x="39527" y="11567"/>
                  <a:pt x="39337" y="11554"/>
                </a:cubicBezTo>
                <a:cubicBezTo>
                  <a:pt x="39331" y="11553"/>
                  <a:pt x="39326" y="11553"/>
                  <a:pt x="39320" y="11553"/>
                </a:cubicBezTo>
                <a:close/>
                <a:moveTo>
                  <a:pt x="4024" y="11676"/>
                </a:moveTo>
                <a:lnTo>
                  <a:pt x="4024" y="11689"/>
                </a:lnTo>
                <a:cubicBezTo>
                  <a:pt x="3752" y="11689"/>
                  <a:pt x="3616" y="12016"/>
                  <a:pt x="3806" y="12206"/>
                </a:cubicBezTo>
                <a:cubicBezTo>
                  <a:pt x="3868" y="12267"/>
                  <a:pt x="3944" y="12295"/>
                  <a:pt x="4020" y="12295"/>
                </a:cubicBezTo>
                <a:cubicBezTo>
                  <a:pt x="4179" y="12295"/>
                  <a:pt x="4332" y="12173"/>
                  <a:pt x="4323" y="11988"/>
                </a:cubicBezTo>
                <a:cubicBezTo>
                  <a:pt x="4323" y="11825"/>
                  <a:pt x="4201" y="11689"/>
                  <a:pt x="4024" y="11676"/>
                </a:cubicBezTo>
                <a:close/>
                <a:moveTo>
                  <a:pt x="35327" y="11771"/>
                </a:moveTo>
                <a:lnTo>
                  <a:pt x="35517" y="12124"/>
                </a:lnTo>
                <a:lnTo>
                  <a:pt x="35123" y="12301"/>
                </a:lnTo>
                <a:lnTo>
                  <a:pt x="34946" y="11961"/>
                </a:lnTo>
                <a:lnTo>
                  <a:pt x="35327" y="11771"/>
                </a:lnTo>
                <a:close/>
                <a:moveTo>
                  <a:pt x="23583" y="11812"/>
                </a:moveTo>
                <a:lnTo>
                  <a:pt x="23746" y="12152"/>
                </a:lnTo>
                <a:lnTo>
                  <a:pt x="23407" y="12328"/>
                </a:lnTo>
                <a:lnTo>
                  <a:pt x="23243" y="12002"/>
                </a:lnTo>
                <a:lnTo>
                  <a:pt x="23583" y="11812"/>
                </a:lnTo>
                <a:close/>
                <a:moveTo>
                  <a:pt x="37132" y="11985"/>
                </a:moveTo>
                <a:cubicBezTo>
                  <a:pt x="37144" y="12043"/>
                  <a:pt x="37145" y="12104"/>
                  <a:pt x="37135" y="12165"/>
                </a:cubicBezTo>
                <a:cubicBezTo>
                  <a:pt x="37115" y="12237"/>
                  <a:pt x="37079" y="12301"/>
                  <a:pt x="37031" y="12353"/>
                </a:cubicBezTo>
                <a:lnTo>
                  <a:pt x="37031" y="12353"/>
                </a:lnTo>
                <a:cubicBezTo>
                  <a:pt x="37026" y="12323"/>
                  <a:pt x="37024" y="12292"/>
                  <a:pt x="37026" y="12260"/>
                </a:cubicBezTo>
                <a:cubicBezTo>
                  <a:pt x="37026" y="12206"/>
                  <a:pt x="37026" y="12165"/>
                  <a:pt x="37026" y="12124"/>
                </a:cubicBezTo>
                <a:lnTo>
                  <a:pt x="37094" y="12029"/>
                </a:lnTo>
                <a:cubicBezTo>
                  <a:pt x="37106" y="12013"/>
                  <a:pt x="37118" y="11998"/>
                  <a:pt x="37132" y="11985"/>
                </a:cubicBezTo>
                <a:close/>
                <a:moveTo>
                  <a:pt x="20797" y="11853"/>
                </a:moveTo>
                <a:lnTo>
                  <a:pt x="20973" y="12192"/>
                </a:lnTo>
                <a:lnTo>
                  <a:pt x="20634" y="12383"/>
                </a:lnTo>
                <a:lnTo>
                  <a:pt x="20457" y="12043"/>
                </a:lnTo>
                <a:lnTo>
                  <a:pt x="20797" y="11853"/>
                </a:lnTo>
                <a:close/>
                <a:moveTo>
                  <a:pt x="32568" y="11825"/>
                </a:moveTo>
                <a:lnTo>
                  <a:pt x="32744" y="12206"/>
                </a:lnTo>
                <a:lnTo>
                  <a:pt x="32405" y="12383"/>
                </a:lnTo>
                <a:lnTo>
                  <a:pt x="32228" y="12016"/>
                </a:lnTo>
                <a:lnTo>
                  <a:pt x="32568" y="11825"/>
                </a:lnTo>
                <a:close/>
                <a:moveTo>
                  <a:pt x="11810" y="11719"/>
                </a:moveTo>
                <a:cubicBezTo>
                  <a:pt x="11791" y="11905"/>
                  <a:pt x="11885" y="12100"/>
                  <a:pt x="12057" y="12192"/>
                </a:cubicBezTo>
                <a:cubicBezTo>
                  <a:pt x="12045" y="12192"/>
                  <a:pt x="12034" y="12191"/>
                  <a:pt x="12023" y="12191"/>
                </a:cubicBezTo>
                <a:cubicBezTo>
                  <a:pt x="11833" y="12191"/>
                  <a:pt x="11672" y="12297"/>
                  <a:pt x="11595" y="12451"/>
                </a:cubicBezTo>
                <a:cubicBezTo>
                  <a:pt x="11608" y="12260"/>
                  <a:pt x="11513" y="12070"/>
                  <a:pt x="11350" y="11961"/>
                </a:cubicBezTo>
                <a:cubicBezTo>
                  <a:pt x="11539" y="11961"/>
                  <a:pt x="11702" y="11867"/>
                  <a:pt x="11810" y="11719"/>
                </a:cubicBezTo>
                <a:close/>
                <a:moveTo>
                  <a:pt x="18065" y="11920"/>
                </a:moveTo>
                <a:lnTo>
                  <a:pt x="18309" y="12301"/>
                </a:lnTo>
                <a:lnTo>
                  <a:pt x="17915" y="12451"/>
                </a:lnTo>
                <a:lnTo>
                  <a:pt x="17725" y="12097"/>
                </a:lnTo>
                <a:lnTo>
                  <a:pt x="18065" y="11920"/>
                </a:lnTo>
                <a:close/>
                <a:moveTo>
                  <a:pt x="29863" y="11907"/>
                </a:moveTo>
                <a:lnTo>
                  <a:pt x="30026" y="12247"/>
                </a:lnTo>
                <a:lnTo>
                  <a:pt x="29659" y="12478"/>
                </a:lnTo>
                <a:lnTo>
                  <a:pt x="29496" y="12097"/>
                </a:lnTo>
                <a:lnTo>
                  <a:pt x="29863" y="11907"/>
                </a:lnTo>
                <a:close/>
                <a:moveTo>
                  <a:pt x="27090" y="11988"/>
                </a:moveTo>
                <a:lnTo>
                  <a:pt x="27280" y="12328"/>
                </a:lnTo>
                <a:lnTo>
                  <a:pt x="26940" y="12519"/>
                </a:lnTo>
                <a:lnTo>
                  <a:pt x="26750" y="12179"/>
                </a:lnTo>
                <a:lnTo>
                  <a:pt x="27090" y="11988"/>
                </a:lnTo>
                <a:close/>
                <a:moveTo>
                  <a:pt x="10334" y="11703"/>
                </a:moveTo>
                <a:cubicBezTo>
                  <a:pt x="10035" y="11703"/>
                  <a:pt x="9815" y="12046"/>
                  <a:pt x="9991" y="12328"/>
                </a:cubicBezTo>
                <a:cubicBezTo>
                  <a:pt x="10054" y="12454"/>
                  <a:pt x="10182" y="12523"/>
                  <a:pt x="10312" y="12523"/>
                </a:cubicBezTo>
                <a:cubicBezTo>
                  <a:pt x="10350" y="12523"/>
                  <a:pt x="10389" y="12517"/>
                  <a:pt x="10426" y="12505"/>
                </a:cubicBezTo>
                <a:cubicBezTo>
                  <a:pt x="10548" y="12437"/>
                  <a:pt x="10657" y="12355"/>
                  <a:pt x="10739" y="12247"/>
                </a:cubicBezTo>
                <a:lnTo>
                  <a:pt x="10739" y="12247"/>
                </a:lnTo>
                <a:cubicBezTo>
                  <a:pt x="10739" y="12210"/>
                  <a:pt x="10739" y="12174"/>
                  <a:pt x="10739" y="12138"/>
                </a:cubicBezTo>
                <a:cubicBezTo>
                  <a:pt x="10752" y="11961"/>
                  <a:pt x="10657" y="11798"/>
                  <a:pt x="10480" y="11730"/>
                </a:cubicBezTo>
                <a:cubicBezTo>
                  <a:pt x="10431" y="11712"/>
                  <a:pt x="10382" y="11703"/>
                  <a:pt x="10334" y="11703"/>
                </a:cubicBezTo>
                <a:close/>
                <a:moveTo>
                  <a:pt x="15346" y="11988"/>
                </a:moveTo>
                <a:lnTo>
                  <a:pt x="15509" y="12355"/>
                </a:lnTo>
                <a:lnTo>
                  <a:pt x="15142" y="12532"/>
                </a:lnTo>
                <a:lnTo>
                  <a:pt x="14979" y="12165"/>
                </a:lnTo>
                <a:lnTo>
                  <a:pt x="15346" y="11988"/>
                </a:lnTo>
                <a:close/>
                <a:moveTo>
                  <a:pt x="40152" y="11853"/>
                </a:moveTo>
                <a:cubicBezTo>
                  <a:pt x="39962" y="11853"/>
                  <a:pt x="39812" y="12016"/>
                  <a:pt x="39812" y="12192"/>
                </a:cubicBezTo>
                <a:cubicBezTo>
                  <a:pt x="39812" y="12403"/>
                  <a:pt x="39979" y="12540"/>
                  <a:pt x="40155" y="12540"/>
                </a:cubicBezTo>
                <a:cubicBezTo>
                  <a:pt x="40239" y="12540"/>
                  <a:pt x="40326" y="12508"/>
                  <a:pt x="40397" y="12437"/>
                </a:cubicBezTo>
                <a:cubicBezTo>
                  <a:pt x="40601" y="12220"/>
                  <a:pt x="40451" y="11853"/>
                  <a:pt x="40152" y="11853"/>
                </a:cubicBezTo>
                <a:close/>
                <a:moveTo>
                  <a:pt x="7585" y="11798"/>
                </a:moveTo>
                <a:cubicBezTo>
                  <a:pt x="7381" y="11798"/>
                  <a:pt x="7205" y="11961"/>
                  <a:pt x="7205" y="12179"/>
                </a:cubicBezTo>
                <a:cubicBezTo>
                  <a:pt x="7205" y="12402"/>
                  <a:pt x="7390" y="12556"/>
                  <a:pt x="7585" y="12556"/>
                </a:cubicBezTo>
                <a:cubicBezTo>
                  <a:pt x="7675" y="12556"/>
                  <a:pt x="7766" y="12523"/>
                  <a:pt x="7843" y="12451"/>
                </a:cubicBezTo>
                <a:cubicBezTo>
                  <a:pt x="8074" y="12220"/>
                  <a:pt x="7925" y="11812"/>
                  <a:pt x="7585" y="11798"/>
                </a:cubicBezTo>
                <a:close/>
                <a:moveTo>
                  <a:pt x="2123" y="12083"/>
                </a:moveTo>
                <a:cubicBezTo>
                  <a:pt x="1834" y="12083"/>
                  <a:pt x="1804" y="12546"/>
                  <a:pt x="2121" y="12559"/>
                </a:cubicBezTo>
                <a:cubicBezTo>
                  <a:pt x="2257" y="12559"/>
                  <a:pt x="2366" y="12464"/>
                  <a:pt x="2366" y="12328"/>
                </a:cubicBezTo>
                <a:cubicBezTo>
                  <a:pt x="2379" y="12206"/>
                  <a:pt x="2271" y="12097"/>
                  <a:pt x="2148" y="12084"/>
                </a:cubicBezTo>
                <a:cubicBezTo>
                  <a:pt x="2140" y="12083"/>
                  <a:pt x="2132" y="12083"/>
                  <a:pt x="2123" y="12083"/>
                </a:cubicBezTo>
                <a:close/>
                <a:moveTo>
                  <a:pt x="24358" y="12043"/>
                </a:moveTo>
                <a:lnTo>
                  <a:pt x="24548" y="12383"/>
                </a:lnTo>
                <a:lnTo>
                  <a:pt x="24208" y="12573"/>
                </a:lnTo>
                <a:lnTo>
                  <a:pt x="24018" y="12233"/>
                </a:lnTo>
                <a:lnTo>
                  <a:pt x="24358" y="12043"/>
                </a:lnTo>
                <a:close/>
                <a:moveTo>
                  <a:pt x="36156" y="12002"/>
                </a:moveTo>
                <a:cubicBezTo>
                  <a:pt x="36210" y="12124"/>
                  <a:pt x="36292" y="12274"/>
                  <a:pt x="36346" y="12396"/>
                </a:cubicBezTo>
                <a:lnTo>
                  <a:pt x="35966" y="12573"/>
                </a:lnTo>
                <a:cubicBezTo>
                  <a:pt x="35911" y="12464"/>
                  <a:pt x="35830" y="12315"/>
                  <a:pt x="35775" y="12192"/>
                </a:cubicBezTo>
                <a:lnTo>
                  <a:pt x="36156" y="12002"/>
                </a:lnTo>
                <a:close/>
                <a:moveTo>
                  <a:pt x="4857" y="11939"/>
                </a:moveTo>
                <a:cubicBezTo>
                  <a:pt x="4781" y="11939"/>
                  <a:pt x="4702" y="11967"/>
                  <a:pt x="4636" y="12029"/>
                </a:cubicBezTo>
                <a:cubicBezTo>
                  <a:pt x="4418" y="12233"/>
                  <a:pt x="4554" y="12587"/>
                  <a:pt x="4839" y="12600"/>
                </a:cubicBezTo>
                <a:cubicBezTo>
                  <a:pt x="5030" y="12600"/>
                  <a:pt x="5179" y="12451"/>
                  <a:pt x="5179" y="12274"/>
                </a:cubicBezTo>
                <a:lnTo>
                  <a:pt x="5179" y="12287"/>
                </a:lnTo>
                <a:cubicBezTo>
                  <a:pt x="5189" y="12080"/>
                  <a:pt x="5029" y="11939"/>
                  <a:pt x="4857" y="11939"/>
                </a:cubicBezTo>
                <a:close/>
                <a:moveTo>
                  <a:pt x="12601" y="12056"/>
                </a:moveTo>
                <a:lnTo>
                  <a:pt x="12791" y="12423"/>
                </a:lnTo>
                <a:lnTo>
                  <a:pt x="12438" y="12614"/>
                </a:lnTo>
                <a:lnTo>
                  <a:pt x="12234" y="12260"/>
                </a:lnTo>
                <a:lnTo>
                  <a:pt x="12601" y="12056"/>
                </a:lnTo>
                <a:close/>
                <a:moveTo>
                  <a:pt x="33383" y="12124"/>
                </a:moveTo>
                <a:lnTo>
                  <a:pt x="33574" y="12464"/>
                </a:lnTo>
                <a:lnTo>
                  <a:pt x="33234" y="12627"/>
                </a:lnTo>
                <a:lnTo>
                  <a:pt x="33043" y="12287"/>
                </a:lnTo>
                <a:lnTo>
                  <a:pt x="33383" y="12124"/>
                </a:lnTo>
                <a:close/>
                <a:moveTo>
                  <a:pt x="21694" y="11988"/>
                </a:moveTo>
                <a:cubicBezTo>
                  <a:pt x="21640" y="12233"/>
                  <a:pt x="21721" y="12368"/>
                  <a:pt x="21977" y="12504"/>
                </a:cubicBezTo>
                <a:lnTo>
                  <a:pt x="21977" y="12504"/>
                </a:lnTo>
                <a:cubicBezTo>
                  <a:pt x="21948" y="12502"/>
                  <a:pt x="21918" y="12501"/>
                  <a:pt x="21889" y="12501"/>
                </a:cubicBezTo>
                <a:cubicBezTo>
                  <a:pt x="21722" y="12501"/>
                  <a:pt x="21567" y="12537"/>
                  <a:pt x="21476" y="12695"/>
                </a:cubicBezTo>
                <a:lnTo>
                  <a:pt x="21273" y="12274"/>
                </a:lnTo>
                <a:lnTo>
                  <a:pt x="21273" y="12274"/>
                </a:lnTo>
                <a:cubicBezTo>
                  <a:pt x="21286" y="12276"/>
                  <a:pt x="21299" y="12277"/>
                  <a:pt x="21311" y="12277"/>
                </a:cubicBezTo>
                <a:cubicBezTo>
                  <a:pt x="21478" y="12277"/>
                  <a:pt x="21580" y="12115"/>
                  <a:pt x="21694" y="11988"/>
                </a:cubicBezTo>
                <a:close/>
                <a:moveTo>
                  <a:pt x="30665" y="12179"/>
                </a:moveTo>
                <a:lnTo>
                  <a:pt x="30855" y="12519"/>
                </a:lnTo>
                <a:lnTo>
                  <a:pt x="30515" y="12695"/>
                </a:lnTo>
                <a:lnTo>
                  <a:pt x="30325" y="12355"/>
                </a:lnTo>
                <a:lnTo>
                  <a:pt x="30665" y="12179"/>
                </a:lnTo>
                <a:close/>
                <a:moveTo>
                  <a:pt x="18894" y="12179"/>
                </a:moveTo>
                <a:lnTo>
                  <a:pt x="19071" y="12546"/>
                </a:lnTo>
                <a:lnTo>
                  <a:pt x="18744" y="12709"/>
                </a:lnTo>
                <a:lnTo>
                  <a:pt x="18513" y="12355"/>
                </a:lnTo>
                <a:lnTo>
                  <a:pt x="18894" y="12179"/>
                </a:lnTo>
                <a:close/>
                <a:moveTo>
                  <a:pt x="205" y="12491"/>
                </a:moveTo>
                <a:cubicBezTo>
                  <a:pt x="164" y="12559"/>
                  <a:pt x="109" y="12600"/>
                  <a:pt x="123" y="12627"/>
                </a:cubicBezTo>
                <a:cubicBezTo>
                  <a:pt x="123" y="12668"/>
                  <a:pt x="177" y="12722"/>
                  <a:pt x="205" y="12722"/>
                </a:cubicBezTo>
                <a:cubicBezTo>
                  <a:pt x="245" y="12709"/>
                  <a:pt x="286" y="12654"/>
                  <a:pt x="300" y="12627"/>
                </a:cubicBezTo>
                <a:cubicBezTo>
                  <a:pt x="300" y="12587"/>
                  <a:pt x="245" y="12559"/>
                  <a:pt x="205" y="12491"/>
                </a:cubicBezTo>
                <a:close/>
                <a:moveTo>
                  <a:pt x="27906" y="12233"/>
                </a:moveTo>
                <a:lnTo>
                  <a:pt x="28096" y="12573"/>
                </a:lnTo>
                <a:lnTo>
                  <a:pt x="27756" y="12750"/>
                </a:lnTo>
                <a:lnTo>
                  <a:pt x="27566" y="12423"/>
                </a:lnTo>
                <a:lnTo>
                  <a:pt x="27906" y="12233"/>
                </a:lnTo>
                <a:close/>
                <a:moveTo>
                  <a:pt x="40981" y="12138"/>
                </a:moveTo>
                <a:cubicBezTo>
                  <a:pt x="40574" y="12138"/>
                  <a:pt x="40560" y="12736"/>
                  <a:pt x="40968" y="12750"/>
                </a:cubicBezTo>
                <a:cubicBezTo>
                  <a:pt x="41362" y="12750"/>
                  <a:pt x="41375" y="12152"/>
                  <a:pt x="40981" y="12138"/>
                </a:cubicBezTo>
                <a:close/>
                <a:moveTo>
                  <a:pt x="16189" y="12260"/>
                </a:moveTo>
                <a:lnTo>
                  <a:pt x="16352" y="12600"/>
                </a:lnTo>
                <a:lnTo>
                  <a:pt x="15985" y="12777"/>
                </a:lnTo>
                <a:lnTo>
                  <a:pt x="15808" y="12451"/>
                </a:lnTo>
                <a:lnTo>
                  <a:pt x="16189" y="12260"/>
                </a:lnTo>
                <a:close/>
                <a:moveTo>
                  <a:pt x="2958" y="12285"/>
                </a:moveTo>
                <a:cubicBezTo>
                  <a:pt x="2889" y="12285"/>
                  <a:pt x="2818" y="12311"/>
                  <a:pt x="2760" y="12369"/>
                </a:cubicBezTo>
                <a:cubicBezTo>
                  <a:pt x="2597" y="12546"/>
                  <a:pt x="2719" y="12831"/>
                  <a:pt x="2964" y="12831"/>
                </a:cubicBezTo>
                <a:cubicBezTo>
                  <a:pt x="3113" y="12831"/>
                  <a:pt x="3236" y="12709"/>
                  <a:pt x="3236" y="12573"/>
                </a:cubicBezTo>
                <a:lnTo>
                  <a:pt x="3236" y="12559"/>
                </a:lnTo>
                <a:cubicBezTo>
                  <a:pt x="3236" y="12395"/>
                  <a:pt x="3100" y="12285"/>
                  <a:pt x="2958" y="12285"/>
                </a:cubicBezTo>
                <a:close/>
                <a:moveTo>
                  <a:pt x="25187" y="12287"/>
                </a:moveTo>
                <a:lnTo>
                  <a:pt x="25364" y="12668"/>
                </a:lnTo>
                <a:lnTo>
                  <a:pt x="25038" y="12831"/>
                </a:lnTo>
                <a:lnTo>
                  <a:pt x="24847" y="12464"/>
                </a:lnTo>
                <a:lnTo>
                  <a:pt x="25187" y="12287"/>
                </a:lnTo>
                <a:close/>
                <a:moveTo>
                  <a:pt x="8416" y="12052"/>
                </a:moveTo>
                <a:cubicBezTo>
                  <a:pt x="8215" y="12052"/>
                  <a:pt x="8020" y="12210"/>
                  <a:pt x="8020" y="12451"/>
                </a:cubicBezTo>
                <a:cubicBezTo>
                  <a:pt x="8020" y="12654"/>
                  <a:pt x="8183" y="12831"/>
                  <a:pt x="8401" y="12831"/>
                </a:cubicBezTo>
                <a:lnTo>
                  <a:pt x="8414" y="12831"/>
                </a:lnTo>
                <a:cubicBezTo>
                  <a:pt x="8419" y="12831"/>
                  <a:pt x="8425" y="12831"/>
                  <a:pt x="8430" y="12831"/>
                </a:cubicBezTo>
                <a:cubicBezTo>
                  <a:pt x="8759" y="12831"/>
                  <a:pt x="8927" y="12406"/>
                  <a:pt x="8686" y="12165"/>
                </a:cubicBezTo>
                <a:cubicBezTo>
                  <a:pt x="8608" y="12087"/>
                  <a:pt x="8511" y="12052"/>
                  <a:pt x="8416" y="12052"/>
                </a:cubicBezTo>
                <a:close/>
                <a:moveTo>
                  <a:pt x="5660" y="12178"/>
                </a:moveTo>
                <a:cubicBezTo>
                  <a:pt x="5493" y="12178"/>
                  <a:pt x="5355" y="12322"/>
                  <a:pt x="5342" y="12491"/>
                </a:cubicBezTo>
                <a:lnTo>
                  <a:pt x="5342" y="12505"/>
                </a:lnTo>
                <a:cubicBezTo>
                  <a:pt x="5333" y="12712"/>
                  <a:pt x="5506" y="12854"/>
                  <a:pt x="5686" y="12854"/>
                </a:cubicBezTo>
                <a:cubicBezTo>
                  <a:pt x="5765" y="12854"/>
                  <a:pt x="5846" y="12826"/>
                  <a:pt x="5913" y="12763"/>
                </a:cubicBezTo>
                <a:cubicBezTo>
                  <a:pt x="6131" y="12546"/>
                  <a:pt x="5981" y="12179"/>
                  <a:pt x="5682" y="12179"/>
                </a:cubicBezTo>
                <a:cubicBezTo>
                  <a:pt x="5675" y="12178"/>
                  <a:pt x="5667" y="12178"/>
                  <a:pt x="5660" y="12178"/>
                </a:cubicBezTo>
                <a:close/>
                <a:moveTo>
                  <a:pt x="13416" y="12315"/>
                </a:moveTo>
                <a:lnTo>
                  <a:pt x="13606" y="12668"/>
                </a:lnTo>
                <a:lnTo>
                  <a:pt x="13267" y="12858"/>
                </a:lnTo>
                <a:lnTo>
                  <a:pt x="13076" y="12505"/>
                </a:lnTo>
                <a:lnTo>
                  <a:pt x="13416" y="12315"/>
                </a:lnTo>
                <a:close/>
                <a:moveTo>
                  <a:pt x="34212" y="12342"/>
                </a:moveTo>
                <a:lnTo>
                  <a:pt x="34403" y="12682"/>
                </a:lnTo>
                <a:lnTo>
                  <a:pt x="34063" y="12872"/>
                </a:lnTo>
                <a:lnTo>
                  <a:pt x="33873" y="12532"/>
                </a:lnTo>
                <a:lnTo>
                  <a:pt x="34212" y="12342"/>
                </a:lnTo>
                <a:close/>
                <a:moveTo>
                  <a:pt x="38250" y="12105"/>
                </a:moveTo>
                <a:cubicBezTo>
                  <a:pt x="38161" y="12105"/>
                  <a:pt x="38069" y="12136"/>
                  <a:pt x="37991" y="12206"/>
                </a:cubicBezTo>
                <a:cubicBezTo>
                  <a:pt x="37719" y="12437"/>
                  <a:pt x="37882" y="12872"/>
                  <a:pt x="38236" y="12899"/>
                </a:cubicBezTo>
                <a:cubicBezTo>
                  <a:pt x="38453" y="12899"/>
                  <a:pt x="38630" y="12736"/>
                  <a:pt x="38643" y="12519"/>
                </a:cubicBezTo>
                <a:cubicBezTo>
                  <a:pt x="38653" y="12272"/>
                  <a:pt x="38457" y="12105"/>
                  <a:pt x="38250" y="12105"/>
                </a:cubicBezTo>
                <a:close/>
                <a:moveTo>
                  <a:pt x="22469" y="12342"/>
                </a:moveTo>
                <a:lnTo>
                  <a:pt x="22645" y="12722"/>
                </a:lnTo>
                <a:lnTo>
                  <a:pt x="22265" y="12913"/>
                </a:lnTo>
                <a:cubicBezTo>
                  <a:pt x="22278" y="12725"/>
                  <a:pt x="22132" y="12616"/>
                  <a:pt x="21998" y="12509"/>
                </a:cubicBezTo>
                <a:lnTo>
                  <a:pt x="21998" y="12509"/>
                </a:lnTo>
                <a:cubicBezTo>
                  <a:pt x="22026" y="12514"/>
                  <a:pt x="22055" y="12517"/>
                  <a:pt x="22083" y="12517"/>
                </a:cubicBezTo>
                <a:cubicBezTo>
                  <a:pt x="22228" y="12517"/>
                  <a:pt x="22370" y="12451"/>
                  <a:pt x="22469" y="12342"/>
                </a:cubicBezTo>
                <a:close/>
                <a:moveTo>
                  <a:pt x="31494" y="12410"/>
                </a:moveTo>
                <a:lnTo>
                  <a:pt x="31684" y="12763"/>
                </a:lnTo>
                <a:lnTo>
                  <a:pt x="31344" y="12940"/>
                </a:lnTo>
                <a:lnTo>
                  <a:pt x="31154" y="12600"/>
                </a:lnTo>
                <a:lnTo>
                  <a:pt x="31494" y="12410"/>
                </a:lnTo>
                <a:close/>
                <a:moveTo>
                  <a:pt x="41796" y="12440"/>
                </a:moveTo>
                <a:cubicBezTo>
                  <a:pt x="41733" y="12440"/>
                  <a:pt x="41670" y="12464"/>
                  <a:pt x="41620" y="12519"/>
                </a:cubicBezTo>
                <a:cubicBezTo>
                  <a:pt x="41471" y="12682"/>
                  <a:pt x="41579" y="12940"/>
                  <a:pt x="41797" y="12940"/>
                </a:cubicBezTo>
                <a:cubicBezTo>
                  <a:pt x="41946" y="12940"/>
                  <a:pt x="42055" y="12818"/>
                  <a:pt x="42041" y="12682"/>
                </a:cubicBezTo>
                <a:cubicBezTo>
                  <a:pt x="42041" y="12537"/>
                  <a:pt x="41921" y="12440"/>
                  <a:pt x="41796" y="12440"/>
                </a:cubicBezTo>
                <a:close/>
                <a:moveTo>
                  <a:pt x="19737" y="12451"/>
                </a:moveTo>
                <a:lnTo>
                  <a:pt x="19900" y="12790"/>
                </a:lnTo>
                <a:lnTo>
                  <a:pt x="19560" y="12967"/>
                </a:lnTo>
                <a:lnTo>
                  <a:pt x="19383" y="12627"/>
                </a:lnTo>
                <a:lnTo>
                  <a:pt x="19737" y="12451"/>
                </a:lnTo>
                <a:close/>
                <a:moveTo>
                  <a:pt x="17005" y="12491"/>
                </a:moveTo>
                <a:lnTo>
                  <a:pt x="17181" y="12831"/>
                </a:lnTo>
                <a:lnTo>
                  <a:pt x="16814" y="13008"/>
                </a:lnTo>
                <a:lnTo>
                  <a:pt x="16638" y="12682"/>
                </a:lnTo>
                <a:lnTo>
                  <a:pt x="17005" y="12491"/>
                </a:lnTo>
                <a:close/>
                <a:moveTo>
                  <a:pt x="28735" y="12464"/>
                </a:moveTo>
                <a:lnTo>
                  <a:pt x="28925" y="12845"/>
                </a:lnTo>
                <a:lnTo>
                  <a:pt x="28585" y="13008"/>
                </a:lnTo>
                <a:lnTo>
                  <a:pt x="28408" y="12654"/>
                </a:lnTo>
                <a:lnTo>
                  <a:pt x="28735" y="12464"/>
                </a:lnTo>
                <a:close/>
                <a:moveTo>
                  <a:pt x="998" y="12731"/>
                </a:moveTo>
                <a:cubicBezTo>
                  <a:pt x="922" y="12731"/>
                  <a:pt x="871" y="12805"/>
                  <a:pt x="871" y="12899"/>
                </a:cubicBezTo>
                <a:cubicBezTo>
                  <a:pt x="871" y="12995"/>
                  <a:pt x="945" y="13081"/>
                  <a:pt x="1018" y="13081"/>
                </a:cubicBezTo>
                <a:cubicBezTo>
                  <a:pt x="1028" y="13081"/>
                  <a:pt x="1038" y="13079"/>
                  <a:pt x="1047" y="13076"/>
                </a:cubicBezTo>
                <a:cubicBezTo>
                  <a:pt x="1115" y="13035"/>
                  <a:pt x="1183" y="12994"/>
                  <a:pt x="1251" y="12926"/>
                </a:cubicBezTo>
                <a:lnTo>
                  <a:pt x="1238" y="12872"/>
                </a:lnTo>
                <a:cubicBezTo>
                  <a:pt x="1170" y="12818"/>
                  <a:pt x="1115" y="12750"/>
                  <a:pt x="1034" y="12736"/>
                </a:cubicBezTo>
                <a:cubicBezTo>
                  <a:pt x="1021" y="12732"/>
                  <a:pt x="1009" y="12731"/>
                  <a:pt x="998" y="12731"/>
                </a:cubicBezTo>
                <a:close/>
                <a:moveTo>
                  <a:pt x="26016" y="12573"/>
                </a:moveTo>
                <a:lnTo>
                  <a:pt x="26207" y="12913"/>
                </a:lnTo>
                <a:lnTo>
                  <a:pt x="25867" y="13089"/>
                </a:lnTo>
                <a:lnTo>
                  <a:pt x="25676" y="12750"/>
                </a:lnTo>
                <a:lnTo>
                  <a:pt x="26016" y="12573"/>
                </a:lnTo>
                <a:close/>
                <a:moveTo>
                  <a:pt x="9271" y="12287"/>
                </a:moveTo>
                <a:lnTo>
                  <a:pt x="9271" y="12301"/>
                </a:lnTo>
                <a:cubicBezTo>
                  <a:pt x="9265" y="12301"/>
                  <a:pt x="9259" y="12301"/>
                  <a:pt x="9254" y="12301"/>
                </a:cubicBezTo>
                <a:cubicBezTo>
                  <a:pt x="8911" y="12301"/>
                  <a:pt x="8731" y="12713"/>
                  <a:pt x="8972" y="12967"/>
                </a:cubicBezTo>
                <a:cubicBezTo>
                  <a:pt x="9052" y="13052"/>
                  <a:pt x="9153" y="13090"/>
                  <a:pt x="9253" y="13090"/>
                </a:cubicBezTo>
                <a:cubicBezTo>
                  <a:pt x="9457" y="13090"/>
                  <a:pt x="9656" y="12932"/>
                  <a:pt x="9665" y="12695"/>
                </a:cubicBezTo>
                <a:cubicBezTo>
                  <a:pt x="9665" y="12478"/>
                  <a:pt x="9488" y="12287"/>
                  <a:pt x="9271" y="12287"/>
                </a:cubicBezTo>
                <a:close/>
                <a:moveTo>
                  <a:pt x="6495" y="12382"/>
                </a:moveTo>
                <a:cubicBezTo>
                  <a:pt x="6180" y="12382"/>
                  <a:pt x="6026" y="12767"/>
                  <a:pt x="6253" y="12994"/>
                </a:cubicBezTo>
                <a:cubicBezTo>
                  <a:pt x="6328" y="13069"/>
                  <a:pt x="6420" y="13103"/>
                  <a:pt x="6510" y="13103"/>
                </a:cubicBezTo>
                <a:cubicBezTo>
                  <a:pt x="6698" y="13103"/>
                  <a:pt x="6878" y="12957"/>
                  <a:pt x="6878" y="12736"/>
                </a:cubicBezTo>
                <a:cubicBezTo>
                  <a:pt x="6865" y="12546"/>
                  <a:pt x="6702" y="12396"/>
                  <a:pt x="6511" y="12383"/>
                </a:cubicBezTo>
                <a:cubicBezTo>
                  <a:pt x="6506" y="12382"/>
                  <a:pt x="6500" y="12382"/>
                  <a:pt x="6495" y="12382"/>
                </a:cubicBezTo>
                <a:close/>
                <a:moveTo>
                  <a:pt x="14232" y="12573"/>
                </a:moveTo>
                <a:lnTo>
                  <a:pt x="14476" y="12940"/>
                </a:lnTo>
                <a:lnTo>
                  <a:pt x="14082" y="13103"/>
                </a:lnTo>
                <a:lnTo>
                  <a:pt x="13906" y="12736"/>
                </a:lnTo>
                <a:lnTo>
                  <a:pt x="14232" y="12573"/>
                </a:lnTo>
                <a:close/>
                <a:moveTo>
                  <a:pt x="42626" y="12763"/>
                </a:moveTo>
                <a:cubicBezTo>
                  <a:pt x="42408" y="12763"/>
                  <a:pt x="42408" y="13103"/>
                  <a:pt x="42626" y="13103"/>
                </a:cubicBezTo>
                <a:cubicBezTo>
                  <a:pt x="42708" y="13089"/>
                  <a:pt x="42762" y="13021"/>
                  <a:pt x="42843" y="12981"/>
                </a:cubicBezTo>
                <a:lnTo>
                  <a:pt x="42830" y="12899"/>
                </a:lnTo>
                <a:cubicBezTo>
                  <a:pt x="42762" y="12858"/>
                  <a:pt x="42708" y="12777"/>
                  <a:pt x="42626" y="12763"/>
                </a:cubicBezTo>
                <a:close/>
                <a:moveTo>
                  <a:pt x="3783" y="12511"/>
                </a:moveTo>
                <a:cubicBezTo>
                  <a:pt x="3711" y="12511"/>
                  <a:pt x="3637" y="12539"/>
                  <a:pt x="3575" y="12600"/>
                </a:cubicBezTo>
                <a:cubicBezTo>
                  <a:pt x="3385" y="12790"/>
                  <a:pt x="3521" y="13117"/>
                  <a:pt x="3779" y="13117"/>
                </a:cubicBezTo>
                <a:cubicBezTo>
                  <a:pt x="3942" y="13103"/>
                  <a:pt x="4078" y="12981"/>
                  <a:pt x="4092" y="12818"/>
                </a:cubicBezTo>
                <a:cubicBezTo>
                  <a:pt x="4083" y="12633"/>
                  <a:pt x="3936" y="12511"/>
                  <a:pt x="3783" y="12511"/>
                </a:cubicBezTo>
                <a:close/>
                <a:moveTo>
                  <a:pt x="35041" y="12587"/>
                </a:moveTo>
                <a:lnTo>
                  <a:pt x="35218" y="12940"/>
                </a:lnTo>
                <a:lnTo>
                  <a:pt x="34878" y="13117"/>
                </a:lnTo>
                <a:lnTo>
                  <a:pt x="34702" y="12777"/>
                </a:lnTo>
                <a:lnTo>
                  <a:pt x="35041" y="12587"/>
                </a:lnTo>
                <a:close/>
                <a:moveTo>
                  <a:pt x="39068" y="12382"/>
                </a:moveTo>
                <a:cubicBezTo>
                  <a:pt x="38875" y="12382"/>
                  <a:pt x="38711" y="12540"/>
                  <a:pt x="38711" y="12736"/>
                </a:cubicBezTo>
                <a:lnTo>
                  <a:pt x="38698" y="12736"/>
                </a:lnTo>
                <a:cubicBezTo>
                  <a:pt x="38688" y="12966"/>
                  <a:pt x="38881" y="13128"/>
                  <a:pt x="39081" y="13128"/>
                </a:cubicBezTo>
                <a:cubicBezTo>
                  <a:pt x="39165" y="13128"/>
                  <a:pt x="39251" y="13099"/>
                  <a:pt x="39323" y="13035"/>
                </a:cubicBezTo>
                <a:cubicBezTo>
                  <a:pt x="39568" y="12804"/>
                  <a:pt x="39418" y="12396"/>
                  <a:pt x="39092" y="12383"/>
                </a:cubicBezTo>
                <a:cubicBezTo>
                  <a:pt x="39084" y="12382"/>
                  <a:pt x="39076" y="12382"/>
                  <a:pt x="39068" y="12382"/>
                </a:cubicBezTo>
                <a:close/>
                <a:moveTo>
                  <a:pt x="23311" y="12641"/>
                </a:moveTo>
                <a:lnTo>
                  <a:pt x="23488" y="12981"/>
                </a:lnTo>
                <a:lnTo>
                  <a:pt x="23121" y="13144"/>
                </a:lnTo>
                <a:lnTo>
                  <a:pt x="22944" y="12818"/>
                </a:lnTo>
                <a:lnTo>
                  <a:pt x="23311" y="12641"/>
                </a:lnTo>
                <a:close/>
                <a:moveTo>
                  <a:pt x="20552" y="12682"/>
                </a:moveTo>
                <a:lnTo>
                  <a:pt x="20729" y="13021"/>
                </a:lnTo>
                <a:lnTo>
                  <a:pt x="20403" y="13198"/>
                </a:lnTo>
                <a:lnTo>
                  <a:pt x="20212" y="12858"/>
                </a:lnTo>
                <a:lnTo>
                  <a:pt x="20552" y="12682"/>
                </a:lnTo>
                <a:close/>
                <a:moveTo>
                  <a:pt x="32337" y="12668"/>
                </a:moveTo>
                <a:lnTo>
                  <a:pt x="32513" y="13035"/>
                </a:lnTo>
                <a:lnTo>
                  <a:pt x="32187" y="13212"/>
                </a:lnTo>
                <a:lnTo>
                  <a:pt x="31997" y="12845"/>
                </a:lnTo>
                <a:lnTo>
                  <a:pt x="32337" y="12668"/>
                </a:lnTo>
                <a:close/>
                <a:moveTo>
                  <a:pt x="29605" y="12695"/>
                </a:moveTo>
                <a:cubicBezTo>
                  <a:pt x="29659" y="12804"/>
                  <a:pt x="29713" y="12954"/>
                  <a:pt x="29768" y="13089"/>
                </a:cubicBezTo>
                <a:lnTo>
                  <a:pt x="29414" y="13266"/>
                </a:lnTo>
                <a:lnTo>
                  <a:pt x="29238" y="12940"/>
                </a:lnTo>
                <a:lnTo>
                  <a:pt x="29605" y="12695"/>
                </a:lnTo>
                <a:close/>
                <a:moveTo>
                  <a:pt x="26859" y="12804"/>
                </a:moveTo>
                <a:lnTo>
                  <a:pt x="27036" y="13144"/>
                </a:lnTo>
                <a:lnTo>
                  <a:pt x="26696" y="13320"/>
                </a:lnTo>
                <a:lnTo>
                  <a:pt x="26519" y="12981"/>
                </a:lnTo>
                <a:lnTo>
                  <a:pt x="26859" y="12804"/>
                </a:lnTo>
                <a:close/>
                <a:moveTo>
                  <a:pt x="15088" y="12818"/>
                </a:moveTo>
                <a:lnTo>
                  <a:pt x="15251" y="13185"/>
                </a:lnTo>
                <a:lnTo>
                  <a:pt x="14939" y="13348"/>
                </a:lnTo>
                <a:lnTo>
                  <a:pt x="14694" y="12994"/>
                </a:lnTo>
                <a:lnTo>
                  <a:pt x="15088" y="12818"/>
                </a:lnTo>
                <a:close/>
                <a:moveTo>
                  <a:pt x="17820" y="12763"/>
                </a:moveTo>
                <a:lnTo>
                  <a:pt x="17997" y="13117"/>
                </a:lnTo>
                <a:lnTo>
                  <a:pt x="17643" y="13348"/>
                </a:lnTo>
                <a:lnTo>
                  <a:pt x="17480" y="12926"/>
                </a:lnTo>
                <a:lnTo>
                  <a:pt x="17820" y="12763"/>
                </a:lnTo>
                <a:close/>
                <a:moveTo>
                  <a:pt x="10067" y="12533"/>
                </a:moveTo>
                <a:cubicBezTo>
                  <a:pt x="9791" y="12533"/>
                  <a:pt x="9596" y="12822"/>
                  <a:pt x="9705" y="13089"/>
                </a:cubicBezTo>
                <a:cubicBezTo>
                  <a:pt x="9773" y="13262"/>
                  <a:pt x="9928" y="13352"/>
                  <a:pt x="10085" y="13352"/>
                </a:cubicBezTo>
                <a:cubicBezTo>
                  <a:pt x="10212" y="13352"/>
                  <a:pt x="10341" y="13293"/>
                  <a:pt x="10426" y="13171"/>
                </a:cubicBezTo>
                <a:cubicBezTo>
                  <a:pt x="10439" y="13144"/>
                  <a:pt x="10467" y="13117"/>
                  <a:pt x="10480" y="13089"/>
                </a:cubicBezTo>
                <a:lnTo>
                  <a:pt x="10480" y="12981"/>
                </a:lnTo>
                <a:cubicBezTo>
                  <a:pt x="10507" y="12777"/>
                  <a:pt x="10372" y="12587"/>
                  <a:pt x="10168" y="12546"/>
                </a:cubicBezTo>
                <a:cubicBezTo>
                  <a:pt x="10133" y="12537"/>
                  <a:pt x="10099" y="12533"/>
                  <a:pt x="10067" y="12533"/>
                </a:cubicBezTo>
                <a:close/>
                <a:moveTo>
                  <a:pt x="39908" y="12682"/>
                </a:moveTo>
                <a:cubicBezTo>
                  <a:pt x="39608" y="12682"/>
                  <a:pt x="39459" y="13049"/>
                  <a:pt x="39663" y="13253"/>
                </a:cubicBezTo>
                <a:cubicBezTo>
                  <a:pt x="39732" y="13326"/>
                  <a:pt x="39820" y="13359"/>
                  <a:pt x="39906" y="13359"/>
                </a:cubicBezTo>
                <a:cubicBezTo>
                  <a:pt x="40075" y="13359"/>
                  <a:pt x="40238" y="13233"/>
                  <a:pt x="40247" y="13035"/>
                </a:cubicBezTo>
                <a:cubicBezTo>
                  <a:pt x="40247" y="12845"/>
                  <a:pt x="40098" y="12682"/>
                  <a:pt x="39908" y="12682"/>
                </a:cubicBezTo>
                <a:close/>
                <a:moveTo>
                  <a:pt x="7349" y="12627"/>
                </a:moveTo>
                <a:cubicBezTo>
                  <a:pt x="7342" y="12627"/>
                  <a:pt x="7334" y="12627"/>
                  <a:pt x="7327" y="12627"/>
                </a:cubicBezTo>
                <a:cubicBezTo>
                  <a:pt x="6987" y="12627"/>
                  <a:pt x="6824" y="13035"/>
                  <a:pt x="7069" y="13266"/>
                </a:cubicBezTo>
                <a:cubicBezTo>
                  <a:pt x="7141" y="13339"/>
                  <a:pt x="7230" y="13371"/>
                  <a:pt x="7318" y="13371"/>
                </a:cubicBezTo>
                <a:cubicBezTo>
                  <a:pt x="7509" y="13371"/>
                  <a:pt x="7694" y="13218"/>
                  <a:pt x="7694" y="12994"/>
                </a:cubicBezTo>
                <a:cubicBezTo>
                  <a:pt x="7707" y="12798"/>
                  <a:pt x="7543" y="12627"/>
                  <a:pt x="7349" y="12627"/>
                </a:cubicBezTo>
                <a:close/>
                <a:moveTo>
                  <a:pt x="1854" y="12920"/>
                </a:moveTo>
                <a:cubicBezTo>
                  <a:pt x="1800" y="12920"/>
                  <a:pt x="1745" y="12939"/>
                  <a:pt x="1700" y="12981"/>
                </a:cubicBezTo>
                <a:cubicBezTo>
                  <a:pt x="1550" y="13130"/>
                  <a:pt x="1659" y="13375"/>
                  <a:pt x="1863" y="13375"/>
                </a:cubicBezTo>
                <a:cubicBezTo>
                  <a:pt x="1985" y="13375"/>
                  <a:pt x="2080" y="13280"/>
                  <a:pt x="2080" y="13157"/>
                </a:cubicBezTo>
                <a:cubicBezTo>
                  <a:pt x="2090" y="13016"/>
                  <a:pt x="1975" y="12920"/>
                  <a:pt x="1854" y="12920"/>
                </a:cubicBezTo>
                <a:close/>
                <a:moveTo>
                  <a:pt x="24127" y="12886"/>
                </a:moveTo>
                <a:lnTo>
                  <a:pt x="24290" y="13212"/>
                </a:lnTo>
                <a:lnTo>
                  <a:pt x="23937" y="13388"/>
                </a:lnTo>
                <a:lnTo>
                  <a:pt x="23760" y="13062"/>
                </a:lnTo>
                <a:lnTo>
                  <a:pt x="24127" y="12886"/>
                </a:lnTo>
                <a:close/>
                <a:moveTo>
                  <a:pt x="4608" y="12763"/>
                </a:moveTo>
                <a:lnTo>
                  <a:pt x="4622" y="12777"/>
                </a:lnTo>
                <a:cubicBezTo>
                  <a:pt x="4337" y="12777"/>
                  <a:pt x="4187" y="13117"/>
                  <a:pt x="4391" y="13320"/>
                </a:cubicBezTo>
                <a:cubicBezTo>
                  <a:pt x="4456" y="13386"/>
                  <a:pt x="4537" y="13415"/>
                  <a:pt x="4616" y="13415"/>
                </a:cubicBezTo>
                <a:cubicBezTo>
                  <a:pt x="4785" y="13415"/>
                  <a:pt x="4948" y="13284"/>
                  <a:pt x="4948" y="13089"/>
                </a:cubicBezTo>
                <a:cubicBezTo>
                  <a:pt x="4948" y="12913"/>
                  <a:pt x="4799" y="12763"/>
                  <a:pt x="4608" y="12763"/>
                </a:cubicBezTo>
                <a:close/>
                <a:moveTo>
                  <a:pt x="35884" y="12831"/>
                </a:moveTo>
                <a:lnTo>
                  <a:pt x="36074" y="13225"/>
                </a:lnTo>
                <a:cubicBezTo>
                  <a:pt x="36020" y="13239"/>
                  <a:pt x="35952" y="13253"/>
                  <a:pt x="35898" y="13280"/>
                </a:cubicBezTo>
                <a:cubicBezTo>
                  <a:pt x="35830" y="13320"/>
                  <a:pt x="35775" y="13361"/>
                  <a:pt x="35721" y="13416"/>
                </a:cubicBezTo>
                <a:lnTo>
                  <a:pt x="35544" y="13008"/>
                </a:lnTo>
                <a:lnTo>
                  <a:pt x="35884" y="12831"/>
                </a:lnTo>
                <a:close/>
                <a:moveTo>
                  <a:pt x="12356" y="12886"/>
                </a:moveTo>
                <a:lnTo>
                  <a:pt x="12546" y="13239"/>
                </a:lnTo>
                <a:lnTo>
                  <a:pt x="12179" y="13429"/>
                </a:lnTo>
                <a:lnTo>
                  <a:pt x="11989" y="13076"/>
                </a:lnTo>
                <a:lnTo>
                  <a:pt x="12356" y="12886"/>
                </a:lnTo>
                <a:close/>
                <a:moveTo>
                  <a:pt x="11568" y="12519"/>
                </a:moveTo>
                <a:cubicBezTo>
                  <a:pt x="11554" y="12668"/>
                  <a:pt x="11622" y="12818"/>
                  <a:pt x="11744" y="12913"/>
                </a:cubicBezTo>
                <a:cubicBezTo>
                  <a:pt x="11734" y="12912"/>
                  <a:pt x="11723" y="12912"/>
                  <a:pt x="11712" y="12912"/>
                </a:cubicBezTo>
                <a:cubicBezTo>
                  <a:pt x="11563" y="12912"/>
                  <a:pt x="11418" y="12985"/>
                  <a:pt x="11329" y="13106"/>
                </a:cubicBezTo>
                <a:lnTo>
                  <a:pt x="11329" y="13106"/>
                </a:lnTo>
                <a:cubicBezTo>
                  <a:pt x="11347" y="13166"/>
                  <a:pt x="11354" y="13230"/>
                  <a:pt x="11350" y="13293"/>
                </a:cubicBezTo>
                <a:lnTo>
                  <a:pt x="11323" y="13361"/>
                </a:lnTo>
                <a:cubicBezTo>
                  <a:pt x="11305" y="13392"/>
                  <a:pt x="11284" y="13420"/>
                  <a:pt x="11261" y="13446"/>
                </a:cubicBezTo>
                <a:lnTo>
                  <a:pt x="11261" y="13446"/>
                </a:lnTo>
                <a:cubicBezTo>
                  <a:pt x="11243" y="13379"/>
                  <a:pt x="11240" y="13308"/>
                  <a:pt x="11255" y="13239"/>
                </a:cubicBezTo>
                <a:lnTo>
                  <a:pt x="11282" y="13185"/>
                </a:lnTo>
                <a:cubicBezTo>
                  <a:pt x="11295" y="13157"/>
                  <a:pt x="11311" y="13130"/>
                  <a:pt x="11329" y="13106"/>
                </a:cubicBezTo>
                <a:lnTo>
                  <a:pt x="11329" y="13106"/>
                </a:lnTo>
                <a:cubicBezTo>
                  <a:pt x="11289" y="12973"/>
                  <a:pt x="11200" y="12856"/>
                  <a:pt x="11078" y="12790"/>
                </a:cubicBezTo>
                <a:lnTo>
                  <a:pt x="11078" y="12790"/>
                </a:lnTo>
                <a:cubicBezTo>
                  <a:pt x="11090" y="12791"/>
                  <a:pt x="11101" y="12792"/>
                  <a:pt x="11113" y="12792"/>
                </a:cubicBezTo>
                <a:cubicBezTo>
                  <a:pt x="11303" y="12792"/>
                  <a:pt x="11478" y="12685"/>
                  <a:pt x="11568" y="12519"/>
                </a:cubicBezTo>
                <a:close/>
                <a:moveTo>
                  <a:pt x="33139" y="12940"/>
                </a:moveTo>
                <a:lnTo>
                  <a:pt x="33315" y="13280"/>
                </a:lnTo>
                <a:lnTo>
                  <a:pt x="32975" y="13456"/>
                </a:lnTo>
                <a:lnTo>
                  <a:pt x="32799" y="13117"/>
                </a:lnTo>
                <a:lnTo>
                  <a:pt x="33139" y="12940"/>
                </a:lnTo>
                <a:close/>
                <a:moveTo>
                  <a:pt x="21381" y="12940"/>
                </a:moveTo>
                <a:lnTo>
                  <a:pt x="21544" y="13307"/>
                </a:lnTo>
                <a:lnTo>
                  <a:pt x="21218" y="13484"/>
                </a:lnTo>
                <a:lnTo>
                  <a:pt x="21041" y="13117"/>
                </a:lnTo>
                <a:lnTo>
                  <a:pt x="21381" y="12940"/>
                </a:lnTo>
                <a:close/>
                <a:moveTo>
                  <a:pt x="30434" y="12994"/>
                </a:moveTo>
                <a:lnTo>
                  <a:pt x="30597" y="13334"/>
                </a:lnTo>
                <a:lnTo>
                  <a:pt x="30230" y="13497"/>
                </a:lnTo>
                <a:cubicBezTo>
                  <a:pt x="30189" y="13402"/>
                  <a:pt x="30121" y="13280"/>
                  <a:pt x="30067" y="13185"/>
                </a:cubicBezTo>
                <a:lnTo>
                  <a:pt x="30434" y="12994"/>
                </a:lnTo>
                <a:close/>
                <a:moveTo>
                  <a:pt x="18649" y="13021"/>
                </a:moveTo>
                <a:lnTo>
                  <a:pt x="18826" y="13348"/>
                </a:lnTo>
                <a:lnTo>
                  <a:pt x="18486" y="13538"/>
                </a:lnTo>
                <a:lnTo>
                  <a:pt x="18309" y="13198"/>
                </a:lnTo>
                <a:lnTo>
                  <a:pt x="18649" y="13021"/>
                </a:lnTo>
                <a:close/>
                <a:moveTo>
                  <a:pt x="27674" y="13049"/>
                </a:moveTo>
                <a:lnTo>
                  <a:pt x="27851" y="13388"/>
                </a:lnTo>
                <a:lnTo>
                  <a:pt x="27511" y="13579"/>
                </a:lnTo>
                <a:lnTo>
                  <a:pt x="27335" y="13239"/>
                </a:lnTo>
                <a:lnTo>
                  <a:pt x="27674" y="13049"/>
                </a:lnTo>
                <a:close/>
                <a:moveTo>
                  <a:pt x="40730" y="12960"/>
                </a:moveTo>
                <a:cubicBezTo>
                  <a:pt x="40574" y="12960"/>
                  <a:pt x="40424" y="13082"/>
                  <a:pt x="40424" y="13266"/>
                </a:cubicBezTo>
                <a:cubicBezTo>
                  <a:pt x="40410" y="13443"/>
                  <a:pt x="40560" y="13579"/>
                  <a:pt x="40723" y="13579"/>
                </a:cubicBezTo>
                <a:cubicBezTo>
                  <a:pt x="41008" y="13579"/>
                  <a:pt x="41144" y="13239"/>
                  <a:pt x="40941" y="13049"/>
                </a:cubicBezTo>
                <a:cubicBezTo>
                  <a:pt x="40879" y="12987"/>
                  <a:pt x="40804" y="12960"/>
                  <a:pt x="40730" y="12960"/>
                </a:cubicBezTo>
                <a:close/>
                <a:moveTo>
                  <a:pt x="15890" y="13089"/>
                </a:moveTo>
                <a:lnTo>
                  <a:pt x="16067" y="13429"/>
                </a:lnTo>
                <a:lnTo>
                  <a:pt x="15727" y="13592"/>
                </a:lnTo>
                <a:lnTo>
                  <a:pt x="15550" y="13253"/>
                </a:lnTo>
                <a:lnTo>
                  <a:pt x="15890" y="13089"/>
                </a:lnTo>
                <a:close/>
                <a:moveTo>
                  <a:pt x="2692" y="13117"/>
                </a:moveTo>
                <a:cubicBezTo>
                  <a:pt x="2542" y="13117"/>
                  <a:pt x="2420" y="13239"/>
                  <a:pt x="2420" y="13388"/>
                </a:cubicBezTo>
                <a:lnTo>
                  <a:pt x="2420" y="13375"/>
                </a:lnTo>
                <a:lnTo>
                  <a:pt x="2420" y="13375"/>
                </a:lnTo>
                <a:cubicBezTo>
                  <a:pt x="2411" y="13533"/>
                  <a:pt x="2541" y="13640"/>
                  <a:pt x="2677" y="13640"/>
                </a:cubicBezTo>
                <a:cubicBezTo>
                  <a:pt x="2739" y="13640"/>
                  <a:pt x="2803" y="13617"/>
                  <a:pt x="2855" y="13565"/>
                </a:cubicBezTo>
                <a:cubicBezTo>
                  <a:pt x="3032" y="13416"/>
                  <a:pt x="2923" y="13117"/>
                  <a:pt x="2692" y="13117"/>
                </a:cubicBezTo>
                <a:close/>
                <a:moveTo>
                  <a:pt x="24942" y="13130"/>
                </a:moveTo>
                <a:lnTo>
                  <a:pt x="25119" y="13484"/>
                </a:lnTo>
                <a:lnTo>
                  <a:pt x="24766" y="13647"/>
                </a:lnTo>
                <a:lnTo>
                  <a:pt x="24589" y="13293"/>
                </a:lnTo>
                <a:lnTo>
                  <a:pt x="24942" y="13130"/>
                </a:lnTo>
                <a:close/>
                <a:moveTo>
                  <a:pt x="8170" y="12872"/>
                </a:moveTo>
                <a:cubicBezTo>
                  <a:pt x="7952" y="12872"/>
                  <a:pt x="7775" y="13049"/>
                  <a:pt x="7775" y="13266"/>
                </a:cubicBezTo>
                <a:lnTo>
                  <a:pt x="7775" y="13253"/>
                </a:lnTo>
                <a:lnTo>
                  <a:pt x="7775" y="13253"/>
                </a:lnTo>
                <a:cubicBezTo>
                  <a:pt x="7766" y="13493"/>
                  <a:pt x="7958" y="13651"/>
                  <a:pt x="8163" y="13651"/>
                </a:cubicBezTo>
                <a:cubicBezTo>
                  <a:pt x="8259" y="13651"/>
                  <a:pt x="8359" y="13616"/>
                  <a:pt x="8441" y="13538"/>
                </a:cubicBezTo>
                <a:cubicBezTo>
                  <a:pt x="8686" y="13293"/>
                  <a:pt x="8509" y="12872"/>
                  <a:pt x="8170" y="12872"/>
                </a:cubicBezTo>
                <a:close/>
                <a:moveTo>
                  <a:pt x="36700" y="13103"/>
                </a:moveTo>
                <a:lnTo>
                  <a:pt x="36917" y="13470"/>
                </a:lnTo>
                <a:lnTo>
                  <a:pt x="36537" y="13660"/>
                </a:lnTo>
                <a:lnTo>
                  <a:pt x="36346" y="13307"/>
                </a:lnTo>
                <a:lnTo>
                  <a:pt x="36700" y="13103"/>
                </a:lnTo>
                <a:close/>
                <a:moveTo>
                  <a:pt x="5438" y="12981"/>
                </a:moveTo>
                <a:cubicBezTo>
                  <a:pt x="5139" y="12981"/>
                  <a:pt x="4989" y="13348"/>
                  <a:pt x="5193" y="13565"/>
                </a:cubicBezTo>
                <a:cubicBezTo>
                  <a:pt x="5264" y="13636"/>
                  <a:pt x="5350" y="13668"/>
                  <a:pt x="5435" y="13668"/>
                </a:cubicBezTo>
                <a:cubicBezTo>
                  <a:pt x="5611" y="13668"/>
                  <a:pt x="5777" y="13531"/>
                  <a:pt x="5777" y="13320"/>
                </a:cubicBezTo>
                <a:cubicBezTo>
                  <a:pt x="5777" y="13144"/>
                  <a:pt x="5628" y="12994"/>
                  <a:pt x="5451" y="12994"/>
                </a:cubicBezTo>
                <a:lnTo>
                  <a:pt x="5438" y="12981"/>
                </a:lnTo>
                <a:close/>
                <a:moveTo>
                  <a:pt x="13185" y="13157"/>
                </a:moveTo>
                <a:lnTo>
                  <a:pt x="13362" y="13497"/>
                </a:lnTo>
                <a:lnTo>
                  <a:pt x="13022" y="13674"/>
                </a:lnTo>
                <a:lnTo>
                  <a:pt x="12832" y="13334"/>
                </a:lnTo>
                <a:lnTo>
                  <a:pt x="13185" y="13157"/>
                </a:lnTo>
                <a:close/>
                <a:moveTo>
                  <a:pt x="33981" y="13198"/>
                </a:moveTo>
                <a:cubicBezTo>
                  <a:pt x="34036" y="13307"/>
                  <a:pt x="34104" y="13416"/>
                  <a:pt x="34158" y="13538"/>
                </a:cubicBezTo>
                <a:lnTo>
                  <a:pt x="33818" y="13701"/>
                </a:lnTo>
                <a:lnTo>
                  <a:pt x="33655" y="13361"/>
                </a:lnTo>
                <a:lnTo>
                  <a:pt x="33981" y="13198"/>
                </a:lnTo>
                <a:close/>
                <a:moveTo>
                  <a:pt x="22183" y="13212"/>
                </a:moveTo>
                <a:lnTo>
                  <a:pt x="22373" y="13552"/>
                </a:lnTo>
                <a:lnTo>
                  <a:pt x="22034" y="13715"/>
                </a:lnTo>
                <a:lnTo>
                  <a:pt x="21857" y="13375"/>
                </a:lnTo>
                <a:lnTo>
                  <a:pt x="22183" y="13212"/>
                </a:lnTo>
                <a:close/>
                <a:moveTo>
                  <a:pt x="31249" y="13253"/>
                </a:moveTo>
                <a:lnTo>
                  <a:pt x="31426" y="13579"/>
                </a:lnTo>
                <a:lnTo>
                  <a:pt x="31059" y="13755"/>
                </a:lnTo>
                <a:lnTo>
                  <a:pt x="30896" y="13443"/>
                </a:lnTo>
                <a:lnTo>
                  <a:pt x="31249" y="13253"/>
                </a:lnTo>
                <a:close/>
                <a:moveTo>
                  <a:pt x="41578" y="13238"/>
                </a:moveTo>
                <a:cubicBezTo>
                  <a:pt x="41569" y="13238"/>
                  <a:pt x="41561" y="13238"/>
                  <a:pt x="41552" y="13239"/>
                </a:cubicBezTo>
                <a:cubicBezTo>
                  <a:pt x="41226" y="13253"/>
                  <a:pt x="41212" y="13742"/>
                  <a:pt x="41539" y="13769"/>
                </a:cubicBezTo>
                <a:cubicBezTo>
                  <a:pt x="41552" y="13770"/>
                  <a:pt x="41564" y="13771"/>
                  <a:pt x="41576" y="13771"/>
                </a:cubicBezTo>
                <a:cubicBezTo>
                  <a:pt x="41925" y="13771"/>
                  <a:pt x="41933" y="13238"/>
                  <a:pt x="41578" y="13238"/>
                </a:cubicBezTo>
                <a:close/>
                <a:moveTo>
                  <a:pt x="19465" y="13266"/>
                </a:moveTo>
                <a:lnTo>
                  <a:pt x="19628" y="13606"/>
                </a:lnTo>
                <a:lnTo>
                  <a:pt x="19288" y="13783"/>
                </a:lnTo>
                <a:lnTo>
                  <a:pt x="19125" y="13456"/>
                </a:lnTo>
                <a:lnTo>
                  <a:pt x="19465" y="13266"/>
                </a:lnTo>
                <a:close/>
                <a:moveTo>
                  <a:pt x="16746" y="13334"/>
                </a:moveTo>
                <a:lnTo>
                  <a:pt x="16909" y="13674"/>
                </a:lnTo>
                <a:lnTo>
                  <a:pt x="16570" y="13837"/>
                </a:lnTo>
                <a:lnTo>
                  <a:pt x="16406" y="13511"/>
                </a:lnTo>
                <a:lnTo>
                  <a:pt x="16746" y="13334"/>
                </a:lnTo>
                <a:close/>
                <a:moveTo>
                  <a:pt x="28490" y="13307"/>
                </a:moveTo>
                <a:lnTo>
                  <a:pt x="28667" y="13674"/>
                </a:lnTo>
                <a:lnTo>
                  <a:pt x="28354" y="13837"/>
                </a:lnTo>
                <a:lnTo>
                  <a:pt x="28164" y="13484"/>
                </a:lnTo>
                <a:lnTo>
                  <a:pt x="28490" y="13307"/>
                </a:lnTo>
                <a:close/>
                <a:moveTo>
                  <a:pt x="816" y="13538"/>
                </a:moveTo>
                <a:lnTo>
                  <a:pt x="748" y="13552"/>
                </a:lnTo>
                <a:cubicBezTo>
                  <a:pt x="707" y="13606"/>
                  <a:pt x="653" y="13660"/>
                  <a:pt x="639" y="13715"/>
                </a:cubicBezTo>
                <a:cubicBezTo>
                  <a:pt x="614" y="13803"/>
                  <a:pt x="682" y="13879"/>
                  <a:pt x="768" y="13879"/>
                </a:cubicBezTo>
                <a:cubicBezTo>
                  <a:pt x="775" y="13879"/>
                  <a:pt x="782" y="13879"/>
                  <a:pt x="789" y="13878"/>
                </a:cubicBezTo>
                <a:cubicBezTo>
                  <a:pt x="857" y="13851"/>
                  <a:pt x="911" y="13796"/>
                  <a:pt x="938" y="13728"/>
                </a:cubicBezTo>
                <a:cubicBezTo>
                  <a:pt x="938" y="13660"/>
                  <a:pt x="857" y="13592"/>
                  <a:pt x="816" y="13538"/>
                </a:cubicBezTo>
                <a:close/>
                <a:moveTo>
                  <a:pt x="25772" y="13402"/>
                </a:moveTo>
                <a:lnTo>
                  <a:pt x="25948" y="13742"/>
                </a:lnTo>
                <a:lnTo>
                  <a:pt x="25581" y="13905"/>
                </a:lnTo>
                <a:lnTo>
                  <a:pt x="25418" y="13592"/>
                </a:lnTo>
                <a:lnTo>
                  <a:pt x="25772" y="13402"/>
                </a:lnTo>
                <a:close/>
                <a:moveTo>
                  <a:pt x="8985" y="13117"/>
                </a:moveTo>
                <a:cubicBezTo>
                  <a:pt x="8618" y="13117"/>
                  <a:pt x="8441" y="13552"/>
                  <a:pt x="8700" y="13796"/>
                </a:cubicBezTo>
                <a:cubicBezTo>
                  <a:pt x="8782" y="13879"/>
                  <a:pt x="8883" y="13916"/>
                  <a:pt x="8982" y="13916"/>
                </a:cubicBezTo>
                <a:cubicBezTo>
                  <a:pt x="9191" y="13916"/>
                  <a:pt x="9389" y="13751"/>
                  <a:pt x="9379" y="13511"/>
                </a:cubicBezTo>
                <a:cubicBezTo>
                  <a:pt x="9379" y="13293"/>
                  <a:pt x="9203" y="13117"/>
                  <a:pt x="8985" y="13117"/>
                </a:cubicBezTo>
                <a:close/>
                <a:moveTo>
                  <a:pt x="3511" y="13341"/>
                </a:moveTo>
                <a:cubicBezTo>
                  <a:pt x="3439" y="13341"/>
                  <a:pt x="3365" y="13368"/>
                  <a:pt x="3304" y="13429"/>
                </a:cubicBezTo>
                <a:cubicBezTo>
                  <a:pt x="3113" y="13606"/>
                  <a:pt x="3249" y="13932"/>
                  <a:pt x="3507" y="13932"/>
                </a:cubicBezTo>
                <a:cubicBezTo>
                  <a:pt x="3671" y="13932"/>
                  <a:pt x="3793" y="13796"/>
                  <a:pt x="3806" y="13647"/>
                </a:cubicBezTo>
                <a:cubicBezTo>
                  <a:pt x="3806" y="13462"/>
                  <a:pt x="3663" y="13341"/>
                  <a:pt x="3511" y="13341"/>
                </a:cubicBezTo>
                <a:close/>
                <a:moveTo>
                  <a:pt x="34783" y="13416"/>
                </a:moveTo>
                <a:lnTo>
                  <a:pt x="34974" y="13755"/>
                </a:lnTo>
                <a:lnTo>
                  <a:pt x="34634" y="13932"/>
                </a:lnTo>
                <a:lnTo>
                  <a:pt x="34443" y="13592"/>
                </a:lnTo>
                <a:lnTo>
                  <a:pt x="34783" y="13416"/>
                </a:lnTo>
                <a:close/>
                <a:moveTo>
                  <a:pt x="6267" y="13212"/>
                </a:moveTo>
                <a:cubicBezTo>
                  <a:pt x="6078" y="13212"/>
                  <a:pt x="5903" y="13371"/>
                  <a:pt x="5900" y="13572"/>
                </a:cubicBezTo>
                <a:lnTo>
                  <a:pt x="5900" y="13572"/>
                </a:lnTo>
                <a:cubicBezTo>
                  <a:pt x="5900" y="13570"/>
                  <a:pt x="5900" y="13568"/>
                  <a:pt x="5900" y="13565"/>
                </a:cubicBezTo>
                <a:lnTo>
                  <a:pt x="5900" y="13579"/>
                </a:lnTo>
                <a:cubicBezTo>
                  <a:pt x="5900" y="13577"/>
                  <a:pt x="5900" y="13574"/>
                  <a:pt x="5900" y="13572"/>
                </a:cubicBezTo>
                <a:lnTo>
                  <a:pt x="5900" y="13572"/>
                </a:lnTo>
                <a:cubicBezTo>
                  <a:pt x="5903" y="13792"/>
                  <a:pt x="6081" y="13936"/>
                  <a:pt x="6266" y="13936"/>
                </a:cubicBezTo>
                <a:cubicBezTo>
                  <a:pt x="6352" y="13936"/>
                  <a:pt x="6439" y="13905"/>
                  <a:pt x="6511" y="13837"/>
                </a:cubicBezTo>
                <a:cubicBezTo>
                  <a:pt x="6742" y="13606"/>
                  <a:pt x="6593" y="13212"/>
                  <a:pt x="6267" y="13212"/>
                </a:cubicBezTo>
                <a:close/>
                <a:moveTo>
                  <a:pt x="14001" y="13402"/>
                </a:moveTo>
                <a:lnTo>
                  <a:pt x="14177" y="13769"/>
                </a:lnTo>
                <a:lnTo>
                  <a:pt x="13851" y="13946"/>
                </a:lnTo>
                <a:lnTo>
                  <a:pt x="13661" y="13579"/>
                </a:lnTo>
                <a:lnTo>
                  <a:pt x="14001" y="13402"/>
                </a:lnTo>
                <a:close/>
                <a:moveTo>
                  <a:pt x="38830" y="13193"/>
                </a:moveTo>
                <a:cubicBezTo>
                  <a:pt x="38736" y="13193"/>
                  <a:pt x="38641" y="13228"/>
                  <a:pt x="38562" y="13307"/>
                </a:cubicBezTo>
                <a:cubicBezTo>
                  <a:pt x="38317" y="13538"/>
                  <a:pt x="38494" y="13959"/>
                  <a:pt x="38834" y="13959"/>
                </a:cubicBezTo>
                <a:cubicBezTo>
                  <a:pt x="39038" y="13959"/>
                  <a:pt x="39214" y="13796"/>
                  <a:pt x="39214" y="13579"/>
                </a:cubicBezTo>
                <a:cubicBezTo>
                  <a:pt x="39214" y="13348"/>
                  <a:pt x="39027" y="13193"/>
                  <a:pt x="38830" y="13193"/>
                </a:cubicBezTo>
                <a:close/>
                <a:moveTo>
                  <a:pt x="42381" y="13565"/>
                </a:moveTo>
                <a:cubicBezTo>
                  <a:pt x="42259" y="13565"/>
                  <a:pt x="42177" y="13660"/>
                  <a:pt x="42177" y="13769"/>
                </a:cubicBezTo>
                <a:cubicBezTo>
                  <a:pt x="42177" y="13878"/>
                  <a:pt x="42273" y="13959"/>
                  <a:pt x="42381" y="13959"/>
                </a:cubicBezTo>
                <a:cubicBezTo>
                  <a:pt x="42490" y="13959"/>
                  <a:pt x="42585" y="13878"/>
                  <a:pt x="42585" y="13755"/>
                </a:cubicBezTo>
                <a:cubicBezTo>
                  <a:pt x="42585" y="13647"/>
                  <a:pt x="42490" y="13565"/>
                  <a:pt x="42381" y="13565"/>
                </a:cubicBezTo>
                <a:close/>
                <a:moveTo>
                  <a:pt x="11261" y="13446"/>
                </a:moveTo>
                <a:cubicBezTo>
                  <a:pt x="11292" y="13563"/>
                  <a:pt x="11369" y="13668"/>
                  <a:pt x="11472" y="13728"/>
                </a:cubicBezTo>
                <a:cubicBezTo>
                  <a:pt x="11377" y="13742"/>
                  <a:pt x="11296" y="13769"/>
                  <a:pt x="11214" y="13810"/>
                </a:cubicBezTo>
                <a:cubicBezTo>
                  <a:pt x="11133" y="13851"/>
                  <a:pt x="11065" y="13905"/>
                  <a:pt x="11010" y="13973"/>
                </a:cubicBezTo>
                <a:cubicBezTo>
                  <a:pt x="10997" y="13932"/>
                  <a:pt x="10983" y="13891"/>
                  <a:pt x="10983" y="13851"/>
                </a:cubicBezTo>
                <a:cubicBezTo>
                  <a:pt x="10962" y="13743"/>
                  <a:pt x="10898" y="13654"/>
                  <a:pt x="10813" y="13596"/>
                </a:cubicBezTo>
                <a:lnTo>
                  <a:pt x="10813" y="13596"/>
                </a:lnTo>
                <a:cubicBezTo>
                  <a:pt x="10833" y="13600"/>
                  <a:pt x="10853" y="13604"/>
                  <a:pt x="10874" y="13606"/>
                </a:cubicBezTo>
                <a:cubicBezTo>
                  <a:pt x="10886" y="13607"/>
                  <a:pt x="10897" y="13607"/>
                  <a:pt x="10908" y="13607"/>
                </a:cubicBezTo>
                <a:cubicBezTo>
                  <a:pt x="11040" y="13607"/>
                  <a:pt x="11169" y="13548"/>
                  <a:pt x="11261" y="13446"/>
                </a:cubicBezTo>
                <a:close/>
                <a:moveTo>
                  <a:pt x="23040" y="13470"/>
                </a:moveTo>
                <a:lnTo>
                  <a:pt x="23216" y="13810"/>
                </a:lnTo>
                <a:lnTo>
                  <a:pt x="22876" y="13973"/>
                </a:lnTo>
                <a:lnTo>
                  <a:pt x="22700" y="13633"/>
                </a:lnTo>
                <a:lnTo>
                  <a:pt x="23040" y="13470"/>
                </a:lnTo>
                <a:close/>
                <a:moveTo>
                  <a:pt x="32078" y="13497"/>
                </a:moveTo>
                <a:cubicBezTo>
                  <a:pt x="32119" y="13606"/>
                  <a:pt x="32187" y="13742"/>
                  <a:pt x="32241" y="13851"/>
                </a:cubicBezTo>
                <a:lnTo>
                  <a:pt x="31888" y="14027"/>
                </a:lnTo>
                <a:lnTo>
                  <a:pt x="31725" y="13660"/>
                </a:lnTo>
                <a:lnTo>
                  <a:pt x="32078" y="13497"/>
                </a:lnTo>
                <a:close/>
                <a:moveTo>
                  <a:pt x="20294" y="13538"/>
                </a:moveTo>
                <a:lnTo>
                  <a:pt x="20471" y="13864"/>
                </a:lnTo>
                <a:lnTo>
                  <a:pt x="20131" y="14041"/>
                </a:lnTo>
                <a:lnTo>
                  <a:pt x="19954" y="13701"/>
                </a:lnTo>
                <a:lnTo>
                  <a:pt x="20294" y="13538"/>
                </a:lnTo>
                <a:close/>
                <a:moveTo>
                  <a:pt x="29346" y="13592"/>
                </a:moveTo>
                <a:lnTo>
                  <a:pt x="29523" y="13932"/>
                </a:lnTo>
                <a:lnTo>
                  <a:pt x="29183" y="14095"/>
                </a:lnTo>
                <a:cubicBezTo>
                  <a:pt x="29129" y="13987"/>
                  <a:pt x="29061" y="13864"/>
                  <a:pt x="29007" y="13755"/>
                </a:cubicBezTo>
                <a:lnTo>
                  <a:pt x="29346" y="13592"/>
                </a:lnTo>
                <a:close/>
                <a:moveTo>
                  <a:pt x="17562" y="13524"/>
                </a:moveTo>
                <a:lnTo>
                  <a:pt x="17739" y="13946"/>
                </a:lnTo>
                <a:lnTo>
                  <a:pt x="17399" y="14109"/>
                </a:lnTo>
                <a:lnTo>
                  <a:pt x="17208" y="13769"/>
                </a:lnTo>
                <a:lnTo>
                  <a:pt x="17562" y="13524"/>
                </a:lnTo>
                <a:close/>
                <a:moveTo>
                  <a:pt x="43219" y="13944"/>
                </a:moveTo>
                <a:cubicBezTo>
                  <a:pt x="43216" y="13944"/>
                  <a:pt x="43213" y="13944"/>
                  <a:pt x="43210" y="13946"/>
                </a:cubicBezTo>
                <a:cubicBezTo>
                  <a:pt x="43170" y="13959"/>
                  <a:pt x="43129" y="13987"/>
                  <a:pt x="43115" y="14041"/>
                </a:cubicBezTo>
                <a:cubicBezTo>
                  <a:pt x="43115" y="14054"/>
                  <a:pt x="43170" y="14122"/>
                  <a:pt x="43197" y="14122"/>
                </a:cubicBezTo>
                <a:cubicBezTo>
                  <a:pt x="43201" y="14124"/>
                  <a:pt x="43206" y="14125"/>
                  <a:pt x="43210" y="14125"/>
                </a:cubicBezTo>
                <a:cubicBezTo>
                  <a:pt x="43247" y="14125"/>
                  <a:pt x="43286" y="14077"/>
                  <a:pt x="43346" y="14041"/>
                </a:cubicBezTo>
                <a:cubicBezTo>
                  <a:pt x="43286" y="13992"/>
                  <a:pt x="43247" y="13944"/>
                  <a:pt x="43219" y="13944"/>
                </a:cubicBezTo>
                <a:close/>
                <a:moveTo>
                  <a:pt x="14843" y="13674"/>
                </a:moveTo>
                <a:lnTo>
                  <a:pt x="15006" y="14014"/>
                </a:lnTo>
                <a:lnTo>
                  <a:pt x="14667" y="14177"/>
                </a:lnTo>
                <a:lnTo>
                  <a:pt x="14504" y="13837"/>
                </a:lnTo>
                <a:lnTo>
                  <a:pt x="14843" y="13674"/>
                </a:lnTo>
                <a:close/>
                <a:moveTo>
                  <a:pt x="1622" y="13755"/>
                </a:moveTo>
                <a:cubicBezTo>
                  <a:pt x="1616" y="13755"/>
                  <a:pt x="1610" y="13755"/>
                  <a:pt x="1605" y="13755"/>
                </a:cubicBezTo>
                <a:cubicBezTo>
                  <a:pt x="1496" y="13755"/>
                  <a:pt x="1401" y="13851"/>
                  <a:pt x="1401" y="13973"/>
                </a:cubicBezTo>
                <a:cubicBezTo>
                  <a:pt x="1401" y="14101"/>
                  <a:pt x="1512" y="14186"/>
                  <a:pt x="1622" y="14186"/>
                </a:cubicBezTo>
                <a:cubicBezTo>
                  <a:pt x="1675" y="14186"/>
                  <a:pt x="1728" y="14167"/>
                  <a:pt x="1768" y="14122"/>
                </a:cubicBezTo>
                <a:cubicBezTo>
                  <a:pt x="1900" y="13977"/>
                  <a:pt x="1814" y="13755"/>
                  <a:pt x="1622" y="13755"/>
                </a:cubicBezTo>
                <a:close/>
                <a:moveTo>
                  <a:pt x="7118" y="13456"/>
                </a:moveTo>
                <a:cubicBezTo>
                  <a:pt x="7111" y="13456"/>
                  <a:pt x="7103" y="13456"/>
                  <a:pt x="7096" y="13456"/>
                </a:cubicBezTo>
                <a:cubicBezTo>
                  <a:pt x="7090" y="13456"/>
                  <a:pt x="7085" y="13456"/>
                  <a:pt x="7079" y="13456"/>
                </a:cubicBezTo>
                <a:cubicBezTo>
                  <a:pt x="6751" y="13456"/>
                  <a:pt x="6597" y="13854"/>
                  <a:pt x="6824" y="14082"/>
                </a:cubicBezTo>
                <a:cubicBezTo>
                  <a:pt x="6899" y="14156"/>
                  <a:pt x="6992" y="14190"/>
                  <a:pt x="7084" y="14190"/>
                </a:cubicBezTo>
                <a:cubicBezTo>
                  <a:pt x="7276" y="14190"/>
                  <a:pt x="7463" y="14044"/>
                  <a:pt x="7463" y="13823"/>
                </a:cubicBezTo>
                <a:cubicBezTo>
                  <a:pt x="7463" y="13627"/>
                  <a:pt x="7311" y="13456"/>
                  <a:pt x="7118" y="13456"/>
                </a:cubicBezTo>
                <a:close/>
                <a:moveTo>
                  <a:pt x="26601" y="13647"/>
                </a:moveTo>
                <a:lnTo>
                  <a:pt x="26777" y="13973"/>
                </a:lnTo>
                <a:lnTo>
                  <a:pt x="26424" y="14190"/>
                </a:lnTo>
                <a:lnTo>
                  <a:pt x="26247" y="13810"/>
                </a:lnTo>
                <a:lnTo>
                  <a:pt x="26601" y="13647"/>
                </a:lnTo>
                <a:close/>
                <a:moveTo>
                  <a:pt x="23855" y="13701"/>
                </a:moveTo>
                <a:lnTo>
                  <a:pt x="24018" y="14041"/>
                </a:lnTo>
                <a:lnTo>
                  <a:pt x="23692" y="14218"/>
                </a:lnTo>
                <a:lnTo>
                  <a:pt x="23515" y="13878"/>
                </a:lnTo>
                <a:lnTo>
                  <a:pt x="23855" y="13701"/>
                </a:lnTo>
                <a:close/>
                <a:moveTo>
                  <a:pt x="35626" y="13660"/>
                </a:moveTo>
                <a:lnTo>
                  <a:pt x="35816" y="14041"/>
                </a:lnTo>
                <a:lnTo>
                  <a:pt x="35476" y="14218"/>
                </a:lnTo>
                <a:lnTo>
                  <a:pt x="35300" y="13851"/>
                </a:lnTo>
                <a:lnTo>
                  <a:pt x="35626" y="13660"/>
                </a:lnTo>
                <a:close/>
                <a:moveTo>
                  <a:pt x="39663" y="13497"/>
                </a:moveTo>
                <a:cubicBezTo>
                  <a:pt x="39337" y="13497"/>
                  <a:pt x="39174" y="13891"/>
                  <a:pt x="39405" y="14109"/>
                </a:cubicBezTo>
                <a:cubicBezTo>
                  <a:pt x="39480" y="14184"/>
                  <a:pt x="39571" y="14218"/>
                  <a:pt x="39660" y="14218"/>
                </a:cubicBezTo>
                <a:cubicBezTo>
                  <a:pt x="39843" y="14218"/>
                  <a:pt x="40016" y="14075"/>
                  <a:pt x="40016" y="13864"/>
                </a:cubicBezTo>
                <a:cubicBezTo>
                  <a:pt x="40016" y="13660"/>
                  <a:pt x="39853" y="13497"/>
                  <a:pt x="39663" y="13497"/>
                </a:cubicBezTo>
                <a:close/>
                <a:moveTo>
                  <a:pt x="4337" y="13592"/>
                </a:moveTo>
                <a:cubicBezTo>
                  <a:pt x="4160" y="13592"/>
                  <a:pt x="4024" y="13728"/>
                  <a:pt x="4024" y="13905"/>
                </a:cubicBezTo>
                <a:cubicBezTo>
                  <a:pt x="4015" y="14099"/>
                  <a:pt x="4169" y="14230"/>
                  <a:pt x="4333" y="14230"/>
                </a:cubicBezTo>
                <a:cubicBezTo>
                  <a:pt x="4410" y="14230"/>
                  <a:pt x="4489" y="14201"/>
                  <a:pt x="4554" y="14136"/>
                </a:cubicBezTo>
                <a:cubicBezTo>
                  <a:pt x="4758" y="13946"/>
                  <a:pt x="4622" y="13592"/>
                  <a:pt x="4337" y="13592"/>
                </a:cubicBezTo>
                <a:close/>
                <a:moveTo>
                  <a:pt x="32907" y="13769"/>
                </a:moveTo>
                <a:lnTo>
                  <a:pt x="33071" y="14095"/>
                </a:lnTo>
                <a:lnTo>
                  <a:pt x="32704" y="14258"/>
                </a:lnTo>
                <a:lnTo>
                  <a:pt x="32540" y="13946"/>
                </a:lnTo>
                <a:lnTo>
                  <a:pt x="32907" y="13769"/>
                </a:lnTo>
                <a:close/>
                <a:moveTo>
                  <a:pt x="12111" y="13728"/>
                </a:moveTo>
                <a:lnTo>
                  <a:pt x="12288" y="14068"/>
                </a:lnTo>
                <a:lnTo>
                  <a:pt x="11907" y="14272"/>
                </a:lnTo>
                <a:lnTo>
                  <a:pt x="11717" y="13919"/>
                </a:lnTo>
                <a:lnTo>
                  <a:pt x="12111" y="13728"/>
                </a:lnTo>
                <a:close/>
                <a:moveTo>
                  <a:pt x="21123" y="13769"/>
                </a:moveTo>
                <a:lnTo>
                  <a:pt x="21300" y="14136"/>
                </a:lnTo>
                <a:lnTo>
                  <a:pt x="20973" y="14299"/>
                </a:lnTo>
                <a:lnTo>
                  <a:pt x="20810" y="13932"/>
                </a:lnTo>
                <a:lnTo>
                  <a:pt x="21123" y="13769"/>
                </a:lnTo>
                <a:close/>
                <a:moveTo>
                  <a:pt x="30162" y="13837"/>
                </a:moveTo>
                <a:lnTo>
                  <a:pt x="30339" y="14177"/>
                </a:lnTo>
                <a:lnTo>
                  <a:pt x="29999" y="14340"/>
                </a:lnTo>
                <a:lnTo>
                  <a:pt x="29822" y="14014"/>
                </a:lnTo>
                <a:lnTo>
                  <a:pt x="30162" y="13837"/>
                </a:lnTo>
                <a:close/>
                <a:moveTo>
                  <a:pt x="18405" y="13851"/>
                </a:moveTo>
                <a:lnTo>
                  <a:pt x="18568" y="14177"/>
                </a:lnTo>
                <a:lnTo>
                  <a:pt x="18214" y="14354"/>
                </a:lnTo>
                <a:lnTo>
                  <a:pt x="18038" y="14027"/>
                </a:lnTo>
                <a:lnTo>
                  <a:pt x="18405" y="13851"/>
                </a:lnTo>
                <a:close/>
                <a:moveTo>
                  <a:pt x="27443" y="13891"/>
                </a:moveTo>
                <a:lnTo>
                  <a:pt x="27620" y="14231"/>
                </a:lnTo>
                <a:lnTo>
                  <a:pt x="27294" y="14394"/>
                </a:lnTo>
                <a:lnTo>
                  <a:pt x="27117" y="14068"/>
                </a:lnTo>
                <a:lnTo>
                  <a:pt x="27443" y="13891"/>
                </a:lnTo>
                <a:close/>
                <a:moveTo>
                  <a:pt x="40492" y="13769"/>
                </a:moveTo>
                <a:lnTo>
                  <a:pt x="40492" y="13783"/>
                </a:lnTo>
                <a:cubicBezTo>
                  <a:pt x="40487" y="13782"/>
                  <a:pt x="40481" y="13782"/>
                  <a:pt x="40476" y="13782"/>
                </a:cubicBezTo>
                <a:cubicBezTo>
                  <a:pt x="40188" y="13782"/>
                  <a:pt x="40047" y="14140"/>
                  <a:pt x="40247" y="14340"/>
                </a:cubicBezTo>
                <a:cubicBezTo>
                  <a:pt x="40316" y="14405"/>
                  <a:pt x="40399" y="14434"/>
                  <a:pt x="40480" y="14434"/>
                </a:cubicBezTo>
                <a:cubicBezTo>
                  <a:pt x="40654" y="14434"/>
                  <a:pt x="40818" y="14299"/>
                  <a:pt x="40818" y="14095"/>
                </a:cubicBezTo>
                <a:cubicBezTo>
                  <a:pt x="40805" y="13919"/>
                  <a:pt x="40669" y="13769"/>
                  <a:pt x="40492" y="13769"/>
                </a:cubicBezTo>
                <a:close/>
                <a:moveTo>
                  <a:pt x="15673" y="13932"/>
                </a:moveTo>
                <a:lnTo>
                  <a:pt x="15849" y="14272"/>
                </a:lnTo>
                <a:lnTo>
                  <a:pt x="15509" y="14435"/>
                </a:lnTo>
                <a:lnTo>
                  <a:pt x="15346" y="14095"/>
                </a:lnTo>
                <a:lnTo>
                  <a:pt x="15673" y="13932"/>
                </a:lnTo>
                <a:close/>
                <a:moveTo>
                  <a:pt x="2434" y="13966"/>
                </a:moveTo>
                <a:cubicBezTo>
                  <a:pt x="2372" y="13966"/>
                  <a:pt x="2309" y="13989"/>
                  <a:pt x="2257" y="14041"/>
                </a:cubicBezTo>
                <a:cubicBezTo>
                  <a:pt x="2094" y="14190"/>
                  <a:pt x="2216" y="14462"/>
                  <a:pt x="2434" y="14476"/>
                </a:cubicBezTo>
                <a:cubicBezTo>
                  <a:pt x="2583" y="14476"/>
                  <a:pt x="2692" y="14367"/>
                  <a:pt x="2692" y="14218"/>
                </a:cubicBezTo>
                <a:cubicBezTo>
                  <a:pt x="2692" y="14070"/>
                  <a:pt x="2566" y="13966"/>
                  <a:pt x="2434" y="13966"/>
                </a:cubicBezTo>
                <a:close/>
                <a:moveTo>
                  <a:pt x="36469" y="13919"/>
                </a:moveTo>
                <a:lnTo>
                  <a:pt x="36659" y="14286"/>
                </a:lnTo>
                <a:lnTo>
                  <a:pt x="36292" y="14476"/>
                </a:lnTo>
                <a:cubicBezTo>
                  <a:pt x="36238" y="14367"/>
                  <a:pt x="36170" y="14231"/>
                  <a:pt x="36115" y="14122"/>
                </a:cubicBezTo>
                <a:lnTo>
                  <a:pt x="36469" y="13919"/>
                </a:lnTo>
                <a:close/>
                <a:moveTo>
                  <a:pt x="7911" y="13701"/>
                </a:moveTo>
                <a:cubicBezTo>
                  <a:pt x="7558" y="13715"/>
                  <a:pt x="7408" y="14122"/>
                  <a:pt x="7653" y="14367"/>
                </a:cubicBezTo>
                <a:cubicBezTo>
                  <a:pt x="7730" y="14444"/>
                  <a:pt x="7823" y="14478"/>
                  <a:pt x="7914" y="14478"/>
                </a:cubicBezTo>
                <a:cubicBezTo>
                  <a:pt x="8113" y="14478"/>
                  <a:pt x="8305" y="14315"/>
                  <a:pt x="8305" y="14082"/>
                </a:cubicBezTo>
                <a:cubicBezTo>
                  <a:pt x="8305" y="13864"/>
                  <a:pt x="8115" y="13701"/>
                  <a:pt x="7911" y="13701"/>
                </a:cubicBezTo>
                <a:close/>
                <a:moveTo>
                  <a:pt x="12927" y="13973"/>
                </a:moveTo>
                <a:lnTo>
                  <a:pt x="13104" y="14313"/>
                </a:lnTo>
                <a:lnTo>
                  <a:pt x="12737" y="14489"/>
                </a:lnTo>
                <a:lnTo>
                  <a:pt x="12546" y="14150"/>
                </a:lnTo>
                <a:lnTo>
                  <a:pt x="12927" y="13973"/>
                </a:lnTo>
                <a:close/>
                <a:moveTo>
                  <a:pt x="24684" y="13959"/>
                </a:moveTo>
                <a:lnTo>
                  <a:pt x="24847" y="14313"/>
                </a:lnTo>
                <a:lnTo>
                  <a:pt x="24535" y="14489"/>
                </a:lnTo>
                <a:lnTo>
                  <a:pt x="24358" y="14122"/>
                </a:lnTo>
                <a:lnTo>
                  <a:pt x="24684" y="13959"/>
                </a:lnTo>
                <a:close/>
                <a:moveTo>
                  <a:pt x="5191" y="13816"/>
                </a:moveTo>
                <a:cubicBezTo>
                  <a:pt x="5106" y="13816"/>
                  <a:pt x="5019" y="13848"/>
                  <a:pt x="4948" y="13919"/>
                </a:cubicBezTo>
                <a:cubicBezTo>
                  <a:pt x="4731" y="14136"/>
                  <a:pt x="4880" y="14503"/>
                  <a:pt x="5193" y="14503"/>
                </a:cubicBezTo>
                <a:cubicBezTo>
                  <a:pt x="5381" y="14503"/>
                  <a:pt x="5529" y="14344"/>
                  <a:pt x="5533" y="14156"/>
                </a:cubicBezTo>
                <a:lnTo>
                  <a:pt x="5533" y="14156"/>
                </a:lnTo>
                <a:cubicBezTo>
                  <a:pt x="5533" y="14159"/>
                  <a:pt x="5533" y="14161"/>
                  <a:pt x="5533" y="14163"/>
                </a:cubicBezTo>
                <a:lnTo>
                  <a:pt x="5533" y="14150"/>
                </a:lnTo>
                <a:cubicBezTo>
                  <a:pt x="5533" y="14152"/>
                  <a:pt x="5533" y="14154"/>
                  <a:pt x="5533" y="14156"/>
                </a:cubicBezTo>
                <a:lnTo>
                  <a:pt x="5533" y="14156"/>
                </a:lnTo>
                <a:cubicBezTo>
                  <a:pt x="5529" y="13949"/>
                  <a:pt x="5364" y="13816"/>
                  <a:pt x="5191" y="13816"/>
                </a:cubicBezTo>
                <a:close/>
                <a:moveTo>
                  <a:pt x="33723" y="14027"/>
                </a:moveTo>
                <a:lnTo>
                  <a:pt x="33900" y="14354"/>
                </a:lnTo>
                <a:lnTo>
                  <a:pt x="33533" y="14517"/>
                </a:lnTo>
                <a:lnTo>
                  <a:pt x="33370" y="14190"/>
                </a:lnTo>
                <a:lnTo>
                  <a:pt x="33723" y="14027"/>
                </a:lnTo>
                <a:close/>
                <a:moveTo>
                  <a:pt x="21952" y="14041"/>
                </a:moveTo>
                <a:lnTo>
                  <a:pt x="22129" y="14381"/>
                </a:lnTo>
                <a:lnTo>
                  <a:pt x="21803" y="14557"/>
                </a:lnTo>
                <a:lnTo>
                  <a:pt x="21612" y="14218"/>
                </a:lnTo>
                <a:lnTo>
                  <a:pt x="21952" y="14041"/>
                </a:lnTo>
                <a:close/>
                <a:moveTo>
                  <a:pt x="30977" y="14068"/>
                </a:moveTo>
                <a:lnTo>
                  <a:pt x="31154" y="14408"/>
                </a:lnTo>
                <a:lnTo>
                  <a:pt x="30828" y="14585"/>
                </a:lnTo>
                <a:lnTo>
                  <a:pt x="30638" y="14258"/>
                </a:lnTo>
                <a:lnTo>
                  <a:pt x="30977" y="14068"/>
                </a:lnTo>
                <a:close/>
                <a:moveTo>
                  <a:pt x="19234" y="14109"/>
                </a:moveTo>
                <a:lnTo>
                  <a:pt x="19410" y="14435"/>
                </a:lnTo>
                <a:lnTo>
                  <a:pt x="19043" y="14598"/>
                </a:lnTo>
                <a:lnTo>
                  <a:pt x="18880" y="14272"/>
                </a:lnTo>
                <a:lnTo>
                  <a:pt x="19234" y="14109"/>
                </a:lnTo>
                <a:close/>
                <a:moveTo>
                  <a:pt x="41308" y="14054"/>
                </a:moveTo>
                <a:cubicBezTo>
                  <a:pt x="41144" y="14054"/>
                  <a:pt x="41022" y="14177"/>
                  <a:pt x="41036" y="14340"/>
                </a:cubicBezTo>
                <a:lnTo>
                  <a:pt x="41022" y="14326"/>
                </a:lnTo>
                <a:lnTo>
                  <a:pt x="41022" y="14326"/>
                </a:lnTo>
                <a:cubicBezTo>
                  <a:pt x="41022" y="14501"/>
                  <a:pt x="41165" y="14613"/>
                  <a:pt x="41312" y="14613"/>
                </a:cubicBezTo>
                <a:cubicBezTo>
                  <a:pt x="41383" y="14613"/>
                  <a:pt x="41454" y="14587"/>
                  <a:pt x="41511" y="14530"/>
                </a:cubicBezTo>
                <a:cubicBezTo>
                  <a:pt x="41688" y="14354"/>
                  <a:pt x="41566" y="14054"/>
                  <a:pt x="41308" y="14054"/>
                </a:cubicBezTo>
                <a:close/>
                <a:moveTo>
                  <a:pt x="28259" y="14136"/>
                </a:moveTo>
                <a:lnTo>
                  <a:pt x="28436" y="14503"/>
                </a:lnTo>
                <a:lnTo>
                  <a:pt x="28109" y="14666"/>
                </a:lnTo>
                <a:lnTo>
                  <a:pt x="27933" y="14313"/>
                </a:lnTo>
                <a:lnTo>
                  <a:pt x="28259" y="14136"/>
                </a:lnTo>
                <a:close/>
                <a:moveTo>
                  <a:pt x="16488" y="14163"/>
                </a:moveTo>
                <a:lnTo>
                  <a:pt x="16651" y="14503"/>
                </a:lnTo>
                <a:lnTo>
                  <a:pt x="16325" y="14680"/>
                </a:lnTo>
                <a:lnTo>
                  <a:pt x="16162" y="14340"/>
                </a:lnTo>
                <a:lnTo>
                  <a:pt x="16488" y="14163"/>
                </a:lnTo>
                <a:close/>
                <a:moveTo>
                  <a:pt x="544" y="14367"/>
                </a:moveTo>
                <a:cubicBezTo>
                  <a:pt x="476" y="14449"/>
                  <a:pt x="408" y="14503"/>
                  <a:pt x="408" y="14557"/>
                </a:cubicBezTo>
                <a:cubicBezTo>
                  <a:pt x="408" y="14598"/>
                  <a:pt x="490" y="14653"/>
                  <a:pt x="531" y="14693"/>
                </a:cubicBezTo>
                <a:cubicBezTo>
                  <a:pt x="585" y="14653"/>
                  <a:pt x="653" y="14612"/>
                  <a:pt x="667" y="14557"/>
                </a:cubicBezTo>
                <a:cubicBezTo>
                  <a:pt x="680" y="14503"/>
                  <a:pt x="612" y="14449"/>
                  <a:pt x="544" y="14367"/>
                </a:cubicBezTo>
                <a:close/>
                <a:moveTo>
                  <a:pt x="25486" y="14231"/>
                </a:moveTo>
                <a:lnTo>
                  <a:pt x="25663" y="14557"/>
                </a:lnTo>
                <a:lnTo>
                  <a:pt x="25337" y="14734"/>
                </a:lnTo>
                <a:lnTo>
                  <a:pt x="25160" y="14394"/>
                </a:lnTo>
                <a:lnTo>
                  <a:pt x="25486" y="14231"/>
                </a:lnTo>
                <a:close/>
                <a:moveTo>
                  <a:pt x="8740" y="13946"/>
                </a:moveTo>
                <a:cubicBezTo>
                  <a:pt x="8387" y="13946"/>
                  <a:pt x="8210" y="14367"/>
                  <a:pt x="8455" y="14625"/>
                </a:cubicBezTo>
                <a:cubicBezTo>
                  <a:pt x="8533" y="14704"/>
                  <a:pt x="8631" y="14739"/>
                  <a:pt x="8728" y="14739"/>
                </a:cubicBezTo>
                <a:cubicBezTo>
                  <a:pt x="8934" y="14739"/>
                  <a:pt x="9135" y="14580"/>
                  <a:pt x="9135" y="14340"/>
                </a:cubicBezTo>
                <a:cubicBezTo>
                  <a:pt x="9135" y="14122"/>
                  <a:pt x="8958" y="13946"/>
                  <a:pt x="8740" y="13946"/>
                </a:cubicBezTo>
                <a:close/>
                <a:moveTo>
                  <a:pt x="6022" y="14041"/>
                </a:moveTo>
                <a:cubicBezTo>
                  <a:pt x="5709" y="14041"/>
                  <a:pt x="5546" y="14421"/>
                  <a:pt x="5764" y="14639"/>
                </a:cubicBezTo>
                <a:cubicBezTo>
                  <a:pt x="5839" y="14714"/>
                  <a:pt x="5930" y="14748"/>
                  <a:pt x="6019" y="14748"/>
                </a:cubicBezTo>
                <a:cubicBezTo>
                  <a:pt x="6203" y="14748"/>
                  <a:pt x="6375" y="14605"/>
                  <a:pt x="6375" y="14394"/>
                </a:cubicBezTo>
                <a:cubicBezTo>
                  <a:pt x="6362" y="14204"/>
                  <a:pt x="6212" y="14041"/>
                  <a:pt x="6022" y="14041"/>
                </a:cubicBezTo>
                <a:close/>
                <a:moveTo>
                  <a:pt x="3265" y="14210"/>
                </a:moveTo>
                <a:cubicBezTo>
                  <a:pt x="3194" y="14210"/>
                  <a:pt x="3121" y="14237"/>
                  <a:pt x="3059" y="14299"/>
                </a:cubicBezTo>
                <a:cubicBezTo>
                  <a:pt x="2882" y="14476"/>
                  <a:pt x="3018" y="14775"/>
                  <a:pt x="3263" y="14775"/>
                </a:cubicBezTo>
                <a:cubicBezTo>
                  <a:pt x="3426" y="14775"/>
                  <a:pt x="3548" y="14653"/>
                  <a:pt x="3548" y="14503"/>
                </a:cubicBezTo>
                <a:cubicBezTo>
                  <a:pt x="3548" y="14329"/>
                  <a:pt x="3412" y="14210"/>
                  <a:pt x="3265" y="14210"/>
                </a:cubicBezTo>
                <a:close/>
                <a:moveTo>
                  <a:pt x="38562" y="14000"/>
                </a:moveTo>
                <a:cubicBezTo>
                  <a:pt x="38208" y="14000"/>
                  <a:pt x="38032" y="14435"/>
                  <a:pt x="38276" y="14680"/>
                </a:cubicBezTo>
                <a:cubicBezTo>
                  <a:pt x="38359" y="14758"/>
                  <a:pt x="38458" y="14793"/>
                  <a:pt x="38555" y="14793"/>
                </a:cubicBezTo>
                <a:cubicBezTo>
                  <a:pt x="38761" y="14793"/>
                  <a:pt x="38956" y="14635"/>
                  <a:pt x="38956" y="14394"/>
                </a:cubicBezTo>
                <a:cubicBezTo>
                  <a:pt x="38942" y="14177"/>
                  <a:pt x="38766" y="14014"/>
                  <a:pt x="38562" y="14014"/>
                </a:cubicBezTo>
                <a:lnTo>
                  <a:pt x="38562" y="14000"/>
                </a:lnTo>
                <a:close/>
                <a:moveTo>
                  <a:pt x="22768" y="14286"/>
                </a:moveTo>
                <a:lnTo>
                  <a:pt x="22944" y="14612"/>
                </a:lnTo>
                <a:lnTo>
                  <a:pt x="22605" y="14802"/>
                </a:lnTo>
                <a:lnTo>
                  <a:pt x="22428" y="14462"/>
                </a:lnTo>
                <a:lnTo>
                  <a:pt x="22768" y="14286"/>
                </a:lnTo>
                <a:close/>
                <a:moveTo>
                  <a:pt x="42137" y="14394"/>
                </a:moveTo>
                <a:cubicBezTo>
                  <a:pt x="42014" y="14394"/>
                  <a:pt x="41919" y="14489"/>
                  <a:pt x="41906" y="14612"/>
                </a:cubicBezTo>
                <a:lnTo>
                  <a:pt x="41919" y="14612"/>
                </a:lnTo>
                <a:cubicBezTo>
                  <a:pt x="41910" y="14753"/>
                  <a:pt x="42025" y="14849"/>
                  <a:pt x="42146" y="14849"/>
                </a:cubicBezTo>
                <a:cubicBezTo>
                  <a:pt x="42199" y="14849"/>
                  <a:pt x="42254" y="14830"/>
                  <a:pt x="42300" y="14788"/>
                </a:cubicBezTo>
                <a:cubicBezTo>
                  <a:pt x="42449" y="14639"/>
                  <a:pt x="42341" y="14394"/>
                  <a:pt x="42137" y="14394"/>
                </a:cubicBezTo>
                <a:close/>
                <a:moveTo>
                  <a:pt x="20076" y="14354"/>
                </a:moveTo>
                <a:lnTo>
                  <a:pt x="20240" y="14680"/>
                </a:lnTo>
                <a:lnTo>
                  <a:pt x="19873" y="14856"/>
                </a:lnTo>
                <a:lnTo>
                  <a:pt x="19709" y="14530"/>
                </a:lnTo>
                <a:lnTo>
                  <a:pt x="20076" y="14354"/>
                </a:lnTo>
                <a:close/>
                <a:moveTo>
                  <a:pt x="31807" y="14326"/>
                </a:moveTo>
                <a:lnTo>
                  <a:pt x="31983" y="14680"/>
                </a:lnTo>
                <a:lnTo>
                  <a:pt x="31657" y="14856"/>
                </a:lnTo>
                <a:lnTo>
                  <a:pt x="31480" y="14489"/>
                </a:lnTo>
                <a:lnTo>
                  <a:pt x="31807" y="14326"/>
                </a:lnTo>
                <a:close/>
                <a:moveTo>
                  <a:pt x="34552" y="14272"/>
                </a:moveTo>
                <a:lnTo>
                  <a:pt x="34775" y="14638"/>
                </a:lnTo>
                <a:lnTo>
                  <a:pt x="34775" y="14638"/>
                </a:lnTo>
                <a:cubicBezTo>
                  <a:pt x="34767" y="14638"/>
                  <a:pt x="34760" y="14638"/>
                  <a:pt x="34752" y="14638"/>
                </a:cubicBezTo>
                <a:cubicBezTo>
                  <a:pt x="34600" y="14638"/>
                  <a:pt x="34452" y="14730"/>
                  <a:pt x="34375" y="14870"/>
                </a:cubicBezTo>
                <a:lnTo>
                  <a:pt x="34212" y="14435"/>
                </a:lnTo>
                <a:lnTo>
                  <a:pt x="34552" y="14272"/>
                </a:lnTo>
                <a:close/>
                <a:moveTo>
                  <a:pt x="29074" y="14408"/>
                </a:moveTo>
                <a:lnTo>
                  <a:pt x="29238" y="14748"/>
                </a:lnTo>
                <a:lnTo>
                  <a:pt x="28911" y="14911"/>
                </a:lnTo>
                <a:lnTo>
                  <a:pt x="28735" y="14571"/>
                </a:lnTo>
                <a:lnTo>
                  <a:pt x="29074" y="14408"/>
                </a:lnTo>
                <a:close/>
                <a:moveTo>
                  <a:pt x="17317" y="14408"/>
                </a:moveTo>
                <a:lnTo>
                  <a:pt x="17480" y="14775"/>
                </a:lnTo>
                <a:lnTo>
                  <a:pt x="17168" y="14938"/>
                </a:lnTo>
                <a:lnTo>
                  <a:pt x="16991" y="14585"/>
                </a:lnTo>
                <a:lnTo>
                  <a:pt x="17317" y="14408"/>
                </a:lnTo>
                <a:close/>
                <a:moveTo>
                  <a:pt x="26359" y="14442"/>
                </a:moveTo>
                <a:cubicBezTo>
                  <a:pt x="26413" y="14549"/>
                  <a:pt x="26466" y="14682"/>
                  <a:pt x="26533" y="14816"/>
                </a:cubicBezTo>
                <a:lnTo>
                  <a:pt x="26179" y="14979"/>
                </a:lnTo>
                <a:lnTo>
                  <a:pt x="26016" y="14666"/>
                </a:lnTo>
                <a:lnTo>
                  <a:pt x="26359" y="14442"/>
                </a:lnTo>
                <a:close/>
                <a:moveTo>
                  <a:pt x="9570" y="14177"/>
                </a:moveTo>
                <a:cubicBezTo>
                  <a:pt x="9203" y="14177"/>
                  <a:pt x="9026" y="14612"/>
                  <a:pt x="9271" y="14870"/>
                </a:cubicBezTo>
                <a:cubicBezTo>
                  <a:pt x="9355" y="14954"/>
                  <a:pt x="9458" y="14992"/>
                  <a:pt x="9559" y="14992"/>
                </a:cubicBezTo>
                <a:cubicBezTo>
                  <a:pt x="9767" y="14992"/>
                  <a:pt x="9964" y="14832"/>
                  <a:pt x="9964" y="14585"/>
                </a:cubicBezTo>
                <a:cubicBezTo>
                  <a:pt x="9977" y="14367"/>
                  <a:pt x="9787" y="14177"/>
                  <a:pt x="9570" y="14177"/>
                </a:cubicBezTo>
                <a:close/>
                <a:moveTo>
                  <a:pt x="42952" y="14666"/>
                </a:moveTo>
                <a:cubicBezTo>
                  <a:pt x="42898" y="14761"/>
                  <a:pt x="42830" y="14816"/>
                  <a:pt x="42830" y="14856"/>
                </a:cubicBezTo>
                <a:lnTo>
                  <a:pt x="42830" y="14870"/>
                </a:lnTo>
                <a:cubicBezTo>
                  <a:pt x="42843" y="14924"/>
                  <a:pt x="42925" y="14952"/>
                  <a:pt x="42979" y="15006"/>
                </a:cubicBezTo>
                <a:cubicBezTo>
                  <a:pt x="43020" y="14952"/>
                  <a:pt x="43088" y="14911"/>
                  <a:pt x="43088" y="14856"/>
                </a:cubicBezTo>
                <a:cubicBezTo>
                  <a:pt x="43088" y="14802"/>
                  <a:pt x="43020" y="14761"/>
                  <a:pt x="42952" y="14666"/>
                </a:cubicBezTo>
                <a:close/>
                <a:moveTo>
                  <a:pt x="1368" y="14602"/>
                </a:moveTo>
                <a:cubicBezTo>
                  <a:pt x="1316" y="14602"/>
                  <a:pt x="1264" y="14621"/>
                  <a:pt x="1224" y="14666"/>
                </a:cubicBezTo>
                <a:cubicBezTo>
                  <a:pt x="1102" y="14802"/>
                  <a:pt x="1197" y="15020"/>
                  <a:pt x="1373" y="15020"/>
                </a:cubicBezTo>
                <a:cubicBezTo>
                  <a:pt x="1496" y="15006"/>
                  <a:pt x="1577" y="14911"/>
                  <a:pt x="1577" y="14802"/>
                </a:cubicBezTo>
                <a:cubicBezTo>
                  <a:pt x="1577" y="14684"/>
                  <a:pt x="1473" y="14602"/>
                  <a:pt x="1368" y="14602"/>
                </a:cubicBezTo>
                <a:close/>
                <a:moveTo>
                  <a:pt x="14599" y="14503"/>
                </a:moveTo>
                <a:lnTo>
                  <a:pt x="14775" y="14843"/>
                </a:lnTo>
                <a:lnTo>
                  <a:pt x="14436" y="15020"/>
                </a:lnTo>
                <a:lnTo>
                  <a:pt x="14259" y="14680"/>
                </a:lnTo>
                <a:lnTo>
                  <a:pt x="14599" y="14503"/>
                </a:lnTo>
                <a:close/>
                <a:moveTo>
                  <a:pt x="35395" y="14489"/>
                </a:moveTo>
                <a:cubicBezTo>
                  <a:pt x="35408" y="14557"/>
                  <a:pt x="35436" y="14625"/>
                  <a:pt x="35463" y="14680"/>
                </a:cubicBezTo>
                <a:cubicBezTo>
                  <a:pt x="35490" y="14748"/>
                  <a:pt x="35531" y="14802"/>
                  <a:pt x="35585" y="14856"/>
                </a:cubicBezTo>
                <a:lnTo>
                  <a:pt x="35245" y="15033"/>
                </a:lnTo>
                <a:lnTo>
                  <a:pt x="35001" y="14680"/>
                </a:lnTo>
                <a:lnTo>
                  <a:pt x="35395" y="14489"/>
                </a:lnTo>
                <a:close/>
                <a:moveTo>
                  <a:pt x="6853" y="14312"/>
                </a:moveTo>
                <a:cubicBezTo>
                  <a:pt x="6848" y="14312"/>
                  <a:pt x="6843" y="14313"/>
                  <a:pt x="6838" y="14313"/>
                </a:cubicBezTo>
                <a:cubicBezTo>
                  <a:pt x="6634" y="14313"/>
                  <a:pt x="6471" y="14476"/>
                  <a:pt x="6471" y="14680"/>
                </a:cubicBezTo>
                <a:lnTo>
                  <a:pt x="6484" y="14680"/>
                </a:lnTo>
                <a:cubicBezTo>
                  <a:pt x="6484" y="14900"/>
                  <a:pt x="6664" y="15046"/>
                  <a:pt x="6852" y="15046"/>
                </a:cubicBezTo>
                <a:cubicBezTo>
                  <a:pt x="6943" y="15046"/>
                  <a:pt x="7035" y="15013"/>
                  <a:pt x="7109" y="14938"/>
                </a:cubicBezTo>
                <a:cubicBezTo>
                  <a:pt x="7337" y="14711"/>
                  <a:pt x="7169" y="14312"/>
                  <a:pt x="6853" y="14312"/>
                </a:cubicBezTo>
                <a:close/>
                <a:moveTo>
                  <a:pt x="4079" y="14435"/>
                </a:moveTo>
                <a:cubicBezTo>
                  <a:pt x="3684" y="14435"/>
                  <a:pt x="3675" y="15033"/>
                  <a:pt x="4092" y="15047"/>
                </a:cubicBezTo>
                <a:cubicBezTo>
                  <a:pt x="4500" y="15047"/>
                  <a:pt x="4500" y="14435"/>
                  <a:pt x="4092" y="14435"/>
                </a:cubicBezTo>
                <a:cubicBezTo>
                  <a:pt x="4087" y="14435"/>
                  <a:pt x="4083" y="14435"/>
                  <a:pt x="4079" y="14435"/>
                </a:cubicBezTo>
                <a:close/>
                <a:moveTo>
                  <a:pt x="23583" y="14530"/>
                </a:moveTo>
                <a:lnTo>
                  <a:pt x="23760" y="14856"/>
                </a:lnTo>
                <a:lnTo>
                  <a:pt x="23434" y="15047"/>
                </a:lnTo>
                <a:lnTo>
                  <a:pt x="23257" y="14707"/>
                </a:lnTo>
                <a:lnTo>
                  <a:pt x="23583" y="14530"/>
                </a:lnTo>
                <a:close/>
                <a:moveTo>
                  <a:pt x="39382" y="14304"/>
                </a:moveTo>
                <a:cubicBezTo>
                  <a:pt x="39290" y="14304"/>
                  <a:pt x="39196" y="14340"/>
                  <a:pt x="39119" y="14421"/>
                </a:cubicBezTo>
                <a:cubicBezTo>
                  <a:pt x="38888" y="14653"/>
                  <a:pt x="39051" y="15047"/>
                  <a:pt x="39377" y="15047"/>
                </a:cubicBezTo>
                <a:cubicBezTo>
                  <a:pt x="39581" y="15047"/>
                  <a:pt x="39758" y="14884"/>
                  <a:pt x="39758" y="14680"/>
                </a:cubicBezTo>
                <a:lnTo>
                  <a:pt x="39744" y="14680"/>
                </a:lnTo>
                <a:cubicBezTo>
                  <a:pt x="39744" y="14452"/>
                  <a:pt x="39568" y="14304"/>
                  <a:pt x="39382" y="14304"/>
                </a:cubicBezTo>
                <a:close/>
                <a:moveTo>
                  <a:pt x="11839" y="14530"/>
                </a:moveTo>
                <a:lnTo>
                  <a:pt x="12030" y="14897"/>
                </a:lnTo>
                <a:lnTo>
                  <a:pt x="11663" y="15087"/>
                </a:lnTo>
                <a:lnTo>
                  <a:pt x="11472" y="14720"/>
                </a:lnTo>
                <a:lnTo>
                  <a:pt x="11839" y="14530"/>
                </a:lnTo>
                <a:close/>
                <a:moveTo>
                  <a:pt x="32622" y="14585"/>
                </a:moveTo>
                <a:lnTo>
                  <a:pt x="32785" y="14924"/>
                </a:lnTo>
                <a:lnTo>
                  <a:pt x="32459" y="15101"/>
                </a:lnTo>
                <a:lnTo>
                  <a:pt x="32296" y="14775"/>
                </a:lnTo>
                <a:lnTo>
                  <a:pt x="32622" y="14585"/>
                </a:lnTo>
                <a:close/>
                <a:moveTo>
                  <a:pt x="20906" y="14612"/>
                </a:moveTo>
                <a:lnTo>
                  <a:pt x="21069" y="14965"/>
                </a:lnTo>
                <a:lnTo>
                  <a:pt x="20715" y="15128"/>
                </a:lnTo>
                <a:lnTo>
                  <a:pt x="20552" y="14775"/>
                </a:lnTo>
                <a:lnTo>
                  <a:pt x="20906" y="14612"/>
                </a:lnTo>
                <a:close/>
                <a:moveTo>
                  <a:pt x="29917" y="14653"/>
                </a:moveTo>
                <a:lnTo>
                  <a:pt x="30080" y="14992"/>
                </a:lnTo>
                <a:lnTo>
                  <a:pt x="29740" y="15155"/>
                </a:lnTo>
                <a:lnTo>
                  <a:pt x="29577" y="14829"/>
                </a:lnTo>
                <a:lnTo>
                  <a:pt x="29917" y="14653"/>
                </a:lnTo>
                <a:close/>
                <a:moveTo>
                  <a:pt x="18133" y="14680"/>
                </a:moveTo>
                <a:lnTo>
                  <a:pt x="18309" y="15020"/>
                </a:lnTo>
                <a:lnTo>
                  <a:pt x="17970" y="15183"/>
                </a:lnTo>
                <a:lnTo>
                  <a:pt x="17793" y="14843"/>
                </a:lnTo>
                <a:lnTo>
                  <a:pt x="18133" y="14680"/>
                </a:lnTo>
                <a:close/>
                <a:moveTo>
                  <a:pt x="27185" y="14720"/>
                </a:moveTo>
                <a:lnTo>
                  <a:pt x="27362" y="15047"/>
                </a:lnTo>
                <a:lnTo>
                  <a:pt x="26995" y="15210"/>
                </a:lnTo>
                <a:lnTo>
                  <a:pt x="26832" y="14884"/>
                </a:lnTo>
                <a:lnTo>
                  <a:pt x="27185" y="14720"/>
                </a:lnTo>
                <a:close/>
                <a:moveTo>
                  <a:pt x="15414" y="14748"/>
                </a:moveTo>
                <a:lnTo>
                  <a:pt x="15577" y="15087"/>
                </a:lnTo>
                <a:lnTo>
                  <a:pt x="15238" y="15251"/>
                </a:lnTo>
                <a:lnTo>
                  <a:pt x="15074" y="14911"/>
                </a:lnTo>
                <a:lnTo>
                  <a:pt x="15414" y="14748"/>
                </a:lnTo>
                <a:close/>
                <a:moveTo>
                  <a:pt x="40203" y="14584"/>
                </a:moveTo>
                <a:cubicBezTo>
                  <a:pt x="39902" y="14584"/>
                  <a:pt x="39762" y="14942"/>
                  <a:pt x="39962" y="15155"/>
                </a:cubicBezTo>
                <a:cubicBezTo>
                  <a:pt x="40033" y="15227"/>
                  <a:pt x="40121" y="15259"/>
                  <a:pt x="40206" y="15259"/>
                </a:cubicBezTo>
                <a:cubicBezTo>
                  <a:pt x="40381" y="15259"/>
                  <a:pt x="40546" y="15125"/>
                  <a:pt x="40546" y="14924"/>
                </a:cubicBezTo>
                <a:cubicBezTo>
                  <a:pt x="40546" y="14734"/>
                  <a:pt x="40397" y="14585"/>
                  <a:pt x="40220" y="14585"/>
                </a:cubicBezTo>
                <a:cubicBezTo>
                  <a:pt x="40214" y="14584"/>
                  <a:pt x="40209" y="14584"/>
                  <a:pt x="40203" y="14584"/>
                </a:cubicBezTo>
                <a:close/>
                <a:moveTo>
                  <a:pt x="2189" y="14788"/>
                </a:moveTo>
                <a:cubicBezTo>
                  <a:pt x="1867" y="14802"/>
                  <a:pt x="1876" y="15278"/>
                  <a:pt x="2189" y="15278"/>
                </a:cubicBezTo>
                <a:cubicBezTo>
                  <a:pt x="2194" y="15278"/>
                  <a:pt x="2198" y="15278"/>
                  <a:pt x="2203" y="15278"/>
                </a:cubicBezTo>
                <a:cubicBezTo>
                  <a:pt x="2338" y="15278"/>
                  <a:pt x="2447" y="15169"/>
                  <a:pt x="2434" y="15033"/>
                </a:cubicBezTo>
                <a:cubicBezTo>
                  <a:pt x="2434" y="14897"/>
                  <a:pt x="2325" y="14802"/>
                  <a:pt x="2189" y="14802"/>
                </a:cubicBezTo>
                <a:lnTo>
                  <a:pt x="2189" y="14788"/>
                </a:lnTo>
                <a:close/>
                <a:moveTo>
                  <a:pt x="7667" y="14530"/>
                </a:moveTo>
                <a:cubicBezTo>
                  <a:pt x="7463" y="14530"/>
                  <a:pt x="7286" y="14707"/>
                  <a:pt x="7286" y="14911"/>
                </a:cubicBezTo>
                <a:cubicBezTo>
                  <a:pt x="7277" y="15144"/>
                  <a:pt x="7466" y="15301"/>
                  <a:pt x="7670" y="15301"/>
                </a:cubicBezTo>
                <a:cubicBezTo>
                  <a:pt x="7762" y="15301"/>
                  <a:pt x="7858" y="15268"/>
                  <a:pt x="7939" y="15196"/>
                </a:cubicBezTo>
                <a:cubicBezTo>
                  <a:pt x="8183" y="14952"/>
                  <a:pt x="8020" y="14544"/>
                  <a:pt x="7667" y="14530"/>
                </a:cubicBezTo>
                <a:close/>
                <a:moveTo>
                  <a:pt x="24426" y="14775"/>
                </a:moveTo>
                <a:lnTo>
                  <a:pt x="24589" y="15128"/>
                </a:lnTo>
                <a:lnTo>
                  <a:pt x="24263" y="15305"/>
                </a:lnTo>
                <a:lnTo>
                  <a:pt x="24100" y="14938"/>
                </a:lnTo>
                <a:lnTo>
                  <a:pt x="24426" y="14775"/>
                </a:lnTo>
                <a:close/>
                <a:moveTo>
                  <a:pt x="36210" y="14761"/>
                </a:moveTo>
                <a:lnTo>
                  <a:pt x="36414" y="15115"/>
                </a:lnTo>
                <a:lnTo>
                  <a:pt x="36047" y="15305"/>
                </a:lnTo>
                <a:lnTo>
                  <a:pt x="35871" y="14952"/>
                </a:lnTo>
                <a:lnTo>
                  <a:pt x="36210" y="14761"/>
                </a:lnTo>
                <a:close/>
                <a:moveTo>
                  <a:pt x="4921" y="14653"/>
                </a:moveTo>
                <a:cubicBezTo>
                  <a:pt x="4744" y="14653"/>
                  <a:pt x="4595" y="14788"/>
                  <a:pt x="4581" y="14979"/>
                </a:cubicBezTo>
                <a:cubicBezTo>
                  <a:pt x="4572" y="15186"/>
                  <a:pt x="4745" y="15328"/>
                  <a:pt x="4924" y="15328"/>
                </a:cubicBezTo>
                <a:cubicBezTo>
                  <a:pt x="5004" y="15328"/>
                  <a:pt x="5085" y="15300"/>
                  <a:pt x="5152" y="15237"/>
                </a:cubicBezTo>
                <a:cubicBezTo>
                  <a:pt x="5383" y="15020"/>
                  <a:pt x="5234" y="14653"/>
                  <a:pt x="4921" y="14653"/>
                </a:cubicBezTo>
                <a:close/>
                <a:moveTo>
                  <a:pt x="12655" y="14802"/>
                </a:moveTo>
                <a:lnTo>
                  <a:pt x="12845" y="15142"/>
                </a:lnTo>
                <a:lnTo>
                  <a:pt x="12506" y="15332"/>
                </a:lnTo>
                <a:lnTo>
                  <a:pt x="12302" y="14992"/>
                </a:lnTo>
                <a:lnTo>
                  <a:pt x="12655" y="14802"/>
                </a:lnTo>
                <a:close/>
                <a:moveTo>
                  <a:pt x="33465" y="14829"/>
                </a:moveTo>
                <a:lnTo>
                  <a:pt x="33641" y="15169"/>
                </a:lnTo>
                <a:lnTo>
                  <a:pt x="33302" y="15346"/>
                </a:lnTo>
                <a:lnTo>
                  <a:pt x="33125" y="15006"/>
                </a:lnTo>
                <a:lnTo>
                  <a:pt x="33465" y="14829"/>
                </a:lnTo>
                <a:close/>
                <a:moveTo>
                  <a:pt x="21707" y="14870"/>
                </a:moveTo>
                <a:lnTo>
                  <a:pt x="21884" y="15196"/>
                </a:lnTo>
                <a:lnTo>
                  <a:pt x="21517" y="15373"/>
                </a:lnTo>
                <a:lnTo>
                  <a:pt x="21354" y="15047"/>
                </a:lnTo>
                <a:lnTo>
                  <a:pt x="21707" y="14870"/>
                </a:lnTo>
                <a:close/>
                <a:moveTo>
                  <a:pt x="18975" y="14924"/>
                </a:moveTo>
                <a:lnTo>
                  <a:pt x="19139" y="15264"/>
                </a:lnTo>
                <a:lnTo>
                  <a:pt x="18799" y="15427"/>
                </a:lnTo>
                <a:lnTo>
                  <a:pt x="18636" y="15101"/>
                </a:lnTo>
                <a:lnTo>
                  <a:pt x="18975" y="14924"/>
                </a:lnTo>
                <a:close/>
                <a:moveTo>
                  <a:pt x="30733" y="14911"/>
                </a:moveTo>
                <a:lnTo>
                  <a:pt x="30964" y="15264"/>
                </a:lnTo>
                <a:lnTo>
                  <a:pt x="30583" y="15427"/>
                </a:lnTo>
                <a:lnTo>
                  <a:pt x="30420" y="15074"/>
                </a:lnTo>
                <a:lnTo>
                  <a:pt x="30733" y="14911"/>
                </a:lnTo>
                <a:close/>
                <a:moveTo>
                  <a:pt x="41042" y="14863"/>
                </a:moveTo>
                <a:cubicBezTo>
                  <a:pt x="40968" y="14863"/>
                  <a:pt x="40893" y="14890"/>
                  <a:pt x="40832" y="14952"/>
                </a:cubicBezTo>
                <a:cubicBezTo>
                  <a:pt x="40641" y="15142"/>
                  <a:pt x="40777" y="15468"/>
                  <a:pt x="41049" y="15468"/>
                </a:cubicBezTo>
                <a:cubicBezTo>
                  <a:pt x="41212" y="15454"/>
                  <a:pt x="41335" y="15332"/>
                  <a:pt x="41335" y="15169"/>
                </a:cubicBezTo>
                <a:lnTo>
                  <a:pt x="41348" y="15169"/>
                </a:lnTo>
                <a:cubicBezTo>
                  <a:pt x="41348" y="14985"/>
                  <a:pt x="41198" y="14863"/>
                  <a:pt x="41042" y="14863"/>
                </a:cubicBezTo>
                <a:close/>
                <a:moveTo>
                  <a:pt x="259" y="15278"/>
                </a:moveTo>
                <a:cubicBezTo>
                  <a:pt x="218" y="15278"/>
                  <a:pt x="150" y="15346"/>
                  <a:pt x="164" y="15373"/>
                </a:cubicBezTo>
                <a:cubicBezTo>
                  <a:pt x="177" y="15427"/>
                  <a:pt x="218" y="15468"/>
                  <a:pt x="272" y="15482"/>
                </a:cubicBezTo>
                <a:cubicBezTo>
                  <a:pt x="300" y="15482"/>
                  <a:pt x="354" y="15427"/>
                  <a:pt x="436" y="15373"/>
                </a:cubicBezTo>
                <a:cubicBezTo>
                  <a:pt x="354" y="15319"/>
                  <a:pt x="300" y="15278"/>
                  <a:pt x="259" y="15278"/>
                </a:cubicBezTo>
                <a:close/>
                <a:moveTo>
                  <a:pt x="16243" y="14992"/>
                </a:moveTo>
                <a:lnTo>
                  <a:pt x="16420" y="15319"/>
                </a:lnTo>
                <a:lnTo>
                  <a:pt x="16080" y="15495"/>
                </a:lnTo>
                <a:lnTo>
                  <a:pt x="15917" y="15155"/>
                </a:lnTo>
                <a:lnTo>
                  <a:pt x="16243" y="14992"/>
                </a:lnTo>
                <a:close/>
                <a:moveTo>
                  <a:pt x="28028" y="14979"/>
                </a:moveTo>
                <a:lnTo>
                  <a:pt x="28205" y="15332"/>
                </a:lnTo>
                <a:lnTo>
                  <a:pt x="27838" y="15495"/>
                </a:lnTo>
                <a:lnTo>
                  <a:pt x="27674" y="15155"/>
                </a:lnTo>
                <a:lnTo>
                  <a:pt x="28028" y="14979"/>
                </a:lnTo>
                <a:close/>
                <a:moveTo>
                  <a:pt x="8482" y="14761"/>
                </a:moveTo>
                <a:cubicBezTo>
                  <a:pt x="8265" y="14775"/>
                  <a:pt x="8102" y="14952"/>
                  <a:pt x="8102" y="15169"/>
                </a:cubicBezTo>
                <a:lnTo>
                  <a:pt x="8088" y="15169"/>
                </a:lnTo>
                <a:cubicBezTo>
                  <a:pt x="8088" y="15406"/>
                  <a:pt x="8284" y="15558"/>
                  <a:pt x="8487" y="15558"/>
                </a:cubicBezTo>
                <a:cubicBezTo>
                  <a:pt x="8586" y="15558"/>
                  <a:pt x="8687" y="15521"/>
                  <a:pt x="8768" y="15441"/>
                </a:cubicBezTo>
                <a:cubicBezTo>
                  <a:pt x="9012" y="15183"/>
                  <a:pt x="8836" y="14761"/>
                  <a:pt x="8482" y="14761"/>
                </a:cubicBezTo>
                <a:close/>
                <a:moveTo>
                  <a:pt x="25269" y="15060"/>
                </a:moveTo>
                <a:lnTo>
                  <a:pt x="25445" y="15387"/>
                </a:lnTo>
                <a:lnTo>
                  <a:pt x="25106" y="15563"/>
                </a:lnTo>
                <a:lnTo>
                  <a:pt x="24929" y="15223"/>
                </a:lnTo>
                <a:lnTo>
                  <a:pt x="25269" y="15060"/>
                </a:lnTo>
                <a:close/>
                <a:moveTo>
                  <a:pt x="5726" y="14896"/>
                </a:moveTo>
                <a:cubicBezTo>
                  <a:pt x="5546" y="14896"/>
                  <a:pt x="5397" y="15042"/>
                  <a:pt x="5397" y="15237"/>
                </a:cubicBezTo>
                <a:cubicBezTo>
                  <a:pt x="5397" y="15438"/>
                  <a:pt x="5562" y="15571"/>
                  <a:pt x="5733" y="15571"/>
                </a:cubicBezTo>
                <a:cubicBezTo>
                  <a:pt x="5816" y="15571"/>
                  <a:pt x="5901" y="15539"/>
                  <a:pt x="5968" y="15468"/>
                </a:cubicBezTo>
                <a:cubicBezTo>
                  <a:pt x="6185" y="15264"/>
                  <a:pt x="6049" y="14897"/>
                  <a:pt x="5750" y="14897"/>
                </a:cubicBezTo>
                <a:cubicBezTo>
                  <a:pt x="5742" y="14897"/>
                  <a:pt x="5734" y="14896"/>
                  <a:pt x="5726" y="14896"/>
                </a:cubicBezTo>
                <a:close/>
                <a:moveTo>
                  <a:pt x="13756" y="14231"/>
                </a:moveTo>
                <a:cubicBezTo>
                  <a:pt x="13810" y="14340"/>
                  <a:pt x="13878" y="14476"/>
                  <a:pt x="13946" y="14612"/>
                </a:cubicBezTo>
                <a:cubicBezTo>
                  <a:pt x="13756" y="14612"/>
                  <a:pt x="13647" y="14761"/>
                  <a:pt x="13539" y="14897"/>
                </a:cubicBezTo>
                <a:cubicBezTo>
                  <a:pt x="13552" y="15210"/>
                  <a:pt x="13552" y="15210"/>
                  <a:pt x="13702" y="15400"/>
                </a:cubicBezTo>
                <a:lnTo>
                  <a:pt x="13321" y="15590"/>
                </a:lnTo>
                <a:lnTo>
                  <a:pt x="13131" y="15210"/>
                </a:lnTo>
                <a:cubicBezTo>
                  <a:pt x="13321" y="15196"/>
                  <a:pt x="13484" y="15060"/>
                  <a:pt x="13539" y="14897"/>
                </a:cubicBezTo>
                <a:cubicBezTo>
                  <a:pt x="13579" y="14707"/>
                  <a:pt x="13511" y="14530"/>
                  <a:pt x="13362" y="14421"/>
                </a:cubicBezTo>
                <a:lnTo>
                  <a:pt x="13756" y="14231"/>
                </a:lnTo>
                <a:close/>
                <a:moveTo>
                  <a:pt x="3008" y="15045"/>
                </a:moveTo>
                <a:cubicBezTo>
                  <a:pt x="2650" y="15045"/>
                  <a:pt x="2637" y="15604"/>
                  <a:pt x="3018" y="15604"/>
                </a:cubicBezTo>
                <a:cubicBezTo>
                  <a:pt x="3358" y="15590"/>
                  <a:pt x="3385" y="15087"/>
                  <a:pt x="3045" y="15047"/>
                </a:cubicBezTo>
                <a:cubicBezTo>
                  <a:pt x="3032" y="15045"/>
                  <a:pt x="3020" y="15045"/>
                  <a:pt x="3008" y="15045"/>
                </a:cubicBezTo>
                <a:close/>
                <a:moveTo>
                  <a:pt x="34307" y="15033"/>
                </a:moveTo>
                <a:cubicBezTo>
                  <a:pt x="34362" y="15155"/>
                  <a:pt x="34416" y="15305"/>
                  <a:pt x="34471" y="15441"/>
                </a:cubicBezTo>
                <a:lnTo>
                  <a:pt x="34131" y="15604"/>
                </a:lnTo>
                <a:lnTo>
                  <a:pt x="33954" y="15264"/>
                </a:lnTo>
                <a:lnTo>
                  <a:pt x="34307" y="15033"/>
                </a:lnTo>
                <a:close/>
                <a:moveTo>
                  <a:pt x="38317" y="14856"/>
                </a:moveTo>
                <a:cubicBezTo>
                  <a:pt x="38100" y="14856"/>
                  <a:pt x="37923" y="15033"/>
                  <a:pt x="37923" y="15251"/>
                </a:cubicBezTo>
                <a:lnTo>
                  <a:pt x="37909" y="15251"/>
                </a:lnTo>
                <a:cubicBezTo>
                  <a:pt x="37909" y="15491"/>
                  <a:pt x="38110" y="15656"/>
                  <a:pt x="38316" y="15656"/>
                </a:cubicBezTo>
                <a:cubicBezTo>
                  <a:pt x="38413" y="15656"/>
                  <a:pt x="38511" y="15619"/>
                  <a:pt x="38589" y="15536"/>
                </a:cubicBezTo>
                <a:cubicBezTo>
                  <a:pt x="38847" y="15291"/>
                  <a:pt x="38671" y="14856"/>
                  <a:pt x="38317" y="14856"/>
                </a:cubicBezTo>
                <a:close/>
                <a:moveTo>
                  <a:pt x="22550" y="15128"/>
                </a:moveTo>
                <a:lnTo>
                  <a:pt x="22727" y="15441"/>
                </a:lnTo>
                <a:lnTo>
                  <a:pt x="22360" y="15658"/>
                </a:lnTo>
                <a:lnTo>
                  <a:pt x="22197" y="15291"/>
                </a:lnTo>
                <a:lnTo>
                  <a:pt x="22550" y="15128"/>
                </a:lnTo>
                <a:close/>
                <a:moveTo>
                  <a:pt x="19791" y="15169"/>
                </a:moveTo>
                <a:lnTo>
                  <a:pt x="19968" y="15509"/>
                </a:lnTo>
                <a:lnTo>
                  <a:pt x="19628" y="15686"/>
                </a:lnTo>
                <a:lnTo>
                  <a:pt x="19451" y="15346"/>
                </a:lnTo>
                <a:lnTo>
                  <a:pt x="19791" y="15169"/>
                </a:lnTo>
                <a:close/>
                <a:moveTo>
                  <a:pt x="31575" y="15155"/>
                </a:moveTo>
                <a:lnTo>
                  <a:pt x="31739" y="15509"/>
                </a:lnTo>
                <a:lnTo>
                  <a:pt x="31426" y="15686"/>
                </a:lnTo>
                <a:lnTo>
                  <a:pt x="31195" y="15332"/>
                </a:lnTo>
                <a:lnTo>
                  <a:pt x="31575" y="15155"/>
                </a:lnTo>
                <a:close/>
                <a:moveTo>
                  <a:pt x="41865" y="15196"/>
                </a:moveTo>
                <a:cubicBezTo>
                  <a:pt x="41647" y="15196"/>
                  <a:pt x="41525" y="15454"/>
                  <a:pt x="41688" y="15618"/>
                </a:cubicBezTo>
                <a:cubicBezTo>
                  <a:pt x="41738" y="15667"/>
                  <a:pt x="41801" y="15690"/>
                  <a:pt x="41864" y="15690"/>
                </a:cubicBezTo>
                <a:cubicBezTo>
                  <a:pt x="41989" y="15690"/>
                  <a:pt x="42109" y="15599"/>
                  <a:pt x="42109" y="15454"/>
                </a:cubicBezTo>
                <a:cubicBezTo>
                  <a:pt x="42123" y="15305"/>
                  <a:pt x="42001" y="15196"/>
                  <a:pt x="41865" y="15196"/>
                </a:cubicBezTo>
                <a:close/>
                <a:moveTo>
                  <a:pt x="28843" y="15251"/>
                </a:moveTo>
                <a:lnTo>
                  <a:pt x="29007" y="15577"/>
                </a:lnTo>
                <a:lnTo>
                  <a:pt x="28653" y="15740"/>
                </a:lnTo>
                <a:lnTo>
                  <a:pt x="28476" y="15414"/>
                </a:lnTo>
                <a:lnTo>
                  <a:pt x="28843" y="15251"/>
                </a:lnTo>
                <a:close/>
                <a:moveTo>
                  <a:pt x="17059" y="15237"/>
                </a:moveTo>
                <a:lnTo>
                  <a:pt x="17222" y="15590"/>
                </a:lnTo>
                <a:lnTo>
                  <a:pt x="16896" y="15767"/>
                </a:lnTo>
                <a:lnTo>
                  <a:pt x="16733" y="15400"/>
                </a:lnTo>
                <a:lnTo>
                  <a:pt x="17059" y="15237"/>
                </a:lnTo>
                <a:close/>
                <a:moveTo>
                  <a:pt x="26084" y="15291"/>
                </a:moveTo>
                <a:lnTo>
                  <a:pt x="26247" y="15631"/>
                </a:lnTo>
                <a:lnTo>
                  <a:pt x="25921" y="15808"/>
                </a:lnTo>
                <a:lnTo>
                  <a:pt x="25758" y="15468"/>
                </a:lnTo>
                <a:lnTo>
                  <a:pt x="26084" y="15291"/>
                </a:lnTo>
                <a:close/>
                <a:moveTo>
                  <a:pt x="1078" y="15439"/>
                </a:moveTo>
                <a:cubicBezTo>
                  <a:pt x="981" y="15439"/>
                  <a:pt x="911" y="15517"/>
                  <a:pt x="911" y="15618"/>
                </a:cubicBezTo>
                <a:cubicBezTo>
                  <a:pt x="904" y="15743"/>
                  <a:pt x="998" y="15808"/>
                  <a:pt x="1092" y="15808"/>
                </a:cubicBezTo>
                <a:cubicBezTo>
                  <a:pt x="1182" y="15808"/>
                  <a:pt x="1272" y="15750"/>
                  <a:pt x="1278" y="15631"/>
                </a:cubicBezTo>
                <a:cubicBezTo>
                  <a:pt x="1278" y="15522"/>
                  <a:pt x="1210" y="15468"/>
                  <a:pt x="1102" y="15441"/>
                </a:cubicBezTo>
                <a:cubicBezTo>
                  <a:pt x="1094" y="15440"/>
                  <a:pt x="1086" y="15439"/>
                  <a:pt x="1078" y="15439"/>
                </a:cubicBezTo>
                <a:close/>
                <a:moveTo>
                  <a:pt x="9325" y="15006"/>
                </a:moveTo>
                <a:cubicBezTo>
                  <a:pt x="9107" y="15006"/>
                  <a:pt x="8917" y="15183"/>
                  <a:pt x="8917" y="15414"/>
                </a:cubicBezTo>
                <a:cubicBezTo>
                  <a:pt x="8917" y="15654"/>
                  <a:pt x="9118" y="15813"/>
                  <a:pt x="9328" y="15813"/>
                </a:cubicBezTo>
                <a:cubicBezTo>
                  <a:pt x="9427" y="15813"/>
                  <a:pt x="9528" y="15777"/>
                  <a:pt x="9610" y="15699"/>
                </a:cubicBezTo>
                <a:cubicBezTo>
                  <a:pt x="9855" y="15441"/>
                  <a:pt x="9678" y="15006"/>
                  <a:pt x="9325" y="15006"/>
                </a:cubicBezTo>
                <a:close/>
                <a:moveTo>
                  <a:pt x="14340" y="15332"/>
                </a:moveTo>
                <a:lnTo>
                  <a:pt x="14504" y="15658"/>
                </a:lnTo>
                <a:lnTo>
                  <a:pt x="14137" y="15835"/>
                </a:lnTo>
                <a:lnTo>
                  <a:pt x="13960" y="15509"/>
                </a:lnTo>
                <a:lnTo>
                  <a:pt x="14340" y="15332"/>
                </a:lnTo>
                <a:close/>
                <a:moveTo>
                  <a:pt x="42680" y="15522"/>
                </a:moveTo>
                <a:cubicBezTo>
                  <a:pt x="42599" y="15550"/>
                  <a:pt x="42544" y="15604"/>
                  <a:pt x="42517" y="15686"/>
                </a:cubicBezTo>
                <a:cubicBezTo>
                  <a:pt x="42493" y="15769"/>
                  <a:pt x="42564" y="15853"/>
                  <a:pt x="42647" y="15853"/>
                </a:cubicBezTo>
                <a:cubicBezTo>
                  <a:pt x="42658" y="15853"/>
                  <a:pt x="42669" y="15852"/>
                  <a:pt x="42680" y="15849"/>
                </a:cubicBezTo>
                <a:cubicBezTo>
                  <a:pt x="42748" y="15835"/>
                  <a:pt x="42816" y="15767"/>
                  <a:pt x="42884" y="15726"/>
                </a:cubicBezTo>
                <a:lnTo>
                  <a:pt x="42884" y="15645"/>
                </a:lnTo>
                <a:cubicBezTo>
                  <a:pt x="42816" y="15604"/>
                  <a:pt x="42748" y="15522"/>
                  <a:pt x="42680" y="15522"/>
                </a:cubicBezTo>
                <a:close/>
                <a:moveTo>
                  <a:pt x="3840" y="15257"/>
                </a:moveTo>
                <a:cubicBezTo>
                  <a:pt x="3766" y="15257"/>
                  <a:pt x="3691" y="15284"/>
                  <a:pt x="3630" y="15346"/>
                </a:cubicBezTo>
                <a:cubicBezTo>
                  <a:pt x="3439" y="15536"/>
                  <a:pt x="3575" y="15862"/>
                  <a:pt x="3847" y="15862"/>
                </a:cubicBezTo>
                <a:cubicBezTo>
                  <a:pt x="4010" y="15862"/>
                  <a:pt x="4146" y="15740"/>
                  <a:pt x="4146" y="15577"/>
                </a:cubicBezTo>
                <a:lnTo>
                  <a:pt x="4146" y="15563"/>
                </a:lnTo>
                <a:cubicBezTo>
                  <a:pt x="4146" y="15379"/>
                  <a:pt x="3996" y="15257"/>
                  <a:pt x="3840" y="15257"/>
                </a:cubicBezTo>
                <a:close/>
                <a:moveTo>
                  <a:pt x="23379" y="15359"/>
                </a:moveTo>
                <a:lnTo>
                  <a:pt x="23542" y="15686"/>
                </a:lnTo>
                <a:lnTo>
                  <a:pt x="23203" y="15862"/>
                </a:lnTo>
                <a:lnTo>
                  <a:pt x="23040" y="15536"/>
                </a:lnTo>
                <a:lnTo>
                  <a:pt x="23379" y="15359"/>
                </a:lnTo>
                <a:close/>
                <a:moveTo>
                  <a:pt x="35150" y="15359"/>
                </a:moveTo>
                <a:lnTo>
                  <a:pt x="35313" y="15686"/>
                </a:lnTo>
                <a:lnTo>
                  <a:pt x="34946" y="15862"/>
                </a:lnTo>
                <a:lnTo>
                  <a:pt x="34783" y="15536"/>
                </a:lnTo>
                <a:lnTo>
                  <a:pt x="35150" y="15359"/>
                </a:lnTo>
                <a:close/>
                <a:moveTo>
                  <a:pt x="6578" y="15129"/>
                </a:moveTo>
                <a:cubicBezTo>
                  <a:pt x="6395" y="15129"/>
                  <a:pt x="6221" y="15267"/>
                  <a:pt x="6212" y="15482"/>
                </a:cubicBezTo>
                <a:cubicBezTo>
                  <a:pt x="6199" y="15686"/>
                  <a:pt x="6348" y="15849"/>
                  <a:pt x="6552" y="15862"/>
                </a:cubicBezTo>
                <a:cubicBezTo>
                  <a:pt x="6563" y="15863"/>
                  <a:pt x="6573" y="15864"/>
                  <a:pt x="6584" y="15864"/>
                </a:cubicBezTo>
                <a:cubicBezTo>
                  <a:pt x="6890" y="15864"/>
                  <a:pt x="7061" y="15487"/>
                  <a:pt x="6851" y="15251"/>
                </a:cubicBezTo>
                <a:cubicBezTo>
                  <a:pt x="6772" y="15167"/>
                  <a:pt x="6674" y="15129"/>
                  <a:pt x="6578" y="15129"/>
                </a:cubicBezTo>
                <a:close/>
                <a:moveTo>
                  <a:pt x="39128" y="15129"/>
                </a:moveTo>
                <a:cubicBezTo>
                  <a:pt x="39035" y="15129"/>
                  <a:pt x="38940" y="15162"/>
                  <a:pt x="38861" y="15237"/>
                </a:cubicBezTo>
                <a:cubicBezTo>
                  <a:pt x="38630" y="15482"/>
                  <a:pt x="38807" y="15876"/>
                  <a:pt x="39133" y="15876"/>
                </a:cubicBezTo>
                <a:cubicBezTo>
                  <a:pt x="39350" y="15876"/>
                  <a:pt x="39513" y="15713"/>
                  <a:pt x="39513" y="15495"/>
                </a:cubicBezTo>
                <a:cubicBezTo>
                  <a:pt x="39504" y="15275"/>
                  <a:pt x="39321" y="15129"/>
                  <a:pt x="39128" y="15129"/>
                </a:cubicBezTo>
                <a:close/>
                <a:moveTo>
                  <a:pt x="32391" y="15414"/>
                </a:moveTo>
                <a:lnTo>
                  <a:pt x="32568" y="15754"/>
                </a:lnTo>
                <a:lnTo>
                  <a:pt x="32228" y="15917"/>
                </a:lnTo>
                <a:lnTo>
                  <a:pt x="32051" y="15590"/>
                </a:lnTo>
                <a:lnTo>
                  <a:pt x="32391" y="15414"/>
                </a:lnTo>
                <a:close/>
                <a:moveTo>
                  <a:pt x="11595" y="15359"/>
                </a:moveTo>
                <a:lnTo>
                  <a:pt x="11785" y="15726"/>
                </a:lnTo>
                <a:lnTo>
                  <a:pt x="11432" y="15930"/>
                </a:lnTo>
                <a:lnTo>
                  <a:pt x="11228" y="15550"/>
                </a:lnTo>
                <a:lnTo>
                  <a:pt x="11595" y="15359"/>
                </a:lnTo>
                <a:close/>
                <a:moveTo>
                  <a:pt x="20606" y="15414"/>
                </a:moveTo>
                <a:lnTo>
                  <a:pt x="20770" y="15781"/>
                </a:lnTo>
                <a:lnTo>
                  <a:pt x="20443" y="15957"/>
                </a:lnTo>
                <a:lnTo>
                  <a:pt x="20280" y="15590"/>
                </a:lnTo>
                <a:lnTo>
                  <a:pt x="20606" y="15414"/>
                </a:lnTo>
                <a:close/>
                <a:moveTo>
                  <a:pt x="29645" y="15482"/>
                </a:moveTo>
                <a:lnTo>
                  <a:pt x="29822" y="15808"/>
                </a:lnTo>
                <a:lnTo>
                  <a:pt x="29469" y="15971"/>
                </a:lnTo>
                <a:cubicBezTo>
                  <a:pt x="29414" y="15876"/>
                  <a:pt x="29346" y="15754"/>
                  <a:pt x="29292" y="15658"/>
                </a:cubicBezTo>
                <a:lnTo>
                  <a:pt x="29645" y="15482"/>
                </a:lnTo>
                <a:close/>
                <a:moveTo>
                  <a:pt x="17874" y="15509"/>
                </a:moveTo>
                <a:lnTo>
                  <a:pt x="18051" y="15849"/>
                </a:lnTo>
                <a:lnTo>
                  <a:pt x="17711" y="16025"/>
                </a:lnTo>
                <a:lnTo>
                  <a:pt x="17535" y="15686"/>
                </a:lnTo>
                <a:lnTo>
                  <a:pt x="17874" y="15509"/>
                </a:lnTo>
                <a:close/>
                <a:moveTo>
                  <a:pt x="15170" y="15577"/>
                </a:moveTo>
                <a:lnTo>
                  <a:pt x="15333" y="15889"/>
                </a:lnTo>
                <a:lnTo>
                  <a:pt x="14966" y="16066"/>
                </a:lnTo>
                <a:lnTo>
                  <a:pt x="14803" y="15740"/>
                </a:lnTo>
                <a:lnTo>
                  <a:pt x="15170" y="15577"/>
                </a:lnTo>
                <a:close/>
                <a:moveTo>
                  <a:pt x="26913" y="15550"/>
                </a:moveTo>
                <a:lnTo>
                  <a:pt x="27131" y="15903"/>
                </a:lnTo>
                <a:lnTo>
                  <a:pt x="26764" y="16066"/>
                </a:lnTo>
                <a:lnTo>
                  <a:pt x="26587" y="15713"/>
                </a:lnTo>
                <a:lnTo>
                  <a:pt x="26913" y="15550"/>
                </a:lnTo>
                <a:close/>
                <a:moveTo>
                  <a:pt x="39963" y="15415"/>
                </a:moveTo>
                <a:cubicBezTo>
                  <a:pt x="39883" y="15415"/>
                  <a:pt x="39800" y="15444"/>
                  <a:pt x="39731" y="15509"/>
                </a:cubicBezTo>
                <a:cubicBezTo>
                  <a:pt x="39513" y="15713"/>
                  <a:pt x="39663" y="16080"/>
                  <a:pt x="39962" y="16093"/>
                </a:cubicBezTo>
                <a:cubicBezTo>
                  <a:pt x="40152" y="16093"/>
                  <a:pt x="40315" y="15944"/>
                  <a:pt x="40315" y="15754"/>
                </a:cubicBezTo>
                <a:lnTo>
                  <a:pt x="40302" y="15754"/>
                </a:lnTo>
                <a:cubicBezTo>
                  <a:pt x="40302" y="15549"/>
                  <a:pt x="40137" y="15415"/>
                  <a:pt x="39963" y="15415"/>
                </a:cubicBezTo>
                <a:close/>
                <a:moveTo>
                  <a:pt x="1944" y="15631"/>
                </a:moveTo>
                <a:cubicBezTo>
                  <a:pt x="1822" y="15645"/>
                  <a:pt x="1713" y="15740"/>
                  <a:pt x="1713" y="15862"/>
                </a:cubicBezTo>
                <a:cubicBezTo>
                  <a:pt x="1713" y="16010"/>
                  <a:pt x="1833" y="16108"/>
                  <a:pt x="1957" y="16108"/>
                </a:cubicBezTo>
                <a:cubicBezTo>
                  <a:pt x="2015" y="16108"/>
                  <a:pt x="2073" y="16087"/>
                  <a:pt x="2121" y="16039"/>
                </a:cubicBezTo>
                <a:cubicBezTo>
                  <a:pt x="2271" y="15889"/>
                  <a:pt x="2162" y="15631"/>
                  <a:pt x="1944" y="15631"/>
                </a:cubicBezTo>
                <a:close/>
                <a:moveTo>
                  <a:pt x="35966" y="15604"/>
                </a:moveTo>
                <a:lnTo>
                  <a:pt x="36156" y="15944"/>
                </a:lnTo>
                <a:lnTo>
                  <a:pt x="35762" y="16120"/>
                </a:lnTo>
                <a:lnTo>
                  <a:pt x="35599" y="15781"/>
                </a:lnTo>
                <a:lnTo>
                  <a:pt x="35966" y="15604"/>
                </a:lnTo>
                <a:close/>
                <a:moveTo>
                  <a:pt x="7387" y="15374"/>
                </a:moveTo>
                <a:cubicBezTo>
                  <a:pt x="7296" y="15374"/>
                  <a:pt x="7202" y="15407"/>
                  <a:pt x="7123" y="15482"/>
                </a:cubicBezTo>
                <a:cubicBezTo>
                  <a:pt x="6892" y="15726"/>
                  <a:pt x="7055" y="16120"/>
                  <a:pt x="7395" y="16134"/>
                </a:cubicBezTo>
                <a:cubicBezTo>
                  <a:pt x="7612" y="16134"/>
                  <a:pt x="7775" y="15957"/>
                  <a:pt x="7775" y="15740"/>
                </a:cubicBezTo>
                <a:lnTo>
                  <a:pt x="7775" y="15740"/>
                </a:lnTo>
                <a:lnTo>
                  <a:pt x="7762" y="15754"/>
                </a:lnTo>
                <a:cubicBezTo>
                  <a:pt x="7762" y="15523"/>
                  <a:pt x="7580" y="15374"/>
                  <a:pt x="7387" y="15374"/>
                </a:cubicBezTo>
                <a:close/>
                <a:moveTo>
                  <a:pt x="24181" y="15604"/>
                </a:moveTo>
                <a:lnTo>
                  <a:pt x="24344" y="15971"/>
                </a:lnTo>
                <a:lnTo>
                  <a:pt x="24018" y="16134"/>
                </a:lnTo>
                <a:lnTo>
                  <a:pt x="23855" y="15781"/>
                </a:lnTo>
                <a:lnTo>
                  <a:pt x="24181" y="15604"/>
                </a:lnTo>
                <a:close/>
                <a:moveTo>
                  <a:pt x="4676" y="15482"/>
                </a:moveTo>
                <a:lnTo>
                  <a:pt x="4676" y="15495"/>
                </a:lnTo>
                <a:cubicBezTo>
                  <a:pt x="4671" y="15495"/>
                  <a:pt x="4666" y="15495"/>
                  <a:pt x="4660" y="15495"/>
                </a:cubicBezTo>
                <a:cubicBezTo>
                  <a:pt x="4385" y="15495"/>
                  <a:pt x="4232" y="15839"/>
                  <a:pt x="4432" y="16039"/>
                </a:cubicBezTo>
                <a:cubicBezTo>
                  <a:pt x="4499" y="16111"/>
                  <a:pt x="4584" y="16143"/>
                  <a:pt x="4668" y="16143"/>
                </a:cubicBezTo>
                <a:cubicBezTo>
                  <a:pt x="4838" y="16143"/>
                  <a:pt x="5003" y="16013"/>
                  <a:pt x="5003" y="15821"/>
                </a:cubicBezTo>
                <a:cubicBezTo>
                  <a:pt x="5003" y="15631"/>
                  <a:pt x="4853" y="15495"/>
                  <a:pt x="4676" y="15482"/>
                </a:cubicBezTo>
                <a:close/>
                <a:moveTo>
                  <a:pt x="12410" y="15618"/>
                </a:moveTo>
                <a:lnTo>
                  <a:pt x="12601" y="15971"/>
                </a:lnTo>
                <a:lnTo>
                  <a:pt x="12247" y="16161"/>
                </a:lnTo>
                <a:lnTo>
                  <a:pt x="12057" y="15794"/>
                </a:lnTo>
                <a:lnTo>
                  <a:pt x="12410" y="15618"/>
                </a:lnTo>
                <a:close/>
                <a:moveTo>
                  <a:pt x="33207" y="15658"/>
                </a:moveTo>
                <a:cubicBezTo>
                  <a:pt x="33261" y="15767"/>
                  <a:pt x="33329" y="15889"/>
                  <a:pt x="33370" y="15998"/>
                </a:cubicBezTo>
                <a:lnTo>
                  <a:pt x="33030" y="16175"/>
                </a:lnTo>
                <a:lnTo>
                  <a:pt x="32867" y="15835"/>
                </a:lnTo>
                <a:lnTo>
                  <a:pt x="33193" y="15672"/>
                </a:lnTo>
                <a:lnTo>
                  <a:pt x="33207" y="15658"/>
                </a:lnTo>
                <a:close/>
                <a:moveTo>
                  <a:pt x="21436" y="15686"/>
                </a:moveTo>
                <a:lnTo>
                  <a:pt x="21599" y="16025"/>
                </a:lnTo>
                <a:lnTo>
                  <a:pt x="21259" y="16202"/>
                </a:lnTo>
                <a:lnTo>
                  <a:pt x="21096" y="15862"/>
                </a:lnTo>
                <a:lnTo>
                  <a:pt x="21436" y="15686"/>
                </a:lnTo>
                <a:close/>
                <a:moveTo>
                  <a:pt x="18704" y="15754"/>
                </a:moveTo>
                <a:lnTo>
                  <a:pt x="18867" y="16093"/>
                </a:lnTo>
                <a:lnTo>
                  <a:pt x="18540" y="16256"/>
                </a:lnTo>
                <a:lnTo>
                  <a:pt x="18377" y="15930"/>
                </a:lnTo>
                <a:lnTo>
                  <a:pt x="18704" y="15754"/>
                </a:lnTo>
                <a:close/>
                <a:moveTo>
                  <a:pt x="40784" y="15685"/>
                </a:moveTo>
                <a:cubicBezTo>
                  <a:pt x="40637" y="15685"/>
                  <a:pt x="40496" y="15786"/>
                  <a:pt x="40478" y="15957"/>
                </a:cubicBezTo>
                <a:cubicBezTo>
                  <a:pt x="40451" y="16134"/>
                  <a:pt x="40587" y="16297"/>
                  <a:pt x="40764" y="16297"/>
                </a:cubicBezTo>
                <a:cubicBezTo>
                  <a:pt x="40775" y="16298"/>
                  <a:pt x="40785" y="16299"/>
                  <a:pt x="40796" y="16299"/>
                </a:cubicBezTo>
                <a:cubicBezTo>
                  <a:pt x="41048" y="16299"/>
                  <a:pt x="41192" y="15990"/>
                  <a:pt x="41022" y="15794"/>
                </a:cubicBezTo>
                <a:cubicBezTo>
                  <a:pt x="40957" y="15719"/>
                  <a:pt x="40870" y="15685"/>
                  <a:pt x="40784" y="15685"/>
                </a:cubicBezTo>
                <a:close/>
                <a:moveTo>
                  <a:pt x="27729" y="15794"/>
                </a:moveTo>
                <a:lnTo>
                  <a:pt x="27892" y="16148"/>
                </a:lnTo>
                <a:lnTo>
                  <a:pt x="27579" y="16311"/>
                </a:lnTo>
                <a:lnTo>
                  <a:pt x="27348" y="15957"/>
                </a:lnTo>
                <a:lnTo>
                  <a:pt x="27729" y="15794"/>
                </a:lnTo>
                <a:close/>
                <a:moveTo>
                  <a:pt x="30488" y="15726"/>
                </a:moveTo>
                <a:cubicBezTo>
                  <a:pt x="30529" y="15835"/>
                  <a:pt x="30597" y="15971"/>
                  <a:pt x="30651" y="16080"/>
                </a:cubicBezTo>
                <a:lnTo>
                  <a:pt x="30298" y="16311"/>
                </a:lnTo>
                <a:lnTo>
                  <a:pt x="30135" y="15903"/>
                </a:lnTo>
                <a:lnTo>
                  <a:pt x="30488" y="15726"/>
                </a:lnTo>
                <a:close/>
                <a:moveTo>
                  <a:pt x="15999" y="15821"/>
                </a:moveTo>
                <a:lnTo>
                  <a:pt x="16175" y="16148"/>
                </a:lnTo>
                <a:lnTo>
                  <a:pt x="15808" y="16324"/>
                </a:lnTo>
                <a:lnTo>
                  <a:pt x="15632" y="15998"/>
                </a:lnTo>
                <a:lnTo>
                  <a:pt x="15999" y="15821"/>
                </a:lnTo>
                <a:close/>
                <a:moveTo>
                  <a:pt x="8207" y="15604"/>
                </a:moveTo>
                <a:cubicBezTo>
                  <a:pt x="7865" y="15604"/>
                  <a:pt x="7698" y="16016"/>
                  <a:pt x="7939" y="16270"/>
                </a:cubicBezTo>
                <a:cubicBezTo>
                  <a:pt x="8017" y="16349"/>
                  <a:pt x="8114" y="16384"/>
                  <a:pt x="8210" y="16384"/>
                </a:cubicBezTo>
                <a:cubicBezTo>
                  <a:pt x="8412" y="16384"/>
                  <a:pt x="8609" y="16229"/>
                  <a:pt x="8618" y="15998"/>
                </a:cubicBezTo>
                <a:cubicBezTo>
                  <a:pt x="8605" y="15781"/>
                  <a:pt x="8441" y="15604"/>
                  <a:pt x="8224" y="15604"/>
                </a:cubicBezTo>
                <a:cubicBezTo>
                  <a:pt x="8218" y="15604"/>
                  <a:pt x="8213" y="15604"/>
                  <a:pt x="8207" y="15604"/>
                </a:cubicBezTo>
                <a:close/>
                <a:moveTo>
                  <a:pt x="5492" y="15713"/>
                </a:moveTo>
                <a:cubicBezTo>
                  <a:pt x="5043" y="15713"/>
                  <a:pt x="5043" y="16392"/>
                  <a:pt x="5492" y="16392"/>
                </a:cubicBezTo>
                <a:cubicBezTo>
                  <a:pt x="5682" y="16392"/>
                  <a:pt x="5832" y="16243"/>
                  <a:pt x="5832" y="16053"/>
                </a:cubicBezTo>
                <a:cubicBezTo>
                  <a:pt x="5832" y="15862"/>
                  <a:pt x="5682" y="15713"/>
                  <a:pt x="5492" y="15713"/>
                </a:cubicBezTo>
                <a:close/>
                <a:moveTo>
                  <a:pt x="24997" y="15876"/>
                </a:moveTo>
                <a:lnTo>
                  <a:pt x="25173" y="16216"/>
                </a:lnTo>
                <a:lnTo>
                  <a:pt x="24834" y="16392"/>
                </a:lnTo>
                <a:lnTo>
                  <a:pt x="24671" y="16053"/>
                </a:lnTo>
                <a:lnTo>
                  <a:pt x="24997" y="15876"/>
                </a:lnTo>
                <a:close/>
                <a:moveTo>
                  <a:pt x="2773" y="15862"/>
                </a:moveTo>
                <a:cubicBezTo>
                  <a:pt x="2529" y="15862"/>
                  <a:pt x="2406" y="16161"/>
                  <a:pt x="2583" y="16324"/>
                </a:cubicBezTo>
                <a:cubicBezTo>
                  <a:pt x="2641" y="16382"/>
                  <a:pt x="2710" y="16408"/>
                  <a:pt x="2778" y="16408"/>
                </a:cubicBezTo>
                <a:cubicBezTo>
                  <a:pt x="2916" y="16408"/>
                  <a:pt x="3045" y="16299"/>
                  <a:pt x="3045" y="16134"/>
                </a:cubicBezTo>
                <a:cubicBezTo>
                  <a:pt x="3032" y="15985"/>
                  <a:pt x="2909" y="15876"/>
                  <a:pt x="2773" y="15876"/>
                </a:cubicBezTo>
                <a:lnTo>
                  <a:pt x="2773" y="15862"/>
                </a:lnTo>
                <a:close/>
                <a:moveTo>
                  <a:pt x="13239" y="15876"/>
                </a:moveTo>
                <a:lnTo>
                  <a:pt x="13416" y="16243"/>
                </a:lnTo>
                <a:lnTo>
                  <a:pt x="13076" y="16420"/>
                </a:lnTo>
                <a:lnTo>
                  <a:pt x="12900" y="16039"/>
                </a:lnTo>
                <a:lnTo>
                  <a:pt x="13239" y="15876"/>
                </a:lnTo>
                <a:close/>
                <a:moveTo>
                  <a:pt x="22278" y="15889"/>
                </a:moveTo>
                <a:lnTo>
                  <a:pt x="22441" y="16270"/>
                </a:lnTo>
                <a:lnTo>
                  <a:pt x="22088" y="16433"/>
                </a:lnTo>
                <a:lnTo>
                  <a:pt x="21911" y="16120"/>
                </a:lnTo>
                <a:lnTo>
                  <a:pt x="22278" y="15889"/>
                </a:lnTo>
                <a:close/>
                <a:moveTo>
                  <a:pt x="34036" y="15917"/>
                </a:moveTo>
                <a:lnTo>
                  <a:pt x="34199" y="16270"/>
                </a:lnTo>
                <a:lnTo>
                  <a:pt x="33873" y="16447"/>
                </a:lnTo>
                <a:lnTo>
                  <a:pt x="33709" y="16093"/>
                </a:lnTo>
                <a:lnTo>
                  <a:pt x="34036" y="15917"/>
                </a:lnTo>
                <a:close/>
                <a:moveTo>
                  <a:pt x="36917" y="15876"/>
                </a:moveTo>
                <a:cubicBezTo>
                  <a:pt x="36930" y="16031"/>
                  <a:pt x="37017" y="16173"/>
                  <a:pt x="37142" y="16269"/>
                </a:cubicBezTo>
                <a:lnTo>
                  <a:pt x="37142" y="16269"/>
                </a:lnTo>
                <a:cubicBezTo>
                  <a:pt x="37136" y="16269"/>
                  <a:pt x="37130" y="16269"/>
                  <a:pt x="37124" y="16269"/>
                </a:cubicBezTo>
                <a:cubicBezTo>
                  <a:pt x="36962" y="16269"/>
                  <a:pt x="36814" y="16348"/>
                  <a:pt x="36713" y="16474"/>
                </a:cubicBezTo>
                <a:lnTo>
                  <a:pt x="36509" y="16093"/>
                </a:lnTo>
                <a:lnTo>
                  <a:pt x="36917" y="15876"/>
                </a:lnTo>
                <a:close/>
                <a:moveTo>
                  <a:pt x="19533" y="15998"/>
                </a:moveTo>
                <a:lnTo>
                  <a:pt x="19750" y="16352"/>
                </a:lnTo>
                <a:lnTo>
                  <a:pt x="19370" y="16515"/>
                </a:lnTo>
                <a:lnTo>
                  <a:pt x="19206" y="16161"/>
                </a:lnTo>
                <a:lnTo>
                  <a:pt x="19533" y="15998"/>
                </a:lnTo>
                <a:close/>
                <a:moveTo>
                  <a:pt x="31304" y="15998"/>
                </a:moveTo>
                <a:cubicBezTo>
                  <a:pt x="31358" y="16107"/>
                  <a:pt x="31412" y="16229"/>
                  <a:pt x="31467" y="16324"/>
                </a:cubicBezTo>
                <a:lnTo>
                  <a:pt x="31140" y="16515"/>
                </a:lnTo>
                <a:lnTo>
                  <a:pt x="30977" y="16175"/>
                </a:lnTo>
                <a:lnTo>
                  <a:pt x="31304" y="15998"/>
                </a:lnTo>
                <a:close/>
                <a:moveTo>
                  <a:pt x="41620" y="15998"/>
                </a:moveTo>
                <a:cubicBezTo>
                  <a:pt x="41484" y="15998"/>
                  <a:pt x="41362" y="16107"/>
                  <a:pt x="41348" y="16256"/>
                </a:cubicBezTo>
                <a:cubicBezTo>
                  <a:pt x="41339" y="16417"/>
                  <a:pt x="41474" y="16532"/>
                  <a:pt x="41617" y="16532"/>
                </a:cubicBezTo>
                <a:cubicBezTo>
                  <a:pt x="41679" y="16532"/>
                  <a:pt x="41743" y="16510"/>
                  <a:pt x="41797" y="16460"/>
                </a:cubicBezTo>
                <a:cubicBezTo>
                  <a:pt x="41974" y="16297"/>
                  <a:pt x="41865" y="15998"/>
                  <a:pt x="41620" y="15998"/>
                </a:cubicBezTo>
                <a:close/>
                <a:moveTo>
                  <a:pt x="28558" y="16053"/>
                </a:moveTo>
                <a:lnTo>
                  <a:pt x="28721" y="16392"/>
                </a:lnTo>
                <a:lnTo>
                  <a:pt x="28381" y="16569"/>
                </a:lnTo>
                <a:lnTo>
                  <a:pt x="28218" y="16229"/>
                </a:lnTo>
                <a:lnTo>
                  <a:pt x="28558" y="16053"/>
                </a:lnTo>
                <a:close/>
                <a:moveTo>
                  <a:pt x="16828" y="16080"/>
                </a:moveTo>
                <a:lnTo>
                  <a:pt x="17005" y="16433"/>
                </a:lnTo>
                <a:lnTo>
                  <a:pt x="16651" y="16596"/>
                </a:lnTo>
                <a:lnTo>
                  <a:pt x="16474" y="16243"/>
                </a:lnTo>
                <a:lnTo>
                  <a:pt x="16828" y="16080"/>
                </a:lnTo>
                <a:close/>
                <a:moveTo>
                  <a:pt x="830" y="16295"/>
                </a:moveTo>
                <a:cubicBezTo>
                  <a:pt x="737" y="16295"/>
                  <a:pt x="680" y="16360"/>
                  <a:pt x="680" y="16447"/>
                </a:cubicBezTo>
                <a:cubicBezTo>
                  <a:pt x="680" y="16546"/>
                  <a:pt x="726" y="16612"/>
                  <a:pt x="817" y="16612"/>
                </a:cubicBezTo>
                <a:cubicBezTo>
                  <a:pt x="825" y="16612"/>
                  <a:pt x="834" y="16611"/>
                  <a:pt x="843" y="16610"/>
                </a:cubicBezTo>
                <a:cubicBezTo>
                  <a:pt x="911" y="16596"/>
                  <a:pt x="966" y="16528"/>
                  <a:pt x="1034" y="16487"/>
                </a:cubicBezTo>
                <a:lnTo>
                  <a:pt x="1034" y="16420"/>
                </a:lnTo>
                <a:cubicBezTo>
                  <a:pt x="979" y="16379"/>
                  <a:pt x="925" y="16311"/>
                  <a:pt x="857" y="16297"/>
                </a:cubicBezTo>
                <a:cubicBezTo>
                  <a:pt x="848" y="16296"/>
                  <a:pt x="839" y="16295"/>
                  <a:pt x="830" y="16295"/>
                </a:cubicBezTo>
                <a:close/>
                <a:moveTo>
                  <a:pt x="25826" y="16120"/>
                </a:moveTo>
                <a:lnTo>
                  <a:pt x="26003" y="16460"/>
                </a:lnTo>
                <a:lnTo>
                  <a:pt x="25663" y="16623"/>
                </a:lnTo>
                <a:lnTo>
                  <a:pt x="25486" y="16297"/>
                </a:lnTo>
                <a:lnTo>
                  <a:pt x="25826" y="16120"/>
                </a:lnTo>
                <a:close/>
                <a:moveTo>
                  <a:pt x="9040" y="15834"/>
                </a:moveTo>
                <a:cubicBezTo>
                  <a:pt x="8945" y="15834"/>
                  <a:pt x="8848" y="15868"/>
                  <a:pt x="8768" y="15944"/>
                </a:cubicBezTo>
                <a:cubicBezTo>
                  <a:pt x="8509" y="16188"/>
                  <a:pt x="8686" y="16637"/>
                  <a:pt x="9039" y="16637"/>
                </a:cubicBezTo>
                <a:cubicBezTo>
                  <a:pt x="9257" y="16637"/>
                  <a:pt x="9447" y="16474"/>
                  <a:pt x="9447" y="16256"/>
                </a:cubicBezTo>
                <a:cubicBezTo>
                  <a:pt x="9457" y="16003"/>
                  <a:pt x="9252" y="15834"/>
                  <a:pt x="9040" y="15834"/>
                </a:cubicBezTo>
                <a:close/>
                <a:moveTo>
                  <a:pt x="14069" y="16134"/>
                </a:moveTo>
                <a:lnTo>
                  <a:pt x="14245" y="16474"/>
                </a:lnTo>
                <a:lnTo>
                  <a:pt x="13906" y="16651"/>
                </a:lnTo>
                <a:lnTo>
                  <a:pt x="13729" y="16311"/>
                </a:lnTo>
                <a:lnTo>
                  <a:pt x="14069" y="16134"/>
                </a:lnTo>
                <a:close/>
                <a:moveTo>
                  <a:pt x="3603" y="16093"/>
                </a:moveTo>
                <a:cubicBezTo>
                  <a:pt x="3344" y="16093"/>
                  <a:pt x="3208" y="16420"/>
                  <a:pt x="3399" y="16596"/>
                </a:cubicBezTo>
                <a:cubicBezTo>
                  <a:pt x="3460" y="16657"/>
                  <a:pt x="3534" y="16685"/>
                  <a:pt x="3606" y="16685"/>
                </a:cubicBezTo>
                <a:cubicBezTo>
                  <a:pt x="3758" y="16685"/>
                  <a:pt x="3902" y="16563"/>
                  <a:pt x="3902" y="16379"/>
                </a:cubicBezTo>
                <a:cubicBezTo>
                  <a:pt x="3888" y="16229"/>
                  <a:pt x="3766" y="16093"/>
                  <a:pt x="3603" y="16093"/>
                </a:cubicBezTo>
                <a:close/>
                <a:moveTo>
                  <a:pt x="6328" y="15968"/>
                </a:moveTo>
                <a:cubicBezTo>
                  <a:pt x="6235" y="15968"/>
                  <a:pt x="6140" y="16003"/>
                  <a:pt x="6063" y="16080"/>
                </a:cubicBezTo>
                <a:cubicBezTo>
                  <a:pt x="5845" y="16311"/>
                  <a:pt x="6008" y="16691"/>
                  <a:pt x="6321" y="16691"/>
                </a:cubicBezTo>
                <a:cubicBezTo>
                  <a:pt x="6525" y="16678"/>
                  <a:pt x="6688" y="16528"/>
                  <a:pt x="6688" y="16324"/>
                </a:cubicBezTo>
                <a:cubicBezTo>
                  <a:pt x="6688" y="16107"/>
                  <a:pt x="6513" y="15968"/>
                  <a:pt x="6328" y="15968"/>
                </a:cubicBezTo>
                <a:close/>
                <a:moveTo>
                  <a:pt x="34878" y="16188"/>
                </a:moveTo>
                <a:lnTo>
                  <a:pt x="35041" y="16515"/>
                </a:lnTo>
                <a:lnTo>
                  <a:pt x="34702" y="16691"/>
                </a:lnTo>
                <a:lnTo>
                  <a:pt x="34539" y="16352"/>
                </a:lnTo>
                <a:lnTo>
                  <a:pt x="34878" y="16188"/>
                </a:lnTo>
                <a:close/>
                <a:moveTo>
                  <a:pt x="23107" y="16188"/>
                </a:moveTo>
                <a:lnTo>
                  <a:pt x="23339" y="16542"/>
                </a:lnTo>
                <a:lnTo>
                  <a:pt x="22931" y="16705"/>
                </a:lnTo>
                <a:lnTo>
                  <a:pt x="22768" y="16365"/>
                </a:lnTo>
                <a:lnTo>
                  <a:pt x="23107" y="16188"/>
                </a:lnTo>
                <a:close/>
                <a:moveTo>
                  <a:pt x="42426" y="16323"/>
                </a:moveTo>
                <a:cubicBezTo>
                  <a:pt x="42327" y="16323"/>
                  <a:pt x="42245" y="16400"/>
                  <a:pt x="42245" y="16501"/>
                </a:cubicBezTo>
                <a:cubicBezTo>
                  <a:pt x="42232" y="16610"/>
                  <a:pt x="42327" y="16705"/>
                  <a:pt x="42436" y="16719"/>
                </a:cubicBezTo>
                <a:cubicBezTo>
                  <a:pt x="42544" y="16719"/>
                  <a:pt x="42640" y="16637"/>
                  <a:pt x="42640" y="16528"/>
                </a:cubicBezTo>
                <a:cubicBezTo>
                  <a:pt x="42653" y="16420"/>
                  <a:pt x="42572" y="16324"/>
                  <a:pt x="42449" y="16324"/>
                </a:cubicBezTo>
                <a:cubicBezTo>
                  <a:pt x="42441" y="16323"/>
                  <a:pt x="42433" y="16323"/>
                  <a:pt x="42426" y="16323"/>
                </a:cubicBezTo>
                <a:close/>
                <a:moveTo>
                  <a:pt x="38902" y="15944"/>
                </a:moveTo>
                <a:lnTo>
                  <a:pt x="38902" y="15957"/>
                </a:lnTo>
                <a:cubicBezTo>
                  <a:pt x="38548" y="15957"/>
                  <a:pt x="38385" y="16365"/>
                  <a:pt x="38616" y="16610"/>
                </a:cubicBezTo>
                <a:cubicBezTo>
                  <a:pt x="38695" y="16689"/>
                  <a:pt x="38792" y="16724"/>
                  <a:pt x="38888" y="16724"/>
                </a:cubicBezTo>
                <a:cubicBezTo>
                  <a:pt x="39089" y="16724"/>
                  <a:pt x="39282" y="16568"/>
                  <a:pt x="39282" y="16338"/>
                </a:cubicBezTo>
                <a:cubicBezTo>
                  <a:pt x="39282" y="16120"/>
                  <a:pt x="39106" y="15944"/>
                  <a:pt x="38902" y="15944"/>
                </a:cubicBezTo>
                <a:close/>
                <a:moveTo>
                  <a:pt x="11350" y="16188"/>
                </a:moveTo>
                <a:lnTo>
                  <a:pt x="11540" y="16555"/>
                </a:lnTo>
                <a:lnTo>
                  <a:pt x="11173" y="16746"/>
                </a:lnTo>
                <a:lnTo>
                  <a:pt x="10970" y="16379"/>
                </a:lnTo>
                <a:lnTo>
                  <a:pt x="11350" y="16188"/>
                </a:lnTo>
                <a:close/>
                <a:moveTo>
                  <a:pt x="20348" y="16243"/>
                </a:moveTo>
                <a:lnTo>
                  <a:pt x="20525" y="16596"/>
                </a:lnTo>
                <a:lnTo>
                  <a:pt x="20212" y="16759"/>
                </a:lnTo>
                <a:lnTo>
                  <a:pt x="19981" y="16406"/>
                </a:lnTo>
                <a:lnTo>
                  <a:pt x="20348" y="16243"/>
                </a:lnTo>
                <a:close/>
                <a:moveTo>
                  <a:pt x="32106" y="16256"/>
                </a:moveTo>
                <a:lnTo>
                  <a:pt x="32296" y="16583"/>
                </a:lnTo>
                <a:lnTo>
                  <a:pt x="31956" y="16759"/>
                </a:lnTo>
                <a:lnTo>
                  <a:pt x="31793" y="16420"/>
                </a:lnTo>
                <a:lnTo>
                  <a:pt x="32106" y="16256"/>
                </a:lnTo>
                <a:close/>
                <a:moveTo>
                  <a:pt x="29401" y="16311"/>
                </a:moveTo>
                <a:cubicBezTo>
                  <a:pt x="29455" y="16406"/>
                  <a:pt x="29509" y="16528"/>
                  <a:pt x="29577" y="16637"/>
                </a:cubicBezTo>
                <a:lnTo>
                  <a:pt x="29238" y="16814"/>
                </a:lnTo>
                <a:lnTo>
                  <a:pt x="29061" y="16474"/>
                </a:lnTo>
                <a:lnTo>
                  <a:pt x="29401" y="16311"/>
                </a:lnTo>
                <a:close/>
                <a:moveTo>
                  <a:pt x="43265" y="16664"/>
                </a:moveTo>
                <a:cubicBezTo>
                  <a:pt x="43183" y="16691"/>
                  <a:pt x="43183" y="16814"/>
                  <a:pt x="43265" y="16841"/>
                </a:cubicBezTo>
                <a:cubicBezTo>
                  <a:pt x="43292" y="16841"/>
                  <a:pt x="43333" y="16787"/>
                  <a:pt x="43401" y="16746"/>
                </a:cubicBezTo>
                <a:cubicBezTo>
                  <a:pt x="43333" y="16705"/>
                  <a:pt x="43292" y="16664"/>
                  <a:pt x="43265" y="16664"/>
                </a:cubicBezTo>
                <a:close/>
                <a:moveTo>
                  <a:pt x="17643" y="16352"/>
                </a:moveTo>
                <a:lnTo>
                  <a:pt x="17806" y="16678"/>
                </a:lnTo>
                <a:lnTo>
                  <a:pt x="17453" y="16854"/>
                </a:lnTo>
                <a:lnTo>
                  <a:pt x="17276" y="16528"/>
                </a:lnTo>
                <a:lnTo>
                  <a:pt x="17643" y="16352"/>
                </a:lnTo>
                <a:close/>
                <a:moveTo>
                  <a:pt x="14911" y="16392"/>
                </a:moveTo>
                <a:lnTo>
                  <a:pt x="15074" y="16732"/>
                </a:lnTo>
                <a:lnTo>
                  <a:pt x="14748" y="16909"/>
                </a:lnTo>
                <a:lnTo>
                  <a:pt x="14572" y="16569"/>
                </a:lnTo>
                <a:lnTo>
                  <a:pt x="14911" y="16392"/>
                </a:lnTo>
                <a:close/>
                <a:moveTo>
                  <a:pt x="26655" y="16379"/>
                </a:moveTo>
                <a:lnTo>
                  <a:pt x="26832" y="16746"/>
                </a:lnTo>
                <a:lnTo>
                  <a:pt x="26506" y="16909"/>
                </a:lnTo>
                <a:lnTo>
                  <a:pt x="26329" y="16555"/>
                </a:lnTo>
                <a:lnTo>
                  <a:pt x="26655" y="16379"/>
                </a:lnTo>
                <a:close/>
                <a:moveTo>
                  <a:pt x="1686" y="16474"/>
                </a:moveTo>
                <a:cubicBezTo>
                  <a:pt x="1564" y="16474"/>
                  <a:pt x="1469" y="16569"/>
                  <a:pt x="1455" y="16678"/>
                </a:cubicBezTo>
                <a:cubicBezTo>
                  <a:pt x="1446" y="16819"/>
                  <a:pt x="1554" y="16915"/>
                  <a:pt x="1671" y="16915"/>
                </a:cubicBezTo>
                <a:cubicBezTo>
                  <a:pt x="1723" y="16915"/>
                  <a:pt x="1776" y="16896"/>
                  <a:pt x="1822" y="16854"/>
                </a:cubicBezTo>
                <a:cubicBezTo>
                  <a:pt x="1972" y="16719"/>
                  <a:pt x="1876" y="16487"/>
                  <a:pt x="1686" y="16474"/>
                </a:cubicBezTo>
                <a:close/>
                <a:moveTo>
                  <a:pt x="39717" y="16216"/>
                </a:moveTo>
                <a:cubicBezTo>
                  <a:pt x="39391" y="16229"/>
                  <a:pt x="39241" y="16610"/>
                  <a:pt x="39473" y="16827"/>
                </a:cubicBezTo>
                <a:cubicBezTo>
                  <a:pt x="39546" y="16900"/>
                  <a:pt x="39634" y="16933"/>
                  <a:pt x="39720" y="16933"/>
                </a:cubicBezTo>
                <a:cubicBezTo>
                  <a:pt x="39907" y="16933"/>
                  <a:pt x="40084" y="16783"/>
                  <a:pt x="40084" y="16569"/>
                </a:cubicBezTo>
                <a:cubicBezTo>
                  <a:pt x="40071" y="16365"/>
                  <a:pt x="39908" y="16216"/>
                  <a:pt x="39717" y="16216"/>
                </a:cubicBezTo>
                <a:close/>
                <a:moveTo>
                  <a:pt x="7150" y="16202"/>
                </a:moveTo>
                <a:cubicBezTo>
                  <a:pt x="6946" y="16202"/>
                  <a:pt x="6783" y="16365"/>
                  <a:pt x="6783" y="16569"/>
                </a:cubicBezTo>
                <a:lnTo>
                  <a:pt x="6770" y="16555"/>
                </a:lnTo>
                <a:lnTo>
                  <a:pt x="6770" y="16555"/>
                </a:lnTo>
                <a:cubicBezTo>
                  <a:pt x="6760" y="16789"/>
                  <a:pt x="6950" y="16946"/>
                  <a:pt x="7149" y="16946"/>
                </a:cubicBezTo>
                <a:cubicBezTo>
                  <a:pt x="7239" y="16946"/>
                  <a:pt x="7332" y="16913"/>
                  <a:pt x="7408" y="16841"/>
                </a:cubicBezTo>
                <a:cubicBezTo>
                  <a:pt x="7639" y="16610"/>
                  <a:pt x="7476" y="16202"/>
                  <a:pt x="7150" y="16202"/>
                </a:cubicBezTo>
                <a:close/>
                <a:moveTo>
                  <a:pt x="23937" y="16447"/>
                </a:moveTo>
                <a:lnTo>
                  <a:pt x="24100" y="16787"/>
                </a:lnTo>
                <a:lnTo>
                  <a:pt x="23760" y="16950"/>
                </a:lnTo>
                <a:lnTo>
                  <a:pt x="23529" y="16610"/>
                </a:lnTo>
                <a:lnTo>
                  <a:pt x="23937" y="16447"/>
                </a:lnTo>
                <a:close/>
                <a:moveTo>
                  <a:pt x="35694" y="16420"/>
                </a:moveTo>
                <a:lnTo>
                  <a:pt x="35871" y="16759"/>
                </a:lnTo>
                <a:lnTo>
                  <a:pt x="35531" y="16950"/>
                </a:lnTo>
                <a:lnTo>
                  <a:pt x="35354" y="16610"/>
                </a:lnTo>
                <a:lnTo>
                  <a:pt x="35694" y="16420"/>
                </a:lnTo>
                <a:close/>
                <a:moveTo>
                  <a:pt x="4454" y="16323"/>
                </a:moveTo>
                <a:cubicBezTo>
                  <a:pt x="4447" y="16323"/>
                  <a:pt x="4439" y="16324"/>
                  <a:pt x="4432" y="16324"/>
                </a:cubicBezTo>
                <a:cubicBezTo>
                  <a:pt x="4146" y="16324"/>
                  <a:pt x="4010" y="16664"/>
                  <a:pt x="4214" y="16868"/>
                </a:cubicBezTo>
                <a:cubicBezTo>
                  <a:pt x="4277" y="16927"/>
                  <a:pt x="4353" y="16953"/>
                  <a:pt x="4427" y="16953"/>
                </a:cubicBezTo>
                <a:cubicBezTo>
                  <a:pt x="4594" y="16953"/>
                  <a:pt x="4754" y="16821"/>
                  <a:pt x="4744" y="16623"/>
                </a:cubicBezTo>
                <a:cubicBezTo>
                  <a:pt x="4744" y="16455"/>
                  <a:pt x="4608" y="16323"/>
                  <a:pt x="4454" y="16323"/>
                </a:cubicBezTo>
                <a:close/>
                <a:moveTo>
                  <a:pt x="12166" y="16433"/>
                </a:moveTo>
                <a:lnTo>
                  <a:pt x="12356" y="16787"/>
                </a:lnTo>
                <a:lnTo>
                  <a:pt x="12003" y="16990"/>
                </a:lnTo>
                <a:lnTo>
                  <a:pt x="11799" y="16623"/>
                </a:lnTo>
                <a:lnTo>
                  <a:pt x="12166" y="16433"/>
                </a:lnTo>
                <a:close/>
                <a:moveTo>
                  <a:pt x="32975" y="16487"/>
                </a:moveTo>
                <a:lnTo>
                  <a:pt x="33139" y="16827"/>
                </a:lnTo>
                <a:lnTo>
                  <a:pt x="32799" y="16990"/>
                </a:lnTo>
                <a:lnTo>
                  <a:pt x="32636" y="16664"/>
                </a:lnTo>
                <a:lnTo>
                  <a:pt x="32975" y="16487"/>
                </a:lnTo>
                <a:close/>
                <a:moveTo>
                  <a:pt x="21191" y="16515"/>
                </a:moveTo>
                <a:lnTo>
                  <a:pt x="21368" y="16854"/>
                </a:lnTo>
                <a:lnTo>
                  <a:pt x="21028" y="17018"/>
                </a:lnTo>
                <a:lnTo>
                  <a:pt x="20865" y="16691"/>
                </a:lnTo>
                <a:lnTo>
                  <a:pt x="21191" y="16515"/>
                </a:lnTo>
                <a:close/>
                <a:moveTo>
                  <a:pt x="30230" y="16487"/>
                </a:moveTo>
                <a:lnTo>
                  <a:pt x="30407" y="16909"/>
                </a:lnTo>
                <a:lnTo>
                  <a:pt x="30067" y="17072"/>
                </a:lnTo>
                <a:lnTo>
                  <a:pt x="29890" y="16732"/>
                </a:lnTo>
                <a:lnTo>
                  <a:pt x="30230" y="16487"/>
                </a:lnTo>
                <a:close/>
                <a:moveTo>
                  <a:pt x="18473" y="16583"/>
                </a:moveTo>
                <a:lnTo>
                  <a:pt x="18649" y="16909"/>
                </a:lnTo>
                <a:lnTo>
                  <a:pt x="18282" y="17126"/>
                </a:lnTo>
                <a:lnTo>
                  <a:pt x="18119" y="16759"/>
                </a:lnTo>
                <a:lnTo>
                  <a:pt x="18473" y="16583"/>
                </a:lnTo>
                <a:close/>
                <a:moveTo>
                  <a:pt x="27484" y="16637"/>
                </a:moveTo>
                <a:lnTo>
                  <a:pt x="27661" y="16977"/>
                </a:lnTo>
                <a:lnTo>
                  <a:pt x="27321" y="17140"/>
                </a:lnTo>
                <a:lnTo>
                  <a:pt x="27144" y="16814"/>
                </a:lnTo>
                <a:lnTo>
                  <a:pt x="27484" y="16637"/>
                </a:lnTo>
                <a:close/>
                <a:moveTo>
                  <a:pt x="40547" y="16499"/>
                </a:moveTo>
                <a:cubicBezTo>
                  <a:pt x="40390" y="16499"/>
                  <a:pt x="40233" y="16598"/>
                  <a:pt x="40220" y="16800"/>
                </a:cubicBezTo>
                <a:cubicBezTo>
                  <a:pt x="40206" y="17028"/>
                  <a:pt x="40378" y="17147"/>
                  <a:pt x="40549" y="17147"/>
                </a:cubicBezTo>
                <a:cubicBezTo>
                  <a:pt x="40705" y="17147"/>
                  <a:pt x="40860" y="17048"/>
                  <a:pt x="40873" y="16841"/>
                </a:cubicBezTo>
                <a:cubicBezTo>
                  <a:pt x="40887" y="16615"/>
                  <a:pt x="40717" y="16499"/>
                  <a:pt x="40547" y="16499"/>
                </a:cubicBezTo>
                <a:close/>
                <a:moveTo>
                  <a:pt x="15713" y="16637"/>
                </a:moveTo>
                <a:lnTo>
                  <a:pt x="15944" y="17004"/>
                </a:lnTo>
                <a:lnTo>
                  <a:pt x="15564" y="17167"/>
                </a:lnTo>
                <a:lnTo>
                  <a:pt x="15401" y="16814"/>
                </a:lnTo>
                <a:lnTo>
                  <a:pt x="15713" y="16637"/>
                </a:lnTo>
                <a:close/>
                <a:moveTo>
                  <a:pt x="24766" y="16705"/>
                </a:moveTo>
                <a:lnTo>
                  <a:pt x="24929" y="17031"/>
                </a:lnTo>
                <a:lnTo>
                  <a:pt x="24575" y="17194"/>
                </a:lnTo>
                <a:lnTo>
                  <a:pt x="24399" y="16882"/>
                </a:lnTo>
                <a:lnTo>
                  <a:pt x="24766" y="16705"/>
                </a:lnTo>
                <a:close/>
                <a:moveTo>
                  <a:pt x="36523" y="16651"/>
                </a:moveTo>
                <a:cubicBezTo>
                  <a:pt x="36591" y="16759"/>
                  <a:pt x="36659" y="16895"/>
                  <a:pt x="36727" y="17004"/>
                </a:cubicBezTo>
                <a:lnTo>
                  <a:pt x="36360" y="17194"/>
                </a:lnTo>
                <a:lnTo>
                  <a:pt x="36170" y="16841"/>
                </a:lnTo>
                <a:lnTo>
                  <a:pt x="36523" y="16651"/>
                </a:lnTo>
                <a:close/>
                <a:moveTo>
                  <a:pt x="7978" y="16428"/>
                </a:moveTo>
                <a:cubicBezTo>
                  <a:pt x="7883" y="16428"/>
                  <a:pt x="7786" y="16463"/>
                  <a:pt x="7707" y="16542"/>
                </a:cubicBezTo>
                <a:cubicBezTo>
                  <a:pt x="7449" y="16773"/>
                  <a:pt x="7626" y="17194"/>
                  <a:pt x="7966" y="17208"/>
                </a:cubicBezTo>
                <a:cubicBezTo>
                  <a:pt x="8183" y="17194"/>
                  <a:pt x="8360" y="17031"/>
                  <a:pt x="8360" y="16827"/>
                </a:cubicBezTo>
                <a:lnTo>
                  <a:pt x="8360" y="16814"/>
                </a:lnTo>
                <a:cubicBezTo>
                  <a:pt x="8369" y="16583"/>
                  <a:pt x="8178" y="16428"/>
                  <a:pt x="7978" y="16428"/>
                </a:cubicBezTo>
                <a:close/>
                <a:moveTo>
                  <a:pt x="2495" y="16712"/>
                </a:moveTo>
                <a:cubicBezTo>
                  <a:pt x="2433" y="16712"/>
                  <a:pt x="2372" y="16735"/>
                  <a:pt x="2325" y="16787"/>
                </a:cubicBezTo>
                <a:cubicBezTo>
                  <a:pt x="2166" y="16946"/>
                  <a:pt x="2266" y="17222"/>
                  <a:pt x="2486" y="17222"/>
                </a:cubicBezTo>
                <a:cubicBezTo>
                  <a:pt x="2491" y="17222"/>
                  <a:pt x="2496" y="17222"/>
                  <a:pt x="2502" y="17221"/>
                </a:cubicBezTo>
                <a:cubicBezTo>
                  <a:pt x="2651" y="17221"/>
                  <a:pt x="2760" y="17113"/>
                  <a:pt x="2760" y="16977"/>
                </a:cubicBezTo>
                <a:cubicBezTo>
                  <a:pt x="2760" y="16819"/>
                  <a:pt x="2627" y="16712"/>
                  <a:pt x="2495" y="16712"/>
                </a:cubicBezTo>
                <a:close/>
                <a:moveTo>
                  <a:pt x="5247" y="16542"/>
                </a:moveTo>
                <a:cubicBezTo>
                  <a:pt x="4935" y="16542"/>
                  <a:pt x="4785" y="16909"/>
                  <a:pt x="5003" y="17126"/>
                </a:cubicBezTo>
                <a:cubicBezTo>
                  <a:pt x="5072" y="17196"/>
                  <a:pt x="5156" y="17226"/>
                  <a:pt x="5239" y="17226"/>
                </a:cubicBezTo>
                <a:cubicBezTo>
                  <a:pt x="5416" y="17226"/>
                  <a:pt x="5587" y="17086"/>
                  <a:pt x="5587" y="16882"/>
                </a:cubicBezTo>
                <a:cubicBezTo>
                  <a:pt x="5587" y="16691"/>
                  <a:pt x="5438" y="16542"/>
                  <a:pt x="5247" y="16542"/>
                </a:cubicBezTo>
                <a:close/>
                <a:moveTo>
                  <a:pt x="12981" y="16691"/>
                </a:moveTo>
                <a:lnTo>
                  <a:pt x="13185" y="17058"/>
                </a:lnTo>
                <a:lnTo>
                  <a:pt x="12845" y="17235"/>
                </a:lnTo>
                <a:lnTo>
                  <a:pt x="12641" y="16854"/>
                </a:lnTo>
                <a:lnTo>
                  <a:pt x="12981" y="16691"/>
                </a:lnTo>
                <a:close/>
                <a:moveTo>
                  <a:pt x="22020" y="16759"/>
                </a:moveTo>
                <a:lnTo>
                  <a:pt x="22183" y="17086"/>
                </a:lnTo>
                <a:lnTo>
                  <a:pt x="21857" y="17262"/>
                </a:lnTo>
                <a:lnTo>
                  <a:pt x="21680" y="16936"/>
                </a:lnTo>
                <a:lnTo>
                  <a:pt x="22020" y="16759"/>
                </a:lnTo>
                <a:close/>
                <a:moveTo>
                  <a:pt x="33805" y="16732"/>
                </a:moveTo>
                <a:cubicBezTo>
                  <a:pt x="33845" y="16841"/>
                  <a:pt x="33913" y="16977"/>
                  <a:pt x="33968" y="17099"/>
                </a:cubicBezTo>
                <a:lnTo>
                  <a:pt x="33641" y="17262"/>
                </a:lnTo>
                <a:lnTo>
                  <a:pt x="33478" y="16909"/>
                </a:lnTo>
                <a:lnTo>
                  <a:pt x="33805" y="16732"/>
                </a:lnTo>
                <a:close/>
                <a:moveTo>
                  <a:pt x="31073" y="16827"/>
                </a:moveTo>
                <a:lnTo>
                  <a:pt x="31249" y="17154"/>
                </a:lnTo>
                <a:lnTo>
                  <a:pt x="30882" y="17330"/>
                </a:lnTo>
                <a:lnTo>
                  <a:pt x="30719" y="17004"/>
                </a:lnTo>
                <a:lnTo>
                  <a:pt x="31073" y="16827"/>
                </a:lnTo>
                <a:close/>
                <a:moveTo>
                  <a:pt x="19288" y="16827"/>
                </a:moveTo>
                <a:lnTo>
                  <a:pt x="19465" y="17194"/>
                </a:lnTo>
                <a:lnTo>
                  <a:pt x="19139" y="17357"/>
                </a:lnTo>
                <a:lnTo>
                  <a:pt x="18975" y="17004"/>
                </a:lnTo>
                <a:lnTo>
                  <a:pt x="19288" y="16827"/>
                </a:lnTo>
                <a:close/>
                <a:moveTo>
                  <a:pt x="41362" y="16814"/>
                </a:moveTo>
                <a:cubicBezTo>
                  <a:pt x="40995" y="16814"/>
                  <a:pt x="40995" y="17371"/>
                  <a:pt x="41362" y="17371"/>
                </a:cubicBezTo>
                <a:cubicBezTo>
                  <a:pt x="41742" y="17371"/>
                  <a:pt x="41742" y="16814"/>
                  <a:pt x="41362" y="16814"/>
                </a:cubicBezTo>
                <a:close/>
                <a:moveTo>
                  <a:pt x="28313" y="16882"/>
                </a:moveTo>
                <a:lnTo>
                  <a:pt x="28476" y="17221"/>
                </a:lnTo>
                <a:lnTo>
                  <a:pt x="28150" y="17385"/>
                </a:lnTo>
                <a:lnTo>
                  <a:pt x="27973" y="17058"/>
                </a:lnTo>
                <a:lnTo>
                  <a:pt x="28313" y="16882"/>
                </a:lnTo>
                <a:close/>
                <a:moveTo>
                  <a:pt x="16529" y="16882"/>
                </a:moveTo>
                <a:lnTo>
                  <a:pt x="16706" y="17235"/>
                </a:lnTo>
                <a:lnTo>
                  <a:pt x="16379" y="17412"/>
                </a:lnTo>
                <a:lnTo>
                  <a:pt x="16162" y="17058"/>
                </a:lnTo>
                <a:lnTo>
                  <a:pt x="16529" y="16882"/>
                </a:lnTo>
                <a:close/>
                <a:moveTo>
                  <a:pt x="612" y="17140"/>
                </a:moveTo>
                <a:cubicBezTo>
                  <a:pt x="558" y="17140"/>
                  <a:pt x="504" y="17221"/>
                  <a:pt x="463" y="17276"/>
                </a:cubicBezTo>
                <a:cubicBezTo>
                  <a:pt x="504" y="17317"/>
                  <a:pt x="544" y="17412"/>
                  <a:pt x="599" y="17412"/>
                </a:cubicBezTo>
                <a:cubicBezTo>
                  <a:pt x="603" y="17413"/>
                  <a:pt x="607" y="17413"/>
                  <a:pt x="611" y="17413"/>
                </a:cubicBezTo>
                <a:cubicBezTo>
                  <a:pt x="663" y="17413"/>
                  <a:pt x="728" y="17339"/>
                  <a:pt x="816" y="17276"/>
                </a:cubicBezTo>
                <a:cubicBezTo>
                  <a:pt x="721" y="17208"/>
                  <a:pt x="667" y="17140"/>
                  <a:pt x="612" y="17140"/>
                </a:cubicBezTo>
                <a:close/>
                <a:moveTo>
                  <a:pt x="25595" y="16950"/>
                </a:moveTo>
                <a:lnTo>
                  <a:pt x="25772" y="17276"/>
                </a:lnTo>
                <a:lnTo>
                  <a:pt x="25405" y="17439"/>
                </a:lnTo>
                <a:lnTo>
                  <a:pt x="25241" y="17126"/>
                </a:lnTo>
                <a:lnTo>
                  <a:pt x="25595" y="16950"/>
                </a:lnTo>
                <a:close/>
                <a:moveTo>
                  <a:pt x="8808" y="16664"/>
                </a:moveTo>
                <a:cubicBezTo>
                  <a:pt x="8441" y="16664"/>
                  <a:pt x="8265" y="17099"/>
                  <a:pt x="8523" y="17344"/>
                </a:cubicBezTo>
                <a:cubicBezTo>
                  <a:pt x="8601" y="17427"/>
                  <a:pt x="8699" y="17463"/>
                  <a:pt x="8796" y="17463"/>
                </a:cubicBezTo>
                <a:cubicBezTo>
                  <a:pt x="9002" y="17463"/>
                  <a:pt x="9203" y="17298"/>
                  <a:pt x="9203" y="17058"/>
                </a:cubicBezTo>
                <a:cubicBezTo>
                  <a:pt x="9203" y="16841"/>
                  <a:pt x="9026" y="16664"/>
                  <a:pt x="8808" y="16664"/>
                </a:cubicBezTo>
                <a:close/>
                <a:moveTo>
                  <a:pt x="13810" y="16977"/>
                </a:moveTo>
                <a:lnTo>
                  <a:pt x="14001" y="17317"/>
                </a:lnTo>
                <a:lnTo>
                  <a:pt x="13661" y="17493"/>
                </a:lnTo>
                <a:lnTo>
                  <a:pt x="13471" y="17154"/>
                </a:lnTo>
                <a:lnTo>
                  <a:pt x="13810" y="16977"/>
                </a:lnTo>
                <a:close/>
                <a:moveTo>
                  <a:pt x="3327" y="16936"/>
                </a:moveTo>
                <a:cubicBezTo>
                  <a:pt x="3080" y="16936"/>
                  <a:pt x="2940" y="17226"/>
                  <a:pt x="3113" y="17412"/>
                </a:cubicBezTo>
                <a:cubicBezTo>
                  <a:pt x="3173" y="17476"/>
                  <a:pt x="3247" y="17504"/>
                  <a:pt x="3321" y="17504"/>
                </a:cubicBezTo>
                <a:cubicBezTo>
                  <a:pt x="3466" y="17504"/>
                  <a:pt x="3607" y="17393"/>
                  <a:pt x="3616" y="17221"/>
                </a:cubicBezTo>
                <a:cubicBezTo>
                  <a:pt x="3616" y="17058"/>
                  <a:pt x="3494" y="16936"/>
                  <a:pt x="3344" y="16936"/>
                </a:cubicBezTo>
                <a:cubicBezTo>
                  <a:pt x="3339" y="16936"/>
                  <a:pt x="3333" y="16936"/>
                  <a:pt x="3327" y="16936"/>
                </a:cubicBezTo>
                <a:close/>
                <a:moveTo>
                  <a:pt x="6076" y="16800"/>
                </a:moveTo>
                <a:cubicBezTo>
                  <a:pt x="5764" y="16800"/>
                  <a:pt x="5601" y="17181"/>
                  <a:pt x="5832" y="17412"/>
                </a:cubicBezTo>
                <a:cubicBezTo>
                  <a:pt x="5905" y="17480"/>
                  <a:pt x="5993" y="17511"/>
                  <a:pt x="6078" y="17511"/>
                </a:cubicBezTo>
                <a:cubicBezTo>
                  <a:pt x="6264" y="17511"/>
                  <a:pt x="6439" y="17367"/>
                  <a:pt x="6430" y="17154"/>
                </a:cubicBezTo>
                <a:cubicBezTo>
                  <a:pt x="6430" y="16950"/>
                  <a:pt x="6267" y="16800"/>
                  <a:pt x="6076" y="16800"/>
                </a:cubicBezTo>
                <a:close/>
                <a:moveTo>
                  <a:pt x="34634" y="17004"/>
                </a:moveTo>
                <a:lnTo>
                  <a:pt x="34810" y="17344"/>
                </a:lnTo>
                <a:lnTo>
                  <a:pt x="34471" y="17520"/>
                </a:lnTo>
                <a:lnTo>
                  <a:pt x="34294" y="17181"/>
                </a:lnTo>
                <a:lnTo>
                  <a:pt x="34634" y="17004"/>
                </a:lnTo>
                <a:close/>
                <a:moveTo>
                  <a:pt x="22849" y="17018"/>
                </a:moveTo>
                <a:lnTo>
                  <a:pt x="23026" y="17371"/>
                </a:lnTo>
                <a:lnTo>
                  <a:pt x="22700" y="17548"/>
                </a:lnTo>
                <a:lnTo>
                  <a:pt x="22523" y="17181"/>
                </a:lnTo>
                <a:lnTo>
                  <a:pt x="22849" y="17018"/>
                </a:lnTo>
                <a:close/>
                <a:moveTo>
                  <a:pt x="38630" y="16759"/>
                </a:moveTo>
                <a:cubicBezTo>
                  <a:pt x="38412" y="16773"/>
                  <a:pt x="38249" y="16936"/>
                  <a:pt x="38236" y="17154"/>
                </a:cubicBezTo>
                <a:cubicBezTo>
                  <a:pt x="38236" y="17394"/>
                  <a:pt x="38430" y="17552"/>
                  <a:pt x="38632" y="17552"/>
                </a:cubicBezTo>
                <a:cubicBezTo>
                  <a:pt x="38727" y="17552"/>
                  <a:pt x="38823" y="17517"/>
                  <a:pt x="38902" y="17439"/>
                </a:cubicBezTo>
                <a:cubicBezTo>
                  <a:pt x="39160" y="17181"/>
                  <a:pt x="38970" y="16759"/>
                  <a:pt x="38630" y="16759"/>
                </a:cubicBezTo>
                <a:close/>
                <a:moveTo>
                  <a:pt x="42197" y="17111"/>
                </a:moveTo>
                <a:cubicBezTo>
                  <a:pt x="42085" y="17111"/>
                  <a:pt x="41974" y="17186"/>
                  <a:pt x="41974" y="17344"/>
                </a:cubicBezTo>
                <a:cubicBezTo>
                  <a:pt x="41974" y="17453"/>
                  <a:pt x="42069" y="17561"/>
                  <a:pt x="42191" y="17561"/>
                </a:cubicBezTo>
                <a:cubicBezTo>
                  <a:pt x="42313" y="17561"/>
                  <a:pt x="42408" y="17480"/>
                  <a:pt x="42422" y="17357"/>
                </a:cubicBezTo>
                <a:cubicBezTo>
                  <a:pt x="42436" y="17196"/>
                  <a:pt x="42316" y="17111"/>
                  <a:pt x="42197" y="17111"/>
                </a:cubicBezTo>
                <a:close/>
                <a:moveTo>
                  <a:pt x="31902" y="17072"/>
                </a:moveTo>
                <a:lnTo>
                  <a:pt x="32065" y="17398"/>
                </a:lnTo>
                <a:lnTo>
                  <a:pt x="31711" y="17575"/>
                </a:lnTo>
                <a:lnTo>
                  <a:pt x="31535" y="17249"/>
                </a:lnTo>
                <a:lnTo>
                  <a:pt x="31902" y="17072"/>
                </a:lnTo>
                <a:close/>
                <a:moveTo>
                  <a:pt x="20117" y="17099"/>
                </a:moveTo>
                <a:lnTo>
                  <a:pt x="20294" y="17439"/>
                </a:lnTo>
                <a:lnTo>
                  <a:pt x="19954" y="17602"/>
                </a:lnTo>
                <a:lnTo>
                  <a:pt x="19777" y="17276"/>
                </a:lnTo>
                <a:lnTo>
                  <a:pt x="20117" y="17099"/>
                </a:lnTo>
                <a:close/>
                <a:moveTo>
                  <a:pt x="29142" y="17140"/>
                </a:moveTo>
                <a:lnTo>
                  <a:pt x="29306" y="17466"/>
                </a:lnTo>
                <a:lnTo>
                  <a:pt x="28966" y="17643"/>
                </a:lnTo>
                <a:lnTo>
                  <a:pt x="28803" y="17303"/>
                </a:lnTo>
                <a:lnTo>
                  <a:pt x="29142" y="17140"/>
                </a:lnTo>
                <a:close/>
                <a:moveTo>
                  <a:pt x="17372" y="17167"/>
                </a:moveTo>
                <a:lnTo>
                  <a:pt x="17548" y="17507"/>
                </a:lnTo>
                <a:lnTo>
                  <a:pt x="17208" y="17684"/>
                </a:lnTo>
                <a:lnTo>
                  <a:pt x="17032" y="17344"/>
                </a:lnTo>
                <a:lnTo>
                  <a:pt x="17372" y="17167"/>
                </a:lnTo>
                <a:close/>
                <a:moveTo>
                  <a:pt x="43020" y="17466"/>
                </a:moveTo>
                <a:cubicBezTo>
                  <a:pt x="42979" y="17466"/>
                  <a:pt x="42939" y="17534"/>
                  <a:pt x="42898" y="17575"/>
                </a:cubicBezTo>
                <a:cubicBezTo>
                  <a:pt x="42939" y="17616"/>
                  <a:pt x="42979" y="17684"/>
                  <a:pt x="43034" y="17697"/>
                </a:cubicBezTo>
                <a:cubicBezTo>
                  <a:pt x="43037" y="17698"/>
                  <a:pt x="43041" y="17699"/>
                  <a:pt x="43044" y="17699"/>
                </a:cubicBezTo>
                <a:cubicBezTo>
                  <a:pt x="43082" y="17699"/>
                  <a:pt x="43122" y="17637"/>
                  <a:pt x="43197" y="17575"/>
                </a:cubicBezTo>
                <a:cubicBezTo>
                  <a:pt x="43115" y="17520"/>
                  <a:pt x="43074" y="17466"/>
                  <a:pt x="43020" y="17466"/>
                </a:cubicBezTo>
                <a:close/>
                <a:moveTo>
                  <a:pt x="1441" y="17303"/>
                </a:moveTo>
                <a:cubicBezTo>
                  <a:pt x="1251" y="17303"/>
                  <a:pt x="1142" y="17534"/>
                  <a:pt x="1278" y="17670"/>
                </a:cubicBezTo>
                <a:cubicBezTo>
                  <a:pt x="1322" y="17710"/>
                  <a:pt x="1375" y="17728"/>
                  <a:pt x="1427" y="17728"/>
                </a:cubicBezTo>
                <a:cubicBezTo>
                  <a:pt x="1534" y="17728"/>
                  <a:pt x="1636" y="17649"/>
                  <a:pt x="1645" y="17520"/>
                </a:cubicBezTo>
                <a:cubicBezTo>
                  <a:pt x="1632" y="17412"/>
                  <a:pt x="1550" y="17317"/>
                  <a:pt x="1441" y="17317"/>
                </a:cubicBezTo>
                <a:lnTo>
                  <a:pt x="1441" y="17303"/>
                </a:lnTo>
                <a:close/>
                <a:moveTo>
                  <a:pt x="14653" y="17235"/>
                </a:moveTo>
                <a:lnTo>
                  <a:pt x="14830" y="17561"/>
                </a:lnTo>
                <a:lnTo>
                  <a:pt x="14490" y="17738"/>
                </a:lnTo>
                <a:lnTo>
                  <a:pt x="14313" y="17398"/>
                </a:lnTo>
                <a:lnTo>
                  <a:pt x="14653" y="17235"/>
                </a:lnTo>
                <a:close/>
                <a:moveTo>
                  <a:pt x="9647" y="16935"/>
                </a:moveTo>
                <a:cubicBezTo>
                  <a:pt x="9640" y="16935"/>
                  <a:pt x="9632" y="16936"/>
                  <a:pt x="9624" y="16936"/>
                </a:cubicBezTo>
                <a:cubicBezTo>
                  <a:pt x="9257" y="16936"/>
                  <a:pt x="9080" y="17371"/>
                  <a:pt x="9352" y="17629"/>
                </a:cubicBezTo>
                <a:cubicBezTo>
                  <a:pt x="9434" y="17707"/>
                  <a:pt x="9534" y="17742"/>
                  <a:pt x="9632" y="17742"/>
                </a:cubicBezTo>
                <a:cubicBezTo>
                  <a:pt x="9842" y="17742"/>
                  <a:pt x="10041" y="17580"/>
                  <a:pt x="10032" y="17330"/>
                </a:cubicBezTo>
                <a:cubicBezTo>
                  <a:pt x="10032" y="17107"/>
                  <a:pt x="9855" y="16935"/>
                  <a:pt x="9647" y="16935"/>
                </a:cubicBezTo>
                <a:close/>
                <a:moveTo>
                  <a:pt x="35436" y="17249"/>
                </a:moveTo>
                <a:lnTo>
                  <a:pt x="35626" y="17588"/>
                </a:lnTo>
                <a:lnTo>
                  <a:pt x="35286" y="17765"/>
                </a:lnTo>
                <a:lnTo>
                  <a:pt x="35096" y="17425"/>
                </a:lnTo>
                <a:lnTo>
                  <a:pt x="35436" y="17249"/>
                </a:lnTo>
                <a:close/>
                <a:moveTo>
                  <a:pt x="39486" y="17031"/>
                </a:moveTo>
                <a:cubicBezTo>
                  <a:pt x="39160" y="17031"/>
                  <a:pt x="38983" y="17412"/>
                  <a:pt x="39214" y="17656"/>
                </a:cubicBezTo>
                <a:cubicBezTo>
                  <a:pt x="39290" y="17732"/>
                  <a:pt x="39382" y="17765"/>
                  <a:pt x="39473" y="17765"/>
                </a:cubicBezTo>
                <a:cubicBezTo>
                  <a:pt x="39661" y="17765"/>
                  <a:pt x="39840" y="17622"/>
                  <a:pt x="39840" y="17412"/>
                </a:cubicBezTo>
                <a:cubicBezTo>
                  <a:pt x="39840" y="17208"/>
                  <a:pt x="39676" y="17045"/>
                  <a:pt x="39486" y="17031"/>
                </a:cubicBezTo>
                <a:close/>
                <a:moveTo>
                  <a:pt x="4171" y="17153"/>
                </a:moveTo>
                <a:cubicBezTo>
                  <a:pt x="4163" y="17153"/>
                  <a:pt x="4154" y="17153"/>
                  <a:pt x="4146" y="17154"/>
                </a:cubicBezTo>
                <a:cubicBezTo>
                  <a:pt x="3874" y="17154"/>
                  <a:pt x="3738" y="17493"/>
                  <a:pt x="3942" y="17684"/>
                </a:cubicBezTo>
                <a:cubicBezTo>
                  <a:pt x="4002" y="17743"/>
                  <a:pt x="4074" y="17769"/>
                  <a:pt x="4145" y="17769"/>
                </a:cubicBezTo>
                <a:cubicBezTo>
                  <a:pt x="4304" y="17769"/>
                  <a:pt x="4459" y="17640"/>
                  <a:pt x="4459" y="17453"/>
                </a:cubicBezTo>
                <a:cubicBezTo>
                  <a:pt x="4459" y="17284"/>
                  <a:pt x="4335" y="17153"/>
                  <a:pt x="4171" y="17153"/>
                </a:cubicBezTo>
                <a:close/>
                <a:moveTo>
                  <a:pt x="6928" y="17030"/>
                </a:moveTo>
                <a:cubicBezTo>
                  <a:pt x="6920" y="17030"/>
                  <a:pt x="6913" y="17031"/>
                  <a:pt x="6905" y="17031"/>
                </a:cubicBezTo>
                <a:lnTo>
                  <a:pt x="6919" y="17031"/>
                </a:lnTo>
                <a:cubicBezTo>
                  <a:pt x="6579" y="17031"/>
                  <a:pt x="6416" y="17439"/>
                  <a:pt x="6647" y="17670"/>
                </a:cubicBezTo>
                <a:cubicBezTo>
                  <a:pt x="6724" y="17743"/>
                  <a:pt x="6816" y="17775"/>
                  <a:pt x="6906" y="17775"/>
                </a:cubicBezTo>
                <a:cubicBezTo>
                  <a:pt x="7101" y="17775"/>
                  <a:pt x="7286" y="17622"/>
                  <a:pt x="7286" y="17398"/>
                </a:cubicBezTo>
                <a:cubicBezTo>
                  <a:pt x="7286" y="17202"/>
                  <a:pt x="7122" y="17030"/>
                  <a:pt x="6928" y="17030"/>
                </a:cubicBezTo>
                <a:close/>
                <a:moveTo>
                  <a:pt x="26424" y="17194"/>
                </a:moveTo>
                <a:lnTo>
                  <a:pt x="26601" y="17548"/>
                </a:lnTo>
                <a:lnTo>
                  <a:pt x="26247" y="17779"/>
                </a:lnTo>
                <a:lnTo>
                  <a:pt x="26084" y="17371"/>
                </a:lnTo>
                <a:lnTo>
                  <a:pt x="26424" y="17194"/>
                </a:lnTo>
                <a:close/>
                <a:moveTo>
                  <a:pt x="23665" y="17289"/>
                </a:moveTo>
                <a:lnTo>
                  <a:pt x="23841" y="17616"/>
                </a:lnTo>
                <a:lnTo>
                  <a:pt x="23502" y="17792"/>
                </a:lnTo>
                <a:lnTo>
                  <a:pt x="23325" y="17453"/>
                </a:lnTo>
                <a:lnTo>
                  <a:pt x="23665" y="17289"/>
                </a:lnTo>
                <a:close/>
                <a:moveTo>
                  <a:pt x="32717" y="17317"/>
                </a:moveTo>
                <a:cubicBezTo>
                  <a:pt x="32772" y="17425"/>
                  <a:pt x="32840" y="17534"/>
                  <a:pt x="32894" y="17643"/>
                </a:cubicBezTo>
                <a:lnTo>
                  <a:pt x="32527" y="17806"/>
                </a:lnTo>
                <a:lnTo>
                  <a:pt x="32364" y="17480"/>
                </a:lnTo>
                <a:lnTo>
                  <a:pt x="32717" y="17317"/>
                </a:lnTo>
                <a:close/>
                <a:moveTo>
                  <a:pt x="20946" y="17344"/>
                </a:moveTo>
                <a:lnTo>
                  <a:pt x="21123" y="17684"/>
                </a:lnTo>
                <a:lnTo>
                  <a:pt x="20783" y="17847"/>
                </a:lnTo>
                <a:lnTo>
                  <a:pt x="20606" y="17520"/>
                </a:lnTo>
                <a:lnTo>
                  <a:pt x="20946" y="17344"/>
                </a:lnTo>
                <a:close/>
                <a:moveTo>
                  <a:pt x="18228" y="17371"/>
                </a:moveTo>
                <a:lnTo>
                  <a:pt x="18391" y="17738"/>
                </a:lnTo>
                <a:lnTo>
                  <a:pt x="18038" y="17915"/>
                </a:lnTo>
                <a:lnTo>
                  <a:pt x="17874" y="17588"/>
                </a:lnTo>
                <a:lnTo>
                  <a:pt x="18228" y="17371"/>
                </a:lnTo>
                <a:close/>
                <a:moveTo>
                  <a:pt x="29972" y="17385"/>
                </a:moveTo>
                <a:lnTo>
                  <a:pt x="30135" y="17752"/>
                </a:lnTo>
                <a:lnTo>
                  <a:pt x="29808" y="17928"/>
                </a:lnTo>
                <a:lnTo>
                  <a:pt x="29822" y="17915"/>
                </a:lnTo>
                <a:cubicBezTo>
                  <a:pt x="29754" y="17792"/>
                  <a:pt x="29700" y="17670"/>
                  <a:pt x="29645" y="17561"/>
                </a:cubicBezTo>
                <a:lnTo>
                  <a:pt x="29972" y="17385"/>
                </a:lnTo>
                <a:close/>
                <a:moveTo>
                  <a:pt x="27240" y="17466"/>
                </a:moveTo>
                <a:lnTo>
                  <a:pt x="27416" y="17806"/>
                </a:lnTo>
                <a:lnTo>
                  <a:pt x="27076" y="17969"/>
                </a:lnTo>
                <a:lnTo>
                  <a:pt x="26900" y="17629"/>
                </a:lnTo>
                <a:lnTo>
                  <a:pt x="27240" y="17466"/>
                </a:lnTo>
                <a:close/>
                <a:moveTo>
                  <a:pt x="40302" y="17303"/>
                </a:moveTo>
                <a:cubicBezTo>
                  <a:pt x="40003" y="17303"/>
                  <a:pt x="39853" y="17684"/>
                  <a:pt x="40071" y="17887"/>
                </a:cubicBezTo>
                <a:cubicBezTo>
                  <a:pt x="40140" y="17957"/>
                  <a:pt x="40224" y="17987"/>
                  <a:pt x="40307" y="17987"/>
                </a:cubicBezTo>
                <a:cubicBezTo>
                  <a:pt x="40483" y="17987"/>
                  <a:pt x="40651" y="17847"/>
                  <a:pt x="40641" y="17643"/>
                </a:cubicBezTo>
                <a:cubicBezTo>
                  <a:pt x="40641" y="17453"/>
                  <a:pt x="40492" y="17303"/>
                  <a:pt x="40302" y="17303"/>
                </a:cubicBezTo>
                <a:close/>
                <a:moveTo>
                  <a:pt x="15455" y="17480"/>
                </a:moveTo>
                <a:lnTo>
                  <a:pt x="15632" y="17833"/>
                </a:lnTo>
                <a:lnTo>
                  <a:pt x="15306" y="18010"/>
                </a:lnTo>
                <a:lnTo>
                  <a:pt x="15142" y="17643"/>
                </a:lnTo>
                <a:lnTo>
                  <a:pt x="15455" y="17480"/>
                </a:lnTo>
                <a:close/>
                <a:moveTo>
                  <a:pt x="36265" y="17466"/>
                </a:moveTo>
                <a:lnTo>
                  <a:pt x="36469" y="17820"/>
                </a:lnTo>
                <a:lnTo>
                  <a:pt x="36102" y="18010"/>
                </a:lnTo>
                <a:lnTo>
                  <a:pt x="35925" y="17670"/>
                </a:lnTo>
                <a:lnTo>
                  <a:pt x="36265" y="17466"/>
                </a:lnTo>
                <a:close/>
                <a:moveTo>
                  <a:pt x="7729" y="17275"/>
                </a:moveTo>
                <a:cubicBezTo>
                  <a:pt x="7409" y="17275"/>
                  <a:pt x="7225" y="17651"/>
                  <a:pt x="7436" y="17901"/>
                </a:cubicBezTo>
                <a:cubicBezTo>
                  <a:pt x="7518" y="17993"/>
                  <a:pt x="7624" y="18035"/>
                  <a:pt x="7728" y="18035"/>
                </a:cubicBezTo>
                <a:cubicBezTo>
                  <a:pt x="7917" y="18035"/>
                  <a:pt x="8098" y="17898"/>
                  <a:pt x="8115" y="17670"/>
                </a:cubicBezTo>
                <a:cubicBezTo>
                  <a:pt x="8129" y="17466"/>
                  <a:pt x="7966" y="17289"/>
                  <a:pt x="7762" y="17276"/>
                </a:cubicBezTo>
                <a:cubicBezTo>
                  <a:pt x="7751" y="17275"/>
                  <a:pt x="7740" y="17275"/>
                  <a:pt x="7729" y="17275"/>
                </a:cubicBezTo>
                <a:close/>
                <a:moveTo>
                  <a:pt x="2257" y="17548"/>
                </a:moveTo>
                <a:cubicBezTo>
                  <a:pt x="1931" y="17548"/>
                  <a:pt x="1931" y="18037"/>
                  <a:pt x="2257" y="18037"/>
                </a:cubicBezTo>
                <a:cubicBezTo>
                  <a:pt x="2583" y="18037"/>
                  <a:pt x="2583" y="17548"/>
                  <a:pt x="2257" y="17548"/>
                </a:cubicBezTo>
                <a:close/>
                <a:moveTo>
                  <a:pt x="24467" y="17534"/>
                </a:moveTo>
                <a:lnTo>
                  <a:pt x="24657" y="17860"/>
                </a:lnTo>
                <a:lnTo>
                  <a:pt x="24317" y="18037"/>
                </a:lnTo>
                <a:lnTo>
                  <a:pt x="24154" y="17711"/>
                </a:lnTo>
                <a:lnTo>
                  <a:pt x="24467" y="17534"/>
                </a:lnTo>
                <a:close/>
                <a:moveTo>
                  <a:pt x="4975" y="17371"/>
                </a:moveTo>
                <a:cubicBezTo>
                  <a:pt x="4676" y="17371"/>
                  <a:pt x="4513" y="17738"/>
                  <a:pt x="4744" y="17955"/>
                </a:cubicBezTo>
                <a:cubicBezTo>
                  <a:pt x="4813" y="18024"/>
                  <a:pt x="4897" y="18055"/>
                  <a:pt x="4979" y="18055"/>
                </a:cubicBezTo>
                <a:cubicBezTo>
                  <a:pt x="5156" y="18055"/>
                  <a:pt x="5324" y="17911"/>
                  <a:pt x="5315" y="17697"/>
                </a:cubicBezTo>
                <a:cubicBezTo>
                  <a:pt x="5315" y="17520"/>
                  <a:pt x="5152" y="17371"/>
                  <a:pt x="4975" y="17371"/>
                </a:cubicBezTo>
                <a:close/>
                <a:moveTo>
                  <a:pt x="11948" y="17262"/>
                </a:moveTo>
                <a:cubicBezTo>
                  <a:pt x="11948" y="17453"/>
                  <a:pt x="12084" y="17616"/>
                  <a:pt x="12274" y="17656"/>
                </a:cubicBezTo>
                <a:cubicBezTo>
                  <a:pt x="12315" y="17669"/>
                  <a:pt x="12357" y="17675"/>
                  <a:pt x="12398" y="17675"/>
                </a:cubicBezTo>
                <a:cubicBezTo>
                  <a:pt x="12534" y="17675"/>
                  <a:pt x="12663" y="17608"/>
                  <a:pt x="12737" y="17493"/>
                </a:cubicBezTo>
                <a:lnTo>
                  <a:pt x="12927" y="17887"/>
                </a:lnTo>
                <a:lnTo>
                  <a:pt x="12546" y="18078"/>
                </a:lnTo>
                <a:cubicBezTo>
                  <a:pt x="12533" y="17887"/>
                  <a:pt x="12397" y="17724"/>
                  <a:pt x="12206" y="17684"/>
                </a:cubicBezTo>
                <a:cubicBezTo>
                  <a:pt x="12173" y="17676"/>
                  <a:pt x="12138" y="17672"/>
                  <a:pt x="12104" y="17672"/>
                </a:cubicBezTo>
                <a:cubicBezTo>
                  <a:pt x="11960" y="17672"/>
                  <a:pt x="11821" y="17740"/>
                  <a:pt x="11744" y="17860"/>
                </a:cubicBezTo>
                <a:lnTo>
                  <a:pt x="11540" y="17453"/>
                </a:lnTo>
                <a:lnTo>
                  <a:pt x="11948" y="17262"/>
                </a:lnTo>
                <a:close/>
                <a:moveTo>
                  <a:pt x="21762" y="17602"/>
                </a:moveTo>
                <a:lnTo>
                  <a:pt x="21939" y="17942"/>
                </a:lnTo>
                <a:lnTo>
                  <a:pt x="21599" y="18105"/>
                </a:lnTo>
                <a:lnTo>
                  <a:pt x="21436" y="17765"/>
                </a:lnTo>
                <a:lnTo>
                  <a:pt x="21762" y="17602"/>
                </a:lnTo>
                <a:close/>
                <a:moveTo>
                  <a:pt x="33560" y="17575"/>
                </a:moveTo>
                <a:lnTo>
                  <a:pt x="33737" y="17928"/>
                </a:lnTo>
                <a:lnTo>
                  <a:pt x="33383" y="18105"/>
                </a:lnTo>
                <a:lnTo>
                  <a:pt x="33207" y="17752"/>
                </a:lnTo>
                <a:lnTo>
                  <a:pt x="33560" y="17575"/>
                </a:lnTo>
                <a:close/>
                <a:moveTo>
                  <a:pt x="30787" y="17656"/>
                </a:moveTo>
                <a:lnTo>
                  <a:pt x="30964" y="17983"/>
                </a:lnTo>
                <a:lnTo>
                  <a:pt x="30624" y="18159"/>
                </a:lnTo>
                <a:cubicBezTo>
                  <a:pt x="30570" y="18064"/>
                  <a:pt x="30502" y="17942"/>
                  <a:pt x="30447" y="17820"/>
                </a:cubicBezTo>
                <a:lnTo>
                  <a:pt x="30787" y="17656"/>
                </a:lnTo>
                <a:close/>
                <a:moveTo>
                  <a:pt x="19071" y="17670"/>
                </a:moveTo>
                <a:lnTo>
                  <a:pt x="19234" y="18023"/>
                </a:lnTo>
                <a:lnTo>
                  <a:pt x="18880" y="18187"/>
                </a:lnTo>
                <a:lnTo>
                  <a:pt x="18717" y="17833"/>
                </a:lnTo>
                <a:lnTo>
                  <a:pt x="19071" y="17670"/>
                </a:lnTo>
                <a:close/>
                <a:moveTo>
                  <a:pt x="377" y="17994"/>
                </a:moveTo>
                <a:cubicBezTo>
                  <a:pt x="374" y="17994"/>
                  <a:pt x="370" y="17995"/>
                  <a:pt x="368" y="17996"/>
                </a:cubicBezTo>
                <a:cubicBezTo>
                  <a:pt x="313" y="17996"/>
                  <a:pt x="286" y="18064"/>
                  <a:pt x="245" y="18105"/>
                </a:cubicBezTo>
                <a:cubicBezTo>
                  <a:pt x="286" y="18146"/>
                  <a:pt x="327" y="18214"/>
                  <a:pt x="354" y="18214"/>
                </a:cubicBezTo>
                <a:cubicBezTo>
                  <a:pt x="395" y="18214"/>
                  <a:pt x="449" y="18159"/>
                  <a:pt x="531" y="18091"/>
                </a:cubicBezTo>
                <a:cubicBezTo>
                  <a:pt x="458" y="18043"/>
                  <a:pt x="407" y="17994"/>
                  <a:pt x="377" y="17994"/>
                </a:cubicBezTo>
                <a:close/>
                <a:moveTo>
                  <a:pt x="28055" y="17711"/>
                </a:moveTo>
                <a:lnTo>
                  <a:pt x="28232" y="18051"/>
                </a:lnTo>
                <a:lnTo>
                  <a:pt x="27906" y="18214"/>
                </a:lnTo>
                <a:lnTo>
                  <a:pt x="27715" y="17874"/>
                </a:lnTo>
                <a:lnTo>
                  <a:pt x="28055" y="17711"/>
                </a:lnTo>
                <a:close/>
                <a:moveTo>
                  <a:pt x="41117" y="17629"/>
                </a:moveTo>
                <a:cubicBezTo>
                  <a:pt x="40968" y="17643"/>
                  <a:pt x="40845" y="17752"/>
                  <a:pt x="40832" y="17901"/>
                </a:cubicBezTo>
                <a:lnTo>
                  <a:pt x="40818" y="17915"/>
                </a:lnTo>
                <a:cubicBezTo>
                  <a:pt x="40809" y="18102"/>
                  <a:pt x="40961" y="18225"/>
                  <a:pt x="41119" y="18225"/>
                </a:cubicBezTo>
                <a:cubicBezTo>
                  <a:pt x="41190" y="18225"/>
                  <a:pt x="41262" y="18200"/>
                  <a:pt x="41321" y="18146"/>
                </a:cubicBezTo>
                <a:cubicBezTo>
                  <a:pt x="41511" y="17969"/>
                  <a:pt x="41389" y="17643"/>
                  <a:pt x="41117" y="17629"/>
                </a:cubicBezTo>
                <a:close/>
                <a:moveTo>
                  <a:pt x="16298" y="17752"/>
                </a:moveTo>
                <a:lnTo>
                  <a:pt x="16461" y="18078"/>
                </a:lnTo>
                <a:lnTo>
                  <a:pt x="16135" y="18254"/>
                </a:lnTo>
                <a:lnTo>
                  <a:pt x="15958" y="17915"/>
                </a:lnTo>
                <a:lnTo>
                  <a:pt x="16298" y="17752"/>
                </a:lnTo>
                <a:close/>
                <a:moveTo>
                  <a:pt x="8550" y="17493"/>
                </a:moveTo>
                <a:cubicBezTo>
                  <a:pt x="8197" y="17493"/>
                  <a:pt x="8034" y="17915"/>
                  <a:pt x="8278" y="18159"/>
                </a:cubicBezTo>
                <a:cubicBezTo>
                  <a:pt x="8362" y="18243"/>
                  <a:pt x="8462" y="18279"/>
                  <a:pt x="8560" y="18279"/>
                </a:cubicBezTo>
                <a:cubicBezTo>
                  <a:pt x="8765" y="18279"/>
                  <a:pt x="8958" y="18118"/>
                  <a:pt x="8958" y="17887"/>
                </a:cubicBezTo>
                <a:cubicBezTo>
                  <a:pt x="8944" y="17656"/>
                  <a:pt x="8768" y="17493"/>
                  <a:pt x="8550" y="17493"/>
                </a:cubicBezTo>
                <a:close/>
                <a:moveTo>
                  <a:pt x="25309" y="17779"/>
                </a:moveTo>
                <a:lnTo>
                  <a:pt x="25486" y="18105"/>
                </a:lnTo>
                <a:lnTo>
                  <a:pt x="25146" y="18282"/>
                </a:lnTo>
                <a:lnTo>
                  <a:pt x="24970" y="17942"/>
                </a:lnTo>
                <a:lnTo>
                  <a:pt x="25309" y="17779"/>
                </a:lnTo>
                <a:close/>
                <a:moveTo>
                  <a:pt x="5832" y="17629"/>
                </a:moveTo>
                <a:cubicBezTo>
                  <a:pt x="5533" y="17629"/>
                  <a:pt x="5383" y="17996"/>
                  <a:pt x="5587" y="18214"/>
                </a:cubicBezTo>
                <a:cubicBezTo>
                  <a:pt x="5658" y="18285"/>
                  <a:pt x="5745" y="18316"/>
                  <a:pt x="5829" y="18316"/>
                </a:cubicBezTo>
                <a:cubicBezTo>
                  <a:pt x="6005" y="18316"/>
                  <a:pt x="6172" y="18180"/>
                  <a:pt x="6172" y="17969"/>
                </a:cubicBezTo>
                <a:cubicBezTo>
                  <a:pt x="6172" y="17779"/>
                  <a:pt x="6022" y="17629"/>
                  <a:pt x="5832" y="17629"/>
                </a:cubicBezTo>
                <a:close/>
                <a:moveTo>
                  <a:pt x="13579" y="17806"/>
                </a:moveTo>
                <a:lnTo>
                  <a:pt x="13756" y="18132"/>
                </a:lnTo>
                <a:lnTo>
                  <a:pt x="13389" y="18322"/>
                </a:lnTo>
                <a:lnTo>
                  <a:pt x="13199" y="17983"/>
                </a:lnTo>
                <a:lnTo>
                  <a:pt x="13579" y="17806"/>
                </a:lnTo>
                <a:close/>
                <a:moveTo>
                  <a:pt x="3086" y="17765"/>
                </a:moveTo>
                <a:cubicBezTo>
                  <a:pt x="2841" y="17765"/>
                  <a:pt x="2705" y="18064"/>
                  <a:pt x="2882" y="18241"/>
                </a:cubicBezTo>
                <a:cubicBezTo>
                  <a:pt x="2940" y="18299"/>
                  <a:pt x="3011" y="18324"/>
                  <a:pt x="3080" y="18324"/>
                </a:cubicBezTo>
                <a:cubicBezTo>
                  <a:pt x="3223" y="18324"/>
                  <a:pt x="3358" y="18215"/>
                  <a:pt x="3358" y="18051"/>
                </a:cubicBezTo>
                <a:cubicBezTo>
                  <a:pt x="3358" y="17887"/>
                  <a:pt x="3236" y="17765"/>
                  <a:pt x="3086" y="17765"/>
                </a:cubicBezTo>
                <a:close/>
                <a:moveTo>
                  <a:pt x="34362" y="17847"/>
                </a:moveTo>
                <a:lnTo>
                  <a:pt x="34539" y="18173"/>
                </a:lnTo>
                <a:lnTo>
                  <a:pt x="34172" y="18336"/>
                </a:lnTo>
                <a:lnTo>
                  <a:pt x="34008" y="18023"/>
                </a:lnTo>
                <a:lnTo>
                  <a:pt x="34362" y="17847"/>
                </a:lnTo>
                <a:close/>
                <a:moveTo>
                  <a:pt x="22605" y="17833"/>
                </a:moveTo>
                <a:lnTo>
                  <a:pt x="22781" y="18200"/>
                </a:lnTo>
                <a:lnTo>
                  <a:pt x="22455" y="18363"/>
                </a:lnTo>
                <a:lnTo>
                  <a:pt x="22278" y="18010"/>
                </a:lnTo>
                <a:lnTo>
                  <a:pt x="22605" y="17833"/>
                </a:lnTo>
                <a:close/>
                <a:moveTo>
                  <a:pt x="38372" y="17575"/>
                </a:moveTo>
                <a:cubicBezTo>
                  <a:pt x="38141" y="17588"/>
                  <a:pt x="37977" y="17765"/>
                  <a:pt x="37977" y="17983"/>
                </a:cubicBezTo>
                <a:cubicBezTo>
                  <a:pt x="37977" y="18220"/>
                  <a:pt x="38173" y="18377"/>
                  <a:pt x="38376" y="18377"/>
                </a:cubicBezTo>
                <a:cubicBezTo>
                  <a:pt x="38475" y="18377"/>
                  <a:pt x="38577" y="18339"/>
                  <a:pt x="38657" y="18254"/>
                </a:cubicBezTo>
                <a:cubicBezTo>
                  <a:pt x="38902" y="17996"/>
                  <a:pt x="38725" y="17575"/>
                  <a:pt x="38372" y="17575"/>
                </a:cubicBezTo>
                <a:close/>
                <a:moveTo>
                  <a:pt x="31616" y="17901"/>
                </a:moveTo>
                <a:lnTo>
                  <a:pt x="31793" y="18241"/>
                </a:lnTo>
                <a:lnTo>
                  <a:pt x="31453" y="18404"/>
                </a:lnTo>
                <a:lnTo>
                  <a:pt x="31276" y="18064"/>
                </a:lnTo>
                <a:lnTo>
                  <a:pt x="31616" y="17901"/>
                </a:lnTo>
                <a:close/>
                <a:moveTo>
                  <a:pt x="41960" y="17915"/>
                </a:moveTo>
                <a:cubicBezTo>
                  <a:pt x="41742" y="17915"/>
                  <a:pt x="41634" y="18173"/>
                  <a:pt x="41783" y="18336"/>
                </a:cubicBezTo>
                <a:cubicBezTo>
                  <a:pt x="41833" y="18386"/>
                  <a:pt x="41895" y="18409"/>
                  <a:pt x="41956" y="18409"/>
                </a:cubicBezTo>
                <a:cubicBezTo>
                  <a:pt x="42078" y="18409"/>
                  <a:pt x="42196" y="18318"/>
                  <a:pt x="42205" y="18173"/>
                </a:cubicBezTo>
                <a:cubicBezTo>
                  <a:pt x="42205" y="18037"/>
                  <a:pt x="42096" y="17928"/>
                  <a:pt x="41960" y="17915"/>
                </a:cubicBezTo>
                <a:close/>
                <a:moveTo>
                  <a:pt x="19873" y="17942"/>
                </a:moveTo>
                <a:lnTo>
                  <a:pt x="20049" y="18268"/>
                </a:lnTo>
                <a:lnTo>
                  <a:pt x="19682" y="18431"/>
                </a:lnTo>
                <a:lnTo>
                  <a:pt x="19519" y="18119"/>
                </a:lnTo>
                <a:lnTo>
                  <a:pt x="19873" y="17942"/>
                </a:lnTo>
                <a:close/>
                <a:moveTo>
                  <a:pt x="28898" y="17955"/>
                </a:moveTo>
                <a:lnTo>
                  <a:pt x="29074" y="18295"/>
                </a:lnTo>
                <a:lnTo>
                  <a:pt x="28748" y="18458"/>
                </a:lnTo>
                <a:lnTo>
                  <a:pt x="28572" y="18132"/>
                </a:lnTo>
                <a:lnTo>
                  <a:pt x="28898" y="17955"/>
                </a:lnTo>
                <a:close/>
                <a:moveTo>
                  <a:pt x="17113" y="17983"/>
                </a:moveTo>
                <a:lnTo>
                  <a:pt x="17290" y="18322"/>
                </a:lnTo>
                <a:lnTo>
                  <a:pt x="16964" y="18499"/>
                </a:lnTo>
                <a:lnTo>
                  <a:pt x="16787" y="18173"/>
                </a:lnTo>
                <a:lnTo>
                  <a:pt x="17113" y="17983"/>
                </a:lnTo>
                <a:close/>
                <a:moveTo>
                  <a:pt x="1197" y="18159"/>
                </a:moveTo>
                <a:cubicBezTo>
                  <a:pt x="952" y="18159"/>
                  <a:pt x="952" y="18526"/>
                  <a:pt x="1197" y="18540"/>
                </a:cubicBezTo>
                <a:cubicBezTo>
                  <a:pt x="1441" y="18526"/>
                  <a:pt x="1441" y="18159"/>
                  <a:pt x="1197" y="18159"/>
                </a:cubicBezTo>
                <a:close/>
                <a:moveTo>
                  <a:pt x="26179" y="17969"/>
                </a:moveTo>
                <a:lnTo>
                  <a:pt x="26342" y="18377"/>
                </a:lnTo>
                <a:lnTo>
                  <a:pt x="26003" y="18540"/>
                </a:lnTo>
                <a:lnTo>
                  <a:pt x="25826" y="18200"/>
                </a:lnTo>
                <a:lnTo>
                  <a:pt x="26179" y="17969"/>
                </a:lnTo>
                <a:close/>
                <a:moveTo>
                  <a:pt x="42742" y="18250"/>
                </a:moveTo>
                <a:cubicBezTo>
                  <a:pt x="42663" y="18250"/>
                  <a:pt x="42602" y="18334"/>
                  <a:pt x="42626" y="18418"/>
                </a:cubicBezTo>
                <a:cubicBezTo>
                  <a:pt x="42653" y="18486"/>
                  <a:pt x="42708" y="18540"/>
                  <a:pt x="42775" y="18554"/>
                </a:cubicBezTo>
                <a:cubicBezTo>
                  <a:pt x="42843" y="18554"/>
                  <a:pt x="42898" y="18486"/>
                  <a:pt x="42966" y="18445"/>
                </a:cubicBezTo>
                <a:lnTo>
                  <a:pt x="42966" y="18363"/>
                </a:lnTo>
                <a:cubicBezTo>
                  <a:pt x="42898" y="18322"/>
                  <a:pt x="42843" y="18268"/>
                  <a:pt x="42775" y="18254"/>
                </a:cubicBezTo>
                <a:cubicBezTo>
                  <a:pt x="42764" y="18251"/>
                  <a:pt x="42753" y="18250"/>
                  <a:pt x="42742" y="18250"/>
                </a:cubicBezTo>
                <a:close/>
                <a:moveTo>
                  <a:pt x="9363" y="17765"/>
                </a:moveTo>
                <a:cubicBezTo>
                  <a:pt x="9020" y="17765"/>
                  <a:pt x="8839" y="18190"/>
                  <a:pt x="9080" y="18445"/>
                </a:cubicBezTo>
                <a:cubicBezTo>
                  <a:pt x="9165" y="18530"/>
                  <a:pt x="9269" y="18568"/>
                  <a:pt x="9371" y="18568"/>
                </a:cubicBezTo>
                <a:cubicBezTo>
                  <a:pt x="9578" y="18568"/>
                  <a:pt x="9773" y="18410"/>
                  <a:pt x="9773" y="18173"/>
                </a:cubicBezTo>
                <a:cubicBezTo>
                  <a:pt x="9787" y="17942"/>
                  <a:pt x="9610" y="17765"/>
                  <a:pt x="9379" y="17765"/>
                </a:cubicBezTo>
                <a:cubicBezTo>
                  <a:pt x="9374" y="17765"/>
                  <a:pt x="9368" y="17765"/>
                  <a:pt x="9363" y="17765"/>
                </a:cubicBezTo>
                <a:close/>
                <a:moveTo>
                  <a:pt x="3905" y="17982"/>
                </a:moveTo>
                <a:cubicBezTo>
                  <a:pt x="3900" y="17982"/>
                  <a:pt x="3894" y="17982"/>
                  <a:pt x="3888" y="17983"/>
                </a:cubicBezTo>
                <a:cubicBezTo>
                  <a:pt x="3727" y="17983"/>
                  <a:pt x="3606" y="18115"/>
                  <a:pt x="3603" y="18288"/>
                </a:cubicBezTo>
                <a:lnTo>
                  <a:pt x="3603" y="18288"/>
                </a:lnTo>
                <a:cubicBezTo>
                  <a:pt x="3603" y="18286"/>
                  <a:pt x="3603" y="18284"/>
                  <a:pt x="3603" y="18282"/>
                </a:cubicBezTo>
                <a:lnTo>
                  <a:pt x="3603" y="18295"/>
                </a:lnTo>
                <a:cubicBezTo>
                  <a:pt x="3603" y="18293"/>
                  <a:pt x="3603" y="18291"/>
                  <a:pt x="3603" y="18288"/>
                </a:cubicBezTo>
                <a:lnTo>
                  <a:pt x="3603" y="18288"/>
                </a:lnTo>
                <a:cubicBezTo>
                  <a:pt x="3606" y="18469"/>
                  <a:pt x="3754" y="18588"/>
                  <a:pt x="3908" y="18588"/>
                </a:cubicBezTo>
                <a:cubicBezTo>
                  <a:pt x="3982" y="18588"/>
                  <a:pt x="4058" y="18560"/>
                  <a:pt x="4119" y="18499"/>
                </a:cubicBezTo>
                <a:cubicBezTo>
                  <a:pt x="4306" y="18299"/>
                  <a:pt x="4179" y="17982"/>
                  <a:pt x="3905" y="17982"/>
                </a:cubicBezTo>
                <a:close/>
                <a:moveTo>
                  <a:pt x="6647" y="17860"/>
                </a:moveTo>
                <a:cubicBezTo>
                  <a:pt x="6335" y="17860"/>
                  <a:pt x="6158" y="18254"/>
                  <a:pt x="6389" y="18486"/>
                </a:cubicBezTo>
                <a:cubicBezTo>
                  <a:pt x="6464" y="18560"/>
                  <a:pt x="6556" y="18594"/>
                  <a:pt x="6646" y="18594"/>
                </a:cubicBezTo>
                <a:cubicBezTo>
                  <a:pt x="6834" y="18594"/>
                  <a:pt x="7014" y="18448"/>
                  <a:pt x="7014" y="18227"/>
                </a:cubicBezTo>
                <a:cubicBezTo>
                  <a:pt x="7014" y="18023"/>
                  <a:pt x="6865" y="17860"/>
                  <a:pt x="6661" y="17860"/>
                </a:cubicBezTo>
                <a:close/>
                <a:moveTo>
                  <a:pt x="14408" y="18051"/>
                </a:moveTo>
                <a:lnTo>
                  <a:pt x="14572" y="18377"/>
                </a:lnTo>
                <a:lnTo>
                  <a:pt x="14218" y="18608"/>
                </a:lnTo>
                <a:lnTo>
                  <a:pt x="14041" y="18227"/>
                </a:lnTo>
                <a:lnTo>
                  <a:pt x="14408" y="18051"/>
                </a:lnTo>
                <a:close/>
                <a:moveTo>
                  <a:pt x="39193" y="17854"/>
                </a:moveTo>
                <a:cubicBezTo>
                  <a:pt x="39106" y="17854"/>
                  <a:pt x="39017" y="17885"/>
                  <a:pt x="38942" y="17955"/>
                </a:cubicBezTo>
                <a:cubicBezTo>
                  <a:pt x="38698" y="18187"/>
                  <a:pt x="38861" y="18594"/>
                  <a:pt x="39201" y="18608"/>
                </a:cubicBezTo>
                <a:cubicBezTo>
                  <a:pt x="39405" y="18608"/>
                  <a:pt x="39568" y="18445"/>
                  <a:pt x="39568" y="18241"/>
                </a:cubicBezTo>
                <a:cubicBezTo>
                  <a:pt x="39577" y="18014"/>
                  <a:pt x="39390" y="17854"/>
                  <a:pt x="39193" y="17854"/>
                </a:cubicBezTo>
                <a:close/>
                <a:moveTo>
                  <a:pt x="35205" y="18078"/>
                </a:moveTo>
                <a:lnTo>
                  <a:pt x="35381" y="18390"/>
                </a:lnTo>
                <a:lnTo>
                  <a:pt x="35014" y="18621"/>
                </a:lnTo>
                <a:lnTo>
                  <a:pt x="34851" y="18254"/>
                </a:lnTo>
                <a:lnTo>
                  <a:pt x="35205" y="18078"/>
                </a:lnTo>
                <a:close/>
                <a:moveTo>
                  <a:pt x="23420" y="18119"/>
                </a:moveTo>
                <a:lnTo>
                  <a:pt x="23597" y="18445"/>
                </a:lnTo>
                <a:lnTo>
                  <a:pt x="23257" y="18635"/>
                </a:lnTo>
                <a:lnTo>
                  <a:pt x="23094" y="18295"/>
                </a:lnTo>
                <a:lnTo>
                  <a:pt x="23420" y="18119"/>
                </a:lnTo>
                <a:close/>
                <a:moveTo>
                  <a:pt x="32445" y="18146"/>
                </a:moveTo>
                <a:cubicBezTo>
                  <a:pt x="32486" y="18241"/>
                  <a:pt x="32554" y="18363"/>
                  <a:pt x="32608" y="18472"/>
                </a:cubicBezTo>
                <a:lnTo>
                  <a:pt x="32269" y="18649"/>
                </a:lnTo>
                <a:lnTo>
                  <a:pt x="32106" y="18309"/>
                </a:lnTo>
                <a:lnTo>
                  <a:pt x="32445" y="18146"/>
                </a:lnTo>
                <a:close/>
                <a:moveTo>
                  <a:pt x="20702" y="18173"/>
                </a:moveTo>
                <a:lnTo>
                  <a:pt x="20878" y="18486"/>
                </a:lnTo>
                <a:lnTo>
                  <a:pt x="20511" y="18662"/>
                </a:lnTo>
                <a:lnTo>
                  <a:pt x="20348" y="18350"/>
                </a:lnTo>
                <a:lnTo>
                  <a:pt x="20702" y="18173"/>
                </a:lnTo>
                <a:close/>
                <a:moveTo>
                  <a:pt x="11649" y="18091"/>
                </a:moveTo>
                <a:lnTo>
                  <a:pt x="11839" y="18472"/>
                </a:lnTo>
                <a:lnTo>
                  <a:pt x="11486" y="18676"/>
                </a:lnTo>
                <a:lnTo>
                  <a:pt x="11282" y="18268"/>
                </a:lnTo>
                <a:lnTo>
                  <a:pt x="11649" y="18091"/>
                </a:lnTo>
                <a:close/>
                <a:moveTo>
                  <a:pt x="17942" y="18227"/>
                </a:moveTo>
                <a:lnTo>
                  <a:pt x="18119" y="18567"/>
                </a:lnTo>
                <a:lnTo>
                  <a:pt x="17779" y="18730"/>
                </a:lnTo>
                <a:lnTo>
                  <a:pt x="17603" y="18390"/>
                </a:lnTo>
                <a:lnTo>
                  <a:pt x="17942" y="18227"/>
                </a:lnTo>
                <a:close/>
                <a:moveTo>
                  <a:pt x="29727" y="18200"/>
                </a:moveTo>
                <a:lnTo>
                  <a:pt x="29890" y="18567"/>
                </a:lnTo>
                <a:lnTo>
                  <a:pt x="29577" y="18744"/>
                </a:lnTo>
                <a:lnTo>
                  <a:pt x="29401" y="18377"/>
                </a:lnTo>
                <a:lnTo>
                  <a:pt x="29727" y="18200"/>
                </a:lnTo>
                <a:close/>
                <a:moveTo>
                  <a:pt x="27008" y="18295"/>
                </a:moveTo>
                <a:lnTo>
                  <a:pt x="27185" y="18621"/>
                </a:lnTo>
                <a:lnTo>
                  <a:pt x="26818" y="18798"/>
                </a:lnTo>
                <a:lnTo>
                  <a:pt x="26655" y="18472"/>
                </a:lnTo>
                <a:lnTo>
                  <a:pt x="27008" y="18295"/>
                </a:lnTo>
                <a:close/>
                <a:moveTo>
                  <a:pt x="40021" y="18133"/>
                </a:moveTo>
                <a:cubicBezTo>
                  <a:pt x="39938" y="18133"/>
                  <a:pt x="39854" y="18163"/>
                  <a:pt x="39785" y="18227"/>
                </a:cubicBezTo>
                <a:cubicBezTo>
                  <a:pt x="39568" y="18445"/>
                  <a:pt x="39717" y="18812"/>
                  <a:pt x="40030" y="18812"/>
                </a:cubicBezTo>
                <a:cubicBezTo>
                  <a:pt x="40220" y="18812"/>
                  <a:pt x="40370" y="18662"/>
                  <a:pt x="40370" y="18472"/>
                </a:cubicBezTo>
                <a:cubicBezTo>
                  <a:pt x="40370" y="18268"/>
                  <a:pt x="40199" y="18133"/>
                  <a:pt x="40021" y="18133"/>
                </a:cubicBezTo>
                <a:close/>
                <a:moveTo>
                  <a:pt x="15224" y="18295"/>
                </a:moveTo>
                <a:lnTo>
                  <a:pt x="15401" y="18649"/>
                </a:lnTo>
                <a:lnTo>
                  <a:pt x="15074" y="18825"/>
                </a:lnTo>
                <a:lnTo>
                  <a:pt x="14898" y="18458"/>
                </a:lnTo>
                <a:lnTo>
                  <a:pt x="15224" y="18295"/>
                </a:lnTo>
                <a:close/>
                <a:moveTo>
                  <a:pt x="7476" y="18091"/>
                </a:moveTo>
                <a:cubicBezTo>
                  <a:pt x="7272" y="18091"/>
                  <a:pt x="7109" y="18268"/>
                  <a:pt x="7109" y="18472"/>
                </a:cubicBezTo>
                <a:cubicBezTo>
                  <a:pt x="7109" y="18699"/>
                  <a:pt x="7292" y="18848"/>
                  <a:pt x="7486" y="18848"/>
                </a:cubicBezTo>
                <a:cubicBezTo>
                  <a:pt x="7582" y="18848"/>
                  <a:pt x="7681" y="18811"/>
                  <a:pt x="7762" y="18730"/>
                </a:cubicBezTo>
                <a:cubicBezTo>
                  <a:pt x="7993" y="18499"/>
                  <a:pt x="7816" y="18091"/>
                  <a:pt x="7476" y="18091"/>
                </a:cubicBezTo>
                <a:close/>
                <a:moveTo>
                  <a:pt x="1987" y="18389"/>
                </a:moveTo>
                <a:cubicBezTo>
                  <a:pt x="1685" y="18389"/>
                  <a:pt x="1681" y="18855"/>
                  <a:pt x="1976" y="18855"/>
                </a:cubicBezTo>
                <a:cubicBezTo>
                  <a:pt x="1988" y="18855"/>
                  <a:pt x="2000" y="18854"/>
                  <a:pt x="2012" y="18853"/>
                </a:cubicBezTo>
                <a:cubicBezTo>
                  <a:pt x="2135" y="18853"/>
                  <a:pt x="2230" y="18744"/>
                  <a:pt x="2243" y="18621"/>
                </a:cubicBezTo>
                <a:cubicBezTo>
                  <a:pt x="2230" y="18499"/>
                  <a:pt x="2135" y="18390"/>
                  <a:pt x="2012" y="18390"/>
                </a:cubicBezTo>
                <a:cubicBezTo>
                  <a:pt x="2004" y="18390"/>
                  <a:pt x="1995" y="18389"/>
                  <a:pt x="1987" y="18389"/>
                </a:cubicBezTo>
                <a:close/>
                <a:moveTo>
                  <a:pt x="24236" y="18350"/>
                </a:moveTo>
                <a:lnTo>
                  <a:pt x="24426" y="18689"/>
                </a:lnTo>
                <a:lnTo>
                  <a:pt x="24086" y="18866"/>
                </a:lnTo>
                <a:lnTo>
                  <a:pt x="23909" y="18526"/>
                </a:lnTo>
                <a:lnTo>
                  <a:pt x="24236" y="18350"/>
                </a:lnTo>
                <a:close/>
                <a:moveTo>
                  <a:pt x="4744" y="18227"/>
                </a:moveTo>
                <a:cubicBezTo>
                  <a:pt x="4445" y="18227"/>
                  <a:pt x="4296" y="18581"/>
                  <a:pt x="4500" y="18798"/>
                </a:cubicBezTo>
                <a:cubicBezTo>
                  <a:pt x="4564" y="18863"/>
                  <a:pt x="4644" y="18892"/>
                  <a:pt x="4723" y="18892"/>
                </a:cubicBezTo>
                <a:cubicBezTo>
                  <a:pt x="4892" y="18892"/>
                  <a:pt x="5057" y="18758"/>
                  <a:pt x="5057" y="18554"/>
                </a:cubicBezTo>
                <a:cubicBezTo>
                  <a:pt x="5057" y="18377"/>
                  <a:pt x="4907" y="18241"/>
                  <a:pt x="4744" y="18227"/>
                </a:cubicBezTo>
                <a:close/>
                <a:moveTo>
                  <a:pt x="12478" y="18377"/>
                </a:moveTo>
                <a:lnTo>
                  <a:pt x="12655" y="18717"/>
                </a:lnTo>
                <a:lnTo>
                  <a:pt x="12315" y="18907"/>
                </a:lnTo>
                <a:lnTo>
                  <a:pt x="12111" y="18554"/>
                </a:lnTo>
                <a:lnTo>
                  <a:pt x="12478" y="18377"/>
                </a:lnTo>
                <a:close/>
                <a:moveTo>
                  <a:pt x="36142" y="18377"/>
                </a:moveTo>
                <a:cubicBezTo>
                  <a:pt x="36152" y="18511"/>
                  <a:pt x="36215" y="18624"/>
                  <a:pt x="36313" y="18704"/>
                </a:cubicBezTo>
                <a:lnTo>
                  <a:pt x="36313" y="18704"/>
                </a:lnTo>
                <a:cubicBezTo>
                  <a:pt x="36129" y="18708"/>
                  <a:pt x="35971" y="18744"/>
                  <a:pt x="35871" y="18907"/>
                </a:cubicBezTo>
                <a:cubicBezTo>
                  <a:pt x="35803" y="18757"/>
                  <a:pt x="35748" y="18621"/>
                  <a:pt x="35694" y="18499"/>
                </a:cubicBezTo>
                <a:lnTo>
                  <a:pt x="36142" y="18377"/>
                </a:lnTo>
                <a:close/>
                <a:moveTo>
                  <a:pt x="21517" y="18418"/>
                </a:moveTo>
                <a:lnTo>
                  <a:pt x="21694" y="18744"/>
                </a:lnTo>
                <a:lnTo>
                  <a:pt x="21327" y="18920"/>
                </a:lnTo>
                <a:lnTo>
                  <a:pt x="21164" y="18594"/>
                </a:lnTo>
                <a:lnTo>
                  <a:pt x="21517" y="18418"/>
                </a:lnTo>
                <a:close/>
                <a:moveTo>
                  <a:pt x="33274" y="18390"/>
                </a:moveTo>
                <a:lnTo>
                  <a:pt x="33451" y="18744"/>
                </a:lnTo>
                <a:lnTo>
                  <a:pt x="33125" y="18920"/>
                </a:lnTo>
                <a:lnTo>
                  <a:pt x="32948" y="18554"/>
                </a:lnTo>
                <a:lnTo>
                  <a:pt x="33274" y="18390"/>
                </a:lnTo>
                <a:close/>
                <a:moveTo>
                  <a:pt x="30529" y="18486"/>
                </a:moveTo>
                <a:lnTo>
                  <a:pt x="30706" y="18812"/>
                </a:lnTo>
                <a:lnTo>
                  <a:pt x="30366" y="18975"/>
                </a:lnTo>
                <a:lnTo>
                  <a:pt x="30203" y="18649"/>
                </a:lnTo>
                <a:lnTo>
                  <a:pt x="30529" y="18486"/>
                </a:lnTo>
                <a:close/>
                <a:moveTo>
                  <a:pt x="82" y="18798"/>
                </a:moveTo>
                <a:cubicBezTo>
                  <a:pt x="41" y="18866"/>
                  <a:pt x="14" y="18893"/>
                  <a:pt x="14" y="18920"/>
                </a:cubicBezTo>
                <a:lnTo>
                  <a:pt x="1" y="18920"/>
                </a:lnTo>
                <a:cubicBezTo>
                  <a:pt x="1" y="18961"/>
                  <a:pt x="55" y="18988"/>
                  <a:pt x="82" y="19016"/>
                </a:cubicBezTo>
                <a:cubicBezTo>
                  <a:pt x="109" y="18988"/>
                  <a:pt x="164" y="18961"/>
                  <a:pt x="164" y="18920"/>
                </a:cubicBezTo>
                <a:cubicBezTo>
                  <a:pt x="177" y="18880"/>
                  <a:pt x="123" y="18853"/>
                  <a:pt x="82" y="18798"/>
                </a:cubicBezTo>
                <a:close/>
                <a:moveTo>
                  <a:pt x="18772" y="18486"/>
                </a:moveTo>
                <a:lnTo>
                  <a:pt x="18948" y="18853"/>
                </a:lnTo>
                <a:lnTo>
                  <a:pt x="18622" y="19016"/>
                </a:lnTo>
                <a:lnTo>
                  <a:pt x="18445" y="18662"/>
                </a:lnTo>
                <a:lnTo>
                  <a:pt x="18772" y="18486"/>
                </a:lnTo>
                <a:close/>
                <a:moveTo>
                  <a:pt x="27838" y="18554"/>
                </a:moveTo>
                <a:lnTo>
                  <a:pt x="28001" y="18866"/>
                </a:lnTo>
                <a:lnTo>
                  <a:pt x="27647" y="19043"/>
                </a:lnTo>
                <a:lnTo>
                  <a:pt x="27471" y="18717"/>
                </a:lnTo>
                <a:lnTo>
                  <a:pt x="27838" y="18554"/>
                </a:lnTo>
                <a:close/>
                <a:moveTo>
                  <a:pt x="40859" y="18431"/>
                </a:moveTo>
                <a:cubicBezTo>
                  <a:pt x="40587" y="18431"/>
                  <a:pt x="40438" y="18757"/>
                  <a:pt x="40628" y="18961"/>
                </a:cubicBezTo>
                <a:cubicBezTo>
                  <a:pt x="40691" y="19025"/>
                  <a:pt x="40770" y="19053"/>
                  <a:pt x="40847" y="19053"/>
                </a:cubicBezTo>
                <a:cubicBezTo>
                  <a:pt x="41001" y="19053"/>
                  <a:pt x="41149" y="18939"/>
                  <a:pt x="41158" y="18757"/>
                </a:cubicBezTo>
                <a:cubicBezTo>
                  <a:pt x="41172" y="18581"/>
                  <a:pt x="41036" y="18445"/>
                  <a:pt x="40859" y="18431"/>
                </a:cubicBezTo>
                <a:close/>
                <a:moveTo>
                  <a:pt x="16039" y="18567"/>
                </a:moveTo>
                <a:lnTo>
                  <a:pt x="16216" y="18893"/>
                </a:lnTo>
                <a:lnTo>
                  <a:pt x="15876" y="19084"/>
                </a:lnTo>
                <a:lnTo>
                  <a:pt x="15713" y="18744"/>
                </a:lnTo>
                <a:lnTo>
                  <a:pt x="16039" y="18567"/>
                </a:lnTo>
                <a:close/>
                <a:moveTo>
                  <a:pt x="25065" y="18594"/>
                </a:moveTo>
                <a:lnTo>
                  <a:pt x="25228" y="18934"/>
                </a:lnTo>
                <a:lnTo>
                  <a:pt x="24902" y="19111"/>
                </a:lnTo>
                <a:lnTo>
                  <a:pt x="24739" y="18771"/>
                </a:lnTo>
                <a:lnTo>
                  <a:pt x="25065" y="18594"/>
                </a:lnTo>
                <a:close/>
                <a:moveTo>
                  <a:pt x="2841" y="18581"/>
                </a:moveTo>
                <a:cubicBezTo>
                  <a:pt x="2597" y="18581"/>
                  <a:pt x="2474" y="18866"/>
                  <a:pt x="2638" y="19043"/>
                </a:cubicBezTo>
                <a:cubicBezTo>
                  <a:pt x="2691" y="19101"/>
                  <a:pt x="2760" y="19127"/>
                  <a:pt x="2828" y="19127"/>
                </a:cubicBezTo>
                <a:cubicBezTo>
                  <a:pt x="2965" y="19127"/>
                  <a:pt x="3100" y="19021"/>
                  <a:pt x="3100" y="18866"/>
                </a:cubicBezTo>
                <a:cubicBezTo>
                  <a:pt x="3100" y="18717"/>
                  <a:pt x="2977" y="18608"/>
                  <a:pt x="2841" y="18594"/>
                </a:cubicBezTo>
                <a:lnTo>
                  <a:pt x="2841" y="18581"/>
                </a:lnTo>
                <a:close/>
                <a:moveTo>
                  <a:pt x="5573" y="18458"/>
                </a:moveTo>
                <a:cubicBezTo>
                  <a:pt x="5261" y="18458"/>
                  <a:pt x="5111" y="18825"/>
                  <a:pt x="5329" y="19043"/>
                </a:cubicBezTo>
                <a:cubicBezTo>
                  <a:pt x="5398" y="19108"/>
                  <a:pt x="5482" y="19137"/>
                  <a:pt x="5565" y="19137"/>
                </a:cubicBezTo>
                <a:cubicBezTo>
                  <a:pt x="5742" y="19137"/>
                  <a:pt x="5913" y="19002"/>
                  <a:pt x="5913" y="18798"/>
                </a:cubicBezTo>
                <a:cubicBezTo>
                  <a:pt x="5913" y="18608"/>
                  <a:pt x="5750" y="18458"/>
                  <a:pt x="5573" y="18458"/>
                </a:cubicBezTo>
                <a:close/>
                <a:moveTo>
                  <a:pt x="13307" y="18608"/>
                </a:moveTo>
                <a:lnTo>
                  <a:pt x="13484" y="18948"/>
                </a:lnTo>
                <a:lnTo>
                  <a:pt x="13144" y="19138"/>
                </a:lnTo>
                <a:lnTo>
                  <a:pt x="12954" y="18798"/>
                </a:lnTo>
                <a:lnTo>
                  <a:pt x="13307" y="18608"/>
                </a:lnTo>
                <a:close/>
                <a:moveTo>
                  <a:pt x="8319" y="18350"/>
                </a:moveTo>
                <a:cubicBezTo>
                  <a:pt x="7966" y="18350"/>
                  <a:pt x="7775" y="18771"/>
                  <a:pt x="8034" y="19016"/>
                </a:cubicBezTo>
                <a:cubicBezTo>
                  <a:pt x="8114" y="19101"/>
                  <a:pt x="8215" y="19138"/>
                  <a:pt x="8314" y="19138"/>
                </a:cubicBezTo>
                <a:cubicBezTo>
                  <a:pt x="8516" y="19138"/>
                  <a:pt x="8709" y="18981"/>
                  <a:pt x="8700" y="18744"/>
                </a:cubicBezTo>
                <a:cubicBezTo>
                  <a:pt x="8700" y="18526"/>
                  <a:pt x="8523" y="18350"/>
                  <a:pt x="8319" y="18350"/>
                </a:cubicBezTo>
                <a:close/>
                <a:moveTo>
                  <a:pt x="34090" y="18662"/>
                </a:moveTo>
                <a:lnTo>
                  <a:pt x="34253" y="19002"/>
                </a:lnTo>
                <a:lnTo>
                  <a:pt x="33913" y="19165"/>
                </a:lnTo>
                <a:cubicBezTo>
                  <a:pt x="33873" y="19070"/>
                  <a:pt x="33805" y="18948"/>
                  <a:pt x="33750" y="18839"/>
                </a:cubicBezTo>
                <a:lnTo>
                  <a:pt x="34090" y="18662"/>
                </a:lnTo>
                <a:close/>
                <a:moveTo>
                  <a:pt x="38133" y="18407"/>
                </a:moveTo>
                <a:cubicBezTo>
                  <a:pt x="38036" y="18407"/>
                  <a:pt x="37937" y="18444"/>
                  <a:pt x="37855" y="18526"/>
                </a:cubicBezTo>
                <a:cubicBezTo>
                  <a:pt x="37597" y="18771"/>
                  <a:pt x="37774" y="19206"/>
                  <a:pt x="38127" y="19206"/>
                </a:cubicBezTo>
                <a:cubicBezTo>
                  <a:pt x="38344" y="19206"/>
                  <a:pt x="38520" y="19030"/>
                  <a:pt x="38535" y="18814"/>
                </a:cubicBezTo>
                <a:lnTo>
                  <a:pt x="38535" y="18814"/>
                </a:lnTo>
                <a:cubicBezTo>
                  <a:pt x="38535" y="18818"/>
                  <a:pt x="38535" y="18822"/>
                  <a:pt x="38535" y="18825"/>
                </a:cubicBezTo>
                <a:lnTo>
                  <a:pt x="38535" y="18812"/>
                </a:lnTo>
                <a:cubicBezTo>
                  <a:pt x="38535" y="18812"/>
                  <a:pt x="38535" y="18813"/>
                  <a:pt x="38535" y="18814"/>
                </a:cubicBezTo>
                <a:lnTo>
                  <a:pt x="38535" y="18814"/>
                </a:lnTo>
                <a:cubicBezTo>
                  <a:pt x="38529" y="18570"/>
                  <a:pt x="38336" y="18407"/>
                  <a:pt x="38133" y="18407"/>
                </a:cubicBezTo>
                <a:close/>
                <a:moveTo>
                  <a:pt x="31358" y="18717"/>
                </a:moveTo>
                <a:lnTo>
                  <a:pt x="31535" y="19043"/>
                </a:lnTo>
                <a:lnTo>
                  <a:pt x="31195" y="19220"/>
                </a:lnTo>
                <a:lnTo>
                  <a:pt x="31032" y="18893"/>
                </a:lnTo>
                <a:lnTo>
                  <a:pt x="31358" y="18717"/>
                </a:lnTo>
                <a:close/>
                <a:moveTo>
                  <a:pt x="22360" y="18662"/>
                </a:moveTo>
                <a:lnTo>
                  <a:pt x="22523" y="19016"/>
                </a:lnTo>
                <a:lnTo>
                  <a:pt x="22170" y="19247"/>
                </a:lnTo>
                <a:lnTo>
                  <a:pt x="22020" y="18839"/>
                </a:lnTo>
                <a:lnTo>
                  <a:pt x="22360" y="18662"/>
                </a:lnTo>
                <a:close/>
                <a:moveTo>
                  <a:pt x="41659" y="18730"/>
                </a:moveTo>
                <a:cubicBezTo>
                  <a:pt x="41438" y="18730"/>
                  <a:pt x="41325" y="19006"/>
                  <a:pt x="41484" y="19179"/>
                </a:cubicBezTo>
                <a:cubicBezTo>
                  <a:pt x="41537" y="19232"/>
                  <a:pt x="41604" y="19256"/>
                  <a:pt x="41669" y="19256"/>
                </a:cubicBezTo>
                <a:cubicBezTo>
                  <a:pt x="41803" y="19256"/>
                  <a:pt x="41933" y="19153"/>
                  <a:pt x="41933" y="18988"/>
                </a:cubicBezTo>
                <a:cubicBezTo>
                  <a:pt x="41933" y="18853"/>
                  <a:pt x="41824" y="18730"/>
                  <a:pt x="41688" y="18730"/>
                </a:cubicBezTo>
                <a:lnTo>
                  <a:pt x="41674" y="18730"/>
                </a:lnTo>
                <a:cubicBezTo>
                  <a:pt x="41669" y="18730"/>
                  <a:pt x="41664" y="18730"/>
                  <a:pt x="41659" y="18730"/>
                </a:cubicBezTo>
                <a:close/>
                <a:moveTo>
                  <a:pt x="19601" y="18744"/>
                </a:moveTo>
                <a:lnTo>
                  <a:pt x="19764" y="19084"/>
                </a:lnTo>
                <a:lnTo>
                  <a:pt x="19424" y="19260"/>
                </a:lnTo>
                <a:lnTo>
                  <a:pt x="19261" y="18934"/>
                </a:lnTo>
                <a:lnTo>
                  <a:pt x="19601" y="18744"/>
                </a:lnTo>
                <a:close/>
                <a:moveTo>
                  <a:pt x="28640" y="18798"/>
                </a:moveTo>
                <a:lnTo>
                  <a:pt x="28816" y="19124"/>
                </a:lnTo>
                <a:lnTo>
                  <a:pt x="28463" y="19287"/>
                </a:lnTo>
                <a:lnTo>
                  <a:pt x="28286" y="18961"/>
                </a:lnTo>
                <a:lnTo>
                  <a:pt x="28640" y="18798"/>
                </a:lnTo>
                <a:close/>
                <a:moveTo>
                  <a:pt x="16855" y="18812"/>
                </a:moveTo>
                <a:lnTo>
                  <a:pt x="17045" y="19152"/>
                </a:lnTo>
                <a:lnTo>
                  <a:pt x="16706" y="19315"/>
                </a:lnTo>
                <a:lnTo>
                  <a:pt x="16529" y="18988"/>
                </a:lnTo>
                <a:lnTo>
                  <a:pt x="16855" y="18812"/>
                </a:lnTo>
                <a:close/>
                <a:moveTo>
                  <a:pt x="871" y="19016"/>
                </a:moveTo>
                <a:cubicBezTo>
                  <a:pt x="830" y="19070"/>
                  <a:pt x="762" y="19138"/>
                  <a:pt x="748" y="19206"/>
                </a:cubicBezTo>
                <a:cubicBezTo>
                  <a:pt x="724" y="19290"/>
                  <a:pt x="795" y="19374"/>
                  <a:pt x="887" y="19374"/>
                </a:cubicBezTo>
                <a:cubicBezTo>
                  <a:pt x="899" y="19374"/>
                  <a:pt x="912" y="19372"/>
                  <a:pt x="925" y="19369"/>
                </a:cubicBezTo>
                <a:cubicBezTo>
                  <a:pt x="993" y="19342"/>
                  <a:pt x="1047" y="19287"/>
                  <a:pt x="1074" y="19206"/>
                </a:cubicBezTo>
                <a:cubicBezTo>
                  <a:pt x="1074" y="19152"/>
                  <a:pt x="993" y="19084"/>
                  <a:pt x="952" y="19016"/>
                </a:cubicBezTo>
                <a:close/>
                <a:moveTo>
                  <a:pt x="14150" y="18825"/>
                </a:moveTo>
                <a:lnTo>
                  <a:pt x="14313" y="19206"/>
                </a:lnTo>
                <a:lnTo>
                  <a:pt x="13960" y="19383"/>
                </a:lnTo>
                <a:lnTo>
                  <a:pt x="13783" y="19056"/>
                </a:lnTo>
                <a:lnTo>
                  <a:pt x="14150" y="18825"/>
                </a:lnTo>
                <a:close/>
                <a:moveTo>
                  <a:pt x="25894" y="18839"/>
                </a:moveTo>
                <a:lnTo>
                  <a:pt x="26071" y="19206"/>
                </a:lnTo>
                <a:lnTo>
                  <a:pt x="25744" y="19383"/>
                </a:lnTo>
                <a:lnTo>
                  <a:pt x="25568" y="19016"/>
                </a:lnTo>
                <a:lnTo>
                  <a:pt x="25894" y="18839"/>
                </a:lnTo>
                <a:close/>
                <a:moveTo>
                  <a:pt x="9131" y="18594"/>
                </a:moveTo>
                <a:cubicBezTo>
                  <a:pt x="8776" y="18594"/>
                  <a:pt x="8608" y="19020"/>
                  <a:pt x="8849" y="19274"/>
                </a:cubicBezTo>
                <a:cubicBezTo>
                  <a:pt x="8932" y="19357"/>
                  <a:pt x="9033" y="19393"/>
                  <a:pt x="9132" y="19393"/>
                </a:cubicBezTo>
                <a:cubicBezTo>
                  <a:pt x="9342" y="19393"/>
                  <a:pt x="9542" y="19229"/>
                  <a:pt x="9542" y="18988"/>
                </a:cubicBezTo>
                <a:cubicBezTo>
                  <a:pt x="9542" y="18771"/>
                  <a:pt x="9366" y="18594"/>
                  <a:pt x="9148" y="18594"/>
                </a:cubicBezTo>
                <a:cubicBezTo>
                  <a:pt x="9143" y="18594"/>
                  <a:pt x="9137" y="18594"/>
                  <a:pt x="9131" y="18594"/>
                </a:cubicBezTo>
                <a:close/>
                <a:moveTo>
                  <a:pt x="6373" y="18689"/>
                </a:moveTo>
                <a:cubicBezTo>
                  <a:pt x="6057" y="18689"/>
                  <a:pt x="5903" y="19074"/>
                  <a:pt x="6117" y="19301"/>
                </a:cubicBezTo>
                <a:cubicBezTo>
                  <a:pt x="6192" y="19376"/>
                  <a:pt x="6284" y="19409"/>
                  <a:pt x="6374" y="19409"/>
                </a:cubicBezTo>
                <a:cubicBezTo>
                  <a:pt x="6562" y="19409"/>
                  <a:pt x="6742" y="19263"/>
                  <a:pt x="6742" y="19043"/>
                </a:cubicBezTo>
                <a:cubicBezTo>
                  <a:pt x="6742" y="18853"/>
                  <a:pt x="6579" y="18689"/>
                  <a:pt x="6389" y="18689"/>
                </a:cubicBezTo>
                <a:cubicBezTo>
                  <a:pt x="6383" y="18689"/>
                  <a:pt x="6378" y="18689"/>
                  <a:pt x="6373" y="18689"/>
                </a:cubicBezTo>
                <a:close/>
                <a:moveTo>
                  <a:pt x="34946" y="18853"/>
                </a:moveTo>
                <a:cubicBezTo>
                  <a:pt x="35014" y="18975"/>
                  <a:pt x="35069" y="19111"/>
                  <a:pt x="35123" y="19247"/>
                </a:cubicBezTo>
                <a:lnTo>
                  <a:pt x="34770" y="19410"/>
                </a:lnTo>
                <a:lnTo>
                  <a:pt x="34593" y="19097"/>
                </a:lnTo>
                <a:lnTo>
                  <a:pt x="34946" y="18853"/>
                </a:lnTo>
                <a:close/>
                <a:moveTo>
                  <a:pt x="3657" y="18812"/>
                </a:moveTo>
                <a:cubicBezTo>
                  <a:pt x="3494" y="18812"/>
                  <a:pt x="3372" y="18948"/>
                  <a:pt x="3358" y="19111"/>
                </a:cubicBezTo>
                <a:cubicBezTo>
                  <a:pt x="3367" y="19295"/>
                  <a:pt x="3514" y="19417"/>
                  <a:pt x="3667" y="19417"/>
                </a:cubicBezTo>
                <a:cubicBezTo>
                  <a:pt x="3739" y="19417"/>
                  <a:pt x="3813" y="19390"/>
                  <a:pt x="3874" y="19328"/>
                </a:cubicBezTo>
                <a:cubicBezTo>
                  <a:pt x="4065" y="19138"/>
                  <a:pt x="3929" y="18812"/>
                  <a:pt x="3657" y="18812"/>
                </a:cubicBezTo>
                <a:close/>
                <a:moveTo>
                  <a:pt x="42490" y="19043"/>
                </a:moveTo>
                <a:cubicBezTo>
                  <a:pt x="42245" y="19043"/>
                  <a:pt x="42245" y="19423"/>
                  <a:pt x="42490" y="19423"/>
                </a:cubicBezTo>
                <a:cubicBezTo>
                  <a:pt x="42612" y="19423"/>
                  <a:pt x="42680" y="19355"/>
                  <a:pt x="42694" y="19233"/>
                </a:cubicBezTo>
                <a:cubicBezTo>
                  <a:pt x="42694" y="19124"/>
                  <a:pt x="42599" y="19043"/>
                  <a:pt x="42490" y="19043"/>
                </a:cubicBezTo>
                <a:close/>
                <a:moveTo>
                  <a:pt x="38972" y="18676"/>
                </a:moveTo>
                <a:cubicBezTo>
                  <a:pt x="38967" y="18676"/>
                  <a:pt x="38961" y="18676"/>
                  <a:pt x="38956" y="18676"/>
                </a:cubicBezTo>
                <a:cubicBezTo>
                  <a:pt x="38739" y="18676"/>
                  <a:pt x="38575" y="18839"/>
                  <a:pt x="38575" y="19043"/>
                </a:cubicBezTo>
                <a:cubicBezTo>
                  <a:pt x="38575" y="19273"/>
                  <a:pt x="38763" y="19429"/>
                  <a:pt x="38960" y="19429"/>
                </a:cubicBezTo>
                <a:cubicBezTo>
                  <a:pt x="39053" y="19429"/>
                  <a:pt x="39149" y="19393"/>
                  <a:pt x="39228" y="19315"/>
                </a:cubicBezTo>
                <a:cubicBezTo>
                  <a:pt x="39469" y="19087"/>
                  <a:pt x="39301" y="18676"/>
                  <a:pt x="38972" y="18676"/>
                </a:cubicBezTo>
                <a:close/>
                <a:moveTo>
                  <a:pt x="23162" y="18934"/>
                </a:moveTo>
                <a:lnTo>
                  <a:pt x="23325" y="19260"/>
                </a:lnTo>
                <a:lnTo>
                  <a:pt x="22999" y="19451"/>
                </a:lnTo>
                <a:lnTo>
                  <a:pt x="22836" y="19111"/>
                </a:lnTo>
                <a:lnTo>
                  <a:pt x="23162" y="18934"/>
                </a:lnTo>
                <a:close/>
                <a:moveTo>
                  <a:pt x="11405" y="18907"/>
                </a:moveTo>
                <a:lnTo>
                  <a:pt x="11595" y="19301"/>
                </a:lnTo>
                <a:lnTo>
                  <a:pt x="11241" y="19505"/>
                </a:lnTo>
                <a:lnTo>
                  <a:pt x="11038" y="19097"/>
                </a:lnTo>
                <a:lnTo>
                  <a:pt x="11405" y="18907"/>
                </a:lnTo>
                <a:close/>
                <a:moveTo>
                  <a:pt x="20430" y="18988"/>
                </a:moveTo>
                <a:lnTo>
                  <a:pt x="20606" y="19328"/>
                </a:lnTo>
                <a:lnTo>
                  <a:pt x="20267" y="19505"/>
                </a:lnTo>
                <a:lnTo>
                  <a:pt x="20090" y="19165"/>
                </a:lnTo>
                <a:lnTo>
                  <a:pt x="20430" y="18988"/>
                </a:lnTo>
                <a:close/>
                <a:moveTo>
                  <a:pt x="32201" y="18975"/>
                </a:moveTo>
                <a:lnTo>
                  <a:pt x="32432" y="19328"/>
                </a:lnTo>
                <a:lnTo>
                  <a:pt x="32051" y="19505"/>
                </a:lnTo>
                <a:lnTo>
                  <a:pt x="31888" y="19138"/>
                </a:lnTo>
                <a:lnTo>
                  <a:pt x="32201" y="18975"/>
                </a:lnTo>
                <a:close/>
                <a:moveTo>
                  <a:pt x="29469" y="19029"/>
                </a:moveTo>
                <a:lnTo>
                  <a:pt x="29632" y="19369"/>
                </a:lnTo>
                <a:lnTo>
                  <a:pt x="29278" y="19546"/>
                </a:lnTo>
                <a:lnTo>
                  <a:pt x="29115" y="19192"/>
                </a:lnTo>
                <a:lnTo>
                  <a:pt x="29469" y="19029"/>
                </a:lnTo>
                <a:close/>
                <a:moveTo>
                  <a:pt x="17711" y="19056"/>
                </a:moveTo>
                <a:lnTo>
                  <a:pt x="17888" y="19396"/>
                </a:lnTo>
                <a:lnTo>
                  <a:pt x="17548" y="19559"/>
                </a:lnTo>
                <a:lnTo>
                  <a:pt x="17372" y="19233"/>
                </a:lnTo>
                <a:lnTo>
                  <a:pt x="17711" y="19056"/>
                </a:lnTo>
                <a:close/>
                <a:moveTo>
                  <a:pt x="26737" y="19111"/>
                </a:moveTo>
                <a:lnTo>
                  <a:pt x="26900" y="19451"/>
                </a:lnTo>
                <a:lnTo>
                  <a:pt x="26560" y="19614"/>
                </a:lnTo>
                <a:lnTo>
                  <a:pt x="26397" y="19274"/>
                </a:lnTo>
                <a:lnTo>
                  <a:pt x="26737" y="19111"/>
                </a:lnTo>
                <a:close/>
                <a:moveTo>
                  <a:pt x="14979" y="19124"/>
                </a:moveTo>
                <a:lnTo>
                  <a:pt x="15142" y="19478"/>
                </a:lnTo>
                <a:lnTo>
                  <a:pt x="14789" y="19654"/>
                </a:lnTo>
                <a:lnTo>
                  <a:pt x="14626" y="19287"/>
                </a:lnTo>
                <a:lnTo>
                  <a:pt x="14979" y="19124"/>
                </a:lnTo>
                <a:close/>
                <a:moveTo>
                  <a:pt x="1770" y="19233"/>
                </a:moveTo>
                <a:cubicBezTo>
                  <a:pt x="1765" y="19233"/>
                  <a:pt x="1759" y="19233"/>
                  <a:pt x="1754" y="19233"/>
                </a:cubicBezTo>
                <a:cubicBezTo>
                  <a:pt x="1632" y="19233"/>
                  <a:pt x="1537" y="19342"/>
                  <a:pt x="1550" y="19464"/>
                </a:cubicBezTo>
                <a:lnTo>
                  <a:pt x="1537" y="19464"/>
                </a:lnTo>
                <a:cubicBezTo>
                  <a:pt x="1546" y="19589"/>
                  <a:pt x="1649" y="19668"/>
                  <a:pt x="1757" y="19668"/>
                </a:cubicBezTo>
                <a:cubicBezTo>
                  <a:pt x="1813" y="19668"/>
                  <a:pt x="1871" y="19647"/>
                  <a:pt x="1917" y="19600"/>
                </a:cubicBezTo>
                <a:cubicBezTo>
                  <a:pt x="2049" y="19455"/>
                  <a:pt x="1950" y="19233"/>
                  <a:pt x="1770" y="19233"/>
                </a:cubicBezTo>
                <a:close/>
                <a:moveTo>
                  <a:pt x="7182" y="18933"/>
                </a:moveTo>
                <a:cubicBezTo>
                  <a:pt x="6988" y="18933"/>
                  <a:pt x="6824" y="19105"/>
                  <a:pt x="6838" y="19315"/>
                </a:cubicBezTo>
                <a:cubicBezTo>
                  <a:pt x="6838" y="19532"/>
                  <a:pt x="7019" y="19677"/>
                  <a:pt x="7208" y="19677"/>
                </a:cubicBezTo>
                <a:cubicBezTo>
                  <a:pt x="7303" y="19677"/>
                  <a:pt x="7399" y="19641"/>
                  <a:pt x="7476" y="19559"/>
                </a:cubicBezTo>
                <a:cubicBezTo>
                  <a:pt x="7707" y="19328"/>
                  <a:pt x="7544" y="18934"/>
                  <a:pt x="7205" y="18934"/>
                </a:cubicBezTo>
                <a:cubicBezTo>
                  <a:pt x="7197" y="18934"/>
                  <a:pt x="7190" y="18933"/>
                  <a:pt x="7182" y="18933"/>
                </a:cubicBezTo>
                <a:close/>
                <a:moveTo>
                  <a:pt x="24005" y="19179"/>
                </a:moveTo>
                <a:lnTo>
                  <a:pt x="24181" y="19505"/>
                </a:lnTo>
                <a:lnTo>
                  <a:pt x="23841" y="19682"/>
                </a:lnTo>
                <a:lnTo>
                  <a:pt x="23678" y="19355"/>
                </a:lnTo>
                <a:lnTo>
                  <a:pt x="24005" y="19179"/>
                </a:lnTo>
                <a:close/>
                <a:moveTo>
                  <a:pt x="35775" y="19138"/>
                </a:moveTo>
                <a:lnTo>
                  <a:pt x="35966" y="19519"/>
                </a:lnTo>
                <a:lnTo>
                  <a:pt x="35585" y="19682"/>
                </a:lnTo>
                <a:lnTo>
                  <a:pt x="35422" y="19328"/>
                </a:lnTo>
                <a:lnTo>
                  <a:pt x="35775" y="19138"/>
                </a:lnTo>
                <a:close/>
                <a:moveTo>
                  <a:pt x="39802" y="18974"/>
                </a:moveTo>
                <a:cubicBezTo>
                  <a:pt x="39792" y="18974"/>
                  <a:pt x="39782" y="18974"/>
                  <a:pt x="39772" y="18975"/>
                </a:cubicBezTo>
                <a:cubicBezTo>
                  <a:pt x="39581" y="18975"/>
                  <a:pt x="39432" y="19138"/>
                  <a:pt x="39432" y="19328"/>
                </a:cubicBezTo>
                <a:cubicBezTo>
                  <a:pt x="39423" y="19539"/>
                  <a:pt x="39599" y="19682"/>
                  <a:pt x="39785" y="19682"/>
                </a:cubicBezTo>
                <a:cubicBezTo>
                  <a:pt x="39875" y="19682"/>
                  <a:pt x="39968" y="19648"/>
                  <a:pt x="40043" y="19573"/>
                </a:cubicBezTo>
                <a:cubicBezTo>
                  <a:pt x="40254" y="19349"/>
                  <a:pt x="40095" y="18974"/>
                  <a:pt x="39802" y="18974"/>
                </a:cubicBezTo>
                <a:close/>
                <a:moveTo>
                  <a:pt x="4508" y="19069"/>
                </a:moveTo>
                <a:cubicBezTo>
                  <a:pt x="4501" y="19069"/>
                  <a:pt x="4494" y="19069"/>
                  <a:pt x="4486" y="19070"/>
                </a:cubicBezTo>
                <a:cubicBezTo>
                  <a:pt x="4214" y="19070"/>
                  <a:pt x="4065" y="19410"/>
                  <a:pt x="4269" y="19614"/>
                </a:cubicBezTo>
                <a:cubicBezTo>
                  <a:pt x="4334" y="19674"/>
                  <a:pt x="4413" y="19702"/>
                  <a:pt x="4490" y="19702"/>
                </a:cubicBezTo>
                <a:cubicBezTo>
                  <a:pt x="4655" y="19702"/>
                  <a:pt x="4812" y="19577"/>
                  <a:pt x="4812" y="19383"/>
                </a:cubicBezTo>
                <a:cubicBezTo>
                  <a:pt x="4812" y="19213"/>
                  <a:pt x="4675" y="19069"/>
                  <a:pt x="4508" y="19069"/>
                </a:cubicBezTo>
                <a:close/>
                <a:moveTo>
                  <a:pt x="12247" y="19192"/>
                </a:moveTo>
                <a:lnTo>
                  <a:pt x="12410" y="19546"/>
                </a:lnTo>
                <a:lnTo>
                  <a:pt x="12071" y="19736"/>
                </a:lnTo>
                <a:lnTo>
                  <a:pt x="11880" y="19383"/>
                </a:lnTo>
                <a:lnTo>
                  <a:pt x="12247" y="19192"/>
                </a:lnTo>
                <a:close/>
                <a:moveTo>
                  <a:pt x="21259" y="19233"/>
                </a:moveTo>
                <a:lnTo>
                  <a:pt x="21422" y="19573"/>
                </a:lnTo>
                <a:lnTo>
                  <a:pt x="21096" y="19750"/>
                </a:lnTo>
                <a:lnTo>
                  <a:pt x="20919" y="19423"/>
                </a:lnTo>
                <a:lnTo>
                  <a:pt x="21259" y="19233"/>
                </a:lnTo>
                <a:close/>
                <a:moveTo>
                  <a:pt x="33043" y="19220"/>
                </a:moveTo>
                <a:lnTo>
                  <a:pt x="33207" y="19587"/>
                </a:lnTo>
                <a:lnTo>
                  <a:pt x="32894" y="19750"/>
                </a:lnTo>
                <a:lnTo>
                  <a:pt x="32663" y="19396"/>
                </a:lnTo>
                <a:lnTo>
                  <a:pt x="33043" y="19220"/>
                </a:lnTo>
                <a:close/>
                <a:moveTo>
                  <a:pt x="30311" y="19315"/>
                </a:moveTo>
                <a:lnTo>
                  <a:pt x="30474" y="19627"/>
                </a:lnTo>
                <a:lnTo>
                  <a:pt x="30121" y="19804"/>
                </a:lnTo>
                <a:lnTo>
                  <a:pt x="29944" y="19478"/>
                </a:lnTo>
                <a:lnTo>
                  <a:pt x="30311" y="19315"/>
                </a:lnTo>
                <a:close/>
                <a:moveTo>
                  <a:pt x="18527" y="19301"/>
                </a:moveTo>
                <a:lnTo>
                  <a:pt x="18690" y="19668"/>
                </a:lnTo>
                <a:lnTo>
                  <a:pt x="18364" y="19831"/>
                </a:lnTo>
                <a:lnTo>
                  <a:pt x="18201" y="19464"/>
                </a:lnTo>
                <a:lnTo>
                  <a:pt x="18527" y="19301"/>
                </a:lnTo>
                <a:close/>
                <a:moveTo>
                  <a:pt x="27566" y="19369"/>
                </a:moveTo>
                <a:lnTo>
                  <a:pt x="27729" y="19709"/>
                </a:lnTo>
                <a:lnTo>
                  <a:pt x="27389" y="19872"/>
                </a:lnTo>
                <a:lnTo>
                  <a:pt x="27226" y="19532"/>
                </a:lnTo>
                <a:lnTo>
                  <a:pt x="27566" y="19369"/>
                </a:lnTo>
                <a:close/>
                <a:moveTo>
                  <a:pt x="15808" y="19396"/>
                </a:moveTo>
                <a:lnTo>
                  <a:pt x="15985" y="19722"/>
                </a:lnTo>
                <a:lnTo>
                  <a:pt x="15618" y="19886"/>
                </a:lnTo>
                <a:lnTo>
                  <a:pt x="15455" y="19573"/>
                </a:lnTo>
                <a:lnTo>
                  <a:pt x="15808" y="19396"/>
                </a:lnTo>
                <a:close/>
                <a:moveTo>
                  <a:pt x="40595" y="19248"/>
                </a:moveTo>
                <a:cubicBezTo>
                  <a:pt x="40515" y="19248"/>
                  <a:pt x="40435" y="19277"/>
                  <a:pt x="40370" y="19342"/>
                </a:cubicBezTo>
                <a:cubicBezTo>
                  <a:pt x="40179" y="19546"/>
                  <a:pt x="40329" y="19899"/>
                  <a:pt x="40614" y="19899"/>
                </a:cubicBezTo>
                <a:cubicBezTo>
                  <a:pt x="40791" y="19886"/>
                  <a:pt x="40927" y="19750"/>
                  <a:pt x="40927" y="19573"/>
                </a:cubicBezTo>
                <a:cubicBezTo>
                  <a:pt x="40927" y="19379"/>
                  <a:pt x="40763" y="19248"/>
                  <a:pt x="40595" y="19248"/>
                </a:cubicBezTo>
                <a:close/>
                <a:moveTo>
                  <a:pt x="2581" y="19437"/>
                </a:moveTo>
                <a:cubicBezTo>
                  <a:pt x="2360" y="19437"/>
                  <a:pt x="2247" y="19713"/>
                  <a:pt x="2406" y="19872"/>
                </a:cubicBezTo>
                <a:cubicBezTo>
                  <a:pt x="2456" y="19926"/>
                  <a:pt x="2520" y="19950"/>
                  <a:pt x="2584" y="19950"/>
                </a:cubicBezTo>
                <a:cubicBezTo>
                  <a:pt x="2713" y="19950"/>
                  <a:pt x="2841" y="19850"/>
                  <a:pt x="2841" y="19695"/>
                </a:cubicBezTo>
                <a:cubicBezTo>
                  <a:pt x="2855" y="19559"/>
                  <a:pt x="2746" y="19437"/>
                  <a:pt x="2597" y="19437"/>
                </a:cubicBezTo>
                <a:cubicBezTo>
                  <a:pt x="2591" y="19437"/>
                  <a:pt x="2586" y="19437"/>
                  <a:pt x="2581" y="19437"/>
                </a:cubicBezTo>
                <a:close/>
                <a:moveTo>
                  <a:pt x="24834" y="19437"/>
                </a:moveTo>
                <a:lnTo>
                  <a:pt x="25051" y="19790"/>
                </a:lnTo>
                <a:lnTo>
                  <a:pt x="24684" y="19954"/>
                </a:lnTo>
                <a:lnTo>
                  <a:pt x="24507" y="19614"/>
                </a:lnTo>
                <a:lnTo>
                  <a:pt x="24834" y="19437"/>
                </a:lnTo>
                <a:close/>
                <a:moveTo>
                  <a:pt x="36618" y="19410"/>
                </a:moveTo>
                <a:lnTo>
                  <a:pt x="36808" y="19763"/>
                </a:lnTo>
                <a:lnTo>
                  <a:pt x="36414" y="19954"/>
                </a:lnTo>
                <a:lnTo>
                  <a:pt x="36224" y="19614"/>
                </a:lnTo>
                <a:lnTo>
                  <a:pt x="36618" y="19410"/>
                </a:lnTo>
                <a:close/>
                <a:moveTo>
                  <a:pt x="8047" y="19179"/>
                </a:moveTo>
                <a:cubicBezTo>
                  <a:pt x="7830" y="19179"/>
                  <a:pt x="7653" y="19355"/>
                  <a:pt x="7653" y="19573"/>
                </a:cubicBezTo>
                <a:cubicBezTo>
                  <a:pt x="7653" y="19810"/>
                  <a:pt x="7843" y="19962"/>
                  <a:pt x="8042" y="19962"/>
                </a:cubicBezTo>
                <a:cubicBezTo>
                  <a:pt x="8139" y="19962"/>
                  <a:pt x="8239" y="19925"/>
                  <a:pt x="8319" y="19845"/>
                </a:cubicBezTo>
                <a:cubicBezTo>
                  <a:pt x="8564" y="19600"/>
                  <a:pt x="8387" y="19179"/>
                  <a:pt x="8047" y="19179"/>
                </a:cubicBezTo>
                <a:close/>
                <a:moveTo>
                  <a:pt x="5315" y="19301"/>
                </a:moveTo>
                <a:cubicBezTo>
                  <a:pt x="5125" y="19301"/>
                  <a:pt x="4975" y="19451"/>
                  <a:pt x="4975" y="19641"/>
                </a:cubicBezTo>
                <a:cubicBezTo>
                  <a:pt x="4975" y="19845"/>
                  <a:pt x="5146" y="19979"/>
                  <a:pt x="5320" y="19979"/>
                </a:cubicBezTo>
                <a:cubicBezTo>
                  <a:pt x="5400" y="19979"/>
                  <a:pt x="5482" y="19950"/>
                  <a:pt x="5546" y="19886"/>
                </a:cubicBezTo>
                <a:cubicBezTo>
                  <a:pt x="5764" y="19668"/>
                  <a:pt x="5614" y="19301"/>
                  <a:pt x="5315" y="19301"/>
                </a:cubicBezTo>
                <a:close/>
                <a:moveTo>
                  <a:pt x="13063" y="19451"/>
                </a:moveTo>
                <a:lnTo>
                  <a:pt x="13253" y="19790"/>
                </a:lnTo>
                <a:lnTo>
                  <a:pt x="12913" y="19981"/>
                </a:lnTo>
                <a:lnTo>
                  <a:pt x="12723" y="19641"/>
                </a:lnTo>
                <a:lnTo>
                  <a:pt x="13063" y="19451"/>
                </a:lnTo>
                <a:close/>
                <a:moveTo>
                  <a:pt x="33859" y="19491"/>
                </a:moveTo>
                <a:lnTo>
                  <a:pt x="34022" y="19818"/>
                </a:lnTo>
                <a:lnTo>
                  <a:pt x="33682" y="19994"/>
                </a:lnTo>
                <a:lnTo>
                  <a:pt x="33519" y="19654"/>
                </a:lnTo>
                <a:lnTo>
                  <a:pt x="33859" y="19491"/>
                </a:lnTo>
                <a:close/>
                <a:moveTo>
                  <a:pt x="22102" y="19423"/>
                </a:moveTo>
                <a:lnTo>
                  <a:pt x="22265" y="19845"/>
                </a:lnTo>
                <a:lnTo>
                  <a:pt x="21925" y="20008"/>
                </a:lnTo>
                <a:cubicBezTo>
                  <a:pt x="21884" y="19899"/>
                  <a:pt x="21816" y="19777"/>
                  <a:pt x="21762" y="19668"/>
                </a:cubicBezTo>
                <a:lnTo>
                  <a:pt x="22102" y="19423"/>
                </a:lnTo>
                <a:close/>
                <a:moveTo>
                  <a:pt x="37882" y="19213"/>
                </a:moveTo>
                <a:cubicBezTo>
                  <a:pt x="37772" y="19213"/>
                  <a:pt x="37659" y="19260"/>
                  <a:pt x="37570" y="19369"/>
                </a:cubicBezTo>
                <a:lnTo>
                  <a:pt x="37488" y="19478"/>
                </a:lnTo>
                <a:lnTo>
                  <a:pt x="37488" y="19627"/>
                </a:lnTo>
                <a:cubicBezTo>
                  <a:pt x="37488" y="19885"/>
                  <a:pt x="37690" y="20030"/>
                  <a:pt x="37892" y="20030"/>
                </a:cubicBezTo>
                <a:cubicBezTo>
                  <a:pt x="38043" y="20030"/>
                  <a:pt x="38193" y="19950"/>
                  <a:pt x="38263" y="19777"/>
                </a:cubicBezTo>
                <a:cubicBezTo>
                  <a:pt x="38387" y="19471"/>
                  <a:pt x="38143" y="19213"/>
                  <a:pt x="37882" y="19213"/>
                </a:cubicBezTo>
                <a:close/>
                <a:moveTo>
                  <a:pt x="19329" y="19573"/>
                </a:moveTo>
                <a:lnTo>
                  <a:pt x="19506" y="19913"/>
                </a:lnTo>
                <a:lnTo>
                  <a:pt x="19179" y="20089"/>
                </a:lnTo>
                <a:lnTo>
                  <a:pt x="19016" y="19763"/>
                </a:lnTo>
                <a:lnTo>
                  <a:pt x="19329" y="19573"/>
                </a:lnTo>
                <a:close/>
                <a:moveTo>
                  <a:pt x="41453" y="19545"/>
                </a:moveTo>
                <a:cubicBezTo>
                  <a:pt x="41445" y="19545"/>
                  <a:pt x="41437" y="19545"/>
                  <a:pt x="41430" y="19546"/>
                </a:cubicBezTo>
                <a:cubicBezTo>
                  <a:pt x="41185" y="19546"/>
                  <a:pt x="41063" y="19845"/>
                  <a:pt x="41240" y="20008"/>
                </a:cubicBezTo>
                <a:cubicBezTo>
                  <a:pt x="41297" y="20066"/>
                  <a:pt x="41368" y="20091"/>
                  <a:pt x="41437" y="20091"/>
                </a:cubicBezTo>
                <a:cubicBezTo>
                  <a:pt x="41580" y="20091"/>
                  <a:pt x="41715" y="19982"/>
                  <a:pt x="41715" y="19818"/>
                </a:cubicBezTo>
                <a:cubicBezTo>
                  <a:pt x="41715" y="19663"/>
                  <a:pt x="41593" y="19545"/>
                  <a:pt x="41453" y="19545"/>
                </a:cubicBezTo>
                <a:close/>
                <a:moveTo>
                  <a:pt x="31140" y="19559"/>
                </a:moveTo>
                <a:lnTo>
                  <a:pt x="31317" y="19872"/>
                </a:lnTo>
                <a:lnTo>
                  <a:pt x="30964" y="20103"/>
                </a:lnTo>
                <a:lnTo>
                  <a:pt x="30787" y="19722"/>
                </a:lnTo>
                <a:lnTo>
                  <a:pt x="31140" y="19559"/>
                </a:lnTo>
                <a:close/>
                <a:moveTo>
                  <a:pt x="16638" y="19654"/>
                </a:moveTo>
                <a:lnTo>
                  <a:pt x="16801" y="19967"/>
                </a:lnTo>
                <a:lnTo>
                  <a:pt x="16447" y="20144"/>
                </a:lnTo>
                <a:lnTo>
                  <a:pt x="16271" y="19818"/>
                </a:lnTo>
                <a:lnTo>
                  <a:pt x="16638" y="19654"/>
                </a:lnTo>
                <a:close/>
                <a:moveTo>
                  <a:pt x="28371" y="19619"/>
                </a:moveTo>
                <a:lnTo>
                  <a:pt x="28371" y="19619"/>
                </a:lnTo>
                <a:cubicBezTo>
                  <a:pt x="28452" y="19740"/>
                  <a:pt x="28532" y="19860"/>
                  <a:pt x="28612" y="19967"/>
                </a:cubicBezTo>
                <a:lnTo>
                  <a:pt x="28232" y="20144"/>
                </a:lnTo>
                <a:lnTo>
                  <a:pt x="28069" y="19790"/>
                </a:lnTo>
                <a:lnTo>
                  <a:pt x="28371" y="19619"/>
                </a:lnTo>
                <a:close/>
                <a:moveTo>
                  <a:pt x="667" y="19886"/>
                </a:moveTo>
                <a:cubicBezTo>
                  <a:pt x="612" y="19886"/>
                  <a:pt x="572" y="19981"/>
                  <a:pt x="517" y="20021"/>
                </a:cubicBezTo>
                <a:cubicBezTo>
                  <a:pt x="572" y="20076"/>
                  <a:pt x="626" y="20157"/>
                  <a:pt x="680" y="20171"/>
                </a:cubicBezTo>
                <a:cubicBezTo>
                  <a:pt x="684" y="20172"/>
                  <a:pt x="687" y="20172"/>
                  <a:pt x="691" y="20172"/>
                </a:cubicBezTo>
                <a:cubicBezTo>
                  <a:pt x="742" y="20172"/>
                  <a:pt x="795" y="20085"/>
                  <a:pt x="884" y="20021"/>
                </a:cubicBezTo>
                <a:cubicBezTo>
                  <a:pt x="775" y="19954"/>
                  <a:pt x="721" y="19886"/>
                  <a:pt x="667" y="19886"/>
                </a:cubicBezTo>
                <a:close/>
                <a:moveTo>
                  <a:pt x="13878" y="19695"/>
                </a:moveTo>
                <a:lnTo>
                  <a:pt x="14055" y="20021"/>
                </a:lnTo>
                <a:lnTo>
                  <a:pt x="13715" y="20198"/>
                </a:lnTo>
                <a:lnTo>
                  <a:pt x="13539" y="19858"/>
                </a:lnTo>
                <a:lnTo>
                  <a:pt x="13878" y="19695"/>
                </a:lnTo>
                <a:close/>
                <a:moveTo>
                  <a:pt x="25663" y="19682"/>
                </a:moveTo>
                <a:lnTo>
                  <a:pt x="25840" y="20035"/>
                </a:lnTo>
                <a:lnTo>
                  <a:pt x="25513" y="20212"/>
                </a:lnTo>
                <a:lnTo>
                  <a:pt x="25296" y="19858"/>
                </a:lnTo>
                <a:lnTo>
                  <a:pt x="25663" y="19682"/>
                </a:lnTo>
                <a:close/>
                <a:moveTo>
                  <a:pt x="8885" y="19423"/>
                </a:moveTo>
                <a:cubicBezTo>
                  <a:pt x="8877" y="19423"/>
                  <a:pt x="8870" y="19423"/>
                  <a:pt x="8863" y="19423"/>
                </a:cubicBezTo>
                <a:cubicBezTo>
                  <a:pt x="8509" y="19423"/>
                  <a:pt x="8333" y="19845"/>
                  <a:pt x="8577" y="20103"/>
                </a:cubicBezTo>
                <a:cubicBezTo>
                  <a:pt x="8660" y="20186"/>
                  <a:pt x="8760" y="20223"/>
                  <a:pt x="8857" y="20223"/>
                </a:cubicBezTo>
                <a:cubicBezTo>
                  <a:pt x="9062" y="20223"/>
                  <a:pt x="9257" y="20058"/>
                  <a:pt x="9257" y="19818"/>
                </a:cubicBezTo>
                <a:cubicBezTo>
                  <a:pt x="9270" y="19607"/>
                  <a:pt x="9093" y="19423"/>
                  <a:pt x="8885" y="19423"/>
                </a:cubicBezTo>
                <a:close/>
                <a:moveTo>
                  <a:pt x="3435" y="19654"/>
                </a:moveTo>
                <a:cubicBezTo>
                  <a:pt x="3427" y="19654"/>
                  <a:pt x="3420" y="19654"/>
                  <a:pt x="3412" y="19654"/>
                </a:cubicBezTo>
                <a:cubicBezTo>
                  <a:pt x="3154" y="19654"/>
                  <a:pt x="3032" y="19954"/>
                  <a:pt x="3208" y="20144"/>
                </a:cubicBezTo>
                <a:cubicBezTo>
                  <a:pt x="3270" y="20201"/>
                  <a:pt x="3343" y="20227"/>
                  <a:pt x="3414" y="20227"/>
                </a:cubicBezTo>
                <a:cubicBezTo>
                  <a:pt x="3563" y="20227"/>
                  <a:pt x="3702" y="20114"/>
                  <a:pt x="3711" y="19940"/>
                </a:cubicBezTo>
                <a:cubicBezTo>
                  <a:pt x="3711" y="19784"/>
                  <a:pt x="3588" y="19654"/>
                  <a:pt x="3435" y="19654"/>
                </a:cubicBezTo>
                <a:close/>
                <a:moveTo>
                  <a:pt x="6131" y="19519"/>
                </a:moveTo>
                <a:cubicBezTo>
                  <a:pt x="5805" y="19519"/>
                  <a:pt x="5655" y="19913"/>
                  <a:pt x="5886" y="20130"/>
                </a:cubicBezTo>
                <a:cubicBezTo>
                  <a:pt x="5961" y="20205"/>
                  <a:pt x="6051" y="20239"/>
                  <a:pt x="6140" y="20239"/>
                </a:cubicBezTo>
                <a:cubicBezTo>
                  <a:pt x="6324" y="20239"/>
                  <a:pt x="6498" y="20093"/>
                  <a:pt x="6498" y="19872"/>
                </a:cubicBezTo>
                <a:cubicBezTo>
                  <a:pt x="6484" y="19682"/>
                  <a:pt x="6335" y="19519"/>
                  <a:pt x="6131" y="19519"/>
                </a:cubicBezTo>
                <a:close/>
                <a:moveTo>
                  <a:pt x="34674" y="19736"/>
                </a:moveTo>
                <a:lnTo>
                  <a:pt x="34838" y="20062"/>
                </a:lnTo>
                <a:lnTo>
                  <a:pt x="34498" y="20239"/>
                </a:lnTo>
                <a:lnTo>
                  <a:pt x="34335" y="19899"/>
                </a:lnTo>
                <a:lnTo>
                  <a:pt x="34674" y="19736"/>
                </a:lnTo>
                <a:close/>
                <a:moveTo>
                  <a:pt x="22944" y="19763"/>
                </a:moveTo>
                <a:lnTo>
                  <a:pt x="23107" y="20089"/>
                </a:lnTo>
                <a:lnTo>
                  <a:pt x="22754" y="20253"/>
                </a:lnTo>
                <a:lnTo>
                  <a:pt x="22577" y="19940"/>
                </a:lnTo>
                <a:lnTo>
                  <a:pt x="22944" y="19763"/>
                </a:lnTo>
                <a:close/>
                <a:moveTo>
                  <a:pt x="38711" y="19478"/>
                </a:moveTo>
                <a:cubicBezTo>
                  <a:pt x="38358" y="19491"/>
                  <a:pt x="38195" y="19913"/>
                  <a:pt x="38440" y="20157"/>
                </a:cubicBezTo>
                <a:cubicBezTo>
                  <a:pt x="38516" y="20230"/>
                  <a:pt x="38610" y="20262"/>
                  <a:pt x="38703" y="20262"/>
                </a:cubicBezTo>
                <a:cubicBezTo>
                  <a:pt x="38906" y="20262"/>
                  <a:pt x="39106" y="20106"/>
                  <a:pt x="39106" y="19872"/>
                </a:cubicBezTo>
                <a:cubicBezTo>
                  <a:pt x="39092" y="19654"/>
                  <a:pt x="38915" y="19491"/>
                  <a:pt x="38711" y="19491"/>
                </a:cubicBezTo>
                <a:lnTo>
                  <a:pt x="38711" y="19478"/>
                </a:lnTo>
                <a:close/>
                <a:moveTo>
                  <a:pt x="42259" y="19845"/>
                </a:moveTo>
                <a:cubicBezTo>
                  <a:pt x="42069" y="19845"/>
                  <a:pt x="41974" y="20076"/>
                  <a:pt x="42109" y="20212"/>
                </a:cubicBezTo>
                <a:cubicBezTo>
                  <a:pt x="42153" y="20255"/>
                  <a:pt x="42207" y="20275"/>
                  <a:pt x="42259" y="20275"/>
                </a:cubicBezTo>
                <a:cubicBezTo>
                  <a:pt x="42370" y="20275"/>
                  <a:pt x="42476" y="20187"/>
                  <a:pt x="42476" y="20049"/>
                </a:cubicBezTo>
                <a:cubicBezTo>
                  <a:pt x="42463" y="19940"/>
                  <a:pt x="42368" y="19845"/>
                  <a:pt x="42259" y="19845"/>
                </a:cubicBezTo>
                <a:close/>
                <a:moveTo>
                  <a:pt x="20199" y="19818"/>
                </a:moveTo>
                <a:lnTo>
                  <a:pt x="20362" y="20157"/>
                </a:lnTo>
                <a:lnTo>
                  <a:pt x="20022" y="20334"/>
                </a:lnTo>
                <a:lnTo>
                  <a:pt x="19859" y="19994"/>
                </a:lnTo>
                <a:lnTo>
                  <a:pt x="20199" y="19818"/>
                </a:lnTo>
                <a:close/>
                <a:moveTo>
                  <a:pt x="31956" y="19804"/>
                </a:moveTo>
                <a:lnTo>
                  <a:pt x="32119" y="20157"/>
                </a:lnTo>
                <a:lnTo>
                  <a:pt x="31793" y="20334"/>
                </a:lnTo>
                <a:lnTo>
                  <a:pt x="31630" y="19967"/>
                </a:lnTo>
                <a:lnTo>
                  <a:pt x="31956" y="19804"/>
                </a:lnTo>
                <a:close/>
                <a:moveTo>
                  <a:pt x="17453" y="19899"/>
                </a:moveTo>
                <a:lnTo>
                  <a:pt x="17616" y="20225"/>
                </a:lnTo>
                <a:lnTo>
                  <a:pt x="17263" y="20388"/>
                </a:lnTo>
                <a:lnTo>
                  <a:pt x="17086" y="20062"/>
                </a:lnTo>
                <a:lnTo>
                  <a:pt x="17453" y="19899"/>
                </a:lnTo>
                <a:close/>
                <a:moveTo>
                  <a:pt x="29210" y="19872"/>
                </a:moveTo>
                <a:lnTo>
                  <a:pt x="29387" y="20225"/>
                </a:lnTo>
                <a:lnTo>
                  <a:pt x="29061" y="20388"/>
                </a:lnTo>
                <a:lnTo>
                  <a:pt x="28843" y="20035"/>
                </a:lnTo>
                <a:lnTo>
                  <a:pt x="29210" y="19872"/>
                </a:lnTo>
                <a:close/>
                <a:moveTo>
                  <a:pt x="26478" y="19940"/>
                </a:moveTo>
                <a:lnTo>
                  <a:pt x="26655" y="20280"/>
                </a:lnTo>
                <a:lnTo>
                  <a:pt x="26315" y="20456"/>
                </a:lnTo>
                <a:lnTo>
                  <a:pt x="26139" y="20117"/>
                </a:lnTo>
                <a:lnTo>
                  <a:pt x="26478" y="19940"/>
                </a:lnTo>
                <a:close/>
                <a:moveTo>
                  <a:pt x="14707" y="19940"/>
                </a:moveTo>
                <a:lnTo>
                  <a:pt x="14884" y="20307"/>
                </a:lnTo>
                <a:lnTo>
                  <a:pt x="14558" y="20470"/>
                </a:lnTo>
                <a:lnTo>
                  <a:pt x="14381" y="20103"/>
                </a:lnTo>
                <a:lnTo>
                  <a:pt x="14707" y="19940"/>
                </a:lnTo>
                <a:close/>
                <a:moveTo>
                  <a:pt x="1496" y="20062"/>
                </a:moveTo>
                <a:cubicBezTo>
                  <a:pt x="1305" y="20062"/>
                  <a:pt x="1210" y="20293"/>
                  <a:pt x="1346" y="20416"/>
                </a:cubicBezTo>
                <a:cubicBezTo>
                  <a:pt x="1390" y="20460"/>
                  <a:pt x="1443" y="20480"/>
                  <a:pt x="1494" y="20480"/>
                </a:cubicBezTo>
                <a:cubicBezTo>
                  <a:pt x="1601" y="20480"/>
                  <a:pt x="1700" y="20395"/>
                  <a:pt x="1700" y="20266"/>
                </a:cubicBezTo>
                <a:cubicBezTo>
                  <a:pt x="1700" y="20157"/>
                  <a:pt x="1605" y="20062"/>
                  <a:pt x="1496" y="20062"/>
                </a:cubicBezTo>
                <a:close/>
                <a:moveTo>
                  <a:pt x="6960" y="19750"/>
                </a:moveTo>
                <a:cubicBezTo>
                  <a:pt x="6634" y="19750"/>
                  <a:pt x="6471" y="20144"/>
                  <a:pt x="6715" y="20375"/>
                </a:cubicBezTo>
                <a:cubicBezTo>
                  <a:pt x="6790" y="20450"/>
                  <a:pt x="6882" y="20483"/>
                  <a:pt x="6972" y="20483"/>
                </a:cubicBezTo>
                <a:cubicBezTo>
                  <a:pt x="7160" y="20483"/>
                  <a:pt x="7340" y="20337"/>
                  <a:pt x="7340" y="20117"/>
                </a:cubicBezTo>
                <a:cubicBezTo>
                  <a:pt x="7327" y="19913"/>
                  <a:pt x="7164" y="19750"/>
                  <a:pt x="6960" y="19750"/>
                </a:cubicBezTo>
                <a:close/>
                <a:moveTo>
                  <a:pt x="43074" y="20212"/>
                </a:moveTo>
                <a:cubicBezTo>
                  <a:pt x="43047" y="20212"/>
                  <a:pt x="42966" y="20280"/>
                  <a:pt x="42966" y="20320"/>
                </a:cubicBezTo>
                <a:cubicBezTo>
                  <a:pt x="42966" y="20361"/>
                  <a:pt x="43020" y="20416"/>
                  <a:pt x="43074" y="20497"/>
                </a:cubicBezTo>
                <a:cubicBezTo>
                  <a:pt x="43142" y="20429"/>
                  <a:pt x="43197" y="20388"/>
                  <a:pt x="43197" y="20348"/>
                </a:cubicBezTo>
                <a:lnTo>
                  <a:pt x="43183" y="20334"/>
                </a:lnTo>
                <a:cubicBezTo>
                  <a:pt x="43170" y="20280"/>
                  <a:pt x="43129" y="20239"/>
                  <a:pt x="43074" y="20212"/>
                </a:cubicBezTo>
                <a:close/>
                <a:moveTo>
                  <a:pt x="23760" y="20008"/>
                </a:moveTo>
                <a:lnTo>
                  <a:pt x="23937" y="20334"/>
                </a:lnTo>
                <a:lnTo>
                  <a:pt x="23570" y="20511"/>
                </a:lnTo>
                <a:lnTo>
                  <a:pt x="23393" y="20185"/>
                </a:lnTo>
                <a:lnTo>
                  <a:pt x="23760" y="20008"/>
                </a:lnTo>
                <a:close/>
                <a:moveTo>
                  <a:pt x="39531" y="19780"/>
                </a:moveTo>
                <a:cubicBezTo>
                  <a:pt x="39444" y="19780"/>
                  <a:pt x="39355" y="19813"/>
                  <a:pt x="39282" y="19886"/>
                </a:cubicBezTo>
                <a:cubicBezTo>
                  <a:pt x="39051" y="20117"/>
                  <a:pt x="39214" y="20511"/>
                  <a:pt x="39541" y="20511"/>
                </a:cubicBezTo>
                <a:cubicBezTo>
                  <a:pt x="39731" y="20511"/>
                  <a:pt x="39894" y="20361"/>
                  <a:pt x="39908" y="20157"/>
                </a:cubicBezTo>
                <a:cubicBezTo>
                  <a:pt x="39908" y="19934"/>
                  <a:pt x="39722" y="19780"/>
                  <a:pt x="39531" y="19780"/>
                </a:cubicBezTo>
                <a:close/>
                <a:moveTo>
                  <a:pt x="4255" y="19899"/>
                </a:moveTo>
                <a:cubicBezTo>
                  <a:pt x="3983" y="19899"/>
                  <a:pt x="3834" y="20225"/>
                  <a:pt x="4024" y="20429"/>
                </a:cubicBezTo>
                <a:cubicBezTo>
                  <a:pt x="4087" y="20492"/>
                  <a:pt x="4166" y="20521"/>
                  <a:pt x="4244" y="20521"/>
                </a:cubicBezTo>
                <a:cubicBezTo>
                  <a:pt x="4402" y="20521"/>
                  <a:pt x="4554" y="20403"/>
                  <a:pt x="4554" y="20212"/>
                </a:cubicBezTo>
                <a:cubicBezTo>
                  <a:pt x="4568" y="20049"/>
                  <a:pt x="4432" y="19899"/>
                  <a:pt x="4255" y="19899"/>
                </a:cubicBezTo>
                <a:close/>
                <a:moveTo>
                  <a:pt x="35504" y="19967"/>
                </a:moveTo>
                <a:lnTo>
                  <a:pt x="35694" y="20334"/>
                </a:lnTo>
                <a:lnTo>
                  <a:pt x="35354" y="20524"/>
                </a:lnTo>
                <a:cubicBezTo>
                  <a:pt x="35300" y="20402"/>
                  <a:pt x="35232" y="20266"/>
                  <a:pt x="35177" y="20144"/>
                </a:cubicBezTo>
                <a:lnTo>
                  <a:pt x="35504" y="19967"/>
                </a:lnTo>
                <a:close/>
                <a:moveTo>
                  <a:pt x="11989" y="20008"/>
                </a:moveTo>
                <a:lnTo>
                  <a:pt x="12179" y="20375"/>
                </a:lnTo>
                <a:lnTo>
                  <a:pt x="11826" y="20565"/>
                </a:lnTo>
                <a:lnTo>
                  <a:pt x="11622" y="20198"/>
                </a:lnTo>
                <a:lnTo>
                  <a:pt x="11989" y="20008"/>
                </a:lnTo>
                <a:close/>
                <a:moveTo>
                  <a:pt x="32772" y="20076"/>
                </a:moveTo>
                <a:lnTo>
                  <a:pt x="32948" y="20402"/>
                </a:lnTo>
                <a:lnTo>
                  <a:pt x="32622" y="20579"/>
                </a:lnTo>
                <a:lnTo>
                  <a:pt x="32445" y="20239"/>
                </a:lnTo>
                <a:cubicBezTo>
                  <a:pt x="32554" y="20185"/>
                  <a:pt x="32676" y="20117"/>
                  <a:pt x="32772" y="20076"/>
                </a:cubicBezTo>
                <a:close/>
                <a:moveTo>
                  <a:pt x="20987" y="20062"/>
                </a:moveTo>
                <a:lnTo>
                  <a:pt x="21218" y="20416"/>
                </a:lnTo>
                <a:lnTo>
                  <a:pt x="20838" y="20592"/>
                </a:lnTo>
                <a:lnTo>
                  <a:pt x="20674" y="20239"/>
                </a:lnTo>
                <a:lnTo>
                  <a:pt x="20987" y="20062"/>
                </a:lnTo>
                <a:close/>
                <a:moveTo>
                  <a:pt x="30026" y="20130"/>
                </a:moveTo>
                <a:lnTo>
                  <a:pt x="30203" y="20470"/>
                </a:lnTo>
                <a:lnTo>
                  <a:pt x="29863" y="20633"/>
                </a:lnTo>
                <a:lnTo>
                  <a:pt x="29700" y="20293"/>
                </a:lnTo>
                <a:lnTo>
                  <a:pt x="30026" y="20130"/>
                </a:lnTo>
                <a:close/>
                <a:moveTo>
                  <a:pt x="27307" y="20185"/>
                </a:moveTo>
                <a:lnTo>
                  <a:pt x="27484" y="20524"/>
                </a:lnTo>
                <a:lnTo>
                  <a:pt x="27144" y="20701"/>
                </a:lnTo>
                <a:lnTo>
                  <a:pt x="26968" y="20361"/>
                </a:lnTo>
                <a:lnTo>
                  <a:pt x="27307" y="20185"/>
                </a:lnTo>
                <a:close/>
                <a:moveTo>
                  <a:pt x="18282" y="20130"/>
                </a:moveTo>
                <a:lnTo>
                  <a:pt x="18445" y="20484"/>
                </a:lnTo>
                <a:lnTo>
                  <a:pt x="18092" y="20715"/>
                </a:lnTo>
                <a:lnTo>
                  <a:pt x="17942" y="20307"/>
                </a:lnTo>
                <a:lnTo>
                  <a:pt x="18282" y="20130"/>
                </a:lnTo>
                <a:close/>
                <a:moveTo>
                  <a:pt x="15537" y="20225"/>
                </a:moveTo>
                <a:lnTo>
                  <a:pt x="15713" y="20565"/>
                </a:lnTo>
                <a:lnTo>
                  <a:pt x="15373" y="20728"/>
                </a:lnTo>
                <a:lnTo>
                  <a:pt x="15197" y="20388"/>
                </a:lnTo>
                <a:lnTo>
                  <a:pt x="15537" y="20225"/>
                </a:lnTo>
                <a:close/>
                <a:moveTo>
                  <a:pt x="40356" y="20054"/>
                </a:moveTo>
                <a:cubicBezTo>
                  <a:pt x="40270" y="20054"/>
                  <a:pt x="40183" y="20086"/>
                  <a:pt x="40111" y="20157"/>
                </a:cubicBezTo>
                <a:cubicBezTo>
                  <a:pt x="39908" y="20375"/>
                  <a:pt x="40057" y="20728"/>
                  <a:pt x="40356" y="20728"/>
                </a:cubicBezTo>
                <a:cubicBezTo>
                  <a:pt x="40546" y="20728"/>
                  <a:pt x="40696" y="20579"/>
                  <a:pt x="40696" y="20388"/>
                </a:cubicBezTo>
                <a:cubicBezTo>
                  <a:pt x="40696" y="20188"/>
                  <a:pt x="40530" y="20054"/>
                  <a:pt x="40356" y="20054"/>
                </a:cubicBezTo>
                <a:close/>
                <a:moveTo>
                  <a:pt x="2309" y="20266"/>
                </a:moveTo>
                <a:cubicBezTo>
                  <a:pt x="2102" y="20266"/>
                  <a:pt x="1989" y="20528"/>
                  <a:pt x="2135" y="20687"/>
                </a:cubicBezTo>
                <a:cubicBezTo>
                  <a:pt x="2184" y="20742"/>
                  <a:pt x="2248" y="20766"/>
                  <a:pt x="2311" y="20766"/>
                </a:cubicBezTo>
                <a:cubicBezTo>
                  <a:pt x="2437" y="20766"/>
                  <a:pt x="2561" y="20669"/>
                  <a:pt x="2570" y="20524"/>
                </a:cubicBezTo>
                <a:cubicBezTo>
                  <a:pt x="2570" y="20388"/>
                  <a:pt x="2461" y="20280"/>
                  <a:pt x="2325" y="20266"/>
                </a:cubicBezTo>
                <a:cubicBezTo>
                  <a:pt x="2320" y="20266"/>
                  <a:pt x="2314" y="20266"/>
                  <a:pt x="2309" y="20266"/>
                </a:cubicBezTo>
                <a:close/>
                <a:moveTo>
                  <a:pt x="24575" y="20253"/>
                </a:moveTo>
                <a:lnTo>
                  <a:pt x="24752" y="20606"/>
                </a:lnTo>
                <a:lnTo>
                  <a:pt x="24399" y="20769"/>
                </a:lnTo>
                <a:lnTo>
                  <a:pt x="24222" y="20416"/>
                </a:lnTo>
                <a:lnTo>
                  <a:pt x="24575" y="20253"/>
                </a:lnTo>
                <a:close/>
                <a:moveTo>
                  <a:pt x="7789" y="20008"/>
                </a:moveTo>
                <a:cubicBezTo>
                  <a:pt x="7449" y="20008"/>
                  <a:pt x="7272" y="20429"/>
                  <a:pt x="7517" y="20660"/>
                </a:cubicBezTo>
                <a:cubicBezTo>
                  <a:pt x="7598" y="20741"/>
                  <a:pt x="7697" y="20777"/>
                  <a:pt x="7795" y="20777"/>
                </a:cubicBezTo>
                <a:cubicBezTo>
                  <a:pt x="7993" y="20777"/>
                  <a:pt x="8183" y="20626"/>
                  <a:pt x="8183" y="20388"/>
                </a:cubicBezTo>
                <a:cubicBezTo>
                  <a:pt x="8170" y="20185"/>
                  <a:pt x="8006" y="20008"/>
                  <a:pt x="7789" y="20008"/>
                </a:cubicBezTo>
                <a:close/>
                <a:moveTo>
                  <a:pt x="36333" y="20225"/>
                </a:moveTo>
                <a:lnTo>
                  <a:pt x="36523" y="20592"/>
                </a:lnTo>
                <a:lnTo>
                  <a:pt x="36156" y="20783"/>
                </a:lnTo>
                <a:cubicBezTo>
                  <a:pt x="36142" y="20715"/>
                  <a:pt x="36115" y="20647"/>
                  <a:pt x="36088" y="20592"/>
                </a:cubicBezTo>
                <a:cubicBezTo>
                  <a:pt x="36061" y="20538"/>
                  <a:pt x="36020" y="20484"/>
                  <a:pt x="35966" y="20429"/>
                </a:cubicBezTo>
                <a:lnTo>
                  <a:pt x="36333" y="20225"/>
                </a:lnTo>
                <a:close/>
                <a:moveTo>
                  <a:pt x="12805" y="20266"/>
                </a:moveTo>
                <a:lnTo>
                  <a:pt x="12995" y="20606"/>
                </a:lnTo>
                <a:lnTo>
                  <a:pt x="12655" y="20796"/>
                </a:lnTo>
                <a:lnTo>
                  <a:pt x="12465" y="20456"/>
                </a:lnTo>
                <a:lnTo>
                  <a:pt x="12805" y="20266"/>
                </a:lnTo>
                <a:close/>
                <a:moveTo>
                  <a:pt x="5087" y="20116"/>
                </a:moveTo>
                <a:cubicBezTo>
                  <a:pt x="5081" y="20116"/>
                  <a:pt x="5076" y="20116"/>
                  <a:pt x="5071" y="20117"/>
                </a:cubicBezTo>
                <a:cubicBezTo>
                  <a:pt x="4880" y="20130"/>
                  <a:pt x="4731" y="20280"/>
                  <a:pt x="4731" y="20456"/>
                </a:cubicBezTo>
                <a:cubicBezTo>
                  <a:pt x="4731" y="20664"/>
                  <a:pt x="4899" y="20800"/>
                  <a:pt x="5071" y="20800"/>
                </a:cubicBezTo>
                <a:cubicBezTo>
                  <a:pt x="5158" y="20800"/>
                  <a:pt x="5247" y="20765"/>
                  <a:pt x="5315" y="20687"/>
                </a:cubicBezTo>
                <a:cubicBezTo>
                  <a:pt x="5529" y="20474"/>
                  <a:pt x="5375" y="20116"/>
                  <a:pt x="5087" y="20116"/>
                </a:cubicBezTo>
                <a:close/>
                <a:moveTo>
                  <a:pt x="33601" y="20320"/>
                </a:moveTo>
                <a:lnTo>
                  <a:pt x="33777" y="20647"/>
                </a:lnTo>
                <a:lnTo>
                  <a:pt x="33449" y="20818"/>
                </a:lnTo>
                <a:lnTo>
                  <a:pt x="33449" y="20818"/>
                </a:lnTo>
                <a:cubicBezTo>
                  <a:pt x="33395" y="20698"/>
                  <a:pt x="33328" y="20591"/>
                  <a:pt x="33261" y="20484"/>
                </a:cubicBezTo>
                <a:lnTo>
                  <a:pt x="33601" y="20320"/>
                </a:lnTo>
                <a:close/>
                <a:moveTo>
                  <a:pt x="21816" y="20307"/>
                </a:moveTo>
                <a:lnTo>
                  <a:pt x="21993" y="20660"/>
                </a:lnTo>
                <a:lnTo>
                  <a:pt x="21680" y="20837"/>
                </a:lnTo>
                <a:lnTo>
                  <a:pt x="21449" y="20484"/>
                </a:lnTo>
                <a:lnTo>
                  <a:pt x="21816" y="20307"/>
                </a:lnTo>
                <a:close/>
                <a:moveTo>
                  <a:pt x="37604" y="20041"/>
                </a:moveTo>
                <a:cubicBezTo>
                  <a:pt x="37487" y="20041"/>
                  <a:pt x="37370" y="20092"/>
                  <a:pt x="37284" y="20212"/>
                </a:cubicBezTo>
                <a:cubicBezTo>
                  <a:pt x="37257" y="20239"/>
                  <a:pt x="37230" y="20280"/>
                  <a:pt x="37216" y="20307"/>
                </a:cubicBezTo>
                <a:cubicBezTo>
                  <a:pt x="37203" y="20348"/>
                  <a:pt x="37203" y="20402"/>
                  <a:pt x="37203" y="20456"/>
                </a:cubicBezTo>
                <a:cubicBezTo>
                  <a:pt x="37203" y="20660"/>
                  <a:pt x="37339" y="20837"/>
                  <a:pt x="37542" y="20864"/>
                </a:cubicBezTo>
                <a:cubicBezTo>
                  <a:pt x="37563" y="20867"/>
                  <a:pt x="37584" y="20868"/>
                  <a:pt x="37604" y="20868"/>
                </a:cubicBezTo>
                <a:cubicBezTo>
                  <a:pt x="37784" y="20868"/>
                  <a:pt x="37944" y="20763"/>
                  <a:pt x="38005" y="20592"/>
                </a:cubicBezTo>
                <a:cubicBezTo>
                  <a:pt x="38107" y="20285"/>
                  <a:pt x="37858" y="20041"/>
                  <a:pt x="37604" y="20041"/>
                </a:cubicBezTo>
                <a:close/>
                <a:moveTo>
                  <a:pt x="30869" y="20334"/>
                </a:moveTo>
                <a:cubicBezTo>
                  <a:pt x="30923" y="20443"/>
                  <a:pt x="30991" y="20579"/>
                  <a:pt x="31045" y="20701"/>
                </a:cubicBezTo>
                <a:lnTo>
                  <a:pt x="30692" y="20878"/>
                </a:lnTo>
                <a:lnTo>
                  <a:pt x="30515" y="20565"/>
                </a:lnTo>
                <a:lnTo>
                  <a:pt x="30869" y="20334"/>
                </a:lnTo>
                <a:close/>
                <a:moveTo>
                  <a:pt x="19084" y="20402"/>
                </a:moveTo>
                <a:lnTo>
                  <a:pt x="19274" y="20728"/>
                </a:lnTo>
                <a:lnTo>
                  <a:pt x="18935" y="20905"/>
                </a:lnTo>
                <a:lnTo>
                  <a:pt x="18772" y="20579"/>
                </a:lnTo>
                <a:lnTo>
                  <a:pt x="19084" y="20402"/>
                </a:lnTo>
                <a:close/>
                <a:moveTo>
                  <a:pt x="41185" y="20348"/>
                </a:moveTo>
                <a:cubicBezTo>
                  <a:pt x="40927" y="20348"/>
                  <a:pt x="40791" y="20660"/>
                  <a:pt x="40968" y="20837"/>
                </a:cubicBezTo>
                <a:cubicBezTo>
                  <a:pt x="41032" y="20901"/>
                  <a:pt x="41110" y="20930"/>
                  <a:pt x="41185" y="20930"/>
                </a:cubicBezTo>
                <a:cubicBezTo>
                  <a:pt x="41333" y="20930"/>
                  <a:pt x="41471" y="20818"/>
                  <a:pt x="41471" y="20647"/>
                </a:cubicBezTo>
                <a:cubicBezTo>
                  <a:pt x="41471" y="20484"/>
                  <a:pt x="41348" y="20348"/>
                  <a:pt x="41199" y="20348"/>
                </a:cubicBezTo>
                <a:close/>
                <a:moveTo>
                  <a:pt x="16352" y="20456"/>
                </a:moveTo>
                <a:lnTo>
                  <a:pt x="16529" y="20783"/>
                </a:lnTo>
                <a:lnTo>
                  <a:pt x="16189" y="20959"/>
                </a:lnTo>
                <a:lnTo>
                  <a:pt x="16012" y="20633"/>
                </a:lnTo>
                <a:lnTo>
                  <a:pt x="16352" y="20456"/>
                </a:lnTo>
                <a:close/>
                <a:moveTo>
                  <a:pt x="422" y="20674"/>
                </a:moveTo>
                <a:cubicBezTo>
                  <a:pt x="368" y="20755"/>
                  <a:pt x="300" y="20810"/>
                  <a:pt x="313" y="20851"/>
                </a:cubicBezTo>
                <a:lnTo>
                  <a:pt x="300" y="20851"/>
                </a:lnTo>
                <a:cubicBezTo>
                  <a:pt x="313" y="20905"/>
                  <a:pt x="354" y="20946"/>
                  <a:pt x="408" y="20973"/>
                </a:cubicBezTo>
                <a:cubicBezTo>
                  <a:pt x="449" y="20973"/>
                  <a:pt x="517" y="20905"/>
                  <a:pt x="531" y="20864"/>
                </a:cubicBezTo>
                <a:cubicBezTo>
                  <a:pt x="531" y="20823"/>
                  <a:pt x="476" y="20769"/>
                  <a:pt x="422" y="20674"/>
                </a:cubicBezTo>
                <a:close/>
                <a:moveTo>
                  <a:pt x="28137" y="20443"/>
                </a:moveTo>
                <a:cubicBezTo>
                  <a:pt x="28177" y="20552"/>
                  <a:pt x="28245" y="20674"/>
                  <a:pt x="28313" y="20796"/>
                </a:cubicBezTo>
                <a:lnTo>
                  <a:pt x="27987" y="20973"/>
                </a:lnTo>
                <a:lnTo>
                  <a:pt x="27810" y="20606"/>
                </a:lnTo>
                <a:lnTo>
                  <a:pt x="28137" y="20443"/>
                </a:lnTo>
                <a:close/>
                <a:moveTo>
                  <a:pt x="25405" y="20538"/>
                </a:moveTo>
                <a:lnTo>
                  <a:pt x="25581" y="20864"/>
                </a:lnTo>
                <a:lnTo>
                  <a:pt x="25214" y="21027"/>
                </a:lnTo>
                <a:lnTo>
                  <a:pt x="25051" y="20715"/>
                </a:lnTo>
                <a:lnTo>
                  <a:pt x="25405" y="20538"/>
                </a:lnTo>
                <a:close/>
                <a:moveTo>
                  <a:pt x="13634" y="20524"/>
                </a:moveTo>
                <a:lnTo>
                  <a:pt x="13810" y="20851"/>
                </a:lnTo>
                <a:lnTo>
                  <a:pt x="13471" y="21041"/>
                </a:lnTo>
                <a:lnTo>
                  <a:pt x="13294" y="20701"/>
                </a:lnTo>
                <a:lnTo>
                  <a:pt x="13634" y="20524"/>
                </a:lnTo>
                <a:close/>
                <a:moveTo>
                  <a:pt x="3143" y="20492"/>
                </a:moveTo>
                <a:cubicBezTo>
                  <a:pt x="3071" y="20492"/>
                  <a:pt x="2997" y="20519"/>
                  <a:pt x="2937" y="20579"/>
                </a:cubicBezTo>
                <a:cubicBezTo>
                  <a:pt x="2777" y="20752"/>
                  <a:pt x="2891" y="21041"/>
                  <a:pt x="3137" y="21041"/>
                </a:cubicBezTo>
                <a:cubicBezTo>
                  <a:pt x="3143" y="21041"/>
                  <a:pt x="3148" y="21041"/>
                  <a:pt x="3154" y="21041"/>
                </a:cubicBezTo>
                <a:cubicBezTo>
                  <a:pt x="3304" y="21041"/>
                  <a:pt x="3426" y="20905"/>
                  <a:pt x="3426" y="20755"/>
                </a:cubicBezTo>
                <a:cubicBezTo>
                  <a:pt x="3417" y="20594"/>
                  <a:pt x="3284" y="20492"/>
                  <a:pt x="3143" y="20492"/>
                </a:cubicBezTo>
                <a:close/>
                <a:moveTo>
                  <a:pt x="8618" y="20239"/>
                </a:moveTo>
                <a:cubicBezTo>
                  <a:pt x="8265" y="20239"/>
                  <a:pt x="8088" y="20660"/>
                  <a:pt x="8333" y="20919"/>
                </a:cubicBezTo>
                <a:cubicBezTo>
                  <a:pt x="8413" y="21004"/>
                  <a:pt x="8514" y="21041"/>
                  <a:pt x="8614" y="21041"/>
                </a:cubicBezTo>
                <a:cubicBezTo>
                  <a:pt x="8816" y="21041"/>
                  <a:pt x="9012" y="20884"/>
                  <a:pt x="9012" y="20647"/>
                </a:cubicBezTo>
                <a:cubicBezTo>
                  <a:pt x="9012" y="20429"/>
                  <a:pt x="8836" y="20239"/>
                  <a:pt x="8618" y="20239"/>
                </a:cubicBezTo>
                <a:close/>
                <a:moveTo>
                  <a:pt x="5900" y="20348"/>
                </a:moveTo>
                <a:cubicBezTo>
                  <a:pt x="5587" y="20348"/>
                  <a:pt x="5424" y="20715"/>
                  <a:pt x="5641" y="20946"/>
                </a:cubicBezTo>
                <a:cubicBezTo>
                  <a:pt x="5713" y="21017"/>
                  <a:pt x="5802" y="21049"/>
                  <a:pt x="5889" y="21049"/>
                </a:cubicBezTo>
                <a:cubicBezTo>
                  <a:pt x="6068" y="21049"/>
                  <a:pt x="6239" y="20916"/>
                  <a:pt x="6239" y="20715"/>
                </a:cubicBezTo>
                <a:cubicBezTo>
                  <a:pt x="6253" y="20511"/>
                  <a:pt x="6090" y="20348"/>
                  <a:pt x="5900" y="20348"/>
                </a:cubicBezTo>
                <a:close/>
                <a:moveTo>
                  <a:pt x="34443" y="20552"/>
                </a:moveTo>
                <a:lnTo>
                  <a:pt x="34620" y="20878"/>
                </a:lnTo>
                <a:lnTo>
                  <a:pt x="34280" y="21054"/>
                </a:lnTo>
                <a:lnTo>
                  <a:pt x="34117" y="20728"/>
                </a:lnTo>
                <a:lnTo>
                  <a:pt x="34443" y="20552"/>
                </a:lnTo>
                <a:close/>
                <a:moveTo>
                  <a:pt x="22659" y="20579"/>
                </a:moveTo>
                <a:lnTo>
                  <a:pt x="22822" y="20905"/>
                </a:lnTo>
                <a:lnTo>
                  <a:pt x="22496" y="21082"/>
                </a:lnTo>
                <a:lnTo>
                  <a:pt x="22319" y="20755"/>
                </a:lnTo>
                <a:lnTo>
                  <a:pt x="22659" y="20579"/>
                </a:lnTo>
                <a:close/>
                <a:moveTo>
                  <a:pt x="38442" y="20307"/>
                </a:moveTo>
                <a:cubicBezTo>
                  <a:pt x="38437" y="20307"/>
                  <a:pt x="38431" y="20307"/>
                  <a:pt x="38426" y="20307"/>
                </a:cubicBezTo>
                <a:cubicBezTo>
                  <a:pt x="38208" y="20307"/>
                  <a:pt x="38032" y="20497"/>
                  <a:pt x="38045" y="20715"/>
                </a:cubicBezTo>
                <a:lnTo>
                  <a:pt x="38032" y="20701"/>
                </a:lnTo>
                <a:lnTo>
                  <a:pt x="38032" y="20701"/>
                </a:lnTo>
                <a:cubicBezTo>
                  <a:pt x="38032" y="20938"/>
                  <a:pt x="38228" y="21096"/>
                  <a:pt x="38430" y="21096"/>
                </a:cubicBezTo>
                <a:cubicBezTo>
                  <a:pt x="38530" y="21096"/>
                  <a:pt x="38631" y="21058"/>
                  <a:pt x="38711" y="20973"/>
                </a:cubicBezTo>
                <a:cubicBezTo>
                  <a:pt x="38952" y="20732"/>
                  <a:pt x="38785" y="20307"/>
                  <a:pt x="38442" y="20307"/>
                </a:cubicBezTo>
                <a:close/>
                <a:moveTo>
                  <a:pt x="42011" y="20646"/>
                </a:moveTo>
                <a:cubicBezTo>
                  <a:pt x="41892" y="20646"/>
                  <a:pt x="41779" y="20736"/>
                  <a:pt x="41770" y="20878"/>
                </a:cubicBezTo>
                <a:cubicBezTo>
                  <a:pt x="41770" y="21000"/>
                  <a:pt x="41865" y="21109"/>
                  <a:pt x="42001" y="21122"/>
                </a:cubicBezTo>
                <a:cubicBezTo>
                  <a:pt x="42006" y="21123"/>
                  <a:pt x="42011" y="21123"/>
                  <a:pt x="42016" y="21123"/>
                </a:cubicBezTo>
                <a:cubicBezTo>
                  <a:pt x="42211" y="21123"/>
                  <a:pt x="42323" y="20874"/>
                  <a:pt x="42191" y="20728"/>
                </a:cubicBezTo>
                <a:cubicBezTo>
                  <a:pt x="42139" y="20672"/>
                  <a:pt x="42074" y="20646"/>
                  <a:pt x="42011" y="20646"/>
                </a:cubicBezTo>
                <a:close/>
                <a:moveTo>
                  <a:pt x="31711" y="20620"/>
                </a:moveTo>
                <a:lnTo>
                  <a:pt x="31888" y="20973"/>
                </a:lnTo>
                <a:lnTo>
                  <a:pt x="31535" y="21136"/>
                </a:lnTo>
                <a:lnTo>
                  <a:pt x="31358" y="20783"/>
                </a:lnTo>
                <a:lnTo>
                  <a:pt x="31711" y="20620"/>
                </a:lnTo>
                <a:close/>
                <a:moveTo>
                  <a:pt x="19940" y="20647"/>
                </a:moveTo>
                <a:lnTo>
                  <a:pt x="20104" y="20987"/>
                </a:lnTo>
                <a:lnTo>
                  <a:pt x="19764" y="21150"/>
                </a:lnTo>
                <a:lnTo>
                  <a:pt x="19601" y="20810"/>
                </a:lnTo>
                <a:lnTo>
                  <a:pt x="19940" y="20647"/>
                </a:lnTo>
                <a:close/>
                <a:moveTo>
                  <a:pt x="28966" y="20701"/>
                </a:moveTo>
                <a:lnTo>
                  <a:pt x="29129" y="21041"/>
                </a:lnTo>
                <a:lnTo>
                  <a:pt x="28789" y="21204"/>
                </a:lnTo>
                <a:lnTo>
                  <a:pt x="28626" y="20878"/>
                </a:lnTo>
                <a:lnTo>
                  <a:pt x="28966" y="20701"/>
                </a:lnTo>
                <a:close/>
                <a:moveTo>
                  <a:pt x="17168" y="20715"/>
                </a:moveTo>
                <a:lnTo>
                  <a:pt x="17385" y="21068"/>
                </a:lnTo>
                <a:lnTo>
                  <a:pt x="17018" y="21231"/>
                </a:lnTo>
                <a:lnTo>
                  <a:pt x="16855" y="20878"/>
                </a:lnTo>
                <a:lnTo>
                  <a:pt x="17168" y="20715"/>
                </a:lnTo>
                <a:close/>
                <a:moveTo>
                  <a:pt x="26234" y="20783"/>
                </a:moveTo>
                <a:lnTo>
                  <a:pt x="26397" y="21095"/>
                </a:lnTo>
                <a:lnTo>
                  <a:pt x="26043" y="21272"/>
                </a:lnTo>
                <a:lnTo>
                  <a:pt x="25867" y="20946"/>
                </a:lnTo>
                <a:lnTo>
                  <a:pt x="26234" y="20783"/>
                </a:lnTo>
                <a:close/>
                <a:moveTo>
                  <a:pt x="9444" y="20479"/>
                </a:moveTo>
                <a:cubicBezTo>
                  <a:pt x="9345" y="20479"/>
                  <a:pt x="9244" y="20514"/>
                  <a:pt x="9162" y="20592"/>
                </a:cubicBezTo>
                <a:cubicBezTo>
                  <a:pt x="8904" y="20851"/>
                  <a:pt x="9080" y="21286"/>
                  <a:pt x="9447" y="21286"/>
                </a:cubicBezTo>
                <a:cubicBezTo>
                  <a:pt x="9665" y="21286"/>
                  <a:pt x="9855" y="21109"/>
                  <a:pt x="9841" y="20878"/>
                </a:cubicBezTo>
                <a:lnTo>
                  <a:pt x="9855" y="20878"/>
                </a:lnTo>
                <a:cubicBezTo>
                  <a:pt x="9855" y="20637"/>
                  <a:pt x="9654" y="20479"/>
                  <a:pt x="9444" y="20479"/>
                </a:cubicBezTo>
                <a:close/>
                <a:moveTo>
                  <a:pt x="1228" y="20917"/>
                </a:moveTo>
                <a:cubicBezTo>
                  <a:pt x="1131" y="20917"/>
                  <a:pt x="1061" y="20994"/>
                  <a:pt x="1061" y="21095"/>
                </a:cubicBezTo>
                <a:cubicBezTo>
                  <a:pt x="1047" y="21204"/>
                  <a:pt x="1142" y="21286"/>
                  <a:pt x="1251" y="21286"/>
                </a:cubicBezTo>
                <a:cubicBezTo>
                  <a:pt x="1258" y="21287"/>
                  <a:pt x="1265" y="21287"/>
                  <a:pt x="1272" y="21287"/>
                </a:cubicBezTo>
                <a:cubicBezTo>
                  <a:pt x="1358" y="21287"/>
                  <a:pt x="1428" y="21211"/>
                  <a:pt x="1428" y="21122"/>
                </a:cubicBezTo>
                <a:cubicBezTo>
                  <a:pt x="1441" y="21014"/>
                  <a:pt x="1360" y="20919"/>
                  <a:pt x="1265" y="20919"/>
                </a:cubicBezTo>
                <a:lnTo>
                  <a:pt x="1251" y="20919"/>
                </a:lnTo>
                <a:cubicBezTo>
                  <a:pt x="1243" y="20918"/>
                  <a:pt x="1235" y="20917"/>
                  <a:pt x="1228" y="20917"/>
                </a:cubicBezTo>
                <a:close/>
                <a:moveTo>
                  <a:pt x="42816" y="20987"/>
                </a:moveTo>
                <a:cubicBezTo>
                  <a:pt x="42775" y="21041"/>
                  <a:pt x="42694" y="21109"/>
                  <a:pt x="42694" y="21150"/>
                </a:cubicBezTo>
                <a:cubicBezTo>
                  <a:pt x="42721" y="21218"/>
                  <a:pt x="42775" y="21272"/>
                  <a:pt x="42843" y="21299"/>
                </a:cubicBezTo>
                <a:cubicBezTo>
                  <a:pt x="42884" y="21299"/>
                  <a:pt x="42979" y="21218"/>
                  <a:pt x="42979" y="21163"/>
                </a:cubicBezTo>
                <a:cubicBezTo>
                  <a:pt x="42979" y="21109"/>
                  <a:pt x="42911" y="21041"/>
                  <a:pt x="42884" y="20987"/>
                </a:cubicBezTo>
                <a:close/>
                <a:moveTo>
                  <a:pt x="6702" y="20579"/>
                </a:moveTo>
                <a:cubicBezTo>
                  <a:pt x="6375" y="20579"/>
                  <a:pt x="6226" y="20973"/>
                  <a:pt x="6457" y="21204"/>
                </a:cubicBezTo>
                <a:cubicBezTo>
                  <a:pt x="6532" y="21279"/>
                  <a:pt x="6624" y="21312"/>
                  <a:pt x="6714" y="21312"/>
                </a:cubicBezTo>
                <a:cubicBezTo>
                  <a:pt x="6902" y="21312"/>
                  <a:pt x="7082" y="21166"/>
                  <a:pt x="7082" y="20946"/>
                </a:cubicBezTo>
                <a:cubicBezTo>
                  <a:pt x="7069" y="20742"/>
                  <a:pt x="6919" y="20579"/>
                  <a:pt x="6715" y="20579"/>
                </a:cubicBezTo>
                <a:close/>
                <a:moveTo>
                  <a:pt x="14463" y="20769"/>
                </a:moveTo>
                <a:lnTo>
                  <a:pt x="14626" y="21136"/>
                </a:lnTo>
                <a:lnTo>
                  <a:pt x="14313" y="21313"/>
                </a:lnTo>
                <a:lnTo>
                  <a:pt x="14123" y="20946"/>
                </a:lnTo>
                <a:lnTo>
                  <a:pt x="14463" y="20769"/>
                </a:lnTo>
                <a:close/>
                <a:moveTo>
                  <a:pt x="23488" y="20823"/>
                </a:moveTo>
                <a:lnTo>
                  <a:pt x="23665" y="21163"/>
                </a:lnTo>
                <a:lnTo>
                  <a:pt x="23325" y="21340"/>
                </a:lnTo>
                <a:lnTo>
                  <a:pt x="23148" y="21014"/>
                </a:lnTo>
                <a:lnTo>
                  <a:pt x="23488" y="20823"/>
                </a:lnTo>
                <a:close/>
                <a:moveTo>
                  <a:pt x="35245" y="20796"/>
                </a:moveTo>
                <a:lnTo>
                  <a:pt x="35422" y="21163"/>
                </a:lnTo>
                <a:lnTo>
                  <a:pt x="35096" y="21340"/>
                </a:lnTo>
                <a:lnTo>
                  <a:pt x="34933" y="20973"/>
                </a:lnTo>
                <a:lnTo>
                  <a:pt x="35245" y="20796"/>
                </a:lnTo>
                <a:close/>
                <a:moveTo>
                  <a:pt x="3970" y="20728"/>
                </a:moveTo>
                <a:cubicBezTo>
                  <a:pt x="3793" y="20742"/>
                  <a:pt x="3671" y="20864"/>
                  <a:pt x="3671" y="21041"/>
                </a:cubicBezTo>
                <a:cubicBezTo>
                  <a:pt x="3661" y="21225"/>
                  <a:pt x="3815" y="21347"/>
                  <a:pt x="3974" y="21347"/>
                </a:cubicBezTo>
                <a:cubicBezTo>
                  <a:pt x="4049" y="21347"/>
                  <a:pt x="4126" y="21320"/>
                  <a:pt x="4187" y="21258"/>
                </a:cubicBezTo>
                <a:cubicBezTo>
                  <a:pt x="4377" y="21054"/>
                  <a:pt x="4241" y="20728"/>
                  <a:pt x="3970" y="20728"/>
                </a:cubicBezTo>
                <a:close/>
                <a:moveTo>
                  <a:pt x="39254" y="20605"/>
                </a:moveTo>
                <a:cubicBezTo>
                  <a:pt x="39168" y="20605"/>
                  <a:pt x="39081" y="20635"/>
                  <a:pt x="39010" y="20701"/>
                </a:cubicBezTo>
                <a:cubicBezTo>
                  <a:pt x="38766" y="20932"/>
                  <a:pt x="38929" y="21340"/>
                  <a:pt x="39255" y="21354"/>
                </a:cubicBezTo>
                <a:cubicBezTo>
                  <a:pt x="39459" y="21354"/>
                  <a:pt x="39636" y="21190"/>
                  <a:pt x="39636" y="20987"/>
                </a:cubicBezTo>
                <a:cubicBezTo>
                  <a:pt x="39645" y="20760"/>
                  <a:pt x="39451" y="20605"/>
                  <a:pt x="39254" y="20605"/>
                </a:cubicBezTo>
                <a:close/>
                <a:moveTo>
                  <a:pt x="11744" y="20837"/>
                </a:moveTo>
                <a:lnTo>
                  <a:pt x="11935" y="21190"/>
                </a:lnTo>
                <a:lnTo>
                  <a:pt x="11540" y="21394"/>
                </a:lnTo>
                <a:lnTo>
                  <a:pt x="11350" y="21041"/>
                </a:lnTo>
                <a:lnTo>
                  <a:pt x="11744" y="20837"/>
                </a:lnTo>
                <a:close/>
                <a:moveTo>
                  <a:pt x="32540" y="20891"/>
                </a:moveTo>
                <a:lnTo>
                  <a:pt x="32717" y="21218"/>
                </a:lnTo>
                <a:lnTo>
                  <a:pt x="32350" y="21394"/>
                </a:lnTo>
                <a:lnTo>
                  <a:pt x="32187" y="21068"/>
                </a:lnTo>
                <a:lnTo>
                  <a:pt x="32540" y="20891"/>
                </a:lnTo>
                <a:close/>
                <a:moveTo>
                  <a:pt x="20770" y="20891"/>
                </a:moveTo>
                <a:lnTo>
                  <a:pt x="20946" y="21258"/>
                </a:lnTo>
                <a:lnTo>
                  <a:pt x="20620" y="21421"/>
                </a:lnTo>
                <a:lnTo>
                  <a:pt x="20443" y="21068"/>
                </a:lnTo>
                <a:lnTo>
                  <a:pt x="20770" y="20891"/>
                </a:lnTo>
                <a:close/>
                <a:moveTo>
                  <a:pt x="29808" y="20959"/>
                </a:moveTo>
                <a:lnTo>
                  <a:pt x="29972" y="21286"/>
                </a:lnTo>
                <a:lnTo>
                  <a:pt x="29632" y="21462"/>
                </a:lnTo>
                <a:lnTo>
                  <a:pt x="29469" y="21122"/>
                </a:lnTo>
                <a:lnTo>
                  <a:pt x="29808" y="20959"/>
                </a:lnTo>
                <a:close/>
                <a:moveTo>
                  <a:pt x="18051" y="20851"/>
                </a:moveTo>
                <a:lnTo>
                  <a:pt x="18051" y="20851"/>
                </a:lnTo>
                <a:cubicBezTo>
                  <a:pt x="18038" y="21027"/>
                  <a:pt x="18106" y="21190"/>
                  <a:pt x="18228" y="21326"/>
                </a:cubicBezTo>
                <a:cubicBezTo>
                  <a:pt x="18160" y="21340"/>
                  <a:pt x="18092" y="21354"/>
                  <a:pt x="18038" y="21381"/>
                </a:cubicBezTo>
                <a:cubicBezTo>
                  <a:pt x="17970" y="21421"/>
                  <a:pt x="17915" y="21449"/>
                  <a:pt x="17861" y="21503"/>
                </a:cubicBezTo>
                <a:lnTo>
                  <a:pt x="17616" y="21109"/>
                </a:lnTo>
                <a:lnTo>
                  <a:pt x="17616" y="21109"/>
                </a:lnTo>
                <a:cubicBezTo>
                  <a:pt x="17626" y="21110"/>
                  <a:pt x="17636" y="21110"/>
                  <a:pt x="17646" y="21110"/>
                </a:cubicBezTo>
                <a:cubicBezTo>
                  <a:pt x="17813" y="21110"/>
                  <a:pt x="17974" y="21004"/>
                  <a:pt x="18051" y="20851"/>
                </a:cubicBezTo>
                <a:close/>
                <a:moveTo>
                  <a:pt x="27049" y="21000"/>
                </a:moveTo>
                <a:lnTo>
                  <a:pt x="27226" y="21326"/>
                </a:lnTo>
                <a:lnTo>
                  <a:pt x="26873" y="21544"/>
                </a:lnTo>
                <a:lnTo>
                  <a:pt x="26709" y="21177"/>
                </a:lnTo>
                <a:lnTo>
                  <a:pt x="27049" y="21000"/>
                </a:lnTo>
                <a:close/>
                <a:moveTo>
                  <a:pt x="15306" y="21041"/>
                </a:moveTo>
                <a:lnTo>
                  <a:pt x="15469" y="21381"/>
                </a:lnTo>
                <a:lnTo>
                  <a:pt x="15129" y="21557"/>
                </a:lnTo>
                <a:lnTo>
                  <a:pt x="14966" y="21218"/>
                </a:lnTo>
                <a:lnTo>
                  <a:pt x="15306" y="21041"/>
                </a:lnTo>
                <a:close/>
                <a:moveTo>
                  <a:pt x="40112" y="20878"/>
                </a:moveTo>
                <a:cubicBezTo>
                  <a:pt x="39676" y="20878"/>
                  <a:pt x="39654" y="21544"/>
                  <a:pt x="40111" y="21557"/>
                </a:cubicBezTo>
                <a:cubicBezTo>
                  <a:pt x="40116" y="21558"/>
                  <a:pt x="40120" y="21558"/>
                  <a:pt x="40125" y="21558"/>
                </a:cubicBezTo>
                <a:cubicBezTo>
                  <a:pt x="40560" y="21558"/>
                  <a:pt x="40583" y="20891"/>
                  <a:pt x="40125" y="20878"/>
                </a:cubicBezTo>
                <a:cubicBezTo>
                  <a:pt x="40121" y="20878"/>
                  <a:pt x="40116" y="20878"/>
                  <a:pt x="40112" y="20878"/>
                </a:cubicBezTo>
                <a:close/>
                <a:moveTo>
                  <a:pt x="2067" y="21109"/>
                </a:moveTo>
                <a:cubicBezTo>
                  <a:pt x="1754" y="21109"/>
                  <a:pt x="1754" y="21585"/>
                  <a:pt x="2067" y="21585"/>
                </a:cubicBezTo>
                <a:cubicBezTo>
                  <a:pt x="2393" y="21585"/>
                  <a:pt x="2393" y="21109"/>
                  <a:pt x="2067" y="21109"/>
                </a:cubicBezTo>
                <a:close/>
                <a:moveTo>
                  <a:pt x="36088" y="21054"/>
                </a:moveTo>
                <a:lnTo>
                  <a:pt x="36278" y="21408"/>
                </a:lnTo>
                <a:lnTo>
                  <a:pt x="35925" y="21585"/>
                </a:lnTo>
                <a:lnTo>
                  <a:pt x="35748" y="21245"/>
                </a:lnTo>
                <a:lnTo>
                  <a:pt x="36088" y="21054"/>
                </a:lnTo>
                <a:close/>
                <a:moveTo>
                  <a:pt x="7534" y="20850"/>
                </a:moveTo>
                <a:cubicBezTo>
                  <a:pt x="7340" y="20850"/>
                  <a:pt x="7177" y="21008"/>
                  <a:pt x="7164" y="21204"/>
                </a:cubicBezTo>
                <a:lnTo>
                  <a:pt x="7177" y="21218"/>
                </a:lnTo>
                <a:cubicBezTo>
                  <a:pt x="7168" y="21444"/>
                  <a:pt x="7355" y="21605"/>
                  <a:pt x="7552" y="21605"/>
                </a:cubicBezTo>
                <a:cubicBezTo>
                  <a:pt x="7639" y="21605"/>
                  <a:pt x="7728" y="21574"/>
                  <a:pt x="7803" y="21503"/>
                </a:cubicBezTo>
                <a:cubicBezTo>
                  <a:pt x="8061" y="21272"/>
                  <a:pt x="7898" y="20851"/>
                  <a:pt x="7558" y="20851"/>
                </a:cubicBezTo>
                <a:cubicBezTo>
                  <a:pt x="7550" y="20850"/>
                  <a:pt x="7542" y="20850"/>
                  <a:pt x="7534" y="20850"/>
                </a:cubicBezTo>
                <a:close/>
                <a:moveTo>
                  <a:pt x="4791" y="20947"/>
                </a:moveTo>
                <a:cubicBezTo>
                  <a:pt x="4712" y="20947"/>
                  <a:pt x="4632" y="20976"/>
                  <a:pt x="4568" y="21041"/>
                </a:cubicBezTo>
                <a:cubicBezTo>
                  <a:pt x="4350" y="21245"/>
                  <a:pt x="4486" y="21598"/>
                  <a:pt x="4785" y="21612"/>
                </a:cubicBezTo>
                <a:cubicBezTo>
                  <a:pt x="4962" y="21612"/>
                  <a:pt x="5111" y="21462"/>
                  <a:pt x="5125" y="21286"/>
                </a:cubicBezTo>
                <a:cubicBezTo>
                  <a:pt x="5125" y="21081"/>
                  <a:pt x="4960" y="20947"/>
                  <a:pt x="4791" y="20947"/>
                </a:cubicBezTo>
                <a:close/>
                <a:moveTo>
                  <a:pt x="24304" y="21082"/>
                </a:moveTo>
                <a:lnTo>
                  <a:pt x="24480" y="21435"/>
                </a:lnTo>
                <a:lnTo>
                  <a:pt x="24154" y="21612"/>
                </a:lnTo>
                <a:lnTo>
                  <a:pt x="23991" y="21245"/>
                </a:lnTo>
                <a:lnTo>
                  <a:pt x="24304" y="21082"/>
                </a:lnTo>
                <a:close/>
                <a:moveTo>
                  <a:pt x="12573" y="21095"/>
                </a:moveTo>
                <a:lnTo>
                  <a:pt x="12750" y="21435"/>
                </a:lnTo>
                <a:lnTo>
                  <a:pt x="12370" y="21625"/>
                </a:lnTo>
                <a:lnTo>
                  <a:pt x="12193" y="21286"/>
                </a:lnTo>
                <a:lnTo>
                  <a:pt x="12573" y="21095"/>
                </a:lnTo>
                <a:close/>
                <a:moveTo>
                  <a:pt x="33370" y="21136"/>
                </a:moveTo>
                <a:lnTo>
                  <a:pt x="33533" y="21462"/>
                </a:lnTo>
                <a:lnTo>
                  <a:pt x="33179" y="21639"/>
                </a:lnTo>
                <a:lnTo>
                  <a:pt x="33003" y="21313"/>
                </a:lnTo>
                <a:lnTo>
                  <a:pt x="33370" y="21136"/>
                </a:lnTo>
                <a:close/>
                <a:moveTo>
                  <a:pt x="21599" y="21177"/>
                </a:moveTo>
                <a:lnTo>
                  <a:pt x="21775" y="21503"/>
                </a:lnTo>
                <a:lnTo>
                  <a:pt x="21436" y="21680"/>
                </a:lnTo>
                <a:lnTo>
                  <a:pt x="21259" y="21340"/>
                </a:lnTo>
                <a:lnTo>
                  <a:pt x="21599" y="21177"/>
                </a:lnTo>
                <a:close/>
                <a:moveTo>
                  <a:pt x="30610" y="21204"/>
                </a:moveTo>
                <a:lnTo>
                  <a:pt x="30787" y="21530"/>
                </a:lnTo>
                <a:lnTo>
                  <a:pt x="30447" y="21707"/>
                </a:lnTo>
                <a:lnTo>
                  <a:pt x="30284" y="21381"/>
                </a:lnTo>
                <a:lnTo>
                  <a:pt x="30610" y="21204"/>
                </a:lnTo>
                <a:close/>
                <a:moveTo>
                  <a:pt x="18867" y="21231"/>
                </a:moveTo>
                <a:lnTo>
                  <a:pt x="19030" y="21557"/>
                </a:lnTo>
                <a:lnTo>
                  <a:pt x="18676" y="21734"/>
                </a:lnTo>
                <a:lnTo>
                  <a:pt x="18500" y="21408"/>
                </a:lnTo>
                <a:lnTo>
                  <a:pt x="18867" y="21231"/>
                </a:lnTo>
                <a:close/>
                <a:moveTo>
                  <a:pt x="190" y="21596"/>
                </a:moveTo>
                <a:cubicBezTo>
                  <a:pt x="186" y="21596"/>
                  <a:pt x="182" y="21597"/>
                  <a:pt x="177" y="21598"/>
                </a:cubicBezTo>
                <a:cubicBezTo>
                  <a:pt x="137" y="21598"/>
                  <a:pt x="109" y="21653"/>
                  <a:pt x="82" y="21680"/>
                </a:cubicBezTo>
                <a:cubicBezTo>
                  <a:pt x="109" y="21707"/>
                  <a:pt x="137" y="21761"/>
                  <a:pt x="177" y="21775"/>
                </a:cubicBezTo>
                <a:cubicBezTo>
                  <a:pt x="205" y="21775"/>
                  <a:pt x="245" y="21734"/>
                  <a:pt x="313" y="21680"/>
                </a:cubicBezTo>
                <a:cubicBezTo>
                  <a:pt x="253" y="21643"/>
                  <a:pt x="224" y="21596"/>
                  <a:pt x="190" y="21596"/>
                </a:cubicBezTo>
                <a:close/>
                <a:moveTo>
                  <a:pt x="40946" y="21159"/>
                </a:moveTo>
                <a:cubicBezTo>
                  <a:pt x="40783" y="21159"/>
                  <a:pt x="40628" y="21289"/>
                  <a:pt x="40628" y="21476"/>
                </a:cubicBezTo>
                <a:cubicBezTo>
                  <a:pt x="40641" y="21639"/>
                  <a:pt x="40777" y="21775"/>
                  <a:pt x="40941" y="21775"/>
                </a:cubicBezTo>
                <a:cubicBezTo>
                  <a:pt x="41212" y="21775"/>
                  <a:pt x="41348" y="21449"/>
                  <a:pt x="41158" y="21245"/>
                </a:cubicBezTo>
                <a:cubicBezTo>
                  <a:pt x="41095" y="21186"/>
                  <a:pt x="41019" y="21159"/>
                  <a:pt x="40946" y="21159"/>
                </a:cubicBezTo>
                <a:close/>
                <a:moveTo>
                  <a:pt x="27878" y="21258"/>
                </a:moveTo>
                <a:lnTo>
                  <a:pt x="28055" y="21625"/>
                </a:lnTo>
                <a:lnTo>
                  <a:pt x="27729" y="21788"/>
                </a:lnTo>
                <a:lnTo>
                  <a:pt x="27552" y="21435"/>
                </a:lnTo>
                <a:lnTo>
                  <a:pt x="27878" y="21258"/>
                </a:lnTo>
                <a:close/>
                <a:moveTo>
                  <a:pt x="16121" y="21286"/>
                </a:moveTo>
                <a:lnTo>
                  <a:pt x="16298" y="21625"/>
                </a:lnTo>
                <a:lnTo>
                  <a:pt x="15958" y="21802"/>
                </a:lnTo>
                <a:lnTo>
                  <a:pt x="15781" y="21462"/>
                </a:lnTo>
                <a:lnTo>
                  <a:pt x="16121" y="21286"/>
                </a:lnTo>
                <a:close/>
                <a:moveTo>
                  <a:pt x="25160" y="21340"/>
                </a:moveTo>
                <a:lnTo>
                  <a:pt x="25323" y="21680"/>
                </a:lnTo>
                <a:lnTo>
                  <a:pt x="24983" y="21856"/>
                </a:lnTo>
                <a:lnTo>
                  <a:pt x="24820" y="21530"/>
                </a:lnTo>
                <a:lnTo>
                  <a:pt x="25160" y="21340"/>
                </a:lnTo>
                <a:close/>
                <a:moveTo>
                  <a:pt x="2896" y="21313"/>
                </a:moveTo>
                <a:cubicBezTo>
                  <a:pt x="2746" y="21313"/>
                  <a:pt x="2638" y="21435"/>
                  <a:pt x="2624" y="21571"/>
                </a:cubicBezTo>
                <a:cubicBezTo>
                  <a:pt x="2614" y="21742"/>
                  <a:pt x="2757" y="21860"/>
                  <a:pt x="2905" y="21860"/>
                </a:cubicBezTo>
                <a:cubicBezTo>
                  <a:pt x="2968" y="21860"/>
                  <a:pt x="3033" y="21838"/>
                  <a:pt x="3086" y="21788"/>
                </a:cubicBezTo>
                <a:cubicBezTo>
                  <a:pt x="3263" y="21612"/>
                  <a:pt x="3140" y="21313"/>
                  <a:pt x="2896" y="21313"/>
                </a:cubicBezTo>
                <a:close/>
                <a:moveTo>
                  <a:pt x="8373" y="21068"/>
                </a:moveTo>
                <a:cubicBezTo>
                  <a:pt x="8020" y="21068"/>
                  <a:pt x="7843" y="21489"/>
                  <a:pt x="8088" y="21748"/>
                </a:cubicBezTo>
                <a:cubicBezTo>
                  <a:pt x="8166" y="21826"/>
                  <a:pt x="8264" y="21861"/>
                  <a:pt x="8361" y="21861"/>
                </a:cubicBezTo>
                <a:cubicBezTo>
                  <a:pt x="8567" y="21861"/>
                  <a:pt x="8768" y="21703"/>
                  <a:pt x="8768" y="21462"/>
                </a:cubicBezTo>
                <a:cubicBezTo>
                  <a:pt x="8768" y="21258"/>
                  <a:pt x="8591" y="21082"/>
                  <a:pt x="8387" y="21068"/>
                </a:cubicBezTo>
                <a:close/>
                <a:moveTo>
                  <a:pt x="5610" y="21192"/>
                </a:moveTo>
                <a:cubicBezTo>
                  <a:pt x="5529" y="21192"/>
                  <a:pt x="5448" y="21221"/>
                  <a:pt x="5383" y="21286"/>
                </a:cubicBezTo>
                <a:cubicBezTo>
                  <a:pt x="5166" y="21503"/>
                  <a:pt x="5315" y="21870"/>
                  <a:pt x="5614" y="21870"/>
                </a:cubicBezTo>
                <a:cubicBezTo>
                  <a:pt x="5805" y="21870"/>
                  <a:pt x="5954" y="21720"/>
                  <a:pt x="5968" y="21530"/>
                </a:cubicBezTo>
                <a:lnTo>
                  <a:pt x="5954" y="21530"/>
                </a:lnTo>
                <a:cubicBezTo>
                  <a:pt x="5954" y="21326"/>
                  <a:pt x="5783" y="21192"/>
                  <a:pt x="5610" y="21192"/>
                </a:cubicBezTo>
                <a:close/>
                <a:moveTo>
                  <a:pt x="34185" y="21381"/>
                </a:moveTo>
                <a:lnTo>
                  <a:pt x="34362" y="21707"/>
                </a:lnTo>
                <a:lnTo>
                  <a:pt x="33995" y="21870"/>
                </a:lnTo>
                <a:lnTo>
                  <a:pt x="33832" y="21557"/>
                </a:lnTo>
                <a:lnTo>
                  <a:pt x="34185" y="21381"/>
                </a:lnTo>
                <a:close/>
                <a:moveTo>
                  <a:pt x="36917" y="21299"/>
                </a:moveTo>
                <a:lnTo>
                  <a:pt x="37135" y="21666"/>
                </a:lnTo>
                <a:lnTo>
                  <a:pt x="36754" y="21870"/>
                </a:lnTo>
                <a:lnTo>
                  <a:pt x="36564" y="21503"/>
                </a:lnTo>
                <a:lnTo>
                  <a:pt x="36917" y="21299"/>
                </a:lnTo>
                <a:close/>
                <a:moveTo>
                  <a:pt x="22414" y="21394"/>
                </a:moveTo>
                <a:lnTo>
                  <a:pt x="22591" y="21734"/>
                </a:lnTo>
                <a:lnTo>
                  <a:pt x="22265" y="21911"/>
                </a:lnTo>
                <a:lnTo>
                  <a:pt x="22088" y="21571"/>
                </a:lnTo>
                <a:lnTo>
                  <a:pt x="22414" y="21394"/>
                </a:lnTo>
                <a:close/>
                <a:moveTo>
                  <a:pt x="38181" y="21122"/>
                </a:moveTo>
                <a:cubicBezTo>
                  <a:pt x="37964" y="21136"/>
                  <a:pt x="37787" y="21313"/>
                  <a:pt x="37787" y="21530"/>
                </a:cubicBezTo>
                <a:cubicBezTo>
                  <a:pt x="37787" y="21767"/>
                  <a:pt x="37983" y="21925"/>
                  <a:pt x="38186" y="21925"/>
                </a:cubicBezTo>
                <a:cubicBezTo>
                  <a:pt x="38285" y="21925"/>
                  <a:pt x="38386" y="21887"/>
                  <a:pt x="38467" y="21802"/>
                </a:cubicBezTo>
                <a:cubicBezTo>
                  <a:pt x="38725" y="21557"/>
                  <a:pt x="38535" y="21122"/>
                  <a:pt x="38181" y="21122"/>
                </a:cubicBezTo>
                <a:close/>
                <a:moveTo>
                  <a:pt x="41770" y="21462"/>
                </a:moveTo>
                <a:cubicBezTo>
                  <a:pt x="41539" y="21462"/>
                  <a:pt x="41430" y="21734"/>
                  <a:pt x="41593" y="21884"/>
                </a:cubicBezTo>
                <a:cubicBezTo>
                  <a:pt x="41647" y="21937"/>
                  <a:pt x="41712" y="21962"/>
                  <a:pt x="41776" y="21962"/>
                </a:cubicBezTo>
                <a:cubicBezTo>
                  <a:pt x="41906" y="21962"/>
                  <a:pt x="42028" y="21862"/>
                  <a:pt x="42028" y="21707"/>
                </a:cubicBezTo>
                <a:cubicBezTo>
                  <a:pt x="42028" y="21571"/>
                  <a:pt x="41906" y="21462"/>
                  <a:pt x="41770" y="21462"/>
                </a:cubicBezTo>
                <a:close/>
                <a:moveTo>
                  <a:pt x="19696" y="21489"/>
                </a:moveTo>
                <a:lnTo>
                  <a:pt x="19873" y="21816"/>
                </a:lnTo>
                <a:lnTo>
                  <a:pt x="19506" y="21979"/>
                </a:lnTo>
                <a:lnTo>
                  <a:pt x="19329" y="21653"/>
                </a:lnTo>
                <a:lnTo>
                  <a:pt x="19696" y="21489"/>
                </a:lnTo>
                <a:close/>
                <a:moveTo>
                  <a:pt x="31426" y="21449"/>
                </a:moveTo>
                <a:lnTo>
                  <a:pt x="31603" y="21802"/>
                </a:lnTo>
                <a:lnTo>
                  <a:pt x="31276" y="21979"/>
                </a:lnTo>
                <a:lnTo>
                  <a:pt x="31100" y="21612"/>
                </a:lnTo>
                <a:lnTo>
                  <a:pt x="31426" y="21449"/>
                </a:lnTo>
                <a:close/>
                <a:moveTo>
                  <a:pt x="28721" y="21530"/>
                </a:moveTo>
                <a:lnTo>
                  <a:pt x="28898" y="21856"/>
                </a:lnTo>
                <a:lnTo>
                  <a:pt x="28558" y="22033"/>
                </a:lnTo>
                <a:lnTo>
                  <a:pt x="28395" y="21693"/>
                </a:lnTo>
                <a:lnTo>
                  <a:pt x="28721" y="21530"/>
                </a:lnTo>
                <a:close/>
                <a:moveTo>
                  <a:pt x="16937" y="21530"/>
                </a:moveTo>
                <a:lnTo>
                  <a:pt x="17100" y="21897"/>
                </a:lnTo>
                <a:lnTo>
                  <a:pt x="16773" y="22074"/>
                </a:lnTo>
                <a:lnTo>
                  <a:pt x="16610" y="21707"/>
                </a:lnTo>
                <a:lnTo>
                  <a:pt x="16937" y="21530"/>
                </a:lnTo>
                <a:close/>
                <a:moveTo>
                  <a:pt x="25975" y="21598"/>
                </a:moveTo>
                <a:lnTo>
                  <a:pt x="26139" y="21924"/>
                </a:lnTo>
                <a:lnTo>
                  <a:pt x="25799" y="22101"/>
                </a:lnTo>
                <a:cubicBezTo>
                  <a:pt x="25758" y="21992"/>
                  <a:pt x="25690" y="21884"/>
                  <a:pt x="25636" y="21761"/>
                </a:cubicBezTo>
                <a:lnTo>
                  <a:pt x="25975" y="21598"/>
                </a:lnTo>
                <a:close/>
                <a:moveTo>
                  <a:pt x="9199" y="21312"/>
                </a:moveTo>
                <a:cubicBezTo>
                  <a:pt x="8843" y="21312"/>
                  <a:pt x="8663" y="21738"/>
                  <a:pt x="8904" y="21992"/>
                </a:cubicBezTo>
                <a:cubicBezTo>
                  <a:pt x="8989" y="22077"/>
                  <a:pt x="9093" y="22115"/>
                  <a:pt x="9194" y="22115"/>
                </a:cubicBezTo>
                <a:cubicBezTo>
                  <a:pt x="9401" y="22115"/>
                  <a:pt x="9597" y="21958"/>
                  <a:pt x="9597" y="21720"/>
                </a:cubicBezTo>
                <a:cubicBezTo>
                  <a:pt x="9610" y="21489"/>
                  <a:pt x="9434" y="21313"/>
                  <a:pt x="9216" y="21313"/>
                </a:cubicBezTo>
                <a:cubicBezTo>
                  <a:pt x="9211" y="21313"/>
                  <a:pt x="9205" y="21312"/>
                  <a:pt x="9199" y="21312"/>
                </a:cubicBezTo>
                <a:close/>
                <a:moveTo>
                  <a:pt x="6468" y="21408"/>
                </a:moveTo>
                <a:cubicBezTo>
                  <a:pt x="6153" y="21408"/>
                  <a:pt x="5998" y="21792"/>
                  <a:pt x="6212" y="22020"/>
                </a:cubicBezTo>
                <a:cubicBezTo>
                  <a:pt x="6287" y="22094"/>
                  <a:pt x="6379" y="22128"/>
                  <a:pt x="6469" y="22128"/>
                </a:cubicBezTo>
                <a:cubicBezTo>
                  <a:pt x="6657" y="22128"/>
                  <a:pt x="6838" y="21982"/>
                  <a:pt x="6838" y="21761"/>
                </a:cubicBezTo>
                <a:cubicBezTo>
                  <a:pt x="6838" y="21571"/>
                  <a:pt x="6674" y="21408"/>
                  <a:pt x="6484" y="21408"/>
                </a:cubicBezTo>
                <a:cubicBezTo>
                  <a:pt x="6479" y="21408"/>
                  <a:pt x="6473" y="21408"/>
                  <a:pt x="6468" y="21408"/>
                </a:cubicBezTo>
                <a:close/>
                <a:moveTo>
                  <a:pt x="969" y="21756"/>
                </a:moveTo>
                <a:cubicBezTo>
                  <a:pt x="888" y="21756"/>
                  <a:pt x="818" y="21828"/>
                  <a:pt x="830" y="21911"/>
                </a:cubicBezTo>
                <a:cubicBezTo>
                  <a:pt x="830" y="21979"/>
                  <a:pt x="911" y="22047"/>
                  <a:pt x="966" y="22115"/>
                </a:cubicBezTo>
                <a:lnTo>
                  <a:pt x="1034" y="22128"/>
                </a:lnTo>
                <a:cubicBezTo>
                  <a:pt x="1074" y="22060"/>
                  <a:pt x="1156" y="21992"/>
                  <a:pt x="1156" y="21924"/>
                </a:cubicBezTo>
                <a:cubicBezTo>
                  <a:pt x="1142" y="21843"/>
                  <a:pt x="1074" y="21788"/>
                  <a:pt x="1006" y="21761"/>
                </a:cubicBezTo>
                <a:cubicBezTo>
                  <a:pt x="994" y="21758"/>
                  <a:pt x="981" y="21756"/>
                  <a:pt x="969" y="21756"/>
                </a:cubicBezTo>
                <a:close/>
                <a:moveTo>
                  <a:pt x="13416" y="21340"/>
                </a:moveTo>
                <a:cubicBezTo>
                  <a:pt x="13430" y="21503"/>
                  <a:pt x="13525" y="21639"/>
                  <a:pt x="13661" y="21707"/>
                </a:cubicBezTo>
                <a:cubicBezTo>
                  <a:pt x="13674" y="21720"/>
                  <a:pt x="13674" y="21748"/>
                  <a:pt x="13674" y="21761"/>
                </a:cubicBezTo>
                <a:cubicBezTo>
                  <a:pt x="13756" y="21761"/>
                  <a:pt x="13824" y="21761"/>
                  <a:pt x="13906" y="21734"/>
                </a:cubicBezTo>
                <a:cubicBezTo>
                  <a:pt x="14014" y="21693"/>
                  <a:pt x="14109" y="21653"/>
                  <a:pt x="14218" y="21598"/>
                </a:cubicBezTo>
                <a:lnTo>
                  <a:pt x="14395" y="21952"/>
                </a:lnTo>
                <a:lnTo>
                  <a:pt x="14014" y="22142"/>
                </a:lnTo>
                <a:cubicBezTo>
                  <a:pt x="14001" y="21952"/>
                  <a:pt x="13865" y="21788"/>
                  <a:pt x="13674" y="21761"/>
                </a:cubicBezTo>
                <a:cubicBezTo>
                  <a:pt x="13614" y="21745"/>
                  <a:pt x="13565" y="21736"/>
                  <a:pt x="13522" y="21736"/>
                </a:cubicBezTo>
                <a:cubicBezTo>
                  <a:pt x="13421" y="21736"/>
                  <a:pt x="13350" y="21787"/>
                  <a:pt x="13226" y="21911"/>
                </a:cubicBezTo>
                <a:cubicBezTo>
                  <a:pt x="13158" y="21775"/>
                  <a:pt x="13090" y="21639"/>
                  <a:pt x="13022" y="21530"/>
                </a:cubicBezTo>
                <a:lnTo>
                  <a:pt x="13416" y="21340"/>
                </a:lnTo>
                <a:close/>
                <a:moveTo>
                  <a:pt x="35014" y="21625"/>
                </a:moveTo>
                <a:lnTo>
                  <a:pt x="35177" y="21979"/>
                </a:lnTo>
                <a:lnTo>
                  <a:pt x="34824" y="22155"/>
                </a:lnTo>
                <a:lnTo>
                  <a:pt x="34647" y="21802"/>
                </a:lnTo>
                <a:lnTo>
                  <a:pt x="35014" y="21625"/>
                </a:lnTo>
                <a:close/>
                <a:moveTo>
                  <a:pt x="3725" y="21571"/>
                </a:moveTo>
                <a:cubicBezTo>
                  <a:pt x="3562" y="21571"/>
                  <a:pt x="3439" y="21693"/>
                  <a:pt x="3426" y="21856"/>
                </a:cubicBezTo>
                <a:lnTo>
                  <a:pt x="3426" y="21870"/>
                </a:lnTo>
                <a:cubicBezTo>
                  <a:pt x="3426" y="22048"/>
                  <a:pt x="3574" y="22167"/>
                  <a:pt x="3728" y="22167"/>
                </a:cubicBezTo>
                <a:cubicBezTo>
                  <a:pt x="3798" y="22167"/>
                  <a:pt x="3869" y="22143"/>
                  <a:pt x="3929" y="22087"/>
                </a:cubicBezTo>
                <a:cubicBezTo>
                  <a:pt x="4119" y="21897"/>
                  <a:pt x="3997" y="21571"/>
                  <a:pt x="3725" y="21571"/>
                </a:cubicBezTo>
                <a:close/>
                <a:moveTo>
                  <a:pt x="23257" y="21653"/>
                </a:moveTo>
                <a:lnTo>
                  <a:pt x="23434" y="21992"/>
                </a:lnTo>
                <a:lnTo>
                  <a:pt x="23107" y="22169"/>
                </a:lnTo>
                <a:lnTo>
                  <a:pt x="22931" y="21829"/>
                </a:lnTo>
                <a:lnTo>
                  <a:pt x="23257" y="21653"/>
                </a:lnTo>
                <a:close/>
                <a:moveTo>
                  <a:pt x="42591" y="21817"/>
                </a:moveTo>
                <a:cubicBezTo>
                  <a:pt x="42503" y="21817"/>
                  <a:pt x="42415" y="21875"/>
                  <a:pt x="42408" y="21992"/>
                </a:cubicBezTo>
                <a:cubicBezTo>
                  <a:pt x="42408" y="22101"/>
                  <a:pt x="42490" y="22155"/>
                  <a:pt x="42612" y="22169"/>
                </a:cubicBezTo>
                <a:cubicBezTo>
                  <a:pt x="42708" y="22155"/>
                  <a:pt x="42789" y="22074"/>
                  <a:pt x="42775" y="21979"/>
                </a:cubicBezTo>
                <a:cubicBezTo>
                  <a:pt x="42762" y="21872"/>
                  <a:pt x="42676" y="21817"/>
                  <a:pt x="42591" y="21817"/>
                </a:cubicBezTo>
                <a:close/>
                <a:moveTo>
                  <a:pt x="39010" y="21421"/>
                </a:moveTo>
                <a:lnTo>
                  <a:pt x="39010" y="21435"/>
                </a:lnTo>
                <a:cubicBezTo>
                  <a:pt x="38684" y="21435"/>
                  <a:pt x="38521" y="21843"/>
                  <a:pt x="38752" y="22074"/>
                </a:cubicBezTo>
                <a:cubicBezTo>
                  <a:pt x="38829" y="22147"/>
                  <a:pt x="38921" y="22179"/>
                  <a:pt x="39011" y="22179"/>
                </a:cubicBezTo>
                <a:cubicBezTo>
                  <a:pt x="39206" y="22179"/>
                  <a:pt x="39391" y="22026"/>
                  <a:pt x="39391" y="21802"/>
                </a:cubicBezTo>
                <a:cubicBezTo>
                  <a:pt x="39391" y="21585"/>
                  <a:pt x="39228" y="21421"/>
                  <a:pt x="39010" y="21421"/>
                </a:cubicBezTo>
                <a:close/>
                <a:moveTo>
                  <a:pt x="11459" y="21653"/>
                </a:moveTo>
                <a:lnTo>
                  <a:pt x="11663" y="22020"/>
                </a:lnTo>
                <a:lnTo>
                  <a:pt x="11296" y="22223"/>
                </a:lnTo>
                <a:lnTo>
                  <a:pt x="11092" y="21856"/>
                </a:lnTo>
                <a:lnTo>
                  <a:pt x="11459" y="21653"/>
                </a:lnTo>
                <a:close/>
                <a:moveTo>
                  <a:pt x="32269" y="21720"/>
                </a:moveTo>
                <a:lnTo>
                  <a:pt x="32445" y="22047"/>
                </a:lnTo>
                <a:lnTo>
                  <a:pt x="32106" y="22223"/>
                </a:lnTo>
                <a:lnTo>
                  <a:pt x="31942" y="21897"/>
                </a:lnTo>
                <a:lnTo>
                  <a:pt x="32269" y="21720"/>
                </a:lnTo>
                <a:close/>
                <a:moveTo>
                  <a:pt x="20525" y="21720"/>
                </a:moveTo>
                <a:lnTo>
                  <a:pt x="20688" y="22074"/>
                </a:lnTo>
                <a:lnTo>
                  <a:pt x="20348" y="22237"/>
                </a:lnTo>
                <a:lnTo>
                  <a:pt x="20172" y="21884"/>
                </a:lnTo>
                <a:lnTo>
                  <a:pt x="20525" y="21720"/>
                </a:lnTo>
                <a:close/>
                <a:moveTo>
                  <a:pt x="29550" y="21775"/>
                </a:moveTo>
                <a:lnTo>
                  <a:pt x="29713" y="22115"/>
                </a:lnTo>
                <a:lnTo>
                  <a:pt x="29387" y="22278"/>
                </a:lnTo>
                <a:lnTo>
                  <a:pt x="29210" y="21938"/>
                </a:lnTo>
                <a:lnTo>
                  <a:pt x="29550" y="21775"/>
                </a:lnTo>
                <a:close/>
                <a:moveTo>
                  <a:pt x="41484" y="22291"/>
                </a:moveTo>
                <a:cubicBezTo>
                  <a:pt x="41487" y="22291"/>
                  <a:pt x="41489" y="22291"/>
                  <a:pt x="41491" y="22291"/>
                </a:cubicBezTo>
                <a:lnTo>
                  <a:pt x="41491" y="22291"/>
                </a:lnTo>
                <a:cubicBezTo>
                  <a:pt x="41493" y="22291"/>
                  <a:pt x="41496" y="22291"/>
                  <a:pt x="41498" y="22291"/>
                </a:cubicBezTo>
                <a:close/>
                <a:moveTo>
                  <a:pt x="17779" y="21816"/>
                </a:moveTo>
                <a:lnTo>
                  <a:pt x="17942" y="22142"/>
                </a:lnTo>
                <a:lnTo>
                  <a:pt x="17603" y="22305"/>
                </a:lnTo>
                <a:lnTo>
                  <a:pt x="17440" y="21979"/>
                </a:lnTo>
                <a:lnTo>
                  <a:pt x="17779" y="21816"/>
                </a:lnTo>
                <a:close/>
                <a:moveTo>
                  <a:pt x="26805" y="21788"/>
                </a:moveTo>
                <a:lnTo>
                  <a:pt x="26968" y="22155"/>
                </a:lnTo>
                <a:lnTo>
                  <a:pt x="26628" y="22332"/>
                </a:lnTo>
                <a:lnTo>
                  <a:pt x="26451" y="22020"/>
                </a:lnTo>
                <a:lnTo>
                  <a:pt x="26805" y="21788"/>
                </a:lnTo>
                <a:close/>
                <a:moveTo>
                  <a:pt x="39836" y="21693"/>
                </a:moveTo>
                <a:cubicBezTo>
                  <a:pt x="39521" y="21693"/>
                  <a:pt x="39368" y="22064"/>
                  <a:pt x="39581" y="22291"/>
                </a:cubicBezTo>
                <a:cubicBezTo>
                  <a:pt x="39652" y="22362"/>
                  <a:pt x="39742" y="22394"/>
                  <a:pt x="39830" y="22394"/>
                </a:cubicBezTo>
                <a:cubicBezTo>
                  <a:pt x="40014" y="22394"/>
                  <a:pt x="40193" y="22257"/>
                  <a:pt x="40193" y="22047"/>
                </a:cubicBezTo>
                <a:cubicBezTo>
                  <a:pt x="40193" y="21856"/>
                  <a:pt x="40043" y="21693"/>
                  <a:pt x="39853" y="21693"/>
                </a:cubicBezTo>
                <a:cubicBezTo>
                  <a:pt x="39847" y="21693"/>
                  <a:pt x="39842" y="21693"/>
                  <a:pt x="39836" y="21693"/>
                </a:cubicBezTo>
                <a:close/>
                <a:moveTo>
                  <a:pt x="1822" y="21965"/>
                </a:moveTo>
                <a:cubicBezTo>
                  <a:pt x="1700" y="21965"/>
                  <a:pt x="1605" y="22060"/>
                  <a:pt x="1605" y="22169"/>
                </a:cubicBezTo>
                <a:lnTo>
                  <a:pt x="1605" y="22183"/>
                </a:lnTo>
                <a:cubicBezTo>
                  <a:pt x="1605" y="22311"/>
                  <a:pt x="1710" y="22396"/>
                  <a:pt x="1820" y="22396"/>
                </a:cubicBezTo>
                <a:cubicBezTo>
                  <a:pt x="1873" y="22396"/>
                  <a:pt x="1927" y="22376"/>
                  <a:pt x="1972" y="22332"/>
                </a:cubicBezTo>
                <a:cubicBezTo>
                  <a:pt x="2107" y="22196"/>
                  <a:pt x="2012" y="21965"/>
                  <a:pt x="1822" y="21965"/>
                </a:cubicBezTo>
                <a:close/>
                <a:moveTo>
                  <a:pt x="15047" y="21870"/>
                </a:moveTo>
                <a:lnTo>
                  <a:pt x="15224" y="22196"/>
                </a:lnTo>
                <a:lnTo>
                  <a:pt x="14857" y="22414"/>
                </a:lnTo>
                <a:lnTo>
                  <a:pt x="14694" y="22047"/>
                </a:lnTo>
                <a:lnTo>
                  <a:pt x="15047" y="21870"/>
                </a:lnTo>
                <a:close/>
                <a:moveTo>
                  <a:pt x="7300" y="21667"/>
                </a:moveTo>
                <a:cubicBezTo>
                  <a:pt x="7208" y="21667"/>
                  <a:pt x="7116" y="21701"/>
                  <a:pt x="7041" y="21775"/>
                </a:cubicBezTo>
                <a:cubicBezTo>
                  <a:pt x="6797" y="22020"/>
                  <a:pt x="6973" y="22414"/>
                  <a:pt x="7300" y="22414"/>
                </a:cubicBezTo>
                <a:cubicBezTo>
                  <a:pt x="7307" y="22414"/>
                  <a:pt x="7314" y="22414"/>
                  <a:pt x="7322" y="22414"/>
                </a:cubicBezTo>
                <a:cubicBezTo>
                  <a:pt x="7516" y="22414"/>
                  <a:pt x="7680" y="22243"/>
                  <a:pt x="7680" y="22047"/>
                </a:cubicBezTo>
                <a:cubicBezTo>
                  <a:pt x="7680" y="21816"/>
                  <a:pt x="7493" y="21667"/>
                  <a:pt x="7300" y="21667"/>
                </a:cubicBezTo>
                <a:close/>
                <a:moveTo>
                  <a:pt x="4553" y="21786"/>
                </a:moveTo>
                <a:cubicBezTo>
                  <a:pt x="4473" y="21786"/>
                  <a:pt x="4390" y="21816"/>
                  <a:pt x="4323" y="21884"/>
                </a:cubicBezTo>
                <a:cubicBezTo>
                  <a:pt x="4119" y="22087"/>
                  <a:pt x="4269" y="22427"/>
                  <a:pt x="4554" y="22427"/>
                </a:cubicBezTo>
                <a:cubicBezTo>
                  <a:pt x="4731" y="22427"/>
                  <a:pt x="4867" y="22278"/>
                  <a:pt x="4867" y="22101"/>
                </a:cubicBezTo>
                <a:cubicBezTo>
                  <a:pt x="4867" y="21910"/>
                  <a:pt x="4714" y="21786"/>
                  <a:pt x="4553" y="21786"/>
                </a:cubicBezTo>
                <a:close/>
                <a:moveTo>
                  <a:pt x="24045" y="21911"/>
                </a:moveTo>
                <a:lnTo>
                  <a:pt x="24222" y="22264"/>
                </a:lnTo>
                <a:lnTo>
                  <a:pt x="23896" y="22441"/>
                </a:lnTo>
                <a:lnTo>
                  <a:pt x="23733" y="22074"/>
                </a:lnTo>
                <a:lnTo>
                  <a:pt x="24045" y="21911"/>
                </a:lnTo>
                <a:close/>
                <a:moveTo>
                  <a:pt x="12288" y="21911"/>
                </a:moveTo>
                <a:lnTo>
                  <a:pt x="12478" y="22264"/>
                </a:lnTo>
                <a:lnTo>
                  <a:pt x="12125" y="22454"/>
                </a:lnTo>
                <a:lnTo>
                  <a:pt x="11935" y="22101"/>
                </a:lnTo>
                <a:lnTo>
                  <a:pt x="12288" y="21911"/>
                </a:lnTo>
                <a:close/>
                <a:moveTo>
                  <a:pt x="33098" y="21965"/>
                </a:moveTo>
                <a:lnTo>
                  <a:pt x="33274" y="22305"/>
                </a:lnTo>
                <a:lnTo>
                  <a:pt x="32935" y="22468"/>
                </a:lnTo>
                <a:lnTo>
                  <a:pt x="32758" y="22128"/>
                </a:lnTo>
                <a:lnTo>
                  <a:pt x="33098" y="21965"/>
                </a:lnTo>
                <a:close/>
                <a:moveTo>
                  <a:pt x="21354" y="21992"/>
                </a:moveTo>
                <a:lnTo>
                  <a:pt x="21517" y="22319"/>
                </a:lnTo>
                <a:lnTo>
                  <a:pt x="21164" y="22495"/>
                </a:lnTo>
                <a:lnTo>
                  <a:pt x="20987" y="22169"/>
                </a:lnTo>
                <a:lnTo>
                  <a:pt x="21354" y="21992"/>
                </a:lnTo>
                <a:close/>
                <a:moveTo>
                  <a:pt x="35857" y="21884"/>
                </a:moveTo>
                <a:cubicBezTo>
                  <a:pt x="35871" y="21952"/>
                  <a:pt x="35898" y="22006"/>
                  <a:pt x="35925" y="22074"/>
                </a:cubicBezTo>
                <a:cubicBezTo>
                  <a:pt x="35963" y="22137"/>
                  <a:pt x="36013" y="22189"/>
                  <a:pt x="36064" y="22251"/>
                </a:cubicBezTo>
                <a:lnTo>
                  <a:pt x="36064" y="22251"/>
                </a:lnTo>
                <a:cubicBezTo>
                  <a:pt x="35891" y="22255"/>
                  <a:pt x="35733" y="22349"/>
                  <a:pt x="35653" y="22495"/>
                </a:cubicBezTo>
                <a:lnTo>
                  <a:pt x="35490" y="22074"/>
                </a:lnTo>
                <a:lnTo>
                  <a:pt x="35857" y="21884"/>
                </a:lnTo>
                <a:close/>
                <a:moveTo>
                  <a:pt x="30379" y="22020"/>
                </a:moveTo>
                <a:lnTo>
                  <a:pt x="30542" y="22359"/>
                </a:lnTo>
                <a:lnTo>
                  <a:pt x="30216" y="22536"/>
                </a:lnTo>
                <a:lnTo>
                  <a:pt x="30040" y="22196"/>
                </a:lnTo>
                <a:lnTo>
                  <a:pt x="30379" y="22020"/>
                </a:lnTo>
                <a:close/>
                <a:moveTo>
                  <a:pt x="18595" y="22060"/>
                </a:moveTo>
                <a:lnTo>
                  <a:pt x="18772" y="22400"/>
                </a:lnTo>
                <a:lnTo>
                  <a:pt x="18445" y="22563"/>
                </a:lnTo>
                <a:lnTo>
                  <a:pt x="18269" y="22237"/>
                </a:lnTo>
                <a:lnTo>
                  <a:pt x="18595" y="22060"/>
                </a:lnTo>
                <a:close/>
                <a:moveTo>
                  <a:pt x="40661" y="21973"/>
                </a:moveTo>
                <a:cubicBezTo>
                  <a:pt x="40592" y="21973"/>
                  <a:pt x="40524" y="21996"/>
                  <a:pt x="40465" y="22047"/>
                </a:cubicBezTo>
                <a:cubicBezTo>
                  <a:pt x="40247" y="22237"/>
                  <a:pt x="40370" y="22590"/>
                  <a:pt x="40641" y="22604"/>
                </a:cubicBezTo>
                <a:cubicBezTo>
                  <a:pt x="40650" y="22605"/>
                  <a:pt x="40658" y="22605"/>
                  <a:pt x="40666" y="22605"/>
                </a:cubicBezTo>
                <a:cubicBezTo>
                  <a:pt x="40833" y="22605"/>
                  <a:pt x="40981" y="22473"/>
                  <a:pt x="40981" y="22305"/>
                </a:cubicBezTo>
                <a:cubicBezTo>
                  <a:pt x="40991" y="22111"/>
                  <a:pt x="40828" y="21973"/>
                  <a:pt x="40661" y="21973"/>
                </a:cubicBezTo>
                <a:close/>
                <a:moveTo>
                  <a:pt x="15876" y="22115"/>
                </a:moveTo>
                <a:lnTo>
                  <a:pt x="16053" y="22454"/>
                </a:lnTo>
                <a:lnTo>
                  <a:pt x="15713" y="22618"/>
                </a:lnTo>
                <a:lnTo>
                  <a:pt x="15537" y="22291"/>
                </a:lnTo>
                <a:lnTo>
                  <a:pt x="15876" y="22115"/>
                </a:lnTo>
                <a:close/>
                <a:moveTo>
                  <a:pt x="27661" y="22101"/>
                </a:moveTo>
                <a:lnTo>
                  <a:pt x="27838" y="22454"/>
                </a:lnTo>
                <a:lnTo>
                  <a:pt x="27471" y="22618"/>
                </a:lnTo>
                <a:lnTo>
                  <a:pt x="27307" y="22264"/>
                </a:lnTo>
                <a:lnTo>
                  <a:pt x="27661" y="22101"/>
                </a:lnTo>
                <a:close/>
                <a:moveTo>
                  <a:pt x="24902" y="22183"/>
                </a:moveTo>
                <a:lnTo>
                  <a:pt x="25065" y="22509"/>
                </a:lnTo>
                <a:lnTo>
                  <a:pt x="24739" y="22672"/>
                </a:lnTo>
                <a:lnTo>
                  <a:pt x="24562" y="22346"/>
                </a:lnTo>
                <a:lnTo>
                  <a:pt x="24902" y="22183"/>
                </a:lnTo>
                <a:close/>
                <a:moveTo>
                  <a:pt x="36673" y="22115"/>
                </a:moveTo>
                <a:lnTo>
                  <a:pt x="36876" y="22482"/>
                </a:lnTo>
                <a:lnTo>
                  <a:pt x="36496" y="22672"/>
                </a:lnTo>
                <a:lnTo>
                  <a:pt x="36319" y="22319"/>
                </a:lnTo>
                <a:lnTo>
                  <a:pt x="36673" y="22115"/>
                </a:lnTo>
                <a:close/>
                <a:moveTo>
                  <a:pt x="2651" y="22155"/>
                </a:moveTo>
                <a:cubicBezTo>
                  <a:pt x="2420" y="22155"/>
                  <a:pt x="2311" y="22441"/>
                  <a:pt x="2474" y="22604"/>
                </a:cubicBezTo>
                <a:cubicBezTo>
                  <a:pt x="2526" y="22656"/>
                  <a:pt x="2589" y="22679"/>
                  <a:pt x="2650" y="22679"/>
                </a:cubicBezTo>
                <a:cubicBezTo>
                  <a:pt x="2782" y="22679"/>
                  <a:pt x="2909" y="22572"/>
                  <a:pt x="2909" y="22414"/>
                </a:cubicBezTo>
                <a:cubicBezTo>
                  <a:pt x="2909" y="22278"/>
                  <a:pt x="2801" y="22155"/>
                  <a:pt x="2651" y="22155"/>
                </a:cubicBezTo>
                <a:close/>
                <a:moveTo>
                  <a:pt x="8115" y="21897"/>
                </a:moveTo>
                <a:cubicBezTo>
                  <a:pt x="7911" y="21911"/>
                  <a:pt x="7748" y="22074"/>
                  <a:pt x="7735" y="22291"/>
                </a:cubicBezTo>
                <a:cubicBezTo>
                  <a:pt x="7725" y="22532"/>
                  <a:pt x="7924" y="22690"/>
                  <a:pt x="8128" y="22690"/>
                </a:cubicBezTo>
                <a:cubicBezTo>
                  <a:pt x="8225" y="22690"/>
                  <a:pt x="8322" y="22655"/>
                  <a:pt x="8401" y="22577"/>
                </a:cubicBezTo>
                <a:cubicBezTo>
                  <a:pt x="8645" y="22319"/>
                  <a:pt x="8469" y="21897"/>
                  <a:pt x="8115" y="21897"/>
                </a:cubicBezTo>
                <a:close/>
                <a:moveTo>
                  <a:pt x="5370" y="22020"/>
                </a:moveTo>
                <a:cubicBezTo>
                  <a:pt x="5179" y="22020"/>
                  <a:pt x="5030" y="22183"/>
                  <a:pt x="5043" y="22373"/>
                </a:cubicBezTo>
                <a:lnTo>
                  <a:pt x="5030" y="22359"/>
                </a:lnTo>
                <a:lnTo>
                  <a:pt x="5030" y="22359"/>
                </a:lnTo>
                <a:cubicBezTo>
                  <a:pt x="5030" y="22563"/>
                  <a:pt x="5201" y="22698"/>
                  <a:pt x="5378" y="22698"/>
                </a:cubicBezTo>
                <a:cubicBezTo>
                  <a:pt x="5461" y="22698"/>
                  <a:pt x="5545" y="22669"/>
                  <a:pt x="5614" y="22604"/>
                </a:cubicBezTo>
                <a:cubicBezTo>
                  <a:pt x="5818" y="22387"/>
                  <a:pt x="5669" y="22020"/>
                  <a:pt x="5370" y="22020"/>
                </a:cubicBezTo>
                <a:close/>
                <a:moveTo>
                  <a:pt x="33927" y="22196"/>
                </a:moveTo>
                <a:lnTo>
                  <a:pt x="34090" y="22536"/>
                </a:lnTo>
                <a:lnTo>
                  <a:pt x="33750" y="22713"/>
                </a:lnTo>
                <a:lnTo>
                  <a:pt x="33587" y="22373"/>
                </a:lnTo>
                <a:lnTo>
                  <a:pt x="33927" y="22196"/>
                </a:lnTo>
                <a:close/>
                <a:moveTo>
                  <a:pt x="13117" y="22169"/>
                </a:moveTo>
                <a:lnTo>
                  <a:pt x="13294" y="22536"/>
                </a:lnTo>
                <a:lnTo>
                  <a:pt x="12954" y="22726"/>
                </a:lnTo>
                <a:lnTo>
                  <a:pt x="12777" y="22346"/>
                </a:lnTo>
                <a:lnTo>
                  <a:pt x="13117" y="22169"/>
                </a:lnTo>
                <a:close/>
                <a:moveTo>
                  <a:pt x="22170" y="22251"/>
                </a:moveTo>
                <a:lnTo>
                  <a:pt x="22333" y="22577"/>
                </a:lnTo>
                <a:lnTo>
                  <a:pt x="21979" y="22740"/>
                </a:lnTo>
                <a:lnTo>
                  <a:pt x="21803" y="22427"/>
                </a:lnTo>
                <a:lnTo>
                  <a:pt x="22170" y="22251"/>
                </a:lnTo>
                <a:close/>
                <a:moveTo>
                  <a:pt x="37950" y="21952"/>
                </a:moveTo>
                <a:cubicBezTo>
                  <a:pt x="37597" y="21952"/>
                  <a:pt x="37407" y="22373"/>
                  <a:pt x="37651" y="22631"/>
                </a:cubicBezTo>
                <a:cubicBezTo>
                  <a:pt x="37736" y="22716"/>
                  <a:pt x="37840" y="22754"/>
                  <a:pt x="37942" y="22754"/>
                </a:cubicBezTo>
                <a:cubicBezTo>
                  <a:pt x="38149" y="22754"/>
                  <a:pt x="38344" y="22596"/>
                  <a:pt x="38344" y="22359"/>
                </a:cubicBezTo>
                <a:cubicBezTo>
                  <a:pt x="38358" y="22128"/>
                  <a:pt x="38168" y="21952"/>
                  <a:pt x="37950" y="21952"/>
                </a:cubicBezTo>
                <a:close/>
                <a:moveTo>
                  <a:pt x="40424" y="22781"/>
                </a:moveTo>
                <a:cubicBezTo>
                  <a:pt x="40428" y="22781"/>
                  <a:pt x="40433" y="22781"/>
                  <a:pt x="40437" y="22781"/>
                </a:cubicBezTo>
                <a:lnTo>
                  <a:pt x="40437" y="22781"/>
                </a:lnTo>
                <a:cubicBezTo>
                  <a:pt x="40442" y="22781"/>
                  <a:pt x="40447" y="22781"/>
                  <a:pt x="40451" y="22781"/>
                </a:cubicBezTo>
                <a:close/>
                <a:moveTo>
                  <a:pt x="19424" y="22291"/>
                </a:moveTo>
                <a:lnTo>
                  <a:pt x="19587" y="22631"/>
                </a:lnTo>
                <a:lnTo>
                  <a:pt x="19247" y="22808"/>
                </a:lnTo>
                <a:lnTo>
                  <a:pt x="19084" y="22468"/>
                </a:lnTo>
                <a:lnTo>
                  <a:pt x="19424" y="22291"/>
                </a:lnTo>
                <a:close/>
                <a:moveTo>
                  <a:pt x="31195" y="22278"/>
                </a:moveTo>
                <a:lnTo>
                  <a:pt x="31358" y="22645"/>
                </a:lnTo>
                <a:lnTo>
                  <a:pt x="31032" y="22808"/>
                </a:lnTo>
                <a:lnTo>
                  <a:pt x="30869" y="22454"/>
                </a:lnTo>
                <a:lnTo>
                  <a:pt x="31195" y="22278"/>
                </a:lnTo>
                <a:close/>
                <a:moveTo>
                  <a:pt x="41491" y="22291"/>
                </a:moveTo>
                <a:cubicBezTo>
                  <a:pt x="41251" y="22297"/>
                  <a:pt x="41132" y="22592"/>
                  <a:pt x="41308" y="22767"/>
                </a:cubicBezTo>
                <a:cubicBezTo>
                  <a:pt x="41363" y="22818"/>
                  <a:pt x="41430" y="22841"/>
                  <a:pt x="41497" y="22841"/>
                </a:cubicBezTo>
                <a:cubicBezTo>
                  <a:pt x="41641" y="22841"/>
                  <a:pt x="41779" y="22731"/>
                  <a:pt x="41770" y="22563"/>
                </a:cubicBezTo>
                <a:cubicBezTo>
                  <a:pt x="41770" y="22416"/>
                  <a:pt x="41651" y="22295"/>
                  <a:pt x="41491" y="22291"/>
                </a:cubicBezTo>
                <a:close/>
                <a:moveTo>
                  <a:pt x="28476" y="22373"/>
                </a:moveTo>
                <a:lnTo>
                  <a:pt x="28640" y="22699"/>
                </a:lnTo>
                <a:lnTo>
                  <a:pt x="28286" y="22862"/>
                </a:lnTo>
                <a:lnTo>
                  <a:pt x="28109" y="22550"/>
                </a:lnTo>
                <a:lnTo>
                  <a:pt x="28476" y="22373"/>
                </a:lnTo>
                <a:close/>
                <a:moveTo>
                  <a:pt x="16692" y="22373"/>
                </a:moveTo>
                <a:lnTo>
                  <a:pt x="16855" y="22726"/>
                </a:lnTo>
                <a:lnTo>
                  <a:pt x="16529" y="22903"/>
                </a:lnTo>
                <a:lnTo>
                  <a:pt x="16366" y="22536"/>
                </a:lnTo>
                <a:lnTo>
                  <a:pt x="16692" y="22373"/>
                </a:lnTo>
                <a:close/>
                <a:moveTo>
                  <a:pt x="25717" y="22414"/>
                </a:moveTo>
                <a:lnTo>
                  <a:pt x="25894" y="22740"/>
                </a:lnTo>
                <a:lnTo>
                  <a:pt x="25554" y="22917"/>
                </a:lnTo>
                <a:lnTo>
                  <a:pt x="25391" y="22590"/>
                </a:lnTo>
                <a:lnTo>
                  <a:pt x="25717" y="22414"/>
                </a:lnTo>
                <a:close/>
                <a:moveTo>
                  <a:pt x="757" y="22616"/>
                </a:moveTo>
                <a:cubicBezTo>
                  <a:pt x="754" y="22616"/>
                  <a:pt x="751" y="22617"/>
                  <a:pt x="748" y="22618"/>
                </a:cubicBezTo>
                <a:cubicBezTo>
                  <a:pt x="667" y="22631"/>
                  <a:pt x="612" y="22672"/>
                  <a:pt x="585" y="22740"/>
                </a:cubicBezTo>
                <a:cubicBezTo>
                  <a:pt x="572" y="22794"/>
                  <a:pt x="653" y="22862"/>
                  <a:pt x="680" y="22930"/>
                </a:cubicBezTo>
                <a:lnTo>
                  <a:pt x="748" y="22930"/>
                </a:lnTo>
                <a:cubicBezTo>
                  <a:pt x="789" y="22876"/>
                  <a:pt x="871" y="22808"/>
                  <a:pt x="871" y="22754"/>
                </a:cubicBezTo>
                <a:cubicBezTo>
                  <a:pt x="871" y="22703"/>
                  <a:pt x="799" y="22616"/>
                  <a:pt x="757" y="22616"/>
                </a:cubicBezTo>
                <a:close/>
                <a:moveTo>
                  <a:pt x="8957" y="22140"/>
                </a:moveTo>
                <a:cubicBezTo>
                  <a:pt x="8863" y="22140"/>
                  <a:pt x="8767" y="22174"/>
                  <a:pt x="8686" y="22251"/>
                </a:cubicBezTo>
                <a:cubicBezTo>
                  <a:pt x="8414" y="22482"/>
                  <a:pt x="8591" y="22930"/>
                  <a:pt x="8944" y="22930"/>
                </a:cubicBezTo>
                <a:cubicBezTo>
                  <a:pt x="8952" y="22931"/>
                  <a:pt x="8960" y="22931"/>
                  <a:pt x="8968" y="22931"/>
                </a:cubicBezTo>
                <a:cubicBezTo>
                  <a:pt x="9174" y="22931"/>
                  <a:pt x="9339" y="22759"/>
                  <a:pt x="9352" y="22550"/>
                </a:cubicBezTo>
                <a:cubicBezTo>
                  <a:pt x="9361" y="22306"/>
                  <a:pt x="9165" y="22140"/>
                  <a:pt x="8957" y="22140"/>
                </a:cubicBezTo>
                <a:close/>
                <a:moveTo>
                  <a:pt x="13946" y="22441"/>
                </a:moveTo>
                <a:lnTo>
                  <a:pt x="14109" y="22781"/>
                </a:lnTo>
                <a:lnTo>
                  <a:pt x="13783" y="22957"/>
                </a:lnTo>
                <a:lnTo>
                  <a:pt x="13606" y="22618"/>
                </a:lnTo>
                <a:lnTo>
                  <a:pt x="13946" y="22441"/>
                </a:lnTo>
                <a:close/>
                <a:moveTo>
                  <a:pt x="3475" y="22403"/>
                </a:moveTo>
                <a:cubicBezTo>
                  <a:pt x="3403" y="22403"/>
                  <a:pt x="3331" y="22431"/>
                  <a:pt x="3276" y="22495"/>
                </a:cubicBezTo>
                <a:cubicBezTo>
                  <a:pt x="3103" y="22668"/>
                  <a:pt x="3230" y="22971"/>
                  <a:pt x="3465" y="22971"/>
                </a:cubicBezTo>
                <a:cubicBezTo>
                  <a:pt x="3470" y="22971"/>
                  <a:pt x="3475" y="22971"/>
                  <a:pt x="3480" y="22971"/>
                </a:cubicBezTo>
                <a:cubicBezTo>
                  <a:pt x="3643" y="22971"/>
                  <a:pt x="3779" y="22835"/>
                  <a:pt x="3766" y="22686"/>
                </a:cubicBezTo>
                <a:cubicBezTo>
                  <a:pt x="3757" y="22514"/>
                  <a:pt x="3616" y="22403"/>
                  <a:pt x="3475" y="22403"/>
                </a:cubicBezTo>
                <a:close/>
                <a:moveTo>
                  <a:pt x="34729" y="22454"/>
                </a:moveTo>
                <a:lnTo>
                  <a:pt x="34906" y="22821"/>
                </a:lnTo>
                <a:lnTo>
                  <a:pt x="34579" y="22985"/>
                </a:lnTo>
                <a:lnTo>
                  <a:pt x="34403" y="22631"/>
                </a:lnTo>
                <a:lnTo>
                  <a:pt x="34729" y="22454"/>
                </a:lnTo>
                <a:close/>
                <a:moveTo>
                  <a:pt x="6215" y="22277"/>
                </a:moveTo>
                <a:cubicBezTo>
                  <a:pt x="6210" y="22277"/>
                  <a:pt x="6204" y="22278"/>
                  <a:pt x="6199" y="22278"/>
                </a:cubicBezTo>
                <a:cubicBezTo>
                  <a:pt x="5995" y="22278"/>
                  <a:pt x="5845" y="22441"/>
                  <a:pt x="5845" y="22631"/>
                </a:cubicBezTo>
                <a:cubicBezTo>
                  <a:pt x="5845" y="22852"/>
                  <a:pt x="6026" y="22992"/>
                  <a:pt x="6210" y="22992"/>
                </a:cubicBezTo>
                <a:cubicBezTo>
                  <a:pt x="6298" y="22992"/>
                  <a:pt x="6387" y="22960"/>
                  <a:pt x="6457" y="22889"/>
                </a:cubicBezTo>
                <a:cubicBezTo>
                  <a:pt x="6684" y="22662"/>
                  <a:pt x="6530" y="22277"/>
                  <a:pt x="6215" y="22277"/>
                </a:cubicBezTo>
                <a:close/>
                <a:moveTo>
                  <a:pt x="38766" y="22237"/>
                </a:moveTo>
                <a:cubicBezTo>
                  <a:pt x="38551" y="22237"/>
                  <a:pt x="38389" y="22423"/>
                  <a:pt x="38385" y="22638"/>
                </a:cubicBezTo>
                <a:lnTo>
                  <a:pt x="38385" y="22638"/>
                </a:lnTo>
                <a:cubicBezTo>
                  <a:pt x="38385" y="22636"/>
                  <a:pt x="38385" y="22633"/>
                  <a:pt x="38385" y="22631"/>
                </a:cubicBezTo>
                <a:lnTo>
                  <a:pt x="38385" y="22645"/>
                </a:lnTo>
                <a:cubicBezTo>
                  <a:pt x="38385" y="22643"/>
                  <a:pt x="38385" y="22640"/>
                  <a:pt x="38385" y="22638"/>
                </a:cubicBezTo>
                <a:lnTo>
                  <a:pt x="38385" y="22638"/>
                </a:lnTo>
                <a:cubicBezTo>
                  <a:pt x="38389" y="22868"/>
                  <a:pt x="38572" y="23016"/>
                  <a:pt x="38766" y="23016"/>
                </a:cubicBezTo>
                <a:cubicBezTo>
                  <a:pt x="38866" y="23016"/>
                  <a:pt x="38969" y="22977"/>
                  <a:pt x="39051" y="22889"/>
                </a:cubicBezTo>
                <a:cubicBezTo>
                  <a:pt x="39296" y="22645"/>
                  <a:pt x="39106" y="22237"/>
                  <a:pt x="38766" y="22237"/>
                </a:cubicBezTo>
                <a:close/>
                <a:moveTo>
                  <a:pt x="22985" y="22482"/>
                </a:moveTo>
                <a:lnTo>
                  <a:pt x="23162" y="22794"/>
                </a:lnTo>
                <a:lnTo>
                  <a:pt x="22808" y="23025"/>
                </a:lnTo>
                <a:lnTo>
                  <a:pt x="22632" y="22645"/>
                </a:lnTo>
                <a:lnTo>
                  <a:pt x="22985" y="22482"/>
                </a:lnTo>
                <a:close/>
                <a:moveTo>
                  <a:pt x="42293" y="22603"/>
                </a:moveTo>
                <a:cubicBezTo>
                  <a:pt x="42193" y="22603"/>
                  <a:pt x="42109" y="22693"/>
                  <a:pt x="42109" y="22794"/>
                </a:cubicBezTo>
                <a:cubicBezTo>
                  <a:pt x="42096" y="22917"/>
                  <a:pt x="42191" y="23012"/>
                  <a:pt x="42300" y="23025"/>
                </a:cubicBezTo>
                <a:cubicBezTo>
                  <a:pt x="42422" y="23025"/>
                  <a:pt x="42517" y="22930"/>
                  <a:pt x="42531" y="22821"/>
                </a:cubicBezTo>
                <a:cubicBezTo>
                  <a:pt x="42531" y="22699"/>
                  <a:pt x="42436" y="22604"/>
                  <a:pt x="42313" y="22604"/>
                </a:cubicBezTo>
                <a:cubicBezTo>
                  <a:pt x="42306" y="22603"/>
                  <a:pt x="42299" y="22603"/>
                  <a:pt x="42293" y="22603"/>
                </a:cubicBezTo>
                <a:close/>
                <a:moveTo>
                  <a:pt x="11228" y="22482"/>
                </a:moveTo>
                <a:lnTo>
                  <a:pt x="11418" y="22849"/>
                </a:lnTo>
                <a:lnTo>
                  <a:pt x="11051" y="23053"/>
                </a:lnTo>
                <a:lnTo>
                  <a:pt x="10847" y="22686"/>
                </a:lnTo>
                <a:lnTo>
                  <a:pt x="11228" y="22482"/>
                </a:lnTo>
                <a:close/>
                <a:moveTo>
                  <a:pt x="32024" y="22536"/>
                </a:moveTo>
                <a:lnTo>
                  <a:pt x="32201" y="22862"/>
                </a:lnTo>
                <a:lnTo>
                  <a:pt x="31861" y="23053"/>
                </a:lnTo>
                <a:lnTo>
                  <a:pt x="31684" y="22713"/>
                </a:lnTo>
                <a:lnTo>
                  <a:pt x="32024" y="22536"/>
                </a:lnTo>
                <a:close/>
                <a:moveTo>
                  <a:pt x="20226" y="22550"/>
                </a:moveTo>
                <a:lnTo>
                  <a:pt x="20403" y="22917"/>
                </a:lnTo>
                <a:lnTo>
                  <a:pt x="20076" y="23080"/>
                </a:lnTo>
                <a:lnTo>
                  <a:pt x="19900" y="22713"/>
                </a:lnTo>
                <a:lnTo>
                  <a:pt x="20226" y="22550"/>
                </a:lnTo>
                <a:close/>
                <a:moveTo>
                  <a:pt x="29292" y="22604"/>
                </a:moveTo>
                <a:lnTo>
                  <a:pt x="29455" y="22917"/>
                </a:lnTo>
                <a:lnTo>
                  <a:pt x="29102" y="23107"/>
                </a:lnTo>
                <a:lnTo>
                  <a:pt x="28925" y="22781"/>
                </a:lnTo>
                <a:lnTo>
                  <a:pt x="29292" y="22604"/>
                </a:lnTo>
                <a:close/>
                <a:moveTo>
                  <a:pt x="17521" y="22631"/>
                </a:moveTo>
                <a:lnTo>
                  <a:pt x="17698" y="22971"/>
                </a:lnTo>
                <a:lnTo>
                  <a:pt x="17358" y="23134"/>
                </a:lnTo>
                <a:lnTo>
                  <a:pt x="17195" y="22808"/>
                </a:lnTo>
                <a:lnTo>
                  <a:pt x="17521" y="22631"/>
                </a:lnTo>
                <a:close/>
                <a:moveTo>
                  <a:pt x="26546" y="22658"/>
                </a:moveTo>
                <a:lnTo>
                  <a:pt x="26709" y="22998"/>
                </a:lnTo>
                <a:lnTo>
                  <a:pt x="26370" y="23161"/>
                </a:lnTo>
                <a:lnTo>
                  <a:pt x="26207" y="22821"/>
                </a:lnTo>
                <a:lnTo>
                  <a:pt x="26546" y="22658"/>
                </a:lnTo>
                <a:close/>
                <a:moveTo>
                  <a:pt x="43155" y="22955"/>
                </a:moveTo>
                <a:cubicBezTo>
                  <a:pt x="43151" y="22955"/>
                  <a:pt x="43147" y="22956"/>
                  <a:pt x="43142" y="22957"/>
                </a:cubicBezTo>
                <a:cubicBezTo>
                  <a:pt x="43102" y="22957"/>
                  <a:pt x="43034" y="23025"/>
                  <a:pt x="43034" y="23053"/>
                </a:cubicBezTo>
                <a:cubicBezTo>
                  <a:pt x="43061" y="23107"/>
                  <a:pt x="43102" y="23148"/>
                  <a:pt x="43142" y="23161"/>
                </a:cubicBezTo>
                <a:cubicBezTo>
                  <a:pt x="43183" y="23161"/>
                  <a:pt x="43238" y="23107"/>
                  <a:pt x="43319" y="23053"/>
                </a:cubicBezTo>
                <a:cubicBezTo>
                  <a:pt x="43234" y="23004"/>
                  <a:pt x="43192" y="22955"/>
                  <a:pt x="43155" y="22955"/>
                </a:cubicBezTo>
                <a:close/>
                <a:moveTo>
                  <a:pt x="14789" y="22658"/>
                </a:moveTo>
                <a:lnTo>
                  <a:pt x="14966" y="23025"/>
                </a:lnTo>
                <a:lnTo>
                  <a:pt x="14599" y="23202"/>
                </a:lnTo>
                <a:lnTo>
                  <a:pt x="14436" y="22876"/>
                </a:lnTo>
                <a:lnTo>
                  <a:pt x="14789" y="22658"/>
                </a:lnTo>
                <a:close/>
                <a:moveTo>
                  <a:pt x="1545" y="22794"/>
                </a:moveTo>
                <a:cubicBezTo>
                  <a:pt x="1448" y="22794"/>
                  <a:pt x="1353" y="22855"/>
                  <a:pt x="1346" y="22985"/>
                </a:cubicBezTo>
                <a:cubicBezTo>
                  <a:pt x="1339" y="23133"/>
                  <a:pt x="1445" y="23207"/>
                  <a:pt x="1551" y="23207"/>
                </a:cubicBezTo>
                <a:cubicBezTo>
                  <a:pt x="1649" y="23207"/>
                  <a:pt x="1747" y="23143"/>
                  <a:pt x="1754" y="23012"/>
                </a:cubicBezTo>
                <a:cubicBezTo>
                  <a:pt x="1761" y="22869"/>
                  <a:pt x="1652" y="22794"/>
                  <a:pt x="1545" y="22794"/>
                </a:cubicBezTo>
                <a:close/>
                <a:moveTo>
                  <a:pt x="39595" y="22495"/>
                </a:moveTo>
                <a:cubicBezTo>
                  <a:pt x="39391" y="22509"/>
                  <a:pt x="39228" y="22672"/>
                  <a:pt x="39241" y="22876"/>
                </a:cubicBezTo>
                <a:lnTo>
                  <a:pt x="39241" y="22862"/>
                </a:lnTo>
                <a:cubicBezTo>
                  <a:pt x="39241" y="23083"/>
                  <a:pt x="39422" y="23229"/>
                  <a:pt x="39610" y="23229"/>
                </a:cubicBezTo>
                <a:cubicBezTo>
                  <a:pt x="39700" y="23229"/>
                  <a:pt x="39792" y="23195"/>
                  <a:pt x="39867" y="23120"/>
                </a:cubicBezTo>
                <a:cubicBezTo>
                  <a:pt x="40084" y="22889"/>
                  <a:pt x="39921" y="22495"/>
                  <a:pt x="39595" y="22495"/>
                </a:cubicBezTo>
                <a:close/>
                <a:moveTo>
                  <a:pt x="35599" y="22686"/>
                </a:moveTo>
                <a:lnTo>
                  <a:pt x="35775" y="23066"/>
                </a:lnTo>
                <a:lnTo>
                  <a:pt x="35408" y="23229"/>
                </a:lnTo>
                <a:lnTo>
                  <a:pt x="35232" y="22917"/>
                </a:lnTo>
                <a:lnTo>
                  <a:pt x="35599" y="22686"/>
                </a:lnTo>
                <a:close/>
                <a:moveTo>
                  <a:pt x="4309" y="22618"/>
                </a:moveTo>
                <a:cubicBezTo>
                  <a:pt x="4038" y="22618"/>
                  <a:pt x="3888" y="22944"/>
                  <a:pt x="4078" y="23148"/>
                </a:cubicBezTo>
                <a:cubicBezTo>
                  <a:pt x="4142" y="23216"/>
                  <a:pt x="4222" y="23246"/>
                  <a:pt x="4300" y="23246"/>
                </a:cubicBezTo>
                <a:cubicBezTo>
                  <a:pt x="4457" y="23246"/>
                  <a:pt x="4608" y="23125"/>
                  <a:pt x="4608" y="22944"/>
                </a:cubicBezTo>
                <a:cubicBezTo>
                  <a:pt x="4622" y="22767"/>
                  <a:pt x="4486" y="22631"/>
                  <a:pt x="4323" y="22618"/>
                </a:cubicBezTo>
                <a:close/>
                <a:moveTo>
                  <a:pt x="7050" y="22508"/>
                </a:moveTo>
                <a:cubicBezTo>
                  <a:pt x="7043" y="22508"/>
                  <a:pt x="7035" y="22508"/>
                  <a:pt x="7028" y="22509"/>
                </a:cubicBezTo>
                <a:cubicBezTo>
                  <a:pt x="6702" y="22509"/>
                  <a:pt x="6525" y="22903"/>
                  <a:pt x="6770" y="23134"/>
                </a:cubicBezTo>
                <a:cubicBezTo>
                  <a:pt x="6844" y="23213"/>
                  <a:pt x="6937" y="23248"/>
                  <a:pt x="7027" y="23248"/>
                </a:cubicBezTo>
                <a:cubicBezTo>
                  <a:pt x="7215" y="23248"/>
                  <a:pt x="7395" y="23096"/>
                  <a:pt x="7395" y="22876"/>
                </a:cubicBezTo>
                <a:cubicBezTo>
                  <a:pt x="7395" y="22679"/>
                  <a:pt x="7243" y="22508"/>
                  <a:pt x="7050" y="22508"/>
                </a:cubicBezTo>
                <a:close/>
                <a:moveTo>
                  <a:pt x="23828" y="22726"/>
                </a:moveTo>
                <a:lnTo>
                  <a:pt x="23991" y="23093"/>
                </a:lnTo>
                <a:lnTo>
                  <a:pt x="23665" y="23256"/>
                </a:lnTo>
                <a:lnTo>
                  <a:pt x="23502" y="22903"/>
                </a:lnTo>
                <a:lnTo>
                  <a:pt x="23828" y="22726"/>
                </a:lnTo>
                <a:close/>
                <a:moveTo>
                  <a:pt x="12043" y="22740"/>
                </a:moveTo>
                <a:lnTo>
                  <a:pt x="12220" y="23093"/>
                </a:lnTo>
                <a:lnTo>
                  <a:pt x="11867" y="23284"/>
                </a:lnTo>
                <a:lnTo>
                  <a:pt x="11676" y="22930"/>
                </a:lnTo>
                <a:lnTo>
                  <a:pt x="12043" y="22740"/>
                </a:lnTo>
                <a:close/>
                <a:moveTo>
                  <a:pt x="32840" y="22794"/>
                </a:moveTo>
                <a:lnTo>
                  <a:pt x="33030" y="23134"/>
                </a:lnTo>
                <a:lnTo>
                  <a:pt x="32690" y="23297"/>
                </a:lnTo>
                <a:lnTo>
                  <a:pt x="32513" y="22957"/>
                </a:lnTo>
                <a:lnTo>
                  <a:pt x="32840" y="22794"/>
                </a:lnTo>
                <a:close/>
                <a:moveTo>
                  <a:pt x="21082" y="22821"/>
                </a:moveTo>
                <a:lnTo>
                  <a:pt x="21245" y="23148"/>
                </a:lnTo>
                <a:lnTo>
                  <a:pt x="20919" y="23324"/>
                </a:lnTo>
                <a:lnTo>
                  <a:pt x="20742" y="22998"/>
                </a:lnTo>
                <a:lnTo>
                  <a:pt x="21082" y="22821"/>
                </a:lnTo>
                <a:close/>
                <a:moveTo>
                  <a:pt x="30121" y="22849"/>
                </a:moveTo>
                <a:lnTo>
                  <a:pt x="30298" y="23175"/>
                </a:lnTo>
                <a:lnTo>
                  <a:pt x="29931" y="23352"/>
                </a:lnTo>
                <a:lnTo>
                  <a:pt x="29768" y="23025"/>
                </a:lnTo>
                <a:lnTo>
                  <a:pt x="30121" y="22849"/>
                </a:lnTo>
                <a:close/>
                <a:moveTo>
                  <a:pt x="18364" y="22876"/>
                </a:moveTo>
                <a:lnTo>
                  <a:pt x="18527" y="23216"/>
                </a:lnTo>
                <a:lnTo>
                  <a:pt x="18187" y="23392"/>
                </a:lnTo>
                <a:lnTo>
                  <a:pt x="18024" y="23053"/>
                </a:lnTo>
                <a:lnTo>
                  <a:pt x="18364" y="22876"/>
                </a:lnTo>
                <a:close/>
                <a:moveTo>
                  <a:pt x="15618" y="22957"/>
                </a:moveTo>
                <a:lnTo>
                  <a:pt x="15795" y="23284"/>
                </a:lnTo>
                <a:lnTo>
                  <a:pt x="15441" y="23447"/>
                </a:lnTo>
                <a:lnTo>
                  <a:pt x="15265" y="23120"/>
                </a:lnTo>
                <a:lnTo>
                  <a:pt x="15618" y="22957"/>
                </a:lnTo>
                <a:close/>
                <a:moveTo>
                  <a:pt x="27375" y="22917"/>
                </a:moveTo>
                <a:lnTo>
                  <a:pt x="27539" y="23270"/>
                </a:lnTo>
                <a:lnTo>
                  <a:pt x="27212" y="23447"/>
                </a:lnTo>
                <a:lnTo>
                  <a:pt x="27036" y="23080"/>
                </a:lnTo>
                <a:lnTo>
                  <a:pt x="27375" y="22917"/>
                </a:lnTo>
                <a:close/>
                <a:moveTo>
                  <a:pt x="40437" y="22781"/>
                </a:moveTo>
                <a:cubicBezTo>
                  <a:pt x="40134" y="22792"/>
                  <a:pt x="39979" y="23151"/>
                  <a:pt x="40193" y="23365"/>
                </a:cubicBezTo>
                <a:cubicBezTo>
                  <a:pt x="40259" y="23436"/>
                  <a:pt x="40345" y="23468"/>
                  <a:pt x="40429" y="23468"/>
                </a:cubicBezTo>
                <a:cubicBezTo>
                  <a:pt x="40604" y="23468"/>
                  <a:pt x="40777" y="23331"/>
                  <a:pt x="40777" y="23120"/>
                </a:cubicBezTo>
                <a:cubicBezTo>
                  <a:pt x="40777" y="22935"/>
                  <a:pt x="40622" y="22788"/>
                  <a:pt x="40437" y="22781"/>
                </a:cubicBezTo>
                <a:close/>
                <a:moveTo>
                  <a:pt x="36414" y="22944"/>
                </a:moveTo>
                <a:lnTo>
                  <a:pt x="36618" y="23297"/>
                </a:lnTo>
                <a:lnTo>
                  <a:pt x="36224" y="23487"/>
                </a:lnTo>
                <a:lnTo>
                  <a:pt x="36047" y="23148"/>
                </a:lnTo>
                <a:lnTo>
                  <a:pt x="36414" y="22944"/>
                </a:lnTo>
                <a:close/>
                <a:moveTo>
                  <a:pt x="7856" y="22721"/>
                </a:moveTo>
                <a:cubicBezTo>
                  <a:pt x="7761" y="22721"/>
                  <a:pt x="7664" y="22756"/>
                  <a:pt x="7585" y="22835"/>
                </a:cubicBezTo>
                <a:cubicBezTo>
                  <a:pt x="7340" y="23066"/>
                  <a:pt x="7504" y="23487"/>
                  <a:pt x="7857" y="23501"/>
                </a:cubicBezTo>
                <a:cubicBezTo>
                  <a:pt x="8061" y="23501"/>
                  <a:pt x="8238" y="23324"/>
                  <a:pt x="8238" y="23120"/>
                </a:cubicBezTo>
                <a:lnTo>
                  <a:pt x="8238" y="23107"/>
                </a:lnTo>
                <a:cubicBezTo>
                  <a:pt x="8247" y="22877"/>
                  <a:pt x="8056" y="22721"/>
                  <a:pt x="7856" y="22721"/>
                </a:cubicBezTo>
                <a:close/>
                <a:moveTo>
                  <a:pt x="2407" y="23021"/>
                </a:moveTo>
                <a:cubicBezTo>
                  <a:pt x="2283" y="23021"/>
                  <a:pt x="2162" y="23111"/>
                  <a:pt x="2162" y="23256"/>
                </a:cubicBezTo>
                <a:cubicBezTo>
                  <a:pt x="2148" y="23406"/>
                  <a:pt x="2271" y="23515"/>
                  <a:pt x="2406" y="23515"/>
                </a:cubicBezTo>
                <a:cubicBezTo>
                  <a:pt x="2624" y="23515"/>
                  <a:pt x="2746" y="23256"/>
                  <a:pt x="2583" y="23093"/>
                </a:cubicBezTo>
                <a:cubicBezTo>
                  <a:pt x="2533" y="23043"/>
                  <a:pt x="2470" y="23021"/>
                  <a:pt x="2407" y="23021"/>
                </a:cubicBezTo>
                <a:close/>
                <a:moveTo>
                  <a:pt x="24643" y="22998"/>
                </a:moveTo>
                <a:lnTo>
                  <a:pt x="24820" y="23324"/>
                </a:lnTo>
                <a:lnTo>
                  <a:pt x="24480" y="23515"/>
                </a:lnTo>
                <a:lnTo>
                  <a:pt x="24317" y="23175"/>
                </a:lnTo>
                <a:lnTo>
                  <a:pt x="24643" y="22998"/>
                </a:lnTo>
                <a:close/>
                <a:moveTo>
                  <a:pt x="5119" y="22847"/>
                </a:moveTo>
                <a:cubicBezTo>
                  <a:pt x="4827" y="22847"/>
                  <a:pt x="4670" y="23197"/>
                  <a:pt x="4880" y="23420"/>
                </a:cubicBezTo>
                <a:cubicBezTo>
                  <a:pt x="4947" y="23491"/>
                  <a:pt x="5033" y="23523"/>
                  <a:pt x="5118" y="23523"/>
                </a:cubicBezTo>
                <a:cubicBezTo>
                  <a:pt x="5293" y="23523"/>
                  <a:pt x="5465" y="23389"/>
                  <a:pt x="5465" y="23188"/>
                </a:cubicBezTo>
                <a:cubicBezTo>
                  <a:pt x="5465" y="22998"/>
                  <a:pt x="5329" y="22862"/>
                  <a:pt x="5152" y="22849"/>
                </a:cubicBezTo>
                <a:cubicBezTo>
                  <a:pt x="5141" y="22848"/>
                  <a:pt x="5130" y="22847"/>
                  <a:pt x="5119" y="22847"/>
                </a:cubicBezTo>
                <a:close/>
                <a:moveTo>
                  <a:pt x="12859" y="22998"/>
                </a:moveTo>
                <a:lnTo>
                  <a:pt x="13063" y="23365"/>
                </a:lnTo>
                <a:lnTo>
                  <a:pt x="12723" y="23542"/>
                </a:lnTo>
                <a:lnTo>
                  <a:pt x="12519" y="23161"/>
                </a:lnTo>
                <a:lnTo>
                  <a:pt x="12859" y="22998"/>
                </a:lnTo>
                <a:close/>
                <a:moveTo>
                  <a:pt x="33655" y="23025"/>
                </a:moveTo>
                <a:lnTo>
                  <a:pt x="33886" y="23392"/>
                </a:lnTo>
                <a:lnTo>
                  <a:pt x="33506" y="23555"/>
                </a:lnTo>
                <a:lnTo>
                  <a:pt x="33342" y="23202"/>
                </a:lnTo>
                <a:lnTo>
                  <a:pt x="33655" y="23025"/>
                </a:lnTo>
                <a:close/>
                <a:moveTo>
                  <a:pt x="21898" y="23066"/>
                </a:moveTo>
                <a:lnTo>
                  <a:pt x="22074" y="23406"/>
                </a:lnTo>
                <a:lnTo>
                  <a:pt x="21735" y="23569"/>
                </a:lnTo>
                <a:lnTo>
                  <a:pt x="21572" y="23229"/>
                </a:lnTo>
                <a:lnTo>
                  <a:pt x="21898" y="23066"/>
                </a:lnTo>
                <a:close/>
                <a:moveTo>
                  <a:pt x="19179" y="23120"/>
                </a:moveTo>
                <a:lnTo>
                  <a:pt x="19342" y="23460"/>
                </a:lnTo>
                <a:lnTo>
                  <a:pt x="19003" y="23623"/>
                </a:lnTo>
                <a:lnTo>
                  <a:pt x="18840" y="23297"/>
                </a:lnTo>
                <a:lnTo>
                  <a:pt x="19179" y="23120"/>
                </a:lnTo>
                <a:close/>
                <a:moveTo>
                  <a:pt x="37704" y="22804"/>
                </a:moveTo>
                <a:cubicBezTo>
                  <a:pt x="37502" y="22804"/>
                  <a:pt x="37307" y="22958"/>
                  <a:pt x="37298" y="23202"/>
                </a:cubicBezTo>
                <a:cubicBezTo>
                  <a:pt x="37284" y="23420"/>
                  <a:pt x="37461" y="23610"/>
                  <a:pt x="37692" y="23610"/>
                </a:cubicBezTo>
                <a:lnTo>
                  <a:pt x="37678" y="23623"/>
                </a:lnTo>
                <a:cubicBezTo>
                  <a:pt x="38045" y="23623"/>
                  <a:pt x="38249" y="23202"/>
                  <a:pt x="37991" y="22930"/>
                </a:cubicBezTo>
                <a:cubicBezTo>
                  <a:pt x="37909" y="22844"/>
                  <a:pt x="37805" y="22804"/>
                  <a:pt x="37704" y="22804"/>
                </a:cubicBezTo>
                <a:close/>
                <a:moveTo>
                  <a:pt x="30937" y="23107"/>
                </a:moveTo>
                <a:lnTo>
                  <a:pt x="31113" y="23460"/>
                </a:lnTo>
                <a:lnTo>
                  <a:pt x="30760" y="23637"/>
                </a:lnTo>
                <a:lnTo>
                  <a:pt x="30583" y="23284"/>
                </a:lnTo>
                <a:lnTo>
                  <a:pt x="30937" y="23107"/>
                </a:lnTo>
                <a:close/>
                <a:moveTo>
                  <a:pt x="41247" y="23109"/>
                </a:moveTo>
                <a:cubicBezTo>
                  <a:pt x="41179" y="23109"/>
                  <a:pt x="41109" y="23133"/>
                  <a:pt x="41049" y="23188"/>
                </a:cubicBezTo>
                <a:cubicBezTo>
                  <a:pt x="40873" y="23365"/>
                  <a:pt x="40995" y="23678"/>
                  <a:pt x="41240" y="23678"/>
                </a:cubicBezTo>
                <a:cubicBezTo>
                  <a:pt x="41403" y="23678"/>
                  <a:pt x="41525" y="23555"/>
                  <a:pt x="41539" y="23406"/>
                </a:cubicBezTo>
                <a:cubicBezTo>
                  <a:pt x="41539" y="23228"/>
                  <a:pt x="41397" y="23109"/>
                  <a:pt x="41247" y="23109"/>
                </a:cubicBezTo>
                <a:close/>
                <a:moveTo>
                  <a:pt x="28191" y="23188"/>
                </a:moveTo>
                <a:lnTo>
                  <a:pt x="28368" y="23515"/>
                </a:lnTo>
                <a:lnTo>
                  <a:pt x="28041" y="23691"/>
                </a:lnTo>
                <a:lnTo>
                  <a:pt x="27851" y="23365"/>
                </a:lnTo>
                <a:lnTo>
                  <a:pt x="28191" y="23188"/>
                </a:lnTo>
                <a:close/>
                <a:moveTo>
                  <a:pt x="490" y="23460"/>
                </a:moveTo>
                <a:cubicBezTo>
                  <a:pt x="436" y="23460"/>
                  <a:pt x="395" y="23528"/>
                  <a:pt x="354" y="23569"/>
                </a:cubicBezTo>
                <a:cubicBezTo>
                  <a:pt x="395" y="23610"/>
                  <a:pt x="436" y="23678"/>
                  <a:pt x="490" y="23691"/>
                </a:cubicBezTo>
                <a:cubicBezTo>
                  <a:pt x="495" y="23693"/>
                  <a:pt x="499" y="23693"/>
                  <a:pt x="504" y="23693"/>
                </a:cubicBezTo>
                <a:cubicBezTo>
                  <a:pt x="552" y="23693"/>
                  <a:pt x="591" y="23632"/>
                  <a:pt x="653" y="23583"/>
                </a:cubicBezTo>
                <a:cubicBezTo>
                  <a:pt x="585" y="23515"/>
                  <a:pt x="531" y="23460"/>
                  <a:pt x="490" y="23460"/>
                </a:cubicBezTo>
                <a:close/>
                <a:moveTo>
                  <a:pt x="16447" y="23202"/>
                </a:moveTo>
                <a:lnTo>
                  <a:pt x="16610" y="23555"/>
                </a:lnTo>
                <a:lnTo>
                  <a:pt x="16257" y="23719"/>
                </a:lnTo>
                <a:lnTo>
                  <a:pt x="16094" y="23379"/>
                </a:lnTo>
                <a:lnTo>
                  <a:pt x="16447" y="23202"/>
                </a:lnTo>
                <a:close/>
                <a:moveTo>
                  <a:pt x="25459" y="23243"/>
                </a:moveTo>
                <a:lnTo>
                  <a:pt x="25636" y="23569"/>
                </a:lnTo>
                <a:lnTo>
                  <a:pt x="25309" y="23746"/>
                </a:lnTo>
                <a:lnTo>
                  <a:pt x="25133" y="23420"/>
                </a:lnTo>
                <a:lnTo>
                  <a:pt x="25459" y="23243"/>
                </a:lnTo>
                <a:close/>
                <a:moveTo>
                  <a:pt x="8696" y="22970"/>
                </a:moveTo>
                <a:cubicBezTo>
                  <a:pt x="8688" y="22970"/>
                  <a:pt x="8680" y="22970"/>
                  <a:pt x="8672" y="22971"/>
                </a:cubicBezTo>
                <a:cubicBezTo>
                  <a:pt x="8319" y="22971"/>
                  <a:pt x="8142" y="23392"/>
                  <a:pt x="8401" y="23651"/>
                </a:cubicBezTo>
                <a:cubicBezTo>
                  <a:pt x="8479" y="23729"/>
                  <a:pt x="8575" y="23764"/>
                  <a:pt x="8670" y="23764"/>
                </a:cubicBezTo>
                <a:cubicBezTo>
                  <a:pt x="8872" y="23764"/>
                  <a:pt x="9067" y="23605"/>
                  <a:pt x="9067" y="23365"/>
                </a:cubicBezTo>
                <a:cubicBezTo>
                  <a:pt x="9067" y="23142"/>
                  <a:pt x="8903" y="22970"/>
                  <a:pt x="8696" y="22970"/>
                </a:cubicBezTo>
                <a:close/>
                <a:moveTo>
                  <a:pt x="13702" y="23270"/>
                </a:moveTo>
                <a:lnTo>
                  <a:pt x="13878" y="23610"/>
                </a:lnTo>
                <a:lnTo>
                  <a:pt x="13539" y="23787"/>
                </a:lnTo>
                <a:lnTo>
                  <a:pt x="13348" y="23447"/>
                </a:lnTo>
                <a:lnTo>
                  <a:pt x="13702" y="23270"/>
                </a:lnTo>
                <a:close/>
                <a:moveTo>
                  <a:pt x="3230" y="23238"/>
                </a:moveTo>
                <a:cubicBezTo>
                  <a:pt x="3158" y="23238"/>
                  <a:pt x="3087" y="23265"/>
                  <a:pt x="3032" y="23324"/>
                </a:cubicBezTo>
                <a:cubicBezTo>
                  <a:pt x="2855" y="23501"/>
                  <a:pt x="2991" y="23800"/>
                  <a:pt x="3236" y="23800"/>
                </a:cubicBezTo>
                <a:cubicBezTo>
                  <a:pt x="3399" y="23800"/>
                  <a:pt x="3521" y="23664"/>
                  <a:pt x="3507" y="23515"/>
                </a:cubicBezTo>
                <a:cubicBezTo>
                  <a:pt x="3507" y="23343"/>
                  <a:pt x="3370" y="23238"/>
                  <a:pt x="3230" y="23238"/>
                </a:cubicBezTo>
                <a:close/>
                <a:moveTo>
                  <a:pt x="5962" y="23092"/>
                </a:moveTo>
                <a:cubicBezTo>
                  <a:pt x="5777" y="23092"/>
                  <a:pt x="5601" y="23244"/>
                  <a:pt x="5601" y="23460"/>
                </a:cubicBezTo>
                <a:cubicBezTo>
                  <a:pt x="5614" y="23651"/>
                  <a:pt x="5764" y="23800"/>
                  <a:pt x="5954" y="23800"/>
                </a:cubicBezTo>
                <a:cubicBezTo>
                  <a:pt x="6280" y="23800"/>
                  <a:pt x="6430" y="23420"/>
                  <a:pt x="6199" y="23188"/>
                </a:cubicBezTo>
                <a:cubicBezTo>
                  <a:pt x="6128" y="23122"/>
                  <a:pt x="6044" y="23092"/>
                  <a:pt x="5962" y="23092"/>
                </a:cubicBezTo>
                <a:close/>
                <a:moveTo>
                  <a:pt x="22754" y="23270"/>
                </a:moveTo>
                <a:lnTo>
                  <a:pt x="22917" y="23651"/>
                </a:lnTo>
                <a:lnTo>
                  <a:pt x="22564" y="23814"/>
                </a:lnTo>
                <a:lnTo>
                  <a:pt x="22401" y="23501"/>
                </a:lnTo>
                <a:lnTo>
                  <a:pt x="22754" y="23270"/>
                </a:lnTo>
                <a:close/>
                <a:moveTo>
                  <a:pt x="34498" y="23284"/>
                </a:moveTo>
                <a:lnTo>
                  <a:pt x="34674" y="23637"/>
                </a:lnTo>
                <a:lnTo>
                  <a:pt x="34348" y="23814"/>
                </a:lnTo>
                <a:lnTo>
                  <a:pt x="34117" y="23460"/>
                </a:lnTo>
                <a:lnTo>
                  <a:pt x="34498" y="23284"/>
                </a:lnTo>
                <a:close/>
                <a:moveTo>
                  <a:pt x="38518" y="23066"/>
                </a:moveTo>
                <a:cubicBezTo>
                  <a:pt x="38175" y="23066"/>
                  <a:pt x="37995" y="23478"/>
                  <a:pt x="38236" y="23732"/>
                </a:cubicBezTo>
                <a:cubicBezTo>
                  <a:pt x="38316" y="23813"/>
                  <a:pt x="38417" y="23849"/>
                  <a:pt x="38517" y="23849"/>
                </a:cubicBezTo>
                <a:cubicBezTo>
                  <a:pt x="38719" y="23849"/>
                  <a:pt x="38915" y="23697"/>
                  <a:pt x="38915" y="23460"/>
                </a:cubicBezTo>
                <a:cubicBezTo>
                  <a:pt x="38915" y="23243"/>
                  <a:pt x="38752" y="23066"/>
                  <a:pt x="38535" y="23066"/>
                </a:cubicBezTo>
                <a:cubicBezTo>
                  <a:pt x="38529" y="23066"/>
                  <a:pt x="38524" y="23066"/>
                  <a:pt x="38518" y="23066"/>
                </a:cubicBezTo>
                <a:close/>
                <a:moveTo>
                  <a:pt x="42069" y="23406"/>
                </a:moveTo>
                <a:cubicBezTo>
                  <a:pt x="41769" y="23406"/>
                  <a:pt x="41761" y="23855"/>
                  <a:pt x="42069" y="23868"/>
                </a:cubicBezTo>
                <a:cubicBezTo>
                  <a:pt x="42073" y="23868"/>
                  <a:pt x="42077" y="23868"/>
                  <a:pt x="42081" y="23868"/>
                </a:cubicBezTo>
                <a:cubicBezTo>
                  <a:pt x="42368" y="23868"/>
                  <a:pt x="42390" y="23419"/>
                  <a:pt x="42082" y="23406"/>
                </a:cubicBezTo>
                <a:cubicBezTo>
                  <a:pt x="42078" y="23406"/>
                  <a:pt x="42073" y="23406"/>
                  <a:pt x="42069" y="23406"/>
                </a:cubicBezTo>
                <a:close/>
                <a:moveTo>
                  <a:pt x="20008" y="23379"/>
                </a:moveTo>
                <a:lnTo>
                  <a:pt x="20172" y="23732"/>
                </a:lnTo>
                <a:lnTo>
                  <a:pt x="19859" y="23909"/>
                </a:lnTo>
                <a:lnTo>
                  <a:pt x="19682" y="23542"/>
                </a:lnTo>
                <a:lnTo>
                  <a:pt x="20008" y="23379"/>
                </a:lnTo>
                <a:close/>
                <a:moveTo>
                  <a:pt x="31793" y="23379"/>
                </a:moveTo>
                <a:lnTo>
                  <a:pt x="31956" y="23691"/>
                </a:lnTo>
                <a:lnTo>
                  <a:pt x="31603" y="23922"/>
                </a:lnTo>
                <a:cubicBezTo>
                  <a:pt x="31548" y="23814"/>
                  <a:pt x="31480" y="23664"/>
                  <a:pt x="31426" y="23555"/>
                </a:cubicBezTo>
                <a:lnTo>
                  <a:pt x="31793" y="23379"/>
                </a:lnTo>
                <a:close/>
                <a:moveTo>
                  <a:pt x="29034" y="23420"/>
                </a:moveTo>
                <a:lnTo>
                  <a:pt x="29197" y="23759"/>
                </a:lnTo>
                <a:lnTo>
                  <a:pt x="28857" y="23936"/>
                </a:lnTo>
                <a:cubicBezTo>
                  <a:pt x="28816" y="23841"/>
                  <a:pt x="28748" y="23719"/>
                  <a:pt x="28694" y="23610"/>
                </a:cubicBezTo>
                <a:lnTo>
                  <a:pt x="29034" y="23420"/>
                </a:lnTo>
                <a:close/>
                <a:moveTo>
                  <a:pt x="17290" y="23474"/>
                </a:moveTo>
                <a:lnTo>
                  <a:pt x="17453" y="23787"/>
                </a:lnTo>
                <a:lnTo>
                  <a:pt x="17100" y="23963"/>
                </a:lnTo>
                <a:lnTo>
                  <a:pt x="16923" y="23637"/>
                </a:lnTo>
                <a:lnTo>
                  <a:pt x="17290" y="23474"/>
                </a:lnTo>
                <a:close/>
                <a:moveTo>
                  <a:pt x="1284" y="23636"/>
                </a:moveTo>
                <a:cubicBezTo>
                  <a:pt x="1197" y="23636"/>
                  <a:pt x="1115" y="23712"/>
                  <a:pt x="1115" y="23800"/>
                </a:cubicBezTo>
                <a:cubicBezTo>
                  <a:pt x="1102" y="23909"/>
                  <a:pt x="1183" y="24004"/>
                  <a:pt x="1292" y="24004"/>
                </a:cubicBezTo>
                <a:cubicBezTo>
                  <a:pt x="1300" y="24005"/>
                  <a:pt x="1308" y="24005"/>
                  <a:pt x="1316" y="24005"/>
                </a:cubicBezTo>
                <a:cubicBezTo>
                  <a:pt x="1414" y="24005"/>
                  <a:pt x="1496" y="23928"/>
                  <a:pt x="1496" y="23827"/>
                </a:cubicBezTo>
                <a:cubicBezTo>
                  <a:pt x="1496" y="23705"/>
                  <a:pt x="1428" y="23637"/>
                  <a:pt x="1305" y="23637"/>
                </a:cubicBezTo>
                <a:cubicBezTo>
                  <a:pt x="1298" y="23636"/>
                  <a:pt x="1291" y="23636"/>
                  <a:pt x="1284" y="23636"/>
                </a:cubicBezTo>
                <a:close/>
                <a:moveTo>
                  <a:pt x="42911" y="23746"/>
                </a:moveTo>
                <a:cubicBezTo>
                  <a:pt x="42857" y="23746"/>
                  <a:pt x="42803" y="23827"/>
                  <a:pt x="42748" y="23882"/>
                </a:cubicBezTo>
                <a:cubicBezTo>
                  <a:pt x="42803" y="23922"/>
                  <a:pt x="42843" y="24018"/>
                  <a:pt x="42898" y="24018"/>
                </a:cubicBezTo>
                <a:cubicBezTo>
                  <a:pt x="42902" y="24019"/>
                  <a:pt x="42906" y="24019"/>
                  <a:pt x="42910" y="24019"/>
                </a:cubicBezTo>
                <a:cubicBezTo>
                  <a:pt x="42961" y="24019"/>
                  <a:pt x="43015" y="23945"/>
                  <a:pt x="43115" y="23882"/>
                </a:cubicBezTo>
                <a:cubicBezTo>
                  <a:pt x="43020" y="23814"/>
                  <a:pt x="42952" y="23746"/>
                  <a:pt x="42911" y="23746"/>
                </a:cubicBezTo>
                <a:close/>
                <a:moveTo>
                  <a:pt x="26302" y="23501"/>
                </a:moveTo>
                <a:lnTo>
                  <a:pt x="26519" y="23854"/>
                </a:lnTo>
                <a:lnTo>
                  <a:pt x="26152" y="24031"/>
                </a:lnTo>
                <a:lnTo>
                  <a:pt x="25975" y="23678"/>
                </a:lnTo>
                <a:lnTo>
                  <a:pt x="26302" y="23501"/>
                </a:lnTo>
                <a:close/>
                <a:moveTo>
                  <a:pt x="14517" y="23515"/>
                </a:moveTo>
                <a:lnTo>
                  <a:pt x="14694" y="23854"/>
                </a:lnTo>
                <a:lnTo>
                  <a:pt x="14354" y="24045"/>
                </a:lnTo>
                <a:lnTo>
                  <a:pt x="14177" y="23705"/>
                </a:lnTo>
                <a:lnTo>
                  <a:pt x="14517" y="23515"/>
                </a:lnTo>
                <a:close/>
                <a:moveTo>
                  <a:pt x="9502" y="23229"/>
                </a:moveTo>
                <a:lnTo>
                  <a:pt x="9502" y="23243"/>
                </a:lnTo>
                <a:cubicBezTo>
                  <a:pt x="9148" y="23243"/>
                  <a:pt x="8958" y="23678"/>
                  <a:pt x="9216" y="23922"/>
                </a:cubicBezTo>
                <a:cubicBezTo>
                  <a:pt x="9297" y="24007"/>
                  <a:pt x="9399" y="24045"/>
                  <a:pt x="9501" y="24045"/>
                </a:cubicBezTo>
                <a:cubicBezTo>
                  <a:pt x="9707" y="24045"/>
                  <a:pt x="9909" y="23888"/>
                  <a:pt x="9909" y="23651"/>
                </a:cubicBezTo>
                <a:cubicBezTo>
                  <a:pt x="9923" y="23420"/>
                  <a:pt x="9733" y="23229"/>
                  <a:pt x="9502" y="23229"/>
                </a:cubicBezTo>
                <a:close/>
                <a:moveTo>
                  <a:pt x="4065" y="23447"/>
                </a:moveTo>
                <a:lnTo>
                  <a:pt x="4065" y="23460"/>
                </a:lnTo>
                <a:cubicBezTo>
                  <a:pt x="4059" y="23460"/>
                  <a:pt x="4054" y="23460"/>
                  <a:pt x="4048" y="23460"/>
                </a:cubicBezTo>
                <a:cubicBezTo>
                  <a:pt x="3787" y="23460"/>
                  <a:pt x="3647" y="23777"/>
                  <a:pt x="3834" y="23977"/>
                </a:cubicBezTo>
                <a:cubicBezTo>
                  <a:pt x="3895" y="24038"/>
                  <a:pt x="3972" y="24066"/>
                  <a:pt x="4048" y="24066"/>
                </a:cubicBezTo>
                <a:cubicBezTo>
                  <a:pt x="4207" y="24066"/>
                  <a:pt x="4364" y="23944"/>
                  <a:pt x="4364" y="23759"/>
                </a:cubicBezTo>
                <a:cubicBezTo>
                  <a:pt x="4364" y="23596"/>
                  <a:pt x="4228" y="23460"/>
                  <a:pt x="4065" y="23447"/>
                </a:cubicBezTo>
                <a:close/>
                <a:moveTo>
                  <a:pt x="6774" y="23328"/>
                </a:moveTo>
                <a:cubicBezTo>
                  <a:pt x="6686" y="23328"/>
                  <a:pt x="6598" y="23360"/>
                  <a:pt x="6525" y="23433"/>
                </a:cubicBezTo>
                <a:cubicBezTo>
                  <a:pt x="6280" y="23664"/>
                  <a:pt x="6443" y="24058"/>
                  <a:pt x="6770" y="24072"/>
                </a:cubicBezTo>
                <a:cubicBezTo>
                  <a:pt x="6973" y="24072"/>
                  <a:pt x="7137" y="23909"/>
                  <a:pt x="7150" y="23705"/>
                </a:cubicBezTo>
                <a:cubicBezTo>
                  <a:pt x="7150" y="23481"/>
                  <a:pt x="6965" y="23328"/>
                  <a:pt x="6774" y="23328"/>
                </a:cubicBezTo>
                <a:close/>
                <a:moveTo>
                  <a:pt x="35313" y="23555"/>
                </a:moveTo>
                <a:lnTo>
                  <a:pt x="35504" y="23895"/>
                </a:lnTo>
                <a:lnTo>
                  <a:pt x="35164" y="24072"/>
                </a:lnTo>
                <a:lnTo>
                  <a:pt x="34987" y="23732"/>
                </a:lnTo>
                <a:lnTo>
                  <a:pt x="35313" y="23555"/>
                </a:lnTo>
                <a:close/>
                <a:moveTo>
                  <a:pt x="39341" y="23328"/>
                </a:moveTo>
                <a:cubicBezTo>
                  <a:pt x="39254" y="23328"/>
                  <a:pt x="39165" y="23360"/>
                  <a:pt x="39092" y="23433"/>
                </a:cubicBezTo>
                <a:cubicBezTo>
                  <a:pt x="38847" y="23664"/>
                  <a:pt x="39010" y="24058"/>
                  <a:pt x="39350" y="24072"/>
                </a:cubicBezTo>
                <a:cubicBezTo>
                  <a:pt x="39554" y="24072"/>
                  <a:pt x="39717" y="23909"/>
                  <a:pt x="39717" y="23705"/>
                </a:cubicBezTo>
                <a:cubicBezTo>
                  <a:pt x="39717" y="23481"/>
                  <a:pt x="39532" y="23328"/>
                  <a:pt x="39341" y="23328"/>
                </a:cubicBezTo>
                <a:close/>
                <a:moveTo>
                  <a:pt x="23570" y="23555"/>
                </a:moveTo>
                <a:lnTo>
                  <a:pt x="23733" y="23909"/>
                </a:lnTo>
                <a:lnTo>
                  <a:pt x="23393" y="24086"/>
                </a:lnTo>
                <a:lnTo>
                  <a:pt x="23216" y="23732"/>
                </a:lnTo>
                <a:lnTo>
                  <a:pt x="23570" y="23555"/>
                </a:lnTo>
                <a:close/>
                <a:moveTo>
                  <a:pt x="10750" y="23832"/>
                </a:moveTo>
                <a:lnTo>
                  <a:pt x="10750" y="23832"/>
                </a:lnTo>
                <a:cubicBezTo>
                  <a:pt x="10752" y="23853"/>
                  <a:pt x="10753" y="23874"/>
                  <a:pt x="10752" y="23895"/>
                </a:cubicBezTo>
                <a:cubicBezTo>
                  <a:pt x="10747" y="23974"/>
                  <a:pt x="10721" y="24046"/>
                  <a:pt x="10679" y="24107"/>
                </a:cubicBezTo>
                <a:lnTo>
                  <a:pt x="10679" y="24107"/>
                </a:lnTo>
                <a:cubicBezTo>
                  <a:pt x="10674" y="24058"/>
                  <a:pt x="10680" y="24006"/>
                  <a:pt x="10698" y="23950"/>
                </a:cubicBezTo>
                <a:cubicBezTo>
                  <a:pt x="10710" y="23907"/>
                  <a:pt x="10728" y="23868"/>
                  <a:pt x="10750" y="23832"/>
                </a:cubicBezTo>
                <a:close/>
                <a:moveTo>
                  <a:pt x="11799" y="23555"/>
                </a:moveTo>
                <a:lnTo>
                  <a:pt x="12003" y="23922"/>
                </a:lnTo>
                <a:lnTo>
                  <a:pt x="11636" y="24113"/>
                </a:lnTo>
                <a:lnTo>
                  <a:pt x="11445" y="23746"/>
                </a:lnTo>
                <a:lnTo>
                  <a:pt x="11799" y="23555"/>
                </a:lnTo>
                <a:close/>
                <a:moveTo>
                  <a:pt x="32595" y="23610"/>
                </a:moveTo>
                <a:lnTo>
                  <a:pt x="32772" y="23950"/>
                </a:lnTo>
                <a:lnTo>
                  <a:pt x="32432" y="24113"/>
                </a:lnTo>
                <a:lnTo>
                  <a:pt x="32255" y="23787"/>
                </a:lnTo>
                <a:lnTo>
                  <a:pt x="32595" y="23610"/>
                </a:lnTo>
                <a:close/>
                <a:moveTo>
                  <a:pt x="20824" y="23637"/>
                </a:moveTo>
                <a:lnTo>
                  <a:pt x="21001" y="23977"/>
                </a:lnTo>
                <a:lnTo>
                  <a:pt x="20661" y="24154"/>
                </a:lnTo>
                <a:lnTo>
                  <a:pt x="20484" y="23827"/>
                </a:lnTo>
                <a:lnTo>
                  <a:pt x="20824" y="23637"/>
                </a:lnTo>
                <a:close/>
                <a:moveTo>
                  <a:pt x="18092" y="23719"/>
                </a:moveTo>
                <a:lnTo>
                  <a:pt x="18269" y="24045"/>
                </a:lnTo>
                <a:lnTo>
                  <a:pt x="17902" y="24208"/>
                </a:lnTo>
                <a:lnTo>
                  <a:pt x="17739" y="23895"/>
                </a:lnTo>
                <a:lnTo>
                  <a:pt x="18092" y="23719"/>
                </a:lnTo>
                <a:close/>
                <a:moveTo>
                  <a:pt x="29849" y="23691"/>
                </a:moveTo>
                <a:lnTo>
                  <a:pt x="30080" y="24045"/>
                </a:lnTo>
                <a:lnTo>
                  <a:pt x="29700" y="24208"/>
                </a:lnTo>
                <a:lnTo>
                  <a:pt x="29537" y="23854"/>
                </a:lnTo>
                <a:lnTo>
                  <a:pt x="29849" y="23691"/>
                </a:lnTo>
                <a:close/>
                <a:moveTo>
                  <a:pt x="15346" y="23773"/>
                </a:moveTo>
                <a:lnTo>
                  <a:pt x="15523" y="24099"/>
                </a:lnTo>
                <a:lnTo>
                  <a:pt x="15183" y="24276"/>
                </a:lnTo>
                <a:lnTo>
                  <a:pt x="15006" y="23936"/>
                </a:lnTo>
                <a:lnTo>
                  <a:pt x="15346" y="23773"/>
                </a:lnTo>
                <a:close/>
                <a:moveTo>
                  <a:pt x="27144" y="23746"/>
                </a:moveTo>
                <a:lnTo>
                  <a:pt x="27307" y="24099"/>
                </a:lnTo>
                <a:lnTo>
                  <a:pt x="26995" y="24276"/>
                </a:lnTo>
                <a:lnTo>
                  <a:pt x="26764" y="23922"/>
                </a:lnTo>
                <a:lnTo>
                  <a:pt x="27144" y="23746"/>
                </a:lnTo>
                <a:close/>
                <a:moveTo>
                  <a:pt x="40177" y="23589"/>
                </a:moveTo>
                <a:cubicBezTo>
                  <a:pt x="40092" y="23589"/>
                  <a:pt x="40006" y="23621"/>
                  <a:pt x="39935" y="23691"/>
                </a:cubicBezTo>
                <a:cubicBezTo>
                  <a:pt x="39717" y="23909"/>
                  <a:pt x="39867" y="24276"/>
                  <a:pt x="40179" y="24276"/>
                </a:cubicBezTo>
                <a:cubicBezTo>
                  <a:pt x="40356" y="24276"/>
                  <a:pt x="40506" y="24126"/>
                  <a:pt x="40519" y="23936"/>
                </a:cubicBezTo>
                <a:cubicBezTo>
                  <a:pt x="40519" y="23725"/>
                  <a:pt x="40352" y="23589"/>
                  <a:pt x="40177" y="23589"/>
                </a:cubicBezTo>
                <a:close/>
                <a:moveTo>
                  <a:pt x="36142" y="23787"/>
                </a:moveTo>
                <a:cubicBezTo>
                  <a:pt x="36210" y="23895"/>
                  <a:pt x="36278" y="24018"/>
                  <a:pt x="36346" y="24126"/>
                </a:cubicBezTo>
                <a:lnTo>
                  <a:pt x="35993" y="24317"/>
                </a:lnTo>
                <a:cubicBezTo>
                  <a:pt x="35925" y="24208"/>
                  <a:pt x="35857" y="24086"/>
                  <a:pt x="35803" y="23977"/>
                </a:cubicBezTo>
                <a:lnTo>
                  <a:pt x="36142" y="23787"/>
                </a:lnTo>
                <a:close/>
                <a:moveTo>
                  <a:pt x="7612" y="23569"/>
                </a:moveTo>
                <a:cubicBezTo>
                  <a:pt x="7272" y="23569"/>
                  <a:pt x="7109" y="23977"/>
                  <a:pt x="7340" y="24208"/>
                </a:cubicBezTo>
                <a:cubicBezTo>
                  <a:pt x="7419" y="24287"/>
                  <a:pt x="7515" y="24322"/>
                  <a:pt x="7609" y="24322"/>
                </a:cubicBezTo>
                <a:cubicBezTo>
                  <a:pt x="7805" y="24322"/>
                  <a:pt x="7993" y="24166"/>
                  <a:pt x="7993" y="23936"/>
                </a:cubicBezTo>
                <a:cubicBezTo>
                  <a:pt x="7993" y="23732"/>
                  <a:pt x="7816" y="23569"/>
                  <a:pt x="7612" y="23569"/>
                </a:cubicBezTo>
                <a:close/>
                <a:moveTo>
                  <a:pt x="2135" y="23854"/>
                </a:moveTo>
                <a:cubicBezTo>
                  <a:pt x="1822" y="23854"/>
                  <a:pt x="1822" y="24330"/>
                  <a:pt x="2135" y="24330"/>
                </a:cubicBezTo>
                <a:cubicBezTo>
                  <a:pt x="2461" y="24330"/>
                  <a:pt x="2461" y="23854"/>
                  <a:pt x="2135" y="23854"/>
                </a:cubicBezTo>
                <a:close/>
                <a:moveTo>
                  <a:pt x="24399" y="23841"/>
                </a:moveTo>
                <a:lnTo>
                  <a:pt x="24575" y="24154"/>
                </a:lnTo>
                <a:lnTo>
                  <a:pt x="24208" y="24330"/>
                </a:lnTo>
                <a:lnTo>
                  <a:pt x="24032" y="24004"/>
                </a:lnTo>
                <a:lnTo>
                  <a:pt x="24399" y="23841"/>
                </a:lnTo>
                <a:close/>
                <a:moveTo>
                  <a:pt x="4880" y="23678"/>
                </a:moveTo>
                <a:lnTo>
                  <a:pt x="4880" y="23691"/>
                </a:lnTo>
                <a:cubicBezTo>
                  <a:pt x="4581" y="23691"/>
                  <a:pt x="4445" y="24058"/>
                  <a:pt x="4663" y="24249"/>
                </a:cubicBezTo>
                <a:cubicBezTo>
                  <a:pt x="4728" y="24313"/>
                  <a:pt x="4807" y="24343"/>
                  <a:pt x="4886" y="24343"/>
                </a:cubicBezTo>
                <a:cubicBezTo>
                  <a:pt x="5055" y="24343"/>
                  <a:pt x="5220" y="24208"/>
                  <a:pt x="5220" y="24004"/>
                </a:cubicBezTo>
                <a:cubicBezTo>
                  <a:pt x="5220" y="23827"/>
                  <a:pt x="5071" y="23678"/>
                  <a:pt x="4880" y="23678"/>
                </a:cubicBezTo>
                <a:close/>
                <a:moveTo>
                  <a:pt x="12628" y="23814"/>
                </a:moveTo>
                <a:lnTo>
                  <a:pt x="12805" y="24194"/>
                </a:lnTo>
                <a:lnTo>
                  <a:pt x="12465" y="24385"/>
                </a:lnTo>
                <a:lnTo>
                  <a:pt x="12274" y="24004"/>
                </a:lnTo>
                <a:lnTo>
                  <a:pt x="12628" y="23814"/>
                </a:lnTo>
                <a:close/>
                <a:moveTo>
                  <a:pt x="21640" y="23895"/>
                </a:moveTo>
                <a:lnTo>
                  <a:pt x="21803" y="24221"/>
                </a:lnTo>
                <a:lnTo>
                  <a:pt x="21476" y="24398"/>
                </a:lnTo>
                <a:lnTo>
                  <a:pt x="21300" y="24058"/>
                </a:lnTo>
                <a:lnTo>
                  <a:pt x="21640" y="23895"/>
                </a:lnTo>
                <a:close/>
                <a:moveTo>
                  <a:pt x="33424" y="23868"/>
                </a:moveTo>
                <a:lnTo>
                  <a:pt x="33587" y="24235"/>
                </a:lnTo>
                <a:lnTo>
                  <a:pt x="33261" y="24398"/>
                </a:lnTo>
                <a:lnTo>
                  <a:pt x="33098" y="24045"/>
                </a:lnTo>
                <a:lnTo>
                  <a:pt x="33424" y="23868"/>
                </a:lnTo>
                <a:close/>
                <a:moveTo>
                  <a:pt x="37434" y="23623"/>
                </a:moveTo>
                <a:cubicBezTo>
                  <a:pt x="37257" y="23623"/>
                  <a:pt x="37094" y="23732"/>
                  <a:pt x="37012" y="23895"/>
                </a:cubicBezTo>
                <a:lnTo>
                  <a:pt x="37026" y="23895"/>
                </a:lnTo>
                <a:cubicBezTo>
                  <a:pt x="37026" y="23936"/>
                  <a:pt x="37012" y="23990"/>
                  <a:pt x="37012" y="24031"/>
                </a:cubicBezTo>
                <a:cubicBezTo>
                  <a:pt x="37012" y="24281"/>
                  <a:pt x="37214" y="24449"/>
                  <a:pt x="37429" y="24449"/>
                </a:cubicBezTo>
                <a:cubicBezTo>
                  <a:pt x="37529" y="24449"/>
                  <a:pt x="37633" y="24412"/>
                  <a:pt x="37719" y="24330"/>
                </a:cubicBezTo>
                <a:cubicBezTo>
                  <a:pt x="37977" y="24072"/>
                  <a:pt x="37801" y="23623"/>
                  <a:pt x="37434" y="23623"/>
                </a:cubicBezTo>
                <a:close/>
                <a:moveTo>
                  <a:pt x="30692" y="23936"/>
                </a:moveTo>
                <a:lnTo>
                  <a:pt x="30855" y="24289"/>
                </a:lnTo>
                <a:lnTo>
                  <a:pt x="30542" y="24453"/>
                </a:lnTo>
                <a:lnTo>
                  <a:pt x="30311" y="24099"/>
                </a:lnTo>
                <a:lnTo>
                  <a:pt x="30692" y="23936"/>
                </a:lnTo>
                <a:close/>
                <a:moveTo>
                  <a:pt x="245" y="24303"/>
                </a:moveTo>
                <a:cubicBezTo>
                  <a:pt x="205" y="24303"/>
                  <a:pt x="164" y="24357"/>
                  <a:pt x="96" y="24398"/>
                </a:cubicBezTo>
                <a:cubicBezTo>
                  <a:pt x="157" y="24447"/>
                  <a:pt x="196" y="24495"/>
                  <a:pt x="223" y="24495"/>
                </a:cubicBezTo>
                <a:cubicBezTo>
                  <a:pt x="226" y="24495"/>
                  <a:pt x="229" y="24495"/>
                  <a:pt x="232" y="24493"/>
                </a:cubicBezTo>
                <a:cubicBezTo>
                  <a:pt x="272" y="24480"/>
                  <a:pt x="300" y="24425"/>
                  <a:pt x="340" y="24398"/>
                </a:cubicBezTo>
                <a:cubicBezTo>
                  <a:pt x="300" y="24371"/>
                  <a:pt x="272" y="24303"/>
                  <a:pt x="245" y="24303"/>
                </a:cubicBezTo>
                <a:close/>
                <a:moveTo>
                  <a:pt x="18935" y="23963"/>
                </a:moveTo>
                <a:lnTo>
                  <a:pt x="19111" y="24276"/>
                </a:lnTo>
                <a:lnTo>
                  <a:pt x="18758" y="24507"/>
                </a:lnTo>
                <a:lnTo>
                  <a:pt x="18581" y="24126"/>
                </a:lnTo>
                <a:lnTo>
                  <a:pt x="18935" y="23963"/>
                </a:lnTo>
                <a:close/>
                <a:moveTo>
                  <a:pt x="27919" y="24004"/>
                </a:moveTo>
                <a:lnTo>
                  <a:pt x="28096" y="24344"/>
                </a:lnTo>
                <a:lnTo>
                  <a:pt x="27770" y="24520"/>
                </a:lnTo>
                <a:lnTo>
                  <a:pt x="27607" y="24194"/>
                </a:lnTo>
                <a:lnTo>
                  <a:pt x="27919" y="24004"/>
                </a:lnTo>
                <a:close/>
                <a:moveTo>
                  <a:pt x="41005" y="23922"/>
                </a:moveTo>
                <a:cubicBezTo>
                  <a:pt x="40731" y="23922"/>
                  <a:pt x="40604" y="24239"/>
                  <a:pt x="40777" y="24425"/>
                </a:cubicBezTo>
                <a:cubicBezTo>
                  <a:pt x="40843" y="24496"/>
                  <a:pt x="40926" y="24527"/>
                  <a:pt x="41007" y="24527"/>
                </a:cubicBezTo>
                <a:cubicBezTo>
                  <a:pt x="41162" y="24527"/>
                  <a:pt x="41308" y="24413"/>
                  <a:pt x="41308" y="24235"/>
                </a:cubicBezTo>
                <a:cubicBezTo>
                  <a:pt x="41308" y="24058"/>
                  <a:pt x="41185" y="23922"/>
                  <a:pt x="41022" y="23922"/>
                </a:cubicBezTo>
                <a:cubicBezTo>
                  <a:pt x="41016" y="23922"/>
                  <a:pt x="41011" y="23922"/>
                  <a:pt x="41005" y="23922"/>
                </a:cubicBezTo>
                <a:close/>
                <a:moveTo>
                  <a:pt x="16175" y="24018"/>
                </a:moveTo>
                <a:lnTo>
                  <a:pt x="16339" y="24385"/>
                </a:lnTo>
                <a:lnTo>
                  <a:pt x="16026" y="24548"/>
                </a:lnTo>
                <a:lnTo>
                  <a:pt x="15849" y="24181"/>
                </a:lnTo>
                <a:lnTo>
                  <a:pt x="16175" y="24018"/>
                </a:lnTo>
                <a:close/>
                <a:moveTo>
                  <a:pt x="25228" y="24086"/>
                </a:moveTo>
                <a:lnTo>
                  <a:pt x="25391" y="24412"/>
                </a:lnTo>
                <a:lnTo>
                  <a:pt x="25038" y="24575"/>
                </a:lnTo>
                <a:lnTo>
                  <a:pt x="24861" y="24249"/>
                </a:lnTo>
                <a:lnTo>
                  <a:pt x="25228" y="24086"/>
                </a:lnTo>
                <a:close/>
                <a:moveTo>
                  <a:pt x="8431" y="23800"/>
                </a:moveTo>
                <a:cubicBezTo>
                  <a:pt x="8425" y="23800"/>
                  <a:pt x="8420" y="23800"/>
                  <a:pt x="8414" y="23800"/>
                </a:cubicBezTo>
                <a:cubicBezTo>
                  <a:pt x="8210" y="23800"/>
                  <a:pt x="8034" y="23977"/>
                  <a:pt x="8034" y="24194"/>
                </a:cubicBezTo>
                <a:cubicBezTo>
                  <a:pt x="8034" y="24431"/>
                  <a:pt x="8229" y="24589"/>
                  <a:pt x="8432" y="24589"/>
                </a:cubicBezTo>
                <a:cubicBezTo>
                  <a:pt x="8532" y="24589"/>
                  <a:pt x="8633" y="24551"/>
                  <a:pt x="8713" y="24466"/>
                </a:cubicBezTo>
                <a:cubicBezTo>
                  <a:pt x="8954" y="24212"/>
                  <a:pt x="8774" y="23800"/>
                  <a:pt x="8431" y="23800"/>
                </a:cubicBezTo>
                <a:close/>
                <a:moveTo>
                  <a:pt x="2950" y="24072"/>
                </a:moveTo>
                <a:cubicBezTo>
                  <a:pt x="2705" y="24072"/>
                  <a:pt x="2597" y="24357"/>
                  <a:pt x="2773" y="24534"/>
                </a:cubicBezTo>
                <a:cubicBezTo>
                  <a:pt x="2825" y="24585"/>
                  <a:pt x="2889" y="24608"/>
                  <a:pt x="2954" y="24608"/>
                </a:cubicBezTo>
                <a:cubicBezTo>
                  <a:pt x="3095" y="24608"/>
                  <a:pt x="3236" y="24498"/>
                  <a:pt x="3236" y="24330"/>
                </a:cubicBezTo>
                <a:cubicBezTo>
                  <a:pt x="3222" y="24181"/>
                  <a:pt x="3100" y="24072"/>
                  <a:pt x="2950" y="24072"/>
                </a:cubicBezTo>
                <a:close/>
                <a:moveTo>
                  <a:pt x="5709" y="23936"/>
                </a:moveTo>
                <a:cubicBezTo>
                  <a:pt x="5410" y="23950"/>
                  <a:pt x="5261" y="24317"/>
                  <a:pt x="5478" y="24520"/>
                </a:cubicBezTo>
                <a:cubicBezTo>
                  <a:pt x="5547" y="24585"/>
                  <a:pt x="5630" y="24614"/>
                  <a:pt x="5711" y="24614"/>
                </a:cubicBezTo>
                <a:cubicBezTo>
                  <a:pt x="5886" y="24614"/>
                  <a:pt x="6053" y="24480"/>
                  <a:pt x="6063" y="24276"/>
                </a:cubicBezTo>
                <a:cubicBezTo>
                  <a:pt x="6063" y="24086"/>
                  <a:pt x="5900" y="23936"/>
                  <a:pt x="5709" y="23936"/>
                </a:cubicBezTo>
                <a:close/>
                <a:moveTo>
                  <a:pt x="13457" y="24099"/>
                </a:moveTo>
                <a:lnTo>
                  <a:pt x="13634" y="24439"/>
                </a:lnTo>
                <a:lnTo>
                  <a:pt x="13294" y="24616"/>
                </a:lnTo>
                <a:lnTo>
                  <a:pt x="13104" y="24276"/>
                </a:lnTo>
                <a:lnTo>
                  <a:pt x="13457" y="24099"/>
                </a:lnTo>
                <a:close/>
                <a:moveTo>
                  <a:pt x="34240" y="24126"/>
                </a:moveTo>
                <a:lnTo>
                  <a:pt x="34416" y="24466"/>
                </a:lnTo>
                <a:lnTo>
                  <a:pt x="34076" y="24643"/>
                </a:lnTo>
                <a:lnTo>
                  <a:pt x="33900" y="24303"/>
                </a:lnTo>
                <a:lnTo>
                  <a:pt x="34240" y="24126"/>
                </a:lnTo>
                <a:close/>
                <a:moveTo>
                  <a:pt x="22482" y="24140"/>
                </a:moveTo>
                <a:lnTo>
                  <a:pt x="22700" y="24493"/>
                </a:lnTo>
                <a:lnTo>
                  <a:pt x="22333" y="24670"/>
                </a:lnTo>
                <a:lnTo>
                  <a:pt x="22156" y="24317"/>
                </a:lnTo>
                <a:lnTo>
                  <a:pt x="22482" y="24140"/>
                </a:lnTo>
                <a:close/>
                <a:moveTo>
                  <a:pt x="38249" y="23882"/>
                </a:moveTo>
                <a:cubicBezTo>
                  <a:pt x="38032" y="23882"/>
                  <a:pt x="37855" y="24058"/>
                  <a:pt x="37855" y="24276"/>
                </a:cubicBezTo>
                <a:cubicBezTo>
                  <a:pt x="37855" y="24526"/>
                  <a:pt x="38051" y="24688"/>
                  <a:pt x="38258" y="24688"/>
                </a:cubicBezTo>
                <a:cubicBezTo>
                  <a:pt x="38354" y="24688"/>
                  <a:pt x="38453" y="24653"/>
                  <a:pt x="38535" y="24575"/>
                </a:cubicBezTo>
                <a:cubicBezTo>
                  <a:pt x="38793" y="24317"/>
                  <a:pt x="38603" y="23882"/>
                  <a:pt x="38249" y="23882"/>
                </a:cubicBezTo>
                <a:close/>
                <a:moveTo>
                  <a:pt x="31535" y="24154"/>
                </a:moveTo>
                <a:lnTo>
                  <a:pt x="31711" y="24534"/>
                </a:lnTo>
                <a:lnTo>
                  <a:pt x="31358" y="24711"/>
                </a:lnTo>
                <a:lnTo>
                  <a:pt x="31181" y="24385"/>
                </a:lnTo>
                <a:lnTo>
                  <a:pt x="31535" y="24154"/>
                </a:lnTo>
                <a:close/>
                <a:moveTo>
                  <a:pt x="41823" y="24211"/>
                </a:moveTo>
                <a:cubicBezTo>
                  <a:pt x="41761" y="24211"/>
                  <a:pt x="41697" y="24235"/>
                  <a:pt x="41647" y="24289"/>
                </a:cubicBezTo>
                <a:cubicBezTo>
                  <a:pt x="41498" y="24453"/>
                  <a:pt x="41607" y="24711"/>
                  <a:pt x="41824" y="24711"/>
                </a:cubicBezTo>
                <a:cubicBezTo>
                  <a:pt x="41974" y="24711"/>
                  <a:pt x="42082" y="24588"/>
                  <a:pt x="42082" y="24453"/>
                </a:cubicBezTo>
                <a:lnTo>
                  <a:pt x="42069" y="24453"/>
                </a:lnTo>
                <a:cubicBezTo>
                  <a:pt x="42069" y="24308"/>
                  <a:pt x="41948" y="24211"/>
                  <a:pt x="41823" y="24211"/>
                </a:cubicBezTo>
                <a:close/>
                <a:moveTo>
                  <a:pt x="19750" y="24194"/>
                </a:moveTo>
                <a:lnTo>
                  <a:pt x="19927" y="24561"/>
                </a:lnTo>
                <a:lnTo>
                  <a:pt x="19601" y="24724"/>
                </a:lnTo>
                <a:lnTo>
                  <a:pt x="19424" y="24371"/>
                </a:lnTo>
                <a:lnTo>
                  <a:pt x="19750" y="24194"/>
                </a:lnTo>
                <a:close/>
                <a:moveTo>
                  <a:pt x="28762" y="24249"/>
                </a:moveTo>
                <a:lnTo>
                  <a:pt x="28939" y="24588"/>
                </a:lnTo>
                <a:lnTo>
                  <a:pt x="28599" y="24765"/>
                </a:lnTo>
                <a:lnTo>
                  <a:pt x="28422" y="24425"/>
                </a:lnTo>
                <a:lnTo>
                  <a:pt x="28762" y="24249"/>
                </a:lnTo>
                <a:close/>
                <a:moveTo>
                  <a:pt x="16991" y="24289"/>
                </a:moveTo>
                <a:lnTo>
                  <a:pt x="17154" y="24616"/>
                </a:lnTo>
                <a:lnTo>
                  <a:pt x="16828" y="24792"/>
                </a:lnTo>
                <a:lnTo>
                  <a:pt x="16665" y="24453"/>
                </a:lnTo>
                <a:lnTo>
                  <a:pt x="16991" y="24289"/>
                </a:lnTo>
                <a:close/>
                <a:moveTo>
                  <a:pt x="1065" y="24476"/>
                </a:moveTo>
                <a:cubicBezTo>
                  <a:pt x="977" y="24476"/>
                  <a:pt x="891" y="24537"/>
                  <a:pt x="898" y="24656"/>
                </a:cubicBezTo>
                <a:cubicBezTo>
                  <a:pt x="911" y="24724"/>
                  <a:pt x="979" y="24779"/>
                  <a:pt x="1034" y="24847"/>
                </a:cubicBezTo>
                <a:lnTo>
                  <a:pt x="1102" y="24847"/>
                </a:lnTo>
                <a:cubicBezTo>
                  <a:pt x="1142" y="24779"/>
                  <a:pt x="1224" y="24711"/>
                  <a:pt x="1238" y="24643"/>
                </a:cubicBezTo>
                <a:cubicBezTo>
                  <a:pt x="1231" y="24531"/>
                  <a:pt x="1148" y="24476"/>
                  <a:pt x="1065" y="24476"/>
                </a:cubicBezTo>
                <a:close/>
                <a:moveTo>
                  <a:pt x="14286" y="24344"/>
                </a:moveTo>
                <a:lnTo>
                  <a:pt x="14463" y="24684"/>
                </a:lnTo>
                <a:lnTo>
                  <a:pt x="14123" y="24847"/>
                </a:lnTo>
                <a:lnTo>
                  <a:pt x="13946" y="24507"/>
                </a:lnTo>
                <a:lnTo>
                  <a:pt x="14286" y="24344"/>
                </a:lnTo>
                <a:close/>
                <a:moveTo>
                  <a:pt x="26057" y="24317"/>
                </a:moveTo>
                <a:lnTo>
                  <a:pt x="26220" y="24670"/>
                </a:lnTo>
                <a:lnTo>
                  <a:pt x="25867" y="24847"/>
                </a:lnTo>
                <a:lnTo>
                  <a:pt x="25690" y="24493"/>
                </a:lnTo>
                <a:lnTo>
                  <a:pt x="26057" y="24317"/>
                </a:lnTo>
                <a:close/>
                <a:moveTo>
                  <a:pt x="9260" y="24058"/>
                </a:moveTo>
                <a:cubicBezTo>
                  <a:pt x="9159" y="24058"/>
                  <a:pt x="9056" y="24096"/>
                  <a:pt x="8972" y="24181"/>
                </a:cubicBezTo>
                <a:cubicBezTo>
                  <a:pt x="8717" y="24435"/>
                  <a:pt x="8898" y="24861"/>
                  <a:pt x="9254" y="24861"/>
                </a:cubicBezTo>
                <a:cubicBezTo>
                  <a:pt x="9259" y="24861"/>
                  <a:pt x="9265" y="24861"/>
                  <a:pt x="9271" y="24860"/>
                </a:cubicBezTo>
                <a:cubicBezTo>
                  <a:pt x="9488" y="24860"/>
                  <a:pt x="9665" y="24684"/>
                  <a:pt x="9665" y="24466"/>
                </a:cubicBezTo>
                <a:cubicBezTo>
                  <a:pt x="9665" y="24219"/>
                  <a:pt x="9468" y="24058"/>
                  <a:pt x="9260" y="24058"/>
                </a:cubicBezTo>
                <a:close/>
                <a:moveTo>
                  <a:pt x="42653" y="24534"/>
                </a:moveTo>
                <a:cubicBezTo>
                  <a:pt x="42558" y="24534"/>
                  <a:pt x="42476" y="24616"/>
                  <a:pt x="42490" y="24711"/>
                </a:cubicBezTo>
                <a:cubicBezTo>
                  <a:pt x="42477" y="24799"/>
                  <a:pt x="42546" y="24875"/>
                  <a:pt x="42632" y="24875"/>
                </a:cubicBezTo>
                <a:cubicBezTo>
                  <a:pt x="42639" y="24875"/>
                  <a:pt x="42646" y="24875"/>
                  <a:pt x="42653" y="24874"/>
                </a:cubicBezTo>
                <a:cubicBezTo>
                  <a:pt x="42735" y="24874"/>
                  <a:pt x="42789" y="24792"/>
                  <a:pt x="42857" y="24752"/>
                </a:cubicBezTo>
                <a:lnTo>
                  <a:pt x="42857" y="24684"/>
                </a:lnTo>
                <a:cubicBezTo>
                  <a:pt x="42789" y="24629"/>
                  <a:pt x="42735" y="24548"/>
                  <a:pt x="42653" y="24534"/>
                </a:cubicBezTo>
                <a:close/>
                <a:moveTo>
                  <a:pt x="3779" y="24289"/>
                </a:moveTo>
                <a:cubicBezTo>
                  <a:pt x="3616" y="24289"/>
                  <a:pt x="3480" y="24425"/>
                  <a:pt x="3480" y="24588"/>
                </a:cubicBezTo>
                <a:cubicBezTo>
                  <a:pt x="3489" y="24770"/>
                  <a:pt x="3637" y="24884"/>
                  <a:pt x="3787" y="24884"/>
                </a:cubicBezTo>
                <a:cubicBezTo>
                  <a:pt x="3862" y="24884"/>
                  <a:pt x="3938" y="24856"/>
                  <a:pt x="3997" y="24792"/>
                </a:cubicBezTo>
                <a:cubicBezTo>
                  <a:pt x="4187" y="24602"/>
                  <a:pt x="4051" y="24289"/>
                  <a:pt x="3779" y="24289"/>
                </a:cubicBezTo>
                <a:close/>
                <a:moveTo>
                  <a:pt x="6539" y="24154"/>
                </a:moveTo>
                <a:cubicBezTo>
                  <a:pt x="6212" y="24154"/>
                  <a:pt x="6049" y="24548"/>
                  <a:pt x="6280" y="24779"/>
                </a:cubicBezTo>
                <a:cubicBezTo>
                  <a:pt x="6355" y="24854"/>
                  <a:pt x="6447" y="24887"/>
                  <a:pt x="6537" y="24887"/>
                </a:cubicBezTo>
                <a:cubicBezTo>
                  <a:pt x="6725" y="24887"/>
                  <a:pt x="6905" y="24741"/>
                  <a:pt x="6905" y="24520"/>
                </a:cubicBezTo>
                <a:cubicBezTo>
                  <a:pt x="6892" y="24317"/>
                  <a:pt x="6729" y="24167"/>
                  <a:pt x="6539" y="24154"/>
                </a:cubicBezTo>
                <a:close/>
                <a:moveTo>
                  <a:pt x="35069" y="24371"/>
                </a:moveTo>
                <a:lnTo>
                  <a:pt x="35245" y="24711"/>
                </a:lnTo>
                <a:lnTo>
                  <a:pt x="34906" y="24887"/>
                </a:lnTo>
                <a:lnTo>
                  <a:pt x="34742" y="24548"/>
                </a:lnTo>
                <a:lnTo>
                  <a:pt x="35069" y="24371"/>
                </a:lnTo>
                <a:close/>
                <a:moveTo>
                  <a:pt x="39077" y="24144"/>
                </a:moveTo>
                <a:cubicBezTo>
                  <a:pt x="38988" y="24144"/>
                  <a:pt x="38897" y="24176"/>
                  <a:pt x="38820" y="24249"/>
                </a:cubicBezTo>
                <a:cubicBezTo>
                  <a:pt x="38575" y="24480"/>
                  <a:pt x="38725" y="24887"/>
                  <a:pt x="39065" y="24901"/>
                </a:cubicBezTo>
                <a:cubicBezTo>
                  <a:pt x="39073" y="24902"/>
                  <a:pt x="39081" y="24902"/>
                  <a:pt x="39088" y="24902"/>
                </a:cubicBezTo>
                <a:cubicBezTo>
                  <a:pt x="39295" y="24902"/>
                  <a:pt x="39459" y="24731"/>
                  <a:pt x="39459" y="24534"/>
                </a:cubicBezTo>
                <a:cubicBezTo>
                  <a:pt x="39459" y="24301"/>
                  <a:pt x="39273" y="24144"/>
                  <a:pt x="39077" y="24144"/>
                </a:cubicBezTo>
                <a:close/>
                <a:moveTo>
                  <a:pt x="23311" y="24398"/>
                </a:moveTo>
                <a:lnTo>
                  <a:pt x="23488" y="24752"/>
                </a:lnTo>
                <a:lnTo>
                  <a:pt x="23162" y="24915"/>
                </a:lnTo>
                <a:lnTo>
                  <a:pt x="22944" y="24561"/>
                </a:lnTo>
                <a:lnTo>
                  <a:pt x="23311" y="24398"/>
                </a:lnTo>
                <a:close/>
                <a:moveTo>
                  <a:pt x="32350" y="24439"/>
                </a:moveTo>
                <a:lnTo>
                  <a:pt x="32527" y="24765"/>
                </a:lnTo>
                <a:lnTo>
                  <a:pt x="32160" y="24942"/>
                </a:lnTo>
                <a:lnTo>
                  <a:pt x="31997" y="24616"/>
                </a:lnTo>
                <a:lnTo>
                  <a:pt x="32350" y="24439"/>
                </a:lnTo>
                <a:close/>
                <a:moveTo>
                  <a:pt x="11554" y="24398"/>
                </a:moveTo>
                <a:lnTo>
                  <a:pt x="11758" y="24752"/>
                </a:lnTo>
                <a:lnTo>
                  <a:pt x="11364" y="24955"/>
                </a:lnTo>
                <a:lnTo>
                  <a:pt x="11160" y="24588"/>
                </a:lnTo>
                <a:lnTo>
                  <a:pt x="11554" y="24398"/>
                </a:lnTo>
                <a:close/>
                <a:moveTo>
                  <a:pt x="20606" y="24466"/>
                </a:moveTo>
                <a:lnTo>
                  <a:pt x="20770" y="24806"/>
                </a:lnTo>
                <a:lnTo>
                  <a:pt x="20443" y="24983"/>
                </a:lnTo>
                <a:lnTo>
                  <a:pt x="20267" y="24643"/>
                </a:lnTo>
                <a:lnTo>
                  <a:pt x="20606" y="24466"/>
                </a:lnTo>
                <a:close/>
                <a:moveTo>
                  <a:pt x="17847" y="24534"/>
                </a:moveTo>
                <a:lnTo>
                  <a:pt x="18024" y="24860"/>
                </a:lnTo>
                <a:lnTo>
                  <a:pt x="17684" y="25037"/>
                </a:lnTo>
                <a:lnTo>
                  <a:pt x="17521" y="24697"/>
                </a:lnTo>
                <a:lnTo>
                  <a:pt x="17847" y="24534"/>
                </a:lnTo>
                <a:close/>
                <a:moveTo>
                  <a:pt x="29605" y="24507"/>
                </a:moveTo>
                <a:lnTo>
                  <a:pt x="29768" y="24860"/>
                </a:lnTo>
                <a:lnTo>
                  <a:pt x="29441" y="25037"/>
                </a:lnTo>
                <a:cubicBezTo>
                  <a:pt x="29401" y="24928"/>
                  <a:pt x="29333" y="24806"/>
                  <a:pt x="29278" y="24670"/>
                </a:cubicBezTo>
                <a:lnTo>
                  <a:pt x="29605" y="24507"/>
                </a:lnTo>
                <a:close/>
                <a:moveTo>
                  <a:pt x="26873" y="24588"/>
                </a:moveTo>
                <a:lnTo>
                  <a:pt x="27049" y="24915"/>
                </a:lnTo>
                <a:lnTo>
                  <a:pt x="26682" y="25091"/>
                </a:lnTo>
                <a:lnTo>
                  <a:pt x="26519" y="24765"/>
                </a:lnTo>
                <a:lnTo>
                  <a:pt x="26873" y="24588"/>
                </a:lnTo>
                <a:close/>
                <a:moveTo>
                  <a:pt x="39935" y="24425"/>
                </a:moveTo>
                <a:cubicBezTo>
                  <a:pt x="39636" y="24425"/>
                  <a:pt x="39486" y="24779"/>
                  <a:pt x="39690" y="24996"/>
                </a:cubicBezTo>
                <a:cubicBezTo>
                  <a:pt x="39759" y="25069"/>
                  <a:pt x="39845" y="25102"/>
                  <a:pt x="39931" y="25102"/>
                </a:cubicBezTo>
                <a:cubicBezTo>
                  <a:pt x="40101" y="25102"/>
                  <a:pt x="40265" y="24973"/>
                  <a:pt x="40274" y="24765"/>
                </a:cubicBezTo>
                <a:cubicBezTo>
                  <a:pt x="40274" y="24575"/>
                  <a:pt x="40125" y="24425"/>
                  <a:pt x="39935" y="24425"/>
                </a:cubicBezTo>
                <a:close/>
                <a:moveTo>
                  <a:pt x="15102" y="24588"/>
                </a:moveTo>
                <a:lnTo>
                  <a:pt x="15278" y="24928"/>
                </a:lnTo>
                <a:lnTo>
                  <a:pt x="14939" y="25105"/>
                </a:lnTo>
                <a:lnTo>
                  <a:pt x="14775" y="24765"/>
                </a:lnTo>
                <a:lnTo>
                  <a:pt x="15102" y="24588"/>
                </a:lnTo>
                <a:close/>
                <a:moveTo>
                  <a:pt x="35898" y="24602"/>
                </a:moveTo>
                <a:lnTo>
                  <a:pt x="36088" y="24955"/>
                </a:lnTo>
                <a:lnTo>
                  <a:pt x="35735" y="25132"/>
                </a:lnTo>
                <a:lnTo>
                  <a:pt x="35558" y="24792"/>
                </a:lnTo>
                <a:lnTo>
                  <a:pt x="35898" y="24602"/>
                </a:lnTo>
                <a:close/>
                <a:moveTo>
                  <a:pt x="1904" y="24697"/>
                </a:moveTo>
                <a:cubicBezTo>
                  <a:pt x="1781" y="24697"/>
                  <a:pt x="1672" y="24792"/>
                  <a:pt x="1672" y="24915"/>
                </a:cubicBezTo>
                <a:cubicBezTo>
                  <a:pt x="1663" y="25049"/>
                  <a:pt x="1776" y="25143"/>
                  <a:pt x="1896" y="25143"/>
                </a:cubicBezTo>
                <a:cubicBezTo>
                  <a:pt x="1945" y="25143"/>
                  <a:pt x="1996" y="25127"/>
                  <a:pt x="2039" y="25091"/>
                </a:cubicBezTo>
                <a:cubicBezTo>
                  <a:pt x="2175" y="24955"/>
                  <a:pt x="2094" y="24711"/>
                  <a:pt x="1904" y="24697"/>
                </a:cubicBezTo>
                <a:close/>
                <a:moveTo>
                  <a:pt x="7360" y="24399"/>
                </a:moveTo>
                <a:cubicBezTo>
                  <a:pt x="7269" y="24399"/>
                  <a:pt x="7174" y="24433"/>
                  <a:pt x="7096" y="24507"/>
                </a:cubicBezTo>
                <a:cubicBezTo>
                  <a:pt x="6865" y="24738"/>
                  <a:pt x="7028" y="25146"/>
                  <a:pt x="7354" y="25146"/>
                </a:cubicBezTo>
                <a:cubicBezTo>
                  <a:pt x="7362" y="25146"/>
                  <a:pt x="7370" y="25146"/>
                  <a:pt x="7378" y="25146"/>
                </a:cubicBezTo>
                <a:cubicBezTo>
                  <a:pt x="7584" y="25146"/>
                  <a:pt x="7748" y="24975"/>
                  <a:pt x="7735" y="24765"/>
                </a:cubicBezTo>
                <a:lnTo>
                  <a:pt x="7735" y="24765"/>
                </a:lnTo>
                <a:lnTo>
                  <a:pt x="7735" y="24779"/>
                </a:lnTo>
                <a:cubicBezTo>
                  <a:pt x="7735" y="24548"/>
                  <a:pt x="7553" y="24399"/>
                  <a:pt x="7360" y="24399"/>
                </a:cubicBezTo>
                <a:close/>
                <a:moveTo>
                  <a:pt x="4622" y="24507"/>
                </a:moveTo>
                <a:cubicBezTo>
                  <a:pt x="4432" y="24507"/>
                  <a:pt x="4296" y="24643"/>
                  <a:pt x="4296" y="24833"/>
                </a:cubicBezTo>
                <a:cubicBezTo>
                  <a:pt x="4287" y="25027"/>
                  <a:pt x="4447" y="25152"/>
                  <a:pt x="4615" y="25152"/>
                </a:cubicBezTo>
                <a:cubicBezTo>
                  <a:pt x="4694" y="25152"/>
                  <a:pt x="4774" y="25125"/>
                  <a:pt x="4839" y="25064"/>
                </a:cubicBezTo>
                <a:cubicBezTo>
                  <a:pt x="5043" y="24860"/>
                  <a:pt x="4907" y="24507"/>
                  <a:pt x="4622" y="24507"/>
                </a:cubicBezTo>
                <a:close/>
                <a:moveTo>
                  <a:pt x="24140" y="24656"/>
                </a:moveTo>
                <a:lnTo>
                  <a:pt x="24317" y="24983"/>
                </a:lnTo>
                <a:lnTo>
                  <a:pt x="23977" y="25159"/>
                </a:lnTo>
                <a:lnTo>
                  <a:pt x="23801" y="24820"/>
                </a:lnTo>
                <a:lnTo>
                  <a:pt x="24140" y="24656"/>
                </a:lnTo>
                <a:close/>
                <a:moveTo>
                  <a:pt x="33179" y="24684"/>
                </a:moveTo>
                <a:lnTo>
                  <a:pt x="33342" y="25037"/>
                </a:lnTo>
                <a:lnTo>
                  <a:pt x="32989" y="25200"/>
                </a:lnTo>
                <a:lnTo>
                  <a:pt x="32826" y="24847"/>
                </a:lnTo>
                <a:lnTo>
                  <a:pt x="33179" y="24684"/>
                </a:lnTo>
                <a:close/>
                <a:moveTo>
                  <a:pt x="12383" y="24643"/>
                </a:moveTo>
                <a:lnTo>
                  <a:pt x="12560" y="25023"/>
                </a:lnTo>
                <a:lnTo>
                  <a:pt x="12193" y="25214"/>
                </a:lnTo>
                <a:lnTo>
                  <a:pt x="12003" y="24833"/>
                </a:lnTo>
                <a:lnTo>
                  <a:pt x="12383" y="24643"/>
                </a:lnTo>
                <a:close/>
                <a:moveTo>
                  <a:pt x="21422" y="24724"/>
                </a:moveTo>
                <a:lnTo>
                  <a:pt x="21599" y="25051"/>
                </a:lnTo>
                <a:lnTo>
                  <a:pt x="21259" y="25214"/>
                </a:lnTo>
                <a:lnTo>
                  <a:pt x="21082" y="24887"/>
                </a:lnTo>
                <a:lnTo>
                  <a:pt x="21422" y="24724"/>
                </a:lnTo>
                <a:close/>
                <a:moveTo>
                  <a:pt x="30434" y="24779"/>
                </a:moveTo>
                <a:lnTo>
                  <a:pt x="30610" y="25105"/>
                </a:lnTo>
                <a:lnTo>
                  <a:pt x="30271" y="25282"/>
                </a:lnTo>
                <a:lnTo>
                  <a:pt x="30107" y="24955"/>
                </a:lnTo>
                <a:lnTo>
                  <a:pt x="30434" y="24779"/>
                </a:lnTo>
                <a:close/>
                <a:moveTo>
                  <a:pt x="18690" y="24724"/>
                </a:moveTo>
                <a:cubicBezTo>
                  <a:pt x="18690" y="24887"/>
                  <a:pt x="18772" y="25051"/>
                  <a:pt x="18921" y="25132"/>
                </a:cubicBezTo>
                <a:lnTo>
                  <a:pt x="18486" y="25295"/>
                </a:lnTo>
                <a:lnTo>
                  <a:pt x="18323" y="24955"/>
                </a:lnTo>
                <a:lnTo>
                  <a:pt x="18690" y="24724"/>
                </a:lnTo>
                <a:close/>
                <a:moveTo>
                  <a:pt x="40785" y="24737"/>
                </a:moveTo>
                <a:cubicBezTo>
                  <a:pt x="40778" y="24737"/>
                  <a:pt x="40771" y="24737"/>
                  <a:pt x="40764" y="24738"/>
                </a:cubicBezTo>
                <a:cubicBezTo>
                  <a:pt x="40758" y="24738"/>
                  <a:pt x="40753" y="24738"/>
                  <a:pt x="40747" y="24738"/>
                </a:cubicBezTo>
                <a:cubicBezTo>
                  <a:pt x="40473" y="24738"/>
                  <a:pt x="40346" y="25068"/>
                  <a:pt x="40533" y="25268"/>
                </a:cubicBezTo>
                <a:cubicBezTo>
                  <a:pt x="40598" y="25329"/>
                  <a:pt x="40677" y="25356"/>
                  <a:pt x="40754" y="25356"/>
                </a:cubicBezTo>
                <a:cubicBezTo>
                  <a:pt x="40918" y="25356"/>
                  <a:pt x="41072" y="25231"/>
                  <a:pt x="41063" y="25037"/>
                </a:cubicBezTo>
                <a:cubicBezTo>
                  <a:pt x="41076" y="24881"/>
                  <a:pt x="40939" y="24737"/>
                  <a:pt x="40785" y="24737"/>
                </a:cubicBezTo>
                <a:close/>
                <a:moveTo>
                  <a:pt x="15944" y="24833"/>
                </a:moveTo>
                <a:lnTo>
                  <a:pt x="16107" y="25200"/>
                </a:lnTo>
                <a:lnTo>
                  <a:pt x="15781" y="25377"/>
                </a:lnTo>
                <a:lnTo>
                  <a:pt x="15618" y="25010"/>
                </a:lnTo>
                <a:lnTo>
                  <a:pt x="15944" y="24833"/>
                </a:lnTo>
                <a:close/>
                <a:moveTo>
                  <a:pt x="8182" y="24614"/>
                </a:moveTo>
                <a:cubicBezTo>
                  <a:pt x="8088" y="24614"/>
                  <a:pt x="7992" y="24648"/>
                  <a:pt x="7911" y="24724"/>
                </a:cubicBezTo>
                <a:cubicBezTo>
                  <a:pt x="7653" y="24969"/>
                  <a:pt x="7830" y="25404"/>
                  <a:pt x="8183" y="25404"/>
                </a:cubicBezTo>
                <a:cubicBezTo>
                  <a:pt x="8401" y="25404"/>
                  <a:pt x="8577" y="25227"/>
                  <a:pt x="8577" y="25023"/>
                </a:cubicBezTo>
                <a:cubicBezTo>
                  <a:pt x="8587" y="24780"/>
                  <a:pt x="8390" y="24614"/>
                  <a:pt x="8182" y="24614"/>
                </a:cubicBezTo>
                <a:close/>
                <a:moveTo>
                  <a:pt x="24970" y="24901"/>
                </a:moveTo>
                <a:lnTo>
                  <a:pt x="25133" y="25241"/>
                </a:lnTo>
                <a:lnTo>
                  <a:pt x="24807" y="25404"/>
                </a:lnTo>
                <a:lnTo>
                  <a:pt x="24630" y="25078"/>
                </a:lnTo>
                <a:lnTo>
                  <a:pt x="24970" y="24901"/>
                </a:lnTo>
                <a:close/>
                <a:moveTo>
                  <a:pt x="27715" y="24860"/>
                </a:moveTo>
                <a:lnTo>
                  <a:pt x="27892" y="25173"/>
                </a:lnTo>
                <a:lnTo>
                  <a:pt x="27539" y="25404"/>
                </a:lnTo>
                <a:lnTo>
                  <a:pt x="27362" y="25023"/>
                </a:lnTo>
                <a:lnTo>
                  <a:pt x="27715" y="24860"/>
                </a:lnTo>
                <a:close/>
                <a:moveTo>
                  <a:pt x="13212" y="24928"/>
                </a:moveTo>
                <a:lnTo>
                  <a:pt x="13389" y="25241"/>
                </a:lnTo>
                <a:lnTo>
                  <a:pt x="13022" y="25431"/>
                </a:lnTo>
                <a:lnTo>
                  <a:pt x="12832" y="25091"/>
                </a:lnTo>
                <a:lnTo>
                  <a:pt x="13212" y="24928"/>
                </a:lnTo>
                <a:close/>
                <a:moveTo>
                  <a:pt x="36768" y="24806"/>
                </a:moveTo>
                <a:cubicBezTo>
                  <a:pt x="36741" y="24969"/>
                  <a:pt x="36822" y="25132"/>
                  <a:pt x="36972" y="25227"/>
                </a:cubicBezTo>
                <a:lnTo>
                  <a:pt x="36577" y="25431"/>
                </a:lnTo>
                <a:lnTo>
                  <a:pt x="36387" y="25051"/>
                </a:lnTo>
                <a:lnTo>
                  <a:pt x="36768" y="24806"/>
                </a:lnTo>
                <a:close/>
                <a:moveTo>
                  <a:pt x="2719" y="24915"/>
                </a:moveTo>
                <a:cubicBezTo>
                  <a:pt x="2488" y="24915"/>
                  <a:pt x="2366" y="25200"/>
                  <a:pt x="2529" y="25363"/>
                </a:cubicBezTo>
                <a:cubicBezTo>
                  <a:pt x="2580" y="25415"/>
                  <a:pt x="2644" y="25438"/>
                  <a:pt x="2708" y="25438"/>
                </a:cubicBezTo>
                <a:cubicBezTo>
                  <a:pt x="2844" y="25438"/>
                  <a:pt x="2977" y="25331"/>
                  <a:pt x="2977" y="25173"/>
                </a:cubicBezTo>
                <a:cubicBezTo>
                  <a:pt x="2977" y="25037"/>
                  <a:pt x="2855" y="24915"/>
                  <a:pt x="2719" y="24915"/>
                </a:cubicBezTo>
                <a:close/>
                <a:moveTo>
                  <a:pt x="5434" y="24765"/>
                </a:moveTo>
                <a:cubicBezTo>
                  <a:pt x="5133" y="24765"/>
                  <a:pt x="4979" y="25123"/>
                  <a:pt x="5193" y="25350"/>
                </a:cubicBezTo>
                <a:cubicBezTo>
                  <a:pt x="5259" y="25420"/>
                  <a:pt x="5344" y="25452"/>
                  <a:pt x="5429" y="25452"/>
                </a:cubicBezTo>
                <a:cubicBezTo>
                  <a:pt x="5604" y="25452"/>
                  <a:pt x="5777" y="25316"/>
                  <a:pt x="5777" y="25105"/>
                </a:cubicBezTo>
                <a:cubicBezTo>
                  <a:pt x="5777" y="24928"/>
                  <a:pt x="5628" y="24779"/>
                  <a:pt x="5451" y="24765"/>
                </a:cubicBezTo>
                <a:cubicBezTo>
                  <a:pt x="5445" y="24765"/>
                  <a:pt x="5440" y="24765"/>
                  <a:pt x="5434" y="24765"/>
                </a:cubicBezTo>
                <a:close/>
                <a:moveTo>
                  <a:pt x="34008" y="24969"/>
                </a:moveTo>
                <a:lnTo>
                  <a:pt x="34185" y="25282"/>
                </a:lnTo>
                <a:lnTo>
                  <a:pt x="33818" y="25458"/>
                </a:lnTo>
                <a:lnTo>
                  <a:pt x="33655" y="25132"/>
                </a:lnTo>
                <a:lnTo>
                  <a:pt x="34008" y="24969"/>
                </a:lnTo>
                <a:close/>
                <a:moveTo>
                  <a:pt x="22238" y="24955"/>
                </a:moveTo>
                <a:lnTo>
                  <a:pt x="22401" y="25322"/>
                </a:lnTo>
                <a:lnTo>
                  <a:pt x="22074" y="25499"/>
                </a:lnTo>
                <a:lnTo>
                  <a:pt x="21911" y="25132"/>
                </a:lnTo>
                <a:lnTo>
                  <a:pt x="22238" y="24955"/>
                </a:lnTo>
                <a:close/>
                <a:moveTo>
                  <a:pt x="38001" y="24710"/>
                </a:moveTo>
                <a:cubicBezTo>
                  <a:pt x="37646" y="24710"/>
                  <a:pt x="37478" y="25136"/>
                  <a:pt x="37719" y="25390"/>
                </a:cubicBezTo>
                <a:cubicBezTo>
                  <a:pt x="37804" y="25470"/>
                  <a:pt x="37907" y="25507"/>
                  <a:pt x="38007" y="25507"/>
                </a:cubicBezTo>
                <a:cubicBezTo>
                  <a:pt x="38215" y="25507"/>
                  <a:pt x="38412" y="25352"/>
                  <a:pt x="38412" y="25105"/>
                </a:cubicBezTo>
                <a:cubicBezTo>
                  <a:pt x="38412" y="24887"/>
                  <a:pt x="38236" y="24711"/>
                  <a:pt x="38018" y="24711"/>
                </a:cubicBezTo>
                <a:cubicBezTo>
                  <a:pt x="38013" y="24711"/>
                  <a:pt x="38007" y="24710"/>
                  <a:pt x="38001" y="24710"/>
                </a:cubicBezTo>
                <a:close/>
                <a:moveTo>
                  <a:pt x="31249" y="25023"/>
                </a:moveTo>
                <a:lnTo>
                  <a:pt x="31426" y="25350"/>
                </a:lnTo>
                <a:lnTo>
                  <a:pt x="31100" y="25526"/>
                </a:lnTo>
                <a:lnTo>
                  <a:pt x="30937" y="25200"/>
                </a:lnTo>
                <a:lnTo>
                  <a:pt x="31249" y="25023"/>
                </a:lnTo>
                <a:close/>
                <a:moveTo>
                  <a:pt x="19506" y="25037"/>
                </a:moveTo>
                <a:lnTo>
                  <a:pt x="19669" y="25390"/>
                </a:lnTo>
                <a:lnTo>
                  <a:pt x="19329" y="25554"/>
                </a:lnTo>
                <a:lnTo>
                  <a:pt x="19098" y="25200"/>
                </a:lnTo>
                <a:lnTo>
                  <a:pt x="19506" y="25037"/>
                </a:lnTo>
                <a:close/>
                <a:moveTo>
                  <a:pt x="41606" y="25010"/>
                </a:moveTo>
                <a:cubicBezTo>
                  <a:pt x="41601" y="25010"/>
                  <a:pt x="41597" y="25010"/>
                  <a:pt x="41593" y="25010"/>
                </a:cubicBezTo>
                <a:cubicBezTo>
                  <a:pt x="41253" y="25037"/>
                  <a:pt x="41240" y="25526"/>
                  <a:pt x="41579" y="25554"/>
                </a:cubicBezTo>
                <a:cubicBezTo>
                  <a:pt x="41592" y="25555"/>
                  <a:pt x="41604" y="25556"/>
                  <a:pt x="41616" y="25556"/>
                </a:cubicBezTo>
                <a:cubicBezTo>
                  <a:pt x="41956" y="25556"/>
                  <a:pt x="41961" y="25010"/>
                  <a:pt x="41606" y="25010"/>
                </a:cubicBezTo>
                <a:close/>
                <a:moveTo>
                  <a:pt x="28517" y="25078"/>
                </a:moveTo>
                <a:lnTo>
                  <a:pt x="28694" y="25404"/>
                </a:lnTo>
                <a:lnTo>
                  <a:pt x="28368" y="25594"/>
                </a:lnTo>
                <a:lnTo>
                  <a:pt x="28191" y="25254"/>
                </a:lnTo>
                <a:lnTo>
                  <a:pt x="28517" y="25078"/>
                </a:lnTo>
                <a:close/>
                <a:moveTo>
                  <a:pt x="828" y="25334"/>
                </a:moveTo>
                <a:cubicBezTo>
                  <a:pt x="824" y="25334"/>
                  <a:pt x="820" y="25335"/>
                  <a:pt x="816" y="25336"/>
                </a:cubicBezTo>
                <a:cubicBezTo>
                  <a:pt x="626" y="25336"/>
                  <a:pt x="626" y="25621"/>
                  <a:pt x="816" y="25621"/>
                </a:cubicBezTo>
                <a:cubicBezTo>
                  <a:pt x="871" y="25621"/>
                  <a:pt x="938" y="25540"/>
                  <a:pt x="993" y="25499"/>
                </a:cubicBezTo>
                <a:lnTo>
                  <a:pt x="993" y="25431"/>
                </a:lnTo>
                <a:cubicBezTo>
                  <a:pt x="931" y="25394"/>
                  <a:pt x="869" y="25334"/>
                  <a:pt x="828" y="25334"/>
                </a:cubicBezTo>
                <a:close/>
                <a:moveTo>
                  <a:pt x="16746" y="25105"/>
                </a:moveTo>
                <a:lnTo>
                  <a:pt x="16923" y="25445"/>
                </a:lnTo>
                <a:cubicBezTo>
                  <a:pt x="16814" y="25499"/>
                  <a:pt x="16692" y="25567"/>
                  <a:pt x="16597" y="25621"/>
                </a:cubicBezTo>
                <a:lnTo>
                  <a:pt x="16420" y="25282"/>
                </a:lnTo>
                <a:lnTo>
                  <a:pt x="16746" y="25105"/>
                </a:lnTo>
                <a:close/>
                <a:moveTo>
                  <a:pt x="14055" y="25187"/>
                </a:moveTo>
                <a:lnTo>
                  <a:pt x="14218" y="25499"/>
                </a:lnTo>
                <a:lnTo>
                  <a:pt x="13851" y="25676"/>
                </a:lnTo>
                <a:lnTo>
                  <a:pt x="13674" y="25350"/>
                </a:lnTo>
                <a:lnTo>
                  <a:pt x="14055" y="25187"/>
                </a:lnTo>
                <a:close/>
                <a:moveTo>
                  <a:pt x="25785" y="25146"/>
                </a:moveTo>
                <a:lnTo>
                  <a:pt x="25962" y="25513"/>
                </a:lnTo>
                <a:lnTo>
                  <a:pt x="25636" y="25676"/>
                </a:lnTo>
                <a:lnTo>
                  <a:pt x="25459" y="25322"/>
                </a:lnTo>
                <a:lnTo>
                  <a:pt x="25785" y="25146"/>
                </a:lnTo>
                <a:close/>
                <a:moveTo>
                  <a:pt x="9012" y="24887"/>
                </a:moveTo>
                <a:cubicBezTo>
                  <a:pt x="8659" y="24887"/>
                  <a:pt x="8469" y="25322"/>
                  <a:pt x="8727" y="25567"/>
                </a:cubicBezTo>
                <a:cubicBezTo>
                  <a:pt x="8811" y="25652"/>
                  <a:pt x="8913" y="25689"/>
                  <a:pt x="9012" y="25689"/>
                </a:cubicBezTo>
                <a:cubicBezTo>
                  <a:pt x="9216" y="25689"/>
                  <a:pt x="9406" y="25529"/>
                  <a:pt x="9406" y="25282"/>
                </a:cubicBezTo>
                <a:cubicBezTo>
                  <a:pt x="9406" y="25064"/>
                  <a:pt x="9230" y="24887"/>
                  <a:pt x="9012" y="24887"/>
                </a:cubicBezTo>
                <a:close/>
                <a:moveTo>
                  <a:pt x="3548" y="25119"/>
                </a:moveTo>
                <a:cubicBezTo>
                  <a:pt x="3290" y="25119"/>
                  <a:pt x="3154" y="25431"/>
                  <a:pt x="3331" y="25608"/>
                </a:cubicBezTo>
                <a:cubicBezTo>
                  <a:pt x="3390" y="25672"/>
                  <a:pt x="3465" y="25701"/>
                  <a:pt x="3539" y="25701"/>
                </a:cubicBezTo>
                <a:cubicBezTo>
                  <a:pt x="3684" y="25701"/>
                  <a:pt x="3825" y="25589"/>
                  <a:pt x="3834" y="25418"/>
                </a:cubicBezTo>
                <a:cubicBezTo>
                  <a:pt x="3834" y="25254"/>
                  <a:pt x="3711" y="25119"/>
                  <a:pt x="3548" y="25119"/>
                </a:cubicBezTo>
                <a:close/>
                <a:moveTo>
                  <a:pt x="34838" y="25200"/>
                </a:moveTo>
                <a:lnTo>
                  <a:pt x="35014" y="25540"/>
                </a:lnTo>
                <a:lnTo>
                  <a:pt x="34647" y="25703"/>
                </a:lnTo>
                <a:lnTo>
                  <a:pt x="34471" y="25390"/>
                </a:lnTo>
                <a:lnTo>
                  <a:pt x="34838" y="25200"/>
                </a:lnTo>
                <a:close/>
                <a:moveTo>
                  <a:pt x="6267" y="24996"/>
                </a:moveTo>
                <a:cubicBezTo>
                  <a:pt x="5940" y="24996"/>
                  <a:pt x="5777" y="25377"/>
                  <a:pt x="6008" y="25608"/>
                </a:cubicBezTo>
                <a:cubicBezTo>
                  <a:pt x="6079" y="25683"/>
                  <a:pt x="6168" y="25716"/>
                  <a:pt x="6256" y="25716"/>
                </a:cubicBezTo>
                <a:cubicBezTo>
                  <a:pt x="6440" y="25716"/>
                  <a:pt x="6620" y="25570"/>
                  <a:pt x="6620" y="25350"/>
                </a:cubicBezTo>
                <a:cubicBezTo>
                  <a:pt x="6620" y="25159"/>
                  <a:pt x="6457" y="24996"/>
                  <a:pt x="6267" y="24996"/>
                </a:cubicBezTo>
                <a:close/>
                <a:moveTo>
                  <a:pt x="23053" y="25241"/>
                </a:moveTo>
                <a:lnTo>
                  <a:pt x="23230" y="25567"/>
                </a:lnTo>
                <a:lnTo>
                  <a:pt x="22890" y="25730"/>
                </a:lnTo>
                <a:lnTo>
                  <a:pt x="22727" y="25404"/>
                </a:lnTo>
                <a:lnTo>
                  <a:pt x="23053" y="25241"/>
                </a:lnTo>
                <a:close/>
                <a:moveTo>
                  <a:pt x="38834" y="24969"/>
                </a:moveTo>
                <a:cubicBezTo>
                  <a:pt x="38494" y="24969"/>
                  <a:pt x="38317" y="25377"/>
                  <a:pt x="38562" y="25621"/>
                </a:cubicBezTo>
                <a:cubicBezTo>
                  <a:pt x="38641" y="25700"/>
                  <a:pt x="38736" y="25735"/>
                  <a:pt x="38830" y="25735"/>
                </a:cubicBezTo>
                <a:cubicBezTo>
                  <a:pt x="39028" y="25735"/>
                  <a:pt x="39219" y="25580"/>
                  <a:pt x="39228" y="25350"/>
                </a:cubicBezTo>
                <a:cubicBezTo>
                  <a:pt x="39228" y="25132"/>
                  <a:pt x="39051" y="24969"/>
                  <a:pt x="38834" y="24969"/>
                </a:cubicBezTo>
                <a:close/>
                <a:moveTo>
                  <a:pt x="42408" y="25336"/>
                </a:moveTo>
                <a:cubicBezTo>
                  <a:pt x="42300" y="25336"/>
                  <a:pt x="42205" y="25418"/>
                  <a:pt x="42205" y="25526"/>
                </a:cubicBezTo>
                <a:cubicBezTo>
                  <a:pt x="42205" y="25649"/>
                  <a:pt x="42300" y="25730"/>
                  <a:pt x="42408" y="25744"/>
                </a:cubicBezTo>
                <a:cubicBezTo>
                  <a:pt x="42517" y="25744"/>
                  <a:pt x="42612" y="25649"/>
                  <a:pt x="42612" y="25540"/>
                </a:cubicBezTo>
                <a:cubicBezTo>
                  <a:pt x="42612" y="25418"/>
                  <a:pt x="42517" y="25336"/>
                  <a:pt x="42408" y="25336"/>
                </a:cubicBezTo>
                <a:close/>
                <a:moveTo>
                  <a:pt x="32078" y="25268"/>
                </a:moveTo>
                <a:cubicBezTo>
                  <a:pt x="32133" y="25377"/>
                  <a:pt x="32187" y="25499"/>
                  <a:pt x="32255" y="25594"/>
                </a:cubicBezTo>
                <a:lnTo>
                  <a:pt x="31915" y="25771"/>
                </a:lnTo>
                <a:lnTo>
                  <a:pt x="31739" y="25445"/>
                </a:lnTo>
                <a:lnTo>
                  <a:pt x="32078" y="25268"/>
                </a:lnTo>
                <a:close/>
                <a:moveTo>
                  <a:pt x="20335" y="25295"/>
                </a:moveTo>
                <a:lnTo>
                  <a:pt x="20498" y="25621"/>
                </a:lnTo>
                <a:lnTo>
                  <a:pt x="20131" y="25798"/>
                </a:lnTo>
                <a:lnTo>
                  <a:pt x="19968" y="25472"/>
                </a:lnTo>
                <a:lnTo>
                  <a:pt x="20335" y="25295"/>
                </a:lnTo>
                <a:close/>
                <a:moveTo>
                  <a:pt x="17575" y="25350"/>
                </a:moveTo>
                <a:lnTo>
                  <a:pt x="17752" y="25689"/>
                </a:lnTo>
                <a:lnTo>
                  <a:pt x="17412" y="25866"/>
                </a:lnTo>
                <a:lnTo>
                  <a:pt x="17249" y="25540"/>
                </a:lnTo>
                <a:lnTo>
                  <a:pt x="17575" y="25350"/>
                </a:lnTo>
                <a:close/>
                <a:moveTo>
                  <a:pt x="29346" y="25336"/>
                </a:moveTo>
                <a:lnTo>
                  <a:pt x="29509" y="25689"/>
                </a:lnTo>
                <a:lnTo>
                  <a:pt x="29183" y="25866"/>
                </a:lnTo>
                <a:lnTo>
                  <a:pt x="29020" y="25499"/>
                </a:lnTo>
                <a:lnTo>
                  <a:pt x="29346" y="25336"/>
                </a:lnTo>
                <a:close/>
                <a:moveTo>
                  <a:pt x="43238" y="25635"/>
                </a:moveTo>
                <a:cubicBezTo>
                  <a:pt x="43183" y="25703"/>
                  <a:pt x="43142" y="25744"/>
                  <a:pt x="43142" y="25771"/>
                </a:cubicBezTo>
                <a:cubicBezTo>
                  <a:pt x="43156" y="25812"/>
                  <a:pt x="43210" y="25839"/>
                  <a:pt x="43238" y="25880"/>
                </a:cubicBezTo>
                <a:cubicBezTo>
                  <a:pt x="43278" y="25853"/>
                  <a:pt x="43333" y="25812"/>
                  <a:pt x="43333" y="25785"/>
                </a:cubicBezTo>
                <a:cubicBezTo>
                  <a:pt x="43333" y="25744"/>
                  <a:pt x="43278" y="25703"/>
                  <a:pt x="43238" y="25635"/>
                </a:cubicBezTo>
                <a:close/>
                <a:moveTo>
                  <a:pt x="26601" y="25418"/>
                </a:moveTo>
                <a:cubicBezTo>
                  <a:pt x="26641" y="25526"/>
                  <a:pt x="26709" y="25649"/>
                  <a:pt x="26764" y="25744"/>
                </a:cubicBezTo>
                <a:lnTo>
                  <a:pt x="26438" y="25920"/>
                </a:lnTo>
                <a:lnTo>
                  <a:pt x="26274" y="25594"/>
                </a:lnTo>
                <a:lnTo>
                  <a:pt x="26601" y="25418"/>
                </a:lnTo>
                <a:close/>
                <a:moveTo>
                  <a:pt x="1636" y="25539"/>
                </a:moveTo>
                <a:cubicBezTo>
                  <a:pt x="1523" y="25539"/>
                  <a:pt x="1428" y="25629"/>
                  <a:pt x="1428" y="25744"/>
                </a:cubicBezTo>
                <a:cubicBezTo>
                  <a:pt x="1428" y="25853"/>
                  <a:pt x="1523" y="25948"/>
                  <a:pt x="1632" y="25948"/>
                </a:cubicBezTo>
                <a:cubicBezTo>
                  <a:pt x="1640" y="25949"/>
                  <a:pt x="1647" y="25949"/>
                  <a:pt x="1655" y="25949"/>
                </a:cubicBezTo>
                <a:cubicBezTo>
                  <a:pt x="1766" y="25949"/>
                  <a:pt x="1850" y="25859"/>
                  <a:pt x="1863" y="25757"/>
                </a:cubicBezTo>
                <a:cubicBezTo>
                  <a:pt x="1863" y="25635"/>
                  <a:pt x="1768" y="25540"/>
                  <a:pt x="1659" y="25540"/>
                </a:cubicBezTo>
                <a:cubicBezTo>
                  <a:pt x="1651" y="25539"/>
                  <a:pt x="1643" y="25539"/>
                  <a:pt x="1636" y="25539"/>
                </a:cubicBezTo>
                <a:close/>
                <a:moveTo>
                  <a:pt x="39655" y="25231"/>
                </a:moveTo>
                <a:cubicBezTo>
                  <a:pt x="39567" y="25231"/>
                  <a:pt x="39478" y="25263"/>
                  <a:pt x="39405" y="25336"/>
                </a:cubicBezTo>
                <a:cubicBezTo>
                  <a:pt x="39174" y="25554"/>
                  <a:pt x="39323" y="25948"/>
                  <a:pt x="39649" y="25961"/>
                </a:cubicBezTo>
                <a:cubicBezTo>
                  <a:pt x="39853" y="25948"/>
                  <a:pt x="40016" y="25798"/>
                  <a:pt x="40016" y="25594"/>
                </a:cubicBezTo>
                <a:cubicBezTo>
                  <a:pt x="40026" y="25381"/>
                  <a:pt x="39844" y="25231"/>
                  <a:pt x="39655" y="25231"/>
                </a:cubicBezTo>
                <a:close/>
                <a:moveTo>
                  <a:pt x="7114" y="25221"/>
                </a:moveTo>
                <a:cubicBezTo>
                  <a:pt x="7027" y="25221"/>
                  <a:pt x="6939" y="25252"/>
                  <a:pt x="6865" y="25322"/>
                </a:cubicBezTo>
                <a:cubicBezTo>
                  <a:pt x="6620" y="25540"/>
                  <a:pt x="6770" y="25961"/>
                  <a:pt x="7096" y="25961"/>
                </a:cubicBezTo>
                <a:cubicBezTo>
                  <a:pt x="7104" y="25962"/>
                  <a:pt x="7113" y="25962"/>
                  <a:pt x="7121" y="25962"/>
                </a:cubicBezTo>
                <a:cubicBezTo>
                  <a:pt x="7314" y="25962"/>
                  <a:pt x="7477" y="25817"/>
                  <a:pt x="7490" y="25621"/>
                </a:cubicBezTo>
                <a:cubicBezTo>
                  <a:pt x="7499" y="25385"/>
                  <a:pt x="7311" y="25221"/>
                  <a:pt x="7114" y="25221"/>
                </a:cubicBezTo>
                <a:close/>
                <a:moveTo>
                  <a:pt x="4353" y="25349"/>
                </a:moveTo>
                <a:cubicBezTo>
                  <a:pt x="4187" y="25349"/>
                  <a:pt x="4051" y="25480"/>
                  <a:pt x="4051" y="25649"/>
                </a:cubicBezTo>
                <a:cubicBezTo>
                  <a:pt x="4051" y="25836"/>
                  <a:pt x="4206" y="25965"/>
                  <a:pt x="4369" y="25965"/>
                </a:cubicBezTo>
                <a:cubicBezTo>
                  <a:pt x="4443" y="25965"/>
                  <a:pt x="4518" y="25939"/>
                  <a:pt x="4581" y="25880"/>
                </a:cubicBezTo>
                <a:cubicBezTo>
                  <a:pt x="4785" y="25689"/>
                  <a:pt x="4649" y="25350"/>
                  <a:pt x="4377" y="25350"/>
                </a:cubicBezTo>
                <a:cubicBezTo>
                  <a:pt x="4369" y="25349"/>
                  <a:pt x="4361" y="25349"/>
                  <a:pt x="4353" y="25349"/>
                </a:cubicBezTo>
                <a:close/>
                <a:moveTo>
                  <a:pt x="23869" y="25472"/>
                </a:moveTo>
                <a:lnTo>
                  <a:pt x="24045" y="25812"/>
                </a:lnTo>
                <a:lnTo>
                  <a:pt x="23719" y="25988"/>
                </a:lnTo>
                <a:lnTo>
                  <a:pt x="23542" y="25662"/>
                </a:lnTo>
                <a:lnTo>
                  <a:pt x="23869" y="25472"/>
                </a:lnTo>
                <a:close/>
                <a:moveTo>
                  <a:pt x="14857" y="25431"/>
                </a:moveTo>
                <a:lnTo>
                  <a:pt x="15088" y="25812"/>
                </a:lnTo>
                <a:cubicBezTo>
                  <a:pt x="15077" y="25811"/>
                  <a:pt x="15066" y="25810"/>
                  <a:pt x="15055" y="25810"/>
                </a:cubicBezTo>
                <a:cubicBezTo>
                  <a:pt x="14893" y="25810"/>
                  <a:pt x="14757" y="25903"/>
                  <a:pt x="14680" y="26043"/>
                </a:cubicBezTo>
                <a:lnTo>
                  <a:pt x="14517" y="25608"/>
                </a:lnTo>
                <a:cubicBezTo>
                  <a:pt x="14612" y="25554"/>
                  <a:pt x="14748" y="25486"/>
                  <a:pt x="14857" y="25431"/>
                </a:cubicBezTo>
                <a:close/>
                <a:moveTo>
                  <a:pt x="35653" y="25431"/>
                </a:moveTo>
                <a:lnTo>
                  <a:pt x="35857" y="25812"/>
                </a:lnTo>
                <a:cubicBezTo>
                  <a:pt x="35694" y="25812"/>
                  <a:pt x="35544" y="25907"/>
                  <a:pt x="35476" y="26043"/>
                </a:cubicBezTo>
                <a:cubicBezTo>
                  <a:pt x="35408" y="25907"/>
                  <a:pt x="35354" y="25757"/>
                  <a:pt x="35286" y="25608"/>
                </a:cubicBezTo>
                <a:cubicBezTo>
                  <a:pt x="35354" y="25608"/>
                  <a:pt x="35422" y="25581"/>
                  <a:pt x="35476" y="25554"/>
                </a:cubicBezTo>
                <a:cubicBezTo>
                  <a:pt x="35544" y="25526"/>
                  <a:pt x="35599" y="25486"/>
                  <a:pt x="35653" y="25431"/>
                </a:cubicBezTo>
                <a:close/>
                <a:moveTo>
                  <a:pt x="21164" y="25567"/>
                </a:moveTo>
                <a:lnTo>
                  <a:pt x="21327" y="25880"/>
                </a:lnTo>
                <a:lnTo>
                  <a:pt x="20973" y="26056"/>
                </a:lnTo>
                <a:lnTo>
                  <a:pt x="20797" y="25730"/>
                </a:lnTo>
                <a:lnTo>
                  <a:pt x="21164" y="25567"/>
                </a:lnTo>
                <a:close/>
                <a:moveTo>
                  <a:pt x="32907" y="25526"/>
                </a:moveTo>
                <a:lnTo>
                  <a:pt x="33071" y="25880"/>
                </a:lnTo>
                <a:lnTo>
                  <a:pt x="32744" y="26056"/>
                </a:lnTo>
                <a:lnTo>
                  <a:pt x="32744" y="26043"/>
                </a:lnTo>
                <a:cubicBezTo>
                  <a:pt x="32690" y="25934"/>
                  <a:pt x="32636" y="25798"/>
                  <a:pt x="32581" y="25689"/>
                </a:cubicBezTo>
                <a:lnTo>
                  <a:pt x="32907" y="25526"/>
                </a:lnTo>
                <a:close/>
                <a:moveTo>
                  <a:pt x="30175" y="25608"/>
                </a:moveTo>
                <a:lnTo>
                  <a:pt x="30352" y="25934"/>
                </a:lnTo>
                <a:lnTo>
                  <a:pt x="30012" y="26111"/>
                </a:lnTo>
                <a:lnTo>
                  <a:pt x="29836" y="25771"/>
                </a:lnTo>
                <a:lnTo>
                  <a:pt x="30175" y="25608"/>
                </a:lnTo>
                <a:close/>
                <a:moveTo>
                  <a:pt x="18405" y="25621"/>
                </a:moveTo>
                <a:lnTo>
                  <a:pt x="18568" y="25975"/>
                </a:lnTo>
                <a:lnTo>
                  <a:pt x="18241" y="26152"/>
                </a:lnTo>
                <a:lnTo>
                  <a:pt x="18078" y="25785"/>
                </a:lnTo>
                <a:lnTo>
                  <a:pt x="18405" y="25621"/>
                </a:lnTo>
                <a:close/>
                <a:moveTo>
                  <a:pt x="27471" y="25621"/>
                </a:moveTo>
                <a:lnTo>
                  <a:pt x="27634" y="26002"/>
                </a:lnTo>
                <a:lnTo>
                  <a:pt x="27280" y="26165"/>
                </a:lnTo>
                <a:lnTo>
                  <a:pt x="27117" y="25853"/>
                </a:lnTo>
                <a:lnTo>
                  <a:pt x="27471" y="25621"/>
                </a:lnTo>
                <a:close/>
                <a:moveTo>
                  <a:pt x="15700" y="25676"/>
                </a:moveTo>
                <a:lnTo>
                  <a:pt x="15876" y="26029"/>
                </a:lnTo>
                <a:lnTo>
                  <a:pt x="15550" y="26206"/>
                </a:lnTo>
                <a:lnTo>
                  <a:pt x="15333" y="25839"/>
                </a:lnTo>
                <a:lnTo>
                  <a:pt x="15700" y="25676"/>
                </a:lnTo>
                <a:close/>
                <a:moveTo>
                  <a:pt x="40478" y="25540"/>
                </a:moveTo>
                <a:lnTo>
                  <a:pt x="40478" y="25554"/>
                </a:lnTo>
                <a:cubicBezTo>
                  <a:pt x="40179" y="25567"/>
                  <a:pt x="40043" y="25920"/>
                  <a:pt x="40261" y="26124"/>
                </a:cubicBezTo>
                <a:cubicBezTo>
                  <a:pt x="40324" y="26188"/>
                  <a:pt x="40402" y="26215"/>
                  <a:pt x="40478" y="26215"/>
                </a:cubicBezTo>
                <a:cubicBezTo>
                  <a:pt x="40650" y="26215"/>
                  <a:pt x="40818" y="26077"/>
                  <a:pt x="40818" y="25880"/>
                </a:cubicBezTo>
                <a:cubicBezTo>
                  <a:pt x="40818" y="25689"/>
                  <a:pt x="40669" y="25540"/>
                  <a:pt x="40478" y="25540"/>
                </a:cubicBezTo>
                <a:close/>
                <a:moveTo>
                  <a:pt x="7952" y="25445"/>
                </a:moveTo>
                <a:cubicBezTo>
                  <a:pt x="7599" y="25445"/>
                  <a:pt x="7422" y="25866"/>
                  <a:pt x="7667" y="26111"/>
                </a:cubicBezTo>
                <a:cubicBezTo>
                  <a:pt x="7747" y="26191"/>
                  <a:pt x="7847" y="26228"/>
                  <a:pt x="7944" y="26228"/>
                </a:cubicBezTo>
                <a:cubicBezTo>
                  <a:pt x="8143" y="26228"/>
                  <a:pt x="8333" y="26076"/>
                  <a:pt x="8333" y="25839"/>
                </a:cubicBezTo>
                <a:cubicBezTo>
                  <a:pt x="8333" y="25635"/>
                  <a:pt x="8156" y="25458"/>
                  <a:pt x="7952" y="25445"/>
                </a:cubicBezTo>
                <a:close/>
                <a:moveTo>
                  <a:pt x="24711" y="25717"/>
                </a:moveTo>
                <a:lnTo>
                  <a:pt x="24888" y="26056"/>
                </a:lnTo>
                <a:lnTo>
                  <a:pt x="24548" y="26233"/>
                </a:lnTo>
                <a:cubicBezTo>
                  <a:pt x="24494" y="26124"/>
                  <a:pt x="24426" y="26002"/>
                  <a:pt x="24372" y="25907"/>
                </a:cubicBezTo>
                <a:lnTo>
                  <a:pt x="24711" y="25717"/>
                </a:lnTo>
                <a:close/>
                <a:moveTo>
                  <a:pt x="2474" y="25744"/>
                </a:moveTo>
                <a:cubicBezTo>
                  <a:pt x="2325" y="25744"/>
                  <a:pt x="2216" y="25853"/>
                  <a:pt x="2216" y="25988"/>
                </a:cubicBezTo>
                <a:cubicBezTo>
                  <a:pt x="2216" y="26136"/>
                  <a:pt x="2336" y="26240"/>
                  <a:pt x="2463" y="26240"/>
                </a:cubicBezTo>
                <a:cubicBezTo>
                  <a:pt x="2523" y="26240"/>
                  <a:pt x="2585" y="26217"/>
                  <a:pt x="2638" y="26165"/>
                </a:cubicBezTo>
                <a:cubicBezTo>
                  <a:pt x="2801" y="26016"/>
                  <a:pt x="2692" y="25744"/>
                  <a:pt x="2474" y="25744"/>
                </a:cubicBezTo>
                <a:close/>
                <a:moveTo>
                  <a:pt x="36496" y="25676"/>
                </a:moveTo>
                <a:lnTo>
                  <a:pt x="36700" y="26056"/>
                </a:lnTo>
                <a:lnTo>
                  <a:pt x="36319" y="26247"/>
                </a:lnTo>
                <a:cubicBezTo>
                  <a:pt x="36278" y="26138"/>
                  <a:pt x="36210" y="26002"/>
                  <a:pt x="36156" y="25866"/>
                </a:cubicBezTo>
                <a:lnTo>
                  <a:pt x="36496" y="25676"/>
                </a:lnTo>
                <a:close/>
                <a:moveTo>
                  <a:pt x="5209" y="25594"/>
                </a:moveTo>
                <a:cubicBezTo>
                  <a:pt x="5204" y="25594"/>
                  <a:pt x="5198" y="25594"/>
                  <a:pt x="5193" y="25594"/>
                </a:cubicBezTo>
                <a:cubicBezTo>
                  <a:pt x="5003" y="25594"/>
                  <a:pt x="4853" y="25744"/>
                  <a:pt x="4853" y="25934"/>
                </a:cubicBezTo>
                <a:cubicBezTo>
                  <a:pt x="4853" y="26135"/>
                  <a:pt x="5025" y="26274"/>
                  <a:pt x="5199" y="26274"/>
                </a:cubicBezTo>
                <a:cubicBezTo>
                  <a:pt x="5285" y="26274"/>
                  <a:pt x="5371" y="26241"/>
                  <a:pt x="5438" y="26165"/>
                </a:cubicBezTo>
                <a:cubicBezTo>
                  <a:pt x="5651" y="25952"/>
                  <a:pt x="5498" y="25594"/>
                  <a:pt x="5209" y="25594"/>
                </a:cubicBezTo>
                <a:close/>
                <a:moveTo>
                  <a:pt x="12927" y="25757"/>
                </a:moveTo>
                <a:lnTo>
                  <a:pt x="13117" y="26097"/>
                </a:lnTo>
                <a:lnTo>
                  <a:pt x="12777" y="26287"/>
                </a:lnTo>
                <a:lnTo>
                  <a:pt x="12587" y="25934"/>
                </a:lnTo>
                <a:lnTo>
                  <a:pt x="12927" y="25757"/>
                </a:lnTo>
                <a:close/>
                <a:moveTo>
                  <a:pt x="33737" y="25785"/>
                </a:moveTo>
                <a:lnTo>
                  <a:pt x="33900" y="26111"/>
                </a:lnTo>
                <a:lnTo>
                  <a:pt x="33560" y="26287"/>
                </a:lnTo>
                <a:lnTo>
                  <a:pt x="33397" y="25961"/>
                </a:lnTo>
                <a:lnTo>
                  <a:pt x="33737" y="25785"/>
                </a:lnTo>
                <a:close/>
                <a:moveTo>
                  <a:pt x="21979" y="25785"/>
                </a:moveTo>
                <a:lnTo>
                  <a:pt x="22142" y="26138"/>
                </a:lnTo>
                <a:lnTo>
                  <a:pt x="21789" y="26315"/>
                </a:lnTo>
                <a:lnTo>
                  <a:pt x="21626" y="25948"/>
                </a:lnTo>
                <a:lnTo>
                  <a:pt x="21979" y="25785"/>
                </a:lnTo>
                <a:close/>
                <a:moveTo>
                  <a:pt x="31005" y="25839"/>
                </a:moveTo>
                <a:lnTo>
                  <a:pt x="31181" y="26165"/>
                </a:lnTo>
                <a:lnTo>
                  <a:pt x="30841" y="26342"/>
                </a:lnTo>
                <a:lnTo>
                  <a:pt x="30678" y="26016"/>
                </a:lnTo>
                <a:lnTo>
                  <a:pt x="31005" y="25839"/>
                </a:lnTo>
                <a:close/>
                <a:moveTo>
                  <a:pt x="37760" y="25526"/>
                </a:moveTo>
                <a:cubicBezTo>
                  <a:pt x="37583" y="25540"/>
                  <a:pt x="37434" y="25635"/>
                  <a:pt x="37366" y="25785"/>
                </a:cubicBezTo>
                <a:cubicBezTo>
                  <a:pt x="37366" y="25839"/>
                  <a:pt x="37352" y="25893"/>
                  <a:pt x="37352" y="25948"/>
                </a:cubicBezTo>
                <a:cubicBezTo>
                  <a:pt x="37361" y="26185"/>
                  <a:pt x="37560" y="26342"/>
                  <a:pt x="37768" y="26342"/>
                </a:cubicBezTo>
                <a:cubicBezTo>
                  <a:pt x="37870" y="26342"/>
                  <a:pt x="37974" y="26304"/>
                  <a:pt x="38059" y="26220"/>
                </a:cubicBezTo>
                <a:cubicBezTo>
                  <a:pt x="38304" y="25961"/>
                  <a:pt x="38113" y="25526"/>
                  <a:pt x="37760" y="25526"/>
                </a:cubicBezTo>
                <a:close/>
                <a:moveTo>
                  <a:pt x="19234" y="25880"/>
                </a:moveTo>
                <a:lnTo>
                  <a:pt x="19410" y="26220"/>
                </a:lnTo>
                <a:lnTo>
                  <a:pt x="19071" y="26383"/>
                </a:lnTo>
                <a:lnTo>
                  <a:pt x="18894" y="26043"/>
                </a:lnTo>
                <a:lnTo>
                  <a:pt x="19234" y="25880"/>
                </a:lnTo>
                <a:close/>
                <a:moveTo>
                  <a:pt x="41287" y="25838"/>
                </a:moveTo>
                <a:cubicBezTo>
                  <a:pt x="41146" y="25838"/>
                  <a:pt x="41022" y="25968"/>
                  <a:pt x="41022" y="26111"/>
                </a:cubicBezTo>
                <a:cubicBezTo>
                  <a:pt x="41022" y="26285"/>
                  <a:pt x="41165" y="26398"/>
                  <a:pt x="41312" y="26398"/>
                </a:cubicBezTo>
                <a:cubicBezTo>
                  <a:pt x="41383" y="26398"/>
                  <a:pt x="41454" y="26372"/>
                  <a:pt x="41511" y="26315"/>
                </a:cubicBezTo>
                <a:cubicBezTo>
                  <a:pt x="41684" y="26142"/>
                  <a:pt x="41571" y="25839"/>
                  <a:pt x="41324" y="25839"/>
                </a:cubicBezTo>
                <a:cubicBezTo>
                  <a:pt x="41318" y="25839"/>
                  <a:pt x="41313" y="25839"/>
                  <a:pt x="41308" y="25839"/>
                </a:cubicBezTo>
                <a:cubicBezTo>
                  <a:pt x="41301" y="25838"/>
                  <a:pt x="41294" y="25838"/>
                  <a:pt x="41287" y="25838"/>
                </a:cubicBezTo>
                <a:close/>
                <a:moveTo>
                  <a:pt x="28286" y="25920"/>
                </a:moveTo>
                <a:lnTo>
                  <a:pt x="28449" y="26247"/>
                </a:lnTo>
                <a:lnTo>
                  <a:pt x="28096" y="26423"/>
                </a:lnTo>
                <a:lnTo>
                  <a:pt x="27919" y="26097"/>
                </a:lnTo>
                <a:lnTo>
                  <a:pt x="28286" y="25920"/>
                </a:lnTo>
                <a:close/>
                <a:moveTo>
                  <a:pt x="531" y="26124"/>
                </a:moveTo>
                <a:cubicBezTo>
                  <a:pt x="476" y="26206"/>
                  <a:pt x="408" y="26260"/>
                  <a:pt x="422" y="26301"/>
                </a:cubicBezTo>
                <a:cubicBezTo>
                  <a:pt x="436" y="26355"/>
                  <a:pt x="504" y="26396"/>
                  <a:pt x="544" y="26437"/>
                </a:cubicBezTo>
                <a:cubicBezTo>
                  <a:pt x="585" y="26396"/>
                  <a:pt x="667" y="26355"/>
                  <a:pt x="667" y="26301"/>
                </a:cubicBezTo>
                <a:cubicBezTo>
                  <a:pt x="667" y="26260"/>
                  <a:pt x="599" y="26206"/>
                  <a:pt x="531" y="26124"/>
                </a:cubicBezTo>
                <a:close/>
                <a:moveTo>
                  <a:pt x="16502" y="25948"/>
                </a:moveTo>
                <a:lnTo>
                  <a:pt x="16692" y="26274"/>
                </a:lnTo>
                <a:lnTo>
                  <a:pt x="16352" y="26451"/>
                </a:lnTo>
                <a:lnTo>
                  <a:pt x="16175" y="26111"/>
                </a:lnTo>
                <a:lnTo>
                  <a:pt x="16502" y="25948"/>
                </a:lnTo>
                <a:close/>
                <a:moveTo>
                  <a:pt x="25540" y="25975"/>
                </a:moveTo>
                <a:lnTo>
                  <a:pt x="25704" y="26342"/>
                </a:lnTo>
                <a:lnTo>
                  <a:pt x="25391" y="26505"/>
                </a:lnTo>
                <a:lnTo>
                  <a:pt x="25214" y="26138"/>
                </a:lnTo>
                <a:lnTo>
                  <a:pt x="25540" y="25975"/>
                </a:lnTo>
                <a:close/>
                <a:moveTo>
                  <a:pt x="8768" y="25717"/>
                </a:moveTo>
                <a:cubicBezTo>
                  <a:pt x="8401" y="25717"/>
                  <a:pt x="8238" y="26152"/>
                  <a:pt x="8482" y="26396"/>
                </a:cubicBezTo>
                <a:cubicBezTo>
                  <a:pt x="8565" y="26479"/>
                  <a:pt x="8666" y="26516"/>
                  <a:pt x="8764" y="26516"/>
                </a:cubicBezTo>
                <a:cubicBezTo>
                  <a:pt x="8973" y="26516"/>
                  <a:pt x="9171" y="26351"/>
                  <a:pt x="9162" y="26111"/>
                </a:cubicBezTo>
                <a:cubicBezTo>
                  <a:pt x="9162" y="25893"/>
                  <a:pt x="8985" y="25717"/>
                  <a:pt x="8768" y="25717"/>
                </a:cubicBezTo>
                <a:close/>
                <a:moveTo>
                  <a:pt x="3287" y="25961"/>
                </a:moveTo>
                <a:cubicBezTo>
                  <a:pt x="3040" y="25961"/>
                  <a:pt x="2927" y="26251"/>
                  <a:pt x="3100" y="26423"/>
                </a:cubicBezTo>
                <a:cubicBezTo>
                  <a:pt x="3155" y="26488"/>
                  <a:pt x="3228" y="26517"/>
                  <a:pt x="3299" y="26517"/>
                </a:cubicBezTo>
                <a:cubicBezTo>
                  <a:pt x="3439" y="26517"/>
                  <a:pt x="3575" y="26408"/>
                  <a:pt x="3575" y="26247"/>
                </a:cubicBezTo>
                <a:cubicBezTo>
                  <a:pt x="3575" y="26084"/>
                  <a:pt x="3453" y="25961"/>
                  <a:pt x="3304" y="25961"/>
                </a:cubicBezTo>
                <a:cubicBezTo>
                  <a:pt x="3298" y="25961"/>
                  <a:pt x="3292" y="25961"/>
                  <a:pt x="3287" y="25961"/>
                </a:cubicBezTo>
                <a:close/>
                <a:moveTo>
                  <a:pt x="13756" y="25988"/>
                </a:moveTo>
                <a:lnTo>
                  <a:pt x="13933" y="26328"/>
                </a:lnTo>
                <a:lnTo>
                  <a:pt x="13593" y="26519"/>
                </a:lnTo>
                <a:lnTo>
                  <a:pt x="13416" y="26179"/>
                </a:lnTo>
                <a:lnTo>
                  <a:pt x="13756" y="25988"/>
                </a:lnTo>
                <a:close/>
                <a:moveTo>
                  <a:pt x="6025" y="25811"/>
                </a:moveTo>
                <a:cubicBezTo>
                  <a:pt x="6019" y="25811"/>
                  <a:pt x="6014" y="25812"/>
                  <a:pt x="6008" y="25812"/>
                </a:cubicBezTo>
                <a:cubicBezTo>
                  <a:pt x="5805" y="25825"/>
                  <a:pt x="5655" y="25988"/>
                  <a:pt x="5669" y="26179"/>
                </a:cubicBezTo>
                <a:lnTo>
                  <a:pt x="5669" y="26165"/>
                </a:lnTo>
                <a:cubicBezTo>
                  <a:pt x="5669" y="26383"/>
                  <a:pt x="5838" y="26522"/>
                  <a:pt x="6015" y="26522"/>
                </a:cubicBezTo>
                <a:cubicBezTo>
                  <a:pt x="6104" y="26522"/>
                  <a:pt x="6194" y="26487"/>
                  <a:pt x="6267" y="26410"/>
                </a:cubicBezTo>
                <a:cubicBezTo>
                  <a:pt x="6494" y="26183"/>
                  <a:pt x="6327" y="25811"/>
                  <a:pt x="6025" y="25811"/>
                </a:cubicBezTo>
                <a:close/>
                <a:moveTo>
                  <a:pt x="34566" y="26029"/>
                </a:moveTo>
                <a:cubicBezTo>
                  <a:pt x="34620" y="26124"/>
                  <a:pt x="34674" y="26247"/>
                  <a:pt x="34742" y="26369"/>
                </a:cubicBezTo>
                <a:lnTo>
                  <a:pt x="34403" y="26532"/>
                </a:lnTo>
                <a:lnTo>
                  <a:pt x="34226" y="26206"/>
                </a:lnTo>
                <a:lnTo>
                  <a:pt x="34566" y="26029"/>
                </a:lnTo>
                <a:close/>
                <a:moveTo>
                  <a:pt x="22822" y="26070"/>
                </a:moveTo>
                <a:lnTo>
                  <a:pt x="22985" y="26383"/>
                </a:lnTo>
                <a:lnTo>
                  <a:pt x="22632" y="26559"/>
                </a:lnTo>
                <a:lnTo>
                  <a:pt x="22455" y="26233"/>
                </a:lnTo>
                <a:lnTo>
                  <a:pt x="22822" y="26070"/>
                </a:lnTo>
                <a:close/>
                <a:moveTo>
                  <a:pt x="38586" y="25784"/>
                </a:moveTo>
                <a:cubicBezTo>
                  <a:pt x="38243" y="25784"/>
                  <a:pt x="38063" y="26196"/>
                  <a:pt x="38304" y="26437"/>
                </a:cubicBezTo>
                <a:cubicBezTo>
                  <a:pt x="38386" y="26524"/>
                  <a:pt x="38491" y="26563"/>
                  <a:pt x="38593" y="26563"/>
                </a:cubicBezTo>
                <a:cubicBezTo>
                  <a:pt x="38792" y="26563"/>
                  <a:pt x="38983" y="26413"/>
                  <a:pt x="38983" y="26179"/>
                </a:cubicBezTo>
                <a:cubicBezTo>
                  <a:pt x="38970" y="25961"/>
                  <a:pt x="38807" y="25798"/>
                  <a:pt x="38603" y="25785"/>
                </a:cubicBezTo>
                <a:cubicBezTo>
                  <a:pt x="38597" y="25784"/>
                  <a:pt x="38592" y="25784"/>
                  <a:pt x="38586" y="25784"/>
                </a:cubicBezTo>
                <a:close/>
                <a:moveTo>
                  <a:pt x="31834" y="26084"/>
                </a:moveTo>
                <a:lnTo>
                  <a:pt x="32010" y="26423"/>
                </a:lnTo>
                <a:lnTo>
                  <a:pt x="31671" y="26587"/>
                </a:lnTo>
                <a:lnTo>
                  <a:pt x="31494" y="26247"/>
                </a:lnTo>
                <a:lnTo>
                  <a:pt x="31834" y="26084"/>
                </a:lnTo>
                <a:close/>
                <a:moveTo>
                  <a:pt x="42116" y="26150"/>
                </a:moveTo>
                <a:cubicBezTo>
                  <a:pt x="42002" y="26150"/>
                  <a:pt x="41906" y="26253"/>
                  <a:pt x="41919" y="26355"/>
                </a:cubicBezTo>
                <a:lnTo>
                  <a:pt x="41919" y="26369"/>
                </a:lnTo>
                <a:cubicBezTo>
                  <a:pt x="41919" y="26504"/>
                  <a:pt x="42027" y="26592"/>
                  <a:pt x="42139" y="26592"/>
                </a:cubicBezTo>
                <a:cubicBezTo>
                  <a:pt x="42196" y="26592"/>
                  <a:pt x="42254" y="26569"/>
                  <a:pt x="42300" y="26519"/>
                </a:cubicBezTo>
                <a:cubicBezTo>
                  <a:pt x="42432" y="26386"/>
                  <a:pt x="42333" y="26151"/>
                  <a:pt x="42152" y="26151"/>
                </a:cubicBezTo>
                <a:cubicBezTo>
                  <a:pt x="42147" y="26151"/>
                  <a:pt x="42142" y="26151"/>
                  <a:pt x="42137" y="26152"/>
                </a:cubicBezTo>
                <a:cubicBezTo>
                  <a:pt x="42130" y="26151"/>
                  <a:pt x="42123" y="26150"/>
                  <a:pt x="42116" y="26150"/>
                </a:cubicBezTo>
                <a:close/>
                <a:moveTo>
                  <a:pt x="20049" y="26111"/>
                </a:moveTo>
                <a:lnTo>
                  <a:pt x="20226" y="26451"/>
                </a:lnTo>
                <a:lnTo>
                  <a:pt x="19900" y="26627"/>
                </a:lnTo>
                <a:lnTo>
                  <a:pt x="19723" y="26301"/>
                </a:lnTo>
                <a:lnTo>
                  <a:pt x="20049" y="26111"/>
                </a:lnTo>
                <a:close/>
                <a:moveTo>
                  <a:pt x="29102" y="26152"/>
                </a:moveTo>
                <a:lnTo>
                  <a:pt x="29278" y="26505"/>
                </a:lnTo>
                <a:lnTo>
                  <a:pt x="28911" y="26668"/>
                </a:lnTo>
                <a:lnTo>
                  <a:pt x="28748" y="26315"/>
                </a:lnTo>
                <a:lnTo>
                  <a:pt x="29102" y="26152"/>
                </a:lnTo>
                <a:close/>
                <a:moveTo>
                  <a:pt x="17344" y="26179"/>
                </a:moveTo>
                <a:lnTo>
                  <a:pt x="17507" y="26519"/>
                </a:lnTo>
                <a:lnTo>
                  <a:pt x="17181" y="26682"/>
                </a:lnTo>
                <a:lnTo>
                  <a:pt x="17005" y="26355"/>
                </a:lnTo>
                <a:lnTo>
                  <a:pt x="17344" y="26179"/>
                </a:lnTo>
                <a:close/>
                <a:moveTo>
                  <a:pt x="1360" y="26383"/>
                </a:moveTo>
                <a:cubicBezTo>
                  <a:pt x="1251" y="26383"/>
                  <a:pt x="1170" y="26478"/>
                  <a:pt x="1183" y="26587"/>
                </a:cubicBezTo>
                <a:lnTo>
                  <a:pt x="1183" y="26573"/>
                </a:lnTo>
                <a:cubicBezTo>
                  <a:pt x="1190" y="26688"/>
                  <a:pt x="1278" y="26746"/>
                  <a:pt x="1367" y="26746"/>
                </a:cubicBezTo>
                <a:cubicBezTo>
                  <a:pt x="1455" y="26746"/>
                  <a:pt x="1543" y="26688"/>
                  <a:pt x="1550" y="26573"/>
                </a:cubicBezTo>
                <a:cubicBezTo>
                  <a:pt x="1550" y="26464"/>
                  <a:pt x="1482" y="26396"/>
                  <a:pt x="1360" y="26383"/>
                </a:cubicBezTo>
                <a:close/>
                <a:moveTo>
                  <a:pt x="26383" y="26233"/>
                </a:moveTo>
                <a:lnTo>
                  <a:pt x="26546" y="26573"/>
                </a:lnTo>
                <a:lnTo>
                  <a:pt x="26207" y="26750"/>
                </a:lnTo>
                <a:lnTo>
                  <a:pt x="26043" y="26410"/>
                </a:lnTo>
                <a:lnTo>
                  <a:pt x="26383" y="26233"/>
                </a:lnTo>
                <a:close/>
                <a:moveTo>
                  <a:pt x="35408" y="26220"/>
                </a:moveTo>
                <a:lnTo>
                  <a:pt x="35585" y="26614"/>
                </a:lnTo>
                <a:lnTo>
                  <a:pt x="35232" y="26777"/>
                </a:lnTo>
                <a:lnTo>
                  <a:pt x="35055" y="26451"/>
                </a:lnTo>
                <a:lnTo>
                  <a:pt x="35408" y="26220"/>
                </a:lnTo>
                <a:close/>
                <a:moveTo>
                  <a:pt x="9597" y="25948"/>
                </a:moveTo>
                <a:lnTo>
                  <a:pt x="9597" y="25961"/>
                </a:lnTo>
                <a:cubicBezTo>
                  <a:pt x="9243" y="25961"/>
                  <a:pt x="9053" y="26396"/>
                  <a:pt x="9298" y="26654"/>
                </a:cubicBezTo>
                <a:cubicBezTo>
                  <a:pt x="9382" y="26739"/>
                  <a:pt x="9485" y="26777"/>
                  <a:pt x="9587" y="26777"/>
                </a:cubicBezTo>
                <a:cubicBezTo>
                  <a:pt x="9795" y="26777"/>
                  <a:pt x="9995" y="26616"/>
                  <a:pt x="10005" y="26369"/>
                </a:cubicBezTo>
                <a:cubicBezTo>
                  <a:pt x="10018" y="26152"/>
                  <a:pt x="9828" y="25948"/>
                  <a:pt x="9597" y="25948"/>
                </a:cubicBezTo>
                <a:close/>
                <a:moveTo>
                  <a:pt x="4119" y="26179"/>
                </a:moveTo>
                <a:cubicBezTo>
                  <a:pt x="3847" y="26179"/>
                  <a:pt x="3711" y="26505"/>
                  <a:pt x="3902" y="26695"/>
                </a:cubicBezTo>
                <a:cubicBezTo>
                  <a:pt x="3967" y="26757"/>
                  <a:pt x="4046" y="26784"/>
                  <a:pt x="4122" y="26784"/>
                </a:cubicBezTo>
                <a:cubicBezTo>
                  <a:pt x="4282" y="26784"/>
                  <a:pt x="4432" y="26662"/>
                  <a:pt x="4432" y="26478"/>
                </a:cubicBezTo>
                <a:cubicBezTo>
                  <a:pt x="4418" y="26315"/>
                  <a:pt x="4296" y="26179"/>
                  <a:pt x="4119" y="26179"/>
                </a:cubicBezTo>
                <a:close/>
                <a:moveTo>
                  <a:pt x="14599" y="26206"/>
                </a:moveTo>
                <a:lnTo>
                  <a:pt x="14762" y="26614"/>
                </a:lnTo>
                <a:lnTo>
                  <a:pt x="14422" y="26790"/>
                </a:lnTo>
                <a:lnTo>
                  <a:pt x="14259" y="26437"/>
                </a:lnTo>
                <a:lnTo>
                  <a:pt x="14599" y="26206"/>
                </a:lnTo>
                <a:close/>
                <a:moveTo>
                  <a:pt x="39418" y="26056"/>
                </a:moveTo>
                <a:cubicBezTo>
                  <a:pt x="38929" y="26056"/>
                  <a:pt x="38929" y="26790"/>
                  <a:pt x="39418" y="26790"/>
                </a:cubicBezTo>
                <a:cubicBezTo>
                  <a:pt x="39908" y="26790"/>
                  <a:pt x="39908" y="26056"/>
                  <a:pt x="39418" y="26056"/>
                </a:cubicBezTo>
                <a:close/>
                <a:moveTo>
                  <a:pt x="6827" y="26056"/>
                </a:moveTo>
                <a:cubicBezTo>
                  <a:pt x="6635" y="26056"/>
                  <a:pt x="6484" y="26214"/>
                  <a:pt x="6471" y="26410"/>
                </a:cubicBezTo>
                <a:cubicBezTo>
                  <a:pt x="6461" y="26637"/>
                  <a:pt x="6649" y="26791"/>
                  <a:pt x="6846" y="26791"/>
                </a:cubicBezTo>
                <a:cubicBezTo>
                  <a:pt x="6933" y="26791"/>
                  <a:pt x="7021" y="26762"/>
                  <a:pt x="7096" y="26695"/>
                </a:cubicBezTo>
                <a:cubicBezTo>
                  <a:pt x="7340" y="26464"/>
                  <a:pt x="7177" y="26070"/>
                  <a:pt x="6851" y="26056"/>
                </a:cubicBezTo>
                <a:cubicBezTo>
                  <a:pt x="6843" y="26056"/>
                  <a:pt x="6835" y="26056"/>
                  <a:pt x="6827" y="26056"/>
                </a:cubicBezTo>
                <a:close/>
                <a:moveTo>
                  <a:pt x="23651" y="26315"/>
                </a:moveTo>
                <a:lnTo>
                  <a:pt x="23814" y="26627"/>
                </a:lnTo>
                <a:lnTo>
                  <a:pt x="23461" y="26845"/>
                </a:lnTo>
                <a:lnTo>
                  <a:pt x="23298" y="26478"/>
                </a:lnTo>
                <a:lnTo>
                  <a:pt x="23651" y="26315"/>
                </a:lnTo>
                <a:close/>
                <a:moveTo>
                  <a:pt x="42966" y="26519"/>
                </a:moveTo>
                <a:cubicBezTo>
                  <a:pt x="42911" y="26532"/>
                  <a:pt x="42857" y="26587"/>
                  <a:pt x="42843" y="26641"/>
                </a:cubicBezTo>
                <a:cubicBezTo>
                  <a:pt x="42843" y="26695"/>
                  <a:pt x="42898" y="26750"/>
                  <a:pt x="42966" y="26845"/>
                </a:cubicBezTo>
                <a:cubicBezTo>
                  <a:pt x="43030" y="26742"/>
                  <a:pt x="43083" y="26687"/>
                  <a:pt x="43088" y="26636"/>
                </a:cubicBezTo>
                <a:lnTo>
                  <a:pt x="43088" y="26636"/>
                </a:lnTo>
                <a:cubicBezTo>
                  <a:pt x="43088" y="26637"/>
                  <a:pt x="43088" y="26639"/>
                  <a:pt x="43088" y="26641"/>
                </a:cubicBezTo>
                <a:lnTo>
                  <a:pt x="43088" y="26627"/>
                </a:lnTo>
                <a:cubicBezTo>
                  <a:pt x="43088" y="26630"/>
                  <a:pt x="43088" y="26633"/>
                  <a:pt x="43088" y="26636"/>
                </a:cubicBezTo>
                <a:lnTo>
                  <a:pt x="43088" y="26636"/>
                </a:lnTo>
                <a:cubicBezTo>
                  <a:pt x="43081" y="26593"/>
                  <a:pt x="43005" y="26519"/>
                  <a:pt x="42966" y="26519"/>
                </a:cubicBezTo>
                <a:close/>
                <a:moveTo>
                  <a:pt x="11867" y="26301"/>
                </a:moveTo>
                <a:lnTo>
                  <a:pt x="12057" y="26668"/>
                </a:lnTo>
                <a:lnTo>
                  <a:pt x="11704" y="26858"/>
                </a:lnTo>
                <a:lnTo>
                  <a:pt x="11500" y="26505"/>
                </a:lnTo>
                <a:lnTo>
                  <a:pt x="11867" y="26301"/>
                </a:lnTo>
                <a:close/>
                <a:moveTo>
                  <a:pt x="20906" y="26369"/>
                </a:moveTo>
                <a:lnTo>
                  <a:pt x="21082" y="26695"/>
                </a:lnTo>
                <a:lnTo>
                  <a:pt x="20742" y="26872"/>
                </a:lnTo>
                <a:lnTo>
                  <a:pt x="20566" y="26546"/>
                </a:lnTo>
                <a:lnTo>
                  <a:pt x="20906" y="26369"/>
                </a:lnTo>
                <a:close/>
                <a:moveTo>
                  <a:pt x="32649" y="26342"/>
                </a:moveTo>
                <a:lnTo>
                  <a:pt x="32812" y="26709"/>
                </a:lnTo>
                <a:lnTo>
                  <a:pt x="32486" y="26872"/>
                </a:lnTo>
                <a:lnTo>
                  <a:pt x="32323" y="26505"/>
                </a:lnTo>
                <a:lnTo>
                  <a:pt x="32649" y="26342"/>
                </a:lnTo>
                <a:close/>
                <a:moveTo>
                  <a:pt x="29931" y="26437"/>
                </a:moveTo>
                <a:lnTo>
                  <a:pt x="30094" y="26750"/>
                </a:lnTo>
                <a:lnTo>
                  <a:pt x="29740" y="26926"/>
                </a:lnTo>
                <a:lnTo>
                  <a:pt x="29564" y="26600"/>
                </a:lnTo>
                <a:lnTo>
                  <a:pt x="29931" y="26437"/>
                </a:lnTo>
                <a:close/>
                <a:moveTo>
                  <a:pt x="18146" y="26437"/>
                </a:moveTo>
                <a:lnTo>
                  <a:pt x="18323" y="26790"/>
                </a:lnTo>
                <a:lnTo>
                  <a:pt x="17997" y="26967"/>
                </a:lnTo>
                <a:lnTo>
                  <a:pt x="17820" y="26600"/>
                </a:lnTo>
                <a:lnTo>
                  <a:pt x="18146" y="26437"/>
                </a:lnTo>
                <a:close/>
                <a:moveTo>
                  <a:pt x="27172" y="26491"/>
                </a:moveTo>
                <a:lnTo>
                  <a:pt x="27348" y="26818"/>
                </a:lnTo>
                <a:lnTo>
                  <a:pt x="27008" y="26994"/>
                </a:lnTo>
                <a:lnTo>
                  <a:pt x="26845" y="26668"/>
                </a:lnTo>
                <a:lnTo>
                  <a:pt x="27172" y="26491"/>
                </a:lnTo>
                <a:close/>
                <a:moveTo>
                  <a:pt x="15428" y="26519"/>
                </a:moveTo>
                <a:lnTo>
                  <a:pt x="15605" y="26845"/>
                </a:lnTo>
                <a:lnTo>
                  <a:pt x="15238" y="27021"/>
                </a:lnTo>
                <a:lnTo>
                  <a:pt x="15074" y="26695"/>
                </a:lnTo>
                <a:lnTo>
                  <a:pt x="15428" y="26519"/>
                </a:lnTo>
                <a:close/>
                <a:moveTo>
                  <a:pt x="24467" y="26546"/>
                </a:moveTo>
                <a:lnTo>
                  <a:pt x="24630" y="26886"/>
                </a:lnTo>
                <a:lnTo>
                  <a:pt x="24290" y="27049"/>
                </a:lnTo>
                <a:lnTo>
                  <a:pt x="24127" y="26722"/>
                </a:lnTo>
                <a:lnTo>
                  <a:pt x="24467" y="26546"/>
                </a:lnTo>
                <a:close/>
                <a:moveTo>
                  <a:pt x="40234" y="26369"/>
                </a:moveTo>
                <a:cubicBezTo>
                  <a:pt x="39772" y="26369"/>
                  <a:pt x="39772" y="27049"/>
                  <a:pt x="40234" y="27049"/>
                </a:cubicBezTo>
                <a:cubicBezTo>
                  <a:pt x="40682" y="27049"/>
                  <a:pt x="40682" y="26369"/>
                  <a:pt x="40234" y="26369"/>
                </a:cubicBezTo>
                <a:close/>
                <a:moveTo>
                  <a:pt x="2203" y="26587"/>
                </a:moveTo>
                <a:cubicBezTo>
                  <a:pt x="2080" y="26587"/>
                  <a:pt x="1972" y="26682"/>
                  <a:pt x="1958" y="26804"/>
                </a:cubicBezTo>
                <a:cubicBezTo>
                  <a:pt x="1948" y="26956"/>
                  <a:pt x="2071" y="27054"/>
                  <a:pt x="2197" y="27054"/>
                </a:cubicBezTo>
                <a:cubicBezTo>
                  <a:pt x="2251" y="27054"/>
                  <a:pt x="2307" y="27036"/>
                  <a:pt x="2352" y="26994"/>
                </a:cubicBezTo>
                <a:cubicBezTo>
                  <a:pt x="2515" y="26845"/>
                  <a:pt x="2420" y="26587"/>
                  <a:pt x="2203" y="26587"/>
                </a:cubicBezTo>
                <a:close/>
                <a:moveTo>
                  <a:pt x="36238" y="26505"/>
                </a:moveTo>
                <a:lnTo>
                  <a:pt x="36441" y="26886"/>
                </a:lnTo>
                <a:lnTo>
                  <a:pt x="36047" y="27062"/>
                </a:lnTo>
                <a:cubicBezTo>
                  <a:pt x="35993" y="26967"/>
                  <a:pt x="35925" y="26818"/>
                  <a:pt x="35871" y="26695"/>
                </a:cubicBezTo>
                <a:lnTo>
                  <a:pt x="36238" y="26505"/>
                </a:lnTo>
                <a:close/>
                <a:moveTo>
                  <a:pt x="7665" y="26306"/>
                </a:moveTo>
                <a:cubicBezTo>
                  <a:pt x="7569" y="26306"/>
                  <a:pt x="7471" y="26342"/>
                  <a:pt x="7395" y="26423"/>
                </a:cubicBezTo>
                <a:cubicBezTo>
                  <a:pt x="7150" y="26668"/>
                  <a:pt x="7327" y="27076"/>
                  <a:pt x="7667" y="27076"/>
                </a:cubicBezTo>
                <a:cubicBezTo>
                  <a:pt x="7884" y="27062"/>
                  <a:pt x="8047" y="26899"/>
                  <a:pt x="8047" y="26695"/>
                </a:cubicBezTo>
                <a:lnTo>
                  <a:pt x="8047" y="26682"/>
                </a:lnTo>
                <a:cubicBezTo>
                  <a:pt x="8047" y="26454"/>
                  <a:pt x="7859" y="26306"/>
                  <a:pt x="7665" y="26306"/>
                </a:cubicBezTo>
                <a:close/>
                <a:moveTo>
                  <a:pt x="4965" y="26423"/>
                </a:moveTo>
                <a:cubicBezTo>
                  <a:pt x="4959" y="26423"/>
                  <a:pt x="4954" y="26423"/>
                  <a:pt x="4948" y="26423"/>
                </a:cubicBezTo>
                <a:cubicBezTo>
                  <a:pt x="4758" y="26423"/>
                  <a:pt x="4622" y="26573"/>
                  <a:pt x="4622" y="26763"/>
                </a:cubicBezTo>
                <a:cubicBezTo>
                  <a:pt x="4622" y="26954"/>
                  <a:pt x="4786" y="27084"/>
                  <a:pt x="4956" y="27084"/>
                </a:cubicBezTo>
                <a:cubicBezTo>
                  <a:pt x="5040" y="27084"/>
                  <a:pt x="5125" y="27053"/>
                  <a:pt x="5193" y="26981"/>
                </a:cubicBezTo>
                <a:cubicBezTo>
                  <a:pt x="5393" y="26767"/>
                  <a:pt x="5253" y="26423"/>
                  <a:pt x="4965" y="26423"/>
                </a:cubicBezTo>
                <a:close/>
                <a:moveTo>
                  <a:pt x="12682" y="26573"/>
                </a:moveTo>
                <a:lnTo>
                  <a:pt x="12859" y="26913"/>
                </a:lnTo>
                <a:lnTo>
                  <a:pt x="12519" y="27103"/>
                </a:lnTo>
                <a:lnTo>
                  <a:pt x="12329" y="26750"/>
                </a:lnTo>
                <a:lnTo>
                  <a:pt x="12682" y="26573"/>
                </a:lnTo>
                <a:close/>
                <a:moveTo>
                  <a:pt x="33478" y="26614"/>
                </a:moveTo>
                <a:lnTo>
                  <a:pt x="33641" y="26940"/>
                </a:lnTo>
                <a:lnTo>
                  <a:pt x="33315" y="27117"/>
                </a:lnTo>
                <a:lnTo>
                  <a:pt x="33139" y="26777"/>
                </a:lnTo>
                <a:lnTo>
                  <a:pt x="33478" y="26614"/>
                </a:lnTo>
                <a:close/>
                <a:moveTo>
                  <a:pt x="21707" y="26614"/>
                </a:moveTo>
                <a:lnTo>
                  <a:pt x="21871" y="26981"/>
                </a:lnTo>
                <a:lnTo>
                  <a:pt x="21544" y="27144"/>
                </a:lnTo>
                <a:lnTo>
                  <a:pt x="21381" y="26790"/>
                </a:lnTo>
                <a:lnTo>
                  <a:pt x="21707" y="26614"/>
                </a:lnTo>
                <a:close/>
                <a:moveTo>
                  <a:pt x="30774" y="26682"/>
                </a:moveTo>
                <a:lnTo>
                  <a:pt x="30937" y="27008"/>
                </a:lnTo>
                <a:lnTo>
                  <a:pt x="30570" y="27185"/>
                </a:lnTo>
                <a:lnTo>
                  <a:pt x="30407" y="26858"/>
                </a:lnTo>
                <a:lnTo>
                  <a:pt x="30774" y="26682"/>
                </a:lnTo>
                <a:close/>
                <a:moveTo>
                  <a:pt x="18989" y="26709"/>
                </a:moveTo>
                <a:lnTo>
                  <a:pt x="19166" y="27049"/>
                </a:lnTo>
                <a:lnTo>
                  <a:pt x="18826" y="27212"/>
                </a:lnTo>
                <a:lnTo>
                  <a:pt x="18663" y="26872"/>
                </a:lnTo>
                <a:lnTo>
                  <a:pt x="18989" y="26709"/>
                </a:lnTo>
                <a:close/>
                <a:moveTo>
                  <a:pt x="286" y="26967"/>
                </a:moveTo>
                <a:cubicBezTo>
                  <a:pt x="245" y="27049"/>
                  <a:pt x="191" y="27089"/>
                  <a:pt x="205" y="27130"/>
                </a:cubicBezTo>
                <a:cubicBezTo>
                  <a:pt x="205" y="27171"/>
                  <a:pt x="272" y="27198"/>
                  <a:pt x="313" y="27225"/>
                </a:cubicBezTo>
                <a:cubicBezTo>
                  <a:pt x="340" y="27185"/>
                  <a:pt x="395" y="27157"/>
                  <a:pt x="395" y="27117"/>
                </a:cubicBezTo>
                <a:cubicBezTo>
                  <a:pt x="408" y="27076"/>
                  <a:pt x="340" y="27035"/>
                  <a:pt x="286" y="26967"/>
                </a:cubicBezTo>
                <a:close/>
                <a:moveTo>
                  <a:pt x="28014" y="26736"/>
                </a:moveTo>
                <a:lnTo>
                  <a:pt x="28177" y="27062"/>
                </a:lnTo>
                <a:lnTo>
                  <a:pt x="27838" y="27239"/>
                </a:lnTo>
                <a:lnTo>
                  <a:pt x="27674" y="26899"/>
                </a:lnTo>
                <a:lnTo>
                  <a:pt x="28014" y="26736"/>
                </a:lnTo>
                <a:close/>
                <a:moveTo>
                  <a:pt x="41063" y="26641"/>
                </a:moveTo>
                <a:cubicBezTo>
                  <a:pt x="40791" y="26641"/>
                  <a:pt x="40669" y="26967"/>
                  <a:pt x="40859" y="27157"/>
                </a:cubicBezTo>
                <a:cubicBezTo>
                  <a:pt x="40920" y="27214"/>
                  <a:pt x="40994" y="27240"/>
                  <a:pt x="41066" y="27240"/>
                </a:cubicBezTo>
                <a:cubicBezTo>
                  <a:pt x="41218" y="27240"/>
                  <a:pt x="41362" y="27124"/>
                  <a:pt x="41362" y="26940"/>
                </a:cubicBezTo>
                <a:cubicBezTo>
                  <a:pt x="41362" y="26777"/>
                  <a:pt x="41226" y="26641"/>
                  <a:pt x="41063" y="26641"/>
                </a:cubicBezTo>
                <a:close/>
                <a:moveTo>
                  <a:pt x="16257" y="26777"/>
                </a:moveTo>
                <a:lnTo>
                  <a:pt x="16434" y="27089"/>
                </a:lnTo>
                <a:lnTo>
                  <a:pt x="16080" y="27266"/>
                </a:lnTo>
                <a:lnTo>
                  <a:pt x="15904" y="26940"/>
                </a:lnTo>
                <a:lnTo>
                  <a:pt x="16257" y="26777"/>
                </a:lnTo>
                <a:close/>
                <a:moveTo>
                  <a:pt x="3050" y="26788"/>
                </a:moveTo>
                <a:cubicBezTo>
                  <a:pt x="2982" y="26788"/>
                  <a:pt x="2913" y="26814"/>
                  <a:pt x="2855" y="26872"/>
                </a:cubicBezTo>
                <a:cubicBezTo>
                  <a:pt x="2678" y="27049"/>
                  <a:pt x="2814" y="27334"/>
                  <a:pt x="3059" y="27334"/>
                </a:cubicBezTo>
                <a:cubicBezTo>
                  <a:pt x="3208" y="27334"/>
                  <a:pt x="3317" y="27212"/>
                  <a:pt x="3331" y="27062"/>
                </a:cubicBezTo>
                <a:cubicBezTo>
                  <a:pt x="3322" y="26898"/>
                  <a:pt x="3189" y="26788"/>
                  <a:pt x="3050" y="26788"/>
                </a:cubicBezTo>
                <a:close/>
                <a:moveTo>
                  <a:pt x="13511" y="26818"/>
                </a:moveTo>
                <a:lnTo>
                  <a:pt x="13702" y="27157"/>
                </a:lnTo>
                <a:lnTo>
                  <a:pt x="13362" y="27334"/>
                </a:lnTo>
                <a:lnTo>
                  <a:pt x="13172" y="26994"/>
                </a:lnTo>
                <a:lnTo>
                  <a:pt x="13511" y="26818"/>
                </a:lnTo>
                <a:close/>
                <a:moveTo>
                  <a:pt x="25282" y="26804"/>
                </a:moveTo>
                <a:lnTo>
                  <a:pt x="25459" y="27157"/>
                </a:lnTo>
                <a:lnTo>
                  <a:pt x="25133" y="27334"/>
                </a:lnTo>
                <a:lnTo>
                  <a:pt x="24970" y="26967"/>
                </a:lnTo>
                <a:lnTo>
                  <a:pt x="25282" y="26804"/>
                </a:lnTo>
                <a:close/>
                <a:moveTo>
                  <a:pt x="8481" y="26542"/>
                </a:moveTo>
                <a:cubicBezTo>
                  <a:pt x="8381" y="26542"/>
                  <a:pt x="8279" y="26581"/>
                  <a:pt x="8197" y="26668"/>
                </a:cubicBezTo>
                <a:cubicBezTo>
                  <a:pt x="7956" y="26922"/>
                  <a:pt x="8123" y="27334"/>
                  <a:pt x="8466" y="27334"/>
                </a:cubicBezTo>
                <a:cubicBezTo>
                  <a:pt x="8471" y="27334"/>
                  <a:pt x="8477" y="27334"/>
                  <a:pt x="8482" y="27334"/>
                </a:cubicBezTo>
                <a:cubicBezTo>
                  <a:pt x="8490" y="27335"/>
                  <a:pt x="8498" y="27335"/>
                  <a:pt x="8505" y="27335"/>
                </a:cubicBezTo>
                <a:cubicBezTo>
                  <a:pt x="8726" y="27335"/>
                  <a:pt x="8903" y="27150"/>
                  <a:pt x="8890" y="26926"/>
                </a:cubicBezTo>
                <a:lnTo>
                  <a:pt x="8890" y="26926"/>
                </a:lnTo>
                <a:lnTo>
                  <a:pt x="8876" y="26940"/>
                </a:lnTo>
                <a:cubicBezTo>
                  <a:pt x="8867" y="26696"/>
                  <a:pt x="8678" y="26542"/>
                  <a:pt x="8481" y="26542"/>
                </a:cubicBezTo>
                <a:close/>
                <a:moveTo>
                  <a:pt x="5774" y="26660"/>
                </a:moveTo>
                <a:cubicBezTo>
                  <a:pt x="5690" y="26660"/>
                  <a:pt x="5604" y="26692"/>
                  <a:pt x="5533" y="26763"/>
                </a:cubicBezTo>
                <a:cubicBezTo>
                  <a:pt x="5329" y="26981"/>
                  <a:pt x="5478" y="27348"/>
                  <a:pt x="5777" y="27348"/>
                </a:cubicBezTo>
                <a:cubicBezTo>
                  <a:pt x="5968" y="27348"/>
                  <a:pt x="6131" y="27185"/>
                  <a:pt x="6131" y="26994"/>
                </a:cubicBezTo>
                <a:lnTo>
                  <a:pt x="6117" y="26994"/>
                </a:lnTo>
                <a:cubicBezTo>
                  <a:pt x="6108" y="26793"/>
                  <a:pt x="5946" y="26660"/>
                  <a:pt x="5774" y="26660"/>
                </a:cubicBezTo>
                <a:close/>
                <a:moveTo>
                  <a:pt x="34307" y="26858"/>
                </a:moveTo>
                <a:lnTo>
                  <a:pt x="34484" y="27198"/>
                </a:lnTo>
                <a:lnTo>
                  <a:pt x="34158" y="27361"/>
                </a:lnTo>
                <a:lnTo>
                  <a:pt x="33995" y="27035"/>
                </a:lnTo>
                <a:lnTo>
                  <a:pt x="33981" y="27035"/>
                </a:lnTo>
                <a:cubicBezTo>
                  <a:pt x="34090" y="26981"/>
                  <a:pt x="34199" y="26913"/>
                  <a:pt x="34307" y="26858"/>
                </a:cubicBezTo>
                <a:close/>
                <a:moveTo>
                  <a:pt x="22550" y="26886"/>
                </a:moveTo>
                <a:lnTo>
                  <a:pt x="22727" y="27212"/>
                </a:lnTo>
                <a:lnTo>
                  <a:pt x="22387" y="27388"/>
                </a:lnTo>
                <a:lnTo>
                  <a:pt x="22224" y="27049"/>
                </a:lnTo>
                <a:lnTo>
                  <a:pt x="22550" y="26886"/>
                </a:lnTo>
                <a:close/>
                <a:moveTo>
                  <a:pt x="38346" y="26603"/>
                </a:moveTo>
                <a:cubicBezTo>
                  <a:pt x="38249" y="26603"/>
                  <a:pt x="38151" y="26640"/>
                  <a:pt x="38073" y="26722"/>
                </a:cubicBezTo>
                <a:cubicBezTo>
                  <a:pt x="37814" y="26967"/>
                  <a:pt x="37991" y="27402"/>
                  <a:pt x="38344" y="27402"/>
                </a:cubicBezTo>
                <a:cubicBezTo>
                  <a:pt x="38562" y="27402"/>
                  <a:pt x="38739" y="27225"/>
                  <a:pt x="38752" y="27008"/>
                </a:cubicBezTo>
                <a:cubicBezTo>
                  <a:pt x="38752" y="26768"/>
                  <a:pt x="38551" y="26603"/>
                  <a:pt x="38346" y="26603"/>
                </a:cubicBezTo>
                <a:close/>
                <a:moveTo>
                  <a:pt x="41905" y="26940"/>
                </a:moveTo>
                <a:cubicBezTo>
                  <a:pt x="41901" y="26940"/>
                  <a:pt x="41896" y="26940"/>
                  <a:pt x="41892" y="26940"/>
                </a:cubicBezTo>
                <a:cubicBezTo>
                  <a:pt x="41570" y="26953"/>
                  <a:pt x="41579" y="27430"/>
                  <a:pt x="41892" y="27430"/>
                </a:cubicBezTo>
                <a:cubicBezTo>
                  <a:pt x="41897" y="27430"/>
                  <a:pt x="41901" y="27429"/>
                  <a:pt x="41906" y="27429"/>
                </a:cubicBezTo>
                <a:cubicBezTo>
                  <a:pt x="42227" y="27416"/>
                  <a:pt x="42218" y="26940"/>
                  <a:pt x="41905" y="26940"/>
                </a:cubicBezTo>
                <a:close/>
                <a:moveTo>
                  <a:pt x="19832" y="26940"/>
                </a:moveTo>
                <a:lnTo>
                  <a:pt x="20008" y="27280"/>
                </a:lnTo>
                <a:lnTo>
                  <a:pt x="19669" y="27456"/>
                </a:lnTo>
                <a:lnTo>
                  <a:pt x="19492" y="27117"/>
                </a:lnTo>
                <a:lnTo>
                  <a:pt x="19832" y="26940"/>
                </a:lnTo>
                <a:close/>
                <a:moveTo>
                  <a:pt x="31589" y="26926"/>
                </a:moveTo>
                <a:lnTo>
                  <a:pt x="31766" y="27239"/>
                </a:lnTo>
                <a:lnTo>
                  <a:pt x="31412" y="27470"/>
                </a:lnTo>
                <a:lnTo>
                  <a:pt x="31399" y="27470"/>
                </a:lnTo>
                <a:cubicBezTo>
                  <a:pt x="31358" y="27361"/>
                  <a:pt x="31290" y="27212"/>
                  <a:pt x="31236" y="27089"/>
                </a:cubicBezTo>
                <a:lnTo>
                  <a:pt x="31589" y="26926"/>
                </a:lnTo>
                <a:close/>
                <a:moveTo>
                  <a:pt x="17086" y="27008"/>
                </a:moveTo>
                <a:lnTo>
                  <a:pt x="17263" y="27334"/>
                </a:lnTo>
                <a:lnTo>
                  <a:pt x="16909" y="27511"/>
                </a:lnTo>
                <a:lnTo>
                  <a:pt x="16733" y="27185"/>
                </a:lnTo>
                <a:lnTo>
                  <a:pt x="17086" y="27008"/>
                </a:lnTo>
                <a:close/>
                <a:moveTo>
                  <a:pt x="28830" y="26981"/>
                </a:moveTo>
                <a:lnTo>
                  <a:pt x="28993" y="27334"/>
                </a:lnTo>
                <a:lnTo>
                  <a:pt x="28680" y="27511"/>
                </a:lnTo>
                <a:cubicBezTo>
                  <a:pt x="28626" y="27388"/>
                  <a:pt x="28558" y="27253"/>
                  <a:pt x="28504" y="27144"/>
                </a:cubicBezTo>
                <a:lnTo>
                  <a:pt x="28830" y="26981"/>
                </a:lnTo>
                <a:close/>
                <a:moveTo>
                  <a:pt x="26111" y="27062"/>
                </a:moveTo>
                <a:lnTo>
                  <a:pt x="26288" y="27402"/>
                </a:lnTo>
                <a:lnTo>
                  <a:pt x="25948" y="27565"/>
                </a:lnTo>
                <a:lnTo>
                  <a:pt x="25785" y="27239"/>
                </a:lnTo>
                <a:lnTo>
                  <a:pt x="26111" y="27062"/>
                </a:lnTo>
                <a:close/>
                <a:moveTo>
                  <a:pt x="9313" y="26780"/>
                </a:moveTo>
                <a:cubicBezTo>
                  <a:pt x="9216" y="26780"/>
                  <a:pt x="9118" y="26816"/>
                  <a:pt x="9039" y="26899"/>
                </a:cubicBezTo>
                <a:cubicBezTo>
                  <a:pt x="8781" y="27157"/>
                  <a:pt x="8958" y="27579"/>
                  <a:pt x="9311" y="27592"/>
                </a:cubicBezTo>
                <a:cubicBezTo>
                  <a:pt x="9542" y="27592"/>
                  <a:pt x="9733" y="27416"/>
                  <a:pt x="9719" y="27185"/>
                </a:cubicBezTo>
                <a:cubicBezTo>
                  <a:pt x="9719" y="26944"/>
                  <a:pt x="9518" y="26780"/>
                  <a:pt x="9313" y="26780"/>
                </a:cubicBezTo>
                <a:close/>
                <a:moveTo>
                  <a:pt x="14340" y="27062"/>
                </a:moveTo>
                <a:lnTo>
                  <a:pt x="14517" y="27429"/>
                </a:lnTo>
                <a:lnTo>
                  <a:pt x="14191" y="27606"/>
                </a:lnTo>
                <a:lnTo>
                  <a:pt x="14001" y="27239"/>
                </a:lnTo>
                <a:lnTo>
                  <a:pt x="14340" y="27062"/>
                </a:lnTo>
                <a:close/>
                <a:moveTo>
                  <a:pt x="6606" y="26886"/>
                </a:moveTo>
                <a:cubicBezTo>
                  <a:pt x="6280" y="26886"/>
                  <a:pt x="6117" y="27266"/>
                  <a:pt x="6335" y="27497"/>
                </a:cubicBezTo>
                <a:cubicBezTo>
                  <a:pt x="6412" y="27574"/>
                  <a:pt x="6507" y="27609"/>
                  <a:pt x="6599" y="27609"/>
                </a:cubicBezTo>
                <a:cubicBezTo>
                  <a:pt x="6785" y="27609"/>
                  <a:pt x="6960" y="27470"/>
                  <a:pt x="6960" y="27253"/>
                </a:cubicBezTo>
                <a:cubicBezTo>
                  <a:pt x="6960" y="27049"/>
                  <a:pt x="6797" y="26886"/>
                  <a:pt x="6606" y="26886"/>
                </a:cubicBezTo>
                <a:close/>
                <a:moveTo>
                  <a:pt x="1129" y="27239"/>
                </a:moveTo>
                <a:cubicBezTo>
                  <a:pt x="1020" y="27239"/>
                  <a:pt x="925" y="27334"/>
                  <a:pt x="952" y="27429"/>
                </a:cubicBezTo>
                <a:cubicBezTo>
                  <a:pt x="993" y="27497"/>
                  <a:pt x="1047" y="27565"/>
                  <a:pt x="1102" y="27620"/>
                </a:cubicBezTo>
                <a:lnTo>
                  <a:pt x="1170" y="27620"/>
                </a:lnTo>
                <a:cubicBezTo>
                  <a:pt x="1210" y="27552"/>
                  <a:pt x="1278" y="27484"/>
                  <a:pt x="1292" y="27416"/>
                </a:cubicBezTo>
                <a:cubicBezTo>
                  <a:pt x="1305" y="27307"/>
                  <a:pt x="1224" y="27239"/>
                  <a:pt x="1129" y="27239"/>
                </a:cubicBezTo>
                <a:close/>
                <a:moveTo>
                  <a:pt x="42684" y="27305"/>
                </a:moveTo>
                <a:cubicBezTo>
                  <a:pt x="42601" y="27305"/>
                  <a:pt x="42546" y="27371"/>
                  <a:pt x="42558" y="27470"/>
                </a:cubicBezTo>
                <a:cubicBezTo>
                  <a:pt x="42558" y="27563"/>
                  <a:pt x="42607" y="27626"/>
                  <a:pt x="42680" y="27626"/>
                </a:cubicBezTo>
                <a:cubicBezTo>
                  <a:pt x="42693" y="27626"/>
                  <a:pt x="42707" y="27624"/>
                  <a:pt x="42721" y="27620"/>
                </a:cubicBezTo>
                <a:cubicBezTo>
                  <a:pt x="42789" y="27606"/>
                  <a:pt x="42843" y="27538"/>
                  <a:pt x="42898" y="27497"/>
                </a:cubicBezTo>
                <a:lnTo>
                  <a:pt x="42898" y="27416"/>
                </a:lnTo>
                <a:cubicBezTo>
                  <a:pt x="42830" y="27375"/>
                  <a:pt x="42775" y="27307"/>
                  <a:pt x="42708" y="27307"/>
                </a:cubicBezTo>
                <a:cubicBezTo>
                  <a:pt x="42699" y="27306"/>
                  <a:pt x="42691" y="27305"/>
                  <a:pt x="42684" y="27305"/>
                </a:cubicBezTo>
                <a:close/>
                <a:moveTo>
                  <a:pt x="3875" y="27038"/>
                </a:moveTo>
                <a:cubicBezTo>
                  <a:pt x="3799" y="27038"/>
                  <a:pt x="3720" y="27067"/>
                  <a:pt x="3657" y="27130"/>
                </a:cubicBezTo>
                <a:cubicBezTo>
                  <a:pt x="3480" y="27321"/>
                  <a:pt x="3603" y="27633"/>
                  <a:pt x="3874" y="27633"/>
                </a:cubicBezTo>
                <a:cubicBezTo>
                  <a:pt x="4038" y="27633"/>
                  <a:pt x="4173" y="27497"/>
                  <a:pt x="4173" y="27334"/>
                </a:cubicBezTo>
                <a:cubicBezTo>
                  <a:pt x="4173" y="27153"/>
                  <a:pt x="4028" y="27038"/>
                  <a:pt x="3875" y="27038"/>
                </a:cubicBezTo>
                <a:close/>
                <a:moveTo>
                  <a:pt x="23393" y="27089"/>
                </a:moveTo>
                <a:lnTo>
                  <a:pt x="23556" y="27470"/>
                </a:lnTo>
                <a:lnTo>
                  <a:pt x="23216" y="27633"/>
                </a:lnTo>
                <a:lnTo>
                  <a:pt x="23040" y="27321"/>
                </a:lnTo>
                <a:lnTo>
                  <a:pt x="23393" y="27089"/>
                </a:lnTo>
                <a:close/>
                <a:moveTo>
                  <a:pt x="39162" y="26907"/>
                </a:moveTo>
                <a:cubicBezTo>
                  <a:pt x="39070" y="26907"/>
                  <a:pt x="38977" y="26942"/>
                  <a:pt x="38902" y="27021"/>
                </a:cubicBezTo>
                <a:cubicBezTo>
                  <a:pt x="38671" y="27253"/>
                  <a:pt x="38834" y="27647"/>
                  <a:pt x="39160" y="27647"/>
                </a:cubicBezTo>
                <a:cubicBezTo>
                  <a:pt x="39168" y="27647"/>
                  <a:pt x="39176" y="27647"/>
                  <a:pt x="39183" y="27647"/>
                </a:cubicBezTo>
                <a:cubicBezTo>
                  <a:pt x="39390" y="27647"/>
                  <a:pt x="39554" y="27476"/>
                  <a:pt x="39541" y="27280"/>
                </a:cubicBezTo>
                <a:cubicBezTo>
                  <a:pt x="39541" y="27059"/>
                  <a:pt x="39354" y="26907"/>
                  <a:pt x="39162" y="26907"/>
                </a:cubicBezTo>
                <a:close/>
                <a:moveTo>
                  <a:pt x="35123" y="27103"/>
                </a:moveTo>
                <a:lnTo>
                  <a:pt x="35381" y="27484"/>
                </a:lnTo>
                <a:cubicBezTo>
                  <a:pt x="35313" y="27497"/>
                  <a:pt x="35245" y="27511"/>
                  <a:pt x="35177" y="27524"/>
                </a:cubicBezTo>
                <a:cubicBezTo>
                  <a:pt x="35109" y="27565"/>
                  <a:pt x="35041" y="27606"/>
                  <a:pt x="34987" y="27660"/>
                </a:cubicBezTo>
                <a:lnTo>
                  <a:pt x="34810" y="27280"/>
                </a:lnTo>
                <a:lnTo>
                  <a:pt x="35123" y="27103"/>
                </a:lnTo>
                <a:close/>
                <a:moveTo>
                  <a:pt x="32418" y="27157"/>
                </a:moveTo>
                <a:lnTo>
                  <a:pt x="32581" y="27524"/>
                </a:lnTo>
                <a:lnTo>
                  <a:pt x="32255" y="27687"/>
                </a:lnTo>
                <a:lnTo>
                  <a:pt x="32092" y="27334"/>
                </a:lnTo>
                <a:lnTo>
                  <a:pt x="32418" y="27157"/>
                </a:lnTo>
                <a:close/>
                <a:moveTo>
                  <a:pt x="20647" y="27198"/>
                </a:moveTo>
                <a:lnTo>
                  <a:pt x="20810" y="27524"/>
                </a:lnTo>
                <a:lnTo>
                  <a:pt x="20484" y="27701"/>
                </a:lnTo>
                <a:lnTo>
                  <a:pt x="20321" y="27375"/>
                </a:lnTo>
                <a:lnTo>
                  <a:pt x="20647" y="27198"/>
                </a:lnTo>
                <a:close/>
                <a:moveTo>
                  <a:pt x="11636" y="27130"/>
                </a:moveTo>
                <a:lnTo>
                  <a:pt x="11826" y="27511"/>
                </a:lnTo>
                <a:cubicBezTo>
                  <a:pt x="11758" y="27524"/>
                  <a:pt x="11704" y="27552"/>
                  <a:pt x="11636" y="27579"/>
                </a:cubicBezTo>
                <a:cubicBezTo>
                  <a:pt x="11581" y="27620"/>
                  <a:pt x="11527" y="27660"/>
                  <a:pt x="11472" y="27715"/>
                </a:cubicBezTo>
                <a:lnTo>
                  <a:pt x="11255" y="27334"/>
                </a:lnTo>
                <a:lnTo>
                  <a:pt x="11636" y="27130"/>
                </a:lnTo>
                <a:close/>
                <a:moveTo>
                  <a:pt x="29673" y="27253"/>
                </a:moveTo>
                <a:cubicBezTo>
                  <a:pt x="29727" y="27348"/>
                  <a:pt x="29781" y="27470"/>
                  <a:pt x="29849" y="27579"/>
                </a:cubicBezTo>
                <a:lnTo>
                  <a:pt x="29509" y="27755"/>
                </a:lnTo>
                <a:lnTo>
                  <a:pt x="29333" y="27416"/>
                </a:lnTo>
                <a:lnTo>
                  <a:pt x="29673" y="27253"/>
                </a:lnTo>
                <a:close/>
                <a:moveTo>
                  <a:pt x="17902" y="27253"/>
                </a:moveTo>
                <a:lnTo>
                  <a:pt x="18078" y="27606"/>
                </a:lnTo>
                <a:lnTo>
                  <a:pt x="17725" y="27783"/>
                </a:lnTo>
                <a:lnTo>
                  <a:pt x="17548" y="27429"/>
                </a:lnTo>
                <a:lnTo>
                  <a:pt x="17902" y="27253"/>
                </a:lnTo>
                <a:close/>
                <a:moveTo>
                  <a:pt x="26954" y="27307"/>
                </a:moveTo>
                <a:lnTo>
                  <a:pt x="27131" y="27647"/>
                </a:lnTo>
                <a:lnTo>
                  <a:pt x="26791" y="27810"/>
                </a:lnTo>
                <a:lnTo>
                  <a:pt x="26614" y="27470"/>
                </a:lnTo>
                <a:lnTo>
                  <a:pt x="26954" y="27307"/>
                </a:lnTo>
                <a:close/>
                <a:moveTo>
                  <a:pt x="1945" y="27420"/>
                </a:moveTo>
                <a:cubicBezTo>
                  <a:pt x="1892" y="27420"/>
                  <a:pt x="1839" y="27440"/>
                  <a:pt x="1795" y="27484"/>
                </a:cubicBezTo>
                <a:cubicBezTo>
                  <a:pt x="1645" y="27633"/>
                  <a:pt x="1754" y="27864"/>
                  <a:pt x="1944" y="27864"/>
                </a:cubicBezTo>
                <a:cubicBezTo>
                  <a:pt x="2067" y="27864"/>
                  <a:pt x="2175" y="27769"/>
                  <a:pt x="2175" y="27647"/>
                </a:cubicBezTo>
                <a:lnTo>
                  <a:pt x="2162" y="27647"/>
                </a:lnTo>
                <a:cubicBezTo>
                  <a:pt x="2162" y="27508"/>
                  <a:pt x="2055" y="27420"/>
                  <a:pt x="1945" y="27420"/>
                </a:cubicBezTo>
                <a:close/>
                <a:moveTo>
                  <a:pt x="15197" y="27361"/>
                </a:moveTo>
                <a:lnTo>
                  <a:pt x="15360" y="27687"/>
                </a:lnTo>
                <a:lnTo>
                  <a:pt x="15020" y="27864"/>
                </a:lnTo>
                <a:lnTo>
                  <a:pt x="14857" y="27524"/>
                </a:lnTo>
                <a:lnTo>
                  <a:pt x="15197" y="27361"/>
                </a:lnTo>
                <a:close/>
                <a:moveTo>
                  <a:pt x="24208" y="27375"/>
                </a:moveTo>
                <a:lnTo>
                  <a:pt x="24372" y="27701"/>
                </a:lnTo>
                <a:lnTo>
                  <a:pt x="24018" y="27864"/>
                </a:lnTo>
                <a:lnTo>
                  <a:pt x="23841" y="27552"/>
                </a:lnTo>
                <a:lnTo>
                  <a:pt x="24208" y="27375"/>
                </a:lnTo>
                <a:close/>
                <a:moveTo>
                  <a:pt x="40001" y="27187"/>
                </a:moveTo>
                <a:cubicBezTo>
                  <a:pt x="39915" y="27187"/>
                  <a:pt x="39827" y="27220"/>
                  <a:pt x="39758" y="27293"/>
                </a:cubicBezTo>
                <a:cubicBezTo>
                  <a:pt x="39541" y="27511"/>
                  <a:pt x="39704" y="27864"/>
                  <a:pt x="40003" y="27864"/>
                </a:cubicBezTo>
                <a:cubicBezTo>
                  <a:pt x="40193" y="27864"/>
                  <a:pt x="40342" y="27701"/>
                  <a:pt x="40342" y="27511"/>
                </a:cubicBezTo>
                <a:cubicBezTo>
                  <a:pt x="40333" y="27313"/>
                  <a:pt x="40170" y="27187"/>
                  <a:pt x="40001" y="27187"/>
                </a:cubicBezTo>
                <a:close/>
                <a:moveTo>
                  <a:pt x="35966" y="27348"/>
                </a:moveTo>
                <a:lnTo>
                  <a:pt x="36156" y="27715"/>
                </a:lnTo>
                <a:lnTo>
                  <a:pt x="35816" y="27891"/>
                </a:lnTo>
                <a:cubicBezTo>
                  <a:pt x="35735" y="27755"/>
                  <a:pt x="35653" y="27633"/>
                  <a:pt x="35585" y="27524"/>
                </a:cubicBezTo>
                <a:lnTo>
                  <a:pt x="35966" y="27348"/>
                </a:lnTo>
                <a:close/>
                <a:moveTo>
                  <a:pt x="7422" y="27144"/>
                </a:moveTo>
                <a:cubicBezTo>
                  <a:pt x="7096" y="27144"/>
                  <a:pt x="6919" y="27552"/>
                  <a:pt x="7164" y="27796"/>
                </a:cubicBezTo>
                <a:cubicBezTo>
                  <a:pt x="7238" y="27871"/>
                  <a:pt x="7331" y="27904"/>
                  <a:pt x="7422" y="27904"/>
                </a:cubicBezTo>
                <a:cubicBezTo>
                  <a:pt x="7615" y="27904"/>
                  <a:pt x="7803" y="27755"/>
                  <a:pt x="7803" y="27524"/>
                </a:cubicBezTo>
                <a:cubicBezTo>
                  <a:pt x="7816" y="27321"/>
                  <a:pt x="7639" y="27144"/>
                  <a:pt x="7422" y="27144"/>
                </a:cubicBezTo>
                <a:close/>
                <a:moveTo>
                  <a:pt x="4717" y="27266"/>
                </a:moveTo>
                <a:cubicBezTo>
                  <a:pt x="4432" y="27266"/>
                  <a:pt x="4282" y="27606"/>
                  <a:pt x="4472" y="27810"/>
                </a:cubicBezTo>
                <a:cubicBezTo>
                  <a:pt x="4540" y="27877"/>
                  <a:pt x="4624" y="27907"/>
                  <a:pt x="4706" y="27907"/>
                </a:cubicBezTo>
                <a:cubicBezTo>
                  <a:pt x="4871" y="27907"/>
                  <a:pt x="5030" y="27783"/>
                  <a:pt x="5030" y="27592"/>
                </a:cubicBezTo>
                <a:cubicBezTo>
                  <a:pt x="5043" y="27416"/>
                  <a:pt x="4894" y="27266"/>
                  <a:pt x="4717" y="27266"/>
                </a:cubicBezTo>
                <a:close/>
                <a:moveTo>
                  <a:pt x="12438" y="27388"/>
                </a:moveTo>
                <a:lnTo>
                  <a:pt x="12628" y="27742"/>
                </a:lnTo>
                <a:lnTo>
                  <a:pt x="12288" y="27932"/>
                </a:lnTo>
                <a:lnTo>
                  <a:pt x="12084" y="27579"/>
                </a:lnTo>
                <a:lnTo>
                  <a:pt x="12438" y="27388"/>
                </a:lnTo>
                <a:close/>
                <a:moveTo>
                  <a:pt x="33234" y="27429"/>
                </a:moveTo>
                <a:lnTo>
                  <a:pt x="33424" y="27755"/>
                </a:lnTo>
                <a:lnTo>
                  <a:pt x="33084" y="27946"/>
                </a:lnTo>
                <a:lnTo>
                  <a:pt x="32907" y="27606"/>
                </a:lnTo>
                <a:lnTo>
                  <a:pt x="33234" y="27429"/>
                </a:lnTo>
                <a:close/>
                <a:moveTo>
                  <a:pt x="21449" y="27429"/>
                </a:moveTo>
                <a:lnTo>
                  <a:pt x="21463" y="27443"/>
                </a:lnTo>
                <a:cubicBezTo>
                  <a:pt x="21517" y="27552"/>
                  <a:pt x="21585" y="27687"/>
                  <a:pt x="21626" y="27796"/>
                </a:cubicBezTo>
                <a:lnTo>
                  <a:pt x="21300" y="27959"/>
                </a:lnTo>
                <a:lnTo>
                  <a:pt x="21123" y="27606"/>
                </a:lnTo>
                <a:lnTo>
                  <a:pt x="21449" y="27429"/>
                </a:lnTo>
                <a:close/>
                <a:moveTo>
                  <a:pt x="30488" y="27497"/>
                </a:moveTo>
                <a:lnTo>
                  <a:pt x="30665" y="27823"/>
                </a:lnTo>
                <a:lnTo>
                  <a:pt x="30325" y="28000"/>
                </a:lnTo>
                <a:lnTo>
                  <a:pt x="30162" y="27660"/>
                </a:lnTo>
                <a:lnTo>
                  <a:pt x="30488" y="27497"/>
                </a:lnTo>
                <a:close/>
                <a:moveTo>
                  <a:pt x="18731" y="27524"/>
                </a:moveTo>
                <a:lnTo>
                  <a:pt x="18907" y="27851"/>
                </a:lnTo>
                <a:lnTo>
                  <a:pt x="18540" y="28014"/>
                </a:lnTo>
                <a:lnTo>
                  <a:pt x="18377" y="27701"/>
                </a:lnTo>
                <a:lnTo>
                  <a:pt x="18731" y="27524"/>
                </a:lnTo>
                <a:close/>
                <a:moveTo>
                  <a:pt x="40815" y="27456"/>
                </a:moveTo>
                <a:cubicBezTo>
                  <a:pt x="40541" y="27456"/>
                  <a:pt x="40414" y="27786"/>
                  <a:pt x="40601" y="27973"/>
                </a:cubicBezTo>
                <a:cubicBezTo>
                  <a:pt x="40664" y="28041"/>
                  <a:pt x="40744" y="28071"/>
                  <a:pt x="40823" y="28071"/>
                </a:cubicBezTo>
                <a:cubicBezTo>
                  <a:pt x="40980" y="28071"/>
                  <a:pt x="41131" y="27950"/>
                  <a:pt x="41131" y="27769"/>
                </a:cubicBezTo>
                <a:cubicBezTo>
                  <a:pt x="41131" y="27613"/>
                  <a:pt x="41006" y="27469"/>
                  <a:pt x="40852" y="27469"/>
                </a:cubicBezTo>
                <a:cubicBezTo>
                  <a:pt x="40846" y="27469"/>
                  <a:pt x="40839" y="27469"/>
                  <a:pt x="40832" y="27470"/>
                </a:cubicBezTo>
                <a:lnTo>
                  <a:pt x="40832" y="27456"/>
                </a:lnTo>
                <a:cubicBezTo>
                  <a:pt x="40826" y="27456"/>
                  <a:pt x="40821" y="27456"/>
                  <a:pt x="40815" y="27456"/>
                </a:cubicBezTo>
                <a:close/>
                <a:moveTo>
                  <a:pt x="15999" y="27592"/>
                </a:moveTo>
                <a:lnTo>
                  <a:pt x="16162" y="27932"/>
                </a:lnTo>
                <a:lnTo>
                  <a:pt x="15836" y="28095"/>
                </a:lnTo>
                <a:lnTo>
                  <a:pt x="15659" y="27769"/>
                </a:lnTo>
                <a:lnTo>
                  <a:pt x="15999" y="27592"/>
                </a:lnTo>
                <a:close/>
                <a:moveTo>
                  <a:pt x="27756" y="27565"/>
                </a:moveTo>
                <a:lnTo>
                  <a:pt x="27987" y="27919"/>
                </a:lnTo>
                <a:lnTo>
                  <a:pt x="27607" y="28095"/>
                </a:lnTo>
                <a:lnTo>
                  <a:pt x="27443" y="27742"/>
                </a:lnTo>
                <a:lnTo>
                  <a:pt x="27756" y="27565"/>
                </a:lnTo>
                <a:close/>
                <a:moveTo>
                  <a:pt x="36795" y="27592"/>
                </a:moveTo>
                <a:cubicBezTo>
                  <a:pt x="36849" y="27701"/>
                  <a:pt x="36931" y="27851"/>
                  <a:pt x="36999" y="27959"/>
                </a:cubicBezTo>
                <a:lnTo>
                  <a:pt x="36629" y="28144"/>
                </a:lnTo>
                <a:lnTo>
                  <a:pt x="36629" y="28144"/>
                </a:lnTo>
                <a:cubicBezTo>
                  <a:pt x="36562" y="28037"/>
                  <a:pt x="36495" y="27903"/>
                  <a:pt x="36428" y="27796"/>
                </a:cubicBezTo>
                <a:lnTo>
                  <a:pt x="36795" y="27592"/>
                </a:lnTo>
                <a:close/>
                <a:moveTo>
                  <a:pt x="25038" y="27620"/>
                </a:moveTo>
                <a:lnTo>
                  <a:pt x="25214" y="27973"/>
                </a:lnTo>
                <a:lnTo>
                  <a:pt x="24861" y="28150"/>
                </a:lnTo>
                <a:lnTo>
                  <a:pt x="24684" y="27796"/>
                </a:lnTo>
                <a:lnTo>
                  <a:pt x="25038" y="27620"/>
                </a:lnTo>
                <a:close/>
                <a:moveTo>
                  <a:pt x="2773" y="27633"/>
                </a:moveTo>
                <a:cubicBezTo>
                  <a:pt x="2542" y="27633"/>
                  <a:pt x="2434" y="27919"/>
                  <a:pt x="2597" y="28082"/>
                </a:cubicBezTo>
                <a:cubicBezTo>
                  <a:pt x="2648" y="28133"/>
                  <a:pt x="2711" y="28156"/>
                  <a:pt x="2772" y="28156"/>
                </a:cubicBezTo>
                <a:cubicBezTo>
                  <a:pt x="2905" y="28156"/>
                  <a:pt x="3032" y="28049"/>
                  <a:pt x="3032" y="27891"/>
                </a:cubicBezTo>
                <a:cubicBezTo>
                  <a:pt x="3032" y="27742"/>
                  <a:pt x="2909" y="27633"/>
                  <a:pt x="2773" y="27633"/>
                </a:cubicBezTo>
                <a:close/>
                <a:moveTo>
                  <a:pt x="13267" y="27647"/>
                </a:moveTo>
                <a:lnTo>
                  <a:pt x="13443" y="27987"/>
                </a:lnTo>
                <a:lnTo>
                  <a:pt x="13104" y="28163"/>
                </a:lnTo>
                <a:lnTo>
                  <a:pt x="12927" y="27823"/>
                </a:lnTo>
                <a:lnTo>
                  <a:pt x="13267" y="27647"/>
                </a:lnTo>
                <a:close/>
                <a:moveTo>
                  <a:pt x="5533" y="27476"/>
                </a:moveTo>
                <a:cubicBezTo>
                  <a:pt x="5366" y="27476"/>
                  <a:pt x="5202" y="27601"/>
                  <a:pt x="5193" y="27796"/>
                </a:cubicBezTo>
                <a:cubicBezTo>
                  <a:pt x="5166" y="27987"/>
                  <a:pt x="5315" y="28150"/>
                  <a:pt x="5505" y="28163"/>
                </a:cubicBezTo>
                <a:cubicBezTo>
                  <a:pt x="5511" y="28163"/>
                  <a:pt x="5517" y="28164"/>
                  <a:pt x="5522" y="28164"/>
                </a:cubicBezTo>
                <a:cubicBezTo>
                  <a:pt x="5811" y="28164"/>
                  <a:pt x="5977" y="27819"/>
                  <a:pt x="5777" y="27592"/>
                </a:cubicBezTo>
                <a:cubicBezTo>
                  <a:pt x="5711" y="27512"/>
                  <a:pt x="5622" y="27476"/>
                  <a:pt x="5533" y="27476"/>
                </a:cubicBezTo>
                <a:close/>
                <a:moveTo>
                  <a:pt x="8248" y="27375"/>
                </a:moveTo>
                <a:cubicBezTo>
                  <a:pt x="7905" y="27375"/>
                  <a:pt x="7725" y="27787"/>
                  <a:pt x="7966" y="28041"/>
                </a:cubicBezTo>
                <a:cubicBezTo>
                  <a:pt x="8046" y="28126"/>
                  <a:pt x="8147" y="28164"/>
                  <a:pt x="8247" y="28164"/>
                </a:cubicBezTo>
                <a:cubicBezTo>
                  <a:pt x="8449" y="28164"/>
                  <a:pt x="8645" y="28006"/>
                  <a:pt x="8645" y="27769"/>
                </a:cubicBezTo>
                <a:cubicBezTo>
                  <a:pt x="8645" y="27552"/>
                  <a:pt x="8469" y="27375"/>
                  <a:pt x="8265" y="27375"/>
                </a:cubicBezTo>
                <a:cubicBezTo>
                  <a:pt x="8259" y="27375"/>
                  <a:pt x="8254" y="27375"/>
                  <a:pt x="8248" y="27375"/>
                </a:cubicBezTo>
                <a:close/>
                <a:moveTo>
                  <a:pt x="34076" y="27687"/>
                </a:moveTo>
                <a:cubicBezTo>
                  <a:pt x="34131" y="27796"/>
                  <a:pt x="34185" y="27905"/>
                  <a:pt x="34240" y="28014"/>
                </a:cubicBezTo>
                <a:lnTo>
                  <a:pt x="33900" y="28190"/>
                </a:lnTo>
                <a:lnTo>
                  <a:pt x="33737" y="27851"/>
                </a:lnTo>
                <a:lnTo>
                  <a:pt x="34076" y="27687"/>
                </a:lnTo>
                <a:close/>
                <a:moveTo>
                  <a:pt x="22292" y="27715"/>
                </a:moveTo>
                <a:lnTo>
                  <a:pt x="22469" y="28041"/>
                </a:lnTo>
                <a:lnTo>
                  <a:pt x="22129" y="28218"/>
                </a:lnTo>
                <a:lnTo>
                  <a:pt x="21952" y="27878"/>
                </a:lnTo>
                <a:lnTo>
                  <a:pt x="22292" y="27715"/>
                </a:lnTo>
                <a:close/>
                <a:moveTo>
                  <a:pt x="38068" y="27419"/>
                </a:moveTo>
                <a:cubicBezTo>
                  <a:pt x="37970" y="27419"/>
                  <a:pt x="37869" y="27456"/>
                  <a:pt x="37787" y="27538"/>
                </a:cubicBezTo>
                <a:cubicBezTo>
                  <a:pt x="37529" y="27783"/>
                  <a:pt x="37706" y="28218"/>
                  <a:pt x="38059" y="28218"/>
                </a:cubicBezTo>
                <a:cubicBezTo>
                  <a:pt x="38067" y="28218"/>
                  <a:pt x="38075" y="28218"/>
                  <a:pt x="38082" y="28218"/>
                </a:cubicBezTo>
                <a:cubicBezTo>
                  <a:pt x="38290" y="28218"/>
                  <a:pt x="38467" y="28047"/>
                  <a:pt x="38467" y="27837"/>
                </a:cubicBezTo>
                <a:cubicBezTo>
                  <a:pt x="38476" y="27587"/>
                  <a:pt x="38277" y="27419"/>
                  <a:pt x="38068" y="27419"/>
                </a:cubicBezTo>
                <a:close/>
                <a:moveTo>
                  <a:pt x="31358" y="27687"/>
                </a:moveTo>
                <a:lnTo>
                  <a:pt x="31358" y="27687"/>
                </a:lnTo>
                <a:cubicBezTo>
                  <a:pt x="31344" y="27864"/>
                  <a:pt x="31440" y="28014"/>
                  <a:pt x="31589" y="28095"/>
                </a:cubicBezTo>
                <a:lnTo>
                  <a:pt x="31154" y="28272"/>
                </a:lnTo>
                <a:lnTo>
                  <a:pt x="30977" y="27932"/>
                </a:lnTo>
                <a:lnTo>
                  <a:pt x="31358" y="27687"/>
                </a:lnTo>
                <a:close/>
                <a:moveTo>
                  <a:pt x="40574" y="28272"/>
                </a:moveTo>
                <a:cubicBezTo>
                  <a:pt x="40576" y="28272"/>
                  <a:pt x="40578" y="28272"/>
                  <a:pt x="40580" y="28272"/>
                </a:cubicBezTo>
                <a:lnTo>
                  <a:pt x="40580" y="28272"/>
                </a:lnTo>
                <a:cubicBezTo>
                  <a:pt x="40582" y="28272"/>
                  <a:pt x="40585" y="28272"/>
                  <a:pt x="40587" y="28272"/>
                </a:cubicBezTo>
                <a:close/>
                <a:moveTo>
                  <a:pt x="41642" y="27728"/>
                </a:moveTo>
                <a:cubicBezTo>
                  <a:pt x="41505" y="27728"/>
                  <a:pt x="41369" y="27823"/>
                  <a:pt x="41389" y="28014"/>
                </a:cubicBezTo>
                <a:cubicBezTo>
                  <a:pt x="41369" y="28204"/>
                  <a:pt x="41505" y="28299"/>
                  <a:pt x="41642" y="28299"/>
                </a:cubicBezTo>
                <a:cubicBezTo>
                  <a:pt x="41780" y="28299"/>
                  <a:pt x="41919" y="28204"/>
                  <a:pt x="41906" y="28014"/>
                </a:cubicBezTo>
                <a:cubicBezTo>
                  <a:pt x="41919" y="27823"/>
                  <a:pt x="41780" y="27728"/>
                  <a:pt x="41642" y="27728"/>
                </a:cubicBezTo>
                <a:close/>
                <a:moveTo>
                  <a:pt x="19573" y="27783"/>
                </a:moveTo>
                <a:lnTo>
                  <a:pt x="19737" y="28095"/>
                </a:lnTo>
                <a:lnTo>
                  <a:pt x="19383" y="28326"/>
                </a:lnTo>
                <a:lnTo>
                  <a:pt x="19220" y="27946"/>
                </a:lnTo>
                <a:lnTo>
                  <a:pt x="19573" y="27783"/>
                </a:lnTo>
                <a:close/>
                <a:moveTo>
                  <a:pt x="16828" y="27837"/>
                </a:moveTo>
                <a:lnTo>
                  <a:pt x="17005" y="28163"/>
                </a:lnTo>
                <a:lnTo>
                  <a:pt x="16665" y="28340"/>
                </a:lnTo>
                <a:lnTo>
                  <a:pt x="16502" y="28000"/>
                </a:lnTo>
                <a:lnTo>
                  <a:pt x="16828" y="27837"/>
                </a:lnTo>
                <a:close/>
                <a:moveTo>
                  <a:pt x="28599" y="27810"/>
                </a:moveTo>
                <a:lnTo>
                  <a:pt x="28762" y="28177"/>
                </a:lnTo>
                <a:lnTo>
                  <a:pt x="28449" y="28340"/>
                </a:lnTo>
                <a:lnTo>
                  <a:pt x="28218" y="27987"/>
                </a:lnTo>
                <a:lnTo>
                  <a:pt x="28599" y="27810"/>
                </a:lnTo>
                <a:close/>
                <a:moveTo>
                  <a:pt x="863" y="28067"/>
                </a:moveTo>
                <a:cubicBezTo>
                  <a:pt x="776" y="28067"/>
                  <a:pt x="696" y="28143"/>
                  <a:pt x="721" y="28231"/>
                </a:cubicBezTo>
                <a:cubicBezTo>
                  <a:pt x="748" y="28299"/>
                  <a:pt x="803" y="28354"/>
                  <a:pt x="871" y="28367"/>
                </a:cubicBezTo>
                <a:cubicBezTo>
                  <a:pt x="938" y="28367"/>
                  <a:pt x="993" y="28299"/>
                  <a:pt x="1061" y="28258"/>
                </a:cubicBezTo>
                <a:lnTo>
                  <a:pt x="1061" y="28190"/>
                </a:lnTo>
                <a:cubicBezTo>
                  <a:pt x="993" y="28150"/>
                  <a:pt x="938" y="28082"/>
                  <a:pt x="884" y="28068"/>
                </a:cubicBezTo>
                <a:cubicBezTo>
                  <a:pt x="877" y="28067"/>
                  <a:pt x="870" y="28067"/>
                  <a:pt x="863" y="28067"/>
                </a:cubicBezTo>
                <a:close/>
                <a:moveTo>
                  <a:pt x="25867" y="27905"/>
                </a:moveTo>
                <a:lnTo>
                  <a:pt x="26043" y="28231"/>
                </a:lnTo>
                <a:lnTo>
                  <a:pt x="25690" y="28394"/>
                </a:lnTo>
                <a:lnTo>
                  <a:pt x="25513" y="28082"/>
                </a:lnTo>
                <a:lnTo>
                  <a:pt x="25867" y="27905"/>
                </a:lnTo>
                <a:close/>
                <a:moveTo>
                  <a:pt x="9080" y="27606"/>
                </a:moveTo>
                <a:lnTo>
                  <a:pt x="9080" y="27620"/>
                </a:lnTo>
                <a:cubicBezTo>
                  <a:pt x="8713" y="27620"/>
                  <a:pt x="8537" y="28054"/>
                  <a:pt x="8795" y="28299"/>
                </a:cubicBezTo>
                <a:cubicBezTo>
                  <a:pt x="8879" y="28384"/>
                  <a:pt x="8981" y="28422"/>
                  <a:pt x="9080" y="28422"/>
                </a:cubicBezTo>
                <a:cubicBezTo>
                  <a:pt x="9284" y="28422"/>
                  <a:pt x="9474" y="28261"/>
                  <a:pt x="9474" y="28014"/>
                </a:cubicBezTo>
                <a:cubicBezTo>
                  <a:pt x="9488" y="27796"/>
                  <a:pt x="9298" y="27606"/>
                  <a:pt x="9080" y="27606"/>
                </a:cubicBezTo>
                <a:close/>
                <a:moveTo>
                  <a:pt x="6347" y="27702"/>
                </a:moveTo>
                <a:cubicBezTo>
                  <a:pt x="6257" y="27702"/>
                  <a:pt x="6165" y="27735"/>
                  <a:pt x="6090" y="27810"/>
                </a:cubicBezTo>
                <a:cubicBezTo>
                  <a:pt x="5859" y="28041"/>
                  <a:pt x="6022" y="28435"/>
                  <a:pt x="6348" y="28435"/>
                </a:cubicBezTo>
                <a:cubicBezTo>
                  <a:pt x="6552" y="28435"/>
                  <a:pt x="6715" y="28272"/>
                  <a:pt x="6715" y="28082"/>
                </a:cubicBezTo>
                <a:lnTo>
                  <a:pt x="6715" y="28068"/>
                </a:lnTo>
                <a:cubicBezTo>
                  <a:pt x="6715" y="27848"/>
                  <a:pt x="6535" y="27702"/>
                  <a:pt x="6347" y="27702"/>
                </a:cubicBezTo>
                <a:close/>
                <a:moveTo>
                  <a:pt x="14109" y="27905"/>
                </a:moveTo>
                <a:lnTo>
                  <a:pt x="14273" y="28272"/>
                </a:lnTo>
                <a:lnTo>
                  <a:pt x="13946" y="28435"/>
                </a:lnTo>
                <a:lnTo>
                  <a:pt x="13770" y="28082"/>
                </a:lnTo>
                <a:lnTo>
                  <a:pt x="14109" y="27905"/>
                </a:lnTo>
                <a:close/>
                <a:moveTo>
                  <a:pt x="23121" y="27959"/>
                </a:moveTo>
                <a:lnTo>
                  <a:pt x="23284" y="28286"/>
                </a:lnTo>
                <a:lnTo>
                  <a:pt x="22944" y="28462"/>
                </a:lnTo>
                <a:lnTo>
                  <a:pt x="22781" y="28122"/>
                </a:lnTo>
                <a:lnTo>
                  <a:pt x="23121" y="27959"/>
                </a:lnTo>
                <a:close/>
                <a:moveTo>
                  <a:pt x="34892" y="27932"/>
                </a:moveTo>
                <a:cubicBezTo>
                  <a:pt x="34946" y="28041"/>
                  <a:pt x="35001" y="28163"/>
                  <a:pt x="35069" y="28286"/>
                </a:cubicBezTo>
                <a:lnTo>
                  <a:pt x="34742" y="28462"/>
                </a:lnTo>
                <a:cubicBezTo>
                  <a:pt x="34674" y="28340"/>
                  <a:pt x="34620" y="28218"/>
                  <a:pt x="34566" y="28095"/>
                </a:cubicBezTo>
                <a:lnTo>
                  <a:pt x="34892" y="27932"/>
                </a:lnTo>
                <a:close/>
                <a:moveTo>
                  <a:pt x="42490" y="28095"/>
                </a:moveTo>
                <a:cubicBezTo>
                  <a:pt x="42232" y="28095"/>
                  <a:pt x="42232" y="28476"/>
                  <a:pt x="42490" y="28476"/>
                </a:cubicBezTo>
                <a:cubicBezTo>
                  <a:pt x="42735" y="28476"/>
                  <a:pt x="42735" y="28095"/>
                  <a:pt x="42490" y="28095"/>
                </a:cubicBezTo>
                <a:close/>
                <a:moveTo>
                  <a:pt x="3603" y="27857"/>
                </a:moveTo>
                <a:cubicBezTo>
                  <a:pt x="3450" y="27857"/>
                  <a:pt x="3297" y="27959"/>
                  <a:pt x="3317" y="28163"/>
                </a:cubicBezTo>
                <a:cubicBezTo>
                  <a:pt x="3297" y="28374"/>
                  <a:pt x="3450" y="28479"/>
                  <a:pt x="3603" y="28479"/>
                </a:cubicBezTo>
                <a:cubicBezTo>
                  <a:pt x="3755" y="28479"/>
                  <a:pt x="3908" y="28374"/>
                  <a:pt x="3888" y="28163"/>
                </a:cubicBezTo>
                <a:cubicBezTo>
                  <a:pt x="3908" y="27959"/>
                  <a:pt x="3755" y="27857"/>
                  <a:pt x="3603" y="27857"/>
                </a:cubicBezTo>
                <a:close/>
                <a:moveTo>
                  <a:pt x="10317" y="28249"/>
                </a:moveTo>
                <a:cubicBezTo>
                  <a:pt x="10317" y="28252"/>
                  <a:pt x="10317" y="28255"/>
                  <a:pt x="10317" y="28258"/>
                </a:cubicBezTo>
                <a:cubicBezTo>
                  <a:pt x="10312" y="28344"/>
                  <a:pt x="10285" y="28422"/>
                  <a:pt x="10242" y="28486"/>
                </a:cubicBezTo>
                <a:lnTo>
                  <a:pt x="10242" y="28486"/>
                </a:lnTo>
                <a:cubicBezTo>
                  <a:pt x="10243" y="28440"/>
                  <a:pt x="10254" y="28391"/>
                  <a:pt x="10276" y="28340"/>
                </a:cubicBezTo>
                <a:cubicBezTo>
                  <a:pt x="10288" y="28306"/>
                  <a:pt x="10302" y="28276"/>
                  <a:pt x="10317" y="28249"/>
                </a:cubicBezTo>
                <a:close/>
                <a:moveTo>
                  <a:pt x="38924" y="27728"/>
                </a:moveTo>
                <a:cubicBezTo>
                  <a:pt x="38916" y="27728"/>
                  <a:pt x="38909" y="27728"/>
                  <a:pt x="38902" y="27728"/>
                </a:cubicBezTo>
                <a:cubicBezTo>
                  <a:pt x="38896" y="27728"/>
                  <a:pt x="38891" y="27728"/>
                  <a:pt x="38885" y="27728"/>
                </a:cubicBezTo>
                <a:cubicBezTo>
                  <a:pt x="38543" y="27728"/>
                  <a:pt x="38389" y="28140"/>
                  <a:pt x="38630" y="28381"/>
                </a:cubicBezTo>
                <a:cubicBezTo>
                  <a:pt x="38704" y="28455"/>
                  <a:pt x="38797" y="28488"/>
                  <a:pt x="38890" y="28488"/>
                </a:cubicBezTo>
                <a:cubicBezTo>
                  <a:pt x="39087" y="28488"/>
                  <a:pt x="39282" y="28336"/>
                  <a:pt x="39282" y="28095"/>
                </a:cubicBezTo>
                <a:cubicBezTo>
                  <a:pt x="39282" y="27899"/>
                  <a:pt x="39118" y="27728"/>
                  <a:pt x="38924" y="27728"/>
                </a:cubicBezTo>
                <a:close/>
                <a:moveTo>
                  <a:pt x="32174" y="28000"/>
                </a:moveTo>
                <a:lnTo>
                  <a:pt x="32337" y="28354"/>
                </a:lnTo>
                <a:lnTo>
                  <a:pt x="31983" y="28517"/>
                </a:lnTo>
                <a:lnTo>
                  <a:pt x="31766" y="28163"/>
                </a:lnTo>
                <a:lnTo>
                  <a:pt x="32174" y="28000"/>
                </a:lnTo>
                <a:close/>
                <a:moveTo>
                  <a:pt x="11377" y="27973"/>
                </a:moveTo>
                <a:lnTo>
                  <a:pt x="11568" y="28326"/>
                </a:lnTo>
                <a:lnTo>
                  <a:pt x="11173" y="28530"/>
                </a:lnTo>
                <a:lnTo>
                  <a:pt x="10970" y="28163"/>
                </a:lnTo>
                <a:lnTo>
                  <a:pt x="11377" y="27973"/>
                </a:lnTo>
                <a:close/>
                <a:moveTo>
                  <a:pt x="20403" y="28014"/>
                </a:moveTo>
                <a:lnTo>
                  <a:pt x="20579" y="28354"/>
                </a:lnTo>
                <a:lnTo>
                  <a:pt x="20253" y="28530"/>
                </a:lnTo>
                <a:lnTo>
                  <a:pt x="20076" y="28190"/>
                </a:lnTo>
                <a:lnTo>
                  <a:pt x="20403" y="28014"/>
                </a:lnTo>
                <a:close/>
                <a:moveTo>
                  <a:pt x="29414" y="28082"/>
                </a:moveTo>
                <a:lnTo>
                  <a:pt x="29605" y="28408"/>
                </a:lnTo>
                <a:lnTo>
                  <a:pt x="29265" y="28585"/>
                </a:lnTo>
                <a:cubicBezTo>
                  <a:pt x="29210" y="28489"/>
                  <a:pt x="29142" y="28354"/>
                  <a:pt x="29088" y="28258"/>
                </a:cubicBezTo>
                <a:lnTo>
                  <a:pt x="29414" y="28082"/>
                </a:lnTo>
                <a:close/>
                <a:moveTo>
                  <a:pt x="17643" y="28082"/>
                </a:moveTo>
                <a:lnTo>
                  <a:pt x="17820" y="28449"/>
                </a:lnTo>
                <a:lnTo>
                  <a:pt x="17494" y="28612"/>
                </a:lnTo>
                <a:lnTo>
                  <a:pt x="17317" y="28245"/>
                </a:lnTo>
                <a:lnTo>
                  <a:pt x="17643" y="28082"/>
                </a:lnTo>
                <a:close/>
                <a:moveTo>
                  <a:pt x="26696" y="28150"/>
                </a:moveTo>
                <a:lnTo>
                  <a:pt x="26873" y="28462"/>
                </a:lnTo>
                <a:lnTo>
                  <a:pt x="26506" y="28639"/>
                </a:lnTo>
                <a:lnTo>
                  <a:pt x="26342" y="28313"/>
                </a:lnTo>
                <a:lnTo>
                  <a:pt x="26696" y="28150"/>
                </a:lnTo>
                <a:close/>
                <a:moveTo>
                  <a:pt x="14925" y="28163"/>
                </a:moveTo>
                <a:lnTo>
                  <a:pt x="15102" y="28503"/>
                </a:lnTo>
                <a:lnTo>
                  <a:pt x="14762" y="28666"/>
                </a:lnTo>
                <a:lnTo>
                  <a:pt x="14585" y="28340"/>
                </a:lnTo>
                <a:lnTo>
                  <a:pt x="14925" y="28163"/>
                </a:lnTo>
                <a:close/>
                <a:moveTo>
                  <a:pt x="43292" y="28435"/>
                </a:moveTo>
                <a:cubicBezTo>
                  <a:pt x="43265" y="28476"/>
                  <a:pt x="43210" y="28503"/>
                  <a:pt x="43210" y="28530"/>
                </a:cubicBezTo>
                <a:cubicBezTo>
                  <a:pt x="43210" y="28557"/>
                  <a:pt x="43251" y="28598"/>
                  <a:pt x="43306" y="28666"/>
                </a:cubicBezTo>
                <a:cubicBezTo>
                  <a:pt x="43346" y="28598"/>
                  <a:pt x="43387" y="28557"/>
                  <a:pt x="43374" y="28530"/>
                </a:cubicBezTo>
                <a:cubicBezTo>
                  <a:pt x="43374" y="28503"/>
                  <a:pt x="43319" y="28476"/>
                  <a:pt x="43292" y="28435"/>
                </a:cubicBezTo>
                <a:close/>
                <a:moveTo>
                  <a:pt x="1713" y="28258"/>
                </a:moveTo>
                <a:cubicBezTo>
                  <a:pt x="1591" y="28258"/>
                  <a:pt x="1496" y="28354"/>
                  <a:pt x="1496" y="28462"/>
                </a:cubicBezTo>
                <a:cubicBezTo>
                  <a:pt x="1482" y="28619"/>
                  <a:pt x="1594" y="28697"/>
                  <a:pt x="1706" y="28697"/>
                </a:cubicBezTo>
                <a:cubicBezTo>
                  <a:pt x="1819" y="28697"/>
                  <a:pt x="1931" y="28619"/>
                  <a:pt x="1917" y="28462"/>
                </a:cubicBezTo>
                <a:cubicBezTo>
                  <a:pt x="1917" y="28354"/>
                  <a:pt x="1822" y="28258"/>
                  <a:pt x="1713" y="28258"/>
                </a:cubicBezTo>
                <a:close/>
                <a:moveTo>
                  <a:pt x="39712" y="27987"/>
                </a:moveTo>
                <a:cubicBezTo>
                  <a:pt x="39624" y="27987"/>
                  <a:pt x="39534" y="28020"/>
                  <a:pt x="39459" y="28095"/>
                </a:cubicBezTo>
                <a:cubicBezTo>
                  <a:pt x="39228" y="28313"/>
                  <a:pt x="39391" y="28707"/>
                  <a:pt x="39704" y="28707"/>
                </a:cubicBezTo>
                <a:cubicBezTo>
                  <a:pt x="39908" y="28707"/>
                  <a:pt x="40071" y="28544"/>
                  <a:pt x="40084" y="28354"/>
                </a:cubicBezTo>
                <a:lnTo>
                  <a:pt x="40071" y="28354"/>
                </a:lnTo>
                <a:cubicBezTo>
                  <a:pt x="40071" y="28133"/>
                  <a:pt x="39897" y="27987"/>
                  <a:pt x="39712" y="27987"/>
                </a:cubicBezTo>
                <a:close/>
                <a:moveTo>
                  <a:pt x="7177" y="27973"/>
                </a:moveTo>
                <a:cubicBezTo>
                  <a:pt x="6851" y="27973"/>
                  <a:pt x="6688" y="28367"/>
                  <a:pt x="6919" y="28612"/>
                </a:cubicBezTo>
                <a:cubicBezTo>
                  <a:pt x="6994" y="28687"/>
                  <a:pt x="7086" y="28720"/>
                  <a:pt x="7176" y="28720"/>
                </a:cubicBezTo>
                <a:cubicBezTo>
                  <a:pt x="7366" y="28720"/>
                  <a:pt x="7549" y="28574"/>
                  <a:pt x="7558" y="28354"/>
                </a:cubicBezTo>
                <a:cubicBezTo>
                  <a:pt x="7558" y="28136"/>
                  <a:pt x="7395" y="27973"/>
                  <a:pt x="7177" y="27973"/>
                </a:cubicBezTo>
                <a:close/>
                <a:moveTo>
                  <a:pt x="4432" y="28095"/>
                </a:moveTo>
                <a:cubicBezTo>
                  <a:pt x="4146" y="28095"/>
                  <a:pt x="3997" y="28435"/>
                  <a:pt x="4201" y="28625"/>
                </a:cubicBezTo>
                <a:cubicBezTo>
                  <a:pt x="4262" y="28691"/>
                  <a:pt x="4339" y="28720"/>
                  <a:pt x="4415" y="28720"/>
                </a:cubicBezTo>
                <a:cubicBezTo>
                  <a:pt x="4575" y="28720"/>
                  <a:pt x="4731" y="28592"/>
                  <a:pt x="4731" y="28408"/>
                </a:cubicBezTo>
                <a:cubicBezTo>
                  <a:pt x="4731" y="28231"/>
                  <a:pt x="4595" y="28095"/>
                  <a:pt x="4432" y="28095"/>
                </a:cubicBezTo>
                <a:close/>
                <a:moveTo>
                  <a:pt x="23950" y="28204"/>
                </a:moveTo>
                <a:lnTo>
                  <a:pt x="24181" y="28571"/>
                </a:lnTo>
                <a:lnTo>
                  <a:pt x="23801" y="28734"/>
                </a:lnTo>
                <a:lnTo>
                  <a:pt x="23624" y="28381"/>
                </a:lnTo>
                <a:lnTo>
                  <a:pt x="23950" y="28204"/>
                </a:lnTo>
                <a:close/>
                <a:moveTo>
                  <a:pt x="35735" y="28204"/>
                </a:moveTo>
                <a:cubicBezTo>
                  <a:pt x="35789" y="28299"/>
                  <a:pt x="35871" y="28435"/>
                  <a:pt x="35925" y="28544"/>
                </a:cubicBezTo>
                <a:lnTo>
                  <a:pt x="35558" y="28734"/>
                </a:lnTo>
                <a:lnTo>
                  <a:pt x="35395" y="28394"/>
                </a:lnTo>
                <a:lnTo>
                  <a:pt x="35735" y="28204"/>
                </a:lnTo>
                <a:close/>
                <a:moveTo>
                  <a:pt x="12220" y="28204"/>
                </a:moveTo>
                <a:cubicBezTo>
                  <a:pt x="12234" y="28258"/>
                  <a:pt x="12247" y="28326"/>
                  <a:pt x="12274" y="28381"/>
                </a:cubicBezTo>
                <a:cubicBezTo>
                  <a:pt x="12315" y="28435"/>
                  <a:pt x="12356" y="28503"/>
                  <a:pt x="12397" y="28544"/>
                </a:cubicBezTo>
                <a:lnTo>
                  <a:pt x="12003" y="28748"/>
                </a:lnTo>
                <a:lnTo>
                  <a:pt x="11812" y="28408"/>
                </a:lnTo>
                <a:lnTo>
                  <a:pt x="12220" y="28204"/>
                </a:lnTo>
                <a:close/>
                <a:moveTo>
                  <a:pt x="33003" y="28272"/>
                </a:moveTo>
                <a:cubicBezTo>
                  <a:pt x="33043" y="28381"/>
                  <a:pt x="33111" y="28503"/>
                  <a:pt x="33166" y="28598"/>
                </a:cubicBezTo>
                <a:lnTo>
                  <a:pt x="32812" y="28761"/>
                </a:lnTo>
                <a:lnTo>
                  <a:pt x="32636" y="28449"/>
                </a:lnTo>
                <a:lnTo>
                  <a:pt x="33003" y="28272"/>
                </a:lnTo>
                <a:close/>
                <a:moveTo>
                  <a:pt x="21218" y="28272"/>
                </a:moveTo>
                <a:lnTo>
                  <a:pt x="21395" y="28639"/>
                </a:lnTo>
                <a:lnTo>
                  <a:pt x="21069" y="28802"/>
                </a:lnTo>
                <a:lnTo>
                  <a:pt x="20892" y="28449"/>
                </a:lnTo>
                <a:lnTo>
                  <a:pt x="21218" y="28272"/>
                </a:lnTo>
                <a:close/>
                <a:moveTo>
                  <a:pt x="30243" y="28326"/>
                </a:moveTo>
                <a:lnTo>
                  <a:pt x="30407" y="28653"/>
                </a:lnTo>
                <a:lnTo>
                  <a:pt x="30080" y="28829"/>
                </a:lnTo>
                <a:cubicBezTo>
                  <a:pt x="30026" y="28721"/>
                  <a:pt x="29958" y="28598"/>
                  <a:pt x="29904" y="28489"/>
                </a:cubicBezTo>
                <a:lnTo>
                  <a:pt x="30243" y="28326"/>
                </a:lnTo>
                <a:close/>
                <a:moveTo>
                  <a:pt x="18459" y="28340"/>
                </a:moveTo>
                <a:lnTo>
                  <a:pt x="18636" y="28680"/>
                </a:lnTo>
                <a:lnTo>
                  <a:pt x="18296" y="28856"/>
                </a:lnTo>
                <a:lnTo>
                  <a:pt x="18133" y="28530"/>
                </a:lnTo>
                <a:lnTo>
                  <a:pt x="18459" y="28340"/>
                </a:lnTo>
                <a:close/>
                <a:moveTo>
                  <a:pt x="15740" y="28408"/>
                </a:moveTo>
                <a:lnTo>
                  <a:pt x="15917" y="28734"/>
                </a:lnTo>
                <a:lnTo>
                  <a:pt x="15577" y="28911"/>
                </a:lnTo>
                <a:lnTo>
                  <a:pt x="15401" y="28585"/>
                </a:lnTo>
                <a:lnTo>
                  <a:pt x="15740" y="28408"/>
                </a:lnTo>
                <a:close/>
                <a:moveTo>
                  <a:pt x="40580" y="28272"/>
                </a:moveTo>
                <a:cubicBezTo>
                  <a:pt x="40286" y="28277"/>
                  <a:pt x="40154" y="28613"/>
                  <a:pt x="40356" y="28816"/>
                </a:cubicBezTo>
                <a:cubicBezTo>
                  <a:pt x="40419" y="28883"/>
                  <a:pt x="40500" y="28913"/>
                  <a:pt x="40580" y="28913"/>
                </a:cubicBezTo>
                <a:cubicBezTo>
                  <a:pt x="40741" y="28913"/>
                  <a:pt x="40900" y="28789"/>
                  <a:pt x="40900" y="28598"/>
                </a:cubicBezTo>
                <a:cubicBezTo>
                  <a:pt x="40900" y="28410"/>
                  <a:pt x="40754" y="28275"/>
                  <a:pt x="40580" y="28272"/>
                </a:cubicBezTo>
                <a:close/>
                <a:moveTo>
                  <a:pt x="2536" y="28445"/>
                </a:moveTo>
                <a:cubicBezTo>
                  <a:pt x="2403" y="28445"/>
                  <a:pt x="2271" y="28537"/>
                  <a:pt x="2284" y="28721"/>
                </a:cubicBezTo>
                <a:cubicBezTo>
                  <a:pt x="2298" y="28870"/>
                  <a:pt x="2417" y="28945"/>
                  <a:pt x="2536" y="28945"/>
                </a:cubicBezTo>
                <a:cubicBezTo>
                  <a:pt x="2655" y="28945"/>
                  <a:pt x="2773" y="28870"/>
                  <a:pt x="2787" y="28721"/>
                </a:cubicBezTo>
                <a:cubicBezTo>
                  <a:pt x="2801" y="28537"/>
                  <a:pt x="2668" y="28445"/>
                  <a:pt x="2536" y="28445"/>
                </a:cubicBezTo>
                <a:close/>
                <a:moveTo>
                  <a:pt x="27525" y="28394"/>
                </a:moveTo>
                <a:lnTo>
                  <a:pt x="27688" y="28734"/>
                </a:lnTo>
                <a:lnTo>
                  <a:pt x="27348" y="28965"/>
                </a:lnTo>
                <a:lnTo>
                  <a:pt x="27185" y="28557"/>
                </a:lnTo>
                <a:lnTo>
                  <a:pt x="27525" y="28394"/>
                </a:lnTo>
                <a:close/>
                <a:moveTo>
                  <a:pt x="36550" y="28421"/>
                </a:moveTo>
                <a:cubicBezTo>
                  <a:pt x="36605" y="28530"/>
                  <a:pt x="36686" y="28666"/>
                  <a:pt x="36754" y="28788"/>
                </a:cubicBezTo>
                <a:lnTo>
                  <a:pt x="36374" y="28979"/>
                </a:lnTo>
                <a:lnTo>
                  <a:pt x="36197" y="28612"/>
                </a:lnTo>
                <a:lnTo>
                  <a:pt x="36550" y="28421"/>
                </a:lnTo>
                <a:close/>
                <a:moveTo>
                  <a:pt x="8006" y="28204"/>
                </a:moveTo>
                <a:cubicBezTo>
                  <a:pt x="7653" y="28204"/>
                  <a:pt x="7476" y="28625"/>
                  <a:pt x="7735" y="28870"/>
                </a:cubicBezTo>
                <a:cubicBezTo>
                  <a:pt x="7813" y="28948"/>
                  <a:pt x="7909" y="28983"/>
                  <a:pt x="8004" y="28983"/>
                </a:cubicBezTo>
                <a:cubicBezTo>
                  <a:pt x="8206" y="28983"/>
                  <a:pt x="8401" y="28825"/>
                  <a:pt x="8401" y="28585"/>
                </a:cubicBezTo>
                <a:cubicBezTo>
                  <a:pt x="8387" y="28367"/>
                  <a:pt x="8210" y="28204"/>
                  <a:pt x="8006" y="28204"/>
                </a:cubicBezTo>
                <a:close/>
                <a:moveTo>
                  <a:pt x="5261" y="28313"/>
                </a:moveTo>
                <a:cubicBezTo>
                  <a:pt x="5071" y="28313"/>
                  <a:pt x="4921" y="28462"/>
                  <a:pt x="4921" y="28653"/>
                </a:cubicBezTo>
                <a:cubicBezTo>
                  <a:pt x="4921" y="28857"/>
                  <a:pt x="5092" y="28991"/>
                  <a:pt x="5265" y="28991"/>
                </a:cubicBezTo>
                <a:cubicBezTo>
                  <a:pt x="5346" y="28991"/>
                  <a:pt x="5427" y="28962"/>
                  <a:pt x="5492" y="28897"/>
                </a:cubicBezTo>
                <a:cubicBezTo>
                  <a:pt x="5709" y="28680"/>
                  <a:pt x="5560" y="28313"/>
                  <a:pt x="5261" y="28313"/>
                </a:cubicBezTo>
                <a:close/>
                <a:moveTo>
                  <a:pt x="13036" y="28476"/>
                </a:moveTo>
                <a:lnTo>
                  <a:pt x="13199" y="28816"/>
                </a:lnTo>
                <a:lnTo>
                  <a:pt x="12832" y="28992"/>
                </a:lnTo>
                <a:lnTo>
                  <a:pt x="12641" y="28653"/>
                </a:lnTo>
                <a:lnTo>
                  <a:pt x="13036" y="28476"/>
                </a:lnTo>
                <a:close/>
                <a:moveTo>
                  <a:pt x="24779" y="28462"/>
                </a:moveTo>
                <a:lnTo>
                  <a:pt x="24956" y="28816"/>
                </a:lnTo>
                <a:lnTo>
                  <a:pt x="24630" y="28992"/>
                </a:lnTo>
                <a:lnTo>
                  <a:pt x="24412" y="28625"/>
                </a:lnTo>
                <a:lnTo>
                  <a:pt x="24779" y="28462"/>
                </a:lnTo>
                <a:close/>
                <a:moveTo>
                  <a:pt x="33832" y="28517"/>
                </a:moveTo>
                <a:cubicBezTo>
                  <a:pt x="33886" y="28612"/>
                  <a:pt x="33940" y="28734"/>
                  <a:pt x="34008" y="28843"/>
                </a:cubicBezTo>
                <a:lnTo>
                  <a:pt x="33641" y="29006"/>
                </a:lnTo>
                <a:lnTo>
                  <a:pt x="33465" y="28680"/>
                </a:lnTo>
                <a:lnTo>
                  <a:pt x="33832" y="28517"/>
                </a:lnTo>
                <a:close/>
                <a:moveTo>
                  <a:pt x="37841" y="28258"/>
                </a:moveTo>
                <a:cubicBezTo>
                  <a:pt x="37665" y="28258"/>
                  <a:pt x="37515" y="28354"/>
                  <a:pt x="37434" y="28517"/>
                </a:cubicBezTo>
                <a:lnTo>
                  <a:pt x="37434" y="28666"/>
                </a:lnTo>
                <a:cubicBezTo>
                  <a:pt x="37454" y="28919"/>
                  <a:pt x="37640" y="29042"/>
                  <a:pt x="37828" y="29042"/>
                </a:cubicBezTo>
                <a:cubicBezTo>
                  <a:pt x="38024" y="29042"/>
                  <a:pt x="38222" y="28909"/>
                  <a:pt x="38236" y="28653"/>
                </a:cubicBezTo>
                <a:cubicBezTo>
                  <a:pt x="38236" y="28435"/>
                  <a:pt x="38059" y="28258"/>
                  <a:pt x="37841" y="28258"/>
                </a:cubicBezTo>
                <a:close/>
                <a:moveTo>
                  <a:pt x="22047" y="28544"/>
                </a:moveTo>
                <a:lnTo>
                  <a:pt x="22210" y="28884"/>
                </a:lnTo>
                <a:lnTo>
                  <a:pt x="21871" y="29047"/>
                </a:lnTo>
                <a:cubicBezTo>
                  <a:pt x="21830" y="28938"/>
                  <a:pt x="21762" y="28829"/>
                  <a:pt x="21707" y="28707"/>
                </a:cubicBezTo>
                <a:lnTo>
                  <a:pt x="22047" y="28544"/>
                </a:lnTo>
                <a:close/>
                <a:moveTo>
                  <a:pt x="19342" y="28557"/>
                </a:moveTo>
                <a:lnTo>
                  <a:pt x="19506" y="28938"/>
                </a:lnTo>
                <a:lnTo>
                  <a:pt x="19152" y="29101"/>
                </a:lnTo>
                <a:lnTo>
                  <a:pt x="18989" y="28788"/>
                </a:lnTo>
                <a:lnTo>
                  <a:pt x="19342" y="28557"/>
                </a:lnTo>
                <a:close/>
                <a:moveTo>
                  <a:pt x="31073" y="28571"/>
                </a:moveTo>
                <a:lnTo>
                  <a:pt x="31249" y="28938"/>
                </a:lnTo>
                <a:lnTo>
                  <a:pt x="30923" y="29101"/>
                </a:lnTo>
                <a:lnTo>
                  <a:pt x="30909" y="29101"/>
                </a:lnTo>
                <a:cubicBezTo>
                  <a:pt x="30855" y="28992"/>
                  <a:pt x="30801" y="28856"/>
                  <a:pt x="30746" y="28734"/>
                </a:cubicBezTo>
                <a:lnTo>
                  <a:pt x="31073" y="28571"/>
                </a:lnTo>
                <a:close/>
                <a:moveTo>
                  <a:pt x="41402" y="28559"/>
                </a:moveTo>
                <a:cubicBezTo>
                  <a:pt x="41336" y="28559"/>
                  <a:pt x="41268" y="28583"/>
                  <a:pt x="41212" y="28639"/>
                </a:cubicBezTo>
                <a:cubicBezTo>
                  <a:pt x="41036" y="28802"/>
                  <a:pt x="41144" y="29101"/>
                  <a:pt x="41389" y="29115"/>
                </a:cubicBezTo>
                <a:cubicBezTo>
                  <a:pt x="41539" y="29115"/>
                  <a:pt x="41674" y="29006"/>
                  <a:pt x="41674" y="28843"/>
                </a:cubicBezTo>
                <a:cubicBezTo>
                  <a:pt x="41684" y="28675"/>
                  <a:pt x="41546" y="28559"/>
                  <a:pt x="41402" y="28559"/>
                </a:cubicBezTo>
                <a:close/>
                <a:moveTo>
                  <a:pt x="16583" y="28666"/>
                </a:moveTo>
                <a:lnTo>
                  <a:pt x="16760" y="28992"/>
                </a:lnTo>
                <a:lnTo>
                  <a:pt x="16420" y="29169"/>
                </a:lnTo>
                <a:lnTo>
                  <a:pt x="16243" y="28829"/>
                </a:lnTo>
                <a:lnTo>
                  <a:pt x="16583" y="28666"/>
                </a:lnTo>
                <a:close/>
                <a:moveTo>
                  <a:pt x="28354" y="28653"/>
                </a:moveTo>
                <a:lnTo>
                  <a:pt x="28517" y="28992"/>
                </a:lnTo>
                <a:lnTo>
                  <a:pt x="28177" y="29169"/>
                </a:lnTo>
                <a:lnTo>
                  <a:pt x="28014" y="28829"/>
                </a:lnTo>
                <a:lnTo>
                  <a:pt x="28354" y="28653"/>
                </a:lnTo>
                <a:close/>
                <a:moveTo>
                  <a:pt x="25595" y="28721"/>
                </a:moveTo>
                <a:lnTo>
                  <a:pt x="25758" y="29060"/>
                </a:lnTo>
                <a:lnTo>
                  <a:pt x="25432" y="29223"/>
                </a:lnTo>
                <a:lnTo>
                  <a:pt x="25255" y="28884"/>
                </a:lnTo>
                <a:lnTo>
                  <a:pt x="25595" y="28721"/>
                </a:lnTo>
                <a:close/>
                <a:moveTo>
                  <a:pt x="8849" y="28435"/>
                </a:moveTo>
                <a:lnTo>
                  <a:pt x="8836" y="28449"/>
                </a:lnTo>
                <a:cubicBezTo>
                  <a:pt x="8830" y="28448"/>
                  <a:pt x="8824" y="28448"/>
                  <a:pt x="8819" y="28448"/>
                </a:cubicBezTo>
                <a:cubicBezTo>
                  <a:pt x="8476" y="28448"/>
                  <a:pt x="8296" y="28861"/>
                  <a:pt x="8537" y="29115"/>
                </a:cubicBezTo>
                <a:cubicBezTo>
                  <a:pt x="8623" y="29201"/>
                  <a:pt x="8730" y="29241"/>
                  <a:pt x="8833" y="29241"/>
                </a:cubicBezTo>
                <a:cubicBezTo>
                  <a:pt x="9038" y="29241"/>
                  <a:pt x="9230" y="29087"/>
                  <a:pt x="9230" y="28843"/>
                </a:cubicBezTo>
                <a:cubicBezTo>
                  <a:pt x="9243" y="28625"/>
                  <a:pt x="9067" y="28449"/>
                  <a:pt x="8849" y="28435"/>
                </a:cubicBezTo>
                <a:close/>
                <a:moveTo>
                  <a:pt x="639" y="28911"/>
                </a:moveTo>
                <a:cubicBezTo>
                  <a:pt x="599" y="28965"/>
                  <a:pt x="517" y="29006"/>
                  <a:pt x="504" y="29060"/>
                </a:cubicBezTo>
                <a:cubicBezTo>
                  <a:pt x="490" y="29115"/>
                  <a:pt x="572" y="29155"/>
                  <a:pt x="626" y="29251"/>
                </a:cubicBezTo>
                <a:cubicBezTo>
                  <a:pt x="694" y="29169"/>
                  <a:pt x="762" y="29101"/>
                  <a:pt x="762" y="29060"/>
                </a:cubicBezTo>
                <a:cubicBezTo>
                  <a:pt x="762" y="29006"/>
                  <a:pt x="694" y="28965"/>
                  <a:pt x="639" y="28911"/>
                </a:cubicBezTo>
                <a:close/>
                <a:moveTo>
                  <a:pt x="6076" y="28544"/>
                </a:moveTo>
                <a:cubicBezTo>
                  <a:pt x="5764" y="28544"/>
                  <a:pt x="5601" y="28924"/>
                  <a:pt x="5832" y="29155"/>
                </a:cubicBezTo>
                <a:cubicBezTo>
                  <a:pt x="5904" y="29224"/>
                  <a:pt x="5991" y="29254"/>
                  <a:pt x="6077" y="29254"/>
                </a:cubicBezTo>
                <a:cubicBezTo>
                  <a:pt x="6264" y="29254"/>
                  <a:pt x="6443" y="29107"/>
                  <a:pt x="6443" y="28884"/>
                </a:cubicBezTo>
                <a:cubicBezTo>
                  <a:pt x="6430" y="28693"/>
                  <a:pt x="6267" y="28544"/>
                  <a:pt x="6076" y="28544"/>
                </a:cubicBezTo>
                <a:close/>
                <a:moveTo>
                  <a:pt x="13851" y="28734"/>
                </a:moveTo>
                <a:lnTo>
                  <a:pt x="14014" y="29087"/>
                </a:lnTo>
                <a:lnTo>
                  <a:pt x="13661" y="29264"/>
                </a:lnTo>
                <a:lnTo>
                  <a:pt x="13484" y="28897"/>
                </a:lnTo>
                <a:lnTo>
                  <a:pt x="13851" y="28734"/>
                </a:lnTo>
                <a:close/>
                <a:moveTo>
                  <a:pt x="3358" y="28707"/>
                </a:moveTo>
                <a:lnTo>
                  <a:pt x="3358" y="28721"/>
                </a:lnTo>
                <a:cubicBezTo>
                  <a:pt x="3100" y="28721"/>
                  <a:pt x="2977" y="29020"/>
                  <a:pt x="3168" y="29196"/>
                </a:cubicBezTo>
                <a:cubicBezTo>
                  <a:pt x="3223" y="29252"/>
                  <a:pt x="3291" y="29277"/>
                  <a:pt x="3358" y="29277"/>
                </a:cubicBezTo>
                <a:cubicBezTo>
                  <a:pt x="3503" y="29277"/>
                  <a:pt x="3643" y="29160"/>
                  <a:pt x="3643" y="28992"/>
                </a:cubicBezTo>
                <a:cubicBezTo>
                  <a:pt x="3643" y="28829"/>
                  <a:pt x="3507" y="28707"/>
                  <a:pt x="3358" y="28707"/>
                </a:cubicBezTo>
                <a:close/>
                <a:moveTo>
                  <a:pt x="22863" y="28775"/>
                </a:moveTo>
                <a:lnTo>
                  <a:pt x="23040" y="29115"/>
                </a:lnTo>
                <a:lnTo>
                  <a:pt x="22700" y="29291"/>
                </a:lnTo>
                <a:lnTo>
                  <a:pt x="22523" y="28952"/>
                </a:lnTo>
                <a:lnTo>
                  <a:pt x="22863" y="28775"/>
                </a:lnTo>
                <a:close/>
                <a:moveTo>
                  <a:pt x="34647" y="28761"/>
                </a:moveTo>
                <a:lnTo>
                  <a:pt x="34810" y="29115"/>
                </a:lnTo>
                <a:lnTo>
                  <a:pt x="34457" y="29291"/>
                </a:lnTo>
                <a:lnTo>
                  <a:pt x="34294" y="28924"/>
                </a:lnTo>
                <a:lnTo>
                  <a:pt x="34647" y="28761"/>
                </a:lnTo>
                <a:close/>
                <a:moveTo>
                  <a:pt x="38643" y="28544"/>
                </a:moveTo>
                <a:cubicBezTo>
                  <a:pt x="38290" y="28544"/>
                  <a:pt x="38127" y="28965"/>
                  <a:pt x="38372" y="29210"/>
                </a:cubicBezTo>
                <a:cubicBezTo>
                  <a:pt x="38454" y="29288"/>
                  <a:pt x="38554" y="29323"/>
                  <a:pt x="38650" y="29323"/>
                </a:cubicBezTo>
                <a:cubicBezTo>
                  <a:pt x="38855" y="29323"/>
                  <a:pt x="39047" y="29165"/>
                  <a:pt x="39038" y="28924"/>
                </a:cubicBezTo>
                <a:cubicBezTo>
                  <a:pt x="39038" y="28707"/>
                  <a:pt x="38861" y="28544"/>
                  <a:pt x="38643" y="28544"/>
                </a:cubicBezTo>
                <a:close/>
                <a:moveTo>
                  <a:pt x="42216" y="28897"/>
                </a:moveTo>
                <a:cubicBezTo>
                  <a:pt x="42036" y="28897"/>
                  <a:pt x="41950" y="29119"/>
                  <a:pt x="42069" y="29251"/>
                </a:cubicBezTo>
                <a:cubicBezTo>
                  <a:pt x="42114" y="29301"/>
                  <a:pt x="42173" y="29324"/>
                  <a:pt x="42230" y="29324"/>
                </a:cubicBezTo>
                <a:cubicBezTo>
                  <a:pt x="42342" y="29324"/>
                  <a:pt x="42449" y="29236"/>
                  <a:pt x="42449" y="29101"/>
                </a:cubicBezTo>
                <a:cubicBezTo>
                  <a:pt x="42449" y="28992"/>
                  <a:pt x="42354" y="28897"/>
                  <a:pt x="42232" y="28897"/>
                </a:cubicBezTo>
                <a:cubicBezTo>
                  <a:pt x="42226" y="28897"/>
                  <a:pt x="42221" y="28897"/>
                  <a:pt x="42216" y="28897"/>
                </a:cubicBezTo>
                <a:close/>
                <a:moveTo>
                  <a:pt x="31902" y="28843"/>
                </a:moveTo>
                <a:lnTo>
                  <a:pt x="32092" y="29169"/>
                </a:lnTo>
                <a:lnTo>
                  <a:pt x="31752" y="29346"/>
                </a:lnTo>
                <a:lnTo>
                  <a:pt x="31575" y="29020"/>
                </a:lnTo>
                <a:lnTo>
                  <a:pt x="31902" y="28843"/>
                </a:lnTo>
                <a:close/>
                <a:moveTo>
                  <a:pt x="11106" y="28788"/>
                </a:moveTo>
                <a:lnTo>
                  <a:pt x="11296" y="29155"/>
                </a:lnTo>
                <a:lnTo>
                  <a:pt x="10929" y="29359"/>
                </a:lnTo>
                <a:lnTo>
                  <a:pt x="10725" y="28992"/>
                </a:lnTo>
                <a:lnTo>
                  <a:pt x="11106" y="28788"/>
                </a:lnTo>
                <a:close/>
                <a:moveTo>
                  <a:pt x="20144" y="28843"/>
                </a:moveTo>
                <a:lnTo>
                  <a:pt x="20375" y="29196"/>
                </a:lnTo>
                <a:lnTo>
                  <a:pt x="19968" y="29359"/>
                </a:lnTo>
                <a:lnTo>
                  <a:pt x="19805" y="29006"/>
                </a:lnTo>
                <a:lnTo>
                  <a:pt x="20144" y="28843"/>
                </a:lnTo>
                <a:close/>
                <a:moveTo>
                  <a:pt x="29197" y="28897"/>
                </a:moveTo>
                <a:lnTo>
                  <a:pt x="29360" y="29237"/>
                </a:lnTo>
                <a:lnTo>
                  <a:pt x="29020" y="29414"/>
                </a:lnTo>
                <a:cubicBezTo>
                  <a:pt x="28952" y="29305"/>
                  <a:pt x="28898" y="29183"/>
                  <a:pt x="28857" y="29074"/>
                </a:cubicBezTo>
                <a:lnTo>
                  <a:pt x="29197" y="28897"/>
                </a:lnTo>
                <a:close/>
                <a:moveTo>
                  <a:pt x="17385" y="28911"/>
                </a:moveTo>
                <a:lnTo>
                  <a:pt x="17562" y="29264"/>
                </a:lnTo>
                <a:lnTo>
                  <a:pt x="17236" y="29441"/>
                </a:lnTo>
                <a:lnTo>
                  <a:pt x="17073" y="29074"/>
                </a:lnTo>
                <a:lnTo>
                  <a:pt x="17385" y="28911"/>
                </a:lnTo>
                <a:close/>
                <a:moveTo>
                  <a:pt x="43047" y="29237"/>
                </a:moveTo>
                <a:cubicBezTo>
                  <a:pt x="43007" y="29237"/>
                  <a:pt x="42939" y="29319"/>
                  <a:pt x="42939" y="29346"/>
                </a:cubicBezTo>
                <a:cubicBezTo>
                  <a:pt x="42952" y="29400"/>
                  <a:pt x="42993" y="29441"/>
                  <a:pt x="43047" y="29468"/>
                </a:cubicBezTo>
                <a:cubicBezTo>
                  <a:pt x="43102" y="29468"/>
                  <a:pt x="43142" y="29414"/>
                  <a:pt x="43238" y="29346"/>
                </a:cubicBezTo>
                <a:cubicBezTo>
                  <a:pt x="43142" y="29291"/>
                  <a:pt x="43102" y="29237"/>
                  <a:pt x="43047" y="29237"/>
                </a:cubicBezTo>
                <a:close/>
                <a:moveTo>
                  <a:pt x="26438" y="28979"/>
                </a:moveTo>
                <a:lnTo>
                  <a:pt x="26628" y="29319"/>
                </a:lnTo>
                <a:lnTo>
                  <a:pt x="26288" y="29482"/>
                </a:lnTo>
                <a:lnTo>
                  <a:pt x="26111" y="29155"/>
                </a:lnTo>
                <a:lnTo>
                  <a:pt x="26438" y="28979"/>
                </a:lnTo>
                <a:close/>
                <a:moveTo>
                  <a:pt x="1476" y="29100"/>
                </a:moveTo>
                <a:cubicBezTo>
                  <a:pt x="1469" y="29100"/>
                  <a:pt x="1462" y="29100"/>
                  <a:pt x="1455" y="29101"/>
                </a:cubicBezTo>
                <a:cubicBezTo>
                  <a:pt x="1346" y="29101"/>
                  <a:pt x="1265" y="29183"/>
                  <a:pt x="1265" y="29291"/>
                </a:cubicBezTo>
                <a:cubicBezTo>
                  <a:pt x="1251" y="29434"/>
                  <a:pt x="1356" y="29505"/>
                  <a:pt x="1462" y="29505"/>
                </a:cubicBezTo>
                <a:cubicBezTo>
                  <a:pt x="1567" y="29505"/>
                  <a:pt x="1672" y="29434"/>
                  <a:pt x="1659" y="29291"/>
                </a:cubicBezTo>
                <a:cubicBezTo>
                  <a:pt x="1659" y="29190"/>
                  <a:pt x="1576" y="29100"/>
                  <a:pt x="1476" y="29100"/>
                </a:cubicBezTo>
                <a:close/>
                <a:moveTo>
                  <a:pt x="14667" y="28992"/>
                </a:moveTo>
                <a:lnTo>
                  <a:pt x="14843" y="29319"/>
                </a:lnTo>
                <a:lnTo>
                  <a:pt x="14476" y="29509"/>
                </a:lnTo>
                <a:lnTo>
                  <a:pt x="14300" y="29183"/>
                </a:lnTo>
                <a:lnTo>
                  <a:pt x="14667" y="28992"/>
                </a:lnTo>
                <a:close/>
                <a:moveTo>
                  <a:pt x="35476" y="29020"/>
                </a:moveTo>
                <a:cubicBezTo>
                  <a:pt x="35531" y="29128"/>
                  <a:pt x="35599" y="29251"/>
                  <a:pt x="35653" y="29359"/>
                </a:cubicBezTo>
                <a:lnTo>
                  <a:pt x="35273" y="29536"/>
                </a:lnTo>
                <a:lnTo>
                  <a:pt x="35109" y="29210"/>
                </a:lnTo>
                <a:lnTo>
                  <a:pt x="35476" y="29020"/>
                </a:lnTo>
                <a:close/>
                <a:moveTo>
                  <a:pt x="39476" y="28798"/>
                </a:moveTo>
                <a:cubicBezTo>
                  <a:pt x="39389" y="28798"/>
                  <a:pt x="39300" y="28829"/>
                  <a:pt x="39228" y="28897"/>
                </a:cubicBezTo>
                <a:cubicBezTo>
                  <a:pt x="38997" y="29128"/>
                  <a:pt x="39146" y="29522"/>
                  <a:pt x="39473" y="29536"/>
                </a:cubicBezTo>
                <a:cubicBezTo>
                  <a:pt x="39676" y="29536"/>
                  <a:pt x="39840" y="29373"/>
                  <a:pt x="39840" y="29183"/>
                </a:cubicBezTo>
                <a:lnTo>
                  <a:pt x="39853" y="29169"/>
                </a:lnTo>
                <a:cubicBezTo>
                  <a:pt x="39853" y="28945"/>
                  <a:pt x="39668" y="28798"/>
                  <a:pt x="39476" y="28798"/>
                </a:cubicBezTo>
                <a:close/>
                <a:moveTo>
                  <a:pt x="4173" y="28924"/>
                </a:moveTo>
                <a:cubicBezTo>
                  <a:pt x="3902" y="28924"/>
                  <a:pt x="3766" y="29264"/>
                  <a:pt x="3970" y="29454"/>
                </a:cubicBezTo>
                <a:cubicBezTo>
                  <a:pt x="4029" y="29514"/>
                  <a:pt x="4101" y="29540"/>
                  <a:pt x="4173" y="29540"/>
                </a:cubicBezTo>
                <a:cubicBezTo>
                  <a:pt x="4331" y="29540"/>
                  <a:pt x="4486" y="29411"/>
                  <a:pt x="4486" y="29223"/>
                </a:cubicBezTo>
                <a:cubicBezTo>
                  <a:pt x="4486" y="29060"/>
                  <a:pt x="4350" y="28924"/>
                  <a:pt x="4173" y="28924"/>
                </a:cubicBezTo>
                <a:close/>
                <a:moveTo>
                  <a:pt x="6933" y="28802"/>
                </a:moveTo>
                <a:cubicBezTo>
                  <a:pt x="6606" y="28802"/>
                  <a:pt x="6430" y="29196"/>
                  <a:pt x="6661" y="29427"/>
                </a:cubicBezTo>
                <a:cubicBezTo>
                  <a:pt x="6737" y="29508"/>
                  <a:pt x="6833" y="29545"/>
                  <a:pt x="6927" y="29545"/>
                </a:cubicBezTo>
                <a:cubicBezTo>
                  <a:pt x="7117" y="29545"/>
                  <a:pt x="7300" y="29396"/>
                  <a:pt x="7300" y="29169"/>
                </a:cubicBezTo>
                <a:cubicBezTo>
                  <a:pt x="7300" y="28979"/>
                  <a:pt x="7137" y="28802"/>
                  <a:pt x="6946" y="28802"/>
                </a:cubicBezTo>
                <a:close/>
                <a:moveTo>
                  <a:pt x="23706" y="29033"/>
                </a:moveTo>
                <a:lnTo>
                  <a:pt x="23869" y="29387"/>
                </a:lnTo>
                <a:lnTo>
                  <a:pt x="23542" y="29563"/>
                </a:lnTo>
                <a:lnTo>
                  <a:pt x="23379" y="29196"/>
                </a:lnTo>
                <a:lnTo>
                  <a:pt x="23706" y="29033"/>
                </a:lnTo>
                <a:close/>
                <a:moveTo>
                  <a:pt x="11921" y="29033"/>
                </a:moveTo>
                <a:lnTo>
                  <a:pt x="12111" y="29387"/>
                </a:lnTo>
                <a:lnTo>
                  <a:pt x="11758" y="29590"/>
                </a:lnTo>
                <a:lnTo>
                  <a:pt x="11554" y="29223"/>
                </a:lnTo>
                <a:lnTo>
                  <a:pt x="11921" y="29033"/>
                </a:lnTo>
                <a:close/>
                <a:moveTo>
                  <a:pt x="32744" y="29101"/>
                </a:moveTo>
                <a:lnTo>
                  <a:pt x="32921" y="29441"/>
                </a:lnTo>
                <a:lnTo>
                  <a:pt x="32581" y="29604"/>
                </a:lnTo>
                <a:lnTo>
                  <a:pt x="32405" y="29264"/>
                </a:lnTo>
                <a:lnTo>
                  <a:pt x="32744" y="29101"/>
                </a:lnTo>
                <a:close/>
                <a:moveTo>
                  <a:pt x="20973" y="29101"/>
                </a:moveTo>
                <a:lnTo>
                  <a:pt x="21137" y="29441"/>
                </a:lnTo>
                <a:lnTo>
                  <a:pt x="20797" y="29631"/>
                </a:lnTo>
                <a:lnTo>
                  <a:pt x="20566" y="29278"/>
                </a:lnTo>
                <a:lnTo>
                  <a:pt x="20973" y="29101"/>
                </a:lnTo>
                <a:close/>
                <a:moveTo>
                  <a:pt x="30012" y="29155"/>
                </a:moveTo>
                <a:lnTo>
                  <a:pt x="30175" y="29495"/>
                </a:lnTo>
                <a:lnTo>
                  <a:pt x="29836" y="29658"/>
                </a:lnTo>
                <a:lnTo>
                  <a:pt x="29673" y="29319"/>
                </a:lnTo>
                <a:lnTo>
                  <a:pt x="30012" y="29155"/>
                </a:lnTo>
                <a:close/>
                <a:moveTo>
                  <a:pt x="18241" y="29183"/>
                </a:moveTo>
                <a:lnTo>
                  <a:pt x="18418" y="29522"/>
                </a:lnTo>
                <a:lnTo>
                  <a:pt x="18078" y="29686"/>
                </a:lnTo>
                <a:lnTo>
                  <a:pt x="17902" y="29346"/>
                </a:lnTo>
                <a:lnTo>
                  <a:pt x="18241" y="29183"/>
                </a:lnTo>
                <a:close/>
                <a:moveTo>
                  <a:pt x="27267" y="29169"/>
                </a:moveTo>
                <a:lnTo>
                  <a:pt x="27430" y="29577"/>
                </a:lnTo>
                <a:lnTo>
                  <a:pt x="27090" y="29740"/>
                </a:lnTo>
                <a:lnTo>
                  <a:pt x="26927" y="29400"/>
                </a:lnTo>
                <a:lnTo>
                  <a:pt x="27267" y="29169"/>
                </a:lnTo>
                <a:close/>
                <a:moveTo>
                  <a:pt x="40295" y="29079"/>
                </a:moveTo>
                <a:cubicBezTo>
                  <a:pt x="40210" y="29079"/>
                  <a:pt x="40124" y="29111"/>
                  <a:pt x="40057" y="29183"/>
                </a:cubicBezTo>
                <a:cubicBezTo>
                  <a:pt x="39843" y="29396"/>
                  <a:pt x="39997" y="29754"/>
                  <a:pt x="40286" y="29754"/>
                </a:cubicBezTo>
                <a:cubicBezTo>
                  <a:pt x="40291" y="29754"/>
                  <a:pt x="40296" y="29754"/>
                  <a:pt x="40302" y="29754"/>
                </a:cubicBezTo>
                <a:cubicBezTo>
                  <a:pt x="40492" y="29754"/>
                  <a:pt x="40641" y="29604"/>
                  <a:pt x="40641" y="29414"/>
                </a:cubicBezTo>
                <a:cubicBezTo>
                  <a:pt x="40641" y="29213"/>
                  <a:pt x="40470" y="29079"/>
                  <a:pt x="40295" y="29079"/>
                </a:cubicBezTo>
                <a:close/>
                <a:moveTo>
                  <a:pt x="2293" y="29298"/>
                </a:moveTo>
                <a:cubicBezTo>
                  <a:pt x="2167" y="29298"/>
                  <a:pt x="2044" y="29402"/>
                  <a:pt x="2053" y="29550"/>
                </a:cubicBezTo>
                <a:cubicBezTo>
                  <a:pt x="2053" y="29672"/>
                  <a:pt x="2148" y="29767"/>
                  <a:pt x="2284" y="29781"/>
                </a:cubicBezTo>
                <a:cubicBezTo>
                  <a:pt x="2502" y="29781"/>
                  <a:pt x="2610" y="29522"/>
                  <a:pt x="2461" y="29373"/>
                </a:cubicBezTo>
                <a:cubicBezTo>
                  <a:pt x="2413" y="29321"/>
                  <a:pt x="2353" y="29298"/>
                  <a:pt x="2293" y="29298"/>
                </a:cubicBezTo>
                <a:close/>
                <a:moveTo>
                  <a:pt x="15509" y="29251"/>
                </a:moveTo>
                <a:lnTo>
                  <a:pt x="15686" y="29563"/>
                </a:lnTo>
                <a:lnTo>
                  <a:pt x="15319" y="29794"/>
                </a:lnTo>
                <a:lnTo>
                  <a:pt x="15156" y="29414"/>
                </a:lnTo>
                <a:lnTo>
                  <a:pt x="15509" y="29251"/>
                </a:lnTo>
                <a:close/>
                <a:moveTo>
                  <a:pt x="7762" y="29033"/>
                </a:moveTo>
                <a:cubicBezTo>
                  <a:pt x="7422" y="29033"/>
                  <a:pt x="7245" y="29441"/>
                  <a:pt x="7490" y="29686"/>
                </a:cubicBezTo>
                <a:cubicBezTo>
                  <a:pt x="7571" y="29767"/>
                  <a:pt x="7670" y="29803"/>
                  <a:pt x="7766" y="29803"/>
                </a:cubicBezTo>
                <a:cubicBezTo>
                  <a:pt x="7961" y="29803"/>
                  <a:pt x="8147" y="29655"/>
                  <a:pt x="8156" y="29427"/>
                </a:cubicBezTo>
                <a:cubicBezTo>
                  <a:pt x="8156" y="29210"/>
                  <a:pt x="7979" y="29033"/>
                  <a:pt x="7762" y="29033"/>
                </a:cubicBezTo>
                <a:close/>
                <a:moveTo>
                  <a:pt x="5005" y="29130"/>
                </a:moveTo>
                <a:cubicBezTo>
                  <a:pt x="4923" y="29130"/>
                  <a:pt x="4840" y="29159"/>
                  <a:pt x="4772" y="29223"/>
                </a:cubicBezTo>
                <a:cubicBezTo>
                  <a:pt x="4540" y="29441"/>
                  <a:pt x="4704" y="29808"/>
                  <a:pt x="5003" y="29808"/>
                </a:cubicBezTo>
                <a:cubicBezTo>
                  <a:pt x="5179" y="29808"/>
                  <a:pt x="5329" y="29658"/>
                  <a:pt x="5342" y="29482"/>
                </a:cubicBezTo>
                <a:cubicBezTo>
                  <a:pt x="5352" y="29268"/>
                  <a:pt x="5183" y="29130"/>
                  <a:pt x="5005" y="29130"/>
                </a:cubicBezTo>
                <a:close/>
                <a:moveTo>
                  <a:pt x="24535" y="29291"/>
                </a:moveTo>
                <a:lnTo>
                  <a:pt x="24711" y="29631"/>
                </a:lnTo>
                <a:lnTo>
                  <a:pt x="24372" y="29808"/>
                </a:lnTo>
                <a:cubicBezTo>
                  <a:pt x="24317" y="29699"/>
                  <a:pt x="24249" y="29577"/>
                  <a:pt x="24195" y="29468"/>
                </a:cubicBezTo>
                <a:lnTo>
                  <a:pt x="24535" y="29291"/>
                </a:lnTo>
                <a:close/>
                <a:moveTo>
                  <a:pt x="33560" y="29332"/>
                </a:moveTo>
                <a:lnTo>
                  <a:pt x="33723" y="29658"/>
                </a:lnTo>
                <a:lnTo>
                  <a:pt x="33383" y="29849"/>
                </a:lnTo>
                <a:lnTo>
                  <a:pt x="33220" y="29509"/>
                </a:lnTo>
                <a:lnTo>
                  <a:pt x="33560" y="29332"/>
                </a:lnTo>
                <a:close/>
                <a:moveTo>
                  <a:pt x="12764" y="29278"/>
                </a:moveTo>
                <a:cubicBezTo>
                  <a:pt x="12750" y="29479"/>
                  <a:pt x="12909" y="29574"/>
                  <a:pt x="13044" y="29707"/>
                </a:cubicBezTo>
                <a:lnTo>
                  <a:pt x="13044" y="29707"/>
                </a:lnTo>
                <a:cubicBezTo>
                  <a:pt x="13009" y="29698"/>
                  <a:pt x="12974" y="29694"/>
                  <a:pt x="12939" y="29694"/>
                </a:cubicBezTo>
                <a:cubicBezTo>
                  <a:pt x="12803" y="29694"/>
                  <a:pt x="12674" y="29761"/>
                  <a:pt x="12601" y="29876"/>
                </a:cubicBezTo>
                <a:lnTo>
                  <a:pt x="12397" y="29468"/>
                </a:lnTo>
                <a:lnTo>
                  <a:pt x="12764" y="29278"/>
                </a:lnTo>
                <a:close/>
                <a:moveTo>
                  <a:pt x="21803" y="29373"/>
                </a:moveTo>
                <a:cubicBezTo>
                  <a:pt x="21857" y="29468"/>
                  <a:pt x="21925" y="29590"/>
                  <a:pt x="21979" y="29699"/>
                </a:cubicBezTo>
                <a:cubicBezTo>
                  <a:pt x="21857" y="29754"/>
                  <a:pt x="21735" y="29821"/>
                  <a:pt x="21612" y="29876"/>
                </a:cubicBezTo>
                <a:lnTo>
                  <a:pt x="21449" y="29550"/>
                </a:lnTo>
                <a:lnTo>
                  <a:pt x="21803" y="29373"/>
                </a:lnTo>
                <a:close/>
                <a:moveTo>
                  <a:pt x="37597" y="29074"/>
                </a:moveTo>
                <a:cubicBezTo>
                  <a:pt x="37422" y="29074"/>
                  <a:pt x="37247" y="29167"/>
                  <a:pt x="37178" y="29327"/>
                </a:cubicBezTo>
                <a:lnTo>
                  <a:pt x="37178" y="29327"/>
                </a:lnTo>
                <a:cubicBezTo>
                  <a:pt x="37177" y="29329"/>
                  <a:pt x="37177" y="29331"/>
                  <a:pt x="37177" y="29332"/>
                </a:cubicBezTo>
                <a:lnTo>
                  <a:pt x="37189" y="29332"/>
                </a:lnTo>
                <a:cubicBezTo>
                  <a:pt x="37175" y="29400"/>
                  <a:pt x="37175" y="29468"/>
                  <a:pt x="37175" y="29522"/>
                </a:cubicBezTo>
                <a:cubicBezTo>
                  <a:pt x="37188" y="29737"/>
                  <a:pt x="37352" y="29892"/>
                  <a:pt x="37550" y="29892"/>
                </a:cubicBezTo>
                <a:cubicBezTo>
                  <a:pt x="37565" y="29892"/>
                  <a:pt x="37581" y="29891"/>
                  <a:pt x="37597" y="29889"/>
                </a:cubicBezTo>
                <a:cubicBezTo>
                  <a:pt x="38100" y="29849"/>
                  <a:pt x="38100" y="29128"/>
                  <a:pt x="37597" y="29074"/>
                </a:cubicBezTo>
                <a:close/>
                <a:moveTo>
                  <a:pt x="19071" y="29427"/>
                </a:moveTo>
                <a:lnTo>
                  <a:pt x="19247" y="29754"/>
                </a:lnTo>
                <a:lnTo>
                  <a:pt x="18907" y="29944"/>
                </a:lnTo>
                <a:lnTo>
                  <a:pt x="18731" y="29604"/>
                </a:lnTo>
                <a:lnTo>
                  <a:pt x="19071" y="29427"/>
                </a:lnTo>
                <a:close/>
                <a:moveTo>
                  <a:pt x="30814" y="29400"/>
                </a:moveTo>
                <a:cubicBezTo>
                  <a:pt x="30869" y="29522"/>
                  <a:pt x="30923" y="29645"/>
                  <a:pt x="30991" y="29767"/>
                </a:cubicBezTo>
                <a:lnTo>
                  <a:pt x="30665" y="29944"/>
                </a:lnTo>
                <a:lnTo>
                  <a:pt x="30488" y="29577"/>
                </a:lnTo>
                <a:lnTo>
                  <a:pt x="30814" y="29400"/>
                </a:lnTo>
                <a:close/>
                <a:moveTo>
                  <a:pt x="41131" y="29373"/>
                </a:moveTo>
                <a:cubicBezTo>
                  <a:pt x="40968" y="29373"/>
                  <a:pt x="40832" y="29495"/>
                  <a:pt x="40832" y="29658"/>
                </a:cubicBezTo>
                <a:cubicBezTo>
                  <a:pt x="40832" y="29836"/>
                  <a:pt x="40980" y="29956"/>
                  <a:pt x="41134" y="29956"/>
                </a:cubicBezTo>
                <a:cubicBezTo>
                  <a:pt x="41204" y="29956"/>
                  <a:pt x="41275" y="29931"/>
                  <a:pt x="41335" y="29876"/>
                </a:cubicBezTo>
                <a:cubicBezTo>
                  <a:pt x="41525" y="29686"/>
                  <a:pt x="41389" y="29373"/>
                  <a:pt x="41131" y="29373"/>
                </a:cubicBezTo>
                <a:close/>
                <a:moveTo>
                  <a:pt x="354" y="29767"/>
                </a:moveTo>
                <a:cubicBezTo>
                  <a:pt x="313" y="29767"/>
                  <a:pt x="245" y="29835"/>
                  <a:pt x="259" y="29862"/>
                </a:cubicBezTo>
                <a:cubicBezTo>
                  <a:pt x="272" y="29917"/>
                  <a:pt x="300" y="29957"/>
                  <a:pt x="354" y="29985"/>
                </a:cubicBezTo>
                <a:cubicBezTo>
                  <a:pt x="395" y="29985"/>
                  <a:pt x="449" y="29930"/>
                  <a:pt x="531" y="29876"/>
                </a:cubicBezTo>
                <a:cubicBezTo>
                  <a:pt x="449" y="29821"/>
                  <a:pt x="395" y="29767"/>
                  <a:pt x="354" y="29767"/>
                </a:cubicBezTo>
                <a:close/>
                <a:moveTo>
                  <a:pt x="28109" y="29495"/>
                </a:moveTo>
                <a:lnTo>
                  <a:pt x="28273" y="29821"/>
                </a:lnTo>
                <a:lnTo>
                  <a:pt x="27906" y="29998"/>
                </a:lnTo>
                <a:lnTo>
                  <a:pt x="27742" y="29658"/>
                </a:lnTo>
                <a:lnTo>
                  <a:pt x="28109" y="29495"/>
                </a:lnTo>
                <a:close/>
                <a:moveTo>
                  <a:pt x="16311" y="29482"/>
                </a:moveTo>
                <a:lnTo>
                  <a:pt x="16542" y="29849"/>
                </a:lnTo>
                <a:lnTo>
                  <a:pt x="16162" y="30012"/>
                </a:lnTo>
                <a:lnTo>
                  <a:pt x="15999" y="29658"/>
                </a:lnTo>
                <a:lnTo>
                  <a:pt x="16311" y="29482"/>
                </a:lnTo>
                <a:close/>
                <a:moveTo>
                  <a:pt x="8579" y="29264"/>
                </a:moveTo>
                <a:cubicBezTo>
                  <a:pt x="8479" y="29264"/>
                  <a:pt x="8377" y="29302"/>
                  <a:pt x="8292" y="29387"/>
                </a:cubicBezTo>
                <a:cubicBezTo>
                  <a:pt x="8051" y="29627"/>
                  <a:pt x="8232" y="30053"/>
                  <a:pt x="8575" y="30053"/>
                </a:cubicBezTo>
                <a:cubicBezTo>
                  <a:pt x="8580" y="30053"/>
                  <a:pt x="8586" y="30053"/>
                  <a:pt x="8591" y="30053"/>
                </a:cubicBezTo>
                <a:cubicBezTo>
                  <a:pt x="8808" y="30053"/>
                  <a:pt x="8985" y="29876"/>
                  <a:pt x="8985" y="29658"/>
                </a:cubicBezTo>
                <a:cubicBezTo>
                  <a:pt x="8976" y="29421"/>
                  <a:pt x="8783" y="29264"/>
                  <a:pt x="8579" y="29264"/>
                </a:cubicBezTo>
                <a:close/>
                <a:moveTo>
                  <a:pt x="5837" y="29388"/>
                </a:moveTo>
                <a:cubicBezTo>
                  <a:pt x="5754" y="29388"/>
                  <a:pt x="5670" y="29417"/>
                  <a:pt x="5601" y="29482"/>
                </a:cubicBezTo>
                <a:cubicBezTo>
                  <a:pt x="5383" y="29699"/>
                  <a:pt x="5533" y="30066"/>
                  <a:pt x="5845" y="30066"/>
                </a:cubicBezTo>
                <a:cubicBezTo>
                  <a:pt x="6022" y="30066"/>
                  <a:pt x="6185" y="29917"/>
                  <a:pt x="6185" y="29726"/>
                </a:cubicBezTo>
                <a:cubicBezTo>
                  <a:pt x="6185" y="29522"/>
                  <a:pt x="6014" y="29388"/>
                  <a:pt x="5837" y="29388"/>
                </a:cubicBezTo>
                <a:close/>
                <a:moveTo>
                  <a:pt x="25350" y="29550"/>
                </a:moveTo>
                <a:lnTo>
                  <a:pt x="25527" y="29889"/>
                </a:lnTo>
                <a:lnTo>
                  <a:pt x="25187" y="30066"/>
                </a:lnTo>
                <a:lnTo>
                  <a:pt x="25024" y="29726"/>
                </a:lnTo>
                <a:lnTo>
                  <a:pt x="25350" y="29550"/>
                </a:lnTo>
                <a:close/>
                <a:moveTo>
                  <a:pt x="3127" y="29536"/>
                </a:moveTo>
                <a:cubicBezTo>
                  <a:pt x="2760" y="29536"/>
                  <a:pt x="2746" y="30080"/>
                  <a:pt x="3113" y="30093"/>
                </a:cubicBezTo>
                <a:cubicBezTo>
                  <a:pt x="3480" y="30093"/>
                  <a:pt x="3480" y="29550"/>
                  <a:pt x="3127" y="29536"/>
                </a:cubicBezTo>
                <a:close/>
                <a:moveTo>
                  <a:pt x="13566" y="29522"/>
                </a:moveTo>
                <a:lnTo>
                  <a:pt x="13756" y="29917"/>
                </a:lnTo>
                <a:lnTo>
                  <a:pt x="13403" y="30107"/>
                </a:lnTo>
                <a:cubicBezTo>
                  <a:pt x="13389" y="29917"/>
                  <a:pt x="13253" y="29740"/>
                  <a:pt x="13063" y="29713"/>
                </a:cubicBezTo>
                <a:cubicBezTo>
                  <a:pt x="13061" y="29712"/>
                  <a:pt x="13060" y="29712"/>
                  <a:pt x="13059" y="29711"/>
                </a:cubicBezTo>
                <a:lnTo>
                  <a:pt x="13059" y="29711"/>
                </a:lnTo>
                <a:cubicBezTo>
                  <a:pt x="13259" y="29686"/>
                  <a:pt x="13445" y="29696"/>
                  <a:pt x="13566" y="29522"/>
                </a:cubicBezTo>
                <a:close/>
                <a:moveTo>
                  <a:pt x="34362" y="29577"/>
                </a:moveTo>
                <a:lnTo>
                  <a:pt x="34539" y="29944"/>
                </a:lnTo>
                <a:lnTo>
                  <a:pt x="34212" y="30107"/>
                </a:lnTo>
                <a:cubicBezTo>
                  <a:pt x="34158" y="29998"/>
                  <a:pt x="34104" y="29862"/>
                  <a:pt x="34049" y="29754"/>
                </a:cubicBezTo>
                <a:lnTo>
                  <a:pt x="34362" y="29577"/>
                </a:lnTo>
                <a:close/>
                <a:moveTo>
                  <a:pt x="22632" y="29604"/>
                </a:moveTo>
                <a:lnTo>
                  <a:pt x="22795" y="29930"/>
                </a:lnTo>
                <a:lnTo>
                  <a:pt x="22441" y="30121"/>
                </a:lnTo>
                <a:lnTo>
                  <a:pt x="22265" y="29794"/>
                </a:lnTo>
                <a:lnTo>
                  <a:pt x="22632" y="29604"/>
                </a:lnTo>
                <a:close/>
                <a:moveTo>
                  <a:pt x="38391" y="29351"/>
                </a:moveTo>
                <a:cubicBezTo>
                  <a:pt x="38293" y="29351"/>
                  <a:pt x="38194" y="29388"/>
                  <a:pt x="38113" y="29468"/>
                </a:cubicBezTo>
                <a:cubicBezTo>
                  <a:pt x="37869" y="29726"/>
                  <a:pt x="38045" y="30148"/>
                  <a:pt x="38399" y="30148"/>
                </a:cubicBezTo>
                <a:cubicBezTo>
                  <a:pt x="38616" y="30148"/>
                  <a:pt x="38793" y="29971"/>
                  <a:pt x="38807" y="29754"/>
                </a:cubicBezTo>
                <a:lnTo>
                  <a:pt x="38793" y="29740"/>
                </a:lnTo>
                <a:cubicBezTo>
                  <a:pt x="38784" y="29503"/>
                  <a:pt x="38591" y="29351"/>
                  <a:pt x="38391" y="29351"/>
                </a:cubicBezTo>
                <a:close/>
                <a:moveTo>
                  <a:pt x="41946" y="29699"/>
                </a:moveTo>
                <a:cubicBezTo>
                  <a:pt x="41638" y="29699"/>
                  <a:pt x="41634" y="30175"/>
                  <a:pt x="41947" y="30175"/>
                </a:cubicBezTo>
                <a:cubicBezTo>
                  <a:pt x="41951" y="30175"/>
                  <a:pt x="41955" y="30175"/>
                  <a:pt x="41960" y="30175"/>
                </a:cubicBezTo>
                <a:cubicBezTo>
                  <a:pt x="42082" y="30175"/>
                  <a:pt x="42191" y="30066"/>
                  <a:pt x="42191" y="29944"/>
                </a:cubicBezTo>
                <a:cubicBezTo>
                  <a:pt x="42191" y="29808"/>
                  <a:pt x="42082" y="29699"/>
                  <a:pt x="41946" y="29699"/>
                </a:cubicBezTo>
                <a:close/>
                <a:moveTo>
                  <a:pt x="31657" y="29672"/>
                </a:moveTo>
                <a:lnTo>
                  <a:pt x="31834" y="29998"/>
                </a:lnTo>
                <a:lnTo>
                  <a:pt x="31494" y="30188"/>
                </a:lnTo>
                <a:cubicBezTo>
                  <a:pt x="31440" y="30066"/>
                  <a:pt x="31372" y="29957"/>
                  <a:pt x="31317" y="29849"/>
                </a:cubicBezTo>
                <a:lnTo>
                  <a:pt x="31657" y="29672"/>
                </a:lnTo>
                <a:close/>
                <a:moveTo>
                  <a:pt x="19886" y="29672"/>
                </a:moveTo>
                <a:lnTo>
                  <a:pt x="20063" y="30039"/>
                </a:lnTo>
                <a:lnTo>
                  <a:pt x="19723" y="30202"/>
                </a:lnTo>
                <a:lnTo>
                  <a:pt x="19560" y="29849"/>
                </a:lnTo>
                <a:lnTo>
                  <a:pt x="19886" y="29672"/>
                </a:lnTo>
                <a:close/>
                <a:moveTo>
                  <a:pt x="28925" y="29726"/>
                </a:moveTo>
                <a:cubicBezTo>
                  <a:pt x="28979" y="29821"/>
                  <a:pt x="29034" y="29944"/>
                  <a:pt x="29102" y="30053"/>
                </a:cubicBezTo>
                <a:lnTo>
                  <a:pt x="28735" y="30243"/>
                </a:lnTo>
                <a:lnTo>
                  <a:pt x="28558" y="29903"/>
                </a:lnTo>
                <a:lnTo>
                  <a:pt x="28925" y="29726"/>
                </a:lnTo>
                <a:close/>
                <a:moveTo>
                  <a:pt x="17140" y="29713"/>
                </a:moveTo>
                <a:lnTo>
                  <a:pt x="17331" y="30093"/>
                </a:lnTo>
                <a:lnTo>
                  <a:pt x="17005" y="30270"/>
                </a:lnTo>
                <a:lnTo>
                  <a:pt x="16760" y="29889"/>
                </a:lnTo>
                <a:cubicBezTo>
                  <a:pt x="16828" y="29876"/>
                  <a:pt x="16896" y="29862"/>
                  <a:pt x="16964" y="29849"/>
                </a:cubicBezTo>
                <a:cubicBezTo>
                  <a:pt x="17032" y="29808"/>
                  <a:pt x="17086" y="29767"/>
                  <a:pt x="17140" y="29713"/>
                </a:cubicBezTo>
                <a:close/>
                <a:moveTo>
                  <a:pt x="26179" y="29794"/>
                </a:moveTo>
                <a:lnTo>
                  <a:pt x="26342" y="30121"/>
                </a:lnTo>
                <a:lnTo>
                  <a:pt x="26003" y="30297"/>
                </a:lnTo>
                <a:lnTo>
                  <a:pt x="25840" y="29957"/>
                </a:lnTo>
                <a:lnTo>
                  <a:pt x="26179" y="29794"/>
                </a:lnTo>
                <a:close/>
                <a:moveTo>
                  <a:pt x="1129" y="29930"/>
                </a:moveTo>
                <a:cubicBezTo>
                  <a:pt x="1102" y="29985"/>
                  <a:pt x="1034" y="30039"/>
                  <a:pt x="1006" y="30121"/>
                </a:cubicBezTo>
                <a:cubicBezTo>
                  <a:pt x="994" y="30210"/>
                  <a:pt x="1064" y="30299"/>
                  <a:pt x="1162" y="30299"/>
                </a:cubicBezTo>
                <a:cubicBezTo>
                  <a:pt x="1169" y="30299"/>
                  <a:pt x="1176" y="30298"/>
                  <a:pt x="1183" y="30297"/>
                </a:cubicBezTo>
                <a:cubicBezTo>
                  <a:pt x="1278" y="30297"/>
                  <a:pt x="1346" y="30229"/>
                  <a:pt x="1346" y="30134"/>
                </a:cubicBezTo>
                <a:cubicBezTo>
                  <a:pt x="1346" y="30012"/>
                  <a:pt x="1292" y="29957"/>
                  <a:pt x="1129" y="29930"/>
                </a:cubicBezTo>
                <a:close/>
                <a:moveTo>
                  <a:pt x="9395" y="29508"/>
                </a:moveTo>
                <a:cubicBezTo>
                  <a:pt x="9176" y="29508"/>
                  <a:pt x="9012" y="29680"/>
                  <a:pt x="9012" y="29903"/>
                </a:cubicBezTo>
                <a:cubicBezTo>
                  <a:pt x="9012" y="30153"/>
                  <a:pt x="9215" y="30315"/>
                  <a:pt x="9425" y="30315"/>
                </a:cubicBezTo>
                <a:cubicBezTo>
                  <a:pt x="9523" y="30315"/>
                  <a:pt x="9623" y="30280"/>
                  <a:pt x="9705" y="30202"/>
                </a:cubicBezTo>
                <a:cubicBezTo>
                  <a:pt x="9950" y="29944"/>
                  <a:pt x="9787" y="29509"/>
                  <a:pt x="9420" y="29509"/>
                </a:cubicBezTo>
                <a:cubicBezTo>
                  <a:pt x="9412" y="29508"/>
                  <a:pt x="9403" y="29508"/>
                  <a:pt x="9395" y="29508"/>
                </a:cubicBezTo>
                <a:close/>
                <a:moveTo>
                  <a:pt x="42789" y="30039"/>
                </a:moveTo>
                <a:cubicBezTo>
                  <a:pt x="42735" y="30053"/>
                  <a:pt x="42640" y="30134"/>
                  <a:pt x="42640" y="30188"/>
                </a:cubicBezTo>
                <a:cubicBezTo>
                  <a:pt x="42640" y="30229"/>
                  <a:pt x="42721" y="30324"/>
                  <a:pt x="42775" y="30324"/>
                </a:cubicBezTo>
                <a:cubicBezTo>
                  <a:pt x="42780" y="30325"/>
                  <a:pt x="42784" y="30326"/>
                  <a:pt x="42788" y="30326"/>
                </a:cubicBezTo>
                <a:cubicBezTo>
                  <a:pt x="42840" y="30326"/>
                  <a:pt x="42902" y="30254"/>
                  <a:pt x="42952" y="30229"/>
                </a:cubicBezTo>
                <a:lnTo>
                  <a:pt x="42952" y="30148"/>
                </a:lnTo>
                <a:cubicBezTo>
                  <a:pt x="42898" y="30107"/>
                  <a:pt x="42830" y="30039"/>
                  <a:pt x="42789" y="30039"/>
                </a:cubicBezTo>
                <a:close/>
                <a:moveTo>
                  <a:pt x="14395" y="29808"/>
                </a:moveTo>
                <a:lnTo>
                  <a:pt x="14585" y="30148"/>
                </a:lnTo>
                <a:lnTo>
                  <a:pt x="14245" y="30338"/>
                </a:lnTo>
                <a:lnTo>
                  <a:pt x="14055" y="29998"/>
                </a:lnTo>
                <a:lnTo>
                  <a:pt x="14395" y="29808"/>
                </a:lnTo>
                <a:close/>
                <a:moveTo>
                  <a:pt x="3942" y="29754"/>
                </a:moveTo>
                <a:cubicBezTo>
                  <a:pt x="3766" y="29767"/>
                  <a:pt x="3643" y="29903"/>
                  <a:pt x="3643" y="30066"/>
                </a:cubicBezTo>
                <a:cubicBezTo>
                  <a:pt x="3643" y="30247"/>
                  <a:pt x="3788" y="30362"/>
                  <a:pt x="3941" y="30362"/>
                </a:cubicBezTo>
                <a:cubicBezTo>
                  <a:pt x="4018" y="30362"/>
                  <a:pt x="4096" y="30333"/>
                  <a:pt x="4160" y="30270"/>
                </a:cubicBezTo>
                <a:cubicBezTo>
                  <a:pt x="4350" y="30080"/>
                  <a:pt x="4201" y="29754"/>
                  <a:pt x="3942" y="29754"/>
                </a:cubicBezTo>
                <a:close/>
                <a:moveTo>
                  <a:pt x="35205" y="29849"/>
                </a:moveTo>
                <a:lnTo>
                  <a:pt x="35381" y="30188"/>
                </a:lnTo>
                <a:lnTo>
                  <a:pt x="35041" y="30365"/>
                </a:lnTo>
                <a:lnTo>
                  <a:pt x="34865" y="30025"/>
                </a:lnTo>
                <a:lnTo>
                  <a:pt x="35205" y="29849"/>
                </a:lnTo>
                <a:close/>
                <a:moveTo>
                  <a:pt x="39223" y="29626"/>
                </a:moveTo>
                <a:cubicBezTo>
                  <a:pt x="39130" y="29626"/>
                  <a:pt x="39035" y="29661"/>
                  <a:pt x="38956" y="29740"/>
                </a:cubicBezTo>
                <a:cubicBezTo>
                  <a:pt x="38725" y="29971"/>
                  <a:pt x="38902" y="30365"/>
                  <a:pt x="39228" y="30365"/>
                </a:cubicBezTo>
                <a:cubicBezTo>
                  <a:pt x="39432" y="30365"/>
                  <a:pt x="39595" y="30202"/>
                  <a:pt x="39595" y="29998"/>
                </a:cubicBezTo>
                <a:cubicBezTo>
                  <a:pt x="39595" y="29778"/>
                  <a:pt x="39415" y="29626"/>
                  <a:pt x="39223" y="29626"/>
                </a:cubicBezTo>
                <a:close/>
                <a:moveTo>
                  <a:pt x="6661" y="29631"/>
                </a:moveTo>
                <a:cubicBezTo>
                  <a:pt x="6457" y="29645"/>
                  <a:pt x="6294" y="29808"/>
                  <a:pt x="6294" y="30012"/>
                </a:cubicBezTo>
                <a:cubicBezTo>
                  <a:pt x="6303" y="30229"/>
                  <a:pt x="6481" y="30368"/>
                  <a:pt x="6667" y="30368"/>
                </a:cubicBezTo>
                <a:cubicBezTo>
                  <a:pt x="6761" y="30368"/>
                  <a:pt x="6856" y="30333"/>
                  <a:pt x="6933" y="30256"/>
                </a:cubicBezTo>
                <a:cubicBezTo>
                  <a:pt x="7150" y="30025"/>
                  <a:pt x="6973" y="29631"/>
                  <a:pt x="6661" y="29631"/>
                </a:cubicBezTo>
                <a:close/>
                <a:moveTo>
                  <a:pt x="23461" y="29862"/>
                </a:moveTo>
                <a:lnTo>
                  <a:pt x="23638" y="30216"/>
                </a:lnTo>
                <a:lnTo>
                  <a:pt x="23271" y="30392"/>
                </a:lnTo>
                <a:lnTo>
                  <a:pt x="23107" y="30039"/>
                </a:lnTo>
                <a:lnTo>
                  <a:pt x="23461" y="29862"/>
                </a:lnTo>
                <a:close/>
                <a:moveTo>
                  <a:pt x="11676" y="29862"/>
                </a:moveTo>
                <a:lnTo>
                  <a:pt x="11880" y="30216"/>
                </a:lnTo>
                <a:lnTo>
                  <a:pt x="11513" y="30420"/>
                </a:lnTo>
                <a:lnTo>
                  <a:pt x="11309" y="30053"/>
                </a:lnTo>
                <a:lnTo>
                  <a:pt x="11676" y="29862"/>
                </a:lnTo>
                <a:close/>
                <a:moveTo>
                  <a:pt x="32459" y="29903"/>
                </a:moveTo>
                <a:cubicBezTo>
                  <a:pt x="32527" y="30012"/>
                  <a:pt x="32581" y="30134"/>
                  <a:pt x="32649" y="30243"/>
                </a:cubicBezTo>
                <a:lnTo>
                  <a:pt x="32296" y="30420"/>
                </a:lnTo>
                <a:lnTo>
                  <a:pt x="32119" y="30080"/>
                </a:lnTo>
                <a:lnTo>
                  <a:pt x="32459" y="29903"/>
                </a:lnTo>
                <a:close/>
                <a:moveTo>
                  <a:pt x="20702" y="29930"/>
                </a:moveTo>
                <a:lnTo>
                  <a:pt x="20878" y="30270"/>
                </a:lnTo>
                <a:lnTo>
                  <a:pt x="20525" y="30447"/>
                </a:lnTo>
                <a:lnTo>
                  <a:pt x="20362" y="30107"/>
                </a:lnTo>
                <a:lnTo>
                  <a:pt x="20702" y="29930"/>
                </a:lnTo>
                <a:close/>
                <a:moveTo>
                  <a:pt x="29768" y="29985"/>
                </a:moveTo>
                <a:lnTo>
                  <a:pt x="29931" y="30311"/>
                </a:lnTo>
                <a:lnTo>
                  <a:pt x="29564" y="30487"/>
                </a:lnTo>
                <a:lnTo>
                  <a:pt x="29387" y="30161"/>
                </a:lnTo>
                <a:lnTo>
                  <a:pt x="29768" y="29985"/>
                </a:lnTo>
                <a:close/>
                <a:moveTo>
                  <a:pt x="17983" y="29998"/>
                </a:moveTo>
                <a:lnTo>
                  <a:pt x="18146" y="30338"/>
                </a:lnTo>
                <a:lnTo>
                  <a:pt x="17806" y="30515"/>
                </a:lnTo>
                <a:lnTo>
                  <a:pt x="17643" y="30175"/>
                </a:lnTo>
                <a:lnTo>
                  <a:pt x="17983" y="29998"/>
                </a:lnTo>
                <a:close/>
                <a:moveTo>
                  <a:pt x="40057" y="29889"/>
                </a:moveTo>
                <a:cubicBezTo>
                  <a:pt x="39869" y="29889"/>
                  <a:pt x="39721" y="30049"/>
                  <a:pt x="39717" y="30236"/>
                </a:cubicBezTo>
                <a:lnTo>
                  <a:pt x="39717" y="30236"/>
                </a:lnTo>
                <a:cubicBezTo>
                  <a:pt x="39717" y="30234"/>
                  <a:pt x="39717" y="30232"/>
                  <a:pt x="39717" y="30229"/>
                </a:cubicBezTo>
                <a:lnTo>
                  <a:pt x="39717" y="30243"/>
                </a:lnTo>
                <a:cubicBezTo>
                  <a:pt x="39717" y="30241"/>
                  <a:pt x="39717" y="30238"/>
                  <a:pt x="39717" y="30236"/>
                </a:cubicBezTo>
                <a:lnTo>
                  <a:pt x="39717" y="30236"/>
                </a:lnTo>
                <a:cubicBezTo>
                  <a:pt x="39721" y="30443"/>
                  <a:pt x="39886" y="30577"/>
                  <a:pt x="40059" y="30577"/>
                </a:cubicBezTo>
                <a:cubicBezTo>
                  <a:pt x="40144" y="30577"/>
                  <a:pt x="40231" y="30545"/>
                  <a:pt x="40302" y="30474"/>
                </a:cubicBezTo>
                <a:cubicBezTo>
                  <a:pt x="40506" y="30256"/>
                  <a:pt x="40356" y="29889"/>
                  <a:pt x="40057" y="29889"/>
                </a:cubicBezTo>
                <a:close/>
                <a:moveTo>
                  <a:pt x="15265" y="30012"/>
                </a:moveTo>
                <a:lnTo>
                  <a:pt x="15428" y="30392"/>
                </a:lnTo>
                <a:lnTo>
                  <a:pt x="15061" y="30583"/>
                </a:lnTo>
                <a:lnTo>
                  <a:pt x="14898" y="30243"/>
                </a:lnTo>
                <a:lnTo>
                  <a:pt x="15265" y="30012"/>
                </a:lnTo>
                <a:close/>
                <a:moveTo>
                  <a:pt x="26995" y="30039"/>
                </a:moveTo>
                <a:lnTo>
                  <a:pt x="27185" y="30406"/>
                </a:lnTo>
                <a:lnTo>
                  <a:pt x="26845" y="30583"/>
                </a:lnTo>
                <a:lnTo>
                  <a:pt x="26669" y="30202"/>
                </a:lnTo>
                <a:lnTo>
                  <a:pt x="26995" y="30039"/>
                </a:lnTo>
                <a:close/>
                <a:moveTo>
                  <a:pt x="1989" y="30147"/>
                </a:moveTo>
                <a:cubicBezTo>
                  <a:pt x="1866" y="30147"/>
                  <a:pt x="1782" y="30250"/>
                  <a:pt x="1795" y="30365"/>
                </a:cubicBezTo>
                <a:cubicBezTo>
                  <a:pt x="1795" y="30500"/>
                  <a:pt x="1896" y="30588"/>
                  <a:pt x="2008" y="30588"/>
                </a:cubicBezTo>
                <a:cubicBezTo>
                  <a:pt x="2065" y="30588"/>
                  <a:pt x="2125" y="30565"/>
                  <a:pt x="2175" y="30515"/>
                </a:cubicBezTo>
                <a:cubicBezTo>
                  <a:pt x="2308" y="30382"/>
                  <a:pt x="2208" y="30147"/>
                  <a:pt x="2027" y="30147"/>
                </a:cubicBezTo>
                <a:cubicBezTo>
                  <a:pt x="2022" y="30147"/>
                  <a:pt x="2017" y="30147"/>
                  <a:pt x="2012" y="30148"/>
                </a:cubicBezTo>
                <a:cubicBezTo>
                  <a:pt x="2005" y="30147"/>
                  <a:pt x="1997" y="30147"/>
                  <a:pt x="1989" y="30147"/>
                </a:cubicBezTo>
                <a:close/>
                <a:moveTo>
                  <a:pt x="7490" y="29862"/>
                </a:moveTo>
                <a:cubicBezTo>
                  <a:pt x="7272" y="29862"/>
                  <a:pt x="7109" y="30039"/>
                  <a:pt x="7109" y="30243"/>
                </a:cubicBezTo>
                <a:cubicBezTo>
                  <a:pt x="7109" y="30473"/>
                  <a:pt x="7303" y="30623"/>
                  <a:pt x="7500" y="30623"/>
                </a:cubicBezTo>
                <a:cubicBezTo>
                  <a:pt x="7593" y="30623"/>
                  <a:pt x="7687" y="30589"/>
                  <a:pt x="7762" y="30515"/>
                </a:cubicBezTo>
                <a:cubicBezTo>
                  <a:pt x="7993" y="30270"/>
                  <a:pt x="7830" y="29862"/>
                  <a:pt x="7490" y="29862"/>
                </a:cubicBezTo>
                <a:close/>
                <a:moveTo>
                  <a:pt x="36306" y="29264"/>
                </a:moveTo>
                <a:lnTo>
                  <a:pt x="36509" y="29631"/>
                </a:lnTo>
                <a:cubicBezTo>
                  <a:pt x="36333" y="29631"/>
                  <a:pt x="36183" y="29740"/>
                  <a:pt x="36115" y="29903"/>
                </a:cubicBezTo>
                <a:cubicBezTo>
                  <a:pt x="36102" y="29917"/>
                  <a:pt x="36074" y="29917"/>
                  <a:pt x="36061" y="29917"/>
                </a:cubicBezTo>
                <a:cubicBezTo>
                  <a:pt x="36061" y="29971"/>
                  <a:pt x="36061" y="30025"/>
                  <a:pt x="36074" y="30080"/>
                </a:cubicBezTo>
                <a:cubicBezTo>
                  <a:pt x="36142" y="30202"/>
                  <a:pt x="36197" y="30338"/>
                  <a:pt x="36251" y="30433"/>
                </a:cubicBezTo>
                <a:lnTo>
                  <a:pt x="35857" y="30623"/>
                </a:lnTo>
                <a:lnTo>
                  <a:pt x="35680" y="30256"/>
                </a:lnTo>
                <a:cubicBezTo>
                  <a:pt x="36074" y="30202"/>
                  <a:pt x="36210" y="29713"/>
                  <a:pt x="35911" y="29454"/>
                </a:cubicBezTo>
                <a:lnTo>
                  <a:pt x="36306" y="29264"/>
                </a:lnTo>
                <a:close/>
                <a:moveTo>
                  <a:pt x="4772" y="29985"/>
                </a:moveTo>
                <a:cubicBezTo>
                  <a:pt x="4472" y="29985"/>
                  <a:pt x="4337" y="30324"/>
                  <a:pt x="4540" y="30528"/>
                </a:cubicBezTo>
                <a:cubicBezTo>
                  <a:pt x="4607" y="30595"/>
                  <a:pt x="4689" y="30625"/>
                  <a:pt x="4768" y="30625"/>
                </a:cubicBezTo>
                <a:cubicBezTo>
                  <a:pt x="4931" y="30625"/>
                  <a:pt x="5084" y="30498"/>
                  <a:pt x="5084" y="30297"/>
                </a:cubicBezTo>
                <a:cubicBezTo>
                  <a:pt x="5084" y="30121"/>
                  <a:pt x="4935" y="29985"/>
                  <a:pt x="4772" y="29985"/>
                </a:cubicBezTo>
                <a:close/>
                <a:moveTo>
                  <a:pt x="33302" y="30148"/>
                </a:moveTo>
                <a:lnTo>
                  <a:pt x="33478" y="30487"/>
                </a:lnTo>
                <a:lnTo>
                  <a:pt x="33125" y="30664"/>
                </a:lnTo>
                <a:lnTo>
                  <a:pt x="32962" y="30324"/>
                </a:lnTo>
                <a:lnTo>
                  <a:pt x="33302" y="30148"/>
                </a:lnTo>
                <a:close/>
                <a:moveTo>
                  <a:pt x="12506" y="30107"/>
                </a:moveTo>
                <a:lnTo>
                  <a:pt x="12682" y="30501"/>
                </a:lnTo>
                <a:lnTo>
                  <a:pt x="12342" y="30691"/>
                </a:lnTo>
                <a:lnTo>
                  <a:pt x="12152" y="30297"/>
                </a:lnTo>
                <a:lnTo>
                  <a:pt x="12506" y="30107"/>
                </a:lnTo>
                <a:close/>
                <a:moveTo>
                  <a:pt x="21531" y="30175"/>
                </a:moveTo>
                <a:lnTo>
                  <a:pt x="21707" y="30515"/>
                </a:lnTo>
                <a:lnTo>
                  <a:pt x="21368" y="30705"/>
                </a:lnTo>
                <a:lnTo>
                  <a:pt x="21191" y="30365"/>
                </a:lnTo>
                <a:lnTo>
                  <a:pt x="21531" y="30175"/>
                </a:lnTo>
                <a:close/>
                <a:moveTo>
                  <a:pt x="30583" y="30229"/>
                </a:moveTo>
                <a:cubicBezTo>
                  <a:pt x="30638" y="30338"/>
                  <a:pt x="30706" y="30474"/>
                  <a:pt x="30760" y="30583"/>
                </a:cubicBezTo>
                <a:lnTo>
                  <a:pt x="30393" y="30759"/>
                </a:lnTo>
                <a:lnTo>
                  <a:pt x="30230" y="30392"/>
                </a:lnTo>
                <a:lnTo>
                  <a:pt x="30583" y="30229"/>
                </a:lnTo>
                <a:close/>
                <a:moveTo>
                  <a:pt x="18812" y="30243"/>
                </a:moveTo>
                <a:lnTo>
                  <a:pt x="18989" y="30583"/>
                </a:lnTo>
                <a:lnTo>
                  <a:pt x="18649" y="30773"/>
                </a:lnTo>
                <a:lnTo>
                  <a:pt x="18459" y="30433"/>
                </a:lnTo>
                <a:lnTo>
                  <a:pt x="18812" y="30243"/>
                </a:lnTo>
                <a:close/>
                <a:moveTo>
                  <a:pt x="40899" y="30188"/>
                </a:moveTo>
                <a:cubicBezTo>
                  <a:pt x="40895" y="30188"/>
                  <a:pt x="40891" y="30188"/>
                  <a:pt x="40886" y="30188"/>
                </a:cubicBezTo>
                <a:cubicBezTo>
                  <a:pt x="40478" y="30188"/>
                  <a:pt x="40478" y="30787"/>
                  <a:pt x="40886" y="30787"/>
                </a:cubicBezTo>
                <a:cubicBezTo>
                  <a:pt x="41289" y="30787"/>
                  <a:pt x="41294" y="30188"/>
                  <a:pt x="40899" y="30188"/>
                </a:cubicBezTo>
                <a:close/>
                <a:moveTo>
                  <a:pt x="24276" y="30134"/>
                </a:moveTo>
                <a:lnTo>
                  <a:pt x="24467" y="30474"/>
                </a:lnTo>
                <a:cubicBezTo>
                  <a:pt x="24276" y="30487"/>
                  <a:pt x="24113" y="30623"/>
                  <a:pt x="24073" y="30814"/>
                </a:cubicBezTo>
                <a:cubicBezTo>
                  <a:pt x="24073" y="30623"/>
                  <a:pt x="24073" y="30433"/>
                  <a:pt x="23882" y="30324"/>
                </a:cubicBezTo>
                <a:lnTo>
                  <a:pt x="24276" y="30134"/>
                </a:lnTo>
                <a:close/>
                <a:moveTo>
                  <a:pt x="27824" y="30311"/>
                </a:moveTo>
                <a:lnTo>
                  <a:pt x="28014" y="30651"/>
                </a:lnTo>
                <a:lnTo>
                  <a:pt x="27674" y="30827"/>
                </a:lnTo>
                <a:lnTo>
                  <a:pt x="27484" y="30474"/>
                </a:lnTo>
                <a:lnTo>
                  <a:pt x="27824" y="30311"/>
                </a:lnTo>
                <a:close/>
                <a:moveTo>
                  <a:pt x="16080" y="30311"/>
                </a:moveTo>
                <a:lnTo>
                  <a:pt x="16257" y="30678"/>
                </a:lnTo>
                <a:lnTo>
                  <a:pt x="15890" y="30854"/>
                </a:lnTo>
                <a:lnTo>
                  <a:pt x="15713" y="30487"/>
                </a:lnTo>
                <a:lnTo>
                  <a:pt x="16080" y="30311"/>
                </a:lnTo>
                <a:close/>
                <a:moveTo>
                  <a:pt x="8317" y="30093"/>
                </a:moveTo>
                <a:cubicBezTo>
                  <a:pt x="7974" y="30093"/>
                  <a:pt x="7806" y="30518"/>
                  <a:pt x="8047" y="30759"/>
                </a:cubicBezTo>
                <a:cubicBezTo>
                  <a:pt x="8126" y="30838"/>
                  <a:pt x="8223" y="30873"/>
                  <a:pt x="8319" y="30873"/>
                </a:cubicBezTo>
                <a:cubicBezTo>
                  <a:pt x="8521" y="30873"/>
                  <a:pt x="8718" y="30718"/>
                  <a:pt x="8727" y="30487"/>
                </a:cubicBezTo>
                <a:cubicBezTo>
                  <a:pt x="8713" y="30270"/>
                  <a:pt x="8537" y="30093"/>
                  <a:pt x="8319" y="30093"/>
                </a:cubicBezTo>
                <a:lnTo>
                  <a:pt x="8333" y="30093"/>
                </a:lnTo>
                <a:cubicBezTo>
                  <a:pt x="8327" y="30093"/>
                  <a:pt x="8322" y="30093"/>
                  <a:pt x="8317" y="30093"/>
                </a:cubicBezTo>
                <a:close/>
                <a:moveTo>
                  <a:pt x="25106" y="30365"/>
                </a:moveTo>
                <a:lnTo>
                  <a:pt x="25282" y="30705"/>
                </a:lnTo>
                <a:lnTo>
                  <a:pt x="24942" y="30882"/>
                </a:lnTo>
                <a:lnTo>
                  <a:pt x="24766" y="30542"/>
                </a:lnTo>
                <a:lnTo>
                  <a:pt x="25106" y="30365"/>
                </a:lnTo>
                <a:close/>
                <a:moveTo>
                  <a:pt x="5601" y="30202"/>
                </a:moveTo>
                <a:lnTo>
                  <a:pt x="5601" y="30216"/>
                </a:lnTo>
                <a:cubicBezTo>
                  <a:pt x="5288" y="30216"/>
                  <a:pt x="5139" y="30583"/>
                  <a:pt x="5356" y="30800"/>
                </a:cubicBezTo>
                <a:cubicBezTo>
                  <a:pt x="5427" y="30871"/>
                  <a:pt x="5514" y="30903"/>
                  <a:pt x="5598" y="30903"/>
                </a:cubicBezTo>
                <a:cubicBezTo>
                  <a:pt x="5774" y="30903"/>
                  <a:pt x="5940" y="30766"/>
                  <a:pt x="5940" y="30555"/>
                </a:cubicBezTo>
                <a:cubicBezTo>
                  <a:pt x="5940" y="30365"/>
                  <a:pt x="5791" y="30202"/>
                  <a:pt x="5601" y="30202"/>
                </a:cubicBezTo>
                <a:close/>
                <a:moveTo>
                  <a:pt x="2869" y="30372"/>
                </a:moveTo>
                <a:cubicBezTo>
                  <a:pt x="2806" y="30372"/>
                  <a:pt x="2743" y="30396"/>
                  <a:pt x="2692" y="30447"/>
                </a:cubicBezTo>
                <a:cubicBezTo>
                  <a:pt x="2529" y="30610"/>
                  <a:pt x="2638" y="30895"/>
                  <a:pt x="2869" y="30909"/>
                </a:cubicBezTo>
                <a:cubicBezTo>
                  <a:pt x="3018" y="30895"/>
                  <a:pt x="3127" y="30787"/>
                  <a:pt x="3127" y="30651"/>
                </a:cubicBezTo>
                <a:lnTo>
                  <a:pt x="3140" y="30651"/>
                </a:lnTo>
                <a:cubicBezTo>
                  <a:pt x="3140" y="30483"/>
                  <a:pt x="3006" y="30372"/>
                  <a:pt x="2869" y="30372"/>
                </a:cubicBezTo>
                <a:close/>
                <a:moveTo>
                  <a:pt x="13335" y="30392"/>
                </a:moveTo>
                <a:lnTo>
                  <a:pt x="13511" y="30732"/>
                </a:lnTo>
                <a:lnTo>
                  <a:pt x="13172" y="30936"/>
                </a:lnTo>
                <a:lnTo>
                  <a:pt x="12981" y="30583"/>
                </a:lnTo>
                <a:lnTo>
                  <a:pt x="13335" y="30392"/>
                </a:lnTo>
                <a:close/>
                <a:moveTo>
                  <a:pt x="22346" y="30420"/>
                </a:moveTo>
                <a:lnTo>
                  <a:pt x="22537" y="30759"/>
                </a:lnTo>
                <a:lnTo>
                  <a:pt x="22197" y="30936"/>
                </a:lnTo>
                <a:lnTo>
                  <a:pt x="22006" y="30596"/>
                </a:lnTo>
                <a:lnTo>
                  <a:pt x="22346" y="30420"/>
                </a:lnTo>
                <a:close/>
                <a:moveTo>
                  <a:pt x="34117" y="30392"/>
                </a:moveTo>
                <a:lnTo>
                  <a:pt x="34117" y="30406"/>
                </a:lnTo>
                <a:cubicBezTo>
                  <a:pt x="34185" y="30528"/>
                  <a:pt x="34253" y="30651"/>
                  <a:pt x="34307" y="30759"/>
                </a:cubicBezTo>
                <a:lnTo>
                  <a:pt x="33968" y="30936"/>
                </a:lnTo>
                <a:lnTo>
                  <a:pt x="33791" y="30569"/>
                </a:lnTo>
                <a:lnTo>
                  <a:pt x="34117" y="30392"/>
                </a:lnTo>
                <a:close/>
                <a:moveTo>
                  <a:pt x="38155" y="30184"/>
                </a:moveTo>
                <a:cubicBezTo>
                  <a:pt x="38058" y="30184"/>
                  <a:pt x="37961" y="30219"/>
                  <a:pt x="37882" y="30297"/>
                </a:cubicBezTo>
                <a:cubicBezTo>
                  <a:pt x="37624" y="30555"/>
                  <a:pt x="37801" y="30977"/>
                  <a:pt x="38154" y="30977"/>
                </a:cubicBezTo>
                <a:cubicBezTo>
                  <a:pt x="38161" y="30977"/>
                  <a:pt x="38169" y="30977"/>
                  <a:pt x="38176" y="30977"/>
                </a:cubicBezTo>
                <a:cubicBezTo>
                  <a:pt x="38384" y="30977"/>
                  <a:pt x="38562" y="30793"/>
                  <a:pt x="38562" y="30583"/>
                </a:cubicBezTo>
                <a:cubicBezTo>
                  <a:pt x="38562" y="30342"/>
                  <a:pt x="38361" y="30184"/>
                  <a:pt x="38155" y="30184"/>
                </a:cubicBezTo>
                <a:close/>
                <a:moveTo>
                  <a:pt x="31426" y="30501"/>
                </a:moveTo>
                <a:lnTo>
                  <a:pt x="31589" y="30827"/>
                </a:lnTo>
                <a:lnTo>
                  <a:pt x="31222" y="31004"/>
                </a:lnTo>
                <a:lnTo>
                  <a:pt x="31208" y="31004"/>
                </a:lnTo>
                <a:cubicBezTo>
                  <a:pt x="31154" y="30909"/>
                  <a:pt x="31100" y="30773"/>
                  <a:pt x="31045" y="30678"/>
                </a:cubicBezTo>
                <a:lnTo>
                  <a:pt x="31426" y="30501"/>
                </a:lnTo>
                <a:close/>
                <a:moveTo>
                  <a:pt x="41724" y="30514"/>
                </a:moveTo>
                <a:cubicBezTo>
                  <a:pt x="41717" y="30514"/>
                  <a:pt x="41709" y="30514"/>
                  <a:pt x="41702" y="30515"/>
                </a:cubicBezTo>
                <a:cubicBezTo>
                  <a:pt x="41484" y="30515"/>
                  <a:pt x="41375" y="30787"/>
                  <a:pt x="41539" y="30950"/>
                </a:cubicBezTo>
                <a:cubicBezTo>
                  <a:pt x="41588" y="30995"/>
                  <a:pt x="41647" y="31016"/>
                  <a:pt x="41705" y="31016"/>
                </a:cubicBezTo>
                <a:cubicBezTo>
                  <a:pt x="41835" y="31016"/>
                  <a:pt x="41960" y="30910"/>
                  <a:pt x="41960" y="30759"/>
                </a:cubicBezTo>
                <a:cubicBezTo>
                  <a:pt x="41960" y="30630"/>
                  <a:pt x="41862" y="30514"/>
                  <a:pt x="41724" y="30514"/>
                </a:cubicBezTo>
                <a:close/>
                <a:moveTo>
                  <a:pt x="19614" y="30487"/>
                </a:moveTo>
                <a:lnTo>
                  <a:pt x="19805" y="30854"/>
                </a:lnTo>
                <a:lnTo>
                  <a:pt x="19465" y="31045"/>
                </a:lnTo>
                <a:lnTo>
                  <a:pt x="19288" y="30664"/>
                </a:lnTo>
                <a:lnTo>
                  <a:pt x="19614" y="30487"/>
                </a:lnTo>
                <a:close/>
                <a:moveTo>
                  <a:pt x="28640" y="30555"/>
                </a:moveTo>
                <a:lnTo>
                  <a:pt x="28830" y="30882"/>
                </a:lnTo>
                <a:lnTo>
                  <a:pt x="28490" y="31058"/>
                </a:lnTo>
                <a:lnTo>
                  <a:pt x="28300" y="30719"/>
                </a:lnTo>
                <a:lnTo>
                  <a:pt x="28640" y="30555"/>
                </a:lnTo>
                <a:close/>
                <a:moveTo>
                  <a:pt x="16896" y="30583"/>
                </a:moveTo>
                <a:lnTo>
                  <a:pt x="17086" y="30922"/>
                </a:lnTo>
                <a:lnTo>
                  <a:pt x="16706" y="31113"/>
                </a:lnTo>
                <a:lnTo>
                  <a:pt x="16542" y="30773"/>
                </a:lnTo>
                <a:lnTo>
                  <a:pt x="16896" y="30583"/>
                </a:lnTo>
                <a:close/>
                <a:moveTo>
                  <a:pt x="905" y="30795"/>
                </a:moveTo>
                <a:cubicBezTo>
                  <a:pt x="825" y="30795"/>
                  <a:pt x="765" y="30878"/>
                  <a:pt x="789" y="30950"/>
                </a:cubicBezTo>
                <a:cubicBezTo>
                  <a:pt x="803" y="31018"/>
                  <a:pt x="871" y="31072"/>
                  <a:pt x="911" y="31126"/>
                </a:cubicBezTo>
                <a:lnTo>
                  <a:pt x="979" y="31126"/>
                </a:lnTo>
                <a:cubicBezTo>
                  <a:pt x="1020" y="31058"/>
                  <a:pt x="1088" y="31004"/>
                  <a:pt x="1088" y="30950"/>
                </a:cubicBezTo>
                <a:cubicBezTo>
                  <a:pt x="1061" y="30882"/>
                  <a:pt x="1006" y="30814"/>
                  <a:pt x="938" y="30800"/>
                </a:cubicBezTo>
                <a:cubicBezTo>
                  <a:pt x="927" y="30797"/>
                  <a:pt x="916" y="30795"/>
                  <a:pt x="905" y="30795"/>
                </a:cubicBezTo>
                <a:close/>
                <a:moveTo>
                  <a:pt x="25921" y="30610"/>
                </a:moveTo>
                <a:lnTo>
                  <a:pt x="26111" y="30950"/>
                </a:lnTo>
                <a:lnTo>
                  <a:pt x="25772" y="31140"/>
                </a:lnTo>
                <a:lnTo>
                  <a:pt x="25581" y="30800"/>
                </a:lnTo>
                <a:lnTo>
                  <a:pt x="25921" y="30610"/>
                </a:lnTo>
                <a:close/>
                <a:moveTo>
                  <a:pt x="14150" y="30637"/>
                </a:moveTo>
                <a:lnTo>
                  <a:pt x="14340" y="30977"/>
                </a:lnTo>
                <a:lnTo>
                  <a:pt x="14001" y="31167"/>
                </a:lnTo>
                <a:lnTo>
                  <a:pt x="13810" y="30814"/>
                </a:lnTo>
                <a:lnTo>
                  <a:pt x="14150" y="30637"/>
                </a:lnTo>
                <a:close/>
                <a:moveTo>
                  <a:pt x="9135" y="30365"/>
                </a:moveTo>
                <a:cubicBezTo>
                  <a:pt x="8781" y="30365"/>
                  <a:pt x="8605" y="30800"/>
                  <a:pt x="8863" y="31045"/>
                </a:cubicBezTo>
                <a:cubicBezTo>
                  <a:pt x="8943" y="31129"/>
                  <a:pt x="9043" y="31167"/>
                  <a:pt x="9142" y="31167"/>
                </a:cubicBezTo>
                <a:cubicBezTo>
                  <a:pt x="9345" y="31167"/>
                  <a:pt x="9542" y="31006"/>
                  <a:pt x="9542" y="30759"/>
                </a:cubicBezTo>
                <a:cubicBezTo>
                  <a:pt x="9542" y="30542"/>
                  <a:pt x="9366" y="30365"/>
                  <a:pt x="9135" y="30365"/>
                </a:cubicBezTo>
                <a:close/>
                <a:moveTo>
                  <a:pt x="3698" y="30596"/>
                </a:moveTo>
                <a:cubicBezTo>
                  <a:pt x="3535" y="30596"/>
                  <a:pt x="3399" y="30732"/>
                  <a:pt x="3412" y="30882"/>
                </a:cubicBezTo>
                <a:cubicBezTo>
                  <a:pt x="3412" y="31063"/>
                  <a:pt x="3551" y="31178"/>
                  <a:pt x="3696" y="31178"/>
                </a:cubicBezTo>
                <a:cubicBezTo>
                  <a:pt x="3769" y="31178"/>
                  <a:pt x="3843" y="31149"/>
                  <a:pt x="3902" y="31086"/>
                </a:cubicBezTo>
                <a:cubicBezTo>
                  <a:pt x="4078" y="30895"/>
                  <a:pt x="3956" y="30596"/>
                  <a:pt x="3698" y="30596"/>
                </a:cubicBezTo>
                <a:close/>
                <a:moveTo>
                  <a:pt x="6416" y="30447"/>
                </a:moveTo>
                <a:cubicBezTo>
                  <a:pt x="5940" y="30447"/>
                  <a:pt x="5940" y="31181"/>
                  <a:pt x="6416" y="31181"/>
                </a:cubicBezTo>
                <a:cubicBezTo>
                  <a:pt x="6905" y="31181"/>
                  <a:pt x="6905" y="30447"/>
                  <a:pt x="6416" y="30447"/>
                </a:cubicBezTo>
                <a:close/>
                <a:moveTo>
                  <a:pt x="42531" y="30827"/>
                </a:moveTo>
                <a:cubicBezTo>
                  <a:pt x="42436" y="30827"/>
                  <a:pt x="42341" y="30909"/>
                  <a:pt x="42354" y="31018"/>
                </a:cubicBezTo>
                <a:cubicBezTo>
                  <a:pt x="42354" y="31133"/>
                  <a:pt x="42446" y="31191"/>
                  <a:pt x="42538" y="31191"/>
                </a:cubicBezTo>
                <a:cubicBezTo>
                  <a:pt x="42629" y="31191"/>
                  <a:pt x="42721" y="31133"/>
                  <a:pt x="42721" y="31018"/>
                </a:cubicBezTo>
                <a:cubicBezTo>
                  <a:pt x="42721" y="30895"/>
                  <a:pt x="42640" y="30841"/>
                  <a:pt x="42531" y="30827"/>
                </a:cubicBezTo>
                <a:close/>
                <a:moveTo>
                  <a:pt x="34946" y="30678"/>
                </a:moveTo>
                <a:lnTo>
                  <a:pt x="35137" y="31004"/>
                </a:lnTo>
                <a:lnTo>
                  <a:pt x="34797" y="31194"/>
                </a:lnTo>
                <a:lnTo>
                  <a:pt x="34607" y="30854"/>
                </a:lnTo>
                <a:lnTo>
                  <a:pt x="34946" y="30678"/>
                </a:lnTo>
                <a:close/>
                <a:moveTo>
                  <a:pt x="38983" y="30447"/>
                </a:moveTo>
                <a:lnTo>
                  <a:pt x="38983" y="30460"/>
                </a:lnTo>
                <a:cubicBezTo>
                  <a:pt x="38657" y="30460"/>
                  <a:pt x="38494" y="30868"/>
                  <a:pt x="38725" y="31099"/>
                </a:cubicBezTo>
                <a:cubicBezTo>
                  <a:pt x="38800" y="31174"/>
                  <a:pt x="38893" y="31207"/>
                  <a:pt x="38985" y="31207"/>
                </a:cubicBezTo>
                <a:cubicBezTo>
                  <a:pt x="39177" y="31207"/>
                  <a:pt x="39364" y="31061"/>
                  <a:pt x="39364" y="30841"/>
                </a:cubicBezTo>
                <a:cubicBezTo>
                  <a:pt x="39377" y="30623"/>
                  <a:pt x="39201" y="30447"/>
                  <a:pt x="38983" y="30447"/>
                </a:cubicBezTo>
                <a:close/>
                <a:moveTo>
                  <a:pt x="23175" y="30678"/>
                </a:moveTo>
                <a:lnTo>
                  <a:pt x="23352" y="31045"/>
                </a:lnTo>
                <a:lnTo>
                  <a:pt x="23012" y="31221"/>
                </a:lnTo>
                <a:lnTo>
                  <a:pt x="22836" y="30841"/>
                </a:lnTo>
                <a:lnTo>
                  <a:pt x="23175" y="30678"/>
                </a:lnTo>
                <a:close/>
                <a:moveTo>
                  <a:pt x="20471" y="30773"/>
                </a:moveTo>
                <a:lnTo>
                  <a:pt x="20647" y="31113"/>
                </a:lnTo>
                <a:lnTo>
                  <a:pt x="20307" y="31303"/>
                </a:lnTo>
                <a:lnTo>
                  <a:pt x="20131" y="30963"/>
                </a:lnTo>
                <a:lnTo>
                  <a:pt x="20471" y="30773"/>
                </a:lnTo>
                <a:close/>
                <a:moveTo>
                  <a:pt x="29469" y="30787"/>
                </a:moveTo>
                <a:lnTo>
                  <a:pt x="29659" y="31126"/>
                </a:lnTo>
                <a:lnTo>
                  <a:pt x="29319" y="31317"/>
                </a:lnTo>
                <a:cubicBezTo>
                  <a:pt x="29251" y="31208"/>
                  <a:pt x="29183" y="31086"/>
                  <a:pt x="29129" y="30977"/>
                </a:cubicBezTo>
                <a:lnTo>
                  <a:pt x="29469" y="30787"/>
                </a:lnTo>
                <a:close/>
                <a:moveTo>
                  <a:pt x="17739" y="30827"/>
                </a:moveTo>
                <a:lnTo>
                  <a:pt x="17915" y="31167"/>
                </a:lnTo>
                <a:lnTo>
                  <a:pt x="17548" y="31357"/>
                </a:lnTo>
                <a:lnTo>
                  <a:pt x="17358" y="31018"/>
                </a:lnTo>
                <a:lnTo>
                  <a:pt x="17739" y="30827"/>
                </a:lnTo>
                <a:close/>
                <a:moveTo>
                  <a:pt x="32228" y="30746"/>
                </a:moveTo>
                <a:lnTo>
                  <a:pt x="32418" y="31086"/>
                </a:lnTo>
                <a:cubicBezTo>
                  <a:pt x="32226" y="31098"/>
                  <a:pt x="32082" y="31220"/>
                  <a:pt x="32032" y="31394"/>
                </a:cubicBezTo>
                <a:lnTo>
                  <a:pt x="32032" y="31394"/>
                </a:lnTo>
                <a:cubicBezTo>
                  <a:pt x="32011" y="31215"/>
                  <a:pt x="32008" y="31024"/>
                  <a:pt x="31820" y="30936"/>
                </a:cubicBezTo>
                <a:lnTo>
                  <a:pt x="32228" y="30746"/>
                </a:lnTo>
                <a:close/>
                <a:moveTo>
                  <a:pt x="39799" y="30719"/>
                </a:moveTo>
                <a:cubicBezTo>
                  <a:pt x="39608" y="30719"/>
                  <a:pt x="39459" y="30882"/>
                  <a:pt x="39459" y="31072"/>
                </a:cubicBezTo>
                <a:cubicBezTo>
                  <a:pt x="39468" y="31273"/>
                  <a:pt x="39637" y="31400"/>
                  <a:pt x="39808" y="31400"/>
                </a:cubicBezTo>
                <a:cubicBezTo>
                  <a:pt x="39892" y="31400"/>
                  <a:pt x="39977" y="31370"/>
                  <a:pt x="40043" y="31303"/>
                </a:cubicBezTo>
                <a:cubicBezTo>
                  <a:pt x="40261" y="31086"/>
                  <a:pt x="40098" y="30719"/>
                  <a:pt x="39799" y="30719"/>
                </a:cubicBezTo>
                <a:close/>
                <a:moveTo>
                  <a:pt x="1781" y="30977"/>
                </a:moveTo>
                <a:lnTo>
                  <a:pt x="1781" y="30990"/>
                </a:lnTo>
                <a:cubicBezTo>
                  <a:pt x="1774" y="30990"/>
                  <a:pt x="1767" y="30989"/>
                  <a:pt x="1760" y="30989"/>
                </a:cubicBezTo>
                <a:cubicBezTo>
                  <a:pt x="1659" y="30989"/>
                  <a:pt x="1564" y="31079"/>
                  <a:pt x="1564" y="31181"/>
                </a:cubicBezTo>
                <a:cubicBezTo>
                  <a:pt x="1550" y="31303"/>
                  <a:pt x="1645" y="31398"/>
                  <a:pt x="1754" y="31412"/>
                </a:cubicBezTo>
                <a:cubicBezTo>
                  <a:pt x="1876" y="31412"/>
                  <a:pt x="1972" y="31330"/>
                  <a:pt x="1985" y="31208"/>
                </a:cubicBezTo>
                <a:cubicBezTo>
                  <a:pt x="1999" y="31086"/>
                  <a:pt x="1904" y="30977"/>
                  <a:pt x="1781" y="30977"/>
                </a:cubicBezTo>
                <a:close/>
                <a:moveTo>
                  <a:pt x="26750" y="30854"/>
                </a:moveTo>
                <a:lnTo>
                  <a:pt x="26940" y="31235"/>
                </a:lnTo>
                <a:lnTo>
                  <a:pt x="26601" y="31412"/>
                </a:lnTo>
                <a:lnTo>
                  <a:pt x="26410" y="31031"/>
                </a:lnTo>
                <a:lnTo>
                  <a:pt x="26750" y="30854"/>
                </a:lnTo>
                <a:close/>
                <a:moveTo>
                  <a:pt x="9964" y="30596"/>
                </a:moveTo>
                <a:cubicBezTo>
                  <a:pt x="9733" y="30596"/>
                  <a:pt x="9556" y="30787"/>
                  <a:pt x="9556" y="31004"/>
                </a:cubicBezTo>
                <a:cubicBezTo>
                  <a:pt x="9556" y="31254"/>
                  <a:pt x="9758" y="31422"/>
                  <a:pt x="9968" y="31422"/>
                </a:cubicBezTo>
                <a:cubicBezTo>
                  <a:pt x="10067" y="31422"/>
                  <a:pt x="10167" y="31385"/>
                  <a:pt x="10249" y="31303"/>
                </a:cubicBezTo>
                <a:cubicBezTo>
                  <a:pt x="10507" y="31045"/>
                  <a:pt x="10331" y="30596"/>
                  <a:pt x="9964" y="30596"/>
                </a:cubicBezTo>
                <a:close/>
                <a:moveTo>
                  <a:pt x="14982" y="30888"/>
                </a:moveTo>
                <a:cubicBezTo>
                  <a:pt x="15036" y="30995"/>
                  <a:pt x="15103" y="31115"/>
                  <a:pt x="15170" y="31221"/>
                </a:cubicBezTo>
                <a:lnTo>
                  <a:pt x="14830" y="31425"/>
                </a:lnTo>
                <a:lnTo>
                  <a:pt x="14653" y="31072"/>
                </a:lnTo>
                <a:lnTo>
                  <a:pt x="14982" y="30888"/>
                </a:lnTo>
                <a:close/>
                <a:moveTo>
                  <a:pt x="7233" y="30691"/>
                </a:moveTo>
                <a:cubicBezTo>
                  <a:pt x="7040" y="30691"/>
                  <a:pt x="6878" y="30836"/>
                  <a:pt x="6878" y="31031"/>
                </a:cubicBezTo>
                <a:cubicBezTo>
                  <a:pt x="6859" y="31264"/>
                  <a:pt x="7047" y="31434"/>
                  <a:pt x="7245" y="31434"/>
                </a:cubicBezTo>
                <a:cubicBezTo>
                  <a:pt x="7325" y="31434"/>
                  <a:pt x="7406" y="31406"/>
                  <a:pt x="7476" y="31344"/>
                </a:cubicBezTo>
                <a:cubicBezTo>
                  <a:pt x="7735" y="31126"/>
                  <a:pt x="7599" y="30719"/>
                  <a:pt x="7259" y="30691"/>
                </a:cubicBezTo>
                <a:cubicBezTo>
                  <a:pt x="7250" y="30691"/>
                  <a:pt x="7242" y="30691"/>
                  <a:pt x="7233" y="30691"/>
                </a:cubicBezTo>
                <a:close/>
                <a:moveTo>
                  <a:pt x="4527" y="30814"/>
                </a:moveTo>
                <a:cubicBezTo>
                  <a:pt x="4350" y="30814"/>
                  <a:pt x="4214" y="30950"/>
                  <a:pt x="4214" y="31126"/>
                </a:cubicBezTo>
                <a:cubicBezTo>
                  <a:pt x="4205" y="31314"/>
                  <a:pt x="4357" y="31443"/>
                  <a:pt x="4519" y="31443"/>
                </a:cubicBezTo>
                <a:cubicBezTo>
                  <a:pt x="4592" y="31443"/>
                  <a:pt x="4667" y="31417"/>
                  <a:pt x="4731" y="31357"/>
                </a:cubicBezTo>
                <a:cubicBezTo>
                  <a:pt x="4935" y="31167"/>
                  <a:pt x="4799" y="30827"/>
                  <a:pt x="4527" y="30814"/>
                </a:cubicBezTo>
                <a:close/>
                <a:moveTo>
                  <a:pt x="35775" y="30909"/>
                </a:moveTo>
                <a:lnTo>
                  <a:pt x="35979" y="31262"/>
                </a:lnTo>
                <a:lnTo>
                  <a:pt x="35626" y="31453"/>
                </a:lnTo>
                <a:lnTo>
                  <a:pt x="35436" y="31099"/>
                </a:lnTo>
                <a:lnTo>
                  <a:pt x="35775" y="30909"/>
                </a:lnTo>
                <a:close/>
                <a:moveTo>
                  <a:pt x="24073" y="30814"/>
                </a:moveTo>
                <a:cubicBezTo>
                  <a:pt x="24018" y="30977"/>
                  <a:pt x="24086" y="31167"/>
                  <a:pt x="24236" y="31276"/>
                </a:cubicBezTo>
                <a:lnTo>
                  <a:pt x="23828" y="31480"/>
                </a:lnTo>
                <a:cubicBezTo>
                  <a:pt x="23814" y="31412"/>
                  <a:pt x="23801" y="31357"/>
                  <a:pt x="23773" y="31303"/>
                </a:cubicBezTo>
                <a:cubicBezTo>
                  <a:pt x="23733" y="31235"/>
                  <a:pt x="23678" y="31167"/>
                  <a:pt x="23624" y="31113"/>
                </a:cubicBezTo>
                <a:cubicBezTo>
                  <a:pt x="23841" y="31113"/>
                  <a:pt x="23950" y="30963"/>
                  <a:pt x="24073" y="30814"/>
                </a:cubicBezTo>
                <a:close/>
                <a:moveTo>
                  <a:pt x="33057" y="30977"/>
                </a:moveTo>
                <a:cubicBezTo>
                  <a:pt x="33111" y="31086"/>
                  <a:pt x="33179" y="31208"/>
                  <a:pt x="33234" y="31303"/>
                </a:cubicBezTo>
                <a:lnTo>
                  <a:pt x="32894" y="31493"/>
                </a:lnTo>
                <a:cubicBezTo>
                  <a:pt x="32840" y="31398"/>
                  <a:pt x="32785" y="31276"/>
                  <a:pt x="32717" y="31154"/>
                </a:cubicBezTo>
                <a:lnTo>
                  <a:pt x="33057" y="30977"/>
                </a:lnTo>
                <a:close/>
                <a:moveTo>
                  <a:pt x="12247" y="30909"/>
                </a:moveTo>
                <a:lnTo>
                  <a:pt x="12451" y="31317"/>
                </a:lnTo>
                <a:lnTo>
                  <a:pt x="12084" y="31521"/>
                </a:lnTo>
                <a:lnTo>
                  <a:pt x="11880" y="31099"/>
                </a:lnTo>
                <a:cubicBezTo>
                  <a:pt x="11948" y="31086"/>
                  <a:pt x="12016" y="31072"/>
                  <a:pt x="12084" y="31045"/>
                </a:cubicBezTo>
                <a:cubicBezTo>
                  <a:pt x="12139" y="31004"/>
                  <a:pt x="12193" y="30963"/>
                  <a:pt x="12247" y="30909"/>
                </a:cubicBezTo>
                <a:close/>
                <a:moveTo>
                  <a:pt x="21286" y="31004"/>
                </a:moveTo>
                <a:lnTo>
                  <a:pt x="21463" y="31344"/>
                </a:lnTo>
                <a:lnTo>
                  <a:pt x="21123" y="31534"/>
                </a:lnTo>
                <a:lnTo>
                  <a:pt x="20946" y="31181"/>
                </a:lnTo>
                <a:lnTo>
                  <a:pt x="21286" y="31004"/>
                </a:lnTo>
                <a:close/>
                <a:moveTo>
                  <a:pt x="18568" y="31072"/>
                </a:moveTo>
                <a:lnTo>
                  <a:pt x="18744" y="31398"/>
                </a:lnTo>
                <a:lnTo>
                  <a:pt x="18364" y="31588"/>
                </a:lnTo>
                <a:lnTo>
                  <a:pt x="18201" y="31249"/>
                </a:lnTo>
                <a:lnTo>
                  <a:pt x="18568" y="31072"/>
                </a:lnTo>
                <a:close/>
                <a:moveTo>
                  <a:pt x="30311" y="31045"/>
                </a:moveTo>
                <a:lnTo>
                  <a:pt x="30488" y="31412"/>
                </a:lnTo>
                <a:lnTo>
                  <a:pt x="30148" y="31602"/>
                </a:lnTo>
                <a:lnTo>
                  <a:pt x="29972" y="31208"/>
                </a:lnTo>
                <a:lnTo>
                  <a:pt x="30311" y="31045"/>
                </a:lnTo>
                <a:close/>
                <a:moveTo>
                  <a:pt x="40639" y="31031"/>
                </a:moveTo>
                <a:cubicBezTo>
                  <a:pt x="40377" y="31031"/>
                  <a:pt x="40224" y="31348"/>
                  <a:pt x="40410" y="31548"/>
                </a:cubicBezTo>
                <a:cubicBezTo>
                  <a:pt x="40476" y="31618"/>
                  <a:pt x="40559" y="31649"/>
                  <a:pt x="40641" y="31649"/>
                </a:cubicBezTo>
                <a:cubicBezTo>
                  <a:pt x="40796" y="31649"/>
                  <a:pt x="40945" y="31536"/>
                  <a:pt x="40954" y="31357"/>
                </a:cubicBezTo>
                <a:cubicBezTo>
                  <a:pt x="40954" y="31181"/>
                  <a:pt x="40818" y="31031"/>
                  <a:pt x="40655" y="31031"/>
                </a:cubicBezTo>
                <a:cubicBezTo>
                  <a:pt x="40650" y="31031"/>
                  <a:pt x="40644" y="31031"/>
                  <a:pt x="40639" y="31031"/>
                </a:cubicBezTo>
                <a:close/>
                <a:moveTo>
                  <a:pt x="27579" y="31126"/>
                </a:moveTo>
                <a:lnTo>
                  <a:pt x="27770" y="31466"/>
                </a:lnTo>
                <a:lnTo>
                  <a:pt x="27403" y="31670"/>
                </a:lnTo>
                <a:cubicBezTo>
                  <a:pt x="27389" y="31616"/>
                  <a:pt x="27375" y="31548"/>
                  <a:pt x="27348" y="31493"/>
                </a:cubicBezTo>
                <a:cubicBezTo>
                  <a:pt x="27321" y="31425"/>
                  <a:pt x="27267" y="31371"/>
                  <a:pt x="27226" y="31317"/>
                </a:cubicBezTo>
                <a:lnTo>
                  <a:pt x="27579" y="31126"/>
                </a:lnTo>
                <a:close/>
                <a:moveTo>
                  <a:pt x="15808" y="31126"/>
                </a:moveTo>
                <a:lnTo>
                  <a:pt x="15985" y="31493"/>
                </a:lnTo>
                <a:lnTo>
                  <a:pt x="15645" y="31684"/>
                </a:lnTo>
                <a:lnTo>
                  <a:pt x="15469" y="31303"/>
                </a:lnTo>
                <a:lnTo>
                  <a:pt x="15808" y="31126"/>
                </a:lnTo>
                <a:close/>
                <a:moveTo>
                  <a:pt x="8074" y="30922"/>
                </a:moveTo>
                <a:cubicBezTo>
                  <a:pt x="7857" y="30922"/>
                  <a:pt x="7680" y="31099"/>
                  <a:pt x="7680" y="31317"/>
                </a:cubicBezTo>
                <a:cubicBezTo>
                  <a:pt x="7680" y="31547"/>
                  <a:pt x="7874" y="31702"/>
                  <a:pt x="8075" y="31702"/>
                </a:cubicBezTo>
                <a:cubicBezTo>
                  <a:pt x="8170" y="31702"/>
                  <a:pt x="8267" y="31667"/>
                  <a:pt x="8346" y="31588"/>
                </a:cubicBezTo>
                <a:cubicBezTo>
                  <a:pt x="8591" y="31344"/>
                  <a:pt x="8414" y="30922"/>
                  <a:pt x="8074" y="30922"/>
                </a:cubicBezTo>
                <a:close/>
                <a:moveTo>
                  <a:pt x="2590" y="31204"/>
                </a:moveTo>
                <a:cubicBezTo>
                  <a:pt x="2457" y="31204"/>
                  <a:pt x="2325" y="31296"/>
                  <a:pt x="2338" y="31480"/>
                </a:cubicBezTo>
                <a:cubicBezTo>
                  <a:pt x="2352" y="31629"/>
                  <a:pt x="2471" y="31704"/>
                  <a:pt x="2590" y="31704"/>
                </a:cubicBezTo>
                <a:cubicBezTo>
                  <a:pt x="2709" y="31704"/>
                  <a:pt x="2828" y="31629"/>
                  <a:pt x="2841" y="31480"/>
                </a:cubicBezTo>
                <a:cubicBezTo>
                  <a:pt x="2855" y="31296"/>
                  <a:pt x="2722" y="31204"/>
                  <a:pt x="2590" y="31204"/>
                </a:cubicBezTo>
                <a:close/>
                <a:moveTo>
                  <a:pt x="5340" y="31060"/>
                </a:moveTo>
                <a:cubicBezTo>
                  <a:pt x="5162" y="31060"/>
                  <a:pt x="4993" y="31198"/>
                  <a:pt x="5003" y="31412"/>
                </a:cubicBezTo>
                <a:cubicBezTo>
                  <a:pt x="5003" y="31588"/>
                  <a:pt x="5152" y="31738"/>
                  <a:pt x="5342" y="31738"/>
                </a:cubicBezTo>
                <a:cubicBezTo>
                  <a:pt x="5641" y="31738"/>
                  <a:pt x="5805" y="31371"/>
                  <a:pt x="5573" y="31154"/>
                </a:cubicBezTo>
                <a:cubicBezTo>
                  <a:pt x="5505" y="31089"/>
                  <a:pt x="5421" y="31060"/>
                  <a:pt x="5340" y="31060"/>
                </a:cubicBezTo>
                <a:close/>
                <a:moveTo>
                  <a:pt x="24861" y="31194"/>
                </a:moveTo>
                <a:lnTo>
                  <a:pt x="25051" y="31521"/>
                </a:lnTo>
                <a:lnTo>
                  <a:pt x="24657" y="31738"/>
                </a:lnTo>
                <a:cubicBezTo>
                  <a:pt x="24630" y="31670"/>
                  <a:pt x="24616" y="31602"/>
                  <a:pt x="24589" y="31534"/>
                </a:cubicBezTo>
                <a:cubicBezTo>
                  <a:pt x="24548" y="31480"/>
                  <a:pt x="24507" y="31425"/>
                  <a:pt x="24467" y="31385"/>
                </a:cubicBezTo>
                <a:lnTo>
                  <a:pt x="24861" y="31194"/>
                </a:lnTo>
                <a:close/>
                <a:moveTo>
                  <a:pt x="13090" y="31208"/>
                </a:moveTo>
                <a:lnTo>
                  <a:pt x="13280" y="31561"/>
                </a:lnTo>
                <a:lnTo>
                  <a:pt x="12927" y="31752"/>
                </a:lnTo>
                <a:cubicBezTo>
                  <a:pt x="12859" y="31643"/>
                  <a:pt x="12791" y="31507"/>
                  <a:pt x="12723" y="31398"/>
                </a:cubicBezTo>
                <a:lnTo>
                  <a:pt x="13090" y="31208"/>
                </a:lnTo>
                <a:close/>
                <a:moveTo>
                  <a:pt x="33873" y="31221"/>
                </a:moveTo>
                <a:lnTo>
                  <a:pt x="34063" y="31602"/>
                </a:lnTo>
                <a:lnTo>
                  <a:pt x="33709" y="31779"/>
                </a:lnTo>
                <a:lnTo>
                  <a:pt x="33533" y="31398"/>
                </a:lnTo>
                <a:lnTo>
                  <a:pt x="33873" y="31221"/>
                </a:lnTo>
                <a:close/>
                <a:moveTo>
                  <a:pt x="22102" y="31249"/>
                </a:moveTo>
                <a:lnTo>
                  <a:pt x="22292" y="31588"/>
                </a:lnTo>
                <a:lnTo>
                  <a:pt x="21939" y="31792"/>
                </a:lnTo>
                <a:lnTo>
                  <a:pt x="21762" y="31439"/>
                </a:lnTo>
                <a:lnTo>
                  <a:pt x="22102" y="31249"/>
                </a:lnTo>
                <a:close/>
                <a:moveTo>
                  <a:pt x="37896" y="31004"/>
                </a:moveTo>
                <a:cubicBezTo>
                  <a:pt x="37542" y="31004"/>
                  <a:pt x="37352" y="31425"/>
                  <a:pt x="37597" y="31684"/>
                </a:cubicBezTo>
                <a:cubicBezTo>
                  <a:pt x="37677" y="31769"/>
                  <a:pt x="37778" y="31806"/>
                  <a:pt x="37878" y="31806"/>
                </a:cubicBezTo>
                <a:cubicBezTo>
                  <a:pt x="38082" y="31806"/>
                  <a:pt x="38281" y="31649"/>
                  <a:pt x="38290" y="31412"/>
                </a:cubicBezTo>
                <a:cubicBezTo>
                  <a:pt x="38290" y="31194"/>
                  <a:pt x="38113" y="31004"/>
                  <a:pt x="37896" y="31004"/>
                </a:cubicBezTo>
                <a:close/>
                <a:moveTo>
                  <a:pt x="31127" y="31317"/>
                </a:moveTo>
                <a:lnTo>
                  <a:pt x="31317" y="31656"/>
                </a:lnTo>
                <a:lnTo>
                  <a:pt x="30964" y="31847"/>
                </a:lnTo>
                <a:lnTo>
                  <a:pt x="30787" y="31493"/>
                </a:lnTo>
                <a:lnTo>
                  <a:pt x="31127" y="31317"/>
                </a:lnTo>
                <a:close/>
                <a:moveTo>
                  <a:pt x="41471" y="31317"/>
                </a:moveTo>
                <a:cubicBezTo>
                  <a:pt x="41226" y="31317"/>
                  <a:pt x="41090" y="31602"/>
                  <a:pt x="41267" y="31779"/>
                </a:cubicBezTo>
                <a:cubicBezTo>
                  <a:pt x="41320" y="31837"/>
                  <a:pt x="41388" y="31862"/>
                  <a:pt x="41455" y="31862"/>
                </a:cubicBezTo>
                <a:cubicBezTo>
                  <a:pt x="41593" y="31862"/>
                  <a:pt x="41729" y="31753"/>
                  <a:pt x="41729" y="31588"/>
                </a:cubicBezTo>
                <a:cubicBezTo>
                  <a:pt x="41715" y="31439"/>
                  <a:pt x="41607" y="31330"/>
                  <a:pt x="41471" y="31317"/>
                </a:cubicBezTo>
                <a:close/>
                <a:moveTo>
                  <a:pt x="19383" y="31317"/>
                </a:moveTo>
                <a:lnTo>
                  <a:pt x="19573" y="31684"/>
                </a:lnTo>
                <a:lnTo>
                  <a:pt x="19193" y="31874"/>
                </a:lnTo>
                <a:lnTo>
                  <a:pt x="19016" y="31493"/>
                </a:lnTo>
                <a:lnTo>
                  <a:pt x="19383" y="31317"/>
                </a:lnTo>
                <a:close/>
                <a:moveTo>
                  <a:pt x="703" y="31641"/>
                </a:moveTo>
                <a:cubicBezTo>
                  <a:pt x="700" y="31641"/>
                  <a:pt x="697" y="31642"/>
                  <a:pt x="694" y="31643"/>
                </a:cubicBezTo>
                <a:cubicBezTo>
                  <a:pt x="639" y="31656"/>
                  <a:pt x="599" y="31738"/>
                  <a:pt x="558" y="31779"/>
                </a:cubicBezTo>
                <a:cubicBezTo>
                  <a:pt x="612" y="31833"/>
                  <a:pt x="653" y="31901"/>
                  <a:pt x="707" y="31901"/>
                </a:cubicBezTo>
                <a:cubicBezTo>
                  <a:pt x="748" y="31901"/>
                  <a:pt x="803" y="31833"/>
                  <a:pt x="884" y="31765"/>
                </a:cubicBezTo>
                <a:cubicBezTo>
                  <a:pt x="809" y="31715"/>
                  <a:pt x="745" y="31641"/>
                  <a:pt x="703" y="31641"/>
                </a:cubicBezTo>
                <a:close/>
                <a:moveTo>
                  <a:pt x="28395" y="31371"/>
                </a:moveTo>
                <a:lnTo>
                  <a:pt x="28585" y="31711"/>
                </a:lnTo>
                <a:lnTo>
                  <a:pt x="28245" y="31915"/>
                </a:lnTo>
                <a:lnTo>
                  <a:pt x="28055" y="31561"/>
                </a:lnTo>
                <a:lnTo>
                  <a:pt x="28395" y="31371"/>
                </a:lnTo>
                <a:close/>
                <a:moveTo>
                  <a:pt x="16638" y="31412"/>
                </a:moveTo>
                <a:lnTo>
                  <a:pt x="16828" y="31752"/>
                </a:lnTo>
                <a:lnTo>
                  <a:pt x="16474" y="31942"/>
                </a:lnTo>
                <a:lnTo>
                  <a:pt x="16284" y="31588"/>
                </a:lnTo>
                <a:lnTo>
                  <a:pt x="16638" y="31412"/>
                </a:lnTo>
                <a:close/>
                <a:moveTo>
                  <a:pt x="25690" y="31439"/>
                </a:moveTo>
                <a:lnTo>
                  <a:pt x="25880" y="31765"/>
                </a:lnTo>
                <a:lnTo>
                  <a:pt x="25486" y="31955"/>
                </a:lnTo>
                <a:lnTo>
                  <a:pt x="25309" y="31602"/>
                </a:lnTo>
                <a:lnTo>
                  <a:pt x="25690" y="31439"/>
                </a:lnTo>
                <a:close/>
                <a:moveTo>
                  <a:pt x="3419" y="31433"/>
                </a:moveTo>
                <a:cubicBezTo>
                  <a:pt x="3349" y="31433"/>
                  <a:pt x="3277" y="31460"/>
                  <a:pt x="3222" y="31521"/>
                </a:cubicBezTo>
                <a:cubicBezTo>
                  <a:pt x="3049" y="31693"/>
                  <a:pt x="3175" y="31983"/>
                  <a:pt x="3410" y="31983"/>
                </a:cubicBezTo>
                <a:cubicBezTo>
                  <a:pt x="3415" y="31983"/>
                  <a:pt x="3420" y="31983"/>
                  <a:pt x="3426" y="31983"/>
                </a:cubicBezTo>
                <a:cubicBezTo>
                  <a:pt x="3575" y="31983"/>
                  <a:pt x="3698" y="31860"/>
                  <a:pt x="3698" y="31697"/>
                </a:cubicBezTo>
                <a:cubicBezTo>
                  <a:pt x="3689" y="31536"/>
                  <a:pt x="3555" y="31433"/>
                  <a:pt x="3419" y="31433"/>
                </a:cubicBezTo>
                <a:close/>
                <a:moveTo>
                  <a:pt x="8876" y="31194"/>
                </a:moveTo>
                <a:cubicBezTo>
                  <a:pt x="8672" y="31208"/>
                  <a:pt x="8509" y="31385"/>
                  <a:pt x="8509" y="31588"/>
                </a:cubicBezTo>
                <a:lnTo>
                  <a:pt x="8482" y="31588"/>
                </a:lnTo>
                <a:cubicBezTo>
                  <a:pt x="8482" y="31829"/>
                  <a:pt x="8683" y="31987"/>
                  <a:pt x="8889" y="31987"/>
                </a:cubicBezTo>
                <a:cubicBezTo>
                  <a:pt x="8986" y="31987"/>
                  <a:pt x="9084" y="31952"/>
                  <a:pt x="9162" y="31874"/>
                </a:cubicBezTo>
                <a:cubicBezTo>
                  <a:pt x="9406" y="31629"/>
                  <a:pt x="9243" y="31194"/>
                  <a:pt x="8876" y="31194"/>
                </a:cubicBezTo>
                <a:close/>
                <a:moveTo>
                  <a:pt x="6158" y="31303"/>
                </a:moveTo>
                <a:cubicBezTo>
                  <a:pt x="5845" y="31303"/>
                  <a:pt x="5696" y="31684"/>
                  <a:pt x="5913" y="31901"/>
                </a:cubicBezTo>
                <a:cubicBezTo>
                  <a:pt x="5986" y="31970"/>
                  <a:pt x="6074" y="32001"/>
                  <a:pt x="6160" y="32001"/>
                </a:cubicBezTo>
                <a:cubicBezTo>
                  <a:pt x="6346" y="32001"/>
                  <a:pt x="6521" y="31857"/>
                  <a:pt x="6511" y="31643"/>
                </a:cubicBezTo>
                <a:cubicBezTo>
                  <a:pt x="6511" y="31453"/>
                  <a:pt x="6362" y="31303"/>
                  <a:pt x="6172" y="31303"/>
                </a:cubicBezTo>
                <a:close/>
                <a:moveTo>
                  <a:pt x="13919" y="31453"/>
                </a:moveTo>
                <a:lnTo>
                  <a:pt x="14096" y="31806"/>
                </a:lnTo>
                <a:lnTo>
                  <a:pt x="13756" y="32010"/>
                </a:lnTo>
                <a:lnTo>
                  <a:pt x="13552" y="31643"/>
                </a:lnTo>
                <a:cubicBezTo>
                  <a:pt x="13661" y="31588"/>
                  <a:pt x="13797" y="31521"/>
                  <a:pt x="13919" y="31453"/>
                </a:cubicBezTo>
                <a:close/>
                <a:moveTo>
                  <a:pt x="38733" y="31275"/>
                </a:moveTo>
                <a:cubicBezTo>
                  <a:pt x="38726" y="31275"/>
                  <a:pt x="38719" y="31275"/>
                  <a:pt x="38711" y="31276"/>
                </a:cubicBezTo>
                <a:cubicBezTo>
                  <a:pt x="38372" y="31276"/>
                  <a:pt x="38208" y="31684"/>
                  <a:pt x="38453" y="31928"/>
                </a:cubicBezTo>
                <a:cubicBezTo>
                  <a:pt x="38526" y="32001"/>
                  <a:pt x="38616" y="32033"/>
                  <a:pt x="38706" y="32033"/>
                </a:cubicBezTo>
                <a:cubicBezTo>
                  <a:pt x="38900" y="32033"/>
                  <a:pt x="39092" y="31880"/>
                  <a:pt x="39092" y="31656"/>
                </a:cubicBezTo>
                <a:cubicBezTo>
                  <a:pt x="39092" y="31447"/>
                  <a:pt x="38928" y="31275"/>
                  <a:pt x="38733" y="31275"/>
                </a:cubicBezTo>
                <a:close/>
                <a:moveTo>
                  <a:pt x="42299" y="31629"/>
                </a:moveTo>
                <a:cubicBezTo>
                  <a:pt x="42295" y="31629"/>
                  <a:pt x="42291" y="31629"/>
                  <a:pt x="42286" y="31629"/>
                </a:cubicBezTo>
                <a:cubicBezTo>
                  <a:pt x="42014" y="31629"/>
                  <a:pt x="42014" y="32037"/>
                  <a:pt x="42300" y="32037"/>
                </a:cubicBezTo>
                <a:cubicBezTo>
                  <a:pt x="42567" y="32024"/>
                  <a:pt x="42558" y="31629"/>
                  <a:pt x="42299" y="31629"/>
                </a:cubicBezTo>
                <a:close/>
                <a:moveTo>
                  <a:pt x="22931" y="31493"/>
                </a:moveTo>
                <a:lnTo>
                  <a:pt x="23121" y="31860"/>
                </a:lnTo>
                <a:lnTo>
                  <a:pt x="22781" y="32051"/>
                </a:lnTo>
                <a:lnTo>
                  <a:pt x="22591" y="31656"/>
                </a:lnTo>
                <a:lnTo>
                  <a:pt x="22931" y="31493"/>
                </a:lnTo>
                <a:close/>
                <a:moveTo>
                  <a:pt x="34715" y="31507"/>
                </a:moveTo>
                <a:lnTo>
                  <a:pt x="34906" y="31847"/>
                </a:lnTo>
                <a:lnTo>
                  <a:pt x="34552" y="32051"/>
                </a:lnTo>
                <a:lnTo>
                  <a:pt x="34375" y="31684"/>
                </a:lnTo>
                <a:lnTo>
                  <a:pt x="34715" y="31507"/>
                </a:lnTo>
                <a:close/>
                <a:moveTo>
                  <a:pt x="32015" y="31460"/>
                </a:moveTo>
                <a:lnTo>
                  <a:pt x="32015" y="31460"/>
                </a:lnTo>
                <a:cubicBezTo>
                  <a:pt x="31979" y="31626"/>
                  <a:pt x="32048" y="31799"/>
                  <a:pt x="32201" y="31887"/>
                </a:cubicBezTo>
                <a:lnTo>
                  <a:pt x="31793" y="32091"/>
                </a:lnTo>
                <a:lnTo>
                  <a:pt x="31603" y="31724"/>
                </a:lnTo>
                <a:lnTo>
                  <a:pt x="31603" y="31724"/>
                </a:lnTo>
                <a:cubicBezTo>
                  <a:pt x="31610" y="31725"/>
                  <a:pt x="31616" y="31725"/>
                  <a:pt x="31623" y="31725"/>
                </a:cubicBezTo>
                <a:cubicBezTo>
                  <a:pt x="31791" y="31725"/>
                  <a:pt x="31894" y="31576"/>
                  <a:pt x="32015" y="31460"/>
                </a:cubicBezTo>
                <a:close/>
                <a:moveTo>
                  <a:pt x="17467" y="31643"/>
                </a:moveTo>
                <a:lnTo>
                  <a:pt x="17657" y="31996"/>
                </a:lnTo>
                <a:lnTo>
                  <a:pt x="17304" y="32187"/>
                </a:lnTo>
                <a:lnTo>
                  <a:pt x="17113" y="31833"/>
                </a:lnTo>
                <a:lnTo>
                  <a:pt x="17467" y="31643"/>
                </a:lnTo>
                <a:close/>
                <a:moveTo>
                  <a:pt x="43115" y="31942"/>
                </a:moveTo>
                <a:cubicBezTo>
                  <a:pt x="43061" y="31996"/>
                  <a:pt x="43007" y="32037"/>
                  <a:pt x="43020" y="32078"/>
                </a:cubicBezTo>
                <a:lnTo>
                  <a:pt x="43020" y="32091"/>
                </a:lnTo>
                <a:cubicBezTo>
                  <a:pt x="43020" y="32132"/>
                  <a:pt x="43074" y="32159"/>
                  <a:pt x="43102" y="32200"/>
                </a:cubicBezTo>
                <a:cubicBezTo>
                  <a:pt x="43142" y="32159"/>
                  <a:pt x="43197" y="32132"/>
                  <a:pt x="43210" y="32091"/>
                </a:cubicBezTo>
                <a:cubicBezTo>
                  <a:pt x="43224" y="32037"/>
                  <a:pt x="43170" y="32010"/>
                  <a:pt x="43115" y="31942"/>
                </a:cubicBezTo>
                <a:close/>
                <a:moveTo>
                  <a:pt x="29251" y="31616"/>
                </a:moveTo>
                <a:cubicBezTo>
                  <a:pt x="29292" y="31779"/>
                  <a:pt x="29360" y="31955"/>
                  <a:pt x="29591" y="31996"/>
                </a:cubicBezTo>
                <a:cubicBezTo>
                  <a:pt x="29550" y="32010"/>
                  <a:pt x="29509" y="32010"/>
                  <a:pt x="29455" y="32023"/>
                </a:cubicBezTo>
                <a:cubicBezTo>
                  <a:pt x="29444" y="32022"/>
                  <a:pt x="29433" y="32022"/>
                  <a:pt x="29423" y="32022"/>
                </a:cubicBezTo>
                <a:cubicBezTo>
                  <a:pt x="29286" y="32022"/>
                  <a:pt x="29164" y="32100"/>
                  <a:pt x="29088" y="32214"/>
                </a:cubicBezTo>
                <a:cubicBezTo>
                  <a:pt x="29020" y="32064"/>
                  <a:pt x="28952" y="31928"/>
                  <a:pt x="28884" y="31792"/>
                </a:cubicBezTo>
                <a:lnTo>
                  <a:pt x="29251" y="31616"/>
                </a:lnTo>
                <a:close/>
                <a:moveTo>
                  <a:pt x="9708" y="31437"/>
                </a:moveTo>
                <a:cubicBezTo>
                  <a:pt x="9612" y="31437"/>
                  <a:pt x="9514" y="31471"/>
                  <a:pt x="9434" y="31548"/>
                </a:cubicBezTo>
                <a:cubicBezTo>
                  <a:pt x="9175" y="31806"/>
                  <a:pt x="9352" y="32241"/>
                  <a:pt x="9719" y="32241"/>
                </a:cubicBezTo>
                <a:cubicBezTo>
                  <a:pt x="9937" y="32241"/>
                  <a:pt x="10113" y="32064"/>
                  <a:pt x="10113" y="31847"/>
                </a:cubicBezTo>
                <a:cubicBezTo>
                  <a:pt x="10123" y="31603"/>
                  <a:pt x="9919" y="31437"/>
                  <a:pt x="9708" y="31437"/>
                </a:cubicBezTo>
                <a:close/>
                <a:moveTo>
                  <a:pt x="26519" y="31684"/>
                </a:moveTo>
                <a:lnTo>
                  <a:pt x="26709" y="32037"/>
                </a:lnTo>
                <a:lnTo>
                  <a:pt x="26329" y="32241"/>
                </a:lnTo>
                <a:lnTo>
                  <a:pt x="26139" y="31847"/>
                </a:lnTo>
                <a:lnTo>
                  <a:pt x="26519" y="31684"/>
                </a:lnTo>
                <a:close/>
                <a:moveTo>
                  <a:pt x="1523" y="31860"/>
                </a:moveTo>
                <a:cubicBezTo>
                  <a:pt x="1277" y="31860"/>
                  <a:pt x="1256" y="32228"/>
                  <a:pt x="1509" y="32241"/>
                </a:cubicBezTo>
                <a:cubicBezTo>
                  <a:pt x="1514" y="32241"/>
                  <a:pt x="1518" y="32241"/>
                  <a:pt x="1523" y="32241"/>
                </a:cubicBezTo>
                <a:cubicBezTo>
                  <a:pt x="1768" y="32241"/>
                  <a:pt x="1790" y="31874"/>
                  <a:pt x="1537" y="31860"/>
                </a:cubicBezTo>
                <a:cubicBezTo>
                  <a:pt x="1532" y="31860"/>
                  <a:pt x="1528" y="31860"/>
                  <a:pt x="1523" y="31860"/>
                </a:cubicBezTo>
                <a:close/>
                <a:moveTo>
                  <a:pt x="39527" y="31534"/>
                </a:moveTo>
                <a:cubicBezTo>
                  <a:pt x="39337" y="31548"/>
                  <a:pt x="39187" y="31697"/>
                  <a:pt x="39187" y="31887"/>
                </a:cubicBezTo>
                <a:cubicBezTo>
                  <a:pt x="39178" y="32101"/>
                  <a:pt x="39359" y="32245"/>
                  <a:pt x="39544" y="32245"/>
                </a:cubicBezTo>
                <a:cubicBezTo>
                  <a:pt x="39630" y="32245"/>
                  <a:pt x="39716" y="32214"/>
                  <a:pt x="39785" y="32146"/>
                </a:cubicBezTo>
                <a:cubicBezTo>
                  <a:pt x="40003" y="31915"/>
                  <a:pt x="39853" y="31534"/>
                  <a:pt x="39527" y="31534"/>
                </a:cubicBezTo>
                <a:close/>
                <a:moveTo>
                  <a:pt x="14735" y="31711"/>
                </a:moveTo>
                <a:lnTo>
                  <a:pt x="14939" y="32064"/>
                </a:lnTo>
                <a:lnTo>
                  <a:pt x="14572" y="32254"/>
                </a:lnTo>
                <a:lnTo>
                  <a:pt x="14381" y="31901"/>
                </a:lnTo>
                <a:lnTo>
                  <a:pt x="14735" y="31711"/>
                </a:lnTo>
                <a:close/>
                <a:moveTo>
                  <a:pt x="4241" y="31643"/>
                </a:moveTo>
                <a:cubicBezTo>
                  <a:pt x="4078" y="31656"/>
                  <a:pt x="3942" y="31792"/>
                  <a:pt x="3942" y="31955"/>
                </a:cubicBezTo>
                <a:lnTo>
                  <a:pt x="3942" y="31942"/>
                </a:lnTo>
                <a:lnTo>
                  <a:pt x="3942" y="31942"/>
                </a:lnTo>
                <a:cubicBezTo>
                  <a:pt x="3933" y="32129"/>
                  <a:pt x="4085" y="32258"/>
                  <a:pt x="4247" y="32258"/>
                </a:cubicBezTo>
                <a:cubicBezTo>
                  <a:pt x="4320" y="32258"/>
                  <a:pt x="4395" y="32232"/>
                  <a:pt x="4459" y="32173"/>
                </a:cubicBezTo>
                <a:cubicBezTo>
                  <a:pt x="4649" y="31969"/>
                  <a:pt x="4513" y="31643"/>
                  <a:pt x="4241" y="31643"/>
                </a:cubicBezTo>
                <a:close/>
                <a:moveTo>
                  <a:pt x="6991" y="31530"/>
                </a:moveTo>
                <a:cubicBezTo>
                  <a:pt x="6904" y="31530"/>
                  <a:pt x="6815" y="31561"/>
                  <a:pt x="6742" y="31629"/>
                </a:cubicBezTo>
                <a:cubicBezTo>
                  <a:pt x="6511" y="31860"/>
                  <a:pt x="6661" y="32254"/>
                  <a:pt x="6987" y="32268"/>
                </a:cubicBezTo>
                <a:cubicBezTo>
                  <a:pt x="7191" y="32268"/>
                  <a:pt x="7354" y="32105"/>
                  <a:pt x="7368" y="31901"/>
                </a:cubicBezTo>
                <a:cubicBezTo>
                  <a:pt x="7368" y="31677"/>
                  <a:pt x="7182" y="31530"/>
                  <a:pt x="6991" y="31530"/>
                </a:cubicBezTo>
                <a:close/>
                <a:moveTo>
                  <a:pt x="20212" y="31588"/>
                </a:moveTo>
                <a:lnTo>
                  <a:pt x="20416" y="31955"/>
                </a:lnTo>
                <a:cubicBezTo>
                  <a:pt x="20226" y="31969"/>
                  <a:pt x="20063" y="32091"/>
                  <a:pt x="19995" y="32268"/>
                </a:cubicBezTo>
                <a:cubicBezTo>
                  <a:pt x="20036" y="32078"/>
                  <a:pt x="19954" y="31887"/>
                  <a:pt x="19805" y="31779"/>
                </a:cubicBezTo>
                <a:lnTo>
                  <a:pt x="20212" y="31588"/>
                </a:lnTo>
                <a:close/>
                <a:moveTo>
                  <a:pt x="35531" y="31738"/>
                </a:moveTo>
                <a:cubicBezTo>
                  <a:pt x="35599" y="31847"/>
                  <a:pt x="35667" y="31983"/>
                  <a:pt x="35735" y="32091"/>
                </a:cubicBezTo>
                <a:lnTo>
                  <a:pt x="35368" y="32295"/>
                </a:lnTo>
                <a:lnTo>
                  <a:pt x="35177" y="31928"/>
                </a:lnTo>
                <a:lnTo>
                  <a:pt x="35531" y="31738"/>
                </a:lnTo>
                <a:close/>
                <a:moveTo>
                  <a:pt x="23760" y="31765"/>
                </a:moveTo>
                <a:lnTo>
                  <a:pt x="23950" y="32119"/>
                </a:lnTo>
                <a:lnTo>
                  <a:pt x="23597" y="32309"/>
                </a:lnTo>
                <a:lnTo>
                  <a:pt x="23407" y="31955"/>
                </a:lnTo>
                <a:lnTo>
                  <a:pt x="23760" y="31765"/>
                </a:lnTo>
                <a:close/>
                <a:moveTo>
                  <a:pt x="21041" y="31833"/>
                </a:moveTo>
                <a:lnTo>
                  <a:pt x="21232" y="32173"/>
                </a:lnTo>
                <a:lnTo>
                  <a:pt x="20878" y="32377"/>
                </a:lnTo>
                <a:lnTo>
                  <a:pt x="20688" y="32010"/>
                </a:lnTo>
                <a:lnTo>
                  <a:pt x="21041" y="31833"/>
                </a:lnTo>
                <a:close/>
                <a:moveTo>
                  <a:pt x="36815" y="31575"/>
                </a:moveTo>
                <a:cubicBezTo>
                  <a:pt x="36712" y="31575"/>
                  <a:pt x="36607" y="31613"/>
                  <a:pt x="36523" y="31697"/>
                </a:cubicBezTo>
                <a:cubicBezTo>
                  <a:pt x="36265" y="31955"/>
                  <a:pt x="36455" y="32404"/>
                  <a:pt x="36822" y="32404"/>
                </a:cubicBezTo>
                <a:cubicBezTo>
                  <a:pt x="37053" y="32404"/>
                  <a:pt x="37230" y="32214"/>
                  <a:pt x="37230" y="31983"/>
                </a:cubicBezTo>
                <a:lnTo>
                  <a:pt x="37243" y="31983"/>
                </a:lnTo>
                <a:cubicBezTo>
                  <a:pt x="37234" y="31736"/>
                  <a:pt x="37028" y="31575"/>
                  <a:pt x="36815" y="31575"/>
                </a:cubicBezTo>
                <a:close/>
                <a:moveTo>
                  <a:pt x="18282" y="31874"/>
                </a:moveTo>
                <a:lnTo>
                  <a:pt x="18486" y="32241"/>
                </a:lnTo>
                <a:lnTo>
                  <a:pt x="18119" y="32431"/>
                </a:lnTo>
                <a:lnTo>
                  <a:pt x="17915" y="32051"/>
                </a:lnTo>
                <a:cubicBezTo>
                  <a:pt x="17983" y="32037"/>
                  <a:pt x="18038" y="32023"/>
                  <a:pt x="18106" y="31996"/>
                </a:cubicBezTo>
                <a:cubicBezTo>
                  <a:pt x="18173" y="31955"/>
                  <a:pt x="18228" y="31915"/>
                  <a:pt x="18282" y="31874"/>
                </a:cubicBezTo>
                <a:close/>
                <a:moveTo>
                  <a:pt x="30053" y="31833"/>
                </a:moveTo>
                <a:lnTo>
                  <a:pt x="30257" y="32254"/>
                </a:lnTo>
                <a:cubicBezTo>
                  <a:pt x="30189" y="32268"/>
                  <a:pt x="30135" y="32295"/>
                  <a:pt x="30067" y="32322"/>
                </a:cubicBezTo>
                <a:cubicBezTo>
                  <a:pt x="29999" y="32363"/>
                  <a:pt x="29931" y="32418"/>
                  <a:pt x="29876" y="32472"/>
                </a:cubicBezTo>
                <a:cubicBezTo>
                  <a:pt x="29876" y="32295"/>
                  <a:pt x="29768" y="32119"/>
                  <a:pt x="29605" y="32051"/>
                </a:cubicBezTo>
                <a:cubicBezTo>
                  <a:pt x="29591" y="32037"/>
                  <a:pt x="29591" y="32010"/>
                  <a:pt x="29591" y="31996"/>
                </a:cubicBezTo>
                <a:lnTo>
                  <a:pt x="29591" y="31996"/>
                </a:lnTo>
                <a:cubicBezTo>
                  <a:pt x="29629" y="32009"/>
                  <a:pt x="29668" y="32015"/>
                  <a:pt x="29707" y="32015"/>
                </a:cubicBezTo>
                <a:cubicBezTo>
                  <a:pt x="29838" y="32015"/>
                  <a:pt x="29970" y="31948"/>
                  <a:pt x="30053" y="31833"/>
                </a:cubicBezTo>
                <a:close/>
                <a:moveTo>
                  <a:pt x="10548" y="31670"/>
                </a:moveTo>
                <a:cubicBezTo>
                  <a:pt x="10181" y="31670"/>
                  <a:pt x="9991" y="32119"/>
                  <a:pt x="10249" y="32363"/>
                </a:cubicBezTo>
                <a:cubicBezTo>
                  <a:pt x="10338" y="32448"/>
                  <a:pt x="10444" y="32486"/>
                  <a:pt x="10547" y="32486"/>
                </a:cubicBezTo>
                <a:cubicBezTo>
                  <a:pt x="10759" y="32486"/>
                  <a:pt x="10956" y="32325"/>
                  <a:pt x="10956" y="32078"/>
                </a:cubicBezTo>
                <a:cubicBezTo>
                  <a:pt x="10956" y="31847"/>
                  <a:pt x="10766" y="31670"/>
                  <a:pt x="10548" y="31670"/>
                </a:cubicBezTo>
                <a:close/>
                <a:moveTo>
                  <a:pt x="40373" y="31860"/>
                </a:moveTo>
                <a:cubicBezTo>
                  <a:pt x="40367" y="31860"/>
                  <a:pt x="40362" y="31860"/>
                  <a:pt x="40356" y="31860"/>
                </a:cubicBezTo>
                <a:cubicBezTo>
                  <a:pt x="40179" y="31860"/>
                  <a:pt x="40043" y="31996"/>
                  <a:pt x="40043" y="32173"/>
                </a:cubicBezTo>
                <a:cubicBezTo>
                  <a:pt x="40043" y="32364"/>
                  <a:pt x="40202" y="32488"/>
                  <a:pt x="40364" y="32488"/>
                </a:cubicBezTo>
                <a:cubicBezTo>
                  <a:pt x="40443" y="32488"/>
                  <a:pt x="40524" y="32458"/>
                  <a:pt x="40587" y="32390"/>
                </a:cubicBezTo>
                <a:cubicBezTo>
                  <a:pt x="40787" y="32190"/>
                  <a:pt x="40647" y="31860"/>
                  <a:pt x="40373" y="31860"/>
                </a:cubicBezTo>
                <a:close/>
                <a:moveTo>
                  <a:pt x="27348" y="31969"/>
                </a:moveTo>
                <a:lnTo>
                  <a:pt x="27539" y="32309"/>
                </a:lnTo>
                <a:lnTo>
                  <a:pt x="27131" y="32513"/>
                </a:lnTo>
                <a:cubicBezTo>
                  <a:pt x="27117" y="32445"/>
                  <a:pt x="27090" y="32390"/>
                  <a:pt x="27063" y="32322"/>
                </a:cubicBezTo>
                <a:cubicBezTo>
                  <a:pt x="27036" y="32268"/>
                  <a:pt x="26981" y="32214"/>
                  <a:pt x="26940" y="32159"/>
                </a:cubicBezTo>
                <a:lnTo>
                  <a:pt x="27348" y="31969"/>
                </a:lnTo>
                <a:close/>
                <a:moveTo>
                  <a:pt x="7824" y="31770"/>
                </a:moveTo>
                <a:cubicBezTo>
                  <a:pt x="7730" y="31770"/>
                  <a:pt x="7634" y="31806"/>
                  <a:pt x="7558" y="31887"/>
                </a:cubicBezTo>
                <a:cubicBezTo>
                  <a:pt x="7327" y="32119"/>
                  <a:pt x="7490" y="32513"/>
                  <a:pt x="7816" y="32526"/>
                </a:cubicBezTo>
                <a:cubicBezTo>
                  <a:pt x="8034" y="32526"/>
                  <a:pt x="8210" y="32350"/>
                  <a:pt x="8197" y="32132"/>
                </a:cubicBezTo>
                <a:lnTo>
                  <a:pt x="8197" y="32132"/>
                </a:lnTo>
                <a:lnTo>
                  <a:pt x="8197" y="32146"/>
                </a:lnTo>
                <a:cubicBezTo>
                  <a:pt x="8197" y="31918"/>
                  <a:pt x="8014" y="31770"/>
                  <a:pt x="7824" y="31770"/>
                </a:cubicBezTo>
                <a:close/>
                <a:moveTo>
                  <a:pt x="15564" y="31942"/>
                </a:moveTo>
                <a:lnTo>
                  <a:pt x="15754" y="32336"/>
                </a:lnTo>
                <a:lnTo>
                  <a:pt x="15401" y="32526"/>
                </a:lnTo>
                <a:lnTo>
                  <a:pt x="15210" y="32132"/>
                </a:lnTo>
                <a:lnTo>
                  <a:pt x="15564" y="31942"/>
                </a:lnTo>
                <a:close/>
                <a:moveTo>
                  <a:pt x="2352" y="32051"/>
                </a:moveTo>
                <a:lnTo>
                  <a:pt x="2352" y="32064"/>
                </a:lnTo>
                <a:cubicBezTo>
                  <a:pt x="2339" y="32063"/>
                  <a:pt x="2327" y="32062"/>
                  <a:pt x="2316" y="32062"/>
                </a:cubicBezTo>
                <a:cubicBezTo>
                  <a:pt x="2021" y="32062"/>
                  <a:pt x="2024" y="32527"/>
                  <a:pt x="2327" y="32527"/>
                </a:cubicBezTo>
                <a:cubicBezTo>
                  <a:pt x="2335" y="32527"/>
                  <a:pt x="2344" y="32527"/>
                  <a:pt x="2352" y="32526"/>
                </a:cubicBezTo>
                <a:cubicBezTo>
                  <a:pt x="2474" y="32526"/>
                  <a:pt x="2583" y="32418"/>
                  <a:pt x="2583" y="32295"/>
                </a:cubicBezTo>
                <a:cubicBezTo>
                  <a:pt x="2583" y="32159"/>
                  <a:pt x="2488" y="32051"/>
                  <a:pt x="2352" y="32051"/>
                </a:cubicBezTo>
                <a:close/>
                <a:moveTo>
                  <a:pt x="5054" y="31914"/>
                </a:moveTo>
                <a:cubicBezTo>
                  <a:pt x="4779" y="31914"/>
                  <a:pt x="4640" y="32245"/>
                  <a:pt x="4839" y="32458"/>
                </a:cubicBezTo>
                <a:cubicBezTo>
                  <a:pt x="4902" y="32526"/>
                  <a:pt x="4983" y="32556"/>
                  <a:pt x="5063" y="32556"/>
                </a:cubicBezTo>
                <a:cubicBezTo>
                  <a:pt x="5225" y="32556"/>
                  <a:pt x="5383" y="32432"/>
                  <a:pt x="5383" y="32241"/>
                </a:cubicBezTo>
                <a:cubicBezTo>
                  <a:pt x="5397" y="32064"/>
                  <a:pt x="5247" y="31915"/>
                  <a:pt x="5084" y="31915"/>
                </a:cubicBezTo>
                <a:lnTo>
                  <a:pt x="5071" y="31915"/>
                </a:lnTo>
                <a:cubicBezTo>
                  <a:pt x="5065" y="31914"/>
                  <a:pt x="5059" y="31914"/>
                  <a:pt x="5054" y="31914"/>
                </a:cubicBezTo>
                <a:close/>
                <a:moveTo>
                  <a:pt x="24589" y="32010"/>
                </a:moveTo>
                <a:lnTo>
                  <a:pt x="24793" y="32363"/>
                </a:lnTo>
                <a:lnTo>
                  <a:pt x="24426" y="32567"/>
                </a:lnTo>
                <a:lnTo>
                  <a:pt x="24236" y="32200"/>
                </a:lnTo>
                <a:lnTo>
                  <a:pt x="24589" y="32010"/>
                </a:lnTo>
                <a:close/>
                <a:moveTo>
                  <a:pt x="21871" y="32064"/>
                </a:moveTo>
                <a:lnTo>
                  <a:pt x="22061" y="32418"/>
                </a:lnTo>
                <a:lnTo>
                  <a:pt x="21694" y="32621"/>
                </a:lnTo>
                <a:lnTo>
                  <a:pt x="21504" y="32254"/>
                </a:lnTo>
                <a:lnTo>
                  <a:pt x="21871" y="32064"/>
                </a:lnTo>
                <a:close/>
                <a:moveTo>
                  <a:pt x="32840" y="31806"/>
                </a:moveTo>
                <a:cubicBezTo>
                  <a:pt x="32840" y="31983"/>
                  <a:pt x="32975" y="32146"/>
                  <a:pt x="33152" y="32187"/>
                </a:cubicBezTo>
                <a:cubicBezTo>
                  <a:pt x="33193" y="32199"/>
                  <a:pt x="33235" y="32205"/>
                  <a:pt x="33276" y="32205"/>
                </a:cubicBezTo>
                <a:cubicBezTo>
                  <a:pt x="33412" y="32205"/>
                  <a:pt x="33544" y="32138"/>
                  <a:pt x="33628" y="32023"/>
                </a:cubicBezTo>
                <a:lnTo>
                  <a:pt x="33832" y="32418"/>
                </a:lnTo>
                <a:lnTo>
                  <a:pt x="33424" y="32621"/>
                </a:lnTo>
                <a:cubicBezTo>
                  <a:pt x="33424" y="32431"/>
                  <a:pt x="33288" y="32254"/>
                  <a:pt x="33084" y="32214"/>
                </a:cubicBezTo>
                <a:cubicBezTo>
                  <a:pt x="33050" y="32206"/>
                  <a:pt x="33016" y="32202"/>
                  <a:pt x="32983" y="32202"/>
                </a:cubicBezTo>
                <a:cubicBezTo>
                  <a:pt x="32843" y="32202"/>
                  <a:pt x="32713" y="32270"/>
                  <a:pt x="32636" y="32390"/>
                </a:cubicBezTo>
                <a:lnTo>
                  <a:pt x="32432" y="31983"/>
                </a:lnTo>
                <a:lnTo>
                  <a:pt x="32840" y="31806"/>
                </a:lnTo>
                <a:close/>
                <a:moveTo>
                  <a:pt x="37614" y="31832"/>
                </a:moveTo>
                <a:cubicBezTo>
                  <a:pt x="37408" y="31832"/>
                  <a:pt x="37243" y="32005"/>
                  <a:pt x="37243" y="32227"/>
                </a:cubicBezTo>
                <a:cubicBezTo>
                  <a:pt x="37234" y="32468"/>
                  <a:pt x="37432" y="32626"/>
                  <a:pt x="37641" y="32626"/>
                </a:cubicBezTo>
                <a:cubicBezTo>
                  <a:pt x="37740" y="32626"/>
                  <a:pt x="37840" y="32591"/>
                  <a:pt x="37923" y="32513"/>
                </a:cubicBezTo>
                <a:cubicBezTo>
                  <a:pt x="38181" y="32268"/>
                  <a:pt x="38005" y="31833"/>
                  <a:pt x="37638" y="31833"/>
                </a:cubicBezTo>
                <a:cubicBezTo>
                  <a:pt x="37630" y="31833"/>
                  <a:pt x="37622" y="31832"/>
                  <a:pt x="37614" y="31832"/>
                </a:cubicBezTo>
                <a:close/>
                <a:moveTo>
                  <a:pt x="30882" y="32132"/>
                </a:moveTo>
                <a:lnTo>
                  <a:pt x="31086" y="32486"/>
                </a:lnTo>
                <a:lnTo>
                  <a:pt x="30719" y="32689"/>
                </a:lnTo>
                <a:lnTo>
                  <a:pt x="30529" y="32322"/>
                </a:lnTo>
                <a:lnTo>
                  <a:pt x="30882" y="32132"/>
                </a:lnTo>
                <a:close/>
                <a:moveTo>
                  <a:pt x="41228" y="32145"/>
                </a:moveTo>
                <a:cubicBezTo>
                  <a:pt x="41223" y="32145"/>
                  <a:pt x="41218" y="32145"/>
                  <a:pt x="41212" y="32146"/>
                </a:cubicBezTo>
                <a:cubicBezTo>
                  <a:pt x="41063" y="32146"/>
                  <a:pt x="40941" y="32268"/>
                  <a:pt x="40941" y="32418"/>
                </a:cubicBezTo>
                <a:cubicBezTo>
                  <a:pt x="40941" y="32582"/>
                  <a:pt x="41076" y="32691"/>
                  <a:pt x="41218" y="32691"/>
                </a:cubicBezTo>
                <a:cubicBezTo>
                  <a:pt x="41288" y="32691"/>
                  <a:pt x="41358" y="32666"/>
                  <a:pt x="41416" y="32608"/>
                </a:cubicBezTo>
                <a:cubicBezTo>
                  <a:pt x="41589" y="32435"/>
                  <a:pt x="41463" y="32145"/>
                  <a:pt x="41228" y="32145"/>
                </a:cubicBezTo>
                <a:close/>
                <a:moveTo>
                  <a:pt x="462" y="32497"/>
                </a:moveTo>
                <a:cubicBezTo>
                  <a:pt x="458" y="32497"/>
                  <a:pt x="453" y="32498"/>
                  <a:pt x="449" y="32499"/>
                </a:cubicBezTo>
                <a:cubicBezTo>
                  <a:pt x="408" y="32499"/>
                  <a:pt x="340" y="32581"/>
                  <a:pt x="340" y="32608"/>
                </a:cubicBezTo>
                <a:cubicBezTo>
                  <a:pt x="368" y="32662"/>
                  <a:pt x="408" y="32703"/>
                  <a:pt x="449" y="32717"/>
                </a:cubicBezTo>
                <a:cubicBezTo>
                  <a:pt x="490" y="32717"/>
                  <a:pt x="544" y="32662"/>
                  <a:pt x="626" y="32608"/>
                </a:cubicBezTo>
                <a:cubicBezTo>
                  <a:pt x="541" y="32547"/>
                  <a:pt x="499" y="32497"/>
                  <a:pt x="462" y="32497"/>
                </a:cubicBezTo>
                <a:close/>
                <a:moveTo>
                  <a:pt x="19111" y="32132"/>
                </a:moveTo>
                <a:lnTo>
                  <a:pt x="19302" y="32526"/>
                </a:lnTo>
                <a:lnTo>
                  <a:pt x="18948" y="32717"/>
                </a:lnTo>
                <a:lnTo>
                  <a:pt x="18758" y="32322"/>
                </a:lnTo>
                <a:lnTo>
                  <a:pt x="19111" y="32132"/>
                </a:lnTo>
                <a:close/>
                <a:moveTo>
                  <a:pt x="11365" y="31905"/>
                </a:moveTo>
                <a:cubicBezTo>
                  <a:pt x="11259" y="31905"/>
                  <a:pt x="11151" y="31946"/>
                  <a:pt x="11065" y="32037"/>
                </a:cubicBezTo>
                <a:cubicBezTo>
                  <a:pt x="10820" y="32295"/>
                  <a:pt x="11010" y="32744"/>
                  <a:pt x="11377" y="32744"/>
                </a:cubicBezTo>
                <a:cubicBezTo>
                  <a:pt x="11608" y="32730"/>
                  <a:pt x="11785" y="32540"/>
                  <a:pt x="11785" y="32309"/>
                </a:cubicBezTo>
                <a:cubicBezTo>
                  <a:pt x="11776" y="32065"/>
                  <a:pt x="11575" y="31905"/>
                  <a:pt x="11365" y="31905"/>
                </a:cubicBezTo>
                <a:close/>
                <a:moveTo>
                  <a:pt x="16393" y="32214"/>
                </a:moveTo>
                <a:cubicBezTo>
                  <a:pt x="16447" y="32322"/>
                  <a:pt x="16529" y="32458"/>
                  <a:pt x="16583" y="32581"/>
                </a:cubicBezTo>
                <a:lnTo>
                  <a:pt x="16230" y="32785"/>
                </a:lnTo>
                <a:lnTo>
                  <a:pt x="16026" y="32418"/>
                </a:lnTo>
                <a:lnTo>
                  <a:pt x="16393" y="32214"/>
                </a:lnTo>
                <a:close/>
                <a:moveTo>
                  <a:pt x="8645" y="32023"/>
                </a:moveTo>
                <a:cubicBezTo>
                  <a:pt x="8305" y="32023"/>
                  <a:pt x="8129" y="32445"/>
                  <a:pt x="8373" y="32689"/>
                </a:cubicBezTo>
                <a:cubicBezTo>
                  <a:pt x="8452" y="32768"/>
                  <a:pt x="8548" y="32803"/>
                  <a:pt x="8643" y="32803"/>
                </a:cubicBezTo>
                <a:cubicBezTo>
                  <a:pt x="8845" y="32803"/>
                  <a:pt x="9039" y="32644"/>
                  <a:pt x="9039" y="32404"/>
                </a:cubicBezTo>
                <a:cubicBezTo>
                  <a:pt x="9026" y="32200"/>
                  <a:pt x="8863" y="32023"/>
                  <a:pt x="8645" y="32023"/>
                </a:cubicBezTo>
                <a:close/>
                <a:moveTo>
                  <a:pt x="3168" y="32268"/>
                </a:moveTo>
                <a:cubicBezTo>
                  <a:pt x="3032" y="32282"/>
                  <a:pt x="2909" y="32390"/>
                  <a:pt x="2909" y="32526"/>
                </a:cubicBezTo>
                <a:lnTo>
                  <a:pt x="2909" y="32540"/>
                </a:lnTo>
                <a:cubicBezTo>
                  <a:pt x="2900" y="32698"/>
                  <a:pt x="3036" y="32811"/>
                  <a:pt x="3176" y="32811"/>
                </a:cubicBezTo>
                <a:cubicBezTo>
                  <a:pt x="3241" y="32811"/>
                  <a:pt x="3306" y="32786"/>
                  <a:pt x="3358" y="32730"/>
                </a:cubicBezTo>
                <a:cubicBezTo>
                  <a:pt x="3535" y="32567"/>
                  <a:pt x="3412" y="32268"/>
                  <a:pt x="3168" y="32268"/>
                </a:cubicBezTo>
                <a:close/>
                <a:moveTo>
                  <a:pt x="5900" y="32132"/>
                </a:moveTo>
                <a:cubicBezTo>
                  <a:pt x="5451" y="32132"/>
                  <a:pt x="5451" y="32812"/>
                  <a:pt x="5900" y="32812"/>
                </a:cubicBezTo>
                <a:cubicBezTo>
                  <a:pt x="6348" y="32812"/>
                  <a:pt x="6348" y="32132"/>
                  <a:pt x="5900" y="32132"/>
                </a:cubicBezTo>
                <a:close/>
                <a:moveTo>
                  <a:pt x="38480" y="32091"/>
                </a:moveTo>
                <a:lnTo>
                  <a:pt x="38480" y="32105"/>
                </a:lnTo>
                <a:cubicBezTo>
                  <a:pt x="38475" y="32105"/>
                  <a:pt x="38469" y="32105"/>
                  <a:pt x="38464" y="32105"/>
                </a:cubicBezTo>
                <a:cubicBezTo>
                  <a:pt x="38135" y="32105"/>
                  <a:pt x="37968" y="32503"/>
                  <a:pt x="38195" y="32744"/>
                </a:cubicBezTo>
                <a:cubicBezTo>
                  <a:pt x="38271" y="32825"/>
                  <a:pt x="38367" y="32861"/>
                  <a:pt x="38462" y="32861"/>
                </a:cubicBezTo>
                <a:cubicBezTo>
                  <a:pt x="38653" y="32861"/>
                  <a:pt x="38838" y="32713"/>
                  <a:pt x="38847" y="32486"/>
                </a:cubicBezTo>
                <a:cubicBezTo>
                  <a:pt x="38847" y="32282"/>
                  <a:pt x="38684" y="32105"/>
                  <a:pt x="38480" y="32091"/>
                </a:cubicBezTo>
                <a:close/>
                <a:moveTo>
                  <a:pt x="42026" y="32444"/>
                </a:moveTo>
                <a:cubicBezTo>
                  <a:pt x="41846" y="32444"/>
                  <a:pt x="41760" y="32679"/>
                  <a:pt x="41892" y="32812"/>
                </a:cubicBezTo>
                <a:cubicBezTo>
                  <a:pt x="41936" y="32856"/>
                  <a:pt x="41990" y="32876"/>
                  <a:pt x="42044" y="32876"/>
                </a:cubicBezTo>
                <a:cubicBezTo>
                  <a:pt x="42154" y="32876"/>
                  <a:pt x="42259" y="32791"/>
                  <a:pt x="42259" y="32662"/>
                </a:cubicBezTo>
                <a:cubicBezTo>
                  <a:pt x="42259" y="32540"/>
                  <a:pt x="42164" y="32445"/>
                  <a:pt x="42055" y="32445"/>
                </a:cubicBezTo>
                <a:lnTo>
                  <a:pt x="42041" y="32445"/>
                </a:lnTo>
                <a:cubicBezTo>
                  <a:pt x="42036" y="32444"/>
                  <a:pt x="42031" y="32444"/>
                  <a:pt x="42026" y="32444"/>
                </a:cubicBezTo>
                <a:close/>
                <a:moveTo>
                  <a:pt x="34471" y="32322"/>
                </a:moveTo>
                <a:cubicBezTo>
                  <a:pt x="34539" y="32418"/>
                  <a:pt x="34607" y="32554"/>
                  <a:pt x="34674" y="32662"/>
                </a:cubicBezTo>
                <a:lnTo>
                  <a:pt x="34280" y="32880"/>
                </a:lnTo>
                <a:cubicBezTo>
                  <a:pt x="34226" y="32771"/>
                  <a:pt x="34144" y="32621"/>
                  <a:pt x="34090" y="32513"/>
                </a:cubicBezTo>
                <a:lnTo>
                  <a:pt x="34471" y="32322"/>
                </a:lnTo>
                <a:close/>
                <a:moveTo>
                  <a:pt x="22700" y="32295"/>
                </a:moveTo>
                <a:lnTo>
                  <a:pt x="22904" y="32689"/>
                </a:lnTo>
                <a:lnTo>
                  <a:pt x="22537" y="32893"/>
                </a:lnTo>
                <a:lnTo>
                  <a:pt x="22346" y="32486"/>
                </a:lnTo>
                <a:lnTo>
                  <a:pt x="22700" y="32295"/>
                </a:lnTo>
                <a:close/>
                <a:moveTo>
                  <a:pt x="31711" y="32377"/>
                </a:moveTo>
                <a:lnTo>
                  <a:pt x="31915" y="32730"/>
                </a:lnTo>
                <a:lnTo>
                  <a:pt x="31548" y="32934"/>
                </a:lnTo>
                <a:lnTo>
                  <a:pt x="31344" y="32567"/>
                </a:lnTo>
                <a:lnTo>
                  <a:pt x="31711" y="32377"/>
                </a:lnTo>
                <a:close/>
                <a:moveTo>
                  <a:pt x="19995" y="32268"/>
                </a:moveTo>
                <a:lnTo>
                  <a:pt x="19995" y="32268"/>
                </a:lnTo>
                <a:cubicBezTo>
                  <a:pt x="19954" y="32445"/>
                  <a:pt x="20036" y="32635"/>
                  <a:pt x="20199" y="32744"/>
                </a:cubicBezTo>
                <a:lnTo>
                  <a:pt x="19764" y="32961"/>
                </a:lnTo>
                <a:lnTo>
                  <a:pt x="19573" y="32567"/>
                </a:lnTo>
                <a:lnTo>
                  <a:pt x="19573" y="32567"/>
                </a:lnTo>
                <a:cubicBezTo>
                  <a:pt x="19582" y="32568"/>
                  <a:pt x="19590" y="32568"/>
                  <a:pt x="19597" y="32568"/>
                </a:cubicBezTo>
                <a:cubicBezTo>
                  <a:pt x="19775" y="32568"/>
                  <a:pt x="19904" y="32424"/>
                  <a:pt x="19995" y="32268"/>
                </a:cubicBezTo>
                <a:close/>
                <a:moveTo>
                  <a:pt x="28993" y="32418"/>
                </a:moveTo>
                <a:lnTo>
                  <a:pt x="29197" y="32812"/>
                </a:lnTo>
                <a:lnTo>
                  <a:pt x="28830" y="33016"/>
                </a:lnTo>
                <a:lnTo>
                  <a:pt x="28640" y="32608"/>
                </a:lnTo>
                <a:lnTo>
                  <a:pt x="28993" y="32418"/>
                </a:lnTo>
                <a:close/>
                <a:moveTo>
                  <a:pt x="17222" y="32458"/>
                </a:moveTo>
                <a:lnTo>
                  <a:pt x="17426" y="32825"/>
                </a:lnTo>
                <a:lnTo>
                  <a:pt x="17045" y="33029"/>
                </a:lnTo>
                <a:cubicBezTo>
                  <a:pt x="16991" y="32921"/>
                  <a:pt x="16923" y="32785"/>
                  <a:pt x="16855" y="32649"/>
                </a:cubicBezTo>
                <a:lnTo>
                  <a:pt x="17222" y="32458"/>
                </a:lnTo>
                <a:close/>
                <a:moveTo>
                  <a:pt x="42871" y="32783"/>
                </a:moveTo>
                <a:cubicBezTo>
                  <a:pt x="42867" y="32783"/>
                  <a:pt x="42862" y="32783"/>
                  <a:pt x="42857" y="32785"/>
                </a:cubicBezTo>
                <a:cubicBezTo>
                  <a:pt x="42816" y="32785"/>
                  <a:pt x="42735" y="32866"/>
                  <a:pt x="42748" y="32907"/>
                </a:cubicBezTo>
                <a:cubicBezTo>
                  <a:pt x="42762" y="32961"/>
                  <a:pt x="42816" y="33016"/>
                  <a:pt x="42871" y="33029"/>
                </a:cubicBezTo>
                <a:cubicBezTo>
                  <a:pt x="42925" y="33029"/>
                  <a:pt x="42966" y="32961"/>
                  <a:pt x="43061" y="32893"/>
                </a:cubicBezTo>
                <a:cubicBezTo>
                  <a:pt x="42974" y="32844"/>
                  <a:pt x="42921" y="32783"/>
                  <a:pt x="42871" y="32783"/>
                </a:cubicBezTo>
                <a:close/>
                <a:moveTo>
                  <a:pt x="9447" y="32254"/>
                </a:moveTo>
                <a:cubicBezTo>
                  <a:pt x="9107" y="32268"/>
                  <a:pt x="8931" y="32689"/>
                  <a:pt x="9189" y="32934"/>
                </a:cubicBezTo>
                <a:cubicBezTo>
                  <a:pt x="9267" y="33012"/>
                  <a:pt x="9364" y="33048"/>
                  <a:pt x="9459" y="33048"/>
                </a:cubicBezTo>
                <a:cubicBezTo>
                  <a:pt x="9660" y="33048"/>
                  <a:pt x="9855" y="32889"/>
                  <a:pt x="9855" y="32649"/>
                </a:cubicBezTo>
                <a:cubicBezTo>
                  <a:pt x="9855" y="32445"/>
                  <a:pt x="9678" y="32268"/>
                  <a:pt x="9461" y="32268"/>
                </a:cubicBezTo>
                <a:lnTo>
                  <a:pt x="9447" y="32254"/>
                </a:lnTo>
                <a:close/>
                <a:moveTo>
                  <a:pt x="1265" y="32717"/>
                </a:moveTo>
                <a:cubicBezTo>
                  <a:pt x="1197" y="32744"/>
                  <a:pt x="1129" y="32812"/>
                  <a:pt x="1115" y="32880"/>
                </a:cubicBezTo>
                <a:cubicBezTo>
                  <a:pt x="1091" y="32976"/>
                  <a:pt x="1163" y="33061"/>
                  <a:pt x="1245" y="33061"/>
                </a:cubicBezTo>
                <a:cubicBezTo>
                  <a:pt x="1256" y="33061"/>
                  <a:pt x="1267" y="33060"/>
                  <a:pt x="1278" y="33056"/>
                </a:cubicBezTo>
                <a:cubicBezTo>
                  <a:pt x="1360" y="33043"/>
                  <a:pt x="1414" y="32961"/>
                  <a:pt x="1482" y="32921"/>
                </a:cubicBezTo>
                <a:lnTo>
                  <a:pt x="1469" y="32839"/>
                </a:lnTo>
                <a:cubicBezTo>
                  <a:pt x="1401" y="32785"/>
                  <a:pt x="1333" y="32717"/>
                  <a:pt x="1265" y="32717"/>
                </a:cubicBezTo>
                <a:close/>
                <a:moveTo>
                  <a:pt x="3992" y="32498"/>
                </a:moveTo>
                <a:cubicBezTo>
                  <a:pt x="3922" y="32498"/>
                  <a:pt x="3850" y="32523"/>
                  <a:pt x="3793" y="32581"/>
                </a:cubicBezTo>
                <a:cubicBezTo>
                  <a:pt x="3616" y="32757"/>
                  <a:pt x="3738" y="33070"/>
                  <a:pt x="3997" y="33070"/>
                </a:cubicBezTo>
                <a:cubicBezTo>
                  <a:pt x="4160" y="33070"/>
                  <a:pt x="4296" y="32934"/>
                  <a:pt x="4282" y="32785"/>
                </a:cubicBezTo>
                <a:cubicBezTo>
                  <a:pt x="4282" y="32610"/>
                  <a:pt x="4139" y="32498"/>
                  <a:pt x="3992" y="32498"/>
                </a:cubicBezTo>
                <a:close/>
                <a:moveTo>
                  <a:pt x="6719" y="32353"/>
                </a:moveTo>
                <a:cubicBezTo>
                  <a:pt x="6632" y="32353"/>
                  <a:pt x="6543" y="32386"/>
                  <a:pt x="6471" y="32458"/>
                </a:cubicBezTo>
                <a:cubicBezTo>
                  <a:pt x="6239" y="32676"/>
                  <a:pt x="6403" y="33070"/>
                  <a:pt x="6715" y="33070"/>
                </a:cubicBezTo>
                <a:cubicBezTo>
                  <a:pt x="6905" y="33070"/>
                  <a:pt x="7069" y="32921"/>
                  <a:pt x="7082" y="32730"/>
                </a:cubicBezTo>
                <a:cubicBezTo>
                  <a:pt x="7092" y="32507"/>
                  <a:pt x="6909" y="32353"/>
                  <a:pt x="6719" y="32353"/>
                </a:cubicBezTo>
                <a:close/>
                <a:moveTo>
                  <a:pt x="39282" y="32363"/>
                </a:moveTo>
                <a:cubicBezTo>
                  <a:pt x="38970" y="32377"/>
                  <a:pt x="38820" y="32757"/>
                  <a:pt x="39051" y="32975"/>
                </a:cubicBezTo>
                <a:cubicBezTo>
                  <a:pt x="39124" y="33048"/>
                  <a:pt x="39213" y="33080"/>
                  <a:pt x="39299" y="33080"/>
                </a:cubicBezTo>
                <a:cubicBezTo>
                  <a:pt x="39484" y="33080"/>
                  <a:pt x="39659" y="32930"/>
                  <a:pt x="39649" y="32717"/>
                </a:cubicBezTo>
                <a:cubicBezTo>
                  <a:pt x="39649" y="32513"/>
                  <a:pt x="39473" y="32363"/>
                  <a:pt x="39282" y="32363"/>
                </a:cubicBezTo>
                <a:close/>
                <a:moveTo>
                  <a:pt x="25432" y="32200"/>
                </a:moveTo>
                <a:cubicBezTo>
                  <a:pt x="25432" y="32404"/>
                  <a:pt x="25568" y="32594"/>
                  <a:pt x="25758" y="32649"/>
                </a:cubicBezTo>
                <a:cubicBezTo>
                  <a:pt x="25792" y="32656"/>
                  <a:pt x="25826" y="32660"/>
                  <a:pt x="25861" y="32660"/>
                </a:cubicBezTo>
                <a:cubicBezTo>
                  <a:pt x="26005" y="32660"/>
                  <a:pt x="26146" y="32593"/>
                  <a:pt x="26234" y="32472"/>
                </a:cubicBezTo>
                <a:lnTo>
                  <a:pt x="26438" y="32893"/>
                </a:lnTo>
                <a:lnTo>
                  <a:pt x="26057" y="33097"/>
                </a:lnTo>
                <a:cubicBezTo>
                  <a:pt x="26043" y="32907"/>
                  <a:pt x="25921" y="32744"/>
                  <a:pt x="25744" y="32689"/>
                </a:cubicBezTo>
                <a:cubicBezTo>
                  <a:pt x="25704" y="32677"/>
                  <a:pt x="25662" y="32671"/>
                  <a:pt x="25621" y="32671"/>
                </a:cubicBezTo>
                <a:cubicBezTo>
                  <a:pt x="25480" y="32671"/>
                  <a:pt x="25339" y="32740"/>
                  <a:pt x="25255" y="32866"/>
                </a:cubicBezTo>
                <a:lnTo>
                  <a:pt x="25051" y="32418"/>
                </a:lnTo>
                <a:cubicBezTo>
                  <a:pt x="25119" y="32404"/>
                  <a:pt x="25187" y="32390"/>
                  <a:pt x="25241" y="32363"/>
                </a:cubicBezTo>
                <a:cubicBezTo>
                  <a:pt x="25309" y="32309"/>
                  <a:pt x="25377" y="32268"/>
                  <a:pt x="25432" y="32214"/>
                </a:cubicBezTo>
                <a:lnTo>
                  <a:pt x="25432" y="32200"/>
                </a:lnTo>
                <a:close/>
                <a:moveTo>
                  <a:pt x="35313" y="32540"/>
                </a:moveTo>
                <a:cubicBezTo>
                  <a:pt x="35326" y="32712"/>
                  <a:pt x="35438" y="32873"/>
                  <a:pt x="35600" y="32942"/>
                </a:cubicBezTo>
                <a:lnTo>
                  <a:pt x="35600" y="32942"/>
                </a:lnTo>
                <a:cubicBezTo>
                  <a:pt x="35571" y="32940"/>
                  <a:pt x="35542" y="32939"/>
                  <a:pt x="35514" y="32939"/>
                </a:cubicBezTo>
                <a:cubicBezTo>
                  <a:pt x="35342" y="32939"/>
                  <a:pt x="35196" y="32987"/>
                  <a:pt x="35109" y="33138"/>
                </a:cubicBezTo>
                <a:lnTo>
                  <a:pt x="34892" y="32744"/>
                </a:lnTo>
                <a:lnTo>
                  <a:pt x="35313" y="32540"/>
                </a:lnTo>
                <a:close/>
                <a:moveTo>
                  <a:pt x="23515" y="32581"/>
                </a:moveTo>
                <a:cubicBezTo>
                  <a:pt x="23583" y="32703"/>
                  <a:pt x="23665" y="32839"/>
                  <a:pt x="23719" y="32948"/>
                </a:cubicBezTo>
                <a:lnTo>
                  <a:pt x="23352" y="33152"/>
                </a:lnTo>
                <a:lnTo>
                  <a:pt x="23148" y="32771"/>
                </a:lnTo>
                <a:lnTo>
                  <a:pt x="23515" y="32581"/>
                </a:lnTo>
                <a:close/>
                <a:moveTo>
                  <a:pt x="36561" y="32397"/>
                </a:moveTo>
                <a:cubicBezTo>
                  <a:pt x="36463" y="32397"/>
                  <a:pt x="36363" y="32433"/>
                  <a:pt x="36278" y="32513"/>
                </a:cubicBezTo>
                <a:cubicBezTo>
                  <a:pt x="36020" y="32771"/>
                  <a:pt x="36197" y="33220"/>
                  <a:pt x="36564" y="33220"/>
                </a:cubicBezTo>
                <a:cubicBezTo>
                  <a:pt x="36795" y="33220"/>
                  <a:pt x="36972" y="33043"/>
                  <a:pt x="36985" y="32825"/>
                </a:cubicBezTo>
                <a:cubicBezTo>
                  <a:pt x="36985" y="32572"/>
                  <a:pt x="36778" y="32397"/>
                  <a:pt x="36561" y="32397"/>
                </a:cubicBezTo>
                <a:close/>
                <a:moveTo>
                  <a:pt x="20783" y="32567"/>
                </a:moveTo>
                <a:cubicBezTo>
                  <a:pt x="20810" y="32812"/>
                  <a:pt x="20892" y="33002"/>
                  <a:pt x="21150" y="33029"/>
                </a:cubicBezTo>
                <a:cubicBezTo>
                  <a:pt x="21123" y="33043"/>
                  <a:pt x="21096" y="33043"/>
                  <a:pt x="21082" y="33043"/>
                </a:cubicBezTo>
                <a:cubicBezTo>
                  <a:pt x="21043" y="33031"/>
                  <a:pt x="21002" y="33026"/>
                  <a:pt x="20962" y="33026"/>
                </a:cubicBezTo>
                <a:cubicBezTo>
                  <a:pt x="20811" y="33026"/>
                  <a:pt x="20665" y="33104"/>
                  <a:pt x="20579" y="33233"/>
                </a:cubicBezTo>
                <a:lnTo>
                  <a:pt x="20348" y="32812"/>
                </a:lnTo>
                <a:cubicBezTo>
                  <a:pt x="20525" y="32812"/>
                  <a:pt x="20688" y="32730"/>
                  <a:pt x="20783" y="32567"/>
                </a:cubicBezTo>
                <a:close/>
                <a:moveTo>
                  <a:pt x="32513" y="32608"/>
                </a:moveTo>
                <a:lnTo>
                  <a:pt x="32731" y="33016"/>
                </a:lnTo>
                <a:cubicBezTo>
                  <a:pt x="32568" y="33029"/>
                  <a:pt x="32418" y="33124"/>
                  <a:pt x="32337" y="33260"/>
                </a:cubicBezTo>
                <a:cubicBezTo>
                  <a:pt x="32323" y="33084"/>
                  <a:pt x="32296" y="32907"/>
                  <a:pt x="32133" y="32812"/>
                </a:cubicBezTo>
                <a:lnTo>
                  <a:pt x="32513" y="32608"/>
                </a:lnTo>
                <a:close/>
                <a:moveTo>
                  <a:pt x="12185" y="32181"/>
                </a:moveTo>
                <a:cubicBezTo>
                  <a:pt x="11718" y="32181"/>
                  <a:pt x="11607" y="32886"/>
                  <a:pt x="12098" y="33002"/>
                </a:cubicBezTo>
                <a:cubicBezTo>
                  <a:pt x="12133" y="33010"/>
                  <a:pt x="12166" y="33014"/>
                  <a:pt x="12198" y="33014"/>
                </a:cubicBezTo>
                <a:cubicBezTo>
                  <a:pt x="12374" y="33014"/>
                  <a:pt x="12497" y="32896"/>
                  <a:pt x="12601" y="32757"/>
                </a:cubicBezTo>
                <a:cubicBezTo>
                  <a:pt x="12601" y="33064"/>
                  <a:pt x="12769" y="33263"/>
                  <a:pt x="13015" y="33263"/>
                </a:cubicBezTo>
                <a:cubicBezTo>
                  <a:pt x="13031" y="33263"/>
                  <a:pt x="13047" y="33262"/>
                  <a:pt x="13063" y="33260"/>
                </a:cubicBezTo>
                <a:cubicBezTo>
                  <a:pt x="13212" y="33233"/>
                  <a:pt x="13348" y="33138"/>
                  <a:pt x="13416" y="33016"/>
                </a:cubicBezTo>
                <a:lnTo>
                  <a:pt x="13416" y="32907"/>
                </a:lnTo>
                <a:cubicBezTo>
                  <a:pt x="13471" y="32689"/>
                  <a:pt x="13348" y="32567"/>
                  <a:pt x="13199" y="32445"/>
                </a:cubicBezTo>
                <a:cubicBezTo>
                  <a:pt x="13147" y="32425"/>
                  <a:pt x="13092" y="32416"/>
                  <a:pt x="13038" y="32416"/>
                </a:cubicBezTo>
                <a:cubicBezTo>
                  <a:pt x="12866" y="32416"/>
                  <a:pt x="12697" y="32510"/>
                  <a:pt x="12614" y="32676"/>
                </a:cubicBezTo>
                <a:cubicBezTo>
                  <a:pt x="12628" y="32486"/>
                  <a:pt x="12533" y="32309"/>
                  <a:pt x="12383" y="32200"/>
                </a:cubicBezTo>
                <a:lnTo>
                  <a:pt x="12261" y="32187"/>
                </a:lnTo>
                <a:cubicBezTo>
                  <a:pt x="12234" y="32182"/>
                  <a:pt x="12209" y="32181"/>
                  <a:pt x="12185" y="32181"/>
                </a:cubicBezTo>
                <a:close/>
                <a:moveTo>
                  <a:pt x="29822" y="32703"/>
                </a:moveTo>
                <a:lnTo>
                  <a:pt x="30012" y="33070"/>
                </a:lnTo>
                <a:lnTo>
                  <a:pt x="29645" y="33274"/>
                </a:lnTo>
                <a:lnTo>
                  <a:pt x="29455" y="32907"/>
                </a:lnTo>
                <a:lnTo>
                  <a:pt x="29822" y="32703"/>
                </a:lnTo>
                <a:close/>
                <a:moveTo>
                  <a:pt x="10304" y="32499"/>
                </a:moveTo>
                <a:cubicBezTo>
                  <a:pt x="9937" y="32499"/>
                  <a:pt x="9760" y="32934"/>
                  <a:pt x="10005" y="33192"/>
                </a:cubicBezTo>
                <a:cubicBezTo>
                  <a:pt x="10087" y="33271"/>
                  <a:pt x="10188" y="33306"/>
                  <a:pt x="10287" y="33306"/>
                </a:cubicBezTo>
                <a:cubicBezTo>
                  <a:pt x="10497" y="33306"/>
                  <a:pt x="10698" y="33147"/>
                  <a:pt x="10698" y="32907"/>
                </a:cubicBezTo>
                <a:cubicBezTo>
                  <a:pt x="10698" y="32689"/>
                  <a:pt x="10521" y="32513"/>
                  <a:pt x="10304" y="32499"/>
                </a:cubicBezTo>
                <a:close/>
                <a:moveTo>
                  <a:pt x="40121" y="32668"/>
                </a:moveTo>
                <a:cubicBezTo>
                  <a:pt x="40038" y="32668"/>
                  <a:pt x="39952" y="32700"/>
                  <a:pt x="39880" y="32771"/>
                </a:cubicBezTo>
                <a:cubicBezTo>
                  <a:pt x="39676" y="32975"/>
                  <a:pt x="39826" y="33328"/>
                  <a:pt x="40125" y="33328"/>
                </a:cubicBezTo>
                <a:cubicBezTo>
                  <a:pt x="40302" y="33315"/>
                  <a:pt x="40438" y="33179"/>
                  <a:pt x="40451" y="33002"/>
                </a:cubicBezTo>
                <a:cubicBezTo>
                  <a:pt x="40451" y="32801"/>
                  <a:pt x="40292" y="32668"/>
                  <a:pt x="40121" y="32668"/>
                </a:cubicBezTo>
                <a:close/>
                <a:moveTo>
                  <a:pt x="2096" y="32897"/>
                </a:moveTo>
                <a:cubicBezTo>
                  <a:pt x="1980" y="32897"/>
                  <a:pt x="1862" y="32978"/>
                  <a:pt x="1876" y="33138"/>
                </a:cubicBezTo>
                <a:cubicBezTo>
                  <a:pt x="1890" y="33265"/>
                  <a:pt x="1993" y="33330"/>
                  <a:pt x="2095" y="33330"/>
                </a:cubicBezTo>
                <a:cubicBezTo>
                  <a:pt x="2200" y="33330"/>
                  <a:pt x="2304" y="33262"/>
                  <a:pt x="2311" y="33124"/>
                </a:cubicBezTo>
                <a:cubicBezTo>
                  <a:pt x="2318" y="32971"/>
                  <a:pt x="2208" y="32897"/>
                  <a:pt x="2096" y="32897"/>
                </a:cubicBezTo>
                <a:close/>
                <a:moveTo>
                  <a:pt x="7582" y="32594"/>
                </a:moveTo>
                <a:cubicBezTo>
                  <a:pt x="7267" y="32594"/>
                  <a:pt x="7099" y="32979"/>
                  <a:pt x="7313" y="33220"/>
                </a:cubicBezTo>
                <a:cubicBezTo>
                  <a:pt x="7386" y="33297"/>
                  <a:pt x="7479" y="33331"/>
                  <a:pt x="7573" y="33331"/>
                </a:cubicBezTo>
                <a:cubicBezTo>
                  <a:pt x="7759" y="33331"/>
                  <a:pt x="7943" y="33192"/>
                  <a:pt x="7952" y="32975"/>
                </a:cubicBezTo>
                <a:cubicBezTo>
                  <a:pt x="7952" y="32771"/>
                  <a:pt x="7789" y="32608"/>
                  <a:pt x="7585" y="32594"/>
                </a:cubicBezTo>
                <a:lnTo>
                  <a:pt x="7599" y="32594"/>
                </a:lnTo>
                <a:cubicBezTo>
                  <a:pt x="7593" y="32594"/>
                  <a:pt x="7588" y="32594"/>
                  <a:pt x="7582" y="32594"/>
                </a:cubicBezTo>
                <a:close/>
                <a:moveTo>
                  <a:pt x="27063" y="32771"/>
                </a:moveTo>
                <a:lnTo>
                  <a:pt x="27267" y="33138"/>
                </a:lnTo>
                <a:lnTo>
                  <a:pt x="26900" y="33342"/>
                </a:lnTo>
                <a:lnTo>
                  <a:pt x="26696" y="32961"/>
                </a:lnTo>
                <a:lnTo>
                  <a:pt x="27063" y="32771"/>
                </a:lnTo>
                <a:close/>
                <a:moveTo>
                  <a:pt x="4821" y="32753"/>
                </a:moveTo>
                <a:cubicBezTo>
                  <a:pt x="4747" y="32753"/>
                  <a:pt x="4672" y="32780"/>
                  <a:pt x="4608" y="32839"/>
                </a:cubicBezTo>
                <a:cubicBezTo>
                  <a:pt x="4418" y="33029"/>
                  <a:pt x="4540" y="33355"/>
                  <a:pt x="4812" y="33369"/>
                </a:cubicBezTo>
                <a:cubicBezTo>
                  <a:pt x="4989" y="33369"/>
                  <a:pt x="5125" y="33247"/>
                  <a:pt x="5139" y="33070"/>
                </a:cubicBezTo>
                <a:cubicBezTo>
                  <a:pt x="5139" y="32883"/>
                  <a:pt x="4984" y="32753"/>
                  <a:pt x="4821" y="32753"/>
                </a:cubicBezTo>
                <a:close/>
                <a:moveTo>
                  <a:pt x="37393" y="32662"/>
                </a:moveTo>
                <a:cubicBezTo>
                  <a:pt x="37040" y="32662"/>
                  <a:pt x="36863" y="33097"/>
                  <a:pt x="37107" y="33342"/>
                </a:cubicBezTo>
                <a:cubicBezTo>
                  <a:pt x="37190" y="33425"/>
                  <a:pt x="37291" y="33461"/>
                  <a:pt x="37390" y="33461"/>
                </a:cubicBezTo>
                <a:cubicBezTo>
                  <a:pt x="37599" y="33461"/>
                  <a:pt x="37796" y="33297"/>
                  <a:pt x="37787" y="33056"/>
                </a:cubicBezTo>
                <a:cubicBezTo>
                  <a:pt x="37787" y="32839"/>
                  <a:pt x="37610" y="32662"/>
                  <a:pt x="37393" y="32662"/>
                </a:cubicBezTo>
                <a:close/>
                <a:moveTo>
                  <a:pt x="40941" y="32964"/>
                </a:moveTo>
                <a:cubicBezTo>
                  <a:pt x="40869" y="32964"/>
                  <a:pt x="40796" y="32992"/>
                  <a:pt x="40737" y="33056"/>
                </a:cubicBezTo>
                <a:cubicBezTo>
                  <a:pt x="40574" y="33233"/>
                  <a:pt x="40696" y="33532"/>
                  <a:pt x="40954" y="33532"/>
                </a:cubicBezTo>
                <a:cubicBezTo>
                  <a:pt x="41104" y="33519"/>
                  <a:pt x="41226" y="33396"/>
                  <a:pt x="41226" y="33247"/>
                </a:cubicBezTo>
                <a:cubicBezTo>
                  <a:pt x="41217" y="33075"/>
                  <a:pt x="41082" y="32964"/>
                  <a:pt x="40941" y="32964"/>
                </a:cubicBezTo>
                <a:close/>
                <a:moveTo>
                  <a:pt x="11136" y="32757"/>
                </a:moveTo>
                <a:cubicBezTo>
                  <a:pt x="11130" y="32757"/>
                  <a:pt x="11125" y="32757"/>
                  <a:pt x="11119" y="32757"/>
                </a:cubicBezTo>
                <a:cubicBezTo>
                  <a:pt x="10902" y="32757"/>
                  <a:pt x="10711" y="32934"/>
                  <a:pt x="10725" y="33152"/>
                </a:cubicBezTo>
                <a:lnTo>
                  <a:pt x="10725" y="33165"/>
                </a:lnTo>
                <a:cubicBezTo>
                  <a:pt x="10725" y="33409"/>
                  <a:pt x="10917" y="33563"/>
                  <a:pt x="11122" y="33563"/>
                </a:cubicBezTo>
                <a:cubicBezTo>
                  <a:pt x="11225" y="33563"/>
                  <a:pt x="11331" y="33524"/>
                  <a:pt x="11418" y="33437"/>
                </a:cubicBezTo>
                <a:cubicBezTo>
                  <a:pt x="11659" y="33183"/>
                  <a:pt x="11491" y="32757"/>
                  <a:pt x="11136" y="32757"/>
                </a:cubicBezTo>
                <a:close/>
                <a:moveTo>
                  <a:pt x="31803" y="33599"/>
                </a:moveTo>
                <a:cubicBezTo>
                  <a:pt x="31813" y="33600"/>
                  <a:pt x="31823" y="33600"/>
                  <a:pt x="31834" y="33600"/>
                </a:cubicBezTo>
                <a:lnTo>
                  <a:pt x="31820" y="33600"/>
                </a:lnTo>
                <a:cubicBezTo>
                  <a:pt x="31822" y="33601"/>
                  <a:pt x="31823" y="33601"/>
                  <a:pt x="31825" y="33602"/>
                </a:cubicBezTo>
                <a:lnTo>
                  <a:pt x="31825" y="33602"/>
                </a:lnTo>
                <a:cubicBezTo>
                  <a:pt x="31819" y="33601"/>
                  <a:pt x="31813" y="33601"/>
                  <a:pt x="31807" y="33600"/>
                </a:cubicBezTo>
                <a:cubicBezTo>
                  <a:pt x="31805" y="33600"/>
                  <a:pt x="31804" y="33599"/>
                  <a:pt x="31803" y="33599"/>
                </a:cubicBezTo>
                <a:close/>
                <a:moveTo>
                  <a:pt x="2950" y="33111"/>
                </a:moveTo>
                <a:cubicBezTo>
                  <a:pt x="2801" y="33111"/>
                  <a:pt x="2692" y="33220"/>
                  <a:pt x="2678" y="33355"/>
                </a:cubicBezTo>
                <a:lnTo>
                  <a:pt x="2692" y="33355"/>
                </a:lnTo>
                <a:cubicBezTo>
                  <a:pt x="2682" y="33507"/>
                  <a:pt x="2804" y="33612"/>
                  <a:pt x="2934" y="33612"/>
                </a:cubicBezTo>
                <a:cubicBezTo>
                  <a:pt x="2991" y="33612"/>
                  <a:pt x="3050" y="33591"/>
                  <a:pt x="3100" y="33546"/>
                </a:cubicBezTo>
                <a:cubicBezTo>
                  <a:pt x="3263" y="33396"/>
                  <a:pt x="3168" y="33124"/>
                  <a:pt x="2950" y="33111"/>
                </a:cubicBezTo>
                <a:close/>
                <a:moveTo>
                  <a:pt x="8401" y="32866"/>
                </a:moveTo>
                <a:cubicBezTo>
                  <a:pt x="8074" y="32866"/>
                  <a:pt x="7898" y="33274"/>
                  <a:pt x="8129" y="33505"/>
                </a:cubicBezTo>
                <a:cubicBezTo>
                  <a:pt x="8210" y="33586"/>
                  <a:pt x="8309" y="33622"/>
                  <a:pt x="8405" y="33622"/>
                </a:cubicBezTo>
                <a:cubicBezTo>
                  <a:pt x="8599" y="33622"/>
                  <a:pt x="8781" y="33474"/>
                  <a:pt x="8781" y="33247"/>
                </a:cubicBezTo>
                <a:cubicBezTo>
                  <a:pt x="8781" y="33043"/>
                  <a:pt x="8618" y="32866"/>
                  <a:pt x="8401" y="32866"/>
                </a:cubicBezTo>
                <a:close/>
                <a:moveTo>
                  <a:pt x="5644" y="32972"/>
                </a:moveTo>
                <a:cubicBezTo>
                  <a:pt x="5561" y="32972"/>
                  <a:pt x="5478" y="33003"/>
                  <a:pt x="5410" y="33070"/>
                </a:cubicBezTo>
                <a:cubicBezTo>
                  <a:pt x="5210" y="33283"/>
                  <a:pt x="5364" y="33628"/>
                  <a:pt x="5639" y="33628"/>
                </a:cubicBezTo>
                <a:cubicBezTo>
                  <a:pt x="5644" y="33628"/>
                  <a:pt x="5650" y="33628"/>
                  <a:pt x="5655" y="33627"/>
                </a:cubicBezTo>
                <a:cubicBezTo>
                  <a:pt x="5832" y="33627"/>
                  <a:pt x="5981" y="33478"/>
                  <a:pt x="5981" y="33287"/>
                </a:cubicBezTo>
                <a:cubicBezTo>
                  <a:pt x="5972" y="33096"/>
                  <a:pt x="5811" y="32972"/>
                  <a:pt x="5644" y="32972"/>
                </a:cubicBezTo>
                <a:close/>
                <a:moveTo>
                  <a:pt x="38222" y="32921"/>
                </a:moveTo>
                <a:cubicBezTo>
                  <a:pt x="37882" y="32921"/>
                  <a:pt x="37719" y="33328"/>
                  <a:pt x="37950" y="33573"/>
                </a:cubicBezTo>
                <a:cubicBezTo>
                  <a:pt x="38029" y="33647"/>
                  <a:pt x="38124" y="33681"/>
                  <a:pt x="38218" y="33681"/>
                </a:cubicBezTo>
                <a:cubicBezTo>
                  <a:pt x="38415" y="33681"/>
                  <a:pt x="38603" y="33532"/>
                  <a:pt x="38603" y="33301"/>
                </a:cubicBezTo>
                <a:cubicBezTo>
                  <a:pt x="38603" y="33097"/>
                  <a:pt x="38440" y="32921"/>
                  <a:pt x="38222" y="32921"/>
                </a:cubicBezTo>
                <a:close/>
                <a:moveTo>
                  <a:pt x="41770" y="33247"/>
                </a:moveTo>
                <a:cubicBezTo>
                  <a:pt x="41457" y="33247"/>
                  <a:pt x="41457" y="33722"/>
                  <a:pt x="41770" y="33722"/>
                </a:cubicBezTo>
                <a:cubicBezTo>
                  <a:pt x="42069" y="33722"/>
                  <a:pt x="42069" y="33247"/>
                  <a:pt x="41770" y="33247"/>
                </a:cubicBezTo>
                <a:close/>
                <a:moveTo>
                  <a:pt x="13870" y="32664"/>
                </a:moveTo>
                <a:cubicBezTo>
                  <a:pt x="13693" y="32664"/>
                  <a:pt x="13557" y="32769"/>
                  <a:pt x="13430" y="32907"/>
                </a:cubicBezTo>
                <a:lnTo>
                  <a:pt x="13430" y="33002"/>
                </a:lnTo>
                <a:cubicBezTo>
                  <a:pt x="13430" y="33301"/>
                  <a:pt x="13579" y="33505"/>
                  <a:pt x="13838" y="33505"/>
                </a:cubicBezTo>
                <a:cubicBezTo>
                  <a:pt x="14014" y="33491"/>
                  <a:pt x="14164" y="33396"/>
                  <a:pt x="14245" y="33247"/>
                </a:cubicBezTo>
                <a:cubicBezTo>
                  <a:pt x="14259" y="33287"/>
                  <a:pt x="14245" y="33315"/>
                  <a:pt x="14259" y="33355"/>
                </a:cubicBezTo>
                <a:lnTo>
                  <a:pt x="14245" y="33355"/>
                </a:lnTo>
                <a:cubicBezTo>
                  <a:pt x="14261" y="33606"/>
                  <a:pt x="14462" y="33749"/>
                  <a:pt x="14666" y="33749"/>
                </a:cubicBezTo>
                <a:cubicBezTo>
                  <a:pt x="14815" y="33749"/>
                  <a:pt x="14967" y="33672"/>
                  <a:pt x="15047" y="33505"/>
                </a:cubicBezTo>
                <a:cubicBezTo>
                  <a:pt x="15129" y="33328"/>
                  <a:pt x="15074" y="33111"/>
                  <a:pt x="14911" y="33002"/>
                </a:cubicBezTo>
                <a:cubicBezTo>
                  <a:pt x="14884" y="32975"/>
                  <a:pt x="14871" y="32961"/>
                  <a:pt x="14843" y="32934"/>
                </a:cubicBezTo>
                <a:cubicBezTo>
                  <a:pt x="14790" y="32916"/>
                  <a:pt x="14740" y="32908"/>
                  <a:pt x="14691" y="32908"/>
                </a:cubicBezTo>
                <a:cubicBezTo>
                  <a:pt x="14525" y="32908"/>
                  <a:pt x="14385" y="33004"/>
                  <a:pt x="14262" y="33134"/>
                </a:cubicBezTo>
                <a:lnTo>
                  <a:pt x="14262" y="33134"/>
                </a:lnTo>
                <a:cubicBezTo>
                  <a:pt x="14292" y="32927"/>
                  <a:pt x="14160" y="32808"/>
                  <a:pt x="14028" y="32689"/>
                </a:cubicBezTo>
                <a:cubicBezTo>
                  <a:pt x="13972" y="32672"/>
                  <a:pt x="13919" y="32664"/>
                  <a:pt x="13870" y="32664"/>
                </a:cubicBezTo>
                <a:close/>
                <a:moveTo>
                  <a:pt x="11955" y="33016"/>
                </a:moveTo>
                <a:cubicBezTo>
                  <a:pt x="11744" y="33016"/>
                  <a:pt x="11540" y="33176"/>
                  <a:pt x="11540" y="33423"/>
                </a:cubicBezTo>
                <a:cubicBezTo>
                  <a:pt x="11540" y="33641"/>
                  <a:pt x="11717" y="33831"/>
                  <a:pt x="11948" y="33831"/>
                </a:cubicBezTo>
                <a:cubicBezTo>
                  <a:pt x="12315" y="33831"/>
                  <a:pt x="12492" y="33396"/>
                  <a:pt x="12247" y="33138"/>
                </a:cubicBezTo>
                <a:cubicBezTo>
                  <a:pt x="12163" y="33054"/>
                  <a:pt x="12058" y="33016"/>
                  <a:pt x="11955" y="33016"/>
                </a:cubicBezTo>
                <a:close/>
                <a:moveTo>
                  <a:pt x="1006" y="33559"/>
                </a:moveTo>
                <a:cubicBezTo>
                  <a:pt x="952" y="33559"/>
                  <a:pt x="911" y="33641"/>
                  <a:pt x="857" y="33695"/>
                </a:cubicBezTo>
                <a:cubicBezTo>
                  <a:pt x="898" y="33750"/>
                  <a:pt x="952" y="33831"/>
                  <a:pt x="1006" y="33845"/>
                </a:cubicBezTo>
                <a:cubicBezTo>
                  <a:pt x="1061" y="33845"/>
                  <a:pt x="1115" y="33777"/>
                  <a:pt x="1210" y="33695"/>
                </a:cubicBezTo>
                <a:cubicBezTo>
                  <a:pt x="1115" y="33627"/>
                  <a:pt x="1061" y="33559"/>
                  <a:pt x="1006" y="33559"/>
                </a:cubicBezTo>
                <a:close/>
                <a:moveTo>
                  <a:pt x="9230" y="33097"/>
                </a:moveTo>
                <a:cubicBezTo>
                  <a:pt x="8890" y="33097"/>
                  <a:pt x="8713" y="33505"/>
                  <a:pt x="8958" y="33750"/>
                </a:cubicBezTo>
                <a:cubicBezTo>
                  <a:pt x="9034" y="33831"/>
                  <a:pt x="9132" y="33867"/>
                  <a:pt x="9228" y="33867"/>
                </a:cubicBezTo>
                <a:cubicBezTo>
                  <a:pt x="9422" y="33867"/>
                  <a:pt x="9610" y="33719"/>
                  <a:pt x="9610" y="33491"/>
                </a:cubicBezTo>
                <a:cubicBezTo>
                  <a:pt x="9610" y="33274"/>
                  <a:pt x="9447" y="33097"/>
                  <a:pt x="9230" y="33097"/>
                </a:cubicBezTo>
                <a:close/>
                <a:moveTo>
                  <a:pt x="6471" y="33192"/>
                </a:moveTo>
                <a:cubicBezTo>
                  <a:pt x="6022" y="33192"/>
                  <a:pt x="6022" y="33872"/>
                  <a:pt x="6471" y="33872"/>
                </a:cubicBezTo>
                <a:cubicBezTo>
                  <a:pt x="6933" y="33872"/>
                  <a:pt x="6933" y="33192"/>
                  <a:pt x="6471" y="33192"/>
                </a:cubicBezTo>
                <a:close/>
                <a:moveTo>
                  <a:pt x="42558" y="33546"/>
                </a:moveTo>
                <a:cubicBezTo>
                  <a:pt x="42517" y="33600"/>
                  <a:pt x="42449" y="33654"/>
                  <a:pt x="42436" y="33709"/>
                </a:cubicBezTo>
                <a:cubicBezTo>
                  <a:pt x="42422" y="33804"/>
                  <a:pt x="42490" y="33886"/>
                  <a:pt x="42599" y="33886"/>
                </a:cubicBezTo>
                <a:cubicBezTo>
                  <a:pt x="42694" y="33886"/>
                  <a:pt x="42762" y="33818"/>
                  <a:pt x="42748" y="33709"/>
                </a:cubicBezTo>
                <a:cubicBezTo>
                  <a:pt x="42735" y="33641"/>
                  <a:pt x="42667" y="33587"/>
                  <a:pt x="42626" y="33546"/>
                </a:cubicBezTo>
                <a:close/>
                <a:moveTo>
                  <a:pt x="3740" y="33327"/>
                </a:moveTo>
                <a:cubicBezTo>
                  <a:pt x="3375" y="33327"/>
                  <a:pt x="3367" y="33886"/>
                  <a:pt x="3739" y="33886"/>
                </a:cubicBezTo>
                <a:cubicBezTo>
                  <a:pt x="3743" y="33886"/>
                  <a:pt x="3748" y="33886"/>
                  <a:pt x="3752" y="33886"/>
                </a:cubicBezTo>
                <a:cubicBezTo>
                  <a:pt x="4092" y="33858"/>
                  <a:pt x="4105" y="33369"/>
                  <a:pt x="3766" y="33328"/>
                </a:cubicBezTo>
                <a:cubicBezTo>
                  <a:pt x="3757" y="33328"/>
                  <a:pt x="3748" y="33327"/>
                  <a:pt x="3740" y="33327"/>
                </a:cubicBezTo>
                <a:close/>
                <a:moveTo>
                  <a:pt x="39051" y="33192"/>
                </a:moveTo>
                <a:cubicBezTo>
                  <a:pt x="38861" y="33192"/>
                  <a:pt x="38698" y="33342"/>
                  <a:pt x="38684" y="33546"/>
                </a:cubicBezTo>
                <a:cubicBezTo>
                  <a:pt x="38684" y="33760"/>
                  <a:pt x="38862" y="33903"/>
                  <a:pt x="39049" y="33903"/>
                </a:cubicBezTo>
                <a:cubicBezTo>
                  <a:pt x="39135" y="33903"/>
                  <a:pt x="39223" y="33873"/>
                  <a:pt x="39296" y="33804"/>
                </a:cubicBezTo>
                <a:cubicBezTo>
                  <a:pt x="39527" y="33587"/>
                  <a:pt x="39377" y="33192"/>
                  <a:pt x="39051" y="33192"/>
                </a:cubicBezTo>
                <a:close/>
                <a:moveTo>
                  <a:pt x="18255" y="33124"/>
                </a:moveTo>
                <a:lnTo>
                  <a:pt x="18255" y="33138"/>
                </a:lnTo>
                <a:cubicBezTo>
                  <a:pt x="18250" y="33138"/>
                  <a:pt x="18244" y="33138"/>
                  <a:pt x="18239" y="33138"/>
                </a:cubicBezTo>
                <a:cubicBezTo>
                  <a:pt x="17882" y="33138"/>
                  <a:pt x="17702" y="33577"/>
                  <a:pt x="17956" y="33845"/>
                </a:cubicBezTo>
                <a:cubicBezTo>
                  <a:pt x="18044" y="33929"/>
                  <a:pt x="18151" y="33967"/>
                  <a:pt x="18256" y="33967"/>
                </a:cubicBezTo>
                <a:cubicBezTo>
                  <a:pt x="18472" y="33967"/>
                  <a:pt x="18676" y="33803"/>
                  <a:pt x="18676" y="33546"/>
                </a:cubicBezTo>
                <a:cubicBezTo>
                  <a:pt x="18676" y="33315"/>
                  <a:pt x="18486" y="33124"/>
                  <a:pt x="18255" y="33124"/>
                </a:cubicBezTo>
                <a:close/>
                <a:moveTo>
                  <a:pt x="15496" y="33192"/>
                </a:moveTo>
                <a:cubicBezTo>
                  <a:pt x="15129" y="33206"/>
                  <a:pt x="14952" y="33654"/>
                  <a:pt x="15210" y="33913"/>
                </a:cubicBezTo>
                <a:cubicBezTo>
                  <a:pt x="15296" y="33995"/>
                  <a:pt x="15400" y="34031"/>
                  <a:pt x="15502" y="34031"/>
                </a:cubicBezTo>
                <a:cubicBezTo>
                  <a:pt x="15720" y="34031"/>
                  <a:pt x="15926" y="33860"/>
                  <a:pt x="15917" y="33600"/>
                </a:cubicBezTo>
                <a:cubicBezTo>
                  <a:pt x="15917" y="33369"/>
                  <a:pt x="15727" y="33192"/>
                  <a:pt x="15496" y="33192"/>
                </a:cubicBezTo>
                <a:close/>
                <a:moveTo>
                  <a:pt x="36289" y="33246"/>
                </a:moveTo>
                <a:cubicBezTo>
                  <a:pt x="35933" y="33246"/>
                  <a:pt x="35752" y="33672"/>
                  <a:pt x="36007" y="33926"/>
                </a:cubicBezTo>
                <a:cubicBezTo>
                  <a:pt x="36089" y="34018"/>
                  <a:pt x="36194" y="34058"/>
                  <a:pt x="36297" y="34058"/>
                </a:cubicBezTo>
                <a:cubicBezTo>
                  <a:pt x="36502" y="34058"/>
                  <a:pt x="36700" y="33898"/>
                  <a:pt x="36700" y="33654"/>
                </a:cubicBezTo>
                <a:cubicBezTo>
                  <a:pt x="36713" y="33423"/>
                  <a:pt x="36523" y="33247"/>
                  <a:pt x="36306" y="33247"/>
                </a:cubicBezTo>
                <a:cubicBezTo>
                  <a:pt x="36300" y="33247"/>
                  <a:pt x="36294" y="33246"/>
                  <a:pt x="36289" y="33246"/>
                </a:cubicBezTo>
                <a:close/>
                <a:moveTo>
                  <a:pt x="24601" y="33219"/>
                </a:moveTo>
                <a:cubicBezTo>
                  <a:pt x="24381" y="33219"/>
                  <a:pt x="24179" y="33365"/>
                  <a:pt x="24127" y="33587"/>
                </a:cubicBezTo>
                <a:cubicBezTo>
                  <a:pt x="24127" y="33627"/>
                  <a:pt x="24127" y="33668"/>
                  <a:pt x="24140" y="33722"/>
                </a:cubicBezTo>
                <a:cubicBezTo>
                  <a:pt x="24180" y="33952"/>
                  <a:pt x="24365" y="34064"/>
                  <a:pt x="24549" y="34064"/>
                </a:cubicBezTo>
                <a:cubicBezTo>
                  <a:pt x="24746" y="34064"/>
                  <a:pt x="24942" y="33935"/>
                  <a:pt x="24956" y="33682"/>
                </a:cubicBezTo>
                <a:cubicBezTo>
                  <a:pt x="24970" y="33491"/>
                  <a:pt x="24874" y="33315"/>
                  <a:pt x="24698" y="33247"/>
                </a:cubicBezTo>
                <a:lnTo>
                  <a:pt x="24630" y="33220"/>
                </a:lnTo>
                <a:cubicBezTo>
                  <a:pt x="24620" y="33219"/>
                  <a:pt x="24610" y="33219"/>
                  <a:pt x="24601" y="33219"/>
                </a:cubicBezTo>
                <a:close/>
                <a:moveTo>
                  <a:pt x="12777" y="33247"/>
                </a:moveTo>
                <a:cubicBezTo>
                  <a:pt x="12410" y="33247"/>
                  <a:pt x="12220" y="33695"/>
                  <a:pt x="12478" y="33954"/>
                </a:cubicBezTo>
                <a:cubicBezTo>
                  <a:pt x="12561" y="34036"/>
                  <a:pt x="12662" y="34073"/>
                  <a:pt x="12762" y="34073"/>
                </a:cubicBezTo>
                <a:cubicBezTo>
                  <a:pt x="12977" y="34073"/>
                  <a:pt x="13185" y="33905"/>
                  <a:pt x="13185" y="33654"/>
                </a:cubicBezTo>
                <a:cubicBezTo>
                  <a:pt x="13172" y="33437"/>
                  <a:pt x="12995" y="33260"/>
                  <a:pt x="12777" y="33260"/>
                </a:cubicBezTo>
                <a:lnTo>
                  <a:pt x="12777" y="33247"/>
                </a:lnTo>
                <a:close/>
                <a:moveTo>
                  <a:pt x="33612" y="33273"/>
                </a:moveTo>
                <a:cubicBezTo>
                  <a:pt x="33392" y="33273"/>
                  <a:pt x="33191" y="33420"/>
                  <a:pt x="33139" y="33641"/>
                </a:cubicBezTo>
                <a:cubicBezTo>
                  <a:pt x="33152" y="33709"/>
                  <a:pt x="33152" y="33763"/>
                  <a:pt x="33166" y="33818"/>
                </a:cubicBezTo>
                <a:cubicBezTo>
                  <a:pt x="33220" y="34015"/>
                  <a:pt x="33393" y="34113"/>
                  <a:pt x="33567" y="34113"/>
                </a:cubicBezTo>
                <a:cubicBezTo>
                  <a:pt x="33740" y="34113"/>
                  <a:pt x="33913" y="34015"/>
                  <a:pt x="33968" y="33818"/>
                </a:cubicBezTo>
                <a:cubicBezTo>
                  <a:pt x="34022" y="33614"/>
                  <a:pt x="33940" y="33464"/>
                  <a:pt x="33723" y="33301"/>
                </a:cubicBezTo>
                <a:lnTo>
                  <a:pt x="33641" y="33274"/>
                </a:lnTo>
                <a:cubicBezTo>
                  <a:pt x="33632" y="33273"/>
                  <a:pt x="33622" y="33273"/>
                  <a:pt x="33612" y="33273"/>
                </a:cubicBezTo>
                <a:close/>
                <a:moveTo>
                  <a:pt x="10061" y="33342"/>
                </a:moveTo>
                <a:cubicBezTo>
                  <a:pt x="10056" y="33342"/>
                  <a:pt x="10051" y="33342"/>
                  <a:pt x="10045" y="33342"/>
                </a:cubicBezTo>
                <a:cubicBezTo>
                  <a:pt x="9828" y="33342"/>
                  <a:pt x="9665" y="33519"/>
                  <a:pt x="9665" y="33722"/>
                </a:cubicBezTo>
                <a:lnTo>
                  <a:pt x="9651" y="33722"/>
                </a:lnTo>
                <a:cubicBezTo>
                  <a:pt x="9651" y="33963"/>
                  <a:pt x="9846" y="34121"/>
                  <a:pt x="10048" y="34121"/>
                </a:cubicBezTo>
                <a:cubicBezTo>
                  <a:pt x="10142" y="34121"/>
                  <a:pt x="10239" y="34086"/>
                  <a:pt x="10317" y="34008"/>
                </a:cubicBezTo>
                <a:cubicBezTo>
                  <a:pt x="10571" y="33767"/>
                  <a:pt x="10404" y="33342"/>
                  <a:pt x="10061" y="33342"/>
                </a:cubicBezTo>
                <a:close/>
                <a:moveTo>
                  <a:pt x="1822" y="33750"/>
                </a:moveTo>
                <a:cubicBezTo>
                  <a:pt x="1577" y="33750"/>
                  <a:pt x="1577" y="34130"/>
                  <a:pt x="1822" y="34130"/>
                </a:cubicBezTo>
                <a:cubicBezTo>
                  <a:pt x="2080" y="34130"/>
                  <a:pt x="2080" y="33750"/>
                  <a:pt x="1822" y="33750"/>
                </a:cubicBezTo>
                <a:close/>
                <a:moveTo>
                  <a:pt x="21796" y="33315"/>
                </a:moveTo>
                <a:cubicBezTo>
                  <a:pt x="21693" y="33315"/>
                  <a:pt x="21588" y="33353"/>
                  <a:pt x="21504" y="33437"/>
                </a:cubicBezTo>
                <a:cubicBezTo>
                  <a:pt x="21245" y="33695"/>
                  <a:pt x="21436" y="34144"/>
                  <a:pt x="21803" y="34144"/>
                </a:cubicBezTo>
                <a:cubicBezTo>
                  <a:pt x="22034" y="34144"/>
                  <a:pt x="22210" y="33954"/>
                  <a:pt x="22210" y="33722"/>
                </a:cubicBezTo>
                <a:cubicBezTo>
                  <a:pt x="22210" y="33475"/>
                  <a:pt x="22007" y="33315"/>
                  <a:pt x="21796" y="33315"/>
                </a:cubicBezTo>
                <a:close/>
                <a:moveTo>
                  <a:pt x="7300" y="33437"/>
                </a:moveTo>
                <a:cubicBezTo>
                  <a:pt x="6987" y="33437"/>
                  <a:pt x="6824" y="33831"/>
                  <a:pt x="7055" y="34049"/>
                </a:cubicBezTo>
                <a:cubicBezTo>
                  <a:pt x="7126" y="34115"/>
                  <a:pt x="7211" y="34145"/>
                  <a:pt x="7294" y="34145"/>
                </a:cubicBezTo>
                <a:cubicBezTo>
                  <a:pt x="7482" y="34145"/>
                  <a:pt x="7662" y="33994"/>
                  <a:pt x="7653" y="33777"/>
                </a:cubicBezTo>
                <a:cubicBezTo>
                  <a:pt x="7653" y="33587"/>
                  <a:pt x="7490" y="33437"/>
                  <a:pt x="7300" y="33437"/>
                </a:cubicBezTo>
                <a:close/>
                <a:moveTo>
                  <a:pt x="39880" y="33491"/>
                </a:moveTo>
                <a:cubicBezTo>
                  <a:pt x="39581" y="33491"/>
                  <a:pt x="39432" y="33845"/>
                  <a:pt x="39636" y="34049"/>
                </a:cubicBezTo>
                <a:cubicBezTo>
                  <a:pt x="39703" y="34120"/>
                  <a:pt x="39786" y="34152"/>
                  <a:pt x="39867" y="34152"/>
                </a:cubicBezTo>
                <a:cubicBezTo>
                  <a:pt x="40035" y="34152"/>
                  <a:pt x="40197" y="34018"/>
                  <a:pt x="40207" y="33818"/>
                </a:cubicBezTo>
                <a:cubicBezTo>
                  <a:pt x="40193" y="33641"/>
                  <a:pt x="40057" y="33505"/>
                  <a:pt x="39880" y="33491"/>
                </a:cubicBezTo>
                <a:close/>
                <a:moveTo>
                  <a:pt x="30894" y="33341"/>
                </a:moveTo>
                <a:cubicBezTo>
                  <a:pt x="30690" y="33341"/>
                  <a:pt x="30511" y="33468"/>
                  <a:pt x="30435" y="33664"/>
                </a:cubicBezTo>
                <a:lnTo>
                  <a:pt x="30435" y="33664"/>
                </a:lnTo>
                <a:cubicBezTo>
                  <a:pt x="30431" y="33679"/>
                  <a:pt x="30426" y="33694"/>
                  <a:pt x="30420" y="33709"/>
                </a:cubicBezTo>
                <a:cubicBezTo>
                  <a:pt x="30420" y="33750"/>
                  <a:pt x="30434" y="33790"/>
                  <a:pt x="30447" y="33845"/>
                </a:cubicBezTo>
                <a:cubicBezTo>
                  <a:pt x="30487" y="34067"/>
                  <a:pt x="30668" y="34177"/>
                  <a:pt x="30850" y="34177"/>
                </a:cubicBezTo>
                <a:cubicBezTo>
                  <a:pt x="31045" y="34177"/>
                  <a:pt x="31242" y="34050"/>
                  <a:pt x="31263" y="33804"/>
                </a:cubicBezTo>
                <a:cubicBezTo>
                  <a:pt x="31276" y="33614"/>
                  <a:pt x="31168" y="33451"/>
                  <a:pt x="31005" y="33369"/>
                </a:cubicBezTo>
                <a:lnTo>
                  <a:pt x="30923" y="33342"/>
                </a:lnTo>
                <a:cubicBezTo>
                  <a:pt x="30913" y="33341"/>
                  <a:pt x="30904" y="33341"/>
                  <a:pt x="30894" y="33341"/>
                </a:cubicBezTo>
                <a:close/>
                <a:moveTo>
                  <a:pt x="4581" y="33587"/>
                </a:moveTo>
                <a:cubicBezTo>
                  <a:pt x="4418" y="33587"/>
                  <a:pt x="4296" y="33709"/>
                  <a:pt x="4282" y="33872"/>
                </a:cubicBezTo>
                <a:cubicBezTo>
                  <a:pt x="4282" y="34056"/>
                  <a:pt x="4426" y="34178"/>
                  <a:pt x="4578" y="34178"/>
                </a:cubicBezTo>
                <a:cubicBezTo>
                  <a:pt x="4650" y="34178"/>
                  <a:pt x="4724" y="34151"/>
                  <a:pt x="4785" y="34089"/>
                </a:cubicBezTo>
                <a:cubicBezTo>
                  <a:pt x="4975" y="33913"/>
                  <a:pt x="4853" y="33587"/>
                  <a:pt x="4581" y="33587"/>
                </a:cubicBezTo>
                <a:close/>
                <a:moveTo>
                  <a:pt x="19070" y="33382"/>
                </a:moveTo>
                <a:cubicBezTo>
                  <a:pt x="18630" y="33382"/>
                  <a:pt x="18509" y="34011"/>
                  <a:pt x="18935" y="34185"/>
                </a:cubicBezTo>
                <a:cubicBezTo>
                  <a:pt x="18987" y="34204"/>
                  <a:pt x="19038" y="34212"/>
                  <a:pt x="19086" y="34212"/>
                </a:cubicBezTo>
                <a:cubicBezTo>
                  <a:pt x="19450" y="34212"/>
                  <a:pt x="19665" y="33716"/>
                  <a:pt x="19329" y="33464"/>
                </a:cubicBezTo>
                <a:cubicBezTo>
                  <a:pt x="19288" y="33437"/>
                  <a:pt x="19261" y="33410"/>
                  <a:pt x="19220" y="33396"/>
                </a:cubicBezTo>
                <a:cubicBezTo>
                  <a:pt x="19179" y="33396"/>
                  <a:pt x="19139" y="33383"/>
                  <a:pt x="19098" y="33383"/>
                </a:cubicBezTo>
                <a:cubicBezTo>
                  <a:pt x="19088" y="33382"/>
                  <a:pt x="19079" y="33382"/>
                  <a:pt x="19070" y="33382"/>
                </a:cubicBezTo>
                <a:close/>
                <a:moveTo>
                  <a:pt x="28102" y="33396"/>
                </a:moveTo>
                <a:cubicBezTo>
                  <a:pt x="28000" y="33396"/>
                  <a:pt x="27895" y="33434"/>
                  <a:pt x="27810" y="33519"/>
                </a:cubicBezTo>
                <a:cubicBezTo>
                  <a:pt x="27552" y="33790"/>
                  <a:pt x="27742" y="34225"/>
                  <a:pt x="28109" y="34225"/>
                </a:cubicBezTo>
                <a:cubicBezTo>
                  <a:pt x="28327" y="34225"/>
                  <a:pt x="28504" y="34035"/>
                  <a:pt x="28517" y="33818"/>
                </a:cubicBezTo>
                <a:lnTo>
                  <a:pt x="28517" y="33804"/>
                </a:lnTo>
                <a:cubicBezTo>
                  <a:pt x="28517" y="33557"/>
                  <a:pt x="28314" y="33396"/>
                  <a:pt x="28102" y="33396"/>
                </a:cubicBezTo>
                <a:close/>
                <a:moveTo>
                  <a:pt x="16363" y="33437"/>
                </a:moveTo>
                <a:cubicBezTo>
                  <a:pt x="15980" y="33437"/>
                  <a:pt x="15799" y="33903"/>
                  <a:pt x="16094" y="34157"/>
                </a:cubicBezTo>
                <a:cubicBezTo>
                  <a:pt x="16173" y="34225"/>
                  <a:pt x="16265" y="34256"/>
                  <a:pt x="16355" y="34256"/>
                </a:cubicBezTo>
                <a:cubicBezTo>
                  <a:pt x="16590" y="34256"/>
                  <a:pt x="16813" y="34052"/>
                  <a:pt x="16773" y="33777"/>
                </a:cubicBezTo>
                <a:cubicBezTo>
                  <a:pt x="16733" y="33627"/>
                  <a:pt x="16638" y="33505"/>
                  <a:pt x="16502" y="33437"/>
                </a:cubicBezTo>
                <a:lnTo>
                  <a:pt x="16502" y="33437"/>
                </a:lnTo>
                <a:lnTo>
                  <a:pt x="16515" y="33451"/>
                </a:lnTo>
                <a:cubicBezTo>
                  <a:pt x="16461" y="33451"/>
                  <a:pt x="16420" y="33437"/>
                  <a:pt x="16379" y="33437"/>
                </a:cubicBezTo>
                <a:cubicBezTo>
                  <a:pt x="16374" y="33437"/>
                  <a:pt x="16368" y="33437"/>
                  <a:pt x="16363" y="33437"/>
                </a:cubicBezTo>
                <a:close/>
                <a:moveTo>
                  <a:pt x="37135" y="33491"/>
                </a:moveTo>
                <a:cubicBezTo>
                  <a:pt x="36795" y="33491"/>
                  <a:pt x="36605" y="33913"/>
                  <a:pt x="36863" y="34157"/>
                </a:cubicBezTo>
                <a:cubicBezTo>
                  <a:pt x="36943" y="34242"/>
                  <a:pt x="37043" y="34280"/>
                  <a:pt x="37141" y="34280"/>
                </a:cubicBezTo>
                <a:cubicBezTo>
                  <a:pt x="37341" y="34280"/>
                  <a:pt x="37533" y="34123"/>
                  <a:pt x="37542" y="33886"/>
                </a:cubicBezTo>
                <a:cubicBezTo>
                  <a:pt x="37542" y="33668"/>
                  <a:pt x="37366" y="33491"/>
                  <a:pt x="37148" y="33491"/>
                </a:cubicBezTo>
                <a:close/>
                <a:moveTo>
                  <a:pt x="13606" y="33505"/>
                </a:moveTo>
                <a:cubicBezTo>
                  <a:pt x="13239" y="33505"/>
                  <a:pt x="13049" y="33940"/>
                  <a:pt x="13307" y="34198"/>
                </a:cubicBezTo>
                <a:cubicBezTo>
                  <a:pt x="13392" y="34283"/>
                  <a:pt x="13495" y="34321"/>
                  <a:pt x="13596" y="34321"/>
                </a:cubicBezTo>
                <a:cubicBezTo>
                  <a:pt x="13804" y="34321"/>
                  <a:pt x="14001" y="34160"/>
                  <a:pt x="14001" y="33913"/>
                </a:cubicBezTo>
                <a:cubicBezTo>
                  <a:pt x="14001" y="33682"/>
                  <a:pt x="13824" y="33505"/>
                  <a:pt x="13606" y="33505"/>
                </a:cubicBezTo>
                <a:close/>
                <a:moveTo>
                  <a:pt x="40693" y="33790"/>
                </a:moveTo>
                <a:cubicBezTo>
                  <a:pt x="40445" y="33790"/>
                  <a:pt x="40319" y="34080"/>
                  <a:pt x="40492" y="34266"/>
                </a:cubicBezTo>
                <a:cubicBezTo>
                  <a:pt x="40550" y="34324"/>
                  <a:pt x="40622" y="34350"/>
                  <a:pt x="40693" y="34350"/>
                </a:cubicBezTo>
                <a:cubicBezTo>
                  <a:pt x="40840" y="34350"/>
                  <a:pt x="40981" y="34240"/>
                  <a:pt x="40981" y="34076"/>
                </a:cubicBezTo>
                <a:cubicBezTo>
                  <a:pt x="40981" y="33913"/>
                  <a:pt x="40859" y="33790"/>
                  <a:pt x="40709" y="33790"/>
                </a:cubicBezTo>
                <a:cubicBezTo>
                  <a:pt x="40704" y="33790"/>
                  <a:pt x="40698" y="33790"/>
                  <a:pt x="40693" y="33790"/>
                </a:cubicBezTo>
                <a:close/>
                <a:moveTo>
                  <a:pt x="34388" y="33530"/>
                </a:moveTo>
                <a:cubicBezTo>
                  <a:pt x="33933" y="33530"/>
                  <a:pt x="33818" y="34176"/>
                  <a:pt x="34253" y="34334"/>
                </a:cubicBezTo>
                <a:cubicBezTo>
                  <a:pt x="34305" y="34353"/>
                  <a:pt x="34356" y="34362"/>
                  <a:pt x="34404" y="34362"/>
                </a:cubicBezTo>
                <a:cubicBezTo>
                  <a:pt x="34768" y="34362"/>
                  <a:pt x="34983" y="33866"/>
                  <a:pt x="34647" y="33614"/>
                </a:cubicBezTo>
                <a:cubicBezTo>
                  <a:pt x="34607" y="33587"/>
                  <a:pt x="34579" y="33559"/>
                  <a:pt x="34539" y="33546"/>
                </a:cubicBezTo>
                <a:lnTo>
                  <a:pt x="34552" y="33546"/>
                </a:lnTo>
                <a:cubicBezTo>
                  <a:pt x="34511" y="33546"/>
                  <a:pt x="34471" y="33532"/>
                  <a:pt x="34430" y="33532"/>
                </a:cubicBezTo>
                <a:cubicBezTo>
                  <a:pt x="34416" y="33531"/>
                  <a:pt x="34402" y="33530"/>
                  <a:pt x="34388" y="33530"/>
                </a:cubicBezTo>
                <a:close/>
                <a:moveTo>
                  <a:pt x="10868" y="33568"/>
                </a:moveTo>
                <a:cubicBezTo>
                  <a:pt x="10771" y="33568"/>
                  <a:pt x="10672" y="33603"/>
                  <a:pt x="10589" y="33682"/>
                </a:cubicBezTo>
                <a:cubicBezTo>
                  <a:pt x="10331" y="33940"/>
                  <a:pt x="10507" y="34361"/>
                  <a:pt x="10861" y="34361"/>
                </a:cubicBezTo>
                <a:cubicBezTo>
                  <a:pt x="10869" y="34362"/>
                  <a:pt x="10878" y="34362"/>
                  <a:pt x="10886" y="34362"/>
                </a:cubicBezTo>
                <a:cubicBezTo>
                  <a:pt x="11104" y="34362"/>
                  <a:pt x="11269" y="34190"/>
                  <a:pt x="11282" y="33981"/>
                </a:cubicBezTo>
                <a:lnTo>
                  <a:pt x="11269" y="33967"/>
                </a:lnTo>
                <a:cubicBezTo>
                  <a:pt x="11269" y="33727"/>
                  <a:pt x="11074" y="33568"/>
                  <a:pt x="10868" y="33568"/>
                </a:cubicBezTo>
                <a:close/>
                <a:moveTo>
                  <a:pt x="22615" y="33559"/>
                </a:moveTo>
                <a:cubicBezTo>
                  <a:pt x="22259" y="33559"/>
                  <a:pt x="22078" y="33998"/>
                  <a:pt x="22319" y="34253"/>
                </a:cubicBezTo>
                <a:cubicBezTo>
                  <a:pt x="22406" y="34344"/>
                  <a:pt x="22514" y="34384"/>
                  <a:pt x="22619" y="34384"/>
                </a:cubicBezTo>
                <a:cubicBezTo>
                  <a:pt x="22828" y="34384"/>
                  <a:pt x="23026" y="34225"/>
                  <a:pt x="23026" y="33981"/>
                </a:cubicBezTo>
                <a:cubicBezTo>
                  <a:pt x="23040" y="33763"/>
                  <a:pt x="22863" y="33573"/>
                  <a:pt x="22645" y="33559"/>
                </a:cubicBezTo>
                <a:lnTo>
                  <a:pt x="22632" y="33559"/>
                </a:lnTo>
                <a:cubicBezTo>
                  <a:pt x="22626" y="33559"/>
                  <a:pt x="22621" y="33559"/>
                  <a:pt x="22615" y="33559"/>
                </a:cubicBezTo>
                <a:close/>
                <a:moveTo>
                  <a:pt x="2651" y="33954"/>
                </a:moveTo>
                <a:cubicBezTo>
                  <a:pt x="2529" y="33954"/>
                  <a:pt x="2420" y="34062"/>
                  <a:pt x="2420" y="34185"/>
                </a:cubicBezTo>
                <a:cubicBezTo>
                  <a:pt x="2420" y="34323"/>
                  <a:pt x="2532" y="34417"/>
                  <a:pt x="2651" y="34417"/>
                </a:cubicBezTo>
                <a:cubicBezTo>
                  <a:pt x="2708" y="34417"/>
                  <a:pt x="2766" y="34396"/>
                  <a:pt x="2814" y="34348"/>
                </a:cubicBezTo>
                <a:cubicBezTo>
                  <a:pt x="2964" y="34212"/>
                  <a:pt x="2855" y="33967"/>
                  <a:pt x="2651" y="33954"/>
                </a:cubicBezTo>
                <a:close/>
                <a:moveTo>
                  <a:pt x="8130" y="33696"/>
                </a:moveTo>
                <a:cubicBezTo>
                  <a:pt x="7942" y="33696"/>
                  <a:pt x="7762" y="33842"/>
                  <a:pt x="7762" y="34062"/>
                </a:cubicBezTo>
                <a:cubicBezTo>
                  <a:pt x="7762" y="34253"/>
                  <a:pt x="7925" y="34429"/>
                  <a:pt x="8129" y="34429"/>
                </a:cubicBezTo>
                <a:cubicBezTo>
                  <a:pt x="8455" y="34429"/>
                  <a:pt x="8618" y="34035"/>
                  <a:pt x="8387" y="33804"/>
                </a:cubicBezTo>
                <a:cubicBezTo>
                  <a:pt x="8312" y="33729"/>
                  <a:pt x="8220" y="33696"/>
                  <a:pt x="8130" y="33696"/>
                </a:cubicBezTo>
                <a:close/>
                <a:moveTo>
                  <a:pt x="5397" y="33818"/>
                </a:moveTo>
                <a:cubicBezTo>
                  <a:pt x="5125" y="33818"/>
                  <a:pt x="4989" y="34157"/>
                  <a:pt x="5193" y="34348"/>
                </a:cubicBezTo>
                <a:cubicBezTo>
                  <a:pt x="5254" y="34409"/>
                  <a:pt x="5331" y="34436"/>
                  <a:pt x="5406" y="34436"/>
                </a:cubicBezTo>
                <a:cubicBezTo>
                  <a:pt x="5565" y="34436"/>
                  <a:pt x="5719" y="34315"/>
                  <a:pt x="5709" y="34130"/>
                </a:cubicBezTo>
                <a:cubicBezTo>
                  <a:pt x="5709" y="33954"/>
                  <a:pt x="5573" y="33818"/>
                  <a:pt x="5397" y="33818"/>
                </a:cubicBezTo>
                <a:close/>
                <a:moveTo>
                  <a:pt x="10603" y="34443"/>
                </a:moveTo>
                <a:cubicBezTo>
                  <a:pt x="10605" y="34443"/>
                  <a:pt x="10607" y="34443"/>
                  <a:pt x="10609" y="34443"/>
                </a:cubicBezTo>
                <a:lnTo>
                  <a:pt x="10609" y="34443"/>
                </a:lnTo>
                <a:cubicBezTo>
                  <a:pt x="10612" y="34443"/>
                  <a:pt x="10614" y="34443"/>
                  <a:pt x="10616" y="34443"/>
                </a:cubicBezTo>
                <a:close/>
                <a:moveTo>
                  <a:pt x="28909" y="33675"/>
                </a:moveTo>
                <a:cubicBezTo>
                  <a:pt x="28811" y="33675"/>
                  <a:pt x="28710" y="33710"/>
                  <a:pt x="28626" y="33790"/>
                </a:cubicBezTo>
                <a:cubicBezTo>
                  <a:pt x="28368" y="34049"/>
                  <a:pt x="28544" y="34497"/>
                  <a:pt x="28911" y="34497"/>
                </a:cubicBezTo>
                <a:cubicBezTo>
                  <a:pt x="29142" y="34497"/>
                  <a:pt x="29319" y="34334"/>
                  <a:pt x="29333" y="34103"/>
                </a:cubicBezTo>
                <a:cubicBezTo>
                  <a:pt x="29333" y="33850"/>
                  <a:pt x="29126" y="33675"/>
                  <a:pt x="28909" y="33675"/>
                </a:cubicBezTo>
                <a:close/>
                <a:moveTo>
                  <a:pt x="17178" y="33681"/>
                </a:moveTo>
                <a:cubicBezTo>
                  <a:pt x="16822" y="33681"/>
                  <a:pt x="16641" y="34107"/>
                  <a:pt x="16882" y="34375"/>
                </a:cubicBezTo>
                <a:cubicBezTo>
                  <a:pt x="16967" y="34459"/>
                  <a:pt x="17071" y="34497"/>
                  <a:pt x="17174" y="34497"/>
                </a:cubicBezTo>
                <a:cubicBezTo>
                  <a:pt x="17386" y="34497"/>
                  <a:pt x="17589" y="34336"/>
                  <a:pt x="17589" y="34089"/>
                </a:cubicBezTo>
                <a:cubicBezTo>
                  <a:pt x="17589" y="33872"/>
                  <a:pt x="17412" y="33695"/>
                  <a:pt x="17195" y="33695"/>
                </a:cubicBezTo>
                <a:lnTo>
                  <a:pt x="17195" y="33682"/>
                </a:lnTo>
                <a:cubicBezTo>
                  <a:pt x="17189" y="33681"/>
                  <a:pt x="17184" y="33681"/>
                  <a:pt x="17178" y="33681"/>
                </a:cubicBezTo>
                <a:close/>
                <a:moveTo>
                  <a:pt x="37986" y="33755"/>
                </a:moveTo>
                <a:cubicBezTo>
                  <a:pt x="37892" y="33755"/>
                  <a:pt x="37796" y="33791"/>
                  <a:pt x="37719" y="33872"/>
                </a:cubicBezTo>
                <a:cubicBezTo>
                  <a:pt x="37474" y="34103"/>
                  <a:pt x="37651" y="34511"/>
                  <a:pt x="37977" y="34511"/>
                </a:cubicBezTo>
                <a:cubicBezTo>
                  <a:pt x="38193" y="34511"/>
                  <a:pt x="38355" y="34338"/>
                  <a:pt x="38358" y="34123"/>
                </a:cubicBezTo>
                <a:lnTo>
                  <a:pt x="38358" y="34123"/>
                </a:lnTo>
                <a:cubicBezTo>
                  <a:pt x="38358" y="34126"/>
                  <a:pt x="38358" y="34128"/>
                  <a:pt x="38358" y="34130"/>
                </a:cubicBezTo>
                <a:lnTo>
                  <a:pt x="38358" y="34117"/>
                </a:lnTo>
                <a:cubicBezTo>
                  <a:pt x="38358" y="34119"/>
                  <a:pt x="38358" y="34121"/>
                  <a:pt x="38358" y="34123"/>
                </a:cubicBezTo>
                <a:lnTo>
                  <a:pt x="38358" y="34123"/>
                </a:lnTo>
                <a:cubicBezTo>
                  <a:pt x="38354" y="33900"/>
                  <a:pt x="38174" y="33755"/>
                  <a:pt x="37986" y="33755"/>
                </a:cubicBezTo>
                <a:close/>
                <a:moveTo>
                  <a:pt x="41525" y="34076"/>
                </a:moveTo>
                <a:cubicBezTo>
                  <a:pt x="41212" y="34076"/>
                  <a:pt x="41203" y="34538"/>
                  <a:pt x="41511" y="34552"/>
                </a:cubicBezTo>
                <a:cubicBezTo>
                  <a:pt x="41516" y="34552"/>
                  <a:pt x="41520" y="34552"/>
                  <a:pt x="41525" y="34552"/>
                </a:cubicBezTo>
                <a:cubicBezTo>
                  <a:pt x="41838" y="34552"/>
                  <a:pt x="41847" y="34076"/>
                  <a:pt x="41539" y="34076"/>
                </a:cubicBezTo>
                <a:cubicBezTo>
                  <a:pt x="41534" y="34076"/>
                  <a:pt x="41529" y="34076"/>
                  <a:pt x="41525" y="34076"/>
                </a:cubicBezTo>
                <a:close/>
                <a:moveTo>
                  <a:pt x="18459" y="8754"/>
                </a:moveTo>
                <a:cubicBezTo>
                  <a:pt x="18085" y="8754"/>
                  <a:pt x="17880" y="9273"/>
                  <a:pt x="18241" y="9515"/>
                </a:cubicBezTo>
                <a:lnTo>
                  <a:pt x="18317" y="9565"/>
                </a:lnTo>
                <a:lnTo>
                  <a:pt x="18317" y="9565"/>
                </a:lnTo>
                <a:cubicBezTo>
                  <a:pt x="18309" y="9565"/>
                  <a:pt x="18302" y="9564"/>
                  <a:pt x="18295" y="9564"/>
                </a:cubicBezTo>
                <a:cubicBezTo>
                  <a:pt x="18115" y="9564"/>
                  <a:pt x="17945" y="9657"/>
                  <a:pt x="17861" y="9814"/>
                </a:cubicBezTo>
                <a:cubicBezTo>
                  <a:pt x="17847" y="9773"/>
                  <a:pt x="17847" y="9759"/>
                  <a:pt x="17847" y="9746"/>
                </a:cubicBezTo>
                <a:cubicBezTo>
                  <a:pt x="17847" y="9542"/>
                  <a:pt x="17684" y="9365"/>
                  <a:pt x="17480" y="9338"/>
                </a:cubicBezTo>
                <a:cubicBezTo>
                  <a:pt x="17461" y="9336"/>
                  <a:pt x="17442" y="9334"/>
                  <a:pt x="17423" y="9334"/>
                </a:cubicBezTo>
                <a:cubicBezTo>
                  <a:pt x="17027" y="9334"/>
                  <a:pt x="16844" y="9865"/>
                  <a:pt x="17195" y="10099"/>
                </a:cubicBezTo>
                <a:cubicBezTo>
                  <a:pt x="17208" y="10113"/>
                  <a:pt x="17222" y="10140"/>
                  <a:pt x="17222" y="10167"/>
                </a:cubicBezTo>
                <a:cubicBezTo>
                  <a:pt x="17249" y="10154"/>
                  <a:pt x="17276" y="10154"/>
                  <a:pt x="17304" y="10154"/>
                </a:cubicBezTo>
                <a:cubicBezTo>
                  <a:pt x="17343" y="10165"/>
                  <a:pt x="17384" y="10170"/>
                  <a:pt x="17423" y="10170"/>
                </a:cubicBezTo>
                <a:cubicBezTo>
                  <a:pt x="17574" y="10170"/>
                  <a:pt x="17718" y="10092"/>
                  <a:pt x="17793" y="9963"/>
                </a:cubicBezTo>
                <a:lnTo>
                  <a:pt x="18010" y="10371"/>
                </a:lnTo>
                <a:lnTo>
                  <a:pt x="17589" y="10575"/>
                </a:lnTo>
                <a:cubicBezTo>
                  <a:pt x="17575" y="10371"/>
                  <a:pt x="17426" y="10194"/>
                  <a:pt x="17222" y="10167"/>
                </a:cubicBezTo>
                <a:cubicBezTo>
                  <a:pt x="17188" y="10158"/>
                  <a:pt x="17157" y="10154"/>
                  <a:pt x="17127" y="10154"/>
                </a:cubicBezTo>
                <a:cubicBezTo>
                  <a:pt x="16977" y="10154"/>
                  <a:pt x="16873" y="10260"/>
                  <a:pt x="16760" y="10385"/>
                </a:cubicBezTo>
                <a:cubicBezTo>
                  <a:pt x="16760" y="10170"/>
                  <a:pt x="16627" y="9982"/>
                  <a:pt x="16428" y="9912"/>
                </a:cubicBezTo>
                <a:lnTo>
                  <a:pt x="16428" y="9912"/>
                </a:lnTo>
                <a:cubicBezTo>
                  <a:pt x="16457" y="9916"/>
                  <a:pt x="16486" y="9922"/>
                  <a:pt x="16515" y="9922"/>
                </a:cubicBezTo>
                <a:cubicBezTo>
                  <a:pt x="16524" y="9923"/>
                  <a:pt x="16532" y="9923"/>
                  <a:pt x="16541" y="9923"/>
                </a:cubicBezTo>
                <a:cubicBezTo>
                  <a:pt x="16735" y="9923"/>
                  <a:pt x="16911" y="9778"/>
                  <a:pt x="16937" y="9583"/>
                </a:cubicBezTo>
                <a:cubicBezTo>
                  <a:pt x="16994" y="9308"/>
                  <a:pt x="16781" y="9082"/>
                  <a:pt x="16534" y="9082"/>
                </a:cubicBezTo>
                <a:cubicBezTo>
                  <a:pt x="16488" y="9082"/>
                  <a:pt x="16440" y="9090"/>
                  <a:pt x="16393" y="9107"/>
                </a:cubicBezTo>
                <a:cubicBezTo>
                  <a:pt x="16080" y="9229"/>
                  <a:pt x="16026" y="9637"/>
                  <a:pt x="16298" y="9827"/>
                </a:cubicBezTo>
                <a:cubicBezTo>
                  <a:pt x="16325" y="9854"/>
                  <a:pt x="16366" y="9882"/>
                  <a:pt x="16393" y="9895"/>
                </a:cubicBezTo>
                <a:lnTo>
                  <a:pt x="16393" y="9906"/>
                </a:lnTo>
                <a:lnTo>
                  <a:pt x="16393" y="9906"/>
                </a:lnTo>
                <a:cubicBezTo>
                  <a:pt x="16381" y="9905"/>
                  <a:pt x="16369" y="9905"/>
                  <a:pt x="16358" y="9905"/>
                </a:cubicBezTo>
                <a:cubicBezTo>
                  <a:pt x="16176" y="9905"/>
                  <a:pt x="16003" y="10010"/>
                  <a:pt x="15917" y="10181"/>
                </a:cubicBezTo>
                <a:cubicBezTo>
                  <a:pt x="15956" y="9948"/>
                  <a:pt x="15835" y="9729"/>
                  <a:pt x="15637" y="9637"/>
                </a:cubicBezTo>
                <a:lnTo>
                  <a:pt x="15564" y="9637"/>
                </a:lnTo>
                <a:lnTo>
                  <a:pt x="15577" y="9623"/>
                </a:lnTo>
                <a:cubicBezTo>
                  <a:pt x="15576" y="9622"/>
                  <a:pt x="15575" y="9621"/>
                  <a:pt x="15573" y="9620"/>
                </a:cubicBezTo>
                <a:lnTo>
                  <a:pt x="15573" y="9620"/>
                </a:lnTo>
                <a:cubicBezTo>
                  <a:pt x="15561" y="9619"/>
                  <a:pt x="15548" y="9619"/>
                  <a:pt x="15535" y="9619"/>
                </a:cubicBezTo>
                <a:cubicBezTo>
                  <a:pt x="15356" y="9619"/>
                  <a:pt x="15186" y="9711"/>
                  <a:pt x="15102" y="9868"/>
                </a:cubicBezTo>
                <a:cubicBezTo>
                  <a:pt x="15047" y="9569"/>
                  <a:pt x="14952" y="9433"/>
                  <a:pt x="14748" y="9392"/>
                </a:cubicBezTo>
                <a:cubicBezTo>
                  <a:pt x="14726" y="9389"/>
                  <a:pt x="14703" y="9387"/>
                  <a:pt x="14681" y="9387"/>
                </a:cubicBezTo>
                <a:cubicBezTo>
                  <a:pt x="14528" y="9387"/>
                  <a:pt x="14384" y="9467"/>
                  <a:pt x="14313" y="9610"/>
                </a:cubicBezTo>
                <a:cubicBezTo>
                  <a:pt x="14191" y="9800"/>
                  <a:pt x="14245" y="10045"/>
                  <a:pt x="14436" y="10167"/>
                </a:cubicBezTo>
                <a:lnTo>
                  <a:pt x="14028" y="10398"/>
                </a:lnTo>
                <a:cubicBezTo>
                  <a:pt x="14014" y="10198"/>
                  <a:pt x="13896" y="10024"/>
                  <a:pt x="13711" y="9966"/>
                </a:cubicBezTo>
                <a:lnTo>
                  <a:pt x="13711" y="9966"/>
                </a:lnTo>
                <a:cubicBezTo>
                  <a:pt x="13741" y="9970"/>
                  <a:pt x="13772" y="9977"/>
                  <a:pt x="13810" y="9977"/>
                </a:cubicBezTo>
                <a:cubicBezTo>
                  <a:pt x="14364" y="9977"/>
                  <a:pt x="14342" y="9159"/>
                  <a:pt x="13820" y="9159"/>
                </a:cubicBezTo>
                <a:cubicBezTo>
                  <a:pt x="13804" y="9159"/>
                  <a:pt x="13787" y="9160"/>
                  <a:pt x="13770" y="9161"/>
                </a:cubicBezTo>
                <a:cubicBezTo>
                  <a:pt x="13525" y="9175"/>
                  <a:pt x="13362" y="9406"/>
                  <a:pt x="13416" y="9637"/>
                </a:cubicBezTo>
                <a:cubicBezTo>
                  <a:pt x="13441" y="9772"/>
                  <a:pt x="13521" y="9885"/>
                  <a:pt x="13636" y="9955"/>
                </a:cubicBezTo>
                <a:lnTo>
                  <a:pt x="13636" y="9955"/>
                </a:lnTo>
                <a:cubicBezTo>
                  <a:pt x="13658" y="9956"/>
                  <a:pt x="13680" y="9959"/>
                  <a:pt x="13702" y="9963"/>
                </a:cubicBezTo>
                <a:cubicBezTo>
                  <a:pt x="13705" y="9964"/>
                  <a:pt x="13708" y="9965"/>
                  <a:pt x="13711" y="9966"/>
                </a:cubicBezTo>
                <a:lnTo>
                  <a:pt x="13711" y="9966"/>
                </a:lnTo>
                <a:cubicBezTo>
                  <a:pt x="13699" y="9964"/>
                  <a:pt x="13687" y="9963"/>
                  <a:pt x="13674" y="9963"/>
                </a:cubicBezTo>
                <a:lnTo>
                  <a:pt x="13674" y="9977"/>
                </a:lnTo>
                <a:cubicBezTo>
                  <a:pt x="13661" y="9970"/>
                  <a:pt x="13648" y="9963"/>
                  <a:pt x="13636" y="9955"/>
                </a:cubicBezTo>
                <a:lnTo>
                  <a:pt x="13636" y="9955"/>
                </a:lnTo>
                <a:cubicBezTo>
                  <a:pt x="13627" y="9955"/>
                  <a:pt x="13619" y="9955"/>
                  <a:pt x="13611" y="9955"/>
                </a:cubicBezTo>
                <a:cubicBezTo>
                  <a:pt x="13429" y="9955"/>
                  <a:pt x="13267" y="10058"/>
                  <a:pt x="13185" y="10221"/>
                </a:cubicBezTo>
                <a:lnTo>
                  <a:pt x="13158" y="10289"/>
                </a:lnTo>
                <a:cubicBezTo>
                  <a:pt x="13144" y="10493"/>
                  <a:pt x="13239" y="10684"/>
                  <a:pt x="13416" y="10779"/>
                </a:cubicBezTo>
                <a:cubicBezTo>
                  <a:pt x="13172" y="10792"/>
                  <a:pt x="13008" y="10874"/>
                  <a:pt x="12940" y="11091"/>
                </a:cubicBezTo>
                <a:cubicBezTo>
                  <a:pt x="12886" y="11268"/>
                  <a:pt x="12940" y="11458"/>
                  <a:pt x="13104" y="11567"/>
                </a:cubicBezTo>
                <a:lnTo>
                  <a:pt x="12696" y="11771"/>
                </a:lnTo>
                <a:lnTo>
                  <a:pt x="12478" y="11390"/>
                </a:lnTo>
                <a:cubicBezTo>
                  <a:pt x="12737" y="11350"/>
                  <a:pt x="12900" y="11214"/>
                  <a:pt x="12913" y="10996"/>
                </a:cubicBezTo>
                <a:cubicBezTo>
                  <a:pt x="12913" y="10806"/>
                  <a:pt x="12805" y="10629"/>
                  <a:pt x="12628" y="10561"/>
                </a:cubicBezTo>
                <a:cubicBezTo>
                  <a:pt x="12579" y="10544"/>
                  <a:pt x="12529" y="10535"/>
                  <a:pt x="12481" y="10535"/>
                </a:cubicBezTo>
                <a:cubicBezTo>
                  <a:pt x="12340" y="10535"/>
                  <a:pt x="12209" y="10607"/>
                  <a:pt x="12139" y="10738"/>
                </a:cubicBezTo>
                <a:cubicBezTo>
                  <a:pt x="12084" y="10847"/>
                  <a:pt x="12071" y="10955"/>
                  <a:pt x="12098" y="11078"/>
                </a:cubicBezTo>
                <a:cubicBezTo>
                  <a:pt x="12139" y="11187"/>
                  <a:pt x="12193" y="11282"/>
                  <a:pt x="12261" y="11363"/>
                </a:cubicBezTo>
                <a:cubicBezTo>
                  <a:pt x="12057" y="11363"/>
                  <a:pt x="11867" y="11499"/>
                  <a:pt x="11812" y="11703"/>
                </a:cubicBezTo>
                <a:lnTo>
                  <a:pt x="11812" y="11703"/>
                </a:lnTo>
                <a:cubicBezTo>
                  <a:pt x="11812" y="11708"/>
                  <a:pt x="11812" y="11712"/>
                  <a:pt x="11812" y="11717"/>
                </a:cubicBezTo>
                <a:cubicBezTo>
                  <a:pt x="11812" y="11718"/>
                  <a:pt x="11811" y="11718"/>
                  <a:pt x="11810" y="11719"/>
                </a:cubicBezTo>
                <a:lnTo>
                  <a:pt x="11810" y="11719"/>
                </a:lnTo>
                <a:cubicBezTo>
                  <a:pt x="11811" y="11714"/>
                  <a:pt x="11812" y="11708"/>
                  <a:pt x="11812" y="11703"/>
                </a:cubicBezTo>
                <a:cubicBezTo>
                  <a:pt x="11812" y="11703"/>
                  <a:pt x="11812" y="11703"/>
                  <a:pt x="11812" y="11703"/>
                </a:cubicBezTo>
                <a:lnTo>
                  <a:pt x="11812" y="11703"/>
                </a:lnTo>
                <a:cubicBezTo>
                  <a:pt x="11812" y="11667"/>
                  <a:pt x="11814" y="11631"/>
                  <a:pt x="11826" y="11594"/>
                </a:cubicBezTo>
                <a:cubicBezTo>
                  <a:pt x="11872" y="11293"/>
                  <a:pt x="11637" y="11114"/>
                  <a:pt x="11405" y="11114"/>
                </a:cubicBezTo>
                <a:cubicBezTo>
                  <a:pt x="11230" y="11114"/>
                  <a:pt x="11057" y="11216"/>
                  <a:pt x="11010" y="11445"/>
                </a:cubicBezTo>
                <a:cubicBezTo>
                  <a:pt x="10970" y="11649"/>
                  <a:pt x="11065" y="11798"/>
                  <a:pt x="11255" y="11934"/>
                </a:cubicBezTo>
                <a:cubicBezTo>
                  <a:pt x="11235" y="11932"/>
                  <a:pt x="11216" y="11931"/>
                  <a:pt x="11196" y="11931"/>
                </a:cubicBezTo>
                <a:cubicBezTo>
                  <a:pt x="10990" y="11931"/>
                  <a:pt x="10813" y="12060"/>
                  <a:pt x="10739" y="12247"/>
                </a:cubicBezTo>
                <a:lnTo>
                  <a:pt x="10739" y="12247"/>
                </a:lnTo>
                <a:lnTo>
                  <a:pt x="10739" y="12247"/>
                </a:lnTo>
                <a:cubicBezTo>
                  <a:pt x="10711" y="12464"/>
                  <a:pt x="10820" y="12668"/>
                  <a:pt x="11010" y="12763"/>
                </a:cubicBezTo>
                <a:cubicBezTo>
                  <a:pt x="10991" y="12761"/>
                  <a:pt x="10971" y="12760"/>
                  <a:pt x="10952" y="12760"/>
                </a:cubicBezTo>
                <a:cubicBezTo>
                  <a:pt x="10745" y="12760"/>
                  <a:pt x="10568" y="12890"/>
                  <a:pt x="10494" y="13089"/>
                </a:cubicBezTo>
                <a:cubicBezTo>
                  <a:pt x="10494" y="13301"/>
                  <a:pt x="10550" y="13450"/>
                  <a:pt x="10666" y="13533"/>
                </a:cubicBezTo>
                <a:lnTo>
                  <a:pt x="10666" y="13533"/>
                </a:lnTo>
                <a:cubicBezTo>
                  <a:pt x="10719" y="13545"/>
                  <a:pt x="10769" y="13566"/>
                  <a:pt x="10813" y="13596"/>
                </a:cubicBezTo>
                <a:lnTo>
                  <a:pt x="10813" y="13596"/>
                </a:lnTo>
                <a:cubicBezTo>
                  <a:pt x="10756" y="13584"/>
                  <a:pt x="10707" y="13563"/>
                  <a:pt x="10666" y="13533"/>
                </a:cubicBezTo>
                <a:lnTo>
                  <a:pt x="10666" y="13533"/>
                </a:lnTo>
                <a:cubicBezTo>
                  <a:pt x="10637" y="13527"/>
                  <a:pt x="10607" y="13523"/>
                  <a:pt x="10576" y="13523"/>
                </a:cubicBezTo>
                <a:cubicBezTo>
                  <a:pt x="10567" y="13523"/>
                  <a:pt x="10558" y="13524"/>
                  <a:pt x="10548" y="13524"/>
                </a:cubicBezTo>
                <a:cubicBezTo>
                  <a:pt x="10410" y="13534"/>
                  <a:pt x="10291" y="13611"/>
                  <a:pt x="10220" y="13724"/>
                </a:cubicBezTo>
                <a:lnTo>
                  <a:pt x="10220" y="13724"/>
                </a:lnTo>
                <a:cubicBezTo>
                  <a:pt x="10221" y="13739"/>
                  <a:pt x="10222" y="13754"/>
                  <a:pt x="10222" y="13769"/>
                </a:cubicBezTo>
                <a:cubicBezTo>
                  <a:pt x="10222" y="13852"/>
                  <a:pt x="10199" y="13925"/>
                  <a:pt x="10161" y="13986"/>
                </a:cubicBezTo>
                <a:lnTo>
                  <a:pt x="10161" y="13986"/>
                </a:lnTo>
                <a:cubicBezTo>
                  <a:pt x="10156" y="13959"/>
                  <a:pt x="10154" y="13932"/>
                  <a:pt x="10154" y="13905"/>
                </a:cubicBezTo>
                <a:cubicBezTo>
                  <a:pt x="10163" y="13839"/>
                  <a:pt x="10186" y="13778"/>
                  <a:pt x="10220" y="13724"/>
                </a:cubicBezTo>
                <a:lnTo>
                  <a:pt x="10220" y="13724"/>
                </a:lnTo>
                <a:cubicBezTo>
                  <a:pt x="10198" y="13515"/>
                  <a:pt x="10030" y="13361"/>
                  <a:pt x="9814" y="13361"/>
                </a:cubicBezTo>
                <a:cubicBezTo>
                  <a:pt x="9447" y="13361"/>
                  <a:pt x="9257" y="13796"/>
                  <a:pt x="9515" y="14054"/>
                </a:cubicBezTo>
                <a:cubicBezTo>
                  <a:pt x="9600" y="14139"/>
                  <a:pt x="9704" y="14177"/>
                  <a:pt x="9807" y="14177"/>
                </a:cubicBezTo>
                <a:cubicBezTo>
                  <a:pt x="9948" y="14177"/>
                  <a:pt x="10085" y="14106"/>
                  <a:pt x="10161" y="13986"/>
                </a:cubicBezTo>
                <a:lnTo>
                  <a:pt x="10161" y="13986"/>
                </a:lnTo>
                <a:cubicBezTo>
                  <a:pt x="10185" y="14130"/>
                  <a:pt x="10272" y="14259"/>
                  <a:pt x="10399" y="14340"/>
                </a:cubicBezTo>
                <a:cubicBezTo>
                  <a:pt x="10448" y="14357"/>
                  <a:pt x="10499" y="14366"/>
                  <a:pt x="10551" y="14366"/>
                </a:cubicBezTo>
                <a:cubicBezTo>
                  <a:pt x="10700" y="14366"/>
                  <a:pt x="10851" y="14295"/>
                  <a:pt x="10942" y="14163"/>
                </a:cubicBezTo>
                <a:lnTo>
                  <a:pt x="11160" y="14585"/>
                </a:lnTo>
                <a:cubicBezTo>
                  <a:pt x="11005" y="14596"/>
                  <a:pt x="10872" y="14671"/>
                  <a:pt x="10795" y="14798"/>
                </a:cubicBezTo>
                <a:lnTo>
                  <a:pt x="10795" y="14798"/>
                </a:lnTo>
                <a:cubicBezTo>
                  <a:pt x="10805" y="14843"/>
                  <a:pt x="10809" y="14890"/>
                  <a:pt x="10806" y="14938"/>
                </a:cubicBezTo>
                <a:lnTo>
                  <a:pt x="10766" y="15020"/>
                </a:lnTo>
                <a:cubicBezTo>
                  <a:pt x="10758" y="15039"/>
                  <a:pt x="10748" y="15057"/>
                  <a:pt x="10737" y="15075"/>
                </a:cubicBezTo>
                <a:lnTo>
                  <a:pt x="10737" y="15075"/>
                </a:lnTo>
                <a:cubicBezTo>
                  <a:pt x="10726" y="15026"/>
                  <a:pt x="10721" y="14976"/>
                  <a:pt x="10725" y="14924"/>
                </a:cubicBezTo>
                <a:lnTo>
                  <a:pt x="10766" y="14856"/>
                </a:lnTo>
                <a:cubicBezTo>
                  <a:pt x="10774" y="14836"/>
                  <a:pt x="10784" y="14817"/>
                  <a:pt x="10795" y="14798"/>
                </a:cubicBezTo>
                <a:lnTo>
                  <a:pt x="10795" y="14798"/>
                </a:lnTo>
                <a:cubicBezTo>
                  <a:pt x="10756" y="14624"/>
                  <a:pt x="10626" y="14478"/>
                  <a:pt x="10453" y="14435"/>
                </a:cubicBezTo>
                <a:lnTo>
                  <a:pt x="10439" y="14435"/>
                </a:lnTo>
                <a:cubicBezTo>
                  <a:pt x="10399" y="14435"/>
                  <a:pt x="10344" y="14435"/>
                  <a:pt x="10304" y="14449"/>
                </a:cubicBezTo>
                <a:cubicBezTo>
                  <a:pt x="9814" y="14530"/>
                  <a:pt x="9855" y="15237"/>
                  <a:pt x="10344" y="15278"/>
                </a:cubicBezTo>
                <a:cubicBezTo>
                  <a:pt x="10500" y="15278"/>
                  <a:pt x="10656" y="15204"/>
                  <a:pt x="10737" y="15075"/>
                </a:cubicBezTo>
                <a:lnTo>
                  <a:pt x="10737" y="15075"/>
                </a:lnTo>
                <a:cubicBezTo>
                  <a:pt x="10770" y="15218"/>
                  <a:pt x="10865" y="15343"/>
                  <a:pt x="10997" y="15414"/>
                </a:cubicBezTo>
                <a:cubicBezTo>
                  <a:pt x="10987" y="15413"/>
                  <a:pt x="10977" y="15413"/>
                  <a:pt x="10967" y="15413"/>
                </a:cubicBezTo>
                <a:cubicBezTo>
                  <a:pt x="10804" y="15413"/>
                  <a:pt x="10652" y="15495"/>
                  <a:pt x="10557" y="15626"/>
                </a:cubicBezTo>
                <a:lnTo>
                  <a:pt x="10557" y="15626"/>
                </a:lnTo>
                <a:cubicBezTo>
                  <a:pt x="10560" y="15649"/>
                  <a:pt x="10562" y="15674"/>
                  <a:pt x="10562" y="15699"/>
                </a:cubicBezTo>
                <a:cubicBezTo>
                  <a:pt x="10562" y="15740"/>
                  <a:pt x="10548" y="15781"/>
                  <a:pt x="10548" y="15835"/>
                </a:cubicBezTo>
                <a:lnTo>
                  <a:pt x="10562" y="15821"/>
                </a:lnTo>
                <a:lnTo>
                  <a:pt x="10562" y="15821"/>
                </a:lnTo>
                <a:cubicBezTo>
                  <a:pt x="10545" y="15855"/>
                  <a:pt x="10524" y="15886"/>
                  <a:pt x="10500" y="15914"/>
                </a:cubicBezTo>
                <a:lnTo>
                  <a:pt x="10500" y="15914"/>
                </a:lnTo>
                <a:cubicBezTo>
                  <a:pt x="10488" y="15859"/>
                  <a:pt x="10486" y="15800"/>
                  <a:pt x="10494" y="15740"/>
                </a:cubicBezTo>
                <a:cubicBezTo>
                  <a:pt x="10510" y="15699"/>
                  <a:pt x="10532" y="15661"/>
                  <a:pt x="10557" y="15626"/>
                </a:cubicBezTo>
                <a:lnTo>
                  <a:pt x="10557" y="15626"/>
                </a:lnTo>
                <a:cubicBezTo>
                  <a:pt x="10525" y="15392"/>
                  <a:pt x="10338" y="15279"/>
                  <a:pt x="10151" y="15279"/>
                </a:cubicBezTo>
                <a:cubicBezTo>
                  <a:pt x="9932" y="15279"/>
                  <a:pt x="9712" y="15432"/>
                  <a:pt x="9733" y="15726"/>
                </a:cubicBezTo>
                <a:cubicBezTo>
                  <a:pt x="9757" y="15946"/>
                  <a:pt x="9934" y="16100"/>
                  <a:pt x="10147" y="16100"/>
                </a:cubicBezTo>
                <a:cubicBezTo>
                  <a:pt x="10172" y="16100"/>
                  <a:pt x="10197" y="16098"/>
                  <a:pt x="10222" y="16093"/>
                </a:cubicBezTo>
                <a:cubicBezTo>
                  <a:pt x="10324" y="16063"/>
                  <a:pt x="10427" y="16001"/>
                  <a:pt x="10500" y="15914"/>
                </a:cubicBezTo>
                <a:lnTo>
                  <a:pt x="10500" y="15914"/>
                </a:lnTo>
                <a:cubicBezTo>
                  <a:pt x="10528" y="16049"/>
                  <a:pt x="10610" y="16166"/>
                  <a:pt x="10725" y="16243"/>
                </a:cubicBezTo>
                <a:cubicBezTo>
                  <a:pt x="10502" y="16273"/>
                  <a:pt x="10378" y="16341"/>
                  <a:pt x="10312" y="16458"/>
                </a:cubicBezTo>
                <a:lnTo>
                  <a:pt x="10312" y="16458"/>
                </a:lnTo>
                <a:cubicBezTo>
                  <a:pt x="10315" y="16478"/>
                  <a:pt x="10317" y="16500"/>
                  <a:pt x="10317" y="16521"/>
                </a:cubicBezTo>
                <a:lnTo>
                  <a:pt x="10317" y="16521"/>
                </a:lnTo>
                <a:cubicBezTo>
                  <a:pt x="10316" y="16599"/>
                  <a:pt x="10293" y="16672"/>
                  <a:pt x="10255" y="16734"/>
                </a:cubicBezTo>
                <a:lnTo>
                  <a:pt x="10255" y="16734"/>
                </a:lnTo>
                <a:cubicBezTo>
                  <a:pt x="10250" y="16690"/>
                  <a:pt x="10252" y="16643"/>
                  <a:pt x="10263" y="16596"/>
                </a:cubicBezTo>
                <a:cubicBezTo>
                  <a:pt x="10273" y="16544"/>
                  <a:pt x="10289" y="16498"/>
                  <a:pt x="10312" y="16458"/>
                </a:cubicBezTo>
                <a:lnTo>
                  <a:pt x="10312" y="16458"/>
                </a:lnTo>
                <a:cubicBezTo>
                  <a:pt x="10278" y="16247"/>
                  <a:pt x="10095" y="16110"/>
                  <a:pt x="9905" y="16110"/>
                </a:cubicBezTo>
                <a:cubicBezTo>
                  <a:pt x="9806" y="16110"/>
                  <a:pt x="9706" y="16147"/>
                  <a:pt x="9624" y="16229"/>
                </a:cubicBezTo>
                <a:cubicBezTo>
                  <a:pt x="9352" y="16487"/>
                  <a:pt x="9542" y="16922"/>
                  <a:pt x="9909" y="16936"/>
                </a:cubicBezTo>
                <a:cubicBezTo>
                  <a:pt x="10051" y="16936"/>
                  <a:pt x="10182" y="16855"/>
                  <a:pt x="10255" y="16734"/>
                </a:cubicBezTo>
                <a:lnTo>
                  <a:pt x="10255" y="16734"/>
                </a:lnTo>
                <a:cubicBezTo>
                  <a:pt x="10270" y="16860"/>
                  <a:pt x="10343" y="16971"/>
                  <a:pt x="10453" y="17031"/>
                </a:cubicBezTo>
                <a:cubicBezTo>
                  <a:pt x="10522" y="17075"/>
                  <a:pt x="10599" y="17096"/>
                  <a:pt x="10676" y="17096"/>
                </a:cubicBezTo>
                <a:cubicBezTo>
                  <a:pt x="10812" y="17096"/>
                  <a:pt x="10946" y="17030"/>
                  <a:pt x="11024" y="16909"/>
                </a:cubicBezTo>
                <a:lnTo>
                  <a:pt x="11255" y="17317"/>
                </a:lnTo>
                <a:cubicBezTo>
                  <a:pt x="11245" y="17316"/>
                  <a:pt x="11235" y="17315"/>
                  <a:pt x="11225" y="17315"/>
                </a:cubicBezTo>
                <a:cubicBezTo>
                  <a:pt x="11085" y="17315"/>
                  <a:pt x="10949" y="17390"/>
                  <a:pt x="10863" y="17505"/>
                </a:cubicBezTo>
                <a:lnTo>
                  <a:pt x="10863" y="17505"/>
                </a:lnTo>
                <a:cubicBezTo>
                  <a:pt x="10874" y="17557"/>
                  <a:pt x="10874" y="17619"/>
                  <a:pt x="10861" y="17670"/>
                </a:cubicBezTo>
                <a:lnTo>
                  <a:pt x="10834" y="17738"/>
                </a:lnTo>
                <a:cubicBezTo>
                  <a:pt x="10823" y="17756"/>
                  <a:pt x="10811" y="17773"/>
                  <a:pt x="10800" y="17790"/>
                </a:cubicBezTo>
                <a:lnTo>
                  <a:pt x="10800" y="17790"/>
                </a:lnTo>
                <a:cubicBezTo>
                  <a:pt x="10792" y="17746"/>
                  <a:pt x="10790" y="17702"/>
                  <a:pt x="10793" y="17656"/>
                </a:cubicBezTo>
                <a:lnTo>
                  <a:pt x="10820" y="17575"/>
                </a:lnTo>
                <a:cubicBezTo>
                  <a:pt x="10832" y="17550"/>
                  <a:pt x="10847" y="17527"/>
                  <a:pt x="10863" y="17505"/>
                </a:cubicBezTo>
                <a:lnTo>
                  <a:pt x="10863" y="17505"/>
                </a:lnTo>
                <a:cubicBezTo>
                  <a:pt x="10863" y="17501"/>
                  <a:pt x="10862" y="17497"/>
                  <a:pt x="10861" y="17493"/>
                </a:cubicBezTo>
                <a:lnTo>
                  <a:pt x="10847" y="17493"/>
                </a:lnTo>
                <a:cubicBezTo>
                  <a:pt x="10806" y="17274"/>
                  <a:pt x="10627" y="17162"/>
                  <a:pt x="10447" y="17162"/>
                </a:cubicBezTo>
                <a:cubicBezTo>
                  <a:pt x="10270" y="17162"/>
                  <a:pt x="10093" y="17271"/>
                  <a:pt x="10045" y="17493"/>
                </a:cubicBezTo>
                <a:cubicBezTo>
                  <a:pt x="9991" y="17684"/>
                  <a:pt x="10086" y="17874"/>
                  <a:pt x="10263" y="17955"/>
                </a:cubicBezTo>
                <a:cubicBezTo>
                  <a:pt x="10326" y="17987"/>
                  <a:pt x="10389" y="18003"/>
                  <a:pt x="10449" y="18003"/>
                </a:cubicBezTo>
                <a:cubicBezTo>
                  <a:pt x="10579" y="18003"/>
                  <a:pt x="10700" y="17929"/>
                  <a:pt x="10800" y="17790"/>
                </a:cubicBezTo>
                <a:lnTo>
                  <a:pt x="10800" y="17790"/>
                </a:lnTo>
                <a:cubicBezTo>
                  <a:pt x="10826" y="17940"/>
                  <a:pt x="10914" y="18072"/>
                  <a:pt x="11051" y="18146"/>
                </a:cubicBezTo>
                <a:cubicBezTo>
                  <a:pt x="11033" y="18143"/>
                  <a:pt x="11014" y="18142"/>
                  <a:pt x="10996" y="18142"/>
                </a:cubicBezTo>
                <a:cubicBezTo>
                  <a:pt x="10851" y="18142"/>
                  <a:pt x="10712" y="18212"/>
                  <a:pt x="10624" y="18327"/>
                </a:cubicBezTo>
                <a:lnTo>
                  <a:pt x="10624" y="18327"/>
                </a:lnTo>
                <a:cubicBezTo>
                  <a:pt x="10630" y="18361"/>
                  <a:pt x="10632" y="18395"/>
                  <a:pt x="10630" y="18431"/>
                </a:cubicBezTo>
                <a:cubicBezTo>
                  <a:pt x="10630" y="18472"/>
                  <a:pt x="10616" y="18513"/>
                  <a:pt x="10616" y="18554"/>
                </a:cubicBezTo>
                <a:cubicBezTo>
                  <a:pt x="10591" y="18579"/>
                  <a:pt x="10577" y="18616"/>
                  <a:pt x="10554" y="18643"/>
                </a:cubicBezTo>
                <a:lnTo>
                  <a:pt x="10554" y="18643"/>
                </a:lnTo>
                <a:cubicBezTo>
                  <a:pt x="10543" y="18587"/>
                  <a:pt x="10541" y="18530"/>
                  <a:pt x="10548" y="18472"/>
                </a:cubicBezTo>
                <a:cubicBezTo>
                  <a:pt x="10565" y="18418"/>
                  <a:pt x="10591" y="18370"/>
                  <a:pt x="10624" y="18327"/>
                </a:cubicBezTo>
                <a:lnTo>
                  <a:pt x="10624" y="18327"/>
                </a:lnTo>
                <a:cubicBezTo>
                  <a:pt x="10594" y="18170"/>
                  <a:pt x="10474" y="18043"/>
                  <a:pt x="10317" y="18010"/>
                </a:cubicBezTo>
                <a:cubicBezTo>
                  <a:pt x="10281" y="18001"/>
                  <a:pt x="10246" y="17997"/>
                  <a:pt x="10212" y="17997"/>
                </a:cubicBezTo>
                <a:cubicBezTo>
                  <a:pt x="9936" y="17997"/>
                  <a:pt x="9731" y="18275"/>
                  <a:pt x="9828" y="18554"/>
                </a:cubicBezTo>
                <a:cubicBezTo>
                  <a:pt x="9889" y="18730"/>
                  <a:pt x="10050" y="18824"/>
                  <a:pt x="10212" y="18824"/>
                </a:cubicBezTo>
                <a:cubicBezTo>
                  <a:pt x="10338" y="18824"/>
                  <a:pt x="10465" y="18767"/>
                  <a:pt x="10548" y="18649"/>
                </a:cubicBezTo>
                <a:cubicBezTo>
                  <a:pt x="10550" y="18647"/>
                  <a:pt x="10552" y="18645"/>
                  <a:pt x="10554" y="18643"/>
                </a:cubicBezTo>
                <a:lnTo>
                  <a:pt x="10554" y="18643"/>
                </a:lnTo>
                <a:cubicBezTo>
                  <a:pt x="10582" y="18783"/>
                  <a:pt x="10670" y="18910"/>
                  <a:pt x="10806" y="18988"/>
                </a:cubicBezTo>
                <a:cubicBezTo>
                  <a:pt x="10787" y="18986"/>
                  <a:pt x="10767" y="18985"/>
                  <a:pt x="10748" y="18985"/>
                </a:cubicBezTo>
                <a:cubicBezTo>
                  <a:pt x="10596" y="18985"/>
                  <a:pt x="10459" y="19056"/>
                  <a:pt x="10368" y="19173"/>
                </a:cubicBezTo>
                <a:lnTo>
                  <a:pt x="10368" y="19173"/>
                </a:lnTo>
                <a:cubicBezTo>
                  <a:pt x="10373" y="19202"/>
                  <a:pt x="10374" y="19231"/>
                  <a:pt x="10372" y="19260"/>
                </a:cubicBezTo>
                <a:lnTo>
                  <a:pt x="10372" y="19369"/>
                </a:lnTo>
                <a:cubicBezTo>
                  <a:pt x="10345" y="19395"/>
                  <a:pt x="10318" y="19421"/>
                  <a:pt x="10290" y="19445"/>
                </a:cubicBezTo>
                <a:lnTo>
                  <a:pt x="10290" y="19445"/>
                </a:lnTo>
                <a:cubicBezTo>
                  <a:pt x="10284" y="19402"/>
                  <a:pt x="10284" y="19358"/>
                  <a:pt x="10290" y="19315"/>
                </a:cubicBezTo>
                <a:cubicBezTo>
                  <a:pt x="10310" y="19263"/>
                  <a:pt x="10336" y="19215"/>
                  <a:pt x="10368" y="19173"/>
                </a:cubicBezTo>
                <a:lnTo>
                  <a:pt x="10368" y="19173"/>
                </a:lnTo>
                <a:cubicBezTo>
                  <a:pt x="10347" y="19032"/>
                  <a:pt x="10249" y="18909"/>
                  <a:pt x="10113" y="18853"/>
                </a:cubicBezTo>
                <a:cubicBezTo>
                  <a:pt x="10062" y="18834"/>
                  <a:pt x="10012" y="18825"/>
                  <a:pt x="9963" y="18825"/>
                </a:cubicBezTo>
                <a:cubicBezTo>
                  <a:pt x="9662" y="18825"/>
                  <a:pt x="9435" y="19158"/>
                  <a:pt x="9610" y="19451"/>
                </a:cubicBezTo>
                <a:cubicBezTo>
                  <a:pt x="9682" y="19564"/>
                  <a:pt x="9801" y="19638"/>
                  <a:pt x="9931" y="19638"/>
                </a:cubicBezTo>
                <a:cubicBezTo>
                  <a:pt x="9973" y="19638"/>
                  <a:pt x="10016" y="19630"/>
                  <a:pt x="10059" y="19614"/>
                </a:cubicBezTo>
                <a:cubicBezTo>
                  <a:pt x="10138" y="19565"/>
                  <a:pt x="10216" y="19508"/>
                  <a:pt x="10290" y="19445"/>
                </a:cubicBezTo>
                <a:lnTo>
                  <a:pt x="10290" y="19445"/>
                </a:lnTo>
                <a:cubicBezTo>
                  <a:pt x="10310" y="19592"/>
                  <a:pt x="10398" y="19730"/>
                  <a:pt x="10535" y="19804"/>
                </a:cubicBezTo>
                <a:lnTo>
                  <a:pt x="10467" y="19818"/>
                </a:lnTo>
                <a:cubicBezTo>
                  <a:pt x="10302" y="19818"/>
                  <a:pt x="10168" y="19912"/>
                  <a:pt x="10099" y="20040"/>
                </a:cubicBezTo>
                <a:lnTo>
                  <a:pt x="10099" y="20040"/>
                </a:lnTo>
                <a:cubicBezTo>
                  <a:pt x="10103" y="20111"/>
                  <a:pt x="10087" y="20184"/>
                  <a:pt x="10050" y="20252"/>
                </a:cubicBezTo>
                <a:lnTo>
                  <a:pt x="10050" y="20252"/>
                </a:lnTo>
                <a:cubicBezTo>
                  <a:pt x="10047" y="20178"/>
                  <a:pt x="10065" y="20105"/>
                  <a:pt x="10099" y="20040"/>
                </a:cubicBezTo>
                <a:lnTo>
                  <a:pt x="10099" y="20040"/>
                </a:lnTo>
                <a:cubicBezTo>
                  <a:pt x="10090" y="19840"/>
                  <a:pt x="9931" y="19654"/>
                  <a:pt x="9692" y="19654"/>
                </a:cubicBezTo>
                <a:cubicBezTo>
                  <a:pt x="9684" y="19654"/>
                  <a:pt x="9676" y="19654"/>
                  <a:pt x="9669" y="19654"/>
                </a:cubicBezTo>
                <a:cubicBezTo>
                  <a:pt x="9449" y="19654"/>
                  <a:pt x="9284" y="19839"/>
                  <a:pt x="9284" y="20049"/>
                </a:cubicBezTo>
                <a:cubicBezTo>
                  <a:pt x="9284" y="20299"/>
                  <a:pt x="9486" y="20461"/>
                  <a:pt x="9697" y="20461"/>
                </a:cubicBezTo>
                <a:cubicBezTo>
                  <a:pt x="9795" y="20461"/>
                  <a:pt x="9895" y="20425"/>
                  <a:pt x="9977" y="20348"/>
                </a:cubicBezTo>
                <a:cubicBezTo>
                  <a:pt x="10007" y="20318"/>
                  <a:pt x="10031" y="20286"/>
                  <a:pt x="10050" y="20252"/>
                </a:cubicBezTo>
                <a:lnTo>
                  <a:pt x="10050" y="20252"/>
                </a:lnTo>
                <a:cubicBezTo>
                  <a:pt x="10052" y="20311"/>
                  <a:pt x="10068" y="20372"/>
                  <a:pt x="10100" y="20429"/>
                </a:cubicBezTo>
                <a:cubicBezTo>
                  <a:pt x="10178" y="20579"/>
                  <a:pt x="10324" y="20654"/>
                  <a:pt x="10471" y="20654"/>
                </a:cubicBezTo>
                <a:cubicBezTo>
                  <a:pt x="10603" y="20654"/>
                  <a:pt x="10736" y="20593"/>
                  <a:pt x="10820" y="20470"/>
                </a:cubicBezTo>
                <a:cubicBezTo>
                  <a:pt x="10834" y="20443"/>
                  <a:pt x="10861" y="20443"/>
                  <a:pt x="10888" y="20443"/>
                </a:cubicBezTo>
                <a:cubicBezTo>
                  <a:pt x="10874" y="20416"/>
                  <a:pt x="10874" y="20388"/>
                  <a:pt x="10874" y="20361"/>
                </a:cubicBezTo>
                <a:cubicBezTo>
                  <a:pt x="10929" y="20171"/>
                  <a:pt x="10847" y="19967"/>
                  <a:pt x="10684" y="19872"/>
                </a:cubicBezTo>
                <a:lnTo>
                  <a:pt x="11078" y="19668"/>
                </a:lnTo>
                <a:lnTo>
                  <a:pt x="11282" y="20076"/>
                </a:lnTo>
                <a:cubicBezTo>
                  <a:pt x="11078" y="20089"/>
                  <a:pt x="10915" y="20239"/>
                  <a:pt x="10888" y="20443"/>
                </a:cubicBezTo>
                <a:cubicBezTo>
                  <a:pt x="10820" y="20647"/>
                  <a:pt x="10956" y="20783"/>
                  <a:pt x="11092" y="20919"/>
                </a:cubicBezTo>
                <a:cubicBezTo>
                  <a:pt x="11067" y="20913"/>
                  <a:pt x="11042" y="20911"/>
                  <a:pt x="11017" y="20911"/>
                </a:cubicBezTo>
                <a:cubicBezTo>
                  <a:pt x="10892" y="20911"/>
                  <a:pt x="10770" y="20975"/>
                  <a:pt x="10691" y="21077"/>
                </a:cubicBezTo>
                <a:lnTo>
                  <a:pt x="10691" y="21077"/>
                </a:lnTo>
                <a:cubicBezTo>
                  <a:pt x="10704" y="21193"/>
                  <a:pt x="10674" y="21313"/>
                  <a:pt x="10599" y="21403"/>
                </a:cubicBezTo>
                <a:lnTo>
                  <a:pt x="10599" y="21403"/>
                </a:lnTo>
                <a:cubicBezTo>
                  <a:pt x="10588" y="21337"/>
                  <a:pt x="10597" y="21266"/>
                  <a:pt x="10630" y="21190"/>
                </a:cubicBezTo>
                <a:cubicBezTo>
                  <a:pt x="10644" y="21149"/>
                  <a:pt x="10666" y="21111"/>
                  <a:pt x="10691" y="21077"/>
                </a:cubicBezTo>
                <a:lnTo>
                  <a:pt x="10691" y="21077"/>
                </a:lnTo>
                <a:cubicBezTo>
                  <a:pt x="10670" y="20889"/>
                  <a:pt x="10532" y="20715"/>
                  <a:pt x="10276" y="20715"/>
                </a:cubicBezTo>
                <a:cubicBezTo>
                  <a:pt x="9719" y="20715"/>
                  <a:pt x="9719" y="21544"/>
                  <a:pt x="10276" y="21544"/>
                </a:cubicBezTo>
                <a:cubicBezTo>
                  <a:pt x="10422" y="21544"/>
                  <a:pt x="10530" y="21487"/>
                  <a:pt x="10599" y="21403"/>
                </a:cubicBezTo>
                <a:lnTo>
                  <a:pt x="10599" y="21403"/>
                </a:lnTo>
                <a:cubicBezTo>
                  <a:pt x="10620" y="21528"/>
                  <a:pt x="10710" y="21637"/>
                  <a:pt x="10834" y="21734"/>
                </a:cubicBezTo>
                <a:cubicBezTo>
                  <a:pt x="10824" y="21733"/>
                  <a:pt x="10814" y="21733"/>
                  <a:pt x="10804" y="21733"/>
                </a:cubicBezTo>
                <a:cubicBezTo>
                  <a:pt x="10658" y="21733"/>
                  <a:pt x="10527" y="21800"/>
                  <a:pt x="10435" y="21913"/>
                </a:cubicBezTo>
                <a:lnTo>
                  <a:pt x="10435" y="21913"/>
                </a:lnTo>
                <a:cubicBezTo>
                  <a:pt x="10439" y="21939"/>
                  <a:pt x="10440" y="21965"/>
                  <a:pt x="10439" y="21992"/>
                </a:cubicBezTo>
                <a:cubicBezTo>
                  <a:pt x="10439" y="22047"/>
                  <a:pt x="10426" y="22087"/>
                  <a:pt x="10426" y="22128"/>
                </a:cubicBezTo>
                <a:cubicBezTo>
                  <a:pt x="10408" y="22171"/>
                  <a:pt x="10383" y="22210"/>
                  <a:pt x="10352" y="22244"/>
                </a:cubicBezTo>
                <a:lnTo>
                  <a:pt x="10352" y="22244"/>
                </a:lnTo>
                <a:cubicBezTo>
                  <a:pt x="10339" y="22189"/>
                  <a:pt x="10336" y="22131"/>
                  <a:pt x="10344" y="22074"/>
                </a:cubicBezTo>
                <a:cubicBezTo>
                  <a:pt x="10367" y="22014"/>
                  <a:pt x="10398" y="21960"/>
                  <a:pt x="10435" y="21913"/>
                </a:cubicBezTo>
                <a:lnTo>
                  <a:pt x="10435" y="21913"/>
                </a:lnTo>
                <a:cubicBezTo>
                  <a:pt x="10405" y="21705"/>
                  <a:pt x="10221" y="21570"/>
                  <a:pt x="10028" y="21570"/>
                </a:cubicBezTo>
                <a:cubicBezTo>
                  <a:pt x="9930" y="21570"/>
                  <a:pt x="9830" y="21604"/>
                  <a:pt x="9746" y="21680"/>
                </a:cubicBezTo>
                <a:cubicBezTo>
                  <a:pt x="9474" y="21924"/>
                  <a:pt x="9638" y="22373"/>
                  <a:pt x="10005" y="22400"/>
                </a:cubicBezTo>
                <a:cubicBezTo>
                  <a:pt x="10135" y="22400"/>
                  <a:pt x="10265" y="22341"/>
                  <a:pt x="10352" y="22244"/>
                </a:cubicBezTo>
                <a:lnTo>
                  <a:pt x="10352" y="22244"/>
                </a:lnTo>
                <a:cubicBezTo>
                  <a:pt x="10382" y="22372"/>
                  <a:pt x="10466" y="22487"/>
                  <a:pt x="10589" y="22563"/>
                </a:cubicBezTo>
                <a:cubicBezTo>
                  <a:pt x="10379" y="22591"/>
                  <a:pt x="10249" y="22655"/>
                  <a:pt x="10178" y="22760"/>
                </a:cubicBezTo>
                <a:lnTo>
                  <a:pt x="10178" y="22760"/>
                </a:lnTo>
                <a:cubicBezTo>
                  <a:pt x="10181" y="22781"/>
                  <a:pt x="10182" y="22803"/>
                  <a:pt x="10181" y="22826"/>
                </a:cubicBezTo>
                <a:lnTo>
                  <a:pt x="10181" y="22826"/>
                </a:lnTo>
                <a:cubicBezTo>
                  <a:pt x="10181" y="22825"/>
                  <a:pt x="10181" y="22823"/>
                  <a:pt x="10181" y="22821"/>
                </a:cubicBezTo>
                <a:lnTo>
                  <a:pt x="10181" y="22821"/>
                </a:lnTo>
                <a:lnTo>
                  <a:pt x="10181" y="22835"/>
                </a:lnTo>
                <a:cubicBezTo>
                  <a:pt x="10181" y="22832"/>
                  <a:pt x="10181" y="22829"/>
                  <a:pt x="10181" y="22826"/>
                </a:cubicBezTo>
                <a:lnTo>
                  <a:pt x="10181" y="22826"/>
                </a:lnTo>
                <a:cubicBezTo>
                  <a:pt x="10186" y="22915"/>
                  <a:pt x="10160" y="22995"/>
                  <a:pt x="10113" y="23061"/>
                </a:cubicBezTo>
                <a:lnTo>
                  <a:pt x="10113" y="23061"/>
                </a:lnTo>
                <a:cubicBezTo>
                  <a:pt x="10107" y="23023"/>
                  <a:pt x="10107" y="22984"/>
                  <a:pt x="10113" y="22944"/>
                </a:cubicBezTo>
                <a:cubicBezTo>
                  <a:pt x="10122" y="22872"/>
                  <a:pt x="10143" y="22811"/>
                  <a:pt x="10178" y="22760"/>
                </a:cubicBezTo>
                <a:lnTo>
                  <a:pt x="10178" y="22760"/>
                </a:lnTo>
                <a:cubicBezTo>
                  <a:pt x="10149" y="22549"/>
                  <a:pt x="9964" y="22413"/>
                  <a:pt x="9774" y="22413"/>
                </a:cubicBezTo>
                <a:cubicBezTo>
                  <a:pt x="9679" y="22413"/>
                  <a:pt x="9582" y="22447"/>
                  <a:pt x="9502" y="22522"/>
                </a:cubicBezTo>
                <a:cubicBezTo>
                  <a:pt x="9230" y="22781"/>
                  <a:pt x="9406" y="23229"/>
                  <a:pt x="9773" y="23229"/>
                </a:cubicBezTo>
                <a:cubicBezTo>
                  <a:pt x="9914" y="23229"/>
                  <a:pt x="10039" y="23164"/>
                  <a:pt x="10113" y="23061"/>
                </a:cubicBezTo>
                <a:lnTo>
                  <a:pt x="10113" y="23061"/>
                </a:lnTo>
                <a:cubicBezTo>
                  <a:pt x="10133" y="23190"/>
                  <a:pt x="10218" y="23302"/>
                  <a:pt x="10344" y="23365"/>
                </a:cubicBezTo>
                <a:cubicBezTo>
                  <a:pt x="10410" y="23398"/>
                  <a:pt x="10472" y="23415"/>
                  <a:pt x="10533" y="23415"/>
                </a:cubicBezTo>
                <a:cubicBezTo>
                  <a:pt x="10650" y="23415"/>
                  <a:pt x="10763" y="23354"/>
                  <a:pt x="10888" y="23229"/>
                </a:cubicBezTo>
                <a:lnTo>
                  <a:pt x="11106" y="23637"/>
                </a:lnTo>
                <a:cubicBezTo>
                  <a:pt x="10958" y="23637"/>
                  <a:pt x="10827" y="23711"/>
                  <a:pt x="10750" y="23832"/>
                </a:cubicBezTo>
                <a:lnTo>
                  <a:pt x="10750" y="23832"/>
                </a:lnTo>
                <a:cubicBezTo>
                  <a:pt x="10725" y="23610"/>
                  <a:pt x="10528" y="23456"/>
                  <a:pt x="10323" y="23456"/>
                </a:cubicBezTo>
                <a:cubicBezTo>
                  <a:pt x="10226" y="23456"/>
                  <a:pt x="10128" y="23491"/>
                  <a:pt x="10045" y="23569"/>
                </a:cubicBezTo>
                <a:cubicBezTo>
                  <a:pt x="9773" y="23814"/>
                  <a:pt x="9937" y="24276"/>
                  <a:pt x="10317" y="24289"/>
                </a:cubicBezTo>
                <a:cubicBezTo>
                  <a:pt x="10325" y="24290"/>
                  <a:pt x="10333" y="24290"/>
                  <a:pt x="10341" y="24290"/>
                </a:cubicBezTo>
                <a:cubicBezTo>
                  <a:pt x="10475" y="24290"/>
                  <a:pt x="10602" y="24218"/>
                  <a:pt x="10679" y="24107"/>
                </a:cubicBezTo>
                <a:lnTo>
                  <a:pt x="10679" y="24107"/>
                </a:lnTo>
                <a:cubicBezTo>
                  <a:pt x="10692" y="24245"/>
                  <a:pt x="10788" y="24356"/>
                  <a:pt x="10929" y="24466"/>
                </a:cubicBezTo>
                <a:cubicBezTo>
                  <a:pt x="10909" y="24464"/>
                  <a:pt x="10890" y="24463"/>
                  <a:pt x="10870" y="24463"/>
                </a:cubicBezTo>
                <a:cubicBezTo>
                  <a:pt x="10722" y="24463"/>
                  <a:pt x="10583" y="24529"/>
                  <a:pt x="10489" y="24639"/>
                </a:cubicBezTo>
                <a:lnTo>
                  <a:pt x="10489" y="24639"/>
                </a:lnTo>
                <a:cubicBezTo>
                  <a:pt x="10492" y="24662"/>
                  <a:pt x="10494" y="24686"/>
                  <a:pt x="10494" y="24711"/>
                </a:cubicBezTo>
                <a:cubicBezTo>
                  <a:pt x="10494" y="24765"/>
                  <a:pt x="10480" y="24806"/>
                  <a:pt x="10480" y="24860"/>
                </a:cubicBezTo>
                <a:lnTo>
                  <a:pt x="10494" y="24847"/>
                </a:lnTo>
                <a:lnTo>
                  <a:pt x="10494" y="24847"/>
                </a:lnTo>
                <a:cubicBezTo>
                  <a:pt x="10471" y="24893"/>
                  <a:pt x="10441" y="24935"/>
                  <a:pt x="10406" y="24971"/>
                </a:cubicBezTo>
                <a:lnTo>
                  <a:pt x="10406" y="24971"/>
                </a:lnTo>
                <a:cubicBezTo>
                  <a:pt x="10393" y="24914"/>
                  <a:pt x="10391" y="24854"/>
                  <a:pt x="10399" y="24792"/>
                </a:cubicBezTo>
                <a:cubicBezTo>
                  <a:pt x="10420" y="24735"/>
                  <a:pt x="10451" y="24684"/>
                  <a:pt x="10489" y="24639"/>
                </a:cubicBezTo>
                <a:lnTo>
                  <a:pt x="10489" y="24639"/>
                </a:lnTo>
                <a:cubicBezTo>
                  <a:pt x="10457" y="24412"/>
                  <a:pt x="10273" y="24302"/>
                  <a:pt x="10088" y="24302"/>
                </a:cubicBezTo>
                <a:cubicBezTo>
                  <a:pt x="9870" y="24302"/>
                  <a:pt x="9650" y="24456"/>
                  <a:pt x="9678" y="24752"/>
                </a:cubicBezTo>
                <a:cubicBezTo>
                  <a:pt x="9703" y="24959"/>
                  <a:pt x="9880" y="25111"/>
                  <a:pt x="10083" y="25111"/>
                </a:cubicBezTo>
                <a:cubicBezTo>
                  <a:pt x="10106" y="25111"/>
                  <a:pt x="10130" y="25109"/>
                  <a:pt x="10154" y="25105"/>
                </a:cubicBezTo>
                <a:cubicBezTo>
                  <a:pt x="10253" y="25087"/>
                  <a:pt x="10339" y="25040"/>
                  <a:pt x="10406" y="24971"/>
                </a:cubicBezTo>
                <a:lnTo>
                  <a:pt x="10406" y="24971"/>
                </a:lnTo>
                <a:cubicBezTo>
                  <a:pt x="10436" y="25102"/>
                  <a:pt x="10520" y="25215"/>
                  <a:pt x="10643" y="25282"/>
                </a:cubicBezTo>
                <a:cubicBezTo>
                  <a:pt x="10444" y="25316"/>
                  <a:pt x="10316" y="25373"/>
                  <a:pt x="10243" y="25466"/>
                </a:cubicBezTo>
                <a:lnTo>
                  <a:pt x="10243" y="25466"/>
                </a:lnTo>
                <a:cubicBezTo>
                  <a:pt x="10247" y="25490"/>
                  <a:pt x="10249" y="25514"/>
                  <a:pt x="10249" y="25540"/>
                </a:cubicBezTo>
                <a:cubicBezTo>
                  <a:pt x="10249" y="25630"/>
                  <a:pt x="10221" y="25711"/>
                  <a:pt x="10172" y="25777"/>
                </a:cubicBezTo>
                <a:lnTo>
                  <a:pt x="10172" y="25777"/>
                </a:lnTo>
                <a:cubicBezTo>
                  <a:pt x="10166" y="25739"/>
                  <a:pt x="10165" y="25701"/>
                  <a:pt x="10168" y="25662"/>
                </a:cubicBezTo>
                <a:cubicBezTo>
                  <a:pt x="10177" y="25584"/>
                  <a:pt x="10202" y="25519"/>
                  <a:pt x="10243" y="25466"/>
                </a:cubicBezTo>
                <a:lnTo>
                  <a:pt x="10243" y="25466"/>
                </a:lnTo>
                <a:cubicBezTo>
                  <a:pt x="10208" y="25257"/>
                  <a:pt x="10025" y="25122"/>
                  <a:pt x="9833" y="25122"/>
                </a:cubicBezTo>
                <a:cubicBezTo>
                  <a:pt x="9732" y="25122"/>
                  <a:pt x="9629" y="25159"/>
                  <a:pt x="9542" y="25241"/>
                </a:cubicBezTo>
                <a:cubicBezTo>
                  <a:pt x="9284" y="25486"/>
                  <a:pt x="9461" y="25934"/>
                  <a:pt x="9828" y="25948"/>
                </a:cubicBezTo>
                <a:cubicBezTo>
                  <a:pt x="9969" y="25948"/>
                  <a:pt x="10095" y="25882"/>
                  <a:pt x="10172" y="25777"/>
                </a:cubicBezTo>
                <a:lnTo>
                  <a:pt x="10172" y="25777"/>
                </a:lnTo>
                <a:cubicBezTo>
                  <a:pt x="10192" y="25912"/>
                  <a:pt x="10265" y="26036"/>
                  <a:pt x="10372" y="26111"/>
                </a:cubicBezTo>
                <a:cubicBezTo>
                  <a:pt x="10432" y="26134"/>
                  <a:pt x="10495" y="26145"/>
                  <a:pt x="10557" y="26145"/>
                </a:cubicBezTo>
                <a:cubicBezTo>
                  <a:pt x="10716" y="26145"/>
                  <a:pt x="10868" y="26071"/>
                  <a:pt x="10956" y="25934"/>
                </a:cubicBezTo>
                <a:lnTo>
                  <a:pt x="10997" y="25934"/>
                </a:lnTo>
                <a:cubicBezTo>
                  <a:pt x="10997" y="25907"/>
                  <a:pt x="10997" y="25866"/>
                  <a:pt x="10997" y="25839"/>
                </a:cubicBezTo>
                <a:cubicBezTo>
                  <a:pt x="11051" y="25649"/>
                  <a:pt x="10970" y="25458"/>
                  <a:pt x="10806" y="25363"/>
                </a:cubicBezTo>
                <a:lnTo>
                  <a:pt x="11228" y="25146"/>
                </a:lnTo>
                <a:cubicBezTo>
                  <a:pt x="11228" y="25336"/>
                  <a:pt x="11364" y="25499"/>
                  <a:pt x="11540" y="25554"/>
                </a:cubicBezTo>
                <a:cubicBezTo>
                  <a:pt x="11581" y="25566"/>
                  <a:pt x="11622" y="25572"/>
                  <a:pt x="11664" y="25572"/>
                </a:cubicBezTo>
                <a:cubicBezTo>
                  <a:pt x="11804" y="25572"/>
                  <a:pt x="11943" y="25503"/>
                  <a:pt x="12016" y="25377"/>
                </a:cubicBezTo>
                <a:lnTo>
                  <a:pt x="12220" y="25798"/>
                </a:lnTo>
                <a:lnTo>
                  <a:pt x="11880" y="25988"/>
                </a:lnTo>
                <a:cubicBezTo>
                  <a:pt x="11839" y="25880"/>
                  <a:pt x="11785" y="25785"/>
                  <a:pt x="11717" y="25703"/>
                </a:cubicBezTo>
                <a:cubicBezTo>
                  <a:pt x="11622" y="25635"/>
                  <a:pt x="11513" y="25594"/>
                  <a:pt x="11391" y="25581"/>
                </a:cubicBezTo>
                <a:cubicBezTo>
                  <a:pt x="11187" y="25594"/>
                  <a:pt x="11038" y="25744"/>
                  <a:pt x="11010" y="25934"/>
                </a:cubicBezTo>
                <a:cubicBezTo>
                  <a:pt x="10956" y="26138"/>
                  <a:pt x="11078" y="26274"/>
                  <a:pt x="11228" y="26396"/>
                </a:cubicBezTo>
                <a:cubicBezTo>
                  <a:pt x="11218" y="26396"/>
                  <a:pt x="11207" y="26395"/>
                  <a:pt x="11197" y="26395"/>
                </a:cubicBezTo>
                <a:cubicBezTo>
                  <a:pt x="11055" y="26395"/>
                  <a:pt x="10928" y="26462"/>
                  <a:pt x="10846" y="26570"/>
                </a:cubicBezTo>
                <a:lnTo>
                  <a:pt x="10846" y="26570"/>
                </a:lnTo>
                <a:cubicBezTo>
                  <a:pt x="10850" y="26616"/>
                  <a:pt x="10846" y="26663"/>
                  <a:pt x="10834" y="26709"/>
                </a:cubicBezTo>
                <a:cubicBezTo>
                  <a:pt x="10818" y="26768"/>
                  <a:pt x="10792" y="26820"/>
                  <a:pt x="10758" y="26864"/>
                </a:cubicBezTo>
                <a:lnTo>
                  <a:pt x="10758" y="26864"/>
                </a:lnTo>
                <a:cubicBezTo>
                  <a:pt x="10755" y="26812"/>
                  <a:pt x="10761" y="26757"/>
                  <a:pt x="10779" y="26695"/>
                </a:cubicBezTo>
                <a:cubicBezTo>
                  <a:pt x="10796" y="26649"/>
                  <a:pt x="10818" y="26607"/>
                  <a:pt x="10846" y="26570"/>
                </a:cubicBezTo>
                <a:lnTo>
                  <a:pt x="10846" y="26570"/>
                </a:lnTo>
                <a:cubicBezTo>
                  <a:pt x="10834" y="26414"/>
                  <a:pt x="10733" y="26272"/>
                  <a:pt x="10575" y="26220"/>
                </a:cubicBezTo>
                <a:lnTo>
                  <a:pt x="10467" y="26165"/>
                </a:lnTo>
                <a:cubicBezTo>
                  <a:pt x="10439" y="26179"/>
                  <a:pt x="10399" y="26192"/>
                  <a:pt x="10358" y="26192"/>
                </a:cubicBezTo>
                <a:cubicBezTo>
                  <a:pt x="9869" y="26274"/>
                  <a:pt x="9909" y="26994"/>
                  <a:pt x="10399" y="27021"/>
                </a:cubicBezTo>
                <a:cubicBezTo>
                  <a:pt x="10409" y="27022"/>
                  <a:pt x="10419" y="27022"/>
                  <a:pt x="10429" y="27022"/>
                </a:cubicBezTo>
                <a:cubicBezTo>
                  <a:pt x="10562" y="27022"/>
                  <a:pt x="10681" y="26964"/>
                  <a:pt x="10758" y="26864"/>
                </a:cubicBezTo>
                <a:lnTo>
                  <a:pt x="10758" y="26864"/>
                </a:lnTo>
                <a:cubicBezTo>
                  <a:pt x="10769" y="27006"/>
                  <a:pt x="10857" y="27116"/>
                  <a:pt x="10997" y="27225"/>
                </a:cubicBezTo>
                <a:cubicBezTo>
                  <a:pt x="10986" y="27225"/>
                  <a:pt x="10976" y="27224"/>
                  <a:pt x="10966" y="27224"/>
                </a:cubicBezTo>
                <a:cubicBezTo>
                  <a:pt x="10803" y="27224"/>
                  <a:pt x="10653" y="27310"/>
                  <a:pt x="10572" y="27446"/>
                </a:cubicBezTo>
                <a:lnTo>
                  <a:pt x="10572" y="27446"/>
                </a:lnTo>
                <a:cubicBezTo>
                  <a:pt x="10569" y="27512"/>
                  <a:pt x="10551" y="27578"/>
                  <a:pt x="10513" y="27639"/>
                </a:cubicBezTo>
                <a:lnTo>
                  <a:pt x="10513" y="27639"/>
                </a:lnTo>
                <a:cubicBezTo>
                  <a:pt x="10515" y="27602"/>
                  <a:pt x="10522" y="27564"/>
                  <a:pt x="10535" y="27524"/>
                </a:cubicBezTo>
                <a:cubicBezTo>
                  <a:pt x="10545" y="27497"/>
                  <a:pt x="10557" y="27470"/>
                  <a:pt x="10572" y="27446"/>
                </a:cubicBezTo>
                <a:lnTo>
                  <a:pt x="10572" y="27446"/>
                </a:lnTo>
                <a:cubicBezTo>
                  <a:pt x="10580" y="27232"/>
                  <a:pt x="10417" y="27021"/>
                  <a:pt x="10170" y="27021"/>
                </a:cubicBezTo>
                <a:cubicBezTo>
                  <a:pt x="10165" y="27021"/>
                  <a:pt x="10159" y="27021"/>
                  <a:pt x="10154" y="27021"/>
                </a:cubicBezTo>
                <a:cubicBezTo>
                  <a:pt x="10146" y="27021"/>
                  <a:pt x="10139" y="27021"/>
                  <a:pt x="10131" y="27021"/>
                </a:cubicBezTo>
                <a:cubicBezTo>
                  <a:pt x="9898" y="27021"/>
                  <a:pt x="9733" y="27219"/>
                  <a:pt x="9733" y="27443"/>
                </a:cubicBezTo>
                <a:lnTo>
                  <a:pt x="9746" y="27443"/>
                </a:lnTo>
                <a:cubicBezTo>
                  <a:pt x="9746" y="27687"/>
                  <a:pt x="9944" y="27847"/>
                  <a:pt x="10153" y="27847"/>
                </a:cubicBezTo>
                <a:cubicBezTo>
                  <a:pt x="10258" y="27847"/>
                  <a:pt x="10366" y="27806"/>
                  <a:pt x="10453" y="27715"/>
                </a:cubicBezTo>
                <a:cubicBezTo>
                  <a:pt x="10477" y="27691"/>
                  <a:pt x="10497" y="27665"/>
                  <a:pt x="10513" y="27639"/>
                </a:cubicBezTo>
                <a:lnTo>
                  <a:pt x="10513" y="27639"/>
                </a:lnTo>
                <a:cubicBezTo>
                  <a:pt x="10505" y="27801"/>
                  <a:pt x="10597" y="27932"/>
                  <a:pt x="10752" y="28054"/>
                </a:cubicBezTo>
                <a:cubicBezTo>
                  <a:pt x="10555" y="28054"/>
                  <a:pt x="10407" y="28094"/>
                  <a:pt x="10317" y="28249"/>
                </a:cubicBezTo>
                <a:lnTo>
                  <a:pt x="10317" y="28249"/>
                </a:lnTo>
                <a:cubicBezTo>
                  <a:pt x="10321" y="28004"/>
                  <a:pt x="10119" y="27840"/>
                  <a:pt x="9908" y="27840"/>
                </a:cubicBezTo>
                <a:cubicBezTo>
                  <a:pt x="9808" y="27840"/>
                  <a:pt x="9706" y="27877"/>
                  <a:pt x="9624" y="27959"/>
                </a:cubicBezTo>
                <a:cubicBezTo>
                  <a:pt x="9352" y="28218"/>
                  <a:pt x="9542" y="28666"/>
                  <a:pt x="9909" y="28666"/>
                </a:cubicBezTo>
                <a:cubicBezTo>
                  <a:pt x="10047" y="28666"/>
                  <a:pt x="10167" y="28596"/>
                  <a:pt x="10242" y="28486"/>
                </a:cubicBezTo>
                <a:lnTo>
                  <a:pt x="10242" y="28486"/>
                </a:lnTo>
                <a:cubicBezTo>
                  <a:pt x="10237" y="28638"/>
                  <a:pt x="10335" y="28766"/>
                  <a:pt x="10480" y="28870"/>
                </a:cubicBezTo>
                <a:cubicBezTo>
                  <a:pt x="10274" y="28908"/>
                  <a:pt x="10145" y="28964"/>
                  <a:pt x="10072" y="29067"/>
                </a:cubicBezTo>
                <a:lnTo>
                  <a:pt x="10072" y="29067"/>
                </a:lnTo>
                <a:cubicBezTo>
                  <a:pt x="10072" y="29074"/>
                  <a:pt x="10072" y="29081"/>
                  <a:pt x="10072" y="29087"/>
                </a:cubicBezTo>
                <a:cubicBezTo>
                  <a:pt x="10072" y="29176"/>
                  <a:pt x="10045" y="29255"/>
                  <a:pt x="10000" y="29319"/>
                </a:cubicBezTo>
                <a:lnTo>
                  <a:pt x="10000" y="29319"/>
                </a:lnTo>
                <a:cubicBezTo>
                  <a:pt x="9999" y="29291"/>
                  <a:pt x="10000" y="29264"/>
                  <a:pt x="10005" y="29237"/>
                </a:cubicBezTo>
                <a:cubicBezTo>
                  <a:pt x="10017" y="29170"/>
                  <a:pt x="10039" y="29114"/>
                  <a:pt x="10072" y="29067"/>
                </a:cubicBezTo>
                <a:lnTo>
                  <a:pt x="10072" y="29067"/>
                </a:lnTo>
                <a:cubicBezTo>
                  <a:pt x="10062" y="28853"/>
                  <a:pt x="9888" y="28679"/>
                  <a:pt x="9674" y="28679"/>
                </a:cubicBezTo>
                <a:cubicBezTo>
                  <a:pt x="9667" y="28679"/>
                  <a:pt x="9659" y="28679"/>
                  <a:pt x="9651" y="28680"/>
                </a:cubicBezTo>
                <a:lnTo>
                  <a:pt x="9665" y="28680"/>
                </a:lnTo>
                <a:cubicBezTo>
                  <a:pt x="9298" y="28680"/>
                  <a:pt x="9121" y="29128"/>
                  <a:pt x="9379" y="29373"/>
                </a:cubicBezTo>
                <a:cubicBezTo>
                  <a:pt x="9462" y="29456"/>
                  <a:pt x="9563" y="29492"/>
                  <a:pt x="9662" y="29492"/>
                </a:cubicBezTo>
                <a:cubicBezTo>
                  <a:pt x="9794" y="29492"/>
                  <a:pt x="9923" y="29427"/>
                  <a:pt x="10000" y="29319"/>
                </a:cubicBezTo>
                <a:lnTo>
                  <a:pt x="10000" y="29319"/>
                </a:lnTo>
                <a:cubicBezTo>
                  <a:pt x="10006" y="29456"/>
                  <a:pt x="10084" y="29590"/>
                  <a:pt x="10208" y="29658"/>
                </a:cubicBezTo>
                <a:cubicBezTo>
                  <a:pt x="10277" y="29703"/>
                  <a:pt x="10355" y="29724"/>
                  <a:pt x="10432" y="29724"/>
                </a:cubicBezTo>
                <a:cubicBezTo>
                  <a:pt x="10568" y="29724"/>
                  <a:pt x="10701" y="29658"/>
                  <a:pt x="10779" y="29536"/>
                </a:cubicBezTo>
                <a:lnTo>
                  <a:pt x="11010" y="29944"/>
                </a:lnTo>
                <a:cubicBezTo>
                  <a:pt x="10867" y="29953"/>
                  <a:pt x="10736" y="30017"/>
                  <a:pt x="10653" y="30125"/>
                </a:cubicBezTo>
                <a:lnTo>
                  <a:pt x="10653" y="30125"/>
                </a:lnTo>
                <a:cubicBezTo>
                  <a:pt x="10657" y="30150"/>
                  <a:pt x="10658" y="30175"/>
                  <a:pt x="10657" y="30202"/>
                </a:cubicBezTo>
                <a:cubicBezTo>
                  <a:pt x="10643" y="30243"/>
                  <a:pt x="10643" y="30284"/>
                  <a:pt x="10643" y="30324"/>
                </a:cubicBezTo>
                <a:cubicBezTo>
                  <a:pt x="10628" y="30362"/>
                  <a:pt x="10606" y="30397"/>
                  <a:pt x="10580" y="30429"/>
                </a:cubicBezTo>
                <a:lnTo>
                  <a:pt x="10580" y="30429"/>
                </a:lnTo>
                <a:cubicBezTo>
                  <a:pt x="10577" y="30408"/>
                  <a:pt x="10575" y="30387"/>
                  <a:pt x="10575" y="30365"/>
                </a:cubicBezTo>
                <a:lnTo>
                  <a:pt x="10575" y="30284"/>
                </a:lnTo>
                <a:cubicBezTo>
                  <a:pt x="10591" y="30223"/>
                  <a:pt x="10618" y="30170"/>
                  <a:pt x="10653" y="30125"/>
                </a:cubicBezTo>
                <a:lnTo>
                  <a:pt x="10653" y="30125"/>
                </a:lnTo>
                <a:cubicBezTo>
                  <a:pt x="10623" y="29911"/>
                  <a:pt x="10434" y="29769"/>
                  <a:pt x="10238" y="29769"/>
                </a:cubicBezTo>
                <a:cubicBezTo>
                  <a:pt x="10143" y="29769"/>
                  <a:pt x="10046" y="29802"/>
                  <a:pt x="9964" y="29876"/>
                </a:cubicBezTo>
                <a:cubicBezTo>
                  <a:pt x="9692" y="30121"/>
                  <a:pt x="9855" y="30569"/>
                  <a:pt x="10222" y="30596"/>
                </a:cubicBezTo>
                <a:cubicBezTo>
                  <a:pt x="10358" y="30596"/>
                  <a:pt x="10493" y="30532"/>
                  <a:pt x="10580" y="30429"/>
                </a:cubicBezTo>
                <a:lnTo>
                  <a:pt x="10580" y="30429"/>
                </a:lnTo>
                <a:cubicBezTo>
                  <a:pt x="10601" y="30591"/>
                  <a:pt x="10704" y="30725"/>
                  <a:pt x="10861" y="30773"/>
                </a:cubicBezTo>
                <a:cubicBezTo>
                  <a:pt x="10908" y="30792"/>
                  <a:pt x="10957" y="30802"/>
                  <a:pt x="11005" y="30802"/>
                </a:cubicBezTo>
                <a:cubicBezTo>
                  <a:pt x="11126" y="30802"/>
                  <a:pt x="11245" y="30744"/>
                  <a:pt x="11323" y="30637"/>
                </a:cubicBezTo>
                <a:cubicBezTo>
                  <a:pt x="11337" y="30637"/>
                  <a:pt x="11350" y="30623"/>
                  <a:pt x="11350" y="30596"/>
                </a:cubicBezTo>
                <a:cubicBezTo>
                  <a:pt x="11432" y="30759"/>
                  <a:pt x="11513" y="30895"/>
                  <a:pt x="11581" y="31018"/>
                </a:cubicBezTo>
                <a:cubicBezTo>
                  <a:pt x="11428" y="31028"/>
                  <a:pt x="11290" y="31115"/>
                  <a:pt x="11214" y="31244"/>
                </a:cubicBezTo>
                <a:lnTo>
                  <a:pt x="11214" y="31244"/>
                </a:lnTo>
                <a:cubicBezTo>
                  <a:pt x="11216" y="31321"/>
                  <a:pt x="11198" y="31400"/>
                  <a:pt x="11155" y="31469"/>
                </a:cubicBezTo>
                <a:lnTo>
                  <a:pt x="11155" y="31469"/>
                </a:lnTo>
                <a:cubicBezTo>
                  <a:pt x="11154" y="31441"/>
                  <a:pt x="11155" y="31413"/>
                  <a:pt x="11160" y="31385"/>
                </a:cubicBezTo>
                <a:cubicBezTo>
                  <a:pt x="11170" y="31334"/>
                  <a:pt x="11188" y="31287"/>
                  <a:pt x="11214" y="31244"/>
                </a:cubicBezTo>
                <a:lnTo>
                  <a:pt x="11214" y="31244"/>
                </a:lnTo>
                <a:cubicBezTo>
                  <a:pt x="11207" y="31042"/>
                  <a:pt x="11055" y="30850"/>
                  <a:pt x="10820" y="30841"/>
                </a:cubicBezTo>
                <a:cubicBezTo>
                  <a:pt x="10812" y="30840"/>
                  <a:pt x="10803" y="30840"/>
                  <a:pt x="10795" y="30840"/>
                </a:cubicBezTo>
                <a:cubicBezTo>
                  <a:pt x="10574" y="30840"/>
                  <a:pt x="10385" y="31012"/>
                  <a:pt x="10372" y="31235"/>
                </a:cubicBezTo>
                <a:lnTo>
                  <a:pt x="10385" y="31235"/>
                </a:lnTo>
                <a:cubicBezTo>
                  <a:pt x="10366" y="31491"/>
                  <a:pt x="10578" y="31674"/>
                  <a:pt x="10801" y="31674"/>
                </a:cubicBezTo>
                <a:cubicBezTo>
                  <a:pt x="10897" y="31674"/>
                  <a:pt x="10996" y="31639"/>
                  <a:pt x="11078" y="31561"/>
                </a:cubicBezTo>
                <a:cubicBezTo>
                  <a:pt x="11110" y="31533"/>
                  <a:pt x="11135" y="31502"/>
                  <a:pt x="11155" y="31469"/>
                </a:cubicBezTo>
                <a:lnTo>
                  <a:pt x="11155" y="31469"/>
                </a:lnTo>
                <a:cubicBezTo>
                  <a:pt x="11161" y="31616"/>
                  <a:pt x="11240" y="31751"/>
                  <a:pt x="11377" y="31820"/>
                </a:cubicBezTo>
                <a:cubicBezTo>
                  <a:pt x="11446" y="31845"/>
                  <a:pt x="11515" y="31855"/>
                  <a:pt x="11584" y="31855"/>
                </a:cubicBezTo>
                <a:cubicBezTo>
                  <a:pt x="11624" y="31855"/>
                  <a:pt x="11664" y="31852"/>
                  <a:pt x="11704" y="31847"/>
                </a:cubicBezTo>
                <a:cubicBezTo>
                  <a:pt x="11799" y="31806"/>
                  <a:pt x="11894" y="31738"/>
                  <a:pt x="11975" y="31670"/>
                </a:cubicBezTo>
                <a:lnTo>
                  <a:pt x="11975" y="31670"/>
                </a:lnTo>
                <a:cubicBezTo>
                  <a:pt x="11962" y="31901"/>
                  <a:pt x="12098" y="32105"/>
                  <a:pt x="12315" y="32159"/>
                </a:cubicBezTo>
                <a:cubicBezTo>
                  <a:pt x="12399" y="31987"/>
                  <a:pt x="12550" y="31911"/>
                  <a:pt x="12701" y="31911"/>
                </a:cubicBezTo>
                <a:cubicBezTo>
                  <a:pt x="12944" y="31911"/>
                  <a:pt x="13186" y="32108"/>
                  <a:pt x="13144" y="32418"/>
                </a:cubicBezTo>
                <a:cubicBezTo>
                  <a:pt x="13158" y="32419"/>
                  <a:pt x="13172" y="32419"/>
                  <a:pt x="13185" y="32419"/>
                </a:cubicBezTo>
                <a:cubicBezTo>
                  <a:pt x="13362" y="32419"/>
                  <a:pt x="13533" y="32338"/>
                  <a:pt x="13634" y="32187"/>
                </a:cubicBezTo>
                <a:cubicBezTo>
                  <a:pt x="13634" y="32404"/>
                  <a:pt x="13770" y="32594"/>
                  <a:pt x="13973" y="32662"/>
                </a:cubicBezTo>
                <a:cubicBezTo>
                  <a:pt x="14057" y="32489"/>
                  <a:pt x="14210" y="32413"/>
                  <a:pt x="14362" y="32413"/>
                </a:cubicBezTo>
                <a:cubicBezTo>
                  <a:pt x="14604" y="32413"/>
                  <a:pt x="14844" y="32606"/>
                  <a:pt x="14803" y="32907"/>
                </a:cubicBezTo>
                <a:cubicBezTo>
                  <a:pt x="14826" y="32910"/>
                  <a:pt x="14849" y="32911"/>
                  <a:pt x="14871" y="32911"/>
                </a:cubicBezTo>
                <a:cubicBezTo>
                  <a:pt x="15048" y="32911"/>
                  <a:pt x="15208" y="32819"/>
                  <a:pt x="15292" y="32662"/>
                </a:cubicBezTo>
                <a:cubicBezTo>
                  <a:pt x="15292" y="32907"/>
                  <a:pt x="15373" y="33070"/>
                  <a:pt x="15564" y="33152"/>
                </a:cubicBezTo>
                <a:cubicBezTo>
                  <a:pt x="15622" y="33175"/>
                  <a:pt x="15676" y="33186"/>
                  <a:pt x="15727" y="33186"/>
                </a:cubicBezTo>
                <a:cubicBezTo>
                  <a:pt x="15881" y="33186"/>
                  <a:pt x="16009" y="33087"/>
                  <a:pt x="16121" y="32934"/>
                </a:cubicBezTo>
                <a:lnTo>
                  <a:pt x="16121" y="32934"/>
                </a:lnTo>
                <a:cubicBezTo>
                  <a:pt x="16107" y="33152"/>
                  <a:pt x="16243" y="33355"/>
                  <a:pt x="16447" y="33423"/>
                </a:cubicBezTo>
                <a:cubicBezTo>
                  <a:pt x="16471" y="33427"/>
                  <a:pt x="16494" y="33428"/>
                  <a:pt x="16516" y="33428"/>
                </a:cubicBezTo>
                <a:cubicBezTo>
                  <a:pt x="16693" y="33428"/>
                  <a:pt x="16854" y="33337"/>
                  <a:pt x="16950" y="33192"/>
                </a:cubicBezTo>
                <a:cubicBezTo>
                  <a:pt x="16977" y="33491"/>
                  <a:pt x="17100" y="33627"/>
                  <a:pt x="17317" y="33668"/>
                </a:cubicBezTo>
                <a:cubicBezTo>
                  <a:pt x="17339" y="33671"/>
                  <a:pt x="17360" y="33673"/>
                  <a:pt x="17381" y="33673"/>
                </a:cubicBezTo>
                <a:cubicBezTo>
                  <a:pt x="17544" y="33673"/>
                  <a:pt x="17680" y="33582"/>
                  <a:pt x="17752" y="33437"/>
                </a:cubicBezTo>
                <a:cubicBezTo>
                  <a:pt x="17847" y="33247"/>
                  <a:pt x="17793" y="33070"/>
                  <a:pt x="17603" y="32893"/>
                </a:cubicBezTo>
                <a:lnTo>
                  <a:pt x="18024" y="32662"/>
                </a:lnTo>
                <a:cubicBezTo>
                  <a:pt x="18024" y="32839"/>
                  <a:pt x="18133" y="33002"/>
                  <a:pt x="18296" y="33070"/>
                </a:cubicBezTo>
                <a:cubicBezTo>
                  <a:pt x="18352" y="33090"/>
                  <a:pt x="18404" y="33099"/>
                  <a:pt x="18453" y="33099"/>
                </a:cubicBezTo>
                <a:cubicBezTo>
                  <a:pt x="18606" y="33099"/>
                  <a:pt x="18729" y="33007"/>
                  <a:pt x="18853" y="32853"/>
                </a:cubicBezTo>
                <a:lnTo>
                  <a:pt x="18853" y="32853"/>
                </a:lnTo>
                <a:cubicBezTo>
                  <a:pt x="18826" y="33084"/>
                  <a:pt x="18962" y="33301"/>
                  <a:pt x="19179" y="33369"/>
                </a:cubicBezTo>
                <a:cubicBezTo>
                  <a:pt x="19202" y="33372"/>
                  <a:pt x="19225" y="33374"/>
                  <a:pt x="19248" y="33374"/>
                </a:cubicBezTo>
                <a:cubicBezTo>
                  <a:pt x="19428" y="33374"/>
                  <a:pt x="19598" y="33280"/>
                  <a:pt x="19682" y="33111"/>
                </a:cubicBezTo>
                <a:lnTo>
                  <a:pt x="19682" y="33111"/>
                </a:lnTo>
                <a:cubicBezTo>
                  <a:pt x="19669" y="33342"/>
                  <a:pt x="19805" y="33546"/>
                  <a:pt x="20008" y="33627"/>
                </a:cubicBezTo>
                <a:cubicBezTo>
                  <a:pt x="20019" y="33629"/>
                  <a:pt x="20029" y="33630"/>
                  <a:pt x="20039" y="33630"/>
                </a:cubicBezTo>
                <a:lnTo>
                  <a:pt x="20039" y="33630"/>
                </a:lnTo>
                <a:cubicBezTo>
                  <a:pt x="20043" y="33633"/>
                  <a:pt x="20046" y="33636"/>
                  <a:pt x="20049" y="33639"/>
                </a:cubicBezTo>
                <a:lnTo>
                  <a:pt x="20049" y="33639"/>
                </a:lnTo>
                <a:lnTo>
                  <a:pt x="19940" y="33627"/>
                </a:lnTo>
                <a:cubicBezTo>
                  <a:pt x="19930" y="33627"/>
                  <a:pt x="19919" y="33626"/>
                  <a:pt x="19909" y="33626"/>
                </a:cubicBezTo>
                <a:cubicBezTo>
                  <a:pt x="19732" y="33626"/>
                  <a:pt x="19583" y="33732"/>
                  <a:pt x="19519" y="33886"/>
                </a:cubicBezTo>
                <a:cubicBezTo>
                  <a:pt x="19411" y="34176"/>
                  <a:pt x="19645" y="34450"/>
                  <a:pt x="19915" y="34450"/>
                </a:cubicBezTo>
                <a:cubicBezTo>
                  <a:pt x="19986" y="34450"/>
                  <a:pt x="20060" y="34431"/>
                  <a:pt x="20131" y="34388"/>
                </a:cubicBezTo>
                <a:cubicBezTo>
                  <a:pt x="20280" y="34293"/>
                  <a:pt x="20348" y="34117"/>
                  <a:pt x="20294" y="33940"/>
                </a:cubicBezTo>
                <a:cubicBezTo>
                  <a:pt x="20229" y="33836"/>
                  <a:pt x="20151" y="33732"/>
                  <a:pt x="20049" y="33639"/>
                </a:cubicBezTo>
                <a:lnTo>
                  <a:pt x="20049" y="33639"/>
                </a:lnTo>
                <a:lnTo>
                  <a:pt x="20063" y="33641"/>
                </a:lnTo>
                <a:lnTo>
                  <a:pt x="20042" y="33631"/>
                </a:lnTo>
                <a:lnTo>
                  <a:pt x="20042" y="33631"/>
                </a:lnTo>
                <a:cubicBezTo>
                  <a:pt x="20054" y="33631"/>
                  <a:pt x="20066" y="33632"/>
                  <a:pt x="20078" y="33632"/>
                </a:cubicBezTo>
                <a:cubicBezTo>
                  <a:pt x="20257" y="33632"/>
                  <a:pt x="20427" y="33539"/>
                  <a:pt x="20511" y="33383"/>
                </a:cubicBezTo>
                <a:cubicBezTo>
                  <a:pt x="20525" y="33423"/>
                  <a:pt x="20525" y="33437"/>
                  <a:pt x="20525" y="33451"/>
                </a:cubicBezTo>
                <a:cubicBezTo>
                  <a:pt x="20525" y="33668"/>
                  <a:pt x="20688" y="33845"/>
                  <a:pt x="20892" y="33872"/>
                </a:cubicBezTo>
                <a:cubicBezTo>
                  <a:pt x="20907" y="33873"/>
                  <a:pt x="20921" y="33874"/>
                  <a:pt x="20936" y="33874"/>
                </a:cubicBezTo>
                <a:cubicBezTo>
                  <a:pt x="21340" y="33874"/>
                  <a:pt x="21519" y="33333"/>
                  <a:pt x="21177" y="33097"/>
                </a:cubicBezTo>
                <a:cubicBezTo>
                  <a:pt x="21164" y="33084"/>
                  <a:pt x="21164" y="33056"/>
                  <a:pt x="21150" y="33029"/>
                </a:cubicBezTo>
                <a:lnTo>
                  <a:pt x="21150" y="33029"/>
                </a:lnTo>
                <a:cubicBezTo>
                  <a:pt x="21187" y="33039"/>
                  <a:pt x="21221" y="33043"/>
                  <a:pt x="21253" y="33043"/>
                </a:cubicBezTo>
                <a:cubicBezTo>
                  <a:pt x="21402" y="33043"/>
                  <a:pt x="21512" y="32948"/>
                  <a:pt x="21612" y="32825"/>
                </a:cubicBezTo>
                <a:lnTo>
                  <a:pt x="21612" y="32825"/>
                </a:lnTo>
                <a:cubicBezTo>
                  <a:pt x="21599" y="33029"/>
                  <a:pt x="21735" y="33206"/>
                  <a:pt x="21925" y="33274"/>
                </a:cubicBezTo>
                <a:cubicBezTo>
                  <a:pt x="21970" y="33288"/>
                  <a:pt x="22012" y="33294"/>
                  <a:pt x="22052" y="33294"/>
                </a:cubicBezTo>
                <a:cubicBezTo>
                  <a:pt x="22208" y="33294"/>
                  <a:pt x="22333" y="33197"/>
                  <a:pt x="22441" y="33056"/>
                </a:cubicBezTo>
                <a:lnTo>
                  <a:pt x="22441" y="33056"/>
                </a:lnTo>
                <a:cubicBezTo>
                  <a:pt x="22414" y="33260"/>
                  <a:pt x="22523" y="33464"/>
                  <a:pt x="22727" y="33532"/>
                </a:cubicBezTo>
                <a:cubicBezTo>
                  <a:pt x="22782" y="33556"/>
                  <a:pt x="22834" y="33567"/>
                  <a:pt x="22884" y="33567"/>
                </a:cubicBezTo>
                <a:cubicBezTo>
                  <a:pt x="23031" y="33567"/>
                  <a:pt x="23155" y="33471"/>
                  <a:pt x="23257" y="33328"/>
                </a:cubicBezTo>
                <a:cubicBezTo>
                  <a:pt x="23311" y="33641"/>
                  <a:pt x="23434" y="33777"/>
                  <a:pt x="23651" y="33804"/>
                </a:cubicBezTo>
                <a:cubicBezTo>
                  <a:pt x="23662" y="33805"/>
                  <a:pt x="23674" y="33805"/>
                  <a:pt x="23685" y="33805"/>
                </a:cubicBezTo>
                <a:cubicBezTo>
                  <a:pt x="23850" y="33805"/>
                  <a:pt x="24011" y="33713"/>
                  <a:pt x="24100" y="33573"/>
                </a:cubicBezTo>
                <a:cubicBezTo>
                  <a:pt x="24168" y="33369"/>
                  <a:pt x="24100" y="33138"/>
                  <a:pt x="23923" y="33029"/>
                </a:cubicBezTo>
                <a:lnTo>
                  <a:pt x="24344" y="32798"/>
                </a:lnTo>
                <a:cubicBezTo>
                  <a:pt x="24358" y="32975"/>
                  <a:pt x="24453" y="33124"/>
                  <a:pt x="24603" y="33206"/>
                </a:cubicBezTo>
                <a:lnTo>
                  <a:pt x="24671" y="33233"/>
                </a:lnTo>
                <a:cubicBezTo>
                  <a:pt x="24684" y="33234"/>
                  <a:pt x="24698" y="33234"/>
                  <a:pt x="24711" y="33234"/>
                </a:cubicBezTo>
                <a:cubicBezTo>
                  <a:pt x="24913" y="33234"/>
                  <a:pt x="25098" y="33140"/>
                  <a:pt x="25187" y="32961"/>
                </a:cubicBezTo>
                <a:lnTo>
                  <a:pt x="25187" y="32961"/>
                </a:lnTo>
                <a:cubicBezTo>
                  <a:pt x="25146" y="33192"/>
                  <a:pt x="25282" y="33422"/>
                  <a:pt x="25512" y="33504"/>
                </a:cubicBezTo>
                <a:lnTo>
                  <a:pt x="25512" y="33504"/>
                </a:lnTo>
                <a:cubicBezTo>
                  <a:pt x="25517" y="33505"/>
                  <a:pt x="25522" y="33505"/>
                  <a:pt x="25527" y="33505"/>
                </a:cubicBezTo>
                <a:lnTo>
                  <a:pt x="25527" y="33491"/>
                </a:lnTo>
                <a:cubicBezTo>
                  <a:pt x="25538" y="33497"/>
                  <a:pt x="25549" y="33503"/>
                  <a:pt x="25559" y="33509"/>
                </a:cubicBezTo>
                <a:lnTo>
                  <a:pt x="25559" y="33509"/>
                </a:lnTo>
                <a:cubicBezTo>
                  <a:pt x="25544" y="33508"/>
                  <a:pt x="25529" y="33507"/>
                  <a:pt x="25513" y="33505"/>
                </a:cubicBezTo>
                <a:cubicBezTo>
                  <a:pt x="25513" y="33505"/>
                  <a:pt x="25512" y="33505"/>
                  <a:pt x="25512" y="33504"/>
                </a:cubicBezTo>
                <a:lnTo>
                  <a:pt x="25512" y="33504"/>
                </a:lnTo>
                <a:cubicBezTo>
                  <a:pt x="25476" y="33502"/>
                  <a:pt x="25439" y="33491"/>
                  <a:pt x="25391" y="33491"/>
                </a:cubicBezTo>
                <a:cubicBezTo>
                  <a:pt x="25010" y="33491"/>
                  <a:pt x="24820" y="33967"/>
                  <a:pt x="25119" y="34212"/>
                </a:cubicBezTo>
                <a:cubicBezTo>
                  <a:pt x="25199" y="34284"/>
                  <a:pt x="25292" y="34316"/>
                  <a:pt x="25382" y="34316"/>
                </a:cubicBezTo>
                <a:cubicBezTo>
                  <a:pt x="25615" y="34316"/>
                  <a:pt x="25834" y="34105"/>
                  <a:pt x="25785" y="33831"/>
                </a:cubicBezTo>
                <a:cubicBezTo>
                  <a:pt x="25760" y="33694"/>
                  <a:pt x="25678" y="33579"/>
                  <a:pt x="25559" y="33509"/>
                </a:cubicBezTo>
                <a:lnTo>
                  <a:pt x="25559" y="33509"/>
                </a:lnTo>
                <a:cubicBezTo>
                  <a:pt x="25567" y="33509"/>
                  <a:pt x="25574" y="33510"/>
                  <a:pt x="25582" y="33510"/>
                </a:cubicBezTo>
                <a:cubicBezTo>
                  <a:pt x="25762" y="33510"/>
                  <a:pt x="25932" y="33416"/>
                  <a:pt x="26016" y="33247"/>
                </a:cubicBezTo>
                <a:lnTo>
                  <a:pt x="26016" y="33247"/>
                </a:lnTo>
                <a:cubicBezTo>
                  <a:pt x="26003" y="33478"/>
                  <a:pt x="26139" y="33682"/>
                  <a:pt x="26342" y="33750"/>
                </a:cubicBezTo>
                <a:lnTo>
                  <a:pt x="26342" y="33763"/>
                </a:lnTo>
                <a:lnTo>
                  <a:pt x="26234" y="33763"/>
                </a:lnTo>
                <a:cubicBezTo>
                  <a:pt x="26216" y="33761"/>
                  <a:pt x="26199" y="33760"/>
                  <a:pt x="26182" y="33760"/>
                </a:cubicBezTo>
                <a:cubicBezTo>
                  <a:pt x="25998" y="33760"/>
                  <a:pt x="25836" y="33889"/>
                  <a:pt x="25799" y="34076"/>
                </a:cubicBezTo>
                <a:cubicBezTo>
                  <a:pt x="25730" y="34376"/>
                  <a:pt x="25964" y="34578"/>
                  <a:pt x="26201" y="34578"/>
                </a:cubicBezTo>
                <a:cubicBezTo>
                  <a:pt x="26340" y="34578"/>
                  <a:pt x="26479" y="34509"/>
                  <a:pt x="26560" y="34348"/>
                </a:cubicBezTo>
                <a:cubicBezTo>
                  <a:pt x="26655" y="34157"/>
                  <a:pt x="26601" y="33940"/>
                  <a:pt x="26424" y="33818"/>
                </a:cubicBezTo>
                <a:lnTo>
                  <a:pt x="26342" y="33750"/>
                </a:lnTo>
                <a:lnTo>
                  <a:pt x="26342" y="33750"/>
                </a:lnTo>
                <a:cubicBezTo>
                  <a:pt x="26366" y="33753"/>
                  <a:pt x="26388" y="33754"/>
                  <a:pt x="26411" y="33754"/>
                </a:cubicBezTo>
                <a:cubicBezTo>
                  <a:pt x="26588" y="33754"/>
                  <a:pt x="26747" y="33662"/>
                  <a:pt x="26832" y="33505"/>
                </a:cubicBezTo>
                <a:cubicBezTo>
                  <a:pt x="26886" y="33818"/>
                  <a:pt x="26995" y="33954"/>
                  <a:pt x="27212" y="33981"/>
                </a:cubicBezTo>
                <a:cubicBezTo>
                  <a:pt x="27234" y="33984"/>
                  <a:pt x="27256" y="33985"/>
                  <a:pt x="27277" y="33985"/>
                </a:cubicBezTo>
                <a:cubicBezTo>
                  <a:pt x="27441" y="33985"/>
                  <a:pt x="27587" y="33894"/>
                  <a:pt x="27647" y="33750"/>
                </a:cubicBezTo>
                <a:cubicBezTo>
                  <a:pt x="27742" y="33559"/>
                  <a:pt x="27688" y="33396"/>
                  <a:pt x="27471" y="33179"/>
                </a:cubicBezTo>
                <a:lnTo>
                  <a:pt x="27471" y="33179"/>
                </a:lnTo>
                <a:cubicBezTo>
                  <a:pt x="27481" y="33179"/>
                  <a:pt x="27491" y="33180"/>
                  <a:pt x="27501" y="33180"/>
                </a:cubicBezTo>
                <a:cubicBezTo>
                  <a:pt x="27693" y="33180"/>
                  <a:pt x="27868" y="33060"/>
                  <a:pt x="27919" y="32866"/>
                </a:cubicBezTo>
                <a:cubicBezTo>
                  <a:pt x="27973" y="32689"/>
                  <a:pt x="27906" y="32486"/>
                  <a:pt x="27756" y="32390"/>
                </a:cubicBezTo>
                <a:lnTo>
                  <a:pt x="28164" y="32187"/>
                </a:lnTo>
                <a:lnTo>
                  <a:pt x="28368" y="32554"/>
                </a:lnTo>
                <a:cubicBezTo>
                  <a:pt x="28109" y="32608"/>
                  <a:pt x="27973" y="32730"/>
                  <a:pt x="27946" y="32948"/>
                </a:cubicBezTo>
                <a:cubicBezTo>
                  <a:pt x="27933" y="33124"/>
                  <a:pt x="28028" y="33287"/>
                  <a:pt x="28177" y="33369"/>
                </a:cubicBezTo>
                <a:cubicBezTo>
                  <a:pt x="28243" y="33406"/>
                  <a:pt x="28304" y="33426"/>
                  <a:pt x="28368" y="33426"/>
                </a:cubicBezTo>
                <a:cubicBezTo>
                  <a:pt x="28489" y="33426"/>
                  <a:pt x="28615" y="33353"/>
                  <a:pt x="28775" y="33192"/>
                </a:cubicBezTo>
                <a:lnTo>
                  <a:pt x="28775" y="33192"/>
                </a:lnTo>
                <a:cubicBezTo>
                  <a:pt x="28748" y="33396"/>
                  <a:pt x="28857" y="33587"/>
                  <a:pt x="29047" y="33668"/>
                </a:cubicBezTo>
                <a:cubicBezTo>
                  <a:pt x="29104" y="33688"/>
                  <a:pt x="29156" y="33697"/>
                  <a:pt x="29205" y="33697"/>
                </a:cubicBezTo>
                <a:cubicBezTo>
                  <a:pt x="29357" y="33697"/>
                  <a:pt x="29478" y="33608"/>
                  <a:pt x="29591" y="33464"/>
                </a:cubicBezTo>
                <a:cubicBezTo>
                  <a:pt x="29645" y="33763"/>
                  <a:pt x="29740" y="33899"/>
                  <a:pt x="29958" y="33940"/>
                </a:cubicBezTo>
                <a:cubicBezTo>
                  <a:pt x="29970" y="33941"/>
                  <a:pt x="29982" y="33941"/>
                  <a:pt x="29994" y="33941"/>
                </a:cubicBezTo>
                <a:cubicBezTo>
                  <a:pt x="30170" y="33941"/>
                  <a:pt x="30331" y="33849"/>
                  <a:pt x="30420" y="33709"/>
                </a:cubicBezTo>
                <a:cubicBezTo>
                  <a:pt x="30425" y="33694"/>
                  <a:pt x="30430" y="33679"/>
                  <a:pt x="30435" y="33664"/>
                </a:cubicBezTo>
                <a:lnTo>
                  <a:pt x="30435" y="33664"/>
                </a:lnTo>
                <a:cubicBezTo>
                  <a:pt x="30489" y="33472"/>
                  <a:pt x="30408" y="33265"/>
                  <a:pt x="30257" y="33152"/>
                </a:cubicBezTo>
                <a:lnTo>
                  <a:pt x="30638" y="32921"/>
                </a:lnTo>
                <a:cubicBezTo>
                  <a:pt x="30651" y="33084"/>
                  <a:pt x="30746" y="33247"/>
                  <a:pt x="30909" y="33315"/>
                </a:cubicBezTo>
                <a:lnTo>
                  <a:pt x="30977" y="33355"/>
                </a:lnTo>
                <a:cubicBezTo>
                  <a:pt x="30989" y="33356"/>
                  <a:pt x="31000" y="33357"/>
                  <a:pt x="31012" y="33357"/>
                </a:cubicBezTo>
                <a:cubicBezTo>
                  <a:pt x="31204" y="33357"/>
                  <a:pt x="31391" y="33250"/>
                  <a:pt x="31480" y="33084"/>
                </a:cubicBezTo>
                <a:lnTo>
                  <a:pt x="31480" y="33084"/>
                </a:lnTo>
                <a:cubicBezTo>
                  <a:pt x="31453" y="33313"/>
                  <a:pt x="31588" y="33516"/>
                  <a:pt x="31803" y="33599"/>
                </a:cubicBezTo>
                <a:lnTo>
                  <a:pt x="31803" y="33599"/>
                </a:lnTo>
                <a:cubicBezTo>
                  <a:pt x="31763" y="33595"/>
                  <a:pt x="31730" y="33587"/>
                  <a:pt x="31698" y="33587"/>
                </a:cubicBezTo>
                <a:cubicBezTo>
                  <a:pt x="31692" y="33586"/>
                  <a:pt x="31687" y="33586"/>
                  <a:pt x="31681" y="33586"/>
                </a:cubicBezTo>
                <a:cubicBezTo>
                  <a:pt x="31325" y="33586"/>
                  <a:pt x="31131" y="34012"/>
                  <a:pt x="31372" y="34280"/>
                </a:cubicBezTo>
                <a:cubicBezTo>
                  <a:pt x="31460" y="34373"/>
                  <a:pt x="31572" y="34415"/>
                  <a:pt x="31680" y="34415"/>
                </a:cubicBezTo>
                <a:cubicBezTo>
                  <a:pt x="31887" y="34415"/>
                  <a:pt x="32083" y="34262"/>
                  <a:pt x="32092" y="34021"/>
                </a:cubicBezTo>
                <a:cubicBezTo>
                  <a:pt x="32105" y="33833"/>
                  <a:pt x="31999" y="33671"/>
                  <a:pt x="31825" y="33602"/>
                </a:cubicBezTo>
                <a:lnTo>
                  <a:pt x="31825" y="33602"/>
                </a:lnTo>
                <a:cubicBezTo>
                  <a:pt x="31838" y="33603"/>
                  <a:pt x="31852" y="33604"/>
                  <a:pt x="31865" y="33604"/>
                </a:cubicBezTo>
                <a:cubicBezTo>
                  <a:pt x="32074" y="33604"/>
                  <a:pt x="32262" y="33472"/>
                  <a:pt x="32337" y="33260"/>
                </a:cubicBezTo>
                <a:lnTo>
                  <a:pt x="32337" y="33260"/>
                </a:lnTo>
                <a:cubicBezTo>
                  <a:pt x="32323" y="33301"/>
                  <a:pt x="32309" y="33355"/>
                  <a:pt x="32309" y="33396"/>
                </a:cubicBezTo>
                <a:cubicBezTo>
                  <a:pt x="32284" y="33647"/>
                  <a:pt x="32479" y="33863"/>
                  <a:pt x="32712" y="33863"/>
                </a:cubicBezTo>
                <a:cubicBezTo>
                  <a:pt x="32732" y="33863"/>
                  <a:pt x="32752" y="33862"/>
                  <a:pt x="32772" y="33858"/>
                </a:cubicBezTo>
                <a:cubicBezTo>
                  <a:pt x="32907" y="33804"/>
                  <a:pt x="33030" y="33722"/>
                  <a:pt x="33125" y="33627"/>
                </a:cubicBezTo>
                <a:cubicBezTo>
                  <a:pt x="33179" y="33396"/>
                  <a:pt x="33166" y="33206"/>
                  <a:pt x="32962" y="33084"/>
                </a:cubicBezTo>
                <a:lnTo>
                  <a:pt x="33383" y="32853"/>
                </a:lnTo>
                <a:cubicBezTo>
                  <a:pt x="33383" y="33029"/>
                  <a:pt x="33492" y="33179"/>
                  <a:pt x="33641" y="33260"/>
                </a:cubicBezTo>
                <a:lnTo>
                  <a:pt x="33723" y="33287"/>
                </a:lnTo>
                <a:cubicBezTo>
                  <a:pt x="33736" y="33288"/>
                  <a:pt x="33749" y="33289"/>
                  <a:pt x="33761" y="33289"/>
                </a:cubicBezTo>
                <a:cubicBezTo>
                  <a:pt x="33951" y="33289"/>
                  <a:pt x="34123" y="33195"/>
                  <a:pt x="34212" y="33029"/>
                </a:cubicBezTo>
                <a:lnTo>
                  <a:pt x="34212" y="33029"/>
                </a:lnTo>
                <a:cubicBezTo>
                  <a:pt x="34185" y="33247"/>
                  <a:pt x="34321" y="33464"/>
                  <a:pt x="34539" y="33532"/>
                </a:cubicBezTo>
                <a:cubicBezTo>
                  <a:pt x="34562" y="33535"/>
                  <a:pt x="34585" y="33537"/>
                  <a:pt x="34607" y="33537"/>
                </a:cubicBezTo>
                <a:cubicBezTo>
                  <a:pt x="34784" y="33537"/>
                  <a:pt x="34944" y="33444"/>
                  <a:pt x="35028" y="33287"/>
                </a:cubicBezTo>
                <a:cubicBezTo>
                  <a:pt x="35041" y="33355"/>
                  <a:pt x="35055" y="33383"/>
                  <a:pt x="35055" y="33410"/>
                </a:cubicBezTo>
                <a:cubicBezTo>
                  <a:pt x="35069" y="33600"/>
                  <a:pt x="35232" y="33750"/>
                  <a:pt x="35422" y="33777"/>
                </a:cubicBezTo>
                <a:cubicBezTo>
                  <a:pt x="35433" y="33778"/>
                  <a:pt x="35443" y="33778"/>
                  <a:pt x="35454" y="33778"/>
                </a:cubicBezTo>
                <a:cubicBezTo>
                  <a:pt x="35630" y="33778"/>
                  <a:pt x="35780" y="33672"/>
                  <a:pt x="35857" y="33519"/>
                </a:cubicBezTo>
                <a:cubicBezTo>
                  <a:pt x="35925" y="33342"/>
                  <a:pt x="35871" y="33124"/>
                  <a:pt x="35707" y="33016"/>
                </a:cubicBezTo>
                <a:cubicBezTo>
                  <a:pt x="35685" y="33004"/>
                  <a:pt x="35672" y="32984"/>
                  <a:pt x="35660" y="32961"/>
                </a:cubicBezTo>
                <a:lnTo>
                  <a:pt x="35707" y="32961"/>
                </a:lnTo>
                <a:cubicBezTo>
                  <a:pt x="35898" y="32961"/>
                  <a:pt x="36074" y="32853"/>
                  <a:pt x="36142" y="32676"/>
                </a:cubicBezTo>
                <a:cubicBezTo>
                  <a:pt x="36197" y="32499"/>
                  <a:pt x="36142" y="32309"/>
                  <a:pt x="35993" y="32200"/>
                </a:cubicBezTo>
                <a:cubicBezTo>
                  <a:pt x="35966" y="32187"/>
                  <a:pt x="35952" y="32173"/>
                  <a:pt x="35925" y="32173"/>
                </a:cubicBezTo>
                <a:cubicBezTo>
                  <a:pt x="36129" y="32159"/>
                  <a:pt x="36306" y="32037"/>
                  <a:pt x="36387" y="31860"/>
                </a:cubicBezTo>
                <a:cubicBezTo>
                  <a:pt x="36455" y="31670"/>
                  <a:pt x="36387" y="31453"/>
                  <a:pt x="36224" y="31344"/>
                </a:cubicBezTo>
                <a:lnTo>
                  <a:pt x="36632" y="31113"/>
                </a:lnTo>
                <a:cubicBezTo>
                  <a:pt x="36686" y="31398"/>
                  <a:pt x="36822" y="31548"/>
                  <a:pt x="37053" y="31548"/>
                </a:cubicBezTo>
                <a:cubicBezTo>
                  <a:pt x="37230" y="31548"/>
                  <a:pt x="37379" y="31425"/>
                  <a:pt x="37447" y="31262"/>
                </a:cubicBezTo>
                <a:cubicBezTo>
                  <a:pt x="37502" y="31072"/>
                  <a:pt x="37420" y="30882"/>
                  <a:pt x="37257" y="30787"/>
                </a:cubicBezTo>
                <a:cubicBezTo>
                  <a:pt x="37187" y="30749"/>
                  <a:pt x="37119" y="30731"/>
                  <a:pt x="37052" y="30731"/>
                </a:cubicBezTo>
                <a:cubicBezTo>
                  <a:pt x="36924" y="30731"/>
                  <a:pt x="36802" y="30797"/>
                  <a:pt x="36686" y="30922"/>
                </a:cubicBezTo>
                <a:cubicBezTo>
                  <a:pt x="36618" y="30787"/>
                  <a:pt x="36537" y="30651"/>
                  <a:pt x="36469" y="30501"/>
                </a:cubicBezTo>
                <a:lnTo>
                  <a:pt x="36469" y="30501"/>
                </a:lnTo>
                <a:cubicBezTo>
                  <a:pt x="36479" y="30502"/>
                  <a:pt x="36490" y="30502"/>
                  <a:pt x="36501" y="30502"/>
                </a:cubicBezTo>
                <a:cubicBezTo>
                  <a:pt x="36678" y="30502"/>
                  <a:pt x="36839" y="30396"/>
                  <a:pt x="36904" y="30229"/>
                </a:cubicBezTo>
                <a:cubicBezTo>
                  <a:pt x="36904" y="30501"/>
                  <a:pt x="37012" y="30678"/>
                  <a:pt x="37216" y="30719"/>
                </a:cubicBezTo>
                <a:cubicBezTo>
                  <a:pt x="37252" y="30729"/>
                  <a:pt x="37288" y="30734"/>
                  <a:pt x="37324" y="30734"/>
                </a:cubicBezTo>
                <a:cubicBezTo>
                  <a:pt x="37479" y="30734"/>
                  <a:pt x="37626" y="30642"/>
                  <a:pt x="37692" y="30487"/>
                </a:cubicBezTo>
                <a:cubicBezTo>
                  <a:pt x="37787" y="30311"/>
                  <a:pt x="37719" y="30093"/>
                  <a:pt x="37556" y="29998"/>
                </a:cubicBezTo>
                <a:cubicBezTo>
                  <a:pt x="37466" y="29953"/>
                  <a:pt x="37376" y="29927"/>
                  <a:pt x="37278" y="29927"/>
                </a:cubicBezTo>
                <a:cubicBezTo>
                  <a:pt x="37258" y="29927"/>
                  <a:pt x="37237" y="29928"/>
                  <a:pt x="37216" y="29930"/>
                </a:cubicBezTo>
                <a:cubicBezTo>
                  <a:pt x="37121" y="29971"/>
                  <a:pt x="37040" y="30025"/>
                  <a:pt x="36958" y="30093"/>
                </a:cubicBezTo>
                <a:lnTo>
                  <a:pt x="36741" y="29686"/>
                </a:lnTo>
                <a:cubicBezTo>
                  <a:pt x="36958" y="29686"/>
                  <a:pt x="37080" y="29536"/>
                  <a:pt x="37175" y="29346"/>
                </a:cubicBezTo>
                <a:cubicBezTo>
                  <a:pt x="37176" y="29341"/>
                  <a:pt x="37177" y="29337"/>
                  <a:pt x="37177" y="29332"/>
                </a:cubicBezTo>
                <a:lnTo>
                  <a:pt x="37175" y="29332"/>
                </a:lnTo>
                <a:cubicBezTo>
                  <a:pt x="37176" y="29330"/>
                  <a:pt x="37177" y="29329"/>
                  <a:pt x="37178" y="29327"/>
                </a:cubicBezTo>
                <a:lnTo>
                  <a:pt x="37178" y="29327"/>
                </a:lnTo>
                <a:cubicBezTo>
                  <a:pt x="37196" y="29130"/>
                  <a:pt x="37089" y="28948"/>
                  <a:pt x="36931" y="28843"/>
                </a:cubicBezTo>
                <a:lnTo>
                  <a:pt x="36931" y="28843"/>
                </a:lnTo>
                <a:cubicBezTo>
                  <a:pt x="36941" y="28843"/>
                  <a:pt x="36951" y="28844"/>
                  <a:pt x="36961" y="28844"/>
                </a:cubicBezTo>
                <a:cubicBezTo>
                  <a:pt x="37167" y="28844"/>
                  <a:pt x="37355" y="28711"/>
                  <a:pt x="37420" y="28503"/>
                </a:cubicBezTo>
                <a:cubicBezTo>
                  <a:pt x="37447" y="28313"/>
                  <a:pt x="37352" y="28109"/>
                  <a:pt x="37175" y="28014"/>
                </a:cubicBezTo>
                <a:cubicBezTo>
                  <a:pt x="37434" y="27987"/>
                  <a:pt x="37610" y="27891"/>
                  <a:pt x="37651" y="27633"/>
                </a:cubicBezTo>
                <a:cubicBezTo>
                  <a:pt x="37678" y="27470"/>
                  <a:pt x="37597" y="27307"/>
                  <a:pt x="37447" y="27225"/>
                </a:cubicBezTo>
                <a:cubicBezTo>
                  <a:pt x="37381" y="27183"/>
                  <a:pt x="37309" y="27163"/>
                  <a:pt x="37237" y="27163"/>
                </a:cubicBezTo>
                <a:cubicBezTo>
                  <a:pt x="37102" y="27163"/>
                  <a:pt x="36970" y="27232"/>
                  <a:pt x="36890" y="27348"/>
                </a:cubicBezTo>
                <a:lnTo>
                  <a:pt x="36659" y="26940"/>
                </a:lnTo>
                <a:lnTo>
                  <a:pt x="36659" y="26940"/>
                </a:lnTo>
                <a:cubicBezTo>
                  <a:pt x="36668" y="26940"/>
                  <a:pt x="36677" y="26941"/>
                  <a:pt x="36686" y="26941"/>
                </a:cubicBezTo>
                <a:cubicBezTo>
                  <a:pt x="36892" y="26941"/>
                  <a:pt x="37069" y="26795"/>
                  <a:pt x="37121" y="26600"/>
                </a:cubicBezTo>
                <a:lnTo>
                  <a:pt x="37121" y="26600"/>
                </a:lnTo>
                <a:cubicBezTo>
                  <a:pt x="37121" y="26654"/>
                  <a:pt x="37107" y="26695"/>
                  <a:pt x="37107" y="26750"/>
                </a:cubicBezTo>
                <a:cubicBezTo>
                  <a:pt x="37107" y="27000"/>
                  <a:pt x="37314" y="27169"/>
                  <a:pt x="37525" y="27169"/>
                </a:cubicBezTo>
                <a:cubicBezTo>
                  <a:pt x="37634" y="27169"/>
                  <a:pt x="37744" y="27123"/>
                  <a:pt x="37828" y="27021"/>
                </a:cubicBezTo>
                <a:cubicBezTo>
                  <a:pt x="38068" y="26744"/>
                  <a:pt x="37862" y="26348"/>
                  <a:pt x="37526" y="26348"/>
                </a:cubicBezTo>
                <a:cubicBezTo>
                  <a:pt x="37501" y="26348"/>
                  <a:pt x="37474" y="26351"/>
                  <a:pt x="37447" y="26355"/>
                </a:cubicBezTo>
                <a:cubicBezTo>
                  <a:pt x="37311" y="26383"/>
                  <a:pt x="37189" y="26478"/>
                  <a:pt x="37121" y="26600"/>
                </a:cubicBezTo>
                <a:cubicBezTo>
                  <a:pt x="37121" y="26600"/>
                  <a:pt x="37121" y="26600"/>
                  <a:pt x="37121" y="26600"/>
                </a:cubicBezTo>
                <a:lnTo>
                  <a:pt x="37121" y="26600"/>
                </a:lnTo>
                <a:cubicBezTo>
                  <a:pt x="37121" y="26600"/>
                  <a:pt x="37121" y="26600"/>
                  <a:pt x="37121" y="26600"/>
                </a:cubicBezTo>
                <a:lnTo>
                  <a:pt x="37121" y="26600"/>
                </a:lnTo>
                <a:lnTo>
                  <a:pt x="37094" y="26627"/>
                </a:lnTo>
                <a:cubicBezTo>
                  <a:pt x="37121" y="26437"/>
                  <a:pt x="37026" y="26233"/>
                  <a:pt x="36849" y="26138"/>
                </a:cubicBezTo>
                <a:lnTo>
                  <a:pt x="36849" y="26138"/>
                </a:lnTo>
                <a:cubicBezTo>
                  <a:pt x="36858" y="26139"/>
                  <a:pt x="36868" y="26139"/>
                  <a:pt x="36877" y="26139"/>
                </a:cubicBezTo>
                <a:cubicBezTo>
                  <a:pt x="37084" y="26139"/>
                  <a:pt x="37273" y="25993"/>
                  <a:pt x="37339" y="25798"/>
                </a:cubicBezTo>
                <a:cubicBezTo>
                  <a:pt x="37366" y="25608"/>
                  <a:pt x="37271" y="25418"/>
                  <a:pt x="37107" y="25309"/>
                </a:cubicBezTo>
                <a:cubicBezTo>
                  <a:pt x="37420" y="25241"/>
                  <a:pt x="37542" y="25132"/>
                  <a:pt x="37583" y="24915"/>
                </a:cubicBezTo>
                <a:cubicBezTo>
                  <a:pt x="37609" y="24636"/>
                  <a:pt x="37385" y="24453"/>
                  <a:pt x="37156" y="24453"/>
                </a:cubicBezTo>
                <a:cubicBezTo>
                  <a:pt x="37027" y="24453"/>
                  <a:pt x="36897" y="24511"/>
                  <a:pt x="36808" y="24643"/>
                </a:cubicBezTo>
                <a:lnTo>
                  <a:pt x="36591" y="24208"/>
                </a:lnTo>
                <a:cubicBezTo>
                  <a:pt x="36768" y="24194"/>
                  <a:pt x="36931" y="24072"/>
                  <a:pt x="36999" y="23909"/>
                </a:cubicBezTo>
                <a:cubicBezTo>
                  <a:pt x="37053" y="23705"/>
                  <a:pt x="36958" y="23474"/>
                  <a:pt x="36768" y="23365"/>
                </a:cubicBezTo>
                <a:cubicBezTo>
                  <a:pt x="37012" y="23365"/>
                  <a:pt x="37175" y="23311"/>
                  <a:pt x="37257" y="23080"/>
                </a:cubicBezTo>
                <a:cubicBezTo>
                  <a:pt x="37339" y="22862"/>
                  <a:pt x="37230" y="22686"/>
                  <a:pt x="37053" y="22550"/>
                </a:cubicBezTo>
                <a:lnTo>
                  <a:pt x="37053" y="22550"/>
                </a:lnTo>
                <a:cubicBezTo>
                  <a:pt x="37063" y="22550"/>
                  <a:pt x="37073" y="22550"/>
                  <a:pt x="37082" y="22550"/>
                </a:cubicBezTo>
                <a:cubicBezTo>
                  <a:pt x="37523" y="22550"/>
                  <a:pt x="37697" y="21947"/>
                  <a:pt x="37298" y="21720"/>
                </a:cubicBezTo>
                <a:cubicBezTo>
                  <a:pt x="37610" y="21653"/>
                  <a:pt x="37733" y="21557"/>
                  <a:pt x="37760" y="21340"/>
                </a:cubicBezTo>
                <a:cubicBezTo>
                  <a:pt x="37787" y="21163"/>
                  <a:pt x="37692" y="21000"/>
                  <a:pt x="37542" y="20932"/>
                </a:cubicBezTo>
                <a:cubicBezTo>
                  <a:pt x="37472" y="20906"/>
                  <a:pt x="37402" y="20891"/>
                  <a:pt x="37332" y="20891"/>
                </a:cubicBezTo>
                <a:cubicBezTo>
                  <a:pt x="37293" y="20891"/>
                  <a:pt x="37255" y="20895"/>
                  <a:pt x="37216" y="20905"/>
                </a:cubicBezTo>
                <a:cubicBezTo>
                  <a:pt x="37135" y="20946"/>
                  <a:pt x="37053" y="21000"/>
                  <a:pt x="36985" y="21068"/>
                </a:cubicBezTo>
                <a:lnTo>
                  <a:pt x="36768" y="20647"/>
                </a:lnTo>
                <a:cubicBezTo>
                  <a:pt x="36972" y="20633"/>
                  <a:pt x="37148" y="20497"/>
                  <a:pt x="37203" y="20307"/>
                </a:cubicBezTo>
                <a:cubicBezTo>
                  <a:pt x="37216" y="20103"/>
                  <a:pt x="37121" y="19913"/>
                  <a:pt x="36944" y="19804"/>
                </a:cubicBezTo>
                <a:lnTo>
                  <a:pt x="36944" y="19804"/>
                </a:lnTo>
                <a:cubicBezTo>
                  <a:pt x="36972" y="19809"/>
                  <a:pt x="36999" y="19811"/>
                  <a:pt x="37026" y="19811"/>
                </a:cubicBezTo>
                <a:cubicBezTo>
                  <a:pt x="37225" y="19811"/>
                  <a:pt x="37403" y="19681"/>
                  <a:pt x="37474" y="19478"/>
                </a:cubicBezTo>
                <a:cubicBezTo>
                  <a:pt x="37461" y="19369"/>
                  <a:pt x="37434" y="19260"/>
                  <a:pt x="37393" y="19152"/>
                </a:cubicBezTo>
                <a:cubicBezTo>
                  <a:pt x="37368" y="19088"/>
                  <a:pt x="37295" y="19036"/>
                  <a:pt x="37241" y="18974"/>
                </a:cubicBezTo>
                <a:lnTo>
                  <a:pt x="37241" y="18974"/>
                </a:lnTo>
                <a:lnTo>
                  <a:pt x="37162" y="18961"/>
                </a:lnTo>
                <a:cubicBezTo>
                  <a:pt x="37152" y="18957"/>
                  <a:pt x="37141" y="18952"/>
                  <a:pt x="37132" y="18947"/>
                </a:cubicBezTo>
                <a:lnTo>
                  <a:pt x="37132" y="18947"/>
                </a:lnTo>
                <a:cubicBezTo>
                  <a:pt x="37126" y="18947"/>
                  <a:pt x="37120" y="18947"/>
                  <a:pt x="37114" y="18947"/>
                </a:cubicBezTo>
                <a:cubicBezTo>
                  <a:pt x="36923" y="18947"/>
                  <a:pt x="36749" y="19053"/>
                  <a:pt x="36659" y="19220"/>
                </a:cubicBezTo>
                <a:cubicBezTo>
                  <a:pt x="36669" y="19054"/>
                  <a:pt x="36601" y="18897"/>
                  <a:pt x="36484" y="18789"/>
                </a:cubicBezTo>
                <a:lnTo>
                  <a:pt x="36484" y="18789"/>
                </a:lnTo>
                <a:cubicBezTo>
                  <a:pt x="36504" y="18791"/>
                  <a:pt x="36524" y="18792"/>
                  <a:pt x="36544" y="18792"/>
                </a:cubicBezTo>
                <a:cubicBezTo>
                  <a:pt x="36679" y="18792"/>
                  <a:pt x="36807" y="18738"/>
                  <a:pt x="36898" y="18645"/>
                </a:cubicBezTo>
                <a:lnTo>
                  <a:pt x="36898" y="18645"/>
                </a:lnTo>
                <a:cubicBezTo>
                  <a:pt x="36923" y="18770"/>
                  <a:pt x="37007" y="18882"/>
                  <a:pt x="37132" y="18947"/>
                </a:cubicBezTo>
                <a:lnTo>
                  <a:pt x="37132" y="18947"/>
                </a:lnTo>
                <a:cubicBezTo>
                  <a:pt x="37137" y="18947"/>
                  <a:pt x="37143" y="18947"/>
                  <a:pt x="37148" y="18948"/>
                </a:cubicBezTo>
                <a:lnTo>
                  <a:pt x="37230" y="18961"/>
                </a:lnTo>
                <a:cubicBezTo>
                  <a:pt x="37233" y="18966"/>
                  <a:pt x="37237" y="18970"/>
                  <a:pt x="37241" y="18974"/>
                </a:cubicBezTo>
                <a:lnTo>
                  <a:pt x="37241" y="18974"/>
                </a:lnTo>
                <a:lnTo>
                  <a:pt x="37243" y="18975"/>
                </a:lnTo>
                <a:cubicBezTo>
                  <a:pt x="37267" y="18979"/>
                  <a:pt x="37291" y="18981"/>
                  <a:pt x="37315" y="18981"/>
                </a:cubicBezTo>
                <a:cubicBezTo>
                  <a:pt x="37520" y="18981"/>
                  <a:pt x="37708" y="18827"/>
                  <a:pt x="37733" y="18608"/>
                </a:cubicBezTo>
                <a:cubicBezTo>
                  <a:pt x="37746" y="18377"/>
                  <a:pt x="37583" y="18173"/>
                  <a:pt x="37352" y="18146"/>
                </a:cubicBezTo>
                <a:cubicBezTo>
                  <a:pt x="37341" y="18145"/>
                  <a:pt x="37331" y="18145"/>
                  <a:pt x="37320" y="18145"/>
                </a:cubicBezTo>
                <a:cubicBezTo>
                  <a:pt x="37195" y="18145"/>
                  <a:pt x="37077" y="18198"/>
                  <a:pt x="36997" y="18287"/>
                </a:cubicBezTo>
                <a:lnTo>
                  <a:pt x="36997" y="18287"/>
                </a:lnTo>
                <a:cubicBezTo>
                  <a:pt x="37011" y="18352"/>
                  <a:pt x="37012" y="18419"/>
                  <a:pt x="36999" y="18486"/>
                </a:cubicBezTo>
                <a:cubicBezTo>
                  <a:pt x="36976" y="18547"/>
                  <a:pt x="36941" y="18600"/>
                  <a:pt x="36898" y="18645"/>
                </a:cubicBezTo>
                <a:lnTo>
                  <a:pt x="36898" y="18645"/>
                </a:lnTo>
                <a:cubicBezTo>
                  <a:pt x="36883" y="18572"/>
                  <a:pt x="36889" y="18494"/>
                  <a:pt x="36917" y="18418"/>
                </a:cubicBezTo>
                <a:cubicBezTo>
                  <a:pt x="36936" y="18369"/>
                  <a:pt x="36963" y="18325"/>
                  <a:pt x="36997" y="18287"/>
                </a:cubicBezTo>
                <a:lnTo>
                  <a:pt x="36997" y="18287"/>
                </a:lnTo>
                <a:cubicBezTo>
                  <a:pt x="36968" y="18153"/>
                  <a:pt x="36883" y="18033"/>
                  <a:pt x="36754" y="17969"/>
                </a:cubicBezTo>
                <a:lnTo>
                  <a:pt x="36754" y="17969"/>
                </a:lnTo>
                <a:cubicBezTo>
                  <a:pt x="36764" y="17970"/>
                  <a:pt x="36775" y="17970"/>
                  <a:pt x="36785" y="17970"/>
                </a:cubicBezTo>
                <a:cubicBezTo>
                  <a:pt x="36928" y="17970"/>
                  <a:pt x="37062" y="17904"/>
                  <a:pt x="37147" y="17795"/>
                </a:cubicBezTo>
                <a:lnTo>
                  <a:pt x="37147" y="17795"/>
                </a:lnTo>
                <a:cubicBezTo>
                  <a:pt x="37177" y="17982"/>
                  <a:pt x="37334" y="18146"/>
                  <a:pt x="37556" y="18146"/>
                </a:cubicBezTo>
                <a:cubicBezTo>
                  <a:pt x="37774" y="18132"/>
                  <a:pt x="37950" y="17969"/>
                  <a:pt x="37964" y="17738"/>
                </a:cubicBezTo>
                <a:cubicBezTo>
                  <a:pt x="37973" y="17488"/>
                  <a:pt x="37768" y="17320"/>
                  <a:pt x="37554" y="17320"/>
                </a:cubicBezTo>
                <a:cubicBezTo>
                  <a:pt x="37455" y="17320"/>
                  <a:pt x="37353" y="17357"/>
                  <a:pt x="37271" y="17439"/>
                </a:cubicBezTo>
                <a:cubicBezTo>
                  <a:pt x="37260" y="17449"/>
                  <a:pt x="37249" y="17460"/>
                  <a:pt x="37240" y="17471"/>
                </a:cubicBezTo>
                <a:lnTo>
                  <a:pt x="37240" y="17471"/>
                </a:lnTo>
                <a:cubicBezTo>
                  <a:pt x="37249" y="17533"/>
                  <a:pt x="37243" y="17600"/>
                  <a:pt x="37216" y="17670"/>
                </a:cubicBezTo>
                <a:cubicBezTo>
                  <a:pt x="37200" y="17716"/>
                  <a:pt x="37176" y="17758"/>
                  <a:pt x="37147" y="17795"/>
                </a:cubicBezTo>
                <a:lnTo>
                  <a:pt x="37147" y="17795"/>
                </a:lnTo>
                <a:cubicBezTo>
                  <a:pt x="37130" y="17685"/>
                  <a:pt x="37156" y="17568"/>
                  <a:pt x="37240" y="17471"/>
                </a:cubicBezTo>
                <a:lnTo>
                  <a:pt x="37240" y="17471"/>
                </a:lnTo>
                <a:cubicBezTo>
                  <a:pt x="37220" y="17342"/>
                  <a:pt x="37132" y="17232"/>
                  <a:pt x="37012" y="17140"/>
                </a:cubicBezTo>
                <a:cubicBezTo>
                  <a:pt x="37196" y="17107"/>
                  <a:pt x="37318" y="17047"/>
                  <a:pt x="37395" y="16960"/>
                </a:cubicBezTo>
                <a:lnTo>
                  <a:pt x="37395" y="16960"/>
                </a:lnTo>
                <a:cubicBezTo>
                  <a:pt x="37414" y="17176"/>
                  <a:pt x="37606" y="17317"/>
                  <a:pt x="37802" y="17317"/>
                </a:cubicBezTo>
                <a:cubicBezTo>
                  <a:pt x="37903" y="17317"/>
                  <a:pt x="38006" y="17279"/>
                  <a:pt x="38086" y="17194"/>
                </a:cubicBezTo>
                <a:cubicBezTo>
                  <a:pt x="38344" y="16936"/>
                  <a:pt x="38154" y="16501"/>
                  <a:pt x="37787" y="16501"/>
                </a:cubicBezTo>
                <a:cubicBezTo>
                  <a:pt x="37665" y="16501"/>
                  <a:pt x="37558" y="16554"/>
                  <a:pt x="37486" y="16639"/>
                </a:cubicBezTo>
                <a:lnTo>
                  <a:pt x="37486" y="16639"/>
                </a:lnTo>
                <a:cubicBezTo>
                  <a:pt x="37493" y="16677"/>
                  <a:pt x="37494" y="16717"/>
                  <a:pt x="37488" y="16759"/>
                </a:cubicBezTo>
                <a:cubicBezTo>
                  <a:pt x="37472" y="16838"/>
                  <a:pt x="37443" y="16904"/>
                  <a:pt x="37395" y="16960"/>
                </a:cubicBezTo>
                <a:lnTo>
                  <a:pt x="37395" y="16960"/>
                </a:lnTo>
                <a:cubicBezTo>
                  <a:pt x="37394" y="16947"/>
                  <a:pt x="37393" y="16935"/>
                  <a:pt x="37393" y="16922"/>
                </a:cubicBezTo>
                <a:cubicBezTo>
                  <a:pt x="37387" y="16814"/>
                  <a:pt x="37422" y="16714"/>
                  <a:pt x="37486" y="16639"/>
                </a:cubicBezTo>
                <a:lnTo>
                  <a:pt x="37486" y="16639"/>
                </a:lnTo>
                <a:cubicBezTo>
                  <a:pt x="37460" y="16504"/>
                  <a:pt x="37352" y="16389"/>
                  <a:pt x="37162" y="16284"/>
                </a:cubicBezTo>
                <a:lnTo>
                  <a:pt x="37271" y="16284"/>
                </a:lnTo>
                <a:cubicBezTo>
                  <a:pt x="37303" y="16290"/>
                  <a:pt x="37333" y="16294"/>
                  <a:pt x="37363" y="16294"/>
                </a:cubicBezTo>
                <a:cubicBezTo>
                  <a:pt x="37490" y="16294"/>
                  <a:pt x="37595" y="16235"/>
                  <a:pt x="37666" y="16149"/>
                </a:cubicBezTo>
                <a:lnTo>
                  <a:pt x="37666" y="16149"/>
                </a:lnTo>
                <a:cubicBezTo>
                  <a:pt x="37687" y="16388"/>
                  <a:pt x="37880" y="16508"/>
                  <a:pt x="38071" y="16508"/>
                </a:cubicBezTo>
                <a:cubicBezTo>
                  <a:pt x="38280" y="16508"/>
                  <a:pt x="38487" y="16365"/>
                  <a:pt x="38467" y="16080"/>
                </a:cubicBezTo>
                <a:cubicBezTo>
                  <a:pt x="38487" y="15794"/>
                  <a:pt x="38280" y="15652"/>
                  <a:pt x="38071" y="15652"/>
                </a:cubicBezTo>
                <a:cubicBezTo>
                  <a:pt x="37954" y="15652"/>
                  <a:pt x="37837" y="15696"/>
                  <a:pt x="37759" y="15785"/>
                </a:cubicBezTo>
                <a:lnTo>
                  <a:pt x="37759" y="15785"/>
                </a:lnTo>
                <a:cubicBezTo>
                  <a:pt x="37786" y="15913"/>
                  <a:pt x="37748" y="16050"/>
                  <a:pt x="37666" y="16149"/>
                </a:cubicBezTo>
                <a:lnTo>
                  <a:pt x="37666" y="16149"/>
                </a:lnTo>
                <a:cubicBezTo>
                  <a:pt x="37664" y="16127"/>
                  <a:pt x="37664" y="16104"/>
                  <a:pt x="37665" y="16080"/>
                </a:cubicBezTo>
                <a:cubicBezTo>
                  <a:pt x="37659" y="15953"/>
                  <a:pt x="37697" y="15855"/>
                  <a:pt x="37759" y="15785"/>
                </a:cubicBezTo>
                <a:lnTo>
                  <a:pt x="37759" y="15785"/>
                </a:lnTo>
                <a:cubicBezTo>
                  <a:pt x="37738" y="15684"/>
                  <a:pt x="37678" y="15590"/>
                  <a:pt x="37570" y="15522"/>
                </a:cubicBezTo>
                <a:cubicBezTo>
                  <a:pt x="37502" y="15481"/>
                  <a:pt x="37426" y="15461"/>
                  <a:pt x="37351" y="15461"/>
                </a:cubicBezTo>
                <a:cubicBezTo>
                  <a:pt x="37230" y="15461"/>
                  <a:pt x="37110" y="15512"/>
                  <a:pt x="37026" y="15604"/>
                </a:cubicBezTo>
                <a:lnTo>
                  <a:pt x="36985" y="15658"/>
                </a:lnTo>
                <a:lnTo>
                  <a:pt x="36768" y="15237"/>
                </a:lnTo>
                <a:cubicBezTo>
                  <a:pt x="36898" y="15237"/>
                  <a:pt x="37012" y="15182"/>
                  <a:pt x="37094" y="15088"/>
                </a:cubicBezTo>
                <a:lnTo>
                  <a:pt x="37094" y="15088"/>
                </a:lnTo>
                <a:cubicBezTo>
                  <a:pt x="37143" y="15273"/>
                  <a:pt x="37314" y="15388"/>
                  <a:pt x="37490" y="15388"/>
                </a:cubicBezTo>
                <a:cubicBezTo>
                  <a:pt x="37602" y="15388"/>
                  <a:pt x="37715" y="15341"/>
                  <a:pt x="37801" y="15237"/>
                </a:cubicBezTo>
                <a:cubicBezTo>
                  <a:pt x="38041" y="14971"/>
                  <a:pt x="37834" y="14564"/>
                  <a:pt x="37497" y="14564"/>
                </a:cubicBezTo>
                <a:cubicBezTo>
                  <a:pt x="37472" y="14564"/>
                  <a:pt x="37446" y="14566"/>
                  <a:pt x="37420" y="14571"/>
                </a:cubicBezTo>
                <a:cubicBezTo>
                  <a:pt x="37329" y="14589"/>
                  <a:pt x="37244" y="14638"/>
                  <a:pt x="37182" y="14709"/>
                </a:cubicBezTo>
                <a:lnTo>
                  <a:pt x="37182" y="14709"/>
                </a:lnTo>
                <a:cubicBezTo>
                  <a:pt x="37200" y="14770"/>
                  <a:pt x="37207" y="14834"/>
                  <a:pt x="37203" y="14897"/>
                </a:cubicBezTo>
                <a:cubicBezTo>
                  <a:pt x="37178" y="14971"/>
                  <a:pt x="37141" y="15036"/>
                  <a:pt x="37094" y="15088"/>
                </a:cubicBezTo>
                <a:lnTo>
                  <a:pt x="37094" y="15088"/>
                </a:lnTo>
                <a:cubicBezTo>
                  <a:pt x="37085" y="15054"/>
                  <a:pt x="37080" y="15017"/>
                  <a:pt x="37080" y="14979"/>
                </a:cubicBezTo>
                <a:cubicBezTo>
                  <a:pt x="37080" y="14924"/>
                  <a:pt x="37094" y="14870"/>
                  <a:pt x="37107" y="14816"/>
                </a:cubicBezTo>
                <a:lnTo>
                  <a:pt x="37107" y="14829"/>
                </a:lnTo>
                <a:cubicBezTo>
                  <a:pt x="37125" y="14784"/>
                  <a:pt x="37151" y="14744"/>
                  <a:pt x="37182" y="14709"/>
                </a:cubicBezTo>
                <a:lnTo>
                  <a:pt x="37182" y="14709"/>
                </a:lnTo>
                <a:cubicBezTo>
                  <a:pt x="37145" y="14584"/>
                  <a:pt x="37063" y="14472"/>
                  <a:pt x="36944" y="14408"/>
                </a:cubicBezTo>
                <a:lnTo>
                  <a:pt x="36944" y="14408"/>
                </a:lnTo>
                <a:cubicBezTo>
                  <a:pt x="36954" y="14408"/>
                  <a:pt x="36964" y="14409"/>
                  <a:pt x="36974" y="14409"/>
                </a:cubicBezTo>
                <a:cubicBezTo>
                  <a:pt x="37120" y="14409"/>
                  <a:pt x="37254" y="14343"/>
                  <a:pt x="37346" y="14242"/>
                </a:cubicBezTo>
                <a:lnTo>
                  <a:pt x="37346" y="14242"/>
                </a:lnTo>
                <a:cubicBezTo>
                  <a:pt x="37383" y="14448"/>
                  <a:pt x="37561" y="14575"/>
                  <a:pt x="37744" y="14575"/>
                </a:cubicBezTo>
                <a:cubicBezTo>
                  <a:pt x="37846" y="14575"/>
                  <a:pt x="37950" y="14535"/>
                  <a:pt x="38032" y="14449"/>
                </a:cubicBezTo>
                <a:cubicBezTo>
                  <a:pt x="38276" y="14190"/>
                  <a:pt x="38100" y="13755"/>
                  <a:pt x="37733" y="13755"/>
                </a:cubicBezTo>
                <a:cubicBezTo>
                  <a:pt x="37622" y="13765"/>
                  <a:pt x="37518" y="13811"/>
                  <a:pt x="37437" y="13887"/>
                </a:cubicBezTo>
                <a:lnTo>
                  <a:pt x="37437" y="13887"/>
                </a:lnTo>
                <a:cubicBezTo>
                  <a:pt x="37452" y="13945"/>
                  <a:pt x="37456" y="14007"/>
                  <a:pt x="37447" y="14068"/>
                </a:cubicBezTo>
                <a:cubicBezTo>
                  <a:pt x="37426" y="14132"/>
                  <a:pt x="37391" y="14191"/>
                  <a:pt x="37346" y="14242"/>
                </a:cubicBezTo>
                <a:lnTo>
                  <a:pt x="37346" y="14242"/>
                </a:lnTo>
                <a:cubicBezTo>
                  <a:pt x="37342" y="14221"/>
                  <a:pt x="37339" y="14199"/>
                  <a:pt x="37339" y="14177"/>
                </a:cubicBezTo>
                <a:cubicBezTo>
                  <a:pt x="37325" y="14122"/>
                  <a:pt x="37339" y="14068"/>
                  <a:pt x="37339" y="14014"/>
                </a:cubicBezTo>
                <a:cubicBezTo>
                  <a:pt x="37365" y="13965"/>
                  <a:pt x="37398" y="13923"/>
                  <a:pt x="37437" y="13887"/>
                </a:cubicBezTo>
                <a:lnTo>
                  <a:pt x="37437" y="13887"/>
                </a:lnTo>
                <a:cubicBezTo>
                  <a:pt x="37405" y="13764"/>
                  <a:pt x="37322" y="13652"/>
                  <a:pt x="37203" y="13579"/>
                </a:cubicBezTo>
                <a:cubicBezTo>
                  <a:pt x="37386" y="13535"/>
                  <a:pt x="37507" y="13483"/>
                  <a:pt x="37580" y="13410"/>
                </a:cubicBezTo>
                <a:lnTo>
                  <a:pt x="37580" y="13410"/>
                </a:lnTo>
                <a:cubicBezTo>
                  <a:pt x="37595" y="13480"/>
                  <a:pt x="37631" y="13548"/>
                  <a:pt x="37692" y="13606"/>
                </a:cubicBezTo>
                <a:cubicBezTo>
                  <a:pt x="37775" y="13689"/>
                  <a:pt x="37876" y="13725"/>
                  <a:pt x="37974" y="13725"/>
                </a:cubicBezTo>
                <a:cubicBezTo>
                  <a:pt x="38183" y="13725"/>
                  <a:pt x="38381" y="13561"/>
                  <a:pt x="38372" y="13320"/>
                </a:cubicBezTo>
                <a:cubicBezTo>
                  <a:pt x="38372" y="13103"/>
                  <a:pt x="38195" y="12926"/>
                  <a:pt x="37977" y="12926"/>
                </a:cubicBezTo>
                <a:cubicBezTo>
                  <a:pt x="37850" y="12926"/>
                  <a:pt x="37744" y="12983"/>
                  <a:pt x="37672" y="13066"/>
                </a:cubicBezTo>
                <a:lnTo>
                  <a:pt x="37672" y="13066"/>
                </a:lnTo>
                <a:cubicBezTo>
                  <a:pt x="37679" y="13101"/>
                  <a:pt x="37681" y="13136"/>
                  <a:pt x="37678" y="13171"/>
                </a:cubicBezTo>
                <a:cubicBezTo>
                  <a:pt x="37672" y="13271"/>
                  <a:pt x="37643" y="13348"/>
                  <a:pt x="37580" y="13410"/>
                </a:cubicBezTo>
                <a:lnTo>
                  <a:pt x="37580" y="13410"/>
                </a:lnTo>
                <a:cubicBezTo>
                  <a:pt x="37555" y="13288"/>
                  <a:pt x="37592" y="13160"/>
                  <a:pt x="37672" y="13066"/>
                </a:cubicBezTo>
                <a:lnTo>
                  <a:pt x="37672" y="13066"/>
                </a:lnTo>
                <a:cubicBezTo>
                  <a:pt x="37648" y="12942"/>
                  <a:pt x="37562" y="12830"/>
                  <a:pt x="37434" y="12777"/>
                </a:cubicBezTo>
                <a:cubicBezTo>
                  <a:pt x="37381" y="12754"/>
                  <a:pt x="37325" y="12744"/>
                  <a:pt x="37269" y="12744"/>
                </a:cubicBezTo>
                <a:cubicBezTo>
                  <a:pt x="37223" y="12744"/>
                  <a:pt x="37177" y="12751"/>
                  <a:pt x="37135" y="12763"/>
                </a:cubicBezTo>
                <a:cubicBezTo>
                  <a:pt x="37040" y="12790"/>
                  <a:pt x="36972" y="12845"/>
                  <a:pt x="36904" y="12913"/>
                </a:cubicBezTo>
                <a:lnTo>
                  <a:pt x="36686" y="12505"/>
                </a:lnTo>
                <a:cubicBezTo>
                  <a:pt x="36818" y="12505"/>
                  <a:pt x="36944" y="12448"/>
                  <a:pt x="37031" y="12353"/>
                </a:cubicBezTo>
                <a:lnTo>
                  <a:pt x="37031" y="12353"/>
                </a:lnTo>
                <a:cubicBezTo>
                  <a:pt x="37059" y="12505"/>
                  <a:pt x="37182" y="12634"/>
                  <a:pt x="37352" y="12668"/>
                </a:cubicBezTo>
                <a:cubicBezTo>
                  <a:pt x="37381" y="12674"/>
                  <a:pt x="37410" y="12677"/>
                  <a:pt x="37438" y="12677"/>
                </a:cubicBezTo>
                <a:cubicBezTo>
                  <a:pt x="37710" y="12677"/>
                  <a:pt x="37912" y="12394"/>
                  <a:pt x="37801" y="12111"/>
                </a:cubicBezTo>
                <a:cubicBezTo>
                  <a:pt x="37740" y="11945"/>
                  <a:pt x="37588" y="11859"/>
                  <a:pt x="37432" y="11859"/>
                </a:cubicBezTo>
                <a:cubicBezTo>
                  <a:pt x="37324" y="11859"/>
                  <a:pt x="37214" y="11900"/>
                  <a:pt x="37132" y="11985"/>
                </a:cubicBezTo>
                <a:lnTo>
                  <a:pt x="37132" y="11985"/>
                </a:lnTo>
                <a:cubicBezTo>
                  <a:pt x="37098" y="11823"/>
                  <a:pt x="36982" y="11685"/>
                  <a:pt x="36822" y="11635"/>
                </a:cubicBezTo>
                <a:cubicBezTo>
                  <a:pt x="36798" y="11632"/>
                  <a:pt x="36773" y="11630"/>
                  <a:pt x="36750" y="11630"/>
                </a:cubicBezTo>
                <a:cubicBezTo>
                  <a:pt x="36563" y="11630"/>
                  <a:pt x="36402" y="11724"/>
                  <a:pt x="36306" y="11893"/>
                </a:cubicBezTo>
                <a:cubicBezTo>
                  <a:pt x="36333" y="11689"/>
                  <a:pt x="36238" y="11499"/>
                  <a:pt x="36074" y="11390"/>
                </a:cubicBezTo>
                <a:cubicBezTo>
                  <a:pt x="36266" y="11352"/>
                  <a:pt x="36377" y="11307"/>
                  <a:pt x="36449" y="11222"/>
                </a:cubicBezTo>
                <a:lnTo>
                  <a:pt x="36449" y="11222"/>
                </a:lnTo>
                <a:cubicBezTo>
                  <a:pt x="36450" y="11237"/>
                  <a:pt x="36452" y="11252"/>
                  <a:pt x="36455" y="11268"/>
                </a:cubicBezTo>
                <a:cubicBezTo>
                  <a:pt x="36482" y="11418"/>
                  <a:pt x="36577" y="11540"/>
                  <a:pt x="36713" y="11608"/>
                </a:cubicBezTo>
                <a:lnTo>
                  <a:pt x="36713" y="11594"/>
                </a:lnTo>
                <a:cubicBezTo>
                  <a:pt x="36754" y="11594"/>
                  <a:pt x="36795" y="11608"/>
                  <a:pt x="36849" y="11608"/>
                </a:cubicBezTo>
                <a:cubicBezTo>
                  <a:pt x="37230" y="11608"/>
                  <a:pt x="37420" y="11132"/>
                  <a:pt x="37121" y="10874"/>
                </a:cubicBezTo>
                <a:cubicBezTo>
                  <a:pt x="37044" y="10808"/>
                  <a:pt x="36954" y="10778"/>
                  <a:pt x="36867" y="10778"/>
                </a:cubicBezTo>
                <a:cubicBezTo>
                  <a:pt x="36746" y="10778"/>
                  <a:pt x="36628" y="10834"/>
                  <a:pt x="36548" y="10925"/>
                </a:cubicBezTo>
                <a:lnTo>
                  <a:pt x="36548" y="10925"/>
                </a:lnTo>
                <a:cubicBezTo>
                  <a:pt x="36553" y="10978"/>
                  <a:pt x="36545" y="11034"/>
                  <a:pt x="36523" y="11091"/>
                </a:cubicBezTo>
                <a:cubicBezTo>
                  <a:pt x="36503" y="11143"/>
                  <a:pt x="36479" y="11186"/>
                  <a:pt x="36449" y="11222"/>
                </a:cubicBezTo>
                <a:lnTo>
                  <a:pt x="36449" y="11222"/>
                </a:lnTo>
                <a:cubicBezTo>
                  <a:pt x="36441" y="11105"/>
                  <a:pt x="36481" y="11002"/>
                  <a:pt x="36548" y="10925"/>
                </a:cubicBezTo>
                <a:lnTo>
                  <a:pt x="36548" y="10925"/>
                </a:lnTo>
                <a:cubicBezTo>
                  <a:pt x="36536" y="10776"/>
                  <a:pt x="36424" y="10644"/>
                  <a:pt x="36224" y="10534"/>
                </a:cubicBezTo>
                <a:cubicBezTo>
                  <a:pt x="36200" y="10531"/>
                  <a:pt x="36175" y="10530"/>
                  <a:pt x="36151" y="10530"/>
                </a:cubicBezTo>
                <a:cubicBezTo>
                  <a:pt x="35962" y="10530"/>
                  <a:pt x="35792" y="10623"/>
                  <a:pt x="35707" y="10792"/>
                </a:cubicBezTo>
                <a:cubicBezTo>
                  <a:pt x="35735" y="10588"/>
                  <a:pt x="35626" y="10398"/>
                  <a:pt x="35449" y="10303"/>
                </a:cubicBezTo>
                <a:lnTo>
                  <a:pt x="35381" y="10276"/>
                </a:lnTo>
                <a:cubicBezTo>
                  <a:pt x="35368" y="10275"/>
                  <a:pt x="35356" y="10275"/>
                  <a:pt x="35343" y="10275"/>
                </a:cubicBezTo>
                <a:cubicBezTo>
                  <a:pt x="35154" y="10275"/>
                  <a:pt x="34981" y="10369"/>
                  <a:pt x="34892" y="10534"/>
                </a:cubicBezTo>
                <a:cubicBezTo>
                  <a:pt x="34892" y="10344"/>
                  <a:pt x="34797" y="10154"/>
                  <a:pt x="34620" y="10058"/>
                </a:cubicBezTo>
                <a:lnTo>
                  <a:pt x="34552" y="10031"/>
                </a:lnTo>
                <a:cubicBezTo>
                  <a:pt x="34539" y="10030"/>
                  <a:pt x="34527" y="10030"/>
                  <a:pt x="34514" y="10030"/>
                </a:cubicBezTo>
                <a:cubicBezTo>
                  <a:pt x="34323" y="10030"/>
                  <a:pt x="34139" y="10125"/>
                  <a:pt x="34063" y="10303"/>
                </a:cubicBezTo>
                <a:lnTo>
                  <a:pt x="34036" y="10357"/>
                </a:lnTo>
                <a:cubicBezTo>
                  <a:pt x="34008" y="10548"/>
                  <a:pt x="34090" y="10752"/>
                  <a:pt x="34267" y="10860"/>
                </a:cubicBezTo>
                <a:cubicBezTo>
                  <a:pt x="34243" y="10857"/>
                  <a:pt x="34219" y="10855"/>
                  <a:pt x="34196" y="10855"/>
                </a:cubicBezTo>
                <a:cubicBezTo>
                  <a:pt x="33999" y="10855"/>
                  <a:pt x="33854" y="10982"/>
                  <a:pt x="33795" y="11140"/>
                </a:cubicBezTo>
                <a:lnTo>
                  <a:pt x="33795" y="11140"/>
                </a:lnTo>
                <a:cubicBezTo>
                  <a:pt x="33810" y="10975"/>
                  <a:pt x="33742" y="10813"/>
                  <a:pt x="33614" y="10711"/>
                </a:cubicBezTo>
                <a:cubicBezTo>
                  <a:pt x="33541" y="10653"/>
                  <a:pt x="33463" y="10623"/>
                  <a:pt x="33381" y="10623"/>
                </a:cubicBezTo>
                <a:cubicBezTo>
                  <a:pt x="33251" y="10623"/>
                  <a:pt x="33112" y="10697"/>
                  <a:pt x="32962" y="10847"/>
                </a:cubicBezTo>
                <a:cubicBezTo>
                  <a:pt x="32989" y="10616"/>
                  <a:pt x="32840" y="10412"/>
                  <a:pt x="32622" y="10344"/>
                </a:cubicBezTo>
                <a:cubicBezTo>
                  <a:pt x="32601" y="10341"/>
                  <a:pt x="32579" y="10339"/>
                  <a:pt x="32558" y="10339"/>
                </a:cubicBezTo>
                <a:cubicBezTo>
                  <a:pt x="32390" y="10339"/>
                  <a:pt x="32231" y="10432"/>
                  <a:pt x="32146" y="10588"/>
                </a:cubicBezTo>
                <a:cubicBezTo>
                  <a:pt x="32160" y="10385"/>
                  <a:pt x="32038" y="10194"/>
                  <a:pt x="31847" y="10126"/>
                </a:cubicBezTo>
                <a:cubicBezTo>
                  <a:pt x="31794" y="10107"/>
                  <a:pt x="31744" y="10099"/>
                  <a:pt x="31697" y="10099"/>
                </a:cubicBezTo>
                <a:cubicBezTo>
                  <a:pt x="31542" y="10099"/>
                  <a:pt x="31422" y="10194"/>
                  <a:pt x="31317" y="10330"/>
                </a:cubicBezTo>
                <a:cubicBezTo>
                  <a:pt x="31276" y="10031"/>
                  <a:pt x="31140" y="9895"/>
                  <a:pt x="30937" y="9854"/>
                </a:cubicBezTo>
                <a:cubicBezTo>
                  <a:pt x="30918" y="9852"/>
                  <a:pt x="30899" y="9850"/>
                  <a:pt x="30880" y="9850"/>
                </a:cubicBezTo>
                <a:cubicBezTo>
                  <a:pt x="30714" y="9850"/>
                  <a:pt x="30571" y="9960"/>
                  <a:pt x="30461" y="10181"/>
                </a:cubicBezTo>
                <a:lnTo>
                  <a:pt x="30447" y="10181"/>
                </a:lnTo>
                <a:lnTo>
                  <a:pt x="30474" y="10045"/>
                </a:lnTo>
                <a:cubicBezTo>
                  <a:pt x="30500" y="9800"/>
                  <a:pt x="30307" y="9580"/>
                  <a:pt x="30067" y="9580"/>
                </a:cubicBezTo>
                <a:cubicBezTo>
                  <a:pt x="30054" y="9580"/>
                  <a:pt x="30040" y="9581"/>
                  <a:pt x="30026" y="9583"/>
                </a:cubicBezTo>
                <a:cubicBezTo>
                  <a:pt x="29876" y="9610"/>
                  <a:pt x="29740" y="9691"/>
                  <a:pt x="29659" y="9814"/>
                </a:cubicBezTo>
                <a:cubicBezTo>
                  <a:pt x="29577" y="10018"/>
                  <a:pt x="29645" y="10249"/>
                  <a:pt x="29822" y="10357"/>
                </a:cubicBezTo>
                <a:lnTo>
                  <a:pt x="29414" y="10588"/>
                </a:lnTo>
                <a:cubicBezTo>
                  <a:pt x="29401" y="10412"/>
                  <a:pt x="29292" y="10262"/>
                  <a:pt x="29142" y="10181"/>
                </a:cubicBezTo>
                <a:lnTo>
                  <a:pt x="29061" y="10154"/>
                </a:lnTo>
                <a:cubicBezTo>
                  <a:pt x="29049" y="10153"/>
                  <a:pt x="29037" y="10152"/>
                  <a:pt x="29025" y="10152"/>
                </a:cubicBezTo>
                <a:cubicBezTo>
                  <a:pt x="28845" y="10152"/>
                  <a:pt x="28661" y="10246"/>
                  <a:pt x="28572" y="10412"/>
                </a:cubicBezTo>
                <a:cubicBezTo>
                  <a:pt x="28599" y="10194"/>
                  <a:pt x="28463" y="9990"/>
                  <a:pt x="28245" y="9909"/>
                </a:cubicBezTo>
                <a:cubicBezTo>
                  <a:pt x="28224" y="9906"/>
                  <a:pt x="28203" y="9905"/>
                  <a:pt x="28183" y="9905"/>
                </a:cubicBezTo>
                <a:cubicBezTo>
                  <a:pt x="28001" y="9905"/>
                  <a:pt x="27828" y="10009"/>
                  <a:pt x="27742" y="10167"/>
                </a:cubicBezTo>
                <a:cubicBezTo>
                  <a:pt x="27756" y="9936"/>
                  <a:pt x="27620" y="9732"/>
                  <a:pt x="27416" y="9664"/>
                </a:cubicBezTo>
                <a:cubicBezTo>
                  <a:pt x="27369" y="9650"/>
                  <a:pt x="27323" y="9643"/>
                  <a:pt x="27280" y="9643"/>
                </a:cubicBezTo>
                <a:cubicBezTo>
                  <a:pt x="27098" y="9643"/>
                  <a:pt x="26960" y="9760"/>
                  <a:pt x="26899" y="9909"/>
                </a:cubicBezTo>
                <a:lnTo>
                  <a:pt x="26899" y="9909"/>
                </a:lnTo>
                <a:cubicBezTo>
                  <a:pt x="26900" y="9895"/>
                  <a:pt x="26900" y="9882"/>
                  <a:pt x="26900" y="9868"/>
                </a:cubicBezTo>
                <a:cubicBezTo>
                  <a:pt x="26940" y="9623"/>
                  <a:pt x="26750" y="9406"/>
                  <a:pt x="26506" y="9379"/>
                </a:cubicBezTo>
                <a:cubicBezTo>
                  <a:pt x="26342" y="9379"/>
                  <a:pt x="26193" y="9460"/>
                  <a:pt x="26098" y="9596"/>
                </a:cubicBezTo>
                <a:cubicBezTo>
                  <a:pt x="26003" y="9827"/>
                  <a:pt x="26098" y="10086"/>
                  <a:pt x="26315" y="10194"/>
                </a:cubicBezTo>
                <a:cubicBezTo>
                  <a:pt x="26305" y="10194"/>
                  <a:pt x="26295" y="10193"/>
                  <a:pt x="26284" y="10193"/>
                </a:cubicBezTo>
                <a:cubicBezTo>
                  <a:pt x="26092" y="10193"/>
                  <a:pt x="25917" y="10313"/>
                  <a:pt x="25840" y="10493"/>
                </a:cubicBezTo>
                <a:cubicBezTo>
                  <a:pt x="25772" y="10670"/>
                  <a:pt x="25826" y="10887"/>
                  <a:pt x="26003" y="10996"/>
                </a:cubicBezTo>
                <a:lnTo>
                  <a:pt x="25568" y="11214"/>
                </a:lnTo>
                <a:cubicBezTo>
                  <a:pt x="25554" y="11146"/>
                  <a:pt x="25540" y="11078"/>
                  <a:pt x="25500" y="11010"/>
                </a:cubicBezTo>
                <a:cubicBezTo>
                  <a:pt x="25459" y="10942"/>
                  <a:pt x="25405" y="10887"/>
                  <a:pt x="25350" y="10833"/>
                </a:cubicBezTo>
                <a:cubicBezTo>
                  <a:pt x="25636" y="10779"/>
                  <a:pt x="25772" y="10670"/>
                  <a:pt x="25799" y="10453"/>
                </a:cubicBezTo>
                <a:cubicBezTo>
                  <a:pt x="25826" y="10276"/>
                  <a:pt x="25731" y="10099"/>
                  <a:pt x="25568" y="10018"/>
                </a:cubicBezTo>
                <a:cubicBezTo>
                  <a:pt x="25504" y="9981"/>
                  <a:pt x="25444" y="9963"/>
                  <a:pt x="25383" y="9963"/>
                </a:cubicBezTo>
                <a:cubicBezTo>
                  <a:pt x="25261" y="9963"/>
                  <a:pt x="25137" y="10036"/>
                  <a:pt x="24983" y="10181"/>
                </a:cubicBezTo>
                <a:cubicBezTo>
                  <a:pt x="24997" y="9990"/>
                  <a:pt x="24874" y="9814"/>
                  <a:pt x="24684" y="9746"/>
                </a:cubicBezTo>
                <a:cubicBezTo>
                  <a:pt x="24636" y="9728"/>
                  <a:pt x="24591" y="9720"/>
                  <a:pt x="24549" y="9720"/>
                </a:cubicBezTo>
                <a:cubicBezTo>
                  <a:pt x="24396" y="9720"/>
                  <a:pt x="24274" y="9822"/>
                  <a:pt x="24168" y="9950"/>
                </a:cubicBezTo>
                <a:cubicBezTo>
                  <a:pt x="24113" y="9651"/>
                  <a:pt x="24005" y="9515"/>
                  <a:pt x="23787" y="9487"/>
                </a:cubicBezTo>
                <a:cubicBezTo>
                  <a:pt x="23767" y="9484"/>
                  <a:pt x="23747" y="9483"/>
                  <a:pt x="23726" y="9483"/>
                </a:cubicBezTo>
                <a:cubicBezTo>
                  <a:pt x="23571" y="9483"/>
                  <a:pt x="23424" y="9573"/>
                  <a:pt x="23352" y="9705"/>
                </a:cubicBezTo>
                <a:cubicBezTo>
                  <a:pt x="23257" y="9909"/>
                  <a:pt x="23311" y="10072"/>
                  <a:pt x="23502" y="10262"/>
                </a:cubicBezTo>
                <a:lnTo>
                  <a:pt x="23094" y="10480"/>
                </a:lnTo>
                <a:cubicBezTo>
                  <a:pt x="23094" y="10303"/>
                  <a:pt x="22985" y="10126"/>
                  <a:pt x="22822" y="10045"/>
                </a:cubicBezTo>
                <a:lnTo>
                  <a:pt x="22754" y="10018"/>
                </a:lnTo>
                <a:cubicBezTo>
                  <a:pt x="22754" y="10018"/>
                  <a:pt x="22754" y="10018"/>
                  <a:pt x="22754" y="10018"/>
                </a:cubicBezTo>
                <a:lnTo>
                  <a:pt x="22754" y="10018"/>
                </a:lnTo>
                <a:cubicBezTo>
                  <a:pt x="22750" y="10018"/>
                  <a:pt x="22745" y="10018"/>
                  <a:pt x="22740" y="10018"/>
                </a:cubicBezTo>
                <a:lnTo>
                  <a:pt x="22736" y="10017"/>
                </a:lnTo>
                <a:lnTo>
                  <a:pt x="22736" y="10017"/>
                </a:lnTo>
                <a:cubicBezTo>
                  <a:pt x="22742" y="10017"/>
                  <a:pt x="22748" y="10017"/>
                  <a:pt x="22754" y="10018"/>
                </a:cubicBezTo>
                <a:lnTo>
                  <a:pt x="22754" y="10018"/>
                </a:lnTo>
                <a:cubicBezTo>
                  <a:pt x="22814" y="10018"/>
                  <a:pt x="22853" y="10017"/>
                  <a:pt x="22904" y="10004"/>
                </a:cubicBezTo>
                <a:cubicBezTo>
                  <a:pt x="23107" y="9977"/>
                  <a:pt x="23257" y="9787"/>
                  <a:pt x="23243" y="9583"/>
                </a:cubicBezTo>
                <a:cubicBezTo>
                  <a:pt x="23230" y="9352"/>
                  <a:pt x="23053" y="9188"/>
                  <a:pt x="22836" y="9188"/>
                </a:cubicBezTo>
                <a:cubicBezTo>
                  <a:pt x="22618" y="9188"/>
                  <a:pt x="22428" y="9352"/>
                  <a:pt x="22414" y="9569"/>
                </a:cubicBezTo>
                <a:cubicBezTo>
                  <a:pt x="22401" y="9746"/>
                  <a:pt x="22509" y="9922"/>
                  <a:pt x="22673" y="10004"/>
                </a:cubicBezTo>
                <a:lnTo>
                  <a:pt x="22736" y="10017"/>
                </a:lnTo>
                <a:lnTo>
                  <a:pt x="22736" y="10017"/>
                </a:lnTo>
                <a:cubicBezTo>
                  <a:pt x="22731" y="10017"/>
                  <a:pt x="22725" y="10016"/>
                  <a:pt x="22720" y="10016"/>
                </a:cubicBezTo>
                <a:cubicBezTo>
                  <a:pt x="22529" y="10016"/>
                  <a:pt x="22354" y="10123"/>
                  <a:pt x="22251" y="10289"/>
                </a:cubicBezTo>
                <a:cubicBezTo>
                  <a:pt x="22278" y="10058"/>
                  <a:pt x="22142" y="9854"/>
                  <a:pt x="21939" y="9773"/>
                </a:cubicBezTo>
                <a:cubicBezTo>
                  <a:pt x="21916" y="9770"/>
                  <a:pt x="21893" y="9768"/>
                  <a:pt x="21871" y="9768"/>
                </a:cubicBezTo>
                <a:lnTo>
                  <a:pt x="21871" y="9768"/>
                </a:lnTo>
                <a:lnTo>
                  <a:pt x="21871" y="9773"/>
                </a:lnTo>
                <a:cubicBezTo>
                  <a:pt x="21868" y="9771"/>
                  <a:pt x="21865" y="9770"/>
                  <a:pt x="21862" y="9768"/>
                </a:cubicBezTo>
                <a:lnTo>
                  <a:pt x="21862" y="9768"/>
                </a:lnTo>
                <a:cubicBezTo>
                  <a:pt x="21688" y="9771"/>
                  <a:pt x="21531" y="9863"/>
                  <a:pt x="21436" y="10018"/>
                </a:cubicBezTo>
                <a:cubicBezTo>
                  <a:pt x="21395" y="9705"/>
                  <a:pt x="21273" y="9569"/>
                  <a:pt x="21055" y="9542"/>
                </a:cubicBezTo>
                <a:cubicBezTo>
                  <a:pt x="21043" y="9541"/>
                  <a:pt x="21031" y="9541"/>
                  <a:pt x="21019" y="9541"/>
                </a:cubicBezTo>
                <a:cubicBezTo>
                  <a:pt x="20844" y="9541"/>
                  <a:pt x="20696" y="9633"/>
                  <a:pt x="20606" y="9773"/>
                </a:cubicBezTo>
                <a:cubicBezTo>
                  <a:pt x="20525" y="9977"/>
                  <a:pt x="20593" y="10194"/>
                  <a:pt x="20770" y="10317"/>
                </a:cubicBezTo>
                <a:lnTo>
                  <a:pt x="20362" y="10548"/>
                </a:lnTo>
                <a:cubicBezTo>
                  <a:pt x="20348" y="10371"/>
                  <a:pt x="20240" y="10221"/>
                  <a:pt x="20090" y="10140"/>
                </a:cubicBezTo>
                <a:lnTo>
                  <a:pt x="20008" y="10113"/>
                </a:lnTo>
                <a:cubicBezTo>
                  <a:pt x="19987" y="10110"/>
                  <a:pt x="19965" y="10108"/>
                  <a:pt x="19944" y="10108"/>
                </a:cubicBezTo>
                <a:cubicBezTo>
                  <a:pt x="19779" y="10108"/>
                  <a:pt x="19629" y="10199"/>
                  <a:pt x="19533" y="10344"/>
                </a:cubicBezTo>
                <a:cubicBezTo>
                  <a:pt x="19546" y="10113"/>
                  <a:pt x="19410" y="9909"/>
                  <a:pt x="19193" y="9827"/>
                </a:cubicBezTo>
                <a:cubicBezTo>
                  <a:pt x="19178" y="9825"/>
                  <a:pt x="19163" y="9824"/>
                  <a:pt x="19148" y="9823"/>
                </a:cubicBezTo>
                <a:lnTo>
                  <a:pt x="19148" y="9823"/>
                </a:lnTo>
                <a:lnTo>
                  <a:pt x="19152" y="9827"/>
                </a:lnTo>
                <a:cubicBezTo>
                  <a:pt x="19150" y="9826"/>
                  <a:pt x="19147" y="9825"/>
                  <a:pt x="19144" y="9823"/>
                </a:cubicBezTo>
                <a:lnTo>
                  <a:pt x="19144" y="9823"/>
                </a:lnTo>
                <a:cubicBezTo>
                  <a:pt x="19140" y="9823"/>
                  <a:pt x="19135" y="9823"/>
                  <a:pt x="19130" y="9823"/>
                </a:cubicBezTo>
                <a:cubicBezTo>
                  <a:pt x="18948" y="9823"/>
                  <a:pt x="18775" y="9927"/>
                  <a:pt x="18690" y="10086"/>
                </a:cubicBezTo>
                <a:cubicBezTo>
                  <a:pt x="18704" y="9868"/>
                  <a:pt x="18568" y="9651"/>
                  <a:pt x="18364" y="9569"/>
                </a:cubicBezTo>
                <a:lnTo>
                  <a:pt x="18323" y="9569"/>
                </a:lnTo>
                <a:lnTo>
                  <a:pt x="18317" y="9565"/>
                </a:lnTo>
                <a:lnTo>
                  <a:pt x="18317" y="9565"/>
                </a:lnTo>
                <a:cubicBezTo>
                  <a:pt x="18332" y="9566"/>
                  <a:pt x="18348" y="9567"/>
                  <a:pt x="18364" y="9569"/>
                </a:cubicBezTo>
                <a:lnTo>
                  <a:pt x="18432" y="9569"/>
                </a:lnTo>
                <a:cubicBezTo>
                  <a:pt x="18449" y="9571"/>
                  <a:pt x="18466" y="9572"/>
                  <a:pt x="18484" y="9572"/>
                </a:cubicBezTo>
                <a:cubicBezTo>
                  <a:pt x="18667" y="9572"/>
                  <a:pt x="18829" y="9443"/>
                  <a:pt x="18867" y="9256"/>
                </a:cubicBezTo>
                <a:cubicBezTo>
                  <a:pt x="18921" y="9053"/>
                  <a:pt x="18799" y="8849"/>
                  <a:pt x="18608" y="8781"/>
                </a:cubicBezTo>
                <a:cubicBezTo>
                  <a:pt x="18556" y="8762"/>
                  <a:pt x="18506" y="8754"/>
                  <a:pt x="18459" y="8754"/>
                </a:cubicBezTo>
                <a:close/>
                <a:moveTo>
                  <a:pt x="35218" y="33777"/>
                </a:moveTo>
                <a:cubicBezTo>
                  <a:pt x="34851" y="33777"/>
                  <a:pt x="34674" y="34225"/>
                  <a:pt x="34933" y="34484"/>
                </a:cubicBezTo>
                <a:cubicBezTo>
                  <a:pt x="35019" y="34566"/>
                  <a:pt x="35123" y="34603"/>
                  <a:pt x="35223" y="34603"/>
                </a:cubicBezTo>
                <a:cubicBezTo>
                  <a:pt x="35438" y="34603"/>
                  <a:pt x="35640" y="34435"/>
                  <a:pt x="35640" y="34185"/>
                </a:cubicBezTo>
                <a:cubicBezTo>
                  <a:pt x="35640" y="33954"/>
                  <a:pt x="35449" y="33777"/>
                  <a:pt x="35218" y="33777"/>
                </a:cubicBezTo>
                <a:close/>
                <a:moveTo>
                  <a:pt x="14436" y="33777"/>
                </a:moveTo>
                <a:lnTo>
                  <a:pt x="14436" y="33790"/>
                </a:lnTo>
                <a:cubicBezTo>
                  <a:pt x="14069" y="33790"/>
                  <a:pt x="13878" y="34225"/>
                  <a:pt x="14137" y="34484"/>
                </a:cubicBezTo>
                <a:cubicBezTo>
                  <a:pt x="14217" y="34568"/>
                  <a:pt x="14318" y="34606"/>
                  <a:pt x="14419" y="34606"/>
                </a:cubicBezTo>
                <a:cubicBezTo>
                  <a:pt x="14627" y="34606"/>
                  <a:pt x="14830" y="34445"/>
                  <a:pt x="14830" y="34198"/>
                </a:cubicBezTo>
                <a:cubicBezTo>
                  <a:pt x="14843" y="33981"/>
                  <a:pt x="14667" y="33777"/>
                  <a:pt x="14436" y="33777"/>
                </a:cubicBezTo>
                <a:close/>
                <a:moveTo>
                  <a:pt x="23483" y="33817"/>
                </a:moveTo>
                <a:cubicBezTo>
                  <a:pt x="23476" y="33817"/>
                  <a:pt x="23468" y="33817"/>
                  <a:pt x="23461" y="33818"/>
                </a:cubicBezTo>
                <a:cubicBezTo>
                  <a:pt x="23455" y="33817"/>
                  <a:pt x="23450" y="33817"/>
                  <a:pt x="23445" y="33817"/>
                </a:cubicBezTo>
                <a:cubicBezTo>
                  <a:pt x="23102" y="33817"/>
                  <a:pt x="22921" y="34243"/>
                  <a:pt x="23162" y="34511"/>
                </a:cubicBezTo>
                <a:cubicBezTo>
                  <a:pt x="23246" y="34595"/>
                  <a:pt x="23351" y="34633"/>
                  <a:pt x="23454" y="34633"/>
                </a:cubicBezTo>
                <a:cubicBezTo>
                  <a:pt x="23665" y="34633"/>
                  <a:pt x="23869" y="34472"/>
                  <a:pt x="23869" y="34225"/>
                </a:cubicBezTo>
                <a:cubicBezTo>
                  <a:pt x="23869" y="34002"/>
                  <a:pt x="23691" y="33817"/>
                  <a:pt x="23483" y="33817"/>
                </a:cubicBezTo>
                <a:close/>
                <a:moveTo>
                  <a:pt x="748" y="34348"/>
                </a:moveTo>
                <a:cubicBezTo>
                  <a:pt x="694" y="34429"/>
                  <a:pt x="639" y="34484"/>
                  <a:pt x="639" y="34524"/>
                </a:cubicBezTo>
                <a:cubicBezTo>
                  <a:pt x="639" y="34579"/>
                  <a:pt x="721" y="34606"/>
                  <a:pt x="762" y="34647"/>
                </a:cubicBezTo>
                <a:cubicBezTo>
                  <a:pt x="803" y="34606"/>
                  <a:pt x="871" y="34565"/>
                  <a:pt x="871" y="34511"/>
                </a:cubicBezTo>
                <a:cubicBezTo>
                  <a:pt x="884" y="34456"/>
                  <a:pt x="816" y="34429"/>
                  <a:pt x="748" y="34348"/>
                </a:cubicBezTo>
                <a:close/>
                <a:moveTo>
                  <a:pt x="11700" y="33858"/>
                </a:moveTo>
                <a:cubicBezTo>
                  <a:pt x="11344" y="33858"/>
                  <a:pt x="11164" y="34283"/>
                  <a:pt x="11418" y="34524"/>
                </a:cubicBezTo>
                <a:cubicBezTo>
                  <a:pt x="11499" y="34609"/>
                  <a:pt x="11600" y="34647"/>
                  <a:pt x="11699" y="34647"/>
                </a:cubicBezTo>
                <a:cubicBezTo>
                  <a:pt x="11902" y="34647"/>
                  <a:pt x="12098" y="34490"/>
                  <a:pt x="12098" y="34253"/>
                </a:cubicBezTo>
                <a:cubicBezTo>
                  <a:pt x="12098" y="34035"/>
                  <a:pt x="11935" y="33858"/>
                  <a:pt x="11717" y="33858"/>
                </a:cubicBezTo>
                <a:cubicBezTo>
                  <a:pt x="11712" y="33858"/>
                  <a:pt x="11706" y="33858"/>
                  <a:pt x="11700" y="33858"/>
                </a:cubicBezTo>
                <a:close/>
                <a:moveTo>
                  <a:pt x="8958" y="33941"/>
                </a:moveTo>
                <a:cubicBezTo>
                  <a:pt x="8867" y="33941"/>
                  <a:pt x="8774" y="33974"/>
                  <a:pt x="8700" y="34049"/>
                </a:cubicBezTo>
                <a:cubicBezTo>
                  <a:pt x="8455" y="34280"/>
                  <a:pt x="8618" y="34674"/>
                  <a:pt x="8958" y="34674"/>
                </a:cubicBezTo>
                <a:cubicBezTo>
                  <a:pt x="8965" y="34674"/>
                  <a:pt x="8973" y="34675"/>
                  <a:pt x="8980" y="34675"/>
                </a:cubicBezTo>
                <a:cubicBezTo>
                  <a:pt x="9162" y="34675"/>
                  <a:pt x="9325" y="34516"/>
                  <a:pt x="9325" y="34321"/>
                </a:cubicBezTo>
                <a:cubicBezTo>
                  <a:pt x="9334" y="34090"/>
                  <a:pt x="9149" y="33941"/>
                  <a:pt x="8958" y="33941"/>
                </a:cubicBezTo>
                <a:close/>
                <a:moveTo>
                  <a:pt x="3514" y="34181"/>
                </a:moveTo>
                <a:cubicBezTo>
                  <a:pt x="3455" y="34181"/>
                  <a:pt x="3394" y="34202"/>
                  <a:pt x="3344" y="34253"/>
                </a:cubicBezTo>
                <a:cubicBezTo>
                  <a:pt x="3168" y="34402"/>
                  <a:pt x="3276" y="34687"/>
                  <a:pt x="3507" y="34687"/>
                </a:cubicBezTo>
                <a:cubicBezTo>
                  <a:pt x="3643" y="34687"/>
                  <a:pt x="3766" y="34579"/>
                  <a:pt x="3766" y="34443"/>
                </a:cubicBezTo>
                <a:cubicBezTo>
                  <a:pt x="3775" y="34292"/>
                  <a:pt x="3647" y="34181"/>
                  <a:pt x="3514" y="34181"/>
                </a:cubicBezTo>
                <a:close/>
                <a:moveTo>
                  <a:pt x="20726" y="33875"/>
                </a:moveTo>
                <a:cubicBezTo>
                  <a:pt x="20627" y="33875"/>
                  <a:pt x="20526" y="33911"/>
                  <a:pt x="20443" y="33994"/>
                </a:cubicBezTo>
                <a:cubicBezTo>
                  <a:pt x="20199" y="34253"/>
                  <a:pt x="20375" y="34687"/>
                  <a:pt x="20729" y="34687"/>
                </a:cubicBezTo>
                <a:cubicBezTo>
                  <a:pt x="20960" y="34687"/>
                  <a:pt x="21137" y="34497"/>
                  <a:pt x="21137" y="34280"/>
                </a:cubicBezTo>
                <a:cubicBezTo>
                  <a:pt x="21137" y="34040"/>
                  <a:pt x="20936" y="33875"/>
                  <a:pt x="20726" y="33875"/>
                </a:cubicBezTo>
                <a:close/>
                <a:moveTo>
                  <a:pt x="32497" y="33872"/>
                </a:moveTo>
                <a:cubicBezTo>
                  <a:pt x="32141" y="33872"/>
                  <a:pt x="31960" y="34311"/>
                  <a:pt x="32214" y="34565"/>
                </a:cubicBezTo>
                <a:cubicBezTo>
                  <a:pt x="32295" y="34650"/>
                  <a:pt x="32397" y="34688"/>
                  <a:pt x="32499" y="34688"/>
                </a:cubicBezTo>
                <a:cubicBezTo>
                  <a:pt x="32706" y="34688"/>
                  <a:pt x="32907" y="34530"/>
                  <a:pt x="32907" y="34293"/>
                </a:cubicBezTo>
                <a:cubicBezTo>
                  <a:pt x="32921" y="34062"/>
                  <a:pt x="32744" y="33872"/>
                  <a:pt x="32513" y="33872"/>
                </a:cubicBezTo>
                <a:cubicBezTo>
                  <a:pt x="32508" y="33872"/>
                  <a:pt x="32502" y="33872"/>
                  <a:pt x="32497" y="33872"/>
                </a:cubicBezTo>
                <a:close/>
                <a:moveTo>
                  <a:pt x="6248" y="34048"/>
                </a:moveTo>
                <a:cubicBezTo>
                  <a:pt x="6241" y="34048"/>
                  <a:pt x="6233" y="34048"/>
                  <a:pt x="6226" y="34049"/>
                </a:cubicBezTo>
                <a:cubicBezTo>
                  <a:pt x="5940" y="34049"/>
                  <a:pt x="5791" y="34402"/>
                  <a:pt x="6008" y="34606"/>
                </a:cubicBezTo>
                <a:cubicBezTo>
                  <a:pt x="6074" y="34671"/>
                  <a:pt x="6154" y="34700"/>
                  <a:pt x="6234" y="34700"/>
                </a:cubicBezTo>
                <a:cubicBezTo>
                  <a:pt x="6402" y="34700"/>
                  <a:pt x="6566" y="34569"/>
                  <a:pt x="6566" y="34375"/>
                </a:cubicBezTo>
                <a:cubicBezTo>
                  <a:pt x="6566" y="34193"/>
                  <a:pt x="6416" y="34048"/>
                  <a:pt x="6248" y="34048"/>
                </a:cubicBezTo>
                <a:close/>
                <a:moveTo>
                  <a:pt x="38790" y="34018"/>
                </a:moveTo>
                <a:cubicBezTo>
                  <a:pt x="38699" y="34018"/>
                  <a:pt x="38607" y="34053"/>
                  <a:pt x="38535" y="34130"/>
                </a:cubicBezTo>
                <a:cubicBezTo>
                  <a:pt x="38321" y="34357"/>
                  <a:pt x="38488" y="34729"/>
                  <a:pt x="38790" y="34729"/>
                </a:cubicBezTo>
                <a:cubicBezTo>
                  <a:pt x="38796" y="34729"/>
                  <a:pt x="38801" y="34729"/>
                  <a:pt x="38807" y="34728"/>
                </a:cubicBezTo>
                <a:cubicBezTo>
                  <a:pt x="38997" y="34728"/>
                  <a:pt x="39160" y="34565"/>
                  <a:pt x="39160" y="34375"/>
                </a:cubicBezTo>
                <a:lnTo>
                  <a:pt x="39146" y="34375"/>
                </a:lnTo>
                <a:cubicBezTo>
                  <a:pt x="39146" y="34157"/>
                  <a:pt x="38971" y="34018"/>
                  <a:pt x="38790" y="34018"/>
                </a:cubicBezTo>
                <a:close/>
                <a:moveTo>
                  <a:pt x="42313" y="34383"/>
                </a:moveTo>
                <a:cubicBezTo>
                  <a:pt x="42229" y="34383"/>
                  <a:pt x="42177" y="34457"/>
                  <a:pt x="42177" y="34552"/>
                </a:cubicBezTo>
                <a:cubicBezTo>
                  <a:pt x="42177" y="34648"/>
                  <a:pt x="42252" y="34733"/>
                  <a:pt x="42325" y="34733"/>
                </a:cubicBezTo>
                <a:cubicBezTo>
                  <a:pt x="42335" y="34733"/>
                  <a:pt x="42345" y="34731"/>
                  <a:pt x="42354" y="34728"/>
                </a:cubicBezTo>
                <a:cubicBezTo>
                  <a:pt x="42436" y="34701"/>
                  <a:pt x="42504" y="34647"/>
                  <a:pt x="42558" y="34592"/>
                </a:cubicBezTo>
                <a:lnTo>
                  <a:pt x="42558" y="34524"/>
                </a:lnTo>
                <a:cubicBezTo>
                  <a:pt x="42490" y="34470"/>
                  <a:pt x="42422" y="34402"/>
                  <a:pt x="42354" y="34388"/>
                </a:cubicBezTo>
                <a:cubicBezTo>
                  <a:pt x="42340" y="34385"/>
                  <a:pt x="42326" y="34383"/>
                  <a:pt x="42313" y="34383"/>
                </a:cubicBezTo>
                <a:close/>
                <a:moveTo>
                  <a:pt x="29750" y="33930"/>
                </a:moveTo>
                <a:cubicBezTo>
                  <a:pt x="29651" y="33930"/>
                  <a:pt x="29551" y="33966"/>
                  <a:pt x="29469" y="34049"/>
                </a:cubicBezTo>
                <a:cubicBezTo>
                  <a:pt x="29197" y="34307"/>
                  <a:pt x="29387" y="34742"/>
                  <a:pt x="29754" y="34755"/>
                </a:cubicBezTo>
                <a:cubicBezTo>
                  <a:pt x="29972" y="34755"/>
                  <a:pt x="30162" y="34579"/>
                  <a:pt x="30162" y="34348"/>
                </a:cubicBezTo>
                <a:cubicBezTo>
                  <a:pt x="30162" y="34098"/>
                  <a:pt x="29960" y="33930"/>
                  <a:pt x="29750" y="33930"/>
                </a:cubicBezTo>
                <a:close/>
                <a:moveTo>
                  <a:pt x="18010" y="33967"/>
                </a:moveTo>
                <a:cubicBezTo>
                  <a:pt x="17643" y="33967"/>
                  <a:pt x="17467" y="34402"/>
                  <a:pt x="17725" y="34660"/>
                </a:cubicBezTo>
                <a:cubicBezTo>
                  <a:pt x="17803" y="34743"/>
                  <a:pt x="17901" y="34780"/>
                  <a:pt x="17998" y="34780"/>
                </a:cubicBezTo>
                <a:cubicBezTo>
                  <a:pt x="18204" y="34780"/>
                  <a:pt x="18405" y="34615"/>
                  <a:pt x="18405" y="34375"/>
                </a:cubicBezTo>
                <a:cubicBezTo>
                  <a:pt x="18418" y="34144"/>
                  <a:pt x="18228" y="33967"/>
                  <a:pt x="18010" y="33967"/>
                </a:cubicBezTo>
                <a:close/>
                <a:moveTo>
                  <a:pt x="27022" y="33994"/>
                </a:moveTo>
                <a:cubicBezTo>
                  <a:pt x="26655" y="33994"/>
                  <a:pt x="26478" y="34429"/>
                  <a:pt x="26737" y="34687"/>
                </a:cubicBezTo>
                <a:cubicBezTo>
                  <a:pt x="26819" y="34770"/>
                  <a:pt x="26920" y="34807"/>
                  <a:pt x="27019" y="34807"/>
                </a:cubicBezTo>
                <a:cubicBezTo>
                  <a:pt x="27229" y="34807"/>
                  <a:pt x="27430" y="34642"/>
                  <a:pt x="27430" y="34402"/>
                </a:cubicBezTo>
                <a:cubicBezTo>
                  <a:pt x="27430" y="34171"/>
                  <a:pt x="27253" y="33994"/>
                  <a:pt x="27022" y="33994"/>
                </a:cubicBezTo>
                <a:close/>
                <a:moveTo>
                  <a:pt x="15274" y="34034"/>
                </a:moveTo>
                <a:cubicBezTo>
                  <a:pt x="15267" y="34034"/>
                  <a:pt x="15259" y="34035"/>
                  <a:pt x="15251" y="34035"/>
                </a:cubicBezTo>
                <a:cubicBezTo>
                  <a:pt x="14898" y="34035"/>
                  <a:pt x="14721" y="34470"/>
                  <a:pt x="14966" y="34728"/>
                </a:cubicBezTo>
                <a:cubicBezTo>
                  <a:pt x="15050" y="34808"/>
                  <a:pt x="15153" y="34845"/>
                  <a:pt x="15254" y="34845"/>
                </a:cubicBezTo>
                <a:cubicBezTo>
                  <a:pt x="15462" y="34845"/>
                  <a:pt x="15659" y="34690"/>
                  <a:pt x="15659" y="34443"/>
                </a:cubicBezTo>
                <a:cubicBezTo>
                  <a:pt x="15672" y="34220"/>
                  <a:pt x="15495" y="34034"/>
                  <a:pt x="15274" y="34034"/>
                </a:cubicBezTo>
                <a:close/>
                <a:moveTo>
                  <a:pt x="36047" y="34062"/>
                </a:moveTo>
                <a:cubicBezTo>
                  <a:pt x="35680" y="34062"/>
                  <a:pt x="35504" y="34497"/>
                  <a:pt x="35762" y="34742"/>
                </a:cubicBezTo>
                <a:cubicBezTo>
                  <a:pt x="35846" y="34826"/>
                  <a:pt x="35948" y="34864"/>
                  <a:pt x="36047" y="34864"/>
                </a:cubicBezTo>
                <a:cubicBezTo>
                  <a:pt x="36251" y="34864"/>
                  <a:pt x="36441" y="34703"/>
                  <a:pt x="36441" y="34456"/>
                </a:cubicBezTo>
                <a:cubicBezTo>
                  <a:pt x="36441" y="34239"/>
                  <a:pt x="36265" y="34062"/>
                  <a:pt x="36047" y="34062"/>
                </a:cubicBezTo>
                <a:close/>
                <a:moveTo>
                  <a:pt x="24298" y="34064"/>
                </a:moveTo>
                <a:cubicBezTo>
                  <a:pt x="24205" y="34064"/>
                  <a:pt x="24110" y="34097"/>
                  <a:pt x="24032" y="34171"/>
                </a:cubicBezTo>
                <a:cubicBezTo>
                  <a:pt x="23773" y="34429"/>
                  <a:pt x="23937" y="34864"/>
                  <a:pt x="24290" y="34878"/>
                </a:cubicBezTo>
                <a:cubicBezTo>
                  <a:pt x="24298" y="34878"/>
                  <a:pt x="24306" y="34878"/>
                  <a:pt x="24313" y="34878"/>
                </a:cubicBezTo>
                <a:cubicBezTo>
                  <a:pt x="24534" y="34878"/>
                  <a:pt x="24711" y="34694"/>
                  <a:pt x="24711" y="34484"/>
                </a:cubicBezTo>
                <a:cubicBezTo>
                  <a:pt x="24721" y="34237"/>
                  <a:pt x="24513" y="34064"/>
                  <a:pt x="24298" y="34064"/>
                </a:cubicBezTo>
                <a:close/>
                <a:moveTo>
                  <a:pt x="12530" y="34089"/>
                </a:moveTo>
                <a:cubicBezTo>
                  <a:pt x="12174" y="34089"/>
                  <a:pt x="12006" y="34515"/>
                  <a:pt x="12247" y="34769"/>
                </a:cubicBezTo>
                <a:cubicBezTo>
                  <a:pt x="12328" y="34854"/>
                  <a:pt x="12429" y="34892"/>
                  <a:pt x="12528" y="34892"/>
                </a:cubicBezTo>
                <a:cubicBezTo>
                  <a:pt x="12731" y="34892"/>
                  <a:pt x="12927" y="34734"/>
                  <a:pt x="12927" y="34497"/>
                </a:cubicBezTo>
                <a:cubicBezTo>
                  <a:pt x="12940" y="34280"/>
                  <a:pt x="12764" y="34089"/>
                  <a:pt x="12546" y="34089"/>
                </a:cubicBezTo>
                <a:cubicBezTo>
                  <a:pt x="12541" y="34089"/>
                  <a:pt x="12535" y="34089"/>
                  <a:pt x="12530" y="34089"/>
                </a:cubicBezTo>
                <a:close/>
                <a:moveTo>
                  <a:pt x="9810" y="34184"/>
                </a:moveTo>
                <a:cubicBezTo>
                  <a:pt x="9803" y="34184"/>
                  <a:pt x="9795" y="34184"/>
                  <a:pt x="9787" y="34185"/>
                </a:cubicBezTo>
                <a:cubicBezTo>
                  <a:pt x="9782" y="34184"/>
                  <a:pt x="9776" y="34184"/>
                  <a:pt x="9771" y="34184"/>
                </a:cubicBezTo>
                <a:cubicBezTo>
                  <a:pt x="9455" y="34184"/>
                  <a:pt x="9288" y="34583"/>
                  <a:pt x="9515" y="34823"/>
                </a:cubicBezTo>
                <a:cubicBezTo>
                  <a:pt x="9590" y="34898"/>
                  <a:pt x="9683" y="34932"/>
                  <a:pt x="9776" y="34932"/>
                </a:cubicBezTo>
                <a:cubicBezTo>
                  <a:pt x="9969" y="34932"/>
                  <a:pt x="10158" y="34786"/>
                  <a:pt x="10168" y="34565"/>
                </a:cubicBezTo>
                <a:cubicBezTo>
                  <a:pt x="10168" y="34356"/>
                  <a:pt x="10016" y="34184"/>
                  <a:pt x="9810" y="34184"/>
                </a:cubicBezTo>
                <a:close/>
                <a:moveTo>
                  <a:pt x="33329" y="34117"/>
                </a:moveTo>
                <a:lnTo>
                  <a:pt x="33329" y="34130"/>
                </a:lnTo>
                <a:cubicBezTo>
                  <a:pt x="32962" y="34130"/>
                  <a:pt x="32785" y="34565"/>
                  <a:pt x="33043" y="34823"/>
                </a:cubicBezTo>
                <a:cubicBezTo>
                  <a:pt x="33126" y="34906"/>
                  <a:pt x="33227" y="34943"/>
                  <a:pt x="33326" y="34943"/>
                </a:cubicBezTo>
                <a:cubicBezTo>
                  <a:pt x="33536" y="34943"/>
                  <a:pt x="33737" y="34778"/>
                  <a:pt x="33737" y="34538"/>
                </a:cubicBezTo>
                <a:cubicBezTo>
                  <a:pt x="33737" y="34307"/>
                  <a:pt x="33560" y="34117"/>
                  <a:pt x="33329" y="34117"/>
                </a:cubicBezTo>
                <a:close/>
                <a:moveTo>
                  <a:pt x="1570" y="34604"/>
                </a:moveTo>
                <a:cubicBezTo>
                  <a:pt x="1484" y="34604"/>
                  <a:pt x="1415" y="34681"/>
                  <a:pt x="1428" y="34769"/>
                </a:cubicBezTo>
                <a:cubicBezTo>
                  <a:pt x="1414" y="34864"/>
                  <a:pt x="1496" y="34946"/>
                  <a:pt x="1591" y="34946"/>
                </a:cubicBezTo>
                <a:cubicBezTo>
                  <a:pt x="1659" y="34919"/>
                  <a:pt x="1727" y="34851"/>
                  <a:pt x="1795" y="34796"/>
                </a:cubicBezTo>
                <a:lnTo>
                  <a:pt x="1795" y="34728"/>
                </a:lnTo>
                <a:cubicBezTo>
                  <a:pt x="1727" y="34687"/>
                  <a:pt x="1659" y="34606"/>
                  <a:pt x="1591" y="34606"/>
                </a:cubicBezTo>
                <a:cubicBezTo>
                  <a:pt x="1584" y="34605"/>
                  <a:pt x="1577" y="34604"/>
                  <a:pt x="1570" y="34604"/>
                </a:cubicBezTo>
                <a:close/>
                <a:moveTo>
                  <a:pt x="7055" y="34280"/>
                </a:moveTo>
                <a:cubicBezTo>
                  <a:pt x="6865" y="34280"/>
                  <a:pt x="6715" y="34429"/>
                  <a:pt x="6715" y="34620"/>
                </a:cubicBezTo>
                <a:cubicBezTo>
                  <a:pt x="6715" y="34820"/>
                  <a:pt x="6881" y="34954"/>
                  <a:pt x="7051" y="34954"/>
                </a:cubicBezTo>
                <a:cubicBezTo>
                  <a:pt x="7135" y="34954"/>
                  <a:pt x="7219" y="34922"/>
                  <a:pt x="7286" y="34851"/>
                </a:cubicBezTo>
                <a:cubicBezTo>
                  <a:pt x="7504" y="34647"/>
                  <a:pt x="7354" y="34280"/>
                  <a:pt x="7055" y="34280"/>
                </a:cubicBezTo>
                <a:close/>
                <a:moveTo>
                  <a:pt x="43183" y="34755"/>
                </a:moveTo>
                <a:cubicBezTo>
                  <a:pt x="43156" y="34783"/>
                  <a:pt x="43102" y="34810"/>
                  <a:pt x="43088" y="34837"/>
                </a:cubicBezTo>
                <a:cubicBezTo>
                  <a:pt x="43074" y="34878"/>
                  <a:pt x="43129" y="34905"/>
                  <a:pt x="43170" y="34959"/>
                </a:cubicBezTo>
                <a:cubicBezTo>
                  <a:pt x="43208" y="34909"/>
                  <a:pt x="43258" y="34870"/>
                  <a:pt x="43264" y="34843"/>
                </a:cubicBezTo>
                <a:lnTo>
                  <a:pt x="43264" y="34843"/>
                </a:lnTo>
                <a:cubicBezTo>
                  <a:pt x="43265" y="34845"/>
                  <a:pt x="43265" y="34848"/>
                  <a:pt x="43265" y="34851"/>
                </a:cubicBezTo>
                <a:lnTo>
                  <a:pt x="43265" y="34837"/>
                </a:lnTo>
                <a:cubicBezTo>
                  <a:pt x="43265" y="34839"/>
                  <a:pt x="43265" y="34841"/>
                  <a:pt x="43264" y="34843"/>
                </a:cubicBezTo>
                <a:lnTo>
                  <a:pt x="43264" y="34843"/>
                </a:lnTo>
                <a:cubicBezTo>
                  <a:pt x="43258" y="34806"/>
                  <a:pt x="43209" y="34781"/>
                  <a:pt x="43183" y="34755"/>
                </a:cubicBezTo>
                <a:close/>
                <a:moveTo>
                  <a:pt x="39623" y="34325"/>
                </a:moveTo>
                <a:cubicBezTo>
                  <a:pt x="39466" y="34325"/>
                  <a:pt x="39309" y="34424"/>
                  <a:pt x="39296" y="34633"/>
                </a:cubicBezTo>
                <a:cubicBezTo>
                  <a:pt x="39289" y="34852"/>
                  <a:pt x="39458" y="34968"/>
                  <a:pt x="39626" y="34968"/>
                </a:cubicBezTo>
                <a:cubicBezTo>
                  <a:pt x="39781" y="34968"/>
                  <a:pt x="39935" y="34869"/>
                  <a:pt x="39948" y="34660"/>
                </a:cubicBezTo>
                <a:cubicBezTo>
                  <a:pt x="39962" y="34441"/>
                  <a:pt x="39793" y="34325"/>
                  <a:pt x="39623" y="34325"/>
                </a:cubicBezTo>
                <a:close/>
                <a:moveTo>
                  <a:pt x="21544" y="34157"/>
                </a:moveTo>
                <a:cubicBezTo>
                  <a:pt x="21327" y="34157"/>
                  <a:pt x="21150" y="34334"/>
                  <a:pt x="21150" y="34565"/>
                </a:cubicBezTo>
                <a:lnTo>
                  <a:pt x="21150" y="34579"/>
                </a:lnTo>
                <a:cubicBezTo>
                  <a:pt x="21150" y="34816"/>
                  <a:pt x="21352" y="34973"/>
                  <a:pt x="21559" y="34973"/>
                </a:cubicBezTo>
                <a:cubicBezTo>
                  <a:pt x="21660" y="34973"/>
                  <a:pt x="21763" y="34936"/>
                  <a:pt x="21843" y="34851"/>
                </a:cubicBezTo>
                <a:cubicBezTo>
                  <a:pt x="22102" y="34592"/>
                  <a:pt x="21911" y="34157"/>
                  <a:pt x="21544" y="34157"/>
                </a:cubicBezTo>
                <a:close/>
                <a:moveTo>
                  <a:pt x="4352" y="34427"/>
                </a:moveTo>
                <a:cubicBezTo>
                  <a:pt x="4212" y="34427"/>
                  <a:pt x="4074" y="34536"/>
                  <a:pt x="4065" y="34701"/>
                </a:cubicBezTo>
                <a:cubicBezTo>
                  <a:pt x="4065" y="34851"/>
                  <a:pt x="4187" y="34973"/>
                  <a:pt x="4337" y="34987"/>
                </a:cubicBezTo>
                <a:cubicBezTo>
                  <a:pt x="4581" y="34987"/>
                  <a:pt x="4717" y="34687"/>
                  <a:pt x="4540" y="34511"/>
                </a:cubicBezTo>
                <a:cubicBezTo>
                  <a:pt x="4487" y="34453"/>
                  <a:pt x="4419" y="34427"/>
                  <a:pt x="4352" y="34427"/>
                </a:cubicBezTo>
                <a:close/>
                <a:moveTo>
                  <a:pt x="30575" y="34184"/>
                </a:moveTo>
                <a:cubicBezTo>
                  <a:pt x="30473" y="34184"/>
                  <a:pt x="30369" y="34222"/>
                  <a:pt x="30284" y="34307"/>
                </a:cubicBezTo>
                <a:cubicBezTo>
                  <a:pt x="30043" y="34561"/>
                  <a:pt x="30211" y="34987"/>
                  <a:pt x="30566" y="34987"/>
                </a:cubicBezTo>
                <a:cubicBezTo>
                  <a:pt x="30572" y="34987"/>
                  <a:pt x="30578" y="34987"/>
                  <a:pt x="30583" y="34987"/>
                </a:cubicBezTo>
                <a:cubicBezTo>
                  <a:pt x="30801" y="34987"/>
                  <a:pt x="30991" y="34810"/>
                  <a:pt x="30977" y="34579"/>
                </a:cubicBezTo>
                <a:cubicBezTo>
                  <a:pt x="30977" y="34342"/>
                  <a:pt x="30782" y="34184"/>
                  <a:pt x="30575" y="34184"/>
                </a:cubicBezTo>
                <a:close/>
                <a:moveTo>
                  <a:pt x="18825" y="34211"/>
                </a:moveTo>
                <a:cubicBezTo>
                  <a:pt x="18724" y="34211"/>
                  <a:pt x="18621" y="34249"/>
                  <a:pt x="18540" y="34334"/>
                </a:cubicBezTo>
                <a:cubicBezTo>
                  <a:pt x="18300" y="34588"/>
                  <a:pt x="18467" y="35014"/>
                  <a:pt x="18823" y="35014"/>
                </a:cubicBezTo>
                <a:cubicBezTo>
                  <a:pt x="18828" y="35014"/>
                  <a:pt x="18834" y="35014"/>
                  <a:pt x="18840" y="35014"/>
                </a:cubicBezTo>
                <a:cubicBezTo>
                  <a:pt x="19057" y="35014"/>
                  <a:pt x="19247" y="34837"/>
                  <a:pt x="19234" y="34606"/>
                </a:cubicBezTo>
                <a:cubicBezTo>
                  <a:pt x="19234" y="34369"/>
                  <a:pt x="19032" y="34211"/>
                  <a:pt x="18825" y="34211"/>
                </a:cubicBezTo>
                <a:close/>
                <a:moveTo>
                  <a:pt x="27851" y="34239"/>
                </a:moveTo>
                <a:cubicBezTo>
                  <a:pt x="27498" y="34253"/>
                  <a:pt x="27321" y="34687"/>
                  <a:pt x="27579" y="34932"/>
                </a:cubicBezTo>
                <a:cubicBezTo>
                  <a:pt x="27658" y="35015"/>
                  <a:pt x="27756" y="35052"/>
                  <a:pt x="27853" y="35052"/>
                </a:cubicBezTo>
                <a:cubicBezTo>
                  <a:pt x="28058" y="35052"/>
                  <a:pt x="28259" y="34887"/>
                  <a:pt x="28259" y="34647"/>
                </a:cubicBezTo>
                <a:cubicBezTo>
                  <a:pt x="28259" y="34416"/>
                  <a:pt x="28082" y="34239"/>
                  <a:pt x="27851" y="34239"/>
                </a:cubicBezTo>
                <a:close/>
                <a:moveTo>
                  <a:pt x="16077" y="34279"/>
                </a:moveTo>
                <a:cubicBezTo>
                  <a:pt x="15721" y="34279"/>
                  <a:pt x="15541" y="34705"/>
                  <a:pt x="15795" y="34959"/>
                </a:cubicBezTo>
                <a:cubicBezTo>
                  <a:pt x="15875" y="35044"/>
                  <a:pt x="15976" y="35082"/>
                  <a:pt x="16076" y="35082"/>
                </a:cubicBezTo>
                <a:cubicBezTo>
                  <a:pt x="16279" y="35082"/>
                  <a:pt x="16474" y="34925"/>
                  <a:pt x="16474" y="34687"/>
                </a:cubicBezTo>
                <a:cubicBezTo>
                  <a:pt x="16488" y="34456"/>
                  <a:pt x="16311" y="34280"/>
                  <a:pt x="16094" y="34280"/>
                </a:cubicBezTo>
                <a:cubicBezTo>
                  <a:pt x="16088" y="34280"/>
                  <a:pt x="16083" y="34279"/>
                  <a:pt x="16077" y="34279"/>
                </a:cubicBezTo>
                <a:close/>
                <a:moveTo>
                  <a:pt x="36851" y="34320"/>
                </a:moveTo>
                <a:cubicBezTo>
                  <a:pt x="36336" y="34320"/>
                  <a:pt x="36341" y="35098"/>
                  <a:pt x="36840" y="35098"/>
                </a:cubicBezTo>
                <a:cubicBezTo>
                  <a:pt x="36856" y="35098"/>
                  <a:pt x="36873" y="35097"/>
                  <a:pt x="36890" y="35095"/>
                </a:cubicBezTo>
                <a:cubicBezTo>
                  <a:pt x="37379" y="35068"/>
                  <a:pt x="37366" y="34348"/>
                  <a:pt x="36876" y="34321"/>
                </a:cubicBezTo>
                <a:cubicBezTo>
                  <a:pt x="36868" y="34320"/>
                  <a:pt x="36859" y="34320"/>
                  <a:pt x="36851" y="34320"/>
                </a:cubicBezTo>
                <a:close/>
                <a:moveTo>
                  <a:pt x="25135" y="34334"/>
                </a:moveTo>
                <a:cubicBezTo>
                  <a:pt x="25035" y="34334"/>
                  <a:pt x="24932" y="34372"/>
                  <a:pt x="24847" y="34456"/>
                </a:cubicBezTo>
                <a:cubicBezTo>
                  <a:pt x="24593" y="34711"/>
                  <a:pt x="24774" y="35136"/>
                  <a:pt x="25117" y="35136"/>
                </a:cubicBezTo>
                <a:cubicBezTo>
                  <a:pt x="25122" y="35136"/>
                  <a:pt x="25127" y="35136"/>
                  <a:pt x="25133" y="35136"/>
                </a:cubicBezTo>
                <a:cubicBezTo>
                  <a:pt x="25364" y="35136"/>
                  <a:pt x="25540" y="34959"/>
                  <a:pt x="25527" y="34742"/>
                </a:cubicBezTo>
                <a:cubicBezTo>
                  <a:pt x="25536" y="34495"/>
                  <a:pt x="25342" y="34334"/>
                  <a:pt x="25135" y="34334"/>
                </a:cubicBezTo>
                <a:close/>
                <a:moveTo>
                  <a:pt x="13362" y="34334"/>
                </a:moveTo>
                <a:cubicBezTo>
                  <a:pt x="13008" y="34334"/>
                  <a:pt x="12818" y="34769"/>
                  <a:pt x="13063" y="35014"/>
                </a:cubicBezTo>
                <a:cubicBezTo>
                  <a:pt x="13148" y="35099"/>
                  <a:pt x="13252" y="35137"/>
                  <a:pt x="13353" y="35137"/>
                </a:cubicBezTo>
                <a:cubicBezTo>
                  <a:pt x="13560" y="35137"/>
                  <a:pt x="13756" y="34979"/>
                  <a:pt x="13756" y="34742"/>
                </a:cubicBezTo>
                <a:cubicBezTo>
                  <a:pt x="13756" y="34524"/>
                  <a:pt x="13579" y="34348"/>
                  <a:pt x="13362" y="34334"/>
                </a:cubicBezTo>
                <a:close/>
                <a:moveTo>
                  <a:pt x="34144" y="34361"/>
                </a:moveTo>
                <a:cubicBezTo>
                  <a:pt x="33791" y="34375"/>
                  <a:pt x="33614" y="34810"/>
                  <a:pt x="33873" y="35054"/>
                </a:cubicBezTo>
                <a:cubicBezTo>
                  <a:pt x="33955" y="35137"/>
                  <a:pt x="34056" y="35174"/>
                  <a:pt x="34155" y="35174"/>
                </a:cubicBezTo>
                <a:cubicBezTo>
                  <a:pt x="34364" y="35174"/>
                  <a:pt x="34561" y="35009"/>
                  <a:pt x="34552" y="34769"/>
                </a:cubicBezTo>
                <a:cubicBezTo>
                  <a:pt x="34552" y="34538"/>
                  <a:pt x="34375" y="34361"/>
                  <a:pt x="34144" y="34361"/>
                </a:cubicBezTo>
                <a:close/>
                <a:moveTo>
                  <a:pt x="40448" y="34605"/>
                </a:moveTo>
                <a:cubicBezTo>
                  <a:pt x="40201" y="34605"/>
                  <a:pt x="40075" y="34896"/>
                  <a:pt x="40247" y="35082"/>
                </a:cubicBezTo>
                <a:cubicBezTo>
                  <a:pt x="40307" y="35146"/>
                  <a:pt x="40382" y="35174"/>
                  <a:pt x="40455" y="35174"/>
                </a:cubicBezTo>
                <a:cubicBezTo>
                  <a:pt x="40599" y="35174"/>
                  <a:pt x="40737" y="35063"/>
                  <a:pt x="40737" y="34891"/>
                </a:cubicBezTo>
                <a:cubicBezTo>
                  <a:pt x="40737" y="34728"/>
                  <a:pt x="40614" y="34606"/>
                  <a:pt x="40465" y="34606"/>
                </a:cubicBezTo>
                <a:cubicBezTo>
                  <a:pt x="40459" y="34606"/>
                  <a:pt x="40453" y="34605"/>
                  <a:pt x="40448" y="34605"/>
                </a:cubicBezTo>
                <a:close/>
                <a:moveTo>
                  <a:pt x="22375" y="34401"/>
                </a:moveTo>
                <a:cubicBezTo>
                  <a:pt x="22169" y="34401"/>
                  <a:pt x="21992" y="34560"/>
                  <a:pt x="21979" y="34769"/>
                </a:cubicBezTo>
                <a:cubicBezTo>
                  <a:pt x="21960" y="35021"/>
                  <a:pt x="22169" y="35204"/>
                  <a:pt x="22389" y="35204"/>
                </a:cubicBezTo>
                <a:cubicBezTo>
                  <a:pt x="22478" y="35204"/>
                  <a:pt x="22568" y="35175"/>
                  <a:pt x="22645" y="35109"/>
                </a:cubicBezTo>
                <a:cubicBezTo>
                  <a:pt x="22904" y="34864"/>
                  <a:pt x="22754" y="34416"/>
                  <a:pt x="22401" y="34402"/>
                </a:cubicBezTo>
                <a:cubicBezTo>
                  <a:pt x="22392" y="34402"/>
                  <a:pt x="22384" y="34401"/>
                  <a:pt x="22375" y="34401"/>
                </a:cubicBezTo>
                <a:close/>
                <a:moveTo>
                  <a:pt x="10609" y="34443"/>
                </a:moveTo>
                <a:cubicBezTo>
                  <a:pt x="10261" y="34448"/>
                  <a:pt x="10101" y="34866"/>
                  <a:pt x="10344" y="35109"/>
                </a:cubicBezTo>
                <a:cubicBezTo>
                  <a:pt x="10421" y="35181"/>
                  <a:pt x="10513" y="35213"/>
                  <a:pt x="10604" y="35213"/>
                </a:cubicBezTo>
                <a:cubicBezTo>
                  <a:pt x="10804" y="35213"/>
                  <a:pt x="10997" y="35057"/>
                  <a:pt x="10997" y="34823"/>
                </a:cubicBezTo>
                <a:cubicBezTo>
                  <a:pt x="10983" y="34622"/>
                  <a:pt x="10823" y="34446"/>
                  <a:pt x="10609" y="34443"/>
                </a:cubicBezTo>
                <a:close/>
                <a:moveTo>
                  <a:pt x="2420" y="34796"/>
                </a:moveTo>
                <a:cubicBezTo>
                  <a:pt x="2311" y="34796"/>
                  <a:pt x="2203" y="34891"/>
                  <a:pt x="2203" y="35000"/>
                </a:cubicBezTo>
                <a:cubicBezTo>
                  <a:pt x="2203" y="35122"/>
                  <a:pt x="2298" y="35218"/>
                  <a:pt x="2406" y="35218"/>
                </a:cubicBezTo>
                <a:cubicBezTo>
                  <a:pt x="2529" y="35218"/>
                  <a:pt x="2624" y="35122"/>
                  <a:pt x="2624" y="35014"/>
                </a:cubicBezTo>
                <a:cubicBezTo>
                  <a:pt x="2624" y="34891"/>
                  <a:pt x="2542" y="34796"/>
                  <a:pt x="2420" y="34796"/>
                </a:cubicBezTo>
                <a:close/>
                <a:moveTo>
                  <a:pt x="31396" y="34429"/>
                </a:moveTo>
                <a:cubicBezTo>
                  <a:pt x="31053" y="34429"/>
                  <a:pt x="30872" y="34855"/>
                  <a:pt x="31113" y="35109"/>
                </a:cubicBezTo>
                <a:cubicBezTo>
                  <a:pt x="31194" y="35194"/>
                  <a:pt x="31296" y="35232"/>
                  <a:pt x="31398" y="35232"/>
                </a:cubicBezTo>
                <a:cubicBezTo>
                  <a:pt x="31605" y="35232"/>
                  <a:pt x="31807" y="35074"/>
                  <a:pt x="31807" y="34837"/>
                </a:cubicBezTo>
                <a:cubicBezTo>
                  <a:pt x="31807" y="34620"/>
                  <a:pt x="31630" y="34429"/>
                  <a:pt x="31412" y="34429"/>
                </a:cubicBezTo>
                <a:cubicBezTo>
                  <a:pt x="31407" y="34429"/>
                  <a:pt x="31402" y="34429"/>
                  <a:pt x="31396" y="34429"/>
                </a:cubicBezTo>
                <a:close/>
                <a:moveTo>
                  <a:pt x="7884" y="34538"/>
                </a:moveTo>
                <a:cubicBezTo>
                  <a:pt x="7572" y="34538"/>
                  <a:pt x="7408" y="34905"/>
                  <a:pt x="7626" y="35136"/>
                </a:cubicBezTo>
                <a:cubicBezTo>
                  <a:pt x="7697" y="35207"/>
                  <a:pt x="7785" y="35239"/>
                  <a:pt x="7872" y="35239"/>
                </a:cubicBezTo>
                <a:cubicBezTo>
                  <a:pt x="8051" y="35239"/>
                  <a:pt x="8224" y="35102"/>
                  <a:pt x="8224" y="34891"/>
                </a:cubicBezTo>
                <a:cubicBezTo>
                  <a:pt x="8238" y="34701"/>
                  <a:pt x="8074" y="34538"/>
                  <a:pt x="7884" y="34538"/>
                </a:cubicBezTo>
                <a:close/>
                <a:moveTo>
                  <a:pt x="5166" y="34660"/>
                </a:moveTo>
                <a:cubicBezTo>
                  <a:pt x="4771" y="34660"/>
                  <a:pt x="4762" y="35245"/>
                  <a:pt x="5152" y="35258"/>
                </a:cubicBezTo>
                <a:cubicBezTo>
                  <a:pt x="5157" y="35259"/>
                  <a:pt x="5161" y="35259"/>
                  <a:pt x="5165" y="35259"/>
                </a:cubicBezTo>
                <a:cubicBezTo>
                  <a:pt x="5547" y="35259"/>
                  <a:pt x="5569" y="34674"/>
                  <a:pt x="5179" y="34660"/>
                </a:cubicBezTo>
                <a:cubicBezTo>
                  <a:pt x="5175" y="34660"/>
                  <a:pt x="5170" y="34660"/>
                  <a:pt x="5166" y="34660"/>
                </a:cubicBezTo>
                <a:close/>
                <a:moveTo>
                  <a:pt x="19655" y="34456"/>
                </a:moveTo>
                <a:cubicBezTo>
                  <a:pt x="19438" y="34456"/>
                  <a:pt x="19261" y="34647"/>
                  <a:pt x="19261" y="34864"/>
                </a:cubicBezTo>
                <a:cubicBezTo>
                  <a:pt x="19261" y="35104"/>
                  <a:pt x="19462" y="35263"/>
                  <a:pt x="19668" y="35263"/>
                </a:cubicBezTo>
                <a:cubicBezTo>
                  <a:pt x="19764" y="35263"/>
                  <a:pt x="19862" y="35228"/>
                  <a:pt x="19940" y="35150"/>
                </a:cubicBezTo>
                <a:cubicBezTo>
                  <a:pt x="20199" y="34891"/>
                  <a:pt x="20008" y="34456"/>
                  <a:pt x="19655" y="34456"/>
                </a:cubicBezTo>
                <a:close/>
                <a:moveTo>
                  <a:pt x="37703" y="34578"/>
                </a:moveTo>
                <a:cubicBezTo>
                  <a:pt x="37374" y="34578"/>
                  <a:pt x="37206" y="34977"/>
                  <a:pt x="37434" y="35204"/>
                </a:cubicBezTo>
                <a:cubicBezTo>
                  <a:pt x="37511" y="35286"/>
                  <a:pt x="37607" y="35322"/>
                  <a:pt x="37702" y="35322"/>
                </a:cubicBezTo>
                <a:cubicBezTo>
                  <a:pt x="37891" y="35322"/>
                  <a:pt x="38073" y="35177"/>
                  <a:pt x="38073" y="34959"/>
                </a:cubicBezTo>
                <a:cubicBezTo>
                  <a:pt x="38073" y="34755"/>
                  <a:pt x="37909" y="34592"/>
                  <a:pt x="37719" y="34579"/>
                </a:cubicBezTo>
                <a:cubicBezTo>
                  <a:pt x="37714" y="34579"/>
                  <a:pt x="37708" y="34578"/>
                  <a:pt x="37703" y="34578"/>
                </a:cubicBezTo>
                <a:close/>
                <a:moveTo>
                  <a:pt x="28677" y="34514"/>
                </a:moveTo>
                <a:cubicBezTo>
                  <a:pt x="28579" y="34514"/>
                  <a:pt x="28478" y="34550"/>
                  <a:pt x="28395" y="34633"/>
                </a:cubicBezTo>
                <a:cubicBezTo>
                  <a:pt x="28137" y="34891"/>
                  <a:pt x="28327" y="35326"/>
                  <a:pt x="28680" y="35326"/>
                </a:cubicBezTo>
                <a:cubicBezTo>
                  <a:pt x="28898" y="35326"/>
                  <a:pt x="29074" y="35150"/>
                  <a:pt x="29074" y="34932"/>
                </a:cubicBezTo>
                <a:lnTo>
                  <a:pt x="29074" y="34919"/>
                </a:lnTo>
                <a:cubicBezTo>
                  <a:pt x="29084" y="34678"/>
                  <a:pt x="28886" y="34514"/>
                  <a:pt x="28677" y="34514"/>
                </a:cubicBezTo>
                <a:close/>
                <a:moveTo>
                  <a:pt x="16893" y="34524"/>
                </a:moveTo>
                <a:cubicBezTo>
                  <a:pt x="16550" y="34524"/>
                  <a:pt x="16369" y="34950"/>
                  <a:pt x="16610" y="35204"/>
                </a:cubicBezTo>
                <a:cubicBezTo>
                  <a:pt x="16695" y="35289"/>
                  <a:pt x="16799" y="35327"/>
                  <a:pt x="16901" y="35327"/>
                </a:cubicBezTo>
                <a:cubicBezTo>
                  <a:pt x="17108" y="35327"/>
                  <a:pt x="17304" y="35169"/>
                  <a:pt x="17304" y="34932"/>
                </a:cubicBezTo>
                <a:cubicBezTo>
                  <a:pt x="17304" y="34701"/>
                  <a:pt x="17140" y="34524"/>
                  <a:pt x="16909" y="34524"/>
                </a:cubicBezTo>
                <a:cubicBezTo>
                  <a:pt x="16904" y="34524"/>
                  <a:pt x="16899" y="34524"/>
                  <a:pt x="16893" y="34524"/>
                </a:cubicBezTo>
                <a:close/>
                <a:moveTo>
                  <a:pt x="28436" y="35354"/>
                </a:moveTo>
                <a:cubicBezTo>
                  <a:pt x="28440" y="35354"/>
                  <a:pt x="28444" y="35354"/>
                  <a:pt x="28449" y="35354"/>
                </a:cubicBezTo>
                <a:lnTo>
                  <a:pt x="28449" y="35354"/>
                </a:lnTo>
                <a:cubicBezTo>
                  <a:pt x="28454" y="35354"/>
                  <a:pt x="28458" y="35354"/>
                  <a:pt x="28463" y="35354"/>
                </a:cubicBezTo>
                <a:close/>
                <a:moveTo>
                  <a:pt x="25975" y="34579"/>
                </a:moveTo>
                <a:cubicBezTo>
                  <a:pt x="25608" y="34579"/>
                  <a:pt x="25418" y="35000"/>
                  <a:pt x="25676" y="35258"/>
                </a:cubicBezTo>
                <a:cubicBezTo>
                  <a:pt x="25757" y="35343"/>
                  <a:pt x="25858" y="35381"/>
                  <a:pt x="25957" y="35381"/>
                </a:cubicBezTo>
                <a:cubicBezTo>
                  <a:pt x="26160" y="35381"/>
                  <a:pt x="26356" y="35224"/>
                  <a:pt x="26356" y="34987"/>
                </a:cubicBezTo>
                <a:cubicBezTo>
                  <a:pt x="26356" y="34769"/>
                  <a:pt x="26193" y="34592"/>
                  <a:pt x="25975" y="34579"/>
                </a:cubicBezTo>
                <a:close/>
                <a:moveTo>
                  <a:pt x="41267" y="34891"/>
                </a:moveTo>
                <a:cubicBezTo>
                  <a:pt x="41049" y="34891"/>
                  <a:pt x="40954" y="35163"/>
                  <a:pt x="41104" y="35313"/>
                </a:cubicBezTo>
                <a:cubicBezTo>
                  <a:pt x="41156" y="35360"/>
                  <a:pt x="41217" y="35382"/>
                  <a:pt x="41277" y="35382"/>
                </a:cubicBezTo>
                <a:cubicBezTo>
                  <a:pt x="41404" y="35382"/>
                  <a:pt x="41521" y="35284"/>
                  <a:pt x="41511" y="35136"/>
                </a:cubicBezTo>
                <a:cubicBezTo>
                  <a:pt x="41511" y="35000"/>
                  <a:pt x="41403" y="34891"/>
                  <a:pt x="41280" y="34891"/>
                </a:cubicBezTo>
                <a:close/>
                <a:moveTo>
                  <a:pt x="14177" y="34620"/>
                </a:moveTo>
                <a:cubicBezTo>
                  <a:pt x="13960" y="34620"/>
                  <a:pt x="13783" y="34796"/>
                  <a:pt x="13783" y="35014"/>
                </a:cubicBezTo>
                <a:cubicBezTo>
                  <a:pt x="13783" y="35254"/>
                  <a:pt x="13978" y="35413"/>
                  <a:pt x="14184" y="35413"/>
                </a:cubicBezTo>
                <a:cubicBezTo>
                  <a:pt x="14281" y="35413"/>
                  <a:pt x="14380" y="35377"/>
                  <a:pt x="14463" y="35299"/>
                </a:cubicBezTo>
                <a:cubicBezTo>
                  <a:pt x="14707" y="35041"/>
                  <a:pt x="14531" y="34620"/>
                  <a:pt x="14177" y="34620"/>
                </a:cubicBezTo>
                <a:close/>
                <a:moveTo>
                  <a:pt x="34964" y="34619"/>
                </a:moveTo>
                <a:cubicBezTo>
                  <a:pt x="34756" y="34619"/>
                  <a:pt x="34579" y="34791"/>
                  <a:pt x="34579" y="35000"/>
                </a:cubicBezTo>
                <a:cubicBezTo>
                  <a:pt x="34570" y="35246"/>
                  <a:pt x="34771" y="35420"/>
                  <a:pt x="34987" y="35420"/>
                </a:cubicBezTo>
                <a:cubicBezTo>
                  <a:pt x="35080" y="35420"/>
                  <a:pt x="35176" y="35387"/>
                  <a:pt x="35259" y="35313"/>
                </a:cubicBezTo>
                <a:cubicBezTo>
                  <a:pt x="35517" y="35054"/>
                  <a:pt x="35341" y="34620"/>
                  <a:pt x="34987" y="34620"/>
                </a:cubicBezTo>
                <a:cubicBezTo>
                  <a:pt x="34979" y="34619"/>
                  <a:pt x="34971" y="34619"/>
                  <a:pt x="34964" y="34619"/>
                </a:cubicBezTo>
                <a:close/>
                <a:moveTo>
                  <a:pt x="531" y="35258"/>
                </a:moveTo>
                <a:cubicBezTo>
                  <a:pt x="476" y="35272"/>
                  <a:pt x="436" y="35299"/>
                  <a:pt x="422" y="35354"/>
                </a:cubicBezTo>
                <a:cubicBezTo>
                  <a:pt x="422" y="35367"/>
                  <a:pt x="463" y="35435"/>
                  <a:pt x="504" y="35449"/>
                </a:cubicBezTo>
                <a:cubicBezTo>
                  <a:pt x="531" y="35449"/>
                  <a:pt x="585" y="35408"/>
                  <a:pt x="653" y="35367"/>
                </a:cubicBezTo>
                <a:cubicBezTo>
                  <a:pt x="599" y="35313"/>
                  <a:pt x="558" y="35258"/>
                  <a:pt x="531" y="35258"/>
                </a:cubicBezTo>
                <a:close/>
                <a:moveTo>
                  <a:pt x="23186" y="34646"/>
                </a:moveTo>
                <a:cubicBezTo>
                  <a:pt x="22843" y="34646"/>
                  <a:pt x="22663" y="35072"/>
                  <a:pt x="22917" y="35326"/>
                </a:cubicBezTo>
                <a:cubicBezTo>
                  <a:pt x="22998" y="35411"/>
                  <a:pt x="23099" y="35449"/>
                  <a:pt x="23198" y="35449"/>
                </a:cubicBezTo>
                <a:cubicBezTo>
                  <a:pt x="23401" y="35449"/>
                  <a:pt x="23597" y="35292"/>
                  <a:pt x="23597" y="35054"/>
                </a:cubicBezTo>
                <a:cubicBezTo>
                  <a:pt x="23597" y="34837"/>
                  <a:pt x="23434" y="34647"/>
                  <a:pt x="23216" y="34647"/>
                </a:cubicBezTo>
                <a:lnTo>
                  <a:pt x="23203" y="34647"/>
                </a:lnTo>
                <a:cubicBezTo>
                  <a:pt x="23197" y="34647"/>
                  <a:pt x="23192" y="34646"/>
                  <a:pt x="23186" y="34646"/>
                </a:cubicBezTo>
                <a:close/>
                <a:moveTo>
                  <a:pt x="11432" y="34687"/>
                </a:moveTo>
                <a:cubicBezTo>
                  <a:pt x="11078" y="34687"/>
                  <a:pt x="10915" y="35095"/>
                  <a:pt x="11160" y="35340"/>
                </a:cubicBezTo>
                <a:cubicBezTo>
                  <a:pt x="11236" y="35425"/>
                  <a:pt x="11333" y="35463"/>
                  <a:pt x="11428" y="35463"/>
                </a:cubicBezTo>
                <a:cubicBezTo>
                  <a:pt x="11624" y="35463"/>
                  <a:pt x="11817" y="35305"/>
                  <a:pt x="11826" y="35068"/>
                </a:cubicBezTo>
                <a:cubicBezTo>
                  <a:pt x="11812" y="34864"/>
                  <a:pt x="11649" y="34687"/>
                  <a:pt x="11432" y="34687"/>
                </a:cubicBezTo>
                <a:close/>
                <a:moveTo>
                  <a:pt x="8713" y="34769"/>
                </a:moveTo>
                <a:cubicBezTo>
                  <a:pt x="8387" y="34769"/>
                  <a:pt x="8224" y="35150"/>
                  <a:pt x="8455" y="35381"/>
                </a:cubicBezTo>
                <a:cubicBezTo>
                  <a:pt x="8528" y="35458"/>
                  <a:pt x="8620" y="35492"/>
                  <a:pt x="8710" y="35492"/>
                </a:cubicBezTo>
                <a:cubicBezTo>
                  <a:pt x="8891" y="35492"/>
                  <a:pt x="9067" y="35354"/>
                  <a:pt x="9067" y="35136"/>
                </a:cubicBezTo>
                <a:cubicBezTo>
                  <a:pt x="9067" y="34932"/>
                  <a:pt x="8904" y="34783"/>
                  <a:pt x="8713" y="34769"/>
                </a:cubicBezTo>
                <a:close/>
                <a:moveTo>
                  <a:pt x="20481" y="34704"/>
                </a:moveTo>
                <a:cubicBezTo>
                  <a:pt x="20382" y="34704"/>
                  <a:pt x="20282" y="34741"/>
                  <a:pt x="20199" y="34823"/>
                </a:cubicBezTo>
                <a:cubicBezTo>
                  <a:pt x="19954" y="35068"/>
                  <a:pt x="20117" y="35503"/>
                  <a:pt x="20484" y="35503"/>
                </a:cubicBezTo>
                <a:cubicBezTo>
                  <a:pt x="20702" y="35503"/>
                  <a:pt x="20878" y="35326"/>
                  <a:pt x="20878" y="35109"/>
                </a:cubicBezTo>
                <a:cubicBezTo>
                  <a:pt x="20888" y="34869"/>
                  <a:pt x="20690" y="34704"/>
                  <a:pt x="20481" y="34704"/>
                </a:cubicBezTo>
                <a:close/>
                <a:moveTo>
                  <a:pt x="5986" y="34888"/>
                </a:moveTo>
                <a:cubicBezTo>
                  <a:pt x="5907" y="34888"/>
                  <a:pt x="5827" y="34919"/>
                  <a:pt x="5764" y="34987"/>
                </a:cubicBezTo>
                <a:cubicBezTo>
                  <a:pt x="5577" y="35173"/>
                  <a:pt x="5704" y="35503"/>
                  <a:pt x="5978" y="35503"/>
                </a:cubicBezTo>
                <a:cubicBezTo>
                  <a:pt x="5984" y="35503"/>
                  <a:pt x="5989" y="35503"/>
                  <a:pt x="5995" y="35503"/>
                </a:cubicBezTo>
                <a:cubicBezTo>
                  <a:pt x="6158" y="35503"/>
                  <a:pt x="6294" y="35367"/>
                  <a:pt x="6294" y="35190"/>
                </a:cubicBezTo>
                <a:cubicBezTo>
                  <a:pt x="6294" y="35009"/>
                  <a:pt x="6143" y="34888"/>
                  <a:pt x="5986" y="34888"/>
                </a:cubicBezTo>
                <a:close/>
                <a:moveTo>
                  <a:pt x="32228" y="34701"/>
                </a:moveTo>
                <a:cubicBezTo>
                  <a:pt x="31874" y="34701"/>
                  <a:pt x="31698" y="35136"/>
                  <a:pt x="31942" y="35381"/>
                </a:cubicBezTo>
                <a:cubicBezTo>
                  <a:pt x="32023" y="35466"/>
                  <a:pt x="32124" y="35504"/>
                  <a:pt x="32224" y="35504"/>
                </a:cubicBezTo>
                <a:cubicBezTo>
                  <a:pt x="32428" y="35504"/>
                  <a:pt x="32627" y="35346"/>
                  <a:pt x="32636" y="35109"/>
                </a:cubicBezTo>
                <a:cubicBezTo>
                  <a:pt x="32636" y="34891"/>
                  <a:pt x="32459" y="34701"/>
                  <a:pt x="32228" y="34701"/>
                </a:cubicBezTo>
                <a:close/>
                <a:moveTo>
                  <a:pt x="3238" y="35054"/>
                </a:moveTo>
                <a:cubicBezTo>
                  <a:pt x="3233" y="35054"/>
                  <a:pt x="3228" y="35054"/>
                  <a:pt x="3222" y="35054"/>
                </a:cubicBezTo>
                <a:cubicBezTo>
                  <a:pt x="3100" y="35054"/>
                  <a:pt x="3005" y="35163"/>
                  <a:pt x="2991" y="35286"/>
                </a:cubicBezTo>
                <a:cubicBezTo>
                  <a:pt x="2991" y="35434"/>
                  <a:pt x="3117" y="35531"/>
                  <a:pt x="3245" y="35531"/>
                </a:cubicBezTo>
                <a:cubicBezTo>
                  <a:pt x="3304" y="35531"/>
                  <a:pt x="3365" y="35510"/>
                  <a:pt x="3412" y="35462"/>
                </a:cubicBezTo>
                <a:cubicBezTo>
                  <a:pt x="3558" y="35303"/>
                  <a:pt x="3446" y="35054"/>
                  <a:pt x="3238" y="35054"/>
                </a:cubicBezTo>
                <a:close/>
                <a:moveTo>
                  <a:pt x="38512" y="34843"/>
                </a:moveTo>
                <a:cubicBezTo>
                  <a:pt x="38423" y="34843"/>
                  <a:pt x="38334" y="34875"/>
                  <a:pt x="38263" y="34946"/>
                </a:cubicBezTo>
                <a:cubicBezTo>
                  <a:pt x="38049" y="35173"/>
                  <a:pt x="38216" y="35544"/>
                  <a:pt x="38518" y="35544"/>
                </a:cubicBezTo>
                <a:cubicBezTo>
                  <a:pt x="38524" y="35544"/>
                  <a:pt x="38529" y="35544"/>
                  <a:pt x="38535" y="35544"/>
                </a:cubicBezTo>
                <a:cubicBezTo>
                  <a:pt x="38725" y="35544"/>
                  <a:pt x="38888" y="35394"/>
                  <a:pt x="38874" y="35190"/>
                </a:cubicBezTo>
                <a:cubicBezTo>
                  <a:pt x="38874" y="34980"/>
                  <a:pt x="38695" y="34843"/>
                  <a:pt x="38512" y="34843"/>
                </a:cubicBezTo>
                <a:close/>
                <a:moveTo>
                  <a:pt x="29509" y="34769"/>
                </a:moveTo>
                <a:cubicBezTo>
                  <a:pt x="29156" y="34769"/>
                  <a:pt x="28966" y="35204"/>
                  <a:pt x="29224" y="35449"/>
                </a:cubicBezTo>
                <a:cubicBezTo>
                  <a:pt x="29302" y="35531"/>
                  <a:pt x="29400" y="35568"/>
                  <a:pt x="29497" y="35568"/>
                </a:cubicBezTo>
                <a:cubicBezTo>
                  <a:pt x="29703" y="35568"/>
                  <a:pt x="29904" y="35403"/>
                  <a:pt x="29904" y="35163"/>
                </a:cubicBezTo>
                <a:cubicBezTo>
                  <a:pt x="29904" y="34946"/>
                  <a:pt x="29727" y="34769"/>
                  <a:pt x="29509" y="34769"/>
                </a:cubicBezTo>
                <a:close/>
                <a:moveTo>
                  <a:pt x="42096" y="35218"/>
                </a:moveTo>
                <a:cubicBezTo>
                  <a:pt x="42001" y="35218"/>
                  <a:pt x="41919" y="35299"/>
                  <a:pt x="41919" y="35408"/>
                </a:cubicBezTo>
                <a:cubicBezTo>
                  <a:pt x="41919" y="35530"/>
                  <a:pt x="42011" y="35591"/>
                  <a:pt x="42103" y="35591"/>
                </a:cubicBezTo>
                <a:cubicBezTo>
                  <a:pt x="42194" y="35591"/>
                  <a:pt x="42286" y="35530"/>
                  <a:pt x="42286" y="35408"/>
                </a:cubicBezTo>
                <a:cubicBezTo>
                  <a:pt x="42286" y="35299"/>
                  <a:pt x="42218" y="35245"/>
                  <a:pt x="42096" y="35218"/>
                </a:cubicBezTo>
                <a:close/>
                <a:moveTo>
                  <a:pt x="17721" y="34796"/>
                </a:moveTo>
                <a:cubicBezTo>
                  <a:pt x="17621" y="34796"/>
                  <a:pt x="17520" y="34834"/>
                  <a:pt x="17440" y="34919"/>
                </a:cubicBezTo>
                <a:cubicBezTo>
                  <a:pt x="17195" y="35177"/>
                  <a:pt x="17385" y="35598"/>
                  <a:pt x="17739" y="35598"/>
                </a:cubicBezTo>
                <a:cubicBezTo>
                  <a:pt x="17956" y="35585"/>
                  <a:pt x="18133" y="35408"/>
                  <a:pt x="18133" y="35190"/>
                </a:cubicBezTo>
                <a:cubicBezTo>
                  <a:pt x="18124" y="34953"/>
                  <a:pt x="17925" y="34796"/>
                  <a:pt x="17721" y="34796"/>
                </a:cubicBezTo>
                <a:close/>
                <a:moveTo>
                  <a:pt x="26791" y="34823"/>
                </a:moveTo>
                <a:cubicBezTo>
                  <a:pt x="26438" y="34823"/>
                  <a:pt x="26247" y="35245"/>
                  <a:pt x="26492" y="35503"/>
                </a:cubicBezTo>
                <a:cubicBezTo>
                  <a:pt x="26577" y="35588"/>
                  <a:pt x="26680" y="35626"/>
                  <a:pt x="26779" y="35626"/>
                </a:cubicBezTo>
                <a:cubicBezTo>
                  <a:pt x="26983" y="35626"/>
                  <a:pt x="27176" y="35468"/>
                  <a:pt x="27185" y="35231"/>
                </a:cubicBezTo>
                <a:cubicBezTo>
                  <a:pt x="27185" y="35014"/>
                  <a:pt x="27008" y="34837"/>
                  <a:pt x="26791" y="34837"/>
                </a:cubicBezTo>
                <a:lnTo>
                  <a:pt x="26791" y="34823"/>
                </a:lnTo>
                <a:close/>
                <a:moveTo>
                  <a:pt x="14993" y="34864"/>
                </a:moveTo>
                <a:cubicBezTo>
                  <a:pt x="14639" y="34864"/>
                  <a:pt x="14476" y="35299"/>
                  <a:pt x="14721" y="35544"/>
                </a:cubicBezTo>
                <a:cubicBezTo>
                  <a:pt x="14799" y="35622"/>
                  <a:pt x="14896" y="35657"/>
                  <a:pt x="14991" y="35657"/>
                </a:cubicBezTo>
                <a:cubicBezTo>
                  <a:pt x="15192" y="35657"/>
                  <a:pt x="15387" y="35499"/>
                  <a:pt x="15387" y="35258"/>
                </a:cubicBezTo>
                <a:cubicBezTo>
                  <a:pt x="15401" y="35041"/>
                  <a:pt x="15224" y="34864"/>
                  <a:pt x="15006" y="34864"/>
                </a:cubicBezTo>
                <a:close/>
                <a:moveTo>
                  <a:pt x="24032" y="34891"/>
                </a:moveTo>
                <a:cubicBezTo>
                  <a:pt x="23678" y="34891"/>
                  <a:pt x="23502" y="35313"/>
                  <a:pt x="23746" y="35571"/>
                </a:cubicBezTo>
                <a:cubicBezTo>
                  <a:pt x="23825" y="35649"/>
                  <a:pt x="23922" y="35684"/>
                  <a:pt x="24019" y="35684"/>
                </a:cubicBezTo>
                <a:cubicBezTo>
                  <a:pt x="24225" y="35684"/>
                  <a:pt x="24426" y="35526"/>
                  <a:pt x="24426" y="35286"/>
                </a:cubicBezTo>
                <a:cubicBezTo>
                  <a:pt x="24426" y="35068"/>
                  <a:pt x="24249" y="34891"/>
                  <a:pt x="24032" y="34891"/>
                </a:cubicBezTo>
                <a:close/>
                <a:moveTo>
                  <a:pt x="35797" y="34897"/>
                </a:moveTo>
                <a:cubicBezTo>
                  <a:pt x="35597" y="34897"/>
                  <a:pt x="35404" y="35048"/>
                  <a:pt x="35395" y="35286"/>
                </a:cubicBezTo>
                <a:cubicBezTo>
                  <a:pt x="35395" y="35503"/>
                  <a:pt x="35572" y="35680"/>
                  <a:pt x="35803" y="35680"/>
                </a:cubicBezTo>
                <a:lnTo>
                  <a:pt x="35775" y="35693"/>
                </a:lnTo>
                <a:cubicBezTo>
                  <a:pt x="36129" y="35693"/>
                  <a:pt x="36319" y="35272"/>
                  <a:pt x="36074" y="35014"/>
                </a:cubicBezTo>
                <a:cubicBezTo>
                  <a:pt x="35994" y="34933"/>
                  <a:pt x="35894" y="34897"/>
                  <a:pt x="35797" y="34897"/>
                </a:cubicBezTo>
                <a:close/>
                <a:moveTo>
                  <a:pt x="12286" y="34927"/>
                </a:moveTo>
                <a:cubicBezTo>
                  <a:pt x="12191" y="34927"/>
                  <a:pt x="12094" y="34963"/>
                  <a:pt x="12016" y="35041"/>
                </a:cubicBezTo>
                <a:cubicBezTo>
                  <a:pt x="11758" y="35272"/>
                  <a:pt x="11935" y="35707"/>
                  <a:pt x="12274" y="35707"/>
                </a:cubicBezTo>
                <a:cubicBezTo>
                  <a:pt x="12492" y="35707"/>
                  <a:pt x="12669" y="35544"/>
                  <a:pt x="12682" y="35326"/>
                </a:cubicBezTo>
                <a:cubicBezTo>
                  <a:pt x="12682" y="35086"/>
                  <a:pt x="12487" y="34927"/>
                  <a:pt x="12286" y="34927"/>
                </a:cubicBezTo>
                <a:close/>
                <a:moveTo>
                  <a:pt x="9542" y="35014"/>
                </a:moveTo>
                <a:cubicBezTo>
                  <a:pt x="9339" y="35014"/>
                  <a:pt x="9162" y="35177"/>
                  <a:pt x="9175" y="35381"/>
                </a:cubicBezTo>
                <a:cubicBezTo>
                  <a:pt x="9175" y="35601"/>
                  <a:pt x="9356" y="35747"/>
                  <a:pt x="9544" y="35747"/>
                </a:cubicBezTo>
                <a:cubicBezTo>
                  <a:pt x="9634" y="35747"/>
                  <a:pt x="9726" y="35714"/>
                  <a:pt x="9801" y="35639"/>
                </a:cubicBezTo>
                <a:cubicBezTo>
                  <a:pt x="10032" y="35408"/>
                  <a:pt x="9869" y="35014"/>
                  <a:pt x="9542" y="35014"/>
                </a:cubicBezTo>
                <a:close/>
                <a:moveTo>
                  <a:pt x="1346" y="35449"/>
                </a:moveTo>
                <a:cubicBezTo>
                  <a:pt x="1278" y="35476"/>
                  <a:pt x="1210" y="35517"/>
                  <a:pt x="1197" y="35598"/>
                </a:cubicBezTo>
                <a:cubicBezTo>
                  <a:pt x="1210" y="35666"/>
                  <a:pt x="1265" y="35721"/>
                  <a:pt x="1333" y="35748"/>
                </a:cubicBezTo>
                <a:cubicBezTo>
                  <a:pt x="1387" y="35748"/>
                  <a:pt x="1455" y="35680"/>
                  <a:pt x="1509" y="35639"/>
                </a:cubicBezTo>
                <a:lnTo>
                  <a:pt x="1509" y="35571"/>
                </a:lnTo>
                <a:cubicBezTo>
                  <a:pt x="1455" y="35530"/>
                  <a:pt x="1401" y="35449"/>
                  <a:pt x="1346" y="35449"/>
                </a:cubicBezTo>
                <a:close/>
                <a:moveTo>
                  <a:pt x="33086" y="34959"/>
                </a:moveTo>
                <a:cubicBezTo>
                  <a:pt x="32879" y="34959"/>
                  <a:pt x="32703" y="35117"/>
                  <a:pt x="32690" y="35326"/>
                </a:cubicBezTo>
                <a:lnTo>
                  <a:pt x="32690" y="35340"/>
                </a:lnTo>
                <a:cubicBezTo>
                  <a:pt x="32671" y="35586"/>
                  <a:pt x="32870" y="35760"/>
                  <a:pt x="33084" y="35760"/>
                </a:cubicBezTo>
                <a:cubicBezTo>
                  <a:pt x="33177" y="35760"/>
                  <a:pt x="33274" y="35727"/>
                  <a:pt x="33356" y="35653"/>
                </a:cubicBezTo>
                <a:cubicBezTo>
                  <a:pt x="33614" y="35421"/>
                  <a:pt x="33465" y="34987"/>
                  <a:pt x="33111" y="34959"/>
                </a:cubicBezTo>
                <a:cubicBezTo>
                  <a:pt x="33103" y="34959"/>
                  <a:pt x="33094" y="34959"/>
                  <a:pt x="33086" y="34959"/>
                </a:cubicBezTo>
                <a:close/>
                <a:moveTo>
                  <a:pt x="21286" y="34987"/>
                </a:moveTo>
                <a:cubicBezTo>
                  <a:pt x="20933" y="35000"/>
                  <a:pt x="20770" y="35421"/>
                  <a:pt x="21028" y="35666"/>
                </a:cubicBezTo>
                <a:cubicBezTo>
                  <a:pt x="21106" y="35744"/>
                  <a:pt x="21203" y="35780"/>
                  <a:pt x="21297" y="35780"/>
                </a:cubicBezTo>
                <a:cubicBezTo>
                  <a:pt x="21499" y="35780"/>
                  <a:pt x="21694" y="35621"/>
                  <a:pt x="21694" y="35381"/>
                </a:cubicBezTo>
                <a:cubicBezTo>
                  <a:pt x="21694" y="35163"/>
                  <a:pt x="21517" y="34987"/>
                  <a:pt x="21300" y="34987"/>
                </a:cubicBezTo>
                <a:close/>
                <a:moveTo>
                  <a:pt x="4048" y="35285"/>
                </a:moveTo>
                <a:cubicBezTo>
                  <a:pt x="3828" y="35285"/>
                  <a:pt x="3715" y="35548"/>
                  <a:pt x="3874" y="35707"/>
                </a:cubicBezTo>
                <a:cubicBezTo>
                  <a:pt x="3928" y="35765"/>
                  <a:pt x="3994" y="35791"/>
                  <a:pt x="4058" y="35791"/>
                </a:cubicBezTo>
                <a:cubicBezTo>
                  <a:pt x="4189" y="35791"/>
                  <a:pt x="4314" y="35685"/>
                  <a:pt x="4323" y="35530"/>
                </a:cubicBezTo>
                <a:cubicBezTo>
                  <a:pt x="4323" y="35394"/>
                  <a:pt x="4201" y="35286"/>
                  <a:pt x="4065" y="35286"/>
                </a:cubicBezTo>
                <a:cubicBezTo>
                  <a:pt x="4059" y="35285"/>
                  <a:pt x="4054" y="35285"/>
                  <a:pt x="4048" y="35285"/>
                </a:cubicBezTo>
                <a:close/>
                <a:moveTo>
                  <a:pt x="39350" y="35150"/>
                </a:moveTo>
                <a:lnTo>
                  <a:pt x="39364" y="35163"/>
                </a:lnTo>
                <a:cubicBezTo>
                  <a:pt x="39078" y="35163"/>
                  <a:pt x="38929" y="35503"/>
                  <a:pt x="39133" y="35707"/>
                </a:cubicBezTo>
                <a:cubicBezTo>
                  <a:pt x="39198" y="35772"/>
                  <a:pt x="39279" y="35801"/>
                  <a:pt x="39358" y="35801"/>
                </a:cubicBezTo>
                <a:cubicBezTo>
                  <a:pt x="39527" y="35801"/>
                  <a:pt x="39690" y="35670"/>
                  <a:pt x="39690" y="35476"/>
                </a:cubicBezTo>
                <a:cubicBezTo>
                  <a:pt x="39690" y="35299"/>
                  <a:pt x="39541" y="35150"/>
                  <a:pt x="39350" y="35150"/>
                </a:cubicBezTo>
                <a:close/>
                <a:moveTo>
                  <a:pt x="6826" y="35163"/>
                </a:moveTo>
                <a:cubicBezTo>
                  <a:pt x="6821" y="35163"/>
                  <a:pt x="6816" y="35163"/>
                  <a:pt x="6810" y="35163"/>
                </a:cubicBezTo>
                <a:cubicBezTo>
                  <a:pt x="6634" y="35163"/>
                  <a:pt x="6498" y="35299"/>
                  <a:pt x="6484" y="35462"/>
                </a:cubicBezTo>
                <a:lnTo>
                  <a:pt x="6484" y="35476"/>
                </a:lnTo>
                <a:cubicBezTo>
                  <a:pt x="6484" y="35673"/>
                  <a:pt x="6653" y="35812"/>
                  <a:pt x="6824" y="35812"/>
                </a:cubicBezTo>
                <a:cubicBezTo>
                  <a:pt x="6901" y="35812"/>
                  <a:pt x="6978" y="35784"/>
                  <a:pt x="7041" y="35721"/>
                </a:cubicBezTo>
                <a:cubicBezTo>
                  <a:pt x="7242" y="35520"/>
                  <a:pt x="7114" y="35163"/>
                  <a:pt x="6826" y="35163"/>
                </a:cubicBezTo>
                <a:close/>
                <a:moveTo>
                  <a:pt x="30311" y="35012"/>
                </a:moveTo>
                <a:cubicBezTo>
                  <a:pt x="30216" y="35012"/>
                  <a:pt x="30120" y="35046"/>
                  <a:pt x="30040" y="35122"/>
                </a:cubicBezTo>
                <a:cubicBezTo>
                  <a:pt x="29781" y="35381"/>
                  <a:pt x="29958" y="35802"/>
                  <a:pt x="30311" y="35816"/>
                </a:cubicBezTo>
                <a:cubicBezTo>
                  <a:pt x="30542" y="35816"/>
                  <a:pt x="30733" y="35639"/>
                  <a:pt x="30733" y="35408"/>
                </a:cubicBezTo>
                <a:lnTo>
                  <a:pt x="30733" y="35408"/>
                </a:lnTo>
                <a:lnTo>
                  <a:pt x="30719" y="35421"/>
                </a:lnTo>
                <a:cubicBezTo>
                  <a:pt x="30719" y="35178"/>
                  <a:pt x="30519" y="35012"/>
                  <a:pt x="30311" y="35012"/>
                </a:cubicBezTo>
                <a:close/>
                <a:moveTo>
                  <a:pt x="42939" y="35557"/>
                </a:moveTo>
                <a:cubicBezTo>
                  <a:pt x="42898" y="35598"/>
                  <a:pt x="42843" y="35625"/>
                  <a:pt x="42830" y="35666"/>
                </a:cubicBezTo>
                <a:cubicBezTo>
                  <a:pt x="42816" y="35707"/>
                  <a:pt x="42884" y="35748"/>
                  <a:pt x="42925" y="35816"/>
                </a:cubicBezTo>
                <a:cubicBezTo>
                  <a:pt x="42976" y="35751"/>
                  <a:pt x="43028" y="35712"/>
                  <a:pt x="43033" y="35673"/>
                </a:cubicBezTo>
                <a:lnTo>
                  <a:pt x="43033" y="35673"/>
                </a:lnTo>
                <a:cubicBezTo>
                  <a:pt x="43034" y="35675"/>
                  <a:pt x="43034" y="35677"/>
                  <a:pt x="43034" y="35680"/>
                </a:cubicBezTo>
                <a:lnTo>
                  <a:pt x="43034" y="35666"/>
                </a:lnTo>
                <a:cubicBezTo>
                  <a:pt x="43034" y="35668"/>
                  <a:pt x="43034" y="35671"/>
                  <a:pt x="43033" y="35673"/>
                </a:cubicBezTo>
                <a:lnTo>
                  <a:pt x="43033" y="35673"/>
                </a:lnTo>
                <a:cubicBezTo>
                  <a:pt x="43028" y="35634"/>
                  <a:pt x="42977" y="35596"/>
                  <a:pt x="42939" y="35557"/>
                </a:cubicBezTo>
                <a:close/>
                <a:moveTo>
                  <a:pt x="18557" y="35054"/>
                </a:moveTo>
                <a:cubicBezTo>
                  <a:pt x="18551" y="35054"/>
                  <a:pt x="18546" y="35054"/>
                  <a:pt x="18540" y="35054"/>
                </a:cubicBezTo>
                <a:cubicBezTo>
                  <a:pt x="18337" y="35068"/>
                  <a:pt x="18173" y="35231"/>
                  <a:pt x="18160" y="35435"/>
                </a:cubicBezTo>
                <a:lnTo>
                  <a:pt x="18146" y="35449"/>
                </a:lnTo>
                <a:cubicBezTo>
                  <a:pt x="18146" y="35686"/>
                  <a:pt x="18336" y="35843"/>
                  <a:pt x="18539" y="35843"/>
                </a:cubicBezTo>
                <a:cubicBezTo>
                  <a:pt x="18638" y="35843"/>
                  <a:pt x="18741" y="35805"/>
                  <a:pt x="18826" y="35721"/>
                </a:cubicBezTo>
                <a:cubicBezTo>
                  <a:pt x="19067" y="35480"/>
                  <a:pt x="18899" y="35054"/>
                  <a:pt x="18557" y="35054"/>
                </a:cubicBezTo>
                <a:close/>
                <a:moveTo>
                  <a:pt x="27596" y="35078"/>
                </a:moveTo>
                <a:cubicBezTo>
                  <a:pt x="27494" y="35078"/>
                  <a:pt x="27390" y="35117"/>
                  <a:pt x="27307" y="35204"/>
                </a:cubicBezTo>
                <a:cubicBezTo>
                  <a:pt x="27063" y="35449"/>
                  <a:pt x="27253" y="35870"/>
                  <a:pt x="27607" y="35870"/>
                </a:cubicBezTo>
                <a:cubicBezTo>
                  <a:pt x="27824" y="35870"/>
                  <a:pt x="28014" y="35693"/>
                  <a:pt x="28001" y="35462"/>
                </a:cubicBezTo>
                <a:lnTo>
                  <a:pt x="27987" y="35462"/>
                </a:lnTo>
                <a:cubicBezTo>
                  <a:pt x="27987" y="35228"/>
                  <a:pt x="27796" y="35078"/>
                  <a:pt x="27596" y="35078"/>
                </a:cubicBezTo>
                <a:close/>
                <a:moveTo>
                  <a:pt x="15819" y="35109"/>
                </a:moveTo>
                <a:cubicBezTo>
                  <a:pt x="15476" y="35109"/>
                  <a:pt x="15296" y="35521"/>
                  <a:pt x="15537" y="35775"/>
                </a:cubicBezTo>
                <a:cubicBezTo>
                  <a:pt x="15618" y="35860"/>
                  <a:pt x="15719" y="35898"/>
                  <a:pt x="15820" y="35898"/>
                </a:cubicBezTo>
                <a:cubicBezTo>
                  <a:pt x="16022" y="35898"/>
                  <a:pt x="16216" y="35744"/>
                  <a:pt x="16216" y="35517"/>
                </a:cubicBezTo>
                <a:cubicBezTo>
                  <a:pt x="16216" y="35299"/>
                  <a:pt x="16053" y="35122"/>
                  <a:pt x="15849" y="35109"/>
                </a:cubicBezTo>
                <a:lnTo>
                  <a:pt x="15836" y="35109"/>
                </a:lnTo>
                <a:cubicBezTo>
                  <a:pt x="15830" y="35109"/>
                  <a:pt x="15824" y="35109"/>
                  <a:pt x="15819" y="35109"/>
                </a:cubicBezTo>
                <a:close/>
                <a:moveTo>
                  <a:pt x="36632" y="35163"/>
                </a:moveTo>
                <a:cubicBezTo>
                  <a:pt x="36428" y="35163"/>
                  <a:pt x="36265" y="35326"/>
                  <a:pt x="36251" y="35530"/>
                </a:cubicBezTo>
                <a:lnTo>
                  <a:pt x="36238" y="35530"/>
                </a:lnTo>
                <a:cubicBezTo>
                  <a:pt x="36228" y="35763"/>
                  <a:pt x="36424" y="35926"/>
                  <a:pt x="36627" y="35926"/>
                </a:cubicBezTo>
                <a:cubicBezTo>
                  <a:pt x="36719" y="35926"/>
                  <a:pt x="36813" y="35892"/>
                  <a:pt x="36890" y="35816"/>
                </a:cubicBezTo>
                <a:cubicBezTo>
                  <a:pt x="37135" y="35585"/>
                  <a:pt x="36972" y="35163"/>
                  <a:pt x="36632" y="35163"/>
                </a:cubicBezTo>
                <a:close/>
                <a:moveTo>
                  <a:pt x="24847" y="35162"/>
                </a:moveTo>
                <a:cubicBezTo>
                  <a:pt x="24752" y="35162"/>
                  <a:pt x="24656" y="35196"/>
                  <a:pt x="24575" y="35272"/>
                </a:cubicBezTo>
                <a:cubicBezTo>
                  <a:pt x="24317" y="35517"/>
                  <a:pt x="24494" y="35952"/>
                  <a:pt x="24861" y="35952"/>
                </a:cubicBezTo>
                <a:cubicBezTo>
                  <a:pt x="25065" y="35952"/>
                  <a:pt x="25241" y="35788"/>
                  <a:pt x="25255" y="35571"/>
                </a:cubicBezTo>
                <a:cubicBezTo>
                  <a:pt x="25255" y="35328"/>
                  <a:pt x="25055" y="35162"/>
                  <a:pt x="24847" y="35162"/>
                </a:cubicBezTo>
                <a:close/>
                <a:moveTo>
                  <a:pt x="13104" y="35177"/>
                </a:moveTo>
                <a:cubicBezTo>
                  <a:pt x="12764" y="35177"/>
                  <a:pt x="12587" y="35598"/>
                  <a:pt x="12845" y="35843"/>
                </a:cubicBezTo>
                <a:cubicBezTo>
                  <a:pt x="12922" y="35920"/>
                  <a:pt x="13016" y="35953"/>
                  <a:pt x="13109" y="35953"/>
                </a:cubicBezTo>
                <a:cubicBezTo>
                  <a:pt x="13311" y="35953"/>
                  <a:pt x="13507" y="35791"/>
                  <a:pt x="13498" y="35557"/>
                </a:cubicBezTo>
                <a:cubicBezTo>
                  <a:pt x="13498" y="35340"/>
                  <a:pt x="13321" y="35177"/>
                  <a:pt x="13104" y="35177"/>
                </a:cubicBezTo>
                <a:close/>
                <a:moveTo>
                  <a:pt x="33900" y="35204"/>
                </a:moveTo>
                <a:cubicBezTo>
                  <a:pt x="33696" y="35204"/>
                  <a:pt x="33519" y="35381"/>
                  <a:pt x="33519" y="35598"/>
                </a:cubicBezTo>
                <a:lnTo>
                  <a:pt x="33506" y="35598"/>
                </a:lnTo>
                <a:cubicBezTo>
                  <a:pt x="33506" y="35838"/>
                  <a:pt x="33700" y="35997"/>
                  <a:pt x="33902" y="35997"/>
                </a:cubicBezTo>
                <a:cubicBezTo>
                  <a:pt x="33997" y="35997"/>
                  <a:pt x="34093" y="35962"/>
                  <a:pt x="34172" y="35884"/>
                </a:cubicBezTo>
                <a:cubicBezTo>
                  <a:pt x="34430" y="35639"/>
                  <a:pt x="34253" y="35204"/>
                  <a:pt x="33900" y="35204"/>
                </a:cubicBezTo>
                <a:close/>
                <a:moveTo>
                  <a:pt x="40179" y="35435"/>
                </a:moveTo>
                <a:cubicBezTo>
                  <a:pt x="40016" y="35435"/>
                  <a:pt x="39894" y="35557"/>
                  <a:pt x="39894" y="35707"/>
                </a:cubicBezTo>
                <a:cubicBezTo>
                  <a:pt x="39894" y="35885"/>
                  <a:pt x="40035" y="36004"/>
                  <a:pt x="40186" y="36004"/>
                </a:cubicBezTo>
                <a:cubicBezTo>
                  <a:pt x="40254" y="36004"/>
                  <a:pt x="40324" y="35980"/>
                  <a:pt x="40383" y="35924"/>
                </a:cubicBezTo>
                <a:cubicBezTo>
                  <a:pt x="40560" y="35748"/>
                  <a:pt x="40438" y="35435"/>
                  <a:pt x="40179" y="35435"/>
                </a:cubicBezTo>
                <a:close/>
                <a:moveTo>
                  <a:pt x="22129" y="35231"/>
                </a:moveTo>
                <a:cubicBezTo>
                  <a:pt x="21775" y="35231"/>
                  <a:pt x="21599" y="35653"/>
                  <a:pt x="21857" y="35897"/>
                </a:cubicBezTo>
                <a:cubicBezTo>
                  <a:pt x="21937" y="35982"/>
                  <a:pt x="22037" y="36020"/>
                  <a:pt x="22135" y="36020"/>
                </a:cubicBezTo>
                <a:cubicBezTo>
                  <a:pt x="22333" y="36020"/>
                  <a:pt x="22523" y="35862"/>
                  <a:pt x="22523" y="35625"/>
                </a:cubicBezTo>
                <a:cubicBezTo>
                  <a:pt x="22509" y="35408"/>
                  <a:pt x="22346" y="35245"/>
                  <a:pt x="22142" y="35231"/>
                </a:cubicBezTo>
                <a:close/>
                <a:moveTo>
                  <a:pt x="2155" y="35651"/>
                </a:moveTo>
                <a:cubicBezTo>
                  <a:pt x="2055" y="35651"/>
                  <a:pt x="1972" y="35741"/>
                  <a:pt x="1972" y="35843"/>
                </a:cubicBezTo>
                <a:cubicBezTo>
                  <a:pt x="1972" y="35938"/>
                  <a:pt x="2053" y="36020"/>
                  <a:pt x="2148" y="36020"/>
                </a:cubicBezTo>
                <a:cubicBezTo>
                  <a:pt x="2156" y="36021"/>
                  <a:pt x="2165" y="36021"/>
                  <a:pt x="2173" y="36021"/>
                </a:cubicBezTo>
                <a:cubicBezTo>
                  <a:pt x="2261" y="36021"/>
                  <a:pt x="2352" y="35956"/>
                  <a:pt x="2352" y="35856"/>
                </a:cubicBezTo>
                <a:cubicBezTo>
                  <a:pt x="2366" y="35748"/>
                  <a:pt x="2284" y="35653"/>
                  <a:pt x="2175" y="35653"/>
                </a:cubicBezTo>
                <a:cubicBezTo>
                  <a:pt x="2168" y="35652"/>
                  <a:pt x="2161" y="35651"/>
                  <a:pt x="2155" y="35651"/>
                </a:cubicBezTo>
                <a:close/>
                <a:moveTo>
                  <a:pt x="10336" y="35298"/>
                </a:moveTo>
                <a:cubicBezTo>
                  <a:pt x="10154" y="35298"/>
                  <a:pt x="9991" y="35457"/>
                  <a:pt x="9991" y="35653"/>
                </a:cubicBezTo>
                <a:cubicBezTo>
                  <a:pt x="9991" y="35876"/>
                  <a:pt x="10176" y="36029"/>
                  <a:pt x="10367" y="36029"/>
                </a:cubicBezTo>
                <a:cubicBezTo>
                  <a:pt x="10455" y="36029"/>
                  <a:pt x="10543" y="35997"/>
                  <a:pt x="10616" y="35924"/>
                </a:cubicBezTo>
                <a:cubicBezTo>
                  <a:pt x="10847" y="35693"/>
                  <a:pt x="10698" y="35299"/>
                  <a:pt x="10358" y="35299"/>
                </a:cubicBezTo>
                <a:cubicBezTo>
                  <a:pt x="10350" y="35299"/>
                  <a:pt x="10343" y="35298"/>
                  <a:pt x="10336" y="35298"/>
                </a:cubicBezTo>
                <a:close/>
                <a:moveTo>
                  <a:pt x="31168" y="35258"/>
                </a:moveTo>
                <a:cubicBezTo>
                  <a:pt x="30950" y="35258"/>
                  <a:pt x="30774" y="35421"/>
                  <a:pt x="30760" y="35639"/>
                </a:cubicBezTo>
                <a:cubicBezTo>
                  <a:pt x="30750" y="35886"/>
                  <a:pt x="30953" y="36053"/>
                  <a:pt x="31164" y="36053"/>
                </a:cubicBezTo>
                <a:cubicBezTo>
                  <a:pt x="31255" y="36053"/>
                  <a:pt x="31348" y="36021"/>
                  <a:pt x="31426" y="35952"/>
                </a:cubicBezTo>
                <a:cubicBezTo>
                  <a:pt x="31684" y="35707"/>
                  <a:pt x="31521" y="35272"/>
                  <a:pt x="31168" y="35258"/>
                </a:cubicBezTo>
                <a:close/>
                <a:moveTo>
                  <a:pt x="4880" y="35503"/>
                </a:moveTo>
                <a:cubicBezTo>
                  <a:pt x="4636" y="35503"/>
                  <a:pt x="4513" y="35802"/>
                  <a:pt x="4690" y="35979"/>
                </a:cubicBezTo>
                <a:cubicBezTo>
                  <a:pt x="4748" y="36037"/>
                  <a:pt x="4819" y="36062"/>
                  <a:pt x="4888" y="36062"/>
                </a:cubicBezTo>
                <a:cubicBezTo>
                  <a:pt x="5030" y="36062"/>
                  <a:pt x="5166" y="35953"/>
                  <a:pt x="5166" y="35788"/>
                </a:cubicBezTo>
                <a:cubicBezTo>
                  <a:pt x="5166" y="35625"/>
                  <a:pt x="5043" y="35503"/>
                  <a:pt x="4880" y="35503"/>
                </a:cubicBezTo>
                <a:close/>
                <a:moveTo>
                  <a:pt x="7639" y="35381"/>
                </a:moveTo>
                <a:lnTo>
                  <a:pt x="7626" y="35394"/>
                </a:lnTo>
                <a:cubicBezTo>
                  <a:pt x="7327" y="35394"/>
                  <a:pt x="7177" y="35748"/>
                  <a:pt x="7395" y="35965"/>
                </a:cubicBezTo>
                <a:cubicBezTo>
                  <a:pt x="7462" y="36037"/>
                  <a:pt x="7546" y="36068"/>
                  <a:pt x="7630" y="36068"/>
                </a:cubicBezTo>
                <a:cubicBezTo>
                  <a:pt x="7800" y="36068"/>
                  <a:pt x="7966" y="35935"/>
                  <a:pt x="7966" y="35734"/>
                </a:cubicBezTo>
                <a:cubicBezTo>
                  <a:pt x="7979" y="35544"/>
                  <a:pt x="7816" y="35381"/>
                  <a:pt x="7639" y="35381"/>
                </a:cubicBezTo>
                <a:close/>
                <a:moveTo>
                  <a:pt x="19383" y="35299"/>
                </a:moveTo>
                <a:cubicBezTo>
                  <a:pt x="19030" y="35299"/>
                  <a:pt x="18853" y="35721"/>
                  <a:pt x="19098" y="35965"/>
                </a:cubicBezTo>
                <a:cubicBezTo>
                  <a:pt x="19176" y="36043"/>
                  <a:pt x="19272" y="36079"/>
                  <a:pt x="19367" y="36079"/>
                </a:cubicBezTo>
                <a:cubicBezTo>
                  <a:pt x="19569" y="36079"/>
                  <a:pt x="19764" y="35920"/>
                  <a:pt x="19764" y="35680"/>
                </a:cubicBezTo>
                <a:cubicBezTo>
                  <a:pt x="19764" y="35476"/>
                  <a:pt x="19587" y="35299"/>
                  <a:pt x="19383" y="35299"/>
                </a:cubicBezTo>
                <a:close/>
                <a:moveTo>
                  <a:pt x="16663" y="35349"/>
                </a:moveTo>
                <a:cubicBezTo>
                  <a:pt x="16568" y="35349"/>
                  <a:pt x="16471" y="35384"/>
                  <a:pt x="16393" y="35462"/>
                </a:cubicBezTo>
                <a:cubicBezTo>
                  <a:pt x="16135" y="35707"/>
                  <a:pt x="16311" y="36128"/>
                  <a:pt x="16665" y="36128"/>
                </a:cubicBezTo>
                <a:cubicBezTo>
                  <a:pt x="16869" y="36128"/>
                  <a:pt x="17045" y="35965"/>
                  <a:pt x="17045" y="35748"/>
                </a:cubicBezTo>
                <a:lnTo>
                  <a:pt x="17059" y="35748"/>
                </a:lnTo>
                <a:cubicBezTo>
                  <a:pt x="17059" y="35507"/>
                  <a:pt x="16864" y="35349"/>
                  <a:pt x="16663" y="35349"/>
                </a:cubicBezTo>
                <a:close/>
                <a:moveTo>
                  <a:pt x="28449" y="35354"/>
                </a:moveTo>
                <a:lnTo>
                  <a:pt x="28449" y="35354"/>
                </a:lnTo>
                <a:cubicBezTo>
                  <a:pt x="28104" y="35365"/>
                  <a:pt x="27923" y="35778"/>
                  <a:pt x="28177" y="36020"/>
                </a:cubicBezTo>
                <a:cubicBezTo>
                  <a:pt x="28258" y="36105"/>
                  <a:pt x="28358" y="36142"/>
                  <a:pt x="28455" y="36142"/>
                </a:cubicBezTo>
                <a:cubicBezTo>
                  <a:pt x="28654" y="36142"/>
                  <a:pt x="28843" y="35985"/>
                  <a:pt x="28843" y="35748"/>
                </a:cubicBezTo>
                <a:cubicBezTo>
                  <a:pt x="28843" y="35535"/>
                  <a:pt x="28661" y="35361"/>
                  <a:pt x="28449" y="35354"/>
                </a:cubicBezTo>
                <a:close/>
                <a:moveTo>
                  <a:pt x="37461" y="35408"/>
                </a:moveTo>
                <a:lnTo>
                  <a:pt x="37461" y="35421"/>
                </a:lnTo>
                <a:cubicBezTo>
                  <a:pt x="37455" y="35421"/>
                  <a:pt x="37450" y="35421"/>
                  <a:pt x="37445" y="35421"/>
                </a:cubicBezTo>
                <a:cubicBezTo>
                  <a:pt x="37129" y="35421"/>
                  <a:pt x="36975" y="35806"/>
                  <a:pt x="37189" y="36033"/>
                </a:cubicBezTo>
                <a:cubicBezTo>
                  <a:pt x="37266" y="36110"/>
                  <a:pt x="37361" y="36145"/>
                  <a:pt x="37454" y="36145"/>
                </a:cubicBezTo>
                <a:cubicBezTo>
                  <a:pt x="37641" y="36145"/>
                  <a:pt x="37819" y="36006"/>
                  <a:pt x="37828" y="35788"/>
                </a:cubicBezTo>
                <a:cubicBezTo>
                  <a:pt x="37828" y="35585"/>
                  <a:pt x="37665" y="35421"/>
                  <a:pt x="37461" y="35408"/>
                </a:cubicBezTo>
                <a:close/>
                <a:moveTo>
                  <a:pt x="25676" y="35421"/>
                </a:moveTo>
                <a:cubicBezTo>
                  <a:pt x="25337" y="35421"/>
                  <a:pt x="25146" y="35843"/>
                  <a:pt x="25405" y="36087"/>
                </a:cubicBezTo>
                <a:cubicBezTo>
                  <a:pt x="25483" y="36166"/>
                  <a:pt x="25581" y="36201"/>
                  <a:pt x="25676" y="36201"/>
                </a:cubicBezTo>
                <a:cubicBezTo>
                  <a:pt x="25877" y="36201"/>
                  <a:pt x="26071" y="36046"/>
                  <a:pt x="26071" y="35816"/>
                </a:cubicBezTo>
                <a:cubicBezTo>
                  <a:pt x="26071" y="35598"/>
                  <a:pt x="25894" y="35421"/>
                  <a:pt x="25690" y="35421"/>
                </a:cubicBezTo>
                <a:close/>
                <a:moveTo>
                  <a:pt x="41038" y="35723"/>
                </a:moveTo>
                <a:cubicBezTo>
                  <a:pt x="40981" y="35723"/>
                  <a:pt x="40922" y="35743"/>
                  <a:pt x="40873" y="35788"/>
                </a:cubicBezTo>
                <a:cubicBezTo>
                  <a:pt x="40709" y="35924"/>
                  <a:pt x="40805" y="36196"/>
                  <a:pt x="41022" y="36210"/>
                </a:cubicBezTo>
                <a:cubicBezTo>
                  <a:pt x="41158" y="36210"/>
                  <a:pt x="41267" y="36115"/>
                  <a:pt x="41280" y="35979"/>
                </a:cubicBezTo>
                <a:cubicBezTo>
                  <a:pt x="41290" y="35828"/>
                  <a:pt x="41168" y="35723"/>
                  <a:pt x="41038" y="35723"/>
                </a:cubicBezTo>
                <a:close/>
                <a:moveTo>
                  <a:pt x="13946" y="35449"/>
                </a:moveTo>
                <a:cubicBezTo>
                  <a:pt x="13593" y="35449"/>
                  <a:pt x="13430" y="35870"/>
                  <a:pt x="13674" y="36115"/>
                </a:cubicBezTo>
                <a:cubicBezTo>
                  <a:pt x="13753" y="36193"/>
                  <a:pt x="13849" y="36229"/>
                  <a:pt x="13943" y="36229"/>
                </a:cubicBezTo>
                <a:cubicBezTo>
                  <a:pt x="14139" y="36229"/>
                  <a:pt x="14327" y="36073"/>
                  <a:pt x="14327" y="35843"/>
                </a:cubicBezTo>
                <a:cubicBezTo>
                  <a:pt x="14327" y="35625"/>
                  <a:pt x="14150" y="35449"/>
                  <a:pt x="13946" y="35449"/>
                </a:cubicBezTo>
                <a:close/>
                <a:moveTo>
                  <a:pt x="22972" y="35476"/>
                </a:moveTo>
                <a:cubicBezTo>
                  <a:pt x="22618" y="35476"/>
                  <a:pt x="22441" y="35897"/>
                  <a:pt x="22686" y="36142"/>
                </a:cubicBezTo>
                <a:cubicBezTo>
                  <a:pt x="22767" y="36222"/>
                  <a:pt x="22866" y="36259"/>
                  <a:pt x="22964" y="36259"/>
                </a:cubicBezTo>
                <a:cubicBezTo>
                  <a:pt x="23162" y="36259"/>
                  <a:pt x="23352" y="36107"/>
                  <a:pt x="23352" y="35870"/>
                </a:cubicBezTo>
                <a:cubicBezTo>
                  <a:pt x="23352" y="35666"/>
                  <a:pt x="23175" y="35489"/>
                  <a:pt x="22972" y="35476"/>
                </a:cubicBezTo>
                <a:close/>
                <a:moveTo>
                  <a:pt x="34729" y="35476"/>
                </a:moveTo>
                <a:cubicBezTo>
                  <a:pt x="34375" y="35476"/>
                  <a:pt x="34199" y="35897"/>
                  <a:pt x="34443" y="36142"/>
                </a:cubicBezTo>
                <a:cubicBezTo>
                  <a:pt x="34524" y="36227"/>
                  <a:pt x="34625" y="36265"/>
                  <a:pt x="34723" y="36265"/>
                </a:cubicBezTo>
                <a:cubicBezTo>
                  <a:pt x="34921" y="36265"/>
                  <a:pt x="35109" y="36111"/>
                  <a:pt x="35109" y="35884"/>
                </a:cubicBezTo>
                <a:cubicBezTo>
                  <a:pt x="35109" y="35666"/>
                  <a:pt x="34946" y="35489"/>
                  <a:pt x="34742" y="35476"/>
                </a:cubicBezTo>
                <a:close/>
                <a:moveTo>
                  <a:pt x="11165" y="35543"/>
                </a:moveTo>
                <a:cubicBezTo>
                  <a:pt x="10983" y="35543"/>
                  <a:pt x="10820" y="35701"/>
                  <a:pt x="10820" y="35897"/>
                </a:cubicBezTo>
                <a:cubicBezTo>
                  <a:pt x="10811" y="36121"/>
                  <a:pt x="10993" y="36274"/>
                  <a:pt x="11187" y="36274"/>
                </a:cubicBezTo>
                <a:cubicBezTo>
                  <a:pt x="11277" y="36274"/>
                  <a:pt x="11368" y="36242"/>
                  <a:pt x="11445" y="36169"/>
                </a:cubicBezTo>
                <a:cubicBezTo>
                  <a:pt x="11690" y="35938"/>
                  <a:pt x="11527" y="35544"/>
                  <a:pt x="11187" y="35544"/>
                </a:cubicBezTo>
                <a:cubicBezTo>
                  <a:pt x="11180" y="35543"/>
                  <a:pt x="11172" y="35543"/>
                  <a:pt x="11165" y="35543"/>
                </a:cubicBezTo>
                <a:close/>
                <a:moveTo>
                  <a:pt x="8466" y="35618"/>
                </a:moveTo>
                <a:cubicBezTo>
                  <a:pt x="8382" y="35618"/>
                  <a:pt x="8295" y="35650"/>
                  <a:pt x="8224" y="35721"/>
                </a:cubicBezTo>
                <a:cubicBezTo>
                  <a:pt x="8006" y="35938"/>
                  <a:pt x="8156" y="36305"/>
                  <a:pt x="8469" y="36305"/>
                </a:cubicBezTo>
                <a:cubicBezTo>
                  <a:pt x="8659" y="36305"/>
                  <a:pt x="8808" y="36142"/>
                  <a:pt x="8808" y="35965"/>
                </a:cubicBezTo>
                <a:cubicBezTo>
                  <a:pt x="8808" y="35754"/>
                  <a:pt x="8642" y="35618"/>
                  <a:pt x="8466" y="35618"/>
                </a:cubicBezTo>
                <a:close/>
                <a:moveTo>
                  <a:pt x="2977" y="35897"/>
                </a:moveTo>
                <a:cubicBezTo>
                  <a:pt x="2869" y="35911"/>
                  <a:pt x="2773" y="35992"/>
                  <a:pt x="2773" y="36115"/>
                </a:cubicBezTo>
                <a:lnTo>
                  <a:pt x="2760" y="36115"/>
                </a:lnTo>
                <a:cubicBezTo>
                  <a:pt x="2767" y="36245"/>
                  <a:pt x="2871" y="36313"/>
                  <a:pt x="2976" y="36313"/>
                </a:cubicBezTo>
                <a:cubicBezTo>
                  <a:pt x="3079" y="36313"/>
                  <a:pt x="3181" y="36249"/>
                  <a:pt x="3195" y="36115"/>
                </a:cubicBezTo>
                <a:cubicBezTo>
                  <a:pt x="3195" y="35992"/>
                  <a:pt x="3100" y="35897"/>
                  <a:pt x="2977" y="35897"/>
                </a:cubicBezTo>
                <a:close/>
                <a:moveTo>
                  <a:pt x="31983" y="35530"/>
                </a:moveTo>
                <a:cubicBezTo>
                  <a:pt x="31630" y="35530"/>
                  <a:pt x="31467" y="35965"/>
                  <a:pt x="31711" y="36210"/>
                </a:cubicBezTo>
                <a:cubicBezTo>
                  <a:pt x="31788" y="36282"/>
                  <a:pt x="31882" y="36314"/>
                  <a:pt x="31974" y="36314"/>
                </a:cubicBezTo>
                <a:cubicBezTo>
                  <a:pt x="32178" y="36314"/>
                  <a:pt x="32377" y="36158"/>
                  <a:pt x="32377" y="35924"/>
                </a:cubicBezTo>
                <a:cubicBezTo>
                  <a:pt x="32364" y="35707"/>
                  <a:pt x="32187" y="35544"/>
                  <a:pt x="31983" y="35544"/>
                </a:cubicBezTo>
                <a:lnTo>
                  <a:pt x="31983" y="35530"/>
                </a:lnTo>
                <a:close/>
                <a:moveTo>
                  <a:pt x="5694" y="35734"/>
                </a:moveTo>
                <a:cubicBezTo>
                  <a:pt x="5446" y="35734"/>
                  <a:pt x="5319" y="36051"/>
                  <a:pt x="5505" y="36237"/>
                </a:cubicBezTo>
                <a:cubicBezTo>
                  <a:pt x="5562" y="36294"/>
                  <a:pt x="5634" y="36320"/>
                  <a:pt x="5706" y="36320"/>
                </a:cubicBezTo>
                <a:cubicBezTo>
                  <a:pt x="5858" y="36320"/>
                  <a:pt x="6008" y="36204"/>
                  <a:pt x="6008" y="36020"/>
                </a:cubicBezTo>
                <a:cubicBezTo>
                  <a:pt x="6008" y="35856"/>
                  <a:pt x="5872" y="35734"/>
                  <a:pt x="5709" y="35734"/>
                </a:cubicBezTo>
                <a:cubicBezTo>
                  <a:pt x="5704" y="35734"/>
                  <a:pt x="5699" y="35734"/>
                  <a:pt x="5694" y="35734"/>
                </a:cubicBezTo>
                <a:close/>
                <a:moveTo>
                  <a:pt x="20253" y="35544"/>
                </a:moveTo>
                <a:cubicBezTo>
                  <a:pt x="20036" y="35544"/>
                  <a:pt x="19859" y="35721"/>
                  <a:pt x="19845" y="35938"/>
                </a:cubicBezTo>
                <a:lnTo>
                  <a:pt x="19859" y="35938"/>
                </a:lnTo>
                <a:cubicBezTo>
                  <a:pt x="19859" y="36168"/>
                  <a:pt x="20053" y="36324"/>
                  <a:pt x="20253" y="36324"/>
                </a:cubicBezTo>
                <a:cubicBezTo>
                  <a:pt x="20349" y="36324"/>
                  <a:pt x="20446" y="36289"/>
                  <a:pt x="20525" y="36210"/>
                </a:cubicBezTo>
                <a:cubicBezTo>
                  <a:pt x="20770" y="35965"/>
                  <a:pt x="20593" y="35544"/>
                  <a:pt x="20253" y="35544"/>
                </a:cubicBezTo>
                <a:close/>
                <a:moveTo>
                  <a:pt x="29265" y="35598"/>
                </a:moveTo>
                <a:cubicBezTo>
                  <a:pt x="28911" y="35598"/>
                  <a:pt x="28748" y="36020"/>
                  <a:pt x="28993" y="36264"/>
                </a:cubicBezTo>
                <a:cubicBezTo>
                  <a:pt x="29072" y="36343"/>
                  <a:pt x="29169" y="36378"/>
                  <a:pt x="29264" y="36378"/>
                </a:cubicBezTo>
                <a:cubicBezTo>
                  <a:pt x="29465" y="36378"/>
                  <a:pt x="29659" y="36223"/>
                  <a:pt x="29659" y="35992"/>
                </a:cubicBezTo>
                <a:cubicBezTo>
                  <a:pt x="29645" y="35775"/>
                  <a:pt x="29469" y="35612"/>
                  <a:pt x="29265" y="35598"/>
                </a:cubicBezTo>
                <a:close/>
                <a:moveTo>
                  <a:pt x="38273" y="35711"/>
                </a:moveTo>
                <a:cubicBezTo>
                  <a:pt x="38193" y="35711"/>
                  <a:pt x="38112" y="35739"/>
                  <a:pt x="38045" y="35802"/>
                </a:cubicBezTo>
                <a:cubicBezTo>
                  <a:pt x="37828" y="36020"/>
                  <a:pt x="37977" y="36387"/>
                  <a:pt x="38290" y="36387"/>
                </a:cubicBezTo>
                <a:cubicBezTo>
                  <a:pt x="38467" y="36387"/>
                  <a:pt x="38616" y="36251"/>
                  <a:pt x="38630" y="36074"/>
                </a:cubicBezTo>
                <a:lnTo>
                  <a:pt x="38630" y="36060"/>
                </a:lnTo>
                <a:cubicBezTo>
                  <a:pt x="38630" y="35853"/>
                  <a:pt x="38454" y="35711"/>
                  <a:pt x="38273" y="35711"/>
                </a:cubicBezTo>
                <a:close/>
                <a:moveTo>
                  <a:pt x="17488" y="35634"/>
                </a:moveTo>
                <a:cubicBezTo>
                  <a:pt x="17395" y="35634"/>
                  <a:pt x="17300" y="35669"/>
                  <a:pt x="17222" y="35748"/>
                </a:cubicBezTo>
                <a:cubicBezTo>
                  <a:pt x="16964" y="35979"/>
                  <a:pt x="17140" y="36400"/>
                  <a:pt x="17480" y="36414"/>
                </a:cubicBezTo>
                <a:cubicBezTo>
                  <a:pt x="17698" y="36414"/>
                  <a:pt x="17874" y="36237"/>
                  <a:pt x="17874" y="36033"/>
                </a:cubicBezTo>
                <a:cubicBezTo>
                  <a:pt x="17874" y="35793"/>
                  <a:pt x="17686" y="35634"/>
                  <a:pt x="17488" y="35634"/>
                </a:cubicBezTo>
                <a:close/>
                <a:moveTo>
                  <a:pt x="41855" y="36045"/>
                </a:moveTo>
                <a:cubicBezTo>
                  <a:pt x="41744" y="36045"/>
                  <a:pt x="41662" y="36135"/>
                  <a:pt x="41674" y="36237"/>
                </a:cubicBezTo>
                <a:cubicBezTo>
                  <a:pt x="41661" y="36332"/>
                  <a:pt x="41742" y="36427"/>
                  <a:pt x="41851" y="36427"/>
                </a:cubicBezTo>
                <a:cubicBezTo>
                  <a:pt x="41960" y="36427"/>
                  <a:pt x="42055" y="36332"/>
                  <a:pt x="42041" y="36223"/>
                </a:cubicBezTo>
                <a:cubicBezTo>
                  <a:pt x="42041" y="36128"/>
                  <a:pt x="41960" y="36047"/>
                  <a:pt x="41878" y="36047"/>
                </a:cubicBezTo>
                <a:cubicBezTo>
                  <a:pt x="41871" y="36046"/>
                  <a:pt x="41863" y="36045"/>
                  <a:pt x="41855" y="36045"/>
                </a:cubicBezTo>
                <a:close/>
                <a:moveTo>
                  <a:pt x="26506" y="35666"/>
                </a:moveTo>
                <a:cubicBezTo>
                  <a:pt x="26166" y="35680"/>
                  <a:pt x="25989" y="36087"/>
                  <a:pt x="26234" y="36332"/>
                </a:cubicBezTo>
                <a:cubicBezTo>
                  <a:pt x="26312" y="36406"/>
                  <a:pt x="26408" y="36440"/>
                  <a:pt x="26503" y="36440"/>
                </a:cubicBezTo>
                <a:cubicBezTo>
                  <a:pt x="26705" y="36440"/>
                  <a:pt x="26900" y="36287"/>
                  <a:pt x="26900" y="36047"/>
                </a:cubicBezTo>
                <a:cubicBezTo>
                  <a:pt x="26886" y="35843"/>
                  <a:pt x="26709" y="35666"/>
                  <a:pt x="26506" y="35666"/>
                </a:cubicBezTo>
                <a:close/>
                <a:moveTo>
                  <a:pt x="14756" y="35706"/>
                </a:moveTo>
                <a:cubicBezTo>
                  <a:pt x="14436" y="35706"/>
                  <a:pt x="14253" y="36082"/>
                  <a:pt x="14476" y="36332"/>
                </a:cubicBezTo>
                <a:cubicBezTo>
                  <a:pt x="14554" y="36424"/>
                  <a:pt x="14659" y="36466"/>
                  <a:pt x="14763" y="36466"/>
                </a:cubicBezTo>
                <a:cubicBezTo>
                  <a:pt x="14950" y="36466"/>
                  <a:pt x="15134" y="36329"/>
                  <a:pt x="15142" y="36101"/>
                </a:cubicBezTo>
                <a:cubicBezTo>
                  <a:pt x="15156" y="35897"/>
                  <a:pt x="14993" y="35721"/>
                  <a:pt x="14789" y="35707"/>
                </a:cubicBezTo>
                <a:cubicBezTo>
                  <a:pt x="14778" y="35706"/>
                  <a:pt x="14767" y="35706"/>
                  <a:pt x="14756" y="35706"/>
                </a:cubicBezTo>
                <a:close/>
                <a:moveTo>
                  <a:pt x="23781" y="35733"/>
                </a:moveTo>
                <a:cubicBezTo>
                  <a:pt x="23449" y="35733"/>
                  <a:pt x="23278" y="36123"/>
                  <a:pt x="23488" y="36373"/>
                </a:cubicBezTo>
                <a:cubicBezTo>
                  <a:pt x="23569" y="36463"/>
                  <a:pt x="23673" y="36504"/>
                  <a:pt x="23775" y="36504"/>
                </a:cubicBezTo>
                <a:cubicBezTo>
                  <a:pt x="23965" y="36504"/>
                  <a:pt x="24150" y="36363"/>
                  <a:pt x="24168" y="36142"/>
                </a:cubicBezTo>
                <a:cubicBezTo>
                  <a:pt x="24181" y="35924"/>
                  <a:pt x="24018" y="35748"/>
                  <a:pt x="23814" y="35734"/>
                </a:cubicBezTo>
                <a:cubicBezTo>
                  <a:pt x="23803" y="35733"/>
                  <a:pt x="23792" y="35733"/>
                  <a:pt x="23781" y="35733"/>
                </a:cubicBezTo>
                <a:close/>
                <a:moveTo>
                  <a:pt x="12003" y="35775"/>
                </a:moveTo>
                <a:cubicBezTo>
                  <a:pt x="11513" y="35775"/>
                  <a:pt x="11513" y="36509"/>
                  <a:pt x="12003" y="36509"/>
                </a:cubicBezTo>
                <a:cubicBezTo>
                  <a:pt x="12492" y="36509"/>
                  <a:pt x="12492" y="35775"/>
                  <a:pt x="12003" y="35775"/>
                </a:cubicBezTo>
                <a:close/>
                <a:moveTo>
                  <a:pt x="35558" y="35734"/>
                </a:moveTo>
                <a:cubicBezTo>
                  <a:pt x="35218" y="35734"/>
                  <a:pt x="35041" y="36155"/>
                  <a:pt x="35286" y="36400"/>
                </a:cubicBezTo>
                <a:cubicBezTo>
                  <a:pt x="35363" y="36477"/>
                  <a:pt x="35457" y="36511"/>
                  <a:pt x="35549" y="36511"/>
                </a:cubicBezTo>
                <a:cubicBezTo>
                  <a:pt x="35752" y="36511"/>
                  <a:pt x="35948" y="36348"/>
                  <a:pt x="35939" y="36115"/>
                </a:cubicBezTo>
                <a:cubicBezTo>
                  <a:pt x="35939" y="35911"/>
                  <a:pt x="35775" y="35734"/>
                  <a:pt x="35558" y="35734"/>
                </a:cubicBezTo>
                <a:close/>
                <a:moveTo>
                  <a:pt x="9284" y="35856"/>
                </a:moveTo>
                <a:cubicBezTo>
                  <a:pt x="8972" y="35856"/>
                  <a:pt x="8822" y="36237"/>
                  <a:pt x="9053" y="36454"/>
                </a:cubicBezTo>
                <a:cubicBezTo>
                  <a:pt x="9122" y="36523"/>
                  <a:pt x="9207" y="36554"/>
                  <a:pt x="9291" y="36554"/>
                </a:cubicBezTo>
                <a:cubicBezTo>
                  <a:pt x="9472" y="36554"/>
                  <a:pt x="9647" y="36410"/>
                  <a:pt x="9638" y="36196"/>
                </a:cubicBezTo>
                <a:cubicBezTo>
                  <a:pt x="9638" y="36006"/>
                  <a:pt x="9474" y="35856"/>
                  <a:pt x="9284" y="35856"/>
                </a:cubicBezTo>
                <a:close/>
                <a:moveTo>
                  <a:pt x="32812" y="35788"/>
                </a:moveTo>
                <a:cubicBezTo>
                  <a:pt x="32595" y="35788"/>
                  <a:pt x="32418" y="35965"/>
                  <a:pt x="32418" y="36183"/>
                </a:cubicBezTo>
                <a:lnTo>
                  <a:pt x="32432" y="36183"/>
                </a:lnTo>
                <a:cubicBezTo>
                  <a:pt x="32432" y="36413"/>
                  <a:pt x="32619" y="36568"/>
                  <a:pt x="32816" y="36568"/>
                </a:cubicBezTo>
                <a:cubicBezTo>
                  <a:pt x="32910" y="36568"/>
                  <a:pt x="33005" y="36533"/>
                  <a:pt x="33084" y="36454"/>
                </a:cubicBezTo>
                <a:cubicBezTo>
                  <a:pt x="33329" y="36210"/>
                  <a:pt x="33166" y="35788"/>
                  <a:pt x="32812" y="35788"/>
                </a:cubicBezTo>
                <a:close/>
                <a:moveTo>
                  <a:pt x="21059" y="35824"/>
                </a:moveTo>
                <a:cubicBezTo>
                  <a:pt x="20965" y="35824"/>
                  <a:pt x="20871" y="35859"/>
                  <a:pt x="20797" y="35938"/>
                </a:cubicBezTo>
                <a:cubicBezTo>
                  <a:pt x="20552" y="36183"/>
                  <a:pt x="20729" y="36590"/>
                  <a:pt x="21069" y="36590"/>
                </a:cubicBezTo>
                <a:cubicBezTo>
                  <a:pt x="21286" y="36590"/>
                  <a:pt x="21449" y="36414"/>
                  <a:pt x="21449" y="36210"/>
                </a:cubicBezTo>
                <a:cubicBezTo>
                  <a:pt x="21449" y="35979"/>
                  <a:pt x="21256" y="35824"/>
                  <a:pt x="21059" y="35824"/>
                </a:cubicBezTo>
                <a:close/>
                <a:moveTo>
                  <a:pt x="1088" y="36291"/>
                </a:moveTo>
                <a:cubicBezTo>
                  <a:pt x="1047" y="36332"/>
                  <a:pt x="979" y="36373"/>
                  <a:pt x="979" y="36414"/>
                </a:cubicBezTo>
                <a:cubicBezTo>
                  <a:pt x="966" y="36454"/>
                  <a:pt x="1034" y="36522"/>
                  <a:pt x="1102" y="36604"/>
                </a:cubicBezTo>
                <a:cubicBezTo>
                  <a:pt x="1156" y="36522"/>
                  <a:pt x="1224" y="36468"/>
                  <a:pt x="1210" y="36427"/>
                </a:cubicBezTo>
                <a:cubicBezTo>
                  <a:pt x="1197" y="36373"/>
                  <a:pt x="1129" y="36332"/>
                  <a:pt x="1088" y="36291"/>
                </a:cubicBezTo>
                <a:close/>
                <a:moveTo>
                  <a:pt x="3811" y="36118"/>
                </a:moveTo>
                <a:cubicBezTo>
                  <a:pt x="3690" y="36118"/>
                  <a:pt x="3575" y="36214"/>
                  <a:pt x="3575" y="36359"/>
                </a:cubicBezTo>
                <a:cubicBezTo>
                  <a:pt x="3575" y="36495"/>
                  <a:pt x="3684" y="36590"/>
                  <a:pt x="3806" y="36604"/>
                </a:cubicBezTo>
                <a:cubicBezTo>
                  <a:pt x="4024" y="36604"/>
                  <a:pt x="4146" y="36346"/>
                  <a:pt x="3983" y="36196"/>
                </a:cubicBezTo>
                <a:cubicBezTo>
                  <a:pt x="3933" y="36142"/>
                  <a:pt x="3871" y="36118"/>
                  <a:pt x="3811" y="36118"/>
                </a:cubicBezTo>
                <a:close/>
                <a:moveTo>
                  <a:pt x="6533" y="35988"/>
                </a:moveTo>
                <a:cubicBezTo>
                  <a:pt x="6460" y="35988"/>
                  <a:pt x="6384" y="36015"/>
                  <a:pt x="6321" y="36074"/>
                </a:cubicBezTo>
                <a:cubicBezTo>
                  <a:pt x="6117" y="36264"/>
                  <a:pt x="6253" y="36604"/>
                  <a:pt x="6525" y="36604"/>
                </a:cubicBezTo>
                <a:cubicBezTo>
                  <a:pt x="6702" y="36604"/>
                  <a:pt x="6838" y="36482"/>
                  <a:pt x="6838" y="36305"/>
                </a:cubicBezTo>
                <a:cubicBezTo>
                  <a:pt x="6847" y="36118"/>
                  <a:pt x="6695" y="35988"/>
                  <a:pt x="6533" y="35988"/>
                </a:cubicBezTo>
                <a:close/>
                <a:moveTo>
                  <a:pt x="39083" y="35991"/>
                </a:moveTo>
                <a:cubicBezTo>
                  <a:pt x="38918" y="35991"/>
                  <a:pt x="38793" y="36136"/>
                  <a:pt x="38793" y="36305"/>
                </a:cubicBezTo>
                <a:cubicBezTo>
                  <a:pt x="38793" y="36489"/>
                  <a:pt x="38949" y="36617"/>
                  <a:pt x="39113" y="36617"/>
                </a:cubicBezTo>
                <a:cubicBezTo>
                  <a:pt x="39191" y="36617"/>
                  <a:pt x="39271" y="36588"/>
                  <a:pt x="39337" y="36522"/>
                </a:cubicBezTo>
                <a:cubicBezTo>
                  <a:pt x="39523" y="36323"/>
                  <a:pt x="39396" y="35992"/>
                  <a:pt x="39122" y="35992"/>
                </a:cubicBezTo>
                <a:cubicBezTo>
                  <a:pt x="39117" y="35992"/>
                  <a:pt x="39111" y="35992"/>
                  <a:pt x="39106" y="35992"/>
                </a:cubicBezTo>
                <a:cubicBezTo>
                  <a:pt x="39098" y="35992"/>
                  <a:pt x="39091" y="35991"/>
                  <a:pt x="39083" y="35991"/>
                </a:cubicBezTo>
                <a:close/>
                <a:moveTo>
                  <a:pt x="30086" y="35853"/>
                </a:moveTo>
                <a:cubicBezTo>
                  <a:pt x="30000" y="35853"/>
                  <a:pt x="29912" y="35883"/>
                  <a:pt x="29836" y="35952"/>
                </a:cubicBezTo>
                <a:cubicBezTo>
                  <a:pt x="29577" y="36169"/>
                  <a:pt x="29727" y="36604"/>
                  <a:pt x="30067" y="36618"/>
                </a:cubicBezTo>
                <a:cubicBezTo>
                  <a:pt x="30075" y="36618"/>
                  <a:pt x="30084" y="36618"/>
                  <a:pt x="30092" y="36618"/>
                </a:cubicBezTo>
                <a:cubicBezTo>
                  <a:pt x="30285" y="36618"/>
                  <a:pt x="30448" y="36472"/>
                  <a:pt x="30474" y="36264"/>
                </a:cubicBezTo>
                <a:cubicBezTo>
                  <a:pt x="30484" y="36025"/>
                  <a:pt x="30291" y="35853"/>
                  <a:pt x="30086" y="35853"/>
                </a:cubicBezTo>
                <a:close/>
                <a:moveTo>
                  <a:pt x="42680" y="36359"/>
                </a:moveTo>
                <a:cubicBezTo>
                  <a:pt x="42653" y="36359"/>
                  <a:pt x="42572" y="36427"/>
                  <a:pt x="42572" y="36468"/>
                </a:cubicBezTo>
                <a:cubicBezTo>
                  <a:pt x="42558" y="36495"/>
                  <a:pt x="42626" y="36563"/>
                  <a:pt x="42680" y="36645"/>
                </a:cubicBezTo>
                <a:cubicBezTo>
                  <a:pt x="42748" y="36577"/>
                  <a:pt x="42803" y="36522"/>
                  <a:pt x="42803" y="36495"/>
                </a:cubicBezTo>
                <a:lnTo>
                  <a:pt x="42789" y="36482"/>
                </a:lnTo>
                <a:cubicBezTo>
                  <a:pt x="42775" y="36427"/>
                  <a:pt x="42735" y="36373"/>
                  <a:pt x="42680" y="36359"/>
                </a:cubicBezTo>
                <a:close/>
                <a:moveTo>
                  <a:pt x="18309" y="35884"/>
                </a:moveTo>
                <a:cubicBezTo>
                  <a:pt x="17970" y="35884"/>
                  <a:pt x="17793" y="36291"/>
                  <a:pt x="18038" y="36536"/>
                </a:cubicBezTo>
                <a:cubicBezTo>
                  <a:pt x="18114" y="36617"/>
                  <a:pt x="18210" y="36653"/>
                  <a:pt x="18304" y="36653"/>
                </a:cubicBezTo>
                <a:cubicBezTo>
                  <a:pt x="18495" y="36653"/>
                  <a:pt x="18681" y="36505"/>
                  <a:pt x="18690" y="36278"/>
                </a:cubicBezTo>
                <a:cubicBezTo>
                  <a:pt x="18690" y="36060"/>
                  <a:pt x="18527" y="35897"/>
                  <a:pt x="18323" y="35884"/>
                </a:cubicBezTo>
                <a:close/>
                <a:moveTo>
                  <a:pt x="27332" y="35924"/>
                </a:moveTo>
                <a:cubicBezTo>
                  <a:pt x="27003" y="35924"/>
                  <a:pt x="26836" y="36323"/>
                  <a:pt x="27063" y="36563"/>
                </a:cubicBezTo>
                <a:cubicBezTo>
                  <a:pt x="27139" y="36644"/>
                  <a:pt x="27235" y="36681"/>
                  <a:pt x="27330" y="36681"/>
                </a:cubicBezTo>
                <a:cubicBezTo>
                  <a:pt x="27521" y="36681"/>
                  <a:pt x="27706" y="36532"/>
                  <a:pt x="27715" y="36305"/>
                </a:cubicBezTo>
                <a:cubicBezTo>
                  <a:pt x="27715" y="36101"/>
                  <a:pt x="27552" y="35924"/>
                  <a:pt x="27348" y="35924"/>
                </a:cubicBezTo>
                <a:cubicBezTo>
                  <a:pt x="27343" y="35924"/>
                  <a:pt x="27337" y="35924"/>
                  <a:pt x="27332" y="35924"/>
                </a:cubicBezTo>
                <a:close/>
                <a:moveTo>
                  <a:pt x="15577" y="35952"/>
                </a:moveTo>
                <a:cubicBezTo>
                  <a:pt x="15251" y="35965"/>
                  <a:pt x="15088" y="36373"/>
                  <a:pt x="15333" y="36604"/>
                </a:cubicBezTo>
                <a:cubicBezTo>
                  <a:pt x="15405" y="36676"/>
                  <a:pt x="15494" y="36709"/>
                  <a:pt x="15583" y="36709"/>
                </a:cubicBezTo>
                <a:cubicBezTo>
                  <a:pt x="15779" y="36709"/>
                  <a:pt x="15972" y="36552"/>
                  <a:pt x="15972" y="36319"/>
                </a:cubicBezTo>
                <a:cubicBezTo>
                  <a:pt x="15958" y="36123"/>
                  <a:pt x="15807" y="35964"/>
                  <a:pt x="15603" y="35964"/>
                </a:cubicBezTo>
                <a:cubicBezTo>
                  <a:pt x="15594" y="35964"/>
                  <a:pt x="15586" y="35965"/>
                  <a:pt x="15577" y="35965"/>
                </a:cubicBezTo>
                <a:lnTo>
                  <a:pt x="15577" y="35952"/>
                </a:lnTo>
                <a:close/>
                <a:moveTo>
                  <a:pt x="36387" y="35992"/>
                </a:moveTo>
                <a:cubicBezTo>
                  <a:pt x="36061" y="35992"/>
                  <a:pt x="35884" y="36400"/>
                  <a:pt x="36129" y="36631"/>
                </a:cubicBezTo>
                <a:cubicBezTo>
                  <a:pt x="36202" y="36704"/>
                  <a:pt x="36292" y="36736"/>
                  <a:pt x="36381" y="36736"/>
                </a:cubicBezTo>
                <a:cubicBezTo>
                  <a:pt x="36575" y="36736"/>
                  <a:pt x="36763" y="36583"/>
                  <a:pt x="36754" y="36359"/>
                </a:cubicBezTo>
                <a:cubicBezTo>
                  <a:pt x="36754" y="36155"/>
                  <a:pt x="36591" y="35992"/>
                  <a:pt x="36387" y="35992"/>
                </a:cubicBezTo>
                <a:close/>
                <a:moveTo>
                  <a:pt x="12822" y="36019"/>
                </a:moveTo>
                <a:cubicBezTo>
                  <a:pt x="12616" y="36019"/>
                  <a:pt x="12465" y="36190"/>
                  <a:pt x="12465" y="36387"/>
                </a:cubicBezTo>
                <a:cubicBezTo>
                  <a:pt x="12465" y="36617"/>
                  <a:pt x="12652" y="36766"/>
                  <a:pt x="12845" y="36766"/>
                </a:cubicBezTo>
                <a:cubicBezTo>
                  <a:pt x="12937" y="36766"/>
                  <a:pt x="13029" y="36733"/>
                  <a:pt x="13104" y="36658"/>
                </a:cubicBezTo>
                <a:cubicBezTo>
                  <a:pt x="13335" y="36427"/>
                  <a:pt x="13172" y="36020"/>
                  <a:pt x="12845" y="36020"/>
                </a:cubicBezTo>
                <a:cubicBezTo>
                  <a:pt x="12837" y="36019"/>
                  <a:pt x="12830" y="36019"/>
                  <a:pt x="12822" y="36019"/>
                </a:cubicBezTo>
                <a:close/>
                <a:moveTo>
                  <a:pt x="24601" y="36011"/>
                </a:moveTo>
                <a:cubicBezTo>
                  <a:pt x="24505" y="36011"/>
                  <a:pt x="24407" y="36047"/>
                  <a:pt x="24331" y="36128"/>
                </a:cubicBezTo>
                <a:cubicBezTo>
                  <a:pt x="24103" y="36369"/>
                  <a:pt x="24271" y="36767"/>
                  <a:pt x="24600" y="36767"/>
                </a:cubicBezTo>
                <a:cubicBezTo>
                  <a:pt x="24605" y="36767"/>
                  <a:pt x="24611" y="36767"/>
                  <a:pt x="24616" y="36767"/>
                </a:cubicBezTo>
                <a:cubicBezTo>
                  <a:pt x="24820" y="36767"/>
                  <a:pt x="24983" y="36590"/>
                  <a:pt x="24983" y="36387"/>
                </a:cubicBezTo>
                <a:cubicBezTo>
                  <a:pt x="24983" y="36159"/>
                  <a:pt x="24795" y="36011"/>
                  <a:pt x="24601" y="36011"/>
                </a:cubicBezTo>
                <a:close/>
                <a:moveTo>
                  <a:pt x="33618" y="36046"/>
                </a:moveTo>
                <a:cubicBezTo>
                  <a:pt x="33424" y="36046"/>
                  <a:pt x="33261" y="36205"/>
                  <a:pt x="33261" y="36414"/>
                </a:cubicBezTo>
                <a:lnTo>
                  <a:pt x="33247" y="36414"/>
                </a:lnTo>
                <a:cubicBezTo>
                  <a:pt x="33247" y="36647"/>
                  <a:pt x="33440" y="36804"/>
                  <a:pt x="33640" y="36804"/>
                </a:cubicBezTo>
                <a:cubicBezTo>
                  <a:pt x="33731" y="36804"/>
                  <a:pt x="33823" y="36771"/>
                  <a:pt x="33900" y="36699"/>
                </a:cubicBezTo>
                <a:cubicBezTo>
                  <a:pt x="34144" y="36468"/>
                  <a:pt x="33981" y="36047"/>
                  <a:pt x="33641" y="36047"/>
                </a:cubicBezTo>
                <a:cubicBezTo>
                  <a:pt x="33634" y="36046"/>
                  <a:pt x="33626" y="36046"/>
                  <a:pt x="33618" y="36046"/>
                </a:cubicBezTo>
                <a:close/>
                <a:moveTo>
                  <a:pt x="1893" y="36507"/>
                </a:moveTo>
                <a:cubicBezTo>
                  <a:pt x="1811" y="36507"/>
                  <a:pt x="1754" y="36572"/>
                  <a:pt x="1754" y="36672"/>
                </a:cubicBezTo>
                <a:cubicBezTo>
                  <a:pt x="1754" y="36759"/>
                  <a:pt x="1811" y="36823"/>
                  <a:pt x="1904" y="36823"/>
                </a:cubicBezTo>
                <a:cubicBezTo>
                  <a:pt x="1912" y="36823"/>
                  <a:pt x="1921" y="36823"/>
                  <a:pt x="1931" y="36821"/>
                </a:cubicBezTo>
                <a:cubicBezTo>
                  <a:pt x="1999" y="36808"/>
                  <a:pt x="2053" y="36740"/>
                  <a:pt x="2107" y="36699"/>
                </a:cubicBezTo>
                <a:lnTo>
                  <a:pt x="2107" y="36631"/>
                </a:lnTo>
                <a:cubicBezTo>
                  <a:pt x="2039" y="36590"/>
                  <a:pt x="1985" y="36522"/>
                  <a:pt x="1917" y="36509"/>
                </a:cubicBezTo>
                <a:cubicBezTo>
                  <a:pt x="1909" y="36508"/>
                  <a:pt x="1901" y="36507"/>
                  <a:pt x="1893" y="36507"/>
                </a:cubicBezTo>
                <a:close/>
                <a:moveTo>
                  <a:pt x="39935" y="36264"/>
                </a:moveTo>
                <a:cubicBezTo>
                  <a:pt x="39785" y="36264"/>
                  <a:pt x="39649" y="36387"/>
                  <a:pt x="39649" y="36550"/>
                </a:cubicBezTo>
                <a:lnTo>
                  <a:pt x="39663" y="36550"/>
                </a:lnTo>
                <a:cubicBezTo>
                  <a:pt x="39663" y="36721"/>
                  <a:pt x="39801" y="36833"/>
                  <a:pt x="39941" y="36833"/>
                </a:cubicBezTo>
                <a:cubicBezTo>
                  <a:pt x="40012" y="36833"/>
                  <a:pt x="40084" y="36804"/>
                  <a:pt x="40139" y="36740"/>
                </a:cubicBezTo>
                <a:cubicBezTo>
                  <a:pt x="40315" y="36563"/>
                  <a:pt x="40179" y="36264"/>
                  <a:pt x="39935" y="36264"/>
                </a:cubicBezTo>
                <a:close/>
                <a:moveTo>
                  <a:pt x="10127" y="36128"/>
                </a:moveTo>
                <a:cubicBezTo>
                  <a:pt x="9801" y="36128"/>
                  <a:pt x="9638" y="36509"/>
                  <a:pt x="9869" y="36740"/>
                </a:cubicBezTo>
                <a:cubicBezTo>
                  <a:pt x="9937" y="36809"/>
                  <a:pt x="10022" y="36839"/>
                  <a:pt x="10107" y="36839"/>
                </a:cubicBezTo>
                <a:cubicBezTo>
                  <a:pt x="10289" y="36839"/>
                  <a:pt x="10467" y="36695"/>
                  <a:pt x="10467" y="36482"/>
                </a:cubicBezTo>
                <a:cubicBezTo>
                  <a:pt x="10467" y="36291"/>
                  <a:pt x="10317" y="36128"/>
                  <a:pt x="10127" y="36128"/>
                </a:cubicBezTo>
                <a:close/>
                <a:moveTo>
                  <a:pt x="21884" y="36087"/>
                </a:moveTo>
                <a:cubicBezTo>
                  <a:pt x="21680" y="36087"/>
                  <a:pt x="21517" y="36251"/>
                  <a:pt x="21517" y="36454"/>
                </a:cubicBezTo>
                <a:lnTo>
                  <a:pt x="21517" y="36468"/>
                </a:lnTo>
                <a:cubicBezTo>
                  <a:pt x="21517" y="36695"/>
                  <a:pt x="21700" y="36844"/>
                  <a:pt x="21890" y="36844"/>
                </a:cubicBezTo>
                <a:cubicBezTo>
                  <a:pt x="21984" y="36844"/>
                  <a:pt x="22080" y="36807"/>
                  <a:pt x="22156" y="36726"/>
                </a:cubicBezTo>
                <a:cubicBezTo>
                  <a:pt x="22401" y="36482"/>
                  <a:pt x="22224" y="36087"/>
                  <a:pt x="21884" y="36087"/>
                </a:cubicBezTo>
                <a:close/>
                <a:moveTo>
                  <a:pt x="7381" y="36223"/>
                </a:moveTo>
                <a:cubicBezTo>
                  <a:pt x="7205" y="36223"/>
                  <a:pt x="7055" y="36359"/>
                  <a:pt x="7055" y="36536"/>
                </a:cubicBezTo>
                <a:cubicBezTo>
                  <a:pt x="7046" y="36723"/>
                  <a:pt x="7204" y="36859"/>
                  <a:pt x="7369" y="36859"/>
                </a:cubicBezTo>
                <a:cubicBezTo>
                  <a:pt x="7445" y="36859"/>
                  <a:pt x="7521" y="36831"/>
                  <a:pt x="7585" y="36767"/>
                </a:cubicBezTo>
                <a:cubicBezTo>
                  <a:pt x="7789" y="36577"/>
                  <a:pt x="7653" y="36237"/>
                  <a:pt x="7381" y="36223"/>
                </a:cubicBezTo>
                <a:close/>
                <a:moveTo>
                  <a:pt x="4649" y="36346"/>
                </a:moveTo>
                <a:cubicBezTo>
                  <a:pt x="4418" y="36346"/>
                  <a:pt x="4296" y="36618"/>
                  <a:pt x="4459" y="36781"/>
                </a:cubicBezTo>
                <a:cubicBezTo>
                  <a:pt x="4513" y="36835"/>
                  <a:pt x="4578" y="36859"/>
                  <a:pt x="4642" y="36859"/>
                </a:cubicBezTo>
                <a:cubicBezTo>
                  <a:pt x="4772" y="36859"/>
                  <a:pt x="4894" y="36759"/>
                  <a:pt x="4894" y="36604"/>
                </a:cubicBezTo>
                <a:cubicBezTo>
                  <a:pt x="4894" y="36468"/>
                  <a:pt x="4785" y="36346"/>
                  <a:pt x="4649" y="36346"/>
                </a:cubicBezTo>
                <a:close/>
                <a:moveTo>
                  <a:pt x="19150" y="36141"/>
                </a:moveTo>
                <a:cubicBezTo>
                  <a:pt x="19142" y="36141"/>
                  <a:pt x="19133" y="36141"/>
                  <a:pt x="19125" y="36142"/>
                </a:cubicBezTo>
                <a:lnTo>
                  <a:pt x="19139" y="36142"/>
                </a:lnTo>
                <a:cubicBezTo>
                  <a:pt x="18799" y="36142"/>
                  <a:pt x="18649" y="36550"/>
                  <a:pt x="18880" y="36781"/>
                </a:cubicBezTo>
                <a:cubicBezTo>
                  <a:pt x="18957" y="36853"/>
                  <a:pt x="19049" y="36886"/>
                  <a:pt x="19139" y="36886"/>
                </a:cubicBezTo>
                <a:cubicBezTo>
                  <a:pt x="19334" y="36886"/>
                  <a:pt x="19519" y="36732"/>
                  <a:pt x="19519" y="36509"/>
                </a:cubicBezTo>
                <a:cubicBezTo>
                  <a:pt x="19519" y="36300"/>
                  <a:pt x="19356" y="36141"/>
                  <a:pt x="19150" y="36141"/>
                </a:cubicBezTo>
                <a:close/>
                <a:moveTo>
                  <a:pt x="30926" y="36142"/>
                </a:moveTo>
                <a:cubicBezTo>
                  <a:pt x="30920" y="36142"/>
                  <a:pt x="30915" y="36142"/>
                  <a:pt x="30909" y="36142"/>
                </a:cubicBezTo>
                <a:cubicBezTo>
                  <a:pt x="30692" y="36142"/>
                  <a:pt x="30529" y="36305"/>
                  <a:pt x="30542" y="36522"/>
                </a:cubicBezTo>
                <a:lnTo>
                  <a:pt x="30529" y="36522"/>
                </a:lnTo>
                <a:cubicBezTo>
                  <a:pt x="30529" y="36743"/>
                  <a:pt x="30721" y="36889"/>
                  <a:pt x="30918" y="36889"/>
                </a:cubicBezTo>
                <a:cubicBezTo>
                  <a:pt x="31012" y="36889"/>
                  <a:pt x="31106" y="36856"/>
                  <a:pt x="31181" y="36781"/>
                </a:cubicBezTo>
                <a:cubicBezTo>
                  <a:pt x="31409" y="36540"/>
                  <a:pt x="31254" y="36142"/>
                  <a:pt x="30926" y="36142"/>
                </a:cubicBezTo>
                <a:close/>
                <a:moveTo>
                  <a:pt x="16434" y="36196"/>
                </a:moveTo>
                <a:cubicBezTo>
                  <a:pt x="15931" y="36196"/>
                  <a:pt x="15931" y="36944"/>
                  <a:pt x="16420" y="36944"/>
                </a:cubicBezTo>
                <a:cubicBezTo>
                  <a:pt x="16624" y="36944"/>
                  <a:pt x="16787" y="36781"/>
                  <a:pt x="16787" y="36577"/>
                </a:cubicBezTo>
                <a:cubicBezTo>
                  <a:pt x="16801" y="36373"/>
                  <a:pt x="16638" y="36196"/>
                  <a:pt x="16434" y="36196"/>
                </a:cubicBezTo>
                <a:close/>
                <a:moveTo>
                  <a:pt x="28150" y="36196"/>
                </a:moveTo>
                <a:cubicBezTo>
                  <a:pt x="27810" y="36196"/>
                  <a:pt x="27647" y="36604"/>
                  <a:pt x="27892" y="36849"/>
                </a:cubicBezTo>
                <a:cubicBezTo>
                  <a:pt x="27965" y="36921"/>
                  <a:pt x="28055" y="36954"/>
                  <a:pt x="28144" y="36954"/>
                </a:cubicBezTo>
                <a:cubicBezTo>
                  <a:pt x="28339" y="36954"/>
                  <a:pt x="28531" y="36800"/>
                  <a:pt x="28531" y="36577"/>
                </a:cubicBezTo>
                <a:cubicBezTo>
                  <a:pt x="28531" y="36359"/>
                  <a:pt x="28368" y="36196"/>
                  <a:pt x="28150" y="36196"/>
                </a:cubicBezTo>
                <a:close/>
                <a:moveTo>
                  <a:pt x="37206" y="36250"/>
                </a:moveTo>
                <a:cubicBezTo>
                  <a:pt x="37013" y="36250"/>
                  <a:pt x="36862" y="36408"/>
                  <a:pt x="36849" y="36604"/>
                </a:cubicBezTo>
                <a:lnTo>
                  <a:pt x="36863" y="36604"/>
                </a:lnTo>
                <a:cubicBezTo>
                  <a:pt x="36854" y="36818"/>
                  <a:pt x="37035" y="36968"/>
                  <a:pt x="37224" y="36968"/>
                </a:cubicBezTo>
                <a:cubicBezTo>
                  <a:pt x="37312" y="36968"/>
                  <a:pt x="37401" y="36935"/>
                  <a:pt x="37474" y="36862"/>
                </a:cubicBezTo>
                <a:cubicBezTo>
                  <a:pt x="37706" y="36645"/>
                  <a:pt x="37542" y="36251"/>
                  <a:pt x="37230" y="36251"/>
                </a:cubicBezTo>
                <a:cubicBezTo>
                  <a:pt x="37222" y="36250"/>
                  <a:pt x="37214" y="36250"/>
                  <a:pt x="37206" y="36250"/>
                </a:cubicBezTo>
                <a:close/>
                <a:moveTo>
                  <a:pt x="25455" y="36263"/>
                </a:moveTo>
                <a:cubicBezTo>
                  <a:pt x="25448" y="36263"/>
                  <a:pt x="25440" y="36264"/>
                  <a:pt x="25432" y="36264"/>
                </a:cubicBezTo>
                <a:cubicBezTo>
                  <a:pt x="25106" y="36264"/>
                  <a:pt x="24942" y="36672"/>
                  <a:pt x="25187" y="36903"/>
                </a:cubicBezTo>
                <a:cubicBezTo>
                  <a:pt x="25260" y="36976"/>
                  <a:pt x="25350" y="37008"/>
                  <a:pt x="25439" y="37008"/>
                </a:cubicBezTo>
                <a:cubicBezTo>
                  <a:pt x="25633" y="37008"/>
                  <a:pt x="25822" y="36855"/>
                  <a:pt x="25812" y="36631"/>
                </a:cubicBezTo>
                <a:cubicBezTo>
                  <a:pt x="25812" y="36422"/>
                  <a:pt x="25649" y="36263"/>
                  <a:pt x="25455" y="36263"/>
                </a:cubicBezTo>
                <a:close/>
                <a:moveTo>
                  <a:pt x="13674" y="36291"/>
                </a:moveTo>
                <a:cubicBezTo>
                  <a:pt x="13471" y="36291"/>
                  <a:pt x="13294" y="36454"/>
                  <a:pt x="13294" y="36658"/>
                </a:cubicBezTo>
                <a:lnTo>
                  <a:pt x="13294" y="36645"/>
                </a:lnTo>
                <a:lnTo>
                  <a:pt x="13294" y="36645"/>
                </a:lnTo>
                <a:cubicBezTo>
                  <a:pt x="13285" y="36878"/>
                  <a:pt x="13468" y="37035"/>
                  <a:pt x="13663" y="37035"/>
                </a:cubicBezTo>
                <a:cubicBezTo>
                  <a:pt x="13751" y="37035"/>
                  <a:pt x="13843" y="37002"/>
                  <a:pt x="13919" y="36930"/>
                </a:cubicBezTo>
                <a:cubicBezTo>
                  <a:pt x="14164" y="36699"/>
                  <a:pt x="14001" y="36291"/>
                  <a:pt x="13674" y="36291"/>
                </a:cubicBezTo>
                <a:close/>
                <a:moveTo>
                  <a:pt x="40764" y="36550"/>
                </a:moveTo>
                <a:cubicBezTo>
                  <a:pt x="40628" y="36550"/>
                  <a:pt x="40519" y="36658"/>
                  <a:pt x="40519" y="36794"/>
                </a:cubicBezTo>
                <a:cubicBezTo>
                  <a:pt x="40506" y="36971"/>
                  <a:pt x="40635" y="37059"/>
                  <a:pt x="40762" y="37059"/>
                </a:cubicBezTo>
                <a:cubicBezTo>
                  <a:pt x="40890" y="37059"/>
                  <a:pt x="41015" y="36971"/>
                  <a:pt x="40995" y="36794"/>
                </a:cubicBezTo>
                <a:cubicBezTo>
                  <a:pt x="40995" y="36658"/>
                  <a:pt x="40886" y="36550"/>
                  <a:pt x="40764" y="36550"/>
                </a:cubicBezTo>
                <a:close/>
                <a:moveTo>
                  <a:pt x="34464" y="36322"/>
                </a:moveTo>
                <a:cubicBezTo>
                  <a:pt x="34375" y="36322"/>
                  <a:pt x="34285" y="36355"/>
                  <a:pt x="34212" y="36427"/>
                </a:cubicBezTo>
                <a:cubicBezTo>
                  <a:pt x="33968" y="36658"/>
                  <a:pt x="34117" y="37053"/>
                  <a:pt x="34457" y="37066"/>
                </a:cubicBezTo>
                <a:cubicBezTo>
                  <a:pt x="34465" y="37067"/>
                  <a:pt x="34473" y="37067"/>
                  <a:pt x="34481" y="37067"/>
                </a:cubicBezTo>
                <a:cubicBezTo>
                  <a:pt x="34674" y="37067"/>
                  <a:pt x="34838" y="36908"/>
                  <a:pt x="34838" y="36699"/>
                </a:cubicBezTo>
                <a:cubicBezTo>
                  <a:pt x="34847" y="36476"/>
                  <a:pt x="34658" y="36322"/>
                  <a:pt x="34464" y="36322"/>
                </a:cubicBezTo>
                <a:close/>
                <a:moveTo>
                  <a:pt x="22702" y="36331"/>
                </a:moveTo>
                <a:cubicBezTo>
                  <a:pt x="22497" y="36331"/>
                  <a:pt x="22346" y="36490"/>
                  <a:pt x="22346" y="36699"/>
                </a:cubicBezTo>
                <a:lnTo>
                  <a:pt x="22360" y="36699"/>
                </a:lnTo>
                <a:cubicBezTo>
                  <a:pt x="22351" y="36920"/>
                  <a:pt x="22534" y="37072"/>
                  <a:pt x="22725" y="37072"/>
                </a:cubicBezTo>
                <a:cubicBezTo>
                  <a:pt x="22817" y="37072"/>
                  <a:pt x="22910" y="37037"/>
                  <a:pt x="22985" y="36957"/>
                </a:cubicBezTo>
                <a:cubicBezTo>
                  <a:pt x="23226" y="36730"/>
                  <a:pt x="23059" y="36332"/>
                  <a:pt x="22743" y="36332"/>
                </a:cubicBezTo>
                <a:cubicBezTo>
                  <a:pt x="22737" y="36332"/>
                  <a:pt x="22732" y="36332"/>
                  <a:pt x="22727" y="36332"/>
                </a:cubicBezTo>
                <a:cubicBezTo>
                  <a:pt x="22718" y="36332"/>
                  <a:pt x="22710" y="36331"/>
                  <a:pt x="22702" y="36331"/>
                </a:cubicBezTo>
                <a:close/>
                <a:moveTo>
                  <a:pt x="10942" y="36373"/>
                </a:moveTo>
                <a:cubicBezTo>
                  <a:pt x="10616" y="36373"/>
                  <a:pt x="10453" y="36754"/>
                  <a:pt x="10684" y="36985"/>
                </a:cubicBezTo>
                <a:cubicBezTo>
                  <a:pt x="10755" y="37055"/>
                  <a:pt x="10845" y="37087"/>
                  <a:pt x="10933" y="37087"/>
                </a:cubicBezTo>
                <a:cubicBezTo>
                  <a:pt x="11117" y="37087"/>
                  <a:pt x="11296" y="36951"/>
                  <a:pt x="11296" y="36740"/>
                </a:cubicBezTo>
                <a:cubicBezTo>
                  <a:pt x="11296" y="36536"/>
                  <a:pt x="11146" y="36373"/>
                  <a:pt x="10942" y="36373"/>
                </a:cubicBezTo>
                <a:close/>
                <a:moveTo>
                  <a:pt x="5465" y="36577"/>
                </a:moveTo>
                <a:cubicBezTo>
                  <a:pt x="5098" y="36577"/>
                  <a:pt x="5098" y="37121"/>
                  <a:pt x="5465" y="37121"/>
                </a:cubicBezTo>
                <a:cubicBezTo>
                  <a:pt x="5832" y="37121"/>
                  <a:pt x="5832" y="36577"/>
                  <a:pt x="5465" y="36577"/>
                </a:cubicBezTo>
                <a:close/>
                <a:moveTo>
                  <a:pt x="8210" y="36468"/>
                </a:moveTo>
                <a:cubicBezTo>
                  <a:pt x="8135" y="36468"/>
                  <a:pt x="8058" y="36493"/>
                  <a:pt x="7993" y="36550"/>
                </a:cubicBezTo>
                <a:cubicBezTo>
                  <a:pt x="7775" y="36754"/>
                  <a:pt x="7911" y="37107"/>
                  <a:pt x="8210" y="37121"/>
                </a:cubicBezTo>
                <a:cubicBezTo>
                  <a:pt x="8387" y="37121"/>
                  <a:pt x="8537" y="36985"/>
                  <a:pt x="8550" y="36808"/>
                </a:cubicBezTo>
                <a:cubicBezTo>
                  <a:pt x="8560" y="36608"/>
                  <a:pt x="8389" y="36468"/>
                  <a:pt x="8210" y="36468"/>
                </a:cubicBezTo>
                <a:close/>
                <a:moveTo>
                  <a:pt x="19960" y="36380"/>
                </a:moveTo>
                <a:cubicBezTo>
                  <a:pt x="19873" y="36380"/>
                  <a:pt x="19784" y="36411"/>
                  <a:pt x="19709" y="36482"/>
                </a:cubicBezTo>
                <a:cubicBezTo>
                  <a:pt x="19465" y="36699"/>
                  <a:pt x="19614" y="37107"/>
                  <a:pt x="19954" y="37121"/>
                </a:cubicBezTo>
                <a:cubicBezTo>
                  <a:pt x="19963" y="37121"/>
                  <a:pt x="19971" y="37121"/>
                  <a:pt x="19980" y="37121"/>
                </a:cubicBezTo>
                <a:cubicBezTo>
                  <a:pt x="20171" y="37121"/>
                  <a:pt x="20322" y="36976"/>
                  <a:pt x="20335" y="36781"/>
                </a:cubicBezTo>
                <a:lnTo>
                  <a:pt x="20335" y="36767"/>
                </a:lnTo>
                <a:cubicBezTo>
                  <a:pt x="20344" y="36541"/>
                  <a:pt x="20157" y="36380"/>
                  <a:pt x="19960" y="36380"/>
                </a:cubicBezTo>
                <a:close/>
                <a:moveTo>
                  <a:pt x="2746" y="36753"/>
                </a:moveTo>
                <a:cubicBezTo>
                  <a:pt x="2501" y="36753"/>
                  <a:pt x="2492" y="37121"/>
                  <a:pt x="2733" y="37134"/>
                </a:cubicBezTo>
                <a:cubicBezTo>
                  <a:pt x="2991" y="37134"/>
                  <a:pt x="3005" y="36754"/>
                  <a:pt x="2760" y="36754"/>
                </a:cubicBezTo>
                <a:cubicBezTo>
                  <a:pt x="2755" y="36753"/>
                  <a:pt x="2751" y="36753"/>
                  <a:pt x="2746" y="36753"/>
                </a:cubicBezTo>
                <a:close/>
                <a:moveTo>
                  <a:pt x="31745" y="36387"/>
                </a:moveTo>
                <a:cubicBezTo>
                  <a:pt x="31653" y="36387"/>
                  <a:pt x="31559" y="36421"/>
                  <a:pt x="31480" y="36495"/>
                </a:cubicBezTo>
                <a:cubicBezTo>
                  <a:pt x="31249" y="36726"/>
                  <a:pt x="31412" y="37121"/>
                  <a:pt x="31739" y="37134"/>
                </a:cubicBezTo>
                <a:cubicBezTo>
                  <a:pt x="31942" y="37134"/>
                  <a:pt x="32106" y="36971"/>
                  <a:pt x="32106" y="36767"/>
                </a:cubicBezTo>
                <a:lnTo>
                  <a:pt x="32119" y="36767"/>
                </a:lnTo>
                <a:cubicBezTo>
                  <a:pt x="32119" y="36537"/>
                  <a:pt x="31938" y="36387"/>
                  <a:pt x="31745" y="36387"/>
                </a:cubicBezTo>
                <a:close/>
                <a:moveTo>
                  <a:pt x="22441" y="37161"/>
                </a:moveTo>
                <a:cubicBezTo>
                  <a:pt x="22444" y="37161"/>
                  <a:pt x="22446" y="37161"/>
                  <a:pt x="22448" y="37161"/>
                </a:cubicBezTo>
                <a:lnTo>
                  <a:pt x="22448" y="37161"/>
                </a:lnTo>
                <a:cubicBezTo>
                  <a:pt x="22450" y="37161"/>
                  <a:pt x="22453" y="37161"/>
                  <a:pt x="22455" y="37161"/>
                </a:cubicBezTo>
                <a:close/>
                <a:moveTo>
                  <a:pt x="29008" y="36455"/>
                </a:moveTo>
                <a:cubicBezTo>
                  <a:pt x="28916" y="36455"/>
                  <a:pt x="28823" y="36488"/>
                  <a:pt x="28748" y="36563"/>
                </a:cubicBezTo>
                <a:cubicBezTo>
                  <a:pt x="28517" y="36808"/>
                  <a:pt x="28694" y="37202"/>
                  <a:pt x="29020" y="37202"/>
                </a:cubicBezTo>
                <a:cubicBezTo>
                  <a:pt x="29224" y="37188"/>
                  <a:pt x="29387" y="37025"/>
                  <a:pt x="29387" y="36821"/>
                </a:cubicBezTo>
                <a:cubicBezTo>
                  <a:pt x="29387" y="36601"/>
                  <a:pt x="29201" y="36455"/>
                  <a:pt x="29008" y="36455"/>
                </a:cubicBezTo>
                <a:close/>
                <a:moveTo>
                  <a:pt x="17249" y="36482"/>
                </a:moveTo>
                <a:cubicBezTo>
                  <a:pt x="16923" y="36482"/>
                  <a:pt x="16746" y="36876"/>
                  <a:pt x="16977" y="37107"/>
                </a:cubicBezTo>
                <a:cubicBezTo>
                  <a:pt x="17054" y="37188"/>
                  <a:pt x="17150" y="37225"/>
                  <a:pt x="17243" y="37225"/>
                </a:cubicBezTo>
                <a:cubicBezTo>
                  <a:pt x="17429" y="37225"/>
                  <a:pt x="17607" y="37080"/>
                  <a:pt x="17616" y="36862"/>
                </a:cubicBezTo>
                <a:cubicBezTo>
                  <a:pt x="17616" y="36658"/>
                  <a:pt x="17453" y="36482"/>
                  <a:pt x="17249" y="36482"/>
                </a:cubicBezTo>
                <a:close/>
                <a:moveTo>
                  <a:pt x="38045" y="36550"/>
                </a:moveTo>
                <a:cubicBezTo>
                  <a:pt x="37855" y="36550"/>
                  <a:pt x="37706" y="36699"/>
                  <a:pt x="37706" y="36889"/>
                </a:cubicBezTo>
                <a:cubicBezTo>
                  <a:pt x="37706" y="37094"/>
                  <a:pt x="37876" y="37228"/>
                  <a:pt x="38050" y="37228"/>
                </a:cubicBezTo>
                <a:cubicBezTo>
                  <a:pt x="38130" y="37228"/>
                  <a:pt x="38212" y="37199"/>
                  <a:pt x="38276" y="37134"/>
                </a:cubicBezTo>
                <a:cubicBezTo>
                  <a:pt x="38494" y="36917"/>
                  <a:pt x="38344" y="36550"/>
                  <a:pt x="38045" y="36550"/>
                </a:cubicBezTo>
                <a:close/>
                <a:moveTo>
                  <a:pt x="41603" y="36874"/>
                </a:moveTo>
                <a:cubicBezTo>
                  <a:pt x="41595" y="36874"/>
                  <a:pt x="41587" y="36875"/>
                  <a:pt x="41579" y="36876"/>
                </a:cubicBezTo>
                <a:cubicBezTo>
                  <a:pt x="41572" y="36875"/>
                  <a:pt x="41565" y="36875"/>
                  <a:pt x="41559" y="36875"/>
                </a:cubicBezTo>
                <a:cubicBezTo>
                  <a:pt x="41460" y="36875"/>
                  <a:pt x="41389" y="36964"/>
                  <a:pt x="41389" y="37053"/>
                </a:cubicBezTo>
                <a:cubicBezTo>
                  <a:pt x="41389" y="37166"/>
                  <a:pt x="41483" y="37244"/>
                  <a:pt x="41583" y="37244"/>
                </a:cubicBezTo>
                <a:cubicBezTo>
                  <a:pt x="41591" y="37244"/>
                  <a:pt x="41599" y="37244"/>
                  <a:pt x="41607" y="37243"/>
                </a:cubicBezTo>
                <a:cubicBezTo>
                  <a:pt x="41702" y="37243"/>
                  <a:pt x="41783" y="37161"/>
                  <a:pt x="41770" y="37066"/>
                </a:cubicBezTo>
                <a:cubicBezTo>
                  <a:pt x="41782" y="36953"/>
                  <a:pt x="41701" y="36874"/>
                  <a:pt x="41603" y="36874"/>
                </a:cubicBezTo>
                <a:close/>
                <a:moveTo>
                  <a:pt x="26274" y="36509"/>
                </a:moveTo>
                <a:cubicBezTo>
                  <a:pt x="25948" y="36509"/>
                  <a:pt x="25772" y="36903"/>
                  <a:pt x="26003" y="37134"/>
                </a:cubicBezTo>
                <a:cubicBezTo>
                  <a:pt x="26080" y="37211"/>
                  <a:pt x="26175" y="37246"/>
                  <a:pt x="26267" y="37246"/>
                </a:cubicBezTo>
                <a:cubicBezTo>
                  <a:pt x="26453" y="37246"/>
                  <a:pt x="26628" y="37107"/>
                  <a:pt x="26628" y="36889"/>
                </a:cubicBezTo>
                <a:cubicBezTo>
                  <a:pt x="26641" y="36686"/>
                  <a:pt x="26478" y="36509"/>
                  <a:pt x="26274" y="36509"/>
                </a:cubicBezTo>
                <a:close/>
                <a:moveTo>
                  <a:pt x="14514" y="36549"/>
                </a:moveTo>
                <a:cubicBezTo>
                  <a:pt x="14506" y="36549"/>
                  <a:pt x="14498" y="36549"/>
                  <a:pt x="14490" y="36550"/>
                </a:cubicBezTo>
                <a:cubicBezTo>
                  <a:pt x="14164" y="36550"/>
                  <a:pt x="14001" y="36944"/>
                  <a:pt x="14232" y="37175"/>
                </a:cubicBezTo>
                <a:cubicBezTo>
                  <a:pt x="14304" y="37248"/>
                  <a:pt x="14395" y="37280"/>
                  <a:pt x="14484" y="37280"/>
                </a:cubicBezTo>
                <a:cubicBezTo>
                  <a:pt x="14678" y="37280"/>
                  <a:pt x="14866" y="37127"/>
                  <a:pt x="14857" y="36903"/>
                </a:cubicBezTo>
                <a:cubicBezTo>
                  <a:pt x="14857" y="36707"/>
                  <a:pt x="14706" y="36549"/>
                  <a:pt x="14514" y="36549"/>
                </a:cubicBezTo>
                <a:close/>
                <a:moveTo>
                  <a:pt x="23542" y="36563"/>
                </a:moveTo>
                <a:cubicBezTo>
                  <a:pt x="23216" y="36563"/>
                  <a:pt x="23040" y="36957"/>
                  <a:pt x="23271" y="37188"/>
                </a:cubicBezTo>
                <a:cubicBezTo>
                  <a:pt x="23343" y="37270"/>
                  <a:pt x="23437" y="37306"/>
                  <a:pt x="23530" y="37306"/>
                </a:cubicBezTo>
                <a:cubicBezTo>
                  <a:pt x="23716" y="37306"/>
                  <a:pt x="23900" y="37161"/>
                  <a:pt x="23909" y="36944"/>
                </a:cubicBezTo>
                <a:cubicBezTo>
                  <a:pt x="23909" y="36740"/>
                  <a:pt x="23746" y="36577"/>
                  <a:pt x="23556" y="36577"/>
                </a:cubicBezTo>
                <a:lnTo>
                  <a:pt x="23542" y="36563"/>
                </a:lnTo>
                <a:close/>
                <a:moveTo>
                  <a:pt x="35286" y="36577"/>
                </a:moveTo>
                <a:cubicBezTo>
                  <a:pt x="35096" y="36577"/>
                  <a:pt x="34919" y="36726"/>
                  <a:pt x="34919" y="36930"/>
                </a:cubicBezTo>
                <a:lnTo>
                  <a:pt x="34919" y="36944"/>
                </a:lnTo>
                <a:cubicBezTo>
                  <a:pt x="34910" y="37168"/>
                  <a:pt x="35092" y="37315"/>
                  <a:pt x="35287" y="37315"/>
                </a:cubicBezTo>
                <a:cubicBezTo>
                  <a:pt x="35376" y="37315"/>
                  <a:pt x="35468" y="37284"/>
                  <a:pt x="35544" y="37216"/>
                </a:cubicBezTo>
                <a:cubicBezTo>
                  <a:pt x="35775" y="36985"/>
                  <a:pt x="35612" y="36577"/>
                  <a:pt x="35286" y="36577"/>
                </a:cubicBezTo>
                <a:close/>
                <a:moveTo>
                  <a:pt x="11774" y="36617"/>
                </a:moveTo>
                <a:cubicBezTo>
                  <a:pt x="11769" y="36617"/>
                  <a:pt x="11763" y="36617"/>
                  <a:pt x="11758" y="36618"/>
                </a:cubicBezTo>
                <a:cubicBezTo>
                  <a:pt x="11568" y="36618"/>
                  <a:pt x="11405" y="36781"/>
                  <a:pt x="11405" y="36985"/>
                </a:cubicBezTo>
                <a:cubicBezTo>
                  <a:pt x="11405" y="37195"/>
                  <a:pt x="11584" y="37338"/>
                  <a:pt x="11771" y="37338"/>
                </a:cubicBezTo>
                <a:cubicBezTo>
                  <a:pt x="11862" y="37338"/>
                  <a:pt x="11954" y="37305"/>
                  <a:pt x="12030" y="37229"/>
                </a:cubicBezTo>
                <a:cubicBezTo>
                  <a:pt x="12244" y="37002"/>
                  <a:pt x="12090" y="36617"/>
                  <a:pt x="11774" y="36617"/>
                </a:cubicBezTo>
                <a:close/>
                <a:moveTo>
                  <a:pt x="8996" y="36695"/>
                </a:moveTo>
                <a:cubicBezTo>
                  <a:pt x="8676" y="36695"/>
                  <a:pt x="8674" y="37371"/>
                  <a:pt x="8988" y="37371"/>
                </a:cubicBezTo>
                <a:cubicBezTo>
                  <a:pt x="9004" y="37371"/>
                  <a:pt x="9021" y="37369"/>
                  <a:pt x="9039" y="37365"/>
                </a:cubicBezTo>
                <a:cubicBezTo>
                  <a:pt x="9406" y="37297"/>
                  <a:pt x="9406" y="36767"/>
                  <a:pt x="9039" y="36699"/>
                </a:cubicBezTo>
                <a:cubicBezTo>
                  <a:pt x="9024" y="36696"/>
                  <a:pt x="9010" y="36695"/>
                  <a:pt x="8996" y="36695"/>
                </a:cubicBezTo>
                <a:close/>
                <a:moveTo>
                  <a:pt x="32551" y="36644"/>
                </a:moveTo>
                <a:cubicBezTo>
                  <a:pt x="32236" y="36644"/>
                  <a:pt x="32069" y="37029"/>
                  <a:pt x="32296" y="37270"/>
                </a:cubicBezTo>
                <a:cubicBezTo>
                  <a:pt x="32371" y="37345"/>
                  <a:pt x="32464" y="37378"/>
                  <a:pt x="32556" y="37378"/>
                </a:cubicBezTo>
                <a:cubicBezTo>
                  <a:pt x="32748" y="37378"/>
                  <a:pt x="32935" y="37232"/>
                  <a:pt x="32935" y="37012"/>
                </a:cubicBezTo>
                <a:cubicBezTo>
                  <a:pt x="32935" y="36808"/>
                  <a:pt x="32772" y="36645"/>
                  <a:pt x="32568" y="36645"/>
                </a:cubicBezTo>
                <a:cubicBezTo>
                  <a:pt x="32562" y="36645"/>
                  <a:pt x="32557" y="36644"/>
                  <a:pt x="32551" y="36644"/>
                </a:cubicBezTo>
                <a:close/>
                <a:moveTo>
                  <a:pt x="830" y="37148"/>
                </a:moveTo>
                <a:cubicBezTo>
                  <a:pt x="789" y="37175"/>
                  <a:pt x="735" y="37202"/>
                  <a:pt x="735" y="37243"/>
                </a:cubicBezTo>
                <a:cubicBezTo>
                  <a:pt x="721" y="37270"/>
                  <a:pt x="775" y="37311"/>
                  <a:pt x="803" y="37379"/>
                </a:cubicBezTo>
                <a:cubicBezTo>
                  <a:pt x="857" y="37324"/>
                  <a:pt x="911" y="37284"/>
                  <a:pt x="911" y="37256"/>
                </a:cubicBezTo>
                <a:cubicBezTo>
                  <a:pt x="911" y="37216"/>
                  <a:pt x="857" y="37188"/>
                  <a:pt x="830" y="37148"/>
                </a:cubicBezTo>
                <a:close/>
                <a:moveTo>
                  <a:pt x="3559" y="36970"/>
                </a:moveTo>
                <a:cubicBezTo>
                  <a:pt x="3379" y="36970"/>
                  <a:pt x="3280" y="37193"/>
                  <a:pt x="3412" y="37338"/>
                </a:cubicBezTo>
                <a:cubicBezTo>
                  <a:pt x="3452" y="37382"/>
                  <a:pt x="3505" y="37402"/>
                  <a:pt x="3558" y="37402"/>
                </a:cubicBezTo>
                <a:cubicBezTo>
                  <a:pt x="3668" y="37402"/>
                  <a:pt x="3779" y="37317"/>
                  <a:pt x="3779" y="37188"/>
                </a:cubicBezTo>
                <a:cubicBezTo>
                  <a:pt x="3793" y="37066"/>
                  <a:pt x="3698" y="36971"/>
                  <a:pt x="3575" y="36971"/>
                </a:cubicBezTo>
                <a:cubicBezTo>
                  <a:pt x="3570" y="36971"/>
                  <a:pt x="3565" y="36970"/>
                  <a:pt x="3559" y="36970"/>
                </a:cubicBezTo>
                <a:close/>
                <a:moveTo>
                  <a:pt x="20788" y="36662"/>
                </a:moveTo>
                <a:cubicBezTo>
                  <a:pt x="20700" y="36662"/>
                  <a:pt x="20611" y="36694"/>
                  <a:pt x="20539" y="36767"/>
                </a:cubicBezTo>
                <a:cubicBezTo>
                  <a:pt x="20307" y="36998"/>
                  <a:pt x="20457" y="37392"/>
                  <a:pt x="20783" y="37406"/>
                </a:cubicBezTo>
                <a:cubicBezTo>
                  <a:pt x="20987" y="37392"/>
                  <a:pt x="21150" y="37243"/>
                  <a:pt x="21150" y="37039"/>
                </a:cubicBezTo>
                <a:lnTo>
                  <a:pt x="21164" y="37039"/>
                </a:lnTo>
                <a:cubicBezTo>
                  <a:pt x="21164" y="36815"/>
                  <a:pt x="20979" y="36662"/>
                  <a:pt x="20788" y="36662"/>
                </a:cubicBezTo>
                <a:close/>
                <a:moveTo>
                  <a:pt x="6293" y="36840"/>
                </a:moveTo>
                <a:cubicBezTo>
                  <a:pt x="6228" y="36840"/>
                  <a:pt x="6161" y="36863"/>
                  <a:pt x="6104" y="36917"/>
                </a:cubicBezTo>
                <a:cubicBezTo>
                  <a:pt x="5913" y="37080"/>
                  <a:pt x="6022" y="37406"/>
                  <a:pt x="6280" y="37420"/>
                </a:cubicBezTo>
                <a:cubicBezTo>
                  <a:pt x="6430" y="37420"/>
                  <a:pt x="6566" y="37297"/>
                  <a:pt x="6579" y="37148"/>
                </a:cubicBezTo>
                <a:cubicBezTo>
                  <a:pt x="6589" y="36967"/>
                  <a:pt x="6446" y="36840"/>
                  <a:pt x="6293" y="36840"/>
                </a:cubicBezTo>
                <a:close/>
                <a:moveTo>
                  <a:pt x="42436" y="37121"/>
                </a:moveTo>
                <a:cubicBezTo>
                  <a:pt x="42354" y="37216"/>
                  <a:pt x="42300" y="37256"/>
                  <a:pt x="42300" y="37311"/>
                </a:cubicBezTo>
                <a:lnTo>
                  <a:pt x="42313" y="37311"/>
                </a:lnTo>
                <a:cubicBezTo>
                  <a:pt x="42313" y="37348"/>
                  <a:pt x="42371" y="37421"/>
                  <a:pt x="42402" y="37421"/>
                </a:cubicBezTo>
                <a:cubicBezTo>
                  <a:pt x="42404" y="37421"/>
                  <a:pt x="42406" y="37421"/>
                  <a:pt x="42408" y="37420"/>
                </a:cubicBezTo>
                <a:cubicBezTo>
                  <a:pt x="42463" y="37406"/>
                  <a:pt x="42517" y="37379"/>
                  <a:pt x="42544" y="37324"/>
                </a:cubicBezTo>
                <a:cubicBezTo>
                  <a:pt x="42544" y="37284"/>
                  <a:pt x="42490" y="37216"/>
                  <a:pt x="42436" y="37121"/>
                </a:cubicBezTo>
                <a:close/>
                <a:moveTo>
                  <a:pt x="38861" y="36821"/>
                </a:moveTo>
                <a:cubicBezTo>
                  <a:pt x="38453" y="36821"/>
                  <a:pt x="38453" y="37433"/>
                  <a:pt x="38861" y="37433"/>
                </a:cubicBezTo>
                <a:cubicBezTo>
                  <a:pt x="39269" y="37433"/>
                  <a:pt x="39269" y="36821"/>
                  <a:pt x="38861" y="36821"/>
                </a:cubicBezTo>
                <a:close/>
                <a:moveTo>
                  <a:pt x="29827" y="36689"/>
                </a:moveTo>
                <a:cubicBezTo>
                  <a:pt x="29739" y="36689"/>
                  <a:pt x="29650" y="36722"/>
                  <a:pt x="29577" y="36794"/>
                </a:cubicBezTo>
                <a:cubicBezTo>
                  <a:pt x="29333" y="37025"/>
                  <a:pt x="29496" y="37433"/>
                  <a:pt x="29836" y="37433"/>
                </a:cubicBezTo>
                <a:cubicBezTo>
                  <a:pt x="29843" y="37434"/>
                  <a:pt x="29850" y="37434"/>
                  <a:pt x="29858" y="37434"/>
                </a:cubicBezTo>
                <a:cubicBezTo>
                  <a:pt x="30051" y="37434"/>
                  <a:pt x="30203" y="37263"/>
                  <a:pt x="30216" y="37066"/>
                </a:cubicBezTo>
                <a:lnTo>
                  <a:pt x="30203" y="37066"/>
                </a:lnTo>
                <a:cubicBezTo>
                  <a:pt x="30203" y="36843"/>
                  <a:pt x="30018" y="36689"/>
                  <a:pt x="29827" y="36689"/>
                </a:cubicBezTo>
                <a:close/>
                <a:moveTo>
                  <a:pt x="18065" y="36726"/>
                </a:moveTo>
                <a:cubicBezTo>
                  <a:pt x="17861" y="36740"/>
                  <a:pt x="17698" y="36903"/>
                  <a:pt x="17698" y="37107"/>
                </a:cubicBezTo>
                <a:cubicBezTo>
                  <a:pt x="17707" y="37324"/>
                  <a:pt x="17885" y="37463"/>
                  <a:pt x="18071" y="37463"/>
                </a:cubicBezTo>
                <a:cubicBezTo>
                  <a:pt x="18164" y="37463"/>
                  <a:pt x="18260" y="37429"/>
                  <a:pt x="18337" y="37352"/>
                </a:cubicBezTo>
                <a:cubicBezTo>
                  <a:pt x="18554" y="37121"/>
                  <a:pt x="18391" y="36726"/>
                  <a:pt x="18065" y="36726"/>
                </a:cubicBezTo>
                <a:close/>
                <a:moveTo>
                  <a:pt x="15328" y="36784"/>
                </a:moveTo>
                <a:cubicBezTo>
                  <a:pt x="15137" y="36784"/>
                  <a:pt x="14952" y="36938"/>
                  <a:pt x="14952" y="37161"/>
                </a:cubicBezTo>
                <a:cubicBezTo>
                  <a:pt x="14952" y="37352"/>
                  <a:pt x="15115" y="37515"/>
                  <a:pt x="15319" y="37515"/>
                </a:cubicBezTo>
                <a:cubicBezTo>
                  <a:pt x="15324" y="37515"/>
                  <a:pt x="15330" y="37515"/>
                  <a:pt x="15335" y="37515"/>
                </a:cubicBezTo>
                <a:cubicBezTo>
                  <a:pt x="15651" y="37515"/>
                  <a:pt x="15805" y="37117"/>
                  <a:pt x="15577" y="36889"/>
                </a:cubicBezTo>
                <a:cubicBezTo>
                  <a:pt x="15505" y="36817"/>
                  <a:pt x="15416" y="36784"/>
                  <a:pt x="15328" y="36784"/>
                </a:cubicBezTo>
                <a:close/>
                <a:moveTo>
                  <a:pt x="27100" y="36793"/>
                </a:moveTo>
                <a:cubicBezTo>
                  <a:pt x="27092" y="36793"/>
                  <a:pt x="27084" y="36794"/>
                  <a:pt x="27076" y="36794"/>
                </a:cubicBezTo>
                <a:cubicBezTo>
                  <a:pt x="26750" y="36794"/>
                  <a:pt x="26601" y="37188"/>
                  <a:pt x="26832" y="37420"/>
                </a:cubicBezTo>
                <a:cubicBezTo>
                  <a:pt x="26909" y="37492"/>
                  <a:pt x="26999" y="37525"/>
                  <a:pt x="27087" y="37525"/>
                </a:cubicBezTo>
                <a:cubicBezTo>
                  <a:pt x="27278" y="37525"/>
                  <a:pt x="27457" y="37371"/>
                  <a:pt x="27457" y="37148"/>
                </a:cubicBezTo>
                <a:cubicBezTo>
                  <a:pt x="27444" y="36952"/>
                  <a:pt x="27293" y="36793"/>
                  <a:pt x="27100" y="36793"/>
                </a:cubicBezTo>
                <a:close/>
                <a:moveTo>
                  <a:pt x="36115" y="36821"/>
                </a:moveTo>
                <a:cubicBezTo>
                  <a:pt x="35911" y="36821"/>
                  <a:pt x="35748" y="36971"/>
                  <a:pt x="35748" y="37175"/>
                </a:cubicBezTo>
                <a:cubicBezTo>
                  <a:pt x="35739" y="37399"/>
                  <a:pt x="35922" y="37546"/>
                  <a:pt x="36112" y="37546"/>
                </a:cubicBezTo>
                <a:cubicBezTo>
                  <a:pt x="36199" y="37546"/>
                  <a:pt x="36287" y="37515"/>
                  <a:pt x="36360" y="37447"/>
                </a:cubicBezTo>
                <a:cubicBezTo>
                  <a:pt x="36605" y="37216"/>
                  <a:pt x="36441" y="36821"/>
                  <a:pt x="36115" y="36821"/>
                </a:cubicBezTo>
                <a:close/>
                <a:moveTo>
                  <a:pt x="12587" y="36862"/>
                </a:moveTo>
                <a:cubicBezTo>
                  <a:pt x="12274" y="36862"/>
                  <a:pt x="12111" y="37243"/>
                  <a:pt x="12342" y="37474"/>
                </a:cubicBezTo>
                <a:cubicBezTo>
                  <a:pt x="12417" y="37544"/>
                  <a:pt x="12507" y="37576"/>
                  <a:pt x="12596" y="37576"/>
                </a:cubicBezTo>
                <a:cubicBezTo>
                  <a:pt x="12780" y="37576"/>
                  <a:pt x="12954" y="37436"/>
                  <a:pt x="12954" y="37216"/>
                </a:cubicBezTo>
                <a:cubicBezTo>
                  <a:pt x="12954" y="37012"/>
                  <a:pt x="12791" y="36862"/>
                  <a:pt x="12587" y="36862"/>
                </a:cubicBezTo>
                <a:close/>
                <a:moveTo>
                  <a:pt x="24365" y="36853"/>
                </a:moveTo>
                <a:cubicBezTo>
                  <a:pt x="24180" y="36853"/>
                  <a:pt x="24005" y="36998"/>
                  <a:pt x="24005" y="37216"/>
                </a:cubicBezTo>
                <a:cubicBezTo>
                  <a:pt x="24005" y="37406"/>
                  <a:pt x="24168" y="37583"/>
                  <a:pt x="24358" y="37583"/>
                </a:cubicBezTo>
                <a:cubicBezTo>
                  <a:pt x="24684" y="37583"/>
                  <a:pt x="24861" y="37202"/>
                  <a:pt x="24630" y="36971"/>
                </a:cubicBezTo>
                <a:cubicBezTo>
                  <a:pt x="24553" y="36889"/>
                  <a:pt x="24458" y="36853"/>
                  <a:pt x="24365" y="36853"/>
                </a:cubicBezTo>
                <a:close/>
                <a:moveTo>
                  <a:pt x="33383" y="36876"/>
                </a:moveTo>
                <a:lnTo>
                  <a:pt x="33397" y="36889"/>
                </a:lnTo>
                <a:cubicBezTo>
                  <a:pt x="33071" y="36889"/>
                  <a:pt x="32894" y="37270"/>
                  <a:pt x="33125" y="37515"/>
                </a:cubicBezTo>
                <a:cubicBezTo>
                  <a:pt x="33200" y="37590"/>
                  <a:pt x="33292" y="37623"/>
                  <a:pt x="33382" y="37623"/>
                </a:cubicBezTo>
                <a:cubicBezTo>
                  <a:pt x="33571" y="37623"/>
                  <a:pt x="33755" y="37477"/>
                  <a:pt x="33764" y="37256"/>
                </a:cubicBezTo>
                <a:cubicBezTo>
                  <a:pt x="33764" y="37053"/>
                  <a:pt x="33587" y="36876"/>
                  <a:pt x="33383" y="36876"/>
                </a:cubicBezTo>
                <a:close/>
                <a:moveTo>
                  <a:pt x="1659" y="37365"/>
                </a:moveTo>
                <a:cubicBezTo>
                  <a:pt x="1605" y="37365"/>
                  <a:pt x="1564" y="37433"/>
                  <a:pt x="1509" y="37474"/>
                </a:cubicBezTo>
                <a:cubicBezTo>
                  <a:pt x="1550" y="37528"/>
                  <a:pt x="1591" y="37610"/>
                  <a:pt x="1645" y="37623"/>
                </a:cubicBezTo>
                <a:cubicBezTo>
                  <a:pt x="1649" y="37624"/>
                  <a:pt x="1653" y="37625"/>
                  <a:pt x="1657" y="37625"/>
                </a:cubicBezTo>
                <a:cubicBezTo>
                  <a:pt x="1706" y="37625"/>
                  <a:pt x="1748" y="37551"/>
                  <a:pt x="1836" y="37501"/>
                </a:cubicBezTo>
                <a:cubicBezTo>
                  <a:pt x="1754" y="37433"/>
                  <a:pt x="1713" y="37365"/>
                  <a:pt x="1659" y="37365"/>
                </a:cubicBezTo>
                <a:close/>
                <a:moveTo>
                  <a:pt x="21610" y="36916"/>
                </a:moveTo>
                <a:cubicBezTo>
                  <a:pt x="21294" y="36916"/>
                  <a:pt x="21127" y="37301"/>
                  <a:pt x="21354" y="37528"/>
                </a:cubicBezTo>
                <a:cubicBezTo>
                  <a:pt x="21429" y="37604"/>
                  <a:pt x="21522" y="37637"/>
                  <a:pt x="21613" y="37637"/>
                </a:cubicBezTo>
                <a:cubicBezTo>
                  <a:pt x="21800" y="37637"/>
                  <a:pt x="21979" y="37494"/>
                  <a:pt x="21979" y="37284"/>
                </a:cubicBezTo>
                <a:cubicBezTo>
                  <a:pt x="21979" y="37080"/>
                  <a:pt x="21816" y="36917"/>
                  <a:pt x="21626" y="36917"/>
                </a:cubicBezTo>
                <a:cubicBezTo>
                  <a:pt x="21620" y="36916"/>
                  <a:pt x="21615" y="36916"/>
                  <a:pt x="21610" y="36916"/>
                </a:cubicBezTo>
                <a:close/>
                <a:moveTo>
                  <a:pt x="39691" y="37093"/>
                </a:moveTo>
                <a:cubicBezTo>
                  <a:pt x="39336" y="37093"/>
                  <a:pt x="39314" y="37637"/>
                  <a:pt x="39676" y="37651"/>
                </a:cubicBezTo>
                <a:cubicBezTo>
                  <a:pt x="40043" y="37651"/>
                  <a:pt x="40057" y="37107"/>
                  <a:pt x="39704" y="37093"/>
                </a:cubicBezTo>
                <a:cubicBezTo>
                  <a:pt x="39699" y="37093"/>
                  <a:pt x="39695" y="37093"/>
                  <a:pt x="39691" y="37093"/>
                </a:cubicBezTo>
                <a:close/>
                <a:moveTo>
                  <a:pt x="9869" y="36985"/>
                </a:moveTo>
                <a:cubicBezTo>
                  <a:pt x="9556" y="36985"/>
                  <a:pt x="9406" y="37338"/>
                  <a:pt x="9624" y="37555"/>
                </a:cubicBezTo>
                <a:cubicBezTo>
                  <a:pt x="9695" y="37627"/>
                  <a:pt x="9783" y="37659"/>
                  <a:pt x="9868" y="37659"/>
                </a:cubicBezTo>
                <a:cubicBezTo>
                  <a:pt x="10043" y="37659"/>
                  <a:pt x="10208" y="37525"/>
                  <a:pt x="10208" y="37324"/>
                </a:cubicBezTo>
                <a:cubicBezTo>
                  <a:pt x="10208" y="37134"/>
                  <a:pt x="10045" y="36985"/>
                  <a:pt x="9869" y="36985"/>
                </a:cubicBezTo>
                <a:close/>
                <a:moveTo>
                  <a:pt x="4418" y="37188"/>
                </a:moveTo>
                <a:lnTo>
                  <a:pt x="4418" y="37202"/>
                </a:lnTo>
                <a:cubicBezTo>
                  <a:pt x="4409" y="37201"/>
                  <a:pt x="4400" y="37201"/>
                  <a:pt x="4392" y="37201"/>
                </a:cubicBezTo>
                <a:cubicBezTo>
                  <a:pt x="4091" y="37201"/>
                  <a:pt x="4074" y="37651"/>
                  <a:pt x="4391" y="37678"/>
                </a:cubicBezTo>
                <a:cubicBezTo>
                  <a:pt x="4513" y="37678"/>
                  <a:pt x="4636" y="37583"/>
                  <a:pt x="4636" y="37447"/>
                </a:cubicBezTo>
                <a:cubicBezTo>
                  <a:pt x="4636" y="37311"/>
                  <a:pt x="4540" y="37202"/>
                  <a:pt x="4418" y="37188"/>
                </a:cubicBezTo>
                <a:close/>
                <a:moveTo>
                  <a:pt x="7123" y="37066"/>
                </a:moveTo>
                <a:lnTo>
                  <a:pt x="7109" y="37080"/>
                </a:lnTo>
                <a:cubicBezTo>
                  <a:pt x="6838" y="37080"/>
                  <a:pt x="6715" y="37406"/>
                  <a:pt x="6905" y="37596"/>
                </a:cubicBezTo>
                <a:cubicBezTo>
                  <a:pt x="6962" y="37653"/>
                  <a:pt x="7034" y="37679"/>
                  <a:pt x="7106" y="37679"/>
                </a:cubicBezTo>
                <a:cubicBezTo>
                  <a:pt x="7258" y="37679"/>
                  <a:pt x="7408" y="37563"/>
                  <a:pt x="7408" y="37379"/>
                </a:cubicBezTo>
                <a:cubicBezTo>
                  <a:pt x="7408" y="37216"/>
                  <a:pt x="7286" y="37080"/>
                  <a:pt x="7123" y="37066"/>
                </a:cubicBezTo>
                <a:close/>
                <a:moveTo>
                  <a:pt x="30665" y="36971"/>
                </a:moveTo>
                <a:cubicBezTo>
                  <a:pt x="30475" y="36971"/>
                  <a:pt x="30313" y="37133"/>
                  <a:pt x="30298" y="37336"/>
                </a:cubicBezTo>
                <a:lnTo>
                  <a:pt x="30298" y="37336"/>
                </a:lnTo>
                <a:cubicBezTo>
                  <a:pt x="30298" y="37332"/>
                  <a:pt x="30298" y="37328"/>
                  <a:pt x="30298" y="37324"/>
                </a:cubicBezTo>
                <a:lnTo>
                  <a:pt x="30298" y="37338"/>
                </a:lnTo>
                <a:cubicBezTo>
                  <a:pt x="30298" y="37337"/>
                  <a:pt x="30298" y="37336"/>
                  <a:pt x="30298" y="37336"/>
                </a:cubicBezTo>
                <a:lnTo>
                  <a:pt x="30298" y="37336"/>
                </a:lnTo>
                <a:cubicBezTo>
                  <a:pt x="30304" y="37553"/>
                  <a:pt x="30486" y="37701"/>
                  <a:pt x="30674" y="37701"/>
                </a:cubicBezTo>
                <a:cubicBezTo>
                  <a:pt x="30761" y="37701"/>
                  <a:pt x="30850" y="37669"/>
                  <a:pt x="30923" y="37596"/>
                </a:cubicBezTo>
                <a:cubicBezTo>
                  <a:pt x="31154" y="37365"/>
                  <a:pt x="30991" y="36971"/>
                  <a:pt x="30665" y="36971"/>
                </a:cubicBezTo>
                <a:close/>
                <a:moveTo>
                  <a:pt x="18895" y="36975"/>
                </a:moveTo>
                <a:cubicBezTo>
                  <a:pt x="18809" y="36975"/>
                  <a:pt x="18722" y="37007"/>
                  <a:pt x="18649" y="37080"/>
                </a:cubicBezTo>
                <a:cubicBezTo>
                  <a:pt x="18405" y="37311"/>
                  <a:pt x="18568" y="37705"/>
                  <a:pt x="18894" y="37705"/>
                </a:cubicBezTo>
                <a:cubicBezTo>
                  <a:pt x="19098" y="37691"/>
                  <a:pt x="19247" y="37542"/>
                  <a:pt x="19261" y="37352"/>
                </a:cubicBezTo>
                <a:cubicBezTo>
                  <a:pt x="19261" y="37128"/>
                  <a:pt x="19082" y="36975"/>
                  <a:pt x="18895" y="36975"/>
                </a:cubicBezTo>
                <a:close/>
                <a:moveTo>
                  <a:pt x="16162" y="37039"/>
                </a:moveTo>
                <a:cubicBezTo>
                  <a:pt x="15972" y="37039"/>
                  <a:pt x="15808" y="37202"/>
                  <a:pt x="15808" y="37406"/>
                </a:cubicBezTo>
                <a:cubicBezTo>
                  <a:pt x="15808" y="37623"/>
                  <a:pt x="15984" y="37762"/>
                  <a:pt x="16169" y="37762"/>
                </a:cubicBezTo>
                <a:cubicBezTo>
                  <a:pt x="16262" y="37762"/>
                  <a:pt x="16357" y="37728"/>
                  <a:pt x="16434" y="37651"/>
                </a:cubicBezTo>
                <a:cubicBezTo>
                  <a:pt x="16651" y="37420"/>
                  <a:pt x="16488" y="37039"/>
                  <a:pt x="16162" y="37039"/>
                </a:cubicBezTo>
                <a:close/>
                <a:moveTo>
                  <a:pt x="27903" y="37039"/>
                </a:moveTo>
                <a:cubicBezTo>
                  <a:pt x="27587" y="37039"/>
                  <a:pt x="27420" y="37423"/>
                  <a:pt x="27647" y="37651"/>
                </a:cubicBezTo>
                <a:cubicBezTo>
                  <a:pt x="27724" y="37728"/>
                  <a:pt x="27819" y="37762"/>
                  <a:pt x="27912" y="37762"/>
                </a:cubicBezTo>
                <a:cubicBezTo>
                  <a:pt x="28097" y="37762"/>
                  <a:pt x="28273" y="37623"/>
                  <a:pt x="28273" y="37406"/>
                </a:cubicBezTo>
                <a:cubicBezTo>
                  <a:pt x="28273" y="37202"/>
                  <a:pt x="28123" y="37053"/>
                  <a:pt x="27919" y="37039"/>
                </a:cubicBezTo>
                <a:cubicBezTo>
                  <a:pt x="27914" y="37039"/>
                  <a:pt x="27908" y="37039"/>
                  <a:pt x="27903" y="37039"/>
                </a:cubicBezTo>
                <a:close/>
                <a:moveTo>
                  <a:pt x="36944" y="37080"/>
                </a:moveTo>
                <a:cubicBezTo>
                  <a:pt x="36632" y="37080"/>
                  <a:pt x="36482" y="37447"/>
                  <a:pt x="36700" y="37664"/>
                </a:cubicBezTo>
                <a:cubicBezTo>
                  <a:pt x="36771" y="37735"/>
                  <a:pt x="36857" y="37767"/>
                  <a:pt x="36942" y="37767"/>
                </a:cubicBezTo>
                <a:cubicBezTo>
                  <a:pt x="37117" y="37767"/>
                  <a:pt x="37284" y="37630"/>
                  <a:pt x="37284" y="37420"/>
                </a:cubicBezTo>
                <a:cubicBezTo>
                  <a:pt x="37271" y="37243"/>
                  <a:pt x="37121" y="37093"/>
                  <a:pt x="36944" y="37093"/>
                </a:cubicBezTo>
                <a:lnTo>
                  <a:pt x="36944" y="37080"/>
                </a:lnTo>
                <a:close/>
                <a:moveTo>
                  <a:pt x="25190" y="37089"/>
                </a:moveTo>
                <a:cubicBezTo>
                  <a:pt x="25103" y="37089"/>
                  <a:pt x="25015" y="37120"/>
                  <a:pt x="24942" y="37188"/>
                </a:cubicBezTo>
                <a:cubicBezTo>
                  <a:pt x="24711" y="37420"/>
                  <a:pt x="24874" y="37814"/>
                  <a:pt x="25201" y="37814"/>
                </a:cubicBezTo>
                <a:cubicBezTo>
                  <a:pt x="25391" y="37814"/>
                  <a:pt x="25540" y="37651"/>
                  <a:pt x="25554" y="37460"/>
                </a:cubicBezTo>
                <a:lnTo>
                  <a:pt x="25554" y="37447"/>
                </a:lnTo>
                <a:cubicBezTo>
                  <a:pt x="25554" y="37233"/>
                  <a:pt x="25376" y="37089"/>
                  <a:pt x="25190" y="37089"/>
                </a:cubicBezTo>
                <a:close/>
                <a:moveTo>
                  <a:pt x="13414" y="37134"/>
                </a:moveTo>
                <a:cubicBezTo>
                  <a:pt x="13111" y="37134"/>
                  <a:pt x="12944" y="37505"/>
                  <a:pt x="13158" y="37732"/>
                </a:cubicBezTo>
                <a:cubicBezTo>
                  <a:pt x="13230" y="37809"/>
                  <a:pt x="13323" y="37844"/>
                  <a:pt x="13413" y="37844"/>
                </a:cubicBezTo>
                <a:cubicBezTo>
                  <a:pt x="13594" y="37844"/>
                  <a:pt x="13770" y="37705"/>
                  <a:pt x="13770" y="37487"/>
                </a:cubicBezTo>
                <a:cubicBezTo>
                  <a:pt x="13770" y="37297"/>
                  <a:pt x="13620" y="37148"/>
                  <a:pt x="13430" y="37134"/>
                </a:cubicBezTo>
                <a:cubicBezTo>
                  <a:pt x="13424" y="37134"/>
                  <a:pt x="13419" y="37134"/>
                  <a:pt x="13414" y="37134"/>
                </a:cubicBezTo>
                <a:close/>
                <a:moveTo>
                  <a:pt x="40506" y="37379"/>
                </a:moveTo>
                <a:cubicBezTo>
                  <a:pt x="40383" y="37379"/>
                  <a:pt x="40274" y="37487"/>
                  <a:pt x="40274" y="37610"/>
                </a:cubicBezTo>
                <a:cubicBezTo>
                  <a:pt x="40274" y="37732"/>
                  <a:pt x="40383" y="37841"/>
                  <a:pt x="40506" y="37854"/>
                </a:cubicBezTo>
                <a:cubicBezTo>
                  <a:pt x="40818" y="37854"/>
                  <a:pt x="40818" y="37379"/>
                  <a:pt x="40506" y="37379"/>
                </a:cubicBezTo>
                <a:close/>
                <a:moveTo>
                  <a:pt x="34212" y="37148"/>
                </a:moveTo>
                <a:cubicBezTo>
                  <a:pt x="34008" y="37161"/>
                  <a:pt x="33845" y="37324"/>
                  <a:pt x="33859" y="37528"/>
                </a:cubicBezTo>
                <a:lnTo>
                  <a:pt x="33859" y="37515"/>
                </a:lnTo>
                <a:cubicBezTo>
                  <a:pt x="33859" y="37735"/>
                  <a:pt x="34039" y="37881"/>
                  <a:pt x="34227" y="37881"/>
                </a:cubicBezTo>
                <a:cubicBezTo>
                  <a:pt x="34317" y="37881"/>
                  <a:pt x="34409" y="37848"/>
                  <a:pt x="34484" y="37773"/>
                </a:cubicBezTo>
                <a:cubicBezTo>
                  <a:pt x="34702" y="37542"/>
                  <a:pt x="34539" y="37148"/>
                  <a:pt x="34212" y="37148"/>
                </a:cubicBezTo>
                <a:close/>
                <a:moveTo>
                  <a:pt x="22448" y="37161"/>
                </a:moveTo>
                <a:cubicBezTo>
                  <a:pt x="22127" y="37167"/>
                  <a:pt x="21967" y="37544"/>
                  <a:pt x="22183" y="37773"/>
                </a:cubicBezTo>
                <a:cubicBezTo>
                  <a:pt x="22256" y="37850"/>
                  <a:pt x="22348" y="37885"/>
                  <a:pt x="22439" y="37885"/>
                </a:cubicBezTo>
                <a:cubicBezTo>
                  <a:pt x="22621" y="37885"/>
                  <a:pt x="22799" y="37746"/>
                  <a:pt x="22808" y="37528"/>
                </a:cubicBezTo>
                <a:cubicBezTo>
                  <a:pt x="22808" y="37327"/>
                  <a:pt x="22649" y="37165"/>
                  <a:pt x="22448" y="37161"/>
                </a:cubicBezTo>
                <a:close/>
                <a:moveTo>
                  <a:pt x="10689" y="37217"/>
                </a:moveTo>
                <a:cubicBezTo>
                  <a:pt x="10606" y="37217"/>
                  <a:pt x="10522" y="37246"/>
                  <a:pt x="10453" y="37311"/>
                </a:cubicBezTo>
                <a:cubicBezTo>
                  <a:pt x="10236" y="37528"/>
                  <a:pt x="10385" y="37895"/>
                  <a:pt x="10698" y="37895"/>
                </a:cubicBezTo>
                <a:cubicBezTo>
                  <a:pt x="10874" y="37895"/>
                  <a:pt x="11038" y="37746"/>
                  <a:pt x="11038" y="37555"/>
                </a:cubicBezTo>
                <a:cubicBezTo>
                  <a:pt x="11038" y="37351"/>
                  <a:pt x="10867" y="37217"/>
                  <a:pt x="10689" y="37217"/>
                </a:cubicBezTo>
                <a:close/>
                <a:moveTo>
                  <a:pt x="7954" y="37310"/>
                </a:moveTo>
                <a:cubicBezTo>
                  <a:pt x="7949" y="37310"/>
                  <a:pt x="7944" y="37311"/>
                  <a:pt x="7939" y="37311"/>
                </a:cubicBezTo>
                <a:cubicBezTo>
                  <a:pt x="7775" y="37311"/>
                  <a:pt x="7639" y="37447"/>
                  <a:pt x="7639" y="37610"/>
                </a:cubicBezTo>
                <a:cubicBezTo>
                  <a:pt x="7630" y="37794"/>
                  <a:pt x="7784" y="37916"/>
                  <a:pt x="7943" y="37916"/>
                </a:cubicBezTo>
                <a:cubicBezTo>
                  <a:pt x="8018" y="37916"/>
                  <a:pt x="8095" y="37889"/>
                  <a:pt x="8156" y="37827"/>
                </a:cubicBezTo>
                <a:cubicBezTo>
                  <a:pt x="8343" y="37641"/>
                  <a:pt x="8216" y="37310"/>
                  <a:pt x="7954" y="37310"/>
                </a:cubicBezTo>
                <a:close/>
                <a:moveTo>
                  <a:pt x="5221" y="37422"/>
                </a:moveTo>
                <a:cubicBezTo>
                  <a:pt x="5164" y="37422"/>
                  <a:pt x="5106" y="37442"/>
                  <a:pt x="5057" y="37487"/>
                </a:cubicBezTo>
                <a:cubicBezTo>
                  <a:pt x="4894" y="37637"/>
                  <a:pt x="4989" y="37909"/>
                  <a:pt x="5206" y="37922"/>
                </a:cubicBezTo>
                <a:cubicBezTo>
                  <a:pt x="5215" y="37923"/>
                  <a:pt x="5223" y="37924"/>
                  <a:pt x="5232" y="37924"/>
                </a:cubicBezTo>
                <a:cubicBezTo>
                  <a:pt x="5368" y="37924"/>
                  <a:pt x="5465" y="37820"/>
                  <a:pt x="5478" y="37691"/>
                </a:cubicBezTo>
                <a:cubicBezTo>
                  <a:pt x="5478" y="37530"/>
                  <a:pt x="5353" y="37422"/>
                  <a:pt x="5221" y="37422"/>
                </a:cubicBezTo>
                <a:close/>
                <a:moveTo>
                  <a:pt x="2461" y="37528"/>
                </a:moveTo>
                <a:cubicBezTo>
                  <a:pt x="2393" y="37637"/>
                  <a:pt x="2311" y="37705"/>
                  <a:pt x="2311" y="37773"/>
                </a:cubicBezTo>
                <a:cubicBezTo>
                  <a:pt x="2298" y="37868"/>
                  <a:pt x="2366" y="37936"/>
                  <a:pt x="2474" y="37936"/>
                </a:cubicBezTo>
                <a:cubicBezTo>
                  <a:pt x="2583" y="37936"/>
                  <a:pt x="2651" y="37854"/>
                  <a:pt x="2638" y="37759"/>
                </a:cubicBezTo>
                <a:cubicBezTo>
                  <a:pt x="2624" y="37691"/>
                  <a:pt x="2542" y="37637"/>
                  <a:pt x="2461" y="37528"/>
                </a:cubicBezTo>
                <a:close/>
                <a:moveTo>
                  <a:pt x="31494" y="37216"/>
                </a:moveTo>
                <a:cubicBezTo>
                  <a:pt x="31168" y="37216"/>
                  <a:pt x="31018" y="37610"/>
                  <a:pt x="31236" y="37841"/>
                </a:cubicBezTo>
                <a:cubicBezTo>
                  <a:pt x="31310" y="37911"/>
                  <a:pt x="31402" y="37943"/>
                  <a:pt x="31492" y="37943"/>
                </a:cubicBezTo>
                <a:cubicBezTo>
                  <a:pt x="31680" y="37943"/>
                  <a:pt x="31861" y="37803"/>
                  <a:pt x="31861" y="37583"/>
                </a:cubicBezTo>
                <a:cubicBezTo>
                  <a:pt x="31847" y="37392"/>
                  <a:pt x="31684" y="37229"/>
                  <a:pt x="31494" y="37216"/>
                </a:cubicBezTo>
                <a:close/>
                <a:moveTo>
                  <a:pt x="19721" y="37257"/>
                </a:moveTo>
                <a:cubicBezTo>
                  <a:pt x="19538" y="37257"/>
                  <a:pt x="19360" y="37403"/>
                  <a:pt x="19370" y="37623"/>
                </a:cubicBezTo>
                <a:cubicBezTo>
                  <a:pt x="19370" y="37814"/>
                  <a:pt x="19519" y="37963"/>
                  <a:pt x="19723" y="37963"/>
                </a:cubicBezTo>
                <a:cubicBezTo>
                  <a:pt x="19728" y="37963"/>
                  <a:pt x="19734" y="37964"/>
                  <a:pt x="19739" y="37964"/>
                </a:cubicBezTo>
                <a:cubicBezTo>
                  <a:pt x="20041" y="37964"/>
                  <a:pt x="20195" y="37579"/>
                  <a:pt x="19968" y="37365"/>
                </a:cubicBezTo>
                <a:cubicBezTo>
                  <a:pt x="19897" y="37290"/>
                  <a:pt x="19808" y="37257"/>
                  <a:pt x="19721" y="37257"/>
                </a:cubicBezTo>
                <a:close/>
                <a:moveTo>
                  <a:pt x="28748" y="37284"/>
                </a:moveTo>
                <a:cubicBezTo>
                  <a:pt x="28544" y="37284"/>
                  <a:pt x="28381" y="37447"/>
                  <a:pt x="28381" y="37651"/>
                </a:cubicBezTo>
                <a:cubicBezTo>
                  <a:pt x="28381" y="37861"/>
                  <a:pt x="28560" y="38004"/>
                  <a:pt x="28744" y="38004"/>
                </a:cubicBezTo>
                <a:cubicBezTo>
                  <a:pt x="28832" y="38004"/>
                  <a:pt x="28922" y="37971"/>
                  <a:pt x="28993" y="37895"/>
                </a:cubicBezTo>
                <a:cubicBezTo>
                  <a:pt x="29224" y="37678"/>
                  <a:pt x="29061" y="37284"/>
                  <a:pt x="28748" y="37284"/>
                </a:cubicBezTo>
                <a:close/>
                <a:moveTo>
                  <a:pt x="16994" y="37310"/>
                </a:moveTo>
                <a:cubicBezTo>
                  <a:pt x="16989" y="37310"/>
                  <a:pt x="16983" y="37311"/>
                  <a:pt x="16977" y="37311"/>
                </a:cubicBezTo>
                <a:cubicBezTo>
                  <a:pt x="16789" y="37324"/>
                  <a:pt x="16641" y="37484"/>
                  <a:pt x="16638" y="37671"/>
                </a:cubicBezTo>
                <a:lnTo>
                  <a:pt x="16638" y="37671"/>
                </a:lnTo>
                <a:cubicBezTo>
                  <a:pt x="16638" y="37669"/>
                  <a:pt x="16638" y="37667"/>
                  <a:pt x="16638" y="37664"/>
                </a:cubicBezTo>
                <a:lnTo>
                  <a:pt x="16638" y="37678"/>
                </a:lnTo>
                <a:cubicBezTo>
                  <a:pt x="16638" y="37676"/>
                  <a:pt x="16638" y="37673"/>
                  <a:pt x="16638" y="37671"/>
                </a:cubicBezTo>
                <a:lnTo>
                  <a:pt x="16638" y="37671"/>
                </a:lnTo>
                <a:cubicBezTo>
                  <a:pt x="16641" y="37885"/>
                  <a:pt x="16815" y="38021"/>
                  <a:pt x="16994" y="38021"/>
                </a:cubicBezTo>
                <a:cubicBezTo>
                  <a:pt x="17085" y="38021"/>
                  <a:pt x="17177" y="37986"/>
                  <a:pt x="17249" y="37909"/>
                </a:cubicBezTo>
                <a:cubicBezTo>
                  <a:pt x="17463" y="37682"/>
                  <a:pt x="17309" y="37310"/>
                  <a:pt x="16994" y="37310"/>
                </a:cubicBezTo>
                <a:close/>
                <a:moveTo>
                  <a:pt x="37801" y="37379"/>
                </a:moveTo>
                <a:cubicBezTo>
                  <a:pt x="37502" y="37379"/>
                  <a:pt x="37352" y="37719"/>
                  <a:pt x="37556" y="37936"/>
                </a:cubicBezTo>
                <a:cubicBezTo>
                  <a:pt x="37623" y="38003"/>
                  <a:pt x="37706" y="38033"/>
                  <a:pt x="37787" y="38033"/>
                </a:cubicBezTo>
                <a:cubicBezTo>
                  <a:pt x="37954" y="38033"/>
                  <a:pt x="38113" y="37906"/>
                  <a:pt x="38113" y="37705"/>
                </a:cubicBezTo>
                <a:cubicBezTo>
                  <a:pt x="38113" y="37528"/>
                  <a:pt x="37977" y="37392"/>
                  <a:pt x="37801" y="37379"/>
                </a:cubicBezTo>
                <a:close/>
                <a:moveTo>
                  <a:pt x="10426" y="38058"/>
                </a:moveTo>
                <a:cubicBezTo>
                  <a:pt x="10428" y="38058"/>
                  <a:pt x="10430" y="38058"/>
                  <a:pt x="10432" y="38058"/>
                </a:cubicBezTo>
                <a:lnTo>
                  <a:pt x="10432" y="38058"/>
                </a:lnTo>
                <a:cubicBezTo>
                  <a:pt x="10435" y="38058"/>
                  <a:pt x="10437" y="38058"/>
                  <a:pt x="10439" y="38058"/>
                </a:cubicBezTo>
                <a:close/>
                <a:moveTo>
                  <a:pt x="26030" y="37352"/>
                </a:moveTo>
                <a:cubicBezTo>
                  <a:pt x="25840" y="37352"/>
                  <a:pt x="25676" y="37501"/>
                  <a:pt x="25663" y="37691"/>
                </a:cubicBezTo>
                <a:cubicBezTo>
                  <a:pt x="25653" y="37908"/>
                  <a:pt x="25833" y="38060"/>
                  <a:pt x="26022" y="38060"/>
                </a:cubicBezTo>
                <a:cubicBezTo>
                  <a:pt x="26105" y="38060"/>
                  <a:pt x="26190" y="38030"/>
                  <a:pt x="26261" y="37963"/>
                </a:cubicBezTo>
                <a:cubicBezTo>
                  <a:pt x="26492" y="37746"/>
                  <a:pt x="26342" y="37352"/>
                  <a:pt x="26030" y="37352"/>
                </a:cubicBezTo>
                <a:close/>
                <a:moveTo>
                  <a:pt x="41341" y="37732"/>
                </a:moveTo>
                <a:cubicBezTo>
                  <a:pt x="41257" y="37732"/>
                  <a:pt x="41172" y="37787"/>
                  <a:pt x="41158" y="37895"/>
                </a:cubicBezTo>
                <a:cubicBezTo>
                  <a:pt x="41158" y="38018"/>
                  <a:pt x="41226" y="38072"/>
                  <a:pt x="41348" y="38086"/>
                </a:cubicBezTo>
                <a:cubicBezTo>
                  <a:pt x="41457" y="38086"/>
                  <a:pt x="41539" y="37990"/>
                  <a:pt x="41525" y="37882"/>
                </a:cubicBezTo>
                <a:lnTo>
                  <a:pt x="41525" y="37882"/>
                </a:lnTo>
                <a:lnTo>
                  <a:pt x="41525" y="37895"/>
                </a:lnTo>
                <a:cubicBezTo>
                  <a:pt x="41511" y="37787"/>
                  <a:pt x="41426" y="37732"/>
                  <a:pt x="41341" y="37732"/>
                </a:cubicBezTo>
                <a:close/>
                <a:moveTo>
                  <a:pt x="14267" y="37392"/>
                </a:moveTo>
                <a:cubicBezTo>
                  <a:pt x="14260" y="37392"/>
                  <a:pt x="14253" y="37392"/>
                  <a:pt x="14245" y="37392"/>
                </a:cubicBezTo>
                <a:cubicBezTo>
                  <a:pt x="13933" y="37392"/>
                  <a:pt x="13770" y="37773"/>
                  <a:pt x="14001" y="37990"/>
                </a:cubicBezTo>
                <a:cubicBezTo>
                  <a:pt x="14069" y="38059"/>
                  <a:pt x="14154" y="38090"/>
                  <a:pt x="14238" y="38090"/>
                </a:cubicBezTo>
                <a:cubicBezTo>
                  <a:pt x="14419" y="38090"/>
                  <a:pt x="14594" y="37946"/>
                  <a:pt x="14585" y="37732"/>
                </a:cubicBezTo>
                <a:cubicBezTo>
                  <a:pt x="14585" y="37549"/>
                  <a:pt x="14447" y="37392"/>
                  <a:pt x="14267" y="37392"/>
                </a:cubicBezTo>
                <a:close/>
                <a:moveTo>
                  <a:pt x="35028" y="37406"/>
                </a:moveTo>
                <a:cubicBezTo>
                  <a:pt x="34838" y="37420"/>
                  <a:pt x="34688" y="37569"/>
                  <a:pt x="34688" y="37773"/>
                </a:cubicBezTo>
                <a:cubicBezTo>
                  <a:pt x="34688" y="37984"/>
                  <a:pt x="34861" y="38126"/>
                  <a:pt x="35044" y="38126"/>
                </a:cubicBezTo>
                <a:cubicBezTo>
                  <a:pt x="35133" y="38126"/>
                  <a:pt x="35224" y="38093"/>
                  <a:pt x="35300" y="38018"/>
                </a:cubicBezTo>
                <a:cubicBezTo>
                  <a:pt x="35517" y="37787"/>
                  <a:pt x="35354" y="37406"/>
                  <a:pt x="35028" y="37406"/>
                </a:cubicBezTo>
                <a:close/>
                <a:moveTo>
                  <a:pt x="11522" y="37468"/>
                </a:moveTo>
                <a:cubicBezTo>
                  <a:pt x="11444" y="37468"/>
                  <a:pt x="11365" y="37495"/>
                  <a:pt x="11296" y="37555"/>
                </a:cubicBezTo>
                <a:cubicBezTo>
                  <a:pt x="11065" y="37746"/>
                  <a:pt x="11201" y="38126"/>
                  <a:pt x="11500" y="38140"/>
                </a:cubicBezTo>
                <a:cubicBezTo>
                  <a:pt x="11508" y="38141"/>
                  <a:pt x="11517" y="38141"/>
                  <a:pt x="11526" y="38141"/>
                </a:cubicBezTo>
                <a:cubicBezTo>
                  <a:pt x="11705" y="38141"/>
                  <a:pt x="11854" y="38009"/>
                  <a:pt x="11867" y="37827"/>
                </a:cubicBezTo>
                <a:cubicBezTo>
                  <a:pt x="11876" y="37617"/>
                  <a:pt x="11705" y="37468"/>
                  <a:pt x="11522" y="37468"/>
                </a:cubicBezTo>
                <a:close/>
                <a:moveTo>
                  <a:pt x="23270" y="37443"/>
                </a:moveTo>
                <a:cubicBezTo>
                  <a:pt x="23084" y="37443"/>
                  <a:pt x="22908" y="37590"/>
                  <a:pt x="22917" y="37814"/>
                </a:cubicBezTo>
                <a:cubicBezTo>
                  <a:pt x="22917" y="38004"/>
                  <a:pt x="23080" y="38154"/>
                  <a:pt x="23271" y="38154"/>
                </a:cubicBezTo>
                <a:cubicBezTo>
                  <a:pt x="23583" y="38140"/>
                  <a:pt x="23746" y="37759"/>
                  <a:pt x="23515" y="37542"/>
                </a:cubicBezTo>
                <a:cubicBezTo>
                  <a:pt x="23443" y="37474"/>
                  <a:pt x="23355" y="37443"/>
                  <a:pt x="23270" y="37443"/>
                </a:cubicBezTo>
                <a:close/>
                <a:moveTo>
                  <a:pt x="16719" y="38167"/>
                </a:moveTo>
                <a:cubicBezTo>
                  <a:pt x="16721" y="38167"/>
                  <a:pt x="16724" y="38167"/>
                  <a:pt x="16726" y="38167"/>
                </a:cubicBezTo>
                <a:lnTo>
                  <a:pt x="16726" y="38167"/>
                </a:lnTo>
                <a:cubicBezTo>
                  <a:pt x="16728" y="38167"/>
                  <a:pt x="16730" y="38167"/>
                  <a:pt x="16733" y="38167"/>
                </a:cubicBezTo>
                <a:close/>
                <a:moveTo>
                  <a:pt x="8802" y="37555"/>
                </a:moveTo>
                <a:cubicBezTo>
                  <a:pt x="8795" y="37555"/>
                  <a:pt x="8788" y="37555"/>
                  <a:pt x="8781" y="37555"/>
                </a:cubicBezTo>
                <a:cubicBezTo>
                  <a:pt x="8776" y="37555"/>
                  <a:pt x="8770" y="37555"/>
                  <a:pt x="8765" y="37555"/>
                </a:cubicBezTo>
                <a:cubicBezTo>
                  <a:pt x="8491" y="37555"/>
                  <a:pt x="8364" y="37885"/>
                  <a:pt x="8550" y="38072"/>
                </a:cubicBezTo>
                <a:cubicBezTo>
                  <a:pt x="8614" y="38140"/>
                  <a:pt x="8694" y="38170"/>
                  <a:pt x="8772" y="38170"/>
                </a:cubicBezTo>
                <a:cubicBezTo>
                  <a:pt x="8929" y="38170"/>
                  <a:pt x="9080" y="38049"/>
                  <a:pt x="9080" y="37868"/>
                </a:cubicBezTo>
                <a:cubicBezTo>
                  <a:pt x="9080" y="37699"/>
                  <a:pt x="8956" y="37555"/>
                  <a:pt x="8802" y="37555"/>
                </a:cubicBezTo>
                <a:close/>
                <a:moveTo>
                  <a:pt x="32323" y="37474"/>
                </a:moveTo>
                <a:cubicBezTo>
                  <a:pt x="31997" y="37474"/>
                  <a:pt x="31847" y="37868"/>
                  <a:pt x="32078" y="38086"/>
                </a:cubicBezTo>
                <a:cubicBezTo>
                  <a:pt x="32149" y="38152"/>
                  <a:pt x="32234" y="38182"/>
                  <a:pt x="32317" y="38182"/>
                </a:cubicBezTo>
                <a:cubicBezTo>
                  <a:pt x="32506" y="38182"/>
                  <a:pt x="32686" y="38030"/>
                  <a:pt x="32676" y="37814"/>
                </a:cubicBezTo>
                <a:cubicBezTo>
                  <a:pt x="32663" y="37623"/>
                  <a:pt x="32513" y="37474"/>
                  <a:pt x="32323" y="37474"/>
                </a:cubicBezTo>
                <a:close/>
                <a:moveTo>
                  <a:pt x="3290" y="37827"/>
                </a:moveTo>
                <a:cubicBezTo>
                  <a:pt x="3045" y="37827"/>
                  <a:pt x="3045" y="38208"/>
                  <a:pt x="3290" y="38208"/>
                </a:cubicBezTo>
                <a:cubicBezTo>
                  <a:pt x="3399" y="38208"/>
                  <a:pt x="3494" y="38126"/>
                  <a:pt x="3494" y="38018"/>
                </a:cubicBezTo>
                <a:cubicBezTo>
                  <a:pt x="3480" y="37895"/>
                  <a:pt x="3412" y="37827"/>
                  <a:pt x="3290" y="37827"/>
                </a:cubicBezTo>
                <a:close/>
                <a:moveTo>
                  <a:pt x="20536" y="37514"/>
                </a:moveTo>
                <a:cubicBezTo>
                  <a:pt x="20234" y="37514"/>
                  <a:pt x="20080" y="37885"/>
                  <a:pt x="20294" y="38099"/>
                </a:cubicBezTo>
                <a:cubicBezTo>
                  <a:pt x="20362" y="38177"/>
                  <a:pt x="20451" y="38211"/>
                  <a:pt x="20538" y="38211"/>
                </a:cubicBezTo>
                <a:cubicBezTo>
                  <a:pt x="20712" y="38211"/>
                  <a:pt x="20883" y="38076"/>
                  <a:pt x="20892" y="37868"/>
                </a:cubicBezTo>
                <a:cubicBezTo>
                  <a:pt x="20892" y="37678"/>
                  <a:pt x="20742" y="37515"/>
                  <a:pt x="20552" y="37515"/>
                </a:cubicBezTo>
                <a:cubicBezTo>
                  <a:pt x="20547" y="37514"/>
                  <a:pt x="20541" y="37514"/>
                  <a:pt x="20536" y="37514"/>
                </a:cubicBezTo>
                <a:close/>
                <a:moveTo>
                  <a:pt x="6063" y="37678"/>
                </a:moveTo>
                <a:cubicBezTo>
                  <a:pt x="5818" y="37678"/>
                  <a:pt x="5682" y="37963"/>
                  <a:pt x="5859" y="38140"/>
                </a:cubicBezTo>
                <a:cubicBezTo>
                  <a:pt x="5912" y="38198"/>
                  <a:pt x="5980" y="38224"/>
                  <a:pt x="6047" y="38224"/>
                </a:cubicBezTo>
                <a:cubicBezTo>
                  <a:pt x="6186" y="38224"/>
                  <a:pt x="6321" y="38114"/>
                  <a:pt x="6321" y="37950"/>
                </a:cubicBezTo>
                <a:cubicBezTo>
                  <a:pt x="6307" y="37800"/>
                  <a:pt x="6199" y="37691"/>
                  <a:pt x="6063" y="37678"/>
                </a:cubicBezTo>
                <a:close/>
                <a:moveTo>
                  <a:pt x="29553" y="37541"/>
                </a:moveTo>
                <a:cubicBezTo>
                  <a:pt x="29374" y="37541"/>
                  <a:pt x="29223" y="37686"/>
                  <a:pt x="29210" y="37868"/>
                </a:cubicBezTo>
                <a:cubicBezTo>
                  <a:pt x="29191" y="38088"/>
                  <a:pt x="29367" y="38241"/>
                  <a:pt x="29559" y="38241"/>
                </a:cubicBezTo>
                <a:cubicBezTo>
                  <a:pt x="29639" y="38241"/>
                  <a:pt x="29722" y="38214"/>
                  <a:pt x="29795" y="38154"/>
                </a:cubicBezTo>
                <a:cubicBezTo>
                  <a:pt x="30026" y="37950"/>
                  <a:pt x="29890" y="37555"/>
                  <a:pt x="29577" y="37542"/>
                </a:cubicBezTo>
                <a:cubicBezTo>
                  <a:pt x="29569" y="37541"/>
                  <a:pt x="29561" y="37541"/>
                  <a:pt x="29553" y="37541"/>
                </a:cubicBezTo>
                <a:close/>
                <a:moveTo>
                  <a:pt x="42191" y="37963"/>
                </a:moveTo>
                <a:cubicBezTo>
                  <a:pt x="42109" y="38045"/>
                  <a:pt x="42055" y="38086"/>
                  <a:pt x="42055" y="38126"/>
                </a:cubicBezTo>
                <a:lnTo>
                  <a:pt x="42069" y="38126"/>
                </a:lnTo>
                <a:cubicBezTo>
                  <a:pt x="42069" y="38181"/>
                  <a:pt x="42137" y="38208"/>
                  <a:pt x="42177" y="38249"/>
                </a:cubicBezTo>
                <a:cubicBezTo>
                  <a:pt x="42218" y="38221"/>
                  <a:pt x="42286" y="38181"/>
                  <a:pt x="42286" y="38140"/>
                </a:cubicBezTo>
                <a:cubicBezTo>
                  <a:pt x="42300" y="38099"/>
                  <a:pt x="42232" y="38045"/>
                  <a:pt x="42191" y="37963"/>
                </a:cubicBezTo>
                <a:close/>
                <a:moveTo>
                  <a:pt x="38632" y="37650"/>
                </a:moveTo>
                <a:cubicBezTo>
                  <a:pt x="38627" y="37650"/>
                  <a:pt x="38621" y="37650"/>
                  <a:pt x="38616" y="37651"/>
                </a:cubicBezTo>
                <a:cubicBezTo>
                  <a:pt x="38440" y="37664"/>
                  <a:pt x="38317" y="37800"/>
                  <a:pt x="38317" y="37963"/>
                </a:cubicBezTo>
                <a:cubicBezTo>
                  <a:pt x="38326" y="38141"/>
                  <a:pt x="38469" y="38255"/>
                  <a:pt x="38617" y="38255"/>
                </a:cubicBezTo>
                <a:cubicBezTo>
                  <a:pt x="38694" y="38255"/>
                  <a:pt x="38773" y="38224"/>
                  <a:pt x="38834" y="38154"/>
                </a:cubicBezTo>
                <a:cubicBezTo>
                  <a:pt x="39020" y="37967"/>
                  <a:pt x="38880" y="37650"/>
                  <a:pt x="38632" y="37650"/>
                </a:cubicBezTo>
                <a:close/>
                <a:moveTo>
                  <a:pt x="17820" y="37569"/>
                </a:moveTo>
                <a:cubicBezTo>
                  <a:pt x="17521" y="37569"/>
                  <a:pt x="17372" y="37936"/>
                  <a:pt x="17575" y="38154"/>
                </a:cubicBezTo>
                <a:cubicBezTo>
                  <a:pt x="17647" y="38225"/>
                  <a:pt x="17734" y="38257"/>
                  <a:pt x="17820" y="38257"/>
                </a:cubicBezTo>
                <a:cubicBezTo>
                  <a:pt x="17994" y="38257"/>
                  <a:pt x="18160" y="38123"/>
                  <a:pt x="18160" y="37922"/>
                </a:cubicBezTo>
                <a:cubicBezTo>
                  <a:pt x="18173" y="37732"/>
                  <a:pt x="18010" y="37569"/>
                  <a:pt x="17820" y="37569"/>
                </a:cubicBezTo>
                <a:close/>
                <a:moveTo>
                  <a:pt x="26832" y="37623"/>
                </a:moveTo>
                <a:cubicBezTo>
                  <a:pt x="26533" y="37637"/>
                  <a:pt x="26397" y="38004"/>
                  <a:pt x="26614" y="38208"/>
                </a:cubicBezTo>
                <a:cubicBezTo>
                  <a:pt x="26683" y="38277"/>
                  <a:pt x="26766" y="38308"/>
                  <a:pt x="26847" y="38308"/>
                </a:cubicBezTo>
                <a:cubicBezTo>
                  <a:pt x="27021" y="38308"/>
                  <a:pt x="27185" y="38167"/>
                  <a:pt x="27185" y="37963"/>
                </a:cubicBezTo>
                <a:cubicBezTo>
                  <a:pt x="27185" y="37781"/>
                  <a:pt x="27036" y="37636"/>
                  <a:pt x="26856" y="37636"/>
                </a:cubicBezTo>
                <a:cubicBezTo>
                  <a:pt x="26848" y="37636"/>
                  <a:pt x="26840" y="37636"/>
                  <a:pt x="26832" y="37637"/>
                </a:cubicBezTo>
                <a:lnTo>
                  <a:pt x="26832" y="37623"/>
                </a:lnTo>
                <a:close/>
                <a:moveTo>
                  <a:pt x="15061" y="37637"/>
                </a:moveTo>
                <a:cubicBezTo>
                  <a:pt x="14762" y="37651"/>
                  <a:pt x="14626" y="38018"/>
                  <a:pt x="14843" y="38221"/>
                </a:cubicBezTo>
                <a:cubicBezTo>
                  <a:pt x="14908" y="38286"/>
                  <a:pt x="14989" y="38315"/>
                  <a:pt x="15070" y="38315"/>
                </a:cubicBezTo>
                <a:cubicBezTo>
                  <a:pt x="15243" y="38315"/>
                  <a:pt x="15414" y="38181"/>
                  <a:pt x="15414" y="37977"/>
                </a:cubicBezTo>
                <a:cubicBezTo>
                  <a:pt x="15414" y="37787"/>
                  <a:pt x="15251" y="37637"/>
                  <a:pt x="15061" y="37637"/>
                </a:cubicBezTo>
                <a:close/>
                <a:moveTo>
                  <a:pt x="35857" y="37664"/>
                </a:moveTo>
                <a:cubicBezTo>
                  <a:pt x="35558" y="37664"/>
                  <a:pt x="35408" y="38031"/>
                  <a:pt x="35626" y="38249"/>
                </a:cubicBezTo>
                <a:cubicBezTo>
                  <a:pt x="35692" y="38320"/>
                  <a:pt x="35776" y="38351"/>
                  <a:pt x="35859" y="38351"/>
                </a:cubicBezTo>
                <a:cubicBezTo>
                  <a:pt x="36030" y="38351"/>
                  <a:pt x="36197" y="38215"/>
                  <a:pt x="36197" y="38004"/>
                </a:cubicBezTo>
                <a:cubicBezTo>
                  <a:pt x="36197" y="37827"/>
                  <a:pt x="36047" y="37678"/>
                  <a:pt x="35871" y="37664"/>
                </a:cubicBezTo>
                <a:close/>
                <a:moveTo>
                  <a:pt x="12337" y="37704"/>
                </a:moveTo>
                <a:cubicBezTo>
                  <a:pt x="12045" y="37704"/>
                  <a:pt x="11887" y="38052"/>
                  <a:pt x="12084" y="38262"/>
                </a:cubicBezTo>
                <a:cubicBezTo>
                  <a:pt x="12157" y="38345"/>
                  <a:pt x="12252" y="38383"/>
                  <a:pt x="12344" y="38383"/>
                </a:cubicBezTo>
                <a:cubicBezTo>
                  <a:pt x="12508" y="38383"/>
                  <a:pt x="12665" y="38264"/>
                  <a:pt x="12682" y="38072"/>
                </a:cubicBezTo>
                <a:cubicBezTo>
                  <a:pt x="12696" y="37882"/>
                  <a:pt x="12560" y="37719"/>
                  <a:pt x="12370" y="37705"/>
                </a:cubicBezTo>
                <a:cubicBezTo>
                  <a:pt x="12359" y="37704"/>
                  <a:pt x="12348" y="37704"/>
                  <a:pt x="12337" y="37704"/>
                </a:cubicBezTo>
                <a:close/>
                <a:moveTo>
                  <a:pt x="24091" y="37706"/>
                </a:moveTo>
                <a:cubicBezTo>
                  <a:pt x="24008" y="37706"/>
                  <a:pt x="23924" y="37735"/>
                  <a:pt x="23855" y="37800"/>
                </a:cubicBezTo>
                <a:cubicBezTo>
                  <a:pt x="23638" y="38004"/>
                  <a:pt x="23787" y="38371"/>
                  <a:pt x="24086" y="38385"/>
                </a:cubicBezTo>
                <a:cubicBezTo>
                  <a:pt x="24276" y="38385"/>
                  <a:pt x="24440" y="38235"/>
                  <a:pt x="24440" y="38045"/>
                </a:cubicBezTo>
                <a:cubicBezTo>
                  <a:pt x="24440" y="37841"/>
                  <a:pt x="24269" y="37706"/>
                  <a:pt x="24091" y="37706"/>
                </a:cubicBezTo>
                <a:close/>
                <a:moveTo>
                  <a:pt x="33163" y="37731"/>
                </a:moveTo>
                <a:cubicBezTo>
                  <a:pt x="33155" y="37731"/>
                  <a:pt x="33147" y="37732"/>
                  <a:pt x="33139" y="37732"/>
                </a:cubicBezTo>
                <a:cubicBezTo>
                  <a:pt x="32840" y="37732"/>
                  <a:pt x="32690" y="38099"/>
                  <a:pt x="32907" y="38303"/>
                </a:cubicBezTo>
                <a:cubicBezTo>
                  <a:pt x="32979" y="38374"/>
                  <a:pt x="33066" y="38406"/>
                  <a:pt x="33152" y="38406"/>
                </a:cubicBezTo>
                <a:cubicBezTo>
                  <a:pt x="33326" y="38406"/>
                  <a:pt x="33492" y="38273"/>
                  <a:pt x="33492" y="38072"/>
                </a:cubicBezTo>
                <a:cubicBezTo>
                  <a:pt x="33492" y="37877"/>
                  <a:pt x="33342" y="37731"/>
                  <a:pt x="33163" y="37731"/>
                </a:cubicBezTo>
                <a:close/>
                <a:moveTo>
                  <a:pt x="1401" y="38167"/>
                </a:moveTo>
                <a:cubicBezTo>
                  <a:pt x="1346" y="38235"/>
                  <a:pt x="1292" y="38276"/>
                  <a:pt x="1292" y="38317"/>
                </a:cubicBezTo>
                <a:cubicBezTo>
                  <a:pt x="1292" y="38357"/>
                  <a:pt x="1360" y="38385"/>
                  <a:pt x="1387" y="38425"/>
                </a:cubicBezTo>
                <a:cubicBezTo>
                  <a:pt x="1428" y="38385"/>
                  <a:pt x="1482" y="38357"/>
                  <a:pt x="1496" y="38317"/>
                </a:cubicBezTo>
                <a:cubicBezTo>
                  <a:pt x="1509" y="38262"/>
                  <a:pt x="1455" y="38235"/>
                  <a:pt x="1401" y="38167"/>
                </a:cubicBezTo>
                <a:close/>
                <a:moveTo>
                  <a:pt x="21381" y="37759"/>
                </a:moveTo>
                <a:cubicBezTo>
                  <a:pt x="21069" y="37759"/>
                  <a:pt x="20919" y="38126"/>
                  <a:pt x="21137" y="38344"/>
                </a:cubicBezTo>
                <a:cubicBezTo>
                  <a:pt x="21206" y="38413"/>
                  <a:pt x="21290" y="38444"/>
                  <a:pt x="21373" y="38444"/>
                </a:cubicBezTo>
                <a:cubicBezTo>
                  <a:pt x="21551" y="38444"/>
                  <a:pt x="21721" y="38303"/>
                  <a:pt x="21721" y="38099"/>
                </a:cubicBezTo>
                <a:cubicBezTo>
                  <a:pt x="21721" y="37909"/>
                  <a:pt x="21572" y="37759"/>
                  <a:pt x="21381" y="37759"/>
                </a:cubicBezTo>
                <a:close/>
                <a:moveTo>
                  <a:pt x="9597" y="37827"/>
                </a:moveTo>
                <a:cubicBezTo>
                  <a:pt x="9325" y="37827"/>
                  <a:pt x="9175" y="38167"/>
                  <a:pt x="9379" y="38357"/>
                </a:cubicBezTo>
                <a:cubicBezTo>
                  <a:pt x="9441" y="38423"/>
                  <a:pt x="9518" y="38452"/>
                  <a:pt x="9594" y="38452"/>
                </a:cubicBezTo>
                <a:cubicBezTo>
                  <a:pt x="9753" y="38452"/>
                  <a:pt x="9909" y="38324"/>
                  <a:pt x="9909" y="38140"/>
                </a:cubicBezTo>
                <a:cubicBezTo>
                  <a:pt x="9909" y="37963"/>
                  <a:pt x="9773" y="37827"/>
                  <a:pt x="9597" y="37827"/>
                </a:cubicBezTo>
                <a:close/>
                <a:moveTo>
                  <a:pt x="39445" y="37936"/>
                </a:moveTo>
                <a:cubicBezTo>
                  <a:pt x="39309" y="37936"/>
                  <a:pt x="39187" y="38045"/>
                  <a:pt x="39174" y="38181"/>
                </a:cubicBezTo>
                <a:lnTo>
                  <a:pt x="39174" y="38194"/>
                </a:lnTo>
                <a:cubicBezTo>
                  <a:pt x="39174" y="38352"/>
                  <a:pt x="39307" y="38459"/>
                  <a:pt x="39443" y="38459"/>
                </a:cubicBezTo>
                <a:cubicBezTo>
                  <a:pt x="39506" y="38459"/>
                  <a:pt x="39570" y="38436"/>
                  <a:pt x="39622" y="38385"/>
                </a:cubicBezTo>
                <a:cubicBezTo>
                  <a:pt x="39799" y="38221"/>
                  <a:pt x="39690" y="37936"/>
                  <a:pt x="39445" y="37936"/>
                </a:cubicBezTo>
                <a:close/>
                <a:moveTo>
                  <a:pt x="6863" y="37920"/>
                </a:moveTo>
                <a:cubicBezTo>
                  <a:pt x="6796" y="37920"/>
                  <a:pt x="6728" y="37946"/>
                  <a:pt x="6674" y="38004"/>
                </a:cubicBezTo>
                <a:cubicBezTo>
                  <a:pt x="6502" y="38177"/>
                  <a:pt x="6628" y="38467"/>
                  <a:pt x="6862" y="38467"/>
                </a:cubicBezTo>
                <a:cubicBezTo>
                  <a:pt x="6868" y="38467"/>
                  <a:pt x="6873" y="38466"/>
                  <a:pt x="6878" y="38466"/>
                </a:cubicBezTo>
                <a:cubicBezTo>
                  <a:pt x="7028" y="38466"/>
                  <a:pt x="7150" y="38344"/>
                  <a:pt x="7150" y="38194"/>
                </a:cubicBezTo>
                <a:cubicBezTo>
                  <a:pt x="7141" y="38030"/>
                  <a:pt x="7003" y="37920"/>
                  <a:pt x="6863" y="37920"/>
                </a:cubicBezTo>
                <a:close/>
                <a:moveTo>
                  <a:pt x="4145" y="38069"/>
                </a:moveTo>
                <a:cubicBezTo>
                  <a:pt x="4044" y="38069"/>
                  <a:pt x="3942" y="38133"/>
                  <a:pt x="3929" y="38262"/>
                </a:cubicBezTo>
                <a:cubicBezTo>
                  <a:pt x="3915" y="38419"/>
                  <a:pt x="4027" y="38497"/>
                  <a:pt x="4139" y="38497"/>
                </a:cubicBezTo>
                <a:cubicBezTo>
                  <a:pt x="4252" y="38497"/>
                  <a:pt x="4364" y="38419"/>
                  <a:pt x="4350" y="38262"/>
                </a:cubicBezTo>
                <a:cubicBezTo>
                  <a:pt x="4343" y="38133"/>
                  <a:pt x="4245" y="38069"/>
                  <a:pt x="4145" y="38069"/>
                </a:cubicBezTo>
                <a:close/>
                <a:moveTo>
                  <a:pt x="18640" y="37829"/>
                </a:moveTo>
                <a:cubicBezTo>
                  <a:pt x="18558" y="37829"/>
                  <a:pt x="18474" y="37858"/>
                  <a:pt x="18405" y="37922"/>
                </a:cubicBezTo>
                <a:cubicBezTo>
                  <a:pt x="18187" y="38140"/>
                  <a:pt x="18350" y="38507"/>
                  <a:pt x="18649" y="38507"/>
                </a:cubicBezTo>
                <a:cubicBezTo>
                  <a:pt x="18840" y="38507"/>
                  <a:pt x="18989" y="38357"/>
                  <a:pt x="18989" y="38167"/>
                </a:cubicBezTo>
                <a:cubicBezTo>
                  <a:pt x="18989" y="37963"/>
                  <a:pt x="18818" y="37829"/>
                  <a:pt x="18640" y="37829"/>
                </a:cubicBezTo>
                <a:close/>
                <a:moveTo>
                  <a:pt x="30388" y="37842"/>
                </a:moveTo>
                <a:cubicBezTo>
                  <a:pt x="30308" y="37842"/>
                  <a:pt x="30227" y="37871"/>
                  <a:pt x="30162" y="37936"/>
                </a:cubicBezTo>
                <a:cubicBezTo>
                  <a:pt x="29944" y="38140"/>
                  <a:pt x="30080" y="38507"/>
                  <a:pt x="30379" y="38521"/>
                </a:cubicBezTo>
                <a:cubicBezTo>
                  <a:pt x="30387" y="38521"/>
                  <a:pt x="30394" y="38521"/>
                  <a:pt x="30402" y="38521"/>
                </a:cubicBezTo>
                <a:cubicBezTo>
                  <a:pt x="30583" y="38521"/>
                  <a:pt x="30746" y="38363"/>
                  <a:pt x="30733" y="38167"/>
                </a:cubicBezTo>
                <a:lnTo>
                  <a:pt x="30733" y="38167"/>
                </a:lnTo>
                <a:lnTo>
                  <a:pt x="30733" y="38181"/>
                </a:lnTo>
                <a:cubicBezTo>
                  <a:pt x="30733" y="37977"/>
                  <a:pt x="30562" y="37842"/>
                  <a:pt x="30388" y="37842"/>
                </a:cubicBezTo>
                <a:close/>
                <a:moveTo>
                  <a:pt x="27674" y="37882"/>
                </a:moveTo>
                <a:lnTo>
                  <a:pt x="27674" y="37895"/>
                </a:lnTo>
                <a:cubicBezTo>
                  <a:pt x="27375" y="37895"/>
                  <a:pt x="27226" y="38262"/>
                  <a:pt x="27443" y="38466"/>
                </a:cubicBezTo>
                <a:cubicBezTo>
                  <a:pt x="27510" y="38538"/>
                  <a:pt x="27595" y="38569"/>
                  <a:pt x="27678" y="38569"/>
                </a:cubicBezTo>
                <a:cubicBezTo>
                  <a:pt x="27849" y="38569"/>
                  <a:pt x="28014" y="38436"/>
                  <a:pt x="28014" y="38235"/>
                </a:cubicBezTo>
                <a:cubicBezTo>
                  <a:pt x="28028" y="38045"/>
                  <a:pt x="27865" y="37882"/>
                  <a:pt x="27674" y="37882"/>
                </a:cubicBezTo>
                <a:close/>
                <a:moveTo>
                  <a:pt x="15895" y="37909"/>
                </a:moveTo>
                <a:cubicBezTo>
                  <a:pt x="15819" y="37909"/>
                  <a:pt x="15740" y="37934"/>
                  <a:pt x="15673" y="37990"/>
                </a:cubicBezTo>
                <a:cubicBezTo>
                  <a:pt x="15441" y="38194"/>
                  <a:pt x="15564" y="38575"/>
                  <a:pt x="15876" y="38588"/>
                </a:cubicBezTo>
                <a:cubicBezTo>
                  <a:pt x="15885" y="38589"/>
                  <a:pt x="15893" y="38589"/>
                  <a:pt x="15901" y="38589"/>
                </a:cubicBezTo>
                <a:cubicBezTo>
                  <a:pt x="16068" y="38589"/>
                  <a:pt x="16217" y="38457"/>
                  <a:pt x="16230" y="38276"/>
                </a:cubicBezTo>
                <a:cubicBezTo>
                  <a:pt x="16249" y="38055"/>
                  <a:pt x="16079" y="37909"/>
                  <a:pt x="15895" y="37909"/>
                </a:cubicBezTo>
                <a:close/>
                <a:moveTo>
                  <a:pt x="36659" y="37917"/>
                </a:moveTo>
                <a:cubicBezTo>
                  <a:pt x="36333" y="37917"/>
                  <a:pt x="36325" y="38592"/>
                  <a:pt x="36654" y="38592"/>
                </a:cubicBezTo>
                <a:cubicBezTo>
                  <a:pt x="36669" y="38592"/>
                  <a:pt x="36684" y="38591"/>
                  <a:pt x="36700" y="38588"/>
                </a:cubicBezTo>
                <a:cubicBezTo>
                  <a:pt x="37067" y="38521"/>
                  <a:pt x="37067" y="38004"/>
                  <a:pt x="36713" y="37922"/>
                </a:cubicBezTo>
                <a:cubicBezTo>
                  <a:pt x="36695" y="37919"/>
                  <a:pt x="36677" y="37917"/>
                  <a:pt x="36659" y="37917"/>
                </a:cubicBezTo>
                <a:close/>
                <a:moveTo>
                  <a:pt x="24943" y="37936"/>
                </a:moveTo>
                <a:cubicBezTo>
                  <a:pt x="24507" y="37936"/>
                  <a:pt x="24498" y="38602"/>
                  <a:pt x="24942" y="38616"/>
                </a:cubicBezTo>
                <a:cubicBezTo>
                  <a:pt x="24947" y="38616"/>
                  <a:pt x="24951" y="38616"/>
                  <a:pt x="24956" y="38616"/>
                </a:cubicBezTo>
                <a:cubicBezTo>
                  <a:pt x="25391" y="38616"/>
                  <a:pt x="25400" y="37949"/>
                  <a:pt x="24956" y="37936"/>
                </a:cubicBezTo>
                <a:cubicBezTo>
                  <a:pt x="24952" y="37936"/>
                  <a:pt x="24947" y="37936"/>
                  <a:pt x="24943" y="37936"/>
                </a:cubicBezTo>
                <a:close/>
                <a:moveTo>
                  <a:pt x="13163" y="37978"/>
                </a:moveTo>
                <a:cubicBezTo>
                  <a:pt x="13080" y="37978"/>
                  <a:pt x="12996" y="38007"/>
                  <a:pt x="12927" y="38072"/>
                </a:cubicBezTo>
                <a:cubicBezTo>
                  <a:pt x="12723" y="38289"/>
                  <a:pt x="12872" y="38656"/>
                  <a:pt x="13172" y="38656"/>
                </a:cubicBezTo>
                <a:cubicBezTo>
                  <a:pt x="13362" y="38656"/>
                  <a:pt x="13511" y="38507"/>
                  <a:pt x="13511" y="38317"/>
                </a:cubicBezTo>
                <a:cubicBezTo>
                  <a:pt x="13511" y="38113"/>
                  <a:pt x="13340" y="37978"/>
                  <a:pt x="13163" y="37978"/>
                </a:cubicBezTo>
                <a:close/>
                <a:moveTo>
                  <a:pt x="40282" y="38220"/>
                </a:moveTo>
                <a:cubicBezTo>
                  <a:pt x="40275" y="38220"/>
                  <a:pt x="40268" y="38221"/>
                  <a:pt x="40261" y="38221"/>
                </a:cubicBezTo>
                <a:cubicBezTo>
                  <a:pt x="40071" y="38221"/>
                  <a:pt x="39975" y="38466"/>
                  <a:pt x="40111" y="38602"/>
                </a:cubicBezTo>
                <a:cubicBezTo>
                  <a:pt x="40158" y="38644"/>
                  <a:pt x="40212" y="38663"/>
                  <a:pt x="40265" y="38663"/>
                </a:cubicBezTo>
                <a:cubicBezTo>
                  <a:pt x="40382" y="38663"/>
                  <a:pt x="40492" y="38570"/>
                  <a:pt x="40492" y="38439"/>
                </a:cubicBezTo>
                <a:cubicBezTo>
                  <a:pt x="40492" y="38324"/>
                  <a:pt x="40395" y="38220"/>
                  <a:pt x="40282" y="38220"/>
                </a:cubicBezTo>
                <a:close/>
                <a:moveTo>
                  <a:pt x="22197" y="38004"/>
                </a:moveTo>
                <a:cubicBezTo>
                  <a:pt x="21884" y="38004"/>
                  <a:pt x="21735" y="38371"/>
                  <a:pt x="21952" y="38575"/>
                </a:cubicBezTo>
                <a:cubicBezTo>
                  <a:pt x="22024" y="38646"/>
                  <a:pt x="22111" y="38678"/>
                  <a:pt x="22196" y="38678"/>
                </a:cubicBezTo>
                <a:cubicBezTo>
                  <a:pt x="22371" y="38678"/>
                  <a:pt x="22537" y="38545"/>
                  <a:pt x="22537" y="38344"/>
                </a:cubicBezTo>
                <a:cubicBezTo>
                  <a:pt x="22523" y="38154"/>
                  <a:pt x="22373" y="38004"/>
                  <a:pt x="22197" y="38004"/>
                </a:cubicBezTo>
                <a:close/>
                <a:moveTo>
                  <a:pt x="10432" y="38058"/>
                </a:moveTo>
                <a:lnTo>
                  <a:pt x="10432" y="38058"/>
                </a:lnTo>
                <a:cubicBezTo>
                  <a:pt x="10152" y="38064"/>
                  <a:pt x="10006" y="38400"/>
                  <a:pt x="10208" y="38602"/>
                </a:cubicBezTo>
                <a:cubicBezTo>
                  <a:pt x="10269" y="38667"/>
                  <a:pt x="10345" y="38696"/>
                  <a:pt x="10421" y="38696"/>
                </a:cubicBezTo>
                <a:cubicBezTo>
                  <a:pt x="10581" y="38696"/>
                  <a:pt x="10739" y="38565"/>
                  <a:pt x="10739" y="38371"/>
                </a:cubicBezTo>
                <a:cubicBezTo>
                  <a:pt x="10739" y="38210"/>
                  <a:pt x="10606" y="38062"/>
                  <a:pt x="10432" y="38058"/>
                </a:cubicBezTo>
                <a:close/>
                <a:moveTo>
                  <a:pt x="33969" y="38010"/>
                </a:moveTo>
                <a:cubicBezTo>
                  <a:pt x="33887" y="38010"/>
                  <a:pt x="33803" y="38042"/>
                  <a:pt x="33737" y="38113"/>
                </a:cubicBezTo>
                <a:cubicBezTo>
                  <a:pt x="33519" y="38330"/>
                  <a:pt x="33669" y="38697"/>
                  <a:pt x="33968" y="38697"/>
                </a:cubicBezTo>
                <a:cubicBezTo>
                  <a:pt x="34158" y="38697"/>
                  <a:pt x="34307" y="38548"/>
                  <a:pt x="34307" y="38357"/>
                </a:cubicBezTo>
                <a:cubicBezTo>
                  <a:pt x="34307" y="38147"/>
                  <a:pt x="34141" y="38010"/>
                  <a:pt x="33969" y="38010"/>
                </a:cubicBezTo>
                <a:close/>
                <a:moveTo>
                  <a:pt x="4975" y="38276"/>
                </a:moveTo>
                <a:cubicBezTo>
                  <a:pt x="4772" y="38276"/>
                  <a:pt x="4676" y="38507"/>
                  <a:pt x="4812" y="38656"/>
                </a:cubicBezTo>
                <a:cubicBezTo>
                  <a:pt x="4858" y="38702"/>
                  <a:pt x="4916" y="38723"/>
                  <a:pt x="4974" y="38723"/>
                </a:cubicBezTo>
                <a:cubicBezTo>
                  <a:pt x="5087" y="38723"/>
                  <a:pt x="5197" y="38642"/>
                  <a:pt x="5206" y="38507"/>
                </a:cubicBezTo>
                <a:cubicBezTo>
                  <a:pt x="5206" y="38385"/>
                  <a:pt x="5111" y="38276"/>
                  <a:pt x="4975" y="38276"/>
                </a:cubicBezTo>
                <a:close/>
                <a:moveTo>
                  <a:pt x="2241" y="38464"/>
                </a:moveTo>
                <a:cubicBezTo>
                  <a:pt x="2237" y="38464"/>
                  <a:pt x="2233" y="38465"/>
                  <a:pt x="2230" y="38466"/>
                </a:cubicBezTo>
                <a:cubicBezTo>
                  <a:pt x="2175" y="38480"/>
                  <a:pt x="2135" y="38561"/>
                  <a:pt x="2094" y="38602"/>
                </a:cubicBezTo>
                <a:cubicBezTo>
                  <a:pt x="2135" y="38656"/>
                  <a:pt x="2189" y="38724"/>
                  <a:pt x="2230" y="38724"/>
                </a:cubicBezTo>
                <a:cubicBezTo>
                  <a:pt x="2284" y="38724"/>
                  <a:pt x="2338" y="38656"/>
                  <a:pt x="2420" y="38588"/>
                </a:cubicBezTo>
                <a:cubicBezTo>
                  <a:pt x="2333" y="38526"/>
                  <a:pt x="2280" y="38464"/>
                  <a:pt x="2241" y="38464"/>
                </a:cubicBezTo>
                <a:close/>
                <a:moveTo>
                  <a:pt x="7707" y="38167"/>
                </a:moveTo>
                <a:cubicBezTo>
                  <a:pt x="7449" y="38167"/>
                  <a:pt x="7327" y="38466"/>
                  <a:pt x="7504" y="38643"/>
                </a:cubicBezTo>
                <a:cubicBezTo>
                  <a:pt x="7557" y="38701"/>
                  <a:pt x="7626" y="38726"/>
                  <a:pt x="7695" y="38726"/>
                </a:cubicBezTo>
                <a:cubicBezTo>
                  <a:pt x="7838" y="38726"/>
                  <a:pt x="7979" y="38617"/>
                  <a:pt x="7979" y="38453"/>
                </a:cubicBezTo>
                <a:cubicBezTo>
                  <a:pt x="7979" y="38289"/>
                  <a:pt x="7857" y="38167"/>
                  <a:pt x="7707" y="38167"/>
                </a:cubicBezTo>
                <a:close/>
                <a:moveTo>
                  <a:pt x="31222" y="38072"/>
                </a:moveTo>
                <a:cubicBezTo>
                  <a:pt x="30923" y="38072"/>
                  <a:pt x="30760" y="38439"/>
                  <a:pt x="30977" y="38656"/>
                </a:cubicBezTo>
                <a:cubicBezTo>
                  <a:pt x="31046" y="38721"/>
                  <a:pt x="31131" y="38750"/>
                  <a:pt x="31213" y="38750"/>
                </a:cubicBezTo>
                <a:cubicBezTo>
                  <a:pt x="31391" y="38750"/>
                  <a:pt x="31562" y="38616"/>
                  <a:pt x="31562" y="38412"/>
                </a:cubicBezTo>
                <a:cubicBezTo>
                  <a:pt x="31562" y="38221"/>
                  <a:pt x="31412" y="38072"/>
                  <a:pt x="31222" y="38072"/>
                </a:cubicBezTo>
                <a:close/>
                <a:moveTo>
                  <a:pt x="19478" y="38099"/>
                </a:moveTo>
                <a:cubicBezTo>
                  <a:pt x="19030" y="38099"/>
                  <a:pt x="19030" y="38779"/>
                  <a:pt x="19478" y="38779"/>
                </a:cubicBezTo>
                <a:cubicBezTo>
                  <a:pt x="19927" y="38779"/>
                  <a:pt x="19927" y="38099"/>
                  <a:pt x="19478" y="38099"/>
                </a:cubicBezTo>
                <a:close/>
                <a:moveTo>
                  <a:pt x="28490" y="38126"/>
                </a:moveTo>
                <a:cubicBezTo>
                  <a:pt x="28191" y="38126"/>
                  <a:pt x="28041" y="38493"/>
                  <a:pt x="28259" y="38711"/>
                </a:cubicBezTo>
                <a:cubicBezTo>
                  <a:pt x="28330" y="38782"/>
                  <a:pt x="28415" y="38814"/>
                  <a:pt x="28498" y="38814"/>
                </a:cubicBezTo>
                <a:cubicBezTo>
                  <a:pt x="28669" y="38814"/>
                  <a:pt x="28830" y="38677"/>
                  <a:pt x="28830" y="38466"/>
                </a:cubicBezTo>
                <a:cubicBezTo>
                  <a:pt x="28843" y="38289"/>
                  <a:pt x="28680" y="38126"/>
                  <a:pt x="28504" y="38126"/>
                </a:cubicBezTo>
                <a:close/>
                <a:moveTo>
                  <a:pt x="37509" y="38215"/>
                </a:moveTo>
                <a:cubicBezTo>
                  <a:pt x="37435" y="38215"/>
                  <a:pt x="37359" y="38242"/>
                  <a:pt x="37298" y="38303"/>
                </a:cubicBezTo>
                <a:cubicBezTo>
                  <a:pt x="37094" y="38493"/>
                  <a:pt x="37230" y="38833"/>
                  <a:pt x="37502" y="38833"/>
                </a:cubicBezTo>
                <a:cubicBezTo>
                  <a:pt x="37510" y="38834"/>
                  <a:pt x="37518" y="38834"/>
                  <a:pt x="37526" y="38834"/>
                </a:cubicBezTo>
                <a:cubicBezTo>
                  <a:pt x="37692" y="38834"/>
                  <a:pt x="37828" y="38703"/>
                  <a:pt x="37828" y="38534"/>
                </a:cubicBezTo>
                <a:lnTo>
                  <a:pt x="37814" y="38534"/>
                </a:lnTo>
                <a:cubicBezTo>
                  <a:pt x="37824" y="38340"/>
                  <a:pt x="37669" y="38215"/>
                  <a:pt x="37509" y="38215"/>
                </a:cubicBezTo>
                <a:close/>
                <a:moveTo>
                  <a:pt x="16726" y="38167"/>
                </a:moveTo>
                <a:cubicBezTo>
                  <a:pt x="16431" y="38173"/>
                  <a:pt x="16272" y="38536"/>
                  <a:pt x="16502" y="38752"/>
                </a:cubicBezTo>
                <a:cubicBezTo>
                  <a:pt x="16569" y="38814"/>
                  <a:pt x="16650" y="38842"/>
                  <a:pt x="16729" y="38842"/>
                </a:cubicBezTo>
                <a:cubicBezTo>
                  <a:pt x="16909" y="38842"/>
                  <a:pt x="17082" y="38700"/>
                  <a:pt x="17073" y="38493"/>
                </a:cubicBezTo>
                <a:cubicBezTo>
                  <a:pt x="17059" y="38305"/>
                  <a:pt x="16913" y="38170"/>
                  <a:pt x="16726" y="38167"/>
                </a:cubicBezTo>
                <a:close/>
                <a:moveTo>
                  <a:pt x="25763" y="38196"/>
                </a:moveTo>
                <a:cubicBezTo>
                  <a:pt x="25680" y="38196"/>
                  <a:pt x="25596" y="38225"/>
                  <a:pt x="25527" y="38289"/>
                </a:cubicBezTo>
                <a:cubicBezTo>
                  <a:pt x="25309" y="38507"/>
                  <a:pt x="25459" y="38874"/>
                  <a:pt x="25772" y="38874"/>
                </a:cubicBezTo>
                <a:cubicBezTo>
                  <a:pt x="25962" y="38874"/>
                  <a:pt x="26111" y="38724"/>
                  <a:pt x="26111" y="38534"/>
                </a:cubicBezTo>
                <a:cubicBezTo>
                  <a:pt x="26111" y="38330"/>
                  <a:pt x="25940" y="38196"/>
                  <a:pt x="25763" y="38196"/>
                </a:cubicBezTo>
                <a:close/>
                <a:moveTo>
                  <a:pt x="41063" y="38521"/>
                </a:moveTo>
                <a:cubicBezTo>
                  <a:pt x="41022" y="38588"/>
                  <a:pt x="40941" y="38643"/>
                  <a:pt x="40941" y="38711"/>
                </a:cubicBezTo>
                <a:cubicBezTo>
                  <a:pt x="40915" y="38799"/>
                  <a:pt x="40983" y="38875"/>
                  <a:pt x="41069" y="38875"/>
                </a:cubicBezTo>
                <a:cubicBezTo>
                  <a:pt x="41076" y="38875"/>
                  <a:pt x="41083" y="38875"/>
                  <a:pt x="41090" y="38874"/>
                </a:cubicBezTo>
                <a:cubicBezTo>
                  <a:pt x="41172" y="38860"/>
                  <a:pt x="41226" y="38806"/>
                  <a:pt x="41267" y="38724"/>
                </a:cubicBezTo>
                <a:cubicBezTo>
                  <a:pt x="41267" y="38656"/>
                  <a:pt x="41185" y="38588"/>
                  <a:pt x="41144" y="38521"/>
                </a:cubicBezTo>
                <a:close/>
                <a:moveTo>
                  <a:pt x="14009" y="38214"/>
                </a:moveTo>
                <a:cubicBezTo>
                  <a:pt x="13834" y="38214"/>
                  <a:pt x="13661" y="38351"/>
                  <a:pt x="13661" y="38561"/>
                </a:cubicBezTo>
                <a:cubicBezTo>
                  <a:pt x="13661" y="38738"/>
                  <a:pt x="13810" y="38887"/>
                  <a:pt x="13987" y="38901"/>
                </a:cubicBezTo>
                <a:cubicBezTo>
                  <a:pt x="13993" y="38901"/>
                  <a:pt x="13998" y="38901"/>
                  <a:pt x="14004" y="38901"/>
                </a:cubicBezTo>
                <a:cubicBezTo>
                  <a:pt x="14305" y="38901"/>
                  <a:pt x="14459" y="38544"/>
                  <a:pt x="14245" y="38317"/>
                </a:cubicBezTo>
                <a:cubicBezTo>
                  <a:pt x="14179" y="38246"/>
                  <a:pt x="14094" y="38214"/>
                  <a:pt x="14009" y="38214"/>
                </a:cubicBezTo>
                <a:close/>
                <a:moveTo>
                  <a:pt x="34797" y="38262"/>
                </a:moveTo>
                <a:cubicBezTo>
                  <a:pt x="34484" y="38262"/>
                  <a:pt x="34335" y="38616"/>
                  <a:pt x="34552" y="38833"/>
                </a:cubicBezTo>
                <a:cubicBezTo>
                  <a:pt x="34624" y="38905"/>
                  <a:pt x="34711" y="38936"/>
                  <a:pt x="34796" y="38936"/>
                </a:cubicBezTo>
                <a:cubicBezTo>
                  <a:pt x="34971" y="38936"/>
                  <a:pt x="35137" y="38803"/>
                  <a:pt x="35137" y="38602"/>
                </a:cubicBezTo>
                <a:cubicBezTo>
                  <a:pt x="35137" y="38412"/>
                  <a:pt x="34974" y="38262"/>
                  <a:pt x="34797" y="38262"/>
                </a:cubicBezTo>
                <a:close/>
                <a:moveTo>
                  <a:pt x="11241" y="38303"/>
                </a:moveTo>
                <a:cubicBezTo>
                  <a:pt x="10956" y="38317"/>
                  <a:pt x="10820" y="38656"/>
                  <a:pt x="11024" y="38847"/>
                </a:cubicBezTo>
                <a:cubicBezTo>
                  <a:pt x="11089" y="38912"/>
                  <a:pt x="11168" y="38941"/>
                  <a:pt x="11246" y="38941"/>
                </a:cubicBezTo>
                <a:cubicBezTo>
                  <a:pt x="11410" y="38941"/>
                  <a:pt x="11568" y="38810"/>
                  <a:pt x="11568" y="38616"/>
                </a:cubicBezTo>
                <a:cubicBezTo>
                  <a:pt x="11568" y="38439"/>
                  <a:pt x="11418" y="38303"/>
                  <a:pt x="11241" y="38303"/>
                </a:cubicBezTo>
                <a:close/>
                <a:moveTo>
                  <a:pt x="23031" y="38275"/>
                </a:moveTo>
                <a:cubicBezTo>
                  <a:pt x="22949" y="38275"/>
                  <a:pt x="22866" y="38304"/>
                  <a:pt x="22795" y="38371"/>
                </a:cubicBezTo>
                <a:cubicBezTo>
                  <a:pt x="22577" y="38575"/>
                  <a:pt x="22727" y="38955"/>
                  <a:pt x="23040" y="38955"/>
                </a:cubicBezTo>
                <a:cubicBezTo>
                  <a:pt x="23203" y="38955"/>
                  <a:pt x="23339" y="38806"/>
                  <a:pt x="23352" y="38643"/>
                </a:cubicBezTo>
                <a:lnTo>
                  <a:pt x="23379" y="38643"/>
                </a:lnTo>
                <a:cubicBezTo>
                  <a:pt x="23389" y="38426"/>
                  <a:pt x="23215" y="38275"/>
                  <a:pt x="23031" y="38275"/>
                </a:cubicBezTo>
                <a:close/>
                <a:moveTo>
                  <a:pt x="8520" y="38398"/>
                </a:moveTo>
                <a:cubicBezTo>
                  <a:pt x="8273" y="38398"/>
                  <a:pt x="8146" y="38701"/>
                  <a:pt x="8319" y="38874"/>
                </a:cubicBezTo>
                <a:cubicBezTo>
                  <a:pt x="8379" y="38938"/>
                  <a:pt x="8453" y="38967"/>
                  <a:pt x="8526" y="38967"/>
                </a:cubicBezTo>
                <a:cubicBezTo>
                  <a:pt x="8671" y="38967"/>
                  <a:pt x="8808" y="38855"/>
                  <a:pt x="8808" y="38684"/>
                </a:cubicBezTo>
                <a:cubicBezTo>
                  <a:pt x="8822" y="38534"/>
                  <a:pt x="8700" y="38398"/>
                  <a:pt x="8537" y="38398"/>
                </a:cubicBezTo>
                <a:cubicBezTo>
                  <a:pt x="8531" y="38398"/>
                  <a:pt x="8526" y="38398"/>
                  <a:pt x="8520" y="38398"/>
                </a:cubicBezTo>
                <a:close/>
                <a:moveTo>
                  <a:pt x="3005" y="38656"/>
                </a:moveTo>
                <a:cubicBezTo>
                  <a:pt x="2964" y="38724"/>
                  <a:pt x="2896" y="38779"/>
                  <a:pt x="2896" y="38847"/>
                </a:cubicBezTo>
                <a:cubicBezTo>
                  <a:pt x="2923" y="38915"/>
                  <a:pt x="2977" y="38969"/>
                  <a:pt x="3045" y="38996"/>
                </a:cubicBezTo>
                <a:cubicBezTo>
                  <a:pt x="3052" y="38997"/>
                  <a:pt x="3059" y="38998"/>
                  <a:pt x="3066" y="38998"/>
                </a:cubicBezTo>
                <a:cubicBezTo>
                  <a:pt x="3154" y="38998"/>
                  <a:pt x="3234" y="38921"/>
                  <a:pt x="3208" y="38833"/>
                </a:cubicBezTo>
                <a:cubicBezTo>
                  <a:pt x="3195" y="38765"/>
                  <a:pt x="3127" y="38711"/>
                  <a:pt x="3086" y="38656"/>
                </a:cubicBezTo>
                <a:close/>
                <a:moveTo>
                  <a:pt x="32038" y="38317"/>
                </a:moveTo>
                <a:lnTo>
                  <a:pt x="32038" y="38330"/>
                </a:lnTo>
                <a:cubicBezTo>
                  <a:pt x="31739" y="38330"/>
                  <a:pt x="31589" y="38684"/>
                  <a:pt x="31793" y="38901"/>
                </a:cubicBezTo>
                <a:cubicBezTo>
                  <a:pt x="31864" y="38972"/>
                  <a:pt x="31952" y="39004"/>
                  <a:pt x="32037" y="39004"/>
                </a:cubicBezTo>
                <a:cubicBezTo>
                  <a:pt x="32212" y="39004"/>
                  <a:pt x="32377" y="38871"/>
                  <a:pt x="32377" y="38670"/>
                </a:cubicBezTo>
                <a:cubicBezTo>
                  <a:pt x="32377" y="38466"/>
                  <a:pt x="32228" y="38317"/>
                  <a:pt x="32038" y="38317"/>
                </a:cubicBezTo>
                <a:close/>
                <a:moveTo>
                  <a:pt x="20287" y="38336"/>
                </a:moveTo>
                <a:cubicBezTo>
                  <a:pt x="20202" y="38336"/>
                  <a:pt x="20116" y="38368"/>
                  <a:pt x="20049" y="38439"/>
                </a:cubicBezTo>
                <a:cubicBezTo>
                  <a:pt x="19836" y="38652"/>
                  <a:pt x="19989" y="39010"/>
                  <a:pt x="20278" y="39010"/>
                </a:cubicBezTo>
                <a:cubicBezTo>
                  <a:pt x="20283" y="39010"/>
                  <a:pt x="20288" y="39010"/>
                  <a:pt x="20294" y="39010"/>
                </a:cubicBezTo>
                <a:cubicBezTo>
                  <a:pt x="20484" y="39010"/>
                  <a:pt x="20634" y="38860"/>
                  <a:pt x="20634" y="38684"/>
                </a:cubicBezTo>
                <a:lnTo>
                  <a:pt x="20634" y="38670"/>
                </a:lnTo>
                <a:cubicBezTo>
                  <a:pt x="20634" y="38469"/>
                  <a:pt x="20462" y="38336"/>
                  <a:pt x="20287" y="38336"/>
                </a:cubicBezTo>
                <a:close/>
                <a:moveTo>
                  <a:pt x="5791" y="38534"/>
                </a:moveTo>
                <a:cubicBezTo>
                  <a:pt x="5669" y="38548"/>
                  <a:pt x="5573" y="38656"/>
                  <a:pt x="5560" y="38779"/>
                </a:cubicBezTo>
                <a:cubicBezTo>
                  <a:pt x="5560" y="38924"/>
                  <a:pt x="5681" y="39020"/>
                  <a:pt x="5806" y="39020"/>
                </a:cubicBezTo>
                <a:cubicBezTo>
                  <a:pt x="5868" y="39020"/>
                  <a:pt x="5931" y="38996"/>
                  <a:pt x="5981" y="38942"/>
                </a:cubicBezTo>
                <a:cubicBezTo>
                  <a:pt x="6131" y="38792"/>
                  <a:pt x="6008" y="38534"/>
                  <a:pt x="5791" y="38534"/>
                </a:cubicBezTo>
                <a:close/>
                <a:moveTo>
                  <a:pt x="41933" y="38860"/>
                </a:moveTo>
                <a:cubicBezTo>
                  <a:pt x="41892" y="38874"/>
                  <a:pt x="41851" y="38928"/>
                  <a:pt x="41824" y="38969"/>
                </a:cubicBezTo>
                <a:cubicBezTo>
                  <a:pt x="41851" y="38996"/>
                  <a:pt x="41892" y="39051"/>
                  <a:pt x="41919" y="39051"/>
                </a:cubicBezTo>
                <a:cubicBezTo>
                  <a:pt x="41946" y="39051"/>
                  <a:pt x="42001" y="39010"/>
                  <a:pt x="42069" y="38955"/>
                </a:cubicBezTo>
                <a:cubicBezTo>
                  <a:pt x="42001" y="38915"/>
                  <a:pt x="41960" y="38860"/>
                  <a:pt x="41933" y="38860"/>
                </a:cubicBezTo>
                <a:close/>
                <a:moveTo>
                  <a:pt x="29287" y="38380"/>
                </a:moveTo>
                <a:cubicBezTo>
                  <a:pt x="28954" y="38380"/>
                  <a:pt x="28954" y="39055"/>
                  <a:pt x="29287" y="39055"/>
                </a:cubicBezTo>
                <a:cubicBezTo>
                  <a:pt x="29301" y="39055"/>
                  <a:pt x="29317" y="39053"/>
                  <a:pt x="29333" y="39051"/>
                </a:cubicBezTo>
                <a:cubicBezTo>
                  <a:pt x="29700" y="38983"/>
                  <a:pt x="29700" y="38439"/>
                  <a:pt x="29333" y="38385"/>
                </a:cubicBezTo>
                <a:cubicBezTo>
                  <a:pt x="29317" y="38382"/>
                  <a:pt x="29301" y="38380"/>
                  <a:pt x="29287" y="38380"/>
                </a:cubicBezTo>
                <a:close/>
                <a:moveTo>
                  <a:pt x="38341" y="38493"/>
                </a:moveTo>
                <a:cubicBezTo>
                  <a:pt x="38094" y="38493"/>
                  <a:pt x="37968" y="38783"/>
                  <a:pt x="38141" y="38969"/>
                </a:cubicBezTo>
                <a:cubicBezTo>
                  <a:pt x="38195" y="39033"/>
                  <a:pt x="38267" y="39062"/>
                  <a:pt x="38339" y="39062"/>
                </a:cubicBezTo>
                <a:cubicBezTo>
                  <a:pt x="38480" y="39062"/>
                  <a:pt x="38621" y="38950"/>
                  <a:pt x="38630" y="38779"/>
                </a:cubicBezTo>
                <a:cubicBezTo>
                  <a:pt x="38630" y="38629"/>
                  <a:pt x="38507" y="38493"/>
                  <a:pt x="38358" y="38493"/>
                </a:cubicBezTo>
                <a:cubicBezTo>
                  <a:pt x="38352" y="38493"/>
                  <a:pt x="38347" y="38493"/>
                  <a:pt x="38341" y="38493"/>
                </a:cubicBezTo>
                <a:close/>
                <a:moveTo>
                  <a:pt x="17548" y="38412"/>
                </a:moveTo>
                <a:cubicBezTo>
                  <a:pt x="17263" y="38412"/>
                  <a:pt x="17100" y="38765"/>
                  <a:pt x="17304" y="38983"/>
                </a:cubicBezTo>
                <a:cubicBezTo>
                  <a:pt x="17370" y="39050"/>
                  <a:pt x="17455" y="39080"/>
                  <a:pt x="17538" y="39080"/>
                </a:cubicBezTo>
                <a:cubicBezTo>
                  <a:pt x="17709" y="39080"/>
                  <a:pt x="17874" y="38953"/>
                  <a:pt x="17874" y="38752"/>
                </a:cubicBezTo>
                <a:cubicBezTo>
                  <a:pt x="17874" y="38575"/>
                  <a:pt x="17739" y="38425"/>
                  <a:pt x="17548" y="38412"/>
                </a:cubicBezTo>
                <a:close/>
                <a:moveTo>
                  <a:pt x="14830" y="38480"/>
                </a:moveTo>
                <a:cubicBezTo>
                  <a:pt x="14653" y="38480"/>
                  <a:pt x="14504" y="38616"/>
                  <a:pt x="14504" y="38792"/>
                </a:cubicBezTo>
                <a:cubicBezTo>
                  <a:pt x="14494" y="38996"/>
                  <a:pt x="14656" y="39131"/>
                  <a:pt x="14829" y="39131"/>
                </a:cubicBezTo>
                <a:cubicBezTo>
                  <a:pt x="14909" y="39131"/>
                  <a:pt x="14992" y="39102"/>
                  <a:pt x="15061" y="39037"/>
                </a:cubicBezTo>
                <a:cubicBezTo>
                  <a:pt x="15265" y="38833"/>
                  <a:pt x="15115" y="38480"/>
                  <a:pt x="14830" y="38480"/>
                </a:cubicBezTo>
                <a:close/>
                <a:moveTo>
                  <a:pt x="26601" y="38466"/>
                </a:moveTo>
                <a:cubicBezTo>
                  <a:pt x="26424" y="38466"/>
                  <a:pt x="26274" y="38616"/>
                  <a:pt x="26274" y="38806"/>
                </a:cubicBezTo>
                <a:lnTo>
                  <a:pt x="26261" y="38792"/>
                </a:lnTo>
                <a:lnTo>
                  <a:pt x="26261" y="38792"/>
                </a:lnTo>
                <a:cubicBezTo>
                  <a:pt x="26252" y="39006"/>
                  <a:pt x="26420" y="39150"/>
                  <a:pt x="26602" y="39150"/>
                </a:cubicBezTo>
                <a:cubicBezTo>
                  <a:pt x="26686" y="39150"/>
                  <a:pt x="26772" y="39119"/>
                  <a:pt x="26845" y="39051"/>
                </a:cubicBezTo>
                <a:cubicBezTo>
                  <a:pt x="27063" y="38847"/>
                  <a:pt x="26913" y="38466"/>
                  <a:pt x="26601" y="38466"/>
                </a:cubicBezTo>
                <a:close/>
                <a:moveTo>
                  <a:pt x="35626" y="38507"/>
                </a:moveTo>
                <a:cubicBezTo>
                  <a:pt x="35327" y="38507"/>
                  <a:pt x="35177" y="38860"/>
                  <a:pt x="35381" y="39064"/>
                </a:cubicBezTo>
                <a:cubicBezTo>
                  <a:pt x="35450" y="39138"/>
                  <a:pt x="35536" y="39171"/>
                  <a:pt x="35621" y="39171"/>
                </a:cubicBezTo>
                <a:cubicBezTo>
                  <a:pt x="35786" y="39171"/>
                  <a:pt x="35943" y="39045"/>
                  <a:pt x="35952" y="38847"/>
                </a:cubicBezTo>
                <a:cubicBezTo>
                  <a:pt x="35952" y="38670"/>
                  <a:pt x="35803" y="38507"/>
                  <a:pt x="35626" y="38507"/>
                </a:cubicBezTo>
                <a:close/>
                <a:moveTo>
                  <a:pt x="23841" y="38534"/>
                </a:moveTo>
                <a:cubicBezTo>
                  <a:pt x="23665" y="38548"/>
                  <a:pt x="23515" y="38697"/>
                  <a:pt x="23515" y="38874"/>
                </a:cubicBezTo>
                <a:cubicBezTo>
                  <a:pt x="23524" y="39072"/>
                  <a:pt x="23682" y="39198"/>
                  <a:pt x="23847" y="39198"/>
                </a:cubicBezTo>
                <a:cubicBezTo>
                  <a:pt x="23931" y="39198"/>
                  <a:pt x="24017" y="39165"/>
                  <a:pt x="24086" y="39091"/>
                </a:cubicBezTo>
                <a:cubicBezTo>
                  <a:pt x="24290" y="38887"/>
                  <a:pt x="24140" y="38534"/>
                  <a:pt x="23841" y="38534"/>
                </a:cubicBezTo>
                <a:close/>
                <a:moveTo>
                  <a:pt x="12071" y="38588"/>
                </a:moveTo>
                <a:cubicBezTo>
                  <a:pt x="11663" y="38588"/>
                  <a:pt x="11654" y="39200"/>
                  <a:pt x="12057" y="39214"/>
                </a:cubicBezTo>
                <a:cubicBezTo>
                  <a:pt x="12061" y="39214"/>
                  <a:pt x="12066" y="39214"/>
                  <a:pt x="12070" y="39214"/>
                </a:cubicBezTo>
                <a:cubicBezTo>
                  <a:pt x="12479" y="39214"/>
                  <a:pt x="12501" y="38602"/>
                  <a:pt x="12084" y="38588"/>
                </a:cubicBezTo>
                <a:cubicBezTo>
                  <a:pt x="12080" y="38588"/>
                  <a:pt x="12075" y="38588"/>
                  <a:pt x="12071" y="38588"/>
                </a:cubicBezTo>
                <a:close/>
                <a:moveTo>
                  <a:pt x="32884" y="38561"/>
                </a:moveTo>
                <a:cubicBezTo>
                  <a:pt x="32878" y="38561"/>
                  <a:pt x="32872" y="38561"/>
                  <a:pt x="32867" y="38561"/>
                </a:cubicBezTo>
                <a:cubicBezTo>
                  <a:pt x="32690" y="38575"/>
                  <a:pt x="32540" y="38724"/>
                  <a:pt x="32540" y="38901"/>
                </a:cubicBezTo>
                <a:cubicBezTo>
                  <a:pt x="32540" y="39112"/>
                  <a:pt x="32714" y="39248"/>
                  <a:pt x="32889" y="39248"/>
                </a:cubicBezTo>
                <a:cubicBezTo>
                  <a:pt x="32973" y="39248"/>
                  <a:pt x="33059" y="39217"/>
                  <a:pt x="33125" y="39146"/>
                </a:cubicBezTo>
                <a:cubicBezTo>
                  <a:pt x="33339" y="38919"/>
                  <a:pt x="33185" y="38561"/>
                  <a:pt x="32884" y="38561"/>
                </a:cubicBezTo>
                <a:close/>
                <a:moveTo>
                  <a:pt x="21123" y="38600"/>
                </a:moveTo>
                <a:cubicBezTo>
                  <a:pt x="21042" y="38600"/>
                  <a:pt x="20959" y="38630"/>
                  <a:pt x="20892" y="38697"/>
                </a:cubicBezTo>
                <a:cubicBezTo>
                  <a:pt x="20692" y="38911"/>
                  <a:pt x="20832" y="39255"/>
                  <a:pt x="21120" y="39255"/>
                </a:cubicBezTo>
                <a:cubicBezTo>
                  <a:pt x="21125" y="39255"/>
                  <a:pt x="21131" y="39255"/>
                  <a:pt x="21137" y="39254"/>
                </a:cubicBezTo>
                <a:cubicBezTo>
                  <a:pt x="21313" y="39254"/>
                  <a:pt x="21449" y="39105"/>
                  <a:pt x="21449" y="38928"/>
                </a:cubicBezTo>
                <a:cubicBezTo>
                  <a:pt x="21449" y="38727"/>
                  <a:pt x="21290" y="38600"/>
                  <a:pt x="21123" y="38600"/>
                </a:cubicBezTo>
                <a:close/>
                <a:moveTo>
                  <a:pt x="3888" y="38887"/>
                </a:moveTo>
                <a:cubicBezTo>
                  <a:pt x="3766" y="38915"/>
                  <a:pt x="3698" y="38969"/>
                  <a:pt x="3698" y="39078"/>
                </a:cubicBezTo>
                <a:cubicBezTo>
                  <a:pt x="3698" y="39200"/>
                  <a:pt x="3786" y="39261"/>
                  <a:pt x="3874" y="39261"/>
                </a:cubicBezTo>
                <a:cubicBezTo>
                  <a:pt x="3963" y="39261"/>
                  <a:pt x="4051" y="39200"/>
                  <a:pt x="4051" y="39078"/>
                </a:cubicBezTo>
                <a:cubicBezTo>
                  <a:pt x="4051" y="38969"/>
                  <a:pt x="3997" y="38915"/>
                  <a:pt x="3888" y="38887"/>
                </a:cubicBezTo>
                <a:close/>
                <a:moveTo>
                  <a:pt x="6631" y="38769"/>
                </a:moveTo>
                <a:cubicBezTo>
                  <a:pt x="6569" y="38769"/>
                  <a:pt x="6506" y="38793"/>
                  <a:pt x="6457" y="38847"/>
                </a:cubicBezTo>
                <a:cubicBezTo>
                  <a:pt x="6294" y="38996"/>
                  <a:pt x="6403" y="39268"/>
                  <a:pt x="6634" y="39268"/>
                </a:cubicBezTo>
                <a:cubicBezTo>
                  <a:pt x="6770" y="39268"/>
                  <a:pt x="6878" y="39159"/>
                  <a:pt x="6878" y="39023"/>
                </a:cubicBezTo>
                <a:cubicBezTo>
                  <a:pt x="6878" y="38869"/>
                  <a:pt x="6756" y="38769"/>
                  <a:pt x="6631" y="38769"/>
                </a:cubicBezTo>
                <a:close/>
                <a:moveTo>
                  <a:pt x="39139" y="38778"/>
                </a:moveTo>
                <a:cubicBezTo>
                  <a:pt x="39013" y="38778"/>
                  <a:pt x="38915" y="38894"/>
                  <a:pt x="38915" y="39023"/>
                </a:cubicBezTo>
                <a:cubicBezTo>
                  <a:pt x="38915" y="39172"/>
                  <a:pt x="39041" y="39269"/>
                  <a:pt x="39169" y="39269"/>
                </a:cubicBezTo>
                <a:cubicBezTo>
                  <a:pt x="39229" y="39269"/>
                  <a:pt x="39289" y="39248"/>
                  <a:pt x="39337" y="39200"/>
                </a:cubicBezTo>
                <a:cubicBezTo>
                  <a:pt x="39500" y="39037"/>
                  <a:pt x="39377" y="38779"/>
                  <a:pt x="39160" y="38779"/>
                </a:cubicBezTo>
                <a:cubicBezTo>
                  <a:pt x="39153" y="38778"/>
                  <a:pt x="39146" y="38778"/>
                  <a:pt x="39139" y="38778"/>
                </a:cubicBezTo>
                <a:close/>
                <a:moveTo>
                  <a:pt x="9352" y="38639"/>
                </a:moveTo>
                <a:cubicBezTo>
                  <a:pt x="9199" y="38639"/>
                  <a:pt x="9046" y="38745"/>
                  <a:pt x="9067" y="38955"/>
                </a:cubicBezTo>
                <a:cubicBezTo>
                  <a:pt x="9046" y="39166"/>
                  <a:pt x="9199" y="39271"/>
                  <a:pt x="9352" y="39271"/>
                </a:cubicBezTo>
                <a:cubicBezTo>
                  <a:pt x="9505" y="39271"/>
                  <a:pt x="9658" y="39166"/>
                  <a:pt x="9638" y="38955"/>
                </a:cubicBezTo>
                <a:cubicBezTo>
                  <a:pt x="9658" y="38745"/>
                  <a:pt x="9505" y="38639"/>
                  <a:pt x="9352" y="38639"/>
                </a:cubicBezTo>
                <a:close/>
                <a:moveTo>
                  <a:pt x="30135" y="38656"/>
                </a:moveTo>
                <a:cubicBezTo>
                  <a:pt x="29849" y="38670"/>
                  <a:pt x="29713" y="39023"/>
                  <a:pt x="29917" y="39227"/>
                </a:cubicBezTo>
                <a:cubicBezTo>
                  <a:pt x="29986" y="39292"/>
                  <a:pt x="30069" y="39321"/>
                  <a:pt x="30149" y="39321"/>
                </a:cubicBezTo>
                <a:cubicBezTo>
                  <a:pt x="30322" y="39321"/>
                  <a:pt x="30484" y="39187"/>
                  <a:pt x="30474" y="38983"/>
                </a:cubicBezTo>
                <a:cubicBezTo>
                  <a:pt x="30474" y="38806"/>
                  <a:pt x="30325" y="38656"/>
                  <a:pt x="30135" y="38656"/>
                </a:cubicBezTo>
                <a:close/>
                <a:moveTo>
                  <a:pt x="18361" y="38683"/>
                </a:moveTo>
                <a:cubicBezTo>
                  <a:pt x="18086" y="38683"/>
                  <a:pt x="17946" y="39014"/>
                  <a:pt x="18146" y="39227"/>
                </a:cubicBezTo>
                <a:cubicBezTo>
                  <a:pt x="18209" y="39295"/>
                  <a:pt x="18290" y="39325"/>
                  <a:pt x="18370" y="39325"/>
                </a:cubicBezTo>
                <a:cubicBezTo>
                  <a:pt x="18532" y="39325"/>
                  <a:pt x="18690" y="39201"/>
                  <a:pt x="18690" y="39010"/>
                </a:cubicBezTo>
                <a:cubicBezTo>
                  <a:pt x="18690" y="38820"/>
                  <a:pt x="18554" y="38684"/>
                  <a:pt x="18377" y="38684"/>
                </a:cubicBezTo>
                <a:cubicBezTo>
                  <a:pt x="18372" y="38683"/>
                  <a:pt x="18366" y="38683"/>
                  <a:pt x="18361" y="38683"/>
                </a:cubicBezTo>
                <a:close/>
                <a:moveTo>
                  <a:pt x="27430" y="38724"/>
                </a:moveTo>
                <a:cubicBezTo>
                  <a:pt x="27036" y="38752"/>
                  <a:pt x="27022" y="39336"/>
                  <a:pt x="27430" y="39377"/>
                </a:cubicBezTo>
                <a:cubicBezTo>
                  <a:pt x="27824" y="39350"/>
                  <a:pt x="27838" y="38765"/>
                  <a:pt x="27430" y="38724"/>
                </a:cubicBezTo>
                <a:close/>
                <a:moveTo>
                  <a:pt x="15623" y="38764"/>
                </a:moveTo>
                <a:cubicBezTo>
                  <a:pt x="15457" y="38764"/>
                  <a:pt x="15333" y="38909"/>
                  <a:pt x="15333" y="39078"/>
                </a:cubicBezTo>
                <a:cubicBezTo>
                  <a:pt x="15323" y="39265"/>
                  <a:pt x="15482" y="39394"/>
                  <a:pt x="15648" y="39394"/>
                </a:cubicBezTo>
                <a:cubicBezTo>
                  <a:pt x="15723" y="39394"/>
                  <a:pt x="15799" y="39368"/>
                  <a:pt x="15863" y="39309"/>
                </a:cubicBezTo>
                <a:cubicBezTo>
                  <a:pt x="16067" y="39105"/>
                  <a:pt x="15931" y="38765"/>
                  <a:pt x="15645" y="38765"/>
                </a:cubicBezTo>
                <a:cubicBezTo>
                  <a:pt x="15638" y="38765"/>
                  <a:pt x="15630" y="38764"/>
                  <a:pt x="15623" y="38764"/>
                </a:cubicBezTo>
                <a:close/>
                <a:moveTo>
                  <a:pt x="36441" y="38765"/>
                </a:moveTo>
                <a:cubicBezTo>
                  <a:pt x="36170" y="38765"/>
                  <a:pt x="36034" y="39105"/>
                  <a:pt x="36224" y="39309"/>
                </a:cubicBezTo>
                <a:cubicBezTo>
                  <a:pt x="36287" y="39368"/>
                  <a:pt x="36364" y="39394"/>
                  <a:pt x="36439" y="39394"/>
                </a:cubicBezTo>
                <a:cubicBezTo>
                  <a:pt x="36605" y="39394"/>
                  <a:pt x="36763" y="39265"/>
                  <a:pt x="36754" y="39078"/>
                </a:cubicBezTo>
                <a:cubicBezTo>
                  <a:pt x="36754" y="38901"/>
                  <a:pt x="36618" y="38765"/>
                  <a:pt x="36441" y="38765"/>
                </a:cubicBezTo>
                <a:close/>
                <a:moveTo>
                  <a:pt x="24671" y="38792"/>
                </a:moveTo>
                <a:cubicBezTo>
                  <a:pt x="24385" y="38806"/>
                  <a:pt x="24249" y="39146"/>
                  <a:pt x="24453" y="39350"/>
                </a:cubicBezTo>
                <a:cubicBezTo>
                  <a:pt x="24518" y="39415"/>
                  <a:pt x="24597" y="39444"/>
                  <a:pt x="24675" y="39444"/>
                </a:cubicBezTo>
                <a:cubicBezTo>
                  <a:pt x="24840" y="39444"/>
                  <a:pt x="24997" y="39313"/>
                  <a:pt x="24997" y="39119"/>
                </a:cubicBezTo>
                <a:cubicBezTo>
                  <a:pt x="24997" y="38928"/>
                  <a:pt x="24847" y="38792"/>
                  <a:pt x="24671" y="38792"/>
                </a:cubicBezTo>
                <a:close/>
                <a:moveTo>
                  <a:pt x="12945" y="38830"/>
                </a:moveTo>
                <a:cubicBezTo>
                  <a:pt x="12791" y="38830"/>
                  <a:pt x="12637" y="38951"/>
                  <a:pt x="12628" y="39132"/>
                </a:cubicBezTo>
                <a:cubicBezTo>
                  <a:pt x="12614" y="39295"/>
                  <a:pt x="12750" y="39445"/>
                  <a:pt x="12927" y="39458"/>
                </a:cubicBezTo>
                <a:cubicBezTo>
                  <a:pt x="13199" y="39458"/>
                  <a:pt x="13348" y="39132"/>
                  <a:pt x="13158" y="38928"/>
                </a:cubicBezTo>
                <a:cubicBezTo>
                  <a:pt x="13099" y="38860"/>
                  <a:pt x="13022" y="38830"/>
                  <a:pt x="12945" y="38830"/>
                </a:cubicBezTo>
                <a:close/>
                <a:moveTo>
                  <a:pt x="39988" y="39053"/>
                </a:moveTo>
                <a:cubicBezTo>
                  <a:pt x="39941" y="39053"/>
                  <a:pt x="39893" y="39069"/>
                  <a:pt x="39853" y="39105"/>
                </a:cubicBezTo>
                <a:cubicBezTo>
                  <a:pt x="39717" y="39241"/>
                  <a:pt x="39799" y="39472"/>
                  <a:pt x="39989" y="39472"/>
                </a:cubicBezTo>
                <a:cubicBezTo>
                  <a:pt x="40098" y="39472"/>
                  <a:pt x="40193" y="39390"/>
                  <a:pt x="40207" y="39282"/>
                </a:cubicBezTo>
                <a:cubicBezTo>
                  <a:pt x="40216" y="39147"/>
                  <a:pt x="40103" y="39053"/>
                  <a:pt x="39988" y="39053"/>
                </a:cubicBezTo>
                <a:close/>
                <a:moveTo>
                  <a:pt x="21949" y="38860"/>
                </a:moveTo>
                <a:cubicBezTo>
                  <a:pt x="21675" y="38860"/>
                  <a:pt x="21534" y="39190"/>
                  <a:pt x="21721" y="39390"/>
                </a:cubicBezTo>
                <a:cubicBezTo>
                  <a:pt x="21788" y="39458"/>
                  <a:pt x="21871" y="39488"/>
                  <a:pt x="21951" y="39488"/>
                </a:cubicBezTo>
                <a:cubicBezTo>
                  <a:pt x="22112" y="39488"/>
                  <a:pt x="22265" y="39364"/>
                  <a:pt x="22265" y="39173"/>
                </a:cubicBezTo>
                <a:cubicBezTo>
                  <a:pt x="22265" y="38996"/>
                  <a:pt x="22129" y="38860"/>
                  <a:pt x="21966" y="38860"/>
                </a:cubicBezTo>
                <a:cubicBezTo>
                  <a:pt x="21960" y="38860"/>
                  <a:pt x="21955" y="38860"/>
                  <a:pt x="21949" y="38860"/>
                </a:cubicBezTo>
                <a:close/>
                <a:moveTo>
                  <a:pt x="33737" y="38847"/>
                </a:moveTo>
                <a:cubicBezTo>
                  <a:pt x="33438" y="38847"/>
                  <a:pt x="33288" y="39187"/>
                  <a:pt x="33492" y="39390"/>
                </a:cubicBezTo>
                <a:cubicBezTo>
                  <a:pt x="33559" y="39458"/>
                  <a:pt x="33643" y="39488"/>
                  <a:pt x="33725" y="39488"/>
                </a:cubicBezTo>
                <a:cubicBezTo>
                  <a:pt x="33891" y="39488"/>
                  <a:pt x="34049" y="39364"/>
                  <a:pt x="34049" y="39173"/>
                </a:cubicBezTo>
                <a:cubicBezTo>
                  <a:pt x="34049" y="38996"/>
                  <a:pt x="33913" y="38847"/>
                  <a:pt x="33737" y="38847"/>
                </a:cubicBezTo>
                <a:close/>
                <a:moveTo>
                  <a:pt x="10181" y="38915"/>
                </a:moveTo>
                <a:cubicBezTo>
                  <a:pt x="9909" y="38915"/>
                  <a:pt x="9787" y="39227"/>
                  <a:pt x="9964" y="39418"/>
                </a:cubicBezTo>
                <a:cubicBezTo>
                  <a:pt x="10023" y="39473"/>
                  <a:pt x="10096" y="39497"/>
                  <a:pt x="10167" y="39497"/>
                </a:cubicBezTo>
                <a:cubicBezTo>
                  <a:pt x="10325" y="39497"/>
                  <a:pt x="10476" y="39378"/>
                  <a:pt x="10467" y="39200"/>
                </a:cubicBezTo>
                <a:cubicBezTo>
                  <a:pt x="10467" y="39037"/>
                  <a:pt x="10331" y="38915"/>
                  <a:pt x="10181" y="38915"/>
                </a:cubicBezTo>
                <a:close/>
                <a:moveTo>
                  <a:pt x="1998" y="39334"/>
                </a:moveTo>
                <a:cubicBezTo>
                  <a:pt x="1994" y="39334"/>
                  <a:pt x="1989" y="39335"/>
                  <a:pt x="1985" y="39336"/>
                </a:cubicBezTo>
                <a:cubicBezTo>
                  <a:pt x="1958" y="39336"/>
                  <a:pt x="1917" y="39377"/>
                  <a:pt x="1890" y="39418"/>
                </a:cubicBezTo>
                <a:cubicBezTo>
                  <a:pt x="1917" y="39445"/>
                  <a:pt x="1944" y="39499"/>
                  <a:pt x="1972" y="39513"/>
                </a:cubicBezTo>
                <a:cubicBezTo>
                  <a:pt x="2012" y="39513"/>
                  <a:pt x="2053" y="39472"/>
                  <a:pt x="2121" y="39431"/>
                </a:cubicBezTo>
                <a:cubicBezTo>
                  <a:pt x="2060" y="39383"/>
                  <a:pt x="2032" y="39334"/>
                  <a:pt x="1998" y="39334"/>
                </a:cubicBezTo>
                <a:close/>
                <a:moveTo>
                  <a:pt x="7483" y="39022"/>
                </a:moveTo>
                <a:cubicBezTo>
                  <a:pt x="7477" y="39022"/>
                  <a:pt x="7470" y="39023"/>
                  <a:pt x="7463" y="39023"/>
                </a:cubicBezTo>
                <a:cubicBezTo>
                  <a:pt x="7457" y="39023"/>
                  <a:pt x="7452" y="39023"/>
                  <a:pt x="7446" y="39023"/>
                </a:cubicBezTo>
                <a:cubicBezTo>
                  <a:pt x="7227" y="39023"/>
                  <a:pt x="7127" y="39286"/>
                  <a:pt x="7272" y="39445"/>
                </a:cubicBezTo>
                <a:cubicBezTo>
                  <a:pt x="7326" y="39499"/>
                  <a:pt x="7392" y="39523"/>
                  <a:pt x="7456" y="39523"/>
                </a:cubicBezTo>
                <a:cubicBezTo>
                  <a:pt x="7585" y="39523"/>
                  <a:pt x="7707" y="39423"/>
                  <a:pt x="7707" y="39268"/>
                </a:cubicBezTo>
                <a:cubicBezTo>
                  <a:pt x="7707" y="39139"/>
                  <a:pt x="7610" y="39022"/>
                  <a:pt x="7483" y="39022"/>
                </a:cubicBezTo>
                <a:close/>
                <a:moveTo>
                  <a:pt x="30970" y="38912"/>
                </a:moveTo>
                <a:cubicBezTo>
                  <a:pt x="30890" y="38912"/>
                  <a:pt x="30809" y="38942"/>
                  <a:pt x="30746" y="39010"/>
                </a:cubicBezTo>
                <a:cubicBezTo>
                  <a:pt x="30542" y="39214"/>
                  <a:pt x="30692" y="39554"/>
                  <a:pt x="30977" y="39554"/>
                </a:cubicBezTo>
                <a:cubicBezTo>
                  <a:pt x="31154" y="39540"/>
                  <a:pt x="31290" y="39404"/>
                  <a:pt x="31290" y="39227"/>
                </a:cubicBezTo>
                <a:cubicBezTo>
                  <a:pt x="31290" y="39036"/>
                  <a:pt x="31132" y="38912"/>
                  <a:pt x="30970" y="38912"/>
                </a:cubicBezTo>
                <a:close/>
                <a:moveTo>
                  <a:pt x="4700" y="39182"/>
                </a:moveTo>
                <a:cubicBezTo>
                  <a:pt x="4616" y="39182"/>
                  <a:pt x="4532" y="39231"/>
                  <a:pt x="4513" y="39336"/>
                </a:cubicBezTo>
                <a:cubicBezTo>
                  <a:pt x="4500" y="39445"/>
                  <a:pt x="4581" y="39540"/>
                  <a:pt x="4690" y="39554"/>
                </a:cubicBezTo>
                <a:cubicBezTo>
                  <a:pt x="4698" y="39555"/>
                  <a:pt x="4706" y="39555"/>
                  <a:pt x="4714" y="39555"/>
                </a:cubicBezTo>
                <a:cubicBezTo>
                  <a:pt x="4812" y="39555"/>
                  <a:pt x="4894" y="39478"/>
                  <a:pt x="4894" y="39377"/>
                </a:cubicBezTo>
                <a:cubicBezTo>
                  <a:pt x="4901" y="39251"/>
                  <a:pt x="4800" y="39182"/>
                  <a:pt x="4700" y="39182"/>
                </a:cubicBezTo>
                <a:close/>
                <a:moveTo>
                  <a:pt x="19191" y="38955"/>
                </a:moveTo>
                <a:cubicBezTo>
                  <a:pt x="18928" y="38955"/>
                  <a:pt x="18775" y="39285"/>
                  <a:pt x="18962" y="39472"/>
                </a:cubicBezTo>
                <a:cubicBezTo>
                  <a:pt x="19027" y="39542"/>
                  <a:pt x="19111" y="39573"/>
                  <a:pt x="19193" y="39573"/>
                </a:cubicBezTo>
                <a:cubicBezTo>
                  <a:pt x="19352" y="39573"/>
                  <a:pt x="19506" y="39456"/>
                  <a:pt x="19506" y="39268"/>
                </a:cubicBezTo>
                <a:cubicBezTo>
                  <a:pt x="19506" y="39105"/>
                  <a:pt x="19383" y="38955"/>
                  <a:pt x="19206" y="38955"/>
                </a:cubicBezTo>
                <a:cubicBezTo>
                  <a:pt x="19201" y="38955"/>
                  <a:pt x="19196" y="38955"/>
                  <a:pt x="19191" y="38955"/>
                </a:cubicBezTo>
                <a:close/>
                <a:moveTo>
                  <a:pt x="28261" y="38982"/>
                </a:moveTo>
                <a:cubicBezTo>
                  <a:pt x="28256" y="38982"/>
                  <a:pt x="28251" y="38982"/>
                  <a:pt x="28245" y="38983"/>
                </a:cubicBezTo>
                <a:cubicBezTo>
                  <a:pt x="28069" y="38983"/>
                  <a:pt x="27933" y="39119"/>
                  <a:pt x="27933" y="39295"/>
                </a:cubicBezTo>
                <a:cubicBezTo>
                  <a:pt x="27933" y="39486"/>
                  <a:pt x="28085" y="39610"/>
                  <a:pt x="28247" y="39610"/>
                </a:cubicBezTo>
                <a:cubicBezTo>
                  <a:pt x="28327" y="39610"/>
                  <a:pt x="28409" y="39580"/>
                  <a:pt x="28476" y="39513"/>
                </a:cubicBezTo>
                <a:cubicBezTo>
                  <a:pt x="28663" y="39313"/>
                  <a:pt x="28523" y="38982"/>
                  <a:pt x="28261" y="38982"/>
                </a:cubicBezTo>
                <a:close/>
                <a:moveTo>
                  <a:pt x="16510" y="39023"/>
                </a:moveTo>
                <a:cubicBezTo>
                  <a:pt x="16503" y="39023"/>
                  <a:pt x="16496" y="39023"/>
                  <a:pt x="16488" y="39023"/>
                </a:cubicBezTo>
                <a:cubicBezTo>
                  <a:pt x="16483" y="39023"/>
                  <a:pt x="16477" y="39023"/>
                  <a:pt x="16472" y="39023"/>
                </a:cubicBezTo>
                <a:cubicBezTo>
                  <a:pt x="16210" y="39023"/>
                  <a:pt x="16070" y="39353"/>
                  <a:pt x="16257" y="39540"/>
                </a:cubicBezTo>
                <a:cubicBezTo>
                  <a:pt x="16325" y="39608"/>
                  <a:pt x="16406" y="39638"/>
                  <a:pt x="16486" y="39638"/>
                </a:cubicBezTo>
                <a:cubicBezTo>
                  <a:pt x="16644" y="39638"/>
                  <a:pt x="16792" y="39517"/>
                  <a:pt x="16801" y="39336"/>
                </a:cubicBezTo>
                <a:cubicBezTo>
                  <a:pt x="16801" y="39167"/>
                  <a:pt x="16676" y="39023"/>
                  <a:pt x="16510" y="39023"/>
                </a:cubicBezTo>
                <a:close/>
                <a:moveTo>
                  <a:pt x="37284" y="39064"/>
                </a:moveTo>
                <a:cubicBezTo>
                  <a:pt x="37012" y="39064"/>
                  <a:pt x="36876" y="39377"/>
                  <a:pt x="37067" y="39567"/>
                </a:cubicBezTo>
                <a:cubicBezTo>
                  <a:pt x="37124" y="39629"/>
                  <a:pt x="37197" y="39656"/>
                  <a:pt x="37270" y="39656"/>
                </a:cubicBezTo>
                <a:cubicBezTo>
                  <a:pt x="37421" y="39656"/>
                  <a:pt x="37570" y="39538"/>
                  <a:pt x="37570" y="39363"/>
                </a:cubicBezTo>
                <a:cubicBezTo>
                  <a:pt x="37570" y="39200"/>
                  <a:pt x="37434" y="39064"/>
                  <a:pt x="37284" y="39064"/>
                </a:cubicBezTo>
                <a:close/>
                <a:moveTo>
                  <a:pt x="25522" y="39050"/>
                </a:moveTo>
                <a:cubicBezTo>
                  <a:pt x="25515" y="39050"/>
                  <a:pt x="25507" y="39050"/>
                  <a:pt x="25500" y="39051"/>
                </a:cubicBezTo>
                <a:cubicBezTo>
                  <a:pt x="25214" y="39051"/>
                  <a:pt x="25078" y="39390"/>
                  <a:pt x="25282" y="39581"/>
                </a:cubicBezTo>
                <a:cubicBezTo>
                  <a:pt x="25346" y="39640"/>
                  <a:pt x="25421" y="39666"/>
                  <a:pt x="25494" y="39666"/>
                </a:cubicBezTo>
                <a:cubicBezTo>
                  <a:pt x="25657" y="39666"/>
                  <a:pt x="25812" y="39537"/>
                  <a:pt x="25812" y="39350"/>
                </a:cubicBezTo>
                <a:cubicBezTo>
                  <a:pt x="25812" y="39181"/>
                  <a:pt x="25676" y="39050"/>
                  <a:pt x="25522" y="39050"/>
                </a:cubicBezTo>
                <a:close/>
                <a:moveTo>
                  <a:pt x="13749" y="39084"/>
                </a:moveTo>
                <a:cubicBezTo>
                  <a:pt x="13675" y="39084"/>
                  <a:pt x="13600" y="39112"/>
                  <a:pt x="13539" y="39173"/>
                </a:cubicBezTo>
                <a:cubicBezTo>
                  <a:pt x="13335" y="39363"/>
                  <a:pt x="13484" y="39689"/>
                  <a:pt x="13756" y="39689"/>
                </a:cubicBezTo>
                <a:cubicBezTo>
                  <a:pt x="13919" y="39689"/>
                  <a:pt x="14055" y="39554"/>
                  <a:pt x="14055" y="39390"/>
                </a:cubicBezTo>
                <a:cubicBezTo>
                  <a:pt x="14055" y="39206"/>
                  <a:pt x="13905" y="39084"/>
                  <a:pt x="13749" y="39084"/>
                </a:cubicBezTo>
                <a:close/>
                <a:moveTo>
                  <a:pt x="40831" y="39402"/>
                </a:moveTo>
                <a:cubicBezTo>
                  <a:pt x="40826" y="39402"/>
                  <a:pt x="40822" y="39403"/>
                  <a:pt x="40818" y="39404"/>
                </a:cubicBezTo>
                <a:cubicBezTo>
                  <a:pt x="40777" y="39404"/>
                  <a:pt x="40723" y="39499"/>
                  <a:pt x="40669" y="39540"/>
                </a:cubicBezTo>
                <a:cubicBezTo>
                  <a:pt x="40723" y="39594"/>
                  <a:pt x="40777" y="39676"/>
                  <a:pt x="40832" y="39689"/>
                </a:cubicBezTo>
                <a:cubicBezTo>
                  <a:pt x="40886" y="39689"/>
                  <a:pt x="40941" y="39621"/>
                  <a:pt x="40995" y="39581"/>
                </a:cubicBezTo>
                <a:lnTo>
                  <a:pt x="40995" y="39499"/>
                </a:lnTo>
                <a:cubicBezTo>
                  <a:pt x="40932" y="39474"/>
                  <a:pt x="40881" y="39402"/>
                  <a:pt x="40831" y="39402"/>
                </a:cubicBezTo>
                <a:close/>
                <a:moveTo>
                  <a:pt x="34552" y="39105"/>
                </a:moveTo>
                <a:cubicBezTo>
                  <a:pt x="34280" y="39105"/>
                  <a:pt x="34131" y="39445"/>
                  <a:pt x="34321" y="39635"/>
                </a:cubicBezTo>
                <a:cubicBezTo>
                  <a:pt x="34388" y="39702"/>
                  <a:pt x="34471" y="39733"/>
                  <a:pt x="34551" y="39733"/>
                </a:cubicBezTo>
                <a:cubicBezTo>
                  <a:pt x="34713" y="39733"/>
                  <a:pt x="34865" y="39609"/>
                  <a:pt x="34865" y="39418"/>
                </a:cubicBezTo>
                <a:cubicBezTo>
                  <a:pt x="34865" y="39241"/>
                  <a:pt x="34729" y="39105"/>
                  <a:pt x="34552" y="39105"/>
                </a:cubicBezTo>
                <a:close/>
                <a:moveTo>
                  <a:pt x="10988" y="39158"/>
                </a:moveTo>
                <a:cubicBezTo>
                  <a:pt x="10847" y="39158"/>
                  <a:pt x="10724" y="39276"/>
                  <a:pt x="10711" y="39431"/>
                </a:cubicBezTo>
                <a:cubicBezTo>
                  <a:pt x="10702" y="39612"/>
                  <a:pt x="10852" y="39739"/>
                  <a:pt x="11008" y="39739"/>
                </a:cubicBezTo>
                <a:cubicBezTo>
                  <a:pt x="11075" y="39739"/>
                  <a:pt x="11143" y="39715"/>
                  <a:pt x="11201" y="39662"/>
                </a:cubicBezTo>
                <a:cubicBezTo>
                  <a:pt x="11391" y="39486"/>
                  <a:pt x="11282" y="39159"/>
                  <a:pt x="11010" y="39159"/>
                </a:cubicBezTo>
                <a:cubicBezTo>
                  <a:pt x="11003" y="39159"/>
                  <a:pt x="10995" y="39158"/>
                  <a:pt x="10988" y="39158"/>
                </a:cubicBezTo>
                <a:close/>
                <a:moveTo>
                  <a:pt x="22759" y="39145"/>
                </a:moveTo>
                <a:cubicBezTo>
                  <a:pt x="22605" y="39145"/>
                  <a:pt x="22469" y="39276"/>
                  <a:pt x="22469" y="39445"/>
                </a:cubicBezTo>
                <a:cubicBezTo>
                  <a:pt x="22459" y="39632"/>
                  <a:pt x="22611" y="39761"/>
                  <a:pt x="22773" y="39761"/>
                </a:cubicBezTo>
                <a:cubicBezTo>
                  <a:pt x="22847" y="39761"/>
                  <a:pt x="22922" y="39735"/>
                  <a:pt x="22985" y="39676"/>
                </a:cubicBezTo>
                <a:cubicBezTo>
                  <a:pt x="23189" y="39486"/>
                  <a:pt x="23067" y="39146"/>
                  <a:pt x="22781" y="39146"/>
                </a:cubicBezTo>
                <a:cubicBezTo>
                  <a:pt x="22774" y="39145"/>
                  <a:pt x="22766" y="39145"/>
                  <a:pt x="22759" y="39145"/>
                </a:cubicBezTo>
                <a:close/>
                <a:moveTo>
                  <a:pt x="2814" y="39486"/>
                </a:moveTo>
                <a:cubicBezTo>
                  <a:pt x="2746" y="39567"/>
                  <a:pt x="2692" y="39608"/>
                  <a:pt x="2692" y="39649"/>
                </a:cubicBezTo>
                <a:cubicBezTo>
                  <a:pt x="2692" y="39703"/>
                  <a:pt x="2760" y="39744"/>
                  <a:pt x="2801" y="39785"/>
                </a:cubicBezTo>
                <a:cubicBezTo>
                  <a:pt x="2841" y="39744"/>
                  <a:pt x="2909" y="39717"/>
                  <a:pt x="2923" y="39662"/>
                </a:cubicBezTo>
                <a:cubicBezTo>
                  <a:pt x="2937" y="39608"/>
                  <a:pt x="2869" y="39567"/>
                  <a:pt x="2814" y="39486"/>
                </a:cubicBezTo>
                <a:close/>
                <a:moveTo>
                  <a:pt x="31801" y="39166"/>
                </a:moveTo>
                <a:cubicBezTo>
                  <a:pt x="31726" y="39166"/>
                  <a:pt x="31650" y="39194"/>
                  <a:pt x="31589" y="39254"/>
                </a:cubicBezTo>
                <a:cubicBezTo>
                  <a:pt x="31385" y="39458"/>
                  <a:pt x="31521" y="39785"/>
                  <a:pt x="31807" y="39785"/>
                </a:cubicBezTo>
                <a:cubicBezTo>
                  <a:pt x="31970" y="39785"/>
                  <a:pt x="32106" y="39649"/>
                  <a:pt x="32106" y="39486"/>
                </a:cubicBezTo>
                <a:lnTo>
                  <a:pt x="32119" y="39486"/>
                </a:lnTo>
                <a:cubicBezTo>
                  <a:pt x="32119" y="39291"/>
                  <a:pt x="31962" y="39166"/>
                  <a:pt x="31801" y="39166"/>
                </a:cubicBezTo>
                <a:close/>
                <a:moveTo>
                  <a:pt x="8294" y="39295"/>
                </a:moveTo>
                <a:cubicBezTo>
                  <a:pt x="8289" y="39295"/>
                  <a:pt x="8284" y="39295"/>
                  <a:pt x="8278" y="39295"/>
                </a:cubicBezTo>
                <a:cubicBezTo>
                  <a:pt x="8142" y="39295"/>
                  <a:pt x="8020" y="39404"/>
                  <a:pt x="8020" y="39540"/>
                </a:cubicBezTo>
                <a:lnTo>
                  <a:pt x="8020" y="39554"/>
                </a:lnTo>
                <a:cubicBezTo>
                  <a:pt x="8020" y="39708"/>
                  <a:pt x="8148" y="39808"/>
                  <a:pt x="8282" y="39808"/>
                </a:cubicBezTo>
                <a:cubicBezTo>
                  <a:pt x="8348" y="39808"/>
                  <a:pt x="8415" y="39784"/>
                  <a:pt x="8469" y="39730"/>
                </a:cubicBezTo>
                <a:cubicBezTo>
                  <a:pt x="8628" y="39571"/>
                  <a:pt x="8515" y="39295"/>
                  <a:pt x="8294" y="39295"/>
                </a:cubicBezTo>
                <a:close/>
                <a:moveTo>
                  <a:pt x="5512" y="39389"/>
                </a:moveTo>
                <a:cubicBezTo>
                  <a:pt x="5412" y="39389"/>
                  <a:pt x="5329" y="39479"/>
                  <a:pt x="5329" y="39581"/>
                </a:cubicBezTo>
                <a:cubicBezTo>
                  <a:pt x="5315" y="39703"/>
                  <a:pt x="5410" y="39798"/>
                  <a:pt x="5519" y="39812"/>
                </a:cubicBezTo>
                <a:cubicBezTo>
                  <a:pt x="5641" y="39812"/>
                  <a:pt x="5737" y="39717"/>
                  <a:pt x="5750" y="39608"/>
                </a:cubicBezTo>
                <a:cubicBezTo>
                  <a:pt x="5750" y="39486"/>
                  <a:pt x="5641" y="39390"/>
                  <a:pt x="5533" y="39390"/>
                </a:cubicBezTo>
                <a:cubicBezTo>
                  <a:pt x="5526" y="39390"/>
                  <a:pt x="5519" y="39389"/>
                  <a:pt x="5512" y="39389"/>
                </a:cubicBezTo>
                <a:close/>
                <a:moveTo>
                  <a:pt x="20022" y="39200"/>
                </a:moveTo>
                <a:cubicBezTo>
                  <a:pt x="19614" y="39200"/>
                  <a:pt x="19614" y="39812"/>
                  <a:pt x="20022" y="39812"/>
                </a:cubicBezTo>
                <a:cubicBezTo>
                  <a:pt x="20430" y="39812"/>
                  <a:pt x="20430" y="39200"/>
                  <a:pt x="20022" y="39200"/>
                </a:cubicBezTo>
                <a:close/>
                <a:moveTo>
                  <a:pt x="29074" y="39227"/>
                </a:moveTo>
                <a:cubicBezTo>
                  <a:pt x="28911" y="39227"/>
                  <a:pt x="28762" y="39363"/>
                  <a:pt x="28775" y="39540"/>
                </a:cubicBezTo>
                <a:lnTo>
                  <a:pt x="28762" y="39540"/>
                </a:lnTo>
                <a:cubicBezTo>
                  <a:pt x="28762" y="39724"/>
                  <a:pt x="28912" y="39846"/>
                  <a:pt x="29072" y="39846"/>
                </a:cubicBezTo>
                <a:cubicBezTo>
                  <a:pt x="29148" y="39846"/>
                  <a:pt x="29226" y="39819"/>
                  <a:pt x="29292" y="39757"/>
                </a:cubicBezTo>
                <a:cubicBezTo>
                  <a:pt x="29482" y="39567"/>
                  <a:pt x="29346" y="39241"/>
                  <a:pt x="29074" y="39227"/>
                </a:cubicBezTo>
                <a:close/>
                <a:moveTo>
                  <a:pt x="38113" y="39336"/>
                </a:moveTo>
                <a:cubicBezTo>
                  <a:pt x="37964" y="39336"/>
                  <a:pt x="37841" y="39458"/>
                  <a:pt x="37841" y="39608"/>
                </a:cubicBezTo>
                <a:cubicBezTo>
                  <a:pt x="37841" y="39773"/>
                  <a:pt x="37971" y="39876"/>
                  <a:pt x="38105" y="39876"/>
                </a:cubicBezTo>
                <a:cubicBezTo>
                  <a:pt x="38170" y="39876"/>
                  <a:pt x="38237" y="39851"/>
                  <a:pt x="38290" y="39798"/>
                </a:cubicBezTo>
                <a:cubicBezTo>
                  <a:pt x="38467" y="39635"/>
                  <a:pt x="38344" y="39350"/>
                  <a:pt x="38113" y="39336"/>
                </a:cubicBezTo>
                <a:close/>
                <a:moveTo>
                  <a:pt x="17304" y="39268"/>
                </a:moveTo>
                <a:cubicBezTo>
                  <a:pt x="16896" y="39268"/>
                  <a:pt x="16896" y="39880"/>
                  <a:pt x="17304" y="39880"/>
                </a:cubicBezTo>
                <a:cubicBezTo>
                  <a:pt x="17698" y="39880"/>
                  <a:pt x="17698" y="39268"/>
                  <a:pt x="17304" y="39268"/>
                </a:cubicBezTo>
                <a:close/>
                <a:moveTo>
                  <a:pt x="26312" y="39329"/>
                </a:moveTo>
                <a:cubicBezTo>
                  <a:pt x="26236" y="39329"/>
                  <a:pt x="26159" y="39356"/>
                  <a:pt x="26098" y="39418"/>
                </a:cubicBezTo>
                <a:cubicBezTo>
                  <a:pt x="25911" y="39604"/>
                  <a:pt x="26038" y="39934"/>
                  <a:pt x="26312" y="39934"/>
                </a:cubicBezTo>
                <a:cubicBezTo>
                  <a:pt x="26318" y="39934"/>
                  <a:pt x="26323" y="39934"/>
                  <a:pt x="26329" y="39934"/>
                </a:cubicBezTo>
                <a:cubicBezTo>
                  <a:pt x="26492" y="39934"/>
                  <a:pt x="26628" y="39798"/>
                  <a:pt x="26628" y="39635"/>
                </a:cubicBezTo>
                <a:cubicBezTo>
                  <a:pt x="26628" y="39451"/>
                  <a:pt x="26472" y="39329"/>
                  <a:pt x="26312" y="39329"/>
                </a:cubicBezTo>
                <a:close/>
                <a:moveTo>
                  <a:pt x="14569" y="39336"/>
                </a:moveTo>
                <a:cubicBezTo>
                  <a:pt x="14308" y="39336"/>
                  <a:pt x="14181" y="39653"/>
                  <a:pt x="14368" y="39839"/>
                </a:cubicBezTo>
                <a:cubicBezTo>
                  <a:pt x="14427" y="39907"/>
                  <a:pt x="14503" y="39938"/>
                  <a:pt x="14579" y="39938"/>
                </a:cubicBezTo>
                <a:cubicBezTo>
                  <a:pt x="14728" y="39938"/>
                  <a:pt x="14875" y="39820"/>
                  <a:pt x="14884" y="39649"/>
                </a:cubicBezTo>
                <a:cubicBezTo>
                  <a:pt x="14884" y="39472"/>
                  <a:pt x="14748" y="39336"/>
                  <a:pt x="14585" y="39336"/>
                </a:cubicBezTo>
                <a:cubicBezTo>
                  <a:pt x="14580" y="39336"/>
                  <a:pt x="14574" y="39336"/>
                  <a:pt x="14569" y="39336"/>
                </a:cubicBezTo>
                <a:close/>
                <a:moveTo>
                  <a:pt x="35378" y="39356"/>
                </a:moveTo>
                <a:cubicBezTo>
                  <a:pt x="35302" y="39356"/>
                  <a:pt x="35225" y="39384"/>
                  <a:pt x="35164" y="39445"/>
                </a:cubicBezTo>
                <a:cubicBezTo>
                  <a:pt x="34974" y="39635"/>
                  <a:pt x="35109" y="39975"/>
                  <a:pt x="35381" y="39975"/>
                </a:cubicBezTo>
                <a:cubicBezTo>
                  <a:pt x="35544" y="39961"/>
                  <a:pt x="35680" y="39839"/>
                  <a:pt x="35694" y="39662"/>
                </a:cubicBezTo>
                <a:cubicBezTo>
                  <a:pt x="35694" y="39478"/>
                  <a:pt x="35538" y="39356"/>
                  <a:pt x="35378" y="39356"/>
                </a:cubicBezTo>
                <a:close/>
                <a:moveTo>
                  <a:pt x="23597" y="39390"/>
                </a:moveTo>
                <a:cubicBezTo>
                  <a:pt x="23194" y="39404"/>
                  <a:pt x="23202" y="40002"/>
                  <a:pt x="23597" y="40002"/>
                </a:cubicBezTo>
                <a:cubicBezTo>
                  <a:pt x="23601" y="40002"/>
                  <a:pt x="23606" y="40002"/>
                  <a:pt x="23610" y="40002"/>
                </a:cubicBezTo>
                <a:cubicBezTo>
                  <a:pt x="24018" y="40002"/>
                  <a:pt x="24005" y="39390"/>
                  <a:pt x="23597" y="39390"/>
                </a:cubicBezTo>
                <a:close/>
                <a:moveTo>
                  <a:pt x="11826" y="39431"/>
                </a:moveTo>
                <a:cubicBezTo>
                  <a:pt x="11663" y="39431"/>
                  <a:pt x="11540" y="39567"/>
                  <a:pt x="11540" y="39730"/>
                </a:cubicBezTo>
                <a:cubicBezTo>
                  <a:pt x="11549" y="39902"/>
                  <a:pt x="11684" y="40013"/>
                  <a:pt x="11825" y="40013"/>
                </a:cubicBezTo>
                <a:cubicBezTo>
                  <a:pt x="11897" y="40013"/>
                  <a:pt x="11970" y="39985"/>
                  <a:pt x="12030" y="39921"/>
                </a:cubicBezTo>
                <a:cubicBezTo>
                  <a:pt x="12206" y="39744"/>
                  <a:pt x="12084" y="39431"/>
                  <a:pt x="11826" y="39431"/>
                </a:cubicBezTo>
                <a:close/>
                <a:moveTo>
                  <a:pt x="32636" y="39418"/>
                </a:moveTo>
                <a:cubicBezTo>
                  <a:pt x="32228" y="39418"/>
                  <a:pt x="32228" y="40029"/>
                  <a:pt x="32636" y="40029"/>
                </a:cubicBezTo>
                <a:cubicBezTo>
                  <a:pt x="33030" y="40029"/>
                  <a:pt x="33030" y="39418"/>
                  <a:pt x="32636" y="39418"/>
                </a:cubicBezTo>
                <a:close/>
                <a:moveTo>
                  <a:pt x="9107" y="39526"/>
                </a:moveTo>
                <a:cubicBezTo>
                  <a:pt x="8876" y="39526"/>
                  <a:pt x="8754" y="39798"/>
                  <a:pt x="8917" y="39975"/>
                </a:cubicBezTo>
                <a:cubicBezTo>
                  <a:pt x="8971" y="40029"/>
                  <a:pt x="9038" y="40053"/>
                  <a:pt x="9104" y="40053"/>
                </a:cubicBezTo>
                <a:cubicBezTo>
                  <a:pt x="9238" y="40053"/>
                  <a:pt x="9366" y="39953"/>
                  <a:pt x="9366" y="39798"/>
                </a:cubicBezTo>
                <a:cubicBezTo>
                  <a:pt x="9366" y="39649"/>
                  <a:pt x="9257" y="39526"/>
                  <a:pt x="9107" y="39526"/>
                </a:cubicBezTo>
                <a:close/>
                <a:moveTo>
                  <a:pt x="20891" y="39458"/>
                </a:moveTo>
                <a:cubicBezTo>
                  <a:pt x="20887" y="39458"/>
                  <a:pt x="20883" y="39458"/>
                  <a:pt x="20878" y="39458"/>
                </a:cubicBezTo>
                <a:cubicBezTo>
                  <a:pt x="20471" y="39458"/>
                  <a:pt x="20484" y="40056"/>
                  <a:pt x="20878" y="40056"/>
                </a:cubicBezTo>
                <a:cubicBezTo>
                  <a:pt x="21282" y="40043"/>
                  <a:pt x="21273" y="39458"/>
                  <a:pt x="20891" y="39458"/>
                </a:cubicBezTo>
                <a:close/>
                <a:moveTo>
                  <a:pt x="6348" y="39626"/>
                </a:moveTo>
                <a:cubicBezTo>
                  <a:pt x="6296" y="39626"/>
                  <a:pt x="6242" y="39646"/>
                  <a:pt x="6199" y="39689"/>
                </a:cubicBezTo>
                <a:cubicBezTo>
                  <a:pt x="6063" y="39839"/>
                  <a:pt x="6158" y="40070"/>
                  <a:pt x="6362" y="40070"/>
                </a:cubicBezTo>
                <a:cubicBezTo>
                  <a:pt x="6484" y="40056"/>
                  <a:pt x="6566" y="39961"/>
                  <a:pt x="6566" y="39853"/>
                </a:cubicBezTo>
                <a:cubicBezTo>
                  <a:pt x="6566" y="39714"/>
                  <a:pt x="6459" y="39626"/>
                  <a:pt x="6348" y="39626"/>
                </a:cubicBezTo>
                <a:close/>
                <a:moveTo>
                  <a:pt x="38915" y="39626"/>
                </a:moveTo>
                <a:cubicBezTo>
                  <a:pt x="38858" y="39626"/>
                  <a:pt x="38800" y="39646"/>
                  <a:pt x="38752" y="39689"/>
                </a:cubicBezTo>
                <a:cubicBezTo>
                  <a:pt x="38616" y="39839"/>
                  <a:pt x="38725" y="40084"/>
                  <a:pt x="38929" y="40084"/>
                </a:cubicBezTo>
                <a:cubicBezTo>
                  <a:pt x="39048" y="40084"/>
                  <a:pt x="39154" y="39980"/>
                  <a:pt x="39160" y="39850"/>
                </a:cubicBezTo>
                <a:lnTo>
                  <a:pt x="39160" y="39850"/>
                </a:lnTo>
                <a:cubicBezTo>
                  <a:pt x="39160" y="39851"/>
                  <a:pt x="39160" y="39852"/>
                  <a:pt x="39160" y="39853"/>
                </a:cubicBezTo>
                <a:lnTo>
                  <a:pt x="39160" y="39839"/>
                </a:lnTo>
                <a:cubicBezTo>
                  <a:pt x="39160" y="39842"/>
                  <a:pt x="39160" y="39846"/>
                  <a:pt x="39160" y="39850"/>
                </a:cubicBezTo>
                <a:lnTo>
                  <a:pt x="39160" y="39850"/>
                </a:lnTo>
                <a:cubicBezTo>
                  <a:pt x="39149" y="39713"/>
                  <a:pt x="39034" y="39626"/>
                  <a:pt x="38915" y="39626"/>
                </a:cubicBezTo>
                <a:close/>
                <a:moveTo>
                  <a:pt x="18133" y="39513"/>
                </a:moveTo>
                <a:cubicBezTo>
                  <a:pt x="17861" y="39513"/>
                  <a:pt x="17725" y="39839"/>
                  <a:pt x="17915" y="40016"/>
                </a:cubicBezTo>
                <a:cubicBezTo>
                  <a:pt x="17975" y="40080"/>
                  <a:pt x="18051" y="40108"/>
                  <a:pt x="18127" y="40108"/>
                </a:cubicBezTo>
                <a:cubicBezTo>
                  <a:pt x="18276" y="40108"/>
                  <a:pt x="18423" y="39997"/>
                  <a:pt x="18432" y="39825"/>
                </a:cubicBezTo>
                <a:cubicBezTo>
                  <a:pt x="18432" y="39662"/>
                  <a:pt x="18296" y="39526"/>
                  <a:pt x="18133" y="39513"/>
                </a:cubicBezTo>
                <a:close/>
                <a:moveTo>
                  <a:pt x="29904" y="39513"/>
                </a:moveTo>
                <a:cubicBezTo>
                  <a:pt x="29727" y="39513"/>
                  <a:pt x="29605" y="39649"/>
                  <a:pt x="29605" y="39812"/>
                </a:cubicBezTo>
                <a:lnTo>
                  <a:pt x="29591" y="39798"/>
                </a:lnTo>
                <a:lnTo>
                  <a:pt x="29591" y="39798"/>
                </a:lnTo>
                <a:cubicBezTo>
                  <a:pt x="29591" y="39975"/>
                  <a:pt x="29713" y="40111"/>
                  <a:pt x="29890" y="40111"/>
                </a:cubicBezTo>
                <a:cubicBezTo>
                  <a:pt x="29894" y="40111"/>
                  <a:pt x="29899" y="40111"/>
                  <a:pt x="29903" y="40111"/>
                </a:cubicBezTo>
                <a:cubicBezTo>
                  <a:pt x="30284" y="40111"/>
                  <a:pt x="30293" y="39513"/>
                  <a:pt x="29904" y="39513"/>
                </a:cubicBezTo>
                <a:close/>
                <a:moveTo>
                  <a:pt x="3630" y="39757"/>
                </a:moveTo>
                <a:cubicBezTo>
                  <a:pt x="3589" y="39812"/>
                  <a:pt x="3507" y="39853"/>
                  <a:pt x="3494" y="39921"/>
                </a:cubicBezTo>
                <a:cubicBezTo>
                  <a:pt x="3480" y="39975"/>
                  <a:pt x="3562" y="40029"/>
                  <a:pt x="3643" y="40124"/>
                </a:cubicBezTo>
                <a:cubicBezTo>
                  <a:pt x="3711" y="40016"/>
                  <a:pt x="3779" y="39961"/>
                  <a:pt x="3779" y="39907"/>
                </a:cubicBezTo>
                <a:cubicBezTo>
                  <a:pt x="3779" y="39853"/>
                  <a:pt x="3684" y="39812"/>
                  <a:pt x="3630" y="39757"/>
                </a:cubicBezTo>
                <a:close/>
                <a:moveTo>
                  <a:pt x="27165" y="39574"/>
                </a:moveTo>
                <a:cubicBezTo>
                  <a:pt x="27009" y="39574"/>
                  <a:pt x="26859" y="39695"/>
                  <a:pt x="26859" y="39880"/>
                </a:cubicBezTo>
                <a:cubicBezTo>
                  <a:pt x="26859" y="40029"/>
                  <a:pt x="26981" y="40165"/>
                  <a:pt x="27144" y="40179"/>
                </a:cubicBezTo>
                <a:cubicBezTo>
                  <a:pt x="27150" y="40179"/>
                  <a:pt x="27155" y="40179"/>
                  <a:pt x="27161" y="40179"/>
                </a:cubicBezTo>
                <a:cubicBezTo>
                  <a:pt x="27422" y="40179"/>
                  <a:pt x="27549" y="39862"/>
                  <a:pt x="27375" y="39662"/>
                </a:cubicBezTo>
                <a:cubicBezTo>
                  <a:pt x="27314" y="39601"/>
                  <a:pt x="27239" y="39574"/>
                  <a:pt x="27165" y="39574"/>
                </a:cubicBezTo>
                <a:close/>
                <a:moveTo>
                  <a:pt x="15399" y="39610"/>
                </a:moveTo>
                <a:cubicBezTo>
                  <a:pt x="15328" y="39610"/>
                  <a:pt x="15256" y="39635"/>
                  <a:pt x="15197" y="39689"/>
                </a:cubicBezTo>
                <a:cubicBezTo>
                  <a:pt x="15020" y="39880"/>
                  <a:pt x="15142" y="40206"/>
                  <a:pt x="15401" y="40206"/>
                </a:cubicBezTo>
                <a:cubicBezTo>
                  <a:pt x="15564" y="40206"/>
                  <a:pt x="15700" y="40070"/>
                  <a:pt x="15700" y="39921"/>
                </a:cubicBezTo>
                <a:cubicBezTo>
                  <a:pt x="15709" y="39733"/>
                  <a:pt x="15557" y="39610"/>
                  <a:pt x="15399" y="39610"/>
                </a:cubicBezTo>
                <a:close/>
                <a:moveTo>
                  <a:pt x="36210" y="39649"/>
                </a:moveTo>
                <a:cubicBezTo>
                  <a:pt x="35952" y="39649"/>
                  <a:pt x="35816" y="39948"/>
                  <a:pt x="35993" y="40138"/>
                </a:cubicBezTo>
                <a:cubicBezTo>
                  <a:pt x="36052" y="40202"/>
                  <a:pt x="36129" y="40231"/>
                  <a:pt x="36204" y="40231"/>
                </a:cubicBezTo>
                <a:cubicBezTo>
                  <a:pt x="36352" y="40231"/>
                  <a:pt x="36496" y="40119"/>
                  <a:pt x="36496" y="39948"/>
                </a:cubicBezTo>
                <a:cubicBezTo>
                  <a:pt x="36496" y="39785"/>
                  <a:pt x="36374" y="39649"/>
                  <a:pt x="36210" y="39649"/>
                </a:cubicBezTo>
                <a:close/>
                <a:moveTo>
                  <a:pt x="24420" y="39647"/>
                </a:moveTo>
                <a:cubicBezTo>
                  <a:pt x="24170" y="39647"/>
                  <a:pt x="24039" y="39942"/>
                  <a:pt x="24208" y="40138"/>
                </a:cubicBezTo>
                <a:cubicBezTo>
                  <a:pt x="24269" y="40208"/>
                  <a:pt x="24348" y="40240"/>
                  <a:pt x="24426" y="40240"/>
                </a:cubicBezTo>
                <a:cubicBezTo>
                  <a:pt x="24573" y="40240"/>
                  <a:pt x="24716" y="40126"/>
                  <a:pt x="24725" y="39948"/>
                </a:cubicBezTo>
                <a:cubicBezTo>
                  <a:pt x="24725" y="39785"/>
                  <a:pt x="24603" y="39649"/>
                  <a:pt x="24453" y="39649"/>
                </a:cubicBezTo>
                <a:cubicBezTo>
                  <a:pt x="24442" y="39648"/>
                  <a:pt x="24431" y="39647"/>
                  <a:pt x="24420" y="39647"/>
                </a:cubicBezTo>
                <a:close/>
                <a:moveTo>
                  <a:pt x="12655" y="39676"/>
                </a:moveTo>
                <a:cubicBezTo>
                  <a:pt x="12492" y="39676"/>
                  <a:pt x="12370" y="39798"/>
                  <a:pt x="12370" y="39961"/>
                </a:cubicBezTo>
                <a:lnTo>
                  <a:pt x="12370" y="39948"/>
                </a:lnTo>
                <a:lnTo>
                  <a:pt x="12370" y="39948"/>
                </a:lnTo>
                <a:cubicBezTo>
                  <a:pt x="12360" y="40125"/>
                  <a:pt x="12505" y="40245"/>
                  <a:pt x="12654" y="40245"/>
                </a:cubicBezTo>
                <a:cubicBezTo>
                  <a:pt x="12722" y="40245"/>
                  <a:pt x="12790" y="40220"/>
                  <a:pt x="12845" y="40165"/>
                </a:cubicBezTo>
                <a:cubicBezTo>
                  <a:pt x="13036" y="39988"/>
                  <a:pt x="12913" y="39676"/>
                  <a:pt x="12655" y="39676"/>
                </a:cubicBezTo>
                <a:close/>
                <a:moveTo>
                  <a:pt x="21707" y="39703"/>
                </a:moveTo>
                <a:cubicBezTo>
                  <a:pt x="21436" y="39703"/>
                  <a:pt x="21313" y="40029"/>
                  <a:pt x="21504" y="40206"/>
                </a:cubicBezTo>
                <a:cubicBezTo>
                  <a:pt x="21565" y="40267"/>
                  <a:pt x="21639" y="40295"/>
                  <a:pt x="21711" y="40295"/>
                </a:cubicBezTo>
                <a:cubicBezTo>
                  <a:pt x="21863" y="40295"/>
                  <a:pt x="22006" y="40173"/>
                  <a:pt x="22006" y="39988"/>
                </a:cubicBezTo>
                <a:cubicBezTo>
                  <a:pt x="21993" y="39839"/>
                  <a:pt x="21871" y="39703"/>
                  <a:pt x="21707" y="39703"/>
                </a:cubicBezTo>
                <a:close/>
                <a:moveTo>
                  <a:pt x="33451" y="39703"/>
                </a:moveTo>
                <a:cubicBezTo>
                  <a:pt x="33288" y="39703"/>
                  <a:pt x="33152" y="39839"/>
                  <a:pt x="33152" y="40002"/>
                </a:cubicBezTo>
                <a:cubicBezTo>
                  <a:pt x="33152" y="40183"/>
                  <a:pt x="33297" y="40298"/>
                  <a:pt x="33450" y="40298"/>
                </a:cubicBezTo>
                <a:cubicBezTo>
                  <a:pt x="33527" y="40298"/>
                  <a:pt x="33605" y="40269"/>
                  <a:pt x="33669" y="40206"/>
                </a:cubicBezTo>
                <a:cubicBezTo>
                  <a:pt x="33845" y="40016"/>
                  <a:pt x="33723" y="39703"/>
                  <a:pt x="33451" y="39703"/>
                </a:cubicBezTo>
                <a:close/>
                <a:moveTo>
                  <a:pt x="9932" y="39769"/>
                </a:moveTo>
                <a:cubicBezTo>
                  <a:pt x="9866" y="39769"/>
                  <a:pt x="9800" y="39795"/>
                  <a:pt x="9746" y="39853"/>
                </a:cubicBezTo>
                <a:cubicBezTo>
                  <a:pt x="9583" y="40016"/>
                  <a:pt x="9705" y="40301"/>
                  <a:pt x="9937" y="40301"/>
                </a:cubicBezTo>
                <a:cubicBezTo>
                  <a:pt x="10086" y="40301"/>
                  <a:pt x="10195" y="40179"/>
                  <a:pt x="10208" y="40043"/>
                </a:cubicBezTo>
                <a:cubicBezTo>
                  <a:pt x="10199" y="39878"/>
                  <a:pt x="10067" y="39769"/>
                  <a:pt x="9932" y="39769"/>
                </a:cubicBezTo>
                <a:close/>
                <a:moveTo>
                  <a:pt x="39758" y="39934"/>
                </a:moveTo>
                <a:cubicBezTo>
                  <a:pt x="39513" y="39934"/>
                  <a:pt x="39513" y="40301"/>
                  <a:pt x="39758" y="40301"/>
                </a:cubicBezTo>
                <a:cubicBezTo>
                  <a:pt x="39765" y="40302"/>
                  <a:pt x="39772" y="40303"/>
                  <a:pt x="39779" y="40303"/>
                </a:cubicBezTo>
                <a:cubicBezTo>
                  <a:pt x="39867" y="40303"/>
                  <a:pt x="39948" y="40225"/>
                  <a:pt x="39948" y="40124"/>
                </a:cubicBezTo>
                <a:cubicBezTo>
                  <a:pt x="39921" y="40016"/>
                  <a:pt x="39867" y="39948"/>
                  <a:pt x="39758" y="39934"/>
                </a:cubicBezTo>
                <a:close/>
                <a:moveTo>
                  <a:pt x="7164" y="39866"/>
                </a:moveTo>
                <a:cubicBezTo>
                  <a:pt x="7055" y="39866"/>
                  <a:pt x="6960" y="39975"/>
                  <a:pt x="6960" y="40084"/>
                </a:cubicBezTo>
                <a:lnTo>
                  <a:pt x="6946" y="40084"/>
                </a:lnTo>
                <a:cubicBezTo>
                  <a:pt x="6946" y="40222"/>
                  <a:pt x="7053" y="40310"/>
                  <a:pt x="7168" y="40310"/>
                </a:cubicBezTo>
                <a:cubicBezTo>
                  <a:pt x="7222" y="40310"/>
                  <a:pt x="7279" y="40290"/>
                  <a:pt x="7327" y="40247"/>
                </a:cubicBezTo>
                <a:cubicBezTo>
                  <a:pt x="7463" y="40111"/>
                  <a:pt x="7368" y="39866"/>
                  <a:pt x="7164" y="39866"/>
                </a:cubicBezTo>
                <a:close/>
                <a:moveTo>
                  <a:pt x="4432" y="40002"/>
                </a:moveTo>
                <a:cubicBezTo>
                  <a:pt x="4377" y="40056"/>
                  <a:pt x="4309" y="40124"/>
                  <a:pt x="4309" y="40179"/>
                </a:cubicBezTo>
                <a:cubicBezTo>
                  <a:pt x="4323" y="40247"/>
                  <a:pt x="4377" y="40315"/>
                  <a:pt x="4445" y="40342"/>
                </a:cubicBezTo>
                <a:cubicBezTo>
                  <a:pt x="4458" y="40345"/>
                  <a:pt x="4471" y="40347"/>
                  <a:pt x="4483" y="40347"/>
                </a:cubicBezTo>
                <a:cubicBezTo>
                  <a:pt x="4564" y="40347"/>
                  <a:pt x="4632" y="40275"/>
                  <a:pt x="4608" y="40192"/>
                </a:cubicBezTo>
                <a:cubicBezTo>
                  <a:pt x="4608" y="40124"/>
                  <a:pt x="4540" y="40070"/>
                  <a:pt x="4500" y="40002"/>
                </a:cubicBezTo>
                <a:close/>
                <a:moveTo>
                  <a:pt x="30719" y="39757"/>
                </a:moveTo>
                <a:cubicBezTo>
                  <a:pt x="30570" y="39771"/>
                  <a:pt x="30434" y="39893"/>
                  <a:pt x="30434" y="40056"/>
                </a:cubicBezTo>
                <a:cubicBezTo>
                  <a:pt x="30434" y="40241"/>
                  <a:pt x="30584" y="40363"/>
                  <a:pt x="30740" y="40363"/>
                </a:cubicBezTo>
                <a:cubicBezTo>
                  <a:pt x="30814" y="40363"/>
                  <a:pt x="30889" y="40335"/>
                  <a:pt x="30950" y="40274"/>
                </a:cubicBezTo>
                <a:cubicBezTo>
                  <a:pt x="31127" y="40084"/>
                  <a:pt x="30991" y="39757"/>
                  <a:pt x="30719" y="39757"/>
                </a:cubicBezTo>
                <a:close/>
                <a:moveTo>
                  <a:pt x="18951" y="39813"/>
                </a:moveTo>
                <a:cubicBezTo>
                  <a:pt x="18883" y="39813"/>
                  <a:pt x="18814" y="39838"/>
                  <a:pt x="18758" y="39893"/>
                </a:cubicBezTo>
                <a:cubicBezTo>
                  <a:pt x="18568" y="40070"/>
                  <a:pt x="18704" y="40383"/>
                  <a:pt x="18948" y="40383"/>
                </a:cubicBezTo>
                <a:cubicBezTo>
                  <a:pt x="19111" y="40383"/>
                  <a:pt x="19234" y="40260"/>
                  <a:pt x="19234" y="40097"/>
                </a:cubicBezTo>
                <a:cubicBezTo>
                  <a:pt x="19243" y="39930"/>
                  <a:pt x="19099" y="39813"/>
                  <a:pt x="18951" y="39813"/>
                </a:cubicBezTo>
                <a:close/>
                <a:moveTo>
                  <a:pt x="27987" y="39825"/>
                </a:moveTo>
                <a:cubicBezTo>
                  <a:pt x="27715" y="39825"/>
                  <a:pt x="27593" y="40138"/>
                  <a:pt x="27770" y="40328"/>
                </a:cubicBezTo>
                <a:cubicBezTo>
                  <a:pt x="27827" y="40386"/>
                  <a:pt x="27898" y="40411"/>
                  <a:pt x="27969" y="40411"/>
                </a:cubicBezTo>
                <a:cubicBezTo>
                  <a:pt x="28118" y="40411"/>
                  <a:pt x="28263" y="40299"/>
                  <a:pt x="28273" y="40124"/>
                </a:cubicBezTo>
                <a:cubicBezTo>
                  <a:pt x="28273" y="39961"/>
                  <a:pt x="28137" y="39839"/>
                  <a:pt x="27987" y="39825"/>
                </a:cubicBezTo>
                <a:close/>
                <a:moveTo>
                  <a:pt x="16236" y="39878"/>
                </a:moveTo>
                <a:cubicBezTo>
                  <a:pt x="16167" y="39878"/>
                  <a:pt x="16097" y="39904"/>
                  <a:pt x="16039" y="39961"/>
                </a:cubicBezTo>
                <a:cubicBezTo>
                  <a:pt x="15863" y="40138"/>
                  <a:pt x="15985" y="40437"/>
                  <a:pt x="16230" y="40437"/>
                </a:cubicBezTo>
                <a:cubicBezTo>
                  <a:pt x="16391" y="40437"/>
                  <a:pt x="16512" y="40318"/>
                  <a:pt x="16515" y="40158"/>
                </a:cubicBezTo>
                <a:lnTo>
                  <a:pt x="16515" y="40158"/>
                </a:lnTo>
                <a:cubicBezTo>
                  <a:pt x="16515" y="40161"/>
                  <a:pt x="16515" y="40163"/>
                  <a:pt x="16515" y="40165"/>
                </a:cubicBezTo>
                <a:lnTo>
                  <a:pt x="16515" y="40152"/>
                </a:lnTo>
                <a:cubicBezTo>
                  <a:pt x="16515" y="40154"/>
                  <a:pt x="16515" y="40156"/>
                  <a:pt x="16515" y="40158"/>
                </a:cubicBezTo>
                <a:lnTo>
                  <a:pt x="16515" y="40158"/>
                </a:lnTo>
                <a:cubicBezTo>
                  <a:pt x="16512" y="39988"/>
                  <a:pt x="16377" y="39878"/>
                  <a:pt x="16236" y="39878"/>
                </a:cubicBezTo>
                <a:close/>
                <a:moveTo>
                  <a:pt x="37024" y="39897"/>
                </a:moveTo>
                <a:cubicBezTo>
                  <a:pt x="36957" y="39897"/>
                  <a:pt x="36889" y="39922"/>
                  <a:pt x="36836" y="39975"/>
                </a:cubicBezTo>
                <a:cubicBezTo>
                  <a:pt x="36659" y="40152"/>
                  <a:pt x="36781" y="40437"/>
                  <a:pt x="37026" y="40437"/>
                </a:cubicBezTo>
                <a:cubicBezTo>
                  <a:pt x="37175" y="40437"/>
                  <a:pt x="37284" y="40328"/>
                  <a:pt x="37298" y="40179"/>
                </a:cubicBezTo>
                <a:lnTo>
                  <a:pt x="37298" y="40165"/>
                </a:lnTo>
                <a:cubicBezTo>
                  <a:pt x="37298" y="40000"/>
                  <a:pt x="37162" y="39897"/>
                  <a:pt x="37024" y="39897"/>
                </a:cubicBezTo>
                <a:close/>
                <a:moveTo>
                  <a:pt x="25269" y="39893"/>
                </a:moveTo>
                <a:cubicBezTo>
                  <a:pt x="25010" y="39893"/>
                  <a:pt x="24874" y="40192"/>
                  <a:pt x="25051" y="40383"/>
                </a:cubicBezTo>
                <a:cubicBezTo>
                  <a:pt x="25108" y="40440"/>
                  <a:pt x="25180" y="40466"/>
                  <a:pt x="25251" y="40466"/>
                </a:cubicBezTo>
                <a:cubicBezTo>
                  <a:pt x="25398" y="40466"/>
                  <a:pt x="25540" y="40353"/>
                  <a:pt x="25540" y="40179"/>
                </a:cubicBezTo>
                <a:cubicBezTo>
                  <a:pt x="25554" y="40029"/>
                  <a:pt x="25418" y="39893"/>
                  <a:pt x="25269" y="39893"/>
                </a:cubicBezTo>
                <a:close/>
                <a:moveTo>
                  <a:pt x="40574" y="40247"/>
                </a:moveTo>
                <a:cubicBezTo>
                  <a:pt x="40533" y="40247"/>
                  <a:pt x="40492" y="40328"/>
                  <a:pt x="40451" y="40369"/>
                </a:cubicBezTo>
                <a:cubicBezTo>
                  <a:pt x="40492" y="40410"/>
                  <a:pt x="40533" y="40478"/>
                  <a:pt x="40587" y="40478"/>
                </a:cubicBezTo>
                <a:cubicBezTo>
                  <a:pt x="40592" y="40479"/>
                  <a:pt x="40596" y="40480"/>
                  <a:pt x="40601" y="40480"/>
                </a:cubicBezTo>
                <a:cubicBezTo>
                  <a:pt x="40649" y="40480"/>
                  <a:pt x="40689" y="40417"/>
                  <a:pt x="40764" y="40355"/>
                </a:cubicBezTo>
                <a:cubicBezTo>
                  <a:pt x="40669" y="40301"/>
                  <a:pt x="40614" y="40247"/>
                  <a:pt x="40574" y="40247"/>
                </a:cubicBezTo>
                <a:close/>
                <a:moveTo>
                  <a:pt x="13484" y="39934"/>
                </a:moveTo>
                <a:cubicBezTo>
                  <a:pt x="13239" y="39934"/>
                  <a:pt x="13117" y="40233"/>
                  <a:pt x="13280" y="40410"/>
                </a:cubicBezTo>
                <a:cubicBezTo>
                  <a:pt x="13338" y="40468"/>
                  <a:pt x="13409" y="40493"/>
                  <a:pt x="13478" y="40493"/>
                </a:cubicBezTo>
                <a:cubicBezTo>
                  <a:pt x="13621" y="40493"/>
                  <a:pt x="13756" y="40384"/>
                  <a:pt x="13756" y="40220"/>
                </a:cubicBezTo>
                <a:cubicBezTo>
                  <a:pt x="13770" y="40056"/>
                  <a:pt x="13634" y="39934"/>
                  <a:pt x="13484" y="39934"/>
                </a:cubicBezTo>
                <a:close/>
                <a:moveTo>
                  <a:pt x="34267" y="39948"/>
                </a:moveTo>
                <a:cubicBezTo>
                  <a:pt x="34008" y="39961"/>
                  <a:pt x="33886" y="40274"/>
                  <a:pt x="34076" y="40451"/>
                </a:cubicBezTo>
                <a:cubicBezTo>
                  <a:pt x="34134" y="40508"/>
                  <a:pt x="34205" y="40534"/>
                  <a:pt x="34276" y="40534"/>
                </a:cubicBezTo>
                <a:cubicBezTo>
                  <a:pt x="34423" y="40534"/>
                  <a:pt x="34566" y="40421"/>
                  <a:pt x="34566" y="40247"/>
                </a:cubicBezTo>
                <a:cubicBezTo>
                  <a:pt x="34566" y="40084"/>
                  <a:pt x="34430" y="39948"/>
                  <a:pt x="34267" y="39948"/>
                </a:cubicBezTo>
                <a:close/>
                <a:moveTo>
                  <a:pt x="10766" y="40016"/>
                </a:moveTo>
                <a:cubicBezTo>
                  <a:pt x="10616" y="40016"/>
                  <a:pt x="10507" y="40124"/>
                  <a:pt x="10494" y="40274"/>
                </a:cubicBezTo>
                <a:cubicBezTo>
                  <a:pt x="10494" y="40439"/>
                  <a:pt x="10623" y="40548"/>
                  <a:pt x="10757" y="40548"/>
                </a:cubicBezTo>
                <a:cubicBezTo>
                  <a:pt x="10823" y="40548"/>
                  <a:pt x="10889" y="40522"/>
                  <a:pt x="10942" y="40464"/>
                </a:cubicBezTo>
                <a:cubicBezTo>
                  <a:pt x="11106" y="40301"/>
                  <a:pt x="10997" y="40016"/>
                  <a:pt x="10766" y="40016"/>
                </a:cubicBezTo>
                <a:close/>
                <a:moveTo>
                  <a:pt x="22539" y="40002"/>
                </a:moveTo>
                <a:cubicBezTo>
                  <a:pt x="22534" y="40002"/>
                  <a:pt x="22528" y="40002"/>
                  <a:pt x="22523" y="40002"/>
                </a:cubicBezTo>
                <a:cubicBezTo>
                  <a:pt x="22360" y="40002"/>
                  <a:pt x="22251" y="40124"/>
                  <a:pt x="22251" y="40287"/>
                </a:cubicBezTo>
                <a:cubicBezTo>
                  <a:pt x="22251" y="40449"/>
                  <a:pt x="22388" y="40557"/>
                  <a:pt x="22527" y="40557"/>
                </a:cubicBezTo>
                <a:cubicBezTo>
                  <a:pt x="22599" y="40557"/>
                  <a:pt x="22672" y="40529"/>
                  <a:pt x="22727" y="40464"/>
                </a:cubicBezTo>
                <a:cubicBezTo>
                  <a:pt x="22900" y="40291"/>
                  <a:pt x="22774" y="40002"/>
                  <a:pt x="22539" y="40002"/>
                </a:cubicBezTo>
                <a:close/>
                <a:moveTo>
                  <a:pt x="2570" y="40369"/>
                </a:moveTo>
                <a:cubicBezTo>
                  <a:pt x="2529" y="40423"/>
                  <a:pt x="2474" y="40451"/>
                  <a:pt x="2474" y="40478"/>
                </a:cubicBezTo>
                <a:cubicBezTo>
                  <a:pt x="2474" y="40505"/>
                  <a:pt x="2529" y="40546"/>
                  <a:pt x="2542" y="40573"/>
                </a:cubicBezTo>
                <a:cubicBezTo>
                  <a:pt x="2583" y="40546"/>
                  <a:pt x="2638" y="40532"/>
                  <a:pt x="2651" y="40491"/>
                </a:cubicBezTo>
                <a:cubicBezTo>
                  <a:pt x="2665" y="40451"/>
                  <a:pt x="2610" y="40423"/>
                  <a:pt x="2570" y="40369"/>
                </a:cubicBezTo>
                <a:close/>
                <a:moveTo>
                  <a:pt x="31548" y="40016"/>
                </a:moveTo>
                <a:cubicBezTo>
                  <a:pt x="31399" y="40016"/>
                  <a:pt x="31263" y="40138"/>
                  <a:pt x="31276" y="40301"/>
                </a:cubicBezTo>
                <a:cubicBezTo>
                  <a:pt x="31267" y="40476"/>
                  <a:pt x="31407" y="40588"/>
                  <a:pt x="31553" y="40588"/>
                </a:cubicBezTo>
                <a:cubicBezTo>
                  <a:pt x="31623" y="40588"/>
                  <a:pt x="31695" y="40562"/>
                  <a:pt x="31752" y="40505"/>
                </a:cubicBezTo>
                <a:cubicBezTo>
                  <a:pt x="31942" y="40328"/>
                  <a:pt x="31807" y="40016"/>
                  <a:pt x="31548" y="40016"/>
                </a:cubicBezTo>
                <a:close/>
                <a:moveTo>
                  <a:pt x="8004" y="40137"/>
                </a:moveTo>
                <a:cubicBezTo>
                  <a:pt x="7811" y="40137"/>
                  <a:pt x="7711" y="40373"/>
                  <a:pt x="7843" y="40519"/>
                </a:cubicBezTo>
                <a:cubicBezTo>
                  <a:pt x="7889" y="40569"/>
                  <a:pt x="7947" y="40592"/>
                  <a:pt x="8005" y="40592"/>
                </a:cubicBezTo>
                <a:cubicBezTo>
                  <a:pt x="8118" y="40592"/>
                  <a:pt x="8229" y="40504"/>
                  <a:pt x="8238" y="40369"/>
                </a:cubicBezTo>
                <a:cubicBezTo>
                  <a:pt x="8238" y="40247"/>
                  <a:pt x="8142" y="40152"/>
                  <a:pt x="8020" y="40138"/>
                </a:cubicBezTo>
                <a:cubicBezTo>
                  <a:pt x="8015" y="40138"/>
                  <a:pt x="8009" y="40137"/>
                  <a:pt x="8004" y="40137"/>
                </a:cubicBezTo>
                <a:close/>
                <a:moveTo>
                  <a:pt x="5261" y="40259"/>
                </a:moveTo>
                <a:cubicBezTo>
                  <a:pt x="5168" y="40259"/>
                  <a:pt x="5111" y="40324"/>
                  <a:pt x="5111" y="40423"/>
                </a:cubicBezTo>
                <a:cubicBezTo>
                  <a:pt x="5111" y="40519"/>
                  <a:pt x="5185" y="40605"/>
                  <a:pt x="5268" y="40605"/>
                </a:cubicBezTo>
                <a:cubicBezTo>
                  <a:pt x="5279" y="40605"/>
                  <a:pt x="5290" y="40603"/>
                  <a:pt x="5302" y="40600"/>
                </a:cubicBezTo>
                <a:cubicBezTo>
                  <a:pt x="5370" y="40559"/>
                  <a:pt x="5438" y="40505"/>
                  <a:pt x="5492" y="40451"/>
                </a:cubicBezTo>
                <a:lnTo>
                  <a:pt x="5492" y="40383"/>
                </a:lnTo>
                <a:cubicBezTo>
                  <a:pt x="5424" y="40342"/>
                  <a:pt x="5356" y="40260"/>
                  <a:pt x="5288" y="40260"/>
                </a:cubicBezTo>
                <a:cubicBezTo>
                  <a:pt x="5279" y="40259"/>
                  <a:pt x="5270" y="40259"/>
                  <a:pt x="5261" y="40259"/>
                </a:cubicBezTo>
                <a:close/>
                <a:moveTo>
                  <a:pt x="19755" y="40069"/>
                </a:moveTo>
                <a:cubicBezTo>
                  <a:pt x="19616" y="40069"/>
                  <a:pt x="19506" y="40187"/>
                  <a:pt x="19506" y="40342"/>
                </a:cubicBezTo>
                <a:cubicBezTo>
                  <a:pt x="19506" y="40507"/>
                  <a:pt x="19641" y="40616"/>
                  <a:pt x="19783" y="40616"/>
                </a:cubicBezTo>
                <a:cubicBezTo>
                  <a:pt x="19853" y="40616"/>
                  <a:pt x="19923" y="40590"/>
                  <a:pt x="19981" y="40532"/>
                </a:cubicBezTo>
                <a:cubicBezTo>
                  <a:pt x="20144" y="40355"/>
                  <a:pt x="20022" y="40070"/>
                  <a:pt x="19777" y="40070"/>
                </a:cubicBezTo>
                <a:cubicBezTo>
                  <a:pt x="19770" y="40069"/>
                  <a:pt x="19762" y="40069"/>
                  <a:pt x="19755" y="40069"/>
                </a:cubicBezTo>
                <a:close/>
                <a:moveTo>
                  <a:pt x="28803" y="40084"/>
                </a:moveTo>
                <a:cubicBezTo>
                  <a:pt x="28558" y="40084"/>
                  <a:pt x="28422" y="40383"/>
                  <a:pt x="28599" y="40559"/>
                </a:cubicBezTo>
                <a:cubicBezTo>
                  <a:pt x="28658" y="40623"/>
                  <a:pt x="28733" y="40652"/>
                  <a:pt x="28806" y="40652"/>
                </a:cubicBezTo>
                <a:cubicBezTo>
                  <a:pt x="28950" y="40652"/>
                  <a:pt x="29088" y="40540"/>
                  <a:pt x="29088" y="40369"/>
                </a:cubicBezTo>
                <a:cubicBezTo>
                  <a:pt x="29088" y="40220"/>
                  <a:pt x="28966" y="40084"/>
                  <a:pt x="28803" y="40084"/>
                </a:cubicBezTo>
                <a:close/>
                <a:moveTo>
                  <a:pt x="17050" y="40121"/>
                </a:moveTo>
                <a:cubicBezTo>
                  <a:pt x="16986" y="40121"/>
                  <a:pt x="16922" y="40143"/>
                  <a:pt x="16869" y="40192"/>
                </a:cubicBezTo>
                <a:cubicBezTo>
                  <a:pt x="16692" y="40369"/>
                  <a:pt x="16814" y="40668"/>
                  <a:pt x="17059" y="40668"/>
                </a:cubicBezTo>
                <a:cubicBezTo>
                  <a:pt x="17208" y="40668"/>
                  <a:pt x="17331" y="40559"/>
                  <a:pt x="17344" y="40410"/>
                </a:cubicBezTo>
                <a:cubicBezTo>
                  <a:pt x="17344" y="40239"/>
                  <a:pt x="17199" y="40121"/>
                  <a:pt x="17050" y="40121"/>
                </a:cubicBezTo>
                <a:close/>
                <a:moveTo>
                  <a:pt x="37855" y="40192"/>
                </a:moveTo>
                <a:cubicBezTo>
                  <a:pt x="37529" y="40192"/>
                  <a:pt x="37529" y="40668"/>
                  <a:pt x="37855" y="40668"/>
                </a:cubicBezTo>
                <a:cubicBezTo>
                  <a:pt x="38181" y="40668"/>
                  <a:pt x="38181" y="40192"/>
                  <a:pt x="37855" y="40192"/>
                </a:cubicBezTo>
                <a:close/>
                <a:moveTo>
                  <a:pt x="14313" y="40180"/>
                </a:moveTo>
                <a:cubicBezTo>
                  <a:pt x="14246" y="40180"/>
                  <a:pt x="14179" y="40205"/>
                  <a:pt x="14123" y="40260"/>
                </a:cubicBezTo>
                <a:cubicBezTo>
                  <a:pt x="13946" y="40423"/>
                  <a:pt x="14055" y="40722"/>
                  <a:pt x="14300" y="40736"/>
                </a:cubicBezTo>
                <a:cubicBezTo>
                  <a:pt x="14449" y="40736"/>
                  <a:pt x="14572" y="40614"/>
                  <a:pt x="14585" y="40464"/>
                </a:cubicBezTo>
                <a:cubicBezTo>
                  <a:pt x="14594" y="40297"/>
                  <a:pt x="14457" y="40180"/>
                  <a:pt x="14313" y="40180"/>
                </a:cubicBezTo>
                <a:close/>
                <a:moveTo>
                  <a:pt x="26084" y="40179"/>
                </a:moveTo>
                <a:cubicBezTo>
                  <a:pt x="25840" y="40179"/>
                  <a:pt x="25704" y="40478"/>
                  <a:pt x="25880" y="40654"/>
                </a:cubicBezTo>
                <a:cubicBezTo>
                  <a:pt x="25938" y="40712"/>
                  <a:pt x="26009" y="40738"/>
                  <a:pt x="26078" y="40738"/>
                </a:cubicBezTo>
                <a:cubicBezTo>
                  <a:pt x="26221" y="40738"/>
                  <a:pt x="26356" y="40629"/>
                  <a:pt x="26356" y="40464"/>
                </a:cubicBezTo>
                <a:cubicBezTo>
                  <a:pt x="26356" y="40315"/>
                  <a:pt x="26234" y="40179"/>
                  <a:pt x="26084" y="40179"/>
                </a:cubicBezTo>
                <a:close/>
                <a:moveTo>
                  <a:pt x="35096" y="40206"/>
                </a:moveTo>
                <a:cubicBezTo>
                  <a:pt x="34851" y="40206"/>
                  <a:pt x="34729" y="40505"/>
                  <a:pt x="34906" y="40682"/>
                </a:cubicBezTo>
                <a:cubicBezTo>
                  <a:pt x="34961" y="40737"/>
                  <a:pt x="35029" y="40762"/>
                  <a:pt x="35096" y="40762"/>
                </a:cubicBezTo>
                <a:cubicBezTo>
                  <a:pt x="35241" y="40762"/>
                  <a:pt x="35381" y="40645"/>
                  <a:pt x="35381" y="40478"/>
                </a:cubicBezTo>
                <a:cubicBezTo>
                  <a:pt x="35381" y="40328"/>
                  <a:pt x="35259" y="40206"/>
                  <a:pt x="35096" y="40206"/>
                </a:cubicBezTo>
                <a:close/>
                <a:moveTo>
                  <a:pt x="23366" y="40247"/>
                </a:moveTo>
                <a:cubicBezTo>
                  <a:pt x="23216" y="40247"/>
                  <a:pt x="23094" y="40355"/>
                  <a:pt x="23080" y="40505"/>
                </a:cubicBezTo>
                <a:cubicBezTo>
                  <a:pt x="23080" y="40683"/>
                  <a:pt x="23216" y="40796"/>
                  <a:pt x="23358" y="40796"/>
                </a:cubicBezTo>
                <a:cubicBezTo>
                  <a:pt x="23422" y="40796"/>
                  <a:pt x="23487" y="40773"/>
                  <a:pt x="23542" y="40722"/>
                </a:cubicBezTo>
                <a:cubicBezTo>
                  <a:pt x="23733" y="40546"/>
                  <a:pt x="23610" y="40247"/>
                  <a:pt x="23366" y="40247"/>
                </a:cubicBezTo>
                <a:close/>
                <a:moveTo>
                  <a:pt x="11573" y="40293"/>
                </a:moveTo>
                <a:cubicBezTo>
                  <a:pt x="11515" y="40293"/>
                  <a:pt x="11456" y="40312"/>
                  <a:pt x="11405" y="40355"/>
                </a:cubicBezTo>
                <a:cubicBezTo>
                  <a:pt x="11241" y="40505"/>
                  <a:pt x="11337" y="40790"/>
                  <a:pt x="11568" y="40804"/>
                </a:cubicBezTo>
                <a:cubicBezTo>
                  <a:pt x="11575" y="40805"/>
                  <a:pt x="11583" y="40805"/>
                  <a:pt x="11591" y="40805"/>
                </a:cubicBezTo>
                <a:cubicBezTo>
                  <a:pt x="11717" y="40805"/>
                  <a:pt x="11827" y="40701"/>
                  <a:pt x="11839" y="40573"/>
                </a:cubicBezTo>
                <a:lnTo>
                  <a:pt x="11826" y="40573"/>
                </a:lnTo>
                <a:cubicBezTo>
                  <a:pt x="11845" y="40409"/>
                  <a:pt x="11714" y="40293"/>
                  <a:pt x="11573" y="40293"/>
                </a:cubicBezTo>
                <a:close/>
                <a:moveTo>
                  <a:pt x="3385" y="40587"/>
                </a:moveTo>
                <a:cubicBezTo>
                  <a:pt x="3344" y="40654"/>
                  <a:pt x="3290" y="40695"/>
                  <a:pt x="3290" y="40722"/>
                </a:cubicBezTo>
                <a:cubicBezTo>
                  <a:pt x="3290" y="40763"/>
                  <a:pt x="3344" y="40804"/>
                  <a:pt x="3372" y="40845"/>
                </a:cubicBezTo>
                <a:cubicBezTo>
                  <a:pt x="3412" y="40804"/>
                  <a:pt x="3480" y="40777"/>
                  <a:pt x="3494" y="40722"/>
                </a:cubicBezTo>
                <a:cubicBezTo>
                  <a:pt x="3507" y="40682"/>
                  <a:pt x="3439" y="40654"/>
                  <a:pt x="3385" y="40587"/>
                </a:cubicBezTo>
                <a:close/>
                <a:moveTo>
                  <a:pt x="8865" y="40396"/>
                </a:moveTo>
                <a:cubicBezTo>
                  <a:pt x="8860" y="40396"/>
                  <a:pt x="8855" y="40396"/>
                  <a:pt x="8849" y="40396"/>
                </a:cubicBezTo>
                <a:cubicBezTo>
                  <a:pt x="8727" y="40396"/>
                  <a:pt x="8632" y="40491"/>
                  <a:pt x="8632" y="40627"/>
                </a:cubicBezTo>
                <a:cubicBezTo>
                  <a:pt x="8641" y="40762"/>
                  <a:pt x="8751" y="40850"/>
                  <a:pt x="8864" y="40850"/>
                </a:cubicBezTo>
                <a:cubicBezTo>
                  <a:pt x="8922" y="40850"/>
                  <a:pt x="8980" y="40827"/>
                  <a:pt x="9026" y="40777"/>
                </a:cubicBezTo>
                <a:cubicBezTo>
                  <a:pt x="9158" y="40631"/>
                  <a:pt x="9059" y="40396"/>
                  <a:pt x="8865" y="40396"/>
                </a:cubicBezTo>
                <a:close/>
                <a:moveTo>
                  <a:pt x="6107" y="40490"/>
                </a:moveTo>
                <a:cubicBezTo>
                  <a:pt x="6009" y="40490"/>
                  <a:pt x="5928" y="40566"/>
                  <a:pt x="5940" y="40654"/>
                </a:cubicBezTo>
                <a:cubicBezTo>
                  <a:pt x="5913" y="40763"/>
                  <a:pt x="6008" y="40858"/>
                  <a:pt x="6117" y="40858"/>
                </a:cubicBezTo>
                <a:cubicBezTo>
                  <a:pt x="6226" y="40858"/>
                  <a:pt x="6307" y="40777"/>
                  <a:pt x="6307" y="40668"/>
                </a:cubicBezTo>
                <a:cubicBezTo>
                  <a:pt x="6294" y="40559"/>
                  <a:pt x="6226" y="40491"/>
                  <a:pt x="6131" y="40491"/>
                </a:cubicBezTo>
                <a:cubicBezTo>
                  <a:pt x="6123" y="40490"/>
                  <a:pt x="6115" y="40490"/>
                  <a:pt x="6107" y="40490"/>
                </a:cubicBezTo>
                <a:close/>
                <a:moveTo>
                  <a:pt x="20597" y="40308"/>
                </a:moveTo>
                <a:cubicBezTo>
                  <a:pt x="20532" y="40308"/>
                  <a:pt x="20467" y="40331"/>
                  <a:pt x="20416" y="40383"/>
                </a:cubicBezTo>
                <a:cubicBezTo>
                  <a:pt x="20240" y="40559"/>
                  <a:pt x="20348" y="40845"/>
                  <a:pt x="20593" y="40858"/>
                </a:cubicBezTo>
                <a:cubicBezTo>
                  <a:pt x="20742" y="40858"/>
                  <a:pt x="20878" y="40736"/>
                  <a:pt x="20878" y="40587"/>
                </a:cubicBezTo>
                <a:cubicBezTo>
                  <a:pt x="20878" y="40419"/>
                  <a:pt x="20738" y="40308"/>
                  <a:pt x="20597" y="40308"/>
                </a:cubicBezTo>
                <a:close/>
                <a:moveTo>
                  <a:pt x="32377" y="40301"/>
                </a:moveTo>
                <a:lnTo>
                  <a:pt x="32377" y="40315"/>
                </a:lnTo>
                <a:cubicBezTo>
                  <a:pt x="32133" y="40315"/>
                  <a:pt x="32010" y="40614"/>
                  <a:pt x="32187" y="40790"/>
                </a:cubicBezTo>
                <a:cubicBezTo>
                  <a:pt x="32243" y="40846"/>
                  <a:pt x="32311" y="40871"/>
                  <a:pt x="32377" y="40871"/>
                </a:cubicBezTo>
                <a:cubicBezTo>
                  <a:pt x="32522" y="40871"/>
                  <a:pt x="32663" y="40754"/>
                  <a:pt x="32663" y="40587"/>
                </a:cubicBezTo>
                <a:cubicBezTo>
                  <a:pt x="32663" y="40437"/>
                  <a:pt x="32540" y="40301"/>
                  <a:pt x="32377" y="40301"/>
                </a:cubicBezTo>
                <a:close/>
                <a:moveTo>
                  <a:pt x="38683" y="40464"/>
                </a:moveTo>
                <a:cubicBezTo>
                  <a:pt x="38679" y="40464"/>
                  <a:pt x="38675" y="40464"/>
                  <a:pt x="38671" y="40464"/>
                </a:cubicBezTo>
                <a:cubicBezTo>
                  <a:pt x="38403" y="40464"/>
                  <a:pt x="38399" y="40872"/>
                  <a:pt x="38671" y="40872"/>
                </a:cubicBezTo>
                <a:cubicBezTo>
                  <a:pt x="38675" y="40872"/>
                  <a:pt x="38680" y="40872"/>
                  <a:pt x="38684" y="40872"/>
                </a:cubicBezTo>
                <a:cubicBezTo>
                  <a:pt x="38952" y="40872"/>
                  <a:pt x="38943" y="40464"/>
                  <a:pt x="38683" y="40464"/>
                </a:cubicBezTo>
                <a:close/>
                <a:moveTo>
                  <a:pt x="17872" y="40382"/>
                </a:moveTo>
                <a:cubicBezTo>
                  <a:pt x="17651" y="40382"/>
                  <a:pt x="17525" y="40659"/>
                  <a:pt x="17684" y="40831"/>
                </a:cubicBezTo>
                <a:cubicBezTo>
                  <a:pt x="17742" y="40889"/>
                  <a:pt x="17811" y="40915"/>
                  <a:pt x="17879" y="40915"/>
                </a:cubicBezTo>
                <a:cubicBezTo>
                  <a:pt x="18017" y="40915"/>
                  <a:pt x="18146" y="40806"/>
                  <a:pt x="18146" y="40641"/>
                </a:cubicBezTo>
                <a:cubicBezTo>
                  <a:pt x="18146" y="40505"/>
                  <a:pt x="18038" y="40383"/>
                  <a:pt x="17888" y="40383"/>
                </a:cubicBezTo>
                <a:cubicBezTo>
                  <a:pt x="17883" y="40382"/>
                  <a:pt x="17877" y="40382"/>
                  <a:pt x="17872" y="40382"/>
                </a:cubicBezTo>
                <a:close/>
                <a:moveTo>
                  <a:pt x="29659" y="40369"/>
                </a:moveTo>
                <a:cubicBezTo>
                  <a:pt x="29509" y="40369"/>
                  <a:pt x="29387" y="40491"/>
                  <a:pt x="29387" y="40641"/>
                </a:cubicBezTo>
                <a:cubicBezTo>
                  <a:pt x="29378" y="40809"/>
                  <a:pt x="29516" y="40919"/>
                  <a:pt x="29660" y="40919"/>
                </a:cubicBezTo>
                <a:cubicBezTo>
                  <a:pt x="29726" y="40919"/>
                  <a:pt x="29794" y="40896"/>
                  <a:pt x="29849" y="40845"/>
                </a:cubicBezTo>
                <a:cubicBezTo>
                  <a:pt x="30026" y="40668"/>
                  <a:pt x="29904" y="40369"/>
                  <a:pt x="29659" y="40369"/>
                </a:cubicBezTo>
                <a:close/>
                <a:moveTo>
                  <a:pt x="26900" y="40437"/>
                </a:moveTo>
                <a:lnTo>
                  <a:pt x="26900" y="40451"/>
                </a:lnTo>
                <a:cubicBezTo>
                  <a:pt x="26655" y="40451"/>
                  <a:pt x="26546" y="40736"/>
                  <a:pt x="26709" y="40913"/>
                </a:cubicBezTo>
                <a:cubicBezTo>
                  <a:pt x="26765" y="40964"/>
                  <a:pt x="26832" y="40987"/>
                  <a:pt x="26898" y="40987"/>
                </a:cubicBezTo>
                <a:cubicBezTo>
                  <a:pt x="27038" y="40987"/>
                  <a:pt x="27172" y="40880"/>
                  <a:pt x="27172" y="40722"/>
                </a:cubicBezTo>
                <a:cubicBezTo>
                  <a:pt x="27185" y="40559"/>
                  <a:pt x="27063" y="40437"/>
                  <a:pt x="26900" y="40437"/>
                </a:cubicBezTo>
                <a:close/>
                <a:moveTo>
                  <a:pt x="15120" y="40477"/>
                </a:moveTo>
                <a:cubicBezTo>
                  <a:pt x="14981" y="40477"/>
                  <a:pt x="14871" y="40594"/>
                  <a:pt x="14871" y="40736"/>
                </a:cubicBezTo>
                <a:lnTo>
                  <a:pt x="14884" y="40736"/>
                </a:lnTo>
                <a:cubicBezTo>
                  <a:pt x="14884" y="40891"/>
                  <a:pt x="15012" y="40991"/>
                  <a:pt x="15142" y="40991"/>
                </a:cubicBezTo>
                <a:cubicBezTo>
                  <a:pt x="15206" y="40991"/>
                  <a:pt x="15270" y="40967"/>
                  <a:pt x="15319" y="40913"/>
                </a:cubicBezTo>
                <a:cubicBezTo>
                  <a:pt x="15482" y="40750"/>
                  <a:pt x="15373" y="40478"/>
                  <a:pt x="15142" y="40478"/>
                </a:cubicBezTo>
                <a:cubicBezTo>
                  <a:pt x="15135" y="40477"/>
                  <a:pt x="15127" y="40477"/>
                  <a:pt x="15120" y="40477"/>
                </a:cubicBezTo>
                <a:close/>
                <a:moveTo>
                  <a:pt x="35911" y="40505"/>
                </a:moveTo>
                <a:cubicBezTo>
                  <a:pt x="35680" y="40505"/>
                  <a:pt x="35572" y="40790"/>
                  <a:pt x="35735" y="40954"/>
                </a:cubicBezTo>
                <a:cubicBezTo>
                  <a:pt x="35786" y="41005"/>
                  <a:pt x="35850" y="41028"/>
                  <a:pt x="35914" y="41028"/>
                </a:cubicBezTo>
                <a:cubicBezTo>
                  <a:pt x="36050" y="41028"/>
                  <a:pt x="36183" y="40921"/>
                  <a:pt x="36183" y="40763"/>
                </a:cubicBezTo>
                <a:cubicBezTo>
                  <a:pt x="36183" y="40614"/>
                  <a:pt x="36061" y="40505"/>
                  <a:pt x="35925" y="40505"/>
                </a:cubicBezTo>
                <a:close/>
                <a:moveTo>
                  <a:pt x="24191" y="40505"/>
                </a:moveTo>
                <a:cubicBezTo>
                  <a:pt x="24061" y="40505"/>
                  <a:pt x="23930" y="40590"/>
                  <a:pt x="23923" y="40763"/>
                </a:cubicBezTo>
                <a:cubicBezTo>
                  <a:pt x="23916" y="40938"/>
                  <a:pt x="24053" y="41030"/>
                  <a:pt x="24190" y="41030"/>
                </a:cubicBezTo>
                <a:cubicBezTo>
                  <a:pt x="24318" y="41030"/>
                  <a:pt x="24447" y="40948"/>
                  <a:pt x="24453" y="40777"/>
                </a:cubicBezTo>
                <a:cubicBezTo>
                  <a:pt x="24460" y="40597"/>
                  <a:pt x="24326" y="40505"/>
                  <a:pt x="24191" y="40505"/>
                </a:cubicBezTo>
                <a:close/>
                <a:moveTo>
                  <a:pt x="12410" y="40546"/>
                </a:moveTo>
                <a:cubicBezTo>
                  <a:pt x="12261" y="40546"/>
                  <a:pt x="12152" y="40654"/>
                  <a:pt x="12166" y="40804"/>
                </a:cubicBezTo>
                <a:cubicBezTo>
                  <a:pt x="12166" y="40949"/>
                  <a:pt x="12287" y="41046"/>
                  <a:pt x="12411" y="41046"/>
                </a:cubicBezTo>
                <a:cubicBezTo>
                  <a:pt x="12474" y="41046"/>
                  <a:pt x="12537" y="41021"/>
                  <a:pt x="12587" y="40967"/>
                </a:cubicBezTo>
                <a:cubicBezTo>
                  <a:pt x="12737" y="40804"/>
                  <a:pt x="12628" y="40546"/>
                  <a:pt x="12410" y="40546"/>
                </a:cubicBezTo>
                <a:close/>
                <a:moveTo>
                  <a:pt x="33193" y="40546"/>
                </a:moveTo>
                <a:cubicBezTo>
                  <a:pt x="32962" y="40546"/>
                  <a:pt x="32840" y="40845"/>
                  <a:pt x="33016" y="41008"/>
                </a:cubicBezTo>
                <a:cubicBezTo>
                  <a:pt x="33068" y="41060"/>
                  <a:pt x="33133" y="41083"/>
                  <a:pt x="33198" y="41083"/>
                </a:cubicBezTo>
                <a:cubicBezTo>
                  <a:pt x="33337" y="41083"/>
                  <a:pt x="33474" y="40975"/>
                  <a:pt x="33465" y="40818"/>
                </a:cubicBezTo>
                <a:cubicBezTo>
                  <a:pt x="33465" y="40668"/>
                  <a:pt x="33342" y="40559"/>
                  <a:pt x="33207" y="40559"/>
                </a:cubicBezTo>
                <a:lnTo>
                  <a:pt x="33193" y="40546"/>
                </a:lnTo>
                <a:close/>
                <a:moveTo>
                  <a:pt x="21435" y="40566"/>
                </a:moveTo>
                <a:cubicBezTo>
                  <a:pt x="21373" y="40566"/>
                  <a:pt x="21311" y="40589"/>
                  <a:pt x="21259" y="40641"/>
                </a:cubicBezTo>
                <a:cubicBezTo>
                  <a:pt x="21082" y="40790"/>
                  <a:pt x="21191" y="41076"/>
                  <a:pt x="21422" y="41089"/>
                </a:cubicBezTo>
                <a:cubicBezTo>
                  <a:pt x="21572" y="41089"/>
                  <a:pt x="21680" y="40981"/>
                  <a:pt x="21694" y="40831"/>
                </a:cubicBezTo>
                <a:cubicBezTo>
                  <a:pt x="21694" y="40673"/>
                  <a:pt x="21567" y="40566"/>
                  <a:pt x="21435" y="40566"/>
                </a:cubicBezTo>
                <a:close/>
                <a:moveTo>
                  <a:pt x="6912" y="40735"/>
                </a:moveTo>
                <a:cubicBezTo>
                  <a:pt x="6814" y="40735"/>
                  <a:pt x="6742" y="40825"/>
                  <a:pt x="6742" y="40926"/>
                </a:cubicBezTo>
                <a:cubicBezTo>
                  <a:pt x="6756" y="41035"/>
                  <a:pt x="6844" y="41089"/>
                  <a:pt x="6933" y="41089"/>
                </a:cubicBezTo>
                <a:cubicBezTo>
                  <a:pt x="7021" y="41089"/>
                  <a:pt x="7109" y="41035"/>
                  <a:pt x="7123" y="40926"/>
                </a:cubicBezTo>
                <a:cubicBezTo>
                  <a:pt x="7123" y="40804"/>
                  <a:pt x="7055" y="40736"/>
                  <a:pt x="6933" y="40736"/>
                </a:cubicBezTo>
                <a:cubicBezTo>
                  <a:pt x="6926" y="40735"/>
                  <a:pt x="6919" y="40735"/>
                  <a:pt x="6912" y="40735"/>
                </a:cubicBezTo>
                <a:close/>
                <a:moveTo>
                  <a:pt x="9694" y="40635"/>
                </a:moveTo>
                <a:cubicBezTo>
                  <a:pt x="9577" y="40635"/>
                  <a:pt x="9461" y="40727"/>
                  <a:pt x="9461" y="40858"/>
                </a:cubicBezTo>
                <a:cubicBezTo>
                  <a:pt x="9461" y="40987"/>
                  <a:pt x="9558" y="41091"/>
                  <a:pt x="9671" y="41091"/>
                </a:cubicBezTo>
                <a:cubicBezTo>
                  <a:pt x="9678" y="41091"/>
                  <a:pt x="9685" y="41090"/>
                  <a:pt x="9692" y="41089"/>
                </a:cubicBezTo>
                <a:cubicBezTo>
                  <a:pt x="9896" y="41089"/>
                  <a:pt x="9991" y="40845"/>
                  <a:pt x="9841" y="40695"/>
                </a:cubicBezTo>
                <a:cubicBezTo>
                  <a:pt x="9799" y="40653"/>
                  <a:pt x="9747" y="40635"/>
                  <a:pt x="9694" y="40635"/>
                </a:cubicBezTo>
                <a:close/>
                <a:moveTo>
                  <a:pt x="39513" y="40804"/>
                </a:moveTo>
                <a:cubicBezTo>
                  <a:pt x="39445" y="40818"/>
                  <a:pt x="39391" y="40872"/>
                  <a:pt x="39364" y="40940"/>
                </a:cubicBezTo>
                <a:cubicBezTo>
                  <a:pt x="39377" y="41008"/>
                  <a:pt x="39432" y="41062"/>
                  <a:pt x="39500" y="41089"/>
                </a:cubicBezTo>
                <a:cubicBezTo>
                  <a:pt x="39504" y="41090"/>
                  <a:pt x="39508" y="41091"/>
                  <a:pt x="39512" y="41091"/>
                </a:cubicBezTo>
                <a:cubicBezTo>
                  <a:pt x="39564" y="41091"/>
                  <a:pt x="39627" y="41019"/>
                  <a:pt x="39690" y="40994"/>
                </a:cubicBezTo>
                <a:lnTo>
                  <a:pt x="39690" y="40913"/>
                </a:lnTo>
                <a:cubicBezTo>
                  <a:pt x="39622" y="40872"/>
                  <a:pt x="39568" y="40804"/>
                  <a:pt x="39513" y="40804"/>
                </a:cubicBezTo>
                <a:close/>
                <a:moveTo>
                  <a:pt x="4214" y="40886"/>
                </a:moveTo>
                <a:cubicBezTo>
                  <a:pt x="4173" y="40886"/>
                  <a:pt x="4133" y="40954"/>
                  <a:pt x="4092" y="40994"/>
                </a:cubicBezTo>
                <a:cubicBezTo>
                  <a:pt x="4133" y="41035"/>
                  <a:pt x="4173" y="41117"/>
                  <a:pt x="4228" y="41117"/>
                </a:cubicBezTo>
                <a:cubicBezTo>
                  <a:pt x="4231" y="41118"/>
                  <a:pt x="4235" y="41118"/>
                  <a:pt x="4239" y="41118"/>
                </a:cubicBezTo>
                <a:cubicBezTo>
                  <a:pt x="4276" y="41118"/>
                  <a:pt x="4317" y="41057"/>
                  <a:pt x="4391" y="41008"/>
                </a:cubicBezTo>
                <a:cubicBezTo>
                  <a:pt x="4309" y="40954"/>
                  <a:pt x="4255" y="40886"/>
                  <a:pt x="4214" y="40886"/>
                </a:cubicBezTo>
                <a:close/>
                <a:moveTo>
                  <a:pt x="30474" y="40627"/>
                </a:moveTo>
                <a:cubicBezTo>
                  <a:pt x="30339" y="40627"/>
                  <a:pt x="30230" y="40750"/>
                  <a:pt x="30216" y="40886"/>
                </a:cubicBezTo>
                <a:cubicBezTo>
                  <a:pt x="30216" y="41035"/>
                  <a:pt x="30339" y="41144"/>
                  <a:pt x="30474" y="41157"/>
                </a:cubicBezTo>
                <a:cubicBezTo>
                  <a:pt x="30828" y="41157"/>
                  <a:pt x="30828" y="40627"/>
                  <a:pt x="30474" y="40627"/>
                </a:cubicBezTo>
                <a:close/>
                <a:moveTo>
                  <a:pt x="18704" y="40668"/>
                </a:moveTo>
                <a:cubicBezTo>
                  <a:pt x="18568" y="40668"/>
                  <a:pt x="18459" y="40777"/>
                  <a:pt x="18459" y="40913"/>
                </a:cubicBezTo>
                <a:lnTo>
                  <a:pt x="18459" y="40926"/>
                </a:lnTo>
                <a:cubicBezTo>
                  <a:pt x="18459" y="41074"/>
                  <a:pt x="18585" y="41172"/>
                  <a:pt x="18713" y="41172"/>
                </a:cubicBezTo>
                <a:cubicBezTo>
                  <a:pt x="18772" y="41172"/>
                  <a:pt x="18833" y="41151"/>
                  <a:pt x="18880" y="41103"/>
                </a:cubicBezTo>
                <a:cubicBezTo>
                  <a:pt x="19043" y="40940"/>
                  <a:pt x="18935" y="40668"/>
                  <a:pt x="18704" y="40668"/>
                </a:cubicBezTo>
                <a:close/>
                <a:moveTo>
                  <a:pt x="27726" y="40695"/>
                </a:moveTo>
                <a:cubicBezTo>
                  <a:pt x="27506" y="40695"/>
                  <a:pt x="27393" y="40958"/>
                  <a:pt x="27539" y="41130"/>
                </a:cubicBezTo>
                <a:cubicBezTo>
                  <a:pt x="27592" y="41184"/>
                  <a:pt x="27659" y="41208"/>
                  <a:pt x="27725" y="41208"/>
                </a:cubicBezTo>
                <a:cubicBezTo>
                  <a:pt x="27859" y="41208"/>
                  <a:pt x="27987" y="41108"/>
                  <a:pt x="27987" y="40954"/>
                </a:cubicBezTo>
                <a:cubicBezTo>
                  <a:pt x="27987" y="40818"/>
                  <a:pt x="27878" y="40695"/>
                  <a:pt x="27742" y="40695"/>
                </a:cubicBezTo>
                <a:cubicBezTo>
                  <a:pt x="27737" y="40695"/>
                  <a:pt x="27731" y="40695"/>
                  <a:pt x="27726" y="40695"/>
                </a:cubicBezTo>
                <a:close/>
                <a:moveTo>
                  <a:pt x="15961" y="40736"/>
                </a:moveTo>
                <a:cubicBezTo>
                  <a:pt x="15955" y="40736"/>
                  <a:pt x="15950" y="40736"/>
                  <a:pt x="15944" y="40736"/>
                </a:cubicBezTo>
                <a:cubicBezTo>
                  <a:pt x="15808" y="40736"/>
                  <a:pt x="15713" y="40845"/>
                  <a:pt x="15713" y="40981"/>
                </a:cubicBezTo>
                <a:cubicBezTo>
                  <a:pt x="15713" y="41129"/>
                  <a:pt x="15839" y="41233"/>
                  <a:pt x="15967" y="41233"/>
                </a:cubicBezTo>
                <a:cubicBezTo>
                  <a:pt x="16027" y="41233"/>
                  <a:pt x="16087" y="41210"/>
                  <a:pt x="16135" y="41157"/>
                </a:cubicBezTo>
                <a:cubicBezTo>
                  <a:pt x="16294" y="40998"/>
                  <a:pt x="16181" y="40736"/>
                  <a:pt x="15961" y="40736"/>
                </a:cubicBezTo>
                <a:close/>
                <a:moveTo>
                  <a:pt x="36754" y="40763"/>
                </a:moveTo>
                <a:lnTo>
                  <a:pt x="36754" y="40777"/>
                </a:lnTo>
                <a:cubicBezTo>
                  <a:pt x="36749" y="40776"/>
                  <a:pt x="36744" y="40776"/>
                  <a:pt x="36739" y="40776"/>
                </a:cubicBezTo>
                <a:cubicBezTo>
                  <a:pt x="36544" y="40776"/>
                  <a:pt x="36432" y="41026"/>
                  <a:pt x="36577" y="41185"/>
                </a:cubicBezTo>
                <a:cubicBezTo>
                  <a:pt x="36629" y="41232"/>
                  <a:pt x="36691" y="41254"/>
                  <a:pt x="36751" y="41254"/>
                </a:cubicBezTo>
                <a:cubicBezTo>
                  <a:pt x="36879" y="41254"/>
                  <a:pt x="36999" y="41156"/>
                  <a:pt x="36999" y="41008"/>
                </a:cubicBezTo>
                <a:cubicBezTo>
                  <a:pt x="36985" y="40886"/>
                  <a:pt x="36890" y="40777"/>
                  <a:pt x="36754" y="40763"/>
                </a:cubicBezTo>
                <a:close/>
                <a:moveTo>
                  <a:pt x="25031" y="40762"/>
                </a:moveTo>
                <a:cubicBezTo>
                  <a:pt x="25024" y="40762"/>
                  <a:pt x="25017" y="40763"/>
                  <a:pt x="25010" y="40763"/>
                </a:cubicBezTo>
                <a:cubicBezTo>
                  <a:pt x="24779" y="40763"/>
                  <a:pt x="24671" y="41035"/>
                  <a:pt x="24834" y="41198"/>
                </a:cubicBezTo>
                <a:cubicBezTo>
                  <a:pt x="24883" y="41244"/>
                  <a:pt x="24943" y="41264"/>
                  <a:pt x="25002" y="41264"/>
                </a:cubicBezTo>
                <a:cubicBezTo>
                  <a:pt x="25136" y="41264"/>
                  <a:pt x="25264" y="41159"/>
                  <a:pt x="25255" y="41008"/>
                </a:cubicBezTo>
                <a:cubicBezTo>
                  <a:pt x="25268" y="40879"/>
                  <a:pt x="25158" y="40762"/>
                  <a:pt x="25031" y="40762"/>
                </a:cubicBezTo>
                <a:close/>
                <a:moveTo>
                  <a:pt x="40342" y="41062"/>
                </a:moveTo>
                <a:cubicBezTo>
                  <a:pt x="40302" y="41117"/>
                  <a:pt x="40247" y="41157"/>
                  <a:pt x="40247" y="41185"/>
                </a:cubicBezTo>
                <a:cubicBezTo>
                  <a:pt x="40247" y="41212"/>
                  <a:pt x="40288" y="41253"/>
                  <a:pt x="40315" y="41280"/>
                </a:cubicBezTo>
                <a:cubicBezTo>
                  <a:pt x="40356" y="41253"/>
                  <a:pt x="40397" y="41225"/>
                  <a:pt x="40410" y="41198"/>
                </a:cubicBezTo>
                <a:cubicBezTo>
                  <a:pt x="40424" y="41157"/>
                  <a:pt x="40383" y="41130"/>
                  <a:pt x="40342" y="41062"/>
                </a:cubicBezTo>
                <a:close/>
                <a:moveTo>
                  <a:pt x="13227" y="40790"/>
                </a:moveTo>
                <a:cubicBezTo>
                  <a:pt x="12899" y="40790"/>
                  <a:pt x="12891" y="41282"/>
                  <a:pt x="13203" y="41282"/>
                </a:cubicBezTo>
                <a:cubicBezTo>
                  <a:pt x="13214" y="41282"/>
                  <a:pt x="13227" y="41281"/>
                  <a:pt x="13239" y="41280"/>
                </a:cubicBezTo>
                <a:cubicBezTo>
                  <a:pt x="13539" y="41253"/>
                  <a:pt x="13539" y="40818"/>
                  <a:pt x="13239" y="40790"/>
                </a:cubicBezTo>
                <a:cubicBezTo>
                  <a:pt x="13235" y="40790"/>
                  <a:pt x="13231" y="40790"/>
                  <a:pt x="13227" y="40790"/>
                </a:cubicBezTo>
                <a:close/>
                <a:moveTo>
                  <a:pt x="34056" y="40817"/>
                </a:moveTo>
                <a:cubicBezTo>
                  <a:pt x="34050" y="40817"/>
                  <a:pt x="34043" y="40817"/>
                  <a:pt x="34036" y="40818"/>
                </a:cubicBezTo>
                <a:cubicBezTo>
                  <a:pt x="33805" y="40818"/>
                  <a:pt x="33696" y="41089"/>
                  <a:pt x="33859" y="41239"/>
                </a:cubicBezTo>
                <a:cubicBezTo>
                  <a:pt x="33911" y="41291"/>
                  <a:pt x="33974" y="41314"/>
                  <a:pt x="34036" y="41314"/>
                </a:cubicBezTo>
                <a:cubicBezTo>
                  <a:pt x="34168" y="41314"/>
                  <a:pt x="34294" y="41210"/>
                  <a:pt x="34294" y="41062"/>
                </a:cubicBezTo>
                <a:cubicBezTo>
                  <a:pt x="34294" y="40933"/>
                  <a:pt x="34184" y="40817"/>
                  <a:pt x="34056" y="40817"/>
                </a:cubicBezTo>
                <a:close/>
                <a:moveTo>
                  <a:pt x="10528" y="40884"/>
                </a:moveTo>
                <a:cubicBezTo>
                  <a:pt x="10521" y="40884"/>
                  <a:pt x="10514" y="40885"/>
                  <a:pt x="10507" y="40886"/>
                </a:cubicBezTo>
                <a:cubicBezTo>
                  <a:pt x="10317" y="40886"/>
                  <a:pt x="10222" y="41130"/>
                  <a:pt x="10358" y="41266"/>
                </a:cubicBezTo>
                <a:cubicBezTo>
                  <a:pt x="10404" y="41308"/>
                  <a:pt x="10458" y="41327"/>
                  <a:pt x="10511" y="41327"/>
                </a:cubicBezTo>
                <a:cubicBezTo>
                  <a:pt x="10628" y="41327"/>
                  <a:pt x="10739" y="41234"/>
                  <a:pt x="10739" y="41103"/>
                </a:cubicBezTo>
                <a:cubicBezTo>
                  <a:pt x="10739" y="40988"/>
                  <a:pt x="10642" y="40884"/>
                  <a:pt x="10528" y="40884"/>
                </a:cubicBezTo>
                <a:close/>
                <a:moveTo>
                  <a:pt x="22248" y="40858"/>
                </a:moveTo>
                <a:cubicBezTo>
                  <a:pt x="22041" y="40858"/>
                  <a:pt x="21928" y="41107"/>
                  <a:pt x="22061" y="41266"/>
                </a:cubicBezTo>
                <a:cubicBezTo>
                  <a:pt x="22112" y="41322"/>
                  <a:pt x="22180" y="41348"/>
                  <a:pt x="22246" y="41348"/>
                </a:cubicBezTo>
                <a:cubicBezTo>
                  <a:pt x="22373" y="41348"/>
                  <a:pt x="22496" y="41255"/>
                  <a:pt x="22496" y="41103"/>
                </a:cubicBezTo>
                <a:cubicBezTo>
                  <a:pt x="22496" y="40967"/>
                  <a:pt x="22401" y="40858"/>
                  <a:pt x="22265" y="40858"/>
                </a:cubicBezTo>
                <a:cubicBezTo>
                  <a:pt x="22259" y="40858"/>
                  <a:pt x="22254" y="40858"/>
                  <a:pt x="22248" y="40858"/>
                </a:cubicBezTo>
                <a:close/>
                <a:moveTo>
                  <a:pt x="7772" y="41006"/>
                </a:moveTo>
                <a:cubicBezTo>
                  <a:pt x="7764" y="41006"/>
                  <a:pt x="7756" y="41007"/>
                  <a:pt x="7748" y="41008"/>
                </a:cubicBezTo>
                <a:cubicBezTo>
                  <a:pt x="7508" y="41008"/>
                  <a:pt x="7517" y="41375"/>
                  <a:pt x="7749" y="41375"/>
                </a:cubicBezTo>
                <a:cubicBezTo>
                  <a:pt x="7753" y="41375"/>
                  <a:pt x="7758" y="41375"/>
                  <a:pt x="7762" y="41375"/>
                </a:cubicBezTo>
                <a:cubicBezTo>
                  <a:pt x="7884" y="41375"/>
                  <a:pt x="7939" y="41307"/>
                  <a:pt x="7952" y="41185"/>
                </a:cubicBezTo>
                <a:cubicBezTo>
                  <a:pt x="7952" y="41084"/>
                  <a:pt x="7870" y="41006"/>
                  <a:pt x="7772" y="41006"/>
                </a:cubicBezTo>
                <a:close/>
                <a:moveTo>
                  <a:pt x="31324" y="40885"/>
                </a:moveTo>
                <a:cubicBezTo>
                  <a:pt x="31317" y="40885"/>
                  <a:pt x="31311" y="40885"/>
                  <a:pt x="31304" y="40886"/>
                </a:cubicBezTo>
                <a:cubicBezTo>
                  <a:pt x="31086" y="40899"/>
                  <a:pt x="30977" y="41171"/>
                  <a:pt x="31140" y="41321"/>
                </a:cubicBezTo>
                <a:cubicBezTo>
                  <a:pt x="31190" y="41366"/>
                  <a:pt x="31249" y="41386"/>
                  <a:pt x="31306" y="41386"/>
                </a:cubicBezTo>
                <a:cubicBezTo>
                  <a:pt x="31437" y="41386"/>
                  <a:pt x="31562" y="41281"/>
                  <a:pt x="31562" y="41130"/>
                </a:cubicBezTo>
                <a:cubicBezTo>
                  <a:pt x="31562" y="41001"/>
                  <a:pt x="31452" y="40885"/>
                  <a:pt x="31324" y="40885"/>
                </a:cubicBezTo>
                <a:close/>
                <a:moveTo>
                  <a:pt x="5043" y="41062"/>
                </a:moveTo>
                <a:cubicBezTo>
                  <a:pt x="4975" y="41144"/>
                  <a:pt x="4907" y="41198"/>
                  <a:pt x="4907" y="41253"/>
                </a:cubicBezTo>
                <a:cubicBezTo>
                  <a:pt x="4907" y="41293"/>
                  <a:pt x="4989" y="41348"/>
                  <a:pt x="5030" y="41388"/>
                </a:cubicBezTo>
                <a:cubicBezTo>
                  <a:pt x="5084" y="41348"/>
                  <a:pt x="5152" y="41307"/>
                  <a:pt x="5166" y="41253"/>
                </a:cubicBezTo>
                <a:cubicBezTo>
                  <a:pt x="5179" y="41198"/>
                  <a:pt x="5098" y="41144"/>
                  <a:pt x="5043" y="41062"/>
                </a:cubicBezTo>
                <a:close/>
                <a:moveTo>
                  <a:pt x="19533" y="40913"/>
                </a:moveTo>
                <a:cubicBezTo>
                  <a:pt x="19397" y="40926"/>
                  <a:pt x="19288" y="41035"/>
                  <a:pt x="19288" y="41157"/>
                </a:cubicBezTo>
                <a:cubicBezTo>
                  <a:pt x="19288" y="41312"/>
                  <a:pt x="19410" y="41406"/>
                  <a:pt x="19536" y="41406"/>
                </a:cubicBezTo>
                <a:cubicBezTo>
                  <a:pt x="19598" y="41406"/>
                  <a:pt x="19660" y="41383"/>
                  <a:pt x="19709" y="41334"/>
                </a:cubicBezTo>
                <a:cubicBezTo>
                  <a:pt x="19859" y="41171"/>
                  <a:pt x="19750" y="40913"/>
                  <a:pt x="19533" y="40913"/>
                </a:cubicBezTo>
                <a:close/>
                <a:moveTo>
                  <a:pt x="16814" y="40981"/>
                </a:moveTo>
                <a:cubicBezTo>
                  <a:pt x="16597" y="40981"/>
                  <a:pt x="16488" y="41239"/>
                  <a:pt x="16638" y="41388"/>
                </a:cubicBezTo>
                <a:cubicBezTo>
                  <a:pt x="16686" y="41437"/>
                  <a:pt x="16747" y="41458"/>
                  <a:pt x="16807" y="41458"/>
                </a:cubicBezTo>
                <a:cubicBezTo>
                  <a:pt x="16934" y="41458"/>
                  <a:pt x="17059" y="41364"/>
                  <a:pt x="17059" y="41225"/>
                </a:cubicBezTo>
                <a:cubicBezTo>
                  <a:pt x="17045" y="41089"/>
                  <a:pt x="16950" y="40994"/>
                  <a:pt x="16814" y="40981"/>
                </a:cubicBezTo>
                <a:close/>
                <a:moveTo>
                  <a:pt x="37626" y="41048"/>
                </a:moveTo>
                <a:cubicBezTo>
                  <a:pt x="37621" y="41048"/>
                  <a:pt x="37616" y="41048"/>
                  <a:pt x="37610" y="41049"/>
                </a:cubicBezTo>
                <a:cubicBezTo>
                  <a:pt x="37488" y="41049"/>
                  <a:pt x="37407" y="41144"/>
                  <a:pt x="37407" y="41253"/>
                </a:cubicBezTo>
                <a:cubicBezTo>
                  <a:pt x="37397" y="41374"/>
                  <a:pt x="37503" y="41463"/>
                  <a:pt x="37615" y="41463"/>
                </a:cubicBezTo>
                <a:cubicBezTo>
                  <a:pt x="37665" y="41463"/>
                  <a:pt x="37717" y="41445"/>
                  <a:pt x="37760" y="41402"/>
                </a:cubicBezTo>
                <a:cubicBezTo>
                  <a:pt x="37892" y="41270"/>
                  <a:pt x="37806" y="41048"/>
                  <a:pt x="37626" y="41048"/>
                </a:cubicBezTo>
                <a:close/>
                <a:moveTo>
                  <a:pt x="28558" y="40981"/>
                </a:moveTo>
                <a:cubicBezTo>
                  <a:pt x="28232" y="40981"/>
                  <a:pt x="28232" y="41470"/>
                  <a:pt x="28558" y="41470"/>
                </a:cubicBezTo>
                <a:cubicBezTo>
                  <a:pt x="28884" y="41470"/>
                  <a:pt x="28884" y="40981"/>
                  <a:pt x="28558" y="40981"/>
                </a:cubicBezTo>
                <a:close/>
                <a:moveTo>
                  <a:pt x="30203" y="41484"/>
                </a:moveTo>
                <a:cubicBezTo>
                  <a:pt x="30205" y="41484"/>
                  <a:pt x="30207" y="41484"/>
                  <a:pt x="30210" y="41484"/>
                </a:cubicBezTo>
                <a:lnTo>
                  <a:pt x="30210" y="41484"/>
                </a:lnTo>
                <a:cubicBezTo>
                  <a:pt x="30212" y="41484"/>
                  <a:pt x="30214" y="41484"/>
                  <a:pt x="30216" y="41484"/>
                </a:cubicBezTo>
                <a:close/>
                <a:moveTo>
                  <a:pt x="25825" y="41038"/>
                </a:moveTo>
                <a:cubicBezTo>
                  <a:pt x="25762" y="41038"/>
                  <a:pt x="25699" y="41062"/>
                  <a:pt x="25649" y="41117"/>
                </a:cubicBezTo>
                <a:cubicBezTo>
                  <a:pt x="25504" y="41276"/>
                  <a:pt x="25616" y="41525"/>
                  <a:pt x="25823" y="41525"/>
                </a:cubicBezTo>
                <a:cubicBezTo>
                  <a:pt x="25829" y="41525"/>
                  <a:pt x="25834" y="41525"/>
                  <a:pt x="25840" y="41524"/>
                </a:cubicBezTo>
                <a:cubicBezTo>
                  <a:pt x="25975" y="41524"/>
                  <a:pt x="26084" y="41416"/>
                  <a:pt x="26084" y="41280"/>
                </a:cubicBezTo>
                <a:lnTo>
                  <a:pt x="26071" y="41280"/>
                </a:lnTo>
                <a:cubicBezTo>
                  <a:pt x="26071" y="41135"/>
                  <a:pt x="25950" y="41038"/>
                  <a:pt x="25825" y="41038"/>
                </a:cubicBezTo>
                <a:close/>
                <a:moveTo>
                  <a:pt x="14032" y="41060"/>
                </a:moveTo>
                <a:cubicBezTo>
                  <a:pt x="13736" y="41060"/>
                  <a:pt x="13728" y="41525"/>
                  <a:pt x="14030" y="41525"/>
                </a:cubicBezTo>
                <a:cubicBezTo>
                  <a:pt x="14038" y="41525"/>
                  <a:pt x="14047" y="41525"/>
                  <a:pt x="14055" y="41524"/>
                </a:cubicBezTo>
                <a:cubicBezTo>
                  <a:pt x="14191" y="41524"/>
                  <a:pt x="14286" y="41416"/>
                  <a:pt x="14300" y="41293"/>
                </a:cubicBezTo>
                <a:cubicBezTo>
                  <a:pt x="14300" y="41171"/>
                  <a:pt x="14191" y="41062"/>
                  <a:pt x="14069" y="41062"/>
                </a:cubicBezTo>
                <a:cubicBezTo>
                  <a:pt x="14056" y="41061"/>
                  <a:pt x="14044" y="41060"/>
                  <a:pt x="14032" y="41060"/>
                </a:cubicBezTo>
                <a:close/>
                <a:moveTo>
                  <a:pt x="34862" y="41062"/>
                </a:moveTo>
                <a:cubicBezTo>
                  <a:pt x="34654" y="41062"/>
                  <a:pt x="34529" y="41311"/>
                  <a:pt x="34674" y="41470"/>
                </a:cubicBezTo>
                <a:cubicBezTo>
                  <a:pt x="34726" y="41527"/>
                  <a:pt x="34793" y="41552"/>
                  <a:pt x="34858" y="41552"/>
                </a:cubicBezTo>
                <a:cubicBezTo>
                  <a:pt x="34980" y="41552"/>
                  <a:pt x="35096" y="41462"/>
                  <a:pt x="35096" y="41321"/>
                </a:cubicBezTo>
                <a:cubicBezTo>
                  <a:pt x="35109" y="41185"/>
                  <a:pt x="35001" y="41076"/>
                  <a:pt x="34878" y="41076"/>
                </a:cubicBezTo>
                <a:lnTo>
                  <a:pt x="34878" y="41062"/>
                </a:lnTo>
                <a:cubicBezTo>
                  <a:pt x="34873" y="41062"/>
                  <a:pt x="34867" y="41062"/>
                  <a:pt x="34862" y="41062"/>
                </a:cubicBezTo>
                <a:close/>
                <a:moveTo>
                  <a:pt x="23091" y="41103"/>
                </a:moveTo>
                <a:cubicBezTo>
                  <a:pt x="22884" y="41103"/>
                  <a:pt x="22771" y="41352"/>
                  <a:pt x="22917" y="41511"/>
                </a:cubicBezTo>
                <a:cubicBezTo>
                  <a:pt x="22962" y="41561"/>
                  <a:pt x="23023" y="41583"/>
                  <a:pt x="23083" y="41583"/>
                </a:cubicBezTo>
                <a:cubicBezTo>
                  <a:pt x="23204" y="41583"/>
                  <a:pt x="23325" y="41493"/>
                  <a:pt x="23325" y="41348"/>
                </a:cubicBezTo>
                <a:cubicBezTo>
                  <a:pt x="23325" y="41225"/>
                  <a:pt x="23230" y="41117"/>
                  <a:pt x="23094" y="41103"/>
                </a:cubicBezTo>
                <a:lnTo>
                  <a:pt x="23107" y="41103"/>
                </a:lnTo>
                <a:cubicBezTo>
                  <a:pt x="23102" y="41103"/>
                  <a:pt x="23096" y="41103"/>
                  <a:pt x="23091" y="41103"/>
                </a:cubicBezTo>
                <a:close/>
                <a:moveTo>
                  <a:pt x="11323" y="41171"/>
                </a:moveTo>
                <a:cubicBezTo>
                  <a:pt x="11214" y="41171"/>
                  <a:pt x="11133" y="41253"/>
                  <a:pt x="11119" y="41361"/>
                </a:cubicBezTo>
                <a:lnTo>
                  <a:pt x="11106" y="41375"/>
                </a:lnTo>
                <a:cubicBezTo>
                  <a:pt x="11106" y="41513"/>
                  <a:pt x="11212" y="41601"/>
                  <a:pt x="11327" y="41601"/>
                </a:cubicBezTo>
                <a:cubicBezTo>
                  <a:pt x="11382" y="41601"/>
                  <a:pt x="11438" y="41582"/>
                  <a:pt x="11486" y="41538"/>
                </a:cubicBezTo>
                <a:cubicBezTo>
                  <a:pt x="11622" y="41402"/>
                  <a:pt x="11527" y="41171"/>
                  <a:pt x="11323" y="41171"/>
                </a:cubicBezTo>
                <a:close/>
                <a:moveTo>
                  <a:pt x="8570" y="41251"/>
                </a:moveTo>
                <a:cubicBezTo>
                  <a:pt x="8470" y="41251"/>
                  <a:pt x="8388" y="41341"/>
                  <a:pt x="8401" y="41443"/>
                </a:cubicBezTo>
                <a:cubicBezTo>
                  <a:pt x="8388" y="41532"/>
                  <a:pt x="8458" y="41621"/>
                  <a:pt x="8557" y="41621"/>
                </a:cubicBezTo>
                <a:cubicBezTo>
                  <a:pt x="8563" y="41621"/>
                  <a:pt x="8570" y="41620"/>
                  <a:pt x="8577" y="41620"/>
                </a:cubicBezTo>
                <a:cubicBezTo>
                  <a:pt x="8584" y="41620"/>
                  <a:pt x="8590" y="41621"/>
                  <a:pt x="8596" y="41621"/>
                </a:cubicBezTo>
                <a:cubicBezTo>
                  <a:pt x="8697" y="41621"/>
                  <a:pt x="8780" y="41518"/>
                  <a:pt x="8768" y="41416"/>
                </a:cubicBezTo>
                <a:cubicBezTo>
                  <a:pt x="8768" y="41321"/>
                  <a:pt x="8686" y="41253"/>
                  <a:pt x="8591" y="41253"/>
                </a:cubicBezTo>
                <a:cubicBezTo>
                  <a:pt x="8584" y="41252"/>
                  <a:pt x="8577" y="41251"/>
                  <a:pt x="8570" y="41251"/>
                </a:cubicBezTo>
                <a:close/>
                <a:moveTo>
                  <a:pt x="32135" y="41146"/>
                </a:moveTo>
                <a:cubicBezTo>
                  <a:pt x="32078" y="41146"/>
                  <a:pt x="32019" y="41166"/>
                  <a:pt x="31970" y="41212"/>
                </a:cubicBezTo>
                <a:cubicBezTo>
                  <a:pt x="31807" y="41361"/>
                  <a:pt x="31902" y="41620"/>
                  <a:pt x="32119" y="41633"/>
                </a:cubicBezTo>
                <a:cubicBezTo>
                  <a:pt x="32128" y="41634"/>
                  <a:pt x="32136" y="41634"/>
                  <a:pt x="32145" y="41634"/>
                </a:cubicBezTo>
                <a:cubicBezTo>
                  <a:pt x="32269" y="41634"/>
                  <a:pt x="32365" y="41543"/>
                  <a:pt x="32377" y="41416"/>
                </a:cubicBezTo>
                <a:lnTo>
                  <a:pt x="32377" y="41402"/>
                </a:lnTo>
                <a:cubicBezTo>
                  <a:pt x="32387" y="41251"/>
                  <a:pt x="32265" y="41146"/>
                  <a:pt x="32135" y="41146"/>
                </a:cubicBezTo>
                <a:close/>
                <a:moveTo>
                  <a:pt x="5871" y="41360"/>
                </a:moveTo>
                <a:cubicBezTo>
                  <a:pt x="5867" y="41360"/>
                  <a:pt x="5863" y="41360"/>
                  <a:pt x="5859" y="41361"/>
                </a:cubicBezTo>
                <a:cubicBezTo>
                  <a:pt x="5805" y="41361"/>
                  <a:pt x="5764" y="41456"/>
                  <a:pt x="5709" y="41497"/>
                </a:cubicBezTo>
                <a:cubicBezTo>
                  <a:pt x="5764" y="41552"/>
                  <a:pt x="5818" y="41633"/>
                  <a:pt x="5886" y="41647"/>
                </a:cubicBezTo>
                <a:cubicBezTo>
                  <a:pt x="5954" y="41647"/>
                  <a:pt x="5995" y="41565"/>
                  <a:pt x="6090" y="41497"/>
                </a:cubicBezTo>
                <a:cubicBezTo>
                  <a:pt x="5989" y="41434"/>
                  <a:pt x="5924" y="41360"/>
                  <a:pt x="5871" y="41360"/>
                </a:cubicBezTo>
                <a:close/>
                <a:moveTo>
                  <a:pt x="20362" y="41185"/>
                </a:moveTo>
                <a:cubicBezTo>
                  <a:pt x="20240" y="41185"/>
                  <a:pt x="20144" y="41266"/>
                  <a:pt x="20131" y="41402"/>
                </a:cubicBezTo>
                <a:cubicBezTo>
                  <a:pt x="20131" y="41550"/>
                  <a:pt x="20244" y="41648"/>
                  <a:pt x="20364" y="41648"/>
                </a:cubicBezTo>
                <a:cubicBezTo>
                  <a:pt x="20420" y="41648"/>
                  <a:pt x="20477" y="41626"/>
                  <a:pt x="20525" y="41579"/>
                </a:cubicBezTo>
                <a:cubicBezTo>
                  <a:pt x="20674" y="41429"/>
                  <a:pt x="20566" y="41185"/>
                  <a:pt x="20362" y="41185"/>
                </a:cubicBezTo>
                <a:close/>
                <a:moveTo>
                  <a:pt x="38399" y="41321"/>
                </a:moveTo>
                <a:cubicBezTo>
                  <a:pt x="38358" y="41375"/>
                  <a:pt x="38290" y="41429"/>
                  <a:pt x="38276" y="41497"/>
                </a:cubicBezTo>
                <a:cubicBezTo>
                  <a:pt x="38263" y="41606"/>
                  <a:pt x="38331" y="41674"/>
                  <a:pt x="38426" y="41674"/>
                </a:cubicBezTo>
                <a:cubicBezTo>
                  <a:pt x="38535" y="41674"/>
                  <a:pt x="38603" y="41620"/>
                  <a:pt x="38589" y="41511"/>
                </a:cubicBezTo>
                <a:cubicBezTo>
                  <a:pt x="38589" y="41443"/>
                  <a:pt x="38521" y="41388"/>
                  <a:pt x="38480" y="41321"/>
                </a:cubicBezTo>
                <a:close/>
                <a:moveTo>
                  <a:pt x="17641" y="41238"/>
                </a:moveTo>
                <a:cubicBezTo>
                  <a:pt x="17447" y="41238"/>
                  <a:pt x="17334" y="41474"/>
                  <a:pt x="17467" y="41620"/>
                </a:cubicBezTo>
                <a:cubicBezTo>
                  <a:pt x="17517" y="41670"/>
                  <a:pt x="17578" y="41693"/>
                  <a:pt x="17637" y="41693"/>
                </a:cubicBezTo>
                <a:cubicBezTo>
                  <a:pt x="17753" y="41693"/>
                  <a:pt x="17861" y="41605"/>
                  <a:pt x="17861" y="41470"/>
                </a:cubicBezTo>
                <a:cubicBezTo>
                  <a:pt x="17874" y="41348"/>
                  <a:pt x="17779" y="41239"/>
                  <a:pt x="17657" y="41239"/>
                </a:cubicBezTo>
                <a:cubicBezTo>
                  <a:pt x="17652" y="41239"/>
                  <a:pt x="17646" y="41238"/>
                  <a:pt x="17641" y="41238"/>
                </a:cubicBezTo>
                <a:close/>
                <a:moveTo>
                  <a:pt x="29375" y="41224"/>
                </a:moveTo>
                <a:cubicBezTo>
                  <a:pt x="29317" y="41224"/>
                  <a:pt x="29258" y="41246"/>
                  <a:pt x="29210" y="41293"/>
                </a:cubicBezTo>
                <a:cubicBezTo>
                  <a:pt x="29061" y="41443"/>
                  <a:pt x="29170" y="41701"/>
                  <a:pt x="29374" y="41701"/>
                </a:cubicBezTo>
                <a:cubicBezTo>
                  <a:pt x="29509" y="41701"/>
                  <a:pt x="29618" y="41606"/>
                  <a:pt x="29618" y="41470"/>
                </a:cubicBezTo>
                <a:cubicBezTo>
                  <a:pt x="29618" y="41322"/>
                  <a:pt x="29498" y="41224"/>
                  <a:pt x="29375" y="41224"/>
                </a:cubicBezTo>
                <a:close/>
                <a:moveTo>
                  <a:pt x="26651" y="41305"/>
                </a:moveTo>
                <a:cubicBezTo>
                  <a:pt x="26455" y="41305"/>
                  <a:pt x="26363" y="41545"/>
                  <a:pt x="26492" y="41687"/>
                </a:cubicBezTo>
                <a:cubicBezTo>
                  <a:pt x="26538" y="41738"/>
                  <a:pt x="26597" y="41761"/>
                  <a:pt x="26657" y="41761"/>
                </a:cubicBezTo>
                <a:cubicBezTo>
                  <a:pt x="26773" y="41761"/>
                  <a:pt x="26886" y="41673"/>
                  <a:pt x="26886" y="41538"/>
                </a:cubicBezTo>
                <a:cubicBezTo>
                  <a:pt x="26886" y="41416"/>
                  <a:pt x="26791" y="41307"/>
                  <a:pt x="26682" y="41307"/>
                </a:cubicBezTo>
                <a:cubicBezTo>
                  <a:pt x="26672" y="41306"/>
                  <a:pt x="26661" y="41305"/>
                  <a:pt x="26651" y="41305"/>
                </a:cubicBezTo>
                <a:close/>
                <a:moveTo>
                  <a:pt x="14884" y="41334"/>
                </a:moveTo>
                <a:lnTo>
                  <a:pt x="14871" y="41348"/>
                </a:lnTo>
                <a:cubicBezTo>
                  <a:pt x="14667" y="41361"/>
                  <a:pt x="14585" y="41592"/>
                  <a:pt x="14721" y="41728"/>
                </a:cubicBezTo>
                <a:cubicBezTo>
                  <a:pt x="14767" y="41770"/>
                  <a:pt x="14822" y="41789"/>
                  <a:pt x="14874" y="41789"/>
                </a:cubicBezTo>
                <a:cubicBezTo>
                  <a:pt x="14990" y="41789"/>
                  <a:pt x="15097" y="41697"/>
                  <a:pt x="15088" y="41565"/>
                </a:cubicBezTo>
                <a:cubicBezTo>
                  <a:pt x="15102" y="41443"/>
                  <a:pt x="15006" y="41334"/>
                  <a:pt x="14884" y="41334"/>
                </a:cubicBezTo>
                <a:close/>
                <a:moveTo>
                  <a:pt x="35671" y="41374"/>
                </a:moveTo>
                <a:cubicBezTo>
                  <a:pt x="35558" y="41374"/>
                  <a:pt x="35463" y="41464"/>
                  <a:pt x="35463" y="41579"/>
                </a:cubicBezTo>
                <a:cubicBezTo>
                  <a:pt x="35453" y="41713"/>
                  <a:pt x="35566" y="41807"/>
                  <a:pt x="35686" y="41807"/>
                </a:cubicBezTo>
                <a:cubicBezTo>
                  <a:pt x="35735" y="41807"/>
                  <a:pt x="35786" y="41791"/>
                  <a:pt x="35830" y="41755"/>
                </a:cubicBezTo>
                <a:cubicBezTo>
                  <a:pt x="35979" y="41620"/>
                  <a:pt x="35898" y="41375"/>
                  <a:pt x="35694" y="41375"/>
                </a:cubicBezTo>
                <a:cubicBezTo>
                  <a:pt x="35686" y="41374"/>
                  <a:pt x="35678" y="41374"/>
                  <a:pt x="35671" y="41374"/>
                </a:cubicBezTo>
                <a:close/>
                <a:moveTo>
                  <a:pt x="23909" y="41361"/>
                </a:moveTo>
                <a:cubicBezTo>
                  <a:pt x="23615" y="41375"/>
                  <a:pt x="23624" y="41810"/>
                  <a:pt x="23910" y="41810"/>
                </a:cubicBezTo>
                <a:cubicBezTo>
                  <a:pt x="23914" y="41810"/>
                  <a:pt x="23919" y="41810"/>
                  <a:pt x="23923" y="41810"/>
                </a:cubicBezTo>
                <a:cubicBezTo>
                  <a:pt x="24208" y="41810"/>
                  <a:pt x="24208" y="41361"/>
                  <a:pt x="23909" y="41361"/>
                </a:cubicBezTo>
                <a:close/>
                <a:moveTo>
                  <a:pt x="12166" y="41402"/>
                </a:moveTo>
                <a:cubicBezTo>
                  <a:pt x="12057" y="41402"/>
                  <a:pt x="11962" y="41484"/>
                  <a:pt x="11962" y="41606"/>
                </a:cubicBezTo>
                <a:cubicBezTo>
                  <a:pt x="11948" y="41715"/>
                  <a:pt x="12043" y="41823"/>
                  <a:pt x="12152" y="41823"/>
                </a:cubicBezTo>
                <a:cubicBezTo>
                  <a:pt x="12160" y="41824"/>
                  <a:pt x="12168" y="41825"/>
                  <a:pt x="12175" y="41825"/>
                </a:cubicBezTo>
                <a:cubicBezTo>
                  <a:pt x="12286" y="41825"/>
                  <a:pt x="12370" y="41734"/>
                  <a:pt x="12383" y="41620"/>
                </a:cubicBezTo>
                <a:cubicBezTo>
                  <a:pt x="12383" y="41511"/>
                  <a:pt x="12288" y="41416"/>
                  <a:pt x="12166" y="41416"/>
                </a:cubicBezTo>
                <a:lnTo>
                  <a:pt x="12166" y="41402"/>
                </a:lnTo>
                <a:close/>
                <a:moveTo>
                  <a:pt x="9408" y="41484"/>
                </a:moveTo>
                <a:cubicBezTo>
                  <a:pt x="9311" y="41484"/>
                  <a:pt x="9216" y="41552"/>
                  <a:pt x="9230" y="41687"/>
                </a:cubicBezTo>
                <a:cubicBezTo>
                  <a:pt x="9230" y="41796"/>
                  <a:pt x="9298" y="41851"/>
                  <a:pt x="9420" y="41864"/>
                </a:cubicBezTo>
                <a:cubicBezTo>
                  <a:pt x="9515" y="41864"/>
                  <a:pt x="9597" y="41783"/>
                  <a:pt x="9597" y="41687"/>
                </a:cubicBezTo>
                <a:cubicBezTo>
                  <a:pt x="9604" y="41552"/>
                  <a:pt x="9505" y="41484"/>
                  <a:pt x="9408" y="41484"/>
                </a:cubicBezTo>
                <a:close/>
                <a:moveTo>
                  <a:pt x="39269" y="41606"/>
                </a:moveTo>
                <a:cubicBezTo>
                  <a:pt x="39214" y="41687"/>
                  <a:pt x="39160" y="41742"/>
                  <a:pt x="39160" y="41769"/>
                </a:cubicBezTo>
                <a:cubicBezTo>
                  <a:pt x="39160" y="41810"/>
                  <a:pt x="39228" y="41878"/>
                  <a:pt x="39255" y="41878"/>
                </a:cubicBezTo>
                <a:cubicBezTo>
                  <a:pt x="39309" y="41864"/>
                  <a:pt x="39350" y="41823"/>
                  <a:pt x="39364" y="41783"/>
                </a:cubicBezTo>
                <a:cubicBezTo>
                  <a:pt x="39364" y="41742"/>
                  <a:pt x="39323" y="41687"/>
                  <a:pt x="39269" y="41606"/>
                </a:cubicBezTo>
                <a:close/>
                <a:moveTo>
                  <a:pt x="32957" y="41412"/>
                </a:moveTo>
                <a:cubicBezTo>
                  <a:pt x="32843" y="41412"/>
                  <a:pt x="32731" y="41484"/>
                  <a:pt x="32731" y="41633"/>
                </a:cubicBezTo>
                <a:cubicBezTo>
                  <a:pt x="32731" y="41755"/>
                  <a:pt x="32812" y="41864"/>
                  <a:pt x="32948" y="41878"/>
                </a:cubicBezTo>
                <a:cubicBezTo>
                  <a:pt x="32956" y="41879"/>
                  <a:pt x="32964" y="41879"/>
                  <a:pt x="32971" y="41879"/>
                </a:cubicBezTo>
                <a:cubicBezTo>
                  <a:pt x="33084" y="41879"/>
                  <a:pt x="33180" y="41788"/>
                  <a:pt x="33193" y="41660"/>
                </a:cubicBezTo>
                <a:cubicBezTo>
                  <a:pt x="33207" y="41497"/>
                  <a:pt x="33081" y="41412"/>
                  <a:pt x="32957" y="41412"/>
                </a:cubicBezTo>
                <a:close/>
                <a:moveTo>
                  <a:pt x="6711" y="41604"/>
                </a:moveTo>
                <a:cubicBezTo>
                  <a:pt x="6708" y="41604"/>
                  <a:pt x="6705" y="41605"/>
                  <a:pt x="6702" y="41606"/>
                </a:cubicBezTo>
                <a:cubicBezTo>
                  <a:pt x="6647" y="41606"/>
                  <a:pt x="6552" y="41687"/>
                  <a:pt x="6552" y="41728"/>
                </a:cubicBezTo>
                <a:cubicBezTo>
                  <a:pt x="6579" y="41796"/>
                  <a:pt x="6620" y="41864"/>
                  <a:pt x="6688" y="41878"/>
                </a:cubicBezTo>
                <a:cubicBezTo>
                  <a:pt x="6693" y="41879"/>
                  <a:pt x="6698" y="41880"/>
                  <a:pt x="6703" y="41880"/>
                </a:cubicBezTo>
                <a:cubicBezTo>
                  <a:pt x="6754" y="41880"/>
                  <a:pt x="6815" y="41820"/>
                  <a:pt x="6865" y="41783"/>
                </a:cubicBezTo>
                <a:lnTo>
                  <a:pt x="6865" y="41715"/>
                </a:lnTo>
                <a:cubicBezTo>
                  <a:pt x="6814" y="41677"/>
                  <a:pt x="6753" y="41604"/>
                  <a:pt x="6711" y="41604"/>
                </a:cubicBezTo>
                <a:close/>
                <a:moveTo>
                  <a:pt x="21175" y="41469"/>
                </a:moveTo>
                <a:cubicBezTo>
                  <a:pt x="20995" y="41469"/>
                  <a:pt x="20896" y="41692"/>
                  <a:pt x="21028" y="41837"/>
                </a:cubicBezTo>
                <a:cubicBezTo>
                  <a:pt x="21072" y="41881"/>
                  <a:pt x="21125" y="41901"/>
                  <a:pt x="21178" y="41901"/>
                </a:cubicBezTo>
                <a:cubicBezTo>
                  <a:pt x="21288" y="41901"/>
                  <a:pt x="21395" y="41812"/>
                  <a:pt x="21395" y="41674"/>
                </a:cubicBezTo>
                <a:cubicBezTo>
                  <a:pt x="21395" y="41565"/>
                  <a:pt x="21313" y="41470"/>
                  <a:pt x="21191" y="41470"/>
                </a:cubicBezTo>
                <a:cubicBezTo>
                  <a:pt x="21186" y="41470"/>
                  <a:pt x="21180" y="41469"/>
                  <a:pt x="21175" y="41469"/>
                </a:cubicBezTo>
                <a:close/>
                <a:moveTo>
                  <a:pt x="30210" y="41484"/>
                </a:moveTo>
                <a:cubicBezTo>
                  <a:pt x="30090" y="41487"/>
                  <a:pt x="29985" y="41581"/>
                  <a:pt x="29985" y="41701"/>
                </a:cubicBezTo>
                <a:cubicBezTo>
                  <a:pt x="29985" y="41837"/>
                  <a:pt x="30080" y="41932"/>
                  <a:pt x="30203" y="41932"/>
                </a:cubicBezTo>
                <a:cubicBezTo>
                  <a:pt x="30499" y="41932"/>
                  <a:pt x="30502" y="41491"/>
                  <a:pt x="30210" y="41484"/>
                </a:cubicBezTo>
                <a:close/>
                <a:moveTo>
                  <a:pt x="18458" y="41542"/>
                </a:moveTo>
                <a:cubicBezTo>
                  <a:pt x="18406" y="41542"/>
                  <a:pt x="18354" y="41562"/>
                  <a:pt x="18309" y="41606"/>
                </a:cubicBezTo>
                <a:cubicBezTo>
                  <a:pt x="18173" y="41728"/>
                  <a:pt x="18255" y="41959"/>
                  <a:pt x="18445" y="41959"/>
                </a:cubicBezTo>
                <a:cubicBezTo>
                  <a:pt x="18453" y="41960"/>
                  <a:pt x="18461" y="41960"/>
                  <a:pt x="18468" y="41960"/>
                </a:cubicBezTo>
                <a:cubicBezTo>
                  <a:pt x="18592" y="41960"/>
                  <a:pt x="18676" y="41857"/>
                  <a:pt x="18676" y="41742"/>
                </a:cubicBezTo>
                <a:lnTo>
                  <a:pt x="18676" y="41742"/>
                </a:lnTo>
                <a:lnTo>
                  <a:pt x="18663" y="41755"/>
                </a:lnTo>
                <a:cubicBezTo>
                  <a:pt x="18663" y="41627"/>
                  <a:pt x="18564" y="41542"/>
                  <a:pt x="18458" y="41542"/>
                </a:cubicBezTo>
                <a:close/>
                <a:moveTo>
                  <a:pt x="27484" y="41552"/>
                </a:moveTo>
                <a:cubicBezTo>
                  <a:pt x="27362" y="41552"/>
                  <a:pt x="27267" y="41647"/>
                  <a:pt x="27267" y="41769"/>
                </a:cubicBezTo>
                <a:cubicBezTo>
                  <a:pt x="27253" y="41891"/>
                  <a:pt x="27348" y="41987"/>
                  <a:pt x="27471" y="41987"/>
                </a:cubicBezTo>
                <a:cubicBezTo>
                  <a:pt x="27475" y="41987"/>
                  <a:pt x="27479" y="41987"/>
                  <a:pt x="27484" y="41987"/>
                </a:cubicBezTo>
                <a:cubicBezTo>
                  <a:pt x="27756" y="41987"/>
                  <a:pt x="27765" y="41565"/>
                  <a:pt x="27484" y="41552"/>
                </a:cubicBezTo>
                <a:close/>
                <a:moveTo>
                  <a:pt x="15713" y="41592"/>
                </a:moveTo>
                <a:cubicBezTo>
                  <a:pt x="15523" y="41592"/>
                  <a:pt x="15428" y="41823"/>
                  <a:pt x="15564" y="41959"/>
                </a:cubicBezTo>
                <a:cubicBezTo>
                  <a:pt x="15606" y="41997"/>
                  <a:pt x="15656" y="42014"/>
                  <a:pt x="15706" y="42014"/>
                </a:cubicBezTo>
                <a:cubicBezTo>
                  <a:pt x="15819" y="42014"/>
                  <a:pt x="15927" y="41928"/>
                  <a:pt x="15917" y="41796"/>
                </a:cubicBezTo>
                <a:cubicBezTo>
                  <a:pt x="15917" y="41687"/>
                  <a:pt x="15822" y="41592"/>
                  <a:pt x="15713" y="41592"/>
                </a:cubicBezTo>
                <a:close/>
                <a:moveTo>
                  <a:pt x="36486" y="41645"/>
                </a:moveTo>
                <a:cubicBezTo>
                  <a:pt x="36387" y="41645"/>
                  <a:pt x="36307" y="41724"/>
                  <a:pt x="36319" y="41837"/>
                </a:cubicBezTo>
                <a:cubicBezTo>
                  <a:pt x="36306" y="41973"/>
                  <a:pt x="36407" y="42041"/>
                  <a:pt x="36509" y="42041"/>
                </a:cubicBezTo>
                <a:cubicBezTo>
                  <a:pt x="36611" y="42041"/>
                  <a:pt x="36713" y="41973"/>
                  <a:pt x="36700" y="41837"/>
                </a:cubicBezTo>
                <a:cubicBezTo>
                  <a:pt x="36700" y="41735"/>
                  <a:pt x="36628" y="41645"/>
                  <a:pt x="36530" y="41645"/>
                </a:cubicBezTo>
                <a:cubicBezTo>
                  <a:pt x="36523" y="41645"/>
                  <a:pt x="36516" y="41646"/>
                  <a:pt x="36509" y="41647"/>
                </a:cubicBezTo>
                <a:cubicBezTo>
                  <a:pt x="36502" y="41646"/>
                  <a:pt x="36494" y="41645"/>
                  <a:pt x="36486" y="41645"/>
                </a:cubicBezTo>
                <a:close/>
                <a:moveTo>
                  <a:pt x="13008" y="41660"/>
                </a:moveTo>
                <a:cubicBezTo>
                  <a:pt x="12886" y="41660"/>
                  <a:pt x="12791" y="41742"/>
                  <a:pt x="12791" y="41864"/>
                </a:cubicBezTo>
                <a:cubicBezTo>
                  <a:pt x="12791" y="41973"/>
                  <a:pt x="12886" y="42054"/>
                  <a:pt x="12981" y="42054"/>
                </a:cubicBezTo>
                <a:cubicBezTo>
                  <a:pt x="12989" y="42055"/>
                  <a:pt x="12997" y="42056"/>
                  <a:pt x="13004" y="42056"/>
                </a:cubicBezTo>
                <a:cubicBezTo>
                  <a:pt x="13115" y="42056"/>
                  <a:pt x="13199" y="41965"/>
                  <a:pt x="13199" y="41851"/>
                </a:cubicBezTo>
                <a:cubicBezTo>
                  <a:pt x="13199" y="41762"/>
                  <a:pt x="13115" y="41673"/>
                  <a:pt x="13016" y="41673"/>
                </a:cubicBezTo>
                <a:cubicBezTo>
                  <a:pt x="13009" y="41673"/>
                  <a:pt x="13002" y="41673"/>
                  <a:pt x="12995" y="41674"/>
                </a:cubicBezTo>
                <a:lnTo>
                  <a:pt x="13008" y="41660"/>
                </a:lnTo>
                <a:close/>
                <a:moveTo>
                  <a:pt x="24748" y="41659"/>
                </a:moveTo>
                <a:cubicBezTo>
                  <a:pt x="24741" y="41659"/>
                  <a:pt x="24733" y="41659"/>
                  <a:pt x="24725" y="41660"/>
                </a:cubicBezTo>
                <a:cubicBezTo>
                  <a:pt x="24616" y="41660"/>
                  <a:pt x="24521" y="41755"/>
                  <a:pt x="24521" y="41864"/>
                </a:cubicBezTo>
                <a:cubicBezTo>
                  <a:pt x="24521" y="41987"/>
                  <a:pt x="24616" y="42082"/>
                  <a:pt x="24739" y="42082"/>
                </a:cubicBezTo>
                <a:cubicBezTo>
                  <a:pt x="24847" y="42082"/>
                  <a:pt x="24942" y="41987"/>
                  <a:pt x="24942" y="41864"/>
                </a:cubicBezTo>
                <a:cubicBezTo>
                  <a:pt x="24942" y="41750"/>
                  <a:pt x="24859" y="41659"/>
                  <a:pt x="24748" y="41659"/>
                </a:cubicBezTo>
                <a:close/>
                <a:moveTo>
                  <a:pt x="10208" y="41750"/>
                </a:moveTo>
                <a:cubicBezTo>
                  <a:pt x="10124" y="41750"/>
                  <a:pt x="10072" y="41824"/>
                  <a:pt x="10072" y="41919"/>
                </a:cubicBezTo>
                <a:cubicBezTo>
                  <a:pt x="10072" y="42014"/>
                  <a:pt x="10140" y="42095"/>
                  <a:pt x="10236" y="42095"/>
                </a:cubicBezTo>
                <a:cubicBezTo>
                  <a:pt x="10358" y="42095"/>
                  <a:pt x="10412" y="42027"/>
                  <a:pt x="10439" y="41864"/>
                </a:cubicBezTo>
                <a:cubicBezTo>
                  <a:pt x="10372" y="41837"/>
                  <a:pt x="10317" y="41769"/>
                  <a:pt x="10249" y="41755"/>
                </a:cubicBezTo>
                <a:cubicBezTo>
                  <a:pt x="10235" y="41752"/>
                  <a:pt x="10221" y="41750"/>
                  <a:pt x="10208" y="41750"/>
                </a:cubicBezTo>
                <a:close/>
                <a:moveTo>
                  <a:pt x="33775" y="41687"/>
                </a:moveTo>
                <a:cubicBezTo>
                  <a:pt x="33595" y="41687"/>
                  <a:pt x="33495" y="41909"/>
                  <a:pt x="33614" y="42041"/>
                </a:cubicBezTo>
                <a:cubicBezTo>
                  <a:pt x="33663" y="42094"/>
                  <a:pt x="33724" y="42118"/>
                  <a:pt x="33782" y="42118"/>
                </a:cubicBezTo>
                <a:cubicBezTo>
                  <a:pt x="33888" y="42118"/>
                  <a:pt x="33986" y="42041"/>
                  <a:pt x="33995" y="41919"/>
                </a:cubicBezTo>
                <a:cubicBezTo>
                  <a:pt x="33995" y="41796"/>
                  <a:pt x="33913" y="41701"/>
                  <a:pt x="33791" y="41687"/>
                </a:cubicBezTo>
                <a:cubicBezTo>
                  <a:pt x="33786" y="41687"/>
                  <a:pt x="33780" y="41687"/>
                  <a:pt x="33775" y="41687"/>
                </a:cubicBezTo>
                <a:close/>
                <a:moveTo>
                  <a:pt x="22004" y="41714"/>
                </a:moveTo>
                <a:cubicBezTo>
                  <a:pt x="21837" y="41714"/>
                  <a:pt x="21738" y="41923"/>
                  <a:pt x="21857" y="42054"/>
                </a:cubicBezTo>
                <a:cubicBezTo>
                  <a:pt x="21901" y="42103"/>
                  <a:pt x="21959" y="42126"/>
                  <a:pt x="22015" y="42126"/>
                </a:cubicBezTo>
                <a:cubicBezTo>
                  <a:pt x="22115" y="42126"/>
                  <a:pt x="22210" y="42054"/>
                  <a:pt x="22210" y="41932"/>
                </a:cubicBezTo>
                <a:cubicBezTo>
                  <a:pt x="22224" y="41823"/>
                  <a:pt x="22129" y="41728"/>
                  <a:pt x="22020" y="41715"/>
                </a:cubicBezTo>
                <a:cubicBezTo>
                  <a:pt x="22015" y="41714"/>
                  <a:pt x="22010" y="41714"/>
                  <a:pt x="22004" y="41714"/>
                </a:cubicBezTo>
                <a:close/>
                <a:moveTo>
                  <a:pt x="31032" y="41742"/>
                </a:moveTo>
                <a:cubicBezTo>
                  <a:pt x="30923" y="41742"/>
                  <a:pt x="30828" y="41823"/>
                  <a:pt x="30828" y="41932"/>
                </a:cubicBezTo>
                <a:cubicBezTo>
                  <a:pt x="30814" y="42054"/>
                  <a:pt x="30909" y="42163"/>
                  <a:pt x="31018" y="42163"/>
                </a:cubicBezTo>
                <a:cubicBezTo>
                  <a:pt x="31140" y="42163"/>
                  <a:pt x="31236" y="42082"/>
                  <a:pt x="31249" y="41959"/>
                </a:cubicBezTo>
                <a:cubicBezTo>
                  <a:pt x="31249" y="41837"/>
                  <a:pt x="31154" y="41742"/>
                  <a:pt x="31032" y="41742"/>
                </a:cubicBezTo>
                <a:close/>
                <a:moveTo>
                  <a:pt x="7531" y="41878"/>
                </a:moveTo>
                <a:cubicBezTo>
                  <a:pt x="7476" y="41878"/>
                  <a:pt x="7422" y="41959"/>
                  <a:pt x="7368" y="42000"/>
                </a:cubicBezTo>
                <a:cubicBezTo>
                  <a:pt x="7422" y="42054"/>
                  <a:pt x="7463" y="42150"/>
                  <a:pt x="7517" y="42163"/>
                </a:cubicBezTo>
                <a:cubicBezTo>
                  <a:pt x="7521" y="42164"/>
                  <a:pt x="7525" y="42165"/>
                  <a:pt x="7529" y="42165"/>
                </a:cubicBezTo>
                <a:cubicBezTo>
                  <a:pt x="7580" y="42165"/>
                  <a:pt x="7633" y="42090"/>
                  <a:pt x="7721" y="42027"/>
                </a:cubicBezTo>
                <a:cubicBezTo>
                  <a:pt x="7639" y="41959"/>
                  <a:pt x="7585" y="41878"/>
                  <a:pt x="7531" y="41878"/>
                </a:cubicBezTo>
                <a:close/>
                <a:moveTo>
                  <a:pt x="4812" y="42000"/>
                </a:moveTo>
                <a:cubicBezTo>
                  <a:pt x="4772" y="42000"/>
                  <a:pt x="4744" y="42041"/>
                  <a:pt x="4704" y="42068"/>
                </a:cubicBezTo>
                <a:cubicBezTo>
                  <a:pt x="4731" y="42095"/>
                  <a:pt x="4758" y="42150"/>
                  <a:pt x="4799" y="42163"/>
                </a:cubicBezTo>
                <a:cubicBezTo>
                  <a:pt x="4802" y="42165"/>
                  <a:pt x="4805" y="42165"/>
                  <a:pt x="4808" y="42165"/>
                </a:cubicBezTo>
                <a:cubicBezTo>
                  <a:pt x="4835" y="42165"/>
                  <a:pt x="4873" y="42120"/>
                  <a:pt x="4921" y="42095"/>
                </a:cubicBezTo>
                <a:cubicBezTo>
                  <a:pt x="4867" y="42041"/>
                  <a:pt x="4839" y="42000"/>
                  <a:pt x="4812" y="42000"/>
                </a:cubicBezTo>
                <a:close/>
                <a:moveTo>
                  <a:pt x="19281" y="41795"/>
                </a:moveTo>
                <a:cubicBezTo>
                  <a:pt x="19181" y="41795"/>
                  <a:pt x="19098" y="41885"/>
                  <a:pt x="19098" y="41987"/>
                </a:cubicBezTo>
                <a:cubicBezTo>
                  <a:pt x="19084" y="42122"/>
                  <a:pt x="19190" y="42190"/>
                  <a:pt x="19295" y="42190"/>
                </a:cubicBezTo>
                <a:cubicBezTo>
                  <a:pt x="19400" y="42190"/>
                  <a:pt x="19506" y="42122"/>
                  <a:pt x="19492" y="41987"/>
                </a:cubicBezTo>
                <a:cubicBezTo>
                  <a:pt x="19492" y="41885"/>
                  <a:pt x="19409" y="41795"/>
                  <a:pt x="19309" y="41795"/>
                </a:cubicBezTo>
                <a:cubicBezTo>
                  <a:pt x="19304" y="41795"/>
                  <a:pt x="19300" y="41795"/>
                  <a:pt x="19295" y="41796"/>
                </a:cubicBezTo>
                <a:lnTo>
                  <a:pt x="19295" y="41796"/>
                </a:lnTo>
                <a:cubicBezTo>
                  <a:pt x="19290" y="41795"/>
                  <a:pt x="19285" y="41795"/>
                  <a:pt x="19281" y="41795"/>
                </a:cubicBezTo>
                <a:close/>
                <a:moveTo>
                  <a:pt x="37298" y="41891"/>
                </a:moveTo>
                <a:cubicBezTo>
                  <a:pt x="37257" y="41946"/>
                  <a:pt x="37189" y="42014"/>
                  <a:pt x="37189" y="42068"/>
                </a:cubicBezTo>
                <a:cubicBezTo>
                  <a:pt x="37203" y="42136"/>
                  <a:pt x="37257" y="42190"/>
                  <a:pt x="37325" y="42218"/>
                </a:cubicBezTo>
                <a:cubicBezTo>
                  <a:pt x="37342" y="42225"/>
                  <a:pt x="37359" y="42228"/>
                  <a:pt x="37376" y="42228"/>
                </a:cubicBezTo>
                <a:cubicBezTo>
                  <a:pt x="37451" y="42228"/>
                  <a:pt x="37510" y="42160"/>
                  <a:pt x="37488" y="42082"/>
                </a:cubicBezTo>
                <a:cubicBezTo>
                  <a:pt x="37488" y="42014"/>
                  <a:pt x="37420" y="41946"/>
                  <a:pt x="37379" y="41891"/>
                </a:cubicBezTo>
                <a:close/>
                <a:moveTo>
                  <a:pt x="16550" y="41863"/>
                </a:moveTo>
                <a:cubicBezTo>
                  <a:pt x="16543" y="41863"/>
                  <a:pt x="16536" y="41863"/>
                  <a:pt x="16529" y="41864"/>
                </a:cubicBezTo>
                <a:cubicBezTo>
                  <a:pt x="16271" y="41864"/>
                  <a:pt x="16271" y="42231"/>
                  <a:pt x="16529" y="42231"/>
                </a:cubicBezTo>
                <a:cubicBezTo>
                  <a:pt x="16651" y="42231"/>
                  <a:pt x="16706" y="42163"/>
                  <a:pt x="16719" y="42041"/>
                </a:cubicBezTo>
                <a:cubicBezTo>
                  <a:pt x="16719" y="41952"/>
                  <a:pt x="16648" y="41863"/>
                  <a:pt x="16550" y="41863"/>
                </a:cubicBezTo>
                <a:close/>
                <a:moveTo>
                  <a:pt x="28327" y="41837"/>
                </a:moveTo>
                <a:cubicBezTo>
                  <a:pt x="28218" y="41837"/>
                  <a:pt x="28123" y="41932"/>
                  <a:pt x="28109" y="42041"/>
                </a:cubicBezTo>
                <a:cubicBezTo>
                  <a:pt x="28109" y="42150"/>
                  <a:pt x="28205" y="42245"/>
                  <a:pt x="28313" y="42245"/>
                </a:cubicBezTo>
                <a:cubicBezTo>
                  <a:pt x="28422" y="42245"/>
                  <a:pt x="28517" y="42150"/>
                  <a:pt x="28517" y="42041"/>
                </a:cubicBezTo>
                <a:cubicBezTo>
                  <a:pt x="28517" y="41932"/>
                  <a:pt x="28436" y="41851"/>
                  <a:pt x="28327" y="41837"/>
                </a:cubicBezTo>
                <a:close/>
                <a:moveTo>
                  <a:pt x="25595" y="41905"/>
                </a:moveTo>
                <a:cubicBezTo>
                  <a:pt x="25473" y="41932"/>
                  <a:pt x="25405" y="41987"/>
                  <a:pt x="25405" y="42109"/>
                </a:cubicBezTo>
                <a:cubicBezTo>
                  <a:pt x="25411" y="42224"/>
                  <a:pt x="25500" y="42282"/>
                  <a:pt x="25590" y="42282"/>
                </a:cubicBezTo>
                <a:cubicBezTo>
                  <a:pt x="25680" y="42282"/>
                  <a:pt x="25772" y="42224"/>
                  <a:pt x="25785" y="42109"/>
                </a:cubicBezTo>
                <a:cubicBezTo>
                  <a:pt x="25785" y="42000"/>
                  <a:pt x="25704" y="41905"/>
                  <a:pt x="25595" y="41905"/>
                </a:cubicBezTo>
                <a:close/>
                <a:moveTo>
                  <a:pt x="13834" y="41931"/>
                </a:moveTo>
                <a:cubicBezTo>
                  <a:pt x="13826" y="41931"/>
                  <a:pt x="13818" y="41931"/>
                  <a:pt x="13810" y="41932"/>
                </a:cubicBezTo>
                <a:cubicBezTo>
                  <a:pt x="13803" y="41931"/>
                  <a:pt x="13796" y="41931"/>
                  <a:pt x="13790" y="41931"/>
                </a:cubicBezTo>
                <a:cubicBezTo>
                  <a:pt x="13690" y="41931"/>
                  <a:pt x="13608" y="42021"/>
                  <a:pt x="13634" y="42122"/>
                </a:cubicBezTo>
                <a:cubicBezTo>
                  <a:pt x="13634" y="42218"/>
                  <a:pt x="13702" y="42286"/>
                  <a:pt x="13797" y="42286"/>
                </a:cubicBezTo>
                <a:cubicBezTo>
                  <a:pt x="13805" y="42287"/>
                  <a:pt x="13813" y="42287"/>
                  <a:pt x="13820" y="42287"/>
                </a:cubicBezTo>
                <a:cubicBezTo>
                  <a:pt x="13919" y="42287"/>
                  <a:pt x="14001" y="42210"/>
                  <a:pt x="14001" y="42109"/>
                </a:cubicBezTo>
                <a:cubicBezTo>
                  <a:pt x="14001" y="42008"/>
                  <a:pt x="13931" y="41931"/>
                  <a:pt x="13834" y="41931"/>
                </a:cubicBezTo>
                <a:close/>
                <a:moveTo>
                  <a:pt x="34599" y="41944"/>
                </a:moveTo>
                <a:cubicBezTo>
                  <a:pt x="34500" y="41944"/>
                  <a:pt x="34416" y="42035"/>
                  <a:pt x="34416" y="42150"/>
                </a:cubicBezTo>
                <a:cubicBezTo>
                  <a:pt x="34416" y="42245"/>
                  <a:pt x="34498" y="42326"/>
                  <a:pt x="34607" y="42340"/>
                </a:cubicBezTo>
                <a:cubicBezTo>
                  <a:pt x="34715" y="42340"/>
                  <a:pt x="34810" y="42258"/>
                  <a:pt x="34810" y="42150"/>
                </a:cubicBezTo>
                <a:cubicBezTo>
                  <a:pt x="34810" y="42041"/>
                  <a:pt x="34729" y="41946"/>
                  <a:pt x="34620" y="41946"/>
                </a:cubicBezTo>
                <a:cubicBezTo>
                  <a:pt x="34613" y="41945"/>
                  <a:pt x="34606" y="41944"/>
                  <a:pt x="34599" y="41944"/>
                </a:cubicBezTo>
                <a:close/>
                <a:moveTo>
                  <a:pt x="22826" y="41985"/>
                </a:moveTo>
                <a:cubicBezTo>
                  <a:pt x="22727" y="41985"/>
                  <a:pt x="22645" y="42062"/>
                  <a:pt x="22645" y="42163"/>
                </a:cubicBezTo>
                <a:cubicBezTo>
                  <a:pt x="22633" y="42265"/>
                  <a:pt x="22715" y="42355"/>
                  <a:pt x="22815" y="42355"/>
                </a:cubicBezTo>
                <a:cubicBezTo>
                  <a:pt x="22822" y="42355"/>
                  <a:pt x="22829" y="42354"/>
                  <a:pt x="22836" y="42354"/>
                </a:cubicBezTo>
                <a:cubicBezTo>
                  <a:pt x="22843" y="42355"/>
                  <a:pt x="22850" y="42355"/>
                  <a:pt x="22856" y="42355"/>
                </a:cubicBezTo>
                <a:cubicBezTo>
                  <a:pt x="22942" y="42355"/>
                  <a:pt x="23012" y="42279"/>
                  <a:pt x="23012" y="42190"/>
                </a:cubicBezTo>
                <a:cubicBezTo>
                  <a:pt x="23026" y="42095"/>
                  <a:pt x="22958" y="42000"/>
                  <a:pt x="22849" y="41987"/>
                </a:cubicBezTo>
                <a:cubicBezTo>
                  <a:pt x="22841" y="41986"/>
                  <a:pt x="22833" y="41985"/>
                  <a:pt x="22826" y="41985"/>
                </a:cubicBezTo>
                <a:close/>
                <a:moveTo>
                  <a:pt x="11032" y="42035"/>
                </a:moveTo>
                <a:cubicBezTo>
                  <a:pt x="10951" y="42035"/>
                  <a:pt x="10902" y="42098"/>
                  <a:pt x="10902" y="42190"/>
                </a:cubicBezTo>
                <a:cubicBezTo>
                  <a:pt x="10888" y="42299"/>
                  <a:pt x="10956" y="42367"/>
                  <a:pt x="11051" y="42367"/>
                </a:cubicBezTo>
                <a:cubicBezTo>
                  <a:pt x="11146" y="42354"/>
                  <a:pt x="11187" y="42286"/>
                  <a:pt x="11255" y="42245"/>
                </a:cubicBezTo>
                <a:lnTo>
                  <a:pt x="11255" y="42177"/>
                </a:lnTo>
                <a:cubicBezTo>
                  <a:pt x="11201" y="42136"/>
                  <a:pt x="11146" y="42054"/>
                  <a:pt x="11078" y="42041"/>
                </a:cubicBezTo>
                <a:cubicBezTo>
                  <a:pt x="11062" y="42037"/>
                  <a:pt x="11047" y="42035"/>
                  <a:pt x="11032" y="42035"/>
                </a:cubicBezTo>
                <a:close/>
                <a:moveTo>
                  <a:pt x="8333" y="42136"/>
                </a:moveTo>
                <a:cubicBezTo>
                  <a:pt x="8278" y="42136"/>
                  <a:pt x="8197" y="42218"/>
                  <a:pt x="8197" y="42258"/>
                </a:cubicBezTo>
                <a:cubicBezTo>
                  <a:pt x="8210" y="42326"/>
                  <a:pt x="8265" y="42381"/>
                  <a:pt x="8319" y="42408"/>
                </a:cubicBezTo>
                <a:cubicBezTo>
                  <a:pt x="8373" y="42408"/>
                  <a:pt x="8441" y="42340"/>
                  <a:pt x="8496" y="42313"/>
                </a:cubicBezTo>
                <a:lnTo>
                  <a:pt x="8509" y="42245"/>
                </a:lnTo>
                <a:cubicBezTo>
                  <a:pt x="8455" y="42204"/>
                  <a:pt x="8401" y="42136"/>
                  <a:pt x="8333" y="42136"/>
                </a:cubicBezTo>
                <a:close/>
                <a:moveTo>
                  <a:pt x="5614" y="42231"/>
                </a:moveTo>
                <a:lnTo>
                  <a:pt x="5614" y="42245"/>
                </a:lnTo>
                <a:cubicBezTo>
                  <a:pt x="5573" y="42258"/>
                  <a:pt x="5546" y="42299"/>
                  <a:pt x="5533" y="42340"/>
                </a:cubicBezTo>
                <a:cubicBezTo>
                  <a:pt x="5546" y="42381"/>
                  <a:pt x="5573" y="42408"/>
                  <a:pt x="5628" y="42421"/>
                </a:cubicBezTo>
                <a:cubicBezTo>
                  <a:pt x="5655" y="42421"/>
                  <a:pt x="5696" y="42381"/>
                  <a:pt x="5764" y="42326"/>
                </a:cubicBezTo>
                <a:cubicBezTo>
                  <a:pt x="5696" y="42272"/>
                  <a:pt x="5655" y="42231"/>
                  <a:pt x="5614" y="42231"/>
                </a:cubicBezTo>
                <a:close/>
                <a:moveTo>
                  <a:pt x="20120" y="42061"/>
                </a:moveTo>
                <a:cubicBezTo>
                  <a:pt x="20034" y="42061"/>
                  <a:pt x="19947" y="42119"/>
                  <a:pt x="19940" y="42231"/>
                </a:cubicBezTo>
                <a:cubicBezTo>
                  <a:pt x="19940" y="42354"/>
                  <a:pt x="20008" y="42408"/>
                  <a:pt x="20117" y="42421"/>
                </a:cubicBezTo>
                <a:cubicBezTo>
                  <a:pt x="20226" y="42394"/>
                  <a:pt x="20307" y="42340"/>
                  <a:pt x="20294" y="42218"/>
                </a:cubicBezTo>
                <a:cubicBezTo>
                  <a:pt x="20281" y="42112"/>
                  <a:pt x="20201" y="42061"/>
                  <a:pt x="20120" y="42061"/>
                </a:cubicBezTo>
                <a:close/>
                <a:moveTo>
                  <a:pt x="31882" y="42053"/>
                </a:moveTo>
                <a:cubicBezTo>
                  <a:pt x="31875" y="42053"/>
                  <a:pt x="31868" y="42053"/>
                  <a:pt x="31861" y="42054"/>
                </a:cubicBezTo>
                <a:cubicBezTo>
                  <a:pt x="31854" y="42054"/>
                  <a:pt x="31847" y="42053"/>
                  <a:pt x="31840" y="42053"/>
                </a:cubicBezTo>
                <a:cubicBezTo>
                  <a:pt x="31740" y="42053"/>
                  <a:pt x="31658" y="42143"/>
                  <a:pt x="31671" y="42245"/>
                </a:cubicBezTo>
                <a:cubicBezTo>
                  <a:pt x="31671" y="42367"/>
                  <a:pt x="31752" y="42421"/>
                  <a:pt x="31874" y="42435"/>
                </a:cubicBezTo>
                <a:cubicBezTo>
                  <a:pt x="31983" y="42421"/>
                  <a:pt x="32065" y="42326"/>
                  <a:pt x="32051" y="42218"/>
                </a:cubicBezTo>
                <a:lnTo>
                  <a:pt x="32051" y="42218"/>
                </a:lnTo>
                <a:lnTo>
                  <a:pt x="32051" y="42231"/>
                </a:lnTo>
                <a:cubicBezTo>
                  <a:pt x="32051" y="42130"/>
                  <a:pt x="31969" y="42053"/>
                  <a:pt x="31882" y="42053"/>
                </a:cubicBezTo>
                <a:close/>
                <a:moveTo>
                  <a:pt x="38178" y="42216"/>
                </a:moveTo>
                <a:cubicBezTo>
                  <a:pt x="38175" y="42216"/>
                  <a:pt x="38171" y="42216"/>
                  <a:pt x="38168" y="42218"/>
                </a:cubicBezTo>
                <a:cubicBezTo>
                  <a:pt x="38127" y="42218"/>
                  <a:pt x="38086" y="42286"/>
                  <a:pt x="38045" y="42326"/>
                </a:cubicBezTo>
                <a:cubicBezTo>
                  <a:pt x="38086" y="42367"/>
                  <a:pt x="38113" y="42421"/>
                  <a:pt x="38154" y="42435"/>
                </a:cubicBezTo>
                <a:cubicBezTo>
                  <a:pt x="38208" y="42435"/>
                  <a:pt x="38249" y="42381"/>
                  <a:pt x="38331" y="42326"/>
                </a:cubicBezTo>
                <a:cubicBezTo>
                  <a:pt x="38256" y="42277"/>
                  <a:pt x="38216" y="42216"/>
                  <a:pt x="38178" y="42216"/>
                </a:cubicBezTo>
                <a:close/>
                <a:moveTo>
                  <a:pt x="29142" y="42122"/>
                </a:moveTo>
                <a:cubicBezTo>
                  <a:pt x="29034" y="42122"/>
                  <a:pt x="28966" y="42177"/>
                  <a:pt x="28952" y="42286"/>
                </a:cubicBezTo>
                <a:cubicBezTo>
                  <a:pt x="28952" y="42394"/>
                  <a:pt x="29020" y="42476"/>
                  <a:pt x="29129" y="42476"/>
                </a:cubicBezTo>
                <a:cubicBezTo>
                  <a:pt x="29136" y="42477"/>
                  <a:pt x="29143" y="42477"/>
                  <a:pt x="29150" y="42477"/>
                </a:cubicBezTo>
                <a:cubicBezTo>
                  <a:pt x="29236" y="42477"/>
                  <a:pt x="29306" y="42401"/>
                  <a:pt x="29306" y="42313"/>
                </a:cubicBezTo>
                <a:cubicBezTo>
                  <a:pt x="29319" y="42204"/>
                  <a:pt x="29238" y="42122"/>
                  <a:pt x="29142" y="42122"/>
                </a:cubicBezTo>
                <a:close/>
                <a:moveTo>
                  <a:pt x="17369" y="42151"/>
                </a:moveTo>
                <a:cubicBezTo>
                  <a:pt x="17282" y="42151"/>
                  <a:pt x="17195" y="42209"/>
                  <a:pt x="17195" y="42326"/>
                </a:cubicBezTo>
                <a:cubicBezTo>
                  <a:pt x="17208" y="42394"/>
                  <a:pt x="17290" y="42462"/>
                  <a:pt x="17344" y="42530"/>
                </a:cubicBezTo>
                <a:lnTo>
                  <a:pt x="17412" y="42530"/>
                </a:lnTo>
                <a:cubicBezTo>
                  <a:pt x="17453" y="42462"/>
                  <a:pt x="17535" y="42394"/>
                  <a:pt x="17535" y="42313"/>
                </a:cubicBezTo>
                <a:cubicBezTo>
                  <a:pt x="17535" y="42206"/>
                  <a:pt x="17452" y="42151"/>
                  <a:pt x="17369" y="42151"/>
                </a:cubicBezTo>
                <a:close/>
                <a:moveTo>
                  <a:pt x="26374" y="42185"/>
                </a:moveTo>
                <a:cubicBezTo>
                  <a:pt x="26299" y="42185"/>
                  <a:pt x="26247" y="42259"/>
                  <a:pt x="26247" y="42354"/>
                </a:cubicBezTo>
                <a:cubicBezTo>
                  <a:pt x="26247" y="42450"/>
                  <a:pt x="26321" y="42535"/>
                  <a:pt x="26395" y="42535"/>
                </a:cubicBezTo>
                <a:cubicBezTo>
                  <a:pt x="26405" y="42535"/>
                  <a:pt x="26414" y="42533"/>
                  <a:pt x="26424" y="42530"/>
                </a:cubicBezTo>
                <a:cubicBezTo>
                  <a:pt x="26506" y="42503"/>
                  <a:pt x="26573" y="42449"/>
                  <a:pt x="26628" y="42394"/>
                </a:cubicBezTo>
                <a:lnTo>
                  <a:pt x="26614" y="42326"/>
                </a:lnTo>
                <a:cubicBezTo>
                  <a:pt x="26546" y="42272"/>
                  <a:pt x="26492" y="42204"/>
                  <a:pt x="26410" y="42190"/>
                </a:cubicBezTo>
                <a:cubicBezTo>
                  <a:pt x="26398" y="42187"/>
                  <a:pt x="26386" y="42185"/>
                  <a:pt x="26374" y="42185"/>
                </a:cubicBezTo>
                <a:close/>
                <a:moveTo>
                  <a:pt x="14639" y="42218"/>
                </a:moveTo>
                <a:cubicBezTo>
                  <a:pt x="14531" y="42218"/>
                  <a:pt x="14463" y="42286"/>
                  <a:pt x="14476" y="42381"/>
                </a:cubicBezTo>
                <a:cubicBezTo>
                  <a:pt x="14490" y="42449"/>
                  <a:pt x="14558" y="42517"/>
                  <a:pt x="14599" y="42571"/>
                </a:cubicBezTo>
                <a:lnTo>
                  <a:pt x="14680" y="42571"/>
                </a:lnTo>
                <a:cubicBezTo>
                  <a:pt x="14721" y="42517"/>
                  <a:pt x="14789" y="42449"/>
                  <a:pt x="14803" y="42381"/>
                </a:cubicBezTo>
                <a:cubicBezTo>
                  <a:pt x="14816" y="42286"/>
                  <a:pt x="14735" y="42218"/>
                  <a:pt x="14639" y="42218"/>
                </a:cubicBezTo>
                <a:close/>
                <a:moveTo>
                  <a:pt x="11870" y="42294"/>
                </a:moveTo>
                <a:cubicBezTo>
                  <a:pt x="11789" y="42294"/>
                  <a:pt x="11721" y="42366"/>
                  <a:pt x="11744" y="42449"/>
                </a:cubicBezTo>
                <a:cubicBezTo>
                  <a:pt x="11772" y="42517"/>
                  <a:pt x="11826" y="42571"/>
                  <a:pt x="11894" y="42585"/>
                </a:cubicBezTo>
                <a:cubicBezTo>
                  <a:pt x="11948" y="42585"/>
                  <a:pt x="12016" y="42530"/>
                  <a:pt x="12057" y="42489"/>
                </a:cubicBezTo>
                <a:lnTo>
                  <a:pt x="12071" y="42421"/>
                </a:lnTo>
                <a:cubicBezTo>
                  <a:pt x="12016" y="42367"/>
                  <a:pt x="11962" y="42313"/>
                  <a:pt x="11907" y="42299"/>
                </a:cubicBezTo>
                <a:cubicBezTo>
                  <a:pt x="11895" y="42296"/>
                  <a:pt x="11882" y="42294"/>
                  <a:pt x="11870" y="42294"/>
                </a:cubicBezTo>
                <a:close/>
                <a:moveTo>
                  <a:pt x="23654" y="42243"/>
                </a:moveTo>
                <a:cubicBezTo>
                  <a:pt x="23568" y="42243"/>
                  <a:pt x="23489" y="42308"/>
                  <a:pt x="23502" y="42408"/>
                </a:cubicBezTo>
                <a:cubicBezTo>
                  <a:pt x="23502" y="42476"/>
                  <a:pt x="23583" y="42544"/>
                  <a:pt x="23624" y="42612"/>
                </a:cubicBezTo>
                <a:lnTo>
                  <a:pt x="23692" y="42612"/>
                </a:lnTo>
                <a:cubicBezTo>
                  <a:pt x="23746" y="42544"/>
                  <a:pt x="23828" y="42476"/>
                  <a:pt x="23828" y="42421"/>
                </a:cubicBezTo>
                <a:cubicBezTo>
                  <a:pt x="23801" y="42340"/>
                  <a:pt x="23746" y="42272"/>
                  <a:pt x="23678" y="42245"/>
                </a:cubicBezTo>
                <a:cubicBezTo>
                  <a:pt x="23670" y="42244"/>
                  <a:pt x="23662" y="42243"/>
                  <a:pt x="23654" y="42243"/>
                </a:cubicBezTo>
                <a:close/>
                <a:moveTo>
                  <a:pt x="35425" y="42243"/>
                </a:moveTo>
                <a:cubicBezTo>
                  <a:pt x="35341" y="42243"/>
                  <a:pt x="35273" y="42308"/>
                  <a:pt x="35273" y="42408"/>
                </a:cubicBezTo>
                <a:cubicBezTo>
                  <a:pt x="35273" y="42476"/>
                  <a:pt x="35354" y="42544"/>
                  <a:pt x="35408" y="42612"/>
                </a:cubicBezTo>
                <a:lnTo>
                  <a:pt x="35463" y="42612"/>
                </a:lnTo>
                <a:cubicBezTo>
                  <a:pt x="35517" y="42544"/>
                  <a:pt x="35599" y="42476"/>
                  <a:pt x="35599" y="42421"/>
                </a:cubicBezTo>
                <a:cubicBezTo>
                  <a:pt x="35585" y="42340"/>
                  <a:pt x="35531" y="42272"/>
                  <a:pt x="35449" y="42245"/>
                </a:cubicBezTo>
                <a:cubicBezTo>
                  <a:pt x="35441" y="42244"/>
                  <a:pt x="35433" y="42243"/>
                  <a:pt x="35425" y="42243"/>
                </a:cubicBezTo>
                <a:close/>
                <a:moveTo>
                  <a:pt x="6457" y="42476"/>
                </a:moveTo>
                <a:cubicBezTo>
                  <a:pt x="6416" y="42476"/>
                  <a:pt x="6389" y="42530"/>
                  <a:pt x="6348" y="42557"/>
                </a:cubicBezTo>
                <a:cubicBezTo>
                  <a:pt x="6375" y="42598"/>
                  <a:pt x="6403" y="42653"/>
                  <a:pt x="6443" y="42653"/>
                </a:cubicBezTo>
                <a:cubicBezTo>
                  <a:pt x="6447" y="42654"/>
                  <a:pt x="6451" y="42655"/>
                  <a:pt x="6455" y="42655"/>
                </a:cubicBezTo>
                <a:cubicBezTo>
                  <a:pt x="6482" y="42655"/>
                  <a:pt x="6520" y="42620"/>
                  <a:pt x="6579" y="42585"/>
                </a:cubicBezTo>
                <a:cubicBezTo>
                  <a:pt x="6525" y="42530"/>
                  <a:pt x="6484" y="42476"/>
                  <a:pt x="6457" y="42476"/>
                </a:cubicBezTo>
                <a:close/>
                <a:moveTo>
                  <a:pt x="20909" y="42348"/>
                </a:moveTo>
                <a:cubicBezTo>
                  <a:pt x="20831" y="42348"/>
                  <a:pt x="20771" y="42421"/>
                  <a:pt x="20783" y="42503"/>
                </a:cubicBezTo>
                <a:cubicBezTo>
                  <a:pt x="20810" y="42571"/>
                  <a:pt x="20865" y="42639"/>
                  <a:pt x="20933" y="42653"/>
                </a:cubicBezTo>
                <a:cubicBezTo>
                  <a:pt x="20946" y="42656"/>
                  <a:pt x="20960" y="42658"/>
                  <a:pt x="20972" y="42658"/>
                </a:cubicBezTo>
                <a:cubicBezTo>
                  <a:pt x="21047" y="42658"/>
                  <a:pt x="21100" y="42590"/>
                  <a:pt x="21123" y="42462"/>
                </a:cubicBezTo>
                <a:cubicBezTo>
                  <a:pt x="21069" y="42435"/>
                  <a:pt x="21014" y="42367"/>
                  <a:pt x="20946" y="42354"/>
                </a:cubicBezTo>
                <a:cubicBezTo>
                  <a:pt x="20934" y="42350"/>
                  <a:pt x="20921" y="42348"/>
                  <a:pt x="20909" y="42348"/>
                </a:cubicBezTo>
                <a:close/>
                <a:moveTo>
                  <a:pt x="32669" y="42325"/>
                </a:moveTo>
                <a:cubicBezTo>
                  <a:pt x="32581" y="42325"/>
                  <a:pt x="32501" y="42401"/>
                  <a:pt x="32513" y="42489"/>
                </a:cubicBezTo>
                <a:cubicBezTo>
                  <a:pt x="32500" y="42585"/>
                  <a:pt x="32595" y="42666"/>
                  <a:pt x="32690" y="42666"/>
                </a:cubicBezTo>
                <a:cubicBezTo>
                  <a:pt x="32758" y="42653"/>
                  <a:pt x="32826" y="42571"/>
                  <a:pt x="32894" y="42530"/>
                </a:cubicBezTo>
                <a:lnTo>
                  <a:pt x="32880" y="42462"/>
                </a:lnTo>
                <a:cubicBezTo>
                  <a:pt x="32826" y="42408"/>
                  <a:pt x="32758" y="42340"/>
                  <a:pt x="32690" y="42326"/>
                </a:cubicBezTo>
                <a:cubicBezTo>
                  <a:pt x="32683" y="42325"/>
                  <a:pt x="32676" y="42325"/>
                  <a:pt x="32669" y="42325"/>
                </a:cubicBezTo>
                <a:close/>
                <a:moveTo>
                  <a:pt x="9162" y="42394"/>
                </a:moveTo>
                <a:cubicBezTo>
                  <a:pt x="9121" y="42394"/>
                  <a:pt x="9039" y="42462"/>
                  <a:pt x="9039" y="42503"/>
                </a:cubicBezTo>
                <a:cubicBezTo>
                  <a:pt x="9039" y="42544"/>
                  <a:pt x="9094" y="42612"/>
                  <a:pt x="9162" y="42707"/>
                </a:cubicBezTo>
                <a:cubicBezTo>
                  <a:pt x="9230" y="42612"/>
                  <a:pt x="9298" y="42557"/>
                  <a:pt x="9298" y="42503"/>
                </a:cubicBezTo>
                <a:lnTo>
                  <a:pt x="9298" y="42503"/>
                </a:lnTo>
                <a:lnTo>
                  <a:pt x="9284" y="42517"/>
                </a:lnTo>
                <a:cubicBezTo>
                  <a:pt x="9271" y="42449"/>
                  <a:pt x="9216" y="42408"/>
                  <a:pt x="9162" y="42394"/>
                </a:cubicBezTo>
                <a:close/>
                <a:moveTo>
                  <a:pt x="18201" y="42421"/>
                </a:moveTo>
                <a:cubicBezTo>
                  <a:pt x="18146" y="42435"/>
                  <a:pt x="18051" y="42517"/>
                  <a:pt x="18051" y="42571"/>
                </a:cubicBezTo>
                <a:cubicBezTo>
                  <a:pt x="18065" y="42625"/>
                  <a:pt x="18146" y="42707"/>
                  <a:pt x="18201" y="42707"/>
                </a:cubicBezTo>
                <a:cubicBezTo>
                  <a:pt x="18205" y="42708"/>
                  <a:pt x="18209" y="42708"/>
                  <a:pt x="18213" y="42708"/>
                </a:cubicBezTo>
                <a:cubicBezTo>
                  <a:pt x="18265" y="42708"/>
                  <a:pt x="18327" y="42636"/>
                  <a:pt x="18377" y="42598"/>
                </a:cubicBezTo>
                <a:lnTo>
                  <a:pt x="18364" y="42530"/>
                </a:lnTo>
                <a:cubicBezTo>
                  <a:pt x="18309" y="42489"/>
                  <a:pt x="18241" y="42421"/>
                  <a:pt x="18201" y="42421"/>
                </a:cubicBezTo>
                <a:close/>
                <a:moveTo>
                  <a:pt x="29972" y="42379"/>
                </a:moveTo>
                <a:cubicBezTo>
                  <a:pt x="29963" y="42379"/>
                  <a:pt x="29954" y="42380"/>
                  <a:pt x="29944" y="42381"/>
                </a:cubicBezTo>
                <a:cubicBezTo>
                  <a:pt x="29836" y="42381"/>
                  <a:pt x="29781" y="42449"/>
                  <a:pt x="29795" y="42544"/>
                </a:cubicBezTo>
                <a:cubicBezTo>
                  <a:pt x="29808" y="42612"/>
                  <a:pt x="29890" y="42666"/>
                  <a:pt x="29931" y="42734"/>
                </a:cubicBezTo>
                <a:lnTo>
                  <a:pt x="30012" y="42721"/>
                </a:lnTo>
                <a:cubicBezTo>
                  <a:pt x="30040" y="42666"/>
                  <a:pt x="30107" y="42598"/>
                  <a:pt x="30121" y="42530"/>
                </a:cubicBezTo>
                <a:cubicBezTo>
                  <a:pt x="30134" y="42443"/>
                  <a:pt x="30066" y="42379"/>
                  <a:pt x="29972" y="42379"/>
                </a:cubicBezTo>
                <a:close/>
                <a:moveTo>
                  <a:pt x="27280" y="42408"/>
                </a:moveTo>
                <a:lnTo>
                  <a:pt x="27199" y="42421"/>
                </a:lnTo>
                <a:cubicBezTo>
                  <a:pt x="27172" y="42476"/>
                  <a:pt x="27090" y="42544"/>
                  <a:pt x="27104" y="42585"/>
                </a:cubicBezTo>
                <a:cubicBezTo>
                  <a:pt x="27117" y="42653"/>
                  <a:pt x="27172" y="42707"/>
                  <a:pt x="27240" y="42734"/>
                </a:cubicBezTo>
                <a:cubicBezTo>
                  <a:pt x="27252" y="42738"/>
                  <a:pt x="27265" y="42739"/>
                  <a:pt x="27276" y="42739"/>
                </a:cubicBezTo>
                <a:cubicBezTo>
                  <a:pt x="27354" y="42739"/>
                  <a:pt x="27413" y="42667"/>
                  <a:pt x="27389" y="42585"/>
                </a:cubicBezTo>
                <a:cubicBezTo>
                  <a:pt x="27375" y="42517"/>
                  <a:pt x="27321" y="42462"/>
                  <a:pt x="27280" y="42408"/>
                </a:cubicBezTo>
                <a:close/>
                <a:moveTo>
                  <a:pt x="15469" y="42489"/>
                </a:moveTo>
                <a:cubicBezTo>
                  <a:pt x="15414" y="42489"/>
                  <a:pt x="15373" y="42585"/>
                  <a:pt x="15319" y="42625"/>
                </a:cubicBezTo>
                <a:cubicBezTo>
                  <a:pt x="15373" y="42680"/>
                  <a:pt x="15414" y="42761"/>
                  <a:pt x="15469" y="42775"/>
                </a:cubicBezTo>
                <a:cubicBezTo>
                  <a:pt x="15474" y="42776"/>
                  <a:pt x="15479" y="42776"/>
                  <a:pt x="15483" y="42776"/>
                </a:cubicBezTo>
                <a:cubicBezTo>
                  <a:pt x="15543" y="42776"/>
                  <a:pt x="15584" y="42701"/>
                  <a:pt x="15673" y="42625"/>
                </a:cubicBezTo>
                <a:cubicBezTo>
                  <a:pt x="15577" y="42557"/>
                  <a:pt x="15523" y="42489"/>
                  <a:pt x="15469" y="42489"/>
                </a:cubicBezTo>
                <a:close/>
                <a:moveTo>
                  <a:pt x="12750" y="42557"/>
                </a:moveTo>
                <a:cubicBezTo>
                  <a:pt x="12696" y="42557"/>
                  <a:pt x="12655" y="42639"/>
                  <a:pt x="12601" y="42680"/>
                </a:cubicBezTo>
                <a:cubicBezTo>
                  <a:pt x="12655" y="42734"/>
                  <a:pt x="12682" y="42802"/>
                  <a:pt x="12737" y="42816"/>
                </a:cubicBezTo>
                <a:cubicBezTo>
                  <a:pt x="12741" y="42817"/>
                  <a:pt x="12746" y="42817"/>
                  <a:pt x="12751" y="42817"/>
                </a:cubicBezTo>
                <a:cubicBezTo>
                  <a:pt x="12801" y="42817"/>
                  <a:pt x="12854" y="42755"/>
                  <a:pt x="12940" y="42693"/>
                </a:cubicBezTo>
                <a:cubicBezTo>
                  <a:pt x="12859" y="42625"/>
                  <a:pt x="12805" y="42557"/>
                  <a:pt x="12750" y="42557"/>
                </a:cubicBezTo>
                <a:close/>
                <a:moveTo>
                  <a:pt x="24506" y="42556"/>
                </a:moveTo>
                <a:cubicBezTo>
                  <a:pt x="24502" y="42556"/>
                  <a:pt x="24498" y="42556"/>
                  <a:pt x="24494" y="42557"/>
                </a:cubicBezTo>
                <a:cubicBezTo>
                  <a:pt x="24440" y="42557"/>
                  <a:pt x="24385" y="42639"/>
                  <a:pt x="24331" y="42693"/>
                </a:cubicBezTo>
                <a:cubicBezTo>
                  <a:pt x="24385" y="42734"/>
                  <a:pt x="24426" y="42829"/>
                  <a:pt x="24480" y="42829"/>
                </a:cubicBezTo>
                <a:cubicBezTo>
                  <a:pt x="24535" y="42829"/>
                  <a:pt x="24589" y="42761"/>
                  <a:pt x="24698" y="42693"/>
                </a:cubicBezTo>
                <a:cubicBezTo>
                  <a:pt x="24610" y="42630"/>
                  <a:pt x="24557" y="42556"/>
                  <a:pt x="24506" y="42556"/>
                </a:cubicBezTo>
                <a:close/>
                <a:moveTo>
                  <a:pt x="10012" y="42637"/>
                </a:moveTo>
                <a:cubicBezTo>
                  <a:pt x="10010" y="42637"/>
                  <a:pt x="10007" y="42638"/>
                  <a:pt x="10005" y="42639"/>
                </a:cubicBezTo>
                <a:cubicBezTo>
                  <a:pt x="9964" y="42653"/>
                  <a:pt x="9923" y="42707"/>
                  <a:pt x="9882" y="42748"/>
                </a:cubicBezTo>
                <a:cubicBezTo>
                  <a:pt x="9923" y="42788"/>
                  <a:pt x="9964" y="42856"/>
                  <a:pt x="10005" y="42856"/>
                </a:cubicBezTo>
                <a:cubicBezTo>
                  <a:pt x="10045" y="42856"/>
                  <a:pt x="10100" y="42802"/>
                  <a:pt x="10168" y="42748"/>
                </a:cubicBezTo>
                <a:cubicBezTo>
                  <a:pt x="10093" y="42698"/>
                  <a:pt x="10041" y="42637"/>
                  <a:pt x="10012" y="42637"/>
                </a:cubicBezTo>
                <a:close/>
                <a:moveTo>
                  <a:pt x="36278" y="42517"/>
                </a:moveTo>
                <a:cubicBezTo>
                  <a:pt x="36224" y="42571"/>
                  <a:pt x="36142" y="42612"/>
                  <a:pt x="36129" y="42666"/>
                </a:cubicBezTo>
                <a:cubicBezTo>
                  <a:pt x="36129" y="42721"/>
                  <a:pt x="36197" y="42761"/>
                  <a:pt x="36265" y="42856"/>
                </a:cubicBezTo>
                <a:cubicBezTo>
                  <a:pt x="36333" y="42761"/>
                  <a:pt x="36401" y="42721"/>
                  <a:pt x="36387" y="42666"/>
                </a:cubicBezTo>
                <a:cubicBezTo>
                  <a:pt x="36387" y="42612"/>
                  <a:pt x="36319" y="42571"/>
                  <a:pt x="36278" y="42517"/>
                </a:cubicBezTo>
                <a:close/>
                <a:moveTo>
                  <a:pt x="21762" y="42557"/>
                </a:moveTo>
                <a:cubicBezTo>
                  <a:pt x="21694" y="42653"/>
                  <a:pt x="21626" y="42707"/>
                  <a:pt x="21640" y="42761"/>
                </a:cubicBezTo>
                <a:cubicBezTo>
                  <a:pt x="21653" y="42816"/>
                  <a:pt x="21735" y="42843"/>
                  <a:pt x="21775" y="42897"/>
                </a:cubicBezTo>
                <a:cubicBezTo>
                  <a:pt x="21816" y="42843"/>
                  <a:pt x="21898" y="42802"/>
                  <a:pt x="21898" y="42748"/>
                </a:cubicBezTo>
                <a:cubicBezTo>
                  <a:pt x="21898" y="42693"/>
                  <a:pt x="21830" y="42653"/>
                  <a:pt x="21762" y="42557"/>
                </a:cubicBezTo>
                <a:close/>
                <a:moveTo>
                  <a:pt x="33556" y="42583"/>
                </a:moveTo>
                <a:cubicBezTo>
                  <a:pt x="33553" y="42583"/>
                  <a:pt x="33549" y="42584"/>
                  <a:pt x="33546" y="42585"/>
                </a:cubicBezTo>
                <a:cubicBezTo>
                  <a:pt x="33478" y="42598"/>
                  <a:pt x="33424" y="42653"/>
                  <a:pt x="33397" y="42721"/>
                </a:cubicBezTo>
                <a:cubicBezTo>
                  <a:pt x="33397" y="42775"/>
                  <a:pt x="33478" y="42843"/>
                  <a:pt x="33519" y="42897"/>
                </a:cubicBezTo>
                <a:lnTo>
                  <a:pt x="33587" y="42897"/>
                </a:lnTo>
                <a:cubicBezTo>
                  <a:pt x="33614" y="42829"/>
                  <a:pt x="33696" y="42775"/>
                  <a:pt x="33682" y="42707"/>
                </a:cubicBezTo>
                <a:cubicBezTo>
                  <a:pt x="33682" y="42657"/>
                  <a:pt x="33601" y="42583"/>
                  <a:pt x="33556" y="42583"/>
                </a:cubicBezTo>
                <a:close/>
                <a:moveTo>
                  <a:pt x="30787" y="42653"/>
                </a:moveTo>
                <a:cubicBezTo>
                  <a:pt x="30733" y="42653"/>
                  <a:pt x="30651" y="42734"/>
                  <a:pt x="30651" y="42775"/>
                </a:cubicBezTo>
                <a:cubicBezTo>
                  <a:pt x="30665" y="42843"/>
                  <a:pt x="30719" y="42897"/>
                  <a:pt x="30787" y="42924"/>
                </a:cubicBezTo>
                <a:cubicBezTo>
                  <a:pt x="30828" y="42924"/>
                  <a:pt x="30896" y="42856"/>
                  <a:pt x="30950" y="42816"/>
                </a:cubicBezTo>
                <a:lnTo>
                  <a:pt x="30950" y="42761"/>
                </a:lnTo>
                <a:cubicBezTo>
                  <a:pt x="30896" y="42721"/>
                  <a:pt x="30841" y="42653"/>
                  <a:pt x="30787" y="42653"/>
                </a:cubicBezTo>
                <a:close/>
                <a:moveTo>
                  <a:pt x="19016" y="42625"/>
                </a:moveTo>
                <a:cubicBezTo>
                  <a:pt x="18962" y="42721"/>
                  <a:pt x="18894" y="42761"/>
                  <a:pt x="18894" y="42816"/>
                </a:cubicBezTo>
                <a:cubicBezTo>
                  <a:pt x="18894" y="42856"/>
                  <a:pt x="18975" y="42897"/>
                  <a:pt x="19016" y="42938"/>
                </a:cubicBezTo>
                <a:cubicBezTo>
                  <a:pt x="19057" y="42897"/>
                  <a:pt x="19125" y="42856"/>
                  <a:pt x="19139" y="42802"/>
                </a:cubicBezTo>
                <a:cubicBezTo>
                  <a:pt x="19152" y="42761"/>
                  <a:pt x="19084" y="42721"/>
                  <a:pt x="19016" y="42625"/>
                </a:cubicBezTo>
                <a:close/>
                <a:moveTo>
                  <a:pt x="7272" y="42761"/>
                </a:moveTo>
                <a:cubicBezTo>
                  <a:pt x="7232" y="42775"/>
                  <a:pt x="7205" y="42802"/>
                  <a:pt x="7191" y="42856"/>
                </a:cubicBezTo>
                <a:cubicBezTo>
                  <a:pt x="7191" y="42884"/>
                  <a:pt x="7232" y="42924"/>
                  <a:pt x="7272" y="42979"/>
                </a:cubicBezTo>
                <a:cubicBezTo>
                  <a:pt x="7310" y="42915"/>
                  <a:pt x="7348" y="42876"/>
                  <a:pt x="7353" y="42838"/>
                </a:cubicBezTo>
                <a:lnTo>
                  <a:pt x="7353" y="42838"/>
                </a:lnTo>
                <a:cubicBezTo>
                  <a:pt x="7354" y="42839"/>
                  <a:pt x="7354" y="42841"/>
                  <a:pt x="7354" y="42843"/>
                </a:cubicBezTo>
                <a:lnTo>
                  <a:pt x="7354" y="42829"/>
                </a:lnTo>
                <a:cubicBezTo>
                  <a:pt x="7354" y="42832"/>
                  <a:pt x="7354" y="42835"/>
                  <a:pt x="7353" y="42838"/>
                </a:cubicBezTo>
                <a:lnTo>
                  <a:pt x="7353" y="42838"/>
                </a:lnTo>
                <a:cubicBezTo>
                  <a:pt x="7348" y="42809"/>
                  <a:pt x="7298" y="42761"/>
                  <a:pt x="7272" y="42761"/>
                </a:cubicBezTo>
                <a:close/>
                <a:moveTo>
                  <a:pt x="16298" y="42761"/>
                </a:moveTo>
                <a:cubicBezTo>
                  <a:pt x="16257" y="42761"/>
                  <a:pt x="16175" y="42829"/>
                  <a:pt x="16175" y="42856"/>
                </a:cubicBezTo>
                <a:cubicBezTo>
                  <a:pt x="16189" y="42911"/>
                  <a:pt x="16230" y="42965"/>
                  <a:pt x="16284" y="42992"/>
                </a:cubicBezTo>
                <a:cubicBezTo>
                  <a:pt x="16325" y="42992"/>
                  <a:pt x="16379" y="42938"/>
                  <a:pt x="16474" y="42870"/>
                </a:cubicBezTo>
                <a:cubicBezTo>
                  <a:pt x="16393" y="42816"/>
                  <a:pt x="16339" y="42761"/>
                  <a:pt x="16298" y="42761"/>
                </a:cubicBezTo>
                <a:close/>
                <a:moveTo>
                  <a:pt x="37094" y="42816"/>
                </a:moveTo>
                <a:cubicBezTo>
                  <a:pt x="37067" y="42816"/>
                  <a:pt x="36999" y="42870"/>
                  <a:pt x="36999" y="42884"/>
                </a:cubicBezTo>
                <a:cubicBezTo>
                  <a:pt x="37012" y="42938"/>
                  <a:pt x="37040" y="42965"/>
                  <a:pt x="37080" y="42992"/>
                </a:cubicBezTo>
                <a:cubicBezTo>
                  <a:pt x="37107" y="42992"/>
                  <a:pt x="37162" y="42952"/>
                  <a:pt x="37230" y="42911"/>
                </a:cubicBezTo>
                <a:cubicBezTo>
                  <a:pt x="37162" y="42870"/>
                  <a:pt x="37135" y="42816"/>
                  <a:pt x="37094" y="42816"/>
                </a:cubicBezTo>
                <a:close/>
                <a:moveTo>
                  <a:pt x="25334" y="42827"/>
                </a:moveTo>
                <a:cubicBezTo>
                  <a:pt x="25330" y="42827"/>
                  <a:pt x="25327" y="42828"/>
                  <a:pt x="25323" y="42829"/>
                </a:cubicBezTo>
                <a:cubicBezTo>
                  <a:pt x="25269" y="42843"/>
                  <a:pt x="25228" y="42884"/>
                  <a:pt x="25201" y="42938"/>
                </a:cubicBezTo>
                <a:cubicBezTo>
                  <a:pt x="25201" y="42965"/>
                  <a:pt x="25269" y="43047"/>
                  <a:pt x="25309" y="43047"/>
                </a:cubicBezTo>
                <a:cubicBezTo>
                  <a:pt x="25350" y="43047"/>
                  <a:pt x="25405" y="42992"/>
                  <a:pt x="25486" y="42938"/>
                </a:cubicBezTo>
                <a:cubicBezTo>
                  <a:pt x="25412" y="42888"/>
                  <a:pt x="25371" y="42827"/>
                  <a:pt x="25334" y="42827"/>
                </a:cubicBezTo>
                <a:close/>
                <a:moveTo>
                  <a:pt x="28069" y="42761"/>
                </a:moveTo>
                <a:cubicBezTo>
                  <a:pt x="28014" y="42788"/>
                  <a:pt x="27973" y="42829"/>
                  <a:pt x="27946" y="42884"/>
                </a:cubicBezTo>
                <a:cubicBezTo>
                  <a:pt x="27946" y="42924"/>
                  <a:pt x="28001" y="42979"/>
                  <a:pt x="28069" y="43074"/>
                </a:cubicBezTo>
                <a:cubicBezTo>
                  <a:pt x="28121" y="42970"/>
                  <a:pt x="28185" y="42928"/>
                  <a:pt x="28191" y="42877"/>
                </a:cubicBezTo>
                <a:lnTo>
                  <a:pt x="28191" y="42877"/>
                </a:lnTo>
                <a:cubicBezTo>
                  <a:pt x="28191" y="42879"/>
                  <a:pt x="28191" y="42881"/>
                  <a:pt x="28191" y="42884"/>
                </a:cubicBezTo>
                <a:lnTo>
                  <a:pt x="28191" y="42870"/>
                </a:lnTo>
                <a:cubicBezTo>
                  <a:pt x="28191" y="42872"/>
                  <a:pt x="28191" y="42875"/>
                  <a:pt x="28191" y="42877"/>
                </a:cubicBezTo>
                <a:lnTo>
                  <a:pt x="28191" y="42877"/>
                </a:lnTo>
                <a:cubicBezTo>
                  <a:pt x="28185" y="42824"/>
                  <a:pt x="28108" y="42761"/>
                  <a:pt x="28069" y="42761"/>
                </a:cubicBezTo>
                <a:close/>
                <a:moveTo>
                  <a:pt x="34375" y="42775"/>
                </a:moveTo>
                <a:cubicBezTo>
                  <a:pt x="34307" y="42870"/>
                  <a:pt x="34253" y="42911"/>
                  <a:pt x="34253" y="42965"/>
                </a:cubicBezTo>
                <a:cubicBezTo>
                  <a:pt x="34253" y="43003"/>
                  <a:pt x="34311" y="43075"/>
                  <a:pt x="34341" y="43075"/>
                </a:cubicBezTo>
                <a:cubicBezTo>
                  <a:pt x="34344" y="43075"/>
                  <a:pt x="34346" y="43075"/>
                  <a:pt x="34348" y="43074"/>
                </a:cubicBezTo>
                <a:cubicBezTo>
                  <a:pt x="34416" y="43060"/>
                  <a:pt x="34457" y="43033"/>
                  <a:pt x="34484" y="42979"/>
                </a:cubicBezTo>
                <a:cubicBezTo>
                  <a:pt x="34484" y="42938"/>
                  <a:pt x="34430" y="42870"/>
                  <a:pt x="34375" y="42775"/>
                </a:cubicBezTo>
                <a:close/>
                <a:moveTo>
                  <a:pt x="13566" y="42856"/>
                </a:moveTo>
                <a:lnTo>
                  <a:pt x="13566" y="42870"/>
                </a:lnTo>
                <a:cubicBezTo>
                  <a:pt x="13539" y="42870"/>
                  <a:pt x="13457" y="42938"/>
                  <a:pt x="13471" y="42965"/>
                </a:cubicBezTo>
                <a:cubicBezTo>
                  <a:pt x="13484" y="43020"/>
                  <a:pt x="13511" y="43060"/>
                  <a:pt x="13566" y="43087"/>
                </a:cubicBezTo>
                <a:cubicBezTo>
                  <a:pt x="13606" y="43087"/>
                  <a:pt x="13661" y="43033"/>
                  <a:pt x="13742" y="42979"/>
                </a:cubicBezTo>
                <a:cubicBezTo>
                  <a:pt x="13661" y="42911"/>
                  <a:pt x="13620" y="42856"/>
                  <a:pt x="13566" y="42856"/>
                </a:cubicBezTo>
                <a:close/>
                <a:moveTo>
                  <a:pt x="10820" y="42938"/>
                </a:moveTo>
                <a:cubicBezTo>
                  <a:pt x="10793" y="42938"/>
                  <a:pt x="10752" y="42992"/>
                  <a:pt x="10725" y="43020"/>
                </a:cubicBezTo>
                <a:cubicBezTo>
                  <a:pt x="10752" y="43060"/>
                  <a:pt x="10779" y="43115"/>
                  <a:pt x="10820" y="43115"/>
                </a:cubicBezTo>
                <a:cubicBezTo>
                  <a:pt x="10823" y="43116"/>
                  <a:pt x="10826" y="43117"/>
                  <a:pt x="10829" y="43117"/>
                </a:cubicBezTo>
                <a:cubicBezTo>
                  <a:pt x="10856" y="43117"/>
                  <a:pt x="10895" y="43070"/>
                  <a:pt x="10956" y="43033"/>
                </a:cubicBezTo>
                <a:cubicBezTo>
                  <a:pt x="10888" y="42979"/>
                  <a:pt x="10861" y="42938"/>
                  <a:pt x="10820" y="42938"/>
                </a:cubicBezTo>
                <a:close/>
                <a:moveTo>
                  <a:pt x="31616" y="42952"/>
                </a:moveTo>
                <a:cubicBezTo>
                  <a:pt x="31575" y="42952"/>
                  <a:pt x="31507" y="43020"/>
                  <a:pt x="31507" y="43047"/>
                </a:cubicBezTo>
                <a:cubicBezTo>
                  <a:pt x="31521" y="43101"/>
                  <a:pt x="31562" y="43142"/>
                  <a:pt x="31603" y="43155"/>
                </a:cubicBezTo>
                <a:cubicBezTo>
                  <a:pt x="31607" y="43157"/>
                  <a:pt x="31611" y="43158"/>
                  <a:pt x="31616" y="43158"/>
                </a:cubicBezTo>
                <a:cubicBezTo>
                  <a:pt x="31655" y="43158"/>
                  <a:pt x="31706" y="43109"/>
                  <a:pt x="31779" y="43060"/>
                </a:cubicBezTo>
                <a:cubicBezTo>
                  <a:pt x="31711" y="43006"/>
                  <a:pt x="31657" y="42952"/>
                  <a:pt x="31616" y="42952"/>
                </a:cubicBezTo>
                <a:close/>
                <a:moveTo>
                  <a:pt x="22605" y="42897"/>
                </a:moveTo>
                <a:cubicBezTo>
                  <a:pt x="22550" y="42911"/>
                  <a:pt x="22509" y="42952"/>
                  <a:pt x="22482" y="43006"/>
                </a:cubicBezTo>
                <a:cubicBezTo>
                  <a:pt x="22482" y="43047"/>
                  <a:pt x="22537" y="43087"/>
                  <a:pt x="22591" y="43169"/>
                </a:cubicBezTo>
                <a:cubicBezTo>
                  <a:pt x="22642" y="43092"/>
                  <a:pt x="22693" y="43039"/>
                  <a:pt x="22699" y="42999"/>
                </a:cubicBezTo>
                <a:lnTo>
                  <a:pt x="22699" y="42999"/>
                </a:lnTo>
                <a:cubicBezTo>
                  <a:pt x="22700" y="43002"/>
                  <a:pt x="22700" y="43004"/>
                  <a:pt x="22700" y="43006"/>
                </a:cubicBezTo>
                <a:lnTo>
                  <a:pt x="22700" y="42992"/>
                </a:lnTo>
                <a:cubicBezTo>
                  <a:pt x="22700" y="42995"/>
                  <a:pt x="22700" y="42997"/>
                  <a:pt x="22699" y="42999"/>
                </a:cubicBezTo>
                <a:lnTo>
                  <a:pt x="22699" y="42999"/>
                </a:lnTo>
                <a:cubicBezTo>
                  <a:pt x="22693" y="42958"/>
                  <a:pt x="22630" y="42897"/>
                  <a:pt x="22605" y="42897"/>
                </a:cubicBezTo>
                <a:close/>
                <a:moveTo>
                  <a:pt x="19832" y="42952"/>
                </a:moveTo>
                <a:cubicBezTo>
                  <a:pt x="19791" y="42992"/>
                  <a:pt x="19737" y="43033"/>
                  <a:pt x="19737" y="43060"/>
                </a:cubicBezTo>
                <a:cubicBezTo>
                  <a:pt x="19737" y="43101"/>
                  <a:pt x="19791" y="43142"/>
                  <a:pt x="19845" y="43210"/>
                </a:cubicBezTo>
                <a:cubicBezTo>
                  <a:pt x="19900" y="43142"/>
                  <a:pt x="19954" y="43101"/>
                  <a:pt x="19940" y="43060"/>
                </a:cubicBezTo>
                <a:cubicBezTo>
                  <a:pt x="19927" y="43020"/>
                  <a:pt x="19873" y="42979"/>
                  <a:pt x="19832" y="42952"/>
                </a:cubicBezTo>
                <a:close/>
                <a:moveTo>
                  <a:pt x="17113" y="43020"/>
                </a:moveTo>
                <a:cubicBezTo>
                  <a:pt x="17073" y="43087"/>
                  <a:pt x="17032" y="43128"/>
                  <a:pt x="17032" y="43155"/>
                </a:cubicBezTo>
                <a:cubicBezTo>
                  <a:pt x="17045" y="43196"/>
                  <a:pt x="17086" y="43237"/>
                  <a:pt x="17127" y="43237"/>
                </a:cubicBezTo>
                <a:cubicBezTo>
                  <a:pt x="17154" y="43237"/>
                  <a:pt x="17208" y="43183"/>
                  <a:pt x="17208" y="43155"/>
                </a:cubicBezTo>
                <a:cubicBezTo>
                  <a:pt x="17208" y="43128"/>
                  <a:pt x="17168" y="43087"/>
                  <a:pt x="17113" y="43020"/>
                </a:cubicBezTo>
                <a:close/>
                <a:moveTo>
                  <a:pt x="28884" y="43033"/>
                </a:moveTo>
                <a:cubicBezTo>
                  <a:pt x="28871" y="43033"/>
                  <a:pt x="28803" y="43087"/>
                  <a:pt x="28803" y="43115"/>
                </a:cubicBezTo>
                <a:cubicBezTo>
                  <a:pt x="28803" y="43155"/>
                  <a:pt x="28843" y="43196"/>
                  <a:pt x="28884" y="43278"/>
                </a:cubicBezTo>
                <a:cubicBezTo>
                  <a:pt x="28939" y="43196"/>
                  <a:pt x="28993" y="43155"/>
                  <a:pt x="28993" y="43128"/>
                </a:cubicBezTo>
                <a:cubicBezTo>
                  <a:pt x="28966" y="43087"/>
                  <a:pt x="28939" y="43047"/>
                  <a:pt x="28884" y="43033"/>
                </a:cubicBezTo>
                <a:close/>
                <a:moveTo>
                  <a:pt x="26152" y="43087"/>
                </a:moveTo>
                <a:cubicBezTo>
                  <a:pt x="26111" y="43115"/>
                  <a:pt x="26057" y="43142"/>
                  <a:pt x="26057" y="43183"/>
                </a:cubicBezTo>
                <a:cubicBezTo>
                  <a:pt x="26043" y="43210"/>
                  <a:pt x="26098" y="43251"/>
                  <a:pt x="26125" y="43319"/>
                </a:cubicBezTo>
                <a:cubicBezTo>
                  <a:pt x="26176" y="43267"/>
                  <a:pt x="26228" y="43228"/>
                  <a:pt x="26233" y="43189"/>
                </a:cubicBezTo>
                <a:lnTo>
                  <a:pt x="26233" y="43189"/>
                </a:lnTo>
                <a:cubicBezTo>
                  <a:pt x="26234" y="43192"/>
                  <a:pt x="26234" y="43194"/>
                  <a:pt x="26234" y="43196"/>
                </a:cubicBezTo>
                <a:lnTo>
                  <a:pt x="26234" y="43183"/>
                </a:lnTo>
                <a:cubicBezTo>
                  <a:pt x="26234" y="43185"/>
                  <a:pt x="26234" y="43187"/>
                  <a:pt x="26233" y="43189"/>
                </a:cubicBezTo>
                <a:lnTo>
                  <a:pt x="26233" y="43189"/>
                </a:lnTo>
                <a:cubicBezTo>
                  <a:pt x="26228" y="43152"/>
                  <a:pt x="26178" y="43126"/>
                  <a:pt x="26152" y="43087"/>
                </a:cubicBezTo>
                <a:close/>
                <a:moveTo>
                  <a:pt x="35191" y="43155"/>
                </a:moveTo>
                <a:lnTo>
                  <a:pt x="35191" y="43169"/>
                </a:lnTo>
                <a:cubicBezTo>
                  <a:pt x="35164" y="43169"/>
                  <a:pt x="35137" y="43223"/>
                  <a:pt x="35109" y="43251"/>
                </a:cubicBezTo>
                <a:cubicBezTo>
                  <a:pt x="35137" y="43278"/>
                  <a:pt x="35164" y="43319"/>
                  <a:pt x="35205" y="43332"/>
                </a:cubicBezTo>
                <a:cubicBezTo>
                  <a:pt x="35245" y="43332"/>
                  <a:pt x="35259" y="43278"/>
                  <a:pt x="35313" y="43237"/>
                </a:cubicBezTo>
                <a:cubicBezTo>
                  <a:pt x="35259" y="43196"/>
                  <a:pt x="35218" y="43155"/>
                  <a:pt x="35191" y="43155"/>
                </a:cubicBezTo>
                <a:close/>
                <a:moveTo>
                  <a:pt x="23420" y="43155"/>
                </a:moveTo>
                <a:lnTo>
                  <a:pt x="23420" y="43169"/>
                </a:lnTo>
                <a:cubicBezTo>
                  <a:pt x="23393" y="43169"/>
                  <a:pt x="23366" y="43210"/>
                  <a:pt x="23325" y="43251"/>
                </a:cubicBezTo>
                <a:cubicBezTo>
                  <a:pt x="23366" y="43278"/>
                  <a:pt x="23393" y="43319"/>
                  <a:pt x="23434" y="43332"/>
                </a:cubicBezTo>
                <a:cubicBezTo>
                  <a:pt x="23437" y="43334"/>
                  <a:pt x="23439" y="43334"/>
                  <a:pt x="23442" y="43334"/>
                </a:cubicBezTo>
                <a:cubicBezTo>
                  <a:pt x="23467" y="43334"/>
                  <a:pt x="23494" y="43286"/>
                  <a:pt x="23542" y="43237"/>
                </a:cubicBezTo>
                <a:cubicBezTo>
                  <a:pt x="23488" y="43196"/>
                  <a:pt x="23461" y="43155"/>
                  <a:pt x="23420" y="43155"/>
                </a:cubicBezTo>
                <a:close/>
                <a:moveTo>
                  <a:pt x="14408" y="43128"/>
                </a:moveTo>
                <a:cubicBezTo>
                  <a:pt x="14368" y="43155"/>
                  <a:pt x="14327" y="43183"/>
                  <a:pt x="14313" y="43223"/>
                </a:cubicBezTo>
                <a:cubicBezTo>
                  <a:pt x="14300" y="43264"/>
                  <a:pt x="14354" y="43291"/>
                  <a:pt x="14395" y="43346"/>
                </a:cubicBezTo>
                <a:cubicBezTo>
                  <a:pt x="14436" y="43278"/>
                  <a:pt x="14490" y="43251"/>
                  <a:pt x="14476" y="43210"/>
                </a:cubicBezTo>
                <a:lnTo>
                  <a:pt x="14476" y="43210"/>
                </a:lnTo>
                <a:lnTo>
                  <a:pt x="14476" y="43223"/>
                </a:lnTo>
                <a:cubicBezTo>
                  <a:pt x="14476" y="43196"/>
                  <a:pt x="14436" y="43155"/>
                  <a:pt x="14408" y="43128"/>
                </a:cubicBezTo>
                <a:close/>
                <a:moveTo>
                  <a:pt x="32445" y="43223"/>
                </a:moveTo>
                <a:cubicBezTo>
                  <a:pt x="32405" y="43251"/>
                  <a:pt x="32364" y="43278"/>
                  <a:pt x="32364" y="43319"/>
                </a:cubicBezTo>
                <a:cubicBezTo>
                  <a:pt x="32350" y="43359"/>
                  <a:pt x="32405" y="43387"/>
                  <a:pt x="32445" y="43427"/>
                </a:cubicBezTo>
                <a:cubicBezTo>
                  <a:pt x="32486" y="43373"/>
                  <a:pt x="32527" y="43332"/>
                  <a:pt x="32527" y="43305"/>
                </a:cubicBezTo>
                <a:cubicBezTo>
                  <a:pt x="32527" y="43278"/>
                  <a:pt x="32473" y="43251"/>
                  <a:pt x="32445" y="4322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8" name="Google Shape;928;p65"/>
          <p:cNvSpPr/>
          <p:nvPr/>
        </p:nvSpPr>
        <p:spPr>
          <a:xfrm>
            <a:off x="3784177" y="3487315"/>
            <a:ext cx="1329747" cy="1327623"/>
          </a:xfrm>
          <a:custGeom>
            <a:avLst/>
            <a:gdLst/>
            <a:ahLst/>
            <a:cxnLst/>
            <a:rect l="l" t="t" r="r" b="b"/>
            <a:pathLst>
              <a:path w="43211" h="43142" extrusionOk="0">
                <a:moveTo>
                  <a:pt x="21177" y="0"/>
                </a:moveTo>
                <a:cubicBezTo>
                  <a:pt x="21150" y="0"/>
                  <a:pt x="21123" y="54"/>
                  <a:pt x="21096" y="82"/>
                </a:cubicBezTo>
                <a:cubicBezTo>
                  <a:pt x="21123" y="109"/>
                  <a:pt x="21150" y="163"/>
                  <a:pt x="21191" y="177"/>
                </a:cubicBezTo>
                <a:cubicBezTo>
                  <a:pt x="21218" y="177"/>
                  <a:pt x="21245" y="136"/>
                  <a:pt x="21300" y="95"/>
                </a:cubicBezTo>
                <a:cubicBezTo>
                  <a:pt x="21245" y="41"/>
                  <a:pt x="21218" y="0"/>
                  <a:pt x="21177" y="0"/>
                </a:cubicBezTo>
                <a:close/>
                <a:moveTo>
                  <a:pt x="24725" y="190"/>
                </a:moveTo>
                <a:cubicBezTo>
                  <a:pt x="24698" y="190"/>
                  <a:pt x="24671" y="245"/>
                  <a:pt x="24644" y="272"/>
                </a:cubicBezTo>
                <a:cubicBezTo>
                  <a:pt x="24671" y="299"/>
                  <a:pt x="24698" y="353"/>
                  <a:pt x="24739" y="353"/>
                </a:cubicBezTo>
                <a:cubicBezTo>
                  <a:pt x="24742" y="355"/>
                  <a:pt x="24744" y="356"/>
                  <a:pt x="24747" y="356"/>
                </a:cubicBezTo>
                <a:cubicBezTo>
                  <a:pt x="24772" y="356"/>
                  <a:pt x="24799" y="308"/>
                  <a:pt x="24847" y="272"/>
                </a:cubicBezTo>
                <a:cubicBezTo>
                  <a:pt x="24793" y="231"/>
                  <a:pt x="24766" y="190"/>
                  <a:pt x="24725" y="190"/>
                </a:cubicBezTo>
                <a:close/>
                <a:moveTo>
                  <a:pt x="22007" y="163"/>
                </a:moveTo>
                <a:cubicBezTo>
                  <a:pt x="21952" y="245"/>
                  <a:pt x="21884" y="299"/>
                  <a:pt x="21898" y="340"/>
                </a:cubicBezTo>
                <a:cubicBezTo>
                  <a:pt x="21898" y="381"/>
                  <a:pt x="21966" y="408"/>
                  <a:pt x="22007" y="449"/>
                </a:cubicBezTo>
                <a:cubicBezTo>
                  <a:pt x="22047" y="408"/>
                  <a:pt x="22115" y="367"/>
                  <a:pt x="22115" y="326"/>
                </a:cubicBezTo>
                <a:cubicBezTo>
                  <a:pt x="22115" y="286"/>
                  <a:pt x="22061" y="245"/>
                  <a:pt x="22007" y="163"/>
                </a:cubicBezTo>
                <a:close/>
                <a:moveTo>
                  <a:pt x="19247" y="286"/>
                </a:moveTo>
                <a:cubicBezTo>
                  <a:pt x="19220" y="286"/>
                  <a:pt x="19166" y="340"/>
                  <a:pt x="19084" y="408"/>
                </a:cubicBezTo>
                <a:cubicBezTo>
                  <a:pt x="19166" y="449"/>
                  <a:pt x="19220" y="503"/>
                  <a:pt x="19261" y="503"/>
                </a:cubicBezTo>
                <a:cubicBezTo>
                  <a:pt x="19315" y="476"/>
                  <a:pt x="19343" y="435"/>
                  <a:pt x="19356" y="381"/>
                </a:cubicBezTo>
                <a:cubicBezTo>
                  <a:pt x="19356" y="353"/>
                  <a:pt x="19288" y="286"/>
                  <a:pt x="19247" y="286"/>
                </a:cubicBezTo>
                <a:close/>
                <a:moveTo>
                  <a:pt x="25542" y="433"/>
                </a:moveTo>
                <a:cubicBezTo>
                  <a:pt x="25507" y="433"/>
                  <a:pt x="25479" y="480"/>
                  <a:pt x="25418" y="517"/>
                </a:cubicBezTo>
                <a:cubicBezTo>
                  <a:pt x="25486" y="557"/>
                  <a:pt x="25513" y="612"/>
                  <a:pt x="25554" y="612"/>
                </a:cubicBezTo>
                <a:cubicBezTo>
                  <a:pt x="25581" y="612"/>
                  <a:pt x="25622" y="557"/>
                  <a:pt x="25649" y="517"/>
                </a:cubicBezTo>
                <a:cubicBezTo>
                  <a:pt x="25622" y="489"/>
                  <a:pt x="25595" y="435"/>
                  <a:pt x="25554" y="435"/>
                </a:cubicBezTo>
                <a:cubicBezTo>
                  <a:pt x="25550" y="434"/>
                  <a:pt x="25546" y="433"/>
                  <a:pt x="25542" y="433"/>
                </a:cubicBezTo>
                <a:close/>
                <a:moveTo>
                  <a:pt x="22822" y="449"/>
                </a:moveTo>
                <a:cubicBezTo>
                  <a:pt x="22768" y="449"/>
                  <a:pt x="22686" y="530"/>
                  <a:pt x="22700" y="571"/>
                </a:cubicBezTo>
                <a:cubicBezTo>
                  <a:pt x="22713" y="639"/>
                  <a:pt x="22754" y="693"/>
                  <a:pt x="22822" y="707"/>
                </a:cubicBezTo>
                <a:cubicBezTo>
                  <a:pt x="22877" y="707"/>
                  <a:pt x="22931" y="653"/>
                  <a:pt x="22999" y="612"/>
                </a:cubicBezTo>
                <a:lnTo>
                  <a:pt x="22999" y="544"/>
                </a:lnTo>
                <a:cubicBezTo>
                  <a:pt x="22944" y="517"/>
                  <a:pt x="22877" y="449"/>
                  <a:pt x="22822" y="449"/>
                </a:cubicBezTo>
                <a:close/>
                <a:moveTo>
                  <a:pt x="20077" y="435"/>
                </a:moveTo>
                <a:cubicBezTo>
                  <a:pt x="20009" y="530"/>
                  <a:pt x="19941" y="598"/>
                  <a:pt x="19941" y="639"/>
                </a:cubicBezTo>
                <a:cubicBezTo>
                  <a:pt x="19941" y="693"/>
                  <a:pt x="20036" y="734"/>
                  <a:pt x="20077" y="788"/>
                </a:cubicBezTo>
                <a:cubicBezTo>
                  <a:pt x="20131" y="734"/>
                  <a:pt x="20212" y="693"/>
                  <a:pt x="20212" y="639"/>
                </a:cubicBezTo>
                <a:cubicBezTo>
                  <a:pt x="20226" y="585"/>
                  <a:pt x="20144" y="530"/>
                  <a:pt x="20077" y="435"/>
                </a:cubicBezTo>
                <a:close/>
                <a:moveTo>
                  <a:pt x="26357" y="664"/>
                </a:moveTo>
                <a:cubicBezTo>
                  <a:pt x="26323" y="664"/>
                  <a:pt x="26295" y="713"/>
                  <a:pt x="26234" y="761"/>
                </a:cubicBezTo>
                <a:cubicBezTo>
                  <a:pt x="26302" y="816"/>
                  <a:pt x="26343" y="870"/>
                  <a:pt x="26370" y="870"/>
                </a:cubicBezTo>
                <a:cubicBezTo>
                  <a:pt x="26411" y="870"/>
                  <a:pt x="26451" y="802"/>
                  <a:pt x="26492" y="775"/>
                </a:cubicBezTo>
                <a:cubicBezTo>
                  <a:pt x="26451" y="734"/>
                  <a:pt x="26424" y="666"/>
                  <a:pt x="26370" y="666"/>
                </a:cubicBezTo>
                <a:cubicBezTo>
                  <a:pt x="26365" y="665"/>
                  <a:pt x="26361" y="664"/>
                  <a:pt x="26357" y="664"/>
                </a:cubicBezTo>
                <a:close/>
                <a:moveTo>
                  <a:pt x="17358" y="612"/>
                </a:moveTo>
                <a:cubicBezTo>
                  <a:pt x="17331" y="612"/>
                  <a:pt x="17249" y="680"/>
                  <a:pt x="17249" y="720"/>
                </a:cubicBezTo>
                <a:cubicBezTo>
                  <a:pt x="17236" y="761"/>
                  <a:pt x="17290" y="816"/>
                  <a:pt x="17344" y="911"/>
                </a:cubicBezTo>
                <a:cubicBezTo>
                  <a:pt x="17412" y="829"/>
                  <a:pt x="17480" y="788"/>
                  <a:pt x="17467" y="748"/>
                </a:cubicBezTo>
                <a:cubicBezTo>
                  <a:pt x="17453" y="693"/>
                  <a:pt x="17412" y="639"/>
                  <a:pt x="17358" y="612"/>
                </a:cubicBezTo>
                <a:close/>
                <a:moveTo>
                  <a:pt x="23665" y="666"/>
                </a:moveTo>
                <a:cubicBezTo>
                  <a:pt x="23556" y="666"/>
                  <a:pt x="23502" y="734"/>
                  <a:pt x="23515" y="829"/>
                </a:cubicBezTo>
                <a:cubicBezTo>
                  <a:pt x="23515" y="897"/>
                  <a:pt x="23583" y="952"/>
                  <a:pt x="23624" y="1006"/>
                </a:cubicBezTo>
                <a:lnTo>
                  <a:pt x="23692" y="1006"/>
                </a:lnTo>
                <a:cubicBezTo>
                  <a:pt x="23733" y="952"/>
                  <a:pt x="23801" y="897"/>
                  <a:pt x="23814" y="843"/>
                </a:cubicBezTo>
                <a:cubicBezTo>
                  <a:pt x="23828" y="748"/>
                  <a:pt x="23774" y="666"/>
                  <a:pt x="23665" y="666"/>
                </a:cubicBezTo>
                <a:close/>
                <a:moveTo>
                  <a:pt x="20892" y="707"/>
                </a:moveTo>
                <a:cubicBezTo>
                  <a:pt x="20851" y="775"/>
                  <a:pt x="20770" y="843"/>
                  <a:pt x="20770" y="911"/>
                </a:cubicBezTo>
                <a:cubicBezTo>
                  <a:pt x="20743" y="1020"/>
                  <a:pt x="20824" y="1087"/>
                  <a:pt x="20933" y="1087"/>
                </a:cubicBezTo>
                <a:cubicBezTo>
                  <a:pt x="21042" y="1087"/>
                  <a:pt x="21137" y="992"/>
                  <a:pt x="21110" y="897"/>
                </a:cubicBezTo>
                <a:cubicBezTo>
                  <a:pt x="21069" y="829"/>
                  <a:pt x="21014" y="761"/>
                  <a:pt x="20960" y="707"/>
                </a:cubicBezTo>
                <a:close/>
                <a:moveTo>
                  <a:pt x="18166" y="814"/>
                </a:moveTo>
                <a:cubicBezTo>
                  <a:pt x="18081" y="814"/>
                  <a:pt x="18012" y="891"/>
                  <a:pt x="18024" y="979"/>
                </a:cubicBezTo>
                <a:cubicBezTo>
                  <a:pt x="18038" y="1047"/>
                  <a:pt x="18106" y="1101"/>
                  <a:pt x="18146" y="1155"/>
                </a:cubicBezTo>
                <a:lnTo>
                  <a:pt x="18228" y="1155"/>
                </a:lnTo>
                <a:cubicBezTo>
                  <a:pt x="18269" y="1101"/>
                  <a:pt x="18337" y="1033"/>
                  <a:pt x="18337" y="965"/>
                </a:cubicBezTo>
                <a:cubicBezTo>
                  <a:pt x="18310" y="897"/>
                  <a:pt x="18255" y="843"/>
                  <a:pt x="18187" y="816"/>
                </a:cubicBezTo>
                <a:cubicBezTo>
                  <a:pt x="18180" y="815"/>
                  <a:pt x="18173" y="814"/>
                  <a:pt x="18166" y="814"/>
                </a:cubicBezTo>
                <a:close/>
                <a:moveTo>
                  <a:pt x="15469" y="938"/>
                </a:moveTo>
                <a:cubicBezTo>
                  <a:pt x="15428" y="965"/>
                  <a:pt x="15374" y="1006"/>
                  <a:pt x="15374" y="1047"/>
                </a:cubicBezTo>
                <a:cubicBezTo>
                  <a:pt x="15360" y="1087"/>
                  <a:pt x="15414" y="1115"/>
                  <a:pt x="15455" y="1169"/>
                </a:cubicBezTo>
                <a:cubicBezTo>
                  <a:pt x="15496" y="1115"/>
                  <a:pt x="15564" y="1087"/>
                  <a:pt x="15550" y="1047"/>
                </a:cubicBezTo>
                <a:cubicBezTo>
                  <a:pt x="15550" y="1006"/>
                  <a:pt x="15496" y="979"/>
                  <a:pt x="15469" y="938"/>
                </a:cubicBezTo>
                <a:close/>
                <a:moveTo>
                  <a:pt x="27212" y="897"/>
                </a:moveTo>
                <a:cubicBezTo>
                  <a:pt x="27172" y="938"/>
                  <a:pt x="27104" y="965"/>
                  <a:pt x="27090" y="1006"/>
                </a:cubicBezTo>
                <a:cubicBezTo>
                  <a:pt x="27090" y="1047"/>
                  <a:pt x="27144" y="1101"/>
                  <a:pt x="27199" y="1183"/>
                </a:cubicBezTo>
                <a:cubicBezTo>
                  <a:pt x="27250" y="1106"/>
                  <a:pt x="27313" y="1053"/>
                  <a:pt x="27321" y="1013"/>
                </a:cubicBezTo>
                <a:lnTo>
                  <a:pt x="27321" y="1013"/>
                </a:lnTo>
                <a:cubicBezTo>
                  <a:pt x="27321" y="1015"/>
                  <a:pt x="27321" y="1017"/>
                  <a:pt x="27321" y="1020"/>
                </a:cubicBezTo>
                <a:lnTo>
                  <a:pt x="27321" y="1006"/>
                </a:lnTo>
                <a:cubicBezTo>
                  <a:pt x="27321" y="1008"/>
                  <a:pt x="27321" y="1011"/>
                  <a:pt x="27321" y="1013"/>
                </a:cubicBezTo>
                <a:lnTo>
                  <a:pt x="27321" y="1013"/>
                </a:lnTo>
                <a:cubicBezTo>
                  <a:pt x="27313" y="974"/>
                  <a:pt x="27238" y="936"/>
                  <a:pt x="27212" y="897"/>
                </a:cubicBezTo>
                <a:close/>
                <a:moveTo>
                  <a:pt x="24467" y="923"/>
                </a:moveTo>
                <a:cubicBezTo>
                  <a:pt x="24372" y="923"/>
                  <a:pt x="24304" y="989"/>
                  <a:pt x="24304" y="1101"/>
                </a:cubicBezTo>
                <a:cubicBezTo>
                  <a:pt x="24304" y="1183"/>
                  <a:pt x="24385" y="1264"/>
                  <a:pt x="24480" y="1264"/>
                </a:cubicBezTo>
                <a:cubicBezTo>
                  <a:pt x="24589" y="1264"/>
                  <a:pt x="24644" y="1196"/>
                  <a:pt x="24671" y="1033"/>
                </a:cubicBezTo>
                <a:cubicBezTo>
                  <a:pt x="24630" y="1020"/>
                  <a:pt x="24562" y="938"/>
                  <a:pt x="24494" y="924"/>
                </a:cubicBezTo>
                <a:cubicBezTo>
                  <a:pt x="24485" y="923"/>
                  <a:pt x="24476" y="923"/>
                  <a:pt x="24467" y="923"/>
                </a:cubicBezTo>
                <a:close/>
                <a:moveTo>
                  <a:pt x="21752" y="964"/>
                </a:moveTo>
                <a:cubicBezTo>
                  <a:pt x="21653" y="964"/>
                  <a:pt x="21572" y="1041"/>
                  <a:pt x="21572" y="1142"/>
                </a:cubicBezTo>
                <a:cubicBezTo>
                  <a:pt x="21565" y="1274"/>
                  <a:pt x="21662" y="1342"/>
                  <a:pt x="21759" y="1342"/>
                </a:cubicBezTo>
                <a:cubicBezTo>
                  <a:pt x="21852" y="1342"/>
                  <a:pt x="21946" y="1281"/>
                  <a:pt x="21952" y="1155"/>
                </a:cubicBezTo>
                <a:cubicBezTo>
                  <a:pt x="21966" y="1060"/>
                  <a:pt x="21871" y="965"/>
                  <a:pt x="21776" y="965"/>
                </a:cubicBezTo>
                <a:cubicBezTo>
                  <a:pt x="21768" y="964"/>
                  <a:pt x="21760" y="964"/>
                  <a:pt x="21752" y="964"/>
                </a:cubicBezTo>
                <a:close/>
                <a:moveTo>
                  <a:pt x="28049" y="1167"/>
                </a:moveTo>
                <a:cubicBezTo>
                  <a:pt x="28047" y="1167"/>
                  <a:pt x="28044" y="1168"/>
                  <a:pt x="28042" y="1169"/>
                </a:cubicBezTo>
                <a:cubicBezTo>
                  <a:pt x="27987" y="1183"/>
                  <a:pt x="27946" y="1237"/>
                  <a:pt x="27919" y="1291"/>
                </a:cubicBezTo>
                <a:cubicBezTo>
                  <a:pt x="27919" y="1319"/>
                  <a:pt x="27987" y="1400"/>
                  <a:pt x="28028" y="1400"/>
                </a:cubicBezTo>
                <a:cubicBezTo>
                  <a:pt x="28069" y="1400"/>
                  <a:pt x="28123" y="1332"/>
                  <a:pt x="28218" y="1278"/>
                </a:cubicBezTo>
                <a:cubicBezTo>
                  <a:pt x="28131" y="1228"/>
                  <a:pt x="28079" y="1167"/>
                  <a:pt x="28049" y="1167"/>
                </a:cubicBezTo>
                <a:close/>
                <a:moveTo>
                  <a:pt x="18988" y="1028"/>
                </a:moveTo>
                <a:cubicBezTo>
                  <a:pt x="18887" y="1028"/>
                  <a:pt x="18814" y="1114"/>
                  <a:pt x="18826" y="1210"/>
                </a:cubicBezTo>
                <a:cubicBezTo>
                  <a:pt x="18812" y="1353"/>
                  <a:pt x="18911" y="1424"/>
                  <a:pt x="19010" y="1424"/>
                </a:cubicBezTo>
                <a:cubicBezTo>
                  <a:pt x="19106" y="1424"/>
                  <a:pt x="19203" y="1355"/>
                  <a:pt x="19194" y="1218"/>
                </a:cubicBezTo>
                <a:lnTo>
                  <a:pt x="19194" y="1218"/>
                </a:lnTo>
                <a:cubicBezTo>
                  <a:pt x="19204" y="1112"/>
                  <a:pt x="19123" y="1033"/>
                  <a:pt x="19030" y="1033"/>
                </a:cubicBezTo>
                <a:cubicBezTo>
                  <a:pt x="19016" y="1030"/>
                  <a:pt x="19002" y="1028"/>
                  <a:pt x="18988" y="1028"/>
                </a:cubicBezTo>
                <a:close/>
                <a:moveTo>
                  <a:pt x="16260" y="1137"/>
                </a:moveTo>
                <a:cubicBezTo>
                  <a:pt x="16180" y="1137"/>
                  <a:pt x="16111" y="1209"/>
                  <a:pt x="16135" y="1291"/>
                </a:cubicBezTo>
                <a:cubicBezTo>
                  <a:pt x="16148" y="1359"/>
                  <a:pt x="16216" y="1414"/>
                  <a:pt x="16257" y="1468"/>
                </a:cubicBezTo>
                <a:lnTo>
                  <a:pt x="16325" y="1468"/>
                </a:lnTo>
                <a:cubicBezTo>
                  <a:pt x="16366" y="1414"/>
                  <a:pt x="16434" y="1346"/>
                  <a:pt x="16434" y="1305"/>
                </a:cubicBezTo>
                <a:cubicBezTo>
                  <a:pt x="16407" y="1223"/>
                  <a:pt x="16366" y="1169"/>
                  <a:pt x="16298" y="1142"/>
                </a:cubicBezTo>
                <a:cubicBezTo>
                  <a:pt x="16285" y="1138"/>
                  <a:pt x="16273" y="1137"/>
                  <a:pt x="16260" y="1137"/>
                </a:cubicBezTo>
                <a:close/>
                <a:moveTo>
                  <a:pt x="25289" y="1154"/>
                </a:moveTo>
                <a:cubicBezTo>
                  <a:pt x="25203" y="1154"/>
                  <a:pt x="25133" y="1230"/>
                  <a:pt x="25133" y="1319"/>
                </a:cubicBezTo>
                <a:cubicBezTo>
                  <a:pt x="25112" y="1458"/>
                  <a:pt x="25212" y="1529"/>
                  <a:pt x="25314" y="1529"/>
                </a:cubicBezTo>
                <a:cubicBezTo>
                  <a:pt x="25407" y="1529"/>
                  <a:pt x="25501" y="1468"/>
                  <a:pt x="25500" y="1343"/>
                </a:cubicBezTo>
                <a:lnTo>
                  <a:pt x="25500" y="1343"/>
                </a:lnTo>
                <a:cubicBezTo>
                  <a:pt x="25511" y="1242"/>
                  <a:pt x="25429" y="1154"/>
                  <a:pt x="25330" y="1154"/>
                </a:cubicBezTo>
                <a:cubicBezTo>
                  <a:pt x="25323" y="1154"/>
                  <a:pt x="25317" y="1155"/>
                  <a:pt x="25310" y="1155"/>
                </a:cubicBezTo>
                <a:cubicBezTo>
                  <a:pt x="25303" y="1154"/>
                  <a:pt x="25296" y="1154"/>
                  <a:pt x="25289" y="1154"/>
                </a:cubicBezTo>
                <a:close/>
                <a:moveTo>
                  <a:pt x="22591" y="1196"/>
                </a:moveTo>
                <a:cubicBezTo>
                  <a:pt x="22319" y="1210"/>
                  <a:pt x="22319" y="1590"/>
                  <a:pt x="22591" y="1618"/>
                </a:cubicBezTo>
                <a:cubicBezTo>
                  <a:pt x="22700" y="1618"/>
                  <a:pt x="22795" y="1522"/>
                  <a:pt x="22795" y="1400"/>
                </a:cubicBezTo>
                <a:cubicBezTo>
                  <a:pt x="22795" y="1291"/>
                  <a:pt x="22700" y="1196"/>
                  <a:pt x="22591" y="1196"/>
                </a:cubicBezTo>
                <a:close/>
                <a:moveTo>
                  <a:pt x="28898" y="1414"/>
                </a:moveTo>
                <a:cubicBezTo>
                  <a:pt x="28844" y="1427"/>
                  <a:pt x="28789" y="1468"/>
                  <a:pt x="28776" y="1522"/>
                </a:cubicBezTo>
                <a:cubicBezTo>
                  <a:pt x="28776" y="1563"/>
                  <a:pt x="28844" y="1631"/>
                  <a:pt x="28884" y="1631"/>
                </a:cubicBezTo>
                <a:cubicBezTo>
                  <a:pt x="28889" y="1633"/>
                  <a:pt x="28893" y="1633"/>
                  <a:pt x="28898" y="1633"/>
                </a:cubicBezTo>
                <a:cubicBezTo>
                  <a:pt x="28937" y="1633"/>
                  <a:pt x="28988" y="1585"/>
                  <a:pt x="29061" y="1536"/>
                </a:cubicBezTo>
                <a:cubicBezTo>
                  <a:pt x="28979" y="1468"/>
                  <a:pt x="28939" y="1414"/>
                  <a:pt x="28898" y="1414"/>
                </a:cubicBezTo>
                <a:close/>
                <a:moveTo>
                  <a:pt x="19832" y="1234"/>
                </a:moveTo>
                <a:cubicBezTo>
                  <a:pt x="19716" y="1234"/>
                  <a:pt x="19601" y="1312"/>
                  <a:pt x="19614" y="1468"/>
                </a:cubicBezTo>
                <a:cubicBezTo>
                  <a:pt x="19628" y="1597"/>
                  <a:pt x="19730" y="1662"/>
                  <a:pt x="19832" y="1662"/>
                </a:cubicBezTo>
                <a:cubicBezTo>
                  <a:pt x="19934" y="1662"/>
                  <a:pt x="20036" y="1597"/>
                  <a:pt x="20049" y="1468"/>
                </a:cubicBezTo>
                <a:cubicBezTo>
                  <a:pt x="20063" y="1312"/>
                  <a:pt x="19947" y="1234"/>
                  <a:pt x="19832" y="1234"/>
                </a:cubicBezTo>
                <a:close/>
                <a:moveTo>
                  <a:pt x="14354" y="1495"/>
                </a:moveTo>
                <a:cubicBezTo>
                  <a:pt x="14313" y="1495"/>
                  <a:pt x="14232" y="1577"/>
                  <a:pt x="14232" y="1618"/>
                </a:cubicBezTo>
                <a:cubicBezTo>
                  <a:pt x="14259" y="1672"/>
                  <a:pt x="14300" y="1726"/>
                  <a:pt x="14368" y="1740"/>
                </a:cubicBezTo>
                <a:cubicBezTo>
                  <a:pt x="14409" y="1740"/>
                  <a:pt x="14463" y="1672"/>
                  <a:pt x="14558" y="1604"/>
                </a:cubicBezTo>
                <a:cubicBezTo>
                  <a:pt x="14463" y="1550"/>
                  <a:pt x="14409" y="1495"/>
                  <a:pt x="14354" y="1495"/>
                </a:cubicBezTo>
                <a:close/>
                <a:moveTo>
                  <a:pt x="17127" y="1359"/>
                </a:moveTo>
                <a:cubicBezTo>
                  <a:pt x="17005" y="1359"/>
                  <a:pt x="16910" y="1454"/>
                  <a:pt x="16923" y="1563"/>
                </a:cubicBezTo>
                <a:cubicBezTo>
                  <a:pt x="16923" y="1672"/>
                  <a:pt x="17005" y="1753"/>
                  <a:pt x="17113" y="1753"/>
                </a:cubicBezTo>
                <a:cubicBezTo>
                  <a:pt x="17236" y="1753"/>
                  <a:pt x="17317" y="1658"/>
                  <a:pt x="17317" y="1550"/>
                </a:cubicBezTo>
                <a:cubicBezTo>
                  <a:pt x="17317" y="1441"/>
                  <a:pt x="17222" y="1359"/>
                  <a:pt x="17127" y="1359"/>
                </a:cubicBezTo>
                <a:close/>
                <a:moveTo>
                  <a:pt x="26139" y="1387"/>
                </a:moveTo>
                <a:cubicBezTo>
                  <a:pt x="25867" y="1387"/>
                  <a:pt x="25867" y="1781"/>
                  <a:pt x="26139" y="1781"/>
                </a:cubicBezTo>
                <a:cubicBezTo>
                  <a:pt x="26397" y="1781"/>
                  <a:pt x="26397" y="1387"/>
                  <a:pt x="26139" y="1387"/>
                </a:cubicBezTo>
                <a:close/>
                <a:moveTo>
                  <a:pt x="23404" y="1427"/>
                </a:moveTo>
                <a:cubicBezTo>
                  <a:pt x="23211" y="1427"/>
                  <a:pt x="23112" y="1662"/>
                  <a:pt x="23257" y="1808"/>
                </a:cubicBezTo>
                <a:cubicBezTo>
                  <a:pt x="23301" y="1852"/>
                  <a:pt x="23356" y="1871"/>
                  <a:pt x="23410" y="1871"/>
                </a:cubicBezTo>
                <a:cubicBezTo>
                  <a:pt x="23525" y="1871"/>
                  <a:pt x="23638" y="1783"/>
                  <a:pt x="23638" y="1645"/>
                </a:cubicBezTo>
                <a:cubicBezTo>
                  <a:pt x="23638" y="1522"/>
                  <a:pt x="23543" y="1427"/>
                  <a:pt x="23420" y="1427"/>
                </a:cubicBezTo>
                <a:cubicBezTo>
                  <a:pt x="23415" y="1427"/>
                  <a:pt x="23409" y="1427"/>
                  <a:pt x="23404" y="1427"/>
                </a:cubicBezTo>
                <a:close/>
                <a:moveTo>
                  <a:pt x="29741" y="1658"/>
                </a:moveTo>
                <a:cubicBezTo>
                  <a:pt x="29700" y="1699"/>
                  <a:pt x="29645" y="1726"/>
                  <a:pt x="29618" y="1767"/>
                </a:cubicBezTo>
                <a:cubicBezTo>
                  <a:pt x="29605" y="1808"/>
                  <a:pt x="29673" y="1849"/>
                  <a:pt x="29713" y="1917"/>
                </a:cubicBezTo>
                <a:cubicBezTo>
                  <a:pt x="29754" y="1862"/>
                  <a:pt x="29809" y="1821"/>
                  <a:pt x="29809" y="1781"/>
                </a:cubicBezTo>
                <a:lnTo>
                  <a:pt x="29822" y="1781"/>
                </a:lnTo>
                <a:cubicBezTo>
                  <a:pt x="29822" y="1740"/>
                  <a:pt x="29768" y="1699"/>
                  <a:pt x="29741" y="1658"/>
                </a:cubicBezTo>
                <a:close/>
                <a:moveTo>
                  <a:pt x="20661" y="1509"/>
                </a:moveTo>
                <a:cubicBezTo>
                  <a:pt x="20457" y="1509"/>
                  <a:pt x="20348" y="1753"/>
                  <a:pt x="20498" y="1903"/>
                </a:cubicBezTo>
                <a:cubicBezTo>
                  <a:pt x="20546" y="1951"/>
                  <a:pt x="20604" y="1973"/>
                  <a:pt x="20661" y="1973"/>
                </a:cubicBezTo>
                <a:cubicBezTo>
                  <a:pt x="20780" y="1973"/>
                  <a:pt x="20892" y="1878"/>
                  <a:pt x="20892" y="1740"/>
                </a:cubicBezTo>
                <a:cubicBezTo>
                  <a:pt x="20892" y="1618"/>
                  <a:pt x="20783" y="1509"/>
                  <a:pt x="20661" y="1509"/>
                </a:cubicBezTo>
                <a:close/>
                <a:moveTo>
                  <a:pt x="17943" y="1577"/>
                </a:moveTo>
                <a:cubicBezTo>
                  <a:pt x="17644" y="1577"/>
                  <a:pt x="17644" y="2025"/>
                  <a:pt x="17943" y="2025"/>
                </a:cubicBezTo>
                <a:cubicBezTo>
                  <a:pt x="18242" y="2025"/>
                  <a:pt x="18242" y="1577"/>
                  <a:pt x="17943" y="1577"/>
                </a:cubicBezTo>
                <a:close/>
                <a:moveTo>
                  <a:pt x="26943" y="1630"/>
                </a:moveTo>
                <a:cubicBezTo>
                  <a:pt x="26695" y="1630"/>
                  <a:pt x="26677" y="2026"/>
                  <a:pt x="26941" y="2039"/>
                </a:cubicBezTo>
                <a:cubicBezTo>
                  <a:pt x="26945" y="2039"/>
                  <a:pt x="26949" y="2039"/>
                  <a:pt x="26954" y="2039"/>
                </a:cubicBezTo>
                <a:cubicBezTo>
                  <a:pt x="27213" y="2039"/>
                  <a:pt x="27235" y="1645"/>
                  <a:pt x="26968" y="1631"/>
                </a:cubicBezTo>
                <a:cubicBezTo>
                  <a:pt x="26959" y="1630"/>
                  <a:pt x="26951" y="1630"/>
                  <a:pt x="26943" y="1630"/>
                </a:cubicBezTo>
                <a:close/>
                <a:moveTo>
                  <a:pt x="15176" y="1670"/>
                </a:moveTo>
                <a:cubicBezTo>
                  <a:pt x="15088" y="1670"/>
                  <a:pt x="15007" y="1748"/>
                  <a:pt x="15007" y="1849"/>
                </a:cubicBezTo>
                <a:cubicBezTo>
                  <a:pt x="14993" y="1957"/>
                  <a:pt x="15075" y="2053"/>
                  <a:pt x="15183" y="2053"/>
                </a:cubicBezTo>
                <a:cubicBezTo>
                  <a:pt x="15278" y="2053"/>
                  <a:pt x="15374" y="1985"/>
                  <a:pt x="15374" y="1889"/>
                </a:cubicBezTo>
                <a:cubicBezTo>
                  <a:pt x="15387" y="1781"/>
                  <a:pt x="15306" y="1686"/>
                  <a:pt x="15197" y="1686"/>
                </a:cubicBezTo>
                <a:lnTo>
                  <a:pt x="15197" y="1672"/>
                </a:lnTo>
                <a:cubicBezTo>
                  <a:pt x="15190" y="1671"/>
                  <a:pt x="15183" y="1670"/>
                  <a:pt x="15176" y="1670"/>
                </a:cubicBezTo>
                <a:close/>
                <a:moveTo>
                  <a:pt x="30543" y="1930"/>
                </a:moveTo>
                <a:cubicBezTo>
                  <a:pt x="30502" y="1944"/>
                  <a:pt x="30461" y="1971"/>
                  <a:pt x="30447" y="2025"/>
                </a:cubicBezTo>
                <a:cubicBezTo>
                  <a:pt x="30447" y="2053"/>
                  <a:pt x="30502" y="2093"/>
                  <a:pt x="30543" y="2148"/>
                </a:cubicBezTo>
                <a:cubicBezTo>
                  <a:pt x="30583" y="2080"/>
                  <a:pt x="30624" y="2039"/>
                  <a:pt x="30624" y="2012"/>
                </a:cubicBezTo>
                <a:cubicBezTo>
                  <a:pt x="30624" y="1971"/>
                  <a:pt x="30570" y="1930"/>
                  <a:pt x="30543" y="1930"/>
                </a:cubicBezTo>
                <a:close/>
                <a:moveTo>
                  <a:pt x="24249" y="1686"/>
                </a:moveTo>
                <a:cubicBezTo>
                  <a:pt x="24032" y="1686"/>
                  <a:pt x="23910" y="1944"/>
                  <a:pt x="24073" y="2093"/>
                </a:cubicBezTo>
                <a:cubicBezTo>
                  <a:pt x="24120" y="2141"/>
                  <a:pt x="24179" y="2162"/>
                  <a:pt x="24237" y="2162"/>
                </a:cubicBezTo>
                <a:cubicBezTo>
                  <a:pt x="24361" y="2162"/>
                  <a:pt x="24480" y="2065"/>
                  <a:pt x="24480" y="1917"/>
                </a:cubicBezTo>
                <a:cubicBezTo>
                  <a:pt x="24467" y="1794"/>
                  <a:pt x="24372" y="1686"/>
                  <a:pt x="24249" y="1686"/>
                </a:cubicBezTo>
                <a:close/>
                <a:moveTo>
                  <a:pt x="21489" y="1755"/>
                </a:moveTo>
                <a:cubicBezTo>
                  <a:pt x="21370" y="1755"/>
                  <a:pt x="21252" y="1833"/>
                  <a:pt x="21245" y="1985"/>
                </a:cubicBezTo>
                <a:cubicBezTo>
                  <a:pt x="21232" y="2166"/>
                  <a:pt x="21362" y="2255"/>
                  <a:pt x="21492" y="2255"/>
                </a:cubicBezTo>
                <a:cubicBezTo>
                  <a:pt x="21624" y="2255"/>
                  <a:pt x="21755" y="2163"/>
                  <a:pt x="21735" y="1985"/>
                </a:cubicBezTo>
                <a:cubicBezTo>
                  <a:pt x="21721" y="1830"/>
                  <a:pt x="21605" y="1755"/>
                  <a:pt x="21489" y="1755"/>
                </a:cubicBezTo>
                <a:close/>
                <a:moveTo>
                  <a:pt x="18774" y="1807"/>
                </a:moveTo>
                <a:cubicBezTo>
                  <a:pt x="18769" y="1807"/>
                  <a:pt x="18763" y="1808"/>
                  <a:pt x="18758" y="1808"/>
                </a:cubicBezTo>
                <a:cubicBezTo>
                  <a:pt x="18622" y="1808"/>
                  <a:pt x="18513" y="1917"/>
                  <a:pt x="18513" y="2053"/>
                </a:cubicBezTo>
                <a:cubicBezTo>
                  <a:pt x="18513" y="2198"/>
                  <a:pt x="18634" y="2294"/>
                  <a:pt x="18759" y="2294"/>
                </a:cubicBezTo>
                <a:cubicBezTo>
                  <a:pt x="18822" y="2294"/>
                  <a:pt x="18885" y="2270"/>
                  <a:pt x="18935" y="2216"/>
                </a:cubicBezTo>
                <a:cubicBezTo>
                  <a:pt x="19081" y="2070"/>
                  <a:pt x="18981" y="1807"/>
                  <a:pt x="18774" y="1807"/>
                </a:cubicBezTo>
                <a:close/>
                <a:moveTo>
                  <a:pt x="27806" y="1902"/>
                </a:moveTo>
                <a:cubicBezTo>
                  <a:pt x="27799" y="1902"/>
                  <a:pt x="27791" y="1902"/>
                  <a:pt x="27783" y="1903"/>
                </a:cubicBezTo>
                <a:cubicBezTo>
                  <a:pt x="27776" y="1902"/>
                  <a:pt x="27769" y="1902"/>
                  <a:pt x="27762" y="1902"/>
                </a:cubicBezTo>
                <a:cubicBezTo>
                  <a:pt x="27661" y="1902"/>
                  <a:pt x="27567" y="1992"/>
                  <a:pt x="27579" y="2107"/>
                </a:cubicBezTo>
                <a:cubicBezTo>
                  <a:pt x="27579" y="2229"/>
                  <a:pt x="27675" y="2324"/>
                  <a:pt x="27797" y="2324"/>
                </a:cubicBezTo>
                <a:cubicBezTo>
                  <a:pt x="27906" y="2311"/>
                  <a:pt x="28001" y="2216"/>
                  <a:pt x="28001" y="2093"/>
                </a:cubicBezTo>
                <a:cubicBezTo>
                  <a:pt x="27988" y="1992"/>
                  <a:pt x="27916" y="1902"/>
                  <a:pt x="27806" y="1902"/>
                </a:cubicBezTo>
                <a:close/>
                <a:moveTo>
                  <a:pt x="16033" y="1888"/>
                </a:moveTo>
                <a:cubicBezTo>
                  <a:pt x="16026" y="1888"/>
                  <a:pt x="16019" y="1889"/>
                  <a:pt x="16012" y="1889"/>
                </a:cubicBezTo>
                <a:cubicBezTo>
                  <a:pt x="15809" y="1903"/>
                  <a:pt x="15713" y="2134"/>
                  <a:pt x="15863" y="2270"/>
                </a:cubicBezTo>
                <a:cubicBezTo>
                  <a:pt x="15907" y="2314"/>
                  <a:pt x="15960" y="2334"/>
                  <a:pt x="16013" y="2334"/>
                </a:cubicBezTo>
                <a:cubicBezTo>
                  <a:pt x="16124" y="2334"/>
                  <a:pt x="16230" y="2245"/>
                  <a:pt x="16230" y="2107"/>
                </a:cubicBezTo>
                <a:cubicBezTo>
                  <a:pt x="16243" y="1992"/>
                  <a:pt x="16147" y="1888"/>
                  <a:pt x="16033" y="1888"/>
                </a:cubicBezTo>
                <a:close/>
                <a:moveTo>
                  <a:pt x="13294" y="2053"/>
                </a:moveTo>
                <a:cubicBezTo>
                  <a:pt x="13253" y="2066"/>
                  <a:pt x="13158" y="2148"/>
                  <a:pt x="13158" y="2202"/>
                </a:cubicBezTo>
                <a:cubicBezTo>
                  <a:pt x="13172" y="2270"/>
                  <a:pt x="13226" y="2324"/>
                  <a:pt x="13294" y="2338"/>
                </a:cubicBezTo>
                <a:cubicBezTo>
                  <a:pt x="13348" y="2338"/>
                  <a:pt x="13416" y="2284"/>
                  <a:pt x="13457" y="2243"/>
                </a:cubicBezTo>
                <a:lnTo>
                  <a:pt x="13471" y="2161"/>
                </a:lnTo>
                <a:cubicBezTo>
                  <a:pt x="13416" y="2120"/>
                  <a:pt x="13348" y="2053"/>
                  <a:pt x="13294" y="2053"/>
                </a:cubicBezTo>
                <a:close/>
                <a:moveTo>
                  <a:pt x="25065" y="1917"/>
                </a:moveTo>
                <a:cubicBezTo>
                  <a:pt x="24834" y="1917"/>
                  <a:pt x="24725" y="2188"/>
                  <a:pt x="24875" y="2338"/>
                </a:cubicBezTo>
                <a:cubicBezTo>
                  <a:pt x="24928" y="2392"/>
                  <a:pt x="24993" y="2416"/>
                  <a:pt x="25054" y="2416"/>
                </a:cubicBezTo>
                <a:cubicBezTo>
                  <a:pt x="25180" y="2416"/>
                  <a:pt x="25296" y="2316"/>
                  <a:pt x="25296" y="2161"/>
                </a:cubicBezTo>
                <a:cubicBezTo>
                  <a:pt x="25296" y="2039"/>
                  <a:pt x="25201" y="1930"/>
                  <a:pt x="25065" y="1917"/>
                </a:cubicBezTo>
                <a:close/>
                <a:moveTo>
                  <a:pt x="22306" y="1971"/>
                </a:moveTo>
                <a:cubicBezTo>
                  <a:pt x="22156" y="1971"/>
                  <a:pt x="22047" y="2093"/>
                  <a:pt x="22047" y="2229"/>
                </a:cubicBezTo>
                <a:cubicBezTo>
                  <a:pt x="22047" y="2384"/>
                  <a:pt x="22175" y="2490"/>
                  <a:pt x="22309" y="2490"/>
                </a:cubicBezTo>
                <a:cubicBezTo>
                  <a:pt x="22375" y="2490"/>
                  <a:pt x="22442" y="2464"/>
                  <a:pt x="22496" y="2406"/>
                </a:cubicBezTo>
                <a:cubicBezTo>
                  <a:pt x="22659" y="2243"/>
                  <a:pt x="22537" y="1971"/>
                  <a:pt x="22306" y="1971"/>
                </a:cubicBezTo>
                <a:close/>
                <a:moveTo>
                  <a:pt x="19587" y="2025"/>
                </a:moveTo>
                <a:cubicBezTo>
                  <a:pt x="19356" y="2039"/>
                  <a:pt x="19247" y="2324"/>
                  <a:pt x="19411" y="2474"/>
                </a:cubicBezTo>
                <a:cubicBezTo>
                  <a:pt x="19462" y="2526"/>
                  <a:pt x="19525" y="2549"/>
                  <a:pt x="19586" y="2549"/>
                </a:cubicBezTo>
                <a:cubicBezTo>
                  <a:pt x="19719" y="2549"/>
                  <a:pt x="19845" y="2441"/>
                  <a:pt x="19845" y="2284"/>
                </a:cubicBezTo>
                <a:cubicBezTo>
                  <a:pt x="19845" y="2148"/>
                  <a:pt x="19723" y="2025"/>
                  <a:pt x="19587" y="2025"/>
                </a:cubicBezTo>
                <a:close/>
                <a:moveTo>
                  <a:pt x="28612" y="2134"/>
                </a:moveTo>
                <a:cubicBezTo>
                  <a:pt x="28504" y="2148"/>
                  <a:pt x="28422" y="2229"/>
                  <a:pt x="28409" y="2338"/>
                </a:cubicBezTo>
                <a:cubicBezTo>
                  <a:pt x="28387" y="2494"/>
                  <a:pt x="28503" y="2576"/>
                  <a:pt x="28619" y="2576"/>
                </a:cubicBezTo>
                <a:cubicBezTo>
                  <a:pt x="28725" y="2576"/>
                  <a:pt x="28830" y="2508"/>
                  <a:pt x="28830" y="2365"/>
                </a:cubicBezTo>
                <a:cubicBezTo>
                  <a:pt x="28830" y="2243"/>
                  <a:pt x="28735" y="2148"/>
                  <a:pt x="28612" y="2134"/>
                </a:cubicBezTo>
                <a:close/>
                <a:moveTo>
                  <a:pt x="16878" y="2133"/>
                </a:moveTo>
                <a:cubicBezTo>
                  <a:pt x="16870" y="2133"/>
                  <a:pt x="16863" y="2133"/>
                  <a:pt x="16855" y="2134"/>
                </a:cubicBezTo>
                <a:cubicBezTo>
                  <a:pt x="16638" y="2148"/>
                  <a:pt x="16543" y="2420"/>
                  <a:pt x="16706" y="2569"/>
                </a:cubicBezTo>
                <a:cubicBezTo>
                  <a:pt x="16751" y="2615"/>
                  <a:pt x="16808" y="2635"/>
                  <a:pt x="16865" y="2635"/>
                </a:cubicBezTo>
                <a:cubicBezTo>
                  <a:pt x="16995" y="2635"/>
                  <a:pt x="17123" y="2530"/>
                  <a:pt x="17113" y="2379"/>
                </a:cubicBezTo>
                <a:cubicBezTo>
                  <a:pt x="17113" y="2250"/>
                  <a:pt x="17016" y="2133"/>
                  <a:pt x="16878" y="2133"/>
                </a:cubicBezTo>
                <a:close/>
                <a:moveTo>
                  <a:pt x="25891" y="2161"/>
                </a:moveTo>
                <a:cubicBezTo>
                  <a:pt x="25671" y="2161"/>
                  <a:pt x="25558" y="2423"/>
                  <a:pt x="25717" y="2583"/>
                </a:cubicBezTo>
                <a:cubicBezTo>
                  <a:pt x="25767" y="2637"/>
                  <a:pt x="25831" y="2661"/>
                  <a:pt x="25894" y="2661"/>
                </a:cubicBezTo>
                <a:cubicBezTo>
                  <a:pt x="26019" y="2661"/>
                  <a:pt x="26143" y="2565"/>
                  <a:pt x="26152" y="2420"/>
                </a:cubicBezTo>
                <a:cubicBezTo>
                  <a:pt x="26152" y="2284"/>
                  <a:pt x="26044" y="2161"/>
                  <a:pt x="25894" y="2161"/>
                </a:cubicBezTo>
                <a:lnTo>
                  <a:pt x="25908" y="2161"/>
                </a:lnTo>
                <a:cubicBezTo>
                  <a:pt x="25902" y="2161"/>
                  <a:pt x="25896" y="2161"/>
                  <a:pt x="25891" y="2161"/>
                </a:cubicBezTo>
                <a:close/>
                <a:moveTo>
                  <a:pt x="14114" y="2236"/>
                </a:moveTo>
                <a:cubicBezTo>
                  <a:pt x="14066" y="2236"/>
                  <a:pt x="14016" y="2255"/>
                  <a:pt x="13974" y="2297"/>
                </a:cubicBezTo>
                <a:cubicBezTo>
                  <a:pt x="13838" y="2420"/>
                  <a:pt x="13919" y="2651"/>
                  <a:pt x="14110" y="2664"/>
                </a:cubicBezTo>
                <a:cubicBezTo>
                  <a:pt x="14232" y="2651"/>
                  <a:pt x="14313" y="2569"/>
                  <a:pt x="14327" y="2460"/>
                </a:cubicBezTo>
                <a:cubicBezTo>
                  <a:pt x="14327" y="2329"/>
                  <a:pt x="14223" y="2236"/>
                  <a:pt x="14114" y="2236"/>
                </a:cubicBezTo>
                <a:close/>
                <a:moveTo>
                  <a:pt x="23129" y="2200"/>
                </a:moveTo>
                <a:cubicBezTo>
                  <a:pt x="23060" y="2200"/>
                  <a:pt x="22989" y="2226"/>
                  <a:pt x="22931" y="2284"/>
                </a:cubicBezTo>
                <a:cubicBezTo>
                  <a:pt x="22768" y="2460"/>
                  <a:pt x="22890" y="2746"/>
                  <a:pt x="23135" y="2746"/>
                </a:cubicBezTo>
                <a:cubicBezTo>
                  <a:pt x="23284" y="2746"/>
                  <a:pt x="23407" y="2623"/>
                  <a:pt x="23407" y="2474"/>
                </a:cubicBezTo>
                <a:cubicBezTo>
                  <a:pt x="23407" y="2309"/>
                  <a:pt x="23271" y="2200"/>
                  <a:pt x="23129" y="2200"/>
                </a:cubicBezTo>
                <a:close/>
                <a:moveTo>
                  <a:pt x="29428" y="2392"/>
                </a:moveTo>
                <a:cubicBezTo>
                  <a:pt x="29156" y="2392"/>
                  <a:pt x="29156" y="2800"/>
                  <a:pt x="29428" y="2800"/>
                </a:cubicBezTo>
                <a:cubicBezTo>
                  <a:pt x="29713" y="2800"/>
                  <a:pt x="29713" y="2392"/>
                  <a:pt x="29428" y="2392"/>
                </a:cubicBezTo>
                <a:close/>
                <a:moveTo>
                  <a:pt x="20400" y="2297"/>
                </a:moveTo>
                <a:cubicBezTo>
                  <a:pt x="20166" y="2297"/>
                  <a:pt x="20053" y="2587"/>
                  <a:pt x="20226" y="2759"/>
                </a:cubicBezTo>
                <a:cubicBezTo>
                  <a:pt x="20283" y="2817"/>
                  <a:pt x="20352" y="2842"/>
                  <a:pt x="20419" y="2842"/>
                </a:cubicBezTo>
                <a:cubicBezTo>
                  <a:pt x="20558" y="2842"/>
                  <a:pt x="20688" y="2730"/>
                  <a:pt x="20688" y="2555"/>
                </a:cubicBezTo>
                <a:cubicBezTo>
                  <a:pt x="20688" y="2406"/>
                  <a:pt x="20566" y="2297"/>
                  <a:pt x="20416" y="2297"/>
                </a:cubicBezTo>
                <a:cubicBezTo>
                  <a:pt x="20411" y="2297"/>
                  <a:pt x="20406" y="2297"/>
                  <a:pt x="20400" y="2297"/>
                </a:cubicBezTo>
                <a:close/>
                <a:moveTo>
                  <a:pt x="12201" y="2591"/>
                </a:moveTo>
                <a:cubicBezTo>
                  <a:pt x="12121" y="2591"/>
                  <a:pt x="12060" y="2674"/>
                  <a:pt x="12084" y="2746"/>
                </a:cubicBezTo>
                <a:cubicBezTo>
                  <a:pt x="12111" y="2814"/>
                  <a:pt x="12166" y="2868"/>
                  <a:pt x="12234" y="2895"/>
                </a:cubicBezTo>
                <a:cubicBezTo>
                  <a:pt x="12288" y="2895"/>
                  <a:pt x="12356" y="2827"/>
                  <a:pt x="12410" y="2787"/>
                </a:cubicBezTo>
                <a:lnTo>
                  <a:pt x="12410" y="2705"/>
                </a:lnTo>
                <a:cubicBezTo>
                  <a:pt x="12343" y="2664"/>
                  <a:pt x="12288" y="2610"/>
                  <a:pt x="12234" y="2596"/>
                </a:cubicBezTo>
                <a:cubicBezTo>
                  <a:pt x="12222" y="2593"/>
                  <a:pt x="12211" y="2591"/>
                  <a:pt x="12201" y="2591"/>
                </a:cubicBezTo>
                <a:close/>
                <a:moveTo>
                  <a:pt x="17689" y="2348"/>
                </a:moveTo>
                <a:cubicBezTo>
                  <a:pt x="17625" y="2348"/>
                  <a:pt x="17561" y="2370"/>
                  <a:pt x="17508" y="2420"/>
                </a:cubicBezTo>
                <a:cubicBezTo>
                  <a:pt x="17331" y="2583"/>
                  <a:pt x="17440" y="2882"/>
                  <a:pt x="17684" y="2895"/>
                </a:cubicBezTo>
                <a:cubicBezTo>
                  <a:pt x="17834" y="2895"/>
                  <a:pt x="17956" y="2787"/>
                  <a:pt x="17970" y="2637"/>
                </a:cubicBezTo>
                <a:cubicBezTo>
                  <a:pt x="17979" y="2466"/>
                  <a:pt x="17836" y="2348"/>
                  <a:pt x="17689" y="2348"/>
                </a:cubicBezTo>
                <a:close/>
                <a:moveTo>
                  <a:pt x="26710" y="2392"/>
                </a:moveTo>
                <a:cubicBezTo>
                  <a:pt x="26478" y="2406"/>
                  <a:pt x="26370" y="2678"/>
                  <a:pt x="26533" y="2841"/>
                </a:cubicBezTo>
                <a:cubicBezTo>
                  <a:pt x="26585" y="2893"/>
                  <a:pt x="26648" y="2916"/>
                  <a:pt x="26711" y="2916"/>
                </a:cubicBezTo>
                <a:cubicBezTo>
                  <a:pt x="26843" y="2916"/>
                  <a:pt x="26972" y="2812"/>
                  <a:pt x="26981" y="2664"/>
                </a:cubicBezTo>
                <a:cubicBezTo>
                  <a:pt x="26981" y="2515"/>
                  <a:pt x="26859" y="2392"/>
                  <a:pt x="26710" y="2392"/>
                </a:cubicBezTo>
                <a:close/>
                <a:moveTo>
                  <a:pt x="14954" y="2433"/>
                </a:moveTo>
                <a:cubicBezTo>
                  <a:pt x="14949" y="2433"/>
                  <a:pt x="14944" y="2433"/>
                  <a:pt x="14939" y="2433"/>
                </a:cubicBezTo>
                <a:cubicBezTo>
                  <a:pt x="14805" y="2433"/>
                  <a:pt x="14698" y="2551"/>
                  <a:pt x="14694" y="2685"/>
                </a:cubicBezTo>
                <a:lnTo>
                  <a:pt x="14694" y="2685"/>
                </a:lnTo>
                <a:cubicBezTo>
                  <a:pt x="14694" y="2682"/>
                  <a:pt x="14694" y="2680"/>
                  <a:pt x="14694" y="2678"/>
                </a:cubicBezTo>
                <a:lnTo>
                  <a:pt x="14694" y="2691"/>
                </a:lnTo>
                <a:cubicBezTo>
                  <a:pt x="14694" y="2689"/>
                  <a:pt x="14694" y="2687"/>
                  <a:pt x="14694" y="2685"/>
                </a:cubicBezTo>
                <a:lnTo>
                  <a:pt x="14694" y="2685"/>
                </a:lnTo>
                <a:cubicBezTo>
                  <a:pt x="14698" y="2826"/>
                  <a:pt x="14817" y="2919"/>
                  <a:pt x="14940" y="2919"/>
                </a:cubicBezTo>
                <a:cubicBezTo>
                  <a:pt x="15002" y="2919"/>
                  <a:pt x="15066" y="2895"/>
                  <a:pt x="15115" y="2841"/>
                </a:cubicBezTo>
                <a:cubicBezTo>
                  <a:pt x="15261" y="2695"/>
                  <a:pt x="15161" y="2433"/>
                  <a:pt x="14954" y="2433"/>
                </a:cubicBezTo>
                <a:close/>
                <a:moveTo>
                  <a:pt x="23963" y="2475"/>
                </a:moveTo>
                <a:cubicBezTo>
                  <a:pt x="23897" y="2475"/>
                  <a:pt x="23829" y="2500"/>
                  <a:pt x="23774" y="2555"/>
                </a:cubicBezTo>
                <a:cubicBezTo>
                  <a:pt x="23583" y="2719"/>
                  <a:pt x="23706" y="3031"/>
                  <a:pt x="23964" y="3031"/>
                </a:cubicBezTo>
                <a:cubicBezTo>
                  <a:pt x="24113" y="3031"/>
                  <a:pt x="24236" y="2909"/>
                  <a:pt x="24236" y="2759"/>
                </a:cubicBezTo>
                <a:cubicBezTo>
                  <a:pt x="24245" y="2592"/>
                  <a:pt x="24108" y="2475"/>
                  <a:pt x="23963" y="2475"/>
                </a:cubicBezTo>
                <a:close/>
                <a:moveTo>
                  <a:pt x="30257" y="2664"/>
                </a:moveTo>
                <a:cubicBezTo>
                  <a:pt x="30012" y="2664"/>
                  <a:pt x="30003" y="3031"/>
                  <a:pt x="30257" y="3045"/>
                </a:cubicBezTo>
                <a:cubicBezTo>
                  <a:pt x="30515" y="3045"/>
                  <a:pt x="30529" y="2664"/>
                  <a:pt x="30271" y="2664"/>
                </a:cubicBezTo>
                <a:cubicBezTo>
                  <a:pt x="30266" y="2664"/>
                  <a:pt x="30262" y="2664"/>
                  <a:pt x="30257" y="2664"/>
                </a:cubicBezTo>
                <a:close/>
                <a:moveTo>
                  <a:pt x="21245" y="2528"/>
                </a:moveTo>
                <a:cubicBezTo>
                  <a:pt x="21082" y="2528"/>
                  <a:pt x="20960" y="2651"/>
                  <a:pt x="20960" y="2800"/>
                </a:cubicBezTo>
                <a:cubicBezTo>
                  <a:pt x="20951" y="2978"/>
                  <a:pt x="21096" y="3097"/>
                  <a:pt x="21249" y="3097"/>
                </a:cubicBezTo>
                <a:cubicBezTo>
                  <a:pt x="21319" y="3097"/>
                  <a:pt x="21390" y="3073"/>
                  <a:pt x="21449" y="3018"/>
                </a:cubicBezTo>
                <a:cubicBezTo>
                  <a:pt x="21626" y="2827"/>
                  <a:pt x="21490" y="2528"/>
                  <a:pt x="21245" y="2528"/>
                </a:cubicBezTo>
                <a:close/>
                <a:moveTo>
                  <a:pt x="18523" y="2596"/>
                </a:moveTo>
                <a:cubicBezTo>
                  <a:pt x="18276" y="2596"/>
                  <a:pt x="18150" y="2872"/>
                  <a:pt x="18310" y="3058"/>
                </a:cubicBezTo>
                <a:cubicBezTo>
                  <a:pt x="18366" y="3125"/>
                  <a:pt x="18441" y="3155"/>
                  <a:pt x="18516" y="3155"/>
                </a:cubicBezTo>
                <a:cubicBezTo>
                  <a:pt x="18654" y="3155"/>
                  <a:pt x="18790" y="3050"/>
                  <a:pt x="18799" y="2882"/>
                </a:cubicBezTo>
                <a:cubicBezTo>
                  <a:pt x="18812" y="2732"/>
                  <a:pt x="18690" y="2596"/>
                  <a:pt x="18541" y="2596"/>
                </a:cubicBezTo>
                <a:cubicBezTo>
                  <a:pt x="18535" y="2596"/>
                  <a:pt x="18529" y="2596"/>
                  <a:pt x="18523" y="2596"/>
                </a:cubicBezTo>
                <a:close/>
                <a:moveTo>
                  <a:pt x="15788" y="2663"/>
                </a:moveTo>
                <a:cubicBezTo>
                  <a:pt x="15782" y="2663"/>
                  <a:pt x="15775" y="2663"/>
                  <a:pt x="15768" y="2664"/>
                </a:cubicBezTo>
                <a:cubicBezTo>
                  <a:pt x="15523" y="2664"/>
                  <a:pt x="15414" y="2963"/>
                  <a:pt x="15577" y="3126"/>
                </a:cubicBezTo>
                <a:cubicBezTo>
                  <a:pt x="15633" y="3178"/>
                  <a:pt x="15699" y="3201"/>
                  <a:pt x="15764" y="3201"/>
                </a:cubicBezTo>
                <a:cubicBezTo>
                  <a:pt x="15905" y="3201"/>
                  <a:pt x="16040" y="3090"/>
                  <a:pt x="16040" y="2922"/>
                </a:cubicBezTo>
                <a:cubicBezTo>
                  <a:pt x="16027" y="2781"/>
                  <a:pt x="15916" y="2663"/>
                  <a:pt x="15788" y="2663"/>
                </a:cubicBezTo>
                <a:close/>
                <a:moveTo>
                  <a:pt x="27543" y="2662"/>
                </a:moveTo>
                <a:cubicBezTo>
                  <a:pt x="27476" y="2662"/>
                  <a:pt x="27406" y="2688"/>
                  <a:pt x="27348" y="2746"/>
                </a:cubicBezTo>
                <a:cubicBezTo>
                  <a:pt x="27185" y="2909"/>
                  <a:pt x="27308" y="3208"/>
                  <a:pt x="27539" y="3208"/>
                </a:cubicBezTo>
                <a:cubicBezTo>
                  <a:pt x="27688" y="3194"/>
                  <a:pt x="27797" y="3086"/>
                  <a:pt x="27811" y="2936"/>
                </a:cubicBezTo>
                <a:cubicBezTo>
                  <a:pt x="27811" y="2771"/>
                  <a:pt x="27681" y="2662"/>
                  <a:pt x="27543" y="2662"/>
                </a:cubicBezTo>
                <a:close/>
                <a:moveTo>
                  <a:pt x="13036" y="2800"/>
                </a:moveTo>
                <a:cubicBezTo>
                  <a:pt x="12845" y="2814"/>
                  <a:pt x="12750" y="3058"/>
                  <a:pt x="12900" y="3181"/>
                </a:cubicBezTo>
                <a:cubicBezTo>
                  <a:pt x="12942" y="3223"/>
                  <a:pt x="12993" y="3241"/>
                  <a:pt x="13044" y="3241"/>
                </a:cubicBezTo>
                <a:cubicBezTo>
                  <a:pt x="13157" y="3241"/>
                  <a:pt x="13267" y="3149"/>
                  <a:pt x="13267" y="3018"/>
                </a:cubicBezTo>
                <a:cubicBezTo>
                  <a:pt x="13267" y="2895"/>
                  <a:pt x="13158" y="2800"/>
                  <a:pt x="13036" y="2800"/>
                </a:cubicBezTo>
                <a:close/>
                <a:moveTo>
                  <a:pt x="24820" y="2705"/>
                </a:moveTo>
                <a:cubicBezTo>
                  <a:pt x="24576" y="2705"/>
                  <a:pt x="24440" y="3004"/>
                  <a:pt x="24616" y="3194"/>
                </a:cubicBezTo>
                <a:cubicBezTo>
                  <a:pt x="24674" y="3252"/>
                  <a:pt x="24746" y="3278"/>
                  <a:pt x="24818" y="3278"/>
                </a:cubicBezTo>
                <a:cubicBezTo>
                  <a:pt x="24964" y="3278"/>
                  <a:pt x="25106" y="3169"/>
                  <a:pt x="25106" y="3004"/>
                </a:cubicBezTo>
                <a:cubicBezTo>
                  <a:pt x="25106" y="2841"/>
                  <a:pt x="24983" y="2705"/>
                  <a:pt x="24820" y="2705"/>
                </a:cubicBezTo>
                <a:close/>
                <a:moveTo>
                  <a:pt x="31107" y="2935"/>
                </a:moveTo>
                <a:cubicBezTo>
                  <a:pt x="31100" y="2935"/>
                  <a:pt x="31093" y="2935"/>
                  <a:pt x="31086" y="2936"/>
                </a:cubicBezTo>
                <a:cubicBezTo>
                  <a:pt x="30978" y="2936"/>
                  <a:pt x="30910" y="3018"/>
                  <a:pt x="30910" y="3113"/>
                </a:cubicBezTo>
                <a:cubicBezTo>
                  <a:pt x="30910" y="3235"/>
                  <a:pt x="30991" y="3289"/>
                  <a:pt x="31141" y="3303"/>
                </a:cubicBezTo>
                <a:cubicBezTo>
                  <a:pt x="31181" y="3249"/>
                  <a:pt x="31249" y="3194"/>
                  <a:pt x="31263" y="3113"/>
                </a:cubicBezTo>
                <a:cubicBezTo>
                  <a:pt x="31276" y="3012"/>
                  <a:pt x="31195" y="2935"/>
                  <a:pt x="31107" y="2935"/>
                </a:cubicBezTo>
                <a:close/>
                <a:moveTo>
                  <a:pt x="22061" y="2759"/>
                </a:moveTo>
                <a:cubicBezTo>
                  <a:pt x="21789" y="2759"/>
                  <a:pt x="21667" y="3086"/>
                  <a:pt x="21857" y="3276"/>
                </a:cubicBezTo>
                <a:cubicBezTo>
                  <a:pt x="21917" y="3331"/>
                  <a:pt x="21989" y="3356"/>
                  <a:pt x="22061" y="3356"/>
                </a:cubicBezTo>
                <a:cubicBezTo>
                  <a:pt x="22218" y="3356"/>
                  <a:pt x="22369" y="3236"/>
                  <a:pt x="22360" y="3058"/>
                </a:cubicBezTo>
                <a:cubicBezTo>
                  <a:pt x="22360" y="2882"/>
                  <a:pt x="22224" y="2759"/>
                  <a:pt x="22061" y="2759"/>
                </a:cubicBezTo>
                <a:close/>
                <a:moveTo>
                  <a:pt x="19343" y="2814"/>
                </a:moveTo>
                <a:cubicBezTo>
                  <a:pt x="19084" y="2814"/>
                  <a:pt x="18948" y="3140"/>
                  <a:pt x="19139" y="3317"/>
                </a:cubicBezTo>
                <a:cubicBezTo>
                  <a:pt x="19202" y="3380"/>
                  <a:pt x="19279" y="3409"/>
                  <a:pt x="19354" y="3409"/>
                </a:cubicBezTo>
                <a:cubicBezTo>
                  <a:pt x="19503" y="3409"/>
                  <a:pt x="19642" y="3294"/>
                  <a:pt x="19642" y="3113"/>
                </a:cubicBezTo>
                <a:cubicBezTo>
                  <a:pt x="19642" y="2950"/>
                  <a:pt x="19506" y="2814"/>
                  <a:pt x="19343" y="2814"/>
                </a:cubicBezTo>
                <a:close/>
                <a:moveTo>
                  <a:pt x="28365" y="2908"/>
                </a:moveTo>
                <a:cubicBezTo>
                  <a:pt x="28131" y="2908"/>
                  <a:pt x="28005" y="3185"/>
                  <a:pt x="28164" y="3357"/>
                </a:cubicBezTo>
                <a:cubicBezTo>
                  <a:pt x="28224" y="3417"/>
                  <a:pt x="28297" y="3445"/>
                  <a:pt x="28367" y="3445"/>
                </a:cubicBezTo>
                <a:cubicBezTo>
                  <a:pt x="28503" y="3445"/>
                  <a:pt x="28631" y="3342"/>
                  <a:pt x="28640" y="3181"/>
                </a:cubicBezTo>
                <a:cubicBezTo>
                  <a:pt x="28640" y="3045"/>
                  <a:pt x="28517" y="2922"/>
                  <a:pt x="28381" y="2909"/>
                </a:cubicBezTo>
                <a:cubicBezTo>
                  <a:pt x="28376" y="2909"/>
                  <a:pt x="28370" y="2908"/>
                  <a:pt x="28365" y="2908"/>
                </a:cubicBezTo>
                <a:close/>
                <a:moveTo>
                  <a:pt x="16594" y="2922"/>
                </a:moveTo>
                <a:cubicBezTo>
                  <a:pt x="16347" y="2922"/>
                  <a:pt x="16220" y="3225"/>
                  <a:pt x="16393" y="3398"/>
                </a:cubicBezTo>
                <a:cubicBezTo>
                  <a:pt x="16448" y="3463"/>
                  <a:pt x="16523" y="3491"/>
                  <a:pt x="16596" y="3491"/>
                </a:cubicBezTo>
                <a:cubicBezTo>
                  <a:pt x="16740" y="3491"/>
                  <a:pt x="16882" y="3383"/>
                  <a:pt x="16882" y="3221"/>
                </a:cubicBezTo>
                <a:cubicBezTo>
                  <a:pt x="16882" y="3058"/>
                  <a:pt x="16760" y="2922"/>
                  <a:pt x="16610" y="2922"/>
                </a:cubicBezTo>
                <a:cubicBezTo>
                  <a:pt x="16605" y="2922"/>
                  <a:pt x="16600" y="2922"/>
                  <a:pt x="16594" y="2922"/>
                </a:cubicBezTo>
                <a:close/>
                <a:moveTo>
                  <a:pt x="11086" y="3176"/>
                </a:moveTo>
                <a:cubicBezTo>
                  <a:pt x="11006" y="3176"/>
                  <a:pt x="10946" y="3260"/>
                  <a:pt x="10970" y="3344"/>
                </a:cubicBezTo>
                <a:cubicBezTo>
                  <a:pt x="10983" y="3398"/>
                  <a:pt x="11051" y="3453"/>
                  <a:pt x="11092" y="3507"/>
                </a:cubicBezTo>
                <a:lnTo>
                  <a:pt x="11160" y="3507"/>
                </a:lnTo>
                <a:cubicBezTo>
                  <a:pt x="11201" y="3453"/>
                  <a:pt x="11269" y="3385"/>
                  <a:pt x="11269" y="3330"/>
                </a:cubicBezTo>
                <a:cubicBezTo>
                  <a:pt x="11242" y="3262"/>
                  <a:pt x="11187" y="3208"/>
                  <a:pt x="11119" y="3181"/>
                </a:cubicBezTo>
                <a:cubicBezTo>
                  <a:pt x="11108" y="3177"/>
                  <a:pt x="11097" y="3176"/>
                  <a:pt x="11086" y="3176"/>
                </a:cubicBezTo>
                <a:close/>
                <a:moveTo>
                  <a:pt x="31908" y="3206"/>
                </a:moveTo>
                <a:cubicBezTo>
                  <a:pt x="31822" y="3206"/>
                  <a:pt x="31753" y="3283"/>
                  <a:pt x="31766" y="3371"/>
                </a:cubicBezTo>
                <a:cubicBezTo>
                  <a:pt x="31793" y="3439"/>
                  <a:pt x="31847" y="3493"/>
                  <a:pt x="31915" y="3520"/>
                </a:cubicBezTo>
                <a:cubicBezTo>
                  <a:pt x="31928" y="3524"/>
                  <a:pt x="31939" y="3526"/>
                  <a:pt x="31950" y="3526"/>
                </a:cubicBezTo>
                <a:cubicBezTo>
                  <a:pt x="32024" y="3526"/>
                  <a:pt x="32070" y="3449"/>
                  <a:pt x="32106" y="3330"/>
                </a:cubicBezTo>
                <a:cubicBezTo>
                  <a:pt x="32038" y="3289"/>
                  <a:pt x="31983" y="3221"/>
                  <a:pt x="31915" y="3208"/>
                </a:cubicBezTo>
                <a:lnTo>
                  <a:pt x="31929" y="3208"/>
                </a:lnTo>
                <a:cubicBezTo>
                  <a:pt x="31922" y="3207"/>
                  <a:pt x="31915" y="3206"/>
                  <a:pt x="31908" y="3206"/>
                </a:cubicBezTo>
                <a:close/>
                <a:moveTo>
                  <a:pt x="13863" y="3017"/>
                </a:moveTo>
                <a:cubicBezTo>
                  <a:pt x="13642" y="3017"/>
                  <a:pt x="13529" y="3293"/>
                  <a:pt x="13688" y="3453"/>
                </a:cubicBezTo>
                <a:cubicBezTo>
                  <a:pt x="13740" y="3504"/>
                  <a:pt x="13802" y="3527"/>
                  <a:pt x="13864" y="3527"/>
                </a:cubicBezTo>
                <a:cubicBezTo>
                  <a:pt x="13996" y="3527"/>
                  <a:pt x="14123" y="3420"/>
                  <a:pt x="14123" y="3262"/>
                </a:cubicBezTo>
                <a:cubicBezTo>
                  <a:pt x="14123" y="3126"/>
                  <a:pt x="14014" y="3018"/>
                  <a:pt x="13878" y="3018"/>
                </a:cubicBezTo>
                <a:cubicBezTo>
                  <a:pt x="13873" y="3017"/>
                  <a:pt x="13868" y="3017"/>
                  <a:pt x="13863" y="3017"/>
                </a:cubicBezTo>
                <a:close/>
                <a:moveTo>
                  <a:pt x="25663" y="2936"/>
                </a:moveTo>
                <a:cubicBezTo>
                  <a:pt x="25405" y="2936"/>
                  <a:pt x="25255" y="3249"/>
                  <a:pt x="25445" y="3439"/>
                </a:cubicBezTo>
                <a:cubicBezTo>
                  <a:pt x="25504" y="3502"/>
                  <a:pt x="25580" y="3531"/>
                  <a:pt x="25654" y="3531"/>
                </a:cubicBezTo>
                <a:cubicBezTo>
                  <a:pt x="25803" y="3531"/>
                  <a:pt x="25948" y="3416"/>
                  <a:pt x="25948" y="3235"/>
                </a:cubicBezTo>
                <a:cubicBezTo>
                  <a:pt x="25948" y="3080"/>
                  <a:pt x="25825" y="2949"/>
                  <a:pt x="25672" y="2949"/>
                </a:cubicBezTo>
                <a:cubicBezTo>
                  <a:pt x="25664" y="2949"/>
                  <a:pt x="25657" y="2949"/>
                  <a:pt x="25649" y="2950"/>
                </a:cubicBezTo>
                <a:lnTo>
                  <a:pt x="25663" y="2936"/>
                </a:lnTo>
                <a:close/>
                <a:moveTo>
                  <a:pt x="22901" y="2997"/>
                </a:moveTo>
                <a:cubicBezTo>
                  <a:pt x="22741" y="2997"/>
                  <a:pt x="22591" y="3119"/>
                  <a:pt x="22591" y="3303"/>
                </a:cubicBezTo>
                <a:cubicBezTo>
                  <a:pt x="22605" y="3466"/>
                  <a:pt x="22727" y="3602"/>
                  <a:pt x="22904" y="3602"/>
                </a:cubicBezTo>
                <a:cubicBezTo>
                  <a:pt x="23176" y="3602"/>
                  <a:pt x="23311" y="3276"/>
                  <a:pt x="23121" y="3086"/>
                </a:cubicBezTo>
                <a:cubicBezTo>
                  <a:pt x="23056" y="3024"/>
                  <a:pt x="22977" y="2997"/>
                  <a:pt x="22901" y="2997"/>
                </a:cubicBezTo>
                <a:close/>
                <a:moveTo>
                  <a:pt x="29197" y="3154"/>
                </a:moveTo>
                <a:cubicBezTo>
                  <a:pt x="29061" y="3154"/>
                  <a:pt x="28939" y="3262"/>
                  <a:pt x="28925" y="3412"/>
                </a:cubicBezTo>
                <a:cubicBezTo>
                  <a:pt x="28916" y="3573"/>
                  <a:pt x="29051" y="3687"/>
                  <a:pt x="29194" y="3687"/>
                </a:cubicBezTo>
                <a:cubicBezTo>
                  <a:pt x="29256" y="3687"/>
                  <a:pt x="29320" y="3665"/>
                  <a:pt x="29374" y="3616"/>
                </a:cubicBezTo>
                <a:cubicBezTo>
                  <a:pt x="29537" y="3453"/>
                  <a:pt x="29442" y="3167"/>
                  <a:pt x="29197" y="3154"/>
                </a:cubicBezTo>
                <a:close/>
                <a:moveTo>
                  <a:pt x="20185" y="3086"/>
                </a:moveTo>
                <a:cubicBezTo>
                  <a:pt x="19900" y="3086"/>
                  <a:pt x="19764" y="3412"/>
                  <a:pt x="19954" y="3616"/>
                </a:cubicBezTo>
                <a:cubicBezTo>
                  <a:pt x="20020" y="3677"/>
                  <a:pt x="20098" y="3704"/>
                  <a:pt x="20174" y="3704"/>
                </a:cubicBezTo>
                <a:cubicBezTo>
                  <a:pt x="20334" y="3704"/>
                  <a:pt x="20484" y="3583"/>
                  <a:pt x="20484" y="3398"/>
                </a:cubicBezTo>
                <a:cubicBezTo>
                  <a:pt x="20484" y="3221"/>
                  <a:pt x="20348" y="3086"/>
                  <a:pt x="20185" y="3086"/>
                </a:cubicBezTo>
                <a:close/>
                <a:moveTo>
                  <a:pt x="32745" y="3480"/>
                </a:moveTo>
                <a:cubicBezTo>
                  <a:pt x="32677" y="3507"/>
                  <a:pt x="32636" y="3548"/>
                  <a:pt x="32622" y="3616"/>
                </a:cubicBezTo>
                <a:cubicBezTo>
                  <a:pt x="32622" y="3643"/>
                  <a:pt x="32690" y="3724"/>
                  <a:pt x="32731" y="3724"/>
                </a:cubicBezTo>
                <a:cubicBezTo>
                  <a:pt x="32734" y="3726"/>
                  <a:pt x="32738" y="3726"/>
                  <a:pt x="32742" y="3726"/>
                </a:cubicBezTo>
                <a:cubicBezTo>
                  <a:pt x="32784" y="3726"/>
                  <a:pt x="32848" y="3665"/>
                  <a:pt x="32935" y="3616"/>
                </a:cubicBezTo>
                <a:cubicBezTo>
                  <a:pt x="32840" y="3548"/>
                  <a:pt x="32785" y="3480"/>
                  <a:pt x="32745" y="3480"/>
                </a:cubicBezTo>
                <a:close/>
                <a:moveTo>
                  <a:pt x="17426" y="3154"/>
                </a:moveTo>
                <a:cubicBezTo>
                  <a:pt x="17154" y="3154"/>
                  <a:pt x="17005" y="3480"/>
                  <a:pt x="17195" y="3670"/>
                </a:cubicBezTo>
                <a:cubicBezTo>
                  <a:pt x="17256" y="3731"/>
                  <a:pt x="17333" y="3759"/>
                  <a:pt x="17409" y="3759"/>
                </a:cubicBezTo>
                <a:cubicBezTo>
                  <a:pt x="17569" y="3759"/>
                  <a:pt x="17725" y="3637"/>
                  <a:pt x="17725" y="3453"/>
                </a:cubicBezTo>
                <a:cubicBezTo>
                  <a:pt x="17725" y="3289"/>
                  <a:pt x="17589" y="3154"/>
                  <a:pt x="17426" y="3154"/>
                </a:cubicBezTo>
                <a:close/>
                <a:moveTo>
                  <a:pt x="11948" y="3357"/>
                </a:moveTo>
                <a:cubicBezTo>
                  <a:pt x="11826" y="3357"/>
                  <a:pt x="11717" y="3453"/>
                  <a:pt x="11731" y="3575"/>
                </a:cubicBezTo>
                <a:cubicBezTo>
                  <a:pt x="11731" y="3703"/>
                  <a:pt x="11836" y="3794"/>
                  <a:pt x="11946" y="3794"/>
                </a:cubicBezTo>
                <a:cubicBezTo>
                  <a:pt x="11999" y="3794"/>
                  <a:pt x="12054" y="3773"/>
                  <a:pt x="12098" y="3724"/>
                </a:cubicBezTo>
                <a:cubicBezTo>
                  <a:pt x="12234" y="3588"/>
                  <a:pt x="12139" y="3357"/>
                  <a:pt x="11948" y="3357"/>
                </a:cubicBezTo>
                <a:close/>
                <a:moveTo>
                  <a:pt x="14683" y="3234"/>
                </a:moveTo>
                <a:cubicBezTo>
                  <a:pt x="14532" y="3234"/>
                  <a:pt x="14422" y="3352"/>
                  <a:pt x="14422" y="3507"/>
                </a:cubicBezTo>
                <a:cubicBezTo>
                  <a:pt x="14413" y="3678"/>
                  <a:pt x="14556" y="3796"/>
                  <a:pt x="14703" y="3796"/>
                </a:cubicBezTo>
                <a:cubicBezTo>
                  <a:pt x="14767" y="3796"/>
                  <a:pt x="14831" y="3774"/>
                  <a:pt x="14884" y="3724"/>
                </a:cubicBezTo>
                <a:cubicBezTo>
                  <a:pt x="15075" y="3548"/>
                  <a:pt x="14952" y="3235"/>
                  <a:pt x="14708" y="3235"/>
                </a:cubicBezTo>
                <a:cubicBezTo>
                  <a:pt x="14699" y="3234"/>
                  <a:pt x="14691" y="3234"/>
                  <a:pt x="14683" y="3234"/>
                </a:cubicBezTo>
                <a:close/>
                <a:moveTo>
                  <a:pt x="26470" y="3211"/>
                </a:moveTo>
                <a:cubicBezTo>
                  <a:pt x="26395" y="3211"/>
                  <a:pt x="26320" y="3240"/>
                  <a:pt x="26261" y="3303"/>
                </a:cubicBezTo>
                <a:cubicBezTo>
                  <a:pt x="26071" y="3493"/>
                  <a:pt x="26207" y="3820"/>
                  <a:pt x="26478" y="3820"/>
                </a:cubicBezTo>
                <a:cubicBezTo>
                  <a:pt x="26642" y="3806"/>
                  <a:pt x="26764" y="3670"/>
                  <a:pt x="26778" y="3507"/>
                </a:cubicBezTo>
                <a:cubicBezTo>
                  <a:pt x="26768" y="3326"/>
                  <a:pt x="26620" y="3211"/>
                  <a:pt x="26470" y="3211"/>
                </a:cubicBezTo>
                <a:close/>
                <a:moveTo>
                  <a:pt x="23720" y="3261"/>
                </a:moveTo>
                <a:cubicBezTo>
                  <a:pt x="23649" y="3261"/>
                  <a:pt x="23577" y="3287"/>
                  <a:pt x="23515" y="3344"/>
                </a:cubicBezTo>
                <a:cubicBezTo>
                  <a:pt x="23298" y="3534"/>
                  <a:pt x="23434" y="3874"/>
                  <a:pt x="23706" y="3887"/>
                </a:cubicBezTo>
                <a:cubicBezTo>
                  <a:pt x="23714" y="3888"/>
                  <a:pt x="23722" y="3888"/>
                  <a:pt x="23730" y="3888"/>
                </a:cubicBezTo>
                <a:cubicBezTo>
                  <a:pt x="23895" y="3888"/>
                  <a:pt x="24019" y="3757"/>
                  <a:pt x="24032" y="3588"/>
                </a:cubicBezTo>
                <a:cubicBezTo>
                  <a:pt x="24041" y="3398"/>
                  <a:pt x="23885" y="3261"/>
                  <a:pt x="23720" y="3261"/>
                </a:cubicBezTo>
                <a:close/>
                <a:moveTo>
                  <a:pt x="30040" y="3439"/>
                </a:moveTo>
                <a:cubicBezTo>
                  <a:pt x="29809" y="3439"/>
                  <a:pt x="29686" y="3711"/>
                  <a:pt x="29836" y="3874"/>
                </a:cubicBezTo>
                <a:cubicBezTo>
                  <a:pt x="29890" y="3928"/>
                  <a:pt x="29957" y="3952"/>
                  <a:pt x="30023" y="3952"/>
                </a:cubicBezTo>
                <a:cubicBezTo>
                  <a:pt x="30156" y="3952"/>
                  <a:pt x="30284" y="3852"/>
                  <a:pt x="30284" y="3697"/>
                </a:cubicBezTo>
                <a:cubicBezTo>
                  <a:pt x="30284" y="3561"/>
                  <a:pt x="30176" y="3439"/>
                  <a:pt x="30040" y="3439"/>
                </a:cubicBezTo>
                <a:close/>
                <a:moveTo>
                  <a:pt x="21001" y="3317"/>
                </a:moveTo>
                <a:lnTo>
                  <a:pt x="20987" y="3330"/>
                </a:lnTo>
                <a:cubicBezTo>
                  <a:pt x="20715" y="3330"/>
                  <a:pt x="20566" y="3670"/>
                  <a:pt x="20770" y="3860"/>
                </a:cubicBezTo>
                <a:cubicBezTo>
                  <a:pt x="20835" y="3926"/>
                  <a:pt x="20914" y="3955"/>
                  <a:pt x="20991" y="3955"/>
                </a:cubicBezTo>
                <a:cubicBezTo>
                  <a:pt x="21155" y="3955"/>
                  <a:pt x="21309" y="3823"/>
                  <a:pt x="21300" y="3629"/>
                </a:cubicBezTo>
                <a:cubicBezTo>
                  <a:pt x="21313" y="3466"/>
                  <a:pt x="21164" y="3330"/>
                  <a:pt x="21001" y="3317"/>
                </a:cubicBezTo>
                <a:close/>
                <a:moveTo>
                  <a:pt x="33577" y="3777"/>
                </a:moveTo>
                <a:cubicBezTo>
                  <a:pt x="33541" y="3777"/>
                  <a:pt x="33513" y="3837"/>
                  <a:pt x="33451" y="3874"/>
                </a:cubicBezTo>
                <a:cubicBezTo>
                  <a:pt x="33519" y="3928"/>
                  <a:pt x="33560" y="3983"/>
                  <a:pt x="33587" y="3983"/>
                </a:cubicBezTo>
                <a:cubicBezTo>
                  <a:pt x="33628" y="3983"/>
                  <a:pt x="33669" y="3928"/>
                  <a:pt x="33710" y="3887"/>
                </a:cubicBezTo>
                <a:cubicBezTo>
                  <a:pt x="33669" y="3847"/>
                  <a:pt x="33642" y="3792"/>
                  <a:pt x="33587" y="3779"/>
                </a:cubicBezTo>
                <a:cubicBezTo>
                  <a:pt x="33584" y="3778"/>
                  <a:pt x="33580" y="3777"/>
                  <a:pt x="33577" y="3777"/>
                </a:cubicBezTo>
                <a:close/>
                <a:moveTo>
                  <a:pt x="18239" y="3394"/>
                </a:moveTo>
                <a:cubicBezTo>
                  <a:pt x="18164" y="3394"/>
                  <a:pt x="18087" y="3421"/>
                  <a:pt x="18024" y="3480"/>
                </a:cubicBezTo>
                <a:cubicBezTo>
                  <a:pt x="17834" y="3670"/>
                  <a:pt x="17956" y="4010"/>
                  <a:pt x="18242" y="4010"/>
                </a:cubicBezTo>
                <a:cubicBezTo>
                  <a:pt x="18249" y="4010"/>
                  <a:pt x="18257" y="4011"/>
                  <a:pt x="18264" y="4011"/>
                </a:cubicBezTo>
                <a:cubicBezTo>
                  <a:pt x="18418" y="4011"/>
                  <a:pt x="18554" y="3879"/>
                  <a:pt x="18554" y="3711"/>
                </a:cubicBezTo>
                <a:cubicBezTo>
                  <a:pt x="18564" y="3523"/>
                  <a:pt x="18405" y="3394"/>
                  <a:pt x="18239" y="3394"/>
                </a:cubicBezTo>
                <a:close/>
                <a:moveTo>
                  <a:pt x="10059" y="3697"/>
                </a:moveTo>
                <a:cubicBezTo>
                  <a:pt x="9991" y="3792"/>
                  <a:pt x="9910" y="3847"/>
                  <a:pt x="9910" y="3901"/>
                </a:cubicBezTo>
                <a:cubicBezTo>
                  <a:pt x="9910" y="3955"/>
                  <a:pt x="9991" y="4010"/>
                  <a:pt x="10032" y="4064"/>
                </a:cubicBezTo>
                <a:cubicBezTo>
                  <a:pt x="10086" y="4010"/>
                  <a:pt x="10168" y="3969"/>
                  <a:pt x="10195" y="3915"/>
                </a:cubicBezTo>
                <a:cubicBezTo>
                  <a:pt x="10209" y="3860"/>
                  <a:pt x="10127" y="3806"/>
                  <a:pt x="10059" y="3697"/>
                </a:cubicBezTo>
                <a:close/>
                <a:moveTo>
                  <a:pt x="27321" y="3453"/>
                </a:moveTo>
                <a:cubicBezTo>
                  <a:pt x="26913" y="3453"/>
                  <a:pt x="26900" y="4051"/>
                  <a:pt x="27308" y="4064"/>
                </a:cubicBezTo>
                <a:cubicBezTo>
                  <a:pt x="27702" y="4064"/>
                  <a:pt x="27715" y="3466"/>
                  <a:pt x="27321" y="3453"/>
                </a:cubicBezTo>
                <a:close/>
                <a:moveTo>
                  <a:pt x="15523" y="3453"/>
                </a:moveTo>
                <a:cubicBezTo>
                  <a:pt x="15251" y="3453"/>
                  <a:pt x="15115" y="3779"/>
                  <a:pt x="15306" y="3969"/>
                </a:cubicBezTo>
                <a:cubicBezTo>
                  <a:pt x="15369" y="4037"/>
                  <a:pt x="15448" y="4067"/>
                  <a:pt x="15524" y="4067"/>
                </a:cubicBezTo>
                <a:cubicBezTo>
                  <a:pt x="15677" y="4067"/>
                  <a:pt x="15822" y="3946"/>
                  <a:pt x="15822" y="3765"/>
                </a:cubicBezTo>
                <a:cubicBezTo>
                  <a:pt x="15822" y="3588"/>
                  <a:pt x="15686" y="3466"/>
                  <a:pt x="15523" y="3453"/>
                </a:cubicBezTo>
                <a:close/>
                <a:moveTo>
                  <a:pt x="12805" y="3575"/>
                </a:moveTo>
                <a:cubicBezTo>
                  <a:pt x="12655" y="3575"/>
                  <a:pt x="12533" y="3697"/>
                  <a:pt x="12533" y="3847"/>
                </a:cubicBezTo>
                <a:cubicBezTo>
                  <a:pt x="12533" y="4011"/>
                  <a:pt x="12662" y="4121"/>
                  <a:pt x="12800" y="4121"/>
                </a:cubicBezTo>
                <a:cubicBezTo>
                  <a:pt x="12868" y="4121"/>
                  <a:pt x="12937" y="4095"/>
                  <a:pt x="12995" y="4037"/>
                </a:cubicBezTo>
                <a:cubicBezTo>
                  <a:pt x="13158" y="3874"/>
                  <a:pt x="13049" y="3575"/>
                  <a:pt x="12805" y="3575"/>
                </a:cubicBezTo>
                <a:close/>
                <a:moveTo>
                  <a:pt x="24548" y="3507"/>
                </a:moveTo>
                <a:cubicBezTo>
                  <a:pt x="24263" y="3507"/>
                  <a:pt x="24127" y="3847"/>
                  <a:pt x="24317" y="4051"/>
                </a:cubicBezTo>
                <a:cubicBezTo>
                  <a:pt x="24383" y="4112"/>
                  <a:pt x="24463" y="4139"/>
                  <a:pt x="24541" y="4139"/>
                </a:cubicBezTo>
                <a:cubicBezTo>
                  <a:pt x="24705" y="4139"/>
                  <a:pt x="24861" y="4017"/>
                  <a:pt x="24861" y="3833"/>
                </a:cubicBezTo>
                <a:cubicBezTo>
                  <a:pt x="24861" y="3656"/>
                  <a:pt x="24725" y="3507"/>
                  <a:pt x="24548" y="3507"/>
                </a:cubicBezTo>
                <a:close/>
                <a:moveTo>
                  <a:pt x="30842" y="3697"/>
                </a:moveTo>
                <a:cubicBezTo>
                  <a:pt x="30719" y="3697"/>
                  <a:pt x="30597" y="3806"/>
                  <a:pt x="30597" y="3928"/>
                </a:cubicBezTo>
                <a:lnTo>
                  <a:pt x="30597" y="3942"/>
                </a:lnTo>
                <a:cubicBezTo>
                  <a:pt x="30597" y="4090"/>
                  <a:pt x="30716" y="4194"/>
                  <a:pt x="30844" y="4194"/>
                </a:cubicBezTo>
                <a:cubicBezTo>
                  <a:pt x="30904" y="4194"/>
                  <a:pt x="30966" y="4171"/>
                  <a:pt x="31018" y="4119"/>
                </a:cubicBezTo>
                <a:cubicBezTo>
                  <a:pt x="31181" y="3969"/>
                  <a:pt x="31073" y="3697"/>
                  <a:pt x="30842" y="3697"/>
                </a:cubicBezTo>
                <a:close/>
                <a:moveTo>
                  <a:pt x="21813" y="3561"/>
                </a:moveTo>
                <a:cubicBezTo>
                  <a:pt x="21538" y="3561"/>
                  <a:pt x="21385" y="3892"/>
                  <a:pt x="21585" y="4105"/>
                </a:cubicBezTo>
                <a:cubicBezTo>
                  <a:pt x="21653" y="4177"/>
                  <a:pt x="21736" y="4209"/>
                  <a:pt x="21818" y="4209"/>
                </a:cubicBezTo>
                <a:cubicBezTo>
                  <a:pt x="21984" y="4209"/>
                  <a:pt x="22143" y="4079"/>
                  <a:pt x="22143" y="3887"/>
                </a:cubicBezTo>
                <a:cubicBezTo>
                  <a:pt x="22143" y="3711"/>
                  <a:pt x="22007" y="3561"/>
                  <a:pt x="21830" y="3561"/>
                </a:cubicBezTo>
                <a:cubicBezTo>
                  <a:pt x="21824" y="3561"/>
                  <a:pt x="21819" y="3561"/>
                  <a:pt x="21813" y="3561"/>
                </a:cubicBezTo>
                <a:close/>
                <a:moveTo>
                  <a:pt x="19054" y="3615"/>
                </a:moveTo>
                <a:cubicBezTo>
                  <a:pt x="18766" y="3615"/>
                  <a:pt x="18626" y="3960"/>
                  <a:pt x="18826" y="4173"/>
                </a:cubicBezTo>
                <a:cubicBezTo>
                  <a:pt x="18891" y="4238"/>
                  <a:pt x="18973" y="4267"/>
                  <a:pt x="19054" y="4267"/>
                </a:cubicBezTo>
                <a:cubicBezTo>
                  <a:pt x="19226" y="4267"/>
                  <a:pt x="19393" y="4136"/>
                  <a:pt x="19383" y="3942"/>
                </a:cubicBezTo>
                <a:cubicBezTo>
                  <a:pt x="19383" y="3765"/>
                  <a:pt x="19247" y="3629"/>
                  <a:pt x="19071" y="3616"/>
                </a:cubicBezTo>
                <a:cubicBezTo>
                  <a:pt x="19065" y="3615"/>
                  <a:pt x="19060" y="3615"/>
                  <a:pt x="19054" y="3615"/>
                </a:cubicBezTo>
                <a:close/>
                <a:moveTo>
                  <a:pt x="28122" y="3693"/>
                </a:moveTo>
                <a:cubicBezTo>
                  <a:pt x="28051" y="3693"/>
                  <a:pt x="27978" y="3720"/>
                  <a:pt x="27919" y="3779"/>
                </a:cubicBezTo>
                <a:cubicBezTo>
                  <a:pt x="27715" y="3983"/>
                  <a:pt x="27851" y="4309"/>
                  <a:pt x="28137" y="4309"/>
                </a:cubicBezTo>
                <a:cubicBezTo>
                  <a:pt x="28286" y="4309"/>
                  <a:pt x="28422" y="4173"/>
                  <a:pt x="28422" y="4023"/>
                </a:cubicBezTo>
                <a:lnTo>
                  <a:pt x="28436" y="4010"/>
                </a:lnTo>
                <a:cubicBezTo>
                  <a:pt x="28436" y="3822"/>
                  <a:pt x="28281" y="3693"/>
                  <a:pt x="28122" y="3693"/>
                </a:cubicBezTo>
                <a:close/>
                <a:moveTo>
                  <a:pt x="16352" y="3724"/>
                </a:moveTo>
                <a:cubicBezTo>
                  <a:pt x="16176" y="3724"/>
                  <a:pt x="16040" y="3860"/>
                  <a:pt x="16040" y="4023"/>
                </a:cubicBezTo>
                <a:lnTo>
                  <a:pt x="16040" y="4037"/>
                </a:lnTo>
                <a:cubicBezTo>
                  <a:pt x="16030" y="4231"/>
                  <a:pt x="16185" y="4356"/>
                  <a:pt x="16349" y="4356"/>
                </a:cubicBezTo>
                <a:cubicBezTo>
                  <a:pt x="16426" y="4356"/>
                  <a:pt x="16505" y="4329"/>
                  <a:pt x="16570" y="4268"/>
                </a:cubicBezTo>
                <a:cubicBezTo>
                  <a:pt x="16774" y="4064"/>
                  <a:pt x="16624" y="3724"/>
                  <a:pt x="16352" y="3724"/>
                </a:cubicBezTo>
                <a:close/>
                <a:moveTo>
                  <a:pt x="10875" y="3942"/>
                </a:moveTo>
                <a:cubicBezTo>
                  <a:pt x="10752" y="3942"/>
                  <a:pt x="10671" y="4037"/>
                  <a:pt x="10671" y="4159"/>
                </a:cubicBezTo>
                <a:cubicBezTo>
                  <a:pt x="10662" y="4288"/>
                  <a:pt x="10770" y="4373"/>
                  <a:pt x="10883" y="4373"/>
                </a:cubicBezTo>
                <a:cubicBezTo>
                  <a:pt x="10938" y="4373"/>
                  <a:pt x="10993" y="4353"/>
                  <a:pt x="11038" y="4309"/>
                </a:cubicBezTo>
                <a:cubicBezTo>
                  <a:pt x="11174" y="4173"/>
                  <a:pt x="11065" y="3942"/>
                  <a:pt x="10875" y="3942"/>
                </a:cubicBezTo>
                <a:close/>
                <a:moveTo>
                  <a:pt x="25378" y="3738"/>
                </a:moveTo>
                <a:cubicBezTo>
                  <a:pt x="25201" y="3738"/>
                  <a:pt x="25051" y="3874"/>
                  <a:pt x="25051" y="4051"/>
                </a:cubicBezTo>
                <a:cubicBezTo>
                  <a:pt x="25042" y="4255"/>
                  <a:pt x="25204" y="4389"/>
                  <a:pt x="25372" y="4389"/>
                </a:cubicBezTo>
                <a:cubicBezTo>
                  <a:pt x="25450" y="4389"/>
                  <a:pt x="25530" y="4360"/>
                  <a:pt x="25595" y="4295"/>
                </a:cubicBezTo>
                <a:cubicBezTo>
                  <a:pt x="25812" y="4091"/>
                  <a:pt x="25663" y="3738"/>
                  <a:pt x="25378" y="3738"/>
                </a:cubicBezTo>
                <a:close/>
                <a:moveTo>
                  <a:pt x="13622" y="3799"/>
                </a:moveTo>
                <a:cubicBezTo>
                  <a:pt x="13472" y="3799"/>
                  <a:pt x="13330" y="3909"/>
                  <a:pt x="13321" y="4078"/>
                </a:cubicBezTo>
                <a:cubicBezTo>
                  <a:pt x="13321" y="4241"/>
                  <a:pt x="13443" y="4377"/>
                  <a:pt x="13607" y="4390"/>
                </a:cubicBezTo>
                <a:cubicBezTo>
                  <a:pt x="13612" y="4391"/>
                  <a:pt x="13618" y="4391"/>
                  <a:pt x="13624" y="4391"/>
                </a:cubicBezTo>
                <a:cubicBezTo>
                  <a:pt x="13885" y="4391"/>
                  <a:pt x="14024" y="4087"/>
                  <a:pt x="13851" y="3901"/>
                </a:cubicBezTo>
                <a:cubicBezTo>
                  <a:pt x="13785" y="3830"/>
                  <a:pt x="13702" y="3799"/>
                  <a:pt x="13622" y="3799"/>
                </a:cubicBezTo>
                <a:close/>
                <a:moveTo>
                  <a:pt x="31655" y="3955"/>
                </a:moveTo>
                <a:cubicBezTo>
                  <a:pt x="31461" y="3955"/>
                  <a:pt x="31348" y="4204"/>
                  <a:pt x="31494" y="4350"/>
                </a:cubicBezTo>
                <a:cubicBezTo>
                  <a:pt x="31544" y="4399"/>
                  <a:pt x="31606" y="4422"/>
                  <a:pt x="31666" y="4422"/>
                </a:cubicBezTo>
                <a:cubicBezTo>
                  <a:pt x="31787" y="4422"/>
                  <a:pt x="31902" y="4331"/>
                  <a:pt x="31902" y="4187"/>
                </a:cubicBezTo>
                <a:cubicBezTo>
                  <a:pt x="31902" y="4064"/>
                  <a:pt x="31807" y="3955"/>
                  <a:pt x="31671" y="3955"/>
                </a:cubicBezTo>
                <a:cubicBezTo>
                  <a:pt x="31666" y="3955"/>
                  <a:pt x="31660" y="3955"/>
                  <a:pt x="31655" y="3955"/>
                </a:cubicBezTo>
                <a:close/>
                <a:moveTo>
                  <a:pt x="22642" y="3819"/>
                </a:moveTo>
                <a:cubicBezTo>
                  <a:pt x="22341" y="3819"/>
                  <a:pt x="22187" y="4177"/>
                  <a:pt x="22401" y="4390"/>
                </a:cubicBezTo>
                <a:cubicBezTo>
                  <a:pt x="22469" y="4468"/>
                  <a:pt x="22558" y="4503"/>
                  <a:pt x="22645" y="4503"/>
                </a:cubicBezTo>
                <a:cubicBezTo>
                  <a:pt x="22817" y="4503"/>
                  <a:pt x="22985" y="4367"/>
                  <a:pt x="22985" y="4159"/>
                </a:cubicBezTo>
                <a:cubicBezTo>
                  <a:pt x="22985" y="3983"/>
                  <a:pt x="22836" y="3833"/>
                  <a:pt x="22659" y="3820"/>
                </a:cubicBezTo>
                <a:cubicBezTo>
                  <a:pt x="22653" y="3819"/>
                  <a:pt x="22648" y="3819"/>
                  <a:pt x="22642" y="3819"/>
                </a:cubicBezTo>
                <a:close/>
                <a:moveTo>
                  <a:pt x="28949" y="3941"/>
                </a:moveTo>
                <a:cubicBezTo>
                  <a:pt x="28688" y="3941"/>
                  <a:pt x="28548" y="4259"/>
                  <a:pt x="28735" y="4458"/>
                </a:cubicBezTo>
                <a:cubicBezTo>
                  <a:pt x="28798" y="4526"/>
                  <a:pt x="28877" y="4557"/>
                  <a:pt x="28954" y="4557"/>
                </a:cubicBezTo>
                <a:cubicBezTo>
                  <a:pt x="29108" y="4557"/>
                  <a:pt x="29256" y="4436"/>
                  <a:pt x="29265" y="4254"/>
                </a:cubicBezTo>
                <a:cubicBezTo>
                  <a:pt x="29265" y="4078"/>
                  <a:pt x="29129" y="3942"/>
                  <a:pt x="28966" y="3942"/>
                </a:cubicBezTo>
                <a:cubicBezTo>
                  <a:pt x="28960" y="3942"/>
                  <a:pt x="28955" y="3941"/>
                  <a:pt x="28949" y="3941"/>
                </a:cubicBezTo>
                <a:close/>
                <a:moveTo>
                  <a:pt x="19891" y="3883"/>
                </a:moveTo>
                <a:cubicBezTo>
                  <a:pt x="19809" y="3883"/>
                  <a:pt x="19724" y="3913"/>
                  <a:pt x="19655" y="3983"/>
                </a:cubicBezTo>
                <a:cubicBezTo>
                  <a:pt x="19424" y="4187"/>
                  <a:pt x="19587" y="4554"/>
                  <a:pt x="19886" y="4567"/>
                </a:cubicBezTo>
                <a:cubicBezTo>
                  <a:pt x="20077" y="4567"/>
                  <a:pt x="20226" y="4418"/>
                  <a:pt x="20226" y="4227"/>
                </a:cubicBezTo>
                <a:cubicBezTo>
                  <a:pt x="20235" y="4023"/>
                  <a:pt x="20068" y="3883"/>
                  <a:pt x="19891" y="3883"/>
                </a:cubicBezTo>
                <a:close/>
                <a:moveTo>
                  <a:pt x="8972" y="4309"/>
                </a:moveTo>
                <a:cubicBezTo>
                  <a:pt x="8917" y="4390"/>
                  <a:pt x="8849" y="4458"/>
                  <a:pt x="8863" y="4486"/>
                </a:cubicBezTo>
                <a:cubicBezTo>
                  <a:pt x="8877" y="4540"/>
                  <a:pt x="8944" y="4581"/>
                  <a:pt x="8985" y="4621"/>
                </a:cubicBezTo>
                <a:cubicBezTo>
                  <a:pt x="9026" y="4581"/>
                  <a:pt x="9094" y="4540"/>
                  <a:pt x="9094" y="4499"/>
                </a:cubicBezTo>
                <a:cubicBezTo>
                  <a:pt x="9094" y="4445"/>
                  <a:pt x="9040" y="4390"/>
                  <a:pt x="8972" y="4309"/>
                </a:cubicBezTo>
                <a:close/>
                <a:moveTo>
                  <a:pt x="17181" y="3942"/>
                </a:moveTo>
                <a:cubicBezTo>
                  <a:pt x="16869" y="3942"/>
                  <a:pt x="16706" y="4309"/>
                  <a:pt x="16923" y="4526"/>
                </a:cubicBezTo>
                <a:cubicBezTo>
                  <a:pt x="16990" y="4597"/>
                  <a:pt x="17075" y="4629"/>
                  <a:pt x="17159" y="4629"/>
                </a:cubicBezTo>
                <a:cubicBezTo>
                  <a:pt x="17335" y="4629"/>
                  <a:pt x="17508" y="4492"/>
                  <a:pt x="17508" y="4282"/>
                </a:cubicBezTo>
                <a:cubicBezTo>
                  <a:pt x="17508" y="4105"/>
                  <a:pt x="17358" y="3955"/>
                  <a:pt x="17181" y="3942"/>
                </a:cubicBezTo>
                <a:close/>
                <a:moveTo>
                  <a:pt x="14463" y="4023"/>
                </a:moveTo>
                <a:cubicBezTo>
                  <a:pt x="14177" y="4023"/>
                  <a:pt x="14028" y="4363"/>
                  <a:pt x="14232" y="4554"/>
                </a:cubicBezTo>
                <a:cubicBezTo>
                  <a:pt x="14295" y="4621"/>
                  <a:pt x="14374" y="4651"/>
                  <a:pt x="14452" y="4651"/>
                </a:cubicBezTo>
                <a:cubicBezTo>
                  <a:pt x="14610" y="4651"/>
                  <a:pt x="14762" y="4527"/>
                  <a:pt x="14762" y="4336"/>
                </a:cubicBezTo>
                <a:cubicBezTo>
                  <a:pt x="14762" y="4159"/>
                  <a:pt x="14626" y="4023"/>
                  <a:pt x="14463" y="4023"/>
                </a:cubicBezTo>
                <a:close/>
                <a:moveTo>
                  <a:pt x="32513" y="4214"/>
                </a:moveTo>
                <a:cubicBezTo>
                  <a:pt x="32391" y="4214"/>
                  <a:pt x="32282" y="4295"/>
                  <a:pt x="32282" y="4418"/>
                </a:cubicBezTo>
                <a:lnTo>
                  <a:pt x="32296" y="4418"/>
                </a:lnTo>
                <a:cubicBezTo>
                  <a:pt x="32287" y="4559"/>
                  <a:pt x="32395" y="4655"/>
                  <a:pt x="32507" y="4655"/>
                </a:cubicBezTo>
                <a:cubicBezTo>
                  <a:pt x="32557" y="4655"/>
                  <a:pt x="32608" y="4636"/>
                  <a:pt x="32649" y="4594"/>
                </a:cubicBezTo>
                <a:cubicBezTo>
                  <a:pt x="32799" y="4458"/>
                  <a:pt x="32704" y="4227"/>
                  <a:pt x="32513" y="4214"/>
                </a:cubicBezTo>
                <a:close/>
                <a:moveTo>
                  <a:pt x="26193" y="3996"/>
                </a:moveTo>
                <a:cubicBezTo>
                  <a:pt x="26005" y="4010"/>
                  <a:pt x="25870" y="4156"/>
                  <a:pt x="25867" y="4343"/>
                </a:cubicBezTo>
                <a:lnTo>
                  <a:pt x="25867" y="4343"/>
                </a:lnTo>
                <a:cubicBezTo>
                  <a:pt x="25867" y="4340"/>
                  <a:pt x="25867" y="4338"/>
                  <a:pt x="25867" y="4336"/>
                </a:cubicBezTo>
                <a:lnTo>
                  <a:pt x="25867" y="4350"/>
                </a:lnTo>
                <a:cubicBezTo>
                  <a:pt x="25867" y="4347"/>
                  <a:pt x="25867" y="4345"/>
                  <a:pt x="25867" y="4343"/>
                </a:cubicBezTo>
                <a:lnTo>
                  <a:pt x="25867" y="4343"/>
                </a:lnTo>
                <a:cubicBezTo>
                  <a:pt x="25870" y="4540"/>
                  <a:pt x="26034" y="4664"/>
                  <a:pt x="26203" y="4664"/>
                </a:cubicBezTo>
                <a:cubicBezTo>
                  <a:pt x="26286" y="4664"/>
                  <a:pt x="26371" y="4634"/>
                  <a:pt x="26438" y="4567"/>
                </a:cubicBezTo>
                <a:cubicBezTo>
                  <a:pt x="26642" y="4350"/>
                  <a:pt x="26478" y="3996"/>
                  <a:pt x="26193" y="3996"/>
                </a:cubicBezTo>
                <a:close/>
                <a:moveTo>
                  <a:pt x="11729" y="4131"/>
                </a:moveTo>
                <a:cubicBezTo>
                  <a:pt x="11720" y="4131"/>
                  <a:pt x="11712" y="4132"/>
                  <a:pt x="11704" y="4132"/>
                </a:cubicBezTo>
                <a:cubicBezTo>
                  <a:pt x="11377" y="4159"/>
                  <a:pt x="11377" y="4649"/>
                  <a:pt x="11704" y="4676"/>
                </a:cubicBezTo>
                <a:cubicBezTo>
                  <a:pt x="11712" y="4676"/>
                  <a:pt x="11720" y="4677"/>
                  <a:pt x="11729" y="4677"/>
                </a:cubicBezTo>
                <a:cubicBezTo>
                  <a:pt x="12076" y="4677"/>
                  <a:pt x="12076" y="4131"/>
                  <a:pt x="11729" y="4131"/>
                </a:cubicBezTo>
                <a:close/>
                <a:moveTo>
                  <a:pt x="23466" y="4065"/>
                </a:moveTo>
                <a:cubicBezTo>
                  <a:pt x="23383" y="4065"/>
                  <a:pt x="23299" y="4095"/>
                  <a:pt x="23230" y="4159"/>
                </a:cubicBezTo>
                <a:cubicBezTo>
                  <a:pt x="23012" y="4377"/>
                  <a:pt x="23162" y="4744"/>
                  <a:pt x="23475" y="4744"/>
                </a:cubicBezTo>
                <a:cubicBezTo>
                  <a:pt x="23651" y="4744"/>
                  <a:pt x="23814" y="4594"/>
                  <a:pt x="23814" y="4404"/>
                </a:cubicBezTo>
                <a:cubicBezTo>
                  <a:pt x="23814" y="4200"/>
                  <a:pt x="23643" y="4065"/>
                  <a:pt x="23466" y="4065"/>
                </a:cubicBezTo>
                <a:close/>
                <a:moveTo>
                  <a:pt x="20756" y="4119"/>
                </a:moveTo>
                <a:cubicBezTo>
                  <a:pt x="20566" y="4119"/>
                  <a:pt x="20416" y="4268"/>
                  <a:pt x="20416" y="4458"/>
                </a:cubicBezTo>
                <a:cubicBezTo>
                  <a:pt x="20416" y="4659"/>
                  <a:pt x="20582" y="4793"/>
                  <a:pt x="20752" y="4793"/>
                </a:cubicBezTo>
                <a:cubicBezTo>
                  <a:pt x="20836" y="4793"/>
                  <a:pt x="20920" y="4761"/>
                  <a:pt x="20987" y="4689"/>
                </a:cubicBezTo>
                <a:cubicBezTo>
                  <a:pt x="21205" y="4486"/>
                  <a:pt x="21055" y="4119"/>
                  <a:pt x="20756" y="4119"/>
                </a:cubicBezTo>
                <a:close/>
                <a:moveTo>
                  <a:pt x="29759" y="4226"/>
                </a:moveTo>
                <a:cubicBezTo>
                  <a:pt x="29606" y="4226"/>
                  <a:pt x="29482" y="4357"/>
                  <a:pt x="29469" y="4513"/>
                </a:cubicBezTo>
                <a:cubicBezTo>
                  <a:pt x="29459" y="4700"/>
                  <a:pt x="29611" y="4829"/>
                  <a:pt x="29774" y="4829"/>
                </a:cubicBezTo>
                <a:cubicBezTo>
                  <a:pt x="29847" y="4829"/>
                  <a:pt x="29922" y="4803"/>
                  <a:pt x="29985" y="4744"/>
                </a:cubicBezTo>
                <a:cubicBezTo>
                  <a:pt x="30176" y="4554"/>
                  <a:pt x="30053" y="4227"/>
                  <a:pt x="29781" y="4227"/>
                </a:cubicBezTo>
                <a:cubicBezTo>
                  <a:pt x="29774" y="4227"/>
                  <a:pt x="29766" y="4226"/>
                  <a:pt x="29759" y="4226"/>
                </a:cubicBezTo>
                <a:close/>
                <a:moveTo>
                  <a:pt x="17996" y="4178"/>
                </a:moveTo>
                <a:cubicBezTo>
                  <a:pt x="17911" y="4178"/>
                  <a:pt x="17824" y="4210"/>
                  <a:pt x="17752" y="4282"/>
                </a:cubicBezTo>
                <a:cubicBezTo>
                  <a:pt x="17548" y="4486"/>
                  <a:pt x="17698" y="4853"/>
                  <a:pt x="17997" y="4853"/>
                </a:cubicBezTo>
                <a:cubicBezTo>
                  <a:pt x="18187" y="4853"/>
                  <a:pt x="18337" y="4703"/>
                  <a:pt x="18337" y="4513"/>
                </a:cubicBezTo>
                <a:cubicBezTo>
                  <a:pt x="18337" y="4312"/>
                  <a:pt x="18171" y="4178"/>
                  <a:pt x="17996" y="4178"/>
                </a:cubicBezTo>
                <a:close/>
                <a:moveTo>
                  <a:pt x="33322" y="4513"/>
                </a:moveTo>
                <a:cubicBezTo>
                  <a:pt x="33224" y="4513"/>
                  <a:pt x="33125" y="4581"/>
                  <a:pt x="33139" y="4717"/>
                </a:cubicBezTo>
                <a:cubicBezTo>
                  <a:pt x="33126" y="4818"/>
                  <a:pt x="33197" y="4908"/>
                  <a:pt x="33295" y="4908"/>
                </a:cubicBezTo>
                <a:cubicBezTo>
                  <a:pt x="33302" y="4908"/>
                  <a:pt x="33308" y="4908"/>
                  <a:pt x="33315" y="4907"/>
                </a:cubicBezTo>
                <a:cubicBezTo>
                  <a:pt x="33438" y="4893"/>
                  <a:pt x="33506" y="4825"/>
                  <a:pt x="33506" y="4717"/>
                </a:cubicBezTo>
                <a:cubicBezTo>
                  <a:pt x="33519" y="4581"/>
                  <a:pt x="33421" y="4513"/>
                  <a:pt x="33322" y="4513"/>
                </a:cubicBezTo>
                <a:close/>
                <a:moveTo>
                  <a:pt x="15261" y="4245"/>
                </a:moveTo>
                <a:cubicBezTo>
                  <a:pt x="15182" y="4245"/>
                  <a:pt x="15101" y="4273"/>
                  <a:pt x="15034" y="4336"/>
                </a:cubicBezTo>
                <a:cubicBezTo>
                  <a:pt x="14803" y="4554"/>
                  <a:pt x="14966" y="4920"/>
                  <a:pt x="15265" y="4920"/>
                </a:cubicBezTo>
                <a:cubicBezTo>
                  <a:pt x="15455" y="4920"/>
                  <a:pt x="15605" y="4771"/>
                  <a:pt x="15605" y="4581"/>
                </a:cubicBezTo>
                <a:lnTo>
                  <a:pt x="15605" y="4594"/>
                </a:lnTo>
                <a:cubicBezTo>
                  <a:pt x="15614" y="4387"/>
                  <a:pt x="15441" y="4245"/>
                  <a:pt x="15261" y="4245"/>
                </a:cubicBezTo>
                <a:close/>
                <a:moveTo>
                  <a:pt x="26977" y="4250"/>
                </a:moveTo>
                <a:cubicBezTo>
                  <a:pt x="26647" y="4250"/>
                  <a:pt x="26656" y="4926"/>
                  <a:pt x="26982" y="4926"/>
                </a:cubicBezTo>
                <a:cubicBezTo>
                  <a:pt x="26999" y="4926"/>
                  <a:pt x="27017" y="4924"/>
                  <a:pt x="27036" y="4920"/>
                </a:cubicBezTo>
                <a:cubicBezTo>
                  <a:pt x="27403" y="4839"/>
                  <a:pt x="27389" y="4309"/>
                  <a:pt x="27022" y="4254"/>
                </a:cubicBezTo>
                <a:cubicBezTo>
                  <a:pt x="27006" y="4252"/>
                  <a:pt x="26991" y="4250"/>
                  <a:pt x="26977" y="4250"/>
                </a:cubicBezTo>
                <a:close/>
                <a:moveTo>
                  <a:pt x="9798" y="4526"/>
                </a:moveTo>
                <a:cubicBezTo>
                  <a:pt x="9619" y="4526"/>
                  <a:pt x="9532" y="4748"/>
                  <a:pt x="9651" y="4880"/>
                </a:cubicBezTo>
                <a:cubicBezTo>
                  <a:pt x="9692" y="4924"/>
                  <a:pt x="9744" y="4944"/>
                  <a:pt x="9796" y="4944"/>
                </a:cubicBezTo>
                <a:cubicBezTo>
                  <a:pt x="9902" y="4944"/>
                  <a:pt x="10009" y="4862"/>
                  <a:pt x="10018" y="4744"/>
                </a:cubicBezTo>
                <a:cubicBezTo>
                  <a:pt x="10018" y="4621"/>
                  <a:pt x="9923" y="4540"/>
                  <a:pt x="9814" y="4526"/>
                </a:cubicBezTo>
                <a:cubicBezTo>
                  <a:pt x="9809" y="4526"/>
                  <a:pt x="9804" y="4526"/>
                  <a:pt x="9798" y="4526"/>
                </a:cubicBezTo>
                <a:close/>
                <a:moveTo>
                  <a:pt x="12519" y="4377"/>
                </a:moveTo>
                <a:cubicBezTo>
                  <a:pt x="12247" y="4377"/>
                  <a:pt x="12111" y="4703"/>
                  <a:pt x="12315" y="4893"/>
                </a:cubicBezTo>
                <a:cubicBezTo>
                  <a:pt x="12377" y="4955"/>
                  <a:pt x="12452" y="4982"/>
                  <a:pt x="12526" y="4982"/>
                </a:cubicBezTo>
                <a:cubicBezTo>
                  <a:pt x="12682" y="4982"/>
                  <a:pt x="12832" y="4860"/>
                  <a:pt x="12832" y="4676"/>
                </a:cubicBezTo>
                <a:cubicBezTo>
                  <a:pt x="12818" y="4499"/>
                  <a:pt x="12682" y="4377"/>
                  <a:pt x="12519" y="4377"/>
                </a:cubicBezTo>
                <a:close/>
                <a:moveTo>
                  <a:pt x="24290" y="4309"/>
                </a:moveTo>
                <a:cubicBezTo>
                  <a:pt x="24113" y="4309"/>
                  <a:pt x="23964" y="4445"/>
                  <a:pt x="23964" y="4635"/>
                </a:cubicBezTo>
                <a:lnTo>
                  <a:pt x="23950" y="4635"/>
                </a:lnTo>
                <a:cubicBezTo>
                  <a:pt x="23941" y="4842"/>
                  <a:pt x="24114" y="4984"/>
                  <a:pt x="24298" y="4984"/>
                </a:cubicBezTo>
                <a:cubicBezTo>
                  <a:pt x="24380" y="4984"/>
                  <a:pt x="24464" y="4956"/>
                  <a:pt x="24535" y="4893"/>
                </a:cubicBezTo>
                <a:cubicBezTo>
                  <a:pt x="24752" y="4676"/>
                  <a:pt x="24603" y="4309"/>
                  <a:pt x="24290" y="4309"/>
                </a:cubicBezTo>
                <a:close/>
                <a:moveTo>
                  <a:pt x="21584" y="4379"/>
                </a:moveTo>
                <a:cubicBezTo>
                  <a:pt x="21497" y="4379"/>
                  <a:pt x="21410" y="4412"/>
                  <a:pt x="21341" y="4486"/>
                </a:cubicBezTo>
                <a:cubicBezTo>
                  <a:pt x="21123" y="4703"/>
                  <a:pt x="21286" y="5056"/>
                  <a:pt x="21585" y="5056"/>
                </a:cubicBezTo>
                <a:cubicBezTo>
                  <a:pt x="21776" y="5056"/>
                  <a:pt x="21939" y="4893"/>
                  <a:pt x="21925" y="4703"/>
                </a:cubicBezTo>
                <a:cubicBezTo>
                  <a:pt x="21916" y="4505"/>
                  <a:pt x="21752" y="4379"/>
                  <a:pt x="21584" y="4379"/>
                </a:cubicBezTo>
                <a:close/>
                <a:moveTo>
                  <a:pt x="30597" y="4472"/>
                </a:moveTo>
                <a:cubicBezTo>
                  <a:pt x="30203" y="4472"/>
                  <a:pt x="30203" y="5070"/>
                  <a:pt x="30597" y="5070"/>
                </a:cubicBezTo>
                <a:cubicBezTo>
                  <a:pt x="30760" y="5070"/>
                  <a:pt x="30896" y="4934"/>
                  <a:pt x="30896" y="4771"/>
                </a:cubicBezTo>
                <a:cubicBezTo>
                  <a:pt x="30896" y="4608"/>
                  <a:pt x="30760" y="4472"/>
                  <a:pt x="30597" y="4472"/>
                </a:cubicBezTo>
                <a:close/>
                <a:moveTo>
                  <a:pt x="34119" y="4778"/>
                </a:moveTo>
                <a:cubicBezTo>
                  <a:pt x="33967" y="4778"/>
                  <a:pt x="33967" y="5118"/>
                  <a:pt x="34119" y="5118"/>
                </a:cubicBezTo>
                <a:cubicBezTo>
                  <a:pt x="34131" y="5118"/>
                  <a:pt x="34144" y="5115"/>
                  <a:pt x="34158" y="5111"/>
                </a:cubicBezTo>
                <a:cubicBezTo>
                  <a:pt x="34226" y="5097"/>
                  <a:pt x="34280" y="5029"/>
                  <a:pt x="34389" y="4948"/>
                </a:cubicBezTo>
                <a:cubicBezTo>
                  <a:pt x="34280" y="4866"/>
                  <a:pt x="34212" y="4798"/>
                  <a:pt x="34145" y="4785"/>
                </a:cubicBezTo>
                <a:lnTo>
                  <a:pt x="34158" y="4785"/>
                </a:lnTo>
                <a:cubicBezTo>
                  <a:pt x="34144" y="4780"/>
                  <a:pt x="34131" y="4778"/>
                  <a:pt x="34119" y="4778"/>
                </a:cubicBezTo>
                <a:close/>
                <a:moveTo>
                  <a:pt x="18850" y="4457"/>
                </a:moveTo>
                <a:cubicBezTo>
                  <a:pt x="18842" y="4457"/>
                  <a:pt x="18834" y="4458"/>
                  <a:pt x="18826" y="4458"/>
                </a:cubicBezTo>
                <a:cubicBezTo>
                  <a:pt x="18513" y="4472"/>
                  <a:pt x="18377" y="4825"/>
                  <a:pt x="18595" y="5043"/>
                </a:cubicBezTo>
                <a:cubicBezTo>
                  <a:pt x="18664" y="5108"/>
                  <a:pt x="18747" y="5137"/>
                  <a:pt x="18828" y="5137"/>
                </a:cubicBezTo>
                <a:cubicBezTo>
                  <a:pt x="19003" y="5137"/>
                  <a:pt x="19170" y="5002"/>
                  <a:pt x="19179" y="4798"/>
                </a:cubicBezTo>
                <a:cubicBezTo>
                  <a:pt x="19179" y="4603"/>
                  <a:pt x="19030" y="4457"/>
                  <a:pt x="18850" y="4457"/>
                </a:cubicBezTo>
                <a:close/>
                <a:moveTo>
                  <a:pt x="7884" y="4959"/>
                </a:moveTo>
                <a:cubicBezTo>
                  <a:pt x="7879" y="4959"/>
                  <a:pt x="7875" y="4960"/>
                  <a:pt x="7871" y="4961"/>
                </a:cubicBezTo>
                <a:cubicBezTo>
                  <a:pt x="7830" y="4975"/>
                  <a:pt x="7803" y="5002"/>
                  <a:pt x="7789" y="5043"/>
                </a:cubicBezTo>
                <a:cubicBezTo>
                  <a:pt x="7803" y="5084"/>
                  <a:pt x="7830" y="5124"/>
                  <a:pt x="7884" y="5138"/>
                </a:cubicBezTo>
                <a:cubicBezTo>
                  <a:pt x="7911" y="5138"/>
                  <a:pt x="7952" y="5084"/>
                  <a:pt x="8020" y="5043"/>
                </a:cubicBezTo>
                <a:cubicBezTo>
                  <a:pt x="7959" y="5006"/>
                  <a:pt x="7920" y="4959"/>
                  <a:pt x="7884" y="4959"/>
                </a:cubicBezTo>
                <a:close/>
                <a:moveTo>
                  <a:pt x="27838" y="4499"/>
                </a:moveTo>
                <a:cubicBezTo>
                  <a:pt x="27539" y="4499"/>
                  <a:pt x="27389" y="4853"/>
                  <a:pt x="27593" y="5070"/>
                </a:cubicBezTo>
                <a:cubicBezTo>
                  <a:pt x="27664" y="5141"/>
                  <a:pt x="27752" y="5173"/>
                  <a:pt x="27837" y="5173"/>
                </a:cubicBezTo>
                <a:cubicBezTo>
                  <a:pt x="28012" y="5173"/>
                  <a:pt x="28178" y="5040"/>
                  <a:pt x="28178" y="4839"/>
                </a:cubicBezTo>
                <a:cubicBezTo>
                  <a:pt x="28178" y="4649"/>
                  <a:pt x="28028" y="4499"/>
                  <a:pt x="27838" y="4499"/>
                </a:cubicBezTo>
                <a:close/>
                <a:moveTo>
                  <a:pt x="16108" y="4526"/>
                </a:moveTo>
                <a:cubicBezTo>
                  <a:pt x="15917" y="4526"/>
                  <a:pt x="15768" y="4676"/>
                  <a:pt x="15768" y="4866"/>
                </a:cubicBezTo>
                <a:cubicBezTo>
                  <a:pt x="15768" y="5070"/>
                  <a:pt x="15932" y="5205"/>
                  <a:pt x="16106" y="5205"/>
                </a:cubicBezTo>
                <a:cubicBezTo>
                  <a:pt x="16187" y="5205"/>
                  <a:pt x="16270" y="5176"/>
                  <a:pt x="16339" y="5111"/>
                </a:cubicBezTo>
                <a:cubicBezTo>
                  <a:pt x="16556" y="4893"/>
                  <a:pt x="16407" y="4526"/>
                  <a:pt x="16108" y="4526"/>
                </a:cubicBezTo>
                <a:close/>
                <a:moveTo>
                  <a:pt x="25111" y="4539"/>
                </a:moveTo>
                <a:cubicBezTo>
                  <a:pt x="24932" y="4539"/>
                  <a:pt x="24783" y="4694"/>
                  <a:pt x="24780" y="4886"/>
                </a:cubicBezTo>
                <a:lnTo>
                  <a:pt x="24780" y="4886"/>
                </a:lnTo>
                <a:cubicBezTo>
                  <a:pt x="24779" y="4884"/>
                  <a:pt x="24779" y="4882"/>
                  <a:pt x="24779" y="4880"/>
                </a:cubicBezTo>
                <a:lnTo>
                  <a:pt x="24779" y="4893"/>
                </a:lnTo>
                <a:cubicBezTo>
                  <a:pt x="24779" y="4891"/>
                  <a:pt x="24779" y="4889"/>
                  <a:pt x="24780" y="4886"/>
                </a:cubicBezTo>
                <a:lnTo>
                  <a:pt x="24780" y="4886"/>
                </a:lnTo>
                <a:cubicBezTo>
                  <a:pt x="24783" y="5087"/>
                  <a:pt x="24952" y="5218"/>
                  <a:pt x="25128" y="5218"/>
                </a:cubicBezTo>
                <a:cubicBezTo>
                  <a:pt x="25211" y="5218"/>
                  <a:pt x="25295" y="5189"/>
                  <a:pt x="25364" y="5124"/>
                </a:cubicBezTo>
                <a:cubicBezTo>
                  <a:pt x="25568" y="4920"/>
                  <a:pt x="25432" y="4554"/>
                  <a:pt x="25133" y="4540"/>
                </a:cubicBezTo>
                <a:cubicBezTo>
                  <a:pt x="25125" y="4539"/>
                  <a:pt x="25118" y="4539"/>
                  <a:pt x="25111" y="4539"/>
                </a:cubicBezTo>
                <a:close/>
                <a:moveTo>
                  <a:pt x="10630" y="4717"/>
                </a:moveTo>
                <a:cubicBezTo>
                  <a:pt x="10399" y="4717"/>
                  <a:pt x="10277" y="4988"/>
                  <a:pt x="10440" y="5165"/>
                </a:cubicBezTo>
                <a:cubicBezTo>
                  <a:pt x="10493" y="5219"/>
                  <a:pt x="10561" y="5243"/>
                  <a:pt x="10626" y="5243"/>
                </a:cubicBezTo>
                <a:cubicBezTo>
                  <a:pt x="10760" y="5243"/>
                  <a:pt x="10888" y="5143"/>
                  <a:pt x="10888" y="4988"/>
                </a:cubicBezTo>
                <a:cubicBezTo>
                  <a:pt x="10888" y="4839"/>
                  <a:pt x="10779" y="4717"/>
                  <a:pt x="10630" y="4717"/>
                </a:cubicBezTo>
                <a:close/>
                <a:moveTo>
                  <a:pt x="13354" y="4596"/>
                </a:moveTo>
                <a:cubicBezTo>
                  <a:pt x="13275" y="4596"/>
                  <a:pt x="13196" y="4625"/>
                  <a:pt x="13131" y="4689"/>
                </a:cubicBezTo>
                <a:cubicBezTo>
                  <a:pt x="12913" y="4893"/>
                  <a:pt x="13063" y="5247"/>
                  <a:pt x="13348" y="5247"/>
                </a:cubicBezTo>
                <a:cubicBezTo>
                  <a:pt x="13525" y="5247"/>
                  <a:pt x="13675" y="5097"/>
                  <a:pt x="13675" y="4934"/>
                </a:cubicBezTo>
                <a:cubicBezTo>
                  <a:pt x="13684" y="4730"/>
                  <a:pt x="13522" y="4596"/>
                  <a:pt x="13354" y="4596"/>
                </a:cubicBezTo>
                <a:close/>
                <a:moveTo>
                  <a:pt x="31426" y="4731"/>
                </a:moveTo>
                <a:cubicBezTo>
                  <a:pt x="31359" y="4731"/>
                  <a:pt x="31291" y="4756"/>
                  <a:pt x="31236" y="4812"/>
                </a:cubicBezTo>
                <a:cubicBezTo>
                  <a:pt x="31045" y="4988"/>
                  <a:pt x="31181" y="5301"/>
                  <a:pt x="31426" y="5301"/>
                </a:cubicBezTo>
                <a:cubicBezTo>
                  <a:pt x="31589" y="5301"/>
                  <a:pt x="31711" y="5179"/>
                  <a:pt x="31711" y="5016"/>
                </a:cubicBezTo>
                <a:cubicBezTo>
                  <a:pt x="31711" y="4848"/>
                  <a:pt x="31571" y="4731"/>
                  <a:pt x="31426" y="4731"/>
                </a:cubicBezTo>
                <a:close/>
                <a:moveTo>
                  <a:pt x="34985" y="5082"/>
                </a:moveTo>
                <a:cubicBezTo>
                  <a:pt x="34981" y="5082"/>
                  <a:pt x="34977" y="5082"/>
                  <a:pt x="34974" y="5084"/>
                </a:cubicBezTo>
                <a:cubicBezTo>
                  <a:pt x="34933" y="5084"/>
                  <a:pt x="34892" y="5152"/>
                  <a:pt x="34851" y="5192"/>
                </a:cubicBezTo>
                <a:cubicBezTo>
                  <a:pt x="34892" y="5233"/>
                  <a:pt x="34933" y="5301"/>
                  <a:pt x="34974" y="5315"/>
                </a:cubicBezTo>
                <a:cubicBezTo>
                  <a:pt x="34978" y="5316"/>
                  <a:pt x="34983" y="5316"/>
                  <a:pt x="34988" y="5316"/>
                </a:cubicBezTo>
                <a:cubicBezTo>
                  <a:pt x="35036" y="5316"/>
                  <a:pt x="35077" y="5254"/>
                  <a:pt x="35164" y="5192"/>
                </a:cubicBezTo>
                <a:cubicBezTo>
                  <a:pt x="35077" y="5143"/>
                  <a:pt x="35024" y="5082"/>
                  <a:pt x="34985" y="5082"/>
                </a:cubicBezTo>
                <a:close/>
                <a:moveTo>
                  <a:pt x="22406" y="4622"/>
                </a:moveTo>
                <a:cubicBezTo>
                  <a:pt x="22221" y="4622"/>
                  <a:pt x="22047" y="4768"/>
                  <a:pt x="22047" y="4988"/>
                </a:cubicBezTo>
                <a:cubicBezTo>
                  <a:pt x="22047" y="5179"/>
                  <a:pt x="22211" y="5328"/>
                  <a:pt x="22401" y="5342"/>
                </a:cubicBezTo>
                <a:cubicBezTo>
                  <a:pt x="22713" y="5342"/>
                  <a:pt x="22877" y="4961"/>
                  <a:pt x="22659" y="4730"/>
                </a:cubicBezTo>
                <a:cubicBezTo>
                  <a:pt x="22584" y="4655"/>
                  <a:pt x="22494" y="4622"/>
                  <a:pt x="22406" y="4622"/>
                </a:cubicBezTo>
                <a:close/>
                <a:moveTo>
                  <a:pt x="19655" y="4703"/>
                </a:moveTo>
                <a:cubicBezTo>
                  <a:pt x="19329" y="4703"/>
                  <a:pt x="19179" y="5084"/>
                  <a:pt x="19411" y="5301"/>
                </a:cubicBezTo>
                <a:cubicBezTo>
                  <a:pt x="19484" y="5374"/>
                  <a:pt x="19572" y="5407"/>
                  <a:pt x="19658" y="5407"/>
                </a:cubicBezTo>
                <a:cubicBezTo>
                  <a:pt x="19843" y="5407"/>
                  <a:pt x="20018" y="5256"/>
                  <a:pt x="20009" y="5043"/>
                </a:cubicBezTo>
                <a:cubicBezTo>
                  <a:pt x="19995" y="4853"/>
                  <a:pt x="19845" y="4703"/>
                  <a:pt x="19655" y="4703"/>
                </a:cubicBezTo>
                <a:close/>
                <a:moveTo>
                  <a:pt x="28664" y="4723"/>
                </a:moveTo>
                <a:cubicBezTo>
                  <a:pt x="28580" y="4723"/>
                  <a:pt x="28493" y="4754"/>
                  <a:pt x="28422" y="4825"/>
                </a:cubicBezTo>
                <a:cubicBezTo>
                  <a:pt x="28218" y="5043"/>
                  <a:pt x="28368" y="5410"/>
                  <a:pt x="28667" y="5410"/>
                </a:cubicBezTo>
                <a:cubicBezTo>
                  <a:pt x="28857" y="5410"/>
                  <a:pt x="29020" y="5260"/>
                  <a:pt x="29020" y="5070"/>
                </a:cubicBezTo>
                <a:lnTo>
                  <a:pt x="29007" y="5070"/>
                </a:lnTo>
                <a:cubicBezTo>
                  <a:pt x="29007" y="4859"/>
                  <a:pt x="28840" y="4723"/>
                  <a:pt x="28664" y="4723"/>
                </a:cubicBezTo>
                <a:close/>
                <a:moveTo>
                  <a:pt x="16932" y="4754"/>
                </a:moveTo>
                <a:cubicBezTo>
                  <a:pt x="16843" y="4754"/>
                  <a:pt x="16751" y="4789"/>
                  <a:pt x="16678" y="4866"/>
                </a:cubicBezTo>
                <a:cubicBezTo>
                  <a:pt x="16465" y="5080"/>
                  <a:pt x="16619" y="5451"/>
                  <a:pt x="16920" y="5451"/>
                </a:cubicBezTo>
                <a:cubicBezTo>
                  <a:pt x="16926" y="5451"/>
                  <a:pt x="16931" y="5451"/>
                  <a:pt x="16937" y="5451"/>
                </a:cubicBezTo>
                <a:cubicBezTo>
                  <a:pt x="17127" y="5451"/>
                  <a:pt x="17277" y="5287"/>
                  <a:pt x="17277" y="5097"/>
                </a:cubicBezTo>
                <a:cubicBezTo>
                  <a:pt x="17277" y="4890"/>
                  <a:pt x="17109" y="4754"/>
                  <a:pt x="16932" y="4754"/>
                </a:cubicBezTo>
                <a:close/>
                <a:moveTo>
                  <a:pt x="8741" y="5124"/>
                </a:moveTo>
                <a:cubicBezTo>
                  <a:pt x="8632" y="5124"/>
                  <a:pt x="8550" y="5220"/>
                  <a:pt x="8550" y="5328"/>
                </a:cubicBezTo>
                <a:cubicBezTo>
                  <a:pt x="8550" y="5417"/>
                  <a:pt x="8622" y="5506"/>
                  <a:pt x="8720" y="5506"/>
                </a:cubicBezTo>
                <a:cubicBezTo>
                  <a:pt x="8727" y="5506"/>
                  <a:pt x="8734" y="5506"/>
                  <a:pt x="8741" y="5505"/>
                </a:cubicBezTo>
                <a:cubicBezTo>
                  <a:pt x="8849" y="5505"/>
                  <a:pt x="8944" y="5410"/>
                  <a:pt x="8931" y="5287"/>
                </a:cubicBezTo>
                <a:cubicBezTo>
                  <a:pt x="8918" y="5200"/>
                  <a:pt x="8849" y="5136"/>
                  <a:pt x="8765" y="5136"/>
                </a:cubicBezTo>
                <a:cubicBezTo>
                  <a:pt x="8757" y="5136"/>
                  <a:pt x="8749" y="5137"/>
                  <a:pt x="8741" y="5138"/>
                </a:cubicBezTo>
                <a:lnTo>
                  <a:pt x="8741" y="5124"/>
                </a:lnTo>
                <a:close/>
                <a:moveTo>
                  <a:pt x="32251" y="5004"/>
                </a:moveTo>
                <a:cubicBezTo>
                  <a:pt x="32123" y="5004"/>
                  <a:pt x="31997" y="5085"/>
                  <a:pt x="31983" y="5247"/>
                </a:cubicBezTo>
                <a:cubicBezTo>
                  <a:pt x="31990" y="5420"/>
                  <a:pt x="32121" y="5508"/>
                  <a:pt x="32253" y="5508"/>
                </a:cubicBezTo>
                <a:cubicBezTo>
                  <a:pt x="32379" y="5508"/>
                  <a:pt x="32507" y="5427"/>
                  <a:pt x="32527" y="5260"/>
                </a:cubicBezTo>
                <a:cubicBezTo>
                  <a:pt x="32513" y="5089"/>
                  <a:pt x="32382" y="5004"/>
                  <a:pt x="32251" y="5004"/>
                </a:cubicBezTo>
                <a:close/>
                <a:moveTo>
                  <a:pt x="14175" y="4831"/>
                </a:moveTo>
                <a:cubicBezTo>
                  <a:pt x="14090" y="4831"/>
                  <a:pt x="14004" y="4863"/>
                  <a:pt x="13933" y="4934"/>
                </a:cubicBezTo>
                <a:cubicBezTo>
                  <a:pt x="13715" y="5152"/>
                  <a:pt x="13865" y="5519"/>
                  <a:pt x="14177" y="5519"/>
                </a:cubicBezTo>
                <a:cubicBezTo>
                  <a:pt x="14368" y="5519"/>
                  <a:pt x="14517" y="5369"/>
                  <a:pt x="14517" y="5179"/>
                </a:cubicBezTo>
                <a:cubicBezTo>
                  <a:pt x="14517" y="4968"/>
                  <a:pt x="14350" y="4831"/>
                  <a:pt x="14175" y="4831"/>
                </a:cubicBezTo>
                <a:close/>
                <a:moveTo>
                  <a:pt x="25951" y="4811"/>
                </a:moveTo>
                <a:cubicBezTo>
                  <a:pt x="25946" y="4811"/>
                  <a:pt x="25940" y="4812"/>
                  <a:pt x="25935" y="4812"/>
                </a:cubicBezTo>
                <a:cubicBezTo>
                  <a:pt x="25744" y="4825"/>
                  <a:pt x="25595" y="4975"/>
                  <a:pt x="25595" y="5165"/>
                </a:cubicBezTo>
                <a:cubicBezTo>
                  <a:pt x="25595" y="5376"/>
                  <a:pt x="25774" y="5519"/>
                  <a:pt x="25957" y="5519"/>
                </a:cubicBezTo>
                <a:cubicBezTo>
                  <a:pt x="26046" y="5519"/>
                  <a:pt x="26136" y="5485"/>
                  <a:pt x="26207" y="5410"/>
                </a:cubicBezTo>
                <a:cubicBezTo>
                  <a:pt x="26420" y="5183"/>
                  <a:pt x="26253" y="4811"/>
                  <a:pt x="25951" y="4811"/>
                </a:cubicBezTo>
                <a:close/>
                <a:moveTo>
                  <a:pt x="35780" y="5353"/>
                </a:moveTo>
                <a:cubicBezTo>
                  <a:pt x="35756" y="5353"/>
                  <a:pt x="35729" y="5401"/>
                  <a:pt x="35680" y="5437"/>
                </a:cubicBezTo>
                <a:cubicBezTo>
                  <a:pt x="35729" y="5473"/>
                  <a:pt x="35756" y="5521"/>
                  <a:pt x="35780" y="5521"/>
                </a:cubicBezTo>
                <a:cubicBezTo>
                  <a:pt x="35783" y="5521"/>
                  <a:pt x="35786" y="5520"/>
                  <a:pt x="35789" y="5519"/>
                </a:cubicBezTo>
                <a:cubicBezTo>
                  <a:pt x="35830" y="5519"/>
                  <a:pt x="35857" y="5478"/>
                  <a:pt x="35884" y="5451"/>
                </a:cubicBezTo>
                <a:cubicBezTo>
                  <a:pt x="35857" y="5423"/>
                  <a:pt x="35830" y="5369"/>
                  <a:pt x="35789" y="5355"/>
                </a:cubicBezTo>
                <a:cubicBezTo>
                  <a:pt x="35786" y="5354"/>
                  <a:pt x="35783" y="5353"/>
                  <a:pt x="35780" y="5353"/>
                </a:cubicBezTo>
                <a:close/>
                <a:moveTo>
                  <a:pt x="11470" y="4960"/>
                </a:moveTo>
                <a:cubicBezTo>
                  <a:pt x="11462" y="4960"/>
                  <a:pt x="11454" y="4961"/>
                  <a:pt x="11445" y="4961"/>
                </a:cubicBezTo>
                <a:lnTo>
                  <a:pt x="11459" y="4961"/>
                </a:lnTo>
                <a:cubicBezTo>
                  <a:pt x="11187" y="4961"/>
                  <a:pt x="11051" y="5287"/>
                  <a:pt x="11255" y="5478"/>
                </a:cubicBezTo>
                <a:cubicBezTo>
                  <a:pt x="11314" y="5537"/>
                  <a:pt x="11387" y="5563"/>
                  <a:pt x="11458" y="5563"/>
                </a:cubicBezTo>
                <a:cubicBezTo>
                  <a:pt x="11615" y="5563"/>
                  <a:pt x="11767" y="5434"/>
                  <a:pt x="11758" y="5247"/>
                </a:cubicBezTo>
                <a:cubicBezTo>
                  <a:pt x="11758" y="5091"/>
                  <a:pt x="11634" y="4960"/>
                  <a:pt x="11470" y="4960"/>
                </a:cubicBezTo>
                <a:close/>
                <a:moveTo>
                  <a:pt x="23244" y="4866"/>
                </a:moveTo>
                <a:cubicBezTo>
                  <a:pt x="22917" y="4866"/>
                  <a:pt x="22754" y="5247"/>
                  <a:pt x="22985" y="5478"/>
                </a:cubicBezTo>
                <a:cubicBezTo>
                  <a:pt x="23056" y="5553"/>
                  <a:pt x="23146" y="5587"/>
                  <a:pt x="23235" y="5587"/>
                </a:cubicBezTo>
                <a:cubicBezTo>
                  <a:pt x="23418" y="5587"/>
                  <a:pt x="23597" y="5444"/>
                  <a:pt x="23597" y="5233"/>
                </a:cubicBezTo>
                <a:cubicBezTo>
                  <a:pt x="23597" y="5029"/>
                  <a:pt x="23434" y="4866"/>
                  <a:pt x="23244" y="4866"/>
                </a:cubicBezTo>
                <a:close/>
                <a:moveTo>
                  <a:pt x="20458" y="4920"/>
                </a:moveTo>
                <a:cubicBezTo>
                  <a:pt x="19967" y="4920"/>
                  <a:pt x="19963" y="5642"/>
                  <a:pt x="20445" y="5642"/>
                </a:cubicBezTo>
                <a:cubicBezTo>
                  <a:pt x="20458" y="5642"/>
                  <a:pt x="20471" y="5642"/>
                  <a:pt x="20484" y="5641"/>
                </a:cubicBezTo>
                <a:cubicBezTo>
                  <a:pt x="20933" y="5614"/>
                  <a:pt x="20933" y="4948"/>
                  <a:pt x="20484" y="4920"/>
                </a:cubicBezTo>
                <a:cubicBezTo>
                  <a:pt x="20475" y="4920"/>
                  <a:pt x="20466" y="4920"/>
                  <a:pt x="20458" y="4920"/>
                </a:cubicBezTo>
                <a:close/>
                <a:moveTo>
                  <a:pt x="29521" y="5008"/>
                </a:moveTo>
                <a:cubicBezTo>
                  <a:pt x="29436" y="5008"/>
                  <a:pt x="29349" y="5040"/>
                  <a:pt x="29278" y="5111"/>
                </a:cubicBezTo>
                <a:cubicBezTo>
                  <a:pt x="29075" y="5328"/>
                  <a:pt x="29224" y="5695"/>
                  <a:pt x="29523" y="5695"/>
                </a:cubicBezTo>
                <a:cubicBezTo>
                  <a:pt x="29713" y="5695"/>
                  <a:pt x="29863" y="5532"/>
                  <a:pt x="29863" y="5355"/>
                </a:cubicBezTo>
                <a:cubicBezTo>
                  <a:pt x="29863" y="5145"/>
                  <a:pt x="29696" y="5008"/>
                  <a:pt x="29521" y="5008"/>
                </a:cubicBezTo>
                <a:close/>
                <a:moveTo>
                  <a:pt x="17766" y="4988"/>
                </a:moveTo>
                <a:cubicBezTo>
                  <a:pt x="17277" y="4988"/>
                  <a:pt x="17277" y="5709"/>
                  <a:pt x="17766" y="5709"/>
                </a:cubicBezTo>
                <a:cubicBezTo>
                  <a:pt x="17956" y="5695"/>
                  <a:pt x="18106" y="5546"/>
                  <a:pt x="18119" y="5355"/>
                </a:cubicBezTo>
                <a:lnTo>
                  <a:pt x="18119" y="5342"/>
                </a:lnTo>
                <a:cubicBezTo>
                  <a:pt x="18119" y="5152"/>
                  <a:pt x="17956" y="4988"/>
                  <a:pt x="17766" y="4988"/>
                </a:cubicBezTo>
                <a:close/>
                <a:moveTo>
                  <a:pt x="26778" y="5056"/>
                </a:moveTo>
                <a:cubicBezTo>
                  <a:pt x="26465" y="5056"/>
                  <a:pt x="26302" y="5437"/>
                  <a:pt x="26519" y="5668"/>
                </a:cubicBezTo>
                <a:cubicBezTo>
                  <a:pt x="26590" y="5739"/>
                  <a:pt x="26680" y="5771"/>
                  <a:pt x="26768" y="5771"/>
                </a:cubicBezTo>
                <a:cubicBezTo>
                  <a:pt x="26952" y="5771"/>
                  <a:pt x="27131" y="5634"/>
                  <a:pt x="27131" y="5423"/>
                </a:cubicBezTo>
                <a:cubicBezTo>
                  <a:pt x="27131" y="5220"/>
                  <a:pt x="26981" y="5056"/>
                  <a:pt x="26778" y="5056"/>
                </a:cubicBezTo>
                <a:close/>
                <a:moveTo>
                  <a:pt x="33105" y="5286"/>
                </a:moveTo>
                <a:cubicBezTo>
                  <a:pt x="33098" y="5286"/>
                  <a:pt x="33091" y="5287"/>
                  <a:pt x="33084" y="5287"/>
                </a:cubicBezTo>
                <a:cubicBezTo>
                  <a:pt x="33079" y="5287"/>
                  <a:pt x="33073" y="5287"/>
                  <a:pt x="33068" y="5287"/>
                </a:cubicBezTo>
                <a:cubicBezTo>
                  <a:pt x="32848" y="5287"/>
                  <a:pt x="32748" y="5550"/>
                  <a:pt x="32894" y="5709"/>
                </a:cubicBezTo>
                <a:cubicBezTo>
                  <a:pt x="32948" y="5763"/>
                  <a:pt x="33013" y="5787"/>
                  <a:pt x="33077" y="5787"/>
                </a:cubicBezTo>
                <a:cubicBezTo>
                  <a:pt x="33207" y="5787"/>
                  <a:pt x="33329" y="5687"/>
                  <a:pt x="33329" y="5532"/>
                </a:cubicBezTo>
                <a:cubicBezTo>
                  <a:pt x="33329" y="5403"/>
                  <a:pt x="33231" y="5286"/>
                  <a:pt x="33105" y="5286"/>
                </a:cubicBezTo>
                <a:close/>
                <a:moveTo>
                  <a:pt x="15007" y="5084"/>
                </a:moveTo>
                <a:cubicBezTo>
                  <a:pt x="14531" y="5084"/>
                  <a:pt x="14531" y="5790"/>
                  <a:pt x="15007" y="5790"/>
                </a:cubicBezTo>
                <a:cubicBezTo>
                  <a:pt x="15469" y="5790"/>
                  <a:pt x="15469" y="5084"/>
                  <a:pt x="15007" y="5084"/>
                </a:cubicBezTo>
                <a:close/>
                <a:moveTo>
                  <a:pt x="9556" y="5315"/>
                </a:moveTo>
                <a:cubicBezTo>
                  <a:pt x="9420" y="5315"/>
                  <a:pt x="9298" y="5423"/>
                  <a:pt x="9311" y="5559"/>
                </a:cubicBezTo>
                <a:cubicBezTo>
                  <a:pt x="9302" y="5710"/>
                  <a:pt x="9430" y="5816"/>
                  <a:pt x="9560" y="5816"/>
                </a:cubicBezTo>
                <a:cubicBezTo>
                  <a:pt x="9617" y="5816"/>
                  <a:pt x="9674" y="5795"/>
                  <a:pt x="9719" y="5750"/>
                </a:cubicBezTo>
                <a:cubicBezTo>
                  <a:pt x="9882" y="5587"/>
                  <a:pt x="9774" y="5315"/>
                  <a:pt x="9556" y="5315"/>
                </a:cubicBezTo>
                <a:close/>
                <a:moveTo>
                  <a:pt x="12275" y="5165"/>
                </a:moveTo>
                <a:cubicBezTo>
                  <a:pt x="11976" y="5179"/>
                  <a:pt x="11840" y="5532"/>
                  <a:pt x="12057" y="5736"/>
                </a:cubicBezTo>
                <a:cubicBezTo>
                  <a:pt x="12122" y="5801"/>
                  <a:pt x="12202" y="5830"/>
                  <a:pt x="12280" y="5830"/>
                </a:cubicBezTo>
                <a:cubicBezTo>
                  <a:pt x="12450" y="5830"/>
                  <a:pt x="12614" y="5695"/>
                  <a:pt x="12614" y="5491"/>
                </a:cubicBezTo>
                <a:cubicBezTo>
                  <a:pt x="12601" y="5315"/>
                  <a:pt x="12465" y="5179"/>
                  <a:pt x="12275" y="5179"/>
                </a:cubicBezTo>
                <a:lnTo>
                  <a:pt x="12275" y="5165"/>
                </a:lnTo>
                <a:close/>
                <a:moveTo>
                  <a:pt x="24043" y="5110"/>
                </a:moveTo>
                <a:cubicBezTo>
                  <a:pt x="23728" y="5110"/>
                  <a:pt x="23574" y="5509"/>
                  <a:pt x="23801" y="5736"/>
                </a:cubicBezTo>
                <a:cubicBezTo>
                  <a:pt x="23874" y="5809"/>
                  <a:pt x="23962" y="5841"/>
                  <a:pt x="24050" y="5841"/>
                </a:cubicBezTo>
                <a:cubicBezTo>
                  <a:pt x="24241" y="5841"/>
                  <a:pt x="24426" y="5688"/>
                  <a:pt x="24426" y="5464"/>
                </a:cubicBezTo>
                <a:cubicBezTo>
                  <a:pt x="24412" y="5274"/>
                  <a:pt x="24249" y="5111"/>
                  <a:pt x="24059" y="5111"/>
                </a:cubicBezTo>
                <a:cubicBezTo>
                  <a:pt x="24054" y="5111"/>
                  <a:pt x="24048" y="5110"/>
                  <a:pt x="24043" y="5110"/>
                </a:cubicBezTo>
                <a:close/>
                <a:moveTo>
                  <a:pt x="21291" y="5169"/>
                </a:moveTo>
                <a:cubicBezTo>
                  <a:pt x="21203" y="5169"/>
                  <a:pt x="21114" y="5201"/>
                  <a:pt x="21042" y="5274"/>
                </a:cubicBezTo>
                <a:cubicBezTo>
                  <a:pt x="20811" y="5505"/>
                  <a:pt x="20974" y="5899"/>
                  <a:pt x="21300" y="5913"/>
                </a:cubicBezTo>
                <a:cubicBezTo>
                  <a:pt x="21504" y="5913"/>
                  <a:pt x="21667" y="5750"/>
                  <a:pt x="21667" y="5546"/>
                </a:cubicBezTo>
                <a:cubicBezTo>
                  <a:pt x="21667" y="5322"/>
                  <a:pt x="21482" y="5169"/>
                  <a:pt x="21291" y="5169"/>
                </a:cubicBezTo>
                <a:close/>
                <a:moveTo>
                  <a:pt x="30360" y="5243"/>
                </a:moveTo>
                <a:cubicBezTo>
                  <a:pt x="30188" y="5243"/>
                  <a:pt x="30026" y="5379"/>
                  <a:pt x="30026" y="5587"/>
                </a:cubicBezTo>
                <a:cubicBezTo>
                  <a:pt x="30026" y="5763"/>
                  <a:pt x="30162" y="5913"/>
                  <a:pt x="30339" y="5926"/>
                </a:cubicBezTo>
                <a:cubicBezTo>
                  <a:pt x="30344" y="5927"/>
                  <a:pt x="30350" y="5927"/>
                  <a:pt x="30355" y="5927"/>
                </a:cubicBezTo>
                <a:cubicBezTo>
                  <a:pt x="30657" y="5927"/>
                  <a:pt x="30811" y="5569"/>
                  <a:pt x="30611" y="5355"/>
                </a:cubicBezTo>
                <a:cubicBezTo>
                  <a:pt x="30537" y="5278"/>
                  <a:pt x="30448" y="5243"/>
                  <a:pt x="30360" y="5243"/>
                </a:cubicBezTo>
                <a:close/>
                <a:moveTo>
                  <a:pt x="18581" y="5260"/>
                </a:moveTo>
                <a:cubicBezTo>
                  <a:pt x="18255" y="5260"/>
                  <a:pt x="18092" y="5641"/>
                  <a:pt x="18323" y="5886"/>
                </a:cubicBezTo>
                <a:cubicBezTo>
                  <a:pt x="18394" y="5960"/>
                  <a:pt x="18483" y="5994"/>
                  <a:pt x="18571" y="5994"/>
                </a:cubicBezTo>
                <a:cubicBezTo>
                  <a:pt x="18756" y="5994"/>
                  <a:pt x="18939" y="5848"/>
                  <a:pt x="18948" y="5627"/>
                </a:cubicBezTo>
                <a:cubicBezTo>
                  <a:pt x="18948" y="5423"/>
                  <a:pt x="18785" y="5260"/>
                  <a:pt x="18581" y="5260"/>
                </a:cubicBezTo>
                <a:close/>
                <a:moveTo>
                  <a:pt x="27607" y="5287"/>
                </a:moveTo>
                <a:cubicBezTo>
                  <a:pt x="27280" y="5287"/>
                  <a:pt x="27117" y="5668"/>
                  <a:pt x="27348" y="5899"/>
                </a:cubicBezTo>
                <a:cubicBezTo>
                  <a:pt x="27419" y="5974"/>
                  <a:pt x="27509" y="6008"/>
                  <a:pt x="27598" y="6008"/>
                </a:cubicBezTo>
                <a:cubicBezTo>
                  <a:pt x="27781" y="6008"/>
                  <a:pt x="27960" y="5865"/>
                  <a:pt x="27960" y="5654"/>
                </a:cubicBezTo>
                <a:cubicBezTo>
                  <a:pt x="27960" y="5451"/>
                  <a:pt x="27797" y="5301"/>
                  <a:pt x="27607" y="5301"/>
                </a:cubicBezTo>
                <a:lnTo>
                  <a:pt x="27607" y="5287"/>
                </a:lnTo>
                <a:close/>
                <a:moveTo>
                  <a:pt x="33888" y="5545"/>
                </a:moveTo>
                <a:cubicBezTo>
                  <a:pt x="33569" y="5545"/>
                  <a:pt x="33569" y="6022"/>
                  <a:pt x="33888" y="6022"/>
                </a:cubicBezTo>
                <a:cubicBezTo>
                  <a:pt x="33896" y="6022"/>
                  <a:pt x="33905" y="6022"/>
                  <a:pt x="33913" y="6021"/>
                </a:cubicBezTo>
                <a:cubicBezTo>
                  <a:pt x="34036" y="6008"/>
                  <a:pt x="34131" y="5913"/>
                  <a:pt x="34145" y="5777"/>
                </a:cubicBezTo>
                <a:cubicBezTo>
                  <a:pt x="34145" y="5654"/>
                  <a:pt x="34036" y="5546"/>
                  <a:pt x="33913" y="5546"/>
                </a:cubicBezTo>
                <a:cubicBezTo>
                  <a:pt x="33905" y="5545"/>
                  <a:pt x="33896" y="5545"/>
                  <a:pt x="33888" y="5545"/>
                </a:cubicBezTo>
                <a:close/>
                <a:moveTo>
                  <a:pt x="15832" y="5328"/>
                </a:moveTo>
                <a:cubicBezTo>
                  <a:pt x="15517" y="5328"/>
                  <a:pt x="15350" y="5700"/>
                  <a:pt x="15564" y="5940"/>
                </a:cubicBezTo>
                <a:cubicBezTo>
                  <a:pt x="15641" y="6017"/>
                  <a:pt x="15736" y="6052"/>
                  <a:pt x="15829" y="6052"/>
                </a:cubicBezTo>
                <a:cubicBezTo>
                  <a:pt x="16014" y="6052"/>
                  <a:pt x="16189" y="5913"/>
                  <a:pt x="16189" y="5695"/>
                </a:cubicBezTo>
                <a:cubicBezTo>
                  <a:pt x="16189" y="5491"/>
                  <a:pt x="16040" y="5328"/>
                  <a:pt x="15849" y="5328"/>
                </a:cubicBezTo>
                <a:cubicBezTo>
                  <a:pt x="15844" y="5328"/>
                  <a:pt x="15838" y="5328"/>
                  <a:pt x="15832" y="5328"/>
                </a:cubicBezTo>
                <a:close/>
                <a:moveTo>
                  <a:pt x="7663" y="5744"/>
                </a:moveTo>
                <a:cubicBezTo>
                  <a:pt x="7651" y="5744"/>
                  <a:pt x="7639" y="5746"/>
                  <a:pt x="7626" y="5750"/>
                </a:cubicBezTo>
                <a:cubicBezTo>
                  <a:pt x="7558" y="5777"/>
                  <a:pt x="7504" y="5831"/>
                  <a:pt x="7490" y="5899"/>
                </a:cubicBezTo>
                <a:cubicBezTo>
                  <a:pt x="7490" y="5954"/>
                  <a:pt x="7558" y="6021"/>
                  <a:pt x="7599" y="6076"/>
                </a:cubicBezTo>
                <a:lnTo>
                  <a:pt x="7680" y="6076"/>
                </a:lnTo>
                <a:cubicBezTo>
                  <a:pt x="7708" y="6021"/>
                  <a:pt x="7776" y="5967"/>
                  <a:pt x="7789" y="5899"/>
                </a:cubicBezTo>
                <a:cubicBezTo>
                  <a:pt x="7801" y="5817"/>
                  <a:pt x="7741" y="5744"/>
                  <a:pt x="7663" y="5744"/>
                </a:cubicBezTo>
                <a:close/>
                <a:moveTo>
                  <a:pt x="24869" y="5354"/>
                </a:moveTo>
                <a:cubicBezTo>
                  <a:pt x="24563" y="5354"/>
                  <a:pt x="24393" y="5717"/>
                  <a:pt x="24603" y="5954"/>
                </a:cubicBezTo>
                <a:cubicBezTo>
                  <a:pt x="24679" y="6040"/>
                  <a:pt x="24778" y="6079"/>
                  <a:pt x="24875" y="6079"/>
                </a:cubicBezTo>
                <a:cubicBezTo>
                  <a:pt x="25053" y="6079"/>
                  <a:pt x="25224" y="5947"/>
                  <a:pt x="25242" y="5736"/>
                </a:cubicBezTo>
                <a:cubicBezTo>
                  <a:pt x="25255" y="5532"/>
                  <a:pt x="25106" y="5369"/>
                  <a:pt x="24902" y="5355"/>
                </a:cubicBezTo>
                <a:cubicBezTo>
                  <a:pt x="24891" y="5355"/>
                  <a:pt x="24880" y="5354"/>
                  <a:pt x="24869" y="5354"/>
                </a:cubicBezTo>
                <a:close/>
                <a:moveTo>
                  <a:pt x="13104" y="5396"/>
                </a:moveTo>
                <a:cubicBezTo>
                  <a:pt x="12913" y="5396"/>
                  <a:pt x="12750" y="5559"/>
                  <a:pt x="12764" y="5750"/>
                </a:cubicBezTo>
                <a:cubicBezTo>
                  <a:pt x="12773" y="5951"/>
                  <a:pt x="12942" y="6084"/>
                  <a:pt x="13113" y="6084"/>
                </a:cubicBezTo>
                <a:cubicBezTo>
                  <a:pt x="13197" y="6084"/>
                  <a:pt x="13281" y="6052"/>
                  <a:pt x="13348" y="5981"/>
                </a:cubicBezTo>
                <a:cubicBezTo>
                  <a:pt x="13552" y="5763"/>
                  <a:pt x="13403" y="5396"/>
                  <a:pt x="13104" y="5396"/>
                </a:cubicBezTo>
                <a:close/>
                <a:moveTo>
                  <a:pt x="10370" y="5518"/>
                </a:moveTo>
                <a:cubicBezTo>
                  <a:pt x="10122" y="5518"/>
                  <a:pt x="9995" y="5835"/>
                  <a:pt x="10168" y="6021"/>
                </a:cubicBezTo>
                <a:cubicBezTo>
                  <a:pt x="10229" y="6078"/>
                  <a:pt x="10304" y="6104"/>
                  <a:pt x="10378" y="6104"/>
                </a:cubicBezTo>
                <a:cubicBezTo>
                  <a:pt x="10534" y="6104"/>
                  <a:pt x="10684" y="5988"/>
                  <a:pt x="10684" y="5804"/>
                </a:cubicBezTo>
                <a:cubicBezTo>
                  <a:pt x="10671" y="5641"/>
                  <a:pt x="10548" y="5519"/>
                  <a:pt x="10385" y="5519"/>
                </a:cubicBezTo>
                <a:cubicBezTo>
                  <a:pt x="10380" y="5518"/>
                  <a:pt x="10375" y="5518"/>
                  <a:pt x="10370" y="5518"/>
                </a:cubicBezTo>
                <a:close/>
                <a:moveTo>
                  <a:pt x="31180" y="5520"/>
                </a:moveTo>
                <a:cubicBezTo>
                  <a:pt x="31101" y="5520"/>
                  <a:pt x="31019" y="5549"/>
                  <a:pt x="30950" y="5614"/>
                </a:cubicBezTo>
                <a:cubicBezTo>
                  <a:pt x="30746" y="5818"/>
                  <a:pt x="30882" y="6171"/>
                  <a:pt x="31181" y="6171"/>
                </a:cubicBezTo>
                <a:cubicBezTo>
                  <a:pt x="31356" y="6171"/>
                  <a:pt x="31504" y="6025"/>
                  <a:pt x="31508" y="5851"/>
                </a:cubicBezTo>
                <a:lnTo>
                  <a:pt x="31508" y="5851"/>
                </a:lnTo>
                <a:cubicBezTo>
                  <a:pt x="31508" y="5854"/>
                  <a:pt x="31508" y="5856"/>
                  <a:pt x="31508" y="5858"/>
                </a:cubicBezTo>
                <a:lnTo>
                  <a:pt x="31508" y="5845"/>
                </a:lnTo>
                <a:cubicBezTo>
                  <a:pt x="31508" y="5847"/>
                  <a:pt x="31508" y="5849"/>
                  <a:pt x="31508" y="5851"/>
                </a:cubicBezTo>
                <a:lnTo>
                  <a:pt x="31508" y="5851"/>
                </a:lnTo>
                <a:cubicBezTo>
                  <a:pt x="31504" y="5651"/>
                  <a:pt x="31347" y="5520"/>
                  <a:pt x="31180" y="5520"/>
                </a:cubicBezTo>
                <a:close/>
                <a:moveTo>
                  <a:pt x="22129" y="5437"/>
                </a:moveTo>
                <a:cubicBezTo>
                  <a:pt x="21925" y="5437"/>
                  <a:pt x="21762" y="5600"/>
                  <a:pt x="21762" y="5804"/>
                </a:cubicBezTo>
                <a:lnTo>
                  <a:pt x="21748" y="5804"/>
                </a:lnTo>
                <a:cubicBezTo>
                  <a:pt x="21748" y="6028"/>
                  <a:pt x="21933" y="6181"/>
                  <a:pt x="22129" y="6181"/>
                </a:cubicBezTo>
                <a:cubicBezTo>
                  <a:pt x="22218" y="6181"/>
                  <a:pt x="22310" y="6149"/>
                  <a:pt x="22387" y="6076"/>
                </a:cubicBezTo>
                <a:cubicBezTo>
                  <a:pt x="22618" y="5845"/>
                  <a:pt x="22455" y="5437"/>
                  <a:pt x="22129" y="5437"/>
                </a:cubicBezTo>
                <a:close/>
                <a:moveTo>
                  <a:pt x="34722" y="5808"/>
                </a:moveTo>
                <a:cubicBezTo>
                  <a:pt x="34671" y="5808"/>
                  <a:pt x="34619" y="5828"/>
                  <a:pt x="34579" y="5872"/>
                </a:cubicBezTo>
                <a:cubicBezTo>
                  <a:pt x="34447" y="6004"/>
                  <a:pt x="34533" y="6226"/>
                  <a:pt x="34713" y="6226"/>
                </a:cubicBezTo>
                <a:cubicBezTo>
                  <a:pt x="34718" y="6226"/>
                  <a:pt x="34724" y="6226"/>
                  <a:pt x="34729" y="6225"/>
                </a:cubicBezTo>
                <a:cubicBezTo>
                  <a:pt x="34838" y="6225"/>
                  <a:pt x="34933" y="6130"/>
                  <a:pt x="34933" y="6021"/>
                </a:cubicBezTo>
                <a:cubicBezTo>
                  <a:pt x="34933" y="5893"/>
                  <a:pt x="34828" y="5808"/>
                  <a:pt x="34722" y="5808"/>
                </a:cubicBezTo>
                <a:close/>
                <a:moveTo>
                  <a:pt x="19402" y="5496"/>
                </a:moveTo>
                <a:cubicBezTo>
                  <a:pt x="19310" y="5496"/>
                  <a:pt x="19215" y="5533"/>
                  <a:pt x="19139" y="5614"/>
                </a:cubicBezTo>
                <a:cubicBezTo>
                  <a:pt x="18911" y="5841"/>
                  <a:pt x="19065" y="6239"/>
                  <a:pt x="19394" y="6239"/>
                </a:cubicBezTo>
                <a:cubicBezTo>
                  <a:pt x="19399" y="6239"/>
                  <a:pt x="19405" y="6239"/>
                  <a:pt x="19411" y="6239"/>
                </a:cubicBezTo>
                <a:cubicBezTo>
                  <a:pt x="19614" y="6239"/>
                  <a:pt x="19777" y="6076"/>
                  <a:pt x="19777" y="5872"/>
                </a:cubicBezTo>
                <a:lnTo>
                  <a:pt x="19764" y="5872"/>
                </a:lnTo>
                <a:cubicBezTo>
                  <a:pt x="19764" y="5645"/>
                  <a:pt x="19588" y="5496"/>
                  <a:pt x="19402" y="5496"/>
                </a:cubicBezTo>
                <a:close/>
                <a:moveTo>
                  <a:pt x="28420" y="5543"/>
                </a:moveTo>
                <a:cubicBezTo>
                  <a:pt x="28329" y="5543"/>
                  <a:pt x="28236" y="5577"/>
                  <a:pt x="28164" y="5654"/>
                </a:cubicBezTo>
                <a:cubicBezTo>
                  <a:pt x="27933" y="5886"/>
                  <a:pt x="28110" y="6266"/>
                  <a:pt x="28422" y="6266"/>
                </a:cubicBezTo>
                <a:cubicBezTo>
                  <a:pt x="28626" y="6266"/>
                  <a:pt x="28789" y="6089"/>
                  <a:pt x="28789" y="5899"/>
                </a:cubicBezTo>
                <a:cubicBezTo>
                  <a:pt x="28780" y="5682"/>
                  <a:pt x="28602" y="5543"/>
                  <a:pt x="28420" y="5543"/>
                </a:cubicBezTo>
                <a:close/>
                <a:moveTo>
                  <a:pt x="16678" y="5559"/>
                </a:moveTo>
                <a:cubicBezTo>
                  <a:pt x="16352" y="5559"/>
                  <a:pt x="16189" y="5954"/>
                  <a:pt x="16407" y="6185"/>
                </a:cubicBezTo>
                <a:cubicBezTo>
                  <a:pt x="16484" y="6266"/>
                  <a:pt x="16580" y="6302"/>
                  <a:pt x="16675" y="6302"/>
                </a:cubicBezTo>
                <a:cubicBezTo>
                  <a:pt x="16864" y="6302"/>
                  <a:pt x="17045" y="6157"/>
                  <a:pt x="17045" y="5940"/>
                </a:cubicBezTo>
                <a:cubicBezTo>
                  <a:pt x="17045" y="5736"/>
                  <a:pt x="16896" y="5573"/>
                  <a:pt x="16692" y="5559"/>
                </a:cubicBezTo>
                <a:close/>
                <a:moveTo>
                  <a:pt x="13930" y="5627"/>
                </a:moveTo>
                <a:cubicBezTo>
                  <a:pt x="13614" y="5627"/>
                  <a:pt x="13447" y="6012"/>
                  <a:pt x="13675" y="6239"/>
                </a:cubicBezTo>
                <a:cubicBezTo>
                  <a:pt x="13747" y="6320"/>
                  <a:pt x="13839" y="6357"/>
                  <a:pt x="13930" y="6357"/>
                </a:cubicBezTo>
                <a:cubicBezTo>
                  <a:pt x="14113" y="6357"/>
                  <a:pt x="14291" y="6212"/>
                  <a:pt x="14300" y="5994"/>
                </a:cubicBezTo>
                <a:cubicBezTo>
                  <a:pt x="14300" y="5804"/>
                  <a:pt x="14137" y="5641"/>
                  <a:pt x="13946" y="5627"/>
                </a:cubicBezTo>
                <a:cubicBezTo>
                  <a:pt x="13941" y="5627"/>
                  <a:pt x="13935" y="5627"/>
                  <a:pt x="13930" y="5627"/>
                </a:cubicBezTo>
                <a:close/>
                <a:moveTo>
                  <a:pt x="25695" y="5617"/>
                </a:moveTo>
                <a:cubicBezTo>
                  <a:pt x="25607" y="5617"/>
                  <a:pt x="25518" y="5650"/>
                  <a:pt x="25445" y="5722"/>
                </a:cubicBezTo>
                <a:cubicBezTo>
                  <a:pt x="25201" y="5954"/>
                  <a:pt x="25364" y="6361"/>
                  <a:pt x="25690" y="6361"/>
                </a:cubicBezTo>
                <a:cubicBezTo>
                  <a:pt x="25698" y="6362"/>
                  <a:pt x="25706" y="6362"/>
                  <a:pt x="25714" y="6362"/>
                </a:cubicBezTo>
                <a:cubicBezTo>
                  <a:pt x="25919" y="6362"/>
                  <a:pt x="26071" y="6191"/>
                  <a:pt x="26071" y="5994"/>
                </a:cubicBezTo>
                <a:cubicBezTo>
                  <a:pt x="26071" y="5771"/>
                  <a:pt x="25886" y="5617"/>
                  <a:pt x="25695" y="5617"/>
                </a:cubicBezTo>
                <a:close/>
                <a:moveTo>
                  <a:pt x="8455" y="5913"/>
                </a:moveTo>
                <a:cubicBezTo>
                  <a:pt x="8251" y="5913"/>
                  <a:pt x="8143" y="6157"/>
                  <a:pt x="8292" y="6307"/>
                </a:cubicBezTo>
                <a:cubicBezTo>
                  <a:pt x="8336" y="6351"/>
                  <a:pt x="8392" y="6371"/>
                  <a:pt x="8447" y="6371"/>
                </a:cubicBezTo>
                <a:cubicBezTo>
                  <a:pt x="8563" y="6371"/>
                  <a:pt x="8677" y="6286"/>
                  <a:pt x="8686" y="6157"/>
                </a:cubicBezTo>
                <a:cubicBezTo>
                  <a:pt x="8686" y="6021"/>
                  <a:pt x="8577" y="5913"/>
                  <a:pt x="8455" y="5913"/>
                </a:cubicBezTo>
                <a:close/>
                <a:moveTo>
                  <a:pt x="31993" y="5770"/>
                </a:moveTo>
                <a:cubicBezTo>
                  <a:pt x="31917" y="5770"/>
                  <a:pt x="31841" y="5797"/>
                  <a:pt x="31779" y="5858"/>
                </a:cubicBezTo>
                <a:cubicBezTo>
                  <a:pt x="31580" y="6058"/>
                  <a:pt x="31719" y="6389"/>
                  <a:pt x="31994" y="6389"/>
                </a:cubicBezTo>
                <a:cubicBezTo>
                  <a:pt x="31999" y="6389"/>
                  <a:pt x="32005" y="6389"/>
                  <a:pt x="32011" y="6388"/>
                </a:cubicBezTo>
                <a:cubicBezTo>
                  <a:pt x="32017" y="6389"/>
                  <a:pt x="32024" y="6389"/>
                  <a:pt x="32031" y="6389"/>
                </a:cubicBezTo>
                <a:cubicBezTo>
                  <a:pt x="32186" y="6389"/>
                  <a:pt x="32323" y="6245"/>
                  <a:pt x="32323" y="6076"/>
                </a:cubicBezTo>
                <a:lnTo>
                  <a:pt x="32310" y="6076"/>
                </a:lnTo>
                <a:cubicBezTo>
                  <a:pt x="32310" y="5891"/>
                  <a:pt x="32153" y="5770"/>
                  <a:pt x="31993" y="5770"/>
                </a:cubicBezTo>
                <a:close/>
                <a:moveTo>
                  <a:pt x="11228" y="5750"/>
                </a:moveTo>
                <a:cubicBezTo>
                  <a:pt x="11038" y="5750"/>
                  <a:pt x="10888" y="5899"/>
                  <a:pt x="10888" y="6089"/>
                </a:cubicBezTo>
                <a:cubicBezTo>
                  <a:pt x="10888" y="6280"/>
                  <a:pt x="11047" y="6405"/>
                  <a:pt x="11212" y="6405"/>
                </a:cubicBezTo>
                <a:cubicBezTo>
                  <a:pt x="11294" y="6405"/>
                  <a:pt x="11378" y="6374"/>
                  <a:pt x="11445" y="6307"/>
                </a:cubicBezTo>
                <a:cubicBezTo>
                  <a:pt x="11649" y="6103"/>
                  <a:pt x="11513" y="5750"/>
                  <a:pt x="11228" y="5750"/>
                </a:cubicBezTo>
                <a:close/>
                <a:moveTo>
                  <a:pt x="22948" y="5681"/>
                </a:moveTo>
                <a:cubicBezTo>
                  <a:pt x="22754" y="5681"/>
                  <a:pt x="22591" y="5839"/>
                  <a:pt x="22577" y="6035"/>
                </a:cubicBezTo>
                <a:cubicBezTo>
                  <a:pt x="22558" y="6265"/>
                  <a:pt x="22748" y="6427"/>
                  <a:pt x="22952" y="6427"/>
                </a:cubicBezTo>
                <a:cubicBezTo>
                  <a:pt x="23038" y="6427"/>
                  <a:pt x="23126" y="6398"/>
                  <a:pt x="23203" y="6334"/>
                </a:cubicBezTo>
                <a:cubicBezTo>
                  <a:pt x="23447" y="6117"/>
                  <a:pt x="23298" y="5695"/>
                  <a:pt x="22972" y="5682"/>
                </a:cubicBezTo>
                <a:cubicBezTo>
                  <a:pt x="22964" y="5681"/>
                  <a:pt x="22956" y="5681"/>
                  <a:pt x="22948" y="5681"/>
                </a:cubicBezTo>
                <a:close/>
                <a:moveTo>
                  <a:pt x="35535" y="6102"/>
                </a:moveTo>
                <a:cubicBezTo>
                  <a:pt x="35438" y="6102"/>
                  <a:pt x="35369" y="6179"/>
                  <a:pt x="35381" y="6280"/>
                </a:cubicBezTo>
                <a:cubicBezTo>
                  <a:pt x="35369" y="6368"/>
                  <a:pt x="35438" y="6444"/>
                  <a:pt x="35535" y="6444"/>
                </a:cubicBezTo>
                <a:cubicBezTo>
                  <a:pt x="35542" y="6444"/>
                  <a:pt x="35550" y="6444"/>
                  <a:pt x="35558" y="6443"/>
                </a:cubicBezTo>
                <a:cubicBezTo>
                  <a:pt x="35626" y="6429"/>
                  <a:pt x="35694" y="6361"/>
                  <a:pt x="35762" y="6320"/>
                </a:cubicBezTo>
                <a:lnTo>
                  <a:pt x="35748" y="6239"/>
                </a:lnTo>
                <a:cubicBezTo>
                  <a:pt x="35680" y="6198"/>
                  <a:pt x="35626" y="6117"/>
                  <a:pt x="35558" y="6103"/>
                </a:cubicBezTo>
                <a:cubicBezTo>
                  <a:pt x="35550" y="6102"/>
                  <a:pt x="35542" y="6102"/>
                  <a:pt x="35535" y="6102"/>
                </a:cubicBezTo>
                <a:close/>
                <a:moveTo>
                  <a:pt x="20248" y="5735"/>
                </a:moveTo>
                <a:cubicBezTo>
                  <a:pt x="20241" y="5735"/>
                  <a:pt x="20233" y="5736"/>
                  <a:pt x="20226" y="5736"/>
                </a:cubicBezTo>
                <a:cubicBezTo>
                  <a:pt x="19900" y="5750"/>
                  <a:pt x="19737" y="6157"/>
                  <a:pt x="19981" y="6388"/>
                </a:cubicBezTo>
                <a:cubicBezTo>
                  <a:pt x="20058" y="6461"/>
                  <a:pt x="20149" y="6493"/>
                  <a:pt x="20238" y="6493"/>
                </a:cubicBezTo>
                <a:cubicBezTo>
                  <a:pt x="20434" y="6493"/>
                  <a:pt x="20620" y="6337"/>
                  <a:pt x="20620" y="6103"/>
                </a:cubicBezTo>
                <a:cubicBezTo>
                  <a:pt x="20620" y="5907"/>
                  <a:pt x="20443" y="5735"/>
                  <a:pt x="20248" y="5735"/>
                </a:cubicBezTo>
                <a:close/>
                <a:moveTo>
                  <a:pt x="17507" y="5780"/>
                </a:moveTo>
                <a:cubicBezTo>
                  <a:pt x="17309" y="5780"/>
                  <a:pt x="17113" y="5916"/>
                  <a:pt x="17141" y="6185"/>
                </a:cubicBezTo>
                <a:cubicBezTo>
                  <a:pt x="17161" y="6412"/>
                  <a:pt x="17336" y="6524"/>
                  <a:pt x="17512" y="6524"/>
                </a:cubicBezTo>
                <a:cubicBezTo>
                  <a:pt x="17693" y="6524"/>
                  <a:pt x="17874" y="6405"/>
                  <a:pt x="17888" y="6171"/>
                </a:cubicBezTo>
                <a:cubicBezTo>
                  <a:pt x="17895" y="5909"/>
                  <a:pt x="17700" y="5780"/>
                  <a:pt x="17507" y="5780"/>
                </a:cubicBezTo>
                <a:close/>
                <a:moveTo>
                  <a:pt x="29244" y="5807"/>
                </a:moveTo>
                <a:cubicBezTo>
                  <a:pt x="29156" y="5807"/>
                  <a:pt x="29066" y="5840"/>
                  <a:pt x="28993" y="5913"/>
                </a:cubicBezTo>
                <a:cubicBezTo>
                  <a:pt x="28762" y="6144"/>
                  <a:pt x="28925" y="6538"/>
                  <a:pt x="29251" y="6538"/>
                </a:cubicBezTo>
                <a:cubicBezTo>
                  <a:pt x="29455" y="6538"/>
                  <a:pt x="29618" y="6375"/>
                  <a:pt x="29618" y="6171"/>
                </a:cubicBezTo>
                <a:cubicBezTo>
                  <a:pt x="29618" y="5957"/>
                  <a:pt x="29434" y="5807"/>
                  <a:pt x="29244" y="5807"/>
                </a:cubicBezTo>
                <a:close/>
                <a:moveTo>
                  <a:pt x="6566" y="6280"/>
                </a:moveTo>
                <a:cubicBezTo>
                  <a:pt x="6498" y="6361"/>
                  <a:pt x="6443" y="6402"/>
                  <a:pt x="6443" y="6443"/>
                </a:cubicBezTo>
                <a:cubicBezTo>
                  <a:pt x="6471" y="6497"/>
                  <a:pt x="6511" y="6538"/>
                  <a:pt x="6566" y="6565"/>
                </a:cubicBezTo>
                <a:cubicBezTo>
                  <a:pt x="6593" y="6565"/>
                  <a:pt x="6675" y="6497"/>
                  <a:pt x="6675" y="6456"/>
                </a:cubicBezTo>
                <a:cubicBezTo>
                  <a:pt x="6675" y="6416"/>
                  <a:pt x="6620" y="6361"/>
                  <a:pt x="6566" y="6280"/>
                </a:cubicBezTo>
                <a:close/>
                <a:moveTo>
                  <a:pt x="26533" y="5858"/>
                </a:moveTo>
                <a:cubicBezTo>
                  <a:pt x="26329" y="5858"/>
                  <a:pt x="26152" y="6021"/>
                  <a:pt x="26166" y="6239"/>
                </a:cubicBezTo>
                <a:cubicBezTo>
                  <a:pt x="26166" y="6460"/>
                  <a:pt x="26346" y="6606"/>
                  <a:pt x="26534" y="6606"/>
                </a:cubicBezTo>
                <a:cubicBezTo>
                  <a:pt x="26624" y="6606"/>
                  <a:pt x="26716" y="6572"/>
                  <a:pt x="26791" y="6497"/>
                </a:cubicBezTo>
                <a:cubicBezTo>
                  <a:pt x="27022" y="6266"/>
                  <a:pt x="26859" y="5872"/>
                  <a:pt x="26533" y="5858"/>
                </a:cubicBezTo>
                <a:close/>
                <a:moveTo>
                  <a:pt x="14765" y="5899"/>
                </a:moveTo>
                <a:cubicBezTo>
                  <a:pt x="14759" y="5899"/>
                  <a:pt x="14754" y="5899"/>
                  <a:pt x="14748" y="5899"/>
                </a:cubicBezTo>
                <a:cubicBezTo>
                  <a:pt x="14544" y="5899"/>
                  <a:pt x="14381" y="6062"/>
                  <a:pt x="14395" y="6266"/>
                </a:cubicBezTo>
                <a:cubicBezTo>
                  <a:pt x="14395" y="6493"/>
                  <a:pt x="14571" y="6642"/>
                  <a:pt x="14757" y="6642"/>
                </a:cubicBezTo>
                <a:cubicBezTo>
                  <a:pt x="14849" y="6642"/>
                  <a:pt x="14944" y="6605"/>
                  <a:pt x="15020" y="6524"/>
                </a:cubicBezTo>
                <a:cubicBezTo>
                  <a:pt x="15247" y="6297"/>
                  <a:pt x="15093" y="5899"/>
                  <a:pt x="14765" y="5899"/>
                </a:cubicBezTo>
                <a:close/>
                <a:moveTo>
                  <a:pt x="32842" y="6062"/>
                </a:moveTo>
                <a:cubicBezTo>
                  <a:pt x="32837" y="6062"/>
                  <a:pt x="32832" y="6062"/>
                  <a:pt x="32826" y="6062"/>
                </a:cubicBezTo>
                <a:cubicBezTo>
                  <a:pt x="32663" y="6062"/>
                  <a:pt x="32527" y="6198"/>
                  <a:pt x="32527" y="6361"/>
                </a:cubicBezTo>
                <a:cubicBezTo>
                  <a:pt x="32536" y="6542"/>
                  <a:pt x="32684" y="6657"/>
                  <a:pt x="32838" y="6657"/>
                </a:cubicBezTo>
                <a:cubicBezTo>
                  <a:pt x="32915" y="6657"/>
                  <a:pt x="32994" y="6629"/>
                  <a:pt x="33057" y="6565"/>
                </a:cubicBezTo>
                <a:cubicBezTo>
                  <a:pt x="33230" y="6379"/>
                  <a:pt x="33103" y="6062"/>
                  <a:pt x="32842" y="6062"/>
                </a:cubicBezTo>
                <a:close/>
                <a:moveTo>
                  <a:pt x="12036" y="5970"/>
                </a:moveTo>
                <a:cubicBezTo>
                  <a:pt x="11856" y="5970"/>
                  <a:pt x="11681" y="6120"/>
                  <a:pt x="11690" y="6334"/>
                </a:cubicBezTo>
                <a:cubicBezTo>
                  <a:pt x="11690" y="6524"/>
                  <a:pt x="11853" y="6674"/>
                  <a:pt x="12043" y="6674"/>
                </a:cubicBezTo>
                <a:cubicBezTo>
                  <a:pt x="12356" y="6674"/>
                  <a:pt x="12506" y="6293"/>
                  <a:pt x="12275" y="6076"/>
                </a:cubicBezTo>
                <a:cubicBezTo>
                  <a:pt x="12206" y="6003"/>
                  <a:pt x="12120" y="5970"/>
                  <a:pt x="12036" y="5970"/>
                </a:cubicBezTo>
                <a:close/>
                <a:moveTo>
                  <a:pt x="9284" y="6117"/>
                </a:moveTo>
                <a:cubicBezTo>
                  <a:pt x="9135" y="6117"/>
                  <a:pt x="8999" y="6239"/>
                  <a:pt x="8999" y="6402"/>
                </a:cubicBezTo>
                <a:cubicBezTo>
                  <a:pt x="8999" y="6567"/>
                  <a:pt x="9134" y="6676"/>
                  <a:pt x="9277" y="6676"/>
                </a:cubicBezTo>
                <a:cubicBezTo>
                  <a:pt x="9346" y="6676"/>
                  <a:pt x="9417" y="6650"/>
                  <a:pt x="9475" y="6592"/>
                </a:cubicBezTo>
                <a:cubicBezTo>
                  <a:pt x="9651" y="6416"/>
                  <a:pt x="9529" y="6117"/>
                  <a:pt x="9284" y="6117"/>
                </a:cubicBezTo>
                <a:close/>
                <a:moveTo>
                  <a:pt x="23801" y="5913"/>
                </a:moveTo>
                <a:cubicBezTo>
                  <a:pt x="23583" y="5913"/>
                  <a:pt x="23407" y="6076"/>
                  <a:pt x="23407" y="6293"/>
                </a:cubicBezTo>
                <a:cubicBezTo>
                  <a:pt x="23397" y="6527"/>
                  <a:pt x="23587" y="6683"/>
                  <a:pt x="23786" y="6683"/>
                </a:cubicBezTo>
                <a:cubicBezTo>
                  <a:pt x="23877" y="6683"/>
                  <a:pt x="23969" y="6651"/>
                  <a:pt x="24045" y="6579"/>
                </a:cubicBezTo>
                <a:cubicBezTo>
                  <a:pt x="24290" y="6334"/>
                  <a:pt x="24141" y="5926"/>
                  <a:pt x="23801" y="5913"/>
                </a:cubicBezTo>
                <a:close/>
                <a:moveTo>
                  <a:pt x="21069" y="5967"/>
                </a:moveTo>
                <a:cubicBezTo>
                  <a:pt x="20729" y="5967"/>
                  <a:pt x="20539" y="6375"/>
                  <a:pt x="20783" y="6620"/>
                </a:cubicBezTo>
                <a:cubicBezTo>
                  <a:pt x="20860" y="6701"/>
                  <a:pt x="20957" y="6737"/>
                  <a:pt x="21053" y="6737"/>
                </a:cubicBezTo>
                <a:cubicBezTo>
                  <a:pt x="21247" y="6737"/>
                  <a:pt x="21436" y="6589"/>
                  <a:pt x="21436" y="6361"/>
                </a:cubicBezTo>
                <a:cubicBezTo>
                  <a:pt x="21436" y="6144"/>
                  <a:pt x="21273" y="5981"/>
                  <a:pt x="21069" y="5981"/>
                </a:cubicBezTo>
                <a:lnTo>
                  <a:pt x="21069" y="5967"/>
                </a:lnTo>
                <a:close/>
                <a:moveTo>
                  <a:pt x="36387" y="6416"/>
                </a:moveTo>
                <a:cubicBezTo>
                  <a:pt x="36319" y="6429"/>
                  <a:pt x="36265" y="6484"/>
                  <a:pt x="36251" y="6538"/>
                </a:cubicBezTo>
                <a:cubicBezTo>
                  <a:pt x="36238" y="6579"/>
                  <a:pt x="36306" y="6647"/>
                  <a:pt x="36374" y="6742"/>
                </a:cubicBezTo>
                <a:cubicBezTo>
                  <a:pt x="36442" y="6647"/>
                  <a:pt x="36510" y="6592"/>
                  <a:pt x="36510" y="6538"/>
                </a:cubicBezTo>
                <a:lnTo>
                  <a:pt x="36496" y="6538"/>
                </a:lnTo>
                <a:cubicBezTo>
                  <a:pt x="36496" y="6497"/>
                  <a:pt x="36414" y="6416"/>
                  <a:pt x="36387" y="6416"/>
                </a:cubicBezTo>
                <a:close/>
                <a:moveTo>
                  <a:pt x="30080" y="6062"/>
                </a:moveTo>
                <a:cubicBezTo>
                  <a:pt x="29754" y="6062"/>
                  <a:pt x="29605" y="6443"/>
                  <a:pt x="29822" y="6674"/>
                </a:cubicBezTo>
                <a:cubicBezTo>
                  <a:pt x="29897" y="6744"/>
                  <a:pt x="29987" y="6776"/>
                  <a:pt x="30075" y="6776"/>
                </a:cubicBezTo>
                <a:cubicBezTo>
                  <a:pt x="30260" y="6776"/>
                  <a:pt x="30434" y="6636"/>
                  <a:pt x="30434" y="6416"/>
                </a:cubicBezTo>
                <a:cubicBezTo>
                  <a:pt x="30434" y="6225"/>
                  <a:pt x="30284" y="6062"/>
                  <a:pt x="30080" y="6062"/>
                </a:cubicBezTo>
                <a:close/>
                <a:moveTo>
                  <a:pt x="18337" y="6062"/>
                </a:moveTo>
                <a:cubicBezTo>
                  <a:pt x="18133" y="6062"/>
                  <a:pt x="17956" y="6225"/>
                  <a:pt x="17956" y="6443"/>
                </a:cubicBezTo>
                <a:lnTo>
                  <a:pt x="17956" y="6429"/>
                </a:lnTo>
                <a:lnTo>
                  <a:pt x="17956" y="6429"/>
                </a:lnTo>
                <a:cubicBezTo>
                  <a:pt x="17947" y="6670"/>
                  <a:pt x="18132" y="6828"/>
                  <a:pt x="18329" y="6828"/>
                </a:cubicBezTo>
                <a:cubicBezTo>
                  <a:pt x="18422" y="6828"/>
                  <a:pt x="18517" y="6793"/>
                  <a:pt x="18595" y="6715"/>
                </a:cubicBezTo>
                <a:cubicBezTo>
                  <a:pt x="18853" y="6484"/>
                  <a:pt x="18690" y="6062"/>
                  <a:pt x="18337" y="6062"/>
                </a:cubicBezTo>
                <a:close/>
                <a:moveTo>
                  <a:pt x="27362" y="6103"/>
                </a:moveTo>
                <a:cubicBezTo>
                  <a:pt x="27022" y="6103"/>
                  <a:pt x="26859" y="6511"/>
                  <a:pt x="27104" y="6742"/>
                </a:cubicBezTo>
                <a:cubicBezTo>
                  <a:pt x="27179" y="6821"/>
                  <a:pt x="27272" y="6856"/>
                  <a:pt x="27364" y="6856"/>
                </a:cubicBezTo>
                <a:cubicBezTo>
                  <a:pt x="27556" y="6856"/>
                  <a:pt x="27743" y="6704"/>
                  <a:pt x="27743" y="6484"/>
                </a:cubicBezTo>
                <a:cubicBezTo>
                  <a:pt x="27743" y="6266"/>
                  <a:pt x="27566" y="6103"/>
                  <a:pt x="27362" y="6103"/>
                </a:cubicBezTo>
                <a:close/>
                <a:moveTo>
                  <a:pt x="37203" y="6660"/>
                </a:moveTo>
                <a:cubicBezTo>
                  <a:pt x="37176" y="6715"/>
                  <a:pt x="37121" y="6755"/>
                  <a:pt x="37121" y="6783"/>
                </a:cubicBezTo>
                <a:cubicBezTo>
                  <a:pt x="37121" y="6810"/>
                  <a:pt x="37162" y="6837"/>
                  <a:pt x="37203" y="6878"/>
                </a:cubicBezTo>
                <a:cubicBezTo>
                  <a:pt x="37230" y="6837"/>
                  <a:pt x="37271" y="6810"/>
                  <a:pt x="37284" y="6783"/>
                </a:cubicBezTo>
                <a:cubicBezTo>
                  <a:pt x="37298" y="6742"/>
                  <a:pt x="37244" y="6715"/>
                  <a:pt x="37203" y="6660"/>
                </a:cubicBezTo>
                <a:close/>
                <a:moveTo>
                  <a:pt x="33655" y="6320"/>
                </a:moveTo>
                <a:cubicBezTo>
                  <a:pt x="33506" y="6320"/>
                  <a:pt x="33383" y="6443"/>
                  <a:pt x="33383" y="6606"/>
                </a:cubicBezTo>
                <a:cubicBezTo>
                  <a:pt x="33374" y="6774"/>
                  <a:pt x="33512" y="6884"/>
                  <a:pt x="33656" y="6884"/>
                </a:cubicBezTo>
                <a:cubicBezTo>
                  <a:pt x="33723" y="6884"/>
                  <a:pt x="33790" y="6861"/>
                  <a:pt x="33845" y="6810"/>
                </a:cubicBezTo>
                <a:cubicBezTo>
                  <a:pt x="34022" y="6633"/>
                  <a:pt x="33913" y="6334"/>
                  <a:pt x="33655" y="6320"/>
                </a:cubicBezTo>
                <a:close/>
                <a:moveTo>
                  <a:pt x="15579" y="6131"/>
                </a:moveTo>
                <a:cubicBezTo>
                  <a:pt x="15487" y="6131"/>
                  <a:pt x="15394" y="6164"/>
                  <a:pt x="15319" y="6239"/>
                </a:cubicBezTo>
                <a:cubicBezTo>
                  <a:pt x="15088" y="6484"/>
                  <a:pt x="15265" y="6891"/>
                  <a:pt x="15591" y="6891"/>
                </a:cubicBezTo>
                <a:cubicBezTo>
                  <a:pt x="15795" y="6878"/>
                  <a:pt x="15972" y="6715"/>
                  <a:pt x="15958" y="6511"/>
                </a:cubicBezTo>
                <a:lnTo>
                  <a:pt x="15958" y="6497"/>
                </a:lnTo>
                <a:cubicBezTo>
                  <a:pt x="15958" y="6277"/>
                  <a:pt x="15772" y="6131"/>
                  <a:pt x="15579" y="6131"/>
                </a:cubicBezTo>
                <a:close/>
                <a:moveTo>
                  <a:pt x="24608" y="6154"/>
                </a:moveTo>
                <a:cubicBezTo>
                  <a:pt x="24523" y="6154"/>
                  <a:pt x="24434" y="6184"/>
                  <a:pt x="24358" y="6253"/>
                </a:cubicBezTo>
                <a:cubicBezTo>
                  <a:pt x="24100" y="6470"/>
                  <a:pt x="24236" y="6891"/>
                  <a:pt x="24576" y="6919"/>
                </a:cubicBezTo>
                <a:cubicBezTo>
                  <a:pt x="24584" y="6919"/>
                  <a:pt x="24592" y="6919"/>
                  <a:pt x="24601" y="6919"/>
                </a:cubicBezTo>
                <a:cubicBezTo>
                  <a:pt x="24807" y="6919"/>
                  <a:pt x="24970" y="6761"/>
                  <a:pt x="24983" y="6565"/>
                </a:cubicBezTo>
                <a:cubicBezTo>
                  <a:pt x="25002" y="6326"/>
                  <a:pt x="24813" y="6154"/>
                  <a:pt x="24608" y="6154"/>
                </a:cubicBezTo>
                <a:close/>
                <a:moveTo>
                  <a:pt x="7381" y="6524"/>
                </a:moveTo>
                <a:cubicBezTo>
                  <a:pt x="7273" y="6524"/>
                  <a:pt x="7177" y="6620"/>
                  <a:pt x="7177" y="6742"/>
                </a:cubicBezTo>
                <a:cubicBezTo>
                  <a:pt x="7177" y="6860"/>
                  <a:pt x="7282" y="6936"/>
                  <a:pt x="7387" y="6936"/>
                </a:cubicBezTo>
                <a:cubicBezTo>
                  <a:pt x="7439" y="6936"/>
                  <a:pt x="7491" y="6918"/>
                  <a:pt x="7531" y="6878"/>
                </a:cubicBezTo>
                <a:cubicBezTo>
                  <a:pt x="7667" y="6742"/>
                  <a:pt x="7572" y="6524"/>
                  <a:pt x="7381" y="6524"/>
                </a:cubicBezTo>
                <a:close/>
                <a:moveTo>
                  <a:pt x="12859" y="6212"/>
                </a:moveTo>
                <a:cubicBezTo>
                  <a:pt x="12655" y="6212"/>
                  <a:pt x="12492" y="6375"/>
                  <a:pt x="12492" y="6579"/>
                </a:cubicBezTo>
                <a:lnTo>
                  <a:pt x="12506" y="6579"/>
                </a:lnTo>
                <a:cubicBezTo>
                  <a:pt x="12506" y="6799"/>
                  <a:pt x="12686" y="6945"/>
                  <a:pt x="12874" y="6945"/>
                </a:cubicBezTo>
                <a:cubicBezTo>
                  <a:pt x="12964" y="6945"/>
                  <a:pt x="13056" y="6912"/>
                  <a:pt x="13131" y="6837"/>
                </a:cubicBezTo>
                <a:cubicBezTo>
                  <a:pt x="13362" y="6592"/>
                  <a:pt x="13185" y="6212"/>
                  <a:pt x="12859" y="6212"/>
                </a:cubicBezTo>
                <a:close/>
                <a:moveTo>
                  <a:pt x="10106" y="6321"/>
                </a:moveTo>
                <a:cubicBezTo>
                  <a:pt x="10028" y="6321"/>
                  <a:pt x="9948" y="6350"/>
                  <a:pt x="9882" y="6416"/>
                </a:cubicBezTo>
                <a:cubicBezTo>
                  <a:pt x="9692" y="6620"/>
                  <a:pt x="9828" y="6959"/>
                  <a:pt x="10113" y="6959"/>
                </a:cubicBezTo>
                <a:cubicBezTo>
                  <a:pt x="10290" y="6959"/>
                  <a:pt x="10440" y="6810"/>
                  <a:pt x="10426" y="6633"/>
                </a:cubicBezTo>
                <a:cubicBezTo>
                  <a:pt x="10426" y="6449"/>
                  <a:pt x="10270" y="6321"/>
                  <a:pt x="10106" y="6321"/>
                </a:cubicBezTo>
                <a:close/>
                <a:moveTo>
                  <a:pt x="30885" y="6319"/>
                </a:moveTo>
                <a:cubicBezTo>
                  <a:pt x="30459" y="6319"/>
                  <a:pt x="30433" y="6987"/>
                  <a:pt x="30882" y="7014"/>
                </a:cubicBezTo>
                <a:cubicBezTo>
                  <a:pt x="30891" y="7014"/>
                  <a:pt x="30900" y="7014"/>
                  <a:pt x="30909" y="7014"/>
                </a:cubicBezTo>
                <a:cubicBezTo>
                  <a:pt x="31346" y="7014"/>
                  <a:pt x="31390" y="6347"/>
                  <a:pt x="30923" y="6320"/>
                </a:cubicBezTo>
                <a:cubicBezTo>
                  <a:pt x="30910" y="6319"/>
                  <a:pt x="30898" y="6319"/>
                  <a:pt x="30885" y="6319"/>
                </a:cubicBezTo>
                <a:close/>
                <a:moveTo>
                  <a:pt x="21884" y="6239"/>
                </a:moveTo>
                <a:cubicBezTo>
                  <a:pt x="21531" y="6239"/>
                  <a:pt x="21354" y="6660"/>
                  <a:pt x="21599" y="6905"/>
                </a:cubicBezTo>
                <a:cubicBezTo>
                  <a:pt x="21679" y="6985"/>
                  <a:pt x="21779" y="7022"/>
                  <a:pt x="21876" y="7022"/>
                </a:cubicBezTo>
                <a:cubicBezTo>
                  <a:pt x="22075" y="7022"/>
                  <a:pt x="22265" y="6870"/>
                  <a:pt x="22265" y="6633"/>
                </a:cubicBezTo>
                <a:cubicBezTo>
                  <a:pt x="22265" y="6429"/>
                  <a:pt x="22102" y="6253"/>
                  <a:pt x="21884" y="6239"/>
                </a:cubicBezTo>
                <a:close/>
                <a:moveTo>
                  <a:pt x="19166" y="6307"/>
                </a:moveTo>
                <a:cubicBezTo>
                  <a:pt x="18812" y="6307"/>
                  <a:pt x="18636" y="6728"/>
                  <a:pt x="18880" y="6973"/>
                </a:cubicBezTo>
                <a:cubicBezTo>
                  <a:pt x="18959" y="7052"/>
                  <a:pt x="19056" y="7087"/>
                  <a:pt x="19152" y="7087"/>
                </a:cubicBezTo>
                <a:cubicBezTo>
                  <a:pt x="19353" y="7087"/>
                  <a:pt x="19546" y="6931"/>
                  <a:pt x="19546" y="6701"/>
                </a:cubicBezTo>
                <a:cubicBezTo>
                  <a:pt x="19546" y="6484"/>
                  <a:pt x="19370" y="6307"/>
                  <a:pt x="19166" y="6307"/>
                </a:cubicBezTo>
                <a:close/>
                <a:moveTo>
                  <a:pt x="28178" y="6348"/>
                </a:moveTo>
                <a:cubicBezTo>
                  <a:pt x="27838" y="6348"/>
                  <a:pt x="27675" y="6755"/>
                  <a:pt x="27919" y="6987"/>
                </a:cubicBezTo>
                <a:cubicBezTo>
                  <a:pt x="27999" y="7066"/>
                  <a:pt x="28094" y="7101"/>
                  <a:pt x="28186" y="7101"/>
                </a:cubicBezTo>
                <a:cubicBezTo>
                  <a:pt x="28378" y="7101"/>
                  <a:pt x="28558" y="6949"/>
                  <a:pt x="28558" y="6728"/>
                </a:cubicBezTo>
                <a:cubicBezTo>
                  <a:pt x="28558" y="6511"/>
                  <a:pt x="28381" y="6348"/>
                  <a:pt x="28178" y="6348"/>
                </a:cubicBezTo>
                <a:close/>
                <a:moveTo>
                  <a:pt x="34481" y="6592"/>
                </a:moveTo>
                <a:cubicBezTo>
                  <a:pt x="34261" y="6592"/>
                  <a:pt x="34148" y="6855"/>
                  <a:pt x="34308" y="7027"/>
                </a:cubicBezTo>
                <a:cubicBezTo>
                  <a:pt x="34357" y="7081"/>
                  <a:pt x="34421" y="7105"/>
                  <a:pt x="34485" y="7105"/>
                </a:cubicBezTo>
                <a:cubicBezTo>
                  <a:pt x="34614" y="7105"/>
                  <a:pt x="34743" y="7005"/>
                  <a:pt x="34743" y="6851"/>
                </a:cubicBezTo>
                <a:cubicBezTo>
                  <a:pt x="34756" y="6715"/>
                  <a:pt x="34634" y="6592"/>
                  <a:pt x="34498" y="6592"/>
                </a:cubicBezTo>
                <a:cubicBezTo>
                  <a:pt x="34492" y="6592"/>
                  <a:pt x="34487" y="6592"/>
                  <a:pt x="34481" y="6592"/>
                </a:cubicBezTo>
                <a:close/>
                <a:moveTo>
                  <a:pt x="16410" y="6370"/>
                </a:moveTo>
                <a:cubicBezTo>
                  <a:pt x="16317" y="6370"/>
                  <a:pt x="16223" y="6405"/>
                  <a:pt x="16148" y="6484"/>
                </a:cubicBezTo>
                <a:cubicBezTo>
                  <a:pt x="15904" y="6728"/>
                  <a:pt x="16067" y="7136"/>
                  <a:pt x="16420" y="7136"/>
                </a:cubicBezTo>
                <a:cubicBezTo>
                  <a:pt x="16624" y="7136"/>
                  <a:pt x="16787" y="6959"/>
                  <a:pt x="16801" y="6755"/>
                </a:cubicBezTo>
                <a:cubicBezTo>
                  <a:pt x="16801" y="6525"/>
                  <a:pt x="16607" y="6370"/>
                  <a:pt x="16410" y="6370"/>
                </a:cubicBezTo>
                <a:close/>
                <a:moveTo>
                  <a:pt x="13684" y="6438"/>
                </a:moveTo>
                <a:cubicBezTo>
                  <a:pt x="13591" y="6438"/>
                  <a:pt x="13495" y="6473"/>
                  <a:pt x="13416" y="6552"/>
                </a:cubicBezTo>
                <a:cubicBezTo>
                  <a:pt x="13185" y="6783"/>
                  <a:pt x="13348" y="7190"/>
                  <a:pt x="13688" y="7190"/>
                </a:cubicBezTo>
                <a:cubicBezTo>
                  <a:pt x="13892" y="7190"/>
                  <a:pt x="14069" y="7027"/>
                  <a:pt x="14069" y="6823"/>
                </a:cubicBezTo>
                <a:cubicBezTo>
                  <a:pt x="14069" y="6593"/>
                  <a:pt x="13881" y="6438"/>
                  <a:pt x="13684" y="6438"/>
                </a:cubicBezTo>
                <a:close/>
                <a:moveTo>
                  <a:pt x="25459" y="6429"/>
                </a:moveTo>
                <a:cubicBezTo>
                  <a:pt x="25242" y="6429"/>
                  <a:pt x="25078" y="6606"/>
                  <a:pt x="25078" y="6810"/>
                </a:cubicBezTo>
                <a:lnTo>
                  <a:pt x="25065" y="6810"/>
                </a:lnTo>
                <a:cubicBezTo>
                  <a:pt x="25065" y="7050"/>
                  <a:pt x="25260" y="7209"/>
                  <a:pt x="25461" y="7209"/>
                </a:cubicBezTo>
                <a:cubicBezTo>
                  <a:pt x="25556" y="7209"/>
                  <a:pt x="25653" y="7174"/>
                  <a:pt x="25731" y="7095"/>
                </a:cubicBezTo>
                <a:cubicBezTo>
                  <a:pt x="25976" y="6851"/>
                  <a:pt x="25799" y="6429"/>
                  <a:pt x="25459" y="6429"/>
                </a:cubicBezTo>
                <a:close/>
                <a:moveTo>
                  <a:pt x="8210" y="6701"/>
                </a:moveTo>
                <a:cubicBezTo>
                  <a:pt x="8061" y="6715"/>
                  <a:pt x="7952" y="6823"/>
                  <a:pt x="7952" y="6973"/>
                </a:cubicBezTo>
                <a:cubicBezTo>
                  <a:pt x="7943" y="7131"/>
                  <a:pt x="8073" y="7238"/>
                  <a:pt x="8213" y="7238"/>
                </a:cubicBezTo>
                <a:cubicBezTo>
                  <a:pt x="8278" y="7238"/>
                  <a:pt x="8345" y="7215"/>
                  <a:pt x="8401" y="7163"/>
                </a:cubicBezTo>
                <a:cubicBezTo>
                  <a:pt x="8564" y="6987"/>
                  <a:pt x="8442" y="6701"/>
                  <a:pt x="8210" y="6701"/>
                </a:cubicBezTo>
                <a:close/>
                <a:moveTo>
                  <a:pt x="10920" y="6564"/>
                </a:moveTo>
                <a:cubicBezTo>
                  <a:pt x="10740" y="6564"/>
                  <a:pt x="10589" y="6722"/>
                  <a:pt x="10589" y="6905"/>
                </a:cubicBezTo>
                <a:cubicBezTo>
                  <a:pt x="10589" y="7109"/>
                  <a:pt x="10754" y="7243"/>
                  <a:pt x="10927" y="7243"/>
                </a:cubicBezTo>
                <a:cubicBezTo>
                  <a:pt x="11008" y="7243"/>
                  <a:pt x="11091" y="7214"/>
                  <a:pt x="11160" y="7150"/>
                </a:cubicBezTo>
                <a:cubicBezTo>
                  <a:pt x="11377" y="6946"/>
                  <a:pt x="11242" y="6579"/>
                  <a:pt x="10943" y="6565"/>
                </a:cubicBezTo>
                <a:cubicBezTo>
                  <a:pt x="10935" y="6565"/>
                  <a:pt x="10928" y="6564"/>
                  <a:pt x="10920" y="6564"/>
                </a:cubicBezTo>
                <a:close/>
                <a:moveTo>
                  <a:pt x="22707" y="6479"/>
                </a:moveTo>
                <a:cubicBezTo>
                  <a:pt x="22610" y="6479"/>
                  <a:pt x="22511" y="6514"/>
                  <a:pt x="22428" y="6592"/>
                </a:cubicBezTo>
                <a:cubicBezTo>
                  <a:pt x="22183" y="6851"/>
                  <a:pt x="22360" y="7272"/>
                  <a:pt x="22713" y="7272"/>
                </a:cubicBezTo>
                <a:cubicBezTo>
                  <a:pt x="22931" y="7258"/>
                  <a:pt x="23094" y="7095"/>
                  <a:pt x="23108" y="6878"/>
                </a:cubicBezTo>
                <a:cubicBezTo>
                  <a:pt x="23108" y="6637"/>
                  <a:pt x="22913" y="6479"/>
                  <a:pt x="22707" y="6479"/>
                </a:cubicBezTo>
                <a:close/>
                <a:moveTo>
                  <a:pt x="31730" y="6607"/>
                </a:moveTo>
                <a:cubicBezTo>
                  <a:pt x="31647" y="6607"/>
                  <a:pt x="31563" y="6636"/>
                  <a:pt x="31494" y="6701"/>
                </a:cubicBezTo>
                <a:cubicBezTo>
                  <a:pt x="31277" y="6919"/>
                  <a:pt x="31426" y="7286"/>
                  <a:pt x="31739" y="7286"/>
                </a:cubicBezTo>
                <a:cubicBezTo>
                  <a:pt x="31915" y="7286"/>
                  <a:pt x="32078" y="7136"/>
                  <a:pt x="32078" y="6946"/>
                </a:cubicBezTo>
                <a:cubicBezTo>
                  <a:pt x="32078" y="6742"/>
                  <a:pt x="31908" y="6607"/>
                  <a:pt x="31730" y="6607"/>
                </a:cubicBezTo>
                <a:close/>
                <a:moveTo>
                  <a:pt x="19988" y="6547"/>
                </a:moveTo>
                <a:cubicBezTo>
                  <a:pt x="19892" y="6547"/>
                  <a:pt x="19792" y="6582"/>
                  <a:pt x="19710" y="6660"/>
                </a:cubicBezTo>
                <a:cubicBezTo>
                  <a:pt x="19465" y="6905"/>
                  <a:pt x="19642" y="7340"/>
                  <a:pt x="19995" y="7340"/>
                </a:cubicBezTo>
                <a:cubicBezTo>
                  <a:pt x="20199" y="7326"/>
                  <a:pt x="20376" y="7163"/>
                  <a:pt x="20376" y="6946"/>
                </a:cubicBezTo>
                <a:lnTo>
                  <a:pt x="20389" y="6946"/>
                </a:lnTo>
                <a:cubicBezTo>
                  <a:pt x="20389" y="6705"/>
                  <a:pt x="20194" y="6547"/>
                  <a:pt x="19988" y="6547"/>
                </a:cubicBezTo>
                <a:close/>
                <a:moveTo>
                  <a:pt x="35310" y="6891"/>
                </a:moveTo>
                <a:cubicBezTo>
                  <a:pt x="35191" y="6891"/>
                  <a:pt x="35078" y="6981"/>
                  <a:pt x="35069" y="7122"/>
                </a:cubicBezTo>
                <a:cubicBezTo>
                  <a:pt x="35069" y="7245"/>
                  <a:pt x="35164" y="7354"/>
                  <a:pt x="35300" y="7367"/>
                </a:cubicBezTo>
                <a:cubicBezTo>
                  <a:pt x="35305" y="7367"/>
                  <a:pt x="35310" y="7368"/>
                  <a:pt x="35315" y="7368"/>
                </a:cubicBezTo>
                <a:cubicBezTo>
                  <a:pt x="35510" y="7368"/>
                  <a:pt x="35623" y="7119"/>
                  <a:pt x="35490" y="6973"/>
                </a:cubicBezTo>
                <a:cubicBezTo>
                  <a:pt x="35438" y="6916"/>
                  <a:pt x="35373" y="6891"/>
                  <a:pt x="35310" y="6891"/>
                </a:cubicBezTo>
                <a:close/>
                <a:moveTo>
                  <a:pt x="29020" y="6620"/>
                </a:moveTo>
                <a:cubicBezTo>
                  <a:pt x="28680" y="6620"/>
                  <a:pt x="28504" y="7027"/>
                  <a:pt x="28748" y="7272"/>
                </a:cubicBezTo>
                <a:cubicBezTo>
                  <a:pt x="28823" y="7346"/>
                  <a:pt x="28915" y="7380"/>
                  <a:pt x="29007" y="7380"/>
                </a:cubicBezTo>
                <a:cubicBezTo>
                  <a:pt x="29200" y="7380"/>
                  <a:pt x="29387" y="7231"/>
                  <a:pt x="29387" y="7000"/>
                </a:cubicBezTo>
                <a:cubicBezTo>
                  <a:pt x="29387" y="6796"/>
                  <a:pt x="29224" y="6620"/>
                  <a:pt x="29020" y="6620"/>
                </a:cubicBezTo>
                <a:close/>
                <a:moveTo>
                  <a:pt x="17234" y="6601"/>
                </a:moveTo>
                <a:cubicBezTo>
                  <a:pt x="17139" y="6601"/>
                  <a:pt x="17042" y="6636"/>
                  <a:pt x="16964" y="6715"/>
                </a:cubicBezTo>
                <a:cubicBezTo>
                  <a:pt x="16706" y="6959"/>
                  <a:pt x="16882" y="7394"/>
                  <a:pt x="17236" y="7394"/>
                </a:cubicBezTo>
                <a:cubicBezTo>
                  <a:pt x="17453" y="7394"/>
                  <a:pt x="17616" y="7218"/>
                  <a:pt x="17630" y="7000"/>
                </a:cubicBezTo>
                <a:cubicBezTo>
                  <a:pt x="17630" y="6760"/>
                  <a:pt x="17435" y="6601"/>
                  <a:pt x="17234" y="6601"/>
                </a:cubicBezTo>
                <a:close/>
                <a:moveTo>
                  <a:pt x="6298" y="7107"/>
                </a:moveTo>
                <a:cubicBezTo>
                  <a:pt x="6203" y="7107"/>
                  <a:pt x="6144" y="7185"/>
                  <a:pt x="6144" y="7286"/>
                </a:cubicBezTo>
                <a:cubicBezTo>
                  <a:pt x="6144" y="7368"/>
                  <a:pt x="6206" y="7440"/>
                  <a:pt x="6284" y="7440"/>
                </a:cubicBezTo>
                <a:cubicBezTo>
                  <a:pt x="6296" y="7440"/>
                  <a:pt x="6309" y="7439"/>
                  <a:pt x="6321" y="7435"/>
                </a:cubicBezTo>
                <a:cubicBezTo>
                  <a:pt x="6389" y="7421"/>
                  <a:pt x="6443" y="7354"/>
                  <a:pt x="6539" y="7272"/>
                </a:cubicBezTo>
                <a:cubicBezTo>
                  <a:pt x="6443" y="7190"/>
                  <a:pt x="6389" y="7122"/>
                  <a:pt x="6321" y="7109"/>
                </a:cubicBezTo>
                <a:cubicBezTo>
                  <a:pt x="6313" y="7108"/>
                  <a:pt x="6305" y="7107"/>
                  <a:pt x="6298" y="7107"/>
                </a:cubicBezTo>
                <a:close/>
                <a:moveTo>
                  <a:pt x="26280" y="6666"/>
                </a:moveTo>
                <a:cubicBezTo>
                  <a:pt x="26183" y="6666"/>
                  <a:pt x="26083" y="6702"/>
                  <a:pt x="26003" y="6783"/>
                </a:cubicBezTo>
                <a:cubicBezTo>
                  <a:pt x="25762" y="7037"/>
                  <a:pt x="25929" y="7449"/>
                  <a:pt x="26272" y="7449"/>
                </a:cubicBezTo>
                <a:cubicBezTo>
                  <a:pt x="26277" y="7449"/>
                  <a:pt x="26283" y="7449"/>
                  <a:pt x="26288" y="7449"/>
                </a:cubicBezTo>
                <a:cubicBezTo>
                  <a:pt x="26506" y="7449"/>
                  <a:pt x="26669" y="7272"/>
                  <a:pt x="26682" y="7054"/>
                </a:cubicBezTo>
                <a:lnTo>
                  <a:pt x="26669" y="7054"/>
                </a:lnTo>
                <a:cubicBezTo>
                  <a:pt x="26669" y="6817"/>
                  <a:pt x="26479" y="6666"/>
                  <a:pt x="26280" y="6666"/>
                </a:cubicBezTo>
                <a:close/>
                <a:moveTo>
                  <a:pt x="14517" y="6701"/>
                </a:moveTo>
                <a:cubicBezTo>
                  <a:pt x="14164" y="6701"/>
                  <a:pt x="13987" y="7122"/>
                  <a:pt x="14232" y="7367"/>
                </a:cubicBezTo>
                <a:cubicBezTo>
                  <a:pt x="14315" y="7446"/>
                  <a:pt x="14414" y="7481"/>
                  <a:pt x="14509" y="7481"/>
                </a:cubicBezTo>
                <a:cubicBezTo>
                  <a:pt x="14710" y="7481"/>
                  <a:pt x="14898" y="7326"/>
                  <a:pt x="14898" y="7095"/>
                </a:cubicBezTo>
                <a:cubicBezTo>
                  <a:pt x="14898" y="6878"/>
                  <a:pt x="14721" y="6701"/>
                  <a:pt x="14517" y="6701"/>
                </a:cubicBezTo>
                <a:close/>
                <a:moveTo>
                  <a:pt x="9040" y="6912"/>
                </a:moveTo>
                <a:cubicBezTo>
                  <a:pt x="8885" y="6912"/>
                  <a:pt x="8736" y="7026"/>
                  <a:pt x="8727" y="7204"/>
                </a:cubicBezTo>
                <a:cubicBezTo>
                  <a:pt x="8727" y="7367"/>
                  <a:pt x="8849" y="7517"/>
                  <a:pt x="9026" y="7517"/>
                </a:cubicBezTo>
                <a:cubicBezTo>
                  <a:pt x="9032" y="7517"/>
                  <a:pt x="9037" y="7517"/>
                  <a:pt x="9043" y="7517"/>
                </a:cubicBezTo>
                <a:cubicBezTo>
                  <a:pt x="9304" y="7517"/>
                  <a:pt x="9444" y="7213"/>
                  <a:pt x="9271" y="7014"/>
                </a:cubicBezTo>
                <a:cubicBezTo>
                  <a:pt x="9205" y="6943"/>
                  <a:pt x="9122" y="6912"/>
                  <a:pt x="9040" y="6912"/>
                </a:cubicBezTo>
                <a:close/>
                <a:moveTo>
                  <a:pt x="23543" y="6728"/>
                </a:moveTo>
                <a:cubicBezTo>
                  <a:pt x="23325" y="6728"/>
                  <a:pt x="23135" y="6905"/>
                  <a:pt x="23135" y="7122"/>
                </a:cubicBezTo>
                <a:cubicBezTo>
                  <a:pt x="23135" y="7363"/>
                  <a:pt x="23336" y="7521"/>
                  <a:pt x="23541" y="7521"/>
                </a:cubicBezTo>
                <a:cubicBezTo>
                  <a:pt x="23638" y="7521"/>
                  <a:pt x="23736" y="7486"/>
                  <a:pt x="23814" y="7408"/>
                </a:cubicBezTo>
                <a:cubicBezTo>
                  <a:pt x="24059" y="7150"/>
                  <a:pt x="23896" y="6728"/>
                  <a:pt x="23543" y="6728"/>
                </a:cubicBezTo>
                <a:close/>
                <a:moveTo>
                  <a:pt x="11772" y="6783"/>
                </a:moveTo>
                <a:cubicBezTo>
                  <a:pt x="11432" y="6783"/>
                  <a:pt x="11269" y="7177"/>
                  <a:pt x="11500" y="7408"/>
                </a:cubicBezTo>
                <a:cubicBezTo>
                  <a:pt x="11576" y="7489"/>
                  <a:pt x="11671" y="7525"/>
                  <a:pt x="11763" y="7525"/>
                </a:cubicBezTo>
                <a:cubicBezTo>
                  <a:pt x="11949" y="7525"/>
                  <a:pt x="12125" y="7377"/>
                  <a:pt x="12125" y="7150"/>
                </a:cubicBezTo>
                <a:cubicBezTo>
                  <a:pt x="12125" y="6959"/>
                  <a:pt x="11962" y="6783"/>
                  <a:pt x="11772" y="6783"/>
                </a:cubicBezTo>
                <a:close/>
                <a:moveTo>
                  <a:pt x="32554" y="6851"/>
                </a:moveTo>
                <a:cubicBezTo>
                  <a:pt x="32255" y="6851"/>
                  <a:pt x="32106" y="7218"/>
                  <a:pt x="32323" y="7435"/>
                </a:cubicBezTo>
                <a:cubicBezTo>
                  <a:pt x="32392" y="7504"/>
                  <a:pt x="32476" y="7535"/>
                  <a:pt x="32557" y="7535"/>
                </a:cubicBezTo>
                <a:cubicBezTo>
                  <a:pt x="32735" y="7535"/>
                  <a:pt x="32903" y="7391"/>
                  <a:pt x="32894" y="7177"/>
                </a:cubicBezTo>
                <a:cubicBezTo>
                  <a:pt x="32894" y="7000"/>
                  <a:pt x="32745" y="6851"/>
                  <a:pt x="32554" y="6851"/>
                </a:cubicBezTo>
                <a:close/>
                <a:moveTo>
                  <a:pt x="36143" y="7163"/>
                </a:moveTo>
                <a:cubicBezTo>
                  <a:pt x="36020" y="7163"/>
                  <a:pt x="35925" y="7258"/>
                  <a:pt x="35925" y="7367"/>
                </a:cubicBezTo>
                <a:cubicBezTo>
                  <a:pt x="35939" y="7489"/>
                  <a:pt x="36020" y="7571"/>
                  <a:pt x="36143" y="7571"/>
                </a:cubicBezTo>
                <a:cubicBezTo>
                  <a:pt x="36414" y="7571"/>
                  <a:pt x="36414" y="7163"/>
                  <a:pt x="36143" y="7163"/>
                </a:cubicBezTo>
                <a:close/>
                <a:moveTo>
                  <a:pt x="20806" y="6782"/>
                </a:moveTo>
                <a:cubicBezTo>
                  <a:pt x="20707" y="6782"/>
                  <a:pt x="20606" y="6820"/>
                  <a:pt x="20525" y="6905"/>
                </a:cubicBezTo>
                <a:cubicBezTo>
                  <a:pt x="20280" y="7163"/>
                  <a:pt x="20457" y="7585"/>
                  <a:pt x="20824" y="7585"/>
                </a:cubicBezTo>
                <a:cubicBezTo>
                  <a:pt x="21042" y="7571"/>
                  <a:pt x="21218" y="7394"/>
                  <a:pt x="21205" y="7177"/>
                </a:cubicBezTo>
                <a:cubicBezTo>
                  <a:pt x="21205" y="6940"/>
                  <a:pt x="21009" y="6782"/>
                  <a:pt x="20806" y="6782"/>
                </a:cubicBezTo>
                <a:close/>
                <a:moveTo>
                  <a:pt x="29836" y="6864"/>
                </a:moveTo>
                <a:cubicBezTo>
                  <a:pt x="29510" y="6864"/>
                  <a:pt x="29333" y="7272"/>
                  <a:pt x="29564" y="7503"/>
                </a:cubicBezTo>
                <a:cubicBezTo>
                  <a:pt x="29645" y="7584"/>
                  <a:pt x="29742" y="7620"/>
                  <a:pt x="29837" y="7620"/>
                </a:cubicBezTo>
                <a:cubicBezTo>
                  <a:pt x="30028" y="7620"/>
                  <a:pt x="30207" y="7472"/>
                  <a:pt x="30216" y="7245"/>
                </a:cubicBezTo>
                <a:cubicBezTo>
                  <a:pt x="30216" y="7041"/>
                  <a:pt x="30053" y="6864"/>
                  <a:pt x="29836" y="6864"/>
                </a:cubicBezTo>
                <a:close/>
                <a:moveTo>
                  <a:pt x="18051" y="6878"/>
                </a:moveTo>
                <a:cubicBezTo>
                  <a:pt x="17698" y="6891"/>
                  <a:pt x="17535" y="7313"/>
                  <a:pt x="17793" y="7557"/>
                </a:cubicBezTo>
                <a:cubicBezTo>
                  <a:pt x="17871" y="7636"/>
                  <a:pt x="17968" y="7671"/>
                  <a:pt x="18063" y="7671"/>
                </a:cubicBezTo>
                <a:cubicBezTo>
                  <a:pt x="18264" y="7671"/>
                  <a:pt x="18459" y="7512"/>
                  <a:pt x="18459" y="7272"/>
                </a:cubicBezTo>
                <a:cubicBezTo>
                  <a:pt x="18445" y="7054"/>
                  <a:pt x="18269" y="6878"/>
                  <a:pt x="18051" y="6878"/>
                </a:cubicBezTo>
                <a:close/>
                <a:moveTo>
                  <a:pt x="27095" y="6918"/>
                </a:moveTo>
                <a:cubicBezTo>
                  <a:pt x="26901" y="6918"/>
                  <a:pt x="26736" y="7089"/>
                  <a:pt x="26723" y="7286"/>
                </a:cubicBezTo>
                <a:cubicBezTo>
                  <a:pt x="26714" y="7532"/>
                  <a:pt x="26916" y="7699"/>
                  <a:pt x="27127" y="7699"/>
                </a:cubicBezTo>
                <a:cubicBezTo>
                  <a:pt x="27218" y="7699"/>
                  <a:pt x="27311" y="7668"/>
                  <a:pt x="27389" y="7598"/>
                </a:cubicBezTo>
                <a:cubicBezTo>
                  <a:pt x="27647" y="7354"/>
                  <a:pt x="27471" y="6919"/>
                  <a:pt x="27117" y="6919"/>
                </a:cubicBezTo>
                <a:cubicBezTo>
                  <a:pt x="27110" y="6918"/>
                  <a:pt x="27103" y="6918"/>
                  <a:pt x="27095" y="6918"/>
                </a:cubicBezTo>
                <a:close/>
                <a:moveTo>
                  <a:pt x="15333" y="6941"/>
                </a:moveTo>
                <a:cubicBezTo>
                  <a:pt x="15237" y="6941"/>
                  <a:pt x="15139" y="6976"/>
                  <a:pt x="15061" y="7054"/>
                </a:cubicBezTo>
                <a:cubicBezTo>
                  <a:pt x="14803" y="7313"/>
                  <a:pt x="14993" y="7734"/>
                  <a:pt x="15346" y="7734"/>
                </a:cubicBezTo>
                <a:cubicBezTo>
                  <a:pt x="15550" y="7720"/>
                  <a:pt x="15727" y="7557"/>
                  <a:pt x="15727" y="7340"/>
                </a:cubicBezTo>
                <a:cubicBezTo>
                  <a:pt x="15736" y="7100"/>
                  <a:pt x="15538" y="6941"/>
                  <a:pt x="15333" y="6941"/>
                </a:cubicBezTo>
                <a:close/>
                <a:moveTo>
                  <a:pt x="33383" y="7109"/>
                </a:moveTo>
                <a:lnTo>
                  <a:pt x="33383" y="7122"/>
                </a:lnTo>
                <a:cubicBezTo>
                  <a:pt x="33378" y="7122"/>
                  <a:pt x="33372" y="7122"/>
                  <a:pt x="33367" y="7122"/>
                </a:cubicBezTo>
                <a:cubicBezTo>
                  <a:pt x="33092" y="7122"/>
                  <a:pt x="32952" y="7453"/>
                  <a:pt x="33152" y="7653"/>
                </a:cubicBezTo>
                <a:cubicBezTo>
                  <a:pt x="33215" y="7720"/>
                  <a:pt x="33294" y="7750"/>
                  <a:pt x="33373" y="7750"/>
                </a:cubicBezTo>
                <a:cubicBezTo>
                  <a:pt x="33532" y="7750"/>
                  <a:pt x="33687" y="7626"/>
                  <a:pt x="33696" y="7435"/>
                </a:cubicBezTo>
                <a:cubicBezTo>
                  <a:pt x="33696" y="7258"/>
                  <a:pt x="33560" y="7109"/>
                  <a:pt x="33383" y="7109"/>
                </a:cubicBezTo>
                <a:close/>
                <a:moveTo>
                  <a:pt x="24358" y="6973"/>
                </a:moveTo>
                <a:cubicBezTo>
                  <a:pt x="24141" y="6973"/>
                  <a:pt x="23964" y="7150"/>
                  <a:pt x="23964" y="7367"/>
                </a:cubicBezTo>
                <a:lnTo>
                  <a:pt x="23964" y="7381"/>
                </a:lnTo>
                <a:cubicBezTo>
                  <a:pt x="23964" y="7618"/>
                  <a:pt x="24160" y="7769"/>
                  <a:pt x="24363" y="7769"/>
                </a:cubicBezTo>
                <a:cubicBezTo>
                  <a:pt x="24462" y="7769"/>
                  <a:pt x="24563" y="7733"/>
                  <a:pt x="24644" y="7653"/>
                </a:cubicBezTo>
                <a:cubicBezTo>
                  <a:pt x="24888" y="7394"/>
                  <a:pt x="24711" y="6973"/>
                  <a:pt x="24358" y="6973"/>
                </a:cubicBezTo>
                <a:close/>
                <a:moveTo>
                  <a:pt x="31861" y="7761"/>
                </a:moveTo>
                <a:cubicBezTo>
                  <a:pt x="31861" y="7764"/>
                  <a:pt x="31861" y="7766"/>
                  <a:pt x="31861" y="7768"/>
                </a:cubicBezTo>
                <a:lnTo>
                  <a:pt x="31861" y="7768"/>
                </a:lnTo>
                <a:cubicBezTo>
                  <a:pt x="31861" y="7770"/>
                  <a:pt x="31861" y="7773"/>
                  <a:pt x="31861" y="7775"/>
                </a:cubicBezTo>
                <a:lnTo>
                  <a:pt x="31861" y="7761"/>
                </a:lnTo>
                <a:close/>
                <a:moveTo>
                  <a:pt x="7150" y="7313"/>
                </a:moveTo>
                <a:cubicBezTo>
                  <a:pt x="6824" y="7313"/>
                  <a:pt x="6824" y="7788"/>
                  <a:pt x="7150" y="7788"/>
                </a:cubicBezTo>
                <a:cubicBezTo>
                  <a:pt x="7463" y="7788"/>
                  <a:pt x="7463" y="7313"/>
                  <a:pt x="7150" y="7313"/>
                </a:cubicBezTo>
                <a:close/>
                <a:moveTo>
                  <a:pt x="12583" y="7009"/>
                </a:moveTo>
                <a:cubicBezTo>
                  <a:pt x="12490" y="7009"/>
                  <a:pt x="12394" y="7044"/>
                  <a:pt x="12315" y="7122"/>
                </a:cubicBezTo>
                <a:cubicBezTo>
                  <a:pt x="12071" y="7367"/>
                  <a:pt x="12247" y="7788"/>
                  <a:pt x="12587" y="7788"/>
                </a:cubicBezTo>
                <a:cubicBezTo>
                  <a:pt x="12805" y="7775"/>
                  <a:pt x="12968" y="7612"/>
                  <a:pt x="12968" y="7394"/>
                </a:cubicBezTo>
                <a:cubicBezTo>
                  <a:pt x="12968" y="7164"/>
                  <a:pt x="12780" y="7009"/>
                  <a:pt x="12583" y="7009"/>
                </a:cubicBezTo>
                <a:close/>
                <a:moveTo>
                  <a:pt x="9882" y="7122"/>
                </a:moveTo>
                <a:cubicBezTo>
                  <a:pt x="9878" y="7122"/>
                  <a:pt x="9873" y="7122"/>
                  <a:pt x="9869" y="7122"/>
                </a:cubicBezTo>
                <a:cubicBezTo>
                  <a:pt x="9407" y="7122"/>
                  <a:pt x="9420" y="7802"/>
                  <a:pt x="9869" y="7802"/>
                </a:cubicBezTo>
                <a:cubicBezTo>
                  <a:pt x="10326" y="7789"/>
                  <a:pt x="10318" y="7122"/>
                  <a:pt x="9882" y="7122"/>
                </a:cubicBezTo>
                <a:close/>
                <a:moveTo>
                  <a:pt x="36990" y="7461"/>
                </a:moveTo>
                <a:cubicBezTo>
                  <a:pt x="36984" y="7461"/>
                  <a:pt x="36978" y="7461"/>
                  <a:pt x="36972" y="7462"/>
                </a:cubicBezTo>
                <a:cubicBezTo>
                  <a:pt x="36877" y="7462"/>
                  <a:pt x="36809" y="7503"/>
                  <a:pt x="36809" y="7612"/>
                </a:cubicBezTo>
                <a:cubicBezTo>
                  <a:pt x="36836" y="7680"/>
                  <a:pt x="36863" y="7748"/>
                  <a:pt x="36917" y="7802"/>
                </a:cubicBezTo>
                <a:lnTo>
                  <a:pt x="36985" y="7802"/>
                </a:lnTo>
                <a:cubicBezTo>
                  <a:pt x="37026" y="7748"/>
                  <a:pt x="37108" y="7693"/>
                  <a:pt x="37121" y="7625"/>
                </a:cubicBezTo>
                <a:cubicBezTo>
                  <a:pt x="37147" y="7549"/>
                  <a:pt x="37077" y="7461"/>
                  <a:pt x="36990" y="7461"/>
                </a:cubicBezTo>
                <a:close/>
                <a:moveTo>
                  <a:pt x="30675" y="7122"/>
                </a:moveTo>
                <a:cubicBezTo>
                  <a:pt x="30667" y="7122"/>
                  <a:pt x="30659" y="7122"/>
                  <a:pt x="30651" y="7122"/>
                </a:cubicBezTo>
                <a:lnTo>
                  <a:pt x="30665" y="7122"/>
                </a:lnTo>
                <a:cubicBezTo>
                  <a:pt x="30325" y="7136"/>
                  <a:pt x="30162" y="7530"/>
                  <a:pt x="30407" y="7761"/>
                </a:cubicBezTo>
                <a:cubicBezTo>
                  <a:pt x="30481" y="7836"/>
                  <a:pt x="30574" y="7869"/>
                  <a:pt x="30665" y="7869"/>
                </a:cubicBezTo>
                <a:cubicBezTo>
                  <a:pt x="30856" y="7869"/>
                  <a:pt x="31041" y="7720"/>
                  <a:pt x="31032" y="7489"/>
                </a:cubicBezTo>
                <a:cubicBezTo>
                  <a:pt x="31045" y="7293"/>
                  <a:pt x="30881" y="7122"/>
                  <a:pt x="30675" y="7122"/>
                </a:cubicBezTo>
                <a:close/>
                <a:moveTo>
                  <a:pt x="21633" y="7063"/>
                </a:moveTo>
                <a:cubicBezTo>
                  <a:pt x="21536" y="7063"/>
                  <a:pt x="21437" y="7098"/>
                  <a:pt x="21354" y="7177"/>
                </a:cubicBezTo>
                <a:cubicBezTo>
                  <a:pt x="21110" y="7435"/>
                  <a:pt x="21286" y="7870"/>
                  <a:pt x="21640" y="7870"/>
                </a:cubicBezTo>
                <a:cubicBezTo>
                  <a:pt x="21857" y="7870"/>
                  <a:pt x="22047" y="7680"/>
                  <a:pt x="22034" y="7462"/>
                </a:cubicBezTo>
                <a:cubicBezTo>
                  <a:pt x="22034" y="7222"/>
                  <a:pt x="21839" y="7063"/>
                  <a:pt x="21633" y="7063"/>
                </a:cubicBezTo>
                <a:close/>
                <a:moveTo>
                  <a:pt x="18894" y="7122"/>
                </a:moveTo>
                <a:cubicBezTo>
                  <a:pt x="18677" y="7122"/>
                  <a:pt x="18486" y="7299"/>
                  <a:pt x="18486" y="7517"/>
                </a:cubicBezTo>
                <a:cubicBezTo>
                  <a:pt x="18486" y="7760"/>
                  <a:pt x="18686" y="7926"/>
                  <a:pt x="18895" y="7926"/>
                </a:cubicBezTo>
                <a:cubicBezTo>
                  <a:pt x="18989" y="7926"/>
                  <a:pt x="19085" y="7892"/>
                  <a:pt x="19166" y="7816"/>
                </a:cubicBezTo>
                <a:cubicBezTo>
                  <a:pt x="19424" y="7557"/>
                  <a:pt x="19247" y="7122"/>
                  <a:pt x="18894" y="7122"/>
                </a:cubicBezTo>
                <a:close/>
                <a:moveTo>
                  <a:pt x="37798" y="7746"/>
                </a:moveTo>
                <a:cubicBezTo>
                  <a:pt x="37794" y="7746"/>
                  <a:pt x="37791" y="7746"/>
                  <a:pt x="37787" y="7748"/>
                </a:cubicBezTo>
                <a:cubicBezTo>
                  <a:pt x="37746" y="7748"/>
                  <a:pt x="37706" y="7816"/>
                  <a:pt x="37665" y="7870"/>
                </a:cubicBezTo>
                <a:cubicBezTo>
                  <a:pt x="37706" y="7897"/>
                  <a:pt x="37746" y="7965"/>
                  <a:pt x="37787" y="7965"/>
                </a:cubicBezTo>
                <a:cubicBezTo>
                  <a:pt x="37828" y="7965"/>
                  <a:pt x="37882" y="7911"/>
                  <a:pt x="37964" y="7856"/>
                </a:cubicBezTo>
                <a:cubicBezTo>
                  <a:pt x="37890" y="7807"/>
                  <a:pt x="37838" y="7746"/>
                  <a:pt x="37798" y="7746"/>
                </a:cubicBezTo>
                <a:close/>
                <a:moveTo>
                  <a:pt x="34240" y="7367"/>
                </a:moveTo>
                <a:cubicBezTo>
                  <a:pt x="34077" y="7381"/>
                  <a:pt x="33941" y="7517"/>
                  <a:pt x="33941" y="7680"/>
                </a:cubicBezTo>
                <a:cubicBezTo>
                  <a:pt x="33941" y="7861"/>
                  <a:pt x="34092" y="7976"/>
                  <a:pt x="34245" y="7976"/>
                </a:cubicBezTo>
                <a:cubicBezTo>
                  <a:pt x="34321" y="7976"/>
                  <a:pt x="34398" y="7947"/>
                  <a:pt x="34457" y="7884"/>
                </a:cubicBezTo>
                <a:cubicBezTo>
                  <a:pt x="34647" y="7693"/>
                  <a:pt x="34511" y="7367"/>
                  <a:pt x="34240" y="7367"/>
                </a:cubicBezTo>
                <a:close/>
                <a:moveTo>
                  <a:pt x="5243" y="7759"/>
                </a:moveTo>
                <a:cubicBezTo>
                  <a:pt x="5240" y="7759"/>
                  <a:pt x="5237" y="7760"/>
                  <a:pt x="5234" y="7761"/>
                </a:cubicBezTo>
                <a:cubicBezTo>
                  <a:pt x="5179" y="7761"/>
                  <a:pt x="5152" y="7829"/>
                  <a:pt x="5111" y="7856"/>
                </a:cubicBezTo>
                <a:cubicBezTo>
                  <a:pt x="5139" y="7897"/>
                  <a:pt x="5179" y="7965"/>
                  <a:pt x="5220" y="7979"/>
                </a:cubicBezTo>
                <a:cubicBezTo>
                  <a:pt x="5261" y="7979"/>
                  <a:pt x="5315" y="7924"/>
                  <a:pt x="5397" y="7870"/>
                </a:cubicBezTo>
                <a:cubicBezTo>
                  <a:pt x="5312" y="7809"/>
                  <a:pt x="5270" y="7759"/>
                  <a:pt x="5243" y="7759"/>
                </a:cubicBezTo>
                <a:close/>
                <a:moveTo>
                  <a:pt x="27933" y="7190"/>
                </a:moveTo>
                <a:cubicBezTo>
                  <a:pt x="27579" y="7190"/>
                  <a:pt x="27416" y="7612"/>
                  <a:pt x="27661" y="7856"/>
                </a:cubicBezTo>
                <a:cubicBezTo>
                  <a:pt x="27741" y="7941"/>
                  <a:pt x="27841" y="7979"/>
                  <a:pt x="27939" y="7979"/>
                </a:cubicBezTo>
                <a:cubicBezTo>
                  <a:pt x="28139" y="7979"/>
                  <a:pt x="28331" y="7822"/>
                  <a:pt x="28341" y="7585"/>
                </a:cubicBezTo>
                <a:cubicBezTo>
                  <a:pt x="28327" y="7367"/>
                  <a:pt x="28150" y="7190"/>
                  <a:pt x="27933" y="7190"/>
                </a:cubicBezTo>
                <a:close/>
                <a:moveTo>
                  <a:pt x="16162" y="7190"/>
                </a:moveTo>
                <a:cubicBezTo>
                  <a:pt x="15944" y="7190"/>
                  <a:pt x="15768" y="7367"/>
                  <a:pt x="15768" y="7585"/>
                </a:cubicBezTo>
                <a:cubicBezTo>
                  <a:pt x="15759" y="7825"/>
                  <a:pt x="15950" y="7983"/>
                  <a:pt x="16155" y="7983"/>
                </a:cubicBezTo>
                <a:cubicBezTo>
                  <a:pt x="16252" y="7983"/>
                  <a:pt x="16351" y="7948"/>
                  <a:pt x="16434" y="7870"/>
                </a:cubicBezTo>
                <a:cubicBezTo>
                  <a:pt x="16692" y="7625"/>
                  <a:pt x="16515" y="7204"/>
                  <a:pt x="16162" y="7190"/>
                </a:cubicBezTo>
                <a:close/>
                <a:moveTo>
                  <a:pt x="13443" y="7245"/>
                </a:moveTo>
                <a:cubicBezTo>
                  <a:pt x="13344" y="7245"/>
                  <a:pt x="13242" y="7283"/>
                  <a:pt x="13158" y="7367"/>
                </a:cubicBezTo>
                <a:cubicBezTo>
                  <a:pt x="12917" y="7608"/>
                  <a:pt x="13085" y="8033"/>
                  <a:pt x="13427" y="8033"/>
                </a:cubicBezTo>
                <a:cubicBezTo>
                  <a:pt x="13433" y="8033"/>
                  <a:pt x="13438" y="8033"/>
                  <a:pt x="13443" y="8033"/>
                </a:cubicBezTo>
                <a:cubicBezTo>
                  <a:pt x="13661" y="8033"/>
                  <a:pt x="13838" y="7856"/>
                  <a:pt x="13838" y="7653"/>
                </a:cubicBezTo>
                <a:cubicBezTo>
                  <a:pt x="13838" y="7406"/>
                  <a:pt x="13647" y="7245"/>
                  <a:pt x="13443" y="7245"/>
                </a:cubicBezTo>
                <a:close/>
                <a:moveTo>
                  <a:pt x="25187" y="7245"/>
                </a:moveTo>
                <a:cubicBezTo>
                  <a:pt x="24970" y="7245"/>
                  <a:pt x="24793" y="7421"/>
                  <a:pt x="24793" y="7639"/>
                </a:cubicBezTo>
                <a:lnTo>
                  <a:pt x="24779" y="7639"/>
                </a:lnTo>
                <a:cubicBezTo>
                  <a:pt x="24779" y="7882"/>
                  <a:pt x="24979" y="8048"/>
                  <a:pt x="25188" y="8048"/>
                </a:cubicBezTo>
                <a:cubicBezTo>
                  <a:pt x="25282" y="8048"/>
                  <a:pt x="25379" y="8014"/>
                  <a:pt x="25459" y="7938"/>
                </a:cubicBezTo>
                <a:cubicBezTo>
                  <a:pt x="25717" y="7693"/>
                  <a:pt x="25541" y="7258"/>
                  <a:pt x="25187" y="7245"/>
                </a:cubicBezTo>
                <a:close/>
                <a:moveTo>
                  <a:pt x="7969" y="7506"/>
                </a:moveTo>
                <a:cubicBezTo>
                  <a:pt x="7896" y="7506"/>
                  <a:pt x="7821" y="7534"/>
                  <a:pt x="7762" y="7598"/>
                </a:cubicBezTo>
                <a:cubicBezTo>
                  <a:pt x="7585" y="7775"/>
                  <a:pt x="7708" y="8087"/>
                  <a:pt x="7966" y="8087"/>
                </a:cubicBezTo>
                <a:cubicBezTo>
                  <a:pt x="8129" y="8087"/>
                  <a:pt x="8265" y="7952"/>
                  <a:pt x="8251" y="7788"/>
                </a:cubicBezTo>
                <a:cubicBezTo>
                  <a:pt x="8251" y="7617"/>
                  <a:pt x="8114" y="7506"/>
                  <a:pt x="7969" y="7506"/>
                </a:cubicBezTo>
                <a:close/>
                <a:moveTo>
                  <a:pt x="10684" y="7367"/>
                </a:moveTo>
                <a:cubicBezTo>
                  <a:pt x="10358" y="7367"/>
                  <a:pt x="10195" y="7761"/>
                  <a:pt x="10426" y="7992"/>
                </a:cubicBezTo>
                <a:cubicBezTo>
                  <a:pt x="10501" y="8067"/>
                  <a:pt x="10593" y="8101"/>
                  <a:pt x="10683" y="8101"/>
                </a:cubicBezTo>
                <a:cubicBezTo>
                  <a:pt x="10871" y="8101"/>
                  <a:pt x="11051" y="7955"/>
                  <a:pt x="11051" y="7734"/>
                </a:cubicBezTo>
                <a:cubicBezTo>
                  <a:pt x="11051" y="7530"/>
                  <a:pt x="10888" y="7367"/>
                  <a:pt x="10684" y="7367"/>
                </a:cubicBezTo>
                <a:close/>
                <a:moveTo>
                  <a:pt x="22469" y="7299"/>
                </a:moveTo>
                <a:cubicBezTo>
                  <a:pt x="22251" y="7299"/>
                  <a:pt x="22061" y="7476"/>
                  <a:pt x="22061" y="7693"/>
                </a:cubicBezTo>
                <a:cubicBezTo>
                  <a:pt x="22052" y="7936"/>
                  <a:pt x="22248" y="8109"/>
                  <a:pt x="22460" y="8109"/>
                </a:cubicBezTo>
                <a:cubicBezTo>
                  <a:pt x="22556" y="8109"/>
                  <a:pt x="22656" y="8073"/>
                  <a:pt x="22741" y="7992"/>
                </a:cubicBezTo>
                <a:cubicBezTo>
                  <a:pt x="22999" y="7748"/>
                  <a:pt x="22822" y="7313"/>
                  <a:pt x="22469" y="7299"/>
                </a:cubicBezTo>
                <a:close/>
                <a:moveTo>
                  <a:pt x="31493" y="7408"/>
                </a:moveTo>
                <a:cubicBezTo>
                  <a:pt x="31403" y="7408"/>
                  <a:pt x="31311" y="7442"/>
                  <a:pt x="31236" y="7517"/>
                </a:cubicBezTo>
                <a:cubicBezTo>
                  <a:pt x="31005" y="7748"/>
                  <a:pt x="31168" y="8142"/>
                  <a:pt x="31494" y="8142"/>
                </a:cubicBezTo>
                <a:cubicBezTo>
                  <a:pt x="31696" y="8142"/>
                  <a:pt x="31857" y="7969"/>
                  <a:pt x="31861" y="7768"/>
                </a:cubicBezTo>
                <a:lnTo>
                  <a:pt x="31861" y="7768"/>
                </a:lnTo>
                <a:cubicBezTo>
                  <a:pt x="31857" y="7551"/>
                  <a:pt x="31679" y="7408"/>
                  <a:pt x="31493" y="7408"/>
                </a:cubicBezTo>
                <a:close/>
                <a:moveTo>
                  <a:pt x="19693" y="7367"/>
                </a:moveTo>
                <a:cubicBezTo>
                  <a:pt x="19350" y="7367"/>
                  <a:pt x="19170" y="7792"/>
                  <a:pt x="19424" y="8047"/>
                </a:cubicBezTo>
                <a:cubicBezTo>
                  <a:pt x="19504" y="8131"/>
                  <a:pt x="19604" y="8169"/>
                  <a:pt x="19703" y="8169"/>
                </a:cubicBezTo>
                <a:cubicBezTo>
                  <a:pt x="19907" y="8169"/>
                  <a:pt x="20104" y="8008"/>
                  <a:pt x="20104" y="7761"/>
                </a:cubicBezTo>
                <a:cubicBezTo>
                  <a:pt x="20117" y="7544"/>
                  <a:pt x="19941" y="7367"/>
                  <a:pt x="19723" y="7367"/>
                </a:cubicBezTo>
                <a:lnTo>
                  <a:pt x="19710" y="7367"/>
                </a:lnTo>
                <a:cubicBezTo>
                  <a:pt x="19704" y="7367"/>
                  <a:pt x="19699" y="7367"/>
                  <a:pt x="19693" y="7367"/>
                </a:cubicBezTo>
                <a:close/>
                <a:moveTo>
                  <a:pt x="28763" y="7430"/>
                </a:moveTo>
                <a:cubicBezTo>
                  <a:pt x="28666" y="7430"/>
                  <a:pt x="28568" y="7465"/>
                  <a:pt x="28490" y="7544"/>
                </a:cubicBezTo>
                <a:cubicBezTo>
                  <a:pt x="28232" y="7788"/>
                  <a:pt x="28409" y="8223"/>
                  <a:pt x="28762" y="8223"/>
                </a:cubicBezTo>
                <a:cubicBezTo>
                  <a:pt x="28979" y="8223"/>
                  <a:pt x="29156" y="8047"/>
                  <a:pt x="29156" y="7829"/>
                </a:cubicBezTo>
                <a:cubicBezTo>
                  <a:pt x="29165" y="7589"/>
                  <a:pt x="28967" y="7430"/>
                  <a:pt x="28763" y="7430"/>
                </a:cubicBezTo>
                <a:close/>
                <a:moveTo>
                  <a:pt x="35069" y="7666"/>
                </a:moveTo>
                <a:cubicBezTo>
                  <a:pt x="34906" y="7666"/>
                  <a:pt x="34783" y="7802"/>
                  <a:pt x="34797" y="7952"/>
                </a:cubicBezTo>
                <a:cubicBezTo>
                  <a:pt x="34797" y="8116"/>
                  <a:pt x="34932" y="8225"/>
                  <a:pt x="35075" y="8225"/>
                </a:cubicBezTo>
                <a:cubicBezTo>
                  <a:pt x="35144" y="8225"/>
                  <a:pt x="35215" y="8200"/>
                  <a:pt x="35273" y="8142"/>
                </a:cubicBezTo>
                <a:cubicBezTo>
                  <a:pt x="35436" y="7965"/>
                  <a:pt x="35313" y="7666"/>
                  <a:pt x="35069" y="7666"/>
                </a:cubicBezTo>
                <a:close/>
                <a:moveTo>
                  <a:pt x="16991" y="7421"/>
                </a:moveTo>
                <a:cubicBezTo>
                  <a:pt x="16760" y="7421"/>
                  <a:pt x="16583" y="7598"/>
                  <a:pt x="16597" y="7829"/>
                </a:cubicBezTo>
                <a:cubicBezTo>
                  <a:pt x="16588" y="8070"/>
                  <a:pt x="16786" y="8228"/>
                  <a:pt x="16995" y="8228"/>
                </a:cubicBezTo>
                <a:cubicBezTo>
                  <a:pt x="17093" y="8228"/>
                  <a:pt x="17194" y="8193"/>
                  <a:pt x="17277" y="8115"/>
                </a:cubicBezTo>
                <a:cubicBezTo>
                  <a:pt x="17535" y="7856"/>
                  <a:pt x="17344" y="7421"/>
                  <a:pt x="16991" y="7421"/>
                </a:cubicBezTo>
                <a:close/>
                <a:moveTo>
                  <a:pt x="25993" y="7489"/>
                </a:moveTo>
                <a:cubicBezTo>
                  <a:pt x="25786" y="7489"/>
                  <a:pt x="25622" y="7661"/>
                  <a:pt x="25622" y="7884"/>
                </a:cubicBezTo>
                <a:cubicBezTo>
                  <a:pt x="25613" y="8124"/>
                  <a:pt x="25811" y="8289"/>
                  <a:pt x="26020" y="8289"/>
                </a:cubicBezTo>
                <a:cubicBezTo>
                  <a:pt x="26118" y="8289"/>
                  <a:pt x="26219" y="8252"/>
                  <a:pt x="26302" y="8169"/>
                </a:cubicBezTo>
                <a:cubicBezTo>
                  <a:pt x="26560" y="7924"/>
                  <a:pt x="26370" y="7489"/>
                  <a:pt x="26016" y="7489"/>
                </a:cubicBezTo>
                <a:cubicBezTo>
                  <a:pt x="26008" y="7489"/>
                  <a:pt x="26001" y="7489"/>
                  <a:pt x="25993" y="7489"/>
                </a:cubicBezTo>
                <a:close/>
                <a:moveTo>
                  <a:pt x="6036" y="7897"/>
                </a:moveTo>
                <a:cubicBezTo>
                  <a:pt x="5927" y="7897"/>
                  <a:pt x="5845" y="7979"/>
                  <a:pt x="5832" y="8101"/>
                </a:cubicBezTo>
                <a:cubicBezTo>
                  <a:pt x="5832" y="8210"/>
                  <a:pt x="5927" y="8291"/>
                  <a:pt x="6036" y="8305"/>
                </a:cubicBezTo>
                <a:cubicBezTo>
                  <a:pt x="6308" y="8305"/>
                  <a:pt x="6308" y="7897"/>
                  <a:pt x="6036" y="7897"/>
                </a:cubicBezTo>
                <a:close/>
                <a:moveTo>
                  <a:pt x="14273" y="7517"/>
                </a:moveTo>
                <a:cubicBezTo>
                  <a:pt x="13919" y="7517"/>
                  <a:pt x="13729" y="7952"/>
                  <a:pt x="13987" y="8196"/>
                </a:cubicBezTo>
                <a:cubicBezTo>
                  <a:pt x="14067" y="8281"/>
                  <a:pt x="14168" y="8319"/>
                  <a:pt x="14266" y="8319"/>
                </a:cubicBezTo>
                <a:cubicBezTo>
                  <a:pt x="14470" y="8319"/>
                  <a:pt x="14667" y="8158"/>
                  <a:pt x="14667" y="7911"/>
                </a:cubicBezTo>
                <a:cubicBezTo>
                  <a:pt x="14667" y="7693"/>
                  <a:pt x="14490" y="7517"/>
                  <a:pt x="14273" y="7517"/>
                </a:cubicBezTo>
                <a:close/>
                <a:moveTo>
                  <a:pt x="23306" y="7543"/>
                </a:moveTo>
                <a:cubicBezTo>
                  <a:pt x="23299" y="7543"/>
                  <a:pt x="23292" y="7543"/>
                  <a:pt x="23284" y="7544"/>
                </a:cubicBezTo>
                <a:cubicBezTo>
                  <a:pt x="22917" y="7557"/>
                  <a:pt x="22754" y="7992"/>
                  <a:pt x="23012" y="8237"/>
                </a:cubicBezTo>
                <a:cubicBezTo>
                  <a:pt x="23095" y="8315"/>
                  <a:pt x="23193" y="8350"/>
                  <a:pt x="23290" y="8350"/>
                </a:cubicBezTo>
                <a:cubicBezTo>
                  <a:pt x="23496" y="8350"/>
                  <a:pt x="23692" y="8188"/>
                  <a:pt x="23692" y="7938"/>
                </a:cubicBezTo>
                <a:cubicBezTo>
                  <a:pt x="23692" y="7728"/>
                  <a:pt x="23514" y="7543"/>
                  <a:pt x="23306" y="7543"/>
                </a:cubicBezTo>
                <a:close/>
                <a:moveTo>
                  <a:pt x="11513" y="7598"/>
                </a:moveTo>
                <a:cubicBezTo>
                  <a:pt x="11174" y="7598"/>
                  <a:pt x="10997" y="8006"/>
                  <a:pt x="11242" y="8251"/>
                </a:cubicBezTo>
                <a:cubicBezTo>
                  <a:pt x="11318" y="8332"/>
                  <a:pt x="11415" y="8368"/>
                  <a:pt x="11511" y="8368"/>
                </a:cubicBezTo>
                <a:cubicBezTo>
                  <a:pt x="11705" y="8368"/>
                  <a:pt x="11894" y="8220"/>
                  <a:pt x="11894" y="7992"/>
                </a:cubicBezTo>
                <a:cubicBezTo>
                  <a:pt x="11894" y="7775"/>
                  <a:pt x="11731" y="7598"/>
                  <a:pt x="11513" y="7598"/>
                </a:cubicBezTo>
                <a:close/>
                <a:moveTo>
                  <a:pt x="8783" y="7708"/>
                </a:moveTo>
                <a:cubicBezTo>
                  <a:pt x="8702" y="7708"/>
                  <a:pt x="8619" y="7737"/>
                  <a:pt x="8550" y="7802"/>
                </a:cubicBezTo>
                <a:cubicBezTo>
                  <a:pt x="8346" y="8006"/>
                  <a:pt x="8482" y="8359"/>
                  <a:pt x="8781" y="8373"/>
                </a:cubicBezTo>
                <a:cubicBezTo>
                  <a:pt x="8958" y="8373"/>
                  <a:pt x="9121" y="8223"/>
                  <a:pt x="9121" y="8047"/>
                </a:cubicBezTo>
                <a:cubicBezTo>
                  <a:pt x="9121" y="7843"/>
                  <a:pt x="8957" y="7708"/>
                  <a:pt x="8783" y="7708"/>
                </a:cubicBezTo>
                <a:close/>
                <a:moveTo>
                  <a:pt x="32323" y="7653"/>
                </a:moveTo>
                <a:cubicBezTo>
                  <a:pt x="31834" y="7653"/>
                  <a:pt x="31834" y="8373"/>
                  <a:pt x="32323" y="8373"/>
                </a:cubicBezTo>
                <a:cubicBezTo>
                  <a:pt x="32799" y="8373"/>
                  <a:pt x="32799" y="7653"/>
                  <a:pt x="32323" y="7653"/>
                </a:cubicBezTo>
                <a:close/>
                <a:moveTo>
                  <a:pt x="20503" y="7611"/>
                </a:moveTo>
                <a:cubicBezTo>
                  <a:pt x="20296" y="7611"/>
                  <a:pt x="20131" y="7796"/>
                  <a:pt x="20131" y="8020"/>
                </a:cubicBezTo>
                <a:cubicBezTo>
                  <a:pt x="20140" y="8257"/>
                  <a:pt x="20339" y="8414"/>
                  <a:pt x="20543" y="8414"/>
                </a:cubicBezTo>
                <a:cubicBezTo>
                  <a:pt x="20643" y="8414"/>
                  <a:pt x="20744" y="8376"/>
                  <a:pt x="20824" y="8291"/>
                </a:cubicBezTo>
                <a:cubicBezTo>
                  <a:pt x="21078" y="8037"/>
                  <a:pt x="20898" y="7611"/>
                  <a:pt x="20542" y="7611"/>
                </a:cubicBezTo>
                <a:cubicBezTo>
                  <a:pt x="20536" y="7611"/>
                  <a:pt x="20531" y="7612"/>
                  <a:pt x="20525" y="7612"/>
                </a:cubicBezTo>
                <a:cubicBezTo>
                  <a:pt x="20518" y="7611"/>
                  <a:pt x="20510" y="7611"/>
                  <a:pt x="20503" y="7611"/>
                </a:cubicBezTo>
                <a:close/>
                <a:moveTo>
                  <a:pt x="35898" y="7938"/>
                </a:moveTo>
                <a:cubicBezTo>
                  <a:pt x="35667" y="7938"/>
                  <a:pt x="35558" y="8210"/>
                  <a:pt x="35708" y="8373"/>
                </a:cubicBezTo>
                <a:cubicBezTo>
                  <a:pt x="35761" y="8422"/>
                  <a:pt x="35827" y="8445"/>
                  <a:pt x="35891" y="8445"/>
                </a:cubicBezTo>
                <a:cubicBezTo>
                  <a:pt x="36020" y="8445"/>
                  <a:pt x="36143" y="8351"/>
                  <a:pt x="36143" y="8196"/>
                </a:cubicBezTo>
                <a:cubicBezTo>
                  <a:pt x="36143" y="8060"/>
                  <a:pt x="36034" y="7938"/>
                  <a:pt x="35898" y="7938"/>
                </a:cubicBezTo>
                <a:close/>
                <a:moveTo>
                  <a:pt x="29601" y="7679"/>
                </a:moveTo>
                <a:cubicBezTo>
                  <a:pt x="29593" y="7679"/>
                  <a:pt x="29585" y="7679"/>
                  <a:pt x="29578" y="7680"/>
                </a:cubicBezTo>
                <a:cubicBezTo>
                  <a:pt x="29224" y="7680"/>
                  <a:pt x="29061" y="8115"/>
                  <a:pt x="29319" y="8359"/>
                </a:cubicBezTo>
                <a:cubicBezTo>
                  <a:pt x="29400" y="8436"/>
                  <a:pt x="29496" y="8470"/>
                  <a:pt x="29590" y="8470"/>
                </a:cubicBezTo>
                <a:cubicBezTo>
                  <a:pt x="29798" y="8470"/>
                  <a:pt x="29995" y="8304"/>
                  <a:pt x="29985" y="8060"/>
                </a:cubicBezTo>
                <a:cubicBezTo>
                  <a:pt x="29985" y="7851"/>
                  <a:pt x="29809" y="7679"/>
                  <a:pt x="29601" y="7679"/>
                </a:cubicBezTo>
                <a:close/>
                <a:moveTo>
                  <a:pt x="17810" y="7693"/>
                </a:moveTo>
                <a:cubicBezTo>
                  <a:pt x="17709" y="7693"/>
                  <a:pt x="17606" y="7731"/>
                  <a:pt x="17521" y="7816"/>
                </a:cubicBezTo>
                <a:cubicBezTo>
                  <a:pt x="17277" y="8074"/>
                  <a:pt x="17467" y="8509"/>
                  <a:pt x="17820" y="8509"/>
                </a:cubicBezTo>
                <a:cubicBezTo>
                  <a:pt x="18051" y="8509"/>
                  <a:pt x="18228" y="8319"/>
                  <a:pt x="18214" y="8101"/>
                </a:cubicBezTo>
                <a:cubicBezTo>
                  <a:pt x="18214" y="7854"/>
                  <a:pt x="18017" y="7693"/>
                  <a:pt x="17810" y="7693"/>
                </a:cubicBezTo>
                <a:close/>
                <a:moveTo>
                  <a:pt x="26828" y="7734"/>
                </a:moveTo>
                <a:cubicBezTo>
                  <a:pt x="26473" y="7734"/>
                  <a:pt x="26292" y="8146"/>
                  <a:pt x="26533" y="8414"/>
                </a:cubicBezTo>
                <a:cubicBezTo>
                  <a:pt x="26615" y="8500"/>
                  <a:pt x="26720" y="8540"/>
                  <a:pt x="26824" y="8540"/>
                </a:cubicBezTo>
                <a:cubicBezTo>
                  <a:pt x="27030" y="8540"/>
                  <a:pt x="27231" y="8386"/>
                  <a:pt x="27240" y="8142"/>
                </a:cubicBezTo>
                <a:cubicBezTo>
                  <a:pt x="27240" y="7924"/>
                  <a:pt x="27063" y="7734"/>
                  <a:pt x="26845" y="7734"/>
                </a:cubicBezTo>
                <a:cubicBezTo>
                  <a:pt x="26840" y="7734"/>
                  <a:pt x="26834" y="7734"/>
                  <a:pt x="26828" y="7734"/>
                </a:cubicBezTo>
                <a:close/>
                <a:moveTo>
                  <a:pt x="15092" y="7761"/>
                </a:moveTo>
                <a:cubicBezTo>
                  <a:pt x="14888" y="7761"/>
                  <a:pt x="14690" y="7918"/>
                  <a:pt x="14680" y="8155"/>
                </a:cubicBezTo>
                <a:cubicBezTo>
                  <a:pt x="14680" y="8387"/>
                  <a:pt x="14871" y="8563"/>
                  <a:pt x="15088" y="8563"/>
                </a:cubicBezTo>
                <a:cubicBezTo>
                  <a:pt x="15442" y="8563"/>
                  <a:pt x="15632" y="8142"/>
                  <a:pt x="15374" y="7884"/>
                </a:cubicBezTo>
                <a:cubicBezTo>
                  <a:pt x="15293" y="7799"/>
                  <a:pt x="15192" y="7761"/>
                  <a:pt x="15092" y="7761"/>
                </a:cubicBezTo>
                <a:close/>
                <a:moveTo>
                  <a:pt x="33139" y="7911"/>
                </a:moveTo>
                <a:cubicBezTo>
                  <a:pt x="32935" y="7911"/>
                  <a:pt x="32785" y="8074"/>
                  <a:pt x="32799" y="8264"/>
                </a:cubicBezTo>
                <a:cubicBezTo>
                  <a:pt x="32799" y="8462"/>
                  <a:pt x="32959" y="8588"/>
                  <a:pt x="33127" y="8588"/>
                </a:cubicBezTo>
                <a:cubicBezTo>
                  <a:pt x="33213" y="8588"/>
                  <a:pt x="33301" y="8555"/>
                  <a:pt x="33370" y="8482"/>
                </a:cubicBezTo>
                <a:cubicBezTo>
                  <a:pt x="33587" y="8278"/>
                  <a:pt x="33438" y="7911"/>
                  <a:pt x="33139" y="7911"/>
                </a:cubicBezTo>
                <a:close/>
                <a:moveTo>
                  <a:pt x="12319" y="7842"/>
                </a:moveTo>
                <a:cubicBezTo>
                  <a:pt x="12112" y="7842"/>
                  <a:pt x="11948" y="8014"/>
                  <a:pt x="11948" y="8223"/>
                </a:cubicBezTo>
                <a:lnTo>
                  <a:pt x="11948" y="8237"/>
                </a:lnTo>
                <a:cubicBezTo>
                  <a:pt x="11948" y="8477"/>
                  <a:pt x="12149" y="8636"/>
                  <a:pt x="12355" y="8636"/>
                </a:cubicBezTo>
                <a:cubicBezTo>
                  <a:pt x="12452" y="8636"/>
                  <a:pt x="12550" y="8601"/>
                  <a:pt x="12628" y="8522"/>
                </a:cubicBezTo>
                <a:cubicBezTo>
                  <a:pt x="12886" y="8264"/>
                  <a:pt x="12710" y="7843"/>
                  <a:pt x="12343" y="7843"/>
                </a:cubicBezTo>
                <a:cubicBezTo>
                  <a:pt x="12335" y="7842"/>
                  <a:pt x="12327" y="7842"/>
                  <a:pt x="12319" y="7842"/>
                </a:cubicBezTo>
                <a:close/>
                <a:moveTo>
                  <a:pt x="9614" y="7920"/>
                </a:moveTo>
                <a:cubicBezTo>
                  <a:pt x="9527" y="7920"/>
                  <a:pt x="9438" y="7951"/>
                  <a:pt x="9366" y="8020"/>
                </a:cubicBezTo>
                <a:cubicBezTo>
                  <a:pt x="9135" y="8251"/>
                  <a:pt x="9298" y="8645"/>
                  <a:pt x="9624" y="8645"/>
                </a:cubicBezTo>
                <a:cubicBezTo>
                  <a:pt x="9814" y="8645"/>
                  <a:pt x="9977" y="8482"/>
                  <a:pt x="9991" y="8291"/>
                </a:cubicBezTo>
                <a:cubicBezTo>
                  <a:pt x="9991" y="8068"/>
                  <a:pt x="9805" y="7920"/>
                  <a:pt x="9614" y="7920"/>
                </a:cubicBezTo>
                <a:close/>
                <a:moveTo>
                  <a:pt x="24112" y="7829"/>
                </a:moveTo>
                <a:cubicBezTo>
                  <a:pt x="24011" y="7829"/>
                  <a:pt x="23908" y="7867"/>
                  <a:pt x="23828" y="7952"/>
                </a:cubicBezTo>
                <a:cubicBezTo>
                  <a:pt x="23570" y="8210"/>
                  <a:pt x="23760" y="8645"/>
                  <a:pt x="24127" y="8645"/>
                </a:cubicBezTo>
                <a:cubicBezTo>
                  <a:pt x="24344" y="8631"/>
                  <a:pt x="24535" y="8441"/>
                  <a:pt x="24521" y="8223"/>
                </a:cubicBezTo>
                <a:cubicBezTo>
                  <a:pt x="24521" y="7986"/>
                  <a:pt x="24319" y="7829"/>
                  <a:pt x="24112" y="7829"/>
                </a:cubicBezTo>
                <a:close/>
                <a:moveTo>
                  <a:pt x="6865" y="8115"/>
                </a:moveTo>
                <a:cubicBezTo>
                  <a:pt x="6620" y="8115"/>
                  <a:pt x="6511" y="8400"/>
                  <a:pt x="6675" y="8577"/>
                </a:cubicBezTo>
                <a:cubicBezTo>
                  <a:pt x="6728" y="8626"/>
                  <a:pt x="6792" y="8648"/>
                  <a:pt x="6855" y="8648"/>
                </a:cubicBezTo>
                <a:cubicBezTo>
                  <a:pt x="6999" y="8648"/>
                  <a:pt x="7137" y="8534"/>
                  <a:pt x="7137" y="8373"/>
                </a:cubicBezTo>
                <a:cubicBezTo>
                  <a:pt x="7123" y="8223"/>
                  <a:pt x="7014" y="8115"/>
                  <a:pt x="6865" y="8115"/>
                </a:cubicBezTo>
                <a:close/>
                <a:moveTo>
                  <a:pt x="36713" y="8210"/>
                </a:moveTo>
                <a:cubicBezTo>
                  <a:pt x="36578" y="8210"/>
                  <a:pt x="36482" y="8305"/>
                  <a:pt x="36496" y="8441"/>
                </a:cubicBezTo>
                <a:cubicBezTo>
                  <a:pt x="36496" y="8569"/>
                  <a:pt x="36601" y="8654"/>
                  <a:pt x="36716" y="8654"/>
                </a:cubicBezTo>
                <a:cubicBezTo>
                  <a:pt x="36771" y="8654"/>
                  <a:pt x="36828" y="8635"/>
                  <a:pt x="36877" y="8590"/>
                </a:cubicBezTo>
                <a:cubicBezTo>
                  <a:pt x="37012" y="8441"/>
                  <a:pt x="36904" y="8210"/>
                  <a:pt x="36713" y="8210"/>
                </a:cubicBezTo>
                <a:close/>
                <a:moveTo>
                  <a:pt x="21398" y="7883"/>
                </a:moveTo>
                <a:cubicBezTo>
                  <a:pt x="21392" y="7883"/>
                  <a:pt x="21387" y="7883"/>
                  <a:pt x="21381" y="7884"/>
                </a:cubicBezTo>
                <a:cubicBezTo>
                  <a:pt x="21164" y="7884"/>
                  <a:pt x="20987" y="8060"/>
                  <a:pt x="20987" y="8291"/>
                </a:cubicBezTo>
                <a:cubicBezTo>
                  <a:pt x="20987" y="8538"/>
                  <a:pt x="21190" y="8699"/>
                  <a:pt x="21398" y="8699"/>
                </a:cubicBezTo>
                <a:cubicBezTo>
                  <a:pt x="21499" y="8699"/>
                  <a:pt x="21600" y="8661"/>
                  <a:pt x="21680" y="8577"/>
                </a:cubicBezTo>
                <a:cubicBezTo>
                  <a:pt x="21935" y="8322"/>
                  <a:pt x="21754" y="7883"/>
                  <a:pt x="21398" y="7883"/>
                </a:cubicBezTo>
                <a:close/>
                <a:moveTo>
                  <a:pt x="30419" y="7923"/>
                </a:moveTo>
                <a:cubicBezTo>
                  <a:pt x="30325" y="7923"/>
                  <a:pt x="30229" y="7957"/>
                  <a:pt x="30148" y="8033"/>
                </a:cubicBezTo>
                <a:cubicBezTo>
                  <a:pt x="29890" y="8264"/>
                  <a:pt x="30053" y="8699"/>
                  <a:pt x="30407" y="8713"/>
                </a:cubicBezTo>
                <a:cubicBezTo>
                  <a:pt x="30624" y="8713"/>
                  <a:pt x="30801" y="8536"/>
                  <a:pt x="30814" y="8332"/>
                </a:cubicBezTo>
                <a:cubicBezTo>
                  <a:pt x="30824" y="8089"/>
                  <a:pt x="30627" y="7923"/>
                  <a:pt x="30419" y="7923"/>
                </a:cubicBezTo>
                <a:close/>
                <a:moveTo>
                  <a:pt x="18649" y="7938"/>
                </a:moveTo>
                <a:cubicBezTo>
                  <a:pt x="18282" y="7938"/>
                  <a:pt x="18092" y="8373"/>
                  <a:pt x="18350" y="8631"/>
                </a:cubicBezTo>
                <a:cubicBezTo>
                  <a:pt x="18435" y="8716"/>
                  <a:pt x="18540" y="8754"/>
                  <a:pt x="18642" y="8754"/>
                </a:cubicBezTo>
                <a:cubicBezTo>
                  <a:pt x="18854" y="8754"/>
                  <a:pt x="19057" y="8593"/>
                  <a:pt x="19057" y="8346"/>
                </a:cubicBezTo>
                <a:cubicBezTo>
                  <a:pt x="19057" y="8128"/>
                  <a:pt x="18880" y="7938"/>
                  <a:pt x="18649" y="7938"/>
                </a:cubicBezTo>
                <a:close/>
                <a:moveTo>
                  <a:pt x="27663" y="8002"/>
                </a:moveTo>
                <a:cubicBezTo>
                  <a:pt x="27561" y="8002"/>
                  <a:pt x="27458" y="8042"/>
                  <a:pt x="27376" y="8128"/>
                </a:cubicBezTo>
                <a:cubicBezTo>
                  <a:pt x="27121" y="8383"/>
                  <a:pt x="27302" y="8808"/>
                  <a:pt x="27658" y="8808"/>
                </a:cubicBezTo>
                <a:cubicBezTo>
                  <a:pt x="27663" y="8808"/>
                  <a:pt x="27669" y="8808"/>
                  <a:pt x="27675" y="8808"/>
                </a:cubicBezTo>
                <a:cubicBezTo>
                  <a:pt x="27892" y="8808"/>
                  <a:pt x="28069" y="8631"/>
                  <a:pt x="28069" y="8400"/>
                </a:cubicBezTo>
                <a:cubicBezTo>
                  <a:pt x="28060" y="8156"/>
                  <a:pt x="27865" y="8002"/>
                  <a:pt x="27663" y="8002"/>
                </a:cubicBezTo>
                <a:close/>
                <a:moveTo>
                  <a:pt x="15914" y="8006"/>
                </a:moveTo>
                <a:cubicBezTo>
                  <a:pt x="15559" y="8006"/>
                  <a:pt x="15391" y="8431"/>
                  <a:pt x="15632" y="8686"/>
                </a:cubicBezTo>
                <a:cubicBezTo>
                  <a:pt x="15717" y="8771"/>
                  <a:pt x="15821" y="8808"/>
                  <a:pt x="15923" y="8808"/>
                </a:cubicBezTo>
                <a:cubicBezTo>
                  <a:pt x="16131" y="8808"/>
                  <a:pt x="16330" y="8651"/>
                  <a:pt x="16339" y="8414"/>
                </a:cubicBezTo>
                <a:cubicBezTo>
                  <a:pt x="16339" y="8183"/>
                  <a:pt x="16162" y="8006"/>
                  <a:pt x="15931" y="8006"/>
                </a:cubicBezTo>
                <a:cubicBezTo>
                  <a:pt x="15925" y="8006"/>
                  <a:pt x="15920" y="8006"/>
                  <a:pt x="15914" y="8006"/>
                </a:cubicBezTo>
                <a:close/>
                <a:moveTo>
                  <a:pt x="5003" y="8495"/>
                </a:moveTo>
                <a:lnTo>
                  <a:pt x="4935" y="8509"/>
                </a:lnTo>
                <a:cubicBezTo>
                  <a:pt x="4894" y="8563"/>
                  <a:pt x="4812" y="8631"/>
                  <a:pt x="4826" y="8672"/>
                </a:cubicBezTo>
                <a:cubicBezTo>
                  <a:pt x="4840" y="8740"/>
                  <a:pt x="4894" y="8794"/>
                  <a:pt x="4976" y="8821"/>
                </a:cubicBezTo>
                <a:cubicBezTo>
                  <a:pt x="4985" y="8825"/>
                  <a:pt x="4995" y="8826"/>
                  <a:pt x="5005" y="8826"/>
                </a:cubicBezTo>
                <a:cubicBezTo>
                  <a:pt x="5078" y="8826"/>
                  <a:pt x="5149" y="8744"/>
                  <a:pt x="5125" y="8672"/>
                </a:cubicBezTo>
                <a:cubicBezTo>
                  <a:pt x="5111" y="8604"/>
                  <a:pt x="5043" y="8550"/>
                  <a:pt x="5003" y="8495"/>
                </a:cubicBezTo>
                <a:close/>
                <a:moveTo>
                  <a:pt x="33954" y="8161"/>
                </a:moveTo>
                <a:cubicBezTo>
                  <a:pt x="33868" y="8161"/>
                  <a:pt x="33781" y="8193"/>
                  <a:pt x="33710" y="8264"/>
                </a:cubicBezTo>
                <a:cubicBezTo>
                  <a:pt x="33509" y="8478"/>
                  <a:pt x="33663" y="8835"/>
                  <a:pt x="33952" y="8835"/>
                </a:cubicBezTo>
                <a:cubicBezTo>
                  <a:pt x="33957" y="8835"/>
                  <a:pt x="33962" y="8835"/>
                  <a:pt x="33968" y="8835"/>
                </a:cubicBezTo>
                <a:cubicBezTo>
                  <a:pt x="34158" y="8835"/>
                  <a:pt x="34294" y="8686"/>
                  <a:pt x="34294" y="8495"/>
                </a:cubicBezTo>
                <a:cubicBezTo>
                  <a:pt x="34294" y="8294"/>
                  <a:pt x="34128" y="8161"/>
                  <a:pt x="33954" y="8161"/>
                </a:cubicBezTo>
                <a:close/>
                <a:moveTo>
                  <a:pt x="37547" y="8494"/>
                </a:moveTo>
                <a:cubicBezTo>
                  <a:pt x="37436" y="8494"/>
                  <a:pt x="37352" y="8584"/>
                  <a:pt x="37352" y="8686"/>
                </a:cubicBezTo>
                <a:cubicBezTo>
                  <a:pt x="37352" y="8781"/>
                  <a:pt x="37420" y="8862"/>
                  <a:pt x="37529" y="8862"/>
                </a:cubicBezTo>
                <a:cubicBezTo>
                  <a:pt x="37538" y="8863"/>
                  <a:pt x="37547" y="8864"/>
                  <a:pt x="37556" y="8864"/>
                </a:cubicBezTo>
                <a:cubicBezTo>
                  <a:pt x="37653" y="8864"/>
                  <a:pt x="37733" y="8799"/>
                  <a:pt x="37733" y="8699"/>
                </a:cubicBezTo>
                <a:cubicBezTo>
                  <a:pt x="37746" y="8590"/>
                  <a:pt x="37665" y="8495"/>
                  <a:pt x="37570" y="8495"/>
                </a:cubicBezTo>
                <a:cubicBezTo>
                  <a:pt x="37562" y="8494"/>
                  <a:pt x="37554" y="8494"/>
                  <a:pt x="37547" y="8494"/>
                </a:cubicBezTo>
                <a:close/>
                <a:moveTo>
                  <a:pt x="24942" y="8047"/>
                </a:moveTo>
                <a:cubicBezTo>
                  <a:pt x="24569" y="8047"/>
                  <a:pt x="24363" y="8567"/>
                  <a:pt x="24725" y="8808"/>
                </a:cubicBezTo>
                <a:lnTo>
                  <a:pt x="24807" y="8862"/>
                </a:lnTo>
                <a:lnTo>
                  <a:pt x="24902" y="8862"/>
                </a:lnTo>
                <a:cubicBezTo>
                  <a:pt x="24920" y="8865"/>
                  <a:pt x="24939" y="8866"/>
                  <a:pt x="24957" y="8866"/>
                </a:cubicBezTo>
                <a:cubicBezTo>
                  <a:pt x="25151" y="8866"/>
                  <a:pt x="25313" y="8736"/>
                  <a:pt x="25350" y="8550"/>
                </a:cubicBezTo>
                <a:cubicBezTo>
                  <a:pt x="25391" y="8346"/>
                  <a:pt x="25282" y="8142"/>
                  <a:pt x="25092" y="8074"/>
                </a:cubicBezTo>
                <a:cubicBezTo>
                  <a:pt x="25040" y="8056"/>
                  <a:pt x="24990" y="8047"/>
                  <a:pt x="24942" y="8047"/>
                </a:cubicBezTo>
                <a:close/>
                <a:moveTo>
                  <a:pt x="13172" y="8060"/>
                </a:moveTo>
                <a:lnTo>
                  <a:pt x="13158" y="8074"/>
                </a:lnTo>
                <a:cubicBezTo>
                  <a:pt x="12805" y="8074"/>
                  <a:pt x="12628" y="8495"/>
                  <a:pt x="12873" y="8754"/>
                </a:cubicBezTo>
                <a:cubicBezTo>
                  <a:pt x="12958" y="8838"/>
                  <a:pt x="13062" y="8876"/>
                  <a:pt x="13163" y="8876"/>
                </a:cubicBezTo>
                <a:cubicBezTo>
                  <a:pt x="13370" y="8876"/>
                  <a:pt x="13566" y="8719"/>
                  <a:pt x="13566" y="8482"/>
                </a:cubicBezTo>
                <a:cubicBezTo>
                  <a:pt x="13566" y="8251"/>
                  <a:pt x="13389" y="8060"/>
                  <a:pt x="13172" y="8060"/>
                </a:cubicBezTo>
                <a:close/>
                <a:moveTo>
                  <a:pt x="7680" y="8305"/>
                </a:moveTo>
                <a:cubicBezTo>
                  <a:pt x="7409" y="8319"/>
                  <a:pt x="7273" y="8658"/>
                  <a:pt x="7476" y="8849"/>
                </a:cubicBezTo>
                <a:cubicBezTo>
                  <a:pt x="7540" y="8908"/>
                  <a:pt x="7615" y="8934"/>
                  <a:pt x="7688" y="8934"/>
                </a:cubicBezTo>
                <a:cubicBezTo>
                  <a:pt x="7850" y="8934"/>
                  <a:pt x="8002" y="8805"/>
                  <a:pt x="7993" y="8618"/>
                </a:cubicBezTo>
                <a:cubicBezTo>
                  <a:pt x="7993" y="8449"/>
                  <a:pt x="7869" y="8318"/>
                  <a:pt x="7705" y="8318"/>
                </a:cubicBezTo>
                <a:cubicBezTo>
                  <a:pt x="7697" y="8318"/>
                  <a:pt x="7689" y="8318"/>
                  <a:pt x="7680" y="8319"/>
                </a:cubicBezTo>
                <a:lnTo>
                  <a:pt x="7680" y="8305"/>
                </a:lnTo>
                <a:close/>
                <a:moveTo>
                  <a:pt x="10463" y="8182"/>
                </a:moveTo>
                <a:cubicBezTo>
                  <a:pt x="10455" y="8182"/>
                  <a:pt x="10448" y="8182"/>
                  <a:pt x="10440" y="8183"/>
                </a:cubicBezTo>
                <a:cubicBezTo>
                  <a:pt x="10100" y="8196"/>
                  <a:pt x="9950" y="8604"/>
                  <a:pt x="10195" y="8835"/>
                </a:cubicBezTo>
                <a:cubicBezTo>
                  <a:pt x="10271" y="8907"/>
                  <a:pt x="10363" y="8940"/>
                  <a:pt x="10452" y="8940"/>
                </a:cubicBezTo>
                <a:cubicBezTo>
                  <a:pt x="10648" y="8940"/>
                  <a:pt x="10834" y="8783"/>
                  <a:pt x="10834" y="8550"/>
                </a:cubicBezTo>
                <a:cubicBezTo>
                  <a:pt x="10834" y="8353"/>
                  <a:pt x="10670" y="8182"/>
                  <a:pt x="10463" y="8182"/>
                </a:cubicBezTo>
                <a:close/>
                <a:moveTo>
                  <a:pt x="22218" y="8118"/>
                </a:moveTo>
                <a:cubicBezTo>
                  <a:pt x="22116" y="8118"/>
                  <a:pt x="22012" y="8155"/>
                  <a:pt x="21925" y="8237"/>
                </a:cubicBezTo>
                <a:cubicBezTo>
                  <a:pt x="21667" y="8495"/>
                  <a:pt x="21844" y="8944"/>
                  <a:pt x="22224" y="8944"/>
                </a:cubicBezTo>
                <a:cubicBezTo>
                  <a:pt x="22442" y="8944"/>
                  <a:pt x="22618" y="8767"/>
                  <a:pt x="22632" y="8550"/>
                </a:cubicBezTo>
                <a:lnTo>
                  <a:pt x="22632" y="8536"/>
                </a:lnTo>
                <a:cubicBezTo>
                  <a:pt x="22641" y="8286"/>
                  <a:pt x="22436" y="8118"/>
                  <a:pt x="22218" y="8118"/>
                </a:cubicBezTo>
                <a:close/>
                <a:moveTo>
                  <a:pt x="31240" y="8205"/>
                </a:moveTo>
                <a:cubicBezTo>
                  <a:pt x="31145" y="8205"/>
                  <a:pt x="31047" y="8240"/>
                  <a:pt x="30964" y="8319"/>
                </a:cubicBezTo>
                <a:cubicBezTo>
                  <a:pt x="30719" y="8563"/>
                  <a:pt x="30882" y="8985"/>
                  <a:pt x="31236" y="8985"/>
                </a:cubicBezTo>
                <a:cubicBezTo>
                  <a:pt x="31453" y="8985"/>
                  <a:pt x="31630" y="8821"/>
                  <a:pt x="31630" y="8604"/>
                </a:cubicBezTo>
                <a:cubicBezTo>
                  <a:pt x="31630" y="8364"/>
                  <a:pt x="31441" y="8205"/>
                  <a:pt x="31240" y="8205"/>
                </a:cubicBezTo>
                <a:close/>
                <a:moveTo>
                  <a:pt x="19481" y="8180"/>
                </a:moveTo>
                <a:cubicBezTo>
                  <a:pt x="19242" y="8180"/>
                  <a:pt x="19022" y="8384"/>
                  <a:pt x="19071" y="8658"/>
                </a:cubicBezTo>
                <a:cubicBezTo>
                  <a:pt x="19098" y="8808"/>
                  <a:pt x="19193" y="8944"/>
                  <a:pt x="19329" y="8998"/>
                </a:cubicBezTo>
                <a:lnTo>
                  <a:pt x="19329" y="8985"/>
                </a:lnTo>
                <a:cubicBezTo>
                  <a:pt x="19370" y="8985"/>
                  <a:pt x="19424" y="8998"/>
                  <a:pt x="19465" y="8998"/>
                </a:cubicBezTo>
                <a:cubicBezTo>
                  <a:pt x="19470" y="8998"/>
                  <a:pt x="19476" y="8998"/>
                  <a:pt x="19481" y="8998"/>
                </a:cubicBezTo>
                <a:cubicBezTo>
                  <a:pt x="19851" y="8998"/>
                  <a:pt x="20032" y="8532"/>
                  <a:pt x="19750" y="8278"/>
                </a:cubicBezTo>
                <a:cubicBezTo>
                  <a:pt x="19667" y="8210"/>
                  <a:pt x="19573" y="8180"/>
                  <a:pt x="19481" y="8180"/>
                </a:cubicBezTo>
                <a:close/>
                <a:moveTo>
                  <a:pt x="28487" y="8250"/>
                </a:moveTo>
                <a:cubicBezTo>
                  <a:pt x="28131" y="8250"/>
                  <a:pt x="27964" y="8676"/>
                  <a:pt x="28205" y="8930"/>
                </a:cubicBezTo>
                <a:cubicBezTo>
                  <a:pt x="28291" y="9017"/>
                  <a:pt x="28398" y="9056"/>
                  <a:pt x="28501" y="9056"/>
                </a:cubicBezTo>
                <a:cubicBezTo>
                  <a:pt x="28706" y="9056"/>
                  <a:pt x="28898" y="8902"/>
                  <a:pt x="28898" y="8658"/>
                </a:cubicBezTo>
                <a:cubicBezTo>
                  <a:pt x="28911" y="8427"/>
                  <a:pt x="28735" y="8251"/>
                  <a:pt x="28504" y="8251"/>
                </a:cubicBezTo>
                <a:cubicBezTo>
                  <a:pt x="28498" y="8250"/>
                  <a:pt x="28493" y="8250"/>
                  <a:pt x="28487" y="8250"/>
                </a:cubicBezTo>
                <a:close/>
                <a:moveTo>
                  <a:pt x="16744" y="8264"/>
                </a:moveTo>
                <a:cubicBezTo>
                  <a:pt x="16387" y="8264"/>
                  <a:pt x="16193" y="8703"/>
                  <a:pt x="16447" y="8957"/>
                </a:cubicBezTo>
                <a:cubicBezTo>
                  <a:pt x="16534" y="9049"/>
                  <a:pt x="16642" y="9089"/>
                  <a:pt x="16747" y="9089"/>
                </a:cubicBezTo>
                <a:cubicBezTo>
                  <a:pt x="16956" y="9089"/>
                  <a:pt x="17154" y="8929"/>
                  <a:pt x="17154" y="8686"/>
                </a:cubicBezTo>
                <a:cubicBezTo>
                  <a:pt x="17168" y="8454"/>
                  <a:pt x="16977" y="8264"/>
                  <a:pt x="16760" y="8264"/>
                </a:cubicBezTo>
                <a:cubicBezTo>
                  <a:pt x="16755" y="8264"/>
                  <a:pt x="16749" y="8264"/>
                  <a:pt x="16744" y="8264"/>
                </a:cubicBezTo>
                <a:close/>
                <a:moveTo>
                  <a:pt x="34782" y="8458"/>
                </a:moveTo>
                <a:cubicBezTo>
                  <a:pt x="34706" y="8458"/>
                  <a:pt x="34629" y="8486"/>
                  <a:pt x="34566" y="8550"/>
                </a:cubicBezTo>
                <a:cubicBezTo>
                  <a:pt x="34362" y="8740"/>
                  <a:pt x="34498" y="9080"/>
                  <a:pt x="34783" y="9093"/>
                </a:cubicBezTo>
                <a:cubicBezTo>
                  <a:pt x="34960" y="9093"/>
                  <a:pt x="35096" y="8957"/>
                  <a:pt x="35096" y="8781"/>
                </a:cubicBezTo>
                <a:cubicBezTo>
                  <a:pt x="35105" y="8594"/>
                  <a:pt x="34947" y="8458"/>
                  <a:pt x="34782" y="8458"/>
                </a:cubicBezTo>
                <a:close/>
                <a:moveTo>
                  <a:pt x="38371" y="8820"/>
                </a:moveTo>
                <a:cubicBezTo>
                  <a:pt x="38366" y="8820"/>
                  <a:pt x="38362" y="8820"/>
                  <a:pt x="38358" y="8821"/>
                </a:cubicBezTo>
                <a:cubicBezTo>
                  <a:pt x="38304" y="8821"/>
                  <a:pt x="38263" y="8917"/>
                  <a:pt x="38209" y="8957"/>
                </a:cubicBezTo>
                <a:cubicBezTo>
                  <a:pt x="38263" y="9012"/>
                  <a:pt x="38317" y="9093"/>
                  <a:pt x="38372" y="9093"/>
                </a:cubicBezTo>
                <a:cubicBezTo>
                  <a:pt x="38376" y="9094"/>
                  <a:pt x="38380" y="9095"/>
                  <a:pt x="38384" y="9095"/>
                </a:cubicBezTo>
                <a:cubicBezTo>
                  <a:pt x="38434" y="9095"/>
                  <a:pt x="38488" y="9020"/>
                  <a:pt x="38576" y="8957"/>
                </a:cubicBezTo>
                <a:cubicBezTo>
                  <a:pt x="38488" y="8894"/>
                  <a:pt x="38423" y="8820"/>
                  <a:pt x="38371" y="8820"/>
                </a:cubicBezTo>
                <a:close/>
                <a:moveTo>
                  <a:pt x="20718" y="8854"/>
                </a:moveTo>
                <a:lnTo>
                  <a:pt x="20718" y="8854"/>
                </a:lnTo>
                <a:cubicBezTo>
                  <a:pt x="20721" y="8876"/>
                  <a:pt x="20724" y="8897"/>
                  <a:pt x="20729" y="8917"/>
                </a:cubicBezTo>
                <a:lnTo>
                  <a:pt x="20729" y="8930"/>
                </a:lnTo>
                <a:cubicBezTo>
                  <a:pt x="20710" y="8992"/>
                  <a:pt x="20679" y="9049"/>
                  <a:pt x="20640" y="9097"/>
                </a:cubicBezTo>
                <a:lnTo>
                  <a:pt x="20640" y="9097"/>
                </a:lnTo>
                <a:cubicBezTo>
                  <a:pt x="20640" y="9038"/>
                  <a:pt x="20651" y="8977"/>
                  <a:pt x="20675" y="8917"/>
                </a:cubicBezTo>
                <a:cubicBezTo>
                  <a:pt x="20688" y="8894"/>
                  <a:pt x="20702" y="8873"/>
                  <a:pt x="20718" y="8854"/>
                </a:cubicBezTo>
                <a:close/>
                <a:moveTo>
                  <a:pt x="13976" y="8345"/>
                </a:moveTo>
                <a:cubicBezTo>
                  <a:pt x="13757" y="8345"/>
                  <a:pt x="13593" y="8517"/>
                  <a:pt x="13579" y="8740"/>
                </a:cubicBezTo>
                <a:cubicBezTo>
                  <a:pt x="13579" y="8990"/>
                  <a:pt x="13781" y="9158"/>
                  <a:pt x="13996" y="9158"/>
                </a:cubicBezTo>
                <a:cubicBezTo>
                  <a:pt x="14096" y="9158"/>
                  <a:pt x="14200" y="9121"/>
                  <a:pt x="14286" y="9039"/>
                </a:cubicBezTo>
                <a:cubicBezTo>
                  <a:pt x="14544" y="8781"/>
                  <a:pt x="14368" y="8346"/>
                  <a:pt x="14001" y="8346"/>
                </a:cubicBezTo>
                <a:cubicBezTo>
                  <a:pt x="13992" y="8345"/>
                  <a:pt x="13984" y="8345"/>
                  <a:pt x="13976" y="8345"/>
                </a:cubicBezTo>
                <a:close/>
                <a:moveTo>
                  <a:pt x="17999" y="8906"/>
                </a:moveTo>
                <a:cubicBezTo>
                  <a:pt x="18002" y="8931"/>
                  <a:pt x="18005" y="8956"/>
                  <a:pt x="18010" y="8985"/>
                </a:cubicBezTo>
                <a:lnTo>
                  <a:pt x="17997" y="8985"/>
                </a:lnTo>
                <a:cubicBezTo>
                  <a:pt x="17980" y="9055"/>
                  <a:pt x="17950" y="9118"/>
                  <a:pt x="17909" y="9171"/>
                </a:cubicBezTo>
                <a:lnTo>
                  <a:pt x="17909" y="9171"/>
                </a:lnTo>
                <a:cubicBezTo>
                  <a:pt x="17906" y="9108"/>
                  <a:pt x="17917" y="9044"/>
                  <a:pt x="17943" y="8985"/>
                </a:cubicBezTo>
                <a:cubicBezTo>
                  <a:pt x="17959" y="8956"/>
                  <a:pt x="17978" y="8930"/>
                  <a:pt x="17999" y="8906"/>
                </a:cubicBezTo>
                <a:close/>
                <a:moveTo>
                  <a:pt x="5802" y="8709"/>
                </a:moveTo>
                <a:cubicBezTo>
                  <a:pt x="5694" y="8709"/>
                  <a:pt x="5587" y="8777"/>
                  <a:pt x="5574" y="8917"/>
                </a:cubicBezTo>
                <a:cubicBezTo>
                  <a:pt x="5553" y="9090"/>
                  <a:pt x="5680" y="9178"/>
                  <a:pt x="5807" y="9178"/>
                </a:cubicBezTo>
                <a:cubicBezTo>
                  <a:pt x="5929" y="9178"/>
                  <a:pt x="6049" y="9097"/>
                  <a:pt x="6036" y="8930"/>
                </a:cubicBezTo>
                <a:cubicBezTo>
                  <a:pt x="6029" y="8784"/>
                  <a:pt x="5915" y="8709"/>
                  <a:pt x="5802" y="8709"/>
                </a:cubicBezTo>
                <a:close/>
                <a:moveTo>
                  <a:pt x="8515" y="8518"/>
                </a:moveTo>
                <a:cubicBezTo>
                  <a:pt x="8432" y="8518"/>
                  <a:pt x="8348" y="8548"/>
                  <a:pt x="8278" y="8618"/>
                </a:cubicBezTo>
                <a:cubicBezTo>
                  <a:pt x="8075" y="8835"/>
                  <a:pt x="8224" y="9202"/>
                  <a:pt x="8523" y="9202"/>
                </a:cubicBezTo>
                <a:cubicBezTo>
                  <a:pt x="8713" y="9202"/>
                  <a:pt x="8863" y="9053"/>
                  <a:pt x="8863" y="8862"/>
                </a:cubicBezTo>
                <a:cubicBezTo>
                  <a:pt x="8863" y="8658"/>
                  <a:pt x="8692" y="8518"/>
                  <a:pt x="8515" y="8518"/>
                </a:cubicBezTo>
                <a:close/>
                <a:moveTo>
                  <a:pt x="23039" y="8364"/>
                </a:moveTo>
                <a:cubicBezTo>
                  <a:pt x="22934" y="8364"/>
                  <a:pt x="22827" y="8405"/>
                  <a:pt x="22741" y="8495"/>
                </a:cubicBezTo>
                <a:cubicBezTo>
                  <a:pt x="22482" y="8754"/>
                  <a:pt x="22686" y="9202"/>
                  <a:pt x="23053" y="9202"/>
                </a:cubicBezTo>
                <a:cubicBezTo>
                  <a:pt x="23284" y="9188"/>
                  <a:pt x="23461" y="8998"/>
                  <a:pt x="23461" y="8781"/>
                </a:cubicBezTo>
                <a:cubicBezTo>
                  <a:pt x="23452" y="8527"/>
                  <a:pt x="23250" y="8364"/>
                  <a:pt x="23039" y="8364"/>
                </a:cubicBezTo>
                <a:close/>
                <a:moveTo>
                  <a:pt x="11266" y="8413"/>
                </a:moveTo>
                <a:cubicBezTo>
                  <a:pt x="10923" y="8413"/>
                  <a:pt x="10743" y="8826"/>
                  <a:pt x="10983" y="9080"/>
                </a:cubicBezTo>
                <a:cubicBezTo>
                  <a:pt x="11064" y="9165"/>
                  <a:pt x="11165" y="9203"/>
                  <a:pt x="11264" y="9203"/>
                </a:cubicBezTo>
                <a:cubicBezTo>
                  <a:pt x="11467" y="9203"/>
                  <a:pt x="11663" y="9045"/>
                  <a:pt x="11663" y="8808"/>
                </a:cubicBezTo>
                <a:cubicBezTo>
                  <a:pt x="11677" y="8590"/>
                  <a:pt x="11500" y="8414"/>
                  <a:pt x="11282" y="8414"/>
                </a:cubicBezTo>
                <a:cubicBezTo>
                  <a:pt x="11277" y="8413"/>
                  <a:pt x="11271" y="8413"/>
                  <a:pt x="11266" y="8413"/>
                </a:cubicBezTo>
                <a:close/>
                <a:moveTo>
                  <a:pt x="32069" y="8449"/>
                </a:moveTo>
                <a:cubicBezTo>
                  <a:pt x="31975" y="8449"/>
                  <a:pt x="31881" y="8484"/>
                  <a:pt x="31807" y="8563"/>
                </a:cubicBezTo>
                <a:cubicBezTo>
                  <a:pt x="31562" y="8808"/>
                  <a:pt x="31739" y="9216"/>
                  <a:pt x="32078" y="9216"/>
                </a:cubicBezTo>
                <a:cubicBezTo>
                  <a:pt x="32282" y="9216"/>
                  <a:pt x="32445" y="9039"/>
                  <a:pt x="32445" y="8835"/>
                </a:cubicBezTo>
                <a:lnTo>
                  <a:pt x="32459" y="8835"/>
                </a:lnTo>
                <a:cubicBezTo>
                  <a:pt x="32459" y="8605"/>
                  <a:pt x="32265" y="8449"/>
                  <a:pt x="32069" y="8449"/>
                </a:cubicBezTo>
                <a:close/>
                <a:moveTo>
                  <a:pt x="29297" y="8495"/>
                </a:moveTo>
                <a:cubicBezTo>
                  <a:pt x="29089" y="8495"/>
                  <a:pt x="28911" y="8679"/>
                  <a:pt x="28911" y="8889"/>
                </a:cubicBezTo>
                <a:cubicBezTo>
                  <a:pt x="28911" y="9140"/>
                  <a:pt x="29114" y="9301"/>
                  <a:pt x="29324" y="9301"/>
                </a:cubicBezTo>
                <a:cubicBezTo>
                  <a:pt x="29423" y="9301"/>
                  <a:pt x="29523" y="9266"/>
                  <a:pt x="29605" y="9188"/>
                </a:cubicBezTo>
                <a:cubicBezTo>
                  <a:pt x="29863" y="8930"/>
                  <a:pt x="29686" y="8495"/>
                  <a:pt x="29319" y="8495"/>
                </a:cubicBezTo>
                <a:cubicBezTo>
                  <a:pt x="29312" y="8495"/>
                  <a:pt x="29305" y="8495"/>
                  <a:pt x="29297" y="8495"/>
                </a:cubicBezTo>
                <a:close/>
                <a:moveTo>
                  <a:pt x="35612" y="8726"/>
                </a:moveTo>
                <a:cubicBezTo>
                  <a:pt x="35354" y="8726"/>
                  <a:pt x="35218" y="9039"/>
                  <a:pt x="35409" y="9229"/>
                </a:cubicBezTo>
                <a:cubicBezTo>
                  <a:pt x="35470" y="9290"/>
                  <a:pt x="35544" y="9318"/>
                  <a:pt x="35616" y="9318"/>
                </a:cubicBezTo>
                <a:cubicBezTo>
                  <a:pt x="35768" y="9318"/>
                  <a:pt x="35911" y="9196"/>
                  <a:pt x="35911" y="9012"/>
                </a:cubicBezTo>
                <a:cubicBezTo>
                  <a:pt x="35898" y="8849"/>
                  <a:pt x="35776" y="8726"/>
                  <a:pt x="35612" y="8726"/>
                </a:cubicBezTo>
                <a:close/>
                <a:moveTo>
                  <a:pt x="3902" y="9175"/>
                </a:moveTo>
                <a:cubicBezTo>
                  <a:pt x="3875" y="9175"/>
                  <a:pt x="3807" y="9229"/>
                  <a:pt x="3807" y="9243"/>
                </a:cubicBezTo>
                <a:cubicBezTo>
                  <a:pt x="3820" y="9284"/>
                  <a:pt x="3847" y="9324"/>
                  <a:pt x="3888" y="9352"/>
                </a:cubicBezTo>
                <a:cubicBezTo>
                  <a:pt x="3915" y="9352"/>
                  <a:pt x="3970" y="9311"/>
                  <a:pt x="4038" y="9270"/>
                </a:cubicBezTo>
                <a:cubicBezTo>
                  <a:pt x="3970" y="9229"/>
                  <a:pt x="3943" y="9175"/>
                  <a:pt x="3902" y="9175"/>
                </a:cubicBezTo>
                <a:close/>
                <a:moveTo>
                  <a:pt x="26614" y="8536"/>
                </a:moveTo>
                <a:cubicBezTo>
                  <a:pt x="26383" y="8536"/>
                  <a:pt x="26193" y="8699"/>
                  <a:pt x="26179" y="8930"/>
                </a:cubicBezTo>
                <a:cubicBezTo>
                  <a:pt x="26179" y="9107"/>
                  <a:pt x="26275" y="9284"/>
                  <a:pt x="26451" y="9352"/>
                </a:cubicBezTo>
                <a:lnTo>
                  <a:pt x="26438" y="9352"/>
                </a:lnTo>
                <a:cubicBezTo>
                  <a:pt x="26492" y="9352"/>
                  <a:pt x="26533" y="9365"/>
                  <a:pt x="26574" y="9365"/>
                </a:cubicBezTo>
                <a:cubicBezTo>
                  <a:pt x="27104" y="9365"/>
                  <a:pt x="27131" y="8590"/>
                  <a:pt x="26614" y="8536"/>
                </a:cubicBezTo>
                <a:close/>
                <a:moveTo>
                  <a:pt x="32894" y="8699"/>
                </a:moveTo>
                <a:cubicBezTo>
                  <a:pt x="32677" y="8699"/>
                  <a:pt x="32513" y="8876"/>
                  <a:pt x="32527" y="9080"/>
                </a:cubicBezTo>
                <a:cubicBezTo>
                  <a:pt x="32527" y="9300"/>
                  <a:pt x="32707" y="9446"/>
                  <a:pt x="32895" y="9446"/>
                </a:cubicBezTo>
                <a:cubicBezTo>
                  <a:pt x="32986" y="9446"/>
                  <a:pt x="33077" y="9413"/>
                  <a:pt x="33152" y="9338"/>
                </a:cubicBezTo>
                <a:cubicBezTo>
                  <a:pt x="33397" y="9093"/>
                  <a:pt x="33220" y="8699"/>
                  <a:pt x="32894" y="8699"/>
                </a:cubicBezTo>
                <a:close/>
                <a:moveTo>
                  <a:pt x="12085" y="8644"/>
                </a:moveTo>
                <a:cubicBezTo>
                  <a:pt x="11989" y="8644"/>
                  <a:pt x="11892" y="8678"/>
                  <a:pt x="11812" y="8754"/>
                </a:cubicBezTo>
                <a:cubicBezTo>
                  <a:pt x="11541" y="8998"/>
                  <a:pt x="11717" y="9447"/>
                  <a:pt x="12071" y="9460"/>
                </a:cubicBezTo>
                <a:cubicBezTo>
                  <a:pt x="12079" y="9461"/>
                  <a:pt x="12087" y="9461"/>
                  <a:pt x="12096" y="9461"/>
                </a:cubicBezTo>
                <a:cubicBezTo>
                  <a:pt x="12316" y="9461"/>
                  <a:pt x="12506" y="9289"/>
                  <a:pt x="12506" y="9066"/>
                </a:cubicBezTo>
                <a:lnTo>
                  <a:pt x="12492" y="9066"/>
                </a:lnTo>
                <a:cubicBezTo>
                  <a:pt x="12501" y="8813"/>
                  <a:pt x="12297" y="8644"/>
                  <a:pt x="12085" y="8644"/>
                </a:cubicBezTo>
                <a:close/>
                <a:moveTo>
                  <a:pt x="9366" y="8741"/>
                </a:moveTo>
                <a:cubicBezTo>
                  <a:pt x="9274" y="8741"/>
                  <a:pt x="9182" y="8774"/>
                  <a:pt x="9108" y="8849"/>
                </a:cubicBezTo>
                <a:cubicBezTo>
                  <a:pt x="8877" y="9093"/>
                  <a:pt x="9053" y="9487"/>
                  <a:pt x="9379" y="9487"/>
                </a:cubicBezTo>
                <a:cubicBezTo>
                  <a:pt x="9583" y="9487"/>
                  <a:pt x="9746" y="9311"/>
                  <a:pt x="9746" y="9120"/>
                </a:cubicBezTo>
                <a:cubicBezTo>
                  <a:pt x="9746" y="8890"/>
                  <a:pt x="9559" y="8741"/>
                  <a:pt x="9366" y="8741"/>
                </a:cubicBezTo>
                <a:close/>
                <a:moveTo>
                  <a:pt x="6633" y="8916"/>
                </a:moveTo>
                <a:cubicBezTo>
                  <a:pt x="6629" y="8916"/>
                  <a:pt x="6625" y="8916"/>
                  <a:pt x="6620" y="8917"/>
                </a:cubicBezTo>
                <a:cubicBezTo>
                  <a:pt x="6231" y="8917"/>
                  <a:pt x="6239" y="9488"/>
                  <a:pt x="6607" y="9488"/>
                </a:cubicBezTo>
                <a:cubicBezTo>
                  <a:pt x="6611" y="9488"/>
                  <a:pt x="6616" y="9488"/>
                  <a:pt x="6620" y="9487"/>
                </a:cubicBezTo>
                <a:cubicBezTo>
                  <a:pt x="6996" y="9487"/>
                  <a:pt x="7001" y="8916"/>
                  <a:pt x="6633" y="8916"/>
                </a:cubicBezTo>
                <a:close/>
                <a:moveTo>
                  <a:pt x="36451" y="8996"/>
                </a:moveTo>
                <a:cubicBezTo>
                  <a:pt x="36313" y="8996"/>
                  <a:pt x="36183" y="9105"/>
                  <a:pt x="36183" y="9270"/>
                </a:cubicBezTo>
                <a:cubicBezTo>
                  <a:pt x="36183" y="9406"/>
                  <a:pt x="36292" y="9528"/>
                  <a:pt x="36442" y="9542"/>
                </a:cubicBezTo>
                <a:cubicBezTo>
                  <a:pt x="36686" y="9542"/>
                  <a:pt x="36809" y="9256"/>
                  <a:pt x="36645" y="9080"/>
                </a:cubicBezTo>
                <a:cubicBezTo>
                  <a:pt x="36588" y="9022"/>
                  <a:pt x="36518" y="8996"/>
                  <a:pt x="36451" y="8996"/>
                </a:cubicBezTo>
                <a:close/>
                <a:moveTo>
                  <a:pt x="30162" y="8740"/>
                </a:moveTo>
                <a:cubicBezTo>
                  <a:pt x="29795" y="8740"/>
                  <a:pt x="29605" y="9161"/>
                  <a:pt x="29863" y="9420"/>
                </a:cubicBezTo>
                <a:cubicBezTo>
                  <a:pt x="29945" y="9506"/>
                  <a:pt x="30050" y="9545"/>
                  <a:pt x="30153" y="9545"/>
                </a:cubicBezTo>
                <a:cubicBezTo>
                  <a:pt x="30358" y="9545"/>
                  <a:pt x="30556" y="9392"/>
                  <a:pt x="30556" y="9148"/>
                </a:cubicBezTo>
                <a:cubicBezTo>
                  <a:pt x="30570" y="8930"/>
                  <a:pt x="30393" y="8740"/>
                  <a:pt x="30176" y="8740"/>
                </a:cubicBezTo>
                <a:close/>
                <a:moveTo>
                  <a:pt x="13346" y="9296"/>
                </a:moveTo>
                <a:cubicBezTo>
                  <a:pt x="13348" y="9321"/>
                  <a:pt x="13348" y="9348"/>
                  <a:pt x="13348" y="9379"/>
                </a:cubicBezTo>
                <a:cubicBezTo>
                  <a:pt x="13332" y="9448"/>
                  <a:pt x="13301" y="9509"/>
                  <a:pt x="13260" y="9562"/>
                </a:cubicBezTo>
                <a:lnTo>
                  <a:pt x="13260" y="9562"/>
                </a:lnTo>
                <a:cubicBezTo>
                  <a:pt x="13257" y="9496"/>
                  <a:pt x="13268" y="9429"/>
                  <a:pt x="13294" y="9365"/>
                </a:cubicBezTo>
                <a:cubicBezTo>
                  <a:pt x="13310" y="9341"/>
                  <a:pt x="13327" y="9318"/>
                  <a:pt x="13346" y="9296"/>
                </a:cubicBezTo>
                <a:close/>
                <a:moveTo>
                  <a:pt x="27425" y="8818"/>
                </a:moveTo>
                <a:cubicBezTo>
                  <a:pt x="27244" y="8818"/>
                  <a:pt x="27064" y="8930"/>
                  <a:pt x="27022" y="9148"/>
                </a:cubicBezTo>
                <a:cubicBezTo>
                  <a:pt x="26981" y="9352"/>
                  <a:pt x="27063" y="9487"/>
                  <a:pt x="27267" y="9623"/>
                </a:cubicBezTo>
                <a:lnTo>
                  <a:pt x="27348" y="9664"/>
                </a:lnTo>
                <a:cubicBezTo>
                  <a:pt x="27579" y="9664"/>
                  <a:pt x="27797" y="9515"/>
                  <a:pt x="27851" y="9284"/>
                </a:cubicBezTo>
                <a:cubicBezTo>
                  <a:pt x="27838" y="9229"/>
                  <a:pt x="27838" y="9175"/>
                  <a:pt x="27824" y="9120"/>
                </a:cubicBezTo>
                <a:cubicBezTo>
                  <a:pt x="27765" y="8917"/>
                  <a:pt x="27594" y="8818"/>
                  <a:pt x="27425" y="8818"/>
                </a:cubicBezTo>
                <a:close/>
                <a:moveTo>
                  <a:pt x="33701" y="8970"/>
                </a:moveTo>
                <a:cubicBezTo>
                  <a:pt x="33519" y="8970"/>
                  <a:pt x="33356" y="9128"/>
                  <a:pt x="33356" y="9324"/>
                </a:cubicBezTo>
                <a:lnTo>
                  <a:pt x="33370" y="9324"/>
                </a:lnTo>
                <a:cubicBezTo>
                  <a:pt x="33361" y="9545"/>
                  <a:pt x="33538" y="9691"/>
                  <a:pt x="33725" y="9691"/>
                </a:cubicBezTo>
                <a:cubicBezTo>
                  <a:pt x="33815" y="9691"/>
                  <a:pt x="33907" y="9657"/>
                  <a:pt x="33981" y="9583"/>
                </a:cubicBezTo>
                <a:cubicBezTo>
                  <a:pt x="34212" y="9352"/>
                  <a:pt x="34049" y="8971"/>
                  <a:pt x="33723" y="8971"/>
                </a:cubicBezTo>
                <a:cubicBezTo>
                  <a:pt x="33716" y="8970"/>
                  <a:pt x="33708" y="8970"/>
                  <a:pt x="33701" y="8970"/>
                </a:cubicBezTo>
                <a:close/>
                <a:moveTo>
                  <a:pt x="4707" y="9322"/>
                </a:moveTo>
                <a:cubicBezTo>
                  <a:pt x="4471" y="9322"/>
                  <a:pt x="4458" y="9691"/>
                  <a:pt x="4717" y="9691"/>
                </a:cubicBezTo>
                <a:cubicBezTo>
                  <a:pt x="4732" y="9695"/>
                  <a:pt x="4745" y="9697"/>
                  <a:pt x="4759" y="9697"/>
                </a:cubicBezTo>
                <a:cubicBezTo>
                  <a:pt x="4846" y="9697"/>
                  <a:pt x="4908" y="9623"/>
                  <a:pt x="4908" y="9528"/>
                </a:cubicBezTo>
                <a:cubicBezTo>
                  <a:pt x="4933" y="9426"/>
                  <a:pt x="4862" y="9323"/>
                  <a:pt x="4763" y="9323"/>
                </a:cubicBezTo>
                <a:cubicBezTo>
                  <a:pt x="4757" y="9323"/>
                  <a:pt x="4751" y="9324"/>
                  <a:pt x="4744" y="9324"/>
                </a:cubicBezTo>
                <a:cubicBezTo>
                  <a:pt x="4732" y="9322"/>
                  <a:pt x="4719" y="9322"/>
                  <a:pt x="4707" y="9322"/>
                </a:cubicBezTo>
                <a:close/>
                <a:moveTo>
                  <a:pt x="37271" y="9270"/>
                </a:moveTo>
                <a:cubicBezTo>
                  <a:pt x="37135" y="9270"/>
                  <a:pt x="37026" y="9379"/>
                  <a:pt x="37026" y="9515"/>
                </a:cubicBezTo>
                <a:cubicBezTo>
                  <a:pt x="37040" y="9664"/>
                  <a:pt x="37155" y="9739"/>
                  <a:pt x="37269" y="9739"/>
                </a:cubicBezTo>
                <a:cubicBezTo>
                  <a:pt x="37383" y="9739"/>
                  <a:pt x="37495" y="9664"/>
                  <a:pt x="37502" y="9515"/>
                </a:cubicBezTo>
                <a:cubicBezTo>
                  <a:pt x="37502" y="9379"/>
                  <a:pt x="37393" y="9270"/>
                  <a:pt x="37271" y="9270"/>
                </a:cubicBezTo>
                <a:close/>
                <a:moveTo>
                  <a:pt x="10206" y="8990"/>
                </a:moveTo>
                <a:cubicBezTo>
                  <a:pt x="10010" y="8990"/>
                  <a:pt x="9819" y="9134"/>
                  <a:pt x="9801" y="9365"/>
                </a:cubicBezTo>
                <a:cubicBezTo>
                  <a:pt x="9801" y="9583"/>
                  <a:pt x="9964" y="9759"/>
                  <a:pt x="10168" y="9787"/>
                </a:cubicBezTo>
                <a:cubicBezTo>
                  <a:pt x="10174" y="9787"/>
                  <a:pt x="10179" y="9787"/>
                  <a:pt x="10185" y="9787"/>
                </a:cubicBezTo>
                <a:cubicBezTo>
                  <a:pt x="10528" y="9787"/>
                  <a:pt x="10735" y="9388"/>
                  <a:pt x="10494" y="9120"/>
                </a:cubicBezTo>
                <a:cubicBezTo>
                  <a:pt x="10414" y="9031"/>
                  <a:pt x="10309" y="8990"/>
                  <a:pt x="10206" y="8990"/>
                </a:cubicBezTo>
                <a:close/>
                <a:moveTo>
                  <a:pt x="7433" y="9113"/>
                </a:moveTo>
                <a:cubicBezTo>
                  <a:pt x="7349" y="9113"/>
                  <a:pt x="7262" y="9145"/>
                  <a:pt x="7191" y="9216"/>
                </a:cubicBezTo>
                <a:cubicBezTo>
                  <a:pt x="6987" y="9433"/>
                  <a:pt x="7137" y="9800"/>
                  <a:pt x="7436" y="9800"/>
                </a:cubicBezTo>
                <a:cubicBezTo>
                  <a:pt x="7626" y="9800"/>
                  <a:pt x="7776" y="9637"/>
                  <a:pt x="7776" y="9460"/>
                </a:cubicBezTo>
                <a:cubicBezTo>
                  <a:pt x="7776" y="9250"/>
                  <a:pt x="7609" y="9113"/>
                  <a:pt x="7433" y="9113"/>
                </a:cubicBezTo>
                <a:close/>
                <a:moveTo>
                  <a:pt x="30991" y="9012"/>
                </a:moveTo>
                <a:cubicBezTo>
                  <a:pt x="30774" y="9012"/>
                  <a:pt x="30597" y="9188"/>
                  <a:pt x="30597" y="9406"/>
                </a:cubicBezTo>
                <a:cubicBezTo>
                  <a:pt x="30588" y="9649"/>
                  <a:pt x="30784" y="9815"/>
                  <a:pt x="30992" y="9815"/>
                </a:cubicBezTo>
                <a:cubicBezTo>
                  <a:pt x="31086" y="9815"/>
                  <a:pt x="31182" y="9781"/>
                  <a:pt x="31263" y="9705"/>
                </a:cubicBezTo>
                <a:cubicBezTo>
                  <a:pt x="31535" y="9460"/>
                  <a:pt x="31358" y="9012"/>
                  <a:pt x="30991" y="9012"/>
                </a:cubicBezTo>
                <a:close/>
                <a:moveTo>
                  <a:pt x="24181" y="9256"/>
                </a:moveTo>
                <a:lnTo>
                  <a:pt x="24399" y="9651"/>
                </a:lnTo>
                <a:lnTo>
                  <a:pt x="23977" y="9854"/>
                </a:lnTo>
                <a:cubicBezTo>
                  <a:pt x="23977" y="9671"/>
                  <a:pt x="23856" y="9509"/>
                  <a:pt x="23673" y="9459"/>
                </a:cubicBezTo>
                <a:lnTo>
                  <a:pt x="23673" y="9459"/>
                </a:lnTo>
                <a:cubicBezTo>
                  <a:pt x="23690" y="9457"/>
                  <a:pt x="23705" y="9454"/>
                  <a:pt x="23719" y="9454"/>
                </a:cubicBezTo>
                <a:cubicBezTo>
                  <a:pt x="23728" y="9454"/>
                  <a:pt x="23737" y="9456"/>
                  <a:pt x="23746" y="9460"/>
                </a:cubicBezTo>
                <a:cubicBezTo>
                  <a:pt x="23769" y="9464"/>
                  <a:pt x="23792" y="9465"/>
                  <a:pt x="23814" y="9465"/>
                </a:cubicBezTo>
                <a:cubicBezTo>
                  <a:pt x="23967" y="9465"/>
                  <a:pt x="24110" y="9387"/>
                  <a:pt x="24181" y="9256"/>
                </a:cubicBezTo>
                <a:close/>
                <a:moveTo>
                  <a:pt x="21490" y="9352"/>
                </a:moveTo>
                <a:lnTo>
                  <a:pt x="21694" y="9732"/>
                </a:lnTo>
                <a:lnTo>
                  <a:pt x="21327" y="9922"/>
                </a:lnTo>
                <a:lnTo>
                  <a:pt x="21123" y="9555"/>
                </a:lnTo>
                <a:lnTo>
                  <a:pt x="21490" y="9352"/>
                </a:lnTo>
                <a:close/>
                <a:moveTo>
                  <a:pt x="34550" y="9262"/>
                </a:moveTo>
                <a:cubicBezTo>
                  <a:pt x="34465" y="9262"/>
                  <a:pt x="34378" y="9294"/>
                  <a:pt x="34308" y="9365"/>
                </a:cubicBezTo>
                <a:cubicBezTo>
                  <a:pt x="34090" y="9583"/>
                  <a:pt x="34240" y="9950"/>
                  <a:pt x="34552" y="9950"/>
                </a:cubicBezTo>
                <a:cubicBezTo>
                  <a:pt x="34729" y="9950"/>
                  <a:pt x="34892" y="9787"/>
                  <a:pt x="34892" y="9610"/>
                </a:cubicBezTo>
                <a:cubicBezTo>
                  <a:pt x="34892" y="9399"/>
                  <a:pt x="34725" y="9262"/>
                  <a:pt x="34550" y="9262"/>
                </a:cubicBezTo>
                <a:close/>
                <a:moveTo>
                  <a:pt x="18772" y="9420"/>
                </a:moveTo>
                <a:lnTo>
                  <a:pt x="18962" y="9787"/>
                </a:lnTo>
                <a:lnTo>
                  <a:pt x="18609" y="9990"/>
                </a:lnTo>
                <a:lnTo>
                  <a:pt x="18405" y="9623"/>
                </a:lnTo>
                <a:lnTo>
                  <a:pt x="18772" y="9420"/>
                </a:lnTo>
                <a:close/>
                <a:moveTo>
                  <a:pt x="38127" y="9583"/>
                </a:moveTo>
                <a:cubicBezTo>
                  <a:pt x="38018" y="9583"/>
                  <a:pt x="37923" y="9664"/>
                  <a:pt x="37923" y="9787"/>
                </a:cubicBezTo>
                <a:cubicBezTo>
                  <a:pt x="37914" y="9908"/>
                  <a:pt x="38014" y="9991"/>
                  <a:pt x="38122" y="9991"/>
                </a:cubicBezTo>
                <a:cubicBezTo>
                  <a:pt x="38170" y="9991"/>
                  <a:pt x="38221" y="9974"/>
                  <a:pt x="38263" y="9936"/>
                </a:cubicBezTo>
                <a:cubicBezTo>
                  <a:pt x="38399" y="9800"/>
                  <a:pt x="38304" y="9583"/>
                  <a:pt x="38127" y="9583"/>
                </a:cubicBezTo>
                <a:close/>
                <a:moveTo>
                  <a:pt x="5537" y="9500"/>
                </a:moveTo>
                <a:cubicBezTo>
                  <a:pt x="5411" y="9500"/>
                  <a:pt x="5302" y="9604"/>
                  <a:pt x="5302" y="9732"/>
                </a:cubicBezTo>
                <a:cubicBezTo>
                  <a:pt x="5292" y="9893"/>
                  <a:pt x="5421" y="10008"/>
                  <a:pt x="5555" y="10008"/>
                </a:cubicBezTo>
                <a:cubicBezTo>
                  <a:pt x="5614" y="10008"/>
                  <a:pt x="5673" y="9986"/>
                  <a:pt x="5723" y="9936"/>
                </a:cubicBezTo>
                <a:cubicBezTo>
                  <a:pt x="5900" y="9787"/>
                  <a:pt x="5791" y="9501"/>
                  <a:pt x="5560" y="9501"/>
                </a:cubicBezTo>
                <a:cubicBezTo>
                  <a:pt x="5552" y="9500"/>
                  <a:pt x="5545" y="9500"/>
                  <a:pt x="5537" y="9500"/>
                </a:cubicBezTo>
                <a:close/>
                <a:moveTo>
                  <a:pt x="11024" y="9229"/>
                </a:moveTo>
                <a:cubicBezTo>
                  <a:pt x="10793" y="9229"/>
                  <a:pt x="10616" y="9406"/>
                  <a:pt x="10630" y="9637"/>
                </a:cubicBezTo>
                <a:lnTo>
                  <a:pt x="10616" y="9637"/>
                </a:lnTo>
                <a:cubicBezTo>
                  <a:pt x="10616" y="9877"/>
                  <a:pt x="10817" y="10036"/>
                  <a:pt x="11027" y="10036"/>
                </a:cubicBezTo>
                <a:cubicBezTo>
                  <a:pt x="11126" y="10036"/>
                  <a:pt x="11227" y="10001"/>
                  <a:pt x="11310" y="9922"/>
                </a:cubicBezTo>
                <a:cubicBezTo>
                  <a:pt x="11568" y="9664"/>
                  <a:pt x="11377" y="9229"/>
                  <a:pt x="11024" y="9229"/>
                </a:cubicBezTo>
                <a:close/>
                <a:moveTo>
                  <a:pt x="8265" y="9324"/>
                </a:moveTo>
                <a:cubicBezTo>
                  <a:pt x="7952" y="9338"/>
                  <a:pt x="7789" y="9732"/>
                  <a:pt x="8020" y="9950"/>
                </a:cubicBezTo>
                <a:cubicBezTo>
                  <a:pt x="8093" y="10023"/>
                  <a:pt x="8183" y="10055"/>
                  <a:pt x="8271" y="10055"/>
                </a:cubicBezTo>
                <a:cubicBezTo>
                  <a:pt x="8460" y="10055"/>
                  <a:pt x="8641" y="9905"/>
                  <a:pt x="8632" y="9691"/>
                </a:cubicBezTo>
                <a:cubicBezTo>
                  <a:pt x="8632" y="9487"/>
                  <a:pt x="8469" y="9338"/>
                  <a:pt x="8265" y="9324"/>
                </a:cubicBezTo>
                <a:close/>
                <a:moveTo>
                  <a:pt x="15971" y="9426"/>
                </a:moveTo>
                <a:cubicBezTo>
                  <a:pt x="15964" y="9595"/>
                  <a:pt x="16045" y="9750"/>
                  <a:pt x="16189" y="9854"/>
                </a:cubicBezTo>
                <a:lnTo>
                  <a:pt x="15795" y="10058"/>
                </a:lnTo>
                <a:lnTo>
                  <a:pt x="15577" y="9637"/>
                </a:lnTo>
                <a:cubicBezTo>
                  <a:pt x="15732" y="9637"/>
                  <a:pt x="15875" y="9551"/>
                  <a:pt x="15971" y="9426"/>
                </a:cubicBezTo>
                <a:close/>
                <a:moveTo>
                  <a:pt x="31844" y="9269"/>
                </a:moveTo>
                <a:cubicBezTo>
                  <a:pt x="31836" y="9269"/>
                  <a:pt x="31828" y="9270"/>
                  <a:pt x="31820" y="9270"/>
                </a:cubicBezTo>
                <a:cubicBezTo>
                  <a:pt x="31467" y="9270"/>
                  <a:pt x="31304" y="9705"/>
                  <a:pt x="31548" y="9950"/>
                </a:cubicBezTo>
                <a:cubicBezTo>
                  <a:pt x="31629" y="10026"/>
                  <a:pt x="31725" y="10060"/>
                  <a:pt x="31820" y="10060"/>
                </a:cubicBezTo>
                <a:cubicBezTo>
                  <a:pt x="32028" y="10060"/>
                  <a:pt x="32228" y="9894"/>
                  <a:pt x="32228" y="9651"/>
                </a:cubicBezTo>
                <a:cubicBezTo>
                  <a:pt x="32228" y="9441"/>
                  <a:pt x="32051" y="9269"/>
                  <a:pt x="31844" y="9269"/>
                </a:cubicBezTo>
                <a:close/>
                <a:moveTo>
                  <a:pt x="25065" y="9501"/>
                </a:moveTo>
                <a:lnTo>
                  <a:pt x="25269" y="9895"/>
                </a:lnTo>
                <a:lnTo>
                  <a:pt x="24875" y="10086"/>
                </a:lnTo>
                <a:lnTo>
                  <a:pt x="24657" y="9705"/>
                </a:lnTo>
                <a:lnTo>
                  <a:pt x="24657" y="9705"/>
                </a:lnTo>
                <a:cubicBezTo>
                  <a:pt x="24669" y="9706"/>
                  <a:pt x="24681" y="9706"/>
                  <a:pt x="24693" y="9706"/>
                </a:cubicBezTo>
                <a:cubicBezTo>
                  <a:pt x="24843" y="9706"/>
                  <a:pt x="24989" y="9627"/>
                  <a:pt x="25065" y="9501"/>
                </a:cubicBezTo>
                <a:close/>
                <a:moveTo>
                  <a:pt x="17032" y="10099"/>
                </a:moveTo>
                <a:cubicBezTo>
                  <a:pt x="17040" y="10107"/>
                  <a:pt x="17043" y="10115"/>
                  <a:pt x="17042" y="10115"/>
                </a:cubicBezTo>
                <a:cubicBezTo>
                  <a:pt x="17041" y="10115"/>
                  <a:pt x="17038" y="10111"/>
                  <a:pt x="17032" y="10099"/>
                </a:cubicBezTo>
                <a:close/>
                <a:moveTo>
                  <a:pt x="12274" y="9882"/>
                </a:moveTo>
                <a:cubicBezTo>
                  <a:pt x="12274" y="9886"/>
                  <a:pt x="12275" y="9891"/>
                  <a:pt x="12275" y="9895"/>
                </a:cubicBezTo>
                <a:cubicBezTo>
                  <a:pt x="12268" y="9985"/>
                  <a:pt x="12236" y="10062"/>
                  <a:pt x="12188" y="10124"/>
                </a:cubicBezTo>
                <a:lnTo>
                  <a:pt x="12188" y="10124"/>
                </a:lnTo>
                <a:cubicBezTo>
                  <a:pt x="12189" y="10107"/>
                  <a:pt x="12190" y="10089"/>
                  <a:pt x="12193" y="10072"/>
                </a:cubicBezTo>
                <a:cubicBezTo>
                  <a:pt x="12206" y="9996"/>
                  <a:pt x="12233" y="9933"/>
                  <a:pt x="12274" y="9882"/>
                </a:cubicBezTo>
                <a:close/>
                <a:moveTo>
                  <a:pt x="22333" y="9596"/>
                </a:moveTo>
                <a:lnTo>
                  <a:pt x="22523" y="9977"/>
                </a:lnTo>
                <a:lnTo>
                  <a:pt x="22156" y="10154"/>
                </a:lnTo>
                <a:lnTo>
                  <a:pt x="21966" y="9800"/>
                </a:lnTo>
                <a:lnTo>
                  <a:pt x="22333" y="9596"/>
                </a:lnTo>
                <a:close/>
                <a:moveTo>
                  <a:pt x="35371" y="9514"/>
                </a:moveTo>
                <a:cubicBezTo>
                  <a:pt x="35365" y="9514"/>
                  <a:pt x="35360" y="9514"/>
                  <a:pt x="35354" y="9515"/>
                </a:cubicBezTo>
                <a:cubicBezTo>
                  <a:pt x="35178" y="9528"/>
                  <a:pt x="35042" y="9678"/>
                  <a:pt x="35042" y="9854"/>
                </a:cubicBezTo>
                <a:cubicBezTo>
                  <a:pt x="35042" y="10046"/>
                  <a:pt x="35206" y="10170"/>
                  <a:pt x="35376" y="10170"/>
                </a:cubicBezTo>
                <a:cubicBezTo>
                  <a:pt x="35460" y="10170"/>
                  <a:pt x="35545" y="10139"/>
                  <a:pt x="35612" y="10072"/>
                </a:cubicBezTo>
                <a:cubicBezTo>
                  <a:pt x="35799" y="9859"/>
                  <a:pt x="35659" y="9514"/>
                  <a:pt x="35371" y="9514"/>
                </a:cubicBezTo>
                <a:close/>
                <a:moveTo>
                  <a:pt x="38933" y="9876"/>
                </a:moveTo>
                <a:cubicBezTo>
                  <a:pt x="38855" y="9876"/>
                  <a:pt x="38795" y="9949"/>
                  <a:pt x="38807" y="10031"/>
                </a:cubicBezTo>
                <a:cubicBezTo>
                  <a:pt x="38834" y="10099"/>
                  <a:pt x="38888" y="10154"/>
                  <a:pt x="38956" y="10181"/>
                </a:cubicBezTo>
                <a:cubicBezTo>
                  <a:pt x="39011" y="10181"/>
                  <a:pt x="39078" y="10113"/>
                  <a:pt x="39133" y="10072"/>
                </a:cubicBezTo>
                <a:lnTo>
                  <a:pt x="39133" y="10004"/>
                </a:lnTo>
                <a:cubicBezTo>
                  <a:pt x="39078" y="9963"/>
                  <a:pt x="39024" y="9895"/>
                  <a:pt x="38970" y="9882"/>
                </a:cubicBezTo>
                <a:cubicBezTo>
                  <a:pt x="38957" y="9878"/>
                  <a:pt x="38945" y="9876"/>
                  <a:pt x="38933" y="9876"/>
                </a:cubicBezTo>
                <a:close/>
                <a:moveTo>
                  <a:pt x="3630" y="9977"/>
                </a:moveTo>
                <a:cubicBezTo>
                  <a:pt x="3589" y="9977"/>
                  <a:pt x="3508" y="10058"/>
                  <a:pt x="3508" y="10086"/>
                </a:cubicBezTo>
                <a:cubicBezTo>
                  <a:pt x="3521" y="10140"/>
                  <a:pt x="3562" y="10181"/>
                  <a:pt x="3630" y="10208"/>
                </a:cubicBezTo>
                <a:cubicBezTo>
                  <a:pt x="3671" y="10208"/>
                  <a:pt x="3711" y="10154"/>
                  <a:pt x="3807" y="10099"/>
                </a:cubicBezTo>
                <a:cubicBezTo>
                  <a:pt x="3711" y="10031"/>
                  <a:pt x="3671" y="9977"/>
                  <a:pt x="3630" y="9977"/>
                </a:cubicBezTo>
                <a:close/>
                <a:moveTo>
                  <a:pt x="19601" y="9651"/>
                </a:moveTo>
                <a:lnTo>
                  <a:pt x="19805" y="10072"/>
                </a:lnTo>
                <a:cubicBezTo>
                  <a:pt x="19737" y="10086"/>
                  <a:pt x="19682" y="10099"/>
                  <a:pt x="19614" y="10126"/>
                </a:cubicBezTo>
                <a:cubicBezTo>
                  <a:pt x="19546" y="10167"/>
                  <a:pt x="19492" y="10221"/>
                  <a:pt x="19424" y="10276"/>
                </a:cubicBezTo>
                <a:cubicBezTo>
                  <a:pt x="19411" y="10194"/>
                  <a:pt x="19397" y="10126"/>
                  <a:pt x="19370" y="10045"/>
                </a:cubicBezTo>
                <a:cubicBezTo>
                  <a:pt x="19329" y="9977"/>
                  <a:pt x="19275" y="9922"/>
                  <a:pt x="19220" y="9854"/>
                </a:cubicBezTo>
                <a:lnTo>
                  <a:pt x="19601" y="9651"/>
                </a:lnTo>
                <a:close/>
                <a:moveTo>
                  <a:pt x="28640" y="9705"/>
                </a:moveTo>
                <a:lnTo>
                  <a:pt x="28830" y="10086"/>
                </a:lnTo>
                <a:lnTo>
                  <a:pt x="28463" y="10276"/>
                </a:lnTo>
                <a:lnTo>
                  <a:pt x="28259" y="9909"/>
                </a:lnTo>
                <a:lnTo>
                  <a:pt x="28640" y="9705"/>
                </a:lnTo>
                <a:close/>
                <a:moveTo>
                  <a:pt x="32649" y="9515"/>
                </a:moveTo>
                <a:cubicBezTo>
                  <a:pt x="32296" y="9515"/>
                  <a:pt x="32119" y="9936"/>
                  <a:pt x="32378" y="10181"/>
                </a:cubicBezTo>
                <a:cubicBezTo>
                  <a:pt x="32456" y="10259"/>
                  <a:pt x="32553" y="10295"/>
                  <a:pt x="32649" y="10295"/>
                </a:cubicBezTo>
                <a:cubicBezTo>
                  <a:pt x="32850" y="10295"/>
                  <a:pt x="33044" y="10139"/>
                  <a:pt x="33044" y="9909"/>
                </a:cubicBezTo>
                <a:cubicBezTo>
                  <a:pt x="33030" y="9691"/>
                  <a:pt x="32867" y="9515"/>
                  <a:pt x="32649" y="9515"/>
                </a:cubicBezTo>
                <a:close/>
                <a:moveTo>
                  <a:pt x="6376" y="9718"/>
                </a:moveTo>
                <a:cubicBezTo>
                  <a:pt x="5981" y="9718"/>
                  <a:pt x="5972" y="10317"/>
                  <a:pt x="6376" y="10330"/>
                </a:cubicBezTo>
                <a:cubicBezTo>
                  <a:pt x="6380" y="10330"/>
                  <a:pt x="6384" y="10330"/>
                  <a:pt x="6389" y="10330"/>
                </a:cubicBezTo>
                <a:cubicBezTo>
                  <a:pt x="6784" y="10330"/>
                  <a:pt x="6792" y="9732"/>
                  <a:pt x="6389" y="9719"/>
                </a:cubicBezTo>
                <a:cubicBezTo>
                  <a:pt x="6385" y="9718"/>
                  <a:pt x="6380" y="9718"/>
                  <a:pt x="6376" y="9718"/>
                </a:cubicBezTo>
                <a:close/>
                <a:moveTo>
                  <a:pt x="9108" y="9583"/>
                </a:moveTo>
                <a:cubicBezTo>
                  <a:pt x="8754" y="9583"/>
                  <a:pt x="8591" y="10004"/>
                  <a:pt x="8836" y="10235"/>
                </a:cubicBezTo>
                <a:cubicBezTo>
                  <a:pt x="8915" y="10314"/>
                  <a:pt x="9010" y="10349"/>
                  <a:pt x="9104" y="10349"/>
                </a:cubicBezTo>
                <a:cubicBezTo>
                  <a:pt x="9301" y="10349"/>
                  <a:pt x="9488" y="10194"/>
                  <a:pt x="9488" y="9963"/>
                </a:cubicBezTo>
                <a:cubicBezTo>
                  <a:pt x="9475" y="9746"/>
                  <a:pt x="9311" y="9583"/>
                  <a:pt x="9108" y="9583"/>
                </a:cubicBezTo>
                <a:close/>
                <a:moveTo>
                  <a:pt x="39772" y="10181"/>
                </a:moveTo>
                <a:cubicBezTo>
                  <a:pt x="39731" y="10194"/>
                  <a:pt x="39690" y="10221"/>
                  <a:pt x="39677" y="10276"/>
                </a:cubicBezTo>
                <a:cubicBezTo>
                  <a:pt x="39690" y="10317"/>
                  <a:pt x="39731" y="10344"/>
                  <a:pt x="39772" y="10357"/>
                </a:cubicBezTo>
                <a:cubicBezTo>
                  <a:pt x="39812" y="10357"/>
                  <a:pt x="39840" y="10317"/>
                  <a:pt x="39908" y="10262"/>
                </a:cubicBezTo>
                <a:cubicBezTo>
                  <a:pt x="39853" y="10221"/>
                  <a:pt x="39812" y="10181"/>
                  <a:pt x="39772" y="10181"/>
                </a:cubicBezTo>
                <a:close/>
                <a:moveTo>
                  <a:pt x="14110" y="9800"/>
                </a:moveTo>
                <a:lnTo>
                  <a:pt x="14313" y="10181"/>
                </a:lnTo>
                <a:lnTo>
                  <a:pt x="13946" y="10385"/>
                </a:lnTo>
                <a:lnTo>
                  <a:pt x="13743" y="10004"/>
                </a:lnTo>
                <a:cubicBezTo>
                  <a:pt x="13810" y="9977"/>
                  <a:pt x="13878" y="9963"/>
                  <a:pt x="13946" y="9936"/>
                </a:cubicBezTo>
                <a:cubicBezTo>
                  <a:pt x="14001" y="9895"/>
                  <a:pt x="14055" y="9841"/>
                  <a:pt x="14110" y="9800"/>
                </a:cubicBezTo>
                <a:close/>
                <a:moveTo>
                  <a:pt x="36199" y="9763"/>
                </a:moveTo>
                <a:cubicBezTo>
                  <a:pt x="36037" y="9763"/>
                  <a:pt x="35878" y="9875"/>
                  <a:pt x="35898" y="10099"/>
                </a:cubicBezTo>
                <a:cubicBezTo>
                  <a:pt x="35878" y="10317"/>
                  <a:pt x="36037" y="10425"/>
                  <a:pt x="36199" y="10425"/>
                </a:cubicBezTo>
                <a:cubicBezTo>
                  <a:pt x="36360" y="10425"/>
                  <a:pt x="36523" y="10317"/>
                  <a:pt x="36510" y="10099"/>
                </a:cubicBezTo>
                <a:cubicBezTo>
                  <a:pt x="36523" y="9875"/>
                  <a:pt x="36360" y="9763"/>
                  <a:pt x="36199" y="9763"/>
                </a:cubicBezTo>
                <a:close/>
                <a:moveTo>
                  <a:pt x="23135" y="9854"/>
                </a:moveTo>
                <a:lnTo>
                  <a:pt x="23339" y="10249"/>
                </a:lnTo>
                <a:lnTo>
                  <a:pt x="22985" y="10439"/>
                </a:lnTo>
                <a:lnTo>
                  <a:pt x="22781" y="10045"/>
                </a:lnTo>
                <a:lnTo>
                  <a:pt x="23135" y="9854"/>
                </a:lnTo>
                <a:close/>
                <a:moveTo>
                  <a:pt x="20430" y="9950"/>
                </a:moveTo>
                <a:lnTo>
                  <a:pt x="20620" y="10303"/>
                </a:lnTo>
                <a:lnTo>
                  <a:pt x="20267" y="10493"/>
                </a:lnTo>
                <a:lnTo>
                  <a:pt x="20063" y="10140"/>
                </a:lnTo>
                <a:lnTo>
                  <a:pt x="20430" y="9950"/>
                </a:lnTo>
                <a:close/>
                <a:moveTo>
                  <a:pt x="33478" y="9773"/>
                </a:moveTo>
                <a:cubicBezTo>
                  <a:pt x="33261" y="9773"/>
                  <a:pt x="33084" y="9936"/>
                  <a:pt x="33098" y="10154"/>
                </a:cubicBezTo>
                <a:cubicBezTo>
                  <a:pt x="33089" y="10377"/>
                  <a:pt x="33277" y="10530"/>
                  <a:pt x="33476" y="10530"/>
                </a:cubicBezTo>
                <a:cubicBezTo>
                  <a:pt x="33567" y="10530"/>
                  <a:pt x="33660" y="10498"/>
                  <a:pt x="33737" y="10425"/>
                </a:cubicBezTo>
                <a:cubicBezTo>
                  <a:pt x="33968" y="10181"/>
                  <a:pt x="33805" y="9773"/>
                  <a:pt x="33478" y="9773"/>
                </a:cubicBezTo>
                <a:close/>
                <a:moveTo>
                  <a:pt x="29442" y="9963"/>
                </a:moveTo>
                <a:lnTo>
                  <a:pt x="29659" y="10344"/>
                </a:lnTo>
                <a:lnTo>
                  <a:pt x="29278" y="10534"/>
                </a:lnTo>
                <a:lnTo>
                  <a:pt x="29075" y="10167"/>
                </a:lnTo>
                <a:lnTo>
                  <a:pt x="29442" y="9963"/>
                </a:lnTo>
                <a:close/>
                <a:moveTo>
                  <a:pt x="17711" y="10004"/>
                </a:moveTo>
                <a:lnTo>
                  <a:pt x="17902" y="10371"/>
                </a:lnTo>
                <a:lnTo>
                  <a:pt x="17508" y="10548"/>
                </a:lnTo>
                <a:lnTo>
                  <a:pt x="17317" y="10208"/>
                </a:lnTo>
                <a:lnTo>
                  <a:pt x="17711" y="10004"/>
                </a:lnTo>
                <a:close/>
                <a:moveTo>
                  <a:pt x="4436" y="10125"/>
                </a:moveTo>
                <a:cubicBezTo>
                  <a:pt x="4325" y="10125"/>
                  <a:pt x="4242" y="10216"/>
                  <a:pt x="4242" y="10330"/>
                </a:cubicBezTo>
                <a:cubicBezTo>
                  <a:pt x="4232" y="10462"/>
                  <a:pt x="4339" y="10554"/>
                  <a:pt x="4451" y="10554"/>
                </a:cubicBezTo>
                <a:cubicBezTo>
                  <a:pt x="4502" y="10554"/>
                  <a:pt x="4553" y="10535"/>
                  <a:pt x="4595" y="10493"/>
                </a:cubicBezTo>
                <a:cubicBezTo>
                  <a:pt x="4744" y="10357"/>
                  <a:pt x="4649" y="10126"/>
                  <a:pt x="4459" y="10126"/>
                </a:cubicBezTo>
                <a:cubicBezTo>
                  <a:pt x="4451" y="10125"/>
                  <a:pt x="4443" y="10125"/>
                  <a:pt x="4436" y="10125"/>
                </a:cubicBezTo>
                <a:close/>
                <a:moveTo>
                  <a:pt x="37026" y="10058"/>
                </a:moveTo>
                <a:cubicBezTo>
                  <a:pt x="36768" y="10058"/>
                  <a:pt x="36659" y="10357"/>
                  <a:pt x="36822" y="10534"/>
                </a:cubicBezTo>
                <a:cubicBezTo>
                  <a:pt x="36878" y="10585"/>
                  <a:pt x="36945" y="10608"/>
                  <a:pt x="37012" y="10608"/>
                </a:cubicBezTo>
                <a:cubicBezTo>
                  <a:pt x="37157" y="10608"/>
                  <a:pt x="37298" y="10498"/>
                  <a:pt x="37298" y="10330"/>
                </a:cubicBezTo>
                <a:cubicBezTo>
                  <a:pt x="37298" y="10181"/>
                  <a:pt x="37176" y="10058"/>
                  <a:pt x="37026" y="10058"/>
                </a:cubicBezTo>
                <a:close/>
                <a:moveTo>
                  <a:pt x="7205" y="9936"/>
                </a:moveTo>
                <a:cubicBezTo>
                  <a:pt x="6906" y="9936"/>
                  <a:pt x="6756" y="10303"/>
                  <a:pt x="6960" y="10507"/>
                </a:cubicBezTo>
                <a:cubicBezTo>
                  <a:pt x="7031" y="10578"/>
                  <a:pt x="7119" y="10610"/>
                  <a:pt x="7204" y="10610"/>
                </a:cubicBezTo>
                <a:cubicBezTo>
                  <a:pt x="7379" y="10610"/>
                  <a:pt x="7544" y="10477"/>
                  <a:pt x="7544" y="10276"/>
                </a:cubicBezTo>
                <a:cubicBezTo>
                  <a:pt x="7544" y="10086"/>
                  <a:pt x="7395" y="9936"/>
                  <a:pt x="7205" y="9936"/>
                </a:cubicBezTo>
                <a:close/>
                <a:moveTo>
                  <a:pt x="14952" y="10058"/>
                </a:moveTo>
                <a:lnTo>
                  <a:pt x="15143" y="10425"/>
                </a:lnTo>
                <a:lnTo>
                  <a:pt x="14789" y="10616"/>
                </a:lnTo>
                <a:lnTo>
                  <a:pt x="14599" y="10262"/>
                </a:lnTo>
                <a:lnTo>
                  <a:pt x="14952" y="10058"/>
                </a:lnTo>
                <a:close/>
                <a:moveTo>
                  <a:pt x="26723" y="10031"/>
                </a:moveTo>
                <a:lnTo>
                  <a:pt x="26913" y="10439"/>
                </a:lnTo>
                <a:lnTo>
                  <a:pt x="26560" y="10616"/>
                </a:lnTo>
                <a:lnTo>
                  <a:pt x="26370" y="10235"/>
                </a:lnTo>
                <a:lnTo>
                  <a:pt x="26723" y="10031"/>
                </a:lnTo>
                <a:close/>
                <a:moveTo>
                  <a:pt x="9911" y="9826"/>
                </a:moveTo>
                <a:cubicBezTo>
                  <a:pt x="9706" y="9826"/>
                  <a:pt x="9542" y="9985"/>
                  <a:pt x="9529" y="10194"/>
                </a:cubicBezTo>
                <a:lnTo>
                  <a:pt x="9529" y="10208"/>
                </a:lnTo>
                <a:cubicBezTo>
                  <a:pt x="9519" y="10454"/>
                  <a:pt x="9728" y="10628"/>
                  <a:pt x="9942" y="10628"/>
                </a:cubicBezTo>
                <a:cubicBezTo>
                  <a:pt x="10036" y="10628"/>
                  <a:pt x="10130" y="10595"/>
                  <a:pt x="10209" y="10520"/>
                </a:cubicBezTo>
                <a:cubicBezTo>
                  <a:pt x="10467" y="10262"/>
                  <a:pt x="10304" y="9827"/>
                  <a:pt x="9937" y="9827"/>
                </a:cubicBezTo>
                <a:cubicBezTo>
                  <a:pt x="9928" y="9827"/>
                  <a:pt x="9920" y="9826"/>
                  <a:pt x="9911" y="9826"/>
                </a:cubicBezTo>
                <a:close/>
                <a:moveTo>
                  <a:pt x="30721" y="9826"/>
                </a:moveTo>
                <a:cubicBezTo>
                  <a:pt x="30527" y="9826"/>
                  <a:pt x="30351" y="9972"/>
                  <a:pt x="30325" y="10167"/>
                </a:cubicBezTo>
                <a:cubicBezTo>
                  <a:pt x="30284" y="10357"/>
                  <a:pt x="30393" y="10561"/>
                  <a:pt x="30583" y="10629"/>
                </a:cubicBezTo>
                <a:lnTo>
                  <a:pt x="30651" y="10656"/>
                </a:lnTo>
                <a:cubicBezTo>
                  <a:pt x="30692" y="10656"/>
                  <a:pt x="30746" y="10656"/>
                  <a:pt x="30801" y="10643"/>
                </a:cubicBezTo>
                <a:cubicBezTo>
                  <a:pt x="31005" y="10602"/>
                  <a:pt x="31154" y="10425"/>
                  <a:pt x="31141" y="10208"/>
                </a:cubicBezTo>
                <a:cubicBezTo>
                  <a:pt x="31127" y="10004"/>
                  <a:pt x="30964" y="9827"/>
                  <a:pt x="30746" y="9827"/>
                </a:cubicBezTo>
                <a:cubicBezTo>
                  <a:pt x="30738" y="9827"/>
                  <a:pt x="30729" y="9826"/>
                  <a:pt x="30721" y="9826"/>
                </a:cubicBezTo>
                <a:close/>
                <a:moveTo>
                  <a:pt x="23964" y="10140"/>
                </a:moveTo>
                <a:lnTo>
                  <a:pt x="24168" y="10493"/>
                </a:lnTo>
                <a:lnTo>
                  <a:pt x="23801" y="10670"/>
                </a:lnTo>
                <a:lnTo>
                  <a:pt x="23611" y="10330"/>
                </a:lnTo>
                <a:lnTo>
                  <a:pt x="23964" y="10140"/>
                </a:lnTo>
                <a:close/>
                <a:moveTo>
                  <a:pt x="21245" y="10194"/>
                </a:moveTo>
                <a:lnTo>
                  <a:pt x="21436" y="10548"/>
                </a:lnTo>
                <a:lnTo>
                  <a:pt x="21082" y="10724"/>
                </a:lnTo>
                <a:lnTo>
                  <a:pt x="20892" y="10385"/>
                </a:lnTo>
                <a:lnTo>
                  <a:pt x="21245" y="10194"/>
                </a:lnTo>
                <a:close/>
                <a:moveTo>
                  <a:pt x="18527" y="10262"/>
                </a:moveTo>
                <a:lnTo>
                  <a:pt x="18717" y="10602"/>
                </a:lnTo>
                <a:lnTo>
                  <a:pt x="18337" y="10792"/>
                </a:lnTo>
                <a:lnTo>
                  <a:pt x="18146" y="10453"/>
                </a:lnTo>
                <a:lnTo>
                  <a:pt x="18527" y="10262"/>
                </a:lnTo>
                <a:close/>
                <a:moveTo>
                  <a:pt x="34294" y="10058"/>
                </a:moveTo>
                <a:lnTo>
                  <a:pt x="34294" y="10072"/>
                </a:lnTo>
                <a:cubicBezTo>
                  <a:pt x="33981" y="10072"/>
                  <a:pt x="33805" y="10466"/>
                  <a:pt x="34036" y="10697"/>
                </a:cubicBezTo>
                <a:cubicBezTo>
                  <a:pt x="34111" y="10772"/>
                  <a:pt x="34203" y="10806"/>
                  <a:pt x="34293" y="10806"/>
                </a:cubicBezTo>
                <a:cubicBezTo>
                  <a:pt x="34481" y="10806"/>
                  <a:pt x="34661" y="10660"/>
                  <a:pt x="34661" y="10439"/>
                </a:cubicBezTo>
                <a:cubicBezTo>
                  <a:pt x="34675" y="10235"/>
                  <a:pt x="34511" y="10058"/>
                  <a:pt x="34294" y="10058"/>
                </a:cubicBezTo>
                <a:close/>
                <a:moveTo>
                  <a:pt x="37855" y="10357"/>
                </a:moveTo>
                <a:cubicBezTo>
                  <a:pt x="37719" y="10357"/>
                  <a:pt x="37611" y="10466"/>
                  <a:pt x="37597" y="10602"/>
                </a:cubicBezTo>
                <a:cubicBezTo>
                  <a:pt x="37587" y="10753"/>
                  <a:pt x="37716" y="10858"/>
                  <a:pt x="37850" y="10858"/>
                </a:cubicBezTo>
                <a:cubicBezTo>
                  <a:pt x="37909" y="10858"/>
                  <a:pt x="37969" y="10838"/>
                  <a:pt x="38018" y="10792"/>
                </a:cubicBezTo>
                <a:cubicBezTo>
                  <a:pt x="38181" y="10643"/>
                  <a:pt x="38073" y="10371"/>
                  <a:pt x="37855" y="10357"/>
                </a:cubicBezTo>
                <a:close/>
                <a:moveTo>
                  <a:pt x="27552" y="10317"/>
                </a:moveTo>
                <a:lnTo>
                  <a:pt x="27743" y="10684"/>
                </a:lnTo>
                <a:lnTo>
                  <a:pt x="27389" y="10860"/>
                </a:lnTo>
                <a:lnTo>
                  <a:pt x="27199" y="10507"/>
                </a:lnTo>
                <a:lnTo>
                  <a:pt x="27552" y="10317"/>
                </a:lnTo>
                <a:close/>
                <a:moveTo>
                  <a:pt x="8033" y="10148"/>
                </a:moveTo>
                <a:cubicBezTo>
                  <a:pt x="7943" y="10148"/>
                  <a:pt x="7850" y="10183"/>
                  <a:pt x="7776" y="10262"/>
                </a:cubicBezTo>
                <a:cubicBezTo>
                  <a:pt x="7531" y="10493"/>
                  <a:pt x="7708" y="10887"/>
                  <a:pt x="8034" y="10887"/>
                </a:cubicBezTo>
                <a:cubicBezTo>
                  <a:pt x="8238" y="10887"/>
                  <a:pt x="8401" y="10724"/>
                  <a:pt x="8401" y="10520"/>
                </a:cubicBezTo>
                <a:cubicBezTo>
                  <a:pt x="8401" y="10300"/>
                  <a:pt x="8221" y="10148"/>
                  <a:pt x="8033" y="10148"/>
                </a:cubicBezTo>
                <a:close/>
                <a:moveTo>
                  <a:pt x="5309" y="10342"/>
                </a:moveTo>
                <a:cubicBezTo>
                  <a:pt x="5240" y="10342"/>
                  <a:pt x="5169" y="10368"/>
                  <a:pt x="5111" y="10425"/>
                </a:cubicBezTo>
                <a:cubicBezTo>
                  <a:pt x="4939" y="10598"/>
                  <a:pt x="5065" y="10888"/>
                  <a:pt x="5299" y="10888"/>
                </a:cubicBezTo>
                <a:cubicBezTo>
                  <a:pt x="5305" y="10888"/>
                  <a:pt x="5310" y="10888"/>
                  <a:pt x="5315" y="10887"/>
                </a:cubicBezTo>
                <a:cubicBezTo>
                  <a:pt x="5465" y="10887"/>
                  <a:pt x="5587" y="10765"/>
                  <a:pt x="5587" y="10616"/>
                </a:cubicBezTo>
                <a:cubicBezTo>
                  <a:pt x="5587" y="10451"/>
                  <a:pt x="5452" y="10342"/>
                  <a:pt x="5309" y="10342"/>
                </a:cubicBezTo>
                <a:close/>
                <a:moveTo>
                  <a:pt x="31527" y="10069"/>
                </a:moveTo>
                <a:cubicBezTo>
                  <a:pt x="31158" y="10069"/>
                  <a:pt x="30958" y="10592"/>
                  <a:pt x="31317" y="10820"/>
                </a:cubicBezTo>
                <a:lnTo>
                  <a:pt x="31399" y="10887"/>
                </a:lnTo>
                <a:lnTo>
                  <a:pt x="31494" y="10887"/>
                </a:lnTo>
                <a:cubicBezTo>
                  <a:pt x="31513" y="10890"/>
                  <a:pt x="31531" y="10891"/>
                  <a:pt x="31549" y="10891"/>
                </a:cubicBezTo>
                <a:cubicBezTo>
                  <a:pt x="31743" y="10891"/>
                  <a:pt x="31905" y="10761"/>
                  <a:pt x="31943" y="10575"/>
                </a:cubicBezTo>
                <a:cubicBezTo>
                  <a:pt x="31983" y="10371"/>
                  <a:pt x="31875" y="10167"/>
                  <a:pt x="31684" y="10099"/>
                </a:cubicBezTo>
                <a:cubicBezTo>
                  <a:pt x="31629" y="10078"/>
                  <a:pt x="31577" y="10069"/>
                  <a:pt x="31527" y="10069"/>
                </a:cubicBezTo>
                <a:close/>
                <a:moveTo>
                  <a:pt x="15754" y="10317"/>
                </a:moveTo>
                <a:lnTo>
                  <a:pt x="15944" y="10711"/>
                </a:lnTo>
                <a:lnTo>
                  <a:pt x="15605" y="10901"/>
                </a:lnTo>
                <a:lnTo>
                  <a:pt x="15401" y="10507"/>
                </a:lnTo>
                <a:lnTo>
                  <a:pt x="15754" y="10317"/>
                </a:lnTo>
                <a:close/>
                <a:moveTo>
                  <a:pt x="24793" y="10385"/>
                </a:moveTo>
                <a:lnTo>
                  <a:pt x="24983" y="10738"/>
                </a:lnTo>
                <a:lnTo>
                  <a:pt x="24630" y="10915"/>
                </a:lnTo>
                <a:lnTo>
                  <a:pt x="24440" y="10575"/>
                </a:lnTo>
                <a:lnTo>
                  <a:pt x="24793" y="10385"/>
                </a:lnTo>
                <a:close/>
                <a:moveTo>
                  <a:pt x="22075" y="10439"/>
                </a:moveTo>
                <a:lnTo>
                  <a:pt x="22265" y="10806"/>
                </a:lnTo>
                <a:lnTo>
                  <a:pt x="21911" y="10983"/>
                </a:lnTo>
                <a:lnTo>
                  <a:pt x="21721" y="10643"/>
                </a:lnTo>
                <a:lnTo>
                  <a:pt x="22075" y="10439"/>
                </a:lnTo>
                <a:close/>
                <a:moveTo>
                  <a:pt x="35137" y="10317"/>
                </a:moveTo>
                <a:cubicBezTo>
                  <a:pt x="34824" y="10317"/>
                  <a:pt x="34661" y="10684"/>
                  <a:pt x="34865" y="10915"/>
                </a:cubicBezTo>
                <a:cubicBezTo>
                  <a:pt x="34936" y="10986"/>
                  <a:pt x="35025" y="11018"/>
                  <a:pt x="35113" y="11018"/>
                </a:cubicBezTo>
                <a:cubicBezTo>
                  <a:pt x="35293" y="11018"/>
                  <a:pt x="35467" y="10884"/>
                  <a:pt x="35477" y="10684"/>
                </a:cubicBezTo>
                <a:cubicBezTo>
                  <a:pt x="35477" y="10480"/>
                  <a:pt x="35327" y="10317"/>
                  <a:pt x="35137" y="10317"/>
                </a:cubicBezTo>
                <a:close/>
                <a:moveTo>
                  <a:pt x="19356" y="10493"/>
                </a:moveTo>
                <a:lnTo>
                  <a:pt x="19533" y="10874"/>
                </a:lnTo>
                <a:lnTo>
                  <a:pt x="19152" y="11051"/>
                </a:lnTo>
                <a:lnTo>
                  <a:pt x="18989" y="10684"/>
                </a:lnTo>
                <a:lnTo>
                  <a:pt x="19356" y="10493"/>
                </a:lnTo>
                <a:close/>
                <a:moveTo>
                  <a:pt x="38650" y="10640"/>
                </a:moveTo>
                <a:cubicBezTo>
                  <a:pt x="38392" y="10640"/>
                  <a:pt x="38384" y="11065"/>
                  <a:pt x="38647" y="11065"/>
                </a:cubicBezTo>
                <a:cubicBezTo>
                  <a:pt x="38655" y="11065"/>
                  <a:pt x="38663" y="11065"/>
                  <a:pt x="38671" y="11064"/>
                </a:cubicBezTo>
                <a:cubicBezTo>
                  <a:pt x="38943" y="11051"/>
                  <a:pt x="38943" y="10670"/>
                  <a:pt x="38684" y="10643"/>
                </a:cubicBezTo>
                <a:cubicBezTo>
                  <a:pt x="38672" y="10641"/>
                  <a:pt x="38661" y="10640"/>
                  <a:pt x="38650" y="10640"/>
                </a:cubicBezTo>
                <a:close/>
                <a:moveTo>
                  <a:pt x="3385" y="10765"/>
                </a:moveTo>
                <a:cubicBezTo>
                  <a:pt x="3331" y="10765"/>
                  <a:pt x="3249" y="10860"/>
                  <a:pt x="3236" y="10915"/>
                </a:cubicBezTo>
                <a:cubicBezTo>
                  <a:pt x="3236" y="10969"/>
                  <a:pt x="3304" y="11023"/>
                  <a:pt x="3344" y="11078"/>
                </a:cubicBezTo>
                <a:lnTo>
                  <a:pt x="3412" y="11078"/>
                </a:lnTo>
                <a:cubicBezTo>
                  <a:pt x="3453" y="11023"/>
                  <a:pt x="3535" y="10955"/>
                  <a:pt x="3521" y="10915"/>
                </a:cubicBezTo>
                <a:cubicBezTo>
                  <a:pt x="3508" y="10847"/>
                  <a:pt x="3453" y="10792"/>
                  <a:pt x="3385" y="10765"/>
                </a:cubicBezTo>
                <a:close/>
                <a:moveTo>
                  <a:pt x="13063" y="10398"/>
                </a:moveTo>
                <a:lnTo>
                  <a:pt x="13267" y="10779"/>
                </a:lnTo>
                <a:cubicBezTo>
                  <a:pt x="13063" y="10779"/>
                  <a:pt x="12941" y="10915"/>
                  <a:pt x="12832" y="11091"/>
                </a:cubicBezTo>
                <a:cubicBezTo>
                  <a:pt x="12873" y="10901"/>
                  <a:pt x="12791" y="10711"/>
                  <a:pt x="12642" y="10602"/>
                </a:cubicBezTo>
                <a:lnTo>
                  <a:pt x="13063" y="10398"/>
                </a:lnTo>
                <a:close/>
                <a:moveTo>
                  <a:pt x="28368" y="10561"/>
                </a:moveTo>
                <a:lnTo>
                  <a:pt x="28558" y="10915"/>
                </a:lnTo>
                <a:lnTo>
                  <a:pt x="28205" y="11091"/>
                </a:lnTo>
                <a:lnTo>
                  <a:pt x="28014" y="10752"/>
                </a:lnTo>
                <a:lnTo>
                  <a:pt x="28368" y="10561"/>
                </a:lnTo>
                <a:close/>
                <a:moveTo>
                  <a:pt x="16597" y="10588"/>
                </a:moveTo>
                <a:lnTo>
                  <a:pt x="16787" y="10955"/>
                </a:lnTo>
                <a:lnTo>
                  <a:pt x="16434" y="11132"/>
                </a:lnTo>
                <a:lnTo>
                  <a:pt x="16244" y="10792"/>
                </a:lnTo>
                <a:lnTo>
                  <a:pt x="16597" y="10588"/>
                </a:lnTo>
                <a:close/>
                <a:moveTo>
                  <a:pt x="32374" y="10330"/>
                </a:moveTo>
                <a:cubicBezTo>
                  <a:pt x="32031" y="10330"/>
                  <a:pt x="31838" y="10742"/>
                  <a:pt x="32078" y="10996"/>
                </a:cubicBezTo>
                <a:cubicBezTo>
                  <a:pt x="32163" y="11090"/>
                  <a:pt x="32271" y="11132"/>
                  <a:pt x="32376" y="11132"/>
                </a:cubicBezTo>
                <a:cubicBezTo>
                  <a:pt x="32574" y="11132"/>
                  <a:pt x="32763" y="10983"/>
                  <a:pt x="32772" y="10752"/>
                </a:cubicBezTo>
                <a:cubicBezTo>
                  <a:pt x="32785" y="10520"/>
                  <a:pt x="32609" y="10344"/>
                  <a:pt x="32391" y="10330"/>
                </a:cubicBezTo>
                <a:cubicBezTo>
                  <a:pt x="32386" y="10330"/>
                  <a:pt x="32380" y="10330"/>
                  <a:pt x="32374" y="10330"/>
                </a:cubicBezTo>
                <a:close/>
                <a:moveTo>
                  <a:pt x="25908" y="9787"/>
                </a:moveTo>
                <a:lnTo>
                  <a:pt x="26111" y="10181"/>
                </a:lnTo>
                <a:cubicBezTo>
                  <a:pt x="26103" y="10180"/>
                  <a:pt x="26094" y="10180"/>
                  <a:pt x="26086" y="10180"/>
                </a:cubicBezTo>
                <a:cubicBezTo>
                  <a:pt x="25897" y="10180"/>
                  <a:pt x="25781" y="10324"/>
                  <a:pt x="25677" y="10480"/>
                </a:cubicBezTo>
                <a:cubicBezTo>
                  <a:pt x="25677" y="10684"/>
                  <a:pt x="25690" y="10874"/>
                  <a:pt x="25867" y="10969"/>
                </a:cubicBezTo>
                <a:lnTo>
                  <a:pt x="25459" y="11159"/>
                </a:lnTo>
                <a:lnTo>
                  <a:pt x="25269" y="10792"/>
                </a:lnTo>
                <a:cubicBezTo>
                  <a:pt x="25445" y="10779"/>
                  <a:pt x="25609" y="10656"/>
                  <a:pt x="25677" y="10480"/>
                </a:cubicBezTo>
                <a:cubicBezTo>
                  <a:pt x="25717" y="10303"/>
                  <a:pt x="25636" y="10113"/>
                  <a:pt x="25486" y="10004"/>
                </a:cubicBezTo>
                <a:lnTo>
                  <a:pt x="25908" y="9787"/>
                </a:lnTo>
                <a:close/>
                <a:moveTo>
                  <a:pt x="6131" y="10534"/>
                </a:moveTo>
                <a:cubicBezTo>
                  <a:pt x="5845" y="10534"/>
                  <a:pt x="5710" y="10887"/>
                  <a:pt x="5913" y="11091"/>
                </a:cubicBezTo>
                <a:cubicBezTo>
                  <a:pt x="5976" y="11150"/>
                  <a:pt x="6052" y="11176"/>
                  <a:pt x="6127" y="11176"/>
                </a:cubicBezTo>
                <a:cubicBezTo>
                  <a:pt x="6295" y="11176"/>
                  <a:pt x="6457" y="11044"/>
                  <a:pt x="6457" y="10847"/>
                </a:cubicBezTo>
                <a:cubicBezTo>
                  <a:pt x="6457" y="10670"/>
                  <a:pt x="6308" y="10534"/>
                  <a:pt x="6131" y="10534"/>
                </a:cubicBezTo>
                <a:close/>
                <a:moveTo>
                  <a:pt x="13878" y="10643"/>
                </a:moveTo>
                <a:lnTo>
                  <a:pt x="14069" y="11010"/>
                </a:lnTo>
                <a:lnTo>
                  <a:pt x="13715" y="11187"/>
                </a:lnTo>
                <a:lnTo>
                  <a:pt x="13525" y="10847"/>
                </a:lnTo>
                <a:lnTo>
                  <a:pt x="13878" y="10643"/>
                </a:lnTo>
                <a:close/>
                <a:moveTo>
                  <a:pt x="8849" y="10398"/>
                </a:moveTo>
                <a:cubicBezTo>
                  <a:pt x="8632" y="10398"/>
                  <a:pt x="8455" y="10575"/>
                  <a:pt x="8455" y="10792"/>
                </a:cubicBezTo>
                <a:cubicBezTo>
                  <a:pt x="8455" y="11033"/>
                  <a:pt x="8650" y="11191"/>
                  <a:pt x="8856" y="11191"/>
                </a:cubicBezTo>
                <a:cubicBezTo>
                  <a:pt x="8953" y="11191"/>
                  <a:pt x="9052" y="11156"/>
                  <a:pt x="9135" y="11078"/>
                </a:cubicBezTo>
                <a:cubicBezTo>
                  <a:pt x="9379" y="10820"/>
                  <a:pt x="9203" y="10398"/>
                  <a:pt x="8849" y="10398"/>
                </a:cubicBezTo>
                <a:close/>
                <a:moveTo>
                  <a:pt x="22904" y="10684"/>
                </a:moveTo>
                <a:lnTo>
                  <a:pt x="23094" y="11064"/>
                </a:lnTo>
                <a:lnTo>
                  <a:pt x="22754" y="11254"/>
                </a:lnTo>
                <a:lnTo>
                  <a:pt x="22564" y="10874"/>
                </a:lnTo>
                <a:lnTo>
                  <a:pt x="22904" y="10684"/>
                </a:lnTo>
                <a:close/>
                <a:moveTo>
                  <a:pt x="35944" y="10570"/>
                </a:moveTo>
                <a:cubicBezTo>
                  <a:pt x="35861" y="10570"/>
                  <a:pt x="35777" y="10601"/>
                  <a:pt x="35708" y="10670"/>
                </a:cubicBezTo>
                <a:cubicBezTo>
                  <a:pt x="35490" y="10874"/>
                  <a:pt x="35640" y="11254"/>
                  <a:pt x="35939" y="11254"/>
                </a:cubicBezTo>
                <a:cubicBezTo>
                  <a:pt x="36129" y="11254"/>
                  <a:pt x="36278" y="11105"/>
                  <a:pt x="36278" y="10915"/>
                </a:cubicBezTo>
                <a:cubicBezTo>
                  <a:pt x="36288" y="10711"/>
                  <a:pt x="36120" y="10570"/>
                  <a:pt x="35944" y="10570"/>
                </a:cubicBezTo>
                <a:close/>
                <a:moveTo>
                  <a:pt x="39468" y="10936"/>
                </a:moveTo>
                <a:cubicBezTo>
                  <a:pt x="39386" y="10936"/>
                  <a:pt x="39337" y="10999"/>
                  <a:pt x="39337" y="11091"/>
                </a:cubicBezTo>
                <a:cubicBezTo>
                  <a:pt x="39337" y="11187"/>
                  <a:pt x="39391" y="11254"/>
                  <a:pt x="39486" y="11254"/>
                </a:cubicBezTo>
                <a:cubicBezTo>
                  <a:pt x="39554" y="11254"/>
                  <a:pt x="39622" y="11187"/>
                  <a:pt x="39690" y="11146"/>
                </a:cubicBezTo>
                <a:lnTo>
                  <a:pt x="39690" y="11064"/>
                </a:lnTo>
                <a:cubicBezTo>
                  <a:pt x="39636" y="11023"/>
                  <a:pt x="39568" y="10955"/>
                  <a:pt x="39513" y="10942"/>
                </a:cubicBezTo>
                <a:cubicBezTo>
                  <a:pt x="39497" y="10938"/>
                  <a:pt x="39482" y="10936"/>
                  <a:pt x="39468" y="10936"/>
                </a:cubicBezTo>
                <a:close/>
                <a:moveTo>
                  <a:pt x="20185" y="10779"/>
                </a:moveTo>
                <a:lnTo>
                  <a:pt x="20362" y="11132"/>
                </a:lnTo>
                <a:lnTo>
                  <a:pt x="19981" y="11309"/>
                </a:lnTo>
                <a:lnTo>
                  <a:pt x="19805" y="10983"/>
                </a:lnTo>
                <a:lnTo>
                  <a:pt x="20185" y="10779"/>
                </a:lnTo>
                <a:close/>
                <a:moveTo>
                  <a:pt x="17426" y="10847"/>
                </a:moveTo>
                <a:lnTo>
                  <a:pt x="17603" y="11200"/>
                </a:lnTo>
                <a:lnTo>
                  <a:pt x="17263" y="11377"/>
                </a:lnTo>
                <a:lnTo>
                  <a:pt x="17073" y="11037"/>
                </a:lnTo>
                <a:lnTo>
                  <a:pt x="17426" y="10847"/>
                </a:lnTo>
                <a:close/>
                <a:moveTo>
                  <a:pt x="4204" y="10927"/>
                </a:moveTo>
                <a:cubicBezTo>
                  <a:pt x="4145" y="10927"/>
                  <a:pt x="4086" y="10948"/>
                  <a:pt x="4038" y="10996"/>
                </a:cubicBezTo>
                <a:cubicBezTo>
                  <a:pt x="3888" y="11132"/>
                  <a:pt x="3997" y="11390"/>
                  <a:pt x="4201" y="11390"/>
                </a:cubicBezTo>
                <a:cubicBezTo>
                  <a:pt x="4337" y="11390"/>
                  <a:pt x="4432" y="11295"/>
                  <a:pt x="4445" y="11159"/>
                </a:cubicBezTo>
                <a:cubicBezTo>
                  <a:pt x="4445" y="11021"/>
                  <a:pt x="4327" y="10927"/>
                  <a:pt x="4204" y="10927"/>
                </a:cubicBezTo>
                <a:close/>
                <a:moveTo>
                  <a:pt x="33199" y="10608"/>
                </a:moveTo>
                <a:cubicBezTo>
                  <a:pt x="33101" y="10608"/>
                  <a:pt x="33002" y="10644"/>
                  <a:pt x="32921" y="10724"/>
                </a:cubicBezTo>
                <a:cubicBezTo>
                  <a:pt x="32663" y="10983"/>
                  <a:pt x="32853" y="11404"/>
                  <a:pt x="33207" y="11404"/>
                </a:cubicBezTo>
                <a:cubicBezTo>
                  <a:pt x="33424" y="11404"/>
                  <a:pt x="33601" y="11227"/>
                  <a:pt x="33601" y="10996"/>
                </a:cubicBezTo>
                <a:cubicBezTo>
                  <a:pt x="33592" y="10759"/>
                  <a:pt x="33399" y="10608"/>
                  <a:pt x="33199" y="10608"/>
                </a:cubicBezTo>
                <a:close/>
                <a:moveTo>
                  <a:pt x="26465" y="10887"/>
                </a:moveTo>
                <a:lnTo>
                  <a:pt x="26655" y="11254"/>
                </a:lnTo>
                <a:lnTo>
                  <a:pt x="26275" y="11431"/>
                </a:lnTo>
                <a:lnTo>
                  <a:pt x="26111" y="11064"/>
                </a:lnTo>
                <a:lnTo>
                  <a:pt x="26465" y="10887"/>
                </a:lnTo>
                <a:close/>
                <a:moveTo>
                  <a:pt x="14708" y="10901"/>
                </a:moveTo>
                <a:lnTo>
                  <a:pt x="14884" y="11268"/>
                </a:lnTo>
                <a:lnTo>
                  <a:pt x="14544" y="11445"/>
                </a:lnTo>
                <a:lnTo>
                  <a:pt x="14354" y="11105"/>
                </a:lnTo>
                <a:lnTo>
                  <a:pt x="14708" y="10901"/>
                </a:lnTo>
                <a:close/>
                <a:moveTo>
                  <a:pt x="6957" y="10738"/>
                </a:moveTo>
                <a:cubicBezTo>
                  <a:pt x="6642" y="10738"/>
                  <a:pt x="6488" y="11109"/>
                  <a:pt x="6702" y="11336"/>
                </a:cubicBezTo>
                <a:cubicBezTo>
                  <a:pt x="6775" y="11414"/>
                  <a:pt x="6868" y="11448"/>
                  <a:pt x="6959" y="11448"/>
                </a:cubicBezTo>
                <a:cubicBezTo>
                  <a:pt x="7139" y="11448"/>
                  <a:pt x="7313" y="11313"/>
                  <a:pt x="7313" y="11105"/>
                </a:cubicBezTo>
                <a:cubicBezTo>
                  <a:pt x="7313" y="10915"/>
                  <a:pt x="7164" y="10752"/>
                  <a:pt x="6974" y="10738"/>
                </a:cubicBezTo>
                <a:cubicBezTo>
                  <a:pt x="6968" y="10738"/>
                  <a:pt x="6962" y="10738"/>
                  <a:pt x="6957" y="10738"/>
                </a:cubicBezTo>
                <a:close/>
                <a:moveTo>
                  <a:pt x="40315" y="11227"/>
                </a:moveTo>
                <a:cubicBezTo>
                  <a:pt x="40275" y="11295"/>
                  <a:pt x="40234" y="11336"/>
                  <a:pt x="40234" y="11377"/>
                </a:cubicBezTo>
                <a:cubicBezTo>
                  <a:pt x="40234" y="11418"/>
                  <a:pt x="40288" y="11445"/>
                  <a:pt x="40329" y="11472"/>
                </a:cubicBezTo>
                <a:cubicBezTo>
                  <a:pt x="40356" y="11445"/>
                  <a:pt x="40411" y="11404"/>
                  <a:pt x="40411" y="11377"/>
                </a:cubicBezTo>
                <a:cubicBezTo>
                  <a:pt x="40411" y="11350"/>
                  <a:pt x="40370" y="11295"/>
                  <a:pt x="40315" y="11227"/>
                </a:cubicBezTo>
                <a:close/>
                <a:moveTo>
                  <a:pt x="23719" y="10969"/>
                </a:moveTo>
                <a:lnTo>
                  <a:pt x="23910" y="11309"/>
                </a:lnTo>
                <a:lnTo>
                  <a:pt x="23570" y="11499"/>
                </a:lnTo>
                <a:lnTo>
                  <a:pt x="23379" y="11159"/>
                </a:lnTo>
                <a:lnTo>
                  <a:pt x="23719" y="10969"/>
                </a:lnTo>
                <a:close/>
                <a:moveTo>
                  <a:pt x="36768" y="10860"/>
                </a:moveTo>
                <a:cubicBezTo>
                  <a:pt x="36605" y="10860"/>
                  <a:pt x="36442" y="10969"/>
                  <a:pt x="36455" y="11187"/>
                </a:cubicBezTo>
                <a:cubicBezTo>
                  <a:pt x="36442" y="11411"/>
                  <a:pt x="36605" y="11523"/>
                  <a:pt x="36768" y="11523"/>
                </a:cubicBezTo>
                <a:cubicBezTo>
                  <a:pt x="36931" y="11523"/>
                  <a:pt x="37094" y="11411"/>
                  <a:pt x="37080" y="11187"/>
                </a:cubicBezTo>
                <a:cubicBezTo>
                  <a:pt x="37094" y="10969"/>
                  <a:pt x="36931" y="10860"/>
                  <a:pt x="36768" y="10860"/>
                </a:cubicBezTo>
                <a:close/>
                <a:moveTo>
                  <a:pt x="11948" y="10955"/>
                </a:moveTo>
                <a:lnTo>
                  <a:pt x="12125" y="11350"/>
                </a:lnTo>
                <a:lnTo>
                  <a:pt x="11785" y="11526"/>
                </a:lnTo>
                <a:lnTo>
                  <a:pt x="11595" y="11146"/>
                </a:lnTo>
                <a:lnTo>
                  <a:pt x="11948" y="10955"/>
                </a:lnTo>
                <a:close/>
                <a:moveTo>
                  <a:pt x="21001" y="11037"/>
                </a:moveTo>
                <a:lnTo>
                  <a:pt x="21177" y="11363"/>
                </a:lnTo>
                <a:lnTo>
                  <a:pt x="20811" y="11554"/>
                </a:lnTo>
                <a:lnTo>
                  <a:pt x="20620" y="11214"/>
                </a:lnTo>
                <a:lnTo>
                  <a:pt x="21001" y="11037"/>
                </a:lnTo>
                <a:close/>
                <a:moveTo>
                  <a:pt x="18269" y="11091"/>
                </a:moveTo>
                <a:lnTo>
                  <a:pt x="18445" y="11431"/>
                </a:lnTo>
                <a:lnTo>
                  <a:pt x="18106" y="11621"/>
                </a:lnTo>
                <a:lnTo>
                  <a:pt x="17915" y="11282"/>
                </a:lnTo>
                <a:lnTo>
                  <a:pt x="18269" y="11091"/>
                </a:lnTo>
                <a:close/>
                <a:moveTo>
                  <a:pt x="34049" y="10874"/>
                </a:moveTo>
                <a:cubicBezTo>
                  <a:pt x="33845" y="10887"/>
                  <a:pt x="33682" y="11051"/>
                  <a:pt x="33669" y="11254"/>
                </a:cubicBezTo>
                <a:cubicBezTo>
                  <a:pt x="33669" y="11485"/>
                  <a:pt x="33856" y="11640"/>
                  <a:pt x="34053" y="11640"/>
                </a:cubicBezTo>
                <a:cubicBezTo>
                  <a:pt x="34147" y="11640"/>
                  <a:pt x="34242" y="11605"/>
                  <a:pt x="34321" y="11526"/>
                </a:cubicBezTo>
                <a:cubicBezTo>
                  <a:pt x="34566" y="11295"/>
                  <a:pt x="34389" y="10874"/>
                  <a:pt x="34049" y="10874"/>
                </a:cubicBezTo>
                <a:close/>
                <a:moveTo>
                  <a:pt x="29238" y="10792"/>
                </a:moveTo>
                <a:cubicBezTo>
                  <a:pt x="29238" y="10983"/>
                  <a:pt x="29360" y="11146"/>
                  <a:pt x="29550" y="11200"/>
                </a:cubicBezTo>
                <a:cubicBezTo>
                  <a:pt x="29591" y="11213"/>
                  <a:pt x="29632" y="11219"/>
                  <a:pt x="29672" y="11219"/>
                </a:cubicBezTo>
                <a:cubicBezTo>
                  <a:pt x="29810" y="11219"/>
                  <a:pt x="29942" y="11149"/>
                  <a:pt x="30026" y="11023"/>
                </a:cubicBezTo>
                <a:lnTo>
                  <a:pt x="30244" y="11458"/>
                </a:lnTo>
                <a:cubicBezTo>
                  <a:pt x="30176" y="11472"/>
                  <a:pt x="30108" y="11486"/>
                  <a:pt x="30053" y="11513"/>
                </a:cubicBezTo>
                <a:cubicBezTo>
                  <a:pt x="29985" y="11554"/>
                  <a:pt x="29917" y="11608"/>
                  <a:pt x="29863" y="11662"/>
                </a:cubicBezTo>
                <a:cubicBezTo>
                  <a:pt x="29863" y="11472"/>
                  <a:pt x="29741" y="11309"/>
                  <a:pt x="29564" y="11241"/>
                </a:cubicBezTo>
                <a:cubicBezTo>
                  <a:pt x="29515" y="11222"/>
                  <a:pt x="29463" y="11213"/>
                  <a:pt x="29410" y="11213"/>
                </a:cubicBezTo>
                <a:cubicBezTo>
                  <a:pt x="29275" y="11213"/>
                  <a:pt x="29140" y="11276"/>
                  <a:pt x="29061" y="11404"/>
                </a:cubicBezTo>
                <a:lnTo>
                  <a:pt x="28871" y="10996"/>
                </a:lnTo>
                <a:lnTo>
                  <a:pt x="29238" y="10792"/>
                </a:lnTo>
                <a:close/>
                <a:moveTo>
                  <a:pt x="27308" y="11146"/>
                </a:moveTo>
                <a:lnTo>
                  <a:pt x="27484" y="11499"/>
                </a:lnTo>
                <a:lnTo>
                  <a:pt x="27104" y="11676"/>
                </a:lnTo>
                <a:lnTo>
                  <a:pt x="26927" y="11336"/>
                </a:lnTo>
                <a:lnTo>
                  <a:pt x="27308" y="11146"/>
                </a:lnTo>
                <a:close/>
                <a:moveTo>
                  <a:pt x="15537" y="11146"/>
                </a:moveTo>
                <a:lnTo>
                  <a:pt x="15700" y="11526"/>
                </a:lnTo>
                <a:lnTo>
                  <a:pt x="15374" y="11703"/>
                </a:lnTo>
                <a:lnTo>
                  <a:pt x="15197" y="11336"/>
                </a:lnTo>
                <a:lnTo>
                  <a:pt x="15537" y="11146"/>
                </a:lnTo>
                <a:close/>
                <a:moveTo>
                  <a:pt x="37631" y="11158"/>
                </a:moveTo>
                <a:cubicBezTo>
                  <a:pt x="37624" y="11158"/>
                  <a:pt x="37617" y="11159"/>
                  <a:pt x="37611" y="11159"/>
                </a:cubicBezTo>
                <a:cubicBezTo>
                  <a:pt x="37605" y="11159"/>
                  <a:pt x="37600" y="11159"/>
                  <a:pt x="37594" y="11159"/>
                </a:cubicBezTo>
                <a:cubicBezTo>
                  <a:pt x="37347" y="11159"/>
                  <a:pt x="37220" y="11462"/>
                  <a:pt x="37407" y="11635"/>
                </a:cubicBezTo>
                <a:cubicBezTo>
                  <a:pt x="37464" y="11692"/>
                  <a:pt x="37535" y="11718"/>
                  <a:pt x="37606" y="11718"/>
                </a:cubicBezTo>
                <a:cubicBezTo>
                  <a:pt x="37752" y="11718"/>
                  <a:pt x="37892" y="11606"/>
                  <a:pt x="37882" y="11431"/>
                </a:cubicBezTo>
                <a:cubicBezTo>
                  <a:pt x="37882" y="11289"/>
                  <a:pt x="37771" y="11158"/>
                  <a:pt x="37631" y="11158"/>
                </a:cubicBezTo>
                <a:close/>
                <a:moveTo>
                  <a:pt x="7773" y="10969"/>
                </a:moveTo>
                <a:cubicBezTo>
                  <a:pt x="7457" y="10969"/>
                  <a:pt x="7290" y="11367"/>
                  <a:pt x="7517" y="11608"/>
                </a:cubicBezTo>
                <a:cubicBezTo>
                  <a:pt x="7594" y="11684"/>
                  <a:pt x="7690" y="11719"/>
                  <a:pt x="7784" y="11719"/>
                </a:cubicBezTo>
                <a:cubicBezTo>
                  <a:pt x="7975" y="11719"/>
                  <a:pt x="8161" y="11577"/>
                  <a:pt x="8170" y="11350"/>
                </a:cubicBezTo>
                <a:cubicBezTo>
                  <a:pt x="8170" y="11132"/>
                  <a:pt x="8007" y="10969"/>
                  <a:pt x="7789" y="10969"/>
                </a:cubicBezTo>
                <a:cubicBezTo>
                  <a:pt x="7784" y="10969"/>
                  <a:pt x="7779" y="10969"/>
                  <a:pt x="7773" y="10969"/>
                </a:cubicBezTo>
                <a:close/>
                <a:moveTo>
                  <a:pt x="5052" y="11158"/>
                </a:moveTo>
                <a:cubicBezTo>
                  <a:pt x="5045" y="11158"/>
                  <a:pt x="5037" y="11159"/>
                  <a:pt x="5030" y="11159"/>
                </a:cubicBezTo>
                <a:cubicBezTo>
                  <a:pt x="4772" y="11159"/>
                  <a:pt x="4649" y="11472"/>
                  <a:pt x="4826" y="11649"/>
                </a:cubicBezTo>
                <a:cubicBezTo>
                  <a:pt x="4888" y="11706"/>
                  <a:pt x="4962" y="11732"/>
                  <a:pt x="5035" y="11732"/>
                </a:cubicBezTo>
                <a:cubicBezTo>
                  <a:pt x="5186" y="11732"/>
                  <a:pt x="5329" y="11619"/>
                  <a:pt x="5329" y="11445"/>
                </a:cubicBezTo>
                <a:cubicBezTo>
                  <a:pt x="5316" y="11289"/>
                  <a:pt x="5204" y="11158"/>
                  <a:pt x="5052" y="11158"/>
                </a:cubicBezTo>
                <a:close/>
                <a:moveTo>
                  <a:pt x="24562" y="11214"/>
                </a:moveTo>
                <a:lnTo>
                  <a:pt x="24739" y="11554"/>
                </a:lnTo>
                <a:lnTo>
                  <a:pt x="24412" y="11744"/>
                </a:lnTo>
                <a:lnTo>
                  <a:pt x="24222" y="11404"/>
                </a:lnTo>
                <a:lnTo>
                  <a:pt x="24562" y="11214"/>
                </a:lnTo>
                <a:close/>
                <a:moveTo>
                  <a:pt x="12832" y="11091"/>
                </a:moveTo>
                <a:cubicBezTo>
                  <a:pt x="12791" y="11268"/>
                  <a:pt x="12873" y="11458"/>
                  <a:pt x="13022" y="11567"/>
                </a:cubicBezTo>
                <a:lnTo>
                  <a:pt x="12614" y="11771"/>
                </a:lnTo>
                <a:lnTo>
                  <a:pt x="12410" y="11404"/>
                </a:lnTo>
                <a:cubicBezTo>
                  <a:pt x="12601" y="11390"/>
                  <a:pt x="12764" y="11268"/>
                  <a:pt x="12832" y="11091"/>
                </a:cubicBezTo>
                <a:close/>
                <a:moveTo>
                  <a:pt x="21844" y="11268"/>
                </a:moveTo>
                <a:lnTo>
                  <a:pt x="22007" y="11608"/>
                </a:lnTo>
                <a:lnTo>
                  <a:pt x="21653" y="11839"/>
                </a:lnTo>
                <a:lnTo>
                  <a:pt x="21477" y="11445"/>
                </a:lnTo>
                <a:lnTo>
                  <a:pt x="21844" y="11268"/>
                </a:lnTo>
                <a:close/>
                <a:moveTo>
                  <a:pt x="34876" y="11132"/>
                </a:moveTo>
                <a:cubicBezTo>
                  <a:pt x="34560" y="11132"/>
                  <a:pt x="34393" y="11517"/>
                  <a:pt x="34620" y="11757"/>
                </a:cubicBezTo>
                <a:cubicBezTo>
                  <a:pt x="34691" y="11832"/>
                  <a:pt x="34781" y="11866"/>
                  <a:pt x="34871" y="11866"/>
                </a:cubicBezTo>
                <a:cubicBezTo>
                  <a:pt x="35059" y="11866"/>
                  <a:pt x="35245" y="11720"/>
                  <a:pt x="35245" y="11499"/>
                </a:cubicBezTo>
                <a:cubicBezTo>
                  <a:pt x="35259" y="11295"/>
                  <a:pt x="35096" y="11132"/>
                  <a:pt x="34892" y="11132"/>
                </a:cubicBezTo>
                <a:cubicBezTo>
                  <a:pt x="34887" y="11132"/>
                  <a:pt x="34881" y="11132"/>
                  <a:pt x="34876" y="11132"/>
                </a:cubicBezTo>
                <a:close/>
                <a:moveTo>
                  <a:pt x="30855" y="11309"/>
                </a:moveTo>
                <a:lnTo>
                  <a:pt x="31059" y="11689"/>
                </a:lnTo>
                <a:lnTo>
                  <a:pt x="30692" y="11880"/>
                </a:lnTo>
                <a:lnTo>
                  <a:pt x="30488" y="11513"/>
                </a:lnTo>
                <a:lnTo>
                  <a:pt x="30855" y="11309"/>
                </a:lnTo>
                <a:close/>
                <a:moveTo>
                  <a:pt x="19084" y="11350"/>
                </a:moveTo>
                <a:lnTo>
                  <a:pt x="19261" y="11717"/>
                </a:lnTo>
                <a:lnTo>
                  <a:pt x="18921" y="11893"/>
                </a:lnTo>
                <a:lnTo>
                  <a:pt x="18744" y="11526"/>
                </a:lnTo>
                <a:lnTo>
                  <a:pt x="19084" y="11350"/>
                </a:lnTo>
                <a:close/>
                <a:moveTo>
                  <a:pt x="28123" y="11390"/>
                </a:moveTo>
                <a:lnTo>
                  <a:pt x="28313" y="11730"/>
                </a:lnTo>
                <a:lnTo>
                  <a:pt x="27933" y="11920"/>
                </a:lnTo>
                <a:lnTo>
                  <a:pt x="27756" y="11581"/>
                </a:lnTo>
                <a:lnTo>
                  <a:pt x="28123" y="11390"/>
                </a:lnTo>
                <a:close/>
                <a:moveTo>
                  <a:pt x="3100" y="11575"/>
                </a:moveTo>
                <a:cubicBezTo>
                  <a:pt x="3015" y="11575"/>
                  <a:pt x="2964" y="11649"/>
                  <a:pt x="2964" y="11744"/>
                </a:cubicBezTo>
                <a:cubicBezTo>
                  <a:pt x="2952" y="11840"/>
                  <a:pt x="3025" y="11925"/>
                  <a:pt x="3107" y="11925"/>
                </a:cubicBezTo>
                <a:cubicBezTo>
                  <a:pt x="3118" y="11925"/>
                  <a:pt x="3129" y="11924"/>
                  <a:pt x="3141" y="11920"/>
                </a:cubicBezTo>
                <a:cubicBezTo>
                  <a:pt x="3209" y="11893"/>
                  <a:pt x="3276" y="11839"/>
                  <a:pt x="3344" y="11785"/>
                </a:cubicBezTo>
                <a:lnTo>
                  <a:pt x="3344" y="11717"/>
                </a:lnTo>
                <a:cubicBezTo>
                  <a:pt x="3276" y="11662"/>
                  <a:pt x="3209" y="11594"/>
                  <a:pt x="3141" y="11581"/>
                </a:cubicBezTo>
                <a:cubicBezTo>
                  <a:pt x="3126" y="11577"/>
                  <a:pt x="3113" y="11575"/>
                  <a:pt x="3100" y="11575"/>
                </a:cubicBezTo>
                <a:close/>
                <a:moveTo>
                  <a:pt x="38426" y="11418"/>
                </a:moveTo>
                <a:cubicBezTo>
                  <a:pt x="38292" y="11418"/>
                  <a:pt x="38170" y="11524"/>
                  <a:pt x="38181" y="11671"/>
                </a:cubicBezTo>
                <a:lnTo>
                  <a:pt x="38181" y="11671"/>
                </a:lnTo>
                <a:cubicBezTo>
                  <a:pt x="38177" y="11824"/>
                  <a:pt x="38299" y="11927"/>
                  <a:pt x="38428" y="11927"/>
                </a:cubicBezTo>
                <a:cubicBezTo>
                  <a:pt x="38489" y="11927"/>
                  <a:pt x="38551" y="11904"/>
                  <a:pt x="38603" y="11853"/>
                </a:cubicBezTo>
                <a:cubicBezTo>
                  <a:pt x="38766" y="11703"/>
                  <a:pt x="38657" y="11418"/>
                  <a:pt x="38426" y="11418"/>
                </a:cubicBezTo>
                <a:close/>
                <a:moveTo>
                  <a:pt x="34607" y="11934"/>
                </a:moveTo>
                <a:cubicBezTo>
                  <a:pt x="34609" y="11934"/>
                  <a:pt x="34611" y="11934"/>
                  <a:pt x="34613" y="11934"/>
                </a:cubicBezTo>
                <a:lnTo>
                  <a:pt x="34613" y="11934"/>
                </a:lnTo>
                <a:cubicBezTo>
                  <a:pt x="34616" y="11934"/>
                  <a:pt x="34618" y="11934"/>
                  <a:pt x="34620" y="11934"/>
                </a:cubicBezTo>
                <a:close/>
                <a:moveTo>
                  <a:pt x="16352" y="11431"/>
                </a:moveTo>
                <a:lnTo>
                  <a:pt x="16529" y="11785"/>
                </a:lnTo>
                <a:lnTo>
                  <a:pt x="16189" y="11948"/>
                </a:lnTo>
                <a:lnTo>
                  <a:pt x="16012" y="11608"/>
                </a:lnTo>
                <a:lnTo>
                  <a:pt x="16352" y="11431"/>
                </a:lnTo>
                <a:close/>
                <a:moveTo>
                  <a:pt x="25378" y="11458"/>
                </a:moveTo>
                <a:lnTo>
                  <a:pt x="25622" y="11839"/>
                </a:lnTo>
                <a:lnTo>
                  <a:pt x="25228" y="11988"/>
                </a:lnTo>
                <a:lnTo>
                  <a:pt x="25038" y="11635"/>
                </a:lnTo>
                <a:lnTo>
                  <a:pt x="25378" y="11458"/>
                </a:lnTo>
                <a:close/>
                <a:moveTo>
                  <a:pt x="5867" y="11328"/>
                </a:moveTo>
                <a:cubicBezTo>
                  <a:pt x="5692" y="11328"/>
                  <a:pt x="5519" y="11465"/>
                  <a:pt x="5519" y="11676"/>
                </a:cubicBezTo>
                <a:cubicBezTo>
                  <a:pt x="5519" y="11853"/>
                  <a:pt x="5669" y="12002"/>
                  <a:pt x="5859" y="12016"/>
                </a:cubicBezTo>
                <a:cubicBezTo>
                  <a:pt x="6158" y="12016"/>
                  <a:pt x="6321" y="11649"/>
                  <a:pt x="6104" y="11431"/>
                </a:cubicBezTo>
                <a:cubicBezTo>
                  <a:pt x="6037" y="11360"/>
                  <a:pt x="5952" y="11328"/>
                  <a:pt x="5867" y="11328"/>
                </a:cubicBezTo>
                <a:close/>
                <a:moveTo>
                  <a:pt x="13634" y="11499"/>
                </a:moveTo>
                <a:lnTo>
                  <a:pt x="13810" y="11839"/>
                </a:lnTo>
                <a:lnTo>
                  <a:pt x="13443" y="12016"/>
                </a:lnTo>
                <a:lnTo>
                  <a:pt x="13267" y="11676"/>
                </a:lnTo>
                <a:lnTo>
                  <a:pt x="13634" y="11499"/>
                </a:lnTo>
                <a:close/>
                <a:moveTo>
                  <a:pt x="8601" y="11223"/>
                </a:moveTo>
                <a:cubicBezTo>
                  <a:pt x="8503" y="11223"/>
                  <a:pt x="8402" y="11258"/>
                  <a:pt x="8319" y="11336"/>
                </a:cubicBezTo>
                <a:cubicBezTo>
                  <a:pt x="8078" y="11590"/>
                  <a:pt x="8246" y="12016"/>
                  <a:pt x="8602" y="12016"/>
                </a:cubicBezTo>
                <a:cubicBezTo>
                  <a:pt x="8607" y="12016"/>
                  <a:pt x="8613" y="12016"/>
                  <a:pt x="8618" y="12016"/>
                </a:cubicBezTo>
                <a:cubicBezTo>
                  <a:pt x="8836" y="12016"/>
                  <a:pt x="9012" y="11839"/>
                  <a:pt x="9012" y="11621"/>
                </a:cubicBezTo>
                <a:cubicBezTo>
                  <a:pt x="9012" y="11381"/>
                  <a:pt x="8811" y="11223"/>
                  <a:pt x="8601" y="11223"/>
                </a:cubicBezTo>
                <a:close/>
                <a:moveTo>
                  <a:pt x="22645" y="11526"/>
                </a:moveTo>
                <a:lnTo>
                  <a:pt x="22822" y="11907"/>
                </a:lnTo>
                <a:lnTo>
                  <a:pt x="22482" y="12070"/>
                </a:lnTo>
                <a:lnTo>
                  <a:pt x="22306" y="11703"/>
                </a:lnTo>
                <a:lnTo>
                  <a:pt x="22645" y="11526"/>
                </a:lnTo>
                <a:close/>
                <a:moveTo>
                  <a:pt x="10888" y="11526"/>
                </a:moveTo>
                <a:lnTo>
                  <a:pt x="11078" y="11893"/>
                </a:lnTo>
                <a:lnTo>
                  <a:pt x="10711" y="12084"/>
                </a:lnTo>
                <a:lnTo>
                  <a:pt x="10521" y="11730"/>
                </a:lnTo>
                <a:lnTo>
                  <a:pt x="10888" y="11526"/>
                </a:lnTo>
                <a:close/>
                <a:moveTo>
                  <a:pt x="35708" y="11390"/>
                </a:moveTo>
                <a:cubicBezTo>
                  <a:pt x="35517" y="11390"/>
                  <a:pt x="35354" y="11540"/>
                  <a:pt x="35354" y="11730"/>
                </a:cubicBezTo>
                <a:cubicBezTo>
                  <a:pt x="35345" y="11947"/>
                  <a:pt x="35525" y="12098"/>
                  <a:pt x="35713" y="12098"/>
                </a:cubicBezTo>
                <a:cubicBezTo>
                  <a:pt x="35796" y="12098"/>
                  <a:pt x="35881" y="12069"/>
                  <a:pt x="35952" y="12002"/>
                </a:cubicBezTo>
                <a:cubicBezTo>
                  <a:pt x="36183" y="11785"/>
                  <a:pt x="36020" y="11390"/>
                  <a:pt x="35708" y="11390"/>
                </a:cubicBezTo>
                <a:close/>
                <a:moveTo>
                  <a:pt x="19900" y="11621"/>
                </a:moveTo>
                <a:lnTo>
                  <a:pt x="20077" y="11961"/>
                </a:lnTo>
                <a:lnTo>
                  <a:pt x="19737" y="12124"/>
                </a:lnTo>
                <a:lnTo>
                  <a:pt x="19560" y="11812"/>
                </a:lnTo>
                <a:lnTo>
                  <a:pt x="19900" y="11621"/>
                </a:lnTo>
                <a:close/>
                <a:moveTo>
                  <a:pt x="39255" y="11707"/>
                </a:moveTo>
                <a:cubicBezTo>
                  <a:pt x="39144" y="11707"/>
                  <a:pt x="39038" y="11796"/>
                  <a:pt x="39038" y="11934"/>
                </a:cubicBezTo>
                <a:cubicBezTo>
                  <a:pt x="39038" y="12043"/>
                  <a:pt x="39133" y="12138"/>
                  <a:pt x="39255" y="12138"/>
                </a:cubicBezTo>
                <a:cubicBezTo>
                  <a:pt x="39445" y="12138"/>
                  <a:pt x="39541" y="11907"/>
                  <a:pt x="39405" y="11771"/>
                </a:cubicBezTo>
                <a:cubicBezTo>
                  <a:pt x="39361" y="11727"/>
                  <a:pt x="39307" y="11707"/>
                  <a:pt x="39255" y="11707"/>
                </a:cubicBezTo>
                <a:close/>
                <a:moveTo>
                  <a:pt x="9841" y="11858"/>
                </a:moveTo>
                <a:cubicBezTo>
                  <a:pt x="9842" y="11861"/>
                  <a:pt x="9842" y="11863"/>
                  <a:pt x="9842" y="11866"/>
                </a:cubicBezTo>
                <a:cubicBezTo>
                  <a:pt x="9842" y="11920"/>
                  <a:pt x="9828" y="11961"/>
                  <a:pt x="9828" y="12016"/>
                </a:cubicBezTo>
                <a:cubicBezTo>
                  <a:pt x="9801" y="12043"/>
                  <a:pt x="9787" y="12084"/>
                  <a:pt x="9760" y="12124"/>
                </a:cubicBezTo>
                <a:cubicBezTo>
                  <a:pt x="9755" y="12130"/>
                  <a:pt x="9750" y="12136"/>
                  <a:pt x="9744" y="12141"/>
                </a:cubicBezTo>
                <a:lnTo>
                  <a:pt x="9744" y="12141"/>
                </a:lnTo>
                <a:cubicBezTo>
                  <a:pt x="9740" y="12104"/>
                  <a:pt x="9741" y="12066"/>
                  <a:pt x="9746" y="12029"/>
                </a:cubicBezTo>
                <a:cubicBezTo>
                  <a:pt x="9766" y="11965"/>
                  <a:pt x="9799" y="11907"/>
                  <a:pt x="9841" y="11858"/>
                </a:cubicBezTo>
                <a:close/>
                <a:moveTo>
                  <a:pt x="17181" y="11689"/>
                </a:moveTo>
                <a:lnTo>
                  <a:pt x="17358" y="12029"/>
                </a:lnTo>
                <a:lnTo>
                  <a:pt x="17018" y="12192"/>
                </a:lnTo>
                <a:lnTo>
                  <a:pt x="16828" y="11853"/>
                </a:lnTo>
                <a:lnTo>
                  <a:pt x="17181" y="11689"/>
                </a:lnTo>
                <a:close/>
                <a:moveTo>
                  <a:pt x="28952" y="11649"/>
                </a:moveTo>
                <a:lnTo>
                  <a:pt x="29129" y="12016"/>
                </a:lnTo>
                <a:lnTo>
                  <a:pt x="28762" y="12192"/>
                </a:lnTo>
                <a:lnTo>
                  <a:pt x="28585" y="11825"/>
                </a:lnTo>
                <a:lnTo>
                  <a:pt x="28952" y="11649"/>
                </a:lnTo>
                <a:close/>
                <a:moveTo>
                  <a:pt x="3979" y="11743"/>
                </a:moveTo>
                <a:cubicBezTo>
                  <a:pt x="3971" y="11743"/>
                  <a:pt x="3964" y="11743"/>
                  <a:pt x="3956" y="11744"/>
                </a:cubicBezTo>
                <a:lnTo>
                  <a:pt x="3943" y="11744"/>
                </a:lnTo>
                <a:cubicBezTo>
                  <a:pt x="3725" y="11744"/>
                  <a:pt x="3630" y="12016"/>
                  <a:pt x="3779" y="12165"/>
                </a:cubicBezTo>
                <a:cubicBezTo>
                  <a:pt x="3831" y="12213"/>
                  <a:pt x="3893" y="12234"/>
                  <a:pt x="3953" y="12234"/>
                </a:cubicBezTo>
                <a:cubicBezTo>
                  <a:pt x="4081" y="12234"/>
                  <a:pt x="4201" y="12137"/>
                  <a:pt x="4201" y="11988"/>
                </a:cubicBezTo>
                <a:cubicBezTo>
                  <a:pt x="4201" y="11847"/>
                  <a:pt x="4104" y="11743"/>
                  <a:pt x="3979" y="11743"/>
                </a:cubicBezTo>
                <a:close/>
                <a:moveTo>
                  <a:pt x="32939" y="11430"/>
                </a:moveTo>
                <a:cubicBezTo>
                  <a:pt x="32718" y="11430"/>
                  <a:pt x="32541" y="11616"/>
                  <a:pt x="32554" y="11839"/>
                </a:cubicBezTo>
                <a:cubicBezTo>
                  <a:pt x="32563" y="12083"/>
                  <a:pt x="32758" y="12237"/>
                  <a:pt x="32960" y="12237"/>
                </a:cubicBezTo>
                <a:cubicBezTo>
                  <a:pt x="33062" y="12237"/>
                  <a:pt x="33165" y="12197"/>
                  <a:pt x="33247" y="12111"/>
                </a:cubicBezTo>
                <a:cubicBezTo>
                  <a:pt x="33506" y="11853"/>
                  <a:pt x="33315" y="11431"/>
                  <a:pt x="32962" y="11431"/>
                </a:cubicBezTo>
                <a:cubicBezTo>
                  <a:pt x="32954" y="11431"/>
                  <a:pt x="32946" y="11430"/>
                  <a:pt x="32939" y="11430"/>
                </a:cubicBezTo>
                <a:close/>
                <a:moveTo>
                  <a:pt x="14463" y="11744"/>
                </a:moveTo>
                <a:lnTo>
                  <a:pt x="14640" y="12084"/>
                </a:lnTo>
                <a:lnTo>
                  <a:pt x="14273" y="12247"/>
                </a:lnTo>
                <a:lnTo>
                  <a:pt x="14082" y="11920"/>
                </a:lnTo>
                <a:lnTo>
                  <a:pt x="14463" y="11744"/>
                </a:lnTo>
                <a:close/>
                <a:moveTo>
                  <a:pt x="26220" y="11717"/>
                </a:moveTo>
                <a:lnTo>
                  <a:pt x="26383" y="12084"/>
                </a:lnTo>
                <a:lnTo>
                  <a:pt x="26057" y="12247"/>
                </a:lnTo>
                <a:lnTo>
                  <a:pt x="25826" y="11893"/>
                </a:lnTo>
                <a:lnTo>
                  <a:pt x="26220" y="11717"/>
                </a:lnTo>
                <a:close/>
                <a:moveTo>
                  <a:pt x="6688" y="11567"/>
                </a:moveTo>
                <a:cubicBezTo>
                  <a:pt x="6498" y="11567"/>
                  <a:pt x="6335" y="11717"/>
                  <a:pt x="6321" y="11920"/>
                </a:cubicBezTo>
                <a:cubicBezTo>
                  <a:pt x="6312" y="12144"/>
                  <a:pt x="6494" y="12291"/>
                  <a:pt x="6685" y="12291"/>
                </a:cubicBezTo>
                <a:cubicBezTo>
                  <a:pt x="6772" y="12291"/>
                  <a:pt x="6860" y="12261"/>
                  <a:pt x="6933" y="12192"/>
                </a:cubicBezTo>
                <a:cubicBezTo>
                  <a:pt x="7177" y="11961"/>
                  <a:pt x="7014" y="11567"/>
                  <a:pt x="6688" y="11567"/>
                </a:cubicBezTo>
                <a:close/>
                <a:moveTo>
                  <a:pt x="23475" y="11798"/>
                </a:moveTo>
                <a:lnTo>
                  <a:pt x="23651" y="12138"/>
                </a:lnTo>
                <a:lnTo>
                  <a:pt x="23311" y="12315"/>
                </a:lnTo>
                <a:lnTo>
                  <a:pt x="23135" y="11988"/>
                </a:lnTo>
                <a:lnTo>
                  <a:pt x="23475" y="11798"/>
                </a:lnTo>
                <a:close/>
                <a:moveTo>
                  <a:pt x="11704" y="11798"/>
                </a:moveTo>
                <a:lnTo>
                  <a:pt x="11894" y="12179"/>
                </a:lnTo>
                <a:lnTo>
                  <a:pt x="11554" y="12355"/>
                </a:lnTo>
                <a:lnTo>
                  <a:pt x="11364" y="11975"/>
                </a:lnTo>
                <a:lnTo>
                  <a:pt x="11704" y="11798"/>
                </a:lnTo>
                <a:close/>
                <a:moveTo>
                  <a:pt x="36534" y="11668"/>
                </a:moveTo>
                <a:cubicBezTo>
                  <a:pt x="36450" y="11668"/>
                  <a:pt x="36363" y="11700"/>
                  <a:pt x="36292" y="11771"/>
                </a:cubicBezTo>
                <a:cubicBezTo>
                  <a:pt x="36075" y="11988"/>
                  <a:pt x="36224" y="12355"/>
                  <a:pt x="36537" y="12355"/>
                </a:cubicBezTo>
                <a:cubicBezTo>
                  <a:pt x="36713" y="12355"/>
                  <a:pt x="36863" y="12192"/>
                  <a:pt x="36863" y="12016"/>
                </a:cubicBezTo>
                <a:lnTo>
                  <a:pt x="36877" y="12016"/>
                </a:lnTo>
                <a:cubicBezTo>
                  <a:pt x="36877" y="11805"/>
                  <a:pt x="36710" y="11668"/>
                  <a:pt x="36534" y="11668"/>
                </a:cubicBezTo>
                <a:close/>
                <a:moveTo>
                  <a:pt x="40057" y="12002"/>
                </a:moveTo>
                <a:cubicBezTo>
                  <a:pt x="40016" y="12070"/>
                  <a:pt x="39935" y="12111"/>
                  <a:pt x="39921" y="12179"/>
                </a:cubicBezTo>
                <a:cubicBezTo>
                  <a:pt x="39896" y="12268"/>
                  <a:pt x="39966" y="12357"/>
                  <a:pt x="40052" y="12357"/>
                </a:cubicBezTo>
                <a:cubicBezTo>
                  <a:pt x="40058" y="12357"/>
                  <a:pt x="40065" y="12356"/>
                  <a:pt x="40071" y="12355"/>
                </a:cubicBezTo>
                <a:cubicBezTo>
                  <a:pt x="40152" y="12342"/>
                  <a:pt x="40220" y="12274"/>
                  <a:pt x="40247" y="12206"/>
                </a:cubicBezTo>
                <a:cubicBezTo>
                  <a:pt x="40247" y="12138"/>
                  <a:pt x="40179" y="12070"/>
                  <a:pt x="40139" y="12002"/>
                </a:cubicBezTo>
                <a:close/>
                <a:moveTo>
                  <a:pt x="20715" y="11853"/>
                </a:moveTo>
                <a:lnTo>
                  <a:pt x="20892" y="12192"/>
                </a:lnTo>
                <a:lnTo>
                  <a:pt x="20552" y="12369"/>
                </a:lnTo>
                <a:lnTo>
                  <a:pt x="20376" y="12029"/>
                </a:lnTo>
                <a:lnTo>
                  <a:pt x="20715" y="11853"/>
                </a:lnTo>
                <a:close/>
                <a:moveTo>
                  <a:pt x="2080" y="12233"/>
                </a:moveTo>
                <a:cubicBezTo>
                  <a:pt x="2040" y="12233"/>
                  <a:pt x="2012" y="12287"/>
                  <a:pt x="1972" y="12315"/>
                </a:cubicBezTo>
                <a:cubicBezTo>
                  <a:pt x="2012" y="12342"/>
                  <a:pt x="2026" y="12396"/>
                  <a:pt x="2067" y="12410"/>
                </a:cubicBezTo>
                <a:cubicBezTo>
                  <a:pt x="2071" y="12411"/>
                  <a:pt x="2075" y="12412"/>
                  <a:pt x="2079" y="12412"/>
                </a:cubicBezTo>
                <a:cubicBezTo>
                  <a:pt x="2114" y="12412"/>
                  <a:pt x="2141" y="12365"/>
                  <a:pt x="2189" y="12328"/>
                </a:cubicBezTo>
                <a:cubicBezTo>
                  <a:pt x="2135" y="12287"/>
                  <a:pt x="2108" y="12233"/>
                  <a:pt x="2080" y="12233"/>
                </a:cubicBezTo>
                <a:close/>
                <a:moveTo>
                  <a:pt x="17983" y="11920"/>
                </a:moveTo>
                <a:lnTo>
                  <a:pt x="18214" y="12287"/>
                </a:lnTo>
                <a:lnTo>
                  <a:pt x="17834" y="12464"/>
                </a:lnTo>
                <a:lnTo>
                  <a:pt x="17671" y="12097"/>
                </a:lnTo>
                <a:lnTo>
                  <a:pt x="17983" y="11920"/>
                </a:lnTo>
                <a:close/>
                <a:moveTo>
                  <a:pt x="33785" y="11682"/>
                </a:moveTo>
                <a:cubicBezTo>
                  <a:pt x="33686" y="11682"/>
                  <a:pt x="33586" y="11718"/>
                  <a:pt x="33506" y="11798"/>
                </a:cubicBezTo>
                <a:cubicBezTo>
                  <a:pt x="33247" y="12056"/>
                  <a:pt x="33438" y="12478"/>
                  <a:pt x="33791" y="12478"/>
                </a:cubicBezTo>
                <a:cubicBezTo>
                  <a:pt x="34009" y="12478"/>
                  <a:pt x="34185" y="12287"/>
                  <a:pt x="34172" y="12070"/>
                </a:cubicBezTo>
                <a:lnTo>
                  <a:pt x="34172" y="12070"/>
                </a:lnTo>
                <a:lnTo>
                  <a:pt x="34185" y="12084"/>
                </a:lnTo>
                <a:cubicBezTo>
                  <a:pt x="34185" y="11836"/>
                  <a:pt x="33988" y="11682"/>
                  <a:pt x="33785" y="11682"/>
                </a:cubicBezTo>
                <a:close/>
                <a:moveTo>
                  <a:pt x="27022" y="11975"/>
                </a:moveTo>
                <a:lnTo>
                  <a:pt x="27199" y="12315"/>
                </a:lnTo>
                <a:lnTo>
                  <a:pt x="26859" y="12491"/>
                </a:lnTo>
                <a:lnTo>
                  <a:pt x="26682" y="12165"/>
                </a:lnTo>
                <a:lnTo>
                  <a:pt x="27022" y="11975"/>
                </a:lnTo>
                <a:close/>
                <a:moveTo>
                  <a:pt x="15265" y="12002"/>
                </a:moveTo>
                <a:lnTo>
                  <a:pt x="15442" y="12355"/>
                </a:lnTo>
                <a:lnTo>
                  <a:pt x="15088" y="12532"/>
                </a:lnTo>
                <a:lnTo>
                  <a:pt x="14911" y="12179"/>
                </a:lnTo>
                <a:lnTo>
                  <a:pt x="15265" y="12002"/>
                </a:lnTo>
                <a:close/>
                <a:moveTo>
                  <a:pt x="40923" y="12353"/>
                </a:moveTo>
                <a:cubicBezTo>
                  <a:pt x="40919" y="12353"/>
                  <a:pt x="40916" y="12354"/>
                  <a:pt x="40913" y="12355"/>
                </a:cubicBezTo>
                <a:cubicBezTo>
                  <a:pt x="40873" y="12369"/>
                  <a:pt x="40832" y="12396"/>
                  <a:pt x="40818" y="12451"/>
                </a:cubicBezTo>
                <a:cubicBezTo>
                  <a:pt x="40818" y="12464"/>
                  <a:pt x="40859" y="12532"/>
                  <a:pt x="40900" y="12532"/>
                </a:cubicBezTo>
                <a:cubicBezTo>
                  <a:pt x="40927" y="12532"/>
                  <a:pt x="40981" y="12491"/>
                  <a:pt x="41049" y="12451"/>
                </a:cubicBezTo>
                <a:cubicBezTo>
                  <a:pt x="40989" y="12402"/>
                  <a:pt x="40950" y="12353"/>
                  <a:pt x="40923" y="12353"/>
                </a:cubicBezTo>
                <a:close/>
                <a:moveTo>
                  <a:pt x="7509" y="11790"/>
                </a:moveTo>
                <a:cubicBezTo>
                  <a:pt x="7412" y="11790"/>
                  <a:pt x="7312" y="11826"/>
                  <a:pt x="7232" y="11907"/>
                </a:cubicBezTo>
                <a:cubicBezTo>
                  <a:pt x="6987" y="12152"/>
                  <a:pt x="7164" y="12559"/>
                  <a:pt x="7517" y="12559"/>
                </a:cubicBezTo>
                <a:cubicBezTo>
                  <a:pt x="7721" y="12559"/>
                  <a:pt x="7898" y="12383"/>
                  <a:pt x="7898" y="12179"/>
                </a:cubicBezTo>
                <a:cubicBezTo>
                  <a:pt x="7898" y="11942"/>
                  <a:pt x="7708" y="11790"/>
                  <a:pt x="7509" y="11790"/>
                </a:cubicBezTo>
                <a:close/>
                <a:moveTo>
                  <a:pt x="24304" y="12043"/>
                </a:moveTo>
                <a:lnTo>
                  <a:pt x="24494" y="12383"/>
                </a:lnTo>
                <a:lnTo>
                  <a:pt x="24154" y="12559"/>
                </a:lnTo>
                <a:lnTo>
                  <a:pt x="23964" y="12233"/>
                </a:lnTo>
                <a:lnTo>
                  <a:pt x="24304" y="12043"/>
                </a:lnTo>
                <a:close/>
                <a:moveTo>
                  <a:pt x="4782" y="11954"/>
                </a:moveTo>
                <a:cubicBezTo>
                  <a:pt x="4706" y="11954"/>
                  <a:pt x="4629" y="11982"/>
                  <a:pt x="4568" y="12043"/>
                </a:cubicBezTo>
                <a:cubicBezTo>
                  <a:pt x="4381" y="12229"/>
                  <a:pt x="4508" y="12560"/>
                  <a:pt x="4769" y="12560"/>
                </a:cubicBezTo>
                <a:cubicBezTo>
                  <a:pt x="4775" y="12560"/>
                  <a:pt x="4780" y="12560"/>
                  <a:pt x="4785" y="12559"/>
                </a:cubicBezTo>
                <a:cubicBezTo>
                  <a:pt x="4962" y="12559"/>
                  <a:pt x="5084" y="12423"/>
                  <a:pt x="5098" y="12260"/>
                </a:cubicBezTo>
                <a:cubicBezTo>
                  <a:pt x="5098" y="12076"/>
                  <a:pt x="4942" y="11954"/>
                  <a:pt x="4782" y="11954"/>
                </a:cubicBezTo>
                <a:close/>
                <a:moveTo>
                  <a:pt x="37352" y="11948"/>
                </a:moveTo>
                <a:lnTo>
                  <a:pt x="37352" y="11961"/>
                </a:lnTo>
                <a:cubicBezTo>
                  <a:pt x="37080" y="11961"/>
                  <a:pt x="36945" y="12287"/>
                  <a:pt x="37135" y="12491"/>
                </a:cubicBezTo>
                <a:cubicBezTo>
                  <a:pt x="37198" y="12551"/>
                  <a:pt x="37273" y="12577"/>
                  <a:pt x="37347" y="12577"/>
                </a:cubicBezTo>
                <a:cubicBezTo>
                  <a:pt x="37510" y="12577"/>
                  <a:pt x="37665" y="12448"/>
                  <a:pt x="37665" y="12260"/>
                </a:cubicBezTo>
                <a:cubicBezTo>
                  <a:pt x="37665" y="12084"/>
                  <a:pt x="37529" y="11948"/>
                  <a:pt x="37352" y="11948"/>
                </a:cubicBezTo>
                <a:close/>
                <a:moveTo>
                  <a:pt x="12519" y="12070"/>
                </a:moveTo>
                <a:lnTo>
                  <a:pt x="12710" y="12423"/>
                </a:lnTo>
                <a:lnTo>
                  <a:pt x="12370" y="12600"/>
                </a:lnTo>
                <a:lnTo>
                  <a:pt x="12179" y="12260"/>
                </a:lnTo>
                <a:lnTo>
                  <a:pt x="12519" y="12070"/>
                </a:lnTo>
                <a:close/>
                <a:moveTo>
                  <a:pt x="21612" y="12056"/>
                </a:moveTo>
                <a:lnTo>
                  <a:pt x="21612" y="12056"/>
                </a:lnTo>
                <a:cubicBezTo>
                  <a:pt x="21599" y="12220"/>
                  <a:pt x="21694" y="12383"/>
                  <a:pt x="21844" y="12464"/>
                </a:cubicBezTo>
                <a:lnTo>
                  <a:pt x="21409" y="12627"/>
                </a:lnTo>
                <a:lnTo>
                  <a:pt x="21232" y="12287"/>
                </a:lnTo>
                <a:lnTo>
                  <a:pt x="21612" y="12056"/>
                </a:lnTo>
                <a:close/>
                <a:moveTo>
                  <a:pt x="30611" y="12152"/>
                </a:moveTo>
                <a:lnTo>
                  <a:pt x="30801" y="12505"/>
                </a:lnTo>
                <a:lnTo>
                  <a:pt x="30447" y="12682"/>
                </a:lnTo>
                <a:lnTo>
                  <a:pt x="30257" y="12342"/>
                </a:lnTo>
                <a:lnTo>
                  <a:pt x="30611" y="12152"/>
                </a:lnTo>
                <a:close/>
                <a:moveTo>
                  <a:pt x="34613" y="11934"/>
                </a:moveTo>
                <a:lnTo>
                  <a:pt x="34613" y="11934"/>
                </a:lnTo>
                <a:cubicBezTo>
                  <a:pt x="34265" y="11939"/>
                  <a:pt x="34105" y="12343"/>
                  <a:pt x="34335" y="12587"/>
                </a:cubicBezTo>
                <a:cubicBezTo>
                  <a:pt x="34416" y="12668"/>
                  <a:pt x="34515" y="12704"/>
                  <a:pt x="34611" y="12704"/>
                </a:cubicBezTo>
                <a:cubicBezTo>
                  <a:pt x="34806" y="12704"/>
                  <a:pt x="34992" y="12556"/>
                  <a:pt x="35001" y="12328"/>
                </a:cubicBezTo>
                <a:cubicBezTo>
                  <a:pt x="35001" y="12113"/>
                  <a:pt x="34828" y="11938"/>
                  <a:pt x="34613" y="11934"/>
                </a:cubicBezTo>
                <a:close/>
                <a:moveTo>
                  <a:pt x="18826" y="12179"/>
                </a:moveTo>
                <a:lnTo>
                  <a:pt x="19003" y="12546"/>
                </a:lnTo>
                <a:lnTo>
                  <a:pt x="18677" y="12709"/>
                </a:lnTo>
                <a:lnTo>
                  <a:pt x="18445" y="12355"/>
                </a:lnTo>
                <a:lnTo>
                  <a:pt x="18826" y="12179"/>
                </a:lnTo>
                <a:close/>
                <a:moveTo>
                  <a:pt x="27865" y="12247"/>
                </a:moveTo>
                <a:lnTo>
                  <a:pt x="28028" y="12587"/>
                </a:lnTo>
                <a:lnTo>
                  <a:pt x="27688" y="12750"/>
                </a:lnTo>
                <a:lnTo>
                  <a:pt x="27511" y="12410"/>
                </a:lnTo>
                <a:lnTo>
                  <a:pt x="27865" y="12247"/>
                </a:lnTo>
                <a:close/>
                <a:moveTo>
                  <a:pt x="2896" y="12383"/>
                </a:moveTo>
                <a:cubicBezTo>
                  <a:pt x="2638" y="12383"/>
                  <a:pt x="2638" y="12763"/>
                  <a:pt x="2896" y="12763"/>
                </a:cubicBezTo>
                <a:cubicBezTo>
                  <a:pt x="3154" y="12763"/>
                  <a:pt x="3154" y="12383"/>
                  <a:pt x="2896" y="12383"/>
                </a:cubicBezTo>
                <a:close/>
                <a:moveTo>
                  <a:pt x="16108" y="12260"/>
                </a:moveTo>
                <a:lnTo>
                  <a:pt x="16271" y="12600"/>
                </a:lnTo>
                <a:lnTo>
                  <a:pt x="15904" y="12777"/>
                </a:lnTo>
                <a:lnTo>
                  <a:pt x="15727" y="12451"/>
                </a:lnTo>
                <a:lnTo>
                  <a:pt x="16108" y="12260"/>
                </a:lnTo>
                <a:close/>
                <a:moveTo>
                  <a:pt x="38195" y="12220"/>
                </a:moveTo>
                <a:cubicBezTo>
                  <a:pt x="37937" y="12220"/>
                  <a:pt x="37801" y="12519"/>
                  <a:pt x="37978" y="12709"/>
                </a:cubicBezTo>
                <a:cubicBezTo>
                  <a:pt x="38035" y="12766"/>
                  <a:pt x="38106" y="12792"/>
                  <a:pt x="38177" y="12792"/>
                </a:cubicBezTo>
                <a:cubicBezTo>
                  <a:pt x="38324" y="12792"/>
                  <a:pt x="38467" y="12680"/>
                  <a:pt x="38467" y="12505"/>
                </a:cubicBezTo>
                <a:cubicBezTo>
                  <a:pt x="38467" y="12355"/>
                  <a:pt x="38345" y="12220"/>
                  <a:pt x="38195" y="12220"/>
                </a:cubicBezTo>
                <a:close/>
                <a:moveTo>
                  <a:pt x="13362" y="12328"/>
                </a:moveTo>
                <a:lnTo>
                  <a:pt x="13539" y="12668"/>
                </a:lnTo>
                <a:lnTo>
                  <a:pt x="13199" y="12831"/>
                </a:lnTo>
                <a:lnTo>
                  <a:pt x="13022" y="12491"/>
                </a:lnTo>
                <a:lnTo>
                  <a:pt x="13362" y="12328"/>
                </a:lnTo>
                <a:close/>
                <a:moveTo>
                  <a:pt x="25133" y="12287"/>
                </a:moveTo>
                <a:lnTo>
                  <a:pt x="25296" y="12668"/>
                </a:lnTo>
                <a:lnTo>
                  <a:pt x="24983" y="12831"/>
                </a:lnTo>
                <a:lnTo>
                  <a:pt x="24807" y="12464"/>
                </a:lnTo>
                <a:lnTo>
                  <a:pt x="25133" y="12287"/>
                </a:lnTo>
                <a:close/>
                <a:moveTo>
                  <a:pt x="5598" y="12158"/>
                </a:moveTo>
                <a:cubicBezTo>
                  <a:pt x="5514" y="12158"/>
                  <a:pt x="5427" y="12189"/>
                  <a:pt x="5356" y="12260"/>
                </a:cubicBezTo>
                <a:cubicBezTo>
                  <a:pt x="5152" y="12478"/>
                  <a:pt x="5315" y="12845"/>
                  <a:pt x="5614" y="12845"/>
                </a:cubicBezTo>
                <a:cubicBezTo>
                  <a:pt x="5805" y="12831"/>
                  <a:pt x="5954" y="12682"/>
                  <a:pt x="5954" y="12505"/>
                </a:cubicBezTo>
                <a:lnTo>
                  <a:pt x="5941" y="12505"/>
                </a:lnTo>
                <a:cubicBezTo>
                  <a:pt x="5941" y="12294"/>
                  <a:pt x="5774" y="12158"/>
                  <a:pt x="5598" y="12158"/>
                </a:cubicBezTo>
                <a:close/>
                <a:moveTo>
                  <a:pt x="8346" y="12043"/>
                </a:moveTo>
                <a:cubicBezTo>
                  <a:pt x="8115" y="12043"/>
                  <a:pt x="7939" y="12206"/>
                  <a:pt x="7939" y="12437"/>
                </a:cubicBezTo>
                <a:cubicBezTo>
                  <a:pt x="7929" y="12680"/>
                  <a:pt x="8126" y="12846"/>
                  <a:pt x="8338" y="12846"/>
                </a:cubicBezTo>
                <a:cubicBezTo>
                  <a:pt x="8434" y="12846"/>
                  <a:pt x="8534" y="12812"/>
                  <a:pt x="8618" y="12736"/>
                </a:cubicBezTo>
                <a:cubicBezTo>
                  <a:pt x="8877" y="12491"/>
                  <a:pt x="8700" y="12043"/>
                  <a:pt x="8346" y="12043"/>
                </a:cubicBezTo>
                <a:close/>
                <a:moveTo>
                  <a:pt x="22414" y="12355"/>
                </a:moveTo>
                <a:lnTo>
                  <a:pt x="22577" y="12709"/>
                </a:lnTo>
                <a:lnTo>
                  <a:pt x="22238" y="12886"/>
                </a:lnTo>
                <a:lnTo>
                  <a:pt x="22007" y="12532"/>
                </a:lnTo>
                <a:lnTo>
                  <a:pt x="22414" y="12355"/>
                </a:lnTo>
                <a:close/>
                <a:moveTo>
                  <a:pt x="10643" y="12355"/>
                </a:moveTo>
                <a:lnTo>
                  <a:pt x="10834" y="12722"/>
                </a:lnTo>
                <a:lnTo>
                  <a:pt x="10480" y="12913"/>
                </a:lnTo>
                <a:lnTo>
                  <a:pt x="10277" y="12559"/>
                </a:lnTo>
                <a:lnTo>
                  <a:pt x="10643" y="12355"/>
                </a:lnTo>
                <a:close/>
                <a:moveTo>
                  <a:pt x="35434" y="12206"/>
                </a:moveTo>
                <a:cubicBezTo>
                  <a:pt x="35344" y="12206"/>
                  <a:pt x="35252" y="12240"/>
                  <a:pt x="35178" y="12315"/>
                </a:cubicBezTo>
                <a:cubicBezTo>
                  <a:pt x="34946" y="12546"/>
                  <a:pt x="35110" y="12940"/>
                  <a:pt x="35436" y="12940"/>
                </a:cubicBezTo>
                <a:cubicBezTo>
                  <a:pt x="35640" y="12940"/>
                  <a:pt x="35803" y="12763"/>
                  <a:pt x="35803" y="12573"/>
                </a:cubicBezTo>
                <a:cubicBezTo>
                  <a:pt x="35803" y="12352"/>
                  <a:pt x="35623" y="12206"/>
                  <a:pt x="35434" y="12206"/>
                </a:cubicBezTo>
                <a:close/>
                <a:moveTo>
                  <a:pt x="19669" y="12451"/>
                </a:moveTo>
                <a:lnTo>
                  <a:pt x="19845" y="12790"/>
                </a:lnTo>
                <a:lnTo>
                  <a:pt x="19506" y="12954"/>
                </a:lnTo>
                <a:lnTo>
                  <a:pt x="19329" y="12627"/>
                </a:lnTo>
                <a:lnTo>
                  <a:pt x="19669" y="12451"/>
                </a:lnTo>
                <a:close/>
                <a:moveTo>
                  <a:pt x="31440" y="12396"/>
                </a:moveTo>
                <a:cubicBezTo>
                  <a:pt x="31508" y="12505"/>
                  <a:pt x="31576" y="12641"/>
                  <a:pt x="31644" y="12763"/>
                </a:cubicBezTo>
                <a:lnTo>
                  <a:pt x="31277" y="12954"/>
                </a:lnTo>
                <a:lnTo>
                  <a:pt x="31086" y="12587"/>
                </a:lnTo>
                <a:lnTo>
                  <a:pt x="31440" y="12396"/>
                </a:lnTo>
                <a:close/>
                <a:moveTo>
                  <a:pt x="9608" y="12678"/>
                </a:moveTo>
                <a:cubicBezTo>
                  <a:pt x="9613" y="12711"/>
                  <a:pt x="9616" y="12744"/>
                  <a:pt x="9624" y="12777"/>
                </a:cubicBezTo>
                <a:lnTo>
                  <a:pt x="9597" y="12845"/>
                </a:lnTo>
                <a:cubicBezTo>
                  <a:pt x="9575" y="12897"/>
                  <a:pt x="9543" y="12943"/>
                  <a:pt x="9502" y="12982"/>
                </a:cubicBezTo>
                <a:lnTo>
                  <a:pt x="9502" y="12982"/>
                </a:lnTo>
                <a:cubicBezTo>
                  <a:pt x="9496" y="12941"/>
                  <a:pt x="9496" y="12899"/>
                  <a:pt x="9502" y="12858"/>
                </a:cubicBezTo>
                <a:lnTo>
                  <a:pt x="9529" y="12790"/>
                </a:lnTo>
                <a:cubicBezTo>
                  <a:pt x="9551" y="12749"/>
                  <a:pt x="9578" y="12711"/>
                  <a:pt x="9608" y="12678"/>
                </a:cubicBezTo>
                <a:close/>
                <a:moveTo>
                  <a:pt x="39011" y="12491"/>
                </a:moveTo>
                <a:cubicBezTo>
                  <a:pt x="38877" y="12491"/>
                  <a:pt x="38756" y="12597"/>
                  <a:pt x="38752" y="12743"/>
                </a:cubicBezTo>
                <a:lnTo>
                  <a:pt x="38752" y="12743"/>
                </a:lnTo>
                <a:cubicBezTo>
                  <a:pt x="38752" y="12741"/>
                  <a:pt x="38752" y="12738"/>
                  <a:pt x="38752" y="12736"/>
                </a:cubicBezTo>
                <a:lnTo>
                  <a:pt x="38752" y="12750"/>
                </a:lnTo>
                <a:cubicBezTo>
                  <a:pt x="38752" y="12747"/>
                  <a:pt x="38752" y="12745"/>
                  <a:pt x="38752" y="12743"/>
                </a:cubicBezTo>
                <a:lnTo>
                  <a:pt x="38752" y="12743"/>
                </a:lnTo>
                <a:cubicBezTo>
                  <a:pt x="38756" y="12897"/>
                  <a:pt x="38881" y="13001"/>
                  <a:pt x="39012" y="13001"/>
                </a:cubicBezTo>
                <a:cubicBezTo>
                  <a:pt x="39073" y="13001"/>
                  <a:pt x="39136" y="12978"/>
                  <a:pt x="39187" y="12926"/>
                </a:cubicBezTo>
                <a:cubicBezTo>
                  <a:pt x="39350" y="12777"/>
                  <a:pt x="39242" y="12491"/>
                  <a:pt x="39011" y="12491"/>
                </a:cubicBezTo>
                <a:close/>
                <a:moveTo>
                  <a:pt x="16910" y="12519"/>
                </a:moveTo>
                <a:lnTo>
                  <a:pt x="17086" y="12845"/>
                </a:lnTo>
                <a:lnTo>
                  <a:pt x="16719" y="13008"/>
                </a:lnTo>
                <a:lnTo>
                  <a:pt x="16556" y="12695"/>
                </a:lnTo>
                <a:lnTo>
                  <a:pt x="16910" y="12519"/>
                </a:lnTo>
                <a:close/>
                <a:moveTo>
                  <a:pt x="28680" y="12478"/>
                </a:moveTo>
                <a:lnTo>
                  <a:pt x="28857" y="12858"/>
                </a:lnTo>
                <a:lnTo>
                  <a:pt x="28517" y="13021"/>
                </a:lnTo>
                <a:lnTo>
                  <a:pt x="28354" y="12654"/>
                </a:lnTo>
                <a:lnTo>
                  <a:pt x="28680" y="12478"/>
                </a:lnTo>
                <a:close/>
                <a:moveTo>
                  <a:pt x="3706" y="12542"/>
                </a:moveTo>
                <a:cubicBezTo>
                  <a:pt x="3645" y="12542"/>
                  <a:pt x="3584" y="12564"/>
                  <a:pt x="3535" y="12614"/>
                </a:cubicBezTo>
                <a:cubicBezTo>
                  <a:pt x="3358" y="12790"/>
                  <a:pt x="3480" y="13076"/>
                  <a:pt x="3711" y="13076"/>
                </a:cubicBezTo>
                <a:cubicBezTo>
                  <a:pt x="3861" y="13076"/>
                  <a:pt x="3970" y="12967"/>
                  <a:pt x="3983" y="12818"/>
                </a:cubicBezTo>
                <a:cubicBezTo>
                  <a:pt x="3983" y="12657"/>
                  <a:pt x="3845" y="12542"/>
                  <a:pt x="3706" y="12542"/>
                </a:cubicBezTo>
                <a:close/>
                <a:moveTo>
                  <a:pt x="25962" y="12559"/>
                </a:moveTo>
                <a:lnTo>
                  <a:pt x="26125" y="12899"/>
                </a:lnTo>
                <a:lnTo>
                  <a:pt x="25799" y="13076"/>
                </a:lnTo>
                <a:lnTo>
                  <a:pt x="25622" y="12736"/>
                </a:lnTo>
                <a:lnTo>
                  <a:pt x="25962" y="12559"/>
                </a:lnTo>
                <a:close/>
                <a:moveTo>
                  <a:pt x="14177" y="12573"/>
                </a:moveTo>
                <a:lnTo>
                  <a:pt x="14409" y="12926"/>
                </a:lnTo>
                <a:lnTo>
                  <a:pt x="14028" y="13103"/>
                </a:lnTo>
                <a:lnTo>
                  <a:pt x="13851" y="12750"/>
                </a:lnTo>
                <a:lnTo>
                  <a:pt x="14177" y="12573"/>
                </a:lnTo>
                <a:close/>
                <a:moveTo>
                  <a:pt x="6443" y="12383"/>
                </a:moveTo>
                <a:cubicBezTo>
                  <a:pt x="6240" y="12383"/>
                  <a:pt x="6076" y="12546"/>
                  <a:pt x="6076" y="12750"/>
                </a:cubicBezTo>
                <a:cubicBezTo>
                  <a:pt x="6067" y="12970"/>
                  <a:pt x="6245" y="13116"/>
                  <a:pt x="6432" y="13116"/>
                </a:cubicBezTo>
                <a:cubicBezTo>
                  <a:pt x="6521" y="13116"/>
                  <a:pt x="6613" y="13083"/>
                  <a:pt x="6688" y="13008"/>
                </a:cubicBezTo>
                <a:cubicBezTo>
                  <a:pt x="6933" y="12790"/>
                  <a:pt x="6770" y="12383"/>
                  <a:pt x="6443" y="12383"/>
                </a:cubicBezTo>
                <a:close/>
                <a:moveTo>
                  <a:pt x="23230" y="12627"/>
                </a:moveTo>
                <a:lnTo>
                  <a:pt x="23407" y="12967"/>
                </a:lnTo>
                <a:lnTo>
                  <a:pt x="23040" y="13144"/>
                </a:lnTo>
                <a:lnTo>
                  <a:pt x="22863" y="12818"/>
                </a:lnTo>
                <a:lnTo>
                  <a:pt x="23230" y="12627"/>
                </a:lnTo>
                <a:close/>
                <a:moveTo>
                  <a:pt x="11459" y="12627"/>
                </a:moveTo>
                <a:lnTo>
                  <a:pt x="11622" y="13008"/>
                </a:lnTo>
                <a:lnTo>
                  <a:pt x="11296" y="13185"/>
                </a:lnTo>
                <a:lnTo>
                  <a:pt x="11119" y="12818"/>
                </a:lnTo>
                <a:lnTo>
                  <a:pt x="11459" y="12627"/>
                </a:lnTo>
                <a:close/>
                <a:moveTo>
                  <a:pt x="36251" y="12478"/>
                </a:moveTo>
                <a:cubicBezTo>
                  <a:pt x="36063" y="12478"/>
                  <a:pt x="35902" y="12637"/>
                  <a:pt x="35898" y="12838"/>
                </a:cubicBezTo>
                <a:lnTo>
                  <a:pt x="35898" y="12838"/>
                </a:lnTo>
                <a:cubicBezTo>
                  <a:pt x="35898" y="12836"/>
                  <a:pt x="35898" y="12833"/>
                  <a:pt x="35898" y="12831"/>
                </a:cubicBezTo>
                <a:lnTo>
                  <a:pt x="35898" y="12845"/>
                </a:lnTo>
                <a:cubicBezTo>
                  <a:pt x="35898" y="12842"/>
                  <a:pt x="35898" y="12840"/>
                  <a:pt x="35898" y="12838"/>
                </a:cubicBezTo>
                <a:lnTo>
                  <a:pt x="35898" y="12838"/>
                </a:lnTo>
                <a:cubicBezTo>
                  <a:pt x="35902" y="13045"/>
                  <a:pt x="36073" y="13185"/>
                  <a:pt x="36254" y="13185"/>
                </a:cubicBezTo>
                <a:cubicBezTo>
                  <a:pt x="36343" y="13185"/>
                  <a:pt x="36434" y="13151"/>
                  <a:pt x="36510" y="13076"/>
                </a:cubicBezTo>
                <a:cubicBezTo>
                  <a:pt x="36727" y="12858"/>
                  <a:pt x="36564" y="12478"/>
                  <a:pt x="36251" y="12478"/>
                </a:cubicBezTo>
                <a:close/>
                <a:moveTo>
                  <a:pt x="20484" y="12695"/>
                </a:moveTo>
                <a:lnTo>
                  <a:pt x="20647" y="13035"/>
                </a:lnTo>
                <a:lnTo>
                  <a:pt x="20321" y="13198"/>
                </a:lnTo>
                <a:lnTo>
                  <a:pt x="20144" y="12872"/>
                </a:lnTo>
                <a:lnTo>
                  <a:pt x="20484" y="12695"/>
                </a:lnTo>
                <a:close/>
                <a:moveTo>
                  <a:pt x="39817" y="12816"/>
                </a:moveTo>
                <a:cubicBezTo>
                  <a:pt x="39706" y="12816"/>
                  <a:pt x="39622" y="12907"/>
                  <a:pt x="39622" y="13021"/>
                </a:cubicBezTo>
                <a:cubicBezTo>
                  <a:pt x="39629" y="13154"/>
                  <a:pt x="39733" y="13222"/>
                  <a:pt x="39838" y="13222"/>
                </a:cubicBezTo>
                <a:cubicBezTo>
                  <a:pt x="39937" y="13222"/>
                  <a:pt x="40037" y="13161"/>
                  <a:pt x="40057" y="13035"/>
                </a:cubicBezTo>
                <a:cubicBezTo>
                  <a:pt x="40057" y="12920"/>
                  <a:pt x="39973" y="12816"/>
                  <a:pt x="39860" y="12816"/>
                </a:cubicBezTo>
                <a:cubicBezTo>
                  <a:pt x="39854" y="12816"/>
                  <a:pt x="39847" y="12817"/>
                  <a:pt x="39840" y="12818"/>
                </a:cubicBezTo>
                <a:cubicBezTo>
                  <a:pt x="39832" y="12817"/>
                  <a:pt x="39824" y="12816"/>
                  <a:pt x="39817" y="12816"/>
                </a:cubicBezTo>
                <a:close/>
                <a:moveTo>
                  <a:pt x="1795" y="13008"/>
                </a:moveTo>
                <a:cubicBezTo>
                  <a:pt x="1741" y="13076"/>
                  <a:pt x="1686" y="13117"/>
                  <a:pt x="1700" y="13144"/>
                </a:cubicBezTo>
                <a:cubicBezTo>
                  <a:pt x="1713" y="13185"/>
                  <a:pt x="1768" y="13212"/>
                  <a:pt x="1795" y="13253"/>
                </a:cubicBezTo>
                <a:cubicBezTo>
                  <a:pt x="1822" y="13212"/>
                  <a:pt x="1890" y="13185"/>
                  <a:pt x="1890" y="13144"/>
                </a:cubicBezTo>
                <a:cubicBezTo>
                  <a:pt x="1890" y="13117"/>
                  <a:pt x="1836" y="13076"/>
                  <a:pt x="1795" y="13008"/>
                </a:cubicBezTo>
                <a:close/>
                <a:moveTo>
                  <a:pt x="29795" y="11920"/>
                </a:moveTo>
                <a:lnTo>
                  <a:pt x="29985" y="12287"/>
                </a:lnTo>
                <a:cubicBezTo>
                  <a:pt x="29977" y="12287"/>
                  <a:pt x="29969" y="12287"/>
                  <a:pt x="29962" y="12287"/>
                </a:cubicBezTo>
                <a:cubicBezTo>
                  <a:pt x="29773" y="12287"/>
                  <a:pt x="29668" y="12442"/>
                  <a:pt x="29550" y="12573"/>
                </a:cubicBezTo>
                <a:cubicBezTo>
                  <a:pt x="29550" y="12763"/>
                  <a:pt x="29564" y="12967"/>
                  <a:pt x="29741" y="13062"/>
                </a:cubicBezTo>
                <a:lnTo>
                  <a:pt x="29346" y="13253"/>
                </a:lnTo>
                <a:lnTo>
                  <a:pt x="29170" y="12913"/>
                </a:lnTo>
                <a:cubicBezTo>
                  <a:pt x="29360" y="12899"/>
                  <a:pt x="29510" y="12763"/>
                  <a:pt x="29550" y="12573"/>
                </a:cubicBezTo>
                <a:cubicBezTo>
                  <a:pt x="29605" y="12396"/>
                  <a:pt x="29537" y="12220"/>
                  <a:pt x="29401" y="12124"/>
                </a:cubicBezTo>
                <a:lnTo>
                  <a:pt x="29795" y="11920"/>
                </a:lnTo>
                <a:close/>
                <a:moveTo>
                  <a:pt x="33544" y="12504"/>
                </a:moveTo>
                <a:cubicBezTo>
                  <a:pt x="33536" y="12504"/>
                  <a:pt x="33528" y="12504"/>
                  <a:pt x="33519" y="12505"/>
                </a:cubicBezTo>
                <a:cubicBezTo>
                  <a:pt x="33166" y="12505"/>
                  <a:pt x="33003" y="12940"/>
                  <a:pt x="33261" y="13198"/>
                </a:cubicBezTo>
                <a:cubicBezTo>
                  <a:pt x="33341" y="13274"/>
                  <a:pt x="33438" y="13308"/>
                  <a:pt x="33532" y="13308"/>
                </a:cubicBezTo>
                <a:cubicBezTo>
                  <a:pt x="33741" y="13308"/>
                  <a:pt x="33941" y="13142"/>
                  <a:pt x="33941" y="12899"/>
                </a:cubicBezTo>
                <a:cubicBezTo>
                  <a:pt x="33941" y="12676"/>
                  <a:pt x="33764" y="12504"/>
                  <a:pt x="33544" y="12504"/>
                </a:cubicBezTo>
                <a:close/>
                <a:moveTo>
                  <a:pt x="17766" y="12763"/>
                </a:moveTo>
                <a:lnTo>
                  <a:pt x="17929" y="13103"/>
                </a:lnTo>
                <a:lnTo>
                  <a:pt x="17589" y="13334"/>
                </a:lnTo>
                <a:lnTo>
                  <a:pt x="17426" y="12926"/>
                </a:lnTo>
                <a:lnTo>
                  <a:pt x="17766" y="12763"/>
                </a:lnTo>
                <a:close/>
                <a:moveTo>
                  <a:pt x="26791" y="12818"/>
                </a:moveTo>
                <a:lnTo>
                  <a:pt x="26954" y="13157"/>
                </a:lnTo>
                <a:lnTo>
                  <a:pt x="26614" y="13334"/>
                </a:lnTo>
                <a:lnTo>
                  <a:pt x="26451" y="12994"/>
                </a:lnTo>
                <a:lnTo>
                  <a:pt x="26791" y="12818"/>
                </a:lnTo>
                <a:close/>
                <a:moveTo>
                  <a:pt x="15020" y="12818"/>
                </a:moveTo>
                <a:cubicBezTo>
                  <a:pt x="15034" y="12886"/>
                  <a:pt x="15047" y="12940"/>
                  <a:pt x="15075" y="13008"/>
                </a:cubicBezTo>
                <a:cubicBezTo>
                  <a:pt x="15102" y="13062"/>
                  <a:pt x="15143" y="13117"/>
                  <a:pt x="15197" y="13171"/>
                </a:cubicBezTo>
                <a:lnTo>
                  <a:pt x="14857" y="13348"/>
                </a:lnTo>
                <a:lnTo>
                  <a:pt x="14626" y="12994"/>
                </a:lnTo>
                <a:lnTo>
                  <a:pt x="15020" y="12818"/>
                </a:lnTo>
                <a:close/>
                <a:moveTo>
                  <a:pt x="24045" y="12886"/>
                </a:moveTo>
                <a:lnTo>
                  <a:pt x="24222" y="13198"/>
                </a:lnTo>
                <a:lnTo>
                  <a:pt x="23855" y="13375"/>
                </a:lnTo>
                <a:lnTo>
                  <a:pt x="23678" y="13049"/>
                </a:lnTo>
                <a:lnTo>
                  <a:pt x="24045" y="12886"/>
                </a:lnTo>
                <a:close/>
                <a:moveTo>
                  <a:pt x="7259" y="12600"/>
                </a:moveTo>
                <a:cubicBezTo>
                  <a:pt x="7055" y="12614"/>
                  <a:pt x="6878" y="12777"/>
                  <a:pt x="6878" y="12994"/>
                </a:cubicBezTo>
                <a:cubicBezTo>
                  <a:pt x="6878" y="13231"/>
                  <a:pt x="7068" y="13383"/>
                  <a:pt x="7267" y="13383"/>
                </a:cubicBezTo>
                <a:cubicBezTo>
                  <a:pt x="7364" y="13383"/>
                  <a:pt x="7464" y="13347"/>
                  <a:pt x="7544" y="13266"/>
                </a:cubicBezTo>
                <a:cubicBezTo>
                  <a:pt x="7789" y="13021"/>
                  <a:pt x="7612" y="12600"/>
                  <a:pt x="7259" y="12600"/>
                </a:cubicBezTo>
                <a:close/>
                <a:moveTo>
                  <a:pt x="4541" y="12790"/>
                </a:moveTo>
                <a:cubicBezTo>
                  <a:pt x="4133" y="12790"/>
                  <a:pt x="4133" y="13402"/>
                  <a:pt x="4541" y="13402"/>
                </a:cubicBezTo>
                <a:cubicBezTo>
                  <a:pt x="4717" y="13402"/>
                  <a:pt x="4853" y="13266"/>
                  <a:pt x="4853" y="13089"/>
                </a:cubicBezTo>
                <a:lnTo>
                  <a:pt x="4853" y="13089"/>
                </a:lnTo>
                <a:lnTo>
                  <a:pt x="4840" y="13103"/>
                </a:lnTo>
                <a:cubicBezTo>
                  <a:pt x="4853" y="12926"/>
                  <a:pt x="4717" y="12790"/>
                  <a:pt x="4541" y="12790"/>
                </a:cubicBezTo>
                <a:close/>
                <a:moveTo>
                  <a:pt x="12302" y="12899"/>
                </a:moveTo>
                <a:lnTo>
                  <a:pt x="12478" y="13239"/>
                </a:lnTo>
                <a:lnTo>
                  <a:pt x="12139" y="13416"/>
                </a:lnTo>
                <a:lnTo>
                  <a:pt x="11962" y="13089"/>
                </a:lnTo>
                <a:lnTo>
                  <a:pt x="12302" y="12899"/>
                </a:lnTo>
                <a:close/>
                <a:moveTo>
                  <a:pt x="37076" y="12743"/>
                </a:moveTo>
                <a:cubicBezTo>
                  <a:pt x="36998" y="12743"/>
                  <a:pt x="36918" y="12770"/>
                  <a:pt x="36849" y="12831"/>
                </a:cubicBezTo>
                <a:cubicBezTo>
                  <a:pt x="36618" y="13035"/>
                  <a:pt x="36768" y="13416"/>
                  <a:pt x="37080" y="13416"/>
                </a:cubicBezTo>
                <a:cubicBezTo>
                  <a:pt x="37257" y="13416"/>
                  <a:pt x="37407" y="13280"/>
                  <a:pt x="37420" y="13103"/>
                </a:cubicBezTo>
                <a:cubicBezTo>
                  <a:pt x="37430" y="12893"/>
                  <a:pt x="37258" y="12743"/>
                  <a:pt x="37076" y="12743"/>
                </a:cubicBezTo>
                <a:close/>
                <a:moveTo>
                  <a:pt x="40669" y="13117"/>
                </a:moveTo>
                <a:cubicBezTo>
                  <a:pt x="40587" y="13144"/>
                  <a:pt x="40533" y="13185"/>
                  <a:pt x="40506" y="13253"/>
                </a:cubicBezTo>
                <a:cubicBezTo>
                  <a:pt x="40480" y="13342"/>
                  <a:pt x="40550" y="13431"/>
                  <a:pt x="40637" y="13431"/>
                </a:cubicBezTo>
                <a:cubicBezTo>
                  <a:pt x="40643" y="13431"/>
                  <a:pt x="40649" y="13430"/>
                  <a:pt x="40655" y="13429"/>
                </a:cubicBezTo>
                <a:cubicBezTo>
                  <a:pt x="40723" y="13416"/>
                  <a:pt x="40778" y="13361"/>
                  <a:pt x="40845" y="13320"/>
                </a:cubicBezTo>
                <a:lnTo>
                  <a:pt x="40845" y="13239"/>
                </a:lnTo>
                <a:cubicBezTo>
                  <a:pt x="40791" y="13198"/>
                  <a:pt x="40723" y="13117"/>
                  <a:pt x="40669" y="13117"/>
                </a:cubicBezTo>
                <a:close/>
                <a:moveTo>
                  <a:pt x="32305" y="12568"/>
                </a:moveTo>
                <a:cubicBezTo>
                  <a:pt x="32300" y="12592"/>
                  <a:pt x="32297" y="12616"/>
                  <a:pt x="32296" y="12641"/>
                </a:cubicBezTo>
                <a:cubicBezTo>
                  <a:pt x="32296" y="12804"/>
                  <a:pt x="32389" y="12968"/>
                  <a:pt x="32532" y="13045"/>
                </a:cubicBezTo>
                <a:lnTo>
                  <a:pt x="32532" y="13045"/>
                </a:lnTo>
                <a:cubicBezTo>
                  <a:pt x="32523" y="13045"/>
                  <a:pt x="32514" y="13045"/>
                  <a:pt x="32505" y="13045"/>
                </a:cubicBezTo>
                <a:cubicBezTo>
                  <a:pt x="32349" y="13045"/>
                  <a:pt x="32198" y="13121"/>
                  <a:pt x="32097" y="13244"/>
                </a:cubicBezTo>
                <a:lnTo>
                  <a:pt x="32097" y="13244"/>
                </a:lnTo>
                <a:cubicBezTo>
                  <a:pt x="32098" y="13278"/>
                  <a:pt x="32097" y="13313"/>
                  <a:pt x="32092" y="13348"/>
                </a:cubicBezTo>
                <a:lnTo>
                  <a:pt x="32078" y="13416"/>
                </a:lnTo>
                <a:cubicBezTo>
                  <a:pt x="32064" y="13434"/>
                  <a:pt x="32049" y="13451"/>
                  <a:pt x="32034" y="13468"/>
                </a:cubicBezTo>
                <a:lnTo>
                  <a:pt x="32034" y="13468"/>
                </a:lnTo>
                <a:cubicBezTo>
                  <a:pt x="32032" y="13438"/>
                  <a:pt x="32034" y="13406"/>
                  <a:pt x="32038" y="13375"/>
                </a:cubicBezTo>
                <a:lnTo>
                  <a:pt x="32051" y="13307"/>
                </a:lnTo>
                <a:cubicBezTo>
                  <a:pt x="32065" y="13285"/>
                  <a:pt x="32080" y="13264"/>
                  <a:pt x="32097" y="13244"/>
                </a:cubicBezTo>
                <a:lnTo>
                  <a:pt x="32097" y="13244"/>
                </a:lnTo>
                <a:cubicBezTo>
                  <a:pt x="32088" y="13081"/>
                  <a:pt x="32007" y="12935"/>
                  <a:pt x="31861" y="12845"/>
                </a:cubicBezTo>
                <a:cubicBezTo>
                  <a:pt x="32106" y="12811"/>
                  <a:pt x="32241" y="12714"/>
                  <a:pt x="32305" y="12568"/>
                </a:cubicBezTo>
                <a:close/>
                <a:moveTo>
                  <a:pt x="21300" y="12940"/>
                </a:moveTo>
                <a:lnTo>
                  <a:pt x="21477" y="13307"/>
                </a:lnTo>
                <a:lnTo>
                  <a:pt x="21150" y="13470"/>
                </a:lnTo>
                <a:lnTo>
                  <a:pt x="20987" y="13117"/>
                </a:lnTo>
                <a:lnTo>
                  <a:pt x="21300" y="12940"/>
                </a:lnTo>
                <a:close/>
                <a:moveTo>
                  <a:pt x="30366" y="12994"/>
                </a:moveTo>
                <a:lnTo>
                  <a:pt x="30543" y="13334"/>
                </a:lnTo>
                <a:lnTo>
                  <a:pt x="30162" y="13511"/>
                </a:lnTo>
                <a:lnTo>
                  <a:pt x="29985" y="13171"/>
                </a:lnTo>
                <a:lnTo>
                  <a:pt x="30366" y="12994"/>
                </a:lnTo>
                <a:close/>
                <a:moveTo>
                  <a:pt x="18581" y="13021"/>
                </a:moveTo>
                <a:lnTo>
                  <a:pt x="18758" y="13361"/>
                </a:lnTo>
                <a:lnTo>
                  <a:pt x="18418" y="13538"/>
                </a:lnTo>
                <a:lnTo>
                  <a:pt x="18242" y="13198"/>
                </a:lnTo>
                <a:lnTo>
                  <a:pt x="18581" y="13021"/>
                </a:lnTo>
                <a:close/>
                <a:moveTo>
                  <a:pt x="34358" y="12749"/>
                </a:moveTo>
                <a:cubicBezTo>
                  <a:pt x="34258" y="12749"/>
                  <a:pt x="34157" y="12787"/>
                  <a:pt x="34077" y="12872"/>
                </a:cubicBezTo>
                <a:cubicBezTo>
                  <a:pt x="33832" y="13117"/>
                  <a:pt x="34009" y="13538"/>
                  <a:pt x="34362" y="13538"/>
                </a:cubicBezTo>
                <a:cubicBezTo>
                  <a:pt x="34579" y="13538"/>
                  <a:pt x="34756" y="13361"/>
                  <a:pt x="34756" y="13144"/>
                </a:cubicBezTo>
                <a:cubicBezTo>
                  <a:pt x="34756" y="12907"/>
                  <a:pt x="34560" y="12749"/>
                  <a:pt x="34358" y="12749"/>
                </a:cubicBezTo>
                <a:close/>
                <a:moveTo>
                  <a:pt x="27620" y="13049"/>
                </a:moveTo>
                <a:lnTo>
                  <a:pt x="27783" y="13388"/>
                </a:lnTo>
                <a:lnTo>
                  <a:pt x="27444" y="13565"/>
                </a:lnTo>
                <a:lnTo>
                  <a:pt x="27280" y="13225"/>
                </a:lnTo>
                <a:lnTo>
                  <a:pt x="27620" y="13049"/>
                </a:lnTo>
                <a:close/>
                <a:moveTo>
                  <a:pt x="2624" y="13185"/>
                </a:moveTo>
                <a:cubicBezTo>
                  <a:pt x="2515" y="13185"/>
                  <a:pt x="2420" y="13266"/>
                  <a:pt x="2407" y="13388"/>
                </a:cubicBezTo>
                <a:cubicBezTo>
                  <a:pt x="2397" y="13513"/>
                  <a:pt x="2509" y="13604"/>
                  <a:pt x="2623" y="13604"/>
                </a:cubicBezTo>
                <a:cubicBezTo>
                  <a:pt x="2671" y="13604"/>
                  <a:pt x="2720" y="13588"/>
                  <a:pt x="2760" y="13552"/>
                </a:cubicBezTo>
                <a:cubicBezTo>
                  <a:pt x="2896" y="13416"/>
                  <a:pt x="2814" y="13185"/>
                  <a:pt x="2624" y="13185"/>
                </a:cubicBezTo>
                <a:close/>
                <a:moveTo>
                  <a:pt x="15822" y="13103"/>
                </a:moveTo>
                <a:lnTo>
                  <a:pt x="15999" y="13443"/>
                </a:lnTo>
                <a:lnTo>
                  <a:pt x="15673" y="13606"/>
                </a:lnTo>
                <a:lnTo>
                  <a:pt x="15496" y="13266"/>
                </a:lnTo>
                <a:lnTo>
                  <a:pt x="15822" y="13103"/>
                </a:lnTo>
                <a:close/>
                <a:moveTo>
                  <a:pt x="41484" y="13429"/>
                </a:moveTo>
                <a:cubicBezTo>
                  <a:pt x="41444" y="13443"/>
                  <a:pt x="41403" y="13484"/>
                  <a:pt x="41403" y="13524"/>
                </a:cubicBezTo>
                <a:cubicBezTo>
                  <a:pt x="41403" y="13552"/>
                  <a:pt x="41457" y="13606"/>
                  <a:pt x="41484" y="13606"/>
                </a:cubicBezTo>
                <a:cubicBezTo>
                  <a:pt x="41512" y="13592"/>
                  <a:pt x="41552" y="13552"/>
                  <a:pt x="41620" y="13511"/>
                </a:cubicBezTo>
                <a:cubicBezTo>
                  <a:pt x="41552" y="13470"/>
                  <a:pt x="41512" y="13429"/>
                  <a:pt x="41484" y="13429"/>
                </a:cubicBezTo>
                <a:close/>
                <a:moveTo>
                  <a:pt x="37910" y="13021"/>
                </a:moveTo>
                <a:cubicBezTo>
                  <a:pt x="37624" y="13021"/>
                  <a:pt x="37488" y="13348"/>
                  <a:pt x="37678" y="13552"/>
                </a:cubicBezTo>
                <a:cubicBezTo>
                  <a:pt x="37740" y="13613"/>
                  <a:pt x="37816" y="13640"/>
                  <a:pt x="37892" y="13640"/>
                </a:cubicBezTo>
                <a:cubicBezTo>
                  <a:pt x="38052" y="13640"/>
                  <a:pt x="38209" y="13518"/>
                  <a:pt x="38209" y="13334"/>
                </a:cubicBezTo>
                <a:cubicBezTo>
                  <a:pt x="38209" y="13157"/>
                  <a:pt x="38073" y="13021"/>
                  <a:pt x="37910" y="13021"/>
                </a:cubicBezTo>
                <a:close/>
                <a:moveTo>
                  <a:pt x="13104" y="13157"/>
                </a:moveTo>
                <a:lnTo>
                  <a:pt x="13267" y="13497"/>
                </a:lnTo>
                <a:lnTo>
                  <a:pt x="12941" y="13660"/>
                </a:lnTo>
                <a:lnTo>
                  <a:pt x="12764" y="13334"/>
                </a:lnTo>
                <a:lnTo>
                  <a:pt x="13104" y="13157"/>
                </a:lnTo>
                <a:close/>
                <a:moveTo>
                  <a:pt x="24888" y="13130"/>
                </a:moveTo>
                <a:lnTo>
                  <a:pt x="25051" y="13484"/>
                </a:lnTo>
                <a:lnTo>
                  <a:pt x="24698" y="13660"/>
                </a:lnTo>
                <a:lnTo>
                  <a:pt x="24535" y="13307"/>
                </a:lnTo>
                <a:lnTo>
                  <a:pt x="24888" y="13130"/>
                </a:lnTo>
                <a:close/>
                <a:moveTo>
                  <a:pt x="5369" y="13000"/>
                </a:moveTo>
                <a:cubicBezTo>
                  <a:pt x="5284" y="13000"/>
                  <a:pt x="5196" y="13032"/>
                  <a:pt x="5125" y="13103"/>
                </a:cubicBezTo>
                <a:cubicBezTo>
                  <a:pt x="4908" y="13307"/>
                  <a:pt x="5057" y="13674"/>
                  <a:pt x="5370" y="13674"/>
                </a:cubicBezTo>
                <a:cubicBezTo>
                  <a:pt x="5560" y="13674"/>
                  <a:pt x="5710" y="13524"/>
                  <a:pt x="5710" y="13334"/>
                </a:cubicBezTo>
                <a:cubicBezTo>
                  <a:pt x="5710" y="13133"/>
                  <a:pt x="5544" y="13000"/>
                  <a:pt x="5369" y="13000"/>
                </a:cubicBezTo>
                <a:close/>
                <a:moveTo>
                  <a:pt x="8091" y="12864"/>
                </a:moveTo>
                <a:cubicBezTo>
                  <a:pt x="7995" y="12864"/>
                  <a:pt x="7897" y="12900"/>
                  <a:pt x="7816" y="12981"/>
                </a:cubicBezTo>
                <a:cubicBezTo>
                  <a:pt x="7544" y="13225"/>
                  <a:pt x="7721" y="13674"/>
                  <a:pt x="8088" y="13674"/>
                </a:cubicBezTo>
                <a:cubicBezTo>
                  <a:pt x="8306" y="13674"/>
                  <a:pt x="8482" y="13497"/>
                  <a:pt x="8496" y="13280"/>
                </a:cubicBezTo>
                <a:cubicBezTo>
                  <a:pt x="8505" y="13037"/>
                  <a:pt x="8303" y="12864"/>
                  <a:pt x="8091" y="12864"/>
                </a:cubicBezTo>
                <a:close/>
                <a:moveTo>
                  <a:pt x="22143" y="13212"/>
                </a:moveTo>
                <a:lnTo>
                  <a:pt x="22319" y="13552"/>
                </a:lnTo>
                <a:lnTo>
                  <a:pt x="21979" y="13715"/>
                </a:lnTo>
                <a:lnTo>
                  <a:pt x="21803" y="13375"/>
                </a:lnTo>
                <a:lnTo>
                  <a:pt x="22143" y="13212"/>
                </a:lnTo>
                <a:close/>
                <a:moveTo>
                  <a:pt x="31181" y="13239"/>
                </a:moveTo>
                <a:lnTo>
                  <a:pt x="31372" y="13579"/>
                </a:lnTo>
                <a:lnTo>
                  <a:pt x="30978" y="13769"/>
                </a:lnTo>
                <a:lnTo>
                  <a:pt x="30814" y="13429"/>
                </a:lnTo>
                <a:lnTo>
                  <a:pt x="31181" y="13239"/>
                </a:lnTo>
                <a:close/>
                <a:moveTo>
                  <a:pt x="35178" y="13008"/>
                </a:moveTo>
                <a:cubicBezTo>
                  <a:pt x="34974" y="13008"/>
                  <a:pt x="34797" y="13185"/>
                  <a:pt x="34811" y="13388"/>
                </a:cubicBezTo>
                <a:cubicBezTo>
                  <a:pt x="34811" y="13619"/>
                  <a:pt x="34998" y="13774"/>
                  <a:pt x="35195" y="13774"/>
                </a:cubicBezTo>
                <a:cubicBezTo>
                  <a:pt x="35288" y="13774"/>
                  <a:pt x="35384" y="13739"/>
                  <a:pt x="35463" y="13660"/>
                </a:cubicBezTo>
                <a:cubicBezTo>
                  <a:pt x="35694" y="13416"/>
                  <a:pt x="35517" y="13008"/>
                  <a:pt x="35178" y="13008"/>
                </a:cubicBezTo>
                <a:close/>
                <a:moveTo>
                  <a:pt x="19424" y="13266"/>
                </a:moveTo>
                <a:lnTo>
                  <a:pt x="19601" y="13606"/>
                </a:lnTo>
                <a:lnTo>
                  <a:pt x="19261" y="13783"/>
                </a:lnTo>
                <a:lnTo>
                  <a:pt x="19084" y="13456"/>
                </a:lnTo>
                <a:lnTo>
                  <a:pt x="19424" y="13266"/>
                </a:lnTo>
                <a:close/>
                <a:moveTo>
                  <a:pt x="9330" y="13497"/>
                </a:moveTo>
                <a:cubicBezTo>
                  <a:pt x="9334" y="13529"/>
                  <a:pt x="9339" y="13561"/>
                  <a:pt x="9339" y="13592"/>
                </a:cubicBezTo>
                <a:lnTo>
                  <a:pt x="9298" y="13674"/>
                </a:lnTo>
                <a:cubicBezTo>
                  <a:pt x="9280" y="13722"/>
                  <a:pt x="9253" y="13763"/>
                  <a:pt x="9221" y="13799"/>
                </a:cubicBezTo>
                <a:lnTo>
                  <a:pt x="9221" y="13799"/>
                </a:lnTo>
                <a:cubicBezTo>
                  <a:pt x="9215" y="13762"/>
                  <a:pt x="9214" y="13725"/>
                  <a:pt x="9216" y="13687"/>
                </a:cubicBezTo>
                <a:lnTo>
                  <a:pt x="9257" y="13606"/>
                </a:lnTo>
                <a:cubicBezTo>
                  <a:pt x="9276" y="13566"/>
                  <a:pt x="9300" y="13529"/>
                  <a:pt x="9330" y="13497"/>
                </a:cubicBezTo>
                <a:close/>
                <a:moveTo>
                  <a:pt x="28409" y="13307"/>
                </a:moveTo>
                <a:lnTo>
                  <a:pt x="28585" y="13674"/>
                </a:lnTo>
                <a:lnTo>
                  <a:pt x="28259" y="13837"/>
                </a:lnTo>
                <a:lnTo>
                  <a:pt x="28082" y="13484"/>
                </a:lnTo>
                <a:lnTo>
                  <a:pt x="28409" y="13307"/>
                </a:lnTo>
                <a:close/>
                <a:moveTo>
                  <a:pt x="16665" y="13334"/>
                </a:moveTo>
                <a:lnTo>
                  <a:pt x="16828" y="13674"/>
                </a:lnTo>
                <a:lnTo>
                  <a:pt x="16488" y="13851"/>
                </a:lnTo>
                <a:lnTo>
                  <a:pt x="16325" y="13511"/>
                </a:lnTo>
                <a:lnTo>
                  <a:pt x="16665" y="13334"/>
                </a:lnTo>
                <a:close/>
                <a:moveTo>
                  <a:pt x="38766" y="13293"/>
                </a:moveTo>
                <a:cubicBezTo>
                  <a:pt x="38616" y="13293"/>
                  <a:pt x="38480" y="13416"/>
                  <a:pt x="38480" y="13579"/>
                </a:cubicBezTo>
                <a:cubicBezTo>
                  <a:pt x="38480" y="13746"/>
                  <a:pt x="38621" y="13863"/>
                  <a:pt x="38766" y="13863"/>
                </a:cubicBezTo>
                <a:cubicBezTo>
                  <a:pt x="38833" y="13863"/>
                  <a:pt x="38901" y="13838"/>
                  <a:pt x="38956" y="13783"/>
                </a:cubicBezTo>
                <a:cubicBezTo>
                  <a:pt x="39146" y="13606"/>
                  <a:pt x="39024" y="13293"/>
                  <a:pt x="38766" y="13293"/>
                </a:cubicBezTo>
                <a:close/>
                <a:moveTo>
                  <a:pt x="25717" y="13402"/>
                </a:moveTo>
                <a:lnTo>
                  <a:pt x="25880" y="13728"/>
                </a:lnTo>
                <a:lnTo>
                  <a:pt x="25527" y="13891"/>
                </a:lnTo>
                <a:lnTo>
                  <a:pt x="25350" y="13579"/>
                </a:lnTo>
                <a:lnTo>
                  <a:pt x="25717" y="13402"/>
                </a:lnTo>
                <a:close/>
                <a:moveTo>
                  <a:pt x="3440" y="13361"/>
                </a:moveTo>
                <a:cubicBezTo>
                  <a:pt x="3290" y="13375"/>
                  <a:pt x="3181" y="13484"/>
                  <a:pt x="3168" y="13633"/>
                </a:cubicBezTo>
                <a:cubicBezTo>
                  <a:pt x="3168" y="13801"/>
                  <a:pt x="3309" y="13911"/>
                  <a:pt x="3450" y="13911"/>
                </a:cubicBezTo>
                <a:cubicBezTo>
                  <a:pt x="3514" y="13911"/>
                  <a:pt x="3579" y="13888"/>
                  <a:pt x="3630" y="13837"/>
                </a:cubicBezTo>
                <a:cubicBezTo>
                  <a:pt x="3807" y="13660"/>
                  <a:pt x="3684" y="13361"/>
                  <a:pt x="3440" y="13361"/>
                </a:cubicBezTo>
                <a:close/>
                <a:moveTo>
                  <a:pt x="13919" y="13388"/>
                </a:moveTo>
                <a:lnTo>
                  <a:pt x="14096" y="13755"/>
                </a:lnTo>
                <a:lnTo>
                  <a:pt x="13770" y="13932"/>
                </a:lnTo>
                <a:lnTo>
                  <a:pt x="13607" y="13565"/>
                </a:lnTo>
                <a:lnTo>
                  <a:pt x="13919" y="13388"/>
                </a:lnTo>
                <a:close/>
                <a:moveTo>
                  <a:pt x="6183" y="13211"/>
                </a:moveTo>
                <a:cubicBezTo>
                  <a:pt x="5867" y="13211"/>
                  <a:pt x="5700" y="13610"/>
                  <a:pt x="5927" y="13837"/>
                </a:cubicBezTo>
                <a:cubicBezTo>
                  <a:pt x="6002" y="13912"/>
                  <a:pt x="6095" y="13945"/>
                  <a:pt x="6187" y="13945"/>
                </a:cubicBezTo>
                <a:cubicBezTo>
                  <a:pt x="6379" y="13945"/>
                  <a:pt x="6566" y="13799"/>
                  <a:pt x="6566" y="13579"/>
                </a:cubicBezTo>
                <a:cubicBezTo>
                  <a:pt x="6566" y="13375"/>
                  <a:pt x="6403" y="13212"/>
                  <a:pt x="6199" y="13212"/>
                </a:cubicBezTo>
                <a:cubicBezTo>
                  <a:pt x="6194" y="13212"/>
                  <a:pt x="6188" y="13211"/>
                  <a:pt x="6183" y="13211"/>
                </a:cubicBezTo>
                <a:close/>
                <a:moveTo>
                  <a:pt x="22958" y="13456"/>
                </a:moveTo>
                <a:lnTo>
                  <a:pt x="23148" y="13796"/>
                </a:lnTo>
                <a:lnTo>
                  <a:pt x="22809" y="13973"/>
                </a:lnTo>
                <a:lnTo>
                  <a:pt x="22632" y="13633"/>
                </a:lnTo>
                <a:lnTo>
                  <a:pt x="22958" y="13456"/>
                </a:lnTo>
                <a:close/>
                <a:moveTo>
                  <a:pt x="10412" y="13185"/>
                </a:moveTo>
                <a:cubicBezTo>
                  <a:pt x="10421" y="13443"/>
                  <a:pt x="10637" y="13603"/>
                  <a:pt x="10856" y="13603"/>
                </a:cubicBezTo>
                <a:cubicBezTo>
                  <a:pt x="10983" y="13603"/>
                  <a:pt x="11111" y="13549"/>
                  <a:pt x="11201" y="13429"/>
                </a:cubicBezTo>
                <a:lnTo>
                  <a:pt x="11391" y="13823"/>
                </a:lnTo>
                <a:lnTo>
                  <a:pt x="11010" y="14000"/>
                </a:lnTo>
                <a:cubicBezTo>
                  <a:pt x="10997" y="13823"/>
                  <a:pt x="10875" y="13660"/>
                  <a:pt x="10698" y="13620"/>
                </a:cubicBezTo>
                <a:cubicBezTo>
                  <a:pt x="10654" y="13607"/>
                  <a:pt x="10610" y="13601"/>
                  <a:pt x="10567" y="13601"/>
                </a:cubicBezTo>
                <a:cubicBezTo>
                  <a:pt x="10425" y="13601"/>
                  <a:pt x="10295" y="13668"/>
                  <a:pt x="10222" y="13783"/>
                </a:cubicBezTo>
                <a:lnTo>
                  <a:pt x="10005" y="13388"/>
                </a:lnTo>
                <a:lnTo>
                  <a:pt x="10412" y="13185"/>
                </a:lnTo>
                <a:close/>
                <a:moveTo>
                  <a:pt x="20226" y="13524"/>
                </a:moveTo>
                <a:lnTo>
                  <a:pt x="20403" y="13864"/>
                </a:lnTo>
                <a:lnTo>
                  <a:pt x="20063" y="14027"/>
                </a:lnTo>
                <a:lnTo>
                  <a:pt x="19900" y="13687"/>
                </a:lnTo>
                <a:lnTo>
                  <a:pt x="20226" y="13524"/>
                </a:lnTo>
                <a:close/>
                <a:moveTo>
                  <a:pt x="36022" y="13307"/>
                </a:moveTo>
                <a:cubicBezTo>
                  <a:pt x="35833" y="13307"/>
                  <a:pt x="35653" y="13453"/>
                  <a:pt x="35653" y="13674"/>
                </a:cubicBezTo>
                <a:cubicBezTo>
                  <a:pt x="35640" y="13864"/>
                  <a:pt x="35803" y="14041"/>
                  <a:pt x="36007" y="14041"/>
                </a:cubicBezTo>
                <a:cubicBezTo>
                  <a:pt x="36333" y="14041"/>
                  <a:pt x="36510" y="13647"/>
                  <a:pt x="36278" y="13416"/>
                </a:cubicBezTo>
                <a:cubicBezTo>
                  <a:pt x="36204" y="13341"/>
                  <a:pt x="36112" y="13307"/>
                  <a:pt x="36022" y="13307"/>
                </a:cubicBezTo>
                <a:close/>
                <a:moveTo>
                  <a:pt x="1537" y="13810"/>
                </a:moveTo>
                <a:cubicBezTo>
                  <a:pt x="1496" y="13891"/>
                  <a:pt x="1428" y="13932"/>
                  <a:pt x="1442" y="13973"/>
                </a:cubicBezTo>
                <a:lnTo>
                  <a:pt x="1442" y="13987"/>
                </a:lnTo>
                <a:cubicBezTo>
                  <a:pt x="1455" y="14027"/>
                  <a:pt x="1496" y="14068"/>
                  <a:pt x="1550" y="14082"/>
                </a:cubicBezTo>
                <a:cubicBezTo>
                  <a:pt x="1591" y="14082"/>
                  <a:pt x="1659" y="14014"/>
                  <a:pt x="1659" y="13973"/>
                </a:cubicBezTo>
                <a:cubicBezTo>
                  <a:pt x="1659" y="13932"/>
                  <a:pt x="1605" y="13891"/>
                  <a:pt x="1537" y="13810"/>
                </a:cubicBezTo>
                <a:close/>
                <a:moveTo>
                  <a:pt x="29278" y="13579"/>
                </a:moveTo>
                <a:lnTo>
                  <a:pt x="29442" y="13919"/>
                </a:lnTo>
                <a:lnTo>
                  <a:pt x="29102" y="14095"/>
                </a:lnTo>
                <a:lnTo>
                  <a:pt x="28939" y="13769"/>
                </a:lnTo>
                <a:lnTo>
                  <a:pt x="29278" y="13579"/>
                </a:lnTo>
                <a:close/>
                <a:moveTo>
                  <a:pt x="39620" y="13605"/>
                </a:moveTo>
                <a:cubicBezTo>
                  <a:pt x="39612" y="13605"/>
                  <a:pt x="39604" y="13605"/>
                  <a:pt x="39595" y="13606"/>
                </a:cubicBezTo>
                <a:cubicBezTo>
                  <a:pt x="39282" y="13633"/>
                  <a:pt x="39282" y="14068"/>
                  <a:pt x="39595" y="14095"/>
                </a:cubicBezTo>
                <a:cubicBezTo>
                  <a:pt x="39604" y="14096"/>
                  <a:pt x="39612" y="14096"/>
                  <a:pt x="39620" y="14096"/>
                </a:cubicBezTo>
                <a:cubicBezTo>
                  <a:pt x="39940" y="14096"/>
                  <a:pt x="39940" y="13605"/>
                  <a:pt x="39620" y="13605"/>
                </a:cubicBezTo>
                <a:close/>
                <a:moveTo>
                  <a:pt x="17508" y="13538"/>
                </a:moveTo>
                <a:lnTo>
                  <a:pt x="17671" y="13946"/>
                </a:lnTo>
                <a:lnTo>
                  <a:pt x="17331" y="14109"/>
                </a:lnTo>
                <a:lnTo>
                  <a:pt x="17154" y="13755"/>
                </a:lnTo>
                <a:lnTo>
                  <a:pt x="17508" y="13538"/>
                </a:lnTo>
                <a:close/>
                <a:moveTo>
                  <a:pt x="33296" y="13319"/>
                </a:moveTo>
                <a:cubicBezTo>
                  <a:pt x="33166" y="13319"/>
                  <a:pt x="33035" y="13381"/>
                  <a:pt x="32948" y="13511"/>
                </a:cubicBezTo>
                <a:lnTo>
                  <a:pt x="32894" y="13592"/>
                </a:lnTo>
                <a:lnTo>
                  <a:pt x="32894" y="13687"/>
                </a:lnTo>
                <a:cubicBezTo>
                  <a:pt x="32867" y="13891"/>
                  <a:pt x="33003" y="14082"/>
                  <a:pt x="33207" y="14136"/>
                </a:cubicBezTo>
                <a:cubicBezTo>
                  <a:pt x="33236" y="14142"/>
                  <a:pt x="33265" y="14145"/>
                  <a:pt x="33293" y="14145"/>
                </a:cubicBezTo>
                <a:cubicBezTo>
                  <a:pt x="33567" y="14145"/>
                  <a:pt x="33780" y="13862"/>
                  <a:pt x="33669" y="13579"/>
                </a:cubicBezTo>
                <a:cubicBezTo>
                  <a:pt x="33602" y="13408"/>
                  <a:pt x="33451" y="13319"/>
                  <a:pt x="33296" y="13319"/>
                </a:cubicBezTo>
                <a:close/>
                <a:moveTo>
                  <a:pt x="14762" y="13660"/>
                </a:moveTo>
                <a:lnTo>
                  <a:pt x="14939" y="14000"/>
                </a:lnTo>
                <a:lnTo>
                  <a:pt x="14599" y="14177"/>
                </a:lnTo>
                <a:lnTo>
                  <a:pt x="14422" y="13837"/>
                </a:lnTo>
                <a:lnTo>
                  <a:pt x="14762" y="13660"/>
                </a:lnTo>
                <a:close/>
                <a:moveTo>
                  <a:pt x="7024" y="13429"/>
                </a:moveTo>
                <a:cubicBezTo>
                  <a:pt x="6924" y="13429"/>
                  <a:pt x="6823" y="13467"/>
                  <a:pt x="6743" y="13552"/>
                </a:cubicBezTo>
                <a:cubicBezTo>
                  <a:pt x="6498" y="13796"/>
                  <a:pt x="6675" y="14218"/>
                  <a:pt x="7028" y="14218"/>
                </a:cubicBezTo>
                <a:cubicBezTo>
                  <a:pt x="7245" y="14204"/>
                  <a:pt x="7409" y="14027"/>
                  <a:pt x="7409" y="13823"/>
                </a:cubicBezTo>
                <a:lnTo>
                  <a:pt x="7422" y="13823"/>
                </a:lnTo>
                <a:cubicBezTo>
                  <a:pt x="7422" y="13586"/>
                  <a:pt x="7226" y="13429"/>
                  <a:pt x="7024" y="13429"/>
                </a:cubicBezTo>
                <a:close/>
                <a:moveTo>
                  <a:pt x="23774" y="13701"/>
                </a:moveTo>
                <a:lnTo>
                  <a:pt x="23950" y="14027"/>
                </a:lnTo>
                <a:lnTo>
                  <a:pt x="23624" y="14218"/>
                </a:lnTo>
                <a:lnTo>
                  <a:pt x="23447" y="13878"/>
                </a:lnTo>
                <a:lnTo>
                  <a:pt x="23774" y="13701"/>
                </a:lnTo>
                <a:close/>
                <a:moveTo>
                  <a:pt x="26546" y="13674"/>
                </a:moveTo>
                <a:lnTo>
                  <a:pt x="26710" y="13987"/>
                </a:lnTo>
                <a:lnTo>
                  <a:pt x="26356" y="14218"/>
                </a:lnTo>
                <a:lnTo>
                  <a:pt x="26193" y="13837"/>
                </a:lnTo>
                <a:lnTo>
                  <a:pt x="26546" y="13674"/>
                </a:lnTo>
                <a:close/>
                <a:moveTo>
                  <a:pt x="4266" y="13606"/>
                </a:moveTo>
                <a:cubicBezTo>
                  <a:pt x="4190" y="13606"/>
                  <a:pt x="4113" y="13635"/>
                  <a:pt x="4051" y="13701"/>
                </a:cubicBezTo>
                <a:cubicBezTo>
                  <a:pt x="3847" y="13891"/>
                  <a:pt x="3997" y="14231"/>
                  <a:pt x="4269" y="14231"/>
                </a:cubicBezTo>
                <a:cubicBezTo>
                  <a:pt x="4445" y="14231"/>
                  <a:pt x="4581" y="14082"/>
                  <a:pt x="4581" y="13919"/>
                </a:cubicBezTo>
                <a:cubicBezTo>
                  <a:pt x="4581" y="13734"/>
                  <a:pt x="4425" y="13606"/>
                  <a:pt x="4266" y="13606"/>
                </a:cubicBezTo>
                <a:close/>
                <a:moveTo>
                  <a:pt x="12030" y="13742"/>
                </a:moveTo>
                <a:lnTo>
                  <a:pt x="12193" y="14068"/>
                </a:lnTo>
                <a:lnTo>
                  <a:pt x="11840" y="14231"/>
                </a:lnTo>
                <a:lnTo>
                  <a:pt x="11663" y="13905"/>
                </a:lnTo>
                <a:lnTo>
                  <a:pt x="12030" y="13742"/>
                </a:lnTo>
                <a:close/>
                <a:moveTo>
                  <a:pt x="36822" y="13565"/>
                </a:moveTo>
                <a:cubicBezTo>
                  <a:pt x="36523" y="13579"/>
                  <a:pt x="36387" y="13946"/>
                  <a:pt x="36605" y="14163"/>
                </a:cubicBezTo>
                <a:cubicBezTo>
                  <a:pt x="36672" y="14226"/>
                  <a:pt x="36751" y="14254"/>
                  <a:pt x="36830" y="14254"/>
                </a:cubicBezTo>
                <a:cubicBezTo>
                  <a:pt x="37007" y="14254"/>
                  <a:pt x="37180" y="14112"/>
                  <a:pt x="37189" y="13905"/>
                </a:cubicBezTo>
                <a:cubicBezTo>
                  <a:pt x="37189" y="13715"/>
                  <a:pt x="37026" y="13565"/>
                  <a:pt x="36836" y="13565"/>
                </a:cubicBezTo>
                <a:close/>
                <a:moveTo>
                  <a:pt x="21055" y="13769"/>
                </a:moveTo>
                <a:lnTo>
                  <a:pt x="21232" y="14136"/>
                </a:lnTo>
                <a:lnTo>
                  <a:pt x="20906" y="14299"/>
                </a:lnTo>
                <a:lnTo>
                  <a:pt x="20729" y="13946"/>
                </a:lnTo>
                <a:lnTo>
                  <a:pt x="21055" y="13769"/>
                </a:lnTo>
                <a:close/>
                <a:moveTo>
                  <a:pt x="40411" y="13891"/>
                </a:moveTo>
                <a:cubicBezTo>
                  <a:pt x="40234" y="13891"/>
                  <a:pt x="40139" y="14109"/>
                  <a:pt x="40261" y="14245"/>
                </a:cubicBezTo>
                <a:cubicBezTo>
                  <a:pt x="40305" y="14289"/>
                  <a:pt x="40359" y="14309"/>
                  <a:pt x="40413" y="14309"/>
                </a:cubicBezTo>
                <a:cubicBezTo>
                  <a:pt x="40523" y="14309"/>
                  <a:pt x="40628" y="14224"/>
                  <a:pt x="40628" y="14095"/>
                </a:cubicBezTo>
                <a:cubicBezTo>
                  <a:pt x="40614" y="13987"/>
                  <a:pt x="40533" y="13891"/>
                  <a:pt x="40424" y="13891"/>
                </a:cubicBezTo>
                <a:close/>
                <a:moveTo>
                  <a:pt x="30080" y="13810"/>
                </a:moveTo>
                <a:lnTo>
                  <a:pt x="30257" y="14150"/>
                </a:lnTo>
                <a:lnTo>
                  <a:pt x="29917" y="14340"/>
                </a:lnTo>
                <a:lnTo>
                  <a:pt x="29741" y="13987"/>
                </a:lnTo>
                <a:lnTo>
                  <a:pt x="30080" y="13810"/>
                </a:lnTo>
                <a:close/>
                <a:moveTo>
                  <a:pt x="18323" y="13878"/>
                </a:moveTo>
                <a:lnTo>
                  <a:pt x="18500" y="14190"/>
                </a:lnTo>
                <a:lnTo>
                  <a:pt x="18146" y="14367"/>
                </a:lnTo>
                <a:lnTo>
                  <a:pt x="17970" y="14041"/>
                </a:lnTo>
                <a:lnTo>
                  <a:pt x="18323" y="13878"/>
                </a:lnTo>
                <a:close/>
                <a:moveTo>
                  <a:pt x="34131" y="13579"/>
                </a:moveTo>
                <a:lnTo>
                  <a:pt x="34131" y="13592"/>
                </a:lnTo>
                <a:cubicBezTo>
                  <a:pt x="34125" y="13592"/>
                  <a:pt x="34120" y="13592"/>
                  <a:pt x="34114" y="13592"/>
                </a:cubicBezTo>
                <a:cubicBezTo>
                  <a:pt x="33772" y="13592"/>
                  <a:pt x="33591" y="14004"/>
                  <a:pt x="33832" y="14258"/>
                </a:cubicBezTo>
                <a:cubicBezTo>
                  <a:pt x="33917" y="14343"/>
                  <a:pt x="34021" y="14381"/>
                  <a:pt x="34122" y="14381"/>
                </a:cubicBezTo>
                <a:cubicBezTo>
                  <a:pt x="34329" y="14381"/>
                  <a:pt x="34525" y="14224"/>
                  <a:pt x="34525" y="13987"/>
                </a:cubicBezTo>
                <a:cubicBezTo>
                  <a:pt x="34539" y="13755"/>
                  <a:pt x="34348" y="13579"/>
                  <a:pt x="34131" y="13579"/>
                </a:cubicBezTo>
                <a:close/>
                <a:moveTo>
                  <a:pt x="27376" y="13891"/>
                </a:moveTo>
                <a:lnTo>
                  <a:pt x="27539" y="14231"/>
                </a:lnTo>
                <a:lnTo>
                  <a:pt x="27212" y="14394"/>
                </a:lnTo>
                <a:lnTo>
                  <a:pt x="27036" y="14054"/>
                </a:lnTo>
                <a:lnTo>
                  <a:pt x="27376" y="13891"/>
                </a:lnTo>
                <a:close/>
                <a:moveTo>
                  <a:pt x="15591" y="13919"/>
                </a:moveTo>
                <a:lnTo>
                  <a:pt x="15768" y="14258"/>
                </a:lnTo>
                <a:lnTo>
                  <a:pt x="15428" y="14421"/>
                </a:lnTo>
                <a:lnTo>
                  <a:pt x="15265" y="14095"/>
                </a:lnTo>
                <a:lnTo>
                  <a:pt x="15591" y="13919"/>
                </a:lnTo>
                <a:close/>
                <a:moveTo>
                  <a:pt x="2379" y="14014"/>
                </a:moveTo>
                <a:cubicBezTo>
                  <a:pt x="2271" y="14014"/>
                  <a:pt x="2162" y="14095"/>
                  <a:pt x="2162" y="14218"/>
                </a:cubicBezTo>
                <a:cubicBezTo>
                  <a:pt x="2153" y="14349"/>
                  <a:pt x="2253" y="14441"/>
                  <a:pt x="2366" y="14441"/>
                </a:cubicBezTo>
                <a:cubicBezTo>
                  <a:pt x="2416" y="14441"/>
                  <a:pt x="2469" y="14423"/>
                  <a:pt x="2515" y="14381"/>
                </a:cubicBezTo>
                <a:cubicBezTo>
                  <a:pt x="2651" y="14258"/>
                  <a:pt x="2570" y="14014"/>
                  <a:pt x="2379" y="14014"/>
                </a:cubicBezTo>
                <a:close/>
                <a:moveTo>
                  <a:pt x="12873" y="13987"/>
                </a:moveTo>
                <a:lnTo>
                  <a:pt x="13049" y="14313"/>
                </a:lnTo>
                <a:lnTo>
                  <a:pt x="12682" y="14476"/>
                </a:lnTo>
                <a:lnTo>
                  <a:pt x="12506" y="14150"/>
                </a:lnTo>
                <a:lnTo>
                  <a:pt x="12873" y="13987"/>
                </a:lnTo>
                <a:close/>
                <a:moveTo>
                  <a:pt x="41253" y="14204"/>
                </a:moveTo>
                <a:cubicBezTo>
                  <a:pt x="41199" y="14204"/>
                  <a:pt x="41145" y="14286"/>
                  <a:pt x="41090" y="14326"/>
                </a:cubicBezTo>
                <a:cubicBezTo>
                  <a:pt x="41145" y="14381"/>
                  <a:pt x="41185" y="14462"/>
                  <a:pt x="41240" y="14476"/>
                </a:cubicBezTo>
                <a:cubicBezTo>
                  <a:pt x="41245" y="14477"/>
                  <a:pt x="41250" y="14477"/>
                  <a:pt x="41255" y="14477"/>
                </a:cubicBezTo>
                <a:cubicBezTo>
                  <a:pt x="41316" y="14477"/>
                  <a:pt x="41369" y="14403"/>
                  <a:pt x="41457" y="14340"/>
                </a:cubicBezTo>
                <a:cubicBezTo>
                  <a:pt x="41362" y="14272"/>
                  <a:pt x="41294" y="14204"/>
                  <a:pt x="41253" y="14204"/>
                </a:cubicBezTo>
                <a:close/>
                <a:moveTo>
                  <a:pt x="37665" y="13823"/>
                </a:moveTo>
                <a:cubicBezTo>
                  <a:pt x="37379" y="13823"/>
                  <a:pt x="37230" y="14177"/>
                  <a:pt x="37420" y="14381"/>
                </a:cubicBezTo>
                <a:cubicBezTo>
                  <a:pt x="37489" y="14454"/>
                  <a:pt x="37575" y="14487"/>
                  <a:pt x="37660" y="14487"/>
                </a:cubicBezTo>
                <a:cubicBezTo>
                  <a:pt x="37824" y="14487"/>
                  <a:pt x="37982" y="14361"/>
                  <a:pt x="37991" y="14163"/>
                </a:cubicBezTo>
                <a:cubicBezTo>
                  <a:pt x="37991" y="13987"/>
                  <a:pt x="37842" y="13837"/>
                  <a:pt x="37665" y="13823"/>
                </a:cubicBezTo>
                <a:close/>
                <a:moveTo>
                  <a:pt x="24603" y="13959"/>
                </a:moveTo>
                <a:lnTo>
                  <a:pt x="24766" y="14313"/>
                </a:lnTo>
                <a:lnTo>
                  <a:pt x="24440" y="14489"/>
                </a:lnTo>
                <a:lnTo>
                  <a:pt x="24277" y="14122"/>
                </a:lnTo>
                <a:lnTo>
                  <a:pt x="24603" y="13959"/>
                </a:lnTo>
                <a:close/>
                <a:moveTo>
                  <a:pt x="7840" y="13701"/>
                </a:moveTo>
                <a:cubicBezTo>
                  <a:pt x="7485" y="13701"/>
                  <a:pt x="7317" y="14126"/>
                  <a:pt x="7558" y="14381"/>
                </a:cubicBezTo>
                <a:cubicBezTo>
                  <a:pt x="7641" y="14459"/>
                  <a:pt x="7741" y="14494"/>
                  <a:pt x="7840" y="14494"/>
                </a:cubicBezTo>
                <a:cubicBezTo>
                  <a:pt x="8050" y="14494"/>
                  <a:pt x="8251" y="14336"/>
                  <a:pt x="8251" y="14095"/>
                </a:cubicBezTo>
                <a:cubicBezTo>
                  <a:pt x="8251" y="13878"/>
                  <a:pt x="8075" y="13701"/>
                  <a:pt x="7857" y="13701"/>
                </a:cubicBezTo>
                <a:cubicBezTo>
                  <a:pt x="7851" y="13701"/>
                  <a:pt x="7846" y="13701"/>
                  <a:pt x="7840" y="13701"/>
                </a:cubicBezTo>
                <a:close/>
                <a:moveTo>
                  <a:pt x="5139" y="13810"/>
                </a:moveTo>
                <a:cubicBezTo>
                  <a:pt x="4826" y="13810"/>
                  <a:pt x="4676" y="14177"/>
                  <a:pt x="4894" y="14394"/>
                </a:cubicBezTo>
                <a:cubicBezTo>
                  <a:pt x="4965" y="14465"/>
                  <a:pt x="5052" y="14497"/>
                  <a:pt x="5136" y="14497"/>
                </a:cubicBezTo>
                <a:cubicBezTo>
                  <a:pt x="5312" y="14497"/>
                  <a:pt x="5478" y="14360"/>
                  <a:pt x="5478" y="14150"/>
                </a:cubicBezTo>
                <a:cubicBezTo>
                  <a:pt x="5478" y="13973"/>
                  <a:pt x="5329" y="13810"/>
                  <a:pt x="5139" y="13810"/>
                </a:cubicBezTo>
                <a:close/>
                <a:moveTo>
                  <a:pt x="21884" y="14041"/>
                </a:moveTo>
                <a:lnTo>
                  <a:pt x="22061" y="14381"/>
                </a:lnTo>
                <a:lnTo>
                  <a:pt x="21721" y="14544"/>
                </a:lnTo>
                <a:lnTo>
                  <a:pt x="21544" y="14218"/>
                </a:lnTo>
                <a:lnTo>
                  <a:pt x="21884" y="14041"/>
                </a:lnTo>
                <a:close/>
                <a:moveTo>
                  <a:pt x="32649" y="14351"/>
                </a:moveTo>
                <a:lnTo>
                  <a:pt x="32649" y="14351"/>
                </a:lnTo>
                <a:cubicBezTo>
                  <a:pt x="32651" y="14379"/>
                  <a:pt x="32651" y="14407"/>
                  <a:pt x="32649" y="14435"/>
                </a:cubicBezTo>
                <a:lnTo>
                  <a:pt x="32622" y="14503"/>
                </a:lnTo>
                <a:cubicBezTo>
                  <a:pt x="32614" y="14518"/>
                  <a:pt x="32605" y="14533"/>
                  <a:pt x="32595" y="14547"/>
                </a:cubicBezTo>
                <a:lnTo>
                  <a:pt x="32595" y="14547"/>
                </a:lnTo>
                <a:cubicBezTo>
                  <a:pt x="32593" y="14524"/>
                  <a:pt x="32593" y="14500"/>
                  <a:pt x="32595" y="14476"/>
                </a:cubicBezTo>
                <a:lnTo>
                  <a:pt x="32622" y="14408"/>
                </a:lnTo>
                <a:cubicBezTo>
                  <a:pt x="32630" y="14388"/>
                  <a:pt x="32639" y="14369"/>
                  <a:pt x="32649" y="14351"/>
                </a:cubicBezTo>
                <a:close/>
                <a:moveTo>
                  <a:pt x="30910" y="14054"/>
                </a:moveTo>
                <a:lnTo>
                  <a:pt x="31100" y="14408"/>
                </a:lnTo>
                <a:lnTo>
                  <a:pt x="30746" y="14585"/>
                </a:lnTo>
                <a:lnTo>
                  <a:pt x="30570" y="14245"/>
                </a:lnTo>
                <a:lnTo>
                  <a:pt x="30910" y="14054"/>
                </a:lnTo>
                <a:close/>
                <a:moveTo>
                  <a:pt x="10113" y="14014"/>
                </a:moveTo>
                <a:lnTo>
                  <a:pt x="10304" y="14408"/>
                </a:lnTo>
                <a:lnTo>
                  <a:pt x="9950" y="14598"/>
                </a:lnTo>
                <a:lnTo>
                  <a:pt x="9760" y="14204"/>
                </a:lnTo>
                <a:lnTo>
                  <a:pt x="10113" y="14014"/>
                </a:lnTo>
                <a:close/>
                <a:moveTo>
                  <a:pt x="19166" y="14109"/>
                </a:moveTo>
                <a:lnTo>
                  <a:pt x="19343" y="14435"/>
                </a:lnTo>
                <a:lnTo>
                  <a:pt x="18976" y="14612"/>
                </a:lnTo>
                <a:lnTo>
                  <a:pt x="18799" y="14286"/>
                </a:lnTo>
                <a:lnTo>
                  <a:pt x="19166" y="14109"/>
                </a:lnTo>
                <a:close/>
                <a:moveTo>
                  <a:pt x="34946" y="13823"/>
                </a:moveTo>
                <a:cubicBezTo>
                  <a:pt x="34593" y="13823"/>
                  <a:pt x="34416" y="14258"/>
                  <a:pt x="34661" y="14503"/>
                </a:cubicBezTo>
                <a:cubicBezTo>
                  <a:pt x="34744" y="14581"/>
                  <a:pt x="34843" y="14616"/>
                  <a:pt x="34940" y="14616"/>
                </a:cubicBezTo>
                <a:cubicBezTo>
                  <a:pt x="35146" y="14616"/>
                  <a:pt x="35341" y="14458"/>
                  <a:pt x="35341" y="14218"/>
                </a:cubicBezTo>
                <a:cubicBezTo>
                  <a:pt x="35327" y="14000"/>
                  <a:pt x="35150" y="13823"/>
                  <a:pt x="34946" y="13823"/>
                </a:cubicBezTo>
                <a:close/>
                <a:moveTo>
                  <a:pt x="37420" y="14639"/>
                </a:moveTo>
                <a:cubicBezTo>
                  <a:pt x="37422" y="14639"/>
                  <a:pt x="37425" y="14639"/>
                  <a:pt x="37427" y="14639"/>
                </a:cubicBezTo>
                <a:lnTo>
                  <a:pt x="37427" y="14639"/>
                </a:lnTo>
                <a:cubicBezTo>
                  <a:pt x="37429" y="14639"/>
                  <a:pt x="37432" y="14639"/>
                  <a:pt x="37434" y="14639"/>
                </a:cubicBezTo>
                <a:close/>
                <a:moveTo>
                  <a:pt x="28178" y="14136"/>
                </a:moveTo>
                <a:lnTo>
                  <a:pt x="28354" y="14503"/>
                </a:lnTo>
                <a:lnTo>
                  <a:pt x="28028" y="14666"/>
                </a:lnTo>
                <a:lnTo>
                  <a:pt x="27851" y="14313"/>
                </a:lnTo>
                <a:lnTo>
                  <a:pt x="28178" y="14136"/>
                </a:lnTo>
                <a:close/>
                <a:moveTo>
                  <a:pt x="16420" y="14163"/>
                </a:moveTo>
                <a:lnTo>
                  <a:pt x="16583" y="14503"/>
                </a:lnTo>
                <a:lnTo>
                  <a:pt x="16244" y="14680"/>
                </a:lnTo>
                <a:lnTo>
                  <a:pt x="16080" y="14354"/>
                </a:lnTo>
                <a:lnTo>
                  <a:pt x="16420" y="14163"/>
                </a:lnTo>
                <a:close/>
                <a:moveTo>
                  <a:pt x="38505" y="14095"/>
                </a:moveTo>
                <a:cubicBezTo>
                  <a:pt x="38243" y="14095"/>
                  <a:pt x="38090" y="14412"/>
                  <a:pt x="38277" y="14598"/>
                </a:cubicBezTo>
                <a:cubicBezTo>
                  <a:pt x="38337" y="14668"/>
                  <a:pt x="38418" y="14700"/>
                  <a:pt x="38497" y="14700"/>
                </a:cubicBezTo>
                <a:cubicBezTo>
                  <a:pt x="38649" y="14700"/>
                  <a:pt x="38798" y="14586"/>
                  <a:pt x="38807" y="14408"/>
                </a:cubicBezTo>
                <a:cubicBezTo>
                  <a:pt x="38807" y="14245"/>
                  <a:pt x="38671" y="14109"/>
                  <a:pt x="38508" y="14095"/>
                </a:cubicBezTo>
                <a:lnTo>
                  <a:pt x="38521" y="14095"/>
                </a:lnTo>
                <a:cubicBezTo>
                  <a:pt x="38516" y="14095"/>
                  <a:pt x="38510" y="14095"/>
                  <a:pt x="38505" y="14095"/>
                </a:cubicBezTo>
                <a:close/>
                <a:moveTo>
                  <a:pt x="25432" y="14218"/>
                </a:moveTo>
                <a:lnTo>
                  <a:pt x="25622" y="14557"/>
                </a:lnTo>
                <a:lnTo>
                  <a:pt x="25269" y="14748"/>
                </a:lnTo>
                <a:lnTo>
                  <a:pt x="25092" y="14408"/>
                </a:lnTo>
                <a:lnTo>
                  <a:pt x="25432" y="14218"/>
                </a:lnTo>
                <a:close/>
                <a:moveTo>
                  <a:pt x="3194" y="14216"/>
                </a:moveTo>
                <a:cubicBezTo>
                  <a:pt x="3126" y="14216"/>
                  <a:pt x="3058" y="14241"/>
                  <a:pt x="3005" y="14299"/>
                </a:cubicBezTo>
                <a:cubicBezTo>
                  <a:pt x="2845" y="14472"/>
                  <a:pt x="2959" y="14762"/>
                  <a:pt x="3193" y="14762"/>
                </a:cubicBezTo>
                <a:cubicBezTo>
                  <a:pt x="3198" y="14762"/>
                  <a:pt x="3203" y="14762"/>
                  <a:pt x="3209" y="14761"/>
                </a:cubicBezTo>
                <a:cubicBezTo>
                  <a:pt x="3358" y="14761"/>
                  <a:pt x="3467" y="14639"/>
                  <a:pt x="3467" y="14489"/>
                </a:cubicBezTo>
                <a:lnTo>
                  <a:pt x="3480" y="14489"/>
                </a:lnTo>
                <a:cubicBezTo>
                  <a:pt x="3471" y="14325"/>
                  <a:pt x="3333" y="14216"/>
                  <a:pt x="3194" y="14216"/>
                </a:cubicBezTo>
                <a:close/>
                <a:moveTo>
                  <a:pt x="5951" y="14032"/>
                </a:moveTo>
                <a:cubicBezTo>
                  <a:pt x="5856" y="14032"/>
                  <a:pt x="5759" y="14068"/>
                  <a:pt x="5682" y="14150"/>
                </a:cubicBezTo>
                <a:cubicBezTo>
                  <a:pt x="5451" y="14381"/>
                  <a:pt x="5628" y="14775"/>
                  <a:pt x="5954" y="14775"/>
                </a:cubicBezTo>
                <a:cubicBezTo>
                  <a:pt x="6158" y="14775"/>
                  <a:pt x="6321" y="14598"/>
                  <a:pt x="6321" y="14394"/>
                </a:cubicBezTo>
                <a:cubicBezTo>
                  <a:pt x="6321" y="14177"/>
                  <a:pt x="6140" y="14032"/>
                  <a:pt x="5951" y="14032"/>
                </a:cubicBezTo>
                <a:close/>
                <a:moveTo>
                  <a:pt x="22713" y="14286"/>
                </a:moveTo>
                <a:lnTo>
                  <a:pt x="22890" y="14612"/>
                </a:lnTo>
                <a:lnTo>
                  <a:pt x="22564" y="14788"/>
                </a:lnTo>
                <a:cubicBezTo>
                  <a:pt x="22510" y="14680"/>
                  <a:pt x="22442" y="14571"/>
                  <a:pt x="22387" y="14462"/>
                </a:cubicBezTo>
                <a:lnTo>
                  <a:pt x="22713" y="14286"/>
                </a:lnTo>
                <a:close/>
                <a:moveTo>
                  <a:pt x="10929" y="14313"/>
                </a:moveTo>
                <a:lnTo>
                  <a:pt x="11119" y="14639"/>
                </a:lnTo>
                <a:lnTo>
                  <a:pt x="10779" y="14816"/>
                </a:lnTo>
                <a:lnTo>
                  <a:pt x="10589" y="14476"/>
                </a:lnTo>
                <a:lnTo>
                  <a:pt x="10929" y="14313"/>
                </a:lnTo>
                <a:close/>
                <a:moveTo>
                  <a:pt x="13675" y="14245"/>
                </a:moveTo>
                <a:lnTo>
                  <a:pt x="13851" y="14585"/>
                </a:lnTo>
                <a:lnTo>
                  <a:pt x="13511" y="14816"/>
                </a:lnTo>
                <a:lnTo>
                  <a:pt x="13335" y="14421"/>
                </a:lnTo>
                <a:lnTo>
                  <a:pt x="13675" y="14245"/>
                </a:lnTo>
                <a:close/>
                <a:moveTo>
                  <a:pt x="19995" y="14354"/>
                </a:moveTo>
                <a:lnTo>
                  <a:pt x="20158" y="14666"/>
                </a:lnTo>
                <a:lnTo>
                  <a:pt x="19805" y="14843"/>
                </a:lnTo>
                <a:lnTo>
                  <a:pt x="19628" y="14517"/>
                </a:lnTo>
                <a:lnTo>
                  <a:pt x="19995" y="14354"/>
                </a:lnTo>
                <a:close/>
                <a:moveTo>
                  <a:pt x="35752" y="14122"/>
                </a:moveTo>
                <a:cubicBezTo>
                  <a:pt x="35546" y="14122"/>
                  <a:pt x="35395" y="14293"/>
                  <a:pt x="35395" y="14489"/>
                </a:cubicBezTo>
                <a:cubicBezTo>
                  <a:pt x="35395" y="14720"/>
                  <a:pt x="35583" y="14869"/>
                  <a:pt x="35775" y="14869"/>
                </a:cubicBezTo>
                <a:cubicBezTo>
                  <a:pt x="35867" y="14869"/>
                  <a:pt x="35960" y="14836"/>
                  <a:pt x="36034" y="14761"/>
                </a:cubicBezTo>
                <a:cubicBezTo>
                  <a:pt x="36265" y="14517"/>
                  <a:pt x="36102" y="14122"/>
                  <a:pt x="35776" y="14122"/>
                </a:cubicBezTo>
                <a:cubicBezTo>
                  <a:pt x="35768" y="14122"/>
                  <a:pt x="35760" y="14122"/>
                  <a:pt x="35752" y="14122"/>
                </a:cubicBezTo>
                <a:close/>
                <a:moveTo>
                  <a:pt x="31739" y="14299"/>
                </a:moveTo>
                <a:lnTo>
                  <a:pt x="31943" y="14680"/>
                </a:lnTo>
                <a:lnTo>
                  <a:pt x="31576" y="14870"/>
                </a:lnTo>
                <a:lnTo>
                  <a:pt x="31399" y="14489"/>
                </a:lnTo>
                <a:lnTo>
                  <a:pt x="31739" y="14299"/>
                </a:lnTo>
                <a:close/>
                <a:moveTo>
                  <a:pt x="1319" y="14625"/>
                </a:moveTo>
                <a:cubicBezTo>
                  <a:pt x="1251" y="14707"/>
                  <a:pt x="1183" y="14748"/>
                  <a:pt x="1183" y="14788"/>
                </a:cubicBezTo>
                <a:cubicBezTo>
                  <a:pt x="1197" y="14843"/>
                  <a:pt x="1238" y="14884"/>
                  <a:pt x="1306" y="14911"/>
                </a:cubicBezTo>
                <a:cubicBezTo>
                  <a:pt x="1333" y="14911"/>
                  <a:pt x="1414" y="14856"/>
                  <a:pt x="1414" y="14816"/>
                </a:cubicBezTo>
                <a:cubicBezTo>
                  <a:pt x="1414" y="14775"/>
                  <a:pt x="1360" y="14707"/>
                  <a:pt x="1319" y="14625"/>
                </a:cubicBezTo>
                <a:close/>
                <a:moveTo>
                  <a:pt x="29007" y="14408"/>
                </a:moveTo>
                <a:lnTo>
                  <a:pt x="29183" y="14748"/>
                </a:lnTo>
                <a:lnTo>
                  <a:pt x="28844" y="14911"/>
                </a:lnTo>
                <a:lnTo>
                  <a:pt x="28680" y="14585"/>
                </a:lnTo>
                <a:lnTo>
                  <a:pt x="29007" y="14408"/>
                </a:lnTo>
                <a:close/>
                <a:moveTo>
                  <a:pt x="17236" y="14408"/>
                </a:moveTo>
                <a:lnTo>
                  <a:pt x="17412" y="14775"/>
                </a:lnTo>
                <a:lnTo>
                  <a:pt x="17086" y="14938"/>
                </a:lnTo>
                <a:lnTo>
                  <a:pt x="16923" y="14585"/>
                </a:lnTo>
                <a:lnTo>
                  <a:pt x="17236" y="14408"/>
                </a:lnTo>
                <a:close/>
                <a:moveTo>
                  <a:pt x="39320" y="14407"/>
                </a:moveTo>
                <a:cubicBezTo>
                  <a:pt x="39085" y="14407"/>
                  <a:pt x="38947" y="14684"/>
                  <a:pt x="39119" y="14856"/>
                </a:cubicBezTo>
                <a:cubicBezTo>
                  <a:pt x="39177" y="14923"/>
                  <a:pt x="39251" y="14953"/>
                  <a:pt x="39324" y="14953"/>
                </a:cubicBezTo>
                <a:cubicBezTo>
                  <a:pt x="39458" y="14953"/>
                  <a:pt x="39586" y="14852"/>
                  <a:pt x="39595" y="14693"/>
                </a:cubicBezTo>
                <a:cubicBezTo>
                  <a:pt x="39595" y="14544"/>
                  <a:pt x="39486" y="14408"/>
                  <a:pt x="39337" y="14408"/>
                </a:cubicBezTo>
                <a:cubicBezTo>
                  <a:pt x="39331" y="14408"/>
                  <a:pt x="39325" y="14407"/>
                  <a:pt x="39320" y="14407"/>
                </a:cubicBezTo>
                <a:close/>
                <a:moveTo>
                  <a:pt x="26275" y="14435"/>
                </a:moveTo>
                <a:lnTo>
                  <a:pt x="26451" y="14802"/>
                </a:lnTo>
                <a:lnTo>
                  <a:pt x="26084" y="14979"/>
                </a:lnTo>
                <a:lnTo>
                  <a:pt x="25921" y="14666"/>
                </a:lnTo>
                <a:lnTo>
                  <a:pt x="26275" y="14435"/>
                </a:lnTo>
                <a:close/>
                <a:moveTo>
                  <a:pt x="14517" y="14503"/>
                </a:moveTo>
                <a:lnTo>
                  <a:pt x="14708" y="14829"/>
                </a:lnTo>
                <a:lnTo>
                  <a:pt x="14368" y="15006"/>
                </a:lnTo>
                <a:lnTo>
                  <a:pt x="14191" y="14666"/>
                </a:lnTo>
                <a:lnTo>
                  <a:pt x="14517" y="14503"/>
                </a:lnTo>
                <a:close/>
                <a:moveTo>
                  <a:pt x="23543" y="14530"/>
                </a:moveTo>
                <a:lnTo>
                  <a:pt x="23719" y="14870"/>
                </a:lnTo>
                <a:lnTo>
                  <a:pt x="23379" y="15033"/>
                </a:lnTo>
                <a:lnTo>
                  <a:pt x="23203" y="14693"/>
                </a:lnTo>
                <a:lnTo>
                  <a:pt x="23543" y="14530"/>
                </a:lnTo>
                <a:close/>
                <a:moveTo>
                  <a:pt x="4024" y="14421"/>
                </a:moveTo>
                <a:cubicBezTo>
                  <a:pt x="3847" y="14421"/>
                  <a:pt x="3711" y="14557"/>
                  <a:pt x="3711" y="14734"/>
                </a:cubicBezTo>
                <a:cubicBezTo>
                  <a:pt x="3711" y="14918"/>
                  <a:pt x="3861" y="15046"/>
                  <a:pt x="4021" y="15046"/>
                </a:cubicBezTo>
                <a:cubicBezTo>
                  <a:pt x="4097" y="15046"/>
                  <a:pt x="4176" y="15017"/>
                  <a:pt x="4242" y="14952"/>
                </a:cubicBezTo>
                <a:cubicBezTo>
                  <a:pt x="4432" y="14761"/>
                  <a:pt x="4296" y="14421"/>
                  <a:pt x="4024" y="14421"/>
                </a:cubicBezTo>
                <a:close/>
                <a:moveTo>
                  <a:pt x="11772" y="14557"/>
                </a:moveTo>
                <a:lnTo>
                  <a:pt x="11935" y="14884"/>
                </a:lnTo>
                <a:lnTo>
                  <a:pt x="11595" y="15060"/>
                </a:lnTo>
                <a:lnTo>
                  <a:pt x="11432" y="14720"/>
                </a:lnTo>
                <a:lnTo>
                  <a:pt x="11772" y="14557"/>
                </a:lnTo>
                <a:close/>
                <a:moveTo>
                  <a:pt x="6777" y="14285"/>
                </a:moveTo>
                <a:cubicBezTo>
                  <a:pt x="6679" y="14285"/>
                  <a:pt x="6579" y="14322"/>
                  <a:pt x="6498" y="14408"/>
                </a:cubicBezTo>
                <a:cubicBezTo>
                  <a:pt x="6253" y="14653"/>
                  <a:pt x="6430" y="15074"/>
                  <a:pt x="6783" y="15074"/>
                </a:cubicBezTo>
                <a:cubicBezTo>
                  <a:pt x="6987" y="15060"/>
                  <a:pt x="7164" y="14884"/>
                  <a:pt x="7164" y="14666"/>
                </a:cubicBezTo>
                <a:cubicBezTo>
                  <a:pt x="7164" y="14439"/>
                  <a:pt x="6975" y="14285"/>
                  <a:pt x="6777" y="14285"/>
                </a:cubicBezTo>
                <a:close/>
                <a:moveTo>
                  <a:pt x="36588" y="14380"/>
                </a:moveTo>
                <a:cubicBezTo>
                  <a:pt x="36273" y="14380"/>
                  <a:pt x="36119" y="14765"/>
                  <a:pt x="36333" y="14992"/>
                </a:cubicBezTo>
                <a:cubicBezTo>
                  <a:pt x="36404" y="15068"/>
                  <a:pt x="36493" y="15101"/>
                  <a:pt x="36583" y="15101"/>
                </a:cubicBezTo>
                <a:cubicBezTo>
                  <a:pt x="36767" y="15101"/>
                  <a:pt x="36949" y="14958"/>
                  <a:pt x="36958" y="14748"/>
                </a:cubicBezTo>
                <a:cubicBezTo>
                  <a:pt x="36945" y="14544"/>
                  <a:pt x="36795" y="14394"/>
                  <a:pt x="36605" y="14381"/>
                </a:cubicBezTo>
                <a:cubicBezTo>
                  <a:pt x="36599" y="14380"/>
                  <a:pt x="36594" y="14380"/>
                  <a:pt x="36588" y="14380"/>
                </a:cubicBezTo>
                <a:close/>
                <a:moveTo>
                  <a:pt x="20838" y="14598"/>
                </a:moveTo>
                <a:lnTo>
                  <a:pt x="21001" y="14952"/>
                </a:lnTo>
                <a:lnTo>
                  <a:pt x="20647" y="15128"/>
                </a:lnTo>
                <a:lnTo>
                  <a:pt x="20484" y="14775"/>
                </a:lnTo>
                <a:lnTo>
                  <a:pt x="20838" y="14598"/>
                </a:lnTo>
                <a:close/>
                <a:moveTo>
                  <a:pt x="40139" y="14680"/>
                </a:moveTo>
                <a:cubicBezTo>
                  <a:pt x="40003" y="14680"/>
                  <a:pt x="39894" y="14788"/>
                  <a:pt x="39894" y="14924"/>
                </a:cubicBezTo>
                <a:cubicBezTo>
                  <a:pt x="39903" y="15069"/>
                  <a:pt x="40021" y="15160"/>
                  <a:pt x="40143" y="15160"/>
                </a:cubicBezTo>
                <a:cubicBezTo>
                  <a:pt x="40204" y="15160"/>
                  <a:pt x="40266" y="15137"/>
                  <a:pt x="40315" y="15087"/>
                </a:cubicBezTo>
                <a:cubicBezTo>
                  <a:pt x="40465" y="14938"/>
                  <a:pt x="40356" y="14680"/>
                  <a:pt x="40139" y="14680"/>
                </a:cubicBezTo>
                <a:close/>
                <a:moveTo>
                  <a:pt x="29836" y="14653"/>
                </a:moveTo>
                <a:lnTo>
                  <a:pt x="30012" y="15006"/>
                </a:lnTo>
                <a:lnTo>
                  <a:pt x="29673" y="15169"/>
                </a:lnTo>
                <a:lnTo>
                  <a:pt x="29496" y="14829"/>
                </a:lnTo>
                <a:lnTo>
                  <a:pt x="29836" y="14653"/>
                </a:lnTo>
                <a:close/>
                <a:moveTo>
                  <a:pt x="18065" y="14680"/>
                </a:moveTo>
                <a:lnTo>
                  <a:pt x="18228" y="15020"/>
                </a:lnTo>
                <a:lnTo>
                  <a:pt x="17902" y="15183"/>
                </a:lnTo>
                <a:lnTo>
                  <a:pt x="17725" y="14856"/>
                </a:lnTo>
                <a:lnTo>
                  <a:pt x="18065" y="14680"/>
                </a:lnTo>
                <a:close/>
                <a:moveTo>
                  <a:pt x="27131" y="14720"/>
                </a:moveTo>
                <a:lnTo>
                  <a:pt x="27294" y="15047"/>
                </a:lnTo>
                <a:lnTo>
                  <a:pt x="26941" y="15210"/>
                </a:lnTo>
                <a:lnTo>
                  <a:pt x="26764" y="14897"/>
                </a:lnTo>
                <a:lnTo>
                  <a:pt x="27131" y="14720"/>
                </a:lnTo>
                <a:close/>
                <a:moveTo>
                  <a:pt x="33845" y="14394"/>
                </a:moveTo>
                <a:lnTo>
                  <a:pt x="33845" y="14408"/>
                </a:lnTo>
                <a:cubicBezTo>
                  <a:pt x="33478" y="14408"/>
                  <a:pt x="33302" y="14843"/>
                  <a:pt x="33546" y="15101"/>
                </a:cubicBezTo>
                <a:cubicBezTo>
                  <a:pt x="33631" y="15186"/>
                  <a:pt x="33734" y="15223"/>
                  <a:pt x="33835" y="15223"/>
                </a:cubicBezTo>
                <a:cubicBezTo>
                  <a:pt x="34043" y="15223"/>
                  <a:pt x="34240" y="15063"/>
                  <a:pt x="34240" y="14816"/>
                </a:cubicBezTo>
                <a:cubicBezTo>
                  <a:pt x="34253" y="14585"/>
                  <a:pt x="34077" y="14394"/>
                  <a:pt x="33845" y="14394"/>
                </a:cubicBezTo>
                <a:close/>
                <a:moveTo>
                  <a:pt x="15346" y="14748"/>
                </a:moveTo>
                <a:lnTo>
                  <a:pt x="15523" y="15087"/>
                </a:lnTo>
                <a:lnTo>
                  <a:pt x="15183" y="15251"/>
                </a:lnTo>
                <a:lnTo>
                  <a:pt x="15007" y="14911"/>
                </a:lnTo>
                <a:lnTo>
                  <a:pt x="15346" y="14748"/>
                </a:lnTo>
                <a:close/>
                <a:moveTo>
                  <a:pt x="2124" y="14823"/>
                </a:moveTo>
                <a:cubicBezTo>
                  <a:pt x="2072" y="14823"/>
                  <a:pt x="2018" y="14841"/>
                  <a:pt x="1972" y="14884"/>
                </a:cubicBezTo>
                <a:cubicBezTo>
                  <a:pt x="1836" y="15020"/>
                  <a:pt x="1931" y="15251"/>
                  <a:pt x="2121" y="15264"/>
                </a:cubicBezTo>
                <a:cubicBezTo>
                  <a:pt x="2243" y="15264"/>
                  <a:pt x="2339" y="15169"/>
                  <a:pt x="2339" y="15047"/>
                </a:cubicBezTo>
                <a:cubicBezTo>
                  <a:pt x="2348" y="14915"/>
                  <a:pt x="2241" y="14823"/>
                  <a:pt x="2124" y="14823"/>
                </a:cubicBezTo>
                <a:close/>
                <a:moveTo>
                  <a:pt x="12601" y="14802"/>
                </a:moveTo>
                <a:lnTo>
                  <a:pt x="12764" y="15128"/>
                </a:lnTo>
                <a:lnTo>
                  <a:pt x="12438" y="15319"/>
                </a:lnTo>
                <a:lnTo>
                  <a:pt x="12261" y="14979"/>
                </a:lnTo>
                <a:lnTo>
                  <a:pt x="12601" y="14802"/>
                </a:lnTo>
                <a:close/>
                <a:moveTo>
                  <a:pt x="24358" y="14788"/>
                </a:moveTo>
                <a:lnTo>
                  <a:pt x="24535" y="15142"/>
                </a:lnTo>
                <a:lnTo>
                  <a:pt x="24209" y="15319"/>
                </a:lnTo>
                <a:lnTo>
                  <a:pt x="24032" y="14952"/>
                </a:lnTo>
                <a:lnTo>
                  <a:pt x="24358" y="14788"/>
                </a:lnTo>
                <a:close/>
                <a:moveTo>
                  <a:pt x="4851" y="14639"/>
                </a:moveTo>
                <a:cubicBezTo>
                  <a:pt x="4562" y="14639"/>
                  <a:pt x="4408" y="14997"/>
                  <a:pt x="4609" y="15223"/>
                </a:cubicBezTo>
                <a:cubicBezTo>
                  <a:pt x="4679" y="15294"/>
                  <a:pt x="4766" y="15326"/>
                  <a:pt x="4851" y="15326"/>
                </a:cubicBezTo>
                <a:cubicBezTo>
                  <a:pt x="5026" y="15326"/>
                  <a:pt x="5193" y="15190"/>
                  <a:pt x="5193" y="14979"/>
                </a:cubicBezTo>
                <a:cubicBezTo>
                  <a:pt x="5193" y="14802"/>
                  <a:pt x="5043" y="14653"/>
                  <a:pt x="4867" y="14639"/>
                </a:cubicBezTo>
                <a:cubicBezTo>
                  <a:pt x="4861" y="14639"/>
                  <a:pt x="4856" y="14639"/>
                  <a:pt x="4851" y="14639"/>
                </a:cubicBezTo>
                <a:close/>
                <a:moveTo>
                  <a:pt x="37427" y="14639"/>
                </a:moveTo>
                <a:cubicBezTo>
                  <a:pt x="37119" y="14644"/>
                  <a:pt x="36973" y="15008"/>
                  <a:pt x="37189" y="15223"/>
                </a:cubicBezTo>
                <a:cubicBezTo>
                  <a:pt x="37260" y="15294"/>
                  <a:pt x="37347" y="15326"/>
                  <a:pt x="37431" y="15326"/>
                </a:cubicBezTo>
                <a:cubicBezTo>
                  <a:pt x="37607" y="15326"/>
                  <a:pt x="37774" y="15190"/>
                  <a:pt x="37774" y="14979"/>
                </a:cubicBezTo>
                <a:cubicBezTo>
                  <a:pt x="37774" y="14791"/>
                  <a:pt x="37614" y="14642"/>
                  <a:pt x="37427" y="14639"/>
                </a:cubicBezTo>
                <a:close/>
                <a:moveTo>
                  <a:pt x="7575" y="14529"/>
                </a:moveTo>
                <a:cubicBezTo>
                  <a:pt x="7369" y="14529"/>
                  <a:pt x="7205" y="14702"/>
                  <a:pt x="7205" y="14924"/>
                </a:cubicBezTo>
                <a:cubicBezTo>
                  <a:pt x="7205" y="15164"/>
                  <a:pt x="7405" y="15329"/>
                  <a:pt x="7615" y="15329"/>
                </a:cubicBezTo>
                <a:cubicBezTo>
                  <a:pt x="7714" y="15329"/>
                  <a:pt x="7815" y="15293"/>
                  <a:pt x="7898" y="15210"/>
                </a:cubicBezTo>
                <a:cubicBezTo>
                  <a:pt x="8139" y="14956"/>
                  <a:pt x="7971" y="14530"/>
                  <a:pt x="7616" y="14530"/>
                </a:cubicBezTo>
                <a:cubicBezTo>
                  <a:pt x="7610" y="14530"/>
                  <a:pt x="7604" y="14530"/>
                  <a:pt x="7599" y="14530"/>
                </a:cubicBezTo>
                <a:cubicBezTo>
                  <a:pt x="7591" y="14530"/>
                  <a:pt x="7583" y="14529"/>
                  <a:pt x="7575" y="14529"/>
                </a:cubicBezTo>
                <a:close/>
                <a:moveTo>
                  <a:pt x="40989" y="14977"/>
                </a:moveTo>
                <a:cubicBezTo>
                  <a:pt x="40982" y="14977"/>
                  <a:pt x="40975" y="14978"/>
                  <a:pt x="40968" y="14979"/>
                </a:cubicBezTo>
                <a:cubicBezTo>
                  <a:pt x="40710" y="14979"/>
                  <a:pt x="40710" y="15359"/>
                  <a:pt x="40968" y="15359"/>
                </a:cubicBezTo>
                <a:cubicBezTo>
                  <a:pt x="40975" y="15360"/>
                  <a:pt x="40982" y="15361"/>
                  <a:pt x="40989" y="15361"/>
                </a:cubicBezTo>
                <a:cubicBezTo>
                  <a:pt x="41088" y="15361"/>
                  <a:pt x="41171" y="15271"/>
                  <a:pt x="41158" y="15169"/>
                </a:cubicBezTo>
                <a:cubicBezTo>
                  <a:pt x="41171" y="15067"/>
                  <a:pt x="41088" y="14977"/>
                  <a:pt x="40989" y="14977"/>
                </a:cubicBezTo>
                <a:close/>
                <a:moveTo>
                  <a:pt x="21640" y="14884"/>
                </a:moveTo>
                <a:lnTo>
                  <a:pt x="21816" y="15210"/>
                </a:lnTo>
                <a:lnTo>
                  <a:pt x="21463" y="15373"/>
                </a:lnTo>
                <a:lnTo>
                  <a:pt x="21286" y="15047"/>
                </a:lnTo>
                <a:lnTo>
                  <a:pt x="21640" y="14884"/>
                </a:lnTo>
                <a:close/>
                <a:moveTo>
                  <a:pt x="9869" y="14843"/>
                </a:moveTo>
                <a:lnTo>
                  <a:pt x="10059" y="15237"/>
                </a:lnTo>
                <a:lnTo>
                  <a:pt x="9706" y="15427"/>
                </a:lnTo>
                <a:lnTo>
                  <a:pt x="9502" y="15033"/>
                </a:lnTo>
                <a:lnTo>
                  <a:pt x="9869" y="14843"/>
                </a:lnTo>
                <a:close/>
                <a:moveTo>
                  <a:pt x="18894" y="14924"/>
                </a:moveTo>
                <a:lnTo>
                  <a:pt x="19057" y="15251"/>
                </a:lnTo>
                <a:lnTo>
                  <a:pt x="18731" y="15427"/>
                </a:lnTo>
                <a:lnTo>
                  <a:pt x="18568" y="15101"/>
                </a:lnTo>
                <a:lnTo>
                  <a:pt x="18894" y="14924"/>
                </a:lnTo>
                <a:close/>
                <a:moveTo>
                  <a:pt x="30678" y="14884"/>
                </a:moveTo>
                <a:cubicBezTo>
                  <a:pt x="30692" y="15074"/>
                  <a:pt x="30828" y="15237"/>
                  <a:pt x="31018" y="15278"/>
                </a:cubicBezTo>
                <a:cubicBezTo>
                  <a:pt x="30828" y="15291"/>
                  <a:pt x="30624" y="15278"/>
                  <a:pt x="30529" y="15468"/>
                </a:cubicBezTo>
                <a:lnTo>
                  <a:pt x="30325" y="15074"/>
                </a:lnTo>
                <a:lnTo>
                  <a:pt x="30678" y="14884"/>
                </a:lnTo>
                <a:close/>
                <a:moveTo>
                  <a:pt x="34702" y="14680"/>
                </a:moveTo>
                <a:cubicBezTo>
                  <a:pt x="34484" y="14680"/>
                  <a:pt x="34308" y="14856"/>
                  <a:pt x="34294" y="15074"/>
                </a:cubicBezTo>
                <a:cubicBezTo>
                  <a:pt x="34294" y="15314"/>
                  <a:pt x="34495" y="15473"/>
                  <a:pt x="34701" y="15473"/>
                </a:cubicBezTo>
                <a:cubicBezTo>
                  <a:pt x="34798" y="15473"/>
                  <a:pt x="34895" y="15438"/>
                  <a:pt x="34974" y="15359"/>
                </a:cubicBezTo>
                <a:cubicBezTo>
                  <a:pt x="35232" y="15115"/>
                  <a:pt x="35055" y="14680"/>
                  <a:pt x="34702" y="14680"/>
                </a:cubicBezTo>
                <a:close/>
                <a:moveTo>
                  <a:pt x="16176" y="14992"/>
                </a:moveTo>
                <a:cubicBezTo>
                  <a:pt x="16230" y="15101"/>
                  <a:pt x="16298" y="15223"/>
                  <a:pt x="16352" y="15319"/>
                </a:cubicBezTo>
                <a:lnTo>
                  <a:pt x="16026" y="15495"/>
                </a:lnTo>
                <a:lnTo>
                  <a:pt x="15836" y="15169"/>
                </a:lnTo>
                <a:lnTo>
                  <a:pt x="16176" y="14992"/>
                </a:lnTo>
                <a:close/>
                <a:moveTo>
                  <a:pt x="27960" y="14965"/>
                </a:moveTo>
                <a:lnTo>
                  <a:pt x="28123" y="15319"/>
                </a:lnTo>
                <a:lnTo>
                  <a:pt x="27770" y="15495"/>
                </a:lnTo>
                <a:lnTo>
                  <a:pt x="27607" y="15142"/>
                </a:lnTo>
                <a:lnTo>
                  <a:pt x="27960" y="14965"/>
                </a:lnTo>
                <a:close/>
                <a:moveTo>
                  <a:pt x="1034" y="15509"/>
                </a:moveTo>
                <a:cubicBezTo>
                  <a:pt x="1037" y="15509"/>
                  <a:pt x="1040" y="15509"/>
                  <a:pt x="1043" y="15510"/>
                </a:cubicBezTo>
                <a:lnTo>
                  <a:pt x="1043" y="15510"/>
                </a:lnTo>
                <a:cubicBezTo>
                  <a:pt x="1044" y="15510"/>
                  <a:pt x="1046" y="15509"/>
                  <a:pt x="1047" y="15509"/>
                </a:cubicBezTo>
                <a:close/>
                <a:moveTo>
                  <a:pt x="25201" y="15047"/>
                </a:moveTo>
                <a:lnTo>
                  <a:pt x="25378" y="15387"/>
                </a:lnTo>
                <a:lnTo>
                  <a:pt x="25038" y="15550"/>
                </a:lnTo>
                <a:lnTo>
                  <a:pt x="24875" y="15223"/>
                </a:lnTo>
                <a:lnTo>
                  <a:pt x="25201" y="15047"/>
                </a:lnTo>
                <a:close/>
                <a:moveTo>
                  <a:pt x="33210" y="15462"/>
                </a:moveTo>
                <a:lnTo>
                  <a:pt x="33210" y="15462"/>
                </a:lnTo>
                <a:cubicBezTo>
                  <a:pt x="33213" y="15477"/>
                  <a:pt x="33217" y="15493"/>
                  <a:pt x="33220" y="15509"/>
                </a:cubicBezTo>
                <a:cubicBezTo>
                  <a:pt x="33212" y="15529"/>
                  <a:pt x="33203" y="15548"/>
                  <a:pt x="33193" y="15566"/>
                </a:cubicBezTo>
                <a:lnTo>
                  <a:pt x="33193" y="15566"/>
                </a:lnTo>
                <a:lnTo>
                  <a:pt x="33193" y="15482"/>
                </a:lnTo>
                <a:lnTo>
                  <a:pt x="33210" y="15462"/>
                </a:lnTo>
                <a:close/>
                <a:moveTo>
                  <a:pt x="13430" y="14992"/>
                </a:moveTo>
                <a:lnTo>
                  <a:pt x="13607" y="15400"/>
                </a:lnTo>
                <a:lnTo>
                  <a:pt x="13267" y="15577"/>
                </a:lnTo>
                <a:lnTo>
                  <a:pt x="13090" y="15237"/>
                </a:lnTo>
                <a:lnTo>
                  <a:pt x="13430" y="14992"/>
                </a:lnTo>
                <a:close/>
                <a:moveTo>
                  <a:pt x="38249" y="14938"/>
                </a:moveTo>
                <a:lnTo>
                  <a:pt x="38236" y="14952"/>
                </a:lnTo>
                <a:cubicBezTo>
                  <a:pt x="37950" y="14952"/>
                  <a:pt x="37814" y="15291"/>
                  <a:pt x="38018" y="15482"/>
                </a:cubicBezTo>
                <a:cubicBezTo>
                  <a:pt x="38081" y="15549"/>
                  <a:pt x="38160" y="15579"/>
                  <a:pt x="38238" y="15579"/>
                </a:cubicBezTo>
                <a:cubicBezTo>
                  <a:pt x="38396" y="15579"/>
                  <a:pt x="38548" y="15455"/>
                  <a:pt x="38548" y="15264"/>
                </a:cubicBezTo>
                <a:cubicBezTo>
                  <a:pt x="38562" y="15087"/>
                  <a:pt x="38412" y="14938"/>
                  <a:pt x="38249" y="14938"/>
                </a:cubicBezTo>
                <a:close/>
                <a:moveTo>
                  <a:pt x="2964" y="15047"/>
                </a:moveTo>
                <a:cubicBezTo>
                  <a:pt x="2597" y="15047"/>
                  <a:pt x="2583" y="15590"/>
                  <a:pt x="2950" y="15590"/>
                </a:cubicBezTo>
                <a:cubicBezTo>
                  <a:pt x="2955" y="15591"/>
                  <a:pt x="2959" y="15591"/>
                  <a:pt x="2964" y="15591"/>
                </a:cubicBezTo>
                <a:cubicBezTo>
                  <a:pt x="3318" y="15591"/>
                  <a:pt x="3326" y="15060"/>
                  <a:pt x="2964" y="15047"/>
                </a:cubicBezTo>
                <a:close/>
                <a:moveTo>
                  <a:pt x="5669" y="14856"/>
                </a:moveTo>
                <a:cubicBezTo>
                  <a:pt x="5343" y="14870"/>
                  <a:pt x="5179" y="15264"/>
                  <a:pt x="5424" y="15495"/>
                </a:cubicBezTo>
                <a:cubicBezTo>
                  <a:pt x="5497" y="15564"/>
                  <a:pt x="5585" y="15594"/>
                  <a:pt x="5672" y="15594"/>
                </a:cubicBezTo>
                <a:cubicBezTo>
                  <a:pt x="5862" y="15594"/>
                  <a:pt x="6045" y="15447"/>
                  <a:pt x="6036" y="15223"/>
                </a:cubicBezTo>
                <a:cubicBezTo>
                  <a:pt x="6036" y="15020"/>
                  <a:pt x="5873" y="14856"/>
                  <a:pt x="5669" y="14856"/>
                </a:cubicBezTo>
                <a:close/>
                <a:moveTo>
                  <a:pt x="41797" y="15319"/>
                </a:moveTo>
                <a:cubicBezTo>
                  <a:pt x="41756" y="15359"/>
                  <a:pt x="41688" y="15387"/>
                  <a:pt x="41675" y="15441"/>
                </a:cubicBezTo>
                <a:cubicBezTo>
                  <a:pt x="41661" y="15495"/>
                  <a:pt x="41729" y="15536"/>
                  <a:pt x="41783" y="15631"/>
                </a:cubicBezTo>
                <a:cubicBezTo>
                  <a:pt x="41851" y="15550"/>
                  <a:pt x="41933" y="15495"/>
                  <a:pt x="41919" y="15454"/>
                </a:cubicBezTo>
                <a:lnTo>
                  <a:pt x="41906" y="15454"/>
                </a:lnTo>
                <a:cubicBezTo>
                  <a:pt x="41906" y="15400"/>
                  <a:pt x="41838" y="15359"/>
                  <a:pt x="41797" y="15319"/>
                </a:cubicBezTo>
                <a:close/>
                <a:moveTo>
                  <a:pt x="22455" y="15128"/>
                </a:moveTo>
                <a:lnTo>
                  <a:pt x="22632" y="15441"/>
                </a:lnTo>
                <a:lnTo>
                  <a:pt x="22278" y="15658"/>
                </a:lnTo>
                <a:lnTo>
                  <a:pt x="22115" y="15291"/>
                </a:lnTo>
                <a:lnTo>
                  <a:pt x="22455" y="15128"/>
                </a:lnTo>
                <a:close/>
                <a:moveTo>
                  <a:pt x="10711" y="15128"/>
                </a:moveTo>
                <a:lnTo>
                  <a:pt x="10875" y="15468"/>
                </a:lnTo>
                <a:lnTo>
                  <a:pt x="10548" y="15672"/>
                </a:lnTo>
                <a:lnTo>
                  <a:pt x="10344" y="15319"/>
                </a:lnTo>
                <a:lnTo>
                  <a:pt x="10711" y="15128"/>
                </a:lnTo>
                <a:close/>
                <a:moveTo>
                  <a:pt x="19723" y="15169"/>
                </a:moveTo>
                <a:lnTo>
                  <a:pt x="19886" y="15509"/>
                </a:lnTo>
                <a:lnTo>
                  <a:pt x="19546" y="15686"/>
                </a:lnTo>
                <a:lnTo>
                  <a:pt x="19383" y="15346"/>
                </a:lnTo>
                <a:lnTo>
                  <a:pt x="19723" y="15169"/>
                </a:lnTo>
                <a:close/>
                <a:moveTo>
                  <a:pt x="35517" y="14938"/>
                </a:moveTo>
                <a:cubicBezTo>
                  <a:pt x="35178" y="14938"/>
                  <a:pt x="35014" y="15359"/>
                  <a:pt x="35259" y="15590"/>
                </a:cubicBezTo>
                <a:cubicBezTo>
                  <a:pt x="35338" y="15669"/>
                  <a:pt x="35434" y="15704"/>
                  <a:pt x="35527" y="15704"/>
                </a:cubicBezTo>
                <a:cubicBezTo>
                  <a:pt x="35724" y="15704"/>
                  <a:pt x="35911" y="15549"/>
                  <a:pt x="35911" y="15319"/>
                </a:cubicBezTo>
                <a:cubicBezTo>
                  <a:pt x="35898" y="15101"/>
                  <a:pt x="35735" y="14938"/>
                  <a:pt x="35517" y="14938"/>
                </a:cubicBezTo>
                <a:close/>
                <a:moveTo>
                  <a:pt x="31480" y="15101"/>
                </a:moveTo>
                <a:lnTo>
                  <a:pt x="31698" y="15509"/>
                </a:lnTo>
                <a:lnTo>
                  <a:pt x="31317" y="15713"/>
                </a:lnTo>
                <a:cubicBezTo>
                  <a:pt x="31331" y="15509"/>
                  <a:pt x="31154" y="15400"/>
                  <a:pt x="31018" y="15278"/>
                </a:cubicBezTo>
                <a:lnTo>
                  <a:pt x="31018" y="15278"/>
                </a:lnTo>
                <a:cubicBezTo>
                  <a:pt x="31052" y="15286"/>
                  <a:pt x="31087" y="15289"/>
                  <a:pt x="31121" y="15289"/>
                </a:cubicBezTo>
                <a:cubicBezTo>
                  <a:pt x="31265" y="15289"/>
                  <a:pt x="31404" y="15222"/>
                  <a:pt x="31480" y="15101"/>
                </a:cubicBezTo>
                <a:close/>
                <a:moveTo>
                  <a:pt x="1043" y="15510"/>
                </a:moveTo>
                <a:cubicBezTo>
                  <a:pt x="977" y="15524"/>
                  <a:pt x="938" y="15565"/>
                  <a:pt x="911" y="15618"/>
                </a:cubicBezTo>
                <a:cubicBezTo>
                  <a:pt x="911" y="15645"/>
                  <a:pt x="979" y="15740"/>
                  <a:pt x="1020" y="15740"/>
                </a:cubicBezTo>
                <a:cubicBezTo>
                  <a:pt x="1061" y="15740"/>
                  <a:pt x="1115" y="15686"/>
                  <a:pt x="1210" y="15631"/>
                </a:cubicBezTo>
                <a:cubicBezTo>
                  <a:pt x="1122" y="15581"/>
                  <a:pt x="1081" y="15519"/>
                  <a:pt x="1043" y="15510"/>
                </a:cubicBezTo>
                <a:close/>
                <a:moveTo>
                  <a:pt x="28776" y="15237"/>
                </a:moveTo>
                <a:lnTo>
                  <a:pt x="28939" y="15563"/>
                </a:lnTo>
                <a:lnTo>
                  <a:pt x="28585" y="15740"/>
                </a:lnTo>
                <a:lnTo>
                  <a:pt x="28409" y="15414"/>
                </a:lnTo>
                <a:lnTo>
                  <a:pt x="28776" y="15237"/>
                </a:lnTo>
                <a:close/>
                <a:moveTo>
                  <a:pt x="16991" y="15237"/>
                </a:moveTo>
                <a:lnTo>
                  <a:pt x="17168" y="15604"/>
                </a:lnTo>
                <a:lnTo>
                  <a:pt x="16842" y="15781"/>
                </a:lnTo>
                <a:lnTo>
                  <a:pt x="16678" y="15414"/>
                </a:lnTo>
                <a:lnTo>
                  <a:pt x="16991" y="15237"/>
                </a:lnTo>
                <a:close/>
                <a:moveTo>
                  <a:pt x="26003" y="15305"/>
                </a:moveTo>
                <a:lnTo>
                  <a:pt x="26193" y="15631"/>
                </a:lnTo>
                <a:lnTo>
                  <a:pt x="25853" y="15808"/>
                </a:lnTo>
                <a:lnTo>
                  <a:pt x="25677" y="15482"/>
                </a:lnTo>
                <a:lnTo>
                  <a:pt x="26003" y="15305"/>
                </a:lnTo>
                <a:close/>
                <a:moveTo>
                  <a:pt x="39068" y="15216"/>
                </a:moveTo>
                <a:cubicBezTo>
                  <a:pt x="38996" y="15216"/>
                  <a:pt x="38922" y="15244"/>
                  <a:pt x="38861" y="15305"/>
                </a:cubicBezTo>
                <a:cubicBezTo>
                  <a:pt x="38671" y="15482"/>
                  <a:pt x="38807" y="15808"/>
                  <a:pt x="39065" y="15808"/>
                </a:cubicBezTo>
                <a:cubicBezTo>
                  <a:pt x="39226" y="15808"/>
                  <a:pt x="39360" y="15676"/>
                  <a:pt x="39364" y="15515"/>
                </a:cubicBezTo>
                <a:lnTo>
                  <a:pt x="39364" y="15515"/>
                </a:lnTo>
                <a:cubicBezTo>
                  <a:pt x="39364" y="15518"/>
                  <a:pt x="39364" y="15520"/>
                  <a:pt x="39364" y="15522"/>
                </a:cubicBezTo>
                <a:lnTo>
                  <a:pt x="39364" y="15509"/>
                </a:lnTo>
                <a:cubicBezTo>
                  <a:pt x="39364" y="15511"/>
                  <a:pt x="39364" y="15513"/>
                  <a:pt x="39364" y="15515"/>
                </a:cubicBezTo>
                <a:lnTo>
                  <a:pt x="39364" y="15515"/>
                </a:lnTo>
                <a:cubicBezTo>
                  <a:pt x="39360" y="15335"/>
                  <a:pt x="39218" y="15216"/>
                  <a:pt x="39068" y="15216"/>
                </a:cubicBezTo>
                <a:close/>
                <a:moveTo>
                  <a:pt x="14273" y="15332"/>
                </a:moveTo>
                <a:lnTo>
                  <a:pt x="14449" y="15658"/>
                </a:lnTo>
                <a:lnTo>
                  <a:pt x="14082" y="15835"/>
                </a:lnTo>
                <a:lnTo>
                  <a:pt x="13919" y="15509"/>
                </a:lnTo>
                <a:lnTo>
                  <a:pt x="14273" y="15332"/>
                </a:lnTo>
                <a:close/>
                <a:moveTo>
                  <a:pt x="3780" y="15257"/>
                </a:moveTo>
                <a:cubicBezTo>
                  <a:pt x="3705" y="15257"/>
                  <a:pt x="3627" y="15285"/>
                  <a:pt x="3562" y="15346"/>
                </a:cubicBezTo>
                <a:cubicBezTo>
                  <a:pt x="3358" y="15536"/>
                  <a:pt x="3494" y="15876"/>
                  <a:pt x="3779" y="15876"/>
                </a:cubicBezTo>
                <a:cubicBezTo>
                  <a:pt x="3943" y="15876"/>
                  <a:pt x="4092" y="15740"/>
                  <a:pt x="4092" y="15577"/>
                </a:cubicBezTo>
                <a:cubicBezTo>
                  <a:pt x="4092" y="15383"/>
                  <a:pt x="3941" y="15257"/>
                  <a:pt x="3780" y="15257"/>
                </a:cubicBezTo>
                <a:close/>
                <a:moveTo>
                  <a:pt x="23284" y="15359"/>
                </a:moveTo>
                <a:lnTo>
                  <a:pt x="23461" y="15699"/>
                </a:lnTo>
                <a:lnTo>
                  <a:pt x="23121" y="15876"/>
                </a:lnTo>
                <a:lnTo>
                  <a:pt x="22958" y="15536"/>
                </a:lnTo>
                <a:lnTo>
                  <a:pt x="23284" y="15359"/>
                </a:lnTo>
                <a:close/>
                <a:moveTo>
                  <a:pt x="6484" y="15115"/>
                </a:moveTo>
                <a:cubicBezTo>
                  <a:pt x="6144" y="15128"/>
                  <a:pt x="5981" y="15536"/>
                  <a:pt x="6226" y="15781"/>
                </a:cubicBezTo>
                <a:cubicBezTo>
                  <a:pt x="6303" y="15853"/>
                  <a:pt x="6395" y="15885"/>
                  <a:pt x="6486" y="15885"/>
                </a:cubicBezTo>
                <a:cubicBezTo>
                  <a:pt x="6686" y="15885"/>
                  <a:pt x="6878" y="15729"/>
                  <a:pt x="6878" y="15495"/>
                </a:cubicBezTo>
                <a:cubicBezTo>
                  <a:pt x="6878" y="15291"/>
                  <a:pt x="6702" y="15115"/>
                  <a:pt x="6498" y="15115"/>
                </a:cubicBezTo>
                <a:close/>
                <a:moveTo>
                  <a:pt x="11513" y="15373"/>
                </a:moveTo>
                <a:lnTo>
                  <a:pt x="11690" y="15713"/>
                </a:lnTo>
                <a:lnTo>
                  <a:pt x="11364" y="15889"/>
                </a:lnTo>
                <a:lnTo>
                  <a:pt x="11174" y="15550"/>
                </a:lnTo>
                <a:lnTo>
                  <a:pt x="11513" y="15373"/>
                </a:lnTo>
                <a:close/>
                <a:moveTo>
                  <a:pt x="36349" y="15197"/>
                </a:moveTo>
                <a:cubicBezTo>
                  <a:pt x="36260" y="15197"/>
                  <a:pt x="36167" y="15231"/>
                  <a:pt x="36088" y="15305"/>
                </a:cubicBezTo>
                <a:cubicBezTo>
                  <a:pt x="35857" y="15536"/>
                  <a:pt x="36020" y="15930"/>
                  <a:pt x="36346" y="15930"/>
                </a:cubicBezTo>
                <a:cubicBezTo>
                  <a:pt x="36550" y="15930"/>
                  <a:pt x="36713" y="15767"/>
                  <a:pt x="36713" y="15577"/>
                </a:cubicBezTo>
                <a:cubicBezTo>
                  <a:pt x="36713" y="15346"/>
                  <a:pt x="36538" y="15197"/>
                  <a:pt x="36349" y="15197"/>
                </a:cubicBezTo>
                <a:close/>
                <a:moveTo>
                  <a:pt x="20552" y="15427"/>
                </a:moveTo>
                <a:lnTo>
                  <a:pt x="20715" y="15794"/>
                </a:lnTo>
                <a:lnTo>
                  <a:pt x="20389" y="15957"/>
                </a:lnTo>
                <a:lnTo>
                  <a:pt x="20226" y="15590"/>
                </a:lnTo>
                <a:lnTo>
                  <a:pt x="20552" y="15427"/>
                </a:lnTo>
                <a:close/>
                <a:moveTo>
                  <a:pt x="32323" y="15387"/>
                </a:moveTo>
                <a:lnTo>
                  <a:pt x="32527" y="15754"/>
                </a:lnTo>
                <a:lnTo>
                  <a:pt x="32160" y="15957"/>
                </a:lnTo>
                <a:lnTo>
                  <a:pt x="31970" y="15590"/>
                </a:lnTo>
                <a:lnTo>
                  <a:pt x="32323" y="15387"/>
                </a:lnTo>
                <a:close/>
                <a:moveTo>
                  <a:pt x="29591" y="15468"/>
                </a:moveTo>
                <a:lnTo>
                  <a:pt x="29768" y="15808"/>
                </a:lnTo>
                <a:lnTo>
                  <a:pt x="29401" y="15985"/>
                </a:lnTo>
                <a:lnTo>
                  <a:pt x="29238" y="15658"/>
                </a:lnTo>
                <a:lnTo>
                  <a:pt x="29591" y="15468"/>
                </a:lnTo>
                <a:close/>
                <a:moveTo>
                  <a:pt x="39918" y="15481"/>
                </a:moveTo>
                <a:cubicBezTo>
                  <a:pt x="39911" y="15481"/>
                  <a:pt x="39902" y="15481"/>
                  <a:pt x="39894" y="15482"/>
                </a:cubicBezTo>
                <a:cubicBezTo>
                  <a:pt x="39568" y="15509"/>
                  <a:pt x="39568" y="15985"/>
                  <a:pt x="39894" y="16012"/>
                </a:cubicBezTo>
                <a:cubicBezTo>
                  <a:pt x="39902" y="16012"/>
                  <a:pt x="39911" y="16013"/>
                  <a:pt x="39918" y="16013"/>
                </a:cubicBezTo>
                <a:cubicBezTo>
                  <a:pt x="40253" y="16013"/>
                  <a:pt x="40253" y="15481"/>
                  <a:pt x="39918" y="15481"/>
                </a:cubicBezTo>
                <a:close/>
                <a:moveTo>
                  <a:pt x="17807" y="15522"/>
                </a:moveTo>
                <a:lnTo>
                  <a:pt x="17983" y="15849"/>
                </a:lnTo>
                <a:lnTo>
                  <a:pt x="17657" y="16025"/>
                </a:lnTo>
                <a:lnTo>
                  <a:pt x="17480" y="15686"/>
                </a:lnTo>
                <a:lnTo>
                  <a:pt x="17807" y="15522"/>
                </a:lnTo>
                <a:close/>
                <a:moveTo>
                  <a:pt x="1880" y="15652"/>
                </a:moveTo>
                <a:cubicBezTo>
                  <a:pt x="1827" y="15652"/>
                  <a:pt x="1773" y="15671"/>
                  <a:pt x="1727" y="15713"/>
                </a:cubicBezTo>
                <a:cubicBezTo>
                  <a:pt x="1591" y="15849"/>
                  <a:pt x="1686" y="16080"/>
                  <a:pt x="1876" y="16080"/>
                </a:cubicBezTo>
                <a:cubicBezTo>
                  <a:pt x="1999" y="16080"/>
                  <a:pt x="2094" y="15998"/>
                  <a:pt x="2094" y="15876"/>
                </a:cubicBezTo>
                <a:cubicBezTo>
                  <a:pt x="2103" y="15744"/>
                  <a:pt x="1996" y="15652"/>
                  <a:pt x="1880" y="15652"/>
                </a:cubicBezTo>
                <a:close/>
                <a:moveTo>
                  <a:pt x="15102" y="15590"/>
                </a:moveTo>
                <a:lnTo>
                  <a:pt x="15278" y="15917"/>
                </a:lnTo>
                <a:lnTo>
                  <a:pt x="14911" y="16080"/>
                </a:lnTo>
                <a:lnTo>
                  <a:pt x="14748" y="15754"/>
                </a:lnTo>
                <a:lnTo>
                  <a:pt x="15102" y="15590"/>
                </a:lnTo>
                <a:close/>
                <a:moveTo>
                  <a:pt x="26832" y="15563"/>
                </a:moveTo>
                <a:lnTo>
                  <a:pt x="27063" y="15930"/>
                </a:lnTo>
                <a:lnTo>
                  <a:pt x="26682" y="16080"/>
                </a:lnTo>
                <a:lnTo>
                  <a:pt x="26519" y="15740"/>
                </a:lnTo>
                <a:lnTo>
                  <a:pt x="26832" y="15563"/>
                </a:lnTo>
                <a:close/>
                <a:moveTo>
                  <a:pt x="12356" y="15631"/>
                </a:moveTo>
                <a:lnTo>
                  <a:pt x="12519" y="15971"/>
                </a:lnTo>
                <a:lnTo>
                  <a:pt x="12193" y="16134"/>
                </a:lnTo>
                <a:lnTo>
                  <a:pt x="12016" y="15808"/>
                </a:lnTo>
                <a:lnTo>
                  <a:pt x="12356" y="15631"/>
                </a:lnTo>
                <a:close/>
                <a:moveTo>
                  <a:pt x="24113" y="15604"/>
                </a:moveTo>
                <a:lnTo>
                  <a:pt x="24290" y="15957"/>
                </a:lnTo>
                <a:lnTo>
                  <a:pt x="23964" y="16134"/>
                </a:lnTo>
                <a:cubicBezTo>
                  <a:pt x="23923" y="16025"/>
                  <a:pt x="23855" y="15889"/>
                  <a:pt x="23801" y="15767"/>
                </a:cubicBezTo>
                <a:lnTo>
                  <a:pt x="24113" y="15604"/>
                </a:lnTo>
                <a:close/>
                <a:moveTo>
                  <a:pt x="37175" y="15450"/>
                </a:moveTo>
                <a:cubicBezTo>
                  <a:pt x="37091" y="15450"/>
                  <a:pt x="37004" y="15481"/>
                  <a:pt x="36931" y="15550"/>
                </a:cubicBezTo>
                <a:cubicBezTo>
                  <a:pt x="36700" y="15767"/>
                  <a:pt x="36863" y="16148"/>
                  <a:pt x="37176" y="16148"/>
                </a:cubicBezTo>
                <a:cubicBezTo>
                  <a:pt x="37183" y="16148"/>
                  <a:pt x="37190" y="16148"/>
                  <a:pt x="37198" y="16148"/>
                </a:cubicBezTo>
                <a:cubicBezTo>
                  <a:pt x="37378" y="16148"/>
                  <a:pt x="37529" y="15991"/>
                  <a:pt x="37529" y="15808"/>
                </a:cubicBezTo>
                <a:cubicBezTo>
                  <a:pt x="37529" y="15594"/>
                  <a:pt x="37357" y="15450"/>
                  <a:pt x="37175" y="15450"/>
                </a:cubicBezTo>
                <a:close/>
                <a:moveTo>
                  <a:pt x="7327" y="15346"/>
                </a:moveTo>
                <a:cubicBezTo>
                  <a:pt x="7110" y="15346"/>
                  <a:pt x="6933" y="15522"/>
                  <a:pt x="6933" y="15740"/>
                </a:cubicBezTo>
                <a:cubicBezTo>
                  <a:pt x="6923" y="15983"/>
                  <a:pt x="7120" y="16149"/>
                  <a:pt x="7328" y="16149"/>
                </a:cubicBezTo>
                <a:cubicBezTo>
                  <a:pt x="7422" y="16149"/>
                  <a:pt x="7518" y="16115"/>
                  <a:pt x="7599" y="16039"/>
                </a:cubicBezTo>
                <a:cubicBezTo>
                  <a:pt x="7857" y="15794"/>
                  <a:pt x="7694" y="15359"/>
                  <a:pt x="7327" y="15346"/>
                </a:cubicBezTo>
                <a:close/>
                <a:moveTo>
                  <a:pt x="4609" y="15468"/>
                </a:moveTo>
                <a:cubicBezTo>
                  <a:pt x="4310" y="15468"/>
                  <a:pt x="4160" y="15835"/>
                  <a:pt x="4364" y="16053"/>
                </a:cubicBezTo>
                <a:cubicBezTo>
                  <a:pt x="4433" y="16122"/>
                  <a:pt x="4517" y="16152"/>
                  <a:pt x="4600" y="16152"/>
                </a:cubicBezTo>
                <a:cubicBezTo>
                  <a:pt x="4778" y="16152"/>
                  <a:pt x="4948" y="16012"/>
                  <a:pt x="4948" y="15808"/>
                </a:cubicBezTo>
                <a:cubicBezTo>
                  <a:pt x="4948" y="15618"/>
                  <a:pt x="4799" y="15468"/>
                  <a:pt x="4609" y="15468"/>
                </a:cubicBezTo>
                <a:close/>
                <a:moveTo>
                  <a:pt x="21368" y="15699"/>
                </a:moveTo>
                <a:lnTo>
                  <a:pt x="21544" y="16039"/>
                </a:lnTo>
                <a:lnTo>
                  <a:pt x="21205" y="16202"/>
                </a:lnTo>
                <a:lnTo>
                  <a:pt x="21028" y="15862"/>
                </a:lnTo>
                <a:lnTo>
                  <a:pt x="21368" y="15699"/>
                </a:lnTo>
                <a:close/>
                <a:moveTo>
                  <a:pt x="40723" y="15767"/>
                </a:moveTo>
                <a:cubicBezTo>
                  <a:pt x="40533" y="15767"/>
                  <a:pt x="40424" y="15998"/>
                  <a:pt x="40560" y="16148"/>
                </a:cubicBezTo>
                <a:cubicBezTo>
                  <a:pt x="40604" y="16192"/>
                  <a:pt x="40660" y="16212"/>
                  <a:pt x="40715" y="16212"/>
                </a:cubicBezTo>
                <a:cubicBezTo>
                  <a:pt x="40829" y="16212"/>
                  <a:pt x="40941" y="16127"/>
                  <a:pt x="40941" y="15998"/>
                </a:cubicBezTo>
                <a:cubicBezTo>
                  <a:pt x="40954" y="15876"/>
                  <a:pt x="40845" y="15767"/>
                  <a:pt x="40723" y="15767"/>
                </a:cubicBezTo>
                <a:close/>
                <a:moveTo>
                  <a:pt x="18649" y="15754"/>
                </a:moveTo>
                <a:lnTo>
                  <a:pt x="18826" y="16080"/>
                </a:lnTo>
                <a:lnTo>
                  <a:pt x="18486" y="16256"/>
                </a:lnTo>
                <a:lnTo>
                  <a:pt x="18310" y="15930"/>
                </a:lnTo>
                <a:lnTo>
                  <a:pt x="18649" y="15754"/>
                </a:lnTo>
                <a:close/>
                <a:moveTo>
                  <a:pt x="34422" y="15499"/>
                </a:moveTo>
                <a:cubicBezTo>
                  <a:pt x="34326" y="15499"/>
                  <a:pt x="34227" y="15535"/>
                  <a:pt x="34145" y="15618"/>
                </a:cubicBezTo>
                <a:cubicBezTo>
                  <a:pt x="33886" y="15862"/>
                  <a:pt x="34063" y="16297"/>
                  <a:pt x="34430" y="16297"/>
                </a:cubicBezTo>
                <a:cubicBezTo>
                  <a:pt x="34438" y="16298"/>
                  <a:pt x="34446" y="16298"/>
                  <a:pt x="34453" y="16298"/>
                </a:cubicBezTo>
                <a:cubicBezTo>
                  <a:pt x="34660" y="16298"/>
                  <a:pt x="34824" y="16126"/>
                  <a:pt x="34824" y="15917"/>
                </a:cubicBezTo>
                <a:cubicBezTo>
                  <a:pt x="34824" y="15667"/>
                  <a:pt x="34629" y="15499"/>
                  <a:pt x="34422" y="15499"/>
                </a:cubicBezTo>
                <a:close/>
                <a:moveTo>
                  <a:pt x="15931" y="15821"/>
                </a:moveTo>
                <a:lnTo>
                  <a:pt x="16108" y="16148"/>
                </a:lnTo>
                <a:lnTo>
                  <a:pt x="15741" y="16311"/>
                </a:lnTo>
                <a:lnTo>
                  <a:pt x="15564" y="15998"/>
                </a:lnTo>
                <a:lnTo>
                  <a:pt x="15931" y="15821"/>
                </a:lnTo>
                <a:close/>
                <a:moveTo>
                  <a:pt x="27675" y="15808"/>
                </a:moveTo>
                <a:lnTo>
                  <a:pt x="27838" y="16161"/>
                </a:lnTo>
                <a:lnTo>
                  <a:pt x="27525" y="16338"/>
                </a:lnTo>
                <a:lnTo>
                  <a:pt x="27294" y="15985"/>
                </a:lnTo>
                <a:lnTo>
                  <a:pt x="27675" y="15808"/>
                </a:lnTo>
                <a:close/>
                <a:moveTo>
                  <a:pt x="24956" y="15876"/>
                </a:moveTo>
                <a:lnTo>
                  <a:pt x="25119" y="16216"/>
                </a:lnTo>
                <a:lnTo>
                  <a:pt x="24793" y="16379"/>
                </a:lnTo>
                <a:lnTo>
                  <a:pt x="24616" y="16053"/>
                </a:lnTo>
                <a:lnTo>
                  <a:pt x="24956" y="15876"/>
                </a:lnTo>
                <a:close/>
                <a:moveTo>
                  <a:pt x="13172" y="15876"/>
                </a:moveTo>
                <a:lnTo>
                  <a:pt x="13348" y="16243"/>
                </a:lnTo>
                <a:lnTo>
                  <a:pt x="13022" y="16406"/>
                </a:lnTo>
                <a:lnTo>
                  <a:pt x="12859" y="16053"/>
                </a:lnTo>
                <a:lnTo>
                  <a:pt x="13172" y="15876"/>
                </a:lnTo>
                <a:close/>
                <a:moveTo>
                  <a:pt x="2706" y="15862"/>
                </a:moveTo>
                <a:cubicBezTo>
                  <a:pt x="2461" y="15876"/>
                  <a:pt x="2352" y="16161"/>
                  <a:pt x="2515" y="16338"/>
                </a:cubicBezTo>
                <a:cubicBezTo>
                  <a:pt x="2571" y="16389"/>
                  <a:pt x="2637" y="16412"/>
                  <a:pt x="2702" y="16412"/>
                </a:cubicBezTo>
                <a:cubicBezTo>
                  <a:pt x="2843" y="16412"/>
                  <a:pt x="2977" y="16302"/>
                  <a:pt x="2977" y="16134"/>
                </a:cubicBezTo>
                <a:cubicBezTo>
                  <a:pt x="2977" y="15985"/>
                  <a:pt x="2855" y="15876"/>
                  <a:pt x="2706" y="15876"/>
                </a:cubicBezTo>
                <a:lnTo>
                  <a:pt x="2706" y="15862"/>
                </a:lnTo>
                <a:close/>
                <a:moveTo>
                  <a:pt x="30420" y="15726"/>
                </a:moveTo>
                <a:lnTo>
                  <a:pt x="30611" y="16107"/>
                </a:lnTo>
                <a:cubicBezTo>
                  <a:pt x="30420" y="16120"/>
                  <a:pt x="30271" y="16243"/>
                  <a:pt x="30203" y="16420"/>
                </a:cubicBezTo>
                <a:cubicBezTo>
                  <a:pt x="30203" y="16093"/>
                  <a:pt x="30189" y="16080"/>
                  <a:pt x="30040" y="15917"/>
                </a:cubicBezTo>
                <a:lnTo>
                  <a:pt x="30420" y="15726"/>
                </a:lnTo>
                <a:close/>
                <a:moveTo>
                  <a:pt x="5415" y="15689"/>
                </a:moveTo>
                <a:cubicBezTo>
                  <a:pt x="5327" y="15689"/>
                  <a:pt x="5239" y="15722"/>
                  <a:pt x="5166" y="15794"/>
                </a:cubicBezTo>
                <a:cubicBezTo>
                  <a:pt x="4939" y="16022"/>
                  <a:pt x="5093" y="16420"/>
                  <a:pt x="5408" y="16420"/>
                </a:cubicBezTo>
                <a:cubicBezTo>
                  <a:pt x="5413" y="16420"/>
                  <a:pt x="5419" y="16420"/>
                  <a:pt x="5424" y="16420"/>
                </a:cubicBezTo>
                <a:cubicBezTo>
                  <a:pt x="5626" y="16420"/>
                  <a:pt x="5787" y="16260"/>
                  <a:pt x="5791" y="16059"/>
                </a:cubicBezTo>
                <a:lnTo>
                  <a:pt x="5791" y="16059"/>
                </a:lnTo>
                <a:cubicBezTo>
                  <a:pt x="5791" y="16062"/>
                  <a:pt x="5791" y="16064"/>
                  <a:pt x="5791" y="16066"/>
                </a:cubicBezTo>
                <a:lnTo>
                  <a:pt x="5791" y="16053"/>
                </a:lnTo>
                <a:cubicBezTo>
                  <a:pt x="5791" y="16055"/>
                  <a:pt x="5791" y="16057"/>
                  <a:pt x="5791" y="16059"/>
                </a:cubicBezTo>
                <a:lnTo>
                  <a:pt x="5791" y="16059"/>
                </a:lnTo>
                <a:cubicBezTo>
                  <a:pt x="5787" y="15839"/>
                  <a:pt x="5604" y="15689"/>
                  <a:pt x="5415" y="15689"/>
                </a:cubicBezTo>
                <a:close/>
                <a:moveTo>
                  <a:pt x="37997" y="15736"/>
                </a:moveTo>
                <a:cubicBezTo>
                  <a:pt x="37909" y="15736"/>
                  <a:pt x="37819" y="15771"/>
                  <a:pt x="37746" y="15849"/>
                </a:cubicBezTo>
                <a:cubicBezTo>
                  <a:pt x="37533" y="16062"/>
                  <a:pt x="37699" y="16420"/>
                  <a:pt x="37989" y="16420"/>
                </a:cubicBezTo>
                <a:cubicBezTo>
                  <a:pt x="37994" y="16420"/>
                  <a:pt x="37999" y="16420"/>
                  <a:pt x="38005" y="16420"/>
                </a:cubicBezTo>
                <a:cubicBezTo>
                  <a:pt x="38195" y="16406"/>
                  <a:pt x="38331" y="16256"/>
                  <a:pt x="38331" y="16080"/>
                </a:cubicBezTo>
                <a:cubicBezTo>
                  <a:pt x="38331" y="15872"/>
                  <a:pt x="38169" y="15736"/>
                  <a:pt x="37997" y="15736"/>
                </a:cubicBezTo>
                <a:close/>
                <a:moveTo>
                  <a:pt x="41552" y="16093"/>
                </a:moveTo>
                <a:cubicBezTo>
                  <a:pt x="41457" y="16093"/>
                  <a:pt x="41376" y="16175"/>
                  <a:pt x="41389" y="16270"/>
                </a:cubicBezTo>
                <a:cubicBezTo>
                  <a:pt x="41377" y="16358"/>
                  <a:pt x="41446" y="16435"/>
                  <a:pt x="41531" y="16435"/>
                </a:cubicBezTo>
                <a:cubicBezTo>
                  <a:pt x="41538" y="16435"/>
                  <a:pt x="41545" y="16434"/>
                  <a:pt x="41552" y="16433"/>
                </a:cubicBezTo>
                <a:cubicBezTo>
                  <a:pt x="41620" y="16420"/>
                  <a:pt x="41688" y="16352"/>
                  <a:pt x="41756" y="16297"/>
                </a:cubicBezTo>
                <a:lnTo>
                  <a:pt x="41756" y="16229"/>
                </a:lnTo>
                <a:cubicBezTo>
                  <a:pt x="41688" y="16188"/>
                  <a:pt x="41620" y="16107"/>
                  <a:pt x="41552" y="16093"/>
                </a:cubicBezTo>
                <a:close/>
                <a:moveTo>
                  <a:pt x="22224" y="15917"/>
                </a:moveTo>
                <a:lnTo>
                  <a:pt x="22387" y="16284"/>
                </a:lnTo>
                <a:lnTo>
                  <a:pt x="22047" y="16460"/>
                </a:lnTo>
                <a:lnTo>
                  <a:pt x="21871" y="16148"/>
                </a:lnTo>
                <a:lnTo>
                  <a:pt x="22224" y="15917"/>
                </a:lnTo>
                <a:close/>
                <a:moveTo>
                  <a:pt x="10453" y="15957"/>
                </a:moveTo>
                <a:lnTo>
                  <a:pt x="10630" y="16297"/>
                </a:lnTo>
                <a:lnTo>
                  <a:pt x="10290" y="16487"/>
                </a:lnTo>
                <a:lnTo>
                  <a:pt x="10086" y="16148"/>
                </a:lnTo>
                <a:lnTo>
                  <a:pt x="10453" y="15957"/>
                </a:lnTo>
                <a:close/>
                <a:moveTo>
                  <a:pt x="19465" y="15998"/>
                </a:moveTo>
                <a:lnTo>
                  <a:pt x="19696" y="16365"/>
                </a:lnTo>
                <a:lnTo>
                  <a:pt x="19329" y="16528"/>
                </a:lnTo>
                <a:lnTo>
                  <a:pt x="19152" y="16175"/>
                </a:lnTo>
                <a:lnTo>
                  <a:pt x="19465" y="15998"/>
                </a:lnTo>
                <a:close/>
                <a:moveTo>
                  <a:pt x="31249" y="15985"/>
                </a:moveTo>
                <a:lnTo>
                  <a:pt x="31453" y="16338"/>
                </a:lnTo>
                <a:lnTo>
                  <a:pt x="31086" y="16528"/>
                </a:lnTo>
                <a:lnTo>
                  <a:pt x="30910" y="16188"/>
                </a:lnTo>
                <a:lnTo>
                  <a:pt x="31249" y="15985"/>
                </a:lnTo>
                <a:close/>
                <a:moveTo>
                  <a:pt x="35241" y="15759"/>
                </a:moveTo>
                <a:cubicBezTo>
                  <a:pt x="35142" y="15759"/>
                  <a:pt x="35040" y="15795"/>
                  <a:pt x="34960" y="15876"/>
                </a:cubicBezTo>
                <a:cubicBezTo>
                  <a:pt x="34715" y="16120"/>
                  <a:pt x="34906" y="16542"/>
                  <a:pt x="35259" y="16542"/>
                </a:cubicBezTo>
                <a:cubicBezTo>
                  <a:pt x="35463" y="16528"/>
                  <a:pt x="35640" y="16352"/>
                  <a:pt x="35640" y="16148"/>
                </a:cubicBezTo>
                <a:cubicBezTo>
                  <a:pt x="35640" y="15910"/>
                  <a:pt x="35444" y="15759"/>
                  <a:pt x="35241" y="15759"/>
                </a:cubicBezTo>
                <a:close/>
                <a:moveTo>
                  <a:pt x="776" y="16270"/>
                </a:moveTo>
                <a:cubicBezTo>
                  <a:pt x="721" y="16365"/>
                  <a:pt x="667" y="16420"/>
                  <a:pt x="667" y="16460"/>
                </a:cubicBezTo>
                <a:lnTo>
                  <a:pt x="680" y="16447"/>
                </a:lnTo>
                <a:cubicBezTo>
                  <a:pt x="694" y="16501"/>
                  <a:pt x="735" y="16542"/>
                  <a:pt x="789" y="16555"/>
                </a:cubicBezTo>
                <a:cubicBezTo>
                  <a:pt x="830" y="16555"/>
                  <a:pt x="898" y="16487"/>
                  <a:pt x="898" y="16447"/>
                </a:cubicBezTo>
                <a:cubicBezTo>
                  <a:pt x="898" y="16406"/>
                  <a:pt x="843" y="16365"/>
                  <a:pt x="776" y="16270"/>
                </a:cubicBezTo>
                <a:close/>
                <a:moveTo>
                  <a:pt x="28504" y="16066"/>
                </a:moveTo>
                <a:lnTo>
                  <a:pt x="28680" y="16406"/>
                </a:lnTo>
                <a:lnTo>
                  <a:pt x="28341" y="16569"/>
                </a:lnTo>
                <a:lnTo>
                  <a:pt x="28164" y="16229"/>
                </a:lnTo>
                <a:lnTo>
                  <a:pt x="28504" y="16066"/>
                </a:lnTo>
                <a:close/>
                <a:moveTo>
                  <a:pt x="16746" y="16066"/>
                </a:moveTo>
                <a:lnTo>
                  <a:pt x="16910" y="16420"/>
                </a:lnTo>
                <a:lnTo>
                  <a:pt x="16570" y="16596"/>
                </a:lnTo>
                <a:lnTo>
                  <a:pt x="16393" y="16243"/>
                </a:lnTo>
                <a:lnTo>
                  <a:pt x="16746" y="16066"/>
                </a:lnTo>
                <a:close/>
                <a:moveTo>
                  <a:pt x="25785" y="16120"/>
                </a:moveTo>
                <a:lnTo>
                  <a:pt x="25948" y="16460"/>
                </a:lnTo>
                <a:lnTo>
                  <a:pt x="25622" y="16623"/>
                </a:lnTo>
                <a:lnTo>
                  <a:pt x="25445" y="16284"/>
                </a:lnTo>
                <a:lnTo>
                  <a:pt x="25785" y="16120"/>
                </a:lnTo>
                <a:close/>
                <a:moveTo>
                  <a:pt x="38825" y="16024"/>
                </a:moveTo>
                <a:cubicBezTo>
                  <a:pt x="38671" y="16024"/>
                  <a:pt x="38535" y="16155"/>
                  <a:pt x="38535" y="16311"/>
                </a:cubicBezTo>
                <a:cubicBezTo>
                  <a:pt x="38516" y="16501"/>
                  <a:pt x="38670" y="16632"/>
                  <a:pt x="38835" y="16632"/>
                </a:cubicBezTo>
                <a:cubicBezTo>
                  <a:pt x="38905" y="16632"/>
                  <a:pt x="38977" y="16608"/>
                  <a:pt x="39038" y="16555"/>
                </a:cubicBezTo>
                <a:cubicBezTo>
                  <a:pt x="39242" y="16365"/>
                  <a:pt x="39119" y="16039"/>
                  <a:pt x="38847" y="16025"/>
                </a:cubicBezTo>
                <a:cubicBezTo>
                  <a:pt x="38840" y="16025"/>
                  <a:pt x="38832" y="16024"/>
                  <a:pt x="38825" y="16024"/>
                </a:cubicBezTo>
                <a:close/>
                <a:moveTo>
                  <a:pt x="14001" y="16148"/>
                </a:moveTo>
                <a:lnTo>
                  <a:pt x="14164" y="16487"/>
                </a:lnTo>
                <a:lnTo>
                  <a:pt x="13838" y="16651"/>
                </a:lnTo>
                <a:lnTo>
                  <a:pt x="13675" y="16324"/>
                </a:lnTo>
                <a:lnTo>
                  <a:pt x="14001" y="16148"/>
                </a:lnTo>
                <a:close/>
                <a:moveTo>
                  <a:pt x="42368" y="16420"/>
                </a:moveTo>
                <a:cubicBezTo>
                  <a:pt x="42341" y="16447"/>
                  <a:pt x="42286" y="16487"/>
                  <a:pt x="42286" y="16515"/>
                </a:cubicBezTo>
                <a:cubicBezTo>
                  <a:pt x="42286" y="16555"/>
                  <a:pt x="42341" y="16583"/>
                  <a:pt x="42381" y="16651"/>
                </a:cubicBezTo>
                <a:cubicBezTo>
                  <a:pt x="42422" y="16596"/>
                  <a:pt x="42477" y="16542"/>
                  <a:pt x="42463" y="16501"/>
                </a:cubicBezTo>
                <a:cubicBezTo>
                  <a:pt x="42463" y="16474"/>
                  <a:pt x="42395" y="16447"/>
                  <a:pt x="42368" y="16420"/>
                </a:cubicBezTo>
                <a:close/>
                <a:moveTo>
                  <a:pt x="3528" y="16082"/>
                </a:moveTo>
                <a:cubicBezTo>
                  <a:pt x="3455" y="16082"/>
                  <a:pt x="3380" y="16107"/>
                  <a:pt x="3317" y="16161"/>
                </a:cubicBezTo>
                <a:cubicBezTo>
                  <a:pt x="3127" y="16352"/>
                  <a:pt x="3249" y="16691"/>
                  <a:pt x="3521" y="16691"/>
                </a:cubicBezTo>
                <a:cubicBezTo>
                  <a:pt x="3529" y="16692"/>
                  <a:pt x="3537" y="16692"/>
                  <a:pt x="3545" y="16692"/>
                </a:cubicBezTo>
                <a:cubicBezTo>
                  <a:pt x="3711" y="16692"/>
                  <a:pt x="3847" y="16561"/>
                  <a:pt x="3834" y="16392"/>
                </a:cubicBezTo>
                <a:cubicBezTo>
                  <a:pt x="3843" y="16205"/>
                  <a:pt x="3691" y="16082"/>
                  <a:pt x="3528" y="16082"/>
                </a:cubicBezTo>
                <a:close/>
                <a:moveTo>
                  <a:pt x="23026" y="16202"/>
                </a:moveTo>
                <a:lnTo>
                  <a:pt x="23271" y="16542"/>
                </a:lnTo>
                <a:lnTo>
                  <a:pt x="22863" y="16705"/>
                </a:lnTo>
                <a:lnTo>
                  <a:pt x="22686" y="16365"/>
                </a:lnTo>
                <a:lnTo>
                  <a:pt x="23026" y="16202"/>
                </a:lnTo>
                <a:close/>
                <a:moveTo>
                  <a:pt x="6257" y="15949"/>
                </a:moveTo>
                <a:cubicBezTo>
                  <a:pt x="6161" y="15949"/>
                  <a:pt x="6062" y="15985"/>
                  <a:pt x="5981" y="16066"/>
                </a:cubicBezTo>
                <a:cubicBezTo>
                  <a:pt x="5741" y="16307"/>
                  <a:pt x="5908" y="16705"/>
                  <a:pt x="6250" y="16705"/>
                </a:cubicBezTo>
                <a:cubicBezTo>
                  <a:pt x="6255" y="16705"/>
                  <a:pt x="6261" y="16705"/>
                  <a:pt x="6267" y="16705"/>
                </a:cubicBezTo>
                <a:cubicBezTo>
                  <a:pt x="6471" y="16705"/>
                  <a:pt x="6634" y="16542"/>
                  <a:pt x="6634" y="16324"/>
                </a:cubicBezTo>
                <a:cubicBezTo>
                  <a:pt x="6634" y="16097"/>
                  <a:pt x="6451" y="15949"/>
                  <a:pt x="6257" y="15949"/>
                </a:cubicBezTo>
                <a:close/>
                <a:moveTo>
                  <a:pt x="11282" y="16202"/>
                </a:moveTo>
                <a:lnTo>
                  <a:pt x="11445" y="16542"/>
                </a:lnTo>
                <a:lnTo>
                  <a:pt x="11133" y="16719"/>
                </a:lnTo>
                <a:lnTo>
                  <a:pt x="10943" y="16379"/>
                </a:lnTo>
                <a:lnTo>
                  <a:pt x="11282" y="16202"/>
                </a:lnTo>
                <a:close/>
                <a:moveTo>
                  <a:pt x="36075" y="16012"/>
                </a:moveTo>
                <a:cubicBezTo>
                  <a:pt x="35857" y="16012"/>
                  <a:pt x="35694" y="16188"/>
                  <a:pt x="35694" y="16392"/>
                </a:cubicBezTo>
                <a:cubicBezTo>
                  <a:pt x="35703" y="16620"/>
                  <a:pt x="35883" y="16762"/>
                  <a:pt x="36074" y="16762"/>
                </a:cubicBezTo>
                <a:cubicBezTo>
                  <a:pt x="36168" y="16762"/>
                  <a:pt x="36265" y="16727"/>
                  <a:pt x="36346" y="16651"/>
                </a:cubicBezTo>
                <a:cubicBezTo>
                  <a:pt x="36578" y="16420"/>
                  <a:pt x="36401" y="16012"/>
                  <a:pt x="36075" y="16012"/>
                </a:cubicBezTo>
                <a:close/>
                <a:moveTo>
                  <a:pt x="32078" y="16202"/>
                </a:moveTo>
                <a:lnTo>
                  <a:pt x="32282" y="16583"/>
                </a:lnTo>
                <a:lnTo>
                  <a:pt x="31915" y="16773"/>
                </a:lnTo>
                <a:cubicBezTo>
                  <a:pt x="31847" y="16664"/>
                  <a:pt x="31779" y="16528"/>
                  <a:pt x="31711" y="16392"/>
                </a:cubicBezTo>
                <a:cubicBezTo>
                  <a:pt x="31779" y="16379"/>
                  <a:pt x="31847" y="16365"/>
                  <a:pt x="31902" y="16338"/>
                </a:cubicBezTo>
                <a:cubicBezTo>
                  <a:pt x="31956" y="16297"/>
                  <a:pt x="32024" y="16243"/>
                  <a:pt x="32078" y="16202"/>
                </a:cubicBezTo>
                <a:close/>
                <a:moveTo>
                  <a:pt x="20294" y="16256"/>
                </a:moveTo>
                <a:lnTo>
                  <a:pt x="20457" y="16610"/>
                </a:lnTo>
                <a:lnTo>
                  <a:pt x="20144" y="16787"/>
                </a:lnTo>
                <a:lnTo>
                  <a:pt x="19913" y="16433"/>
                </a:lnTo>
                <a:lnTo>
                  <a:pt x="20294" y="16256"/>
                </a:lnTo>
                <a:close/>
                <a:moveTo>
                  <a:pt x="29306" y="16297"/>
                </a:moveTo>
                <a:lnTo>
                  <a:pt x="29496" y="16637"/>
                </a:lnTo>
                <a:lnTo>
                  <a:pt x="29156" y="16800"/>
                </a:lnTo>
                <a:lnTo>
                  <a:pt x="28979" y="16460"/>
                </a:lnTo>
                <a:lnTo>
                  <a:pt x="29306" y="16297"/>
                </a:lnTo>
                <a:close/>
                <a:moveTo>
                  <a:pt x="17576" y="16338"/>
                </a:moveTo>
                <a:lnTo>
                  <a:pt x="17752" y="16664"/>
                </a:lnTo>
                <a:lnTo>
                  <a:pt x="17385" y="16841"/>
                </a:lnTo>
                <a:lnTo>
                  <a:pt x="17222" y="16515"/>
                </a:lnTo>
                <a:lnTo>
                  <a:pt x="17576" y="16338"/>
                </a:lnTo>
                <a:close/>
                <a:moveTo>
                  <a:pt x="33355" y="16028"/>
                </a:moveTo>
                <a:cubicBezTo>
                  <a:pt x="33238" y="16028"/>
                  <a:pt x="33118" y="16080"/>
                  <a:pt x="33030" y="16202"/>
                </a:cubicBezTo>
                <a:lnTo>
                  <a:pt x="32969" y="16287"/>
                </a:lnTo>
                <a:lnTo>
                  <a:pt x="32969" y="16287"/>
                </a:lnTo>
                <a:cubicBezTo>
                  <a:pt x="32969" y="16291"/>
                  <a:pt x="32969" y="16294"/>
                  <a:pt x="32968" y="16297"/>
                </a:cubicBezTo>
                <a:lnTo>
                  <a:pt x="32976" y="16297"/>
                </a:lnTo>
                <a:cubicBezTo>
                  <a:pt x="32976" y="16338"/>
                  <a:pt x="32962" y="16379"/>
                  <a:pt x="32962" y="16420"/>
                </a:cubicBezTo>
                <a:cubicBezTo>
                  <a:pt x="32946" y="16691"/>
                  <a:pt x="33159" y="16849"/>
                  <a:pt x="33374" y="16849"/>
                </a:cubicBezTo>
                <a:cubicBezTo>
                  <a:pt x="33525" y="16849"/>
                  <a:pt x="33677" y="16770"/>
                  <a:pt x="33750" y="16596"/>
                </a:cubicBezTo>
                <a:cubicBezTo>
                  <a:pt x="33872" y="16286"/>
                  <a:pt x="33618" y="16028"/>
                  <a:pt x="33355" y="16028"/>
                </a:cubicBezTo>
                <a:close/>
                <a:moveTo>
                  <a:pt x="39649" y="16297"/>
                </a:moveTo>
                <a:cubicBezTo>
                  <a:pt x="39405" y="16297"/>
                  <a:pt x="39282" y="16596"/>
                  <a:pt x="39459" y="16773"/>
                </a:cubicBezTo>
                <a:cubicBezTo>
                  <a:pt x="39512" y="16826"/>
                  <a:pt x="39580" y="16850"/>
                  <a:pt x="39647" y="16850"/>
                </a:cubicBezTo>
                <a:cubicBezTo>
                  <a:pt x="39786" y="16850"/>
                  <a:pt x="39921" y="16747"/>
                  <a:pt x="39921" y="16583"/>
                </a:cubicBezTo>
                <a:cubicBezTo>
                  <a:pt x="39935" y="16420"/>
                  <a:pt x="39799" y="16297"/>
                  <a:pt x="39649" y="16297"/>
                </a:cubicBezTo>
                <a:close/>
                <a:moveTo>
                  <a:pt x="14844" y="16406"/>
                </a:moveTo>
                <a:lnTo>
                  <a:pt x="15007" y="16732"/>
                </a:lnTo>
                <a:lnTo>
                  <a:pt x="14667" y="16895"/>
                </a:lnTo>
                <a:lnTo>
                  <a:pt x="14504" y="16569"/>
                </a:lnTo>
                <a:lnTo>
                  <a:pt x="14844" y="16406"/>
                </a:lnTo>
                <a:close/>
                <a:moveTo>
                  <a:pt x="26587" y="16365"/>
                </a:moveTo>
                <a:lnTo>
                  <a:pt x="26764" y="16732"/>
                </a:lnTo>
                <a:lnTo>
                  <a:pt x="26438" y="16895"/>
                </a:lnTo>
                <a:lnTo>
                  <a:pt x="26275" y="16542"/>
                </a:lnTo>
                <a:lnTo>
                  <a:pt x="26587" y="16365"/>
                </a:lnTo>
                <a:close/>
                <a:moveTo>
                  <a:pt x="1612" y="16481"/>
                </a:moveTo>
                <a:cubicBezTo>
                  <a:pt x="1562" y="16481"/>
                  <a:pt x="1511" y="16500"/>
                  <a:pt x="1469" y="16542"/>
                </a:cubicBezTo>
                <a:cubicBezTo>
                  <a:pt x="1319" y="16664"/>
                  <a:pt x="1414" y="16895"/>
                  <a:pt x="1605" y="16909"/>
                </a:cubicBezTo>
                <a:cubicBezTo>
                  <a:pt x="1713" y="16909"/>
                  <a:pt x="1809" y="16814"/>
                  <a:pt x="1822" y="16705"/>
                </a:cubicBezTo>
                <a:cubicBezTo>
                  <a:pt x="1832" y="16574"/>
                  <a:pt x="1724" y="16481"/>
                  <a:pt x="1612" y="16481"/>
                </a:cubicBezTo>
                <a:close/>
                <a:moveTo>
                  <a:pt x="7076" y="16178"/>
                </a:moveTo>
                <a:cubicBezTo>
                  <a:pt x="6979" y="16178"/>
                  <a:pt x="6880" y="16214"/>
                  <a:pt x="6797" y="16297"/>
                </a:cubicBezTo>
                <a:cubicBezTo>
                  <a:pt x="6552" y="16542"/>
                  <a:pt x="6729" y="16977"/>
                  <a:pt x="7082" y="16977"/>
                </a:cubicBezTo>
                <a:cubicBezTo>
                  <a:pt x="7298" y="16977"/>
                  <a:pt x="7473" y="16804"/>
                  <a:pt x="7476" y="16576"/>
                </a:cubicBezTo>
                <a:lnTo>
                  <a:pt x="7476" y="16576"/>
                </a:lnTo>
                <a:cubicBezTo>
                  <a:pt x="7476" y="16578"/>
                  <a:pt x="7476" y="16580"/>
                  <a:pt x="7476" y="16583"/>
                </a:cubicBezTo>
                <a:lnTo>
                  <a:pt x="7476" y="16569"/>
                </a:lnTo>
                <a:cubicBezTo>
                  <a:pt x="7476" y="16571"/>
                  <a:pt x="7476" y="16574"/>
                  <a:pt x="7476" y="16576"/>
                </a:cubicBezTo>
                <a:lnTo>
                  <a:pt x="7476" y="16576"/>
                </a:lnTo>
                <a:cubicBezTo>
                  <a:pt x="7473" y="16339"/>
                  <a:pt x="7280" y="16178"/>
                  <a:pt x="7076" y="16178"/>
                </a:cubicBezTo>
                <a:close/>
                <a:moveTo>
                  <a:pt x="12098" y="16460"/>
                </a:moveTo>
                <a:lnTo>
                  <a:pt x="12275" y="16787"/>
                </a:lnTo>
                <a:lnTo>
                  <a:pt x="11935" y="16977"/>
                </a:lnTo>
                <a:lnTo>
                  <a:pt x="11758" y="16637"/>
                </a:lnTo>
                <a:lnTo>
                  <a:pt x="12098" y="16460"/>
                </a:lnTo>
                <a:close/>
                <a:moveTo>
                  <a:pt x="23869" y="16447"/>
                </a:moveTo>
                <a:lnTo>
                  <a:pt x="24032" y="16787"/>
                </a:lnTo>
                <a:lnTo>
                  <a:pt x="23678" y="16977"/>
                </a:lnTo>
                <a:lnTo>
                  <a:pt x="23461" y="16623"/>
                </a:lnTo>
                <a:lnTo>
                  <a:pt x="23869" y="16447"/>
                </a:lnTo>
                <a:close/>
                <a:moveTo>
                  <a:pt x="4350" y="16297"/>
                </a:moveTo>
                <a:cubicBezTo>
                  <a:pt x="4051" y="16297"/>
                  <a:pt x="3888" y="16664"/>
                  <a:pt x="4119" y="16882"/>
                </a:cubicBezTo>
                <a:cubicBezTo>
                  <a:pt x="4188" y="16950"/>
                  <a:pt x="4272" y="16981"/>
                  <a:pt x="4353" y="16981"/>
                </a:cubicBezTo>
                <a:cubicBezTo>
                  <a:pt x="4531" y="16981"/>
                  <a:pt x="4699" y="16837"/>
                  <a:pt x="4690" y="16623"/>
                </a:cubicBezTo>
                <a:cubicBezTo>
                  <a:pt x="4690" y="16447"/>
                  <a:pt x="4541" y="16297"/>
                  <a:pt x="4350" y="16297"/>
                </a:cubicBezTo>
                <a:close/>
                <a:moveTo>
                  <a:pt x="36904" y="16270"/>
                </a:moveTo>
                <a:cubicBezTo>
                  <a:pt x="36428" y="16270"/>
                  <a:pt x="36428" y="16990"/>
                  <a:pt x="36904" y="16990"/>
                </a:cubicBezTo>
                <a:cubicBezTo>
                  <a:pt x="37379" y="16990"/>
                  <a:pt x="37379" y="16270"/>
                  <a:pt x="36904" y="16270"/>
                </a:cubicBezTo>
                <a:close/>
                <a:moveTo>
                  <a:pt x="21123" y="16528"/>
                </a:moveTo>
                <a:lnTo>
                  <a:pt x="21286" y="16868"/>
                </a:lnTo>
                <a:lnTo>
                  <a:pt x="20960" y="17031"/>
                </a:lnTo>
                <a:lnTo>
                  <a:pt x="20783" y="16705"/>
                </a:lnTo>
                <a:lnTo>
                  <a:pt x="21123" y="16528"/>
                </a:lnTo>
                <a:close/>
                <a:moveTo>
                  <a:pt x="40478" y="16569"/>
                </a:moveTo>
                <a:cubicBezTo>
                  <a:pt x="40152" y="16569"/>
                  <a:pt x="40152" y="17058"/>
                  <a:pt x="40478" y="17058"/>
                </a:cubicBezTo>
                <a:cubicBezTo>
                  <a:pt x="40614" y="17058"/>
                  <a:pt x="40723" y="16950"/>
                  <a:pt x="40723" y="16814"/>
                </a:cubicBezTo>
                <a:cubicBezTo>
                  <a:pt x="40723" y="16691"/>
                  <a:pt x="40614" y="16569"/>
                  <a:pt x="40478" y="16569"/>
                </a:cubicBezTo>
                <a:close/>
                <a:moveTo>
                  <a:pt x="30203" y="16420"/>
                </a:moveTo>
                <a:cubicBezTo>
                  <a:pt x="30162" y="16596"/>
                  <a:pt x="30230" y="16787"/>
                  <a:pt x="30366" y="16895"/>
                </a:cubicBezTo>
                <a:lnTo>
                  <a:pt x="29985" y="17086"/>
                </a:lnTo>
                <a:lnTo>
                  <a:pt x="29795" y="16705"/>
                </a:lnTo>
                <a:cubicBezTo>
                  <a:pt x="29985" y="16705"/>
                  <a:pt x="30094" y="16569"/>
                  <a:pt x="30203" y="16420"/>
                </a:cubicBezTo>
                <a:close/>
                <a:moveTo>
                  <a:pt x="9624" y="15672"/>
                </a:moveTo>
                <a:lnTo>
                  <a:pt x="9814" y="16080"/>
                </a:lnTo>
                <a:cubicBezTo>
                  <a:pt x="9624" y="16093"/>
                  <a:pt x="9461" y="16229"/>
                  <a:pt x="9420" y="16420"/>
                </a:cubicBezTo>
                <a:cubicBezTo>
                  <a:pt x="9379" y="16583"/>
                  <a:pt x="9447" y="16719"/>
                  <a:pt x="9610" y="16895"/>
                </a:cubicBezTo>
                <a:cubicBezTo>
                  <a:pt x="9529" y="16909"/>
                  <a:pt x="9447" y="16922"/>
                  <a:pt x="9366" y="16963"/>
                </a:cubicBezTo>
                <a:cubicBezTo>
                  <a:pt x="9298" y="17004"/>
                  <a:pt x="9243" y="17045"/>
                  <a:pt x="9189" y="17099"/>
                </a:cubicBezTo>
                <a:lnTo>
                  <a:pt x="8972" y="16664"/>
                </a:lnTo>
                <a:cubicBezTo>
                  <a:pt x="9162" y="16664"/>
                  <a:pt x="9325" y="16542"/>
                  <a:pt x="9379" y="16365"/>
                </a:cubicBezTo>
                <a:cubicBezTo>
                  <a:pt x="9434" y="16175"/>
                  <a:pt x="9366" y="15985"/>
                  <a:pt x="9216" y="15876"/>
                </a:cubicBezTo>
                <a:lnTo>
                  <a:pt x="9624" y="15672"/>
                </a:lnTo>
                <a:close/>
                <a:moveTo>
                  <a:pt x="18405" y="16583"/>
                </a:moveTo>
                <a:lnTo>
                  <a:pt x="18568" y="16895"/>
                </a:lnTo>
                <a:lnTo>
                  <a:pt x="18214" y="17126"/>
                </a:lnTo>
                <a:lnTo>
                  <a:pt x="18051" y="16746"/>
                </a:lnTo>
                <a:lnTo>
                  <a:pt x="18405" y="16583"/>
                </a:lnTo>
                <a:close/>
                <a:moveTo>
                  <a:pt x="34195" y="16324"/>
                </a:moveTo>
                <a:cubicBezTo>
                  <a:pt x="34187" y="16324"/>
                  <a:pt x="34180" y="16324"/>
                  <a:pt x="34172" y="16324"/>
                </a:cubicBezTo>
                <a:cubicBezTo>
                  <a:pt x="33818" y="16338"/>
                  <a:pt x="33642" y="16773"/>
                  <a:pt x="33900" y="17018"/>
                </a:cubicBezTo>
                <a:cubicBezTo>
                  <a:pt x="33980" y="17094"/>
                  <a:pt x="34078" y="17128"/>
                  <a:pt x="34174" y="17128"/>
                </a:cubicBezTo>
                <a:cubicBezTo>
                  <a:pt x="34387" y="17128"/>
                  <a:pt x="34593" y="16962"/>
                  <a:pt x="34593" y="16719"/>
                </a:cubicBezTo>
                <a:cubicBezTo>
                  <a:pt x="34593" y="16496"/>
                  <a:pt x="34404" y="16324"/>
                  <a:pt x="34195" y="16324"/>
                </a:cubicBezTo>
                <a:close/>
                <a:moveTo>
                  <a:pt x="15645" y="16637"/>
                </a:moveTo>
                <a:lnTo>
                  <a:pt x="15863" y="17004"/>
                </a:lnTo>
                <a:lnTo>
                  <a:pt x="15496" y="17167"/>
                </a:lnTo>
                <a:lnTo>
                  <a:pt x="15319" y="16814"/>
                </a:lnTo>
                <a:lnTo>
                  <a:pt x="15645" y="16637"/>
                </a:lnTo>
                <a:close/>
                <a:moveTo>
                  <a:pt x="27416" y="16651"/>
                </a:moveTo>
                <a:lnTo>
                  <a:pt x="27593" y="16990"/>
                </a:lnTo>
                <a:lnTo>
                  <a:pt x="27253" y="17167"/>
                </a:lnTo>
                <a:lnTo>
                  <a:pt x="27090" y="16827"/>
                </a:lnTo>
                <a:lnTo>
                  <a:pt x="27416" y="16651"/>
                </a:lnTo>
                <a:close/>
                <a:moveTo>
                  <a:pt x="24698" y="16705"/>
                </a:moveTo>
                <a:lnTo>
                  <a:pt x="24875" y="17031"/>
                </a:lnTo>
                <a:lnTo>
                  <a:pt x="24508" y="17194"/>
                </a:lnTo>
                <a:lnTo>
                  <a:pt x="24344" y="16882"/>
                </a:lnTo>
                <a:lnTo>
                  <a:pt x="24698" y="16705"/>
                </a:lnTo>
                <a:close/>
                <a:moveTo>
                  <a:pt x="2434" y="16705"/>
                </a:moveTo>
                <a:cubicBezTo>
                  <a:pt x="2094" y="16705"/>
                  <a:pt x="2085" y="17222"/>
                  <a:pt x="2434" y="17235"/>
                </a:cubicBezTo>
                <a:cubicBezTo>
                  <a:pt x="2787" y="17235"/>
                  <a:pt x="2801" y="16705"/>
                  <a:pt x="2447" y="16705"/>
                </a:cubicBezTo>
                <a:cubicBezTo>
                  <a:pt x="2443" y="16705"/>
                  <a:pt x="2438" y="16705"/>
                  <a:pt x="2434" y="16705"/>
                </a:cubicBezTo>
                <a:close/>
                <a:moveTo>
                  <a:pt x="12927" y="16705"/>
                </a:moveTo>
                <a:lnTo>
                  <a:pt x="13090" y="17072"/>
                </a:lnTo>
                <a:lnTo>
                  <a:pt x="12777" y="17235"/>
                </a:lnTo>
                <a:lnTo>
                  <a:pt x="12601" y="16868"/>
                </a:lnTo>
                <a:lnTo>
                  <a:pt x="12927" y="16705"/>
                </a:lnTo>
                <a:close/>
                <a:moveTo>
                  <a:pt x="5178" y="16515"/>
                </a:moveTo>
                <a:cubicBezTo>
                  <a:pt x="5088" y="16515"/>
                  <a:pt x="4996" y="16549"/>
                  <a:pt x="4921" y="16623"/>
                </a:cubicBezTo>
                <a:cubicBezTo>
                  <a:pt x="4704" y="16854"/>
                  <a:pt x="4867" y="17249"/>
                  <a:pt x="5193" y="17249"/>
                </a:cubicBezTo>
                <a:cubicBezTo>
                  <a:pt x="5383" y="17235"/>
                  <a:pt x="5546" y="17072"/>
                  <a:pt x="5546" y="16882"/>
                </a:cubicBezTo>
                <a:cubicBezTo>
                  <a:pt x="5546" y="16661"/>
                  <a:pt x="5366" y="16515"/>
                  <a:pt x="5178" y="16515"/>
                </a:cubicBezTo>
                <a:close/>
                <a:moveTo>
                  <a:pt x="37722" y="16565"/>
                </a:moveTo>
                <a:cubicBezTo>
                  <a:pt x="37641" y="16565"/>
                  <a:pt x="37557" y="16595"/>
                  <a:pt x="37488" y="16664"/>
                </a:cubicBezTo>
                <a:cubicBezTo>
                  <a:pt x="37271" y="16882"/>
                  <a:pt x="37420" y="17249"/>
                  <a:pt x="37719" y="17249"/>
                </a:cubicBezTo>
                <a:cubicBezTo>
                  <a:pt x="37910" y="17249"/>
                  <a:pt x="38059" y="17099"/>
                  <a:pt x="38059" y="16922"/>
                </a:cubicBezTo>
                <a:cubicBezTo>
                  <a:pt x="38068" y="16709"/>
                  <a:pt x="37900" y="16565"/>
                  <a:pt x="37722" y="16565"/>
                </a:cubicBezTo>
                <a:close/>
                <a:moveTo>
                  <a:pt x="21952" y="16773"/>
                </a:moveTo>
                <a:lnTo>
                  <a:pt x="22115" y="17099"/>
                </a:lnTo>
                <a:lnTo>
                  <a:pt x="21789" y="17276"/>
                </a:lnTo>
                <a:lnTo>
                  <a:pt x="21612" y="16936"/>
                </a:lnTo>
                <a:lnTo>
                  <a:pt x="21952" y="16773"/>
                </a:lnTo>
                <a:close/>
                <a:moveTo>
                  <a:pt x="10222" y="16773"/>
                </a:moveTo>
                <a:lnTo>
                  <a:pt x="10399" y="17113"/>
                </a:lnTo>
                <a:lnTo>
                  <a:pt x="10018" y="17303"/>
                </a:lnTo>
                <a:lnTo>
                  <a:pt x="9828" y="16963"/>
                </a:lnTo>
                <a:lnTo>
                  <a:pt x="10222" y="16773"/>
                </a:lnTo>
                <a:close/>
                <a:moveTo>
                  <a:pt x="41308" y="16882"/>
                </a:moveTo>
                <a:cubicBezTo>
                  <a:pt x="41036" y="16882"/>
                  <a:pt x="41036" y="17303"/>
                  <a:pt x="41308" y="17303"/>
                </a:cubicBezTo>
                <a:cubicBezTo>
                  <a:pt x="41579" y="17303"/>
                  <a:pt x="41579" y="16882"/>
                  <a:pt x="41308" y="16882"/>
                </a:cubicBezTo>
                <a:close/>
                <a:moveTo>
                  <a:pt x="30991" y="16814"/>
                </a:moveTo>
                <a:lnTo>
                  <a:pt x="31181" y="17154"/>
                </a:lnTo>
                <a:lnTo>
                  <a:pt x="30801" y="17344"/>
                </a:lnTo>
                <a:lnTo>
                  <a:pt x="30624" y="17004"/>
                </a:lnTo>
                <a:lnTo>
                  <a:pt x="30991" y="16814"/>
                </a:lnTo>
                <a:close/>
                <a:moveTo>
                  <a:pt x="4908" y="17344"/>
                </a:moveTo>
                <a:cubicBezTo>
                  <a:pt x="4910" y="17344"/>
                  <a:pt x="4912" y="17344"/>
                  <a:pt x="4914" y="17344"/>
                </a:cubicBezTo>
                <a:lnTo>
                  <a:pt x="4914" y="17344"/>
                </a:lnTo>
                <a:cubicBezTo>
                  <a:pt x="4917" y="17344"/>
                  <a:pt x="4919" y="17344"/>
                  <a:pt x="4921" y="17344"/>
                </a:cubicBezTo>
                <a:close/>
                <a:moveTo>
                  <a:pt x="19220" y="16827"/>
                </a:moveTo>
                <a:lnTo>
                  <a:pt x="19397" y="17181"/>
                </a:lnTo>
                <a:lnTo>
                  <a:pt x="19071" y="17357"/>
                </a:lnTo>
                <a:lnTo>
                  <a:pt x="18908" y="16990"/>
                </a:lnTo>
                <a:lnTo>
                  <a:pt x="19220" y="16827"/>
                </a:lnTo>
                <a:close/>
                <a:moveTo>
                  <a:pt x="35001" y="16569"/>
                </a:moveTo>
                <a:cubicBezTo>
                  <a:pt x="34647" y="16583"/>
                  <a:pt x="34471" y="17004"/>
                  <a:pt x="34729" y="17249"/>
                </a:cubicBezTo>
                <a:cubicBezTo>
                  <a:pt x="34808" y="17327"/>
                  <a:pt x="34905" y="17363"/>
                  <a:pt x="35000" y="17363"/>
                </a:cubicBezTo>
                <a:cubicBezTo>
                  <a:pt x="35201" y="17363"/>
                  <a:pt x="35395" y="17207"/>
                  <a:pt x="35395" y="16977"/>
                </a:cubicBezTo>
                <a:cubicBezTo>
                  <a:pt x="35395" y="16746"/>
                  <a:pt x="35218" y="16569"/>
                  <a:pt x="35001" y="16569"/>
                </a:cubicBezTo>
                <a:close/>
                <a:moveTo>
                  <a:pt x="557" y="17179"/>
                </a:moveTo>
                <a:cubicBezTo>
                  <a:pt x="553" y="17179"/>
                  <a:pt x="549" y="17179"/>
                  <a:pt x="544" y="17181"/>
                </a:cubicBezTo>
                <a:cubicBezTo>
                  <a:pt x="504" y="17181"/>
                  <a:pt x="476" y="17235"/>
                  <a:pt x="436" y="17262"/>
                </a:cubicBezTo>
                <a:cubicBezTo>
                  <a:pt x="476" y="17303"/>
                  <a:pt x="504" y="17371"/>
                  <a:pt x="544" y="17371"/>
                </a:cubicBezTo>
                <a:cubicBezTo>
                  <a:pt x="550" y="17372"/>
                  <a:pt x="556" y="17373"/>
                  <a:pt x="561" y="17373"/>
                </a:cubicBezTo>
                <a:cubicBezTo>
                  <a:pt x="605" y="17373"/>
                  <a:pt x="633" y="17324"/>
                  <a:pt x="694" y="17276"/>
                </a:cubicBezTo>
                <a:cubicBezTo>
                  <a:pt x="633" y="17227"/>
                  <a:pt x="594" y="17179"/>
                  <a:pt x="557" y="17179"/>
                </a:cubicBezTo>
                <a:close/>
                <a:moveTo>
                  <a:pt x="28259" y="16895"/>
                </a:moveTo>
                <a:lnTo>
                  <a:pt x="28422" y="17235"/>
                </a:lnTo>
                <a:lnTo>
                  <a:pt x="28082" y="17398"/>
                </a:lnTo>
                <a:lnTo>
                  <a:pt x="27919" y="17072"/>
                </a:lnTo>
                <a:lnTo>
                  <a:pt x="28259" y="16895"/>
                </a:lnTo>
                <a:close/>
                <a:moveTo>
                  <a:pt x="16475" y="16895"/>
                </a:moveTo>
                <a:lnTo>
                  <a:pt x="16651" y="17249"/>
                </a:lnTo>
                <a:lnTo>
                  <a:pt x="16325" y="17412"/>
                </a:lnTo>
                <a:lnTo>
                  <a:pt x="16108" y="17058"/>
                </a:lnTo>
                <a:lnTo>
                  <a:pt x="16475" y="16895"/>
                </a:lnTo>
                <a:close/>
                <a:moveTo>
                  <a:pt x="25541" y="16950"/>
                </a:moveTo>
                <a:lnTo>
                  <a:pt x="25704" y="17276"/>
                </a:lnTo>
                <a:lnTo>
                  <a:pt x="25337" y="17453"/>
                </a:lnTo>
                <a:lnTo>
                  <a:pt x="25174" y="17126"/>
                </a:lnTo>
                <a:lnTo>
                  <a:pt x="25541" y="16950"/>
                </a:lnTo>
                <a:close/>
                <a:moveTo>
                  <a:pt x="38548" y="16841"/>
                </a:moveTo>
                <a:cubicBezTo>
                  <a:pt x="38263" y="16841"/>
                  <a:pt x="38127" y="17181"/>
                  <a:pt x="38331" y="17385"/>
                </a:cubicBezTo>
                <a:cubicBezTo>
                  <a:pt x="38396" y="17445"/>
                  <a:pt x="38475" y="17473"/>
                  <a:pt x="38552" y="17473"/>
                </a:cubicBezTo>
                <a:cubicBezTo>
                  <a:pt x="38716" y="17473"/>
                  <a:pt x="38870" y="17348"/>
                  <a:pt x="38861" y="17154"/>
                </a:cubicBezTo>
                <a:cubicBezTo>
                  <a:pt x="38861" y="16977"/>
                  <a:pt x="38725" y="16841"/>
                  <a:pt x="38548" y="16841"/>
                </a:cubicBezTo>
                <a:close/>
                <a:moveTo>
                  <a:pt x="13743" y="16990"/>
                </a:moveTo>
                <a:lnTo>
                  <a:pt x="13919" y="17317"/>
                </a:lnTo>
                <a:lnTo>
                  <a:pt x="13579" y="17493"/>
                </a:lnTo>
                <a:lnTo>
                  <a:pt x="13416" y="17167"/>
                </a:lnTo>
                <a:lnTo>
                  <a:pt x="13743" y="16990"/>
                </a:lnTo>
                <a:close/>
                <a:moveTo>
                  <a:pt x="3267" y="16909"/>
                </a:moveTo>
                <a:cubicBezTo>
                  <a:pt x="3119" y="16909"/>
                  <a:pt x="2971" y="17007"/>
                  <a:pt x="2964" y="17208"/>
                </a:cubicBezTo>
                <a:cubicBezTo>
                  <a:pt x="2957" y="17408"/>
                  <a:pt x="3112" y="17510"/>
                  <a:pt x="3267" y="17510"/>
                </a:cubicBezTo>
                <a:cubicBezTo>
                  <a:pt x="3418" y="17510"/>
                  <a:pt x="3569" y="17415"/>
                  <a:pt x="3576" y="17221"/>
                </a:cubicBezTo>
                <a:cubicBezTo>
                  <a:pt x="3576" y="17014"/>
                  <a:pt x="3421" y="16909"/>
                  <a:pt x="3267" y="16909"/>
                </a:cubicBezTo>
                <a:close/>
                <a:moveTo>
                  <a:pt x="6009" y="16773"/>
                </a:moveTo>
                <a:cubicBezTo>
                  <a:pt x="5669" y="16773"/>
                  <a:pt x="5506" y="17167"/>
                  <a:pt x="5737" y="17412"/>
                </a:cubicBezTo>
                <a:cubicBezTo>
                  <a:pt x="5813" y="17493"/>
                  <a:pt x="5909" y="17529"/>
                  <a:pt x="6004" y="17529"/>
                </a:cubicBezTo>
                <a:cubicBezTo>
                  <a:pt x="6195" y="17529"/>
                  <a:pt x="6380" y="17381"/>
                  <a:pt x="6389" y="17154"/>
                </a:cubicBezTo>
                <a:cubicBezTo>
                  <a:pt x="6389" y="16950"/>
                  <a:pt x="6226" y="16787"/>
                  <a:pt x="6022" y="16773"/>
                </a:cubicBezTo>
                <a:close/>
                <a:moveTo>
                  <a:pt x="22781" y="17018"/>
                </a:moveTo>
                <a:lnTo>
                  <a:pt x="22944" y="17371"/>
                </a:lnTo>
                <a:lnTo>
                  <a:pt x="22618" y="17548"/>
                </a:lnTo>
                <a:lnTo>
                  <a:pt x="22455" y="17181"/>
                </a:lnTo>
                <a:lnTo>
                  <a:pt x="22781" y="17018"/>
                </a:lnTo>
                <a:close/>
                <a:moveTo>
                  <a:pt x="11038" y="17031"/>
                </a:moveTo>
                <a:lnTo>
                  <a:pt x="11214" y="17371"/>
                </a:lnTo>
                <a:lnTo>
                  <a:pt x="10847" y="17561"/>
                </a:lnTo>
                <a:lnTo>
                  <a:pt x="10671" y="17221"/>
                </a:lnTo>
                <a:lnTo>
                  <a:pt x="11038" y="17031"/>
                </a:lnTo>
                <a:close/>
                <a:moveTo>
                  <a:pt x="42137" y="17194"/>
                </a:moveTo>
                <a:cubicBezTo>
                  <a:pt x="42082" y="17249"/>
                  <a:pt x="42001" y="17289"/>
                  <a:pt x="42001" y="17344"/>
                </a:cubicBezTo>
                <a:cubicBezTo>
                  <a:pt x="41987" y="17398"/>
                  <a:pt x="42055" y="17453"/>
                  <a:pt x="42123" y="17561"/>
                </a:cubicBezTo>
                <a:cubicBezTo>
                  <a:pt x="42191" y="17453"/>
                  <a:pt x="42273" y="17398"/>
                  <a:pt x="42273" y="17344"/>
                </a:cubicBezTo>
                <a:cubicBezTo>
                  <a:pt x="42273" y="17289"/>
                  <a:pt x="42178" y="17249"/>
                  <a:pt x="42137" y="17194"/>
                </a:cubicBezTo>
                <a:close/>
                <a:moveTo>
                  <a:pt x="31834" y="17045"/>
                </a:moveTo>
                <a:lnTo>
                  <a:pt x="32024" y="17398"/>
                </a:lnTo>
                <a:lnTo>
                  <a:pt x="31630" y="17588"/>
                </a:lnTo>
                <a:lnTo>
                  <a:pt x="31453" y="17249"/>
                </a:lnTo>
                <a:lnTo>
                  <a:pt x="31834" y="17045"/>
                </a:lnTo>
                <a:close/>
                <a:moveTo>
                  <a:pt x="35818" y="16831"/>
                </a:moveTo>
                <a:cubicBezTo>
                  <a:pt x="35727" y="16831"/>
                  <a:pt x="35635" y="16864"/>
                  <a:pt x="35558" y="16936"/>
                </a:cubicBezTo>
                <a:cubicBezTo>
                  <a:pt x="35313" y="17181"/>
                  <a:pt x="35490" y="17602"/>
                  <a:pt x="35830" y="17602"/>
                </a:cubicBezTo>
                <a:cubicBezTo>
                  <a:pt x="36034" y="17602"/>
                  <a:pt x="36211" y="17425"/>
                  <a:pt x="36211" y="17221"/>
                </a:cubicBezTo>
                <a:cubicBezTo>
                  <a:pt x="36211" y="16988"/>
                  <a:pt x="36018" y="16831"/>
                  <a:pt x="35818" y="16831"/>
                </a:cubicBezTo>
                <a:close/>
                <a:moveTo>
                  <a:pt x="20049" y="17113"/>
                </a:moveTo>
                <a:lnTo>
                  <a:pt x="20212" y="17439"/>
                </a:lnTo>
                <a:lnTo>
                  <a:pt x="19873" y="17616"/>
                </a:lnTo>
                <a:lnTo>
                  <a:pt x="19710" y="17276"/>
                </a:lnTo>
                <a:lnTo>
                  <a:pt x="20049" y="17113"/>
                </a:lnTo>
                <a:close/>
                <a:moveTo>
                  <a:pt x="29075" y="17126"/>
                </a:moveTo>
                <a:lnTo>
                  <a:pt x="29251" y="17466"/>
                </a:lnTo>
                <a:lnTo>
                  <a:pt x="28911" y="17643"/>
                </a:lnTo>
                <a:lnTo>
                  <a:pt x="28735" y="17303"/>
                </a:lnTo>
                <a:lnTo>
                  <a:pt x="29075" y="17126"/>
                </a:lnTo>
                <a:close/>
                <a:moveTo>
                  <a:pt x="17304" y="17181"/>
                </a:moveTo>
                <a:lnTo>
                  <a:pt x="17467" y="17507"/>
                </a:lnTo>
                <a:lnTo>
                  <a:pt x="17141" y="17684"/>
                </a:lnTo>
                <a:lnTo>
                  <a:pt x="16964" y="17344"/>
                </a:lnTo>
                <a:lnTo>
                  <a:pt x="17304" y="17181"/>
                </a:lnTo>
                <a:close/>
                <a:moveTo>
                  <a:pt x="39405" y="17099"/>
                </a:moveTo>
                <a:cubicBezTo>
                  <a:pt x="39146" y="17099"/>
                  <a:pt x="38997" y="17412"/>
                  <a:pt x="39187" y="17602"/>
                </a:cubicBezTo>
                <a:cubicBezTo>
                  <a:pt x="39247" y="17666"/>
                  <a:pt x="39323" y="17695"/>
                  <a:pt x="39398" y="17695"/>
                </a:cubicBezTo>
                <a:cubicBezTo>
                  <a:pt x="39546" y="17695"/>
                  <a:pt x="39690" y="17583"/>
                  <a:pt x="39690" y="17412"/>
                </a:cubicBezTo>
                <a:cubicBezTo>
                  <a:pt x="39690" y="17249"/>
                  <a:pt x="39568" y="17113"/>
                  <a:pt x="39405" y="17099"/>
                </a:cubicBezTo>
                <a:close/>
                <a:moveTo>
                  <a:pt x="1347" y="17330"/>
                </a:moveTo>
                <a:cubicBezTo>
                  <a:pt x="1102" y="17330"/>
                  <a:pt x="1106" y="17711"/>
                  <a:pt x="1360" y="17724"/>
                </a:cubicBezTo>
                <a:cubicBezTo>
                  <a:pt x="1469" y="17711"/>
                  <a:pt x="1564" y="17629"/>
                  <a:pt x="1550" y="17520"/>
                </a:cubicBezTo>
                <a:cubicBezTo>
                  <a:pt x="1550" y="17412"/>
                  <a:pt x="1469" y="17330"/>
                  <a:pt x="1374" y="17330"/>
                </a:cubicBezTo>
                <a:lnTo>
                  <a:pt x="1360" y="17330"/>
                </a:lnTo>
                <a:cubicBezTo>
                  <a:pt x="1356" y="17330"/>
                  <a:pt x="1351" y="17330"/>
                  <a:pt x="1347" y="17330"/>
                </a:cubicBezTo>
                <a:close/>
                <a:moveTo>
                  <a:pt x="14572" y="17235"/>
                </a:moveTo>
                <a:lnTo>
                  <a:pt x="14748" y="17561"/>
                </a:lnTo>
                <a:lnTo>
                  <a:pt x="14422" y="17738"/>
                </a:lnTo>
                <a:lnTo>
                  <a:pt x="14245" y="17412"/>
                </a:lnTo>
                <a:lnTo>
                  <a:pt x="14572" y="17235"/>
                </a:lnTo>
                <a:close/>
                <a:moveTo>
                  <a:pt x="26343" y="17194"/>
                </a:moveTo>
                <a:lnTo>
                  <a:pt x="26519" y="17548"/>
                </a:lnTo>
                <a:lnTo>
                  <a:pt x="26166" y="17765"/>
                </a:lnTo>
                <a:lnTo>
                  <a:pt x="26003" y="17371"/>
                </a:lnTo>
                <a:lnTo>
                  <a:pt x="26343" y="17194"/>
                </a:lnTo>
                <a:close/>
                <a:moveTo>
                  <a:pt x="23597" y="17303"/>
                </a:moveTo>
                <a:lnTo>
                  <a:pt x="23774" y="17629"/>
                </a:lnTo>
                <a:lnTo>
                  <a:pt x="23434" y="17792"/>
                </a:lnTo>
                <a:lnTo>
                  <a:pt x="23257" y="17466"/>
                </a:lnTo>
                <a:lnTo>
                  <a:pt x="23597" y="17303"/>
                </a:lnTo>
                <a:close/>
                <a:moveTo>
                  <a:pt x="6838" y="17004"/>
                </a:moveTo>
                <a:cubicBezTo>
                  <a:pt x="6484" y="17004"/>
                  <a:pt x="6308" y="17425"/>
                  <a:pt x="6552" y="17670"/>
                </a:cubicBezTo>
                <a:cubicBezTo>
                  <a:pt x="6633" y="17755"/>
                  <a:pt x="6734" y="17793"/>
                  <a:pt x="6833" y="17793"/>
                </a:cubicBezTo>
                <a:cubicBezTo>
                  <a:pt x="7036" y="17793"/>
                  <a:pt x="7232" y="17635"/>
                  <a:pt x="7232" y="17398"/>
                </a:cubicBezTo>
                <a:cubicBezTo>
                  <a:pt x="7232" y="17181"/>
                  <a:pt x="7055" y="17004"/>
                  <a:pt x="6838" y="17004"/>
                </a:cubicBezTo>
                <a:close/>
                <a:moveTo>
                  <a:pt x="4092" y="17113"/>
                </a:moveTo>
                <a:cubicBezTo>
                  <a:pt x="3902" y="17113"/>
                  <a:pt x="3752" y="17276"/>
                  <a:pt x="3752" y="17453"/>
                </a:cubicBezTo>
                <a:cubicBezTo>
                  <a:pt x="3752" y="17663"/>
                  <a:pt x="3919" y="17800"/>
                  <a:pt x="4094" y="17800"/>
                </a:cubicBezTo>
                <a:cubicBezTo>
                  <a:pt x="4179" y="17800"/>
                  <a:pt x="4266" y="17768"/>
                  <a:pt x="4337" y="17697"/>
                </a:cubicBezTo>
                <a:cubicBezTo>
                  <a:pt x="4541" y="17480"/>
                  <a:pt x="4391" y="17113"/>
                  <a:pt x="4092" y="17113"/>
                </a:cubicBezTo>
                <a:close/>
                <a:moveTo>
                  <a:pt x="11853" y="17289"/>
                </a:moveTo>
                <a:lnTo>
                  <a:pt x="12084" y="17643"/>
                </a:lnTo>
                <a:lnTo>
                  <a:pt x="11677" y="17806"/>
                </a:lnTo>
                <a:lnTo>
                  <a:pt x="11500" y="17453"/>
                </a:lnTo>
                <a:lnTo>
                  <a:pt x="11853" y="17289"/>
                </a:lnTo>
                <a:close/>
                <a:moveTo>
                  <a:pt x="36659" y="17099"/>
                </a:moveTo>
                <a:cubicBezTo>
                  <a:pt x="36455" y="17099"/>
                  <a:pt x="36292" y="17249"/>
                  <a:pt x="36292" y="17453"/>
                </a:cubicBezTo>
                <a:cubicBezTo>
                  <a:pt x="36283" y="17679"/>
                  <a:pt x="36470" y="17834"/>
                  <a:pt x="36663" y="17834"/>
                </a:cubicBezTo>
                <a:cubicBezTo>
                  <a:pt x="36748" y="17834"/>
                  <a:pt x="36833" y="17804"/>
                  <a:pt x="36904" y="17738"/>
                </a:cubicBezTo>
                <a:cubicBezTo>
                  <a:pt x="37148" y="17507"/>
                  <a:pt x="36985" y="17099"/>
                  <a:pt x="36659" y="17099"/>
                </a:cubicBezTo>
                <a:close/>
                <a:moveTo>
                  <a:pt x="20865" y="17357"/>
                </a:moveTo>
                <a:lnTo>
                  <a:pt x="21042" y="17684"/>
                </a:lnTo>
                <a:lnTo>
                  <a:pt x="20702" y="17860"/>
                </a:lnTo>
                <a:lnTo>
                  <a:pt x="20539" y="17534"/>
                </a:lnTo>
                <a:lnTo>
                  <a:pt x="20865" y="17357"/>
                </a:lnTo>
                <a:close/>
                <a:moveTo>
                  <a:pt x="29890" y="17371"/>
                </a:moveTo>
                <a:lnTo>
                  <a:pt x="30080" y="17738"/>
                </a:lnTo>
                <a:lnTo>
                  <a:pt x="29741" y="17901"/>
                </a:lnTo>
                <a:lnTo>
                  <a:pt x="29578" y="17548"/>
                </a:lnTo>
                <a:lnTo>
                  <a:pt x="29890" y="17371"/>
                </a:lnTo>
                <a:close/>
                <a:moveTo>
                  <a:pt x="18146" y="17371"/>
                </a:moveTo>
                <a:lnTo>
                  <a:pt x="18323" y="17738"/>
                </a:lnTo>
                <a:lnTo>
                  <a:pt x="17970" y="17915"/>
                </a:lnTo>
                <a:lnTo>
                  <a:pt x="17793" y="17588"/>
                </a:lnTo>
                <a:lnTo>
                  <a:pt x="18146" y="17371"/>
                </a:lnTo>
                <a:close/>
                <a:moveTo>
                  <a:pt x="32704" y="17317"/>
                </a:moveTo>
                <a:cubicBezTo>
                  <a:pt x="32704" y="17480"/>
                  <a:pt x="32799" y="17629"/>
                  <a:pt x="32935" y="17711"/>
                </a:cubicBezTo>
                <a:cubicBezTo>
                  <a:pt x="32920" y="17710"/>
                  <a:pt x="32905" y="17709"/>
                  <a:pt x="32891" y="17709"/>
                </a:cubicBezTo>
                <a:cubicBezTo>
                  <a:pt x="32731" y="17709"/>
                  <a:pt x="32586" y="17778"/>
                  <a:pt x="32486" y="17915"/>
                </a:cubicBezTo>
                <a:lnTo>
                  <a:pt x="32282" y="17520"/>
                </a:lnTo>
                <a:lnTo>
                  <a:pt x="32704" y="17317"/>
                </a:lnTo>
                <a:close/>
                <a:moveTo>
                  <a:pt x="40220" y="17385"/>
                </a:moveTo>
                <a:cubicBezTo>
                  <a:pt x="40084" y="17385"/>
                  <a:pt x="39976" y="17507"/>
                  <a:pt x="39962" y="17643"/>
                </a:cubicBezTo>
                <a:cubicBezTo>
                  <a:pt x="39962" y="17779"/>
                  <a:pt x="40071" y="17901"/>
                  <a:pt x="40220" y="17915"/>
                </a:cubicBezTo>
                <a:cubicBezTo>
                  <a:pt x="40574" y="17915"/>
                  <a:pt x="40574" y="17385"/>
                  <a:pt x="40220" y="17385"/>
                </a:cubicBezTo>
                <a:close/>
                <a:moveTo>
                  <a:pt x="33941" y="17140"/>
                </a:moveTo>
                <a:cubicBezTo>
                  <a:pt x="33574" y="17140"/>
                  <a:pt x="33397" y="17588"/>
                  <a:pt x="33642" y="17847"/>
                </a:cubicBezTo>
                <a:cubicBezTo>
                  <a:pt x="33724" y="17929"/>
                  <a:pt x="33825" y="17966"/>
                  <a:pt x="33926" y="17966"/>
                </a:cubicBezTo>
                <a:cubicBezTo>
                  <a:pt x="34140" y="17966"/>
                  <a:pt x="34348" y="17798"/>
                  <a:pt x="34348" y="17548"/>
                </a:cubicBezTo>
                <a:cubicBezTo>
                  <a:pt x="34348" y="17330"/>
                  <a:pt x="34172" y="17140"/>
                  <a:pt x="33941" y="17140"/>
                </a:cubicBezTo>
                <a:close/>
                <a:moveTo>
                  <a:pt x="27185" y="17466"/>
                </a:moveTo>
                <a:lnTo>
                  <a:pt x="27348" y="17806"/>
                </a:lnTo>
                <a:lnTo>
                  <a:pt x="27009" y="17983"/>
                </a:lnTo>
                <a:lnTo>
                  <a:pt x="26845" y="17643"/>
                </a:lnTo>
                <a:lnTo>
                  <a:pt x="27185" y="17466"/>
                </a:lnTo>
                <a:close/>
                <a:moveTo>
                  <a:pt x="15401" y="17480"/>
                </a:moveTo>
                <a:lnTo>
                  <a:pt x="15577" y="17833"/>
                </a:lnTo>
                <a:lnTo>
                  <a:pt x="15251" y="18010"/>
                </a:lnTo>
                <a:lnTo>
                  <a:pt x="15088" y="17643"/>
                </a:lnTo>
                <a:lnTo>
                  <a:pt x="15401" y="17480"/>
                </a:lnTo>
                <a:close/>
                <a:moveTo>
                  <a:pt x="24426" y="17534"/>
                </a:moveTo>
                <a:lnTo>
                  <a:pt x="24603" y="17874"/>
                </a:lnTo>
                <a:lnTo>
                  <a:pt x="24263" y="18037"/>
                </a:lnTo>
                <a:lnTo>
                  <a:pt x="24086" y="17711"/>
                </a:lnTo>
                <a:lnTo>
                  <a:pt x="24426" y="17534"/>
                </a:lnTo>
                <a:close/>
                <a:moveTo>
                  <a:pt x="2182" y="17536"/>
                </a:moveTo>
                <a:cubicBezTo>
                  <a:pt x="2122" y="17536"/>
                  <a:pt x="2062" y="17557"/>
                  <a:pt x="2012" y="17602"/>
                </a:cubicBezTo>
                <a:cubicBezTo>
                  <a:pt x="1849" y="17765"/>
                  <a:pt x="1958" y="18051"/>
                  <a:pt x="2189" y="18051"/>
                </a:cubicBezTo>
                <a:cubicBezTo>
                  <a:pt x="2325" y="18051"/>
                  <a:pt x="2434" y="17942"/>
                  <a:pt x="2447" y="17806"/>
                </a:cubicBezTo>
                <a:cubicBezTo>
                  <a:pt x="2457" y="17645"/>
                  <a:pt x="2321" y="17536"/>
                  <a:pt x="2182" y="17536"/>
                </a:cubicBezTo>
                <a:close/>
                <a:moveTo>
                  <a:pt x="12682" y="17534"/>
                </a:moveTo>
                <a:lnTo>
                  <a:pt x="12845" y="17887"/>
                </a:lnTo>
                <a:lnTo>
                  <a:pt x="12506" y="18064"/>
                </a:lnTo>
                <a:lnTo>
                  <a:pt x="12275" y="17711"/>
                </a:lnTo>
                <a:lnTo>
                  <a:pt x="12682" y="17534"/>
                </a:lnTo>
                <a:close/>
                <a:moveTo>
                  <a:pt x="4914" y="17344"/>
                </a:moveTo>
                <a:cubicBezTo>
                  <a:pt x="4593" y="17349"/>
                  <a:pt x="4447" y="17726"/>
                  <a:pt x="4663" y="17955"/>
                </a:cubicBezTo>
                <a:cubicBezTo>
                  <a:pt x="4734" y="18031"/>
                  <a:pt x="4824" y="18064"/>
                  <a:pt x="4912" y="18064"/>
                </a:cubicBezTo>
                <a:cubicBezTo>
                  <a:pt x="5096" y="18064"/>
                  <a:pt x="5275" y="17921"/>
                  <a:pt x="5275" y="17711"/>
                </a:cubicBezTo>
                <a:cubicBezTo>
                  <a:pt x="5275" y="17509"/>
                  <a:pt x="5115" y="17347"/>
                  <a:pt x="4914" y="17344"/>
                </a:cubicBezTo>
                <a:close/>
                <a:moveTo>
                  <a:pt x="37488" y="17385"/>
                </a:moveTo>
                <a:cubicBezTo>
                  <a:pt x="37176" y="17385"/>
                  <a:pt x="37012" y="17752"/>
                  <a:pt x="37230" y="17969"/>
                </a:cubicBezTo>
                <a:cubicBezTo>
                  <a:pt x="37303" y="18047"/>
                  <a:pt x="37393" y="18081"/>
                  <a:pt x="37481" y="18081"/>
                </a:cubicBezTo>
                <a:cubicBezTo>
                  <a:pt x="37654" y="18081"/>
                  <a:pt x="37819" y="17946"/>
                  <a:pt x="37828" y="17738"/>
                </a:cubicBezTo>
                <a:cubicBezTo>
                  <a:pt x="37842" y="17548"/>
                  <a:pt x="37678" y="17385"/>
                  <a:pt x="37488" y="17385"/>
                </a:cubicBezTo>
                <a:close/>
                <a:moveTo>
                  <a:pt x="21708" y="17588"/>
                </a:moveTo>
                <a:cubicBezTo>
                  <a:pt x="21762" y="17684"/>
                  <a:pt x="21816" y="17806"/>
                  <a:pt x="21884" y="17915"/>
                </a:cubicBezTo>
                <a:lnTo>
                  <a:pt x="21544" y="18105"/>
                </a:lnTo>
                <a:lnTo>
                  <a:pt x="21368" y="17765"/>
                </a:lnTo>
                <a:lnTo>
                  <a:pt x="21708" y="17588"/>
                </a:lnTo>
                <a:close/>
                <a:moveTo>
                  <a:pt x="41063" y="17697"/>
                </a:moveTo>
                <a:cubicBezTo>
                  <a:pt x="41058" y="17697"/>
                  <a:pt x="41054" y="17697"/>
                  <a:pt x="41049" y="17697"/>
                </a:cubicBezTo>
                <a:cubicBezTo>
                  <a:pt x="40755" y="17697"/>
                  <a:pt x="40764" y="18132"/>
                  <a:pt x="41050" y="18132"/>
                </a:cubicBezTo>
                <a:cubicBezTo>
                  <a:pt x="41054" y="18132"/>
                  <a:pt x="41059" y="18132"/>
                  <a:pt x="41063" y="18132"/>
                </a:cubicBezTo>
                <a:cubicBezTo>
                  <a:pt x="41358" y="18132"/>
                  <a:pt x="41349" y="17697"/>
                  <a:pt x="41063" y="17697"/>
                </a:cubicBezTo>
                <a:close/>
                <a:moveTo>
                  <a:pt x="9923" y="17602"/>
                </a:moveTo>
                <a:lnTo>
                  <a:pt x="10100" y="17955"/>
                </a:lnTo>
                <a:lnTo>
                  <a:pt x="9760" y="18146"/>
                </a:lnTo>
                <a:lnTo>
                  <a:pt x="9570" y="17792"/>
                </a:lnTo>
                <a:lnTo>
                  <a:pt x="9923" y="17602"/>
                </a:lnTo>
                <a:close/>
                <a:moveTo>
                  <a:pt x="30719" y="17643"/>
                </a:moveTo>
                <a:lnTo>
                  <a:pt x="30896" y="17983"/>
                </a:lnTo>
                <a:lnTo>
                  <a:pt x="30556" y="18159"/>
                </a:lnTo>
                <a:lnTo>
                  <a:pt x="30379" y="17820"/>
                </a:lnTo>
                <a:lnTo>
                  <a:pt x="30719" y="17643"/>
                </a:lnTo>
                <a:close/>
                <a:moveTo>
                  <a:pt x="300" y="17969"/>
                </a:moveTo>
                <a:cubicBezTo>
                  <a:pt x="259" y="18037"/>
                  <a:pt x="205" y="18064"/>
                  <a:pt x="205" y="18105"/>
                </a:cubicBezTo>
                <a:cubicBezTo>
                  <a:pt x="205" y="18132"/>
                  <a:pt x="259" y="18187"/>
                  <a:pt x="286" y="18187"/>
                </a:cubicBezTo>
                <a:cubicBezTo>
                  <a:pt x="327" y="18173"/>
                  <a:pt x="368" y="18146"/>
                  <a:pt x="381" y="18105"/>
                </a:cubicBezTo>
                <a:cubicBezTo>
                  <a:pt x="381" y="18078"/>
                  <a:pt x="341" y="18037"/>
                  <a:pt x="300" y="17969"/>
                </a:cubicBezTo>
                <a:close/>
                <a:moveTo>
                  <a:pt x="18976" y="17656"/>
                </a:moveTo>
                <a:lnTo>
                  <a:pt x="19152" y="18010"/>
                </a:lnTo>
                <a:lnTo>
                  <a:pt x="18799" y="18187"/>
                </a:lnTo>
                <a:lnTo>
                  <a:pt x="18622" y="17833"/>
                </a:lnTo>
                <a:lnTo>
                  <a:pt x="18976" y="17656"/>
                </a:lnTo>
                <a:close/>
                <a:moveTo>
                  <a:pt x="34753" y="17398"/>
                </a:moveTo>
                <a:cubicBezTo>
                  <a:pt x="34397" y="17398"/>
                  <a:pt x="34230" y="17823"/>
                  <a:pt x="34471" y="18078"/>
                </a:cubicBezTo>
                <a:cubicBezTo>
                  <a:pt x="34551" y="18163"/>
                  <a:pt x="34652" y="18201"/>
                  <a:pt x="34752" y="18201"/>
                </a:cubicBezTo>
                <a:cubicBezTo>
                  <a:pt x="34956" y="18201"/>
                  <a:pt x="35155" y="18043"/>
                  <a:pt x="35164" y="17806"/>
                </a:cubicBezTo>
                <a:cubicBezTo>
                  <a:pt x="35164" y="17575"/>
                  <a:pt x="34987" y="17398"/>
                  <a:pt x="34770" y="17398"/>
                </a:cubicBezTo>
                <a:cubicBezTo>
                  <a:pt x="34764" y="17398"/>
                  <a:pt x="34759" y="17398"/>
                  <a:pt x="34753" y="17398"/>
                </a:cubicBezTo>
                <a:close/>
                <a:moveTo>
                  <a:pt x="28014" y="17711"/>
                </a:moveTo>
                <a:lnTo>
                  <a:pt x="28191" y="18051"/>
                </a:lnTo>
                <a:lnTo>
                  <a:pt x="27851" y="18214"/>
                </a:lnTo>
                <a:lnTo>
                  <a:pt x="27675" y="17874"/>
                </a:lnTo>
                <a:lnTo>
                  <a:pt x="28014" y="17711"/>
                </a:lnTo>
                <a:close/>
                <a:moveTo>
                  <a:pt x="16230" y="17738"/>
                </a:moveTo>
                <a:lnTo>
                  <a:pt x="16407" y="18078"/>
                </a:lnTo>
                <a:lnTo>
                  <a:pt x="16067" y="18254"/>
                </a:lnTo>
                <a:lnTo>
                  <a:pt x="15904" y="17915"/>
                </a:lnTo>
                <a:lnTo>
                  <a:pt x="16230" y="17738"/>
                </a:lnTo>
                <a:close/>
                <a:moveTo>
                  <a:pt x="25255" y="17765"/>
                </a:moveTo>
                <a:lnTo>
                  <a:pt x="25432" y="18105"/>
                </a:lnTo>
                <a:lnTo>
                  <a:pt x="25092" y="18282"/>
                </a:lnTo>
                <a:lnTo>
                  <a:pt x="24929" y="17942"/>
                </a:lnTo>
                <a:lnTo>
                  <a:pt x="25255" y="17765"/>
                </a:lnTo>
                <a:close/>
                <a:moveTo>
                  <a:pt x="13511" y="17806"/>
                </a:moveTo>
                <a:lnTo>
                  <a:pt x="13688" y="18132"/>
                </a:lnTo>
                <a:lnTo>
                  <a:pt x="13321" y="18309"/>
                </a:lnTo>
                <a:lnTo>
                  <a:pt x="13144" y="17983"/>
                </a:lnTo>
                <a:lnTo>
                  <a:pt x="13511" y="17806"/>
                </a:lnTo>
                <a:close/>
                <a:moveTo>
                  <a:pt x="38317" y="17643"/>
                </a:moveTo>
                <a:cubicBezTo>
                  <a:pt x="38141" y="17643"/>
                  <a:pt x="37991" y="17792"/>
                  <a:pt x="37978" y="17969"/>
                </a:cubicBezTo>
                <a:cubicBezTo>
                  <a:pt x="37958" y="18179"/>
                  <a:pt x="38134" y="18329"/>
                  <a:pt x="38320" y="18329"/>
                </a:cubicBezTo>
                <a:cubicBezTo>
                  <a:pt x="38399" y="18329"/>
                  <a:pt x="38480" y="18302"/>
                  <a:pt x="38548" y="18241"/>
                </a:cubicBezTo>
                <a:cubicBezTo>
                  <a:pt x="38766" y="18023"/>
                  <a:pt x="38616" y="17643"/>
                  <a:pt x="38317" y="17643"/>
                </a:cubicBezTo>
                <a:close/>
                <a:moveTo>
                  <a:pt x="3018" y="17738"/>
                </a:moveTo>
                <a:lnTo>
                  <a:pt x="3005" y="17752"/>
                </a:lnTo>
                <a:cubicBezTo>
                  <a:pt x="2746" y="17752"/>
                  <a:pt x="2610" y="18064"/>
                  <a:pt x="2801" y="18254"/>
                </a:cubicBezTo>
                <a:cubicBezTo>
                  <a:pt x="2863" y="18316"/>
                  <a:pt x="2939" y="18344"/>
                  <a:pt x="3013" y="18344"/>
                </a:cubicBezTo>
                <a:cubicBezTo>
                  <a:pt x="3168" y="18344"/>
                  <a:pt x="3317" y="18225"/>
                  <a:pt x="3317" y="18051"/>
                </a:cubicBezTo>
                <a:cubicBezTo>
                  <a:pt x="3317" y="17887"/>
                  <a:pt x="3181" y="17752"/>
                  <a:pt x="3018" y="17738"/>
                </a:cubicBezTo>
                <a:close/>
                <a:moveTo>
                  <a:pt x="41851" y="17969"/>
                </a:moveTo>
                <a:cubicBezTo>
                  <a:pt x="41811" y="18037"/>
                  <a:pt x="41729" y="18105"/>
                  <a:pt x="41715" y="18173"/>
                </a:cubicBezTo>
                <a:cubicBezTo>
                  <a:pt x="41688" y="18268"/>
                  <a:pt x="41770" y="18336"/>
                  <a:pt x="41878" y="18350"/>
                </a:cubicBezTo>
                <a:cubicBezTo>
                  <a:pt x="41892" y="18353"/>
                  <a:pt x="41904" y="18354"/>
                  <a:pt x="41917" y="18354"/>
                </a:cubicBezTo>
                <a:cubicBezTo>
                  <a:pt x="42020" y="18354"/>
                  <a:pt x="42093" y="18259"/>
                  <a:pt x="42069" y="18187"/>
                </a:cubicBezTo>
                <a:cubicBezTo>
                  <a:pt x="42028" y="18105"/>
                  <a:pt x="41987" y="18037"/>
                  <a:pt x="41933" y="17983"/>
                </a:cubicBezTo>
                <a:lnTo>
                  <a:pt x="41851" y="17969"/>
                </a:lnTo>
                <a:close/>
                <a:moveTo>
                  <a:pt x="5769" y="17613"/>
                </a:moveTo>
                <a:cubicBezTo>
                  <a:pt x="5676" y="17613"/>
                  <a:pt x="5582" y="17648"/>
                  <a:pt x="5506" y="17724"/>
                </a:cubicBezTo>
                <a:cubicBezTo>
                  <a:pt x="5275" y="17969"/>
                  <a:pt x="5451" y="18363"/>
                  <a:pt x="5777" y="18363"/>
                </a:cubicBezTo>
                <a:cubicBezTo>
                  <a:pt x="5981" y="18350"/>
                  <a:pt x="6158" y="18173"/>
                  <a:pt x="6144" y="17969"/>
                </a:cubicBezTo>
                <a:lnTo>
                  <a:pt x="6144" y="17969"/>
                </a:lnTo>
                <a:lnTo>
                  <a:pt x="6144" y="17983"/>
                </a:lnTo>
                <a:cubicBezTo>
                  <a:pt x="6135" y="17755"/>
                  <a:pt x="5956" y="17613"/>
                  <a:pt x="5769" y="17613"/>
                </a:cubicBezTo>
                <a:close/>
                <a:moveTo>
                  <a:pt x="22537" y="17833"/>
                </a:moveTo>
                <a:lnTo>
                  <a:pt x="22700" y="18200"/>
                </a:lnTo>
                <a:lnTo>
                  <a:pt x="22387" y="18363"/>
                </a:lnTo>
                <a:lnTo>
                  <a:pt x="22211" y="18010"/>
                </a:lnTo>
                <a:lnTo>
                  <a:pt x="22537" y="17833"/>
                </a:lnTo>
                <a:close/>
                <a:moveTo>
                  <a:pt x="10752" y="17860"/>
                </a:moveTo>
                <a:lnTo>
                  <a:pt x="10929" y="18200"/>
                </a:lnTo>
                <a:lnTo>
                  <a:pt x="10603" y="18377"/>
                </a:lnTo>
                <a:lnTo>
                  <a:pt x="10412" y="18037"/>
                </a:lnTo>
                <a:lnTo>
                  <a:pt x="10752" y="17860"/>
                </a:lnTo>
                <a:close/>
                <a:moveTo>
                  <a:pt x="31548" y="17874"/>
                </a:moveTo>
                <a:lnTo>
                  <a:pt x="31752" y="18227"/>
                </a:lnTo>
                <a:lnTo>
                  <a:pt x="31399" y="18418"/>
                </a:lnTo>
                <a:lnTo>
                  <a:pt x="31209" y="18064"/>
                </a:lnTo>
                <a:lnTo>
                  <a:pt x="31548" y="17874"/>
                </a:lnTo>
                <a:close/>
                <a:moveTo>
                  <a:pt x="19818" y="17928"/>
                </a:moveTo>
                <a:lnTo>
                  <a:pt x="19981" y="18254"/>
                </a:lnTo>
                <a:lnTo>
                  <a:pt x="19628" y="18431"/>
                </a:lnTo>
                <a:lnTo>
                  <a:pt x="19451" y="18105"/>
                </a:lnTo>
                <a:lnTo>
                  <a:pt x="19818" y="17928"/>
                </a:lnTo>
                <a:close/>
                <a:moveTo>
                  <a:pt x="35591" y="17648"/>
                </a:moveTo>
                <a:cubicBezTo>
                  <a:pt x="35493" y="17648"/>
                  <a:pt x="35394" y="17685"/>
                  <a:pt x="35313" y="17765"/>
                </a:cubicBezTo>
                <a:cubicBezTo>
                  <a:pt x="35069" y="18023"/>
                  <a:pt x="35245" y="18431"/>
                  <a:pt x="35599" y="18431"/>
                </a:cubicBezTo>
                <a:cubicBezTo>
                  <a:pt x="35803" y="18418"/>
                  <a:pt x="35979" y="18254"/>
                  <a:pt x="35979" y="18037"/>
                </a:cubicBezTo>
                <a:cubicBezTo>
                  <a:pt x="35979" y="17800"/>
                  <a:pt x="35790" y="17648"/>
                  <a:pt x="35591" y="17648"/>
                </a:cubicBezTo>
                <a:close/>
                <a:moveTo>
                  <a:pt x="28830" y="17942"/>
                </a:moveTo>
                <a:cubicBezTo>
                  <a:pt x="28884" y="18064"/>
                  <a:pt x="28952" y="18187"/>
                  <a:pt x="29007" y="18282"/>
                </a:cubicBezTo>
                <a:lnTo>
                  <a:pt x="28667" y="18458"/>
                </a:lnTo>
                <a:cubicBezTo>
                  <a:pt x="28612" y="18350"/>
                  <a:pt x="28558" y="18227"/>
                  <a:pt x="28490" y="18119"/>
                </a:cubicBezTo>
                <a:lnTo>
                  <a:pt x="28830" y="17942"/>
                </a:lnTo>
                <a:close/>
                <a:moveTo>
                  <a:pt x="17059" y="17983"/>
                </a:moveTo>
                <a:lnTo>
                  <a:pt x="17236" y="18309"/>
                </a:lnTo>
                <a:lnTo>
                  <a:pt x="16896" y="18499"/>
                </a:lnTo>
                <a:lnTo>
                  <a:pt x="16733" y="18159"/>
                </a:lnTo>
                <a:lnTo>
                  <a:pt x="17059" y="17983"/>
                </a:lnTo>
                <a:close/>
                <a:moveTo>
                  <a:pt x="39135" y="17921"/>
                </a:moveTo>
                <a:cubicBezTo>
                  <a:pt x="39059" y="17921"/>
                  <a:pt x="38981" y="17949"/>
                  <a:pt x="38915" y="18010"/>
                </a:cubicBezTo>
                <a:cubicBezTo>
                  <a:pt x="38725" y="18200"/>
                  <a:pt x="38861" y="18526"/>
                  <a:pt x="39133" y="18526"/>
                </a:cubicBezTo>
                <a:cubicBezTo>
                  <a:pt x="39296" y="18526"/>
                  <a:pt x="39432" y="18390"/>
                  <a:pt x="39432" y="18227"/>
                </a:cubicBezTo>
                <a:cubicBezTo>
                  <a:pt x="39441" y="18043"/>
                  <a:pt x="39294" y="17921"/>
                  <a:pt x="39135" y="17921"/>
                </a:cubicBezTo>
                <a:close/>
                <a:moveTo>
                  <a:pt x="1113" y="18159"/>
                </a:moveTo>
                <a:cubicBezTo>
                  <a:pt x="959" y="18159"/>
                  <a:pt x="861" y="18354"/>
                  <a:pt x="979" y="18472"/>
                </a:cubicBezTo>
                <a:cubicBezTo>
                  <a:pt x="1017" y="18514"/>
                  <a:pt x="1066" y="18534"/>
                  <a:pt x="1115" y="18534"/>
                </a:cubicBezTo>
                <a:cubicBezTo>
                  <a:pt x="1207" y="18534"/>
                  <a:pt x="1297" y="18465"/>
                  <a:pt x="1306" y="18350"/>
                </a:cubicBezTo>
                <a:cubicBezTo>
                  <a:pt x="1319" y="18254"/>
                  <a:pt x="1238" y="18159"/>
                  <a:pt x="1129" y="18159"/>
                </a:cubicBezTo>
                <a:cubicBezTo>
                  <a:pt x="1124" y="18159"/>
                  <a:pt x="1119" y="18159"/>
                  <a:pt x="1113" y="18159"/>
                </a:cubicBezTo>
                <a:close/>
                <a:moveTo>
                  <a:pt x="26098" y="17969"/>
                </a:moveTo>
                <a:lnTo>
                  <a:pt x="26261" y="18377"/>
                </a:lnTo>
                <a:lnTo>
                  <a:pt x="25921" y="18540"/>
                </a:lnTo>
                <a:lnTo>
                  <a:pt x="25758" y="18200"/>
                </a:lnTo>
                <a:lnTo>
                  <a:pt x="26098" y="17969"/>
                </a:lnTo>
                <a:close/>
                <a:moveTo>
                  <a:pt x="42721" y="18309"/>
                </a:moveTo>
                <a:cubicBezTo>
                  <a:pt x="42694" y="18309"/>
                  <a:pt x="42626" y="18363"/>
                  <a:pt x="42626" y="18390"/>
                </a:cubicBezTo>
                <a:cubicBezTo>
                  <a:pt x="42612" y="18431"/>
                  <a:pt x="42653" y="18472"/>
                  <a:pt x="42694" y="18554"/>
                </a:cubicBezTo>
                <a:cubicBezTo>
                  <a:pt x="42748" y="18486"/>
                  <a:pt x="42803" y="18458"/>
                  <a:pt x="42803" y="18418"/>
                </a:cubicBezTo>
                <a:cubicBezTo>
                  <a:pt x="42789" y="18377"/>
                  <a:pt x="42762" y="18336"/>
                  <a:pt x="42721" y="18309"/>
                </a:cubicBezTo>
                <a:close/>
                <a:moveTo>
                  <a:pt x="14341" y="18064"/>
                </a:moveTo>
                <a:lnTo>
                  <a:pt x="14504" y="18390"/>
                </a:lnTo>
                <a:lnTo>
                  <a:pt x="14150" y="18608"/>
                </a:lnTo>
                <a:lnTo>
                  <a:pt x="13987" y="18241"/>
                </a:lnTo>
                <a:lnTo>
                  <a:pt x="14341" y="18064"/>
                </a:lnTo>
                <a:close/>
                <a:moveTo>
                  <a:pt x="23366" y="18105"/>
                </a:moveTo>
                <a:lnTo>
                  <a:pt x="23543" y="18445"/>
                </a:lnTo>
                <a:lnTo>
                  <a:pt x="23203" y="18608"/>
                </a:lnTo>
                <a:lnTo>
                  <a:pt x="23026" y="18268"/>
                </a:lnTo>
                <a:lnTo>
                  <a:pt x="23366" y="18105"/>
                </a:lnTo>
                <a:close/>
                <a:moveTo>
                  <a:pt x="3834" y="17955"/>
                </a:moveTo>
                <a:cubicBezTo>
                  <a:pt x="3535" y="17955"/>
                  <a:pt x="3399" y="18322"/>
                  <a:pt x="3603" y="18526"/>
                </a:cubicBezTo>
                <a:cubicBezTo>
                  <a:pt x="3672" y="18591"/>
                  <a:pt x="3755" y="18620"/>
                  <a:pt x="3835" y="18620"/>
                </a:cubicBezTo>
                <a:cubicBezTo>
                  <a:pt x="4009" y="18620"/>
                  <a:pt x="4174" y="18486"/>
                  <a:pt x="4174" y="18282"/>
                </a:cubicBezTo>
                <a:cubicBezTo>
                  <a:pt x="4160" y="18105"/>
                  <a:pt x="4024" y="17955"/>
                  <a:pt x="3834" y="17955"/>
                </a:cubicBezTo>
                <a:close/>
                <a:moveTo>
                  <a:pt x="6590" y="17833"/>
                </a:moveTo>
                <a:cubicBezTo>
                  <a:pt x="6247" y="17833"/>
                  <a:pt x="6067" y="18245"/>
                  <a:pt x="6308" y="18499"/>
                </a:cubicBezTo>
                <a:cubicBezTo>
                  <a:pt x="6388" y="18584"/>
                  <a:pt x="6489" y="18622"/>
                  <a:pt x="6589" y="18622"/>
                </a:cubicBezTo>
                <a:cubicBezTo>
                  <a:pt x="6791" y="18622"/>
                  <a:pt x="6987" y="18464"/>
                  <a:pt x="6987" y="18227"/>
                </a:cubicBezTo>
                <a:cubicBezTo>
                  <a:pt x="6987" y="18010"/>
                  <a:pt x="6810" y="17833"/>
                  <a:pt x="6607" y="17833"/>
                </a:cubicBezTo>
                <a:cubicBezTo>
                  <a:pt x="6601" y="17833"/>
                  <a:pt x="6595" y="17833"/>
                  <a:pt x="6590" y="17833"/>
                </a:cubicBezTo>
                <a:close/>
                <a:moveTo>
                  <a:pt x="11568" y="18105"/>
                </a:moveTo>
                <a:lnTo>
                  <a:pt x="11744" y="18472"/>
                </a:lnTo>
                <a:lnTo>
                  <a:pt x="11418" y="18649"/>
                </a:lnTo>
                <a:lnTo>
                  <a:pt x="11242" y="18282"/>
                </a:lnTo>
                <a:lnTo>
                  <a:pt x="11568" y="18105"/>
                </a:lnTo>
                <a:close/>
                <a:moveTo>
                  <a:pt x="36411" y="17914"/>
                </a:moveTo>
                <a:cubicBezTo>
                  <a:pt x="36082" y="17914"/>
                  <a:pt x="35915" y="18299"/>
                  <a:pt x="36143" y="18540"/>
                </a:cubicBezTo>
                <a:cubicBezTo>
                  <a:pt x="36220" y="18621"/>
                  <a:pt x="36316" y="18658"/>
                  <a:pt x="36411" y="18658"/>
                </a:cubicBezTo>
                <a:cubicBezTo>
                  <a:pt x="36600" y="18658"/>
                  <a:pt x="36781" y="18513"/>
                  <a:pt x="36781" y="18295"/>
                </a:cubicBezTo>
                <a:cubicBezTo>
                  <a:pt x="36795" y="18091"/>
                  <a:pt x="36632" y="17915"/>
                  <a:pt x="36428" y="17915"/>
                </a:cubicBezTo>
                <a:cubicBezTo>
                  <a:pt x="36422" y="17914"/>
                  <a:pt x="36417" y="17914"/>
                  <a:pt x="36411" y="17914"/>
                </a:cubicBezTo>
                <a:close/>
                <a:moveTo>
                  <a:pt x="20634" y="18173"/>
                </a:moveTo>
                <a:lnTo>
                  <a:pt x="20811" y="18499"/>
                </a:lnTo>
                <a:lnTo>
                  <a:pt x="20444" y="18676"/>
                </a:lnTo>
                <a:lnTo>
                  <a:pt x="20280" y="18350"/>
                </a:lnTo>
                <a:lnTo>
                  <a:pt x="20634" y="18173"/>
                </a:lnTo>
                <a:close/>
                <a:moveTo>
                  <a:pt x="32391" y="18119"/>
                </a:moveTo>
                <a:lnTo>
                  <a:pt x="32581" y="18472"/>
                </a:lnTo>
                <a:lnTo>
                  <a:pt x="32214" y="18676"/>
                </a:lnTo>
                <a:lnTo>
                  <a:pt x="32024" y="18309"/>
                </a:lnTo>
                <a:lnTo>
                  <a:pt x="32391" y="18119"/>
                </a:lnTo>
                <a:close/>
                <a:moveTo>
                  <a:pt x="29632" y="18200"/>
                </a:moveTo>
                <a:lnTo>
                  <a:pt x="29809" y="18567"/>
                </a:lnTo>
                <a:lnTo>
                  <a:pt x="29482" y="18730"/>
                </a:lnTo>
                <a:cubicBezTo>
                  <a:pt x="29428" y="18621"/>
                  <a:pt x="29374" y="18486"/>
                  <a:pt x="29306" y="18377"/>
                </a:cubicBezTo>
                <a:lnTo>
                  <a:pt x="29632" y="18200"/>
                </a:lnTo>
                <a:close/>
                <a:moveTo>
                  <a:pt x="17888" y="18227"/>
                </a:moveTo>
                <a:lnTo>
                  <a:pt x="18051" y="18567"/>
                </a:lnTo>
                <a:lnTo>
                  <a:pt x="17711" y="18744"/>
                </a:lnTo>
                <a:lnTo>
                  <a:pt x="17548" y="18404"/>
                </a:lnTo>
                <a:lnTo>
                  <a:pt x="17888" y="18227"/>
                </a:lnTo>
                <a:close/>
                <a:moveTo>
                  <a:pt x="39962" y="18187"/>
                </a:moveTo>
                <a:lnTo>
                  <a:pt x="39962" y="18200"/>
                </a:lnTo>
                <a:cubicBezTo>
                  <a:pt x="39717" y="18200"/>
                  <a:pt x="39595" y="18486"/>
                  <a:pt x="39758" y="18662"/>
                </a:cubicBezTo>
                <a:cubicBezTo>
                  <a:pt x="39818" y="18722"/>
                  <a:pt x="39891" y="18749"/>
                  <a:pt x="39962" y="18749"/>
                </a:cubicBezTo>
                <a:cubicBezTo>
                  <a:pt x="40102" y="18749"/>
                  <a:pt x="40234" y="18643"/>
                  <a:pt x="40234" y="18472"/>
                </a:cubicBezTo>
                <a:cubicBezTo>
                  <a:pt x="40247" y="18322"/>
                  <a:pt x="40112" y="18187"/>
                  <a:pt x="39962" y="18187"/>
                </a:cubicBezTo>
                <a:close/>
                <a:moveTo>
                  <a:pt x="26941" y="18295"/>
                </a:moveTo>
                <a:lnTo>
                  <a:pt x="27104" y="18621"/>
                </a:lnTo>
                <a:lnTo>
                  <a:pt x="26750" y="18785"/>
                </a:lnTo>
                <a:lnTo>
                  <a:pt x="26574" y="18472"/>
                </a:lnTo>
                <a:lnTo>
                  <a:pt x="26941" y="18295"/>
                </a:lnTo>
                <a:close/>
                <a:moveTo>
                  <a:pt x="41607" y="18785"/>
                </a:moveTo>
                <a:cubicBezTo>
                  <a:pt x="41609" y="18785"/>
                  <a:pt x="41611" y="18785"/>
                  <a:pt x="41614" y="18785"/>
                </a:cubicBezTo>
                <a:lnTo>
                  <a:pt x="41614" y="18785"/>
                </a:lnTo>
                <a:cubicBezTo>
                  <a:pt x="41616" y="18785"/>
                  <a:pt x="41618" y="18785"/>
                  <a:pt x="41620" y="18785"/>
                </a:cubicBezTo>
                <a:close/>
                <a:moveTo>
                  <a:pt x="33644" y="17968"/>
                </a:moveTo>
                <a:cubicBezTo>
                  <a:pt x="33424" y="17968"/>
                  <a:pt x="33247" y="18141"/>
                  <a:pt x="33247" y="18377"/>
                </a:cubicBezTo>
                <a:lnTo>
                  <a:pt x="33261" y="18377"/>
                </a:lnTo>
                <a:cubicBezTo>
                  <a:pt x="33261" y="18627"/>
                  <a:pt x="33463" y="18795"/>
                  <a:pt x="33678" y="18795"/>
                </a:cubicBezTo>
                <a:cubicBezTo>
                  <a:pt x="33778" y="18795"/>
                  <a:pt x="33881" y="18758"/>
                  <a:pt x="33968" y="18676"/>
                </a:cubicBezTo>
                <a:cubicBezTo>
                  <a:pt x="34226" y="18404"/>
                  <a:pt x="34036" y="17969"/>
                  <a:pt x="33669" y="17969"/>
                </a:cubicBezTo>
                <a:cubicBezTo>
                  <a:pt x="33660" y="17969"/>
                  <a:pt x="33652" y="17968"/>
                  <a:pt x="33644" y="17968"/>
                </a:cubicBezTo>
                <a:close/>
                <a:moveTo>
                  <a:pt x="15156" y="18295"/>
                </a:moveTo>
                <a:lnTo>
                  <a:pt x="15333" y="18649"/>
                </a:lnTo>
                <a:lnTo>
                  <a:pt x="15007" y="18825"/>
                </a:lnTo>
                <a:lnTo>
                  <a:pt x="14844" y="18458"/>
                </a:lnTo>
                <a:lnTo>
                  <a:pt x="15156" y="18295"/>
                </a:lnTo>
                <a:close/>
                <a:moveTo>
                  <a:pt x="24195" y="18350"/>
                </a:moveTo>
                <a:lnTo>
                  <a:pt x="24372" y="18689"/>
                </a:lnTo>
                <a:lnTo>
                  <a:pt x="24032" y="18853"/>
                </a:lnTo>
                <a:lnTo>
                  <a:pt x="23855" y="18513"/>
                </a:lnTo>
                <a:lnTo>
                  <a:pt x="24195" y="18350"/>
                </a:lnTo>
                <a:close/>
                <a:moveTo>
                  <a:pt x="1944" y="18363"/>
                </a:moveTo>
                <a:cubicBezTo>
                  <a:pt x="1713" y="18363"/>
                  <a:pt x="1618" y="18635"/>
                  <a:pt x="1768" y="18785"/>
                </a:cubicBezTo>
                <a:cubicBezTo>
                  <a:pt x="1820" y="18837"/>
                  <a:pt x="1882" y="18860"/>
                  <a:pt x="1942" y="18860"/>
                </a:cubicBezTo>
                <a:cubicBezTo>
                  <a:pt x="2070" y="18860"/>
                  <a:pt x="2189" y="18756"/>
                  <a:pt x="2189" y="18608"/>
                </a:cubicBezTo>
                <a:cubicBezTo>
                  <a:pt x="2189" y="18480"/>
                  <a:pt x="2080" y="18376"/>
                  <a:pt x="1965" y="18376"/>
                </a:cubicBezTo>
                <a:cubicBezTo>
                  <a:pt x="1958" y="18376"/>
                  <a:pt x="1951" y="18376"/>
                  <a:pt x="1944" y="18377"/>
                </a:cubicBezTo>
                <a:lnTo>
                  <a:pt x="1944" y="18363"/>
                </a:lnTo>
                <a:close/>
                <a:moveTo>
                  <a:pt x="7422" y="18064"/>
                </a:moveTo>
                <a:cubicBezTo>
                  <a:pt x="7191" y="18064"/>
                  <a:pt x="7014" y="18241"/>
                  <a:pt x="7014" y="18472"/>
                </a:cubicBezTo>
                <a:cubicBezTo>
                  <a:pt x="7014" y="18712"/>
                  <a:pt x="7215" y="18871"/>
                  <a:pt x="7425" y="18871"/>
                </a:cubicBezTo>
                <a:cubicBezTo>
                  <a:pt x="7524" y="18871"/>
                  <a:pt x="7625" y="18836"/>
                  <a:pt x="7708" y="18757"/>
                </a:cubicBezTo>
                <a:cubicBezTo>
                  <a:pt x="7952" y="18499"/>
                  <a:pt x="7776" y="18064"/>
                  <a:pt x="7422" y="18064"/>
                </a:cubicBezTo>
                <a:close/>
                <a:moveTo>
                  <a:pt x="12410" y="18377"/>
                </a:moveTo>
                <a:lnTo>
                  <a:pt x="12574" y="18717"/>
                </a:lnTo>
                <a:lnTo>
                  <a:pt x="12234" y="18893"/>
                </a:lnTo>
                <a:lnTo>
                  <a:pt x="12071" y="18554"/>
                </a:lnTo>
                <a:lnTo>
                  <a:pt x="12410" y="18377"/>
                </a:lnTo>
                <a:close/>
                <a:moveTo>
                  <a:pt x="7150" y="18893"/>
                </a:moveTo>
                <a:cubicBezTo>
                  <a:pt x="7152" y="18893"/>
                  <a:pt x="7155" y="18893"/>
                  <a:pt x="7157" y="18893"/>
                </a:cubicBezTo>
                <a:lnTo>
                  <a:pt x="7157" y="18893"/>
                </a:lnTo>
                <a:cubicBezTo>
                  <a:pt x="7159" y="18893"/>
                  <a:pt x="7162" y="18893"/>
                  <a:pt x="7164" y="18893"/>
                </a:cubicBezTo>
                <a:close/>
                <a:moveTo>
                  <a:pt x="21463" y="18418"/>
                </a:moveTo>
                <a:lnTo>
                  <a:pt x="21640" y="18744"/>
                </a:lnTo>
                <a:lnTo>
                  <a:pt x="21273" y="18907"/>
                </a:lnTo>
                <a:lnTo>
                  <a:pt x="21096" y="18594"/>
                </a:lnTo>
                <a:lnTo>
                  <a:pt x="21463" y="18418"/>
                </a:lnTo>
                <a:close/>
                <a:moveTo>
                  <a:pt x="4664" y="18213"/>
                </a:moveTo>
                <a:cubicBezTo>
                  <a:pt x="4473" y="18213"/>
                  <a:pt x="4323" y="18358"/>
                  <a:pt x="4310" y="18540"/>
                </a:cubicBezTo>
                <a:cubicBezTo>
                  <a:pt x="4300" y="18760"/>
                  <a:pt x="4479" y="18913"/>
                  <a:pt x="4666" y="18913"/>
                </a:cubicBezTo>
                <a:cubicBezTo>
                  <a:pt x="4745" y="18913"/>
                  <a:pt x="4826" y="18886"/>
                  <a:pt x="4894" y="18825"/>
                </a:cubicBezTo>
                <a:cubicBezTo>
                  <a:pt x="5139" y="18608"/>
                  <a:pt x="5003" y="18227"/>
                  <a:pt x="4690" y="18214"/>
                </a:cubicBezTo>
                <a:cubicBezTo>
                  <a:pt x="4681" y="18213"/>
                  <a:pt x="4673" y="18213"/>
                  <a:pt x="4664" y="18213"/>
                </a:cubicBezTo>
                <a:close/>
                <a:moveTo>
                  <a:pt x="37230" y="18200"/>
                </a:moveTo>
                <a:cubicBezTo>
                  <a:pt x="36917" y="18200"/>
                  <a:pt x="36754" y="18594"/>
                  <a:pt x="36985" y="18812"/>
                </a:cubicBezTo>
                <a:cubicBezTo>
                  <a:pt x="37060" y="18887"/>
                  <a:pt x="37151" y="18920"/>
                  <a:pt x="37239" y="18920"/>
                </a:cubicBezTo>
                <a:cubicBezTo>
                  <a:pt x="37423" y="18920"/>
                  <a:pt x="37597" y="18774"/>
                  <a:pt x="37597" y="18554"/>
                </a:cubicBezTo>
                <a:cubicBezTo>
                  <a:pt x="37597" y="18363"/>
                  <a:pt x="37434" y="18200"/>
                  <a:pt x="37230" y="18200"/>
                </a:cubicBezTo>
                <a:close/>
                <a:moveTo>
                  <a:pt x="9692" y="18431"/>
                </a:moveTo>
                <a:lnTo>
                  <a:pt x="9882" y="18785"/>
                </a:lnTo>
                <a:lnTo>
                  <a:pt x="9529" y="18975"/>
                </a:lnTo>
                <a:lnTo>
                  <a:pt x="9325" y="18621"/>
                </a:lnTo>
                <a:lnTo>
                  <a:pt x="9692" y="18431"/>
                </a:lnTo>
                <a:close/>
                <a:moveTo>
                  <a:pt x="40778" y="18486"/>
                </a:moveTo>
                <a:cubicBezTo>
                  <a:pt x="40560" y="18486"/>
                  <a:pt x="40451" y="18757"/>
                  <a:pt x="40614" y="18907"/>
                </a:cubicBezTo>
                <a:cubicBezTo>
                  <a:pt x="40662" y="18955"/>
                  <a:pt x="40722" y="18976"/>
                  <a:pt x="40782" y="18976"/>
                </a:cubicBezTo>
                <a:cubicBezTo>
                  <a:pt x="40908" y="18976"/>
                  <a:pt x="41031" y="18878"/>
                  <a:pt x="41022" y="18730"/>
                </a:cubicBezTo>
                <a:cubicBezTo>
                  <a:pt x="41022" y="18594"/>
                  <a:pt x="40913" y="18499"/>
                  <a:pt x="40778" y="18499"/>
                </a:cubicBezTo>
                <a:lnTo>
                  <a:pt x="40778" y="18486"/>
                </a:lnTo>
                <a:close/>
                <a:moveTo>
                  <a:pt x="30475" y="18458"/>
                </a:moveTo>
                <a:lnTo>
                  <a:pt x="30651" y="18798"/>
                </a:lnTo>
                <a:lnTo>
                  <a:pt x="30311" y="18988"/>
                </a:lnTo>
                <a:cubicBezTo>
                  <a:pt x="30271" y="18880"/>
                  <a:pt x="30203" y="18757"/>
                  <a:pt x="30135" y="18649"/>
                </a:cubicBezTo>
                <a:lnTo>
                  <a:pt x="30475" y="18458"/>
                </a:lnTo>
                <a:close/>
                <a:moveTo>
                  <a:pt x="18704" y="18472"/>
                </a:moveTo>
                <a:lnTo>
                  <a:pt x="18880" y="18839"/>
                </a:lnTo>
                <a:lnTo>
                  <a:pt x="18554" y="19002"/>
                </a:lnTo>
                <a:lnTo>
                  <a:pt x="18391" y="18649"/>
                </a:lnTo>
                <a:lnTo>
                  <a:pt x="18704" y="18472"/>
                </a:lnTo>
                <a:close/>
                <a:moveTo>
                  <a:pt x="27770" y="18540"/>
                </a:moveTo>
                <a:lnTo>
                  <a:pt x="27946" y="18866"/>
                </a:lnTo>
                <a:lnTo>
                  <a:pt x="27579" y="19029"/>
                </a:lnTo>
                <a:lnTo>
                  <a:pt x="27416" y="18703"/>
                </a:lnTo>
                <a:lnTo>
                  <a:pt x="27770" y="18540"/>
                </a:lnTo>
                <a:close/>
                <a:moveTo>
                  <a:pt x="34484" y="18214"/>
                </a:moveTo>
                <a:cubicBezTo>
                  <a:pt x="34253" y="18214"/>
                  <a:pt x="34077" y="18404"/>
                  <a:pt x="34077" y="18635"/>
                </a:cubicBezTo>
                <a:cubicBezTo>
                  <a:pt x="34086" y="18872"/>
                  <a:pt x="34284" y="19030"/>
                  <a:pt x="34488" y="19030"/>
                </a:cubicBezTo>
                <a:cubicBezTo>
                  <a:pt x="34588" y="19030"/>
                  <a:pt x="34689" y="18992"/>
                  <a:pt x="34770" y="18907"/>
                </a:cubicBezTo>
                <a:cubicBezTo>
                  <a:pt x="35028" y="18649"/>
                  <a:pt x="34838" y="18214"/>
                  <a:pt x="34484" y="18214"/>
                </a:cubicBezTo>
                <a:close/>
                <a:moveTo>
                  <a:pt x="8999" y="17357"/>
                </a:moveTo>
                <a:lnTo>
                  <a:pt x="9203" y="17765"/>
                </a:lnTo>
                <a:cubicBezTo>
                  <a:pt x="8985" y="17779"/>
                  <a:pt x="8822" y="17928"/>
                  <a:pt x="8795" y="18132"/>
                </a:cubicBezTo>
                <a:cubicBezTo>
                  <a:pt x="8741" y="18336"/>
                  <a:pt x="8863" y="18472"/>
                  <a:pt x="9012" y="18594"/>
                </a:cubicBezTo>
                <a:cubicBezTo>
                  <a:pt x="8877" y="18594"/>
                  <a:pt x="8749" y="18649"/>
                  <a:pt x="8657" y="18739"/>
                </a:cubicBezTo>
                <a:lnTo>
                  <a:pt x="8657" y="18739"/>
                </a:lnTo>
                <a:cubicBezTo>
                  <a:pt x="8661" y="18768"/>
                  <a:pt x="8665" y="18799"/>
                  <a:pt x="8673" y="18839"/>
                </a:cubicBezTo>
                <a:lnTo>
                  <a:pt x="8645" y="18907"/>
                </a:lnTo>
                <a:cubicBezTo>
                  <a:pt x="8618" y="18962"/>
                  <a:pt x="8580" y="19012"/>
                  <a:pt x="8536" y="19052"/>
                </a:cubicBezTo>
                <a:lnTo>
                  <a:pt x="8536" y="19052"/>
                </a:lnTo>
                <a:cubicBezTo>
                  <a:pt x="8531" y="19013"/>
                  <a:pt x="8531" y="18974"/>
                  <a:pt x="8537" y="18934"/>
                </a:cubicBezTo>
                <a:lnTo>
                  <a:pt x="8564" y="18866"/>
                </a:lnTo>
                <a:cubicBezTo>
                  <a:pt x="8588" y="18819"/>
                  <a:pt x="8619" y="18776"/>
                  <a:pt x="8657" y="18739"/>
                </a:cubicBezTo>
                <a:lnTo>
                  <a:pt x="8657" y="18739"/>
                </a:lnTo>
                <a:cubicBezTo>
                  <a:pt x="8654" y="18718"/>
                  <a:pt x="8651" y="18698"/>
                  <a:pt x="8645" y="18676"/>
                </a:cubicBezTo>
                <a:lnTo>
                  <a:pt x="8659" y="18676"/>
                </a:lnTo>
                <a:cubicBezTo>
                  <a:pt x="8627" y="18515"/>
                  <a:pt x="8502" y="18388"/>
                  <a:pt x="8350" y="18348"/>
                </a:cubicBezTo>
                <a:lnTo>
                  <a:pt x="8350" y="18348"/>
                </a:lnTo>
                <a:cubicBezTo>
                  <a:pt x="8361" y="18349"/>
                  <a:pt x="8372" y="18350"/>
                  <a:pt x="8384" y="18350"/>
                </a:cubicBezTo>
                <a:cubicBezTo>
                  <a:pt x="8510" y="18350"/>
                  <a:pt x="8639" y="18291"/>
                  <a:pt x="8727" y="18159"/>
                </a:cubicBezTo>
                <a:cubicBezTo>
                  <a:pt x="8741" y="18132"/>
                  <a:pt x="8768" y="18132"/>
                  <a:pt x="8795" y="18132"/>
                </a:cubicBezTo>
                <a:cubicBezTo>
                  <a:pt x="8795" y="18105"/>
                  <a:pt x="8781" y="18078"/>
                  <a:pt x="8781" y="18051"/>
                </a:cubicBezTo>
                <a:cubicBezTo>
                  <a:pt x="8836" y="17860"/>
                  <a:pt x="8754" y="17670"/>
                  <a:pt x="8591" y="17561"/>
                </a:cubicBezTo>
                <a:lnTo>
                  <a:pt x="8999" y="17357"/>
                </a:lnTo>
                <a:close/>
                <a:moveTo>
                  <a:pt x="15999" y="18581"/>
                </a:moveTo>
                <a:lnTo>
                  <a:pt x="16162" y="18907"/>
                </a:lnTo>
                <a:lnTo>
                  <a:pt x="15836" y="19070"/>
                </a:lnTo>
                <a:lnTo>
                  <a:pt x="15659" y="18757"/>
                </a:lnTo>
                <a:lnTo>
                  <a:pt x="15999" y="18581"/>
                </a:lnTo>
                <a:close/>
                <a:moveTo>
                  <a:pt x="25011" y="18594"/>
                </a:moveTo>
                <a:lnTo>
                  <a:pt x="25174" y="18934"/>
                </a:lnTo>
                <a:lnTo>
                  <a:pt x="24834" y="19097"/>
                </a:lnTo>
                <a:lnTo>
                  <a:pt x="24671" y="18757"/>
                </a:lnTo>
                <a:lnTo>
                  <a:pt x="25011" y="18594"/>
                </a:lnTo>
                <a:close/>
                <a:moveTo>
                  <a:pt x="13226" y="18635"/>
                </a:moveTo>
                <a:lnTo>
                  <a:pt x="13403" y="18961"/>
                </a:lnTo>
                <a:lnTo>
                  <a:pt x="13063" y="19124"/>
                </a:lnTo>
                <a:lnTo>
                  <a:pt x="12900" y="18798"/>
                </a:lnTo>
                <a:lnTo>
                  <a:pt x="13226" y="18635"/>
                </a:lnTo>
                <a:close/>
                <a:moveTo>
                  <a:pt x="38059" y="18472"/>
                </a:moveTo>
                <a:cubicBezTo>
                  <a:pt x="37760" y="18472"/>
                  <a:pt x="37597" y="18839"/>
                  <a:pt x="37814" y="19043"/>
                </a:cubicBezTo>
                <a:cubicBezTo>
                  <a:pt x="37886" y="19114"/>
                  <a:pt x="37973" y="19146"/>
                  <a:pt x="38059" y="19146"/>
                </a:cubicBezTo>
                <a:cubicBezTo>
                  <a:pt x="38233" y="19146"/>
                  <a:pt x="38399" y="19013"/>
                  <a:pt x="38399" y="18812"/>
                </a:cubicBezTo>
                <a:cubicBezTo>
                  <a:pt x="38399" y="18621"/>
                  <a:pt x="38249" y="18472"/>
                  <a:pt x="38059" y="18472"/>
                </a:cubicBezTo>
                <a:close/>
                <a:moveTo>
                  <a:pt x="2757" y="18580"/>
                </a:moveTo>
                <a:cubicBezTo>
                  <a:pt x="2510" y="18580"/>
                  <a:pt x="2383" y="18884"/>
                  <a:pt x="2556" y="19070"/>
                </a:cubicBezTo>
                <a:cubicBezTo>
                  <a:pt x="2618" y="19132"/>
                  <a:pt x="2693" y="19159"/>
                  <a:pt x="2765" y="19159"/>
                </a:cubicBezTo>
                <a:cubicBezTo>
                  <a:pt x="2916" y="19159"/>
                  <a:pt x="3059" y="19041"/>
                  <a:pt x="3059" y="18866"/>
                </a:cubicBezTo>
                <a:cubicBezTo>
                  <a:pt x="3059" y="18703"/>
                  <a:pt x="2937" y="18581"/>
                  <a:pt x="2774" y="18581"/>
                </a:cubicBezTo>
                <a:cubicBezTo>
                  <a:pt x="2768" y="18580"/>
                  <a:pt x="2763" y="18580"/>
                  <a:pt x="2757" y="18580"/>
                </a:cubicBezTo>
                <a:close/>
                <a:moveTo>
                  <a:pt x="5492" y="18431"/>
                </a:moveTo>
                <a:cubicBezTo>
                  <a:pt x="5166" y="18431"/>
                  <a:pt x="4989" y="18839"/>
                  <a:pt x="5234" y="19070"/>
                </a:cubicBezTo>
                <a:cubicBezTo>
                  <a:pt x="5306" y="19143"/>
                  <a:pt x="5397" y="19175"/>
                  <a:pt x="5486" y="19175"/>
                </a:cubicBezTo>
                <a:cubicBezTo>
                  <a:pt x="5680" y="19175"/>
                  <a:pt x="5868" y="19022"/>
                  <a:pt x="5859" y="18798"/>
                </a:cubicBezTo>
                <a:cubicBezTo>
                  <a:pt x="5859" y="18594"/>
                  <a:pt x="5696" y="18431"/>
                  <a:pt x="5492" y="18431"/>
                </a:cubicBezTo>
                <a:close/>
                <a:moveTo>
                  <a:pt x="41614" y="18785"/>
                </a:moveTo>
                <a:lnTo>
                  <a:pt x="41614" y="18785"/>
                </a:lnTo>
                <a:cubicBezTo>
                  <a:pt x="41508" y="18788"/>
                  <a:pt x="41416" y="18868"/>
                  <a:pt x="41416" y="18975"/>
                </a:cubicBezTo>
                <a:cubicBezTo>
                  <a:pt x="41403" y="19097"/>
                  <a:pt x="41498" y="19192"/>
                  <a:pt x="41607" y="19192"/>
                </a:cubicBezTo>
                <a:cubicBezTo>
                  <a:pt x="41729" y="19192"/>
                  <a:pt x="41811" y="19097"/>
                  <a:pt x="41824" y="18988"/>
                </a:cubicBezTo>
                <a:cubicBezTo>
                  <a:pt x="41824" y="18882"/>
                  <a:pt x="41733" y="18788"/>
                  <a:pt x="41614" y="18785"/>
                </a:cubicBezTo>
                <a:close/>
                <a:moveTo>
                  <a:pt x="10508" y="18676"/>
                </a:moveTo>
                <a:lnTo>
                  <a:pt x="10684" y="19016"/>
                </a:lnTo>
                <a:lnTo>
                  <a:pt x="10344" y="19206"/>
                </a:lnTo>
                <a:lnTo>
                  <a:pt x="10154" y="18866"/>
                </a:lnTo>
                <a:lnTo>
                  <a:pt x="10508" y="18676"/>
                </a:lnTo>
                <a:close/>
                <a:moveTo>
                  <a:pt x="31304" y="18703"/>
                </a:moveTo>
                <a:cubicBezTo>
                  <a:pt x="31372" y="18812"/>
                  <a:pt x="31440" y="18948"/>
                  <a:pt x="31508" y="19056"/>
                </a:cubicBezTo>
                <a:lnTo>
                  <a:pt x="31141" y="19233"/>
                </a:lnTo>
                <a:lnTo>
                  <a:pt x="30964" y="18893"/>
                </a:lnTo>
                <a:lnTo>
                  <a:pt x="31304" y="18703"/>
                </a:lnTo>
                <a:close/>
                <a:moveTo>
                  <a:pt x="22278" y="18662"/>
                </a:moveTo>
                <a:lnTo>
                  <a:pt x="22455" y="19016"/>
                </a:lnTo>
                <a:lnTo>
                  <a:pt x="22102" y="19247"/>
                </a:lnTo>
                <a:lnTo>
                  <a:pt x="21939" y="18839"/>
                </a:lnTo>
                <a:lnTo>
                  <a:pt x="22278" y="18662"/>
                </a:lnTo>
                <a:close/>
                <a:moveTo>
                  <a:pt x="19546" y="18757"/>
                </a:moveTo>
                <a:lnTo>
                  <a:pt x="19723" y="19084"/>
                </a:lnTo>
                <a:lnTo>
                  <a:pt x="19383" y="19260"/>
                </a:lnTo>
                <a:lnTo>
                  <a:pt x="19220" y="18920"/>
                </a:lnTo>
                <a:lnTo>
                  <a:pt x="19546" y="18757"/>
                </a:lnTo>
                <a:close/>
                <a:moveTo>
                  <a:pt x="35341" y="18472"/>
                </a:moveTo>
                <a:cubicBezTo>
                  <a:pt x="35123" y="18472"/>
                  <a:pt x="34946" y="18649"/>
                  <a:pt x="34946" y="18866"/>
                </a:cubicBezTo>
                <a:cubicBezTo>
                  <a:pt x="34937" y="19106"/>
                  <a:pt x="35135" y="19265"/>
                  <a:pt x="35340" y="19265"/>
                </a:cubicBezTo>
                <a:cubicBezTo>
                  <a:pt x="35436" y="19265"/>
                  <a:pt x="35534" y="19230"/>
                  <a:pt x="35612" y="19152"/>
                </a:cubicBezTo>
                <a:cubicBezTo>
                  <a:pt x="35871" y="18907"/>
                  <a:pt x="35694" y="18472"/>
                  <a:pt x="35341" y="18472"/>
                </a:cubicBezTo>
                <a:close/>
                <a:moveTo>
                  <a:pt x="28599" y="18785"/>
                </a:moveTo>
                <a:lnTo>
                  <a:pt x="28762" y="19097"/>
                </a:lnTo>
                <a:lnTo>
                  <a:pt x="28409" y="19274"/>
                </a:lnTo>
                <a:lnTo>
                  <a:pt x="28232" y="18948"/>
                </a:lnTo>
                <a:lnTo>
                  <a:pt x="28599" y="18785"/>
                </a:lnTo>
                <a:close/>
                <a:moveTo>
                  <a:pt x="16828" y="18812"/>
                </a:moveTo>
                <a:lnTo>
                  <a:pt x="17005" y="19152"/>
                </a:lnTo>
                <a:lnTo>
                  <a:pt x="16665" y="19315"/>
                </a:lnTo>
                <a:lnTo>
                  <a:pt x="16488" y="18988"/>
                </a:lnTo>
                <a:lnTo>
                  <a:pt x="16828" y="18812"/>
                </a:lnTo>
                <a:close/>
                <a:moveTo>
                  <a:pt x="38888" y="18730"/>
                </a:moveTo>
                <a:cubicBezTo>
                  <a:pt x="38712" y="18730"/>
                  <a:pt x="38576" y="18866"/>
                  <a:pt x="38576" y="19043"/>
                </a:cubicBezTo>
                <a:lnTo>
                  <a:pt x="38562" y="19043"/>
                </a:lnTo>
                <a:cubicBezTo>
                  <a:pt x="38562" y="19230"/>
                  <a:pt x="38716" y="19365"/>
                  <a:pt x="38879" y="19365"/>
                </a:cubicBezTo>
                <a:cubicBezTo>
                  <a:pt x="38953" y="19365"/>
                  <a:pt x="39028" y="19338"/>
                  <a:pt x="39092" y="19274"/>
                </a:cubicBezTo>
                <a:cubicBezTo>
                  <a:pt x="39296" y="19084"/>
                  <a:pt x="39160" y="18744"/>
                  <a:pt x="38888" y="18730"/>
                </a:cubicBezTo>
                <a:close/>
                <a:moveTo>
                  <a:pt x="14082" y="18825"/>
                </a:moveTo>
                <a:lnTo>
                  <a:pt x="14259" y="19206"/>
                </a:lnTo>
                <a:lnTo>
                  <a:pt x="13906" y="19369"/>
                </a:lnTo>
                <a:lnTo>
                  <a:pt x="13729" y="19056"/>
                </a:lnTo>
                <a:lnTo>
                  <a:pt x="14082" y="18825"/>
                </a:lnTo>
                <a:close/>
                <a:moveTo>
                  <a:pt x="25840" y="18839"/>
                </a:moveTo>
                <a:lnTo>
                  <a:pt x="26003" y="19206"/>
                </a:lnTo>
                <a:lnTo>
                  <a:pt x="25677" y="19369"/>
                </a:lnTo>
                <a:lnTo>
                  <a:pt x="25513" y="19016"/>
                </a:lnTo>
                <a:lnTo>
                  <a:pt x="25840" y="18839"/>
                </a:lnTo>
                <a:close/>
                <a:moveTo>
                  <a:pt x="42436" y="19097"/>
                </a:moveTo>
                <a:cubicBezTo>
                  <a:pt x="42381" y="19097"/>
                  <a:pt x="42300" y="19179"/>
                  <a:pt x="42300" y="19220"/>
                </a:cubicBezTo>
                <a:cubicBezTo>
                  <a:pt x="42313" y="19287"/>
                  <a:pt x="42368" y="19342"/>
                  <a:pt x="42422" y="19369"/>
                </a:cubicBezTo>
                <a:cubicBezTo>
                  <a:pt x="42426" y="19370"/>
                  <a:pt x="42431" y="19371"/>
                  <a:pt x="42435" y="19371"/>
                </a:cubicBezTo>
                <a:cubicBezTo>
                  <a:pt x="42487" y="19371"/>
                  <a:pt x="42549" y="19299"/>
                  <a:pt x="42599" y="19274"/>
                </a:cubicBezTo>
                <a:lnTo>
                  <a:pt x="42612" y="19206"/>
                </a:lnTo>
                <a:cubicBezTo>
                  <a:pt x="42558" y="19165"/>
                  <a:pt x="42490" y="19097"/>
                  <a:pt x="42436" y="19097"/>
                </a:cubicBezTo>
                <a:close/>
                <a:moveTo>
                  <a:pt x="843" y="19043"/>
                </a:moveTo>
                <a:cubicBezTo>
                  <a:pt x="735" y="19043"/>
                  <a:pt x="653" y="19124"/>
                  <a:pt x="667" y="19220"/>
                </a:cubicBezTo>
                <a:cubicBezTo>
                  <a:pt x="654" y="19308"/>
                  <a:pt x="723" y="19384"/>
                  <a:pt x="820" y="19384"/>
                </a:cubicBezTo>
                <a:cubicBezTo>
                  <a:pt x="828" y="19384"/>
                  <a:pt x="835" y="19384"/>
                  <a:pt x="843" y="19383"/>
                </a:cubicBezTo>
                <a:cubicBezTo>
                  <a:pt x="911" y="19369"/>
                  <a:pt x="966" y="19301"/>
                  <a:pt x="1034" y="19247"/>
                </a:cubicBezTo>
                <a:lnTo>
                  <a:pt x="1047" y="19179"/>
                </a:lnTo>
                <a:cubicBezTo>
                  <a:pt x="979" y="19124"/>
                  <a:pt x="911" y="19056"/>
                  <a:pt x="843" y="19043"/>
                </a:cubicBezTo>
                <a:close/>
                <a:moveTo>
                  <a:pt x="23121" y="18934"/>
                </a:moveTo>
                <a:lnTo>
                  <a:pt x="23298" y="19260"/>
                </a:lnTo>
                <a:lnTo>
                  <a:pt x="22958" y="19437"/>
                </a:lnTo>
                <a:lnTo>
                  <a:pt x="22795" y="19111"/>
                </a:lnTo>
                <a:lnTo>
                  <a:pt x="23121" y="18934"/>
                </a:lnTo>
                <a:close/>
                <a:moveTo>
                  <a:pt x="6308" y="18662"/>
                </a:moveTo>
                <a:cubicBezTo>
                  <a:pt x="5954" y="18662"/>
                  <a:pt x="5791" y="19084"/>
                  <a:pt x="6036" y="19328"/>
                </a:cubicBezTo>
                <a:cubicBezTo>
                  <a:pt x="6118" y="19407"/>
                  <a:pt x="6216" y="19442"/>
                  <a:pt x="6311" y="19442"/>
                </a:cubicBezTo>
                <a:cubicBezTo>
                  <a:pt x="6513" y="19442"/>
                  <a:pt x="6702" y="19283"/>
                  <a:pt x="6702" y="19043"/>
                </a:cubicBezTo>
                <a:cubicBezTo>
                  <a:pt x="6688" y="18825"/>
                  <a:pt x="6525" y="18662"/>
                  <a:pt x="6308" y="18662"/>
                </a:cubicBezTo>
                <a:close/>
                <a:moveTo>
                  <a:pt x="3589" y="18798"/>
                </a:moveTo>
                <a:cubicBezTo>
                  <a:pt x="3426" y="18798"/>
                  <a:pt x="3276" y="18934"/>
                  <a:pt x="3276" y="19111"/>
                </a:cubicBezTo>
                <a:cubicBezTo>
                  <a:pt x="3267" y="19315"/>
                  <a:pt x="3429" y="19449"/>
                  <a:pt x="3597" y="19449"/>
                </a:cubicBezTo>
                <a:cubicBezTo>
                  <a:pt x="3676" y="19449"/>
                  <a:pt x="3755" y="19420"/>
                  <a:pt x="3820" y="19355"/>
                </a:cubicBezTo>
                <a:cubicBezTo>
                  <a:pt x="4024" y="19138"/>
                  <a:pt x="3888" y="18798"/>
                  <a:pt x="3589" y="18798"/>
                </a:cubicBezTo>
                <a:close/>
                <a:moveTo>
                  <a:pt x="11337" y="18934"/>
                </a:moveTo>
                <a:lnTo>
                  <a:pt x="11513" y="19301"/>
                </a:lnTo>
                <a:lnTo>
                  <a:pt x="11187" y="19478"/>
                </a:lnTo>
                <a:lnTo>
                  <a:pt x="10997" y="19111"/>
                </a:lnTo>
                <a:lnTo>
                  <a:pt x="11337" y="18934"/>
                </a:lnTo>
                <a:close/>
                <a:moveTo>
                  <a:pt x="20362" y="19002"/>
                </a:moveTo>
                <a:lnTo>
                  <a:pt x="20539" y="19342"/>
                </a:lnTo>
                <a:lnTo>
                  <a:pt x="20199" y="19505"/>
                </a:lnTo>
                <a:lnTo>
                  <a:pt x="20022" y="19165"/>
                </a:lnTo>
                <a:lnTo>
                  <a:pt x="20362" y="19002"/>
                </a:lnTo>
                <a:close/>
                <a:moveTo>
                  <a:pt x="36146" y="18770"/>
                </a:moveTo>
                <a:cubicBezTo>
                  <a:pt x="35940" y="18770"/>
                  <a:pt x="35776" y="18942"/>
                  <a:pt x="35789" y="19152"/>
                </a:cubicBezTo>
                <a:cubicBezTo>
                  <a:pt x="35798" y="19379"/>
                  <a:pt x="35984" y="19527"/>
                  <a:pt x="36175" y="19527"/>
                </a:cubicBezTo>
                <a:cubicBezTo>
                  <a:pt x="36269" y="19527"/>
                  <a:pt x="36365" y="19491"/>
                  <a:pt x="36442" y="19410"/>
                </a:cubicBezTo>
                <a:cubicBezTo>
                  <a:pt x="36682" y="19169"/>
                  <a:pt x="36515" y="18771"/>
                  <a:pt x="36186" y="18771"/>
                </a:cubicBezTo>
                <a:cubicBezTo>
                  <a:pt x="36181" y="18771"/>
                  <a:pt x="36175" y="18771"/>
                  <a:pt x="36170" y="18771"/>
                </a:cubicBezTo>
                <a:cubicBezTo>
                  <a:pt x="36162" y="18770"/>
                  <a:pt x="36154" y="18770"/>
                  <a:pt x="36146" y="18770"/>
                </a:cubicBezTo>
                <a:close/>
                <a:moveTo>
                  <a:pt x="17644" y="19056"/>
                </a:moveTo>
                <a:lnTo>
                  <a:pt x="17820" y="19396"/>
                </a:lnTo>
                <a:lnTo>
                  <a:pt x="17480" y="19559"/>
                </a:lnTo>
                <a:lnTo>
                  <a:pt x="17304" y="19233"/>
                </a:lnTo>
                <a:lnTo>
                  <a:pt x="17644" y="19056"/>
                </a:lnTo>
                <a:close/>
                <a:moveTo>
                  <a:pt x="29414" y="19043"/>
                </a:moveTo>
                <a:lnTo>
                  <a:pt x="29591" y="19396"/>
                </a:lnTo>
                <a:lnTo>
                  <a:pt x="29238" y="19573"/>
                </a:lnTo>
                <a:lnTo>
                  <a:pt x="29061" y="19206"/>
                </a:lnTo>
                <a:lnTo>
                  <a:pt x="29414" y="19043"/>
                </a:lnTo>
                <a:close/>
                <a:moveTo>
                  <a:pt x="26682" y="19111"/>
                </a:moveTo>
                <a:lnTo>
                  <a:pt x="26845" y="19451"/>
                </a:lnTo>
                <a:lnTo>
                  <a:pt x="26506" y="19614"/>
                </a:lnTo>
                <a:lnTo>
                  <a:pt x="26343" y="19274"/>
                </a:lnTo>
                <a:lnTo>
                  <a:pt x="26682" y="19111"/>
                </a:lnTo>
                <a:close/>
                <a:moveTo>
                  <a:pt x="39717" y="19029"/>
                </a:moveTo>
                <a:cubicBezTo>
                  <a:pt x="39459" y="19029"/>
                  <a:pt x="39323" y="19328"/>
                  <a:pt x="39486" y="19519"/>
                </a:cubicBezTo>
                <a:cubicBezTo>
                  <a:pt x="39548" y="19585"/>
                  <a:pt x="39628" y="19615"/>
                  <a:pt x="39706" y="19615"/>
                </a:cubicBezTo>
                <a:cubicBezTo>
                  <a:pt x="39852" y="19615"/>
                  <a:pt x="39994" y="19510"/>
                  <a:pt x="40003" y="19342"/>
                </a:cubicBezTo>
                <a:cubicBezTo>
                  <a:pt x="40003" y="19179"/>
                  <a:pt x="39880" y="19043"/>
                  <a:pt x="39717" y="19029"/>
                </a:cubicBezTo>
                <a:close/>
                <a:moveTo>
                  <a:pt x="33414" y="18773"/>
                </a:moveTo>
                <a:cubicBezTo>
                  <a:pt x="33267" y="18773"/>
                  <a:pt x="33120" y="18850"/>
                  <a:pt x="33044" y="19029"/>
                </a:cubicBezTo>
                <a:cubicBezTo>
                  <a:pt x="32948" y="19233"/>
                  <a:pt x="33030" y="19437"/>
                  <a:pt x="33261" y="19600"/>
                </a:cubicBezTo>
                <a:lnTo>
                  <a:pt x="33343" y="19614"/>
                </a:lnTo>
                <a:cubicBezTo>
                  <a:pt x="33361" y="19616"/>
                  <a:pt x="33380" y="19617"/>
                  <a:pt x="33398" y="19617"/>
                </a:cubicBezTo>
                <a:cubicBezTo>
                  <a:pt x="33596" y="19617"/>
                  <a:pt x="33781" y="19486"/>
                  <a:pt x="33818" y="19287"/>
                </a:cubicBezTo>
                <a:lnTo>
                  <a:pt x="33832" y="19287"/>
                </a:lnTo>
                <a:cubicBezTo>
                  <a:pt x="33900" y="18983"/>
                  <a:pt x="33656" y="18773"/>
                  <a:pt x="33414" y="18773"/>
                </a:cubicBezTo>
                <a:close/>
                <a:moveTo>
                  <a:pt x="14911" y="19124"/>
                </a:moveTo>
                <a:lnTo>
                  <a:pt x="15088" y="19478"/>
                </a:lnTo>
                <a:lnTo>
                  <a:pt x="14721" y="19654"/>
                </a:lnTo>
                <a:lnTo>
                  <a:pt x="14558" y="19301"/>
                </a:lnTo>
                <a:lnTo>
                  <a:pt x="14911" y="19124"/>
                </a:lnTo>
                <a:close/>
                <a:moveTo>
                  <a:pt x="23937" y="19165"/>
                </a:moveTo>
                <a:lnTo>
                  <a:pt x="24113" y="19505"/>
                </a:lnTo>
                <a:lnTo>
                  <a:pt x="23787" y="19682"/>
                </a:lnTo>
                <a:lnTo>
                  <a:pt x="23611" y="19355"/>
                </a:lnTo>
                <a:lnTo>
                  <a:pt x="23937" y="19165"/>
                </a:lnTo>
                <a:close/>
                <a:moveTo>
                  <a:pt x="1700" y="19206"/>
                </a:moveTo>
                <a:cubicBezTo>
                  <a:pt x="1374" y="19206"/>
                  <a:pt x="1374" y="19695"/>
                  <a:pt x="1700" y="19695"/>
                </a:cubicBezTo>
                <a:cubicBezTo>
                  <a:pt x="2012" y="19695"/>
                  <a:pt x="2012" y="19206"/>
                  <a:pt x="1700" y="19206"/>
                </a:cubicBezTo>
                <a:close/>
                <a:moveTo>
                  <a:pt x="7157" y="18893"/>
                </a:moveTo>
                <a:cubicBezTo>
                  <a:pt x="6794" y="18899"/>
                  <a:pt x="6608" y="19316"/>
                  <a:pt x="6865" y="19573"/>
                </a:cubicBezTo>
                <a:cubicBezTo>
                  <a:pt x="6945" y="19658"/>
                  <a:pt x="7046" y="19696"/>
                  <a:pt x="7146" y="19696"/>
                </a:cubicBezTo>
                <a:cubicBezTo>
                  <a:pt x="7349" y="19696"/>
                  <a:pt x="7544" y="19538"/>
                  <a:pt x="7544" y="19301"/>
                </a:cubicBezTo>
                <a:cubicBezTo>
                  <a:pt x="7558" y="19086"/>
                  <a:pt x="7385" y="18897"/>
                  <a:pt x="7157" y="18893"/>
                </a:cubicBezTo>
                <a:close/>
                <a:moveTo>
                  <a:pt x="12166" y="19206"/>
                </a:moveTo>
                <a:lnTo>
                  <a:pt x="12343" y="19546"/>
                </a:lnTo>
                <a:lnTo>
                  <a:pt x="12003" y="19709"/>
                </a:lnTo>
                <a:lnTo>
                  <a:pt x="11826" y="19369"/>
                </a:lnTo>
                <a:lnTo>
                  <a:pt x="12166" y="19206"/>
                </a:lnTo>
                <a:close/>
                <a:moveTo>
                  <a:pt x="4418" y="19043"/>
                </a:moveTo>
                <a:cubicBezTo>
                  <a:pt x="4119" y="19043"/>
                  <a:pt x="3970" y="19410"/>
                  <a:pt x="4174" y="19627"/>
                </a:cubicBezTo>
                <a:cubicBezTo>
                  <a:pt x="4243" y="19697"/>
                  <a:pt x="4327" y="19727"/>
                  <a:pt x="4410" y="19727"/>
                </a:cubicBezTo>
                <a:cubicBezTo>
                  <a:pt x="4587" y="19727"/>
                  <a:pt x="4758" y="19586"/>
                  <a:pt x="4758" y="19383"/>
                </a:cubicBezTo>
                <a:cubicBezTo>
                  <a:pt x="4758" y="19192"/>
                  <a:pt x="4609" y="19043"/>
                  <a:pt x="4418" y="19043"/>
                </a:cubicBezTo>
                <a:close/>
                <a:moveTo>
                  <a:pt x="21191" y="19247"/>
                </a:moveTo>
                <a:lnTo>
                  <a:pt x="21368" y="19573"/>
                </a:lnTo>
                <a:lnTo>
                  <a:pt x="21042" y="19736"/>
                </a:lnTo>
                <a:lnTo>
                  <a:pt x="20851" y="19410"/>
                </a:lnTo>
                <a:lnTo>
                  <a:pt x="21191" y="19247"/>
                </a:lnTo>
                <a:close/>
                <a:moveTo>
                  <a:pt x="36985" y="19029"/>
                </a:moveTo>
                <a:cubicBezTo>
                  <a:pt x="36781" y="19029"/>
                  <a:pt x="36632" y="19192"/>
                  <a:pt x="36632" y="19396"/>
                </a:cubicBezTo>
                <a:cubicBezTo>
                  <a:pt x="36632" y="19617"/>
                  <a:pt x="36812" y="19763"/>
                  <a:pt x="37000" y="19763"/>
                </a:cubicBezTo>
                <a:cubicBezTo>
                  <a:pt x="37090" y="19763"/>
                  <a:pt x="37182" y="19729"/>
                  <a:pt x="37257" y="19654"/>
                </a:cubicBezTo>
                <a:cubicBezTo>
                  <a:pt x="37488" y="19410"/>
                  <a:pt x="37312" y="19029"/>
                  <a:pt x="36985" y="19029"/>
                </a:cubicBezTo>
                <a:close/>
                <a:moveTo>
                  <a:pt x="9447" y="19233"/>
                </a:moveTo>
                <a:lnTo>
                  <a:pt x="9624" y="19587"/>
                </a:lnTo>
                <a:lnTo>
                  <a:pt x="9243" y="19790"/>
                </a:lnTo>
                <a:lnTo>
                  <a:pt x="9053" y="19423"/>
                </a:lnTo>
                <a:lnTo>
                  <a:pt x="9447" y="19233"/>
                </a:lnTo>
                <a:close/>
                <a:moveTo>
                  <a:pt x="30244" y="19287"/>
                </a:moveTo>
                <a:cubicBezTo>
                  <a:pt x="30298" y="19396"/>
                  <a:pt x="30366" y="19519"/>
                  <a:pt x="30420" y="19627"/>
                </a:cubicBezTo>
                <a:lnTo>
                  <a:pt x="30053" y="19804"/>
                </a:lnTo>
                <a:lnTo>
                  <a:pt x="29877" y="19478"/>
                </a:lnTo>
                <a:lnTo>
                  <a:pt x="30244" y="19287"/>
                </a:lnTo>
                <a:close/>
                <a:moveTo>
                  <a:pt x="40531" y="19314"/>
                </a:moveTo>
                <a:cubicBezTo>
                  <a:pt x="40310" y="19314"/>
                  <a:pt x="40197" y="19590"/>
                  <a:pt x="40356" y="19750"/>
                </a:cubicBezTo>
                <a:cubicBezTo>
                  <a:pt x="40405" y="19803"/>
                  <a:pt x="40470" y="19828"/>
                  <a:pt x="40533" y="19828"/>
                </a:cubicBezTo>
                <a:cubicBezTo>
                  <a:pt x="40663" y="19828"/>
                  <a:pt x="40791" y="19728"/>
                  <a:pt x="40791" y="19573"/>
                </a:cubicBezTo>
                <a:cubicBezTo>
                  <a:pt x="40805" y="19423"/>
                  <a:pt x="40682" y="19315"/>
                  <a:pt x="40546" y="19315"/>
                </a:cubicBezTo>
                <a:cubicBezTo>
                  <a:pt x="40541" y="19314"/>
                  <a:pt x="40536" y="19314"/>
                  <a:pt x="40531" y="19314"/>
                </a:cubicBezTo>
                <a:close/>
                <a:moveTo>
                  <a:pt x="18459" y="19301"/>
                </a:moveTo>
                <a:lnTo>
                  <a:pt x="18636" y="19668"/>
                </a:lnTo>
                <a:lnTo>
                  <a:pt x="18310" y="19831"/>
                </a:lnTo>
                <a:lnTo>
                  <a:pt x="18133" y="19478"/>
                </a:lnTo>
                <a:lnTo>
                  <a:pt x="18459" y="19301"/>
                </a:lnTo>
                <a:close/>
                <a:moveTo>
                  <a:pt x="27498" y="19355"/>
                </a:moveTo>
                <a:lnTo>
                  <a:pt x="27661" y="19682"/>
                </a:lnTo>
                <a:lnTo>
                  <a:pt x="27335" y="19858"/>
                </a:lnTo>
                <a:lnTo>
                  <a:pt x="27158" y="19532"/>
                </a:lnTo>
                <a:lnTo>
                  <a:pt x="27498" y="19355"/>
                </a:lnTo>
                <a:close/>
                <a:moveTo>
                  <a:pt x="34245" y="19042"/>
                </a:moveTo>
                <a:cubicBezTo>
                  <a:pt x="34143" y="19042"/>
                  <a:pt x="34039" y="19080"/>
                  <a:pt x="33954" y="19165"/>
                </a:cubicBezTo>
                <a:cubicBezTo>
                  <a:pt x="33710" y="19423"/>
                  <a:pt x="33886" y="19858"/>
                  <a:pt x="34253" y="19858"/>
                </a:cubicBezTo>
                <a:cubicBezTo>
                  <a:pt x="34471" y="19845"/>
                  <a:pt x="34647" y="19668"/>
                  <a:pt x="34647" y="19437"/>
                </a:cubicBezTo>
                <a:cubicBezTo>
                  <a:pt x="34647" y="19200"/>
                  <a:pt x="34452" y="19042"/>
                  <a:pt x="34245" y="19042"/>
                </a:cubicBezTo>
                <a:close/>
                <a:moveTo>
                  <a:pt x="15741" y="19396"/>
                </a:moveTo>
                <a:lnTo>
                  <a:pt x="15917" y="19722"/>
                </a:lnTo>
                <a:lnTo>
                  <a:pt x="15550" y="19886"/>
                </a:lnTo>
                <a:lnTo>
                  <a:pt x="15387" y="19573"/>
                </a:lnTo>
                <a:lnTo>
                  <a:pt x="15741" y="19396"/>
                </a:lnTo>
                <a:close/>
                <a:moveTo>
                  <a:pt x="13009" y="19451"/>
                </a:moveTo>
                <a:lnTo>
                  <a:pt x="13172" y="19777"/>
                </a:lnTo>
                <a:lnTo>
                  <a:pt x="12832" y="19954"/>
                </a:lnTo>
                <a:lnTo>
                  <a:pt x="12669" y="19614"/>
                </a:lnTo>
                <a:lnTo>
                  <a:pt x="13009" y="19451"/>
                </a:lnTo>
                <a:close/>
                <a:moveTo>
                  <a:pt x="24766" y="19451"/>
                </a:moveTo>
                <a:lnTo>
                  <a:pt x="24983" y="19804"/>
                </a:lnTo>
                <a:lnTo>
                  <a:pt x="24603" y="19967"/>
                </a:lnTo>
                <a:lnTo>
                  <a:pt x="24440" y="19614"/>
                </a:lnTo>
                <a:lnTo>
                  <a:pt x="24766" y="19451"/>
                </a:lnTo>
                <a:close/>
                <a:moveTo>
                  <a:pt x="37819" y="19289"/>
                </a:moveTo>
                <a:cubicBezTo>
                  <a:pt x="37737" y="19289"/>
                  <a:pt x="37652" y="19318"/>
                  <a:pt x="37583" y="19383"/>
                </a:cubicBezTo>
                <a:cubicBezTo>
                  <a:pt x="37366" y="19600"/>
                  <a:pt x="37515" y="19967"/>
                  <a:pt x="37828" y="19967"/>
                </a:cubicBezTo>
                <a:cubicBezTo>
                  <a:pt x="38005" y="19967"/>
                  <a:pt x="38168" y="19818"/>
                  <a:pt x="38154" y="19627"/>
                </a:cubicBezTo>
                <a:lnTo>
                  <a:pt x="38168" y="19627"/>
                </a:lnTo>
                <a:cubicBezTo>
                  <a:pt x="38168" y="19423"/>
                  <a:pt x="37997" y="19289"/>
                  <a:pt x="37819" y="19289"/>
                </a:cubicBezTo>
                <a:close/>
                <a:moveTo>
                  <a:pt x="2529" y="19410"/>
                </a:moveTo>
                <a:cubicBezTo>
                  <a:pt x="2284" y="19410"/>
                  <a:pt x="2148" y="19709"/>
                  <a:pt x="2325" y="19886"/>
                </a:cubicBezTo>
                <a:cubicBezTo>
                  <a:pt x="2380" y="19946"/>
                  <a:pt x="2453" y="19973"/>
                  <a:pt x="2525" y="19973"/>
                </a:cubicBezTo>
                <a:cubicBezTo>
                  <a:pt x="2664" y="19973"/>
                  <a:pt x="2801" y="19870"/>
                  <a:pt x="2801" y="19709"/>
                </a:cubicBezTo>
                <a:cubicBezTo>
                  <a:pt x="2814" y="19546"/>
                  <a:pt x="2692" y="19410"/>
                  <a:pt x="2529" y="19410"/>
                </a:cubicBezTo>
                <a:close/>
                <a:moveTo>
                  <a:pt x="5244" y="19261"/>
                </a:moveTo>
                <a:cubicBezTo>
                  <a:pt x="5155" y="19261"/>
                  <a:pt x="5063" y="19295"/>
                  <a:pt x="4989" y="19369"/>
                </a:cubicBezTo>
                <a:cubicBezTo>
                  <a:pt x="4758" y="19600"/>
                  <a:pt x="4908" y="19994"/>
                  <a:pt x="5247" y="19994"/>
                </a:cubicBezTo>
                <a:cubicBezTo>
                  <a:pt x="5255" y="19995"/>
                  <a:pt x="5263" y="19995"/>
                  <a:pt x="5271" y="19995"/>
                </a:cubicBezTo>
                <a:cubicBezTo>
                  <a:pt x="5464" y="19995"/>
                  <a:pt x="5614" y="19837"/>
                  <a:pt x="5614" y="19641"/>
                </a:cubicBezTo>
                <a:cubicBezTo>
                  <a:pt x="5614" y="19410"/>
                  <a:pt x="5433" y="19261"/>
                  <a:pt x="5244" y="19261"/>
                </a:cubicBezTo>
                <a:close/>
                <a:moveTo>
                  <a:pt x="22034" y="19451"/>
                </a:moveTo>
                <a:lnTo>
                  <a:pt x="22183" y="19845"/>
                </a:lnTo>
                <a:lnTo>
                  <a:pt x="21844" y="20008"/>
                </a:lnTo>
                <a:lnTo>
                  <a:pt x="21680" y="19668"/>
                </a:lnTo>
                <a:lnTo>
                  <a:pt x="22034" y="19451"/>
                </a:lnTo>
                <a:close/>
                <a:moveTo>
                  <a:pt x="41383" y="19599"/>
                </a:moveTo>
                <a:cubicBezTo>
                  <a:pt x="41376" y="19599"/>
                  <a:pt x="41369" y="19599"/>
                  <a:pt x="41362" y="19600"/>
                </a:cubicBezTo>
                <a:lnTo>
                  <a:pt x="41362" y="19614"/>
                </a:lnTo>
                <a:cubicBezTo>
                  <a:pt x="41172" y="19614"/>
                  <a:pt x="41077" y="19858"/>
                  <a:pt x="41212" y="19994"/>
                </a:cubicBezTo>
                <a:cubicBezTo>
                  <a:pt x="41257" y="20034"/>
                  <a:pt x="41308" y="20052"/>
                  <a:pt x="41358" y="20052"/>
                </a:cubicBezTo>
                <a:cubicBezTo>
                  <a:pt x="41478" y="20052"/>
                  <a:pt x="41593" y="19952"/>
                  <a:pt x="41593" y="19818"/>
                </a:cubicBezTo>
                <a:cubicBezTo>
                  <a:pt x="41593" y="19702"/>
                  <a:pt x="41496" y="19599"/>
                  <a:pt x="41383" y="19599"/>
                </a:cubicBezTo>
                <a:close/>
                <a:moveTo>
                  <a:pt x="19288" y="19573"/>
                </a:moveTo>
                <a:lnTo>
                  <a:pt x="19465" y="19899"/>
                </a:lnTo>
                <a:lnTo>
                  <a:pt x="19125" y="20076"/>
                </a:lnTo>
                <a:lnTo>
                  <a:pt x="18962" y="19736"/>
                </a:lnTo>
                <a:lnTo>
                  <a:pt x="19288" y="19573"/>
                </a:lnTo>
                <a:close/>
                <a:moveTo>
                  <a:pt x="35052" y="19286"/>
                </a:moveTo>
                <a:cubicBezTo>
                  <a:pt x="34959" y="19286"/>
                  <a:pt x="34863" y="19320"/>
                  <a:pt x="34783" y="19396"/>
                </a:cubicBezTo>
                <a:cubicBezTo>
                  <a:pt x="34525" y="19641"/>
                  <a:pt x="34688" y="20076"/>
                  <a:pt x="35042" y="20089"/>
                </a:cubicBezTo>
                <a:cubicBezTo>
                  <a:pt x="35050" y="20090"/>
                  <a:pt x="35058" y="20090"/>
                  <a:pt x="35067" y="20090"/>
                </a:cubicBezTo>
                <a:cubicBezTo>
                  <a:pt x="35286" y="20090"/>
                  <a:pt x="35463" y="19918"/>
                  <a:pt x="35477" y="19709"/>
                </a:cubicBezTo>
                <a:lnTo>
                  <a:pt x="35449" y="19709"/>
                </a:lnTo>
                <a:cubicBezTo>
                  <a:pt x="35459" y="19456"/>
                  <a:pt x="35261" y="19286"/>
                  <a:pt x="35052" y="19286"/>
                </a:cubicBezTo>
                <a:close/>
                <a:moveTo>
                  <a:pt x="16570" y="19641"/>
                </a:moveTo>
                <a:lnTo>
                  <a:pt x="16746" y="19967"/>
                </a:lnTo>
                <a:lnTo>
                  <a:pt x="16379" y="20144"/>
                </a:lnTo>
                <a:lnTo>
                  <a:pt x="16203" y="19818"/>
                </a:lnTo>
                <a:lnTo>
                  <a:pt x="16570" y="19641"/>
                </a:lnTo>
                <a:close/>
                <a:moveTo>
                  <a:pt x="28313" y="19614"/>
                </a:moveTo>
                <a:lnTo>
                  <a:pt x="28531" y="19981"/>
                </a:lnTo>
                <a:lnTo>
                  <a:pt x="28164" y="20144"/>
                </a:lnTo>
                <a:lnTo>
                  <a:pt x="27987" y="19790"/>
                </a:lnTo>
                <a:lnTo>
                  <a:pt x="28313" y="19614"/>
                </a:lnTo>
                <a:close/>
                <a:moveTo>
                  <a:pt x="31073" y="19546"/>
                </a:moveTo>
                <a:lnTo>
                  <a:pt x="31263" y="19899"/>
                </a:lnTo>
                <a:cubicBezTo>
                  <a:pt x="31100" y="19899"/>
                  <a:pt x="30964" y="19994"/>
                  <a:pt x="30882" y="20144"/>
                </a:cubicBezTo>
                <a:lnTo>
                  <a:pt x="30706" y="19722"/>
                </a:lnTo>
                <a:lnTo>
                  <a:pt x="31073" y="19546"/>
                </a:lnTo>
                <a:close/>
                <a:moveTo>
                  <a:pt x="38630" y="19546"/>
                </a:moveTo>
                <a:cubicBezTo>
                  <a:pt x="38453" y="19559"/>
                  <a:pt x="38317" y="19695"/>
                  <a:pt x="38317" y="19872"/>
                </a:cubicBezTo>
                <a:lnTo>
                  <a:pt x="38304" y="19872"/>
                </a:lnTo>
                <a:cubicBezTo>
                  <a:pt x="38304" y="20066"/>
                  <a:pt x="38467" y="20197"/>
                  <a:pt x="38640" y="20197"/>
                </a:cubicBezTo>
                <a:cubicBezTo>
                  <a:pt x="38722" y="20197"/>
                  <a:pt x="38805" y="20168"/>
                  <a:pt x="38875" y="20103"/>
                </a:cubicBezTo>
                <a:cubicBezTo>
                  <a:pt x="39078" y="19899"/>
                  <a:pt x="38929" y="19546"/>
                  <a:pt x="38630" y="19546"/>
                </a:cubicBezTo>
                <a:close/>
                <a:moveTo>
                  <a:pt x="13824" y="19695"/>
                </a:moveTo>
                <a:lnTo>
                  <a:pt x="13987" y="20021"/>
                </a:lnTo>
                <a:lnTo>
                  <a:pt x="13661" y="20198"/>
                </a:lnTo>
                <a:lnTo>
                  <a:pt x="13498" y="19858"/>
                </a:lnTo>
                <a:lnTo>
                  <a:pt x="13824" y="19695"/>
                </a:lnTo>
                <a:close/>
                <a:moveTo>
                  <a:pt x="25595" y="19668"/>
                </a:moveTo>
                <a:lnTo>
                  <a:pt x="25772" y="20035"/>
                </a:lnTo>
                <a:lnTo>
                  <a:pt x="25445" y="20198"/>
                </a:lnTo>
                <a:lnTo>
                  <a:pt x="25228" y="19845"/>
                </a:lnTo>
                <a:lnTo>
                  <a:pt x="25595" y="19668"/>
                </a:lnTo>
                <a:close/>
                <a:moveTo>
                  <a:pt x="42191" y="19818"/>
                </a:moveTo>
                <a:cubicBezTo>
                  <a:pt x="42110" y="19926"/>
                  <a:pt x="42042" y="19994"/>
                  <a:pt x="42028" y="20062"/>
                </a:cubicBezTo>
                <a:lnTo>
                  <a:pt x="42042" y="20062"/>
                </a:lnTo>
                <a:cubicBezTo>
                  <a:pt x="42009" y="20161"/>
                  <a:pt x="42100" y="20209"/>
                  <a:pt x="42195" y="20209"/>
                </a:cubicBezTo>
                <a:cubicBezTo>
                  <a:pt x="42297" y="20209"/>
                  <a:pt x="42403" y="20154"/>
                  <a:pt x="42368" y="20049"/>
                </a:cubicBezTo>
                <a:cubicBezTo>
                  <a:pt x="42341" y="19981"/>
                  <a:pt x="42273" y="19926"/>
                  <a:pt x="42191" y="19818"/>
                </a:cubicBezTo>
                <a:close/>
                <a:moveTo>
                  <a:pt x="566" y="19881"/>
                </a:moveTo>
                <a:cubicBezTo>
                  <a:pt x="486" y="19881"/>
                  <a:pt x="425" y="19965"/>
                  <a:pt x="449" y="20049"/>
                </a:cubicBezTo>
                <a:cubicBezTo>
                  <a:pt x="463" y="20103"/>
                  <a:pt x="531" y="20157"/>
                  <a:pt x="572" y="20212"/>
                </a:cubicBezTo>
                <a:lnTo>
                  <a:pt x="653" y="20198"/>
                </a:lnTo>
                <a:cubicBezTo>
                  <a:pt x="680" y="20144"/>
                  <a:pt x="762" y="20076"/>
                  <a:pt x="748" y="20035"/>
                </a:cubicBezTo>
                <a:cubicBezTo>
                  <a:pt x="721" y="19967"/>
                  <a:pt x="667" y="19913"/>
                  <a:pt x="599" y="19886"/>
                </a:cubicBezTo>
                <a:cubicBezTo>
                  <a:pt x="588" y="19882"/>
                  <a:pt x="577" y="19881"/>
                  <a:pt x="566" y="19881"/>
                </a:cubicBezTo>
                <a:close/>
                <a:moveTo>
                  <a:pt x="3336" y="19626"/>
                </a:moveTo>
                <a:cubicBezTo>
                  <a:pt x="3169" y="19626"/>
                  <a:pt x="3032" y="19771"/>
                  <a:pt x="3032" y="19940"/>
                </a:cubicBezTo>
                <a:cubicBezTo>
                  <a:pt x="3032" y="20124"/>
                  <a:pt x="3188" y="20246"/>
                  <a:pt x="3348" y="20246"/>
                </a:cubicBezTo>
                <a:cubicBezTo>
                  <a:pt x="3424" y="20246"/>
                  <a:pt x="3501" y="20219"/>
                  <a:pt x="3562" y="20157"/>
                </a:cubicBezTo>
                <a:cubicBezTo>
                  <a:pt x="3766" y="19967"/>
                  <a:pt x="3630" y="19627"/>
                  <a:pt x="3358" y="19627"/>
                </a:cubicBezTo>
                <a:cubicBezTo>
                  <a:pt x="3351" y="19627"/>
                  <a:pt x="3343" y="19626"/>
                  <a:pt x="3336" y="19626"/>
                </a:cubicBezTo>
                <a:close/>
                <a:moveTo>
                  <a:pt x="6049" y="19491"/>
                </a:moveTo>
                <a:cubicBezTo>
                  <a:pt x="5710" y="19505"/>
                  <a:pt x="5560" y="19913"/>
                  <a:pt x="5805" y="20157"/>
                </a:cubicBezTo>
                <a:cubicBezTo>
                  <a:pt x="5881" y="20230"/>
                  <a:pt x="5974" y="20262"/>
                  <a:pt x="6065" y="20262"/>
                </a:cubicBezTo>
                <a:cubicBezTo>
                  <a:pt x="6264" y="20262"/>
                  <a:pt x="6457" y="20106"/>
                  <a:pt x="6457" y="19872"/>
                </a:cubicBezTo>
                <a:cubicBezTo>
                  <a:pt x="6443" y="19654"/>
                  <a:pt x="6267" y="19491"/>
                  <a:pt x="6063" y="19491"/>
                </a:cubicBezTo>
                <a:close/>
                <a:moveTo>
                  <a:pt x="22863" y="19763"/>
                </a:moveTo>
                <a:lnTo>
                  <a:pt x="23040" y="20089"/>
                </a:lnTo>
                <a:lnTo>
                  <a:pt x="22686" y="20266"/>
                </a:lnTo>
                <a:lnTo>
                  <a:pt x="22510" y="19940"/>
                </a:lnTo>
                <a:lnTo>
                  <a:pt x="22863" y="19763"/>
                </a:lnTo>
                <a:close/>
                <a:moveTo>
                  <a:pt x="11078" y="19763"/>
                </a:moveTo>
                <a:lnTo>
                  <a:pt x="11255" y="20130"/>
                </a:lnTo>
                <a:lnTo>
                  <a:pt x="10915" y="20307"/>
                </a:lnTo>
                <a:lnTo>
                  <a:pt x="10739" y="19940"/>
                </a:lnTo>
                <a:lnTo>
                  <a:pt x="11078" y="19763"/>
                </a:lnTo>
                <a:close/>
                <a:moveTo>
                  <a:pt x="20104" y="19818"/>
                </a:moveTo>
                <a:lnTo>
                  <a:pt x="20294" y="20157"/>
                </a:lnTo>
                <a:lnTo>
                  <a:pt x="19954" y="20320"/>
                </a:lnTo>
                <a:lnTo>
                  <a:pt x="19777" y="19981"/>
                </a:lnTo>
                <a:lnTo>
                  <a:pt x="20104" y="19818"/>
                </a:lnTo>
                <a:close/>
                <a:moveTo>
                  <a:pt x="31888" y="19777"/>
                </a:moveTo>
                <a:lnTo>
                  <a:pt x="32092" y="20157"/>
                </a:lnTo>
                <a:lnTo>
                  <a:pt x="31725" y="20348"/>
                </a:lnTo>
                <a:cubicBezTo>
                  <a:pt x="31671" y="20225"/>
                  <a:pt x="31603" y="20089"/>
                  <a:pt x="31548" y="19967"/>
                </a:cubicBezTo>
                <a:lnTo>
                  <a:pt x="31888" y="19777"/>
                </a:lnTo>
                <a:close/>
                <a:moveTo>
                  <a:pt x="35890" y="19578"/>
                </a:moveTo>
                <a:cubicBezTo>
                  <a:pt x="35792" y="19578"/>
                  <a:pt x="35693" y="19615"/>
                  <a:pt x="35612" y="19695"/>
                </a:cubicBezTo>
                <a:cubicBezTo>
                  <a:pt x="35368" y="19940"/>
                  <a:pt x="35545" y="20361"/>
                  <a:pt x="35884" y="20361"/>
                </a:cubicBezTo>
                <a:cubicBezTo>
                  <a:pt x="36102" y="20348"/>
                  <a:pt x="36278" y="20185"/>
                  <a:pt x="36278" y="19967"/>
                </a:cubicBezTo>
                <a:cubicBezTo>
                  <a:pt x="36278" y="19730"/>
                  <a:pt x="36089" y="19578"/>
                  <a:pt x="35890" y="19578"/>
                </a:cubicBezTo>
                <a:close/>
                <a:moveTo>
                  <a:pt x="17399" y="19886"/>
                </a:moveTo>
                <a:lnTo>
                  <a:pt x="17576" y="20198"/>
                </a:lnTo>
                <a:lnTo>
                  <a:pt x="17209" y="20375"/>
                </a:lnTo>
                <a:lnTo>
                  <a:pt x="17032" y="20049"/>
                </a:lnTo>
                <a:lnTo>
                  <a:pt x="17399" y="19886"/>
                </a:lnTo>
                <a:close/>
                <a:moveTo>
                  <a:pt x="29143" y="19858"/>
                </a:moveTo>
                <a:lnTo>
                  <a:pt x="29306" y="20212"/>
                </a:lnTo>
                <a:lnTo>
                  <a:pt x="28979" y="20388"/>
                </a:lnTo>
                <a:lnTo>
                  <a:pt x="28762" y="20035"/>
                </a:lnTo>
                <a:lnTo>
                  <a:pt x="29143" y="19858"/>
                </a:lnTo>
                <a:close/>
                <a:moveTo>
                  <a:pt x="43007" y="20198"/>
                </a:moveTo>
                <a:cubicBezTo>
                  <a:pt x="42966" y="20266"/>
                  <a:pt x="42925" y="20307"/>
                  <a:pt x="42925" y="20348"/>
                </a:cubicBezTo>
                <a:lnTo>
                  <a:pt x="42939" y="20348"/>
                </a:lnTo>
                <a:cubicBezTo>
                  <a:pt x="42939" y="20372"/>
                  <a:pt x="42982" y="20418"/>
                  <a:pt x="43011" y="20418"/>
                </a:cubicBezTo>
                <a:cubicBezTo>
                  <a:pt x="43014" y="20418"/>
                  <a:pt x="43017" y="20417"/>
                  <a:pt x="43020" y="20416"/>
                </a:cubicBezTo>
                <a:cubicBezTo>
                  <a:pt x="43061" y="20402"/>
                  <a:pt x="43088" y="20375"/>
                  <a:pt x="43102" y="20334"/>
                </a:cubicBezTo>
                <a:cubicBezTo>
                  <a:pt x="43102" y="20293"/>
                  <a:pt x="43061" y="20266"/>
                  <a:pt x="43007" y="20198"/>
                </a:cubicBezTo>
                <a:close/>
                <a:moveTo>
                  <a:pt x="26411" y="19954"/>
                </a:moveTo>
                <a:lnTo>
                  <a:pt x="26574" y="20280"/>
                </a:lnTo>
                <a:lnTo>
                  <a:pt x="26247" y="20456"/>
                </a:lnTo>
                <a:lnTo>
                  <a:pt x="26084" y="20117"/>
                </a:lnTo>
                <a:lnTo>
                  <a:pt x="26411" y="19954"/>
                </a:lnTo>
                <a:close/>
                <a:moveTo>
                  <a:pt x="39473" y="19845"/>
                </a:moveTo>
                <a:cubicBezTo>
                  <a:pt x="39310" y="19845"/>
                  <a:pt x="39174" y="19981"/>
                  <a:pt x="39160" y="20144"/>
                </a:cubicBezTo>
                <a:cubicBezTo>
                  <a:pt x="39160" y="20331"/>
                  <a:pt x="39315" y="20460"/>
                  <a:pt x="39474" y="20460"/>
                </a:cubicBezTo>
                <a:cubicBezTo>
                  <a:pt x="39545" y="20460"/>
                  <a:pt x="39617" y="20434"/>
                  <a:pt x="39677" y="20375"/>
                </a:cubicBezTo>
                <a:cubicBezTo>
                  <a:pt x="39880" y="20185"/>
                  <a:pt x="39745" y="19858"/>
                  <a:pt x="39473" y="19845"/>
                </a:cubicBezTo>
                <a:close/>
                <a:moveTo>
                  <a:pt x="14640" y="19954"/>
                </a:moveTo>
                <a:lnTo>
                  <a:pt x="14816" y="20307"/>
                </a:lnTo>
                <a:lnTo>
                  <a:pt x="14490" y="20484"/>
                </a:lnTo>
                <a:lnTo>
                  <a:pt x="14313" y="20117"/>
                </a:lnTo>
                <a:lnTo>
                  <a:pt x="14640" y="19954"/>
                </a:lnTo>
                <a:close/>
                <a:moveTo>
                  <a:pt x="1421" y="20052"/>
                </a:moveTo>
                <a:cubicBezTo>
                  <a:pt x="1372" y="20052"/>
                  <a:pt x="1322" y="20068"/>
                  <a:pt x="1278" y="20103"/>
                </a:cubicBezTo>
                <a:cubicBezTo>
                  <a:pt x="1129" y="20239"/>
                  <a:pt x="1210" y="20484"/>
                  <a:pt x="1414" y="20497"/>
                </a:cubicBezTo>
                <a:cubicBezTo>
                  <a:pt x="1422" y="20498"/>
                  <a:pt x="1430" y="20498"/>
                  <a:pt x="1438" y="20498"/>
                </a:cubicBezTo>
                <a:cubicBezTo>
                  <a:pt x="1550" y="20498"/>
                  <a:pt x="1645" y="20408"/>
                  <a:pt x="1645" y="20293"/>
                </a:cubicBezTo>
                <a:cubicBezTo>
                  <a:pt x="1655" y="20148"/>
                  <a:pt x="1541" y="20052"/>
                  <a:pt x="1421" y="20052"/>
                </a:cubicBezTo>
                <a:close/>
                <a:moveTo>
                  <a:pt x="23692" y="20008"/>
                </a:moveTo>
                <a:lnTo>
                  <a:pt x="23855" y="20334"/>
                </a:lnTo>
                <a:lnTo>
                  <a:pt x="23502" y="20511"/>
                </a:lnTo>
                <a:lnTo>
                  <a:pt x="23325" y="20185"/>
                </a:lnTo>
                <a:lnTo>
                  <a:pt x="23692" y="20008"/>
                </a:lnTo>
                <a:close/>
                <a:moveTo>
                  <a:pt x="6892" y="19722"/>
                </a:moveTo>
                <a:cubicBezTo>
                  <a:pt x="6675" y="19722"/>
                  <a:pt x="6498" y="19899"/>
                  <a:pt x="6498" y="20117"/>
                </a:cubicBezTo>
                <a:lnTo>
                  <a:pt x="6511" y="20130"/>
                </a:lnTo>
                <a:cubicBezTo>
                  <a:pt x="6502" y="20367"/>
                  <a:pt x="6695" y="20525"/>
                  <a:pt x="6901" y="20525"/>
                </a:cubicBezTo>
                <a:cubicBezTo>
                  <a:pt x="7002" y="20525"/>
                  <a:pt x="7106" y="20487"/>
                  <a:pt x="7191" y="20402"/>
                </a:cubicBezTo>
                <a:cubicBezTo>
                  <a:pt x="7436" y="20157"/>
                  <a:pt x="7259" y="19722"/>
                  <a:pt x="6892" y="19722"/>
                </a:cubicBezTo>
                <a:close/>
                <a:moveTo>
                  <a:pt x="11921" y="20035"/>
                </a:moveTo>
                <a:lnTo>
                  <a:pt x="12098" y="20361"/>
                </a:lnTo>
                <a:lnTo>
                  <a:pt x="11744" y="20538"/>
                </a:lnTo>
                <a:lnTo>
                  <a:pt x="11581" y="20198"/>
                </a:lnTo>
                <a:lnTo>
                  <a:pt x="11921" y="20035"/>
                </a:lnTo>
                <a:close/>
                <a:moveTo>
                  <a:pt x="4171" y="19864"/>
                </a:moveTo>
                <a:cubicBezTo>
                  <a:pt x="4086" y="19864"/>
                  <a:pt x="4000" y="19896"/>
                  <a:pt x="3929" y="19967"/>
                </a:cubicBezTo>
                <a:cubicBezTo>
                  <a:pt x="3725" y="20185"/>
                  <a:pt x="3875" y="20552"/>
                  <a:pt x="4174" y="20552"/>
                </a:cubicBezTo>
                <a:cubicBezTo>
                  <a:pt x="4364" y="20552"/>
                  <a:pt x="4513" y="20402"/>
                  <a:pt x="4513" y="20212"/>
                </a:cubicBezTo>
                <a:cubicBezTo>
                  <a:pt x="4513" y="20001"/>
                  <a:pt x="4347" y="19864"/>
                  <a:pt x="4171" y="19864"/>
                </a:cubicBezTo>
                <a:close/>
                <a:moveTo>
                  <a:pt x="36713" y="19835"/>
                </a:moveTo>
                <a:cubicBezTo>
                  <a:pt x="36624" y="19835"/>
                  <a:pt x="36532" y="19867"/>
                  <a:pt x="36455" y="19940"/>
                </a:cubicBezTo>
                <a:cubicBezTo>
                  <a:pt x="36224" y="20171"/>
                  <a:pt x="36387" y="20579"/>
                  <a:pt x="36713" y="20579"/>
                </a:cubicBezTo>
                <a:cubicBezTo>
                  <a:pt x="36917" y="20579"/>
                  <a:pt x="37080" y="20416"/>
                  <a:pt x="37080" y="20212"/>
                </a:cubicBezTo>
                <a:cubicBezTo>
                  <a:pt x="37090" y="19988"/>
                  <a:pt x="36908" y="19835"/>
                  <a:pt x="36713" y="19835"/>
                </a:cubicBezTo>
                <a:close/>
                <a:moveTo>
                  <a:pt x="20933" y="20076"/>
                </a:moveTo>
                <a:lnTo>
                  <a:pt x="21164" y="20443"/>
                </a:lnTo>
                <a:lnTo>
                  <a:pt x="20783" y="20606"/>
                </a:lnTo>
                <a:lnTo>
                  <a:pt x="20620" y="20266"/>
                </a:lnTo>
                <a:lnTo>
                  <a:pt x="20933" y="20076"/>
                </a:lnTo>
                <a:close/>
                <a:moveTo>
                  <a:pt x="32731" y="20035"/>
                </a:moveTo>
                <a:lnTo>
                  <a:pt x="32935" y="20402"/>
                </a:lnTo>
                <a:lnTo>
                  <a:pt x="32554" y="20606"/>
                </a:lnTo>
                <a:lnTo>
                  <a:pt x="32364" y="20239"/>
                </a:lnTo>
                <a:lnTo>
                  <a:pt x="32731" y="20035"/>
                </a:lnTo>
                <a:close/>
                <a:moveTo>
                  <a:pt x="9176" y="20062"/>
                </a:moveTo>
                <a:lnTo>
                  <a:pt x="9366" y="20429"/>
                </a:lnTo>
                <a:lnTo>
                  <a:pt x="8999" y="20633"/>
                </a:lnTo>
                <a:lnTo>
                  <a:pt x="8795" y="20266"/>
                </a:lnTo>
                <a:lnTo>
                  <a:pt x="9176" y="20062"/>
                </a:lnTo>
                <a:close/>
                <a:moveTo>
                  <a:pt x="29972" y="20130"/>
                </a:moveTo>
                <a:lnTo>
                  <a:pt x="30148" y="20470"/>
                </a:lnTo>
                <a:lnTo>
                  <a:pt x="29809" y="20647"/>
                </a:lnTo>
                <a:lnTo>
                  <a:pt x="29632" y="20307"/>
                </a:lnTo>
                <a:lnTo>
                  <a:pt x="29972" y="20130"/>
                </a:lnTo>
                <a:close/>
                <a:moveTo>
                  <a:pt x="40315" y="20130"/>
                </a:moveTo>
                <a:cubicBezTo>
                  <a:pt x="39948" y="20130"/>
                  <a:pt x="39948" y="20674"/>
                  <a:pt x="40315" y="20674"/>
                </a:cubicBezTo>
                <a:cubicBezTo>
                  <a:pt x="40669" y="20674"/>
                  <a:pt x="40669" y="20130"/>
                  <a:pt x="40315" y="20130"/>
                </a:cubicBezTo>
                <a:close/>
                <a:moveTo>
                  <a:pt x="34033" y="19867"/>
                </a:moveTo>
                <a:cubicBezTo>
                  <a:pt x="33994" y="19867"/>
                  <a:pt x="33954" y="19873"/>
                  <a:pt x="33913" y="19886"/>
                </a:cubicBezTo>
                <a:cubicBezTo>
                  <a:pt x="33805" y="19954"/>
                  <a:pt x="33696" y="20035"/>
                  <a:pt x="33601" y="20144"/>
                </a:cubicBezTo>
                <a:lnTo>
                  <a:pt x="33601" y="20253"/>
                </a:lnTo>
                <a:cubicBezTo>
                  <a:pt x="33587" y="20429"/>
                  <a:pt x="33696" y="20592"/>
                  <a:pt x="33859" y="20660"/>
                </a:cubicBezTo>
                <a:cubicBezTo>
                  <a:pt x="33909" y="20679"/>
                  <a:pt x="33958" y="20687"/>
                  <a:pt x="34006" y="20687"/>
                </a:cubicBezTo>
                <a:cubicBezTo>
                  <a:pt x="34308" y="20687"/>
                  <a:pt x="34538" y="20344"/>
                  <a:pt x="34362" y="20062"/>
                </a:cubicBezTo>
                <a:cubicBezTo>
                  <a:pt x="34289" y="19936"/>
                  <a:pt x="34166" y="19867"/>
                  <a:pt x="34033" y="19867"/>
                </a:cubicBezTo>
                <a:close/>
                <a:moveTo>
                  <a:pt x="18214" y="20130"/>
                </a:moveTo>
                <a:lnTo>
                  <a:pt x="18377" y="20470"/>
                </a:lnTo>
                <a:lnTo>
                  <a:pt x="18038" y="20701"/>
                </a:lnTo>
                <a:lnTo>
                  <a:pt x="17875" y="20293"/>
                </a:lnTo>
                <a:lnTo>
                  <a:pt x="18214" y="20130"/>
                </a:lnTo>
                <a:close/>
                <a:moveTo>
                  <a:pt x="27240" y="20185"/>
                </a:moveTo>
                <a:lnTo>
                  <a:pt x="27416" y="20524"/>
                </a:lnTo>
                <a:lnTo>
                  <a:pt x="27077" y="20701"/>
                </a:lnTo>
                <a:lnTo>
                  <a:pt x="26900" y="20361"/>
                </a:lnTo>
                <a:lnTo>
                  <a:pt x="27240" y="20185"/>
                </a:lnTo>
                <a:close/>
                <a:moveTo>
                  <a:pt x="15469" y="20225"/>
                </a:moveTo>
                <a:lnTo>
                  <a:pt x="15632" y="20552"/>
                </a:lnTo>
                <a:lnTo>
                  <a:pt x="15292" y="20728"/>
                </a:lnTo>
                <a:lnTo>
                  <a:pt x="15129" y="20388"/>
                </a:lnTo>
                <a:lnTo>
                  <a:pt x="15469" y="20225"/>
                </a:lnTo>
                <a:close/>
                <a:moveTo>
                  <a:pt x="24521" y="20253"/>
                </a:moveTo>
                <a:lnTo>
                  <a:pt x="24698" y="20606"/>
                </a:lnTo>
                <a:lnTo>
                  <a:pt x="24344" y="20769"/>
                </a:lnTo>
                <a:lnTo>
                  <a:pt x="24168" y="20429"/>
                </a:lnTo>
                <a:lnTo>
                  <a:pt x="24521" y="20253"/>
                </a:lnTo>
                <a:close/>
                <a:moveTo>
                  <a:pt x="12750" y="20280"/>
                </a:moveTo>
                <a:lnTo>
                  <a:pt x="12927" y="20606"/>
                </a:lnTo>
                <a:lnTo>
                  <a:pt x="12587" y="20783"/>
                </a:lnTo>
                <a:lnTo>
                  <a:pt x="12424" y="20443"/>
                </a:lnTo>
                <a:lnTo>
                  <a:pt x="12750" y="20280"/>
                </a:lnTo>
                <a:close/>
                <a:moveTo>
                  <a:pt x="2257" y="20239"/>
                </a:moveTo>
                <a:lnTo>
                  <a:pt x="2257" y="20253"/>
                </a:lnTo>
                <a:cubicBezTo>
                  <a:pt x="1999" y="20253"/>
                  <a:pt x="1876" y="20552"/>
                  <a:pt x="2053" y="20715"/>
                </a:cubicBezTo>
                <a:cubicBezTo>
                  <a:pt x="2111" y="20772"/>
                  <a:pt x="2182" y="20798"/>
                  <a:pt x="2251" y="20798"/>
                </a:cubicBezTo>
                <a:cubicBezTo>
                  <a:pt x="2394" y="20798"/>
                  <a:pt x="2529" y="20689"/>
                  <a:pt x="2529" y="20524"/>
                </a:cubicBezTo>
                <a:cubicBezTo>
                  <a:pt x="2515" y="20375"/>
                  <a:pt x="2407" y="20253"/>
                  <a:pt x="2257" y="20239"/>
                </a:cubicBezTo>
                <a:close/>
                <a:moveTo>
                  <a:pt x="37543" y="20103"/>
                </a:moveTo>
                <a:cubicBezTo>
                  <a:pt x="37352" y="20103"/>
                  <a:pt x="37189" y="20253"/>
                  <a:pt x="37189" y="20456"/>
                </a:cubicBezTo>
                <a:cubicBezTo>
                  <a:pt x="37180" y="20670"/>
                  <a:pt x="37361" y="20814"/>
                  <a:pt x="37547" y="20814"/>
                </a:cubicBezTo>
                <a:cubicBezTo>
                  <a:pt x="37632" y="20814"/>
                  <a:pt x="37719" y="20783"/>
                  <a:pt x="37787" y="20715"/>
                </a:cubicBezTo>
                <a:cubicBezTo>
                  <a:pt x="38018" y="20484"/>
                  <a:pt x="37855" y="20103"/>
                  <a:pt x="37543" y="20103"/>
                </a:cubicBezTo>
                <a:close/>
                <a:moveTo>
                  <a:pt x="4994" y="20093"/>
                </a:moveTo>
                <a:cubicBezTo>
                  <a:pt x="4906" y="20093"/>
                  <a:pt x="4817" y="20125"/>
                  <a:pt x="4744" y="20198"/>
                </a:cubicBezTo>
                <a:cubicBezTo>
                  <a:pt x="4513" y="20429"/>
                  <a:pt x="4676" y="20823"/>
                  <a:pt x="5003" y="20823"/>
                </a:cubicBezTo>
                <a:cubicBezTo>
                  <a:pt x="5207" y="20823"/>
                  <a:pt x="5356" y="20660"/>
                  <a:pt x="5370" y="20470"/>
                </a:cubicBezTo>
                <a:cubicBezTo>
                  <a:pt x="5370" y="20246"/>
                  <a:pt x="5185" y="20093"/>
                  <a:pt x="4994" y="20093"/>
                </a:cubicBezTo>
                <a:close/>
                <a:moveTo>
                  <a:pt x="10277" y="19505"/>
                </a:moveTo>
                <a:lnTo>
                  <a:pt x="10453" y="19858"/>
                </a:lnTo>
                <a:cubicBezTo>
                  <a:pt x="10277" y="19899"/>
                  <a:pt x="10113" y="19967"/>
                  <a:pt x="10073" y="20198"/>
                </a:cubicBezTo>
                <a:cubicBezTo>
                  <a:pt x="10018" y="20375"/>
                  <a:pt x="10086" y="20552"/>
                  <a:pt x="10222" y="20660"/>
                </a:cubicBezTo>
                <a:lnTo>
                  <a:pt x="9828" y="20851"/>
                </a:lnTo>
                <a:lnTo>
                  <a:pt x="9624" y="20484"/>
                </a:lnTo>
                <a:cubicBezTo>
                  <a:pt x="9801" y="20484"/>
                  <a:pt x="9964" y="20375"/>
                  <a:pt x="10032" y="20198"/>
                </a:cubicBezTo>
                <a:lnTo>
                  <a:pt x="10073" y="20198"/>
                </a:lnTo>
                <a:cubicBezTo>
                  <a:pt x="10073" y="20130"/>
                  <a:pt x="10059" y="20049"/>
                  <a:pt x="10045" y="19967"/>
                </a:cubicBezTo>
                <a:cubicBezTo>
                  <a:pt x="9991" y="19872"/>
                  <a:pt x="9937" y="19777"/>
                  <a:pt x="9882" y="19682"/>
                </a:cubicBezTo>
                <a:lnTo>
                  <a:pt x="10277" y="19505"/>
                </a:lnTo>
                <a:close/>
                <a:moveTo>
                  <a:pt x="21776" y="20334"/>
                </a:moveTo>
                <a:lnTo>
                  <a:pt x="21939" y="20687"/>
                </a:lnTo>
                <a:lnTo>
                  <a:pt x="21626" y="20851"/>
                </a:lnTo>
                <a:lnTo>
                  <a:pt x="21395" y="20497"/>
                </a:lnTo>
                <a:lnTo>
                  <a:pt x="21776" y="20334"/>
                </a:lnTo>
                <a:close/>
                <a:moveTo>
                  <a:pt x="30828" y="20320"/>
                </a:moveTo>
                <a:lnTo>
                  <a:pt x="31005" y="20701"/>
                </a:lnTo>
                <a:lnTo>
                  <a:pt x="30638" y="20878"/>
                </a:lnTo>
                <a:lnTo>
                  <a:pt x="30461" y="20552"/>
                </a:lnTo>
                <a:lnTo>
                  <a:pt x="30828" y="20320"/>
                </a:lnTo>
                <a:close/>
                <a:moveTo>
                  <a:pt x="41131" y="20402"/>
                </a:moveTo>
                <a:cubicBezTo>
                  <a:pt x="40913" y="20402"/>
                  <a:pt x="40805" y="20660"/>
                  <a:pt x="40954" y="20810"/>
                </a:cubicBezTo>
                <a:cubicBezTo>
                  <a:pt x="41000" y="20860"/>
                  <a:pt x="41060" y="20882"/>
                  <a:pt x="41120" y="20882"/>
                </a:cubicBezTo>
                <a:cubicBezTo>
                  <a:pt x="41241" y="20882"/>
                  <a:pt x="41362" y="20792"/>
                  <a:pt x="41362" y="20647"/>
                </a:cubicBezTo>
                <a:cubicBezTo>
                  <a:pt x="41362" y="20511"/>
                  <a:pt x="41253" y="20416"/>
                  <a:pt x="41131" y="20402"/>
                </a:cubicBezTo>
                <a:close/>
                <a:moveTo>
                  <a:pt x="19044" y="20402"/>
                </a:moveTo>
                <a:lnTo>
                  <a:pt x="19220" y="20728"/>
                </a:lnTo>
                <a:lnTo>
                  <a:pt x="18894" y="20905"/>
                </a:lnTo>
                <a:lnTo>
                  <a:pt x="18717" y="20579"/>
                </a:lnTo>
                <a:lnTo>
                  <a:pt x="19044" y="20402"/>
                </a:lnTo>
                <a:close/>
                <a:moveTo>
                  <a:pt x="34824" y="20117"/>
                </a:moveTo>
                <a:lnTo>
                  <a:pt x="34838" y="20130"/>
                </a:lnTo>
                <a:cubicBezTo>
                  <a:pt x="34832" y="20130"/>
                  <a:pt x="34827" y="20130"/>
                  <a:pt x="34821" y="20130"/>
                </a:cubicBezTo>
                <a:cubicBezTo>
                  <a:pt x="34465" y="20130"/>
                  <a:pt x="34298" y="20556"/>
                  <a:pt x="34539" y="20810"/>
                </a:cubicBezTo>
                <a:cubicBezTo>
                  <a:pt x="34623" y="20894"/>
                  <a:pt x="34726" y="20932"/>
                  <a:pt x="34827" y="20932"/>
                </a:cubicBezTo>
                <a:cubicBezTo>
                  <a:pt x="35035" y="20932"/>
                  <a:pt x="35232" y="20771"/>
                  <a:pt x="35232" y="20524"/>
                </a:cubicBezTo>
                <a:cubicBezTo>
                  <a:pt x="35232" y="20307"/>
                  <a:pt x="35055" y="20117"/>
                  <a:pt x="34824" y="20117"/>
                </a:cubicBezTo>
                <a:close/>
                <a:moveTo>
                  <a:pt x="16284" y="20470"/>
                </a:moveTo>
                <a:lnTo>
                  <a:pt x="16461" y="20810"/>
                </a:lnTo>
                <a:lnTo>
                  <a:pt x="16121" y="20973"/>
                </a:lnTo>
                <a:lnTo>
                  <a:pt x="15944" y="20647"/>
                </a:lnTo>
                <a:lnTo>
                  <a:pt x="16284" y="20470"/>
                </a:lnTo>
                <a:close/>
                <a:moveTo>
                  <a:pt x="28055" y="20443"/>
                </a:moveTo>
                <a:lnTo>
                  <a:pt x="28232" y="20796"/>
                </a:lnTo>
                <a:lnTo>
                  <a:pt x="27906" y="20973"/>
                </a:lnTo>
                <a:lnTo>
                  <a:pt x="27743" y="20606"/>
                </a:lnTo>
                <a:lnTo>
                  <a:pt x="28055" y="20443"/>
                </a:lnTo>
                <a:close/>
                <a:moveTo>
                  <a:pt x="13566" y="20524"/>
                </a:moveTo>
                <a:lnTo>
                  <a:pt x="13729" y="20864"/>
                </a:lnTo>
                <a:lnTo>
                  <a:pt x="13389" y="21027"/>
                </a:lnTo>
                <a:lnTo>
                  <a:pt x="13226" y="20687"/>
                </a:lnTo>
                <a:lnTo>
                  <a:pt x="13566" y="20524"/>
                </a:lnTo>
                <a:close/>
                <a:moveTo>
                  <a:pt x="25337" y="20524"/>
                </a:moveTo>
                <a:lnTo>
                  <a:pt x="25513" y="20851"/>
                </a:lnTo>
                <a:lnTo>
                  <a:pt x="25146" y="21027"/>
                </a:lnTo>
                <a:lnTo>
                  <a:pt x="24983" y="20701"/>
                </a:lnTo>
                <a:lnTo>
                  <a:pt x="25337" y="20524"/>
                </a:lnTo>
                <a:close/>
                <a:moveTo>
                  <a:pt x="38356" y="20354"/>
                </a:moveTo>
                <a:cubicBezTo>
                  <a:pt x="38271" y="20354"/>
                  <a:pt x="38184" y="20386"/>
                  <a:pt x="38113" y="20456"/>
                </a:cubicBezTo>
                <a:cubicBezTo>
                  <a:pt x="37910" y="20674"/>
                  <a:pt x="38059" y="21041"/>
                  <a:pt x="38358" y="21041"/>
                </a:cubicBezTo>
                <a:cubicBezTo>
                  <a:pt x="38548" y="21041"/>
                  <a:pt x="38698" y="20891"/>
                  <a:pt x="38698" y="20701"/>
                </a:cubicBezTo>
                <a:cubicBezTo>
                  <a:pt x="38698" y="20490"/>
                  <a:pt x="38531" y="20354"/>
                  <a:pt x="38356" y="20354"/>
                </a:cubicBezTo>
                <a:close/>
                <a:moveTo>
                  <a:pt x="354" y="20728"/>
                </a:moveTo>
                <a:cubicBezTo>
                  <a:pt x="300" y="20742"/>
                  <a:pt x="245" y="20796"/>
                  <a:pt x="218" y="20851"/>
                </a:cubicBezTo>
                <a:cubicBezTo>
                  <a:pt x="218" y="20891"/>
                  <a:pt x="286" y="20946"/>
                  <a:pt x="341" y="21054"/>
                </a:cubicBezTo>
                <a:cubicBezTo>
                  <a:pt x="422" y="20959"/>
                  <a:pt x="476" y="20905"/>
                  <a:pt x="476" y="20851"/>
                </a:cubicBezTo>
                <a:cubicBezTo>
                  <a:pt x="476" y="20810"/>
                  <a:pt x="395" y="20728"/>
                  <a:pt x="354" y="20728"/>
                </a:cubicBezTo>
                <a:close/>
                <a:moveTo>
                  <a:pt x="41936" y="20700"/>
                </a:moveTo>
                <a:cubicBezTo>
                  <a:pt x="41838" y="20700"/>
                  <a:pt x="41756" y="20777"/>
                  <a:pt x="41756" y="20878"/>
                </a:cubicBezTo>
                <a:cubicBezTo>
                  <a:pt x="41743" y="20987"/>
                  <a:pt x="41824" y="21068"/>
                  <a:pt x="41933" y="21068"/>
                </a:cubicBezTo>
                <a:cubicBezTo>
                  <a:pt x="41940" y="21069"/>
                  <a:pt x="41947" y="21069"/>
                  <a:pt x="41954" y="21069"/>
                </a:cubicBezTo>
                <a:cubicBezTo>
                  <a:pt x="42053" y="21069"/>
                  <a:pt x="42136" y="20979"/>
                  <a:pt x="42123" y="20864"/>
                </a:cubicBezTo>
                <a:cubicBezTo>
                  <a:pt x="42123" y="20769"/>
                  <a:pt x="42055" y="20701"/>
                  <a:pt x="41960" y="20701"/>
                </a:cubicBezTo>
                <a:cubicBezTo>
                  <a:pt x="41952" y="20700"/>
                  <a:pt x="41944" y="20700"/>
                  <a:pt x="41936" y="20700"/>
                </a:cubicBezTo>
                <a:close/>
                <a:moveTo>
                  <a:pt x="3073" y="20456"/>
                </a:moveTo>
                <a:cubicBezTo>
                  <a:pt x="2801" y="20456"/>
                  <a:pt x="2665" y="20783"/>
                  <a:pt x="2855" y="20987"/>
                </a:cubicBezTo>
                <a:cubicBezTo>
                  <a:pt x="2919" y="21046"/>
                  <a:pt x="2994" y="21072"/>
                  <a:pt x="3067" y="21072"/>
                </a:cubicBezTo>
                <a:cubicBezTo>
                  <a:pt x="3229" y="21072"/>
                  <a:pt x="3381" y="20943"/>
                  <a:pt x="3372" y="20755"/>
                </a:cubicBezTo>
                <a:cubicBezTo>
                  <a:pt x="3372" y="20592"/>
                  <a:pt x="3236" y="20456"/>
                  <a:pt x="3073" y="20456"/>
                </a:cubicBezTo>
                <a:close/>
                <a:moveTo>
                  <a:pt x="5832" y="20320"/>
                </a:moveTo>
                <a:cubicBezTo>
                  <a:pt x="5628" y="20320"/>
                  <a:pt x="5451" y="20484"/>
                  <a:pt x="5451" y="20687"/>
                </a:cubicBezTo>
                <a:cubicBezTo>
                  <a:pt x="5442" y="20921"/>
                  <a:pt x="5631" y="21084"/>
                  <a:pt x="5830" y="21084"/>
                </a:cubicBezTo>
                <a:cubicBezTo>
                  <a:pt x="5921" y="21084"/>
                  <a:pt x="6013" y="21050"/>
                  <a:pt x="6090" y="20973"/>
                </a:cubicBezTo>
                <a:cubicBezTo>
                  <a:pt x="6335" y="20742"/>
                  <a:pt x="6172" y="20334"/>
                  <a:pt x="5832" y="20320"/>
                </a:cubicBezTo>
                <a:close/>
                <a:moveTo>
                  <a:pt x="22591" y="20592"/>
                </a:moveTo>
                <a:lnTo>
                  <a:pt x="22754" y="20932"/>
                </a:lnTo>
                <a:lnTo>
                  <a:pt x="22414" y="21095"/>
                </a:lnTo>
                <a:lnTo>
                  <a:pt x="22251" y="20769"/>
                </a:lnTo>
                <a:lnTo>
                  <a:pt x="22591" y="20592"/>
                </a:lnTo>
                <a:close/>
                <a:moveTo>
                  <a:pt x="10847" y="20579"/>
                </a:moveTo>
                <a:lnTo>
                  <a:pt x="11024" y="20946"/>
                </a:lnTo>
                <a:lnTo>
                  <a:pt x="10671" y="21122"/>
                </a:lnTo>
                <a:lnTo>
                  <a:pt x="10480" y="20769"/>
                </a:lnTo>
                <a:lnTo>
                  <a:pt x="10847" y="20579"/>
                </a:lnTo>
                <a:close/>
                <a:moveTo>
                  <a:pt x="19873" y="20660"/>
                </a:moveTo>
                <a:lnTo>
                  <a:pt x="20036" y="21000"/>
                </a:lnTo>
                <a:lnTo>
                  <a:pt x="19696" y="21163"/>
                </a:lnTo>
                <a:lnTo>
                  <a:pt x="19533" y="20823"/>
                </a:lnTo>
                <a:lnTo>
                  <a:pt x="19873" y="20660"/>
                </a:lnTo>
                <a:close/>
                <a:moveTo>
                  <a:pt x="31644" y="20606"/>
                </a:moveTo>
                <a:lnTo>
                  <a:pt x="31834" y="20987"/>
                </a:lnTo>
                <a:lnTo>
                  <a:pt x="31440" y="21177"/>
                </a:lnTo>
                <a:cubicBezTo>
                  <a:pt x="31426" y="21109"/>
                  <a:pt x="31412" y="21041"/>
                  <a:pt x="31385" y="20973"/>
                </a:cubicBezTo>
                <a:cubicBezTo>
                  <a:pt x="31358" y="20905"/>
                  <a:pt x="31317" y="20851"/>
                  <a:pt x="31263" y="20796"/>
                </a:cubicBezTo>
                <a:lnTo>
                  <a:pt x="31644" y="20606"/>
                </a:lnTo>
                <a:close/>
                <a:moveTo>
                  <a:pt x="35640" y="20397"/>
                </a:moveTo>
                <a:cubicBezTo>
                  <a:pt x="35544" y="20397"/>
                  <a:pt x="35446" y="20432"/>
                  <a:pt x="35368" y="20511"/>
                </a:cubicBezTo>
                <a:cubicBezTo>
                  <a:pt x="35123" y="20755"/>
                  <a:pt x="35300" y="21190"/>
                  <a:pt x="35640" y="21190"/>
                </a:cubicBezTo>
                <a:cubicBezTo>
                  <a:pt x="35857" y="21177"/>
                  <a:pt x="36034" y="21014"/>
                  <a:pt x="36034" y="20796"/>
                </a:cubicBezTo>
                <a:cubicBezTo>
                  <a:pt x="36043" y="20556"/>
                  <a:pt x="35845" y="20397"/>
                  <a:pt x="35640" y="20397"/>
                </a:cubicBezTo>
                <a:close/>
                <a:moveTo>
                  <a:pt x="28898" y="20715"/>
                </a:moveTo>
                <a:lnTo>
                  <a:pt x="29061" y="21054"/>
                </a:lnTo>
                <a:lnTo>
                  <a:pt x="28721" y="21218"/>
                </a:lnTo>
                <a:lnTo>
                  <a:pt x="28558" y="20891"/>
                </a:lnTo>
                <a:lnTo>
                  <a:pt x="28898" y="20715"/>
                </a:lnTo>
                <a:close/>
                <a:moveTo>
                  <a:pt x="17113" y="20715"/>
                </a:moveTo>
                <a:lnTo>
                  <a:pt x="17331" y="21068"/>
                </a:lnTo>
                <a:lnTo>
                  <a:pt x="16964" y="21245"/>
                </a:lnTo>
                <a:lnTo>
                  <a:pt x="16787" y="20878"/>
                </a:lnTo>
                <a:lnTo>
                  <a:pt x="17113" y="20715"/>
                </a:lnTo>
                <a:close/>
                <a:moveTo>
                  <a:pt x="26179" y="20769"/>
                </a:moveTo>
                <a:lnTo>
                  <a:pt x="26343" y="21095"/>
                </a:lnTo>
                <a:lnTo>
                  <a:pt x="25989" y="21272"/>
                </a:lnTo>
                <a:lnTo>
                  <a:pt x="25812" y="20946"/>
                </a:lnTo>
                <a:lnTo>
                  <a:pt x="26179" y="20769"/>
                </a:lnTo>
                <a:close/>
                <a:moveTo>
                  <a:pt x="42787" y="21053"/>
                </a:moveTo>
                <a:cubicBezTo>
                  <a:pt x="42783" y="21053"/>
                  <a:pt x="42779" y="21053"/>
                  <a:pt x="42776" y="21054"/>
                </a:cubicBezTo>
                <a:cubicBezTo>
                  <a:pt x="42721" y="21068"/>
                  <a:pt x="42680" y="21109"/>
                  <a:pt x="42653" y="21163"/>
                </a:cubicBezTo>
                <a:cubicBezTo>
                  <a:pt x="42653" y="21190"/>
                  <a:pt x="42721" y="21272"/>
                  <a:pt x="42762" y="21272"/>
                </a:cubicBezTo>
                <a:cubicBezTo>
                  <a:pt x="42803" y="21272"/>
                  <a:pt x="42857" y="21218"/>
                  <a:pt x="42939" y="21163"/>
                </a:cubicBezTo>
                <a:cubicBezTo>
                  <a:pt x="42877" y="21114"/>
                  <a:pt x="42826" y="21053"/>
                  <a:pt x="42787" y="21053"/>
                </a:cubicBezTo>
                <a:close/>
                <a:moveTo>
                  <a:pt x="39196" y="20671"/>
                </a:moveTo>
                <a:cubicBezTo>
                  <a:pt x="39039" y="20671"/>
                  <a:pt x="38888" y="20792"/>
                  <a:pt x="38888" y="20973"/>
                </a:cubicBezTo>
                <a:cubicBezTo>
                  <a:pt x="38888" y="21150"/>
                  <a:pt x="39024" y="21286"/>
                  <a:pt x="39187" y="21286"/>
                </a:cubicBezTo>
                <a:cubicBezTo>
                  <a:pt x="39193" y="21286"/>
                  <a:pt x="39198" y="21286"/>
                  <a:pt x="39204" y="21286"/>
                </a:cubicBezTo>
                <a:cubicBezTo>
                  <a:pt x="39478" y="21286"/>
                  <a:pt x="39605" y="20956"/>
                  <a:pt x="39418" y="20769"/>
                </a:cubicBezTo>
                <a:cubicBezTo>
                  <a:pt x="39355" y="20701"/>
                  <a:pt x="39275" y="20671"/>
                  <a:pt x="39196" y="20671"/>
                </a:cubicBezTo>
                <a:close/>
                <a:moveTo>
                  <a:pt x="1170" y="20878"/>
                </a:moveTo>
                <a:cubicBezTo>
                  <a:pt x="1061" y="20878"/>
                  <a:pt x="966" y="20973"/>
                  <a:pt x="966" y="21082"/>
                </a:cubicBezTo>
                <a:cubicBezTo>
                  <a:pt x="966" y="21204"/>
                  <a:pt x="1075" y="21299"/>
                  <a:pt x="1183" y="21299"/>
                </a:cubicBezTo>
                <a:cubicBezTo>
                  <a:pt x="1306" y="21299"/>
                  <a:pt x="1401" y="21204"/>
                  <a:pt x="1401" y="21082"/>
                </a:cubicBezTo>
                <a:cubicBezTo>
                  <a:pt x="1388" y="20980"/>
                  <a:pt x="1304" y="20890"/>
                  <a:pt x="1193" y="20890"/>
                </a:cubicBezTo>
                <a:cubicBezTo>
                  <a:pt x="1185" y="20890"/>
                  <a:pt x="1178" y="20890"/>
                  <a:pt x="1170" y="20891"/>
                </a:cubicBezTo>
                <a:lnTo>
                  <a:pt x="1170" y="20878"/>
                </a:lnTo>
                <a:close/>
                <a:moveTo>
                  <a:pt x="14409" y="20769"/>
                </a:moveTo>
                <a:lnTo>
                  <a:pt x="14572" y="21136"/>
                </a:lnTo>
                <a:lnTo>
                  <a:pt x="14245" y="21299"/>
                </a:lnTo>
                <a:lnTo>
                  <a:pt x="14082" y="20946"/>
                </a:lnTo>
                <a:lnTo>
                  <a:pt x="14409" y="20769"/>
                </a:lnTo>
                <a:close/>
                <a:moveTo>
                  <a:pt x="6647" y="20552"/>
                </a:moveTo>
                <a:cubicBezTo>
                  <a:pt x="6294" y="20565"/>
                  <a:pt x="6131" y="20987"/>
                  <a:pt x="6376" y="21231"/>
                </a:cubicBezTo>
                <a:cubicBezTo>
                  <a:pt x="6456" y="21308"/>
                  <a:pt x="6553" y="21342"/>
                  <a:pt x="6648" y="21342"/>
                </a:cubicBezTo>
                <a:cubicBezTo>
                  <a:pt x="6857" y="21342"/>
                  <a:pt x="7055" y="21179"/>
                  <a:pt x="7055" y="20946"/>
                </a:cubicBezTo>
                <a:cubicBezTo>
                  <a:pt x="7042" y="20715"/>
                  <a:pt x="6865" y="20552"/>
                  <a:pt x="6647" y="20552"/>
                </a:cubicBezTo>
                <a:close/>
                <a:moveTo>
                  <a:pt x="23407" y="20837"/>
                </a:moveTo>
                <a:lnTo>
                  <a:pt x="23583" y="21163"/>
                </a:lnTo>
                <a:lnTo>
                  <a:pt x="23257" y="21354"/>
                </a:lnTo>
                <a:lnTo>
                  <a:pt x="23080" y="21014"/>
                </a:lnTo>
                <a:lnTo>
                  <a:pt x="23407" y="20837"/>
                </a:lnTo>
                <a:close/>
                <a:moveTo>
                  <a:pt x="11663" y="20864"/>
                </a:moveTo>
                <a:lnTo>
                  <a:pt x="11840" y="21204"/>
                </a:lnTo>
                <a:lnTo>
                  <a:pt x="11473" y="21367"/>
                </a:lnTo>
                <a:lnTo>
                  <a:pt x="11296" y="21041"/>
                </a:lnTo>
                <a:lnTo>
                  <a:pt x="11663" y="20864"/>
                </a:lnTo>
                <a:close/>
                <a:moveTo>
                  <a:pt x="3899" y="20701"/>
                </a:moveTo>
                <a:cubicBezTo>
                  <a:pt x="3597" y="20701"/>
                  <a:pt x="3443" y="21058"/>
                  <a:pt x="3643" y="21272"/>
                </a:cubicBezTo>
                <a:cubicBezTo>
                  <a:pt x="3717" y="21350"/>
                  <a:pt x="3808" y="21384"/>
                  <a:pt x="3897" y="21384"/>
                </a:cubicBezTo>
                <a:cubicBezTo>
                  <a:pt x="4074" y="21384"/>
                  <a:pt x="4242" y="21249"/>
                  <a:pt x="4242" y="21041"/>
                </a:cubicBezTo>
                <a:cubicBezTo>
                  <a:pt x="4242" y="20864"/>
                  <a:pt x="4092" y="20715"/>
                  <a:pt x="3915" y="20701"/>
                </a:cubicBezTo>
                <a:cubicBezTo>
                  <a:pt x="3910" y="20701"/>
                  <a:pt x="3904" y="20701"/>
                  <a:pt x="3899" y="20701"/>
                </a:cubicBezTo>
                <a:close/>
                <a:moveTo>
                  <a:pt x="20702" y="20891"/>
                </a:moveTo>
                <a:lnTo>
                  <a:pt x="20878" y="21258"/>
                </a:lnTo>
                <a:lnTo>
                  <a:pt x="20552" y="21421"/>
                </a:lnTo>
                <a:lnTo>
                  <a:pt x="20376" y="21068"/>
                </a:lnTo>
                <a:lnTo>
                  <a:pt x="20702" y="20891"/>
                </a:lnTo>
                <a:close/>
                <a:moveTo>
                  <a:pt x="32486" y="20864"/>
                </a:moveTo>
                <a:lnTo>
                  <a:pt x="32677" y="21231"/>
                </a:lnTo>
                <a:lnTo>
                  <a:pt x="32282" y="21421"/>
                </a:lnTo>
                <a:lnTo>
                  <a:pt x="32092" y="21068"/>
                </a:lnTo>
                <a:lnTo>
                  <a:pt x="32486" y="20864"/>
                </a:lnTo>
                <a:close/>
                <a:moveTo>
                  <a:pt x="36481" y="20672"/>
                </a:moveTo>
                <a:cubicBezTo>
                  <a:pt x="36298" y="20672"/>
                  <a:pt x="36119" y="20806"/>
                  <a:pt x="36102" y="21027"/>
                </a:cubicBezTo>
                <a:cubicBezTo>
                  <a:pt x="36088" y="21231"/>
                  <a:pt x="36251" y="21408"/>
                  <a:pt x="36455" y="21408"/>
                </a:cubicBezTo>
                <a:lnTo>
                  <a:pt x="36455" y="21421"/>
                </a:lnTo>
                <a:cubicBezTo>
                  <a:pt x="36461" y="21422"/>
                  <a:pt x="36467" y="21422"/>
                  <a:pt x="36472" y="21422"/>
                </a:cubicBezTo>
                <a:cubicBezTo>
                  <a:pt x="36801" y="21422"/>
                  <a:pt x="36968" y="21037"/>
                  <a:pt x="36754" y="20796"/>
                </a:cubicBezTo>
                <a:cubicBezTo>
                  <a:pt x="36678" y="20711"/>
                  <a:pt x="36579" y="20672"/>
                  <a:pt x="36481" y="20672"/>
                </a:cubicBezTo>
                <a:close/>
                <a:moveTo>
                  <a:pt x="29713" y="20946"/>
                </a:moveTo>
                <a:lnTo>
                  <a:pt x="29890" y="21286"/>
                </a:lnTo>
                <a:lnTo>
                  <a:pt x="29550" y="21449"/>
                </a:lnTo>
                <a:lnTo>
                  <a:pt x="29374" y="21122"/>
                </a:lnTo>
                <a:lnTo>
                  <a:pt x="29713" y="20946"/>
                </a:lnTo>
                <a:close/>
                <a:moveTo>
                  <a:pt x="8917" y="20891"/>
                </a:moveTo>
                <a:lnTo>
                  <a:pt x="9121" y="21258"/>
                </a:lnTo>
                <a:lnTo>
                  <a:pt x="8754" y="21462"/>
                </a:lnTo>
                <a:lnTo>
                  <a:pt x="8550" y="21082"/>
                </a:lnTo>
                <a:lnTo>
                  <a:pt x="8917" y="20891"/>
                </a:lnTo>
                <a:close/>
                <a:moveTo>
                  <a:pt x="17956" y="20878"/>
                </a:moveTo>
                <a:lnTo>
                  <a:pt x="18133" y="21313"/>
                </a:lnTo>
                <a:lnTo>
                  <a:pt x="17793" y="21476"/>
                </a:lnTo>
                <a:lnTo>
                  <a:pt x="17562" y="21109"/>
                </a:lnTo>
                <a:lnTo>
                  <a:pt x="17562" y="21109"/>
                </a:lnTo>
                <a:cubicBezTo>
                  <a:pt x="17572" y="21110"/>
                  <a:pt x="17583" y="21110"/>
                  <a:pt x="17593" y="21110"/>
                </a:cubicBezTo>
                <a:cubicBezTo>
                  <a:pt x="17745" y="21110"/>
                  <a:pt x="17892" y="21018"/>
                  <a:pt x="17956" y="20878"/>
                </a:cubicBezTo>
                <a:close/>
                <a:moveTo>
                  <a:pt x="40041" y="20945"/>
                </a:moveTo>
                <a:cubicBezTo>
                  <a:pt x="39807" y="20945"/>
                  <a:pt x="39680" y="21235"/>
                  <a:pt x="39840" y="21421"/>
                </a:cubicBezTo>
                <a:cubicBezTo>
                  <a:pt x="39897" y="21479"/>
                  <a:pt x="39970" y="21505"/>
                  <a:pt x="40041" y="21505"/>
                </a:cubicBezTo>
                <a:cubicBezTo>
                  <a:pt x="40187" y="21505"/>
                  <a:pt x="40329" y="21396"/>
                  <a:pt x="40329" y="21231"/>
                </a:cubicBezTo>
                <a:cubicBezTo>
                  <a:pt x="40343" y="21068"/>
                  <a:pt x="40220" y="20946"/>
                  <a:pt x="40057" y="20946"/>
                </a:cubicBezTo>
                <a:cubicBezTo>
                  <a:pt x="40052" y="20945"/>
                  <a:pt x="40046" y="20945"/>
                  <a:pt x="40041" y="20945"/>
                </a:cubicBezTo>
                <a:close/>
                <a:moveTo>
                  <a:pt x="33746" y="20683"/>
                </a:moveTo>
                <a:cubicBezTo>
                  <a:pt x="33630" y="20683"/>
                  <a:pt x="33512" y="20733"/>
                  <a:pt x="33424" y="20851"/>
                </a:cubicBezTo>
                <a:cubicBezTo>
                  <a:pt x="33397" y="20891"/>
                  <a:pt x="33383" y="20919"/>
                  <a:pt x="33356" y="20959"/>
                </a:cubicBezTo>
                <a:lnTo>
                  <a:pt x="33356" y="20946"/>
                </a:lnTo>
                <a:cubicBezTo>
                  <a:pt x="33356" y="20987"/>
                  <a:pt x="33343" y="21027"/>
                  <a:pt x="33343" y="21068"/>
                </a:cubicBezTo>
                <a:cubicBezTo>
                  <a:pt x="33315" y="21286"/>
                  <a:pt x="33465" y="21476"/>
                  <a:pt x="33682" y="21503"/>
                </a:cubicBezTo>
                <a:cubicBezTo>
                  <a:pt x="33709" y="21509"/>
                  <a:pt x="33736" y="21512"/>
                  <a:pt x="33763" y="21512"/>
                </a:cubicBezTo>
                <a:cubicBezTo>
                  <a:pt x="33927" y="21512"/>
                  <a:pt x="34086" y="21408"/>
                  <a:pt x="34145" y="21245"/>
                </a:cubicBezTo>
                <a:cubicBezTo>
                  <a:pt x="34257" y="20935"/>
                  <a:pt x="34006" y="20683"/>
                  <a:pt x="33746" y="20683"/>
                </a:cubicBezTo>
                <a:close/>
                <a:moveTo>
                  <a:pt x="15210" y="21041"/>
                </a:moveTo>
                <a:lnTo>
                  <a:pt x="15387" y="21381"/>
                </a:lnTo>
                <a:lnTo>
                  <a:pt x="15047" y="21544"/>
                </a:lnTo>
                <a:lnTo>
                  <a:pt x="14871" y="21218"/>
                </a:lnTo>
                <a:lnTo>
                  <a:pt x="15210" y="21041"/>
                </a:lnTo>
                <a:close/>
                <a:moveTo>
                  <a:pt x="26995" y="21041"/>
                </a:moveTo>
                <a:lnTo>
                  <a:pt x="27185" y="21354"/>
                </a:lnTo>
                <a:lnTo>
                  <a:pt x="26818" y="21585"/>
                </a:lnTo>
                <a:lnTo>
                  <a:pt x="26655" y="21204"/>
                </a:lnTo>
                <a:lnTo>
                  <a:pt x="26995" y="21041"/>
                </a:lnTo>
                <a:close/>
                <a:moveTo>
                  <a:pt x="2015" y="21081"/>
                </a:moveTo>
                <a:cubicBezTo>
                  <a:pt x="2010" y="21081"/>
                  <a:pt x="2004" y="21081"/>
                  <a:pt x="1999" y="21082"/>
                </a:cubicBezTo>
                <a:cubicBezTo>
                  <a:pt x="1849" y="21082"/>
                  <a:pt x="1741" y="21204"/>
                  <a:pt x="1741" y="21354"/>
                </a:cubicBezTo>
                <a:cubicBezTo>
                  <a:pt x="1750" y="21498"/>
                  <a:pt x="1880" y="21595"/>
                  <a:pt x="2009" y="21595"/>
                </a:cubicBezTo>
                <a:cubicBezTo>
                  <a:pt x="2074" y="21595"/>
                  <a:pt x="2139" y="21571"/>
                  <a:pt x="2189" y="21517"/>
                </a:cubicBezTo>
                <a:cubicBezTo>
                  <a:pt x="2348" y="21344"/>
                  <a:pt x="2236" y="21081"/>
                  <a:pt x="2015" y="21081"/>
                </a:cubicBezTo>
                <a:close/>
                <a:moveTo>
                  <a:pt x="12492" y="21109"/>
                </a:moveTo>
                <a:lnTo>
                  <a:pt x="12655" y="21435"/>
                </a:lnTo>
                <a:lnTo>
                  <a:pt x="12302" y="21598"/>
                </a:lnTo>
                <a:lnTo>
                  <a:pt x="12125" y="21272"/>
                </a:lnTo>
                <a:lnTo>
                  <a:pt x="12492" y="21109"/>
                </a:lnTo>
                <a:close/>
                <a:moveTo>
                  <a:pt x="24249" y="21082"/>
                </a:moveTo>
                <a:lnTo>
                  <a:pt x="24426" y="21435"/>
                </a:lnTo>
                <a:lnTo>
                  <a:pt x="24100" y="21612"/>
                </a:lnTo>
                <a:lnTo>
                  <a:pt x="23923" y="21245"/>
                </a:lnTo>
                <a:lnTo>
                  <a:pt x="24249" y="21082"/>
                </a:lnTo>
                <a:close/>
                <a:moveTo>
                  <a:pt x="37298" y="20919"/>
                </a:moveTo>
                <a:cubicBezTo>
                  <a:pt x="36985" y="20919"/>
                  <a:pt x="36809" y="21299"/>
                  <a:pt x="37040" y="21530"/>
                </a:cubicBezTo>
                <a:cubicBezTo>
                  <a:pt x="37112" y="21607"/>
                  <a:pt x="37204" y="21642"/>
                  <a:pt x="37295" y="21642"/>
                </a:cubicBezTo>
                <a:cubicBezTo>
                  <a:pt x="37476" y="21642"/>
                  <a:pt x="37651" y="21503"/>
                  <a:pt x="37651" y="21286"/>
                </a:cubicBezTo>
                <a:cubicBezTo>
                  <a:pt x="37651" y="21095"/>
                  <a:pt x="37502" y="20932"/>
                  <a:pt x="37298" y="20919"/>
                </a:cubicBezTo>
                <a:close/>
                <a:moveTo>
                  <a:pt x="4731" y="20919"/>
                </a:moveTo>
                <a:cubicBezTo>
                  <a:pt x="4527" y="20919"/>
                  <a:pt x="4377" y="21082"/>
                  <a:pt x="4364" y="21286"/>
                </a:cubicBezTo>
                <a:cubicBezTo>
                  <a:pt x="4364" y="21499"/>
                  <a:pt x="4542" y="21643"/>
                  <a:pt x="4728" y="21643"/>
                </a:cubicBezTo>
                <a:cubicBezTo>
                  <a:pt x="4815" y="21643"/>
                  <a:pt x="4902" y="21613"/>
                  <a:pt x="4976" y="21544"/>
                </a:cubicBezTo>
                <a:cubicBezTo>
                  <a:pt x="5207" y="21313"/>
                  <a:pt x="5057" y="20932"/>
                  <a:pt x="4731" y="20919"/>
                </a:cubicBezTo>
                <a:close/>
                <a:moveTo>
                  <a:pt x="21504" y="21163"/>
                </a:moveTo>
                <a:lnTo>
                  <a:pt x="21680" y="21503"/>
                </a:lnTo>
                <a:lnTo>
                  <a:pt x="21341" y="21666"/>
                </a:lnTo>
                <a:lnTo>
                  <a:pt x="21177" y="21340"/>
                </a:lnTo>
                <a:lnTo>
                  <a:pt x="21504" y="21163"/>
                </a:lnTo>
                <a:close/>
                <a:moveTo>
                  <a:pt x="30543" y="21177"/>
                </a:moveTo>
                <a:lnTo>
                  <a:pt x="30719" y="21517"/>
                </a:lnTo>
                <a:lnTo>
                  <a:pt x="30366" y="21707"/>
                </a:lnTo>
                <a:lnTo>
                  <a:pt x="30203" y="21367"/>
                </a:lnTo>
                <a:lnTo>
                  <a:pt x="30543" y="21177"/>
                </a:lnTo>
                <a:close/>
                <a:moveTo>
                  <a:pt x="40859" y="21218"/>
                </a:moveTo>
                <a:cubicBezTo>
                  <a:pt x="40723" y="21218"/>
                  <a:pt x="40614" y="21326"/>
                  <a:pt x="40614" y="21462"/>
                </a:cubicBezTo>
                <a:cubicBezTo>
                  <a:pt x="40614" y="21610"/>
                  <a:pt x="40734" y="21714"/>
                  <a:pt x="40862" y="21714"/>
                </a:cubicBezTo>
                <a:cubicBezTo>
                  <a:pt x="40922" y="21714"/>
                  <a:pt x="40984" y="21691"/>
                  <a:pt x="41036" y="21639"/>
                </a:cubicBezTo>
                <a:cubicBezTo>
                  <a:pt x="41199" y="21489"/>
                  <a:pt x="41090" y="21218"/>
                  <a:pt x="40859" y="21218"/>
                </a:cubicBezTo>
                <a:close/>
                <a:moveTo>
                  <a:pt x="18799" y="21245"/>
                </a:moveTo>
                <a:lnTo>
                  <a:pt x="18976" y="21557"/>
                </a:lnTo>
                <a:lnTo>
                  <a:pt x="18609" y="21734"/>
                </a:lnTo>
                <a:lnTo>
                  <a:pt x="18432" y="21408"/>
                </a:lnTo>
                <a:lnTo>
                  <a:pt x="18799" y="21245"/>
                </a:lnTo>
                <a:close/>
                <a:moveTo>
                  <a:pt x="34589" y="20945"/>
                </a:moveTo>
                <a:cubicBezTo>
                  <a:pt x="34581" y="20945"/>
                  <a:pt x="34574" y="20945"/>
                  <a:pt x="34566" y="20946"/>
                </a:cubicBezTo>
                <a:cubicBezTo>
                  <a:pt x="34199" y="20946"/>
                  <a:pt x="34036" y="21381"/>
                  <a:pt x="34294" y="21625"/>
                </a:cubicBezTo>
                <a:cubicBezTo>
                  <a:pt x="34372" y="21708"/>
                  <a:pt x="34470" y="21745"/>
                  <a:pt x="34567" y="21745"/>
                </a:cubicBezTo>
                <a:cubicBezTo>
                  <a:pt x="34773" y="21745"/>
                  <a:pt x="34974" y="21580"/>
                  <a:pt x="34974" y="21340"/>
                </a:cubicBezTo>
                <a:cubicBezTo>
                  <a:pt x="34974" y="21130"/>
                  <a:pt x="34809" y="20945"/>
                  <a:pt x="34589" y="20945"/>
                </a:cubicBezTo>
                <a:close/>
                <a:moveTo>
                  <a:pt x="119" y="21582"/>
                </a:moveTo>
                <a:cubicBezTo>
                  <a:pt x="116" y="21582"/>
                  <a:pt x="112" y="21583"/>
                  <a:pt x="109" y="21585"/>
                </a:cubicBezTo>
                <a:cubicBezTo>
                  <a:pt x="69" y="21598"/>
                  <a:pt x="42" y="21653"/>
                  <a:pt x="1" y="21693"/>
                </a:cubicBezTo>
                <a:cubicBezTo>
                  <a:pt x="42" y="21720"/>
                  <a:pt x="82" y="21775"/>
                  <a:pt x="123" y="21775"/>
                </a:cubicBezTo>
                <a:cubicBezTo>
                  <a:pt x="150" y="21775"/>
                  <a:pt x="191" y="21720"/>
                  <a:pt x="259" y="21666"/>
                </a:cubicBezTo>
                <a:cubicBezTo>
                  <a:pt x="198" y="21630"/>
                  <a:pt x="148" y="21582"/>
                  <a:pt x="119" y="21582"/>
                </a:cubicBezTo>
                <a:close/>
                <a:moveTo>
                  <a:pt x="16040" y="21299"/>
                </a:moveTo>
                <a:lnTo>
                  <a:pt x="16203" y="21625"/>
                </a:lnTo>
                <a:lnTo>
                  <a:pt x="15877" y="21802"/>
                </a:lnTo>
                <a:lnTo>
                  <a:pt x="15713" y="21462"/>
                </a:lnTo>
                <a:lnTo>
                  <a:pt x="16040" y="21299"/>
                </a:lnTo>
                <a:close/>
                <a:moveTo>
                  <a:pt x="27824" y="21258"/>
                </a:moveTo>
                <a:lnTo>
                  <a:pt x="27987" y="21625"/>
                </a:lnTo>
                <a:lnTo>
                  <a:pt x="27661" y="21802"/>
                </a:lnTo>
                <a:cubicBezTo>
                  <a:pt x="27620" y="21693"/>
                  <a:pt x="27552" y="21557"/>
                  <a:pt x="27498" y="21435"/>
                </a:cubicBezTo>
                <a:lnTo>
                  <a:pt x="27824" y="21258"/>
                </a:lnTo>
                <a:close/>
                <a:moveTo>
                  <a:pt x="25051" y="21354"/>
                </a:moveTo>
                <a:lnTo>
                  <a:pt x="25228" y="21680"/>
                </a:lnTo>
                <a:lnTo>
                  <a:pt x="24902" y="21856"/>
                </a:lnTo>
                <a:lnTo>
                  <a:pt x="24725" y="21530"/>
                </a:lnTo>
                <a:lnTo>
                  <a:pt x="25051" y="21354"/>
                </a:lnTo>
                <a:close/>
                <a:moveTo>
                  <a:pt x="13308" y="21367"/>
                </a:moveTo>
                <a:lnTo>
                  <a:pt x="13539" y="21720"/>
                </a:lnTo>
                <a:lnTo>
                  <a:pt x="13131" y="21870"/>
                </a:lnTo>
                <a:lnTo>
                  <a:pt x="12954" y="21530"/>
                </a:lnTo>
                <a:lnTo>
                  <a:pt x="13308" y="21367"/>
                </a:lnTo>
                <a:close/>
                <a:moveTo>
                  <a:pt x="38121" y="21183"/>
                </a:moveTo>
                <a:cubicBezTo>
                  <a:pt x="38038" y="21183"/>
                  <a:pt x="37953" y="21215"/>
                  <a:pt x="37882" y="21286"/>
                </a:cubicBezTo>
                <a:cubicBezTo>
                  <a:pt x="37665" y="21503"/>
                  <a:pt x="37814" y="21870"/>
                  <a:pt x="38113" y="21870"/>
                </a:cubicBezTo>
                <a:cubicBezTo>
                  <a:pt x="38304" y="21870"/>
                  <a:pt x="38467" y="21720"/>
                  <a:pt x="38467" y="21530"/>
                </a:cubicBezTo>
                <a:lnTo>
                  <a:pt x="38453" y="21530"/>
                </a:lnTo>
                <a:cubicBezTo>
                  <a:pt x="38453" y="21319"/>
                  <a:pt x="38293" y="21183"/>
                  <a:pt x="38121" y="21183"/>
                </a:cubicBezTo>
                <a:close/>
                <a:moveTo>
                  <a:pt x="2823" y="21278"/>
                </a:moveTo>
                <a:cubicBezTo>
                  <a:pt x="2748" y="21278"/>
                  <a:pt x="2672" y="21305"/>
                  <a:pt x="2610" y="21367"/>
                </a:cubicBezTo>
                <a:cubicBezTo>
                  <a:pt x="2420" y="21557"/>
                  <a:pt x="2556" y="21884"/>
                  <a:pt x="2814" y="21884"/>
                </a:cubicBezTo>
                <a:cubicBezTo>
                  <a:pt x="2991" y="21884"/>
                  <a:pt x="3127" y="21748"/>
                  <a:pt x="3127" y="21585"/>
                </a:cubicBezTo>
                <a:lnTo>
                  <a:pt x="3127" y="21571"/>
                </a:lnTo>
                <a:cubicBezTo>
                  <a:pt x="3127" y="21397"/>
                  <a:pt x="2978" y="21278"/>
                  <a:pt x="2823" y="21278"/>
                </a:cubicBezTo>
                <a:close/>
                <a:moveTo>
                  <a:pt x="5553" y="21154"/>
                </a:moveTo>
                <a:cubicBezTo>
                  <a:pt x="5460" y="21154"/>
                  <a:pt x="5365" y="21190"/>
                  <a:pt x="5288" y="21272"/>
                </a:cubicBezTo>
                <a:cubicBezTo>
                  <a:pt x="5061" y="21499"/>
                  <a:pt x="5215" y="21898"/>
                  <a:pt x="5543" y="21898"/>
                </a:cubicBezTo>
                <a:cubicBezTo>
                  <a:pt x="5549" y="21898"/>
                  <a:pt x="5554" y="21897"/>
                  <a:pt x="5560" y="21897"/>
                </a:cubicBezTo>
                <a:cubicBezTo>
                  <a:pt x="5764" y="21897"/>
                  <a:pt x="5941" y="21720"/>
                  <a:pt x="5927" y="21517"/>
                </a:cubicBezTo>
                <a:cubicBezTo>
                  <a:pt x="5918" y="21299"/>
                  <a:pt x="5740" y="21154"/>
                  <a:pt x="5553" y="21154"/>
                </a:cubicBezTo>
                <a:close/>
                <a:moveTo>
                  <a:pt x="22346" y="21408"/>
                </a:moveTo>
                <a:lnTo>
                  <a:pt x="22523" y="21748"/>
                </a:lnTo>
                <a:lnTo>
                  <a:pt x="22183" y="21911"/>
                </a:lnTo>
                <a:lnTo>
                  <a:pt x="22007" y="21585"/>
                </a:lnTo>
                <a:lnTo>
                  <a:pt x="22346" y="21408"/>
                </a:lnTo>
                <a:close/>
                <a:moveTo>
                  <a:pt x="41702" y="21503"/>
                </a:moveTo>
                <a:cubicBezTo>
                  <a:pt x="41512" y="21503"/>
                  <a:pt x="41416" y="21734"/>
                  <a:pt x="41552" y="21856"/>
                </a:cubicBezTo>
                <a:cubicBezTo>
                  <a:pt x="41596" y="21901"/>
                  <a:pt x="41649" y="21920"/>
                  <a:pt x="41700" y="21920"/>
                </a:cubicBezTo>
                <a:cubicBezTo>
                  <a:pt x="41807" y="21920"/>
                  <a:pt x="41906" y="21835"/>
                  <a:pt x="41906" y="21707"/>
                </a:cubicBezTo>
                <a:cubicBezTo>
                  <a:pt x="41906" y="21598"/>
                  <a:pt x="41811" y="21503"/>
                  <a:pt x="41702" y="21503"/>
                </a:cubicBezTo>
                <a:close/>
                <a:moveTo>
                  <a:pt x="9774" y="21122"/>
                </a:moveTo>
                <a:lnTo>
                  <a:pt x="9774" y="21122"/>
                </a:lnTo>
                <a:cubicBezTo>
                  <a:pt x="9760" y="21326"/>
                  <a:pt x="9910" y="21449"/>
                  <a:pt x="10073" y="21557"/>
                </a:cubicBezTo>
                <a:cubicBezTo>
                  <a:pt x="10263" y="21557"/>
                  <a:pt x="10453" y="21544"/>
                  <a:pt x="10562" y="21367"/>
                </a:cubicBezTo>
                <a:lnTo>
                  <a:pt x="10752" y="21775"/>
                </a:lnTo>
                <a:lnTo>
                  <a:pt x="10399" y="21965"/>
                </a:lnTo>
                <a:cubicBezTo>
                  <a:pt x="10385" y="21775"/>
                  <a:pt x="10249" y="21612"/>
                  <a:pt x="10073" y="21557"/>
                </a:cubicBezTo>
                <a:lnTo>
                  <a:pt x="10073" y="21571"/>
                </a:lnTo>
                <a:cubicBezTo>
                  <a:pt x="10035" y="21559"/>
                  <a:pt x="9996" y="21554"/>
                  <a:pt x="9958" y="21554"/>
                </a:cubicBezTo>
                <a:cubicBezTo>
                  <a:pt x="9818" y="21554"/>
                  <a:pt x="9682" y="21627"/>
                  <a:pt x="9597" y="21734"/>
                </a:cubicBezTo>
                <a:lnTo>
                  <a:pt x="9393" y="21326"/>
                </a:lnTo>
                <a:lnTo>
                  <a:pt x="9774" y="21122"/>
                </a:lnTo>
                <a:close/>
                <a:moveTo>
                  <a:pt x="19628" y="21476"/>
                </a:moveTo>
                <a:lnTo>
                  <a:pt x="19805" y="21802"/>
                </a:lnTo>
                <a:lnTo>
                  <a:pt x="19438" y="21965"/>
                </a:lnTo>
                <a:lnTo>
                  <a:pt x="19275" y="21653"/>
                </a:lnTo>
                <a:lnTo>
                  <a:pt x="19628" y="21476"/>
                </a:lnTo>
                <a:close/>
                <a:moveTo>
                  <a:pt x="31358" y="21435"/>
                </a:moveTo>
                <a:lnTo>
                  <a:pt x="31548" y="21802"/>
                </a:lnTo>
                <a:lnTo>
                  <a:pt x="31195" y="21992"/>
                </a:lnTo>
                <a:lnTo>
                  <a:pt x="31018" y="21612"/>
                </a:lnTo>
                <a:lnTo>
                  <a:pt x="31358" y="21435"/>
                </a:lnTo>
                <a:close/>
                <a:moveTo>
                  <a:pt x="35401" y="21223"/>
                </a:moveTo>
                <a:cubicBezTo>
                  <a:pt x="35303" y="21223"/>
                  <a:pt x="35204" y="21259"/>
                  <a:pt x="35123" y="21340"/>
                </a:cubicBezTo>
                <a:cubicBezTo>
                  <a:pt x="34865" y="21585"/>
                  <a:pt x="35042" y="22020"/>
                  <a:pt x="35395" y="22020"/>
                </a:cubicBezTo>
                <a:cubicBezTo>
                  <a:pt x="35612" y="22006"/>
                  <a:pt x="35789" y="21829"/>
                  <a:pt x="35789" y="21612"/>
                </a:cubicBezTo>
                <a:cubicBezTo>
                  <a:pt x="35789" y="21375"/>
                  <a:pt x="35599" y="21223"/>
                  <a:pt x="35401" y="21223"/>
                </a:cubicBezTo>
                <a:close/>
                <a:moveTo>
                  <a:pt x="28640" y="21530"/>
                </a:moveTo>
                <a:lnTo>
                  <a:pt x="28816" y="21856"/>
                </a:lnTo>
                <a:lnTo>
                  <a:pt x="28477" y="22047"/>
                </a:lnTo>
                <a:lnTo>
                  <a:pt x="28313" y="21707"/>
                </a:lnTo>
                <a:lnTo>
                  <a:pt x="28640" y="21530"/>
                </a:lnTo>
                <a:close/>
                <a:moveTo>
                  <a:pt x="16882" y="21544"/>
                </a:moveTo>
                <a:lnTo>
                  <a:pt x="17045" y="21897"/>
                </a:lnTo>
                <a:lnTo>
                  <a:pt x="16733" y="22074"/>
                </a:lnTo>
                <a:lnTo>
                  <a:pt x="16556" y="21707"/>
                </a:lnTo>
                <a:lnTo>
                  <a:pt x="16882" y="21544"/>
                </a:lnTo>
                <a:close/>
                <a:moveTo>
                  <a:pt x="25894" y="21585"/>
                </a:moveTo>
                <a:lnTo>
                  <a:pt x="26057" y="21924"/>
                </a:lnTo>
                <a:lnTo>
                  <a:pt x="25731" y="22101"/>
                </a:lnTo>
                <a:lnTo>
                  <a:pt x="25554" y="21761"/>
                </a:lnTo>
                <a:lnTo>
                  <a:pt x="25894" y="21585"/>
                </a:lnTo>
                <a:close/>
                <a:moveTo>
                  <a:pt x="38941" y="21479"/>
                </a:moveTo>
                <a:cubicBezTo>
                  <a:pt x="38773" y="21479"/>
                  <a:pt x="38603" y="21591"/>
                  <a:pt x="38616" y="21816"/>
                </a:cubicBezTo>
                <a:cubicBezTo>
                  <a:pt x="38637" y="22013"/>
                  <a:pt x="38790" y="22111"/>
                  <a:pt x="38941" y="22111"/>
                </a:cubicBezTo>
                <a:cubicBezTo>
                  <a:pt x="39092" y="22111"/>
                  <a:pt x="39242" y="22013"/>
                  <a:pt x="39255" y="21816"/>
                </a:cubicBezTo>
                <a:cubicBezTo>
                  <a:pt x="39276" y="21591"/>
                  <a:pt x="39109" y="21479"/>
                  <a:pt x="38941" y="21479"/>
                </a:cubicBezTo>
                <a:close/>
                <a:moveTo>
                  <a:pt x="948" y="21730"/>
                </a:moveTo>
                <a:cubicBezTo>
                  <a:pt x="846" y="21730"/>
                  <a:pt x="748" y="21806"/>
                  <a:pt x="748" y="21924"/>
                </a:cubicBezTo>
                <a:cubicBezTo>
                  <a:pt x="735" y="22020"/>
                  <a:pt x="816" y="22115"/>
                  <a:pt x="925" y="22115"/>
                </a:cubicBezTo>
                <a:cubicBezTo>
                  <a:pt x="930" y="22115"/>
                  <a:pt x="935" y="22115"/>
                  <a:pt x="940" y="22115"/>
                </a:cubicBezTo>
                <a:cubicBezTo>
                  <a:pt x="1095" y="22115"/>
                  <a:pt x="1193" y="21920"/>
                  <a:pt x="1088" y="21788"/>
                </a:cubicBezTo>
                <a:cubicBezTo>
                  <a:pt x="1048" y="21748"/>
                  <a:pt x="997" y="21730"/>
                  <a:pt x="948" y="21730"/>
                </a:cubicBezTo>
                <a:close/>
                <a:moveTo>
                  <a:pt x="14150" y="21612"/>
                </a:moveTo>
                <a:lnTo>
                  <a:pt x="14300" y="21965"/>
                </a:lnTo>
                <a:lnTo>
                  <a:pt x="13960" y="22128"/>
                </a:lnTo>
                <a:lnTo>
                  <a:pt x="13743" y="21775"/>
                </a:lnTo>
                <a:lnTo>
                  <a:pt x="14150" y="21612"/>
                </a:lnTo>
                <a:close/>
                <a:moveTo>
                  <a:pt x="42517" y="21775"/>
                </a:moveTo>
                <a:cubicBezTo>
                  <a:pt x="42449" y="21870"/>
                  <a:pt x="42381" y="21938"/>
                  <a:pt x="42395" y="21992"/>
                </a:cubicBezTo>
                <a:lnTo>
                  <a:pt x="42381" y="21992"/>
                </a:lnTo>
                <a:cubicBezTo>
                  <a:pt x="42381" y="22047"/>
                  <a:pt x="42477" y="22087"/>
                  <a:pt x="42531" y="22128"/>
                </a:cubicBezTo>
                <a:cubicBezTo>
                  <a:pt x="42572" y="22087"/>
                  <a:pt x="42653" y="22033"/>
                  <a:pt x="42653" y="21979"/>
                </a:cubicBezTo>
                <a:cubicBezTo>
                  <a:pt x="42667" y="21924"/>
                  <a:pt x="42585" y="21870"/>
                  <a:pt x="42517" y="21775"/>
                </a:cubicBezTo>
                <a:close/>
                <a:moveTo>
                  <a:pt x="23176" y="21653"/>
                </a:moveTo>
                <a:lnTo>
                  <a:pt x="23352" y="21992"/>
                </a:lnTo>
                <a:lnTo>
                  <a:pt x="23012" y="22155"/>
                </a:lnTo>
                <a:lnTo>
                  <a:pt x="22836" y="21829"/>
                </a:lnTo>
                <a:lnTo>
                  <a:pt x="23176" y="21653"/>
                </a:lnTo>
                <a:close/>
                <a:moveTo>
                  <a:pt x="6403" y="21367"/>
                </a:moveTo>
                <a:cubicBezTo>
                  <a:pt x="6185" y="21381"/>
                  <a:pt x="6009" y="21557"/>
                  <a:pt x="6022" y="21775"/>
                </a:cubicBezTo>
                <a:lnTo>
                  <a:pt x="6009" y="21775"/>
                </a:lnTo>
                <a:cubicBezTo>
                  <a:pt x="6018" y="22005"/>
                  <a:pt x="6214" y="22161"/>
                  <a:pt x="6416" y="22161"/>
                </a:cubicBezTo>
                <a:cubicBezTo>
                  <a:pt x="6512" y="22161"/>
                  <a:pt x="6609" y="22126"/>
                  <a:pt x="6688" y="22047"/>
                </a:cubicBezTo>
                <a:cubicBezTo>
                  <a:pt x="6933" y="21788"/>
                  <a:pt x="6756" y="21367"/>
                  <a:pt x="6403" y="21367"/>
                </a:cubicBezTo>
                <a:close/>
                <a:moveTo>
                  <a:pt x="3657" y="21517"/>
                </a:moveTo>
                <a:cubicBezTo>
                  <a:pt x="3467" y="21530"/>
                  <a:pt x="3331" y="21680"/>
                  <a:pt x="3331" y="21870"/>
                </a:cubicBezTo>
                <a:lnTo>
                  <a:pt x="3317" y="21856"/>
                </a:lnTo>
                <a:lnTo>
                  <a:pt x="3317" y="21856"/>
                </a:lnTo>
                <a:cubicBezTo>
                  <a:pt x="3327" y="22051"/>
                  <a:pt x="3493" y="22182"/>
                  <a:pt x="3663" y="22182"/>
                </a:cubicBezTo>
                <a:cubicBezTo>
                  <a:pt x="3742" y="22182"/>
                  <a:pt x="3823" y="22153"/>
                  <a:pt x="3888" y="22087"/>
                </a:cubicBezTo>
                <a:cubicBezTo>
                  <a:pt x="4092" y="21884"/>
                  <a:pt x="3943" y="21530"/>
                  <a:pt x="3657" y="21517"/>
                </a:cubicBezTo>
                <a:close/>
                <a:moveTo>
                  <a:pt x="11405" y="21680"/>
                </a:moveTo>
                <a:lnTo>
                  <a:pt x="11568" y="22020"/>
                </a:lnTo>
                <a:lnTo>
                  <a:pt x="11242" y="22183"/>
                </a:lnTo>
                <a:lnTo>
                  <a:pt x="11065" y="21843"/>
                </a:lnTo>
                <a:lnTo>
                  <a:pt x="11405" y="21680"/>
                </a:lnTo>
                <a:close/>
                <a:moveTo>
                  <a:pt x="32201" y="21693"/>
                </a:moveTo>
                <a:lnTo>
                  <a:pt x="32405" y="22060"/>
                </a:lnTo>
                <a:lnTo>
                  <a:pt x="32038" y="22237"/>
                </a:lnTo>
                <a:lnTo>
                  <a:pt x="32024" y="22237"/>
                </a:lnTo>
                <a:cubicBezTo>
                  <a:pt x="31970" y="22142"/>
                  <a:pt x="31902" y="22006"/>
                  <a:pt x="31847" y="21884"/>
                </a:cubicBezTo>
                <a:lnTo>
                  <a:pt x="32201" y="21693"/>
                </a:lnTo>
                <a:close/>
                <a:moveTo>
                  <a:pt x="36214" y="21475"/>
                </a:moveTo>
                <a:cubicBezTo>
                  <a:pt x="36008" y="21475"/>
                  <a:pt x="35844" y="21647"/>
                  <a:pt x="35844" y="21856"/>
                </a:cubicBezTo>
                <a:lnTo>
                  <a:pt x="35857" y="21843"/>
                </a:lnTo>
                <a:lnTo>
                  <a:pt x="35857" y="21843"/>
                </a:lnTo>
                <a:cubicBezTo>
                  <a:pt x="35848" y="22083"/>
                  <a:pt x="36033" y="22242"/>
                  <a:pt x="36230" y="22242"/>
                </a:cubicBezTo>
                <a:cubicBezTo>
                  <a:pt x="36323" y="22242"/>
                  <a:pt x="36418" y="22207"/>
                  <a:pt x="36496" y="22128"/>
                </a:cubicBezTo>
                <a:cubicBezTo>
                  <a:pt x="36741" y="21897"/>
                  <a:pt x="36578" y="21476"/>
                  <a:pt x="36238" y="21476"/>
                </a:cubicBezTo>
                <a:cubicBezTo>
                  <a:pt x="36230" y="21475"/>
                  <a:pt x="36222" y="21475"/>
                  <a:pt x="36214" y="21475"/>
                </a:cubicBezTo>
                <a:close/>
                <a:moveTo>
                  <a:pt x="20444" y="21720"/>
                </a:moveTo>
                <a:lnTo>
                  <a:pt x="20620" y="22074"/>
                </a:lnTo>
                <a:lnTo>
                  <a:pt x="20267" y="22251"/>
                </a:lnTo>
                <a:lnTo>
                  <a:pt x="20090" y="21884"/>
                </a:lnTo>
                <a:lnTo>
                  <a:pt x="20444" y="21720"/>
                </a:lnTo>
                <a:close/>
                <a:moveTo>
                  <a:pt x="29482" y="21788"/>
                </a:moveTo>
                <a:lnTo>
                  <a:pt x="29659" y="22115"/>
                </a:lnTo>
                <a:lnTo>
                  <a:pt x="29319" y="22291"/>
                </a:lnTo>
                <a:cubicBezTo>
                  <a:pt x="29265" y="22183"/>
                  <a:pt x="29197" y="22060"/>
                  <a:pt x="29143" y="21952"/>
                </a:cubicBezTo>
                <a:lnTo>
                  <a:pt x="29482" y="21788"/>
                </a:lnTo>
                <a:close/>
                <a:moveTo>
                  <a:pt x="17711" y="21816"/>
                </a:moveTo>
                <a:lnTo>
                  <a:pt x="17875" y="22142"/>
                </a:lnTo>
                <a:lnTo>
                  <a:pt x="17535" y="22319"/>
                </a:lnTo>
                <a:lnTo>
                  <a:pt x="17372" y="21979"/>
                </a:lnTo>
                <a:lnTo>
                  <a:pt x="17711" y="21816"/>
                </a:lnTo>
                <a:close/>
                <a:moveTo>
                  <a:pt x="39756" y="21747"/>
                </a:moveTo>
                <a:cubicBezTo>
                  <a:pt x="39508" y="21747"/>
                  <a:pt x="39368" y="22064"/>
                  <a:pt x="39554" y="22251"/>
                </a:cubicBezTo>
                <a:cubicBezTo>
                  <a:pt x="39612" y="22312"/>
                  <a:pt x="39685" y="22340"/>
                  <a:pt x="39757" y="22340"/>
                </a:cubicBezTo>
                <a:cubicBezTo>
                  <a:pt x="39908" y="22340"/>
                  <a:pt x="40057" y="22221"/>
                  <a:pt x="40057" y="22047"/>
                </a:cubicBezTo>
                <a:cubicBezTo>
                  <a:pt x="40057" y="21884"/>
                  <a:pt x="39935" y="21761"/>
                  <a:pt x="39785" y="21748"/>
                </a:cubicBezTo>
                <a:lnTo>
                  <a:pt x="39772" y="21748"/>
                </a:lnTo>
                <a:cubicBezTo>
                  <a:pt x="39766" y="21747"/>
                  <a:pt x="39761" y="21747"/>
                  <a:pt x="39756" y="21747"/>
                </a:cubicBezTo>
                <a:close/>
                <a:moveTo>
                  <a:pt x="26750" y="21816"/>
                </a:moveTo>
                <a:lnTo>
                  <a:pt x="26913" y="22183"/>
                </a:lnTo>
                <a:lnTo>
                  <a:pt x="26574" y="22359"/>
                </a:lnTo>
                <a:lnTo>
                  <a:pt x="26397" y="22033"/>
                </a:lnTo>
                <a:lnTo>
                  <a:pt x="26750" y="21816"/>
                </a:lnTo>
                <a:close/>
                <a:moveTo>
                  <a:pt x="14979" y="21870"/>
                </a:moveTo>
                <a:lnTo>
                  <a:pt x="15143" y="22196"/>
                </a:lnTo>
                <a:lnTo>
                  <a:pt x="14789" y="22414"/>
                </a:lnTo>
                <a:lnTo>
                  <a:pt x="14626" y="22047"/>
                </a:lnTo>
                <a:lnTo>
                  <a:pt x="14979" y="21870"/>
                </a:lnTo>
                <a:close/>
                <a:moveTo>
                  <a:pt x="1754" y="21924"/>
                </a:moveTo>
                <a:cubicBezTo>
                  <a:pt x="1618" y="21924"/>
                  <a:pt x="1523" y="22033"/>
                  <a:pt x="1509" y="22169"/>
                </a:cubicBezTo>
                <a:cubicBezTo>
                  <a:pt x="1500" y="22317"/>
                  <a:pt x="1623" y="22415"/>
                  <a:pt x="1754" y="22415"/>
                </a:cubicBezTo>
                <a:cubicBezTo>
                  <a:pt x="1816" y="22415"/>
                  <a:pt x="1879" y="22393"/>
                  <a:pt x="1931" y="22346"/>
                </a:cubicBezTo>
                <a:cubicBezTo>
                  <a:pt x="2080" y="22196"/>
                  <a:pt x="1972" y="21924"/>
                  <a:pt x="1754" y="21924"/>
                </a:cubicBezTo>
                <a:close/>
                <a:moveTo>
                  <a:pt x="12220" y="21924"/>
                </a:moveTo>
                <a:lnTo>
                  <a:pt x="12397" y="22264"/>
                </a:lnTo>
                <a:lnTo>
                  <a:pt x="12057" y="22441"/>
                </a:lnTo>
                <a:lnTo>
                  <a:pt x="11880" y="22101"/>
                </a:lnTo>
                <a:lnTo>
                  <a:pt x="12220" y="21924"/>
                </a:lnTo>
                <a:close/>
                <a:moveTo>
                  <a:pt x="23991" y="21897"/>
                </a:moveTo>
                <a:lnTo>
                  <a:pt x="24154" y="22264"/>
                </a:lnTo>
                <a:lnTo>
                  <a:pt x="23842" y="22441"/>
                </a:lnTo>
                <a:lnTo>
                  <a:pt x="23665" y="22074"/>
                </a:lnTo>
                <a:lnTo>
                  <a:pt x="23991" y="21897"/>
                </a:lnTo>
                <a:close/>
                <a:moveTo>
                  <a:pt x="7248" y="21652"/>
                </a:moveTo>
                <a:cubicBezTo>
                  <a:pt x="7243" y="21652"/>
                  <a:pt x="7237" y="21652"/>
                  <a:pt x="7232" y="21653"/>
                </a:cubicBezTo>
                <a:cubicBezTo>
                  <a:pt x="7001" y="21653"/>
                  <a:pt x="6824" y="21829"/>
                  <a:pt x="6838" y="22047"/>
                </a:cubicBezTo>
                <a:lnTo>
                  <a:pt x="6824" y="22047"/>
                </a:lnTo>
                <a:cubicBezTo>
                  <a:pt x="6824" y="22287"/>
                  <a:pt x="7025" y="22452"/>
                  <a:pt x="7235" y="22452"/>
                </a:cubicBezTo>
                <a:cubicBezTo>
                  <a:pt x="7334" y="22452"/>
                  <a:pt x="7434" y="22415"/>
                  <a:pt x="7517" y="22332"/>
                </a:cubicBezTo>
                <a:cubicBezTo>
                  <a:pt x="7772" y="22078"/>
                  <a:pt x="7591" y="21652"/>
                  <a:pt x="7248" y="21652"/>
                </a:cubicBezTo>
                <a:close/>
                <a:moveTo>
                  <a:pt x="4486" y="21761"/>
                </a:moveTo>
                <a:cubicBezTo>
                  <a:pt x="4174" y="21761"/>
                  <a:pt x="4024" y="22142"/>
                  <a:pt x="4242" y="22359"/>
                </a:cubicBezTo>
                <a:cubicBezTo>
                  <a:pt x="4312" y="22430"/>
                  <a:pt x="4399" y="22462"/>
                  <a:pt x="4484" y="22462"/>
                </a:cubicBezTo>
                <a:cubicBezTo>
                  <a:pt x="4659" y="22462"/>
                  <a:pt x="4826" y="22325"/>
                  <a:pt x="4826" y="22115"/>
                </a:cubicBezTo>
                <a:cubicBezTo>
                  <a:pt x="4840" y="21911"/>
                  <a:pt x="4676" y="21761"/>
                  <a:pt x="4486" y="21761"/>
                </a:cubicBezTo>
                <a:close/>
                <a:moveTo>
                  <a:pt x="37053" y="21748"/>
                </a:moveTo>
                <a:cubicBezTo>
                  <a:pt x="36727" y="21748"/>
                  <a:pt x="36564" y="22142"/>
                  <a:pt x="36795" y="22373"/>
                </a:cubicBezTo>
                <a:cubicBezTo>
                  <a:pt x="36870" y="22448"/>
                  <a:pt x="36962" y="22481"/>
                  <a:pt x="37052" y="22481"/>
                </a:cubicBezTo>
                <a:cubicBezTo>
                  <a:pt x="37240" y="22481"/>
                  <a:pt x="37420" y="22335"/>
                  <a:pt x="37420" y="22115"/>
                </a:cubicBezTo>
                <a:cubicBezTo>
                  <a:pt x="37420" y="21911"/>
                  <a:pt x="37257" y="21748"/>
                  <a:pt x="37053" y="21748"/>
                </a:cubicBezTo>
                <a:close/>
                <a:moveTo>
                  <a:pt x="21273" y="21992"/>
                </a:moveTo>
                <a:lnTo>
                  <a:pt x="21436" y="22319"/>
                </a:lnTo>
                <a:lnTo>
                  <a:pt x="21082" y="22495"/>
                </a:lnTo>
                <a:lnTo>
                  <a:pt x="20906" y="22169"/>
                </a:lnTo>
                <a:lnTo>
                  <a:pt x="21273" y="21992"/>
                </a:lnTo>
                <a:close/>
                <a:moveTo>
                  <a:pt x="33030" y="21924"/>
                </a:moveTo>
                <a:lnTo>
                  <a:pt x="33234" y="22305"/>
                </a:lnTo>
                <a:lnTo>
                  <a:pt x="32853" y="22495"/>
                </a:lnTo>
                <a:cubicBezTo>
                  <a:pt x="32799" y="22387"/>
                  <a:pt x="32717" y="22251"/>
                  <a:pt x="32663" y="22128"/>
                </a:cubicBezTo>
                <a:lnTo>
                  <a:pt x="33030" y="21924"/>
                </a:lnTo>
                <a:close/>
                <a:moveTo>
                  <a:pt x="30298" y="22020"/>
                </a:moveTo>
                <a:lnTo>
                  <a:pt x="30475" y="22359"/>
                </a:lnTo>
                <a:lnTo>
                  <a:pt x="30135" y="22536"/>
                </a:lnTo>
                <a:lnTo>
                  <a:pt x="29958" y="22196"/>
                </a:lnTo>
                <a:lnTo>
                  <a:pt x="30298" y="22020"/>
                </a:lnTo>
                <a:close/>
                <a:moveTo>
                  <a:pt x="40622" y="22032"/>
                </a:moveTo>
                <a:cubicBezTo>
                  <a:pt x="40615" y="22032"/>
                  <a:pt x="40608" y="22032"/>
                  <a:pt x="40601" y="22033"/>
                </a:cubicBezTo>
                <a:lnTo>
                  <a:pt x="40587" y="22033"/>
                </a:lnTo>
                <a:cubicBezTo>
                  <a:pt x="40370" y="22033"/>
                  <a:pt x="40247" y="22319"/>
                  <a:pt x="40424" y="22482"/>
                </a:cubicBezTo>
                <a:cubicBezTo>
                  <a:pt x="40476" y="22533"/>
                  <a:pt x="40538" y="22556"/>
                  <a:pt x="40600" y="22556"/>
                </a:cubicBezTo>
                <a:cubicBezTo>
                  <a:pt x="40732" y="22556"/>
                  <a:pt x="40859" y="22449"/>
                  <a:pt x="40859" y="22291"/>
                </a:cubicBezTo>
                <a:cubicBezTo>
                  <a:pt x="40859" y="22149"/>
                  <a:pt x="40749" y="22032"/>
                  <a:pt x="40622" y="22032"/>
                </a:cubicBezTo>
                <a:close/>
                <a:moveTo>
                  <a:pt x="9488" y="21952"/>
                </a:moveTo>
                <a:lnTo>
                  <a:pt x="9692" y="22373"/>
                </a:lnTo>
                <a:lnTo>
                  <a:pt x="9339" y="22563"/>
                </a:lnTo>
                <a:lnTo>
                  <a:pt x="9135" y="22155"/>
                </a:lnTo>
                <a:cubicBezTo>
                  <a:pt x="9203" y="22142"/>
                  <a:pt x="9271" y="22115"/>
                  <a:pt x="9325" y="22087"/>
                </a:cubicBezTo>
                <a:cubicBezTo>
                  <a:pt x="9393" y="22047"/>
                  <a:pt x="9447" y="22006"/>
                  <a:pt x="9488" y="21952"/>
                </a:cubicBezTo>
                <a:close/>
                <a:moveTo>
                  <a:pt x="18527" y="22047"/>
                </a:moveTo>
                <a:lnTo>
                  <a:pt x="18704" y="22387"/>
                </a:lnTo>
                <a:lnTo>
                  <a:pt x="18364" y="22563"/>
                </a:lnTo>
                <a:lnTo>
                  <a:pt x="18187" y="22223"/>
                </a:lnTo>
                <a:lnTo>
                  <a:pt x="18527" y="22047"/>
                </a:lnTo>
                <a:close/>
                <a:moveTo>
                  <a:pt x="34317" y="21761"/>
                </a:moveTo>
                <a:cubicBezTo>
                  <a:pt x="34310" y="21761"/>
                  <a:pt x="34302" y="21761"/>
                  <a:pt x="34294" y="21761"/>
                </a:cubicBezTo>
                <a:cubicBezTo>
                  <a:pt x="33941" y="21775"/>
                  <a:pt x="33764" y="22210"/>
                  <a:pt x="34022" y="22454"/>
                </a:cubicBezTo>
                <a:cubicBezTo>
                  <a:pt x="34104" y="22537"/>
                  <a:pt x="34205" y="22574"/>
                  <a:pt x="34303" y="22574"/>
                </a:cubicBezTo>
                <a:cubicBezTo>
                  <a:pt x="34513" y="22574"/>
                  <a:pt x="34715" y="22405"/>
                  <a:pt x="34715" y="22155"/>
                </a:cubicBezTo>
                <a:cubicBezTo>
                  <a:pt x="34715" y="21945"/>
                  <a:pt x="34538" y="21761"/>
                  <a:pt x="34317" y="21761"/>
                </a:cubicBezTo>
                <a:close/>
                <a:moveTo>
                  <a:pt x="27579" y="22087"/>
                </a:moveTo>
                <a:lnTo>
                  <a:pt x="27756" y="22441"/>
                </a:lnTo>
                <a:lnTo>
                  <a:pt x="27403" y="22618"/>
                </a:lnTo>
                <a:lnTo>
                  <a:pt x="27226" y="22251"/>
                </a:lnTo>
                <a:lnTo>
                  <a:pt x="27579" y="22087"/>
                </a:lnTo>
                <a:close/>
                <a:moveTo>
                  <a:pt x="15795" y="22115"/>
                </a:moveTo>
                <a:lnTo>
                  <a:pt x="15972" y="22454"/>
                </a:lnTo>
                <a:lnTo>
                  <a:pt x="15632" y="22631"/>
                </a:lnTo>
                <a:lnTo>
                  <a:pt x="15469" y="22291"/>
                </a:lnTo>
                <a:lnTo>
                  <a:pt x="15795" y="22115"/>
                </a:lnTo>
                <a:close/>
                <a:moveTo>
                  <a:pt x="24820" y="22183"/>
                </a:moveTo>
                <a:lnTo>
                  <a:pt x="24997" y="22509"/>
                </a:lnTo>
                <a:lnTo>
                  <a:pt x="24671" y="22686"/>
                </a:lnTo>
                <a:lnTo>
                  <a:pt x="24494" y="22346"/>
                </a:lnTo>
                <a:lnTo>
                  <a:pt x="24820" y="22183"/>
                </a:lnTo>
                <a:close/>
                <a:moveTo>
                  <a:pt x="37878" y="22007"/>
                </a:moveTo>
                <a:cubicBezTo>
                  <a:pt x="37797" y="22007"/>
                  <a:pt x="37716" y="22036"/>
                  <a:pt x="37651" y="22101"/>
                </a:cubicBezTo>
                <a:cubicBezTo>
                  <a:pt x="37434" y="22319"/>
                  <a:pt x="37583" y="22686"/>
                  <a:pt x="37882" y="22686"/>
                </a:cubicBezTo>
                <a:cubicBezTo>
                  <a:pt x="38073" y="22686"/>
                  <a:pt x="38222" y="22536"/>
                  <a:pt x="38222" y="22346"/>
                </a:cubicBezTo>
                <a:cubicBezTo>
                  <a:pt x="38222" y="22142"/>
                  <a:pt x="38051" y="22007"/>
                  <a:pt x="37878" y="22007"/>
                </a:cubicBezTo>
                <a:close/>
                <a:moveTo>
                  <a:pt x="2583" y="22128"/>
                </a:moveTo>
                <a:cubicBezTo>
                  <a:pt x="2325" y="22128"/>
                  <a:pt x="2203" y="22441"/>
                  <a:pt x="2379" y="22618"/>
                </a:cubicBezTo>
                <a:cubicBezTo>
                  <a:pt x="2439" y="22673"/>
                  <a:pt x="2510" y="22697"/>
                  <a:pt x="2580" y="22697"/>
                </a:cubicBezTo>
                <a:cubicBezTo>
                  <a:pt x="2733" y="22697"/>
                  <a:pt x="2878" y="22578"/>
                  <a:pt x="2869" y="22400"/>
                </a:cubicBezTo>
                <a:cubicBezTo>
                  <a:pt x="2869" y="22251"/>
                  <a:pt x="2746" y="22128"/>
                  <a:pt x="2583" y="22128"/>
                </a:cubicBezTo>
                <a:close/>
                <a:moveTo>
                  <a:pt x="13049" y="22183"/>
                </a:moveTo>
                <a:lnTo>
                  <a:pt x="13212" y="22536"/>
                </a:lnTo>
                <a:lnTo>
                  <a:pt x="12886" y="22713"/>
                </a:lnTo>
                <a:lnTo>
                  <a:pt x="12723" y="22346"/>
                </a:lnTo>
                <a:lnTo>
                  <a:pt x="13049" y="22183"/>
                </a:lnTo>
                <a:close/>
                <a:moveTo>
                  <a:pt x="5302" y="21979"/>
                </a:moveTo>
                <a:cubicBezTo>
                  <a:pt x="4976" y="21979"/>
                  <a:pt x="4812" y="22373"/>
                  <a:pt x="5043" y="22618"/>
                </a:cubicBezTo>
                <a:cubicBezTo>
                  <a:pt x="5116" y="22690"/>
                  <a:pt x="5205" y="22723"/>
                  <a:pt x="5293" y="22723"/>
                </a:cubicBezTo>
                <a:cubicBezTo>
                  <a:pt x="5484" y="22723"/>
                  <a:pt x="5669" y="22569"/>
                  <a:pt x="5669" y="22346"/>
                </a:cubicBezTo>
                <a:cubicBezTo>
                  <a:pt x="5669" y="22142"/>
                  <a:pt x="5506" y="21992"/>
                  <a:pt x="5302" y="21979"/>
                </a:cubicBezTo>
                <a:close/>
                <a:moveTo>
                  <a:pt x="22102" y="22237"/>
                </a:moveTo>
                <a:lnTo>
                  <a:pt x="22265" y="22563"/>
                </a:lnTo>
                <a:lnTo>
                  <a:pt x="21911" y="22740"/>
                </a:lnTo>
                <a:lnTo>
                  <a:pt x="21735" y="22414"/>
                </a:lnTo>
                <a:lnTo>
                  <a:pt x="22102" y="22237"/>
                </a:lnTo>
                <a:close/>
                <a:moveTo>
                  <a:pt x="41417" y="22345"/>
                </a:moveTo>
                <a:cubicBezTo>
                  <a:pt x="41144" y="22345"/>
                  <a:pt x="41122" y="22767"/>
                  <a:pt x="41403" y="22781"/>
                </a:cubicBezTo>
                <a:cubicBezTo>
                  <a:pt x="41411" y="22782"/>
                  <a:pt x="41420" y="22782"/>
                  <a:pt x="41428" y="22782"/>
                </a:cubicBezTo>
                <a:cubicBezTo>
                  <a:pt x="41551" y="22782"/>
                  <a:pt x="41635" y="22691"/>
                  <a:pt x="41647" y="22577"/>
                </a:cubicBezTo>
                <a:cubicBezTo>
                  <a:pt x="41647" y="22454"/>
                  <a:pt x="41552" y="22346"/>
                  <a:pt x="41430" y="22346"/>
                </a:cubicBezTo>
                <a:cubicBezTo>
                  <a:pt x="41426" y="22346"/>
                  <a:pt x="41421" y="22345"/>
                  <a:pt x="41417" y="22345"/>
                </a:cubicBezTo>
                <a:close/>
                <a:moveTo>
                  <a:pt x="10331" y="22264"/>
                </a:moveTo>
                <a:lnTo>
                  <a:pt x="10494" y="22604"/>
                </a:lnTo>
                <a:lnTo>
                  <a:pt x="10154" y="22794"/>
                </a:lnTo>
                <a:lnTo>
                  <a:pt x="9964" y="22441"/>
                </a:lnTo>
                <a:lnTo>
                  <a:pt x="10331" y="22264"/>
                </a:lnTo>
                <a:close/>
                <a:moveTo>
                  <a:pt x="19356" y="22291"/>
                </a:moveTo>
                <a:lnTo>
                  <a:pt x="19533" y="22631"/>
                </a:lnTo>
                <a:lnTo>
                  <a:pt x="19193" y="22808"/>
                </a:lnTo>
                <a:lnTo>
                  <a:pt x="19016" y="22468"/>
                </a:lnTo>
                <a:lnTo>
                  <a:pt x="19356" y="22291"/>
                </a:lnTo>
                <a:close/>
                <a:moveTo>
                  <a:pt x="31113" y="22264"/>
                </a:moveTo>
                <a:lnTo>
                  <a:pt x="31304" y="22645"/>
                </a:lnTo>
                <a:lnTo>
                  <a:pt x="30964" y="22808"/>
                </a:lnTo>
                <a:lnTo>
                  <a:pt x="30774" y="22441"/>
                </a:lnTo>
                <a:lnTo>
                  <a:pt x="31113" y="22264"/>
                </a:lnTo>
                <a:close/>
                <a:moveTo>
                  <a:pt x="35137" y="22047"/>
                </a:moveTo>
                <a:cubicBezTo>
                  <a:pt x="34770" y="22047"/>
                  <a:pt x="34593" y="22468"/>
                  <a:pt x="34838" y="22726"/>
                </a:cubicBezTo>
                <a:cubicBezTo>
                  <a:pt x="34918" y="22807"/>
                  <a:pt x="35019" y="22843"/>
                  <a:pt x="35119" y="22843"/>
                </a:cubicBezTo>
                <a:cubicBezTo>
                  <a:pt x="35321" y="22843"/>
                  <a:pt x="35517" y="22692"/>
                  <a:pt x="35517" y="22454"/>
                </a:cubicBezTo>
                <a:cubicBezTo>
                  <a:pt x="35531" y="22223"/>
                  <a:pt x="35354" y="22047"/>
                  <a:pt x="35137" y="22047"/>
                </a:cubicBezTo>
                <a:close/>
                <a:moveTo>
                  <a:pt x="28409" y="22373"/>
                </a:moveTo>
                <a:lnTo>
                  <a:pt x="28572" y="22686"/>
                </a:lnTo>
                <a:lnTo>
                  <a:pt x="28218" y="22862"/>
                </a:lnTo>
                <a:lnTo>
                  <a:pt x="28042" y="22536"/>
                </a:lnTo>
                <a:lnTo>
                  <a:pt x="28409" y="22373"/>
                </a:lnTo>
                <a:close/>
                <a:moveTo>
                  <a:pt x="16624" y="22359"/>
                </a:moveTo>
                <a:lnTo>
                  <a:pt x="16787" y="22726"/>
                </a:lnTo>
                <a:lnTo>
                  <a:pt x="16475" y="22903"/>
                </a:lnTo>
                <a:lnTo>
                  <a:pt x="16298" y="22536"/>
                </a:lnTo>
                <a:lnTo>
                  <a:pt x="16624" y="22359"/>
                </a:lnTo>
                <a:close/>
                <a:moveTo>
                  <a:pt x="633" y="22589"/>
                </a:moveTo>
                <a:cubicBezTo>
                  <a:pt x="548" y="22589"/>
                  <a:pt x="490" y="22666"/>
                  <a:pt x="490" y="22767"/>
                </a:cubicBezTo>
                <a:cubicBezTo>
                  <a:pt x="502" y="22865"/>
                  <a:pt x="558" y="22919"/>
                  <a:pt x="639" y="22919"/>
                </a:cubicBezTo>
                <a:cubicBezTo>
                  <a:pt x="648" y="22919"/>
                  <a:pt x="657" y="22918"/>
                  <a:pt x="667" y="22917"/>
                </a:cubicBezTo>
                <a:cubicBezTo>
                  <a:pt x="735" y="22903"/>
                  <a:pt x="789" y="22835"/>
                  <a:pt x="843" y="22781"/>
                </a:cubicBezTo>
                <a:lnTo>
                  <a:pt x="843" y="22713"/>
                </a:lnTo>
                <a:cubicBezTo>
                  <a:pt x="776" y="22672"/>
                  <a:pt x="721" y="22604"/>
                  <a:pt x="653" y="22590"/>
                </a:cubicBezTo>
                <a:cubicBezTo>
                  <a:pt x="646" y="22589"/>
                  <a:pt x="639" y="22589"/>
                  <a:pt x="633" y="22589"/>
                </a:cubicBezTo>
                <a:close/>
                <a:moveTo>
                  <a:pt x="25649" y="22414"/>
                </a:moveTo>
                <a:lnTo>
                  <a:pt x="25826" y="22754"/>
                </a:lnTo>
                <a:lnTo>
                  <a:pt x="25486" y="22930"/>
                </a:lnTo>
                <a:lnTo>
                  <a:pt x="25310" y="22590"/>
                </a:lnTo>
                <a:lnTo>
                  <a:pt x="25649" y="22414"/>
                </a:lnTo>
                <a:close/>
                <a:moveTo>
                  <a:pt x="38720" y="22304"/>
                </a:moveTo>
                <a:cubicBezTo>
                  <a:pt x="38713" y="22304"/>
                  <a:pt x="38705" y="22304"/>
                  <a:pt x="38698" y="22305"/>
                </a:cubicBezTo>
                <a:cubicBezTo>
                  <a:pt x="38412" y="22305"/>
                  <a:pt x="38263" y="22658"/>
                  <a:pt x="38480" y="22862"/>
                </a:cubicBezTo>
                <a:cubicBezTo>
                  <a:pt x="38546" y="22927"/>
                  <a:pt x="38626" y="22957"/>
                  <a:pt x="38706" y="22957"/>
                </a:cubicBezTo>
                <a:cubicBezTo>
                  <a:pt x="38874" y="22957"/>
                  <a:pt x="39038" y="22825"/>
                  <a:pt x="39038" y="22631"/>
                </a:cubicBezTo>
                <a:cubicBezTo>
                  <a:pt x="39038" y="22449"/>
                  <a:pt x="38888" y="22304"/>
                  <a:pt x="38720" y="22304"/>
                </a:cubicBezTo>
                <a:close/>
                <a:moveTo>
                  <a:pt x="13865" y="22454"/>
                </a:moveTo>
                <a:lnTo>
                  <a:pt x="14042" y="22781"/>
                </a:lnTo>
                <a:lnTo>
                  <a:pt x="13702" y="22957"/>
                </a:lnTo>
                <a:lnTo>
                  <a:pt x="13539" y="22618"/>
                </a:lnTo>
                <a:lnTo>
                  <a:pt x="13865" y="22454"/>
                </a:lnTo>
                <a:close/>
                <a:moveTo>
                  <a:pt x="3390" y="22372"/>
                </a:moveTo>
                <a:cubicBezTo>
                  <a:pt x="3223" y="22372"/>
                  <a:pt x="3087" y="22516"/>
                  <a:pt x="3100" y="22686"/>
                </a:cubicBezTo>
                <a:cubicBezTo>
                  <a:pt x="3100" y="22870"/>
                  <a:pt x="3250" y="22998"/>
                  <a:pt x="3410" y="22998"/>
                </a:cubicBezTo>
                <a:cubicBezTo>
                  <a:pt x="3486" y="22998"/>
                  <a:pt x="3564" y="22969"/>
                  <a:pt x="3630" y="22903"/>
                </a:cubicBezTo>
                <a:cubicBezTo>
                  <a:pt x="3834" y="22713"/>
                  <a:pt x="3698" y="22373"/>
                  <a:pt x="3412" y="22373"/>
                </a:cubicBezTo>
                <a:cubicBezTo>
                  <a:pt x="3405" y="22372"/>
                  <a:pt x="3397" y="22372"/>
                  <a:pt x="3390" y="22372"/>
                </a:cubicBezTo>
                <a:close/>
                <a:moveTo>
                  <a:pt x="42245" y="22645"/>
                </a:moveTo>
                <a:cubicBezTo>
                  <a:pt x="42137" y="22645"/>
                  <a:pt x="42069" y="22726"/>
                  <a:pt x="42096" y="22821"/>
                </a:cubicBezTo>
                <a:cubicBezTo>
                  <a:pt x="42110" y="22889"/>
                  <a:pt x="42178" y="22944"/>
                  <a:pt x="42218" y="22998"/>
                </a:cubicBezTo>
                <a:lnTo>
                  <a:pt x="42300" y="22998"/>
                </a:lnTo>
                <a:cubicBezTo>
                  <a:pt x="42341" y="22930"/>
                  <a:pt x="42409" y="22876"/>
                  <a:pt x="42409" y="22808"/>
                </a:cubicBezTo>
                <a:cubicBezTo>
                  <a:pt x="42422" y="22699"/>
                  <a:pt x="42354" y="22645"/>
                  <a:pt x="42245" y="22645"/>
                </a:cubicBezTo>
                <a:close/>
                <a:moveTo>
                  <a:pt x="6117" y="22237"/>
                </a:moveTo>
                <a:cubicBezTo>
                  <a:pt x="5777" y="22251"/>
                  <a:pt x="5614" y="22658"/>
                  <a:pt x="5859" y="22903"/>
                </a:cubicBezTo>
                <a:cubicBezTo>
                  <a:pt x="5938" y="22982"/>
                  <a:pt x="6034" y="23017"/>
                  <a:pt x="6127" y="23017"/>
                </a:cubicBezTo>
                <a:cubicBezTo>
                  <a:pt x="6324" y="23017"/>
                  <a:pt x="6511" y="22862"/>
                  <a:pt x="6511" y="22631"/>
                </a:cubicBezTo>
                <a:cubicBezTo>
                  <a:pt x="6511" y="22414"/>
                  <a:pt x="6335" y="22237"/>
                  <a:pt x="6131" y="22237"/>
                </a:cubicBezTo>
                <a:close/>
                <a:moveTo>
                  <a:pt x="11146" y="22495"/>
                </a:moveTo>
                <a:lnTo>
                  <a:pt x="11323" y="22835"/>
                </a:lnTo>
                <a:lnTo>
                  <a:pt x="10983" y="23025"/>
                </a:lnTo>
                <a:lnTo>
                  <a:pt x="10807" y="22686"/>
                </a:lnTo>
                <a:lnTo>
                  <a:pt x="11146" y="22495"/>
                </a:lnTo>
                <a:close/>
                <a:moveTo>
                  <a:pt x="22931" y="22509"/>
                </a:moveTo>
                <a:lnTo>
                  <a:pt x="23108" y="22821"/>
                </a:lnTo>
                <a:lnTo>
                  <a:pt x="22754" y="23053"/>
                </a:lnTo>
                <a:cubicBezTo>
                  <a:pt x="22700" y="22930"/>
                  <a:pt x="22632" y="22794"/>
                  <a:pt x="22577" y="22672"/>
                </a:cubicBezTo>
                <a:lnTo>
                  <a:pt x="22931" y="22509"/>
                </a:lnTo>
                <a:close/>
                <a:moveTo>
                  <a:pt x="31956" y="22522"/>
                </a:moveTo>
                <a:lnTo>
                  <a:pt x="32146" y="22876"/>
                </a:lnTo>
                <a:lnTo>
                  <a:pt x="31793" y="23066"/>
                </a:lnTo>
                <a:lnTo>
                  <a:pt x="31616" y="22713"/>
                </a:lnTo>
                <a:lnTo>
                  <a:pt x="31956" y="22522"/>
                </a:lnTo>
                <a:close/>
                <a:moveTo>
                  <a:pt x="35979" y="22305"/>
                </a:moveTo>
                <a:cubicBezTo>
                  <a:pt x="35640" y="22305"/>
                  <a:pt x="35463" y="22713"/>
                  <a:pt x="35708" y="22957"/>
                </a:cubicBezTo>
                <a:cubicBezTo>
                  <a:pt x="35784" y="23038"/>
                  <a:pt x="35881" y="23075"/>
                  <a:pt x="35977" y="23075"/>
                </a:cubicBezTo>
                <a:cubicBezTo>
                  <a:pt x="36171" y="23075"/>
                  <a:pt x="36360" y="22926"/>
                  <a:pt x="36360" y="22699"/>
                </a:cubicBezTo>
                <a:cubicBezTo>
                  <a:pt x="36360" y="22482"/>
                  <a:pt x="36197" y="22305"/>
                  <a:pt x="35979" y="22305"/>
                </a:cubicBezTo>
                <a:close/>
                <a:moveTo>
                  <a:pt x="20158" y="22550"/>
                </a:moveTo>
                <a:lnTo>
                  <a:pt x="20335" y="22903"/>
                </a:lnTo>
                <a:lnTo>
                  <a:pt x="20009" y="23080"/>
                </a:lnTo>
                <a:lnTo>
                  <a:pt x="19845" y="22713"/>
                </a:lnTo>
                <a:lnTo>
                  <a:pt x="20158" y="22550"/>
                </a:lnTo>
                <a:close/>
                <a:moveTo>
                  <a:pt x="29224" y="22604"/>
                </a:moveTo>
                <a:lnTo>
                  <a:pt x="29401" y="22944"/>
                </a:lnTo>
                <a:lnTo>
                  <a:pt x="29034" y="23107"/>
                </a:lnTo>
                <a:lnTo>
                  <a:pt x="28871" y="22781"/>
                </a:lnTo>
                <a:lnTo>
                  <a:pt x="29224" y="22604"/>
                </a:lnTo>
                <a:close/>
                <a:moveTo>
                  <a:pt x="17467" y="22645"/>
                </a:moveTo>
                <a:lnTo>
                  <a:pt x="17630" y="22971"/>
                </a:lnTo>
                <a:lnTo>
                  <a:pt x="17290" y="23134"/>
                </a:lnTo>
                <a:lnTo>
                  <a:pt x="17127" y="22808"/>
                </a:lnTo>
                <a:lnTo>
                  <a:pt x="17467" y="22645"/>
                </a:lnTo>
                <a:close/>
                <a:moveTo>
                  <a:pt x="43088" y="22971"/>
                </a:moveTo>
                <a:cubicBezTo>
                  <a:pt x="43061" y="22971"/>
                  <a:pt x="43020" y="23012"/>
                  <a:pt x="42993" y="23039"/>
                </a:cubicBezTo>
                <a:cubicBezTo>
                  <a:pt x="43020" y="23080"/>
                  <a:pt x="43047" y="23120"/>
                  <a:pt x="43088" y="23134"/>
                </a:cubicBezTo>
                <a:cubicBezTo>
                  <a:pt x="43091" y="23136"/>
                  <a:pt x="43094" y="23136"/>
                  <a:pt x="43097" y="23136"/>
                </a:cubicBezTo>
                <a:cubicBezTo>
                  <a:pt x="43122" y="23136"/>
                  <a:pt x="43150" y="23090"/>
                  <a:pt x="43211" y="23066"/>
                </a:cubicBezTo>
                <a:cubicBezTo>
                  <a:pt x="43143" y="23025"/>
                  <a:pt x="43115" y="22971"/>
                  <a:pt x="43088" y="22971"/>
                </a:cubicBezTo>
                <a:close/>
                <a:moveTo>
                  <a:pt x="26478" y="22658"/>
                </a:moveTo>
                <a:lnTo>
                  <a:pt x="26655" y="22985"/>
                </a:lnTo>
                <a:lnTo>
                  <a:pt x="26329" y="23161"/>
                </a:lnTo>
                <a:lnTo>
                  <a:pt x="26152" y="22835"/>
                </a:lnTo>
                <a:lnTo>
                  <a:pt x="26478" y="22658"/>
                </a:lnTo>
                <a:close/>
                <a:moveTo>
                  <a:pt x="39523" y="22570"/>
                </a:moveTo>
                <a:cubicBezTo>
                  <a:pt x="39448" y="22570"/>
                  <a:pt x="39371" y="22597"/>
                  <a:pt x="39310" y="22658"/>
                </a:cubicBezTo>
                <a:cubicBezTo>
                  <a:pt x="39119" y="22849"/>
                  <a:pt x="39269" y="23175"/>
                  <a:pt x="39541" y="23175"/>
                </a:cubicBezTo>
                <a:cubicBezTo>
                  <a:pt x="39704" y="23175"/>
                  <a:pt x="39826" y="23039"/>
                  <a:pt x="39840" y="22876"/>
                </a:cubicBezTo>
                <a:cubicBezTo>
                  <a:pt x="39840" y="22691"/>
                  <a:pt x="39683" y="22570"/>
                  <a:pt x="39523" y="22570"/>
                </a:cubicBezTo>
                <a:close/>
                <a:moveTo>
                  <a:pt x="1496" y="22767"/>
                </a:moveTo>
                <a:cubicBezTo>
                  <a:pt x="1292" y="22767"/>
                  <a:pt x="1183" y="23012"/>
                  <a:pt x="1319" y="23148"/>
                </a:cubicBezTo>
                <a:cubicBezTo>
                  <a:pt x="1365" y="23198"/>
                  <a:pt x="1425" y="23221"/>
                  <a:pt x="1484" y="23221"/>
                </a:cubicBezTo>
                <a:cubicBezTo>
                  <a:pt x="1600" y="23221"/>
                  <a:pt x="1713" y="23133"/>
                  <a:pt x="1713" y="22998"/>
                </a:cubicBezTo>
                <a:cubicBezTo>
                  <a:pt x="1713" y="22876"/>
                  <a:pt x="1618" y="22767"/>
                  <a:pt x="1496" y="22767"/>
                </a:cubicBezTo>
                <a:close/>
                <a:moveTo>
                  <a:pt x="14735" y="22686"/>
                </a:moveTo>
                <a:lnTo>
                  <a:pt x="14911" y="23053"/>
                </a:lnTo>
                <a:lnTo>
                  <a:pt x="14544" y="23229"/>
                </a:lnTo>
                <a:lnTo>
                  <a:pt x="14381" y="22903"/>
                </a:lnTo>
                <a:lnTo>
                  <a:pt x="14735" y="22686"/>
                </a:lnTo>
                <a:close/>
                <a:moveTo>
                  <a:pt x="23746" y="22713"/>
                </a:moveTo>
                <a:lnTo>
                  <a:pt x="23910" y="23080"/>
                </a:lnTo>
                <a:lnTo>
                  <a:pt x="23583" y="23243"/>
                </a:lnTo>
                <a:lnTo>
                  <a:pt x="23420" y="22876"/>
                </a:lnTo>
                <a:lnTo>
                  <a:pt x="23746" y="22713"/>
                </a:lnTo>
                <a:close/>
                <a:moveTo>
                  <a:pt x="4228" y="22596"/>
                </a:moveTo>
                <a:cubicBezTo>
                  <a:pt x="4054" y="22596"/>
                  <a:pt x="3888" y="22729"/>
                  <a:pt x="3888" y="22930"/>
                </a:cubicBezTo>
                <a:cubicBezTo>
                  <a:pt x="3888" y="23118"/>
                  <a:pt x="4047" y="23267"/>
                  <a:pt x="4235" y="23270"/>
                </a:cubicBezTo>
                <a:lnTo>
                  <a:pt x="4235" y="23270"/>
                </a:lnTo>
                <a:cubicBezTo>
                  <a:pt x="4543" y="23265"/>
                  <a:pt x="4688" y="22902"/>
                  <a:pt x="4473" y="22699"/>
                </a:cubicBezTo>
                <a:cubicBezTo>
                  <a:pt x="4401" y="22628"/>
                  <a:pt x="4314" y="22596"/>
                  <a:pt x="4228" y="22596"/>
                </a:cubicBezTo>
                <a:close/>
                <a:moveTo>
                  <a:pt x="4235" y="23270"/>
                </a:moveTo>
                <a:cubicBezTo>
                  <a:pt x="4233" y="23270"/>
                  <a:pt x="4230" y="23270"/>
                  <a:pt x="4228" y="23270"/>
                </a:cubicBezTo>
                <a:lnTo>
                  <a:pt x="4242" y="23270"/>
                </a:lnTo>
                <a:cubicBezTo>
                  <a:pt x="4239" y="23270"/>
                  <a:pt x="4237" y="23270"/>
                  <a:pt x="4235" y="23270"/>
                </a:cubicBezTo>
                <a:close/>
                <a:moveTo>
                  <a:pt x="11976" y="22754"/>
                </a:moveTo>
                <a:lnTo>
                  <a:pt x="12139" y="23093"/>
                </a:lnTo>
                <a:lnTo>
                  <a:pt x="11812" y="23270"/>
                </a:lnTo>
                <a:lnTo>
                  <a:pt x="11636" y="22930"/>
                </a:lnTo>
                <a:lnTo>
                  <a:pt x="11976" y="22754"/>
                </a:lnTo>
                <a:close/>
                <a:moveTo>
                  <a:pt x="6974" y="22468"/>
                </a:moveTo>
                <a:cubicBezTo>
                  <a:pt x="6607" y="22468"/>
                  <a:pt x="6430" y="22889"/>
                  <a:pt x="6675" y="23148"/>
                </a:cubicBezTo>
                <a:cubicBezTo>
                  <a:pt x="6755" y="23233"/>
                  <a:pt x="6856" y="23271"/>
                  <a:pt x="6956" y="23271"/>
                </a:cubicBezTo>
                <a:cubicBezTo>
                  <a:pt x="7158" y="23271"/>
                  <a:pt x="7354" y="23113"/>
                  <a:pt x="7354" y="22876"/>
                </a:cubicBezTo>
                <a:cubicBezTo>
                  <a:pt x="7368" y="22658"/>
                  <a:pt x="7191" y="22482"/>
                  <a:pt x="6974" y="22468"/>
                </a:cubicBezTo>
                <a:close/>
                <a:moveTo>
                  <a:pt x="36809" y="22563"/>
                </a:moveTo>
                <a:cubicBezTo>
                  <a:pt x="36482" y="22563"/>
                  <a:pt x="36319" y="22971"/>
                  <a:pt x="36550" y="23202"/>
                </a:cubicBezTo>
                <a:cubicBezTo>
                  <a:pt x="36623" y="23275"/>
                  <a:pt x="36712" y="23307"/>
                  <a:pt x="36800" y="23307"/>
                </a:cubicBezTo>
                <a:cubicBezTo>
                  <a:pt x="36990" y="23307"/>
                  <a:pt x="37176" y="23154"/>
                  <a:pt x="37176" y="22930"/>
                </a:cubicBezTo>
                <a:cubicBezTo>
                  <a:pt x="37176" y="22726"/>
                  <a:pt x="37012" y="22563"/>
                  <a:pt x="36809" y="22563"/>
                </a:cubicBezTo>
                <a:close/>
                <a:moveTo>
                  <a:pt x="21001" y="22808"/>
                </a:moveTo>
                <a:lnTo>
                  <a:pt x="21177" y="23148"/>
                </a:lnTo>
                <a:lnTo>
                  <a:pt x="20838" y="23311"/>
                </a:lnTo>
                <a:lnTo>
                  <a:pt x="20661" y="22985"/>
                </a:lnTo>
                <a:lnTo>
                  <a:pt x="21001" y="22808"/>
                </a:lnTo>
                <a:close/>
                <a:moveTo>
                  <a:pt x="32785" y="22767"/>
                </a:moveTo>
                <a:lnTo>
                  <a:pt x="32989" y="23134"/>
                </a:lnTo>
                <a:lnTo>
                  <a:pt x="32622" y="23324"/>
                </a:lnTo>
                <a:cubicBezTo>
                  <a:pt x="32554" y="23229"/>
                  <a:pt x="32486" y="23080"/>
                  <a:pt x="32418" y="22971"/>
                </a:cubicBezTo>
                <a:lnTo>
                  <a:pt x="32785" y="22767"/>
                </a:lnTo>
                <a:close/>
                <a:moveTo>
                  <a:pt x="30053" y="22849"/>
                </a:moveTo>
                <a:lnTo>
                  <a:pt x="30230" y="23188"/>
                </a:lnTo>
                <a:lnTo>
                  <a:pt x="29863" y="23352"/>
                </a:lnTo>
                <a:lnTo>
                  <a:pt x="29700" y="23025"/>
                </a:lnTo>
                <a:lnTo>
                  <a:pt x="30053" y="22849"/>
                </a:lnTo>
                <a:close/>
                <a:moveTo>
                  <a:pt x="9257" y="22767"/>
                </a:moveTo>
                <a:lnTo>
                  <a:pt x="9461" y="23188"/>
                </a:lnTo>
                <a:lnTo>
                  <a:pt x="9067" y="23379"/>
                </a:lnTo>
                <a:lnTo>
                  <a:pt x="8863" y="22971"/>
                </a:lnTo>
                <a:cubicBezTo>
                  <a:pt x="9012" y="22971"/>
                  <a:pt x="9162" y="22903"/>
                  <a:pt x="9257" y="22767"/>
                </a:cubicBezTo>
                <a:close/>
                <a:moveTo>
                  <a:pt x="18282" y="22876"/>
                </a:moveTo>
                <a:lnTo>
                  <a:pt x="18445" y="23202"/>
                </a:lnTo>
                <a:lnTo>
                  <a:pt x="18119" y="23379"/>
                </a:lnTo>
                <a:lnTo>
                  <a:pt x="17943" y="23039"/>
                </a:lnTo>
                <a:lnTo>
                  <a:pt x="18282" y="22876"/>
                </a:lnTo>
                <a:close/>
                <a:moveTo>
                  <a:pt x="40364" y="22847"/>
                </a:moveTo>
                <a:cubicBezTo>
                  <a:pt x="40295" y="22847"/>
                  <a:pt x="40224" y="22872"/>
                  <a:pt x="40166" y="22930"/>
                </a:cubicBezTo>
                <a:cubicBezTo>
                  <a:pt x="40003" y="23107"/>
                  <a:pt x="40125" y="23392"/>
                  <a:pt x="40370" y="23392"/>
                </a:cubicBezTo>
                <a:cubicBezTo>
                  <a:pt x="40519" y="23379"/>
                  <a:pt x="40628" y="23256"/>
                  <a:pt x="40628" y="23120"/>
                </a:cubicBezTo>
                <a:lnTo>
                  <a:pt x="40642" y="23120"/>
                </a:lnTo>
                <a:cubicBezTo>
                  <a:pt x="40642" y="22956"/>
                  <a:pt x="40506" y="22847"/>
                  <a:pt x="40364" y="22847"/>
                </a:cubicBezTo>
                <a:close/>
                <a:moveTo>
                  <a:pt x="34063" y="22585"/>
                </a:moveTo>
                <a:cubicBezTo>
                  <a:pt x="33933" y="22585"/>
                  <a:pt x="33803" y="22644"/>
                  <a:pt x="33723" y="22767"/>
                </a:cubicBezTo>
                <a:lnTo>
                  <a:pt x="33655" y="22849"/>
                </a:lnTo>
                <a:lnTo>
                  <a:pt x="33655" y="22957"/>
                </a:lnTo>
                <a:cubicBezTo>
                  <a:pt x="33628" y="23161"/>
                  <a:pt x="33778" y="23352"/>
                  <a:pt x="33968" y="23392"/>
                </a:cubicBezTo>
                <a:cubicBezTo>
                  <a:pt x="33998" y="23399"/>
                  <a:pt x="34028" y="23402"/>
                  <a:pt x="34058" y="23402"/>
                </a:cubicBezTo>
                <a:cubicBezTo>
                  <a:pt x="34341" y="23402"/>
                  <a:pt x="34554" y="23118"/>
                  <a:pt x="34444" y="22835"/>
                </a:cubicBezTo>
                <a:cubicBezTo>
                  <a:pt x="34377" y="22671"/>
                  <a:pt x="34220" y="22585"/>
                  <a:pt x="34063" y="22585"/>
                </a:cubicBezTo>
                <a:close/>
                <a:moveTo>
                  <a:pt x="15564" y="22944"/>
                </a:moveTo>
                <a:lnTo>
                  <a:pt x="15727" y="23256"/>
                </a:lnTo>
                <a:lnTo>
                  <a:pt x="15374" y="23433"/>
                </a:lnTo>
                <a:lnTo>
                  <a:pt x="15197" y="23107"/>
                </a:lnTo>
                <a:lnTo>
                  <a:pt x="15564" y="22944"/>
                </a:lnTo>
                <a:close/>
                <a:moveTo>
                  <a:pt x="27294" y="22903"/>
                </a:moveTo>
                <a:lnTo>
                  <a:pt x="27471" y="23270"/>
                </a:lnTo>
                <a:lnTo>
                  <a:pt x="27144" y="23433"/>
                </a:lnTo>
                <a:lnTo>
                  <a:pt x="26968" y="23080"/>
                </a:lnTo>
                <a:lnTo>
                  <a:pt x="27294" y="22903"/>
                </a:lnTo>
                <a:close/>
                <a:moveTo>
                  <a:pt x="24589" y="22985"/>
                </a:moveTo>
                <a:lnTo>
                  <a:pt x="24752" y="23324"/>
                </a:lnTo>
                <a:lnTo>
                  <a:pt x="24412" y="23501"/>
                </a:lnTo>
                <a:lnTo>
                  <a:pt x="24249" y="23161"/>
                </a:lnTo>
                <a:lnTo>
                  <a:pt x="24589" y="22985"/>
                </a:lnTo>
                <a:close/>
                <a:moveTo>
                  <a:pt x="12805" y="22998"/>
                </a:moveTo>
                <a:lnTo>
                  <a:pt x="12968" y="23352"/>
                </a:lnTo>
                <a:lnTo>
                  <a:pt x="12655" y="23528"/>
                </a:lnTo>
                <a:lnTo>
                  <a:pt x="12478" y="23161"/>
                </a:lnTo>
                <a:lnTo>
                  <a:pt x="12805" y="22998"/>
                </a:lnTo>
                <a:close/>
                <a:moveTo>
                  <a:pt x="2339" y="22998"/>
                </a:moveTo>
                <a:cubicBezTo>
                  <a:pt x="1985" y="22998"/>
                  <a:pt x="1963" y="23528"/>
                  <a:pt x="2325" y="23542"/>
                </a:cubicBezTo>
                <a:cubicBezTo>
                  <a:pt x="2330" y="23542"/>
                  <a:pt x="2334" y="23542"/>
                  <a:pt x="2338" y="23542"/>
                </a:cubicBezTo>
                <a:cubicBezTo>
                  <a:pt x="2693" y="23542"/>
                  <a:pt x="2715" y="23012"/>
                  <a:pt x="2352" y="22998"/>
                </a:cubicBezTo>
                <a:cubicBezTo>
                  <a:pt x="2348" y="22998"/>
                  <a:pt x="2343" y="22998"/>
                  <a:pt x="2339" y="22998"/>
                </a:cubicBezTo>
                <a:close/>
                <a:moveTo>
                  <a:pt x="5071" y="22808"/>
                </a:moveTo>
                <a:lnTo>
                  <a:pt x="5071" y="22821"/>
                </a:lnTo>
                <a:cubicBezTo>
                  <a:pt x="4744" y="22821"/>
                  <a:pt x="4581" y="23216"/>
                  <a:pt x="4799" y="23447"/>
                </a:cubicBezTo>
                <a:cubicBezTo>
                  <a:pt x="4874" y="23522"/>
                  <a:pt x="4966" y="23555"/>
                  <a:pt x="5056" y="23555"/>
                </a:cubicBezTo>
                <a:cubicBezTo>
                  <a:pt x="5244" y="23555"/>
                  <a:pt x="5424" y="23409"/>
                  <a:pt x="5424" y="23188"/>
                </a:cubicBezTo>
                <a:cubicBezTo>
                  <a:pt x="5438" y="22985"/>
                  <a:pt x="5275" y="22821"/>
                  <a:pt x="5071" y="22808"/>
                </a:cubicBezTo>
                <a:close/>
                <a:moveTo>
                  <a:pt x="37638" y="22849"/>
                </a:moveTo>
                <a:cubicBezTo>
                  <a:pt x="37312" y="22849"/>
                  <a:pt x="37162" y="23229"/>
                  <a:pt x="37379" y="23460"/>
                </a:cubicBezTo>
                <a:cubicBezTo>
                  <a:pt x="37452" y="23529"/>
                  <a:pt x="37540" y="23560"/>
                  <a:pt x="37626" y="23560"/>
                </a:cubicBezTo>
                <a:cubicBezTo>
                  <a:pt x="37812" y="23560"/>
                  <a:pt x="37987" y="23416"/>
                  <a:pt x="37978" y="23202"/>
                </a:cubicBezTo>
                <a:cubicBezTo>
                  <a:pt x="37978" y="23012"/>
                  <a:pt x="37828" y="22862"/>
                  <a:pt x="37638" y="22862"/>
                </a:cubicBezTo>
                <a:lnTo>
                  <a:pt x="37638" y="22849"/>
                </a:lnTo>
                <a:close/>
                <a:moveTo>
                  <a:pt x="21816" y="23053"/>
                </a:moveTo>
                <a:lnTo>
                  <a:pt x="21993" y="23392"/>
                </a:lnTo>
                <a:lnTo>
                  <a:pt x="21653" y="23569"/>
                </a:lnTo>
                <a:lnTo>
                  <a:pt x="21477" y="23229"/>
                </a:lnTo>
                <a:lnTo>
                  <a:pt x="21816" y="23053"/>
                </a:lnTo>
                <a:close/>
                <a:moveTo>
                  <a:pt x="10086" y="23080"/>
                </a:moveTo>
                <a:lnTo>
                  <a:pt x="10263" y="23420"/>
                </a:lnTo>
                <a:lnTo>
                  <a:pt x="9882" y="23610"/>
                </a:lnTo>
                <a:lnTo>
                  <a:pt x="9692" y="23270"/>
                </a:lnTo>
                <a:lnTo>
                  <a:pt x="10086" y="23080"/>
                </a:lnTo>
                <a:close/>
                <a:moveTo>
                  <a:pt x="19098" y="23120"/>
                </a:moveTo>
                <a:lnTo>
                  <a:pt x="19275" y="23460"/>
                </a:lnTo>
                <a:lnTo>
                  <a:pt x="18948" y="23623"/>
                </a:lnTo>
                <a:lnTo>
                  <a:pt x="18772" y="23297"/>
                </a:lnTo>
                <a:lnTo>
                  <a:pt x="19098" y="23120"/>
                </a:lnTo>
                <a:close/>
                <a:moveTo>
                  <a:pt x="41185" y="23160"/>
                </a:moveTo>
                <a:cubicBezTo>
                  <a:pt x="41128" y="23160"/>
                  <a:pt x="41070" y="23181"/>
                  <a:pt x="41022" y="23229"/>
                </a:cubicBezTo>
                <a:cubicBezTo>
                  <a:pt x="40859" y="23365"/>
                  <a:pt x="40968" y="23623"/>
                  <a:pt x="41172" y="23623"/>
                </a:cubicBezTo>
                <a:cubicBezTo>
                  <a:pt x="41308" y="23623"/>
                  <a:pt x="41403" y="23528"/>
                  <a:pt x="41416" y="23392"/>
                </a:cubicBezTo>
                <a:cubicBezTo>
                  <a:pt x="41416" y="23254"/>
                  <a:pt x="41304" y="23160"/>
                  <a:pt x="41185" y="23160"/>
                </a:cubicBezTo>
                <a:close/>
                <a:moveTo>
                  <a:pt x="30882" y="23093"/>
                </a:moveTo>
                <a:cubicBezTo>
                  <a:pt x="30937" y="23202"/>
                  <a:pt x="31005" y="23338"/>
                  <a:pt x="31059" y="23460"/>
                </a:cubicBezTo>
                <a:lnTo>
                  <a:pt x="30692" y="23637"/>
                </a:lnTo>
                <a:lnTo>
                  <a:pt x="30529" y="23270"/>
                </a:lnTo>
                <a:lnTo>
                  <a:pt x="30882" y="23093"/>
                </a:lnTo>
                <a:close/>
                <a:moveTo>
                  <a:pt x="28137" y="23175"/>
                </a:moveTo>
                <a:lnTo>
                  <a:pt x="28300" y="23515"/>
                </a:lnTo>
                <a:lnTo>
                  <a:pt x="27960" y="23678"/>
                </a:lnTo>
                <a:lnTo>
                  <a:pt x="27797" y="23352"/>
                </a:lnTo>
                <a:lnTo>
                  <a:pt x="28137" y="23175"/>
                </a:lnTo>
                <a:close/>
                <a:moveTo>
                  <a:pt x="34888" y="22872"/>
                </a:moveTo>
                <a:cubicBezTo>
                  <a:pt x="34687" y="22872"/>
                  <a:pt x="34493" y="23022"/>
                  <a:pt x="34484" y="23256"/>
                </a:cubicBezTo>
                <a:cubicBezTo>
                  <a:pt x="34471" y="23474"/>
                  <a:pt x="34647" y="23664"/>
                  <a:pt x="34865" y="23664"/>
                </a:cubicBezTo>
                <a:lnTo>
                  <a:pt x="34865" y="23678"/>
                </a:lnTo>
                <a:cubicBezTo>
                  <a:pt x="34870" y="23678"/>
                  <a:pt x="34876" y="23678"/>
                  <a:pt x="34882" y="23678"/>
                </a:cubicBezTo>
                <a:cubicBezTo>
                  <a:pt x="35225" y="23678"/>
                  <a:pt x="35418" y="23266"/>
                  <a:pt x="35178" y="22998"/>
                </a:cubicBezTo>
                <a:cubicBezTo>
                  <a:pt x="35095" y="22911"/>
                  <a:pt x="34991" y="22872"/>
                  <a:pt x="34888" y="22872"/>
                </a:cubicBezTo>
                <a:close/>
                <a:moveTo>
                  <a:pt x="409" y="23447"/>
                </a:moveTo>
                <a:cubicBezTo>
                  <a:pt x="354" y="23447"/>
                  <a:pt x="273" y="23528"/>
                  <a:pt x="286" y="23569"/>
                </a:cubicBezTo>
                <a:cubicBezTo>
                  <a:pt x="300" y="23623"/>
                  <a:pt x="341" y="23678"/>
                  <a:pt x="409" y="23705"/>
                </a:cubicBezTo>
                <a:cubicBezTo>
                  <a:pt x="449" y="23705"/>
                  <a:pt x="504" y="23637"/>
                  <a:pt x="599" y="23583"/>
                </a:cubicBezTo>
                <a:cubicBezTo>
                  <a:pt x="517" y="23515"/>
                  <a:pt x="476" y="23447"/>
                  <a:pt x="409" y="23447"/>
                </a:cubicBezTo>
                <a:close/>
                <a:moveTo>
                  <a:pt x="16393" y="23188"/>
                </a:moveTo>
                <a:lnTo>
                  <a:pt x="16570" y="23542"/>
                </a:lnTo>
                <a:lnTo>
                  <a:pt x="16203" y="23719"/>
                </a:lnTo>
                <a:lnTo>
                  <a:pt x="16040" y="23365"/>
                </a:lnTo>
                <a:lnTo>
                  <a:pt x="16393" y="23188"/>
                </a:lnTo>
                <a:close/>
                <a:moveTo>
                  <a:pt x="25405" y="23243"/>
                </a:moveTo>
                <a:lnTo>
                  <a:pt x="25568" y="23569"/>
                </a:lnTo>
                <a:lnTo>
                  <a:pt x="25242" y="23732"/>
                </a:lnTo>
                <a:lnTo>
                  <a:pt x="25078" y="23406"/>
                </a:lnTo>
                <a:lnTo>
                  <a:pt x="25405" y="23243"/>
                </a:lnTo>
                <a:close/>
                <a:moveTo>
                  <a:pt x="13620" y="23270"/>
                </a:moveTo>
                <a:lnTo>
                  <a:pt x="13797" y="23596"/>
                </a:lnTo>
                <a:lnTo>
                  <a:pt x="13457" y="23787"/>
                </a:lnTo>
                <a:lnTo>
                  <a:pt x="13280" y="23447"/>
                </a:lnTo>
                <a:lnTo>
                  <a:pt x="13620" y="23270"/>
                </a:lnTo>
                <a:close/>
                <a:moveTo>
                  <a:pt x="38450" y="23111"/>
                </a:moveTo>
                <a:cubicBezTo>
                  <a:pt x="38370" y="23111"/>
                  <a:pt x="38289" y="23139"/>
                  <a:pt x="38222" y="23202"/>
                </a:cubicBezTo>
                <a:cubicBezTo>
                  <a:pt x="37991" y="23420"/>
                  <a:pt x="38141" y="23787"/>
                  <a:pt x="38453" y="23787"/>
                </a:cubicBezTo>
                <a:cubicBezTo>
                  <a:pt x="38630" y="23787"/>
                  <a:pt x="38779" y="23651"/>
                  <a:pt x="38793" y="23460"/>
                </a:cubicBezTo>
                <a:cubicBezTo>
                  <a:pt x="38802" y="23253"/>
                  <a:pt x="38629" y="23111"/>
                  <a:pt x="38450" y="23111"/>
                </a:cubicBezTo>
                <a:close/>
                <a:moveTo>
                  <a:pt x="42830" y="23787"/>
                </a:moveTo>
                <a:cubicBezTo>
                  <a:pt x="42834" y="23787"/>
                  <a:pt x="42837" y="23787"/>
                  <a:pt x="42841" y="23787"/>
                </a:cubicBezTo>
                <a:lnTo>
                  <a:pt x="42841" y="23787"/>
                </a:lnTo>
                <a:cubicBezTo>
                  <a:pt x="42842" y="23787"/>
                  <a:pt x="42843" y="23787"/>
                  <a:pt x="42844" y="23787"/>
                </a:cubicBezTo>
                <a:close/>
                <a:moveTo>
                  <a:pt x="42016" y="23462"/>
                </a:moveTo>
                <a:cubicBezTo>
                  <a:pt x="41934" y="23462"/>
                  <a:pt x="41851" y="23516"/>
                  <a:pt x="41838" y="23623"/>
                </a:cubicBezTo>
                <a:cubicBezTo>
                  <a:pt x="41824" y="23719"/>
                  <a:pt x="41892" y="23814"/>
                  <a:pt x="42001" y="23814"/>
                </a:cubicBezTo>
                <a:cubicBezTo>
                  <a:pt x="42110" y="23814"/>
                  <a:pt x="42191" y="23759"/>
                  <a:pt x="42191" y="23637"/>
                </a:cubicBezTo>
                <a:cubicBezTo>
                  <a:pt x="42184" y="23520"/>
                  <a:pt x="42100" y="23462"/>
                  <a:pt x="42016" y="23462"/>
                </a:cubicBezTo>
                <a:close/>
                <a:moveTo>
                  <a:pt x="3162" y="23212"/>
                </a:moveTo>
                <a:cubicBezTo>
                  <a:pt x="3089" y="23212"/>
                  <a:pt x="3014" y="23238"/>
                  <a:pt x="2950" y="23297"/>
                </a:cubicBezTo>
                <a:cubicBezTo>
                  <a:pt x="2760" y="23487"/>
                  <a:pt x="2882" y="23814"/>
                  <a:pt x="3154" y="23827"/>
                </a:cubicBezTo>
                <a:cubicBezTo>
                  <a:pt x="3331" y="23827"/>
                  <a:pt x="3467" y="23691"/>
                  <a:pt x="3480" y="23528"/>
                </a:cubicBezTo>
                <a:cubicBezTo>
                  <a:pt x="3480" y="23341"/>
                  <a:pt x="3325" y="23212"/>
                  <a:pt x="3162" y="23212"/>
                </a:cubicBezTo>
                <a:close/>
                <a:moveTo>
                  <a:pt x="22686" y="23284"/>
                </a:moveTo>
                <a:lnTo>
                  <a:pt x="22849" y="23651"/>
                </a:lnTo>
                <a:lnTo>
                  <a:pt x="22496" y="23827"/>
                </a:lnTo>
                <a:lnTo>
                  <a:pt x="22319" y="23515"/>
                </a:lnTo>
                <a:lnTo>
                  <a:pt x="22686" y="23284"/>
                </a:lnTo>
                <a:close/>
                <a:moveTo>
                  <a:pt x="5864" y="23079"/>
                </a:moveTo>
                <a:cubicBezTo>
                  <a:pt x="5670" y="23079"/>
                  <a:pt x="5506" y="23250"/>
                  <a:pt x="5506" y="23447"/>
                </a:cubicBezTo>
                <a:lnTo>
                  <a:pt x="5519" y="23447"/>
                </a:lnTo>
                <a:cubicBezTo>
                  <a:pt x="5519" y="23677"/>
                  <a:pt x="5707" y="23832"/>
                  <a:pt x="5904" y="23832"/>
                </a:cubicBezTo>
                <a:cubicBezTo>
                  <a:pt x="5997" y="23832"/>
                  <a:pt x="6093" y="23797"/>
                  <a:pt x="6172" y="23719"/>
                </a:cubicBezTo>
                <a:cubicBezTo>
                  <a:pt x="6399" y="23478"/>
                  <a:pt x="6232" y="23079"/>
                  <a:pt x="5903" y="23079"/>
                </a:cubicBezTo>
                <a:cubicBezTo>
                  <a:pt x="5897" y="23079"/>
                  <a:pt x="5892" y="23080"/>
                  <a:pt x="5886" y="23080"/>
                </a:cubicBezTo>
                <a:cubicBezTo>
                  <a:pt x="5879" y="23079"/>
                  <a:pt x="5871" y="23079"/>
                  <a:pt x="5864" y="23079"/>
                </a:cubicBezTo>
                <a:close/>
                <a:moveTo>
                  <a:pt x="10915" y="23324"/>
                </a:moveTo>
                <a:lnTo>
                  <a:pt x="11092" y="23651"/>
                </a:lnTo>
                <a:lnTo>
                  <a:pt x="10711" y="23882"/>
                </a:lnTo>
                <a:lnTo>
                  <a:pt x="10548" y="23501"/>
                </a:lnTo>
                <a:lnTo>
                  <a:pt x="10915" y="23324"/>
                </a:lnTo>
                <a:close/>
                <a:moveTo>
                  <a:pt x="19927" y="23365"/>
                </a:moveTo>
                <a:lnTo>
                  <a:pt x="20104" y="23732"/>
                </a:lnTo>
                <a:lnTo>
                  <a:pt x="19777" y="23895"/>
                </a:lnTo>
                <a:lnTo>
                  <a:pt x="19601" y="23542"/>
                </a:lnTo>
                <a:lnTo>
                  <a:pt x="19927" y="23365"/>
                </a:lnTo>
                <a:close/>
                <a:moveTo>
                  <a:pt x="35698" y="23119"/>
                </a:moveTo>
                <a:cubicBezTo>
                  <a:pt x="35605" y="23119"/>
                  <a:pt x="35512" y="23153"/>
                  <a:pt x="35436" y="23229"/>
                </a:cubicBezTo>
                <a:cubicBezTo>
                  <a:pt x="35178" y="23474"/>
                  <a:pt x="35354" y="23909"/>
                  <a:pt x="35708" y="23909"/>
                </a:cubicBezTo>
                <a:cubicBezTo>
                  <a:pt x="35911" y="23909"/>
                  <a:pt x="36088" y="23732"/>
                  <a:pt x="36102" y="23528"/>
                </a:cubicBezTo>
                <a:cubicBezTo>
                  <a:pt x="36102" y="23285"/>
                  <a:pt x="35902" y="23119"/>
                  <a:pt x="35698" y="23119"/>
                </a:cubicBezTo>
                <a:close/>
                <a:moveTo>
                  <a:pt x="28952" y="23433"/>
                </a:moveTo>
                <a:lnTo>
                  <a:pt x="29129" y="23759"/>
                </a:lnTo>
                <a:lnTo>
                  <a:pt x="28803" y="23936"/>
                </a:lnTo>
                <a:lnTo>
                  <a:pt x="28626" y="23610"/>
                </a:lnTo>
                <a:lnTo>
                  <a:pt x="28952" y="23433"/>
                </a:lnTo>
                <a:close/>
                <a:moveTo>
                  <a:pt x="17209" y="23460"/>
                </a:moveTo>
                <a:lnTo>
                  <a:pt x="17385" y="23787"/>
                </a:lnTo>
                <a:lnTo>
                  <a:pt x="17018" y="23963"/>
                </a:lnTo>
                <a:lnTo>
                  <a:pt x="16855" y="23637"/>
                </a:lnTo>
                <a:lnTo>
                  <a:pt x="17209" y="23460"/>
                </a:lnTo>
                <a:close/>
                <a:moveTo>
                  <a:pt x="42841" y="23787"/>
                </a:moveTo>
                <a:lnTo>
                  <a:pt x="42841" y="23787"/>
                </a:lnTo>
                <a:cubicBezTo>
                  <a:pt x="42802" y="23802"/>
                  <a:pt x="42775" y="23855"/>
                  <a:pt x="42735" y="23882"/>
                </a:cubicBezTo>
                <a:cubicBezTo>
                  <a:pt x="42776" y="23922"/>
                  <a:pt x="42803" y="23977"/>
                  <a:pt x="42830" y="23977"/>
                </a:cubicBezTo>
                <a:cubicBezTo>
                  <a:pt x="42871" y="23977"/>
                  <a:pt x="42912" y="23922"/>
                  <a:pt x="42979" y="23882"/>
                </a:cubicBezTo>
                <a:cubicBezTo>
                  <a:pt x="42918" y="23832"/>
                  <a:pt x="42878" y="23794"/>
                  <a:pt x="42841" y="23787"/>
                </a:cubicBezTo>
                <a:close/>
                <a:moveTo>
                  <a:pt x="14463" y="23515"/>
                </a:moveTo>
                <a:lnTo>
                  <a:pt x="14626" y="23854"/>
                </a:lnTo>
                <a:lnTo>
                  <a:pt x="14300" y="24018"/>
                </a:lnTo>
                <a:lnTo>
                  <a:pt x="14137" y="23691"/>
                </a:lnTo>
                <a:lnTo>
                  <a:pt x="14463" y="23515"/>
                </a:lnTo>
                <a:close/>
                <a:moveTo>
                  <a:pt x="39270" y="23409"/>
                </a:moveTo>
                <a:cubicBezTo>
                  <a:pt x="39193" y="23409"/>
                  <a:pt x="39115" y="23438"/>
                  <a:pt x="39051" y="23501"/>
                </a:cubicBezTo>
                <a:cubicBezTo>
                  <a:pt x="38865" y="23701"/>
                  <a:pt x="39005" y="24018"/>
                  <a:pt x="39266" y="24018"/>
                </a:cubicBezTo>
                <a:cubicBezTo>
                  <a:pt x="39271" y="24018"/>
                  <a:pt x="39277" y="24018"/>
                  <a:pt x="39282" y="24018"/>
                </a:cubicBezTo>
                <a:cubicBezTo>
                  <a:pt x="39289" y="24018"/>
                  <a:pt x="39296" y="24018"/>
                  <a:pt x="39303" y="24018"/>
                </a:cubicBezTo>
                <a:cubicBezTo>
                  <a:pt x="39471" y="24018"/>
                  <a:pt x="39608" y="23861"/>
                  <a:pt x="39595" y="23691"/>
                </a:cubicBezTo>
                <a:lnTo>
                  <a:pt x="39595" y="23691"/>
                </a:lnTo>
                <a:lnTo>
                  <a:pt x="39581" y="23705"/>
                </a:lnTo>
                <a:cubicBezTo>
                  <a:pt x="39572" y="23524"/>
                  <a:pt x="39424" y="23409"/>
                  <a:pt x="39270" y="23409"/>
                </a:cubicBezTo>
                <a:close/>
                <a:moveTo>
                  <a:pt x="1230" y="23609"/>
                </a:moveTo>
                <a:cubicBezTo>
                  <a:pt x="1129" y="23609"/>
                  <a:pt x="1034" y="23699"/>
                  <a:pt x="1034" y="23814"/>
                </a:cubicBezTo>
                <a:cubicBezTo>
                  <a:pt x="1034" y="23922"/>
                  <a:pt x="1129" y="24018"/>
                  <a:pt x="1238" y="24031"/>
                </a:cubicBezTo>
                <a:cubicBezTo>
                  <a:pt x="1360" y="24031"/>
                  <a:pt x="1442" y="23936"/>
                  <a:pt x="1455" y="23827"/>
                </a:cubicBezTo>
                <a:lnTo>
                  <a:pt x="1455" y="23814"/>
                </a:lnTo>
                <a:cubicBezTo>
                  <a:pt x="1455" y="23705"/>
                  <a:pt x="1374" y="23610"/>
                  <a:pt x="1251" y="23610"/>
                </a:cubicBezTo>
                <a:cubicBezTo>
                  <a:pt x="1244" y="23609"/>
                  <a:pt x="1237" y="23609"/>
                  <a:pt x="1230" y="23609"/>
                </a:cubicBezTo>
                <a:close/>
                <a:moveTo>
                  <a:pt x="26234" y="23501"/>
                </a:moveTo>
                <a:lnTo>
                  <a:pt x="26451" y="23854"/>
                </a:lnTo>
                <a:lnTo>
                  <a:pt x="26084" y="24031"/>
                </a:lnTo>
                <a:lnTo>
                  <a:pt x="25908" y="23664"/>
                </a:lnTo>
                <a:lnTo>
                  <a:pt x="26234" y="23501"/>
                </a:lnTo>
                <a:close/>
                <a:moveTo>
                  <a:pt x="23529" y="23555"/>
                </a:moveTo>
                <a:lnTo>
                  <a:pt x="23692" y="23909"/>
                </a:lnTo>
                <a:lnTo>
                  <a:pt x="23339" y="24086"/>
                </a:lnTo>
                <a:lnTo>
                  <a:pt x="23176" y="23732"/>
                </a:lnTo>
                <a:lnTo>
                  <a:pt x="23529" y="23555"/>
                </a:lnTo>
                <a:close/>
                <a:moveTo>
                  <a:pt x="11731" y="23583"/>
                </a:moveTo>
                <a:lnTo>
                  <a:pt x="11921" y="23922"/>
                </a:lnTo>
                <a:lnTo>
                  <a:pt x="11581" y="24099"/>
                </a:lnTo>
                <a:lnTo>
                  <a:pt x="11391" y="23759"/>
                </a:lnTo>
                <a:lnTo>
                  <a:pt x="11731" y="23583"/>
                </a:lnTo>
                <a:close/>
                <a:moveTo>
                  <a:pt x="6715" y="23297"/>
                </a:moveTo>
                <a:cubicBezTo>
                  <a:pt x="6498" y="23297"/>
                  <a:pt x="6321" y="23474"/>
                  <a:pt x="6321" y="23705"/>
                </a:cubicBezTo>
                <a:cubicBezTo>
                  <a:pt x="6321" y="23942"/>
                  <a:pt x="6511" y="24100"/>
                  <a:pt x="6714" y="24100"/>
                </a:cubicBezTo>
                <a:cubicBezTo>
                  <a:pt x="6813" y="24100"/>
                  <a:pt x="6916" y="24062"/>
                  <a:pt x="7001" y="23977"/>
                </a:cubicBezTo>
                <a:cubicBezTo>
                  <a:pt x="7245" y="23732"/>
                  <a:pt x="7069" y="23297"/>
                  <a:pt x="6715" y="23297"/>
                </a:cubicBezTo>
                <a:close/>
                <a:moveTo>
                  <a:pt x="3997" y="23420"/>
                </a:moveTo>
                <a:lnTo>
                  <a:pt x="4010" y="23433"/>
                </a:lnTo>
                <a:cubicBezTo>
                  <a:pt x="3698" y="23433"/>
                  <a:pt x="3548" y="23800"/>
                  <a:pt x="3766" y="24004"/>
                </a:cubicBezTo>
                <a:cubicBezTo>
                  <a:pt x="3837" y="24075"/>
                  <a:pt x="3925" y="24107"/>
                  <a:pt x="4010" y="24107"/>
                </a:cubicBezTo>
                <a:cubicBezTo>
                  <a:pt x="4185" y="24107"/>
                  <a:pt x="4350" y="23974"/>
                  <a:pt x="4350" y="23773"/>
                </a:cubicBezTo>
                <a:cubicBezTo>
                  <a:pt x="4350" y="23569"/>
                  <a:pt x="4187" y="23420"/>
                  <a:pt x="3997" y="23420"/>
                </a:cubicBezTo>
                <a:close/>
                <a:moveTo>
                  <a:pt x="36539" y="23387"/>
                </a:moveTo>
                <a:cubicBezTo>
                  <a:pt x="36447" y="23387"/>
                  <a:pt x="36353" y="23422"/>
                  <a:pt x="36278" y="23501"/>
                </a:cubicBezTo>
                <a:cubicBezTo>
                  <a:pt x="36047" y="23732"/>
                  <a:pt x="36211" y="24126"/>
                  <a:pt x="36537" y="24126"/>
                </a:cubicBezTo>
                <a:cubicBezTo>
                  <a:pt x="36741" y="24126"/>
                  <a:pt x="36904" y="23963"/>
                  <a:pt x="36904" y="23759"/>
                </a:cubicBezTo>
                <a:lnTo>
                  <a:pt x="36917" y="23759"/>
                </a:lnTo>
                <a:cubicBezTo>
                  <a:pt x="36917" y="23539"/>
                  <a:pt x="36731" y="23387"/>
                  <a:pt x="36539" y="23387"/>
                </a:cubicBezTo>
                <a:close/>
                <a:moveTo>
                  <a:pt x="20770" y="23637"/>
                </a:moveTo>
                <a:lnTo>
                  <a:pt x="20933" y="23977"/>
                </a:lnTo>
                <a:lnTo>
                  <a:pt x="20593" y="24140"/>
                </a:lnTo>
                <a:lnTo>
                  <a:pt x="20430" y="23814"/>
                </a:lnTo>
                <a:lnTo>
                  <a:pt x="20770" y="23637"/>
                </a:lnTo>
                <a:close/>
                <a:moveTo>
                  <a:pt x="32541" y="23596"/>
                </a:moveTo>
                <a:lnTo>
                  <a:pt x="32745" y="23963"/>
                </a:lnTo>
                <a:lnTo>
                  <a:pt x="32378" y="24154"/>
                </a:lnTo>
                <a:lnTo>
                  <a:pt x="32187" y="23787"/>
                </a:lnTo>
                <a:lnTo>
                  <a:pt x="32541" y="23596"/>
                </a:lnTo>
                <a:close/>
                <a:moveTo>
                  <a:pt x="18038" y="23705"/>
                </a:moveTo>
                <a:lnTo>
                  <a:pt x="18214" y="24031"/>
                </a:lnTo>
                <a:lnTo>
                  <a:pt x="17847" y="24208"/>
                </a:lnTo>
                <a:lnTo>
                  <a:pt x="17671" y="23882"/>
                </a:lnTo>
                <a:lnTo>
                  <a:pt x="18038" y="23705"/>
                </a:lnTo>
                <a:close/>
                <a:moveTo>
                  <a:pt x="29768" y="23678"/>
                </a:moveTo>
                <a:lnTo>
                  <a:pt x="29999" y="24031"/>
                </a:lnTo>
                <a:lnTo>
                  <a:pt x="29618" y="24208"/>
                </a:lnTo>
                <a:cubicBezTo>
                  <a:pt x="29564" y="24099"/>
                  <a:pt x="29510" y="23963"/>
                  <a:pt x="29455" y="23841"/>
                </a:cubicBezTo>
                <a:lnTo>
                  <a:pt x="29768" y="23678"/>
                </a:lnTo>
                <a:close/>
                <a:moveTo>
                  <a:pt x="40112" y="23664"/>
                </a:moveTo>
                <a:cubicBezTo>
                  <a:pt x="39853" y="23678"/>
                  <a:pt x="39745" y="23977"/>
                  <a:pt x="39921" y="24140"/>
                </a:cubicBezTo>
                <a:cubicBezTo>
                  <a:pt x="39979" y="24198"/>
                  <a:pt x="40048" y="24224"/>
                  <a:pt x="40116" y="24224"/>
                </a:cubicBezTo>
                <a:cubicBezTo>
                  <a:pt x="40254" y="24224"/>
                  <a:pt x="40383" y="24114"/>
                  <a:pt x="40383" y="23950"/>
                </a:cubicBezTo>
                <a:cubicBezTo>
                  <a:pt x="40397" y="23787"/>
                  <a:pt x="40261" y="23664"/>
                  <a:pt x="40112" y="23664"/>
                </a:cubicBezTo>
                <a:close/>
                <a:moveTo>
                  <a:pt x="15278" y="23759"/>
                </a:moveTo>
                <a:lnTo>
                  <a:pt x="15455" y="24086"/>
                </a:lnTo>
                <a:lnTo>
                  <a:pt x="15115" y="24262"/>
                </a:lnTo>
                <a:lnTo>
                  <a:pt x="14939" y="23936"/>
                </a:lnTo>
                <a:lnTo>
                  <a:pt x="15278" y="23759"/>
                </a:lnTo>
                <a:close/>
                <a:moveTo>
                  <a:pt x="27063" y="23746"/>
                </a:moveTo>
                <a:lnTo>
                  <a:pt x="27226" y="24099"/>
                </a:lnTo>
                <a:lnTo>
                  <a:pt x="26900" y="24262"/>
                </a:lnTo>
                <a:lnTo>
                  <a:pt x="26682" y="23909"/>
                </a:lnTo>
                <a:lnTo>
                  <a:pt x="27063" y="23746"/>
                </a:lnTo>
                <a:close/>
                <a:moveTo>
                  <a:pt x="33798" y="23433"/>
                </a:moveTo>
                <a:cubicBezTo>
                  <a:pt x="33695" y="23433"/>
                  <a:pt x="33590" y="23471"/>
                  <a:pt x="33506" y="23555"/>
                </a:cubicBezTo>
                <a:cubicBezTo>
                  <a:pt x="33261" y="23827"/>
                  <a:pt x="33451" y="24262"/>
                  <a:pt x="33818" y="24262"/>
                </a:cubicBezTo>
                <a:cubicBezTo>
                  <a:pt x="34049" y="24249"/>
                  <a:pt x="34226" y="24072"/>
                  <a:pt x="34226" y="23841"/>
                </a:cubicBezTo>
                <a:cubicBezTo>
                  <a:pt x="34217" y="23594"/>
                  <a:pt x="34011" y="23433"/>
                  <a:pt x="33798" y="23433"/>
                </a:cubicBezTo>
                <a:close/>
                <a:moveTo>
                  <a:pt x="24331" y="23827"/>
                </a:moveTo>
                <a:lnTo>
                  <a:pt x="24508" y="24154"/>
                </a:lnTo>
                <a:lnTo>
                  <a:pt x="24141" y="24330"/>
                </a:lnTo>
                <a:lnTo>
                  <a:pt x="23977" y="24004"/>
                </a:lnTo>
                <a:lnTo>
                  <a:pt x="24331" y="23827"/>
                </a:lnTo>
                <a:close/>
                <a:moveTo>
                  <a:pt x="7539" y="23541"/>
                </a:moveTo>
                <a:cubicBezTo>
                  <a:pt x="7333" y="23541"/>
                  <a:pt x="7137" y="23699"/>
                  <a:pt x="7137" y="23936"/>
                </a:cubicBezTo>
                <a:cubicBezTo>
                  <a:pt x="7124" y="24159"/>
                  <a:pt x="7301" y="24344"/>
                  <a:pt x="7509" y="24344"/>
                </a:cubicBezTo>
                <a:cubicBezTo>
                  <a:pt x="7516" y="24344"/>
                  <a:pt x="7524" y="24344"/>
                  <a:pt x="7531" y="24344"/>
                </a:cubicBezTo>
                <a:cubicBezTo>
                  <a:pt x="7898" y="24344"/>
                  <a:pt x="8075" y="23909"/>
                  <a:pt x="7830" y="23664"/>
                </a:cubicBezTo>
                <a:cubicBezTo>
                  <a:pt x="7745" y="23579"/>
                  <a:pt x="7641" y="23541"/>
                  <a:pt x="7539" y="23541"/>
                </a:cubicBezTo>
                <a:close/>
                <a:moveTo>
                  <a:pt x="2067" y="23841"/>
                </a:moveTo>
                <a:cubicBezTo>
                  <a:pt x="1836" y="23841"/>
                  <a:pt x="1727" y="24113"/>
                  <a:pt x="1876" y="24276"/>
                </a:cubicBezTo>
                <a:cubicBezTo>
                  <a:pt x="1928" y="24328"/>
                  <a:pt x="1992" y="24351"/>
                  <a:pt x="2055" y="24351"/>
                </a:cubicBezTo>
                <a:cubicBezTo>
                  <a:pt x="2192" y="24351"/>
                  <a:pt x="2325" y="24243"/>
                  <a:pt x="2325" y="24086"/>
                </a:cubicBezTo>
                <a:cubicBezTo>
                  <a:pt x="2325" y="23950"/>
                  <a:pt x="2203" y="23841"/>
                  <a:pt x="2067" y="23841"/>
                </a:cubicBezTo>
                <a:close/>
                <a:moveTo>
                  <a:pt x="12560" y="23827"/>
                </a:moveTo>
                <a:lnTo>
                  <a:pt x="12737" y="24194"/>
                </a:lnTo>
                <a:lnTo>
                  <a:pt x="12410" y="24357"/>
                </a:lnTo>
                <a:lnTo>
                  <a:pt x="12234" y="24004"/>
                </a:lnTo>
                <a:lnTo>
                  <a:pt x="12560" y="23827"/>
                </a:lnTo>
                <a:close/>
                <a:moveTo>
                  <a:pt x="4816" y="23650"/>
                </a:moveTo>
                <a:cubicBezTo>
                  <a:pt x="4622" y="23650"/>
                  <a:pt x="4459" y="23808"/>
                  <a:pt x="4459" y="24004"/>
                </a:cubicBezTo>
                <a:lnTo>
                  <a:pt x="4473" y="24004"/>
                </a:lnTo>
                <a:cubicBezTo>
                  <a:pt x="4463" y="24218"/>
                  <a:pt x="4638" y="24368"/>
                  <a:pt x="4823" y="24368"/>
                </a:cubicBezTo>
                <a:cubicBezTo>
                  <a:pt x="4909" y="24368"/>
                  <a:pt x="4997" y="24335"/>
                  <a:pt x="5071" y="24262"/>
                </a:cubicBezTo>
                <a:cubicBezTo>
                  <a:pt x="5302" y="24045"/>
                  <a:pt x="5152" y="23651"/>
                  <a:pt x="4840" y="23651"/>
                </a:cubicBezTo>
                <a:cubicBezTo>
                  <a:pt x="4832" y="23650"/>
                  <a:pt x="4824" y="23650"/>
                  <a:pt x="4816" y="23650"/>
                </a:cubicBezTo>
                <a:close/>
                <a:moveTo>
                  <a:pt x="37349" y="23677"/>
                </a:moveTo>
                <a:cubicBezTo>
                  <a:pt x="37034" y="23677"/>
                  <a:pt x="36880" y="24049"/>
                  <a:pt x="37094" y="24276"/>
                </a:cubicBezTo>
                <a:cubicBezTo>
                  <a:pt x="37172" y="24353"/>
                  <a:pt x="37268" y="24388"/>
                  <a:pt x="37361" y="24388"/>
                </a:cubicBezTo>
                <a:cubicBezTo>
                  <a:pt x="37545" y="24388"/>
                  <a:pt x="37719" y="24252"/>
                  <a:pt x="37719" y="24045"/>
                </a:cubicBezTo>
                <a:cubicBezTo>
                  <a:pt x="37719" y="23841"/>
                  <a:pt x="37556" y="23678"/>
                  <a:pt x="37366" y="23678"/>
                </a:cubicBezTo>
                <a:cubicBezTo>
                  <a:pt x="37360" y="23678"/>
                  <a:pt x="37355" y="23677"/>
                  <a:pt x="37349" y="23677"/>
                </a:cubicBezTo>
                <a:close/>
                <a:moveTo>
                  <a:pt x="21585" y="23895"/>
                </a:moveTo>
                <a:lnTo>
                  <a:pt x="21762" y="24221"/>
                </a:lnTo>
                <a:lnTo>
                  <a:pt x="21422" y="24398"/>
                </a:lnTo>
                <a:lnTo>
                  <a:pt x="21245" y="24058"/>
                </a:lnTo>
                <a:lnTo>
                  <a:pt x="21585" y="23895"/>
                </a:lnTo>
                <a:close/>
                <a:moveTo>
                  <a:pt x="9814" y="23895"/>
                </a:moveTo>
                <a:lnTo>
                  <a:pt x="9991" y="24249"/>
                </a:lnTo>
                <a:lnTo>
                  <a:pt x="9651" y="24453"/>
                </a:lnTo>
                <a:lnTo>
                  <a:pt x="9447" y="24086"/>
                </a:lnTo>
                <a:lnTo>
                  <a:pt x="9814" y="23895"/>
                </a:lnTo>
                <a:close/>
                <a:moveTo>
                  <a:pt x="40927" y="23977"/>
                </a:moveTo>
                <a:cubicBezTo>
                  <a:pt x="40710" y="23977"/>
                  <a:pt x="40614" y="24249"/>
                  <a:pt x="40764" y="24398"/>
                </a:cubicBezTo>
                <a:cubicBezTo>
                  <a:pt x="40814" y="24444"/>
                  <a:pt x="40872" y="24464"/>
                  <a:pt x="40929" y="24464"/>
                </a:cubicBezTo>
                <a:cubicBezTo>
                  <a:pt x="41059" y="24464"/>
                  <a:pt x="41181" y="24359"/>
                  <a:pt x="41172" y="24208"/>
                </a:cubicBezTo>
                <a:cubicBezTo>
                  <a:pt x="41172" y="24086"/>
                  <a:pt x="41063" y="23977"/>
                  <a:pt x="40927" y="23977"/>
                </a:cubicBezTo>
                <a:close/>
                <a:moveTo>
                  <a:pt x="30624" y="23922"/>
                </a:moveTo>
                <a:cubicBezTo>
                  <a:pt x="30638" y="23977"/>
                  <a:pt x="30651" y="24045"/>
                  <a:pt x="30678" y="24113"/>
                </a:cubicBezTo>
                <a:cubicBezTo>
                  <a:pt x="30719" y="24167"/>
                  <a:pt x="30760" y="24235"/>
                  <a:pt x="30801" y="24276"/>
                </a:cubicBezTo>
                <a:lnTo>
                  <a:pt x="30461" y="24466"/>
                </a:lnTo>
                <a:lnTo>
                  <a:pt x="30230" y="24099"/>
                </a:lnTo>
                <a:lnTo>
                  <a:pt x="30624" y="23922"/>
                </a:lnTo>
                <a:close/>
                <a:moveTo>
                  <a:pt x="34643" y="23691"/>
                </a:moveTo>
                <a:cubicBezTo>
                  <a:pt x="34636" y="23691"/>
                  <a:pt x="34628" y="23691"/>
                  <a:pt x="34620" y="23691"/>
                </a:cubicBezTo>
                <a:cubicBezTo>
                  <a:pt x="34267" y="23705"/>
                  <a:pt x="34090" y="24140"/>
                  <a:pt x="34348" y="24385"/>
                </a:cubicBezTo>
                <a:cubicBezTo>
                  <a:pt x="34431" y="24462"/>
                  <a:pt x="34531" y="24498"/>
                  <a:pt x="34628" y="24498"/>
                </a:cubicBezTo>
                <a:cubicBezTo>
                  <a:pt x="34838" y="24498"/>
                  <a:pt x="35037" y="24336"/>
                  <a:pt x="35028" y="24086"/>
                </a:cubicBezTo>
                <a:cubicBezTo>
                  <a:pt x="35028" y="23875"/>
                  <a:pt x="34863" y="23691"/>
                  <a:pt x="34643" y="23691"/>
                </a:cubicBezTo>
                <a:close/>
                <a:moveTo>
                  <a:pt x="18867" y="23977"/>
                </a:moveTo>
                <a:lnTo>
                  <a:pt x="19044" y="24289"/>
                </a:lnTo>
                <a:lnTo>
                  <a:pt x="18677" y="24520"/>
                </a:lnTo>
                <a:lnTo>
                  <a:pt x="18513" y="24154"/>
                </a:lnTo>
                <a:lnTo>
                  <a:pt x="18867" y="23977"/>
                </a:lnTo>
                <a:close/>
                <a:moveTo>
                  <a:pt x="27892" y="24018"/>
                </a:moveTo>
                <a:lnTo>
                  <a:pt x="28055" y="24344"/>
                </a:lnTo>
                <a:lnTo>
                  <a:pt x="27715" y="24520"/>
                </a:lnTo>
                <a:lnTo>
                  <a:pt x="27552" y="24181"/>
                </a:lnTo>
                <a:lnTo>
                  <a:pt x="27892" y="24018"/>
                </a:lnTo>
                <a:close/>
                <a:moveTo>
                  <a:pt x="187" y="24328"/>
                </a:moveTo>
                <a:cubicBezTo>
                  <a:pt x="184" y="24328"/>
                  <a:pt x="180" y="24329"/>
                  <a:pt x="177" y="24330"/>
                </a:cubicBezTo>
                <a:cubicBezTo>
                  <a:pt x="137" y="24330"/>
                  <a:pt x="96" y="24371"/>
                  <a:pt x="82" y="24412"/>
                </a:cubicBezTo>
                <a:cubicBezTo>
                  <a:pt x="82" y="24439"/>
                  <a:pt x="123" y="24480"/>
                  <a:pt x="177" y="24548"/>
                </a:cubicBezTo>
                <a:cubicBezTo>
                  <a:pt x="218" y="24466"/>
                  <a:pt x="259" y="24439"/>
                  <a:pt x="259" y="24412"/>
                </a:cubicBezTo>
                <a:cubicBezTo>
                  <a:pt x="259" y="24375"/>
                  <a:pt x="216" y="24328"/>
                  <a:pt x="187" y="24328"/>
                </a:cubicBezTo>
                <a:close/>
                <a:moveTo>
                  <a:pt x="16108" y="24018"/>
                </a:moveTo>
                <a:lnTo>
                  <a:pt x="16271" y="24371"/>
                </a:lnTo>
                <a:lnTo>
                  <a:pt x="15944" y="24548"/>
                </a:lnTo>
                <a:lnTo>
                  <a:pt x="15781" y="24181"/>
                </a:lnTo>
                <a:lnTo>
                  <a:pt x="16108" y="24018"/>
                </a:lnTo>
                <a:close/>
                <a:moveTo>
                  <a:pt x="25160" y="24072"/>
                </a:moveTo>
                <a:lnTo>
                  <a:pt x="25337" y="24398"/>
                </a:lnTo>
                <a:lnTo>
                  <a:pt x="24970" y="24561"/>
                </a:lnTo>
                <a:lnTo>
                  <a:pt x="24793" y="24249"/>
                </a:lnTo>
                <a:lnTo>
                  <a:pt x="25160" y="24072"/>
                </a:lnTo>
                <a:close/>
                <a:moveTo>
                  <a:pt x="13403" y="24099"/>
                </a:moveTo>
                <a:lnTo>
                  <a:pt x="13566" y="24439"/>
                </a:lnTo>
                <a:lnTo>
                  <a:pt x="13226" y="24602"/>
                </a:lnTo>
                <a:lnTo>
                  <a:pt x="13063" y="24262"/>
                </a:lnTo>
                <a:lnTo>
                  <a:pt x="13403" y="24099"/>
                </a:lnTo>
                <a:close/>
                <a:moveTo>
                  <a:pt x="38195" y="23936"/>
                </a:moveTo>
                <a:cubicBezTo>
                  <a:pt x="37882" y="23936"/>
                  <a:pt x="37733" y="24303"/>
                  <a:pt x="37950" y="24520"/>
                </a:cubicBezTo>
                <a:cubicBezTo>
                  <a:pt x="38021" y="24591"/>
                  <a:pt x="38108" y="24623"/>
                  <a:pt x="38193" y="24623"/>
                </a:cubicBezTo>
                <a:cubicBezTo>
                  <a:pt x="38368" y="24623"/>
                  <a:pt x="38535" y="24487"/>
                  <a:pt x="38535" y="24276"/>
                </a:cubicBezTo>
                <a:cubicBezTo>
                  <a:pt x="38535" y="24099"/>
                  <a:pt x="38372" y="23936"/>
                  <a:pt x="38195" y="23936"/>
                </a:cubicBezTo>
                <a:close/>
                <a:moveTo>
                  <a:pt x="2882" y="24031"/>
                </a:moveTo>
                <a:cubicBezTo>
                  <a:pt x="2721" y="24045"/>
                  <a:pt x="2600" y="24177"/>
                  <a:pt x="2597" y="24337"/>
                </a:cubicBezTo>
                <a:lnTo>
                  <a:pt x="2597" y="24337"/>
                </a:lnTo>
                <a:cubicBezTo>
                  <a:pt x="2597" y="24335"/>
                  <a:pt x="2597" y="24333"/>
                  <a:pt x="2597" y="24330"/>
                </a:cubicBezTo>
                <a:lnTo>
                  <a:pt x="2597" y="24344"/>
                </a:lnTo>
                <a:cubicBezTo>
                  <a:pt x="2597" y="24342"/>
                  <a:pt x="2597" y="24339"/>
                  <a:pt x="2597" y="24337"/>
                </a:cubicBezTo>
                <a:lnTo>
                  <a:pt x="2597" y="24337"/>
                </a:lnTo>
                <a:cubicBezTo>
                  <a:pt x="2601" y="24518"/>
                  <a:pt x="2749" y="24636"/>
                  <a:pt x="2899" y="24636"/>
                </a:cubicBezTo>
                <a:cubicBezTo>
                  <a:pt x="2971" y="24636"/>
                  <a:pt x="3043" y="24609"/>
                  <a:pt x="3100" y="24548"/>
                </a:cubicBezTo>
                <a:cubicBezTo>
                  <a:pt x="3290" y="24357"/>
                  <a:pt x="3154" y="24031"/>
                  <a:pt x="2882" y="24031"/>
                </a:cubicBezTo>
                <a:close/>
                <a:moveTo>
                  <a:pt x="5665" y="23908"/>
                </a:moveTo>
                <a:cubicBezTo>
                  <a:pt x="5657" y="23908"/>
                  <a:pt x="5649" y="23908"/>
                  <a:pt x="5642" y="23909"/>
                </a:cubicBezTo>
                <a:lnTo>
                  <a:pt x="5655" y="23909"/>
                </a:lnTo>
                <a:cubicBezTo>
                  <a:pt x="5315" y="23909"/>
                  <a:pt x="5152" y="24317"/>
                  <a:pt x="5383" y="24548"/>
                </a:cubicBezTo>
                <a:cubicBezTo>
                  <a:pt x="5458" y="24623"/>
                  <a:pt x="5551" y="24656"/>
                  <a:pt x="5644" y="24656"/>
                </a:cubicBezTo>
                <a:cubicBezTo>
                  <a:pt x="5836" y="24656"/>
                  <a:pt x="6022" y="24510"/>
                  <a:pt x="6022" y="24289"/>
                </a:cubicBezTo>
                <a:cubicBezTo>
                  <a:pt x="6035" y="24080"/>
                  <a:pt x="5872" y="23908"/>
                  <a:pt x="5665" y="23908"/>
                </a:cubicBezTo>
                <a:close/>
                <a:moveTo>
                  <a:pt x="41757" y="24264"/>
                </a:moveTo>
                <a:cubicBezTo>
                  <a:pt x="41661" y="24264"/>
                  <a:pt x="41566" y="24329"/>
                  <a:pt x="41579" y="24466"/>
                </a:cubicBezTo>
                <a:cubicBezTo>
                  <a:pt x="41559" y="24605"/>
                  <a:pt x="41659" y="24677"/>
                  <a:pt x="41760" y="24677"/>
                </a:cubicBezTo>
                <a:cubicBezTo>
                  <a:pt x="41856" y="24677"/>
                  <a:pt x="41953" y="24612"/>
                  <a:pt x="41946" y="24480"/>
                </a:cubicBezTo>
                <a:cubicBezTo>
                  <a:pt x="41968" y="24339"/>
                  <a:pt x="41861" y="24264"/>
                  <a:pt x="41757" y="24264"/>
                </a:cubicBezTo>
                <a:close/>
                <a:moveTo>
                  <a:pt x="10657" y="24045"/>
                </a:moveTo>
                <a:cubicBezTo>
                  <a:pt x="10671" y="24126"/>
                  <a:pt x="10684" y="24208"/>
                  <a:pt x="10711" y="24303"/>
                </a:cubicBezTo>
                <a:cubicBezTo>
                  <a:pt x="10752" y="24371"/>
                  <a:pt x="10793" y="24439"/>
                  <a:pt x="10847" y="24493"/>
                </a:cubicBezTo>
                <a:lnTo>
                  <a:pt x="10467" y="24684"/>
                </a:lnTo>
                <a:lnTo>
                  <a:pt x="10263" y="24330"/>
                </a:lnTo>
                <a:cubicBezTo>
                  <a:pt x="10440" y="24317"/>
                  <a:pt x="10603" y="24208"/>
                  <a:pt x="10657" y="24045"/>
                </a:cubicBezTo>
                <a:close/>
                <a:moveTo>
                  <a:pt x="22401" y="24154"/>
                </a:moveTo>
                <a:lnTo>
                  <a:pt x="22632" y="24507"/>
                </a:lnTo>
                <a:lnTo>
                  <a:pt x="22251" y="24684"/>
                </a:lnTo>
                <a:lnTo>
                  <a:pt x="22088" y="24330"/>
                </a:lnTo>
                <a:lnTo>
                  <a:pt x="22401" y="24154"/>
                </a:lnTo>
                <a:close/>
                <a:moveTo>
                  <a:pt x="19682" y="24181"/>
                </a:moveTo>
                <a:lnTo>
                  <a:pt x="19859" y="24548"/>
                </a:lnTo>
                <a:lnTo>
                  <a:pt x="19533" y="24711"/>
                </a:lnTo>
                <a:lnTo>
                  <a:pt x="19356" y="24357"/>
                </a:lnTo>
                <a:lnTo>
                  <a:pt x="19682" y="24181"/>
                </a:lnTo>
                <a:close/>
                <a:moveTo>
                  <a:pt x="31711" y="23352"/>
                </a:moveTo>
                <a:lnTo>
                  <a:pt x="31915" y="23732"/>
                </a:lnTo>
                <a:cubicBezTo>
                  <a:pt x="31896" y="23728"/>
                  <a:pt x="31878" y="23727"/>
                  <a:pt x="31861" y="23727"/>
                </a:cubicBezTo>
                <a:cubicBezTo>
                  <a:pt x="31693" y="23727"/>
                  <a:pt x="31602" y="23894"/>
                  <a:pt x="31467" y="24018"/>
                </a:cubicBezTo>
                <a:cubicBezTo>
                  <a:pt x="31494" y="24208"/>
                  <a:pt x="31494" y="24412"/>
                  <a:pt x="31684" y="24520"/>
                </a:cubicBezTo>
                <a:lnTo>
                  <a:pt x="31277" y="24711"/>
                </a:lnTo>
                <a:lnTo>
                  <a:pt x="31086" y="24357"/>
                </a:lnTo>
                <a:cubicBezTo>
                  <a:pt x="31263" y="24317"/>
                  <a:pt x="31440" y="24249"/>
                  <a:pt x="31467" y="24018"/>
                </a:cubicBezTo>
                <a:cubicBezTo>
                  <a:pt x="31521" y="23841"/>
                  <a:pt x="31467" y="23651"/>
                  <a:pt x="31317" y="23555"/>
                </a:cubicBezTo>
                <a:cubicBezTo>
                  <a:pt x="31453" y="23487"/>
                  <a:pt x="31589" y="23420"/>
                  <a:pt x="31711" y="23352"/>
                </a:cubicBezTo>
                <a:close/>
                <a:moveTo>
                  <a:pt x="35460" y="23949"/>
                </a:moveTo>
                <a:cubicBezTo>
                  <a:pt x="35117" y="23949"/>
                  <a:pt x="34937" y="24375"/>
                  <a:pt x="35178" y="24616"/>
                </a:cubicBezTo>
                <a:cubicBezTo>
                  <a:pt x="35262" y="24701"/>
                  <a:pt x="35365" y="24738"/>
                  <a:pt x="35465" y="24738"/>
                </a:cubicBezTo>
                <a:cubicBezTo>
                  <a:pt x="35667" y="24738"/>
                  <a:pt x="35857" y="24581"/>
                  <a:pt x="35857" y="24344"/>
                </a:cubicBezTo>
                <a:cubicBezTo>
                  <a:pt x="35857" y="24126"/>
                  <a:pt x="35680" y="23950"/>
                  <a:pt x="35477" y="23950"/>
                </a:cubicBezTo>
                <a:cubicBezTo>
                  <a:pt x="35471" y="23949"/>
                  <a:pt x="35466" y="23949"/>
                  <a:pt x="35460" y="23949"/>
                </a:cubicBezTo>
                <a:close/>
                <a:moveTo>
                  <a:pt x="28721" y="24249"/>
                </a:moveTo>
                <a:lnTo>
                  <a:pt x="28884" y="24588"/>
                </a:lnTo>
                <a:lnTo>
                  <a:pt x="28558" y="24765"/>
                </a:lnTo>
                <a:cubicBezTo>
                  <a:pt x="28490" y="24656"/>
                  <a:pt x="28422" y="24534"/>
                  <a:pt x="28381" y="24439"/>
                </a:cubicBezTo>
                <a:lnTo>
                  <a:pt x="28721" y="24249"/>
                </a:lnTo>
                <a:close/>
                <a:moveTo>
                  <a:pt x="16937" y="24289"/>
                </a:moveTo>
                <a:cubicBezTo>
                  <a:pt x="16991" y="24398"/>
                  <a:pt x="17059" y="24520"/>
                  <a:pt x="17113" y="24616"/>
                </a:cubicBezTo>
                <a:lnTo>
                  <a:pt x="16787" y="24792"/>
                </a:lnTo>
                <a:lnTo>
                  <a:pt x="16597" y="24466"/>
                </a:lnTo>
                <a:lnTo>
                  <a:pt x="16937" y="24289"/>
                </a:lnTo>
                <a:close/>
                <a:moveTo>
                  <a:pt x="993" y="24453"/>
                </a:moveTo>
                <a:cubicBezTo>
                  <a:pt x="884" y="24453"/>
                  <a:pt x="803" y="24534"/>
                  <a:pt x="816" y="24643"/>
                </a:cubicBezTo>
                <a:cubicBezTo>
                  <a:pt x="816" y="24765"/>
                  <a:pt x="905" y="24826"/>
                  <a:pt x="993" y="24826"/>
                </a:cubicBezTo>
                <a:cubicBezTo>
                  <a:pt x="1081" y="24826"/>
                  <a:pt x="1170" y="24765"/>
                  <a:pt x="1170" y="24643"/>
                </a:cubicBezTo>
                <a:cubicBezTo>
                  <a:pt x="1170" y="24534"/>
                  <a:pt x="1102" y="24466"/>
                  <a:pt x="993" y="24453"/>
                </a:cubicBezTo>
                <a:close/>
                <a:moveTo>
                  <a:pt x="39011" y="24208"/>
                </a:moveTo>
                <a:cubicBezTo>
                  <a:pt x="38589" y="24208"/>
                  <a:pt x="38589" y="24833"/>
                  <a:pt x="39011" y="24833"/>
                </a:cubicBezTo>
                <a:cubicBezTo>
                  <a:pt x="39432" y="24833"/>
                  <a:pt x="39432" y="24208"/>
                  <a:pt x="39011" y="24208"/>
                </a:cubicBezTo>
                <a:close/>
                <a:moveTo>
                  <a:pt x="26003" y="24317"/>
                </a:moveTo>
                <a:lnTo>
                  <a:pt x="26166" y="24684"/>
                </a:lnTo>
                <a:lnTo>
                  <a:pt x="25826" y="24847"/>
                </a:lnTo>
                <a:lnTo>
                  <a:pt x="25649" y="24493"/>
                </a:lnTo>
                <a:lnTo>
                  <a:pt x="26003" y="24317"/>
                </a:lnTo>
                <a:close/>
                <a:moveTo>
                  <a:pt x="14218" y="24357"/>
                </a:moveTo>
                <a:lnTo>
                  <a:pt x="14395" y="24684"/>
                </a:lnTo>
                <a:lnTo>
                  <a:pt x="14069" y="24860"/>
                </a:lnTo>
                <a:lnTo>
                  <a:pt x="13892" y="24520"/>
                </a:lnTo>
                <a:lnTo>
                  <a:pt x="14218" y="24357"/>
                </a:lnTo>
                <a:close/>
                <a:moveTo>
                  <a:pt x="42585" y="24602"/>
                </a:moveTo>
                <a:cubicBezTo>
                  <a:pt x="42558" y="24602"/>
                  <a:pt x="42477" y="24670"/>
                  <a:pt x="42477" y="24697"/>
                </a:cubicBezTo>
                <a:cubicBezTo>
                  <a:pt x="42477" y="24738"/>
                  <a:pt x="42531" y="24806"/>
                  <a:pt x="42585" y="24887"/>
                </a:cubicBezTo>
                <a:cubicBezTo>
                  <a:pt x="42640" y="24806"/>
                  <a:pt x="42708" y="24752"/>
                  <a:pt x="42708" y="24711"/>
                </a:cubicBezTo>
                <a:cubicBezTo>
                  <a:pt x="42680" y="24656"/>
                  <a:pt x="42640" y="24616"/>
                  <a:pt x="42585" y="24602"/>
                </a:cubicBezTo>
                <a:close/>
                <a:moveTo>
                  <a:pt x="3708" y="24262"/>
                </a:moveTo>
                <a:cubicBezTo>
                  <a:pt x="3421" y="24262"/>
                  <a:pt x="3280" y="24606"/>
                  <a:pt x="3480" y="24820"/>
                </a:cubicBezTo>
                <a:cubicBezTo>
                  <a:pt x="3546" y="24885"/>
                  <a:pt x="3628" y="24914"/>
                  <a:pt x="3709" y="24914"/>
                </a:cubicBezTo>
                <a:cubicBezTo>
                  <a:pt x="3882" y="24914"/>
                  <a:pt x="4051" y="24783"/>
                  <a:pt x="4051" y="24588"/>
                </a:cubicBezTo>
                <a:cubicBezTo>
                  <a:pt x="4038" y="24412"/>
                  <a:pt x="3902" y="24262"/>
                  <a:pt x="3725" y="24262"/>
                </a:cubicBezTo>
                <a:cubicBezTo>
                  <a:pt x="3719" y="24262"/>
                  <a:pt x="3714" y="24262"/>
                  <a:pt x="3708" y="24262"/>
                </a:cubicBezTo>
                <a:close/>
                <a:moveTo>
                  <a:pt x="6470" y="24125"/>
                </a:moveTo>
                <a:cubicBezTo>
                  <a:pt x="6376" y="24125"/>
                  <a:pt x="6279" y="24159"/>
                  <a:pt x="6199" y="24235"/>
                </a:cubicBezTo>
                <a:cubicBezTo>
                  <a:pt x="5941" y="24480"/>
                  <a:pt x="6117" y="24915"/>
                  <a:pt x="6471" y="24915"/>
                </a:cubicBezTo>
                <a:cubicBezTo>
                  <a:pt x="6675" y="24915"/>
                  <a:pt x="6851" y="24752"/>
                  <a:pt x="6865" y="24534"/>
                </a:cubicBezTo>
                <a:cubicBezTo>
                  <a:pt x="6874" y="24291"/>
                  <a:pt x="6677" y="24125"/>
                  <a:pt x="6470" y="24125"/>
                </a:cubicBezTo>
                <a:close/>
                <a:moveTo>
                  <a:pt x="11486" y="24412"/>
                </a:moveTo>
                <a:lnTo>
                  <a:pt x="11649" y="24738"/>
                </a:lnTo>
                <a:lnTo>
                  <a:pt x="11282" y="24915"/>
                </a:lnTo>
                <a:lnTo>
                  <a:pt x="11119" y="24575"/>
                </a:lnTo>
                <a:lnTo>
                  <a:pt x="11486" y="24412"/>
                </a:lnTo>
                <a:close/>
                <a:moveTo>
                  <a:pt x="23230" y="24398"/>
                </a:moveTo>
                <a:lnTo>
                  <a:pt x="23407" y="24752"/>
                </a:lnTo>
                <a:lnTo>
                  <a:pt x="23080" y="24915"/>
                </a:lnTo>
                <a:lnTo>
                  <a:pt x="22863" y="24561"/>
                </a:lnTo>
                <a:lnTo>
                  <a:pt x="23230" y="24398"/>
                </a:lnTo>
                <a:close/>
                <a:moveTo>
                  <a:pt x="32296" y="24412"/>
                </a:moveTo>
                <a:lnTo>
                  <a:pt x="32486" y="24765"/>
                </a:lnTo>
                <a:lnTo>
                  <a:pt x="32092" y="24955"/>
                </a:lnTo>
                <a:cubicBezTo>
                  <a:pt x="32038" y="24860"/>
                  <a:pt x="31970" y="24724"/>
                  <a:pt x="31915" y="24616"/>
                </a:cubicBezTo>
                <a:lnTo>
                  <a:pt x="32296" y="24412"/>
                </a:lnTo>
                <a:close/>
                <a:moveTo>
                  <a:pt x="36279" y="24203"/>
                </a:moveTo>
                <a:cubicBezTo>
                  <a:pt x="36187" y="24203"/>
                  <a:pt x="36095" y="24238"/>
                  <a:pt x="36020" y="24317"/>
                </a:cubicBezTo>
                <a:cubicBezTo>
                  <a:pt x="35780" y="24557"/>
                  <a:pt x="35947" y="24956"/>
                  <a:pt x="36276" y="24956"/>
                </a:cubicBezTo>
                <a:cubicBezTo>
                  <a:pt x="36281" y="24956"/>
                  <a:pt x="36287" y="24956"/>
                  <a:pt x="36292" y="24955"/>
                </a:cubicBezTo>
                <a:cubicBezTo>
                  <a:pt x="36496" y="24955"/>
                  <a:pt x="36659" y="24792"/>
                  <a:pt x="36659" y="24588"/>
                </a:cubicBezTo>
                <a:lnTo>
                  <a:pt x="36673" y="24588"/>
                </a:lnTo>
                <a:cubicBezTo>
                  <a:pt x="36663" y="24358"/>
                  <a:pt x="36473" y="24203"/>
                  <a:pt x="36279" y="24203"/>
                </a:cubicBezTo>
                <a:close/>
                <a:moveTo>
                  <a:pt x="20525" y="24466"/>
                </a:moveTo>
                <a:lnTo>
                  <a:pt x="20688" y="24806"/>
                </a:lnTo>
                <a:lnTo>
                  <a:pt x="20362" y="24983"/>
                </a:lnTo>
                <a:lnTo>
                  <a:pt x="20185" y="24643"/>
                </a:lnTo>
                <a:lnTo>
                  <a:pt x="20525" y="24466"/>
                </a:lnTo>
                <a:close/>
                <a:moveTo>
                  <a:pt x="17766" y="24534"/>
                </a:moveTo>
                <a:lnTo>
                  <a:pt x="17943" y="24874"/>
                </a:lnTo>
                <a:lnTo>
                  <a:pt x="17603" y="25037"/>
                </a:lnTo>
                <a:lnTo>
                  <a:pt x="17440" y="24711"/>
                </a:lnTo>
                <a:lnTo>
                  <a:pt x="17766" y="24534"/>
                </a:lnTo>
                <a:close/>
                <a:moveTo>
                  <a:pt x="29510" y="24507"/>
                </a:moveTo>
                <a:lnTo>
                  <a:pt x="29686" y="24860"/>
                </a:lnTo>
                <a:lnTo>
                  <a:pt x="29374" y="25037"/>
                </a:lnTo>
                <a:lnTo>
                  <a:pt x="29183" y="24670"/>
                </a:lnTo>
                <a:lnTo>
                  <a:pt x="29510" y="24507"/>
                </a:lnTo>
                <a:close/>
                <a:moveTo>
                  <a:pt x="39877" y="24493"/>
                </a:moveTo>
                <a:cubicBezTo>
                  <a:pt x="39629" y="24493"/>
                  <a:pt x="39490" y="24783"/>
                  <a:pt x="39663" y="24969"/>
                </a:cubicBezTo>
                <a:cubicBezTo>
                  <a:pt x="39721" y="25027"/>
                  <a:pt x="39793" y="25053"/>
                  <a:pt x="39864" y="25053"/>
                </a:cubicBezTo>
                <a:cubicBezTo>
                  <a:pt x="40011" y="25053"/>
                  <a:pt x="40152" y="24943"/>
                  <a:pt x="40152" y="24779"/>
                </a:cubicBezTo>
                <a:cubicBezTo>
                  <a:pt x="40166" y="24616"/>
                  <a:pt x="40044" y="24493"/>
                  <a:pt x="39894" y="24493"/>
                </a:cubicBezTo>
                <a:cubicBezTo>
                  <a:pt x="39888" y="24493"/>
                  <a:pt x="39883" y="24493"/>
                  <a:pt x="39877" y="24493"/>
                </a:cubicBezTo>
                <a:close/>
                <a:moveTo>
                  <a:pt x="26805" y="24602"/>
                </a:moveTo>
                <a:lnTo>
                  <a:pt x="26981" y="24928"/>
                </a:lnTo>
                <a:lnTo>
                  <a:pt x="26614" y="25091"/>
                </a:lnTo>
                <a:lnTo>
                  <a:pt x="26451" y="24765"/>
                </a:lnTo>
                <a:lnTo>
                  <a:pt x="26805" y="24602"/>
                </a:lnTo>
                <a:close/>
                <a:moveTo>
                  <a:pt x="33563" y="24253"/>
                </a:moveTo>
                <a:cubicBezTo>
                  <a:pt x="33456" y="24253"/>
                  <a:pt x="33347" y="24294"/>
                  <a:pt x="33261" y="24385"/>
                </a:cubicBezTo>
                <a:cubicBezTo>
                  <a:pt x="33007" y="24652"/>
                  <a:pt x="33201" y="25092"/>
                  <a:pt x="33557" y="25092"/>
                </a:cubicBezTo>
                <a:cubicBezTo>
                  <a:pt x="33563" y="25092"/>
                  <a:pt x="33568" y="25092"/>
                  <a:pt x="33574" y="25091"/>
                </a:cubicBezTo>
                <a:cubicBezTo>
                  <a:pt x="33805" y="25078"/>
                  <a:pt x="33981" y="24901"/>
                  <a:pt x="33981" y="24670"/>
                </a:cubicBezTo>
                <a:cubicBezTo>
                  <a:pt x="33981" y="24416"/>
                  <a:pt x="33776" y="24253"/>
                  <a:pt x="33563" y="24253"/>
                </a:cubicBezTo>
                <a:close/>
                <a:moveTo>
                  <a:pt x="15061" y="24602"/>
                </a:moveTo>
                <a:lnTo>
                  <a:pt x="15224" y="24928"/>
                </a:lnTo>
                <a:lnTo>
                  <a:pt x="14884" y="25105"/>
                </a:lnTo>
                <a:lnTo>
                  <a:pt x="14721" y="24765"/>
                </a:lnTo>
                <a:lnTo>
                  <a:pt x="15061" y="24602"/>
                </a:lnTo>
                <a:close/>
                <a:moveTo>
                  <a:pt x="24073" y="24656"/>
                </a:moveTo>
                <a:lnTo>
                  <a:pt x="24249" y="24996"/>
                </a:lnTo>
                <a:lnTo>
                  <a:pt x="23910" y="25159"/>
                </a:lnTo>
                <a:lnTo>
                  <a:pt x="23733" y="24833"/>
                </a:lnTo>
                <a:lnTo>
                  <a:pt x="24073" y="24656"/>
                </a:lnTo>
                <a:close/>
                <a:moveTo>
                  <a:pt x="1818" y="24679"/>
                </a:moveTo>
                <a:cubicBezTo>
                  <a:pt x="1757" y="24679"/>
                  <a:pt x="1695" y="24702"/>
                  <a:pt x="1645" y="24752"/>
                </a:cubicBezTo>
                <a:cubicBezTo>
                  <a:pt x="1500" y="24911"/>
                  <a:pt x="1599" y="25160"/>
                  <a:pt x="1806" y="25160"/>
                </a:cubicBezTo>
                <a:cubicBezTo>
                  <a:pt x="1811" y="25160"/>
                  <a:pt x="1817" y="25160"/>
                  <a:pt x="1822" y="25159"/>
                </a:cubicBezTo>
                <a:cubicBezTo>
                  <a:pt x="1958" y="25159"/>
                  <a:pt x="2067" y="25051"/>
                  <a:pt x="2067" y="24915"/>
                </a:cubicBezTo>
                <a:cubicBezTo>
                  <a:pt x="2058" y="24770"/>
                  <a:pt x="1940" y="24679"/>
                  <a:pt x="1818" y="24679"/>
                </a:cubicBezTo>
                <a:close/>
                <a:moveTo>
                  <a:pt x="4554" y="24480"/>
                </a:moveTo>
                <a:cubicBezTo>
                  <a:pt x="4242" y="24480"/>
                  <a:pt x="4092" y="24847"/>
                  <a:pt x="4310" y="25064"/>
                </a:cubicBezTo>
                <a:cubicBezTo>
                  <a:pt x="4376" y="25136"/>
                  <a:pt x="4461" y="25167"/>
                  <a:pt x="4545" y="25167"/>
                </a:cubicBezTo>
                <a:cubicBezTo>
                  <a:pt x="4716" y="25167"/>
                  <a:pt x="4885" y="25034"/>
                  <a:pt x="4894" y="24833"/>
                </a:cubicBezTo>
                <a:cubicBezTo>
                  <a:pt x="4894" y="24643"/>
                  <a:pt x="4744" y="24480"/>
                  <a:pt x="4554" y="24480"/>
                </a:cubicBezTo>
                <a:close/>
                <a:moveTo>
                  <a:pt x="7294" y="24367"/>
                </a:moveTo>
                <a:cubicBezTo>
                  <a:pt x="7197" y="24367"/>
                  <a:pt x="7097" y="24402"/>
                  <a:pt x="7014" y="24480"/>
                </a:cubicBezTo>
                <a:cubicBezTo>
                  <a:pt x="6756" y="24738"/>
                  <a:pt x="6933" y="25173"/>
                  <a:pt x="7300" y="25173"/>
                </a:cubicBezTo>
                <a:cubicBezTo>
                  <a:pt x="7517" y="25173"/>
                  <a:pt x="7694" y="24996"/>
                  <a:pt x="7694" y="24779"/>
                </a:cubicBezTo>
                <a:cubicBezTo>
                  <a:pt x="7703" y="24528"/>
                  <a:pt x="7504" y="24367"/>
                  <a:pt x="7294" y="24367"/>
                </a:cubicBezTo>
                <a:close/>
                <a:moveTo>
                  <a:pt x="12315" y="24656"/>
                </a:moveTo>
                <a:lnTo>
                  <a:pt x="12478" y="25010"/>
                </a:lnTo>
                <a:lnTo>
                  <a:pt x="12125" y="25187"/>
                </a:lnTo>
                <a:lnTo>
                  <a:pt x="11962" y="24833"/>
                </a:lnTo>
                <a:lnTo>
                  <a:pt x="12315" y="24656"/>
                </a:lnTo>
                <a:close/>
                <a:moveTo>
                  <a:pt x="21354" y="24711"/>
                </a:moveTo>
                <a:lnTo>
                  <a:pt x="21517" y="25051"/>
                </a:lnTo>
                <a:lnTo>
                  <a:pt x="21205" y="25227"/>
                </a:lnTo>
                <a:lnTo>
                  <a:pt x="21014" y="24901"/>
                </a:lnTo>
                <a:lnTo>
                  <a:pt x="21354" y="24711"/>
                </a:lnTo>
                <a:close/>
                <a:moveTo>
                  <a:pt x="37108" y="24507"/>
                </a:moveTo>
                <a:cubicBezTo>
                  <a:pt x="36917" y="24507"/>
                  <a:pt x="36754" y="24656"/>
                  <a:pt x="36754" y="24860"/>
                </a:cubicBezTo>
                <a:cubicBezTo>
                  <a:pt x="36745" y="25084"/>
                  <a:pt x="36927" y="25237"/>
                  <a:pt x="37117" y="25237"/>
                </a:cubicBezTo>
                <a:cubicBezTo>
                  <a:pt x="37204" y="25237"/>
                  <a:pt x="37293" y="25205"/>
                  <a:pt x="37366" y="25132"/>
                </a:cubicBezTo>
                <a:cubicBezTo>
                  <a:pt x="37611" y="24901"/>
                  <a:pt x="37434" y="24507"/>
                  <a:pt x="37108" y="24507"/>
                </a:cubicBezTo>
                <a:close/>
                <a:moveTo>
                  <a:pt x="9570" y="24711"/>
                </a:moveTo>
                <a:lnTo>
                  <a:pt x="9760" y="25078"/>
                </a:lnTo>
                <a:lnTo>
                  <a:pt x="9407" y="25268"/>
                </a:lnTo>
                <a:lnTo>
                  <a:pt x="9203" y="24901"/>
                </a:lnTo>
                <a:lnTo>
                  <a:pt x="9570" y="24711"/>
                </a:lnTo>
                <a:close/>
                <a:moveTo>
                  <a:pt x="30366" y="24765"/>
                </a:moveTo>
                <a:cubicBezTo>
                  <a:pt x="30420" y="24874"/>
                  <a:pt x="30488" y="24996"/>
                  <a:pt x="30543" y="25105"/>
                </a:cubicBezTo>
                <a:lnTo>
                  <a:pt x="30203" y="25282"/>
                </a:lnTo>
                <a:lnTo>
                  <a:pt x="30026" y="24955"/>
                </a:lnTo>
                <a:lnTo>
                  <a:pt x="30366" y="24765"/>
                </a:lnTo>
                <a:close/>
                <a:moveTo>
                  <a:pt x="18622" y="24724"/>
                </a:moveTo>
                <a:cubicBezTo>
                  <a:pt x="18622" y="24887"/>
                  <a:pt x="18704" y="25037"/>
                  <a:pt x="18853" y="25119"/>
                </a:cubicBezTo>
                <a:lnTo>
                  <a:pt x="18432" y="25295"/>
                </a:lnTo>
                <a:lnTo>
                  <a:pt x="18255" y="24955"/>
                </a:lnTo>
                <a:lnTo>
                  <a:pt x="18622" y="24724"/>
                </a:lnTo>
                <a:close/>
                <a:moveTo>
                  <a:pt x="40682" y="24792"/>
                </a:moveTo>
                <a:cubicBezTo>
                  <a:pt x="40546" y="24792"/>
                  <a:pt x="40438" y="24915"/>
                  <a:pt x="40438" y="25051"/>
                </a:cubicBezTo>
                <a:cubicBezTo>
                  <a:pt x="40447" y="25202"/>
                  <a:pt x="40567" y="25295"/>
                  <a:pt x="40691" y="25295"/>
                </a:cubicBezTo>
                <a:cubicBezTo>
                  <a:pt x="40755" y="25295"/>
                  <a:pt x="40821" y="25270"/>
                  <a:pt x="40873" y="25214"/>
                </a:cubicBezTo>
                <a:cubicBezTo>
                  <a:pt x="41022" y="25051"/>
                  <a:pt x="40913" y="24792"/>
                  <a:pt x="40682" y="24792"/>
                </a:cubicBezTo>
                <a:close/>
                <a:moveTo>
                  <a:pt x="34384" y="24522"/>
                </a:moveTo>
                <a:cubicBezTo>
                  <a:pt x="34290" y="24522"/>
                  <a:pt x="34196" y="24555"/>
                  <a:pt x="34117" y="24629"/>
                </a:cubicBezTo>
                <a:cubicBezTo>
                  <a:pt x="33845" y="24887"/>
                  <a:pt x="34022" y="25322"/>
                  <a:pt x="34376" y="25336"/>
                </a:cubicBezTo>
                <a:cubicBezTo>
                  <a:pt x="34607" y="25336"/>
                  <a:pt x="34797" y="25159"/>
                  <a:pt x="34797" y="24942"/>
                </a:cubicBezTo>
                <a:cubicBezTo>
                  <a:pt x="34806" y="24696"/>
                  <a:pt x="34598" y="24522"/>
                  <a:pt x="34384" y="24522"/>
                </a:cubicBezTo>
                <a:close/>
                <a:moveTo>
                  <a:pt x="34117" y="25336"/>
                </a:moveTo>
                <a:cubicBezTo>
                  <a:pt x="34120" y="25336"/>
                  <a:pt x="34122" y="25336"/>
                  <a:pt x="34124" y="25336"/>
                </a:cubicBezTo>
                <a:lnTo>
                  <a:pt x="34124" y="25336"/>
                </a:lnTo>
                <a:cubicBezTo>
                  <a:pt x="34126" y="25336"/>
                  <a:pt x="34129" y="25336"/>
                  <a:pt x="34131" y="25336"/>
                </a:cubicBezTo>
                <a:close/>
                <a:moveTo>
                  <a:pt x="15849" y="24833"/>
                </a:moveTo>
                <a:lnTo>
                  <a:pt x="16026" y="25200"/>
                </a:lnTo>
                <a:lnTo>
                  <a:pt x="15700" y="25363"/>
                </a:lnTo>
                <a:lnTo>
                  <a:pt x="15537" y="25010"/>
                </a:lnTo>
                <a:lnTo>
                  <a:pt x="15849" y="24833"/>
                </a:lnTo>
                <a:close/>
                <a:moveTo>
                  <a:pt x="27634" y="24833"/>
                </a:moveTo>
                <a:lnTo>
                  <a:pt x="27811" y="25159"/>
                </a:lnTo>
                <a:lnTo>
                  <a:pt x="27457" y="25377"/>
                </a:lnTo>
                <a:lnTo>
                  <a:pt x="27280" y="25010"/>
                </a:lnTo>
                <a:lnTo>
                  <a:pt x="27634" y="24833"/>
                </a:lnTo>
                <a:close/>
                <a:moveTo>
                  <a:pt x="24888" y="24901"/>
                </a:moveTo>
                <a:lnTo>
                  <a:pt x="25065" y="25227"/>
                </a:lnTo>
                <a:lnTo>
                  <a:pt x="24725" y="25404"/>
                </a:lnTo>
                <a:lnTo>
                  <a:pt x="24548" y="25064"/>
                </a:lnTo>
                <a:lnTo>
                  <a:pt x="24888" y="24901"/>
                </a:lnTo>
                <a:close/>
                <a:moveTo>
                  <a:pt x="13131" y="24928"/>
                </a:moveTo>
                <a:lnTo>
                  <a:pt x="13308" y="25254"/>
                </a:lnTo>
                <a:lnTo>
                  <a:pt x="12941" y="25418"/>
                </a:lnTo>
                <a:lnTo>
                  <a:pt x="12777" y="25105"/>
                </a:lnTo>
                <a:lnTo>
                  <a:pt x="13131" y="24928"/>
                </a:lnTo>
                <a:close/>
                <a:moveTo>
                  <a:pt x="2655" y="24882"/>
                </a:moveTo>
                <a:cubicBezTo>
                  <a:pt x="2514" y="24882"/>
                  <a:pt x="2375" y="24984"/>
                  <a:pt x="2366" y="25146"/>
                </a:cubicBezTo>
                <a:cubicBezTo>
                  <a:pt x="2352" y="25309"/>
                  <a:pt x="2475" y="25445"/>
                  <a:pt x="2638" y="25445"/>
                </a:cubicBezTo>
                <a:cubicBezTo>
                  <a:pt x="2882" y="25445"/>
                  <a:pt x="3018" y="25159"/>
                  <a:pt x="2855" y="24969"/>
                </a:cubicBezTo>
                <a:cubicBezTo>
                  <a:pt x="2800" y="24909"/>
                  <a:pt x="2727" y="24882"/>
                  <a:pt x="2655" y="24882"/>
                </a:cubicBezTo>
                <a:close/>
                <a:moveTo>
                  <a:pt x="37937" y="24765"/>
                </a:moveTo>
                <a:cubicBezTo>
                  <a:pt x="37746" y="24765"/>
                  <a:pt x="37597" y="24915"/>
                  <a:pt x="37597" y="25105"/>
                </a:cubicBezTo>
                <a:cubicBezTo>
                  <a:pt x="37597" y="25316"/>
                  <a:pt x="37764" y="25452"/>
                  <a:pt x="37939" y="25452"/>
                </a:cubicBezTo>
                <a:cubicBezTo>
                  <a:pt x="38024" y="25452"/>
                  <a:pt x="38111" y="25420"/>
                  <a:pt x="38181" y="25350"/>
                </a:cubicBezTo>
                <a:cubicBezTo>
                  <a:pt x="38385" y="25132"/>
                  <a:pt x="38236" y="24765"/>
                  <a:pt x="37937" y="24765"/>
                </a:cubicBezTo>
                <a:close/>
                <a:moveTo>
                  <a:pt x="5370" y="24738"/>
                </a:moveTo>
                <a:cubicBezTo>
                  <a:pt x="5166" y="24738"/>
                  <a:pt x="5003" y="24901"/>
                  <a:pt x="5003" y="25105"/>
                </a:cubicBezTo>
                <a:cubicBezTo>
                  <a:pt x="5003" y="25326"/>
                  <a:pt x="5183" y="25472"/>
                  <a:pt x="5371" y="25472"/>
                </a:cubicBezTo>
                <a:cubicBezTo>
                  <a:pt x="5461" y="25472"/>
                  <a:pt x="5553" y="25438"/>
                  <a:pt x="5628" y="25363"/>
                </a:cubicBezTo>
                <a:cubicBezTo>
                  <a:pt x="5859" y="25146"/>
                  <a:pt x="5696" y="24738"/>
                  <a:pt x="5370" y="24738"/>
                </a:cubicBezTo>
                <a:close/>
                <a:moveTo>
                  <a:pt x="22156" y="24955"/>
                </a:moveTo>
                <a:lnTo>
                  <a:pt x="22333" y="25322"/>
                </a:lnTo>
                <a:lnTo>
                  <a:pt x="22007" y="25486"/>
                </a:lnTo>
                <a:lnTo>
                  <a:pt x="21830" y="25132"/>
                </a:lnTo>
                <a:lnTo>
                  <a:pt x="22156" y="24955"/>
                </a:lnTo>
                <a:close/>
                <a:moveTo>
                  <a:pt x="41508" y="25091"/>
                </a:moveTo>
                <a:cubicBezTo>
                  <a:pt x="41329" y="25091"/>
                  <a:pt x="41243" y="25299"/>
                  <a:pt x="41362" y="25431"/>
                </a:cubicBezTo>
                <a:cubicBezTo>
                  <a:pt x="41407" y="25476"/>
                  <a:pt x="41460" y="25496"/>
                  <a:pt x="41513" y="25496"/>
                </a:cubicBezTo>
                <a:cubicBezTo>
                  <a:pt x="41619" y="25496"/>
                  <a:pt x="41720" y="25414"/>
                  <a:pt x="41729" y="25295"/>
                </a:cubicBezTo>
                <a:cubicBezTo>
                  <a:pt x="41715" y="25187"/>
                  <a:pt x="41634" y="25091"/>
                  <a:pt x="41525" y="25091"/>
                </a:cubicBezTo>
                <a:cubicBezTo>
                  <a:pt x="41519" y="25091"/>
                  <a:pt x="41514" y="25091"/>
                  <a:pt x="41508" y="25091"/>
                </a:cubicBezTo>
                <a:close/>
                <a:moveTo>
                  <a:pt x="10385" y="24983"/>
                </a:moveTo>
                <a:lnTo>
                  <a:pt x="10562" y="25322"/>
                </a:lnTo>
                <a:lnTo>
                  <a:pt x="10222" y="25513"/>
                </a:lnTo>
                <a:lnTo>
                  <a:pt x="10032" y="25159"/>
                </a:lnTo>
                <a:lnTo>
                  <a:pt x="10385" y="24983"/>
                </a:lnTo>
                <a:close/>
                <a:moveTo>
                  <a:pt x="19438" y="25037"/>
                </a:moveTo>
                <a:lnTo>
                  <a:pt x="19601" y="25377"/>
                </a:lnTo>
                <a:lnTo>
                  <a:pt x="19261" y="25540"/>
                </a:lnTo>
                <a:lnTo>
                  <a:pt x="19030" y="25200"/>
                </a:lnTo>
                <a:lnTo>
                  <a:pt x="19438" y="25037"/>
                </a:lnTo>
                <a:close/>
                <a:moveTo>
                  <a:pt x="31209" y="25023"/>
                </a:moveTo>
                <a:lnTo>
                  <a:pt x="31385" y="25363"/>
                </a:lnTo>
                <a:lnTo>
                  <a:pt x="31032" y="25540"/>
                </a:lnTo>
                <a:lnTo>
                  <a:pt x="30869" y="25200"/>
                </a:lnTo>
                <a:lnTo>
                  <a:pt x="31209" y="25023"/>
                </a:lnTo>
                <a:close/>
                <a:moveTo>
                  <a:pt x="35218" y="24765"/>
                </a:moveTo>
                <a:cubicBezTo>
                  <a:pt x="35001" y="24765"/>
                  <a:pt x="34824" y="24942"/>
                  <a:pt x="34824" y="25159"/>
                </a:cubicBezTo>
                <a:cubicBezTo>
                  <a:pt x="34824" y="25399"/>
                  <a:pt x="35019" y="25564"/>
                  <a:pt x="35224" y="25564"/>
                </a:cubicBezTo>
                <a:cubicBezTo>
                  <a:pt x="35321" y="25564"/>
                  <a:pt x="35421" y="25528"/>
                  <a:pt x="35504" y="25445"/>
                </a:cubicBezTo>
                <a:cubicBezTo>
                  <a:pt x="35748" y="25200"/>
                  <a:pt x="35572" y="24779"/>
                  <a:pt x="35218" y="24765"/>
                </a:cubicBezTo>
                <a:close/>
                <a:moveTo>
                  <a:pt x="28477" y="25078"/>
                </a:moveTo>
                <a:lnTo>
                  <a:pt x="28640" y="25404"/>
                </a:lnTo>
                <a:lnTo>
                  <a:pt x="28300" y="25594"/>
                </a:lnTo>
                <a:lnTo>
                  <a:pt x="28137" y="25254"/>
                </a:lnTo>
                <a:lnTo>
                  <a:pt x="28477" y="25078"/>
                </a:lnTo>
                <a:close/>
                <a:moveTo>
                  <a:pt x="16706" y="25105"/>
                </a:moveTo>
                <a:lnTo>
                  <a:pt x="16869" y="25445"/>
                </a:lnTo>
                <a:lnTo>
                  <a:pt x="16529" y="25608"/>
                </a:lnTo>
                <a:lnTo>
                  <a:pt x="16366" y="25282"/>
                </a:lnTo>
                <a:lnTo>
                  <a:pt x="16706" y="25105"/>
                </a:lnTo>
                <a:close/>
                <a:moveTo>
                  <a:pt x="762" y="25336"/>
                </a:moveTo>
                <a:cubicBezTo>
                  <a:pt x="708" y="25336"/>
                  <a:pt x="653" y="25418"/>
                  <a:pt x="612" y="25472"/>
                </a:cubicBezTo>
                <a:cubicBezTo>
                  <a:pt x="653" y="25513"/>
                  <a:pt x="694" y="25608"/>
                  <a:pt x="748" y="25608"/>
                </a:cubicBezTo>
                <a:cubicBezTo>
                  <a:pt x="752" y="25609"/>
                  <a:pt x="756" y="25609"/>
                  <a:pt x="761" y="25609"/>
                </a:cubicBezTo>
                <a:cubicBezTo>
                  <a:pt x="811" y="25609"/>
                  <a:pt x="865" y="25535"/>
                  <a:pt x="966" y="25472"/>
                </a:cubicBezTo>
                <a:cubicBezTo>
                  <a:pt x="871" y="25404"/>
                  <a:pt x="816" y="25336"/>
                  <a:pt x="762" y="25336"/>
                </a:cubicBezTo>
                <a:close/>
                <a:moveTo>
                  <a:pt x="42341" y="25336"/>
                </a:moveTo>
                <a:cubicBezTo>
                  <a:pt x="42286" y="25431"/>
                  <a:pt x="42218" y="25486"/>
                  <a:pt x="42218" y="25540"/>
                </a:cubicBezTo>
                <a:cubicBezTo>
                  <a:pt x="42218" y="25578"/>
                  <a:pt x="42288" y="25650"/>
                  <a:pt x="42320" y="25650"/>
                </a:cubicBezTo>
                <a:cubicBezTo>
                  <a:pt x="42323" y="25650"/>
                  <a:pt x="42325" y="25650"/>
                  <a:pt x="42327" y="25649"/>
                </a:cubicBezTo>
                <a:cubicBezTo>
                  <a:pt x="42395" y="25635"/>
                  <a:pt x="42436" y="25594"/>
                  <a:pt x="42463" y="25540"/>
                </a:cubicBezTo>
                <a:cubicBezTo>
                  <a:pt x="42463" y="25486"/>
                  <a:pt x="42409" y="25431"/>
                  <a:pt x="42341" y="25336"/>
                </a:cubicBezTo>
                <a:close/>
                <a:moveTo>
                  <a:pt x="13974" y="25187"/>
                </a:moveTo>
                <a:lnTo>
                  <a:pt x="14137" y="25499"/>
                </a:lnTo>
                <a:lnTo>
                  <a:pt x="13783" y="25676"/>
                </a:lnTo>
                <a:lnTo>
                  <a:pt x="13607" y="25350"/>
                </a:lnTo>
                <a:lnTo>
                  <a:pt x="13974" y="25187"/>
                </a:lnTo>
                <a:close/>
                <a:moveTo>
                  <a:pt x="25704" y="25146"/>
                </a:moveTo>
                <a:lnTo>
                  <a:pt x="25880" y="25499"/>
                </a:lnTo>
                <a:lnTo>
                  <a:pt x="25554" y="25676"/>
                </a:lnTo>
                <a:lnTo>
                  <a:pt x="25378" y="25309"/>
                </a:lnTo>
                <a:lnTo>
                  <a:pt x="25704" y="25146"/>
                </a:lnTo>
                <a:close/>
                <a:moveTo>
                  <a:pt x="38766" y="25023"/>
                </a:moveTo>
                <a:lnTo>
                  <a:pt x="38766" y="25037"/>
                </a:lnTo>
                <a:cubicBezTo>
                  <a:pt x="38480" y="25037"/>
                  <a:pt x="38331" y="25377"/>
                  <a:pt x="38535" y="25581"/>
                </a:cubicBezTo>
                <a:cubicBezTo>
                  <a:pt x="38602" y="25648"/>
                  <a:pt x="38684" y="25678"/>
                  <a:pt x="38765" y="25678"/>
                </a:cubicBezTo>
                <a:cubicBezTo>
                  <a:pt x="38928" y="25678"/>
                  <a:pt x="39083" y="25554"/>
                  <a:pt x="39092" y="25363"/>
                </a:cubicBezTo>
                <a:cubicBezTo>
                  <a:pt x="39092" y="25187"/>
                  <a:pt x="38943" y="25037"/>
                  <a:pt x="38766" y="25023"/>
                </a:cubicBezTo>
                <a:close/>
                <a:moveTo>
                  <a:pt x="22985" y="25227"/>
                </a:moveTo>
                <a:lnTo>
                  <a:pt x="23162" y="25567"/>
                </a:lnTo>
                <a:lnTo>
                  <a:pt x="22822" y="25730"/>
                </a:lnTo>
                <a:lnTo>
                  <a:pt x="22645" y="25404"/>
                </a:lnTo>
                <a:lnTo>
                  <a:pt x="22985" y="25227"/>
                </a:lnTo>
                <a:close/>
                <a:moveTo>
                  <a:pt x="3489" y="25104"/>
                </a:moveTo>
                <a:cubicBezTo>
                  <a:pt x="3482" y="25104"/>
                  <a:pt x="3474" y="25104"/>
                  <a:pt x="3467" y="25105"/>
                </a:cubicBezTo>
                <a:lnTo>
                  <a:pt x="3467" y="25119"/>
                </a:lnTo>
                <a:cubicBezTo>
                  <a:pt x="3181" y="25119"/>
                  <a:pt x="3045" y="25458"/>
                  <a:pt x="3249" y="25649"/>
                </a:cubicBezTo>
                <a:cubicBezTo>
                  <a:pt x="3314" y="25709"/>
                  <a:pt x="3392" y="25737"/>
                  <a:pt x="3467" y="25737"/>
                </a:cubicBezTo>
                <a:cubicBezTo>
                  <a:pt x="3628" y="25737"/>
                  <a:pt x="3779" y="25612"/>
                  <a:pt x="3779" y="25418"/>
                </a:cubicBezTo>
                <a:cubicBezTo>
                  <a:pt x="3792" y="25248"/>
                  <a:pt x="3656" y="25104"/>
                  <a:pt x="3489" y="25104"/>
                </a:cubicBezTo>
                <a:close/>
                <a:moveTo>
                  <a:pt x="6199" y="24969"/>
                </a:moveTo>
                <a:cubicBezTo>
                  <a:pt x="5859" y="24969"/>
                  <a:pt x="5682" y="25377"/>
                  <a:pt x="5927" y="25621"/>
                </a:cubicBezTo>
                <a:cubicBezTo>
                  <a:pt x="6003" y="25702"/>
                  <a:pt x="6101" y="25739"/>
                  <a:pt x="6197" y="25739"/>
                </a:cubicBezTo>
                <a:cubicBezTo>
                  <a:pt x="6391" y="25739"/>
                  <a:pt x="6579" y="25591"/>
                  <a:pt x="6579" y="25363"/>
                </a:cubicBezTo>
                <a:cubicBezTo>
                  <a:pt x="6579" y="25146"/>
                  <a:pt x="6416" y="24969"/>
                  <a:pt x="6199" y="24969"/>
                </a:cubicBezTo>
                <a:close/>
                <a:moveTo>
                  <a:pt x="11214" y="25227"/>
                </a:moveTo>
                <a:lnTo>
                  <a:pt x="11445" y="25594"/>
                </a:lnTo>
                <a:lnTo>
                  <a:pt x="11065" y="25771"/>
                </a:lnTo>
                <a:lnTo>
                  <a:pt x="10888" y="25404"/>
                </a:lnTo>
                <a:lnTo>
                  <a:pt x="11214" y="25227"/>
                </a:lnTo>
                <a:close/>
                <a:moveTo>
                  <a:pt x="20267" y="25295"/>
                </a:moveTo>
                <a:lnTo>
                  <a:pt x="20444" y="25621"/>
                </a:lnTo>
                <a:lnTo>
                  <a:pt x="20077" y="25785"/>
                </a:lnTo>
                <a:lnTo>
                  <a:pt x="19900" y="25472"/>
                </a:lnTo>
                <a:lnTo>
                  <a:pt x="20267" y="25295"/>
                </a:lnTo>
                <a:close/>
                <a:moveTo>
                  <a:pt x="32011" y="25254"/>
                </a:moveTo>
                <a:lnTo>
                  <a:pt x="32214" y="25608"/>
                </a:lnTo>
                <a:lnTo>
                  <a:pt x="31861" y="25798"/>
                </a:lnTo>
                <a:lnTo>
                  <a:pt x="31671" y="25445"/>
                </a:lnTo>
                <a:lnTo>
                  <a:pt x="32011" y="25254"/>
                </a:lnTo>
                <a:close/>
                <a:moveTo>
                  <a:pt x="36042" y="25035"/>
                </a:moveTo>
                <a:cubicBezTo>
                  <a:pt x="35951" y="25035"/>
                  <a:pt x="35857" y="25069"/>
                  <a:pt x="35776" y="25146"/>
                </a:cubicBezTo>
                <a:cubicBezTo>
                  <a:pt x="35531" y="25377"/>
                  <a:pt x="35680" y="25785"/>
                  <a:pt x="36034" y="25798"/>
                </a:cubicBezTo>
                <a:cubicBezTo>
                  <a:pt x="36041" y="25799"/>
                  <a:pt x="36049" y="25799"/>
                  <a:pt x="36056" y="25799"/>
                </a:cubicBezTo>
                <a:cubicBezTo>
                  <a:pt x="36251" y="25799"/>
                  <a:pt x="36428" y="25628"/>
                  <a:pt x="36428" y="25431"/>
                </a:cubicBezTo>
                <a:cubicBezTo>
                  <a:pt x="36428" y="25198"/>
                  <a:pt x="36242" y="25035"/>
                  <a:pt x="36042" y="25035"/>
                </a:cubicBezTo>
                <a:close/>
                <a:moveTo>
                  <a:pt x="17508" y="25350"/>
                </a:moveTo>
                <a:lnTo>
                  <a:pt x="17684" y="25689"/>
                </a:lnTo>
                <a:lnTo>
                  <a:pt x="17344" y="25866"/>
                </a:lnTo>
                <a:lnTo>
                  <a:pt x="17181" y="25526"/>
                </a:lnTo>
                <a:lnTo>
                  <a:pt x="17508" y="25350"/>
                </a:lnTo>
                <a:close/>
                <a:moveTo>
                  <a:pt x="29292" y="25336"/>
                </a:moveTo>
                <a:lnTo>
                  <a:pt x="29455" y="25689"/>
                </a:lnTo>
                <a:lnTo>
                  <a:pt x="29143" y="25866"/>
                </a:lnTo>
                <a:lnTo>
                  <a:pt x="28966" y="25513"/>
                </a:lnTo>
                <a:lnTo>
                  <a:pt x="29292" y="25336"/>
                </a:lnTo>
                <a:close/>
                <a:moveTo>
                  <a:pt x="39587" y="25291"/>
                </a:moveTo>
                <a:cubicBezTo>
                  <a:pt x="39517" y="25291"/>
                  <a:pt x="39446" y="25317"/>
                  <a:pt x="39391" y="25377"/>
                </a:cubicBezTo>
                <a:cubicBezTo>
                  <a:pt x="39201" y="25567"/>
                  <a:pt x="39323" y="25880"/>
                  <a:pt x="39595" y="25880"/>
                </a:cubicBezTo>
                <a:cubicBezTo>
                  <a:pt x="39758" y="25880"/>
                  <a:pt x="39880" y="25757"/>
                  <a:pt x="39894" y="25594"/>
                </a:cubicBezTo>
                <a:cubicBezTo>
                  <a:pt x="39894" y="25417"/>
                  <a:pt x="39740" y="25291"/>
                  <a:pt x="39587" y="25291"/>
                </a:cubicBezTo>
                <a:close/>
                <a:moveTo>
                  <a:pt x="26533" y="25404"/>
                </a:moveTo>
                <a:lnTo>
                  <a:pt x="26696" y="25744"/>
                </a:lnTo>
                <a:lnTo>
                  <a:pt x="26356" y="25907"/>
                </a:lnTo>
                <a:lnTo>
                  <a:pt x="26193" y="25581"/>
                </a:lnTo>
                <a:lnTo>
                  <a:pt x="26533" y="25404"/>
                </a:lnTo>
                <a:close/>
                <a:moveTo>
                  <a:pt x="1591" y="25526"/>
                </a:moveTo>
                <a:cubicBezTo>
                  <a:pt x="1387" y="25526"/>
                  <a:pt x="1292" y="25757"/>
                  <a:pt x="1414" y="25893"/>
                </a:cubicBezTo>
                <a:cubicBezTo>
                  <a:pt x="1460" y="25944"/>
                  <a:pt x="1518" y="25966"/>
                  <a:pt x="1575" y="25966"/>
                </a:cubicBezTo>
                <a:cubicBezTo>
                  <a:pt x="1687" y="25966"/>
                  <a:pt x="1795" y="25879"/>
                  <a:pt x="1795" y="25744"/>
                </a:cubicBezTo>
                <a:cubicBezTo>
                  <a:pt x="1795" y="25635"/>
                  <a:pt x="1700" y="25540"/>
                  <a:pt x="1591" y="25526"/>
                </a:cubicBezTo>
                <a:close/>
                <a:moveTo>
                  <a:pt x="23814" y="25486"/>
                </a:moveTo>
                <a:lnTo>
                  <a:pt x="23991" y="25812"/>
                </a:lnTo>
                <a:lnTo>
                  <a:pt x="23665" y="25988"/>
                </a:lnTo>
                <a:lnTo>
                  <a:pt x="23488" y="25662"/>
                </a:lnTo>
                <a:lnTo>
                  <a:pt x="23814" y="25486"/>
                </a:lnTo>
                <a:close/>
                <a:moveTo>
                  <a:pt x="7055" y="25187"/>
                </a:moveTo>
                <a:cubicBezTo>
                  <a:pt x="6702" y="25187"/>
                  <a:pt x="6511" y="25621"/>
                  <a:pt x="6770" y="25866"/>
                </a:cubicBezTo>
                <a:cubicBezTo>
                  <a:pt x="6850" y="25951"/>
                  <a:pt x="6951" y="25989"/>
                  <a:pt x="7051" y="25989"/>
                </a:cubicBezTo>
                <a:cubicBezTo>
                  <a:pt x="7253" y="25989"/>
                  <a:pt x="7449" y="25831"/>
                  <a:pt x="7449" y="25594"/>
                </a:cubicBezTo>
                <a:cubicBezTo>
                  <a:pt x="7449" y="25377"/>
                  <a:pt x="7273" y="25200"/>
                  <a:pt x="7055" y="25200"/>
                </a:cubicBezTo>
                <a:lnTo>
                  <a:pt x="7055" y="25187"/>
                </a:lnTo>
                <a:close/>
                <a:moveTo>
                  <a:pt x="4296" y="25322"/>
                </a:moveTo>
                <a:cubicBezTo>
                  <a:pt x="3997" y="25322"/>
                  <a:pt x="3847" y="25689"/>
                  <a:pt x="4051" y="25907"/>
                </a:cubicBezTo>
                <a:cubicBezTo>
                  <a:pt x="4122" y="25978"/>
                  <a:pt x="4209" y="26010"/>
                  <a:pt x="4294" y="26010"/>
                </a:cubicBezTo>
                <a:cubicBezTo>
                  <a:pt x="4469" y="26010"/>
                  <a:pt x="4636" y="25873"/>
                  <a:pt x="4636" y="25662"/>
                </a:cubicBezTo>
                <a:cubicBezTo>
                  <a:pt x="4636" y="25472"/>
                  <a:pt x="4486" y="25322"/>
                  <a:pt x="4296" y="25322"/>
                </a:cubicBezTo>
                <a:close/>
                <a:moveTo>
                  <a:pt x="12043" y="25486"/>
                </a:moveTo>
                <a:lnTo>
                  <a:pt x="12207" y="25839"/>
                </a:lnTo>
                <a:lnTo>
                  <a:pt x="11880" y="26016"/>
                </a:lnTo>
                <a:lnTo>
                  <a:pt x="11663" y="25662"/>
                </a:lnTo>
                <a:lnTo>
                  <a:pt x="12043" y="25486"/>
                </a:lnTo>
                <a:close/>
                <a:moveTo>
                  <a:pt x="21096" y="25540"/>
                </a:moveTo>
                <a:lnTo>
                  <a:pt x="21259" y="25866"/>
                </a:lnTo>
                <a:lnTo>
                  <a:pt x="20906" y="26043"/>
                </a:lnTo>
                <a:lnTo>
                  <a:pt x="20729" y="25717"/>
                </a:lnTo>
                <a:lnTo>
                  <a:pt x="21096" y="25540"/>
                </a:lnTo>
                <a:close/>
                <a:moveTo>
                  <a:pt x="14776" y="25431"/>
                </a:moveTo>
                <a:lnTo>
                  <a:pt x="15020" y="25798"/>
                </a:lnTo>
                <a:cubicBezTo>
                  <a:pt x="15010" y="25797"/>
                  <a:pt x="15000" y="25797"/>
                  <a:pt x="14990" y="25797"/>
                </a:cubicBezTo>
                <a:cubicBezTo>
                  <a:pt x="14824" y="25797"/>
                  <a:pt x="14663" y="25903"/>
                  <a:pt x="14599" y="26056"/>
                </a:cubicBezTo>
                <a:cubicBezTo>
                  <a:pt x="14585" y="25961"/>
                  <a:pt x="14572" y="25880"/>
                  <a:pt x="14544" y="25798"/>
                </a:cubicBezTo>
                <a:cubicBezTo>
                  <a:pt x="14517" y="25730"/>
                  <a:pt x="14463" y="25662"/>
                  <a:pt x="14422" y="25594"/>
                </a:cubicBezTo>
                <a:lnTo>
                  <a:pt x="14776" y="25431"/>
                </a:lnTo>
                <a:close/>
                <a:moveTo>
                  <a:pt x="36870" y="25319"/>
                </a:moveTo>
                <a:cubicBezTo>
                  <a:pt x="36777" y="25319"/>
                  <a:pt x="36682" y="25354"/>
                  <a:pt x="36605" y="25431"/>
                </a:cubicBezTo>
                <a:cubicBezTo>
                  <a:pt x="36374" y="25662"/>
                  <a:pt x="36550" y="26056"/>
                  <a:pt x="36877" y="26056"/>
                </a:cubicBezTo>
                <a:cubicBezTo>
                  <a:pt x="37080" y="26043"/>
                  <a:pt x="37244" y="25880"/>
                  <a:pt x="37230" y="25676"/>
                </a:cubicBezTo>
                <a:lnTo>
                  <a:pt x="37244" y="25676"/>
                </a:lnTo>
                <a:cubicBezTo>
                  <a:pt x="37234" y="25458"/>
                  <a:pt x="37056" y="25319"/>
                  <a:pt x="36870" y="25319"/>
                </a:cubicBezTo>
                <a:close/>
                <a:moveTo>
                  <a:pt x="9325" y="25540"/>
                </a:moveTo>
                <a:lnTo>
                  <a:pt x="9515" y="25907"/>
                </a:lnTo>
                <a:lnTo>
                  <a:pt x="9148" y="26111"/>
                </a:lnTo>
                <a:lnTo>
                  <a:pt x="8944" y="25730"/>
                </a:lnTo>
                <a:lnTo>
                  <a:pt x="9325" y="25540"/>
                </a:lnTo>
                <a:close/>
                <a:moveTo>
                  <a:pt x="30121" y="25594"/>
                </a:moveTo>
                <a:lnTo>
                  <a:pt x="30298" y="25934"/>
                </a:lnTo>
                <a:lnTo>
                  <a:pt x="29958" y="26111"/>
                </a:lnTo>
                <a:lnTo>
                  <a:pt x="29781" y="25771"/>
                </a:lnTo>
                <a:lnTo>
                  <a:pt x="30121" y="25594"/>
                </a:lnTo>
                <a:close/>
                <a:moveTo>
                  <a:pt x="18337" y="25608"/>
                </a:moveTo>
                <a:lnTo>
                  <a:pt x="18513" y="25961"/>
                </a:lnTo>
                <a:lnTo>
                  <a:pt x="18187" y="26138"/>
                </a:lnTo>
                <a:lnTo>
                  <a:pt x="18024" y="25771"/>
                </a:lnTo>
                <a:lnTo>
                  <a:pt x="18337" y="25608"/>
                </a:lnTo>
                <a:close/>
                <a:moveTo>
                  <a:pt x="40427" y="25635"/>
                </a:moveTo>
                <a:cubicBezTo>
                  <a:pt x="40304" y="25635"/>
                  <a:pt x="40180" y="25713"/>
                  <a:pt x="40166" y="25866"/>
                </a:cubicBezTo>
                <a:cubicBezTo>
                  <a:pt x="40146" y="26053"/>
                  <a:pt x="40280" y="26145"/>
                  <a:pt x="40417" y="26145"/>
                </a:cubicBezTo>
                <a:cubicBezTo>
                  <a:pt x="40558" y="26145"/>
                  <a:pt x="40703" y="26046"/>
                  <a:pt x="40682" y="25853"/>
                </a:cubicBezTo>
                <a:cubicBezTo>
                  <a:pt x="40662" y="25706"/>
                  <a:pt x="40545" y="25635"/>
                  <a:pt x="40427" y="25635"/>
                </a:cubicBezTo>
                <a:close/>
                <a:moveTo>
                  <a:pt x="34124" y="25336"/>
                </a:moveTo>
                <a:lnTo>
                  <a:pt x="34124" y="25336"/>
                </a:lnTo>
                <a:cubicBezTo>
                  <a:pt x="33762" y="25342"/>
                  <a:pt x="33575" y="25786"/>
                  <a:pt x="33832" y="26043"/>
                </a:cubicBezTo>
                <a:cubicBezTo>
                  <a:pt x="33914" y="26125"/>
                  <a:pt x="34016" y="26162"/>
                  <a:pt x="34116" y="26162"/>
                </a:cubicBezTo>
                <a:cubicBezTo>
                  <a:pt x="34330" y="26162"/>
                  <a:pt x="34539" y="25994"/>
                  <a:pt x="34539" y="25744"/>
                </a:cubicBezTo>
                <a:cubicBezTo>
                  <a:pt x="34539" y="25515"/>
                  <a:pt x="34352" y="25340"/>
                  <a:pt x="34124" y="25336"/>
                </a:cubicBezTo>
                <a:close/>
                <a:moveTo>
                  <a:pt x="27389" y="25635"/>
                </a:moveTo>
                <a:lnTo>
                  <a:pt x="27566" y="26016"/>
                </a:lnTo>
                <a:lnTo>
                  <a:pt x="27212" y="26179"/>
                </a:lnTo>
                <a:lnTo>
                  <a:pt x="27036" y="25866"/>
                </a:lnTo>
                <a:lnTo>
                  <a:pt x="27389" y="25635"/>
                </a:lnTo>
                <a:close/>
                <a:moveTo>
                  <a:pt x="15618" y="25689"/>
                </a:moveTo>
                <a:lnTo>
                  <a:pt x="15795" y="26056"/>
                </a:lnTo>
                <a:lnTo>
                  <a:pt x="15482" y="26220"/>
                </a:lnTo>
                <a:lnTo>
                  <a:pt x="15251" y="25866"/>
                </a:lnTo>
                <a:lnTo>
                  <a:pt x="15618" y="25689"/>
                </a:lnTo>
                <a:close/>
                <a:moveTo>
                  <a:pt x="24657" y="25730"/>
                </a:moveTo>
                <a:lnTo>
                  <a:pt x="24820" y="26056"/>
                </a:lnTo>
                <a:lnTo>
                  <a:pt x="24494" y="26233"/>
                </a:lnTo>
                <a:lnTo>
                  <a:pt x="24317" y="25907"/>
                </a:lnTo>
                <a:lnTo>
                  <a:pt x="24657" y="25730"/>
                </a:lnTo>
                <a:close/>
                <a:moveTo>
                  <a:pt x="2393" y="25724"/>
                </a:moveTo>
                <a:cubicBezTo>
                  <a:pt x="2331" y="25724"/>
                  <a:pt x="2267" y="25747"/>
                  <a:pt x="2216" y="25798"/>
                </a:cubicBezTo>
                <a:cubicBezTo>
                  <a:pt x="2053" y="25975"/>
                  <a:pt x="2162" y="26260"/>
                  <a:pt x="2407" y="26260"/>
                </a:cubicBezTo>
                <a:cubicBezTo>
                  <a:pt x="2543" y="26247"/>
                  <a:pt x="2665" y="26138"/>
                  <a:pt x="2665" y="26002"/>
                </a:cubicBezTo>
                <a:cubicBezTo>
                  <a:pt x="2665" y="25834"/>
                  <a:pt x="2530" y="25724"/>
                  <a:pt x="2393" y="25724"/>
                </a:cubicBezTo>
                <a:close/>
                <a:moveTo>
                  <a:pt x="12873" y="25757"/>
                </a:moveTo>
                <a:lnTo>
                  <a:pt x="13049" y="26084"/>
                </a:lnTo>
                <a:lnTo>
                  <a:pt x="12710" y="26260"/>
                </a:lnTo>
                <a:lnTo>
                  <a:pt x="12533" y="25934"/>
                </a:lnTo>
                <a:lnTo>
                  <a:pt x="12873" y="25757"/>
                </a:lnTo>
                <a:close/>
                <a:moveTo>
                  <a:pt x="37706" y="25581"/>
                </a:moveTo>
                <a:cubicBezTo>
                  <a:pt x="37407" y="25581"/>
                  <a:pt x="37244" y="25948"/>
                  <a:pt x="37461" y="26165"/>
                </a:cubicBezTo>
                <a:cubicBezTo>
                  <a:pt x="37528" y="26237"/>
                  <a:pt x="37612" y="26268"/>
                  <a:pt x="37696" y="26268"/>
                </a:cubicBezTo>
                <a:cubicBezTo>
                  <a:pt x="37868" y="26268"/>
                  <a:pt x="38036" y="26135"/>
                  <a:pt x="38045" y="25934"/>
                </a:cubicBezTo>
                <a:cubicBezTo>
                  <a:pt x="38045" y="25744"/>
                  <a:pt x="37882" y="25594"/>
                  <a:pt x="37692" y="25594"/>
                </a:cubicBezTo>
                <a:lnTo>
                  <a:pt x="37706" y="25581"/>
                </a:lnTo>
                <a:close/>
                <a:moveTo>
                  <a:pt x="5125" y="25567"/>
                </a:moveTo>
                <a:cubicBezTo>
                  <a:pt x="4799" y="25567"/>
                  <a:pt x="4636" y="25948"/>
                  <a:pt x="4867" y="26192"/>
                </a:cubicBezTo>
                <a:cubicBezTo>
                  <a:pt x="4937" y="26267"/>
                  <a:pt x="5028" y="26301"/>
                  <a:pt x="5118" y="26301"/>
                </a:cubicBezTo>
                <a:cubicBezTo>
                  <a:pt x="5306" y="26301"/>
                  <a:pt x="5492" y="26155"/>
                  <a:pt x="5492" y="25934"/>
                </a:cubicBezTo>
                <a:cubicBezTo>
                  <a:pt x="5478" y="25730"/>
                  <a:pt x="5329" y="25581"/>
                  <a:pt x="5125" y="25567"/>
                </a:cubicBezTo>
                <a:close/>
                <a:moveTo>
                  <a:pt x="21925" y="25798"/>
                </a:moveTo>
                <a:lnTo>
                  <a:pt x="22102" y="26138"/>
                </a:lnTo>
                <a:lnTo>
                  <a:pt x="21748" y="26315"/>
                </a:lnTo>
                <a:lnTo>
                  <a:pt x="21572" y="25961"/>
                </a:lnTo>
                <a:lnTo>
                  <a:pt x="21925" y="25798"/>
                </a:lnTo>
                <a:close/>
                <a:moveTo>
                  <a:pt x="41253" y="25898"/>
                </a:moveTo>
                <a:cubicBezTo>
                  <a:pt x="41201" y="25898"/>
                  <a:pt x="41147" y="25918"/>
                  <a:pt x="41104" y="25961"/>
                </a:cubicBezTo>
                <a:cubicBezTo>
                  <a:pt x="40968" y="26097"/>
                  <a:pt x="41063" y="26328"/>
                  <a:pt x="41253" y="26328"/>
                </a:cubicBezTo>
                <a:cubicBezTo>
                  <a:pt x="41362" y="26328"/>
                  <a:pt x="41457" y="26233"/>
                  <a:pt x="41457" y="26111"/>
                </a:cubicBezTo>
                <a:lnTo>
                  <a:pt x="41471" y="26124"/>
                </a:lnTo>
                <a:cubicBezTo>
                  <a:pt x="41471" y="25986"/>
                  <a:pt x="41364" y="25898"/>
                  <a:pt x="41253" y="25898"/>
                </a:cubicBezTo>
                <a:close/>
                <a:moveTo>
                  <a:pt x="10141" y="25798"/>
                </a:moveTo>
                <a:lnTo>
                  <a:pt x="10317" y="26152"/>
                </a:lnTo>
                <a:lnTo>
                  <a:pt x="9977" y="26342"/>
                </a:lnTo>
                <a:lnTo>
                  <a:pt x="9787" y="25988"/>
                </a:lnTo>
                <a:lnTo>
                  <a:pt x="10141" y="25798"/>
                </a:lnTo>
                <a:close/>
                <a:moveTo>
                  <a:pt x="30923" y="25839"/>
                </a:moveTo>
                <a:lnTo>
                  <a:pt x="31113" y="26179"/>
                </a:lnTo>
                <a:lnTo>
                  <a:pt x="30774" y="26369"/>
                </a:lnTo>
                <a:lnTo>
                  <a:pt x="30597" y="26029"/>
                </a:lnTo>
                <a:lnTo>
                  <a:pt x="30923" y="25839"/>
                </a:lnTo>
                <a:close/>
                <a:moveTo>
                  <a:pt x="476" y="26206"/>
                </a:moveTo>
                <a:cubicBezTo>
                  <a:pt x="436" y="26206"/>
                  <a:pt x="381" y="26274"/>
                  <a:pt x="395" y="26301"/>
                </a:cubicBezTo>
                <a:cubicBezTo>
                  <a:pt x="409" y="26342"/>
                  <a:pt x="436" y="26369"/>
                  <a:pt x="476" y="26383"/>
                </a:cubicBezTo>
                <a:cubicBezTo>
                  <a:pt x="517" y="26383"/>
                  <a:pt x="558" y="26342"/>
                  <a:pt x="612" y="26287"/>
                </a:cubicBezTo>
                <a:cubicBezTo>
                  <a:pt x="544" y="26247"/>
                  <a:pt x="504" y="26206"/>
                  <a:pt x="476" y="26206"/>
                </a:cubicBezTo>
                <a:close/>
                <a:moveTo>
                  <a:pt x="19166" y="25880"/>
                </a:moveTo>
                <a:lnTo>
                  <a:pt x="19343" y="26220"/>
                </a:lnTo>
                <a:lnTo>
                  <a:pt x="19003" y="26383"/>
                </a:lnTo>
                <a:lnTo>
                  <a:pt x="18826" y="26043"/>
                </a:lnTo>
                <a:lnTo>
                  <a:pt x="19166" y="25880"/>
                </a:lnTo>
                <a:close/>
                <a:moveTo>
                  <a:pt x="34941" y="25590"/>
                </a:moveTo>
                <a:cubicBezTo>
                  <a:pt x="34843" y="25590"/>
                  <a:pt x="34743" y="25625"/>
                  <a:pt x="34661" y="25703"/>
                </a:cubicBezTo>
                <a:cubicBezTo>
                  <a:pt x="34403" y="25948"/>
                  <a:pt x="34579" y="26383"/>
                  <a:pt x="34933" y="26383"/>
                </a:cubicBezTo>
                <a:cubicBezTo>
                  <a:pt x="35150" y="26383"/>
                  <a:pt x="35341" y="26220"/>
                  <a:pt x="35341" y="26002"/>
                </a:cubicBezTo>
                <a:cubicBezTo>
                  <a:pt x="35350" y="25752"/>
                  <a:pt x="35151" y="25590"/>
                  <a:pt x="34941" y="25590"/>
                </a:cubicBezTo>
                <a:close/>
                <a:moveTo>
                  <a:pt x="28218" y="25907"/>
                </a:moveTo>
                <a:lnTo>
                  <a:pt x="28381" y="26233"/>
                </a:lnTo>
                <a:lnTo>
                  <a:pt x="28028" y="26396"/>
                </a:lnTo>
                <a:lnTo>
                  <a:pt x="27851" y="26084"/>
                </a:lnTo>
                <a:lnTo>
                  <a:pt x="28218" y="25907"/>
                </a:lnTo>
                <a:close/>
                <a:moveTo>
                  <a:pt x="16447" y="25934"/>
                </a:moveTo>
                <a:lnTo>
                  <a:pt x="16624" y="26274"/>
                </a:lnTo>
                <a:lnTo>
                  <a:pt x="16284" y="26451"/>
                </a:lnTo>
                <a:lnTo>
                  <a:pt x="16108" y="26111"/>
                </a:lnTo>
                <a:lnTo>
                  <a:pt x="16447" y="25934"/>
                </a:lnTo>
                <a:close/>
                <a:moveTo>
                  <a:pt x="25459" y="25961"/>
                </a:moveTo>
                <a:lnTo>
                  <a:pt x="25636" y="26328"/>
                </a:lnTo>
                <a:lnTo>
                  <a:pt x="25310" y="26491"/>
                </a:lnTo>
                <a:lnTo>
                  <a:pt x="25133" y="26138"/>
                </a:lnTo>
                <a:lnTo>
                  <a:pt x="25459" y="25961"/>
                </a:lnTo>
                <a:close/>
                <a:moveTo>
                  <a:pt x="38518" y="25852"/>
                </a:moveTo>
                <a:cubicBezTo>
                  <a:pt x="38230" y="25852"/>
                  <a:pt x="38090" y="26196"/>
                  <a:pt x="38290" y="26410"/>
                </a:cubicBezTo>
                <a:cubicBezTo>
                  <a:pt x="38355" y="26475"/>
                  <a:pt x="38435" y="26504"/>
                  <a:pt x="38514" y="26504"/>
                </a:cubicBezTo>
                <a:cubicBezTo>
                  <a:pt x="38683" y="26504"/>
                  <a:pt x="38847" y="26369"/>
                  <a:pt x="38847" y="26165"/>
                </a:cubicBezTo>
                <a:cubicBezTo>
                  <a:pt x="38847" y="26002"/>
                  <a:pt x="38698" y="25853"/>
                  <a:pt x="38535" y="25853"/>
                </a:cubicBezTo>
                <a:cubicBezTo>
                  <a:pt x="38529" y="25852"/>
                  <a:pt x="38524" y="25852"/>
                  <a:pt x="38518" y="25852"/>
                </a:cubicBezTo>
                <a:close/>
                <a:moveTo>
                  <a:pt x="13702" y="26002"/>
                </a:moveTo>
                <a:lnTo>
                  <a:pt x="13878" y="26342"/>
                </a:lnTo>
                <a:lnTo>
                  <a:pt x="13539" y="26505"/>
                </a:lnTo>
                <a:lnTo>
                  <a:pt x="13362" y="26165"/>
                </a:lnTo>
                <a:lnTo>
                  <a:pt x="13702" y="26002"/>
                </a:lnTo>
                <a:close/>
                <a:moveTo>
                  <a:pt x="42069" y="26220"/>
                </a:moveTo>
                <a:cubicBezTo>
                  <a:pt x="41892" y="26220"/>
                  <a:pt x="41892" y="26505"/>
                  <a:pt x="42069" y="26505"/>
                </a:cubicBezTo>
                <a:cubicBezTo>
                  <a:pt x="42123" y="26505"/>
                  <a:pt x="42191" y="26437"/>
                  <a:pt x="42286" y="26369"/>
                </a:cubicBezTo>
                <a:cubicBezTo>
                  <a:pt x="42178" y="26287"/>
                  <a:pt x="42123" y="26220"/>
                  <a:pt x="42069" y="26220"/>
                </a:cubicBezTo>
                <a:close/>
                <a:moveTo>
                  <a:pt x="3222" y="25934"/>
                </a:moveTo>
                <a:cubicBezTo>
                  <a:pt x="3059" y="25934"/>
                  <a:pt x="2923" y="26070"/>
                  <a:pt x="2923" y="26233"/>
                </a:cubicBezTo>
                <a:cubicBezTo>
                  <a:pt x="2923" y="26417"/>
                  <a:pt x="3073" y="26539"/>
                  <a:pt x="3229" y="26539"/>
                </a:cubicBezTo>
                <a:cubicBezTo>
                  <a:pt x="3303" y="26539"/>
                  <a:pt x="3378" y="26512"/>
                  <a:pt x="3440" y="26451"/>
                </a:cubicBezTo>
                <a:cubicBezTo>
                  <a:pt x="3630" y="26260"/>
                  <a:pt x="3494" y="25934"/>
                  <a:pt x="3222" y="25934"/>
                </a:cubicBezTo>
                <a:close/>
                <a:moveTo>
                  <a:pt x="5945" y="25792"/>
                </a:moveTo>
                <a:cubicBezTo>
                  <a:pt x="5858" y="25792"/>
                  <a:pt x="5770" y="25823"/>
                  <a:pt x="5696" y="25893"/>
                </a:cubicBezTo>
                <a:cubicBezTo>
                  <a:pt x="5451" y="26124"/>
                  <a:pt x="5601" y="26546"/>
                  <a:pt x="5941" y="26546"/>
                </a:cubicBezTo>
                <a:cubicBezTo>
                  <a:pt x="5949" y="26546"/>
                  <a:pt x="5956" y="26547"/>
                  <a:pt x="5964" y="26547"/>
                </a:cubicBezTo>
                <a:cubicBezTo>
                  <a:pt x="6158" y="26547"/>
                  <a:pt x="6321" y="26388"/>
                  <a:pt x="6321" y="26192"/>
                </a:cubicBezTo>
                <a:cubicBezTo>
                  <a:pt x="6331" y="25956"/>
                  <a:pt x="6143" y="25792"/>
                  <a:pt x="5945" y="25792"/>
                </a:cubicBezTo>
                <a:close/>
                <a:moveTo>
                  <a:pt x="22754" y="26070"/>
                </a:moveTo>
                <a:lnTo>
                  <a:pt x="22917" y="26396"/>
                </a:lnTo>
                <a:lnTo>
                  <a:pt x="22564" y="26559"/>
                </a:lnTo>
                <a:lnTo>
                  <a:pt x="22387" y="26247"/>
                </a:lnTo>
                <a:lnTo>
                  <a:pt x="22754" y="26070"/>
                </a:lnTo>
                <a:close/>
                <a:moveTo>
                  <a:pt x="10970" y="26056"/>
                </a:moveTo>
                <a:lnTo>
                  <a:pt x="11146" y="26423"/>
                </a:lnTo>
                <a:lnTo>
                  <a:pt x="10807" y="26600"/>
                </a:lnTo>
                <a:lnTo>
                  <a:pt x="10630" y="26220"/>
                </a:lnTo>
                <a:lnTo>
                  <a:pt x="10970" y="26056"/>
                </a:lnTo>
                <a:close/>
                <a:moveTo>
                  <a:pt x="31766" y="26070"/>
                </a:moveTo>
                <a:lnTo>
                  <a:pt x="31970" y="26423"/>
                </a:lnTo>
                <a:lnTo>
                  <a:pt x="31603" y="26614"/>
                </a:lnTo>
                <a:cubicBezTo>
                  <a:pt x="31562" y="26505"/>
                  <a:pt x="31494" y="26383"/>
                  <a:pt x="31426" y="26260"/>
                </a:cubicBezTo>
                <a:lnTo>
                  <a:pt x="31766" y="26070"/>
                </a:lnTo>
                <a:close/>
                <a:moveTo>
                  <a:pt x="20009" y="26111"/>
                </a:moveTo>
                <a:lnTo>
                  <a:pt x="20185" y="26451"/>
                </a:lnTo>
                <a:lnTo>
                  <a:pt x="19845" y="26627"/>
                </a:lnTo>
                <a:lnTo>
                  <a:pt x="19669" y="26301"/>
                </a:lnTo>
                <a:lnTo>
                  <a:pt x="20009" y="26111"/>
                </a:lnTo>
                <a:close/>
                <a:moveTo>
                  <a:pt x="35803" y="25853"/>
                </a:moveTo>
                <a:cubicBezTo>
                  <a:pt x="35585" y="25853"/>
                  <a:pt x="35409" y="26029"/>
                  <a:pt x="35409" y="26233"/>
                </a:cubicBezTo>
                <a:cubicBezTo>
                  <a:pt x="35409" y="26473"/>
                  <a:pt x="35603" y="26632"/>
                  <a:pt x="35805" y="26632"/>
                </a:cubicBezTo>
                <a:cubicBezTo>
                  <a:pt x="35900" y="26632"/>
                  <a:pt x="35996" y="26597"/>
                  <a:pt x="36075" y="26519"/>
                </a:cubicBezTo>
                <a:cubicBezTo>
                  <a:pt x="36319" y="26274"/>
                  <a:pt x="36143" y="25853"/>
                  <a:pt x="35803" y="25853"/>
                </a:cubicBezTo>
                <a:close/>
                <a:moveTo>
                  <a:pt x="29061" y="26152"/>
                </a:moveTo>
                <a:lnTo>
                  <a:pt x="29224" y="26505"/>
                </a:lnTo>
                <a:lnTo>
                  <a:pt x="28871" y="26668"/>
                </a:lnTo>
                <a:lnTo>
                  <a:pt x="28708" y="26328"/>
                </a:lnTo>
                <a:lnTo>
                  <a:pt x="29061" y="26152"/>
                </a:lnTo>
                <a:close/>
                <a:moveTo>
                  <a:pt x="17249" y="26179"/>
                </a:moveTo>
                <a:lnTo>
                  <a:pt x="17426" y="26519"/>
                </a:lnTo>
                <a:lnTo>
                  <a:pt x="17100" y="26682"/>
                </a:lnTo>
                <a:lnTo>
                  <a:pt x="16937" y="26355"/>
                </a:lnTo>
                <a:lnTo>
                  <a:pt x="17249" y="26179"/>
                </a:lnTo>
                <a:close/>
                <a:moveTo>
                  <a:pt x="39350" y="26124"/>
                </a:moveTo>
                <a:cubicBezTo>
                  <a:pt x="39078" y="26124"/>
                  <a:pt x="38943" y="26437"/>
                  <a:pt x="39133" y="26627"/>
                </a:cubicBezTo>
                <a:cubicBezTo>
                  <a:pt x="39195" y="26689"/>
                  <a:pt x="39269" y="26716"/>
                  <a:pt x="39342" y="26716"/>
                </a:cubicBezTo>
                <a:cubicBezTo>
                  <a:pt x="39495" y="26716"/>
                  <a:pt x="39640" y="26598"/>
                  <a:pt x="39649" y="26423"/>
                </a:cubicBezTo>
                <a:cubicBezTo>
                  <a:pt x="39636" y="26260"/>
                  <a:pt x="39513" y="26124"/>
                  <a:pt x="39350" y="26124"/>
                </a:cubicBezTo>
                <a:close/>
                <a:moveTo>
                  <a:pt x="26302" y="26233"/>
                </a:moveTo>
                <a:lnTo>
                  <a:pt x="26465" y="26573"/>
                </a:lnTo>
                <a:lnTo>
                  <a:pt x="26125" y="26736"/>
                </a:lnTo>
                <a:lnTo>
                  <a:pt x="25962" y="26410"/>
                </a:lnTo>
                <a:lnTo>
                  <a:pt x="26302" y="26233"/>
                </a:lnTo>
                <a:close/>
                <a:moveTo>
                  <a:pt x="1310" y="26403"/>
                </a:moveTo>
                <a:cubicBezTo>
                  <a:pt x="1222" y="26403"/>
                  <a:pt x="1136" y="26461"/>
                  <a:pt x="1129" y="26573"/>
                </a:cubicBezTo>
                <a:cubicBezTo>
                  <a:pt x="1129" y="26695"/>
                  <a:pt x="1197" y="26750"/>
                  <a:pt x="1319" y="26763"/>
                </a:cubicBezTo>
                <a:cubicBezTo>
                  <a:pt x="1414" y="26736"/>
                  <a:pt x="1496" y="26682"/>
                  <a:pt x="1496" y="26559"/>
                </a:cubicBezTo>
                <a:cubicBezTo>
                  <a:pt x="1476" y="26454"/>
                  <a:pt x="1393" y="26403"/>
                  <a:pt x="1310" y="26403"/>
                </a:cubicBezTo>
                <a:close/>
                <a:moveTo>
                  <a:pt x="14531" y="26206"/>
                </a:moveTo>
                <a:lnTo>
                  <a:pt x="14708" y="26614"/>
                </a:lnTo>
                <a:lnTo>
                  <a:pt x="14354" y="26777"/>
                </a:lnTo>
                <a:lnTo>
                  <a:pt x="14177" y="26437"/>
                </a:lnTo>
                <a:lnTo>
                  <a:pt x="14531" y="26206"/>
                </a:lnTo>
                <a:close/>
                <a:moveTo>
                  <a:pt x="4065" y="26152"/>
                </a:moveTo>
                <a:cubicBezTo>
                  <a:pt x="3766" y="26152"/>
                  <a:pt x="3616" y="26505"/>
                  <a:pt x="3820" y="26709"/>
                </a:cubicBezTo>
                <a:cubicBezTo>
                  <a:pt x="3885" y="26782"/>
                  <a:pt x="3969" y="26816"/>
                  <a:pt x="4054" y="26816"/>
                </a:cubicBezTo>
                <a:cubicBezTo>
                  <a:pt x="4218" y="26816"/>
                  <a:pt x="4382" y="26689"/>
                  <a:pt x="4391" y="26491"/>
                </a:cubicBezTo>
                <a:cubicBezTo>
                  <a:pt x="4391" y="26315"/>
                  <a:pt x="4242" y="26165"/>
                  <a:pt x="4065" y="26152"/>
                </a:cubicBezTo>
                <a:close/>
                <a:moveTo>
                  <a:pt x="6772" y="26028"/>
                </a:moveTo>
                <a:cubicBezTo>
                  <a:pt x="6566" y="26028"/>
                  <a:pt x="6402" y="26187"/>
                  <a:pt x="6376" y="26396"/>
                </a:cubicBezTo>
                <a:cubicBezTo>
                  <a:pt x="6366" y="26642"/>
                  <a:pt x="6561" y="26816"/>
                  <a:pt x="6772" y="26816"/>
                </a:cubicBezTo>
                <a:cubicBezTo>
                  <a:pt x="6864" y="26816"/>
                  <a:pt x="6959" y="26783"/>
                  <a:pt x="7042" y="26709"/>
                </a:cubicBezTo>
                <a:cubicBezTo>
                  <a:pt x="7300" y="26478"/>
                  <a:pt x="7150" y="26043"/>
                  <a:pt x="6797" y="26029"/>
                </a:cubicBezTo>
                <a:cubicBezTo>
                  <a:pt x="6788" y="26029"/>
                  <a:pt x="6780" y="26028"/>
                  <a:pt x="6772" y="26028"/>
                </a:cubicBezTo>
                <a:close/>
                <a:moveTo>
                  <a:pt x="11799" y="26328"/>
                </a:moveTo>
                <a:lnTo>
                  <a:pt x="11976" y="26668"/>
                </a:lnTo>
                <a:lnTo>
                  <a:pt x="11649" y="26831"/>
                </a:lnTo>
                <a:lnTo>
                  <a:pt x="11459" y="26491"/>
                </a:lnTo>
                <a:lnTo>
                  <a:pt x="11799" y="26328"/>
                </a:lnTo>
                <a:close/>
                <a:moveTo>
                  <a:pt x="20811" y="26355"/>
                </a:moveTo>
                <a:cubicBezTo>
                  <a:pt x="20865" y="26464"/>
                  <a:pt x="20933" y="26587"/>
                  <a:pt x="20987" y="26682"/>
                </a:cubicBezTo>
                <a:lnTo>
                  <a:pt x="20647" y="26872"/>
                </a:lnTo>
                <a:lnTo>
                  <a:pt x="20471" y="26532"/>
                </a:lnTo>
                <a:lnTo>
                  <a:pt x="20811" y="26355"/>
                </a:lnTo>
                <a:close/>
                <a:moveTo>
                  <a:pt x="23583" y="26328"/>
                </a:moveTo>
                <a:lnTo>
                  <a:pt x="23746" y="26641"/>
                </a:lnTo>
                <a:lnTo>
                  <a:pt x="23393" y="26872"/>
                </a:lnTo>
                <a:lnTo>
                  <a:pt x="23230" y="26505"/>
                </a:lnTo>
                <a:lnTo>
                  <a:pt x="23583" y="26328"/>
                </a:lnTo>
                <a:close/>
                <a:moveTo>
                  <a:pt x="36617" y="26138"/>
                </a:moveTo>
                <a:cubicBezTo>
                  <a:pt x="36527" y="26138"/>
                  <a:pt x="36435" y="26172"/>
                  <a:pt x="36360" y="26247"/>
                </a:cubicBezTo>
                <a:cubicBezTo>
                  <a:pt x="36129" y="26491"/>
                  <a:pt x="36292" y="26886"/>
                  <a:pt x="36632" y="26886"/>
                </a:cubicBezTo>
                <a:cubicBezTo>
                  <a:pt x="36836" y="26886"/>
                  <a:pt x="36999" y="26722"/>
                  <a:pt x="36999" y="26505"/>
                </a:cubicBezTo>
                <a:cubicBezTo>
                  <a:pt x="36990" y="26284"/>
                  <a:pt x="36807" y="26138"/>
                  <a:pt x="36617" y="26138"/>
                </a:cubicBezTo>
                <a:close/>
                <a:moveTo>
                  <a:pt x="32595" y="26274"/>
                </a:moveTo>
                <a:lnTo>
                  <a:pt x="32799" y="26695"/>
                </a:lnTo>
                <a:lnTo>
                  <a:pt x="32432" y="26886"/>
                </a:lnTo>
                <a:lnTo>
                  <a:pt x="32432" y="26899"/>
                </a:lnTo>
                <a:cubicBezTo>
                  <a:pt x="32378" y="26790"/>
                  <a:pt x="32296" y="26627"/>
                  <a:pt x="32228" y="26478"/>
                </a:cubicBezTo>
                <a:cubicBezTo>
                  <a:pt x="32296" y="26464"/>
                  <a:pt x="32364" y="26437"/>
                  <a:pt x="32432" y="26410"/>
                </a:cubicBezTo>
                <a:cubicBezTo>
                  <a:pt x="32486" y="26369"/>
                  <a:pt x="32541" y="26328"/>
                  <a:pt x="32595" y="26274"/>
                </a:cubicBezTo>
                <a:close/>
                <a:moveTo>
                  <a:pt x="29877" y="26437"/>
                </a:moveTo>
                <a:lnTo>
                  <a:pt x="30040" y="26763"/>
                </a:lnTo>
                <a:lnTo>
                  <a:pt x="29673" y="26926"/>
                </a:lnTo>
                <a:lnTo>
                  <a:pt x="29510" y="26614"/>
                </a:lnTo>
                <a:lnTo>
                  <a:pt x="29877" y="26437"/>
                </a:lnTo>
                <a:close/>
                <a:moveTo>
                  <a:pt x="18078" y="26423"/>
                </a:moveTo>
                <a:lnTo>
                  <a:pt x="18255" y="26790"/>
                </a:lnTo>
                <a:lnTo>
                  <a:pt x="17929" y="26954"/>
                </a:lnTo>
                <a:lnTo>
                  <a:pt x="17752" y="26600"/>
                </a:lnTo>
                <a:lnTo>
                  <a:pt x="18078" y="26423"/>
                </a:lnTo>
                <a:close/>
                <a:moveTo>
                  <a:pt x="40179" y="26437"/>
                </a:moveTo>
                <a:cubicBezTo>
                  <a:pt x="40030" y="26437"/>
                  <a:pt x="39908" y="26546"/>
                  <a:pt x="39908" y="26695"/>
                </a:cubicBezTo>
                <a:cubicBezTo>
                  <a:pt x="39908" y="26853"/>
                  <a:pt x="40041" y="26960"/>
                  <a:pt x="40177" y="26960"/>
                </a:cubicBezTo>
                <a:cubicBezTo>
                  <a:pt x="40241" y="26960"/>
                  <a:pt x="40304" y="26937"/>
                  <a:pt x="40356" y="26886"/>
                </a:cubicBezTo>
                <a:cubicBezTo>
                  <a:pt x="40519" y="26722"/>
                  <a:pt x="40411" y="26437"/>
                  <a:pt x="40179" y="26437"/>
                </a:cubicBezTo>
                <a:close/>
                <a:moveTo>
                  <a:pt x="33907" y="26174"/>
                </a:moveTo>
                <a:cubicBezTo>
                  <a:pt x="33868" y="26174"/>
                  <a:pt x="33829" y="26180"/>
                  <a:pt x="33791" y="26192"/>
                </a:cubicBezTo>
                <a:cubicBezTo>
                  <a:pt x="33669" y="26260"/>
                  <a:pt x="33560" y="26342"/>
                  <a:pt x="33478" y="26437"/>
                </a:cubicBezTo>
                <a:lnTo>
                  <a:pt x="33478" y="26546"/>
                </a:lnTo>
                <a:cubicBezTo>
                  <a:pt x="33465" y="26736"/>
                  <a:pt x="33560" y="26899"/>
                  <a:pt x="33737" y="26967"/>
                </a:cubicBezTo>
                <a:cubicBezTo>
                  <a:pt x="33779" y="26981"/>
                  <a:pt x="33823" y="26988"/>
                  <a:pt x="33867" y="26988"/>
                </a:cubicBezTo>
                <a:cubicBezTo>
                  <a:pt x="33993" y="26988"/>
                  <a:pt x="34118" y="26932"/>
                  <a:pt x="34199" y="26831"/>
                </a:cubicBezTo>
                <a:cubicBezTo>
                  <a:pt x="34308" y="26695"/>
                  <a:pt x="34321" y="26505"/>
                  <a:pt x="34226" y="26355"/>
                </a:cubicBezTo>
                <a:cubicBezTo>
                  <a:pt x="34163" y="26240"/>
                  <a:pt x="34036" y="26174"/>
                  <a:pt x="33907" y="26174"/>
                </a:cubicBezTo>
                <a:close/>
                <a:moveTo>
                  <a:pt x="27104" y="26478"/>
                </a:moveTo>
                <a:lnTo>
                  <a:pt x="27280" y="26804"/>
                </a:lnTo>
                <a:lnTo>
                  <a:pt x="26954" y="26994"/>
                </a:lnTo>
                <a:lnTo>
                  <a:pt x="26778" y="26654"/>
                </a:lnTo>
                <a:lnTo>
                  <a:pt x="27104" y="26478"/>
                </a:lnTo>
                <a:close/>
                <a:moveTo>
                  <a:pt x="15374" y="26519"/>
                </a:moveTo>
                <a:lnTo>
                  <a:pt x="15550" y="26845"/>
                </a:lnTo>
                <a:lnTo>
                  <a:pt x="15183" y="27021"/>
                </a:lnTo>
                <a:lnTo>
                  <a:pt x="15020" y="26695"/>
                </a:lnTo>
                <a:lnTo>
                  <a:pt x="15374" y="26519"/>
                </a:lnTo>
                <a:close/>
                <a:moveTo>
                  <a:pt x="24399" y="26546"/>
                </a:moveTo>
                <a:lnTo>
                  <a:pt x="24562" y="26872"/>
                </a:lnTo>
                <a:lnTo>
                  <a:pt x="24222" y="27049"/>
                </a:lnTo>
                <a:lnTo>
                  <a:pt x="24059" y="26709"/>
                </a:lnTo>
                <a:lnTo>
                  <a:pt x="24399" y="26546"/>
                </a:lnTo>
                <a:close/>
                <a:moveTo>
                  <a:pt x="2121" y="26573"/>
                </a:moveTo>
                <a:cubicBezTo>
                  <a:pt x="1985" y="26587"/>
                  <a:pt x="1890" y="26682"/>
                  <a:pt x="1890" y="26818"/>
                </a:cubicBezTo>
                <a:cubicBezTo>
                  <a:pt x="1890" y="26963"/>
                  <a:pt x="2005" y="27059"/>
                  <a:pt x="2126" y="27059"/>
                </a:cubicBezTo>
                <a:cubicBezTo>
                  <a:pt x="2186" y="27059"/>
                  <a:pt x="2248" y="27035"/>
                  <a:pt x="2298" y="26981"/>
                </a:cubicBezTo>
                <a:cubicBezTo>
                  <a:pt x="2447" y="26831"/>
                  <a:pt x="2339" y="26573"/>
                  <a:pt x="2121" y="26573"/>
                </a:cubicBezTo>
                <a:close/>
                <a:moveTo>
                  <a:pt x="12614" y="26587"/>
                </a:moveTo>
                <a:lnTo>
                  <a:pt x="12791" y="26913"/>
                </a:lnTo>
                <a:lnTo>
                  <a:pt x="12451" y="27076"/>
                </a:lnTo>
                <a:lnTo>
                  <a:pt x="12275" y="26750"/>
                </a:lnTo>
                <a:lnTo>
                  <a:pt x="12614" y="26587"/>
                </a:lnTo>
                <a:close/>
                <a:moveTo>
                  <a:pt x="37450" y="26396"/>
                </a:moveTo>
                <a:cubicBezTo>
                  <a:pt x="37445" y="26396"/>
                  <a:pt x="37439" y="26396"/>
                  <a:pt x="37434" y="26396"/>
                </a:cubicBezTo>
                <a:cubicBezTo>
                  <a:pt x="37246" y="26410"/>
                  <a:pt x="37098" y="26569"/>
                  <a:pt x="37094" y="26757"/>
                </a:cubicBezTo>
                <a:lnTo>
                  <a:pt x="37094" y="26757"/>
                </a:lnTo>
                <a:cubicBezTo>
                  <a:pt x="37094" y="26754"/>
                  <a:pt x="37094" y="26752"/>
                  <a:pt x="37094" y="26750"/>
                </a:cubicBezTo>
                <a:lnTo>
                  <a:pt x="37094" y="26763"/>
                </a:lnTo>
                <a:cubicBezTo>
                  <a:pt x="37094" y="26761"/>
                  <a:pt x="37094" y="26759"/>
                  <a:pt x="37094" y="26757"/>
                </a:cubicBezTo>
                <a:lnTo>
                  <a:pt x="37094" y="26757"/>
                </a:lnTo>
                <a:cubicBezTo>
                  <a:pt x="37098" y="26963"/>
                  <a:pt x="37269" y="27097"/>
                  <a:pt x="37446" y="27097"/>
                </a:cubicBezTo>
                <a:cubicBezTo>
                  <a:pt x="37533" y="27097"/>
                  <a:pt x="37621" y="27065"/>
                  <a:pt x="37692" y="26994"/>
                </a:cubicBezTo>
                <a:cubicBezTo>
                  <a:pt x="37906" y="26767"/>
                  <a:pt x="37752" y="26396"/>
                  <a:pt x="37450" y="26396"/>
                </a:cubicBezTo>
                <a:close/>
                <a:moveTo>
                  <a:pt x="7599" y="26287"/>
                </a:moveTo>
                <a:lnTo>
                  <a:pt x="7585" y="26301"/>
                </a:lnTo>
                <a:cubicBezTo>
                  <a:pt x="7232" y="26301"/>
                  <a:pt x="7055" y="26736"/>
                  <a:pt x="7313" y="26981"/>
                </a:cubicBezTo>
                <a:cubicBezTo>
                  <a:pt x="7396" y="27063"/>
                  <a:pt x="7496" y="27100"/>
                  <a:pt x="7593" y="27100"/>
                </a:cubicBezTo>
                <a:cubicBezTo>
                  <a:pt x="7798" y="27100"/>
                  <a:pt x="7993" y="26935"/>
                  <a:pt x="7993" y="26695"/>
                </a:cubicBezTo>
                <a:cubicBezTo>
                  <a:pt x="8007" y="26478"/>
                  <a:pt x="7816" y="26287"/>
                  <a:pt x="7599" y="26287"/>
                </a:cubicBezTo>
                <a:close/>
                <a:moveTo>
                  <a:pt x="4867" y="26386"/>
                </a:moveTo>
                <a:cubicBezTo>
                  <a:pt x="4685" y="26386"/>
                  <a:pt x="4513" y="26536"/>
                  <a:pt x="4513" y="26750"/>
                </a:cubicBezTo>
                <a:cubicBezTo>
                  <a:pt x="4513" y="26946"/>
                  <a:pt x="4677" y="27104"/>
                  <a:pt x="4870" y="27104"/>
                </a:cubicBezTo>
                <a:cubicBezTo>
                  <a:pt x="4878" y="27104"/>
                  <a:pt x="4886" y="27104"/>
                  <a:pt x="4894" y="27103"/>
                </a:cubicBezTo>
                <a:lnTo>
                  <a:pt x="4867" y="27089"/>
                </a:lnTo>
                <a:cubicBezTo>
                  <a:pt x="5193" y="27089"/>
                  <a:pt x="5343" y="26709"/>
                  <a:pt x="5111" y="26491"/>
                </a:cubicBezTo>
                <a:cubicBezTo>
                  <a:pt x="5038" y="26418"/>
                  <a:pt x="4951" y="26386"/>
                  <a:pt x="4867" y="26386"/>
                </a:cubicBezTo>
                <a:close/>
                <a:moveTo>
                  <a:pt x="21640" y="26614"/>
                </a:moveTo>
                <a:lnTo>
                  <a:pt x="21803" y="26981"/>
                </a:lnTo>
                <a:lnTo>
                  <a:pt x="21490" y="27144"/>
                </a:lnTo>
                <a:lnTo>
                  <a:pt x="21313" y="26790"/>
                </a:lnTo>
                <a:lnTo>
                  <a:pt x="21640" y="26614"/>
                </a:lnTo>
                <a:close/>
                <a:moveTo>
                  <a:pt x="9896" y="26627"/>
                </a:moveTo>
                <a:lnTo>
                  <a:pt x="10086" y="26967"/>
                </a:lnTo>
                <a:lnTo>
                  <a:pt x="9706" y="27171"/>
                </a:lnTo>
                <a:lnTo>
                  <a:pt x="9502" y="26818"/>
                </a:lnTo>
                <a:lnTo>
                  <a:pt x="9896" y="26627"/>
                </a:lnTo>
                <a:close/>
                <a:moveTo>
                  <a:pt x="30706" y="26654"/>
                </a:moveTo>
                <a:lnTo>
                  <a:pt x="30882" y="26994"/>
                </a:lnTo>
                <a:lnTo>
                  <a:pt x="30502" y="27171"/>
                </a:lnTo>
                <a:lnTo>
                  <a:pt x="30325" y="26845"/>
                </a:lnTo>
                <a:lnTo>
                  <a:pt x="30706" y="26654"/>
                </a:lnTo>
                <a:close/>
                <a:moveTo>
                  <a:pt x="40995" y="26722"/>
                </a:moveTo>
                <a:lnTo>
                  <a:pt x="41009" y="26750"/>
                </a:lnTo>
                <a:cubicBezTo>
                  <a:pt x="40805" y="26750"/>
                  <a:pt x="40710" y="26981"/>
                  <a:pt x="40845" y="27117"/>
                </a:cubicBezTo>
                <a:cubicBezTo>
                  <a:pt x="40892" y="27159"/>
                  <a:pt x="40946" y="27177"/>
                  <a:pt x="40998" y="27177"/>
                </a:cubicBezTo>
                <a:cubicBezTo>
                  <a:pt x="41115" y="27177"/>
                  <a:pt x="41222" y="27085"/>
                  <a:pt x="41212" y="26954"/>
                </a:cubicBezTo>
                <a:cubicBezTo>
                  <a:pt x="41226" y="26831"/>
                  <a:pt x="41131" y="26722"/>
                  <a:pt x="40995" y="26722"/>
                </a:cubicBezTo>
                <a:close/>
                <a:moveTo>
                  <a:pt x="18908" y="26695"/>
                </a:moveTo>
                <a:lnTo>
                  <a:pt x="19084" y="27035"/>
                </a:lnTo>
                <a:lnTo>
                  <a:pt x="18758" y="27212"/>
                </a:lnTo>
                <a:lnTo>
                  <a:pt x="18581" y="26886"/>
                </a:lnTo>
                <a:lnTo>
                  <a:pt x="18908" y="26695"/>
                </a:lnTo>
                <a:close/>
                <a:moveTo>
                  <a:pt x="34689" y="26409"/>
                </a:moveTo>
                <a:cubicBezTo>
                  <a:pt x="34593" y="26409"/>
                  <a:pt x="34496" y="26443"/>
                  <a:pt x="34416" y="26519"/>
                </a:cubicBezTo>
                <a:cubicBezTo>
                  <a:pt x="34158" y="26777"/>
                  <a:pt x="34321" y="27212"/>
                  <a:pt x="34688" y="27212"/>
                </a:cubicBezTo>
                <a:cubicBezTo>
                  <a:pt x="34696" y="27212"/>
                  <a:pt x="34704" y="27212"/>
                  <a:pt x="34712" y="27212"/>
                </a:cubicBezTo>
                <a:cubicBezTo>
                  <a:pt x="34919" y="27212"/>
                  <a:pt x="35096" y="27041"/>
                  <a:pt x="35096" y="26831"/>
                </a:cubicBezTo>
                <a:cubicBezTo>
                  <a:pt x="35105" y="26578"/>
                  <a:pt x="34901" y="26409"/>
                  <a:pt x="34689" y="26409"/>
                </a:cubicBezTo>
                <a:close/>
                <a:moveTo>
                  <a:pt x="27933" y="26736"/>
                </a:moveTo>
                <a:lnTo>
                  <a:pt x="28110" y="27076"/>
                </a:lnTo>
                <a:lnTo>
                  <a:pt x="27770" y="27239"/>
                </a:lnTo>
                <a:lnTo>
                  <a:pt x="27593" y="26899"/>
                </a:lnTo>
                <a:lnTo>
                  <a:pt x="27933" y="26736"/>
                </a:lnTo>
                <a:close/>
                <a:moveTo>
                  <a:pt x="8847" y="26937"/>
                </a:moveTo>
                <a:cubicBezTo>
                  <a:pt x="8849" y="26966"/>
                  <a:pt x="8849" y="26996"/>
                  <a:pt x="8849" y="27035"/>
                </a:cubicBezTo>
                <a:lnTo>
                  <a:pt x="8822" y="27103"/>
                </a:lnTo>
                <a:cubicBezTo>
                  <a:pt x="8793" y="27172"/>
                  <a:pt x="8745" y="27232"/>
                  <a:pt x="8685" y="27277"/>
                </a:cubicBezTo>
                <a:lnTo>
                  <a:pt x="8685" y="27277"/>
                </a:lnTo>
                <a:cubicBezTo>
                  <a:pt x="8681" y="27242"/>
                  <a:pt x="8681" y="27206"/>
                  <a:pt x="8686" y="27171"/>
                </a:cubicBezTo>
                <a:lnTo>
                  <a:pt x="8713" y="27103"/>
                </a:lnTo>
                <a:cubicBezTo>
                  <a:pt x="8746" y="27038"/>
                  <a:pt x="8792" y="26981"/>
                  <a:pt x="8847" y="26937"/>
                </a:cubicBezTo>
                <a:close/>
                <a:moveTo>
                  <a:pt x="16203" y="26777"/>
                </a:moveTo>
                <a:lnTo>
                  <a:pt x="16366" y="27103"/>
                </a:lnTo>
                <a:lnTo>
                  <a:pt x="16012" y="27280"/>
                </a:lnTo>
                <a:lnTo>
                  <a:pt x="15836" y="26954"/>
                </a:lnTo>
                <a:lnTo>
                  <a:pt x="16203" y="26777"/>
                </a:lnTo>
                <a:close/>
                <a:moveTo>
                  <a:pt x="25214" y="26790"/>
                </a:moveTo>
                <a:lnTo>
                  <a:pt x="25391" y="27157"/>
                </a:lnTo>
                <a:lnTo>
                  <a:pt x="25065" y="27321"/>
                </a:lnTo>
                <a:cubicBezTo>
                  <a:pt x="25024" y="27212"/>
                  <a:pt x="24956" y="27076"/>
                  <a:pt x="24902" y="26967"/>
                </a:cubicBezTo>
                <a:lnTo>
                  <a:pt x="25214" y="26790"/>
                </a:lnTo>
                <a:close/>
                <a:moveTo>
                  <a:pt x="38277" y="26669"/>
                </a:moveTo>
                <a:cubicBezTo>
                  <a:pt x="38197" y="26669"/>
                  <a:pt x="38115" y="26698"/>
                  <a:pt x="38045" y="26763"/>
                </a:cubicBezTo>
                <a:cubicBezTo>
                  <a:pt x="37828" y="26967"/>
                  <a:pt x="37978" y="27321"/>
                  <a:pt x="38263" y="27334"/>
                </a:cubicBezTo>
                <a:cubicBezTo>
                  <a:pt x="38453" y="27334"/>
                  <a:pt x="38603" y="27185"/>
                  <a:pt x="38603" y="27008"/>
                </a:cubicBezTo>
                <a:lnTo>
                  <a:pt x="38603" y="26994"/>
                </a:lnTo>
                <a:cubicBezTo>
                  <a:pt x="38603" y="26800"/>
                  <a:pt x="38446" y="26669"/>
                  <a:pt x="38277" y="26669"/>
                </a:cubicBezTo>
                <a:close/>
                <a:moveTo>
                  <a:pt x="41824" y="26981"/>
                </a:moveTo>
                <a:cubicBezTo>
                  <a:pt x="41756" y="27076"/>
                  <a:pt x="41675" y="27130"/>
                  <a:pt x="41688" y="27185"/>
                </a:cubicBezTo>
                <a:cubicBezTo>
                  <a:pt x="41688" y="27239"/>
                  <a:pt x="41770" y="27280"/>
                  <a:pt x="41824" y="27334"/>
                </a:cubicBezTo>
                <a:cubicBezTo>
                  <a:pt x="41865" y="27280"/>
                  <a:pt x="41946" y="27239"/>
                  <a:pt x="41960" y="27171"/>
                </a:cubicBezTo>
                <a:cubicBezTo>
                  <a:pt x="41974" y="27117"/>
                  <a:pt x="41892" y="27076"/>
                  <a:pt x="41824" y="26981"/>
                </a:cubicBezTo>
                <a:close/>
                <a:moveTo>
                  <a:pt x="2991" y="26777"/>
                </a:moveTo>
                <a:cubicBezTo>
                  <a:pt x="2828" y="26777"/>
                  <a:pt x="2706" y="26899"/>
                  <a:pt x="2706" y="27062"/>
                </a:cubicBezTo>
                <a:cubicBezTo>
                  <a:pt x="2706" y="27230"/>
                  <a:pt x="2846" y="27346"/>
                  <a:pt x="2991" y="27346"/>
                </a:cubicBezTo>
                <a:cubicBezTo>
                  <a:pt x="3058" y="27346"/>
                  <a:pt x="3126" y="27322"/>
                  <a:pt x="3181" y="27266"/>
                </a:cubicBezTo>
                <a:cubicBezTo>
                  <a:pt x="3358" y="27089"/>
                  <a:pt x="3236" y="26777"/>
                  <a:pt x="2991" y="26777"/>
                </a:cubicBezTo>
                <a:close/>
                <a:moveTo>
                  <a:pt x="13430" y="26831"/>
                </a:moveTo>
                <a:lnTo>
                  <a:pt x="13620" y="27171"/>
                </a:lnTo>
                <a:lnTo>
                  <a:pt x="13280" y="27348"/>
                </a:lnTo>
                <a:lnTo>
                  <a:pt x="13104" y="27008"/>
                </a:lnTo>
                <a:lnTo>
                  <a:pt x="13430" y="26831"/>
                </a:lnTo>
                <a:close/>
                <a:moveTo>
                  <a:pt x="5693" y="26627"/>
                </a:moveTo>
                <a:cubicBezTo>
                  <a:pt x="5377" y="26627"/>
                  <a:pt x="5210" y="27012"/>
                  <a:pt x="5424" y="27253"/>
                </a:cubicBezTo>
                <a:cubicBezTo>
                  <a:pt x="5501" y="27330"/>
                  <a:pt x="5598" y="27364"/>
                  <a:pt x="5692" y="27364"/>
                </a:cubicBezTo>
                <a:cubicBezTo>
                  <a:pt x="5882" y="27364"/>
                  <a:pt x="6063" y="27225"/>
                  <a:pt x="6063" y="27008"/>
                </a:cubicBezTo>
                <a:cubicBezTo>
                  <a:pt x="6076" y="26804"/>
                  <a:pt x="5913" y="26641"/>
                  <a:pt x="5723" y="26627"/>
                </a:cubicBezTo>
                <a:lnTo>
                  <a:pt x="5710" y="26627"/>
                </a:lnTo>
                <a:cubicBezTo>
                  <a:pt x="5704" y="26627"/>
                  <a:pt x="5699" y="26627"/>
                  <a:pt x="5693" y="26627"/>
                </a:cubicBezTo>
                <a:close/>
                <a:moveTo>
                  <a:pt x="22469" y="26872"/>
                </a:moveTo>
                <a:lnTo>
                  <a:pt x="22645" y="27212"/>
                </a:lnTo>
                <a:lnTo>
                  <a:pt x="22306" y="27388"/>
                </a:lnTo>
                <a:lnTo>
                  <a:pt x="22129" y="27049"/>
                </a:lnTo>
                <a:lnTo>
                  <a:pt x="22469" y="26872"/>
                </a:lnTo>
                <a:close/>
                <a:moveTo>
                  <a:pt x="35531" y="26668"/>
                </a:moveTo>
                <a:cubicBezTo>
                  <a:pt x="35313" y="26668"/>
                  <a:pt x="35137" y="26845"/>
                  <a:pt x="35137" y="27062"/>
                </a:cubicBezTo>
                <a:cubicBezTo>
                  <a:pt x="35137" y="27299"/>
                  <a:pt x="35327" y="27451"/>
                  <a:pt x="35525" y="27451"/>
                </a:cubicBezTo>
                <a:cubicBezTo>
                  <a:pt x="35623" y="27451"/>
                  <a:pt x="35722" y="27415"/>
                  <a:pt x="35803" y="27334"/>
                </a:cubicBezTo>
                <a:cubicBezTo>
                  <a:pt x="36047" y="27089"/>
                  <a:pt x="35871" y="26668"/>
                  <a:pt x="35531" y="26668"/>
                </a:cubicBezTo>
                <a:close/>
                <a:moveTo>
                  <a:pt x="19750" y="26954"/>
                </a:moveTo>
                <a:lnTo>
                  <a:pt x="19927" y="27293"/>
                </a:lnTo>
                <a:lnTo>
                  <a:pt x="19587" y="27470"/>
                </a:lnTo>
                <a:lnTo>
                  <a:pt x="19411" y="27130"/>
                </a:lnTo>
                <a:lnTo>
                  <a:pt x="19750" y="26954"/>
                </a:lnTo>
                <a:close/>
                <a:moveTo>
                  <a:pt x="17032" y="27021"/>
                </a:moveTo>
                <a:lnTo>
                  <a:pt x="17209" y="27348"/>
                </a:lnTo>
                <a:lnTo>
                  <a:pt x="16842" y="27511"/>
                </a:lnTo>
                <a:lnTo>
                  <a:pt x="16678" y="27185"/>
                </a:lnTo>
                <a:lnTo>
                  <a:pt x="17032" y="27021"/>
                </a:lnTo>
                <a:close/>
                <a:moveTo>
                  <a:pt x="28762" y="26981"/>
                </a:moveTo>
                <a:lnTo>
                  <a:pt x="28939" y="27348"/>
                </a:lnTo>
                <a:lnTo>
                  <a:pt x="28612" y="27511"/>
                </a:lnTo>
                <a:lnTo>
                  <a:pt x="28436" y="27157"/>
                </a:lnTo>
                <a:lnTo>
                  <a:pt x="28762" y="26981"/>
                </a:lnTo>
                <a:close/>
                <a:moveTo>
                  <a:pt x="1061" y="27280"/>
                </a:moveTo>
                <a:cubicBezTo>
                  <a:pt x="1007" y="27293"/>
                  <a:pt x="966" y="27361"/>
                  <a:pt x="925" y="27402"/>
                </a:cubicBezTo>
                <a:cubicBezTo>
                  <a:pt x="966" y="27443"/>
                  <a:pt x="1007" y="27511"/>
                  <a:pt x="1061" y="27524"/>
                </a:cubicBezTo>
                <a:cubicBezTo>
                  <a:pt x="1115" y="27524"/>
                  <a:pt x="1156" y="27456"/>
                  <a:pt x="1238" y="27402"/>
                </a:cubicBezTo>
                <a:cubicBezTo>
                  <a:pt x="1156" y="27334"/>
                  <a:pt x="1102" y="27280"/>
                  <a:pt x="1075" y="27280"/>
                </a:cubicBezTo>
                <a:close/>
                <a:moveTo>
                  <a:pt x="26044" y="27062"/>
                </a:moveTo>
                <a:lnTo>
                  <a:pt x="26220" y="27402"/>
                </a:lnTo>
                <a:lnTo>
                  <a:pt x="25880" y="27579"/>
                </a:lnTo>
                <a:lnTo>
                  <a:pt x="25717" y="27239"/>
                </a:lnTo>
                <a:lnTo>
                  <a:pt x="26044" y="27062"/>
                </a:lnTo>
                <a:close/>
                <a:moveTo>
                  <a:pt x="39092" y="26980"/>
                </a:moveTo>
                <a:cubicBezTo>
                  <a:pt x="39088" y="26980"/>
                  <a:pt x="39083" y="26981"/>
                  <a:pt x="39078" y="26981"/>
                </a:cubicBezTo>
                <a:cubicBezTo>
                  <a:pt x="38689" y="26981"/>
                  <a:pt x="38698" y="27579"/>
                  <a:pt x="39079" y="27579"/>
                </a:cubicBezTo>
                <a:cubicBezTo>
                  <a:pt x="39083" y="27579"/>
                  <a:pt x="39088" y="27579"/>
                  <a:pt x="39092" y="27579"/>
                </a:cubicBezTo>
                <a:cubicBezTo>
                  <a:pt x="39495" y="27565"/>
                  <a:pt x="39487" y="26980"/>
                  <a:pt x="39092" y="26980"/>
                </a:cubicBezTo>
                <a:close/>
                <a:moveTo>
                  <a:pt x="31521" y="26899"/>
                </a:moveTo>
                <a:lnTo>
                  <a:pt x="31725" y="27266"/>
                </a:lnTo>
                <a:cubicBezTo>
                  <a:pt x="31535" y="27280"/>
                  <a:pt x="31372" y="27402"/>
                  <a:pt x="31304" y="27592"/>
                </a:cubicBezTo>
                <a:cubicBezTo>
                  <a:pt x="31317" y="27402"/>
                  <a:pt x="31304" y="27212"/>
                  <a:pt x="31127" y="27103"/>
                </a:cubicBezTo>
                <a:lnTo>
                  <a:pt x="31521" y="26899"/>
                </a:lnTo>
                <a:close/>
                <a:moveTo>
                  <a:pt x="14245" y="27076"/>
                </a:moveTo>
                <a:lnTo>
                  <a:pt x="14422" y="27429"/>
                </a:lnTo>
                <a:lnTo>
                  <a:pt x="14096" y="27606"/>
                </a:lnTo>
                <a:lnTo>
                  <a:pt x="13933" y="27239"/>
                </a:lnTo>
                <a:lnTo>
                  <a:pt x="14245" y="27076"/>
                </a:lnTo>
                <a:close/>
                <a:moveTo>
                  <a:pt x="23325" y="27089"/>
                </a:moveTo>
                <a:lnTo>
                  <a:pt x="23488" y="27470"/>
                </a:lnTo>
                <a:lnTo>
                  <a:pt x="23135" y="27633"/>
                </a:lnTo>
                <a:lnTo>
                  <a:pt x="22958" y="27321"/>
                </a:lnTo>
                <a:lnTo>
                  <a:pt x="23325" y="27089"/>
                </a:lnTo>
                <a:close/>
                <a:moveTo>
                  <a:pt x="6525" y="26858"/>
                </a:moveTo>
                <a:cubicBezTo>
                  <a:pt x="6185" y="26858"/>
                  <a:pt x="6009" y="27280"/>
                  <a:pt x="6253" y="27524"/>
                </a:cubicBezTo>
                <a:cubicBezTo>
                  <a:pt x="6332" y="27603"/>
                  <a:pt x="6429" y="27638"/>
                  <a:pt x="6525" y="27638"/>
                </a:cubicBezTo>
                <a:cubicBezTo>
                  <a:pt x="6726" y="27638"/>
                  <a:pt x="6919" y="27483"/>
                  <a:pt x="6919" y="27253"/>
                </a:cubicBezTo>
                <a:cubicBezTo>
                  <a:pt x="6919" y="27035"/>
                  <a:pt x="6743" y="26858"/>
                  <a:pt x="6525" y="26858"/>
                </a:cubicBezTo>
                <a:close/>
                <a:moveTo>
                  <a:pt x="3793" y="27021"/>
                </a:moveTo>
                <a:cubicBezTo>
                  <a:pt x="3630" y="27021"/>
                  <a:pt x="3494" y="27171"/>
                  <a:pt x="3494" y="27334"/>
                </a:cubicBezTo>
                <a:cubicBezTo>
                  <a:pt x="3494" y="27525"/>
                  <a:pt x="3646" y="27649"/>
                  <a:pt x="3804" y="27649"/>
                </a:cubicBezTo>
                <a:cubicBezTo>
                  <a:pt x="3882" y="27649"/>
                  <a:pt x="3961" y="27619"/>
                  <a:pt x="4024" y="27552"/>
                </a:cubicBezTo>
                <a:cubicBezTo>
                  <a:pt x="4228" y="27361"/>
                  <a:pt x="4078" y="27021"/>
                  <a:pt x="3793" y="27021"/>
                </a:cubicBezTo>
                <a:close/>
                <a:moveTo>
                  <a:pt x="11541" y="27144"/>
                </a:moveTo>
                <a:lnTo>
                  <a:pt x="11731" y="27484"/>
                </a:lnTo>
                <a:lnTo>
                  <a:pt x="11391" y="27660"/>
                </a:lnTo>
                <a:lnTo>
                  <a:pt x="11201" y="27321"/>
                </a:lnTo>
                <a:lnTo>
                  <a:pt x="11541" y="27144"/>
                </a:lnTo>
                <a:close/>
                <a:moveTo>
                  <a:pt x="20566" y="27198"/>
                </a:moveTo>
                <a:lnTo>
                  <a:pt x="20743" y="27524"/>
                </a:lnTo>
                <a:lnTo>
                  <a:pt x="20403" y="27701"/>
                </a:lnTo>
                <a:lnTo>
                  <a:pt x="20226" y="27361"/>
                </a:lnTo>
                <a:lnTo>
                  <a:pt x="20566" y="27198"/>
                </a:lnTo>
                <a:close/>
                <a:moveTo>
                  <a:pt x="36346" y="26967"/>
                </a:moveTo>
                <a:cubicBezTo>
                  <a:pt x="36020" y="26967"/>
                  <a:pt x="35844" y="27361"/>
                  <a:pt x="36075" y="27592"/>
                </a:cubicBezTo>
                <a:cubicBezTo>
                  <a:pt x="36151" y="27673"/>
                  <a:pt x="36247" y="27710"/>
                  <a:pt x="36341" y="27710"/>
                </a:cubicBezTo>
                <a:cubicBezTo>
                  <a:pt x="36531" y="27710"/>
                  <a:pt x="36713" y="27561"/>
                  <a:pt x="36713" y="27334"/>
                </a:cubicBezTo>
                <a:cubicBezTo>
                  <a:pt x="36713" y="27144"/>
                  <a:pt x="36564" y="26967"/>
                  <a:pt x="36360" y="26967"/>
                </a:cubicBezTo>
                <a:close/>
                <a:moveTo>
                  <a:pt x="32350" y="27144"/>
                </a:moveTo>
                <a:lnTo>
                  <a:pt x="32554" y="27552"/>
                </a:lnTo>
                <a:cubicBezTo>
                  <a:pt x="32486" y="27565"/>
                  <a:pt x="32418" y="27592"/>
                  <a:pt x="32350" y="27620"/>
                </a:cubicBezTo>
                <a:cubicBezTo>
                  <a:pt x="32296" y="27660"/>
                  <a:pt x="32242" y="27701"/>
                  <a:pt x="32201" y="27755"/>
                </a:cubicBezTo>
                <a:lnTo>
                  <a:pt x="31997" y="27334"/>
                </a:lnTo>
                <a:lnTo>
                  <a:pt x="32350" y="27144"/>
                </a:lnTo>
                <a:close/>
                <a:moveTo>
                  <a:pt x="29618" y="27253"/>
                </a:moveTo>
                <a:lnTo>
                  <a:pt x="29781" y="27592"/>
                </a:lnTo>
                <a:lnTo>
                  <a:pt x="29442" y="27769"/>
                </a:lnTo>
                <a:lnTo>
                  <a:pt x="29278" y="27429"/>
                </a:lnTo>
                <a:lnTo>
                  <a:pt x="29618" y="27253"/>
                </a:lnTo>
                <a:close/>
                <a:moveTo>
                  <a:pt x="17847" y="27253"/>
                </a:moveTo>
                <a:lnTo>
                  <a:pt x="18024" y="27620"/>
                </a:lnTo>
                <a:lnTo>
                  <a:pt x="17657" y="27783"/>
                </a:lnTo>
                <a:lnTo>
                  <a:pt x="17494" y="27429"/>
                </a:lnTo>
                <a:lnTo>
                  <a:pt x="17847" y="27253"/>
                </a:lnTo>
                <a:close/>
                <a:moveTo>
                  <a:pt x="39935" y="27253"/>
                </a:moveTo>
                <a:cubicBezTo>
                  <a:pt x="39785" y="27253"/>
                  <a:pt x="39677" y="27361"/>
                  <a:pt x="39663" y="27511"/>
                </a:cubicBezTo>
                <a:cubicBezTo>
                  <a:pt x="39663" y="27660"/>
                  <a:pt x="39772" y="27769"/>
                  <a:pt x="39908" y="27783"/>
                </a:cubicBezTo>
                <a:cubicBezTo>
                  <a:pt x="39912" y="27783"/>
                  <a:pt x="39917" y="27783"/>
                  <a:pt x="39921" y="27783"/>
                </a:cubicBezTo>
                <a:cubicBezTo>
                  <a:pt x="40262" y="27783"/>
                  <a:pt x="40284" y="27266"/>
                  <a:pt x="39935" y="27253"/>
                </a:cubicBezTo>
                <a:close/>
                <a:moveTo>
                  <a:pt x="33637" y="26987"/>
                </a:moveTo>
                <a:cubicBezTo>
                  <a:pt x="33612" y="26987"/>
                  <a:pt x="33586" y="26990"/>
                  <a:pt x="33560" y="26994"/>
                </a:cubicBezTo>
                <a:cubicBezTo>
                  <a:pt x="33414" y="27021"/>
                  <a:pt x="33280" y="27113"/>
                  <a:pt x="33224" y="27244"/>
                </a:cubicBezTo>
                <a:lnTo>
                  <a:pt x="33224" y="27244"/>
                </a:lnTo>
                <a:cubicBezTo>
                  <a:pt x="33224" y="27247"/>
                  <a:pt x="33224" y="27250"/>
                  <a:pt x="33224" y="27253"/>
                </a:cubicBezTo>
                <a:lnTo>
                  <a:pt x="33234" y="27253"/>
                </a:lnTo>
                <a:cubicBezTo>
                  <a:pt x="33234" y="27293"/>
                  <a:pt x="33220" y="27348"/>
                  <a:pt x="33220" y="27388"/>
                </a:cubicBezTo>
                <a:cubicBezTo>
                  <a:pt x="33211" y="27639"/>
                  <a:pt x="33415" y="27807"/>
                  <a:pt x="33628" y="27807"/>
                </a:cubicBezTo>
                <a:cubicBezTo>
                  <a:pt x="33739" y="27807"/>
                  <a:pt x="33853" y="27762"/>
                  <a:pt x="33941" y="27660"/>
                </a:cubicBezTo>
                <a:cubicBezTo>
                  <a:pt x="34168" y="27395"/>
                  <a:pt x="33972" y="26987"/>
                  <a:pt x="33637" y="26987"/>
                </a:cubicBezTo>
                <a:close/>
                <a:moveTo>
                  <a:pt x="26873" y="27321"/>
                </a:moveTo>
                <a:lnTo>
                  <a:pt x="27036" y="27647"/>
                </a:lnTo>
                <a:lnTo>
                  <a:pt x="26696" y="27823"/>
                </a:lnTo>
                <a:lnTo>
                  <a:pt x="26533" y="27484"/>
                </a:lnTo>
                <a:lnTo>
                  <a:pt x="26873" y="27321"/>
                </a:lnTo>
                <a:close/>
                <a:moveTo>
                  <a:pt x="1890" y="27443"/>
                </a:moveTo>
                <a:cubicBezTo>
                  <a:pt x="1781" y="27443"/>
                  <a:pt x="1673" y="27538"/>
                  <a:pt x="1673" y="27647"/>
                </a:cubicBezTo>
                <a:cubicBezTo>
                  <a:pt x="1686" y="27776"/>
                  <a:pt x="1785" y="27840"/>
                  <a:pt x="1883" y="27840"/>
                </a:cubicBezTo>
                <a:cubicBezTo>
                  <a:pt x="1981" y="27840"/>
                  <a:pt x="2079" y="27777"/>
                  <a:pt x="2094" y="27649"/>
                </a:cubicBezTo>
                <a:lnTo>
                  <a:pt x="2094" y="27649"/>
                </a:lnTo>
                <a:cubicBezTo>
                  <a:pt x="2094" y="27653"/>
                  <a:pt x="2094" y="27657"/>
                  <a:pt x="2094" y="27660"/>
                </a:cubicBezTo>
                <a:lnTo>
                  <a:pt x="2094" y="27647"/>
                </a:lnTo>
                <a:cubicBezTo>
                  <a:pt x="2094" y="27648"/>
                  <a:pt x="2094" y="27648"/>
                  <a:pt x="2094" y="27649"/>
                </a:cubicBezTo>
                <a:lnTo>
                  <a:pt x="2094" y="27649"/>
                </a:lnTo>
                <a:cubicBezTo>
                  <a:pt x="2088" y="27533"/>
                  <a:pt x="1995" y="27456"/>
                  <a:pt x="1890" y="27443"/>
                </a:cubicBezTo>
                <a:close/>
                <a:moveTo>
                  <a:pt x="15102" y="27334"/>
                </a:moveTo>
                <a:lnTo>
                  <a:pt x="15265" y="27674"/>
                </a:lnTo>
                <a:lnTo>
                  <a:pt x="14939" y="27851"/>
                </a:lnTo>
                <a:lnTo>
                  <a:pt x="14762" y="27511"/>
                </a:lnTo>
                <a:lnTo>
                  <a:pt x="15102" y="27334"/>
                </a:lnTo>
                <a:close/>
                <a:moveTo>
                  <a:pt x="24154" y="27375"/>
                </a:moveTo>
                <a:lnTo>
                  <a:pt x="24317" y="27701"/>
                </a:lnTo>
                <a:lnTo>
                  <a:pt x="23950" y="27878"/>
                </a:lnTo>
                <a:lnTo>
                  <a:pt x="23787" y="27552"/>
                </a:lnTo>
                <a:lnTo>
                  <a:pt x="24154" y="27375"/>
                </a:lnTo>
                <a:close/>
                <a:moveTo>
                  <a:pt x="12370" y="27416"/>
                </a:moveTo>
                <a:lnTo>
                  <a:pt x="12560" y="27742"/>
                </a:lnTo>
                <a:lnTo>
                  <a:pt x="12220" y="27919"/>
                </a:lnTo>
                <a:lnTo>
                  <a:pt x="12030" y="27579"/>
                </a:lnTo>
                <a:lnTo>
                  <a:pt x="12370" y="27416"/>
                </a:lnTo>
                <a:close/>
                <a:moveTo>
                  <a:pt x="7338" y="27130"/>
                </a:moveTo>
                <a:cubicBezTo>
                  <a:pt x="6995" y="27130"/>
                  <a:pt x="6828" y="27556"/>
                  <a:pt x="7069" y="27810"/>
                </a:cubicBezTo>
                <a:cubicBezTo>
                  <a:pt x="7151" y="27888"/>
                  <a:pt x="7252" y="27923"/>
                  <a:pt x="7351" y="27923"/>
                </a:cubicBezTo>
                <a:cubicBezTo>
                  <a:pt x="7559" y="27923"/>
                  <a:pt x="7758" y="27765"/>
                  <a:pt x="7748" y="27524"/>
                </a:cubicBezTo>
                <a:cubicBezTo>
                  <a:pt x="7748" y="27307"/>
                  <a:pt x="7572" y="27130"/>
                  <a:pt x="7354" y="27130"/>
                </a:cubicBezTo>
                <a:cubicBezTo>
                  <a:pt x="7349" y="27130"/>
                  <a:pt x="7343" y="27130"/>
                  <a:pt x="7338" y="27130"/>
                </a:cubicBezTo>
                <a:close/>
                <a:moveTo>
                  <a:pt x="4658" y="27252"/>
                </a:moveTo>
                <a:cubicBezTo>
                  <a:pt x="4651" y="27252"/>
                  <a:pt x="4643" y="27252"/>
                  <a:pt x="4636" y="27253"/>
                </a:cubicBezTo>
                <a:cubicBezTo>
                  <a:pt x="4323" y="27253"/>
                  <a:pt x="4174" y="27620"/>
                  <a:pt x="4391" y="27823"/>
                </a:cubicBezTo>
                <a:cubicBezTo>
                  <a:pt x="4460" y="27893"/>
                  <a:pt x="4545" y="27923"/>
                  <a:pt x="4627" y="27923"/>
                </a:cubicBezTo>
                <a:cubicBezTo>
                  <a:pt x="4805" y="27923"/>
                  <a:pt x="4976" y="27783"/>
                  <a:pt x="4976" y="27579"/>
                </a:cubicBezTo>
                <a:cubicBezTo>
                  <a:pt x="4963" y="27397"/>
                  <a:pt x="4825" y="27252"/>
                  <a:pt x="4658" y="27252"/>
                </a:cubicBezTo>
                <a:close/>
                <a:moveTo>
                  <a:pt x="37176" y="27221"/>
                </a:moveTo>
                <a:cubicBezTo>
                  <a:pt x="37091" y="27221"/>
                  <a:pt x="37003" y="27252"/>
                  <a:pt x="36931" y="27321"/>
                </a:cubicBezTo>
                <a:cubicBezTo>
                  <a:pt x="36700" y="27538"/>
                  <a:pt x="36849" y="27932"/>
                  <a:pt x="37176" y="27932"/>
                </a:cubicBezTo>
                <a:cubicBezTo>
                  <a:pt x="37366" y="27932"/>
                  <a:pt x="37515" y="27783"/>
                  <a:pt x="37529" y="27592"/>
                </a:cubicBezTo>
                <a:cubicBezTo>
                  <a:pt x="37538" y="27369"/>
                  <a:pt x="37362" y="27221"/>
                  <a:pt x="37176" y="27221"/>
                </a:cubicBezTo>
                <a:close/>
                <a:moveTo>
                  <a:pt x="21381" y="27443"/>
                </a:moveTo>
                <a:lnTo>
                  <a:pt x="21558" y="27810"/>
                </a:lnTo>
                <a:lnTo>
                  <a:pt x="21232" y="27973"/>
                </a:lnTo>
                <a:lnTo>
                  <a:pt x="21055" y="27606"/>
                </a:lnTo>
                <a:lnTo>
                  <a:pt x="21381" y="27443"/>
                </a:lnTo>
                <a:close/>
                <a:moveTo>
                  <a:pt x="40764" y="27552"/>
                </a:moveTo>
                <a:cubicBezTo>
                  <a:pt x="40560" y="27552"/>
                  <a:pt x="40465" y="27783"/>
                  <a:pt x="40601" y="27919"/>
                </a:cubicBezTo>
                <a:cubicBezTo>
                  <a:pt x="40645" y="27963"/>
                  <a:pt x="40699" y="27983"/>
                  <a:pt x="40752" y="27983"/>
                </a:cubicBezTo>
                <a:cubicBezTo>
                  <a:pt x="40863" y="27983"/>
                  <a:pt x="40968" y="27897"/>
                  <a:pt x="40968" y="27769"/>
                </a:cubicBezTo>
                <a:cubicBezTo>
                  <a:pt x="40968" y="27647"/>
                  <a:pt x="40873" y="27552"/>
                  <a:pt x="40764" y="27552"/>
                </a:cubicBezTo>
                <a:close/>
                <a:moveTo>
                  <a:pt x="9624" y="27443"/>
                </a:moveTo>
                <a:lnTo>
                  <a:pt x="9814" y="27810"/>
                </a:lnTo>
                <a:lnTo>
                  <a:pt x="9447" y="28014"/>
                </a:lnTo>
                <a:lnTo>
                  <a:pt x="9257" y="27633"/>
                </a:lnTo>
                <a:lnTo>
                  <a:pt x="9624" y="27443"/>
                </a:lnTo>
                <a:close/>
                <a:moveTo>
                  <a:pt x="30407" y="27484"/>
                </a:moveTo>
                <a:lnTo>
                  <a:pt x="30597" y="27823"/>
                </a:lnTo>
                <a:lnTo>
                  <a:pt x="30244" y="28014"/>
                </a:lnTo>
                <a:lnTo>
                  <a:pt x="30067" y="27674"/>
                </a:lnTo>
                <a:lnTo>
                  <a:pt x="30407" y="27484"/>
                </a:lnTo>
                <a:close/>
                <a:moveTo>
                  <a:pt x="18663" y="27524"/>
                </a:moveTo>
                <a:lnTo>
                  <a:pt x="18840" y="27851"/>
                </a:lnTo>
                <a:lnTo>
                  <a:pt x="18473" y="28027"/>
                </a:lnTo>
                <a:lnTo>
                  <a:pt x="18310" y="27701"/>
                </a:lnTo>
                <a:lnTo>
                  <a:pt x="18663" y="27524"/>
                </a:lnTo>
                <a:close/>
                <a:moveTo>
                  <a:pt x="34452" y="27242"/>
                </a:moveTo>
                <a:cubicBezTo>
                  <a:pt x="34354" y="27242"/>
                  <a:pt x="34254" y="27279"/>
                  <a:pt x="34172" y="27361"/>
                </a:cubicBezTo>
                <a:cubicBezTo>
                  <a:pt x="33913" y="27620"/>
                  <a:pt x="34090" y="28054"/>
                  <a:pt x="34457" y="28054"/>
                </a:cubicBezTo>
                <a:cubicBezTo>
                  <a:pt x="34675" y="28054"/>
                  <a:pt x="34851" y="27864"/>
                  <a:pt x="34851" y="27647"/>
                </a:cubicBezTo>
                <a:lnTo>
                  <a:pt x="34851" y="27660"/>
                </a:lnTo>
                <a:cubicBezTo>
                  <a:pt x="34861" y="27410"/>
                  <a:pt x="34662" y="27242"/>
                  <a:pt x="34452" y="27242"/>
                </a:cubicBezTo>
                <a:close/>
                <a:moveTo>
                  <a:pt x="27688" y="27565"/>
                </a:moveTo>
                <a:cubicBezTo>
                  <a:pt x="27756" y="27687"/>
                  <a:pt x="27851" y="27810"/>
                  <a:pt x="27919" y="27919"/>
                </a:cubicBezTo>
                <a:lnTo>
                  <a:pt x="27539" y="28082"/>
                </a:lnTo>
                <a:lnTo>
                  <a:pt x="27376" y="27728"/>
                </a:lnTo>
                <a:lnTo>
                  <a:pt x="27688" y="27565"/>
                </a:lnTo>
                <a:close/>
                <a:moveTo>
                  <a:pt x="15917" y="27592"/>
                </a:moveTo>
                <a:lnTo>
                  <a:pt x="16094" y="27932"/>
                </a:lnTo>
                <a:lnTo>
                  <a:pt x="15754" y="28095"/>
                </a:lnTo>
                <a:lnTo>
                  <a:pt x="15591" y="27755"/>
                </a:lnTo>
                <a:lnTo>
                  <a:pt x="15917" y="27592"/>
                </a:lnTo>
                <a:close/>
                <a:moveTo>
                  <a:pt x="2703" y="27633"/>
                </a:moveTo>
                <a:cubicBezTo>
                  <a:pt x="2482" y="27633"/>
                  <a:pt x="2370" y="27895"/>
                  <a:pt x="2529" y="28054"/>
                </a:cubicBezTo>
                <a:cubicBezTo>
                  <a:pt x="2580" y="28115"/>
                  <a:pt x="2648" y="28142"/>
                  <a:pt x="2714" y="28142"/>
                </a:cubicBezTo>
                <a:cubicBezTo>
                  <a:pt x="2841" y="28142"/>
                  <a:pt x="2964" y="28043"/>
                  <a:pt x="2964" y="27891"/>
                </a:cubicBezTo>
                <a:cubicBezTo>
                  <a:pt x="2964" y="27755"/>
                  <a:pt x="2855" y="27633"/>
                  <a:pt x="2719" y="27633"/>
                </a:cubicBezTo>
                <a:cubicBezTo>
                  <a:pt x="2714" y="27633"/>
                  <a:pt x="2708" y="27633"/>
                  <a:pt x="2703" y="27633"/>
                </a:cubicBezTo>
                <a:close/>
                <a:moveTo>
                  <a:pt x="41593" y="27864"/>
                </a:moveTo>
                <a:cubicBezTo>
                  <a:pt x="41539" y="27864"/>
                  <a:pt x="41484" y="27959"/>
                  <a:pt x="41430" y="28000"/>
                </a:cubicBezTo>
                <a:cubicBezTo>
                  <a:pt x="41484" y="28054"/>
                  <a:pt x="41525" y="28136"/>
                  <a:pt x="41593" y="28150"/>
                </a:cubicBezTo>
                <a:cubicBezTo>
                  <a:pt x="41597" y="28151"/>
                  <a:pt x="41601" y="28151"/>
                  <a:pt x="41605" y="28151"/>
                </a:cubicBezTo>
                <a:cubicBezTo>
                  <a:pt x="41656" y="28151"/>
                  <a:pt x="41709" y="28076"/>
                  <a:pt x="41797" y="28000"/>
                </a:cubicBezTo>
                <a:cubicBezTo>
                  <a:pt x="41688" y="27946"/>
                  <a:pt x="41634" y="27864"/>
                  <a:pt x="41593" y="27864"/>
                </a:cubicBezTo>
                <a:close/>
                <a:moveTo>
                  <a:pt x="13199" y="27647"/>
                </a:moveTo>
                <a:lnTo>
                  <a:pt x="13389" y="27973"/>
                </a:lnTo>
                <a:lnTo>
                  <a:pt x="13049" y="28163"/>
                </a:lnTo>
                <a:lnTo>
                  <a:pt x="12859" y="27823"/>
                </a:lnTo>
                <a:lnTo>
                  <a:pt x="13199" y="27647"/>
                </a:lnTo>
                <a:close/>
                <a:moveTo>
                  <a:pt x="24970" y="27633"/>
                </a:moveTo>
                <a:lnTo>
                  <a:pt x="25146" y="27987"/>
                </a:lnTo>
                <a:lnTo>
                  <a:pt x="24779" y="28163"/>
                </a:lnTo>
                <a:lnTo>
                  <a:pt x="24616" y="27796"/>
                </a:lnTo>
                <a:lnTo>
                  <a:pt x="24970" y="27633"/>
                </a:lnTo>
                <a:close/>
                <a:moveTo>
                  <a:pt x="37991" y="27484"/>
                </a:moveTo>
                <a:cubicBezTo>
                  <a:pt x="37814" y="27497"/>
                  <a:pt x="37665" y="27647"/>
                  <a:pt x="37665" y="27823"/>
                </a:cubicBezTo>
                <a:cubicBezTo>
                  <a:pt x="37665" y="28034"/>
                  <a:pt x="37832" y="28171"/>
                  <a:pt x="38007" y="28171"/>
                </a:cubicBezTo>
                <a:cubicBezTo>
                  <a:pt x="38092" y="28171"/>
                  <a:pt x="38179" y="28139"/>
                  <a:pt x="38249" y="28068"/>
                </a:cubicBezTo>
                <a:cubicBezTo>
                  <a:pt x="38467" y="27851"/>
                  <a:pt x="38304" y="27484"/>
                  <a:pt x="37991" y="27484"/>
                </a:cubicBezTo>
                <a:close/>
                <a:moveTo>
                  <a:pt x="5451" y="27470"/>
                </a:moveTo>
                <a:cubicBezTo>
                  <a:pt x="5261" y="27470"/>
                  <a:pt x="5098" y="27633"/>
                  <a:pt x="5098" y="27823"/>
                </a:cubicBezTo>
                <a:cubicBezTo>
                  <a:pt x="5098" y="28044"/>
                  <a:pt x="5278" y="28190"/>
                  <a:pt x="5466" y="28190"/>
                </a:cubicBezTo>
                <a:cubicBezTo>
                  <a:pt x="5556" y="28190"/>
                  <a:pt x="5648" y="28156"/>
                  <a:pt x="5723" y="28082"/>
                </a:cubicBezTo>
                <a:cubicBezTo>
                  <a:pt x="5941" y="27851"/>
                  <a:pt x="5777" y="27470"/>
                  <a:pt x="5451" y="27470"/>
                </a:cubicBezTo>
                <a:close/>
                <a:moveTo>
                  <a:pt x="22238" y="27715"/>
                </a:moveTo>
                <a:lnTo>
                  <a:pt x="22401" y="28054"/>
                </a:lnTo>
                <a:lnTo>
                  <a:pt x="22061" y="28218"/>
                </a:lnTo>
                <a:lnTo>
                  <a:pt x="21898" y="27878"/>
                </a:lnTo>
                <a:lnTo>
                  <a:pt x="22238" y="27715"/>
                </a:lnTo>
                <a:close/>
                <a:moveTo>
                  <a:pt x="10725" y="26886"/>
                </a:moveTo>
                <a:lnTo>
                  <a:pt x="10915" y="27266"/>
                </a:lnTo>
                <a:cubicBezTo>
                  <a:pt x="10508" y="27293"/>
                  <a:pt x="10358" y="27810"/>
                  <a:pt x="10684" y="28054"/>
                </a:cubicBezTo>
                <a:lnTo>
                  <a:pt x="10290" y="28272"/>
                </a:lnTo>
                <a:lnTo>
                  <a:pt x="10086" y="27864"/>
                </a:lnTo>
                <a:cubicBezTo>
                  <a:pt x="10508" y="27851"/>
                  <a:pt x="10671" y="27307"/>
                  <a:pt x="10331" y="27062"/>
                </a:cubicBezTo>
                <a:lnTo>
                  <a:pt x="10725" y="26886"/>
                </a:lnTo>
                <a:close/>
                <a:moveTo>
                  <a:pt x="35278" y="27530"/>
                </a:moveTo>
                <a:cubicBezTo>
                  <a:pt x="35181" y="27530"/>
                  <a:pt x="35081" y="27566"/>
                  <a:pt x="35001" y="27647"/>
                </a:cubicBezTo>
                <a:cubicBezTo>
                  <a:pt x="34756" y="27891"/>
                  <a:pt x="34933" y="28313"/>
                  <a:pt x="35286" y="28313"/>
                </a:cubicBezTo>
                <a:cubicBezTo>
                  <a:pt x="35490" y="28299"/>
                  <a:pt x="35667" y="28136"/>
                  <a:pt x="35667" y="27919"/>
                </a:cubicBezTo>
                <a:cubicBezTo>
                  <a:pt x="35667" y="27681"/>
                  <a:pt x="35477" y="27530"/>
                  <a:pt x="35278" y="27530"/>
                </a:cubicBezTo>
                <a:close/>
                <a:moveTo>
                  <a:pt x="19506" y="27769"/>
                </a:moveTo>
                <a:lnTo>
                  <a:pt x="19669" y="28095"/>
                </a:lnTo>
                <a:lnTo>
                  <a:pt x="19315" y="28326"/>
                </a:lnTo>
                <a:lnTo>
                  <a:pt x="19152" y="27946"/>
                </a:lnTo>
                <a:lnTo>
                  <a:pt x="19506" y="27769"/>
                </a:lnTo>
                <a:close/>
                <a:moveTo>
                  <a:pt x="28517" y="27810"/>
                </a:moveTo>
                <a:lnTo>
                  <a:pt x="28694" y="28177"/>
                </a:lnTo>
                <a:lnTo>
                  <a:pt x="28368" y="28340"/>
                </a:lnTo>
                <a:lnTo>
                  <a:pt x="28137" y="27987"/>
                </a:lnTo>
                <a:lnTo>
                  <a:pt x="28517" y="27810"/>
                </a:lnTo>
                <a:close/>
                <a:moveTo>
                  <a:pt x="16760" y="27837"/>
                </a:moveTo>
                <a:lnTo>
                  <a:pt x="16937" y="28177"/>
                </a:lnTo>
                <a:lnTo>
                  <a:pt x="16597" y="28354"/>
                </a:lnTo>
                <a:lnTo>
                  <a:pt x="16420" y="28014"/>
                </a:lnTo>
                <a:lnTo>
                  <a:pt x="16760" y="27837"/>
                </a:lnTo>
                <a:close/>
                <a:moveTo>
                  <a:pt x="38817" y="27809"/>
                </a:moveTo>
                <a:cubicBezTo>
                  <a:pt x="38557" y="27809"/>
                  <a:pt x="38430" y="28126"/>
                  <a:pt x="38603" y="28313"/>
                </a:cubicBezTo>
                <a:cubicBezTo>
                  <a:pt x="38666" y="28376"/>
                  <a:pt x="38745" y="28405"/>
                  <a:pt x="38822" y="28405"/>
                </a:cubicBezTo>
                <a:cubicBezTo>
                  <a:pt x="38976" y="28405"/>
                  <a:pt x="39124" y="28290"/>
                  <a:pt x="39133" y="28109"/>
                </a:cubicBezTo>
                <a:cubicBezTo>
                  <a:pt x="39119" y="27946"/>
                  <a:pt x="38997" y="27810"/>
                  <a:pt x="38834" y="27810"/>
                </a:cubicBezTo>
                <a:cubicBezTo>
                  <a:pt x="38828" y="27810"/>
                  <a:pt x="38823" y="27809"/>
                  <a:pt x="38817" y="27809"/>
                </a:cubicBezTo>
                <a:close/>
                <a:moveTo>
                  <a:pt x="25799" y="27891"/>
                </a:moveTo>
                <a:lnTo>
                  <a:pt x="25976" y="28218"/>
                </a:lnTo>
                <a:lnTo>
                  <a:pt x="25609" y="28408"/>
                </a:lnTo>
                <a:lnTo>
                  <a:pt x="25432" y="28082"/>
                </a:lnTo>
                <a:lnTo>
                  <a:pt x="25799" y="27891"/>
                </a:lnTo>
                <a:close/>
                <a:moveTo>
                  <a:pt x="14028" y="27891"/>
                </a:moveTo>
                <a:lnTo>
                  <a:pt x="14205" y="28258"/>
                </a:lnTo>
                <a:lnTo>
                  <a:pt x="13878" y="28435"/>
                </a:lnTo>
                <a:lnTo>
                  <a:pt x="13702" y="28054"/>
                </a:lnTo>
                <a:lnTo>
                  <a:pt x="14028" y="27891"/>
                </a:lnTo>
                <a:close/>
                <a:moveTo>
                  <a:pt x="6302" y="27700"/>
                </a:moveTo>
                <a:cubicBezTo>
                  <a:pt x="6295" y="27700"/>
                  <a:pt x="6288" y="27701"/>
                  <a:pt x="6280" y="27701"/>
                </a:cubicBezTo>
                <a:cubicBezTo>
                  <a:pt x="5941" y="27701"/>
                  <a:pt x="5791" y="28109"/>
                  <a:pt x="6022" y="28340"/>
                </a:cubicBezTo>
                <a:cubicBezTo>
                  <a:pt x="6101" y="28414"/>
                  <a:pt x="6195" y="28448"/>
                  <a:pt x="6287" y="28448"/>
                </a:cubicBezTo>
                <a:cubicBezTo>
                  <a:pt x="6480" y="28448"/>
                  <a:pt x="6661" y="28299"/>
                  <a:pt x="6661" y="28068"/>
                </a:cubicBezTo>
                <a:cubicBezTo>
                  <a:pt x="6661" y="27872"/>
                  <a:pt x="6497" y="27700"/>
                  <a:pt x="6302" y="27700"/>
                </a:cubicBezTo>
                <a:close/>
                <a:moveTo>
                  <a:pt x="23067" y="27959"/>
                </a:moveTo>
                <a:lnTo>
                  <a:pt x="23244" y="28299"/>
                </a:lnTo>
                <a:lnTo>
                  <a:pt x="22904" y="28462"/>
                </a:lnTo>
                <a:lnTo>
                  <a:pt x="22727" y="28136"/>
                </a:lnTo>
                <a:lnTo>
                  <a:pt x="23067" y="27959"/>
                </a:lnTo>
                <a:close/>
                <a:moveTo>
                  <a:pt x="3535" y="27878"/>
                </a:moveTo>
                <a:cubicBezTo>
                  <a:pt x="3372" y="27878"/>
                  <a:pt x="3249" y="28000"/>
                  <a:pt x="3236" y="28163"/>
                </a:cubicBezTo>
                <a:cubicBezTo>
                  <a:pt x="3236" y="28348"/>
                  <a:pt x="3386" y="28469"/>
                  <a:pt x="3537" y="28469"/>
                </a:cubicBezTo>
                <a:cubicBezTo>
                  <a:pt x="3609" y="28469"/>
                  <a:pt x="3682" y="28442"/>
                  <a:pt x="3739" y="28381"/>
                </a:cubicBezTo>
                <a:cubicBezTo>
                  <a:pt x="3929" y="28190"/>
                  <a:pt x="3793" y="27878"/>
                  <a:pt x="3535" y="27878"/>
                </a:cubicBezTo>
                <a:close/>
                <a:moveTo>
                  <a:pt x="11310" y="27973"/>
                </a:moveTo>
                <a:lnTo>
                  <a:pt x="11486" y="28313"/>
                </a:lnTo>
                <a:lnTo>
                  <a:pt x="11119" y="28489"/>
                </a:lnTo>
                <a:lnTo>
                  <a:pt x="10929" y="28150"/>
                </a:lnTo>
                <a:lnTo>
                  <a:pt x="11310" y="27973"/>
                </a:lnTo>
                <a:close/>
                <a:moveTo>
                  <a:pt x="20321" y="28014"/>
                </a:moveTo>
                <a:lnTo>
                  <a:pt x="20498" y="28354"/>
                </a:lnTo>
                <a:lnTo>
                  <a:pt x="20158" y="28530"/>
                </a:lnTo>
                <a:lnTo>
                  <a:pt x="19995" y="28190"/>
                </a:lnTo>
                <a:lnTo>
                  <a:pt x="20321" y="28014"/>
                </a:lnTo>
                <a:close/>
                <a:moveTo>
                  <a:pt x="36102" y="27800"/>
                </a:moveTo>
                <a:cubicBezTo>
                  <a:pt x="36012" y="27800"/>
                  <a:pt x="35921" y="27832"/>
                  <a:pt x="35844" y="27905"/>
                </a:cubicBezTo>
                <a:cubicBezTo>
                  <a:pt x="35612" y="28136"/>
                  <a:pt x="35776" y="28544"/>
                  <a:pt x="36115" y="28544"/>
                </a:cubicBezTo>
                <a:cubicBezTo>
                  <a:pt x="36306" y="28544"/>
                  <a:pt x="36482" y="28381"/>
                  <a:pt x="36469" y="28177"/>
                </a:cubicBezTo>
                <a:lnTo>
                  <a:pt x="36482" y="28177"/>
                </a:lnTo>
                <a:cubicBezTo>
                  <a:pt x="36482" y="27953"/>
                  <a:pt x="36297" y="27800"/>
                  <a:pt x="36102" y="27800"/>
                </a:cubicBezTo>
                <a:close/>
                <a:moveTo>
                  <a:pt x="31307" y="27616"/>
                </a:moveTo>
                <a:cubicBezTo>
                  <a:pt x="31321" y="27718"/>
                  <a:pt x="31347" y="27831"/>
                  <a:pt x="31385" y="27932"/>
                </a:cubicBezTo>
                <a:cubicBezTo>
                  <a:pt x="31463" y="28064"/>
                  <a:pt x="31599" y="28134"/>
                  <a:pt x="31736" y="28134"/>
                </a:cubicBezTo>
                <a:cubicBezTo>
                  <a:pt x="31839" y="28134"/>
                  <a:pt x="31943" y="28095"/>
                  <a:pt x="32024" y="28014"/>
                </a:cubicBezTo>
                <a:cubicBezTo>
                  <a:pt x="32051" y="27987"/>
                  <a:pt x="32092" y="27946"/>
                  <a:pt x="32092" y="27946"/>
                </a:cubicBezTo>
                <a:lnTo>
                  <a:pt x="32310" y="28354"/>
                </a:lnTo>
                <a:lnTo>
                  <a:pt x="31888" y="28557"/>
                </a:lnTo>
                <a:cubicBezTo>
                  <a:pt x="31888" y="28354"/>
                  <a:pt x="31752" y="28177"/>
                  <a:pt x="31548" y="28150"/>
                </a:cubicBezTo>
                <a:cubicBezTo>
                  <a:pt x="31514" y="28138"/>
                  <a:pt x="31478" y="28133"/>
                  <a:pt x="31443" y="28133"/>
                </a:cubicBezTo>
                <a:cubicBezTo>
                  <a:pt x="31309" y="28133"/>
                  <a:pt x="31175" y="28208"/>
                  <a:pt x="31100" y="28326"/>
                </a:cubicBezTo>
                <a:lnTo>
                  <a:pt x="30910" y="27891"/>
                </a:lnTo>
                <a:cubicBezTo>
                  <a:pt x="31078" y="27878"/>
                  <a:pt x="31234" y="27767"/>
                  <a:pt x="31307" y="27616"/>
                </a:cubicBezTo>
                <a:close/>
                <a:moveTo>
                  <a:pt x="29346" y="28068"/>
                </a:moveTo>
                <a:lnTo>
                  <a:pt x="29523" y="28408"/>
                </a:lnTo>
                <a:lnTo>
                  <a:pt x="29183" y="28598"/>
                </a:lnTo>
                <a:lnTo>
                  <a:pt x="29020" y="28258"/>
                </a:lnTo>
                <a:lnTo>
                  <a:pt x="29346" y="28068"/>
                </a:lnTo>
                <a:close/>
                <a:moveTo>
                  <a:pt x="17576" y="28068"/>
                </a:moveTo>
                <a:lnTo>
                  <a:pt x="17739" y="28435"/>
                </a:lnTo>
                <a:lnTo>
                  <a:pt x="17412" y="28612"/>
                </a:lnTo>
                <a:lnTo>
                  <a:pt x="17249" y="28245"/>
                </a:lnTo>
                <a:lnTo>
                  <a:pt x="17576" y="28068"/>
                </a:lnTo>
                <a:close/>
                <a:moveTo>
                  <a:pt x="39663" y="28082"/>
                </a:moveTo>
                <a:cubicBezTo>
                  <a:pt x="39516" y="28082"/>
                  <a:pt x="39395" y="28187"/>
                  <a:pt x="39391" y="28333"/>
                </a:cubicBezTo>
                <a:lnTo>
                  <a:pt x="39391" y="28333"/>
                </a:lnTo>
                <a:cubicBezTo>
                  <a:pt x="39391" y="28331"/>
                  <a:pt x="39391" y="28329"/>
                  <a:pt x="39391" y="28326"/>
                </a:cubicBezTo>
                <a:lnTo>
                  <a:pt x="39391" y="28340"/>
                </a:lnTo>
                <a:cubicBezTo>
                  <a:pt x="39391" y="28338"/>
                  <a:pt x="39391" y="28336"/>
                  <a:pt x="39391" y="28333"/>
                </a:cubicBezTo>
                <a:lnTo>
                  <a:pt x="39391" y="28333"/>
                </a:lnTo>
                <a:cubicBezTo>
                  <a:pt x="39395" y="28480"/>
                  <a:pt x="39502" y="28598"/>
                  <a:pt x="39636" y="28612"/>
                </a:cubicBezTo>
                <a:cubicBezTo>
                  <a:pt x="39640" y="28612"/>
                  <a:pt x="39645" y="28612"/>
                  <a:pt x="39649" y="28612"/>
                </a:cubicBezTo>
                <a:cubicBezTo>
                  <a:pt x="39990" y="28612"/>
                  <a:pt x="40012" y="28095"/>
                  <a:pt x="39663" y="28082"/>
                </a:cubicBezTo>
                <a:close/>
                <a:moveTo>
                  <a:pt x="1635" y="28311"/>
                </a:moveTo>
                <a:cubicBezTo>
                  <a:pt x="1553" y="28311"/>
                  <a:pt x="1496" y="28375"/>
                  <a:pt x="1496" y="28462"/>
                </a:cubicBezTo>
                <a:cubicBezTo>
                  <a:pt x="1496" y="28562"/>
                  <a:pt x="1541" y="28627"/>
                  <a:pt x="1622" y="28627"/>
                </a:cubicBezTo>
                <a:cubicBezTo>
                  <a:pt x="1630" y="28627"/>
                  <a:pt x="1637" y="28627"/>
                  <a:pt x="1645" y="28625"/>
                </a:cubicBezTo>
                <a:cubicBezTo>
                  <a:pt x="1713" y="28612"/>
                  <a:pt x="1768" y="28544"/>
                  <a:pt x="1822" y="28503"/>
                </a:cubicBezTo>
                <a:lnTo>
                  <a:pt x="1836" y="28435"/>
                </a:lnTo>
                <a:cubicBezTo>
                  <a:pt x="1768" y="28394"/>
                  <a:pt x="1713" y="28326"/>
                  <a:pt x="1659" y="28313"/>
                </a:cubicBezTo>
                <a:cubicBezTo>
                  <a:pt x="1651" y="28312"/>
                  <a:pt x="1643" y="28311"/>
                  <a:pt x="1635" y="28311"/>
                </a:cubicBezTo>
                <a:close/>
                <a:moveTo>
                  <a:pt x="33392" y="27816"/>
                </a:moveTo>
                <a:cubicBezTo>
                  <a:pt x="33367" y="27816"/>
                  <a:pt x="33342" y="27819"/>
                  <a:pt x="33315" y="27823"/>
                </a:cubicBezTo>
                <a:cubicBezTo>
                  <a:pt x="33166" y="27851"/>
                  <a:pt x="33030" y="27946"/>
                  <a:pt x="32976" y="28082"/>
                </a:cubicBezTo>
                <a:cubicBezTo>
                  <a:pt x="32976" y="28122"/>
                  <a:pt x="32976" y="28163"/>
                  <a:pt x="32976" y="28218"/>
                </a:cubicBezTo>
                <a:cubicBezTo>
                  <a:pt x="32967" y="28468"/>
                  <a:pt x="33170" y="28637"/>
                  <a:pt x="33384" y="28637"/>
                </a:cubicBezTo>
                <a:cubicBezTo>
                  <a:pt x="33494" y="28637"/>
                  <a:pt x="33608" y="28591"/>
                  <a:pt x="33696" y="28489"/>
                </a:cubicBezTo>
                <a:cubicBezTo>
                  <a:pt x="33924" y="28224"/>
                  <a:pt x="33727" y="27816"/>
                  <a:pt x="33392" y="27816"/>
                </a:cubicBezTo>
                <a:close/>
                <a:moveTo>
                  <a:pt x="26642" y="28136"/>
                </a:moveTo>
                <a:lnTo>
                  <a:pt x="26805" y="28462"/>
                </a:lnTo>
                <a:lnTo>
                  <a:pt x="26438" y="28639"/>
                </a:lnTo>
                <a:lnTo>
                  <a:pt x="26275" y="28313"/>
                </a:lnTo>
                <a:lnTo>
                  <a:pt x="26642" y="28136"/>
                </a:lnTo>
                <a:close/>
                <a:moveTo>
                  <a:pt x="14830" y="28163"/>
                </a:moveTo>
                <a:lnTo>
                  <a:pt x="15020" y="28503"/>
                </a:lnTo>
                <a:lnTo>
                  <a:pt x="14680" y="28680"/>
                </a:lnTo>
                <a:lnTo>
                  <a:pt x="14504" y="28340"/>
                </a:lnTo>
                <a:lnTo>
                  <a:pt x="14830" y="28163"/>
                </a:lnTo>
                <a:close/>
                <a:moveTo>
                  <a:pt x="23869" y="28204"/>
                </a:moveTo>
                <a:cubicBezTo>
                  <a:pt x="23937" y="28326"/>
                  <a:pt x="24018" y="28449"/>
                  <a:pt x="24086" y="28571"/>
                </a:cubicBezTo>
                <a:lnTo>
                  <a:pt x="23706" y="28734"/>
                </a:lnTo>
                <a:lnTo>
                  <a:pt x="23529" y="28381"/>
                </a:lnTo>
                <a:lnTo>
                  <a:pt x="23855" y="28204"/>
                </a:lnTo>
                <a:close/>
                <a:moveTo>
                  <a:pt x="4364" y="28082"/>
                </a:moveTo>
                <a:lnTo>
                  <a:pt x="4364" y="28095"/>
                </a:lnTo>
                <a:cubicBezTo>
                  <a:pt x="4078" y="28095"/>
                  <a:pt x="3929" y="28435"/>
                  <a:pt x="4133" y="28639"/>
                </a:cubicBezTo>
                <a:cubicBezTo>
                  <a:pt x="4196" y="28706"/>
                  <a:pt x="4276" y="28737"/>
                  <a:pt x="4356" y="28737"/>
                </a:cubicBezTo>
                <a:cubicBezTo>
                  <a:pt x="4518" y="28737"/>
                  <a:pt x="4676" y="28613"/>
                  <a:pt x="4676" y="28421"/>
                </a:cubicBezTo>
                <a:cubicBezTo>
                  <a:pt x="4690" y="28245"/>
                  <a:pt x="4541" y="28095"/>
                  <a:pt x="4364" y="28082"/>
                </a:cubicBezTo>
                <a:close/>
                <a:moveTo>
                  <a:pt x="7110" y="27959"/>
                </a:moveTo>
                <a:cubicBezTo>
                  <a:pt x="6770" y="27959"/>
                  <a:pt x="6593" y="28381"/>
                  <a:pt x="6838" y="28625"/>
                </a:cubicBezTo>
                <a:cubicBezTo>
                  <a:pt x="6916" y="28704"/>
                  <a:pt x="7012" y="28739"/>
                  <a:pt x="7107" y="28739"/>
                </a:cubicBezTo>
                <a:cubicBezTo>
                  <a:pt x="7309" y="28739"/>
                  <a:pt x="7504" y="28580"/>
                  <a:pt x="7504" y="28340"/>
                </a:cubicBezTo>
                <a:cubicBezTo>
                  <a:pt x="7504" y="28136"/>
                  <a:pt x="7327" y="27959"/>
                  <a:pt x="7110" y="27959"/>
                </a:cubicBezTo>
                <a:close/>
                <a:moveTo>
                  <a:pt x="12139" y="28218"/>
                </a:moveTo>
                <a:lnTo>
                  <a:pt x="12302" y="28557"/>
                </a:lnTo>
                <a:lnTo>
                  <a:pt x="11935" y="28748"/>
                </a:lnTo>
                <a:lnTo>
                  <a:pt x="11758" y="28408"/>
                </a:lnTo>
                <a:lnTo>
                  <a:pt x="12139" y="28218"/>
                </a:lnTo>
                <a:close/>
                <a:moveTo>
                  <a:pt x="36920" y="28060"/>
                </a:moveTo>
                <a:cubicBezTo>
                  <a:pt x="36839" y="28060"/>
                  <a:pt x="36756" y="28088"/>
                  <a:pt x="36686" y="28150"/>
                </a:cubicBezTo>
                <a:cubicBezTo>
                  <a:pt x="36455" y="28367"/>
                  <a:pt x="36591" y="28761"/>
                  <a:pt x="36917" y="28775"/>
                </a:cubicBezTo>
                <a:cubicBezTo>
                  <a:pt x="37108" y="28775"/>
                  <a:pt x="37271" y="28625"/>
                  <a:pt x="37284" y="28435"/>
                </a:cubicBezTo>
                <a:lnTo>
                  <a:pt x="37271" y="28435"/>
                </a:lnTo>
                <a:cubicBezTo>
                  <a:pt x="37280" y="28208"/>
                  <a:pt x="37105" y="28060"/>
                  <a:pt x="36920" y="28060"/>
                </a:cubicBezTo>
                <a:close/>
                <a:moveTo>
                  <a:pt x="40526" y="28380"/>
                </a:moveTo>
                <a:cubicBezTo>
                  <a:pt x="40520" y="28380"/>
                  <a:pt x="40513" y="28380"/>
                  <a:pt x="40506" y="28381"/>
                </a:cubicBezTo>
                <a:lnTo>
                  <a:pt x="40519" y="28381"/>
                </a:lnTo>
                <a:cubicBezTo>
                  <a:pt x="40329" y="28381"/>
                  <a:pt x="40234" y="28612"/>
                  <a:pt x="40370" y="28748"/>
                </a:cubicBezTo>
                <a:cubicBezTo>
                  <a:pt x="40412" y="28790"/>
                  <a:pt x="40463" y="28808"/>
                  <a:pt x="40514" y="28808"/>
                </a:cubicBezTo>
                <a:cubicBezTo>
                  <a:pt x="40627" y="28808"/>
                  <a:pt x="40737" y="28716"/>
                  <a:pt x="40737" y="28585"/>
                </a:cubicBezTo>
                <a:cubicBezTo>
                  <a:pt x="40724" y="28482"/>
                  <a:pt x="40639" y="28380"/>
                  <a:pt x="40526" y="28380"/>
                </a:cubicBezTo>
                <a:close/>
                <a:moveTo>
                  <a:pt x="21137" y="28272"/>
                </a:moveTo>
                <a:lnTo>
                  <a:pt x="21327" y="28639"/>
                </a:lnTo>
                <a:lnTo>
                  <a:pt x="20987" y="28816"/>
                </a:lnTo>
                <a:lnTo>
                  <a:pt x="20811" y="28435"/>
                </a:lnTo>
                <a:lnTo>
                  <a:pt x="21137" y="28272"/>
                </a:lnTo>
                <a:close/>
                <a:moveTo>
                  <a:pt x="30162" y="28313"/>
                </a:moveTo>
                <a:lnTo>
                  <a:pt x="30352" y="28653"/>
                </a:lnTo>
                <a:lnTo>
                  <a:pt x="30012" y="28829"/>
                </a:lnTo>
                <a:lnTo>
                  <a:pt x="29836" y="28489"/>
                </a:lnTo>
                <a:lnTo>
                  <a:pt x="30162" y="28313"/>
                </a:lnTo>
                <a:close/>
                <a:moveTo>
                  <a:pt x="18405" y="28354"/>
                </a:moveTo>
                <a:lnTo>
                  <a:pt x="18581" y="28693"/>
                </a:lnTo>
                <a:lnTo>
                  <a:pt x="18242" y="28870"/>
                </a:lnTo>
                <a:lnTo>
                  <a:pt x="18065" y="28530"/>
                </a:lnTo>
                <a:lnTo>
                  <a:pt x="18405" y="28354"/>
                </a:lnTo>
                <a:close/>
                <a:moveTo>
                  <a:pt x="34212" y="28068"/>
                </a:moveTo>
                <a:cubicBezTo>
                  <a:pt x="33859" y="28068"/>
                  <a:pt x="33669" y="28489"/>
                  <a:pt x="33913" y="28748"/>
                </a:cubicBezTo>
                <a:cubicBezTo>
                  <a:pt x="34000" y="28834"/>
                  <a:pt x="34107" y="28874"/>
                  <a:pt x="34210" y="28874"/>
                </a:cubicBezTo>
                <a:cubicBezTo>
                  <a:pt x="34415" y="28874"/>
                  <a:pt x="34607" y="28720"/>
                  <a:pt x="34607" y="28476"/>
                </a:cubicBezTo>
                <a:cubicBezTo>
                  <a:pt x="34620" y="28258"/>
                  <a:pt x="34444" y="28068"/>
                  <a:pt x="34226" y="28068"/>
                </a:cubicBezTo>
                <a:close/>
                <a:moveTo>
                  <a:pt x="15659" y="28394"/>
                </a:moveTo>
                <a:lnTo>
                  <a:pt x="15849" y="28734"/>
                </a:lnTo>
                <a:lnTo>
                  <a:pt x="15510" y="28911"/>
                </a:lnTo>
                <a:lnTo>
                  <a:pt x="15319" y="28571"/>
                </a:lnTo>
                <a:lnTo>
                  <a:pt x="15659" y="28394"/>
                </a:lnTo>
                <a:close/>
                <a:moveTo>
                  <a:pt x="2461" y="28489"/>
                </a:moveTo>
                <a:cubicBezTo>
                  <a:pt x="2271" y="28489"/>
                  <a:pt x="2162" y="28734"/>
                  <a:pt x="2311" y="28870"/>
                </a:cubicBezTo>
                <a:cubicBezTo>
                  <a:pt x="2356" y="28914"/>
                  <a:pt x="2410" y="28934"/>
                  <a:pt x="2463" y="28934"/>
                </a:cubicBezTo>
                <a:cubicBezTo>
                  <a:pt x="2573" y="28934"/>
                  <a:pt x="2678" y="28849"/>
                  <a:pt x="2678" y="28721"/>
                </a:cubicBezTo>
                <a:cubicBezTo>
                  <a:pt x="2692" y="28585"/>
                  <a:pt x="2583" y="28489"/>
                  <a:pt x="2461" y="28489"/>
                </a:cubicBezTo>
                <a:close/>
                <a:moveTo>
                  <a:pt x="37752" y="28314"/>
                </a:moveTo>
                <a:cubicBezTo>
                  <a:pt x="37674" y="28314"/>
                  <a:pt x="37594" y="28343"/>
                  <a:pt x="37529" y="28408"/>
                </a:cubicBezTo>
                <a:cubicBezTo>
                  <a:pt x="37312" y="28612"/>
                  <a:pt x="37447" y="28965"/>
                  <a:pt x="37746" y="28979"/>
                </a:cubicBezTo>
                <a:cubicBezTo>
                  <a:pt x="37923" y="28979"/>
                  <a:pt x="38073" y="28829"/>
                  <a:pt x="38086" y="28653"/>
                </a:cubicBezTo>
                <a:cubicBezTo>
                  <a:pt x="38086" y="28448"/>
                  <a:pt x="37922" y="28314"/>
                  <a:pt x="37752" y="28314"/>
                </a:cubicBezTo>
                <a:close/>
                <a:moveTo>
                  <a:pt x="5179" y="28313"/>
                </a:moveTo>
                <a:cubicBezTo>
                  <a:pt x="5003" y="28313"/>
                  <a:pt x="4853" y="28449"/>
                  <a:pt x="4840" y="28639"/>
                </a:cubicBezTo>
                <a:cubicBezTo>
                  <a:pt x="4830" y="28846"/>
                  <a:pt x="5003" y="28988"/>
                  <a:pt x="5187" y="28988"/>
                </a:cubicBezTo>
                <a:cubicBezTo>
                  <a:pt x="5269" y="28988"/>
                  <a:pt x="5353" y="28960"/>
                  <a:pt x="5424" y="28897"/>
                </a:cubicBezTo>
                <a:cubicBezTo>
                  <a:pt x="5642" y="28680"/>
                  <a:pt x="5492" y="28313"/>
                  <a:pt x="5179" y="28313"/>
                </a:cubicBezTo>
                <a:close/>
                <a:moveTo>
                  <a:pt x="24698" y="28462"/>
                </a:moveTo>
                <a:lnTo>
                  <a:pt x="24875" y="28829"/>
                </a:lnTo>
                <a:lnTo>
                  <a:pt x="24548" y="28992"/>
                </a:lnTo>
                <a:lnTo>
                  <a:pt x="24317" y="28639"/>
                </a:lnTo>
                <a:lnTo>
                  <a:pt x="24698" y="28462"/>
                </a:lnTo>
                <a:close/>
                <a:moveTo>
                  <a:pt x="7939" y="28190"/>
                </a:moveTo>
                <a:cubicBezTo>
                  <a:pt x="7721" y="28190"/>
                  <a:pt x="7544" y="28367"/>
                  <a:pt x="7531" y="28585"/>
                </a:cubicBezTo>
                <a:lnTo>
                  <a:pt x="7544" y="28585"/>
                </a:lnTo>
                <a:cubicBezTo>
                  <a:pt x="7535" y="28835"/>
                  <a:pt x="7735" y="28997"/>
                  <a:pt x="7944" y="28997"/>
                </a:cubicBezTo>
                <a:cubicBezTo>
                  <a:pt x="8042" y="28997"/>
                  <a:pt x="8142" y="28961"/>
                  <a:pt x="8224" y="28884"/>
                </a:cubicBezTo>
                <a:cubicBezTo>
                  <a:pt x="8482" y="28625"/>
                  <a:pt x="8306" y="28190"/>
                  <a:pt x="7939" y="28190"/>
                </a:cubicBezTo>
                <a:close/>
                <a:moveTo>
                  <a:pt x="12954" y="28489"/>
                </a:moveTo>
                <a:lnTo>
                  <a:pt x="13144" y="28816"/>
                </a:lnTo>
                <a:lnTo>
                  <a:pt x="12764" y="29006"/>
                </a:lnTo>
                <a:lnTo>
                  <a:pt x="12587" y="28666"/>
                </a:lnTo>
                <a:lnTo>
                  <a:pt x="12954" y="28489"/>
                </a:lnTo>
                <a:close/>
                <a:moveTo>
                  <a:pt x="21952" y="28530"/>
                </a:moveTo>
                <a:cubicBezTo>
                  <a:pt x="22020" y="28639"/>
                  <a:pt x="22088" y="28761"/>
                  <a:pt x="22143" y="28870"/>
                </a:cubicBezTo>
                <a:lnTo>
                  <a:pt x="21803" y="29047"/>
                </a:lnTo>
                <a:lnTo>
                  <a:pt x="21626" y="28707"/>
                </a:lnTo>
                <a:lnTo>
                  <a:pt x="21952" y="28530"/>
                </a:lnTo>
                <a:close/>
                <a:moveTo>
                  <a:pt x="41335" y="28693"/>
                </a:moveTo>
                <a:cubicBezTo>
                  <a:pt x="41294" y="28734"/>
                  <a:pt x="41212" y="28788"/>
                  <a:pt x="41199" y="28843"/>
                </a:cubicBezTo>
                <a:cubicBezTo>
                  <a:pt x="41199" y="28897"/>
                  <a:pt x="41280" y="28952"/>
                  <a:pt x="41348" y="29047"/>
                </a:cubicBezTo>
                <a:cubicBezTo>
                  <a:pt x="41403" y="28952"/>
                  <a:pt x="41471" y="28884"/>
                  <a:pt x="41471" y="28829"/>
                </a:cubicBezTo>
                <a:cubicBezTo>
                  <a:pt x="41471" y="28775"/>
                  <a:pt x="41389" y="28734"/>
                  <a:pt x="41335" y="28693"/>
                </a:cubicBezTo>
                <a:close/>
                <a:moveTo>
                  <a:pt x="19275" y="28557"/>
                </a:moveTo>
                <a:lnTo>
                  <a:pt x="19438" y="28938"/>
                </a:lnTo>
                <a:lnTo>
                  <a:pt x="19071" y="29101"/>
                </a:lnTo>
                <a:lnTo>
                  <a:pt x="18908" y="28788"/>
                </a:lnTo>
                <a:lnTo>
                  <a:pt x="19275" y="28557"/>
                </a:lnTo>
                <a:close/>
                <a:moveTo>
                  <a:pt x="31005" y="28557"/>
                </a:moveTo>
                <a:lnTo>
                  <a:pt x="31181" y="28938"/>
                </a:lnTo>
                <a:lnTo>
                  <a:pt x="30828" y="29128"/>
                </a:lnTo>
                <a:lnTo>
                  <a:pt x="30665" y="28734"/>
                </a:lnTo>
                <a:lnTo>
                  <a:pt x="31005" y="28557"/>
                </a:lnTo>
                <a:close/>
                <a:moveTo>
                  <a:pt x="35014" y="28354"/>
                </a:moveTo>
                <a:cubicBezTo>
                  <a:pt x="34811" y="28367"/>
                  <a:pt x="34647" y="28544"/>
                  <a:pt x="34647" y="28748"/>
                </a:cubicBezTo>
                <a:lnTo>
                  <a:pt x="34634" y="28748"/>
                </a:lnTo>
                <a:cubicBezTo>
                  <a:pt x="34634" y="28985"/>
                  <a:pt x="34830" y="29136"/>
                  <a:pt x="35028" y="29136"/>
                </a:cubicBezTo>
                <a:cubicBezTo>
                  <a:pt x="35126" y="29136"/>
                  <a:pt x="35224" y="29100"/>
                  <a:pt x="35300" y="29020"/>
                </a:cubicBezTo>
                <a:cubicBezTo>
                  <a:pt x="35545" y="28761"/>
                  <a:pt x="35368" y="28354"/>
                  <a:pt x="35014" y="28354"/>
                </a:cubicBezTo>
                <a:close/>
                <a:moveTo>
                  <a:pt x="16488" y="28653"/>
                </a:moveTo>
                <a:lnTo>
                  <a:pt x="16665" y="28979"/>
                </a:lnTo>
                <a:lnTo>
                  <a:pt x="16325" y="29169"/>
                </a:lnTo>
                <a:lnTo>
                  <a:pt x="16148" y="28829"/>
                </a:lnTo>
                <a:lnTo>
                  <a:pt x="16488" y="28653"/>
                </a:lnTo>
                <a:close/>
                <a:moveTo>
                  <a:pt x="28273" y="28653"/>
                </a:moveTo>
                <a:lnTo>
                  <a:pt x="28449" y="28992"/>
                </a:lnTo>
                <a:lnTo>
                  <a:pt x="28110" y="29169"/>
                </a:lnTo>
                <a:lnTo>
                  <a:pt x="27933" y="28829"/>
                </a:lnTo>
                <a:lnTo>
                  <a:pt x="28273" y="28653"/>
                </a:lnTo>
                <a:close/>
                <a:moveTo>
                  <a:pt x="38576" y="28625"/>
                </a:moveTo>
                <a:cubicBezTo>
                  <a:pt x="38317" y="28625"/>
                  <a:pt x="38181" y="28952"/>
                  <a:pt x="38372" y="29128"/>
                </a:cubicBezTo>
                <a:cubicBezTo>
                  <a:pt x="38435" y="29192"/>
                  <a:pt x="38514" y="29220"/>
                  <a:pt x="38590" y="29220"/>
                </a:cubicBezTo>
                <a:cubicBezTo>
                  <a:pt x="38743" y="29220"/>
                  <a:pt x="38888" y="29106"/>
                  <a:pt x="38888" y="28924"/>
                </a:cubicBezTo>
                <a:cubicBezTo>
                  <a:pt x="38875" y="28761"/>
                  <a:pt x="38739" y="28625"/>
                  <a:pt x="38576" y="28625"/>
                </a:cubicBezTo>
                <a:close/>
                <a:moveTo>
                  <a:pt x="25513" y="28707"/>
                </a:moveTo>
                <a:lnTo>
                  <a:pt x="25690" y="29047"/>
                </a:lnTo>
                <a:lnTo>
                  <a:pt x="25350" y="29223"/>
                </a:lnTo>
                <a:lnTo>
                  <a:pt x="25174" y="28884"/>
                </a:lnTo>
                <a:lnTo>
                  <a:pt x="25513" y="28707"/>
                </a:lnTo>
                <a:close/>
                <a:moveTo>
                  <a:pt x="3282" y="28720"/>
                </a:moveTo>
                <a:cubicBezTo>
                  <a:pt x="3156" y="28720"/>
                  <a:pt x="3031" y="28799"/>
                  <a:pt x="3018" y="28965"/>
                </a:cubicBezTo>
                <a:cubicBezTo>
                  <a:pt x="3004" y="29157"/>
                  <a:pt x="3146" y="29256"/>
                  <a:pt x="3289" y="29256"/>
                </a:cubicBezTo>
                <a:cubicBezTo>
                  <a:pt x="3419" y="29256"/>
                  <a:pt x="3549" y="29174"/>
                  <a:pt x="3562" y="29006"/>
                </a:cubicBezTo>
                <a:cubicBezTo>
                  <a:pt x="3569" y="28819"/>
                  <a:pt x="3424" y="28720"/>
                  <a:pt x="3282" y="28720"/>
                </a:cubicBezTo>
                <a:close/>
                <a:moveTo>
                  <a:pt x="13783" y="28721"/>
                </a:moveTo>
                <a:lnTo>
                  <a:pt x="13974" y="29087"/>
                </a:lnTo>
                <a:lnTo>
                  <a:pt x="13579" y="29264"/>
                </a:lnTo>
                <a:cubicBezTo>
                  <a:pt x="13579" y="29196"/>
                  <a:pt x="13552" y="29142"/>
                  <a:pt x="13525" y="29074"/>
                </a:cubicBezTo>
                <a:cubicBezTo>
                  <a:pt x="13498" y="29006"/>
                  <a:pt x="13457" y="28952"/>
                  <a:pt x="13403" y="28897"/>
                </a:cubicBezTo>
                <a:lnTo>
                  <a:pt x="13783" y="28721"/>
                </a:lnTo>
                <a:close/>
                <a:moveTo>
                  <a:pt x="6022" y="28530"/>
                </a:moveTo>
                <a:lnTo>
                  <a:pt x="6022" y="28544"/>
                </a:lnTo>
                <a:cubicBezTo>
                  <a:pt x="6017" y="28544"/>
                  <a:pt x="6011" y="28543"/>
                  <a:pt x="6006" y="28543"/>
                </a:cubicBezTo>
                <a:cubicBezTo>
                  <a:pt x="5690" y="28543"/>
                  <a:pt x="5523" y="28928"/>
                  <a:pt x="5750" y="29155"/>
                </a:cubicBezTo>
                <a:cubicBezTo>
                  <a:pt x="5823" y="29237"/>
                  <a:pt x="5916" y="29273"/>
                  <a:pt x="6009" y="29273"/>
                </a:cubicBezTo>
                <a:cubicBezTo>
                  <a:pt x="6194" y="29273"/>
                  <a:pt x="6376" y="29128"/>
                  <a:pt x="6376" y="28911"/>
                </a:cubicBezTo>
                <a:cubicBezTo>
                  <a:pt x="6376" y="28707"/>
                  <a:pt x="6226" y="28544"/>
                  <a:pt x="6022" y="28530"/>
                </a:cubicBezTo>
                <a:close/>
                <a:moveTo>
                  <a:pt x="22795" y="28775"/>
                </a:moveTo>
                <a:lnTo>
                  <a:pt x="22972" y="29115"/>
                </a:lnTo>
                <a:lnTo>
                  <a:pt x="22618" y="29291"/>
                </a:lnTo>
                <a:cubicBezTo>
                  <a:pt x="22577" y="29183"/>
                  <a:pt x="22510" y="29060"/>
                  <a:pt x="22455" y="28952"/>
                </a:cubicBezTo>
                <a:lnTo>
                  <a:pt x="22795" y="28775"/>
                </a:lnTo>
                <a:close/>
                <a:moveTo>
                  <a:pt x="11038" y="28802"/>
                </a:moveTo>
                <a:lnTo>
                  <a:pt x="11242" y="29169"/>
                </a:lnTo>
                <a:cubicBezTo>
                  <a:pt x="11174" y="29183"/>
                  <a:pt x="11106" y="29196"/>
                  <a:pt x="11038" y="29237"/>
                </a:cubicBezTo>
                <a:cubicBezTo>
                  <a:pt x="10983" y="29264"/>
                  <a:pt x="10929" y="29319"/>
                  <a:pt x="10875" y="29359"/>
                </a:cubicBezTo>
                <a:lnTo>
                  <a:pt x="10684" y="28979"/>
                </a:lnTo>
                <a:lnTo>
                  <a:pt x="11038" y="28802"/>
                </a:lnTo>
                <a:close/>
                <a:moveTo>
                  <a:pt x="35893" y="28625"/>
                </a:moveTo>
                <a:cubicBezTo>
                  <a:pt x="35885" y="28625"/>
                  <a:pt x="35878" y="28625"/>
                  <a:pt x="35871" y="28625"/>
                </a:cubicBezTo>
                <a:cubicBezTo>
                  <a:pt x="35545" y="28625"/>
                  <a:pt x="35368" y="29020"/>
                  <a:pt x="35599" y="29251"/>
                </a:cubicBezTo>
                <a:cubicBezTo>
                  <a:pt x="35675" y="29332"/>
                  <a:pt x="35771" y="29368"/>
                  <a:pt x="35865" y="29368"/>
                </a:cubicBezTo>
                <a:cubicBezTo>
                  <a:pt x="36055" y="29368"/>
                  <a:pt x="36238" y="29220"/>
                  <a:pt x="36238" y="28992"/>
                </a:cubicBezTo>
                <a:cubicBezTo>
                  <a:pt x="36238" y="28796"/>
                  <a:pt x="36086" y="28625"/>
                  <a:pt x="35893" y="28625"/>
                </a:cubicBezTo>
                <a:close/>
                <a:moveTo>
                  <a:pt x="5750" y="29373"/>
                </a:moveTo>
                <a:cubicBezTo>
                  <a:pt x="5754" y="29373"/>
                  <a:pt x="5757" y="29373"/>
                  <a:pt x="5761" y="29373"/>
                </a:cubicBezTo>
                <a:lnTo>
                  <a:pt x="5761" y="29373"/>
                </a:lnTo>
                <a:cubicBezTo>
                  <a:pt x="5762" y="29373"/>
                  <a:pt x="5763" y="29373"/>
                  <a:pt x="5764" y="29373"/>
                </a:cubicBezTo>
                <a:close/>
                <a:moveTo>
                  <a:pt x="1400" y="29208"/>
                </a:moveTo>
                <a:cubicBezTo>
                  <a:pt x="1396" y="29208"/>
                  <a:pt x="1392" y="29208"/>
                  <a:pt x="1387" y="29210"/>
                </a:cubicBezTo>
                <a:cubicBezTo>
                  <a:pt x="1346" y="29223"/>
                  <a:pt x="1319" y="29251"/>
                  <a:pt x="1306" y="29291"/>
                </a:cubicBezTo>
                <a:cubicBezTo>
                  <a:pt x="1319" y="29346"/>
                  <a:pt x="1346" y="29373"/>
                  <a:pt x="1401" y="29387"/>
                </a:cubicBezTo>
                <a:cubicBezTo>
                  <a:pt x="1428" y="29387"/>
                  <a:pt x="1469" y="29332"/>
                  <a:pt x="1537" y="29291"/>
                </a:cubicBezTo>
                <a:cubicBezTo>
                  <a:pt x="1476" y="29255"/>
                  <a:pt x="1437" y="29208"/>
                  <a:pt x="1400" y="29208"/>
                </a:cubicBezTo>
                <a:close/>
                <a:moveTo>
                  <a:pt x="31834" y="28829"/>
                </a:moveTo>
                <a:lnTo>
                  <a:pt x="32038" y="29183"/>
                </a:lnTo>
                <a:lnTo>
                  <a:pt x="31657" y="29387"/>
                </a:lnTo>
                <a:cubicBezTo>
                  <a:pt x="31603" y="29278"/>
                  <a:pt x="31535" y="29128"/>
                  <a:pt x="31467" y="29020"/>
                </a:cubicBezTo>
                <a:lnTo>
                  <a:pt x="31834" y="28829"/>
                </a:lnTo>
                <a:close/>
                <a:moveTo>
                  <a:pt x="20104" y="28843"/>
                </a:moveTo>
                <a:cubicBezTo>
                  <a:pt x="20104" y="29020"/>
                  <a:pt x="20240" y="29128"/>
                  <a:pt x="20389" y="29237"/>
                </a:cubicBezTo>
                <a:cubicBezTo>
                  <a:pt x="20355" y="29229"/>
                  <a:pt x="20320" y="29225"/>
                  <a:pt x="20285" y="29225"/>
                </a:cubicBezTo>
                <a:cubicBezTo>
                  <a:pt x="20141" y="29225"/>
                  <a:pt x="19998" y="29291"/>
                  <a:pt x="19900" y="29400"/>
                </a:cubicBezTo>
                <a:lnTo>
                  <a:pt x="19723" y="29020"/>
                </a:lnTo>
                <a:lnTo>
                  <a:pt x="20104" y="28843"/>
                </a:lnTo>
                <a:close/>
                <a:moveTo>
                  <a:pt x="29102" y="28897"/>
                </a:moveTo>
                <a:lnTo>
                  <a:pt x="29292" y="29237"/>
                </a:lnTo>
                <a:lnTo>
                  <a:pt x="28939" y="29427"/>
                </a:lnTo>
                <a:cubicBezTo>
                  <a:pt x="28884" y="29319"/>
                  <a:pt x="28816" y="29196"/>
                  <a:pt x="28762" y="29074"/>
                </a:cubicBezTo>
                <a:lnTo>
                  <a:pt x="29102" y="28897"/>
                </a:lnTo>
                <a:close/>
                <a:moveTo>
                  <a:pt x="39418" y="28911"/>
                </a:moveTo>
                <a:cubicBezTo>
                  <a:pt x="39187" y="28911"/>
                  <a:pt x="39065" y="29183"/>
                  <a:pt x="39214" y="29346"/>
                </a:cubicBezTo>
                <a:cubicBezTo>
                  <a:pt x="39270" y="29406"/>
                  <a:pt x="39339" y="29433"/>
                  <a:pt x="39406" y="29433"/>
                </a:cubicBezTo>
                <a:cubicBezTo>
                  <a:pt x="39534" y="29433"/>
                  <a:pt x="39654" y="29334"/>
                  <a:pt x="39663" y="29183"/>
                </a:cubicBezTo>
                <a:cubicBezTo>
                  <a:pt x="39677" y="29033"/>
                  <a:pt x="39554" y="28911"/>
                  <a:pt x="39418" y="28911"/>
                </a:cubicBezTo>
                <a:close/>
                <a:moveTo>
                  <a:pt x="17317" y="28897"/>
                </a:moveTo>
                <a:lnTo>
                  <a:pt x="17508" y="29278"/>
                </a:lnTo>
                <a:lnTo>
                  <a:pt x="17168" y="29454"/>
                </a:lnTo>
                <a:lnTo>
                  <a:pt x="16991" y="29074"/>
                </a:lnTo>
                <a:lnTo>
                  <a:pt x="17317" y="28897"/>
                </a:lnTo>
                <a:close/>
                <a:moveTo>
                  <a:pt x="33107" y="28632"/>
                </a:moveTo>
                <a:cubicBezTo>
                  <a:pt x="33082" y="28632"/>
                  <a:pt x="33056" y="28634"/>
                  <a:pt x="33030" y="28639"/>
                </a:cubicBezTo>
                <a:cubicBezTo>
                  <a:pt x="32880" y="28680"/>
                  <a:pt x="32758" y="28775"/>
                  <a:pt x="32690" y="28911"/>
                </a:cubicBezTo>
                <a:lnTo>
                  <a:pt x="32704" y="28897"/>
                </a:lnTo>
                <a:lnTo>
                  <a:pt x="32704" y="28897"/>
                </a:lnTo>
                <a:cubicBezTo>
                  <a:pt x="32704" y="28952"/>
                  <a:pt x="32690" y="28992"/>
                  <a:pt x="32690" y="29033"/>
                </a:cubicBezTo>
                <a:cubicBezTo>
                  <a:pt x="32690" y="29294"/>
                  <a:pt x="32898" y="29459"/>
                  <a:pt x="33109" y="29459"/>
                </a:cubicBezTo>
                <a:cubicBezTo>
                  <a:pt x="33218" y="29459"/>
                  <a:pt x="33328" y="29415"/>
                  <a:pt x="33411" y="29319"/>
                </a:cubicBezTo>
                <a:cubicBezTo>
                  <a:pt x="33651" y="29040"/>
                  <a:pt x="33444" y="28632"/>
                  <a:pt x="33107" y="28632"/>
                </a:cubicBezTo>
                <a:close/>
                <a:moveTo>
                  <a:pt x="26343" y="28965"/>
                </a:moveTo>
                <a:lnTo>
                  <a:pt x="26519" y="29291"/>
                </a:lnTo>
                <a:lnTo>
                  <a:pt x="26179" y="29482"/>
                </a:lnTo>
                <a:lnTo>
                  <a:pt x="26003" y="29142"/>
                </a:lnTo>
                <a:lnTo>
                  <a:pt x="26343" y="28965"/>
                </a:lnTo>
                <a:close/>
                <a:moveTo>
                  <a:pt x="14612" y="28992"/>
                </a:moveTo>
                <a:lnTo>
                  <a:pt x="14789" y="29319"/>
                </a:lnTo>
                <a:lnTo>
                  <a:pt x="14422" y="29509"/>
                </a:lnTo>
                <a:lnTo>
                  <a:pt x="14232" y="29169"/>
                </a:lnTo>
                <a:lnTo>
                  <a:pt x="14612" y="28992"/>
                </a:lnTo>
                <a:close/>
                <a:moveTo>
                  <a:pt x="4106" y="28938"/>
                </a:moveTo>
                <a:cubicBezTo>
                  <a:pt x="3943" y="28938"/>
                  <a:pt x="3820" y="29074"/>
                  <a:pt x="3820" y="29237"/>
                </a:cubicBezTo>
                <a:lnTo>
                  <a:pt x="3807" y="29237"/>
                </a:lnTo>
                <a:cubicBezTo>
                  <a:pt x="3807" y="29411"/>
                  <a:pt x="3955" y="29530"/>
                  <a:pt x="4111" y="29530"/>
                </a:cubicBezTo>
                <a:cubicBezTo>
                  <a:pt x="4185" y="29530"/>
                  <a:pt x="4261" y="29503"/>
                  <a:pt x="4323" y="29441"/>
                </a:cubicBezTo>
                <a:cubicBezTo>
                  <a:pt x="4513" y="29264"/>
                  <a:pt x="4377" y="28938"/>
                  <a:pt x="4106" y="28938"/>
                </a:cubicBezTo>
                <a:close/>
                <a:moveTo>
                  <a:pt x="6841" y="28801"/>
                </a:moveTo>
                <a:cubicBezTo>
                  <a:pt x="6648" y="28801"/>
                  <a:pt x="6497" y="28960"/>
                  <a:pt x="6484" y="29169"/>
                </a:cubicBezTo>
                <a:cubicBezTo>
                  <a:pt x="6484" y="29399"/>
                  <a:pt x="6672" y="29555"/>
                  <a:pt x="6869" y="29555"/>
                </a:cubicBezTo>
                <a:cubicBezTo>
                  <a:pt x="6962" y="29555"/>
                  <a:pt x="7058" y="29520"/>
                  <a:pt x="7137" y="29441"/>
                </a:cubicBezTo>
                <a:cubicBezTo>
                  <a:pt x="7381" y="29210"/>
                  <a:pt x="7205" y="28802"/>
                  <a:pt x="6865" y="28802"/>
                </a:cubicBezTo>
                <a:cubicBezTo>
                  <a:pt x="6857" y="28802"/>
                  <a:pt x="6849" y="28801"/>
                  <a:pt x="6841" y="28801"/>
                </a:cubicBezTo>
                <a:close/>
                <a:moveTo>
                  <a:pt x="23624" y="29020"/>
                </a:moveTo>
                <a:lnTo>
                  <a:pt x="23814" y="29387"/>
                </a:lnTo>
                <a:lnTo>
                  <a:pt x="23475" y="29563"/>
                </a:lnTo>
                <a:lnTo>
                  <a:pt x="23284" y="29196"/>
                </a:lnTo>
                <a:lnTo>
                  <a:pt x="23624" y="29020"/>
                </a:lnTo>
                <a:close/>
                <a:moveTo>
                  <a:pt x="11853" y="29047"/>
                </a:moveTo>
                <a:lnTo>
                  <a:pt x="12030" y="29387"/>
                </a:lnTo>
                <a:lnTo>
                  <a:pt x="11690" y="29577"/>
                </a:lnTo>
                <a:lnTo>
                  <a:pt x="11500" y="29237"/>
                </a:lnTo>
                <a:lnTo>
                  <a:pt x="11853" y="29047"/>
                </a:lnTo>
                <a:close/>
                <a:moveTo>
                  <a:pt x="36686" y="28884"/>
                </a:moveTo>
                <a:cubicBezTo>
                  <a:pt x="36374" y="28884"/>
                  <a:pt x="36224" y="29264"/>
                  <a:pt x="36442" y="29482"/>
                </a:cubicBezTo>
                <a:cubicBezTo>
                  <a:pt x="36515" y="29550"/>
                  <a:pt x="36601" y="29581"/>
                  <a:pt x="36686" y="29581"/>
                </a:cubicBezTo>
                <a:cubicBezTo>
                  <a:pt x="36868" y="29581"/>
                  <a:pt x="37040" y="29437"/>
                  <a:pt x="37040" y="29223"/>
                </a:cubicBezTo>
                <a:cubicBezTo>
                  <a:pt x="37040" y="29033"/>
                  <a:pt x="36877" y="28884"/>
                  <a:pt x="36686" y="28884"/>
                </a:cubicBezTo>
                <a:close/>
                <a:moveTo>
                  <a:pt x="40234" y="29210"/>
                </a:moveTo>
                <a:cubicBezTo>
                  <a:pt x="40112" y="29210"/>
                  <a:pt x="40016" y="29291"/>
                  <a:pt x="40016" y="29414"/>
                </a:cubicBezTo>
                <a:cubicBezTo>
                  <a:pt x="40016" y="29522"/>
                  <a:pt x="40112" y="29631"/>
                  <a:pt x="40234" y="29631"/>
                </a:cubicBezTo>
                <a:cubicBezTo>
                  <a:pt x="40343" y="29631"/>
                  <a:pt x="40438" y="29536"/>
                  <a:pt x="40438" y="29414"/>
                </a:cubicBezTo>
                <a:cubicBezTo>
                  <a:pt x="40438" y="29305"/>
                  <a:pt x="40343" y="29210"/>
                  <a:pt x="40234" y="29210"/>
                </a:cubicBezTo>
                <a:close/>
                <a:moveTo>
                  <a:pt x="20892" y="29060"/>
                </a:moveTo>
                <a:cubicBezTo>
                  <a:pt x="20960" y="29196"/>
                  <a:pt x="21028" y="29332"/>
                  <a:pt x="21082" y="29454"/>
                </a:cubicBezTo>
                <a:lnTo>
                  <a:pt x="20702" y="29645"/>
                </a:lnTo>
                <a:cubicBezTo>
                  <a:pt x="20688" y="29456"/>
                  <a:pt x="20567" y="29293"/>
                  <a:pt x="20393" y="29238"/>
                </a:cubicBezTo>
                <a:lnTo>
                  <a:pt x="20393" y="29238"/>
                </a:lnTo>
                <a:cubicBezTo>
                  <a:pt x="20422" y="29240"/>
                  <a:pt x="20452" y="29241"/>
                  <a:pt x="20482" y="29241"/>
                </a:cubicBezTo>
                <a:cubicBezTo>
                  <a:pt x="20648" y="29241"/>
                  <a:pt x="20802" y="29206"/>
                  <a:pt x="20892" y="29060"/>
                </a:cubicBezTo>
                <a:close/>
                <a:moveTo>
                  <a:pt x="29917" y="29142"/>
                </a:moveTo>
                <a:lnTo>
                  <a:pt x="30108" y="29482"/>
                </a:lnTo>
                <a:lnTo>
                  <a:pt x="29754" y="29672"/>
                </a:lnTo>
                <a:cubicBezTo>
                  <a:pt x="29713" y="29577"/>
                  <a:pt x="29645" y="29441"/>
                  <a:pt x="29591" y="29319"/>
                </a:cubicBezTo>
                <a:lnTo>
                  <a:pt x="29917" y="29142"/>
                </a:lnTo>
                <a:close/>
                <a:moveTo>
                  <a:pt x="18160" y="29169"/>
                </a:moveTo>
                <a:lnTo>
                  <a:pt x="18350" y="29495"/>
                </a:lnTo>
                <a:lnTo>
                  <a:pt x="18010" y="29686"/>
                </a:lnTo>
                <a:lnTo>
                  <a:pt x="17820" y="29346"/>
                </a:lnTo>
                <a:lnTo>
                  <a:pt x="18160" y="29169"/>
                </a:lnTo>
                <a:close/>
                <a:moveTo>
                  <a:pt x="33925" y="28897"/>
                </a:moveTo>
                <a:cubicBezTo>
                  <a:pt x="33581" y="28897"/>
                  <a:pt x="33401" y="29323"/>
                  <a:pt x="33642" y="29577"/>
                </a:cubicBezTo>
                <a:cubicBezTo>
                  <a:pt x="33722" y="29662"/>
                  <a:pt x="33823" y="29700"/>
                  <a:pt x="33923" y="29700"/>
                </a:cubicBezTo>
                <a:cubicBezTo>
                  <a:pt x="34127" y="29700"/>
                  <a:pt x="34326" y="29542"/>
                  <a:pt x="34335" y="29305"/>
                </a:cubicBezTo>
                <a:cubicBezTo>
                  <a:pt x="34335" y="29074"/>
                  <a:pt x="34158" y="28897"/>
                  <a:pt x="33941" y="28897"/>
                </a:cubicBezTo>
                <a:cubicBezTo>
                  <a:pt x="33935" y="28897"/>
                  <a:pt x="33930" y="28897"/>
                  <a:pt x="33925" y="28897"/>
                </a:cubicBezTo>
                <a:close/>
                <a:moveTo>
                  <a:pt x="2193" y="29371"/>
                </a:moveTo>
                <a:cubicBezTo>
                  <a:pt x="2098" y="29371"/>
                  <a:pt x="2040" y="29449"/>
                  <a:pt x="2040" y="29550"/>
                </a:cubicBezTo>
                <a:cubicBezTo>
                  <a:pt x="2040" y="29631"/>
                  <a:pt x="2118" y="29722"/>
                  <a:pt x="2192" y="29722"/>
                </a:cubicBezTo>
                <a:cubicBezTo>
                  <a:pt x="2205" y="29722"/>
                  <a:pt x="2218" y="29719"/>
                  <a:pt x="2230" y="29713"/>
                </a:cubicBezTo>
                <a:cubicBezTo>
                  <a:pt x="2298" y="29672"/>
                  <a:pt x="2366" y="29631"/>
                  <a:pt x="2434" y="29563"/>
                </a:cubicBezTo>
                <a:lnTo>
                  <a:pt x="2420" y="29509"/>
                </a:lnTo>
                <a:cubicBezTo>
                  <a:pt x="2352" y="29454"/>
                  <a:pt x="2284" y="29387"/>
                  <a:pt x="2216" y="29373"/>
                </a:cubicBezTo>
                <a:cubicBezTo>
                  <a:pt x="2208" y="29372"/>
                  <a:pt x="2201" y="29371"/>
                  <a:pt x="2193" y="29371"/>
                </a:cubicBezTo>
                <a:close/>
                <a:moveTo>
                  <a:pt x="27457" y="28394"/>
                </a:moveTo>
                <a:lnTo>
                  <a:pt x="27647" y="28761"/>
                </a:lnTo>
                <a:cubicBezTo>
                  <a:pt x="27457" y="28775"/>
                  <a:pt x="27294" y="28911"/>
                  <a:pt x="27253" y="29101"/>
                </a:cubicBezTo>
                <a:cubicBezTo>
                  <a:pt x="27199" y="29278"/>
                  <a:pt x="27267" y="29454"/>
                  <a:pt x="27416" y="29563"/>
                </a:cubicBezTo>
                <a:lnTo>
                  <a:pt x="27022" y="29754"/>
                </a:lnTo>
                <a:lnTo>
                  <a:pt x="26832" y="29373"/>
                </a:lnTo>
                <a:cubicBezTo>
                  <a:pt x="26995" y="29359"/>
                  <a:pt x="27144" y="29251"/>
                  <a:pt x="27212" y="29101"/>
                </a:cubicBezTo>
                <a:lnTo>
                  <a:pt x="27253" y="29101"/>
                </a:lnTo>
                <a:cubicBezTo>
                  <a:pt x="27253" y="29033"/>
                  <a:pt x="27253" y="28952"/>
                  <a:pt x="27240" y="28870"/>
                </a:cubicBezTo>
                <a:cubicBezTo>
                  <a:pt x="27199" y="28761"/>
                  <a:pt x="27144" y="28666"/>
                  <a:pt x="27090" y="28557"/>
                </a:cubicBezTo>
                <a:lnTo>
                  <a:pt x="27457" y="28394"/>
                </a:lnTo>
                <a:close/>
                <a:moveTo>
                  <a:pt x="41049" y="29522"/>
                </a:moveTo>
                <a:cubicBezTo>
                  <a:pt x="41009" y="29536"/>
                  <a:pt x="40927" y="29618"/>
                  <a:pt x="40927" y="29658"/>
                </a:cubicBezTo>
                <a:cubicBezTo>
                  <a:pt x="40954" y="29726"/>
                  <a:pt x="40995" y="29781"/>
                  <a:pt x="41063" y="29794"/>
                </a:cubicBezTo>
                <a:cubicBezTo>
                  <a:pt x="41117" y="29794"/>
                  <a:pt x="41172" y="29726"/>
                  <a:pt x="41226" y="29686"/>
                </a:cubicBezTo>
                <a:lnTo>
                  <a:pt x="41226" y="29631"/>
                </a:lnTo>
                <a:cubicBezTo>
                  <a:pt x="41172" y="29590"/>
                  <a:pt x="41104" y="29522"/>
                  <a:pt x="41049" y="29522"/>
                </a:cubicBezTo>
                <a:close/>
                <a:moveTo>
                  <a:pt x="24440" y="29291"/>
                </a:moveTo>
                <a:lnTo>
                  <a:pt x="24630" y="29631"/>
                </a:lnTo>
                <a:lnTo>
                  <a:pt x="24290" y="29808"/>
                </a:lnTo>
                <a:lnTo>
                  <a:pt x="24127" y="29468"/>
                </a:lnTo>
                <a:lnTo>
                  <a:pt x="24440" y="29291"/>
                </a:lnTo>
                <a:close/>
                <a:moveTo>
                  <a:pt x="37529" y="29155"/>
                </a:moveTo>
                <a:cubicBezTo>
                  <a:pt x="37352" y="29155"/>
                  <a:pt x="37203" y="29291"/>
                  <a:pt x="37189" y="29468"/>
                </a:cubicBezTo>
                <a:cubicBezTo>
                  <a:pt x="37180" y="29668"/>
                  <a:pt x="37344" y="29808"/>
                  <a:pt x="37518" y="29808"/>
                </a:cubicBezTo>
                <a:cubicBezTo>
                  <a:pt x="37592" y="29808"/>
                  <a:pt x="37668" y="29783"/>
                  <a:pt x="37733" y="29726"/>
                </a:cubicBezTo>
                <a:cubicBezTo>
                  <a:pt x="37950" y="29522"/>
                  <a:pt x="37814" y="29169"/>
                  <a:pt x="37529" y="29155"/>
                </a:cubicBezTo>
                <a:close/>
                <a:moveTo>
                  <a:pt x="4910" y="29167"/>
                </a:moveTo>
                <a:cubicBezTo>
                  <a:pt x="4485" y="29167"/>
                  <a:pt x="4485" y="29810"/>
                  <a:pt x="4910" y="29810"/>
                </a:cubicBezTo>
                <a:cubicBezTo>
                  <a:pt x="4922" y="29810"/>
                  <a:pt x="4935" y="29809"/>
                  <a:pt x="4948" y="29808"/>
                </a:cubicBezTo>
                <a:cubicBezTo>
                  <a:pt x="4961" y="29809"/>
                  <a:pt x="4973" y="29810"/>
                  <a:pt x="4985" y="29810"/>
                </a:cubicBezTo>
                <a:cubicBezTo>
                  <a:pt x="5398" y="29810"/>
                  <a:pt x="5398" y="29167"/>
                  <a:pt x="4985" y="29167"/>
                </a:cubicBezTo>
                <a:cubicBezTo>
                  <a:pt x="4973" y="29167"/>
                  <a:pt x="4961" y="29168"/>
                  <a:pt x="4948" y="29169"/>
                </a:cubicBezTo>
                <a:cubicBezTo>
                  <a:pt x="4935" y="29168"/>
                  <a:pt x="4922" y="29167"/>
                  <a:pt x="4910" y="29167"/>
                </a:cubicBezTo>
                <a:close/>
                <a:moveTo>
                  <a:pt x="7680" y="29020"/>
                </a:moveTo>
                <a:cubicBezTo>
                  <a:pt x="7476" y="29033"/>
                  <a:pt x="7300" y="29210"/>
                  <a:pt x="7300" y="29414"/>
                </a:cubicBezTo>
                <a:cubicBezTo>
                  <a:pt x="7300" y="29654"/>
                  <a:pt x="7501" y="29813"/>
                  <a:pt x="7707" y="29813"/>
                </a:cubicBezTo>
                <a:cubicBezTo>
                  <a:pt x="7803" y="29813"/>
                  <a:pt x="7901" y="29777"/>
                  <a:pt x="7979" y="29699"/>
                </a:cubicBezTo>
                <a:cubicBezTo>
                  <a:pt x="8224" y="29441"/>
                  <a:pt x="8034" y="29020"/>
                  <a:pt x="7680" y="29020"/>
                </a:cubicBezTo>
                <a:close/>
                <a:moveTo>
                  <a:pt x="21735" y="29346"/>
                </a:moveTo>
                <a:lnTo>
                  <a:pt x="21911" y="29686"/>
                </a:lnTo>
                <a:lnTo>
                  <a:pt x="21544" y="29876"/>
                </a:lnTo>
                <a:lnTo>
                  <a:pt x="21354" y="29522"/>
                </a:lnTo>
                <a:lnTo>
                  <a:pt x="21735" y="29346"/>
                </a:lnTo>
                <a:close/>
                <a:moveTo>
                  <a:pt x="15442" y="29223"/>
                </a:moveTo>
                <a:lnTo>
                  <a:pt x="15632" y="29590"/>
                </a:lnTo>
                <a:cubicBezTo>
                  <a:pt x="15415" y="29597"/>
                  <a:pt x="15271" y="29744"/>
                  <a:pt x="15229" y="29917"/>
                </a:cubicBezTo>
                <a:lnTo>
                  <a:pt x="15224" y="29917"/>
                </a:lnTo>
                <a:cubicBezTo>
                  <a:pt x="15183" y="29577"/>
                  <a:pt x="15183" y="29577"/>
                  <a:pt x="15047" y="29414"/>
                </a:cubicBezTo>
                <a:lnTo>
                  <a:pt x="15442" y="29223"/>
                </a:lnTo>
                <a:close/>
                <a:moveTo>
                  <a:pt x="18976" y="29427"/>
                </a:moveTo>
                <a:lnTo>
                  <a:pt x="19166" y="29767"/>
                </a:lnTo>
                <a:lnTo>
                  <a:pt x="18812" y="29957"/>
                </a:lnTo>
                <a:lnTo>
                  <a:pt x="18636" y="29604"/>
                </a:lnTo>
                <a:lnTo>
                  <a:pt x="18976" y="29427"/>
                </a:lnTo>
                <a:close/>
                <a:moveTo>
                  <a:pt x="30760" y="29387"/>
                </a:moveTo>
                <a:lnTo>
                  <a:pt x="30950" y="29767"/>
                </a:lnTo>
                <a:lnTo>
                  <a:pt x="30597" y="29957"/>
                </a:lnTo>
                <a:lnTo>
                  <a:pt x="30407" y="29563"/>
                </a:lnTo>
                <a:lnTo>
                  <a:pt x="30760" y="29387"/>
                </a:lnTo>
                <a:close/>
                <a:moveTo>
                  <a:pt x="34770" y="29183"/>
                </a:moveTo>
                <a:cubicBezTo>
                  <a:pt x="34552" y="29183"/>
                  <a:pt x="34376" y="29359"/>
                  <a:pt x="34376" y="29563"/>
                </a:cubicBezTo>
                <a:cubicBezTo>
                  <a:pt x="34366" y="29804"/>
                  <a:pt x="34558" y="29962"/>
                  <a:pt x="34759" y="29962"/>
                </a:cubicBezTo>
                <a:cubicBezTo>
                  <a:pt x="34853" y="29962"/>
                  <a:pt x="34950" y="29927"/>
                  <a:pt x="35028" y="29849"/>
                </a:cubicBezTo>
                <a:cubicBezTo>
                  <a:pt x="35273" y="29618"/>
                  <a:pt x="35110" y="29196"/>
                  <a:pt x="34770" y="29183"/>
                </a:cubicBezTo>
                <a:close/>
                <a:moveTo>
                  <a:pt x="28042" y="29468"/>
                </a:moveTo>
                <a:lnTo>
                  <a:pt x="28218" y="29808"/>
                </a:lnTo>
                <a:lnTo>
                  <a:pt x="27824" y="30012"/>
                </a:lnTo>
                <a:lnTo>
                  <a:pt x="27661" y="29672"/>
                </a:lnTo>
                <a:lnTo>
                  <a:pt x="28042" y="29468"/>
                </a:lnTo>
                <a:close/>
                <a:moveTo>
                  <a:pt x="3032" y="29590"/>
                </a:moveTo>
                <a:cubicBezTo>
                  <a:pt x="2719" y="29590"/>
                  <a:pt x="2719" y="30039"/>
                  <a:pt x="3032" y="30039"/>
                </a:cubicBezTo>
                <a:cubicBezTo>
                  <a:pt x="3331" y="30039"/>
                  <a:pt x="3331" y="29590"/>
                  <a:pt x="3032" y="29590"/>
                </a:cubicBezTo>
                <a:close/>
                <a:moveTo>
                  <a:pt x="5761" y="29373"/>
                </a:moveTo>
                <a:lnTo>
                  <a:pt x="5761" y="29373"/>
                </a:lnTo>
                <a:cubicBezTo>
                  <a:pt x="5464" y="29389"/>
                  <a:pt x="5316" y="29754"/>
                  <a:pt x="5533" y="29957"/>
                </a:cubicBezTo>
                <a:cubicBezTo>
                  <a:pt x="5602" y="30022"/>
                  <a:pt x="5686" y="30051"/>
                  <a:pt x="5769" y="30051"/>
                </a:cubicBezTo>
                <a:cubicBezTo>
                  <a:pt x="5946" y="30051"/>
                  <a:pt x="6117" y="29917"/>
                  <a:pt x="6117" y="29713"/>
                </a:cubicBezTo>
                <a:cubicBezTo>
                  <a:pt x="6117" y="29526"/>
                  <a:pt x="5960" y="29378"/>
                  <a:pt x="5761" y="29373"/>
                </a:cubicBezTo>
                <a:close/>
                <a:moveTo>
                  <a:pt x="38326" y="29457"/>
                </a:moveTo>
                <a:cubicBezTo>
                  <a:pt x="38257" y="29457"/>
                  <a:pt x="38186" y="29481"/>
                  <a:pt x="38127" y="29536"/>
                </a:cubicBezTo>
                <a:cubicBezTo>
                  <a:pt x="37937" y="29726"/>
                  <a:pt x="38059" y="30053"/>
                  <a:pt x="38331" y="30053"/>
                </a:cubicBezTo>
                <a:cubicBezTo>
                  <a:pt x="38494" y="30053"/>
                  <a:pt x="38630" y="29917"/>
                  <a:pt x="38630" y="29767"/>
                </a:cubicBezTo>
                <a:cubicBezTo>
                  <a:pt x="38630" y="29579"/>
                  <a:pt x="38481" y="29457"/>
                  <a:pt x="38326" y="29457"/>
                </a:cubicBezTo>
                <a:close/>
                <a:moveTo>
                  <a:pt x="8510" y="29264"/>
                </a:moveTo>
                <a:cubicBezTo>
                  <a:pt x="8292" y="29264"/>
                  <a:pt x="8115" y="29441"/>
                  <a:pt x="8115" y="29658"/>
                </a:cubicBezTo>
                <a:cubicBezTo>
                  <a:pt x="8115" y="29898"/>
                  <a:pt x="8310" y="30063"/>
                  <a:pt x="8516" y="30063"/>
                </a:cubicBezTo>
                <a:cubicBezTo>
                  <a:pt x="8613" y="30063"/>
                  <a:pt x="8712" y="30027"/>
                  <a:pt x="8795" y="29944"/>
                </a:cubicBezTo>
                <a:cubicBezTo>
                  <a:pt x="9053" y="29699"/>
                  <a:pt x="8877" y="29264"/>
                  <a:pt x="8510" y="29264"/>
                </a:cubicBezTo>
                <a:close/>
                <a:moveTo>
                  <a:pt x="16271" y="29468"/>
                </a:moveTo>
                <a:cubicBezTo>
                  <a:pt x="16271" y="29658"/>
                  <a:pt x="16420" y="29821"/>
                  <a:pt x="16610" y="29862"/>
                </a:cubicBezTo>
                <a:cubicBezTo>
                  <a:pt x="16216" y="29944"/>
                  <a:pt x="16216" y="29944"/>
                  <a:pt x="16108" y="30066"/>
                </a:cubicBezTo>
                <a:lnTo>
                  <a:pt x="15917" y="29658"/>
                </a:lnTo>
                <a:lnTo>
                  <a:pt x="16271" y="29468"/>
                </a:lnTo>
                <a:close/>
                <a:moveTo>
                  <a:pt x="25269" y="29550"/>
                </a:moveTo>
                <a:lnTo>
                  <a:pt x="25459" y="29889"/>
                </a:lnTo>
                <a:lnTo>
                  <a:pt x="25119" y="30080"/>
                </a:lnTo>
                <a:lnTo>
                  <a:pt x="24929" y="29726"/>
                </a:lnTo>
                <a:lnTo>
                  <a:pt x="25269" y="29550"/>
                </a:lnTo>
                <a:close/>
                <a:moveTo>
                  <a:pt x="12710" y="29291"/>
                </a:moveTo>
                <a:cubicBezTo>
                  <a:pt x="12737" y="29454"/>
                  <a:pt x="12805" y="29645"/>
                  <a:pt x="13049" y="29672"/>
                </a:cubicBezTo>
                <a:cubicBezTo>
                  <a:pt x="13088" y="29685"/>
                  <a:pt x="13127" y="29691"/>
                  <a:pt x="13165" y="29691"/>
                </a:cubicBezTo>
                <a:cubicBezTo>
                  <a:pt x="13292" y="29691"/>
                  <a:pt x="13415" y="29627"/>
                  <a:pt x="13498" y="29522"/>
                </a:cubicBezTo>
                <a:lnTo>
                  <a:pt x="13688" y="29917"/>
                </a:lnTo>
                <a:lnTo>
                  <a:pt x="13321" y="30121"/>
                </a:lnTo>
                <a:cubicBezTo>
                  <a:pt x="13321" y="29944"/>
                  <a:pt x="13212" y="29781"/>
                  <a:pt x="13049" y="29713"/>
                </a:cubicBezTo>
                <a:lnTo>
                  <a:pt x="13049" y="29672"/>
                </a:lnTo>
                <a:cubicBezTo>
                  <a:pt x="12968" y="29672"/>
                  <a:pt x="12900" y="29672"/>
                  <a:pt x="12832" y="29699"/>
                </a:cubicBezTo>
                <a:cubicBezTo>
                  <a:pt x="12737" y="29740"/>
                  <a:pt x="12628" y="29794"/>
                  <a:pt x="12533" y="29862"/>
                </a:cubicBezTo>
                <a:lnTo>
                  <a:pt x="12343" y="29468"/>
                </a:lnTo>
                <a:lnTo>
                  <a:pt x="12710" y="29291"/>
                </a:lnTo>
                <a:close/>
                <a:moveTo>
                  <a:pt x="22564" y="29604"/>
                </a:moveTo>
                <a:lnTo>
                  <a:pt x="22741" y="29944"/>
                </a:lnTo>
                <a:lnTo>
                  <a:pt x="22360" y="30121"/>
                </a:lnTo>
                <a:lnTo>
                  <a:pt x="22183" y="29781"/>
                </a:lnTo>
                <a:lnTo>
                  <a:pt x="22564" y="29604"/>
                </a:lnTo>
                <a:close/>
                <a:moveTo>
                  <a:pt x="35569" y="29454"/>
                </a:moveTo>
                <a:cubicBezTo>
                  <a:pt x="35254" y="29454"/>
                  <a:pt x="35100" y="29839"/>
                  <a:pt x="35313" y="30080"/>
                </a:cubicBezTo>
                <a:cubicBezTo>
                  <a:pt x="35388" y="30155"/>
                  <a:pt x="35482" y="30188"/>
                  <a:pt x="35574" y="30188"/>
                </a:cubicBezTo>
                <a:cubicBezTo>
                  <a:pt x="35766" y="30188"/>
                  <a:pt x="35952" y="30042"/>
                  <a:pt x="35952" y="29821"/>
                </a:cubicBezTo>
                <a:cubicBezTo>
                  <a:pt x="35952" y="29618"/>
                  <a:pt x="35789" y="29454"/>
                  <a:pt x="35585" y="29454"/>
                </a:cubicBezTo>
                <a:cubicBezTo>
                  <a:pt x="35580" y="29454"/>
                  <a:pt x="35574" y="29454"/>
                  <a:pt x="35569" y="29454"/>
                </a:cubicBezTo>
                <a:close/>
                <a:moveTo>
                  <a:pt x="19805" y="29658"/>
                </a:moveTo>
                <a:lnTo>
                  <a:pt x="19981" y="30039"/>
                </a:lnTo>
                <a:lnTo>
                  <a:pt x="19642" y="30229"/>
                </a:lnTo>
                <a:lnTo>
                  <a:pt x="19465" y="29835"/>
                </a:lnTo>
                <a:lnTo>
                  <a:pt x="19805" y="29658"/>
                </a:lnTo>
                <a:close/>
                <a:moveTo>
                  <a:pt x="39160" y="29740"/>
                </a:moveTo>
                <a:cubicBezTo>
                  <a:pt x="38943" y="29740"/>
                  <a:pt x="38834" y="30012"/>
                  <a:pt x="38983" y="30161"/>
                </a:cubicBezTo>
                <a:cubicBezTo>
                  <a:pt x="39038" y="30216"/>
                  <a:pt x="39104" y="30240"/>
                  <a:pt x="39169" y="30240"/>
                </a:cubicBezTo>
                <a:cubicBezTo>
                  <a:pt x="39297" y="30240"/>
                  <a:pt x="39418" y="30143"/>
                  <a:pt x="39418" y="29998"/>
                </a:cubicBezTo>
                <a:cubicBezTo>
                  <a:pt x="39418" y="29869"/>
                  <a:pt x="39308" y="29752"/>
                  <a:pt x="39181" y="29752"/>
                </a:cubicBezTo>
                <a:cubicBezTo>
                  <a:pt x="39174" y="29752"/>
                  <a:pt x="39167" y="29753"/>
                  <a:pt x="39160" y="29754"/>
                </a:cubicBezTo>
                <a:lnTo>
                  <a:pt x="39160" y="29740"/>
                </a:lnTo>
                <a:close/>
                <a:moveTo>
                  <a:pt x="28857" y="29726"/>
                </a:moveTo>
                <a:lnTo>
                  <a:pt x="29047" y="30066"/>
                </a:lnTo>
                <a:lnTo>
                  <a:pt x="28653" y="30256"/>
                </a:lnTo>
                <a:cubicBezTo>
                  <a:pt x="28599" y="30148"/>
                  <a:pt x="28531" y="30012"/>
                  <a:pt x="28477" y="29903"/>
                </a:cubicBezTo>
                <a:lnTo>
                  <a:pt x="28857" y="29726"/>
                </a:lnTo>
                <a:close/>
                <a:moveTo>
                  <a:pt x="32871" y="29468"/>
                </a:moveTo>
                <a:cubicBezTo>
                  <a:pt x="32748" y="29468"/>
                  <a:pt x="32625" y="29525"/>
                  <a:pt x="32541" y="29645"/>
                </a:cubicBezTo>
                <a:lnTo>
                  <a:pt x="32459" y="29740"/>
                </a:lnTo>
                <a:lnTo>
                  <a:pt x="32459" y="29862"/>
                </a:lnTo>
                <a:cubicBezTo>
                  <a:pt x="32459" y="30066"/>
                  <a:pt x="32595" y="30243"/>
                  <a:pt x="32799" y="30284"/>
                </a:cubicBezTo>
                <a:cubicBezTo>
                  <a:pt x="32823" y="30288"/>
                  <a:pt x="32847" y="30290"/>
                  <a:pt x="32870" y="30290"/>
                </a:cubicBezTo>
                <a:cubicBezTo>
                  <a:pt x="33149" y="30290"/>
                  <a:pt x="33360" y="30002"/>
                  <a:pt x="33247" y="29726"/>
                </a:cubicBezTo>
                <a:cubicBezTo>
                  <a:pt x="33179" y="29559"/>
                  <a:pt x="33026" y="29468"/>
                  <a:pt x="32871" y="29468"/>
                </a:cubicBezTo>
                <a:close/>
                <a:moveTo>
                  <a:pt x="17073" y="29713"/>
                </a:moveTo>
                <a:lnTo>
                  <a:pt x="17263" y="30093"/>
                </a:lnTo>
                <a:lnTo>
                  <a:pt x="16896" y="30297"/>
                </a:lnTo>
                <a:cubicBezTo>
                  <a:pt x="16923" y="30093"/>
                  <a:pt x="16746" y="29998"/>
                  <a:pt x="16610" y="29862"/>
                </a:cubicBezTo>
                <a:lnTo>
                  <a:pt x="16610" y="29862"/>
                </a:lnTo>
                <a:cubicBezTo>
                  <a:pt x="16665" y="29873"/>
                  <a:pt x="16709" y="29879"/>
                  <a:pt x="16749" y="29879"/>
                </a:cubicBezTo>
                <a:cubicBezTo>
                  <a:pt x="16859" y="29879"/>
                  <a:pt x="16933" y="29833"/>
                  <a:pt x="17073" y="29713"/>
                </a:cubicBezTo>
                <a:close/>
                <a:moveTo>
                  <a:pt x="9244" y="29519"/>
                </a:moveTo>
                <a:lnTo>
                  <a:pt x="9244" y="29519"/>
                </a:lnTo>
                <a:cubicBezTo>
                  <a:pt x="8951" y="29586"/>
                  <a:pt x="8822" y="29971"/>
                  <a:pt x="9053" y="30202"/>
                </a:cubicBezTo>
                <a:cubicBezTo>
                  <a:pt x="9135" y="30284"/>
                  <a:pt x="9237" y="30321"/>
                  <a:pt x="9337" y="30321"/>
                </a:cubicBezTo>
                <a:cubicBezTo>
                  <a:pt x="9552" y="30321"/>
                  <a:pt x="9760" y="30153"/>
                  <a:pt x="9760" y="29903"/>
                </a:cubicBezTo>
                <a:cubicBezTo>
                  <a:pt x="9760" y="29759"/>
                  <a:pt x="9677" y="29627"/>
                  <a:pt x="9558" y="29559"/>
                </a:cubicBezTo>
                <a:lnTo>
                  <a:pt x="9558" y="29559"/>
                </a:lnTo>
                <a:cubicBezTo>
                  <a:pt x="9523" y="29568"/>
                  <a:pt x="9487" y="29572"/>
                  <a:pt x="9451" y="29572"/>
                </a:cubicBezTo>
                <a:cubicBezTo>
                  <a:pt x="9380" y="29572"/>
                  <a:pt x="9309" y="29554"/>
                  <a:pt x="9244" y="29519"/>
                </a:cubicBezTo>
                <a:close/>
                <a:moveTo>
                  <a:pt x="26111" y="29781"/>
                </a:moveTo>
                <a:lnTo>
                  <a:pt x="26302" y="30121"/>
                </a:lnTo>
                <a:lnTo>
                  <a:pt x="25948" y="30324"/>
                </a:lnTo>
                <a:lnTo>
                  <a:pt x="25772" y="29971"/>
                </a:lnTo>
                <a:lnTo>
                  <a:pt x="26111" y="29781"/>
                </a:lnTo>
                <a:close/>
                <a:moveTo>
                  <a:pt x="3875" y="29794"/>
                </a:moveTo>
                <a:cubicBezTo>
                  <a:pt x="3725" y="29794"/>
                  <a:pt x="3603" y="29903"/>
                  <a:pt x="3603" y="30053"/>
                </a:cubicBezTo>
                <a:cubicBezTo>
                  <a:pt x="3593" y="30220"/>
                  <a:pt x="3724" y="30337"/>
                  <a:pt x="3865" y="30337"/>
                </a:cubicBezTo>
                <a:cubicBezTo>
                  <a:pt x="3929" y="30337"/>
                  <a:pt x="3996" y="30312"/>
                  <a:pt x="4051" y="30256"/>
                </a:cubicBezTo>
                <a:cubicBezTo>
                  <a:pt x="4228" y="30093"/>
                  <a:pt x="4119" y="29794"/>
                  <a:pt x="3875" y="29794"/>
                </a:cubicBezTo>
                <a:close/>
                <a:moveTo>
                  <a:pt x="14327" y="29808"/>
                </a:moveTo>
                <a:lnTo>
                  <a:pt x="14517" y="30161"/>
                </a:lnTo>
                <a:lnTo>
                  <a:pt x="14164" y="30352"/>
                </a:lnTo>
                <a:lnTo>
                  <a:pt x="13987" y="29998"/>
                </a:lnTo>
                <a:lnTo>
                  <a:pt x="14327" y="29808"/>
                </a:lnTo>
                <a:close/>
                <a:moveTo>
                  <a:pt x="6584" y="29635"/>
                </a:moveTo>
                <a:cubicBezTo>
                  <a:pt x="6496" y="29635"/>
                  <a:pt x="6407" y="29667"/>
                  <a:pt x="6335" y="29740"/>
                </a:cubicBezTo>
                <a:cubicBezTo>
                  <a:pt x="6104" y="29971"/>
                  <a:pt x="6267" y="30365"/>
                  <a:pt x="6593" y="30365"/>
                </a:cubicBezTo>
                <a:cubicBezTo>
                  <a:pt x="6783" y="30365"/>
                  <a:pt x="6946" y="30216"/>
                  <a:pt x="6960" y="30012"/>
                </a:cubicBezTo>
                <a:cubicBezTo>
                  <a:pt x="6960" y="29788"/>
                  <a:pt x="6775" y="29635"/>
                  <a:pt x="6584" y="29635"/>
                </a:cubicBezTo>
                <a:close/>
                <a:moveTo>
                  <a:pt x="23393" y="29849"/>
                </a:moveTo>
                <a:lnTo>
                  <a:pt x="23583" y="30216"/>
                </a:lnTo>
                <a:lnTo>
                  <a:pt x="23203" y="30406"/>
                </a:lnTo>
                <a:lnTo>
                  <a:pt x="23012" y="30025"/>
                </a:lnTo>
                <a:lnTo>
                  <a:pt x="23393" y="29849"/>
                </a:lnTo>
                <a:close/>
                <a:moveTo>
                  <a:pt x="36439" y="29719"/>
                </a:moveTo>
                <a:cubicBezTo>
                  <a:pt x="36355" y="29719"/>
                  <a:pt x="36268" y="29751"/>
                  <a:pt x="36197" y="29821"/>
                </a:cubicBezTo>
                <a:cubicBezTo>
                  <a:pt x="35993" y="30039"/>
                  <a:pt x="36143" y="30406"/>
                  <a:pt x="36442" y="30406"/>
                </a:cubicBezTo>
                <a:cubicBezTo>
                  <a:pt x="36630" y="30406"/>
                  <a:pt x="36778" y="30247"/>
                  <a:pt x="36781" y="30059"/>
                </a:cubicBezTo>
                <a:lnTo>
                  <a:pt x="36781" y="30059"/>
                </a:lnTo>
                <a:cubicBezTo>
                  <a:pt x="36781" y="30061"/>
                  <a:pt x="36781" y="30064"/>
                  <a:pt x="36781" y="30066"/>
                </a:cubicBezTo>
                <a:lnTo>
                  <a:pt x="36781" y="30053"/>
                </a:lnTo>
                <a:cubicBezTo>
                  <a:pt x="36781" y="30055"/>
                  <a:pt x="36781" y="30057"/>
                  <a:pt x="36781" y="30059"/>
                </a:cubicBezTo>
                <a:lnTo>
                  <a:pt x="36781" y="30059"/>
                </a:lnTo>
                <a:cubicBezTo>
                  <a:pt x="36778" y="29852"/>
                  <a:pt x="36613" y="29719"/>
                  <a:pt x="36439" y="29719"/>
                </a:cubicBezTo>
                <a:close/>
                <a:moveTo>
                  <a:pt x="11622" y="29862"/>
                </a:moveTo>
                <a:lnTo>
                  <a:pt x="11812" y="30229"/>
                </a:lnTo>
                <a:lnTo>
                  <a:pt x="11459" y="30433"/>
                </a:lnTo>
                <a:lnTo>
                  <a:pt x="11255" y="30053"/>
                </a:lnTo>
                <a:lnTo>
                  <a:pt x="11622" y="29862"/>
                </a:lnTo>
                <a:close/>
                <a:moveTo>
                  <a:pt x="39989" y="30039"/>
                </a:moveTo>
                <a:cubicBezTo>
                  <a:pt x="39880" y="30039"/>
                  <a:pt x="39785" y="30121"/>
                  <a:pt x="39785" y="30229"/>
                </a:cubicBezTo>
                <a:cubicBezTo>
                  <a:pt x="39785" y="30338"/>
                  <a:pt x="39867" y="30447"/>
                  <a:pt x="39976" y="30447"/>
                </a:cubicBezTo>
                <a:cubicBezTo>
                  <a:pt x="40084" y="30447"/>
                  <a:pt x="40179" y="30365"/>
                  <a:pt x="40193" y="30243"/>
                </a:cubicBezTo>
                <a:cubicBezTo>
                  <a:pt x="40193" y="30134"/>
                  <a:pt x="40098" y="30039"/>
                  <a:pt x="39989" y="30039"/>
                </a:cubicBezTo>
                <a:close/>
                <a:moveTo>
                  <a:pt x="20634" y="29944"/>
                </a:moveTo>
                <a:cubicBezTo>
                  <a:pt x="20688" y="30053"/>
                  <a:pt x="20756" y="30175"/>
                  <a:pt x="20824" y="30284"/>
                </a:cubicBezTo>
                <a:lnTo>
                  <a:pt x="20471" y="30487"/>
                </a:lnTo>
                <a:lnTo>
                  <a:pt x="20280" y="30134"/>
                </a:lnTo>
                <a:lnTo>
                  <a:pt x="20634" y="29944"/>
                </a:lnTo>
                <a:close/>
                <a:moveTo>
                  <a:pt x="1958" y="30256"/>
                </a:moveTo>
                <a:cubicBezTo>
                  <a:pt x="1917" y="30297"/>
                  <a:pt x="1863" y="30324"/>
                  <a:pt x="1849" y="30365"/>
                </a:cubicBezTo>
                <a:cubicBezTo>
                  <a:pt x="1822" y="30406"/>
                  <a:pt x="1890" y="30447"/>
                  <a:pt x="1931" y="30515"/>
                </a:cubicBezTo>
                <a:cubicBezTo>
                  <a:pt x="1985" y="30447"/>
                  <a:pt x="2040" y="30420"/>
                  <a:pt x="2040" y="30379"/>
                </a:cubicBezTo>
                <a:cubicBezTo>
                  <a:pt x="2040" y="30338"/>
                  <a:pt x="1985" y="30297"/>
                  <a:pt x="1958" y="30256"/>
                </a:cubicBezTo>
                <a:close/>
                <a:moveTo>
                  <a:pt x="29686" y="29971"/>
                </a:moveTo>
                <a:lnTo>
                  <a:pt x="29877" y="30311"/>
                </a:lnTo>
                <a:lnTo>
                  <a:pt x="29496" y="30515"/>
                </a:lnTo>
                <a:lnTo>
                  <a:pt x="29306" y="30148"/>
                </a:lnTo>
                <a:lnTo>
                  <a:pt x="29686" y="29971"/>
                </a:lnTo>
                <a:close/>
                <a:moveTo>
                  <a:pt x="33682" y="29726"/>
                </a:moveTo>
                <a:cubicBezTo>
                  <a:pt x="33329" y="29726"/>
                  <a:pt x="33152" y="30161"/>
                  <a:pt x="33411" y="30406"/>
                </a:cubicBezTo>
                <a:cubicBezTo>
                  <a:pt x="33493" y="30489"/>
                  <a:pt x="33593" y="30525"/>
                  <a:pt x="33690" y="30525"/>
                </a:cubicBezTo>
                <a:cubicBezTo>
                  <a:pt x="33896" y="30525"/>
                  <a:pt x="34090" y="30361"/>
                  <a:pt x="34090" y="30121"/>
                </a:cubicBezTo>
                <a:cubicBezTo>
                  <a:pt x="34090" y="29903"/>
                  <a:pt x="33900" y="29726"/>
                  <a:pt x="33682" y="29726"/>
                </a:cubicBezTo>
                <a:close/>
                <a:moveTo>
                  <a:pt x="17915" y="29985"/>
                </a:moveTo>
                <a:lnTo>
                  <a:pt x="18106" y="30338"/>
                </a:lnTo>
                <a:lnTo>
                  <a:pt x="17752" y="30528"/>
                </a:lnTo>
                <a:lnTo>
                  <a:pt x="17562" y="30175"/>
                </a:lnTo>
                <a:lnTo>
                  <a:pt x="17915" y="29985"/>
                </a:lnTo>
                <a:close/>
                <a:moveTo>
                  <a:pt x="15226" y="29931"/>
                </a:moveTo>
                <a:cubicBezTo>
                  <a:pt x="15193" y="30091"/>
                  <a:pt x="15248" y="30270"/>
                  <a:pt x="15414" y="30379"/>
                </a:cubicBezTo>
                <a:lnTo>
                  <a:pt x="15007" y="30583"/>
                </a:lnTo>
                <a:lnTo>
                  <a:pt x="14803" y="30202"/>
                </a:lnTo>
                <a:lnTo>
                  <a:pt x="14803" y="30202"/>
                </a:lnTo>
                <a:cubicBezTo>
                  <a:pt x="14817" y="30204"/>
                  <a:pt x="14831" y="30205"/>
                  <a:pt x="14844" y="30205"/>
                </a:cubicBezTo>
                <a:cubicBezTo>
                  <a:pt x="15005" y="30205"/>
                  <a:pt x="15116" y="30065"/>
                  <a:pt x="15226" y="29931"/>
                </a:cubicBezTo>
                <a:close/>
                <a:moveTo>
                  <a:pt x="4688" y="30000"/>
                </a:moveTo>
                <a:cubicBezTo>
                  <a:pt x="4617" y="30000"/>
                  <a:pt x="4545" y="30025"/>
                  <a:pt x="4486" y="30080"/>
                </a:cubicBezTo>
                <a:cubicBezTo>
                  <a:pt x="4296" y="30270"/>
                  <a:pt x="4418" y="30596"/>
                  <a:pt x="4690" y="30610"/>
                </a:cubicBezTo>
                <a:cubicBezTo>
                  <a:pt x="4853" y="30610"/>
                  <a:pt x="4989" y="30474"/>
                  <a:pt x="5003" y="30311"/>
                </a:cubicBezTo>
                <a:cubicBezTo>
                  <a:pt x="5003" y="30123"/>
                  <a:pt x="4847" y="30000"/>
                  <a:pt x="4688" y="30000"/>
                </a:cubicBezTo>
                <a:close/>
                <a:moveTo>
                  <a:pt x="26927" y="30012"/>
                </a:moveTo>
                <a:lnTo>
                  <a:pt x="27117" y="30406"/>
                </a:lnTo>
                <a:lnTo>
                  <a:pt x="26764" y="30610"/>
                </a:lnTo>
                <a:lnTo>
                  <a:pt x="26574" y="30202"/>
                </a:lnTo>
                <a:cubicBezTo>
                  <a:pt x="26642" y="30188"/>
                  <a:pt x="26696" y="30161"/>
                  <a:pt x="26750" y="30134"/>
                </a:cubicBezTo>
                <a:cubicBezTo>
                  <a:pt x="26818" y="30107"/>
                  <a:pt x="26873" y="30066"/>
                  <a:pt x="26927" y="30012"/>
                </a:cubicBezTo>
                <a:close/>
                <a:moveTo>
                  <a:pt x="40818" y="30311"/>
                </a:moveTo>
                <a:cubicBezTo>
                  <a:pt x="40750" y="30392"/>
                  <a:pt x="40696" y="30433"/>
                  <a:pt x="40696" y="30474"/>
                </a:cubicBezTo>
                <a:cubicBezTo>
                  <a:pt x="40696" y="30528"/>
                  <a:pt x="40764" y="30569"/>
                  <a:pt x="40805" y="30610"/>
                </a:cubicBezTo>
                <a:cubicBezTo>
                  <a:pt x="40845" y="30569"/>
                  <a:pt x="40913" y="30542"/>
                  <a:pt x="40927" y="30487"/>
                </a:cubicBezTo>
                <a:cubicBezTo>
                  <a:pt x="40941" y="30433"/>
                  <a:pt x="40873" y="30392"/>
                  <a:pt x="40818" y="30311"/>
                </a:cubicBezTo>
                <a:close/>
                <a:moveTo>
                  <a:pt x="7432" y="29875"/>
                </a:moveTo>
                <a:cubicBezTo>
                  <a:pt x="7424" y="29875"/>
                  <a:pt x="7416" y="29875"/>
                  <a:pt x="7409" y="29876"/>
                </a:cubicBezTo>
                <a:cubicBezTo>
                  <a:pt x="7082" y="29876"/>
                  <a:pt x="6919" y="30270"/>
                  <a:pt x="7150" y="30515"/>
                </a:cubicBezTo>
                <a:cubicBezTo>
                  <a:pt x="7229" y="30589"/>
                  <a:pt x="7323" y="30623"/>
                  <a:pt x="7415" y="30623"/>
                </a:cubicBezTo>
                <a:cubicBezTo>
                  <a:pt x="7608" y="30623"/>
                  <a:pt x="7789" y="30473"/>
                  <a:pt x="7789" y="30243"/>
                </a:cubicBezTo>
                <a:cubicBezTo>
                  <a:pt x="7802" y="30046"/>
                  <a:pt x="7639" y="29875"/>
                  <a:pt x="7432" y="29875"/>
                </a:cubicBezTo>
                <a:close/>
                <a:moveTo>
                  <a:pt x="37257" y="29985"/>
                </a:moveTo>
                <a:cubicBezTo>
                  <a:pt x="36972" y="29985"/>
                  <a:pt x="36836" y="30338"/>
                  <a:pt x="37040" y="30528"/>
                </a:cubicBezTo>
                <a:cubicBezTo>
                  <a:pt x="37105" y="30594"/>
                  <a:pt x="37184" y="30623"/>
                  <a:pt x="37262" y="30623"/>
                </a:cubicBezTo>
                <a:cubicBezTo>
                  <a:pt x="37426" y="30623"/>
                  <a:pt x="37583" y="30491"/>
                  <a:pt x="37583" y="30297"/>
                </a:cubicBezTo>
                <a:cubicBezTo>
                  <a:pt x="37583" y="30121"/>
                  <a:pt x="37434" y="29985"/>
                  <a:pt x="37271" y="29985"/>
                </a:cubicBezTo>
                <a:close/>
                <a:moveTo>
                  <a:pt x="12438" y="30107"/>
                </a:moveTo>
                <a:lnTo>
                  <a:pt x="12628" y="30501"/>
                </a:lnTo>
                <a:lnTo>
                  <a:pt x="12275" y="30691"/>
                </a:lnTo>
                <a:lnTo>
                  <a:pt x="12084" y="30297"/>
                </a:lnTo>
                <a:lnTo>
                  <a:pt x="12438" y="30107"/>
                </a:lnTo>
                <a:close/>
                <a:moveTo>
                  <a:pt x="21449" y="30188"/>
                </a:moveTo>
                <a:lnTo>
                  <a:pt x="21640" y="30528"/>
                </a:lnTo>
                <a:lnTo>
                  <a:pt x="21286" y="30732"/>
                </a:lnTo>
                <a:lnTo>
                  <a:pt x="21096" y="30365"/>
                </a:lnTo>
                <a:lnTo>
                  <a:pt x="21449" y="30188"/>
                </a:lnTo>
                <a:close/>
                <a:moveTo>
                  <a:pt x="34525" y="30012"/>
                </a:moveTo>
                <a:cubicBezTo>
                  <a:pt x="34172" y="30012"/>
                  <a:pt x="33995" y="30420"/>
                  <a:pt x="34240" y="30664"/>
                </a:cubicBezTo>
                <a:cubicBezTo>
                  <a:pt x="34318" y="30743"/>
                  <a:pt x="34414" y="30778"/>
                  <a:pt x="34508" y="30778"/>
                </a:cubicBezTo>
                <a:cubicBezTo>
                  <a:pt x="34705" y="30778"/>
                  <a:pt x="34892" y="30623"/>
                  <a:pt x="34892" y="30392"/>
                </a:cubicBezTo>
                <a:cubicBezTo>
                  <a:pt x="34892" y="30188"/>
                  <a:pt x="34729" y="30012"/>
                  <a:pt x="34525" y="30012"/>
                </a:cubicBezTo>
                <a:close/>
                <a:moveTo>
                  <a:pt x="18744" y="30243"/>
                </a:moveTo>
                <a:cubicBezTo>
                  <a:pt x="18812" y="30352"/>
                  <a:pt x="18880" y="30474"/>
                  <a:pt x="18935" y="30583"/>
                </a:cubicBezTo>
                <a:lnTo>
                  <a:pt x="18581" y="30787"/>
                </a:lnTo>
                <a:lnTo>
                  <a:pt x="18391" y="30420"/>
                </a:lnTo>
                <a:lnTo>
                  <a:pt x="18744" y="30243"/>
                </a:lnTo>
                <a:close/>
                <a:moveTo>
                  <a:pt x="24222" y="30121"/>
                </a:moveTo>
                <a:lnTo>
                  <a:pt x="24412" y="30487"/>
                </a:lnTo>
                <a:cubicBezTo>
                  <a:pt x="24236" y="30501"/>
                  <a:pt x="24073" y="30623"/>
                  <a:pt x="24005" y="30787"/>
                </a:cubicBezTo>
                <a:cubicBezTo>
                  <a:pt x="24004" y="30791"/>
                  <a:pt x="24003" y="30796"/>
                  <a:pt x="24002" y="30800"/>
                </a:cubicBezTo>
                <a:lnTo>
                  <a:pt x="23991" y="30800"/>
                </a:lnTo>
                <a:cubicBezTo>
                  <a:pt x="24032" y="30610"/>
                  <a:pt x="23964" y="30420"/>
                  <a:pt x="23814" y="30311"/>
                </a:cubicBezTo>
                <a:lnTo>
                  <a:pt x="24222" y="30121"/>
                </a:lnTo>
                <a:close/>
                <a:moveTo>
                  <a:pt x="2791" y="30459"/>
                </a:moveTo>
                <a:cubicBezTo>
                  <a:pt x="2692" y="30459"/>
                  <a:pt x="2611" y="30536"/>
                  <a:pt x="2624" y="30637"/>
                </a:cubicBezTo>
                <a:lnTo>
                  <a:pt x="2624" y="30651"/>
                </a:lnTo>
                <a:cubicBezTo>
                  <a:pt x="2617" y="30768"/>
                  <a:pt x="2708" y="30829"/>
                  <a:pt x="2800" y="30829"/>
                </a:cubicBezTo>
                <a:cubicBezTo>
                  <a:pt x="2888" y="30829"/>
                  <a:pt x="2977" y="30771"/>
                  <a:pt x="2977" y="30651"/>
                </a:cubicBezTo>
                <a:cubicBezTo>
                  <a:pt x="2977" y="30542"/>
                  <a:pt x="2923" y="30487"/>
                  <a:pt x="2814" y="30460"/>
                </a:cubicBezTo>
                <a:cubicBezTo>
                  <a:pt x="2806" y="30459"/>
                  <a:pt x="2798" y="30459"/>
                  <a:pt x="2791" y="30459"/>
                </a:cubicBezTo>
                <a:close/>
                <a:moveTo>
                  <a:pt x="27770" y="30297"/>
                </a:moveTo>
                <a:lnTo>
                  <a:pt x="27960" y="30651"/>
                </a:lnTo>
                <a:lnTo>
                  <a:pt x="27607" y="30841"/>
                </a:lnTo>
                <a:lnTo>
                  <a:pt x="27416" y="30487"/>
                </a:lnTo>
                <a:lnTo>
                  <a:pt x="27770" y="30297"/>
                </a:lnTo>
                <a:close/>
                <a:moveTo>
                  <a:pt x="38100" y="30297"/>
                </a:moveTo>
                <a:cubicBezTo>
                  <a:pt x="37937" y="30297"/>
                  <a:pt x="37814" y="30420"/>
                  <a:pt x="37814" y="30583"/>
                </a:cubicBezTo>
                <a:cubicBezTo>
                  <a:pt x="37814" y="30750"/>
                  <a:pt x="37955" y="30867"/>
                  <a:pt x="38100" y="30867"/>
                </a:cubicBezTo>
                <a:cubicBezTo>
                  <a:pt x="38167" y="30867"/>
                  <a:pt x="38234" y="30842"/>
                  <a:pt x="38290" y="30787"/>
                </a:cubicBezTo>
                <a:cubicBezTo>
                  <a:pt x="38467" y="30610"/>
                  <a:pt x="38345" y="30297"/>
                  <a:pt x="38100" y="30297"/>
                </a:cubicBezTo>
                <a:close/>
                <a:moveTo>
                  <a:pt x="16026" y="30270"/>
                </a:moveTo>
                <a:lnTo>
                  <a:pt x="16216" y="30678"/>
                </a:lnTo>
                <a:lnTo>
                  <a:pt x="15849" y="30868"/>
                </a:lnTo>
                <a:lnTo>
                  <a:pt x="15645" y="30460"/>
                </a:lnTo>
                <a:cubicBezTo>
                  <a:pt x="15713" y="30460"/>
                  <a:pt x="15781" y="30433"/>
                  <a:pt x="15849" y="30406"/>
                </a:cubicBezTo>
                <a:cubicBezTo>
                  <a:pt x="15917" y="30379"/>
                  <a:pt x="15972" y="30324"/>
                  <a:pt x="16026" y="30270"/>
                </a:cubicBezTo>
                <a:close/>
                <a:moveTo>
                  <a:pt x="5526" y="30230"/>
                </a:moveTo>
                <a:cubicBezTo>
                  <a:pt x="5448" y="30230"/>
                  <a:pt x="5367" y="30259"/>
                  <a:pt x="5302" y="30324"/>
                </a:cubicBezTo>
                <a:cubicBezTo>
                  <a:pt x="5084" y="30528"/>
                  <a:pt x="5234" y="30882"/>
                  <a:pt x="5533" y="30882"/>
                </a:cubicBezTo>
                <a:cubicBezTo>
                  <a:pt x="5696" y="30868"/>
                  <a:pt x="5845" y="30732"/>
                  <a:pt x="5845" y="30555"/>
                </a:cubicBezTo>
                <a:cubicBezTo>
                  <a:pt x="5855" y="30361"/>
                  <a:pt x="5694" y="30230"/>
                  <a:pt x="5526" y="30230"/>
                </a:cubicBezTo>
                <a:close/>
                <a:moveTo>
                  <a:pt x="31723" y="30052"/>
                </a:moveTo>
                <a:cubicBezTo>
                  <a:pt x="31581" y="30085"/>
                  <a:pt x="31460" y="30179"/>
                  <a:pt x="31399" y="30311"/>
                </a:cubicBezTo>
                <a:lnTo>
                  <a:pt x="31372" y="30379"/>
                </a:lnTo>
                <a:cubicBezTo>
                  <a:pt x="31372" y="30433"/>
                  <a:pt x="31372" y="30487"/>
                  <a:pt x="31385" y="30542"/>
                </a:cubicBezTo>
                <a:cubicBezTo>
                  <a:pt x="31424" y="30737"/>
                  <a:pt x="31588" y="30883"/>
                  <a:pt x="31793" y="30883"/>
                </a:cubicBezTo>
                <a:cubicBezTo>
                  <a:pt x="31802" y="30883"/>
                  <a:pt x="31811" y="30882"/>
                  <a:pt x="31820" y="30882"/>
                </a:cubicBezTo>
                <a:cubicBezTo>
                  <a:pt x="32024" y="30868"/>
                  <a:pt x="32201" y="30705"/>
                  <a:pt x="32201" y="30487"/>
                </a:cubicBezTo>
                <a:cubicBezTo>
                  <a:pt x="32210" y="30352"/>
                  <a:pt x="32152" y="30231"/>
                  <a:pt x="32053" y="30148"/>
                </a:cubicBezTo>
                <a:lnTo>
                  <a:pt x="32053" y="30148"/>
                </a:lnTo>
                <a:cubicBezTo>
                  <a:pt x="32026" y="30152"/>
                  <a:pt x="31998" y="30155"/>
                  <a:pt x="31970" y="30155"/>
                </a:cubicBezTo>
                <a:cubicBezTo>
                  <a:pt x="31943" y="30155"/>
                  <a:pt x="31916" y="30153"/>
                  <a:pt x="31888" y="30148"/>
                </a:cubicBezTo>
                <a:lnTo>
                  <a:pt x="31834" y="30134"/>
                </a:lnTo>
                <a:cubicBezTo>
                  <a:pt x="31792" y="30112"/>
                  <a:pt x="31755" y="30084"/>
                  <a:pt x="31723" y="30052"/>
                </a:cubicBezTo>
                <a:close/>
                <a:moveTo>
                  <a:pt x="8251" y="30093"/>
                </a:moveTo>
                <a:cubicBezTo>
                  <a:pt x="7898" y="30093"/>
                  <a:pt x="7708" y="30515"/>
                  <a:pt x="7952" y="30759"/>
                </a:cubicBezTo>
                <a:cubicBezTo>
                  <a:pt x="8033" y="30845"/>
                  <a:pt x="8135" y="30883"/>
                  <a:pt x="8235" y="30883"/>
                </a:cubicBezTo>
                <a:cubicBezTo>
                  <a:pt x="8437" y="30883"/>
                  <a:pt x="8632" y="30728"/>
                  <a:pt x="8632" y="30501"/>
                </a:cubicBezTo>
                <a:cubicBezTo>
                  <a:pt x="8632" y="30284"/>
                  <a:pt x="8469" y="30107"/>
                  <a:pt x="8251" y="30093"/>
                </a:cubicBezTo>
                <a:close/>
                <a:moveTo>
                  <a:pt x="25038" y="30352"/>
                </a:moveTo>
                <a:lnTo>
                  <a:pt x="25242" y="30705"/>
                </a:lnTo>
                <a:lnTo>
                  <a:pt x="24875" y="30909"/>
                </a:lnTo>
                <a:lnTo>
                  <a:pt x="24698" y="30542"/>
                </a:lnTo>
                <a:lnTo>
                  <a:pt x="25038" y="30352"/>
                </a:lnTo>
                <a:close/>
                <a:moveTo>
                  <a:pt x="13267" y="30379"/>
                </a:moveTo>
                <a:lnTo>
                  <a:pt x="13471" y="30746"/>
                </a:lnTo>
                <a:lnTo>
                  <a:pt x="13104" y="30936"/>
                </a:lnTo>
                <a:lnTo>
                  <a:pt x="12900" y="30569"/>
                </a:lnTo>
                <a:lnTo>
                  <a:pt x="13267" y="30379"/>
                </a:lnTo>
                <a:close/>
                <a:moveTo>
                  <a:pt x="22292" y="30433"/>
                </a:moveTo>
                <a:lnTo>
                  <a:pt x="22482" y="30773"/>
                </a:lnTo>
                <a:lnTo>
                  <a:pt x="22129" y="30963"/>
                </a:lnTo>
                <a:lnTo>
                  <a:pt x="21939" y="30610"/>
                </a:lnTo>
                <a:lnTo>
                  <a:pt x="22292" y="30433"/>
                </a:lnTo>
                <a:close/>
                <a:moveTo>
                  <a:pt x="35341" y="30284"/>
                </a:moveTo>
                <a:cubicBezTo>
                  <a:pt x="35137" y="30284"/>
                  <a:pt x="34987" y="30433"/>
                  <a:pt x="34974" y="30637"/>
                </a:cubicBezTo>
                <a:cubicBezTo>
                  <a:pt x="34974" y="30861"/>
                  <a:pt x="35159" y="31014"/>
                  <a:pt x="35350" y="31014"/>
                </a:cubicBezTo>
                <a:cubicBezTo>
                  <a:pt x="35437" y="31014"/>
                  <a:pt x="35526" y="30982"/>
                  <a:pt x="35599" y="30909"/>
                </a:cubicBezTo>
                <a:cubicBezTo>
                  <a:pt x="35830" y="30678"/>
                  <a:pt x="35667" y="30284"/>
                  <a:pt x="35341" y="30284"/>
                </a:cubicBezTo>
                <a:close/>
                <a:moveTo>
                  <a:pt x="19560" y="30460"/>
                </a:moveTo>
                <a:lnTo>
                  <a:pt x="19764" y="30854"/>
                </a:lnTo>
                <a:lnTo>
                  <a:pt x="19397" y="31045"/>
                </a:lnTo>
                <a:cubicBezTo>
                  <a:pt x="19343" y="30936"/>
                  <a:pt x="19275" y="30787"/>
                  <a:pt x="19207" y="30651"/>
                </a:cubicBezTo>
                <a:lnTo>
                  <a:pt x="19560" y="30460"/>
                </a:lnTo>
                <a:close/>
                <a:moveTo>
                  <a:pt x="38912" y="30569"/>
                </a:moveTo>
                <a:cubicBezTo>
                  <a:pt x="38693" y="30569"/>
                  <a:pt x="38593" y="30831"/>
                  <a:pt x="38739" y="30977"/>
                </a:cubicBezTo>
                <a:cubicBezTo>
                  <a:pt x="38789" y="31031"/>
                  <a:pt x="38852" y="31055"/>
                  <a:pt x="38914" y="31055"/>
                </a:cubicBezTo>
                <a:cubicBezTo>
                  <a:pt x="39039" y="31055"/>
                  <a:pt x="39160" y="30959"/>
                  <a:pt x="39160" y="30814"/>
                </a:cubicBezTo>
                <a:cubicBezTo>
                  <a:pt x="39160" y="30691"/>
                  <a:pt x="39051" y="30583"/>
                  <a:pt x="38929" y="30583"/>
                </a:cubicBezTo>
                <a:lnTo>
                  <a:pt x="38929" y="30569"/>
                </a:lnTo>
                <a:cubicBezTo>
                  <a:pt x="38923" y="30569"/>
                  <a:pt x="38918" y="30569"/>
                  <a:pt x="38912" y="30569"/>
                </a:cubicBezTo>
                <a:close/>
                <a:moveTo>
                  <a:pt x="28585" y="30542"/>
                </a:moveTo>
                <a:lnTo>
                  <a:pt x="28789" y="30895"/>
                </a:lnTo>
                <a:lnTo>
                  <a:pt x="28422" y="31099"/>
                </a:lnTo>
                <a:lnTo>
                  <a:pt x="28232" y="30732"/>
                </a:lnTo>
                <a:lnTo>
                  <a:pt x="28585" y="30542"/>
                </a:lnTo>
                <a:close/>
                <a:moveTo>
                  <a:pt x="32620" y="30294"/>
                </a:moveTo>
                <a:cubicBezTo>
                  <a:pt x="32516" y="30294"/>
                  <a:pt x="32410" y="30333"/>
                  <a:pt x="32323" y="30420"/>
                </a:cubicBezTo>
                <a:cubicBezTo>
                  <a:pt x="32082" y="30674"/>
                  <a:pt x="32263" y="31099"/>
                  <a:pt x="32606" y="31099"/>
                </a:cubicBezTo>
                <a:cubicBezTo>
                  <a:pt x="32611" y="31099"/>
                  <a:pt x="32617" y="31099"/>
                  <a:pt x="32622" y="31099"/>
                </a:cubicBezTo>
                <a:cubicBezTo>
                  <a:pt x="32853" y="31099"/>
                  <a:pt x="33030" y="30922"/>
                  <a:pt x="33016" y="30691"/>
                </a:cubicBezTo>
                <a:cubicBezTo>
                  <a:pt x="33016" y="30448"/>
                  <a:pt x="32824" y="30294"/>
                  <a:pt x="32620" y="30294"/>
                </a:cubicBezTo>
                <a:close/>
                <a:moveTo>
                  <a:pt x="3616" y="30651"/>
                </a:moveTo>
                <a:cubicBezTo>
                  <a:pt x="3304" y="30651"/>
                  <a:pt x="3304" y="31113"/>
                  <a:pt x="3616" y="31113"/>
                </a:cubicBezTo>
                <a:cubicBezTo>
                  <a:pt x="3929" y="31113"/>
                  <a:pt x="3929" y="30651"/>
                  <a:pt x="3616" y="30651"/>
                </a:cubicBezTo>
                <a:close/>
                <a:moveTo>
                  <a:pt x="16842" y="30555"/>
                </a:moveTo>
                <a:lnTo>
                  <a:pt x="17045" y="30909"/>
                </a:lnTo>
                <a:lnTo>
                  <a:pt x="16638" y="31113"/>
                </a:lnTo>
                <a:lnTo>
                  <a:pt x="16461" y="30746"/>
                </a:lnTo>
                <a:lnTo>
                  <a:pt x="16842" y="30555"/>
                </a:lnTo>
                <a:close/>
                <a:moveTo>
                  <a:pt x="25867" y="30596"/>
                </a:moveTo>
                <a:cubicBezTo>
                  <a:pt x="25921" y="30719"/>
                  <a:pt x="26003" y="30841"/>
                  <a:pt x="26071" y="30950"/>
                </a:cubicBezTo>
                <a:lnTo>
                  <a:pt x="25704" y="31154"/>
                </a:lnTo>
                <a:lnTo>
                  <a:pt x="25513" y="30787"/>
                </a:lnTo>
                <a:lnTo>
                  <a:pt x="25867" y="30596"/>
                </a:lnTo>
                <a:close/>
                <a:moveTo>
                  <a:pt x="6348" y="30474"/>
                </a:moveTo>
                <a:cubicBezTo>
                  <a:pt x="6158" y="30474"/>
                  <a:pt x="6009" y="30623"/>
                  <a:pt x="6009" y="30814"/>
                </a:cubicBezTo>
                <a:cubicBezTo>
                  <a:pt x="6009" y="31024"/>
                  <a:pt x="6175" y="31161"/>
                  <a:pt x="6351" y="31161"/>
                </a:cubicBezTo>
                <a:cubicBezTo>
                  <a:pt x="6435" y="31161"/>
                  <a:pt x="6522" y="31129"/>
                  <a:pt x="6593" y="31058"/>
                </a:cubicBezTo>
                <a:cubicBezTo>
                  <a:pt x="6797" y="30841"/>
                  <a:pt x="6647" y="30474"/>
                  <a:pt x="6348" y="30474"/>
                </a:cubicBezTo>
                <a:close/>
                <a:moveTo>
                  <a:pt x="9064" y="30365"/>
                </a:moveTo>
                <a:cubicBezTo>
                  <a:pt x="8721" y="30365"/>
                  <a:pt x="8540" y="30790"/>
                  <a:pt x="8781" y="31045"/>
                </a:cubicBezTo>
                <a:cubicBezTo>
                  <a:pt x="8862" y="31130"/>
                  <a:pt x="8963" y="31168"/>
                  <a:pt x="9063" y="31168"/>
                </a:cubicBezTo>
                <a:cubicBezTo>
                  <a:pt x="9267" y="31168"/>
                  <a:pt x="9465" y="31010"/>
                  <a:pt x="9475" y="30773"/>
                </a:cubicBezTo>
                <a:cubicBezTo>
                  <a:pt x="9475" y="30555"/>
                  <a:pt x="9298" y="30365"/>
                  <a:pt x="9080" y="30365"/>
                </a:cubicBezTo>
                <a:cubicBezTo>
                  <a:pt x="9075" y="30365"/>
                  <a:pt x="9070" y="30365"/>
                  <a:pt x="9064" y="30365"/>
                </a:cubicBezTo>
                <a:close/>
                <a:moveTo>
                  <a:pt x="14096" y="30623"/>
                </a:moveTo>
                <a:lnTo>
                  <a:pt x="14300" y="30990"/>
                </a:lnTo>
                <a:lnTo>
                  <a:pt x="13933" y="31194"/>
                </a:lnTo>
                <a:lnTo>
                  <a:pt x="13729" y="30827"/>
                </a:lnTo>
                <a:lnTo>
                  <a:pt x="14096" y="30623"/>
                </a:lnTo>
                <a:close/>
                <a:moveTo>
                  <a:pt x="36170" y="30542"/>
                </a:moveTo>
                <a:cubicBezTo>
                  <a:pt x="35979" y="30542"/>
                  <a:pt x="35830" y="30705"/>
                  <a:pt x="35830" y="30882"/>
                </a:cubicBezTo>
                <a:cubicBezTo>
                  <a:pt x="35830" y="31092"/>
                  <a:pt x="35997" y="31229"/>
                  <a:pt x="36168" y="31229"/>
                </a:cubicBezTo>
                <a:cubicBezTo>
                  <a:pt x="36251" y="31229"/>
                  <a:pt x="36334" y="31197"/>
                  <a:pt x="36401" y="31126"/>
                </a:cubicBezTo>
                <a:cubicBezTo>
                  <a:pt x="36618" y="30909"/>
                  <a:pt x="36469" y="30542"/>
                  <a:pt x="36170" y="30542"/>
                </a:cubicBezTo>
                <a:close/>
                <a:moveTo>
                  <a:pt x="23094" y="30637"/>
                </a:moveTo>
                <a:lnTo>
                  <a:pt x="23298" y="31045"/>
                </a:lnTo>
                <a:lnTo>
                  <a:pt x="22944" y="31235"/>
                </a:lnTo>
                <a:lnTo>
                  <a:pt x="22741" y="30827"/>
                </a:lnTo>
                <a:cubicBezTo>
                  <a:pt x="22809" y="30814"/>
                  <a:pt x="22863" y="30787"/>
                  <a:pt x="22931" y="30759"/>
                </a:cubicBezTo>
                <a:cubicBezTo>
                  <a:pt x="22985" y="30732"/>
                  <a:pt x="23040" y="30678"/>
                  <a:pt x="23094" y="30637"/>
                </a:cubicBezTo>
                <a:close/>
                <a:moveTo>
                  <a:pt x="39724" y="30880"/>
                </a:moveTo>
                <a:cubicBezTo>
                  <a:pt x="39636" y="30880"/>
                  <a:pt x="39554" y="30958"/>
                  <a:pt x="39554" y="31058"/>
                </a:cubicBezTo>
                <a:lnTo>
                  <a:pt x="39568" y="31058"/>
                </a:lnTo>
                <a:cubicBezTo>
                  <a:pt x="39559" y="31170"/>
                  <a:pt x="39651" y="31250"/>
                  <a:pt x="39750" y="31250"/>
                </a:cubicBezTo>
                <a:cubicBezTo>
                  <a:pt x="39795" y="31250"/>
                  <a:pt x="39842" y="31233"/>
                  <a:pt x="39880" y="31194"/>
                </a:cubicBezTo>
                <a:cubicBezTo>
                  <a:pt x="40003" y="31086"/>
                  <a:pt x="39921" y="30882"/>
                  <a:pt x="39745" y="30882"/>
                </a:cubicBezTo>
                <a:cubicBezTo>
                  <a:pt x="39738" y="30881"/>
                  <a:pt x="39731" y="30880"/>
                  <a:pt x="39724" y="30880"/>
                </a:cubicBezTo>
                <a:close/>
                <a:moveTo>
                  <a:pt x="20389" y="30759"/>
                </a:moveTo>
                <a:cubicBezTo>
                  <a:pt x="20444" y="30854"/>
                  <a:pt x="20525" y="30990"/>
                  <a:pt x="20579" y="31113"/>
                </a:cubicBezTo>
                <a:lnTo>
                  <a:pt x="20226" y="31317"/>
                </a:lnTo>
                <a:lnTo>
                  <a:pt x="20036" y="30936"/>
                </a:lnTo>
                <a:lnTo>
                  <a:pt x="20389" y="30759"/>
                </a:lnTo>
                <a:close/>
                <a:moveTo>
                  <a:pt x="33440" y="30555"/>
                </a:moveTo>
                <a:cubicBezTo>
                  <a:pt x="33234" y="30555"/>
                  <a:pt x="33070" y="30713"/>
                  <a:pt x="33057" y="30922"/>
                </a:cubicBezTo>
                <a:cubicBezTo>
                  <a:pt x="33038" y="31169"/>
                  <a:pt x="33230" y="31342"/>
                  <a:pt x="33441" y="31342"/>
                </a:cubicBezTo>
                <a:cubicBezTo>
                  <a:pt x="33532" y="31342"/>
                  <a:pt x="33627" y="31309"/>
                  <a:pt x="33710" y="31235"/>
                </a:cubicBezTo>
                <a:cubicBezTo>
                  <a:pt x="33968" y="31004"/>
                  <a:pt x="33818" y="30569"/>
                  <a:pt x="33465" y="30555"/>
                </a:cubicBezTo>
                <a:cubicBezTo>
                  <a:pt x="33456" y="30555"/>
                  <a:pt x="33448" y="30555"/>
                  <a:pt x="33440" y="30555"/>
                </a:cubicBezTo>
                <a:close/>
                <a:moveTo>
                  <a:pt x="29414" y="30773"/>
                </a:moveTo>
                <a:lnTo>
                  <a:pt x="29618" y="31140"/>
                </a:lnTo>
                <a:lnTo>
                  <a:pt x="29238" y="31344"/>
                </a:lnTo>
                <a:lnTo>
                  <a:pt x="29047" y="30977"/>
                </a:lnTo>
                <a:lnTo>
                  <a:pt x="29414" y="30773"/>
                </a:lnTo>
                <a:close/>
                <a:moveTo>
                  <a:pt x="17657" y="30787"/>
                </a:moveTo>
                <a:lnTo>
                  <a:pt x="17861" y="31154"/>
                </a:lnTo>
                <a:lnTo>
                  <a:pt x="17467" y="31371"/>
                </a:lnTo>
                <a:cubicBezTo>
                  <a:pt x="17440" y="31303"/>
                  <a:pt x="17426" y="31235"/>
                  <a:pt x="17399" y="31167"/>
                </a:cubicBezTo>
                <a:cubicBezTo>
                  <a:pt x="17358" y="31099"/>
                  <a:pt x="17304" y="31045"/>
                  <a:pt x="17249" y="30990"/>
                </a:cubicBezTo>
                <a:cubicBezTo>
                  <a:pt x="17331" y="30963"/>
                  <a:pt x="17412" y="30950"/>
                  <a:pt x="17494" y="30922"/>
                </a:cubicBezTo>
                <a:cubicBezTo>
                  <a:pt x="17548" y="30882"/>
                  <a:pt x="17616" y="30827"/>
                  <a:pt x="17657" y="30787"/>
                </a:cubicBezTo>
                <a:close/>
                <a:moveTo>
                  <a:pt x="4445" y="30868"/>
                </a:moveTo>
                <a:cubicBezTo>
                  <a:pt x="4214" y="30868"/>
                  <a:pt x="4092" y="31154"/>
                  <a:pt x="4255" y="31317"/>
                </a:cubicBezTo>
                <a:cubicBezTo>
                  <a:pt x="4313" y="31375"/>
                  <a:pt x="4384" y="31401"/>
                  <a:pt x="4452" y="31401"/>
                </a:cubicBezTo>
                <a:cubicBezTo>
                  <a:pt x="4589" y="31401"/>
                  <a:pt x="4717" y="31295"/>
                  <a:pt x="4717" y="31140"/>
                </a:cubicBezTo>
                <a:cubicBezTo>
                  <a:pt x="4717" y="30990"/>
                  <a:pt x="4595" y="30868"/>
                  <a:pt x="4445" y="30868"/>
                </a:cubicBezTo>
                <a:close/>
                <a:moveTo>
                  <a:pt x="9873" y="30609"/>
                </a:moveTo>
                <a:cubicBezTo>
                  <a:pt x="9653" y="30609"/>
                  <a:pt x="9488" y="30794"/>
                  <a:pt x="9488" y="31018"/>
                </a:cubicBezTo>
                <a:cubicBezTo>
                  <a:pt x="9488" y="31255"/>
                  <a:pt x="9684" y="31412"/>
                  <a:pt x="9891" y="31412"/>
                </a:cubicBezTo>
                <a:cubicBezTo>
                  <a:pt x="9992" y="31412"/>
                  <a:pt x="10096" y="31374"/>
                  <a:pt x="10181" y="31289"/>
                </a:cubicBezTo>
                <a:cubicBezTo>
                  <a:pt x="10440" y="31045"/>
                  <a:pt x="10249" y="30610"/>
                  <a:pt x="9896" y="30610"/>
                </a:cubicBezTo>
                <a:cubicBezTo>
                  <a:pt x="9888" y="30609"/>
                  <a:pt x="9880" y="30609"/>
                  <a:pt x="9873" y="30609"/>
                </a:cubicBezTo>
                <a:close/>
                <a:moveTo>
                  <a:pt x="26696" y="30827"/>
                </a:moveTo>
                <a:lnTo>
                  <a:pt x="26886" y="31221"/>
                </a:lnTo>
                <a:lnTo>
                  <a:pt x="26533" y="31425"/>
                </a:lnTo>
                <a:lnTo>
                  <a:pt x="26329" y="31018"/>
                </a:lnTo>
                <a:lnTo>
                  <a:pt x="26696" y="30827"/>
                </a:lnTo>
                <a:close/>
                <a:moveTo>
                  <a:pt x="7161" y="30705"/>
                </a:moveTo>
                <a:cubicBezTo>
                  <a:pt x="6846" y="30705"/>
                  <a:pt x="6692" y="31089"/>
                  <a:pt x="6906" y="31317"/>
                </a:cubicBezTo>
                <a:cubicBezTo>
                  <a:pt x="6983" y="31398"/>
                  <a:pt x="7078" y="31434"/>
                  <a:pt x="7170" y="31434"/>
                </a:cubicBezTo>
                <a:cubicBezTo>
                  <a:pt x="7356" y="31434"/>
                  <a:pt x="7531" y="31289"/>
                  <a:pt x="7531" y="31072"/>
                </a:cubicBezTo>
                <a:cubicBezTo>
                  <a:pt x="7531" y="30882"/>
                  <a:pt x="7381" y="30719"/>
                  <a:pt x="7177" y="30705"/>
                </a:cubicBezTo>
                <a:cubicBezTo>
                  <a:pt x="7172" y="30705"/>
                  <a:pt x="7167" y="30705"/>
                  <a:pt x="7161" y="30705"/>
                </a:cubicBezTo>
                <a:close/>
                <a:moveTo>
                  <a:pt x="14911" y="30868"/>
                </a:moveTo>
                <a:lnTo>
                  <a:pt x="15115" y="31235"/>
                </a:lnTo>
                <a:lnTo>
                  <a:pt x="14748" y="31439"/>
                </a:lnTo>
                <a:lnTo>
                  <a:pt x="14544" y="31058"/>
                </a:lnTo>
                <a:lnTo>
                  <a:pt x="14911" y="30868"/>
                </a:lnTo>
                <a:close/>
                <a:moveTo>
                  <a:pt x="36987" y="30823"/>
                </a:moveTo>
                <a:cubicBezTo>
                  <a:pt x="36914" y="30823"/>
                  <a:pt x="36841" y="30850"/>
                  <a:pt x="36781" y="30909"/>
                </a:cubicBezTo>
                <a:cubicBezTo>
                  <a:pt x="36578" y="31099"/>
                  <a:pt x="36713" y="31439"/>
                  <a:pt x="36985" y="31453"/>
                </a:cubicBezTo>
                <a:cubicBezTo>
                  <a:pt x="37162" y="31453"/>
                  <a:pt x="37298" y="31317"/>
                  <a:pt x="37298" y="31140"/>
                </a:cubicBezTo>
                <a:cubicBezTo>
                  <a:pt x="37307" y="30953"/>
                  <a:pt x="37149" y="30823"/>
                  <a:pt x="36987" y="30823"/>
                </a:cubicBezTo>
                <a:close/>
                <a:moveTo>
                  <a:pt x="40574" y="31181"/>
                </a:moveTo>
                <a:cubicBezTo>
                  <a:pt x="40519" y="31262"/>
                  <a:pt x="40465" y="31303"/>
                  <a:pt x="40465" y="31344"/>
                </a:cubicBezTo>
                <a:cubicBezTo>
                  <a:pt x="40465" y="31385"/>
                  <a:pt x="40533" y="31453"/>
                  <a:pt x="40560" y="31453"/>
                </a:cubicBezTo>
                <a:cubicBezTo>
                  <a:pt x="40614" y="31439"/>
                  <a:pt x="40655" y="31398"/>
                  <a:pt x="40682" y="31344"/>
                </a:cubicBezTo>
                <a:cubicBezTo>
                  <a:pt x="40682" y="31317"/>
                  <a:pt x="40628" y="31262"/>
                  <a:pt x="40574" y="31181"/>
                </a:cubicBezTo>
                <a:close/>
                <a:moveTo>
                  <a:pt x="30648" y="30623"/>
                </a:moveTo>
                <a:cubicBezTo>
                  <a:pt x="30507" y="30648"/>
                  <a:pt x="30377" y="30732"/>
                  <a:pt x="30298" y="30854"/>
                </a:cubicBezTo>
                <a:cubicBezTo>
                  <a:pt x="30298" y="30895"/>
                  <a:pt x="30298" y="30922"/>
                  <a:pt x="30284" y="30963"/>
                </a:cubicBezTo>
                <a:cubicBezTo>
                  <a:pt x="30201" y="31290"/>
                  <a:pt x="30449" y="31481"/>
                  <a:pt x="30693" y="31481"/>
                </a:cubicBezTo>
                <a:cubicBezTo>
                  <a:pt x="30886" y="31481"/>
                  <a:pt x="31076" y="31363"/>
                  <a:pt x="31100" y="31099"/>
                </a:cubicBezTo>
                <a:cubicBezTo>
                  <a:pt x="31131" y="30943"/>
                  <a:pt x="31067" y="30827"/>
                  <a:pt x="30968" y="30732"/>
                </a:cubicBezTo>
                <a:lnTo>
                  <a:pt x="30968" y="30732"/>
                </a:lnTo>
                <a:cubicBezTo>
                  <a:pt x="30947" y="30735"/>
                  <a:pt x="30926" y="30736"/>
                  <a:pt x="30904" y="30736"/>
                </a:cubicBezTo>
                <a:cubicBezTo>
                  <a:pt x="30883" y="30736"/>
                  <a:pt x="30863" y="30735"/>
                  <a:pt x="30842" y="30732"/>
                </a:cubicBezTo>
                <a:cubicBezTo>
                  <a:pt x="30767" y="30712"/>
                  <a:pt x="30701" y="30674"/>
                  <a:pt x="30648" y="30623"/>
                </a:cubicBezTo>
                <a:close/>
                <a:moveTo>
                  <a:pt x="24001" y="30806"/>
                </a:moveTo>
                <a:cubicBezTo>
                  <a:pt x="23969" y="30989"/>
                  <a:pt x="24050" y="31171"/>
                  <a:pt x="24195" y="31276"/>
                </a:cubicBezTo>
                <a:lnTo>
                  <a:pt x="23774" y="31493"/>
                </a:lnTo>
                <a:lnTo>
                  <a:pt x="23570" y="31099"/>
                </a:lnTo>
                <a:lnTo>
                  <a:pt x="23570" y="31099"/>
                </a:lnTo>
                <a:cubicBezTo>
                  <a:pt x="23578" y="31100"/>
                  <a:pt x="23586" y="31100"/>
                  <a:pt x="23594" y="31100"/>
                </a:cubicBezTo>
                <a:cubicBezTo>
                  <a:pt x="23769" y="31100"/>
                  <a:pt x="23898" y="30960"/>
                  <a:pt x="24001" y="30806"/>
                </a:cubicBezTo>
                <a:close/>
                <a:moveTo>
                  <a:pt x="21218" y="30990"/>
                </a:moveTo>
                <a:lnTo>
                  <a:pt x="21422" y="31357"/>
                </a:lnTo>
                <a:lnTo>
                  <a:pt x="21055" y="31561"/>
                </a:lnTo>
                <a:lnTo>
                  <a:pt x="20865" y="31181"/>
                </a:lnTo>
                <a:lnTo>
                  <a:pt x="21218" y="30990"/>
                </a:lnTo>
                <a:close/>
                <a:moveTo>
                  <a:pt x="2515" y="31289"/>
                </a:moveTo>
                <a:cubicBezTo>
                  <a:pt x="2461" y="31385"/>
                  <a:pt x="2420" y="31439"/>
                  <a:pt x="2420" y="31480"/>
                </a:cubicBezTo>
                <a:cubicBezTo>
                  <a:pt x="2420" y="31507"/>
                  <a:pt x="2488" y="31575"/>
                  <a:pt x="2515" y="31575"/>
                </a:cubicBezTo>
                <a:cubicBezTo>
                  <a:pt x="2570" y="31561"/>
                  <a:pt x="2610" y="31521"/>
                  <a:pt x="2624" y="31466"/>
                </a:cubicBezTo>
                <a:cubicBezTo>
                  <a:pt x="2624" y="31425"/>
                  <a:pt x="2570" y="31385"/>
                  <a:pt x="2515" y="31289"/>
                </a:cubicBezTo>
                <a:close/>
                <a:moveTo>
                  <a:pt x="34265" y="30845"/>
                </a:moveTo>
                <a:cubicBezTo>
                  <a:pt x="34176" y="30845"/>
                  <a:pt x="34085" y="30877"/>
                  <a:pt x="34009" y="30950"/>
                </a:cubicBezTo>
                <a:cubicBezTo>
                  <a:pt x="33764" y="31181"/>
                  <a:pt x="33927" y="31588"/>
                  <a:pt x="34253" y="31602"/>
                </a:cubicBezTo>
                <a:cubicBezTo>
                  <a:pt x="34471" y="31602"/>
                  <a:pt x="34647" y="31439"/>
                  <a:pt x="34647" y="31235"/>
                </a:cubicBezTo>
                <a:cubicBezTo>
                  <a:pt x="34647" y="31002"/>
                  <a:pt x="34461" y="30845"/>
                  <a:pt x="34265" y="30845"/>
                </a:cubicBezTo>
                <a:close/>
                <a:moveTo>
                  <a:pt x="18500" y="31058"/>
                </a:moveTo>
                <a:lnTo>
                  <a:pt x="18704" y="31412"/>
                </a:lnTo>
                <a:lnTo>
                  <a:pt x="18296" y="31616"/>
                </a:lnTo>
                <a:lnTo>
                  <a:pt x="18106" y="31249"/>
                </a:lnTo>
                <a:lnTo>
                  <a:pt x="18500" y="31058"/>
                </a:lnTo>
                <a:close/>
                <a:moveTo>
                  <a:pt x="10642" y="30858"/>
                </a:moveTo>
                <a:lnTo>
                  <a:pt x="10642" y="30858"/>
                </a:lnTo>
                <a:cubicBezTo>
                  <a:pt x="10453" y="30885"/>
                  <a:pt x="10317" y="31046"/>
                  <a:pt x="10317" y="31249"/>
                </a:cubicBezTo>
                <a:lnTo>
                  <a:pt x="10304" y="31249"/>
                </a:lnTo>
                <a:cubicBezTo>
                  <a:pt x="10304" y="31499"/>
                  <a:pt x="10506" y="31667"/>
                  <a:pt x="10716" y="31667"/>
                </a:cubicBezTo>
                <a:cubicBezTo>
                  <a:pt x="10814" y="31667"/>
                  <a:pt x="10915" y="31630"/>
                  <a:pt x="10997" y="31548"/>
                </a:cubicBezTo>
                <a:cubicBezTo>
                  <a:pt x="11209" y="31347"/>
                  <a:pt x="11140" y="31038"/>
                  <a:pt x="10932" y="30912"/>
                </a:cubicBezTo>
                <a:lnTo>
                  <a:pt x="10932" y="30912"/>
                </a:lnTo>
                <a:cubicBezTo>
                  <a:pt x="10901" y="30920"/>
                  <a:pt x="10871" y="30924"/>
                  <a:pt x="10841" y="30924"/>
                </a:cubicBezTo>
                <a:cubicBezTo>
                  <a:pt x="10772" y="30924"/>
                  <a:pt x="10705" y="30902"/>
                  <a:pt x="10642" y="30858"/>
                </a:cubicBezTo>
                <a:close/>
                <a:moveTo>
                  <a:pt x="7990" y="30949"/>
                </a:moveTo>
                <a:cubicBezTo>
                  <a:pt x="7675" y="30949"/>
                  <a:pt x="7508" y="31334"/>
                  <a:pt x="7735" y="31561"/>
                </a:cubicBezTo>
                <a:cubicBezTo>
                  <a:pt x="7809" y="31645"/>
                  <a:pt x="7905" y="31682"/>
                  <a:pt x="8000" y="31682"/>
                </a:cubicBezTo>
                <a:cubicBezTo>
                  <a:pt x="8184" y="31682"/>
                  <a:pt x="8365" y="31541"/>
                  <a:pt x="8374" y="31317"/>
                </a:cubicBezTo>
                <a:cubicBezTo>
                  <a:pt x="8374" y="31113"/>
                  <a:pt x="8210" y="30950"/>
                  <a:pt x="8007" y="30950"/>
                </a:cubicBezTo>
                <a:cubicBezTo>
                  <a:pt x="8001" y="30949"/>
                  <a:pt x="7996" y="30949"/>
                  <a:pt x="7990" y="30949"/>
                </a:cubicBezTo>
                <a:close/>
                <a:moveTo>
                  <a:pt x="27511" y="31113"/>
                </a:moveTo>
                <a:cubicBezTo>
                  <a:pt x="27566" y="31221"/>
                  <a:pt x="27647" y="31357"/>
                  <a:pt x="27715" y="31480"/>
                </a:cubicBezTo>
                <a:lnTo>
                  <a:pt x="27335" y="31684"/>
                </a:lnTo>
                <a:lnTo>
                  <a:pt x="27144" y="31317"/>
                </a:lnTo>
                <a:lnTo>
                  <a:pt x="27511" y="31113"/>
                </a:lnTo>
                <a:close/>
                <a:moveTo>
                  <a:pt x="37828" y="31126"/>
                </a:moveTo>
                <a:lnTo>
                  <a:pt x="37828" y="31140"/>
                </a:lnTo>
                <a:cubicBezTo>
                  <a:pt x="37822" y="31140"/>
                  <a:pt x="37817" y="31139"/>
                  <a:pt x="37811" y="31139"/>
                </a:cubicBezTo>
                <a:cubicBezTo>
                  <a:pt x="37564" y="31139"/>
                  <a:pt x="37451" y="31429"/>
                  <a:pt x="37624" y="31602"/>
                </a:cubicBezTo>
                <a:cubicBezTo>
                  <a:pt x="37677" y="31660"/>
                  <a:pt x="37745" y="31686"/>
                  <a:pt x="37813" y="31686"/>
                </a:cubicBezTo>
                <a:cubicBezTo>
                  <a:pt x="37951" y="31686"/>
                  <a:pt x="38086" y="31576"/>
                  <a:pt x="38086" y="31412"/>
                </a:cubicBezTo>
                <a:cubicBezTo>
                  <a:pt x="38100" y="31262"/>
                  <a:pt x="37978" y="31140"/>
                  <a:pt x="37828" y="31126"/>
                </a:cubicBezTo>
                <a:close/>
                <a:moveTo>
                  <a:pt x="31522" y="30871"/>
                </a:moveTo>
                <a:cubicBezTo>
                  <a:pt x="31308" y="30871"/>
                  <a:pt x="31100" y="31039"/>
                  <a:pt x="31100" y="31289"/>
                </a:cubicBezTo>
                <a:cubicBezTo>
                  <a:pt x="31100" y="31505"/>
                  <a:pt x="31287" y="31694"/>
                  <a:pt x="31515" y="31697"/>
                </a:cubicBezTo>
                <a:lnTo>
                  <a:pt x="31515" y="31697"/>
                </a:lnTo>
                <a:cubicBezTo>
                  <a:pt x="31877" y="31692"/>
                  <a:pt x="32063" y="31261"/>
                  <a:pt x="31807" y="30990"/>
                </a:cubicBezTo>
                <a:cubicBezTo>
                  <a:pt x="31724" y="30908"/>
                  <a:pt x="31623" y="30871"/>
                  <a:pt x="31522" y="30871"/>
                </a:cubicBezTo>
                <a:close/>
                <a:moveTo>
                  <a:pt x="5271" y="31109"/>
                </a:moveTo>
                <a:cubicBezTo>
                  <a:pt x="5201" y="31109"/>
                  <a:pt x="5130" y="31135"/>
                  <a:pt x="5071" y="31194"/>
                </a:cubicBezTo>
                <a:cubicBezTo>
                  <a:pt x="4867" y="31371"/>
                  <a:pt x="5003" y="31697"/>
                  <a:pt x="5261" y="31697"/>
                </a:cubicBezTo>
                <a:cubicBezTo>
                  <a:pt x="5424" y="31697"/>
                  <a:pt x="5560" y="31575"/>
                  <a:pt x="5574" y="31425"/>
                </a:cubicBezTo>
                <a:cubicBezTo>
                  <a:pt x="5574" y="31238"/>
                  <a:pt x="5425" y="31109"/>
                  <a:pt x="5271" y="31109"/>
                </a:cubicBezTo>
                <a:close/>
                <a:moveTo>
                  <a:pt x="31515" y="31697"/>
                </a:moveTo>
                <a:cubicBezTo>
                  <a:pt x="31512" y="31697"/>
                  <a:pt x="31510" y="31697"/>
                  <a:pt x="31508" y="31697"/>
                </a:cubicBezTo>
                <a:lnTo>
                  <a:pt x="31521" y="31697"/>
                </a:lnTo>
                <a:cubicBezTo>
                  <a:pt x="31519" y="31697"/>
                  <a:pt x="31517" y="31697"/>
                  <a:pt x="31515" y="31697"/>
                </a:cubicBezTo>
                <a:close/>
                <a:moveTo>
                  <a:pt x="24793" y="31167"/>
                </a:moveTo>
                <a:lnTo>
                  <a:pt x="24997" y="31534"/>
                </a:lnTo>
                <a:lnTo>
                  <a:pt x="24589" y="31738"/>
                </a:lnTo>
                <a:lnTo>
                  <a:pt x="24399" y="31371"/>
                </a:lnTo>
                <a:lnTo>
                  <a:pt x="24793" y="31167"/>
                </a:lnTo>
                <a:close/>
                <a:moveTo>
                  <a:pt x="22020" y="31221"/>
                </a:moveTo>
                <a:lnTo>
                  <a:pt x="22224" y="31616"/>
                </a:lnTo>
                <a:lnTo>
                  <a:pt x="21857" y="31806"/>
                </a:lnTo>
                <a:lnTo>
                  <a:pt x="21653" y="31425"/>
                </a:lnTo>
                <a:cubicBezTo>
                  <a:pt x="21721" y="31398"/>
                  <a:pt x="21789" y="31385"/>
                  <a:pt x="21857" y="31357"/>
                </a:cubicBezTo>
                <a:cubicBezTo>
                  <a:pt x="21911" y="31317"/>
                  <a:pt x="21966" y="31276"/>
                  <a:pt x="22020" y="31221"/>
                </a:cubicBezTo>
                <a:close/>
                <a:moveTo>
                  <a:pt x="35096" y="31113"/>
                </a:moveTo>
                <a:cubicBezTo>
                  <a:pt x="34906" y="31113"/>
                  <a:pt x="34743" y="31276"/>
                  <a:pt x="34743" y="31480"/>
                </a:cubicBezTo>
                <a:cubicBezTo>
                  <a:pt x="34743" y="31691"/>
                  <a:pt x="34922" y="31827"/>
                  <a:pt x="35105" y="31827"/>
                </a:cubicBezTo>
                <a:cubicBezTo>
                  <a:pt x="35194" y="31827"/>
                  <a:pt x="35283" y="31795"/>
                  <a:pt x="35354" y="31724"/>
                </a:cubicBezTo>
                <a:cubicBezTo>
                  <a:pt x="35585" y="31493"/>
                  <a:pt x="35422" y="31113"/>
                  <a:pt x="35096" y="31113"/>
                </a:cubicBezTo>
                <a:close/>
                <a:moveTo>
                  <a:pt x="38641" y="31411"/>
                </a:moveTo>
                <a:cubicBezTo>
                  <a:pt x="38434" y="31411"/>
                  <a:pt x="38334" y="31660"/>
                  <a:pt x="38467" y="31806"/>
                </a:cubicBezTo>
                <a:cubicBezTo>
                  <a:pt x="38514" y="31863"/>
                  <a:pt x="38578" y="31888"/>
                  <a:pt x="38641" y="31888"/>
                </a:cubicBezTo>
                <a:cubicBezTo>
                  <a:pt x="38759" y="31888"/>
                  <a:pt x="38875" y="31798"/>
                  <a:pt x="38875" y="31656"/>
                </a:cubicBezTo>
                <a:cubicBezTo>
                  <a:pt x="38875" y="31534"/>
                  <a:pt x="38779" y="31425"/>
                  <a:pt x="38657" y="31412"/>
                </a:cubicBezTo>
                <a:cubicBezTo>
                  <a:pt x="38652" y="31411"/>
                  <a:pt x="38646" y="31411"/>
                  <a:pt x="38641" y="31411"/>
                </a:cubicBezTo>
                <a:close/>
                <a:moveTo>
                  <a:pt x="3304" y="31521"/>
                </a:moveTo>
                <a:cubicBezTo>
                  <a:pt x="3263" y="31575"/>
                  <a:pt x="3195" y="31629"/>
                  <a:pt x="3181" y="31711"/>
                </a:cubicBezTo>
                <a:cubicBezTo>
                  <a:pt x="3154" y="31820"/>
                  <a:pt x="3236" y="31901"/>
                  <a:pt x="3344" y="31901"/>
                </a:cubicBezTo>
                <a:cubicBezTo>
                  <a:pt x="3440" y="31901"/>
                  <a:pt x="3521" y="31820"/>
                  <a:pt x="3521" y="31724"/>
                </a:cubicBezTo>
                <a:cubicBezTo>
                  <a:pt x="3521" y="31616"/>
                  <a:pt x="3467" y="31561"/>
                  <a:pt x="3304" y="31521"/>
                </a:cubicBezTo>
                <a:close/>
                <a:moveTo>
                  <a:pt x="11444" y="31107"/>
                </a:moveTo>
                <a:lnTo>
                  <a:pt x="11444" y="31107"/>
                </a:lnTo>
                <a:cubicBezTo>
                  <a:pt x="11118" y="31221"/>
                  <a:pt x="11056" y="31734"/>
                  <a:pt x="11445" y="31887"/>
                </a:cubicBezTo>
                <a:cubicBezTo>
                  <a:pt x="11491" y="31904"/>
                  <a:pt x="11537" y="31911"/>
                  <a:pt x="11584" y="31911"/>
                </a:cubicBezTo>
                <a:cubicBezTo>
                  <a:pt x="11732" y="31911"/>
                  <a:pt x="11876" y="31832"/>
                  <a:pt x="11948" y="31697"/>
                </a:cubicBezTo>
                <a:cubicBezTo>
                  <a:pt x="12043" y="31507"/>
                  <a:pt x="12003" y="31289"/>
                  <a:pt x="11826" y="31167"/>
                </a:cubicBezTo>
                <a:cubicBezTo>
                  <a:pt x="11821" y="31162"/>
                  <a:pt x="11815" y="31157"/>
                  <a:pt x="11809" y="31152"/>
                </a:cubicBezTo>
                <a:lnTo>
                  <a:pt x="11809" y="31152"/>
                </a:lnTo>
                <a:cubicBezTo>
                  <a:pt x="11751" y="31172"/>
                  <a:pt x="11688" y="31182"/>
                  <a:pt x="11622" y="31182"/>
                </a:cubicBezTo>
                <a:cubicBezTo>
                  <a:pt x="11609" y="31182"/>
                  <a:pt x="11595" y="31182"/>
                  <a:pt x="11581" y="31181"/>
                </a:cubicBezTo>
                <a:cubicBezTo>
                  <a:pt x="11531" y="31164"/>
                  <a:pt x="11485" y="31139"/>
                  <a:pt x="11444" y="31107"/>
                </a:cubicBezTo>
                <a:close/>
                <a:moveTo>
                  <a:pt x="32385" y="31132"/>
                </a:moveTo>
                <a:cubicBezTo>
                  <a:pt x="32187" y="31132"/>
                  <a:pt x="31992" y="31276"/>
                  <a:pt x="31983" y="31507"/>
                </a:cubicBezTo>
                <a:cubicBezTo>
                  <a:pt x="31970" y="31724"/>
                  <a:pt x="32133" y="31915"/>
                  <a:pt x="32350" y="31928"/>
                </a:cubicBezTo>
                <a:cubicBezTo>
                  <a:pt x="32361" y="31929"/>
                  <a:pt x="32372" y="31930"/>
                  <a:pt x="32383" y="31930"/>
                </a:cubicBezTo>
                <a:cubicBezTo>
                  <a:pt x="32716" y="31930"/>
                  <a:pt x="32900" y="31526"/>
                  <a:pt x="32677" y="31262"/>
                </a:cubicBezTo>
                <a:cubicBezTo>
                  <a:pt x="32596" y="31173"/>
                  <a:pt x="32490" y="31132"/>
                  <a:pt x="32385" y="31132"/>
                </a:cubicBezTo>
                <a:close/>
                <a:moveTo>
                  <a:pt x="8812" y="31203"/>
                </a:moveTo>
                <a:cubicBezTo>
                  <a:pt x="8719" y="31203"/>
                  <a:pt x="8625" y="31238"/>
                  <a:pt x="8550" y="31317"/>
                </a:cubicBezTo>
                <a:cubicBezTo>
                  <a:pt x="8306" y="31561"/>
                  <a:pt x="8469" y="31969"/>
                  <a:pt x="8822" y="31969"/>
                </a:cubicBezTo>
                <a:cubicBezTo>
                  <a:pt x="8830" y="31970"/>
                  <a:pt x="8837" y="31970"/>
                  <a:pt x="8844" y="31970"/>
                </a:cubicBezTo>
                <a:cubicBezTo>
                  <a:pt x="9039" y="31970"/>
                  <a:pt x="9203" y="31798"/>
                  <a:pt x="9216" y="31588"/>
                </a:cubicBezTo>
                <a:lnTo>
                  <a:pt x="9203" y="31588"/>
                </a:lnTo>
                <a:cubicBezTo>
                  <a:pt x="9203" y="31358"/>
                  <a:pt x="9009" y="31203"/>
                  <a:pt x="8812" y="31203"/>
                </a:cubicBezTo>
                <a:close/>
                <a:moveTo>
                  <a:pt x="6104" y="31330"/>
                </a:moveTo>
                <a:cubicBezTo>
                  <a:pt x="5818" y="31330"/>
                  <a:pt x="5669" y="31670"/>
                  <a:pt x="5873" y="31874"/>
                </a:cubicBezTo>
                <a:cubicBezTo>
                  <a:pt x="5936" y="31941"/>
                  <a:pt x="6016" y="31972"/>
                  <a:pt x="6096" y="31972"/>
                </a:cubicBezTo>
                <a:cubicBezTo>
                  <a:pt x="6258" y="31972"/>
                  <a:pt x="6416" y="31847"/>
                  <a:pt x="6416" y="31656"/>
                </a:cubicBezTo>
                <a:cubicBezTo>
                  <a:pt x="6416" y="31480"/>
                  <a:pt x="6280" y="31330"/>
                  <a:pt x="6104" y="31330"/>
                </a:cubicBezTo>
                <a:close/>
                <a:moveTo>
                  <a:pt x="35866" y="31367"/>
                </a:moveTo>
                <a:cubicBezTo>
                  <a:pt x="35537" y="31367"/>
                  <a:pt x="35557" y="32043"/>
                  <a:pt x="35885" y="32043"/>
                </a:cubicBezTo>
                <a:cubicBezTo>
                  <a:pt x="35902" y="32043"/>
                  <a:pt x="35920" y="32041"/>
                  <a:pt x="35939" y="32037"/>
                </a:cubicBezTo>
                <a:cubicBezTo>
                  <a:pt x="36115" y="32023"/>
                  <a:pt x="36251" y="31874"/>
                  <a:pt x="36251" y="31697"/>
                </a:cubicBezTo>
                <a:cubicBezTo>
                  <a:pt x="36251" y="31521"/>
                  <a:pt x="36102" y="31371"/>
                  <a:pt x="35911" y="31371"/>
                </a:cubicBezTo>
                <a:cubicBezTo>
                  <a:pt x="35896" y="31368"/>
                  <a:pt x="35881" y="31367"/>
                  <a:pt x="35866" y="31367"/>
                </a:cubicBezTo>
                <a:close/>
                <a:moveTo>
                  <a:pt x="39437" y="31733"/>
                </a:moveTo>
                <a:cubicBezTo>
                  <a:pt x="39361" y="31733"/>
                  <a:pt x="39308" y="31807"/>
                  <a:pt x="39296" y="31901"/>
                </a:cubicBezTo>
                <a:cubicBezTo>
                  <a:pt x="39272" y="31986"/>
                  <a:pt x="39356" y="32082"/>
                  <a:pt x="39432" y="32082"/>
                </a:cubicBezTo>
                <a:cubicBezTo>
                  <a:pt x="39441" y="32082"/>
                  <a:pt x="39450" y="32081"/>
                  <a:pt x="39459" y="32078"/>
                </a:cubicBezTo>
                <a:cubicBezTo>
                  <a:pt x="39541" y="32051"/>
                  <a:pt x="39609" y="32010"/>
                  <a:pt x="39663" y="31955"/>
                </a:cubicBezTo>
                <a:lnTo>
                  <a:pt x="39677" y="31887"/>
                </a:lnTo>
                <a:cubicBezTo>
                  <a:pt x="39609" y="31833"/>
                  <a:pt x="39554" y="31752"/>
                  <a:pt x="39473" y="31738"/>
                </a:cubicBezTo>
                <a:cubicBezTo>
                  <a:pt x="39460" y="31734"/>
                  <a:pt x="39448" y="31733"/>
                  <a:pt x="39437" y="31733"/>
                </a:cubicBezTo>
                <a:close/>
                <a:moveTo>
                  <a:pt x="25532" y="31438"/>
                </a:moveTo>
                <a:cubicBezTo>
                  <a:pt x="25765" y="31438"/>
                  <a:pt x="25998" y="31630"/>
                  <a:pt x="25948" y="31928"/>
                </a:cubicBezTo>
                <a:cubicBezTo>
                  <a:pt x="25928" y="31935"/>
                  <a:pt x="25911" y="31938"/>
                  <a:pt x="25894" y="31938"/>
                </a:cubicBezTo>
                <a:cubicBezTo>
                  <a:pt x="25877" y="31938"/>
                  <a:pt x="25860" y="31935"/>
                  <a:pt x="25840" y="31928"/>
                </a:cubicBezTo>
                <a:cubicBezTo>
                  <a:pt x="25809" y="31921"/>
                  <a:pt x="25778" y="31918"/>
                  <a:pt x="25748" y="31918"/>
                </a:cubicBezTo>
                <a:cubicBezTo>
                  <a:pt x="25604" y="31918"/>
                  <a:pt x="25470" y="31995"/>
                  <a:pt x="25391" y="32119"/>
                </a:cubicBezTo>
                <a:lnTo>
                  <a:pt x="25160" y="31697"/>
                </a:lnTo>
                <a:cubicBezTo>
                  <a:pt x="25234" y="31517"/>
                  <a:pt x="25383" y="31438"/>
                  <a:pt x="25532" y="31438"/>
                </a:cubicBezTo>
                <a:close/>
                <a:moveTo>
                  <a:pt x="33193" y="31385"/>
                </a:moveTo>
                <a:cubicBezTo>
                  <a:pt x="32853" y="31385"/>
                  <a:pt x="32677" y="31806"/>
                  <a:pt x="32935" y="32051"/>
                </a:cubicBezTo>
                <a:cubicBezTo>
                  <a:pt x="33013" y="32129"/>
                  <a:pt x="33108" y="32164"/>
                  <a:pt x="33201" y="32164"/>
                </a:cubicBezTo>
                <a:cubicBezTo>
                  <a:pt x="33399" y="32164"/>
                  <a:pt x="33587" y="32005"/>
                  <a:pt x="33587" y="31765"/>
                </a:cubicBezTo>
                <a:cubicBezTo>
                  <a:pt x="33587" y="31561"/>
                  <a:pt x="33411" y="31385"/>
                  <a:pt x="33193" y="31385"/>
                </a:cubicBezTo>
                <a:close/>
                <a:moveTo>
                  <a:pt x="4153" y="31737"/>
                </a:moveTo>
                <a:cubicBezTo>
                  <a:pt x="4041" y="31737"/>
                  <a:pt x="3956" y="31840"/>
                  <a:pt x="3956" y="31955"/>
                </a:cubicBezTo>
                <a:cubicBezTo>
                  <a:pt x="3956" y="32087"/>
                  <a:pt x="4066" y="32179"/>
                  <a:pt x="4184" y="32179"/>
                </a:cubicBezTo>
                <a:cubicBezTo>
                  <a:pt x="4236" y="32179"/>
                  <a:pt x="4290" y="32161"/>
                  <a:pt x="4337" y="32119"/>
                </a:cubicBezTo>
                <a:cubicBezTo>
                  <a:pt x="4473" y="31969"/>
                  <a:pt x="4377" y="31738"/>
                  <a:pt x="4174" y="31738"/>
                </a:cubicBezTo>
                <a:cubicBezTo>
                  <a:pt x="4167" y="31737"/>
                  <a:pt x="4160" y="31737"/>
                  <a:pt x="4153" y="31737"/>
                </a:cubicBezTo>
                <a:close/>
                <a:moveTo>
                  <a:pt x="12284" y="31378"/>
                </a:moveTo>
                <a:cubicBezTo>
                  <a:pt x="11938" y="31488"/>
                  <a:pt x="11877" y="32004"/>
                  <a:pt x="12261" y="32159"/>
                </a:cubicBezTo>
                <a:cubicBezTo>
                  <a:pt x="12313" y="32178"/>
                  <a:pt x="12364" y="32187"/>
                  <a:pt x="12412" y="32187"/>
                </a:cubicBezTo>
                <a:cubicBezTo>
                  <a:pt x="12776" y="32187"/>
                  <a:pt x="12991" y="31691"/>
                  <a:pt x="12655" y="31439"/>
                </a:cubicBezTo>
                <a:cubicBezTo>
                  <a:pt x="12653" y="31437"/>
                  <a:pt x="12651" y="31435"/>
                  <a:pt x="12648" y="31433"/>
                </a:cubicBezTo>
                <a:lnTo>
                  <a:pt x="12648" y="31433"/>
                </a:lnTo>
                <a:cubicBezTo>
                  <a:pt x="12599" y="31449"/>
                  <a:pt x="12546" y="31457"/>
                  <a:pt x="12493" y="31457"/>
                </a:cubicBezTo>
                <a:cubicBezTo>
                  <a:pt x="12470" y="31457"/>
                  <a:pt x="12447" y="31456"/>
                  <a:pt x="12424" y="31453"/>
                </a:cubicBezTo>
                <a:cubicBezTo>
                  <a:pt x="12372" y="31434"/>
                  <a:pt x="12325" y="31409"/>
                  <a:pt x="12284" y="31378"/>
                </a:cubicBezTo>
                <a:close/>
                <a:moveTo>
                  <a:pt x="9659" y="31431"/>
                </a:moveTo>
                <a:cubicBezTo>
                  <a:pt x="9460" y="31431"/>
                  <a:pt x="9266" y="31575"/>
                  <a:pt x="9257" y="31806"/>
                </a:cubicBezTo>
                <a:cubicBezTo>
                  <a:pt x="9243" y="32023"/>
                  <a:pt x="9407" y="32200"/>
                  <a:pt x="9624" y="32227"/>
                </a:cubicBezTo>
                <a:cubicBezTo>
                  <a:pt x="9630" y="32228"/>
                  <a:pt x="9636" y="32228"/>
                  <a:pt x="9641" y="32228"/>
                </a:cubicBezTo>
                <a:cubicBezTo>
                  <a:pt x="9984" y="32228"/>
                  <a:pt x="10178" y="31829"/>
                  <a:pt x="9950" y="31561"/>
                </a:cubicBezTo>
                <a:cubicBezTo>
                  <a:pt x="9870" y="31472"/>
                  <a:pt x="9764" y="31431"/>
                  <a:pt x="9659" y="31431"/>
                </a:cubicBezTo>
                <a:close/>
                <a:moveTo>
                  <a:pt x="6946" y="31561"/>
                </a:moveTo>
                <a:cubicBezTo>
                  <a:pt x="6756" y="31561"/>
                  <a:pt x="6607" y="31711"/>
                  <a:pt x="6607" y="31901"/>
                </a:cubicBezTo>
                <a:cubicBezTo>
                  <a:pt x="6607" y="32105"/>
                  <a:pt x="6771" y="32240"/>
                  <a:pt x="6945" y="32240"/>
                </a:cubicBezTo>
                <a:cubicBezTo>
                  <a:pt x="7026" y="32240"/>
                  <a:pt x="7108" y="32210"/>
                  <a:pt x="7177" y="32146"/>
                </a:cubicBezTo>
                <a:cubicBezTo>
                  <a:pt x="7395" y="31928"/>
                  <a:pt x="7245" y="31561"/>
                  <a:pt x="6946" y="31561"/>
                </a:cubicBezTo>
                <a:close/>
                <a:moveTo>
                  <a:pt x="30454" y="31452"/>
                </a:moveTo>
                <a:cubicBezTo>
                  <a:pt x="30351" y="31452"/>
                  <a:pt x="30246" y="31490"/>
                  <a:pt x="30162" y="31575"/>
                </a:cubicBezTo>
                <a:cubicBezTo>
                  <a:pt x="29904" y="31833"/>
                  <a:pt x="30094" y="32282"/>
                  <a:pt x="30461" y="32282"/>
                </a:cubicBezTo>
                <a:cubicBezTo>
                  <a:pt x="30678" y="32268"/>
                  <a:pt x="30855" y="32091"/>
                  <a:pt x="30855" y="31860"/>
                </a:cubicBezTo>
                <a:lnTo>
                  <a:pt x="30869" y="31860"/>
                </a:lnTo>
                <a:cubicBezTo>
                  <a:pt x="30869" y="31613"/>
                  <a:pt x="30666" y="31452"/>
                  <a:pt x="30454" y="31452"/>
                </a:cubicBezTo>
                <a:close/>
                <a:moveTo>
                  <a:pt x="36754" y="31684"/>
                </a:moveTo>
                <a:cubicBezTo>
                  <a:pt x="36482" y="31684"/>
                  <a:pt x="36346" y="32010"/>
                  <a:pt x="36537" y="32200"/>
                </a:cubicBezTo>
                <a:cubicBezTo>
                  <a:pt x="36598" y="32261"/>
                  <a:pt x="36673" y="32289"/>
                  <a:pt x="36747" y="32289"/>
                </a:cubicBezTo>
                <a:cubicBezTo>
                  <a:pt x="36903" y="32289"/>
                  <a:pt x="37053" y="32167"/>
                  <a:pt x="37053" y="31983"/>
                </a:cubicBezTo>
                <a:cubicBezTo>
                  <a:pt x="37053" y="31820"/>
                  <a:pt x="36917" y="31684"/>
                  <a:pt x="36754" y="31684"/>
                </a:cubicBezTo>
                <a:close/>
                <a:moveTo>
                  <a:pt x="40302" y="32078"/>
                </a:moveTo>
                <a:cubicBezTo>
                  <a:pt x="40261" y="32091"/>
                  <a:pt x="40220" y="32119"/>
                  <a:pt x="40207" y="32159"/>
                </a:cubicBezTo>
                <a:cubicBezTo>
                  <a:pt x="40207" y="32200"/>
                  <a:pt x="40247" y="32241"/>
                  <a:pt x="40288" y="32309"/>
                </a:cubicBezTo>
                <a:cubicBezTo>
                  <a:pt x="40343" y="32241"/>
                  <a:pt x="40383" y="32200"/>
                  <a:pt x="40383" y="32159"/>
                </a:cubicBezTo>
                <a:cubicBezTo>
                  <a:pt x="40383" y="32132"/>
                  <a:pt x="40329" y="32078"/>
                  <a:pt x="40302" y="32078"/>
                </a:cubicBezTo>
                <a:close/>
                <a:moveTo>
                  <a:pt x="34013" y="31674"/>
                </a:moveTo>
                <a:cubicBezTo>
                  <a:pt x="33926" y="31674"/>
                  <a:pt x="33837" y="31706"/>
                  <a:pt x="33764" y="31779"/>
                </a:cubicBezTo>
                <a:cubicBezTo>
                  <a:pt x="33533" y="32010"/>
                  <a:pt x="33696" y="32418"/>
                  <a:pt x="34022" y="32418"/>
                </a:cubicBezTo>
                <a:cubicBezTo>
                  <a:pt x="34226" y="32418"/>
                  <a:pt x="34389" y="32254"/>
                  <a:pt x="34389" y="32051"/>
                </a:cubicBezTo>
                <a:cubicBezTo>
                  <a:pt x="34389" y="31827"/>
                  <a:pt x="34204" y="31674"/>
                  <a:pt x="34013" y="31674"/>
                </a:cubicBezTo>
                <a:close/>
                <a:moveTo>
                  <a:pt x="13109" y="31624"/>
                </a:moveTo>
                <a:lnTo>
                  <a:pt x="13109" y="31624"/>
                </a:lnTo>
                <a:cubicBezTo>
                  <a:pt x="12767" y="31737"/>
                  <a:pt x="12708" y="32249"/>
                  <a:pt x="13090" y="32404"/>
                </a:cubicBezTo>
                <a:cubicBezTo>
                  <a:pt x="13142" y="32423"/>
                  <a:pt x="13193" y="32432"/>
                  <a:pt x="13241" y="32432"/>
                </a:cubicBezTo>
                <a:cubicBezTo>
                  <a:pt x="13605" y="32432"/>
                  <a:pt x="13820" y="31937"/>
                  <a:pt x="13486" y="31685"/>
                </a:cubicBezTo>
                <a:lnTo>
                  <a:pt x="13486" y="31685"/>
                </a:lnTo>
                <a:cubicBezTo>
                  <a:pt x="13431" y="31704"/>
                  <a:pt x="13374" y="31715"/>
                  <a:pt x="13316" y="31715"/>
                </a:cubicBezTo>
                <a:cubicBezTo>
                  <a:pt x="13295" y="31715"/>
                  <a:pt x="13274" y="31714"/>
                  <a:pt x="13253" y="31711"/>
                </a:cubicBezTo>
                <a:cubicBezTo>
                  <a:pt x="13200" y="31690"/>
                  <a:pt x="13152" y="31660"/>
                  <a:pt x="13109" y="31624"/>
                </a:cubicBezTo>
                <a:close/>
                <a:moveTo>
                  <a:pt x="10470" y="31680"/>
                </a:moveTo>
                <a:cubicBezTo>
                  <a:pt x="10277" y="31680"/>
                  <a:pt x="10090" y="31823"/>
                  <a:pt x="10073" y="32051"/>
                </a:cubicBezTo>
                <a:cubicBezTo>
                  <a:pt x="10059" y="32268"/>
                  <a:pt x="10236" y="32458"/>
                  <a:pt x="10453" y="32472"/>
                </a:cubicBezTo>
                <a:cubicBezTo>
                  <a:pt x="10464" y="32473"/>
                  <a:pt x="10475" y="32473"/>
                  <a:pt x="10486" y="32473"/>
                </a:cubicBezTo>
                <a:cubicBezTo>
                  <a:pt x="10819" y="32473"/>
                  <a:pt x="11003" y="32070"/>
                  <a:pt x="10766" y="31820"/>
                </a:cubicBezTo>
                <a:cubicBezTo>
                  <a:pt x="10684" y="31723"/>
                  <a:pt x="10576" y="31680"/>
                  <a:pt x="10470" y="31680"/>
                </a:cubicBezTo>
                <a:close/>
                <a:moveTo>
                  <a:pt x="5003" y="31969"/>
                </a:moveTo>
                <a:cubicBezTo>
                  <a:pt x="4772" y="31969"/>
                  <a:pt x="4649" y="32254"/>
                  <a:pt x="4812" y="32418"/>
                </a:cubicBezTo>
                <a:cubicBezTo>
                  <a:pt x="4868" y="32469"/>
                  <a:pt x="4934" y="32492"/>
                  <a:pt x="4997" y="32492"/>
                </a:cubicBezTo>
                <a:cubicBezTo>
                  <a:pt x="5134" y="32492"/>
                  <a:pt x="5261" y="32385"/>
                  <a:pt x="5261" y="32227"/>
                </a:cubicBezTo>
                <a:cubicBezTo>
                  <a:pt x="5261" y="32078"/>
                  <a:pt x="5139" y="31969"/>
                  <a:pt x="5003" y="31969"/>
                </a:cubicBezTo>
                <a:close/>
                <a:moveTo>
                  <a:pt x="37570" y="31969"/>
                </a:moveTo>
                <a:cubicBezTo>
                  <a:pt x="37230" y="31969"/>
                  <a:pt x="37221" y="32486"/>
                  <a:pt x="37570" y="32499"/>
                </a:cubicBezTo>
                <a:cubicBezTo>
                  <a:pt x="37719" y="32499"/>
                  <a:pt x="37828" y="32377"/>
                  <a:pt x="37842" y="32241"/>
                </a:cubicBezTo>
                <a:cubicBezTo>
                  <a:pt x="37842" y="32091"/>
                  <a:pt x="37719" y="31969"/>
                  <a:pt x="37583" y="31969"/>
                </a:cubicBezTo>
                <a:cubicBezTo>
                  <a:pt x="37579" y="31969"/>
                  <a:pt x="37574" y="31969"/>
                  <a:pt x="37570" y="31969"/>
                </a:cubicBezTo>
                <a:close/>
                <a:moveTo>
                  <a:pt x="7748" y="31792"/>
                </a:moveTo>
                <a:cubicBezTo>
                  <a:pt x="7558" y="31792"/>
                  <a:pt x="7409" y="31942"/>
                  <a:pt x="7395" y="32132"/>
                </a:cubicBezTo>
                <a:cubicBezTo>
                  <a:pt x="7386" y="32356"/>
                  <a:pt x="7561" y="32509"/>
                  <a:pt x="7752" y="32509"/>
                </a:cubicBezTo>
                <a:cubicBezTo>
                  <a:pt x="7839" y="32509"/>
                  <a:pt x="7930" y="32477"/>
                  <a:pt x="8007" y="32404"/>
                </a:cubicBezTo>
                <a:cubicBezTo>
                  <a:pt x="8238" y="32187"/>
                  <a:pt x="8075" y="31792"/>
                  <a:pt x="7748" y="31792"/>
                </a:cubicBezTo>
                <a:close/>
                <a:moveTo>
                  <a:pt x="31263" y="31711"/>
                </a:moveTo>
                <a:cubicBezTo>
                  <a:pt x="30910" y="31711"/>
                  <a:pt x="30733" y="32146"/>
                  <a:pt x="30991" y="32404"/>
                </a:cubicBezTo>
                <a:cubicBezTo>
                  <a:pt x="31069" y="32482"/>
                  <a:pt x="31167" y="32517"/>
                  <a:pt x="31264" y="32517"/>
                </a:cubicBezTo>
                <a:cubicBezTo>
                  <a:pt x="31470" y="32517"/>
                  <a:pt x="31671" y="32359"/>
                  <a:pt x="31671" y="32119"/>
                </a:cubicBezTo>
                <a:cubicBezTo>
                  <a:pt x="31684" y="31887"/>
                  <a:pt x="31494" y="31711"/>
                  <a:pt x="31263" y="31711"/>
                </a:cubicBezTo>
                <a:close/>
                <a:moveTo>
                  <a:pt x="19419" y="31730"/>
                </a:moveTo>
                <a:cubicBezTo>
                  <a:pt x="19290" y="31761"/>
                  <a:pt x="19172" y="31841"/>
                  <a:pt x="19098" y="31955"/>
                </a:cubicBezTo>
                <a:cubicBezTo>
                  <a:pt x="19098" y="31996"/>
                  <a:pt x="19098" y="32023"/>
                  <a:pt x="19084" y="32064"/>
                </a:cubicBezTo>
                <a:cubicBezTo>
                  <a:pt x="19024" y="32367"/>
                  <a:pt x="19265" y="32570"/>
                  <a:pt x="19505" y="32570"/>
                </a:cubicBezTo>
                <a:cubicBezTo>
                  <a:pt x="19643" y="32570"/>
                  <a:pt x="19780" y="32503"/>
                  <a:pt x="19859" y="32350"/>
                </a:cubicBezTo>
                <a:cubicBezTo>
                  <a:pt x="19962" y="32169"/>
                  <a:pt x="19919" y="31964"/>
                  <a:pt x="19775" y="31839"/>
                </a:cubicBezTo>
                <a:lnTo>
                  <a:pt x="19775" y="31839"/>
                </a:lnTo>
                <a:cubicBezTo>
                  <a:pt x="19741" y="31847"/>
                  <a:pt x="19707" y="31851"/>
                  <a:pt x="19673" y="31851"/>
                </a:cubicBezTo>
                <a:cubicBezTo>
                  <a:pt x="19654" y="31851"/>
                  <a:pt x="19634" y="31850"/>
                  <a:pt x="19614" y="31847"/>
                </a:cubicBezTo>
                <a:cubicBezTo>
                  <a:pt x="19539" y="31822"/>
                  <a:pt x="19473" y="31782"/>
                  <a:pt x="19419" y="31730"/>
                </a:cubicBezTo>
                <a:close/>
                <a:moveTo>
                  <a:pt x="28471" y="31761"/>
                </a:moveTo>
                <a:lnTo>
                  <a:pt x="28471" y="31761"/>
                </a:lnTo>
                <a:cubicBezTo>
                  <a:pt x="28304" y="31803"/>
                  <a:pt x="28165" y="31940"/>
                  <a:pt x="28123" y="32119"/>
                </a:cubicBezTo>
                <a:cubicBezTo>
                  <a:pt x="28123" y="32159"/>
                  <a:pt x="28137" y="32200"/>
                  <a:pt x="28137" y="32254"/>
                </a:cubicBezTo>
                <a:cubicBezTo>
                  <a:pt x="28176" y="32484"/>
                  <a:pt x="28361" y="32596"/>
                  <a:pt x="28546" y="32596"/>
                </a:cubicBezTo>
                <a:cubicBezTo>
                  <a:pt x="28745" y="32596"/>
                  <a:pt x="28945" y="32467"/>
                  <a:pt x="28966" y="32214"/>
                </a:cubicBezTo>
                <a:cubicBezTo>
                  <a:pt x="28975" y="32080"/>
                  <a:pt x="28925" y="31953"/>
                  <a:pt x="28833" y="31866"/>
                </a:cubicBezTo>
                <a:lnTo>
                  <a:pt x="28833" y="31866"/>
                </a:lnTo>
                <a:cubicBezTo>
                  <a:pt x="28797" y="31874"/>
                  <a:pt x="28760" y="31878"/>
                  <a:pt x="28722" y="31878"/>
                </a:cubicBezTo>
                <a:cubicBezTo>
                  <a:pt x="28699" y="31878"/>
                  <a:pt x="28676" y="31877"/>
                  <a:pt x="28653" y="31874"/>
                </a:cubicBezTo>
                <a:lnTo>
                  <a:pt x="28585" y="31847"/>
                </a:lnTo>
                <a:cubicBezTo>
                  <a:pt x="28543" y="31823"/>
                  <a:pt x="28504" y="31795"/>
                  <a:pt x="28471" y="31761"/>
                </a:cubicBezTo>
                <a:close/>
                <a:moveTo>
                  <a:pt x="16663" y="31805"/>
                </a:moveTo>
                <a:cubicBezTo>
                  <a:pt x="16513" y="31858"/>
                  <a:pt x="16391" y="31981"/>
                  <a:pt x="16352" y="32146"/>
                </a:cubicBezTo>
                <a:cubicBezTo>
                  <a:pt x="16352" y="32187"/>
                  <a:pt x="16366" y="32241"/>
                  <a:pt x="16366" y="32282"/>
                </a:cubicBezTo>
                <a:cubicBezTo>
                  <a:pt x="16407" y="32458"/>
                  <a:pt x="16556" y="32608"/>
                  <a:pt x="16746" y="32621"/>
                </a:cubicBezTo>
                <a:cubicBezTo>
                  <a:pt x="16757" y="32622"/>
                  <a:pt x="16767" y="32622"/>
                  <a:pt x="16777" y="32622"/>
                </a:cubicBezTo>
                <a:cubicBezTo>
                  <a:pt x="17165" y="32622"/>
                  <a:pt x="17339" y="32129"/>
                  <a:pt x="17034" y="31882"/>
                </a:cubicBezTo>
                <a:lnTo>
                  <a:pt x="17034" y="31882"/>
                </a:lnTo>
                <a:cubicBezTo>
                  <a:pt x="16995" y="31892"/>
                  <a:pt x="16955" y="31897"/>
                  <a:pt x="16913" y="31897"/>
                </a:cubicBezTo>
                <a:cubicBezTo>
                  <a:pt x="16881" y="31897"/>
                  <a:pt x="16848" y="31894"/>
                  <a:pt x="16814" y="31887"/>
                </a:cubicBezTo>
                <a:lnTo>
                  <a:pt x="16760" y="31874"/>
                </a:lnTo>
                <a:cubicBezTo>
                  <a:pt x="16725" y="31855"/>
                  <a:pt x="16692" y="31832"/>
                  <a:pt x="16663" y="31805"/>
                </a:cubicBezTo>
                <a:close/>
                <a:moveTo>
                  <a:pt x="34838" y="31942"/>
                </a:moveTo>
                <a:cubicBezTo>
                  <a:pt x="34380" y="31955"/>
                  <a:pt x="34389" y="32635"/>
                  <a:pt x="34838" y="32635"/>
                </a:cubicBezTo>
                <a:cubicBezTo>
                  <a:pt x="34842" y="32635"/>
                  <a:pt x="34847" y="32635"/>
                  <a:pt x="34851" y="32635"/>
                </a:cubicBezTo>
                <a:cubicBezTo>
                  <a:pt x="35313" y="32635"/>
                  <a:pt x="35300" y="31942"/>
                  <a:pt x="34838" y="31942"/>
                </a:cubicBezTo>
                <a:close/>
                <a:moveTo>
                  <a:pt x="13944" y="31875"/>
                </a:moveTo>
                <a:cubicBezTo>
                  <a:pt x="13825" y="31909"/>
                  <a:pt x="13724" y="31999"/>
                  <a:pt x="13675" y="32119"/>
                </a:cubicBezTo>
                <a:cubicBezTo>
                  <a:pt x="13556" y="32409"/>
                  <a:pt x="13787" y="32683"/>
                  <a:pt x="14057" y="32683"/>
                </a:cubicBezTo>
                <a:cubicBezTo>
                  <a:pt x="14128" y="32683"/>
                  <a:pt x="14202" y="32664"/>
                  <a:pt x="14273" y="32621"/>
                </a:cubicBezTo>
                <a:cubicBezTo>
                  <a:pt x="14436" y="32526"/>
                  <a:pt x="14504" y="32336"/>
                  <a:pt x="14449" y="32173"/>
                </a:cubicBezTo>
                <a:cubicBezTo>
                  <a:pt x="14402" y="32098"/>
                  <a:pt x="14342" y="32022"/>
                  <a:pt x="14278" y="31952"/>
                </a:cubicBezTo>
                <a:lnTo>
                  <a:pt x="14278" y="31952"/>
                </a:lnTo>
                <a:cubicBezTo>
                  <a:pt x="14245" y="31960"/>
                  <a:pt x="14211" y="31964"/>
                  <a:pt x="14177" y="31964"/>
                </a:cubicBezTo>
                <a:cubicBezTo>
                  <a:pt x="14150" y="31964"/>
                  <a:pt x="14123" y="31961"/>
                  <a:pt x="14096" y="31955"/>
                </a:cubicBezTo>
                <a:cubicBezTo>
                  <a:pt x="14039" y="31938"/>
                  <a:pt x="13988" y="31910"/>
                  <a:pt x="13944" y="31875"/>
                </a:cubicBezTo>
                <a:close/>
                <a:moveTo>
                  <a:pt x="38391" y="32258"/>
                </a:moveTo>
                <a:cubicBezTo>
                  <a:pt x="38336" y="32258"/>
                  <a:pt x="38280" y="32278"/>
                  <a:pt x="38236" y="32322"/>
                </a:cubicBezTo>
                <a:cubicBezTo>
                  <a:pt x="38103" y="32455"/>
                  <a:pt x="38203" y="32690"/>
                  <a:pt x="38384" y="32690"/>
                </a:cubicBezTo>
                <a:cubicBezTo>
                  <a:pt x="38389" y="32690"/>
                  <a:pt x="38394" y="32690"/>
                  <a:pt x="38399" y="32689"/>
                </a:cubicBezTo>
                <a:cubicBezTo>
                  <a:pt x="38521" y="32689"/>
                  <a:pt x="38616" y="32594"/>
                  <a:pt x="38616" y="32472"/>
                </a:cubicBezTo>
                <a:cubicBezTo>
                  <a:pt x="38616" y="32344"/>
                  <a:pt x="38505" y="32258"/>
                  <a:pt x="38391" y="32258"/>
                </a:cubicBezTo>
                <a:close/>
                <a:moveTo>
                  <a:pt x="3113" y="32431"/>
                </a:moveTo>
                <a:cubicBezTo>
                  <a:pt x="3059" y="32445"/>
                  <a:pt x="3018" y="32486"/>
                  <a:pt x="3005" y="32540"/>
                </a:cubicBezTo>
                <a:cubicBezTo>
                  <a:pt x="3005" y="32581"/>
                  <a:pt x="3059" y="32621"/>
                  <a:pt x="3113" y="32703"/>
                </a:cubicBezTo>
                <a:cubicBezTo>
                  <a:pt x="3168" y="32621"/>
                  <a:pt x="3209" y="32581"/>
                  <a:pt x="3209" y="32526"/>
                </a:cubicBezTo>
                <a:cubicBezTo>
                  <a:pt x="3209" y="32499"/>
                  <a:pt x="3141" y="32431"/>
                  <a:pt x="3113" y="32431"/>
                </a:cubicBezTo>
                <a:close/>
                <a:moveTo>
                  <a:pt x="11331" y="31928"/>
                </a:moveTo>
                <a:cubicBezTo>
                  <a:pt x="11324" y="31928"/>
                  <a:pt x="11317" y="31928"/>
                  <a:pt x="11310" y="31928"/>
                </a:cubicBezTo>
                <a:cubicBezTo>
                  <a:pt x="10956" y="31928"/>
                  <a:pt x="10766" y="32350"/>
                  <a:pt x="11024" y="32608"/>
                </a:cubicBezTo>
                <a:cubicBezTo>
                  <a:pt x="11104" y="32692"/>
                  <a:pt x="11204" y="32730"/>
                  <a:pt x="11303" y="32730"/>
                </a:cubicBezTo>
                <a:cubicBezTo>
                  <a:pt x="11507" y="32730"/>
                  <a:pt x="11704" y="32569"/>
                  <a:pt x="11704" y="32322"/>
                </a:cubicBezTo>
                <a:cubicBezTo>
                  <a:pt x="11704" y="32112"/>
                  <a:pt x="11539" y="31928"/>
                  <a:pt x="11331" y="31928"/>
                </a:cubicBezTo>
                <a:close/>
                <a:moveTo>
                  <a:pt x="22969" y="31918"/>
                </a:moveTo>
                <a:lnTo>
                  <a:pt x="22969" y="31918"/>
                </a:lnTo>
                <a:cubicBezTo>
                  <a:pt x="22774" y="31965"/>
                  <a:pt x="22645" y="32138"/>
                  <a:pt x="22645" y="32350"/>
                </a:cubicBezTo>
                <a:cubicBezTo>
                  <a:pt x="22659" y="32554"/>
                  <a:pt x="22836" y="32730"/>
                  <a:pt x="23040" y="32744"/>
                </a:cubicBezTo>
                <a:cubicBezTo>
                  <a:pt x="23048" y="32744"/>
                  <a:pt x="23057" y="32745"/>
                  <a:pt x="23065" y="32745"/>
                </a:cubicBezTo>
                <a:cubicBezTo>
                  <a:pt x="23272" y="32745"/>
                  <a:pt x="23448" y="32586"/>
                  <a:pt x="23475" y="32390"/>
                </a:cubicBezTo>
                <a:cubicBezTo>
                  <a:pt x="23504" y="32244"/>
                  <a:pt x="23456" y="32104"/>
                  <a:pt x="23356" y="32012"/>
                </a:cubicBezTo>
                <a:lnTo>
                  <a:pt x="23356" y="32012"/>
                </a:lnTo>
                <a:cubicBezTo>
                  <a:pt x="23316" y="32023"/>
                  <a:pt x="23274" y="32028"/>
                  <a:pt x="23231" y="32028"/>
                </a:cubicBezTo>
                <a:cubicBezTo>
                  <a:pt x="23208" y="32028"/>
                  <a:pt x="23185" y="32026"/>
                  <a:pt x="23162" y="32023"/>
                </a:cubicBezTo>
                <a:lnTo>
                  <a:pt x="23094" y="32010"/>
                </a:lnTo>
                <a:cubicBezTo>
                  <a:pt x="23047" y="31986"/>
                  <a:pt x="23005" y="31955"/>
                  <a:pt x="22969" y="31918"/>
                </a:cubicBezTo>
                <a:close/>
                <a:moveTo>
                  <a:pt x="32092" y="31955"/>
                </a:moveTo>
                <a:cubicBezTo>
                  <a:pt x="31875" y="31969"/>
                  <a:pt x="31711" y="32132"/>
                  <a:pt x="31698" y="32350"/>
                </a:cubicBezTo>
                <a:cubicBezTo>
                  <a:pt x="31689" y="32590"/>
                  <a:pt x="31887" y="32749"/>
                  <a:pt x="32091" y="32749"/>
                </a:cubicBezTo>
                <a:cubicBezTo>
                  <a:pt x="32188" y="32749"/>
                  <a:pt x="32286" y="32713"/>
                  <a:pt x="32364" y="32635"/>
                </a:cubicBezTo>
                <a:cubicBezTo>
                  <a:pt x="32622" y="32390"/>
                  <a:pt x="32445" y="31955"/>
                  <a:pt x="32092" y="31955"/>
                </a:cubicBezTo>
                <a:close/>
                <a:moveTo>
                  <a:pt x="25770" y="8302"/>
                </a:moveTo>
                <a:cubicBezTo>
                  <a:pt x="25536" y="8302"/>
                  <a:pt x="25315" y="8509"/>
                  <a:pt x="25364" y="8794"/>
                </a:cubicBezTo>
                <a:cubicBezTo>
                  <a:pt x="25389" y="8919"/>
                  <a:pt x="25471" y="9044"/>
                  <a:pt x="25590" y="9116"/>
                </a:cubicBezTo>
                <a:lnTo>
                  <a:pt x="25590" y="9116"/>
                </a:lnTo>
                <a:cubicBezTo>
                  <a:pt x="25605" y="9117"/>
                  <a:pt x="25621" y="9118"/>
                  <a:pt x="25636" y="9120"/>
                </a:cubicBezTo>
                <a:cubicBezTo>
                  <a:pt x="25636" y="9120"/>
                  <a:pt x="25636" y="9121"/>
                  <a:pt x="25636" y="9121"/>
                </a:cubicBezTo>
                <a:lnTo>
                  <a:pt x="25636" y="9121"/>
                </a:lnTo>
                <a:cubicBezTo>
                  <a:pt x="25631" y="9120"/>
                  <a:pt x="25627" y="9120"/>
                  <a:pt x="25622" y="9120"/>
                </a:cubicBezTo>
                <a:lnTo>
                  <a:pt x="25622" y="9134"/>
                </a:lnTo>
                <a:cubicBezTo>
                  <a:pt x="25611" y="9129"/>
                  <a:pt x="25601" y="9123"/>
                  <a:pt x="25590" y="9116"/>
                </a:cubicBezTo>
                <a:lnTo>
                  <a:pt x="25590" y="9116"/>
                </a:lnTo>
                <a:cubicBezTo>
                  <a:pt x="25582" y="9116"/>
                  <a:pt x="25574" y="9116"/>
                  <a:pt x="25567" y="9116"/>
                </a:cubicBezTo>
                <a:cubicBezTo>
                  <a:pt x="25387" y="9116"/>
                  <a:pt x="25216" y="9208"/>
                  <a:pt x="25119" y="9365"/>
                </a:cubicBezTo>
                <a:cubicBezTo>
                  <a:pt x="25133" y="9148"/>
                  <a:pt x="24997" y="8944"/>
                  <a:pt x="24793" y="8876"/>
                </a:cubicBezTo>
                <a:cubicBezTo>
                  <a:pt x="24770" y="8873"/>
                  <a:pt x="24747" y="8871"/>
                  <a:pt x="24724" y="8871"/>
                </a:cubicBezTo>
                <a:cubicBezTo>
                  <a:pt x="24547" y="8871"/>
                  <a:pt x="24388" y="8964"/>
                  <a:pt x="24304" y="9120"/>
                </a:cubicBezTo>
                <a:cubicBezTo>
                  <a:pt x="24290" y="9080"/>
                  <a:pt x="24290" y="9066"/>
                  <a:pt x="24290" y="9053"/>
                </a:cubicBezTo>
                <a:cubicBezTo>
                  <a:pt x="24277" y="8835"/>
                  <a:pt x="24127" y="8658"/>
                  <a:pt x="23910" y="8631"/>
                </a:cubicBezTo>
                <a:cubicBezTo>
                  <a:pt x="23898" y="8630"/>
                  <a:pt x="23887" y="8630"/>
                  <a:pt x="23876" y="8630"/>
                </a:cubicBezTo>
                <a:cubicBezTo>
                  <a:pt x="23713" y="8630"/>
                  <a:pt x="23565" y="8723"/>
                  <a:pt x="23488" y="8876"/>
                </a:cubicBezTo>
                <a:cubicBezTo>
                  <a:pt x="23407" y="9053"/>
                  <a:pt x="23461" y="9284"/>
                  <a:pt x="23638" y="9392"/>
                </a:cubicBezTo>
                <a:cubicBezTo>
                  <a:pt x="23650" y="9404"/>
                  <a:pt x="23651" y="9437"/>
                  <a:pt x="23651" y="9454"/>
                </a:cubicBezTo>
                <a:lnTo>
                  <a:pt x="23651" y="9454"/>
                </a:lnTo>
                <a:cubicBezTo>
                  <a:pt x="23638" y="9451"/>
                  <a:pt x="23624" y="9448"/>
                  <a:pt x="23611" y="9447"/>
                </a:cubicBezTo>
                <a:cubicBezTo>
                  <a:pt x="23577" y="9438"/>
                  <a:pt x="23545" y="9434"/>
                  <a:pt x="23516" y="9434"/>
                </a:cubicBezTo>
                <a:cubicBezTo>
                  <a:pt x="23366" y="9434"/>
                  <a:pt x="23262" y="9539"/>
                  <a:pt x="23148" y="9664"/>
                </a:cubicBezTo>
                <a:cubicBezTo>
                  <a:pt x="23176" y="9460"/>
                  <a:pt x="23053" y="9256"/>
                  <a:pt x="22849" y="9188"/>
                </a:cubicBezTo>
                <a:cubicBezTo>
                  <a:pt x="22802" y="9171"/>
                  <a:pt x="22757" y="9162"/>
                  <a:pt x="22714" y="9162"/>
                </a:cubicBezTo>
                <a:cubicBezTo>
                  <a:pt x="22562" y="9162"/>
                  <a:pt x="22439" y="9265"/>
                  <a:pt x="22333" y="9392"/>
                </a:cubicBezTo>
                <a:cubicBezTo>
                  <a:pt x="22350" y="9106"/>
                  <a:pt x="22116" y="8924"/>
                  <a:pt x="21881" y="8924"/>
                </a:cubicBezTo>
                <a:cubicBezTo>
                  <a:pt x="21737" y="8924"/>
                  <a:pt x="21592" y="8993"/>
                  <a:pt x="21504" y="9148"/>
                </a:cubicBezTo>
                <a:cubicBezTo>
                  <a:pt x="21449" y="8849"/>
                  <a:pt x="21354" y="8726"/>
                  <a:pt x="21137" y="8686"/>
                </a:cubicBezTo>
                <a:cubicBezTo>
                  <a:pt x="21123" y="8685"/>
                  <a:pt x="21109" y="8684"/>
                  <a:pt x="21096" y="8684"/>
                </a:cubicBezTo>
                <a:cubicBezTo>
                  <a:pt x="20947" y="8684"/>
                  <a:pt x="20810" y="8743"/>
                  <a:pt x="20718" y="8854"/>
                </a:cubicBezTo>
                <a:lnTo>
                  <a:pt x="20718" y="8854"/>
                </a:lnTo>
                <a:cubicBezTo>
                  <a:pt x="20714" y="8815"/>
                  <a:pt x="20710" y="8775"/>
                  <a:pt x="20702" y="8740"/>
                </a:cubicBezTo>
                <a:cubicBezTo>
                  <a:pt x="20637" y="8544"/>
                  <a:pt x="20468" y="8449"/>
                  <a:pt x="20302" y="8449"/>
                </a:cubicBezTo>
                <a:cubicBezTo>
                  <a:pt x="20121" y="8449"/>
                  <a:pt x="19942" y="8561"/>
                  <a:pt x="19900" y="8781"/>
                </a:cubicBezTo>
                <a:cubicBezTo>
                  <a:pt x="19859" y="8971"/>
                  <a:pt x="19927" y="9120"/>
                  <a:pt x="20144" y="9256"/>
                </a:cubicBezTo>
                <a:lnTo>
                  <a:pt x="20226" y="9284"/>
                </a:lnTo>
                <a:cubicBezTo>
                  <a:pt x="20236" y="9284"/>
                  <a:pt x="20245" y="9284"/>
                  <a:pt x="20255" y="9284"/>
                </a:cubicBezTo>
                <a:cubicBezTo>
                  <a:pt x="20409" y="9284"/>
                  <a:pt x="20548" y="9212"/>
                  <a:pt x="20640" y="9097"/>
                </a:cubicBezTo>
                <a:lnTo>
                  <a:pt x="20640" y="9097"/>
                </a:lnTo>
                <a:cubicBezTo>
                  <a:pt x="20642" y="9240"/>
                  <a:pt x="20713" y="9374"/>
                  <a:pt x="20838" y="9460"/>
                </a:cubicBezTo>
                <a:lnTo>
                  <a:pt x="20430" y="9691"/>
                </a:lnTo>
                <a:cubicBezTo>
                  <a:pt x="20416" y="9515"/>
                  <a:pt x="20321" y="9365"/>
                  <a:pt x="20158" y="9284"/>
                </a:cubicBezTo>
                <a:lnTo>
                  <a:pt x="20077" y="9256"/>
                </a:lnTo>
                <a:cubicBezTo>
                  <a:pt x="20056" y="9254"/>
                  <a:pt x="20035" y="9252"/>
                  <a:pt x="20015" y="9252"/>
                </a:cubicBezTo>
                <a:cubicBezTo>
                  <a:pt x="19835" y="9252"/>
                  <a:pt x="19673" y="9357"/>
                  <a:pt x="19587" y="9528"/>
                </a:cubicBezTo>
                <a:cubicBezTo>
                  <a:pt x="19628" y="9284"/>
                  <a:pt x="19492" y="9066"/>
                  <a:pt x="19261" y="8985"/>
                </a:cubicBezTo>
                <a:cubicBezTo>
                  <a:pt x="19239" y="8981"/>
                  <a:pt x="19218" y="8980"/>
                  <a:pt x="19196" y="8980"/>
                </a:cubicBezTo>
                <a:cubicBezTo>
                  <a:pt x="19026" y="8980"/>
                  <a:pt x="18856" y="9073"/>
                  <a:pt x="18772" y="9229"/>
                </a:cubicBezTo>
                <a:cubicBezTo>
                  <a:pt x="18717" y="8917"/>
                  <a:pt x="18609" y="8767"/>
                  <a:pt x="18377" y="8740"/>
                </a:cubicBezTo>
                <a:cubicBezTo>
                  <a:pt x="18232" y="8740"/>
                  <a:pt x="18095" y="8795"/>
                  <a:pt x="17999" y="8906"/>
                </a:cubicBezTo>
                <a:lnTo>
                  <a:pt x="17999" y="8906"/>
                </a:lnTo>
                <a:cubicBezTo>
                  <a:pt x="17995" y="8872"/>
                  <a:pt x="17991" y="8840"/>
                  <a:pt x="17983" y="8808"/>
                </a:cubicBezTo>
                <a:cubicBezTo>
                  <a:pt x="17922" y="8604"/>
                  <a:pt x="17745" y="8502"/>
                  <a:pt x="17572" y="8502"/>
                </a:cubicBezTo>
                <a:cubicBezTo>
                  <a:pt x="17399" y="8502"/>
                  <a:pt x="17229" y="8604"/>
                  <a:pt x="17181" y="8808"/>
                </a:cubicBezTo>
                <a:cubicBezTo>
                  <a:pt x="17127" y="9025"/>
                  <a:pt x="17209" y="9175"/>
                  <a:pt x="17426" y="9324"/>
                </a:cubicBezTo>
                <a:lnTo>
                  <a:pt x="17508" y="9352"/>
                </a:lnTo>
                <a:cubicBezTo>
                  <a:pt x="17517" y="9352"/>
                  <a:pt x="17527" y="9352"/>
                  <a:pt x="17537" y="9352"/>
                </a:cubicBezTo>
                <a:cubicBezTo>
                  <a:pt x="17686" y="9352"/>
                  <a:pt x="17821" y="9284"/>
                  <a:pt x="17909" y="9171"/>
                </a:cubicBezTo>
                <a:lnTo>
                  <a:pt x="17909" y="9171"/>
                </a:lnTo>
                <a:cubicBezTo>
                  <a:pt x="17914" y="9309"/>
                  <a:pt x="17984" y="9444"/>
                  <a:pt x="18106" y="9528"/>
                </a:cubicBezTo>
                <a:lnTo>
                  <a:pt x="17684" y="9746"/>
                </a:lnTo>
                <a:cubicBezTo>
                  <a:pt x="17684" y="9583"/>
                  <a:pt x="17576" y="9420"/>
                  <a:pt x="17426" y="9352"/>
                </a:cubicBezTo>
                <a:lnTo>
                  <a:pt x="17344" y="9311"/>
                </a:lnTo>
                <a:lnTo>
                  <a:pt x="17304" y="9311"/>
                </a:lnTo>
                <a:cubicBezTo>
                  <a:pt x="17294" y="9310"/>
                  <a:pt x="17284" y="9310"/>
                  <a:pt x="17275" y="9310"/>
                </a:cubicBezTo>
                <a:cubicBezTo>
                  <a:pt x="17094" y="9310"/>
                  <a:pt x="16920" y="9428"/>
                  <a:pt x="16855" y="9596"/>
                </a:cubicBezTo>
                <a:cubicBezTo>
                  <a:pt x="16801" y="9787"/>
                  <a:pt x="16869" y="9990"/>
                  <a:pt x="17032" y="10099"/>
                </a:cubicBezTo>
                <a:lnTo>
                  <a:pt x="16610" y="10303"/>
                </a:lnTo>
                <a:lnTo>
                  <a:pt x="16407" y="9922"/>
                </a:lnTo>
                <a:lnTo>
                  <a:pt x="16475" y="9922"/>
                </a:lnTo>
                <a:cubicBezTo>
                  <a:pt x="16678" y="9882"/>
                  <a:pt x="16828" y="9705"/>
                  <a:pt x="16828" y="9501"/>
                </a:cubicBezTo>
                <a:cubicBezTo>
                  <a:pt x="16828" y="9230"/>
                  <a:pt x="16613" y="9071"/>
                  <a:pt x="16399" y="9071"/>
                </a:cubicBezTo>
                <a:cubicBezTo>
                  <a:pt x="16249" y="9071"/>
                  <a:pt x="16099" y="9150"/>
                  <a:pt x="16026" y="9324"/>
                </a:cubicBezTo>
                <a:cubicBezTo>
                  <a:pt x="16016" y="9344"/>
                  <a:pt x="15999" y="9364"/>
                  <a:pt x="15985" y="9384"/>
                </a:cubicBezTo>
                <a:lnTo>
                  <a:pt x="15985" y="9384"/>
                </a:lnTo>
                <a:cubicBezTo>
                  <a:pt x="15985" y="9354"/>
                  <a:pt x="15985" y="9330"/>
                  <a:pt x="15985" y="9297"/>
                </a:cubicBezTo>
                <a:cubicBezTo>
                  <a:pt x="16043" y="9033"/>
                  <a:pt x="15837" y="8797"/>
                  <a:pt x="15583" y="8797"/>
                </a:cubicBezTo>
                <a:cubicBezTo>
                  <a:pt x="15537" y="8797"/>
                  <a:pt x="15490" y="8805"/>
                  <a:pt x="15442" y="8821"/>
                </a:cubicBezTo>
                <a:cubicBezTo>
                  <a:pt x="15352" y="8850"/>
                  <a:pt x="15281" y="8907"/>
                  <a:pt x="15234" y="8978"/>
                </a:cubicBezTo>
                <a:lnTo>
                  <a:pt x="15234" y="8978"/>
                </a:lnTo>
                <a:cubicBezTo>
                  <a:pt x="15234" y="9011"/>
                  <a:pt x="15231" y="9045"/>
                  <a:pt x="15224" y="9080"/>
                </a:cubicBezTo>
                <a:cubicBezTo>
                  <a:pt x="15210" y="9127"/>
                  <a:pt x="15189" y="9172"/>
                  <a:pt x="15162" y="9211"/>
                </a:cubicBezTo>
                <a:lnTo>
                  <a:pt x="15162" y="9211"/>
                </a:lnTo>
                <a:cubicBezTo>
                  <a:pt x="15163" y="9129"/>
                  <a:pt x="15188" y="9047"/>
                  <a:pt x="15234" y="8978"/>
                </a:cubicBezTo>
                <a:lnTo>
                  <a:pt x="15234" y="8978"/>
                </a:lnTo>
                <a:cubicBezTo>
                  <a:pt x="15229" y="8748"/>
                  <a:pt x="15044" y="8566"/>
                  <a:pt x="14822" y="8566"/>
                </a:cubicBezTo>
                <a:cubicBezTo>
                  <a:pt x="14776" y="8566"/>
                  <a:pt x="14728" y="8574"/>
                  <a:pt x="14680" y="8590"/>
                </a:cubicBezTo>
                <a:cubicBezTo>
                  <a:pt x="14368" y="8713"/>
                  <a:pt x="14313" y="9120"/>
                  <a:pt x="14572" y="9311"/>
                </a:cubicBezTo>
                <a:cubicBezTo>
                  <a:pt x="14612" y="9338"/>
                  <a:pt x="14640" y="9365"/>
                  <a:pt x="14680" y="9379"/>
                </a:cubicBezTo>
                <a:lnTo>
                  <a:pt x="14667" y="9379"/>
                </a:lnTo>
                <a:cubicBezTo>
                  <a:pt x="14708" y="9379"/>
                  <a:pt x="14748" y="9392"/>
                  <a:pt x="14789" y="9392"/>
                </a:cubicBezTo>
                <a:cubicBezTo>
                  <a:pt x="14799" y="9393"/>
                  <a:pt x="14808" y="9393"/>
                  <a:pt x="14817" y="9393"/>
                </a:cubicBezTo>
                <a:cubicBezTo>
                  <a:pt x="14959" y="9393"/>
                  <a:pt x="15085" y="9321"/>
                  <a:pt x="15162" y="9211"/>
                </a:cubicBezTo>
                <a:lnTo>
                  <a:pt x="15162" y="9211"/>
                </a:lnTo>
                <a:cubicBezTo>
                  <a:pt x="15160" y="9327"/>
                  <a:pt x="15206" y="9445"/>
                  <a:pt x="15306" y="9528"/>
                </a:cubicBezTo>
                <a:cubicBezTo>
                  <a:pt x="15333" y="9542"/>
                  <a:pt x="15346" y="9569"/>
                  <a:pt x="15360" y="9583"/>
                </a:cubicBezTo>
                <a:lnTo>
                  <a:pt x="14952" y="9800"/>
                </a:lnTo>
                <a:cubicBezTo>
                  <a:pt x="14939" y="9610"/>
                  <a:pt x="14816" y="9433"/>
                  <a:pt x="14612" y="9365"/>
                </a:cubicBezTo>
                <a:cubicBezTo>
                  <a:pt x="14600" y="9364"/>
                  <a:pt x="14588" y="9364"/>
                  <a:pt x="14576" y="9364"/>
                </a:cubicBezTo>
                <a:cubicBezTo>
                  <a:pt x="14398" y="9364"/>
                  <a:pt x="14225" y="9457"/>
                  <a:pt x="14123" y="9610"/>
                </a:cubicBezTo>
                <a:cubicBezTo>
                  <a:pt x="14069" y="9311"/>
                  <a:pt x="13960" y="9161"/>
                  <a:pt x="13729" y="9134"/>
                </a:cubicBezTo>
                <a:cubicBezTo>
                  <a:pt x="13718" y="9133"/>
                  <a:pt x="13707" y="9133"/>
                  <a:pt x="13695" y="9133"/>
                </a:cubicBezTo>
                <a:cubicBezTo>
                  <a:pt x="13560" y="9133"/>
                  <a:pt x="13435" y="9196"/>
                  <a:pt x="13346" y="9296"/>
                </a:cubicBezTo>
                <a:lnTo>
                  <a:pt x="13346" y="9296"/>
                </a:lnTo>
                <a:cubicBezTo>
                  <a:pt x="13344" y="9278"/>
                  <a:pt x="13341" y="9260"/>
                  <a:pt x="13335" y="9243"/>
                </a:cubicBezTo>
                <a:cubicBezTo>
                  <a:pt x="13295" y="9007"/>
                  <a:pt x="13107" y="8891"/>
                  <a:pt x="12921" y="8891"/>
                </a:cubicBezTo>
                <a:cubicBezTo>
                  <a:pt x="12722" y="8891"/>
                  <a:pt x="12526" y="9024"/>
                  <a:pt x="12519" y="9284"/>
                </a:cubicBezTo>
                <a:cubicBezTo>
                  <a:pt x="12506" y="9460"/>
                  <a:pt x="12601" y="9637"/>
                  <a:pt x="12777" y="9705"/>
                </a:cubicBezTo>
                <a:lnTo>
                  <a:pt x="12845" y="9746"/>
                </a:lnTo>
                <a:cubicBezTo>
                  <a:pt x="12855" y="9746"/>
                  <a:pt x="12865" y="9747"/>
                  <a:pt x="12875" y="9747"/>
                </a:cubicBezTo>
                <a:cubicBezTo>
                  <a:pt x="13026" y="9747"/>
                  <a:pt x="13169" y="9677"/>
                  <a:pt x="13260" y="9562"/>
                </a:cubicBezTo>
                <a:lnTo>
                  <a:pt x="13260" y="9562"/>
                </a:lnTo>
                <a:cubicBezTo>
                  <a:pt x="13266" y="9704"/>
                  <a:pt x="13336" y="9839"/>
                  <a:pt x="13457" y="9922"/>
                </a:cubicBezTo>
                <a:lnTo>
                  <a:pt x="13036" y="10140"/>
                </a:lnTo>
                <a:cubicBezTo>
                  <a:pt x="13036" y="9963"/>
                  <a:pt x="12927" y="9814"/>
                  <a:pt x="12777" y="9746"/>
                </a:cubicBezTo>
                <a:lnTo>
                  <a:pt x="12710" y="9705"/>
                </a:lnTo>
                <a:cubicBezTo>
                  <a:pt x="12500" y="9723"/>
                  <a:pt x="12358" y="9778"/>
                  <a:pt x="12274" y="9882"/>
                </a:cubicBezTo>
                <a:lnTo>
                  <a:pt x="12274" y="9882"/>
                </a:lnTo>
                <a:cubicBezTo>
                  <a:pt x="12268" y="9656"/>
                  <a:pt x="12093" y="9460"/>
                  <a:pt x="11867" y="9460"/>
                </a:cubicBezTo>
                <a:cubicBezTo>
                  <a:pt x="11856" y="9460"/>
                  <a:pt x="11846" y="9459"/>
                  <a:pt x="11835" y="9459"/>
                </a:cubicBezTo>
                <a:cubicBezTo>
                  <a:pt x="11488" y="9459"/>
                  <a:pt x="11303" y="9890"/>
                  <a:pt x="11541" y="10154"/>
                </a:cubicBezTo>
                <a:cubicBezTo>
                  <a:pt x="11629" y="10247"/>
                  <a:pt x="11741" y="10289"/>
                  <a:pt x="11850" y="10289"/>
                </a:cubicBezTo>
                <a:cubicBezTo>
                  <a:pt x="11980" y="10289"/>
                  <a:pt x="12107" y="10229"/>
                  <a:pt x="12188" y="10124"/>
                </a:cubicBezTo>
                <a:lnTo>
                  <a:pt x="12188" y="10124"/>
                </a:lnTo>
                <a:cubicBezTo>
                  <a:pt x="12183" y="10283"/>
                  <a:pt x="12264" y="10435"/>
                  <a:pt x="12410" y="10520"/>
                </a:cubicBezTo>
                <a:cubicBezTo>
                  <a:pt x="12329" y="10534"/>
                  <a:pt x="12234" y="10548"/>
                  <a:pt x="12152" y="10575"/>
                </a:cubicBezTo>
                <a:cubicBezTo>
                  <a:pt x="12084" y="10629"/>
                  <a:pt x="12016" y="10684"/>
                  <a:pt x="11948" y="10752"/>
                </a:cubicBezTo>
                <a:cubicBezTo>
                  <a:pt x="11921" y="10480"/>
                  <a:pt x="11826" y="10357"/>
                  <a:pt x="11636" y="10289"/>
                </a:cubicBezTo>
                <a:cubicBezTo>
                  <a:pt x="11588" y="10276"/>
                  <a:pt x="11543" y="10268"/>
                  <a:pt x="11500" y="10268"/>
                </a:cubicBezTo>
                <a:cubicBezTo>
                  <a:pt x="11371" y="10268"/>
                  <a:pt x="11259" y="10333"/>
                  <a:pt x="11160" y="10468"/>
                </a:cubicBezTo>
                <a:lnTo>
                  <a:pt x="11160" y="10468"/>
                </a:lnTo>
                <a:cubicBezTo>
                  <a:pt x="11160" y="10472"/>
                  <a:pt x="11160" y="10476"/>
                  <a:pt x="11160" y="10480"/>
                </a:cubicBezTo>
                <a:cubicBezTo>
                  <a:pt x="11160" y="10520"/>
                  <a:pt x="11146" y="10561"/>
                  <a:pt x="11146" y="10616"/>
                </a:cubicBezTo>
                <a:cubicBezTo>
                  <a:pt x="11128" y="10655"/>
                  <a:pt x="11104" y="10690"/>
                  <a:pt x="11076" y="10722"/>
                </a:cubicBezTo>
                <a:lnTo>
                  <a:pt x="11076" y="10722"/>
                </a:lnTo>
                <a:cubicBezTo>
                  <a:pt x="11072" y="10683"/>
                  <a:pt x="11072" y="10642"/>
                  <a:pt x="11078" y="10602"/>
                </a:cubicBezTo>
                <a:cubicBezTo>
                  <a:pt x="11105" y="10552"/>
                  <a:pt x="11132" y="10507"/>
                  <a:pt x="11160" y="10468"/>
                </a:cubicBezTo>
                <a:lnTo>
                  <a:pt x="11160" y="10468"/>
                </a:lnTo>
                <a:cubicBezTo>
                  <a:pt x="11168" y="10189"/>
                  <a:pt x="10958" y="10046"/>
                  <a:pt x="10747" y="10046"/>
                </a:cubicBezTo>
                <a:cubicBezTo>
                  <a:pt x="10546" y="10046"/>
                  <a:pt x="10344" y="10175"/>
                  <a:pt x="10331" y="10439"/>
                </a:cubicBezTo>
                <a:cubicBezTo>
                  <a:pt x="10331" y="10616"/>
                  <a:pt x="10440" y="10779"/>
                  <a:pt x="10603" y="10860"/>
                </a:cubicBezTo>
                <a:lnTo>
                  <a:pt x="10589" y="10860"/>
                </a:lnTo>
                <a:cubicBezTo>
                  <a:pt x="10633" y="10874"/>
                  <a:pt x="10678" y="10881"/>
                  <a:pt x="10723" y="10881"/>
                </a:cubicBezTo>
                <a:cubicBezTo>
                  <a:pt x="10857" y="10881"/>
                  <a:pt x="10988" y="10822"/>
                  <a:pt x="11076" y="10722"/>
                </a:cubicBezTo>
                <a:lnTo>
                  <a:pt x="11076" y="10722"/>
                </a:lnTo>
                <a:cubicBezTo>
                  <a:pt x="11092" y="10855"/>
                  <a:pt x="11167" y="10977"/>
                  <a:pt x="11282" y="11051"/>
                </a:cubicBezTo>
                <a:lnTo>
                  <a:pt x="10861" y="11282"/>
                </a:lnTo>
                <a:cubicBezTo>
                  <a:pt x="10861" y="11078"/>
                  <a:pt x="10711" y="10901"/>
                  <a:pt x="10521" y="10847"/>
                </a:cubicBezTo>
                <a:cubicBezTo>
                  <a:pt x="10503" y="10845"/>
                  <a:pt x="10485" y="10844"/>
                  <a:pt x="10467" y="10844"/>
                </a:cubicBezTo>
                <a:cubicBezTo>
                  <a:pt x="10323" y="10844"/>
                  <a:pt x="10190" y="10910"/>
                  <a:pt x="10099" y="11016"/>
                </a:cubicBezTo>
                <a:lnTo>
                  <a:pt x="10099" y="11016"/>
                </a:lnTo>
                <a:cubicBezTo>
                  <a:pt x="10100" y="11023"/>
                  <a:pt x="10100" y="11030"/>
                  <a:pt x="10100" y="11037"/>
                </a:cubicBezTo>
                <a:lnTo>
                  <a:pt x="10100" y="11187"/>
                </a:lnTo>
                <a:cubicBezTo>
                  <a:pt x="10067" y="11224"/>
                  <a:pt x="10035" y="11262"/>
                  <a:pt x="10002" y="11297"/>
                </a:cubicBezTo>
                <a:lnTo>
                  <a:pt x="10002" y="11297"/>
                </a:lnTo>
                <a:cubicBezTo>
                  <a:pt x="9999" y="11261"/>
                  <a:pt x="10000" y="11224"/>
                  <a:pt x="10005" y="11187"/>
                </a:cubicBezTo>
                <a:cubicBezTo>
                  <a:pt x="10025" y="11123"/>
                  <a:pt x="10057" y="11065"/>
                  <a:pt x="10099" y="11016"/>
                </a:cubicBezTo>
                <a:lnTo>
                  <a:pt x="10099" y="11016"/>
                </a:lnTo>
                <a:cubicBezTo>
                  <a:pt x="10088" y="10784"/>
                  <a:pt x="9896" y="10633"/>
                  <a:pt x="9693" y="10633"/>
                </a:cubicBezTo>
                <a:cubicBezTo>
                  <a:pt x="9588" y="10633"/>
                  <a:pt x="9480" y="10674"/>
                  <a:pt x="9393" y="10765"/>
                </a:cubicBezTo>
                <a:cubicBezTo>
                  <a:pt x="9152" y="11019"/>
                  <a:pt x="9346" y="11445"/>
                  <a:pt x="9689" y="11445"/>
                </a:cubicBezTo>
                <a:cubicBezTo>
                  <a:pt x="9695" y="11445"/>
                  <a:pt x="9700" y="11445"/>
                  <a:pt x="9706" y="11445"/>
                </a:cubicBezTo>
                <a:cubicBezTo>
                  <a:pt x="9838" y="11445"/>
                  <a:pt x="9925" y="11379"/>
                  <a:pt x="10002" y="11297"/>
                </a:cubicBezTo>
                <a:lnTo>
                  <a:pt x="10002" y="11297"/>
                </a:lnTo>
                <a:cubicBezTo>
                  <a:pt x="10015" y="11461"/>
                  <a:pt x="10107" y="11612"/>
                  <a:pt x="10263" y="11689"/>
                </a:cubicBezTo>
                <a:cubicBezTo>
                  <a:pt x="10245" y="11687"/>
                  <a:pt x="10227" y="11686"/>
                  <a:pt x="10209" y="11686"/>
                </a:cubicBezTo>
                <a:cubicBezTo>
                  <a:pt x="10065" y="11686"/>
                  <a:pt x="9932" y="11752"/>
                  <a:pt x="9841" y="11858"/>
                </a:cubicBezTo>
                <a:lnTo>
                  <a:pt x="9841" y="11858"/>
                </a:lnTo>
                <a:cubicBezTo>
                  <a:pt x="9837" y="11600"/>
                  <a:pt x="9632" y="11450"/>
                  <a:pt x="9426" y="11450"/>
                </a:cubicBezTo>
                <a:cubicBezTo>
                  <a:pt x="9268" y="11450"/>
                  <a:pt x="9110" y="11537"/>
                  <a:pt x="9040" y="11730"/>
                </a:cubicBezTo>
                <a:cubicBezTo>
                  <a:pt x="8985" y="11920"/>
                  <a:pt x="9067" y="12124"/>
                  <a:pt x="9230" y="12220"/>
                </a:cubicBezTo>
                <a:cubicBezTo>
                  <a:pt x="9294" y="12254"/>
                  <a:pt x="9364" y="12271"/>
                  <a:pt x="9433" y="12271"/>
                </a:cubicBezTo>
                <a:cubicBezTo>
                  <a:pt x="9547" y="12271"/>
                  <a:pt x="9659" y="12226"/>
                  <a:pt x="9744" y="12141"/>
                </a:cubicBezTo>
                <a:lnTo>
                  <a:pt x="9744" y="12141"/>
                </a:lnTo>
                <a:cubicBezTo>
                  <a:pt x="9759" y="12295"/>
                  <a:pt x="9849" y="12442"/>
                  <a:pt x="9991" y="12519"/>
                </a:cubicBezTo>
                <a:cubicBezTo>
                  <a:pt x="9980" y="12518"/>
                  <a:pt x="9970" y="12517"/>
                  <a:pt x="9959" y="12517"/>
                </a:cubicBezTo>
                <a:cubicBezTo>
                  <a:pt x="9825" y="12517"/>
                  <a:pt x="9700" y="12577"/>
                  <a:pt x="9608" y="12678"/>
                </a:cubicBezTo>
                <a:lnTo>
                  <a:pt x="9608" y="12678"/>
                </a:lnTo>
                <a:cubicBezTo>
                  <a:pt x="9606" y="12657"/>
                  <a:pt x="9602" y="12635"/>
                  <a:pt x="9597" y="12614"/>
                </a:cubicBezTo>
                <a:lnTo>
                  <a:pt x="9610" y="12614"/>
                </a:lnTo>
                <a:cubicBezTo>
                  <a:pt x="9571" y="12418"/>
                  <a:pt x="9395" y="12273"/>
                  <a:pt x="9201" y="12273"/>
                </a:cubicBezTo>
                <a:cubicBezTo>
                  <a:pt x="9193" y="12273"/>
                  <a:pt x="9184" y="12273"/>
                  <a:pt x="9176" y="12274"/>
                </a:cubicBezTo>
                <a:cubicBezTo>
                  <a:pt x="8958" y="12287"/>
                  <a:pt x="8781" y="12478"/>
                  <a:pt x="8781" y="12695"/>
                </a:cubicBezTo>
                <a:cubicBezTo>
                  <a:pt x="8781" y="12899"/>
                  <a:pt x="8944" y="13089"/>
                  <a:pt x="9162" y="13103"/>
                </a:cubicBezTo>
                <a:cubicBezTo>
                  <a:pt x="9173" y="13104"/>
                  <a:pt x="9183" y="13104"/>
                  <a:pt x="9194" y="13104"/>
                </a:cubicBezTo>
                <a:cubicBezTo>
                  <a:pt x="9312" y="13104"/>
                  <a:pt x="9422" y="13058"/>
                  <a:pt x="9502" y="12982"/>
                </a:cubicBezTo>
                <a:lnTo>
                  <a:pt x="9502" y="12982"/>
                </a:lnTo>
                <a:cubicBezTo>
                  <a:pt x="9524" y="13131"/>
                  <a:pt x="9618" y="13273"/>
                  <a:pt x="9746" y="13348"/>
                </a:cubicBezTo>
                <a:cubicBezTo>
                  <a:pt x="9725" y="13345"/>
                  <a:pt x="9705" y="13344"/>
                  <a:pt x="9684" y="13344"/>
                </a:cubicBezTo>
                <a:cubicBezTo>
                  <a:pt x="9548" y="13344"/>
                  <a:pt x="9418" y="13401"/>
                  <a:pt x="9330" y="13497"/>
                </a:cubicBezTo>
                <a:lnTo>
                  <a:pt x="9330" y="13497"/>
                </a:lnTo>
                <a:cubicBezTo>
                  <a:pt x="9327" y="13474"/>
                  <a:pt x="9325" y="13452"/>
                  <a:pt x="9325" y="13429"/>
                </a:cubicBezTo>
                <a:cubicBezTo>
                  <a:pt x="9276" y="13198"/>
                  <a:pt x="9104" y="13099"/>
                  <a:pt x="8929" y="13099"/>
                </a:cubicBezTo>
                <a:cubicBezTo>
                  <a:pt x="8672" y="13099"/>
                  <a:pt x="8410" y="13315"/>
                  <a:pt x="8523" y="13647"/>
                </a:cubicBezTo>
                <a:cubicBezTo>
                  <a:pt x="8564" y="13796"/>
                  <a:pt x="8700" y="13905"/>
                  <a:pt x="8863" y="13932"/>
                </a:cubicBezTo>
                <a:cubicBezTo>
                  <a:pt x="8875" y="13933"/>
                  <a:pt x="8887" y="13933"/>
                  <a:pt x="8899" y="13933"/>
                </a:cubicBezTo>
                <a:cubicBezTo>
                  <a:pt x="9024" y="13933"/>
                  <a:pt x="9141" y="13886"/>
                  <a:pt x="9221" y="13799"/>
                </a:cubicBezTo>
                <a:lnTo>
                  <a:pt x="9221" y="13799"/>
                </a:lnTo>
                <a:cubicBezTo>
                  <a:pt x="9245" y="13958"/>
                  <a:pt x="9344" y="14099"/>
                  <a:pt x="9488" y="14177"/>
                </a:cubicBezTo>
                <a:cubicBezTo>
                  <a:pt x="9475" y="14176"/>
                  <a:pt x="9463" y="14176"/>
                  <a:pt x="9450" y="14176"/>
                </a:cubicBezTo>
                <a:cubicBezTo>
                  <a:pt x="9310" y="14176"/>
                  <a:pt x="9180" y="14227"/>
                  <a:pt x="9091" y="14320"/>
                </a:cubicBezTo>
                <a:lnTo>
                  <a:pt x="9091" y="14320"/>
                </a:lnTo>
                <a:cubicBezTo>
                  <a:pt x="9094" y="14352"/>
                  <a:pt x="9094" y="14383"/>
                  <a:pt x="9094" y="14408"/>
                </a:cubicBezTo>
                <a:lnTo>
                  <a:pt x="9080" y="14476"/>
                </a:lnTo>
                <a:cubicBezTo>
                  <a:pt x="9056" y="14528"/>
                  <a:pt x="9023" y="14574"/>
                  <a:pt x="8982" y="14613"/>
                </a:cubicBezTo>
                <a:lnTo>
                  <a:pt x="8982" y="14613"/>
                </a:lnTo>
                <a:cubicBezTo>
                  <a:pt x="8979" y="14577"/>
                  <a:pt x="8980" y="14540"/>
                  <a:pt x="8985" y="14503"/>
                </a:cubicBezTo>
                <a:lnTo>
                  <a:pt x="9012" y="14435"/>
                </a:lnTo>
                <a:cubicBezTo>
                  <a:pt x="9032" y="14392"/>
                  <a:pt x="9059" y="14353"/>
                  <a:pt x="9091" y="14320"/>
                </a:cubicBezTo>
                <a:lnTo>
                  <a:pt x="9091" y="14320"/>
                </a:lnTo>
                <a:cubicBezTo>
                  <a:pt x="9089" y="14300"/>
                  <a:pt x="9086" y="14279"/>
                  <a:pt x="9080" y="14258"/>
                </a:cubicBezTo>
                <a:cubicBezTo>
                  <a:pt x="9041" y="14063"/>
                  <a:pt x="8878" y="13918"/>
                  <a:pt x="8673" y="13918"/>
                </a:cubicBezTo>
                <a:cubicBezTo>
                  <a:pt x="8664" y="13918"/>
                  <a:pt x="8655" y="13918"/>
                  <a:pt x="8645" y="13919"/>
                </a:cubicBezTo>
                <a:cubicBezTo>
                  <a:pt x="8442" y="13932"/>
                  <a:pt x="8265" y="14095"/>
                  <a:pt x="8265" y="14313"/>
                </a:cubicBezTo>
                <a:cubicBezTo>
                  <a:pt x="8251" y="14530"/>
                  <a:pt x="8401" y="14707"/>
                  <a:pt x="8618" y="14734"/>
                </a:cubicBezTo>
                <a:cubicBezTo>
                  <a:pt x="8638" y="14737"/>
                  <a:pt x="8657" y="14738"/>
                  <a:pt x="8677" y="14738"/>
                </a:cubicBezTo>
                <a:cubicBezTo>
                  <a:pt x="8791" y="14738"/>
                  <a:pt x="8900" y="14692"/>
                  <a:pt x="8982" y="14613"/>
                </a:cubicBezTo>
                <a:lnTo>
                  <a:pt x="8982" y="14613"/>
                </a:lnTo>
                <a:cubicBezTo>
                  <a:pt x="8996" y="14774"/>
                  <a:pt x="9085" y="14917"/>
                  <a:pt x="9230" y="15006"/>
                </a:cubicBezTo>
                <a:cubicBezTo>
                  <a:pt x="9211" y="15004"/>
                  <a:pt x="9193" y="15002"/>
                  <a:pt x="9175" y="15002"/>
                </a:cubicBezTo>
                <a:cubicBezTo>
                  <a:pt x="9057" y="15002"/>
                  <a:pt x="8946" y="15050"/>
                  <a:pt x="8863" y="15131"/>
                </a:cubicBezTo>
                <a:lnTo>
                  <a:pt x="8863" y="15131"/>
                </a:lnTo>
                <a:cubicBezTo>
                  <a:pt x="8864" y="15148"/>
                  <a:pt x="8864" y="15165"/>
                  <a:pt x="8863" y="15183"/>
                </a:cubicBezTo>
                <a:cubicBezTo>
                  <a:pt x="8863" y="15223"/>
                  <a:pt x="8849" y="15278"/>
                  <a:pt x="8849" y="15319"/>
                </a:cubicBezTo>
                <a:cubicBezTo>
                  <a:pt x="8823" y="15376"/>
                  <a:pt x="8785" y="15426"/>
                  <a:pt x="8739" y="15467"/>
                </a:cubicBezTo>
                <a:lnTo>
                  <a:pt x="8739" y="15467"/>
                </a:lnTo>
                <a:cubicBezTo>
                  <a:pt x="8734" y="15423"/>
                  <a:pt x="8734" y="15377"/>
                  <a:pt x="8741" y="15332"/>
                </a:cubicBezTo>
                <a:cubicBezTo>
                  <a:pt x="8765" y="15253"/>
                  <a:pt x="8808" y="15185"/>
                  <a:pt x="8863" y="15131"/>
                </a:cubicBezTo>
                <a:lnTo>
                  <a:pt x="8863" y="15131"/>
                </a:lnTo>
                <a:cubicBezTo>
                  <a:pt x="8850" y="14874"/>
                  <a:pt x="8645" y="14742"/>
                  <a:pt x="8442" y="14742"/>
                </a:cubicBezTo>
                <a:cubicBezTo>
                  <a:pt x="8243" y="14742"/>
                  <a:pt x="8047" y="14868"/>
                  <a:pt x="8034" y="15128"/>
                </a:cubicBezTo>
                <a:cubicBezTo>
                  <a:pt x="8020" y="15346"/>
                  <a:pt x="8170" y="15550"/>
                  <a:pt x="8387" y="15577"/>
                </a:cubicBezTo>
                <a:cubicBezTo>
                  <a:pt x="8407" y="15580"/>
                  <a:pt x="8426" y="15581"/>
                  <a:pt x="8446" y="15581"/>
                </a:cubicBezTo>
                <a:cubicBezTo>
                  <a:pt x="8554" y="15581"/>
                  <a:pt x="8659" y="15539"/>
                  <a:pt x="8739" y="15467"/>
                </a:cubicBezTo>
                <a:lnTo>
                  <a:pt x="8739" y="15467"/>
                </a:lnTo>
                <a:cubicBezTo>
                  <a:pt x="8757" y="15608"/>
                  <a:pt x="8834" y="15739"/>
                  <a:pt x="8958" y="15821"/>
                </a:cubicBezTo>
                <a:cubicBezTo>
                  <a:pt x="8948" y="15821"/>
                  <a:pt x="8938" y="15821"/>
                  <a:pt x="8928" y="15821"/>
                </a:cubicBezTo>
                <a:cubicBezTo>
                  <a:pt x="8792" y="15821"/>
                  <a:pt x="8659" y="15878"/>
                  <a:pt x="8565" y="15976"/>
                </a:cubicBezTo>
                <a:lnTo>
                  <a:pt x="8565" y="15976"/>
                </a:lnTo>
                <a:cubicBezTo>
                  <a:pt x="8565" y="15992"/>
                  <a:pt x="8565" y="16008"/>
                  <a:pt x="8564" y="16025"/>
                </a:cubicBezTo>
                <a:cubicBezTo>
                  <a:pt x="8550" y="16066"/>
                  <a:pt x="8550" y="16107"/>
                  <a:pt x="8550" y="16148"/>
                </a:cubicBezTo>
                <a:cubicBezTo>
                  <a:pt x="8520" y="16183"/>
                  <a:pt x="8487" y="16216"/>
                  <a:pt x="8451" y="16247"/>
                </a:cubicBezTo>
                <a:lnTo>
                  <a:pt x="8451" y="16247"/>
                </a:lnTo>
                <a:cubicBezTo>
                  <a:pt x="8450" y="16219"/>
                  <a:pt x="8451" y="16190"/>
                  <a:pt x="8455" y="16161"/>
                </a:cubicBezTo>
                <a:cubicBezTo>
                  <a:pt x="8477" y="16090"/>
                  <a:pt x="8516" y="16027"/>
                  <a:pt x="8565" y="15976"/>
                </a:cubicBezTo>
                <a:lnTo>
                  <a:pt x="8565" y="15976"/>
                </a:lnTo>
                <a:cubicBezTo>
                  <a:pt x="8559" y="15712"/>
                  <a:pt x="8357" y="15585"/>
                  <a:pt x="8154" y="15585"/>
                </a:cubicBezTo>
                <a:cubicBezTo>
                  <a:pt x="7927" y="15585"/>
                  <a:pt x="7699" y="15745"/>
                  <a:pt x="7748" y="16053"/>
                </a:cubicBezTo>
                <a:cubicBezTo>
                  <a:pt x="7760" y="16259"/>
                  <a:pt x="7936" y="16408"/>
                  <a:pt x="8138" y="16408"/>
                </a:cubicBezTo>
                <a:cubicBezTo>
                  <a:pt x="8176" y="16408"/>
                  <a:pt x="8213" y="16403"/>
                  <a:pt x="8251" y="16392"/>
                </a:cubicBezTo>
                <a:cubicBezTo>
                  <a:pt x="8320" y="16349"/>
                  <a:pt x="8389" y="16301"/>
                  <a:pt x="8451" y="16247"/>
                </a:cubicBezTo>
                <a:lnTo>
                  <a:pt x="8451" y="16247"/>
                </a:lnTo>
                <a:cubicBezTo>
                  <a:pt x="8456" y="16421"/>
                  <a:pt x="8548" y="16584"/>
                  <a:pt x="8700" y="16678"/>
                </a:cubicBezTo>
                <a:cubicBezTo>
                  <a:pt x="8681" y="16675"/>
                  <a:pt x="8663" y="16674"/>
                  <a:pt x="8645" y="16674"/>
                </a:cubicBezTo>
                <a:cubicBezTo>
                  <a:pt x="8520" y="16674"/>
                  <a:pt x="8403" y="16727"/>
                  <a:pt x="8319" y="16817"/>
                </a:cubicBezTo>
                <a:lnTo>
                  <a:pt x="8319" y="16817"/>
                </a:lnTo>
                <a:cubicBezTo>
                  <a:pt x="8319" y="16820"/>
                  <a:pt x="8319" y="16824"/>
                  <a:pt x="8319" y="16827"/>
                </a:cubicBezTo>
                <a:lnTo>
                  <a:pt x="8319" y="16963"/>
                </a:lnTo>
                <a:lnTo>
                  <a:pt x="8306" y="16963"/>
                </a:lnTo>
                <a:cubicBezTo>
                  <a:pt x="8278" y="16990"/>
                  <a:pt x="8265" y="17018"/>
                  <a:pt x="8238" y="17058"/>
                </a:cubicBezTo>
                <a:cubicBezTo>
                  <a:pt x="8227" y="17073"/>
                  <a:pt x="8215" y="17087"/>
                  <a:pt x="8202" y="17100"/>
                </a:cubicBezTo>
                <a:lnTo>
                  <a:pt x="8202" y="17100"/>
                </a:lnTo>
                <a:cubicBezTo>
                  <a:pt x="8201" y="17068"/>
                  <a:pt x="8204" y="17036"/>
                  <a:pt x="8210" y="17004"/>
                </a:cubicBezTo>
                <a:cubicBezTo>
                  <a:pt x="8233" y="16932"/>
                  <a:pt x="8271" y="16868"/>
                  <a:pt x="8319" y="16817"/>
                </a:cubicBezTo>
                <a:lnTo>
                  <a:pt x="8319" y="16817"/>
                </a:lnTo>
                <a:cubicBezTo>
                  <a:pt x="8315" y="16617"/>
                  <a:pt x="8180" y="16446"/>
                  <a:pt x="7979" y="16420"/>
                </a:cubicBezTo>
                <a:cubicBezTo>
                  <a:pt x="7953" y="16414"/>
                  <a:pt x="7926" y="16411"/>
                  <a:pt x="7899" y="16411"/>
                </a:cubicBezTo>
                <a:cubicBezTo>
                  <a:pt x="7734" y="16411"/>
                  <a:pt x="7576" y="16514"/>
                  <a:pt x="7517" y="16678"/>
                </a:cubicBezTo>
                <a:cubicBezTo>
                  <a:pt x="7449" y="16868"/>
                  <a:pt x="7531" y="17072"/>
                  <a:pt x="7708" y="17181"/>
                </a:cubicBezTo>
                <a:cubicBezTo>
                  <a:pt x="7766" y="17212"/>
                  <a:pt x="7831" y="17228"/>
                  <a:pt x="7896" y="17228"/>
                </a:cubicBezTo>
                <a:cubicBezTo>
                  <a:pt x="8009" y="17228"/>
                  <a:pt x="8121" y="17182"/>
                  <a:pt x="8202" y="17100"/>
                </a:cubicBezTo>
                <a:lnTo>
                  <a:pt x="8202" y="17100"/>
                </a:lnTo>
                <a:cubicBezTo>
                  <a:pt x="8208" y="17259"/>
                  <a:pt x="8308" y="17414"/>
                  <a:pt x="8455" y="17493"/>
                </a:cubicBezTo>
                <a:lnTo>
                  <a:pt x="8374" y="17507"/>
                </a:lnTo>
                <a:cubicBezTo>
                  <a:pt x="8251" y="17507"/>
                  <a:pt x="8138" y="17566"/>
                  <a:pt x="8062" y="17661"/>
                </a:cubicBezTo>
                <a:lnTo>
                  <a:pt x="8062" y="17661"/>
                </a:lnTo>
                <a:cubicBezTo>
                  <a:pt x="8063" y="17756"/>
                  <a:pt x="8025" y="17845"/>
                  <a:pt x="7964" y="17914"/>
                </a:cubicBezTo>
                <a:lnTo>
                  <a:pt x="7964" y="17914"/>
                </a:lnTo>
                <a:cubicBezTo>
                  <a:pt x="7964" y="17905"/>
                  <a:pt x="7965" y="17896"/>
                  <a:pt x="7966" y="17887"/>
                </a:cubicBezTo>
                <a:cubicBezTo>
                  <a:pt x="7977" y="17801"/>
                  <a:pt x="8011" y="17723"/>
                  <a:pt x="8062" y="17661"/>
                </a:cubicBezTo>
                <a:lnTo>
                  <a:pt x="8062" y="17661"/>
                </a:lnTo>
                <a:cubicBezTo>
                  <a:pt x="8062" y="17655"/>
                  <a:pt x="8061" y="17649"/>
                  <a:pt x="8061" y="17643"/>
                </a:cubicBezTo>
                <a:cubicBezTo>
                  <a:pt x="8061" y="17396"/>
                  <a:pt x="7864" y="17235"/>
                  <a:pt x="7656" y="17235"/>
                </a:cubicBezTo>
                <a:cubicBezTo>
                  <a:pt x="7556" y="17235"/>
                  <a:pt x="7452" y="17273"/>
                  <a:pt x="7368" y="17357"/>
                </a:cubicBezTo>
                <a:cubicBezTo>
                  <a:pt x="7123" y="17616"/>
                  <a:pt x="7300" y="18051"/>
                  <a:pt x="7667" y="18051"/>
                </a:cubicBezTo>
                <a:cubicBezTo>
                  <a:pt x="7782" y="18051"/>
                  <a:pt x="7890" y="17997"/>
                  <a:pt x="7964" y="17914"/>
                </a:cubicBezTo>
                <a:lnTo>
                  <a:pt x="7964" y="17914"/>
                </a:lnTo>
                <a:cubicBezTo>
                  <a:pt x="7955" y="18134"/>
                  <a:pt x="8103" y="18291"/>
                  <a:pt x="8279" y="18336"/>
                </a:cubicBezTo>
                <a:lnTo>
                  <a:pt x="8279" y="18336"/>
                </a:lnTo>
                <a:cubicBezTo>
                  <a:pt x="8303" y="18338"/>
                  <a:pt x="8327" y="18342"/>
                  <a:pt x="8350" y="18348"/>
                </a:cubicBezTo>
                <a:lnTo>
                  <a:pt x="8350" y="18348"/>
                </a:lnTo>
                <a:cubicBezTo>
                  <a:pt x="8326" y="18346"/>
                  <a:pt x="8302" y="18342"/>
                  <a:pt x="8279" y="18336"/>
                </a:cubicBezTo>
                <a:lnTo>
                  <a:pt x="8279" y="18336"/>
                </a:lnTo>
                <a:cubicBezTo>
                  <a:pt x="8269" y="18336"/>
                  <a:pt x="8260" y="18335"/>
                  <a:pt x="8250" y="18335"/>
                </a:cubicBezTo>
                <a:cubicBezTo>
                  <a:pt x="8241" y="18335"/>
                  <a:pt x="8233" y="18335"/>
                  <a:pt x="8224" y="18336"/>
                </a:cubicBezTo>
                <a:cubicBezTo>
                  <a:pt x="8007" y="18350"/>
                  <a:pt x="7830" y="18526"/>
                  <a:pt x="7830" y="18744"/>
                </a:cubicBezTo>
                <a:cubicBezTo>
                  <a:pt x="7830" y="18961"/>
                  <a:pt x="7993" y="19152"/>
                  <a:pt x="8210" y="19165"/>
                </a:cubicBezTo>
                <a:cubicBezTo>
                  <a:pt x="8221" y="19166"/>
                  <a:pt x="8232" y="19166"/>
                  <a:pt x="8242" y="19166"/>
                </a:cubicBezTo>
                <a:cubicBezTo>
                  <a:pt x="8355" y="19166"/>
                  <a:pt x="8457" y="19123"/>
                  <a:pt x="8536" y="19052"/>
                </a:cubicBezTo>
                <a:lnTo>
                  <a:pt x="8536" y="19052"/>
                </a:lnTo>
                <a:cubicBezTo>
                  <a:pt x="8555" y="19213"/>
                  <a:pt x="8655" y="19360"/>
                  <a:pt x="8809" y="19437"/>
                </a:cubicBezTo>
                <a:cubicBezTo>
                  <a:pt x="8780" y="19432"/>
                  <a:pt x="8751" y="19430"/>
                  <a:pt x="8722" y="19430"/>
                </a:cubicBezTo>
                <a:cubicBezTo>
                  <a:pt x="8594" y="19430"/>
                  <a:pt x="8475" y="19478"/>
                  <a:pt x="8387" y="19561"/>
                </a:cubicBezTo>
                <a:lnTo>
                  <a:pt x="8387" y="19561"/>
                </a:lnTo>
                <a:cubicBezTo>
                  <a:pt x="8388" y="19570"/>
                  <a:pt x="8387" y="19578"/>
                  <a:pt x="8387" y="19587"/>
                </a:cubicBezTo>
                <a:cubicBezTo>
                  <a:pt x="8387" y="19627"/>
                  <a:pt x="8374" y="19668"/>
                  <a:pt x="8374" y="19722"/>
                </a:cubicBezTo>
                <a:lnTo>
                  <a:pt x="8387" y="19709"/>
                </a:lnTo>
                <a:lnTo>
                  <a:pt x="8387" y="19709"/>
                </a:lnTo>
                <a:cubicBezTo>
                  <a:pt x="8356" y="19771"/>
                  <a:pt x="8313" y="19825"/>
                  <a:pt x="8262" y="19869"/>
                </a:cubicBezTo>
                <a:lnTo>
                  <a:pt x="8262" y="19869"/>
                </a:lnTo>
                <a:cubicBezTo>
                  <a:pt x="8259" y="19834"/>
                  <a:pt x="8260" y="19799"/>
                  <a:pt x="8265" y="19763"/>
                </a:cubicBezTo>
                <a:cubicBezTo>
                  <a:pt x="8288" y="19683"/>
                  <a:pt x="8331" y="19615"/>
                  <a:pt x="8387" y="19561"/>
                </a:cubicBezTo>
                <a:lnTo>
                  <a:pt x="8387" y="19561"/>
                </a:lnTo>
                <a:cubicBezTo>
                  <a:pt x="8382" y="19315"/>
                  <a:pt x="8179" y="19161"/>
                  <a:pt x="7971" y="19161"/>
                </a:cubicBezTo>
                <a:cubicBezTo>
                  <a:pt x="7861" y="19161"/>
                  <a:pt x="7750" y="19204"/>
                  <a:pt x="7667" y="19301"/>
                </a:cubicBezTo>
                <a:cubicBezTo>
                  <a:pt x="7426" y="19580"/>
                  <a:pt x="7634" y="19988"/>
                  <a:pt x="7971" y="19988"/>
                </a:cubicBezTo>
                <a:cubicBezTo>
                  <a:pt x="7996" y="19988"/>
                  <a:pt x="8021" y="19985"/>
                  <a:pt x="8047" y="19981"/>
                </a:cubicBezTo>
                <a:cubicBezTo>
                  <a:pt x="8128" y="19959"/>
                  <a:pt x="8201" y="19921"/>
                  <a:pt x="8262" y="19869"/>
                </a:cubicBezTo>
                <a:lnTo>
                  <a:pt x="8262" y="19869"/>
                </a:lnTo>
                <a:cubicBezTo>
                  <a:pt x="8274" y="20031"/>
                  <a:pt x="8364" y="20177"/>
                  <a:pt x="8510" y="20266"/>
                </a:cubicBezTo>
                <a:cubicBezTo>
                  <a:pt x="8499" y="20265"/>
                  <a:pt x="8488" y="20265"/>
                  <a:pt x="8477" y="20265"/>
                </a:cubicBezTo>
                <a:cubicBezTo>
                  <a:pt x="8349" y="20265"/>
                  <a:pt x="8224" y="20311"/>
                  <a:pt x="8132" y="20395"/>
                </a:cubicBezTo>
                <a:lnTo>
                  <a:pt x="8132" y="20395"/>
                </a:lnTo>
                <a:cubicBezTo>
                  <a:pt x="8132" y="20411"/>
                  <a:pt x="8131" y="20427"/>
                  <a:pt x="8129" y="20443"/>
                </a:cubicBezTo>
                <a:lnTo>
                  <a:pt x="8129" y="20538"/>
                </a:lnTo>
                <a:cubicBezTo>
                  <a:pt x="8115" y="20565"/>
                  <a:pt x="8088" y="20592"/>
                  <a:pt x="8075" y="20620"/>
                </a:cubicBezTo>
                <a:cubicBezTo>
                  <a:pt x="8053" y="20650"/>
                  <a:pt x="8030" y="20677"/>
                  <a:pt x="8004" y="20700"/>
                </a:cubicBezTo>
                <a:lnTo>
                  <a:pt x="8004" y="20700"/>
                </a:lnTo>
                <a:cubicBezTo>
                  <a:pt x="8001" y="20665"/>
                  <a:pt x="8002" y="20629"/>
                  <a:pt x="8007" y="20592"/>
                </a:cubicBezTo>
                <a:cubicBezTo>
                  <a:pt x="8031" y="20514"/>
                  <a:pt x="8076" y="20447"/>
                  <a:pt x="8132" y="20395"/>
                </a:cubicBezTo>
                <a:lnTo>
                  <a:pt x="8132" y="20395"/>
                </a:lnTo>
                <a:cubicBezTo>
                  <a:pt x="8136" y="20198"/>
                  <a:pt x="8005" y="20032"/>
                  <a:pt x="7816" y="19994"/>
                </a:cubicBezTo>
                <a:cubicBezTo>
                  <a:pt x="7781" y="19986"/>
                  <a:pt x="7747" y="19982"/>
                  <a:pt x="7714" y="19982"/>
                </a:cubicBezTo>
                <a:cubicBezTo>
                  <a:pt x="7310" y="19982"/>
                  <a:pt x="7142" y="20568"/>
                  <a:pt x="7544" y="20769"/>
                </a:cubicBezTo>
                <a:cubicBezTo>
                  <a:pt x="7602" y="20794"/>
                  <a:pt x="7663" y="20806"/>
                  <a:pt x="7722" y="20806"/>
                </a:cubicBezTo>
                <a:cubicBezTo>
                  <a:pt x="7825" y="20806"/>
                  <a:pt x="7924" y="20770"/>
                  <a:pt x="8004" y="20700"/>
                </a:cubicBezTo>
                <a:lnTo>
                  <a:pt x="8004" y="20700"/>
                </a:lnTo>
                <a:cubicBezTo>
                  <a:pt x="8016" y="20861"/>
                  <a:pt x="8106" y="21004"/>
                  <a:pt x="8251" y="21082"/>
                </a:cubicBezTo>
                <a:cubicBezTo>
                  <a:pt x="8081" y="21111"/>
                  <a:pt x="7963" y="21157"/>
                  <a:pt x="7884" y="21228"/>
                </a:cubicBezTo>
                <a:lnTo>
                  <a:pt x="7884" y="21228"/>
                </a:lnTo>
                <a:cubicBezTo>
                  <a:pt x="7881" y="21348"/>
                  <a:pt x="7832" y="21447"/>
                  <a:pt x="7758" y="21516"/>
                </a:cubicBezTo>
                <a:lnTo>
                  <a:pt x="7758" y="21516"/>
                </a:lnTo>
                <a:cubicBezTo>
                  <a:pt x="7758" y="21499"/>
                  <a:pt x="7759" y="21480"/>
                  <a:pt x="7762" y="21462"/>
                </a:cubicBezTo>
                <a:cubicBezTo>
                  <a:pt x="7780" y="21363"/>
                  <a:pt x="7819" y="21287"/>
                  <a:pt x="7884" y="21228"/>
                </a:cubicBezTo>
                <a:lnTo>
                  <a:pt x="7884" y="21228"/>
                </a:lnTo>
                <a:cubicBezTo>
                  <a:pt x="7884" y="21225"/>
                  <a:pt x="7884" y="21221"/>
                  <a:pt x="7884" y="21218"/>
                </a:cubicBezTo>
                <a:cubicBezTo>
                  <a:pt x="7897" y="21007"/>
                  <a:pt x="7720" y="20823"/>
                  <a:pt x="7500" y="20823"/>
                </a:cubicBezTo>
                <a:cubicBezTo>
                  <a:pt x="7494" y="20823"/>
                  <a:pt x="7487" y="20823"/>
                  <a:pt x="7481" y="20823"/>
                </a:cubicBezTo>
                <a:lnTo>
                  <a:pt x="7481" y="20823"/>
                </a:lnTo>
                <a:cubicBezTo>
                  <a:pt x="7479" y="20823"/>
                  <a:pt x="7476" y="20823"/>
                  <a:pt x="7473" y="20823"/>
                </a:cubicBezTo>
                <a:cubicBezTo>
                  <a:pt x="7118" y="20823"/>
                  <a:pt x="6950" y="21249"/>
                  <a:pt x="7205" y="21503"/>
                </a:cubicBezTo>
                <a:cubicBezTo>
                  <a:pt x="7285" y="21587"/>
                  <a:pt x="7385" y="21625"/>
                  <a:pt x="7484" y="21625"/>
                </a:cubicBezTo>
                <a:cubicBezTo>
                  <a:pt x="7584" y="21625"/>
                  <a:pt x="7683" y="21586"/>
                  <a:pt x="7758" y="21516"/>
                </a:cubicBezTo>
                <a:lnTo>
                  <a:pt x="7758" y="21516"/>
                </a:lnTo>
                <a:cubicBezTo>
                  <a:pt x="7756" y="21671"/>
                  <a:pt x="7842" y="21810"/>
                  <a:pt x="7969" y="21879"/>
                </a:cubicBezTo>
                <a:lnTo>
                  <a:pt x="7969" y="21879"/>
                </a:lnTo>
                <a:cubicBezTo>
                  <a:pt x="7997" y="21874"/>
                  <a:pt x="8026" y="21871"/>
                  <a:pt x="8055" y="21871"/>
                </a:cubicBezTo>
                <a:cubicBezTo>
                  <a:pt x="8133" y="21871"/>
                  <a:pt x="8211" y="21891"/>
                  <a:pt x="8278" y="21931"/>
                </a:cubicBezTo>
                <a:lnTo>
                  <a:pt x="8278" y="21931"/>
                </a:lnTo>
                <a:cubicBezTo>
                  <a:pt x="8368" y="21906"/>
                  <a:pt x="8454" y="21844"/>
                  <a:pt x="8537" y="21748"/>
                </a:cubicBezTo>
                <a:lnTo>
                  <a:pt x="8768" y="22169"/>
                </a:lnTo>
                <a:cubicBezTo>
                  <a:pt x="8654" y="22169"/>
                  <a:pt x="8550" y="22211"/>
                  <a:pt x="8469" y="22281"/>
                </a:cubicBezTo>
                <a:lnTo>
                  <a:pt x="8469" y="22281"/>
                </a:lnTo>
                <a:cubicBezTo>
                  <a:pt x="8469" y="22289"/>
                  <a:pt x="8469" y="22297"/>
                  <a:pt x="8469" y="22305"/>
                </a:cubicBezTo>
                <a:cubicBezTo>
                  <a:pt x="8469" y="22346"/>
                  <a:pt x="8455" y="22400"/>
                  <a:pt x="8455" y="22441"/>
                </a:cubicBezTo>
                <a:cubicBezTo>
                  <a:pt x="8428" y="22510"/>
                  <a:pt x="8385" y="22567"/>
                  <a:pt x="8331" y="22610"/>
                </a:cubicBezTo>
                <a:lnTo>
                  <a:pt x="8331" y="22610"/>
                </a:lnTo>
                <a:cubicBezTo>
                  <a:pt x="8327" y="22572"/>
                  <a:pt x="8327" y="22533"/>
                  <a:pt x="8333" y="22495"/>
                </a:cubicBezTo>
                <a:cubicBezTo>
                  <a:pt x="8357" y="22411"/>
                  <a:pt x="8405" y="22337"/>
                  <a:pt x="8469" y="22281"/>
                </a:cubicBezTo>
                <a:lnTo>
                  <a:pt x="8469" y="22281"/>
                </a:lnTo>
                <a:cubicBezTo>
                  <a:pt x="8470" y="22114"/>
                  <a:pt x="8389" y="21996"/>
                  <a:pt x="8278" y="21931"/>
                </a:cubicBezTo>
                <a:lnTo>
                  <a:pt x="8278" y="21931"/>
                </a:lnTo>
                <a:cubicBezTo>
                  <a:pt x="8248" y="21939"/>
                  <a:pt x="8218" y="21943"/>
                  <a:pt x="8187" y="21943"/>
                </a:cubicBezTo>
                <a:cubicBezTo>
                  <a:pt x="8128" y="21943"/>
                  <a:pt x="8068" y="21928"/>
                  <a:pt x="8007" y="21897"/>
                </a:cubicBezTo>
                <a:cubicBezTo>
                  <a:pt x="7994" y="21892"/>
                  <a:pt x="7981" y="21886"/>
                  <a:pt x="7969" y="21879"/>
                </a:cubicBezTo>
                <a:lnTo>
                  <a:pt x="7969" y="21879"/>
                </a:lnTo>
                <a:cubicBezTo>
                  <a:pt x="7807" y="21911"/>
                  <a:pt x="7664" y="22037"/>
                  <a:pt x="7653" y="22264"/>
                </a:cubicBezTo>
                <a:cubicBezTo>
                  <a:pt x="7626" y="22482"/>
                  <a:pt x="7789" y="22686"/>
                  <a:pt x="8020" y="22699"/>
                </a:cubicBezTo>
                <a:cubicBezTo>
                  <a:pt x="8032" y="22700"/>
                  <a:pt x="8044" y="22700"/>
                  <a:pt x="8056" y="22700"/>
                </a:cubicBezTo>
                <a:cubicBezTo>
                  <a:pt x="8158" y="22700"/>
                  <a:pt x="8255" y="22669"/>
                  <a:pt x="8331" y="22610"/>
                </a:cubicBezTo>
                <a:lnTo>
                  <a:pt x="8331" y="22610"/>
                </a:lnTo>
                <a:cubicBezTo>
                  <a:pt x="8346" y="22762"/>
                  <a:pt x="8433" y="22908"/>
                  <a:pt x="8564" y="22985"/>
                </a:cubicBezTo>
                <a:cubicBezTo>
                  <a:pt x="8553" y="22984"/>
                  <a:pt x="8543" y="22984"/>
                  <a:pt x="8532" y="22984"/>
                </a:cubicBezTo>
                <a:cubicBezTo>
                  <a:pt x="8403" y="22984"/>
                  <a:pt x="8279" y="23030"/>
                  <a:pt x="8187" y="23111"/>
                </a:cubicBezTo>
                <a:lnTo>
                  <a:pt x="8187" y="23111"/>
                </a:lnTo>
                <a:cubicBezTo>
                  <a:pt x="8187" y="23128"/>
                  <a:pt x="8186" y="23145"/>
                  <a:pt x="8183" y="23161"/>
                </a:cubicBezTo>
                <a:lnTo>
                  <a:pt x="8183" y="23256"/>
                </a:lnTo>
                <a:cubicBezTo>
                  <a:pt x="8170" y="23284"/>
                  <a:pt x="8143" y="23311"/>
                  <a:pt x="8129" y="23338"/>
                </a:cubicBezTo>
                <a:cubicBezTo>
                  <a:pt x="8104" y="23375"/>
                  <a:pt x="8076" y="23407"/>
                  <a:pt x="8045" y="23433"/>
                </a:cubicBezTo>
                <a:lnTo>
                  <a:pt x="8045" y="23433"/>
                </a:lnTo>
                <a:cubicBezTo>
                  <a:pt x="8042" y="23397"/>
                  <a:pt x="8043" y="23361"/>
                  <a:pt x="8047" y="23324"/>
                </a:cubicBezTo>
                <a:cubicBezTo>
                  <a:pt x="8074" y="23240"/>
                  <a:pt x="8123" y="23167"/>
                  <a:pt x="8187" y="23111"/>
                </a:cubicBezTo>
                <a:lnTo>
                  <a:pt x="8187" y="23111"/>
                </a:lnTo>
                <a:cubicBezTo>
                  <a:pt x="8188" y="22927"/>
                  <a:pt x="8058" y="22763"/>
                  <a:pt x="7871" y="22713"/>
                </a:cubicBezTo>
                <a:cubicBezTo>
                  <a:pt x="7841" y="22707"/>
                  <a:pt x="7812" y="22704"/>
                  <a:pt x="7784" y="22704"/>
                </a:cubicBezTo>
                <a:cubicBezTo>
                  <a:pt x="7499" y="22704"/>
                  <a:pt x="7285" y="22998"/>
                  <a:pt x="7409" y="23270"/>
                </a:cubicBezTo>
                <a:cubicBezTo>
                  <a:pt x="7475" y="23440"/>
                  <a:pt x="7627" y="23530"/>
                  <a:pt x="7782" y="23530"/>
                </a:cubicBezTo>
                <a:cubicBezTo>
                  <a:pt x="7874" y="23530"/>
                  <a:pt x="7967" y="23498"/>
                  <a:pt x="8045" y="23433"/>
                </a:cubicBezTo>
                <a:lnTo>
                  <a:pt x="8045" y="23433"/>
                </a:lnTo>
                <a:cubicBezTo>
                  <a:pt x="8057" y="23579"/>
                  <a:pt x="8129" y="23712"/>
                  <a:pt x="8238" y="23797"/>
                </a:cubicBezTo>
                <a:lnTo>
                  <a:pt x="8238" y="23797"/>
                </a:lnTo>
                <a:cubicBezTo>
                  <a:pt x="8256" y="23792"/>
                  <a:pt x="8274" y="23789"/>
                  <a:pt x="8292" y="23787"/>
                </a:cubicBezTo>
                <a:cubicBezTo>
                  <a:pt x="8333" y="23773"/>
                  <a:pt x="8401" y="23773"/>
                  <a:pt x="8442" y="23759"/>
                </a:cubicBezTo>
                <a:lnTo>
                  <a:pt x="8496" y="23787"/>
                </a:lnTo>
                <a:cubicBezTo>
                  <a:pt x="8533" y="23801"/>
                  <a:pt x="8566" y="23819"/>
                  <a:pt x="8597" y="23841"/>
                </a:cubicBezTo>
                <a:lnTo>
                  <a:pt x="8597" y="23841"/>
                </a:lnTo>
                <a:cubicBezTo>
                  <a:pt x="8691" y="23809"/>
                  <a:pt x="8776" y="23747"/>
                  <a:pt x="8836" y="23664"/>
                </a:cubicBezTo>
                <a:lnTo>
                  <a:pt x="9053" y="24113"/>
                </a:lnTo>
                <a:cubicBezTo>
                  <a:pt x="8946" y="24113"/>
                  <a:pt x="8853" y="24151"/>
                  <a:pt x="8781" y="24214"/>
                </a:cubicBezTo>
                <a:lnTo>
                  <a:pt x="8781" y="24214"/>
                </a:lnTo>
                <a:cubicBezTo>
                  <a:pt x="8772" y="24352"/>
                  <a:pt x="8714" y="24454"/>
                  <a:pt x="8631" y="24521"/>
                </a:cubicBezTo>
                <a:lnTo>
                  <a:pt x="8631" y="24521"/>
                </a:lnTo>
                <a:cubicBezTo>
                  <a:pt x="8635" y="24482"/>
                  <a:pt x="8644" y="24441"/>
                  <a:pt x="8659" y="24398"/>
                </a:cubicBezTo>
                <a:cubicBezTo>
                  <a:pt x="8683" y="24327"/>
                  <a:pt x="8725" y="24263"/>
                  <a:pt x="8781" y="24214"/>
                </a:cubicBezTo>
                <a:lnTo>
                  <a:pt x="8781" y="24214"/>
                </a:lnTo>
                <a:cubicBezTo>
                  <a:pt x="8781" y="24212"/>
                  <a:pt x="8781" y="24210"/>
                  <a:pt x="8781" y="24208"/>
                </a:cubicBezTo>
                <a:cubicBezTo>
                  <a:pt x="8781" y="24057"/>
                  <a:pt x="8713" y="23923"/>
                  <a:pt x="8597" y="23841"/>
                </a:cubicBezTo>
                <a:lnTo>
                  <a:pt x="8597" y="23841"/>
                </a:lnTo>
                <a:cubicBezTo>
                  <a:pt x="8550" y="23856"/>
                  <a:pt x="8502" y="23865"/>
                  <a:pt x="8453" y="23865"/>
                </a:cubicBezTo>
                <a:cubicBezTo>
                  <a:pt x="8422" y="23865"/>
                  <a:pt x="8391" y="23862"/>
                  <a:pt x="8360" y="23854"/>
                </a:cubicBezTo>
                <a:lnTo>
                  <a:pt x="8306" y="23841"/>
                </a:lnTo>
                <a:cubicBezTo>
                  <a:pt x="8282" y="23828"/>
                  <a:pt x="8260" y="23813"/>
                  <a:pt x="8238" y="23797"/>
                </a:cubicBezTo>
                <a:lnTo>
                  <a:pt x="8238" y="23797"/>
                </a:lnTo>
                <a:cubicBezTo>
                  <a:pt x="8051" y="23848"/>
                  <a:pt x="7927" y="24035"/>
                  <a:pt x="7952" y="24221"/>
                </a:cubicBezTo>
                <a:cubicBezTo>
                  <a:pt x="7972" y="24483"/>
                  <a:pt x="8168" y="24612"/>
                  <a:pt x="8364" y="24612"/>
                </a:cubicBezTo>
                <a:cubicBezTo>
                  <a:pt x="8460" y="24612"/>
                  <a:pt x="8556" y="24582"/>
                  <a:pt x="8631" y="24521"/>
                </a:cubicBezTo>
                <a:lnTo>
                  <a:pt x="8631" y="24521"/>
                </a:lnTo>
                <a:cubicBezTo>
                  <a:pt x="8616" y="24690"/>
                  <a:pt x="8708" y="24820"/>
                  <a:pt x="8863" y="24942"/>
                </a:cubicBezTo>
                <a:cubicBezTo>
                  <a:pt x="8845" y="24940"/>
                  <a:pt x="8828" y="24938"/>
                  <a:pt x="8811" y="24938"/>
                </a:cubicBezTo>
                <a:cubicBezTo>
                  <a:pt x="8707" y="24938"/>
                  <a:pt x="8610" y="24980"/>
                  <a:pt x="8534" y="25049"/>
                </a:cubicBezTo>
                <a:lnTo>
                  <a:pt x="8534" y="25049"/>
                </a:lnTo>
                <a:cubicBezTo>
                  <a:pt x="8519" y="25163"/>
                  <a:pt x="8463" y="25257"/>
                  <a:pt x="8385" y="25322"/>
                </a:cubicBezTo>
                <a:lnTo>
                  <a:pt x="8385" y="25322"/>
                </a:lnTo>
                <a:cubicBezTo>
                  <a:pt x="8388" y="25300"/>
                  <a:pt x="8393" y="25278"/>
                  <a:pt x="8401" y="25254"/>
                </a:cubicBezTo>
                <a:cubicBezTo>
                  <a:pt x="8428" y="25173"/>
                  <a:pt x="8474" y="25103"/>
                  <a:pt x="8534" y="25049"/>
                </a:cubicBezTo>
                <a:lnTo>
                  <a:pt x="8534" y="25049"/>
                </a:lnTo>
                <a:cubicBezTo>
                  <a:pt x="8535" y="25036"/>
                  <a:pt x="8536" y="25023"/>
                  <a:pt x="8537" y="25010"/>
                </a:cubicBezTo>
                <a:cubicBezTo>
                  <a:pt x="8537" y="24792"/>
                  <a:pt x="8346" y="24602"/>
                  <a:pt x="8129" y="24602"/>
                </a:cubicBezTo>
                <a:lnTo>
                  <a:pt x="8129" y="24588"/>
                </a:lnTo>
                <a:cubicBezTo>
                  <a:pt x="7762" y="24588"/>
                  <a:pt x="7572" y="25037"/>
                  <a:pt x="7830" y="25295"/>
                </a:cubicBezTo>
                <a:cubicBezTo>
                  <a:pt x="7910" y="25384"/>
                  <a:pt x="8012" y="25424"/>
                  <a:pt x="8113" y="25424"/>
                </a:cubicBezTo>
                <a:cubicBezTo>
                  <a:pt x="8211" y="25424"/>
                  <a:pt x="8308" y="25387"/>
                  <a:pt x="8385" y="25322"/>
                </a:cubicBezTo>
                <a:lnTo>
                  <a:pt x="8385" y="25322"/>
                </a:lnTo>
                <a:cubicBezTo>
                  <a:pt x="8357" y="25504"/>
                  <a:pt x="8461" y="25636"/>
                  <a:pt x="8618" y="25757"/>
                </a:cubicBezTo>
                <a:cubicBezTo>
                  <a:pt x="8472" y="25784"/>
                  <a:pt x="8365" y="25820"/>
                  <a:pt x="8291" y="25876"/>
                </a:cubicBezTo>
                <a:lnTo>
                  <a:pt x="8291" y="25876"/>
                </a:lnTo>
                <a:cubicBezTo>
                  <a:pt x="8281" y="25991"/>
                  <a:pt x="8227" y="26086"/>
                  <a:pt x="8151" y="26150"/>
                </a:cubicBezTo>
                <a:lnTo>
                  <a:pt x="8151" y="26150"/>
                </a:lnTo>
                <a:cubicBezTo>
                  <a:pt x="8152" y="26142"/>
                  <a:pt x="8154" y="26133"/>
                  <a:pt x="8156" y="26124"/>
                </a:cubicBezTo>
                <a:cubicBezTo>
                  <a:pt x="8170" y="26013"/>
                  <a:pt x="8212" y="25934"/>
                  <a:pt x="8291" y="25876"/>
                </a:cubicBezTo>
                <a:lnTo>
                  <a:pt x="8291" y="25876"/>
                </a:lnTo>
                <a:cubicBezTo>
                  <a:pt x="8292" y="25864"/>
                  <a:pt x="8292" y="25851"/>
                  <a:pt x="8292" y="25839"/>
                </a:cubicBezTo>
                <a:cubicBezTo>
                  <a:pt x="8292" y="25608"/>
                  <a:pt x="8102" y="25431"/>
                  <a:pt x="7884" y="25431"/>
                </a:cubicBezTo>
                <a:cubicBezTo>
                  <a:pt x="7531" y="25431"/>
                  <a:pt x="7341" y="25866"/>
                  <a:pt x="7599" y="26124"/>
                </a:cubicBezTo>
                <a:cubicBezTo>
                  <a:pt x="7683" y="26209"/>
                  <a:pt x="7787" y="26247"/>
                  <a:pt x="7887" y="26247"/>
                </a:cubicBezTo>
                <a:cubicBezTo>
                  <a:pt x="7984" y="26247"/>
                  <a:pt x="8078" y="26212"/>
                  <a:pt x="8151" y="26150"/>
                </a:cubicBezTo>
                <a:lnTo>
                  <a:pt x="8151" y="26150"/>
                </a:lnTo>
                <a:cubicBezTo>
                  <a:pt x="8124" y="26312"/>
                  <a:pt x="8200" y="26460"/>
                  <a:pt x="8347" y="26539"/>
                </a:cubicBezTo>
                <a:lnTo>
                  <a:pt x="8347" y="26539"/>
                </a:lnTo>
                <a:cubicBezTo>
                  <a:pt x="8365" y="26536"/>
                  <a:pt x="8382" y="26533"/>
                  <a:pt x="8401" y="26532"/>
                </a:cubicBezTo>
                <a:cubicBezTo>
                  <a:pt x="8410" y="26532"/>
                  <a:pt x="8419" y="26531"/>
                  <a:pt x="8428" y="26531"/>
                </a:cubicBezTo>
                <a:cubicBezTo>
                  <a:pt x="8507" y="26531"/>
                  <a:pt x="8579" y="26553"/>
                  <a:pt x="8641" y="26590"/>
                </a:cubicBezTo>
                <a:lnTo>
                  <a:pt x="8641" y="26590"/>
                </a:lnTo>
                <a:cubicBezTo>
                  <a:pt x="8651" y="26589"/>
                  <a:pt x="8662" y="26588"/>
                  <a:pt x="8673" y="26587"/>
                </a:cubicBezTo>
                <a:cubicBezTo>
                  <a:pt x="8768" y="26546"/>
                  <a:pt x="8849" y="26491"/>
                  <a:pt x="8931" y="26423"/>
                </a:cubicBezTo>
                <a:lnTo>
                  <a:pt x="9148" y="26831"/>
                </a:lnTo>
                <a:cubicBezTo>
                  <a:pt x="9034" y="26831"/>
                  <a:pt x="8930" y="26870"/>
                  <a:pt x="8847" y="26937"/>
                </a:cubicBezTo>
                <a:lnTo>
                  <a:pt x="8847" y="26937"/>
                </a:lnTo>
                <a:cubicBezTo>
                  <a:pt x="8845" y="26916"/>
                  <a:pt x="8842" y="26895"/>
                  <a:pt x="8836" y="26872"/>
                </a:cubicBezTo>
                <a:cubicBezTo>
                  <a:pt x="8812" y="26752"/>
                  <a:pt x="8740" y="26650"/>
                  <a:pt x="8641" y="26590"/>
                </a:cubicBezTo>
                <a:lnTo>
                  <a:pt x="8641" y="26590"/>
                </a:lnTo>
                <a:cubicBezTo>
                  <a:pt x="8615" y="26593"/>
                  <a:pt x="8590" y="26594"/>
                  <a:pt x="8564" y="26594"/>
                </a:cubicBezTo>
                <a:cubicBezTo>
                  <a:pt x="8493" y="26594"/>
                  <a:pt x="8423" y="26582"/>
                  <a:pt x="8360" y="26546"/>
                </a:cubicBezTo>
                <a:cubicBezTo>
                  <a:pt x="8356" y="26544"/>
                  <a:pt x="8351" y="26541"/>
                  <a:pt x="8347" y="26539"/>
                </a:cubicBezTo>
                <a:lnTo>
                  <a:pt x="8347" y="26539"/>
                </a:lnTo>
                <a:cubicBezTo>
                  <a:pt x="8157" y="26576"/>
                  <a:pt x="8019" y="26741"/>
                  <a:pt x="8007" y="26940"/>
                </a:cubicBezTo>
                <a:cubicBezTo>
                  <a:pt x="8007" y="27157"/>
                  <a:pt x="8183" y="27348"/>
                  <a:pt x="8401" y="27361"/>
                </a:cubicBezTo>
                <a:cubicBezTo>
                  <a:pt x="8411" y="27362"/>
                  <a:pt x="8421" y="27362"/>
                  <a:pt x="8431" y="27362"/>
                </a:cubicBezTo>
                <a:cubicBezTo>
                  <a:pt x="8522" y="27362"/>
                  <a:pt x="8612" y="27331"/>
                  <a:pt x="8685" y="27277"/>
                </a:cubicBezTo>
                <a:lnTo>
                  <a:pt x="8685" y="27277"/>
                </a:lnTo>
                <a:cubicBezTo>
                  <a:pt x="8701" y="27429"/>
                  <a:pt x="8798" y="27569"/>
                  <a:pt x="8931" y="27647"/>
                </a:cubicBezTo>
                <a:cubicBezTo>
                  <a:pt x="8778" y="27673"/>
                  <a:pt x="8667" y="27716"/>
                  <a:pt x="8591" y="27778"/>
                </a:cubicBezTo>
                <a:lnTo>
                  <a:pt x="8591" y="27778"/>
                </a:lnTo>
                <a:cubicBezTo>
                  <a:pt x="8591" y="27880"/>
                  <a:pt x="8553" y="27984"/>
                  <a:pt x="8469" y="28068"/>
                </a:cubicBezTo>
                <a:cubicBezTo>
                  <a:pt x="8463" y="28073"/>
                  <a:pt x="8457" y="28078"/>
                  <a:pt x="8451" y="28083"/>
                </a:cubicBezTo>
                <a:lnTo>
                  <a:pt x="8451" y="28083"/>
                </a:lnTo>
                <a:cubicBezTo>
                  <a:pt x="8451" y="28069"/>
                  <a:pt x="8453" y="28055"/>
                  <a:pt x="8455" y="28041"/>
                </a:cubicBezTo>
                <a:cubicBezTo>
                  <a:pt x="8469" y="27930"/>
                  <a:pt x="8511" y="27843"/>
                  <a:pt x="8591" y="27778"/>
                </a:cubicBezTo>
                <a:lnTo>
                  <a:pt x="8591" y="27778"/>
                </a:lnTo>
                <a:cubicBezTo>
                  <a:pt x="8592" y="27566"/>
                  <a:pt x="8431" y="27361"/>
                  <a:pt x="8183" y="27361"/>
                </a:cubicBezTo>
                <a:cubicBezTo>
                  <a:pt x="8176" y="27361"/>
                  <a:pt x="8169" y="27361"/>
                  <a:pt x="8161" y="27361"/>
                </a:cubicBezTo>
                <a:cubicBezTo>
                  <a:pt x="7953" y="27361"/>
                  <a:pt x="7776" y="27545"/>
                  <a:pt x="7776" y="27755"/>
                </a:cubicBezTo>
                <a:cubicBezTo>
                  <a:pt x="7766" y="28009"/>
                  <a:pt x="7970" y="28178"/>
                  <a:pt x="8187" y="28178"/>
                </a:cubicBezTo>
                <a:cubicBezTo>
                  <a:pt x="8278" y="28178"/>
                  <a:pt x="8371" y="28148"/>
                  <a:pt x="8451" y="28083"/>
                </a:cubicBezTo>
                <a:lnTo>
                  <a:pt x="8451" y="28083"/>
                </a:lnTo>
                <a:cubicBezTo>
                  <a:pt x="8445" y="28227"/>
                  <a:pt x="8528" y="28373"/>
                  <a:pt x="8655" y="28440"/>
                </a:cubicBezTo>
                <a:lnTo>
                  <a:pt x="8655" y="28440"/>
                </a:lnTo>
                <a:cubicBezTo>
                  <a:pt x="8694" y="28428"/>
                  <a:pt x="8736" y="28421"/>
                  <a:pt x="8781" y="28421"/>
                </a:cubicBezTo>
                <a:cubicBezTo>
                  <a:pt x="8854" y="28421"/>
                  <a:pt x="8923" y="28443"/>
                  <a:pt x="8983" y="28479"/>
                </a:cubicBezTo>
                <a:lnTo>
                  <a:pt x="8983" y="28479"/>
                </a:lnTo>
                <a:cubicBezTo>
                  <a:pt x="8989" y="28478"/>
                  <a:pt x="8994" y="28477"/>
                  <a:pt x="8999" y="28476"/>
                </a:cubicBezTo>
                <a:cubicBezTo>
                  <a:pt x="9080" y="28449"/>
                  <a:pt x="9162" y="28394"/>
                  <a:pt x="9230" y="28326"/>
                </a:cubicBezTo>
                <a:lnTo>
                  <a:pt x="9461" y="28734"/>
                </a:lnTo>
                <a:lnTo>
                  <a:pt x="9434" y="28734"/>
                </a:lnTo>
                <a:cubicBezTo>
                  <a:pt x="9332" y="28738"/>
                  <a:pt x="9244" y="28777"/>
                  <a:pt x="9176" y="28837"/>
                </a:cubicBezTo>
                <a:lnTo>
                  <a:pt x="9176" y="28837"/>
                </a:lnTo>
                <a:cubicBezTo>
                  <a:pt x="9176" y="28839"/>
                  <a:pt x="9176" y="28841"/>
                  <a:pt x="9176" y="28843"/>
                </a:cubicBezTo>
                <a:cubicBezTo>
                  <a:pt x="9176" y="28977"/>
                  <a:pt x="9116" y="29085"/>
                  <a:pt x="9028" y="29156"/>
                </a:cubicBezTo>
                <a:lnTo>
                  <a:pt x="9028" y="29156"/>
                </a:lnTo>
                <a:cubicBezTo>
                  <a:pt x="9029" y="29033"/>
                  <a:pt x="9084" y="28916"/>
                  <a:pt x="9176" y="28837"/>
                </a:cubicBezTo>
                <a:lnTo>
                  <a:pt x="9176" y="28837"/>
                </a:lnTo>
                <a:cubicBezTo>
                  <a:pt x="9182" y="28685"/>
                  <a:pt x="9101" y="28552"/>
                  <a:pt x="8983" y="28479"/>
                </a:cubicBezTo>
                <a:lnTo>
                  <a:pt x="8983" y="28479"/>
                </a:lnTo>
                <a:cubicBezTo>
                  <a:pt x="8950" y="28487"/>
                  <a:pt x="8917" y="28490"/>
                  <a:pt x="8883" y="28490"/>
                </a:cubicBezTo>
                <a:cubicBezTo>
                  <a:pt x="8813" y="28490"/>
                  <a:pt x="8743" y="28475"/>
                  <a:pt x="8673" y="28449"/>
                </a:cubicBezTo>
                <a:cubicBezTo>
                  <a:pt x="8667" y="28446"/>
                  <a:pt x="8661" y="28443"/>
                  <a:pt x="8655" y="28440"/>
                </a:cubicBezTo>
                <a:lnTo>
                  <a:pt x="8655" y="28440"/>
                </a:lnTo>
                <a:cubicBezTo>
                  <a:pt x="8374" y="28525"/>
                  <a:pt x="8256" y="28888"/>
                  <a:pt x="8482" y="29115"/>
                </a:cubicBezTo>
                <a:cubicBezTo>
                  <a:pt x="8564" y="29206"/>
                  <a:pt x="8669" y="29247"/>
                  <a:pt x="8773" y="29247"/>
                </a:cubicBezTo>
                <a:cubicBezTo>
                  <a:pt x="8865" y="29247"/>
                  <a:pt x="8956" y="29214"/>
                  <a:pt x="9028" y="29156"/>
                </a:cubicBezTo>
                <a:lnTo>
                  <a:pt x="9028" y="29156"/>
                </a:lnTo>
                <a:cubicBezTo>
                  <a:pt x="9028" y="29224"/>
                  <a:pt x="9044" y="29294"/>
                  <a:pt x="9080" y="29359"/>
                </a:cubicBezTo>
                <a:cubicBezTo>
                  <a:pt x="9123" y="29430"/>
                  <a:pt x="9180" y="29483"/>
                  <a:pt x="9244" y="29519"/>
                </a:cubicBezTo>
                <a:lnTo>
                  <a:pt x="9244" y="29519"/>
                </a:lnTo>
                <a:cubicBezTo>
                  <a:pt x="9273" y="29512"/>
                  <a:pt x="9304" y="29509"/>
                  <a:pt x="9336" y="29509"/>
                </a:cubicBezTo>
                <a:cubicBezTo>
                  <a:pt x="9341" y="29509"/>
                  <a:pt x="9347" y="29509"/>
                  <a:pt x="9352" y="29509"/>
                </a:cubicBezTo>
                <a:cubicBezTo>
                  <a:pt x="9360" y="29508"/>
                  <a:pt x="9367" y="29508"/>
                  <a:pt x="9374" y="29508"/>
                </a:cubicBezTo>
                <a:cubicBezTo>
                  <a:pt x="9440" y="29508"/>
                  <a:pt x="9503" y="29527"/>
                  <a:pt x="9558" y="29559"/>
                </a:cubicBezTo>
                <a:lnTo>
                  <a:pt x="9558" y="29559"/>
                </a:lnTo>
                <a:cubicBezTo>
                  <a:pt x="9652" y="29534"/>
                  <a:pt x="9739" y="29477"/>
                  <a:pt x="9801" y="29387"/>
                </a:cubicBezTo>
                <a:cubicBezTo>
                  <a:pt x="9814" y="29373"/>
                  <a:pt x="9842" y="29359"/>
                  <a:pt x="9869" y="29359"/>
                </a:cubicBezTo>
                <a:cubicBezTo>
                  <a:pt x="9855" y="29332"/>
                  <a:pt x="9855" y="29319"/>
                  <a:pt x="9855" y="29291"/>
                </a:cubicBezTo>
                <a:cubicBezTo>
                  <a:pt x="9910" y="29101"/>
                  <a:pt x="9842" y="28897"/>
                  <a:pt x="9665" y="28788"/>
                </a:cubicBezTo>
                <a:lnTo>
                  <a:pt x="10059" y="28598"/>
                </a:lnTo>
                <a:lnTo>
                  <a:pt x="10263" y="29006"/>
                </a:lnTo>
                <a:cubicBezTo>
                  <a:pt x="10059" y="29006"/>
                  <a:pt x="9896" y="29155"/>
                  <a:pt x="9869" y="29359"/>
                </a:cubicBezTo>
                <a:cubicBezTo>
                  <a:pt x="9821" y="29560"/>
                  <a:pt x="9908" y="29689"/>
                  <a:pt x="10048" y="29791"/>
                </a:cubicBezTo>
                <a:lnTo>
                  <a:pt x="10048" y="29791"/>
                </a:lnTo>
                <a:cubicBezTo>
                  <a:pt x="10064" y="29787"/>
                  <a:pt x="10082" y="29783"/>
                  <a:pt x="10100" y="29781"/>
                </a:cubicBezTo>
                <a:cubicBezTo>
                  <a:pt x="10154" y="29767"/>
                  <a:pt x="10209" y="29754"/>
                  <a:pt x="10249" y="29754"/>
                </a:cubicBezTo>
                <a:lnTo>
                  <a:pt x="10331" y="29781"/>
                </a:lnTo>
                <a:cubicBezTo>
                  <a:pt x="10361" y="29797"/>
                  <a:pt x="10390" y="29817"/>
                  <a:pt x="10416" y="29838"/>
                </a:cubicBezTo>
                <a:lnTo>
                  <a:pt x="10416" y="29838"/>
                </a:lnTo>
                <a:cubicBezTo>
                  <a:pt x="10502" y="29804"/>
                  <a:pt x="10577" y="29742"/>
                  <a:pt x="10630" y="29658"/>
                </a:cubicBezTo>
                <a:lnTo>
                  <a:pt x="10861" y="30080"/>
                </a:lnTo>
                <a:cubicBezTo>
                  <a:pt x="10764" y="30080"/>
                  <a:pt x="10674" y="30113"/>
                  <a:pt x="10600" y="30167"/>
                </a:cubicBezTo>
                <a:lnTo>
                  <a:pt x="10600" y="30167"/>
                </a:lnTo>
                <a:cubicBezTo>
                  <a:pt x="10604" y="30197"/>
                  <a:pt x="10605" y="30227"/>
                  <a:pt x="10603" y="30256"/>
                </a:cubicBezTo>
                <a:lnTo>
                  <a:pt x="10562" y="30338"/>
                </a:lnTo>
                <a:cubicBezTo>
                  <a:pt x="10533" y="30407"/>
                  <a:pt x="10487" y="30467"/>
                  <a:pt x="10429" y="30512"/>
                </a:cubicBezTo>
                <a:lnTo>
                  <a:pt x="10429" y="30512"/>
                </a:lnTo>
                <a:cubicBezTo>
                  <a:pt x="10424" y="30477"/>
                  <a:pt x="10423" y="30442"/>
                  <a:pt x="10426" y="30406"/>
                </a:cubicBezTo>
                <a:lnTo>
                  <a:pt x="10453" y="30338"/>
                </a:lnTo>
                <a:cubicBezTo>
                  <a:pt x="10490" y="30271"/>
                  <a:pt x="10540" y="30212"/>
                  <a:pt x="10600" y="30167"/>
                </a:cubicBezTo>
                <a:lnTo>
                  <a:pt x="10600" y="30167"/>
                </a:lnTo>
                <a:cubicBezTo>
                  <a:pt x="10585" y="30041"/>
                  <a:pt x="10518" y="29922"/>
                  <a:pt x="10416" y="29838"/>
                </a:cubicBezTo>
                <a:lnTo>
                  <a:pt x="10416" y="29838"/>
                </a:lnTo>
                <a:cubicBezTo>
                  <a:pt x="10368" y="29857"/>
                  <a:pt x="10316" y="29867"/>
                  <a:pt x="10262" y="29867"/>
                </a:cubicBezTo>
                <a:cubicBezTo>
                  <a:pt x="10240" y="29867"/>
                  <a:pt x="10218" y="29866"/>
                  <a:pt x="10195" y="29862"/>
                </a:cubicBezTo>
                <a:lnTo>
                  <a:pt x="10113" y="29835"/>
                </a:lnTo>
                <a:cubicBezTo>
                  <a:pt x="10090" y="29821"/>
                  <a:pt x="10068" y="29806"/>
                  <a:pt x="10048" y="29791"/>
                </a:cubicBezTo>
                <a:lnTo>
                  <a:pt x="10048" y="29791"/>
                </a:lnTo>
                <a:cubicBezTo>
                  <a:pt x="9627" y="29902"/>
                  <a:pt x="9670" y="30557"/>
                  <a:pt x="10141" y="30596"/>
                </a:cubicBezTo>
                <a:cubicBezTo>
                  <a:pt x="10151" y="30597"/>
                  <a:pt x="10162" y="30597"/>
                  <a:pt x="10173" y="30597"/>
                </a:cubicBezTo>
                <a:cubicBezTo>
                  <a:pt x="10269" y="30597"/>
                  <a:pt x="10358" y="30566"/>
                  <a:pt x="10429" y="30512"/>
                </a:cubicBezTo>
                <a:lnTo>
                  <a:pt x="10429" y="30512"/>
                </a:lnTo>
                <a:cubicBezTo>
                  <a:pt x="10445" y="30633"/>
                  <a:pt x="10507" y="30743"/>
                  <a:pt x="10603" y="30827"/>
                </a:cubicBezTo>
                <a:cubicBezTo>
                  <a:pt x="10616" y="30838"/>
                  <a:pt x="10629" y="30849"/>
                  <a:pt x="10642" y="30858"/>
                </a:cubicBezTo>
                <a:lnTo>
                  <a:pt x="10642" y="30858"/>
                </a:lnTo>
                <a:cubicBezTo>
                  <a:pt x="10661" y="30855"/>
                  <a:pt x="10680" y="30854"/>
                  <a:pt x="10700" y="30854"/>
                </a:cubicBezTo>
                <a:cubicBezTo>
                  <a:pt x="10708" y="30854"/>
                  <a:pt x="10717" y="30854"/>
                  <a:pt x="10725" y="30854"/>
                </a:cubicBezTo>
                <a:cubicBezTo>
                  <a:pt x="10803" y="30854"/>
                  <a:pt x="10873" y="30876"/>
                  <a:pt x="10932" y="30912"/>
                </a:cubicBezTo>
                <a:lnTo>
                  <a:pt x="10932" y="30912"/>
                </a:lnTo>
                <a:cubicBezTo>
                  <a:pt x="11034" y="30884"/>
                  <a:pt x="11142" y="30811"/>
                  <a:pt x="11255" y="30691"/>
                </a:cubicBezTo>
                <a:lnTo>
                  <a:pt x="11255" y="30691"/>
                </a:lnTo>
                <a:cubicBezTo>
                  <a:pt x="11245" y="30855"/>
                  <a:pt x="11319" y="31011"/>
                  <a:pt x="11444" y="31107"/>
                </a:cubicBezTo>
                <a:lnTo>
                  <a:pt x="11444" y="31107"/>
                </a:lnTo>
                <a:cubicBezTo>
                  <a:pt x="11485" y="31093"/>
                  <a:pt x="11531" y="31085"/>
                  <a:pt x="11581" y="31085"/>
                </a:cubicBezTo>
                <a:cubicBezTo>
                  <a:pt x="11590" y="31085"/>
                  <a:pt x="11599" y="31085"/>
                  <a:pt x="11609" y="31086"/>
                </a:cubicBezTo>
                <a:cubicBezTo>
                  <a:pt x="11649" y="31086"/>
                  <a:pt x="11690" y="31099"/>
                  <a:pt x="11731" y="31099"/>
                </a:cubicBezTo>
                <a:cubicBezTo>
                  <a:pt x="11753" y="31110"/>
                  <a:pt x="11784" y="31130"/>
                  <a:pt x="11809" y="31152"/>
                </a:cubicBezTo>
                <a:lnTo>
                  <a:pt x="11809" y="31152"/>
                </a:lnTo>
                <a:cubicBezTo>
                  <a:pt x="11929" y="31111"/>
                  <a:pt x="12029" y="31029"/>
                  <a:pt x="12098" y="30909"/>
                </a:cubicBezTo>
                <a:lnTo>
                  <a:pt x="12098" y="30909"/>
                </a:lnTo>
                <a:cubicBezTo>
                  <a:pt x="12066" y="31098"/>
                  <a:pt x="12141" y="31272"/>
                  <a:pt x="12284" y="31378"/>
                </a:cubicBezTo>
                <a:lnTo>
                  <a:pt x="12284" y="31378"/>
                </a:lnTo>
                <a:cubicBezTo>
                  <a:pt x="12326" y="31365"/>
                  <a:pt x="12372" y="31357"/>
                  <a:pt x="12423" y="31357"/>
                </a:cubicBezTo>
                <a:cubicBezTo>
                  <a:pt x="12428" y="31357"/>
                  <a:pt x="12433" y="31357"/>
                  <a:pt x="12438" y="31357"/>
                </a:cubicBezTo>
                <a:cubicBezTo>
                  <a:pt x="12478" y="31357"/>
                  <a:pt x="12519" y="31371"/>
                  <a:pt x="12560" y="31371"/>
                </a:cubicBezTo>
                <a:cubicBezTo>
                  <a:pt x="12585" y="31396"/>
                  <a:pt x="12622" y="31410"/>
                  <a:pt x="12648" y="31433"/>
                </a:cubicBezTo>
                <a:lnTo>
                  <a:pt x="12648" y="31433"/>
                </a:lnTo>
                <a:cubicBezTo>
                  <a:pt x="12766" y="31395"/>
                  <a:pt x="12868" y="31313"/>
                  <a:pt x="12927" y="31194"/>
                </a:cubicBezTo>
                <a:lnTo>
                  <a:pt x="12927" y="31194"/>
                </a:lnTo>
                <a:cubicBezTo>
                  <a:pt x="12917" y="31365"/>
                  <a:pt x="12989" y="31521"/>
                  <a:pt x="13109" y="31624"/>
                </a:cubicBezTo>
                <a:lnTo>
                  <a:pt x="13109" y="31624"/>
                </a:lnTo>
                <a:cubicBezTo>
                  <a:pt x="13152" y="31610"/>
                  <a:pt x="13200" y="31602"/>
                  <a:pt x="13252" y="31602"/>
                </a:cubicBezTo>
                <a:cubicBezTo>
                  <a:pt x="13257" y="31602"/>
                  <a:pt x="13262" y="31602"/>
                  <a:pt x="13267" y="31602"/>
                </a:cubicBezTo>
                <a:cubicBezTo>
                  <a:pt x="13308" y="31602"/>
                  <a:pt x="13348" y="31616"/>
                  <a:pt x="13389" y="31616"/>
                </a:cubicBezTo>
                <a:cubicBezTo>
                  <a:pt x="13416" y="31643"/>
                  <a:pt x="13457" y="31656"/>
                  <a:pt x="13484" y="31684"/>
                </a:cubicBezTo>
                <a:cubicBezTo>
                  <a:pt x="13485" y="31684"/>
                  <a:pt x="13485" y="31684"/>
                  <a:pt x="13486" y="31685"/>
                </a:cubicBezTo>
                <a:lnTo>
                  <a:pt x="13486" y="31685"/>
                </a:lnTo>
                <a:cubicBezTo>
                  <a:pt x="13601" y="31643"/>
                  <a:pt x="13703" y="31560"/>
                  <a:pt x="13770" y="31453"/>
                </a:cubicBezTo>
                <a:lnTo>
                  <a:pt x="13770" y="31453"/>
                </a:lnTo>
                <a:cubicBezTo>
                  <a:pt x="13750" y="31613"/>
                  <a:pt x="13819" y="31774"/>
                  <a:pt x="13944" y="31875"/>
                </a:cubicBezTo>
                <a:lnTo>
                  <a:pt x="13944" y="31875"/>
                </a:lnTo>
                <a:cubicBezTo>
                  <a:pt x="13979" y="31865"/>
                  <a:pt x="14015" y="31859"/>
                  <a:pt x="14053" y="31859"/>
                </a:cubicBezTo>
                <a:cubicBezTo>
                  <a:pt x="14062" y="31859"/>
                  <a:pt x="14072" y="31860"/>
                  <a:pt x="14082" y="31860"/>
                </a:cubicBezTo>
                <a:lnTo>
                  <a:pt x="14191" y="31860"/>
                </a:lnTo>
                <a:cubicBezTo>
                  <a:pt x="14220" y="31890"/>
                  <a:pt x="14250" y="31920"/>
                  <a:pt x="14278" y="31952"/>
                </a:cubicBezTo>
                <a:lnTo>
                  <a:pt x="14278" y="31952"/>
                </a:lnTo>
                <a:cubicBezTo>
                  <a:pt x="14405" y="31920"/>
                  <a:pt x="14520" y="31831"/>
                  <a:pt x="14585" y="31711"/>
                </a:cubicBezTo>
                <a:cubicBezTo>
                  <a:pt x="14619" y="31907"/>
                  <a:pt x="14670" y="32034"/>
                  <a:pt x="14756" y="32111"/>
                </a:cubicBezTo>
                <a:lnTo>
                  <a:pt x="14756" y="32111"/>
                </a:lnTo>
                <a:cubicBezTo>
                  <a:pt x="14793" y="32100"/>
                  <a:pt x="14831" y="32095"/>
                  <a:pt x="14869" y="32095"/>
                </a:cubicBezTo>
                <a:cubicBezTo>
                  <a:pt x="14965" y="32095"/>
                  <a:pt x="15059" y="32128"/>
                  <a:pt x="15132" y="32188"/>
                </a:cubicBezTo>
                <a:lnTo>
                  <a:pt x="15132" y="32188"/>
                </a:lnTo>
                <a:cubicBezTo>
                  <a:pt x="15232" y="32158"/>
                  <a:pt x="15322" y="32091"/>
                  <a:pt x="15374" y="31996"/>
                </a:cubicBezTo>
                <a:cubicBezTo>
                  <a:pt x="15496" y="31806"/>
                  <a:pt x="15442" y="31548"/>
                  <a:pt x="15251" y="31425"/>
                </a:cubicBezTo>
                <a:lnTo>
                  <a:pt x="15632" y="31208"/>
                </a:lnTo>
                <a:lnTo>
                  <a:pt x="15849" y="31629"/>
                </a:lnTo>
                <a:lnTo>
                  <a:pt x="15754" y="31656"/>
                </a:lnTo>
                <a:cubicBezTo>
                  <a:pt x="15550" y="31697"/>
                  <a:pt x="15414" y="31887"/>
                  <a:pt x="15428" y="32091"/>
                </a:cubicBezTo>
                <a:cubicBezTo>
                  <a:pt x="15436" y="32214"/>
                  <a:pt x="15499" y="32322"/>
                  <a:pt x="15595" y="32392"/>
                </a:cubicBezTo>
                <a:lnTo>
                  <a:pt x="15595" y="32392"/>
                </a:lnTo>
                <a:cubicBezTo>
                  <a:pt x="15630" y="32382"/>
                  <a:pt x="15667" y="32377"/>
                  <a:pt x="15703" y="32377"/>
                </a:cubicBezTo>
                <a:cubicBezTo>
                  <a:pt x="15790" y="32377"/>
                  <a:pt x="15876" y="32405"/>
                  <a:pt x="15945" y="32456"/>
                </a:cubicBezTo>
                <a:lnTo>
                  <a:pt x="15945" y="32456"/>
                </a:lnTo>
                <a:cubicBezTo>
                  <a:pt x="16064" y="32426"/>
                  <a:pt x="16173" y="32352"/>
                  <a:pt x="16244" y="32241"/>
                </a:cubicBezTo>
                <a:cubicBezTo>
                  <a:pt x="16298" y="32010"/>
                  <a:pt x="16271" y="31806"/>
                  <a:pt x="16080" y="31697"/>
                </a:cubicBezTo>
                <a:lnTo>
                  <a:pt x="16502" y="31480"/>
                </a:lnTo>
                <a:cubicBezTo>
                  <a:pt x="16512" y="31604"/>
                  <a:pt x="16570" y="31721"/>
                  <a:pt x="16663" y="31805"/>
                </a:cubicBezTo>
                <a:lnTo>
                  <a:pt x="16663" y="31805"/>
                </a:lnTo>
                <a:cubicBezTo>
                  <a:pt x="16715" y="31787"/>
                  <a:pt x="16770" y="31778"/>
                  <a:pt x="16826" y="31778"/>
                </a:cubicBezTo>
                <a:cubicBezTo>
                  <a:pt x="16836" y="31778"/>
                  <a:pt x="16845" y="31778"/>
                  <a:pt x="16855" y="31779"/>
                </a:cubicBezTo>
                <a:lnTo>
                  <a:pt x="16910" y="31806"/>
                </a:lnTo>
                <a:cubicBezTo>
                  <a:pt x="16937" y="31820"/>
                  <a:pt x="16977" y="31847"/>
                  <a:pt x="17005" y="31860"/>
                </a:cubicBezTo>
                <a:cubicBezTo>
                  <a:pt x="17015" y="31867"/>
                  <a:pt x="17024" y="31875"/>
                  <a:pt x="17034" y="31882"/>
                </a:cubicBezTo>
                <a:lnTo>
                  <a:pt x="17034" y="31882"/>
                </a:lnTo>
                <a:cubicBezTo>
                  <a:pt x="17161" y="31850"/>
                  <a:pt x="17269" y="31766"/>
                  <a:pt x="17331" y="31643"/>
                </a:cubicBezTo>
                <a:lnTo>
                  <a:pt x="17331" y="31643"/>
                </a:lnTo>
                <a:cubicBezTo>
                  <a:pt x="17321" y="31797"/>
                  <a:pt x="17386" y="31943"/>
                  <a:pt x="17497" y="32045"/>
                </a:cubicBezTo>
                <a:lnTo>
                  <a:pt x="17497" y="32045"/>
                </a:lnTo>
                <a:cubicBezTo>
                  <a:pt x="17527" y="32039"/>
                  <a:pt x="17559" y="32036"/>
                  <a:pt x="17593" y="32036"/>
                </a:cubicBezTo>
                <a:cubicBezTo>
                  <a:pt x="17605" y="32036"/>
                  <a:pt x="17617" y="32036"/>
                  <a:pt x="17630" y="32037"/>
                </a:cubicBezTo>
                <a:lnTo>
                  <a:pt x="17752" y="32051"/>
                </a:lnTo>
                <a:lnTo>
                  <a:pt x="17739" y="32051"/>
                </a:lnTo>
                <a:cubicBezTo>
                  <a:pt x="17785" y="32069"/>
                  <a:pt x="17827" y="32096"/>
                  <a:pt x="17863" y="32128"/>
                </a:cubicBezTo>
                <a:lnTo>
                  <a:pt x="17863" y="32128"/>
                </a:lnTo>
                <a:cubicBezTo>
                  <a:pt x="17989" y="32090"/>
                  <a:pt x="18098" y="32003"/>
                  <a:pt x="18160" y="31887"/>
                </a:cubicBezTo>
                <a:lnTo>
                  <a:pt x="18160" y="31887"/>
                </a:lnTo>
                <a:cubicBezTo>
                  <a:pt x="18150" y="32043"/>
                  <a:pt x="18217" y="32198"/>
                  <a:pt x="18330" y="32304"/>
                </a:cubicBezTo>
                <a:lnTo>
                  <a:pt x="18330" y="32304"/>
                </a:lnTo>
                <a:cubicBezTo>
                  <a:pt x="18358" y="32297"/>
                  <a:pt x="18386" y="32294"/>
                  <a:pt x="18416" y="32294"/>
                </a:cubicBezTo>
                <a:cubicBezTo>
                  <a:pt x="18426" y="32294"/>
                  <a:pt x="18435" y="32294"/>
                  <a:pt x="18445" y="32295"/>
                </a:cubicBezTo>
                <a:lnTo>
                  <a:pt x="18554" y="32295"/>
                </a:lnTo>
                <a:cubicBezTo>
                  <a:pt x="18587" y="32328"/>
                  <a:pt x="18620" y="32361"/>
                  <a:pt x="18652" y="32396"/>
                </a:cubicBezTo>
                <a:lnTo>
                  <a:pt x="18652" y="32396"/>
                </a:lnTo>
                <a:cubicBezTo>
                  <a:pt x="18829" y="32358"/>
                  <a:pt x="18978" y="32231"/>
                  <a:pt x="19030" y="32064"/>
                </a:cubicBezTo>
                <a:cubicBezTo>
                  <a:pt x="19057" y="31874"/>
                  <a:pt x="18976" y="31711"/>
                  <a:pt x="18826" y="31602"/>
                </a:cubicBezTo>
                <a:lnTo>
                  <a:pt x="19275" y="31385"/>
                </a:lnTo>
                <a:cubicBezTo>
                  <a:pt x="19275" y="31522"/>
                  <a:pt x="19329" y="31642"/>
                  <a:pt x="19419" y="31730"/>
                </a:cubicBezTo>
                <a:lnTo>
                  <a:pt x="19419" y="31730"/>
                </a:lnTo>
                <a:cubicBezTo>
                  <a:pt x="19458" y="31721"/>
                  <a:pt x="19498" y="31716"/>
                  <a:pt x="19538" y="31716"/>
                </a:cubicBezTo>
                <a:cubicBezTo>
                  <a:pt x="19586" y="31716"/>
                  <a:pt x="19635" y="31723"/>
                  <a:pt x="19682" y="31738"/>
                </a:cubicBezTo>
                <a:lnTo>
                  <a:pt x="19682" y="31752"/>
                </a:lnTo>
                <a:cubicBezTo>
                  <a:pt x="19696" y="31765"/>
                  <a:pt x="19723" y="31792"/>
                  <a:pt x="19750" y="31820"/>
                </a:cubicBezTo>
                <a:cubicBezTo>
                  <a:pt x="19759" y="31826"/>
                  <a:pt x="19767" y="31832"/>
                  <a:pt x="19775" y="31839"/>
                </a:cubicBezTo>
                <a:lnTo>
                  <a:pt x="19775" y="31839"/>
                </a:lnTo>
                <a:cubicBezTo>
                  <a:pt x="19910" y="31808"/>
                  <a:pt x="20035" y="31716"/>
                  <a:pt x="20104" y="31588"/>
                </a:cubicBezTo>
                <a:lnTo>
                  <a:pt x="20104" y="31588"/>
                </a:lnTo>
                <a:cubicBezTo>
                  <a:pt x="20094" y="31739"/>
                  <a:pt x="20150" y="31875"/>
                  <a:pt x="20246" y="31974"/>
                </a:cubicBezTo>
                <a:lnTo>
                  <a:pt x="20246" y="31974"/>
                </a:lnTo>
                <a:cubicBezTo>
                  <a:pt x="20253" y="31972"/>
                  <a:pt x="20260" y="31970"/>
                  <a:pt x="20267" y="31969"/>
                </a:cubicBezTo>
                <a:lnTo>
                  <a:pt x="20267" y="31983"/>
                </a:lnTo>
                <a:cubicBezTo>
                  <a:pt x="20321" y="31969"/>
                  <a:pt x="20376" y="31969"/>
                  <a:pt x="20430" y="31955"/>
                </a:cubicBezTo>
                <a:lnTo>
                  <a:pt x="20498" y="31983"/>
                </a:lnTo>
                <a:cubicBezTo>
                  <a:pt x="20549" y="32002"/>
                  <a:pt x="20594" y="32032"/>
                  <a:pt x="20632" y="32069"/>
                </a:cubicBezTo>
                <a:lnTo>
                  <a:pt x="20632" y="32069"/>
                </a:lnTo>
                <a:cubicBezTo>
                  <a:pt x="20759" y="32032"/>
                  <a:pt x="20870" y="31950"/>
                  <a:pt x="20933" y="31833"/>
                </a:cubicBezTo>
                <a:lnTo>
                  <a:pt x="20933" y="31833"/>
                </a:lnTo>
                <a:cubicBezTo>
                  <a:pt x="20923" y="31984"/>
                  <a:pt x="20986" y="32129"/>
                  <a:pt x="21094" y="32230"/>
                </a:cubicBezTo>
                <a:lnTo>
                  <a:pt x="21094" y="32230"/>
                </a:lnTo>
                <a:cubicBezTo>
                  <a:pt x="21115" y="32227"/>
                  <a:pt x="21137" y="32225"/>
                  <a:pt x="21160" y="32225"/>
                </a:cubicBezTo>
                <a:cubicBezTo>
                  <a:pt x="21174" y="32225"/>
                  <a:pt x="21189" y="32226"/>
                  <a:pt x="21205" y="32227"/>
                </a:cubicBezTo>
                <a:lnTo>
                  <a:pt x="21313" y="32227"/>
                </a:lnTo>
                <a:cubicBezTo>
                  <a:pt x="21348" y="32262"/>
                  <a:pt x="21381" y="32297"/>
                  <a:pt x="21413" y="32333"/>
                </a:cubicBezTo>
                <a:lnTo>
                  <a:pt x="21413" y="32333"/>
                </a:lnTo>
                <a:cubicBezTo>
                  <a:pt x="21555" y="32309"/>
                  <a:pt x="21678" y="32223"/>
                  <a:pt x="21748" y="32091"/>
                </a:cubicBezTo>
                <a:cubicBezTo>
                  <a:pt x="21781" y="32273"/>
                  <a:pt x="21834" y="32394"/>
                  <a:pt x="21916" y="32471"/>
                </a:cubicBezTo>
                <a:lnTo>
                  <a:pt x="21916" y="32471"/>
                </a:lnTo>
                <a:cubicBezTo>
                  <a:pt x="21949" y="32463"/>
                  <a:pt x="21984" y="32458"/>
                  <a:pt x="22020" y="32458"/>
                </a:cubicBezTo>
                <a:cubicBezTo>
                  <a:pt x="22119" y="32458"/>
                  <a:pt x="22212" y="32498"/>
                  <a:pt x="22284" y="32562"/>
                </a:cubicBezTo>
                <a:lnTo>
                  <a:pt x="22284" y="32562"/>
                </a:lnTo>
                <a:cubicBezTo>
                  <a:pt x="22390" y="32538"/>
                  <a:pt x="22488" y="32475"/>
                  <a:pt x="22550" y="32377"/>
                </a:cubicBezTo>
                <a:cubicBezTo>
                  <a:pt x="22673" y="32173"/>
                  <a:pt x="22605" y="31915"/>
                  <a:pt x="22414" y="31792"/>
                </a:cubicBezTo>
                <a:lnTo>
                  <a:pt x="22836" y="31575"/>
                </a:lnTo>
                <a:lnTo>
                  <a:pt x="22836" y="31575"/>
                </a:lnTo>
                <a:cubicBezTo>
                  <a:pt x="22826" y="31701"/>
                  <a:pt x="22879" y="31827"/>
                  <a:pt x="22969" y="31918"/>
                </a:cubicBezTo>
                <a:lnTo>
                  <a:pt x="22969" y="31918"/>
                </a:lnTo>
                <a:cubicBezTo>
                  <a:pt x="22974" y="31917"/>
                  <a:pt x="22980" y="31916"/>
                  <a:pt x="22985" y="31915"/>
                </a:cubicBezTo>
                <a:lnTo>
                  <a:pt x="22999" y="31915"/>
                </a:lnTo>
                <a:cubicBezTo>
                  <a:pt x="23053" y="31901"/>
                  <a:pt x="23108" y="31901"/>
                  <a:pt x="23148" y="31901"/>
                </a:cubicBezTo>
                <a:lnTo>
                  <a:pt x="23216" y="31928"/>
                </a:lnTo>
                <a:cubicBezTo>
                  <a:pt x="23270" y="31947"/>
                  <a:pt x="23317" y="31976"/>
                  <a:pt x="23356" y="32012"/>
                </a:cubicBezTo>
                <a:lnTo>
                  <a:pt x="23356" y="32012"/>
                </a:lnTo>
                <a:cubicBezTo>
                  <a:pt x="23482" y="31979"/>
                  <a:pt x="23592" y="31897"/>
                  <a:pt x="23665" y="31779"/>
                </a:cubicBezTo>
                <a:lnTo>
                  <a:pt x="23665" y="31779"/>
                </a:lnTo>
                <a:cubicBezTo>
                  <a:pt x="23646" y="31928"/>
                  <a:pt x="23705" y="32071"/>
                  <a:pt x="23814" y="32168"/>
                </a:cubicBezTo>
                <a:lnTo>
                  <a:pt x="23814" y="32168"/>
                </a:lnTo>
                <a:cubicBezTo>
                  <a:pt x="23843" y="32162"/>
                  <a:pt x="23873" y="32158"/>
                  <a:pt x="23905" y="32158"/>
                </a:cubicBezTo>
                <a:cubicBezTo>
                  <a:pt x="23916" y="32158"/>
                  <a:pt x="23926" y="32159"/>
                  <a:pt x="23937" y="32159"/>
                </a:cubicBezTo>
                <a:lnTo>
                  <a:pt x="24059" y="32173"/>
                </a:lnTo>
                <a:lnTo>
                  <a:pt x="24045" y="32159"/>
                </a:lnTo>
                <a:lnTo>
                  <a:pt x="24045" y="32159"/>
                </a:lnTo>
                <a:cubicBezTo>
                  <a:pt x="24098" y="32186"/>
                  <a:pt x="24145" y="32219"/>
                  <a:pt x="24185" y="32257"/>
                </a:cubicBezTo>
                <a:lnTo>
                  <a:pt x="24185" y="32257"/>
                </a:lnTo>
                <a:cubicBezTo>
                  <a:pt x="24315" y="32225"/>
                  <a:pt x="24430" y="32143"/>
                  <a:pt x="24494" y="32023"/>
                </a:cubicBezTo>
                <a:lnTo>
                  <a:pt x="24494" y="32023"/>
                </a:lnTo>
                <a:cubicBezTo>
                  <a:pt x="24485" y="32173"/>
                  <a:pt x="24540" y="32323"/>
                  <a:pt x="24646" y="32424"/>
                </a:cubicBezTo>
                <a:lnTo>
                  <a:pt x="24646" y="32424"/>
                </a:lnTo>
                <a:cubicBezTo>
                  <a:pt x="24671" y="32419"/>
                  <a:pt x="24697" y="32416"/>
                  <a:pt x="24722" y="32416"/>
                </a:cubicBezTo>
                <a:cubicBezTo>
                  <a:pt x="24732" y="32416"/>
                  <a:pt x="24742" y="32417"/>
                  <a:pt x="24752" y="32418"/>
                </a:cubicBezTo>
                <a:lnTo>
                  <a:pt x="24861" y="32418"/>
                </a:lnTo>
                <a:cubicBezTo>
                  <a:pt x="24897" y="32453"/>
                  <a:pt x="24930" y="32489"/>
                  <a:pt x="24962" y="32526"/>
                </a:cubicBezTo>
                <a:lnTo>
                  <a:pt x="24962" y="32526"/>
                </a:lnTo>
                <a:cubicBezTo>
                  <a:pt x="25110" y="32504"/>
                  <a:pt x="25240" y="32417"/>
                  <a:pt x="25323" y="32282"/>
                </a:cubicBezTo>
                <a:cubicBezTo>
                  <a:pt x="25323" y="32336"/>
                  <a:pt x="25337" y="32377"/>
                  <a:pt x="25337" y="32418"/>
                </a:cubicBezTo>
                <a:cubicBezTo>
                  <a:pt x="25352" y="32532"/>
                  <a:pt x="25408" y="32620"/>
                  <a:pt x="25484" y="32680"/>
                </a:cubicBezTo>
                <a:lnTo>
                  <a:pt x="25484" y="32680"/>
                </a:lnTo>
                <a:cubicBezTo>
                  <a:pt x="25502" y="32677"/>
                  <a:pt x="25521" y="32676"/>
                  <a:pt x="25541" y="32676"/>
                </a:cubicBezTo>
                <a:lnTo>
                  <a:pt x="25554" y="32676"/>
                </a:lnTo>
                <a:cubicBezTo>
                  <a:pt x="25647" y="32676"/>
                  <a:pt x="25732" y="32710"/>
                  <a:pt x="25799" y="32767"/>
                </a:cubicBezTo>
                <a:lnTo>
                  <a:pt x="25799" y="32767"/>
                </a:lnTo>
                <a:cubicBezTo>
                  <a:pt x="25936" y="32751"/>
                  <a:pt x="26069" y="32669"/>
                  <a:pt x="26139" y="32513"/>
                </a:cubicBezTo>
                <a:cubicBezTo>
                  <a:pt x="26220" y="32336"/>
                  <a:pt x="26166" y="32119"/>
                  <a:pt x="26003" y="32010"/>
                </a:cubicBezTo>
                <a:cubicBezTo>
                  <a:pt x="25976" y="31983"/>
                  <a:pt x="25962" y="31955"/>
                  <a:pt x="25948" y="31928"/>
                </a:cubicBezTo>
                <a:lnTo>
                  <a:pt x="25948" y="31928"/>
                </a:lnTo>
                <a:cubicBezTo>
                  <a:pt x="25970" y="31931"/>
                  <a:pt x="25992" y="31933"/>
                  <a:pt x="26013" y="31933"/>
                </a:cubicBezTo>
                <a:cubicBezTo>
                  <a:pt x="26181" y="31933"/>
                  <a:pt x="26340" y="31842"/>
                  <a:pt x="26424" y="31697"/>
                </a:cubicBezTo>
                <a:cubicBezTo>
                  <a:pt x="26424" y="31872"/>
                  <a:pt x="26459" y="32005"/>
                  <a:pt x="26563" y="32097"/>
                </a:cubicBezTo>
                <a:lnTo>
                  <a:pt x="26563" y="32097"/>
                </a:lnTo>
                <a:cubicBezTo>
                  <a:pt x="26584" y="32093"/>
                  <a:pt x="26606" y="32091"/>
                  <a:pt x="26628" y="32091"/>
                </a:cubicBezTo>
                <a:cubicBezTo>
                  <a:pt x="26746" y="32091"/>
                  <a:pt x="26846" y="32138"/>
                  <a:pt x="26919" y="32210"/>
                </a:cubicBezTo>
                <a:lnTo>
                  <a:pt x="26919" y="32210"/>
                </a:lnTo>
                <a:cubicBezTo>
                  <a:pt x="27044" y="32190"/>
                  <a:pt x="27148" y="32102"/>
                  <a:pt x="27240" y="31983"/>
                </a:cubicBezTo>
                <a:cubicBezTo>
                  <a:pt x="27270" y="32151"/>
                  <a:pt x="27318" y="32268"/>
                  <a:pt x="27393" y="32342"/>
                </a:cubicBezTo>
                <a:lnTo>
                  <a:pt x="27393" y="32342"/>
                </a:lnTo>
                <a:cubicBezTo>
                  <a:pt x="27409" y="32340"/>
                  <a:pt x="27426" y="32339"/>
                  <a:pt x="27442" y="32339"/>
                </a:cubicBezTo>
                <a:cubicBezTo>
                  <a:pt x="27545" y="32339"/>
                  <a:pt x="27646" y="32379"/>
                  <a:pt x="27722" y="32447"/>
                </a:cubicBezTo>
                <a:lnTo>
                  <a:pt x="27722" y="32447"/>
                </a:lnTo>
                <a:cubicBezTo>
                  <a:pt x="27863" y="32433"/>
                  <a:pt x="27995" y="32345"/>
                  <a:pt x="28082" y="32214"/>
                </a:cubicBezTo>
                <a:cubicBezTo>
                  <a:pt x="28137" y="31983"/>
                  <a:pt x="28110" y="31779"/>
                  <a:pt x="27906" y="31670"/>
                </a:cubicBezTo>
                <a:lnTo>
                  <a:pt x="28327" y="31453"/>
                </a:lnTo>
                <a:cubicBezTo>
                  <a:pt x="28337" y="31569"/>
                  <a:pt x="28388" y="31679"/>
                  <a:pt x="28471" y="31761"/>
                </a:cubicBezTo>
                <a:lnTo>
                  <a:pt x="28471" y="31761"/>
                </a:lnTo>
                <a:cubicBezTo>
                  <a:pt x="28505" y="31753"/>
                  <a:pt x="28540" y="31749"/>
                  <a:pt x="28576" y="31749"/>
                </a:cubicBezTo>
                <a:cubicBezTo>
                  <a:pt x="28592" y="31749"/>
                  <a:pt x="28609" y="31750"/>
                  <a:pt x="28626" y="31752"/>
                </a:cubicBezTo>
                <a:lnTo>
                  <a:pt x="28694" y="31779"/>
                </a:lnTo>
                <a:cubicBezTo>
                  <a:pt x="28747" y="31799"/>
                  <a:pt x="28793" y="31829"/>
                  <a:pt x="28833" y="31866"/>
                </a:cubicBezTo>
                <a:lnTo>
                  <a:pt x="28833" y="31866"/>
                </a:lnTo>
                <a:cubicBezTo>
                  <a:pt x="28965" y="31836"/>
                  <a:pt x="29080" y="31752"/>
                  <a:pt x="29156" y="31629"/>
                </a:cubicBezTo>
                <a:cubicBezTo>
                  <a:pt x="29166" y="31813"/>
                  <a:pt x="29224" y="31955"/>
                  <a:pt x="29344" y="32037"/>
                </a:cubicBezTo>
                <a:lnTo>
                  <a:pt x="29344" y="32037"/>
                </a:lnTo>
                <a:cubicBezTo>
                  <a:pt x="29351" y="32036"/>
                  <a:pt x="29357" y="32036"/>
                  <a:pt x="29364" y="32036"/>
                </a:cubicBezTo>
                <a:cubicBezTo>
                  <a:pt x="29372" y="32036"/>
                  <a:pt x="29379" y="32037"/>
                  <a:pt x="29387" y="32037"/>
                </a:cubicBezTo>
                <a:cubicBezTo>
                  <a:pt x="29477" y="32037"/>
                  <a:pt x="29556" y="32064"/>
                  <a:pt x="29620" y="32109"/>
                </a:cubicBezTo>
                <a:lnTo>
                  <a:pt x="29620" y="32109"/>
                </a:lnTo>
                <a:cubicBezTo>
                  <a:pt x="29752" y="32098"/>
                  <a:pt x="29879" y="32021"/>
                  <a:pt x="29944" y="31901"/>
                </a:cubicBezTo>
                <a:cubicBezTo>
                  <a:pt x="30067" y="31656"/>
                  <a:pt x="29972" y="31466"/>
                  <a:pt x="29754" y="31289"/>
                </a:cubicBezTo>
                <a:lnTo>
                  <a:pt x="29754" y="31289"/>
                </a:lnTo>
                <a:cubicBezTo>
                  <a:pt x="29772" y="31292"/>
                  <a:pt x="29790" y="31293"/>
                  <a:pt x="29808" y="31293"/>
                </a:cubicBezTo>
                <a:cubicBezTo>
                  <a:pt x="30017" y="31293"/>
                  <a:pt x="30195" y="31150"/>
                  <a:pt x="30257" y="30950"/>
                </a:cubicBezTo>
                <a:cubicBezTo>
                  <a:pt x="30284" y="30773"/>
                  <a:pt x="30216" y="30596"/>
                  <a:pt x="30067" y="30501"/>
                </a:cubicBezTo>
                <a:lnTo>
                  <a:pt x="30502" y="30284"/>
                </a:lnTo>
                <a:cubicBezTo>
                  <a:pt x="30502" y="30413"/>
                  <a:pt x="30556" y="30536"/>
                  <a:pt x="30648" y="30623"/>
                </a:cubicBezTo>
                <a:lnTo>
                  <a:pt x="30648" y="30623"/>
                </a:lnTo>
                <a:cubicBezTo>
                  <a:pt x="30677" y="30618"/>
                  <a:pt x="30707" y="30615"/>
                  <a:pt x="30738" y="30615"/>
                </a:cubicBezTo>
                <a:cubicBezTo>
                  <a:pt x="30786" y="30615"/>
                  <a:pt x="30835" y="30622"/>
                  <a:pt x="30882" y="30637"/>
                </a:cubicBezTo>
                <a:lnTo>
                  <a:pt x="30869" y="30651"/>
                </a:lnTo>
                <a:cubicBezTo>
                  <a:pt x="30904" y="30676"/>
                  <a:pt x="30937" y="30703"/>
                  <a:pt x="30968" y="30732"/>
                </a:cubicBezTo>
                <a:lnTo>
                  <a:pt x="30968" y="30732"/>
                </a:lnTo>
                <a:cubicBezTo>
                  <a:pt x="31126" y="30711"/>
                  <a:pt x="31269" y="30614"/>
                  <a:pt x="31345" y="30474"/>
                </a:cubicBezTo>
                <a:lnTo>
                  <a:pt x="31358" y="30406"/>
                </a:lnTo>
                <a:cubicBezTo>
                  <a:pt x="31385" y="30229"/>
                  <a:pt x="31304" y="30053"/>
                  <a:pt x="31154" y="29957"/>
                </a:cubicBezTo>
                <a:lnTo>
                  <a:pt x="31576" y="29726"/>
                </a:lnTo>
                <a:cubicBezTo>
                  <a:pt x="31585" y="29854"/>
                  <a:pt x="31638" y="29968"/>
                  <a:pt x="31723" y="30052"/>
                </a:cubicBezTo>
                <a:lnTo>
                  <a:pt x="31723" y="30052"/>
                </a:lnTo>
                <a:cubicBezTo>
                  <a:pt x="31761" y="30043"/>
                  <a:pt x="31800" y="30038"/>
                  <a:pt x="31840" y="30038"/>
                </a:cubicBezTo>
                <a:cubicBezTo>
                  <a:pt x="31852" y="30038"/>
                  <a:pt x="31863" y="30038"/>
                  <a:pt x="31875" y="30039"/>
                </a:cubicBezTo>
                <a:lnTo>
                  <a:pt x="31915" y="30066"/>
                </a:lnTo>
                <a:cubicBezTo>
                  <a:pt x="31967" y="30086"/>
                  <a:pt x="32013" y="30113"/>
                  <a:pt x="32053" y="30148"/>
                </a:cubicBezTo>
                <a:lnTo>
                  <a:pt x="32053" y="30148"/>
                </a:lnTo>
                <a:cubicBezTo>
                  <a:pt x="32222" y="30117"/>
                  <a:pt x="32370" y="29997"/>
                  <a:pt x="32432" y="29821"/>
                </a:cubicBezTo>
                <a:cubicBezTo>
                  <a:pt x="32459" y="29618"/>
                  <a:pt x="32350" y="29414"/>
                  <a:pt x="32174" y="29319"/>
                </a:cubicBezTo>
                <a:lnTo>
                  <a:pt x="32174" y="29319"/>
                </a:lnTo>
                <a:cubicBezTo>
                  <a:pt x="32192" y="29321"/>
                  <a:pt x="32211" y="29322"/>
                  <a:pt x="32229" y="29322"/>
                </a:cubicBezTo>
                <a:cubicBezTo>
                  <a:pt x="32427" y="29322"/>
                  <a:pt x="32614" y="29191"/>
                  <a:pt x="32677" y="28992"/>
                </a:cubicBezTo>
                <a:cubicBezTo>
                  <a:pt x="32704" y="28788"/>
                  <a:pt x="32609" y="28585"/>
                  <a:pt x="32418" y="28489"/>
                </a:cubicBezTo>
                <a:lnTo>
                  <a:pt x="32418" y="28489"/>
                </a:lnTo>
                <a:cubicBezTo>
                  <a:pt x="32439" y="28492"/>
                  <a:pt x="32460" y="28493"/>
                  <a:pt x="32480" y="28493"/>
                </a:cubicBezTo>
                <a:cubicBezTo>
                  <a:pt x="32699" y="28493"/>
                  <a:pt x="32887" y="28362"/>
                  <a:pt x="32962" y="28163"/>
                </a:cubicBezTo>
                <a:cubicBezTo>
                  <a:pt x="32989" y="27959"/>
                  <a:pt x="32880" y="27755"/>
                  <a:pt x="32704" y="27660"/>
                </a:cubicBezTo>
                <a:lnTo>
                  <a:pt x="32704" y="27660"/>
                </a:lnTo>
                <a:cubicBezTo>
                  <a:pt x="32714" y="27661"/>
                  <a:pt x="32725" y="27661"/>
                  <a:pt x="32735" y="27661"/>
                </a:cubicBezTo>
                <a:cubicBezTo>
                  <a:pt x="32953" y="27661"/>
                  <a:pt x="33142" y="27529"/>
                  <a:pt x="33220" y="27334"/>
                </a:cubicBezTo>
                <a:cubicBezTo>
                  <a:pt x="33224" y="27307"/>
                  <a:pt x="33225" y="27279"/>
                  <a:pt x="33224" y="27253"/>
                </a:cubicBezTo>
                <a:lnTo>
                  <a:pt x="33220" y="27253"/>
                </a:lnTo>
                <a:cubicBezTo>
                  <a:pt x="33221" y="27250"/>
                  <a:pt x="33223" y="27247"/>
                  <a:pt x="33224" y="27244"/>
                </a:cubicBezTo>
                <a:lnTo>
                  <a:pt x="33224" y="27244"/>
                </a:lnTo>
                <a:cubicBezTo>
                  <a:pt x="33216" y="27062"/>
                  <a:pt x="33114" y="26899"/>
                  <a:pt x="32962" y="26818"/>
                </a:cubicBezTo>
                <a:lnTo>
                  <a:pt x="32962" y="26818"/>
                </a:lnTo>
                <a:cubicBezTo>
                  <a:pt x="32980" y="26820"/>
                  <a:pt x="32999" y="26821"/>
                  <a:pt x="33017" y="26821"/>
                </a:cubicBezTo>
                <a:cubicBezTo>
                  <a:pt x="33215" y="26821"/>
                  <a:pt x="33403" y="26690"/>
                  <a:pt x="33465" y="26491"/>
                </a:cubicBezTo>
                <a:cubicBezTo>
                  <a:pt x="33492" y="26287"/>
                  <a:pt x="33397" y="26097"/>
                  <a:pt x="33220" y="26002"/>
                </a:cubicBezTo>
                <a:lnTo>
                  <a:pt x="33315" y="25988"/>
                </a:lnTo>
                <a:cubicBezTo>
                  <a:pt x="33519" y="25975"/>
                  <a:pt x="33682" y="25812"/>
                  <a:pt x="33710" y="25608"/>
                </a:cubicBezTo>
                <a:cubicBezTo>
                  <a:pt x="33736" y="25327"/>
                  <a:pt x="33512" y="25142"/>
                  <a:pt x="33285" y="25142"/>
                </a:cubicBezTo>
                <a:cubicBezTo>
                  <a:pt x="33161" y="25142"/>
                  <a:pt x="33035" y="25197"/>
                  <a:pt x="32948" y="25322"/>
                </a:cubicBezTo>
                <a:cubicBezTo>
                  <a:pt x="32935" y="25350"/>
                  <a:pt x="32894" y="25350"/>
                  <a:pt x="32880" y="25350"/>
                </a:cubicBezTo>
                <a:cubicBezTo>
                  <a:pt x="32880" y="25390"/>
                  <a:pt x="32880" y="25431"/>
                  <a:pt x="32880" y="25458"/>
                </a:cubicBezTo>
                <a:cubicBezTo>
                  <a:pt x="32826" y="25635"/>
                  <a:pt x="32908" y="25825"/>
                  <a:pt x="33071" y="25934"/>
                </a:cubicBezTo>
                <a:lnTo>
                  <a:pt x="32663" y="26138"/>
                </a:lnTo>
                <a:lnTo>
                  <a:pt x="32459" y="25717"/>
                </a:lnTo>
                <a:cubicBezTo>
                  <a:pt x="32677" y="25717"/>
                  <a:pt x="32840" y="25567"/>
                  <a:pt x="32867" y="25350"/>
                </a:cubicBezTo>
                <a:cubicBezTo>
                  <a:pt x="32921" y="25146"/>
                  <a:pt x="32799" y="25023"/>
                  <a:pt x="32649" y="24901"/>
                </a:cubicBezTo>
                <a:lnTo>
                  <a:pt x="32649" y="24901"/>
                </a:lnTo>
                <a:cubicBezTo>
                  <a:pt x="32660" y="24902"/>
                  <a:pt x="32671" y="24902"/>
                  <a:pt x="32682" y="24902"/>
                </a:cubicBezTo>
                <a:cubicBezTo>
                  <a:pt x="32886" y="24902"/>
                  <a:pt x="33061" y="24782"/>
                  <a:pt x="33139" y="24588"/>
                </a:cubicBezTo>
                <a:cubicBezTo>
                  <a:pt x="33207" y="24371"/>
                  <a:pt x="33111" y="24208"/>
                  <a:pt x="32921" y="24072"/>
                </a:cubicBezTo>
                <a:lnTo>
                  <a:pt x="32921" y="24072"/>
                </a:lnTo>
                <a:cubicBezTo>
                  <a:pt x="32931" y="24073"/>
                  <a:pt x="32940" y="24073"/>
                  <a:pt x="32949" y="24073"/>
                </a:cubicBezTo>
                <a:cubicBezTo>
                  <a:pt x="33142" y="24073"/>
                  <a:pt x="33319" y="23941"/>
                  <a:pt x="33383" y="23759"/>
                </a:cubicBezTo>
                <a:cubicBezTo>
                  <a:pt x="33451" y="23542"/>
                  <a:pt x="33343" y="23379"/>
                  <a:pt x="33152" y="23229"/>
                </a:cubicBezTo>
                <a:lnTo>
                  <a:pt x="33152" y="23229"/>
                </a:lnTo>
                <a:cubicBezTo>
                  <a:pt x="33163" y="23230"/>
                  <a:pt x="33174" y="23230"/>
                  <a:pt x="33185" y="23230"/>
                </a:cubicBezTo>
                <a:cubicBezTo>
                  <a:pt x="33390" y="23230"/>
                  <a:pt x="33577" y="23110"/>
                  <a:pt x="33642" y="22917"/>
                </a:cubicBezTo>
                <a:cubicBezTo>
                  <a:pt x="33682" y="22713"/>
                  <a:pt x="33574" y="22509"/>
                  <a:pt x="33397" y="22414"/>
                </a:cubicBezTo>
                <a:cubicBezTo>
                  <a:pt x="33710" y="22359"/>
                  <a:pt x="33845" y="22251"/>
                  <a:pt x="33886" y="22033"/>
                </a:cubicBezTo>
                <a:cubicBezTo>
                  <a:pt x="33913" y="21856"/>
                  <a:pt x="33818" y="21693"/>
                  <a:pt x="33655" y="21612"/>
                </a:cubicBezTo>
                <a:cubicBezTo>
                  <a:pt x="33591" y="21580"/>
                  <a:pt x="33528" y="21563"/>
                  <a:pt x="33466" y="21563"/>
                </a:cubicBezTo>
                <a:cubicBezTo>
                  <a:pt x="33345" y="21563"/>
                  <a:pt x="33228" y="21626"/>
                  <a:pt x="33111" y="21761"/>
                </a:cubicBezTo>
                <a:lnTo>
                  <a:pt x="32880" y="21340"/>
                </a:lnTo>
                <a:cubicBezTo>
                  <a:pt x="33098" y="21340"/>
                  <a:pt x="33288" y="21204"/>
                  <a:pt x="33343" y="21014"/>
                </a:cubicBezTo>
                <a:cubicBezTo>
                  <a:pt x="33383" y="20796"/>
                  <a:pt x="33275" y="20592"/>
                  <a:pt x="33098" y="20497"/>
                </a:cubicBezTo>
                <a:lnTo>
                  <a:pt x="33098" y="20497"/>
                </a:lnTo>
                <a:cubicBezTo>
                  <a:pt x="33109" y="20498"/>
                  <a:pt x="33120" y="20498"/>
                  <a:pt x="33131" y="20498"/>
                </a:cubicBezTo>
                <a:cubicBezTo>
                  <a:pt x="33336" y="20498"/>
                  <a:pt x="33523" y="20378"/>
                  <a:pt x="33601" y="20171"/>
                </a:cubicBezTo>
                <a:cubicBezTo>
                  <a:pt x="33574" y="20049"/>
                  <a:pt x="33546" y="19926"/>
                  <a:pt x="33506" y="19818"/>
                </a:cubicBezTo>
                <a:cubicBezTo>
                  <a:pt x="33478" y="19750"/>
                  <a:pt x="33411" y="19709"/>
                  <a:pt x="33356" y="19654"/>
                </a:cubicBezTo>
                <a:lnTo>
                  <a:pt x="33275" y="19641"/>
                </a:lnTo>
                <a:cubicBezTo>
                  <a:pt x="33262" y="19640"/>
                  <a:pt x="33249" y="19640"/>
                  <a:pt x="33236" y="19640"/>
                </a:cubicBezTo>
                <a:cubicBezTo>
                  <a:pt x="33049" y="19640"/>
                  <a:pt x="32887" y="19733"/>
                  <a:pt x="32785" y="19886"/>
                </a:cubicBezTo>
                <a:cubicBezTo>
                  <a:pt x="32799" y="19695"/>
                  <a:pt x="32690" y="19505"/>
                  <a:pt x="32500" y="19423"/>
                </a:cubicBezTo>
                <a:cubicBezTo>
                  <a:pt x="32447" y="19405"/>
                  <a:pt x="32393" y="19395"/>
                  <a:pt x="32340" y="19395"/>
                </a:cubicBezTo>
                <a:cubicBezTo>
                  <a:pt x="32204" y="19395"/>
                  <a:pt x="32075" y="19459"/>
                  <a:pt x="31997" y="19587"/>
                </a:cubicBezTo>
                <a:cubicBezTo>
                  <a:pt x="31929" y="19437"/>
                  <a:pt x="31861" y="19301"/>
                  <a:pt x="31779" y="19152"/>
                </a:cubicBezTo>
                <a:cubicBezTo>
                  <a:pt x="31847" y="19138"/>
                  <a:pt x="31915" y="19124"/>
                  <a:pt x="31983" y="19084"/>
                </a:cubicBezTo>
                <a:cubicBezTo>
                  <a:pt x="32038" y="19043"/>
                  <a:pt x="32106" y="19002"/>
                  <a:pt x="32160" y="18934"/>
                </a:cubicBezTo>
                <a:cubicBezTo>
                  <a:pt x="32187" y="19206"/>
                  <a:pt x="32323" y="19355"/>
                  <a:pt x="32527" y="19383"/>
                </a:cubicBezTo>
                <a:cubicBezTo>
                  <a:pt x="32549" y="19386"/>
                  <a:pt x="32570" y="19387"/>
                  <a:pt x="32591" y="19387"/>
                </a:cubicBezTo>
                <a:cubicBezTo>
                  <a:pt x="32756" y="19387"/>
                  <a:pt x="32903" y="19296"/>
                  <a:pt x="32976" y="19152"/>
                </a:cubicBezTo>
                <a:cubicBezTo>
                  <a:pt x="33084" y="18961"/>
                  <a:pt x="33030" y="18785"/>
                  <a:pt x="32799" y="18567"/>
                </a:cubicBezTo>
                <a:lnTo>
                  <a:pt x="32799" y="18567"/>
                </a:lnTo>
                <a:cubicBezTo>
                  <a:pt x="32809" y="18568"/>
                  <a:pt x="32818" y="18568"/>
                  <a:pt x="32828" y="18568"/>
                </a:cubicBezTo>
                <a:cubicBezTo>
                  <a:pt x="33047" y="18568"/>
                  <a:pt x="33235" y="18421"/>
                  <a:pt x="33261" y="18200"/>
                </a:cubicBezTo>
                <a:cubicBezTo>
                  <a:pt x="33302" y="17942"/>
                  <a:pt x="33139" y="17806"/>
                  <a:pt x="32935" y="17711"/>
                </a:cubicBezTo>
                <a:lnTo>
                  <a:pt x="32935" y="17711"/>
                </a:lnTo>
                <a:cubicBezTo>
                  <a:pt x="32976" y="17724"/>
                  <a:pt x="33003" y="17724"/>
                  <a:pt x="33044" y="17724"/>
                </a:cubicBezTo>
                <a:cubicBezTo>
                  <a:pt x="33084" y="17734"/>
                  <a:pt x="33122" y="17738"/>
                  <a:pt x="33158" y="17738"/>
                </a:cubicBezTo>
                <a:cubicBezTo>
                  <a:pt x="33643" y="17738"/>
                  <a:pt x="33722" y="16946"/>
                  <a:pt x="33166" y="16895"/>
                </a:cubicBezTo>
                <a:cubicBezTo>
                  <a:pt x="33152" y="16894"/>
                  <a:pt x="33139" y="16894"/>
                  <a:pt x="33125" y="16894"/>
                </a:cubicBezTo>
                <a:cubicBezTo>
                  <a:pt x="32978" y="16894"/>
                  <a:pt x="32845" y="16961"/>
                  <a:pt x="32758" y="17086"/>
                </a:cubicBezTo>
                <a:lnTo>
                  <a:pt x="32541" y="16678"/>
                </a:lnTo>
                <a:cubicBezTo>
                  <a:pt x="32731" y="16664"/>
                  <a:pt x="32908" y="16528"/>
                  <a:pt x="32962" y="16338"/>
                </a:cubicBezTo>
                <a:cubicBezTo>
                  <a:pt x="32965" y="16324"/>
                  <a:pt x="32967" y="16311"/>
                  <a:pt x="32968" y="16297"/>
                </a:cubicBezTo>
                <a:lnTo>
                  <a:pt x="32962" y="16297"/>
                </a:lnTo>
                <a:lnTo>
                  <a:pt x="32969" y="16287"/>
                </a:lnTo>
                <a:lnTo>
                  <a:pt x="32969" y="16287"/>
                </a:lnTo>
                <a:cubicBezTo>
                  <a:pt x="32984" y="16101"/>
                  <a:pt x="32879" y="15922"/>
                  <a:pt x="32717" y="15835"/>
                </a:cubicBezTo>
                <a:lnTo>
                  <a:pt x="32717" y="15835"/>
                </a:lnTo>
                <a:cubicBezTo>
                  <a:pt x="32727" y="15836"/>
                  <a:pt x="32737" y="15836"/>
                  <a:pt x="32747" y="15836"/>
                </a:cubicBezTo>
                <a:cubicBezTo>
                  <a:pt x="32932" y="15836"/>
                  <a:pt x="33104" y="15729"/>
                  <a:pt x="33193" y="15566"/>
                </a:cubicBezTo>
                <a:lnTo>
                  <a:pt x="33193" y="15566"/>
                </a:lnTo>
                <a:lnTo>
                  <a:pt x="33193" y="15590"/>
                </a:lnTo>
                <a:cubicBezTo>
                  <a:pt x="33179" y="15794"/>
                  <a:pt x="33315" y="15985"/>
                  <a:pt x="33506" y="16025"/>
                </a:cubicBezTo>
                <a:cubicBezTo>
                  <a:pt x="33536" y="16032"/>
                  <a:pt x="33566" y="16035"/>
                  <a:pt x="33596" y="16035"/>
                </a:cubicBezTo>
                <a:cubicBezTo>
                  <a:pt x="33879" y="16035"/>
                  <a:pt x="34092" y="15753"/>
                  <a:pt x="33981" y="15482"/>
                </a:cubicBezTo>
                <a:cubicBezTo>
                  <a:pt x="33914" y="15309"/>
                  <a:pt x="33755" y="15219"/>
                  <a:pt x="33597" y="15219"/>
                </a:cubicBezTo>
                <a:cubicBezTo>
                  <a:pt x="33468" y="15219"/>
                  <a:pt x="33340" y="15278"/>
                  <a:pt x="33261" y="15400"/>
                </a:cubicBezTo>
                <a:lnTo>
                  <a:pt x="33210" y="15462"/>
                </a:lnTo>
                <a:lnTo>
                  <a:pt x="33210" y="15462"/>
                </a:lnTo>
                <a:cubicBezTo>
                  <a:pt x="33186" y="15355"/>
                  <a:pt x="33161" y="15250"/>
                  <a:pt x="33125" y="15155"/>
                </a:cubicBezTo>
                <a:cubicBezTo>
                  <a:pt x="33098" y="15087"/>
                  <a:pt x="33030" y="15033"/>
                  <a:pt x="32976" y="14979"/>
                </a:cubicBezTo>
                <a:lnTo>
                  <a:pt x="32894" y="14979"/>
                </a:lnTo>
                <a:cubicBezTo>
                  <a:pt x="32871" y="14975"/>
                  <a:pt x="32849" y="14974"/>
                  <a:pt x="32826" y="14974"/>
                </a:cubicBezTo>
                <a:cubicBezTo>
                  <a:pt x="32673" y="14974"/>
                  <a:pt x="32527" y="15052"/>
                  <a:pt x="32432" y="15183"/>
                </a:cubicBezTo>
                <a:lnTo>
                  <a:pt x="32228" y="14775"/>
                </a:lnTo>
                <a:cubicBezTo>
                  <a:pt x="32375" y="14763"/>
                  <a:pt x="32510" y="14674"/>
                  <a:pt x="32595" y="14547"/>
                </a:cubicBezTo>
                <a:lnTo>
                  <a:pt x="32595" y="14547"/>
                </a:lnTo>
                <a:cubicBezTo>
                  <a:pt x="32608" y="14721"/>
                  <a:pt x="32711" y="14868"/>
                  <a:pt x="32867" y="14952"/>
                </a:cubicBezTo>
                <a:lnTo>
                  <a:pt x="32948" y="14952"/>
                </a:lnTo>
                <a:cubicBezTo>
                  <a:pt x="32977" y="14958"/>
                  <a:pt x="33005" y="14961"/>
                  <a:pt x="33034" y="14961"/>
                </a:cubicBezTo>
                <a:cubicBezTo>
                  <a:pt x="33233" y="14961"/>
                  <a:pt x="33414" y="14801"/>
                  <a:pt x="33438" y="14598"/>
                </a:cubicBezTo>
                <a:cubicBezTo>
                  <a:pt x="33451" y="14367"/>
                  <a:pt x="33288" y="14163"/>
                  <a:pt x="33057" y="14136"/>
                </a:cubicBezTo>
                <a:cubicBezTo>
                  <a:pt x="33046" y="14135"/>
                  <a:pt x="33036" y="14135"/>
                  <a:pt x="33025" y="14135"/>
                </a:cubicBezTo>
                <a:cubicBezTo>
                  <a:pt x="32868" y="14135"/>
                  <a:pt x="32725" y="14217"/>
                  <a:pt x="32649" y="14351"/>
                </a:cubicBezTo>
                <a:lnTo>
                  <a:pt x="32649" y="14351"/>
                </a:lnTo>
                <a:cubicBezTo>
                  <a:pt x="32635" y="14180"/>
                  <a:pt x="32543" y="14026"/>
                  <a:pt x="32391" y="13932"/>
                </a:cubicBezTo>
                <a:lnTo>
                  <a:pt x="32323" y="13919"/>
                </a:lnTo>
                <a:cubicBezTo>
                  <a:pt x="32293" y="13911"/>
                  <a:pt x="32262" y="13908"/>
                  <a:pt x="32232" y="13908"/>
                </a:cubicBezTo>
                <a:cubicBezTo>
                  <a:pt x="32087" y="13908"/>
                  <a:pt x="31951" y="13985"/>
                  <a:pt x="31861" y="14109"/>
                </a:cubicBezTo>
                <a:lnTo>
                  <a:pt x="31644" y="13674"/>
                </a:lnTo>
                <a:lnTo>
                  <a:pt x="31644" y="13674"/>
                </a:lnTo>
                <a:cubicBezTo>
                  <a:pt x="31653" y="13675"/>
                  <a:pt x="31661" y="13675"/>
                  <a:pt x="31670" y="13675"/>
                </a:cubicBezTo>
                <a:cubicBezTo>
                  <a:pt x="31813" y="13675"/>
                  <a:pt x="31929" y="13586"/>
                  <a:pt x="32034" y="13468"/>
                </a:cubicBezTo>
                <a:lnTo>
                  <a:pt x="32034" y="13468"/>
                </a:lnTo>
                <a:cubicBezTo>
                  <a:pt x="32040" y="13649"/>
                  <a:pt x="32133" y="13808"/>
                  <a:pt x="32296" y="13878"/>
                </a:cubicBezTo>
                <a:lnTo>
                  <a:pt x="32364" y="13891"/>
                </a:lnTo>
                <a:cubicBezTo>
                  <a:pt x="32398" y="13899"/>
                  <a:pt x="32432" y="13903"/>
                  <a:pt x="32465" y="13903"/>
                </a:cubicBezTo>
                <a:cubicBezTo>
                  <a:pt x="32657" y="13903"/>
                  <a:pt x="32825" y="13776"/>
                  <a:pt x="32894" y="13579"/>
                </a:cubicBezTo>
                <a:cubicBezTo>
                  <a:pt x="32919" y="13362"/>
                  <a:pt x="32802" y="13158"/>
                  <a:pt x="32608" y="13066"/>
                </a:cubicBezTo>
                <a:lnTo>
                  <a:pt x="32608" y="13066"/>
                </a:lnTo>
                <a:cubicBezTo>
                  <a:pt x="32635" y="13070"/>
                  <a:pt x="32663" y="13076"/>
                  <a:pt x="32690" y="13076"/>
                </a:cubicBezTo>
                <a:cubicBezTo>
                  <a:pt x="32696" y="13076"/>
                  <a:pt x="32701" y="13076"/>
                  <a:pt x="32707" y="13076"/>
                </a:cubicBezTo>
                <a:cubicBezTo>
                  <a:pt x="33063" y="13076"/>
                  <a:pt x="33257" y="12650"/>
                  <a:pt x="33016" y="12383"/>
                </a:cubicBezTo>
                <a:cubicBezTo>
                  <a:pt x="32928" y="12289"/>
                  <a:pt x="32816" y="12247"/>
                  <a:pt x="32708" y="12247"/>
                </a:cubicBezTo>
                <a:cubicBezTo>
                  <a:pt x="32551" y="12247"/>
                  <a:pt x="32400" y="12335"/>
                  <a:pt x="32333" y="12483"/>
                </a:cubicBezTo>
                <a:lnTo>
                  <a:pt x="32333" y="12483"/>
                </a:lnTo>
                <a:cubicBezTo>
                  <a:pt x="32326" y="12513"/>
                  <a:pt x="32316" y="12541"/>
                  <a:pt x="32305" y="12568"/>
                </a:cubicBezTo>
                <a:lnTo>
                  <a:pt x="32305" y="12568"/>
                </a:lnTo>
                <a:cubicBezTo>
                  <a:pt x="32311" y="12538"/>
                  <a:pt x="32321" y="12509"/>
                  <a:pt x="32333" y="12483"/>
                </a:cubicBezTo>
                <a:lnTo>
                  <a:pt x="32333" y="12483"/>
                </a:lnTo>
                <a:cubicBezTo>
                  <a:pt x="32334" y="12477"/>
                  <a:pt x="32335" y="12470"/>
                  <a:pt x="32337" y="12464"/>
                </a:cubicBezTo>
                <a:cubicBezTo>
                  <a:pt x="32364" y="12274"/>
                  <a:pt x="32255" y="12111"/>
                  <a:pt x="32011" y="12002"/>
                </a:cubicBezTo>
                <a:lnTo>
                  <a:pt x="32011" y="11988"/>
                </a:lnTo>
                <a:cubicBezTo>
                  <a:pt x="31985" y="11985"/>
                  <a:pt x="31960" y="11983"/>
                  <a:pt x="31934" y="11983"/>
                </a:cubicBezTo>
                <a:cubicBezTo>
                  <a:pt x="31785" y="11983"/>
                  <a:pt x="31643" y="12051"/>
                  <a:pt x="31562" y="12179"/>
                </a:cubicBezTo>
                <a:lnTo>
                  <a:pt x="31331" y="11757"/>
                </a:lnTo>
                <a:cubicBezTo>
                  <a:pt x="31489" y="11757"/>
                  <a:pt x="31631" y="11676"/>
                  <a:pt x="31712" y="11544"/>
                </a:cubicBezTo>
                <a:lnTo>
                  <a:pt x="31712" y="11544"/>
                </a:lnTo>
                <a:cubicBezTo>
                  <a:pt x="31709" y="11715"/>
                  <a:pt x="31812" y="11876"/>
                  <a:pt x="31983" y="11961"/>
                </a:cubicBezTo>
                <a:cubicBezTo>
                  <a:pt x="32024" y="11961"/>
                  <a:pt x="32065" y="11975"/>
                  <a:pt x="32106" y="11975"/>
                </a:cubicBezTo>
                <a:cubicBezTo>
                  <a:pt x="32110" y="11975"/>
                  <a:pt x="32115" y="11975"/>
                  <a:pt x="32119" y="11975"/>
                </a:cubicBezTo>
                <a:cubicBezTo>
                  <a:pt x="32663" y="11975"/>
                  <a:pt x="32686" y="11173"/>
                  <a:pt x="32146" y="11146"/>
                </a:cubicBezTo>
                <a:cubicBezTo>
                  <a:pt x="31992" y="11146"/>
                  <a:pt x="31849" y="11228"/>
                  <a:pt x="31769" y="11358"/>
                </a:cubicBezTo>
                <a:lnTo>
                  <a:pt x="31769" y="11358"/>
                </a:lnTo>
                <a:cubicBezTo>
                  <a:pt x="31769" y="11378"/>
                  <a:pt x="31768" y="11398"/>
                  <a:pt x="31766" y="11418"/>
                </a:cubicBezTo>
                <a:cubicBezTo>
                  <a:pt x="31754" y="11463"/>
                  <a:pt x="31735" y="11506"/>
                  <a:pt x="31712" y="11544"/>
                </a:cubicBezTo>
                <a:lnTo>
                  <a:pt x="31712" y="11544"/>
                </a:lnTo>
                <a:cubicBezTo>
                  <a:pt x="31712" y="11498"/>
                  <a:pt x="31721" y="11451"/>
                  <a:pt x="31739" y="11404"/>
                </a:cubicBezTo>
                <a:lnTo>
                  <a:pt x="31739" y="11404"/>
                </a:lnTo>
                <a:lnTo>
                  <a:pt x="31739" y="11418"/>
                </a:lnTo>
                <a:cubicBezTo>
                  <a:pt x="31747" y="11397"/>
                  <a:pt x="31758" y="11377"/>
                  <a:pt x="31769" y="11358"/>
                </a:cubicBezTo>
                <a:lnTo>
                  <a:pt x="31769" y="11358"/>
                </a:lnTo>
                <a:cubicBezTo>
                  <a:pt x="31767" y="11161"/>
                  <a:pt x="31637" y="10975"/>
                  <a:pt x="31440" y="10901"/>
                </a:cubicBezTo>
                <a:cubicBezTo>
                  <a:pt x="31415" y="10898"/>
                  <a:pt x="31391" y="10897"/>
                  <a:pt x="31367" y="10897"/>
                </a:cubicBezTo>
                <a:cubicBezTo>
                  <a:pt x="31178" y="10897"/>
                  <a:pt x="31008" y="10990"/>
                  <a:pt x="30923" y="11159"/>
                </a:cubicBezTo>
                <a:cubicBezTo>
                  <a:pt x="30950" y="10955"/>
                  <a:pt x="30842" y="10765"/>
                  <a:pt x="30665" y="10670"/>
                </a:cubicBezTo>
                <a:lnTo>
                  <a:pt x="30597" y="10656"/>
                </a:lnTo>
                <a:cubicBezTo>
                  <a:pt x="30571" y="10652"/>
                  <a:pt x="30545" y="10651"/>
                  <a:pt x="30520" y="10651"/>
                </a:cubicBezTo>
                <a:cubicBezTo>
                  <a:pt x="30370" y="10651"/>
                  <a:pt x="30230" y="10717"/>
                  <a:pt x="30148" y="10833"/>
                </a:cubicBezTo>
                <a:lnTo>
                  <a:pt x="29917" y="10398"/>
                </a:lnTo>
                <a:cubicBezTo>
                  <a:pt x="30176" y="10357"/>
                  <a:pt x="30298" y="10249"/>
                  <a:pt x="30339" y="10031"/>
                </a:cubicBezTo>
                <a:cubicBezTo>
                  <a:pt x="30366" y="9868"/>
                  <a:pt x="30271" y="9691"/>
                  <a:pt x="30121" y="9610"/>
                </a:cubicBezTo>
                <a:cubicBezTo>
                  <a:pt x="30048" y="9573"/>
                  <a:pt x="29979" y="9556"/>
                  <a:pt x="29914" y="9556"/>
                </a:cubicBezTo>
                <a:cubicBezTo>
                  <a:pt x="29764" y="9556"/>
                  <a:pt x="29637" y="9648"/>
                  <a:pt x="29523" y="9800"/>
                </a:cubicBezTo>
                <a:cubicBezTo>
                  <a:pt x="29549" y="9504"/>
                  <a:pt x="29310" y="9313"/>
                  <a:pt x="29074" y="9313"/>
                </a:cubicBezTo>
                <a:cubicBezTo>
                  <a:pt x="28932" y="9313"/>
                  <a:pt x="28790" y="9383"/>
                  <a:pt x="28708" y="9542"/>
                </a:cubicBezTo>
                <a:cubicBezTo>
                  <a:pt x="28653" y="9243"/>
                  <a:pt x="28544" y="9107"/>
                  <a:pt x="28313" y="9066"/>
                </a:cubicBezTo>
                <a:cubicBezTo>
                  <a:pt x="28137" y="9066"/>
                  <a:pt x="27960" y="9148"/>
                  <a:pt x="27865" y="9311"/>
                </a:cubicBezTo>
                <a:cubicBezTo>
                  <a:pt x="27797" y="9501"/>
                  <a:pt x="27865" y="9732"/>
                  <a:pt x="28042" y="9854"/>
                </a:cubicBezTo>
                <a:lnTo>
                  <a:pt x="27620" y="10072"/>
                </a:lnTo>
                <a:cubicBezTo>
                  <a:pt x="27607" y="9909"/>
                  <a:pt x="27511" y="9746"/>
                  <a:pt x="27362" y="9678"/>
                </a:cubicBezTo>
                <a:lnTo>
                  <a:pt x="27280" y="9637"/>
                </a:lnTo>
                <a:cubicBezTo>
                  <a:pt x="27269" y="9636"/>
                  <a:pt x="27258" y="9636"/>
                  <a:pt x="27246" y="9636"/>
                </a:cubicBezTo>
                <a:cubicBezTo>
                  <a:pt x="27055" y="9636"/>
                  <a:pt x="26881" y="9742"/>
                  <a:pt x="26791" y="9909"/>
                </a:cubicBezTo>
                <a:cubicBezTo>
                  <a:pt x="26818" y="9678"/>
                  <a:pt x="26682" y="9447"/>
                  <a:pt x="26465" y="9365"/>
                </a:cubicBezTo>
                <a:cubicBezTo>
                  <a:pt x="26452" y="9364"/>
                  <a:pt x="26439" y="9364"/>
                  <a:pt x="26426" y="9364"/>
                </a:cubicBezTo>
                <a:cubicBezTo>
                  <a:pt x="26236" y="9364"/>
                  <a:pt x="26051" y="9458"/>
                  <a:pt x="25962" y="9623"/>
                </a:cubicBezTo>
                <a:cubicBezTo>
                  <a:pt x="25976" y="9406"/>
                  <a:pt x="25840" y="9188"/>
                  <a:pt x="25636" y="9121"/>
                </a:cubicBezTo>
                <a:lnTo>
                  <a:pt x="25636" y="9121"/>
                </a:lnTo>
                <a:cubicBezTo>
                  <a:pt x="25672" y="9121"/>
                  <a:pt x="25710" y="9122"/>
                  <a:pt x="25758" y="9134"/>
                </a:cubicBezTo>
                <a:cubicBezTo>
                  <a:pt x="26139" y="9134"/>
                  <a:pt x="26329" y="8658"/>
                  <a:pt x="26030" y="8400"/>
                </a:cubicBezTo>
                <a:cubicBezTo>
                  <a:pt x="25951" y="8332"/>
                  <a:pt x="25860" y="8302"/>
                  <a:pt x="25770" y="8302"/>
                </a:cubicBezTo>
                <a:close/>
                <a:moveTo>
                  <a:pt x="5814" y="32193"/>
                </a:moveTo>
                <a:cubicBezTo>
                  <a:pt x="5743" y="32193"/>
                  <a:pt x="5672" y="32220"/>
                  <a:pt x="5614" y="32282"/>
                </a:cubicBezTo>
                <a:cubicBezTo>
                  <a:pt x="5438" y="32458"/>
                  <a:pt x="5560" y="32771"/>
                  <a:pt x="5818" y="32771"/>
                </a:cubicBezTo>
                <a:cubicBezTo>
                  <a:pt x="5981" y="32771"/>
                  <a:pt x="6117" y="32649"/>
                  <a:pt x="6117" y="32486"/>
                </a:cubicBezTo>
                <a:lnTo>
                  <a:pt x="6104" y="32486"/>
                </a:lnTo>
                <a:cubicBezTo>
                  <a:pt x="6104" y="32311"/>
                  <a:pt x="5961" y="32193"/>
                  <a:pt x="5814" y="32193"/>
                </a:cubicBezTo>
                <a:close/>
                <a:moveTo>
                  <a:pt x="8577" y="32051"/>
                </a:moveTo>
                <a:cubicBezTo>
                  <a:pt x="8251" y="32051"/>
                  <a:pt x="8088" y="32445"/>
                  <a:pt x="8319" y="32676"/>
                </a:cubicBezTo>
                <a:cubicBezTo>
                  <a:pt x="8394" y="32751"/>
                  <a:pt x="8486" y="32784"/>
                  <a:pt x="8576" y="32784"/>
                </a:cubicBezTo>
                <a:cubicBezTo>
                  <a:pt x="8764" y="32784"/>
                  <a:pt x="8944" y="32638"/>
                  <a:pt x="8944" y="32418"/>
                </a:cubicBezTo>
                <a:cubicBezTo>
                  <a:pt x="8944" y="32214"/>
                  <a:pt x="8781" y="32051"/>
                  <a:pt x="8577" y="32051"/>
                </a:cubicBezTo>
                <a:close/>
                <a:moveTo>
                  <a:pt x="20246" y="31974"/>
                </a:moveTo>
                <a:lnTo>
                  <a:pt x="20246" y="31974"/>
                </a:lnTo>
                <a:cubicBezTo>
                  <a:pt x="20053" y="32022"/>
                  <a:pt x="19914" y="32194"/>
                  <a:pt x="19927" y="32404"/>
                </a:cubicBezTo>
                <a:cubicBezTo>
                  <a:pt x="19941" y="32608"/>
                  <a:pt x="20117" y="32785"/>
                  <a:pt x="20321" y="32798"/>
                </a:cubicBezTo>
                <a:cubicBezTo>
                  <a:pt x="20330" y="32799"/>
                  <a:pt x="20338" y="32799"/>
                  <a:pt x="20347" y="32799"/>
                </a:cubicBezTo>
                <a:cubicBezTo>
                  <a:pt x="20553" y="32799"/>
                  <a:pt x="20730" y="32641"/>
                  <a:pt x="20756" y="32445"/>
                </a:cubicBezTo>
                <a:cubicBezTo>
                  <a:pt x="20775" y="32300"/>
                  <a:pt x="20726" y="32161"/>
                  <a:pt x="20632" y="32069"/>
                </a:cubicBezTo>
                <a:lnTo>
                  <a:pt x="20632" y="32069"/>
                </a:lnTo>
                <a:cubicBezTo>
                  <a:pt x="20579" y="32085"/>
                  <a:pt x="20524" y="32093"/>
                  <a:pt x="20468" y="32093"/>
                </a:cubicBezTo>
                <a:cubicBezTo>
                  <a:pt x="20456" y="32093"/>
                  <a:pt x="20443" y="32092"/>
                  <a:pt x="20430" y="32091"/>
                </a:cubicBezTo>
                <a:lnTo>
                  <a:pt x="20362" y="32064"/>
                </a:lnTo>
                <a:cubicBezTo>
                  <a:pt x="20319" y="32039"/>
                  <a:pt x="20280" y="32009"/>
                  <a:pt x="20246" y="31974"/>
                </a:cubicBezTo>
                <a:close/>
                <a:moveTo>
                  <a:pt x="29344" y="32037"/>
                </a:moveTo>
                <a:lnTo>
                  <a:pt x="29344" y="32037"/>
                </a:lnTo>
                <a:cubicBezTo>
                  <a:pt x="29133" y="32048"/>
                  <a:pt x="28966" y="32227"/>
                  <a:pt x="28966" y="32431"/>
                </a:cubicBezTo>
                <a:lnTo>
                  <a:pt x="28979" y="32431"/>
                </a:lnTo>
                <a:cubicBezTo>
                  <a:pt x="28970" y="32684"/>
                  <a:pt x="29174" y="32860"/>
                  <a:pt x="29390" y="32860"/>
                </a:cubicBezTo>
                <a:cubicBezTo>
                  <a:pt x="29488" y="32860"/>
                  <a:pt x="29588" y="32824"/>
                  <a:pt x="29673" y="32744"/>
                </a:cubicBezTo>
                <a:cubicBezTo>
                  <a:pt x="29867" y="32549"/>
                  <a:pt x="29815" y="32246"/>
                  <a:pt x="29620" y="32109"/>
                </a:cubicBezTo>
                <a:lnTo>
                  <a:pt x="29620" y="32109"/>
                </a:lnTo>
                <a:cubicBezTo>
                  <a:pt x="29609" y="32110"/>
                  <a:pt x="29597" y="32110"/>
                  <a:pt x="29586" y="32110"/>
                </a:cubicBezTo>
                <a:cubicBezTo>
                  <a:pt x="29565" y="32110"/>
                  <a:pt x="29544" y="32108"/>
                  <a:pt x="29523" y="32105"/>
                </a:cubicBezTo>
                <a:cubicBezTo>
                  <a:pt x="29452" y="32093"/>
                  <a:pt x="29393" y="32070"/>
                  <a:pt x="29344" y="32037"/>
                </a:cubicBezTo>
                <a:close/>
                <a:moveTo>
                  <a:pt x="35680" y="32227"/>
                </a:moveTo>
                <a:cubicBezTo>
                  <a:pt x="35395" y="32227"/>
                  <a:pt x="35245" y="32567"/>
                  <a:pt x="35449" y="32771"/>
                </a:cubicBezTo>
                <a:cubicBezTo>
                  <a:pt x="35515" y="32836"/>
                  <a:pt x="35595" y="32865"/>
                  <a:pt x="35675" y="32865"/>
                </a:cubicBezTo>
                <a:cubicBezTo>
                  <a:pt x="35843" y="32865"/>
                  <a:pt x="36007" y="32734"/>
                  <a:pt x="36007" y="32540"/>
                </a:cubicBezTo>
                <a:cubicBezTo>
                  <a:pt x="35993" y="32363"/>
                  <a:pt x="35857" y="32227"/>
                  <a:pt x="35680" y="32227"/>
                </a:cubicBezTo>
                <a:close/>
                <a:moveTo>
                  <a:pt x="39191" y="32562"/>
                </a:moveTo>
                <a:cubicBezTo>
                  <a:pt x="39113" y="32562"/>
                  <a:pt x="39055" y="32634"/>
                  <a:pt x="39078" y="32717"/>
                </a:cubicBezTo>
                <a:cubicBezTo>
                  <a:pt x="39092" y="32785"/>
                  <a:pt x="39146" y="32839"/>
                  <a:pt x="39228" y="32866"/>
                </a:cubicBezTo>
                <a:cubicBezTo>
                  <a:pt x="39282" y="32866"/>
                  <a:pt x="39350" y="32798"/>
                  <a:pt x="39405" y="32757"/>
                </a:cubicBezTo>
                <a:lnTo>
                  <a:pt x="39405" y="32676"/>
                </a:lnTo>
                <a:cubicBezTo>
                  <a:pt x="39350" y="32635"/>
                  <a:pt x="39296" y="32581"/>
                  <a:pt x="39228" y="32567"/>
                </a:cubicBezTo>
                <a:cubicBezTo>
                  <a:pt x="39215" y="32563"/>
                  <a:pt x="39203" y="32562"/>
                  <a:pt x="39191" y="32562"/>
                </a:cubicBezTo>
                <a:close/>
                <a:moveTo>
                  <a:pt x="17497" y="32045"/>
                </a:moveTo>
                <a:cubicBezTo>
                  <a:pt x="17057" y="32137"/>
                  <a:pt x="17103" y="32870"/>
                  <a:pt x="17596" y="32870"/>
                </a:cubicBezTo>
                <a:cubicBezTo>
                  <a:pt x="17616" y="32870"/>
                  <a:pt x="17636" y="32869"/>
                  <a:pt x="17657" y="32866"/>
                </a:cubicBezTo>
                <a:cubicBezTo>
                  <a:pt x="17888" y="32825"/>
                  <a:pt x="18051" y="32608"/>
                  <a:pt x="18010" y="32363"/>
                </a:cubicBezTo>
                <a:cubicBezTo>
                  <a:pt x="17984" y="32274"/>
                  <a:pt x="17933" y="32190"/>
                  <a:pt x="17863" y="32128"/>
                </a:cubicBezTo>
                <a:lnTo>
                  <a:pt x="17863" y="32128"/>
                </a:lnTo>
                <a:cubicBezTo>
                  <a:pt x="17817" y="32142"/>
                  <a:pt x="17769" y="32150"/>
                  <a:pt x="17720" y="32150"/>
                </a:cubicBezTo>
                <a:cubicBezTo>
                  <a:pt x="17699" y="32150"/>
                  <a:pt x="17678" y="32149"/>
                  <a:pt x="17657" y="32146"/>
                </a:cubicBezTo>
                <a:cubicBezTo>
                  <a:pt x="17597" y="32122"/>
                  <a:pt x="17543" y="32087"/>
                  <a:pt x="17497" y="32045"/>
                </a:cubicBezTo>
                <a:close/>
                <a:moveTo>
                  <a:pt x="14756" y="32111"/>
                </a:moveTo>
                <a:cubicBezTo>
                  <a:pt x="14695" y="32129"/>
                  <a:pt x="14636" y="32163"/>
                  <a:pt x="14585" y="32214"/>
                </a:cubicBezTo>
                <a:cubicBezTo>
                  <a:pt x="14327" y="32472"/>
                  <a:pt x="14504" y="32921"/>
                  <a:pt x="14871" y="32921"/>
                </a:cubicBezTo>
                <a:cubicBezTo>
                  <a:pt x="15102" y="32921"/>
                  <a:pt x="15292" y="32744"/>
                  <a:pt x="15292" y="32513"/>
                </a:cubicBezTo>
                <a:lnTo>
                  <a:pt x="15278" y="32513"/>
                </a:lnTo>
                <a:cubicBezTo>
                  <a:pt x="15284" y="32375"/>
                  <a:pt x="15223" y="32262"/>
                  <a:pt x="15132" y="32188"/>
                </a:cubicBezTo>
                <a:lnTo>
                  <a:pt x="15132" y="32188"/>
                </a:lnTo>
                <a:cubicBezTo>
                  <a:pt x="15094" y="32199"/>
                  <a:pt x="15055" y="32205"/>
                  <a:pt x="15015" y="32205"/>
                </a:cubicBezTo>
                <a:cubicBezTo>
                  <a:pt x="14994" y="32205"/>
                  <a:pt x="14973" y="32204"/>
                  <a:pt x="14952" y="32200"/>
                </a:cubicBezTo>
                <a:cubicBezTo>
                  <a:pt x="14871" y="32185"/>
                  <a:pt x="14807" y="32157"/>
                  <a:pt x="14756" y="32111"/>
                </a:cubicBezTo>
                <a:close/>
                <a:moveTo>
                  <a:pt x="26563" y="32097"/>
                </a:moveTo>
                <a:cubicBezTo>
                  <a:pt x="26362" y="32128"/>
                  <a:pt x="26207" y="32304"/>
                  <a:pt x="26207" y="32513"/>
                </a:cubicBezTo>
                <a:lnTo>
                  <a:pt x="26220" y="32513"/>
                </a:lnTo>
                <a:cubicBezTo>
                  <a:pt x="26220" y="32760"/>
                  <a:pt x="26423" y="32921"/>
                  <a:pt x="26635" y="32921"/>
                </a:cubicBezTo>
                <a:cubicBezTo>
                  <a:pt x="26738" y="32921"/>
                  <a:pt x="26843" y="32883"/>
                  <a:pt x="26927" y="32798"/>
                </a:cubicBezTo>
                <a:cubicBezTo>
                  <a:pt x="27102" y="32623"/>
                  <a:pt x="27071" y="32361"/>
                  <a:pt x="26919" y="32210"/>
                </a:cubicBezTo>
                <a:lnTo>
                  <a:pt x="26919" y="32210"/>
                </a:lnTo>
                <a:cubicBezTo>
                  <a:pt x="26902" y="32213"/>
                  <a:pt x="26884" y="32214"/>
                  <a:pt x="26866" y="32214"/>
                </a:cubicBezTo>
                <a:cubicBezTo>
                  <a:pt x="26821" y="32214"/>
                  <a:pt x="26773" y="32205"/>
                  <a:pt x="26723" y="32187"/>
                </a:cubicBezTo>
                <a:cubicBezTo>
                  <a:pt x="26657" y="32163"/>
                  <a:pt x="26604" y="32133"/>
                  <a:pt x="26563" y="32097"/>
                </a:cubicBezTo>
                <a:close/>
                <a:moveTo>
                  <a:pt x="3888" y="32581"/>
                </a:moveTo>
                <a:cubicBezTo>
                  <a:pt x="3847" y="32649"/>
                  <a:pt x="3766" y="32717"/>
                  <a:pt x="3766" y="32798"/>
                </a:cubicBezTo>
                <a:cubicBezTo>
                  <a:pt x="3766" y="32907"/>
                  <a:pt x="3851" y="32961"/>
                  <a:pt x="3936" y="32961"/>
                </a:cubicBezTo>
                <a:cubicBezTo>
                  <a:pt x="4021" y="32961"/>
                  <a:pt x="4106" y="32907"/>
                  <a:pt x="4106" y="32798"/>
                </a:cubicBezTo>
                <a:cubicBezTo>
                  <a:pt x="4092" y="32717"/>
                  <a:pt x="4010" y="32662"/>
                  <a:pt x="3970" y="32594"/>
                </a:cubicBezTo>
                <a:lnTo>
                  <a:pt x="3888" y="32581"/>
                </a:lnTo>
                <a:close/>
                <a:moveTo>
                  <a:pt x="23814" y="32168"/>
                </a:moveTo>
                <a:cubicBezTo>
                  <a:pt x="23504" y="32237"/>
                  <a:pt x="23372" y="32650"/>
                  <a:pt x="23638" y="32880"/>
                </a:cubicBezTo>
                <a:cubicBezTo>
                  <a:pt x="23719" y="32950"/>
                  <a:pt x="23812" y="32981"/>
                  <a:pt x="23903" y="32981"/>
                </a:cubicBezTo>
                <a:cubicBezTo>
                  <a:pt x="24143" y="32981"/>
                  <a:pt x="24367" y="32762"/>
                  <a:pt x="24317" y="32486"/>
                </a:cubicBezTo>
                <a:cubicBezTo>
                  <a:pt x="24292" y="32394"/>
                  <a:pt x="24247" y="32318"/>
                  <a:pt x="24185" y="32257"/>
                </a:cubicBezTo>
                <a:lnTo>
                  <a:pt x="24185" y="32257"/>
                </a:lnTo>
                <a:cubicBezTo>
                  <a:pt x="24145" y="32267"/>
                  <a:pt x="24103" y="32273"/>
                  <a:pt x="24060" y="32273"/>
                </a:cubicBezTo>
                <a:cubicBezTo>
                  <a:pt x="24037" y="32273"/>
                  <a:pt x="24014" y="32271"/>
                  <a:pt x="23991" y="32268"/>
                </a:cubicBezTo>
                <a:cubicBezTo>
                  <a:pt x="23923" y="32247"/>
                  <a:pt x="23863" y="32212"/>
                  <a:pt x="23814" y="32168"/>
                </a:cubicBezTo>
                <a:close/>
                <a:moveTo>
                  <a:pt x="32930" y="32242"/>
                </a:moveTo>
                <a:cubicBezTo>
                  <a:pt x="32837" y="32242"/>
                  <a:pt x="32742" y="32275"/>
                  <a:pt x="32663" y="32350"/>
                </a:cubicBezTo>
                <a:cubicBezTo>
                  <a:pt x="32432" y="32581"/>
                  <a:pt x="32595" y="32988"/>
                  <a:pt x="32921" y="33002"/>
                </a:cubicBezTo>
                <a:cubicBezTo>
                  <a:pt x="33125" y="33002"/>
                  <a:pt x="33302" y="32839"/>
                  <a:pt x="33302" y="32635"/>
                </a:cubicBezTo>
                <a:lnTo>
                  <a:pt x="33302" y="32621"/>
                </a:lnTo>
                <a:cubicBezTo>
                  <a:pt x="33311" y="32391"/>
                  <a:pt x="33126" y="32242"/>
                  <a:pt x="32930" y="32242"/>
                </a:cubicBezTo>
                <a:close/>
                <a:moveTo>
                  <a:pt x="12148" y="32199"/>
                </a:moveTo>
                <a:cubicBezTo>
                  <a:pt x="12141" y="32199"/>
                  <a:pt x="12133" y="32200"/>
                  <a:pt x="12125" y="32200"/>
                </a:cubicBezTo>
                <a:lnTo>
                  <a:pt x="12111" y="32200"/>
                </a:lnTo>
                <a:cubicBezTo>
                  <a:pt x="11758" y="32200"/>
                  <a:pt x="11581" y="32635"/>
                  <a:pt x="11840" y="32893"/>
                </a:cubicBezTo>
                <a:cubicBezTo>
                  <a:pt x="11920" y="32970"/>
                  <a:pt x="12018" y="33004"/>
                  <a:pt x="12114" y="33004"/>
                </a:cubicBezTo>
                <a:cubicBezTo>
                  <a:pt x="12325" y="33004"/>
                  <a:pt x="12529" y="32838"/>
                  <a:pt x="12519" y="32594"/>
                </a:cubicBezTo>
                <a:cubicBezTo>
                  <a:pt x="12519" y="32372"/>
                  <a:pt x="12355" y="32199"/>
                  <a:pt x="12148" y="32199"/>
                </a:cubicBezTo>
                <a:close/>
                <a:moveTo>
                  <a:pt x="6647" y="32418"/>
                </a:moveTo>
                <a:cubicBezTo>
                  <a:pt x="6376" y="32418"/>
                  <a:pt x="6226" y="32744"/>
                  <a:pt x="6416" y="32948"/>
                </a:cubicBezTo>
                <a:cubicBezTo>
                  <a:pt x="6478" y="33009"/>
                  <a:pt x="6554" y="33036"/>
                  <a:pt x="6630" y="33036"/>
                </a:cubicBezTo>
                <a:cubicBezTo>
                  <a:pt x="6790" y="33036"/>
                  <a:pt x="6946" y="32915"/>
                  <a:pt x="6946" y="32730"/>
                </a:cubicBezTo>
                <a:cubicBezTo>
                  <a:pt x="6960" y="32567"/>
                  <a:pt x="6824" y="32418"/>
                  <a:pt x="6661" y="32418"/>
                </a:cubicBezTo>
                <a:close/>
                <a:moveTo>
                  <a:pt x="9416" y="32281"/>
                </a:moveTo>
                <a:cubicBezTo>
                  <a:pt x="9409" y="32281"/>
                  <a:pt x="9401" y="32281"/>
                  <a:pt x="9393" y="32282"/>
                </a:cubicBezTo>
                <a:cubicBezTo>
                  <a:pt x="9067" y="32295"/>
                  <a:pt x="8904" y="32703"/>
                  <a:pt x="9148" y="32934"/>
                </a:cubicBezTo>
                <a:cubicBezTo>
                  <a:pt x="9225" y="33006"/>
                  <a:pt x="9316" y="33039"/>
                  <a:pt x="9405" y="33039"/>
                </a:cubicBezTo>
                <a:cubicBezTo>
                  <a:pt x="9600" y="33039"/>
                  <a:pt x="9783" y="32882"/>
                  <a:pt x="9774" y="32649"/>
                </a:cubicBezTo>
                <a:cubicBezTo>
                  <a:pt x="9774" y="32452"/>
                  <a:pt x="9622" y="32281"/>
                  <a:pt x="9416" y="32281"/>
                </a:cubicBezTo>
                <a:close/>
                <a:moveTo>
                  <a:pt x="21094" y="32230"/>
                </a:moveTo>
                <a:cubicBezTo>
                  <a:pt x="20763" y="32283"/>
                  <a:pt x="20623" y="32726"/>
                  <a:pt x="20906" y="32948"/>
                </a:cubicBezTo>
                <a:cubicBezTo>
                  <a:pt x="20982" y="33016"/>
                  <a:pt x="21080" y="33051"/>
                  <a:pt x="21178" y="33051"/>
                </a:cubicBezTo>
                <a:cubicBezTo>
                  <a:pt x="21254" y="33051"/>
                  <a:pt x="21330" y="33030"/>
                  <a:pt x="21395" y="32988"/>
                </a:cubicBezTo>
                <a:cubicBezTo>
                  <a:pt x="21544" y="32893"/>
                  <a:pt x="21626" y="32703"/>
                  <a:pt x="21558" y="32540"/>
                </a:cubicBezTo>
                <a:cubicBezTo>
                  <a:pt x="21515" y="32462"/>
                  <a:pt x="21467" y="32396"/>
                  <a:pt x="21413" y="32333"/>
                </a:cubicBezTo>
                <a:lnTo>
                  <a:pt x="21413" y="32333"/>
                </a:lnTo>
                <a:cubicBezTo>
                  <a:pt x="21385" y="32338"/>
                  <a:pt x="21357" y="32341"/>
                  <a:pt x="21328" y="32341"/>
                </a:cubicBezTo>
                <a:cubicBezTo>
                  <a:pt x="21305" y="32341"/>
                  <a:pt x="21282" y="32339"/>
                  <a:pt x="21259" y="32336"/>
                </a:cubicBezTo>
                <a:cubicBezTo>
                  <a:pt x="21197" y="32311"/>
                  <a:pt x="21141" y="32275"/>
                  <a:pt x="21094" y="32230"/>
                </a:cubicBezTo>
                <a:close/>
                <a:moveTo>
                  <a:pt x="30203" y="32282"/>
                </a:moveTo>
                <a:cubicBezTo>
                  <a:pt x="29836" y="32295"/>
                  <a:pt x="29659" y="32717"/>
                  <a:pt x="29917" y="32975"/>
                </a:cubicBezTo>
                <a:cubicBezTo>
                  <a:pt x="30000" y="33058"/>
                  <a:pt x="30101" y="33094"/>
                  <a:pt x="30200" y="33094"/>
                </a:cubicBezTo>
                <a:cubicBezTo>
                  <a:pt x="30410" y="33094"/>
                  <a:pt x="30611" y="32930"/>
                  <a:pt x="30611" y="32689"/>
                </a:cubicBezTo>
                <a:cubicBezTo>
                  <a:pt x="30611" y="32472"/>
                  <a:pt x="30434" y="32282"/>
                  <a:pt x="30203" y="32282"/>
                </a:cubicBezTo>
                <a:close/>
                <a:moveTo>
                  <a:pt x="36496" y="32526"/>
                </a:moveTo>
                <a:cubicBezTo>
                  <a:pt x="36102" y="32526"/>
                  <a:pt x="36102" y="33097"/>
                  <a:pt x="36496" y="33097"/>
                </a:cubicBezTo>
                <a:cubicBezTo>
                  <a:pt x="36877" y="33097"/>
                  <a:pt x="36877" y="32526"/>
                  <a:pt x="36496" y="32526"/>
                </a:cubicBezTo>
                <a:close/>
                <a:moveTo>
                  <a:pt x="18330" y="32304"/>
                </a:moveTo>
                <a:lnTo>
                  <a:pt x="18330" y="32304"/>
                </a:lnTo>
                <a:cubicBezTo>
                  <a:pt x="18201" y="32333"/>
                  <a:pt x="18090" y="32427"/>
                  <a:pt x="18038" y="32554"/>
                </a:cubicBezTo>
                <a:cubicBezTo>
                  <a:pt x="17930" y="32844"/>
                  <a:pt x="18155" y="33118"/>
                  <a:pt x="18422" y="33118"/>
                </a:cubicBezTo>
                <a:cubicBezTo>
                  <a:pt x="18492" y="33118"/>
                  <a:pt x="18565" y="33099"/>
                  <a:pt x="18636" y="33056"/>
                </a:cubicBezTo>
                <a:cubicBezTo>
                  <a:pt x="18799" y="32961"/>
                  <a:pt x="18867" y="32771"/>
                  <a:pt x="18812" y="32608"/>
                </a:cubicBezTo>
                <a:cubicBezTo>
                  <a:pt x="18768" y="32528"/>
                  <a:pt x="18712" y="32460"/>
                  <a:pt x="18652" y="32396"/>
                </a:cubicBezTo>
                <a:lnTo>
                  <a:pt x="18652" y="32396"/>
                </a:lnTo>
                <a:cubicBezTo>
                  <a:pt x="18617" y="32403"/>
                  <a:pt x="18581" y="32407"/>
                  <a:pt x="18544" y="32407"/>
                </a:cubicBezTo>
                <a:cubicBezTo>
                  <a:pt x="18525" y="32407"/>
                  <a:pt x="18506" y="32406"/>
                  <a:pt x="18486" y="32404"/>
                </a:cubicBezTo>
                <a:cubicBezTo>
                  <a:pt x="18428" y="32381"/>
                  <a:pt x="18375" y="32346"/>
                  <a:pt x="18330" y="32304"/>
                </a:cubicBezTo>
                <a:close/>
                <a:moveTo>
                  <a:pt x="27393" y="32342"/>
                </a:moveTo>
                <a:cubicBezTo>
                  <a:pt x="27309" y="32353"/>
                  <a:pt x="27227" y="32390"/>
                  <a:pt x="27158" y="32458"/>
                </a:cubicBezTo>
                <a:cubicBezTo>
                  <a:pt x="26900" y="32717"/>
                  <a:pt x="27077" y="33165"/>
                  <a:pt x="27444" y="33165"/>
                </a:cubicBezTo>
                <a:cubicBezTo>
                  <a:pt x="27675" y="33165"/>
                  <a:pt x="27865" y="32988"/>
                  <a:pt x="27865" y="32757"/>
                </a:cubicBezTo>
                <a:lnTo>
                  <a:pt x="27851" y="32757"/>
                </a:lnTo>
                <a:cubicBezTo>
                  <a:pt x="27856" y="32628"/>
                  <a:pt x="27804" y="32521"/>
                  <a:pt x="27722" y="32447"/>
                </a:cubicBezTo>
                <a:lnTo>
                  <a:pt x="27722" y="32447"/>
                </a:lnTo>
                <a:cubicBezTo>
                  <a:pt x="27708" y="32449"/>
                  <a:pt x="27694" y="32449"/>
                  <a:pt x="27681" y="32449"/>
                </a:cubicBezTo>
                <a:cubicBezTo>
                  <a:pt x="27661" y="32449"/>
                  <a:pt x="27640" y="32448"/>
                  <a:pt x="27620" y="32445"/>
                </a:cubicBezTo>
                <a:cubicBezTo>
                  <a:pt x="27525" y="32433"/>
                  <a:pt x="27451" y="32400"/>
                  <a:pt x="27393" y="32342"/>
                </a:cubicBezTo>
                <a:close/>
                <a:moveTo>
                  <a:pt x="15595" y="32392"/>
                </a:moveTo>
                <a:lnTo>
                  <a:pt x="15595" y="32392"/>
                </a:lnTo>
                <a:cubicBezTo>
                  <a:pt x="15531" y="32410"/>
                  <a:pt x="15469" y="32445"/>
                  <a:pt x="15414" y="32499"/>
                </a:cubicBezTo>
                <a:cubicBezTo>
                  <a:pt x="15156" y="32757"/>
                  <a:pt x="15346" y="33192"/>
                  <a:pt x="15713" y="33192"/>
                </a:cubicBezTo>
                <a:cubicBezTo>
                  <a:pt x="15931" y="33192"/>
                  <a:pt x="16121" y="33002"/>
                  <a:pt x="16108" y="32785"/>
                </a:cubicBezTo>
                <a:cubicBezTo>
                  <a:pt x="16108" y="32641"/>
                  <a:pt x="16041" y="32527"/>
                  <a:pt x="15945" y="32456"/>
                </a:cubicBezTo>
                <a:lnTo>
                  <a:pt x="15945" y="32456"/>
                </a:lnTo>
                <a:cubicBezTo>
                  <a:pt x="15905" y="32467"/>
                  <a:pt x="15864" y="32472"/>
                  <a:pt x="15822" y="32472"/>
                </a:cubicBezTo>
                <a:cubicBezTo>
                  <a:pt x="15736" y="32467"/>
                  <a:pt x="15658" y="32438"/>
                  <a:pt x="15595" y="32392"/>
                </a:cubicBezTo>
                <a:close/>
                <a:moveTo>
                  <a:pt x="24646" y="32424"/>
                </a:moveTo>
                <a:lnTo>
                  <a:pt x="24646" y="32424"/>
                </a:lnTo>
                <a:cubicBezTo>
                  <a:pt x="24509" y="32450"/>
                  <a:pt x="24388" y="32546"/>
                  <a:pt x="24344" y="32676"/>
                </a:cubicBezTo>
                <a:cubicBezTo>
                  <a:pt x="24226" y="32966"/>
                  <a:pt x="24457" y="33240"/>
                  <a:pt x="24727" y="33240"/>
                </a:cubicBezTo>
                <a:cubicBezTo>
                  <a:pt x="24798" y="33240"/>
                  <a:pt x="24872" y="33221"/>
                  <a:pt x="24943" y="33179"/>
                </a:cubicBezTo>
                <a:cubicBezTo>
                  <a:pt x="25092" y="33084"/>
                  <a:pt x="25160" y="32893"/>
                  <a:pt x="25106" y="32730"/>
                </a:cubicBezTo>
                <a:cubicBezTo>
                  <a:pt x="25063" y="32654"/>
                  <a:pt x="25015" y="32588"/>
                  <a:pt x="24962" y="32526"/>
                </a:cubicBezTo>
                <a:lnTo>
                  <a:pt x="24962" y="32526"/>
                </a:lnTo>
                <a:cubicBezTo>
                  <a:pt x="24938" y="32529"/>
                  <a:pt x="24914" y="32531"/>
                  <a:pt x="24889" y="32531"/>
                </a:cubicBezTo>
                <a:cubicBezTo>
                  <a:pt x="24866" y="32531"/>
                  <a:pt x="24843" y="32529"/>
                  <a:pt x="24820" y="32526"/>
                </a:cubicBezTo>
                <a:cubicBezTo>
                  <a:pt x="24752" y="32505"/>
                  <a:pt x="24694" y="32469"/>
                  <a:pt x="24646" y="32424"/>
                </a:cubicBezTo>
                <a:close/>
                <a:moveTo>
                  <a:pt x="33737" y="32513"/>
                </a:moveTo>
                <a:cubicBezTo>
                  <a:pt x="33546" y="32526"/>
                  <a:pt x="33397" y="32676"/>
                  <a:pt x="33383" y="32880"/>
                </a:cubicBezTo>
                <a:cubicBezTo>
                  <a:pt x="33383" y="33100"/>
                  <a:pt x="33564" y="33246"/>
                  <a:pt x="33752" y="33246"/>
                </a:cubicBezTo>
                <a:cubicBezTo>
                  <a:pt x="33842" y="33246"/>
                  <a:pt x="33934" y="33213"/>
                  <a:pt x="34009" y="33138"/>
                </a:cubicBezTo>
                <a:cubicBezTo>
                  <a:pt x="34226" y="32907"/>
                  <a:pt x="34063" y="32513"/>
                  <a:pt x="33737" y="32513"/>
                </a:cubicBezTo>
                <a:close/>
                <a:moveTo>
                  <a:pt x="12954" y="32445"/>
                </a:moveTo>
                <a:cubicBezTo>
                  <a:pt x="12587" y="32445"/>
                  <a:pt x="12410" y="32866"/>
                  <a:pt x="12655" y="33124"/>
                </a:cubicBezTo>
                <a:cubicBezTo>
                  <a:pt x="12740" y="33209"/>
                  <a:pt x="12843" y="33247"/>
                  <a:pt x="12944" y="33247"/>
                </a:cubicBezTo>
                <a:cubicBezTo>
                  <a:pt x="13151" y="33247"/>
                  <a:pt x="13348" y="33086"/>
                  <a:pt x="13348" y="32839"/>
                </a:cubicBezTo>
                <a:cubicBezTo>
                  <a:pt x="13362" y="32621"/>
                  <a:pt x="13172" y="32445"/>
                  <a:pt x="12954" y="32445"/>
                </a:cubicBezTo>
                <a:close/>
                <a:moveTo>
                  <a:pt x="4752" y="32842"/>
                </a:moveTo>
                <a:cubicBezTo>
                  <a:pt x="4703" y="32842"/>
                  <a:pt x="4652" y="32858"/>
                  <a:pt x="4609" y="32893"/>
                </a:cubicBezTo>
                <a:cubicBezTo>
                  <a:pt x="4473" y="33029"/>
                  <a:pt x="4554" y="33274"/>
                  <a:pt x="4758" y="33274"/>
                </a:cubicBezTo>
                <a:cubicBezTo>
                  <a:pt x="4867" y="33274"/>
                  <a:pt x="4962" y="33192"/>
                  <a:pt x="4976" y="33070"/>
                </a:cubicBezTo>
                <a:cubicBezTo>
                  <a:pt x="4985" y="32935"/>
                  <a:pt x="4872" y="32842"/>
                  <a:pt x="4752" y="32842"/>
                </a:cubicBezTo>
                <a:close/>
                <a:moveTo>
                  <a:pt x="21916" y="32471"/>
                </a:moveTo>
                <a:cubicBezTo>
                  <a:pt x="21620" y="32543"/>
                  <a:pt x="21489" y="32919"/>
                  <a:pt x="21721" y="33152"/>
                </a:cubicBezTo>
                <a:cubicBezTo>
                  <a:pt x="21808" y="33243"/>
                  <a:pt x="21914" y="33283"/>
                  <a:pt x="22018" y="33283"/>
                </a:cubicBezTo>
                <a:cubicBezTo>
                  <a:pt x="22224" y="33283"/>
                  <a:pt x="22419" y="33124"/>
                  <a:pt x="22428" y="32880"/>
                </a:cubicBezTo>
                <a:cubicBezTo>
                  <a:pt x="22428" y="32754"/>
                  <a:pt x="22371" y="32640"/>
                  <a:pt x="22284" y="32562"/>
                </a:cubicBezTo>
                <a:lnTo>
                  <a:pt x="22284" y="32562"/>
                </a:lnTo>
                <a:cubicBezTo>
                  <a:pt x="22252" y="32569"/>
                  <a:pt x="22219" y="32573"/>
                  <a:pt x="22187" y="32573"/>
                </a:cubicBezTo>
                <a:cubicBezTo>
                  <a:pt x="22163" y="32573"/>
                  <a:pt x="22139" y="32571"/>
                  <a:pt x="22115" y="32567"/>
                </a:cubicBezTo>
                <a:cubicBezTo>
                  <a:pt x="22035" y="32551"/>
                  <a:pt x="21970" y="32520"/>
                  <a:pt x="21916" y="32471"/>
                </a:cubicBezTo>
                <a:close/>
                <a:moveTo>
                  <a:pt x="10228" y="32518"/>
                </a:moveTo>
                <a:cubicBezTo>
                  <a:pt x="10130" y="32518"/>
                  <a:pt x="10031" y="32555"/>
                  <a:pt x="9950" y="32635"/>
                </a:cubicBezTo>
                <a:cubicBezTo>
                  <a:pt x="9719" y="32880"/>
                  <a:pt x="9882" y="33287"/>
                  <a:pt x="10236" y="33287"/>
                </a:cubicBezTo>
                <a:cubicBezTo>
                  <a:pt x="10453" y="33287"/>
                  <a:pt x="10616" y="33111"/>
                  <a:pt x="10616" y="32907"/>
                </a:cubicBezTo>
                <a:cubicBezTo>
                  <a:pt x="10616" y="32670"/>
                  <a:pt x="10427" y="32518"/>
                  <a:pt x="10228" y="32518"/>
                </a:cubicBezTo>
                <a:close/>
                <a:moveTo>
                  <a:pt x="37325" y="32798"/>
                </a:moveTo>
                <a:cubicBezTo>
                  <a:pt x="37108" y="32812"/>
                  <a:pt x="36999" y="33070"/>
                  <a:pt x="37148" y="33233"/>
                </a:cubicBezTo>
                <a:cubicBezTo>
                  <a:pt x="37200" y="33281"/>
                  <a:pt x="37262" y="33302"/>
                  <a:pt x="37322" y="33302"/>
                </a:cubicBezTo>
                <a:cubicBezTo>
                  <a:pt x="37451" y="33302"/>
                  <a:pt x="37574" y="33205"/>
                  <a:pt x="37583" y="33056"/>
                </a:cubicBezTo>
                <a:cubicBezTo>
                  <a:pt x="37583" y="32915"/>
                  <a:pt x="37474" y="32811"/>
                  <a:pt x="37348" y="32811"/>
                </a:cubicBezTo>
                <a:cubicBezTo>
                  <a:pt x="37340" y="32811"/>
                  <a:pt x="37333" y="32811"/>
                  <a:pt x="37325" y="32812"/>
                </a:cubicBezTo>
                <a:lnTo>
                  <a:pt x="37325" y="32798"/>
                </a:lnTo>
                <a:close/>
                <a:moveTo>
                  <a:pt x="7504" y="32635"/>
                </a:moveTo>
                <a:cubicBezTo>
                  <a:pt x="7205" y="32635"/>
                  <a:pt x="7042" y="33002"/>
                  <a:pt x="7273" y="33220"/>
                </a:cubicBezTo>
                <a:cubicBezTo>
                  <a:pt x="7340" y="33282"/>
                  <a:pt x="7421" y="33310"/>
                  <a:pt x="7500" y="33310"/>
                </a:cubicBezTo>
                <a:cubicBezTo>
                  <a:pt x="7680" y="33310"/>
                  <a:pt x="7853" y="33168"/>
                  <a:pt x="7843" y="32961"/>
                </a:cubicBezTo>
                <a:cubicBezTo>
                  <a:pt x="7843" y="32785"/>
                  <a:pt x="7694" y="32635"/>
                  <a:pt x="7504" y="32635"/>
                </a:cubicBezTo>
                <a:close/>
                <a:moveTo>
                  <a:pt x="31032" y="32540"/>
                </a:moveTo>
                <a:cubicBezTo>
                  <a:pt x="30814" y="32540"/>
                  <a:pt x="30638" y="32717"/>
                  <a:pt x="30638" y="32934"/>
                </a:cubicBezTo>
                <a:cubicBezTo>
                  <a:pt x="30638" y="33174"/>
                  <a:pt x="30832" y="33339"/>
                  <a:pt x="31038" y="33339"/>
                </a:cubicBezTo>
                <a:cubicBezTo>
                  <a:pt x="31135" y="33339"/>
                  <a:pt x="31235" y="33302"/>
                  <a:pt x="31317" y="33220"/>
                </a:cubicBezTo>
                <a:cubicBezTo>
                  <a:pt x="31562" y="32975"/>
                  <a:pt x="31385" y="32540"/>
                  <a:pt x="31032" y="32540"/>
                </a:cubicBezTo>
                <a:close/>
                <a:moveTo>
                  <a:pt x="19283" y="32566"/>
                </a:moveTo>
                <a:cubicBezTo>
                  <a:pt x="19276" y="32566"/>
                  <a:pt x="19268" y="32567"/>
                  <a:pt x="19261" y="32567"/>
                </a:cubicBezTo>
                <a:cubicBezTo>
                  <a:pt x="19256" y="32567"/>
                  <a:pt x="19250" y="32567"/>
                  <a:pt x="19245" y="32567"/>
                </a:cubicBezTo>
                <a:cubicBezTo>
                  <a:pt x="18888" y="32567"/>
                  <a:pt x="18708" y="33006"/>
                  <a:pt x="18962" y="33260"/>
                </a:cubicBezTo>
                <a:cubicBezTo>
                  <a:pt x="19044" y="33343"/>
                  <a:pt x="19146" y="33379"/>
                  <a:pt x="19246" y="33379"/>
                </a:cubicBezTo>
                <a:cubicBezTo>
                  <a:pt x="19461" y="33379"/>
                  <a:pt x="19669" y="33211"/>
                  <a:pt x="19669" y="32961"/>
                </a:cubicBezTo>
                <a:cubicBezTo>
                  <a:pt x="19669" y="32751"/>
                  <a:pt x="19491" y="32566"/>
                  <a:pt x="19283" y="32566"/>
                </a:cubicBezTo>
                <a:close/>
                <a:moveTo>
                  <a:pt x="28307" y="32598"/>
                </a:moveTo>
                <a:cubicBezTo>
                  <a:pt x="28102" y="32598"/>
                  <a:pt x="27906" y="32754"/>
                  <a:pt x="27906" y="32988"/>
                </a:cubicBezTo>
                <a:cubicBezTo>
                  <a:pt x="27892" y="33220"/>
                  <a:pt x="28069" y="33410"/>
                  <a:pt x="28300" y="33410"/>
                </a:cubicBezTo>
                <a:cubicBezTo>
                  <a:pt x="28305" y="33410"/>
                  <a:pt x="28311" y="33410"/>
                  <a:pt x="28316" y="33410"/>
                </a:cubicBezTo>
                <a:cubicBezTo>
                  <a:pt x="28659" y="33410"/>
                  <a:pt x="28840" y="32985"/>
                  <a:pt x="28599" y="32730"/>
                </a:cubicBezTo>
                <a:cubicBezTo>
                  <a:pt x="28516" y="32638"/>
                  <a:pt x="28410" y="32598"/>
                  <a:pt x="28307" y="32598"/>
                </a:cubicBezTo>
                <a:close/>
                <a:moveTo>
                  <a:pt x="16520" y="32621"/>
                </a:moveTo>
                <a:cubicBezTo>
                  <a:pt x="16419" y="32621"/>
                  <a:pt x="16315" y="32659"/>
                  <a:pt x="16230" y="32744"/>
                </a:cubicBezTo>
                <a:cubicBezTo>
                  <a:pt x="15985" y="33002"/>
                  <a:pt x="16176" y="33437"/>
                  <a:pt x="16529" y="33437"/>
                </a:cubicBezTo>
                <a:cubicBezTo>
                  <a:pt x="16760" y="33437"/>
                  <a:pt x="16937" y="33247"/>
                  <a:pt x="16937" y="33016"/>
                </a:cubicBezTo>
                <a:lnTo>
                  <a:pt x="16923" y="33016"/>
                </a:lnTo>
                <a:cubicBezTo>
                  <a:pt x="16923" y="32779"/>
                  <a:pt x="16727" y="32621"/>
                  <a:pt x="16520" y="32621"/>
                </a:cubicBezTo>
                <a:close/>
                <a:moveTo>
                  <a:pt x="34579" y="32785"/>
                </a:moveTo>
                <a:cubicBezTo>
                  <a:pt x="34389" y="32785"/>
                  <a:pt x="34240" y="32934"/>
                  <a:pt x="34240" y="33124"/>
                </a:cubicBezTo>
                <a:cubicBezTo>
                  <a:pt x="34240" y="33328"/>
                  <a:pt x="34411" y="33463"/>
                  <a:pt x="34588" y="33463"/>
                </a:cubicBezTo>
                <a:cubicBezTo>
                  <a:pt x="34671" y="33463"/>
                  <a:pt x="34755" y="33434"/>
                  <a:pt x="34824" y="33369"/>
                </a:cubicBezTo>
                <a:cubicBezTo>
                  <a:pt x="35028" y="33152"/>
                  <a:pt x="34878" y="32785"/>
                  <a:pt x="34579" y="32785"/>
                </a:cubicBezTo>
                <a:close/>
                <a:moveTo>
                  <a:pt x="38154" y="33084"/>
                </a:moveTo>
                <a:cubicBezTo>
                  <a:pt x="37882" y="33084"/>
                  <a:pt x="37882" y="33491"/>
                  <a:pt x="38154" y="33491"/>
                </a:cubicBezTo>
                <a:cubicBezTo>
                  <a:pt x="38426" y="33491"/>
                  <a:pt x="38426" y="33084"/>
                  <a:pt x="38154" y="33084"/>
                </a:cubicBezTo>
                <a:close/>
                <a:moveTo>
                  <a:pt x="13783" y="32689"/>
                </a:moveTo>
                <a:cubicBezTo>
                  <a:pt x="13416" y="32689"/>
                  <a:pt x="13240" y="33111"/>
                  <a:pt x="13484" y="33369"/>
                </a:cubicBezTo>
                <a:cubicBezTo>
                  <a:pt x="13569" y="33454"/>
                  <a:pt x="13673" y="33492"/>
                  <a:pt x="13775" y="33492"/>
                </a:cubicBezTo>
                <a:cubicBezTo>
                  <a:pt x="13982" y="33492"/>
                  <a:pt x="14177" y="33334"/>
                  <a:pt x="14177" y="33097"/>
                </a:cubicBezTo>
                <a:cubicBezTo>
                  <a:pt x="14177" y="32866"/>
                  <a:pt x="14001" y="32689"/>
                  <a:pt x="13783" y="32689"/>
                </a:cubicBezTo>
                <a:close/>
                <a:moveTo>
                  <a:pt x="25484" y="32680"/>
                </a:moveTo>
                <a:cubicBezTo>
                  <a:pt x="25168" y="32725"/>
                  <a:pt x="25011" y="33139"/>
                  <a:pt x="25255" y="33383"/>
                </a:cubicBezTo>
                <a:cubicBezTo>
                  <a:pt x="25337" y="33460"/>
                  <a:pt x="25439" y="33496"/>
                  <a:pt x="25538" y="33496"/>
                </a:cubicBezTo>
                <a:cubicBezTo>
                  <a:pt x="25752" y="33496"/>
                  <a:pt x="25958" y="33334"/>
                  <a:pt x="25948" y="33084"/>
                </a:cubicBezTo>
                <a:cubicBezTo>
                  <a:pt x="25948" y="32959"/>
                  <a:pt x="25890" y="32843"/>
                  <a:pt x="25799" y="32767"/>
                </a:cubicBezTo>
                <a:lnTo>
                  <a:pt x="25799" y="32767"/>
                </a:lnTo>
                <a:cubicBezTo>
                  <a:pt x="25782" y="32769"/>
                  <a:pt x="25765" y="32770"/>
                  <a:pt x="25748" y="32770"/>
                </a:cubicBezTo>
                <a:cubicBezTo>
                  <a:pt x="25653" y="32770"/>
                  <a:pt x="25558" y="32739"/>
                  <a:pt x="25484" y="32680"/>
                </a:cubicBezTo>
                <a:close/>
                <a:moveTo>
                  <a:pt x="11065" y="32757"/>
                </a:moveTo>
                <a:cubicBezTo>
                  <a:pt x="10711" y="32757"/>
                  <a:pt x="10535" y="33179"/>
                  <a:pt x="10779" y="33423"/>
                </a:cubicBezTo>
                <a:cubicBezTo>
                  <a:pt x="10860" y="33508"/>
                  <a:pt x="10960" y="33546"/>
                  <a:pt x="11057" y="33546"/>
                </a:cubicBezTo>
                <a:cubicBezTo>
                  <a:pt x="11256" y="33546"/>
                  <a:pt x="11445" y="33389"/>
                  <a:pt x="11445" y="33152"/>
                </a:cubicBezTo>
                <a:cubicBezTo>
                  <a:pt x="11445" y="32934"/>
                  <a:pt x="11269" y="32757"/>
                  <a:pt x="11065" y="32757"/>
                </a:cubicBezTo>
                <a:close/>
                <a:moveTo>
                  <a:pt x="5587" y="33056"/>
                </a:moveTo>
                <a:cubicBezTo>
                  <a:pt x="5451" y="33056"/>
                  <a:pt x="5343" y="33152"/>
                  <a:pt x="5329" y="33287"/>
                </a:cubicBezTo>
                <a:cubicBezTo>
                  <a:pt x="5320" y="33438"/>
                  <a:pt x="5447" y="33550"/>
                  <a:pt x="5581" y="33550"/>
                </a:cubicBezTo>
                <a:cubicBezTo>
                  <a:pt x="5640" y="33550"/>
                  <a:pt x="5700" y="33528"/>
                  <a:pt x="5750" y="33478"/>
                </a:cubicBezTo>
                <a:cubicBezTo>
                  <a:pt x="5913" y="33328"/>
                  <a:pt x="5805" y="33056"/>
                  <a:pt x="5587" y="33056"/>
                </a:cubicBezTo>
                <a:close/>
                <a:moveTo>
                  <a:pt x="22829" y="32744"/>
                </a:moveTo>
                <a:cubicBezTo>
                  <a:pt x="22726" y="32744"/>
                  <a:pt x="22621" y="32782"/>
                  <a:pt x="22537" y="32866"/>
                </a:cubicBezTo>
                <a:cubicBezTo>
                  <a:pt x="22278" y="33111"/>
                  <a:pt x="22469" y="33559"/>
                  <a:pt x="22836" y="33559"/>
                </a:cubicBezTo>
                <a:cubicBezTo>
                  <a:pt x="23053" y="33559"/>
                  <a:pt x="23244" y="33369"/>
                  <a:pt x="23244" y="33152"/>
                </a:cubicBezTo>
                <a:cubicBezTo>
                  <a:pt x="23244" y="32905"/>
                  <a:pt x="23040" y="32744"/>
                  <a:pt x="22829" y="32744"/>
                </a:cubicBezTo>
                <a:close/>
                <a:moveTo>
                  <a:pt x="31844" y="32793"/>
                </a:moveTo>
                <a:cubicBezTo>
                  <a:pt x="31750" y="32793"/>
                  <a:pt x="31654" y="32828"/>
                  <a:pt x="31576" y="32907"/>
                </a:cubicBezTo>
                <a:cubicBezTo>
                  <a:pt x="31331" y="33152"/>
                  <a:pt x="31508" y="33559"/>
                  <a:pt x="31847" y="33559"/>
                </a:cubicBezTo>
                <a:cubicBezTo>
                  <a:pt x="31855" y="33560"/>
                  <a:pt x="31863" y="33560"/>
                  <a:pt x="31871" y="33560"/>
                </a:cubicBezTo>
                <a:cubicBezTo>
                  <a:pt x="32077" y="33560"/>
                  <a:pt x="32242" y="33388"/>
                  <a:pt x="32242" y="33179"/>
                </a:cubicBezTo>
                <a:lnTo>
                  <a:pt x="32228" y="33179"/>
                </a:lnTo>
                <a:cubicBezTo>
                  <a:pt x="32228" y="32948"/>
                  <a:pt x="32041" y="32793"/>
                  <a:pt x="31844" y="32793"/>
                </a:cubicBezTo>
                <a:close/>
                <a:moveTo>
                  <a:pt x="8333" y="32907"/>
                </a:moveTo>
                <a:cubicBezTo>
                  <a:pt x="8143" y="32907"/>
                  <a:pt x="7993" y="33056"/>
                  <a:pt x="7993" y="33247"/>
                </a:cubicBezTo>
                <a:cubicBezTo>
                  <a:pt x="7993" y="33448"/>
                  <a:pt x="8159" y="33581"/>
                  <a:pt x="8333" y="33581"/>
                </a:cubicBezTo>
                <a:cubicBezTo>
                  <a:pt x="8419" y="33581"/>
                  <a:pt x="8506" y="33549"/>
                  <a:pt x="8577" y="33478"/>
                </a:cubicBezTo>
                <a:cubicBezTo>
                  <a:pt x="8795" y="33260"/>
                  <a:pt x="8632" y="32907"/>
                  <a:pt x="8333" y="32907"/>
                </a:cubicBezTo>
                <a:close/>
                <a:moveTo>
                  <a:pt x="20066" y="32798"/>
                </a:moveTo>
                <a:cubicBezTo>
                  <a:pt x="19965" y="32798"/>
                  <a:pt x="19862" y="32836"/>
                  <a:pt x="19777" y="32921"/>
                </a:cubicBezTo>
                <a:cubicBezTo>
                  <a:pt x="19519" y="33179"/>
                  <a:pt x="19710" y="33614"/>
                  <a:pt x="20077" y="33614"/>
                </a:cubicBezTo>
                <a:cubicBezTo>
                  <a:pt x="20084" y="33614"/>
                  <a:pt x="20092" y="33614"/>
                  <a:pt x="20100" y="33614"/>
                </a:cubicBezTo>
                <a:cubicBezTo>
                  <a:pt x="20319" y="33614"/>
                  <a:pt x="20484" y="33429"/>
                  <a:pt x="20484" y="33206"/>
                </a:cubicBezTo>
                <a:lnTo>
                  <a:pt x="20471" y="33206"/>
                </a:lnTo>
                <a:cubicBezTo>
                  <a:pt x="20471" y="32959"/>
                  <a:pt x="20274" y="32798"/>
                  <a:pt x="20066" y="32798"/>
                </a:cubicBezTo>
                <a:close/>
                <a:moveTo>
                  <a:pt x="35392" y="33053"/>
                </a:moveTo>
                <a:cubicBezTo>
                  <a:pt x="35313" y="33053"/>
                  <a:pt x="35232" y="33084"/>
                  <a:pt x="35164" y="33152"/>
                </a:cubicBezTo>
                <a:cubicBezTo>
                  <a:pt x="34977" y="33338"/>
                  <a:pt x="35117" y="33668"/>
                  <a:pt x="35379" y="33668"/>
                </a:cubicBezTo>
                <a:cubicBezTo>
                  <a:pt x="35384" y="33668"/>
                  <a:pt x="35390" y="33668"/>
                  <a:pt x="35395" y="33668"/>
                </a:cubicBezTo>
                <a:cubicBezTo>
                  <a:pt x="35572" y="33668"/>
                  <a:pt x="35721" y="33532"/>
                  <a:pt x="35708" y="33355"/>
                </a:cubicBezTo>
                <a:cubicBezTo>
                  <a:pt x="35699" y="33174"/>
                  <a:pt x="35551" y="33053"/>
                  <a:pt x="35392" y="33053"/>
                </a:cubicBezTo>
                <a:close/>
                <a:moveTo>
                  <a:pt x="38969" y="33422"/>
                </a:moveTo>
                <a:cubicBezTo>
                  <a:pt x="38919" y="33422"/>
                  <a:pt x="38868" y="33484"/>
                  <a:pt x="38793" y="33546"/>
                </a:cubicBezTo>
                <a:cubicBezTo>
                  <a:pt x="38875" y="33614"/>
                  <a:pt x="38929" y="33682"/>
                  <a:pt x="38970" y="33682"/>
                </a:cubicBezTo>
                <a:lnTo>
                  <a:pt x="38983" y="33668"/>
                </a:lnTo>
                <a:cubicBezTo>
                  <a:pt x="39024" y="33668"/>
                  <a:pt x="39078" y="33600"/>
                  <a:pt x="39119" y="33559"/>
                </a:cubicBezTo>
                <a:cubicBezTo>
                  <a:pt x="39078" y="33505"/>
                  <a:pt x="39038" y="33423"/>
                  <a:pt x="38983" y="33423"/>
                </a:cubicBezTo>
                <a:cubicBezTo>
                  <a:pt x="38979" y="33422"/>
                  <a:pt x="38974" y="33422"/>
                  <a:pt x="38969" y="33422"/>
                </a:cubicBezTo>
                <a:close/>
                <a:moveTo>
                  <a:pt x="17344" y="32866"/>
                </a:moveTo>
                <a:cubicBezTo>
                  <a:pt x="17127" y="32866"/>
                  <a:pt x="16937" y="33056"/>
                  <a:pt x="16950" y="33274"/>
                </a:cubicBezTo>
                <a:cubicBezTo>
                  <a:pt x="16950" y="33521"/>
                  <a:pt x="17147" y="33682"/>
                  <a:pt x="17355" y="33682"/>
                </a:cubicBezTo>
                <a:cubicBezTo>
                  <a:pt x="17456" y="33682"/>
                  <a:pt x="17559" y="33644"/>
                  <a:pt x="17644" y="33559"/>
                </a:cubicBezTo>
                <a:cubicBezTo>
                  <a:pt x="17902" y="33301"/>
                  <a:pt x="17711" y="32866"/>
                  <a:pt x="17344" y="32866"/>
                </a:cubicBezTo>
                <a:close/>
                <a:moveTo>
                  <a:pt x="29122" y="32871"/>
                </a:moveTo>
                <a:cubicBezTo>
                  <a:pt x="29031" y="32871"/>
                  <a:pt x="28937" y="32903"/>
                  <a:pt x="28857" y="32975"/>
                </a:cubicBezTo>
                <a:cubicBezTo>
                  <a:pt x="28585" y="33206"/>
                  <a:pt x="28748" y="33654"/>
                  <a:pt x="29102" y="33682"/>
                </a:cubicBezTo>
                <a:cubicBezTo>
                  <a:pt x="29110" y="33682"/>
                  <a:pt x="29118" y="33682"/>
                  <a:pt x="29125" y="33682"/>
                </a:cubicBezTo>
                <a:cubicBezTo>
                  <a:pt x="29334" y="33682"/>
                  <a:pt x="29524" y="33511"/>
                  <a:pt x="29537" y="33301"/>
                </a:cubicBezTo>
                <a:lnTo>
                  <a:pt x="29523" y="33301"/>
                </a:lnTo>
                <a:cubicBezTo>
                  <a:pt x="29542" y="33052"/>
                  <a:pt x="29339" y="32871"/>
                  <a:pt x="29122" y="32871"/>
                </a:cubicBezTo>
                <a:close/>
                <a:moveTo>
                  <a:pt x="3698" y="33519"/>
                </a:moveTo>
                <a:cubicBezTo>
                  <a:pt x="3657" y="33519"/>
                  <a:pt x="3630" y="33573"/>
                  <a:pt x="3589" y="33600"/>
                </a:cubicBezTo>
                <a:cubicBezTo>
                  <a:pt x="3630" y="33627"/>
                  <a:pt x="3643" y="33695"/>
                  <a:pt x="3684" y="33695"/>
                </a:cubicBezTo>
                <a:cubicBezTo>
                  <a:pt x="3689" y="33697"/>
                  <a:pt x="3693" y="33697"/>
                  <a:pt x="3697" y="33697"/>
                </a:cubicBezTo>
                <a:cubicBezTo>
                  <a:pt x="3734" y="33697"/>
                  <a:pt x="3773" y="33650"/>
                  <a:pt x="3834" y="33614"/>
                </a:cubicBezTo>
                <a:cubicBezTo>
                  <a:pt x="3766" y="33573"/>
                  <a:pt x="3725" y="33519"/>
                  <a:pt x="3698" y="33519"/>
                </a:cubicBezTo>
                <a:close/>
                <a:moveTo>
                  <a:pt x="26386" y="32920"/>
                </a:moveTo>
                <a:cubicBezTo>
                  <a:pt x="26286" y="32920"/>
                  <a:pt x="26182" y="32958"/>
                  <a:pt x="26098" y="33043"/>
                </a:cubicBezTo>
                <a:cubicBezTo>
                  <a:pt x="25840" y="33301"/>
                  <a:pt x="26030" y="33736"/>
                  <a:pt x="26383" y="33736"/>
                </a:cubicBezTo>
                <a:cubicBezTo>
                  <a:pt x="26614" y="33722"/>
                  <a:pt x="26791" y="33546"/>
                  <a:pt x="26778" y="33328"/>
                </a:cubicBezTo>
                <a:lnTo>
                  <a:pt x="26791" y="33328"/>
                </a:lnTo>
                <a:cubicBezTo>
                  <a:pt x="26791" y="33081"/>
                  <a:pt x="26594" y="32920"/>
                  <a:pt x="26386" y="32920"/>
                </a:cubicBezTo>
                <a:close/>
                <a:moveTo>
                  <a:pt x="14612" y="32934"/>
                </a:moveTo>
                <a:cubicBezTo>
                  <a:pt x="14259" y="32934"/>
                  <a:pt x="14082" y="33369"/>
                  <a:pt x="14327" y="33614"/>
                </a:cubicBezTo>
                <a:cubicBezTo>
                  <a:pt x="14411" y="33698"/>
                  <a:pt x="14513" y="33736"/>
                  <a:pt x="14612" y="33736"/>
                </a:cubicBezTo>
                <a:cubicBezTo>
                  <a:pt x="14816" y="33736"/>
                  <a:pt x="15007" y="33575"/>
                  <a:pt x="15007" y="33328"/>
                </a:cubicBezTo>
                <a:cubicBezTo>
                  <a:pt x="15007" y="33111"/>
                  <a:pt x="14830" y="32934"/>
                  <a:pt x="14612" y="32934"/>
                </a:cubicBezTo>
                <a:close/>
                <a:moveTo>
                  <a:pt x="23642" y="32988"/>
                </a:moveTo>
                <a:cubicBezTo>
                  <a:pt x="23421" y="32988"/>
                  <a:pt x="23244" y="33173"/>
                  <a:pt x="23257" y="33396"/>
                </a:cubicBezTo>
                <a:cubicBezTo>
                  <a:pt x="23257" y="33633"/>
                  <a:pt x="23459" y="33791"/>
                  <a:pt x="23666" y="33791"/>
                </a:cubicBezTo>
                <a:cubicBezTo>
                  <a:pt x="23767" y="33791"/>
                  <a:pt x="23870" y="33753"/>
                  <a:pt x="23950" y="33668"/>
                </a:cubicBezTo>
                <a:cubicBezTo>
                  <a:pt x="24205" y="33414"/>
                  <a:pt x="24024" y="32988"/>
                  <a:pt x="23681" y="32988"/>
                </a:cubicBezTo>
                <a:cubicBezTo>
                  <a:pt x="23676" y="32988"/>
                  <a:pt x="23670" y="32988"/>
                  <a:pt x="23665" y="32988"/>
                </a:cubicBezTo>
                <a:cubicBezTo>
                  <a:pt x="23657" y="32988"/>
                  <a:pt x="23649" y="32988"/>
                  <a:pt x="23642" y="32988"/>
                </a:cubicBezTo>
                <a:close/>
                <a:moveTo>
                  <a:pt x="11880" y="33029"/>
                </a:moveTo>
                <a:cubicBezTo>
                  <a:pt x="11541" y="33029"/>
                  <a:pt x="11350" y="33451"/>
                  <a:pt x="11609" y="33695"/>
                </a:cubicBezTo>
                <a:cubicBezTo>
                  <a:pt x="11689" y="33780"/>
                  <a:pt x="11789" y="33818"/>
                  <a:pt x="11886" y="33818"/>
                </a:cubicBezTo>
                <a:cubicBezTo>
                  <a:pt x="12085" y="33818"/>
                  <a:pt x="12275" y="33661"/>
                  <a:pt x="12275" y="33423"/>
                </a:cubicBezTo>
                <a:cubicBezTo>
                  <a:pt x="12275" y="33206"/>
                  <a:pt x="12098" y="33029"/>
                  <a:pt x="11880" y="33029"/>
                </a:cubicBezTo>
                <a:close/>
                <a:moveTo>
                  <a:pt x="6416" y="33274"/>
                </a:moveTo>
                <a:cubicBezTo>
                  <a:pt x="6172" y="33274"/>
                  <a:pt x="6049" y="33573"/>
                  <a:pt x="6212" y="33736"/>
                </a:cubicBezTo>
                <a:cubicBezTo>
                  <a:pt x="6270" y="33794"/>
                  <a:pt x="6341" y="33820"/>
                  <a:pt x="6410" y="33820"/>
                </a:cubicBezTo>
                <a:cubicBezTo>
                  <a:pt x="6553" y="33820"/>
                  <a:pt x="6688" y="33710"/>
                  <a:pt x="6688" y="33546"/>
                </a:cubicBezTo>
                <a:cubicBezTo>
                  <a:pt x="6688" y="33396"/>
                  <a:pt x="6566" y="33274"/>
                  <a:pt x="6416" y="33274"/>
                </a:cubicBezTo>
                <a:close/>
                <a:moveTo>
                  <a:pt x="32677" y="33084"/>
                </a:moveTo>
                <a:cubicBezTo>
                  <a:pt x="32473" y="33084"/>
                  <a:pt x="32310" y="33247"/>
                  <a:pt x="32310" y="33451"/>
                </a:cubicBezTo>
                <a:cubicBezTo>
                  <a:pt x="32310" y="33681"/>
                  <a:pt x="32491" y="33830"/>
                  <a:pt x="32680" y="33830"/>
                </a:cubicBezTo>
                <a:cubicBezTo>
                  <a:pt x="32769" y="33830"/>
                  <a:pt x="32860" y="33797"/>
                  <a:pt x="32935" y="33722"/>
                </a:cubicBezTo>
                <a:cubicBezTo>
                  <a:pt x="33179" y="33478"/>
                  <a:pt x="33003" y="33084"/>
                  <a:pt x="32677" y="33084"/>
                </a:cubicBezTo>
                <a:close/>
                <a:moveTo>
                  <a:pt x="9148" y="33124"/>
                </a:moveTo>
                <a:cubicBezTo>
                  <a:pt x="8836" y="33124"/>
                  <a:pt x="8673" y="33519"/>
                  <a:pt x="8904" y="33736"/>
                </a:cubicBezTo>
                <a:cubicBezTo>
                  <a:pt x="8979" y="33811"/>
                  <a:pt x="9070" y="33845"/>
                  <a:pt x="9159" y="33845"/>
                </a:cubicBezTo>
                <a:cubicBezTo>
                  <a:pt x="9343" y="33845"/>
                  <a:pt x="9515" y="33702"/>
                  <a:pt x="9515" y="33491"/>
                </a:cubicBezTo>
                <a:cubicBezTo>
                  <a:pt x="9515" y="33287"/>
                  <a:pt x="9352" y="33124"/>
                  <a:pt x="9162" y="33124"/>
                </a:cubicBezTo>
                <a:close/>
                <a:moveTo>
                  <a:pt x="20929" y="33056"/>
                </a:moveTo>
                <a:cubicBezTo>
                  <a:pt x="20921" y="33056"/>
                  <a:pt x="20913" y="33056"/>
                  <a:pt x="20906" y="33056"/>
                </a:cubicBezTo>
                <a:lnTo>
                  <a:pt x="20919" y="33056"/>
                </a:lnTo>
                <a:cubicBezTo>
                  <a:pt x="20552" y="33056"/>
                  <a:pt x="20376" y="33478"/>
                  <a:pt x="20634" y="33736"/>
                </a:cubicBezTo>
                <a:cubicBezTo>
                  <a:pt x="20714" y="33821"/>
                  <a:pt x="20815" y="33859"/>
                  <a:pt x="20915" y="33859"/>
                </a:cubicBezTo>
                <a:cubicBezTo>
                  <a:pt x="21118" y="33859"/>
                  <a:pt x="21313" y="33701"/>
                  <a:pt x="21313" y="33464"/>
                </a:cubicBezTo>
                <a:cubicBezTo>
                  <a:pt x="21327" y="33241"/>
                  <a:pt x="21149" y="33056"/>
                  <a:pt x="20929" y="33056"/>
                </a:cubicBezTo>
                <a:close/>
                <a:moveTo>
                  <a:pt x="36221" y="33369"/>
                </a:moveTo>
                <a:cubicBezTo>
                  <a:pt x="35987" y="33369"/>
                  <a:pt x="35861" y="33645"/>
                  <a:pt x="36020" y="33818"/>
                </a:cubicBezTo>
                <a:cubicBezTo>
                  <a:pt x="36076" y="33882"/>
                  <a:pt x="36148" y="33911"/>
                  <a:pt x="36220" y="33911"/>
                </a:cubicBezTo>
                <a:cubicBezTo>
                  <a:pt x="36360" y="33911"/>
                  <a:pt x="36496" y="33803"/>
                  <a:pt x="36496" y="33641"/>
                </a:cubicBezTo>
                <a:cubicBezTo>
                  <a:pt x="36496" y="33491"/>
                  <a:pt x="36387" y="33369"/>
                  <a:pt x="36238" y="33369"/>
                </a:cubicBezTo>
                <a:cubicBezTo>
                  <a:pt x="36232" y="33369"/>
                  <a:pt x="36226" y="33369"/>
                  <a:pt x="36221" y="33369"/>
                </a:cubicBezTo>
                <a:close/>
                <a:moveTo>
                  <a:pt x="29946" y="33120"/>
                </a:moveTo>
                <a:cubicBezTo>
                  <a:pt x="29849" y="33120"/>
                  <a:pt x="29751" y="33155"/>
                  <a:pt x="29673" y="33233"/>
                </a:cubicBezTo>
                <a:cubicBezTo>
                  <a:pt x="29428" y="33491"/>
                  <a:pt x="29605" y="33913"/>
                  <a:pt x="29958" y="33913"/>
                </a:cubicBezTo>
                <a:cubicBezTo>
                  <a:pt x="30176" y="33913"/>
                  <a:pt x="30352" y="33736"/>
                  <a:pt x="30352" y="33519"/>
                </a:cubicBezTo>
                <a:cubicBezTo>
                  <a:pt x="30352" y="33278"/>
                  <a:pt x="30151" y="33120"/>
                  <a:pt x="29946" y="33120"/>
                </a:cubicBezTo>
                <a:close/>
                <a:moveTo>
                  <a:pt x="18169" y="33141"/>
                </a:moveTo>
                <a:cubicBezTo>
                  <a:pt x="18071" y="33141"/>
                  <a:pt x="17970" y="33178"/>
                  <a:pt x="17888" y="33260"/>
                </a:cubicBezTo>
                <a:cubicBezTo>
                  <a:pt x="17630" y="33505"/>
                  <a:pt x="17820" y="33954"/>
                  <a:pt x="18174" y="33954"/>
                </a:cubicBezTo>
                <a:cubicBezTo>
                  <a:pt x="18405" y="33954"/>
                  <a:pt x="18581" y="33777"/>
                  <a:pt x="18581" y="33559"/>
                </a:cubicBezTo>
                <a:cubicBezTo>
                  <a:pt x="18581" y="33309"/>
                  <a:pt x="18379" y="33141"/>
                  <a:pt x="18169" y="33141"/>
                </a:cubicBezTo>
                <a:close/>
                <a:moveTo>
                  <a:pt x="27196" y="33178"/>
                </a:moveTo>
                <a:cubicBezTo>
                  <a:pt x="26840" y="33178"/>
                  <a:pt x="26659" y="33604"/>
                  <a:pt x="26913" y="33858"/>
                </a:cubicBezTo>
                <a:cubicBezTo>
                  <a:pt x="26994" y="33943"/>
                  <a:pt x="27095" y="33981"/>
                  <a:pt x="27195" y="33981"/>
                </a:cubicBezTo>
                <a:cubicBezTo>
                  <a:pt x="27399" y="33981"/>
                  <a:pt x="27598" y="33824"/>
                  <a:pt x="27607" y="33587"/>
                </a:cubicBezTo>
                <a:cubicBezTo>
                  <a:pt x="27607" y="33369"/>
                  <a:pt x="27430" y="33179"/>
                  <a:pt x="27212" y="33179"/>
                </a:cubicBezTo>
                <a:cubicBezTo>
                  <a:pt x="27207" y="33179"/>
                  <a:pt x="27201" y="33178"/>
                  <a:pt x="27196" y="33178"/>
                </a:cubicBezTo>
                <a:close/>
                <a:moveTo>
                  <a:pt x="15436" y="33209"/>
                </a:moveTo>
                <a:cubicBezTo>
                  <a:pt x="15338" y="33209"/>
                  <a:pt x="15239" y="33245"/>
                  <a:pt x="15156" y="33328"/>
                </a:cubicBezTo>
                <a:cubicBezTo>
                  <a:pt x="14898" y="33573"/>
                  <a:pt x="15075" y="34008"/>
                  <a:pt x="15442" y="34008"/>
                </a:cubicBezTo>
                <a:cubicBezTo>
                  <a:pt x="15645" y="34008"/>
                  <a:pt x="15822" y="33831"/>
                  <a:pt x="15836" y="33614"/>
                </a:cubicBezTo>
                <a:cubicBezTo>
                  <a:pt x="15836" y="33374"/>
                  <a:pt x="15641" y="33209"/>
                  <a:pt x="15436" y="33209"/>
                </a:cubicBezTo>
                <a:close/>
                <a:moveTo>
                  <a:pt x="33506" y="33355"/>
                </a:moveTo>
                <a:cubicBezTo>
                  <a:pt x="33044" y="33355"/>
                  <a:pt x="33044" y="34049"/>
                  <a:pt x="33506" y="34049"/>
                </a:cubicBezTo>
                <a:cubicBezTo>
                  <a:pt x="33968" y="34049"/>
                  <a:pt x="33968" y="33355"/>
                  <a:pt x="33506" y="33355"/>
                </a:cubicBezTo>
                <a:close/>
                <a:moveTo>
                  <a:pt x="24476" y="33243"/>
                </a:moveTo>
                <a:cubicBezTo>
                  <a:pt x="24275" y="33243"/>
                  <a:pt x="24082" y="33393"/>
                  <a:pt x="24073" y="33627"/>
                </a:cubicBezTo>
                <a:cubicBezTo>
                  <a:pt x="24073" y="33845"/>
                  <a:pt x="24236" y="34035"/>
                  <a:pt x="24467" y="34035"/>
                </a:cubicBezTo>
                <a:lnTo>
                  <a:pt x="24453" y="34049"/>
                </a:lnTo>
                <a:cubicBezTo>
                  <a:pt x="24459" y="34049"/>
                  <a:pt x="24464" y="34049"/>
                  <a:pt x="24470" y="34049"/>
                </a:cubicBezTo>
                <a:cubicBezTo>
                  <a:pt x="24826" y="34049"/>
                  <a:pt x="25007" y="33623"/>
                  <a:pt x="24766" y="33369"/>
                </a:cubicBezTo>
                <a:cubicBezTo>
                  <a:pt x="24683" y="33282"/>
                  <a:pt x="24579" y="33243"/>
                  <a:pt x="24476" y="33243"/>
                </a:cubicBezTo>
                <a:close/>
                <a:moveTo>
                  <a:pt x="4550" y="33731"/>
                </a:moveTo>
                <a:cubicBezTo>
                  <a:pt x="4538" y="33731"/>
                  <a:pt x="4526" y="33732"/>
                  <a:pt x="4513" y="33736"/>
                </a:cubicBezTo>
                <a:cubicBezTo>
                  <a:pt x="4445" y="33750"/>
                  <a:pt x="4391" y="33804"/>
                  <a:pt x="4377" y="33886"/>
                </a:cubicBezTo>
                <a:cubicBezTo>
                  <a:pt x="4377" y="33940"/>
                  <a:pt x="4445" y="34008"/>
                  <a:pt x="4486" y="34062"/>
                </a:cubicBezTo>
                <a:lnTo>
                  <a:pt x="4568" y="34062"/>
                </a:lnTo>
                <a:cubicBezTo>
                  <a:pt x="4595" y="34008"/>
                  <a:pt x="4663" y="33940"/>
                  <a:pt x="4676" y="33886"/>
                </a:cubicBezTo>
                <a:cubicBezTo>
                  <a:pt x="4688" y="33803"/>
                  <a:pt x="4629" y="33731"/>
                  <a:pt x="4550" y="33731"/>
                </a:cubicBezTo>
                <a:close/>
                <a:moveTo>
                  <a:pt x="12702" y="33272"/>
                </a:moveTo>
                <a:cubicBezTo>
                  <a:pt x="12609" y="33272"/>
                  <a:pt x="12514" y="33306"/>
                  <a:pt x="12438" y="33383"/>
                </a:cubicBezTo>
                <a:cubicBezTo>
                  <a:pt x="12179" y="33627"/>
                  <a:pt x="12356" y="34062"/>
                  <a:pt x="12710" y="34062"/>
                </a:cubicBezTo>
                <a:cubicBezTo>
                  <a:pt x="12927" y="34062"/>
                  <a:pt x="13090" y="33886"/>
                  <a:pt x="13104" y="33682"/>
                </a:cubicBezTo>
                <a:cubicBezTo>
                  <a:pt x="13113" y="33438"/>
                  <a:pt x="12910" y="33272"/>
                  <a:pt x="12702" y="33272"/>
                </a:cubicBezTo>
                <a:close/>
                <a:moveTo>
                  <a:pt x="9982" y="33355"/>
                </a:moveTo>
                <a:cubicBezTo>
                  <a:pt x="9896" y="33355"/>
                  <a:pt x="9807" y="33384"/>
                  <a:pt x="9733" y="33451"/>
                </a:cubicBezTo>
                <a:cubicBezTo>
                  <a:pt x="9488" y="33682"/>
                  <a:pt x="9651" y="34089"/>
                  <a:pt x="9991" y="34089"/>
                </a:cubicBezTo>
                <a:cubicBezTo>
                  <a:pt x="10181" y="34089"/>
                  <a:pt x="10344" y="33926"/>
                  <a:pt x="10358" y="33722"/>
                </a:cubicBezTo>
                <a:lnTo>
                  <a:pt x="10358" y="33736"/>
                </a:lnTo>
                <a:cubicBezTo>
                  <a:pt x="10368" y="33509"/>
                  <a:pt x="10180" y="33355"/>
                  <a:pt x="9982" y="33355"/>
                </a:cubicBezTo>
                <a:close/>
                <a:moveTo>
                  <a:pt x="7232" y="33491"/>
                </a:moveTo>
                <a:cubicBezTo>
                  <a:pt x="6851" y="33491"/>
                  <a:pt x="6829" y="34076"/>
                  <a:pt x="7232" y="34089"/>
                </a:cubicBezTo>
                <a:cubicBezTo>
                  <a:pt x="7236" y="34090"/>
                  <a:pt x="7241" y="34090"/>
                  <a:pt x="7245" y="34090"/>
                </a:cubicBezTo>
                <a:cubicBezTo>
                  <a:pt x="7627" y="34090"/>
                  <a:pt x="7649" y="33505"/>
                  <a:pt x="7245" y="33491"/>
                </a:cubicBezTo>
                <a:cubicBezTo>
                  <a:pt x="7241" y="33491"/>
                  <a:pt x="7237" y="33491"/>
                  <a:pt x="7232" y="33491"/>
                </a:cubicBezTo>
                <a:close/>
                <a:moveTo>
                  <a:pt x="12465" y="34117"/>
                </a:moveTo>
                <a:cubicBezTo>
                  <a:pt x="12467" y="34117"/>
                  <a:pt x="12469" y="34117"/>
                  <a:pt x="12472" y="34117"/>
                </a:cubicBezTo>
                <a:lnTo>
                  <a:pt x="12472" y="34117"/>
                </a:lnTo>
                <a:cubicBezTo>
                  <a:pt x="12474" y="34117"/>
                  <a:pt x="12476" y="34117"/>
                  <a:pt x="12478" y="34117"/>
                </a:cubicBezTo>
                <a:close/>
                <a:moveTo>
                  <a:pt x="37080" y="33641"/>
                </a:moveTo>
                <a:lnTo>
                  <a:pt x="37080" y="33654"/>
                </a:lnTo>
                <a:cubicBezTo>
                  <a:pt x="36772" y="33654"/>
                  <a:pt x="36781" y="34117"/>
                  <a:pt x="37081" y="34117"/>
                </a:cubicBezTo>
                <a:cubicBezTo>
                  <a:pt x="37085" y="34117"/>
                  <a:pt x="37090" y="34117"/>
                  <a:pt x="37094" y="34117"/>
                </a:cubicBezTo>
                <a:cubicBezTo>
                  <a:pt x="37216" y="34117"/>
                  <a:pt x="37325" y="34008"/>
                  <a:pt x="37325" y="33886"/>
                </a:cubicBezTo>
                <a:cubicBezTo>
                  <a:pt x="37312" y="33750"/>
                  <a:pt x="37203" y="33654"/>
                  <a:pt x="37080" y="33641"/>
                </a:cubicBezTo>
                <a:close/>
                <a:moveTo>
                  <a:pt x="21735" y="33328"/>
                </a:moveTo>
                <a:cubicBezTo>
                  <a:pt x="21381" y="33328"/>
                  <a:pt x="21191" y="33763"/>
                  <a:pt x="21449" y="34021"/>
                </a:cubicBezTo>
                <a:cubicBezTo>
                  <a:pt x="21528" y="34100"/>
                  <a:pt x="21625" y="34135"/>
                  <a:pt x="21722" y="34135"/>
                </a:cubicBezTo>
                <a:cubicBezTo>
                  <a:pt x="21928" y="34135"/>
                  <a:pt x="22129" y="33976"/>
                  <a:pt x="22129" y="33736"/>
                </a:cubicBezTo>
                <a:cubicBezTo>
                  <a:pt x="22143" y="33505"/>
                  <a:pt x="21952" y="33328"/>
                  <a:pt x="21735" y="33328"/>
                </a:cubicBezTo>
                <a:close/>
                <a:moveTo>
                  <a:pt x="30774" y="33369"/>
                </a:moveTo>
                <a:cubicBezTo>
                  <a:pt x="30434" y="33369"/>
                  <a:pt x="30257" y="33790"/>
                  <a:pt x="30502" y="34035"/>
                </a:cubicBezTo>
                <a:cubicBezTo>
                  <a:pt x="30581" y="34114"/>
                  <a:pt x="30678" y="34149"/>
                  <a:pt x="30773" y="34149"/>
                </a:cubicBezTo>
                <a:cubicBezTo>
                  <a:pt x="30974" y="34149"/>
                  <a:pt x="31168" y="33994"/>
                  <a:pt x="31168" y="33763"/>
                </a:cubicBezTo>
                <a:cubicBezTo>
                  <a:pt x="31154" y="33546"/>
                  <a:pt x="30991" y="33383"/>
                  <a:pt x="30787" y="33369"/>
                </a:cubicBezTo>
                <a:close/>
                <a:moveTo>
                  <a:pt x="19006" y="33392"/>
                </a:moveTo>
                <a:cubicBezTo>
                  <a:pt x="18797" y="33392"/>
                  <a:pt x="18599" y="33550"/>
                  <a:pt x="18609" y="33790"/>
                </a:cubicBezTo>
                <a:cubicBezTo>
                  <a:pt x="18609" y="34013"/>
                  <a:pt x="18773" y="34185"/>
                  <a:pt x="18979" y="34185"/>
                </a:cubicBezTo>
                <a:cubicBezTo>
                  <a:pt x="18987" y="34185"/>
                  <a:pt x="18995" y="34185"/>
                  <a:pt x="19003" y="34185"/>
                </a:cubicBezTo>
                <a:cubicBezTo>
                  <a:pt x="19356" y="34185"/>
                  <a:pt x="19533" y="33763"/>
                  <a:pt x="19288" y="33505"/>
                </a:cubicBezTo>
                <a:cubicBezTo>
                  <a:pt x="19206" y="33427"/>
                  <a:pt x="19105" y="33392"/>
                  <a:pt x="19006" y="33392"/>
                </a:cubicBezTo>
                <a:close/>
                <a:moveTo>
                  <a:pt x="28023" y="33422"/>
                </a:moveTo>
                <a:cubicBezTo>
                  <a:pt x="27690" y="33422"/>
                  <a:pt x="27505" y="33826"/>
                  <a:pt x="27729" y="34089"/>
                </a:cubicBezTo>
                <a:cubicBezTo>
                  <a:pt x="27814" y="34179"/>
                  <a:pt x="27921" y="34219"/>
                  <a:pt x="28027" y="34219"/>
                </a:cubicBezTo>
                <a:cubicBezTo>
                  <a:pt x="28226" y="34219"/>
                  <a:pt x="28418" y="34076"/>
                  <a:pt x="28436" y="33845"/>
                </a:cubicBezTo>
                <a:cubicBezTo>
                  <a:pt x="28436" y="33627"/>
                  <a:pt x="28273" y="33437"/>
                  <a:pt x="28055" y="33423"/>
                </a:cubicBezTo>
                <a:cubicBezTo>
                  <a:pt x="28044" y="33423"/>
                  <a:pt x="28033" y="33422"/>
                  <a:pt x="28023" y="33422"/>
                </a:cubicBezTo>
                <a:close/>
                <a:moveTo>
                  <a:pt x="16288" y="33460"/>
                </a:moveTo>
                <a:cubicBezTo>
                  <a:pt x="16186" y="33460"/>
                  <a:pt x="16081" y="33499"/>
                  <a:pt x="15999" y="33587"/>
                </a:cubicBezTo>
                <a:cubicBezTo>
                  <a:pt x="15758" y="33827"/>
                  <a:pt x="15939" y="34253"/>
                  <a:pt x="16282" y="34253"/>
                </a:cubicBezTo>
                <a:cubicBezTo>
                  <a:pt x="16287" y="34253"/>
                  <a:pt x="16292" y="34253"/>
                  <a:pt x="16298" y="34253"/>
                </a:cubicBezTo>
                <a:cubicBezTo>
                  <a:pt x="16515" y="34253"/>
                  <a:pt x="16692" y="34062"/>
                  <a:pt x="16678" y="33845"/>
                </a:cubicBezTo>
                <a:cubicBezTo>
                  <a:pt x="16678" y="33611"/>
                  <a:pt x="16488" y="33460"/>
                  <a:pt x="16288" y="33460"/>
                </a:cubicBezTo>
                <a:close/>
                <a:moveTo>
                  <a:pt x="34332" y="33613"/>
                </a:moveTo>
                <a:cubicBezTo>
                  <a:pt x="34044" y="33613"/>
                  <a:pt x="33903" y="33958"/>
                  <a:pt x="34090" y="34171"/>
                </a:cubicBezTo>
                <a:cubicBezTo>
                  <a:pt x="34159" y="34245"/>
                  <a:pt x="34245" y="34278"/>
                  <a:pt x="34330" y="34278"/>
                </a:cubicBezTo>
                <a:cubicBezTo>
                  <a:pt x="34494" y="34278"/>
                  <a:pt x="34652" y="34151"/>
                  <a:pt x="34661" y="33954"/>
                </a:cubicBezTo>
                <a:cubicBezTo>
                  <a:pt x="34661" y="33777"/>
                  <a:pt x="34525" y="33627"/>
                  <a:pt x="34348" y="33614"/>
                </a:cubicBezTo>
                <a:cubicBezTo>
                  <a:pt x="34343" y="33613"/>
                  <a:pt x="34337" y="33613"/>
                  <a:pt x="34332" y="33613"/>
                </a:cubicBezTo>
                <a:close/>
                <a:moveTo>
                  <a:pt x="37930" y="33952"/>
                </a:moveTo>
                <a:cubicBezTo>
                  <a:pt x="37924" y="33952"/>
                  <a:pt x="37917" y="33953"/>
                  <a:pt x="37910" y="33954"/>
                </a:cubicBezTo>
                <a:cubicBezTo>
                  <a:pt x="37665" y="33954"/>
                  <a:pt x="37665" y="34307"/>
                  <a:pt x="37910" y="34307"/>
                </a:cubicBezTo>
                <a:cubicBezTo>
                  <a:pt x="38018" y="34307"/>
                  <a:pt x="38073" y="34239"/>
                  <a:pt x="38086" y="34117"/>
                </a:cubicBezTo>
                <a:cubicBezTo>
                  <a:pt x="38086" y="34028"/>
                  <a:pt x="38016" y="33952"/>
                  <a:pt x="37930" y="33952"/>
                </a:cubicBezTo>
                <a:close/>
                <a:moveTo>
                  <a:pt x="13539" y="33519"/>
                </a:moveTo>
                <a:cubicBezTo>
                  <a:pt x="13185" y="33519"/>
                  <a:pt x="13009" y="33940"/>
                  <a:pt x="13253" y="34185"/>
                </a:cubicBezTo>
                <a:cubicBezTo>
                  <a:pt x="13334" y="34270"/>
                  <a:pt x="13435" y="34307"/>
                  <a:pt x="13534" y="34307"/>
                </a:cubicBezTo>
                <a:cubicBezTo>
                  <a:pt x="13737" y="34307"/>
                  <a:pt x="13933" y="34150"/>
                  <a:pt x="13933" y="33913"/>
                </a:cubicBezTo>
                <a:cubicBezTo>
                  <a:pt x="13919" y="33695"/>
                  <a:pt x="13756" y="33519"/>
                  <a:pt x="13539" y="33519"/>
                </a:cubicBezTo>
                <a:close/>
                <a:moveTo>
                  <a:pt x="25303" y="33519"/>
                </a:moveTo>
                <a:cubicBezTo>
                  <a:pt x="25204" y="33519"/>
                  <a:pt x="25104" y="33556"/>
                  <a:pt x="25024" y="33641"/>
                </a:cubicBezTo>
                <a:cubicBezTo>
                  <a:pt x="24766" y="33886"/>
                  <a:pt x="24943" y="34321"/>
                  <a:pt x="25310" y="34321"/>
                </a:cubicBezTo>
                <a:cubicBezTo>
                  <a:pt x="25527" y="34321"/>
                  <a:pt x="25704" y="34144"/>
                  <a:pt x="25704" y="33926"/>
                </a:cubicBezTo>
                <a:cubicBezTo>
                  <a:pt x="25704" y="33679"/>
                  <a:pt x="25507" y="33519"/>
                  <a:pt x="25303" y="33519"/>
                </a:cubicBezTo>
                <a:close/>
                <a:moveTo>
                  <a:pt x="5329" y="33926"/>
                </a:moveTo>
                <a:cubicBezTo>
                  <a:pt x="5220" y="33926"/>
                  <a:pt x="5125" y="34021"/>
                  <a:pt x="5139" y="34144"/>
                </a:cubicBezTo>
                <a:cubicBezTo>
                  <a:pt x="5139" y="34239"/>
                  <a:pt x="5220" y="34334"/>
                  <a:pt x="5329" y="34334"/>
                </a:cubicBezTo>
                <a:cubicBezTo>
                  <a:pt x="5451" y="34334"/>
                  <a:pt x="5546" y="34239"/>
                  <a:pt x="5533" y="34130"/>
                </a:cubicBezTo>
                <a:cubicBezTo>
                  <a:pt x="5533" y="34008"/>
                  <a:pt x="5438" y="33926"/>
                  <a:pt x="5329" y="33926"/>
                </a:cubicBezTo>
                <a:close/>
                <a:moveTo>
                  <a:pt x="10797" y="33613"/>
                </a:moveTo>
                <a:cubicBezTo>
                  <a:pt x="10604" y="33613"/>
                  <a:pt x="10453" y="33771"/>
                  <a:pt x="10440" y="33967"/>
                </a:cubicBezTo>
                <a:lnTo>
                  <a:pt x="10453" y="33967"/>
                </a:lnTo>
                <a:cubicBezTo>
                  <a:pt x="10444" y="34201"/>
                  <a:pt x="10627" y="34357"/>
                  <a:pt x="10822" y="34357"/>
                </a:cubicBezTo>
                <a:cubicBezTo>
                  <a:pt x="10911" y="34357"/>
                  <a:pt x="11002" y="34325"/>
                  <a:pt x="11078" y="34253"/>
                </a:cubicBezTo>
                <a:cubicBezTo>
                  <a:pt x="11310" y="34021"/>
                  <a:pt x="11146" y="33614"/>
                  <a:pt x="10820" y="33614"/>
                </a:cubicBezTo>
                <a:cubicBezTo>
                  <a:pt x="10812" y="33613"/>
                  <a:pt x="10804" y="33613"/>
                  <a:pt x="10797" y="33613"/>
                </a:cubicBezTo>
                <a:close/>
                <a:moveTo>
                  <a:pt x="31610" y="33632"/>
                </a:moveTo>
                <a:cubicBezTo>
                  <a:pt x="31517" y="33632"/>
                  <a:pt x="31422" y="33668"/>
                  <a:pt x="31345" y="33750"/>
                </a:cubicBezTo>
                <a:cubicBezTo>
                  <a:pt x="31117" y="33990"/>
                  <a:pt x="31284" y="34375"/>
                  <a:pt x="31600" y="34375"/>
                </a:cubicBezTo>
                <a:cubicBezTo>
                  <a:pt x="31605" y="34375"/>
                  <a:pt x="31611" y="34375"/>
                  <a:pt x="31616" y="34375"/>
                </a:cubicBezTo>
                <a:cubicBezTo>
                  <a:pt x="31834" y="34375"/>
                  <a:pt x="31997" y="34198"/>
                  <a:pt x="31983" y="33994"/>
                </a:cubicBezTo>
                <a:cubicBezTo>
                  <a:pt x="31974" y="33777"/>
                  <a:pt x="31796" y="33632"/>
                  <a:pt x="31610" y="33632"/>
                </a:cubicBezTo>
                <a:close/>
                <a:moveTo>
                  <a:pt x="8038" y="33762"/>
                </a:moveTo>
                <a:cubicBezTo>
                  <a:pt x="7884" y="33762"/>
                  <a:pt x="7748" y="33893"/>
                  <a:pt x="7748" y="34049"/>
                </a:cubicBezTo>
                <a:lnTo>
                  <a:pt x="7748" y="34062"/>
                </a:lnTo>
                <a:cubicBezTo>
                  <a:pt x="7739" y="34250"/>
                  <a:pt x="7897" y="34379"/>
                  <a:pt x="8064" y="34379"/>
                </a:cubicBezTo>
                <a:cubicBezTo>
                  <a:pt x="8139" y="34379"/>
                  <a:pt x="8215" y="34352"/>
                  <a:pt x="8278" y="34293"/>
                </a:cubicBezTo>
                <a:cubicBezTo>
                  <a:pt x="8482" y="34103"/>
                  <a:pt x="8346" y="33763"/>
                  <a:pt x="8061" y="33763"/>
                </a:cubicBezTo>
                <a:cubicBezTo>
                  <a:pt x="8053" y="33763"/>
                  <a:pt x="8046" y="33762"/>
                  <a:pt x="8038" y="33762"/>
                </a:cubicBezTo>
                <a:close/>
                <a:moveTo>
                  <a:pt x="22540" y="33586"/>
                </a:moveTo>
                <a:cubicBezTo>
                  <a:pt x="22333" y="33586"/>
                  <a:pt x="22156" y="33758"/>
                  <a:pt x="22156" y="33967"/>
                </a:cubicBezTo>
                <a:cubicBezTo>
                  <a:pt x="22156" y="34217"/>
                  <a:pt x="22352" y="34379"/>
                  <a:pt x="22559" y="34379"/>
                </a:cubicBezTo>
                <a:cubicBezTo>
                  <a:pt x="22655" y="34379"/>
                  <a:pt x="22754" y="34344"/>
                  <a:pt x="22836" y="34266"/>
                </a:cubicBezTo>
                <a:cubicBezTo>
                  <a:pt x="23094" y="34008"/>
                  <a:pt x="22917" y="33587"/>
                  <a:pt x="22564" y="33587"/>
                </a:cubicBezTo>
                <a:cubicBezTo>
                  <a:pt x="22556" y="33586"/>
                  <a:pt x="22548" y="33586"/>
                  <a:pt x="22540" y="33586"/>
                </a:cubicBezTo>
                <a:close/>
                <a:moveTo>
                  <a:pt x="19828" y="33641"/>
                </a:moveTo>
                <a:cubicBezTo>
                  <a:pt x="19473" y="33641"/>
                  <a:pt x="19292" y="34053"/>
                  <a:pt x="19533" y="34307"/>
                </a:cubicBezTo>
                <a:cubicBezTo>
                  <a:pt x="19620" y="34394"/>
                  <a:pt x="19727" y="34433"/>
                  <a:pt x="19831" y="34433"/>
                </a:cubicBezTo>
                <a:cubicBezTo>
                  <a:pt x="20035" y="34433"/>
                  <a:pt x="20226" y="34283"/>
                  <a:pt x="20226" y="34049"/>
                </a:cubicBezTo>
                <a:cubicBezTo>
                  <a:pt x="20226" y="33818"/>
                  <a:pt x="20063" y="33641"/>
                  <a:pt x="19845" y="33641"/>
                </a:cubicBezTo>
                <a:cubicBezTo>
                  <a:pt x="19840" y="33641"/>
                  <a:pt x="19834" y="33641"/>
                  <a:pt x="19828" y="33641"/>
                </a:cubicBezTo>
                <a:close/>
                <a:moveTo>
                  <a:pt x="38739" y="34266"/>
                </a:moveTo>
                <a:cubicBezTo>
                  <a:pt x="38698" y="34266"/>
                  <a:pt x="38657" y="34334"/>
                  <a:pt x="38630" y="34361"/>
                </a:cubicBezTo>
                <a:cubicBezTo>
                  <a:pt x="38657" y="34402"/>
                  <a:pt x="38698" y="34456"/>
                  <a:pt x="38739" y="34470"/>
                </a:cubicBezTo>
                <a:cubicBezTo>
                  <a:pt x="38743" y="34471"/>
                  <a:pt x="38747" y="34472"/>
                  <a:pt x="38752" y="34472"/>
                </a:cubicBezTo>
                <a:cubicBezTo>
                  <a:pt x="38788" y="34472"/>
                  <a:pt x="38827" y="34424"/>
                  <a:pt x="38888" y="34375"/>
                </a:cubicBezTo>
                <a:cubicBezTo>
                  <a:pt x="38820" y="34321"/>
                  <a:pt x="38779" y="34266"/>
                  <a:pt x="38739" y="34266"/>
                </a:cubicBezTo>
                <a:close/>
                <a:moveTo>
                  <a:pt x="35154" y="33892"/>
                </a:moveTo>
                <a:cubicBezTo>
                  <a:pt x="35082" y="33892"/>
                  <a:pt x="35008" y="33919"/>
                  <a:pt x="34946" y="33981"/>
                </a:cubicBezTo>
                <a:cubicBezTo>
                  <a:pt x="34756" y="34157"/>
                  <a:pt x="34878" y="34484"/>
                  <a:pt x="35150" y="34484"/>
                </a:cubicBezTo>
                <a:cubicBezTo>
                  <a:pt x="35313" y="34484"/>
                  <a:pt x="35449" y="34361"/>
                  <a:pt x="35449" y="34198"/>
                </a:cubicBezTo>
                <a:cubicBezTo>
                  <a:pt x="35449" y="34014"/>
                  <a:pt x="35306" y="33892"/>
                  <a:pt x="35154" y="33892"/>
                </a:cubicBezTo>
                <a:close/>
                <a:moveTo>
                  <a:pt x="17100" y="33695"/>
                </a:moveTo>
                <a:cubicBezTo>
                  <a:pt x="16746" y="33709"/>
                  <a:pt x="16583" y="34144"/>
                  <a:pt x="16842" y="34375"/>
                </a:cubicBezTo>
                <a:cubicBezTo>
                  <a:pt x="16920" y="34453"/>
                  <a:pt x="17016" y="34488"/>
                  <a:pt x="17111" y="34488"/>
                </a:cubicBezTo>
                <a:cubicBezTo>
                  <a:pt x="17313" y="34488"/>
                  <a:pt x="17508" y="34330"/>
                  <a:pt x="17508" y="34089"/>
                </a:cubicBezTo>
                <a:cubicBezTo>
                  <a:pt x="17508" y="33872"/>
                  <a:pt x="17317" y="33695"/>
                  <a:pt x="17100" y="33695"/>
                </a:cubicBezTo>
                <a:close/>
                <a:moveTo>
                  <a:pt x="28857" y="33695"/>
                </a:moveTo>
                <a:cubicBezTo>
                  <a:pt x="28626" y="33709"/>
                  <a:pt x="28463" y="33886"/>
                  <a:pt x="28463" y="34103"/>
                </a:cubicBezTo>
                <a:cubicBezTo>
                  <a:pt x="28463" y="34340"/>
                  <a:pt x="28659" y="34492"/>
                  <a:pt x="28862" y="34492"/>
                </a:cubicBezTo>
                <a:cubicBezTo>
                  <a:pt x="28961" y="34492"/>
                  <a:pt x="29062" y="34455"/>
                  <a:pt x="29143" y="34375"/>
                </a:cubicBezTo>
                <a:cubicBezTo>
                  <a:pt x="29387" y="34117"/>
                  <a:pt x="29197" y="33695"/>
                  <a:pt x="28857" y="33695"/>
                </a:cubicBezTo>
                <a:close/>
                <a:moveTo>
                  <a:pt x="26126" y="33759"/>
                </a:moveTo>
                <a:cubicBezTo>
                  <a:pt x="26029" y="33759"/>
                  <a:pt x="25932" y="33794"/>
                  <a:pt x="25853" y="33872"/>
                </a:cubicBezTo>
                <a:cubicBezTo>
                  <a:pt x="25595" y="34130"/>
                  <a:pt x="25772" y="34552"/>
                  <a:pt x="26125" y="34552"/>
                </a:cubicBezTo>
                <a:cubicBezTo>
                  <a:pt x="26343" y="34552"/>
                  <a:pt x="26533" y="34375"/>
                  <a:pt x="26533" y="34157"/>
                </a:cubicBezTo>
                <a:cubicBezTo>
                  <a:pt x="26533" y="33917"/>
                  <a:pt x="26332" y="33759"/>
                  <a:pt x="26126" y="33759"/>
                </a:cubicBezTo>
                <a:close/>
                <a:moveTo>
                  <a:pt x="14351" y="33804"/>
                </a:moveTo>
                <a:cubicBezTo>
                  <a:pt x="14009" y="33804"/>
                  <a:pt x="13842" y="34216"/>
                  <a:pt x="14082" y="34456"/>
                </a:cubicBezTo>
                <a:cubicBezTo>
                  <a:pt x="14163" y="34542"/>
                  <a:pt x="14264" y="34580"/>
                  <a:pt x="14362" y="34580"/>
                </a:cubicBezTo>
                <a:cubicBezTo>
                  <a:pt x="14560" y="34580"/>
                  <a:pt x="14748" y="34425"/>
                  <a:pt x="14748" y="34198"/>
                </a:cubicBezTo>
                <a:cubicBezTo>
                  <a:pt x="14748" y="33981"/>
                  <a:pt x="14585" y="33804"/>
                  <a:pt x="14368" y="33804"/>
                </a:cubicBezTo>
                <a:cubicBezTo>
                  <a:pt x="14362" y="33804"/>
                  <a:pt x="14357" y="33804"/>
                  <a:pt x="14351" y="33804"/>
                </a:cubicBezTo>
                <a:close/>
                <a:moveTo>
                  <a:pt x="6135" y="34142"/>
                </a:moveTo>
                <a:cubicBezTo>
                  <a:pt x="5840" y="34142"/>
                  <a:pt x="5844" y="34607"/>
                  <a:pt x="6147" y="34607"/>
                </a:cubicBezTo>
                <a:cubicBezTo>
                  <a:pt x="6155" y="34607"/>
                  <a:pt x="6163" y="34607"/>
                  <a:pt x="6172" y="34606"/>
                </a:cubicBezTo>
                <a:cubicBezTo>
                  <a:pt x="6294" y="34606"/>
                  <a:pt x="6403" y="34497"/>
                  <a:pt x="6403" y="34375"/>
                </a:cubicBezTo>
                <a:cubicBezTo>
                  <a:pt x="6403" y="34239"/>
                  <a:pt x="6294" y="34144"/>
                  <a:pt x="6172" y="34144"/>
                </a:cubicBezTo>
                <a:cubicBezTo>
                  <a:pt x="6159" y="34142"/>
                  <a:pt x="6147" y="34142"/>
                  <a:pt x="6135" y="34142"/>
                </a:cubicBezTo>
                <a:close/>
                <a:moveTo>
                  <a:pt x="23379" y="33818"/>
                </a:moveTo>
                <a:lnTo>
                  <a:pt x="23393" y="33831"/>
                </a:lnTo>
                <a:cubicBezTo>
                  <a:pt x="23040" y="33831"/>
                  <a:pt x="22863" y="34266"/>
                  <a:pt x="23108" y="34511"/>
                </a:cubicBezTo>
                <a:cubicBezTo>
                  <a:pt x="23186" y="34589"/>
                  <a:pt x="23284" y="34624"/>
                  <a:pt x="23380" y="34624"/>
                </a:cubicBezTo>
                <a:cubicBezTo>
                  <a:pt x="23586" y="34624"/>
                  <a:pt x="23787" y="34466"/>
                  <a:pt x="23787" y="34225"/>
                </a:cubicBezTo>
                <a:cubicBezTo>
                  <a:pt x="23787" y="34008"/>
                  <a:pt x="23611" y="33818"/>
                  <a:pt x="23379" y="33818"/>
                </a:cubicBezTo>
                <a:close/>
                <a:moveTo>
                  <a:pt x="11636" y="33872"/>
                </a:moveTo>
                <a:cubicBezTo>
                  <a:pt x="11296" y="33872"/>
                  <a:pt x="11133" y="34280"/>
                  <a:pt x="11377" y="34511"/>
                </a:cubicBezTo>
                <a:cubicBezTo>
                  <a:pt x="11452" y="34590"/>
                  <a:pt x="11546" y="34625"/>
                  <a:pt x="11638" y="34625"/>
                </a:cubicBezTo>
                <a:cubicBezTo>
                  <a:pt x="11830" y="34625"/>
                  <a:pt x="12016" y="34473"/>
                  <a:pt x="12016" y="34253"/>
                </a:cubicBezTo>
                <a:cubicBezTo>
                  <a:pt x="12016" y="34035"/>
                  <a:pt x="11840" y="33872"/>
                  <a:pt x="11636" y="33872"/>
                </a:cubicBezTo>
                <a:close/>
                <a:moveTo>
                  <a:pt x="32454" y="33926"/>
                </a:moveTo>
                <a:cubicBezTo>
                  <a:pt x="32447" y="33926"/>
                  <a:pt x="32439" y="33926"/>
                  <a:pt x="32432" y="33926"/>
                </a:cubicBezTo>
                <a:lnTo>
                  <a:pt x="32445" y="33926"/>
                </a:lnTo>
                <a:cubicBezTo>
                  <a:pt x="32119" y="33926"/>
                  <a:pt x="31970" y="34321"/>
                  <a:pt x="32187" y="34538"/>
                </a:cubicBezTo>
                <a:cubicBezTo>
                  <a:pt x="32263" y="34613"/>
                  <a:pt x="32354" y="34647"/>
                  <a:pt x="32443" y="34647"/>
                </a:cubicBezTo>
                <a:cubicBezTo>
                  <a:pt x="32626" y="34647"/>
                  <a:pt x="32799" y="34504"/>
                  <a:pt x="32799" y="34293"/>
                </a:cubicBezTo>
                <a:cubicBezTo>
                  <a:pt x="32799" y="34097"/>
                  <a:pt x="32647" y="33926"/>
                  <a:pt x="32454" y="33926"/>
                </a:cubicBezTo>
                <a:close/>
                <a:moveTo>
                  <a:pt x="8877" y="33981"/>
                </a:moveTo>
                <a:cubicBezTo>
                  <a:pt x="8577" y="33981"/>
                  <a:pt x="8428" y="34348"/>
                  <a:pt x="8645" y="34565"/>
                </a:cubicBezTo>
                <a:cubicBezTo>
                  <a:pt x="8712" y="34628"/>
                  <a:pt x="8793" y="34656"/>
                  <a:pt x="8873" y="34656"/>
                </a:cubicBezTo>
                <a:cubicBezTo>
                  <a:pt x="9053" y="34656"/>
                  <a:pt x="9226" y="34514"/>
                  <a:pt x="9216" y="34307"/>
                </a:cubicBezTo>
                <a:cubicBezTo>
                  <a:pt x="9216" y="34130"/>
                  <a:pt x="9067" y="33981"/>
                  <a:pt x="8877" y="33981"/>
                </a:cubicBezTo>
                <a:close/>
                <a:moveTo>
                  <a:pt x="20638" y="33898"/>
                </a:moveTo>
                <a:cubicBezTo>
                  <a:pt x="20431" y="33898"/>
                  <a:pt x="20267" y="34070"/>
                  <a:pt x="20267" y="34280"/>
                </a:cubicBezTo>
                <a:lnTo>
                  <a:pt x="20267" y="34293"/>
                </a:lnTo>
                <a:cubicBezTo>
                  <a:pt x="20276" y="34530"/>
                  <a:pt x="20469" y="34688"/>
                  <a:pt x="20668" y="34688"/>
                </a:cubicBezTo>
                <a:cubicBezTo>
                  <a:pt x="20766" y="34688"/>
                  <a:pt x="20866" y="34650"/>
                  <a:pt x="20946" y="34565"/>
                </a:cubicBezTo>
                <a:cubicBezTo>
                  <a:pt x="21201" y="34311"/>
                  <a:pt x="21020" y="33899"/>
                  <a:pt x="20678" y="33899"/>
                </a:cubicBezTo>
                <a:cubicBezTo>
                  <a:pt x="20672" y="33899"/>
                  <a:pt x="20667" y="33899"/>
                  <a:pt x="20661" y="33899"/>
                </a:cubicBezTo>
                <a:cubicBezTo>
                  <a:pt x="20653" y="33899"/>
                  <a:pt x="20645" y="33898"/>
                  <a:pt x="20638" y="33898"/>
                </a:cubicBezTo>
                <a:close/>
                <a:moveTo>
                  <a:pt x="35979" y="34212"/>
                </a:moveTo>
                <a:cubicBezTo>
                  <a:pt x="35748" y="34212"/>
                  <a:pt x="35640" y="34484"/>
                  <a:pt x="35803" y="34647"/>
                </a:cubicBezTo>
                <a:cubicBezTo>
                  <a:pt x="35854" y="34698"/>
                  <a:pt x="35917" y="34721"/>
                  <a:pt x="35978" y="34721"/>
                </a:cubicBezTo>
                <a:cubicBezTo>
                  <a:pt x="36111" y="34721"/>
                  <a:pt x="36238" y="34614"/>
                  <a:pt x="36238" y="34456"/>
                </a:cubicBezTo>
                <a:cubicBezTo>
                  <a:pt x="36238" y="34321"/>
                  <a:pt x="36115" y="34212"/>
                  <a:pt x="35979" y="34212"/>
                </a:cubicBezTo>
                <a:close/>
                <a:moveTo>
                  <a:pt x="29673" y="33954"/>
                </a:moveTo>
                <a:cubicBezTo>
                  <a:pt x="29319" y="33954"/>
                  <a:pt x="29156" y="34375"/>
                  <a:pt x="29401" y="34620"/>
                </a:cubicBezTo>
                <a:cubicBezTo>
                  <a:pt x="29480" y="34698"/>
                  <a:pt x="29577" y="34733"/>
                  <a:pt x="29672" y="34733"/>
                </a:cubicBezTo>
                <a:cubicBezTo>
                  <a:pt x="29873" y="34733"/>
                  <a:pt x="30067" y="34578"/>
                  <a:pt x="30067" y="34348"/>
                </a:cubicBezTo>
                <a:cubicBezTo>
                  <a:pt x="30053" y="34130"/>
                  <a:pt x="29890" y="33967"/>
                  <a:pt x="29686" y="33954"/>
                </a:cubicBezTo>
                <a:close/>
                <a:moveTo>
                  <a:pt x="17943" y="33981"/>
                </a:moveTo>
                <a:cubicBezTo>
                  <a:pt x="17589" y="33981"/>
                  <a:pt x="17412" y="34402"/>
                  <a:pt x="17657" y="34660"/>
                </a:cubicBezTo>
                <a:cubicBezTo>
                  <a:pt x="17735" y="34739"/>
                  <a:pt x="17833" y="34774"/>
                  <a:pt x="17930" y="34774"/>
                </a:cubicBezTo>
                <a:cubicBezTo>
                  <a:pt x="18136" y="34774"/>
                  <a:pt x="18337" y="34615"/>
                  <a:pt x="18337" y="34375"/>
                </a:cubicBezTo>
                <a:cubicBezTo>
                  <a:pt x="18337" y="34157"/>
                  <a:pt x="18160" y="33981"/>
                  <a:pt x="17943" y="33981"/>
                </a:cubicBezTo>
                <a:close/>
                <a:moveTo>
                  <a:pt x="26968" y="34008"/>
                </a:moveTo>
                <a:lnTo>
                  <a:pt x="26968" y="34021"/>
                </a:lnTo>
                <a:cubicBezTo>
                  <a:pt x="26614" y="34021"/>
                  <a:pt x="26438" y="34443"/>
                  <a:pt x="26682" y="34687"/>
                </a:cubicBezTo>
                <a:cubicBezTo>
                  <a:pt x="26765" y="34766"/>
                  <a:pt x="26864" y="34801"/>
                  <a:pt x="26961" y="34801"/>
                </a:cubicBezTo>
                <a:cubicBezTo>
                  <a:pt x="27167" y="34801"/>
                  <a:pt x="27362" y="34642"/>
                  <a:pt x="27362" y="34402"/>
                </a:cubicBezTo>
                <a:cubicBezTo>
                  <a:pt x="27348" y="34185"/>
                  <a:pt x="27185" y="34008"/>
                  <a:pt x="26968" y="34008"/>
                </a:cubicBezTo>
                <a:close/>
                <a:moveTo>
                  <a:pt x="15200" y="34048"/>
                </a:moveTo>
                <a:cubicBezTo>
                  <a:pt x="15194" y="34048"/>
                  <a:pt x="15189" y="34048"/>
                  <a:pt x="15183" y="34049"/>
                </a:cubicBezTo>
                <a:cubicBezTo>
                  <a:pt x="14979" y="34049"/>
                  <a:pt x="14803" y="34212"/>
                  <a:pt x="14803" y="34429"/>
                </a:cubicBezTo>
                <a:lnTo>
                  <a:pt x="14803" y="34443"/>
                </a:lnTo>
                <a:cubicBezTo>
                  <a:pt x="14803" y="34670"/>
                  <a:pt x="14991" y="34824"/>
                  <a:pt x="15189" y="34824"/>
                </a:cubicBezTo>
                <a:cubicBezTo>
                  <a:pt x="15287" y="34824"/>
                  <a:pt x="15388" y="34787"/>
                  <a:pt x="15469" y="34701"/>
                </a:cubicBezTo>
                <a:cubicBezTo>
                  <a:pt x="15710" y="34460"/>
                  <a:pt x="15542" y="34048"/>
                  <a:pt x="15200" y="34048"/>
                </a:cubicBezTo>
                <a:close/>
                <a:moveTo>
                  <a:pt x="12472" y="34117"/>
                </a:moveTo>
                <a:lnTo>
                  <a:pt x="12472" y="34117"/>
                </a:lnTo>
                <a:cubicBezTo>
                  <a:pt x="12136" y="34122"/>
                  <a:pt x="11977" y="34512"/>
                  <a:pt x="12207" y="34755"/>
                </a:cubicBezTo>
                <a:cubicBezTo>
                  <a:pt x="12281" y="34830"/>
                  <a:pt x="12375" y="34864"/>
                  <a:pt x="12467" y="34864"/>
                </a:cubicBezTo>
                <a:cubicBezTo>
                  <a:pt x="12659" y="34864"/>
                  <a:pt x="12845" y="34718"/>
                  <a:pt x="12845" y="34497"/>
                </a:cubicBezTo>
                <a:cubicBezTo>
                  <a:pt x="12845" y="34282"/>
                  <a:pt x="12686" y="34120"/>
                  <a:pt x="12472" y="34117"/>
                </a:cubicBezTo>
                <a:close/>
                <a:moveTo>
                  <a:pt x="24237" y="34068"/>
                </a:moveTo>
                <a:cubicBezTo>
                  <a:pt x="24138" y="34068"/>
                  <a:pt x="24035" y="34104"/>
                  <a:pt x="23950" y="34185"/>
                </a:cubicBezTo>
                <a:cubicBezTo>
                  <a:pt x="23706" y="34443"/>
                  <a:pt x="23882" y="34864"/>
                  <a:pt x="24236" y="34864"/>
                </a:cubicBezTo>
                <a:cubicBezTo>
                  <a:pt x="24453" y="34851"/>
                  <a:pt x="24630" y="34674"/>
                  <a:pt x="24630" y="34456"/>
                </a:cubicBezTo>
                <a:cubicBezTo>
                  <a:pt x="24630" y="34219"/>
                  <a:pt x="24440" y="34068"/>
                  <a:pt x="24237" y="34068"/>
                </a:cubicBezTo>
                <a:close/>
                <a:moveTo>
                  <a:pt x="33261" y="34185"/>
                </a:moveTo>
                <a:cubicBezTo>
                  <a:pt x="32962" y="34185"/>
                  <a:pt x="32812" y="34552"/>
                  <a:pt x="33016" y="34769"/>
                </a:cubicBezTo>
                <a:cubicBezTo>
                  <a:pt x="33087" y="34840"/>
                  <a:pt x="33174" y="34872"/>
                  <a:pt x="33259" y="34872"/>
                </a:cubicBezTo>
                <a:cubicBezTo>
                  <a:pt x="33434" y="34872"/>
                  <a:pt x="33601" y="34735"/>
                  <a:pt x="33601" y="34524"/>
                </a:cubicBezTo>
                <a:cubicBezTo>
                  <a:pt x="33601" y="34334"/>
                  <a:pt x="33451" y="34185"/>
                  <a:pt x="33261" y="34185"/>
                </a:cubicBezTo>
                <a:close/>
                <a:moveTo>
                  <a:pt x="6996" y="34360"/>
                </a:moveTo>
                <a:cubicBezTo>
                  <a:pt x="6989" y="34360"/>
                  <a:pt x="6981" y="34361"/>
                  <a:pt x="6974" y="34361"/>
                </a:cubicBezTo>
                <a:cubicBezTo>
                  <a:pt x="6743" y="34361"/>
                  <a:pt x="6647" y="34647"/>
                  <a:pt x="6810" y="34810"/>
                </a:cubicBezTo>
                <a:cubicBezTo>
                  <a:pt x="6860" y="34855"/>
                  <a:pt x="6920" y="34875"/>
                  <a:pt x="6980" y="34875"/>
                </a:cubicBezTo>
                <a:cubicBezTo>
                  <a:pt x="7119" y="34875"/>
                  <a:pt x="7255" y="34767"/>
                  <a:pt x="7245" y="34606"/>
                </a:cubicBezTo>
                <a:cubicBezTo>
                  <a:pt x="7245" y="34477"/>
                  <a:pt x="7135" y="34360"/>
                  <a:pt x="6996" y="34360"/>
                </a:cubicBezTo>
                <a:close/>
                <a:moveTo>
                  <a:pt x="9719" y="34217"/>
                </a:moveTo>
                <a:cubicBezTo>
                  <a:pt x="9633" y="34217"/>
                  <a:pt x="9546" y="34249"/>
                  <a:pt x="9475" y="34321"/>
                </a:cubicBezTo>
                <a:cubicBezTo>
                  <a:pt x="9257" y="34524"/>
                  <a:pt x="9420" y="34891"/>
                  <a:pt x="9719" y="34891"/>
                </a:cubicBezTo>
                <a:cubicBezTo>
                  <a:pt x="9896" y="34891"/>
                  <a:pt x="10045" y="34742"/>
                  <a:pt x="10045" y="34552"/>
                </a:cubicBezTo>
                <a:lnTo>
                  <a:pt x="10059" y="34552"/>
                </a:lnTo>
                <a:cubicBezTo>
                  <a:pt x="10059" y="34351"/>
                  <a:pt x="9893" y="34217"/>
                  <a:pt x="9719" y="34217"/>
                </a:cubicBezTo>
                <a:close/>
                <a:moveTo>
                  <a:pt x="36809" y="34507"/>
                </a:moveTo>
                <a:cubicBezTo>
                  <a:pt x="36707" y="34507"/>
                  <a:pt x="36605" y="34572"/>
                  <a:pt x="36591" y="34701"/>
                </a:cubicBezTo>
                <a:cubicBezTo>
                  <a:pt x="36578" y="34857"/>
                  <a:pt x="36693" y="34936"/>
                  <a:pt x="36809" y="34936"/>
                </a:cubicBezTo>
                <a:cubicBezTo>
                  <a:pt x="36924" y="34936"/>
                  <a:pt x="37040" y="34857"/>
                  <a:pt x="37026" y="34701"/>
                </a:cubicBezTo>
                <a:cubicBezTo>
                  <a:pt x="37012" y="34572"/>
                  <a:pt x="36911" y="34507"/>
                  <a:pt x="36809" y="34507"/>
                </a:cubicBezTo>
                <a:close/>
                <a:moveTo>
                  <a:pt x="21474" y="34157"/>
                </a:moveTo>
                <a:cubicBezTo>
                  <a:pt x="21131" y="34157"/>
                  <a:pt x="20964" y="34583"/>
                  <a:pt x="21205" y="34823"/>
                </a:cubicBezTo>
                <a:cubicBezTo>
                  <a:pt x="21285" y="34908"/>
                  <a:pt x="21386" y="34946"/>
                  <a:pt x="21486" y="34946"/>
                </a:cubicBezTo>
                <a:cubicBezTo>
                  <a:pt x="21688" y="34946"/>
                  <a:pt x="21884" y="34789"/>
                  <a:pt x="21884" y="34552"/>
                </a:cubicBezTo>
                <a:cubicBezTo>
                  <a:pt x="21871" y="34334"/>
                  <a:pt x="21708" y="34171"/>
                  <a:pt x="21490" y="34157"/>
                </a:cubicBezTo>
                <a:cubicBezTo>
                  <a:pt x="21485" y="34157"/>
                  <a:pt x="21479" y="34157"/>
                  <a:pt x="21474" y="34157"/>
                </a:cubicBezTo>
                <a:close/>
                <a:moveTo>
                  <a:pt x="30497" y="34209"/>
                </a:moveTo>
                <a:cubicBezTo>
                  <a:pt x="30402" y="34209"/>
                  <a:pt x="30306" y="34244"/>
                  <a:pt x="30230" y="34321"/>
                </a:cubicBezTo>
                <a:cubicBezTo>
                  <a:pt x="30003" y="34561"/>
                  <a:pt x="30170" y="34960"/>
                  <a:pt x="30499" y="34960"/>
                </a:cubicBezTo>
                <a:cubicBezTo>
                  <a:pt x="30504" y="34960"/>
                  <a:pt x="30510" y="34960"/>
                  <a:pt x="30515" y="34959"/>
                </a:cubicBezTo>
                <a:cubicBezTo>
                  <a:pt x="30719" y="34959"/>
                  <a:pt x="30896" y="34783"/>
                  <a:pt x="30882" y="34579"/>
                </a:cubicBezTo>
                <a:cubicBezTo>
                  <a:pt x="30873" y="34351"/>
                  <a:pt x="30688" y="34209"/>
                  <a:pt x="30497" y="34209"/>
                </a:cubicBezTo>
                <a:close/>
                <a:moveTo>
                  <a:pt x="18756" y="34221"/>
                </a:moveTo>
                <a:cubicBezTo>
                  <a:pt x="18661" y="34221"/>
                  <a:pt x="18565" y="34256"/>
                  <a:pt x="18486" y="34334"/>
                </a:cubicBezTo>
                <a:cubicBezTo>
                  <a:pt x="18242" y="34592"/>
                  <a:pt x="18418" y="35014"/>
                  <a:pt x="18772" y="35014"/>
                </a:cubicBezTo>
                <a:cubicBezTo>
                  <a:pt x="18989" y="35000"/>
                  <a:pt x="19152" y="34823"/>
                  <a:pt x="19166" y="34620"/>
                </a:cubicBezTo>
                <a:cubicBezTo>
                  <a:pt x="19157" y="34379"/>
                  <a:pt x="18959" y="34221"/>
                  <a:pt x="18756" y="34221"/>
                </a:cubicBezTo>
                <a:close/>
                <a:moveTo>
                  <a:pt x="27770" y="34253"/>
                </a:moveTo>
                <a:cubicBezTo>
                  <a:pt x="27566" y="34266"/>
                  <a:pt x="27389" y="34443"/>
                  <a:pt x="27403" y="34660"/>
                </a:cubicBezTo>
                <a:lnTo>
                  <a:pt x="27389" y="34660"/>
                </a:lnTo>
                <a:cubicBezTo>
                  <a:pt x="27398" y="34888"/>
                  <a:pt x="27590" y="35036"/>
                  <a:pt x="27789" y="35036"/>
                </a:cubicBezTo>
                <a:cubicBezTo>
                  <a:pt x="27887" y="35036"/>
                  <a:pt x="27988" y="35000"/>
                  <a:pt x="28069" y="34919"/>
                </a:cubicBezTo>
                <a:cubicBezTo>
                  <a:pt x="28300" y="34660"/>
                  <a:pt x="28123" y="34253"/>
                  <a:pt x="27770" y="34253"/>
                </a:cubicBezTo>
                <a:close/>
                <a:moveTo>
                  <a:pt x="15999" y="34293"/>
                </a:moveTo>
                <a:cubicBezTo>
                  <a:pt x="15659" y="34293"/>
                  <a:pt x="15496" y="34715"/>
                  <a:pt x="15741" y="34959"/>
                </a:cubicBezTo>
                <a:cubicBezTo>
                  <a:pt x="15817" y="35032"/>
                  <a:pt x="15910" y="35064"/>
                  <a:pt x="16000" y="35064"/>
                </a:cubicBezTo>
                <a:cubicBezTo>
                  <a:pt x="16200" y="35064"/>
                  <a:pt x="16393" y="34907"/>
                  <a:pt x="16393" y="34674"/>
                </a:cubicBezTo>
                <a:cubicBezTo>
                  <a:pt x="16393" y="34456"/>
                  <a:pt x="16216" y="34293"/>
                  <a:pt x="15999" y="34293"/>
                </a:cubicBezTo>
                <a:close/>
                <a:moveTo>
                  <a:pt x="34083" y="34463"/>
                </a:moveTo>
                <a:cubicBezTo>
                  <a:pt x="33928" y="34463"/>
                  <a:pt x="33778" y="34585"/>
                  <a:pt x="33778" y="34769"/>
                </a:cubicBezTo>
                <a:cubicBezTo>
                  <a:pt x="33764" y="34946"/>
                  <a:pt x="33900" y="35082"/>
                  <a:pt x="34077" y="35082"/>
                </a:cubicBezTo>
                <a:cubicBezTo>
                  <a:pt x="34348" y="35082"/>
                  <a:pt x="34484" y="34755"/>
                  <a:pt x="34294" y="34552"/>
                </a:cubicBezTo>
                <a:cubicBezTo>
                  <a:pt x="34233" y="34490"/>
                  <a:pt x="34157" y="34463"/>
                  <a:pt x="34083" y="34463"/>
                </a:cubicBezTo>
                <a:close/>
                <a:moveTo>
                  <a:pt x="5111" y="34823"/>
                </a:moveTo>
                <a:cubicBezTo>
                  <a:pt x="5057" y="34823"/>
                  <a:pt x="5016" y="34891"/>
                  <a:pt x="4962" y="34932"/>
                </a:cubicBezTo>
                <a:cubicBezTo>
                  <a:pt x="5003" y="34987"/>
                  <a:pt x="5043" y="35068"/>
                  <a:pt x="5098" y="35082"/>
                </a:cubicBezTo>
                <a:cubicBezTo>
                  <a:pt x="5103" y="35083"/>
                  <a:pt x="5107" y="35083"/>
                  <a:pt x="5112" y="35083"/>
                </a:cubicBezTo>
                <a:cubicBezTo>
                  <a:pt x="5162" y="35083"/>
                  <a:pt x="5214" y="35021"/>
                  <a:pt x="5288" y="34959"/>
                </a:cubicBezTo>
                <a:cubicBezTo>
                  <a:pt x="5207" y="34891"/>
                  <a:pt x="5152" y="34823"/>
                  <a:pt x="5111" y="34823"/>
                </a:cubicBezTo>
                <a:close/>
                <a:moveTo>
                  <a:pt x="37638" y="34810"/>
                </a:moveTo>
                <a:cubicBezTo>
                  <a:pt x="37570" y="34837"/>
                  <a:pt x="37515" y="34891"/>
                  <a:pt x="37488" y="34959"/>
                </a:cubicBezTo>
                <a:cubicBezTo>
                  <a:pt x="37464" y="35031"/>
                  <a:pt x="37535" y="35114"/>
                  <a:pt x="37608" y="35114"/>
                </a:cubicBezTo>
                <a:cubicBezTo>
                  <a:pt x="37618" y="35114"/>
                  <a:pt x="37628" y="35112"/>
                  <a:pt x="37638" y="35109"/>
                </a:cubicBezTo>
                <a:cubicBezTo>
                  <a:pt x="37706" y="35095"/>
                  <a:pt x="37760" y="35041"/>
                  <a:pt x="37814" y="35000"/>
                </a:cubicBezTo>
                <a:lnTo>
                  <a:pt x="37814" y="34919"/>
                </a:lnTo>
                <a:cubicBezTo>
                  <a:pt x="37760" y="34878"/>
                  <a:pt x="37692" y="34810"/>
                  <a:pt x="37638" y="34810"/>
                </a:cubicBezTo>
                <a:close/>
                <a:moveTo>
                  <a:pt x="13294" y="34361"/>
                </a:moveTo>
                <a:cubicBezTo>
                  <a:pt x="12954" y="34361"/>
                  <a:pt x="12791" y="34769"/>
                  <a:pt x="13022" y="35000"/>
                </a:cubicBezTo>
                <a:cubicBezTo>
                  <a:pt x="13099" y="35081"/>
                  <a:pt x="13194" y="35117"/>
                  <a:pt x="13289" y="35117"/>
                </a:cubicBezTo>
                <a:cubicBezTo>
                  <a:pt x="13479" y="35117"/>
                  <a:pt x="13661" y="34969"/>
                  <a:pt x="13661" y="34742"/>
                </a:cubicBezTo>
                <a:cubicBezTo>
                  <a:pt x="13675" y="34538"/>
                  <a:pt x="13498" y="34361"/>
                  <a:pt x="13294" y="34361"/>
                </a:cubicBezTo>
                <a:close/>
                <a:moveTo>
                  <a:pt x="25048" y="34347"/>
                </a:moveTo>
                <a:cubicBezTo>
                  <a:pt x="24706" y="34347"/>
                  <a:pt x="24539" y="34760"/>
                  <a:pt x="24779" y="35014"/>
                </a:cubicBezTo>
                <a:cubicBezTo>
                  <a:pt x="24855" y="35094"/>
                  <a:pt x="24953" y="35131"/>
                  <a:pt x="25051" y="35131"/>
                </a:cubicBezTo>
                <a:cubicBezTo>
                  <a:pt x="25250" y="35131"/>
                  <a:pt x="25445" y="34979"/>
                  <a:pt x="25445" y="34742"/>
                </a:cubicBezTo>
                <a:cubicBezTo>
                  <a:pt x="25445" y="34538"/>
                  <a:pt x="25282" y="34361"/>
                  <a:pt x="25078" y="34348"/>
                </a:cubicBezTo>
                <a:lnTo>
                  <a:pt x="25065" y="34348"/>
                </a:lnTo>
                <a:cubicBezTo>
                  <a:pt x="25059" y="34347"/>
                  <a:pt x="25054" y="34347"/>
                  <a:pt x="25048" y="34347"/>
                </a:cubicBezTo>
                <a:close/>
                <a:moveTo>
                  <a:pt x="7816" y="34619"/>
                </a:moveTo>
                <a:cubicBezTo>
                  <a:pt x="7449" y="34619"/>
                  <a:pt x="7440" y="35163"/>
                  <a:pt x="7816" y="35177"/>
                </a:cubicBezTo>
                <a:cubicBezTo>
                  <a:pt x="8183" y="35177"/>
                  <a:pt x="8197" y="34620"/>
                  <a:pt x="7830" y="34620"/>
                </a:cubicBezTo>
                <a:cubicBezTo>
                  <a:pt x="7825" y="34619"/>
                  <a:pt x="7821" y="34619"/>
                  <a:pt x="7816" y="34619"/>
                </a:cubicBezTo>
                <a:close/>
                <a:moveTo>
                  <a:pt x="10532" y="34483"/>
                </a:moveTo>
                <a:cubicBezTo>
                  <a:pt x="10230" y="34483"/>
                  <a:pt x="10076" y="34854"/>
                  <a:pt x="10290" y="35068"/>
                </a:cubicBezTo>
                <a:cubicBezTo>
                  <a:pt x="10359" y="35146"/>
                  <a:pt x="10447" y="35180"/>
                  <a:pt x="10535" y="35180"/>
                </a:cubicBezTo>
                <a:cubicBezTo>
                  <a:pt x="10708" y="35180"/>
                  <a:pt x="10879" y="35045"/>
                  <a:pt x="10888" y="34837"/>
                </a:cubicBezTo>
                <a:cubicBezTo>
                  <a:pt x="10888" y="34647"/>
                  <a:pt x="10739" y="34484"/>
                  <a:pt x="10548" y="34484"/>
                </a:cubicBezTo>
                <a:cubicBezTo>
                  <a:pt x="10543" y="34483"/>
                  <a:pt x="10537" y="34483"/>
                  <a:pt x="10532" y="34483"/>
                </a:cubicBezTo>
                <a:close/>
                <a:moveTo>
                  <a:pt x="22311" y="34408"/>
                </a:moveTo>
                <a:cubicBezTo>
                  <a:pt x="22214" y="34408"/>
                  <a:pt x="22114" y="34444"/>
                  <a:pt x="22034" y="34524"/>
                </a:cubicBezTo>
                <a:cubicBezTo>
                  <a:pt x="21793" y="34779"/>
                  <a:pt x="21960" y="35191"/>
                  <a:pt x="22303" y="35191"/>
                </a:cubicBezTo>
                <a:cubicBezTo>
                  <a:pt x="22308" y="35191"/>
                  <a:pt x="22314" y="35191"/>
                  <a:pt x="22319" y="35190"/>
                </a:cubicBezTo>
                <a:cubicBezTo>
                  <a:pt x="22537" y="35177"/>
                  <a:pt x="22700" y="35014"/>
                  <a:pt x="22700" y="34796"/>
                </a:cubicBezTo>
                <a:cubicBezTo>
                  <a:pt x="22700" y="34559"/>
                  <a:pt x="22510" y="34408"/>
                  <a:pt x="22311" y="34408"/>
                </a:cubicBezTo>
                <a:close/>
                <a:moveTo>
                  <a:pt x="31345" y="34470"/>
                </a:moveTo>
                <a:lnTo>
                  <a:pt x="31345" y="34484"/>
                </a:lnTo>
                <a:cubicBezTo>
                  <a:pt x="31339" y="34483"/>
                  <a:pt x="31334" y="34483"/>
                  <a:pt x="31328" y="34483"/>
                </a:cubicBezTo>
                <a:cubicBezTo>
                  <a:pt x="31012" y="34483"/>
                  <a:pt x="30845" y="34868"/>
                  <a:pt x="31073" y="35095"/>
                </a:cubicBezTo>
                <a:cubicBezTo>
                  <a:pt x="31145" y="35172"/>
                  <a:pt x="31239" y="35207"/>
                  <a:pt x="31331" y="35207"/>
                </a:cubicBezTo>
                <a:cubicBezTo>
                  <a:pt x="31517" y="35207"/>
                  <a:pt x="31698" y="35068"/>
                  <a:pt x="31698" y="34851"/>
                </a:cubicBezTo>
                <a:cubicBezTo>
                  <a:pt x="31698" y="34647"/>
                  <a:pt x="31548" y="34470"/>
                  <a:pt x="31345" y="34470"/>
                </a:cubicBezTo>
                <a:close/>
                <a:moveTo>
                  <a:pt x="19587" y="34470"/>
                </a:moveTo>
                <a:cubicBezTo>
                  <a:pt x="19370" y="34470"/>
                  <a:pt x="19207" y="34647"/>
                  <a:pt x="19207" y="34864"/>
                </a:cubicBezTo>
                <a:lnTo>
                  <a:pt x="19193" y="34864"/>
                </a:lnTo>
                <a:cubicBezTo>
                  <a:pt x="19193" y="35095"/>
                  <a:pt x="19387" y="35250"/>
                  <a:pt x="19588" y="35250"/>
                </a:cubicBezTo>
                <a:cubicBezTo>
                  <a:pt x="19683" y="35250"/>
                  <a:pt x="19780" y="35215"/>
                  <a:pt x="19859" y="35136"/>
                </a:cubicBezTo>
                <a:cubicBezTo>
                  <a:pt x="20104" y="34891"/>
                  <a:pt x="19941" y="34470"/>
                  <a:pt x="19587" y="34470"/>
                </a:cubicBezTo>
                <a:close/>
                <a:moveTo>
                  <a:pt x="34919" y="34742"/>
                </a:moveTo>
                <a:cubicBezTo>
                  <a:pt x="34756" y="34742"/>
                  <a:pt x="34634" y="34864"/>
                  <a:pt x="34634" y="35014"/>
                </a:cubicBezTo>
                <a:cubicBezTo>
                  <a:pt x="34634" y="35182"/>
                  <a:pt x="34775" y="35292"/>
                  <a:pt x="34920" y="35292"/>
                </a:cubicBezTo>
                <a:cubicBezTo>
                  <a:pt x="34987" y="35292"/>
                  <a:pt x="35054" y="35269"/>
                  <a:pt x="35110" y="35218"/>
                </a:cubicBezTo>
                <a:cubicBezTo>
                  <a:pt x="35273" y="35041"/>
                  <a:pt x="35164" y="34742"/>
                  <a:pt x="34919" y="34742"/>
                </a:cubicBezTo>
                <a:close/>
                <a:moveTo>
                  <a:pt x="28607" y="34548"/>
                </a:moveTo>
                <a:cubicBezTo>
                  <a:pt x="28520" y="34548"/>
                  <a:pt x="28431" y="34578"/>
                  <a:pt x="28354" y="34647"/>
                </a:cubicBezTo>
                <a:cubicBezTo>
                  <a:pt x="28096" y="34864"/>
                  <a:pt x="28245" y="35286"/>
                  <a:pt x="28585" y="35313"/>
                </a:cubicBezTo>
                <a:cubicBezTo>
                  <a:pt x="28594" y="35313"/>
                  <a:pt x="28602" y="35314"/>
                  <a:pt x="28611" y="35314"/>
                </a:cubicBezTo>
                <a:cubicBezTo>
                  <a:pt x="28816" y="35314"/>
                  <a:pt x="28980" y="35155"/>
                  <a:pt x="28993" y="34959"/>
                </a:cubicBezTo>
                <a:cubicBezTo>
                  <a:pt x="29012" y="34720"/>
                  <a:pt x="28816" y="34548"/>
                  <a:pt x="28607" y="34548"/>
                </a:cubicBezTo>
                <a:close/>
                <a:moveTo>
                  <a:pt x="16869" y="34538"/>
                </a:moveTo>
                <a:lnTo>
                  <a:pt x="16869" y="34552"/>
                </a:lnTo>
                <a:cubicBezTo>
                  <a:pt x="16857" y="34551"/>
                  <a:pt x="16846" y="34550"/>
                  <a:pt x="16834" y="34550"/>
                </a:cubicBezTo>
                <a:cubicBezTo>
                  <a:pt x="16502" y="34550"/>
                  <a:pt x="16319" y="34928"/>
                  <a:pt x="16543" y="35190"/>
                </a:cubicBezTo>
                <a:cubicBezTo>
                  <a:pt x="16623" y="35281"/>
                  <a:pt x="16727" y="35321"/>
                  <a:pt x="16829" y="35321"/>
                </a:cubicBezTo>
                <a:cubicBezTo>
                  <a:pt x="17020" y="35321"/>
                  <a:pt x="17204" y="35180"/>
                  <a:pt x="17222" y="34959"/>
                </a:cubicBezTo>
                <a:cubicBezTo>
                  <a:pt x="17236" y="34742"/>
                  <a:pt x="17073" y="34552"/>
                  <a:pt x="16869" y="34538"/>
                </a:cubicBezTo>
                <a:close/>
                <a:moveTo>
                  <a:pt x="25894" y="34592"/>
                </a:moveTo>
                <a:cubicBezTo>
                  <a:pt x="25677" y="34592"/>
                  <a:pt x="25500" y="34769"/>
                  <a:pt x="25500" y="34987"/>
                </a:cubicBezTo>
                <a:lnTo>
                  <a:pt x="25513" y="34987"/>
                </a:lnTo>
                <a:cubicBezTo>
                  <a:pt x="25513" y="35224"/>
                  <a:pt x="25703" y="35375"/>
                  <a:pt x="25902" y="35375"/>
                </a:cubicBezTo>
                <a:cubicBezTo>
                  <a:pt x="25999" y="35375"/>
                  <a:pt x="26099" y="35339"/>
                  <a:pt x="26179" y="35258"/>
                </a:cubicBezTo>
                <a:cubicBezTo>
                  <a:pt x="26424" y="35014"/>
                  <a:pt x="26247" y="34592"/>
                  <a:pt x="25894" y="34592"/>
                </a:cubicBezTo>
                <a:close/>
                <a:moveTo>
                  <a:pt x="5927" y="35027"/>
                </a:moveTo>
                <a:lnTo>
                  <a:pt x="5927" y="35041"/>
                </a:lnTo>
                <a:cubicBezTo>
                  <a:pt x="5913" y="35037"/>
                  <a:pt x="5899" y="35036"/>
                  <a:pt x="5886" y="35036"/>
                </a:cubicBezTo>
                <a:cubicBezTo>
                  <a:pt x="5798" y="35036"/>
                  <a:pt x="5737" y="35110"/>
                  <a:pt x="5737" y="35204"/>
                </a:cubicBezTo>
                <a:cubicBezTo>
                  <a:pt x="5737" y="35299"/>
                  <a:pt x="5818" y="35381"/>
                  <a:pt x="5913" y="35381"/>
                </a:cubicBezTo>
                <a:cubicBezTo>
                  <a:pt x="6022" y="35381"/>
                  <a:pt x="6076" y="35313"/>
                  <a:pt x="6104" y="35150"/>
                </a:cubicBezTo>
                <a:cubicBezTo>
                  <a:pt x="6063" y="35109"/>
                  <a:pt x="5995" y="35041"/>
                  <a:pt x="5927" y="35027"/>
                </a:cubicBezTo>
                <a:close/>
                <a:moveTo>
                  <a:pt x="14117" y="34637"/>
                </a:moveTo>
                <a:cubicBezTo>
                  <a:pt x="14028" y="34637"/>
                  <a:pt x="13938" y="34669"/>
                  <a:pt x="13865" y="34742"/>
                </a:cubicBezTo>
                <a:cubicBezTo>
                  <a:pt x="13620" y="34973"/>
                  <a:pt x="13783" y="35381"/>
                  <a:pt x="14123" y="35394"/>
                </a:cubicBezTo>
                <a:cubicBezTo>
                  <a:pt x="14327" y="35394"/>
                  <a:pt x="14490" y="35218"/>
                  <a:pt x="14490" y="35014"/>
                </a:cubicBezTo>
                <a:lnTo>
                  <a:pt x="14504" y="35014"/>
                </a:lnTo>
                <a:cubicBezTo>
                  <a:pt x="14504" y="34790"/>
                  <a:pt x="14312" y="34637"/>
                  <a:pt x="14117" y="34637"/>
                </a:cubicBezTo>
                <a:close/>
                <a:moveTo>
                  <a:pt x="8652" y="34830"/>
                </a:moveTo>
                <a:cubicBezTo>
                  <a:pt x="8496" y="34830"/>
                  <a:pt x="8346" y="34952"/>
                  <a:pt x="8346" y="35136"/>
                </a:cubicBezTo>
                <a:cubicBezTo>
                  <a:pt x="8346" y="35286"/>
                  <a:pt x="8469" y="35421"/>
                  <a:pt x="8632" y="35435"/>
                </a:cubicBezTo>
                <a:cubicBezTo>
                  <a:pt x="8904" y="35435"/>
                  <a:pt x="9040" y="35122"/>
                  <a:pt x="8863" y="34919"/>
                </a:cubicBezTo>
                <a:cubicBezTo>
                  <a:pt x="8802" y="34857"/>
                  <a:pt x="8726" y="34830"/>
                  <a:pt x="8652" y="34830"/>
                </a:cubicBezTo>
                <a:close/>
                <a:moveTo>
                  <a:pt x="23132" y="34660"/>
                </a:moveTo>
                <a:cubicBezTo>
                  <a:pt x="22789" y="34660"/>
                  <a:pt x="22622" y="35072"/>
                  <a:pt x="22863" y="35313"/>
                </a:cubicBezTo>
                <a:cubicBezTo>
                  <a:pt x="22939" y="35398"/>
                  <a:pt x="23037" y="35436"/>
                  <a:pt x="23133" y="35436"/>
                </a:cubicBezTo>
                <a:cubicBezTo>
                  <a:pt x="23328" y="35436"/>
                  <a:pt x="23520" y="35282"/>
                  <a:pt x="23529" y="35054"/>
                </a:cubicBezTo>
                <a:cubicBezTo>
                  <a:pt x="23529" y="34837"/>
                  <a:pt x="23352" y="34660"/>
                  <a:pt x="23148" y="34660"/>
                </a:cubicBezTo>
                <a:cubicBezTo>
                  <a:pt x="23143" y="34660"/>
                  <a:pt x="23137" y="34660"/>
                  <a:pt x="23132" y="34660"/>
                </a:cubicBezTo>
                <a:close/>
                <a:moveTo>
                  <a:pt x="11377" y="34715"/>
                </a:moveTo>
                <a:lnTo>
                  <a:pt x="11377" y="34728"/>
                </a:lnTo>
                <a:cubicBezTo>
                  <a:pt x="11372" y="34728"/>
                  <a:pt x="11366" y="34728"/>
                  <a:pt x="11361" y="34728"/>
                </a:cubicBezTo>
                <a:cubicBezTo>
                  <a:pt x="11046" y="34728"/>
                  <a:pt x="10892" y="35099"/>
                  <a:pt x="11106" y="35326"/>
                </a:cubicBezTo>
                <a:cubicBezTo>
                  <a:pt x="11179" y="35404"/>
                  <a:pt x="11272" y="35439"/>
                  <a:pt x="11363" y="35439"/>
                </a:cubicBezTo>
                <a:cubicBezTo>
                  <a:pt x="11543" y="35439"/>
                  <a:pt x="11717" y="35303"/>
                  <a:pt x="11717" y="35095"/>
                </a:cubicBezTo>
                <a:cubicBezTo>
                  <a:pt x="11731" y="34891"/>
                  <a:pt x="11568" y="34728"/>
                  <a:pt x="11377" y="34715"/>
                </a:cubicBezTo>
                <a:close/>
                <a:moveTo>
                  <a:pt x="32150" y="34768"/>
                </a:moveTo>
                <a:cubicBezTo>
                  <a:pt x="31971" y="34768"/>
                  <a:pt x="31833" y="34912"/>
                  <a:pt x="31820" y="35082"/>
                </a:cubicBezTo>
                <a:cubicBezTo>
                  <a:pt x="31801" y="35299"/>
                  <a:pt x="31973" y="35444"/>
                  <a:pt x="32152" y="35444"/>
                </a:cubicBezTo>
                <a:cubicBezTo>
                  <a:pt x="32231" y="35444"/>
                  <a:pt x="32311" y="35416"/>
                  <a:pt x="32378" y="35354"/>
                </a:cubicBezTo>
                <a:cubicBezTo>
                  <a:pt x="32609" y="35150"/>
                  <a:pt x="32473" y="34783"/>
                  <a:pt x="32174" y="34769"/>
                </a:cubicBezTo>
                <a:cubicBezTo>
                  <a:pt x="32166" y="34768"/>
                  <a:pt x="32158" y="34768"/>
                  <a:pt x="32150" y="34768"/>
                </a:cubicBezTo>
                <a:close/>
                <a:moveTo>
                  <a:pt x="20416" y="34715"/>
                </a:moveTo>
                <a:cubicBezTo>
                  <a:pt x="20199" y="34728"/>
                  <a:pt x="20036" y="34891"/>
                  <a:pt x="20022" y="35109"/>
                </a:cubicBezTo>
                <a:cubicBezTo>
                  <a:pt x="20022" y="35346"/>
                  <a:pt x="20212" y="35498"/>
                  <a:pt x="20411" y="35498"/>
                </a:cubicBezTo>
                <a:cubicBezTo>
                  <a:pt x="20508" y="35498"/>
                  <a:pt x="20608" y="35461"/>
                  <a:pt x="20688" y="35381"/>
                </a:cubicBezTo>
                <a:cubicBezTo>
                  <a:pt x="20933" y="35136"/>
                  <a:pt x="20770" y="34715"/>
                  <a:pt x="20416" y="34715"/>
                </a:cubicBezTo>
                <a:close/>
                <a:moveTo>
                  <a:pt x="35742" y="35041"/>
                </a:moveTo>
                <a:cubicBezTo>
                  <a:pt x="35623" y="35041"/>
                  <a:pt x="35504" y="35122"/>
                  <a:pt x="35504" y="35286"/>
                </a:cubicBezTo>
                <a:cubicBezTo>
                  <a:pt x="35504" y="35408"/>
                  <a:pt x="35612" y="35517"/>
                  <a:pt x="35748" y="35517"/>
                </a:cubicBezTo>
                <a:cubicBezTo>
                  <a:pt x="35871" y="35517"/>
                  <a:pt x="35979" y="35408"/>
                  <a:pt x="35979" y="35286"/>
                </a:cubicBezTo>
                <a:cubicBezTo>
                  <a:pt x="35979" y="35122"/>
                  <a:pt x="35861" y="35041"/>
                  <a:pt x="35742" y="35041"/>
                </a:cubicBezTo>
                <a:close/>
                <a:moveTo>
                  <a:pt x="29442" y="34796"/>
                </a:moveTo>
                <a:cubicBezTo>
                  <a:pt x="29238" y="34796"/>
                  <a:pt x="29061" y="34959"/>
                  <a:pt x="29061" y="35177"/>
                </a:cubicBezTo>
                <a:lnTo>
                  <a:pt x="29075" y="35177"/>
                </a:lnTo>
                <a:cubicBezTo>
                  <a:pt x="29075" y="35397"/>
                  <a:pt x="29255" y="35543"/>
                  <a:pt x="29443" y="35543"/>
                </a:cubicBezTo>
                <a:cubicBezTo>
                  <a:pt x="29533" y="35543"/>
                  <a:pt x="29625" y="35510"/>
                  <a:pt x="29700" y="35435"/>
                </a:cubicBezTo>
                <a:cubicBezTo>
                  <a:pt x="29944" y="35204"/>
                  <a:pt x="29768" y="34796"/>
                  <a:pt x="29442" y="34796"/>
                </a:cubicBezTo>
                <a:close/>
                <a:moveTo>
                  <a:pt x="17654" y="34823"/>
                </a:moveTo>
                <a:cubicBezTo>
                  <a:pt x="17325" y="34823"/>
                  <a:pt x="17158" y="35222"/>
                  <a:pt x="17399" y="35462"/>
                </a:cubicBezTo>
                <a:cubicBezTo>
                  <a:pt x="17475" y="35543"/>
                  <a:pt x="17571" y="35580"/>
                  <a:pt x="17665" y="35580"/>
                </a:cubicBezTo>
                <a:cubicBezTo>
                  <a:pt x="17855" y="35580"/>
                  <a:pt x="18038" y="35431"/>
                  <a:pt x="18038" y="35204"/>
                </a:cubicBezTo>
                <a:cubicBezTo>
                  <a:pt x="18051" y="34987"/>
                  <a:pt x="17875" y="34823"/>
                  <a:pt x="17671" y="34823"/>
                </a:cubicBezTo>
                <a:cubicBezTo>
                  <a:pt x="17665" y="34823"/>
                  <a:pt x="17660" y="34823"/>
                  <a:pt x="17654" y="34823"/>
                </a:cubicBezTo>
                <a:close/>
                <a:moveTo>
                  <a:pt x="26700" y="34855"/>
                </a:moveTo>
                <a:cubicBezTo>
                  <a:pt x="26608" y="34855"/>
                  <a:pt x="26514" y="34887"/>
                  <a:pt x="26438" y="34959"/>
                </a:cubicBezTo>
                <a:cubicBezTo>
                  <a:pt x="26207" y="35204"/>
                  <a:pt x="26370" y="35612"/>
                  <a:pt x="26710" y="35625"/>
                </a:cubicBezTo>
                <a:cubicBezTo>
                  <a:pt x="26927" y="35625"/>
                  <a:pt x="27104" y="35449"/>
                  <a:pt x="27104" y="35231"/>
                </a:cubicBezTo>
                <a:lnTo>
                  <a:pt x="27104" y="35231"/>
                </a:lnTo>
                <a:lnTo>
                  <a:pt x="27090" y="35245"/>
                </a:lnTo>
                <a:cubicBezTo>
                  <a:pt x="27099" y="35011"/>
                  <a:pt x="26903" y="34855"/>
                  <a:pt x="26700" y="34855"/>
                </a:cubicBezTo>
                <a:close/>
                <a:moveTo>
                  <a:pt x="14917" y="34891"/>
                </a:moveTo>
                <a:cubicBezTo>
                  <a:pt x="14722" y="34891"/>
                  <a:pt x="14559" y="35062"/>
                  <a:pt x="14572" y="35272"/>
                </a:cubicBezTo>
                <a:cubicBezTo>
                  <a:pt x="14581" y="35489"/>
                  <a:pt x="14759" y="35628"/>
                  <a:pt x="14945" y="35628"/>
                </a:cubicBezTo>
                <a:cubicBezTo>
                  <a:pt x="15038" y="35628"/>
                  <a:pt x="15133" y="35594"/>
                  <a:pt x="15210" y="35517"/>
                </a:cubicBezTo>
                <a:cubicBezTo>
                  <a:pt x="15438" y="35289"/>
                  <a:pt x="15271" y="34891"/>
                  <a:pt x="14954" y="34891"/>
                </a:cubicBezTo>
                <a:cubicBezTo>
                  <a:pt x="14949" y="34891"/>
                  <a:pt x="14944" y="34891"/>
                  <a:pt x="14939" y="34891"/>
                </a:cubicBezTo>
                <a:cubicBezTo>
                  <a:pt x="14931" y="34891"/>
                  <a:pt x="14924" y="34891"/>
                  <a:pt x="14917" y="34891"/>
                </a:cubicBezTo>
                <a:close/>
                <a:moveTo>
                  <a:pt x="33030" y="35027"/>
                </a:moveTo>
                <a:cubicBezTo>
                  <a:pt x="32853" y="35027"/>
                  <a:pt x="32704" y="35163"/>
                  <a:pt x="32704" y="35340"/>
                </a:cubicBezTo>
                <a:lnTo>
                  <a:pt x="32690" y="35340"/>
                </a:lnTo>
                <a:cubicBezTo>
                  <a:pt x="32681" y="35537"/>
                  <a:pt x="32840" y="35670"/>
                  <a:pt x="33007" y="35670"/>
                </a:cubicBezTo>
                <a:cubicBezTo>
                  <a:pt x="33081" y="35670"/>
                  <a:pt x="33157" y="35643"/>
                  <a:pt x="33220" y="35585"/>
                </a:cubicBezTo>
                <a:cubicBezTo>
                  <a:pt x="33438" y="35394"/>
                  <a:pt x="33315" y="35054"/>
                  <a:pt x="33030" y="35027"/>
                </a:cubicBezTo>
                <a:close/>
                <a:moveTo>
                  <a:pt x="23959" y="34904"/>
                </a:moveTo>
                <a:cubicBezTo>
                  <a:pt x="23639" y="34904"/>
                  <a:pt x="23455" y="35294"/>
                  <a:pt x="23678" y="35544"/>
                </a:cubicBezTo>
                <a:cubicBezTo>
                  <a:pt x="23754" y="35634"/>
                  <a:pt x="23857" y="35674"/>
                  <a:pt x="23959" y="35674"/>
                </a:cubicBezTo>
                <a:cubicBezTo>
                  <a:pt x="24148" y="35674"/>
                  <a:pt x="24336" y="35534"/>
                  <a:pt x="24344" y="35313"/>
                </a:cubicBezTo>
                <a:cubicBezTo>
                  <a:pt x="24358" y="35095"/>
                  <a:pt x="24195" y="34919"/>
                  <a:pt x="23991" y="34905"/>
                </a:cubicBezTo>
                <a:cubicBezTo>
                  <a:pt x="23980" y="34904"/>
                  <a:pt x="23970" y="34904"/>
                  <a:pt x="23959" y="34904"/>
                </a:cubicBezTo>
                <a:close/>
                <a:moveTo>
                  <a:pt x="6756" y="35258"/>
                </a:moveTo>
                <a:cubicBezTo>
                  <a:pt x="6634" y="35258"/>
                  <a:pt x="6539" y="35354"/>
                  <a:pt x="6539" y="35462"/>
                </a:cubicBezTo>
                <a:cubicBezTo>
                  <a:pt x="6529" y="35594"/>
                  <a:pt x="6636" y="35686"/>
                  <a:pt x="6748" y="35686"/>
                </a:cubicBezTo>
                <a:cubicBezTo>
                  <a:pt x="6799" y="35686"/>
                  <a:pt x="6850" y="35667"/>
                  <a:pt x="6892" y="35625"/>
                </a:cubicBezTo>
                <a:cubicBezTo>
                  <a:pt x="7028" y="35503"/>
                  <a:pt x="6946" y="35272"/>
                  <a:pt x="6756" y="35258"/>
                </a:cubicBezTo>
                <a:close/>
                <a:moveTo>
                  <a:pt x="12220" y="34959"/>
                </a:moveTo>
                <a:cubicBezTo>
                  <a:pt x="12030" y="34959"/>
                  <a:pt x="11867" y="35109"/>
                  <a:pt x="11853" y="35313"/>
                </a:cubicBezTo>
                <a:cubicBezTo>
                  <a:pt x="11844" y="35536"/>
                  <a:pt x="12026" y="35690"/>
                  <a:pt x="12216" y="35690"/>
                </a:cubicBezTo>
                <a:cubicBezTo>
                  <a:pt x="12303" y="35690"/>
                  <a:pt x="12392" y="35657"/>
                  <a:pt x="12465" y="35585"/>
                </a:cubicBezTo>
                <a:cubicBezTo>
                  <a:pt x="12710" y="35354"/>
                  <a:pt x="12546" y="34959"/>
                  <a:pt x="12220" y="34959"/>
                </a:cubicBezTo>
                <a:close/>
                <a:moveTo>
                  <a:pt x="9462" y="35068"/>
                </a:moveTo>
                <a:cubicBezTo>
                  <a:pt x="9067" y="35068"/>
                  <a:pt x="9058" y="35680"/>
                  <a:pt x="9461" y="35693"/>
                </a:cubicBezTo>
                <a:cubicBezTo>
                  <a:pt x="9465" y="35693"/>
                  <a:pt x="9470" y="35694"/>
                  <a:pt x="9474" y="35694"/>
                </a:cubicBezTo>
                <a:cubicBezTo>
                  <a:pt x="9869" y="35694"/>
                  <a:pt x="9878" y="35082"/>
                  <a:pt x="9475" y="35068"/>
                </a:cubicBezTo>
                <a:cubicBezTo>
                  <a:pt x="9470" y="35068"/>
                  <a:pt x="9466" y="35068"/>
                  <a:pt x="9462" y="35068"/>
                </a:cubicBezTo>
                <a:close/>
                <a:moveTo>
                  <a:pt x="36543" y="35352"/>
                </a:moveTo>
                <a:cubicBezTo>
                  <a:pt x="36455" y="35352"/>
                  <a:pt x="36374" y="35428"/>
                  <a:pt x="36374" y="35517"/>
                </a:cubicBezTo>
                <a:cubicBezTo>
                  <a:pt x="36360" y="35625"/>
                  <a:pt x="36455" y="35721"/>
                  <a:pt x="36564" y="35721"/>
                </a:cubicBezTo>
                <a:cubicBezTo>
                  <a:pt x="36659" y="35721"/>
                  <a:pt x="36741" y="35639"/>
                  <a:pt x="36741" y="35544"/>
                </a:cubicBezTo>
                <a:cubicBezTo>
                  <a:pt x="36754" y="35449"/>
                  <a:pt x="36673" y="35354"/>
                  <a:pt x="36564" y="35354"/>
                </a:cubicBezTo>
                <a:cubicBezTo>
                  <a:pt x="36557" y="35353"/>
                  <a:pt x="36550" y="35352"/>
                  <a:pt x="36543" y="35352"/>
                </a:cubicBezTo>
                <a:close/>
                <a:moveTo>
                  <a:pt x="21259" y="35000"/>
                </a:moveTo>
                <a:lnTo>
                  <a:pt x="21245" y="35014"/>
                </a:lnTo>
                <a:cubicBezTo>
                  <a:pt x="21240" y="35013"/>
                  <a:pt x="21234" y="35013"/>
                  <a:pt x="21229" y="35013"/>
                </a:cubicBezTo>
                <a:cubicBezTo>
                  <a:pt x="20900" y="35013"/>
                  <a:pt x="20733" y="35412"/>
                  <a:pt x="20960" y="35653"/>
                </a:cubicBezTo>
                <a:cubicBezTo>
                  <a:pt x="21037" y="35734"/>
                  <a:pt x="21134" y="35770"/>
                  <a:pt x="21230" y="35770"/>
                </a:cubicBezTo>
                <a:cubicBezTo>
                  <a:pt x="21425" y="35770"/>
                  <a:pt x="21617" y="35622"/>
                  <a:pt x="21626" y="35394"/>
                </a:cubicBezTo>
                <a:cubicBezTo>
                  <a:pt x="21626" y="35190"/>
                  <a:pt x="21463" y="35014"/>
                  <a:pt x="21259" y="35000"/>
                </a:cubicBezTo>
                <a:close/>
                <a:moveTo>
                  <a:pt x="30273" y="35051"/>
                </a:moveTo>
                <a:cubicBezTo>
                  <a:pt x="30091" y="35051"/>
                  <a:pt x="29913" y="35190"/>
                  <a:pt x="29904" y="35408"/>
                </a:cubicBezTo>
                <a:cubicBezTo>
                  <a:pt x="29904" y="35612"/>
                  <a:pt x="30053" y="35775"/>
                  <a:pt x="30257" y="35775"/>
                </a:cubicBezTo>
                <a:lnTo>
                  <a:pt x="30271" y="35775"/>
                </a:lnTo>
                <a:cubicBezTo>
                  <a:pt x="30276" y="35775"/>
                  <a:pt x="30281" y="35775"/>
                  <a:pt x="30286" y="35775"/>
                </a:cubicBezTo>
                <a:cubicBezTo>
                  <a:pt x="30589" y="35775"/>
                  <a:pt x="30756" y="35390"/>
                  <a:pt x="30529" y="35163"/>
                </a:cubicBezTo>
                <a:cubicBezTo>
                  <a:pt x="30456" y="35086"/>
                  <a:pt x="30364" y="35051"/>
                  <a:pt x="30273" y="35051"/>
                </a:cubicBezTo>
                <a:close/>
                <a:moveTo>
                  <a:pt x="18464" y="35067"/>
                </a:moveTo>
                <a:cubicBezTo>
                  <a:pt x="18270" y="35067"/>
                  <a:pt x="18106" y="35239"/>
                  <a:pt x="18106" y="35435"/>
                </a:cubicBezTo>
                <a:cubicBezTo>
                  <a:pt x="18106" y="35665"/>
                  <a:pt x="18293" y="35821"/>
                  <a:pt x="18490" y="35821"/>
                </a:cubicBezTo>
                <a:cubicBezTo>
                  <a:pt x="18584" y="35821"/>
                  <a:pt x="18679" y="35786"/>
                  <a:pt x="18758" y="35707"/>
                </a:cubicBezTo>
                <a:cubicBezTo>
                  <a:pt x="18989" y="35476"/>
                  <a:pt x="18826" y="35068"/>
                  <a:pt x="18486" y="35068"/>
                </a:cubicBezTo>
                <a:cubicBezTo>
                  <a:pt x="18479" y="35068"/>
                  <a:pt x="18471" y="35067"/>
                  <a:pt x="18464" y="35067"/>
                </a:cubicBezTo>
                <a:close/>
                <a:moveTo>
                  <a:pt x="27564" y="35095"/>
                </a:moveTo>
                <a:cubicBezTo>
                  <a:pt x="27556" y="35095"/>
                  <a:pt x="27547" y="35095"/>
                  <a:pt x="27539" y="35095"/>
                </a:cubicBezTo>
                <a:cubicBezTo>
                  <a:pt x="27063" y="35136"/>
                  <a:pt x="27063" y="35816"/>
                  <a:pt x="27539" y="35843"/>
                </a:cubicBezTo>
                <a:cubicBezTo>
                  <a:pt x="27552" y="35844"/>
                  <a:pt x="27564" y="35844"/>
                  <a:pt x="27577" y="35844"/>
                </a:cubicBezTo>
                <a:cubicBezTo>
                  <a:pt x="28060" y="35844"/>
                  <a:pt x="28056" y="35095"/>
                  <a:pt x="27564" y="35095"/>
                </a:cubicBezTo>
                <a:close/>
                <a:moveTo>
                  <a:pt x="15764" y="35136"/>
                </a:moveTo>
                <a:cubicBezTo>
                  <a:pt x="15436" y="35136"/>
                  <a:pt x="15269" y="35521"/>
                  <a:pt x="15496" y="35761"/>
                </a:cubicBezTo>
                <a:cubicBezTo>
                  <a:pt x="15573" y="35843"/>
                  <a:pt x="15670" y="35879"/>
                  <a:pt x="15764" y="35879"/>
                </a:cubicBezTo>
                <a:cubicBezTo>
                  <a:pt x="15954" y="35879"/>
                  <a:pt x="16135" y="35734"/>
                  <a:pt x="16135" y="35517"/>
                </a:cubicBezTo>
                <a:cubicBezTo>
                  <a:pt x="16148" y="35313"/>
                  <a:pt x="15985" y="35136"/>
                  <a:pt x="15781" y="35136"/>
                </a:cubicBezTo>
                <a:cubicBezTo>
                  <a:pt x="15776" y="35136"/>
                  <a:pt x="15770" y="35136"/>
                  <a:pt x="15764" y="35136"/>
                </a:cubicBezTo>
                <a:close/>
                <a:moveTo>
                  <a:pt x="33832" y="35299"/>
                </a:moveTo>
                <a:cubicBezTo>
                  <a:pt x="33669" y="35313"/>
                  <a:pt x="33546" y="35435"/>
                  <a:pt x="33546" y="35598"/>
                </a:cubicBezTo>
                <a:cubicBezTo>
                  <a:pt x="33546" y="35773"/>
                  <a:pt x="33689" y="35885"/>
                  <a:pt x="33841" y="35885"/>
                </a:cubicBezTo>
                <a:cubicBezTo>
                  <a:pt x="33913" y="35885"/>
                  <a:pt x="33988" y="35859"/>
                  <a:pt x="34049" y="35802"/>
                </a:cubicBezTo>
                <a:cubicBezTo>
                  <a:pt x="34226" y="35612"/>
                  <a:pt x="34090" y="35299"/>
                  <a:pt x="33832" y="35299"/>
                </a:cubicBezTo>
                <a:close/>
                <a:moveTo>
                  <a:pt x="37393" y="35625"/>
                </a:moveTo>
                <a:cubicBezTo>
                  <a:pt x="37339" y="35680"/>
                  <a:pt x="37271" y="35734"/>
                  <a:pt x="37271" y="35775"/>
                </a:cubicBezTo>
                <a:lnTo>
                  <a:pt x="37284" y="35788"/>
                </a:lnTo>
                <a:cubicBezTo>
                  <a:pt x="37298" y="35843"/>
                  <a:pt x="37352" y="35884"/>
                  <a:pt x="37407" y="35911"/>
                </a:cubicBezTo>
                <a:cubicBezTo>
                  <a:pt x="37434" y="35911"/>
                  <a:pt x="37502" y="35843"/>
                  <a:pt x="37515" y="35802"/>
                </a:cubicBezTo>
                <a:cubicBezTo>
                  <a:pt x="37515" y="35761"/>
                  <a:pt x="37447" y="35707"/>
                  <a:pt x="37393" y="35625"/>
                </a:cubicBezTo>
                <a:close/>
                <a:moveTo>
                  <a:pt x="24803" y="35190"/>
                </a:moveTo>
                <a:cubicBezTo>
                  <a:pt x="24795" y="35190"/>
                  <a:pt x="24787" y="35190"/>
                  <a:pt x="24779" y="35190"/>
                </a:cubicBezTo>
                <a:cubicBezTo>
                  <a:pt x="24453" y="35190"/>
                  <a:pt x="24290" y="35598"/>
                  <a:pt x="24521" y="35829"/>
                </a:cubicBezTo>
                <a:cubicBezTo>
                  <a:pt x="24600" y="35904"/>
                  <a:pt x="24695" y="35937"/>
                  <a:pt x="24788" y="35937"/>
                </a:cubicBezTo>
                <a:cubicBezTo>
                  <a:pt x="24985" y="35937"/>
                  <a:pt x="25169" y="35788"/>
                  <a:pt x="25160" y="35557"/>
                </a:cubicBezTo>
                <a:cubicBezTo>
                  <a:pt x="25160" y="35361"/>
                  <a:pt x="25009" y="35190"/>
                  <a:pt x="24803" y="35190"/>
                </a:cubicBezTo>
                <a:close/>
                <a:moveTo>
                  <a:pt x="13049" y="35204"/>
                </a:moveTo>
                <a:cubicBezTo>
                  <a:pt x="12859" y="35204"/>
                  <a:pt x="12696" y="35354"/>
                  <a:pt x="12682" y="35557"/>
                </a:cubicBezTo>
                <a:cubicBezTo>
                  <a:pt x="12673" y="35784"/>
                  <a:pt x="12854" y="35939"/>
                  <a:pt x="13048" y="35939"/>
                </a:cubicBezTo>
                <a:cubicBezTo>
                  <a:pt x="13132" y="35939"/>
                  <a:pt x="13219" y="35909"/>
                  <a:pt x="13294" y="35843"/>
                </a:cubicBezTo>
                <a:cubicBezTo>
                  <a:pt x="13525" y="35612"/>
                  <a:pt x="13376" y="35218"/>
                  <a:pt x="13049" y="35204"/>
                </a:cubicBezTo>
                <a:close/>
                <a:moveTo>
                  <a:pt x="7560" y="35475"/>
                </a:moveTo>
                <a:cubicBezTo>
                  <a:pt x="7501" y="35475"/>
                  <a:pt x="7443" y="35496"/>
                  <a:pt x="7395" y="35544"/>
                </a:cubicBezTo>
                <a:cubicBezTo>
                  <a:pt x="7245" y="35707"/>
                  <a:pt x="7354" y="35952"/>
                  <a:pt x="7572" y="35965"/>
                </a:cubicBezTo>
                <a:cubicBezTo>
                  <a:pt x="7708" y="35952"/>
                  <a:pt x="7803" y="35843"/>
                  <a:pt x="7816" y="35721"/>
                </a:cubicBezTo>
                <a:cubicBezTo>
                  <a:pt x="7807" y="35572"/>
                  <a:pt x="7684" y="35475"/>
                  <a:pt x="7560" y="35475"/>
                </a:cubicBezTo>
                <a:close/>
                <a:moveTo>
                  <a:pt x="10296" y="35328"/>
                </a:moveTo>
                <a:cubicBezTo>
                  <a:pt x="10217" y="35328"/>
                  <a:pt x="10137" y="35357"/>
                  <a:pt x="10073" y="35421"/>
                </a:cubicBezTo>
                <a:cubicBezTo>
                  <a:pt x="9855" y="35625"/>
                  <a:pt x="10005" y="35979"/>
                  <a:pt x="10290" y="35979"/>
                </a:cubicBezTo>
                <a:cubicBezTo>
                  <a:pt x="10467" y="35979"/>
                  <a:pt x="10616" y="35843"/>
                  <a:pt x="10616" y="35666"/>
                </a:cubicBezTo>
                <a:cubicBezTo>
                  <a:pt x="10626" y="35462"/>
                  <a:pt x="10464" y="35328"/>
                  <a:pt x="10296" y="35328"/>
                </a:cubicBezTo>
                <a:close/>
                <a:moveTo>
                  <a:pt x="31100" y="35313"/>
                </a:moveTo>
                <a:cubicBezTo>
                  <a:pt x="30787" y="35313"/>
                  <a:pt x="30638" y="35680"/>
                  <a:pt x="30855" y="35897"/>
                </a:cubicBezTo>
                <a:cubicBezTo>
                  <a:pt x="30924" y="35966"/>
                  <a:pt x="31009" y="35997"/>
                  <a:pt x="31092" y="35997"/>
                </a:cubicBezTo>
                <a:cubicBezTo>
                  <a:pt x="31269" y="35997"/>
                  <a:pt x="31440" y="35856"/>
                  <a:pt x="31440" y="35653"/>
                </a:cubicBezTo>
                <a:cubicBezTo>
                  <a:pt x="31440" y="35462"/>
                  <a:pt x="31277" y="35313"/>
                  <a:pt x="31100" y="35313"/>
                </a:cubicBezTo>
                <a:close/>
                <a:moveTo>
                  <a:pt x="22083" y="35244"/>
                </a:moveTo>
                <a:cubicBezTo>
                  <a:pt x="22076" y="35244"/>
                  <a:pt x="22068" y="35244"/>
                  <a:pt x="22061" y="35245"/>
                </a:cubicBezTo>
                <a:cubicBezTo>
                  <a:pt x="21735" y="35258"/>
                  <a:pt x="21572" y="35666"/>
                  <a:pt x="21816" y="35897"/>
                </a:cubicBezTo>
                <a:cubicBezTo>
                  <a:pt x="21893" y="35970"/>
                  <a:pt x="21985" y="36002"/>
                  <a:pt x="22075" y="36002"/>
                </a:cubicBezTo>
                <a:cubicBezTo>
                  <a:pt x="22270" y="36002"/>
                  <a:pt x="22455" y="35849"/>
                  <a:pt x="22455" y="35625"/>
                </a:cubicBezTo>
                <a:cubicBezTo>
                  <a:pt x="22455" y="35416"/>
                  <a:pt x="22278" y="35244"/>
                  <a:pt x="22083" y="35244"/>
                </a:cubicBezTo>
                <a:close/>
                <a:moveTo>
                  <a:pt x="19315" y="35313"/>
                </a:moveTo>
                <a:cubicBezTo>
                  <a:pt x="19111" y="35313"/>
                  <a:pt x="18935" y="35476"/>
                  <a:pt x="18948" y="35693"/>
                </a:cubicBezTo>
                <a:cubicBezTo>
                  <a:pt x="18948" y="35914"/>
                  <a:pt x="19129" y="36060"/>
                  <a:pt x="19317" y="36060"/>
                </a:cubicBezTo>
                <a:cubicBezTo>
                  <a:pt x="19407" y="36060"/>
                  <a:pt x="19499" y="36026"/>
                  <a:pt x="19574" y="35952"/>
                </a:cubicBezTo>
                <a:cubicBezTo>
                  <a:pt x="19818" y="35721"/>
                  <a:pt x="19655" y="35313"/>
                  <a:pt x="19315" y="35313"/>
                </a:cubicBezTo>
                <a:close/>
                <a:moveTo>
                  <a:pt x="16583" y="35381"/>
                </a:moveTo>
                <a:cubicBezTo>
                  <a:pt x="16257" y="35381"/>
                  <a:pt x="16094" y="35788"/>
                  <a:pt x="16339" y="36006"/>
                </a:cubicBezTo>
                <a:cubicBezTo>
                  <a:pt x="16413" y="36081"/>
                  <a:pt x="16505" y="36114"/>
                  <a:pt x="16596" y="36114"/>
                </a:cubicBezTo>
                <a:cubicBezTo>
                  <a:pt x="16784" y="36114"/>
                  <a:pt x="16964" y="35968"/>
                  <a:pt x="16964" y="35748"/>
                </a:cubicBezTo>
                <a:cubicBezTo>
                  <a:pt x="16964" y="35544"/>
                  <a:pt x="16787" y="35381"/>
                  <a:pt x="16583" y="35381"/>
                </a:cubicBezTo>
                <a:close/>
                <a:moveTo>
                  <a:pt x="5655" y="35924"/>
                </a:moveTo>
                <a:cubicBezTo>
                  <a:pt x="5614" y="35938"/>
                  <a:pt x="5574" y="35979"/>
                  <a:pt x="5560" y="36020"/>
                </a:cubicBezTo>
                <a:cubicBezTo>
                  <a:pt x="5560" y="36047"/>
                  <a:pt x="5601" y="36115"/>
                  <a:pt x="5642" y="36115"/>
                </a:cubicBezTo>
                <a:cubicBezTo>
                  <a:pt x="5669" y="36115"/>
                  <a:pt x="5723" y="36074"/>
                  <a:pt x="5791" y="36033"/>
                </a:cubicBezTo>
                <a:cubicBezTo>
                  <a:pt x="5723" y="35979"/>
                  <a:pt x="5682" y="35924"/>
                  <a:pt x="5655" y="35924"/>
                </a:cubicBezTo>
                <a:close/>
                <a:moveTo>
                  <a:pt x="28380" y="35381"/>
                </a:moveTo>
                <a:cubicBezTo>
                  <a:pt x="28290" y="35381"/>
                  <a:pt x="28198" y="35415"/>
                  <a:pt x="28123" y="35489"/>
                </a:cubicBezTo>
                <a:cubicBezTo>
                  <a:pt x="27878" y="35721"/>
                  <a:pt x="28042" y="36115"/>
                  <a:pt x="28368" y="36115"/>
                </a:cubicBezTo>
                <a:cubicBezTo>
                  <a:pt x="28572" y="36115"/>
                  <a:pt x="28735" y="35952"/>
                  <a:pt x="28735" y="35748"/>
                </a:cubicBezTo>
                <a:lnTo>
                  <a:pt x="28748" y="35748"/>
                </a:lnTo>
                <a:cubicBezTo>
                  <a:pt x="28748" y="35527"/>
                  <a:pt x="28568" y="35381"/>
                  <a:pt x="28380" y="35381"/>
                </a:cubicBezTo>
                <a:close/>
                <a:moveTo>
                  <a:pt x="34663" y="35605"/>
                </a:moveTo>
                <a:cubicBezTo>
                  <a:pt x="34600" y="35605"/>
                  <a:pt x="34536" y="35628"/>
                  <a:pt x="34484" y="35680"/>
                </a:cubicBezTo>
                <a:cubicBezTo>
                  <a:pt x="34321" y="35843"/>
                  <a:pt x="34444" y="36115"/>
                  <a:pt x="34675" y="36115"/>
                </a:cubicBezTo>
                <a:cubicBezTo>
                  <a:pt x="34811" y="36115"/>
                  <a:pt x="34919" y="36006"/>
                  <a:pt x="34919" y="35870"/>
                </a:cubicBezTo>
                <a:cubicBezTo>
                  <a:pt x="34929" y="35712"/>
                  <a:pt x="34798" y="35605"/>
                  <a:pt x="34663" y="35605"/>
                </a:cubicBezTo>
                <a:close/>
                <a:moveTo>
                  <a:pt x="25625" y="35448"/>
                </a:moveTo>
                <a:cubicBezTo>
                  <a:pt x="25620" y="35448"/>
                  <a:pt x="25614" y="35448"/>
                  <a:pt x="25609" y="35449"/>
                </a:cubicBezTo>
                <a:cubicBezTo>
                  <a:pt x="25405" y="35449"/>
                  <a:pt x="25242" y="35598"/>
                  <a:pt x="25242" y="35802"/>
                </a:cubicBezTo>
                <a:lnTo>
                  <a:pt x="25242" y="35816"/>
                </a:lnTo>
                <a:cubicBezTo>
                  <a:pt x="25242" y="36036"/>
                  <a:pt x="25428" y="36188"/>
                  <a:pt x="25620" y="36188"/>
                </a:cubicBezTo>
                <a:cubicBezTo>
                  <a:pt x="25712" y="36188"/>
                  <a:pt x="25805" y="36153"/>
                  <a:pt x="25880" y="36074"/>
                </a:cubicBezTo>
                <a:cubicBezTo>
                  <a:pt x="26121" y="35847"/>
                  <a:pt x="25954" y="35448"/>
                  <a:pt x="25625" y="35448"/>
                </a:cubicBezTo>
                <a:close/>
                <a:moveTo>
                  <a:pt x="13878" y="35476"/>
                </a:moveTo>
                <a:cubicBezTo>
                  <a:pt x="13552" y="35476"/>
                  <a:pt x="13389" y="35856"/>
                  <a:pt x="13607" y="36087"/>
                </a:cubicBezTo>
                <a:cubicBezTo>
                  <a:pt x="13684" y="36165"/>
                  <a:pt x="13779" y="36199"/>
                  <a:pt x="13871" y="36199"/>
                </a:cubicBezTo>
                <a:cubicBezTo>
                  <a:pt x="14057" y="36199"/>
                  <a:pt x="14232" y="36060"/>
                  <a:pt x="14232" y="35843"/>
                </a:cubicBezTo>
                <a:cubicBezTo>
                  <a:pt x="14232" y="35639"/>
                  <a:pt x="14069" y="35489"/>
                  <a:pt x="13878" y="35476"/>
                </a:cubicBezTo>
                <a:close/>
                <a:moveTo>
                  <a:pt x="8387" y="35693"/>
                </a:moveTo>
                <a:cubicBezTo>
                  <a:pt x="8156" y="35707"/>
                  <a:pt x="8047" y="35992"/>
                  <a:pt x="8210" y="36142"/>
                </a:cubicBezTo>
                <a:cubicBezTo>
                  <a:pt x="8266" y="36194"/>
                  <a:pt x="8332" y="36217"/>
                  <a:pt x="8395" y="36217"/>
                </a:cubicBezTo>
                <a:cubicBezTo>
                  <a:pt x="8532" y="36217"/>
                  <a:pt x="8659" y="36109"/>
                  <a:pt x="8659" y="35952"/>
                </a:cubicBezTo>
                <a:cubicBezTo>
                  <a:pt x="8646" y="35823"/>
                  <a:pt x="8548" y="35706"/>
                  <a:pt x="8410" y="35706"/>
                </a:cubicBezTo>
                <a:cubicBezTo>
                  <a:pt x="8402" y="35706"/>
                  <a:pt x="8395" y="35706"/>
                  <a:pt x="8387" y="35707"/>
                </a:cubicBezTo>
                <a:lnTo>
                  <a:pt x="8387" y="35693"/>
                </a:lnTo>
                <a:close/>
                <a:moveTo>
                  <a:pt x="22926" y="35502"/>
                </a:moveTo>
                <a:cubicBezTo>
                  <a:pt x="22918" y="35502"/>
                  <a:pt x="22911" y="35503"/>
                  <a:pt x="22904" y="35503"/>
                </a:cubicBezTo>
                <a:cubicBezTo>
                  <a:pt x="22898" y="35503"/>
                  <a:pt x="22893" y="35503"/>
                  <a:pt x="22887" y="35503"/>
                </a:cubicBezTo>
                <a:cubicBezTo>
                  <a:pt x="22559" y="35503"/>
                  <a:pt x="22405" y="35901"/>
                  <a:pt x="22632" y="36128"/>
                </a:cubicBezTo>
                <a:cubicBezTo>
                  <a:pt x="22709" y="36210"/>
                  <a:pt x="22804" y="36246"/>
                  <a:pt x="22897" y="36246"/>
                </a:cubicBezTo>
                <a:cubicBezTo>
                  <a:pt x="23083" y="36246"/>
                  <a:pt x="23262" y="36101"/>
                  <a:pt x="23271" y="35884"/>
                </a:cubicBezTo>
                <a:cubicBezTo>
                  <a:pt x="23271" y="35674"/>
                  <a:pt x="23119" y="35502"/>
                  <a:pt x="22926" y="35502"/>
                </a:cubicBezTo>
                <a:close/>
                <a:moveTo>
                  <a:pt x="11119" y="35571"/>
                </a:moveTo>
                <a:cubicBezTo>
                  <a:pt x="10820" y="35571"/>
                  <a:pt x="10671" y="35938"/>
                  <a:pt x="10888" y="36155"/>
                </a:cubicBezTo>
                <a:cubicBezTo>
                  <a:pt x="10957" y="36220"/>
                  <a:pt x="11040" y="36249"/>
                  <a:pt x="11122" y="36249"/>
                </a:cubicBezTo>
                <a:cubicBezTo>
                  <a:pt x="11299" y="36249"/>
                  <a:pt x="11468" y="36111"/>
                  <a:pt x="11459" y="35897"/>
                </a:cubicBezTo>
                <a:cubicBezTo>
                  <a:pt x="11459" y="35721"/>
                  <a:pt x="11310" y="35571"/>
                  <a:pt x="11119" y="35571"/>
                </a:cubicBezTo>
                <a:close/>
                <a:moveTo>
                  <a:pt x="31915" y="35598"/>
                </a:moveTo>
                <a:cubicBezTo>
                  <a:pt x="31739" y="35598"/>
                  <a:pt x="31589" y="35748"/>
                  <a:pt x="31589" y="35924"/>
                </a:cubicBezTo>
                <a:lnTo>
                  <a:pt x="31576" y="35924"/>
                </a:lnTo>
                <a:cubicBezTo>
                  <a:pt x="31576" y="36128"/>
                  <a:pt x="31740" y="36263"/>
                  <a:pt x="31909" y="36263"/>
                </a:cubicBezTo>
                <a:cubicBezTo>
                  <a:pt x="31988" y="36263"/>
                  <a:pt x="32068" y="36234"/>
                  <a:pt x="32133" y="36169"/>
                </a:cubicBezTo>
                <a:cubicBezTo>
                  <a:pt x="32350" y="35965"/>
                  <a:pt x="32214" y="35612"/>
                  <a:pt x="31915" y="35598"/>
                </a:cubicBezTo>
                <a:close/>
                <a:moveTo>
                  <a:pt x="20172" y="35557"/>
                </a:moveTo>
                <a:cubicBezTo>
                  <a:pt x="19968" y="35557"/>
                  <a:pt x="19805" y="35721"/>
                  <a:pt x="19805" y="35924"/>
                </a:cubicBezTo>
                <a:cubicBezTo>
                  <a:pt x="19795" y="36148"/>
                  <a:pt x="19978" y="36301"/>
                  <a:pt x="20172" y="36301"/>
                </a:cubicBezTo>
                <a:cubicBezTo>
                  <a:pt x="20261" y="36301"/>
                  <a:pt x="20353" y="36269"/>
                  <a:pt x="20430" y="36196"/>
                </a:cubicBezTo>
                <a:cubicBezTo>
                  <a:pt x="20661" y="35965"/>
                  <a:pt x="20511" y="35571"/>
                  <a:pt x="20172" y="35557"/>
                </a:cubicBezTo>
                <a:close/>
                <a:moveTo>
                  <a:pt x="35504" y="35897"/>
                </a:moveTo>
                <a:cubicBezTo>
                  <a:pt x="35381" y="35897"/>
                  <a:pt x="35286" y="35992"/>
                  <a:pt x="35273" y="36115"/>
                </a:cubicBezTo>
                <a:cubicBezTo>
                  <a:pt x="35273" y="36246"/>
                  <a:pt x="35377" y="36333"/>
                  <a:pt x="35491" y="36333"/>
                </a:cubicBezTo>
                <a:cubicBezTo>
                  <a:pt x="35541" y="36333"/>
                  <a:pt x="35594" y="36315"/>
                  <a:pt x="35640" y="36278"/>
                </a:cubicBezTo>
                <a:cubicBezTo>
                  <a:pt x="35776" y="36142"/>
                  <a:pt x="35694" y="35911"/>
                  <a:pt x="35504" y="35897"/>
                </a:cubicBezTo>
                <a:close/>
                <a:moveTo>
                  <a:pt x="29158" y="35625"/>
                </a:moveTo>
                <a:cubicBezTo>
                  <a:pt x="28680" y="35625"/>
                  <a:pt x="28688" y="36361"/>
                  <a:pt x="29159" y="36361"/>
                </a:cubicBezTo>
                <a:cubicBezTo>
                  <a:pt x="29172" y="36361"/>
                  <a:pt x="29184" y="36360"/>
                  <a:pt x="29197" y="36359"/>
                </a:cubicBezTo>
                <a:cubicBezTo>
                  <a:pt x="29645" y="36319"/>
                  <a:pt x="29632" y="35653"/>
                  <a:pt x="29183" y="35625"/>
                </a:cubicBezTo>
                <a:cubicBezTo>
                  <a:pt x="29175" y="35625"/>
                  <a:pt x="29166" y="35625"/>
                  <a:pt x="29158" y="35625"/>
                </a:cubicBezTo>
                <a:close/>
                <a:moveTo>
                  <a:pt x="17412" y="35653"/>
                </a:moveTo>
                <a:cubicBezTo>
                  <a:pt x="17209" y="35653"/>
                  <a:pt x="17045" y="35816"/>
                  <a:pt x="17045" y="36020"/>
                </a:cubicBezTo>
                <a:cubicBezTo>
                  <a:pt x="17045" y="36240"/>
                  <a:pt x="17232" y="36386"/>
                  <a:pt x="17424" y="36386"/>
                </a:cubicBezTo>
                <a:cubicBezTo>
                  <a:pt x="17516" y="36386"/>
                  <a:pt x="17609" y="36353"/>
                  <a:pt x="17684" y="36278"/>
                </a:cubicBezTo>
                <a:cubicBezTo>
                  <a:pt x="17902" y="36047"/>
                  <a:pt x="17739" y="35653"/>
                  <a:pt x="17412" y="35653"/>
                </a:cubicBezTo>
                <a:close/>
                <a:moveTo>
                  <a:pt x="26416" y="35693"/>
                </a:moveTo>
                <a:cubicBezTo>
                  <a:pt x="26222" y="35693"/>
                  <a:pt x="26071" y="35864"/>
                  <a:pt x="26071" y="36060"/>
                </a:cubicBezTo>
                <a:cubicBezTo>
                  <a:pt x="26071" y="36281"/>
                  <a:pt x="26251" y="36427"/>
                  <a:pt x="26439" y="36427"/>
                </a:cubicBezTo>
                <a:cubicBezTo>
                  <a:pt x="26529" y="36427"/>
                  <a:pt x="26621" y="36393"/>
                  <a:pt x="26696" y="36319"/>
                </a:cubicBezTo>
                <a:cubicBezTo>
                  <a:pt x="26937" y="36091"/>
                  <a:pt x="26770" y="35693"/>
                  <a:pt x="26454" y="35693"/>
                </a:cubicBezTo>
                <a:cubicBezTo>
                  <a:pt x="26448" y="35693"/>
                  <a:pt x="26443" y="35693"/>
                  <a:pt x="26438" y="35693"/>
                </a:cubicBezTo>
                <a:cubicBezTo>
                  <a:pt x="26430" y="35693"/>
                  <a:pt x="26423" y="35693"/>
                  <a:pt x="26416" y="35693"/>
                </a:cubicBezTo>
                <a:close/>
                <a:moveTo>
                  <a:pt x="14694" y="35721"/>
                </a:moveTo>
                <a:cubicBezTo>
                  <a:pt x="14490" y="35734"/>
                  <a:pt x="14341" y="35897"/>
                  <a:pt x="14341" y="36087"/>
                </a:cubicBezTo>
                <a:cubicBezTo>
                  <a:pt x="14341" y="36308"/>
                  <a:pt x="14521" y="36448"/>
                  <a:pt x="14705" y="36448"/>
                </a:cubicBezTo>
                <a:cubicBezTo>
                  <a:pt x="14793" y="36448"/>
                  <a:pt x="14882" y="36416"/>
                  <a:pt x="14952" y="36346"/>
                </a:cubicBezTo>
                <a:cubicBezTo>
                  <a:pt x="15183" y="36115"/>
                  <a:pt x="15020" y="35721"/>
                  <a:pt x="14694" y="35721"/>
                </a:cubicBezTo>
                <a:close/>
                <a:moveTo>
                  <a:pt x="6471" y="36087"/>
                </a:moveTo>
                <a:cubicBezTo>
                  <a:pt x="6403" y="36183"/>
                  <a:pt x="6321" y="36251"/>
                  <a:pt x="6335" y="36305"/>
                </a:cubicBezTo>
                <a:cubicBezTo>
                  <a:pt x="6335" y="36359"/>
                  <a:pt x="6416" y="36400"/>
                  <a:pt x="6471" y="36454"/>
                </a:cubicBezTo>
                <a:cubicBezTo>
                  <a:pt x="6511" y="36400"/>
                  <a:pt x="6593" y="36346"/>
                  <a:pt x="6607" y="36291"/>
                </a:cubicBezTo>
                <a:cubicBezTo>
                  <a:pt x="6620" y="36237"/>
                  <a:pt x="6539" y="36183"/>
                  <a:pt x="6471" y="36087"/>
                </a:cubicBezTo>
                <a:close/>
                <a:moveTo>
                  <a:pt x="9216" y="35932"/>
                </a:moveTo>
                <a:cubicBezTo>
                  <a:pt x="9149" y="35932"/>
                  <a:pt x="9081" y="35955"/>
                  <a:pt x="9026" y="36006"/>
                </a:cubicBezTo>
                <a:cubicBezTo>
                  <a:pt x="8849" y="36183"/>
                  <a:pt x="8972" y="36482"/>
                  <a:pt x="9216" y="36482"/>
                </a:cubicBezTo>
                <a:cubicBezTo>
                  <a:pt x="9379" y="36482"/>
                  <a:pt x="9502" y="36359"/>
                  <a:pt x="9502" y="36210"/>
                </a:cubicBezTo>
                <a:cubicBezTo>
                  <a:pt x="9502" y="36042"/>
                  <a:pt x="9361" y="35932"/>
                  <a:pt x="9216" y="35932"/>
                </a:cubicBezTo>
                <a:close/>
                <a:moveTo>
                  <a:pt x="32743" y="35872"/>
                </a:moveTo>
                <a:cubicBezTo>
                  <a:pt x="32672" y="35872"/>
                  <a:pt x="32600" y="35897"/>
                  <a:pt x="32541" y="35952"/>
                </a:cubicBezTo>
                <a:cubicBezTo>
                  <a:pt x="32337" y="36142"/>
                  <a:pt x="32473" y="36482"/>
                  <a:pt x="32745" y="36482"/>
                </a:cubicBezTo>
                <a:cubicBezTo>
                  <a:pt x="32908" y="36468"/>
                  <a:pt x="33044" y="36346"/>
                  <a:pt x="33044" y="36183"/>
                </a:cubicBezTo>
                <a:lnTo>
                  <a:pt x="33057" y="36183"/>
                </a:lnTo>
                <a:cubicBezTo>
                  <a:pt x="33057" y="35995"/>
                  <a:pt x="32902" y="35872"/>
                  <a:pt x="32743" y="35872"/>
                </a:cubicBezTo>
                <a:close/>
                <a:moveTo>
                  <a:pt x="11935" y="35815"/>
                </a:moveTo>
                <a:cubicBezTo>
                  <a:pt x="11500" y="35815"/>
                  <a:pt x="11491" y="36482"/>
                  <a:pt x="11935" y="36495"/>
                </a:cubicBezTo>
                <a:cubicBezTo>
                  <a:pt x="12397" y="36495"/>
                  <a:pt x="12397" y="35816"/>
                  <a:pt x="11948" y="35816"/>
                </a:cubicBezTo>
                <a:cubicBezTo>
                  <a:pt x="11944" y="35816"/>
                  <a:pt x="11940" y="35815"/>
                  <a:pt x="11935" y="35815"/>
                </a:cubicBezTo>
                <a:close/>
                <a:moveTo>
                  <a:pt x="23729" y="35752"/>
                </a:moveTo>
                <a:cubicBezTo>
                  <a:pt x="23547" y="35752"/>
                  <a:pt x="23370" y="35890"/>
                  <a:pt x="23352" y="36101"/>
                </a:cubicBezTo>
                <a:cubicBezTo>
                  <a:pt x="23352" y="36291"/>
                  <a:pt x="23502" y="36468"/>
                  <a:pt x="23692" y="36482"/>
                </a:cubicBezTo>
                <a:lnTo>
                  <a:pt x="23692" y="36495"/>
                </a:lnTo>
                <a:cubicBezTo>
                  <a:pt x="23698" y="36495"/>
                  <a:pt x="23704" y="36496"/>
                  <a:pt x="23710" y="36496"/>
                </a:cubicBezTo>
                <a:cubicBezTo>
                  <a:pt x="24038" y="36496"/>
                  <a:pt x="24218" y="36124"/>
                  <a:pt x="24005" y="35884"/>
                </a:cubicBezTo>
                <a:cubicBezTo>
                  <a:pt x="23928" y="35793"/>
                  <a:pt x="23828" y="35752"/>
                  <a:pt x="23729" y="35752"/>
                </a:cubicBezTo>
                <a:close/>
                <a:moveTo>
                  <a:pt x="36296" y="36205"/>
                </a:moveTo>
                <a:cubicBezTo>
                  <a:pt x="36218" y="36205"/>
                  <a:pt x="36160" y="36277"/>
                  <a:pt x="36183" y="36359"/>
                </a:cubicBezTo>
                <a:cubicBezTo>
                  <a:pt x="36197" y="36427"/>
                  <a:pt x="36251" y="36482"/>
                  <a:pt x="36333" y="36509"/>
                </a:cubicBezTo>
                <a:cubicBezTo>
                  <a:pt x="36374" y="36509"/>
                  <a:pt x="36442" y="36441"/>
                  <a:pt x="36496" y="36400"/>
                </a:cubicBezTo>
                <a:lnTo>
                  <a:pt x="36510" y="36332"/>
                </a:lnTo>
                <a:cubicBezTo>
                  <a:pt x="36442" y="36291"/>
                  <a:pt x="36387" y="36223"/>
                  <a:pt x="36333" y="36210"/>
                </a:cubicBezTo>
                <a:cubicBezTo>
                  <a:pt x="36320" y="36206"/>
                  <a:pt x="36308" y="36205"/>
                  <a:pt x="36296" y="36205"/>
                </a:cubicBezTo>
                <a:close/>
                <a:moveTo>
                  <a:pt x="21001" y="35843"/>
                </a:moveTo>
                <a:cubicBezTo>
                  <a:pt x="20675" y="35843"/>
                  <a:pt x="20498" y="36237"/>
                  <a:pt x="20729" y="36468"/>
                </a:cubicBezTo>
                <a:cubicBezTo>
                  <a:pt x="20804" y="36543"/>
                  <a:pt x="20897" y="36576"/>
                  <a:pt x="20989" y="36576"/>
                </a:cubicBezTo>
                <a:cubicBezTo>
                  <a:pt x="21181" y="36576"/>
                  <a:pt x="21368" y="36430"/>
                  <a:pt x="21368" y="36210"/>
                </a:cubicBezTo>
                <a:cubicBezTo>
                  <a:pt x="21368" y="36006"/>
                  <a:pt x="21205" y="35843"/>
                  <a:pt x="21001" y="35843"/>
                </a:cubicBezTo>
                <a:close/>
                <a:moveTo>
                  <a:pt x="30012" y="35897"/>
                </a:moveTo>
                <a:cubicBezTo>
                  <a:pt x="29822" y="35897"/>
                  <a:pt x="29673" y="36047"/>
                  <a:pt x="29673" y="36237"/>
                </a:cubicBezTo>
                <a:cubicBezTo>
                  <a:pt x="29673" y="36441"/>
                  <a:pt x="29843" y="36582"/>
                  <a:pt x="30021" y="36582"/>
                </a:cubicBezTo>
                <a:cubicBezTo>
                  <a:pt x="30104" y="36582"/>
                  <a:pt x="30188" y="36551"/>
                  <a:pt x="30257" y="36482"/>
                </a:cubicBezTo>
                <a:cubicBezTo>
                  <a:pt x="30461" y="36264"/>
                  <a:pt x="30311" y="35897"/>
                  <a:pt x="30012" y="35897"/>
                </a:cubicBezTo>
                <a:close/>
                <a:moveTo>
                  <a:pt x="18240" y="35911"/>
                </a:moveTo>
                <a:cubicBezTo>
                  <a:pt x="18150" y="35911"/>
                  <a:pt x="18058" y="35945"/>
                  <a:pt x="17983" y="36020"/>
                </a:cubicBezTo>
                <a:cubicBezTo>
                  <a:pt x="17752" y="36237"/>
                  <a:pt x="17915" y="36645"/>
                  <a:pt x="18242" y="36645"/>
                </a:cubicBezTo>
                <a:cubicBezTo>
                  <a:pt x="18443" y="36645"/>
                  <a:pt x="18605" y="36485"/>
                  <a:pt x="18609" y="36271"/>
                </a:cubicBezTo>
                <a:lnTo>
                  <a:pt x="18609" y="36271"/>
                </a:lnTo>
                <a:cubicBezTo>
                  <a:pt x="18609" y="36273"/>
                  <a:pt x="18609" y="36276"/>
                  <a:pt x="18609" y="36278"/>
                </a:cubicBezTo>
                <a:lnTo>
                  <a:pt x="18609" y="36264"/>
                </a:lnTo>
                <a:cubicBezTo>
                  <a:pt x="18609" y="36267"/>
                  <a:pt x="18609" y="36269"/>
                  <a:pt x="18609" y="36271"/>
                </a:cubicBezTo>
                <a:lnTo>
                  <a:pt x="18609" y="36271"/>
                </a:lnTo>
                <a:cubicBezTo>
                  <a:pt x="18605" y="36054"/>
                  <a:pt x="18426" y="35911"/>
                  <a:pt x="18240" y="35911"/>
                </a:cubicBezTo>
                <a:close/>
                <a:moveTo>
                  <a:pt x="27267" y="35942"/>
                </a:moveTo>
                <a:cubicBezTo>
                  <a:pt x="27177" y="35942"/>
                  <a:pt x="27086" y="35974"/>
                  <a:pt x="27009" y="36047"/>
                </a:cubicBezTo>
                <a:cubicBezTo>
                  <a:pt x="26778" y="36278"/>
                  <a:pt x="26941" y="36672"/>
                  <a:pt x="27267" y="36672"/>
                </a:cubicBezTo>
                <a:cubicBezTo>
                  <a:pt x="27471" y="36672"/>
                  <a:pt x="27620" y="36509"/>
                  <a:pt x="27634" y="36305"/>
                </a:cubicBezTo>
                <a:lnTo>
                  <a:pt x="27634" y="36319"/>
                </a:lnTo>
                <a:cubicBezTo>
                  <a:pt x="27643" y="36095"/>
                  <a:pt x="27461" y="35942"/>
                  <a:pt x="27267" y="35942"/>
                </a:cubicBezTo>
                <a:close/>
                <a:moveTo>
                  <a:pt x="33560" y="36172"/>
                </a:moveTo>
                <a:cubicBezTo>
                  <a:pt x="33431" y="36172"/>
                  <a:pt x="33302" y="36257"/>
                  <a:pt x="33288" y="36427"/>
                </a:cubicBezTo>
                <a:cubicBezTo>
                  <a:pt x="33302" y="36590"/>
                  <a:pt x="33431" y="36672"/>
                  <a:pt x="33560" y="36672"/>
                </a:cubicBezTo>
                <a:cubicBezTo>
                  <a:pt x="33689" y="36672"/>
                  <a:pt x="33818" y="36590"/>
                  <a:pt x="33832" y="36427"/>
                </a:cubicBezTo>
                <a:cubicBezTo>
                  <a:pt x="33818" y="36257"/>
                  <a:pt x="33689" y="36172"/>
                  <a:pt x="33560" y="36172"/>
                </a:cubicBezTo>
                <a:close/>
                <a:moveTo>
                  <a:pt x="15525" y="35972"/>
                </a:moveTo>
                <a:cubicBezTo>
                  <a:pt x="15433" y="35972"/>
                  <a:pt x="15339" y="36008"/>
                  <a:pt x="15265" y="36087"/>
                </a:cubicBezTo>
                <a:cubicBezTo>
                  <a:pt x="15051" y="36315"/>
                  <a:pt x="15205" y="36686"/>
                  <a:pt x="15520" y="36686"/>
                </a:cubicBezTo>
                <a:cubicBezTo>
                  <a:pt x="15525" y="36686"/>
                  <a:pt x="15531" y="36686"/>
                  <a:pt x="15537" y="36686"/>
                </a:cubicBezTo>
                <a:cubicBezTo>
                  <a:pt x="15727" y="36686"/>
                  <a:pt x="15877" y="36509"/>
                  <a:pt x="15877" y="36319"/>
                </a:cubicBezTo>
                <a:cubicBezTo>
                  <a:pt x="15868" y="36104"/>
                  <a:pt x="15700" y="35972"/>
                  <a:pt x="15525" y="35972"/>
                </a:cubicBezTo>
                <a:close/>
                <a:moveTo>
                  <a:pt x="7300" y="36359"/>
                </a:moveTo>
                <a:cubicBezTo>
                  <a:pt x="7191" y="36359"/>
                  <a:pt x="7110" y="36441"/>
                  <a:pt x="7110" y="36536"/>
                </a:cubicBezTo>
                <a:lnTo>
                  <a:pt x="7123" y="36536"/>
                </a:lnTo>
                <a:cubicBezTo>
                  <a:pt x="7110" y="36625"/>
                  <a:pt x="7181" y="36714"/>
                  <a:pt x="7279" y="36714"/>
                </a:cubicBezTo>
                <a:cubicBezTo>
                  <a:pt x="7286" y="36714"/>
                  <a:pt x="7293" y="36714"/>
                  <a:pt x="7300" y="36713"/>
                </a:cubicBezTo>
                <a:cubicBezTo>
                  <a:pt x="7307" y="36714"/>
                  <a:pt x="7314" y="36714"/>
                  <a:pt x="7321" y="36714"/>
                </a:cubicBezTo>
                <a:cubicBezTo>
                  <a:pt x="7407" y="36714"/>
                  <a:pt x="7476" y="36638"/>
                  <a:pt x="7476" y="36550"/>
                </a:cubicBezTo>
                <a:cubicBezTo>
                  <a:pt x="7476" y="36427"/>
                  <a:pt x="7409" y="36373"/>
                  <a:pt x="7300" y="36359"/>
                </a:cubicBezTo>
                <a:close/>
                <a:moveTo>
                  <a:pt x="12777" y="36060"/>
                </a:moveTo>
                <a:cubicBezTo>
                  <a:pt x="12773" y="36060"/>
                  <a:pt x="12768" y="36060"/>
                  <a:pt x="12764" y="36060"/>
                </a:cubicBezTo>
                <a:cubicBezTo>
                  <a:pt x="12315" y="36060"/>
                  <a:pt x="12329" y="36740"/>
                  <a:pt x="12777" y="36740"/>
                </a:cubicBezTo>
                <a:cubicBezTo>
                  <a:pt x="13222" y="36726"/>
                  <a:pt x="13226" y="36060"/>
                  <a:pt x="12777" y="36060"/>
                </a:cubicBezTo>
                <a:close/>
                <a:moveTo>
                  <a:pt x="24545" y="36034"/>
                </a:moveTo>
                <a:cubicBezTo>
                  <a:pt x="24456" y="36034"/>
                  <a:pt x="24364" y="36068"/>
                  <a:pt x="24290" y="36142"/>
                </a:cubicBezTo>
                <a:cubicBezTo>
                  <a:pt x="24059" y="36359"/>
                  <a:pt x="24209" y="36767"/>
                  <a:pt x="24535" y="36767"/>
                </a:cubicBezTo>
                <a:cubicBezTo>
                  <a:pt x="24737" y="36767"/>
                  <a:pt x="24912" y="36607"/>
                  <a:pt x="24915" y="36407"/>
                </a:cubicBezTo>
                <a:lnTo>
                  <a:pt x="24915" y="36407"/>
                </a:lnTo>
                <a:cubicBezTo>
                  <a:pt x="24915" y="36409"/>
                  <a:pt x="24915" y="36411"/>
                  <a:pt x="24915" y="36414"/>
                </a:cubicBezTo>
                <a:lnTo>
                  <a:pt x="24915" y="36400"/>
                </a:lnTo>
                <a:cubicBezTo>
                  <a:pt x="24915" y="36402"/>
                  <a:pt x="24915" y="36404"/>
                  <a:pt x="24915" y="36407"/>
                </a:cubicBezTo>
                <a:lnTo>
                  <a:pt x="24915" y="36407"/>
                </a:lnTo>
                <a:cubicBezTo>
                  <a:pt x="24912" y="36180"/>
                  <a:pt x="24732" y="36034"/>
                  <a:pt x="24545" y="36034"/>
                </a:cubicBezTo>
                <a:close/>
                <a:moveTo>
                  <a:pt x="10045" y="36189"/>
                </a:moveTo>
                <a:cubicBezTo>
                  <a:pt x="9972" y="36189"/>
                  <a:pt x="9899" y="36216"/>
                  <a:pt x="9842" y="36278"/>
                </a:cubicBezTo>
                <a:cubicBezTo>
                  <a:pt x="9651" y="36468"/>
                  <a:pt x="9787" y="36781"/>
                  <a:pt x="10045" y="36781"/>
                </a:cubicBezTo>
                <a:cubicBezTo>
                  <a:pt x="10209" y="36767"/>
                  <a:pt x="10344" y="36645"/>
                  <a:pt x="10344" y="36482"/>
                </a:cubicBezTo>
                <a:cubicBezTo>
                  <a:pt x="10344" y="36307"/>
                  <a:pt x="10196" y="36189"/>
                  <a:pt x="10045" y="36189"/>
                </a:cubicBezTo>
                <a:close/>
                <a:moveTo>
                  <a:pt x="21814" y="36087"/>
                </a:moveTo>
                <a:cubicBezTo>
                  <a:pt x="21498" y="36087"/>
                  <a:pt x="21331" y="36472"/>
                  <a:pt x="21558" y="36699"/>
                </a:cubicBezTo>
                <a:cubicBezTo>
                  <a:pt x="21635" y="36781"/>
                  <a:pt x="21730" y="36817"/>
                  <a:pt x="21823" y="36817"/>
                </a:cubicBezTo>
                <a:cubicBezTo>
                  <a:pt x="22008" y="36817"/>
                  <a:pt x="22183" y="36672"/>
                  <a:pt x="22183" y="36454"/>
                </a:cubicBezTo>
                <a:cubicBezTo>
                  <a:pt x="22183" y="36251"/>
                  <a:pt x="22034" y="36101"/>
                  <a:pt x="21830" y="36087"/>
                </a:cubicBezTo>
                <a:cubicBezTo>
                  <a:pt x="21824" y="36087"/>
                  <a:pt x="21819" y="36087"/>
                  <a:pt x="21814" y="36087"/>
                </a:cubicBezTo>
                <a:close/>
                <a:moveTo>
                  <a:pt x="30841" y="36166"/>
                </a:moveTo>
                <a:cubicBezTo>
                  <a:pt x="30754" y="36166"/>
                  <a:pt x="30665" y="36200"/>
                  <a:pt x="30597" y="36278"/>
                </a:cubicBezTo>
                <a:cubicBezTo>
                  <a:pt x="30383" y="36491"/>
                  <a:pt x="30537" y="36849"/>
                  <a:pt x="30838" y="36849"/>
                </a:cubicBezTo>
                <a:cubicBezTo>
                  <a:pt x="30844" y="36849"/>
                  <a:pt x="30850" y="36849"/>
                  <a:pt x="30855" y="36849"/>
                </a:cubicBezTo>
                <a:cubicBezTo>
                  <a:pt x="31032" y="36835"/>
                  <a:pt x="31181" y="36686"/>
                  <a:pt x="31181" y="36509"/>
                </a:cubicBezTo>
                <a:cubicBezTo>
                  <a:pt x="31181" y="36301"/>
                  <a:pt x="31013" y="36166"/>
                  <a:pt x="30841" y="36166"/>
                </a:cubicBezTo>
                <a:close/>
                <a:moveTo>
                  <a:pt x="19069" y="36142"/>
                </a:moveTo>
                <a:cubicBezTo>
                  <a:pt x="18979" y="36142"/>
                  <a:pt x="18887" y="36176"/>
                  <a:pt x="18812" y="36251"/>
                </a:cubicBezTo>
                <a:cubicBezTo>
                  <a:pt x="18581" y="36495"/>
                  <a:pt x="18744" y="36876"/>
                  <a:pt x="19071" y="36876"/>
                </a:cubicBezTo>
                <a:cubicBezTo>
                  <a:pt x="19275" y="36876"/>
                  <a:pt x="19424" y="36713"/>
                  <a:pt x="19438" y="36509"/>
                </a:cubicBezTo>
                <a:cubicBezTo>
                  <a:pt x="19438" y="36288"/>
                  <a:pt x="19257" y="36142"/>
                  <a:pt x="19069" y="36142"/>
                </a:cubicBezTo>
                <a:close/>
                <a:moveTo>
                  <a:pt x="16349" y="36223"/>
                </a:moveTo>
                <a:cubicBezTo>
                  <a:pt x="16034" y="36223"/>
                  <a:pt x="15867" y="36594"/>
                  <a:pt x="16094" y="36821"/>
                </a:cubicBezTo>
                <a:cubicBezTo>
                  <a:pt x="16165" y="36897"/>
                  <a:pt x="16253" y="36930"/>
                  <a:pt x="16340" y="36930"/>
                </a:cubicBezTo>
                <a:cubicBezTo>
                  <a:pt x="16521" y="36930"/>
                  <a:pt x="16696" y="36787"/>
                  <a:pt x="16706" y="36577"/>
                </a:cubicBezTo>
                <a:cubicBezTo>
                  <a:pt x="16692" y="36387"/>
                  <a:pt x="16543" y="36223"/>
                  <a:pt x="16352" y="36223"/>
                </a:cubicBezTo>
                <a:lnTo>
                  <a:pt x="16366" y="36223"/>
                </a:lnTo>
                <a:cubicBezTo>
                  <a:pt x="16360" y="36223"/>
                  <a:pt x="16354" y="36223"/>
                  <a:pt x="16349" y="36223"/>
                </a:cubicBezTo>
                <a:close/>
                <a:moveTo>
                  <a:pt x="28096" y="36210"/>
                </a:moveTo>
                <a:cubicBezTo>
                  <a:pt x="27892" y="36210"/>
                  <a:pt x="27729" y="36373"/>
                  <a:pt x="27729" y="36577"/>
                </a:cubicBezTo>
                <a:cubicBezTo>
                  <a:pt x="27738" y="36787"/>
                  <a:pt x="27914" y="36930"/>
                  <a:pt x="28098" y="36930"/>
                </a:cubicBezTo>
                <a:cubicBezTo>
                  <a:pt x="28188" y="36930"/>
                  <a:pt x="28279" y="36897"/>
                  <a:pt x="28354" y="36821"/>
                </a:cubicBezTo>
                <a:cubicBezTo>
                  <a:pt x="28572" y="36590"/>
                  <a:pt x="28409" y="36210"/>
                  <a:pt x="28096" y="36210"/>
                </a:cubicBezTo>
                <a:close/>
                <a:moveTo>
                  <a:pt x="34389" y="36468"/>
                </a:moveTo>
                <a:cubicBezTo>
                  <a:pt x="34172" y="36468"/>
                  <a:pt x="34077" y="36726"/>
                  <a:pt x="34226" y="36876"/>
                </a:cubicBezTo>
                <a:cubicBezTo>
                  <a:pt x="34272" y="36922"/>
                  <a:pt x="34329" y="36942"/>
                  <a:pt x="34385" y="36942"/>
                </a:cubicBezTo>
                <a:cubicBezTo>
                  <a:pt x="34510" y="36942"/>
                  <a:pt x="34634" y="36840"/>
                  <a:pt x="34634" y="36699"/>
                </a:cubicBezTo>
                <a:cubicBezTo>
                  <a:pt x="34620" y="36577"/>
                  <a:pt x="34511" y="36468"/>
                  <a:pt x="34389" y="36468"/>
                </a:cubicBezTo>
                <a:close/>
                <a:moveTo>
                  <a:pt x="25364" y="36278"/>
                </a:moveTo>
                <a:cubicBezTo>
                  <a:pt x="25051" y="36278"/>
                  <a:pt x="24888" y="36672"/>
                  <a:pt x="25119" y="36903"/>
                </a:cubicBezTo>
                <a:cubicBezTo>
                  <a:pt x="25188" y="36972"/>
                  <a:pt x="25274" y="37002"/>
                  <a:pt x="25360" y="37002"/>
                </a:cubicBezTo>
                <a:cubicBezTo>
                  <a:pt x="25547" y="37002"/>
                  <a:pt x="25731" y="36859"/>
                  <a:pt x="25731" y="36645"/>
                </a:cubicBezTo>
                <a:cubicBezTo>
                  <a:pt x="25731" y="36441"/>
                  <a:pt x="25568" y="36278"/>
                  <a:pt x="25364" y="36278"/>
                </a:cubicBezTo>
                <a:close/>
                <a:moveTo>
                  <a:pt x="13593" y="36332"/>
                </a:moveTo>
                <a:cubicBezTo>
                  <a:pt x="13403" y="36332"/>
                  <a:pt x="13253" y="36482"/>
                  <a:pt x="13253" y="36672"/>
                </a:cubicBezTo>
                <a:cubicBezTo>
                  <a:pt x="13253" y="36873"/>
                  <a:pt x="13419" y="37006"/>
                  <a:pt x="13593" y="37006"/>
                </a:cubicBezTo>
                <a:cubicBezTo>
                  <a:pt x="13679" y="37006"/>
                  <a:pt x="13766" y="36974"/>
                  <a:pt x="13838" y="36903"/>
                </a:cubicBezTo>
                <a:cubicBezTo>
                  <a:pt x="14055" y="36699"/>
                  <a:pt x="13892" y="36332"/>
                  <a:pt x="13593" y="36332"/>
                </a:cubicBezTo>
                <a:close/>
                <a:moveTo>
                  <a:pt x="8143" y="36577"/>
                </a:moveTo>
                <a:cubicBezTo>
                  <a:pt x="8034" y="36577"/>
                  <a:pt x="7939" y="36672"/>
                  <a:pt x="7939" y="36794"/>
                </a:cubicBezTo>
                <a:cubicBezTo>
                  <a:pt x="7932" y="36947"/>
                  <a:pt x="8042" y="37022"/>
                  <a:pt x="8152" y="37022"/>
                </a:cubicBezTo>
                <a:cubicBezTo>
                  <a:pt x="8267" y="37022"/>
                  <a:pt x="8381" y="36940"/>
                  <a:pt x="8360" y="36781"/>
                </a:cubicBezTo>
                <a:cubicBezTo>
                  <a:pt x="8360" y="36672"/>
                  <a:pt x="8265" y="36577"/>
                  <a:pt x="8143" y="36577"/>
                </a:cubicBezTo>
                <a:close/>
                <a:moveTo>
                  <a:pt x="10869" y="36423"/>
                </a:moveTo>
                <a:cubicBezTo>
                  <a:pt x="10796" y="36423"/>
                  <a:pt x="10720" y="36450"/>
                  <a:pt x="10657" y="36509"/>
                </a:cubicBezTo>
                <a:cubicBezTo>
                  <a:pt x="10467" y="36699"/>
                  <a:pt x="10589" y="37025"/>
                  <a:pt x="10861" y="37025"/>
                </a:cubicBezTo>
                <a:cubicBezTo>
                  <a:pt x="11038" y="37025"/>
                  <a:pt x="11174" y="36903"/>
                  <a:pt x="11174" y="36740"/>
                </a:cubicBezTo>
                <a:cubicBezTo>
                  <a:pt x="11183" y="36553"/>
                  <a:pt x="11031" y="36423"/>
                  <a:pt x="10869" y="36423"/>
                </a:cubicBezTo>
                <a:close/>
                <a:moveTo>
                  <a:pt x="22645" y="36332"/>
                </a:moveTo>
                <a:cubicBezTo>
                  <a:pt x="22156" y="36332"/>
                  <a:pt x="22156" y="37053"/>
                  <a:pt x="22645" y="37053"/>
                </a:cubicBezTo>
                <a:cubicBezTo>
                  <a:pt x="23121" y="37053"/>
                  <a:pt x="23121" y="36332"/>
                  <a:pt x="22645" y="36332"/>
                </a:cubicBezTo>
                <a:close/>
                <a:moveTo>
                  <a:pt x="31660" y="36465"/>
                </a:moveTo>
                <a:cubicBezTo>
                  <a:pt x="31503" y="36465"/>
                  <a:pt x="31358" y="36586"/>
                  <a:pt x="31358" y="36767"/>
                </a:cubicBezTo>
                <a:cubicBezTo>
                  <a:pt x="31345" y="36944"/>
                  <a:pt x="31494" y="37080"/>
                  <a:pt x="31657" y="37080"/>
                </a:cubicBezTo>
                <a:cubicBezTo>
                  <a:pt x="31929" y="37080"/>
                  <a:pt x="32078" y="36754"/>
                  <a:pt x="31888" y="36563"/>
                </a:cubicBezTo>
                <a:cubicBezTo>
                  <a:pt x="31820" y="36495"/>
                  <a:pt x="31739" y="36465"/>
                  <a:pt x="31660" y="36465"/>
                </a:cubicBezTo>
                <a:close/>
                <a:moveTo>
                  <a:pt x="19900" y="36400"/>
                </a:moveTo>
                <a:cubicBezTo>
                  <a:pt x="19710" y="36400"/>
                  <a:pt x="19533" y="36563"/>
                  <a:pt x="19533" y="36754"/>
                </a:cubicBezTo>
                <a:lnTo>
                  <a:pt x="19546" y="36754"/>
                </a:lnTo>
                <a:cubicBezTo>
                  <a:pt x="19546" y="36974"/>
                  <a:pt x="19720" y="37120"/>
                  <a:pt x="19905" y="37120"/>
                </a:cubicBezTo>
                <a:cubicBezTo>
                  <a:pt x="19993" y="37120"/>
                  <a:pt x="20083" y="37087"/>
                  <a:pt x="20158" y="37012"/>
                </a:cubicBezTo>
                <a:cubicBezTo>
                  <a:pt x="20389" y="36781"/>
                  <a:pt x="20226" y="36400"/>
                  <a:pt x="19900" y="36400"/>
                </a:cubicBezTo>
                <a:close/>
                <a:moveTo>
                  <a:pt x="35232" y="36754"/>
                </a:moveTo>
                <a:cubicBezTo>
                  <a:pt x="34987" y="36754"/>
                  <a:pt x="34974" y="37107"/>
                  <a:pt x="35218" y="37121"/>
                </a:cubicBezTo>
                <a:cubicBezTo>
                  <a:pt x="35225" y="37122"/>
                  <a:pt x="35232" y="37122"/>
                  <a:pt x="35239" y="37122"/>
                </a:cubicBezTo>
                <a:cubicBezTo>
                  <a:pt x="35327" y="37122"/>
                  <a:pt x="35409" y="37046"/>
                  <a:pt x="35409" y="36957"/>
                </a:cubicBezTo>
                <a:cubicBezTo>
                  <a:pt x="35395" y="36835"/>
                  <a:pt x="35341" y="36767"/>
                  <a:pt x="35232" y="36754"/>
                </a:cubicBezTo>
                <a:close/>
                <a:moveTo>
                  <a:pt x="28943" y="36484"/>
                </a:moveTo>
                <a:cubicBezTo>
                  <a:pt x="28779" y="36484"/>
                  <a:pt x="28616" y="36603"/>
                  <a:pt x="28599" y="36794"/>
                </a:cubicBezTo>
                <a:cubicBezTo>
                  <a:pt x="28585" y="36985"/>
                  <a:pt x="28735" y="37148"/>
                  <a:pt x="28925" y="37161"/>
                </a:cubicBezTo>
                <a:lnTo>
                  <a:pt x="28911" y="37161"/>
                </a:lnTo>
                <a:cubicBezTo>
                  <a:pt x="28923" y="37162"/>
                  <a:pt x="28934" y="37163"/>
                  <a:pt x="28945" y="37163"/>
                </a:cubicBezTo>
                <a:cubicBezTo>
                  <a:pt x="29237" y="37163"/>
                  <a:pt x="29393" y="36827"/>
                  <a:pt x="29197" y="36604"/>
                </a:cubicBezTo>
                <a:cubicBezTo>
                  <a:pt x="29129" y="36521"/>
                  <a:pt x="29036" y="36484"/>
                  <a:pt x="28943" y="36484"/>
                </a:cubicBezTo>
                <a:close/>
                <a:moveTo>
                  <a:pt x="17174" y="36491"/>
                </a:moveTo>
                <a:cubicBezTo>
                  <a:pt x="17090" y="36491"/>
                  <a:pt x="17005" y="36522"/>
                  <a:pt x="16937" y="36590"/>
                </a:cubicBezTo>
                <a:cubicBezTo>
                  <a:pt x="16706" y="36808"/>
                  <a:pt x="16855" y="37188"/>
                  <a:pt x="17168" y="37188"/>
                </a:cubicBezTo>
                <a:cubicBezTo>
                  <a:pt x="17175" y="37189"/>
                  <a:pt x="17183" y="37189"/>
                  <a:pt x="17190" y="37189"/>
                </a:cubicBezTo>
                <a:cubicBezTo>
                  <a:pt x="17371" y="37189"/>
                  <a:pt x="17521" y="37032"/>
                  <a:pt x="17521" y="36849"/>
                </a:cubicBezTo>
                <a:cubicBezTo>
                  <a:pt x="17530" y="36635"/>
                  <a:pt x="17355" y="36491"/>
                  <a:pt x="17174" y="36491"/>
                </a:cubicBezTo>
                <a:close/>
                <a:moveTo>
                  <a:pt x="26190" y="36522"/>
                </a:moveTo>
                <a:cubicBezTo>
                  <a:pt x="25875" y="36522"/>
                  <a:pt x="25721" y="36893"/>
                  <a:pt x="25935" y="37121"/>
                </a:cubicBezTo>
                <a:cubicBezTo>
                  <a:pt x="26008" y="37198"/>
                  <a:pt x="26099" y="37233"/>
                  <a:pt x="26189" y="37233"/>
                </a:cubicBezTo>
                <a:cubicBezTo>
                  <a:pt x="26366" y="37233"/>
                  <a:pt x="26537" y="37097"/>
                  <a:pt x="26546" y="36889"/>
                </a:cubicBezTo>
                <a:cubicBezTo>
                  <a:pt x="26546" y="36699"/>
                  <a:pt x="26397" y="36536"/>
                  <a:pt x="26207" y="36522"/>
                </a:cubicBezTo>
                <a:cubicBezTo>
                  <a:pt x="26201" y="36522"/>
                  <a:pt x="26195" y="36522"/>
                  <a:pt x="26190" y="36522"/>
                </a:cubicBezTo>
                <a:close/>
                <a:moveTo>
                  <a:pt x="14422" y="36577"/>
                </a:moveTo>
                <a:cubicBezTo>
                  <a:pt x="14232" y="36577"/>
                  <a:pt x="14082" y="36726"/>
                  <a:pt x="14082" y="36917"/>
                </a:cubicBezTo>
                <a:cubicBezTo>
                  <a:pt x="14082" y="37118"/>
                  <a:pt x="14248" y="37251"/>
                  <a:pt x="14423" y="37251"/>
                </a:cubicBezTo>
                <a:cubicBezTo>
                  <a:pt x="14508" y="37251"/>
                  <a:pt x="14595" y="37219"/>
                  <a:pt x="14667" y="37148"/>
                </a:cubicBezTo>
                <a:cubicBezTo>
                  <a:pt x="14871" y="36930"/>
                  <a:pt x="14721" y="36577"/>
                  <a:pt x="14422" y="36577"/>
                </a:cubicBezTo>
                <a:close/>
                <a:moveTo>
                  <a:pt x="8985" y="36794"/>
                </a:moveTo>
                <a:cubicBezTo>
                  <a:pt x="8850" y="36794"/>
                  <a:pt x="8755" y="36888"/>
                  <a:pt x="8741" y="37023"/>
                </a:cubicBezTo>
                <a:lnTo>
                  <a:pt x="8741" y="37023"/>
                </a:lnTo>
                <a:cubicBezTo>
                  <a:pt x="8741" y="37019"/>
                  <a:pt x="8741" y="37016"/>
                  <a:pt x="8741" y="37012"/>
                </a:cubicBezTo>
                <a:lnTo>
                  <a:pt x="8741" y="37025"/>
                </a:lnTo>
                <a:cubicBezTo>
                  <a:pt x="8741" y="37025"/>
                  <a:pt x="8741" y="37024"/>
                  <a:pt x="8741" y="37023"/>
                </a:cubicBezTo>
                <a:lnTo>
                  <a:pt x="8741" y="37023"/>
                </a:lnTo>
                <a:cubicBezTo>
                  <a:pt x="8746" y="37154"/>
                  <a:pt x="8839" y="37257"/>
                  <a:pt x="8958" y="37270"/>
                </a:cubicBezTo>
                <a:cubicBezTo>
                  <a:pt x="8963" y="37270"/>
                  <a:pt x="8967" y="37270"/>
                  <a:pt x="8972" y="37270"/>
                </a:cubicBezTo>
                <a:cubicBezTo>
                  <a:pt x="9285" y="37270"/>
                  <a:pt x="9293" y="36808"/>
                  <a:pt x="8985" y="36794"/>
                </a:cubicBezTo>
                <a:close/>
                <a:moveTo>
                  <a:pt x="32500" y="36726"/>
                </a:moveTo>
                <a:cubicBezTo>
                  <a:pt x="32255" y="36726"/>
                  <a:pt x="32119" y="37025"/>
                  <a:pt x="32296" y="37202"/>
                </a:cubicBezTo>
                <a:cubicBezTo>
                  <a:pt x="32354" y="37260"/>
                  <a:pt x="32425" y="37286"/>
                  <a:pt x="32494" y="37286"/>
                </a:cubicBezTo>
                <a:cubicBezTo>
                  <a:pt x="32636" y="37286"/>
                  <a:pt x="32772" y="37176"/>
                  <a:pt x="32772" y="37012"/>
                </a:cubicBezTo>
                <a:cubicBezTo>
                  <a:pt x="32785" y="36849"/>
                  <a:pt x="32663" y="36726"/>
                  <a:pt x="32500" y="36726"/>
                </a:cubicBezTo>
                <a:close/>
                <a:moveTo>
                  <a:pt x="11690" y="36658"/>
                </a:moveTo>
                <a:lnTo>
                  <a:pt x="11690" y="36672"/>
                </a:lnTo>
                <a:cubicBezTo>
                  <a:pt x="11418" y="36672"/>
                  <a:pt x="11282" y="37012"/>
                  <a:pt x="11486" y="37202"/>
                </a:cubicBezTo>
                <a:cubicBezTo>
                  <a:pt x="11545" y="37261"/>
                  <a:pt x="11619" y="37288"/>
                  <a:pt x="11692" y="37288"/>
                </a:cubicBezTo>
                <a:cubicBezTo>
                  <a:pt x="11854" y="37288"/>
                  <a:pt x="12012" y="37158"/>
                  <a:pt x="12003" y="36971"/>
                </a:cubicBezTo>
                <a:cubicBezTo>
                  <a:pt x="12016" y="36794"/>
                  <a:pt x="11867" y="36658"/>
                  <a:pt x="11690" y="36658"/>
                </a:cubicBezTo>
                <a:close/>
                <a:moveTo>
                  <a:pt x="36058" y="37078"/>
                </a:moveTo>
                <a:cubicBezTo>
                  <a:pt x="36055" y="37078"/>
                  <a:pt x="36051" y="37079"/>
                  <a:pt x="36047" y="37080"/>
                </a:cubicBezTo>
                <a:cubicBezTo>
                  <a:pt x="35993" y="37093"/>
                  <a:pt x="35952" y="37134"/>
                  <a:pt x="35925" y="37188"/>
                </a:cubicBezTo>
                <a:cubicBezTo>
                  <a:pt x="35925" y="37229"/>
                  <a:pt x="35993" y="37297"/>
                  <a:pt x="36034" y="37297"/>
                </a:cubicBezTo>
                <a:cubicBezTo>
                  <a:pt x="36075" y="37297"/>
                  <a:pt x="36129" y="37243"/>
                  <a:pt x="36224" y="37188"/>
                </a:cubicBezTo>
                <a:cubicBezTo>
                  <a:pt x="36150" y="37139"/>
                  <a:pt x="36098" y="37078"/>
                  <a:pt x="36058" y="37078"/>
                </a:cubicBezTo>
                <a:close/>
                <a:moveTo>
                  <a:pt x="23492" y="36589"/>
                </a:moveTo>
                <a:cubicBezTo>
                  <a:pt x="23481" y="36589"/>
                  <a:pt x="23471" y="36590"/>
                  <a:pt x="23461" y="36590"/>
                </a:cubicBezTo>
                <a:cubicBezTo>
                  <a:pt x="23271" y="36590"/>
                  <a:pt x="23121" y="36754"/>
                  <a:pt x="23121" y="36944"/>
                </a:cubicBezTo>
                <a:cubicBezTo>
                  <a:pt x="23121" y="37154"/>
                  <a:pt x="23300" y="37297"/>
                  <a:pt x="23484" y="37297"/>
                </a:cubicBezTo>
                <a:cubicBezTo>
                  <a:pt x="23572" y="37297"/>
                  <a:pt x="23662" y="37264"/>
                  <a:pt x="23733" y="37188"/>
                </a:cubicBezTo>
                <a:cubicBezTo>
                  <a:pt x="23943" y="36965"/>
                  <a:pt x="23785" y="36589"/>
                  <a:pt x="23492" y="36589"/>
                </a:cubicBezTo>
                <a:close/>
                <a:moveTo>
                  <a:pt x="20726" y="36672"/>
                </a:moveTo>
                <a:cubicBezTo>
                  <a:pt x="20411" y="36672"/>
                  <a:pt x="20257" y="37043"/>
                  <a:pt x="20471" y="37270"/>
                </a:cubicBezTo>
                <a:cubicBezTo>
                  <a:pt x="20539" y="37348"/>
                  <a:pt x="20629" y="37382"/>
                  <a:pt x="20719" y="37382"/>
                </a:cubicBezTo>
                <a:cubicBezTo>
                  <a:pt x="20896" y="37382"/>
                  <a:pt x="21073" y="37247"/>
                  <a:pt x="21082" y="37039"/>
                </a:cubicBezTo>
                <a:cubicBezTo>
                  <a:pt x="21082" y="36849"/>
                  <a:pt x="20933" y="36686"/>
                  <a:pt x="20743" y="36686"/>
                </a:cubicBezTo>
                <a:lnTo>
                  <a:pt x="20743" y="36672"/>
                </a:lnTo>
                <a:cubicBezTo>
                  <a:pt x="20737" y="36672"/>
                  <a:pt x="20731" y="36672"/>
                  <a:pt x="20726" y="36672"/>
                </a:cubicBezTo>
                <a:close/>
                <a:moveTo>
                  <a:pt x="29715" y="36721"/>
                </a:moveTo>
                <a:cubicBezTo>
                  <a:pt x="29391" y="36721"/>
                  <a:pt x="29391" y="37398"/>
                  <a:pt x="29715" y="37398"/>
                </a:cubicBezTo>
                <a:cubicBezTo>
                  <a:pt x="29732" y="37398"/>
                  <a:pt x="29749" y="37396"/>
                  <a:pt x="29768" y="37392"/>
                </a:cubicBezTo>
                <a:cubicBezTo>
                  <a:pt x="29958" y="37392"/>
                  <a:pt x="30108" y="37243"/>
                  <a:pt x="30108" y="37066"/>
                </a:cubicBezTo>
                <a:cubicBezTo>
                  <a:pt x="30094" y="36876"/>
                  <a:pt x="29958" y="36740"/>
                  <a:pt x="29768" y="36726"/>
                </a:cubicBezTo>
                <a:cubicBezTo>
                  <a:pt x="29749" y="36722"/>
                  <a:pt x="29732" y="36721"/>
                  <a:pt x="29715" y="36721"/>
                </a:cubicBezTo>
                <a:close/>
                <a:moveTo>
                  <a:pt x="17997" y="36754"/>
                </a:moveTo>
                <a:cubicBezTo>
                  <a:pt x="17807" y="36754"/>
                  <a:pt x="17657" y="36903"/>
                  <a:pt x="17657" y="37093"/>
                </a:cubicBezTo>
                <a:cubicBezTo>
                  <a:pt x="17657" y="37297"/>
                  <a:pt x="17828" y="37438"/>
                  <a:pt x="18001" y="37438"/>
                </a:cubicBezTo>
                <a:cubicBezTo>
                  <a:pt x="18082" y="37438"/>
                  <a:pt x="18163" y="37407"/>
                  <a:pt x="18228" y="37338"/>
                </a:cubicBezTo>
                <a:cubicBezTo>
                  <a:pt x="18445" y="37121"/>
                  <a:pt x="18296" y="36754"/>
                  <a:pt x="17997" y="36754"/>
                </a:cubicBezTo>
                <a:close/>
                <a:moveTo>
                  <a:pt x="7055" y="37270"/>
                </a:moveTo>
                <a:cubicBezTo>
                  <a:pt x="7014" y="37270"/>
                  <a:pt x="6987" y="37324"/>
                  <a:pt x="6946" y="37352"/>
                </a:cubicBezTo>
                <a:cubicBezTo>
                  <a:pt x="6974" y="37392"/>
                  <a:pt x="7014" y="37460"/>
                  <a:pt x="7055" y="37474"/>
                </a:cubicBezTo>
                <a:cubicBezTo>
                  <a:pt x="7059" y="37475"/>
                  <a:pt x="7062" y="37476"/>
                  <a:pt x="7066" y="37476"/>
                </a:cubicBezTo>
                <a:cubicBezTo>
                  <a:pt x="7103" y="37476"/>
                  <a:pt x="7143" y="37416"/>
                  <a:pt x="7205" y="37379"/>
                </a:cubicBezTo>
                <a:cubicBezTo>
                  <a:pt x="7137" y="37324"/>
                  <a:pt x="7096" y="37270"/>
                  <a:pt x="7055" y="37270"/>
                </a:cubicBezTo>
                <a:close/>
                <a:moveTo>
                  <a:pt x="33321" y="36998"/>
                </a:moveTo>
                <a:cubicBezTo>
                  <a:pt x="33198" y="36998"/>
                  <a:pt x="33080" y="37087"/>
                  <a:pt x="33071" y="37229"/>
                </a:cubicBezTo>
                <a:cubicBezTo>
                  <a:pt x="33071" y="37365"/>
                  <a:pt x="33166" y="37474"/>
                  <a:pt x="33302" y="37487"/>
                </a:cubicBezTo>
                <a:cubicBezTo>
                  <a:pt x="33307" y="37488"/>
                  <a:pt x="33313" y="37488"/>
                  <a:pt x="33318" y="37488"/>
                </a:cubicBezTo>
                <a:cubicBezTo>
                  <a:pt x="33526" y="37488"/>
                  <a:pt x="33651" y="37239"/>
                  <a:pt x="33506" y="37080"/>
                </a:cubicBezTo>
                <a:cubicBezTo>
                  <a:pt x="33454" y="37023"/>
                  <a:pt x="33387" y="36998"/>
                  <a:pt x="33321" y="36998"/>
                </a:cubicBezTo>
                <a:close/>
                <a:moveTo>
                  <a:pt x="15251" y="36821"/>
                </a:moveTo>
                <a:cubicBezTo>
                  <a:pt x="14952" y="36821"/>
                  <a:pt x="14803" y="37188"/>
                  <a:pt x="15007" y="37392"/>
                </a:cubicBezTo>
                <a:cubicBezTo>
                  <a:pt x="15078" y="37464"/>
                  <a:pt x="15165" y="37496"/>
                  <a:pt x="15251" y="37496"/>
                </a:cubicBezTo>
                <a:cubicBezTo>
                  <a:pt x="15425" y="37496"/>
                  <a:pt x="15591" y="37362"/>
                  <a:pt x="15591" y="37161"/>
                </a:cubicBezTo>
                <a:cubicBezTo>
                  <a:pt x="15591" y="36971"/>
                  <a:pt x="15442" y="36821"/>
                  <a:pt x="15251" y="36821"/>
                </a:cubicBezTo>
                <a:close/>
                <a:moveTo>
                  <a:pt x="27000" y="36821"/>
                </a:moveTo>
                <a:cubicBezTo>
                  <a:pt x="26819" y="36821"/>
                  <a:pt x="26669" y="36978"/>
                  <a:pt x="26682" y="37161"/>
                </a:cubicBezTo>
                <a:cubicBezTo>
                  <a:pt x="26682" y="37362"/>
                  <a:pt x="26848" y="37496"/>
                  <a:pt x="27019" y="37496"/>
                </a:cubicBezTo>
                <a:cubicBezTo>
                  <a:pt x="27102" y="37496"/>
                  <a:pt x="27186" y="37464"/>
                  <a:pt x="27253" y="37392"/>
                </a:cubicBezTo>
                <a:cubicBezTo>
                  <a:pt x="27471" y="37175"/>
                  <a:pt x="27321" y="36821"/>
                  <a:pt x="27022" y="36821"/>
                </a:cubicBezTo>
                <a:cubicBezTo>
                  <a:pt x="27015" y="36821"/>
                  <a:pt x="27007" y="36821"/>
                  <a:pt x="27000" y="36821"/>
                </a:cubicBezTo>
                <a:close/>
                <a:moveTo>
                  <a:pt x="12517" y="36913"/>
                </a:moveTo>
                <a:cubicBezTo>
                  <a:pt x="12442" y="36913"/>
                  <a:pt x="12365" y="36939"/>
                  <a:pt x="12302" y="36998"/>
                </a:cubicBezTo>
                <a:cubicBezTo>
                  <a:pt x="12111" y="37188"/>
                  <a:pt x="12247" y="37542"/>
                  <a:pt x="12519" y="37542"/>
                </a:cubicBezTo>
                <a:cubicBezTo>
                  <a:pt x="12696" y="37542"/>
                  <a:pt x="12845" y="37406"/>
                  <a:pt x="12832" y="37229"/>
                </a:cubicBezTo>
                <a:cubicBezTo>
                  <a:pt x="12841" y="37042"/>
                  <a:pt x="12683" y="36913"/>
                  <a:pt x="12517" y="36913"/>
                </a:cubicBezTo>
                <a:close/>
                <a:moveTo>
                  <a:pt x="9824" y="37065"/>
                </a:moveTo>
                <a:cubicBezTo>
                  <a:pt x="9816" y="37065"/>
                  <a:pt x="9808" y="37065"/>
                  <a:pt x="9801" y="37066"/>
                </a:cubicBezTo>
                <a:cubicBezTo>
                  <a:pt x="9583" y="37066"/>
                  <a:pt x="9475" y="37324"/>
                  <a:pt x="9624" y="37487"/>
                </a:cubicBezTo>
                <a:cubicBezTo>
                  <a:pt x="9676" y="37535"/>
                  <a:pt x="9738" y="37557"/>
                  <a:pt x="9798" y="37557"/>
                </a:cubicBezTo>
                <a:cubicBezTo>
                  <a:pt x="9926" y="37557"/>
                  <a:pt x="10045" y="37459"/>
                  <a:pt x="10045" y="37311"/>
                </a:cubicBezTo>
                <a:cubicBezTo>
                  <a:pt x="10058" y="37170"/>
                  <a:pt x="9950" y="37065"/>
                  <a:pt x="9824" y="37065"/>
                </a:cubicBezTo>
                <a:close/>
                <a:moveTo>
                  <a:pt x="24324" y="36875"/>
                </a:moveTo>
                <a:cubicBezTo>
                  <a:pt x="24318" y="36875"/>
                  <a:pt x="24311" y="36875"/>
                  <a:pt x="24304" y="36876"/>
                </a:cubicBezTo>
                <a:cubicBezTo>
                  <a:pt x="24005" y="36876"/>
                  <a:pt x="23855" y="37243"/>
                  <a:pt x="24059" y="37460"/>
                </a:cubicBezTo>
                <a:cubicBezTo>
                  <a:pt x="24126" y="37527"/>
                  <a:pt x="24210" y="37557"/>
                  <a:pt x="24294" y="37557"/>
                </a:cubicBezTo>
                <a:cubicBezTo>
                  <a:pt x="24466" y="37557"/>
                  <a:pt x="24634" y="37430"/>
                  <a:pt x="24644" y="37229"/>
                </a:cubicBezTo>
                <a:cubicBezTo>
                  <a:pt x="24657" y="37046"/>
                  <a:pt x="24506" y="36875"/>
                  <a:pt x="24324" y="36875"/>
                </a:cubicBezTo>
                <a:close/>
                <a:moveTo>
                  <a:pt x="32255" y="37569"/>
                </a:moveTo>
                <a:cubicBezTo>
                  <a:pt x="32257" y="37569"/>
                  <a:pt x="32260" y="37569"/>
                  <a:pt x="32262" y="37569"/>
                </a:cubicBezTo>
                <a:lnTo>
                  <a:pt x="32262" y="37569"/>
                </a:lnTo>
                <a:cubicBezTo>
                  <a:pt x="32264" y="37569"/>
                  <a:pt x="32266" y="37569"/>
                  <a:pt x="32269" y="37569"/>
                </a:cubicBezTo>
                <a:close/>
                <a:moveTo>
                  <a:pt x="21544" y="36930"/>
                </a:moveTo>
                <a:cubicBezTo>
                  <a:pt x="21341" y="36930"/>
                  <a:pt x="21191" y="37093"/>
                  <a:pt x="21205" y="37284"/>
                </a:cubicBezTo>
                <a:cubicBezTo>
                  <a:pt x="21205" y="37481"/>
                  <a:pt x="21365" y="37608"/>
                  <a:pt x="21533" y="37608"/>
                </a:cubicBezTo>
                <a:cubicBezTo>
                  <a:pt x="21619" y="37608"/>
                  <a:pt x="21707" y="37575"/>
                  <a:pt x="21776" y="37501"/>
                </a:cubicBezTo>
                <a:cubicBezTo>
                  <a:pt x="21993" y="37297"/>
                  <a:pt x="21844" y="36930"/>
                  <a:pt x="21544" y="36930"/>
                </a:cubicBezTo>
                <a:close/>
                <a:moveTo>
                  <a:pt x="30597" y="37025"/>
                </a:moveTo>
                <a:lnTo>
                  <a:pt x="30597" y="37039"/>
                </a:lnTo>
                <a:cubicBezTo>
                  <a:pt x="30325" y="37039"/>
                  <a:pt x="30189" y="37365"/>
                  <a:pt x="30379" y="37569"/>
                </a:cubicBezTo>
                <a:cubicBezTo>
                  <a:pt x="30445" y="37630"/>
                  <a:pt x="30522" y="37657"/>
                  <a:pt x="30598" y="37657"/>
                </a:cubicBezTo>
                <a:cubicBezTo>
                  <a:pt x="30758" y="37657"/>
                  <a:pt x="30910" y="37532"/>
                  <a:pt x="30910" y="37338"/>
                </a:cubicBezTo>
                <a:cubicBezTo>
                  <a:pt x="30910" y="37161"/>
                  <a:pt x="30774" y="37025"/>
                  <a:pt x="30597" y="37025"/>
                </a:cubicBezTo>
                <a:close/>
                <a:moveTo>
                  <a:pt x="18840" y="36998"/>
                </a:moveTo>
                <a:cubicBezTo>
                  <a:pt x="18541" y="36998"/>
                  <a:pt x="18391" y="37365"/>
                  <a:pt x="18609" y="37583"/>
                </a:cubicBezTo>
                <a:cubicBezTo>
                  <a:pt x="18673" y="37647"/>
                  <a:pt x="18754" y="37676"/>
                  <a:pt x="18835" y="37676"/>
                </a:cubicBezTo>
                <a:cubicBezTo>
                  <a:pt x="19009" y="37676"/>
                  <a:pt x="19179" y="37542"/>
                  <a:pt x="19179" y="37338"/>
                </a:cubicBezTo>
                <a:cubicBezTo>
                  <a:pt x="19179" y="37148"/>
                  <a:pt x="19030" y="36998"/>
                  <a:pt x="18840" y="36998"/>
                </a:cubicBezTo>
                <a:close/>
                <a:moveTo>
                  <a:pt x="34158" y="37311"/>
                </a:moveTo>
                <a:cubicBezTo>
                  <a:pt x="34036" y="37311"/>
                  <a:pt x="33941" y="37406"/>
                  <a:pt x="33941" y="37528"/>
                </a:cubicBezTo>
                <a:cubicBezTo>
                  <a:pt x="33941" y="37637"/>
                  <a:pt x="34036" y="37732"/>
                  <a:pt x="34158" y="37732"/>
                </a:cubicBezTo>
                <a:cubicBezTo>
                  <a:pt x="34430" y="37732"/>
                  <a:pt x="34430" y="37311"/>
                  <a:pt x="34158" y="37311"/>
                </a:cubicBezTo>
                <a:close/>
                <a:moveTo>
                  <a:pt x="16108" y="37066"/>
                </a:moveTo>
                <a:cubicBezTo>
                  <a:pt x="15795" y="37066"/>
                  <a:pt x="15645" y="37433"/>
                  <a:pt x="15863" y="37637"/>
                </a:cubicBezTo>
                <a:cubicBezTo>
                  <a:pt x="15934" y="37708"/>
                  <a:pt x="16022" y="37740"/>
                  <a:pt x="16107" y="37740"/>
                </a:cubicBezTo>
                <a:cubicBezTo>
                  <a:pt x="16282" y="37740"/>
                  <a:pt x="16447" y="37607"/>
                  <a:pt x="16447" y="37406"/>
                </a:cubicBezTo>
                <a:cubicBezTo>
                  <a:pt x="16447" y="37216"/>
                  <a:pt x="16284" y="37066"/>
                  <a:pt x="16108" y="37066"/>
                </a:cubicBezTo>
                <a:close/>
                <a:moveTo>
                  <a:pt x="27851" y="37066"/>
                </a:moveTo>
                <a:cubicBezTo>
                  <a:pt x="27847" y="37066"/>
                  <a:pt x="27842" y="37066"/>
                  <a:pt x="27838" y="37066"/>
                </a:cubicBezTo>
                <a:cubicBezTo>
                  <a:pt x="27389" y="37066"/>
                  <a:pt x="27403" y="37746"/>
                  <a:pt x="27851" y="37746"/>
                </a:cubicBezTo>
                <a:cubicBezTo>
                  <a:pt x="28295" y="37732"/>
                  <a:pt x="28300" y="37066"/>
                  <a:pt x="27851" y="37066"/>
                </a:cubicBezTo>
                <a:close/>
                <a:moveTo>
                  <a:pt x="7884" y="37474"/>
                </a:moveTo>
                <a:cubicBezTo>
                  <a:pt x="7830" y="37474"/>
                  <a:pt x="7789" y="37555"/>
                  <a:pt x="7735" y="37610"/>
                </a:cubicBezTo>
                <a:cubicBezTo>
                  <a:pt x="7789" y="37664"/>
                  <a:pt x="7830" y="37746"/>
                  <a:pt x="7884" y="37759"/>
                </a:cubicBezTo>
                <a:cubicBezTo>
                  <a:pt x="7952" y="37759"/>
                  <a:pt x="7993" y="37678"/>
                  <a:pt x="8088" y="37610"/>
                </a:cubicBezTo>
                <a:cubicBezTo>
                  <a:pt x="7993" y="37542"/>
                  <a:pt x="7939" y="37474"/>
                  <a:pt x="7884" y="37474"/>
                </a:cubicBezTo>
                <a:close/>
                <a:moveTo>
                  <a:pt x="25121" y="37126"/>
                </a:moveTo>
                <a:cubicBezTo>
                  <a:pt x="25038" y="37126"/>
                  <a:pt x="24955" y="37158"/>
                  <a:pt x="24888" y="37229"/>
                </a:cubicBezTo>
                <a:cubicBezTo>
                  <a:pt x="24671" y="37447"/>
                  <a:pt x="24820" y="37814"/>
                  <a:pt x="25119" y="37814"/>
                </a:cubicBezTo>
                <a:cubicBezTo>
                  <a:pt x="25310" y="37814"/>
                  <a:pt x="25473" y="37651"/>
                  <a:pt x="25459" y="37474"/>
                </a:cubicBezTo>
                <a:cubicBezTo>
                  <a:pt x="25459" y="37263"/>
                  <a:pt x="25292" y="37126"/>
                  <a:pt x="25121" y="37126"/>
                </a:cubicBezTo>
                <a:close/>
                <a:moveTo>
                  <a:pt x="10615" y="37283"/>
                </a:moveTo>
                <a:cubicBezTo>
                  <a:pt x="10393" y="37283"/>
                  <a:pt x="10267" y="37573"/>
                  <a:pt x="10440" y="37732"/>
                </a:cubicBezTo>
                <a:cubicBezTo>
                  <a:pt x="10493" y="37790"/>
                  <a:pt x="10561" y="37816"/>
                  <a:pt x="10628" y="37816"/>
                </a:cubicBezTo>
                <a:cubicBezTo>
                  <a:pt x="10766" y="37816"/>
                  <a:pt x="10902" y="37707"/>
                  <a:pt x="10902" y="37542"/>
                </a:cubicBezTo>
                <a:cubicBezTo>
                  <a:pt x="10888" y="37406"/>
                  <a:pt x="10779" y="37297"/>
                  <a:pt x="10630" y="37284"/>
                </a:cubicBezTo>
                <a:cubicBezTo>
                  <a:pt x="10625" y="37283"/>
                  <a:pt x="10620" y="37283"/>
                  <a:pt x="10615" y="37283"/>
                </a:cubicBezTo>
                <a:close/>
                <a:moveTo>
                  <a:pt x="13362" y="37175"/>
                </a:moveTo>
                <a:lnTo>
                  <a:pt x="13348" y="37188"/>
                </a:lnTo>
                <a:cubicBezTo>
                  <a:pt x="13343" y="37188"/>
                  <a:pt x="13338" y="37188"/>
                  <a:pt x="13333" y="37188"/>
                </a:cubicBezTo>
                <a:cubicBezTo>
                  <a:pt x="13071" y="37188"/>
                  <a:pt x="12931" y="37519"/>
                  <a:pt x="13117" y="37719"/>
                </a:cubicBezTo>
                <a:cubicBezTo>
                  <a:pt x="13185" y="37786"/>
                  <a:pt x="13267" y="37816"/>
                  <a:pt x="13347" y="37816"/>
                </a:cubicBezTo>
                <a:cubicBezTo>
                  <a:pt x="13509" y="37816"/>
                  <a:pt x="13661" y="37692"/>
                  <a:pt x="13661" y="37501"/>
                </a:cubicBezTo>
                <a:cubicBezTo>
                  <a:pt x="13661" y="37324"/>
                  <a:pt x="13539" y="37175"/>
                  <a:pt x="13362" y="37175"/>
                </a:cubicBezTo>
                <a:close/>
                <a:moveTo>
                  <a:pt x="22374" y="37175"/>
                </a:moveTo>
                <a:cubicBezTo>
                  <a:pt x="22183" y="37175"/>
                  <a:pt x="22034" y="37324"/>
                  <a:pt x="22034" y="37515"/>
                </a:cubicBezTo>
                <a:cubicBezTo>
                  <a:pt x="22034" y="37719"/>
                  <a:pt x="22204" y="37859"/>
                  <a:pt x="22382" y="37859"/>
                </a:cubicBezTo>
                <a:cubicBezTo>
                  <a:pt x="22465" y="37859"/>
                  <a:pt x="22549" y="37829"/>
                  <a:pt x="22618" y="37759"/>
                </a:cubicBezTo>
                <a:cubicBezTo>
                  <a:pt x="22822" y="37542"/>
                  <a:pt x="22673" y="37175"/>
                  <a:pt x="22374" y="37175"/>
                </a:cubicBezTo>
                <a:close/>
                <a:moveTo>
                  <a:pt x="31415" y="37296"/>
                </a:moveTo>
                <a:cubicBezTo>
                  <a:pt x="31263" y="37296"/>
                  <a:pt x="31141" y="37414"/>
                  <a:pt x="31141" y="37569"/>
                </a:cubicBezTo>
                <a:lnTo>
                  <a:pt x="31154" y="37569"/>
                </a:lnTo>
                <a:cubicBezTo>
                  <a:pt x="31145" y="37747"/>
                  <a:pt x="31283" y="37866"/>
                  <a:pt x="31433" y="37866"/>
                </a:cubicBezTo>
                <a:cubicBezTo>
                  <a:pt x="31500" y="37866"/>
                  <a:pt x="31571" y="37842"/>
                  <a:pt x="31630" y="37787"/>
                </a:cubicBezTo>
                <a:cubicBezTo>
                  <a:pt x="31820" y="37610"/>
                  <a:pt x="31698" y="37297"/>
                  <a:pt x="31440" y="37297"/>
                </a:cubicBezTo>
                <a:cubicBezTo>
                  <a:pt x="31431" y="37297"/>
                  <a:pt x="31423" y="37296"/>
                  <a:pt x="31415" y="37296"/>
                </a:cubicBezTo>
                <a:close/>
                <a:moveTo>
                  <a:pt x="34987" y="37623"/>
                </a:moveTo>
                <a:cubicBezTo>
                  <a:pt x="34933" y="37623"/>
                  <a:pt x="34878" y="37705"/>
                  <a:pt x="34824" y="37759"/>
                </a:cubicBezTo>
                <a:cubicBezTo>
                  <a:pt x="34878" y="37814"/>
                  <a:pt x="34919" y="37895"/>
                  <a:pt x="34974" y="37909"/>
                </a:cubicBezTo>
                <a:cubicBezTo>
                  <a:pt x="34978" y="37910"/>
                  <a:pt x="34982" y="37910"/>
                  <a:pt x="34986" y="37910"/>
                </a:cubicBezTo>
                <a:cubicBezTo>
                  <a:pt x="35036" y="37910"/>
                  <a:pt x="35090" y="37836"/>
                  <a:pt x="35191" y="37773"/>
                </a:cubicBezTo>
                <a:cubicBezTo>
                  <a:pt x="35096" y="37705"/>
                  <a:pt x="35028" y="37623"/>
                  <a:pt x="34987" y="37623"/>
                </a:cubicBezTo>
                <a:close/>
                <a:moveTo>
                  <a:pt x="19655" y="37270"/>
                </a:moveTo>
                <a:cubicBezTo>
                  <a:pt x="19356" y="37270"/>
                  <a:pt x="19193" y="37637"/>
                  <a:pt x="19411" y="37854"/>
                </a:cubicBezTo>
                <a:cubicBezTo>
                  <a:pt x="19481" y="37925"/>
                  <a:pt x="19568" y="37957"/>
                  <a:pt x="19653" y="37957"/>
                </a:cubicBezTo>
                <a:cubicBezTo>
                  <a:pt x="19828" y="37957"/>
                  <a:pt x="19995" y="37821"/>
                  <a:pt x="19995" y="37610"/>
                </a:cubicBezTo>
                <a:cubicBezTo>
                  <a:pt x="19995" y="37433"/>
                  <a:pt x="19845" y="37270"/>
                  <a:pt x="19655" y="37270"/>
                </a:cubicBezTo>
                <a:close/>
                <a:moveTo>
                  <a:pt x="28667" y="37311"/>
                </a:moveTo>
                <a:cubicBezTo>
                  <a:pt x="28479" y="37324"/>
                  <a:pt x="28344" y="37470"/>
                  <a:pt x="28341" y="37657"/>
                </a:cubicBezTo>
                <a:lnTo>
                  <a:pt x="28341" y="37657"/>
                </a:lnTo>
                <a:cubicBezTo>
                  <a:pt x="28341" y="37655"/>
                  <a:pt x="28341" y="37653"/>
                  <a:pt x="28341" y="37651"/>
                </a:cubicBezTo>
                <a:lnTo>
                  <a:pt x="28341" y="37664"/>
                </a:lnTo>
                <a:cubicBezTo>
                  <a:pt x="28341" y="37662"/>
                  <a:pt x="28341" y="37659"/>
                  <a:pt x="28341" y="37657"/>
                </a:cubicBezTo>
                <a:lnTo>
                  <a:pt x="28341" y="37657"/>
                </a:lnTo>
                <a:cubicBezTo>
                  <a:pt x="28344" y="37845"/>
                  <a:pt x="28501" y="37966"/>
                  <a:pt x="28665" y="37966"/>
                </a:cubicBezTo>
                <a:cubicBezTo>
                  <a:pt x="28747" y="37966"/>
                  <a:pt x="28830" y="37935"/>
                  <a:pt x="28898" y="37868"/>
                </a:cubicBezTo>
                <a:cubicBezTo>
                  <a:pt x="29102" y="37651"/>
                  <a:pt x="28952" y="37311"/>
                  <a:pt x="28667" y="37311"/>
                </a:cubicBezTo>
                <a:close/>
                <a:moveTo>
                  <a:pt x="16921" y="37330"/>
                </a:moveTo>
                <a:cubicBezTo>
                  <a:pt x="16836" y="37330"/>
                  <a:pt x="16749" y="37362"/>
                  <a:pt x="16678" y="37433"/>
                </a:cubicBezTo>
                <a:cubicBezTo>
                  <a:pt x="16478" y="37660"/>
                  <a:pt x="16632" y="38018"/>
                  <a:pt x="16921" y="38018"/>
                </a:cubicBezTo>
                <a:cubicBezTo>
                  <a:pt x="16926" y="38018"/>
                  <a:pt x="16931" y="38018"/>
                  <a:pt x="16937" y="38018"/>
                </a:cubicBezTo>
                <a:cubicBezTo>
                  <a:pt x="17127" y="38004"/>
                  <a:pt x="17263" y="37854"/>
                  <a:pt x="17263" y="37678"/>
                </a:cubicBezTo>
                <a:cubicBezTo>
                  <a:pt x="17263" y="37467"/>
                  <a:pt x="17096" y="37330"/>
                  <a:pt x="16921" y="37330"/>
                </a:cubicBezTo>
                <a:close/>
                <a:moveTo>
                  <a:pt x="25960" y="37358"/>
                </a:moveTo>
                <a:cubicBezTo>
                  <a:pt x="25875" y="37358"/>
                  <a:pt x="25788" y="37389"/>
                  <a:pt x="25717" y="37460"/>
                </a:cubicBezTo>
                <a:cubicBezTo>
                  <a:pt x="25500" y="37678"/>
                  <a:pt x="25649" y="38045"/>
                  <a:pt x="25962" y="38045"/>
                </a:cubicBezTo>
                <a:cubicBezTo>
                  <a:pt x="26139" y="38045"/>
                  <a:pt x="26302" y="37895"/>
                  <a:pt x="26302" y="37705"/>
                </a:cubicBezTo>
                <a:cubicBezTo>
                  <a:pt x="26302" y="37494"/>
                  <a:pt x="26135" y="37358"/>
                  <a:pt x="25960" y="37358"/>
                </a:cubicBezTo>
                <a:close/>
                <a:moveTo>
                  <a:pt x="8673" y="37664"/>
                </a:moveTo>
                <a:cubicBezTo>
                  <a:pt x="8632" y="37719"/>
                  <a:pt x="8550" y="37787"/>
                  <a:pt x="8537" y="37854"/>
                </a:cubicBezTo>
                <a:cubicBezTo>
                  <a:pt x="8510" y="37950"/>
                  <a:pt x="8591" y="38031"/>
                  <a:pt x="8686" y="38045"/>
                </a:cubicBezTo>
                <a:cubicBezTo>
                  <a:pt x="8693" y="38046"/>
                  <a:pt x="8700" y="38046"/>
                  <a:pt x="8707" y="38046"/>
                </a:cubicBezTo>
                <a:cubicBezTo>
                  <a:pt x="8808" y="38046"/>
                  <a:pt x="8902" y="37957"/>
                  <a:pt x="8877" y="37868"/>
                </a:cubicBezTo>
                <a:cubicBezTo>
                  <a:pt x="8849" y="37800"/>
                  <a:pt x="8795" y="37719"/>
                  <a:pt x="8741" y="37664"/>
                </a:cubicBezTo>
                <a:close/>
                <a:moveTo>
                  <a:pt x="14177" y="37420"/>
                </a:moveTo>
                <a:lnTo>
                  <a:pt x="14177" y="37433"/>
                </a:lnTo>
                <a:cubicBezTo>
                  <a:pt x="14172" y="37433"/>
                  <a:pt x="14167" y="37433"/>
                  <a:pt x="14162" y="37433"/>
                </a:cubicBezTo>
                <a:cubicBezTo>
                  <a:pt x="13887" y="37433"/>
                  <a:pt x="13760" y="37777"/>
                  <a:pt x="13960" y="37963"/>
                </a:cubicBezTo>
                <a:cubicBezTo>
                  <a:pt x="14021" y="38028"/>
                  <a:pt x="14097" y="38058"/>
                  <a:pt x="14173" y="38058"/>
                </a:cubicBezTo>
                <a:cubicBezTo>
                  <a:pt x="14333" y="38058"/>
                  <a:pt x="14490" y="37926"/>
                  <a:pt x="14490" y="37732"/>
                </a:cubicBezTo>
                <a:cubicBezTo>
                  <a:pt x="14490" y="37569"/>
                  <a:pt x="14354" y="37420"/>
                  <a:pt x="14177" y="37420"/>
                </a:cubicBezTo>
                <a:close/>
                <a:moveTo>
                  <a:pt x="11468" y="37527"/>
                </a:moveTo>
                <a:cubicBezTo>
                  <a:pt x="11461" y="37527"/>
                  <a:pt x="11453" y="37528"/>
                  <a:pt x="11445" y="37528"/>
                </a:cubicBezTo>
                <a:cubicBezTo>
                  <a:pt x="11201" y="37528"/>
                  <a:pt x="11078" y="37827"/>
                  <a:pt x="11269" y="38004"/>
                </a:cubicBezTo>
                <a:cubicBezTo>
                  <a:pt x="11322" y="38053"/>
                  <a:pt x="11386" y="38075"/>
                  <a:pt x="11450" y="38075"/>
                </a:cubicBezTo>
                <a:cubicBezTo>
                  <a:pt x="11597" y="38075"/>
                  <a:pt x="11740" y="37957"/>
                  <a:pt x="11731" y="37787"/>
                </a:cubicBezTo>
                <a:cubicBezTo>
                  <a:pt x="11731" y="37645"/>
                  <a:pt x="11608" y="37527"/>
                  <a:pt x="11468" y="37527"/>
                </a:cubicBezTo>
                <a:close/>
                <a:moveTo>
                  <a:pt x="32262" y="37569"/>
                </a:moveTo>
                <a:cubicBezTo>
                  <a:pt x="32035" y="37574"/>
                  <a:pt x="31917" y="37843"/>
                  <a:pt x="32078" y="38004"/>
                </a:cubicBezTo>
                <a:cubicBezTo>
                  <a:pt x="32132" y="38058"/>
                  <a:pt x="32198" y="38082"/>
                  <a:pt x="32262" y="38082"/>
                </a:cubicBezTo>
                <a:cubicBezTo>
                  <a:pt x="32391" y="38082"/>
                  <a:pt x="32513" y="37982"/>
                  <a:pt x="32513" y="37827"/>
                </a:cubicBezTo>
                <a:cubicBezTo>
                  <a:pt x="32513" y="37693"/>
                  <a:pt x="32408" y="37573"/>
                  <a:pt x="32262" y="37569"/>
                </a:cubicBezTo>
                <a:close/>
                <a:moveTo>
                  <a:pt x="23203" y="37460"/>
                </a:moveTo>
                <a:cubicBezTo>
                  <a:pt x="23012" y="37460"/>
                  <a:pt x="22863" y="37610"/>
                  <a:pt x="22863" y="37800"/>
                </a:cubicBezTo>
                <a:cubicBezTo>
                  <a:pt x="22863" y="38004"/>
                  <a:pt x="23034" y="38139"/>
                  <a:pt x="23212" y="38139"/>
                </a:cubicBezTo>
                <a:cubicBezTo>
                  <a:pt x="23294" y="38139"/>
                  <a:pt x="23378" y="38110"/>
                  <a:pt x="23447" y="38045"/>
                </a:cubicBezTo>
                <a:cubicBezTo>
                  <a:pt x="23665" y="37827"/>
                  <a:pt x="23515" y="37460"/>
                  <a:pt x="23203" y="37460"/>
                </a:cubicBezTo>
                <a:close/>
                <a:moveTo>
                  <a:pt x="29499" y="37582"/>
                </a:moveTo>
                <a:cubicBezTo>
                  <a:pt x="29493" y="37582"/>
                  <a:pt x="29488" y="37582"/>
                  <a:pt x="29482" y="37583"/>
                </a:cubicBezTo>
                <a:cubicBezTo>
                  <a:pt x="29319" y="37583"/>
                  <a:pt x="29183" y="37719"/>
                  <a:pt x="29183" y="37895"/>
                </a:cubicBezTo>
                <a:cubicBezTo>
                  <a:pt x="29183" y="38076"/>
                  <a:pt x="29334" y="38197"/>
                  <a:pt x="29491" y="38197"/>
                </a:cubicBezTo>
                <a:cubicBezTo>
                  <a:pt x="29570" y="38197"/>
                  <a:pt x="29650" y="38167"/>
                  <a:pt x="29713" y="38099"/>
                </a:cubicBezTo>
                <a:cubicBezTo>
                  <a:pt x="29900" y="37913"/>
                  <a:pt x="29773" y="37582"/>
                  <a:pt x="29499" y="37582"/>
                </a:cubicBezTo>
                <a:close/>
                <a:moveTo>
                  <a:pt x="20471" y="37515"/>
                </a:moveTo>
                <a:cubicBezTo>
                  <a:pt x="20172" y="37515"/>
                  <a:pt x="20022" y="37882"/>
                  <a:pt x="20226" y="38099"/>
                </a:cubicBezTo>
                <a:cubicBezTo>
                  <a:pt x="20295" y="38168"/>
                  <a:pt x="20380" y="38199"/>
                  <a:pt x="20462" y="38199"/>
                </a:cubicBezTo>
                <a:cubicBezTo>
                  <a:pt x="20640" y="38199"/>
                  <a:pt x="20811" y="38058"/>
                  <a:pt x="20811" y="37854"/>
                </a:cubicBezTo>
                <a:cubicBezTo>
                  <a:pt x="20811" y="37672"/>
                  <a:pt x="20673" y="37527"/>
                  <a:pt x="20495" y="37527"/>
                </a:cubicBezTo>
                <a:cubicBezTo>
                  <a:pt x="20487" y="37527"/>
                  <a:pt x="20479" y="37528"/>
                  <a:pt x="20471" y="37528"/>
                </a:cubicBezTo>
                <a:lnTo>
                  <a:pt x="20471" y="37515"/>
                </a:lnTo>
                <a:close/>
                <a:moveTo>
                  <a:pt x="17745" y="37584"/>
                </a:moveTo>
                <a:cubicBezTo>
                  <a:pt x="17666" y="37584"/>
                  <a:pt x="17586" y="37613"/>
                  <a:pt x="17521" y="37678"/>
                </a:cubicBezTo>
                <a:cubicBezTo>
                  <a:pt x="17304" y="37882"/>
                  <a:pt x="17440" y="38235"/>
                  <a:pt x="17739" y="38249"/>
                </a:cubicBezTo>
                <a:cubicBezTo>
                  <a:pt x="17915" y="38249"/>
                  <a:pt x="18078" y="38113"/>
                  <a:pt x="18092" y="37922"/>
                </a:cubicBezTo>
                <a:lnTo>
                  <a:pt x="18078" y="37922"/>
                </a:lnTo>
                <a:cubicBezTo>
                  <a:pt x="18078" y="37718"/>
                  <a:pt x="17914" y="37584"/>
                  <a:pt x="17745" y="37584"/>
                </a:cubicBezTo>
                <a:close/>
                <a:moveTo>
                  <a:pt x="33071" y="37854"/>
                </a:moveTo>
                <a:cubicBezTo>
                  <a:pt x="32948" y="37854"/>
                  <a:pt x="32853" y="37950"/>
                  <a:pt x="32853" y="38072"/>
                </a:cubicBezTo>
                <a:cubicBezTo>
                  <a:pt x="32853" y="38200"/>
                  <a:pt x="32965" y="38285"/>
                  <a:pt x="33079" y="38285"/>
                </a:cubicBezTo>
                <a:cubicBezTo>
                  <a:pt x="33134" y="38285"/>
                  <a:pt x="33190" y="38266"/>
                  <a:pt x="33234" y="38221"/>
                </a:cubicBezTo>
                <a:cubicBezTo>
                  <a:pt x="33370" y="38086"/>
                  <a:pt x="33275" y="37854"/>
                  <a:pt x="33071" y="37854"/>
                </a:cubicBezTo>
                <a:close/>
                <a:moveTo>
                  <a:pt x="14996" y="37672"/>
                </a:moveTo>
                <a:cubicBezTo>
                  <a:pt x="14840" y="37672"/>
                  <a:pt x="14689" y="37789"/>
                  <a:pt x="14680" y="37977"/>
                </a:cubicBezTo>
                <a:cubicBezTo>
                  <a:pt x="14680" y="38140"/>
                  <a:pt x="14816" y="38289"/>
                  <a:pt x="14979" y="38289"/>
                </a:cubicBezTo>
                <a:lnTo>
                  <a:pt x="14979" y="38303"/>
                </a:lnTo>
                <a:cubicBezTo>
                  <a:pt x="14985" y="38303"/>
                  <a:pt x="14990" y="38303"/>
                  <a:pt x="14996" y="38303"/>
                </a:cubicBezTo>
                <a:cubicBezTo>
                  <a:pt x="15258" y="38303"/>
                  <a:pt x="15411" y="37986"/>
                  <a:pt x="15224" y="37773"/>
                </a:cubicBezTo>
                <a:cubicBezTo>
                  <a:pt x="15159" y="37703"/>
                  <a:pt x="15077" y="37672"/>
                  <a:pt x="14996" y="37672"/>
                </a:cubicBezTo>
                <a:close/>
                <a:moveTo>
                  <a:pt x="26778" y="37637"/>
                </a:moveTo>
                <a:cubicBezTo>
                  <a:pt x="26587" y="37651"/>
                  <a:pt x="26451" y="37800"/>
                  <a:pt x="26451" y="37977"/>
                </a:cubicBezTo>
                <a:cubicBezTo>
                  <a:pt x="26451" y="38178"/>
                  <a:pt x="26611" y="38305"/>
                  <a:pt x="26777" y="38305"/>
                </a:cubicBezTo>
                <a:cubicBezTo>
                  <a:pt x="26859" y="38305"/>
                  <a:pt x="26942" y="38275"/>
                  <a:pt x="27009" y="38208"/>
                </a:cubicBezTo>
                <a:cubicBezTo>
                  <a:pt x="27212" y="37990"/>
                  <a:pt x="27063" y="37637"/>
                  <a:pt x="26778" y="37637"/>
                </a:cubicBezTo>
                <a:close/>
                <a:moveTo>
                  <a:pt x="12274" y="37761"/>
                </a:moveTo>
                <a:cubicBezTo>
                  <a:pt x="12208" y="37761"/>
                  <a:pt x="12140" y="37785"/>
                  <a:pt x="12084" y="37841"/>
                </a:cubicBezTo>
                <a:cubicBezTo>
                  <a:pt x="11894" y="38018"/>
                  <a:pt x="12030" y="38330"/>
                  <a:pt x="12275" y="38330"/>
                </a:cubicBezTo>
                <a:cubicBezTo>
                  <a:pt x="12438" y="38330"/>
                  <a:pt x="12560" y="38208"/>
                  <a:pt x="12560" y="38045"/>
                </a:cubicBezTo>
                <a:cubicBezTo>
                  <a:pt x="12560" y="37877"/>
                  <a:pt x="12420" y="37761"/>
                  <a:pt x="12274" y="37761"/>
                </a:cubicBezTo>
                <a:close/>
                <a:moveTo>
                  <a:pt x="9519" y="37935"/>
                </a:moveTo>
                <a:cubicBezTo>
                  <a:pt x="9420" y="37935"/>
                  <a:pt x="9338" y="38012"/>
                  <a:pt x="9325" y="38113"/>
                </a:cubicBezTo>
                <a:cubicBezTo>
                  <a:pt x="9311" y="38235"/>
                  <a:pt x="9407" y="38330"/>
                  <a:pt x="9529" y="38330"/>
                </a:cubicBezTo>
                <a:cubicBezTo>
                  <a:pt x="9536" y="38331"/>
                  <a:pt x="9543" y="38332"/>
                  <a:pt x="9550" y="38332"/>
                </a:cubicBezTo>
                <a:cubicBezTo>
                  <a:pt x="9638" y="38332"/>
                  <a:pt x="9719" y="38254"/>
                  <a:pt x="9719" y="38154"/>
                </a:cubicBezTo>
                <a:cubicBezTo>
                  <a:pt x="9733" y="38045"/>
                  <a:pt x="9651" y="37936"/>
                  <a:pt x="9543" y="37936"/>
                </a:cubicBezTo>
                <a:cubicBezTo>
                  <a:pt x="9535" y="37935"/>
                  <a:pt x="9527" y="37935"/>
                  <a:pt x="9519" y="37935"/>
                </a:cubicBezTo>
                <a:close/>
                <a:moveTo>
                  <a:pt x="23965" y="37713"/>
                </a:moveTo>
                <a:cubicBezTo>
                  <a:pt x="23642" y="37713"/>
                  <a:pt x="23642" y="38390"/>
                  <a:pt x="23965" y="38390"/>
                </a:cubicBezTo>
                <a:cubicBezTo>
                  <a:pt x="23982" y="38390"/>
                  <a:pt x="24000" y="38388"/>
                  <a:pt x="24018" y="38385"/>
                </a:cubicBezTo>
                <a:cubicBezTo>
                  <a:pt x="24385" y="38303"/>
                  <a:pt x="24385" y="37787"/>
                  <a:pt x="24018" y="37719"/>
                </a:cubicBezTo>
                <a:cubicBezTo>
                  <a:pt x="24000" y="37715"/>
                  <a:pt x="23982" y="37713"/>
                  <a:pt x="23965" y="37713"/>
                </a:cubicBezTo>
                <a:close/>
                <a:moveTo>
                  <a:pt x="21284" y="37773"/>
                </a:moveTo>
                <a:cubicBezTo>
                  <a:pt x="20995" y="37773"/>
                  <a:pt x="20842" y="38130"/>
                  <a:pt x="21055" y="38344"/>
                </a:cubicBezTo>
                <a:cubicBezTo>
                  <a:pt x="21122" y="38415"/>
                  <a:pt x="21208" y="38447"/>
                  <a:pt x="21293" y="38447"/>
                </a:cubicBezTo>
                <a:cubicBezTo>
                  <a:pt x="21468" y="38447"/>
                  <a:pt x="21640" y="38314"/>
                  <a:pt x="21640" y="38113"/>
                </a:cubicBezTo>
                <a:cubicBezTo>
                  <a:pt x="21640" y="37922"/>
                  <a:pt x="21490" y="37773"/>
                  <a:pt x="21300" y="37773"/>
                </a:cubicBezTo>
                <a:cubicBezTo>
                  <a:pt x="21294" y="37773"/>
                  <a:pt x="21289" y="37773"/>
                  <a:pt x="21284" y="37773"/>
                </a:cubicBezTo>
                <a:close/>
                <a:moveTo>
                  <a:pt x="30303" y="37881"/>
                </a:moveTo>
                <a:cubicBezTo>
                  <a:pt x="30150" y="37881"/>
                  <a:pt x="30027" y="38012"/>
                  <a:pt x="30040" y="38167"/>
                </a:cubicBezTo>
                <a:cubicBezTo>
                  <a:pt x="30040" y="38342"/>
                  <a:pt x="30176" y="38454"/>
                  <a:pt x="30319" y="38454"/>
                </a:cubicBezTo>
                <a:cubicBezTo>
                  <a:pt x="30388" y="38454"/>
                  <a:pt x="30458" y="38428"/>
                  <a:pt x="30515" y="38371"/>
                </a:cubicBezTo>
                <a:cubicBezTo>
                  <a:pt x="30706" y="38194"/>
                  <a:pt x="30583" y="37882"/>
                  <a:pt x="30325" y="37882"/>
                </a:cubicBezTo>
                <a:cubicBezTo>
                  <a:pt x="30318" y="37881"/>
                  <a:pt x="30310" y="37881"/>
                  <a:pt x="30303" y="37881"/>
                </a:cubicBezTo>
                <a:close/>
                <a:moveTo>
                  <a:pt x="18581" y="37841"/>
                </a:moveTo>
                <a:cubicBezTo>
                  <a:pt x="18405" y="37854"/>
                  <a:pt x="18255" y="37990"/>
                  <a:pt x="18255" y="38167"/>
                </a:cubicBezTo>
                <a:cubicBezTo>
                  <a:pt x="18255" y="38368"/>
                  <a:pt x="18415" y="38501"/>
                  <a:pt x="18581" y="38501"/>
                </a:cubicBezTo>
                <a:cubicBezTo>
                  <a:pt x="18662" y="38501"/>
                  <a:pt x="18746" y="38470"/>
                  <a:pt x="18812" y="38398"/>
                </a:cubicBezTo>
                <a:cubicBezTo>
                  <a:pt x="19016" y="38194"/>
                  <a:pt x="18867" y="37841"/>
                  <a:pt x="18581" y="37841"/>
                </a:cubicBezTo>
                <a:close/>
                <a:moveTo>
                  <a:pt x="33876" y="38176"/>
                </a:moveTo>
                <a:cubicBezTo>
                  <a:pt x="33784" y="38176"/>
                  <a:pt x="33713" y="38261"/>
                  <a:pt x="33737" y="38357"/>
                </a:cubicBezTo>
                <a:cubicBezTo>
                  <a:pt x="33764" y="38425"/>
                  <a:pt x="33818" y="38493"/>
                  <a:pt x="33900" y="38507"/>
                </a:cubicBezTo>
                <a:cubicBezTo>
                  <a:pt x="33968" y="38507"/>
                  <a:pt x="34036" y="38439"/>
                  <a:pt x="34104" y="38385"/>
                </a:cubicBezTo>
                <a:lnTo>
                  <a:pt x="34104" y="38317"/>
                </a:lnTo>
                <a:cubicBezTo>
                  <a:pt x="34036" y="38262"/>
                  <a:pt x="33981" y="38194"/>
                  <a:pt x="33913" y="38181"/>
                </a:cubicBezTo>
                <a:cubicBezTo>
                  <a:pt x="33901" y="38178"/>
                  <a:pt x="33888" y="38176"/>
                  <a:pt x="33876" y="38176"/>
                </a:cubicBezTo>
                <a:close/>
                <a:moveTo>
                  <a:pt x="27607" y="37909"/>
                </a:moveTo>
                <a:lnTo>
                  <a:pt x="27593" y="37922"/>
                </a:lnTo>
                <a:cubicBezTo>
                  <a:pt x="27308" y="37922"/>
                  <a:pt x="27172" y="38262"/>
                  <a:pt x="27362" y="38466"/>
                </a:cubicBezTo>
                <a:cubicBezTo>
                  <a:pt x="27427" y="38531"/>
                  <a:pt x="27506" y="38560"/>
                  <a:pt x="27584" y="38560"/>
                </a:cubicBezTo>
                <a:cubicBezTo>
                  <a:pt x="27749" y="38560"/>
                  <a:pt x="27906" y="38429"/>
                  <a:pt x="27906" y="38235"/>
                </a:cubicBezTo>
                <a:cubicBezTo>
                  <a:pt x="27906" y="38058"/>
                  <a:pt x="27783" y="37909"/>
                  <a:pt x="27607" y="37909"/>
                </a:cubicBezTo>
                <a:close/>
                <a:moveTo>
                  <a:pt x="15820" y="37946"/>
                </a:moveTo>
                <a:cubicBezTo>
                  <a:pt x="15745" y="37946"/>
                  <a:pt x="15668" y="37972"/>
                  <a:pt x="15605" y="38031"/>
                </a:cubicBezTo>
                <a:cubicBezTo>
                  <a:pt x="15414" y="38221"/>
                  <a:pt x="15537" y="38561"/>
                  <a:pt x="15822" y="38561"/>
                </a:cubicBezTo>
                <a:cubicBezTo>
                  <a:pt x="15830" y="38562"/>
                  <a:pt x="15838" y="38562"/>
                  <a:pt x="15846" y="38562"/>
                </a:cubicBezTo>
                <a:cubicBezTo>
                  <a:pt x="16011" y="38562"/>
                  <a:pt x="16135" y="38431"/>
                  <a:pt x="16135" y="38262"/>
                </a:cubicBezTo>
                <a:cubicBezTo>
                  <a:pt x="16144" y="38075"/>
                  <a:pt x="15986" y="37946"/>
                  <a:pt x="15820" y="37946"/>
                </a:cubicBezTo>
                <a:close/>
                <a:moveTo>
                  <a:pt x="10372" y="38167"/>
                </a:moveTo>
                <a:cubicBezTo>
                  <a:pt x="10249" y="38167"/>
                  <a:pt x="10154" y="38249"/>
                  <a:pt x="10141" y="38357"/>
                </a:cubicBezTo>
                <a:lnTo>
                  <a:pt x="10141" y="38371"/>
                </a:lnTo>
                <a:cubicBezTo>
                  <a:pt x="10131" y="38506"/>
                  <a:pt x="10244" y="38599"/>
                  <a:pt x="10359" y="38599"/>
                </a:cubicBezTo>
                <a:cubicBezTo>
                  <a:pt x="10406" y="38599"/>
                  <a:pt x="10454" y="38583"/>
                  <a:pt x="10494" y="38548"/>
                </a:cubicBezTo>
                <a:cubicBezTo>
                  <a:pt x="10643" y="38425"/>
                  <a:pt x="10562" y="38181"/>
                  <a:pt x="10372" y="38167"/>
                </a:cubicBezTo>
                <a:close/>
                <a:moveTo>
                  <a:pt x="13099" y="38030"/>
                </a:moveTo>
                <a:cubicBezTo>
                  <a:pt x="13029" y="38030"/>
                  <a:pt x="12957" y="38055"/>
                  <a:pt x="12900" y="38113"/>
                </a:cubicBezTo>
                <a:cubicBezTo>
                  <a:pt x="12723" y="38303"/>
                  <a:pt x="12845" y="38602"/>
                  <a:pt x="13104" y="38602"/>
                </a:cubicBezTo>
                <a:cubicBezTo>
                  <a:pt x="13267" y="38602"/>
                  <a:pt x="13389" y="38480"/>
                  <a:pt x="13389" y="38317"/>
                </a:cubicBezTo>
                <a:cubicBezTo>
                  <a:pt x="13389" y="38142"/>
                  <a:pt x="13246" y="38030"/>
                  <a:pt x="13099" y="38030"/>
                </a:cubicBezTo>
                <a:close/>
                <a:moveTo>
                  <a:pt x="24883" y="37968"/>
                </a:moveTo>
                <a:cubicBezTo>
                  <a:pt x="24729" y="37968"/>
                  <a:pt x="24575" y="38067"/>
                  <a:pt x="24562" y="38276"/>
                </a:cubicBezTo>
                <a:cubicBezTo>
                  <a:pt x="24548" y="38495"/>
                  <a:pt x="24717" y="38611"/>
                  <a:pt x="24885" y="38611"/>
                </a:cubicBezTo>
                <a:cubicBezTo>
                  <a:pt x="25040" y="38611"/>
                  <a:pt x="25194" y="38512"/>
                  <a:pt x="25201" y="38303"/>
                </a:cubicBezTo>
                <a:cubicBezTo>
                  <a:pt x="25215" y="38084"/>
                  <a:pt x="25049" y="37968"/>
                  <a:pt x="24883" y="37968"/>
                </a:cubicBezTo>
                <a:close/>
                <a:moveTo>
                  <a:pt x="22129" y="38018"/>
                </a:moveTo>
                <a:cubicBezTo>
                  <a:pt x="21939" y="38018"/>
                  <a:pt x="21803" y="38181"/>
                  <a:pt x="21803" y="38357"/>
                </a:cubicBezTo>
                <a:cubicBezTo>
                  <a:pt x="21812" y="38548"/>
                  <a:pt x="21973" y="38673"/>
                  <a:pt x="22136" y="38673"/>
                </a:cubicBezTo>
                <a:cubicBezTo>
                  <a:pt x="22216" y="38673"/>
                  <a:pt x="22297" y="38642"/>
                  <a:pt x="22360" y="38575"/>
                </a:cubicBezTo>
                <a:cubicBezTo>
                  <a:pt x="22564" y="38357"/>
                  <a:pt x="22414" y="38018"/>
                  <a:pt x="22129" y="38018"/>
                </a:cubicBezTo>
                <a:close/>
                <a:moveTo>
                  <a:pt x="31157" y="38153"/>
                </a:moveTo>
                <a:cubicBezTo>
                  <a:pt x="31152" y="38153"/>
                  <a:pt x="31146" y="38153"/>
                  <a:pt x="31141" y="38154"/>
                </a:cubicBezTo>
                <a:cubicBezTo>
                  <a:pt x="31005" y="38154"/>
                  <a:pt x="30882" y="38262"/>
                  <a:pt x="30882" y="38412"/>
                </a:cubicBezTo>
                <a:cubicBezTo>
                  <a:pt x="30882" y="38567"/>
                  <a:pt x="31017" y="38673"/>
                  <a:pt x="31154" y="38673"/>
                </a:cubicBezTo>
                <a:cubicBezTo>
                  <a:pt x="31222" y="38673"/>
                  <a:pt x="31291" y="38647"/>
                  <a:pt x="31345" y="38588"/>
                </a:cubicBezTo>
                <a:cubicBezTo>
                  <a:pt x="31504" y="38429"/>
                  <a:pt x="31391" y="38153"/>
                  <a:pt x="31157" y="38153"/>
                </a:cubicBezTo>
                <a:close/>
                <a:moveTo>
                  <a:pt x="34729" y="38507"/>
                </a:moveTo>
                <a:cubicBezTo>
                  <a:pt x="34702" y="38507"/>
                  <a:pt x="34661" y="38561"/>
                  <a:pt x="34634" y="38588"/>
                </a:cubicBezTo>
                <a:cubicBezTo>
                  <a:pt x="34661" y="38629"/>
                  <a:pt x="34688" y="38684"/>
                  <a:pt x="34729" y="38684"/>
                </a:cubicBezTo>
                <a:cubicBezTo>
                  <a:pt x="34732" y="38685"/>
                  <a:pt x="34735" y="38686"/>
                  <a:pt x="34738" y="38686"/>
                </a:cubicBezTo>
                <a:cubicBezTo>
                  <a:pt x="34765" y="38686"/>
                  <a:pt x="34804" y="38638"/>
                  <a:pt x="34865" y="38602"/>
                </a:cubicBezTo>
                <a:cubicBezTo>
                  <a:pt x="34797" y="38548"/>
                  <a:pt x="34770" y="38507"/>
                  <a:pt x="34729" y="38507"/>
                </a:cubicBezTo>
                <a:close/>
                <a:moveTo>
                  <a:pt x="19433" y="38125"/>
                </a:moveTo>
                <a:cubicBezTo>
                  <a:pt x="19425" y="38125"/>
                  <a:pt x="19418" y="38126"/>
                  <a:pt x="19411" y="38126"/>
                </a:cubicBezTo>
                <a:cubicBezTo>
                  <a:pt x="19125" y="38126"/>
                  <a:pt x="18989" y="38480"/>
                  <a:pt x="19179" y="38670"/>
                </a:cubicBezTo>
                <a:cubicBezTo>
                  <a:pt x="19245" y="38735"/>
                  <a:pt x="19324" y="38764"/>
                  <a:pt x="19401" y="38764"/>
                </a:cubicBezTo>
                <a:cubicBezTo>
                  <a:pt x="19566" y="38764"/>
                  <a:pt x="19723" y="38633"/>
                  <a:pt x="19723" y="38439"/>
                </a:cubicBezTo>
                <a:cubicBezTo>
                  <a:pt x="19723" y="38270"/>
                  <a:pt x="19598" y="38125"/>
                  <a:pt x="19433" y="38125"/>
                </a:cubicBezTo>
                <a:close/>
                <a:moveTo>
                  <a:pt x="28434" y="38167"/>
                </a:moveTo>
                <a:cubicBezTo>
                  <a:pt x="28172" y="38167"/>
                  <a:pt x="28032" y="38497"/>
                  <a:pt x="28232" y="38684"/>
                </a:cubicBezTo>
                <a:cubicBezTo>
                  <a:pt x="28293" y="38745"/>
                  <a:pt x="28368" y="38772"/>
                  <a:pt x="28442" y="38772"/>
                </a:cubicBezTo>
                <a:cubicBezTo>
                  <a:pt x="28598" y="38772"/>
                  <a:pt x="28748" y="38650"/>
                  <a:pt x="28748" y="38466"/>
                </a:cubicBezTo>
                <a:cubicBezTo>
                  <a:pt x="28748" y="38289"/>
                  <a:pt x="28599" y="38167"/>
                  <a:pt x="28436" y="38167"/>
                </a:cubicBezTo>
                <a:lnTo>
                  <a:pt x="28449" y="38167"/>
                </a:lnTo>
                <a:cubicBezTo>
                  <a:pt x="28444" y="38167"/>
                  <a:pt x="28439" y="38167"/>
                  <a:pt x="28434" y="38167"/>
                </a:cubicBezTo>
                <a:close/>
                <a:moveTo>
                  <a:pt x="8478" y="38600"/>
                </a:moveTo>
                <a:cubicBezTo>
                  <a:pt x="8475" y="38600"/>
                  <a:pt x="8472" y="38601"/>
                  <a:pt x="8469" y="38602"/>
                </a:cubicBezTo>
                <a:cubicBezTo>
                  <a:pt x="8428" y="38602"/>
                  <a:pt x="8401" y="38656"/>
                  <a:pt x="8360" y="38684"/>
                </a:cubicBezTo>
                <a:cubicBezTo>
                  <a:pt x="8387" y="38711"/>
                  <a:pt x="8414" y="38765"/>
                  <a:pt x="8455" y="38779"/>
                </a:cubicBezTo>
                <a:cubicBezTo>
                  <a:pt x="8482" y="38779"/>
                  <a:pt x="8523" y="38738"/>
                  <a:pt x="8591" y="38697"/>
                </a:cubicBezTo>
                <a:cubicBezTo>
                  <a:pt x="8542" y="38649"/>
                  <a:pt x="8505" y="38600"/>
                  <a:pt x="8478" y="38600"/>
                </a:cubicBezTo>
                <a:close/>
                <a:moveTo>
                  <a:pt x="16631" y="38207"/>
                </a:moveTo>
                <a:cubicBezTo>
                  <a:pt x="16476" y="38207"/>
                  <a:pt x="16339" y="38351"/>
                  <a:pt x="16352" y="38507"/>
                </a:cubicBezTo>
                <a:cubicBezTo>
                  <a:pt x="16339" y="38684"/>
                  <a:pt x="16475" y="38820"/>
                  <a:pt x="16651" y="38820"/>
                </a:cubicBezTo>
                <a:cubicBezTo>
                  <a:pt x="17059" y="38820"/>
                  <a:pt x="17059" y="38208"/>
                  <a:pt x="16651" y="38208"/>
                </a:cubicBezTo>
                <a:cubicBezTo>
                  <a:pt x="16644" y="38207"/>
                  <a:pt x="16637" y="38207"/>
                  <a:pt x="16631" y="38207"/>
                </a:cubicBezTo>
                <a:close/>
                <a:moveTo>
                  <a:pt x="25704" y="38221"/>
                </a:moveTo>
                <a:cubicBezTo>
                  <a:pt x="25527" y="38221"/>
                  <a:pt x="25391" y="38357"/>
                  <a:pt x="25391" y="38534"/>
                </a:cubicBezTo>
                <a:cubicBezTo>
                  <a:pt x="25391" y="38718"/>
                  <a:pt x="25547" y="38846"/>
                  <a:pt x="25707" y="38846"/>
                </a:cubicBezTo>
                <a:cubicBezTo>
                  <a:pt x="25783" y="38846"/>
                  <a:pt x="25860" y="38817"/>
                  <a:pt x="25921" y="38752"/>
                </a:cubicBezTo>
                <a:cubicBezTo>
                  <a:pt x="26125" y="38548"/>
                  <a:pt x="25976" y="38221"/>
                  <a:pt x="25704" y="38221"/>
                </a:cubicBezTo>
                <a:close/>
                <a:moveTo>
                  <a:pt x="13929" y="38278"/>
                </a:moveTo>
                <a:cubicBezTo>
                  <a:pt x="13857" y="38278"/>
                  <a:pt x="13784" y="38306"/>
                  <a:pt x="13729" y="38371"/>
                </a:cubicBezTo>
                <a:cubicBezTo>
                  <a:pt x="13556" y="38544"/>
                  <a:pt x="13683" y="38847"/>
                  <a:pt x="13917" y="38847"/>
                </a:cubicBezTo>
                <a:cubicBezTo>
                  <a:pt x="13923" y="38847"/>
                  <a:pt x="13928" y="38847"/>
                  <a:pt x="13933" y="38847"/>
                </a:cubicBezTo>
                <a:cubicBezTo>
                  <a:pt x="14096" y="38847"/>
                  <a:pt x="14232" y="38711"/>
                  <a:pt x="14218" y="38548"/>
                </a:cubicBezTo>
                <a:cubicBezTo>
                  <a:pt x="14209" y="38386"/>
                  <a:pt x="14070" y="38278"/>
                  <a:pt x="13929" y="38278"/>
                </a:cubicBezTo>
                <a:close/>
                <a:moveTo>
                  <a:pt x="11174" y="38385"/>
                </a:moveTo>
                <a:cubicBezTo>
                  <a:pt x="11051" y="38398"/>
                  <a:pt x="10943" y="38493"/>
                  <a:pt x="10943" y="38629"/>
                </a:cubicBezTo>
                <a:cubicBezTo>
                  <a:pt x="10943" y="38752"/>
                  <a:pt x="11051" y="38847"/>
                  <a:pt x="11174" y="38860"/>
                </a:cubicBezTo>
                <a:cubicBezTo>
                  <a:pt x="11486" y="38847"/>
                  <a:pt x="11486" y="38385"/>
                  <a:pt x="11174" y="38385"/>
                </a:cubicBezTo>
                <a:close/>
                <a:moveTo>
                  <a:pt x="31983" y="38425"/>
                </a:moveTo>
                <a:cubicBezTo>
                  <a:pt x="31684" y="38425"/>
                  <a:pt x="31684" y="38874"/>
                  <a:pt x="31983" y="38874"/>
                </a:cubicBezTo>
                <a:cubicBezTo>
                  <a:pt x="32282" y="38874"/>
                  <a:pt x="32282" y="38425"/>
                  <a:pt x="31983" y="38425"/>
                </a:cubicBezTo>
                <a:close/>
                <a:moveTo>
                  <a:pt x="22944" y="38317"/>
                </a:moveTo>
                <a:cubicBezTo>
                  <a:pt x="22781" y="38317"/>
                  <a:pt x="22645" y="38453"/>
                  <a:pt x="22645" y="38616"/>
                </a:cubicBezTo>
                <a:lnTo>
                  <a:pt x="22632" y="38629"/>
                </a:lnTo>
                <a:cubicBezTo>
                  <a:pt x="22632" y="38820"/>
                  <a:pt x="22784" y="38944"/>
                  <a:pt x="22946" y="38944"/>
                </a:cubicBezTo>
                <a:cubicBezTo>
                  <a:pt x="23026" y="38944"/>
                  <a:pt x="23108" y="38914"/>
                  <a:pt x="23176" y="38847"/>
                </a:cubicBezTo>
                <a:cubicBezTo>
                  <a:pt x="23366" y="38656"/>
                  <a:pt x="23230" y="38317"/>
                  <a:pt x="22944" y="38317"/>
                </a:cubicBezTo>
                <a:close/>
                <a:moveTo>
                  <a:pt x="20240" y="38371"/>
                </a:moveTo>
                <a:cubicBezTo>
                  <a:pt x="19818" y="38371"/>
                  <a:pt x="19818" y="38996"/>
                  <a:pt x="20240" y="38996"/>
                </a:cubicBezTo>
                <a:cubicBezTo>
                  <a:pt x="20647" y="38996"/>
                  <a:pt x="20647" y="38371"/>
                  <a:pt x="20240" y="38371"/>
                </a:cubicBezTo>
                <a:close/>
                <a:moveTo>
                  <a:pt x="29251" y="38425"/>
                </a:moveTo>
                <a:cubicBezTo>
                  <a:pt x="28993" y="38425"/>
                  <a:pt x="28871" y="38738"/>
                  <a:pt x="29047" y="38915"/>
                </a:cubicBezTo>
                <a:cubicBezTo>
                  <a:pt x="29105" y="38972"/>
                  <a:pt x="29176" y="38998"/>
                  <a:pt x="29247" y="38998"/>
                </a:cubicBezTo>
                <a:cubicBezTo>
                  <a:pt x="29394" y="38998"/>
                  <a:pt x="29537" y="38885"/>
                  <a:pt x="29537" y="38711"/>
                </a:cubicBezTo>
                <a:cubicBezTo>
                  <a:pt x="29537" y="38561"/>
                  <a:pt x="29414" y="38425"/>
                  <a:pt x="29265" y="38425"/>
                </a:cubicBezTo>
                <a:close/>
                <a:moveTo>
                  <a:pt x="17480" y="38439"/>
                </a:moveTo>
                <a:cubicBezTo>
                  <a:pt x="17304" y="38439"/>
                  <a:pt x="17181" y="38575"/>
                  <a:pt x="17168" y="38738"/>
                </a:cubicBezTo>
                <a:lnTo>
                  <a:pt x="17181" y="38738"/>
                </a:lnTo>
                <a:cubicBezTo>
                  <a:pt x="17172" y="38922"/>
                  <a:pt x="17325" y="39050"/>
                  <a:pt x="17484" y="39050"/>
                </a:cubicBezTo>
                <a:cubicBezTo>
                  <a:pt x="17560" y="39050"/>
                  <a:pt x="17637" y="39021"/>
                  <a:pt x="17698" y="38955"/>
                </a:cubicBezTo>
                <a:cubicBezTo>
                  <a:pt x="17888" y="38765"/>
                  <a:pt x="17752" y="38439"/>
                  <a:pt x="17480" y="38439"/>
                </a:cubicBezTo>
                <a:close/>
                <a:moveTo>
                  <a:pt x="9284" y="38779"/>
                </a:moveTo>
                <a:cubicBezTo>
                  <a:pt x="9230" y="38860"/>
                  <a:pt x="9162" y="38915"/>
                  <a:pt x="9162" y="38955"/>
                </a:cubicBezTo>
                <a:cubicBezTo>
                  <a:pt x="9162" y="38996"/>
                  <a:pt x="9243" y="39037"/>
                  <a:pt x="9271" y="39091"/>
                </a:cubicBezTo>
                <a:cubicBezTo>
                  <a:pt x="9325" y="39037"/>
                  <a:pt x="9393" y="38996"/>
                  <a:pt x="9407" y="38955"/>
                </a:cubicBezTo>
                <a:cubicBezTo>
                  <a:pt x="9407" y="38901"/>
                  <a:pt x="9339" y="38860"/>
                  <a:pt x="9284" y="38779"/>
                </a:cubicBezTo>
                <a:close/>
                <a:moveTo>
                  <a:pt x="32806" y="38738"/>
                </a:moveTo>
                <a:cubicBezTo>
                  <a:pt x="32721" y="38738"/>
                  <a:pt x="32636" y="38792"/>
                  <a:pt x="32622" y="38901"/>
                </a:cubicBezTo>
                <a:cubicBezTo>
                  <a:pt x="32622" y="39010"/>
                  <a:pt x="32690" y="39064"/>
                  <a:pt x="32812" y="39091"/>
                </a:cubicBezTo>
                <a:cubicBezTo>
                  <a:pt x="32908" y="39078"/>
                  <a:pt x="32989" y="38996"/>
                  <a:pt x="32976" y="38901"/>
                </a:cubicBezTo>
                <a:lnTo>
                  <a:pt x="32989" y="38901"/>
                </a:lnTo>
                <a:cubicBezTo>
                  <a:pt x="32976" y="38792"/>
                  <a:pt x="32891" y="38738"/>
                  <a:pt x="32806" y="38738"/>
                </a:cubicBezTo>
                <a:close/>
                <a:moveTo>
                  <a:pt x="14760" y="38519"/>
                </a:moveTo>
                <a:cubicBezTo>
                  <a:pt x="14684" y="38519"/>
                  <a:pt x="14606" y="38549"/>
                  <a:pt x="14544" y="38616"/>
                </a:cubicBezTo>
                <a:cubicBezTo>
                  <a:pt x="14372" y="38789"/>
                  <a:pt x="14498" y="39092"/>
                  <a:pt x="14746" y="39092"/>
                </a:cubicBezTo>
                <a:cubicBezTo>
                  <a:pt x="14751" y="39092"/>
                  <a:pt x="14756" y="39092"/>
                  <a:pt x="14762" y="39091"/>
                </a:cubicBezTo>
                <a:cubicBezTo>
                  <a:pt x="14925" y="39091"/>
                  <a:pt x="15047" y="38955"/>
                  <a:pt x="15047" y="38792"/>
                </a:cubicBezTo>
                <a:cubicBezTo>
                  <a:pt x="15039" y="38624"/>
                  <a:pt x="14903" y="38519"/>
                  <a:pt x="14760" y="38519"/>
                </a:cubicBezTo>
                <a:close/>
                <a:moveTo>
                  <a:pt x="26530" y="38507"/>
                </a:moveTo>
                <a:cubicBezTo>
                  <a:pt x="26269" y="38507"/>
                  <a:pt x="26129" y="38824"/>
                  <a:pt x="26315" y="39023"/>
                </a:cubicBezTo>
                <a:cubicBezTo>
                  <a:pt x="26377" y="39085"/>
                  <a:pt x="26452" y="39112"/>
                  <a:pt x="26526" y="39112"/>
                </a:cubicBezTo>
                <a:cubicBezTo>
                  <a:pt x="26683" y="39112"/>
                  <a:pt x="26836" y="38990"/>
                  <a:pt x="26845" y="38806"/>
                </a:cubicBezTo>
                <a:cubicBezTo>
                  <a:pt x="26832" y="38643"/>
                  <a:pt x="26710" y="38507"/>
                  <a:pt x="26546" y="38507"/>
                </a:cubicBezTo>
                <a:cubicBezTo>
                  <a:pt x="26541" y="38507"/>
                  <a:pt x="26535" y="38507"/>
                  <a:pt x="26530" y="38507"/>
                </a:cubicBezTo>
                <a:close/>
                <a:moveTo>
                  <a:pt x="11987" y="38656"/>
                </a:moveTo>
                <a:cubicBezTo>
                  <a:pt x="11780" y="38656"/>
                  <a:pt x="11680" y="38918"/>
                  <a:pt x="11826" y="39064"/>
                </a:cubicBezTo>
                <a:cubicBezTo>
                  <a:pt x="11879" y="39112"/>
                  <a:pt x="11941" y="39134"/>
                  <a:pt x="12002" y="39134"/>
                </a:cubicBezTo>
                <a:cubicBezTo>
                  <a:pt x="12129" y="39134"/>
                  <a:pt x="12247" y="39039"/>
                  <a:pt x="12247" y="38901"/>
                </a:cubicBezTo>
                <a:cubicBezTo>
                  <a:pt x="12247" y="38765"/>
                  <a:pt x="12139" y="38656"/>
                  <a:pt x="12003" y="38656"/>
                </a:cubicBezTo>
                <a:cubicBezTo>
                  <a:pt x="11997" y="38656"/>
                  <a:pt x="11992" y="38656"/>
                  <a:pt x="11987" y="38656"/>
                </a:cubicBezTo>
                <a:close/>
                <a:moveTo>
                  <a:pt x="23774" y="38561"/>
                </a:moveTo>
                <a:cubicBezTo>
                  <a:pt x="23379" y="38561"/>
                  <a:pt x="23357" y="39160"/>
                  <a:pt x="23760" y="39187"/>
                </a:cubicBezTo>
                <a:cubicBezTo>
                  <a:pt x="23768" y="39187"/>
                  <a:pt x="23775" y="39187"/>
                  <a:pt x="23782" y="39187"/>
                </a:cubicBezTo>
                <a:cubicBezTo>
                  <a:pt x="23949" y="39187"/>
                  <a:pt x="24086" y="39043"/>
                  <a:pt x="24086" y="38874"/>
                </a:cubicBezTo>
                <a:lnTo>
                  <a:pt x="24086" y="38874"/>
                </a:lnTo>
                <a:lnTo>
                  <a:pt x="24073" y="38887"/>
                </a:lnTo>
                <a:cubicBezTo>
                  <a:pt x="24086" y="38711"/>
                  <a:pt x="23950" y="38575"/>
                  <a:pt x="23787" y="38561"/>
                </a:cubicBezTo>
                <a:cubicBezTo>
                  <a:pt x="23783" y="38561"/>
                  <a:pt x="23778" y="38561"/>
                  <a:pt x="23774" y="38561"/>
                </a:cubicBezTo>
                <a:close/>
                <a:moveTo>
                  <a:pt x="21078" y="38628"/>
                </a:moveTo>
                <a:cubicBezTo>
                  <a:pt x="21072" y="38628"/>
                  <a:pt x="21066" y="38629"/>
                  <a:pt x="21060" y="38629"/>
                </a:cubicBezTo>
                <a:lnTo>
                  <a:pt x="21060" y="38629"/>
                </a:lnTo>
                <a:cubicBezTo>
                  <a:pt x="21058" y="38629"/>
                  <a:pt x="21055" y="38629"/>
                  <a:pt x="21053" y="38629"/>
                </a:cubicBezTo>
                <a:cubicBezTo>
                  <a:pt x="20792" y="38629"/>
                  <a:pt x="20665" y="38959"/>
                  <a:pt x="20851" y="39146"/>
                </a:cubicBezTo>
                <a:cubicBezTo>
                  <a:pt x="20914" y="39209"/>
                  <a:pt x="20992" y="39237"/>
                  <a:pt x="21068" y="39237"/>
                </a:cubicBezTo>
                <a:cubicBezTo>
                  <a:pt x="21222" y="39237"/>
                  <a:pt x="21368" y="39119"/>
                  <a:pt x="21368" y="38928"/>
                </a:cubicBezTo>
                <a:cubicBezTo>
                  <a:pt x="21381" y="38772"/>
                  <a:pt x="21244" y="38628"/>
                  <a:pt x="21078" y="38628"/>
                </a:cubicBezTo>
                <a:close/>
                <a:moveTo>
                  <a:pt x="30080" y="38724"/>
                </a:moveTo>
                <a:cubicBezTo>
                  <a:pt x="29849" y="38724"/>
                  <a:pt x="29727" y="39010"/>
                  <a:pt x="29890" y="39173"/>
                </a:cubicBezTo>
                <a:cubicBezTo>
                  <a:pt x="29944" y="39231"/>
                  <a:pt x="30011" y="39257"/>
                  <a:pt x="30077" y="39257"/>
                </a:cubicBezTo>
                <a:cubicBezTo>
                  <a:pt x="30211" y="39257"/>
                  <a:pt x="30339" y="39151"/>
                  <a:pt x="30339" y="38996"/>
                </a:cubicBezTo>
                <a:cubicBezTo>
                  <a:pt x="30339" y="38847"/>
                  <a:pt x="30230" y="38738"/>
                  <a:pt x="30080" y="38724"/>
                </a:cubicBezTo>
                <a:close/>
                <a:moveTo>
                  <a:pt x="33669" y="39064"/>
                </a:moveTo>
                <a:cubicBezTo>
                  <a:pt x="33614" y="39064"/>
                  <a:pt x="33587" y="39132"/>
                  <a:pt x="33546" y="39173"/>
                </a:cubicBezTo>
                <a:cubicBezTo>
                  <a:pt x="33574" y="39214"/>
                  <a:pt x="33614" y="39282"/>
                  <a:pt x="33655" y="39282"/>
                </a:cubicBezTo>
                <a:cubicBezTo>
                  <a:pt x="33659" y="39283"/>
                  <a:pt x="33662" y="39283"/>
                  <a:pt x="33666" y="39283"/>
                </a:cubicBezTo>
                <a:cubicBezTo>
                  <a:pt x="33706" y="39283"/>
                  <a:pt x="33757" y="39223"/>
                  <a:pt x="33832" y="39173"/>
                </a:cubicBezTo>
                <a:cubicBezTo>
                  <a:pt x="33750" y="39119"/>
                  <a:pt x="33696" y="39064"/>
                  <a:pt x="33669" y="39064"/>
                </a:cubicBezTo>
                <a:close/>
                <a:moveTo>
                  <a:pt x="18293" y="38683"/>
                </a:moveTo>
                <a:cubicBezTo>
                  <a:pt x="18032" y="38683"/>
                  <a:pt x="17892" y="39000"/>
                  <a:pt x="18078" y="39200"/>
                </a:cubicBezTo>
                <a:cubicBezTo>
                  <a:pt x="18142" y="39268"/>
                  <a:pt x="18220" y="39298"/>
                  <a:pt x="18297" y="39298"/>
                </a:cubicBezTo>
                <a:cubicBezTo>
                  <a:pt x="18451" y="39298"/>
                  <a:pt x="18599" y="39177"/>
                  <a:pt x="18609" y="38996"/>
                </a:cubicBezTo>
                <a:cubicBezTo>
                  <a:pt x="18609" y="38833"/>
                  <a:pt x="18473" y="38697"/>
                  <a:pt x="18310" y="38684"/>
                </a:cubicBezTo>
                <a:cubicBezTo>
                  <a:pt x="18304" y="38683"/>
                  <a:pt x="18299" y="38683"/>
                  <a:pt x="18293" y="38683"/>
                </a:cubicBezTo>
                <a:close/>
                <a:moveTo>
                  <a:pt x="10073" y="39023"/>
                </a:moveTo>
                <a:cubicBezTo>
                  <a:pt x="10032" y="39078"/>
                  <a:pt x="9964" y="39146"/>
                  <a:pt x="9964" y="39200"/>
                </a:cubicBezTo>
                <a:cubicBezTo>
                  <a:pt x="9977" y="39254"/>
                  <a:pt x="10059" y="39336"/>
                  <a:pt x="10100" y="39336"/>
                </a:cubicBezTo>
                <a:cubicBezTo>
                  <a:pt x="10168" y="39309"/>
                  <a:pt x="10222" y="39254"/>
                  <a:pt x="10249" y="39187"/>
                </a:cubicBezTo>
                <a:cubicBezTo>
                  <a:pt x="10249" y="39132"/>
                  <a:pt x="10181" y="39078"/>
                  <a:pt x="10141" y="39023"/>
                </a:cubicBezTo>
                <a:close/>
                <a:moveTo>
                  <a:pt x="27360" y="38755"/>
                </a:moveTo>
                <a:cubicBezTo>
                  <a:pt x="27285" y="38755"/>
                  <a:pt x="27208" y="38783"/>
                  <a:pt x="27144" y="38847"/>
                </a:cubicBezTo>
                <a:cubicBezTo>
                  <a:pt x="26968" y="39037"/>
                  <a:pt x="27104" y="39350"/>
                  <a:pt x="27362" y="39350"/>
                </a:cubicBezTo>
                <a:cubicBezTo>
                  <a:pt x="27525" y="39336"/>
                  <a:pt x="27647" y="39214"/>
                  <a:pt x="27661" y="39051"/>
                </a:cubicBezTo>
                <a:cubicBezTo>
                  <a:pt x="27652" y="38869"/>
                  <a:pt x="27510" y="38755"/>
                  <a:pt x="27360" y="38755"/>
                </a:cubicBezTo>
                <a:close/>
                <a:moveTo>
                  <a:pt x="15558" y="38804"/>
                </a:moveTo>
                <a:cubicBezTo>
                  <a:pt x="15321" y="38804"/>
                  <a:pt x="15191" y="39086"/>
                  <a:pt x="15360" y="39268"/>
                </a:cubicBezTo>
                <a:cubicBezTo>
                  <a:pt x="15417" y="39335"/>
                  <a:pt x="15495" y="39365"/>
                  <a:pt x="15572" y="39365"/>
                </a:cubicBezTo>
                <a:cubicBezTo>
                  <a:pt x="15712" y="39365"/>
                  <a:pt x="15849" y="39264"/>
                  <a:pt x="15849" y="39105"/>
                </a:cubicBezTo>
                <a:cubicBezTo>
                  <a:pt x="15863" y="38942"/>
                  <a:pt x="15754" y="38806"/>
                  <a:pt x="15605" y="38806"/>
                </a:cubicBezTo>
                <a:lnTo>
                  <a:pt x="15591" y="38806"/>
                </a:lnTo>
                <a:cubicBezTo>
                  <a:pt x="15580" y="38805"/>
                  <a:pt x="15569" y="38804"/>
                  <a:pt x="15558" y="38804"/>
                </a:cubicBezTo>
                <a:close/>
                <a:moveTo>
                  <a:pt x="12882" y="38900"/>
                </a:moveTo>
                <a:cubicBezTo>
                  <a:pt x="12874" y="38900"/>
                  <a:pt x="12867" y="38900"/>
                  <a:pt x="12859" y="38901"/>
                </a:cubicBezTo>
                <a:cubicBezTo>
                  <a:pt x="12642" y="38901"/>
                  <a:pt x="12533" y="39173"/>
                  <a:pt x="12682" y="39322"/>
                </a:cubicBezTo>
                <a:cubicBezTo>
                  <a:pt x="12734" y="39370"/>
                  <a:pt x="12797" y="39392"/>
                  <a:pt x="12859" y="39392"/>
                </a:cubicBezTo>
                <a:cubicBezTo>
                  <a:pt x="12990" y="39392"/>
                  <a:pt x="13113" y="39294"/>
                  <a:pt x="13104" y="39146"/>
                </a:cubicBezTo>
                <a:cubicBezTo>
                  <a:pt x="13104" y="39005"/>
                  <a:pt x="13007" y="38900"/>
                  <a:pt x="12882" y="38900"/>
                </a:cubicBezTo>
                <a:close/>
                <a:moveTo>
                  <a:pt x="24616" y="38806"/>
                </a:moveTo>
                <a:cubicBezTo>
                  <a:pt x="24344" y="38806"/>
                  <a:pt x="24195" y="39132"/>
                  <a:pt x="24385" y="39322"/>
                </a:cubicBezTo>
                <a:cubicBezTo>
                  <a:pt x="24449" y="39390"/>
                  <a:pt x="24527" y="39421"/>
                  <a:pt x="24604" y="39421"/>
                </a:cubicBezTo>
                <a:cubicBezTo>
                  <a:pt x="24757" y="39421"/>
                  <a:pt x="24902" y="39300"/>
                  <a:pt x="24902" y="39119"/>
                </a:cubicBezTo>
                <a:cubicBezTo>
                  <a:pt x="24915" y="38955"/>
                  <a:pt x="24779" y="38820"/>
                  <a:pt x="24616" y="38806"/>
                </a:cubicBezTo>
                <a:close/>
                <a:moveTo>
                  <a:pt x="30896" y="39010"/>
                </a:moveTo>
                <a:cubicBezTo>
                  <a:pt x="30597" y="39010"/>
                  <a:pt x="30588" y="39445"/>
                  <a:pt x="30882" y="39458"/>
                </a:cubicBezTo>
                <a:cubicBezTo>
                  <a:pt x="30890" y="39459"/>
                  <a:pt x="30898" y="39460"/>
                  <a:pt x="30905" y="39460"/>
                </a:cubicBezTo>
                <a:cubicBezTo>
                  <a:pt x="31030" y="39460"/>
                  <a:pt x="31128" y="39356"/>
                  <a:pt x="31141" y="39241"/>
                </a:cubicBezTo>
                <a:lnTo>
                  <a:pt x="31127" y="39241"/>
                </a:lnTo>
                <a:cubicBezTo>
                  <a:pt x="31127" y="39105"/>
                  <a:pt x="31032" y="39010"/>
                  <a:pt x="30910" y="39010"/>
                </a:cubicBezTo>
                <a:cubicBezTo>
                  <a:pt x="30905" y="39010"/>
                  <a:pt x="30900" y="39010"/>
                  <a:pt x="30896" y="39010"/>
                </a:cubicBezTo>
                <a:close/>
                <a:moveTo>
                  <a:pt x="21901" y="38873"/>
                </a:moveTo>
                <a:cubicBezTo>
                  <a:pt x="21895" y="38873"/>
                  <a:pt x="21890" y="38874"/>
                  <a:pt x="21884" y="38874"/>
                </a:cubicBezTo>
                <a:cubicBezTo>
                  <a:pt x="21721" y="38874"/>
                  <a:pt x="21585" y="39010"/>
                  <a:pt x="21585" y="39173"/>
                </a:cubicBezTo>
                <a:cubicBezTo>
                  <a:pt x="21585" y="39357"/>
                  <a:pt x="21742" y="39479"/>
                  <a:pt x="21901" y="39479"/>
                </a:cubicBezTo>
                <a:cubicBezTo>
                  <a:pt x="21977" y="39479"/>
                  <a:pt x="22054" y="39452"/>
                  <a:pt x="22115" y="39390"/>
                </a:cubicBezTo>
                <a:cubicBezTo>
                  <a:pt x="22288" y="39191"/>
                  <a:pt x="22162" y="38873"/>
                  <a:pt x="21901" y="38873"/>
                </a:cubicBezTo>
                <a:close/>
                <a:moveTo>
                  <a:pt x="19125" y="38969"/>
                </a:moveTo>
                <a:cubicBezTo>
                  <a:pt x="18731" y="38969"/>
                  <a:pt x="18731" y="39567"/>
                  <a:pt x="19125" y="39567"/>
                </a:cubicBezTo>
                <a:cubicBezTo>
                  <a:pt x="19288" y="39567"/>
                  <a:pt x="19424" y="39431"/>
                  <a:pt x="19424" y="39268"/>
                </a:cubicBezTo>
                <a:cubicBezTo>
                  <a:pt x="19424" y="39105"/>
                  <a:pt x="19288" y="38969"/>
                  <a:pt x="19125" y="38969"/>
                </a:cubicBezTo>
                <a:close/>
                <a:moveTo>
                  <a:pt x="28178" y="39023"/>
                </a:moveTo>
                <a:cubicBezTo>
                  <a:pt x="28028" y="39023"/>
                  <a:pt x="27906" y="39146"/>
                  <a:pt x="27906" y="39309"/>
                </a:cubicBezTo>
                <a:cubicBezTo>
                  <a:pt x="27906" y="39473"/>
                  <a:pt x="28047" y="39583"/>
                  <a:pt x="28190" y="39583"/>
                </a:cubicBezTo>
                <a:cubicBezTo>
                  <a:pt x="28259" y="39583"/>
                  <a:pt x="28328" y="39557"/>
                  <a:pt x="28381" y="39499"/>
                </a:cubicBezTo>
                <a:cubicBezTo>
                  <a:pt x="28558" y="39309"/>
                  <a:pt x="28422" y="39023"/>
                  <a:pt x="28178" y="39023"/>
                </a:cubicBezTo>
                <a:close/>
                <a:moveTo>
                  <a:pt x="16429" y="39050"/>
                </a:moveTo>
                <a:cubicBezTo>
                  <a:pt x="16422" y="39050"/>
                  <a:pt x="16414" y="39050"/>
                  <a:pt x="16407" y="39051"/>
                </a:cubicBezTo>
                <a:cubicBezTo>
                  <a:pt x="16162" y="39051"/>
                  <a:pt x="16040" y="39350"/>
                  <a:pt x="16216" y="39526"/>
                </a:cubicBezTo>
                <a:cubicBezTo>
                  <a:pt x="16274" y="39584"/>
                  <a:pt x="16345" y="39610"/>
                  <a:pt x="16414" y="39610"/>
                </a:cubicBezTo>
                <a:cubicBezTo>
                  <a:pt x="16557" y="39610"/>
                  <a:pt x="16692" y="39501"/>
                  <a:pt x="16692" y="39336"/>
                </a:cubicBezTo>
                <a:cubicBezTo>
                  <a:pt x="16692" y="39180"/>
                  <a:pt x="16581" y="39050"/>
                  <a:pt x="16429" y="39050"/>
                </a:cubicBezTo>
                <a:close/>
                <a:moveTo>
                  <a:pt x="10929" y="39282"/>
                </a:moveTo>
                <a:cubicBezTo>
                  <a:pt x="10861" y="39309"/>
                  <a:pt x="10793" y="39363"/>
                  <a:pt x="10766" y="39445"/>
                </a:cubicBezTo>
                <a:cubicBezTo>
                  <a:pt x="10742" y="39529"/>
                  <a:pt x="10813" y="39613"/>
                  <a:pt x="10895" y="39613"/>
                </a:cubicBezTo>
                <a:cubicBezTo>
                  <a:pt x="10906" y="39613"/>
                  <a:pt x="10918" y="39611"/>
                  <a:pt x="10929" y="39608"/>
                </a:cubicBezTo>
                <a:cubicBezTo>
                  <a:pt x="11010" y="39594"/>
                  <a:pt x="11065" y="39526"/>
                  <a:pt x="11133" y="39486"/>
                </a:cubicBezTo>
                <a:lnTo>
                  <a:pt x="11133" y="39404"/>
                </a:lnTo>
                <a:cubicBezTo>
                  <a:pt x="11065" y="39363"/>
                  <a:pt x="10997" y="39282"/>
                  <a:pt x="10929" y="39282"/>
                </a:cubicBezTo>
                <a:close/>
                <a:moveTo>
                  <a:pt x="13688" y="39132"/>
                </a:moveTo>
                <a:cubicBezTo>
                  <a:pt x="13471" y="39132"/>
                  <a:pt x="13348" y="39390"/>
                  <a:pt x="13511" y="39554"/>
                </a:cubicBezTo>
                <a:cubicBezTo>
                  <a:pt x="13561" y="39608"/>
                  <a:pt x="13625" y="39632"/>
                  <a:pt x="13687" y="39632"/>
                </a:cubicBezTo>
                <a:cubicBezTo>
                  <a:pt x="13812" y="39632"/>
                  <a:pt x="13933" y="39535"/>
                  <a:pt x="13933" y="39390"/>
                </a:cubicBezTo>
                <a:cubicBezTo>
                  <a:pt x="13946" y="39254"/>
                  <a:pt x="13824" y="39132"/>
                  <a:pt x="13688" y="39132"/>
                </a:cubicBezTo>
                <a:close/>
                <a:moveTo>
                  <a:pt x="25411" y="39077"/>
                </a:moveTo>
                <a:cubicBezTo>
                  <a:pt x="25270" y="39077"/>
                  <a:pt x="25146" y="39208"/>
                  <a:pt x="25133" y="39363"/>
                </a:cubicBezTo>
                <a:cubicBezTo>
                  <a:pt x="25133" y="39541"/>
                  <a:pt x="25281" y="39661"/>
                  <a:pt x="25435" y="39661"/>
                </a:cubicBezTo>
                <a:cubicBezTo>
                  <a:pt x="25505" y="39661"/>
                  <a:pt x="25576" y="39636"/>
                  <a:pt x="25636" y="39581"/>
                </a:cubicBezTo>
                <a:cubicBezTo>
                  <a:pt x="25826" y="39404"/>
                  <a:pt x="25704" y="39078"/>
                  <a:pt x="25432" y="39078"/>
                </a:cubicBezTo>
                <a:cubicBezTo>
                  <a:pt x="25425" y="39077"/>
                  <a:pt x="25418" y="39077"/>
                  <a:pt x="25411" y="39077"/>
                </a:cubicBezTo>
                <a:close/>
                <a:moveTo>
                  <a:pt x="31757" y="39294"/>
                </a:moveTo>
                <a:cubicBezTo>
                  <a:pt x="31751" y="39294"/>
                  <a:pt x="31745" y="39294"/>
                  <a:pt x="31739" y="39295"/>
                </a:cubicBezTo>
                <a:cubicBezTo>
                  <a:pt x="31731" y="39294"/>
                  <a:pt x="31723" y="39294"/>
                  <a:pt x="31716" y="39294"/>
                </a:cubicBezTo>
                <a:cubicBezTo>
                  <a:pt x="31606" y="39294"/>
                  <a:pt x="31536" y="39384"/>
                  <a:pt x="31548" y="39486"/>
                </a:cubicBezTo>
                <a:cubicBezTo>
                  <a:pt x="31548" y="39594"/>
                  <a:pt x="31644" y="39662"/>
                  <a:pt x="31739" y="39662"/>
                </a:cubicBezTo>
                <a:cubicBezTo>
                  <a:pt x="31834" y="39662"/>
                  <a:pt x="31929" y="39581"/>
                  <a:pt x="31915" y="39472"/>
                </a:cubicBezTo>
                <a:cubicBezTo>
                  <a:pt x="31928" y="39383"/>
                  <a:pt x="31846" y="39294"/>
                  <a:pt x="31757" y="39294"/>
                </a:cubicBezTo>
                <a:close/>
                <a:moveTo>
                  <a:pt x="22705" y="39152"/>
                </a:moveTo>
                <a:cubicBezTo>
                  <a:pt x="22632" y="39152"/>
                  <a:pt x="22558" y="39179"/>
                  <a:pt x="22496" y="39241"/>
                </a:cubicBezTo>
                <a:cubicBezTo>
                  <a:pt x="22306" y="39431"/>
                  <a:pt x="22455" y="39744"/>
                  <a:pt x="22713" y="39744"/>
                </a:cubicBezTo>
                <a:cubicBezTo>
                  <a:pt x="22877" y="39730"/>
                  <a:pt x="22999" y="39608"/>
                  <a:pt x="22999" y="39445"/>
                </a:cubicBezTo>
                <a:cubicBezTo>
                  <a:pt x="22999" y="39270"/>
                  <a:pt x="22856" y="39152"/>
                  <a:pt x="22705" y="39152"/>
                </a:cubicBezTo>
                <a:close/>
                <a:moveTo>
                  <a:pt x="29014" y="39275"/>
                </a:moveTo>
                <a:cubicBezTo>
                  <a:pt x="28951" y="39275"/>
                  <a:pt x="28886" y="39298"/>
                  <a:pt x="28830" y="39350"/>
                </a:cubicBezTo>
                <a:cubicBezTo>
                  <a:pt x="28667" y="39499"/>
                  <a:pt x="28776" y="39785"/>
                  <a:pt x="29007" y="39785"/>
                </a:cubicBezTo>
                <a:cubicBezTo>
                  <a:pt x="29014" y="39785"/>
                  <a:pt x="29022" y="39786"/>
                  <a:pt x="29030" y="39786"/>
                </a:cubicBezTo>
                <a:cubicBezTo>
                  <a:pt x="29155" y="39786"/>
                  <a:pt x="29252" y="39682"/>
                  <a:pt x="29265" y="39554"/>
                </a:cubicBezTo>
                <a:lnTo>
                  <a:pt x="29265" y="39540"/>
                </a:lnTo>
                <a:cubicBezTo>
                  <a:pt x="29274" y="39382"/>
                  <a:pt x="29150" y="39275"/>
                  <a:pt x="29014" y="39275"/>
                </a:cubicBezTo>
                <a:close/>
                <a:moveTo>
                  <a:pt x="19959" y="39210"/>
                </a:moveTo>
                <a:cubicBezTo>
                  <a:pt x="19808" y="39210"/>
                  <a:pt x="19655" y="39316"/>
                  <a:pt x="19669" y="39526"/>
                </a:cubicBezTo>
                <a:cubicBezTo>
                  <a:pt x="19655" y="39730"/>
                  <a:pt x="19808" y="39832"/>
                  <a:pt x="19959" y="39832"/>
                </a:cubicBezTo>
                <a:cubicBezTo>
                  <a:pt x="20111" y="39832"/>
                  <a:pt x="20260" y="39730"/>
                  <a:pt x="20240" y="39526"/>
                </a:cubicBezTo>
                <a:cubicBezTo>
                  <a:pt x="20260" y="39316"/>
                  <a:pt x="20111" y="39210"/>
                  <a:pt x="19959" y="39210"/>
                </a:cubicBezTo>
                <a:close/>
                <a:moveTo>
                  <a:pt x="32579" y="39606"/>
                </a:moveTo>
                <a:cubicBezTo>
                  <a:pt x="32575" y="39606"/>
                  <a:pt x="32571" y="39607"/>
                  <a:pt x="32568" y="39608"/>
                </a:cubicBezTo>
                <a:cubicBezTo>
                  <a:pt x="32513" y="39608"/>
                  <a:pt x="32473" y="39676"/>
                  <a:pt x="32432" y="39717"/>
                </a:cubicBezTo>
                <a:cubicBezTo>
                  <a:pt x="32473" y="39771"/>
                  <a:pt x="32513" y="39839"/>
                  <a:pt x="32568" y="39839"/>
                </a:cubicBezTo>
                <a:cubicBezTo>
                  <a:pt x="32571" y="39840"/>
                  <a:pt x="32575" y="39841"/>
                  <a:pt x="32579" y="39841"/>
                </a:cubicBezTo>
                <a:cubicBezTo>
                  <a:pt x="32616" y="39841"/>
                  <a:pt x="32657" y="39780"/>
                  <a:pt x="32731" y="39730"/>
                </a:cubicBezTo>
                <a:cubicBezTo>
                  <a:pt x="32669" y="39668"/>
                  <a:pt x="32618" y="39606"/>
                  <a:pt x="32579" y="39606"/>
                </a:cubicBezTo>
                <a:close/>
                <a:moveTo>
                  <a:pt x="17236" y="39295"/>
                </a:moveTo>
                <a:cubicBezTo>
                  <a:pt x="16991" y="39295"/>
                  <a:pt x="16869" y="39594"/>
                  <a:pt x="17045" y="39771"/>
                </a:cubicBezTo>
                <a:cubicBezTo>
                  <a:pt x="17099" y="39824"/>
                  <a:pt x="17167" y="39849"/>
                  <a:pt x="17234" y="39849"/>
                </a:cubicBezTo>
                <a:cubicBezTo>
                  <a:pt x="17373" y="39849"/>
                  <a:pt x="17512" y="39745"/>
                  <a:pt x="17521" y="39581"/>
                </a:cubicBezTo>
                <a:cubicBezTo>
                  <a:pt x="17521" y="39418"/>
                  <a:pt x="17385" y="39295"/>
                  <a:pt x="17236" y="39295"/>
                </a:cubicBezTo>
                <a:close/>
                <a:moveTo>
                  <a:pt x="14515" y="39376"/>
                </a:moveTo>
                <a:cubicBezTo>
                  <a:pt x="14307" y="39376"/>
                  <a:pt x="14181" y="39639"/>
                  <a:pt x="14327" y="39798"/>
                </a:cubicBezTo>
                <a:cubicBezTo>
                  <a:pt x="14384" y="39855"/>
                  <a:pt x="14454" y="39880"/>
                  <a:pt x="14521" y="39880"/>
                </a:cubicBezTo>
                <a:cubicBezTo>
                  <a:pt x="14648" y="39880"/>
                  <a:pt x="14767" y="39791"/>
                  <a:pt x="14776" y="39649"/>
                </a:cubicBezTo>
                <a:cubicBezTo>
                  <a:pt x="14776" y="39499"/>
                  <a:pt x="14667" y="39390"/>
                  <a:pt x="14531" y="39377"/>
                </a:cubicBezTo>
                <a:cubicBezTo>
                  <a:pt x="14526" y="39376"/>
                  <a:pt x="14520" y="39376"/>
                  <a:pt x="14515" y="39376"/>
                </a:cubicBezTo>
                <a:close/>
                <a:moveTo>
                  <a:pt x="11734" y="39535"/>
                </a:moveTo>
                <a:cubicBezTo>
                  <a:pt x="11642" y="39535"/>
                  <a:pt x="11569" y="39621"/>
                  <a:pt x="11581" y="39717"/>
                </a:cubicBezTo>
                <a:cubicBezTo>
                  <a:pt x="11568" y="39812"/>
                  <a:pt x="11636" y="39893"/>
                  <a:pt x="11744" y="39907"/>
                </a:cubicBezTo>
                <a:cubicBezTo>
                  <a:pt x="11751" y="39908"/>
                  <a:pt x="11758" y="39908"/>
                  <a:pt x="11765" y="39908"/>
                </a:cubicBezTo>
                <a:cubicBezTo>
                  <a:pt x="11853" y="39908"/>
                  <a:pt x="11936" y="39831"/>
                  <a:pt x="11948" y="39730"/>
                </a:cubicBezTo>
                <a:cubicBezTo>
                  <a:pt x="11962" y="39621"/>
                  <a:pt x="11880" y="39540"/>
                  <a:pt x="11772" y="39540"/>
                </a:cubicBezTo>
                <a:cubicBezTo>
                  <a:pt x="11759" y="39537"/>
                  <a:pt x="11746" y="39535"/>
                  <a:pt x="11734" y="39535"/>
                </a:cubicBezTo>
                <a:close/>
                <a:moveTo>
                  <a:pt x="26234" y="39363"/>
                </a:moveTo>
                <a:cubicBezTo>
                  <a:pt x="25880" y="39363"/>
                  <a:pt x="25885" y="39907"/>
                  <a:pt x="26247" y="39921"/>
                </a:cubicBezTo>
                <a:cubicBezTo>
                  <a:pt x="26623" y="39907"/>
                  <a:pt x="26628" y="39363"/>
                  <a:pt x="26261" y="39363"/>
                </a:cubicBezTo>
                <a:cubicBezTo>
                  <a:pt x="26257" y="39363"/>
                  <a:pt x="26252" y="39363"/>
                  <a:pt x="26247" y="39363"/>
                </a:cubicBezTo>
                <a:cubicBezTo>
                  <a:pt x="26243" y="39363"/>
                  <a:pt x="26239" y="39363"/>
                  <a:pt x="26234" y="39363"/>
                </a:cubicBezTo>
                <a:close/>
                <a:moveTo>
                  <a:pt x="23563" y="39417"/>
                </a:moveTo>
                <a:cubicBezTo>
                  <a:pt x="23556" y="39417"/>
                  <a:pt x="23549" y="39417"/>
                  <a:pt x="23543" y="39418"/>
                </a:cubicBezTo>
                <a:cubicBezTo>
                  <a:pt x="23537" y="39417"/>
                  <a:pt x="23532" y="39417"/>
                  <a:pt x="23526" y="39417"/>
                </a:cubicBezTo>
                <a:cubicBezTo>
                  <a:pt x="23279" y="39417"/>
                  <a:pt x="23152" y="39720"/>
                  <a:pt x="23325" y="39893"/>
                </a:cubicBezTo>
                <a:cubicBezTo>
                  <a:pt x="23387" y="39951"/>
                  <a:pt x="23460" y="39976"/>
                  <a:pt x="23530" y="39976"/>
                </a:cubicBezTo>
                <a:cubicBezTo>
                  <a:pt x="23678" y="39976"/>
                  <a:pt x="23814" y="39864"/>
                  <a:pt x="23814" y="39689"/>
                </a:cubicBezTo>
                <a:cubicBezTo>
                  <a:pt x="23827" y="39547"/>
                  <a:pt x="23704" y="39417"/>
                  <a:pt x="23563" y="39417"/>
                </a:cubicBezTo>
                <a:close/>
                <a:moveTo>
                  <a:pt x="20811" y="39472"/>
                </a:moveTo>
                <a:cubicBezTo>
                  <a:pt x="20566" y="39472"/>
                  <a:pt x="20430" y="39785"/>
                  <a:pt x="20607" y="39961"/>
                </a:cubicBezTo>
                <a:cubicBezTo>
                  <a:pt x="20664" y="40019"/>
                  <a:pt x="20735" y="40044"/>
                  <a:pt x="20806" y="40044"/>
                </a:cubicBezTo>
                <a:cubicBezTo>
                  <a:pt x="20953" y="40044"/>
                  <a:pt x="21096" y="39932"/>
                  <a:pt x="21096" y="39757"/>
                </a:cubicBezTo>
                <a:cubicBezTo>
                  <a:pt x="21096" y="39608"/>
                  <a:pt x="20974" y="39472"/>
                  <a:pt x="20811" y="39472"/>
                </a:cubicBezTo>
                <a:close/>
                <a:moveTo>
                  <a:pt x="29820" y="39594"/>
                </a:moveTo>
                <a:cubicBezTo>
                  <a:pt x="29626" y="39594"/>
                  <a:pt x="29527" y="39829"/>
                  <a:pt x="29673" y="39975"/>
                </a:cubicBezTo>
                <a:cubicBezTo>
                  <a:pt x="29716" y="40023"/>
                  <a:pt x="29772" y="40044"/>
                  <a:pt x="29826" y="40044"/>
                </a:cubicBezTo>
                <a:cubicBezTo>
                  <a:pt x="29941" y="40044"/>
                  <a:pt x="30053" y="39950"/>
                  <a:pt x="30053" y="39812"/>
                </a:cubicBezTo>
                <a:cubicBezTo>
                  <a:pt x="30053" y="39689"/>
                  <a:pt x="29958" y="39594"/>
                  <a:pt x="29836" y="39594"/>
                </a:cubicBezTo>
                <a:cubicBezTo>
                  <a:pt x="29830" y="39594"/>
                  <a:pt x="29825" y="39594"/>
                  <a:pt x="29820" y="39594"/>
                </a:cubicBezTo>
                <a:close/>
                <a:moveTo>
                  <a:pt x="18065" y="39540"/>
                </a:moveTo>
                <a:cubicBezTo>
                  <a:pt x="17820" y="39540"/>
                  <a:pt x="17698" y="39839"/>
                  <a:pt x="17875" y="40016"/>
                </a:cubicBezTo>
                <a:cubicBezTo>
                  <a:pt x="17926" y="40071"/>
                  <a:pt x="17991" y="40096"/>
                  <a:pt x="18056" y="40096"/>
                </a:cubicBezTo>
                <a:cubicBezTo>
                  <a:pt x="18196" y="40096"/>
                  <a:pt x="18337" y="39979"/>
                  <a:pt x="18337" y="39812"/>
                </a:cubicBezTo>
                <a:cubicBezTo>
                  <a:pt x="18337" y="39662"/>
                  <a:pt x="18214" y="39540"/>
                  <a:pt x="18065" y="39540"/>
                </a:cubicBezTo>
                <a:close/>
                <a:moveTo>
                  <a:pt x="27082" y="39609"/>
                </a:moveTo>
                <a:cubicBezTo>
                  <a:pt x="27017" y="39609"/>
                  <a:pt x="26952" y="39633"/>
                  <a:pt x="26900" y="39689"/>
                </a:cubicBezTo>
                <a:cubicBezTo>
                  <a:pt x="26723" y="39853"/>
                  <a:pt x="26845" y="40152"/>
                  <a:pt x="27090" y="40152"/>
                </a:cubicBezTo>
                <a:cubicBezTo>
                  <a:pt x="27226" y="40138"/>
                  <a:pt x="27348" y="40029"/>
                  <a:pt x="27348" y="39880"/>
                </a:cubicBezTo>
                <a:cubicBezTo>
                  <a:pt x="27358" y="39722"/>
                  <a:pt x="27221" y="39609"/>
                  <a:pt x="27082" y="39609"/>
                </a:cubicBezTo>
                <a:close/>
                <a:moveTo>
                  <a:pt x="15356" y="39661"/>
                </a:moveTo>
                <a:cubicBezTo>
                  <a:pt x="15348" y="39661"/>
                  <a:pt x="15341" y="39661"/>
                  <a:pt x="15333" y="39662"/>
                </a:cubicBezTo>
                <a:cubicBezTo>
                  <a:pt x="15115" y="39676"/>
                  <a:pt x="15007" y="39934"/>
                  <a:pt x="15170" y="40097"/>
                </a:cubicBezTo>
                <a:cubicBezTo>
                  <a:pt x="15220" y="40143"/>
                  <a:pt x="15278" y="40163"/>
                  <a:pt x="15336" y="40163"/>
                </a:cubicBezTo>
                <a:cubicBezTo>
                  <a:pt x="15466" y="40163"/>
                  <a:pt x="15591" y="40058"/>
                  <a:pt x="15591" y="39907"/>
                </a:cubicBezTo>
                <a:cubicBezTo>
                  <a:pt x="15591" y="39766"/>
                  <a:pt x="15482" y="39661"/>
                  <a:pt x="15356" y="39661"/>
                </a:cubicBezTo>
                <a:close/>
                <a:moveTo>
                  <a:pt x="12566" y="39770"/>
                </a:moveTo>
                <a:cubicBezTo>
                  <a:pt x="12467" y="39770"/>
                  <a:pt x="12383" y="39860"/>
                  <a:pt x="12383" y="39975"/>
                </a:cubicBezTo>
                <a:cubicBezTo>
                  <a:pt x="12383" y="40084"/>
                  <a:pt x="12465" y="40165"/>
                  <a:pt x="12574" y="40165"/>
                </a:cubicBezTo>
                <a:cubicBezTo>
                  <a:pt x="12696" y="40165"/>
                  <a:pt x="12791" y="40070"/>
                  <a:pt x="12777" y="39961"/>
                </a:cubicBezTo>
                <a:cubicBezTo>
                  <a:pt x="12777" y="39853"/>
                  <a:pt x="12696" y="39771"/>
                  <a:pt x="12587" y="39771"/>
                </a:cubicBezTo>
                <a:cubicBezTo>
                  <a:pt x="12580" y="39770"/>
                  <a:pt x="12573" y="39770"/>
                  <a:pt x="12566" y="39770"/>
                </a:cubicBezTo>
                <a:close/>
                <a:moveTo>
                  <a:pt x="24358" y="39662"/>
                </a:moveTo>
                <a:cubicBezTo>
                  <a:pt x="24209" y="39662"/>
                  <a:pt x="24086" y="39785"/>
                  <a:pt x="24086" y="39934"/>
                </a:cubicBezTo>
                <a:cubicBezTo>
                  <a:pt x="24086" y="40102"/>
                  <a:pt x="24227" y="40212"/>
                  <a:pt x="24368" y="40212"/>
                </a:cubicBezTo>
                <a:cubicBezTo>
                  <a:pt x="24433" y="40212"/>
                  <a:pt x="24497" y="40189"/>
                  <a:pt x="24548" y="40138"/>
                </a:cubicBezTo>
                <a:cubicBezTo>
                  <a:pt x="24725" y="39961"/>
                  <a:pt x="24603" y="39662"/>
                  <a:pt x="24358" y="39662"/>
                </a:cubicBezTo>
                <a:close/>
                <a:moveTo>
                  <a:pt x="30678" y="39866"/>
                </a:moveTo>
                <a:cubicBezTo>
                  <a:pt x="30570" y="39866"/>
                  <a:pt x="30475" y="39948"/>
                  <a:pt x="30475" y="40043"/>
                </a:cubicBezTo>
                <a:cubicBezTo>
                  <a:pt x="30465" y="40157"/>
                  <a:pt x="30562" y="40245"/>
                  <a:pt x="30664" y="40245"/>
                </a:cubicBezTo>
                <a:cubicBezTo>
                  <a:pt x="30707" y="40245"/>
                  <a:pt x="30751" y="40229"/>
                  <a:pt x="30787" y="40192"/>
                </a:cubicBezTo>
                <a:cubicBezTo>
                  <a:pt x="30923" y="40084"/>
                  <a:pt x="30842" y="39880"/>
                  <a:pt x="30678" y="39866"/>
                </a:cubicBezTo>
                <a:close/>
                <a:moveTo>
                  <a:pt x="21628" y="39729"/>
                </a:moveTo>
                <a:cubicBezTo>
                  <a:pt x="21285" y="39729"/>
                  <a:pt x="21268" y="40261"/>
                  <a:pt x="21626" y="40274"/>
                </a:cubicBezTo>
                <a:cubicBezTo>
                  <a:pt x="21631" y="40274"/>
                  <a:pt x="21635" y="40274"/>
                  <a:pt x="21639" y="40274"/>
                </a:cubicBezTo>
                <a:cubicBezTo>
                  <a:pt x="21994" y="40274"/>
                  <a:pt x="22016" y="39744"/>
                  <a:pt x="21653" y="39730"/>
                </a:cubicBezTo>
                <a:cubicBezTo>
                  <a:pt x="21644" y="39730"/>
                  <a:pt x="21636" y="39729"/>
                  <a:pt x="21628" y="39729"/>
                </a:cubicBezTo>
                <a:close/>
                <a:moveTo>
                  <a:pt x="10684" y="40192"/>
                </a:moveTo>
                <a:cubicBezTo>
                  <a:pt x="10657" y="40192"/>
                  <a:pt x="10630" y="40247"/>
                  <a:pt x="10603" y="40274"/>
                </a:cubicBezTo>
                <a:cubicBezTo>
                  <a:pt x="10630" y="40301"/>
                  <a:pt x="10657" y="40355"/>
                  <a:pt x="10698" y="40355"/>
                </a:cubicBezTo>
                <a:cubicBezTo>
                  <a:pt x="10702" y="40357"/>
                  <a:pt x="10706" y="40358"/>
                  <a:pt x="10711" y="40358"/>
                </a:cubicBezTo>
                <a:cubicBezTo>
                  <a:pt x="10745" y="40358"/>
                  <a:pt x="10772" y="40310"/>
                  <a:pt x="10820" y="40274"/>
                </a:cubicBezTo>
                <a:cubicBezTo>
                  <a:pt x="10752" y="40233"/>
                  <a:pt x="10725" y="40192"/>
                  <a:pt x="10684" y="40192"/>
                </a:cubicBezTo>
                <a:close/>
                <a:moveTo>
                  <a:pt x="18894" y="39825"/>
                </a:moveTo>
                <a:cubicBezTo>
                  <a:pt x="18744" y="39825"/>
                  <a:pt x="18622" y="39934"/>
                  <a:pt x="18622" y="40084"/>
                </a:cubicBezTo>
                <a:cubicBezTo>
                  <a:pt x="18613" y="40251"/>
                  <a:pt x="18751" y="40362"/>
                  <a:pt x="18891" y="40362"/>
                </a:cubicBezTo>
                <a:cubicBezTo>
                  <a:pt x="18955" y="40362"/>
                  <a:pt x="19020" y="40339"/>
                  <a:pt x="19071" y="40287"/>
                </a:cubicBezTo>
                <a:cubicBezTo>
                  <a:pt x="19247" y="40124"/>
                  <a:pt x="19139" y="39825"/>
                  <a:pt x="18894" y="39825"/>
                </a:cubicBezTo>
                <a:close/>
                <a:moveTo>
                  <a:pt x="27890" y="39879"/>
                </a:moveTo>
                <a:cubicBezTo>
                  <a:pt x="27683" y="39879"/>
                  <a:pt x="27583" y="40142"/>
                  <a:pt x="27729" y="40301"/>
                </a:cubicBezTo>
                <a:cubicBezTo>
                  <a:pt x="27781" y="40349"/>
                  <a:pt x="27843" y="40370"/>
                  <a:pt x="27903" y="40370"/>
                </a:cubicBezTo>
                <a:cubicBezTo>
                  <a:pt x="28031" y="40370"/>
                  <a:pt x="28150" y="40273"/>
                  <a:pt x="28150" y="40124"/>
                </a:cubicBezTo>
                <a:cubicBezTo>
                  <a:pt x="28150" y="39988"/>
                  <a:pt x="28042" y="39880"/>
                  <a:pt x="27906" y="39880"/>
                </a:cubicBezTo>
                <a:cubicBezTo>
                  <a:pt x="27900" y="39879"/>
                  <a:pt x="27895" y="39879"/>
                  <a:pt x="27890" y="39879"/>
                </a:cubicBezTo>
                <a:close/>
                <a:moveTo>
                  <a:pt x="16162" y="39907"/>
                </a:moveTo>
                <a:cubicBezTo>
                  <a:pt x="16026" y="39907"/>
                  <a:pt x="15917" y="40016"/>
                  <a:pt x="15917" y="40138"/>
                </a:cubicBezTo>
                <a:cubicBezTo>
                  <a:pt x="15908" y="40296"/>
                  <a:pt x="16032" y="40403"/>
                  <a:pt x="16163" y="40403"/>
                </a:cubicBezTo>
                <a:cubicBezTo>
                  <a:pt x="16224" y="40403"/>
                  <a:pt x="16287" y="40380"/>
                  <a:pt x="16339" y="40328"/>
                </a:cubicBezTo>
                <a:cubicBezTo>
                  <a:pt x="16502" y="40179"/>
                  <a:pt x="16379" y="39907"/>
                  <a:pt x="16162" y="39907"/>
                </a:cubicBezTo>
                <a:close/>
                <a:moveTo>
                  <a:pt x="13390" y="40002"/>
                </a:moveTo>
                <a:cubicBezTo>
                  <a:pt x="13112" y="40002"/>
                  <a:pt x="13121" y="40425"/>
                  <a:pt x="13391" y="40425"/>
                </a:cubicBezTo>
                <a:cubicBezTo>
                  <a:pt x="13399" y="40425"/>
                  <a:pt x="13408" y="40424"/>
                  <a:pt x="13416" y="40423"/>
                </a:cubicBezTo>
                <a:cubicBezTo>
                  <a:pt x="13525" y="40410"/>
                  <a:pt x="13620" y="40315"/>
                  <a:pt x="13620" y="40206"/>
                </a:cubicBezTo>
                <a:cubicBezTo>
                  <a:pt x="13607" y="40097"/>
                  <a:pt x="13525" y="40002"/>
                  <a:pt x="13416" y="40002"/>
                </a:cubicBezTo>
                <a:lnTo>
                  <a:pt x="13403" y="40002"/>
                </a:lnTo>
                <a:cubicBezTo>
                  <a:pt x="13398" y="40002"/>
                  <a:pt x="13394" y="40002"/>
                  <a:pt x="13390" y="40002"/>
                </a:cubicBezTo>
                <a:close/>
                <a:moveTo>
                  <a:pt x="31480" y="40179"/>
                </a:moveTo>
                <a:lnTo>
                  <a:pt x="31480" y="40192"/>
                </a:lnTo>
                <a:cubicBezTo>
                  <a:pt x="31426" y="40192"/>
                  <a:pt x="31358" y="40274"/>
                  <a:pt x="31358" y="40315"/>
                </a:cubicBezTo>
                <a:cubicBezTo>
                  <a:pt x="31385" y="40369"/>
                  <a:pt x="31426" y="40410"/>
                  <a:pt x="31494" y="40437"/>
                </a:cubicBezTo>
                <a:cubicBezTo>
                  <a:pt x="31535" y="40437"/>
                  <a:pt x="31589" y="40369"/>
                  <a:pt x="31684" y="40301"/>
                </a:cubicBezTo>
                <a:cubicBezTo>
                  <a:pt x="31576" y="40233"/>
                  <a:pt x="31521" y="40179"/>
                  <a:pt x="31480" y="40179"/>
                </a:cubicBezTo>
                <a:close/>
                <a:moveTo>
                  <a:pt x="25187" y="39921"/>
                </a:moveTo>
                <a:cubicBezTo>
                  <a:pt x="25038" y="39921"/>
                  <a:pt x="24929" y="40043"/>
                  <a:pt x="24915" y="40179"/>
                </a:cubicBezTo>
                <a:cubicBezTo>
                  <a:pt x="24915" y="40343"/>
                  <a:pt x="25045" y="40447"/>
                  <a:pt x="25183" y="40447"/>
                </a:cubicBezTo>
                <a:cubicBezTo>
                  <a:pt x="25250" y="40447"/>
                  <a:pt x="25320" y="40422"/>
                  <a:pt x="25378" y="40369"/>
                </a:cubicBezTo>
                <a:cubicBezTo>
                  <a:pt x="25541" y="40206"/>
                  <a:pt x="25418" y="39921"/>
                  <a:pt x="25187" y="39921"/>
                </a:cubicBezTo>
                <a:close/>
                <a:moveTo>
                  <a:pt x="22459" y="40003"/>
                </a:moveTo>
                <a:cubicBezTo>
                  <a:pt x="22395" y="40003"/>
                  <a:pt x="22330" y="40028"/>
                  <a:pt x="22278" y="40084"/>
                </a:cubicBezTo>
                <a:cubicBezTo>
                  <a:pt x="22102" y="40247"/>
                  <a:pt x="22224" y="40546"/>
                  <a:pt x="22469" y="40546"/>
                </a:cubicBezTo>
                <a:cubicBezTo>
                  <a:pt x="22605" y="40532"/>
                  <a:pt x="22713" y="40423"/>
                  <a:pt x="22727" y="40287"/>
                </a:cubicBezTo>
                <a:cubicBezTo>
                  <a:pt x="22736" y="40120"/>
                  <a:pt x="22599" y="40003"/>
                  <a:pt x="22459" y="40003"/>
                </a:cubicBezTo>
                <a:close/>
                <a:moveTo>
                  <a:pt x="19710" y="40070"/>
                </a:moveTo>
                <a:cubicBezTo>
                  <a:pt x="19478" y="40084"/>
                  <a:pt x="19370" y="40369"/>
                  <a:pt x="19533" y="40519"/>
                </a:cubicBezTo>
                <a:cubicBezTo>
                  <a:pt x="19584" y="40570"/>
                  <a:pt x="19648" y="40593"/>
                  <a:pt x="19711" y="40593"/>
                </a:cubicBezTo>
                <a:cubicBezTo>
                  <a:pt x="19847" y="40593"/>
                  <a:pt x="19977" y="40486"/>
                  <a:pt x="19968" y="40328"/>
                </a:cubicBezTo>
                <a:cubicBezTo>
                  <a:pt x="19968" y="40179"/>
                  <a:pt x="19845" y="40070"/>
                  <a:pt x="19710" y="40070"/>
                </a:cubicBezTo>
                <a:close/>
                <a:moveTo>
                  <a:pt x="28755" y="40151"/>
                </a:moveTo>
                <a:cubicBezTo>
                  <a:pt x="28749" y="40151"/>
                  <a:pt x="28742" y="40151"/>
                  <a:pt x="28735" y="40152"/>
                </a:cubicBezTo>
                <a:lnTo>
                  <a:pt x="28735" y="40165"/>
                </a:lnTo>
                <a:cubicBezTo>
                  <a:pt x="28544" y="40165"/>
                  <a:pt x="28436" y="40396"/>
                  <a:pt x="28572" y="40532"/>
                </a:cubicBezTo>
                <a:cubicBezTo>
                  <a:pt x="28618" y="40578"/>
                  <a:pt x="28676" y="40599"/>
                  <a:pt x="28733" y="40599"/>
                </a:cubicBezTo>
                <a:cubicBezTo>
                  <a:pt x="28845" y="40599"/>
                  <a:pt x="28952" y="40518"/>
                  <a:pt x="28952" y="40383"/>
                </a:cubicBezTo>
                <a:cubicBezTo>
                  <a:pt x="28965" y="40267"/>
                  <a:pt x="28880" y="40151"/>
                  <a:pt x="28755" y="40151"/>
                </a:cubicBezTo>
                <a:close/>
                <a:moveTo>
                  <a:pt x="11527" y="40451"/>
                </a:moveTo>
                <a:cubicBezTo>
                  <a:pt x="11473" y="40464"/>
                  <a:pt x="11445" y="40505"/>
                  <a:pt x="11418" y="40559"/>
                </a:cubicBezTo>
                <a:cubicBezTo>
                  <a:pt x="11418" y="40573"/>
                  <a:pt x="11473" y="40641"/>
                  <a:pt x="11513" y="40641"/>
                </a:cubicBezTo>
                <a:cubicBezTo>
                  <a:pt x="11541" y="40641"/>
                  <a:pt x="11595" y="40600"/>
                  <a:pt x="11663" y="40559"/>
                </a:cubicBezTo>
                <a:cubicBezTo>
                  <a:pt x="11595" y="40505"/>
                  <a:pt x="11554" y="40451"/>
                  <a:pt x="11527" y="40451"/>
                </a:cubicBezTo>
                <a:close/>
                <a:moveTo>
                  <a:pt x="16982" y="40150"/>
                </a:moveTo>
                <a:cubicBezTo>
                  <a:pt x="16922" y="40150"/>
                  <a:pt x="16862" y="40172"/>
                  <a:pt x="16814" y="40220"/>
                </a:cubicBezTo>
                <a:cubicBezTo>
                  <a:pt x="16665" y="40383"/>
                  <a:pt x="16774" y="40641"/>
                  <a:pt x="16991" y="40641"/>
                </a:cubicBezTo>
                <a:cubicBezTo>
                  <a:pt x="17127" y="40641"/>
                  <a:pt x="17236" y="40532"/>
                  <a:pt x="17236" y="40396"/>
                </a:cubicBezTo>
                <a:cubicBezTo>
                  <a:pt x="17236" y="40248"/>
                  <a:pt x="17110" y="40150"/>
                  <a:pt x="16982" y="40150"/>
                </a:cubicBezTo>
                <a:close/>
                <a:moveTo>
                  <a:pt x="14232" y="40247"/>
                </a:moveTo>
                <a:cubicBezTo>
                  <a:pt x="14123" y="40247"/>
                  <a:pt x="14028" y="40342"/>
                  <a:pt x="14028" y="40451"/>
                </a:cubicBezTo>
                <a:cubicBezTo>
                  <a:pt x="14028" y="40573"/>
                  <a:pt x="14123" y="40668"/>
                  <a:pt x="14245" y="40668"/>
                </a:cubicBezTo>
                <a:cubicBezTo>
                  <a:pt x="14368" y="40668"/>
                  <a:pt x="14449" y="40559"/>
                  <a:pt x="14449" y="40451"/>
                </a:cubicBezTo>
                <a:cubicBezTo>
                  <a:pt x="14449" y="40328"/>
                  <a:pt x="14354" y="40247"/>
                  <a:pt x="14232" y="40247"/>
                </a:cubicBezTo>
                <a:close/>
                <a:moveTo>
                  <a:pt x="26016" y="40206"/>
                </a:moveTo>
                <a:cubicBezTo>
                  <a:pt x="25867" y="40206"/>
                  <a:pt x="25758" y="40315"/>
                  <a:pt x="25772" y="40464"/>
                </a:cubicBezTo>
                <a:lnTo>
                  <a:pt x="25772" y="40451"/>
                </a:lnTo>
                <a:cubicBezTo>
                  <a:pt x="25772" y="40605"/>
                  <a:pt x="25894" y="40705"/>
                  <a:pt x="26019" y="40705"/>
                </a:cubicBezTo>
                <a:cubicBezTo>
                  <a:pt x="26081" y="40705"/>
                  <a:pt x="26144" y="40681"/>
                  <a:pt x="26193" y="40627"/>
                </a:cubicBezTo>
                <a:cubicBezTo>
                  <a:pt x="26343" y="40464"/>
                  <a:pt x="26234" y="40206"/>
                  <a:pt x="26016" y="40206"/>
                </a:cubicBezTo>
                <a:close/>
                <a:moveTo>
                  <a:pt x="23291" y="40267"/>
                </a:moveTo>
                <a:cubicBezTo>
                  <a:pt x="23168" y="40267"/>
                  <a:pt x="23049" y="40363"/>
                  <a:pt x="23040" y="40505"/>
                </a:cubicBezTo>
                <a:cubicBezTo>
                  <a:pt x="23026" y="40641"/>
                  <a:pt x="23135" y="40763"/>
                  <a:pt x="23271" y="40777"/>
                </a:cubicBezTo>
                <a:cubicBezTo>
                  <a:pt x="23502" y="40777"/>
                  <a:pt x="23624" y="40519"/>
                  <a:pt x="23475" y="40355"/>
                </a:cubicBezTo>
                <a:cubicBezTo>
                  <a:pt x="23423" y="40294"/>
                  <a:pt x="23356" y="40267"/>
                  <a:pt x="23291" y="40267"/>
                </a:cubicBezTo>
                <a:close/>
                <a:moveTo>
                  <a:pt x="29584" y="40449"/>
                </a:moveTo>
                <a:cubicBezTo>
                  <a:pt x="29485" y="40449"/>
                  <a:pt x="29403" y="40537"/>
                  <a:pt x="29414" y="40638"/>
                </a:cubicBezTo>
                <a:lnTo>
                  <a:pt x="29414" y="40638"/>
                </a:lnTo>
                <a:cubicBezTo>
                  <a:pt x="29413" y="40757"/>
                  <a:pt x="29504" y="40818"/>
                  <a:pt x="29594" y="40818"/>
                </a:cubicBezTo>
                <a:cubicBezTo>
                  <a:pt x="29681" y="40818"/>
                  <a:pt x="29768" y="40760"/>
                  <a:pt x="29768" y="40641"/>
                </a:cubicBezTo>
                <a:cubicBezTo>
                  <a:pt x="29768" y="40532"/>
                  <a:pt x="29713" y="40478"/>
                  <a:pt x="29605" y="40451"/>
                </a:cubicBezTo>
                <a:cubicBezTo>
                  <a:pt x="29598" y="40450"/>
                  <a:pt x="29591" y="40449"/>
                  <a:pt x="29584" y="40449"/>
                </a:cubicBezTo>
                <a:close/>
                <a:moveTo>
                  <a:pt x="20539" y="40328"/>
                </a:moveTo>
                <a:cubicBezTo>
                  <a:pt x="20308" y="40328"/>
                  <a:pt x="20199" y="40600"/>
                  <a:pt x="20362" y="40763"/>
                </a:cubicBezTo>
                <a:cubicBezTo>
                  <a:pt x="20413" y="40810"/>
                  <a:pt x="20476" y="40832"/>
                  <a:pt x="20537" y="40832"/>
                </a:cubicBezTo>
                <a:cubicBezTo>
                  <a:pt x="20668" y="40832"/>
                  <a:pt x="20793" y="40731"/>
                  <a:pt x="20783" y="40573"/>
                </a:cubicBezTo>
                <a:cubicBezTo>
                  <a:pt x="20797" y="40437"/>
                  <a:pt x="20675" y="40328"/>
                  <a:pt x="20539" y="40328"/>
                </a:cubicBezTo>
                <a:close/>
                <a:moveTo>
                  <a:pt x="17820" y="40396"/>
                </a:moveTo>
                <a:cubicBezTo>
                  <a:pt x="17494" y="40396"/>
                  <a:pt x="17494" y="40886"/>
                  <a:pt x="17820" y="40886"/>
                </a:cubicBezTo>
                <a:cubicBezTo>
                  <a:pt x="18133" y="40886"/>
                  <a:pt x="18133" y="40396"/>
                  <a:pt x="17820" y="40396"/>
                </a:cubicBezTo>
                <a:close/>
                <a:moveTo>
                  <a:pt x="15060" y="40521"/>
                </a:moveTo>
                <a:cubicBezTo>
                  <a:pt x="15013" y="40521"/>
                  <a:pt x="14965" y="40537"/>
                  <a:pt x="14925" y="40573"/>
                </a:cubicBezTo>
                <a:cubicBezTo>
                  <a:pt x="14776" y="40709"/>
                  <a:pt x="14871" y="40940"/>
                  <a:pt x="15061" y="40940"/>
                </a:cubicBezTo>
                <a:cubicBezTo>
                  <a:pt x="15170" y="40940"/>
                  <a:pt x="15265" y="40858"/>
                  <a:pt x="15278" y="40750"/>
                </a:cubicBezTo>
                <a:cubicBezTo>
                  <a:pt x="15288" y="40615"/>
                  <a:pt x="15175" y="40521"/>
                  <a:pt x="15060" y="40521"/>
                </a:cubicBezTo>
                <a:close/>
                <a:moveTo>
                  <a:pt x="26835" y="40467"/>
                </a:moveTo>
                <a:cubicBezTo>
                  <a:pt x="26721" y="40467"/>
                  <a:pt x="26607" y="40542"/>
                  <a:pt x="26601" y="40695"/>
                </a:cubicBezTo>
                <a:cubicBezTo>
                  <a:pt x="26601" y="40818"/>
                  <a:pt x="26696" y="40926"/>
                  <a:pt x="26818" y="40940"/>
                </a:cubicBezTo>
                <a:cubicBezTo>
                  <a:pt x="26954" y="40940"/>
                  <a:pt x="27063" y="40845"/>
                  <a:pt x="27077" y="40722"/>
                </a:cubicBezTo>
                <a:lnTo>
                  <a:pt x="27063" y="40709"/>
                </a:lnTo>
                <a:cubicBezTo>
                  <a:pt x="27070" y="40549"/>
                  <a:pt x="26953" y="40467"/>
                  <a:pt x="26835" y="40467"/>
                </a:cubicBezTo>
                <a:close/>
                <a:moveTo>
                  <a:pt x="12356" y="40682"/>
                </a:moveTo>
                <a:cubicBezTo>
                  <a:pt x="12302" y="40695"/>
                  <a:pt x="12247" y="40736"/>
                  <a:pt x="12234" y="40790"/>
                </a:cubicBezTo>
                <a:cubicBezTo>
                  <a:pt x="12234" y="40831"/>
                  <a:pt x="12275" y="40886"/>
                  <a:pt x="12343" y="40981"/>
                </a:cubicBezTo>
                <a:cubicBezTo>
                  <a:pt x="12397" y="40886"/>
                  <a:pt x="12451" y="40845"/>
                  <a:pt x="12451" y="40790"/>
                </a:cubicBezTo>
                <a:cubicBezTo>
                  <a:pt x="12451" y="40750"/>
                  <a:pt x="12383" y="40682"/>
                  <a:pt x="12356" y="40682"/>
                </a:cubicBezTo>
                <a:close/>
                <a:moveTo>
                  <a:pt x="30420" y="40763"/>
                </a:moveTo>
                <a:lnTo>
                  <a:pt x="30420" y="40777"/>
                </a:lnTo>
                <a:cubicBezTo>
                  <a:pt x="30366" y="40790"/>
                  <a:pt x="30311" y="40831"/>
                  <a:pt x="30298" y="40899"/>
                </a:cubicBezTo>
                <a:cubicBezTo>
                  <a:pt x="30298" y="40926"/>
                  <a:pt x="30366" y="41008"/>
                  <a:pt x="30407" y="41008"/>
                </a:cubicBezTo>
                <a:cubicBezTo>
                  <a:pt x="30447" y="41008"/>
                  <a:pt x="30515" y="40954"/>
                  <a:pt x="30611" y="40886"/>
                </a:cubicBezTo>
                <a:cubicBezTo>
                  <a:pt x="30515" y="40831"/>
                  <a:pt x="30461" y="40763"/>
                  <a:pt x="30420" y="40763"/>
                </a:cubicBezTo>
                <a:close/>
                <a:moveTo>
                  <a:pt x="24113" y="40519"/>
                </a:moveTo>
                <a:cubicBezTo>
                  <a:pt x="23977" y="40519"/>
                  <a:pt x="23869" y="40627"/>
                  <a:pt x="23869" y="40763"/>
                </a:cubicBezTo>
                <a:cubicBezTo>
                  <a:pt x="23869" y="40911"/>
                  <a:pt x="23995" y="41009"/>
                  <a:pt x="24123" y="41009"/>
                </a:cubicBezTo>
                <a:cubicBezTo>
                  <a:pt x="24182" y="41009"/>
                  <a:pt x="24242" y="40988"/>
                  <a:pt x="24290" y="40940"/>
                </a:cubicBezTo>
                <a:cubicBezTo>
                  <a:pt x="24440" y="40777"/>
                  <a:pt x="24331" y="40519"/>
                  <a:pt x="24113" y="40519"/>
                </a:cubicBezTo>
                <a:close/>
                <a:moveTo>
                  <a:pt x="21345" y="40585"/>
                </a:moveTo>
                <a:cubicBezTo>
                  <a:pt x="21218" y="40585"/>
                  <a:pt x="21110" y="40689"/>
                  <a:pt x="21110" y="40818"/>
                </a:cubicBezTo>
                <a:cubicBezTo>
                  <a:pt x="21116" y="40971"/>
                  <a:pt x="21237" y="41049"/>
                  <a:pt x="21357" y="41049"/>
                </a:cubicBezTo>
                <a:cubicBezTo>
                  <a:pt x="21472" y="41049"/>
                  <a:pt x="21586" y="40977"/>
                  <a:pt x="21599" y="40831"/>
                </a:cubicBezTo>
                <a:cubicBezTo>
                  <a:pt x="21599" y="40709"/>
                  <a:pt x="21504" y="40587"/>
                  <a:pt x="21368" y="40587"/>
                </a:cubicBezTo>
                <a:cubicBezTo>
                  <a:pt x="21360" y="40586"/>
                  <a:pt x="21352" y="40585"/>
                  <a:pt x="21345" y="40585"/>
                </a:cubicBezTo>
                <a:close/>
                <a:moveTo>
                  <a:pt x="13172" y="40845"/>
                </a:moveTo>
                <a:cubicBezTo>
                  <a:pt x="13104" y="40940"/>
                  <a:pt x="13049" y="40994"/>
                  <a:pt x="13049" y="41035"/>
                </a:cubicBezTo>
                <a:cubicBezTo>
                  <a:pt x="13063" y="41103"/>
                  <a:pt x="13104" y="41144"/>
                  <a:pt x="13172" y="41157"/>
                </a:cubicBezTo>
                <a:cubicBezTo>
                  <a:pt x="13199" y="41157"/>
                  <a:pt x="13280" y="41089"/>
                  <a:pt x="13294" y="41049"/>
                </a:cubicBezTo>
                <a:cubicBezTo>
                  <a:pt x="13294" y="41008"/>
                  <a:pt x="13240" y="40940"/>
                  <a:pt x="13172" y="40845"/>
                </a:cubicBezTo>
                <a:close/>
                <a:moveTo>
                  <a:pt x="27661" y="40736"/>
                </a:moveTo>
                <a:cubicBezTo>
                  <a:pt x="27610" y="40736"/>
                  <a:pt x="27558" y="40753"/>
                  <a:pt x="27511" y="40790"/>
                </a:cubicBezTo>
                <a:cubicBezTo>
                  <a:pt x="27376" y="40926"/>
                  <a:pt x="27471" y="41157"/>
                  <a:pt x="27661" y="41157"/>
                </a:cubicBezTo>
                <a:cubicBezTo>
                  <a:pt x="27770" y="41157"/>
                  <a:pt x="27865" y="41062"/>
                  <a:pt x="27878" y="40954"/>
                </a:cubicBezTo>
                <a:cubicBezTo>
                  <a:pt x="27878" y="40822"/>
                  <a:pt x="27774" y="40736"/>
                  <a:pt x="27661" y="40736"/>
                </a:cubicBezTo>
                <a:close/>
                <a:moveTo>
                  <a:pt x="18649" y="40682"/>
                </a:moveTo>
                <a:cubicBezTo>
                  <a:pt x="18513" y="40682"/>
                  <a:pt x="18418" y="40790"/>
                  <a:pt x="18405" y="40913"/>
                </a:cubicBezTo>
                <a:cubicBezTo>
                  <a:pt x="18405" y="41061"/>
                  <a:pt x="18524" y="41159"/>
                  <a:pt x="18648" y="41159"/>
                </a:cubicBezTo>
                <a:cubicBezTo>
                  <a:pt x="18706" y="41159"/>
                  <a:pt x="18765" y="41137"/>
                  <a:pt x="18812" y="41089"/>
                </a:cubicBezTo>
                <a:cubicBezTo>
                  <a:pt x="18962" y="40940"/>
                  <a:pt x="18853" y="40682"/>
                  <a:pt x="18649" y="40682"/>
                </a:cubicBezTo>
                <a:close/>
                <a:moveTo>
                  <a:pt x="15877" y="40763"/>
                </a:moveTo>
                <a:cubicBezTo>
                  <a:pt x="15590" y="40763"/>
                  <a:pt x="15595" y="41187"/>
                  <a:pt x="15867" y="41187"/>
                </a:cubicBezTo>
                <a:cubicBezTo>
                  <a:pt x="15878" y="41187"/>
                  <a:pt x="15891" y="41186"/>
                  <a:pt x="15904" y="41185"/>
                </a:cubicBezTo>
                <a:cubicBezTo>
                  <a:pt x="16012" y="41171"/>
                  <a:pt x="16094" y="41089"/>
                  <a:pt x="16094" y="40967"/>
                </a:cubicBezTo>
                <a:cubicBezTo>
                  <a:pt x="16094" y="40858"/>
                  <a:pt x="15999" y="40777"/>
                  <a:pt x="15890" y="40777"/>
                </a:cubicBezTo>
                <a:lnTo>
                  <a:pt x="15890" y="40763"/>
                </a:lnTo>
                <a:cubicBezTo>
                  <a:pt x="15886" y="40763"/>
                  <a:pt x="15881" y="40763"/>
                  <a:pt x="15877" y="40763"/>
                </a:cubicBezTo>
                <a:close/>
                <a:moveTo>
                  <a:pt x="24943" y="40777"/>
                </a:moveTo>
                <a:cubicBezTo>
                  <a:pt x="24739" y="40777"/>
                  <a:pt x="24630" y="41021"/>
                  <a:pt x="24779" y="41171"/>
                </a:cubicBezTo>
                <a:cubicBezTo>
                  <a:pt x="24823" y="41219"/>
                  <a:pt x="24880" y="41241"/>
                  <a:pt x="24936" y="41241"/>
                </a:cubicBezTo>
                <a:cubicBezTo>
                  <a:pt x="25054" y="41241"/>
                  <a:pt x="25169" y="41146"/>
                  <a:pt x="25160" y="41008"/>
                </a:cubicBezTo>
                <a:cubicBezTo>
                  <a:pt x="25160" y="40886"/>
                  <a:pt x="25065" y="40777"/>
                  <a:pt x="24943" y="40777"/>
                </a:cubicBezTo>
                <a:close/>
                <a:moveTo>
                  <a:pt x="22183" y="40872"/>
                </a:moveTo>
                <a:cubicBezTo>
                  <a:pt x="21884" y="40872"/>
                  <a:pt x="21884" y="41334"/>
                  <a:pt x="22183" y="41334"/>
                </a:cubicBezTo>
                <a:cubicBezTo>
                  <a:pt x="22496" y="41334"/>
                  <a:pt x="22496" y="40872"/>
                  <a:pt x="22183" y="40872"/>
                </a:cubicBezTo>
                <a:close/>
                <a:moveTo>
                  <a:pt x="19478" y="40940"/>
                </a:moveTo>
                <a:cubicBezTo>
                  <a:pt x="19474" y="40940"/>
                  <a:pt x="19469" y="40940"/>
                  <a:pt x="19465" y="40940"/>
                </a:cubicBezTo>
                <a:cubicBezTo>
                  <a:pt x="19166" y="40954"/>
                  <a:pt x="19179" y="41388"/>
                  <a:pt x="19478" y="41388"/>
                </a:cubicBezTo>
                <a:cubicBezTo>
                  <a:pt x="19773" y="41375"/>
                  <a:pt x="19764" y="40940"/>
                  <a:pt x="19478" y="40940"/>
                </a:cubicBezTo>
                <a:close/>
                <a:moveTo>
                  <a:pt x="28490" y="41062"/>
                </a:moveTo>
                <a:cubicBezTo>
                  <a:pt x="28409" y="41076"/>
                  <a:pt x="28354" y="41144"/>
                  <a:pt x="28327" y="41212"/>
                </a:cubicBezTo>
                <a:cubicBezTo>
                  <a:pt x="28303" y="41308"/>
                  <a:pt x="28374" y="41393"/>
                  <a:pt x="28457" y="41393"/>
                </a:cubicBezTo>
                <a:cubicBezTo>
                  <a:pt x="28468" y="41393"/>
                  <a:pt x="28479" y="41392"/>
                  <a:pt x="28490" y="41388"/>
                </a:cubicBezTo>
                <a:cubicBezTo>
                  <a:pt x="28558" y="41375"/>
                  <a:pt x="28626" y="41307"/>
                  <a:pt x="28694" y="41253"/>
                </a:cubicBezTo>
                <a:lnTo>
                  <a:pt x="28694" y="41185"/>
                </a:lnTo>
                <a:cubicBezTo>
                  <a:pt x="28626" y="41144"/>
                  <a:pt x="28558" y="41062"/>
                  <a:pt x="28490" y="41062"/>
                </a:cubicBezTo>
                <a:close/>
                <a:moveTo>
                  <a:pt x="13987" y="41144"/>
                </a:moveTo>
                <a:cubicBezTo>
                  <a:pt x="13919" y="41171"/>
                  <a:pt x="13865" y="41225"/>
                  <a:pt x="13851" y="41280"/>
                </a:cubicBezTo>
                <a:cubicBezTo>
                  <a:pt x="13865" y="41348"/>
                  <a:pt x="13919" y="41402"/>
                  <a:pt x="13987" y="41416"/>
                </a:cubicBezTo>
                <a:cubicBezTo>
                  <a:pt x="14042" y="41416"/>
                  <a:pt x="14096" y="41348"/>
                  <a:pt x="14205" y="41280"/>
                </a:cubicBezTo>
                <a:cubicBezTo>
                  <a:pt x="14110" y="41212"/>
                  <a:pt x="14042" y="41144"/>
                  <a:pt x="13987" y="41144"/>
                </a:cubicBezTo>
                <a:close/>
                <a:moveTo>
                  <a:pt x="16746" y="41021"/>
                </a:moveTo>
                <a:cubicBezTo>
                  <a:pt x="16475" y="41021"/>
                  <a:pt x="16475" y="41429"/>
                  <a:pt x="16746" y="41429"/>
                </a:cubicBezTo>
                <a:cubicBezTo>
                  <a:pt x="17018" y="41429"/>
                  <a:pt x="17018" y="41021"/>
                  <a:pt x="16746" y="41021"/>
                </a:cubicBezTo>
                <a:close/>
                <a:moveTo>
                  <a:pt x="25781" y="41075"/>
                </a:moveTo>
                <a:cubicBezTo>
                  <a:pt x="25774" y="41075"/>
                  <a:pt x="25766" y="41075"/>
                  <a:pt x="25758" y="41076"/>
                </a:cubicBezTo>
                <a:cubicBezTo>
                  <a:pt x="25649" y="41076"/>
                  <a:pt x="25554" y="41171"/>
                  <a:pt x="25554" y="41280"/>
                </a:cubicBezTo>
                <a:cubicBezTo>
                  <a:pt x="25554" y="41402"/>
                  <a:pt x="25649" y="41497"/>
                  <a:pt x="25772" y="41497"/>
                </a:cubicBezTo>
                <a:cubicBezTo>
                  <a:pt x="25880" y="41497"/>
                  <a:pt x="25976" y="41402"/>
                  <a:pt x="25976" y="41280"/>
                </a:cubicBezTo>
                <a:cubicBezTo>
                  <a:pt x="25976" y="41165"/>
                  <a:pt x="25892" y="41075"/>
                  <a:pt x="25781" y="41075"/>
                </a:cubicBezTo>
                <a:close/>
                <a:moveTo>
                  <a:pt x="23026" y="41130"/>
                </a:moveTo>
                <a:lnTo>
                  <a:pt x="23026" y="41144"/>
                </a:lnTo>
                <a:cubicBezTo>
                  <a:pt x="23021" y="41143"/>
                  <a:pt x="23015" y="41143"/>
                  <a:pt x="23010" y="41143"/>
                </a:cubicBezTo>
                <a:cubicBezTo>
                  <a:pt x="22817" y="41143"/>
                  <a:pt x="22731" y="41379"/>
                  <a:pt x="22863" y="41511"/>
                </a:cubicBezTo>
                <a:cubicBezTo>
                  <a:pt x="22903" y="41555"/>
                  <a:pt x="22955" y="41575"/>
                  <a:pt x="23008" y="41575"/>
                </a:cubicBezTo>
                <a:cubicBezTo>
                  <a:pt x="23119" y="41575"/>
                  <a:pt x="23230" y="41490"/>
                  <a:pt x="23230" y="41361"/>
                </a:cubicBezTo>
                <a:cubicBezTo>
                  <a:pt x="23244" y="41239"/>
                  <a:pt x="23148" y="41130"/>
                  <a:pt x="23026" y="41130"/>
                </a:cubicBezTo>
                <a:close/>
                <a:moveTo>
                  <a:pt x="29319" y="41280"/>
                </a:moveTo>
                <a:cubicBezTo>
                  <a:pt x="29265" y="41375"/>
                  <a:pt x="29197" y="41416"/>
                  <a:pt x="29197" y="41470"/>
                </a:cubicBezTo>
                <a:cubicBezTo>
                  <a:pt x="29197" y="41508"/>
                  <a:pt x="29267" y="41580"/>
                  <a:pt x="29299" y="41580"/>
                </a:cubicBezTo>
                <a:cubicBezTo>
                  <a:pt x="29301" y="41580"/>
                  <a:pt x="29304" y="41580"/>
                  <a:pt x="29306" y="41579"/>
                </a:cubicBezTo>
                <a:cubicBezTo>
                  <a:pt x="29360" y="41565"/>
                  <a:pt x="29414" y="41524"/>
                  <a:pt x="29428" y="41470"/>
                </a:cubicBezTo>
                <a:cubicBezTo>
                  <a:pt x="29428" y="41429"/>
                  <a:pt x="29374" y="41375"/>
                  <a:pt x="29319" y="41280"/>
                </a:cubicBezTo>
                <a:close/>
                <a:moveTo>
                  <a:pt x="20294" y="41185"/>
                </a:moveTo>
                <a:lnTo>
                  <a:pt x="20294" y="41212"/>
                </a:lnTo>
                <a:cubicBezTo>
                  <a:pt x="20289" y="41211"/>
                  <a:pt x="20284" y="41211"/>
                  <a:pt x="20279" y="41211"/>
                </a:cubicBezTo>
                <a:cubicBezTo>
                  <a:pt x="20099" y="41211"/>
                  <a:pt x="20012" y="41446"/>
                  <a:pt x="20144" y="41579"/>
                </a:cubicBezTo>
                <a:cubicBezTo>
                  <a:pt x="20187" y="41621"/>
                  <a:pt x="20238" y="41639"/>
                  <a:pt x="20288" y="41639"/>
                </a:cubicBezTo>
                <a:cubicBezTo>
                  <a:pt x="20401" y="41639"/>
                  <a:pt x="20511" y="41547"/>
                  <a:pt x="20511" y="41416"/>
                </a:cubicBezTo>
                <a:cubicBezTo>
                  <a:pt x="20511" y="41293"/>
                  <a:pt x="20416" y="41185"/>
                  <a:pt x="20294" y="41185"/>
                </a:cubicBezTo>
                <a:close/>
                <a:moveTo>
                  <a:pt x="17563" y="41278"/>
                </a:moveTo>
                <a:cubicBezTo>
                  <a:pt x="17453" y="41278"/>
                  <a:pt x="17372" y="41357"/>
                  <a:pt x="17372" y="41470"/>
                </a:cubicBezTo>
                <a:cubicBezTo>
                  <a:pt x="17372" y="41579"/>
                  <a:pt x="17453" y="41660"/>
                  <a:pt x="17562" y="41660"/>
                </a:cubicBezTo>
                <a:cubicBezTo>
                  <a:pt x="17570" y="41661"/>
                  <a:pt x="17578" y="41662"/>
                  <a:pt x="17585" y="41662"/>
                </a:cubicBezTo>
                <a:cubicBezTo>
                  <a:pt x="17696" y="41662"/>
                  <a:pt x="17779" y="41571"/>
                  <a:pt x="17766" y="41456"/>
                </a:cubicBezTo>
                <a:cubicBezTo>
                  <a:pt x="17766" y="41367"/>
                  <a:pt x="17694" y="41278"/>
                  <a:pt x="17607" y="41278"/>
                </a:cubicBezTo>
                <a:cubicBezTo>
                  <a:pt x="17601" y="41278"/>
                  <a:pt x="17595" y="41279"/>
                  <a:pt x="17589" y="41280"/>
                </a:cubicBezTo>
                <a:cubicBezTo>
                  <a:pt x="17580" y="41279"/>
                  <a:pt x="17571" y="41278"/>
                  <a:pt x="17563" y="41278"/>
                </a:cubicBezTo>
                <a:close/>
                <a:moveTo>
                  <a:pt x="14816" y="41416"/>
                </a:moveTo>
                <a:cubicBezTo>
                  <a:pt x="14762" y="41416"/>
                  <a:pt x="14721" y="41511"/>
                  <a:pt x="14667" y="41552"/>
                </a:cubicBezTo>
                <a:cubicBezTo>
                  <a:pt x="14721" y="41606"/>
                  <a:pt x="14762" y="41687"/>
                  <a:pt x="14816" y="41701"/>
                </a:cubicBezTo>
                <a:cubicBezTo>
                  <a:pt x="14871" y="41701"/>
                  <a:pt x="14925" y="41633"/>
                  <a:pt x="15034" y="41565"/>
                </a:cubicBezTo>
                <a:cubicBezTo>
                  <a:pt x="14939" y="41497"/>
                  <a:pt x="14871" y="41416"/>
                  <a:pt x="14830" y="41416"/>
                </a:cubicBezTo>
                <a:close/>
                <a:moveTo>
                  <a:pt x="26588" y="41347"/>
                </a:moveTo>
                <a:cubicBezTo>
                  <a:pt x="26356" y="41347"/>
                  <a:pt x="26347" y="41701"/>
                  <a:pt x="26587" y="41715"/>
                </a:cubicBezTo>
                <a:cubicBezTo>
                  <a:pt x="26595" y="41716"/>
                  <a:pt x="26603" y="41716"/>
                  <a:pt x="26611" y="41716"/>
                </a:cubicBezTo>
                <a:cubicBezTo>
                  <a:pt x="26707" y="41716"/>
                  <a:pt x="26778" y="41639"/>
                  <a:pt x="26778" y="41538"/>
                </a:cubicBezTo>
                <a:cubicBezTo>
                  <a:pt x="26791" y="41429"/>
                  <a:pt x="26710" y="41348"/>
                  <a:pt x="26601" y="41348"/>
                </a:cubicBezTo>
                <a:cubicBezTo>
                  <a:pt x="26596" y="41347"/>
                  <a:pt x="26592" y="41347"/>
                  <a:pt x="26588" y="41347"/>
                </a:cubicBezTo>
                <a:close/>
                <a:moveTo>
                  <a:pt x="23842" y="41388"/>
                </a:moveTo>
                <a:cubicBezTo>
                  <a:pt x="23733" y="41388"/>
                  <a:pt x="23638" y="41470"/>
                  <a:pt x="23638" y="41592"/>
                </a:cubicBezTo>
                <a:cubicBezTo>
                  <a:pt x="23628" y="41714"/>
                  <a:pt x="23735" y="41797"/>
                  <a:pt x="23842" y="41797"/>
                </a:cubicBezTo>
                <a:cubicBezTo>
                  <a:pt x="23891" y="41797"/>
                  <a:pt x="23939" y="41780"/>
                  <a:pt x="23977" y="41742"/>
                </a:cubicBezTo>
                <a:cubicBezTo>
                  <a:pt x="24113" y="41606"/>
                  <a:pt x="24032" y="41388"/>
                  <a:pt x="23842" y="41388"/>
                </a:cubicBezTo>
                <a:close/>
                <a:moveTo>
                  <a:pt x="21110" y="41470"/>
                </a:moveTo>
                <a:cubicBezTo>
                  <a:pt x="20838" y="41470"/>
                  <a:pt x="20838" y="41891"/>
                  <a:pt x="21110" y="41891"/>
                </a:cubicBezTo>
                <a:cubicBezTo>
                  <a:pt x="21381" y="41891"/>
                  <a:pt x="21381" y="41470"/>
                  <a:pt x="21110" y="41470"/>
                </a:cubicBezTo>
                <a:close/>
                <a:moveTo>
                  <a:pt x="18395" y="41550"/>
                </a:moveTo>
                <a:cubicBezTo>
                  <a:pt x="18286" y="41550"/>
                  <a:pt x="18215" y="41640"/>
                  <a:pt x="18228" y="41742"/>
                </a:cubicBezTo>
                <a:cubicBezTo>
                  <a:pt x="18235" y="41857"/>
                  <a:pt x="18320" y="41915"/>
                  <a:pt x="18406" y="41915"/>
                </a:cubicBezTo>
                <a:cubicBezTo>
                  <a:pt x="18493" y="41915"/>
                  <a:pt x="18581" y="41857"/>
                  <a:pt x="18595" y="41742"/>
                </a:cubicBezTo>
                <a:lnTo>
                  <a:pt x="18581" y="41742"/>
                </a:lnTo>
                <a:cubicBezTo>
                  <a:pt x="18595" y="41647"/>
                  <a:pt x="18513" y="41552"/>
                  <a:pt x="18418" y="41552"/>
                </a:cubicBezTo>
                <a:cubicBezTo>
                  <a:pt x="18410" y="41551"/>
                  <a:pt x="18403" y="41550"/>
                  <a:pt x="18395" y="41550"/>
                </a:cubicBezTo>
                <a:close/>
                <a:moveTo>
                  <a:pt x="27416" y="41620"/>
                </a:moveTo>
                <a:cubicBezTo>
                  <a:pt x="27362" y="41620"/>
                  <a:pt x="27280" y="41715"/>
                  <a:pt x="27280" y="41769"/>
                </a:cubicBezTo>
                <a:cubicBezTo>
                  <a:pt x="27267" y="41823"/>
                  <a:pt x="27348" y="41878"/>
                  <a:pt x="27389" y="41932"/>
                </a:cubicBezTo>
                <a:lnTo>
                  <a:pt x="27457" y="41932"/>
                </a:lnTo>
                <a:cubicBezTo>
                  <a:pt x="27498" y="41878"/>
                  <a:pt x="27566" y="41810"/>
                  <a:pt x="27566" y="41755"/>
                </a:cubicBezTo>
                <a:cubicBezTo>
                  <a:pt x="27552" y="41701"/>
                  <a:pt x="27471" y="41620"/>
                  <a:pt x="27416" y="41620"/>
                </a:cubicBezTo>
                <a:close/>
                <a:moveTo>
                  <a:pt x="15645" y="41592"/>
                </a:moveTo>
                <a:cubicBezTo>
                  <a:pt x="15577" y="41687"/>
                  <a:pt x="15496" y="41755"/>
                  <a:pt x="15510" y="41810"/>
                </a:cubicBezTo>
                <a:cubicBezTo>
                  <a:pt x="15510" y="41864"/>
                  <a:pt x="15605" y="41905"/>
                  <a:pt x="15645" y="41946"/>
                </a:cubicBezTo>
                <a:cubicBezTo>
                  <a:pt x="15700" y="41905"/>
                  <a:pt x="15781" y="41851"/>
                  <a:pt x="15781" y="41796"/>
                </a:cubicBezTo>
                <a:cubicBezTo>
                  <a:pt x="15781" y="41742"/>
                  <a:pt x="15713" y="41687"/>
                  <a:pt x="15645" y="41592"/>
                </a:cubicBezTo>
                <a:close/>
                <a:moveTo>
                  <a:pt x="24664" y="41681"/>
                </a:moveTo>
                <a:cubicBezTo>
                  <a:pt x="24572" y="41681"/>
                  <a:pt x="24480" y="41742"/>
                  <a:pt x="24480" y="41864"/>
                </a:cubicBezTo>
                <a:cubicBezTo>
                  <a:pt x="24480" y="41987"/>
                  <a:pt x="24548" y="42041"/>
                  <a:pt x="24671" y="42054"/>
                </a:cubicBezTo>
                <a:cubicBezTo>
                  <a:pt x="24779" y="42041"/>
                  <a:pt x="24847" y="41987"/>
                  <a:pt x="24847" y="41864"/>
                </a:cubicBezTo>
                <a:cubicBezTo>
                  <a:pt x="24847" y="41742"/>
                  <a:pt x="24756" y="41681"/>
                  <a:pt x="24664" y="41681"/>
                </a:cubicBezTo>
                <a:close/>
                <a:moveTo>
                  <a:pt x="21973" y="41740"/>
                </a:moveTo>
                <a:cubicBezTo>
                  <a:pt x="21968" y="41740"/>
                  <a:pt x="21963" y="41741"/>
                  <a:pt x="21958" y="41741"/>
                </a:cubicBezTo>
                <a:lnTo>
                  <a:pt x="21958" y="41741"/>
                </a:lnTo>
                <a:cubicBezTo>
                  <a:pt x="21954" y="41741"/>
                  <a:pt x="21950" y="41741"/>
                  <a:pt x="21945" y="41741"/>
                </a:cubicBezTo>
                <a:cubicBezTo>
                  <a:pt x="21845" y="41741"/>
                  <a:pt x="21762" y="41830"/>
                  <a:pt x="21762" y="41932"/>
                </a:cubicBezTo>
                <a:cubicBezTo>
                  <a:pt x="21762" y="42027"/>
                  <a:pt x="21830" y="42109"/>
                  <a:pt x="21939" y="42109"/>
                </a:cubicBezTo>
                <a:cubicBezTo>
                  <a:pt x="21945" y="42110"/>
                  <a:pt x="21951" y="42110"/>
                  <a:pt x="21957" y="42110"/>
                </a:cubicBezTo>
                <a:cubicBezTo>
                  <a:pt x="22058" y="42110"/>
                  <a:pt x="22142" y="42007"/>
                  <a:pt x="22129" y="41905"/>
                </a:cubicBezTo>
                <a:cubicBezTo>
                  <a:pt x="22129" y="41817"/>
                  <a:pt x="22059" y="41740"/>
                  <a:pt x="21973" y="41740"/>
                </a:cubicBezTo>
                <a:close/>
                <a:moveTo>
                  <a:pt x="28268" y="41957"/>
                </a:moveTo>
                <a:cubicBezTo>
                  <a:pt x="28265" y="41957"/>
                  <a:pt x="28262" y="41958"/>
                  <a:pt x="28259" y="41959"/>
                </a:cubicBezTo>
                <a:cubicBezTo>
                  <a:pt x="28205" y="41973"/>
                  <a:pt x="28164" y="42000"/>
                  <a:pt x="28150" y="42054"/>
                </a:cubicBezTo>
                <a:cubicBezTo>
                  <a:pt x="28150" y="42068"/>
                  <a:pt x="28205" y="42136"/>
                  <a:pt x="28232" y="42136"/>
                </a:cubicBezTo>
                <a:cubicBezTo>
                  <a:pt x="28236" y="42137"/>
                  <a:pt x="28241" y="42138"/>
                  <a:pt x="28245" y="42138"/>
                </a:cubicBezTo>
                <a:cubicBezTo>
                  <a:pt x="28282" y="42138"/>
                  <a:pt x="28322" y="42091"/>
                  <a:pt x="28395" y="42054"/>
                </a:cubicBezTo>
                <a:cubicBezTo>
                  <a:pt x="28334" y="42006"/>
                  <a:pt x="28295" y="41957"/>
                  <a:pt x="28268" y="41957"/>
                </a:cubicBezTo>
                <a:close/>
                <a:moveTo>
                  <a:pt x="16475" y="41919"/>
                </a:moveTo>
                <a:cubicBezTo>
                  <a:pt x="16407" y="41919"/>
                  <a:pt x="16339" y="42000"/>
                  <a:pt x="16339" y="42041"/>
                </a:cubicBezTo>
                <a:cubicBezTo>
                  <a:pt x="16352" y="42109"/>
                  <a:pt x="16407" y="42163"/>
                  <a:pt x="16475" y="42177"/>
                </a:cubicBezTo>
                <a:cubicBezTo>
                  <a:pt x="16515" y="42177"/>
                  <a:pt x="16583" y="42122"/>
                  <a:pt x="16638" y="42082"/>
                </a:cubicBezTo>
                <a:lnTo>
                  <a:pt x="16638" y="42014"/>
                </a:lnTo>
                <a:cubicBezTo>
                  <a:pt x="16583" y="41973"/>
                  <a:pt x="16529" y="41919"/>
                  <a:pt x="16475" y="41919"/>
                </a:cubicBezTo>
                <a:close/>
                <a:moveTo>
                  <a:pt x="19220" y="41827"/>
                </a:moveTo>
                <a:cubicBezTo>
                  <a:pt x="19132" y="41827"/>
                  <a:pt x="19044" y="41885"/>
                  <a:pt x="19044" y="42000"/>
                </a:cubicBezTo>
                <a:cubicBezTo>
                  <a:pt x="19057" y="42068"/>
                  <a:pt x="19139" y="42136"/>
                  <a:pt x="19179" y="42204"/>
                </a:cubicBezTo>
                <a:lnTo>
                  <a:pt x="19247" y="42204"/>
                </a:lnTo>
                <a:cubicBezTo>
                  <a:pt x="19302" y="42136"/>
                  <a:pt x="19383" y="42082"/>
                  <a:pt x="19397" y="42000"/>
                </a:cubicBezTo>
                <a:cubicBezTo>
                  <a:pt x="19397" y="41885"/>
                  <a:pt x="19309" y="41827"/>
                  <a:pt x="19220" y="41827"/>
                </a:cubicBezTo>
                <a:close/>
                <a:moveTo>
                  <a:pt x="25548" y="41958"/>
                </a:moveTo>
                <a:cubicBezTo>
                  <a:pt x="25541" y="41958"/>
                  <a:pt x="25534" y="41958"/>
                  <a:pt x="25527" y="41959"/>
                </a:cubicBezTo>
                <a:cubicBezTo>
                  <a:pt x="25459" y="41987"/>
                  <a:pt x="25405" y="42041"/>
                  <a:pt x="25378" y="42109"/>
                </a:cubicBezTo>
                <a:cubicBezTo>
                  <a:pt x="25378" y="42163"/>
                  <a:pt x="25445" y="42231"/>
                  <a:pt x="25486" y="42299"/>
                </a:cubicBezTo>
                <a:lnTo>
                  <a:pt x="25554" y="42299"/>
                </a:lnTo>
                <a:cubicBezTo>
                  <a:pt x="25595" y="42231"/>
                  <a:pt x="25663" y="42177"/>
                  <a:pt x="25677" y="42122"/>
                </a:cubicBezTo>
                <a:cubicBezTo>
                  <a:pt x="25702" y="42034"/>
                  <a:pt x="25634" y="41958"/>
                  <a:pt x="25548" y="41958"/>
                </a:cubicBezTo>
                <a:close/>
                <a:moveTo>
                  <a:pt x="22781" y="42014"/>
                </a:moveTo>
                <a:cubicBezTo>
                  <a:pt x="22700" y="42027"/>
                  <a:pt x="22645" y="42082"/>
                  <a:pt x="22605" y="42163"/>
                </a:cubicBezTo>
                <a:cubicBezTo>
                  <a:pt x="22579" y="42252"/>
                  <a:pt x="22649" y="42341"/>
                  <a:pt x="22747" y="42341"/>
                </a:cubicBezTo>
                <a:cubicBezTo>
                  <a:pt x="22754" y="42341"/>
                  <a:pt x="22761" y="42341"/>
                  <a:pt x="22768" y="42340"/>
                </a:cubicBezTo>
                <a:cubicBezTo>
                  <a:pt x="22836" y="42340"/>
                  <a:pt x="22904" y="42258"/>
                  <a:pt x="22972" y="42218"/>
                </a:cubicBezTo>
                <a:lnTo>
                  <a:pt x="22972" y="42150"/>
                </a:lnTo>
                <a:cubicBezTo>
                  <a:pt x="22917" y="42095"/>
                  <a:pt x="22849" y="42014"/>
                  <a:pt x="22781" y="42014"/>
                </a:cubicBezTo>
                <a:close/>
                <a:moveTo>
                  <a:pt x="20022" y="42041"/>
                </a:moveTo>
                <a:cubicBezTo>
                  <a:pt x="19968" y="42109"/>
                  <a:pt x="19900" y="42163"/>
                  <a:pt x="19900" y="42231"/>
                </a:cubicBezTo>
                <a:cubicBezTo>
                  <a:pt x="19873" y="42326"/>
                  <a:pt x="19941" y="42394"/>
                  <a:pt x="20049" y="42394"/>
                </a:cubicBezTo>
                <a:cubicBezTo>
                  <a:pt x="20158" y="42394"/>
                  <a:pt x="20226" y="42326"/>
                  <a:pt x="20212" y="42231"/>
                </a:cubicBezTo>
                <a:cubicBezTo>
                  <a:pt x="20199" y="42163"/>
                  <a:pt x="20131" y="42109"/>
                  <a:pt x="20090" y="42041"/>
                </a:cubicBezTo>
                <a:close/>
                <a:moveTo>
                  <a:pt x="17290" y="42190"/>
                </a:moveTo>
                <a:cubicBezTo>
                  <a:pt x="17249" y="42245"/>
                  <a:pt x="17181" y="42272"/>
                  <a:pt x="17168" y="42326"/>
                </a:cubicBezTo>
                <a:cubicBezTo>
                  <a:pt x="17154" y="42381"/>
                  <a:pt x="17222" y="42421"/>
                  <a:pt x="17290" y="42517"/>
                </a:cubicBezTo>
                <a:cubicBezTo>
                  <a:pt x="17358" y="42421"/>
                  <a:pt x="17412" y="42367"/>
                  <a:pt x="17412" y="42326"/>
                </a:cubicBezTo>
                <a:cubicBezTo>
                  <a:pt x="17412" y="42286"/>
                  <a:pt x="17331" y="42231"/>
                  <a:pt x="17290" y="42190"/>
                </a:cubicBezTo>
                <a:close/>
                <a:moveTo>
                  <a:pt x="26344" y="42243"/>
                </a:moveTo>
                <a:cubicBezTo>
                  <a:pt x="26302" y="42243"/>
                  <a:pt x="26234" y="42303"/>
                  <a:pt x="26234" y="42340"/>
                </a:cubicBezTo>
                <a:cubicBezTo>
                  <a:pt x="26234" y="42381"/>
                  <a:pt x="26288" y="42449"/>
                  <a:pt x="26343" y="42530"/>
                </a:cubicBezTo>
                <a:cubicBezTo>
                  <a:pt x="26411" y="42449"/>
                  <a:pt x="26465" y="42408"/>
                  <a:pt x="26465" y="42367"/>
                </a:cubicBezTo>
                <a:cubicBezTo>
                  <a:pt x="26451" y="42313"/>
                  <a:pt x="26411" y="42258"/>
                  <a:pt x="26356" y="42245"/>
                </a:cubicBezTo>
                <a:cubicBezTo>
                  <a:pt x="26353" y="42244"/>
                  <a:pt x="26349" y="42243"/>
                  <a:pt x="26344" y="42243"/>
                </a:cubicBezTo>
                <a:close/>
                <a:moveTo>
                  <a:pt x="23611" y="42272"/>
                </a:moveTo>
                <a:cubicBezTo>
                  <a:pt x="23529" y="42299"/>
                  <a:pt x="23475" y="42340"/>
                  <a:pt x="23461" y="42408"/>
                </a:cubicBezTo>
                <a:cubicBezTo>
                  <a:pt x="23461" y="42462"/>
                  <a:pt x="23515" y="42530"/>
                  <a:pt x="23556" y="42585"/>
                </a:cubicBezTo>
                <a:lnTo>
                  <a:pt x="23624" y="42585"/>
                </a:lnTo>
                <a:cubicBezTo>
                  <a:pt x="23665" y="42530"/>
                  <a:pt x="23746" y="42462"/>
                  <a:pt x="23733" y="42421"/>
                </a:cubicBezTo>
                <a:cubicBezTo>
                  <a:pt x="23733" y="42367"/>
                  <a:pt x="23651" y="42272"/>
                  <a:pt x="23611" y="42272"/>
                </a:cubicBezTo>
                <a:close/>
                <a:moveTo>
                  <a:pt x="20878" y="42367"/>
                </a:moveTo>
                <a:cubicBezTo>
                  <a:pt x="20824" y="42367"/>
                  <a:pt x="20770" y="42449"/>
                  <a:pt x="20715" y="42489"/>
                </a:cubicBezTo>
                <a:cubicBezTo>
                  <a:pt x="20770" y="42544"/>
                  <a:pt x="20811" y="42639"/>
                  <a:pt x="20865" y="42639"/>
                </a:cubicBezTo>
                <a:cubicBezTo>
                  <a:pt x="20870" y="42640"/>
                  <a:pt x="20874" y="42641"/>
                  <a:pt x="20879" y="42641"/>
                </a:cubicBezTo>
                <a:cubicBezTo>
                  <a:pt x="20929" y="42641"/>
                  <a:pt x="20983" y="42579"/>
                  <a:pt x="21082" y="42517"/>
                </a:cubicBezTo>
                <a:cubicBezTo>
                  <a:pt x="20987" y="42449"/>
                  <a:pt x="20933" y="42367"/>
                  <a:pt x="20892" y="42367"/>
                </a:cubicBezTo>
                <a:close/>
                <a:moveTo>
                  <a:pt x="18154" y="42460"/>
                </a:moveTo>
                <a:cubicBezTo>
                  <a:pt x="18151" y="42460"/>
                  <a:pt x="18149" y="42461"/>
                  <a:pt x="18146" y="42462"/>
                </a:cubicBezTo>
                <a:lnTo>
                  <a:pt x="18133" y="42462"/>
                </a:lnTo>
                <a:cubicBezTo>
                  <a:pt x="18078" y="42476"/>
                  <a:pt x="18024" y="42517"/>
                  <a:pt x="18010" y="42571"/>
                </a:cubicBezTo>
                <a:cubicBezTo>
                  <a:pt x="18010" y="42598"/>
                  <a:pt x="18078" y="42680"/>
                  <a:pt x="18119" y="42680"/>
                </a:cubicBezTo>
                <a:cubicBezTo>
                  <a:pt x="18160" y="42680"/>
                  <a:pt x="18214" y="42625"/>
                  <a:pt x="18296" y="42571"/>
                </a:cubicBezTo>
                <a:cubicBezTo>
                  <a:pt x="18222" y="42521"/>
                  <a:pt x="18181" y="42460"/>
                  <a:pt x="18154" y="42460"/>
                </a:cubicBezTo>
                <a:close/>
                <a:moveTo>
                  <a:pt x="24412" y="42585"/>
                </a:moveTo>
                <a:cubicBezTo>
                  <a:pt x="24385" y="42585"/>
                  <a:pt x="24317" y="42653"/>
                  <a:pt x="24304" y="42680"/>
                </a:cubicBezTo>
                <a:cubicBezTo>
                  <a:pt x="24304" y="42721"/>
                  <a:pt x="24372" y="42788"/>
                  <a:pt x="24426" y="42870"/>
                </a:cubicBezTo>
                <a:cubicBezTo>
                  <a:pt x="24480" y="42788"/>
                  <a:pt x="24548" y="42734"/>
                  <a:pt x="24535" y="42693"/>
                </a:cubicBezTo>
                <a:cubicBezTo>
                  <a:pt x="24521" y="42639"/>
                  <a:pt x="24467" y="42598"/>
                  <a:pt x="24412" y="42585"/>
                </a:cubicBezTo>
                <a:close/>
                <a:moveTo>
                  <a:pt x="21719" y="42637"/>
                </a:moveTo>
                <a:cubicBezTo>
                  <a:pt x="21715" y="42637"/>
                  <a:pt x="21711" y="42638"/>
                  <a:pt x="21708" y="42639"/>
                </a:cubicBezTo>
                <a:cubicBezTo>
                  <a:pt x="21653" y="42639"/>
                  <a:pt x="21612" y="42707"/>
                  <a:pt x="21572" y="42748"/>
                </a:cubicBezTo>
                <a:cubicBezTo>
                  <a:pt x="21612" y="42788"/>
                  <a:pt x="21653" y="42856"/>
                  <a:pt x="21708" y="42870"/>
                </a:cubicBezTo>
                <a:cubicBezTo>
                  <a:pt x="21712" y="42871"/>
                  <a:pt x="21717" y="42872"/>
                  <a:pt x="21722" y="42872"/>
                </a:cubicBezTo>
                <a:cubicBezTo>
                  <a:pt x="21769" y="42872"/>
                  <a:pt x="21810" y="42810"/>
                  <a:pt x="21884" y="42748"/>
                </a:cubicBezTo>
                <a:cubicBezTo>
                  <a:pt x="21810" y="42698"/>
                  <a:pt x="21758" y="42637"/>
                  <a:pt x="21719" y="42637"/>
                </a:cubicBezTo>
                <a:close/>
                <a:moveTo>
                  <a:pt x="18948" y="42707"/>
                </a:moveTo>
                <a:cubicBezTo>
                  <a:pt x="18908" y="42721"/>
                  <a:pt x="18880" y="42788"/>
                  <a:pt x="18840" y="42829"/>
                </a:cubicBezTo>
                <a:cubicBezTo>
                  <a:pt x="18880" y="42856"/>
                  <a:pt x="18921" y="42911"/>
                  <a:pt x="18962" y="42911"/>
                </a:cubicBezTo>
                <a:cubicBezTo>
                  <a:pt x="19003" y="42911"/>
                  <a:pt x="19044" y="42856"/>
                  <a:pt x="19111" y="42802"/>
                </a:cubicBezTo>
                <a:cubicBezTo>
                  <a:pt x="19030" y="42761"/>
                  <a:pt x="18976" y="42707"/>
                  <a:pt x="18948" y="42707"/>
                </a:cubicBezTo>
                <a:close/>
                <a:moveTo>
                  <a:pt x="22537" y="42897"/>
                </a:moveTo>
                <a:cubicBezTo>
                  <a:pt x="22482" y="42924"/>
                  <a:pt x="22455" y="42952"/>
                  <a:pt x="22428" y="43006"/>
                </a:cubicBezTo>
                <a:cubicBezTo>
                  <a:pt x="22428" y="43020"/>
                  <a:pt x="22482" y="43087"/>
                  <a:pt x="22523" y="43087"/>
                </a:cubicBezTo>
                <a:cubicBezTo>
                  <a:pt x="22550" y="43087"/>
                  <a:pt x="22605" y="43047"/>
                  <a:pt x="22673" y="43006"/>
                </a:cubicBezTo>
                <a:cubicBezTo>
                  <a:pt x="22605" y="42952"/>
                  <a:pt x="22564" y="42897"/>
                  <a:pt x="22537" y="42897"/>
                </a:cubicBezTo>
                <a:close/>
                <a:moveTo>
                  <a:pt x="19777" y="42965"/>
                </a:moveTo>
                <a:cubicBezTo>
                  <a:pt x="19737" y="42965"/>
                  <a:pt x="19682" y="43020"/>
                  <a:pt x="19682" y="43047"/>
                </a:cubicBezTo>
                <a:cubicBezTo>
                  <a:pt x="19696" y="43087"/>
                  <a:pt x="19723" y="43128"/>
                  <a:pt x="19764" y="43142"/>
                </a:cubicBezTo>
                <a:cubicBezTo>
                  <a:pt x="19805" y="43142"/>
                  <a:pt x="19845" y="43101"/>
                  <a:pt x="19913" y="43060"/>
                </a:cubicBezTo>
                <a:cubicBezTo>
                  <a:pt x="19845" y="43020"/>
                  <a:pt x="19805" y="42979"/>
                  <a:pt x="19777" y="4296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29" name="Google Shape;929;p65"/>
          <p:cNvSpPr/>
          <p:nvPr/>
        </p:nvSpPr>
        <p:spPr>
          <a:xfrm>
            <a:off x="7359064" y="4747939"/>
            <a:ext cx="3546227" cy="416209"/>
          </a:xfrm>
          <a:custGeom>
            <a:avLst/>
            <a:gdLst/>
            <a:ahLst/>
            <a:cxnLst/>
            <a:rect l="l" t="t" r="r" b="b"/>
            <a:pathLst>
              <a:path w="115237" h="13525" extrusionOk="0">
                <a:moveTo>
                  <a:pt x="4853" y="68"/>
                </a:moveTo>
                <a:lnTo>
                  <a:pt x="4826" y="95"/>
                </a:lnTo>
                <a:cubicBezTo>
                  <a:pt x="4853" y="136"/>
                  <a:pt x="4881" y="190"/>
                  <a:pt x="4908" y="190"/>
                </a:cubicBezTo>
                <a:cubicBezTo>
                  <a:pt x="4935" y="190"/>
                  <a:pt x="4989" y="136"/>
                  <a:pt x="5030" y="109"/>
                </a:cubicBezTo>
                <a:lnTo>
                  <a:pt x="5003" y="68"/>
                </a:lnTo>
                <a:close/>
                <a:moveTo>
                  <a:pt x="16584" y="68"/>
                </a:moveTo>
                <a:lnTo>
                  <a:pt x="16570" y="95"/>
                </a:lnTo>
                <a:cubicBezTo>
                  <a:pt x="16611" y="136"/>
                  <a:pt x="16651" y="190"/>
                  <a:pt x="16692" y="190"/>
                </a:cubicBezTo>
                <a:cubicBezTo>
                  <a:pt x="16733" y="190"/>
                  <a:pt x="16787" y="136"/>
                  <a:pt x="16828" y="109"/>
                </a:cubicBezTo>
                <a:lnTo>
                  <a:pt x="16815" y="68"/>
                </a:lnTo>
                <a:close/>
                <a:moveTo>
                  <a:pt x="49164" y="68"/>
                </a:moveTo>
                <a:lnTo>
                  <a:pt x="49137" y="122"/>
                </a:lnTo>
                <a:cubicBezTo>
                  <a:pt x="49178" y="150"/>
                  <a:pt x="49232" y="190"/>
                  <a:pt x="49273" y="190"/>
                </a:cubicBezTo>
                <a:cubicBezTo>
                  <a:pt x="49327" y="190"/>
                  <a:pt x="49354" y="136"/>
                  <a:pt x="49395" y="109"/>
                </a:cubicBezTo>
                <a:lnTo>
                  <a:pt x="49368" y="68"/>
                </a:lnTo>
                <a:close/>
                <a:moveTo>
                  <a:pt x="81690" y="82"/>
                </a:moveTo>
                <a:lnTo>
                  <a:pt x="81677" y="122"/>
                </a:lnTo>
                <a:cubicBezTo>
                  <a:pt x="81731" y="150"/>
                  <a:pt x="81772" y="190"/>
                  <a:pt x="81813" y="190"/>
                </a:cubicBezTo>
                <a:cubicBezTo>
                  <a:pt x="81867" y="190"/>
                  <a:pt x="81894" y="136"/>
                  <a:pt x="81935" y="109"/>
                </a:cubicBezTo>
                <a:lnTo>
                  <a:pt x="81922" y="82"/>
                </a:lnTo>
                <a:close/>
                <a:moveTo>
                  <a:pt x="93475" y="82"/>
                </a:moveTo>
                <a:lnTo>
                  <a:pt x="93448" y="122"/>
                </a:lnTo>
                <a:cubicBezTo>
                  <a:pt x="93502" y="150"/>
                  <a:pt x="93543" y="190"/>
                  <a:pt x="93597" y="190"/>
                </a:cubicBezTo>
                <a:cubicBezTo>
                  <a:pt x="93638" y="190"/>
                  <a:pt x="93665" y="136"/>
                  <a:pt x="93706" y="109"/>
                </a:cubicBezTo>
                <a:lnTo>
                  <a:pt x="93692" y="82"/>
                </a:lnTo>
                <a:close/>
                <a:moveTo>
                  <a:pt x="60881" y="82"/>
                </a:moveTo>
                <a:cubicBezTo>
                  <a:pt x="60929" y="158"/>
                  <a:pt x="60967" y="199"/>
                  <a:pt x="61009" y="199"/>
                </a:cubicBezTo>
                <a:cubicBezTo>
                  <a:pt x="61049" y="199"/>
                  <a:pt x="61093" y="161"/>
                  <a:pt x="61153" y="82"/>
                </a:cubicBezTo>
                <a:close/>
                <a:moveTo>
                  <a:pt x="102500" y="68"/>
                </a:moveTo>
                <a:lnTo>
                  <a:pt x="102473" y="122"/>
                </a:lnTo>
                <a:cubicBezTo>
                  <a:pt x="102514" y="150"/>
                  <a:pt x="102568" y="217"/>
                  <a:pt x="102609" y="217"/>
                </a:cubicBezTo>
                <a:cubicBezTo>
                  <a:pt x="102663" y="217"/>
                  <a:pt x="102690" y="150"/>
                  <a:pt x="102731" y="109"/>
                </a:cubicBezTo>
                <a:lnTo>
                  <a:pt x="102704" y="68"/>
                </a:lnTo>
                <a:close/>
                <a:moveTo>
                  <a:pt x="37380" y="68"/>
                </a:moveTo>
                <a:lnTo>
                  <a:pt x="37352" y="109"/>
                </a:lnTo>
                <a:cubicBezTo>
                  <a:pt x="37393" y="150"/>
                  <a:pt x="37434" y="217"/>
                  <a:pt x="37475" y="217"/>
                </a:cubicBezTo>
                <a:cubicBezTo>
                  <a:pt x="37489" y="222"/>
                  <a:pt x="37502" y="223"/>
                  <a:pt x="37514" y="223"/>
                </a:cubicBezTo>
                <a:cubicBezTo>
                  <a:pt x="37581" y="223"/>
                  <a:pt x="37611" y="160"/>
                  <a:pt x="37611" y="68"/>
                </a:cubicBezTo>
                <a:close/>
                <a:moveTo>
                  <a:pt x="69947" y="68"/>
                </a:moveTo>
                <a:cubicBezTo>
                  <a:pt x="69920" y="177"/>
                  <a:pt x="69974" y="217"/>
                  <a:pt x="70055" y="231"/>
                </a:cubicBezTo>
                <a:cubicBezTo>
                  <a:pt x="70151" y="231"/>
                  <a:pt x="70191" y="177"/>
                  <a:pt x="70178" y="68"/>
                </a:cubicBezTo>
                <a:close/>
                <a:moveTo>
                  <a:pt x="90960" y="54"/>
                </a:moveTo>
                <a:lnTo>
                  <a:pt x="90743" y="95"/>
                </a:lnTo>
                <a:cubicBezTo>
                  <a:pt x="90743" y="136"/>
                  <a:pt x="90743" y="204"/>
                  <a:pt x="90770" y="217"/>
                </a:cubicBezTo>
                <a:cubicBezTo>
                  <a:pt x="90792" y="228"/>
                  <a:pt x="90850" y="248"/>
                  <a:pt x="90892" y="248"/>
                </a:cubicBezTo>
                <a:cubicBezTo>
                  <a:pt x="90903" y="248"/>
                  <a:pt x="90912" y="247"/>
                  <a:pt x="90920" y="245"/>
                </a:cubicBezTo>
                <a:cubicBezTo>
                  <a:pt x="90947" y="217"/>
                  <a:pt x="90974" y="150"/>
                  <a:pt x="91001" y="95"/>
                </a:cubicBezTo>
                <a:lnTo>
                  <a:pt x="90960" y="54"/>
                </a:lnTo>
                <a:close/>
                <a:moveTo>
                  <a:pt x="46609" y="54"/>
                </a:moveTo>
                <a:cubicBezTo>
                  <a:pt x="46541" y="68"/>
                  <a:pt x="46473" y="82"/>
                  <a:pt x="46391" y="95"/>
                </a:cubicBezTo>
                <a:cubicBezTo>
                  <a:pt x="46391" y="95"/>
                  <a:pt x="46391" y="204"/>
                  <a:pt x="46419" y="217"/>
                </a:cubicBezTo>
                <a:cubicBezTo>
                  <a:pt x="46448" y="237"/>
                  <a:pt x="46486" y="250"/>
                  <a:pt x="46525" y="250"/>
                </a:cubicBezTo>
                <a:cubicBezTo>
                  <a:pt x="46539" y="250"/>
                  <a:pt x="46553" y="248"/>
                  <a:pt x="46568" y="245"/>
                </a:cubicBezTo>
                <a:cubicBezTo>
                  <a:pt x="46609" y="217"/>
                  <a:pt x="46622" y="150"/>
                  <a:pt x="46650" y="95"/>
                </a:cubicBezTo>
                <a:lnTo>
                  <a:pt x="46609" y="54"/>
                </a:lnTo>
                <a:close/>
                <a:moveTo>
                  <a:pt x="58135" y="68"/>
                </a:moveTo>
                <a:cubicBezTo>
                  <a:pt x="58162" y="136"/>
                  <a:pt x="58189" y="190"/>
                  <a:pt x="58230" y="245"/>
                </a:cubicBezTo>
                <a:cubicBezTo>
                  <a:pt x="58244" y="251"/>
                  <a:pt x="58264" y="255"/>
                  <a:pt x="58286" y="255"/>
                </a:cubicBezTo>
                <a:cubicBezTo>
                  <a:pt x="58308" y="255"/>
                  <a:pt x="58332" y="251"/>
                  <a:pt x="58353" y="245"/>
                </a:cubicBezTo>
                <a:cubicBezTo>
                  <a:pt x="58393" y="190"/>
                  <a:pt x="58420" y="136"/>
                  <a:pt x="58434" y="68"/>
                </a:cubicBezTo>
                <a:close/>
                <a:moveTo>
                  <a:pt x="13960" y="14"/>
                </a:moveTo>
                <a:lnTo>
                  <a:pt x="13811" y="136"/>
                </a:lnTo>
                <a:cubicBezTo>
                  <a:pt x="13851" y="177"/>
                  <a:pt x="13892" y="245"/>
                  <a:pt x="13947" y="258"/>
                </a:cubicBezTo>
                <a:cubicBezTo>
                  <a:pt x="13951" y="259"/>
                  <a:pt x="13955" y="260"/>
                  <a:pt x="13959" y="260"/>
                </a:cubicBezTo>
                <a:cubicBezTo>
                  <a:pt x="14007" y="260"/>
                  <a:pt x="14044" y="187"/>
                  <a:pt x="14069" y="150"/>
                </a:cubicBezTo>
                <a:cubicBezTo>
                  <a:pt x="14069" y="136"/>
                  <a:pt x="14015" y="68"/>
                  <a:pt x="13960" y="14"/>
                </a:cubicBezTo>
                <a:close/>
                <a:moveTo>
                  <a:pt x="25568" y="68"/>
                </a:moveTo>
                <a:cubicBezTo>
                  <a:pt x="25582" y="136"/>
                  <a:pt x="25622" y="190"/>
                  <a:pt x="25650" y="245"/>
                </a:cubicBezTo>
                <a:cubicBezTo>
                  <a:pt x="25670" y="258"/>
                  <a:pt x="25694" y="265"/>
                  <a:pt x="25718" y="265"/>
                </a:cubicBezTo>
                <a:cubicBezTo>
                  <a:pt x="25741" y="265"/>
                  <a:pt x="25765" y="258"/>
                  <a:pt x="25785" y="245"/>
                </a:cubicBezTo>
                <a:cubicBezTo>
                  <a:pt x="25813" y="190"/>
                  <a:pt x="25840" y="136"/>
                  <a:pt x="25867" y="68"/>
                </a:cubicBezTo>
                <a:close/>
                <a:moveTo>
                  <a:pt x="79094" y="68"/>
                </a:moveTo>
                <a:cubicBezTo>
                  <a:pt x="79054" y="68"/>
                  <a:pt x="78999" y="122"/>
                  <a:pt x="78958" y="163"/>
                </a:cubicBezTo>
                <a:cubicBezTo>
                  <a:pt x="78999" y="204"/>
                  <a:pt x="79040" y="272"/>
                  <a:pt x="79081" y="285"/>
                </a:cubicBezTo>
                <a:cubicBezTo>
                  <a:pt x="79086" y="287"/>
                  <a:pt x="79090" y="287"/>
                  <a:pt x="79095" y="287"/>
                </a:cubicBezTo>
                <a:cubicBezTo>
                  <a:pt x="79142" y="287"/>
                  <a:pt x="79181" y="229"/>
                  <a:pt x="79230" y="204"/>
                </a:cubicBezTo>
                <a:lnTo>
                  <a:pt x="79230" y="150"/>
                </a:lnTo>
                <a:cubicBezTo>
                  <a:pt x="79189" y="122"/>
                  <a:pt x="79135" y="68"/>
                  <a:pt x="79094" y="68"/>
                </a:cubicBezTo>
                <a:close/>
                <a:moveTo>
                  <a:pt x="34729" y="14"/>
                </a:moveTo>
                <a:cubicBezTo>
                  <a:pt x="34675" y="82"/>
                  <a:pt x="34607" y="136"/>
                  <a:pt x="34620" y="177"/>
                </a:cubicBezTo>
                <a:cubicBezTo>
                  <a:pt x="34634" y="217"/>
                  <a:pt x="34702" y="258"/>
                  <a:pt x="34743" y="299"/>
                </a:cubicBezTo>
                <a:cubicBezTo>
                  <a:pt x="34784" y="258"/>
                  <a:pt x="34852" y="217"/>
                  <a:pt x="34865" y="163"/>
                </a:cubicBezTo>
                <a:cubicBezTo>
                  <a:pt x="34879" y="109"/>
                  <a:pt x="34797" y="82"/>
                  <a:pt x="34729" y="14"/>
                </a:cubicBezTo>
                <a:close/>
                <a:moveTo>
                  <a:pt x="67310" y="14"/>
                </a:moveTo>
                <a:cubicBezTo>
                  <a:pt x="67242" y="82"/>
                  <a:pt x="67174" y="136"/>
                  <a:pt x="67188" y="177"/>
                </a:cubicBezTo>
                <a:cubicBezTo>
                  <a:pt x="67201" y="217"/>
                  <a:pt x="67269" y="258"/>
                  <a:pt x="67310" y="299"/>
                </a:cubicBezTo>
                <a:cubicBezTo>
                  <a:pt x="67351" y="258"/>
                  <a:pt x="67419" y="217"/>
                  <a:pt x="67432" y="163"/>
                </a:cubicBezTo>
                <a:cubicBezTo>
                  <a:pt x="67446" y="109"/>
                  <a:pt x="67364" y="82"/>
                  <a:pt x="67310" y="14"/>
                </a:cubicBezTo>
                <a:close/>
                <a:moveTo>
                  <a:pt x="97988" y="313"/>
                </a:moveTo>
                <a:cubicBezTo>
                  <a:pt x="97990" y="313"/>
                  <a:pt x="97992" y="313"/>
                  <a:pt x="97994" y="313"/>
                </a:cubicBezTo>
                <a:lnTo>
                  <a:pt x="97994" y="313"/>
                </a:lnTo>
                <a:cubicBezTo>
                  <a:pt x="97997" y="313"/>
                  <a:pt x="97999" y="313"/>
                  <a:pt x="98001" y="313"/>
                </a:cubicBezTo>
                <a:close/>
                <a:moveTo>
                  <a:pt x="11215" y="0"/>
                </a:moveTo>
                <a:cubicBezTo>
                  <a:pt x="11147" y="95"/>
                  <a:pt x="11079" y="163"/>
                  <a:pt x="11079" y="190"/>
                </a:cubicBezTo>
                <a:cubicBezTo>
                  <a:pt x="11106" y="258"/>
                  <a:pt x="11160" y="313"/>
                  <a:pt x="11228" y="326"/>
                </a:cubicBezTo>
                <a:cubicBezTo>
                  <a:pt x="11269" y="326"/>
                  <a:pt x="11351" y="245"/>
                  <a:pt x="11351" y="204"/>
                </a:cubicBezTo>
                <a:cubicBezTo>
                  <a:pt x="11351" y="150"/>
                  <a:pt x="11283" y="95"/>
                  <a:pt x="11215" y="0"/>
                </a:cubicBezTo>
                <a:close/>
                <a:moveTo>
                  <a:pt x="108912" y="134"/>
                </a:moveTo>
                <a:cubicBezTo>
                  <a:pt x="108908" y="134"/>
                  <a:pt x="108905" y="134"/>
                  <a:pt x="108902" y="136"/>
                </a:cubicBezTo>
                <a:cubicBezTo>
                  <a:pt x="108861" y="150"/>
                  <a:pt x="108834" y="204"/>
                  <a:pt x="108807" y="231"/>
                </a:cubicBezTo>
                <a:cubicBezTo>
                  <a:pt x="108834" y="272"/>
                  <a:pt x="108875" y="326"/>
                  <a:pt x="108902" y="326"/>
                </a:cubicBezTo>
                <a:cubicBezTo>
                  <a:pt x="108929" y="326"/>
                  <a:pt x="108984" y="272"/>
                  <a:pt x="109052" y="231"/>
                </a:cubicBezTo>
                <a:cubicBezTo>
                  <a:pt x="108991" y="182"/>
                  <a:pt x="108941" y="134"/>
                  <a:pt x="108912" y="134"/>
                </a:cubicBezTo>
                <a:close/>
                <a:moveTo>
                  <a:pt x="88117" y="80"/>
                </a:moveTo>
                <a:cubicBezTo>
                  <a:pt x="88113" y="80"/>
                  <a:pt x="88110" y="80"/>
                  <a:pt x="88106" y="82"/>
                </a:cubicBezTo>
                <a:cubicBezTo>
                  <a:pt x="88052" y="82"/>
                  <a:pt x="88011" y="150"/>
                  <a:pt x="87970" y="204"/>
                </a:cubicBezTo>
                <a:cubicBezTo>
                  <a:pt x="88011" y="245"/>
                  <a:pt x="88065" y="313"/>
                  <a:pt x="88120" y="326"/>
                </a:cubicBezTo>
                <a:cubicBezTo>
                  <a:pt x="88124" y="327"/>
                  <a:pt x="88128" y="328"/>
                  <a:pt x="88131" y="328"/>
                </a:cubicBezTo>
                <a:cubicBezTo>
                  <a:pt x="88180" y="328"/>
                  <a:pt x="88222" y="252"/>
                  <a:pt x="88310" y="177"/>
                </a:cubicBezTo>
                <a:cubicBezTo>
                  <a:pt x="88223" y="140"/>
                  <a:pt x="88159" y="80"/>
                  <a:pt x="88117" y="80"/>
                </a:cubicBezTo>
                <a:close/>
                <a:moveTo>
                  <a:pt x="55553" y="80"/>
                </a:moveTo>
                <a:cubicBezTo>
                  <a:pt x="55548" y="80"/>
                  <a:pt x="55544" y="80"/>
                  <a:pt x="55539" y="82"/>
                </a:cubicBezTo>
                <a:cubicBezTo>
                  <a:pt x="55485" y="82"/>
                  <a:pt x="55444" y="150"/>
                  <a:pt x="55403" y="190"/>
                </a:cubicBezTo>
                <a:cubicBezTo>
                  <a:pt x="55444" y="231"/>
                  <a:pt x="55485" y="313"/>
                  <a:pt x="55539" y="326"/>
                </a:cubicBezTo>
                <a:cubicBezTo>
                  <a:pt x="55543" y="327"/>
                  <a:pt x="55547" y="328"/>
                  <a:pt x="55551" y="328"/>
                </a:cubicBezTo>
                <a:cubicBezTo>
                  <a:pt x="55600" y="328"/>
                  <a:pt x="55641" y="253"/>
                  <a:pt x="55729" y="190"/>
                </a:cubicBezTo>
                <a:cubicBezTo>
                  <a:pt x="55655" y="141"/>
                  <a:pt x="55603" y="80"/>
                  <a:pt x="55553" y="80"/>
                </a:cubicBezTo>
                <a:close/>
                <a:moveTo>
                  <a:pt x="22999" y="14"/>
                </a:moveTo>
                <a:cubicBezTo>
                  <a:pt x="22931" y="95"/>
                  <a:pt x="22850" y="150"/>
                  <a:pt x="22863" y="177"/>
                </a:cubicBezTo>
                <a:cubicBezTo>
                  <a:pt x="22877" y="245"/>
                  <a:pt x="22945" y="285"/>
                  <a:pt x="22985" y="340"/>
                </a:cubicBezTo>
                <a:cubicBezTo>
                  <a:pt x="23040" y="285"/>
                  <a:pt x="23108" y="258"/>
                  <a:pt x="23121" y="190"/>
                </a:cubicBezTo>
                <a:cubicBezTo>
                  <a:pt x="23149" y="136"/>
                  <a:pt x="23067" y="95"/>
                  <a:pt x="22999" y="14"/>
                </a:cubicBezTo>
                <a:close/>
                <a:moveTo>
                  <a:pt x="99890" y="14"/>
                </a:moveTo>
                <a:cubicBezTo>
                  <a:pt x="99823" y="95"/>
                  <a:pt x="99741" y="150"/>
                  <a:pt x="99755" y="190"/>
                </a:cubicBezTo>
                <a:cubicBezTo>
                  <a:pt x="99768" y="245"/>
                  <a:pt x="99836" y="285"/>
                  <a:pt x="99877" y="340"/>
                </a:cubicBezTo>
                <a:cubicBezTo>
                  <a:pt x="99931" y="285"/>
                  <a:pt x="99999" y="245"/>
                  <a:pt x="100013" y="204"/>
                </a:cubicBezTo>
                <a:cubicBezTo>
                  <a:pt x="100013" y="150"/>
                  <a:pt x="99945" y="95"/>
                  <a:pt x="99890" y="14"/>
                </a:cubicBezTo>
                <a:close/>
                <a:moveTo>
                  <a:pt x="32023" y="94"/>
                </a:moveTo>
                <a:cubicBezTo>
                  <a:pt x="32019" y="94"/>
                  <a:pt x="32015" y="94"/>
                  <a:pt x="32011" y="95"/>
                </a:cubicBezTo>
                <a:cubicBezTo>
                  <a:pt x="31956" y="95"/>
                  <a:pt x="31916" y="177"/>
                  <a:pt x="31861" y="231"/>
                </a:cubicBezTo>
                <a:cubicBezTo>
                  <a:pt x="31916" y="272"/>
                  <a:pt x="31956" y="353"/>
                  <a:pt x="32011" y="367"/>
                </a:cubicBezTo>
                <a:cubicBezTo>
                  <a:pt x="32065" y="367"/>
                  <a:pt x="32119" y="299"/>
                  <a:pt x="32228" y="217"/>
                </a:cubicBezTo>
                <a:cubicBezTo>
                  <a:pt x="32128" y="167"/>
                  <a:pt x="32074" y="94"/>
                  <a:pt x="32023" y="94"/>
                </a:cubicBezTo>
                <a:close/>
                <a:moveTo>
                  <a:pt x="76346" y="94"/>
                </a:moveTo>
                <a:cubicBezTo>
                  <a:pt x="76342" y="94"/>
                  <a:pt x="76339" y="94"/>
                  <a:pt x="76335" y="95"/>
                </a:cubicBezTo>
                <a:cubicBezTo>
                  <a:pt x="76281" y="95"/>
                  <a:pt x="76226" y="177"/>
                  <a:pt x="76172" y="217"/>
                </a:cubicBezTo>
                <a:cubicBezTo>
                  <a:pt x="76226" y="272"/>
                  <a:pt x="76267" y="353"/>
                  <a:pt x="76321" y="367"/>
                </a:cubicBezTo>
                <a:cubicBezTo>
                  <a:pt x="76376" y="367"/>
                  <a:pt x="76430" y="299"/>
                  <a:pt x="76539" y="231"/>
                </a:cubicBezTo>
                <a:cubicBezTo>
                  <a:pt x="76450" y="180"/>
                  <a:pt x="76397" y="94"/>
                  <a:pt x="76346" y="94"/>
                </a:cubicBezTo>
                <a:close/>
                <a:moveTo>
                  <a:pt x="64604" y="121"/>
                </a:moveTo>
                <a:cubicBezTo>
                  <a:pt x="64600" y="121"/>
                  <a:pt x="64595" y="121"/>
                  <a:pt x="64591" y="122"/>
                </a:cubicBezTo>
                <a:cubicBezTo>
                  <a:pt x="64551" y="122"/>
                  <a:pt x="64455" y="204"/>
                  <a:pt x="64455" y="245"/>
                </a:cubicBezTo>
                <a:cubicBezTo>
                  <a:pt x="64469" y="313"/>
                  <a:pt x="64523" y="381"/>
                  <a:pt x="64591" y="394"/>
                </a:cubicBezTo>
                <a:cubicBezTo>
                  <a:pt x="64596" y="395"/>
                  <a:pt x="64601" y="396"/>
                  <a:pt x="64606" y="396"/>
                </a:cubicBezTo>
                <a:cubicBezTo>
                  <a:pt x="64658" y="396"/>
                  <a:pt x="64719" y="336"/>
                  <a:pt x="64768" y="299"/>
                </a:cubicBezTo>
                <a:lnTo>
                  <a:pt x="64768" y="231"/>
                </a:lnTo>
                <a:cubicBezTo>
                  <a:pt x="64718" y="193"/>
                  <a:pt x="64656" y="121"/>
                  <a:pt x="64604" y="121"/>
                </a:cubicBezTo>
                <a:close/>
                <a:moveTo>
                  <a:pt x="85374" y="54"/>
                </a:moveTo>
                <a:cubicBezTo>
                  <a:pt x="85320" y="150"/>
                  <a:pt x="85238" y="204"/>
                  <a:pt x="85238" y="258"/>
                </a:cubicBezTo>
                <a:cubicBezTo>
                  <a:pt x="85238" y="313"/>
                  <a:pt x="85320" y="367"/>
                  <a:pt x="85374" y="408"/>
                </a:cubicBezTo>
                <a:cubicBezTo>
                  <a:pt x="85428" y="367"/>
                  <a:pt x="85510" y="313"/>
                  <a:pt x="85523" y="258"/>
                </a:cubicBezTo>
                <a:cubicBezTo>
                  <a:pt x="85537" y="204"/>
                  <a:pt x="85442" y="150"/>
                  <a:pt x="85374" y="54"/>
                </a:cubicBezTo>
                <a:close/>
                <a:moveTo>
                  <a:pt x="106184" y="163"/>
                </a:moveTo>
                <a:cubicBezTo>
                  <a:pt x="106143" y="163"/>
                  <a:pt x="106048" y="245"/>
                  <a:pt x="106061" y="285"/>
                </a:cubicBezTo>
                <a:cubicBezTo>
                  <a:pt x="106075" y="340"/>
                  <a:pt x="106116" y="394"/>
                  <a:pt x="106184" y="408"/>
                </a:cubicBezTo>
                <a:cubicBezTo>
                  <a:pt x="106224" y="408"/>
                  <a:pt x="106279" y="353"/>
                  <a:pt x="106374" y="299"/>
                </a:cubicBezTo>
                <a:cubicBezTo>
                  <a:pt x="106279" y="231"/>
                  <a:pt x="106224" y="177"/>
                  <a:pt x="106184" y="177"/>
                </a:cubicBezTo>
                <a:lnTo>
                  <a:pt x="106184" y="163"/>
                </a:lnTo>
                <a:close/>
                <a:moveTo>
                  <a:pt x="97143" y="121"/>
                </a:moveTo>
                <a:cubicBezTo>
                  <a:pt x="97139" y="121"/>
                  <a:pt x="97135" y="121"/>
                  <a:pt x="97131" y="122"/>
                </a:cubicBezTo>
                <a:cubicBezTo>
                  <a:pt x="97077" y="122"/>
                  <a:pt x="97036" y="204"/>
                  <a:pt x="96982" y="258"/>
                </a:cubicBezTo>
                <a:cubicBezTo>
                  <a:pt x="97036" y="313"/>
                  <a:pt x="97077" y="394"/>
                  <a:pt x="97131" y="408"/>
                </a:cubicBezTo>
                <a:cubicBezTo>
                  <a:pt x="97136" y="409"/>
                  <a:pt x="97141" y="409"/>
                  <a:pt x="97146" y="409"/>
                </a:cubicBezTo>
                <a:cubicBezTo>
                  <a:pt x="97206" y="409"/>
                  <a:pt x="97247" y="335"/>
                  <a:pt x="97335" y="272"/>
                </a:cubicBezTo>
                <a:cubicBezTo>
                  <a:pt x="97247" y="196"/>
                  <a:pt x="97194" y="121"/>
                  <a:pt x="97143" y="121"/>
                </a:cubicBezTo>
                <a:close/>
                <a:moveTo>
                  <a:pt x="104240" y="421"/>
                </a:moveTo>
                <a:cubicBezTo>
                  <a:pt x="104242" y="421"/>
                  <a:pt x="104245" y="421"/>
                  <a:pt x="104247" y="421"/>
                </a:cubicBezTo>
                <a:lnTo>
                  <a:pt x="104247" y="421"/>
                </a:lnTo>
                <a:cubicBezTo>
                  <a:pt x="104249" y="421"/>
                  <a:pt x="104252" y="421"/>
                  <a:pt x="104254" y="421"/>
                </a:cubicBezTo>
                <a:close/>
                <a:moveTo>
                  <a:pt x="8496" y="82"/>
                </a:moveTo>
                <a:cubicBezTo>
                  <a:pt x="8428" y="177"/>
                  <a:pt x="8360" y="231"/>
                  <a:pt x="8360" y="285"/>
                </a:cubicBezTo>
                <a:lnTo>
                  <a:pt x="8347" y="285"/>
                </a:lnTo>
                <a:cubicBezTo>
                  <a:pt x="8347" y="340"/>
                  <a:pt x="8442" y="381"/>
                  <a:pt x="8483" y="435"/>
                </a:cubicBezTo>
                <a:cubicBezTo>
                  <a:pt x="8537" y="381"/>
                  <a:pt x="8618" y="340"/>
                  <a:pt x="8632" y="285"/>
                </a:cubicBezTo>
                <a:cubicBezTo>
                  <a:pt x="8646" y="217"/>
                  <a:pt x="8564" y="177"/>
                  <a:pt x="8496" y="82"/>
                </a:cubicBezTo>
                <a:close/>
                <a:moveTo>
                  <a:pt x="20253" y="109"/>
                </a:moveTo>
                <a:cubicBezTo>
                  <a:pt x="20199" y="163"/>
                  <a:pt x="20118" y="204"/>
                  <a:pt x="20104" y="258"/>
                </a:cubicBezTo>
                <a:cubicBezTo>
                  <a:pt x="20104" y="313"/>
                  <a:pt x="20172" y="381"/>
                  <a:pt x="20213" y="435"/>
                </a:cubicBezTo>
                <a:lnTo>
                  <a:pt x="20281" y="435"/>
                </a:lnTo>
                <a:cubicBezTo>
                  <a:pt x="20321" y="381"/>
                  <a:pt x="20403" y="313"/>
                  <a:pt x="20389" y="272"/>
                </a:cubicBezTo>
                <a:cubicBezTo>
                  <a:pt x="20389" y="217"/>
                  <a:pt x="20308" y="163"/>
                  <a:pt x="20253" y="109"/>
                </a:cubicBezTo>
                <a:close/>
                <a:moveTo>
                  <a:pt x="43782" y="82"/>
                </a:moveTo>
                <a:cubicBezTo>
                  <a:pt x="43727" y="136"/>
                  <a:pt x="43646" y="177"/>
                  <a:pt x="43646" y="231"/>
                </a:cubicBezTo>
                <a:cubicBezTo>
                  <a:pt x="43646" y="285"/>
                  <a:pt x="43714" y="340"/>
                  <a:pt x="43795" y="435"/>
                </a:cubicBezTo>
                <a:cubicBezTo>
                  <a:pt x="43863" y="340"/>
                  <a:pt x="43931" y="272"/>
                  <a:pt x="43931" y="231"/>
                </a:cubicBezTo>
                <a:lnTo>
                  <a:pt x="43918" y="231"/>
                </a:lnTo>
                <a:cubicBezTo>
                  <a:pt x="43918" y="177"/>
                  <a:pt x="43836" y="122"/>
                  <a:pt x="43782" y="82"/>
                </a:cubicBezTo>
                <a:close/>
                <a:moveTo>
                  <a:pt x="73629" y="148"/>
                </a:moveTo>
                <a:cubicBezTo>
                  <a:pt x="73625" y="148"/>
                  <a:pt x="73621" y="148"/>
                  <a:pt x="73617" y="150"/>
                </a:cubicBezTo>
                <a:cubicBezTo>
                  <a:pt x="73549" y="163"/>
                  <a:pt x="73494" y="217"/>
                  <a:pt x="73467" y="285"/>
                </a:cubicBezTo>
                <a:cubicBezTo>
                  <a:pt x="73481" y="353"/>
                  <a:pt x="73535" y="408"/>
                  <a:pt x="73603" y="435"/>
                </a:cubicBezTo>
                <a:cubicBezTo>
                  <a:pt x="73607" y="436"/>
                  <a:pt x="73611" y="436"/>
                  <a:pt x="73616" y="436"/>
                </a:cubicBezTo>
                <a:cubicBezTo>
                  <a:pt x="73668" y="436"/>
                  <a:pt x="73731" y="364"/>
                  <a:pt x="73793" y="326"/>
                </a:cubicBezTo>
                <a:lnTo>
                  <a:pt x="73793" y="258"/>
                </a:lnTo>
                <a:cubicBezTo>
                  <a:pt x="73731" y="221"/>
                  <a:pt x="73679" y="148"/>
                  <a:pt x="73629" y="148"/>
                </a:cubicBezTo>
                <a:close/>
                <a:moveTo>
                  <a:pt x="41061" y="148"/>
                </a:moveTo>
                <a:cubicBezTo>
                  <a:pt x="41057" y="148"/>
                  <a:pt x="41053" y="148"/>
                  <a:pt x="41050" y="150"/>
                </a:cubicBezTo>
                <a:cubicBezTo>
                  <a:pt x="40982" y="163"/>
                  <a:pt x="40927" y="217"/>
                  <a:pt x="40900" y="285"/>
                </a:cubicBezTo>
                <a:cubicBezTo>
                  <a:pt x="40877" y="368"/>
                  <a:pt x="40935" y="440"/>
                  <a:pt x="41013" y="440"/>
                </a:cubicBezTo>
                <a:cubicBezTo>
                  <a:pt x="41025" y="440"/>
                  <a:pt x="41037" y="439"/>
                  <a:pt x="41050" y="435"/>
                </a:cubicBezTo>
                <a:cubicBezTo>
                  <a:pt x="41118" y="421"/>
                  <a:pt x="41172" y="367"/>
                  <a:pt x="41226" y="326"/>
                </a:cubicBezTo>
                <a:lnTo>
                  <a:pt x="41213" y="245"/>
                </a:lnTo>
                <a:cubicBezTo>
                  <a:pt x="41163" y="207"/>
                  <a:pt x="41102" y="148"/>
                  <a:pt x="41061" y="148"/>
                </a:cubicBezTo>
                <a:close/>
                <a:moveTo>
                  <a:pt x="5762" y="229"/>
                </a:moveTo>
                <a:cubicBezTo>
                  <a:pt x="5758" y="229"/>
                  <a:pt x="5754" y="230"/>
                  <a:pt x="5751" y="231"/>
                </a:cubicBezTo>
                <a:cubicBezTo>
                  <a:pt x="5696" y="245"/>
                  <a:pt x="5655" y="313"/>
                  <a:pt x="5615" y="353"/>
                </a:cubicBezTo>
                <a:cubicBezTo>
                  <a:pt x="5655" y="394"/>
                  <a:pt x="5710" y="462"/>
                  <a:pt x="5751" y="476"/>
                </a:cubicBezTo>
                <a:cubicBezTo>
                  <a:pt x="5791" y="476"/>
                  <a:pt x="5846" y="408"/>
                  <a:pt x="5941" y="340"/>
                </a:cubicBezTo>
                <a:cubicBezTo>
                  <a:pt x="5854" y="290"/>
                  <a:pt x="5801" y="229"/>
                  <a:pt x="5762" y="229"/>
                </a:cubicBezTo>
                <a:close/>
                <a:moveTo>
                  <a:pt x="52820" y="109"/>
                </a:moveTo>
                <a:cubicBezTo>
                  <a:pt x="52766" y="163"/>
                  <a:pt x="52685" y="217"/>
                  <a:pt x="52685" y="285"/>
                </a:cubicBezTo>
                <a:cubicBezTo>
                  <a:pt x="52671" y="353"/>
                  <a:pt x="52753" y="394"/>
                  <a:pt x="52834" y="476"/>
                </a:cubicBezTo>
                <a:cubicBezTo>
                  <a:pt x="52888" y="367"/>
                  <a:pt x="52956" y="313"/>
                  <a:pt x="52956" y="258"/>
                </a:cubicBezTo>
                <a:cubicBezTo>
                  <a:pt x="52956" y="204"/>
                  <a:pt x="52875" y="163"/>
                  <a:pt x="52820" y="109"/>
                </a:cubicBezTo>
                <a:close/>
                <a:moveTo>
                  <a:pt x="61795" y="171"/>
                </a:moveTo>
                <a:cubicBezTo>
                  <a:pt x="61717" y="171"/>
                  <a:pt x="61659" y="244"/>
                  <a:pt x="61683" y="326"/>
                </a:cubicBezTo>
                <a:cubicBezTo>
                  <a:pt x="61710" y="394"/>
                  <a:pt x="61764" y="449"/>
                  <a:pt x="61832" y="476"/>
                </a:cubicBezTo>
                <a:cubicBezTo>
                  <a:pt x="61887" y="476"/>
                  <a:pt x="61954" y="394"/>
                  <a:pt x="62022" y="353"/>
                </a:cubicBezTo>
                <a:lnTo>
                  <a:pt x="62009" y="285"/>
                </a:lnTo>
                <a:cubicBezTo>
                  <a:pt x="61954" y="245"/>
                  <a:pt x="61900" y="177"/>
                  <a:pt x="61832" y="177"/>
                </a:cubicBezTo>
                <a:cubicBezTo>
                  <a:pt x="61820" y="173"/>
                  <a:pt x="61807" y="171"/>
                  <a:pt x="61795" y="171"/>
                </a:cubicBezTo>
                <a:close/>
                <a:moveTo>
                  <a:pt x="94358" y="150"/>
                </a:moveTo>
                <a:cubicBezTo>
                  <a:pt x="94318" y="204"/>
                  <a:pt x="94250" y="272"/>
                  <a:pt x="94263" y="326"/>
                </a:cubicBezTo>
                <a:cubicBezTo>
                  <a:pt x="94277" y="394"/>
                  <a:pt x="94331" y="449"/>
                  <a:pt x="94399" y="476"/>
                </a:cubicBezTo>
                <a:cubicBezTo>
                  <a:pt x="94406" y="477"/>
                  <a:pt x="94413" y="477"/>
                  <a:pt x="94420" y="477"/>
                </a:cubicBezTo>
                <a:cubicBezTo>
                  <a:pt x="94506" y="477"/>
                  <a:pt x="94574" y="401"/>
                  <a:pt x="94549" y="313"/>
                </a:cubicBezTo>
                <a:cubicBezTo>
                  <a:pt x="94535" y="258"/>
                  <a:pt x="94481" y="204"/>
                  <a:pt x="94426" y="150"/>
                </a:cubicBezTo>
                <a:close/>
                <a:moveTo>
                  <a:pt x="50061" y="171"/>
                </a:moveTo>
                <a:cubicBezTo>
                  <a:pt x="49988" y="171"/>
                  <a:pt x="49939" y="234"/>
                  <a:pt x="49939" y="326"/>
                </a:cubicBezTo>
                <a:cubicBezTo>
                  <a:pt x="49939" y="413"/>
                  <a:pt x="49984" y="477"/>
                  <a:pt x="50065" y="477"/>
                </a:cubicBezTo>
                <a:cubicBezTo>
                  <a:pt x="50072" y="477"/>
                  <a:pt x="50080" y="477"/>
                  <a:pt x="50088" y="476"/>
                </a:cubicBezTo>
                <a:cubicBezTo>
                  <a:pt x="50156" y="462"/>
                  <a:pt x="50211" y="408"/>
                  <a:pt x="50265" y="367"/>
                </a:cubicBezTo>
                <a:lnTo>
                  <a:pt x="50279" y="285"/>
                </a:lnTo>
                <a:cubicBezTo>
                  <a:pt x="50211" y="245"/>
                  <a:pt x="50156" y="190"/>
                  <a:pt x="50102" y="177"/>
                </a:cubicBezTo>
                <a:cubicBezTo>
                  <a:pt x="50088" y="173"/>
                  <a:pt x="50074" y="171"/>
                  <a:pt x="50061" y="171"/>
                </a:cubicBezTo>
                <a:close/>
                <a:moveTo>
                  <a:pt x="17521" y="163"/>
                </a:moveTo>
                <a:cubicBezTo>
                  <a:pt x="17413" y="163"/>
                  <a:pt x="17345" y="217"/>
                  <a:pt x="17358" y="313"/>
                </a:cubicBezTo>
                <a:cubicBezTo>
                  <a:pt x="17372" y="394"/>
                  <a:pt x="17440" y="449"/>
                  <a:pt x="17481" y="517"/>
                </a:cubicBezTo>
                <a:lnTo>
                  <a:pt x="17549" y="517"/>
                </a:lnTo>
                <a:cubicBezTo>
                  <a:pt x="17603" y="449"/>
                  <a:pt x="17671" y="394"/>
                  <a:pt x="17685" y="326"/>
                </a:cubicBezTo>
                <a:cubicBezTo>
                  <a:pt x="17698" y="217"/>
                  <a:pt x="17630" y="163"/>
                  <a:pt x="17521" y="163"/>
                </a:cubicBezTo>
                <a:close/>
                <a:moveTo>
                  <a:pt x="29269" y="171"/>
                </a:moveTo>
                <a:cubicBezTo>
                  <a:pt x="29191" y="171"/>
                  <a:pt x="29133" y="244"/>
                  <a:pt x="29156" y="326"/>
                </a:cubicBezTo>
                <a:cubicBezTo>
                  <a:pt x="29156" y="394"/>
                  <a:pt x="29224" y="449"/>
                  <a:pt x="29265" y="503"/>
                </a:cubicBezTo>
                <a:lnTo>
                  <a:pt x="29333" y="517"/>
                </a:lnTo>
                <a:cubicBezTo>
                  <a:pt x="29374" y="449"/>
                  <a:pt x="29442" y="381"/>
                  <a:pt x="29442" y="313"/>
                </a:cubicBezTo>
                <a:cubicBezTo>
                  <a:pt x="29428" y="245"/>
                  <a:pt x="29374" y="190"/>
                  <a:pt x="29306" y="177"/>
                </a:cubicBezTo>
                <a:cubicBezTo>
                  <a:pt x="29293" y="173"/>
                  <a:pt x="29281" y="171"/>
                  <a:pt x="29269" y="171"/>
                </a:cubicBezTo>
                <a:close/>
                <a:moveTo>
                  <a:pt x="38290" y="177"/>
                </a:moveTo>
                <a:cubicBezTo>
                  <a:pt x="38250" y="231"/>
                  <a:pt x="38168" y="285"/>
                  <a:pt x="38154" y="353"/>
                </a:cubicBezTo>
                <a:cubicBezTo>
                  <a:pt x="38141" y="449"/>
                  <a:pt x="38209" y="517"/>
                  <a:pt x="38304" y="517"/>
                </a:cubicBezTo>
                <a:cubicBezTo>
                  <a:pt x="38413" y="517"/>
                  <a:pt x="38481" y="476"/>
                  <a:pt x="38481" y="367"/>
                </a:cubicBezTo>
                <a:cubicBezTo>
                  <a:pt x="38481" y="299"/>
                  <a:pt x="38413" y="245"/>
                  <a:pt x="38372" y="177"/>
                </a:cubicBezTo>
                <a:close/>
                <a:moveTo>
                  <a:pt x="70925" y="163"/>
                </a:moveTo>
                <a:lnTo>
                  <a:pt x="70844" y="177"/>
                </a:lnTo>
                <a:cubicBezTo>
                  <a:pt x="70803" y="231"/>
                  <a:pt x="70735" y="299"/>
                  <a:pt x="70735" y="367"/>
                </a:cubicBezTo>
                <a:cubicBezTo>
                  <a:pt x="70721" y="462"/>
                  <a:pt x="70789" y="517"/>
                  <a:pt x="70898" y="517"/>
                </a:cubicBezTo>
                <a:cubicBezTo>
                  <a:pt x="71007" y="517"/>
                  <a:pt x="71075" y="449"/>
                  <a:pt x="71048" y="353"/>
                </a:cubicBezTo>
                <a:cubicBezTo>
                  <a:pt x="71034" y="285"/>
                  <a:pt x="70966" y="217"/>
                  <a:pt x="70925" y="163"/>
                </a:cubicBezTo>
                <a:close/>
                <a:moveTo>
                  <a:pt x="82628" y="190"/>
                </a:moveTo>
                <a:cubicBezTo>
                  <a:pt x="82560" y="217"/>
                  <a:pt x="82506" y="272"/>
                  <a:pt x="82479" y="340"/>
                </a:cubicBezTo>
                <a:cubicBezTo>
                  <a:pt x="82441" y="429"/>
                  <a:pt x="82510" y="518"/>
                  <a:pt x="82608" y="518"/>
                </a:cubicBezTo>
                <a:cubicBezTo>
                  <a:pt x="82614" y="518"/>
                  <a:pt x="82621" y="517"/>
                  <a:pt x="82628" y="517"/>
                </a:cubicBezTo>
                <a:cubicBezTo>
                  <a:pt x="82696" y="503"/>
                  <a:pt x="82751" y="435"/>
                  <a:pt x="82819" y="394"/>
                </a:cubicBezTo>
                <a:lnTo>
                  <a:pt x="82819" y="313"/>
                </a:lnTo>
                <a:cubicBezTo>
                  <a:pt x="82751" y="272"/>
                  <a:pt x="82683" y="190"/>
                  <a:pt x="82628" y="190"/>
                </a:cubicBezTo>
                <a:close/>
                <a:moveTo>
                  <a:pt x="91658" y="212"/>
                </a:moveTo>
                <a:cubicBezTo>
                  <a:pt x="91582" y="212"/>
                  <a:pt x="91529" y="284"/>
                  <a:pt x="91518" y="367"/>
                </a:cubicBezTo>
                <a:cubicBezTo>
                  <a:pt x="91504" y="476"/>
                  <a:pt x="91572" y="544"/>
                  <a:pt x="91667" y="544"/>
                </a:cubicBezTo>
                <a:cubicBezTo>
                  <a:pt x="91762" y="544"/>
                  <a:pt x="91803" y="462"/>
                  <a:pt x="91871" y="421"/>
                </a:cubicBezTo>
                <a:lnTo>
                  <a:pt x="91871" y="353"/>
                </a:lnTo>
                <a:cubicBezTo>
                  <a:pt x="91817" y="313"/>
                  <a:pt x="91762" y="231"/>
                  <a:pt x="91694" y="217"/>
                </a:cubicBezTo>
                <a:cubicBezTo>
                  <a:pt x="91682" y="214"/>
                  <a:pt x="91670" y="212"/>
                  <a:pt x="91658" y="212"/>
                </a:cubicBezTo>
                <a:close/>
                <a:moveTo>
                  <a:pt x="103438" y="245"/>
                </a:moveTo>
                <a:cubicBezTo>
                  <a:pt x="103370" y="258"/>
                  <a:pt x="103316" y="299"/>
                  <a:pt x="103289" y="367"/>
                </a:cubicBezTo>
                <a:cubicBezTo>
                  <a:pt x="103250" y="456"/>
                  <a:pt x="103319" y="545"/>
                  <a:pt x="103395" y="545"/>
                </a:cubicBezTo>
                <a:cubicBezTo>
                  <a:pt x="103400" y="545"/>
                  <a:pt x="103406" y="545"/>
                  <a:pt x="103411" y="544"/>
                </a:cubicBezTo>
                <a:cubicBezTo>
                  <a:pt x="103492" y="544"/>
                  <a:pt x="103547" y="476"/>
                  <a:pt x="103615" y="435"/>
                </a:cubicBezTo>
                <a:lnTo>
                  <a:pt x="103615" y="367"/>
                </a:lnTo>
                <a:cubicBezTo>
                  <a:pt x="103560" y="326"/>
                  <a:pt x="103492" y="245"/>
                  <a:pt x="103438" y="245"/>
                </a:cubicBezTo>
                <a:close/>
                <a:moveTo>
                  <a:pt x="14749" y="177"/>
                </a:moveTo>
                <a:cubicBezTo>
                  <a:pt x="14708" y="245"/>
                  <a:pt x="14640" y="313"/>
                  <a:pt x="14626" y="381"/>
                </a:cubicBezTo>
                <a:cubicBezTo>
                  <a:pt x="14614" y="481"/>
                  <a:pt x="14683" y="559"/>
                  <a:pt x="14769" y="559"/>
                </a:cubicBezTo>
                <a:cubicBezTo>
                  <a:pt x="14775" y="559"/>
                  <a:pt x="14782" y="558"/>
                  <a:pt x="14789" y="557"/>
                </a:cubicBezTo>
                <a:cubicBezTo>
                  <a:pt x="14797" y="558"/>
                  <a:pt x="14805" y="559"/>
                  <a:pt x="14813" y="559"/>
                </a:cubicBezTo>
                <a:cubicBezTo>
                  <a:pt x="14910" y="559"/>
                  <a:pt x="14979" y="481"/>
                  <a:pt x="14966" y="381"/>
                </a:cubicBezTo>
                <a:cubicBezTo>
                  <a:pt x="14952" y="313"/>
                  <a:pt x="14871" y="245"/>
                  <a:pt x="14830" y="190"/>
                </a:cubicBezTo>
                <a:lnTo>
                  <a:pt x="14749" y="177"/>
                </a:lnTo>
                <a:close/>
                <a:moveTo>
                  <a:pt x="26515" y="216"/>
                </a:moveTo>
                <a:cubicBezTo>
                  <a:pt x="26428" y="216"/>
                  <a:pt x="26357" y="305"/>
                  <a:pt x="26370" y="394"/>
                </a:cubicBezTo>
                <a:cubicBezTo>
                  <a:pt x="26357" y="482"/>
                  <a:pt x="26426" y="559"/>
                  <a:pt x="26512" y="559"/>
                </a:cubicBezTo>
                <a:cubicBezTo>
                  <a:pt x="26519" y="559"/>
                  <a:pt x="26526" y="558"/>
                  <a:pt x="26533" y="557"/>
                </a:cubicBezTo>
                <a:cubicBezTo>
                  <a:pt x="26601" y="544"/>
                  <a:pt x="26669" y="476"/>
                  <a:pt x="26737" y="421"/>
                </a:cubicBezTo>
                <a:lnTo>
                  <a:pt x="26737" y="353"/>
                </a:lnTo>
                <a:cubicBezTo>
                  <a:pt x="26669" y="299"/>
                  <a:pt x="26601" y="231"/>
                  <a:pt x="26533" y="217"/>
                </a:cubicBezTo>
                <a:cubicBezTo>
                  <a:pt x="26527" y="217"/>
                  <a:pt x="26521" y="216"/>
                  <a:pt x="26515" y="216"/>
                </a:cubicBezTo>
                <a:close/>
                <a:moveTo>
                  <a:pt x="59090" y="213"/>
                </a:moveTo>
                <a:cubicBezTo>
                  <a:pt x="58998" y="213"/>
                  <a:pt x="58927" y="297"/>
                  <a:pt x="58951" y="381"/>
                </a:cubicBezTo>
                <a:cubicBezTo>
                  <a:pt x="58964" y="462"/>
                  <a:pt x="59032" y="517"/>
                  <a:pt x="59087" y="584"/>
                </a:cubicBezTo>
                <a:lnTo>
                  <a:pt x="59154" y="584"/>
                </a:lnTo>
                <a:cubicBezTo>
                  <a:pt x="59195" y="517"/>
                  <a:pt x="59277" y="449"/>
                  <a:pt x="59277" y="381"/>
                </a:cubicBezTo>
                <a:cubicBezTo>
                  <a:pt x="59277" y="326"/>
                  <a:pt x="59182" y="245"/>
                  <a:pt x="59127" y="217"/>
                </a:cubicBezTo>
                <a:cubicBezTo>
                  <a:pt x="59114" y="214"/>
                  <a:pt x="59102" y="213"/>
                  <a:pt x="59090" y="213"/>
                </a:cubicBezTo>
                <a:close/>
                <a:moveTo>
                  <a:pt x="47306" y="239"/>
                </a:moveTo>
                <a:cubicBezTo>
                  <a:pt x="47231" y="239"/>
                  <a:pt x="47178" y="312"/>
                  <a:pt x="47166" y="394"/>
                </a:cubicBezTo>
                <a:cubicBezTo>
                  <a:pt x="47154" y="491"/>
                  <a:pt x="47229" y="589"/>
                  <a:pt x="47303" y="589"/>
                </a:cubicBezTo>
                <a:cubicBezTo>
                  <a:pt x="47312" y="589"/>
                  <a:pt x="47321" y="587"/>
                  <a:pt x="47329" y="584"/>
                </a:cubicBezTo>
                <a:cubicBezTo>
                  <a:pt x="47411" y="557"/>
                  <a:pt x="47479" y="503"/>
                  <a:pt x="47533" y="449"/>
                </a:cubicBezTo>
                <a:lnTo>
                  <a:pt x="47547" y="381"/>
                </a:lnTo>
                <a:cubicBezTo>
                  <a:pt x="47479" y="326"/>
                  <a:pt x="47424" y="258"/>
                  <a:pt x="47343" y="245"/>
                </a:cubicBezTo>
                <a:cubicBezTo>
                  <a:pt x="47330" y="241"/>
                  <a:pt x="47318" y="239"/>
                  <a:pt x="47306" y="239"/>
                </a:cubicBezTo>
                <a:close/>
                <a:moveTo>
                  <a:pt x="109731" y="353"/>
                </a:moveTo>
                <a:cubicBezTo>
                  <a:pt x="109677" y="353"/>
                  <a:pt x="109650" y="435"/>
                  <a:pt x="109609" y="476"/>
                </a:cubicBezTo>
                <a:cubicBezTo>
                  <a:pt x="109650" y="517"/>
                  <a:pt x="109690" y="584"/>
                  <a:pt x="109745" y="598"/>
                </a:cubicBezTo>
                <a:cubicBezTo>
                  <a:pt x="109786" y="598"/>
                  <a:pt x="109826" y="530"/>
                  <a:pt x="109908" y="462"/>
                </a:cubicBezTo>
                <a:cubicBezTo>
                  <a:pt x="109826" y="408"/>
                  <a:pt x="109772" y="353"/>
                  <a:pt x="109731" y="353"/>
                </a:cubicBezTo>
                <a:close/>
                <a:moveTo>
                  <a:pt x="35572" y="243"/>
                </a:moveTo>
                <a:cubicBezTo>
                  <a:pt x="35479" y="243"/>
                  <a:pt x="35422" y="309"/>
                  <a:pt x="35422" y="421"/>
                </a:cubicBezTo>
                <a:cubicBezTo>
                  <a:pt x="35410" y="517"/>
                  <a:pt x="35483" y="603"/>
                  <a:pt x="35566" y="603"/>
                </a:cubicBezTo>
                <a:cubicBezTo>
                  <a:pt x="35577" y="603"/>
                  <a:pt x="35588" y="601"/>
                  <a:pt x="35599" y="598"/>
                </a:cubicBezTo>
                <a:cubicBezTo>
                  <a:pt x="35667" y="557"/>
                  <a:pt x="35735" y="517"/>
                  <a:pt x="35803" y="462"/>
                </a:cubicBezTo>
                <a:lnTo>
                  <a:pt x="35803" y="381"/>
                </a:lnTo>
                <a:cubicBezTo>
                  <a:pt x="35735" y="340"/>
                  <a:pt x="35667" y="258"/>
                  <a:pt x="35599" y="245"/>
                </a:cubicBezTo>
                <a:cubicBezTo>
                  <a:pt x="35590" y="244"/>
                  <a:pt x="35581" y="243"/>
                  <a:pt x="35572" y="243"/>
                </a:cubicBezTo>
                <a:close/>
                <a:moveTo>
                  <a:pt x="79910" y="231"/>
                </a:moveTo>
                <a:cubicBezTo>
                  <a:pt x="79815" y="231"/>
                  <a:pt x="79720" y="313"/>
                  <a:pt x="79733" y="408"/>
                </a:cubicBezTo>
                <a:cubicBezTo>
                  <a:pt x="79747" y="476"/>
                  <a:pt x="79828" y="544"/>
                  <a:pt x="79883" y="612"/>
                </a:cubicBezTo>
                <a:lnTo>
                  <a:pt x="79951" y="612"/>
                </a:lnTo>
                <a:cubicBezTo>
                  <a:pt x="79991" y="544"/>
                  <a:pt x="80073" y="476"/>
                  <a:pt x="80073" y="408"/>
                </a:cubicBezTo>
                <a:cubicBezTo>
                  <a:pt x="80087" y="313"/>
                  <a:pt x="80005" y="231"/>
                  <a:pt x="79910" y="231"/>
                </a:cubicBezTo>
                <a:close/>
                <a:moveTo>
                  <a:pt x="56385" y="270"/>
                </a:moveTo>
                <a:cubicBezTo>
                  <a:pt x="56289" y="270"/>
                  <a:pt x="56219" y="347"/>
                  <a:pt x="56219" y="435"/>
                </a:cubicBezTo>
                <a:cubicBezTo>
                  <a:pt x="56219" y="557"/>
                  <a:pt x="56287" y="612"/>
                  <a:pt x="56395" y="625"/>
                </a:cubicBezTo>
                <a:cubicBezTo>
                  <a:pt x="56504" y="625"/>
                  <a:pt x="56572" y="530"/>
                  <a:pt x="56572" y="435"/>
                </a:cubicBezTo>
                <a:cubicBezTo>
                  <a:pt x="56572" y="340"/>
                  <a:pt x="56490" y="272"/>
                  <a:pt x="56409" y="272"/>
                </a:cubicBezTo>
                <a:cubicBezTo>
                  <a:pt x="56401" y="271"/>
                  <a:pt x="56393" y="270"/>
                  <a:pt x="56385" y="270"/>
                </a:cubicBezTo>
                <a:close/>
                <a:moveTo>
                  <a:pt x="68129" y="270"/>
                </a:moveTo>
                <a:cubicBezTo>
                  <a:pt x="68030" y="270"/>
                  <a:pt x="67950" y="347"/>
                  <a:pt x="67962" y="435"/>
                </a:cubicBezTo>
                <a:cubicBezTo>
                  <a:pt x="67962" y="557"/>
                  <a:pt x="68030" y="612"/>
                  <a:pt x="68125" y="625"/>
                </a:cubicBezTo>
                <a:cubicBezTo>
                  <a:pt x="68248" y="612"/>
                  <a:pt x="68316" y="557"/>
                  <a:pt x="68316" y="435"/>
                </a:cubicBezTo>
                <a:cubicBezTo>
                  <a:pt x="68316" y="340"/>
                  <a:pt x="68234" y="272"/>
                  <a:pt x="68153" y="272"/>
                </a:cubicBezTo>
                <a:cubicBezTo>
                  <a:pt x="68145" y="271"/>
                  <a:pt x="68137" y="270"/>
                  <a:pt x="68129" y="270"/>
                </a:cubicBezTo>
                <a:close/>
                <a:moveTo>
                  <a:pt x="88922" y="258"/>
                </a:moveTo>
                <a:cubicBezTo>
                  <a:pt x="88826" y="258"/>
                  <a:pt x="88758" y="340"/>
                  <a:pt x="88758" y="421"/>
                </a:cubicBezTo>
                <a:cubicBezTo>
                  <a:pt x="88758" y="544"/>
                  <a:pt x="88826" y="598"/>
                  <a:pt x="88989" y="625"/>
                </a:cubicBezTo>
                <a:cubicBezTo>
                  <a:pt x="89017" y="584"/>
                  <a:pt x="89098" y="517"/>
                  <a:pt x="89112" y="449"/>
                </a:cubicBezTo>
                <a:lnTo>
                  <a:pt x="89112" y="435"/>
                </a:lnTo>
                <a:cubicBezTo>
                  <a:pt x="89125" y="326"/>
                  <a:pt x="89044" y="258"/>
                  <a:pt x="88922" y="258"/>
                </a:cubicBezTo>
                <a:close/>
                <a:moveTo>
                  <a:pt x="100678" y="267"/>
                </a:moveTo>
                <a:cubicBezTo>
                  <a:pt x="100588" y="267"/>
                  <a:pt x="100518" y="341"/>
                  <a:pt x="100529" y="435"/>
                </a:cubicBezTo>
                <a:cubicBezTo>
                  <a:pt x="100516" y="544"/>
                  <a:pt x="100597" y="625"/>
                  <a:pt x="100692" y="625"/>
                </a:cubicBezTo>
                <a:cubicBezTo>
                  <a:pt x="100815" y="625"/>
                  <a:pt x="100869" y="557"/>
                  <a:pt x="100896" y="408"/>
                </a:cubicBezTo>
                <a:cubicBezTo>
                  <a:pt x="100842" y="367"/>
                  <a:pt x="100788" y="285"/>
                  <a:pt x="100720" y="272"/>
                </a:cubicBezTo>
                <a:cubicBezTo>
                  <a:pt x="100705" y="268"/>
                  <a:pt x="100691" y="267"/>
                  <a:pt x="100678" y="267"/>
                </a:cubicBezTo>
                <a:close/>
                <a:moveTo>
                  <a:pt x="23847" y="257"/>
                </a:moveTo>
                <a:cubicBezTo>
                  <a:pt x="23840" y="257"/>
                  <a:pt x="23834" y="257"/>
                  <a:pt x="23828" y="258"/>
                </a:cubicBezTo>
                <a:lnTo>
                  <a:pt x="23815" y="258"/>
                </a:lnTo>
                <a:cubicBezTo>
                  <a:pt x="23719" y="258"/>
                  <a:pt x="23638" y="340"/>
                  <a:pt x="23638" y="449"/>
                </a:cubicBezTo>
                <a:cubicBezTo>
                  <a:pt x="23625" y="538"/>
                  <a:pt x="23708" y="627"/>
                  <a:pt x="23796" y="627"/>
                </a:cubicBezTo>
                <a:cubicBezTo>
                  <a:pt x="23802" y="627"/>
                  <a:pt x="23808" y="626"/>
                  <a:pt x="23815" y="625"/>
                </a:cubicBezTo>
                <a:cubicBezTo>
                  <a:pt x="23937" y="625"/>
                  <a:pt x="23991" y="557"/>
                  <a:pt x="24005" y="449"/>
                </a:cubicBezTo>
                <a:cubicBezTo>
                  <a:pt x="24018" y="347"/>
                  <a:pt x="23935" y="257"/>
                  <a:pt x="23847" y="257"/>
                </a:cubicBezTo>
                <a:close/>
                <a:moveTo>
                  <a:pt x="44611" y="285"/>
                </a:moveTo>
                <a:cubicBezTo>
                  <a:pt x="44516" y="285"/>
                  <a:pt x="44420" y="367"/>
                  <a:pt x="44434" y="476"/>
                </a:cubicBezTo>
                <a:cubicBezTo>
                  <a:pt x="44434" y="576"/>
                  <a:pt x="44504" y="654"/>
                  <a:pt x="44601" y="654"/>
                </a:cubicBezTo>
                <a:cubicBezTo>
                  <a:pt x="44609" y="654"/>
                  <a:pt x="44616" y="653"/>
                  <a:pt x="44624" y="652"/>
                </a:cubicBezTo>
                <a:cubicBezTo>
                  <a:pt x="44733" y="652"/>
                  <a:pt x="44801" y="571"/>
                  <a:pt x="44801" y="462"/>
                </a:cubicBezTo>
                <a:cubicBezTo>
                  <a:pt x="44801" y="367"/>
                  <a:pt x="44720" y="285"/>
                  <a:pt x="44611" y="285"/>
                </a:cubicBezTo>
                <a:close/>
                <a:moveTo>
                  <a:pt x="12065" y="284"/>
                </a:moveTo>
                <a:cubicBezTo>
                  <a:pt x="12058" y="284"/>
                  <a:pt x="12051" y="285"/>
                  <a:pt x="12044" y="285"/>
                </a:cubicBezTo>
                <a:cubicBezTo>
                  <a:pt x="11935" y="285"/>
                  <a:pt x="11853" y="367"/>
                  <a:pt x="11853" y="476"/>
                </a:cubicBezTo>
                <a:cubicBezTo>
                  <a:pt x="11840" y="571"/>
                  <a:pt x="11935" y="666"/>
                  <a:pt x="12044" y="666"/>
                </a:cubicBezTo>
                <a:cubicBezTo>
                  <a:pt x="12166" y="666"/>
                  <a:pt x="12220" y="598"/>
                  <a:pt x="12234" y="476"/>
                </a:cubicBezTo>
                <a:cubicBezTo>
                  <a:pt x="12247" y="374"/>
                  <a:pt x="12164" y="284"/>
                  <a:pt x="12065" y="284"/>
                </a:cubicBezTo>
                <a:close/>
                <a:moveTo>
                  <a:pt x="77181" y="298"/>
                </a:moveTo>
                <a:cubicBezTo>
                  <a:pt x="77083" y="298"/>
                  <a:pt x="77001" y="375"/>
                  <a:pt x="77001" y="476"/>
                </a:cubicBezTo>
                <a:cubicBezTo>
                  <a:pt x="76988" y="571"/>
                  <a:pt x="77069" y="666"/>
                  <a:pt x="77178" y="666"/>
                </a:cubicBezTo>
                <a:cubicBezTo>
                  <a:pt x="77186" y="667"/>
                  <a:pt x="77194" y="668"/>
                  <a:pt x="77201" y="668"/>
                </a:cubicBezTo>
                <a:cubicBezTo>
                  <a:pt x="77300" y="668"/>
                  <a:pt x="77381" y="590"/>
                  <a:pt x="77368" y="489"/>
                </a:cubicBezTo>
                <a:cubicBezTo>
                  <a:pt x="77382" y="394"/>
                  <a:pt x="77300" y="299"/>
                  <a:pt x="77205" y="299"/>
                </a:cubicBezTo>
                <a:cubicBezTo>
                  <a:pt x="77197" y="298"/>
                  <a:pt x="77189" y="298"/>
                  <a:pt x="77181" y="298"/>
                </a:cubicBezTo>
                <a:close/>
                <a:moveTo>
                  <a:pt x="97994" y="313"/>
                </a:moveTo>
                <a:lnTo>
                  <a:pt x="97994" y="313"/>
                </a:lnTo>
                <a:cubicBezTo>
                  <a:pt x="97888" y="316"/>
                  <a:pt x="97798" y="396"/>
                  <a:pt x="97811" y="503"/>
                </a:cubicBezTo>
                <a:cubicBezTo>
                  <a:pt x="97797" y="598"/>
                  <a:pt x="97879" y="693"/>
                  <a:pt x="97974" y="693"/>
                </a:cubicBezTo>
                <a:cubicBezTo>
                  <a:pt x="98083" y="693"/>
                  <a:pt x="98178" y="598"/>
                  <a:pt x="98164" y="489"/>
                </a:cubicBezTo>
                <a:cubicBezTo>
                  <a:pt x="98164" y="383"/>
                  <a:pt x="98086" y="316"/>
                  <a:pt x="97994" y="313"/>
                </a:cubicBezTo>
                <a:close/>
                <a:moveTo>
                  <a:pt x="21048" y="311"/>
                </a:moveTo>
                <a:cubicBezTo>
                  <a:pt x="20948" y="311"/>
                  <a:pt x="20866" y="401"/>
                  <a:pt x="20879" y="503"/>
                </a:cubicBezTo>
                <a:cubicBezTo>
                  <a:pt x="20866" y="605"/>
                  <a:pt x="20948" y="695"/>
                  <a:pt x="21059" y="695"/>
                </a:cubicBezTo>
                <a:cubicBezTo>
                  <a:pt x="21067" y="695"/>
                  <a:pt x="21075" y="694"/>
                  <a:pt x="21083" y="693"/>
                </a:cubicBezTo>
                <a:cubicBezTo>
                  <a:pt x="21178" y="693"/>
                  <a:pt x="21259" y="612"/>
                  <a:pt x="21259" y="517"/>
                </a:cubicBezTo>
                <a:cubicBezTo>
                  <a:pt x="21273" y="408"/>
                  <a:pt x="21178" y="313"/>
                  <a:pt x="21069" y="313"/>
                </a:cubicBezTo>
                <a:cubicBezTo>
                  <a:pt x="21062" y="312"/>
                  <a:pt x="21055" y="311"/>
                  <a:pt x="21048" y="311"/>
                </a:cubicBezTo>
                <a:close/>
                <a:moveTo>
                  <a:pt x="32826" y="313"/>
                </a:moveTo>
                <a:cubicBezTo>
                  <a:pt x="32718" y="313"/>
                  <a:pt x="32636" y="408"/>
                  <a:pt x="32650" y="517"/>
                </a:cubicBezTo>
                <a:cubicBezTo>
                  <a:pt x="32637" y="617"/>
                  <a:pt x="32729" y="695"/>
                  <a:pt x="32830" y="695"/>
                </a:cubicBezTo>
                <a:cubicBezTo>
                  <a:pt x="32838" y="695"/>
                  <a:pt x="32845" y="694"/>
                  <a:pt x="32853" y="693"/>
                </a:cubicBezTo>
                <a:cubicBezTo>
                  <a:pt x="32860" y="694"/>
                  <a:pt x="32867" y="695"/>
                  <a:pt x="32874" y="695"/>
                </a:cubicBezTo>
                <a:cubicBezTo>
                  <a:pt x="32972" y="695"/>
                  <a:pt x="33043" y="605"/>
                  <a:pt x="33030" y="503"/>
                </a:cubicBezTo>
                <a:cubicBezTo>
                  <a:pt x="33030" y="381"/>
                  <a:pt x="32949" y="313"/>
                  <a:pt x="32826" y="313"/>
                </a:cubicBezTo>
                <a:close/>
                <a:moveTo>
                  <a:pt x="53636" y="313"/>
                </a:moveTo>
                <a:lnTo>
                  <a:pt x="53636" y="326"/>
                </a:lnTo>
                <a:cubicBezTo>
                  <a:pt x="53629" y="325"/>
                  <a:pt x="53622" y="325"/>
                  <a:pt x="53615" y="325"/>
                </a:cubicBezTo>
                <a:cubicBezTo>
                  <a:pt x="53527" y="325"/>
                  <a:pt x="53446" y="401"/>
                  <a:pt x="53446" y="489"/>
                </a:cubicBezTo>
                <a:cubicBezTo>
                  <a:pt x="53432" y="598"/>
                  <a:pt x="53514" y="693"/>
                  <a:pt x="53622" y="693"/>
                </a:cubicBezTo>
                <a:cubicBezTo>
                  <a:pt x="53630" y="694"/>
                  <a:pt x="53638" y="695"/>
                  <a:pt x="53646" y="695"/>
                </a:cubicBezTo>
                <a:cubicBezTo>
                  <a:pt x="53745" y="695"/>
                  <a:pt x="53826" y="617"/>
                  <a:pt x="53826" y="517"/>
                </a:cubicBezTo>
                <a:cubicBezTo>
                  <a:pt x="53826" y="394"/>
                  <a:pt x="53772" y="313"/>
                  <a:pt x="53636" y="313"/>
                </a:cubicBezTo>
                <a:close/>
                <a:moveTo>
                  <a:pt x="65407" y="313"/>
                </a:moveTo>
                <a:cubicBezTo>
                  <a:pt x="65298" y="326"/>
                  <a:pt x="65230" y="381"/>
                  <a:pt x="65230" y="517"/>
                </a:cubicBezTo>
                <a:cubicBezTo>
                  <a:pt x="65217" y="612"/>
                  <a:pt x="65298" y="693"/>
                  <a:pt x="65393" y="693"/>
                </a:cubicBezTo>
                <a:cubicBezTo>
                  <a:pt x="65406" y="696"/>
                  <a:pt x="65419" y="698"/>
                  <a:pt x="65431" y="698"/>
                </a:cubicBezTo>
                <a:cubicBezTo>
                  <a:pt x="65523" y="698"/>
                  <a:pt x="65597" y="612"/>
                  <a:pt x="65597" y="517"/>
                </a:cubicBezTo>
                <a:cubicBezTo>
                  <a:pt x="65611" y="408"/>
                  <a:pt x="65516" y="313"/>
                  <a:pt x="65407" y="313"/>
                </a:cubicBezTo>
                <a:close/>
                <a:moveTo>
                  <a:pt x="78850" y="720"/>
                </a:moveTo>
                <a:cubicBezTo>
                  <a:pt x="78850" y="720"/>
                  <a:pt x="78851" y="721"/>
                  <a:pt x="78852" y="721"/>
                </a:cubicBezTo>
                <a:lnTo>
                  <a:pt x="78852" y="721"/>
                </a:lnTo>
                <a:cubicBezTo>
                  <a:pt x="78856" y="720"/>
                  <a:pt x="78860" y="720"/>
                  <a:pt x="78863" y="720"/>
                </a:cubicBezTo>
                <a:close/>
                <a:moveTo>
                  <a:pt x="86224" y="339"/>
                </a:moveTo>
                <a:cubicBezTo>
                  <a:pt x="86217" y="339"/>
                  <a:pt x="86210" y="339"/>
                  <a:pt x="86203" y="340"/>
                </a:cubicBezTo>
                <a:cubicBezTo>
                  <a:pt x="86094" y="340"/>
                  <a:pt x="86013" y="421"/>
                  <a:pt x="86026" y="530"/>
                </a:cubicBezTo>
                <a:cubicBezTo>
                  <a:pt x="86014" y="644"/>
                  <a:pt x="86095" y="722"/>
                  <a:pt x="86193" y="722"/>
                </a:cubicBezTo>
                <a:cubicBezTo>
                  <a:pt x="86201" y="722"/>
                  <a:pt x="86209" y="721"/>
                  <a:pt x="86217" y="720"/>
                </a:cubicBezTo>
                <a:cubicBezTo>
                  <a:pt x="86224" y="721"/>
                  <a:pt x="86231" y="722"/>
                  <a:pt x="86237" y="722"/>
                </a:cubicBezTo>
                <a:cubicBezTo>
                  <a:pt x="86335" y="722"/>
                  <a:pt x="86406" y="632"/>
                  <a:pt x="86393" y="530"/>
                </a:cubicBezTo>
                <a:cubicBezTo>
                  <a:pt x="86406" y="428"/>
                  <a:pt x="86324" y="339"/>
                  <a:pt x="86224" y="339"/>
                </a:cubicBezTo>
                <a:close/>
                <a:moveTo>
                  <a:pt x="9304" y="339"/>
                </a:moveTo>
                <a:cubicBezTo>
                  <a:pt x="9205" y="339"/>
                  <a:pt x="9122" y="428"/>
                  <a:pt x="9135" y="530"/>
                </a:cubicBezTo>
                <a:cubicBezTo>
                  <a:pt x="9135" y="652"/>
                  <a:pt x="9203" y="720"/>
                  <a:pt x="9325" y="734"/>
                </a:cubicBezTo>
                <a:cubicBezTo>
                  <a:pt x="9434" y="734"/>
                  <a:pt x="9516" y="639"/>
                  <a:pt x="9516" y="530"/>
                </a:cubicBezTo>
                <a:cubicBezTo>
                  <a:pt x="9528" y="428"/>
                  <a:pt x="9446" y="339"/>
                  <a:pt x="9346" y="339"/>
                </a:cubicBezTo>
                <a:cubicBezTo>
                  <a:pt x="9339" y="339"/>
                  <a:pt x="9332" y="339"/>
                  <a:pt x="9325" y="340"/>
                </a:cubicBezTo>
                <a:cubicBezTo>
                  <a:pt x="9318" y="339"/>
                  <a:pt x="9311" y="339"/>
                  <a:pt x="9304" y="339"/>
                </a:cubicBezTo>
                <a:close/>
                <a:moveTo>
                  <a:pt x="74432" y="340"/>
                </a:moveTo>
                <a:cubicBezTo>
                  <a:pt x="74323" y="340"/>
                  <a:pt x="74228" y="435"/>
                  <a:pt x="74242" y="544"/>
                </a:cubicBezTo>
                <a:cubicBezTo>
                  <a:pt x="74242" y="652"/>
                  <a:pt x="74337" y="734"/>
                  <a:pt x="74446" y="734"/>
                </a:cubicBezTo>
                <a:cubicBezTo>
                  <a:pt x="74555" y="734"/>
                  <a:pt x="74636" y="639"/>
                  <a:pt x="74622" y="530"/>
                </a:cubicBezTo>
                <a:cubicBezTo>
                  <a:pt x="74636" y="421"/>
                  <a:pt x="74541" y="340"/>
                  <a:pt x="74432" y="340"/>
                </a:cubicBezTo>
                <a:close/>
                <a:moveTo>
                  <a:pt x="41858" y="339"/>
                </a:moveTo>
                <a:cubicBezTo>
                  <a:pt x="41757" y="339"/>
                  <a:pt x="41662" y="428"/>
                  <a:pt x="41675" y="530"/>
                </a:cubicBezTo>
                <a:cubicBezTo>
                  <a:pt x="41661" y="639"/>
                  <a:pt x="41743" y="734"/>
                  <a:pt x="41852" y="734"/>
                </a:cubicBezTo>
                <a:cubicBezTo>
                  <a:pt x="41859" y="735"/>
                  <a:pt x="41867" y="735"/>
                  <a:pt x="41875" y="735"/>
                </a:cubicBezTo>
                <a:cubicBezTo>
                  <a:pt x="41986" y="735"/>
                  <a:pt x="42069" y="645"/>
                  <a:pt x="42069" y="530"/>
                </a:cubicBezTo>
                <a:cubicBezTo>
                  <a:pt x="42069" y="435"/>
                  <a:pt x="41987" y="340"/>
                  <a:pt x="41879" y="340"/>
                </a:cubicBezTo>
                <a:cubicBezTo>
                  <a:pt x="41872" y="339"/>
                  <a:pt x="41865" y="339"/>
                  <a:pt x="41858" y="339"/>
                </a:cubicBezTo>
                <a:close/>
                <a:moveTo>
                  <a:pt x="106972" y="381"/>
                </a:moveTo>
                <a:cubicBezTo>
                  <a:pt x="106931" y="449"/>
                  <a:pt x="106850" y="517"/>
                  <a:pt x="106850" y="571"/>
                </a:cubicBezTo>
                <a:cubicBezTo>
                  <a:pt x="106863" y="652"/>
                  <a:pt x="106918" y="720"/>
                  <a:pt x="106999" y="748"/>
                </a:cubicBezTo>
                <a:cubicBezTo>
                  <a:pt x="107006" y="749"/>
                  <a:pt x="107013" y="749"/>
                  <a:pt x="107020" y="749"/>
                </a:cubicBezTo>
                <a:cubicBezTo>
                  <a:pt x="107108" y="749"/>
                  <a:pt x="107189" y="673"/>
                  <a:pt x="107176" y="584"/>
                </a:cubicBezTo>
                <a:cubicBezTo>
                  <a:pt x="107176" y="517"/>
                  <a:pt x="107094" y="449"/>
                  <a:pt x="107040" y="381"/>
                </a:cubicBezTo>
                <a:close/>
                <a:moveTo>
                  <a:pt x="95228" y="367"/>
                </a:moveTo>
                <a:cubicBezTo>
                  <a:pt x="95120" y="367"/>
                  <a:pt x="95024" y="449"/>
                  <a:pt x="95024" y="571"/>
                </a:cubicBezTo>
                <a:cubicBezTo>
                  <a:pt x="95024" y="673"/>
                  <a:pt x="95108" y="762"/>
                  <a:pt x="95219" y="762"/>
                </a:cubicBezTo>
                <a:cubicBezTo>
                  <a:pt x="95226" y="762"/>
                  <a:pt x="95234" y="762"/>
                  <a:pt x="95242" y="761"/>
                </a:cubicBezTo>
                <a:cubicBezTo>
                  <a:pt x="95337" y="761"/>
                  <a:pt x="95432" y="666"/>
                  <a:pt x="95419" y="557"/>
                </a:cubicBezTo>
                <a:cubicBezTo>
                  <a:pt x="95419" y="449"/>
                  <a:pt x="95337" y="367"/>
                  <a:pt x="95228" y="367"/>
                </a:cubicBezTo>
                <a:close/>
                <a:moveTo>
                  <a:pt x="3861" y="462"/>
                </a:moveTo>
                <a:cubicBezTo>
                  <a:pt x="3793" y="557"/>
                  <a:pt x="3725" y="612"/>
                  <a:pt x="3725" y="652"/>
                </a:cubicBezTo>
                <a:cubicBezTo>
                  <a:pt x="3752" y="720"/>
                  <a:pt x="3793" y="761"/>
                  <a:pt x="3861" y="775"/>
                </a:cubicBezTo>
                <a:cubicBezTo>
                  <a:pt x="3888" y="775"/>
                  <a:pt x="3970" y="707"/>
                  <a:pt x="3970" y="666"/>
                </a:cubicBezTo>
                <a:cubicBezTo>
                  <a:pt x="3984" y="625"/>
                  <a:pt x="3916" y="557"/>
                  <a:pt x="3861" y="462"/>
                </a:cubicBezTo>
                <a:close/>
                <a:moveTo>
                  <a:pt x="18351" y="353"/>
                </a:moveTo>
                <a:cubicBezTo>
                  <a:pt x="18228" y="353"/>
                  <a:pt x="18133" y="462"/>
                  <a:pt x="18133" y="571"/>
                </a:cubicBezTo>
                <a:cubicBezTo>
                  <a:pt x="18147" y="680"/>
                  <a:pt x="18242" y="775"/>
                  <a:pt x="18351" y="775"/>
                </a:cubicBezTo>
                <a:cubicBezTo>
                  <a:pt x="18459" y="761"/>
                  <a:pt x="18554" y="680"/>
                  <a:pt x="18554" y="557"/>
                </a:cubicBezTo>
                <a:cubicBezTo>
                  <a:pt x="18554" y="449"/>
                  <a:pt x="18459" y="367"/>
                  <a:pt x="18351" y="353"/>
                </a:cubicBezTo>
                <a:close/>
                <a:moveTo>
                  <a:pt x="30108" y="353"/>
                </a:moveTo>
                <a:cubicBezTo>
                  <a:pt x="29999" y="367"/>
                  <a:pt x="29904" y="462"/>
                  <a:pt x="29904" y="571"/>
                </a:cubicBezTo>
                <a:cubicBezTo>
                  <a:pt x="29918" y="680"/>
                  <a:pt x="29999" y="775"/>
                  <a:pt x="30121" y="775"/>
                </a:cubicBezTo>
                <a:cubicBezTo>
                  <a:pt x="30230" y="775"/>
                  <a:pt x="30325" y="680"/>
                  <a:pt x="30325" y="557"/>
                </a:cubicBezTo>
                <a:cubicBezTo>
                  <a:pt x="30325" y="449"/>
                  <a:pt x="30230" y="353"/>
                  <a:pt x="30121" y="353"/>
                </a:cubicBezTo>
                <a:close/>
                <a:moveTo>
                  <a:pt x="62648" y="353"/>
                </a:moveTo>
                <a:cubicBezTo>
                  <a:pt x="62539" y="367"/>
                  <a:pt x="62457" y="462"/>
                  <a:pt x="62457" y="571"/>
                </a:cubicBezTo>
                <a:lnTo>
                  <a:pt x="62444" y="571"/>
                </a:lnTo>
                <a:cubicBezTo>
                  <a:pt x="62457" y="680"/>
                  <a:pt x="62539" y="775"/>
                  <a:pt x="62661" y="775"/>
                </a:cubicBezTo>
                <a:cubicBezTo>
                  <a:pt x="62770" y="761"/>
                  <a:pt x="62852" y="680"/>
                  <a:pt x="62852" y="557"/>
                </a:cubicBezTo>
                <a:cubicBezTo>
                  <a:pt x="62852" y="449"/>
                  <a:pt x="62756" y="353"/>
                  <a:pt x="62648" y="353"/>
                </a:cubicBezTo>
                <a:close/>
                <a:moveTo>
                  <a:pt x="6580" y="421"/>
                </a:moveTo>
                <a:cubicBezTo>
                  <a:pt x="6471" y="421"/>
                  <a:pt x="6376" y="517"/>
                  <a:pt x="6403" y="612"/>
                </a:cubicBezTo>
                <a:cubicBezTo>
                  <a:pt x="6444" y="680"/>
                  <a:pt x="6498" y="748"/>
                  <a:pt x="6552" y="802"/>
                </a:cubicBezTo>
                <a:lnTo>
                  <a:pt x="6620" y="802"/>
                </a:lnTo>
                <a:cubicBezTo>
                  <a:pt x="6661" y="734"/>
                  <a:pt x="6729" y="666"/>
                  <a:pt x="6743" y="598"/>
                </a:cubicBezTo>
                <a:cubicBezTo>
                  <a:pt x="6756" y="489"/>
                  <a:pt x="6675" y="421"/>
                  <a:pt x="6580" y="421"/>
                </a:cubicBezTo>
                <a:close/>
                <a:moveTo>
                  <a:pt x="50931" y="381"/>
                </a:moveTo>
                <a:cubicBezTo>
                  <a:pt x="50822" y="381"/>
                  <a:pt x="50727" y="476"/>
                  <a:pt x="50714" y="584"/>
                </a:cubicBezTo>
                <a:cubicBezTo>
                  <a:pt x="50714" y="693"/>
                  <a:pt x="50795" y="802"/>
                  <a:pt x="50918" y="802"/>
                </a:cubicBezTo>
                <a:cubicBezTo>
                  <a:pt x="51026" y="802"/>
                  <a:pt x="51121" y="720"/>
                  <a:pt x="51135" y="612"/>
                </a:cubicBezTo>
                <a:cubicBezTo>
                  <a:pt x="51135" y="489"/>
                  <a:pt x="51053" y="394"/>
                  <a:pt x="50931" y="381"/>
                </a:cubicBezTo>
                <a:close/>
                <a:moveTo>
                  <a:pt x="83423" y="393"/>
                </a:moveTo>
                <a:cubicBezTo>
                  <a:pt x="83323" y="393"/>
                  <a:pt x="83240" y="483"/>
                  <a:pt x="83240" y="584"/>
                </a:cubicBezTo>
                <a:cubicBezTo>
                  <a:pt x="83226" y="707"/>
                  <a:pt x="83322" y="802"/>
                  <a:pt x="83444" y="802"/>
                </a:cubicBezTo>
                <a:cubicBezTo>
                  <a:pt x="83553" y="802"/>
                  <a:pt x="83648" y="707"/>
                  <a:pt x="83648" y="598"/>
                </a:cubicBezTo>
                <a:cubicBezTo>
                  <a:pt x="83648" y="489"/>
                  <a:pt x="83566" y="408"/>
                  <a:pt x="83471" y="394"/>
                </a:cubicBezTo>
                <a:lnTo>
                  <a:pt x="83444" y="394"/>
                </a:lnTo>
                <a:cubicBezTo>
                  <a:pt x="83437" y="393"/>
                  <a:pt x="83430" y="393"/>
                  <a:pt x="83423" y="393"/>
                </a:cubicBezTo>
                <a:close/>
                <a:moveTo>
                  <a:pt x="39133" y="381"/>
                </a:moveTo>
                <a:cubicBezTo>
                  <a:pt x="39024" y="381"/>
                  <a:pt x="38929" y="462"/>
                  <a:pt x="38916" y="571"/>
                </a:cubicBezTo>
                <a:cubicBezTo>
                  <a:pt x="38916" y="693"/>
                  <a:pt x="38997" y="802"/>
                  <a:pt x="39119" y="802"/>
                </a:cubicBezTo>
                <a:cubicBezTo>
                  <a:pt x="39127" y="803"/>
                  <a:pt x="39135" y="803"/>
                  <a:pt x="39143" y="803"/>
                </a:cubicBezTo>
                <a:cubicBezTo>
                  <a:pt x="39244" y="803"/>
                  <a:pt x="39338" y="725"/>
                  <a:pt x="39351" y="612"/>
                </a:cubicBezTo>
                <a:lnTo>
                  <a:pt x="39337" y="612"/>
                </a:lnTo>
                <a:cubicBezTo>
                  <a:pt x="39337" y="503"/>
                  <a:pt x="39255" y="394"/>
                  <a:pt x="39133" y="381"/>
                </a:cubicBezTo>
                <a:close/>
                <a:moveTo>
                  <a:pt x="71700" y="408"/>
                </a:moveTo>
                <a:cubicBezTo>
                  <a:pt x="71591" y="408"/>
                  <a:pt x="71496" y="503"/>
                  <a:pt x="71496" y="625"/>
                </a:cubicBezTo>
                <a:cubicBezTo>
                  <a:pt x="71496" y="734"/>
                  <a:pt x="71591" y="829"/>
                  <a:pt x="71714" y="829"/>
                </a:cubicBezTo>
                <a:cubicBezTo>
                  <a:pt x="71822" y="829"/>
                  <a:pt x="71918" y="734"/>
                  <a:pt x="71918" y="612"/>
                </a:cubicBezTo>
                <a:cubicBezTo>
                  <a:pt x="71918" y="503"/>
                  <a:pt x="71822" y="408"/>
                  <a:pt x="71700" y="408"/>
                </a:cubicBezTo>
                <a:close/>
                <a:moveTo>
                  <a:pt x="104247" y="421"/>
                </a:moveTo>
                <a:cubicBezTo>
                  <a:pt x="104141" y="425"/>
                  <a:pt x="104050" y="519"/>
                  <a:pt x="104050" y="625"/>
                </a:cubicBezTo>
                <a:cubicBezTo>
                  <a:pt x="104050" y="734"/>
                  <a:pt x="104145" y="829"/>
                  <a:pt x="104254" y="829"/>
                </a:cubicBezTo>
                <a:cubicBezTo>
                  <a:pt x="104362" y="829"/>
                  <a:pt x="104457" y="734"/>
                  <a:pt x="104457" y="625"/>
                </a:cubicBezTo>
                <a:cubicBezTo>
                  <a:pt x="104457" y="505"/>
                  <a:pt x="104366" y="425"/>
                  <a:pt x="104247" y="421"/>
                </a:cubicBezTo>
                <a:close/>
                <a:moveTo>
                  <a:pt x="27376" y="408"/>
                </a:moveTo>
                <a:cubicBezTo>
                  <a:pt x="27253" y="408"/>
                  <a:pt x="27158" y="503"/>
                  <a:pt x="27158" y="612"/>
                </a:cubicBezTo>
                <a:cubicBezTo>
                  <a:pt x="27145" y="734"/>
                  <a:pt x="27240" y="829"/>
                  <a:pt x="27349" y="843"/>
                </a:cubicBezTo>
                <a:cubicBezTo>
                  <a:pt x="27471" y="843"/>
                  <a:pt x="27580" y="748"/>
                  <a:pt x="27580" y="625"/>
                </a:cubicBezTo>
                <a:cubicBezTo>
                  <a:pt x="27580" y="517"/>
                  <a:pt x="27485" y="421"/>
                  <a:pt x="27376" y="408"/>
                </a:cubicBezTo>
                <a:close/>
                <a:moveTo>
                  <a:pt x="59943" y="408"/>
                </a:moveTo>
                <a:cubicBezTo>
                  <a:pt x="59820" y="408"/>
                  <a:pt x="59725" y="503"/>
                  <a:pt x="59725" y="625"/>
                </a:cubicBezTo>
                <a:cubicBezTo>
                  <a:pt x="59712" y="734"/>
                  <a:pt x="59807" y="829"/>
                  <a:pt x="59929" y="843"/>
                </a:cubicBezTo>
                <a:cubicBezTo>
                  <a:pt x="60038" y="843"/>
                  <a:pt x="60133" y="748"/>
                  <a:pt x="60147" y="625"/>
                </a:cubicBezTo>
                <a:cubicBezTo>
                  <a:pt x="60147" y="517"/>
                  <a:pt x="60052" y="421"/>
                  <a:pt x="59943" y="408"/>
                </a:cubicBezTo>
                <a:close/>
                <a:moveTo>
                  <a:pt x="92510" y="435"/>
                </a:moveTo>
                <a:cubicBezTo>
                  <a:pt x="92388" y="435"/>
                  <a:pt x="92292" y="530"/>
                  <a:pt x="92292" y="652"/>
                </a:cubicBezTo>
                <a:cubicBezTo>
                  <a:pt x="92292" y="775"/>
                  <a:pt x="92388" y="870"/>
                  <a:pt x="92510" y="870"/>
                </a:cubicBezTo>
                <a:lnTo>
                  <a:pt x="92510" y="856"/>
                </a:lnTo>
                <a:cubicBezTo>
                  <a:pt x="92517" y="857"/>
                  <a:pt x="92524" y="858"/>
                  <a:pt x="92531" y="858"/>
                </a:cubicBezTo>
                <a:cubicBezTo>
                  <a:pt x="92630" y="858"/>
                  <a:pt x="92715" y="767"/>
                  <a:pt x="92727" y="652"/>
                </a:cubicBezTo>
                <a:cubicBezTo>
                  <a:pt x="92727" y="530"/>
                  <a:pt x="92632" y="435"/>
                  <a:pt x="92510" y="435"/>
                </a:cubicBezTo>
                <a:close/>
                <a:moveTo>
                  <a:pt x="15609" y="434"/>
                </a:moveTo>
                <a:cubicBezTo>
                  <a:pt x="15486" y="434"/>
                  <a:pt x="15401" y="537"/>
                  <a:pt x="15401" y="652"/>
                </a:cubicBezTo>
                <a:lnTo>
                  <a:pt x="15415" y="652"/>
                </a:lnTo>
                <a:cubicBezTo>
                  <a:pt x="15401" y="775"/>
                  <a:pt x="15496" y="870"/>
                  <a:pt x="15618" y="870"/>
                </a:cubicBezTo>
                <a:cubicBezTo>
                  <a:pt x="15625" y="871"/>
                  <a:pt x="15632" y="871"/>
                  <a:pt x="15639" y="871"/>
                </a:cubicBezTo>
                <a:cubicBezTo>
                  <a:pt x="15753" y="871"/>
                  <a:pt x="15850" y="768"/>
                  <a:pt x="15850" y="652"/>
                </a:cubicBezTo>
                <a:cubicBezTo>
                  <a:pt x="15850" y="530"/>
                  <a:pt x="15754" y="435"/>
                  <a:pt x="15632" y="435"/>
                </a:cubicBezTo>
                <a:cubicBezTo>
                  <a:pt x="15624" y="434"/>
                  <a:pt x="15617" y="434"/>
                  <a:pt x="15609" y="434"/>
                </a:cubicBezTo>
                <a:close/>
                <a:moveTo>
                  <a:pt x="48172" y="435"/>
                </a:moveTo>
                <a:cubicBezTo>
                  <a:pt x="48050" y="435"/>
                  <a:pt x="47941" y="544"/>
                  <a:pt x="47954" y="666"/>
                </a:cubicBezTo>
                <a:cubicBezTo>
                  <a:pt x="47954" y="781"/>
                  <a:pt x="48038" y="871"/>
                  <a:pt x="48149" y="871"/>
                </a:cubicBezTo>
                <a:cubicBezTo>
                  <a:pt x="48156" y="871"/>
                  <a:pt x="48164" y="871"/>
                  <a:pt x="48172" y="870"/>
                </a:cubicBezTo>
                <a:cubicBezTo>
                  <a:pt x="48294" y="870"/>
                  <a:pt x="48376" y="775"/>
                  <a:pt x="48376" y="652"/>
                </a:cubicBezTo>
                <a:cubicBezTo>
                  <a:pt x="48376" y="530"/>
                  <a:pt x="48281" y="435"/>
                  <a:pt x="48172" y="435"/>
                </a:cubicBezTo>
                <a:close/>
                <a:moveTo>
                  <a:pt x="80739" y="449"/>
                </a:moveTo>
                <a:cubicBezTo>
                  <a:pt x="80617" y="449"/>
                  <a:pt x="80522" y="544"/>
                  <a:pt x="80522" y="652"/>
                </a:cubicBezTo>
                <a:cubicBezTo>
                  <a:pt x="80508" y="775"/>
                  <a:pt x="80603" y="883"/>
                  <a:pt x="80725" y="883"/>
                </a:cubicBezTo>
                <a:cubicBezTo>
                  <a:pt x="80732" y="884"/>
                  <a:pt x="80739" y="885"/>
                  <a:pt x="80746" y="885"/>
                </a:cubicBezTo>
                <a:cubicBezTo>
                  <a:pt x="80860" y="885"/>
                  <a:pt x="80956" y="781"/>
                  <a:pt x="80956" y="666"/>
                </a:cubicBezTo>
                <a:lnTo>
                  <a:pt x="80956" y="666"/>
                </a:lnTo>
                <a:lnTo>
                  <a:pt x="80943" y="680"/>
                </a:lnTo>
                <a:cubicBezTo>
                  <a:pt x="80956" y="557"/>
                  <a:pt x="80861" y="449"/>
                  <a:pt x="80739" y="449"/>
                </a:cubicBezTo>
                <a:close/>
                <a:moveTo>
                  <a:pt x="110560" y="544"/>
                </a:moveTo>
                <a:cubicBezTo>
                  <a:pt x="110492" y="639"/>
                  <a:pt x="110411" y="693"/>
                  <a:pt x="110411" y="748"/>
                </a:cubicBezTo>
                <a:lnTo>
                  <a:pt x="110424" y="748"/>
                </a:lnTo>
                <a:cubicBezTo>
                  <a:pt x="110424" y="802"/>
                  <a:pt x="110506" y="843"/>
                  <a:pt x="110560" y="897"/>
                </a:cubicBezTo>
                <a:cubicBezTo>
                  <a:pt x="110601" y="856"/>
                  <a:pt x="110683" y="802"/>
                  <a:pt x="110696" y="748"/>
                </a:cubicBezTo>
                <a:cubicBezTo>
                  <a:pt x="110696" y="707"/>
                  <a:pt x="110628" y="639"/>
                  <a:pt x="110560" y="544"/>
                </a:cubicBezTo>
                <a:close/>
                <a:moveTo>
                  <a:pt x="68968" y="462"/>
                </a:moveTo>
                <a:cubicBezTo>
                  <a:pt x="68846" y="462"/>
                  <a:pt x="68737" y="557"/>
                  <a:pt x="68737" y="680"/>
                </a:cubicBezTo>
                <a:cubicBezTo>
                  <a:pt x="68737" y="802"/>
                  <a:pt x="68832" y="911"/>
                  <a:pt x="68954" y="911"/>
                </a:cubicBezTo>
                <a:cubicBezTo>
                  <a:pt x="69077" y="911"/>
                  <a:pt x="69186" y="816"/>
                  <a:pt x="69186" y="693"/>
                </a:cubicBezTo>
                <a:cubicBezTo>
                  <a:pt x="69186" y="571"/>
                  <a:pt x="69090" y="462"/>
                  <a:pt x="68968" y="462"/>
                </a:cubicBezTo>
                <a:close/>
                <a:moveTo>
                  <a:pt x="24665" y="461"/>
                </a:moveTo>
                <a:cubicBezTo>
                  <a:pt x="24658" y="461"/>
                  <a:pt x="24651" y="461"/>
                  <a:pt x="24644" y="462"/>
                </a:cubicBezTo>
                <a:lnTo>
                  <a:pt x="24657" y="462"/>
                </a:lnTo>
                <a:cubicBezTo>
                  <a:pt x="24535" y="462"/>
                  <a:pt x="24426" y="571"/>
                  <a:pt x="24426" y="693"/>
                </a:cubicBezTo>
                <a:cubicBezTo>
                  <a:pt x="24426" y="809"/>
                  <a:pt x="24523" y="912"/>
                  <a:pt x="24637" y="912"/>
                </a:cubicBezTo>
                <a:cubicBezTo>
                  <a:pt x="24643" y="912"/>
                  <a:pt x="24650" y="911"/>
                  <a:pt x="24657" y="911"/>
                </a:cubicBezTo>
                <a:cubicBezTo>
                  <a:pt x="24793" y="911"/>
                  <a:pt x="24888" y="802"/>
                  <a:pt x="24875" y="680"/>
                </a:cubicBezTo>
                <a:cubicBezTo>
                  <a:pt x="24875" y="564"/>
                  <a:pt x="24778" y="461"/>
                  <a:pt x="24665" y="461"/>
                </a:cubicBezTo>
                <a:close/>
                <a:moveTo>
                  <a:pt x="36415" y="462"/>
                </a:moveTo>
                <a:cubicBezTo>
                  <a:pt x="36306" y="462"/>
                  <a:pt x="36197" y="557"/>
                  <a:pt x="36197" y="680"/>
                </a:cubicBezTo>
                <a:lnTo>
                  <a:pt x="36197" y="693"/>
                </a:lnTo>
                <a:cubicBezTo>
                  <a:pt x="36197" y="816"/>
                  <a:pt x="36292" y="911"/>
                  <a:pt x="36415" y="911"/>
                </a:cubicBezTo>
                <a:cubicBezTo>
                  <a:pt x="36422" y="911"/>
                  <a:pt x="36429" y="912"/>
                  <a:pt x="36435" y="912"/>
                </a:cubicBezTo>
                <a:cubicBezTo>
                  <a:pt x="36549" y="912"/>
                  <a:pt x="36646" y="809"/>
                  <a:pt x="36646" y="693"/>
                </a:cubicBezTo>
                <a:cubicBezTo>
                  <a:pt x="36646" y="557"/>
                  <a:pt x="36537" y="462"/>
                  <a:pt x="36415" y="462"/>
                </a:cubicBezTo>
                <a:close/>
                <a:moveTo>
                  <a:pt x="101535" y="476"/>
                </a:moveTo>
                <a:cubicBezTo>
                  <a:pt x="101413" y="476"/>
                  <a:pt x="101304" y="571"/>
                  <a:pt x="101304" y="693"/>
                </a:cubicBezTo>
                <a:cubicBezTo>
                  <a:pt x="101304" y="816"/>
                  <a:pt x="101399" y="911"/>
                  <a:pt x="101508" y="911"/>
                </a:cubicBezTo>
                <a:cubicBezTo>
                  <a:pt x="101516" y="912"/>
                  <a:pt x="101524" y="912"/>
                  <a:pt x="101531" y="912"/>
                </a:cubicBezTo>
                <a:cubicBezTo>
                  <a:pt x="101644" y="912"/>
                  <a:pt x="101739" y="821"/>
                  <a:pt x="101739" y="707"/>
                </a:cubicBezTo>
                <a:cubicBezTo>
                  <a:pt x="101753" y="584"/>
                  <a:pt x="101657" y="476"/>
                  <a:pt x="101549" y="476"/>
                </a:cubicBezTo>
                <a:close/>
                <a:moveTo>
                  <a:pt x="57201" y="488"/>
                </a:moveTo>
                <a:cubicBezTo>
                  <a:pt x="57089" y="488"/>
                  <a:pt x="56992" y="580"/>
                  <a:pt x="56980" y="707"/>
                </a:cubicBezTo>
                <a:cubicBezTo>
                  <a:pt x="56980" y="829"/>
                  <a:pt x="57075" y="938"/>
                  <a:pt x="57211" y="938"/>
                </a:cubicBezTo>
                <a:cubicBezTo>
                  <a:pt x="57218" y="939"/>
                  <a:pt x="57225" y="939"/>
                  <a:pt x="57232" y="939"/>
                </a:cubicBezTo>
                <a:cubicBezTo>
                  <a:pt x="57345" y="939"/>
                  <a:pt x="57442" y="836"/>
                  <a:pt x="57442" y="720"/>
                </a:cubicBezTo>
                <a:cubicBezTo>
                  <a:pt x="57442" y="598"/>
                  <a:pt x="57347" y="489"/>
                  <a:pt x="57224" y="489"/>
                </a:cubicBezTo>
                <a:cubicBezTo>
                  <a:pt x="57217" y="488"/>
                  <a:pt x="57209" y="488"/>
                  <a:pt x="57201" y="488"/>
                </a:cubicBezTo>
                <a:close/>
                <a:moveTo>
                  <a:pt x="89785" y="502"/>
                </a:moveTo>
                <a:cubicBezTo>
                  <a:pt x="89778" y="502"/>
                  <a:pt x="89771" y="502"/>
                  <a:pt x="89764" y="503"/>
                </a:cubicBezTo>
                <a:cubicBezTo>
                  <a:pt x="89757" y="502"/>
                  <a:pt x="89749" y="502"/>
                  <a:pt x="89741" y="502"/>
                </a:cubicBezTo>
                <a:cubicBezTo>
                  <a:pt x="89616" y="502"/>
                  <a:pt x="89520" y="606"/>
                  <a:pt x="89533" y="734"/>
                </a:cubicBezTo>
                <a:cubicBezTo>
                  <a:pt x="89533" y="848"/>
                  <a:pt x="89628" y="939"/>
                  <a:pt x="89741" y="939"/>
                </a:cubicBezTo>
                <a:cubicBezTo>
                  <a:pt x="89749" y="939"/>
                  <a:pt x="89756" y="939"/>
                  <a:pt x="89764" y="938"/>
                </a:cubicBezTo>
                <a:cubicBezTo>
                  <a:pt x="89887" y="938"/>
                  <a:pt x="89982" y="843"/>
                  <a:pt x="89982" y="720"/>
                </a:cubicBezTo>
                <a:cubicBezTo>
                  <a:pt x="89982" y="605"/>
                  <a:pt x="89897" y="502"/>
                  <a:pt x="89785" y="502"/>
                </a:cubicBezTo>
                <a:close/>
                <a:moveTo>
                  <a:pt x="12886" y="476"/>
                </a:moveTo>
                <a:cubicBezTo>
                  <a:pt x="12751" y="476"/>
                  <a:pt x="12642" y="584"/>
                  <a:pt x="12642" y="720"/>
                </a:cubicBezTo>
                <a:cubicBezTo>
                  <a:pt x="12642" y="843"/>
                  <a:pt x="12751" y="951"/>
                  <a:pt x="12873" y="951"/>
                </a:cubicBezTo>
                <a:cubicBezTo>
                  <a:pt x="12995" y="951"/>
                  <a:pt x="13104" y="843"/>
                  <a:pt x="13104" y="720"/>
                </a:cubicBezTo>
                <a:cubicBezTo>
                  <a:pt x="13104" y="598"/>
                  <a:pt x="13009" y="489"/>
                  <a:pt x="12886" y="476"/>
                </a:cubicBezTo>
                <a:close/>
                <a:moveTo>
                  <a:pt x="45453" y="489"/>
                </a:moveTo>
                <a:cubicBezTo>
                  <a:pt x="45318" y="489"/>
                  <a:pt x="45209" y="584"/>
                  <a:pt x="45209" y="720"/>
                </a:cubicBezTo>
                <a:cubicBezTo>
                  <a:pt x="45209" y="843"/>
                  <a:pt x="45318" y="951"/>
                  <a:pt x="45440" y="951"/>
                </a:cubicBezTo>
                <a:cubicBezTo>
                  <a:pt x="45576" y="951"/>
                  <a:pt x="45671" y="843"/>
                  <a:pt x="45671" y="707"/>
                </a:cubicBezTo>
                <a:cubicBezTo>
                  <a:pt x="45671" y="584"/>
                  <a:pt x="45562" y="489"/>
                  <a:pt x="45453" y="489"/>
                </a:cubicBezTo>
                <a:close/>
                <a:moveTo>
                  <a:pt x="78021" y="489"/>
                </a:moveTo>
                <a:cubicBezTo>
                  <a:pt x="77885" y="489"/>
                  <a:pt x="77789" y="598"/>
                  <a:pt x="77789" y="720"/>
                </a:cubicBezTo>
                <a:cubicBezTo>
                  <a:pt x="77789" y="856"/>
                  <a:pt x="77898" y="951"/>
                  <a:pt x="78021" y="951"/>
                </a:cubicBezTo>
                <a:cubicBezTo>
                  <a:pt x="78143" y="938"/>
                  <a:pt x="78238" y="843"/>
                  <a:pt x="78238" y="720"/>
                </a:cubicBezTo>
                <a:cubicBezTo>
                  <a:pt x="78238" y="598"/>
                  <a:pt x="78143" y="489"/>
                  <a:pt x="78021" y="489"/>
                </a:cubicBezTo>
                <a:close/>
                <a:moveTo>
                  <a:pt x="33683" y="517"/>
                </a:moveTo>
                <a:cubicBezTo>
                  <a:pt x="33547" y="517"/>
                  <a:pt x="33438" y="612"/>
                  <a:pt x="33438" y="734"/>
                </a:cubicBezTo>
                <a:cubicBezTo>
                  <a:pt x="33424" y="870"/>
                  <a:pt x="33533" y="979"/>
                  <a:pt x="33669" y="979"/>
                </a:cubicBezTo>
                <a:cubicBezTo>
                  <a:pt x="33791" y="979"/>
                  <a:pt x="33900" y="883"/>
                  <a:pt x="33900" y="748"/>
                </a:cubicBezTo>
                <a:cubicBezTo>
                  <a:pt x="33900" y="625"/>
                  <a:pt x="33805" y="517"/>
                  <a:pt x="33683" y="517"/>
                </a:cubicBezTo>
                <a:close/>
                <a:moveTo>
                  <a:pt x="66236" y="517"/>
                </a:moveTo>
                <a:cubicBezTo>
                  <a:pt x="66114" y="517"/>
                  <a:pt x="66005" y="612"/>
                  <a:pt x="66005" y="748"/>
                </a:cubicBezTo>
                <a:cubicBezTo>
                  <a:pt x="66005" y="870"/>
                  <a:pt x="66100" y="979"/>
                  <a:pt x="66236" y="979"/>
                </a:cubicBezTo>
                <a:cubicBezTo>
                  <a:pt x="66358" y="979"/>
                  <a:pt x="66467" y="883"/>
                  <a:pt x="66467" y="748"/>
                </a:cubicBezTo>
                <a:cubicBezTo>
                  <a:pt x="66467" y="625"/>
                  <a:pt x="66372" y="517"/>
                  <a:pt x="66236" y="517"/>
                </a:cubicBezTo>
                <a:close/>
                <a:moveTo>
                  <a:pt x="98817" y="517"/>
                </a:moveTo>
                <a:cubicBezTo>
                  <a:pt x="98694" y="517"/>
                  <a:pt x="98586" y="612"/>
                  <a:pt x="98586" y="734"/>
                </a:cubicBezTo>
                <a:cubicBezTo>
                  <a:pt x="98572" y="870"/>
                  <a:pt x="98681" y="979"/>
                  <a:pt x="98803" y="979"/>
                </a:cubicBezTo>
                <a:cubicBezTo>
                  <a:pt x="98925" y="979"/>
                  <a:pt x="99034" y="883"/>
                  <a:pt x="99034" y="748"/>
                </a:cubicBezTo>
                <a:cubicBezTo>
                  <a:pt x="99034" y="625"/>
                  <a:pt x="98939" y="530"/>
                  <a:pt x="98817" y="517"/>
                </a:cubicBezTo>
                <a:close/>
                <a:moveTo>
                  <a:pt x="107832" y="610"/>
                </a:moveTo>
                <a:cubicBezTo>
                  <a:pt x="107721" y="610"/>
                  <a:pt x="107638" y="700"/>
                  <a:pt x="107638" y="802"/>
                </a:cubicBezTo>
                <a:cubicBezTo>
                  <a:pt x="107624" y="911"/>
                  <a:pt x="107706" y="1006"/>
                  <a:pt x="107815" y="1006"/>
                </a:cubicBezTo>
                <a:cubicBezTo>
                  <a:pt x="107822" y="1007"/>
                  <a:pt x="107829" y="1007"/>
                  <a:pt x="107836" y="1007"/>
                </a:cubicBezTo>
                <a:cubicBezTo>
                  <a:pt x="107935" y="1007"/>
                  <a:pt x="108019" y="917"/>
                  <a:pt x="108019" y="816"/>
                </a:cubicBezTo>
                <a:cubicBezTo>
                  <a:pt x="108019" y="707"/>
                  <a:pt x="107951" y="625"/>
                  <a:pt x="107856" y="612"/>
                </a:cubicBezTo>
                <a:cubicBezTo>
                  <a:pt x="107848" y="611"/>
                  <a:pt x="107840" y="610"/>
                  <a:pt x="107832" y="610"/>
                </a:cubicBezTo>
                <a:close/>
                <a:moveTo>
                  <a:pt x="10154" y="530"/>
                </a:moveTo>
                <a:cubicBezTo>
                  <a:pt x="10018" y="544"/>
                  <a:pt x="9910" y="652"/>
                  <a:pt x="9910" y="775"/>
                </a:cubicBezTo>
                <a:cubicBezTo>
                  <a:pt x="9910" y="911"/>
                  <a:pt x="10018" y="1006"/>
                  <a:pt x="10141" y="1019"/>
                </a:cubicBezTo>
                <a:cubicBezTo>
                  <a:pt x="10277" y="1019"/>
                  <a:pt x="10385" y="911"/>
                  <a:pt x="10385" y="788"/>
                </a:cubicBezTo>
                <a:cubicBezTo>
                  <a:pt x="10385" y="652"/>
                  <a:pt x="10290" y="544"/>
                  <a:pt x="10154" y="530"/>
                </a:cubicBezTo>
                <a:close/>
                <a:moveTo>
                  <a:pt x="21898" y="530"/>
                </a:moveTo>
                <a:cubicBezTo>
                  <a:pt x="21762" y="530"/>
                  <a:pt x="21653" y="639"/>
                  <a:pt x="21653" y="775"/>
                </a:cubicBezTo>
                <a:cubicBezTo>
                  <a:pt x="21653" y="911"/>
                  <a:pt x="21749" y="1019"/>
                  <a:pt x="21885" y="1019"/>
                </a:cubicBezTo>
                <a:cubicBezTo>
                  <a:pt x="22020" y="1019"/>
                  <a:pt x="22129" y="911"/>
                  <a:pt x="22143" y="788"/>
                </a:cubicBezTo>
                <a:cubicBezTo>
                  <a:pt x="22143" y="652"/>
                  <a:pt x="22034" y="544"/>
                  <a:pt x="21898" y="530"/>
                </a:cubicBezTo>
                <a:close/>
                <a:moveTo>
                  <a:pt x="42694" y="530"/>
                </a:moveTo>
                <a:cubicBezTo>
                  <a:pt x="42558" y="544"/>
                  <a:pt x="42463" y="639"/>
                  <a:pt x="42450" y="775"/>
                </a:cubicBezTo>
                <a:cubicBezTo>
                  <a:pt x="42450" y="897"/>
                  <a:pt x="42545" y="1006"/>
                  <a:pt x="42681" y="1019"/>
                </a:cubicBezTo>
                <a:cubicBezTo>
                  <a:pt x="42817" y="1019"/>
                  <a:pt x="42925" y="911"/>
                  <a:pt x="42925" y="775"/>
                </a:cubicBezTo>
                <a:cubicBezTo>
                  <a:pt x="42925" y="652"/>
                  <a:pt x="42817" y="544"/>
                  <a:pt x="42694" y="530"/>
                </a:cubicBezTo>
                <a:close/>
                <a:moveTo>
                  <a:pt x="54465" y="544"/>
                </a:moveTo>
                <a:cubicBezTo>
                  <a:pt x="54343" y="544"/>
                  <a:pt x="54234" y="639"/>
                  <a:pt x="54220" y="775"/>
                </a:cubicBezTo>
                <a:cubicBezTo>
                  <a:pt x="54220" y="897"/>
                  <a:pt x="54329" y="1006"/>
                  <a:pt x="54465" y="1019"/>
                </a:cubicBezTo>
                <a:cubicBezTo>
                  <a:pt x="54587" y="1019"/>
                  <a:pt x="54696" y="911"/>
                  <a:pt x="54710" y="788"/>
                </a:cubicBezTo>
                <a:cubicBezTo>
                  <a:pt x="54710" y="652"/>
                  <a:pt x="54601" y="544"/>
                  <a:pt x="54465" y="544"/>
                </a:cubicBezTo>
                <a:close/>
                <a:moveTo>
                  <a:pt x="87046" y="544"/>
                </a:moveTo>
                <a:cubicBezTo>
                  <a:pt x="86910" y="544"/>
                  <a:pt x="86815" y="652"/>
                  <a:pt x="86801" y="775"/>
                </a:cubicBezTo>
                <a:cubicBezTo>
                  <a:pt x="86801" y="911"/>
                  <a:pt x="86910" y="1019"/>
                  <a:pt x="87046" y="1019"/>
                </a:cubicBezTo>
                <a:cubicBezTo>
                  <a:pt x="87168" y="1019"/>
                  <a:pt x="87263" y="911"/>
                  <a:pt x="87277" y="775"/>
                </a:cubicBezTo>
                <a:cubicBezTo>
                  <a:pt x="87263" y="652"/>
                  <a:pt x="87168" y="544"/>
                  <a:pt x="87046" y="544"/>
                </a:cubicBezTo>
                <a:close/>
                <a:moveTo>
                  <a:pt x="63490" y="571"/>
                </a:moveTo>
                <a:cubicBezTo>
                  <a:pt x="63354" y="571"/>
                  <a:pt x="63246" y="680"/>
                  <a:pt x="63246" y="802"/>
                </a:cubicBezTo>
                <a:cubicBezTo>
                  <a:pt x="63246" y="938"/>
                  <a:pt x="63354" y="1047"/>
                  <a:pt x="63490" y="1047"/>
                </a:cubicBezTo>
                <a:cubicBezTo>
                  <a:pt x="63613" y="1047"/>
                  <a:pt x="63721" y="938"/>
                  <a:pt x="63735" y="816"/>
                </a:cubicBezTo>
                <a:cubicBezTo>
                  <a:pt x="63721" y="680"/>
                  <a:pt x="63626" y="571"/>
                  <a:pt x="63490" y="571"/>
                </a:cubicBezTo>
                <a:close/>
                <a:moveTo>
                  <a:pt x="75261" y="571"/>
                </a:moveTo>
                <a:cubicBezTo>
                  <a:pt x="75125" y="571"/>
                  <a:pt x="75017" y="680"/>
                  <a:pt x="75017" y="816"/>
                </a:cubicBezTo>
                <a:cubicBezTo>
                  <a:pt x="75017" y="938"/>
                  <a:pt x="75125" y="1047"/>
                  <a:pt x="75261" y="1047"/>
                </a:cubicBezTo>
                <a:cubicBezTo>
                  <a:pt x="75397" y="1047"/>
                  <a:pt x="75506" y="938"/>
                  <a:pt x="75506" y="816"/>
                </a:cubicBezTo>
                <a:cubicBezTo>
                  <a:pt x="75506" y="680"/>
                  <a:pt x="75397" y="571"/>
                  <a:pt x="75261" y="571"/>
                </a:cubicBezTo>
                <a:close/>
                <a:moveTo>
                  <a:pt x="30951" y="557"/>
                </a:moveTo>
                <a:cubicBezTo>
                  <a:pt x="30815" y="557"/>
                  <a:pt x="30706" y="666"/>
                  <a:pt x="30706" y="802"/>
                </a:cubicBezTo>
                <a:cubicBezTo>
                  <a:pt x="30693" y="931"/>
                  <a:pt x="30802" y="1048"/>
                  <a:pt x="30930" y="1048"/>
                </a:cubicBezTo>
                <a:cubicBezTo>
                  <a:pt x="30937" y="1048"/>
                  <a:pt x="30944" y="1047"/>
                  <a:pt x="30951" y="1047"/>
                </a:cubicBezTo>
                <a:cubicBezTo>
                  <a:pt x="31086" y="1047"/>
                  <a:pt x="31195" y="938"/>
                  <a:pt x="31195" y="816"/>
                </a:cubicBezTo>
                <a:cubicBezTo>
                  <a:pt x="31195" y="680"/>
                  <a:pt x="31086" y="571"/>
                  <a:pt x="30951" y="557"/>
                </a:cubicBezTo>
                <a:close/>
                <a:moveTo>
                  <a:pt x="7395" y="612"/>
                </a:moveTo>
                <a:lnTo>
                  <a:pt x="7395" y="625"/>
                </a:lnTo>
                <a:cubicBezTo>
                  <a:pt x="7387" y="624"/>
                  <a:pt x="7380" y="624"/>
                  <a:pt x="7372" y="624"/>
                </a:cubicBezTo>
                <a:cubicBezTo>
                  <a:pt x="7261" y="624"/>
                  <a:pt x="7178" y="715"/>
                  <a:pt x="7178" y="843"/>
                </a:cubicBezTo>
                <a:cubicBezTo>
                  <a:pt x="7165" y="958"/>
                  <a:pt x="7261" y="1061"/>
                  <a:pt x="7386" y="1061"/>
                </a:cubicBezTo>
                <a:cubicBezTo>
                  <a:pt x="7393" y="1061"/>
                  <a:pt x="7401" y="1061"/>
                  <a:pt x="7409" y="1060"/>
                </a:cubicBezTo>
                <a:cubicBezTo>
                  <a:pt x="7416" y="1061"/>
                  <a:pt x="7423" y="1061"/>
                  <a:pt x="7429" y="1061"/>
                </a:cubicBezTo>
                <a:cubicBezTo>
                  <a:pt x="7542" y="1061"/>
                  <a:pt x="7625" y="958"/>
                  <a:pt x="7613" y="843"/>
                </a:cubicBezTo>
                <a:cubicBezTo>
                  <a:pt x="7626" y="720"/>
                  <a:pt x="7531" y="612"/>
                  <a:pt x="7395" y="612"/>
                </a:cubicBezTo>
                <a:close/>
                <a:moveTo>
                  <a:pt x="96037" y="597"/>
                </a:moveTo>
                <a:cubicBezTo>
                  <a:pt x="95911" y="597"/>
                  <a:pt x="95813" y="714"/>
                  <a:pt x="95813" y="843"/>
                </a:cubicBezTo>
                <a:cubicBezTo>
                  <a:pt x="95813" y="971"/>
                  <a:pt x="95910" y="1075"/>
                  <a:pt x="96035" y="1075"/>
                </a:cubicBezTo>
                <a:cubicBezTo>
                  <a:pt x="96042" y="1075"/>
                  <a:pt x="96050" y="1075"/>
                  <a:pt x="96057" y="1074"/>
                </a:cubicBezTo>
                <a:cubicBezTo>
                  <a:pt x="96193" y="1074"/>
                  <a:pt x="96302" y="965"/>
                  <a:pt x="96302" y="843"/>
                </a:cubicBezTo>
                <a:lnTo>
                  <a:pt x="96302" y="829"/>
                </a:lnTo>
                <a:cubicBezTo>
                  <a:pt x="96302" y="707"/>
                  <a:pt x="96193" y="598"/>
                  <a:pt x="96057" y="598"/>
                </a:cubicBezTo>
                <a:cubicBezTo>
                  <a:pt x="96051" y="597"/>
                  <a:pt x="96044" y="597"/>
                  <a:pt x="96037" y="597"/>
                </a:cubicBezTo>
                <a:close/>
                <a:moveTo>
                  <a:pt x="19166" y="584"/>
                </a:moveTo>
                <a:cubicBezTo>
                  <a:pt x="19030" y="598"/>
                  <a:pt x="18921" y="707"/>
                  <a:pt x="18921" y="843"/>
                </a:cubicBezTo>
                <a:cubicBezTo>
                  <a:pt x="18921" y="979"/>
                  <a:pt x="19030" y="1087"/>
                  <a:pt x="19180" y="1087"/>
                </a:cubicBezTo>
                <a:cubicBezTo>
                  <a:pt x="19316" y="1087"/>
                  <a:pt x="19424" y="979"/>
                  <a:pt x="19424" y="829"/>
                </a:cubicBezTo>
                <a:cubicBezTo>
                  <a:pt x="19424" y="693"/>
                  <a:pt x="19302" y="584"/>
                  <a:pt x="19166" y="584"/>
                </a:cubicBezTo>
                <a:close/>
                <a:moveTo>
                  <a:pt x="51747" y="584"/>
                </a:moveTo>
                <a:cubicBezTo>
                  <a:pt x="51611" y="584"/>
                  <a:pt x="51488" y="707"/>
                  <a:pt x="51502" y="843"/>
                </a:cubicBezTo>
                <a:cubicBezTo>
                  <a:pt x="51502" y="979"/>
                  <a:pt x="51611" y="1087"/>
                  <a:pt x="51747" y="1087"/>
                </a:cubicBezTo>
                <a:cubicBezTo>
                  <a:pt x="51883" y="1074"/>
                  <a:pt x="51991" y="965"/>
                  <a:pt x="51991" y="829"/>
                </a:cubicBezTo>
                <a:cubicBezTo>
                  <a:pt x="51991" y="707"/>
                  <a:pt x="51883" y="598"/>
                  <a:pt x="51747" y="598"/>
                </a:cubicBezTo>
                <a:lnTo>
                  <a:pt x="51747" y="584"/>
                </a:lnTo>
                <a:close/>
                <a:moveTo>
                  <a:pt x="84287" y="584"/>
                </a:moveTo>
                <a:cubicBezTo>
                  <a:pt x="84151" y="584"/>
                  <a:pt x="84042" y="693"/>
                  <a:pt x="84042" y="829"/>
                </a:cubicBezTo>
                <a:cubicBezTo>
                  <a:pt x="84028" y="965"/>
                  <a:pt x="84151" y="1087"/>
                  <a:pt x="84287" y="1087"/>
                </a:cubicBezTo>
                <a:cubicBezTo>
                  <a:pt x="84422" y="1074"/>
                  <a:pt x="84531" y="965"/>
                  <a:pt x="84531" y="843"/>
                </a:cubicBezTo>
                <a:cubicBezTo>
                  <a:pt x="84531" y="707"/>
                  <a:pt x="84422" y="598"/>
                  <a:pt x="84287" y="598"/>
                </a:cubicBezTo>
                <a:lnTo>
                  <a:pt x="84287" y="584"/>
                </a:lnTo>
                <a:close/>
                <a:moveTo>
                  <a:pt x="105069" y="639"/>
                </a:moveTo>
                <a:cubicBezTo>
                  <a:pt x="104947" y="639"/>
                  <a:pt x="104852" y="748"/>
                  <a:pt x="104852" y="870"/>
                </a:cubicBezTo>
                <a:cubicBezTo>
                  <a:pt x="104852" y="1006"/>
                  <a:pt x="104960" y="1101"/>
                  <a:pt x="105083" y="1101"/>
                </a:cubicBezTo>
                <a:cubicBezTo>
                  <a:pt x="105205" y="1101"/>
                  <a:pt x="105314" y="992"/>
                  <a:pt x="105314" y="870"/>
                </a:cubicBezTo>
                <a:cubicBezTo>
                  <a:pt x="105300" y="734"/>
                  <a:pt x="105205" y="639"/>
                  <a:pt x="105069" y="639"/>
                </a:cubicBezTo>
                <a:close/>
                <a:moveTo>
                  <a:pt x="72531" y="624"/>
                </a:moveTo>
                <a:cubicBezTo>
                  <a:pt x="72395" y="624"/>
                  <a:pt x="72297" y="728"/>
                  <a:pt x="72285" y="856"/>
                </a:cubicBezTo>
                <a:cubicBezTo>
                  <a:pt x="72285" y="1006"/>
                  <a:pt x="72393" y="1115"/>
                  <a:pt x="72529" y="1115"/>
                </a:cubicBezTo>
                <a:cubicBezTo>
                  <a:pt x="72537" y="1115"/>
                  <a:pt x="72544" y="1116"/>
                  <a:pt x="72552" y="1116"/>
                </a:cubicBezTo>
                <a:cubicBezTo>
                  <a:pt x="72690" y="1116"/>
                  <a:pt x="72788" y="999"/>
                  <a:pt x="72788" y="870"/>
                </a:cubicBezTo>
                <a:cubicBezTo>
                  <a:pt x="72788" y="734"/>
                  <a:pt x="72679" y="625"/>
                  <a:pt x="72556" y="625"/>
                </a:cubicBezTo>
                <a:cubicBezTo>
                  <a:pt x="72548" y="624"/>
                  <a:pt x="72540" y="624"/>
                  <a:pt x="72531" y="624"/>
                </a:cubicBezTo>
                <a:close/>
                <a:moveTo>
                  <a:pt x="28182" y="624"/>
                </a:moveTo>
                <a:cubicBezTo>
                  <a:pt x="28055" y="624"/>
                  <a:pt x="27947" y="728"/>
                  <a:pt x="27947" y="856"/>
                </a:cubicBezTo>
                <a:cubicBezTo>
                  <a:pt x="27933" y="1006"/>
                  <a:pt x="28055" y="1115"/>
                  <a:pt x="28191" y="1115"/>
                </a:cubicBezTo>
                <a:cubicBezTo>
                  <a:pt x="28199" y="1115"/>
                  <a:pt x="28207" y="1116"/>
                  <a:pt x="28214" y="1116"/>
                </a:cubicBezTo>
                <a:cubicBezTo>
                  <a:pt x="28341" y="1116"/>
                  <a:pt x="28450" y="1011"/>
                  <a:pt x="28450" y="870"/>
                </a:cubicBezTo>
                <a:cubicBezTo>
                  <a:pt x="28450" y="734"/>
                  <a:pt x="28341" y="625"/>
                  <a:pt x="28205" y="625"/>
                </a:cubicBezTo>
                <a:cubicBezTo>
                  <a:pt x="28197" y="624"/>
                  <a:pt x="28190" y="624"/>
                  <a:pt x="28182" y="624"/>
                </a:cubicBezTo>
                <a:close/>
                <a:moveTo>
                  <a:pt x="39985" y="624"/>
                </a:moveTo>
                <a:cubicBezTo>
                  <a:pt x="39978" y="624"/>
                  <a:pt x="39970" y="624"/>
                  <a:pt x="39962" y="625"/>
                </a:cubicBezTo>
                <a:cubicBezTo>
                  <a:pt x="39826" y="625"/>
                  <a:pt x="39718" y="734"/>
                  <a:pt x="39718" y="870"/>
                </a:cubicBezTo>
                <a:cubicBezTo>
                  <a:pt x="39718" y="1011"/>
                  <a:pt x="39826" y="1116"/>
                  <a:pt x="39953" y="1116"/>
                </a:cubicBezTo>
                <a:cubicBezTo>
                  <a:pt x="39960" y="1116"/>
                  <a:pt x="39968" y="1115"/>
                  <a:pt x="39976" y="1115"/>
                </a:cubicBezTo>
                <a:cubicBezTo>
                  <a:pt x="40112" y="1115"/>
                  <a:pt x="40234" y="1006"/>
                  <a:pt x="40220" y="856"/>
                </a:cubicBezTo>
                <a:cubicBezTo>
                  <a:pt x="40220" y="728"/>
                  <a:pt x="40112" y="624"/>
                  <a:pt x="39985" y="624"/>
                </a:cubicBezTo>
                <a:close/>
                <a:moveTo>
                  <a:pt x="4667" y="746"/>
                </a:moveTo>
                <a:cubicBezTo>
                  <a:pt x="4568" y="746"/>
                  <a:pt x="4486" y="824"/>
                  <a:pt x="4486" y="924"/>
                </a:cubicBezTo>
                <a:cubicBezTo>
                  <a:pt x="4474" y="1026"/>
                  <a:pt x="4556" y="1116"/>
                  <a:pt x="4656" y="1116"/>
                </a:cubicBezTo>
                <a:cubicBezTo>
                  <a:pt x="4663" y="1116"/>
                  <a:pt x="4670" y="1115"/>
                  <a:pt x="4677" y="1115"/>
                </a:cubicBezTo>
                <a:cubicBezTo>
                  <a:pt x="4772" y="1115"/>
                  <a:pt x="4853" y="1047"/>
                  <a:pt x="4867" y="951"/>
                </a:cubicBezTo>
                <a:cubicBezTo>
                  <a:pt x="4881" y="843"/>
                  <a:pt x="4799" y="748"/>
                  <a:pt x="4690" y="748"/>
                </a:cubicBezTo>
                <a:cubicBezTo>
                  <a:pt x="4682" y="747"/>
                  <a:pt x="4674" y="746"/>
                  <a:pt x="4667" y="746"/>
                </a:cubicBezTo>
                <a:close/>
                <a:moveTo>
                  <a:pt x="81568" y="639"/>
                </a:moveTo>
                <a:cubicBezTo>
                  <a:pt x="81432" y="639"/>
                  <a:pt x="81310" y="748"/>
                  <a:pt x="81310" y="883"/>
                </a:cubicBezTo>
                <a:cubicBezTo>
                  <a:pt x="81296" y="1019"/>
                  <a:pt x="81419" y="1142"/>
                  <a:pt x="81555" y="1142"/>
                </a:cubicBezTo>
                <a:cubicBezTo>
                  <a:pt x="81704" y="1142"/>
                  <a:pt x="81813" y="1033"/>
                  <a:pt x="81813" y="897"/>
                </a:cubicBezTo>
                <a:cubicBezTo>
                  <a:pt x="81813" y="761"/>
                  <a:pt x="81704" y="652"/>
                  <a:pt x="81568" y="652"/>
                </a:cubicBezTo>
                <a:lnTo>
                  <a:pt x="81568" y="639"/>
                </a:lnTo>
                <a:close/>
                <a:moveTo>
                  <a:pt x="111335" y="816"/>
                </a:moveTo>
                <a:cubicBezTo>
                  <a:pt x="111308" y="870"/>
                  <a:pt x="111226" y="938"/>
                  <a:pt x="111240" y="979"/>
                </a:cubicBezTo>
                <a:cubicBezTo>
                  <a:pt x="111240" y="1033"/>
                  <a:pt x="111335" y="1087"/>
                  <a:pt x="111376" y="1142"/>
                </a:cubicBezTo>
                <a:cubicBezTo>
                  <a:pt x="111430" y="1087"/>
                  <a:pt x="111512" y="1033"/>
                  <a:pt x="111525" y="979"/>
                </a:cubicBezTo>
                <a:cubicBezTo>
                  <a:pt x="111525" y="924"/>
                  <a:pt x="111444" y="870"/>
                  <a:pt x="111403" y="816"/>
                </a:cubicBezTo>
                <a:close/>
                <a:moveTo>
                  <a:pt x="48965" y="651"/>
                </a:moveTo>
                <a:cubicBezTo>
                  <a:pt x="48839" y="651"/>
                  <a:pt x="48742" y="755"/>
                  <a:pt x="48729" y="883"/>
                </a:cubicBezTo>
                <a:cubicBezTo>
                  <a:pt x="48729" y="1033"/>
                  <a:pt x="48838" y="1155"/>
                  <a:pt x="48987" y="1155"/>
                </a:cubicBezTo>
                <a:cubicBezTo>
                  <a:pt x="49123" y="1155"/>
                  <a:pt x="49246" y="1047"/>
                  <a:pt x="49246" y="911"/>
                </a:cubicBezTo>
                <a:cubicBezTo>
                  <a:pt x="49246" y="775"/>
                  <a:pt x="49137" y="652"/>
                  <a:pt x="48987" y="652"/>
                </a:cubicBezTo>
                <a:cubicBezTo>
                  <a:pt x="48980" y="652"/>
                  <a:pt x="48972" y="651"/>
                  <a:pt x="48965" y="651"/>
                </a:cubicBezTo>
                <a:close/>
                <a:moveTo>
                  <a:pt x="60749" y="651"/>
                </a:moveTo>
                <a:cubicBezTo>
                  <a:pt x="60610" y="651"/>
                  <a:pt x="60501" y="768"/>
                  <a:pt x="60514" y="897"/>
                </a:cubicBezTo>
                <a:cubicBezTo>
                  <a:pt x="60514" y="1047"/>
                  <a:pt x="60622" y="1155"/>
                  <a:pt x="60758" y="1155"/>
                </a:cubicBezTo>
                <a:cubicBezTo>
                  <a:pt x="60908" y="1155"/>
                  <a:pt x="61017" y="1047"/>
                  <a:pt x="61017" y="897"/>
                </a:cubicBezTo>
                <a:cubicBezTo>
                  <a:pt x="61017" y="761"/>
                  <a:pt x="60908" y="652"/>
                  <a:pt x="60772" y="652"/>
                </a:cubicBezTo>
                <a:cubicBezTo>
                  <a:pt x="60764" y="652"/>
                  <a:pt x="60757" y="651"/>
                  <a:pt x="60749" y="651"/>
                </a:cubicBezTo>
                <a:close/>
                <a:moveTo>
                  <a:pt x="93330" y="651"/>
                </a:moveTo>
                <a:cubicBezTo>
                  <a:pt x="93192" y="651"/>
                  <a:pt x="93094" y="768"/>
                  <a:pt x="93094" y="897"/>
                </a:cubicBezTo>
                <a:cubicBezTo>
                  <a:pt x="93081" y="1033"/>
                  <a:pt x="93189" y="1155"/>
                  <a:pt x="93339" y="1155"/>
                </a:cubicBezTo>
                <a:cubicBezTo>
                  <a:pt x="93475" y="1155"/>
                  <a:pt x="93584" y="1047"/>
                  <a:pt x="93584" y="911"/>
                </a:cubicBezTo>
                <a:lnTo>
                  <a:pt x="93597" y="911"/>
                </a:lnTo>
                <a:cubicBezTo>
                  <a:pt x="93597" y="761"/>
                  <a:pt x="93489" y="652"/>
                  <a:pt x="93353" y="652"/>
                </a:cubicBezTo>
                <a:cubicBezTo>
                  <a:pt x="93345" y="652"/>
                  <a:pt x="93337" y="651"/>
                  <a:pt x="93330" y="651"/>
                </a:cubicBezTo>
                <a:close/>
                <a:moveTo>
                  <a:pt x="16448" y="639"/>
                </a:moveTo>
                <a:cubicBezTo>
                  <a:pt x="16312" y="639"/>
                  <a:pt x="16203" y="748"/>
                  <a:pt x="16189" y="883"/>
                </a:cubicBezTo>
                <a:cubicBezTo>
                  <a:pt x="16189" y="1033"/>
                  <a:pt x="16298" y="1155"/>
                  <a:pt x="16434" y="1155"/>
                </a:cubicBezTo>
                <a:cubicBezTo>
                  <a:pt x="16442" y="1156"/>
                  <a:pt x="16451" y="1156"/>
                  <a:pt x="16459" y="1156"/>
                </a:cubicBezTo>
                <a:cubicBezTo>
                  <a:pt x="16597" y="1156"/>
                  <a:pt x="16706" y="1052"/>
                  <a:pt x="16706" y="911"/>
                </a:cubicBezTo>
                <a:cubicBezTo>
                  <a:pt x="16719" y="761"/>
                  <a:pt x="16597" y="639"/>
                  <a:pt x="16448" y="639"/>
                </a:cubicBezTo>
                <a:close/>
                <a:moveTo>
                  <a:pt x="69772" y="678"/>
                </a:moveTo>
                <a:cubicBezTo>
                  <a:pt x="69634" y="678"/>
                  <a:pt x="69525" y="783"/>
                  <a:pt x="69525" y="924"/>
                </a:cubicBezTo>
                <a:cubicBezTo>
                  <a:pt x="69525" y="1060"/>
                  <a:pt x="69634" y="1183"/>
                  <a:pt x="69770" y="1183"/>
                </a:cubicBezTo>
                <a:cubicBezTo>
                  <a:pt x="69778" y="1183"/>
                  <a:pt x="69787" y="1184"/>
                  <a:pt x="69795" y="1184"/>
                </a:cubicBezTo>
                <a:cubicBezTo>
                  <a:pt x="69933" y="1184"/>
                  <a:pt x="70042" y="1079"/>
                  <a:pt x="70042" y="938"/>
                </a:cubicBezTo>
                <a:cubicBezTo>
                  <a:pt x="70042" y="802"/>
                  <a:pt x="69933" y="680"/>
                  <a:pt x="69797" y="680"/>
                </a:cubicBezTo>
                <a:cubicBezTo>
                  <a:pt x="69789" y="679"/>
                  <a:pt x="69780" y="678"/>
                  <a:pt x="69772" y="678"/>
                </a:cubicBezTo>
                <a:close/>
                <a:moveTo>
                  <a:pt x="37244" y="666"/>
                </a:moveTo>
                <a:cubicBezTo>
                  <a:pt x="37108" y="666"/>
                  <a:pt x="36986" y="788"/>
                  <a:pt x="36986" y="924"/>
                </a:cubicBezTo>
                <a:cubicBezTo>
                  <a:pt x="36986" y="1074"/>
                  <a:pt x="37094" y="1196"/>
                  <a:pt x="37244" y="1196"/>
                </a:cubicBezTo>
                <a:cubicBezTo>
                  <a:pt x="37380" y="1196"/>
                  <a:pt x="37502" y="1074"/>
                  <a:pt x="37516" y="938"/>
                </a:cubicBezTo>
                <a:lnTo>
                  <a:pt x="37502" y="938"/>
                </a:lnTo>
                <a:cubicBezTo>
                  <a:pt x="37502" y="788"/>
                  <a:pt x="37393" y="680"/>
                  <a:pt x="37244" y="666"/>
                </a:cubicBezTo>
                <a:close/>
                <a:moveTo>
                  <a:pt x="102364" y="680"/>
                </a:moveTo>
                <a:cubicBezTo>
                  <a:pt x="102215" y="680"/>
                  <a:pt x="102106" y="788"/>
                  <a:pt x="102106" y="938"/>
                </a:cubicBezTo>
                <a:cubicBezTo>
                  <a:pt x="102106" y="1074"/>
                  <a:pt x="102215" y="1196"/>
                  <a:pt x="102364" y="1196"/>
                </a:cubicBezTo>
                <a:cubicBezTo>
                  <a:pt x="102500" y="1183"/>
                  <a:pt x="102609" y="1074"/>
                  <a:pt x="102609" y="938"/>
                </a:cubicBezTo>
                <a:cubicBezTo>
                  <a:pt x="102609" y="802"/>
                  <a:pt x="102500" y="680"/>
                  <a:pt x="102364" y="680"/>
                </a:cubicBezTo>
                <a:close/>
                <a:moveTo>
                  <a:pt x="46269" y="693"/>
                </a:moveTo>
                <a:cubicBezTo>
                  <a:pt x="46120" y="693"/>
                  <a:pt x="45997" y="816"/>
                  <a:pt x="45997" y="965"/>
                </a:cubicBezTo>
                <a:lnTo>
                  <a:pt x="46011" y="951"/>
                </a:lnTo>
                <a:cubicBezTo>
                  <a:pt x="46011" y="1101"/>
                  <a:pt x="46120" y="1210"/>
                  <a:pt x="46269" y="1223"/>
                </a:cubicBezTo>
                <a:cubicBezTo>
                  <a:pt x="46419" y="1223"/>
                  <a:pt x="46541" y="1101"/>
                  <a:pt x="46527" y="951"/>
                </a:cubicBezTo>
                <a:cubicBezTo>
                  <a:pt x="46527" y="802"/>
                  <a:pt x="46405" y="693"/>
                  <a:pt x="46269" y="693"/>
                </a:cubicBezTo>
                <a:close/>
                <a:moveTo>
                  <a:pt x="58054" y="693"/>
                </a:moveTo>
                <a:cubicBezTo>
                  <a:pt x="57904" y="693"/>
                  <a:pt x="57782" y="816"/>
                  <a:pt x="57782" y="965"/>
                </a:cubicBezTo>
                <a:cubicBezTo>
                  <a:pt x="57782" y="1115"/>
                  <a:pt x="57904" y="1223"/>
                  <a:pt x="58054" y="1223"/>
                </a:cubicBezTo>
                <a:cubicBezTo>
                  <a:pt x="58189" y="1210"/>
                  <a:pt x="58298" y="1101"/>
                  <a:pt x="58312" y="965"/>
                </a:cubicBezTo>
                <a:lnTo>
                  <a:pt x="58312" y="951"/>
                </a:lnTo>
                <a:cubicBezTo>
                  <a:pt x="58298" y="816"/>
                  <a:pt x="58189" y="693"/>
                  <a:pt x="58054" y="693"/>
                </a:cubicBezTo>
                <a:close/>
                <a:moveTo>
                  <a:pt x="90580" y="693"/>
                </a:moveTo>
                <a:cubicBezTo>
                  <a:pt x="90430" y="707"/>
                  <a:pt x="90322" y="816"/>
                  <a:pt x="90322" y="965"/>
                </a:cubicBezTo>
                <a:cubicBezTo>
                  <a:pt x="90322" y="1115"/>
                  <a:pt x="90444" y="1223"/>
                  <a:pt x="90593" y="1223"/>
                </a:cubicBezTo>
                <a:cubicBezTo>
                  <a:pt x="90729" y="1223"/>
                  <a:pt x="90838" y="1101"/>
                  <a:pt x="90852" y="965"/>
                </a:cubicBezTo>
                <a:cubicBezTo>
                  <a:pt x="90838" y="816"/>
                  <a:pt x="90729" y="693"/>
                  <a:pt x="90580" y="693"/>
                </a:cubicBezTo>
                <a:close/>
                <a:moveTo>
                  <a:pt x="13702" y="693"/>
                </a:moveTo>
                <a:cubicBezTo>
                  <a:pt x="13552" y="693"/>
                  <a:pt x="13430" y="816"/>
                  <a:pt x="13430" y="965"/>
                </a:cubicBezTo>
                <a:cubicBezTo>
                  <a:pt x="13430" y="1115"/>
                  <a:pt x="13552" y="1237"/>
                  <a:pt x="13702" y="1237"/>
                </a:cubicBezTo>
                <a:cubicBezTo>
                  <a:pt x="13851" y="1223"/>
                  <a:pt x="13974" y="1101"/>
                  <a:pt x="13974" y="951"/>
                </a:cubicBezTo>
                <a:cubicBezTo>
                  <a:pt x="13960" y="816"/>
                  <a:pt x="13838" y="693"/>
                  <a:pt x="13702" y="693"/>
                </a:cubicBezTo>
                <a:close/>
                <a:moveTo>
                  <a:pt x="25473" y="693"/>
                </a:moveTo>
                <a:cubicBezTo>
                  <a:pt x="25323" y="693"/>
                  <a:pt x="25201" y="816"/>
                  <a:pt x="25201" y="965"/>
                </a:cubicBezTo>
                <a:cubicBezTo>
                  <a:pt x="25215" y="1115"/>
                  <a:pt x="25323" y="1223"/>
                  <a:pt x="25459" y="1237"/>
                </a:cubicBezTo>
                <a:cubicBezTo>
                  <a:pt x="25609" y="1223"/>
                  <a:pt x="25731" y="1115"/>
                  <a:pt x="25745" y="965"/>
                </a:cubicBezTo>
                <a:cubicBezTo>
                  <a:pt x="25731" y="816"/>
                  <a:pt x="25622" y="693"/>
                  <a:pt x="25473" y="693"/>
                </a:cubicBezTo>
                <a:close/>
                <a:moveTo>
                  <a:pt x="34498" y="720"/>
                </a:moveTo>
                <a:cubicBezTo>
                  <a:pt x="34349" y="720"/>
                  <a:pt x="34240" y="829"/>
                  <a:pt x="34226" y="979"/>
                </a:cubicBezTo>
                <a:cubicBezTo>
                  <a:pt x="34213" y="1128"/>
                  <a:pt x="34335" y="1250"/>
                  <a:pt x="34485" y="1264"/>
                </a:cubicBezTo>
                <a:cubicBezTo>
                  <a:pt x="34634" y="1264"/>
                  <a:pt x="34756" y="1142"/>
                  <a:pt x="34770" y="1006"/>
                </a:cubicBezTo>
                <a:cubicBezTo>
                  <a:pt x="34770" y="843"/>
                  <a:pt x="34648" y="720"/>
                  <a:pt x="34498" y="720"/>
                </a:cubicBezTo>
                <a:close/>
                <a:moveTo>
                  <a:pt x="67065" y="720"/>
                </a:moveTo>
                <a:cubicBezTo>
                  <a:pt x="66916" y="720"/>
                  <a:pt x="66793" y="843"/>
                  <a:pt x="66793" y="992"/>
                </a:cubicBezTo>
                <a:cubicBezTo>
                  <a:pt x="66807" y="1142"/>
                  <a:pt x="66916" y="1264"/>
                  <a:pt x="67065" y="1264"/>
                </a:cubicBezTo>
                <a:cubicBezTo>
                  <a:pt x="67215" y="1250"/>
                  <a:pt x="67337" y="1128"/>
                  <a:pt x="67337" y="979"/>
                </a:cubicBezTo>
                <a:cubicBezTo>
                  <a:pt x="67323" y="843"/>
                  <a:pt x="67201" y="734"/>
                  <a:pt x="67065" y="720"/>
                </a:cubicBezTo>
                <a:close/>
                <a:moveTo>
                  <a:pt x="78852" y="721"/>
                </a:moveTo>
                <a:cubicBezTo>
                  <a:pt x="78707" y="727"/>
                  <a:pt x="78578" y="846"/>
                  <a:pt x="78578" y="992"/>
                </a:cubicBezTo>
                <a:cubicBezTo>
                  <a:pt x="78578" y="1128"/>
                  <a:pt x="78687" y="1250"/>
                  <a:pt x="78836" y="1264"/>
                </a:cubicBezTo>
                <a:cubicBezTo>
                  <a:pt x="78986" y="1264"/>
                  <a:pt x="79108" y="1142"/>
                  <a:pt x="79108" y="992"/>
                </a:cubicBezTo>
                <a:cubicBezTo>
                  <a:pt x="79108" y="857"/>
                  <a:pt x="79000" y="735"/>
                  <a:pt x="78852" y="721"/>
                </a:cubicBezTo>
                <a:close/>
                <a:moveTo>
                  <a:pt x="108671" y="829"/>
                </a:moveTo>
                <a:cubicBezTo>
                  <a:pt x="108549" y="829"/>
                  <a:pt x="108454" y="924"/>
                  <a:pt x="108440" y="1047"/>
                </a:cubicBezTo>
                <a:cubicBezTo>
                  <a:pt x="108440" y="1155"/>
                  <a:pt x="108535" y="1250"/>
                  <a:pt x="108657" y="1264"/>
                </a:cubicBezTo>
                <a:cubicBezTo>
                  <a:pt x="108766" y="1264"/>
                  <a:pt x="108861" y="1169"/>
                  <a:pt x="108875" y="1060"/>
                </a:cubicBezTo>
                <a:lnTo>
                  <a:pt x="108875" y="1047"/>
                </a:lnTo>
                <a:cubicBezTo>
                  <a:pt x="108875" y="938"/>
                  <a:pt x="108780" y="843"/>
                  <a:pt x="108671" y="829"/>
                </a:cubicBezTo>
                <a:close/>
                <a:moveTo>
                  <a:pt x="55294" y="748"/>
                </a:moveTo>
                <a:cubicBezTo>
                  <a:pt x="55145" y="748"/>
                  <a:pt x="55022" y="870"/>
                  <a:pt x="55022" y="1019"/>
                </a:cubicBezTo>
                <a:cubicBezTo>
                  <a:pt x="55022" y="1169"/>
                  <a:pt x="55145" y="1291"/>
                  <a:pt x="55294" y="1291"/>
                </a:cubicBezTo>
                <a:cubicBezTo>
                  <a:pt x="55444" y="1291"/>
                  <a:pt x="55566" y="1169"/>
                  <a:pt x="55566" y="1019"/>
                </a:cubicBezTo>
                <a:cubicBezTo>
                  <a:pt x="55553" y="870"/>
                  <a:pt x="55444" y="748"/>
                  <a:pt x="55294" y="748"/>
                </a:cubicBezTo>
                <a:close/>
                <a:moveTo>
                  <a:pt x="87861" y="748"/>
                </a:moveTo>
                <a:cubicBezTo>
                  <a:pt x="87712" y="748"/>
                  <a:pt x="87589" y="870"/>
                  <a:pt x="87589" y="1019"/>
                </a:cubicBezTo>
                <a:cubicBezTo>
                  <a:pt x="87589" y="1169"/>
                  <a:pt x="87698" y="1278"/>
                  <a:pt x="87834" y="1291"/>
                </a:cubicBezTo>
                <a:cubicBezTo>
                  <a:pt x="87984" y="1291"/>
                  <a:pt x="88120" y="1183"/>
                  <a:pt x="88120" y="1033"/>
                </a:cubicBezTo>
                <a:cubicBezTo>
                  <a:pt x="88133" y="883"/>
                  <a:pt x="88011" y="761"/>
                  <a:pt x="87861" y="748"/>
                </a:cubicBezTo>
                <a:close/>
                <a:moveTo>
                  <a:pt x="99646" y="748"/>
                </a:moveTo>
                <a:cubicBezTo>
                  <a:pt x="99496" y="748"/>
                  <a:pt x="99360" y="856"/>
                  <a:pt x="99360" y="1006"/>
                </a:cubicBezTo>
                <a:cubicBezTo>
                  <a:pt x="99360" y="1155"/>
                  <a:pt x="99469" y="1278"/>
                  <a:pt x="99619" y="1291"/>
                </a:cubicBezTo>
                <a:cubicBezTo>
                  <a:pt x="99768" y="1291"/>
                  <a:pt x="99904" y="1169"/>
                  <a:pt x="99904" y="1019"/>
                </a:cubicBezTo>
                <a:cubicBezTo>
                  <a:pt x="99904" y="870"/>
                  <a:pt x="99782" y="761"/>
                  <a:pt x="99646" y="748"/>
                </a:cubicBezTo>
                <a:close/>
                <a:moveTo>
                  <a:pt x="10984" y="748"/>
                </a:moveTo>
                <a:cubicBezTo>
                  <a:pt x="10834" y="748"/>
                  <a:pt x="10698" y="870"/>
                  <a:pt x="10698" y="1033"/>
                </a:cubicBezTo>
                <a:cubicBezTo>
                  <a:pt x="10698" y="1169"/>
                  <a:pt x="10820" y="1291"/>
                  <a:pt x="10970" y="1305"/>
                </a:cubicBezTo>
                <a:cubicBezTo>
                  <a:pt x="11119" y="1305"/>
                  <a:pt x="11255" y="1183"/>
                  <a:pt x="11255" y="1033"/>
                </a:cubicBezTo>
                <a:cubicBezTo>
                  <a:pt x="11255" y="870"/>
                  <a:pt x="11133" y="748"/>
                  <a:pt x="10984" y="748"/>
                </a:cubicBezTo>
                <a:close/>
                <a:moveTo>
                  <a:pt x="22768" y="748"/>
                </a:moveTo>
                <a:cubicBezTo>
                  <a:pt x="22618" y="748"/>
                  <a:pt x="22483" y="856"/>
                  <a:pt x="22483" y="1006"/>
                </a:cubicBezTo>
                <a:cubicBezTo>
                  <a:pt x="22469" y="1169"/>
                  <a:pt x="22591" y="1291"/>
                  <a:pt x="22741" y="1305"/>
                </a:cubicBezTo>
                <a:cubicBezTo>
                  <a:pt x="22890" y="1305"/>
                  <a:pt x="23026" y="1183"/>
                  <a:pt x="23026" y="1033"/>
                </a:cubicBezTo>
                <a:cubicBezTo>
                  <a:pt x="23026" y="883"/>
                  <a:pt x="22918" y="761"/>
                  <a:pt x="22768" y="748"/>
                </a:cubicBezTo>
                <a:close/>
                <a:moveTo>
                  <a:pt x="43551" y="775"/>
                </a:moveTo>
                <a:cubicBezTo>
                  <a:pt x="43402" y="775"/>
                  <a:pt x="43280" y="882"/>
                  <a:pt x="43265" y="1044"/>
                </a:cubicBezTo>
                <a:lnTo>
                  <a:pt x="43265" y="1044"/>
                </a:lnTo>
                <a:cubicBezTo>
                  <a:pt x="43265" y="1041"/>
                  <a:pt x="43265" y="1037"/>
                  <a:pt x="43265" y="1033"/>
                </a:cubicBezTo>
                <a:lnTo>
                  <a:pt x="43265" y="1047"/>
                </a:lnTo>
                <a:cubicBezTo>
                  <a:pt x="43265" y="1046"/>
                  <a:pt x="43265" y="1045"/>
                  <a:pt x="43265" y="1044"/>
                </a:cubicBezTo>
                <a:lnTo>
                  <a:pt x="43265" y="1044"/>
                </a:lnTo>
                <a:cubicBezTo>
                  <a:pt x="43271" y="1202"/>
                  <a:pt x="43391" y="1319"/>
                  <a:pt x="43537" y="1332"/>
                </a:cubicBezTo>
                <a:cubicBezTo>
                  <a:pt x="43686" y="1332"/>
                  <a:pt x="43809" y="1210"/>
                  <a:pt x="43822" y="1074"/>
                </a:cubicBezTo>
                <a:cubicBezTo>
                  <a:pt x="43836" y="911"/>
                  <a:pt x="43714" y="775"/>
                  <a:pt x="43551" y="775"/>
                </a:cubicBezTo>
                <a:close/>
                <a:moveTo>
                  <a:pt x="76090" y="775"/>
                </a:moveTo>
                <a:cubicBezTo>
                  <a:pt x="75941" y="775"/>
                  <a:pt x="75819" y="897"/>
                  <a:pt x="75819" y="1047"/>
                </a:cubicBezTo>
                <a:cubicBezTo>
                  <a:pt x="75819" y="1210"/>
                  <a:pt x="75941" y="1332"/>
                  <a:pt x="76104" y="1332"/>
                </a:cubicBezTo>
                <a:cubicBezTo>
                  <a:pt x="76254" y="1318"/>
                  <a:pt x="76362" y="1196"/>
                  <a:pt x="76362" y="1047"/>
                </a:cubicBezTo>
                <a:cubicBezTo>
                  <a:pt x="76362" y="897"/>
                  <a:pt x="76240" y="775"/>
                  <a:pt x="76090" y="775"/>
                </a:cubicBezTo>
                <a:close/>
                <a:moveTo>
                  <a:pt x="31780" y="775"/>
                </a:moveTo>
                <a:lnTo>
                  <a:pt x="31780" y="788"/>
                </a:lnTo>
                <a:cubicBezTo>
                  <a:pt x="31772" y="788"/>
                  <a:pt x="31764" y="787"/>
                  <a:pt x="31757" y="787"/>
                </a:cubicBezTo>
                <a:cubicBezTo>
                  <a:pt x="31618" y="787"/>
                  <a:pt x="31507" y="905"/>
                  <a:pt x="31494" y="1047"/>
                </a:cubicBezTo>
                <a:cubicBezTo>
                  <a:pt x="31481" y="1196"/>
                  <a:pt x="31603" y="1332"/>
                  <a:pt x="31766" y="1332"/>
                </a:cubicBezTo>
                <a:cubicBezTo>
                  <a:pt x="31774" y="1333"/>
                  <a:pt x="31781" y="1333"/>
                  <a:pt x="31789" y="1333"/>
                </a:cubicBezTo>
                <a:cubicBezTo>
                  <a:pt x="31928" y="1333"/>
                  <a:pt x="32039" y="1215"/>
                  <a:pt x="32052" y="1060"/>
                </a:cubicBezTo>
                <a:cubicBezTo>
                  <a:pt x="32052" y="911"/>
                  <a:pt x="31929" y="775"/>
                  <a:pt x="31780" y="775"/>
                </a:cubicBezTo>
                <a:close/>
                <a:moveTo>
                  <a:pt x="52562" y="802"/>
                </a:moveTo>
                <a:cubicBezTo>
                  <a:pt x="52413" y="802"/>
                  <a:pt x="52290" y="938"/>
                  <a:pt x="52290" y="1087"/>
                </a:cubicBezTo>
                <a:cubicBezTo>
                  <a:pt x="52290" y="1237"/>
                  <a:pt x="52413" y="1359"/>
                  <a:pt x="52562" y="1359"/>
                </a:cubicBezTo>
                <a:cubicBezTo>
                  <a:pt x="52725" y="1359"/>
                  <a:pt x="52848" y="1237"/>
                  <a:pt x="52848" y="1087"/>
                </a:cubicBezTo>
                <a:cubicBezTo>
                  <a:pt x="52848" y="924"/>
                  <a:pt x="52712" y="802"/>
                  <a:pt x="52562" y="802"/>
                </a:cubicBezTo>
                <a:close/>
                <a:moveTo>
                  <a:pt x="64347" y="802"/>
                </a:moveTo>
                <a:cubicBezTo>
                  <a:pt x="64197" y="802"/>
                  <a:pt x="64075" y="924"/>
                  <a:pt x="64061" y="1074"/>
                </a:cubicBezTo>
                <a:cubicBezTo>
                  <a:pt x="64061" y="1237"/>
                  <a:pt x="64184" y="1359"/>
                  <a:pt x="64347" y="1359"/>
                </a:cubicBezTo>
                <a:cubicBezTo>
                  <a:pt x="64496" y="1359"/>
                  <a:pt x="64619" y="1237"/>
                  <a:pt x="64619" y="1087"/>
                </a:cubicBezTo>
                <a:cubicBezTo>
                  <a:pt x="64619" y="924"/>
                  <a:pt x="64496" y="802"/>
                  <a:pt x="64347" y="802"/>
                </a:cubicBezTo>
                <a:close/>
                <a:moveTo>
                  <a:pt x="85120" y="815"/>
                </a:moveTo>
                <a:cubicBezTo>
                  <a:pt x="84969" y="815"/>
                  <a:pt x="84858" y="945"/>
                  <a:pt x="84871" y="1087"/>
                </a:cubicBezTo>
                <a:cubicBezTo>
                  <a:pt x="84871" y="1237"/>
                  <a:pt x="84993" y="1359"/>
                  <a:pt x="85129" y="1359"/>
                </a:cubicBezTo>
                <a:cubicBezTo>
                  <a:pt x="85292" y="1359"/>
                  <a:pt x="85415" y="1237"/>
                  <a:pt x="85415" y="1087"/>
                </a:cubicBezTo>
                <a:cubicBezTo>
                  <a:pt x="85415" y="945"/>
                  <a:pt x="85303" y="815"/>
                  <a:pt x="85164" y="815"/>
                </a:cubicBezTo>
                <a:cubicBezTo>
                  <a:pt x="85157" y="815"/>
                  <a:pt x="85150" y="815"/>
                  <a:pt x="85143" y="816"/>
                </a:cubicBezTo>
                <a:cubicBezTo>
                  <a:pt x="85135" y="815"/>
                  <a:pt x="85128" y="815"/>
                  <a:pt x="85120" y="815"/>
                </a:cubicBezTo>
                <a:close/>
                <a:moveTo>
                  <a:pt x="96887" y="802"/>
                </a:moveTo>
                <a:cubicBezTo>
                  <a:pt x="96737" y="802"/>
                  <a:pt x="96601" y="924"/>
                  <a:pt x="96601" y="1087"/>
                </a:cubicBezTo>
                <a:cubicBezTo>
                  <a:pt x="96615" y="1237"/>
                  <a:pt x="96737" y="1359"/>
                  <a:pt x="96887" y="1359"/>
                </a:cubicBezTo>
                <a:cubicBezTo>
                  <a:pt x="97036" y="1346"/>
                  <a:pt x="97158" y="1223"/>
                  <a:pt x="97158" y="1074"/>
                </a:cubicBezTo>
                <a:cubicBezTo>
                  <a:pt x="97158" y="924"/>
                  <a:pt x="97036" y="816"/>
                  <a:pt x="96887" y="816"/>
                </a:cubicBezTo>
                <a:lnTo>
                  <a:pt x="96887" y="802"/>
                </a:lnTo>
                <a:close/>
                <a:moveTo>
                  <a:pt x="19995" y="802"/>
                </a:moveTo>
                <a:cubicBezTo>
                  <a:pt x="19832" y="802"/>
                  <a:pt x="19710" y="938"/>
                  <a:pt x="19723" y="1087"/>
                </a:cubicBezTo>
                <a:cubicBezTo>
                  <a:pt x="19723" y="1242"/>
                  <a:pt x="19834" y="1360"/>
                  <a:pt x="19984" y="1360"/>
                </a:cubicBezTo>
                <a:cubicBezTo>
                  <a:pt x="19992" y="1360"/>
                  <a:pt x="20000" y="1360"/>
                  <a:pt x="20009" y="1359"/>
                </a:cubicBezTo>
                <a:cubicBezTo>
                  <a:pt x="20158" y="1359"/>
                  <a:pt x="20281" y="1237"/>
                  <a:pt x="20281" y="1074"/>
                </a:cubicBezTo>
                <a:cubicBezTo>
                  <a:pt x="20281" y="924"/>
                  <a:pt x="20145" y="802"/>
                  <a:pt x="19995" y="802"/>
                </a:cubicBezTo>
                <a:close/>
                <a:moveTo>
                  <a:pt x="105912" y="856"/>
                </a:moveTo>
                <a:lnTo>
                  <a:pt x="105912" y="870"/>
                </a:lnTo>
                <a:cubicBezTo>
                  <a:pt x="105904" y="869"/>
                  <a:pt x="105896" y="869"/>
                  <a:pt x="105889" y="869"/>
                </a:cubicBezTo>
                <a:cubicBezTo>
                  <a:pt x="105764" y="869"/>
                  <a:pt x="105666" y="973"/>
                  <a:pt x="105654" y="1101"/>
                </a:cubicBezTo>
                <a:cubicBezTo>
                  <a:pt x="105654" y="1250"/>
                  <a:pt x="105762" y="1373"/>
                  <a:pt x="105912" y="1373"/>
                </a:cubicBezTo>
                <a:cubicBezTo>
                  <a:pt x="106048" y="1373"/>
                  <a:pt x="106170" y="1250"/>
                  <a:pt x="106170" y="1115"/>
                </a:cubicBezTo>
                <a:cubicBezTo>
                  <a:pt x="106170" y="979"/>
                  <a:pt x="106048" y="856"/>
                  <a:pt x="105912" y="856"/>
                </a:cubicBezTo>
                <a:close/>
                <a:moveTo>
                  <a:pt x="112217" y="1099"/>
                </a:moveTo>
                <a:cubicBezTo>
                  <a:pt x="112213" y="1099"/>
                  <a:pt x="112209" y="1100"/>
                  <a:pt x="112205" y="1101"/>
                </a:cubicBezTo>
                <a:cubicBezTo>
                  <a:pt x="112151" y="1101"/>
                  <a:pt x="112110" y="1183"/>
                  <a:pt x="112056" y="1237"/>
                </a:cubicBezTo>
                <a:cubicBezTo>
                  <a:pt x="112110" y="1278"/>
                  <a:pt x="112151" y="1359"/>
                  <a:pt x="112205" y="1373"/>
                </a:cubicBezTo>
                <a:cubicBezTo>
                  <a:pt x="112210" y="1374"/>
                  <a:pt x="112215" y="1374"/>
                  <a:pt x="112220" y="1374"/>
                </a:cubicBezTo>
                <a:cubicBezTo>
                  <a:pt x="112279" y="1374"/>
                  <a:pt x="112322" y="1300"/>
                  <a:pt x="112423" y="1237"/>
                </a:cubicBezTo>
                <a:cubicBezTo>
                  <a:pt x="112322" y="1174"/>
                  <a:pt x="112268" y="1099"/>
                  <a:pt x="112217" y="1099"/>
                </a:cubicBezTo>
                <a:close/>
                <a:moveTo>
                  <a:pt x="2747" y="1060"/>
                </a:moveTo>
                <a:cubicBezTo>
                  <a:pt x="2706" y="1115"/>
                  <a:pt x="2624" y="1183"/>
                  <a:pt x="2638" y="1223"/>
                </a:cubicBezTo>
                <a:cubicBezTo>
                  <a:pt x="2651" y="1291"/>
                  <a:pt x="2706" y="1359"/>
                  <a:pt x="2774" y="1373"/>
                </a:cubicBezTo>
                <a:cubicBezTo>
                  <a:pt x="2786" y="1376"/>
                  <a:pt x="2799" y="1378"/>
                  <a:pt x="2811" y="1378"/>
                </a:cubicBezTo>
                <a:cubicBezTo>
                  <a:pt x="2889" y="1378"/>
                  <a:pt x="2947" y="1306"/>
                  <a:pt x="2923" y="1223"/>
                </a:cubicBezTo>
                <a:cubicBezTo>
                  <a:pt x="2923" y="1169"/>
                  <a:pt x="2855" y="1115"/>
                  <a:pt x="2815" y="1060"/>
                </a:cubicBezTo>
                <a:close/>
                <a:moveTo>
                  <a:pt x="8224" y="856"/>
                </a:moveTo>
                <a:cubicBezTo>
                  <a:pt x="8088" y="856"/>
                  <a:pt x="7966" y="965"/>
                  <a:pt x="7952" y="1101"/>
                </a:cubicBezTo>
                <a:cubicBezTo>
                  <a:pt x="7952" y="1250"/>
                  <a:pt x="8061" y="1386"/>
                  <a:pt x="8211" y="1386"/>
                </a:cubicBezTo>
                <a:cubicBezTo>
                  <a:pt x="8360" y="1386"/>
                  <a:pt x="8483" y="1278"/>
                  <a:pt x="8496" y="1128"/>
                </a:cubicBezTo>
                <a:cubicBezTo>
                  <a:pt x="8496" y="979"/>
                  <a:pt x="8374" y="856"/>
                  <a:pt x="8224" y="856"/>
                </a:cubicBezTo>
                <a:close/>
                <a:moveTo>
                  <a:pt x="40805" y="829"/>
                </a:moveTo>
                <a:cubicBezTo>
                  <a:pt x="40642" y="829"/>
                  <a:pt x="40519" y="951"/>
                  <a:pt x="40519" y="1101"/>
                </a:cubicBezTo>
                <a:cubicBezTo>
                  <a:pt x="40506" y="1264"/>
                  <a:pt x="40642" y="1400"/>
                  <a:pt x="40805" y="1400"/>
                </a:cubicBezTo>
                <a:cubicBezTo>
                  <a:pt x="40954" y="1400"/>
                  <a:pt x="41090" y="1278"/>
                  <a:pt x="41077" y="1115"/>
                </a:cubicBezTo>
                <a:cubicBezTo>
                  <a:pt x="41090" y="965"/>
                  <a:pt x="40954" y="829"/>
                  <a:pt x="40805" y="829"/>
                </a:cubicBezTo>
                <a:close/>
                <a:moveTo>
                  <a:pt x="73338" y="842"/>
                </a:moveTo>
                <a:cubicBezTo>
                  <a:pt x="73198" y="842"/>
                  <a:pt x="73087" y="972"/>
                  <a:pt x="73087" y="1115"/>
                </a:cubicBezTo>
                <a:cubicBezTo>
                  <a:pt x="73087" y="1278"/>
                  <a:pt x="73209" y="1400"/>
                  <a:pt x="73358" y="1400"/>
                </a:cubicBezTo>
                <a:cubicBezTo>
                  <a:pt x="73521" y="1400"/>
                  <a:pt x="73644" y="1278"/>
                  <a:pt x="73644" y="1115"/>
                </a:cubicBezTo>
                <a:cubicBezTo>
                  <a:pt x="73644" y="972"/>
                  <a:pt x="73533" y="842"/>
                  <a:pt x="73381" y="842"/>
                </a:cubicBezTo>
                <a:cubicBezTo>
                  <a:pt x="73373" y="842"/>
                  <a:pt x="73366" y="842"/>
                  <a:pt x="73358" y="843"/>
                </a:cubicBezTo>
                <a:cubicBezTo>
                  <a:pt x="73351" y="842"/>
                  <a:pt x="73345" y="842"/>
                  <a:pt x="73338" y="842"/>
                </a:cubicBezTo>
                <a:close/>
                <a:moveTo>
                  <a:pt x="5506" y="938"/>
                </a:moveTo>
                <a:cubicBezTo>
                  <a:pt x="5384" y="938"/>
                  <a:pt x="5275" y="1047"/>
                  <a:pt x="5275" y="1169"/>
                </a:cubicBezTo>
                <a:cubicBezTo>
                  <a:pt x="5275" y="1305"/>
                  <a:pt x="5370" y="1400"/>
                  <a:pt x="5492" y="1414"/>
                </a:cubicBezTo>
                <a:cubicBezTo>
                  <a:pt x="5628" y="1414"/>
                  <a:pt x="5723" y="1305"/>
                  <a:pt x="5737" y="1183"/>
                </a:cubicBezTo>
                <a:cubicBezTo>
                  <a:pt x="5737" y="1047"/>
                  <a:pt x="5628" y="951"/>
                  <a:pt x="5506" y="938"/>
                </a:cubicBezTo>
                <a:close/>
                <a:moveTo>
                  <a:pt x="49794" y="855"/>
                </a:moveTo>
                <a:cubicBezTo>
                  <a:pt x="49642" y="855"/>
                  <a:pt x="49531" y="986"/>
                  <a:pt x="49531" y="1142"/>
                </a:cubicBezTo>
                <a:cubicBezTo>
                  <a:pt x="49531" y="1291"/>
                  <a:pt x="49667" y="1414"/>
                  <a:pt x="49817" y="1414"/>
                </a:cubicBezTo>
                <a:cubicBezTo>
                  <a:pt x="49980" y="1414"/>
                  <a:pt x="50102" y="1291"/>
                  <a:pt x="50102" y="1128"/>
                </a:cubicBezTo>
                <a:cubicBezTo>
                  <a:pt x="50088" y="979"/>
                  <a:pt x="49966" y="856"/>
                  <a:pt x="49817" y="856"/>
                </a:cubicBezTo>
                <a:cubicBezTo>
                  <a:pt x="49809" y="856"/>
                  <a:pt x="49802" y="855"/>
                  <a:pt x="49794" y="855"/>
                </a:cubicBezTo>
                <a:close/>
                <a:moveTo>
                  <a:pt x="61567" y="855"/>
                </a:moveTo>
                <a:cubicBezTo>
                  <a:pt x="61427" y="855"/>
                  <a:pt x="61316" y="986"/>
                  <a:pt x="61316" y="1128"/>
                </a:cubicBezTo>
                <a:cubicBezTo>
                  <a:pt x="61316" y="1284"/>
                  <a:pt x="61427" y="1415"/>
                  <a:pt x="61579" y="1415"/>
                </a:cubicBezTo>
                <a:cubicBezTo>
                  <a:pt x="61586" y="1415"/>
                  <a:pt x="61594" y="1414"/>
                  <a:pt x="61601" y="1414"/>
                </a:cubicBezTo>
                <a:cubicBezTo>
                  <a:pt x="61751" y="1414"/>
                  <a:pt x="61873" y="1291"/>
                  <a:pt x="61873" y="1142"/>
                </a:cubicBezTo>
                <a:lnTo>
                  <a:pt x="61887" y="1128"/>
                </a:lnTo>
                <a:cubicBezTo>
                  <a:pt x="61887" y="986"/>
                  <a:pt x="61763" y="855"/>
                  <a:pt x="61610" y="855"/>
                </a:cubicBezTo>
                <a:cubicBezTo>
                  <a:pt x="61603" y="855"/>
                  <a:pt x="61595" y="856"/>
                  <a:pt x="61587" y="856"/>
                </a:cubicBezTo>
                <a:cubicBezTo>
                  <a:pt x="61581" y="856"/>
                  <a:pt x="61574" y="855"/>
                  <a:pt x="61567" y="855"/>
                </a:cubicBezTo>
                <a:close/>
                <a:moveTo>
                  <a:pt x="17297" y="855"/>
                </a:moveTo>
                <a:cubicBezTo>
                  <a:pt x="17291" y="855"/>
                  <a:pt x="17284" y="856"/>
                  <a:pt x="17277" y="856"/>
                </a:cubicBezTo>
                <a:cubicBezTo>
                  <a:pt x="17114" y="856"/>
                  <a:pt x="16978" y="979"/>
                  <a:pt x="16991" y="1142"/>
                </a:cubicBezTo>
                <a:cubicBezTo>
                  <a:pt x="16991" y="1305"/>
                  <a:pt x="17114" y="1427"/>
                  <a:pt x="17277" y="1427"/>
                </a:cubicBezTo>
                <a:cubicBezTo>
                  <a:pt x="17440" y="1427"/>
                  <a:pt x="17562" y="1291"/>
                  <a:pt x="17562" y="1142"/>
                </a:cubicBezTo>
                <a:cubicBezTo>
                  <a:pt x="17562" y="986"/>
                  <a:pt x="17439" y="855"/>
                  <a:pt x="17297" y="855"/>
                </a:cubicBezTo>
                <a:close/>
                <a:moveTo>
                  <a:pt x="29007" y="856"/>
                </a:moveTo>
                <a:cubicBezTo>
                  <a:pt x="28857" y="856"/>
                  <a:pt x="28735" y="992"/>
                  <a:pt x="28735" y="1142"/>
                </a:cubicBezTo>
                <a:cubicBezTo>
                  <a:pt x="28735" y="1297"/>
                  <a:pt x="28846" y="1428"/>
                  <a:pt x="28998" y="1428"/>
                </a:cubicBezTo>
                <a:cubicBezTo>
                  <a:pt x="29005" y="1428"/>
                  <a:pt x="29013" y="1428"/>
                  <a:pt x="29020" y="1427"/>
                </a:cubicBezTo>
                <a:cubicBezTo>
                  <a:pt x="29028" y="1428"/>
                  <a:pt x="29036" y="1428"/>
                  <a:pt x="29043" y="1428"/>
                </a:cubicBezTo>
                <a:cubicBezTo>
                  <a:pt x="29196" y="1428"/>
                  <a:pt x="29319" y="1297"/>
                  <a:pt x="29306" y="1142"/>
                </a:cubicBezTo>
                <a:cubicBezTo>
                  <a:pt x="29306" y="979"/>
                  <a:pt x="29170" y="856"/>
                  <a:pt x="29007" y="856"/>
                </a:cubicBezTo>
                <a:close/>
                <a:moveTo>
                  <a:pt x="94155" y="869"/>
                </a:moveTo>
                <a:cubicBezTo>
                  <a:pt x="94005" y="869"/>
                  <a:pt x="93896" y="974"/>
                  <a:pt x="93883" y="1128"/>
                </a:cubicBezTo>
                <a:cubicBezTo>
                  <a:pt x="93869" y="1291"/>
                  <a:pt x="93991" y="1427"/>
                  <a:pt x="94155" y="1427"/>
                </a:cubicBezTo>
                <a:cubicBezTo>
                  <a:pt x="94162" y="1428"/>
                  <a:pt x="94170" y="1428"/>
                  <a:pt x="94177" y="1428"/>
                </a:cubicBezTo>
                <a:cubicBezTo>
                  <a:pt x="94318" y="1428"/>
                  <a:pt x="94440" y="1310"/>
                  <a:pt x="94440" y="1155"/>
                </a:cubicBezTo>
                <a:cubicBezTo>
                  <a:pt x="94454" y="1006"/>
                  <a:pt x="94331" y="870"/>
                  <a:pt x="94182" y="870"/>
                </a:cubicBezTo>
                <a:cubicBezTo>
                  <a:pt x="94173" y="869"/>
                  <a:pt x="94163" y="869"/>
                  <a:pt x="94155" y="869"/>
                </a:cubicBezTo>
                <a:close/>
                <a:moveTo>
                  <a:pt x="38073" y="883"/>
                </a:moveTo>
                <a:cubicBezTo>
                  <a:pt x="37910" y="883"/>
                  <a:pt x="37774" y="1019"/>
                  <a:pt x="37787" y="1183"/>
                </a:cubicBezTo>
                <a:cubicBezTo>
                  <a:pt x="37787" y="1346"/>
                  <a:pt x="37910" y="1468"/>
                  <a:pt x="38073" y="1468"/>
                </a:cubicBezTo>
                <a:cubicBezTo>
                  <a:pt x="38236" y="1468"/>
                  <a:pt x="38372" y="1332"/>
                  <a:pt x="38358" y="1169"/>
                </a:cubicBezTo>
                <a:cubicBezTo>
                  <a:pt x="38358" y="1006"/>
                  <a:pt x="38222" y="883"/>
                  <a:pt x="38073" y="883"/>
                </a:cubicBezTo>
                <a:close/>
                <a:moveTo>
                  <a:pt x="70592" y="896"/>
                </a:moveTo>
                <a:cubicBezTo>
                  <a:pt x="70451" y="896"/>
                  <a:pt x="70327" y="1027"/>
                  <a:pt x="70327" y="1183"/>
                </a:cubicBezTo>
                <a:cubicBezTo>
                  <a:pt x="70327" y="1332"/>
                  <a:pt x="70450" y="1454"/>
                  <a:pt x="70599" y="1468"/>
                </a:cubicBezTo>
                <a:cubicBezTo>
                  <a:pt x="70762" y="1468"/>
                  <a:pt x="70898" y="1346"/>
                  <a:pt x="70898" y="1196"/>
                </a:cubicBezTo>
                <a:cubicBezTo>
                  <a:pt x="70912" y="1033"/>
                  <a:pt x="70776" y="897"/>
                  <a:pt x="70613" y="897"/>
                </a:cubicBezTo>
                <a:cubicBezTo>
                  <a:pt x="70606" y="896"/>
                  <a:pt x="70599" y="896"/>
                  <a:pt x="70592" y="896"/>
                </a:cubicBezTo>
                <a:close/>
                <a:moveTo>
                  <a:pt x="82363" y="896"/>
                </a:moveTo>
                <a:cubicBezTo>
                  <a:pt x="82222" y="896"/>
                  <a:pt x="82098" y="1026"/>
                  <a:pt x="82098" y="1169"/>
                </a:cubicBezTo>
                <a:cubicBezTo>
                  <a:pt x="82098" y="1332"/>
                  <a:pt x="82221" y="1468"/>
                  <a:pt x="82384" y="1468"/>
                </a:cubicBezTo>
                <a:cubicBezTo>
                  <a:pt x="82547" y="1468"/>
                  <a:pt x="82669" y="1346"/>
                  <a:pt x="82669" y="1183"/>
                </a:cubicBezTo>
                <a:cubicBezTo>
                  <a:pt x="82682" y="1027"/>
                  <a:pt x="82559" y="896"/>
                  <a:pt x="82406" y="896"/>
                </a:cubicBezTo>
                <a:cubicBezTo>
                  <a:pt x="82399" y="896"/>
                  <a:pt x="82391" y="896"/>
                  <a:pt x="82384" y="897"/>
                </a:cubicBezTo>
                <a:cubicBezTo>
                  <a:pt x="82377" y="896"/>
                  <a:pt x="82370" y="896"/>
                  <a:pt x="82363" y="896"/>
                </a:cubicBezTo>
                <a:close/>
                <a:moveTo>
                  <a:pt x="91409" y="911"/>
                </a:moveTo>
                <a:cubicBezTo>
                  <a:pt x="91246" y="924"/>
                  <a:pt x="91110" y="1047"/>
                  <a:pt x="91123" y="1210"/>
                </a:cubicBezTo>
                <a:cubicBezTo>
                  <a:pt x="91123" y="1373"/>
                  <a:pt x="91246" y="1495"/>
                  <a:pt x="91409" y="1495"/>
                </a:cubicBezTo>
                <a:cubicBezTo>
                  <a:pt x="91572" y="1495"/>
                  <a:pt x="91694" y="1359"/>
                  <a:pt x="91694" y="1196"/>
                </a:cubicBezTo>
                <a:cubicBezTo>
                  <a:pt x="91694" y="1047"/>
                  <a:pt x="91558" y="911"/>
                  <a:pt x="91409" y="911"/>
                </a:cubicBezTo>
                <a:close/>
                <a:moveTo>
                  <a:pt x="103171" y="923"/>
                </a:moveTo>
                <a:cubicBezTo>
                  <a:pt x="103018" y="923"/>
                  <a:pt x="102894" y="1054"/>
                  <a:pt x="102894" y="1196"/>
                </a:cubicBezTo>
                <a:cubicBezTo>
                  <a:pt x="102894" y="1359"/>
                  <a:pt x="103017" y="1482"/>
                  <a:pt x="103166" y="1495"/>
                </a:cubicBezTo>
                <a:cubicBezTo>
                  <a:pt x="103174" y="1496"/>
                  <a:pt x="103181" y="1496"/>
                  <a:pt x="103189" y="1496"/>
                </a:cubicBezTo>
                <a:cubicBezTo>
                  <a:pt x="103342" y="1496"/>
                  <a:pt x="103465" y="1365"/>
                  <a:pt x="103465" y="1210"/>
                </a:cubicBezTo>
                <a:cubicBezTo>
                  <a:pt x="103479" y="1060"/>
                  <a:pt x="103357" y="924"/>
                  <a:pt x="103193" y="924"/>
                </a:cubicBezTo>
                <a:cubicBezTo>
                  <a:pt x="103186" y="924"/>
                  <a:pt x="103178" y="923"/>
                  <a:pt x="103171" y="923"/>
                </a:cubicBezTo>
                <a:close/>
                <a:moveTo>
                  <a:pt x="26288" y="911"/>
                </a:moveTo>
                <a:cubicBezTo>
                  <a:pt x="26125" y="911"/>
                  <a:pt x="26003" y="1047"/>
                  <a:pt x="25989" y="1210"/>
                </a:cubicBezTo>
                <a:cubicBezTo>
                  <a:pt x="26003" y="1373"/>
                  <a:pt x="26125" y="1509"/>
                  <a:pt x="26302" y="1509"/>
                </a:cubicBezTo>
                <a:cubicBezTo>
                  <a:pt x="26452" y="1495"/>
                  <a:pt x="26587" y="1373"/>
                  <a:pt x="26587" y="1210"/>
                </a:cubicBezTo>
                <a:cubicBezTo>
                  <a:pt x="26587" y="1047"/>
                  <a:pt x="26452" y="911"/>
                  <a:pt x="26288" y="911"/>
                </a:cubicBezTo>
                <a:close/>
                <a:moveTo>
                  <a:pt x="58869" y="911"/>
                </a:moveTo>
                <a:cubicBezTo>
                  <a:pt x="58706" y="911"/>
                  <a:pt x="58584" y="1047"/>
                  <a:pt x="58584" y="1210"/>
                </a:cubicBezTo>
                <a:cubicBezTo>
                  <a:pt x="58584" y="1373"/>
                  <a:pt x="58720" y="1509"/>
                  <a:pt x="58883" y="1509"/>
                </a:cubicBezTo>
                <a:cubicBezTo>
                  <a:pt x="59046" y="1495"/>
                  <a:pt x="59168" y="1359"/>
                  <a:pt x="59168" y="1196"/>
                </a:cubicBezTo>
                <a:cubicBezTo>
                  <a:pt x="59154" y="1033"/>
                  <a:pt x="59032" y="911"/>
                  <a:pt x="58869" y="911"/>
                </a:cubicBezTo>
                <a:close/>
                <a:moveTo>
                  <a:pt x="109487" y="1074"/>
                </a:moveTo>
                <a:cubicBezTo>
                  <a:pt x="109364" y="1074"/>
                  <a:pt x="109256" y="1169"/>
                  <a:pt x="109269" y="1291"/>
                </a:cubicBezTo>
                <a:lnTo>
                  <a:pt x="109256" y="1291"/>
                </a:lnTo>
                <a:cubicBezTo>
                  <a:pt x="109256" y="1407"/>
                  <a:pt x="109340" y="1510"/>
                  <a:pt x="109452" y="1510"/>
                </a:cubicBezTo>
                <a:cubicBezTo>
                  <a:pt x="109459" y="1510"/>
                  <a:pt x="109466" y="1510"/>
                  <a:pt x="109473" y="1509"/>
                </a:cubicBezTo>
                <a:cubicBezTo>
                  <a:pt x="109480" y="1510"/>
                  <a:pt x="109487" y="1510"/>
                  <a:pt x="109494" y="1510"/>
                </a:cubicBezTo>
                <a:cubicBezTo>
                  <a:pt x="109607" y="1510"/>
                  <a:pt x="109704" y="1407"/>
                  <a:pt x="109704" y="1291"/>
                </a:cubicBezTo>
                <a:cubicBezTo>
                  <a:pt x="109704" y="1169"/>
                  <a:pt x="109609" y="1074"/>
                  <a:pt x="109487" y="1074"/>
                </a:cubicBezTo>
                <a:close/>
                <a:moveTo>
                  <a:pt x="14531" y="938"/>
                </a:moveTo>
                <a:cubicBezTo>
                  <a:pt x="14354" y="938"/>
                  <a:pt x="14218" y="1074"/>
                  <a:pt x="14218" y="1237"/>
                </a:cubicBezTo>
                <a:cubicBezTo>
                  <a:pt x="14232" y="1400"/>
                  <a:pt x="14354" y="1536"/>
                  <a:pt x="14531" y="1536"/>
                </a:cubicBezTo>
                <a:cubicBezTo>
                  <a:pt x="14694" y="1536"/>
                  <a:pt x="14830" y="1400"/>
                  <a:pt x="14830" y="1237"/>
                </a:cubicBezTo>
                <a:cubicBezTo>
                  <a:pt x="14817" y="1074"/>
                  <a:pt x="14694" y="938"/>
                  <a:pt x="14531" y="938"/>
                </a:cubicBezTo>
                <a:close/>
                <a:moveTo>
                  <a:pt x="79665" y="938"/>
                </a:moveTo>
                <a:cubicBezTo>
                  <a:pt x="79502" y="951"/>
                  <a:pt x="79366" y="1074"/>
                  <a:pt x="79366" y="1237"/>
                </a:cubicBezTo>
                <a:cubicBezTo>
                  <a:pt x="79366" y="1400"/>
                  <a:pt x="79488" y="1522"/>
                  <a:pt x="79652" y="1536"/>
                </a:cubicBezTo>
                <a:cubicBezTo>
                  <a:pt x="79815" y="1536"/>
                  <a:pt x="79951" y="1400"/>
                  <a:pt x="79951" y="1237"/>
                </a:cubicBezTo>
                <a:cubicBezTo>
                  <a:pt x="79951" y="1074"/>
                  <a:pt x="79815" y="938"/>
                  <a:pt x="79665" y="938"/>
                </a:cubicBezTo>
                <a:close/>
                <a:moveTo>
                  <a:pt x="35300" y="938"/>
                </a:moveTo>
                <a:cubicBezTo>
                  <a:pt x="35137" y="951"/>
                  <a:pt x="35015" y="1074"/>
                  <a:pt x="35015" y="1237"/>
                </a:cubicBezTo>
                <a:cubicBezTo>
                  <a:pt x="35015" y="1400"/>
                  <a:pt x="35151" y="1536"/>
                  <a:pt x="35314" y="1550"/>
                </a:cubicBezTo>
                <a:cubicBezTo>
                  <a:pt x="35477" y="1536"/>
                  <a:pt x="35613" y="1400"/>
                  <a:pt x="35613" y="1237"/>
                </a:cubicBezTo>
                <a:cubicBezTo>
                  <a:pt x="35613" y="1074"/>
                  <a:pt x="35477" y="938"/>
                  <a:pt x="35314" y="938"/>
                </a:cubicBezTo>
                <a:close/>
                <a:moveTo>
                  <a:pt x="47098" y="951"/>
                </a:moveTo>
                <a:cubicBezTo>
                  <a:pt x="46921" y="951"/>
                  <a:pt x="46799" y="1074"/>
                  <a:pt x="46786" y="1250"/>
                </a:cubicBezTo>
                <a:cubicBezTo>
                  <a:pt x="46799" y="1414"/>
                  <a:pt x="46935" y="1536"/>
                  <a:pt x="47098" y="1550"/>
                </a:cubicBezTo>
                <a:cubicBezTo>
                  <a:pt x="47261" y="1536"/>
                  <a:pt x="47397" y="1400"/>
                  <a:pt x="47397" y="1223"/>
                </a:cubicBezTo>
                <a:lnTo>
                  <a:pt x="47397" y="1223"/>
                </a:lnTo>
                <a:lnTo>
                  <a:pt x="47384" y="1237"/>
                </a:lnTo>
                <a:cubicBezTo>
                  <a:pt x="47384" y="1074"/>
                  <a:pt x="47248" y="951"/>
                  <a:pt x="47098" y="951"/>
                </a:cubicBezTo>
                <a:close/>
                <a:moveTo>
                  <a:pt x="52331" y="1550"/>
                </a:moveTo>
                <a:cubicBezTo>
                  <a:pt x="52332" y="1550"/>
                  <a:pt x="52333" y="1550"/>
                  <a:pt x="52334" y="1550"/>
                </a:cubicBezTo>
                <a:lnTo>
                  <a:pt x="52334" y="1550"/>
                </a:lnTo>
                <a:cubicBezTo>
                  <a:pt x="52337" y="1550"/>
                  <a:pt x="52341" y="1550"/>
                  <a:pt x="52345" y="1550"/>
                </a:cubicBezTo>
                <a:close/>
                <a:moveTo>
                  <a:pt x="56123" y="965"/>
                </a:moveTo>
                <a:cubicBezTo>
                  <a:pt x="55960" y="965"/>
                  <a:pt x="55824" y="1101"/>
                  <a:pt x="55811" y="1264"/>
                </a:cubicBezTo>
                <a:cubicBezTo>
                  <a:pt x="55811" y="1427"/>
                  <a:pt x="55947" y="1563"/>
                  <a:pt x="56110" y="1563"/>
                </a:cubicBezTo>
                <a:cubicBezTo>
                  <a:pt x="56273" y="1563"/>
                  <a:pt x="56409" y="1427"/>
                  <a:pt x="56422" y="1264"/>
                </a:cubicBezTo>
                <a:lnTo>
                  <a:pt x="56409" y="1264"/>
                </a:lnTo>
                <a:cubicBezTo>
                  <a:pt x="56409" y="1101"/>
                  <a:pt x="56287" y="979"/>
                  <a:pt x="56123" y="965"/>
                </a:cubicBezTo>
                <a:close/>
                <a:moveTo>
                  <a:pt x="100448" y="965"/>
                </a:moveTo>
                <a:cubicBezTo>
                  <a:pt x="100285" y="979"/>
                  <a:pt x="100162" y="1101"/>
                  <a:pt x="100162" y="1264"/>
                </a:cubicBezTo>
                <a:cubicBezTo>
                  <a:pt x="100162" y="1427"/>
                  <a:pt x="100298" y="1563"/>
                  <a:pt x="100461" y="1563"/>
                </a:cubicBezTo>
                <a:cubicBezTo>
                  <a:pt x="100624" y="1563"/>
                  <a:pt x="100747" y="1427"/>
                  <a:pt x="100760" y="1264"/>
                </a:cubicBezTo>
                <a:cubicBezTo>
                  <a:pt x="100747" y="1101"/>
                  <a:pt x="100611" y="965"/>
                  <a:pt x="100448" y="965"/>
                </a:cubicBezTo>
                <a:close/>
                <a:moveTo>
                  <a:pt x="23584" y="965"/>
                </a:moveTo>
                <a:cubicBezTo>
                  <a:pt x="23420" y="965"/>
                  <a:pt x="23285" y="1087"/>
                  <a:pt x="23271" y="1250"/>
                </a:cubicBezTo>
                <a:cubicBezTo>
                  <a:pt x="23271" y="1427"/>
                  <a:pt x="23407" y="1563"/>
                  <a:pt x="23570" y="1577"/>
                </a:cubicBezTo>
                <a:cubicBezTo>
                  <a:pt x="23733" y="1577"/>
                  <a:pt x="23869" y="1441"/>
                  <a:pt x="23883" y="1278"/>
                </a:cubicBezTo>
                <a:cubicBezTo>
                  <a:pt x="23883" y="1115"/>
                  <a:pt x="23747" y="979"/>
                  <a:pt x="23584" y="965"/>
                </a:cubicBezTo>
                <a:close/>
                <a:moveTo>
                  <a:pt x="67894" y="979"/>
                </a:moveTo>
                <a:cubicBezTo>
                  <a:pt x="67731" y="979"/>
                  <a:pt x="67595" y="1101"/>
                  <a:pt x="67595" y="1264"/>
                </a:cubicBezTo>
                <a:lnTo>
                  <a:pt x="67582" y="1278"/>
                </a:lnTo>
                <a:cubicBezTo>
                  <a:pt x="67595" y="1427"/>
                  <a:pt x="67718" y="1563"/>
                  <a:pt x="67867" y="1577"/>
                </a:cubicBezTo>
                <a:cubicBezTo>
                  <a:pt x="68044" y="1577"/>
                  <a:pt x="68180" y="1454"/>
                  <a:pt x="68180" y="1291"/>
                </a:cubicBezTo>
                <a:cubicBezTo>
                  <a:pt x="68193" y="1115"/>
                  <a:pt x="68057" y="979"/>
                  <a:pt x="67894" y="979"/>
                </a:cubicBezTo>
                <a:close/>
                <a:moveTo>
                  <a:pt x="11799" y="992"/>
                </a:moveTo>
                <a:cubicBezTo>
                  <a:pt x="11636" y="992"/>
                  <a:pt x="11500" y="1115"/>
                  <a:pt x="11500" y="1278"/>
                </a:cubicBezTo>
                <a:cubicBezTo>
                  <a:pt x="11486" y="1454"/>
                  <a:pt x="11622" y="1604"/>
                  <a:pt x="11799" y="1604"/>
                </a:cubicBezTo>
                <a:cubicBezTo>
                  <a:pt x="11962" y="1604"/>
                  <a:pt x="12098" y="1468"/>
                  <a:pt x="12112" y="1305"/>
                </a:cubicBezTo>
                <a:cubicBezTo>
                  <a:pt x="12112" y="1128"/>
                  <a:pt x="11976" y="992"/>
                  <a:pt x="11799" y="992"/>
                </a:cubicBezTo>
                <a:close/>
                <a:moveTo>
                  <a:pt x="44380" y="992"/>
                </a:moveTo>
                <a:cubicBezTo>
                  <a:pt x="44203" y="992"/>
                  <a:pt x="44067" y="1128"/>
                  <a:pt x="44067" y="1291"/>
                </a:cubicBezTo>
                <a:cubicBezTo>
                  <a:pt x="44067" y="1454"/>
                  <a:pt x="44203" y="1604"/>
                  <a:pt x="44380" y="1604"/>
                </a:cubicBezTo>
                <a:cubicBezTo>
                  <a:pt x="44543" y="1590"/>
                  <a:pt x="44679" y="1454"/>
                  <a:pt x="44679" y="1291"/>
                </a:cubicBezTo>
                <a:cubicBezTo>
                  <a:pt x="44665" y="1128"/>
                  <a:pt x="44543" y="992"/>
                  <a:pt x="44380" y="992"/>
                </a:cubicBezTo>
                <a:close/>
                <a:moveTo>
                  <a:pt x="76920" y="992"/>
                </a:moveTo>
                <a:cubicBezTo>
                  <a:pt x="76756" y="992"/>
                  <a:pt x="76621" y="1115"/>
                  <a:pt x="76607" y="1291"/>
                </a:cubicBezTo>
                <a:cubicBezTo>
                  <a:pt x="76607" y="1454"/>
                  <a:pt x="76743" y="1590"/>
                  <a:pt x="76906" y="1604"/>
                </a:cubicBezTo>
                <a:cubicBezTo>
                  <a:pt x="77083" y="1604"/>
                  <a:pt x="77205" y="1468"/>
                  <a:pt x="77219" y="1305"/>
                </a:cubicBezTo>
                <a:cubicBezTo>
                  <a:pt x="77219" y="1142"/>
                  <a:pt x="77083" y="1006"/>
                  <a:pt x="76920" y="992"/>
                </a:cubicBezTo>
                <a:close/>
                <a:moveTo>
                  <a:pt x="88690" y="992"/>
                </a:moveTo>
                <a:cubicBezTo>
                  <a:pt x="88527" y="992"/>
                  <a:pt x="88391" y="1128"/>
                  <a:pt x="88391" y="1291"/>
                </a:cubicBezTo>
                <a:cubicBezTo>
                  <a:pt x="88391" y="1454"/>
                  <a:pt x="88514" y="1590"/>
                  <a:pt x="88677" y="1604"/>
                </a:cubicBezTo>
                <a:cubicBezTo>
                  <a:pt x="88854" y="1604"/>
                  <a:pt x="88989" y="1468"/>
                  <a:pt x="88989" y="1305"/>
                </a:cubicBezTo>
                <a:cubicBezTo>
                  <a:pt x="88989" y="1142"/>
                  <a:pt x="88854" y="1006"/>
                  <a:pt x="88690" y="992"/>
                </a:cubicBezTo>
                <a:close/>
                <a:moveTo>
                  <a:pt x="113034" y="1291"/>
                </a:moveTo>
                <a:cubicBezTo>
                  <a:pt x="112966" y="1386"/>
                  <a:pt x="112898" y="1441"/>
                  <a:pt x="112912" y="1495"/>
                </a:cubicBezTo>
                <a:cubicBezTo>
                  <a:pt x="112912" y="1533"/>
                  <a:pt x="112982" y="1605"/>
                  <a:pt x="113014" y="1605"/>
                </a:cubicBezTo>
                <a:cubicBezTo>
                  <a:pt x="113016" y="1605"/>
                  <a:pt x="113019" y="1605"/>
                  <a:pt x="113021" y="1604"/>
                </a:cubicBezTo>
                <a:cubicBezTo>
                  <a:pt x="113089" y="1590"/>
                  <a:pt x="113129" y="1536"/>
                  <a:pt x="113157" y="1482"/>
                </a:cubicBezTo>
                <a:cubicBezTo>
                  <a:pt x="113157" y="1441"/>
                  <a:pt x="113089" y="1386"/>
                  <a:pt x="113034" y="1291"/>
                </a:cubicBezTo>
                <a:close/>
                <a:moveTo>
                  <a:pt x="20814" y="1018"/>
                </a:moveTo>
                <a:cubicBezTo>
                  <a:pt x="20649" y="1018"/>
                  <a:pt x="20525" y="1150"/>
                  <a:pt x="20512" y="1318"/>
                </a:cubicBezTo>
                <a:cubicBezTo>
                  <a:pt x="20512" y="1482"/>
                  <a:pt x="20634" y="1631"/>
                  <a:pt x="20811" y="1631"/>
                </a:cubicBezTo>
                <a:cubicBezTo>
                  <a:pt x="20819" y="1632"/>
                  <a:pt x="20827" y="1632"/>
                  <a:pt x="20835" y="1632"/>
                </a:cubicBezTo>
                <a:cubicBezTo>
                  <a:pt x="21000" y="1632"/>
                  <a:pt x="21124" y="1501"/>
                  <a:pt x="21137" y="1332"/>
                </a:cubicBezTo>
                <a:cubicBezTo>
                  <a:pt x="21137" y="1169"/>
                  <a:pt x="21001" y="1019"/>
                  <a:pt x="20838" y="1019"/>
                </a:cubicBezTo>
                <a:cubicBezTo>
                  <a:pt x="20830" y="1019"/>
                  <a:pt x="20822" y="1018"/>
                  <a:pt x="20814" y="1018"/>
                </a:cubicBezTo>
                <a:close/>
                <a:moveTo>
                  <a:pt x="97702" y="1019"/>
                </a:moveTo>
                <a:lnTo>
                  <a:pt x="97702" y="1033"/>
                </a:lnTo>
                <a:cubicBezTo>
                  <a:pt x="97539" y="1033"/>
                  <a:pt x="97403" y="1169"/>
                  <a:pt x="97403" y="1332"/>
                </a:cubicBezTo>
                <a:cubicBezTo>
                  <a:pt x="97403" y="1509"/>
                  <a:pt x="97539" y="1645"/>
                  <a:pt x="97716" y="1645"/>
                </a:cubicBezTo>
                <a:cubicBezTo>
                  <a:pt x="97879" y="1645"/>
                  <a:pt x="98015" y="1495"/>
                  <a:pt x="98015" y="1332"/>
                </a:cubicBezTo>
                <a:cubicBezTo>
                  <a:pt x="98015" y="1169"/>
                  <a:pt x="97879" y="1019"/>
                  <a:pt x="97702" y="1019"/>
                </a:cubicBezTo>
                <a:close/>
                <a:moveTo>
                  <a:pt x="32595" y="1033"/>
                </a:moveTo>
                <a:cubicBezTo>
                  <a:pt x="32432" y="1033"/>
                  <a:pt x="32283" y="1169"/>
                  <a:pt x="32296" y="1346"/>
                </a:cubicBezTo>
                <a:cubicBezTo>
                  <a:pt x="32296" y="1502"/>
                  <a:pt x="32421" y="1646"/>
                  <a:pt x="32587" y="1646"/>
                </a:cubicBezTo>
                <a:cubicBezTo>
                  <a:pt x="32594" y="1646"/>
                  <a:pt x="32601" y="1645"/>
                  <a:pt x="32609" y="1645"/>
                </a:cubicBezTo>
                <a:cubicBezTo>
                  <a:pt x="32786" y="1645"/>
                  <a:pt x="32921" y="1495"/>
                  <a:pt x="32908" y="1318"/>
                </a:cubicBezTo>
                <a:lnTo>
                  <a:pt x="32908" y="1318"/>
                </a:lnTo>
                <a:lnTo>
                  <a:pt x="32908" y="1332"/>
                </a:lnTo>
                <a:cubicBezTo>
                  <a:pt x="32894" y="1169"/>
                  <a:pt x="32758" y="1033"/>
                  <a:pt x="32595" y="1033"/>
                </a:cubicBezTo>
                <a:close/>
                <a:moveTo>
                  <a:pt x="65189" y="1019"/>
                </a:moveTo>
                <a:lnTo>
                  <a:pt x="65189" y="1033"/>
                </a:lnTo>
                <a:cubicBezTo>
                  <a:pt x="65013" y="1033"/>
                  <a:pt x="64863" y="1155"/>
                  <a:pt x="64863" y="1332"/>
                </a:cubicBezTo>
                <a:cubicBezTo>
                  <a:pt x="64863" y="1495"/>
                  <a:pt x="64986" y="1631"/>
                  <a:pt x="65149" y="1645"/>
                </a:cubicBezTo>
                <a:cubicBezTo>
                  <a:pt x="65156" y="1645"/>
                  <a:pt x="65164" y="1646"/>
                  <a:pt x="65171" y="1646"/>
                </a:cubicBezTo>
                <a:cubicBezTo>
                  <a:pt x="65325" y="1646"/>
                  <a:pt x="65462" y="1514"/>
                  <a:pt x="65475" y="1346"/>
                </a:cubicBezTo>
                <a:cubicBezTo>
                  <a:pt x="65488" y="1183"/>
                  <a:pt x="65353" y="1033"/>
                  <a:pt x="65189" y="1019"/>
                </a:cubicBezTo>
                <a:close/>
                <a:moveTo>
                  <a:pt x="9053" y="1060"/>
                </a:moveTo>
                <a:cubicBezTo>
                  <a:pt x="8890" y="1074"/>
                  <a:pt x="8754" y="1196"/>
                  <a:pt x="8754" y="1359"/>
                </a:cubicBezTo>
                <a:cubicBezTo>
                  <a:pt x="8754" y="1522"/>
                  <a:pt x="8890" y="1658"/>
                  <a:pt x="9053" y="1658"/>
                </a:cubicBezTo>
                <a:cubicBezTo>
                  <a:pt x="9217" y="1658"/>
                  <a:pt x="9352" y="1522"/>
                  <a:pt x="9352" y="1346"/>
                </a:cubicBezTo>
                <a:cubicBezTo>
                  <a:pt x="9352" y="1183"/>
                  <a:pt x="9217" y="1060"/>
                  <a:pt x="9053" y="1060"/>
                </a:cubicBezTo>
                <a:close/>
                <a:moveTo>
                  <a:pt x="85958" y="1047"/>
                </a:moveTo>
                <a:cubicBezTo>
                  <a:pt x="85795" y="1047"/>
                  <a:pt x="85659" y="1183"/>
                  <a:pt x="85659" y="1359"/>
                </a:cubicBezTo>
                <a:cubicBezTo>
                  <a:pt x="85659" y="1522"/>
                  <a:pt x="85795" y="1658"/>
                  <a:pt x="85972" y="1658"/>
                </a:cubicBezTo>
                <a:cubicBezTo>
                  <a:pt x="86135" y="1658"/>
                  <a:pt x="86271" y="1522"/>
                  <a:pt x="86271" y="1359"/>
                </a:cubicBezTo>
                <a:cubicBezTo>
                  <a:pt x="86271" y="1183"/>
                  <a:pt x="86135" y="1047"/>
                  <a:pt x="85958" y="1047"/>
                </a:cubicBezTo>
                <a:close/>
                <a:moveTo>
                  <a:pt x="106759" y="1114"/>
                </a:moveTo>
                <a:cubicBezTo>
                  <a:pt x="106619" y="1114"/>
                  <a:pt x="106496" y="1232"/>
                  <a:pt x="106496" y="1386"/>
                </a:cubicBezTo>
                <a:cubicBezTo>
                  <a:pt x="106483" y="1536"/>
                  <a:pt x="106605" y="1658"/>
                  <a:pt x="106755" y="1658"/>
                </a:cubicBezTo>
                <a:cubicBezTo>
                  <a:pt x="106762" y="1659"/>
                  <a:pt x="106770" y="1659"/>
                  <a:pt x="106777" y="1659"/>
                </a:cubicBezTo>
                <a:cubicBezTo>
                  <a:pt x="106918" y="1659"/>
                  <a:pt x="107040" y="1542"/>
                  <a:pt x="107040" y="1400"/>
                </a:cubicBezTo>
                <a:cubicBezTo>
                  <a:pt x="107040" y="1250"/>
                  <a:pt x="106931" y="1128"/>
                  <a:pt x="106782" y="1115"/>
                </a:cubicBezTo>
                <a:cubicBezTo>
                  <a:pt x="106774" y="1114"/>
                  <a:pt x="106767" y="1114"/>
                  <a:pt x="106759" y="1114"/>
                </a:cubicBezTo>
                <a:close/>
                <a:moveTo>
                  <a:pt x="41634" y="1047"/>
                </a:moveTo>
                <a:cubicBezTo>
                  <a:pt x="41457" y="1047"/>
                  <a:pt x="41321" y="1183"/>
                  <a:pt x="41308" y="1346"/>
                </a:cubicBezTo>
                <a:cubicBezTo>
                  <a:pt x="41308" y="1522"/>
                  <a:pt x="41444" y="1658"/>
                  <a:pt x="41607" y="1672"/>
                </a:cubicBezTo>
                <a:cubicBezTo>
                  <a:pt x="41784" y="1672"/>
                  <a:pt x="41919" y="1536"/>
                  <a:pt x="41933" y="1373"/>
                </a:cubicBezTo>
                <a:cubicBezTo>
                  <a:pt x="41933" y="1196"/>
                  <a:pt x="41797" y="1060"/>
                  <a:pt x="41634" y="1047"/>
                </a:cubicBezTo>
                <a:close/>
                <a:moveTo>
                  <a:pt x="53382" y="1073"/>
                </a:moveTo>
                <a:cubicBezTo>
                  <a:pt x="53230" y="1073"/>
                  <a:pt x="53105" y="1204"/>
                  <a:pt x="53092" y="1359"/>
                </a:cubicBezTo>
                <a:cubicBezTo>
                  <a:pt x="53092" y="1536"/>
                  <a:pt x="53228" y="1672"/>
                  <a:pt x="53391" y="1672"/>
                </a:cubicBezTo>
                <a:cubicBezTo>
                  <a:pt x="53566" y="1672"/>
                  <a:pt x="53700" y="1540"/>
                  <a:pt x="53704" y="1366"/>
                </a:cubicBezTo>
                <a:lnTo>
                  <a:pt x="53704" y="1366"/>
                </a:lnTo>
                <a:cubicBezTo>
                  <a:pt x="53704" y="1368"/>
                  <a:pt x="53704" y="1371"/>
                  <a:pt x="53704" y="1373"/>
                </a:cubicBezTo>
                <a:lnTo>
                  <a:pt x="53704" y="1359"/>
                </a:lnTo>
                <a:cubicBezTo>
                  <a:pt x="53704" y="1362"/>
                  <a:pt x="53704" y="1364"/>
                  <a:pt x="53704" y="1366"/>
                </a:cubicBezTo>
                <a:lnTo>
                  <a:pt x="53704" y="1366"/>
                </a:lnTo>
                <a:cubicBezTo>
                  <a:pt x="53700" y="1206"/>
                  <a:pt x="53566" y="1074"/>
                  <a:pt x="53405" y="1074"/>
                </a:cubicBezTo>
                <a:cubicBezTo>
                  <a:pt x="53397" y="1073"/>
                  <a:pt x="53390" y="1073"/>
                  <a:pt x="53382" y="1073"/>
                </a:cubicBezTo>
                <a:close/>
                <a:moveTo>
                  <a:pt x="74179" y="1059"/>
                </a:moveTo>
                <a:cubicBezTo>
                  <a:pt x="74024" y="1059"/>
                  <a:pt x="73888" y="1190"/>
                  <a:pt x="73888" y="1346"/>
                </a:cubicBezTo>
                <a:cubicBezTo>
                  <a:pt x="73875" y="1522"/>
                  <a:pt x="74011" y="1658"/>
                  <a:pt x="74188" y="1672"/>
                </a:cubicBezTo>
                <a:cubicBezTo>
                  <a:pt x="74351" y="1672"/>
                  <a:pt x="74487" y="1550"/>
                  <a:pt x="74500" y="1386"/>
                </a:cubicBezTo>
                <a:cubicBezTo>
                  <a:pt x="74514" y="1210"/>
                  <a:pt x="74378" y="1060"/>
                  <a:pt x="74201" y="1060"/>
                </a:cubicBezTo>
                <a:cubicBezTo>
                  <a:pt x="74194" y="1060"/>
                  <a:pt x="74186" y="1059"/>
                  <a:pt x="74179" y="1059"/>
                </a:cubicBezTo>
                <a:close/>
                <a:moveTo>
                  <a:pt x="6321" y="1142"/>
                </a:moveTo>
                <a:lnTo>
                  <a:pt x="6321" y="1155"/>
                </a:lnTo>
                <a:cubicBezTo>
                  <a:pt x="6172" y="1155"/>
                  <a:pt x="6050" y="1278"/>
                  <a:pt x="6050" y="1427"/>
                </a:cubicBezTo>
                <a:cubicBezTo>
                  <a:pt x="6050" y="1577"/>
                  <a:pt x="6185" y="1699"/>
                  <a:pt x="6335" y="1699"/>
                </a:cubicBezTo>
                <a:cubicBezTo>
                  <a:pt x="6484" y="1685"/>
                  <a:pt x="6607" y="1563"/>
                  <a:pt x="6607" y="1414"/>
                </a:cubicBezTo>
                <a:cubicBezTo>
                  <a:pt x="6593" y="1264"/>
                  <a:pt x="6471" y="1142"/>
                  <a:pt x="6321" y="1142"/>
                </a:cubicBezTo>
                <a:close/>
                <a:moveTo>
                  <a:pt x="62394" y="1086"/>
                </a:moveTo>
                <a:cubicBezTo>
                  <a:pt x="62240" y="1086"/>
                  <a:pt x="62104" y="1218"/>
                  <a:pt x="62104" y="1386"/>
                </a:cubicBezTo>
                <a:cubicBezTo>
                  <a:pt x="62104" y="1556"/>
                  <a:pt x="62241" y="1700"/>
                  <a:pt x="62408" y="1700"/>
                </a:cubicBezTo>
                <a:cubicBezTo>
                  <a:pt x="62415" y="1700"/>
                  <a:pt x="62423" y="1700"/>
                  <a:pt x="62430" y="1699"/>
                </a:cubicBezTo>
                <a:cubicBezTo>
                  <a:pt x="62593" y="1699"/>
                  <a:pt x="62729" y="1563"/>
                  <a:pt x="62729" y="1386"/>
                </a:cubicBezTo>
                <a:cubicBezTo>
                  <a:pt x="62729" y="1218"/>
                  <a:pt x="62606" y="1086"/>
                  <a:pt x="62441" y="1086"/>
                </a:cubicBezTo>
                <a:cubicBezTo>
                  <a:pt x="62433" y="1086"/>
                  <a:pt x="62425" y="1087"/>
                  <a:pt x="62417" y="1087"/>
                </a:cubicBezTo>
                <a:cubicBezTo>
                  <a:pt x="62409" y="1087"/>
                  <a:pt x="62402" y="1086"/>
                  <a:pt x="62394" y="1086"/>
                </a:cubicBezTo>
                <a:close/>
                <a:moveTo>
                  <a:pt x="94975" y="1086"/>
                </a:moveTo>
                <a:cubicBezTo>
                  <a:pt x="94821" y="1086"/>
                  <a:pt x="94685" y="1217"/>
                  <a:pt x="94685" y="1373"/>
                </a:cubicBezTo>
                <a:cubicBezTo>
                  <a:pt x="94671" y="1550"/>
                  <a:pt x="94807" y="1699"/>
                  <a:pt x="94970" y="1699"/>
                </a:cubicBezTo>
                <a:cubicBezTo>
                  <a:pt x="94978" y="1700"/>
                  <a:pt x="94986" y="1700"/>
                  <a:pt x="94994" y="1700"/>
                </a:cubicBezTo>
                <a:cubicBezTo>
                  <a:pt x="95159" y="1700"/>
                  <a:pt x="95283" y="1569"/>
                  <a:pt x="95296" y="1400"/>
                </a:cubicBezTo>
                <a:cubicBezTo>
                  <a:pt x="95310" y="1237"/>
                  <a:pt x="95174" y="1087"/>
                  <a:pt x="94997" y="1087"/>
                </a:cubicBezTo>
                <a:cubicBezTo>
                  <a:pt x="94990" y="1087"/>
                  <a:pt x="94982" y="1086"/>
                  <a:pt x="94975" y="1086"/>
                </a:cubicBezTo>
                <a:close/>
                <a:moveTo>
                  <a:pt x="3596" y="1276"/>
                </a:moveTo>
                <a:cubicBezTo>
                  <a:pt x="3494" y="1276"/>
                  <a:pt x="3399" y="1366"/>
                  <a:pt x="3399" y="1468"/>
                </a:cubicBezTo>
                <a:cubicBezTo>
                  <a:pt x="3385" y="1590"/>
                  <a:pt x="3467" y="1685"/>
                  <a:pt x="3589" y="1699"/>
                </a:cubicBezTo>
                <a:cubicBezTo>
                  <a:pt x="3597" y="1700"/>
                  <a:pt x="3605" y="1700"/>
                  <a:pt x="3613" y="1700"/>
                </a:cubicBezTo>
                <a:cubicBezTo>
                  <a:pt x="3725" y="1700"/>
                  <a:pt x="3820" y="1610"/>
                  <a:pt x="3820" y="1495"/>
                </a:cubicBezTo>
                <a:cubicBezTo>
                  <a:pt x="3820" y="1386"/>
                  <a:pt x="3739" y="1278"/>
                  <a:pt x="3617" y="1278"/>
                </a:cubicBezTo>
                <a:cubicBezTo>
                  <a:pt x="3610" y="1277"/>
                  <a:pt x="3603" y="1276"/>
                  <a:pt x="3596" y="1276"/>
                </a:cubicBezTo>
                <a:close/>
                <a:moveTo>
                  <a:pt x="29852" y="1073"/>
                </a:moveTo>
                <a:cubicBezTo>
                  <a:pt x="29685" y="1073"/>
                  <a:pt x="29537" y="1204"/>
                  <a:pt x="29537" y="1373"/>
                </a:cubicBezTo>
                <a:cubicBezTo>
                  <a:pt x="29523" y="1550"/>
                  <a:pt x="29659" y="1699"/>
                  <a:pt x="29822" y="1699"/>
                </a:cubicBezTo>
                <a:cubicBezTo>
                  <a:pt x="29838" y="1701"/>
                  <a:pt x="29852" y="1702"/>
                  <a:pt x="29867" y="1702"/>
                </a:cubicBezTo>
                <a:cubicBezTo>
                  <a:pt x="30036" y="1702"/>
                  <a:pt x="30162" y="1563"/>
                  <a:pt x="30162" y="1400"/>
                </a:cubicBezTo>
                <a:cubicBezTo>
                  <a:pt x="30176" y="1223"/>
                  <a:pt x="30040" y="1087"/>
                  <a:pt x="29877" y="1074"/>
                </a:cubicBezTo>
                <a:cubicBezTo>
                  <a:pt x="29869" y="1073"/>
                  <a:pt x="29860" y="1073"/>
                  <a:pt x="29852" y="1073"/>
                </a:cubicBezTo>
                <a:close/>
                <a:moveTo>
                  <a:pt x="38902" y="1101"/>
                </a:moveTo>
                <a:cubicBezTo>
                  <a:pt x="38725" y="1101"/>
                  <a:pt x="38576" y="1250"/>
                  <a:pt x="38589" y="1427"/>
                </a:cubicBezTo>
                <a:cubicBezTo>
                  <a:pt x="38589" y="1596"/>
                  <a:pt x="38713" y="1727"/>
                  <a:pt x="38890" y="1727"/>
                </a:cubicBezTo>
                <a:cubicBezTo>
                  <a:pt x="38898" y="1727"/>
                  <a:pt x="38907" y="1727"/>
                  <a:pt x="38916" y="1726"/>
                </a:cubicBezTo>
                <a:cubicBezTo>
                  <a:pt x="39079" y="1726"/>
                  <a:pt x="39215" y="1590"/>
                  <a:pt x="39215" y="1414"/>
                </a:cubicBezTo>
                <a:cubicBezTo>
                  <a:pt x="39215" y="1250"/>
                  <a:pt x="39079" y="1101"/>
                  <a:pt x="38902" y="1101"/>
                </a:cubicBezTo>
                <a:close/>
                <a:moveTo>
                  <a:pt x="50659" y="1101"/>
                </a:moveTo>
                <a:cubicBezTo>
                  <a:pt x="50469" y="1101"/>
                  <a:pt x="50333" y="1237"/>
                  <a:pt x="50333" y="1414"/>
                </a:cubicBezTo>
                <a:cubicBezTo>
                  <a:pt x="50320" y="1590"/>
                  <a:pt x="50455" y="1726"/>
                  <a:pt x="50632" y="1726"/>
                </a:cubicBezTo>
                <a:cubicBezTo>
                  <a:pt x="50640" y="1727"/>
                  <a:pt x="50648" y="1727"/>
                  <a:pt x="50656" y="1727"/>
                </a:cubicBezTo>
                <a:cubicBezTo>
                  <a:pt x="50822" y="1727"/>
                  <a:pt x="50958" y="1596"/>
                  <a:pt x="50958" y="1427"/>
                </a:cubicBezTo>
                <a:cubicBezTo>
                  <a:pt x="50958" y="1250"/>
                  <a:pt x="50822" y="1115"/>
                  <a:pt x="50659" y="1101"/>
                </a:cubicBezTo>
                <a:close/>
                <a:moveTo>
                  <a:pt x="83204" y="1114"/>
                </a:moveTo>
                <a:cubicBezTo>
                  <a:pt x="83037" y="1114"/>
                  <a:pt x="82900" y="1258"/>
                  <a:pt x="82900" y="1427"/>
                </a:cubicBezTo>
                <a:cubicBezTo>
                  <a:pt x="82900" y="1590"/>
                  <a:pt x="83036" y="1726"/>
                  <a:pt x="83213" y="1726"/>
                </a:cubicBezTo>
                <a:cubicBezTo>
                  <a:pt x="83220" y="1727"/>
                  <a:pt x="83228" y="1727"/>
                  <a:pt x="83235" y="1727"/>
                </a:cubicBezTo>
                <a:cubicBezTo>
                  <a:pt x="83389" y="1727"/>
                  <a:pt x="83525" y="1596"/>
                  <a:pt x="83525" y="1427"/>
                </a:cubicBezTo>
                <a:cubicBezTo>
                  <a:pt x="83525" y="1250"/>
                  <a:pt x="83389" y="1115"/>
                  <a:pt x="83226" y="1115"/>
                </a:cubicBezTo>
                <a:cubicBezTo>
                  <a:pt x="83219" y="1114"/>
                  <a:pt x="83211" y="1114"/>
                  <a:pt x="83204" y="1114"/>
                </a:cubicBezTo>
                <a:close/>
                <a:moveTo>
                  <a:pt x="18095" y="1100"/>
                </a:moveTo>
                <a:cubicBezTo>
                  <a:pt x="17928" y="1100"/>
                  <a:pt x="17780" y="1231"/>
                  <a:pt x="17780" y="1400"/>
                </a:cubicBezTo>
                <a:cubicBezTo>
                  <a:pt x="17766" y="1590"/>
                  <a:pt x="17916" y="1740"/>
                  <a:pt x="18092" y="1740"/>
                </a:cubicBezTo>
                <a:cubicBezTo>
                  <a:pt x="18269" y="1740"/>
                  <a:pt x="18405" y="1617"/>
                  <a:pt x="18418" y="1441"/>
                </a:cubicBezTo>
                <a:cubicBezTo>
                  <a:pt x="18432" y="1264"/>
                  <a:pt x="18296" y="1115"/>
                  <a:pt x="18119" y="1101"/>
                </a:cubicBezTo>
                <a:cubicBezTo>
                  <a:pt x="18111" y="1100"/>
                  <a:pt x="18103" y="1100"/>
                  <a:pt x="18095" y="1100"/>
                </a:cubicBezTo>
                <a:close/>
                <a:moveTo>
                  <a:pt x="27131" y="1128"/>
                </a:moveTo>
                <a:cubicBezTo>
                  <a:pt x="26954" y="1128"/>
                  <a:pt x="26805" y="1264"/>
                  <a:pt x="26805" y="1441"/>
                </a:cubicBezTo>
                <a:cubicBezTo>
                  <a:pt x="26805" y="1617"/>
                  <a:pt x="26941" y="1767"/>
                  <a:pt x="27118" y="1767"/>
                </a:cubicBezTo>
                <a:cubicBezTo>
                  <a:pt x="27125" y="1768"/>
                  <a:pt x="27132" y="1768"/>
                  <a:pt x="27140" y="1768"/>
                </a:cubicBezTo>
                <a:cubicBezTo>
                  <a:pt x="27307" y="1768"/>
                  <a:pt x="27444" y="1624"/>
                  <a:pt x="27444" y="1454"/>
                </a:cubicBezTo>
                <a:cubicBezTo>
                  <a:pt x="27444" y="1278"/>
                  <a:pt x="27308" y="1142"/>
                  <a:pt x="27131" y="1128"/>
                </a:cubicBezTo>
                <a:close/>
                <a:moveTo>
                  <a:pt x="71420" y="1141"/>
                </a:moveTo>
                <a:cubicBezTo>
                  <a:pt x="71253" y="1141"/>
                  <a:pt x="71116" y="1285"/>
                  <a:pt x="71116" y="1454"/>
                </a:cubicBezTo>
                <a:cubicBezTo>
                  <a:pt x="71116" y="1617"/>
                  <a:pt x="71252" y="1767"/>
                  <a:pt x="71428" y="1767"/>
                </a:cubicBezTo>
                <a:cubicBezTo>
                  <a:pt x="71436" y="1768"/>
                  <a:pt x="71443" y="1768"/>
                  <a:pt x="71451" y="1768"/>
                </a:cubicBezTo>
                <a:cubicBezTo>
                  <a:pt x="71617" y="1768"/>
                  <a:pt x="71754" y="1624"/>
                  <a:pt x="71741" y="1454"/>
                </a:cubicBezTo>
                <a:cubicBezTo>
                  <a:pt x="71754" y="1278"/>
                  <a:pt x="71619" y="1142"/>
                  <a:pt x="71442" y="1142"/>
                </a:cubicBezTo>
                <a:cubicBezTo>
                  <a:pt x="71434" y="1141"/>
                  <a:pt x="71427" y="1141"/>
                  <a:pt x="71420" y="1141"/>
                </a:cubicBezTo>
                <a:close/>
                <a:moveTo>
                  <a:pt x="104009" y="1155"/>
                </a:moveTo>
                <a:cubicBezTo>
                  <a:pt x="103846" y="1155"/>
                  <a:pt x="103710" y="1291"/>
                  <a:pt x="103696" y="1454"/>
                </a:cubicBezTo>
                <a:cubicBezTo>
                  <a:pt x="103696" y="1617"/>
                  <a:pt x="103832" y="1767"/>
                  <a:pt x="103995" y="1767"/>
                </a:cubicBezTo>
                <a:cubicBezTo>
                  <a:pt x="104003" y="1768"/>
                  <a:pt x="104010" y="1768"/>
                  <a:pt x="104018" y="1768"/>
                </a:cubicBezTo>
                <a:cubicBezTo>
                  <a:pt x="104182" y="1768"/>
                  <a:pt x="104317" y="1628"/>
                  <a:pt x="104308" y="1475"/>
                </a:cubicBezTo>
                <a:lnTo>
                  <a:pt x="104308" y="1475"/>
                </a:lnTo>
                <a:cubicBezTo>
                  <a:pt x="104318" y="1301"/>
                  <a:pt x="104183" y="1155"/>
                  <a:pt x="104009" y="1155"/>
                </a:cubicBezTo>
                <a:close/>
                <a:moveTo>
                  <a:pt x="59698" y="1128"/>
                </a:moveTo>
                <a:cubicBezTo>
                  <a:pt x="59521" y="1128"/>
                  <a:pt x="59372" y="1264"/>
                  <a:pt x="59386" y="1441"/>
                </a:cubicBezTo>
                <a:cubicBezTo>
                  <a:pt x="59372" y="1617"/>
                  <a:pt x="59508" y="1767"/>
                  <a:pt x="59685" y="1767"/>
                </a:cubicBezTo>
                <a:cubicBezTo>
                  <a:pt x="59693" y="1768"/>
                  <a:pt x="59701" y="1768"/>
                  <a:pt x="59709" y="1768"/>
                </a:cubicBezTo>
                <a:cubicBezTo>
                  <a:pt x="59875" y="1768"/>
                  <a:pt x="60011" y="1636"/>
                  <a:pt x="60011" y="1454"/>
                </a:cubicBezTo>
                <a:cubicBezTo>
                  <a:pt x="60024" y="1278"/>
                  <a:pt x="59875" y="1142"/>
                  <a:pt x="59698" y="1128"/>
                </a:cubicBezTo>
                <a:close/>
                <a:moveTo>
                  <a:pt x="80472" y="1168"/>
                </a:moveTo>
                <a:cubicBezTo>
                  <a:pt x="80318" y="1168"/>
                  <a:pt x="80182" y="1299"/>
                  <a:pt x="80182" y="1454"/>
                </a:cubicBezTo>
                <a:cubicBezTo>
                  <a:pt x="80155" y="1645"/>
                  <a:pt x="80290" y="1794"/>
                  <a:pt x="80481" y="1794"/>
                </a:cubicBezTo>
                <a:cubicBezTo>
                  <a:pt x="80488" y="1795"/>
                  <a:pt x="80496" y="1795"/>
                  <a:pt x="80503" y="1795"/>
                </a:cubicBezTo>
                <a:cubicBezTo>
                  <a:pt x="80659" y="1795"/>
                  <a:pt x="80807" y="1664"/>
                  <a:pt x="80807" y="1495"/>
                </a:cubicBezTo>
                <a:cubicBezTo>
                  <a:pt x="80821" y="1318"/>
                  <a:pt x="80671" y="1169"/>
                  <a:pt x="80494" y="1169"/>
                </a:cubicBezTo>
                <a:cubicBezTo>
                  <a:pt x="80487" y="1168"/>
                  <a:pt x="80479" y="1168"/>
                  <a:pt x="80472" y="1168"/>
                </a:cubicBezTo>
                <a:close/>
                <a:moveTo>
                  <a:pt x="92254" y="1168"/>
                </a:moveTo>
                <a:cubicBezTo>
                  <a:pt x="92087" y="1168"/>
                  <a:pt x="91939" y="1299"/>
                  <a:pt x="91939" y="1468"/>
                </a:cubicBezTo>
                <a:cubicBezTo>
                  <a:pt x="91925" y="1631"/>
                  <a:pt x="92048" y="1781"/>
                  <a:pt x="92211" y="1794"/>
                </a:cubicBezTo>
                <a:lnTo>
                  <a:pt x="92224" y="1794"/>
                </a:lnTo>
                <a:cubicBezTo>
                  <a:pt x="92233" y="1795"/>
                  <a:pt x="92242" y="1795"/>
                  <a:pt x="92251" y="1795"/>
                </a:cubicBezTo>
                <a:cubicBezTo>
                  <a:pt x="92416" y="1795"/>
                  <a:pt x="92551" y="1676"/>
                  <a:pt x="92564" y="1509"/>
                </a:cubicBezTo>
                <a:cubicBezTo>
                  <a:pt x="92578" y="1332"/>
                  <a:pt x="92456" y="1183"/>
                  <a:pt x="92279" y="1169"/>
                </a:cubicBezTo>
                <a:cubicBezTo>
                  <a:pt x="92271" y="1168"/>
                  <a:pt x="92263" y="1168"/>
                  <a:pt x="92254" y="1168"/>
                </a:cubicBezTo>
                <a:close/>
                <a:moveTo>
                  <a:pt x="110302" y="1346"/>
                </a:moveTo>
                <a:cubicBezTo>
                  <a:pt x="110180" y="1346"/>
                  <a:pt x="110085" y="1441"/>
                  <a:pt x="110085" y="1563"/>
                </a:cubicBezTo>
                <a:cubicBezTo>
                  <a:pt x="110071" y="1699"/>
                  <a:pt x="110180" y="1794"/>
                  <a:pt x="110302" y="1794"/>
                </a:cubicBezTo>
                <a:cubicBezTo>
                  <a:pt x="110310" y="1795"/>
                  <a:pt x="110317" y="1795"/>
                  <a:pt x="110325" y="1795"/>
                </a:cubicBezTo>
                <a:cubicBezTo>
                  <a:pt x="110449" y="1795"/>
                  <a:pt x="110533" y="1691"/>
                  <a:pt x="110533" y="1563"/>
                </a:cubicBezTo>
                <a:cubicBezTo>
                  <a:pt x="110533" y="1441"/>
                  <a:pt x="110424" y="1346"/>
                  <a:pt x="110302" y="1346"/>
                </a:cubicBezTo>
                <a:close/>
                <a:moveTo>
                  <a:pt x="15360" y="1155"/>
                </a:moveTo>
                <a:cubicBezTo>
                  <a:pt x="15170" y="1155"/>
                  <a:pt x="15020" y="1305"/>
                  <a:pt x="15020" y="1482"/>
                </a:cubicBezTo>
                <a:cubicBezTo>
                  <a:pt x="15020" y="1658"/>
                  <a:pt x="15156" y="1794"/>
                  <a:pt x="15333" y="1808"/>
                </a:cubicBezTo>
                <a:cubicBezTo>
                  <a:pt x="15523" y="1808"/>
                  <a:pt x="15673" y="1658"/>
                  <a:pt x="15673" y="1482"/>
                </a:cubicBezTo>
                <a:cubicBezTo>
                  <a:pt x="15673" y="1305"/>
                  <a:pt x="15523" y="1169"/>
                  <a:pt x="15360" y="1155"/>
                </a:cubicBezTo>
                <a:close/>
                <a:moveTo>
                  <a:pt x="47927" y="1155"/>
                </a:moveTo>
                <a:lnTo>
                  <a:pt x="47927" y="1169"/>
                </a:lnTo>
                <a:cubicBezTo>
                  <a:pt x="47920" y="1168"/>
                  <a:pt x="47912" y="1168"/>
                  <a:pt x="47905" y="1168"/>
                </a:cubicBezTo>
                <a:cubicBezTo>
                  <a:pt x="47738" y="1168"/>
                  <a:pt x="47601" y="1312"/>
                  <a:pt x="47601" y="1482"/>
                </a:cubicBezTo>
                <a:cubicBezTo>
                  <a:pt x="47601" y="1658"/>
                  <a:pt x="47737" y="1808"/>
                  <a:pt x="47914" y="1808"/>
                </a:cubicBezTo>
                <a:cubicBezTo>
                  <a:pt x="48090" y="1808"/>
                  <a:pt x="48240" y="1658"/>
                  <a:pt x="48240" y="1495"/>
                </a:cubicBezTo>
                <a:cubicBezTo>
                  <a:pt x="48240" y="1305"/>
                  <a:pt x="48104" y="1169"/>
                  <a:pt x="47927" y="1155"/>
                </a:cubicBezTo>
                <a:close/>
                <a:moveTo>
                  <a:pt x="36130" y="1195"/>
                </a:moveTo>
                <a:cubicBezTo>
                  <a:pt x="35953" y="1195"/>
                  <a:pt x="35817" y="1327"/>
                  <a:pt x="35817" y="1495"/>
                </a:cubicBezTo>
                <a:cubicBezTo>
                  <a:pt x="35817" y="1685"/>
                  <a:pt x="35952" y="1835"/>
                  <a:pt x="36129" y="1835"/>
                </a:cubicBezTo>
                <a:cubicBezTo>
                  <a:pt x="36306" y="1835"/>
                  <a:pt x="36455" y="1699"/>
                  <a:pt x="36469" y="1536"/>
                </a:cubicBezTo>
                <a:cubicBezTo>
                  <a:pt x="36469" y="1346"/>
                  <a:pt x="36333" y="1196"/>
                  <a:pt x="36156" y="1196"/>
                </a:cubicBezTo>
                <a:cubicBezTo>
                  <a:pt x="36148" y="1195"/>
                  <a:pt x="36139" y="1195"/>
                  <a:pt x="36130" y="1195"/>
                </a:cubicBezTo>
                <a:close/>
                <a:moveTo>
                  <a:pt x="68701" y="1195"/>
                </a:moveTo>
                <a:cubicBezTo>
                  <a:pt x="68534" y="1195"/>
                  <a:pt x="68397" y="1340"/>
                  <a:pt x="68397" y="1509"/>
                </a:cubicBezTo>
                <a:cubicBezTo>
                  <a:pt x="68397" y="1685"/>
                  <a:pt x="68547" y="1835"/>
                  <a:pt x="68723" y="1835"/>
                </a:cubicBezTo>
                <a:cubicBezTo>
                  <a:pt x="68900" y="1835"/>
                  <a:pt x="69036" y="1685"/>
                  <a:pt x="69050" y="1509"/>
                </a:cubicBezTo>
                <a:cubicBezTo>
                  <a:pt x="69036" y="1332"/>
                  <a:pt x="68900" y="1196"/>
                  <a:pt x="68723" y="1196"/>
                </a:cubicBezTo>
                <a:cubicBezTo>
                  <a:pt x="68716" y="1196"/>
                  <a:pt x="68708" y="1195"/>
                  <a:pt x="68701" y="1195"/>
                </a:cubicBezTo>
                <a:close/>
                <a:moveTo>
                  <a:pt x="101313" y="1195"/>
                </a:moveTo>
                <a:cubicBezTo>
                  <a:pt x="101305" y="1195"/>
                  <a:pt x="101298" y="1196"/>
                  <a:pt x="101290" y="1196"/>
                </a:cubicBezTo>
                <a:cubicBezTo>
                  <a:pt x="101114" y="1196"/>
                  <a:pt x="100964" y="1332"/>
                  <a:pt x="100964" y="1509"/>
                </a:cubicBezTo>
                <a:cubicBezTo>
                  <a:pt x="100964" y="1685"/>
                  <a:pt x="101114" y="1835"/>
                  <a:pt x="101290" y="1835"/>
                </a:cubicBezTo>
                <a:cubicBezTo>
                  <a:pt x="101467" y="1835"/>
                  <a:pt x="101603" y="1699"/>
                  <a:pt x="101603" y="1522"/>
                </a:cubicBezTo>
                <a:cubicBezTo>
                  <a:pt x="101616" y="1340"/>
                  <a:pt x="101480" y="1195"/>
                  <a:pt x="101313" y="1195"/>
                </a:cubicBezTo>
                <a:close/>
                <a:moveTo>
                  <a:pt x="24389" y="1195"/>
                </a:moveTo>
                <a:cubicBezTo>
                  <a:pt x="24210" y="1195"/>
                  <a:pt x="24073" y="1340"/>
                  <a:pt x="24073" y="1522"/>
                </a:cubicBezTo>
                <a:cubicBezTo>
                  <a:pt x="24073" y="1699"/>
                  <a:pt x="24209" y="1835"/>
                  <a:pt x="24385" y="1849"/>
                </a:cubicBezTo>
                <a:cubicBezTo>
                  <a:pt x="24576" y="1849"/>
                  <a:pt x="24725" y="1699"/>
                  <a:pt x="24725" y="1522"/>
                </a:cubicBezTo>
                <a:cubicBezTo>
                  <a:pt x="24725" y="1346"/>
                  <a:pt x="24589" y="1196"/>
                  <a:pt x="24413" y="1196"/>
                </a:cubicBezTo>
                <a:cubicBezTo>
                  <a:pt x="24405" y="1196"/>
                  <a:pt x="24397" y="1195"/>
                  <a:pt x="24389" y="1195"/>
                </a:cubicBezTo>
                <a:close/>
                <a:moveTo>
                  <a:pt x="113863" y="1658"/>
                </a:moveTo>
                <a:lnTo>
                  <a:pt x="113863" y="1672"/>
                </a:lnTo>
                <a:cubicBezTo>
                  <a:pt x="113823" y="1685"/>
                  <a:pt x="113782" y="1713"/>
                  <a:pt x="113768" y="1767"/>
                </a:cubicBezTo>
                <a:cubicBezTo>
                  <a:pt x="113768" y="1781"/>
                  <a:pt x="113823" y="1849"/>
                  <a:pt x="113850" y="1849"/>
                </a:cubicBezTo>
                <a:cubicBezTo>
                  <a:pt x="113877" y="1849"/>
                  <a:pt x="113931" y="1808"/>
                  <a:pt x="113999" y="1767"/>
                </a:cubicBezTo>
                <a:cubicBezTo>
                  <a:pt x="113931" y="1713"/>
                  <a:pt x="113891" y="1658"/>
                  <a:pt x="113863" y="1658"/>
                </a:cubicBezTo>
                <a:close/>
                <a:moveTo>
                  <a:pt x="89520" y="1210"/>
                </a:moveTo>
                <a:cubicBezTo>
                  <a:pt x="89329" y="1210"/>
                  <a:pt x="89180" y="1359"/>
                  <a:pt x="89180" y="1536"/>
                </a:cubicBezTo>
                <a:cubicBezTo>
                  <a:pt x="89180" y="1713"/>
                  <a:pt x="89329" y="1862"/>
                  <a:pt x="89506" y="1862"/>
                </a:cubicBezTo>
                <a:cubicBezTo>
                  <a:pt x="89683" y="1862"/>
                  <a:pt x="89832" y="1726"/>
                  <a:pt x="89846" y="1536"/>
                </a:cubicBezTo>
                <a:cubicBezTo>
                  <a:pt x="89832" y="1359"/>
                  <a:pt x="89696" y="1223"/>
                  <a:pt x="89520" y="1223"/>
                </a:cubicBezTo>
                <a:lnTo>
                  <a:pt x="89520" y="1210"/>
                </a:lnTo>
                <a:close/>
                <a:moveTo>
                  <a:pt x="12628" y="1210"/>
                </a:moveTo>
                <a:cubicBezTo>
                  <a:pt x="12438" y="1223"/>
                  <a:pt x="12288" y="1373"/>
                  <a:pt x="12288" y="1550"/>
                </a:cubicBezTo>
                <a:cubicBezTo>
                  <a:pt x="12302" y="1740"/>
                  <a:pt x="12451" y="1876"/>
                  <a:pt x="12628" y="1876"/>
                </a:cubicBezTo>
                <a:cubicBezTo>
                  <a:pt x="12818" y="1876"/>
                  <a:pt x="12968" y="1726"/>
                  <a:pt x="12968" y="1536"/>
                </a:cubicBezTo>
                <a:cubicBezTo>
                  <a:pt x="12954" y="1359"/>
                  <a:pt x="12805" y="1210"/>
                  <a:pt x="12628" y="1210"/>
                </a:cubicBezTo>
                <a:close/>
                <a:moveTo>
                  <a:pt x="45195" y="1210"/>
                </a:moveTo>
                <a:cubicBezTo>
                  <a:pt x="45019" y="1223"/>
                  <a:pt x="44883" y="1359"/>
                  <a:pt x="44869" y="1536"/>
                </a:cubicBezTo>
                <a:cubicBezTo>
                  <a:pt x="44869" y="1713"/>
                  <a:pt x="45005" y="1862"/>
                  <a:pt x="45195" y="1876"/>
                </a:cubicBezTo>
                <a:cubicBezTo>
                  <a:pt x="45372" y="1876"/>
                  <a:pt x="45521" y="1726"/>
                  <a:pt x="45535" y="1536"/>
                </a:cubicBezTo>
                <a:cubicBezTo>
                  <a:pt x="45521" y="1359"/>
                  <a:pt x="45372" y="1210"/>
                  <a:pt x="45195" y="1210"/>
                </a:cubicBezTo>
                <a:close/>
                <a:moveTo>
                  <a:pt x="56925" y="1210"/>
                </a:moveTo>
                <a:cubicBezTo>
                  <a:pt x="56749" y="1223"/>
                  <a:pt x="56613" y="1359"/>
                  <a:pt x="56599" y="1536"/>
                </a:cubicBezTo>
                <a:cubicBezTo>
                  <a:pt x="56599" y="1713"/>
                  <a:pt x="56749" y="1862"/>
                  <a:pt x="56925" y="1876"/>
                </a:cubicBezTo>
                <a:cubicBezTo>
                  <a:pt x="57102" y="1876"/>
                  <a:pt x="57252" y="1726"/>
                  <a:pt x="57265" y="1550"/>
                </a:cubicBezTo>
                <a:cubicBezTo>
                  <a:pt x="57252" y="1373"/>
                  <a:pt x="57116" y="1223"/>
                  <a:pt x="56939" y="1210"/>
                </a:cubicBezTo>
                <a:close/>
                <a:moveTo>
                  <a:pt x="77749" y="1210"/>
                </a:moveTo>
                <a:cubicBezTo>
                  <a:pt x="77558" y="1210"/>
                  <a:pt x="77422" y="1359"/>
                  <a:pt x="77409" y="1536"/>
                </a:cubicBezTo>
                <a:cubicBezTo>
                  <a:pt x="77422" y="1713"/>
                  <a:pt x="77558" y="1862"/>
                  <a:pt x="77735" y="1876"/>
                </a:cubicBezTo>
                <a:cubicBezTo>
                  <a:pt x="77912" y="1876"/>
                  <a:pt x="78061" y="1726"/>
                  <a:pt x="78075" y="1536"/>
                </a:cubicBezTo>
                <a:cubicBezTo>
                  <a:pt x="78061" y="1359"/>
                  <a:pt x="77925" y="1223"/>
                  <a:pt x="77749" y="1223"/>
                </a:cubicBezTo>
                <a:lnTo>
                  <a:pt x="77749" y="1210"/>
                </a:lnTo>
                <a:close/>
                <a:moveTo>
                  <a:pt x="98545" y="1250"/>
                </a:moveTo>
                <a:cubicBezTo>
                  <a:pt x="98368" y="1250"/>
                  <a:pt x="98219" y="1386"/>
                  <a:pt x="98205" y="1563"/>
                </a:cubicBezTo>
                <a:cubicBezTo>
                  <a:pt x="98205" y="1740"/>
                  <a:pt x="98341" y="1889"/>
                  <a:pt x="98518" y="1903"/>
                </a:cubicBezTo>
                <a:cubicBezTo>
                  <a:pt x="98708" y="1903"/>
                  <a:pt x="98857" y="1767"/>
                  <a:pt x="98857" y="1590"/>
                </a:cubicBezTo>
                <a:cubicBezTo>
                  <a:pt x="98857" y="1414"/>
                  <a:pt x="98722" y="1264"/>
                  <a:pt x="98545" y="1250"/>
                </a:cubicBezTo>
                <a:close/>
                <a:moveTo>
                  <a:pt x="33411" y="1237"/>
                </a:moveTo>
                <a:cubicBezTo>
                  <a:pt x="33234" y="1237"/>
                  <a:pt x="33071" y="1400"/>
                  <a:pt x="33071" y="1577"/>
                </a:cubicBezTo>
                <a:cubicBezTo>
                  <a:pt x="33085" y="1767"/>
                  <a:pt x="33234" y="1917"/>
                  <a:pt x="33411" y="1917"/>
                </a:cubicBezTo>
                <a:cubicBezTo>
                  <a:pt x="33601" y="1917"/>
                  <a:pt x="33751" y="1753"/>
                  <a:pt x="33751" y="1577"/>
                </a:cubicBezTo>
                <a:cubicBezTo>
                  <a:pt x="33751" y="1386"/>
                  <a:pt x="33601" y="1237"/>
                  <a:pt x="33411" y="1237"/>
                </a:cubicBezTo>
                <a:close/>
                <a:moveTo>
                  <a:pt x="65991" y="1237"/>
                </a:moveTo>
                <a:cubicBezTo>
                  <a:pt x="65801" y="1250"/>
                  <a:pt x="65652" y="1400"/>
                  <a:pt x="65652" y="1577"/>
                </a:cubicBezTo>
                <a:cubicBezTo>
                  <a:pt x="65665" y="1767"/>
                  <a:pt x="65815" y="1917"/>
                  <a:pt x="65991" y="1917"/>
                </a:cubicBezTo>
                <a:cubicBezTo>
                  <a:pt x="66182" y="1903"/>
                  <a:pt x="66331" y="1753"/>
                  <a:pt x="66331" y="1577"/>
                </a:cubicBezTo>
                <a:cubicBezTo>
                  <a:pt x="66318" y="1386"/>
                  <a:pt x="66168" y="1237"/>
                  <a:pt x="65991" y="1237"/>
                </a:cubicBezTo>
                <a:close/>
                <a:moveTo>
                  <a:pt x="107563" y="1358"/>
                </a:moveTo>
                <a:cubicBezTo>
                  <a:pt x="107422" y="1358"/>
                  <a:pt x="107299" y="1488"/>
                  <a:pt x="107312" y="1631"/>
                </a:cubicBezTo>
                <a:lnTo>
                  <a:pt x="107298" y="1631"/>
                </a:lnTo>
                <a:cubicBezTo>
                  <a:pt x="107298" y="1794"/>
                  <a:pt x="107421" y="1917"/>
                  <a:pt x="107584" y="1917"/>
                </a:cubicBezTo>
                <a:cubicBezTo>
                  <a:pt x="107591" y="1917"/>
                  <a:pt x="107598" y="1917"/>
                  <a:pt x="107604" y="1917"/>
                </a:cubicBezTo>
                <a:cubicBezTo>
                  <a:pt x="107746" y="1917"/>
                  <a:pt x="107869" y="1787"/>
                  <a:pt x="107869" y="1631"/>
                </a:cubicBezTo>
                <a:cubicBezTo>
                  <a:pt x="107869" y="1482"/>
                  <a:pt x="107747" y="1359"/>
                  <a:pt x="107584" y="1359"/>
                </a:cubicBezTo>
                <a:cubicBezTo>
                  <a:pt x="107577" y="1359"/>
                  <a:pt x="107570" y="1358"/>
                  <a:pt x="107563" y="1358"/>
                </a:cubicBezTo>
                <a:close/>
                <a:moveTo>
                  <a:pt x="9869" y="1250"/>
                </a:moveTo>
                <a:cubicBezTo>
                  <a:pt x="9692" y="1264"/>
                  <a:pt x="9543" y="1414"/>
                  <a:pt x="9543" y="1590"/>
                </a:cubicBezTo>
                <a:cubicBezTo>
                  <a:pt x="9543" y="1767"/>
                  <a:pt x="9679" y="1917"/>
                  <a:pt x="9855" y="1930"/>
                </a:cubicBezTo>
                <a:cubicBezTo>
                  <a:pt x="10046" y="1930"/>
                  <a:pt x="10195" y="1781"/>
                  <a:pt x="10195" y="1590"/>
                </a:cubicBezTo>
                <a:cubicBezTo>
                  <a:pt x="10195" y="1414"/>
                  <a:pt x="10059" y="1264"/>
                  <a:pt x="9869" y="1250"/>
                </a:cubicBezTo>
                <a:close/>
                <a:moveTo>
                  <a:pt x="86810" y="1277"/>
                </a:moveTo>
                <a:cubicBezTo>
                  <a:pt x="86802" y="1277"/>
                  <a:pt x="86795" y="1277"/>
                  <a:pt x="86788" y="1278"/>
                </a:cubicBezTo>
                <a:cubicBezTo>
                  <a:pt x="86597" y="1278"/>
                  <a:pt x="86461" y="1427"/>
                  <a:pt x="86461" y="1617"/>
                </a:cubicBezTo>
                <a:cubicBezTo>
                  <a:pt x="86461" y="1794"/>
                  <a:pt x="86611" y="1930"/>
                  <a:pt x="86801" y="1930"/>
                </a:cubicBezTo>
                <a:cubicBezTo>
                  <a:pt x="86978" y="1930"/>
                  <a:pt x="87127" y="1781"/>
                  <a:pt x="87127" y="1590"/>
                </a:cubicBezTo>
                <a:cubicBezTo>
                  <a:pt x="87114" y="1421"/>
                  <a:pt x="86977" y="1277"/>
                  <a:pt x="86810" y="1277"/>
                </a:cubicBezTo>
                <a:close/>
                <a:moveTo>
                  <a:pt x="21640" y="1264"/>
                </a:moveTo>
                <a:cubicBezTo>
                  <a:pt x="21463" y="1278"/>
                  <a:pt x="21314" y="1427"/>
                  <a:pt x="21314" y="1604"/>
                </a:cubicBezTo>
                <a:cubicBezTo>
                  <a:pt x="21314" y="1794"/>
                  <a:pt x="21463" y="1944"/>
                  <a:pt x="21653" y="1944"/>
                </a:cubicBezTo>
                <a:cubicBezTo>
                  <a:pt x="21844" y="1944"/>
                  <a:pt x="21980" y="1794"/>
                  <a:pt x="21980" y="1604"/>
                </a:cubicBezTo>
                <a:cubicBezTo>
                  <a:pt x="21980" y="1414"/>
                  <a:pt x="21830" y="1264"/>
                  <a:pt x="21640" y="1264"/>
                </a:cubicBezTo>
                <a:close/>
                <a:moveTo>
                  <a:pt x="42450" y="1264"/>
                </a:moveTo>
                <a:cubicBezTo>
                  <a:pt x="42259" y="1264"/>
                  <a:pt x="42110" y="1427"/>
                  <a:pt x="42110" y="1604"/>
                </a:cubicBezTo>
                <a:cubicBezTo>
                  <a:pt x="42110" y="1794"/>
                  <a:pt x="42259" y="1944"/>
                  <a:pt x="42450" y="1944"/>
                </a:cubicBezTo>
                <a:cubicBezTo>
                  <a:pt x="42626" y="1944"/>
                  <a:pt x="42776" y="1794"/>
                  <a:pt x="42776" y="1604"/>
                </a:cubicBezTo>
                <a:cubicBezTo>
                  <a:pt x="42776" y="1427"/>
                  <a:pt x="42626" y="1278"/>
                  <a:pt x="42450" y="1278"/>
                </a:cubicBezTo>
                <a:lnTo>
                  <a:pt x="42450" y="1264"/>
                </a:lnTo>
                <a:close/>
                <a:moveTo>
                  <a:pt x="54220" y="1264"/>
                </a:moveTo>
                <a:cubicBezTo>
                  <a:pt x="54044" y="1278"/>
                  <a:pt x="53894" y="1414"/>
                  <a:pt x="53881" y="1604"/>
                </a:cubicBezTo>
                <a:lnTo>
                  <a:pt x="53894" y="1604"/>
                </a:lnTo>
                <a:cubicBezTo>
                  <a:pt x="53894" y="1781"/>
                  <a:pt x="54030" y="1930"/>
                  <a:pt x="54220" y="1944"/>
                </a:cubicBezTo>
                <a:cubicBezTo>
                  <a:pt x="54411" y="1944"/>
                  <a:pt x="54560" y="1781"/>
                  <a:pt x="54560" y="1604"/>
                </a:cubicBezTo>
                <a:cubicBezTo>
                  <a:pt x="54547" y="1414"/>
                  <a:pt x="54397" y="1264"/>
                  <a:pt x="54220" y="1264"/>
                </a:cubicBezTo>
                <a:close/>
                <a:moveTo>
                  <a:pt x="1673" y="1685"/>
                </a:moveTo>
                <a:cubicBezTo>
                  <a:pt x="1618" y="1685"/>
                  <a:pt x="1537" y="1781"/>
                  <a:pt x="1550" y="1821"/>
                </a:cubicBezTo>
                <a:cubicBezTo>
                  <a:pt x="1564" y="1876"/>
                  <a:pt x="1618" y="1930"/>
                  <a:pt x="1686" y="1957"/>
                </a:cubicBezTo>
                <a:cubicBezTo>
                  <a:pt x="1741" y="1957"/>
                  <a:pt x="1795" y="1876"/>
                  <a:pt x="1863" y="1835"/>
                </a:cubicBezTo>
                <a:lnTo>
                  <a:pt x="1836" y="1781"/>
                </a:lnTo>
                <a:cubicBezTo>
                  <a:pt x="1782" y="1740"/>
                  <a:pt x="1727" y="1685"/>
                  <a:pt x="1673" y="1685"/>
                </a:cubicBezTo>
                <a:close/>
                <a:moveTo>
                  <a:pt x="30679" y="1291"/>
                </a:moveTo>
                <a:cubicBezTo>
                  <a:pt x="30502" y="1291"/>
                  <a:pt x="30352" y="1441"/>
                  <a:pt x="30339" y="1617"/>
                </a:cubicBezTo>
                <a:cubicBezTo>
                  <a:pt x="30339" y="1808"/>
                  <a:pt x="30488" y="1957"/>
                  <a:pt x="30679" y="1957"/>
                </a:cubicBezTo>
                <a:cubicBezTo>
                  <a:pt x="30855" y="1957"/>
                  <a:pt x="30991" y="1821"/>
                  <a:pt x="31005" y="1631"/>
                </a:cubicBezTo>
                <a:cubicBezTo>
                  <a:pt x="31005" y="1454"/>
                  <a:pt x="30869" y="1305"/>
                  <a:pt x="30679" y="1291"/>
                </a:cubicBezTo>
                <a:close/>
                <a:moveTo>
                  <a:pt x="75017" y="1291"/>
                </a:moveTo>
                <a:cubicBezTo>
                  <a:pt x="74826" y="1291"/>
                  <a:pt x="74677" y="1441"/>
                  <a:pt x="74677" y="1631"/>
                </a:cubicBezTo>
                <a:cubicBezTo>
                  <a:pt x="74677" y="1821"/>
                  <a:pt x="74826" y="1957"/>
                  <a:pt x="75017" y="1957"/>
                </a:cubicBezTo>
                <a:cubicBezTo>
                  <a:pt x="75193" y="1957"/>
                  <a:pt x="75343" y="1821"/>
                  <a:pt x="75356" y="1631"/>
                </a:cubicBezTo>
                <a:cubicBezTo>
                  <a:pt x="75356" y="1441"/>
                  <a:pt x="75193" y="1291"/>
                  <a:pt x="75017" y="1291"/>
                </a:cubicBezTo>
                <a:close/>
                <a:moveTo>
                  <a:pt x="7151" y="1359"/>
                </a:moveTo>
                <a:cubicBezTo>
                  <a:pt x="6987" y="1359"/>
                  <a:pt x="6838" y="1495"/>
                  <a:pt x="6851" y="1672"/>
                </a:cubicBezTo>
                <a:cubicBezTo>
                  <a:pt x="6838" y="1835"/>
                  <a:pt x="6987" y="1971"/>
                  <a:pt x="7151" y="1971"/>
                </a:cubicBezTo>
                <a:cubicBezTo>
                  <a:pt x="7327" y="1971"/>
                  <a:pt x="7463" y="1835"/>
                  <a:pt x="7463" y="1672"/>
                </a:cubicBezTo>
                <a:cubicBezTo>
                  <a:pt x="7463" y="1495"/>
                  <a:pt x="7327" y="1359"/>
                  <a:pt x="7151" y="1359"/>
                </a:cubicBezTo>
                <a:close/>
                <a:moveTo>
                  <a:pt x="63246" y="1305"/>
                </a:moveTo>
                <a:cubicBezTo>
                  <a:pt x="63055" y="1305"/>
                  <a:pt x="62906" y="1454"/>
                  <a:pt x="62906" y="1645"/>
                </a:cubicBezTo>
                <a:cubicBezTo>
                  <a:pt x="62906" y="1821"/>
                  <a:pt x="63055" y="1971"/>
                  <a:pt x="63232" y="1984"/>
                </a:cubicBezTo>
                <a:cubicBezTo>
                  <a:pt x="63422" y="1984"/>
                  <a:pt x="63572" y="1821"/>
                  <a:pt x="63572" y="1645"/>
                </a:cubicBezTo>
                <a:cubicBezTo>
                  <a:pt x="63572" y="1454"/>
                  <a:pt x="63436" y="1305"/>
                  <a:pt x="63246" y="1305"/>
                </a:cubicBezTo>
                <a:close/>
                <a:moveTo>
                  <a:pt x="51461" y="1318"/>
                </a:moveTo>
                <a:cubicBezTo>
                  <a:pt x="51271" y="1318"/>
                  <a:pt x="51121" y="1468"/>
                  <a:pt x="51121" y="1658"/>
                </a:cubicBezTo>
                <a:cubicBezTo>
                  <a:pt x="51121" y="1849"/>
                  <a:pt x="51271" y="1998"/>
                  <a:pt x="51461" y="1998"/>
                </a:cubicBezTo>
                <a:cubicBezTo>
                  <a:pt x="51652" y="1998"/>
                  <a:pt x="51801" y="1849"/>
                  <a:pt x="51801" y="1658"/>
                </a:cubicBezTo>
                <a:lnTo>
                  <a:pt x="51801" y="1645"/>
                </a:lnTo>
                <a:cubicBezTo>
                  <a:pt x="51801" y="1468"/>
                  <a:pt x="51652" y="1318"/>
                  <a:pt x="51461" y="1318"/>
                </a:cubicBezTo>
                <a:close/>
                <a:moveTo>
                  <a:pt x="4432" y="1495"/>
                </a:moveTo>
                <a:cubicBezTo>
                  <a:pt x="4296" y="1495"/>
                  <a:pt x="4174" y="1604"/>
                  <a:pt x="4174" y="1740"/>
                </a:cubicBezTo>
                <a:cubicBezTo>
                  <a:pt x="4160" y="1889"/>
                  <a:pt x="4283" y="2012"/>
                  <a:pt x="4432" y="2012"/>
                </a:cubicBezTo>
                <a:cubicBezTo>
                  <a:pt x="4568" y="2012"/>
                  <a:pt x="4677" y="1903"/>
                  <a:pt x="4690" y="1767"/>
                </a:cubicBezTo>
                <a:cubicBezTo>
                  <a:pt x="4690" y="1617"/>
                  <a:pt x="4582" y="1495"/>
                  <a:pt x="4432" y="1495"/>
                </a:cubicBezTo>
                <a:close/>
                <a:moveTo>
                  <a:pt x="18921" y="1332"/>
                </a:moveTo>
                <a:cubicBezTo>
                  <a:pt x="18731" y="1332"/>
                  <a:pt x="18582" y="1482"/>
                  <a:pt x="18582" y="1672"/>
                </a:cubicBezTo>
                <a:cubicBezTo>
                  <a:pt x="18582" y="1849"/>
                  <a:pt x="18731" y="2012"/>
                  <a:pt x="18921" y="2012"/>
                </a:cubicBezTo>
                <a:cubicBezTo>
                  <a:pt x="19098" y="2012"/>
                  <a:pt x="19261" y="1849"/>
                  <a:pt x="19261" y="1672"/>
                </a:cubicBezTo>
                <a:cubicBezTo>
                  <a:pt x="19261" y="1482"/>
                  <a:pt x="19112" y="1332"/>
                  <a:pt x="18921" y="1332"/>
                </a:cubicBezTo>
                <a:close/>
                <a:moveTo>
                  <a:pt x="84042" y="1332"/>
                </a:moveTo>
                <a:cubicBezTo>
                  <a:pt x="83865" y="1332"/>
                  <a:pt x="83702" y="1482"/>
                  <a:pt x="83702" y="1672"/>
                </a:cubicBezTo>
                <a:cubicBezTo>
                  <a:pt x="83702" y="1849"/>
                  <a:pt x="83852" y="1998"/>
                  <a:pt x="84028" y="2012"/>
                </a:cubicBezTo>
                <a:cubicBezTo>
                  <a:pt x="84219" y="2012"/>
                  <a:pt x="84368" y="1862"/>
                  <a:pt x="84368" y="1672"/>
                </a:cubicBezTo>
                <a:cubicBezTo>
                  <a:pt x="84368" y="1482"/>
                  <a:pt x="84232" y="1332"/>
                  <a:pt x="84042" y="1332"/>
                </a:cubicBezTo>
                <a:close/>
                <a:moveTo>
                  <a:pt x="95826" y="1332"/>
                </a:moveTo>
                <a:cubicBezTo>
                  <a:pt x="95636" y="1332"/>
                  <a:pt x="95487" y="1482"/>
                  <a:pt x="95487" y="1672"/>
                </a:cubicBezTo>
                <a:cubicBezTo>
                  <a:pt x="95487" y="1849"/>
                  <a:pt x="95623" y="1998"/>
                  <a:pt x="95813" y="2012"/>
                </a:cubicBezTo>
                <a:cubicBezTo>
                  <a:pt x="95989" y="2012"/>
                  <a:pt x="96153" y="1862"/>
                  <a:pt x="96153" y="1672"/>
                </a:cubicBezTo>
                <a:cubicBezTo>
                  <a:pt x="96153" y="1482"/>
                  <a:pt x="96003" y="1332"/>
                  <a:pt x="95826" y="1332"/>
                </a:cubicBezTo>
                <a:close/>
                <a:moveTo>
                  <a:pt x="104838" y="1386"/>
                </a:moveTo>
                <a:cubicBezTo>
                  <a:pt x="104661" y="1386"/>
                  <a:pt x="104512" y="1522"/>
                  <a:pt x="104512" y="1699"/>
                </a:cubicBezTo>
                <a:cubicBezTo>
                  <a:pt x="104512" y="1876"/>
                  <a:pt x="104648" y="2025"/>
                  <a:pt x="104824" y="2025"/>
                </a:cubicBezTo>
                <a:cubicBezTo>
                  <a:pt x="105001" y="2025"/>
                  <a:pt x="105151" y="1889"/>
                  <a:pt x="105151" y="1699"/>
                </a:cubicBezTo>
                <a:cubicBezTo>
                  <a:pt x="105151" y="1536"/>
                  <a:pt x="105015" y="1386"/>
                  <a:pt x="104838" y="1386"/>
                </a:cubicBezTo>
                <a:close/>
                <a:moveTo>
                  <a:pt x="27960" y="1359"/>
                </a:moveTo>
                <a:cubicBezTo>
                  <a:pt x="27770" y="1359"/>
                  <a:pt x="27620" y="1509"/>
                  <a:pt x="27620" y="1685"/>
                </a:cubicBezTo>
                <a:cubicBezTo>
                  <a:pt x="27607" y="1876"/>
                  <a:pt x="27770" y="2039"/>
                  <a:pt x="27960" y="2039"/>
                </a:cubicBezTo>
                <a:cubicBezTo>
                  <a:pt x="28137" y="2039"/>
                  <a:pt x="28300" y="1889"/>
                  <a:pt x="28300" y="1699"/>
                </a:cubicBezTo>
                <a:cubicBezTo>
                  <a:pt x="28300" y="1509"/>
                  <a:pt x="28137" y="1359"/>
                  <a:pt x="27960" y="1359"/>
                </a:cubicBezTo>
                <a:close/>
                <a:moveTo>
                  <a:pt x="39731" y="1359"/>
                </a:moveTo>
                <a:cubicBezTo>
                  <a:pt x="39541" y="1359"/>
                  <a:pt x="39391" y="1509"/>
                  <a:pt x="39391" y="1699"/>
                </a:cubicBezTo>
                <a:cubicBezTo>
                  <a:pt x="39391" y="1889"/>
                  <a:pt x="39541" y="2039"/>
                  <a:pt x="39731" y="2039"/>
                </a:cubicBezTo>
                <a:cubicBezTo>
                  <a:pt x="39908" y="2039"/>
                  <a:pt x="40071" y="1889"/>
                  <a:pt x="40071" y="1699"/>
                </a:cubicBezTo>
                <a:cubicBezTo>
                  <a:pt x="40071" y="1509"/>
                  <a:pt x="39908" y="1359"/>
                  <a:pt x="39731" y="1359"/>
                </a:cubicBezTo>
                <a:close/>
                <a:moveTo>
                  <a:pt x="72271" y="1359"/>
                </a:moveTo>
                <a:cubicBezTo>
                  <a:pt x="72081" y="1359"/>
                  <a:pt x="71931" y="1509"/>
                  <a:pt x="71931" y="1699"/>
                </a:cubicBezTo>
                <a:cubicBezTo>
                  <a:pt x="71931" y="1889"/>
                  <a:pt x="72081" y="2039"/>
                  <a:pt x="72271" y="2039"/>
                </a:cubicBezTo>
                <a:cubicBezTo>
                  <a:pt x="72461" y="2039"/>
                  <a:pt x="72611" y="1889"/>
                  <a:pt x="72611" y="1699"/>
                </a:cubicBezTo>
                <a:cubicBezTo>
                  <a:pt x="72611" y="1509"/>
                  <a:pt x="72461" y="1359"/>
                  <a:pt x="72271" y="1359"/>
                </a:cubicBezTo>
                <a:close/>
                <a:moveTo>
                  <a:pt x="111145" y="1590"/>
                </a:moveTo>
                <a:lnTo>
                  <a:pt x="111145" y="1604"/>
                </a:lnTo>
                <a:cubicBezTo>
                  <a:pt x="111137" y="1603"/>
                  <a:pt x="111129" y="1603"/>
                  <a:pt x="111122" y="1603"/>
                </a:cubicBezTo>
                <a:cubicBezTo>
                  <a:pt x="111011" y="1603"/>
                  <a:pt x="110927" y="1693"/>
                  <a:pt x="110914" y="1808"/>
                </a:cubicBezTo>
                <a:cubicBezTo>
                  <a:pt x="110914" y="1936"/>
                  <a:pt x="110998" y="2040"/>
                  <a:pt x="111122" y="2040"/>
                </a:cubicBezTo>
                <a:cubicBezTo>
                  <a:pt x="111130" y="2040"/>
                  <a:pt x="111137" y="2040"/>
                  <a:pt x="111145" y="2039"/>
                </a:cubicBezTo>
                <a:cubicBezTo>
                  <a:pt x="111152" y="2040"/>
                  <a:pt x="111159" y="2040"/>
                  <a:pt x="111166" y="2040"/>
                </a:cubicBezTo>
                <a:cubicBezTo>
                  <a:pt x="111278" y="2040"/>
                  <a:pt x="111362" y="1937"/>
                  <a:pt x="111362" y="1821"/>
                </a:cubicBezTo>
                <a:cubicBezTo>
                  <a:pt x="111376" y="1699"/>
                  <a:pt x="111267" y="1590"/>
                  <a:pt x="111145" y="1590"/>
                </a:cubicBezTo>
                <a:close/>
                <a:moveTo>
                  <a:pt x="93067" y="1386"/>
                </a:moveTo>
                <a:cubicBezTo>
                  <a:pt x="92877" y="1386"/>
                  <a:pt x="92727" y="1536"/>
                  <a:pt x="92727" y="1726"/>
                </a:cubicBezTo>
                <a:cubicBezTo>
                  <a:pt x="92727" y="1917"/>
                  <a:pt x="92877" y="2066"/>
                  <a:pt x="93067" y="2066"/>
                </a:cubicBezTo>
                <a:cubicBezTo>
                  <a:pt x="93244" y="2066"/>
                  <a:pt x="93407" y="1917"/>
                  <a:pt x="93407" y="1726"/>
                </a:cubicBezTo>
                <a:cubicBezTo>
                  <a:pt x="93407" y="1536"/>
                  <a:pt x="93244" y="1386"/>
                  <a:pt x="93067" y="1386"/>
                </a:cubicBezTo>
                <a:close/>
                <a:moveTo>
                  <a:pt x="16176" y="1400"/>
                </a:moveTo>
                <a:cubicBezTo>
                  <a:pt x="15985" y="1400"/>
                  <a:pt x="15836" y="1536"/>
                  <a:pt x="15836" y="1726"/>
                </a:cubicBezTo>
                <a:lnTo>
                  <a:pt x="15836" y="1740"/>
                </a:lnTo>
                <a:cubicBezTo>
                  <a:pt x="15836" y="1930"/>
                  <a:pt x="15985" y="2080"/>
                  <a:pt x="16176" y="2080"/>
                </a:cubicBezTo>
                <a:cubicBezTo>
                  <a:pt x="16366" y="2080"/>
                  <a:pt x="16516" y="1930"/>
                  <a:pt x="16516" y="1740"/>
                </a:cubicBezTo>
                <a:cubicBezTo>
                  <a:pt x="16516" y="1550"/>
                  <a:pt x="16366" y="1400"/>
                  <a:pt x="16176" y="1400"/>
                </a:cubicBezTo>
                <a:close/>
                <a:moveTo>
                  <a:pt x="48743" y="1400"/>
                </a:moveTo>
                <a:cubicBezTo>
                  <a:pt x="48553" y="1400"/>
                  <a:pt x="48403" y="1550"/>
                  <a:pt x="48403" y="1740"/>
                </a:cubicBezTo>
                <a:cubicBezTo>
                  <a:pt x="48403" y="1930"/>
                  <a:pt x="48553" y="2080"/>
                  <a:pt x="48743" y="2080"/>
                </a:cubicBezTo>
                <a:cubicBezTo>
                  <a:pt x="48931" y="2080"/>
                  <a:pt x="49079" y="1920"/>
                  <a:pt x="49083" y="1733"/>
                </a:cubicBezTo>
                <a:lnTo>
                  <a:pt x="49083" y="1733"/>
                </a:lnTo>
                <a:cubicBezTo>
                  <a:pt x="49083" y="1735"/>
                  <a:pt x="49083" y="1738"/>
                  <a:pt x="49083" y="1740"/>
                </a:cubicBezTo>
                <a:lnTo>
                  <a:pt x="49083" y="1726"/>
                </a:lnTo>
                <a:cubicBezTo>
                  <a:pt x="49083" y="1728"/>
                  <a:pt x="49083" y="1731"/>
                  <a:pt x="49083" y="1733"/>
                </a:cubicBezTo>
                <a:lnTo>
                  <a:pt x="49083" y="1733"/>
                </a:lnTo>
                <a:cubicBezTo>
                  <a:pt x="49079" y="1546"/>
                  <a:pt x="48931" y="1400"/>
                  <a:pt x="48743" y="1400"/>
                </a:cubicBezTo>
                <a:close/>
                <a:moveTo>
                  <a:pt x="60505" y="1399"/>
                </a:moveTo>
                <a:cubicBezTo>
                  <a:pt x="60325" y="1399"/>
                  <a:pt x="60174" y="1557"/>
                  <a:pt x="60187" y="1740"/>
                </a:cubicBezTo>
                <a:cubicBezTo>
                  <a:pt x="60187" y="1930"/>
                  <a:pt x="60337" y="2080"/>
                  <a:pt x="60527" y="2080"/>
                </a:cubicBezTo>
                <a:cubicBezTo>
                  <a:pt x="60704" y="2080"/>
                  <a:pt x="60854" y="1917"/>
                  <a:pt x="60854" y="1740"/>
                </a:cubicBezTo>
                <a:cubicBezTo>
                  <a:pt x="60854" y="1550"/>
                  <a:pt x="60718" y="1400"/>
                  <a:pt x="60527" y="1400"/>
                </a:cubicBezTo>
                <a:cubicBezTo>
                  <a:pt x="60520" y="1399"/>
                  <a:pt x="60512" y="1399"/>
                  <a:pt x="60505" y="1399"/>
                </a:cubicBezTo>
                <a:close/>
                <a:moveTo>
                  <a:pt x="69539" y="1414"/>
                </a:moveTo>
                <a:cubicBezTo>
                  <a:pt x="69349" y="1414"/>
                  <a:pt x="69199" y="1563"/>
                  <a:pt x="69199" y="1753"/>
                </a:cubicBezTo>
                <a:cubicBezTo>
                  <a:pt x="69199" y="1944"/>
                  <a:pt x="69349" y="2093"/>
                  <a:pt x="69539" y="2093"/>
                </a:cubicBezTo>
                <a:cubicBezTo>
                  <a:pt x="69729" y="2093"/>
                  <a:pt x="69879" y="1944"/>
                  <a:pt x="69879" y="1753"/>
                </a:cubicBezTo>
                <a:cubicBezTo>
                  <a:pt x="69879" y="1563"/>
                  <a:pt x="69729" y="1414"/>
                  <a:pt x="69539" y="1414"/>
                </a:cubicBezTo>
                <a:close/>
                <a:moveTo>
                  <a:pt x="102120" y="1414"/>
                </a:moveTo>
                <a:cubicBezTo>
                  <a:pt x="101929" y="1414"/>
                  <a:pt x="101780" y="1563"/>
                  <a:pt x="101780" y="1753"/>
                </a:cubicBezTo>
                <a:cubicBezTo>
                  <a:pt x="101780" y="1944"/>
                  <a:pt x="101929" y="2093"/>
                  <a:pt x="102120" y="2093"/>
                </a:cubicBezTo>
                <a:cubicBezTo>
                  <a:pt x="102296" y="2093"/>
                  <a:pt x="102459" y="1944"/>
                  <a:pt x="102459" y="1753"/>
                </a:cubicBezTo>
                <a:cubicBezTo>
                  <a:pt x="102459" y="1563"/>
                  <a:pt x="102296" y="1414"/>
                  <a:pt x="102120" y="1414"/>
                </a:cubicBezTo>
                <a:close/>
                <a:moveTo>
                  <a:pt x="36986" y="1414"/>
                </a:moveTo>
                <a:cubicBezTo>
                  <a:pt x="36782" y="1414"/>
                  <a:pt x="36632" y="1563"/>
                  <a:pt x="36632" y="1753"/>
                </a:cubicBezTo>
                <a:cubicBezTo>
                  <a:pt x="36632" y="1944"/>
                  <a:pt x="36782" y="2093"/>
                  <a:pt x="36972" y="2093"/>
                </a:cubicBezTo>
                <a:cubicBezTo>
                  <a:pt x="36979" y="2094"/>
                  <a:pt x="36987" y="2094"/>
                  <a:pt x="36994" y="2094"/>
                </a:cubicBezTo>
                <a:cubicBezTo>
                  <a:pt x="37175" y="2094"/>
                  <a:pt x="37325" y="1936"/>
                  <a:pt x="37325" y="1753"/>
                </a:cubicBezTo>
                <a:cubicBezTo>
                  <a:pt x="37325" y="1563"/>
                  <a:pt x="37162" y="1414"/>
                  <a:pt x="36986" y="1414"/>
                </a:cubicBezTo>
                <a:close/>
                <a:moveTo>
                  <a:pt x="81310" y="1414"/>
                </a:moveTo>
                <a:cubicBezTo>
                  <a:pt x="81133" y="1414"/>
                  <a:pt x="80984" y="1563"/>
                  <a:pt x="80970" y="1753"/>
                </a:cubicBezTo>
                <a:cubicBezTo>
                  <a:pt x="80970" y="1944"/>
                  <a:pt x="81120" y="2093"/>
                  <a:pt x="81310" y="2093"/>
                </a:cubicBezTo>
                <a:cubicBezTo>
                  <a:pt x="81317" y="2094"/>
                  <a:pt x="81325" y="2094"/>
                  <a:pt x="81332" y="2094"/>
                </a:cubicBezTo>
                <a:cubicBezTo>
                  <a:pt x="81512" y="2094"/>
                  <a:pt x="81650" y="1936"/>
                  <a:pt x="81650" y="1753"/>
                </a:cubicBezTo>
                <a:cubicBezTo>
                  <a:pt x="81650" y="1563"/>
                  <a:pt x="81500" y="1414"/>
                  <a:pt x="81310" y="1414"/>
                </a:cubicBezTo>
                <a:close/>
                <a:moveTo>
                  <a:pt x="13457" y="1441"/>
                </a:moveTo>
                <a:cubicBezTo>
                  <a:pt x="13267" y="1441"/>
                  <a:pt x="13118" y="1590"/>
                  <a:pt x="13118" y="1781"/>
                </a:cubicBezTo>
                <a:cubicBezTo>
                  <a:pt x="13118" y="1971"/>
                  <a:pt x="13267" y="2120"/>
                  <a:pt x="13457" y="2120"/>
                </a:cubicBezTo>
                <a:cubicBezTo>
                  <a:pt x="13648" y="2120"/>
                  <a:pt x="13797" y="1971"/>
                  <a:pt x="13797" y="1781"/>
                </a:cubicBezTo>
                <a:cubicBezTo>
                  <a:pt x="13797" y="1590"/>
                  <a:pt x="13648" y="1441"/>
                  <a:pt x="13457" y="1441"/>
                </a:cubicBezTo>
                <a:close/>
                <a:moveTo>
                  <a:pt x="25228" y="1441"/>
                </a:moveTo>
                <a:cubicBezTo>
                  <a:pt x="25038" y="1441"/>
                  <a:pt x="24888" y="1590"/>
                  <a:pt x="24888" y="1781"/>
                </a:cubicBezTo>
                <a:cubicBezTo>
                  <a:pt x="24888" y="1971"/>
                  <a:pt x="25038" y="2120"/>
                  <a:pt x="25228" y="2120"/>
                </a:cubicBezTo>
                <a:cubicBezTo>
                  <a:pt x="25418" y="2120"/>
                  <a:pt x="25568" y="1971"/>
                  <a:pt x="25568" y="1781"/>
                </a:cubicBezTo>
                <a:cubicBezTo>
                  <a:pt x="25568" y="1590"/>
                  <a:pt x="25418" y="1441"/>
                  <a:pt x="25228" y="1441"/>
                </a:cubicBezTo>
                <a:close/>
                <a:moveTo>
                  <a:pt x="57768" y="1427"/>
                </a:moveTo>
                <a:cubicBezTo>
                  <a:pt x="57578" y="1427"/>
                  <a:pt x="57415" y="1590"/>
                  <a:pt x="57428" y="1781"/>
                </a:cubicBezTo>
                <a:cubicBezTo>
                  <a:pt x="57428" y="1971"/>
                  <a:pt x="57564" y="2120"/>
                  <a:pt x="57754" y="2120"/>
                </a:cubicBezTo>
                <a:cubicBezTo>
                  <a:pt x="57762" y="2121"/>
                  <a:pt x="57769" y="2121"/>
                  <a:pt x="57777" y="2121"/>
                </a:cubicBezTo>
                <a:cubicBezTo>
                  <a:pt x="57957" y="2121"/>
                  <a:pt x="58108" y="1963"/>
                  <a:pt x="58108" y="1781"/>
                </a:cubicBezTo>
                <a:cubicBezTo>
                  <a:pt x="58121" y="1590"/>
                  <a:pt x="57972" y="1427"/>
                  <a:pt x="57768" y="1427"/>
                </a:cubicBezTo>
                <a:close/>
                <a:moveTo>
                  <a:pt x="90335" y="1441"/>
                </a:moveTo>
                <a:lnTo>
                  <a:pt x="90335" y="1454"/>
                </a:lnTo>
                <a:cubicBezTo>
                  <a:pt x="90158" y="1454"/>
                  <a:pt x="89995" y="1604"/>
                  <a:pt x="89995" y="1794"/>
                </a:cubicBezTo>
                <a:cubicBezTo>
                  <a:pt x="89995" y="1984"/>
                  <a:pt x="90158" y="2134"/>
                  <a:pt x="90335" y="2134"/>
                </a:cubicBezTo>
                <a:cubicBezTo>
                  <a:pt x="90525" y="2134"/>
                  <a:pt x="90675" y="1984"/>
                  <a:pt x="90675" y="1794"/>
                </a:cubicBezTo>
                <a:cubicBezTo>
                  <a:pt x="90689" y="1604"/>
                  <a:pt x="90525" y="1441"/>
                  <a:pt x="90335" y="1441"/>
                </a:cubicBezTo>
                <a:close/>
                <a:moveTo>
                  <a:pt x="46011" y="1468"/>
                </a:moveTo>
                <a:cubicBezTo>
                  <a:pt x="45820" y="1468"/>
                  <a:pt x="45671" y="1631"/>
                  <a:pt x="45671" y="1808"/>
                </a:cubicBezTo>
                <a:cubicBezTo>
                  <a:pt x="45671" y="1998"/>
                  <a:pt x="45820" y="2148"/>
                  <a:pt x="46011" y="2148"/>
                </a:cubicBezTo>
                <a:cubicBezTo>
                  <a:pt x="46201" y="2148"/>
                  <a:pt x="46351" y="1998"/>
                  <a:pt x="46351" y="1808"/>
                </a:cubicBezTo>
                <a:cubicBezTo>
                  <a:pt x="46351" y="1631"/>
                  <a:pt x="46201" y="1482"/>
                  <a:pt x="46011" y="1468"/>
                </a:cubicBezTo>
                <a:close/>
                <a:moveTo>
                  <a:pt x="66807" y="1468"/>
                </a:moveTo>
                <a:cubicBezTo>
                  <a:pt x="66617" y="1468"/>
                  <a:pt x="66467" y="1631"/>
                  <a:pt x="66467" y="1808"/>
                </a:cubicBezTo>
                <a:cubicBezTo>
                  <a:pt x="66467" y="1998"/>
                  <a:pt x="66617" y="2148"/>
                  <a:pt x="66807" y="2148"/>
                </a:cubicBezTo>
                <a:cubicBezTo>
                  <a:pt x="66997" y="2148"/>
                  <a:pt x="67147" y="1998"/>
                  <a:pt x="67147" y="1808"/>
                </a:cubicBezTo>
                <a:cubicBezTo>
                  <a:pt x="67147" y="1617"/>
                  <a:pt x="66997" y="1482"/>
                  <a:pt x="66807" y="1468"/>
                </a:cubicBezTo>
                <a:close/>
                <a:moveTo>
                  <a:pt x="78564" y="1468"/>
                </a:moveTo>
                <a:cubicBezTo>
                  <a:pt x="78374" y="1468"/>
                  <a:pt x="78211" y="1617"/>
                  <a:pt x="78211" y="1808"/>
                </a:cubicBezTo>
                <a:cubicBezTo>
                  <a:pt x="78211" y="1998"/>
                  <a:pt x="78360" y="2148"/>
                  <a:pt x="78551" y="2148"/>
                </a:cubicBezTo>
                <a:cubicBezTo>
                  <a:pt x="78559" y="2148"/>
                  <a:pt x="78567" y="2148"/>
                  <a:pt x="78575" y="2148"/>
                </a:cubicBezTo>
                <a:cubicBezTo>
                  <a:pt x="78754" y="2148"/>
                  <a:pt x="78904" y="2004"/>
                  <a:pt x="78904" y="1821"/>
                </a:cubicBezTo>
                <a:lnTo>
                  <a:pt x="78904" y="1808"/>
                </a:lnTo>
                <a:cubicBezTo>
                  <a:pt x="78904" y="1631"/>
                  <a:pt x="78755" y="1468"/>
                  <a:pt x="78564" y="1468"/>
                </a:cubicBezTo>
                <a:close/>
                <a:moveTo>
                  <a:pt x="108413" y="1577"/>
                </a:moveTo>
                <a:cubicBezTo>
                  <a:pt x="108250" y="1577"/>
                  <a:pt x="108127" y="1713"/>
                  <a:pt x="108127" y="1876"/>
                </a:cubicBezTo>
                <a:cubicBezTo>
                  <a:pt x="108114" y="2025"/>
                  <a:pt x="108250" y="2161"/>
                  <a:pt x="108413" y="2161"/>
                </a:cubicBezTo>
                <a:cubicBezTo>
                  <a:pt x="108562" y="2161"/>
                  <a:pt x="108698" y="2039"/>
                  <a:pt x="108698" y="1876"/>
                </a:cubicBezTo>
                <a:cubicBezTo>
                  <a:pt x="108698" y="1713"/>
                  <a:pt x="108576" y="1590"/>
                  <a:pt x="108413" y="1577"/>
                </a:cubicBezTo>
                <a:close/>
                <a:moveTo>
                  <a:pt x="34253" y="1468"/>
                </a:moveTo>
                <a:cubicBezTo>
                  <a:pt x="34063" y="1468"/>
                  <a:pt x="33900" y="1617"/>
                  <a:pt x="33900" y="1808"/>
                </a:cubicBezTo>
                <a:cubicBezTo>
                  <a:pt x="33900" y="1998"/>
                  <a:pt x="34050" y="2161"/>
                  <a:pt x="34240" y="2161"/>
                </a:cubicBezTo>
                <a:cubicBezTo>
                  <a:pt x="34247" y="2162"/>
                  <a:pt x="34255" y="2162"/>
                  <a:pt x="34262" y="2162"/>
                </a:cubicBezTo>
                <a:cubicBezTo>
                  <a:pt x="34443" y="2162"/>
                  <a:pt x="34593" y="2004"/>
                  <a:pt x="34593" y="1821"/>
                </a:cubicBezTo>
                <a:cubicBezTo>
                  <a:pt x="34607" y="1631"/>
                  <a:pt x="34444" y="1468"/>
                  <a:pt x="34253" y="1468"/>
                </a:cubicBezTo>
                <a:close/>
                <a:moveTo>
                  <a:pt x="87617" y="1509"/>
                </a:moveTo>
                <a:cubicBezTo>
                  <a:pt x="87426" y="1509"/>
                  <a:pt x="87277" y="1658"/>
                  <a:pt x="87277" y="1849"/>
                </a:cubicBezTo>
                <a:cubicBezTo>
                  <a:pt x="87277" y="2025"/>
                  <a:pt x="87426" y="2188"/>
                  <a:pt x="87617" y="2188"/>
                </a:cubicBezTo>
                <a:cubicBezTo>
                  <a:pt x="87807" y="2188"/>
                  <a:pt x="87956" y="2025"/>
                  <a:pt x="87956" y="1849"/>
                </a:cubicBezTo>
                <a:cubicBezTo>
                  <a:pt x="87956" y="1658"/>
                  <a:pt x="87807" y="1509"/>
                  <a:pt x="87617" y="1509"/>
                </a:cubicBezTo>
                <a:close/>
                <a:moveTo>
                  <a:pt x="55026" y="1508"/>
                </a:moveTo>
                <a:cubicBezTo>
                  <a:pt x="54846" y="1508"/>
                  <a:pt x="54696" y="1653"/>
                  <a:pt x="54696" y="1849"/>
                </a:cubicBezTo>
                <a:cubicBezTo>
                  <a:pt x="54696" y="2039"/>
                  <a:pt x="54846" y="2188"/>
                  <a:pt x="55036" y="2188"/>
                </a:cubicBezTo>
                <a:cubicBezTo>
                  <a:pt x="55043" y="2189"/>
                  <a:pt x="55051" y="2189"/>
                  <a:pt x="55058" y="2189"/>
                </a:cubicBezTo>
                <a:cubicBezTo>
                  <a:pt x="55239" y="2189"/>
                  <a:pt x="55389" y="2031"/>
                  <a:pt x="55389" y="1849"/>
                </a:cubicBezTo>
                <a:cubicBezTo>
                  <a:pt x="55402" y="1666"/>
                  <a:pt x="55252" y="1508"/>
                  <a:pt x="55072" y="1508"/>
                </a:cubicBezTo>
                <a:cubicBezTo>
                  <a:pt x="55064" y="1508"/>
                  <a:pt x="55057" y="1508"/>
                  <a:pt x="55050" y="1509"/>
                </a:cubicBezTo>
                <a:cubicBezTo>
                  <a:pt x="55042" y="1508"/>
                  <a:pt x="55034" y="1508"/>
                  <a:pt x="55026" y="1508"/>
                </a:cubicBezTo>
                <a:close/>
                <a:moveTo>
                  <a:pt x="99336" y="1508"/>
                </a:moveTo>
                <a:cubicBezTo>
                  <a:pt x="99157" y="1508"/>
                  <a:pt x="99007" y="1653"/>
                  <a:pt x="99007" y="1849"/>
                </a:cubicBezTo>
                <a:cubicBezTo>
                  <a:pt x="99007" y="2039"/>
                  <a:pt x="99156" y="2188"/>
                  <a:pt x="99347" y="2188"/>
                </a:cubicBezTo>
                <a:cubicBezTo>
                  <a:pt x="99355" y="2189"/>
                  <a:pt x="99363" y="2189"/>
                  <a:pt x="99371" y="2189"/>
                </a:cubicBezTo>
                <a:cubicBezTo>
                  <a:pt x="99563" y="2189"/>
                  <a:pt x="99713" y="2031"/>
                  <a:pt x="99700" y="1849"/>
                </a:cubicBezTo>
                <a:cubicBezTo>
                  <a:pt x="99700" y="1658"/>
                  <a:pt x="99551" y="1509"/>
                  <a:pt x="99360" y="1509"/>
                </a:cubicBezTo>
                <a:cubicBezTo>
                  <a:pt x="99352" y="1508"/>
                  <a:pt x="99344" y="1508"/>
                  <a:pt x="99336" y="1508"/>
                </a:cubicBezTo>
                <a:close/>
                <a:moveTo>
                  <a:pt x="22479" y="1508"/>
                </a:moveTo>
                <a:cubicBezTo>
                  <a:pt x="22471" y="1508"/>
                  <a:pt x="22463" y="1508"/>
                  <a:pt x="22455" y="1509"/>
                </a:cubicBezTo>
                <a:cubicBezTo>
                  <a:pt x="22265" y="1509"/>
                  <a:pt x="22116" y="1672"/>
                  <a:pt x="22116" y="1862"/>
                </a:cubicBezTo>
                <a:cubicBezTo>
                  <a:pt x="22116" y="2066"/>
                  <a:pt x="22279" y="2216"/>
                  <a:pt x="22483" y="2216"/>
                </a:cubicBezTo>
                <a:cubicBezTo>
                  <a:pt x="22673" y="2202"/>
                  <a:pt x="22822" y="2052"/>
                  <a:pt x="22822" y="1862"/>
                </a:cubicBezTo>
                <a:cubicBezTo>
                  <a:pt x="22822" y="1666"/>
                  <a:pt x="22672" y="1508"/>
                  <a:pt x="22479" y="1508"/>
                </a:cubicBezTo>
                <a:close/>
                <a:moveTo>
                  <a:pt x="10752" y="1522"/>
                </a:moveTo>
                <a:cubicBezTo>
                  <a:pt x="10549" y="1522"/>
                  <a:pt x="10385" y="1685"/>
                  <a:pt x="10399" y="1889"/>
                </a:cubicBezTo>
                <a:cubicBezTo>
                  <a:pt x="10399" y="2066"/>
                  <a:pt x="10562" y="2216"/>
                  <a:pt x="10752" y="2229"/>
                </a:cubicBezTo>
                <a:cubicBezTo>
                  <a:pt x="10943" y="2216"/>
                  <a:pt x="11106" y="2052"/>
                  <a:pt x="11106" y="1862"/>
                </a:cubicBezTo>
                <a:cubicBezTo>
                  <a:pt x="11093" y="1680"/>
                  <a:pt x="10943" y="1535"/>
                  <a:pt x="10751" y="1535"/>
                </a:cubicBezTo>
                <a:cubicBezTo>
                  <a:pt x="10742" y="1535"/>
                  <a:pt x="10734" y="1535"/>
                  <a:pt x="10725" y="1536"/>
                </a:cubicBezTo>
                <a:lnTo>
                  <a:pt x="10752" y="1522"/>
                </a:lnTo>
                <a:close/>
                <a:moveTo>
                  <a:pt x="31511" y="1535"/>
                </a:moveTo>
                <a:cubicBezTo>
                  <a:pt x="31319" y="1535"/>
                  <a:pt x="31168" y="1693"/>
                  <a:pt x="31168" y="1889"/>
                </a:cubicBezTo>
                <a:cubicBezTo>
                  <a:pt x="31182" y="2080"/>
                  <a:pt x="31331" y="2229"/>
                  <a:pt x="31521" y="2229"/>
                </a:cubicBezTo>
                <a:cubicBezTo>
                  <a:pt x="31725" y="2229"/>
                  <a:pt x="31888" y="2066"/>
                  <a:pt x="31875" y="1876"/>
                </a:cubicBezTo>
                <a:cubicBezTo>
                  <a:pt x="31875" y="1685"/>
                  <a:pt x="31712" y="1536"/>
                  <a:pt x="31535" y="1536"/>
                </a:cubicBezTo>
                <a:cubicBezTo>
                  <a:pt x="31527" y="1535"/>
                  <a:pt x="31519" y="1535"/>
                  <a:pt x="31511" y="1535"/>
                </a:cubicBezTo>
                <a:close/>
                <a:moveTo>
                  <a:pt x="43255" y="1535"/>
                </a:moveTo>
                <a:cubicBezTo>
                  <a:pt x="43075" y="1535"/>
                  <a:pt x="42925" y="1680"/>
                  <a:pt x="42912" y="1876"/>
                </a:cubicBezTo>
                <a:cubicBezTo>
                  <a:pt x="42912" y="2066"/>
                  <a:pt x="43061" y="2216"/>
                  <a:pt x="43252" y="2229"/>
                </a:cubicBezTo>
                <a:cubicBezTo>
                  <a:pt x="43455" y="2229"/>
                  <a:pt x="43619" y="2080"/>
                  <a:pt x="43619" y="1889"/>
                </a:cubicBezTo>
                <a:cubicBezTo>
                  <a:pt x="43619" y="1699"/>
                  <a:pt x="43469" y="1536"/>
                  <a:pt x="43279" y="1536"/>
                </a:cubicBezTo>
                <a:cubicBezTo>
                  <a:pt x="43271" y="1535"/>
                  <a:pt x="43263" y="1535"/>
                  <a:pt x="43255" y="1535"/>
                </a:cubicBezTo>
                <a:close/>
                <a:moveTo>
                  <a:pt x="75815" y="1533"/>
                </a:moveTo>
                <a:cubicBezTo>
                  <a:pt x="75644" y="1533"/>
                  <a:pt x="75505" y="1673"/>
                  <a:pt x="75492" y="1849"/>
                </a:cubicBezTo>
                <a:cubicBezTo>
                  <a:pt x="75465" y="2052"/>
                  <a:pt x="75615" y="2216"/>
                  <a:pt x="75819" y="2229"/>
                </a:cubicBezTo>
                <a:cubicBezTo>
                  <a:pt x="75827" y="2230"/>
                  <a:pt x="75835" y="2230"/>
                  <a:pt x="75843" y="2230"/>
                </a:cubicBezTo>
                <a:cubicBezTo>
                  <a:pt x="76024" y="2230"/>
                  <a:pt x="76186" y="2085"/>
                  <a:pt x="76199" y="1889"/>
                </a:cubicBezTo>
                <a:cubicBezTo>
                  <a:pt x="76199" y="1699"/>
                  <a:pt x="76050" y="1536"/>
                  <a:pt x="75859" y="1536"/>
                </a:cubicBezTo>
                <a:cubicBezTo>
                  <a:pt x="75844" y="1534"/>
                  <a:pt x="75829" y="1533"/>
                  <a:pt x="75815" y="1533"/>
                </a:cubicBezTo>
                <a:close/>
                <a:moveTo>
                  <a:pt x="96642" y="1550"/>
                </a:moveTo>
                <a:cubicBezTo>
                  <a:pt x="96452" y="1550"/>
                  <a:pt x="96289" y="1713"/>
                  <a:pt x="96289" y="1903"/>
                </a:cubicBezTo>
                <a:cubicBezTo>
                  <a:pt x="96289" y="2093"/>
                  <a:pt x="96438" y="2256"/>
                  <a:pt x="96628" y="2256"/>
                </a:cubicBezTo>
                <a:cubicBezTo>
                  <a:pt x="96636" y="2257"/>
                  <a:pt x="96643" y="2257"/>
                  <a:pt x="96650" y="2257"/>
                </a:cubicBezTo>
                <a:cubicBezTo>
                  <a:pt x="96831" y="2257"/>
                  <a:pt x="96982" y="2099"/>
                  <a:pt x="96982" y="1903"/>
                </a:cubicBezTo>
                <a:cubicBezTo>
                  <a:pt x="96982" y="1726"/>
                  <a:pt x="96832" y="1563"/>
                  <a:pt x="96642" y="1550"/>
                </a:cubicBezTo>
                <a:close/>
                <a:moveTo>
                  <a:pt x="2502" y="1849"/>
                </a:moveTo>
                <a:cubicBezTo>
                  <a:pt x="2380" y="1849"/>
                  <a:pt x="2284" y="1944"/>
                  <a:pt x="2298" y="2066"/>
                </a:cubicBezTo>
                <a:cubicBezTo>
                  <a:pt x="2284" y="2175"/>
                  <a:pt x="2380" y="2270"/>
                  <a:pt x="2502" y="2270"/>
                </a:cubicBezTo>
                <a:cubicBezTo>
                  <a:pt x="2624" y="2270"/>
                  <a:pt x="2719" y="2175"/>
                  <a:pt x="2719" y="2052"/>
                </a:cubicBezTo>
                <a:cubicBezTo>
                  <a:pt x="2706" y="1944"/>
                  <a:pt x="2611" y="1849"/>
                  <a:pt x="2502" y="1849"/>
                </a:cubicBezTo>
                <a:close/>
                <a:moveTo>
                  <a:pt x="19764" y="1550"/>
                </a:moveTo>
                <a:cubicBezTo>
                  <a:pt x="19560" y="1550"/>
                  <a:pt x="19397" y="1713"/>
                  <a:pt x="19397" y="1903"/>
                </a:cubicBezTo>
                <a:lnTo>
                  <a:pt x="19411" y="1917"/>
                </a:lnTo>
                <a:cubicBezTo>
                  <a:pt x="19411" y="2093"/>
                  <a:pt x="19560" y="2256"/>
                  <a:pt x="19751" y="2270"/>
                </a:cubicBezTo>
                <a:cubicBezTo>
                  <a:pt x="19954" y="2270"/>
                  <a:pt x="20118" y="2120"/>
                  <a:pt x="20118" y="1917"/>
                </a:cubicBezTo>
                <a:cubicBezTo>
                  <a:pt x="20118" y="1713"/>
                  <a:pt x="19968" y="1563"/>
                  <a:pt x="19764" y="1550"/>
                </a:cubicBezTo>
                <a:close/>
                <a:moveTo>
                  <a:pt x="52334" y="1550"/>
                </a:moveTo>
                <a:cubicBezTo>
                  <a:pt x="52148" y="1556"/>
                  <a:pt x="51991" y="1717"/>
                  <a:pt x="51991" y="1917"/>
                </a:cubicBezTo>
                <a:cubicBezTo>
                  <a:pt x="51991" y="2093"/>
                  <a:pt x="52141" y="2256"/>
                  <a:pt x="52331" y="2270"/>
                </a:cubicBezTo>
                <a:cubicBezTo>
                  <a:pt x="52521" y="2270"/>
                  <a:pt x="52685" y="2107"/>
                  <a:pt x="52685" y="1917"/>
                </a:cubicBezTo>
                <a:cubicBezTo>
                  <a:pt x="52685" y="1714"/>
                  <a:pt x="52523" y="1564"/>
                  <a:pt x="52334" y="1550"/>
                </a:cubicBezTo>
                <a:close/>
                <a:moveTo>
                  <a:pt x="64061" y="1563"/>
                </a:moveTo>
                <a:cubicBezTo>
                  <a:pt x="63871" y="1563"/>
                  <a:pt x="63721" y="1713"/>
                  <a:pt x="63708" y="1903"/>
                </a:cubicBezTo>
                <a:cubicBezTo>
                  <a:pt x="63708" y="2107"/>
                  <a:pt x="63871" y="2270"/>
                  <a:pt x="64075" y="2270"/>
                </a:cubicBezTo>
                <a:cubicBezTo>
                  <a:pt x="64252" y="2256"/>
                  <a:pt x="64415" y="2120"/>
                  <a:pt x="64428" y="1930"/>
                </a:cubicBezTo>
                <a:cubicBezTo>
                  <a:pt x="64428" y="1726"/>
                  <a:pt x="64265" y="1563"/>
                  <a:pt x="64061" y="1563"/>
                </a:cubicBezTo>
                <a:close/>
                <a:moveTo>
                  <a:pt x="111940" y="1847"/>
                </a:moveTo>
                <a:cubicBezTo>
                  <a:pt x="111828" y="1847"/>
                  <a:pt x="111743" y="1951"/>
                  <a:pt x="111743" y="2066"/>
                </a:cubicBezTo>
                <a:cubicBezTo>
                  <a:pt x="111743" y="2181"/>
                  <a:pt x="111838" y="2271"/>
                  <a:pt x="111951" y="2271"/>
                </a:cubicBezTo>
                <a:cubicBezTo>
                  <a:pt x="111958" y="2271"/>
                  <a:pt x="111966" y="2271"/>
                  <a:pt x="111974" y="2270"/>
                </a:cubicBezTo>
                <a:cubicBezTo>
                  <a:pt x="112083" y="2270"/>
                  <a:pt x="112178" y="2175"/>
                  <a:pt x="112178" y="2052"/>
                </a:cubicBezTo>
                <a:cubicBezTo>
                  <a:pt x="112164" y="1944"/>
                  <a:pt x="112083" y="1849"/>
                  <a:pt x="111960" y="1849"/>
                </a:cubicBezTo>
                <a:cubicBezTo>
                  <a:pt x="111953" y="1848"/>
                  <a:pt x="111947" y="1847"/>
                  <a:pt x="111940" y="1847"/>
                </a:cubicBezTo>
                <a:close/>
                <a:moveTo>
                  <a:pt x="105654" y="1604"/>
                </a:moveTo>
                <a:cubicBezTo>
                  <a:pt x="105463" y="1604"/>
                  <a:pt x="105314" y="1753"/>
                  <a:pt x="105314" y="1944"/>
                </a:cubicBezTo>
                <a:cubicBezTo>
                  <a:pt x="105314" y="2134"/>
                  <a:pt x="105463" y="2283"/>
                  <a:pt x="105654" y="2283"/>
                </a:cubicBezTo>
                <a:cubicBezTo>
                  <a:pt x="105844" y="2283"/>
                  <a:pt x="105980" y="2134"/>
                  <a:pt x="105980" y="1944"/>
                </a:cubicBezTo>
                <a:cubicBezTo>
                  <a:pt x="105980" y="1767"/>
                  <a:pt x="105844" y="1617"/>
                  <a:pt x="105654" y="1604"/>
                </a:cubicBezTo>
                <a:close/>
                <a:moveTo>
                  <a:pt x="7980" y="1604"/>
                </a:moveTo>
                <a:cubicBezTo>
                  <a:pt x="7789" y="1604"/>
                  <a:pt x="7640" y="1767"/>
                  <a:pt x="7640" y="1944"/>
                </a:cubicBezTo>
                <a:cubicBezTo>
                  <a:pt x="7640" y="2127"/>
                  <a:pt x="7778" y="2284"/>
                  <a:pt x="7958" y="2284"/>
                </a:cubicBezTo>
                <a:cubicBezTo>
                  <a:pt x="7965" y="2284"/>
                  <a:pt x="7972" y="2284"/>
                  <a:pt x="7980" y="2283"/>
                </a:cubicBezTo>
                <a:cubicBezTo>
                  <a:pt x="8170" y="2283"/>
                  <a:pt x="8319" y="2134"/>
                  <a:pt x="8319" y="1944"/>
                </a:cubicBezTo>
                <a:cubicBezTo>
                  <a:pt x="8319" y="1753"/>
                  <a:pt x="8170" y="1604"/>
                  <a:pt x="7980" y="1604"/>
                </a:cubicBezTo>
                <a:close/>
                <a:moveTo>
                  <a:pt x="5248" y="1699"/>
                </a:moveTo>
                <a:cubicBezTo>
                  <a:pt x="5084" y="1713"/>
                  <a:pt x="4962" y="1849"/>
                  <a:pt x="4962" y="2012"/>
                </a:cubicBezTo>
                <a:cubicBezTo>
                  <a:pt x="4962" y="2175"/>
                  <a:pt x="5098" y="2297"/>
                  <a:pt x="5261" y="2297"/>
                </a:cubicBezTo>
                <a:cubicBezTo>
                  <a:pt x="5424" y="2297"/>
                  <a:pt x="5547" y="2161"/>
                  <a:pt x="5560" y="1998"/>
                </a:cubicBezTo>
                <a:cubicBezTo>
                  <a:pt x="5547" y="1835"/>
                  <a:pt x="5411" y="1699"/>
                  <a:pt x="5248" y="1699"/>
                </a:cubicBezTo>
                <a:close/>
                <a:moveTo>
                  <a:pt x="40547" y="1590"/>
                </a:moveTo>
                <a:cubicBezTo>
                  <a:pt x="40356" y="1590"/>
                  <a:pt x="40193" y="1753"/>
                  <a:pt x="40193" y="1944"/>
                </a:cubicBezTo>
                <a:cubicBezTo>
                  <a:pt x="40193" y="2134"/>
                  <a:pt x="40343" y="2297"/>
                  <a:pt x="40533" y="2311"/>
                </a:cubicBezTo>
                <a:cubicBezTo>
                  <a:pt x="40723" y="2311"/>
                  <a:pt x="40886" y="2148"/>
                  <a:pt x="40900" y="1957"/>
                </a:cubicBezTo>
                <a:cubicBezTo>
                  <a:pt x="40900" y="1753"/>
                  <a:pt x="40737" y="1590"/>
                  <a:pt x="40547" y="1590"/>
                </a:cubicBezTo>
                <a:close/>
                <a:moveTo>
                  <a:pt x="73141" y="1590"/>
                </a:moveTo>
                <a:cubicBezTo>
                  <a:pt x="72937" y="1590"/>
                  <a:pt x="72774" y="1740"/>
                  <a:pt x="72774" y="1944"/>
                </a:cubicBezTo>
                <a:cubicBezTo>
                  <a:pt x="72774" y="2134"/>
                  <a:pt x="72923" y="2283"/>
                  <a:pt x="73114" y="2297"/>
                </a:cubicBezTo>
                <a:lnTo>
                  <a:pt x="73114" y="2311"/>
                </a:lnTo>
                <a:cubicBezTo>
                  <a:pt x="73304" y="2311"/>
                  <a:pt x="73467" y="2161"/>
                  <a:pt x="73481" y="1971"/>
                </a:cubicBezTo>
                <a:cubicBezTo>
                  <a:pt x="73481" y="1767"/>
                  <a:pt x="73331" y="1604"/>
                  <a:pt x="73141" y="1590"/>
                </a:cubicBezTo>
                <a:close/>
                <a:moveTo>
                  <a:pt x="84857" y="1577"/>
                </a:moveTo>
                <a:lnTo>
                  <a:pt x="84857" y="1590"/>
                </a:lnTo>
                <a:cubicBezTo>
                  <a:pt x="84667" y="1604"/>
                  <a:pt x="84518" y="1753"/>
                  <a:pt x="84518" y="1944"/>
                </a:cubicBezTo>
                <a:cubicBezTo>
                  <a:pt x="84518" y="2148"/>
                  <a:pt x="84681" y="2297"/>
                  <a:pt x="84871" y="2311"/>
                </a:cubicBezTo>
                <a:cubicBezTo>
                  <a:pt x="85075" y="2297"/>
                  <a:pt x="85224" y="2134"/>
                  <a:pt x="85224" y="1944"/>
                </a:cubicBezTo>
                <a:cubicBezTo>
                  <a:pt x="85224" y="1740"/>
                  <a:pt x="85061" y="1577"/>
                  <a:pt x="84857" y="1577"/>
                </a:cubicBezTo>
                <a:close/>
                <a:moveTo>
                  <a:pt x="93913" y="1617"/>
                </a:moveTo>
                <a:cubicBezTo>
                  <a:pt x="93721" y="1617"/>
                  <a:pt x="93570" y="1775"/>
                  <a:pt x="93570" y="1971"/>
                </a:cubicBezTo>
                <a:cubicBezTo>
                  <a:pt x="93570" y="2161"/>
                  <a:pt x="93720" y="2324"/>
                  <a:pt x="93923" y="2324"/>
                </a:cubicBezTo>
                <a:cubicBezTo>
                  <a:pt x="94114" y="2324"/>
                  <a:pt x="94277" y="2161"/>
                  <a:pt x="94277" y="1971"/>
                </a:cubicBezTo>
                <a:lnTo>
                  <a:pt x="94290" y="1971"/>
                </a:lnTo>
                <a:cubicBezTo>
                  <a:pt x="94277" y="1781"/>
                  <a:pt x="94127" y="1617"/>
                  <a:pt x="93937" y="1617"/>
                </a:cubicBezTo>
                <a:cubicBezTo>
                  <a:pt x="93929" y="1617"/>
                  <a:pt x="93921" y="1617"/>
                  <a:pt x="93913" y="1617"/>
                </a:cubicBezTo>
                <a:close/>
                <a:moveTo>
                  <a:pt x="17018" y="1604"/>
                </a:moveTo>
                <a:cubicBezTo>
                  <a:pt x="16815" y="1604"/>
                  <a:pt x="16638" y="1767"/>
                  <a:pt x="16638" y="1971"/>
                </a:cubicBezTo>
                <a:cubicBezTo>
                  <a:pt x="16638" y="2161"/>
                  <a:pt x="16801" y="2324"/>
                  <a:pt x="16991" y="2338"/>
                </a:cubicBezTo>
                <a:cubicBezTo>
                  <a:pt x="17195" y="2338"/>
                  <a:pt x="17358" y="2175"/>
                  <a:pt x="17358" y="1984"/>
                </a:cubicBezTo>
                <a:cubicBezTo>
                  <a:pt x="17372" y="1781"/>
                  <a:pt x="17209" y="1617"/>
                  <a:pt x="17018" y="1604"/>
                </a:cubicBezTo>
                <a:close/>
                <a:moveTo>
                  <a:pt x="28776" y="1604"/>
                </a:moveTo>
                <a:cubicBezTo>
                  <a:pt x="28572" y="1617"/>
                  <a:pt x="28422" y="1781"/>
                  <a:pt x="28409" y="1971"/>
                </a:cubicBezTo>
                <a:cubicBezTo>
                  <a:pt x="28422" y="2175"/>
                  <a:pt x="28585" y="2324"/>
                  <a:pt x="28776" y="2338"/>
                </a:cubicBezTo>
                <a:cubicBezTo>
                  <a:pt x="28980" y="2324"/>
                  <a:pt x="29143" y="2161"/>
                  <a:pt x="29143" y="1971"/>
                </a:cubicBezTo>
                <a:cubicBezTo>
                  <a:pt x="29129" y="1767"/>
                  <a:pt x="28966" y="1604"/>
                  <a:pt x="28776" y="1604"/>
                </a:cubicBezTo>
                <a:close/>
                <a:moveTo>
                  <a:pt x="61333" y="1617"/>
                </a:moveTo>
                <a:cubicBezTo>
                  <a:pt x="61140" y="1617"/>
                  <a:pt x="60989" y="1775"/>
                  <a:pt x="60989" y="1971"/>
                </a:cubicBezTo>
                <a:cubicBezTo>
                  <a:pt x="60989" y="2161"/>
                  <a:pt x="61153" y="2324"/>
                  <a:pt x="61356" y="2338"/>
                </a:cubicBezTo>
                <a:cubicBezTo>
                  <a:pt x="61547" y="2324"/>
                  <a:pt x="61710" y="2175"/>
                  <a:pt x="61710" y="1971"/>
                </a:cubicBezTo>
                <a:cubicBezTo>
                  <a:pt x="61710" y="1781"/>
                  <a:pt x="61547" y="1617"/>
                  <a:pt x="61356" y="1617"/>
                </a:cubicBezTo>
                <a:cubicBezTo>
                  <a:pt x="61348" y="1617"/>
                  <a:pt x="61341" y="1617"/>
                  <a:pt x="61333" y="1617"/>
                </a:cubicBezTo>
                <a:close/>
                <a:moveTo>
                  <a:pt x="37801" y="1645"/>
                </a:moveTo>
                <a:cubicBezTo>
                  <a:pt x="37597" y="1645"/>
                  <a:pt x="37434" y="1808"/>
                  <a:pt x="37434" y="2012"/>
                </a:cubicBezTo>
                <a:cubicBezTo>
                  <a:pt x="37448" y="2202"/>
                  <a:pt x="37597" y="2365"/>
                  <a:pt x="37801" y="2365"/>
                </a:cubicBezTo>
                <a:cubicBezTo>
                  <a:pt x="38005" y="2365"/>
                  <a:pt x="38154" y="2202"/>
                  <a:pt x="38154" y="1998"/>
                </a:cubicBezTo>
                <a:cubicBezTo>
                  <a:pt x="38154" y="1808"/>
                  <a:pt x="37991" y="1645"/>
                  <a:pt x="37801" y="1645"/>
                </a:cubicBezTo>
                <a:close/>
                <a:moveTo>
                  <a:pt x="49572" y="1645"/>
                </a:moveTo>
                <a:cubicBezTo>
                  <a:pt x="49368" y="1645"/>
                  <a:pt x="49219" y="1794"/>
                  <a:pt x="49205" y="1998"/>
                </a:cubicBezTo>
                <a:cubicBezTo>
                  <a:pt x="49205" y="2188"/>
                  <a:pt x="49354" y="2351"/>
                  <a:pt x="49545" y="2365"/>
                </a:cubicBezTo>
                <a:cubicBezTo>
                  <a:pt x="49749" y="2365"/>
                  <a:pt x="49925" y="2202"/>
                  <a:pt x="49925" y="1998"/>
                </a:cubicBezTo>
                <a:cubicBezTo>
                  <a:pt x="49925" y="1808"/>
                  <a:pt x="49762" y="1645"/>
                  <a:pt x="49572" y="1645"/>
                </a:cubicBezTo>
                <a:close/>
                <a:moveTo>
                  <a:pt x="70368" y="1645"/>
                </a:moveTo>
                <a:cubicBezTo>
                  <a:pt x="70178" y="1645"/>
                  <a:pt x="70015" y="1794"/>
                  <a:pt x="70015" y="1998"/>
                </a:cubicBezTo>
                <a:cubicBezTo>
                  <a:pt x="70015" y="2202"/>
                  <a:pt x="70178" y="2351"/>
                  <a:pt x="70368" y="2365"/>
                </a:cubicBezTo>
                <a:cubicBezTo>
                  <a:pt x="70572" y="2365"/>
                  <a:pt x="70721" y="2202"/>
                  <a:pt x="70735" y="2012"/>
                </a:cubicBezTo>
                <a:cubicBezTo>
                  <a:pt x="70735" y="1808"/>
                  <a:pt x="70572" y="1645"/>
                  <a:pt x="70368" y="1645"/>
                </a:cubicBezTo>
                <a:close/>
                <a:moveTo>
                  <a:pt x="82153" y="1645"/>
                </a:moveTo>
                <a:cubicBezTo>
                  <a:pt x="81949" y="1645"/>
                  <a:pt x="81786" y="1808"/>
                  <a:pt x="81786" y="1998"/>
                </a:cubicBezTo>
                <a:cubicBezTo>
                  <a:pt x="81786" y="2202"/>
                  <a:pt x="81949" y="2365"/>
                  <a:pt x="82153" y="2365"/>
                </a:cubicBezTo>
                <a:cubicBezTo>
                  <a:pt x="82343" y="2365"/>
                  <a:pt x="82506" y="2202"/>
                  <a:pt x="82506" y="1998"/>
                </a:cubicBezTo>
                <a:cubicBezTo>
                  <a:pt x="82506" y="1808"/>
                  <a:pt x="82343" y="1645"/>
                  <a:pt x="82153" y="1645"/>
                </a:cubicBezTo>
                <a:close/>
                <a:moveTo>
                  <a:pt x="26067" y="1671"/>
                </a:moveTo>
                <a:cubicBezTo>
                  <a:pt x="26060" y="1671"/>
                  <a:pt x="26052" y="1671"/>
                  <a:pt x="26044" y="1672"/>
                </a:cubicBezTo>
                <a:lnTo>
                  <a:pt x="26057" y="1672"/>
                </a:lnTo>
                <a:cubicBezTo>
                  <a:pt x="25853" y="1672"/>
                  <a:pt x="25704" y="1835"/>
                  <a:pt x="25690" y="2025"/>
                </a:cubicBezTo>
                <a:cubicBezTo>
                  <a:pt x="25690" y="2229"/>
                  <a:pt x="25853" y="2392"/>
                  <a:pt x="26057" y="2392"/>
                </a:cubicBezTo>
                <a:cubicBezTo>
                  <a:pt x="26261" y="2392"/>
                  <a:pt x="26424" y="2229"/>
                  <a:pt x="26424" y="2025"/>
                </a:cubicBezTo>
                <a:cubicBezTo>
                  <a:pt x="26424" y="1829"/>
                  <a:pt x="26261" y="1671"/>
                  <a:pt x="26067" y="1671"/>
                </a:cubicBezTo>
                <a:close/>
                <a:moveTo>
                  <a:pt x="58597" y="1672"/>
                </a:moveTo>
                <a:cubicBezTo>
                  <a:pt x="58393" y="1672"/>
                  <a:pt x="58230" y="1835"/>
                  <a:pt x="58230" y="2025"/>
                </a:cubicBezTo>
                <a:cubicBezTo>
                  <a:pt x="58230" y="2229"/>
                  <a:pt x="58393" y="2392"/>
                  <a:pt x="58584" y="2392"/>
                </a:cubicBezTo>
                <a:cubicBezTo>
                  <a:pt x="58787" y="2392"/>
                  <a:pt x="58951" y="2243"/>
                  <a:pt x="58951" y="2039"/>
                </a:cubicBezTo>
                <a:cubicBezTo>
                  <a:pt x="58951" y="1835"/>
                  <a:pt x="58801" y="1672"/>
                  <a:pt x="58597" y="1672"/>
                </a:cubicBezTo>
                <a:close/>
                <a:moveTo>
                  <a:pt x="102939" y="1685"/>
                </a:moveTo>
                <a:cubicBezTo>
                  <a:pt x="102745" y="1685"/>
                  <a:pt x="102582" y="1842"/>
                  <a:pt x="102582" y="2025"/>
                </a:cubicBezTo>
                <a:lnTo>
                  <a:pt x="102595" y="2025"/>
                </a:lnTo>
                <a:cubicBezTo>
                  <a:pt x="102595" y="2216"/>
                  <a:pt x="102745" y="2379"/>
                  <a:pt x="102935" y="2392"/>
                </a:cubicBezTo>
                <a:cubicBezTo>
                  <a:pt x="103125" y="2392"/>
                  <a:pt x="103302" y="2243"/>
                  <a:pt x="103316" y="2052"/>
                </a:cubicBezTo>
                <a:cubicBezTo>
                  <a:pt x="103316" y="1849"/>
                  <a:pt x="103153" y="1685"/>
                  <a:pt x="102962" y="1685"/>
                </a:cubicBezTo>
                <a:cubicBezTo>
                  <a:pt x="102954" y="1685"/>
                  <a:pt x="102946" y="1685"/>
                  <a:pt x="102939" y="1685"/>
                </a:cubicBezTo>
                <a:close/>
                <a:moveTo>
                  <a:pt x="91164" y="1672"/>
                </a:moveTo>
                <a:cubicBezTo>
                  <a:pt x="90960" y="1672"/>
                  <a:pt x="90797" y="1835"/>
                  <a:pt x="90797" y="2039"/>
                </a:cubicBezTo>
                <a:cubicBezTo>
                  <a:pt x="90811" y="2243"/>
                  <a:pt x="90974" y="2392"/>
                  <a:pt x="91164" y="2406"/>
                </a:cubicBezTo>
                <a:cubicBezTo>
                  <a:pt x="91368" y="2392"/>
                  <a:pt x="91518" y="2243"/>
                  <a:pt x="91531" y="2039"/>
                </a:cubicBezTo>
                <a:cubicBezTo>
                  <a:pt x="91518" y="1849"/>
                  <a:pt x="91368" y="1685"/>
                  <a:pt x="91164" y="1672"/>
                </a:cubicBezTo>
                <a:close/>
                <a:moveTo>
                  <a:pt x="109242" y="1821"/>
                </a:moveTo>
                <a:cubicBezTo>
                  <a:pt x="109092" y="1821"/>
                  <a:pt x="108957" y="1944"/>
                  <a:pt x="108943" y="2107"/>
                </a:cubicBezTo>
                <a:cubicBezTo>
                  <a:pt x="108943" y="2270"/>
                  <a:pt x="109065" y="2406"/>
                  <a:pt x="109242" y="2419"/>
                </a:cubicBezTo>
                <a:cubicBezTo>
                  <a:pt x="109391" y="2406"/>
                  <a:pt x="109527" y="2283"/>
                  <a:pt x="109527" y="2120"/>
                </a:cubicBezTo>
                <a:cubicBezTo>
                  <a:pt x="109527" y="1971"/>
                  <a:pt x="109405" y="1835"/>
                  <a:pt x="109242" y="1835"/>
                </a:cubicBezTo>
                <a:lnTo>
                  <a:pt x="109242" y="1821"/>
                </a:lnTo>
                <a:close/>
                <a:moveTo>
                  <a:pt x="14273" y="1699"/>
                </a:moveTo>
                <a:cubicBezTo>
                  <a:pt x="14069" y="1699"/>
                  <a:pt x="13906" y="1862"/>
                  <a:pt x="13906" y="2066"/>
                </a:cubicBezTo>
                <a:cubicBezTo>
                  <a:pt x="13919" y="2270"/>
                  <a:pt x="14083" y="2433"/>
                  <a:pt x="14286" y="2433"/>
                </a:cubicBezTo>
                <a:cubicBezTo>
                  <a:pt x="14490" y="2433"/>
                  <a:pt x="14653" y="2270"/>
                  <a:pt x="14640" y="2066"/>
                </a:cubicBezTo>
                <a:cubicBezTo>
                  <a:pt x="14640" y="1862"/>
                  <a:pt x="14477" y="1699"/>
                  <a:pt x="14273" y="1699"/>
                </a:cubicBezTo>
                <a:close/>
                <a:moveTo>
                  <a:pt x="35083" y="1699"/>
                </a:moveTo>
                <a:cubicBezTo>
                  <a:pt x="34879" y="1699"/>
                  <a:pt x="34716" y="1862"/>
                  <a:pt x="34716" y="2066"/>
                </a:cubicBezTo>
                <a:cubicBezTo>
                  <a:pt x="34716" y="2270"/>
                  <a:pt x="34865" y="2419"/>
                  <a:pt x="35069" y="2433"/>
                </a:cubicBezTo>
                <a:cubicBezTo>
                  <a:pt x="35273" y="2433"/>
                  <a:pt x="35436" y="2270"/>
                  <a:pt x="35436" y="2066"/>
                </a:cubicBezTo>
                <a:cubicBezTo>
                  <a:pt x="35436" y="1862"/>
                  <a:pt x="35286" y="1699"/>
                  <a:pt x="35083" y="1699"/>
                </a:cubicBezTo>
                <a:close/>
                <a:moveTo>
                  <a:pt x="46853" y="1699"/>
                </a:moveTo>
                <a:cubicBezTo>
                  <a:pt x="46650" y="1699"/>
                  <a:pt x="46486" y="1862"/>
                  <a:pt x="46486" y="2066"/>
                </a:cubicBezTo>
                <a:cubicBezTo>
                  <a:pt x="46486" y="2270"/>
                  <a:pt x="46636" y="2419"/>
                  <a:pt x="46840" y="2433"/>
                </a:cubicBezTo>
                <a:cubicBezTo>
                  <a:pt x="47044" y="2433"/>
                  <a:pt x="47207" y="2283"/>
                  <a:pt x="47220" y="2080"/>
                </a:cubicBezTo>
                <a:cubicBezTo>
                  <a:pt x="47220" y="1876"/>
                  <a:pt x="47057" y="1713"/>
                  <a:pt x="46853" y="1699"/>
                </a:cubicBezTo>
                <a:close/>
                <a:moveTo>
                  <a:pt x="79380" y="1699"/>
                </a:moveTo>
                <a:cubicBezTo>
                  <a:pt x="79189" y="1699"/>
                  <a:pt x="79026" y="1862"/>
                  <a:pt x="79026" y="2052"/>
                </a:cubicBezTo>
                <a:cubicBezTo>
                  <a:pt x="79026" y="2256"/>
                  <a:pt x="79189" y="2433"/>
                  <a:pt x="79393" y="2433"/>
                </a:cubicBezTo>
                <a:cubicBezTo>
                  <a:pt x="79597" y="2419"/>
                  <a:pt x="79747" y="2270"/>
                  <a:pt x="79747" y="2066"/>
                </a:cubicBezTo>
                <a:cubicBezTo>
                  <a:pt x="79747" y="1862"/>
                  <a:pt x="79584" y="1699"/>
                  <a:pt x="79380" y="1699"/>
                </a:cubicBezTo>
                <a:close/>
                <a:moveTo>
                  <a:pt x="23322" y="1725"/>
                </a:moveTo>
                <a:cubicBezTo>
                  <a:pt x="23314" y="1725"/>
                  <a:pt x="23306" y="1726"/>
                  <a:pt x="23298" y="1726"/>
                </a:cubicBezTo>
                <a:cubicBezTo>
                  <a:pt x="23094" y="1726"/>
                  <a:pt x="22931" y="1889"/>
                  <a:pt x="22931" y="2093"/>
                </a:cubicBezTo>
                <a:cubicBezTo>
                  <a:pt x="22931" y="2297"/>
                  <a:pt x="23108" y="2460"/>
                  <a:pt x="23298" y="2460"/>
                </a:cubicBezTo>
                <a:cubicBezTo>
                  <a:pt x="23502" y="2460"/>
                  <a:pt x="23665" y="2283"/>
                  <a:pt x="23665" y="2093"/>
                </a:cubicBezTo>
                <a:lnTo>
                  <a:pt x="23665" y="2080"/>
                </a:lnTo>
                <a:cubicBezTo>
                  <a:pt x="23665" y="1884"/>
                  <a:pt x="23514" y="1725"/>
                  <a:pt x="23322" y="1725"/>
                </a:cubicBezTo>
                <a:close/>
                <a:moveTo>
                  <a:pt x="55865" y="1726"/>
                </a:moveTo>
                <a:cubicBezTo>
                  <a:pt x="55661" y="1726"/>
                  <a:pt x="55512" y="1889"/>
                  <a:pt x="55512" y="2093"/>
                </a:cubicBezTo>
                <a:cubicBezTo>
                  <a:pt x="55498" y="2297"/>
                  <a:pt x="55661" y="2460"/>
                  <a:pt x="55865" y="2460"/>
                </a:cubicBezTo>
                <a:cubicBezTo>
                  <a:pt x="56069" y="2460"/>
                  <a:pt x="56232" y="2297"/>
                  <a:pt x="56232" y="2093"/>
                </a:cubicBezTo>
                <a:cubicBezTo>
                  <a:pt x="56232" y="1889"/>
                  <a:pt x="56069" y="1726"/>
                  <a:pt x="55865" y="1726"/>
                </a:cubicBezTo>
                <a:close/>
                <a:moveTo>
                  <a:pt x="67636" y="1726"/>
                </a:moveTo>
                <a:cubicBezTo>
                  <a:pt x="67446" y="1726"/>
                  <a:pt x="67283" y="1889"/>
                  <a:pt x="67283" y="2093"/>
                </a:cubicBezTo>
                <a:cubicBezTo>
                  <a:pt x="67283" y="2297"/>
                  <a:pt x="67446" y="2460"/>
                  <a:pt x="67650" y="2460"/>
                </a:cubicBezTo>
                <a:cubicBezTo>
                  <a:pt x="67840" y="2460"/>
                  <a:pt x="68017" y="2297"/>
                  <a:pt x="68017" y="2093"/>
                </a:cubicBezTo>
                <a:cubicBezTo>
                  <a:pt x="68003" y="1889"/>
                  <a:pt x="67840" y="1726"/>
                  <a:pt x="67636" y="1726"/>
                </a:cubicBezTo>
                <a:close/>
                <a:moveTo>
                  <a:pt x="100190" y="1726"/>
                </a:moveTo>
                <a:cubicBezTo>
                  <a:pt x="99986" y="1726"/>
                  <a:pt x="99823" y="1889"/>
                  <a:pt x="99823" y="2080"/>
                </a:cubicBezTo>
                <a:cubicBezTo>
                  <a:pt x="99809" y="2283"/>
                  <a:pt x="99972" y="2447"/>
                  <a:pt x="100176" y="2460"/>
                </a:cubicBezTo>
                <a:cubicBezTo>
                  <a:pt x="100380" y="2460"/>
                  <a:pt x="100543" y="2297"/>
                  <a:pt x="100556" y="2093"/>
                </a:cubicBezTo>
                <a:cubicBezTo>
                  <a:pt x="100556" y="1889"/>
                  <a:pt x="100393" y="1726"/>
                  <a:pt x="100190" y="1726"/>
                </a:cubicBezTo>
                <a:close/>
                <a:moveTo>
                  <a:pt x="599" y="2311"/>
                </a:moveTo>
                <a:cubicBezTo>
                  <a:pt x="572" y="2311"/>
                  <a:pt x="545" y="2351"/>
                  <a:pt x="490" y="2392"/>
                </a:cubicBezTo>
                <a:cubicBezTo>
                  <a:pt x="545" y="2447"/>
                  <a:pt x="572" y="2487"/>
                  <a:pt x="599" y="2487"/>
                </a:cubicBezTo>
                <a:cubicBezTo>
                  <a:pt x="640" y="2487"/>
                  <a:pt x="667" y="2433"/>
                  <a:pt x="694" y="2406"/>
                </a:cubicBezTo>
                <a:cubicBezTo>
                  <a:pt x="667" y="2379"/>
                  <a:pt x="640" y="2324"/>
                  <a:pt x="599" y="2311"/>
                </a:cubicBezTo>
                <a:close/>
                <a:moveTo>
                  <a:pt x="44108" y="1753"/>
                </a:moveTo>
                <a:cubicBezTo>
                  <a:pt x="43893" y="1753"/>
                  <a:pt x="43731" y="1913"/>
                  <a:pt x="43727" y="2114"/>
                </a:cubicBezTo>
                <a:lnTo>
                  <a:pt x="43727" y="2114"/>
                </a:lnTo>
                <a:cubicBezTo>
                  <a:pt x="43727" y="2111"/>
                  <a:pt x="43727" y="2109"/>
                  <a:pt x="43727" y="2107"/>
                </a:cubicBezTo>
                <a:lnTo>
                  <a:pt x="43727" y="2120"/>
                </a:lnTo>
                <a:cubicBezTo>
                  <a:pt x="43727" y="2118"/>
                  <a:pt x="43727" y="2116"/>
                  <a:pt x="43727" y="2114"/>
                </a:cubicBezTo>
                <a:lnTo>
                  <a:pt x="43727" y="2114"/>
                </a:lnTo>
                <a:cubicBezTo>
                  <a:pt x="43731" y="2315"/>
                  <a:pt x="43893" y="2487"/>
                  <a:pt x="44094" y="2487"/>
                </a:cubicBezTo>
                <a:cubicBezTo>
                  <a:pt x="44298" y="2487"/>
                  <a:pt x="44461" y="2324"/>
                  <a:pt x="44461" y="2120"/>
                </a:cubicBezTo>
                <a:cubicBezTo>
                  <a:pt x="44475" y="1917"/>
                  <a:pt x="44312" y="1753"/>
                  <a:pt x="44108" y="1753"/>
                </a:cubicBezTo>
                <a:close/>
                <a:moveTo>
                  <a:pt x="76675" y="1753"/>
                </a:moveTo>
                <a:cubicBezTo>
                  <a:pt x="76471" y="1753"/>
                  <a:pt x="76308" y="1917"/>
                  <a:pt x="76294" y="2120"/>
                </a:cubicBezTo>
                <a:cubicBezTo>
                  <a:pt x="76294" y="2324"/>
                  <a:pt x="76457" y="2487"/>
                  <a:pt x="76661" y="2487"/>
                </a:cubicBezTo>
                <a:cubicBezTo>
                  <a:pt x="76865" y="2487"/>
                  <a:pt x="77028" y="2324"/>
                  <a:pt x="77028" y="2120"/>
                </a:cubicBezTo>
                <a:cubicBezTo>
                  <a:pt x="77028" y="1917"/>
                  <a:pt x="76865" y="1753"/>
                  <a:pt x="76675" y="1753"/>
                </a:cubicBezTo>
                <a:close/>
                <a:moveTo>
                  <a:pt x="88446" y="1753"/>
                </a:moveTo>
                <a:cubicBezTo>
                  <a:pt x="88242" y="1753"/>
                  <a:pt x="88079" y="1917"/>
                  <a:pt x="88079" y="2120"/>
                </a:cubicBezTo>
                <a:cubicBezTo>
                  <a:pt x="88079" y="2324"/>
                  <a:pt x="88242" y="2487"/>
                  <a:pt x="88446" y="2487"/>
                </a:cubicBezTo>
                <a:cubicBezTo>
                  <a:pt x="88636" y="2487"/>
                  <a:pt x="88813" y="2324"/>
                  <a:pt x="88813" y="2120"/>
                </a:cubicBezTo>
                <a:cubicBezTo>
                  <a:pt x="88799" y="1917"/>
                  <a:pt x="88650" y="1753"/>
                  <a:pt x="88446" y="1753"/>
                </a:cubicBezTo>
                <a:close/>
                <a:moveTo>
                  <a:pt x="11582" y="1753"/>
                </a:moveTo>
                <a:cubicBezTo>
                  <a:pt x="11364" y="1753"/>
                  <a:pt x="11187" y="1917"/>
                  <a:pt x="11187" y="2120"/>
                </a:cubicBezTo>
                <a:cubicBezTo>
                  <a:pt x="11187" y="2324"/>
                  <a:pt x="11351" y="2501"/>
                  <a:pt x="11554" y="2501"/>
                </a:cubicBezTo>
                <a:cubicBezTo>
                  <a:pt x="11758" y="2501"/>
                  <a:pt x="11921" y="2338"/>
                  <a:pt x="11921" y="2134"/>
                </a:cubicBezTo>
                <a:lnTo>
                  <a:pt x="11935" y="2134"/>
                </a:lnTo>
                <a:cubicBezTo>
                  <a:pt x="11935" y="1930"/>
                  <a:pt x="11772" y="1767"/>
                  <a:pt x="11582" y="1753"/>
                </a:cubicBezTo>
                <a:close/>
                <a:moveTo>
                  <a:pt x="97471" y="1781"/>
                </a:moveTo>
                <a:cubicBezTo>
                  <a:pt x="97267" y="1781"/>
                  <a:pt x="97090" y="1944"/>
                  <a:pt x="97090" y="2148"/>
                </a:cubicBezTo>
                <a:cubicBezTo>
                  <a:pt x="97090" y="2351"/>
                  <a:pt x="97254" y="2515"/>
                  <a:pt x="97457" y="2515"/>
                </a:cubicBezTo>
                <a:cubicBezTo>
                  <a:pt x="97661" y="2515"/>
                  <a:pt x="97824" y="2351"/>
                  <a:pt x="97838" y="2148"/>
                </a:cubicBezTo>
                <a:cubicBezTo>
                  <a:pt x="97824" y="1944"/>
                  <a:pt x="97661" y="1781"/>
                  <a:pt x="97471" y="1781"/>
                </a:cubicBezTo>
                <a:close/>
                <a:moveTo>
                  <a:pt x="32341" y="1793"/>
                </a:moveTo>
                <a:cubicBezTo>
                  <a:pt x="32135" y="1793"/>
                  <a:pt x="31984" y="1965"/>
                  <a:pt x="31984" y="2161"/>
                </a:cubicBezTo>
                <a:cubicBezTo>
                  <a:pt x="31997" y="2365"/>
                  <a:pt x="32160" y="2528"/>
                  <a:pt x="32364" y="2528"/>
                </a:cubicBezTo>
                <a:cubicBezTo>
                  <a:pt x="32568" y="2528"/>
                  <a:pt x="32731" y="2351"/>
                  <a:pt x="32718" y="2161"/>
                </a:cubicBezTo>
                <a:lnTo>
                  <a:pt x="32731" y="2161"/>
                </a:lnTo>
                <a:cubicBezTo>
                  <a:pt x="32731" y="1957"/>
                  <a:pt x="32568" y="1794"/>
                  <a:pt x="32364" y="1794"/>
                </a:cubicBezTo>
                <a:cubicBezTo>
                  <a:pt x="32356" y="1794"/>
                  <a:pt x="32348" y="1793"/>
                  <a:pt x="32341" y="1793"/>
                </a:cubicBezTo>
                <a:close/>
                <a:moveTo>
                  <a:pt x="64890" y="1781"/>
                </a:moveTo>
                <a:lnTo>
                  <a:pt x="64890" y="1794"/>
                </a:lnTo>
                <a:cubicBezTo>
                  <a:pt x="64687" y="1794"/>
                  <a:pt x="64523" y="1957"/>
                  <a:pt x="64523" y="2161"/>
                </a:cubicBezTo>
                <a:cubicBezTo>
                  <a:pt x="64523" y="2365"/>
                  <a:pt x="64700" y="2528"/>
                  <a:pt x="64904" y="2528"/>
                </a:cubicBezTo>
                <a:cubicBezTo>
                  <a:pt x="65108" y="2528"/>
                  <a:pt x="65271" y="2351"/>
                  <a:pt x="65271" y="2148"/>
                </a:cubicBezTo>
                <a:cubicBezTo>
                  <a:pt x="65271" y="1944"/>
                  <a:pt x="65094" y="1781"/>
                  <a:pt x="64890" y="1781"/>
                </a:cubicBezTo>
                <a:close/>
                <a:moveTo>
                  <a:pt x="20556" y="1793"/>
                </a:moveTo>
                <a:cubicBezTo>
                  <a:pt x="20363" y="1793"/>
                  <a:pt x="20213" y="1952"/>
                  <a:pt x="20213" y="2148"/>
                </a:cubicBezTo>
                <a:lnTo>
                  <a:pt x="20213" y="2161"/>
                </a:lnTo>
                <a:cubicBezTo>
                  <a:pt x="20213" y="2358"/>
                  <a:pt x="20364" y="2529"/>
                  <a:pt x="20570" y="2529"/>
                </a:cubicBezTo>
                <a:cubicBezTo>
                  <a:pt x="20578" y="2529"/>
                  <a:pt x="20585" y="2529"/>
                  <a:pt x="20593" y="2528"/>
                </a:cubicBezTo>
                <a:cubicBezTo>
                  <a:pt x="20797" y="2528"/>
                  <a:pt x="20960" y="2365"/>
                  <a:pt x="20960" y="2161"/>
                </a:cubicBezTo>
                <a:cubicBezTo>
                  <a:pt x="20960" y="1965"/>
                  <a:pt x="20796" y="1793"/>
                  <a:pt x="20602" y="1793"/>
                </a:cubicBezTo>
                <a:cubicBezTo>
                  <a:pt x="20594" y="1793"/>
                  <a:pt x="20587" y="1794"/>
                  <a:pt x="20580" y="1794"/>
                </a:cubicBezTo>
                <a:cubicBezTo>
                  <a:pt x="20572" y="1794"/>
                  <a:pt x="20564" y="1793"/>
                  <a:pt x="20556" y="1793"/>
                </a:cubicBezTo>
                <a:close/>
                <a:moveTo>
                  <a:pt x="112790" y="2120"/>
                </a:moveTo>
                <a:lnTo>
                  <a:pt x="112790" y="2120"/>
                </a:lnTo>
                <a:cubicBezTo>
                  <a:pt x="112667" y="2134"/>
                  <a:pt x="112586" y="2229"/>
                  <a:pt x="112586" y="2338"/>
                </a:cubicBezTo>
                <a:cubicBezTo>
                  <a:pt x="112586" y="2447"/>
                  <a:pt x="112681" y="2542"/>
                  <a:pt x="112790" y="2542"/>
                </a:cubicBezTo>
                <a:cubicBezTo>
                  <a:pt x="112898" y="2528"/>
                  <a:pt x="112993" y="2447"/>
                  <a:pt x="112993" y="2324"/>
                </a:cubicBezTo>
                <a:cubicBezTo>
                  <a:pt x="112980" y="2216"/>
                  <a:pt x="112898" y="2134"/>
                  <a:pt x="112776" y="2134"/>
                </a:cubicBezTo>
                <a:lnTo>
                  <a:pt x="112790" y="2120"/>
                </a:lnTo>
                <a:close/>
                <a:moveTo>
                  <a:pt x="8809" y="1821"/>
                </a:moveTo>
                <a:cubicBezTo>
                  <a:pt x="8605" y="1821"/>
                  <a:pt x="8442" y="1971"/>
                  <a:pt x="8442" y="2188"/>
                </a:cubicBezTo>
                <a:cubicBezTo>
                  <a:pt x="8442" y="2379"/>
                  <a:pt x="8591" y="2542"/>
                  <a:pt x="8795" y="2555"/>
                </a:cubicBezTo>
                <a:cubicBezTo>
                  <a:pt x="8999" y="2555"/>
                  <a:pt x="9162" y="2392"/>
                  <a:pt x="9176" y="2202"/>
                </a:cubicBezTo>
                <a:cubicBezTo>
                  <a:pt x="9176" y="1998"/>
                  <a:pt x="9013" y="1821"/>
                  <a:pt x="8809" y="1821"/>
                </a:cubicBezTo>
                <a:close/>
                <a:moveTo>
                  <a:pt x="41398" y="1821"/>
                </a:moveTo>
                <a:cubicBezTo>
                  <a:pt x="41391" y="1821"/>
                  <a:pt x="41383" y="1821"/>
                  <a:pt x="41376" y="1821"/>
                </a:cubicBezTo>
                <a:cubicBezTo>
                  <a:pt x="41172" y="1821"/>
                  <a:pt x="41009" y="1984"/>
                  <a:pt x="41009" y="2202"/>
                </a:cubicBezTo>
                <a:cubicBezTo>
                  <a:pt x="41022" y="2392"/>
                  <a:pt x="41172" y="2542"/>
                  <a:pt x="41376" y="2555"/>
                </a:cubicBezTo>
                <a:cubicBezTo>
                  <a:pt x="41580" y="2555"/>
                  <a:pt x="41743" y="2379"/>
                  <a:pt x="41743" y="2175"/>
                </a:cubicBezTo>
                <a:cubicBezTo>
                  <a:pt x="41730" y="1979"/>
                  <a:pt x="41579" y="1821"/>
                  <a:pt x="41398" y="1821"/>
                </a:cubicBezTo>
                <a:close/>
                <a:moveTo>
                  <a:pt x="73921" y="1821"/>
                </a:moveTo>
                <a:cubicBezTo>
                  <a:pt x="73739" y="1821"/>
                  <a:pt x="73576" y="1979"/>
                  <a:pt x="73576" y="2175"/>
                </a:cubicBezTo>
                <a:cubicBezTo>
                  <a:pt x="73562" y="2379"/>
                  <a:pt x="73739" y="2555"/>
                  <a:pt x="73943" y="2555"/>
                </a:cubicBezTo>
                <a:cubicBezTo>
                  <a:pt x="74147" y="2555"/>
                  <a:pt x="74310" y="2392"/>
                  <a:pt x="74310" y="2188"/>
                </a:cubicBezTo>
                <a:cubicBezTo>
                  <a:pt x="74323" y="1984"/>
                  <a:pt x="74160" y="1821"/>
                  <a:pt x="73956" y="1821"/>
                </a:cubicBezTo>
                <a:lnTo>
                  <a:pt x="73943" y="1821"/>
                </a:lnTo>
                <a:cubicBezTo>
                  <a:pt x="73935" y="1821"/>
                  <a:pt x="73928" y="1821"/>
                  <a:pt x="73921" y="1821"/>
                </a:cubicBezTo>
                <a:close/>
                <a:moveTo>
                  <a:pt x="85710" y="1821"/>
                </a:moveTo>
                <a:cubicBezTo>
                  <a:pt x="85702" y="1821"/>
                  <a:pt x="85695" y="1821"/>
                  <a:pt x="85687" y="1821"/>
                </a:cubicBezTo>
                <a:cubicBezTo>
                  <a:pt x="85679" y="1821"/>
                  <a:pt x="85672" y="1821"/>
                  <a:pt x="85665" y="1821"/>
                </a:cubicBezTo>
                <a:cubicBezTo>
                  <a:pt x="85471" y="1821"/>
                  <a:pt x="85320" y="1992"/>
                  <a:pt x="85320" y="2188"/>
                </a:cubicBezTo>
                <a:cubicBezTo>
                  <a:pt x="85320" y="2392"/>
                  <a:pt x="85483" y="2555"/>
                  <a:pt x="85700" y="2555"/>
                </a:cubicBezTo>
                <a:cubicBezTo>
                  <a:pt x="85904" y="2542"/>
                  <a:pt x="86067" y="2379"/>
                  <a:pt x="86054" y="2175"/>
                </a:cubicBezTo>
                <a:cubicBezTo>
                  <a:pt x="86054" y="1979"/>
                  <a:pt x="85903" y="1821"/>
                  <a:pt x="85710" y="1821"/>
                </a:cubicBezTo>
                <a:close/>
                <a:moveTo>
                  <a:pt x="106483" y="1876"/>
                </a:moveTo>
                <a:cubicBezTo>
                  <a:pt x="106292" y="1876"/>
                  <a:pt x="106143" y="2025"/>
                  <a:pt x="106143" y="2216"/>
                </a:cubicBezTo>
                <a:cubicBezTo>
                  <a:pt x="106143" y="2392"/>
                  <a:pt x="106292" y="2555"/>
                  <a:pt x="106483" y="2555"/>
                </a:cubicBezTo>
                <a:cubicBezTo>
                  <a:pt x="106673" y="2555"/>
                  <a:pt x="106823" y="2392"/>
                  <a:pt x="106823" y="2216"/>
                </a:cubicBezTo>
                <a:cubicBezTo>
                  <a:pt x="106823" y="2025"/>
                  <a:pt x="106673" y="1876"/>
                  <a:pt x="106483" y="1876"/>
                </a:cubicBezTo>
                <a:close/>
                <a:moveTo>
                  <a:pt x="53124" y="1821"/>
                </a:moveTo>
                <a:cubicBezTo>
                  <a:pt x="52943" y="1821"/>
                  <a:pt x="52780" y="1979"/>
                  <a:pt x="52780" y="2175"/>
                </a:cubicBezTo>
                <a:cubicBezTo>
                  <a:pt x="52766" y="2379"/>
                  <a:pt x="52929" y="2555"/>
                  <a:pt x="53147" y="2555"/>
                </a:cubicBezTo>
                <a:cubicBezTo>
                  <a:pt x="53154" y="2556"/>
                  <a:pt x="53162" y="2556"/>
                  <a:pt x="53169" y="2556"/>
                </a:cubicBezTo>
                <a:cubicBezTo>
                  <a:pt x="53351" y="2556"/>
                  <a:pt x="53514" y="2398"/>
                  <a:pt x="53514" y="2202"/>
                </a:cubicBezTo>
                <a:cubicBezTo>
                  <a:pt x="53527" y="1984"/>
                  <a:pt x="53364" y="1821"/>
                  <a:pt x="53147" y="1821"/>
                </a:cubicBezTo>
                <a:cubicBezTo>
                  <a:pt x="53139" y="1821"/>
                  <a:pt x="53132" y="1821"/>
                  <a:pt x="53124" y="1821"/>
                </a:cubicBezTo>
                <a:close/>
                <a:moveTo>
                  <a:pt x="3320" y="2051"/>
                </a:moveTo>
                <a:cubicBezTo>
                  <a:pt x="3182" y="2051"/>
                  <a:pt x="3073" y="2156"/>
                  <a:pt x="3073" y="2297"/>
                </a:cubicBezTo>
                <a:cubicBezTo>
                  <a:pt x="3059" y="2447"/>
                  <a:pt x="3182" y="2569"/>
                  <a:pt x="3317" y="2569"/>
                </a:cubicBezTo>
                <a:cubicBezTo>
                  <a:pt x="3467" y="2569"/>
                  <a:pt x="3589" y="2460"/>
                  <a:pt x="3589" y="2311"/>
                </a:cubicBezTo>
                <a:cubicBezTo>
                  <a:pt x="3589" y="2175"/>
                  <a:pt x="3481" y="2052"/>
                  <a:pt x="3345" y="2052"/>
                </a:cubicBezTo>
                <a:cubicBezTo>
                  <a:pt x="3336" y="2052"/>
                  <a:pt x="3328" y="2051"/>
                  <a:pt x="3320" y="2051"/>
                </a:cubicBezTo>
                <a:close/>
                <a:moveTo>
                  <a:pt x="6090" y="1917"/>
                </a:moveTo>
                <a:cubicBezTo>
                  <a:pt x="5900" y="1917"/>
                  <a:pt x="5751" y="2066"/>
                  <a:pt x="5751" y="2256"/>
                </a:cubicBezTo>
                <a:cubicBezTo>
                  <a:pt x="5751" y="2433"/>
                  <a:pt x="5914" y="2583"/>
                  <a:pt x="6090" y="2583"/>
                </a:cubicBezTo>
                <a:cubicBezTo>
                  <a:pt x="6267" y="2569"/>
                  <a:pt x="6403" y="2433"/>
                  <a:pt x="6417" y="2256"/>
                </a:cubicBezTo>
                <a:cubicBezTo>
                  <a:pt x="6417" y="2066"/>
                  <a:pt x="6267" y="1917"/>
                  <a:pt x="6090" y="1917"/>
                </a:cubicBezTo>
                <a:close/>
                <a:moveTo>
                  <a:pt x="94739" y="1849"/>
                </a:moveTo>
                <a:cubicBezTo>
                  <a:pt x="94535" y="1849"/>
                  <a:pt x="94386" y="2012"/>
                  <a:pt x="94386" y="2216"/>
                </a:cubicBezTo>
                <a:cubicBezTo>
                  <a:pt x="94373" y="2412"/>
                  <a:pt x="94524" y="2583"/>
                  <a:pt x="94729" y="2583"/>
                </a:cubicBezTo>
                <a:cubicBezTo>
                  <a:pt x="94737" y="2583"/>
                  <a:pt x="94745" y="2583"/>
                  <a:pt x="94753" y="2583"/>
                </a:cubicBezTo>
                <a:cubicBezTo>
                  <a:pt x="94943" y="2583"/>
                  <a:pt x="95106" y="2419"/>
                  <a:pt x="95106" y="2216"/>
                </a:cubicBezTo>
                <a:lnTo>
                  <a:pt x="95106" y="2229"/>
                </a:lnTo>
                <a:cubicBezTo>
                  <a:pt x="95120" y="2012"/>
                  <a:pt x="94943" y="1849"/>
                  <a:pt x="94739" y="1849"/>
                </a:cubicBezTo>
                <a:close/>
                <a:moveTo>
                  <a:pt x="29627" y="1848"/>
                </a:moveTo>
                <a:cubicBezTo>
                  <a:pt x="29620" y="1848"/>
                  <a:pt x="29612" y="1848"/>
                  <a:pt x="29605" y="1849"/>
                </a:cubicBezTo>
                <a:cubicBezTo>
                  <a:pt x="29597" y="1848"/>
                  <a:pt x="29589" y="1848"/>
                  <a:pt x="29581" y="1848"/>
                </a:cubicBezTo>
                <a:cubicBezTo>
                  <a:pt x="29376" y="1848"/>
                  <a:pt x="29224" y="2020"/>
                  <a:pt x="29224" y="2229"/>
                </a:cubicBezTo>
                <a:lnTo>
                  <a:pt x="29238" y="2229"/>
                </a:lnTo>
                <a:cubicBezTo>
                  <a:pt x="29238" y="2425"/>
                  <a:pt x="29389" y="2583"/>
                  <a:pt x="29581" y="2583"/>
                </a:cubicBezTo>
                <a:cubicBezTo>
                  <a:pt x="29589" y="2583"/>
                  <a:pt x="29597" y="2583"/>
                  <a:pt x="29605" y="2583"/>
                </a:cubicBezTo>
                <a:cubicBezTo>
                  <a:pt x="29612" y="2583"/>
                  <a:pt x="29620" y="2583"/>
                  <a:pt x="29627" y="2583"/>
                </a:cubicBezTo>
                <a:cubicBezTo>
                  <a:pt x="29821" y="2583"/>
                  <a:pt x="29985" y="2412"/>
                  <a:pt x="29972" y="2216"/>
                </a:cubicBezTo>
                <a:cubicBezTo>
                  <a:pt x="29985" y="2019"/>
                  <a:pt x="29821" y="1848"/>
                  <a:pt x="29627" y="1848"/>
                </a:cubicBezTo>
                <a:close/>
                <a:moveTo>
                  <a:pt x="62172" y="1849"/>
                </a:moveTo>
                <a:cubicBezTo>
                  <a:pt x="61968" y="1849"/>
                  <a:pt x="61805" y="1998"/>
                  <a:pt x="61805" y="2216"/>
                </a:cubicBezTo>
                <a:cubicBezTo>
                  <a:pt x="61791" y="2419"/>
                  <a:pt x="61954" y="2596"/>
                  <a:pt x="62172" y="2596"/>
                </a:cubicBezTo>
                <a:cubicBezTo>
                  <a:pt x="62376" y="2596"/>
                  <a:pt x="62539" y="2433"/>
                  <a:pt x="62539" y="2229"/>
                </a:cubicBezTo>
                <a:cubicBezTo>
                  <a:pt x="62553" y="2025"/>
                  <a:pt x="62389" y="1849"/>
                  <a:pt x="62172" y="1849"/>
                </a:cubicBezTo>
                <a:close/>
                <a:moveTo>
                  <a:pt x="38640" y="1875"/>
                </a:moveTo>
                <a:cubicBezTo>
                  <a:pt x="38632" y="1875"/>
                  <a:pt x="38625" y="1875"/>
                  <a:pt x="38617" y="1876"/>
                </a:cubicBezTo>
                <a:cubicBezTo>
                  <a:pt x="38413" y="1876"/>
                  <a:pt x="38250" y="2039"/>
                  <a:pt x="38250" y="2243"/>
                </a:cubicBezTo>
                <a:cubicBezTo>
                  <a:pt x="38250" y="2439"/>
                  <a:pt x="38401" y="2610"/>
                  <a:pt x="38607" y="2610"/>
                </a:cubicBezTo>
                <a:cubicBezTo>
                  <a:pt x="38614" y="2610"/>
                  <a:pt x="38622" y="2610"/>
                  <a:pt x="38630" y="2610"/>
                </a:cubicBezTo>
                <a:cubicBezTo>
                  <a:pt x="38638" y="2610"/>
                  <a:pt x="38645" y="2610"/>
                  <a:pt x="38652" y="2610"/>
                </a:cubicBezTo>
                <a:cubicBezTo>
                  <a:pt x="38846" y="2610"/>
                  <a:pt x="38997" y="2439"/>
                  <a:pt x="38997" y="2243"/>
                </a:cubicBezTo>
                <a:cubicBezTo>
                  <a:pt x="38997" y="2034"/>
                  <a:pt x="38834" y="1875"/>
                  <a:pt x="38640" y="1875"/>
                </a:cubicBezTo>
                <a:close/>
                <a:moveTo>
                  <a:pt x="50365" y="1875"/>
                </a:moveTo>
                <a:cubicBezTo>
                  <a:pt x="50172" y="1875"/>
                  <a:pt x="50020" y="2046"/>
                  <a:pt x="50020" y="2229"/>
                </a:cubicBezTo>
                <a:cubicBezTo>
                  <a:pt x="50020" y="2439"/>
                  <a:pt x="50172" y="2610"/>
                  <a:pt x="50365" y="2610"/>
                </a:cubicBezTo>
                <a:cubicBezTo>
                  <a:pt x="50373" y="2610"/>
                  <a:pt x="50380" y="2610"/>
                  <a:pt x="50387" y="2610"/>
                </a:cubicBezTo>
                <a:cubicBezTo>
                  <a:pt x="50395" y="2610"/>
                  <a:pt x="50403" y="2610"/>
                  <a:pt x="50411" y="2610"/>
                </a:cubicBezTo>
                <a:cubicBezTo>
                  <a:pt x="50617" y="2610"/>
                  <a:pt x="50768" y="2439"/>
                  <a:pt x="50768" y="2243"/>
                </a:cubicBezTo>
                <a:cubicBezTo>
                  <a:pt x="50768" y="2046"/>
                  <a:pt x="50617" y="1875"/>
                  <a:pt x="50411" y="1875"/>
                </a:cubicBezTo>
                <a:cubicBezTo>
                  <a:pt x="50403" y="1875"/>
                  <a:pt x="50395" y="1875"/>
                  <a:pt x="50387" y="1876"/>
                </a:cubicBezTo>
                <a:cubicBezTo>
                  <a:pt x="50380" y="1875"/>
                  <a:pt x="50373" y="1875"/>
                  <a:pt x="50365" y="1875"/>
                </a:cubicBezTo>
                <a:close/>
                <a:moveTo>
                  <a:pt x="82992" y="1875"/>
                </a:moveTo>
                <a:cubicBezTo>
                  <a:pt x="82984" y="1875"/>
                  <a:pt x="82976" y="1875"/>
                  <a:pt x="82968" y="1876"/>
                </a:cubicBezTo>
                <a:cubicBezTo>
                  <a:pt x="82960" y="1875"/>
                  <a:pt x="82952" y="1875"/>
                  <a:pt x="82945" y="1875"/>
                </a:cubicBezTo>
                <a:cubicBezTo>
                  <a:pt x="82739" y="1875"/>
                  <a:pt x="82588" y="2047"/>
                  <a:pt x="82601" y="2256"/>
                </a:cubicBezTo>
                <a:cubicBezTo>
                  <a:pt x="82588" y="2452"/>
                  <a:pt x="82751" y="2611"/>
                  <a:pt x="82944" y="2611"/>
                </a:cubicBezTo>
                <a:cubicBezTo>
                  <a:pt x="82952" y="2611"/>
                  <a:pt x="82960" y="2610"/>
                  <a:pt x="82968" y="2610"/>
                </a:cubicBezTo>
                <a:cubicBezTo>
                  <a:pt x="82976" y="2610"/>
                  <a:pt x="82983" y="2610"/>
                  <a:pt x="82990" y="2610"/>
                </a:cubicBezTo>
                <a:cubicBezTo>
                  <a:pt x="83185" y="2610"/>
                  <a:pt x="83348" y="2439"/>
                  <a:pt x="83335" y="2243"/>
                </a:cubicBezTo>
                <a:cubicBezTo>
                  <a:pt x="83348" y="2034"/>
                  <a:pt x="83185" y="1875"/>
                  <a:pt x="82992" y="1875"/>
                </a:cubicBezTo>
                <a:close/>
                <a:moveTo>
                  <a:pt x="17809" y="1875"/>
                </a:moveTo>
                <a:cubicBezTo>
                  <a:pt x="17604" y="1875"/>
                  <a:pt x="17453" y="2033"/>
                  <a:pt x="17453" y="2229"/>
                </a:cubicBezTo>
                <a:cubicBezTo>
                  <a:pt x="17440" y="2447"/>
                  <a:pt x="17603" y="2623"/>
                  <a:pt x="17820" y="2623"/>
                </a:cubicBezTo>
                <a:cubicBezTo>
                  <a:pt x="18024" y="2623"/>
                  <a:pt x="18201" y="2460"/>
                  <a:pt x="18201" y="2243"/>
                </a:cubicBezTo>
                <a:cubicBezTo>
                  <a:pt x="18214" y="2046"/>
                  <a:pt x="18050" y="1875"/>
                  <a:pt x="17856" y="1875"/>
                </a:cubicBezTo>
                <a:cubicBezTo>
                  <a:pt x="17849" y="1875"/>
                  <a:pt x="17841" y="1875"/>
                  <a:pt x="17834" y="1876"/>
                </a:cubicBezTo>
                <a:cubicBezTo>
                  <a:pt x="17826" y="1875"/>
                  <a:pt x="17817" y="1875"/>
                  <a:pt x="17809" y="1875"/>
                </a:cubicBezTo>
                <a:close/>
                <a:moveTo>
                  <a:pt x="103751" y="1903"/>
                </a:moveTo>
                <a:cubicBezTo>
                  <a:pt x="103547" y="1903"/>
                  <a:pt x="103384" y="2066"/>
                  <a:pt x="103384" y="2270"/>
                </a:cubicBezTo>
                <a:cubicBezTo>
                  <a:pt x="103384" y="2466"/>
                  <a:pt x="103548" y="2638"/>
                  <a:pt x="103742" y="2638"/>
                </a:cubicBezTo>
                <a:cubicBezTo>
                  <a:pt x="103750" y="2638"/>
                  <a:pt x="103757" y="2637"/>
                  <a:pt x="103764" y="2637"/>
                </a:cubicBezTo>
                <a:cubicBezTo>
                  <a:pt x="103968" y="2637"/>
                  <a:pt x="104131" y="2474"/>
                  <a:pt x="104118" y="2270"/>
                </a:cubicBezTo>
                <a:cubicBezTo>
                  <a:pt x="104118" y="2066"/>
                  <a:pt x="103955" y="1903"/>
                  <a:pt x="103764" y="1903"/>
                </a:cubicBezTo>
                <a:close/>
                <a:moveTo>
                  <a:pt x="26897" y="1902"/>
                </a:moveTo>
                <a:cubicBezTo>
                  <a:pt x="26889" y="1902"/>
                  <a:pt x="26881" y="1902"/>
                  <a:pt x="26873" y="1903"/>
                </a:cubicBezTo>
                <a:cubicBezTo>
                  <a:pt x="26655" y="1903"/>
                  <a:pt x="26492" y="2066"/>
                  <a:pt x="26506" y="2283"/>
                </a:cubicBezTo>
                <a:cubicBezTo>
                  <a:pt x="26506" y="2487"/>
                  <a:pt x="26683" y="2650"/>
                  <a:pt x="26886" y="2650"/>
                </a:cubicBezTo>
                <a:cubicBezTo>
                  <a:pt x="27090" y="2650"/>
                  <a:pt x="27253" y="2474"/>
                  <a:pt x="27253" y="2270"/>
                </a:cubicBezTo>
                <a:cubicBezTo>
                  <a:pt x="27253" y="2061"/>
                  <a:pt x="27090" y="1902"/>
                  <a:pt x="26897" y="1902"/>
                </a:cubicBezTo>
                <a:close/>
                <a:moveTo>
                  <a:pt x="59403" y="1902"/>
                </a:moveTo>
                <a:cubicBezTo>
                  <a:pt x="59197" y="1902"/>
                  <a:pt x="59046" y="2073"/>
                  <a:pt x="59046" y="2270"/>
                </a:cubicBezTo>
                <a:cubicBezTo>
                  <a:pt x="59046" y="2474"/>
                  <a:pt x="59209" y="2650"/>
                  <a:pt x="59426" y="2650"/>
                </a:cubicBezTo>
                <a:cubicBezTo>
                  <a:pt x="59630" y="2650"/>
                  <a:pt x="59793" y="2474"/>
                  <a:pt x="59793" y="2270"/>
                </a:cubicBezTo>
                <a:cubicBezTo>
                  <a:pt x="59793" y="2066"/>
                  <a:pt x="59630" y="1903"/>
                  <a:pt x="59426" y="1903"/>
                </a:cubicBezTo>
                <a:cubicBezTo>
                  <a:pt x="59418" y="1902"/>
                  <a:pt x="59411" y="1902"/>
                  <a:pt x="59403" y="1902"/>
                </a:cubicBezTo>
                <a:close/>
                <a:moveTo>
                  <a:pt x="71206" y="1902"/>
                </a:moveTo>
                <a:cubicBezTo>
                  <a:pt x="71198" y="1902"/>
                  <a:pt x="71191" y="1902"/>
                  <a:pt x="71184" y="1903"/>
                </a:cubicBezTo>
                <a:cubicBezTo>
                  <a:pt x="70980" y="1903"/>
                  <a:pt x="70817" y="2066"/>
                  <a:pt x="70817" y="2270"/>
                </a:cubicBezTo>
                <a:cubicBezTo>
                  <a:pt x="70817" y="2474"/>
                  <a:pt x="70980" y="2650"/>
                  <a:pt x="71197" y="2650"/>
                </a:cubicBezTo>
                <a:cubicBezTo>
                  <a:pt x="71401" y="2650"/>
                  <a:pt x="71578" y="2474"/>
                  <a:pt x="71564" y="2270"/>
                </a:cubicBezTo>
                <a:cubicBezTo>
                  <a:pt x="71564" y="2073"/>
                  <a:pt x="71400" y="1902"/>
                  <a:pt x="71206" y="1902"/>
                </a:cubicBezTo>
                <a:close/>
                <a:moveTo>
                  <a:pt x="15124" y="1929"/>
                </a:moveTo>
                <a:cubicBezTo>
                  <a:pt x="15117" y="1929"/>
                  <a:pt x="15109" y="1930"/>
                  <a:pt x="15102" y="1930"/>
                </a:cubicBezTo>
                <a:cubicBezTo>
                  <a:pt x="15094" y="1930"/>
                  <a:pt x="15086" y="1929"/>
                  <a:pt x="15079" y="1929"/>
                </a:cubicBezTo>
                <a:cubicBezTo>
                  <a:pt x="14875" y="1929"/>
                  <a:pt x="14725" y="2097"/>
                  <a:pt x="14721" y="2304"/>
                </a:cubicBezTo>
                <a:lnTo>
                  <a:pt x="14721" y="2304"/>
                </a:lnTo>
                <a:cubicBezTo>
                  <a:pt x="14721" y="2302"/>
                  <a:pt x="14721" y="2299"/>
                  <a:pt x="14721" y="2297"/>
                </a:cubicBezTo>
                <a:lnTo>
                  <a:pt x="14721" y="2311"/>
                </a:lnTo>
                <a:cubicBezTo>
                  <a:pt x="14721" y="2308"/>
                  <a:pt x="14721" y="2306"/>
                  <a:pt x="14721" y="2304"/>
                </a:cubicBezTo>
                <a:lnTo>
                  <a:pt x="14721" y="2304"/>
                </a:lnTo>
                <a:cubicBezTo>
                  <a:pt x="14725" y="2518"/>
                  <a:pt x="14887" y="2678"/>
                  <a:pt x="15102" y="2678"/>
                </a:cubicBezTo>
                <a:cubicBezTo>
                  <a:pt x="15110" y="2678"/>
                  <a:pt x="15118" y="2678"/>
                  <a:pt x="15125" y="2678"/>
                </a:cubicBezTo>
                <a:cubicBezTo>
                  <a:pt x="15332" y="2678"/>
                  <a:pt x="15496" y="2507"/>
                  <a:pt x="15483" y="2297"/>
                </a:cubicBezTo>
                <a:cubicBezTo>
                  <a:pt x="15483" y="2101"/>
                  <a:pt x="15318" y="1929"/>
                  <a:pt x="15124" y="1929"/>
                </a:cubicBezTo>
                <a:close/>
                <a:moveTo>
                  <a:pt x="91980" y="1930"/>
                </a:moveTo>
                <a:cubicBezTo>
                  <a:pt x="91776" y="1930"/>
                  <a:pt x="91613" y="2093"/>
                  <a:pt x="91613" y="2311"/>
                </a:cubicBezTo>
                <a:cubicBezTo>
                  <a:pt x="91613" y="2507"/>
                  <a:pt x="91764" y="2678"/>
                  <a:pt x="91970" y="2678"/>
                </a:cubicBezTo>
                <a:cubicBezTo>
                  <a:pt x="91978" y="2678"/>
                  <a:pt x="91985" y="2678"/>
                  <a:pt x="91993" y="2678"/>
                </a:cubicBezTo>
                <a:cubicBezTo>
                  <a:pt x="92001" y="2678"/>
                  <a:pt x="92008" y="2678"/>
                  <a:pt x="92015" y="2678"/>
                </a:cubicBezTo>
                <a:cubicBezTo>
                  <a:pt x="92210" y="2678"/>
                  <a:pt x="92373" y="2507"/>
                  <a:pt x="92360" y="2311"/>
                </a:cubicBezTo>
                <a:cubicBezTo>
                  <a:pt x="92374" y="2093"/>
                  <a:pt x="92197" y="1930"/>
                  <a:pt x="91980" y="1930"/>
                </a:cubicBezTo>
                <a:close/>
                <a:moveTo>
                  <a:pt x="47692" y="1929"/>
                </a:moveTo>
                <a:cubicBezTo>
                  <a:pt x="47685" y="1929"/>
                  <a:pt x="47677" y="1930"/>
                  <a:pt x="47669" y="1930"/>
                </a:cubicBezTo>
                <a:lnTo>
                  <a:pt x="47683" y="1930"/>
                </a:lnTo>
                <a:cubicBezTo>
                  <a:pt x="47479" y="1930"/>
                  <a:pt x="47302" y="2107"/>
                  <a:pt x="47302" y="2311"/>
                </a:cubicBezTo>
                <a:cubicBezTo>
                  <a:pt x="47302" y="2515"/>
                  <a:pt x="47465" y="2691"/>
                  <a:pt x="47683" y="2691"/>
                </a:cubicBezTo>
                <a:cubicBezTo>
                  <a:pt x="47886" y="2691"/>
                  <a:pt x="48063" y="2528"/>
                  <a:pt x="48063" y="2311"/>
                </a:cubicBezTo>
                <a:cubicBezTo>
                  <a:pt x="48063" y="2101"/>
                  <a:pt x="47899" y="1929"/>
                  <a:pt x="47692" y="1929"/>
                </a:cubicBezTo>
                <a:close/>
                <a:moveTo>
                  <a:pt x="80222" y="1930"/>
                </a:moveTo>
                <a:cubicBezTo>
                  <a:pt x="80005" y="1930"/>
                  <a:pt x="79842" y="2107"/>
                  <a:pt x="79842" y="2311"/>
                </a:cubicBezTo>
                <a:cubicBezTo>
                  <a:pt x="79828" y="2515"/>
                  <a:pt x="80005" y="2691"/>
                  <a:pt x="80209" y="2691"/>
                </a:cubicBezTo>
                <a:cubicBezTo>
                  <a:pt x="80426" y="2691"/>
                  <a:pt x="80589" y="2515"/>
                  <a:pt x="80589" y="2311"/>
                </a:cubicBezTo>
                <a:cubicBezTo>
                  <a:pt x="80603" y="2107"/>
                  <a:pt x="80426" y="1930"/>
                  <a:pt x="80222" y="1930"/>
                </a:cubicBezTo>
                <a:close/>
                <a:moveTo>
                  <a:pt x="110057" y="2107"/>
                </a:moveTo>
                <a:lnTo>
                  <a:pt x="110057" y="2120"/>
                </a:lnTo>
                <a:cubicBezTo>
                  <a:pt x="109908" y="2120"/>
                  <a:pt x="109786" y="2243"/>
                  <a:pt x="109772" y="2392"/>
                </a:cubicBezTo>
                <a:cubicBezTo>
                  <a:pt x="109772" y="2555"/>
                  <a:pt x="109894" y="2691"/>
                  <a:pt x="110057" y="2691"/>
                </a:cubicBezTo>
                <a:cubicBezTo>
                  <a:pt x="110221" y="2691"/>
                  <a:pt x="110357" y="2569"/>
                  <a:pt x="110357" y="2406"/>
                </a:cubicBezTo>
                <a:cubicBezTo>
                  <a:pt x="110357" y="2243"/>
                  <a:pt x="110221" y="2107"/>
                  <a:pt x="110057" y="2107"/>
                </a:cubicBezTo>
                <a:close/>
                <a:moveTo>
                  <a:pt x="24127" y="1957"/>
                </a:moveTo>
                <a:cubicBezTo>
                  <a:pt x="23923" y="1957"/>
                  <a:pt x="23747" y="2120"/>
                  <a:pt x="23747" y="2338"/>
                </a:cubicBezTo>
                <a:cubicBezTo>
                  <a:pt x="23747" y="2555"/>
                  <a:pt x="23923" y="2718"/>
                  <a:pt x="24141" y="2718"/>
                </a:cubicBezTo>
                <a:cubicBezTo>
                  <a:pt x="24345" y="2718"/>
                  <a:pt x="24521" y="2542"/>
                  <a:pt x="24508" y="2338"/>
                </a:cubicBezTo>
                <a:cubicBezTo>
                  <a:pt x="24508" y="2120"/>
                  <a:pt x="24331" y="1957"/>
                  <a:pt x="24127" y="1957"/>
                </a:cubicBezTo>
                <a:close/>
                <a:moveTo>
                  <a:pt x="100983" y="1970"/>
                </a:moveTo>
                <a:cubicBezTo>
                  <a:pt x="100790" y="1970"/>
                  <a:pt x="100638" y="2141"/>
                  <a:pt x="100638" y="2338"/>
                </a:cubicBezTo>
                <a:cubicBezTo>
                  <a:pt x="100638" y="2542"/>
                  <a:pt x="100801" y="2718"/>
                  <a:pt x="101005" y="2718"/>
                </a:cubicBezTo>
                <a:cubicBezTo>
                  <a:pt x="101209" y="2718"/>
                  <a:pt x="101386" y="2555"/>
                  <a:pt x="101386" y="2338"/>
                </a:cubicBezTo>
                <a:cubicBezTo>
                  <a:pt x="101386" y="2141"/>
                  <a:pt x="101234" y="1970"/>
                  <a:pt x="101028" y="1970"/>
                </a:cubicBezTo>
                <a:cubicBezTo>
                  <a:pt x="101021" y="1970"/>
                  <a:pt x="101013" y="1970"/>
                  <a:pt x="101005" y="1971"/>
                </a:cubicBezTo>
                <a:cubicBezTo>
                  <a:pt x="100998" y="1970"/>
                  <a:pt x="100990" y="1970"/>
                  <a:pt x="100983" y="1970"/>
                </a:cubicBezTo>
                <a:close/>
                <a:moveTo>
                  <a:pt x="35876" y="1970"/>
                </a:moveTo>
                <a:cubicBezTo>
                  <a:pt x="35682" y="1970"/>
                  <a:pt x="35518" y="2142"/>
                  <a:pt x="35518" y="2351"/>
                </a:cubicBezTo>
                <a:cubicBezTo>
                  <a:pt x="35518" y="2548"/>
                  <a:pt x="35682" y="2719"/>
                  <a:pt x="35876" y="2719"/>
                </a:cubicBezTo>
                <a:cubicBezTo>
                  <a:pt x="35883" y="2719"/>
                  <a:pt x="35891" y="2719"/>
                  <a:pt x="35898" y="2718"/>
                </a:cubicBezTo>
                <a:cubicBezTo>
                  <a:pt x="35906" y="2719"/>
                  <a:pt x="35914" y="2719"/>
                  <a:pt x="35922" y="2719"/>
                </a:cubicBezTo>
                <a:cubicBezTo>
                  <a:pt x="36125" y="2719"/>
                  <a:pt x="36275" y="2551"/>
                  <a:pt x="36279" y="2345"/>
                </a:cubicBezTo>
                <a:lnTo>
                  <a:pt x="36279" y="2345"/>
                </a:lnTo>
                <a:cubicBezTo>
                  <a:pt x="36279" y="2347"/>
                  <a:pt x="36279" y="2349"/>
                  <a:pt x="36279" y="2351"/>
                </a:cubicBezTo>
                <a:lnTo>
                  <a:pt x="36279" y="2338"/>
                </a:lnTo>
                <a:cubicBezTo>
                  <a:pt x="36279" y="2340"/>
                  <a:pt x="36279" y="2342"/>
                  <a:pt x="36279" y="2345"/>
                </a:cubicBezTo>
                <a:lnTo>
                  <a:pt x="36279" y="2345"/>
                </a:lnTo>
                <a:cubicBezTo>
                  <a:pt x="36275" y="2131"/>
                  <a:pt x="36113" y="1971"/>
                  <a:pt x="35898" y="1971"/>
                </a:cubicBezTo>
                <a:cubicBezTo>
                  <a:pt x="35891" y="1970"/>
                  <a:pt x="35883" y="1970"/>
                  <a:pt x="35876" y="1970"/>
                </a:cubicBezTo>
                <a:close/>
                <a:moveTo>
                  <a:pt x="68501" y="1970"/>
                </a:moveTo>
                <a:cubicBezTo>
                  <a:pt x="68494" y="1970"/>
                  <a:pt x="68486" y="1970"/>
                  <a:pt x="68479" y="1971"/>
                </a:cubicBezTo>
                <a:cubicBezTo>
                  <a:pt x="68471" y="1970"/>
                  <a:pt x="68463" y="1970"/>
                  <a:pt x="68455" y="1970"/>
                </a:cubicBezTo>
                <a:cubicBezTo>
                  <a:pt x="68250" y="1970"/>
                  <a:pt x="68098" y="2142"/>
                  <a:pt x="68098" y="2351"/>
                </a:cubicBezTo>
                <a:cubicBezTo>
                  <a:pt x="68098" y="2548"/>
                  <a:pt x="68262" y="2719"/>
                  <a:pt x="68457" y="2719"/>
                </a:cubicBezTo>
                <a:cubicBezTo>
                  <a:pt x="68464" y="2719"/>
                  <a:pt x="68471" y="2719"/>
                  <a:pt x="68479" y="2718"/>
                </a:cubicBezTo>
                <a:cubicBezTo>
                  <a:pt x="68683" y="2718"/>
                  <a:pt x="68859" y="2542"/>
                  <a:pt x="68846" y="2338"/>
                </a:cubicBezTo>
                <a:lnTo>
                  <a:pt x="68859" y="2338"/>
                </a:lnTo>
                <a:cubicBezTo>
                  <a:pt x="68859" y="2141"/>
                  <a:pt x="68695" y="1970"/>
                  <a:pt x="68501" y="1970"/>
                </a:cubicBezTo>
                <a:close/>
                <a:moveTo>
                  <a:pt x="89265" y="1997"/>
                </a:moveTo>
                <a:cubicBezTo>
                  <a:pt x="89058" y="1997"/>
                  <a:pt x="88894" y="2169"/>
                  <a:pt x="88894" y="2365"/>
                </a:cubicBezTo>
                <a:cubicBezTo>
                  <a:pt x="88881" y="2583"/>
                  <a:pt x="89057" y="2746"/>
                  <a:pt x="89261" y="2746"/>
                </a:cubicBezTo>
                <a:cubicBezTo>
                  <a:pt x="89269" y="2746"/>
                  <a:pt x="89277" y="2746"/>
                  <a:pt x="89285" y="2746"/>
                </a:cubicBezTo>
                <a:cubicBezTo>
                  <a:pt x="89490" y="2746"/>
                  <a:pt x="89642" y="2575"/>
                  <a:pt x="89642" y="2379"/>
                </a:cubicBezTo>
                <a:lnTo>
                  <a:pt x="89656" y="2379"/>
                </a:lnTo>
                <a:cubicBezTo>
                  <a:pt x="89656" y="2175"/>
                  <a:pt x="89492" y="1998"/>
                  <a:pt x="89289" y="1998"/>
                </a:cubicBezTo>
                <a:cubicBezTo>
                  <a:pt x="89281" y="1998"/>
                  <a:pt x="89273" y="1997"/>
                  <a:pt x="89265" y="1997"/>
                </a:cubicBezTo>
                <a:close/>
                <a:moveTo>
                  <a:pt x="12370" y="1984"/>
                </a:moveTo>
                <a:cubicBezTo>
                  <a:pt x="12166" y="1984"/>
                  <a:pt x="12003" y="2161"/>
                  <a:pt x="11989" y="2365"/>
                </a:cubicBezTo>
                <a:cubicBezTo>
                  <a:pt x="12003" y="2583"/>
                  <a:pt x="12180" y="2759"/>
                  <a:pt x="12384" y="2759"/>
                </a:cubicBezTo>
                <a:cubicBezTo>
                  <a:pt x="12601" y="2746"/>
                  <a:pt x="12764" y="2569"/>
                  <a:pt x="12764" y="2365"/>
                </a:cubicBezTo>
                <a:cubicBezTo>
                  <a:pt x="12764" y="2148"/>
                  <a:pt x="12587" y="1984"/>
                  <a:pt x="12370" y="1984"/>
                </a:cubicBezTo>
                <a:close/>
                <a:moveTo>
                  <a:pt x="44923" y="1984"/>
                </a:moveTo>
                <a:lnTo>
                  <a:pt x="44923" y="1998"/>
                </a:lnTo>
                <a:cubicBezTo>
                  <a:pt x="44706" y="1998"/>
                  <a:pt x="44543" y="2161"/>
                  <a:pt x="44543" y="2365"/>
                </a:cubicBezTo>
                <a:cubicBezTo>
                  <a:pt x="44543" y="2583"/>
                  <a:pt x="44720" y="2759"/>
                  <a:pt x="44937" y="2759"/>
                </a:cubicBezTo>
                <a:cubicBezTo>
                  <a:pt x="45141" y="2746"/>
                  <a:pt x="45304" y="2583"/>
                  <a:pt x="45304" y="2365"/>
                </a:cubicBezTo>
                <a:cubicBezTo>
                  <a:pt x="45304" y="2161"/>
                  <a:pt x="45127" y="1984"/>
                  <a:pt x="44923" y="1984"/>
                </a:cubicBezTo>
                <a:close/>
                <a:moveTo>
                  <a:pt x="56684" y="1997"/>
                </a:moveTo>
                <a:cubicBezTo>
                  <a:pt x="56478" y="1997"/>
                  <a:pt x="56314" y="2169"/>
                  <a:pt x="56327" y="2379"/>
                </a:cubicBezTo>
                <a:cubicBezTo>
                  <a:pt x="56314" y="2583"/>
                  <a:pt x="56490" y="2759"/>
                  <a:pt x="56694" y="2759"/>
                </a:cubicBezTo>
                <a:cubicBezTo>
                  <a:pt x="56912" y="2759"/>
                  <a:pt x="57075" y="2583"/>
                  <a:pt x="57075" y="2379"/>
                </a:cubicBezTo>
                <a:cubicBezTo>
                  <a:pt x="57075" y="2175"/>
                  <a:pt x="56912" y="1998"/>
                  <a:pt x="56708" y="1998"/>
                </a:cubicBezTo>
                <a:cubicBezTo>
                  <a:pt x="56700" y="1998"/>
                  <a:pt x="56692" y="1997"/>
                  <a:pt x="56684" y="1997"/>
                </a:cubicBezTo>
                <a:close/>
                <a:moveTo>
                  <a:pt x="113584" y="2418"/>
                </a:moveTo>
                <a:cubicBezTo>
                  <a:pt x="113498" y="2418"/>
                  <a:pt x="113429" y="2494"/>
                  <a:pt x="113442" y="2583"/>
                </a:cubicBezTo>
                <a:cubicBezTo>
                  <a:pt x="113429" y="2683"/>
                  <a:pt x="113498" y="2761"/>
                  <a:pt x="113584" y="2761"/>
                </a:cubicBezTo>
                <a:cubicBezTo>
                  <a:pt x="113591" y="2761"/>
                  <a:pt x="113598" y="2760"/>
                  <a:pt x="113605" y="2759"/>
                </a:cubicBezTo>
                <a:cubicBezTo>
                  <a:pt x="113673" y="2746"/>
                  <a:pt x="113741" y="2664"/>
                  <a:pt x="113809" y="2623"/>
                </a:cubicBezTo>
                <a:lnTo>
                  <a:pt x="113809" y="2555"/>
                </a:lnTo>
                <a:cubicBezTo>
                  <a:pt x="113741" y="2501"/>
                  <a:pt x="113687" y="2433"/>
                  <a:pt x="113605" y="2419"/>
                </a:cubicBezTo>
                <a:cubicBezTo>
                  <a:pt x="113598" y="2418"/>
                  <a:pt x="113591" y="2418"/>
                  <a:pt x="113584" y="2418"/>
                </a:cubicBezTo>
                <a:close/>
                <a:moveTo>
                  <a:pt x="33180" y="2012"/>
                </a:moveTo>
                <a:cubicBezTo>
                  <a:pt x="32962" y="2012"/>
                  <a:pt x="32799" y="2188"/>
                  <a:pt x="32799" y="2392"/>
                </a:cubicBezTo>
                <a:cubicBezTo>
                  <a:pt x="32786" y="2610"/>
                  <a:pt x="32962" y="2773"/>
                  <a:pt x="33180" y="2786"/>
                </a:cubicBezTo>
                <a:cubicBezTo>
                  <a:pt x="33384" y="2786"/>
                  <a:pt x="33560" y="2610"/>
                  <a:pt x="33560" y="2406"/>
                </a:cubicBezTo>
                <a:cubicBezTo>
                  <a:pt x="33560" y="2188"/>
                  <a:pt x="33384" y="2012"/>
                  <a:pt x="33180" y="2012"/>
                </a:cubicBezTo>
                <a:close/>
                <a:moveTo>
                  <a:pt x="65720" y="2012"/>
                </a:moveTo>
                <a:lnTo>
                  <a:pt x="65720" y="2025"/>
                </a:lnTo>
                <a:cubicBezTo>
                  <a:pt x="65516" y="2025"/>
                  <a:pt x="65339" y="2202"/>
                  <a:pt x="65339" y="2419"/>
                </a:cubicBezTo>
                <a:cubicBezTo>
                  <a:pt x="65353" y="2623"/>
                  <a:pt x="65516" y="2786"/>
                  <a:pt x="65720" y="2786"/>
                </a:cubicBezTo>
                <a:cubicBezTo>
                  <a:pt x="65937" y="2786"/>
                  <a:pt x="66114" y="2610"/>
                  <a:pt x="66114" y="2406"/>
                </a:cubicBezTo>
                <a:cubicBezTo>
                  <a:pt x="66114" y="2188"/>
                  <a:pt x="65937" y="2012"/>
                  <a:pt x="65720" y="2012"/>
                </a:cubicBezTo>
                <a:close/>
                <a:moveTo>
                  <a:pt x="77504" y="2025"/>
                </a:moveTo>
                <a:cubicBezTo>
                  <a:pt x="77287" y="2025"/>
                  <a:pt x="77123" y="2202"/>
                  <a:pt x="77110" y="2406"/>
                </a:cubicBezTo>
                <a:cubicBezTo>
                  <a:pt x="77123" y="2610"/>
                  <a:pt x="77287" y="2773"/>
                  <a:pt x="77490" y="2786"/>
                </a:cubicBezTo>
                <a:cubicBezTo>
                  <a:pt x="77708" y="2786"/>
                  <a:pt x="77885" y="2623"/>
                  <a:pt x="77885" y="2406"/>
                </a:cubicBezTo>
                <a:cubicBezTo>
                  <a:pt x="77885" y="2202"/>
                  <a:pt x="77708" y="2025"/>
                  <a:pt x="77504" y="2025"/>
                </a:cubicBezTo>
                <a:close/>
                <a:moveTo>
                  <a:pt x="98300" y="2012"/>
                </a:moveTo>
                <a:lnTo>
                  <a:pt x="98300" y="2025"/>
                </a:lnTo>
                <a:cubicBezTo>
                  <a:pt x="98096" y="2025"/>
                  <a:pt x="97920" y="2188"/>
                  <a:pt x="97920" y="2392"/>
                </a:cubicBezTo>
                <a:cubicBezTo>
                  <a:pt x="97906" y="2610"/>
                  <a:pt x="98083" y="2786"/>
                  <a:pt x="98300" y="2786"/>
                </a:cubicBezTo>
                <a:cubicBezTo>
                  <a:pt x="98504" y="2786"/>
                  <a:pt x="98681" y="2623"/>
                  <a:pt x="98681" y="2419"/>
                </a:cubicBezTo>
                <a:cubicBezTo>
                  <a:pt x="98681" y="2202"/>
                  <a:pt x="98518" y="2012"/>
                  <a:pt x="98300" y="2012"/>
                </a:cubicBezTo>
                <a:close/>
                <a:moveTo>
                  <a:pt x="9624" y="2039"/>
                </a:moveTo>
                <a:cubicBezTo>
                  <a:pt x="9420" y="2039"/>
                  <a:pt x="9257" y="2202"/>
                  <a:pt x="9244" y="2419"/>
                </a:cubicBezTo>
                <a:cubicBezTo>
                  <a:pt x="9244" y="2623"/>
                  <a:pt x="9407" y="2800"/>
                  <a:pt x="9624" y="2814"/>
                </a:cubicBezTo>
                <a:cubicBezTo>
                  <a:pt x="9842" y="2814"/>
                  <a:pt x="10018" y="2637"/>
                  <a:pt x="10018" y="2419"/>
                </a:cubicBezTo>
                <a:cubicBezTo>
                  <a:pt x="10018" y="2216"/>
                  <a:pt x="9842" y="2039"/>
                  <a:pt x="9624" y="2039"/>
                </a:cubicBezTo>
                <a:close/>
                <a:moveTo>
                  <a:pt x="21409" y="2039"/>
                </a:moveTo>
                <a:cubicBezTo>
                  <a:pt x="21191" y="2039"/>
                  <a:pt x="21015" y="2216"/>
                  <a:pt x="21015" y="2419"/>
                </a:cubicBezTo>
                <a:cubicBezTo>
                  <a:pt x="21015" y="2637"/>
                  <a:pt x="21191" y="2814"/>
                  <a:pt x="21409" y="2814"/>
                </a:cubicBezTo>
                <a:cubicBezTo>
                  <a:pt x="21613" y="2814"/>
                  <a:pt x="21789" y="2637"/>
                  <a:pt x="21789" y="2433"/>
                </a:cubicBezTo>
                <a:cubicBezTo>
                  <a:pt x="21789" y="2216"/>
                  <a:pt x="21613" y="2039"/>
                  <a:pt x="21409" y="2039"/>
                </a:cubicBezTo>
                <a:close/>
                <a:moveTo>
                  <a:pt x="53976" y="2039"/>
                </a:moveTo>
                <a:cubicBezTo>
                  <a:pt x="53758" y="2039"/>
                  <a:pt x="53582" y="2216"/>
                  <a:pt x="53595" y="2433"/>
                </a:cubicBezTo>
                <a:cubicBezTo>
                  <a:pt x="53595" y="2637"/>
                  <a:pt x="53758" y="2800"/>
                  <a:pt x="53962" y="2814"/>
                </a:cubicBezTo>
                <a:cubicBezTo>
                  <a:pt x="54180" y="2814"/>
                  <a:pt x="54356" y="2637"/>
                  <a:pt x="54356" y="2433"/>
                </a:cubicBezTo>
                <a:cubicBezTo>
                  <a:pt x="54356" y="2216"/>
                  <a:pt x="54193" y="2039"/>
                  <a:pt x="53976" y="2039"/>
                </a:cubicBezTo>
                <a:close/>
                <a:moveTo>
                  <a:pt x="86516" y="2039"/>
                </a:moveTo>
                <a:cubicBezTo>
                  <a:pt x="86298" y="2039"/>
                  <a:pt x="86135" y="2202"/>
                  <a:pt x="86122" y="2406"/>
                </a:cubicBezTo>
                <a:cubicBezTo>
                  <a:pt x="86122" y="2623"/>
                  <a:pt x="86285" y="2800"/>
                  <a:pt x="86502" y="2814"/>
                </a:cubicBezTo>
                <a:cubicBezTo>
                  <a:pt x="86706" y="2814"/>
                  <a:pt x="86883" y="2650"/>
                  <a:pt x="86896" y="2433"/>
                </a:cubicBezTo>
                <a:cubicBezTo>
                  <a:pt x="86896" y="2216"/>
                  <a:pt x="86733" y="2052"/>
                  <a:pt x="86516" y="2039"/>
                </a:cubicBezTo>
                <a:close/>
                <a:moveTo>
                  <a:pt x="107312" y="2120"/>
                </a:moveTo>
                <a:cubicBezTo>
                  <a:pt x="107122" y="2120"/>
                  <a:pt x="106972" y="2270"/>
                  <a:pt x="106972" y="2447"/>
                </a:cubicBezTo>
                <a:lnTo>
                  <a:pt x="106972" y="2460"/>
                </a:lnTo>
                <a:cubicBezTo>
                  <a:pt x="106958" y="2650"/>
                  <a:pt x="107108" y="2814"/>
                  <a:pt x="107312" y="2814"/>
                </a:cubicBezTo>
                <a:cubicBezTo>
                  <a:pt x="107502" y="2814"/>
                  <a:pt x="107652" y="2650"/>
                  <a:pt x="107652" y="2474"/>
                </a:cubicBezTo>
                <a:cubicBezTo>
                  <a:pt x="107652" y="2270"/>
                  <a:pt x="107502" y="2120"/>
                  <a:pt x="107312" y="2120"/>
                </a:cubicBezTo>
                <a:close/>
                <a:moveTo>
                  <a:pt x="1418" y="2459"/>
                </a:moveTo>
                <a:cubicBezTo>
                  <a:pt x="1321" y="2459"/>
                  <a:pt x="1251" y="2536"/>
                  <a:pt x="1251" y="2637"/>
                </a:cubicBezTo>
                <a:cubicBezTo>
                  <a:pt x="1251" y="2746"/>
                  <a:pt x="1319" y="2800"/>
                  <a:pt x="1415" y="2827"/>
                </a:cubicBezTo>
                <a:cubicBezTo>
                  <a:pt x="1537" y="2814"/>
                  <a:pt x="1618" y="2759"/>
                  <a:pt x="1618" y="2650"/>
                </a:cubicBezTo>
                <a:cubicBezTo>
                  <a:pt x="1618" y="2542"/>
                  <a:pt x="1537" y="2460"/>
                  <a:pt x="1442" y="2460"/>
                </a:cubicBezTo>
                <a:cubicBezTo>
                  <a:pt x="1434" y="2459"/>
                  <a:pt x="1426" y="2459"/>
                  <a:pt x="1418" y="2459"/>
                </a:cubicBezTo>
                <a:close/>
                <a:moveTo>
                  <a:pt x="42205" y="2066"/>
                </a:moveTo>
                <a:cubicBezTo>
                  <a:pt x="41990" y="2066"/>
                  <a:pt x="41814" y="2239"/>
                  <a:pt x="41811" y="2453"/>
                </a:cubicBezTo>
                <a:lnTo>
                  <a:pt x="41811" y="2453"/>
                </a:lnTo>
                <a:cubicBezTo>
                  <a:pt x="41811" y="2451"/>
                  <a:pt x="41811" y="2449"/>
                  <a:pt x="41811" y="2447"/>
                </a:cubicBezTo>
                <a:lnTo>
                  <a:pt x="41811" y="2460"/>
                </a:lnTo>
                <a:cubicBezTo>
                  <a:pt x="41811" y="2458"/>
                  <a:pt x="41811" y="2456"/>
                  <a:pt x="41811" y="2453"/>
                </a:cubicBezTo>
                <a:lnTo>
                  <a:pt x="41811" y="2453"/>
                </a:lnTo>
                <a:cubicBezTo>
                  <a:pt x="41814" y="2668"/>
                  <a:pt x="41990" y="2841"/>
                  <a:pt x="42191" y="2841"/>
                </a:cubicBezTo>
                <a:cubicBezTo>
                  <a:pt x="42409" y="2841"/>
                  <a:pt x="42586" y="2678"/>
                  <a:pt x="42586" y="2460"/>
                </a:cubicBezTo>
                <a:cubicBezTo>
                  <a:pt x="42586" y="2243"/>
                  <a:pt x="42422" y="2066"/>
                  <a:pt x="42205" y="2066"/>
                </a:cubicBezTo>
                <a:close/>
                <a:moveTo>
                  <a:pt x="74772" y="2066"/>
                </a:moveTo>
                <a:cubicBezTo>
                  <a:pt x="74555" y="2080"/>
                  <a:pt x="74391" y="2243"/>
                  <a:pt x="74378" y="2460"/>
                </a:cubicBezTo>
                <a:lnTo>
                  <a:pt x="74391" y="2460"/>
                </a:lnTo>
                <a:cubicBezTo>
                  <a:pt x="74391" y="2664"/>
                  <a:pt x="74555" y="2841"/>
                  <a:pt x="74772" y="2841"/>
                </a:cubicBezTo>
                <a:cubicBezTo>
                  <a:pt x="74779" y="2841"/>
                  <a:pt x="74787" y="2842"/>
                  <a:pt x="74794" y="2842"/>
                </a:cubicBezTo>
                <a:cubicBezTo>
                  <a:pt x="74988" y="2842"/>
                  <a:pt x="75153" y="2670"/>
                  <a:pt x="75166" y="2460"/>
                </a:cubicBezTo>
                <a:cubicBezTo>
                  <a:pt x="75166" y="2256"/>
                  <a:pt x="74989" y="2080"/>
                  <a:pt x="74772" y="2066"/>
                </a:cubicBezTo>
                <a:close/>
                <a:moveTo>
                  <a:pt x="30420" y="2066"/>
                </a:moveTo>
                <a:cubicBezTo>
                  <a:pt x="30217" y="2080"/>
                  <a:pt x="30040" y="2243"/>
                  <a:pt x="30040" y="2460"/>
                </a:cubicBezTo>
                <a:cubicBezTo>
                  <a:pt x="30040" y="2678"/>
                  <a:pt x="30217" y="2841"/>
                  <a:pt x="30420" y="2854"/>
                </a:cubicBezTo>
                <a:cubicBezTo>
                  <a:pt x="30638" y="2841"/>
                  <a:pt x="30815" y="2678"/>
                  <a:pt x="30815" y="2460"/>
                </a:cubicBezTo>
                <a:cubicBezTo>
                  <a:pt x="30815" y="2243"/>
                  <a:pt x="30638" y="2080"/>
                  <a:pt x="30420" y="2066"/>
                </a:cubicBezTo>
                <a:close/>
                <a:moveTo>
                  <a:pt x="63001" y="2066"/>
                </a:moveTo>
                <a:cubicBezTo>
                  <a:pt x="62784" y="2066"/>
                  <a:pt x="62607" y="2229"/>
                  <a:pt x="62607" y="2447"/>
                </a:cubicBezTo>
                <a:cubicBezTo>
                  <a:pt x="62593" y="2664"/>
                  <a:pt x="62770" y="2841"/>
                  <a:pt x="62974" y="2854"/>
                </a:cubicBezTo>
                <a:cubicBezTo>
                  <a:pt x="63191" y="2854"/>
                  <a:pt x="63368" y="2691"/>
                  <a:pt x="63382" y="2474"/>
                </a:cubicBezTo>
                <a:cubicBezTo>
                  <a:pt x="63382" y="2256"/>
                  <a:pt x="63219" y="2080"/>
                  <a:pt x="63015" y="2066"/>
                </a:cubicBezTo>
                <a:close/>
                <a:moveTo>
                  <a:pt x="6919" y="2161"/>
                </a:moveTo>
                <a:cubicBezTo>
                  <a:pt x="6716" y="2161"/>
                  <a:pt x="6552" y="2324"/>
                  <a:pt x="6539" y="2528"/>
                </a:cubicBezTo>
                <a:cubicBezTo>
                  <a:pt x="6552" y="2718"/>
                  <a:pt x="6702" y="2882"/>
                  <a:pt x="6906" y="2882"/>
                </a:cubicBezTo>
                <a:cubicBezTo>
                  <a:pt x="7110" y="2882"/>
                  <a:pt x="7273" y="2718"/>
                  <a:pt x="7273" y="2515"/>
                </a:cubicBezTo>
                <a:cubicBezTo>
                  <a:pt x="7273" y="2324"/>
                  <a:pt x="7110" y="2161"/>
                  <a:pt x="6919" y="2161"/>
                </a:cubicBezTo>
                <a:close/>
                <a:moveTo>
                  <a:pt x="18680" y="2106"/>
                </a:moveTo>
                <a:cubicBezTo>
                  <a:pt x="18473" y="2106"/>
                  <a:pt x="18296" y="2278"/>
                  <a:pt x="18296" y="2487"/>
                </a:cubicBezTo>
                <a:cubicBezTo>
                  <a:pt x="18296" y="2705"/>
                  <a:pt x="18473" y="2882"/>
                  <a:pt x="18677" y="2882"/>
                </a:cubicBezTo>
                <a:cubicBezTo>
                  <a:pt x="18894" y="2882"/>
                  <a:pt x="19071" y="2705"/>
                  <a:pt x="19071" y="2501"/>
                </a:cubicBezTo>
                <a:lnTo>
                  <a:pt x="19085" y="2501"/>
                </a:lnTo>
                <a:cubicBezTo>
                  <a:pt x="19085" y="2283"/>
                  <a:pt x="18908" y="2107"/>
                  <a:pt x="18704" y="2107"/>
                </a:cubicBezTo>
                <a:cubicBezTo>
                  <a:pt x="18696" y="2106"/>
                  <a:pt x="18688" y="2106"/>
                  <a:pt x="18680" y="2106"/>
                </a:cubicBezTo>
                <a:close/>
                <a:moveTo>
                  <a:pt x="83797" y="2107"/>
                </a:moveTo>
                <a:cubicBezTo>
                  <a:pt x="83580" y="2107"/>
                  <a:pt x="83417" y="2283"/>
                  <a:pt x="83417" y="2501"/>
                </a:cubicBezTo>
                <a:cubicBezTo>
                  <a:pt x="83417" y="2705"/>
                  <a:pt x="83593" y="2882"/>
                  <a:pt x="83797" y="2882"/>
                </a:cubicBezTo>
                <a:cubicBezTo>
                  <a:pt x="84015" y="2882"/>
                  <a:pt x="84191" y="2705"/>
                  <a:pt x="84191" y="2487"/>
                </a:cubicBezTo>
                <a:cubicBezTo>
                  <a:pt x="84178" y="2283"/>
                  <a:pt x="84015" y="2107"/>
                  <a:pt x="83797" y="2107"/>
                </a:cubicBezTo>
                <a:close/>
                <a:moveTo>
                  <a:pt x="4160" y="2283"/>
                </a:moveTo>
                <a:cubicBezTo>
                  <a:pt x="3997" y="2283"/>
                  <a:pt x="3861" y="2406"/>
                  <a:pt x="3848" y="2569"/>
                </a:cubicBezTo>
                <a:cubicBezTo>
                  <a:pt x="3848" y="2746"/>
                  <a:pt x="3984" y="2895"/>
                  <a:pt x="4160" y="2895"/>
                </a:cubicBezTo>
                <a:cubicBezTo>
                  <a:pt x="4323" y="2882"/>
                  <a:pt x="4459" y="2759"/>
                  <a:pt x="4473" y="2583"/>
                </a:cubicBezTo>
                <a:cubicBezTo>
                  <a:pt x="4473" y="2419"/>
                  <a:pt x="4323" y="2283"/>
                  <a:pt x="4160" y="2283"/>
                </a:cubicBezTo>
                <a:close/>
                <a:moveTo>
                  <a:pt x="51230" y="2093"/>
                </a:moveTo>
                <a:cubicBezTo>
                  <a:pt x="51013" y="2107"/>
                  <a:pt x="50850" y="2270"/>
                  <a:pt x="50836" y="2487"/>
                </a:cubicBezTo>
                <a:cubicBezTo>
                  <a:pt x="50836" y="2705"/>
                  <a:pt x="51013" y="2882"/>
                  <a:pt x="51230" y="2895"/>
                </a:cubicBezTo>
                <a:cubicBezTo>
                  <a:pt x="51434" y="2882"/>
                  <a:pt x="51611" y="2705"/>
                  <a:pt x="51611" y="2487"/>
                </a:cubicBezTo>
                <a:lnTo>
                  <a:pt x="51624" y="2487"/>
                </a:lnTo>
                <a:cubicBezTo>
                  <a:pt x="51611" y="2283"/>
                  <a:pt x="51448" y="2107"/>
                  <a:pt x="51230" y="2093"/>
                </a:cubicBezTo>
                <a:close/>
                <a:moveTo>
                  <a:pt x="95568" y="2107"/>
                </a:moveTo>
                <a:cubicBezTo>
                  <a:pt x="95364" y="2107"/>
                  <a:pt x="95188" y="2283"/>
                  <a:pt x="95174" y="2487"/>
                </a:cubicBezTo>
                <a:cubicBezTo>
                  <a:pt x="95174" y="2705"/>
                  <a:pt x="95351" y="2882"/>
                  <a:pt x="95568" y="2895"/>
                </a:cubicBezTo>
                <a:cubicBezTo>
                  <a:pt x="95786" y="2882"/>
                  <a:pt x="95949" y="2718"/>
                  <a:pt x="95962" y="2501"/>
                </a:cubicBezTo>
                <a:cubicBezTo>
                  <a:pt x="95962" y="2283"/>
                  <a:pt x="95786" y="2107"/>
                  <a:pt x="95568" y="2107"/>
                </a:cubicBezTo>
                <a:close/>
                <a:moveTo>
                  <a:pt x="104603" y="2147"/>
                </a:moveTo>
                <a:cubicBezTo>
                  <a:pt x="104596" y="2147"/>
                  <a:pt x="104588" y="2147"/>
                  <a:pt x="104580" y="2148"/>
                </a:cubicBezTo>
                <a:cubicBezTo>
                  <a:pt x="104376" y="2148"/>
                  <a:pt x="104213" y="2324"/>
                  <a:pt x="104213" y="2528"/>
                </a:cubicBezTo>
                <a:cubicBezTo>
                  <a:pt x="104213" y="2725"/>
                  <a:pt x="104377" y="2896"/>
                  <a:pt x="104571" y="2896"/>
                </a:cubicBezTo>
                <a:cubicBezTo>
                  <a:pt x="104579" y="2896"/>
                  <a:pt x="104586" y="2896"/>
                  <a:pt x="104593" y="2895"/>
                </a:cubicBezTo>
                <a:cubicBezTo>
                  <a:pt x="104811" y="2895"/>
                  <a:pt x="104974" y="2718"/>
                  <a:pt x="104974" y="2515"/>
                </a:cubicBezTo>
                <a:cubicBezTo>
                  <a:pt x="104961" y="2318"/>
                  <a:pt x="104809" y="2147"/>
                  <a:pt x="104603" y="2147"/>
                </a:cubicBezTo>
                <a:close/>
                <a:moveTo>
                  <a:pt x="27716" y="2134"/>
                </a:moveTo>
                <a:cubicBezTo>
                  <a:pt x="27498" y="2134"/>
                  <a:pt x="27321" y="2297"/>
                  <a:pt x="27308" y="2515"/>
                </a:cubicBezTo>
                <a:cubicBezTo>
                  <a:pt x="27308" y="2732"/>
                  <a:pt x="27485" y="2909"/>
                  <a:pt x="27702" y="2909"/>
                </a:cubicBezTo>
                <a:cubicBezTo>
                  <a:pt x="27919" y="2909"/>
                  <a:pt x="28083" y="2746"/>
                  <a:pt x="28096" y="2528"/>
                </a:cubicBezTo>
                <a:cubicBezTo>
                  <a:pt x="28096" y="2311"/>
                  <a:pt x="27933" y="2134"/>
                  <a:pt x="27716" y="2134"/>
                </a:cubicBezTo>
                <a:close/>
                <a:moveTo>
                  <a:pt x="39486" y="2134"/>
                </a:moveTo>
                <a:cubicBezTo>
                  <a:pt x="39269" y="2134"/>
                  <a:pt x="39092" y="2311"/>
                  <a:pt x="39092" y="2515"/>
                </a:cubicBezTo>
                <a:cubicBezTo>
                  <a:pt x="39092" y="2732"/>
                  <a:pt x="39269" y="2909"/>
                  <a:pt x="39486" y="2909"/>
                </a:cubicBezTo>
                <a:cubicBezTo>
                  <a:pt x="39704" y="2909"/>
                  <a:pt x="39867" y="2732"/>
                  <a:pt x="39867" y="2515"/>
                </a:cubicBezTo>
                <a:cubicBezTo>
                  <a:pt x="39867" y="2311"/>
                  <a:pt x="39690" y="2134"/>
                  <a:pt x="39486" y="2134"/>
                </a:cubicBezTo>
                <a:close/>
                <a:moveTo>
                  <a:pt x="72026" y="2134"/>
                </a:moveTo>
                <a:cubicBezTo>
                  <a:pt x="71795" y="2134"/>
                  <a:pt x="71632" y="2311"/>
                  <a:pt x="71632" y="2528"/>
                </a:cubicBezTo>
                <a:cubicBezTo>
                  <a:pt x="71632" y="2746"/>
                  <a:pt x="71809" y="2909"/>
                  <a:pt x="72026" y="2909"/>
                </a:cubicBezTo>
                <a:cubicBezTo>
                  <a:pt x="72244" y="2909"/>
                  <a:pt x="72407" y="2732"/>
                  <a:pt x="72407" y="2515"/>
                </a:cubicBezTo>
                <a:cubicBezTo>
                  <a:pt x="72407" y="2311"/>
                  <a:pt x="72230" y="2134"/>
                  <a:pt x="72026" y="2134"/>
                </a:cubicBezTo>
                <a:close/>
                <a:moveTo>
                  <a:pt x="110887" y="2365"/>
                </a:moveTo>
                <a:cubicBezTo>
                  <a:pt x="110737" y="2365"/>
                  <a:pt x="110601" y="2487"/>
                  <a:pt x="110615" y="2650"/>
                </a:cubicBezTo>
                <a:cubicBezTo>
                  <a:pt x="110615" y="2800"/>
                  <a:pt x="110737" y="2922"/>
                  <a:pt x="110887" y="2922"/>
                </a:cubicBezTo>
                <a:cubicBezTo>
                  <a:pt x="111050" y="2922"/>
                  <a:pt x="111172" y="2800"/>
                  <a:pt x="111172" y="2650"/>
                </a:cubicBezTo>
                <a:cubicBezTo>
                  <a:pt x="111172" y="2487"/>
                  <a:pt x="111050" y="2365"/>
                  <a:pt x="110887" y="2365"/>
                </a:cubicBezTo>
                <a:close/>
                <a:moveTo>
                  <a:pt x="15931" y="2161"/>
                </a:moveTo>
                <a:cubicBezTo>
                  <a:pt x="15714" y="2161"/>
                  <a:pt x="15551" y="2338"/>
                  <a:pt x="15551" y="2555"/>
                </a:cubicBezTo>
                <a:cubicBezTo>
                  <a:pt x="15537" y="2773"/>
                  <a:pt x="15714" y="2950"/>
                  <a:pt x="15945" y="2950"/>
                </a:cubicBezTo>
                <a:cubicBezTo>
                  <a:pt x="16149" y="2936"/>
                  <a:pt x="16325" y="2773"/>
                  <a:pt x="16325" y="2555"/>
                </a:cubicBezTo>
                <a:cubicBezTo>
                  <a:pt x="16325" y="2338"/>
                  <a:pt x="16149" y="2161"/>
                  <a:pt x="15931" y="2161"/>
                </a:cubicBezTo>
                <a:close/>
                <a:moveTo>
                  <a:pt x="48512" y="2161"/>
                </a:moveTo>
                <a:cubicBezTo>
                  <a:pt x="48294" y="2161"/>
                  <a:pt x="48118" y="2338"/>
                  <a:pt x="48104" y="2555"/>
                </a:cubicBezTo>
                <a:cubicBezTo>
                  <a:pt x="48104" y="2773"/>
                  <a:pt x="48281" y="2950"/>
                  <a:pt x="48498" y="2950"/>
                </a:cubicBezTo>
                <a:cubicBezTo>
                  <a:pt x="48716" y="2950"/>
                  <a:pt x="48892" y="2773"/>
                  <a:pt x="48892" y="2555"/>
                </a:cubicBezTo>
                <a:cubicBezTo>
                  <a:pt x="48892" y="2338"/>
                  <a:pt x="48716" y="2161"/>
                  <a:pt x="48512" y="2161"/>
                </a:cubicBezTo>
                <a:close/>
                <a:moveTo>
                  <a:pt x="92809" y="2161"/>
                </a:moveTo>
                <a:cubicBezTo>
                  <a:pt x="92605" y="2161"/>
                  <a:pt x="92428" y="2338"/>
                  <a:pt x="92428" y="2555"/>
                </a:cubicBezTo>
                <a:cubicBezTo>
                  <a:pt x="92428" y="2773"/>
                  <a:pt x="92605" y="2950"/>
                  <a:pt x="92823" y="2950"/>
                </a:cubicBezTo>
                <a:cubicBezTo>
                  <a:pt x="93040" y="2936"/>
                  <a:pt x="93203" y="2759"/>
                  <a:pt x="93203" y="2542"/>
                </a:cubicBezTo>
                <a:cubicBezTo>
                  <a:pt x="93203" y="2338"/>
                  <a:pt x="93026" y="2161"/>
                  <a:pt x="92809" y="2161"/>
                </a:cubicBezTo>
                <a:close/>
                <a:moveTo>
                  <a:pt x="60296" y="2161"/>
                </a:moveTo>
                <a:cubicBezTo>
                  <a:pt x="60079" y="2161"/>
                  <a:pt x="59888" y="2324"/>
                  <a:pt x="59888" y="2555"/>
                </a:cubicBezTo>
                <a:cubicBezTo>
                  <a:pt x="59888" y="2759"/>
                  <a:pt x="60052" y="2936"/>
                  <a:pt x="60269" y="2950"/>
                </a:cubicBezTo>
                <a:cubicBezTo>
                  <a:pt x="60277" y="2950"/>
                  <a:pt x="60285" y="2950"/>
                  <a:pt x="60293" y="2950"/>
                </a:cubicBezTo>
                <a:cubicBezTo>
                  <a:pt x="60499" y="2950"/>
                  <a:pt x="60664" y="2779"/>
                  <a:pt x="60677" y="2569"/>
                </a:cubicBezTo>
                <a:cubicBezTo>
                  <a:pt x="60677" y="2351"/>
                  <a:pt x="60514" y="2175"/>
                  <a:pt x="60296" y="2161"/>
                </a:cubicBezTo>
                <a:close/>
                <a:moveTo>
                  <a:pt x="114447" y="2716"/>
                </a:moveTo>
                <a:cubicBezTo>
                  <a:pt x="114443" y="2716"/>
                  <a:pt x="114438" y="2717"/>
                  <a:pt x="114434" y="2718"/>
                </a:cubicBezTo>
                <a:cubicBezTo>
                  <a:pt x="114393" y="2718"/>
                  <a:pt x="114353" y="2786"/>
                  <a:pt x="114312" y="2841"/>
                </a:cubicBezTo>
                <a:cubicBezTo>
                  <a:pt x="114353" y="2882"/>
                  <a:pt x="114393" y="2950"/>
                  <a:pt x="114448" y="2950"/>
                </a:cubicBezTo>
                <a:cubicBezTo>
                  <a:pt x="114453" y="2951"/>
                  <a:pt x="114457" y="2951"/>
                  <a:pt x="114462" y="2951"/>
                </a:cubicBezTo>
                <a:cubicBezTo>
                  <a:pt x="114510" y="2951"/>
                  <a:pt x="114550" y="2889"/>
                  <a:pt x="114624" y="2827"/>
                </a:cubicBezTo>
                <a:cubicBezTo>
                  <a:pt x="114539" y="2766"/>
                  <a:pt x="114487" y="2716"/>
                  <a:pt x="114447" y="2716"/>
                </a:cubicBezTo>
                <a:close/>
                <a:moveTo>
                  <a:pt x="69294" y="2188"/>
                </a:moveTo>
                <a:cubicBezTo>
                  <a:pt x="69077" y="2202"/>
                  <a:pt x="68914" y="2365"/>
                  <a:pt x="68900" y="2569"/>
                </a:cubicBezTo>
                <a:cubicBezTo>
                  <a:pt x="68887" y="2800"/>
                  <a:pt x="69063" y="2977"/>
                  <a:pt x="69281" y="2977"/>
                </a:cubicBezTo>
                <a:cubicBezTo>
                  <a:pt x="69498" y="2977"/>
                  <a:pt x="69675" y="2814"/>
                  <a:pt x="69688" y="2596"/>
                </a:cubicBezTo>
                <a:cubicBezTo>
                  <a:pt x="69688" y="2379"/>
                  <a:pt x="69512" y="2188"/>
                  <a:pt x="69294" y="2188"/>
                </a:cubicBezTo>
                <a:close/>
                <a:moveTo>
                  <a:pt x="81024" y="2188"/>
                </a:moveTo>
                <a:cubicBezTo>
                  <a:pt x="80821" y="2202"/>
                  <a:pt x="80659" y="2364"/>
                  <a:pt x="80644" y="2580"/>
                </a:cubicBezTo>
                <a:lnTo>
                  <a:pt x="80644" y="2580"/>
                </a:lnTo>
                <a:cubicBezTo>
                  <a:pt x="80644" y="2577"/>
                  <a:pt x="80644" y="2573"/>
                  <a:pt x="80644" y="2569"/>
                </a:cubicBezTo>
                <a:lnTo>
                  <a:pt x="80644" y="2583"/>
                </a:lnTo>
                <a:cubicBezTo>
                  <a:pt x="80644" y="2582"/>
                  <a:pt x="80644" y="2581"/>
                  <a:pt x="80644" y="2580"/>
                </a:cubicBezTo>
                <a:lnTo>
                  <a:pt x="80644" y="2580"/>
                </a:lnTo>
                <a:cubicBezTo>
                  <a:pt x="80650" y="2806"/>
                  <a:pt x="80824" y="2977"/>
                  <a:pt x="81038" y="2977"/>
                </a:cubicBezTo>
                <a:cubicBezTo>
                  <a:pt x="81242" y="2977"/>
                  <a:pt x="81419" y="2800"/>
                  <a:pt x="81432" y="2583"/>
                </a:cubicBezTo>
                <a:cubicBezTo>
                  <a:pt x="81432" y="2365"/>
                  <a:pt x="81255" y="2188"/>
                  <a:pt x="81024" y="2188"/>
                </a:cubicBezTo>
                <a:close/>
                <a:moveTo>
                  <a:pt x="101834" y="2188"/>
                </a:moveTo>
                <a:cubicBezTo>
                  <a:pt x="101617" y="2188"/>
                  <a:pt x="101454" y="2365"/>
                  <a:pt x="101440" y="2569"/>
                </a:cubicBezTo>
                <a:cubicBezTo>
                  <a:pt x="101440" y="2786"/>
                  <a:pt x="101617" y="2977"/>
                  <a:pt x="101834" y="2977"/>
                </a:cubicBezTo>
                <a:cubicBezTo>
                  <a:pt x="102052" y="2977"/>
                  <a:pt x="102228" y="2800"/>
                  <a:pt x="102228" y="2583"/>
                </a:cubicBezTo>
                <a:cubicBezTo>
                  <a:pt x="102228" y="2365"/>
                  <a:pt x="102052" y="2188"/>
                  <a:pt x="101834" y="2188"/>
                </a:cubicBezTo>
                <a:close/>
                <a:moveTo>
                  <a:pt x="36717" y="2188"/>
                </a:moveTo>
                <a:cubicBezTo>
                  <a:pt x="36510" y="2188"/>
                  <a:pt x="36333" y="2359"/>
                  <a:pt x="36319" y="2569"/>
                </a:cubicBezTo>
                <a:cubicBezTo>
                  <a:pt x="36319" y="2773"/>
                  <a:pt x="36483" y="2963"/>
                  <a:pt x="36686" y="2977"/>
                </a:cubicBezTo>
                <a:cubicBezTo>
                  <a:pt x="36695" y="2977"/>
                  <a:pt x="36703" y="2977"/>
                  <a:pt x="36712" y="2977"/>
                </a:cubicBezTo>
                <a:cubicBezTo>
                  <a:pt x="36919" y="2977"/>
                  <a:pt x="37095" y="2819"/>
                  <a:pt x="37108" y="2610"/>
                </a:cubicBezTo>
                <a:cubicBezTo>
                  <a:pt x="37121" y="2392"/>
                  <a:pt x="36958" y="2216"/>
                  <a:pt x="36754" y="2188"/>
                </a:cubicBezTo>
                <a:lnTo>
                  <a:pt x="36741" y="2188"/>
                </a:lnTo>
                <a:cubicBezTo>
                  <a:pt x="36733" y="2188"/>
                  <a:pt x="36725" y="2188"/>
                  <a:pt x="36717" y="2188"/>
                </a:cubicBezTo>
                <a:close/>
                <a:moveTo>
                  <a:pt x="13199" y="2216"/>
                </a:moveTo>
                <a:cubicBezTo>
                  <a:pt x="12995" y="2216"/>
                  <a:pt x="12818" y="2392"/>
                  <a:pt x="12818" y="2610"/>
                </a:cubicBezTo>
                <a:cubicBezTo>
                  <a:pt x="12805" y="2827"/>
                  <a:pt x="12982" y="3004"/>
                  <a:pt x="13213" y="3004"/>
                </a:cubicBezTo>
                <a:cubicBezTo>
                  <a:pt x="13430" y="3004"/>
                  <a:pt x="13607" y="2827"/>
                  <a:pt x="13607" y="2610"/>
                </a:cubicBezTo>
                <a:cubicBezTo>
                  <a:pt x="13607" y="2392"/>
                  <a:pt x="13417" y="2216"/>
                  <a:pt x="13199" y="2216"/>
                </a:cubicBezTo>
                <a:close/>
                <a:moveTo>
                  <a:pt x="57523" y="2216"/>
                </a:moveTo>
                <a:cubicBezTo>
                  <a:pt x="57306" y="2216"/>
                  <a:pt x="57129" y="2392"/>
                  <a:pt x="57129" y="2610"/>
                </a:cubicBezTo>
                <a:cubicBezTo>
                  <a:pt x="57129" y="2827"/>
                  <a:pt x="57306" y="3004"/>
                  <a:pt x="57523" y="3004"/>
                </a:cubicBezTo>
                <a:cubicBezTo>
                  <a:pt x="57741" y="3004"/>
                  <a:pt x="57918" y="2827"/>
                  <a:pt x="57918" y="2610"/>
                </a:cubicBezTo>
                <a:cubicBezTo>
                  <a:pt x="57904" y="2392"/>
                  <a:pt x="57741" y="2216"/>
                  <a:pt x="57523" y="2216"/>
                </a:cubicBezTo>
                <a:close/>
                <a:moveTo>
                  <a:pt x="24943" y="2216"/>
                </a:moveTo>
                <a:cubicBezTo>
                  <a:pt x="24725" y="2216"/>
                  <a:pt x="24549" y="2392"/>
                  <a:pt x="24549" y="2623"/>
                </a:cubicBezTo>
                <a:cubicBezTo>
                  <a:pt x="24549" y="2827"/>
                  <a:pt x="24725" y="3004"/>
                  <a:pt x="24943" y="3004"/>
                </a:cubicBezTo>
                <a:cubicBezTo>
                  <a:pt x="24951" y="3004"/>
                  <a:pt x="24958" y="3005"/>
                  <a:pt x="24966" y="3005"/>
                </a:cubicBezTo>
                <a:cubicBezTo>
                  <a:pt x="25173" y="3005"/>
                  <a:pt x="25337" y="2833"/>
                  <a:pt x="25337" y="2623"/>
                </a:cubicBezTo>
                <a:cubicBezTo>
                  <a:pt x="25337" y="2392"/>
                  <a:pt x="25160" y="2216"/>
                  <a:pt x="24943" y="2216"/>
                </a:cubicBezTo>
                <a:close/>
                <a:moveTo>
                  <a:pt x="90094" y="2215"/>
                </a:moveTo>
                <a:cubicBezTo>
                  <a:pt x="89887" y="2215"/>
                  <a:pt x="89709" y="2387"/>
                  <a:pt x="89696" y="2596"/>
                </a:cubicBezTo>
                <a:cubicBezTo>
                  <a:pt x="89696" y="2814"/>
                  <a:pt x="89859" y="2990"/>
                  <a:pt x="90063" y="3004"/>
                </a:cubicBezTo>
                <a:cubicBezTo>
                  <a:pt x="90072" y="3004"/>
                  <a:pt x="90081" y="3005"/>
                  <a:pt x="90090" y="3005"/>
                </a:cubicBezTo>
                <a:cubicBezTo>
                  <a:pt x="90308" y="3005"/>
                  <a:pt x="90472" y="2845"/>
                  <a:pt x="90485" y="2623"/>
                </a:cubicBezTo>
                <a:cubicBezTo>
                  <a:pt x="90498" y="2419"/>
                  <a:pt x="90335" y="2243"/>
                  <a:pt x="90118" y="2216"/>
                </a:cubicBezTo>
                <a:cubicBezTo>
                  <a:pt x="90110" y="2215"/>
                  <a:pt x="90102" y="2215"/>
                  <a:pt x="90094" y="2215"/>
                </a:cubicBezTo>
                <a:close/>
                <a:moveTo>
                  <a:pt x="34009" y="2243"/>
                </a:moveTo>
                <a:cubicBezTo>
                  <a:pt x="33778" y="2243"/>
                  <a:pt x="33601" y="2419"/>
                  <a:pt x="33615" y="2637"/>
                </a:cubicBezTo>
                <a:cubicBezTo>
                  <a:pt x="33615" y="2854"/>
                  <a:pt x="33791" y="3031"/>
                  <a:pt x="34009" y="3031"/>
                </a:cubicBezTo>
                <a:cubicBezTo>
                  <a:pt x="34226" y="3031"/>
                  <a:pt x="34403" y="2854"/>
                  <a:pt x="34403" y="2637"/>
                </a:cubicBezTo>
                <a:cubicBezTo>
                  <a:pt x="34389" y="2419"/>
                  <a:pt x="34226" y="2243"/>
                  <a:pt x="34009" y="2243"/>
                </a:cubicBezTo>
                <a:close/>
                <a:moveTo>
                  <a:pt x="45766" y="2243"/>
                </a:moveTo>
                <a:cubicBezTo>
                  <a:pt x="45535" y="2243"/>
                  <a:pt x="45358" y="2419"/>
                  <a:pt x="45358" y="2637"/>
                </a:cubicBezTo>
                <a:cubicBezTo>
                  <a:pt x="45358" y="2854"/>
                  <a:pt x="45535" y="3031"/>
                  <a:pt x="45753" y="3031"/>
                </a:cubicBezTo>
                <a:cubicBezTo>
                  <a:pt x="45970" y="3031"/>
                  <a:pt x="46147" y="2854"/>
                  <a:pt x="46147" y="2637"/>
                </a:cubicBezTo>
                <a:cubicBezTo>
                  <a:pt x="46147" y="2419"/>
                  <a:pt x="45970" y="2243"/>
                  <a:pt x="45766" y="2243"/>
                </a:cubicBezTo>
                <a:close/>
                <a:moveTo>
                  <a:pt x="66535" y="2243"/>
                </a:moveTo>
                <a:cubicBezTo>
                  <a:pt x="66331" y="2256"/>
                  <a:pt x="66154" y="2433"/>
                  <a:pt x="66154" y="2650"/>
                </a:cubicBezTo>
                <a:cubicBezTo>
                  <a:pt x="66154" y="2868"/>
                  <a:pt x="66331" y="3045"/>
                  <a:pt x="66549" y="3045"/>
                </a:cubicBezTo>
                <a:cubicBezTo>
                  <a:pt x="66766" y="3031"/>
                  <a:pt x="66943" y="2854"/>
                  <a:pt x="66943" y="2637"/>
                </a:cubicBezTo>
                <a:cubicBezTo>
                  <a:pt x="66943" y="2419"/>
                  <a:pt x="66753" y="2243"/>
                  <a:pt x="66535" y="2243"/>
                </a:cubicBezTo>
                <a:close/>
                <a:moveTo>
                  <a:pt x="78320" y="2243"/>
                </a:moveTo>
                <a:cubicBezTo>
                  <a:pt x="78102" y="2243"/>
                  <a:pt x="77925" y="2419"/>
                  <a:pt x="77925" y="2637"/>
                </a:cubicBezTo>
                <a:cubicBezTo>
                  <a:pt x="77925" y="2854"/>
                  <a:pt x="78088" y="3031"/>
                  <a:pt x="78306" y="3045"/>
                </a:cubicBezTo>
                <a:cubicBezTo>
                  <a:pt x="78523" y="3045"/>
                  <a:pt x="78714" y="2868"/>
                  <a:pt x="78714" y="2650"/>
                </a:cubicBezTo>
                <a:cubicBezTo>
                  <a:pt x="78714" y="2433"/>
                  <a:pt x="78551" y="2256"/>
                  <a:pt x="78320" y="2243"/>
                </a:cubicBezTo>
                <a:close/>
                <a:moveTo>
                  <a:pt x="108141" y="2379"/>
                </a:moveTo>
                <a:cubicBezTo>
                  <a:pt x="107951" y="2379"/>
                  <a:pt x="107801" y="2528"/>
                  <a:pt x="107801" y="2718"/>
                </a:cubicBezTo>
                <a:cubicBezTo>
                  <a:pt x="107801" y="2909"/>
                  <a:pt x="107951" y="3045"/>
                  <a:pt x="108141" y="3045"/>
                </a:cubicBezTo>
                <a:lnTo>
                  <a:pt x="108141" y="3058"/>
                </a:lnTo>
                <a:cubicBezTo>
                  <a:pt x="108318" y="3058"/>
                  <a:pt x="108481" y="2909"/>
                  <a:pt x="108481" y="2718"/>
                </a:cubicBezTo>
                <a:cubicBezTo>
                  <a:pt x="108481" y="2528"/>
                  <a:pt x="108318" y="2379"/>
                  <a:pt x="108141" y="2379"/>
                </a:cubicBezTo>
                <a:close/>
                <a:moveTo>
                  <a:pt x="22214" y="2283"/>
                </a:moveTo>
                <a:cubicBezTo>
                  <a:pt x="22008" y="2283"/>
                  <a:pt x="21844" y="2455"/>
                  <a:pt x="21844" y="2678"/>
                </a:cubicBezTo>
                <a:cubicBezTo>
                  <a:pt x="21844" y="2895"/>
                  <a:pt x="22020" y="3072"/>
                  <a:pt x="22238" y="3072"/>
                </a:cubicBezTo>
                <a:cubicBezTo>
                  <a:pt x="22455" y="3072"/>
                  <a:pt x="22632" y="2895"/>
                  <a:pt x="22632" y="2678"/>
                </a:cubicBezTo>
                <a:cubicBezTo>
                  <a:pt x="22632" y="2468"/>
                  <a:pt x="22467" y="2283"/>
                  <a:pt x="22260" y="2283"/>
                </a:cubicBezTo>
                <a:cubicBezTo>
                  <a:pt x="22253" y="2283"/>
                  <a:pt x="22245" y="2283"/>
                  <a:pt x="22238" y="2283"/>
                </a:cubicBezTo>
                <a:cubicBezTo>
                  <a:pt x="22230" y="2283"/>
                  <a:pt x="22222" y="2283"/>
                  <a:pt x="22214" y="2283"/>
                </a:cubicBezTo>
                <a:close/>
                <a:moveTo>
                  <a:pt x="54828" y="2283"/>
                </a:moveTo>
                <a:cubicBezTo>
                  <a:pt x="54821" y="2283"/>
                  <a:pt x="54813" y="2283"/>
                  <a:pt x="54805" y="2283"/>
                </a:cubicBezTo>
                <a:cubicBezTo>
                  <a:pt x="54587" y="2283"/>
                  <a:pt x="54411" y="2460"/>
                  <a:pt x="54411" y="2678"/>
                </a:cubicBezTo>
                <a:cubicBezTo>
                  <a:pt x="54411" y="2895"/>
                  <a:pt x="54587" y="3072"/>
                  <a:pt x="54805" y="3072"/>
                </a:cubicBezTo>
                <a:cubicBezTo>
                  <a:pt x="55022" y="3072"/>
                  <a:pt x="55199" y="2895"/>
                  <a:pt x="55199" y="2678"/>
                </a:cubicBezTo>
                <a:cubicBezTo>
                  <a:pt x="55199" y="2455"/>
                  <a:pt x="55035" y="2283"/>
                  <a:pt x="54828" y="2283"/>
                </a:cubicBezTo>
                <a:close/>
                <a:moveTo>
                  <a:pt x="87321" y="2283"/>
                </a:moveTo>
                <a:cubicBezTo>
                  <a:pt x="87115" y="2283"/>
                  <a:pt x="86951" y="2455"/>
                  <a:pt x="86951" y="2678"/>
                </a:cubicBezTo>
                <a:cubicBezTo>
                  <a:pt x="86951" y="2895"/>
                  <a:pt x="87127" y="3072"/>
                  <a:pt x="87345" y="3072"/>
                </a:cubicBezTo>
                <a:cubicBezTo>
                  <a:pt x="87562" y="3072"/>
                  <a:pt x="87739" y="2895"/>
                  <a:pt x="87739" y="2678"/>
                </a:cubicBezTo>
                <a:cubicBezTo>
                  <a:pt x="87752" y="2468"/>
                  <a:pt x="87575" y="2283"/>
                  <a:pt x="87367" y="2283"/>
                </a:cubicBezTo>
                <a:cubicBezTo>
                  <a:pt x="87360" y="2283"/>
                  <a:pt x="87352" y="2283"/>
                  <a:pt x="87345" y="2283"/>
                </a:cubicBezTo>
                <a:cubicBezTo>
                  <a:pt x="87337" y="2283"/>
                  <a:pt x="87329" y="2283"/>
                  <a:pt x="87321" y="2283"/>
                </a:cubicBezTo>
                <a:close/>
                <a:moveTo>
                  <a:pt x="99106" y="2283"/>
                </a:moveTo>
                <a:cubicBezTo>
                  <a:pt x="98898" y="2283"/>
                  <a:pt x="98722" y="2455"/>
                  <a:pt x="98722" y="2678"/>
                </a:cubicBezTo>
                <a:lnTo>
                  <a:pt x="98735" y="2678"/>
                </a:lnTo>
                <a:cubicBezTo>
                  <a:pt x="98735" y="2895"/>
                  <a:pt x="98912" y="3072"/>
                  <a:pt x="99129" y="3072"/>
                </a:cubicBezTo>
                <a:cubicBezTo>
                  <a:pt x="99347" y="3072"/>
                  <a:pt x="99523" y="2895"/>
                  <a:pt x="99523" y="2678"/>
                </a:cubicBezTo>
                <a:cubicBezTo>
                  <a:pt x="99523" y="2460"/>
                  <a:pt x="99347" y="2283"/>
                  <a:pt x="99129" y="2283"/>
                </a:cubicBezTo>
                <a:cubicBezTo>
                  <a:pt x="99121" y="2283"/>
                  <a:pt x="99114" y="2283"/>
                  <a:pt x="99106" y="2283"/>
                </a:cubicBezTo>
                <a:close/>
                <a:moveTo>
                  <a:pt x="43034" y="2311"/>
                </a:moveTo>
                <a:cubicBezTo>
                  <a:pt x="42817" y="2311"/>
                  <a:pt x="42626" y="2487"/>
                  <a:pt x="42626" y="2705"/>
                </a:cubicBezTo>
                <a:cubicBezTo>
                  <a:pt x="42626" y="2922"/>
                  <a:pt x="42803" y="3099"/>
                  <a:pt x="43020" y="3099"/>
                </a:cubicBezTo>
                <a:cubicBezTo>
                  <a:pt x="43238" y="3099"/>
                  <a:pt x="43428" y="2922"/>
                  <a:pt x="43428" y="2705"/>
                </a:cubicBezTo>
                <a:cubicBezTo>
                  <a:pt x="43428" y="2487"/>
                  <a:pt x="43252" y="2311"/>
                  <a:pt x="43034" y="2311"/>
                </a:cubicBezTo>
                <a:close/>
                <a:moveTo>
                  <a:pt x="75601" y="2311"/>
                </a:moveTo>
                <a:cubicBezTo>
                  <a:pt x="75384" y="2311"/>
                  <a:pt x="75193" y="2487"/>
                  <a:pt x="75193" y="2705"/>
                </a:cubicBezTo>
                <a:cubicBezTo>
                  <a:pt x="75193" y="2922"/>
                  <a:pt x="75370" y="3099"/>
                  <a:pt x="75601" y="3099"/>
                </a:cubicBezTo>
                <a:cubicBezTo>
                  <a:pt x="75819" y="3099"/>
                  <a:pt x="75995" y="2922"/>
                  <a:pt x="75995" y="2705"/>
                </a:cubicBezTo>
                <a:cubicBezTo>
                  <a:pt x="75995" y="2487"/>
                  <a:pt x="75819" y="2311"/>
                  <a:pt x="75601" y="2311"/>
                </a:cubicBezTo>
                <a:close/>
                <a:moveTo>
                  <a:pt x="10453" y="2311"/>
                </a:moveTo>
                <a:cubicBezTo>
                  <a:pt x="10236" y="2324"/>
                  <a:pt x="10059" y="2501"/>
                  <a:pt x="10059" y="2718"/>
                </a:cubicBezTo>
                <a:cubicBezTo>
                  <a:pt x="10059" y="2936"/>
                  <a:pt x="10236" y="3113"/>
                  <a:pt x="10453" y="3113"/>
                </a:cubicBezTo>
                <a:cubicBezTo>
                  <a:pt x="10671" y="3113"/>
                  <a:pt x="10848" y="2936"/>
                  <a:pt x="10861" y="2718"/>
                </a:cubicBezTo>
                <a:cubicBezTo>
                  <a:pt x="10861" y="2487"/>
                  <a:pt x="10671" y="2311"/>
                  <a:pt x="10453" y="2311"/>
                </a:cubicBezTo>
                <a:close/>
                <a:moveTo>
                  <a:pt x="31263" y="2311"/>
                </a:moveTo>
                <a:cubicBezTo>
                  <a:pt x="31046" y="2311"/>
                  <a:pt x="30855" y="2487"/>
                  <a:pt x="30855" y="2705"/>
                </a:cubicBezTo>
                <a:cubicBezTo>
                  <a:pt x="30842" y="2922"/>
                  <a:pt x="31032" y="3113"/>
                  <a:pt x="31250" y="3113"/>
                </a:cubicBezTo>
                <a:cubicBezTo>
                  <a:pt x="31467" y="3113"/>
                  <a:pt x="31644" y="2936"/>
                  <a:pt x="31657" y="2718"/>
                </a:cubicBezTo>
                <a:cubicBezTo>
                  <a:pt x="31657" y="2501"/>
                  <a:pt x="31481" y="2311"/>
                  <a:pt x="31263" y="2311"/>
                </a:cubicBezTo>
                <a:close/>
                <a:moveTo>
                  <a:pt x="63807" y="2337"/>
                </a:moveTo>
                <a:cubicBezTo>
                  <a:pt x="63599" y="2337"/>
                  <a:pt x="63422" y="2509"/>
                  <a:pt x="63422" y="2718"/>
                </a:cubicBezTo>
                <a:cubicBezTo>
                  <a:pt x="63422" y="2936"/>
                  <a:pt x="63586" y="3126"/>
                  <a:pt x="63803" y="3126"/>
                </a:cubicBezTo>
                <a:cubicBezTo>
                  <a:pt x="63811" y="3127"/>
                  <a:pt x="63820" y="3127"/>
                  <a:pt x="63828" y="3127"/>
                </a:cubicBezTo>
                <a:cubicBezTo>
                  <a:pt x="64048" y="3127"/>
                  <a:pt x="64224" y="2955"/>
                  <a:pt x="64224" y="2732"/>
                </a:cubicBezTo>
                <a:cubicBezTo>
                  <a:pt x="64224" y="2515"/>
                  <a:pt x="64048" y="2338"/>
                  <a:pt x="63830" y="2338"/>
                </a:cubicBezTo>
                <a:cubicBezTo>
                  <a:pt x="63822" y="2337"/>
                  <a:pt x="63814" y="2337"/>
                  <a:pt x="63807" y="2337"/>
                </a:cubicBezTo>
                <a:close/>
                <a:moveTo>
                  <a:pt x="96374" y="2337"/>
                </a:moveTo>
                <a:cubicBezTo>
                  <a:pt x="96167" y="2337"/>
                  <a:pt x="96003" y="2509"/>
                  <a:pt x="95989" y="2718"/>
                </a:cubicBezTo>
                <a:cubicBezTo>
                  <a:pt x="95989" y="2936"/>
                  <a:pt x="96166" y="3126"/>
                  <a:pt x="96384" y="3126"/>
                </a:cubicBezTo>
                <a:cubicBezTo>
                  <a:pt x="96392" y="3127"/>
                  <a:pt x="96399" y="3127"/>
                  <a:pt x="96407" y="3127"/>
                </a:cubicBezTo>
                <a:cubicBezTo>
                  <a:pt x="96615" y="3127"/>
                  <a:pt x="96791" y="2955"/>
                  <a:pt x="96791" y="2732"/>
                </a:cubicBezTo>
                <a:cubicBezTo>
                  <a:pt x="96791" y="2515"/>
                  <a:pt x="96615" y="2338"/>
                  <a:pt x="96397" y="2338"/>
                </a:cubicBezTo>
                <a:cubicBezTo>
                  <a:pt x="96389" y="2337"/>
                  <a:pt x="96382" y="2337"/>
                  <a:pt x="96374" y="2337"/>
                </a:cubicBezTo>
                <a:close/>
                <a:moveTo>
                  <a:pt x="2257" y="2650"/>
                </a:moveTo>
                <a:cubicBezTo>
                  <a:pt x="2121" y="2650"/>
                  <a:pt x="2013" y="2759"/>
                  <a:pt x="2013" y="2895"/>
                </a:cubicBezTo>
                <a:cubicBezTo>
                  <a:pt x="2026" y="3031"/>
                  <a:pt x="2135" y="3140"/>
                  <a:pt x="2271" y="3140"/>
                </a:cubicBezTo>
                <a:cubicBezTo>
                  <a:pt x="2393" y="3126"/>
                  <a:pt x="2502" y="3017"/>
                  <a:pt x="2502" y="2895"/>
                </a:cubicBezTo>
                <a:cubicBezTo>
                  <a:pt x="2502" y="2759"/>
                  <a:pt x="2393" y="2650"/>
                  <a:pt x="2257" y="2650"/>
                </a:cubicBezTo>
                <a:close/>
                <a:moveTo>
                  <a:pt x="19519" y="2338"/>
                </a:moveTo>
                <a:cubicBezTo>
                  <a:pt x="19288" y="2338"/>
                  <a:pt x="19112" y="2501"/>
                  <a:pt x="19112" y="2732"/>
                </a:cubicBezTo>
                <a:cubicBezTo>
                  <a:pt x="19098" y="2950"/>
                  <a:pt x="19288" y="3140"/>
                  <a:pt x="19506" y="3140"/>
                </a:cubicBezTo>
                <a:cubicBezTo>
                  <a:pt x="19737" y="3140"/>
                  <a:pt x="19914" y="2950"/>
                  <a:pt x="19914" y="2732"/>
                </a:cubicBezTo>
                <a:cubicBezTo>
                  <a:pt x="19914" y="2515"/>
                  <a:pt x="19737" y="2338"/>
                  <a:pt x="19519" y="2338"/>
                </a:cubicBezTo>
                <a:close/>
                <a:moveTo>
                  <a:pt x="52059" y="2338"/>
                </a:moveTo>
                <a:cubicBezTo>
                  <a:pt x="51828" y="2338"/>
                  <a:pt x="51652" y="2501"/>
                  <a:pt x="51652" y="2732"/>
                </a:cubicBezTo>
                <a:cubicBezTo>
                  <a:pt x="51638" y="2950"/>
                  <a:pt x="51828" y="3140"/>
                  <a:pt x="52046" y="3140"/>
                </a:cubicBezTo>
                <a:cubicBezTo>
                  <a:pt x="52263" y="3126"/>
                  <a:pt x="52440" y="2950"/>
                  <a:pt x="52453" y="2732"/>
                </a:cubicBezTo>
                <a:cubicBezTo>
                  <a:pt x="52453" y="2515"/>
                  <a:pt x="52277" y="2338"/>
                  <a:pt x="52059" y="2338"/>
                </a:cubicBezTo>
                <a:close/>
                <a:moveTo>
                  <a:pt x="105423" y="2379"/>
                </a:moveTo>
                <a:cubicBezTo>
                  <a:pt x="105219" y="2379"/>
                  <a:pt x="105042" y="2542"/>
                  <a:pt x="105028" y="2746"/>
                </a:cubicBezTo>
                <a:cubicBezTo>
                  <a:pt x="105028" y="2963"/>
                  <a:pt x="105191" y="3140"/>
                  <a:pt x="105409" y="3140"/>
                </a:cubicBezTo>
                <a:cubicBezTo>
                  <a:pt x="105626" y="3140"/>
                  <a:pt x="105790" y="2977"/>
                  <a:pt x="105790" y="2773"/>
                </a:cubicBezTo>
                <a:cubicBezTo>
                  <a:pt x="105803" y="2555"/>
                  <a:pt x="105626" y="2379"/>
                  <a:pt x="105423" y="2379"/>
                </a:cubicBezTo>
                <a:close/>
                <a:moveTo>
                  <a:pt x="7749" y="2379"/>
                </a:moveTo>
                <a:cubicBezTo>
                  <a:pt x="7531" y="2379"/>
                  <a:pt x="7354" y="2542"/>
                  <a:pt x="7341" y="2759"/>
                </a:cubicBezTo>
                <a:cubicBezTo>
                  <a:pt x="7341" y="2977"/>
                  <a:pt x="7517" y="3153"/>
                  <a:pt x="7735" y="3153"/>
                </a:cubicBezTo>
                <a:cubicBezTo>
                  <a:pt x="7939" y="3153"/>
                  <a:pt x="8102" y="2990"/>
                  <a:pt x="8116" y="2786"/>
                </a:cubicBezTo>
                <a:cubicBezTo>
                  <a:pt x="8129" y="2569"/>
                  <a:pt x="7952" y="2392"/>
                  <a:pt x="7749" y="2379"/>
                </a:cubicBezTo>
                <a:close/>
                <a:moveTo>
                  <a:pt x="111716" y="2623"/>
                </a:moveTo>
                <a:cubicBezTo>
                  <a:pt x="111566" y="2623"/>
                  <a:pt x="111444" y="2732"/>
                  <a:pt x="111444" y="2882"/>
                </a:cubicBezTo>
                <a:cubicBezTo>
                  <a:pt x="111444" y="3031"/>
                  <a:pt x="111566" y="3153"/>
                  <a:pt x="111716" y="3153"/>
                </a:cubicBezTo>
                <a:cubicBezTo>
                  <a:pt x="111865" y="3153"/>
                  <a:pt x="111974" y="3045"/>
                  <a:pt x="111988" y="2895"/>
                </a:cubicBezTo>
                <a:cubicBezTo>
                  <a:pt x="111974" y="2746"/>
                  <a:pt x="111852" y="2623"/>
                  <a:pt x="111716" y="2623"/>
                </a:cubicBezTo>
                <a:close/>
                <a:moveTo>
                  <a:pt x="72831" y="2364"/>
                </a:moveTo>
                <a:cubicBezTo>
                  <a:pt x="72612" y="2364"/>
                  <a:pt x="72448" y="2536"/>
                  <a:pt x="72448" y="2746"/>
                </a:cubicBezTo>
                <a:cubicBezTo>
                  <a:pt x="72435" y="2969"/>
                  <a:pt x="72612" y="3154"/>
                  <a:pt x="72820" y="3154"/>
                </a:cubicBezTo>
                <a:cubicBezTo>
                  <a:pt x="72827" y="3154"/>
                  <a:pt x="72835" y="3154"/>
                  <a:pt x="72842" y="3153"/>
                </a:cubicBezTo>
                <a:cubicBezTo>
                  <a:pt x="73073" y="3153"/>
                  <a:pt x="73250" y="2977"/>
                  <a:pt x="73250" y="2759"/>
                </a:cubicBezTo>
                <a:cubicBezTo>
                  <a:pt x="73236" y="2542"/>
                  <a:pt x="73059" y="2365"/>
                  <a:pt x="72855" y="2365"/>
                </a:cubicBezTo>
                <a:cubicBezTo>
                  <a:pt x="72847" y="2365"/>
                  <a:pt x="72839" y="2364"/>
                  <a:pt x="72831" y="2364"/>
                </a:cubicBezTo>
                <a:close/>
                <a:moveTo>
                  <a:pt x="40279" y="2364"/>
                </a:moveTo>
                <a:cubicBezTo>
                  <a:pt x="40072" y="2364"/>
                  <a:pt x="39908" y="2537"/>
                  <a:pt x="39908" y="2759"/>
                </a:cubicBezTo>
                <a:lnTo>
                  <a:pt x="39908" y="2746"/>
                </a:lnTo>
                <a:lnTo>
                  <a:pt x="39908" y="2746"/>
                </a:lnTo>
                <a:cubicBezTo>
                  <a:pt x="39894" y="2977"/>
                  <a:pt x="40085" y="3153"/>
                  <a:pt x="40302" y="3153"/>
                </a:cubicBezTo>
                <a:cubicBezTo>
                  <a:pt x="40310" y="3154"/>
                  <a:pt x="40318" y="3154"/>
                  <a:pt x="40325" y="3154"/>
                </a:cubicBezTo>
                <a:cubicBezTo>
                  <a:pt x="40532" y="3154"/>
                  <a:pt x="40697" y="2982"/>
                  <a:pt x="40710" y="2773"/>
                </a:cubicBezTo>
                <a:cubicBezTo>
                  <a:pt x="40710" y="2550"/>
                  <a:pt x="40545" y="2364"/>
                  <a:pt x="40325" y="2364"/>
                </a:cubicBezTo>
                <a:cubicBezTo>
                  <a:pt x="40318" y="2364"/>
                  <a:pt x="40310" y="2365"/>
                  <a:pt x="40302" y="2365"/>
                </a:cubicBezTo>
                <a:cubicBezTo>
                  <a:pt x="40294" y="2365"/>
                  <a:pt x="40286" y="2364"/>
                  <a:pt x="40279" y="2364"/>
                </a:cubicBezTo>
                <a:close/>
                <a:moveTo>
                  <a:pt x="4976" y="2487"/>
                </a:moveTo>
                <a:cubicBezTo>
                  <a:pt x="4785" y="2487"/>
                  <a:pt x="4636" y="2637"/>
                  <a:pt x="4636" y="2827"/>
                </a:cubicBezTo>
                <a:cubicBezTo>
                  <a:pt x="4636" y="3017"/>
                  <a:pt x="4799" y="3167"/>
                  <a:pt x="4989" y="3167"/>
                </a:cubicBezTo>
                <a:lnTo>
                  <a:pt x="4989" y="3153"/>
                </a:lnTo>
                <a:cubicBezTo>
                  <a:pt x="5166" y="3153"/>
                  <a:pt x="5316" y="3004"/>
                  <a:pt x="5316" y="2827"/>
                </a:cubicBezTo>
                <a:cubicBezTo>
                  <a:pt x="5316" y="2637"/>
                  <a:pt x="5166" y="2487"/>
                  <a:pt x="4976" y="2487"/>
                </a:cubicBezTo>
                <a:close/>
                <a:moveTo>
                  <a:pt x="84613" y="2365"/>
                </a:moveTo>
                <a:lnTo>
                  <a:pt x="84613" y="2379"/>
                </a:lnTo>
                <a:cubicBezTo>
                  <a:pt x="84382" y="2379"/>
                  <a:pt x="84205" y="2555"/>
                  <a:pt x="84219" y="2773"/>
                </a:cubicBezTo>
                <a:cubicBezTo>
                  <a:pt x="84205" y="2996"/>
                  <a:pt x="84382" y="3168"/>
                  <a:pt x="84601" y="3168"/>
                </a:cubicBezTo>
                <a:cubicBezTo>
                  <a:pt x="84610" y="3168"/>
                  <a:pt x="84618" y="3167"/>
                  <a:pt x="84626" y="3167"/>
                </a:cubicBezTo>
                <a:cubicBezTo>
                  <a:pt x="84844" y="3167"/>
                  <a:pt x="85021" y="2990"/>
                  <a:pt x="85007" y="2759"/>
                </a:cubicBezTo>
                <a:cubicBezTo>
                  <a:pt x="85007" y="2542"/>
                  <a:pt x="84830" y="2365"/>
                  <a:pt x="84613" y="2365"/>
                </a:cubicBezTo>
                <a:close/>
                <a:moveTo>
                  <a:pt x="61098" y="2392"/>
                </a:moveTo>
                <a:cubicBezTo>
                  <a:pt x="60881" y="2392"/>
                  <a:pt x="60690" y="2583"/>
                  <a:pt x="60704" y="2800"/>
                </a:cubicBezTo>
                <a:cubicBezTo>
                  <a:pt x="60704" y="3017"/>
                  <a:pt x="60881" y="3194"/>
                  <a:pt x="61098" y="3194"/>
                </a:cubicBezTo>
                <a:cubicBezTo>
                  <a:pt x="61106" y="3195"/>
                  <a:pt x="61114" y="3195"/>
                  <a:pt x="61121" y="3195"/>
                </a:cubicBezTo>
                <a:cubicBezTo>
                  <a:pt x="61341" y="3195"/>
                  <a:pt x="61506" y="3010"/>
                  <a:pt x="61506" y="2786"/>
                </a:cubicBezTo>
                <a:cubicBezTo>
                  <a:pt x="61506" y="2569"/>
                  <a:pt x="61329" y="2392"/>
                  <a:pt x="61098" y="2392"/>
                </a:cubicBezTo>
                <a:close/>
                <a:moveTo>
                  <a:pt x="16784" y="2392"/>
                </a:moveTo>
                <a:cubicBezTo>
                  <a:pt x="16776" y="2392"/>
                  <a:pt x="16768" y="2392"/>
                  <a:pt x="16760" y="2392"/>
                </a:cubicBezTo>
                <a:cubicBezTo>
                  <a:pt x="16529" y="2406"/>
                  <a:pt x="16352" y="2596"/>
                  <a:pt x="16366" y="2814"/>
                </a:cubicBezTo>
                <a:cubicBezTo>
                  <a:pt x="16366" y="3017"/>
                  <a:pt x="16516" y="3113"/>
                  <a:pt x="16665" y="3208"/>
                </a:cubicBezTo>
                <a:lnTo>
                  <a:pt x="16665" y="3194"/>
                </a:lnTo>
                <a:lnTo>
                  <a:pt x="16787" y="3194"/>
                </a:lnTo>
                <a:cubicBezTo>
                  <a:pt x="17005" y="3194"/>
                  <a:pt x="17182" y="3004"/>
                  <a:pt x="17168" y="2773"/>
                </a:cubicBezTo>
                <a:cubicBezTo>
                  <a:pt x="17155" y="2563"/>
                  <a:pt x="16990" y="2392"/>
                  <a:pt x="16784" y="2392"/>
                </a:cubicBezTo>
                <a:close/>
                <a:moveTo>
                  <a:pt x="28542" y="2405"/>
                </a:moveTo>
                <a:cubicBezTo>
                  <a:pt x="28534" y="2405"/>
                  <a:pt x="28526" y="2405"/>
                  <a:pt x="28518" y="2406"/>
                </a:cubicBezTo>
                <a:cubicBezTo>
                  <a:pt x="28300" y="2406"/>
                  <a:pt x="28123" y="2596"/>
                  <a:pt x="28137" y="2827"/>
                </a:cubicBezTo>
                <a:cubicBezTo>
                  <a:pt x="28137" y="3017"/>
                  <a:pt x="28273" y="3126"/>
                  <a:pt x="28436" y="3208"/>
                </a:cubicBezTo>
                <a:lnTo>
                  <a:pt x="28545" y="3208"/>
                </a:lnTo>
                <a:cubicBezTo>
                  <a:pt x="28776" y="3194"/>
                  <a:pt x="28952" y="3004"/>
                  <a:pt x="28939" y="2786"/>
                </a:cubicBezTo>
                <a:cubicBezTo>
                  <a:pt x="28926" y="2577"/>
                  <a:pt x="28761" y="2405"/>
                  <a:pt x="28542" y="2405"/>
                </a:cubicBezTo>
                <a:close/>
                <a:moveTo>
                  <a:pt x="37568" y="2432"/>
                </a:moveTo>
                <a:cubicBezTo>
                  <a:pt x="37560" y="2432"/>
                  <a:pt x="37551" y="2432"/>
                  <a:pt x="37543" y="2433"/>
                </a:cubicBezTo>
                <a:cubicBezTo>
                  <a:pt x="37312" y="2433"/>
                  <a:pt x="37135" y="2623"/>
                  <a:pt x="37149" y="2854"/>
                </a:cubicBezTo>
                <a:cubicBezTo>
                  <a:pt x="37162" y="3031"/>
                  <a:pt x="37285" y="3181"/>
                  <a:pt x="37448" y="3235"/>
                </a:cubicBezTo>
                <a:lnTo>
                  <a:pt x="37570" y="3235"/>
                </a:lnTo>
                <a:cubicBezTo>
                  <a:pt x="37787" y="3221"/>
                  <a:pt x="37964" y="3031"/>
                  <a:pt x="37951" y="2800"/>
                </a:cubicBezTo>
                <a:cubicBezTo>
                  <a:pt x="37951" y="2591"/>
                  <a:pt x="37775" y="2432"/>
                  <a:pt x="37568" y="2432"/>
                </a:cubicBezTo>
                <a:close/>
                <a:moveTo>
                  <a:pt x="49339" y="2432"/>
                </a:moveTo>
                <a:cubicBezTo>
                  <a:pt x="49331" y="2432"/>
                  <a:pt x="49322" y="2432"/>
                  <a:pt x="49314" y="2433"/>
                </a:cubicBezTo>
                <a:cubicBezTo>
                  <a:pt x="49083" y="2433"/>
                  <a:pt x="48906" y="2623"/>
                  <a:pt x="48920" y="2854"/>
                </a:cubicBezTo>
                <a:cubicBezTo>
                  <a:pt x="48933" y="3031"/>
                  <a:pt x="49055" y="3181"/>
                  <a:pt x="49232" y="3235"/>
                </a:cubicBezTo>
                <a:lnTo>
                  <a:pt x="49341" y="3235"/>
                </a:lnTo>
                <a:cubicBezTo>
                  <a:pt x="49572" y="3221"/>
                  <a:pt x="49749" y="3031"/>
                  <a:pt x="49721" y="2800"/>
                </a:cubicBezTo>
                <a:cubicBezTo>
                  <a:pt x="49721" y="2591"/>
                  <a:pt x="49546" y="2432"/>
                  <a:pt x="49339" y="2432"/>
                </a:cubicBezTo>
                <a:close/>
                <a:moveTo>
                  <a:pt x="70100" y="2432"/>
                </a:moveTo>
                <a:cubicBezTo>
                  <a:pt x="69893" y="2432"/>
                  <a:pt x="69729" y="2604"/>
                  <a:pt x="69716" y="2814"/>
                </a:cubicBezTo>
                <a:cubicBezTo>
                  <a:pt x="69702" y="3045"/>
                  <a:pt x="69892" y="3235"/>
                  <a:pt x="70123" y="3235"/>
                </a:cubicBezTo>
                <a:cubicBezTo>
                  <a:pt x="70341" y="3235"/>
                  <a:pt x="70518" y="3058"/>
                  <a:pt x="70518" y="2841"/>
                </a:cubicBezTo>
                <a:cubicBezTo>
                  <a:pt x="70531" y="2610"/>
                  <a:pt x="70354" y="2433"/>
                  <a:pt x="70123" y="2433"/>
                </a:cubicBezTo>
                <a:cubicBezTo>
                  <a:pt x="70116" y="2433"/>
                  <a:pt x="70108" y="2432"/>
                  <a:pt x="70100" y="2432"/>
                </a:cubicBezTo>
                <a:close/>
                <a:moveTo>
                  <a:pt x="81884" y="2432"/>
                </a:moveTo>
                <a:cubicBezTo>
                  <a:pt x="81677" y="2432"/>
                  <a:pt x="81500" y="2604"/>
                  <a:pt x="81500" y="2814"/>
                </a:cubicBezTo>
                <a:cubicBezTo>
                  <a:pt x="81487" y="3045"/>
                  <a:pt x="81663" y="3235"/>
                  <a:pt x="81894" y="3235"/>
                </a:cubicBezTo>
                <a:cubicBezTo>
                  <a:pt x="82112" y="3235"/>
                  <a:pt x="82288" y="3058"/>
                  <a:pt x="82302" y="2841"/>
                </a:cubicBezTo>
                <a:cubicBezTo>
                  <a:pt x="82302" y="2610"/>
                  <a:pt x="82125" y="2433"/>
                  <a:pt x="81908" y="2433"/>
                </a:cubicBezTo>
                <a:cubicBezTo>
                  <a:pt x="81900" y="2433"/>
                  <a:pt x="81892" y="2432"/>
                  <a:pt x="81884" y="2432"/>
                </a:cubicBezTo>
                <a:close/>
                <a:moveTo>
                  <a:pt x="25795" y="2459"/>
                </a:moveTo>
                <a:cubicBezTo>
                  <a:pt x="25788" y="2459"/>
                  <a:pt x="25780" y="2460"/>
                  <a:pt x="25772" y="2460"/>
                </a:cubicBezTo>
                <a:cubicBezTo>
                  <a:pt x="25764" y="2460"/>
                  <a:pt x="25756" y="2460"/>
                  <a:pt x="25749" y="2460"/>
                </a:cubicBezTo>
                <a:cubicBezTo>
                  <a:pt x="25529" y="2460"/>
                  <a:pt x="25365" y="2645"/>
                  <a:pt x="25378" y="2868"/>
                </a:cubicBezTo>
                <a:cubicBezTo>
                  <a:pt x="25378" y="3045"/>
                  <a:pt x="25500" y="3208"/>
                  <a:pt x="25677" y="3262"/>
                </a:cubicBezTo>
                <a:lnTo>
                  <a:pt x="25799" y="3262"/>
                </a:lnTo>
                <a:cubicBezTo>
                  <a:pt x="26017" y="3249"/>
                  <a:pt x="26193" y="3058"/>
                  <a:pt x="26180" y="2841"/>
                </a:cubicBezTo>
                <a:cubicBezTo>
                  <a:pt x="26180" y="2631"/>
                  <a:pt x="26003" y="2459"/>
                  <a:pt x="25795" y="2459"/>
                </a:cubicBezTo>
                <a:close/>
                <a:moveTo>
                  <a:pt x="58362" y="2459"/>
                </a:moveTo>
                <a:cubicBezTo>
                  <a:pt x="58355" y="2459"/>
                  <a:pt x="58347" y="2460"/>
                  <a:pt x="58339" y="2460"/>
                </a:cubicBezTo>
                <a:cubicBezTo>
                  <a:pt x="58332" y="2460"/>
                  <a:pt x="58324" y="2460"/>
                  <a:pt x="58317" y="2460"/>
                </a:cubicBezTo>
                <a:cubicBezTo>
                  <a:pt x="58109" y="2460"/>
                  <a:pt x="57932" y="2645"/>
                  <a:pt x="57945" y="2868"/>
                </a:cubicBezTo>
                <a:cubicBezTo>
                  <a:pt x="57958" y="3045"/>
                  <a:pt x="58067" y="3208"/>
                  <a:pt x="58244" y="3262"/>
                </a:cubicBezTo>
                <a:lnTo>
                  <a:pt x="58366" y="3262"/>
                </a:lnTo>
                <a:cubicBezTo>
                  <a:pt x="58584" y="3249"/>
                  <a:pt x="58760" y="3058"/>
                  <a:pt x="58747" y="2841"/>
                </a:cubicBezTo>
                <a:cubicBezTo>
                  <a:pt x="58747" y="2631"/>
                  <a:pt x="58570" y="2459"/>
                  <a:pt x="58362" y="2459"/>
                </a:cubicBezTo>
                <a:close/>
                <a:moveTo>
                  <a:pt x="90930" y="2459"/>
                </a:moveTo>
                <a:cubicBezTo>
                  <a:pt x="90922" y="2459"/>
                  <a:pt x="90914" y="2460"/>
                  <a:pt x="90906" y="2460"/>
                </a:cubicBezTo>
                <a:cubicBezTo>
                  <a:pt x="90689" y="2460"/>
                  <a:pt x="90512" y="2650"/>
                  <a:pt x="90525" y="2882"/>
                </a:cubicBezTo>
                <a:cubicBezTo>
                  <a:pt x="90539" y="3058"/>
                  <a:pt x="90648" y="3208"/>
                  <a:pt x="90824" y="3262"/>
                </a:cubicBezTo>
                <a:lnTo>
                  <a:pt x="90933" y="3262"/>
                </a:lnTo>
                <a:cubicBezTo>
                  <a:pt x="91164" y="3262"/>
                  <a:pt x="91341" y="3058"/>
                  <a:pt x="91327" y="2841"/>
                </a:cubicBezTo>
                <a:cubicBezTo>
                  <a:pt x="91314" y="2631"/>
                  <a:pt x="91137" y="2459"/>
                  <a:pt x="90930" y="2459"/>
                </a:cubicBezTo>
                <a:close/>
                <a:moveTo>
                  <a:pt x="102681" y="2460"/>
                </a:moveTo>
                <a:cubicBezTo>
                  <a:pt x="102461" y="2460"/>
                  <a:pt x="102296" y="2644"/>
                  <a:pt x="102296" y="2854"/>
                </a:cubicBezTo>
                <a:cubicBezTo>
                  <a:pt x="102296" y="3072"/>
                  <a:pt x="102473" y="3262"/>
                  <a:pt x="102690" y="3262"/>
                </a:cubicBezTo>
                <a:cubicBezTo>
                  <a:pt x="102922" y="3262"/>
                  <a:pt x="103098" y="3085"/>
                  <a:pt x="103098" y="2854"/>
                </a:cubicBezTo>
                <a:cubicBezTo>
                  <a:pt x="103098" y="2637"/>
                  <a:pt x="102922" y="2460"/>
                  <a:pt x="102704" y="2460"/>
                </a:cubicBezTo>
                <a:cubicBezTo>
                  <a:pt x="102696" y="2460"/>
                  <a:pt x="102689" y="2460"/>
                  <a:pt x="102681" y="2460"/>
                </a:cubicBezTo>
                <a:close/>
                <a:moveTo>
                  <a:pt x="14041" y="2477"/>
                </a:moveTo>
                <a:cubicBezTo>
                  <a:pt x="13896" y="2477"/>
                  <a:pt x="13758" y="2557"/>
                  <a:pt x="13675" y="2691"/>
                </a:cubicBezTo>
                <a:cubicBezTo>
                  <a:pt x="13580" y="2854"/>
                  <a:pt x="13620" y="3072"/>
                  <a:pt x="13770" y="3194"/>
                </a:cubicBezTo>
                <a:lnTo>
                  <a:pt x="13892" y="3289"/>
                </a:lnTo>
                <a:lnTo>
                  <a:pt x="14028" y="3289"/>
                </a:lnTo>
                <a:cubicBezTo>
                  <a:pt x="14232" y="3289"/>
                  <a:pt x="14395" y="3153"/>
                  <a:pt x="14436" y="2963"/>
                </a:cubicBezTo>
                <a:cubicBezTo>
                  <a:pt x="14463" y="2773"/>
                  <a:pt x="14354" y="2583"/>
                  <a:pt x="14178" y="2501"/>
                </a:cubicBezTo>
                <a:cubicBezTo>
                  <a:pt x="14133" y="2485"/>
                  <a:pt x="14087" y="2477"/>
                  <a:pt x="14041" y="2477"/>
                </a:cubicBezTo>
                <a:close/>
                <a:moveTo>
                  <a:pt x="79149" y="2487"/>
                </a:moveTo>
                <a:cubicBezTo>
                  <a:pt x="78918" y="2487"/>
                  <a:pt x="78741" y="2664"/>
                  <a:pt x="78755" y="2895"/>
                </a:cubicBezTo>
                <a:cubicBezTo>
                  <a:pt x="78755" y="3072"/>
                  <a:pt x="78877" y="3235"/>
                  <a:pt x="79054" y="3289"/>
                </a:cubicBezTo>
                <a:lnTo>
                  <a:pt x="79162" y="3289"/>
                </a:lnTo>
                <a:cubicBezTo>
                  <a:pt x="79380" y="3289"/>
                  <a:pt x="79556" y="3099"/>
                  <a:pt x="79543" y="2868"/>
                </a:cubicBezTo>
                <a:cubicBezTo>
                  <a:pt x="79543" y="2650"/>
                  <a:pt x="79366" y="2487"/>
                  <a:pt x="79149" y="2487"/>
                </a:cubicBezTo>
                <a:close/>
                <a:moveTo>
                  <a:pt x="34813" y="2487"/>
                </a:moveTo>
                <a:cubicBezTo>
                  <a:pt x="34594" y="2487"/>
                  <a:pt x="34430" y="2659"/>
                  <a:pt x="34430" y="2882"/>
                </a:cubicBezTo>
                <a:cubicBezTo>
                  <a:pt x="34417" y="3099"/>
                  <a:pt x="34593" y="3289"/>
                  <a:pt x="34824" y="3289"/>
                </a:cubicBezTo>
                <a:cubicBezTo>
                  <a:pt x="34832" y="3290"/>
                  <a:pt x="34840" y="3290"/>
                  <a:pt x="34848" y="3290"/>
                </a:cubicBezTo>
                <a:cubicBezTo>
                  <a:pt x="35055" y="3290"/>
                  <a:pt x="35232" y="3118"/>
                  <a:pt x="35232" y="2895"/>
                </a:cubicBezTo>
                <a:cubicBezTo>
                  <a:pt x="35246" y="2664"/>
                  <a:pt x="35055" y="2487"/>
                  <a:pt x="34838" y="2487"/>
                </a:cubicBezTo>
                <a:cubicBezTo>
                  <a:pt x="34830" y="2487"/>
                  <a:pt x="34821" y="2487"/>
                  <a:pt x="34813" y="2487"/>
                </a:cubicBezTo>
                <a:close/>
                <a:moveTo>
                  <a:pt x="108970" y="2637"/>
                </a:moveTo>
                <a:cubicBezTo>
                  <a:pt x="108780" y="2637"/>
                  <a:pt x="108630" y="2786"/>
                  <a:pt x="108630" y="2963"/>
                </a:cubicBezTo>
                <a:cubicBezTo>
                  <a:pt x="108617" y="3153"/>
                  <a:pt x="108780" y="3317"/>
                  <a:pt x="108970" y="3317"/>
                </a:cubicBezTo>
                <a:cubicBezTo>
                  <a:pt x="109147" y="3317"/>
                  <a:pt x="109310" y="3167"/>
                  <a:pt x="109310" y="2977"/>
                </a:cubicBezTo>
                <a:cubicBezTo>
                  <a:pt x="109296" y="2800"/>
                  <a:pt x="109147" y="2650"/>
                  <a:pt x="108970" y="2637"/>
                </a:cubicBezTo>
                <a:close/>
                <a:moveTo>
                  <a:pt x="55621" y="2516"/>
                </a:moveTo>
                <a:cubicBezTo>
                  <a:pt x="55476" y="2516"/>
                  <a:pt x="55338" y="2587"/>
                  <a:pt x="55267" y="2718"/>
                </a:cubicBezTo>
                <a:cubicBezTo>
                  <a:pt x="55172" y="2895"/>
                  <a:pt x="55213" y="3099"/>
                  <a:pt x="55362" y="3235"/>
                </a:cubicBezTo>
                <a:lnTo>
                  <a:pt x="55471" y="3330"/>
                </a:lnTo>
                <a:lnTo>
                  <a:pt x="55471" y="3317"/>
                </a:lnTo>
                <a:lnTo>
                  <a:pt x="55620" y="3317"/>
                </a:lnTo>
                <a:cubicBezTo>
                  <a:pt x="55824" y="3317"/>
                  <a:pt x="55987" y="3181"/>
                  <a:pt x="56028" y="2990"/>
                </a:cubicBezTo>
                <a:cubicBezTo>
                  <a:pt x="56055" y="2800"/>
                  <a:pt x="55947" y="2610"/>
                  <a:pt x="55770" y="2542"/>
                </a:cubicBezTo>
                <a:cubicBezTo>
                  <a:pt x="55721" y="2524"/>
                  <a:pt x="55671" y="2516"/>
                  <a:pt x="55621" y="2516"/>
                </a:cubicBezTo>
                <a:close/>
                <a:moveTo>
                  <a:pt x="368" y="3126"/>
                </a:moveTo>
                <a:cubicBezTo>
                  <a:pt x="327" y="3126"/>
                  <a:pt x="300" y="3181"/>
                  <a:pt x="259" y="3221"/>
                </a:cubicBezTo>
                <a:cubicBezTo>
                  <a:pt x="286" y="3249"/>
                  <a:pt x="327" y="3317"/>
                  <a:pt x="368" y="3330"/>
                </a:cubicBezTo>
                <a:cubicBezTo>
                  <a:pt x="372" y="3331"/>
                  <a:pt x="375" y="3332"/>
                  <a:pt x="379" y="3332"/>
                </a:cubicBezTo>
                <a:cubicBezTo>
                  <a:pt x="416" y="3332"/>
                  <a:pt x="456" y="3272"/>
                  <a:pt x="517" y="3235"/>
                </a:cubicBezTo>
                <a:cubicBezTo>
                  <a:pt x="450" y="3181"/>
                  <a:pt x="409" y="3126"/>
                  <a:pt x="368" y="3126"/>
                </a:cubicBezTo>
                <a:close/>
                <a:moveTo>
                  <a:pt x="76393" y="2555"/>
                </a:moveTo>
                <a:cubicBezTo>
                  <a:pt x="76187" y="2555"/>
                  <a:pt x="76022" y="2726"/>
                  <a:pt x="76022" y="2936"/>
                </a:cubicBezTo>
                <a:cubicBezTo>
                  <a:pt x="76022" y="3113"/>
                  <a:pt x="76118" y="3276"/>
                  <a:pt x="76281" y="3357"/>
                </a:cubicBezTo>
                <a:lnTo>
                  <a:pt x="76267" y="3344"/>
                </a:lnTo>
                <a:lnTo>
                  <a:pt x="76444" y="3344"/>
                </a:lnTo>
                <a:cubicBezTo>
                  <a:pt x="76661" y="3344"/>
                  <a:pt x="76838" y="3153"/>
                  <a:pt x="76824" y="2936"/>
                </a:cubicBezTo>
                <a:cubicBezTo>
                  <a:pt x="76824" y="2726"/>
                  <a:pt x="76660" y="2555"/>
                  <a:pt x="76442" y="2555"/>
                </a:cubicBezTo>
                <a:cubicBezTo>
                  <a:pt x="76433" y="2555"/>
                  <a:pt x="76425" y="2555"/>
                  <a:pt x="76417" y="2555"/>
                </a:cubicBezTo>
                <a:cubicBezTo>
                  <a:pt x="76409" y="2555"/>
                  <a:pt x="76401" y="2555"/>
                  <a:pt x="76393" y="2555"/>
                </a:cubicBezTo>
                <a:close/>
                <a:moveTo>
                  <a:pt x="97213" y="2569"/>
                </a:moveTo>
                <a:cubicBezTo>
                  <a:pt x="96995" y="2569"/>
                  <a:pt x="96819" y="2746"/>
                  <a:pt x="96819" y="2963"/>
                </a:cubicBezTo>
                <a:cubicBezTo>
                  <a:pt x="96819" y="3140"/>
                  <a:pt x="96914" y="3289"/>
                  <a:pt x="97077" y="3371"/>
                </a:cubicBezTo>
                <a:lnTo>
                  <a:pt x="97063" y="3371"/>
                </a:lnTo>
                <a:cubicBezTo>
                  <a:pt x="97100" y="3371"/>
                  <a:pt x="97142" y="3377"/>
                  <a:pt x="97182" y="3377"/>
                </a:cubicBezTo>
                <a:cubicBezTo>
                  <a:pt x="97202" y="3377"/>
                  <a:pt x="97222" y="3375"/>
                  <a:pt x="97240" y="3371"/>
                </a:cubicBezTo>
                <a:cubicBezTo>
                  <a:pt x="97457" y="3371"/>
                  <a:pt x="97634" y="3194"/>
                  <a:pt x="97621" y="2977"/>
                </a:cubicBezTo>
                <a:cubicBezTo>
                  <a:pt x="97634" y="2746"/>
                  <a:pt x="97444" y="2569"/>
                  <a:pt x="97213" y="2569"/>
                </a:cubicBezTo>
                <a:close/>
                <a:moveTo>
                  <a:pt x="20343" y="2560"/>
                </a:moveTo>
                <a:cubicBezTo>
                  <a:pt x="20191" y="2560"/>
                  <a:pt x="20042" y="2649"/>
                  <a:pt x="19968" y="2786"/>
                </a:cubicBezTo>
                <a:cubicBezTo>
                  <a:pt x="19873" y="2963"/>
                  <a:pt x="19927" y="3181"/>
                  <a:pt x="20090" y="3303"/>
                </a:cubicBezTo>
                <a:lnTo>
                  <a:pt x="20185" y="3371"/>
                </a:lnTo>
                <a:lnTo>
                  <a:pt x="20185" y="3384"/>
                </a:lnTo>
                <a:lnTo>
                  <a:pt x="20321" y="3384"/>
                </a:lnTo>
                <a:cubicBezTo>
                  <a:pt x="20525" y="3384"/>
                  <a:pt x="20702" y="3249"/>
                  <a:pt x="20729" y="3045"/>
                </a:cubicBezTo>
                <a:cubicBezTo>
                  <a:pt x="20770" y="2854"/>
                  <a:pt x="20661" y="2664"/>
                  <a:pt x="20471" y="2583"/>
                </a:cubicBezTo>
                <a:cubicBezTo>
                  <a:pt x="20429" y="2568"/>
                  <a:pt x="20386" y="2560"/>
                  <a:pt x="20343" y="2560"/>
                </a:cubicBezTo>
                <a:close/>
                <a:moveTo>
                  <a:pt x="112545" y="2922"/>
                </a:moveTo>
                <a:cubicBezTo>
                  <a:pt x="112409" y="2922"/>
                  <a:pt x="112287" y="3031"/>
                  <a:pt x="112300" y="3167"/>
                </a:cubicBezTo>
                <a:cubicBezTo>
                  <a:pt x="112287" y="3303"/>
                  <a:pt x="112395" y="3412"/>
                  <a:pt x="112531" y="3412"/>
                </a:cubicBezTo>
                <a:cubicBezTo>
                  <a:pt x="112539" y="3412"/>
                  <a:pt x="112547" y="3413"/>
                  <a:pt x="112554" y="3413"/>
                </a:cubicBezTo>
                <a:cubicBezTo>
                  <a:pt x="112681" y="3413"/>
                  <a:pt x="112790" y="3308"/>
                  <a:pt x="112790" y="3167"/>
                </a:cubicBezTo>
                <a:cubicBezTo>
                  <a:pt x="112790" y="3031"/>
                  <a:pt x="112681" y="2922"/>
                  <a:pt x="112545" y="2922"/>
                </a:cubicBezTo>
                <a:close/>
                <a:moveTo>
                  <a:pt x="77677" y="3300"/>
                </a:moveTo>
                <a:lnTo>
                  <a:pt x="77654" y="3371"/>
                </a:lnTo>
                <a:cubicBezTo>
                  <a:pt x="77645" y="3389"/>
                  <a:pt x="77636" y="3407"/>
                  <a:pt x="77625" y="3424"/>
                </a:cubicBezTo>
                <a:lnTo>
                  <a:pt x="77625" y="3424"/>
                </a:lnTo>
                <a:cubicBezTo>
                  <a:pt x="77625" y="3415"/>
                  <a:pt x="77626" y="3407"/>
                  <a:pt x="77626" y="3398"/>
                </a:cubicBezTo>
                <a:lnTo>
                  <a:pt x="77654" y="3330"/>
                </a:lnTo>
                <a:cubicBezTo>
                  <a:pt x="77661" y="3320"/>
                  <a:pt x="77669" y="3310"/>
                  <a:pt x="77677" y="3300"/>
                </a:cubicBezTo>
                <a:close/>
                <a:moveTo>
                  <a:pt x="8572" y="2623"/>
                </a:moveTo>
                <a:cubicBezTo>
                  <a:pt x="8565" y="2623"/>
                  <a:pt x="8558" y="2623"/>
                  <a:pt x="8551" y="2623"/>
                </a:cubicBezTo>
                <a:cubicBezTo>
                  <a:pt x="8333" y="2623"/>
                  <a:pt x="8156" y="2800"/>
                  <a:pt x="8156" y="3004"/>
                </a:cubicBezTo>
                <a:lnTo>
                  <a:pt x="8156" y="3017"/>
                </a:lnTo>
                <a:cubicBezTo>
                  <a:pt x="8143" y="3249"/>
                  <a:pt x="8333" y="3425"/>
                  <a:pt x="8564" y="3425"/>
                </a:cubicBezTo>
                <a:cubicBezTo>
                  <a:pt x="8782" y="3425"/>
                  <a:pt x="8958" y="3249"/>
                  <a:pt x="8958" y="3017"/>
                </a:cubicBezTo>
                <a:cubicBezTo>
                  <a:pt x="8958" y="2807"/>
                  <a:pt x="8781" y="2623"/>
                  <a:pt x="8572" y="2623"/>
                </a:cubicBezTo>
                <a:close/>
                <a:moveTo>
                  <a:pt x="41131" y="2599"/>
                </a:moveTo>
                <a:cubicBezTo>
                  <a:pt x="40985" y="2599"/>
                  <a:pt x="40847" y="2679"/>
                  <a:pt x="40764" y="2814"/>
                </a:cubicBezTo>
                <a:cubicBezTo>
                  <a:pt x="40669" y="2990"/>
                  <a:pt x="40723" y="3221"/>
                  <a:pt x="40886" y="3344"/>
                </a:cubicBezTo>
                <a:lnTo>
                  <a:pt x="40982" y="3412"/>
                </a:lnTo>
                <a:cubicBezTo>
                  <a:pt x="41022" y="3412"/>
                  <a:pt x="41077" y="3425"/>
                  <a:pt x="41118" y="3425"/>
                </a:cubicBezTo>
                <a:cubicBezTo>
                  <a:pt x="41321" y="3425"/>
                  <a:pt x="41498" y="3289"/>
                  <a:pt x="41525" y="3085"/>
                </a:cubicBezTo>
                <a:cubicBezTo>
                  <a:pt x="41566" y="2895"/>
                  <a:pt x="41457" y="2691"/>
                  <a:pt x="41267" y="2623"/>
                </a:cubicBezTo>
                <a:cubicBezTo>
                  <a:pt x="41222" y="2607"/>
                  <a:pt x="41176" y="2599"/>
                  <a:pt x="41131" y="2599"/>
                </a:cubicBezTo>
                <a:close/>
                <a:moveTo>
                  <a:pt x="106238" y="2650"/>
                </a:moveTo>
                <a:cubicBezTo>
                  <a:pt x="106021" y="2664"/>
                  <a:pt x="105857" y="2827"/>
                  <a:pt x="105857" y="3031"/>
                </a:cubicBezTo>
                <a:cubicBezTo>
                  <a:pt x="105844" y="3249"/>
                  <a:pt x="106021" y="3425"/>
                  <a:pt x="106238" y="3425"/>
                </a:cubicBezTo>
                <a:cubicBezTo>
                  <a:pt x="106456" y="3425"/>
                  <a:pt x="106619" y="3249"/>
                  <a:pt x="106632" y="3045"/>
                </a:cubicBezTo>
                <a:cubicBezTo>
                  <a:pt x="106619" y="2827"/>
                  <a:pt x="106442" y="2650"/>
                  <a:pt x="106238" y="2650"/>
                </a:cubicBezTo>
                <a:close/>
                <a:moveTo>
                  <a:pt x="5818" y="2705"/>
                </a:moveTo>
                <a:cubicBezTo>
                  <a:pt x="5615" y="2705"/>
                  <a:pt x="5451" y="2854"/>
                  <a:pt x="5438" y="3058"/>
                </a:cubicBezTo>
                <a:cubicBezTo>
                  <a:pt x="5438" y="3262"/>
                  <a:pt x="5601" y="3425"/>
                  <a:pt x="5805" y="3439"/>
                </a:cubicBezTo>
                <a:cubicBezTo>
                  <a:pt x="6009" y="3439"/>
                  <a:pt x="6172" y="3276"/>
                  <a:pt x="6172" y="3072"/>
                </a:cubicBezTo>
                <a:cubicBezTo>
                  <a:pt x="6172" y="2882"/>
                  <a:pt x="6022" y="2718"/>
                  <a:pt x="5818" y="2705"/>
                </a:cubicBezTo>
                <a:close/>
                <a:moveTo>
                  <a:pt x="3086" y="2868"/>
                </a:moveTo>
                <a:cubicBezTo>
                  <a:pt x="2923" y="2882"/>
                  <a:pt x="2801" y="3004"/>
                  <a:pt x="2801" y="3167"/>
                </a:cubicBezTo>
                <a:cubicBezTo>
                  <a:pt x="2801" y="3330"/>
                  <a:pt x="2937" y="3452"/>
                  <a:pt x="3100" y="3452"/>
                </a:cubicBezTo>
                <a:cubicBezTo>
                  <a:pt x="3250" y="3452"/>
                  <a:pt x="3385" y="3317"/>
                  <a:pt x="3385" y="3153"/>
                </a:cubicBezTo>
                <a:cubicBezTo>
                  <a:pt x="3385" y="3004"/>
                  <a:pt x="3250" y="2868"/>
                  <a:pt x="3086" y="2868"/>
                </a:cubicBezTo>
                <a:close/>
                <a:moveTo>
                  <a:pt x="61934" y="2634"/>
                </a:moveTo>
                <a:cubicBezTo>
                  <a:pt x="61918" y="2634"/>
                  <a:pt x="61902" y="2635"/>
                  <a:pt x="61887" y="2637"/>
                </a:cubicBezTo>
                <a:cubicBezTo>
                  <a:pt x="61655" y="2650"/>
                  <a:pt x="61479" y="2868"/>
                  <a:pt x="61520" y="3113"/>
                </a:cubicBezTo>
                <a:cubicBezTo>
                  <a:pt x="61547" y="3249"/>
                  <a:pt x="61642" y="3371"/>
                  <a:pt x="61778" y="3452"/>
                </a:cubicBezTo>
                <a:lnTo>
                  <a:pt x="61778" y="3439"/>
                </a:lnTo>
                <a:cubicBezTo>
                  <a:pt x="61819" y="3439"/>
                  <a:pt x="61873" y="3452"/>
                  <a:pt x="61914" y="3452"/>
                </a:cubicBezTo>
                <a:cubicBezTo>
                  <a:pt x="61921" y="3453"/>
                  <a:pt x="61928" y="3453"/>
                  <a:pt x="61936" y="3453"/>
                </a:cubicBezTo>
                <a:cubicBezTo>
                  <a:pt x="62157" y="3453"/>
                  <a:pt x="62348" y="3255"/>
                  <a:pt x="62335" y="3031"/>
                </a:cubicBezTo>
                <a:cubicBezTo>
                  <a:pt x="62335" y="2803"/>
                  <a:pt x="62146" y="2634"/>
                  <a:pt x="61934" y="2634"/>
                </a:cubicBezTo>
                <a:close/>
                <a:moveTo>
                  <a:pt x="82733" y="2650"/>
                </a:moveTo>
                <a:cubicBezTo>
                  <a:pt x="82725" y="2650"/>
                  <a:pt x="82718" y="2650"/>
                  <a:pt x="82710" y="2650"/>
                </a:cubicBezTo>
                <a:cubicBezTo>
                  <a:pt x="82465" y="2664"/>
                  <a:pt x="82288" y="2868"/>
                  <a:pt x="82316" y="3113"/>
                </a:cubicBezTo>
                <a:cubicBezTo>
                  <a:pt x="82343" y="3262"/>
                  <a:pt x="82438" y="3384"/>
                  <a:pt x="82574" y="3466"/>
                </a:cubicBezTo>
                <a:cubicBezTo>
                  <a:pt x="82615" y="3476"/>
                  <a:pt x="82656" y="3481"/>
                  <a:pt x="82696" y="3481"/>
                </a:cubicBezTo>
                <a:cubicBezTo>
                  <a:pt x="82873" y="3481"/>
                  <a:pt x="83040" y="3387"/>
                  <a:pt x="83118" y="3221"/>
                </a:cubicBezTo>
                <a:cubicBezTo>
                  <a:pt x="83131" y="3167"/>
                  <a:pt x="83131" y="3113"/>
                  <a:pt x="83131" y="3072"/>
                </a:cubicBezTo>
                <a:cubicBezTo>
                  <a:pt x="83144" y="2835"/>
                  <a:pt x="82954" y="2650"/>
                  <a:pt x="82733" y="2650"/>
                </a:cubicBezTo>
                <a:close/>
                <a:moveTo>
                  <a:pt x="103520" y="2678"/>
                </a:moveTo>
                <a:cubicBezTo>
                  <a:pt x="103289" y="2691"/>
                  <a:pt x="103112" y="2868"/>
                  <a:pt x="103112" y="3099"/>
                </a:cubicBezTo>
                <a:cubicBezTo>
                  <a:pt x="103125" y="3262"/>
                  <a:pt x="103234" y="3412"/>
                  <a:pt x="103384" y="3493"/>
                </a:cubicBezTo>
                <a:lnTo>
                  <a:pt x="103520" y="3493"/>
                </a:lnTo>
                <a:cubicBezTo>
                  <a:pt x="103751" y="3493"/>
                  <a:pt x="103941" y="3317"/>
                  <a:pt x="103927" y="3085"/>
                </a:cubicBezTo>
                <a:cubicBezTo>
                  <a:pt x="103927" y="2868"/>
                  <a:pt x="103751" y="2678"/>
                  <a:pt x="103520" y="2678"/>
                </a:cubicBezTo>
                <a:close/>
                <a:moveTo>
                  <a:pt x="109810" y="2894"/>
                </a:moveTo>
                <a:cubicBezTo>
                  <a:pt x="109802" y="2894"/>
                  <a:pt x="109794" y="2895"/>
                  <a:pt x="109786" y="2895"/>
                </a:cubicBezTo>
                <a:cubicBezTo>
                  <a:pt x="109609" y="2895"/>
                  <a:pt x="109446" y="3045"/>
                  <a:pt x="109446" y="3235"/>
                </a:cubicBezTo>
                <a:cubicBezTo>
                  <a:pt x="109459" y="3412"/>
                  <a:pt x="109609" y="3561"/>
                  <a:pt x="109786" y="3561"/>
                </a:cubicBezTo>
                <a:cubicBezTo>
                  <a:pt x="109976" y="3561"/>
                  <a:pt x="110125" y="3412"/>
                  <a:pt x="110125" y="3221"/>
                </a:cubicBezTo>
                <a:cubicBezTo>
                  <a:pt x="110125" y="3039"/>
                  <a:pt x="109988" y="2894"/>
                  <a:pt x="109810" y="2894"/>
                </a:cubicBezTo>
                <a:close/>
                <a:moveTo>
                  <a:pt x="56468" y="2766"/>
                </a:moveTo>
                <a:cubicBezTo>
                  <a:pt x="56444" y="2766"/>
                  <a:pt x="56420" y="2768"/>
                  <a:pt x="56395" y="2773"/>
                </a:cubicBezTo>
                <a:cubicBezTo>
                  <a:pt x="56219" y="2800"/>
                  <a:pt x="56083" y="2936"/>
                  <a:pt x="56055" y="3113"/>
                </a:cubicBezTo>
                <a:cubicBezTo>
                  <a:pt x="56028" y="3317"/>
                  <a:pt x="56123" y="3493"/>
                  <a:pt x="56300" y="3575"/>
                </a:cubicBezTo>
                <a:lnTo>
                  <a:pt x="56395" y="3588"/>
                </a:lnTo>
                <a:cubicBezTo>
                  <a:pt x="56418" y="3591"/>
                  <a:pt x="56441" y="3593"/>
                  <a:pt x="56463" y="3593"/>
                </a:cubicBezTo>
                <a:cubicBezTo>
                  <a:pt x="56638" y="3593"/>
                  <a:pt x="56785" y="3499"/>
                  <a:pt x="56857" y="3330"/>
                </a:cubicBezTo>
                <a:lnTo>
                  <a:pt x="56885" y="3262"/>
                </a:lnTo>
                <a:cubicBezTo>
                  <a:pt x="56885" y="3208"/>
                  <a:pt x="56871" y="3140"/>
                  <a:pt x="56844" y="3085"/>
                </a:cubicBezTo>
                <a:lnTo>
                  <a:pt x="56857" y="3072"/>
                </a:lnTo>
                <a:cubicBezTo>
                  <a:pt x="56810" y="2892"/>
                  <a:pt x="56646" y="2766"/>
                  <a:pt x="56468" y="2766"/>
                </a:cubicBezTo>
                <a:close/>
                <a:moveTo>
                  <a:pt x="113340" y="3193"/>
                </a:moveTo>
                <a:cubicBezTo>
                  <a:pt x="113240" y="3193"/>
                  <a:pt x="113156" y="3284"/>
                  <a:pt x="113143" y="3398"/>
                </a:cubicBezTo>
                <a:cubicBezTo>
                  <a:pt x="113143" y="3520"/>
                  <a:pt x="113238" y="3629"/>
                  <a:pt x="113360" y="3629"/>
                </a:cubicBezTo>
                <a:cubicBezTo>
                  <a:pt x="113483" y="3629"/>
                  <a:pt x="113591" y="3534"/>
                  <a:pt x="113591" y="3412"/>
                </a:cubicBezTo>
                <a:cubicBezTo>
                  <a:pt x="113591" y="3296"/>
                  <a:pt x="113495" y="3193"/>
                  <a:pt x="113381" y="3193"/>
                </a:cubicBezTo>
                <a:cubicBezTo>
                  <a:pt x="113374" y="3193"/>
                  <a:pt x="113367" y="3193"/>
                  <a:pt x="113360" y="3194"/>
                </a:cubicBezTo>
                <a:cubicBezTo>
                  <a:pt x="113353" y="3193"/>
                  <a:pt x="113347" y="3193"/>
                  <a:pt x="113340" y="3193"/>
                </a:cubicBezTo>
                <a:close/>
                <a:moveTo>
                  <a:pt x="98042" y="2814"/>
                </a:moveTo>
                <a:cubicBezTo>
                  <a:pt x="97811" y="2827"/>
                  <a:pt x="97634" y="3004"/>
                  <a:pt x="97621" y="3235"/>
                </a:cubicBezTo>
                <a:cubicBezTo>
                  <a:pt x="97634" y="3452"/>
                  <a:pt x="97824" y="3643"/>
                  <a:pt x="98042" y="3643"/>
                </a:cubicBezTo>
                <a:cubicBezTo>
                  <a:pt x="98273" y="3643"/>
                  <a:pt x="98450" y="3452"/>
                  <a:pt x="98463" y="3235"/>
                </a:cubicBezTo>
                <a:cubicBezTo>
                  <a:pt x="98450" y="3004"/>
                  <a:pt x="98259" y="2814"/>
                  <a:pt x="98042" y="2814"/>
                </a:cubicBezTo>
                <a:close/>
                <a:moveTo>
                  <a:pt x="1174" y="3274"/>
                </a:moveTo>
                <a:cubicBezTo>
                  <a:pt x="1063" y="3274"/>
                  <a:pt x="980" y="3365"/>
                  <a:pt x="993" y="3480"/>
                </a:cubicBezTo>
                <a:cubicBezTo>
                  <a:pt x="993" y="3588"/>
                  <a:pt x="1075" y="3670"/>
                  <a:pt x="1184" y="3670"/>
                </a:cubicBezTo>
                <a:cubicBezTo>
                  <a:pt x="1306" y="3670"/>
                  <a:pt x="1387" y="3575"/>
                  <a:pt x="1387" y="3466"/>
                </a:cubicBezTo>
                <a:cubicBezTo>
                  <a:pt x="1387" y="3357"/>
                  <a:pt x="1292" y="3276"/>
                  <a:pt x="1197" y="3276"/>
                </a:cubicBezTo>
                <a:cubicBezTo>
                  <a:pt x="1189" y="3275"/>
                  <a:pt x="1182" y="3274"/>
                  <a:pt x="1174" y="3274"/>
                </a:cubicBezTo>
                <a:close/>
                <a:moveTo>
                  <a:pt x="107067" y="2895"/>
                </a:moveTo>
                <a:lnTo>
                  <a:pt x="107067" y="2909"/>
                </a:lnTo>
                <a:cubicBezTo>
                  <a:pt x="106863" y="2909"/>
                  <a:pt x="106687" y="3072"/>
                  <a:pt x="106687" y="3276"/>
                </a:cubicBezTo>
                <a:cubicBezTo>
                  <a:pt x="106687" y="3493"/>
                  <a:pt x="106850" y="3670"/>
                  <a:pt x="107067" y="3670"/>
                </a:cubicBezTo>
                <a:cubicBezTo>
                  <a:pt x="107271" y="3670"/>
                  <a:pt x="107448" y="3507"/>
                  <a:pt x="107461" y="3289"/>
                </a:cubicBezTo>
                <a:cubicBezTo>
                  <a:pt x="107448" y="3072"/>
                  <a:pt x="107285" y="2895"/>
                  <a:pt x="107067" y="2895"/>
                </a:cubicBezTo>
                <a:close/>
                <a:moveTo>
                  <a:pt x="62757" y="2861"/>
                </a:moveTo>
                <a:cubicBezTo>
                  <a:pt x="62560" y="2861"/>
                  <a:pt x="62397" y="2989"/>
                  <a:pt x="62349" y="3181"/>
                </a:cubicBezTo>
                <a:cubicBezTo>
                  <a:pt x="62308" y="3398"/>
                  <a:pt x="62430" y="3616"/>
                  <a:pt x="62634" y="3670"/>
                </a:cubicBezTo>
                <a:cubicBezTo>
                  <a:pt x="62685" y="3688"/>
                  <a:pt x="62731" y="3696"/>
                  <a:pt x="62775" y="3696"/>
                </a:cubicBezTo>
                <a:cubicBezTo>
                  <a:pt x="62930" y="3696"/>
                  <a:pt x="63044" y="3593"/>
                  <a:pt x="63151" y="3466"/>
                </a:cubicBezTo>
                <a:cubicBezTo>
                  <a:pt x="63151" y="3425"/>
                  <a:pt x="63164" y="3384"/>
                  <a:pt x="63178" y="3330"/>
                </a:cubicBezTo>
                <a:cubicBezTo>
                  <a:pt x="63205" y="3113"/>
                  <a:pt x="63055" y="2909"/>
                  <a:pt x="62838" y="2868"/>
                </a:cubicBezTo>
                <a:cubicBezTo>
                  <a:pt x="62810" y="2863"/>
                  <a:pt x="62783" y="2861"/>
                  <a:pt x="62757" y="2861"/>
                </a:cubicBezTo>
                <a:close/>
                <a:moveTo>
                  <a:pt x="3916" y="3072"/>
                </a:moveTo>
                <a:cubicBezTo>
                  <a:pt x="3725" y="3085"/>
                  <a:pt x="3589" y="3221"/>
                  <a:pt x="3589" y="3412"/>
                </a:cubicBezTo>
                <a:lnTo>
                  <a:pt x="3576" y="3412"/>
                </a:lnTo>
                <a:cubicBezTo>
                  <a:pt x="3576" y="3588"/>
                  <a:pt x="3725" y="3724"/>
                  <a:pt x="3902" y="3738"/>
                </a:cubicBezTo>
                <a:cubicBezTo>
                  <a:pt x="4079" y="3738"/>
                  <a:pt x="4228" y="3602"/>
                  <a:pt x="4242" y="3412"/>
                </a:cubicBezTo>
                <a:cubicBezTo>
                  <a:pt x="4242" y="3235"/>
                  <a:pt x="4092" y="3085"/>
                  <a:pt x="3916" y="3072"/>
                </a:cubicBezTo>
                <a:close/>
                <a:moveTo>
                  <a:pt x="6675" y="2950"/>
                </a:moveTo>
                <a:cubicBezTo>
                  <a:pt x="6457" y="2950"/>
                  <a:pt x="6281" y="3126"/>
                  <a:pt x="6267" y="3344"/>
                </a:cubicBezTo>
                <a:cubicBezTo>
                  <a:pt x="6267" y="3561"/>
                  <a:pt x="6444" y="3738"/>
                  <a:pt x="6661" y="3738"/>
                </a:cubicBezTo>
                <a:cubicBezTo>
                  <a:pt x="6879" y="3738"/>
                  <a:pt x="7055" y="3561"/>
                  <a:pt x="7055" y="3357"/>
                </a:cubicBezTo>
                <a:cubicBezTo>
                  <a:pt x="7055" y="3140"/>
                  <a:pt x="6879" y="2963"/>
                  <a:pt x="6675" y="2950"/>
                </a:cubicBezTo>
                <a:close/>
                <a:moveTo>
                  <a:pt x="104349" y="2927"/>
                </a:moveTo>
                <a:cubicBezTo>
                  <a:pt x="104274" y="2927"/>
                  <a:pt x="104199" y="2947"/>
                  <a:pt x="104131" y="2990"/>
                </a:cubicBezTo>
                <a:cubicBezTo>
                  <a:pt x="103968" y="3072"/>
                  <a:pt x="103900" y="3262"/>
                  <a:pt x="103955" y="3439"/>
                </a:cubicBezTo>
                <a:cubicBezTo>
                  <a:pt x="104023" y="3548"/>
                  <a:pt x="104118" y="3656"/>
                  <a:pt x="104213" y="3738"/>
                </a:cubicBezTo>
                <a:lnTo>
                  <a:pt x="104199" y="3751"/>
                </a:lnTo>
                <a:lnTo>
                  <a:pt x="104322" y="3751"/>
                </a:lnTo>
                <a:cubicBezTo>
                  <a:pt x="104331" y="3752"/>
                  <a:pt x="104341" y="3753"/>
                  <a:pt x="104351" y="3753"/>
                </a:cubicBezTo>
                <a:cubicBezTo>
                  <a:pt x="104516" y="3753"/>
                  <a:pt x="104665" y="3646"/>
                  <a:pt x="104729" y="3480"/>
                </a:cubicBezTo>
                <a:cubicBezTo>
                  <a:pt x="104797" y="3317"/>
                  <a:pt x="104743" y="3126"/>
                  <a:pt x="104607" y="3017"/>
                </a:cubicBezTo>
                <a:cubicBezTo>
                  <a:pt x="104532" y="2958"/>
                  <a:pt x="104441" y="2927"/>
                  <a:pt x="104349" y="2927"/>
                </a:cubicBezTo>
                <a:close/>
                <a:moveTo>
                  <a:pt x="110656" y="3153"/>
                </a:moveTo>
                <a:cubicBezTo>
                  <a:pt x="110465" y="3153"/>
                  <a:pt x="110329" y="3289"/>
                  <a:pt x="110329" y="3466"/>
                </a:cubicBezTo>
                <a:cubicBezTo>
                  <a:pt x="110329" y="3643"/>
                  <a:pt x="110465" y="3792"/>
                  <a:pt x="110642" y="3792"/>
                </a:cubicBezTo>
                <a:cubicBezTo>
                  <a:pt x="110819" y="3792"/>
                  <a:pt x="110968" y="3643"/>
                  <a:pt x="110968" y="3466"/>
                </a:cubicBezTo>
                <a:cubicBezTo>
                  <a:pt x="110968" y="3303"/>
                  <a:pt x="110819" y="3153"/>
                  <a:pt x="110656" y="3153"/>
                </a:cubicBezTo>
                <a:close/>
                <a:moveTo>
                  <a:pt x="114135" y="3466"/>
                </a:moveTo>
                <a:cubicBezTo>
                  <a:pt x="114108" y="3520"/>
                  <a:pt x="114026" y="3575"/>
                  <a:pt x="114013" y="3656"/>
                </a:cubicBezTo>
                <a:cubicBezTo>
                  <a:pt x="114000" y="3745"/>
                  <a:pt x="114071" y="3834"/>
                  <a:pt x="114169" y="3834"/>
                </a:cubicBezTo>
                <a:cubicBezTo>
                  <a:pt x="114176" y="3834"/>
                  <a:pt x="114183" y="3834"/>
                  <a:pt x="114190" y="3833"/>
                </a:cubicBezTo>
                <a:cubicBezTo>
                  <a:pt x="114285" y="3833"/>
                  <a:pt x="114353" y="3765"/>
                  <a:pt x="114353" y="3670"/>
                </a:cubicBezTo>
                <a:cubicBezTo>
                  <a:pt x="114353" y="3548"/>
                  <a:pt x="114285" y="3493"/>
                  <a:pt x="114135" y="3466"/>
                </a:cubicBezTo>
                <a:close/>
                <a:moveTo>
                  <a:pt x="38759" y="3279"/>
                </a:moveTo>
                <a:cubicBezTo>
                  <a:pt x="38767" y="3324"/>
                  <a:pt x="38771" y="3370"/>
                  <a:pt x="38793" y="3425"/>
                </a:cubicBezTo>
                <a:cubicBezTo>
                  <a:pt x="38848" y="3534"/>
                  <a:pt x="38916" y="3643"/>
                  <a:pt x="38956" y="3724"/>
                </a:cubicBezTo>
                <a:lnTo>
                  <a:pt x="38603" y="3901"/>
                </a:lnTo>
                <a:lnTo>
                  <a:pt x="38386" y="3534"/>
                </a:lnTo>
                <a:cubicBezTo>
                  <a:pt x="38528" y="3495"/>
                  <a:pt x="38707" y="3469"/>
                  <a:pt x="38759" y="3279"/>
                </a:cubicBezTo>
                <a:close/>
                <a:moveTo>
                  <a:pt x="107896" y="3153"/>
                </a:moveTo>
                <a:lnTo>
                  <a:pt x="107896" y="3167"/>
                </a:lnTo>
                <a:cubicBezTo>
                  <a:pt x="107889" y="3167"/>
                  <a:pt x="107882" y="3166"/>
                  <a:pt x="107874" y="3166"/>
                </a:cubicBezTo>
                <a:cubicBezTo>
                  <a:pt x="107680" y="3166"/>
                  <a:pt x="107516" y="3337"/>
                  <a:pt x="107516" y="3534"/>
                </a:cubicBezTo>
                <a:cubicBezTo>
                  <a:pt x="107516" y="3751"/>
                  <a:pt x="107679" y="3915"/>
                  <a:pt x="107883" y="3915"/>
                </a:cubicBezTo>
                <a:cubicBezTo>
                  <a:pt x="107891" y="3915"/>
                  <a:pt x="107898" y="3915"/>
                  <a:pt x="107906" y="3915"/>
                </a:cubicBezTo>
                <a:cubicBezTo>
                  <a:pt x="108112" y="3915"/>
                  <a:pt x="108263" y="3744"/>
                  <a:pt x="108263" y="3548"/>
                </a:cubicBezTo>
                <a:cubicBezTo>
                  <a:pt x="108277" y="3330"/>
                  <a:pt x="108114" y="3153"/>
                  <a:pt x="107896" y="3153"/>
                </a:cubicBezTo>
                <a:close/>
                <a:moveTo>
                  <a:pt x="15238" y="3371"/>
                </a:moveTo>
                <a:lnTo>
                  <a:pt x="15428" y="3765"/>
                </a:lnTo>
                <a:lnTo>
                  <a:pt x="15075" y="3928"/>
                </a:lnTo>
                <a:lnTo>
                  <a:pt x="14871" y="3588"/>
                </a:lnTo>
                <a:lnTo>
                  <a:pt x="15238" y="3371"/>
                </a:lnTo>
                <a:close/>
                <a:moveTo>
                  <a:pt x="36034" y="3398"/>
                </a:moveTo>
                <a:lnTo>
                  <a:pt x="36224" y="3779"/>
                </a:lnTo>
                <a:lnTo>
                  <a:pt x="35871" y="3955"/>
                </a:lnTo>
                <a:lnTo>
                  <a:pt x="35667" y="3602"/>
                </a:lnTo>
                <a:lnTo>
                  <a:pt x="36034" y="3398"/>
                </a:lnTo>
                <a:close/>
                <a:moveTo>
                  <a:pt x="2013" y="3452"/>
                </a:moveTo>
                <a:cubicBezTo>
                  <a:pt x="1877" y="3452"/>
                  <a:pt x="1768" y="3561"/>
                  <a:pt x="1754" y="3711"/>
                </a:cubicBezTo>
                <a:cubicBezTo>
                  <a:pt x="1754" y="3847"/>
                  <a:pt x="1863" y="3969"/>
                  <a:pt x="2013" y="3969"/>
                </a:cubicBezTo>
                <a:cubicBezTo>
                  <a:pt x="2149" y="3969"/>
                  <a:pt x="2271" y="3860"/>
                  <a:pt x="2271" y="3724"/>
                </a:cubicBezTo>
                <a:cubicBezTo>
                  <a:pt x="2284" y="3575"/>
                  <a:pt x="2162" y="3452"/>
                  <a:pt x="2013" y="3452"/>
                </a:cubicBezTo>
                <a:close/>
                <a:moveTo>
                  <a:pt x="12492" y="3439"/>
                </a:moveTo>
                <a:lnTo>
                  <a:pt x="12683" y="3806"/>
                </a:lnTo>
                <a:lnTo>
                  <a:pt x="12329" y="3983"/>
                </a:lnTo>
                <a:lnTo>
                  <a:pt x="12125" y="3643"/>
                </a:lnTo>
                <a:lnTo>
                  <a:pt x="12492" y="3439"/>
                </a:lnTo>
                <a:close/>
                <a:moveTo>
                  <a:pt x="7477" y="3181"/>
                </a:moveTo>
                <a:cubicBezTo>
                  <a:pt x="7246" y="3181"/>
                  <a:pt x="7069" y="3371"/>
                  <a:pt x="7083" y="3602"/>
                </a:cubicBezTo>
                <a:cubicBezTo>
                  <a:pt x="7083" y="3825"/>
                  <a:pt x="7259" y="3997"/>
                  <a:pt x="7479" y="3997"/>
                </a:cubicBezTo>
                <a:cubicBezTo>
                  <a:pt x="7487" y="3997"/>
                  <a:pt x="7496" y="3997"/>
                  <a:pt x="7504" y="3996"/>
                </a:cubicBezTo>
                <a:cubicBezTo>
                  <a:pt x="7694" y="3996"/>
                  <a:pt x="7789" y="3860"/>
                  <a:pt x="7884" y="3738"/>
                </a:cubicBezTo>
                <a:lnTo>
                  <a:pt x="7884" y="3588"/>
                </a:lnTo>
                <a:cubicBezTo>
                  <a:pt x="7898" y="3357"/>
                  <a:pt x="7708" y="3181"/>
                  <a:pt x="7477" y="3181"/>
                </a:cubicBezTo>
                <a:close/>
                <a:moveTo>
                  <a:pt x="4745" y="3289"/>
                </a:moveTo>
                <a:cubicBezTo>
                  <a:pt x="4541" y="3289"/>
                  <a:pt x="4378" y="3452"/>
                  <a:pt x="4378" y="3643"/>
                </a:cubicBezTo>
                <a:cubicBezTo>
                  <a:pt x="4378" y="3847"/>
                  <a:pt x="4541" y="4010"/>
                  <a:pt x="4731" y="4010"/>
                </a:cubicBezTo>
                <a:cubicBezTo>
                  <a:pt x="4935" y="4010"/>
                  <a:pt x="5084" y="3860"/>
                  <a:pt x="5098" y="3656"/>
                </a:cubicBezTo>
                <a:cubicBezTo>
                  <a:pt x="5098" y="3466"/>
                  <a:pt x="4935" y="3303"/>
                  <a:pt x="4745" y="3289"/>
                </a:cubicBezTo>
                <a:close/>
                <a:moveTo>
                  <a:pt x="101155" y="3384"/>
                </a:moveTo>
                <a:cubicBezTo>
                  <a:pt x="101155" y="3587"/>
                  <a:pt x="101284" y="3754"/>
                  <a:pt x="101455" y="3831"/>
                </a:cubicBezTo>
                <a:lnTo>
                  <a:pt x="101455" y="3831"/>
                </a:lnTo>
                <a:cubicBezTo>
                  <a:pt x="101433" y="3830"/>
                  <a:pt x="101411" y="3829"/>
                  <a:pt x="101389" y="3829"/>
                </a:cubicBezTo>
                <a:cubicBezTo>
                  <a:pt x="101227" y="3829"/>
                  <a:pt x="101081" y="3864"/>
                  <a:pt x="100991" y="4010"/>
                </a:cubicBezTo>
                <a:lnTo>
                  <a:pt x="100774" y="3616"/>
                </a:lnTo>
                <a:lnTo>
                  <a:pt x="101155" y="3384"/>
                </a:lnTo>
                <a:close/>
                <a:moveTo>
                  <a:pt x="115005" y="3751"/>
                </a:moveTo>
                <a:cubicBezTo>
                  <a:pt x="114964" y="3819"/>
                  <a:pt x="114910" y="3874"/>
                  <a:pt x="114924" y="3901"/>
                </a:cubicBezTo>
                <a:cubicBezTo>
                  <a:pt x="114937" y="3942"/>
                  <a:pt x="114991" y="3969"/>
                  <a:pt x="115032" y="4010"/>
                </a:cubicBezTo>
                <a:cubicBezTo>
                  <a:pt x="115059" y="3969"/>
                  <a:pt x="115114" y="3928"/>
                  <a:pt x="115114" y="3887"/>
                </a:cubicBezTo>
                <a:cubicBezTo>
                  <a:pt x="115127" y="3847"/>
                  <a:pt x="115059" y="3806"/>
                  <a:pt x="115005" y="3751"/>
                </a:cubicBezTo>
                <a:close/>
                <a:moveTo>
                  <a:pt x="111471" y="3412"/>
                </a:moveTo>
                <a:cubicBezTo>
                  <a:pt x="111308" y="3412"/>
                  <a:pt x="111172" y="3548"/>
                  <a:pt x="111172" y="3711"/>
                </a:cubicBezTo>
                <a:cubicBezTo>
                  <a:pt x="111172" y="3887"/>
                  <a:pt x="111308" y="4023"/>
                  <a:pt x="111485" y="4023"/>
                </a:cubicBezTo>
                <a:cubicBezTo>
                  <a:pt x="111648" y="4010"/>
                  <a:pt x="111770" y="3874"/>
                  <a:pt x="111770" y="3711"/>
                </a:cubicBezTo>
                <a:cubicBezTo>
                  <a:pt x="111770" y="3548"/>
                  <a:pt x="111634" y="3412"/>
                  <a:pt x="111471" y="3412"/>
                </a:cubicBezTo>
                <a:close/>
                <a:moveTo>
                  <a:pt x="105183" y="3206"/>
                </a:moveTo>
                <a:cubicBezTo>
                  <a:pt x="105101" y="3206"/>
                  <a:pt x="105019" y="3230"/>
                  <a:pt x="104947" y="3276"/>
                </a:cubicBezTo>
                <a:cubicBezTo>
                  <a:pt x="104784" y="3357"/>
                  <a:pt x="104716" y="3548"/>
                  <a:pt x="104770" y="3724"/>
                </a:cubicBezTo>
                <a:cubicBezTo>
                  <a:pt x="104852" y="3833"/>
                  <a:pt x="104933" y="3928"/>
                  <a:pt x="105028" y="4023"/>
                </a:cubicBezTo>
                <a:lnTo>
                  <a:pt x="105151" y="4023"/>
                </a:lnTo>
                <a:cubicBezTo>
                  <a:pt x="105161" y="4024"/>
                  <a:pt x="105171" y="4024"/>
                  <a:pt x="105180" y="4024"/>
                </a:cubicBezTo>
                <a:cubicBezTo>
                  <a:pt x="105345" y="4024"/>
                  <a:pt x="105494" y="3919"/>
                  <a:pt x="105558" y="3765"/>
                </a:cubicBezTo>
                <a:cubicBezTo>
                  <a:pt x="105613" y="3602"/>
                  <a:pt x="105572" y="3412"/>
                  <a:pt x="105436" y="3289"/>
                </a:cubicBezTo>
                <a:cubicBezTo>
                  <a:pt x="105359" y="3233"/>
                  <a:pt x="105271" y="3206"/>
                  <a:pt x="105183" y="3206"/>
                </a:cubicBezTo>
                <a:close/>
                <a:moveTo>
                  <a:pt x="33288" y="3466"/>
                </a:moveTo>
                <a:lnTo>
                  <a:pt x="33479" y="3847"/>
                </a:lnTo>
                <a:cubicBezTo>
                  <a:pt x="33411" y="3860"/>
                  <a:pt x="33343" y="3887"/>
                  <a:pt x="33288" y="3915"/>
                </a:cubicBezTo>
                <a:cubicBezTo>
                  <a:pt x="33234" y="3942"/>
                  <a:pt x="33180" y="3983"/>
                  <a:pt x="33125" y="4037"/>
                </a:cubicBezTo>
                <a:lnTo>
                  <a:pt x="32921" y="3670"/>
                </a:lnTo>
                <a:lnTo>
                  <a:pt x="33288" y="3466"/>
                </a:lnTo>
                <a:close/>
                <a:moveTo>
                  <a:pt x="54071" y="3493"/>
                </a:moveTo>
                <a:lnTo>
                  <a:pt x="54261" y="3874"/>
                </a:lnTo>
                <a:lnTo>
                  <a:pt x="53908" y="4037"/>
                </a:lnTo>
                <a:cubicBezTo>
                  <a:pt x="53853" y="3942"/>
                  <a:pt x="53772" y="3819"/>
                  <a:pt x="53718" y="3697"/>
                </a:cubicBezTo>
                <a:lnTo>
                  <a:pt x="54071" y="3493"/>
                </a:lnTo>
                <a:close/>
                <a:moveTo>
                  <a:pt x="86652" y="3493"/>
                </a:moveTo>
                <a:lnTo>
                  <a:pt x="86828" y="3874"/>
                </a:lnTo>
                <a:lnTo>
                  <a:pt x="86475" y="4037"/>
                </a:lnTo>
                <a:lnTo>
                  <a:pt x="86285" y="3697"/>
                </a:lnTo>
                <a:lnTo>
                  <a:pt x="86652" y="3493"/>
                </a:lnTo>
                <a:close/>
                <a:moveTo>
                  <a:pt x="21545" y="3507"/>
                </a:moveTo>
                <a:lnTo>
                  <a:pt x="21721" y="3874"/>
                </a:lnTo>
                <a:lnTo>
                  <a:pt x="21341" y="4050"/>
                </a:lnTo>
                <a:lnTo>
                  <a:pt x="21151" y="3711"/>
                </a:lnTo>
                <a:lnTo>
                  <a:pt x="21545" y="3507"/>
                </a:lnTo>
                <a:close/>
                <a:moveTo>
                  <a:pt x="42327" y="3534"/>
                </a:moveTo>
                <a:lnTo>
                  <a:pt x="42518" y="3915"/>
                </a:lnTo>
                <a:lnTo>
                  <a:pt x="42137" y="4078"/>
                </a:lnTo>
                <a:cubicBezTo>
                  <a:pt x="42069" y="3969"/>
                  <a:pt x="42001" y="3833"/>
                  <a:pt x="41947" y="3738"/>
                </a:cubicBezTo>
                <a:lnTo>
                  <a:pt x="42327" y="3534"/>
                </a:lnTo>
                <a:close/>
                <a:moveTo>
                  <a:pt x="74867" y="3534"/>
                </a:moveTo>
                <a:lnTo>
                  <a:pt x="75057" y="3915"/>
                </a:lnTo>
                <a:lnTo>
                  <a:pt x="74704" y="4078"/>
                </a:lnTo>
                <a:lnTo>
                  <a:pt x="74514" y="3738"/>
                </a:lnTo>
                <a:lnTo>
                  <a:pt x="74867" y="3534"/>
                </a:lnTo>
                <a:close/>
                <a:moveTo>
                  <a:pt x="30584" y="3466"/>
                </a:moveTo>
                <a:lnTo>
                  <a:pt x="30584" y="3466"/>
                </a:lnTo>
                <a:cubicBezTo>
                  <a:pt x="30556" y="3629"/>
                  <a:pt x="30624" y="3806"/>
                  <a:pt x="30760" y="3915"/>
                </a:cubicBezTo>
                <a:lnTo>
                  <a:pt x="30393" y="4091"/>
                </a:lnTo>
                <a:cubicBezTo>
                  <a:pt x="30339" y="3983"/>
                  <a:pt x="30271" y="3847"/>
                  <a:pt x="30203" y="3738"/>
                </a:cubicBezTo>
                <a:lnTo>
                  <a:pt x="30584" y="3466"/>
                </a:lnTo>
                <a:close/>
                <a:moveTo>
                  <a:pt x="18785" y="3575"/>
                </a:moveTo>
                <a:lnTo>
                  <a:pt x="18962" y="3928"/>
                </a:lnTo>
                <a:lnTo>
                  <a:pt x="18622" y="4105"/>
                </a:lnTo>
                <a:lnTo>
                  <a:pt x="18432" y="3765"/>
                </a:lnTo>
                <a:lnTo>
                  <a:pt x="18785" y="3575"/>
                </a:lnTo>
                <a:close/>
                <a:moveTo>
                  <a:pt x="51353" y="3575"/>
                </a:moveTo>
                <a:lnTo>
                  <a:pt x="51529" y="3942"/>
                </a:lnTo>
                <a:cubicBezTo>
                  <a:pt x="51434" y="3983"/>
                  <a:pt x="51312" y="4050"/>
                  <a:pt x="51189" y="4105"/>
                </a:cubicBezTo>
                <a:lnTo>
                  <a:pt x="50999" y="3779"/>
                </a:lnTo>
                <a:lnTo>
                  <a:pt x="51353" y="3575"/>
                </a:lnTo>
                <a:close/>
                <a:moveTo>
                  <a:pt x="95663" y="3575"/>
                </a:moveTo>
                <a:lnTo>
                  <a:pt x="95854" y="3942"/>
                </a:lnTo>
                <a:lnTo>
                  <a:pt x="95500" y="4118"/>
                </a:lnTo>
                <a:lnTo>
                  <a:pt x="95310" y="3779"/>
                </a:lnTo>
                <a:lnTo>
                  <a:pt x="95663" y="3575"/>
                </a:lnTo>
                <a:close/>
                <a:moveTo>
                  <a:pt x="39568" y="3602"/>
                </a:moveTo>
                <a:lnTo>
                  <a:pt x="39758" y="3969"/>
                </a:lnTo>
                <a:lnTo>
                  <a:pt x="39419" y="4132"/>
                </a:lnTo>
                <a:cubicBezTo>
                  <a:pt x="39351" y="4037"/>
                  <a:pt x="39283" y="3901"/>
                  <a:pt x="39215" y="3792"/>
                </a:cubicBezTo>
                <a:lnTo>
                  <a:pt x="39568" y="3602"/>
                </a:lnTo>
                <a:close/>
                <a:moveTo>
                  <a:pt x="83933" y="3575"/>
                </a:moveTo>
                <a:cubicBezTo>
                  <a:pt x="83974" y="3683"/>
                  <a:pt x="84042" y="3833"/>
                  <a:pt x="84096" y="3969"/>
                </a:cubicBezTo>
                <a:lnTo>
                  <a:pt x="83743" y="4132"/>
                </a:lnTo>
                <a:lnTo>
                  <a:pt x="83553" y="3779"/>
                </a:lnTo>
                <a:lnTo>
                  <a:pt x="83933" y="3575"/>
                </a:lnTo>
                <a:close/>
                <a:moveTo>
                  <a:pt x="96" y="3955"/>
                </a:moveTo>
                <a:cubicBezTo>
                  <a:pt x="55" y="3955"/>
                  <a:pt x="28" y="4010"/>
                  <a:pt x="1" y="4050"/>
                </a:cubicBezTo>
                <a:cubicBezTo>
                  <a:pt x="28" y="4078"/>
                  <a:pt x="55" y="4132"/>
                  <a:pt x="96" y="4146"/>
                </a:cubicBezTo>
                <a:cubicBezTo>
                  <a:pt x="123" y="4146"/>
                  <a:pt x="164" y="4105"/>
                  <a:pt x="232" y="4050"/>
                </a:cubicBezTo>
                <a:cubicBezTo>
                  <a:pt x="164" y="4010"/>
                  <a:pt x="123" y="3955"/>
                  <a:pt x="96" y="3955"/>
                </a:cubicBezTo>
                <a:close/>
                <a:moveTo>
                  <a:pt x="72135" y="3602"/>
                </a:moveTo>
                <a:lnTo>
                  <a:pt x="72325" y="3969"/>
                </a:lnTo>
                <a:lnTo>
                  <a:pt x="71986" y="4146"/>
                </a:lnTo>
                <a:cubicBezTo>
                  <a:pt x="71918" y="4023"/>
                  <a:pt x="71850" y="3915"/>
                  <a:pt x="71782" y="3806"/>
                </a:cubicBezTo>
                <a:lnTo>
                  <a:pt x="72135" y="3602"/>
                </a:lnTo>
                <a:close/>
                <a:moveTo>
                  <a:pt x="60364" y="3629"/>
                </a:moveTo>
                <a:cubicBezTo>
                  <a:pt x="60419" y="3738"/>
                  <a:pt x="60487" y="3874"/>
                  <a:pt x="60554" y="3996"/>
                </a:cubicBezTo>
                <a:lnTo>
                  <a:pt x="60215" y="4159"/>
                </a:lnTo>
                <a:cubicBezTo>
                  <a:pt x="60147" y="4064"/>
                  <a:pt x="60079" y="3928"/>
                  <a:pt x="60024" y="3819"/>
                </a:cubicBezTo>
                <a:lnTo>
                  <a:pt x="60364" y="3629"/>
                </a:lnTo>
                <a:close/>
                <a:moveTo>
                  <a:pt x="92945" y="3629"/>
                </a:moveTo>
                <a:lnTo>
                  <a:pt x="93135" y="3996"/>
                </a:lnTo>
                <a:lnTo>
                  <a:pt x="92782" y="4159"/>
                </a:lnTo>
                <a:lnTo>
                  <a:pt x="92591" y="3819"/>
                </a:lnTo>
                <a:lnTo>
                  <a:pt x="92945" y="3629"/>
                </a:lnTo>
                <a:close/>
                <a:moveTo>
                  <a:pt x="16053" y="3629"/>
                </a:moveTo>
                <a:lnTo>
                  <a:pt x="16244" y="3996"/>
                </a:lnTo>
                <a:lnTo>
                  <a:pt x="15890" y="4173"/>
                </a:lnTo>
                <a:lnTo>
                  <a:pt x="15700" y="3833"/>
                </a:lnTo>
                <a:lnTo>
                  <a:pt x="16053" y="3629"/>
                </a:lnTo>
                <a:close/>
                <a:moveTo>
                  <a:pt x="108712" y="3439"/>
                </a:moveTo>
                <a:cubicBezTo>
                  <a:pt x="108508" y="3439"/>
                  <a:pt x="108345" y="3602"/>
                  <a:pt x="108345" y="3806"/>
                </a:cubicBezTo>
                <a:cubicBezTo>
                  <a:pt x="108345" y="4002"/>
                  <a:pt x="108509" y="4174"/>
                  <a:pt x="108703" y="4174"/>
                </a:cubicBezTo>
                <a:cubicBezTo>
                  <a:pt x="108711" y="4174"/>
                  <a:pt x="108718" y="4173"/>
                  <a:pt x="108725" y="4173"/>
                </a:cubicBezTo>
                <a:cubicBezTo>
                  <a:pt x="108929" y="4173"/>
                  <a:pt x="109092" y="3996"/>
                  <a:pt x="109092" y="3806"/>
                </a:cubicBezTo>
                <a:cubicBezTo>
                  <a:pt x="109079" y="3602"/>
                  <a:pt x="108916" y="3439"/>
                  <a:pt x="108712" y="3439"/>
                </a:cubicBezTo>
                <a:close/>
                <a:moveTo>
                  <a:pt x="36863" y="3656"/>
                </a:moveTo>
                <a:lnTo>
                  <a:pt x="37040" y="4023"/>
                </a:lnTo>
                <a:lnTo>
                  <a:pt x="36700" y="4200"/>
                </a:lnTo>
                <a:lnTo>
                  <a:pt x="36510" y="3860"/>
                </a:lnTo>
                <a:lnTo>
                  <a:pt x="36863" y="3656"/>
                </a:lnTo>
                <a:close/>
                <a:moveTo>
                  <a:pt x="48620" y="3629"/>
                </a:moveTo>
                <a:lnTo>
                  <a:pt x="48811" y="4023"/>
                </a:lnTo>
                <a:lnTo>
                  <a:pt x="48430" y="4200"/>
                </a:lnTo>
                <a:lnTo>
                  <a:pt x="48253" y="3833"/>
                </a:lnTo>
                <a:lnTo>
                  <a:pt x="48620" y="3629"/>
                </a:lnTo>
                <a:close/>
                <a:moveTo>
                  <a:pt x="81174" y="3656"/>
                </a:moveTo>
                <a:lnTo>
                  <a:pt x="81351" y="4023"/>
                </a:lnTo>
                <a:lnTo>
                  <a:pt x="81011" y="4200"/>
                </a:lnTo>
                <a:cubicBezTo>
                  <a:pt x="80956" y="4091"/>
                  <a:pt x="80888" y="3969"/>
                  <a:pt x="80821" y="3860"/>
                </a:cubicBezTo>
                <a:lnTo>
                  <a:pt x="81174" y="3656"/>
                </a:lnTo>
                <a:close/>
                <a:moveTo>
                  <a:pt x="25079" y="3683"/>
                </a:moveTo>
                <a:lnTo>
                  <a:pt x="25255" y="4050"/>
                </a:lnTo>
                <a:lnTo>
                  <a:pt x="24916" y="4227"/>
                </a:lnTo>
                <a:lnTo>
                  <a:pt x="24725" y="3887"/>
                </a:lnTo>
                <a:lnTo>
                  <a:pt x="25079" y="3683"/>
                </a:lnTo>
                <a:close/>
                <a:moveTo>
                  <a:pt x="57659" y="3683"/>
                </a:moveTo>
                <a:lnTo>
                  <a:pt x="57836" y="4050"/>
                </a:lnTo>
                <a:lnTo>
                  <a:pt x="57496" y="4227"/>
                </a:lnTo>
                <a:lnTo>
                  <a:pt x="57306" y="3887"/>
                </a:lnTo>
                <a:lnTo>
                  <a:pt x="57659" y="3683"/>
                </a:lnTo>
                <a:close/>
                <a:moveTo>
                  <a:pt x="69417" y="3656"/>
                </a:moveTo>
                <a:cubicBezTo>
                  <a:pt x="69471" y="3779"/>
                  <a:pt x="69539" y="3928"/>
                  <a:pt x="69607" y="4050"/>
                </a:cubicBezTo>
                <a:lnTo>
                  <a:pt x="69240" y="4227"/>
                </a:lnTo>
                <a:lnTo>
                  <a:pt x="69050" y="3860"/>
                </a:lnTo>
                <a:lnTo>
                  <a:pt x="69417" y="3656"/>
                </a:lnTo>
                <a:close/>
                <a:moveTo>
                  <a:pt x="90226" y="3697"/>
                </a:moveTo>
                <a:lnTo>
                  <a:pt x="90417" y="4050"/>
                </a:lnTo>
                <a:lnTo>
                  <a:pt x="90036" y="4227"/>
                </a:lnTo>
                <a:lnTo>
                  <a:pt x="89846" y="3901"/>
                </a:lnTo>
                <a:lnTo>
                  <a:pt x="90226" y="3697"/>
                </a:lnTo>
                <a:close/>
                <a:moveTo>
                  <a:pt x="101956" y="3629"/>
                </a:moveTo>
                <a:lnTo>
                  <a:pt x="102147" y="4050"/>
                </a:lnTo>
                <a:lnTo>
                  <a:pt x="101780" y="4241"/>
                </a:lnTo>
                <a:cubicBezTo>
                  <a:pt x="101767" y="4074"/>
                  <a:pt x="101670" y="3932"/>
                  <a:pt x="101522" y="3848"/>
                </a:cubicBezTo>
                <a:lnTo>
                  <a:pt x="101522" y="3848"/>
                </a:lnTo>
                <a:cubicBezTo>
                  <a:pt x="101526" y="3848"/>
                  <a:pt x="101529" y="3848"/>
                  <a:pt x="101533" y="3848"/>
                </a:cubicBezTo>
                <a:cubicBezTo>
                  <a:pt x="101696" y="3848"/>
                  <a:pt x="101856" y="3768"/>
                  <a:pt x="101956" y="3629"/>
                </a:cubicBezTo>
                <a:close/>
                <a:moveTo>
                  <a:pt x="13308" y="3697"/>
                </a:moveTo>
                <a:lnTo>
                  <a:pt x="13498" y="4091"/>
                </a:lnTo>
                <a:lnTo>
                  <a:pt x="13158" y="4254"/>
                </a:lnTo>
                <a:lnTo>
                  <a:pt x="12968" y="3887"/>
                </a:lnTo>
                <a:lnTo>
                  <a:pt x="13308" y="3697"/>
                </a:lnTo>
                <a:close/>
                <a:moveTo>
                  <a:pt x="45875" y="3724"/>
                </a:moveTo>
                <a:lnTo>
                  <a:pt x="46052" y="4091"/>
                </a:lnTo>
                <a:lnTo>
                  <a:pt x="45712" y="4254"/>
                </a:lnTo>
                <a:lnTo>
                  <a:pt x="45521" y="3915"/>
                </a:lnTo>
                <a:lnTo>
                  <a:pt x="45875" y="3724"/>
                </a:lnTo>
                <a:close/>
                <a:moveTo>
                  <a:pt x="78442" y="3724"/>
                </a:moveTo>
                <a:lnTo>
                  <a:pt x="78632" y="4091"/>
                </a:lnTo>
                <a:lnTo>
                  <a:pt x="78292" y="4254"/>
                </a:lnTo>
                <a:lnTo>
                  <a:pt x="78102" y="3928"/>
                </a:lnTo>
                <a:lnTo>
                  <a:pt x="78442" y="3724"/>
                </a:lnTo>
                <a:close/>
                <a:moveTo>
                  <a:pt x="106007" y="3452"/>
                </a:moveTo>
                <a:cubicBezTo>
                  <a:pt x="105790" y="3452"/>
                  <a:pt x="105599" y="3629"/>
                  <a:pt x="105599" y="3847"/>
                </a:cubicBezTo>
                <a:cubicBezTo>
                  <a:pt x="105586" y="4078"/>
                  <a:pt x="105762" y="4268"/>
                  <a:pt x="105993" y="4268"/>
                </a:cubicBezTo>
                <a:cubicBezTo>
                  <a:pt x="106224" y="4268"/>
                  <a:pt x="106401" y="4091"/>
                  <a:pt x="106415" y="3874"/>
                </a:cubicBezTo>
                <a:cubicBezTo>
                  <a:pt x="106415" y="3643"/>
                  <a:pt x="106224" y="3466"/>
                  <a:pt x="106007" y="3466"/>
                </a:cubicBezTo>
                <a:lnTo>
                  <a:pt x="106007" y="3452"/>
                </a:lnTo>
                <a:close/>
                <a:moveTo>
                  <a:pt x="112314" y="3711"/>
                </a:moveTo>
                <a:cubicBezTo>
                  <a:pt x="112151" y="3711"/>
                  <a:pt x="112028" y="3833"/>
                  <a:pt x="112028" y="3983"/>
                </a:cubicBezTo>
                <a:cubicBezTo>
                  <a:pt x="112028" y="4146"/>
                  <a:pt x="112151" y="4268"/>
                  <a:pt x="112300" y="4268"/>
                </a:cubicBezTo>
                <a:cubicBezTo>
                  <a:pt x="112450" y="4268"/>
                  <a:pt x="112572" y="4132"/>
                  <a:pt x="112572" y="3983"/>
                </a:cubicBezTo>
                <a:lnTo>
                  <a:pt x="112586" y="3983"/>
                </a:lnTo>
                <a:cubicBezTo>
                  <a:pt x="112572" y="3833"/>
                  <a:pt x="112463" y="3711"/>
                  <a:pt x="112314" y="3711"/>
                </a:cubicBezTo>
                <a:close/>
                <a:moveTo>
                  <a:pt x="5574" y="3520"/>
                </a:moveTo>
                <a:cubicBezTo>
                  <a:pt x="5356" y="3520"/>
                  <a:pt x="5193" y="3683"/>
                  <a:pt x="5180" y="3887"/>
                </a:cubicBezTo>
                <a:cubicBezTo>
                  <a:pt x="5180" y="4105"/>
                  <a:pt x="5343" y="4268"/>
                  <a:pt x="5547" y="4282"/>
                </a:cubicBezTo>
                <a:cubicBezTo>
                  <a:pt x="5764" y="4282"/>
                  <a:pt x="5941" y="4118"/>
                  <a:pt x="5941" y="3915"/>
                </a:cubicBezTo>
                <a:cubicBezTo>
                  <a:pt x="5941" y="3697"/>
                  <a:pt x="5778" y="3534"/>
                  <a:pt x="5574" y="3520"/>
                </a:cubicBezTo>
                <a:close/>
                <a:moveTo>
                  <a:pt x="22374" y="3765"/>
                </a:moveTo>
                <a:lnTo>
                  <a:pt x="22551" y="4118"/>
                </a:lnTo>
                <a:lnTo>
                  <a:pt x="22170" y="4282"/>
                </a:lnTo>
                <a:lnTo>
                  <a:pt x="21993" y="3955"/>
                </a:lnTo>
                <a:lnTo>
                  <a:pt x="22374" y="3765"/>
                </a:lnTo>
                <a:close/>
                <a:moveTo>
                  <a:pt x="2842" y="3683"/>
                </a:moveTo>
                <a:cubicBezTo>
                  <a:pt x="2679" y="3697"/>
                  <a:pt x="2543" y="3819"/>
                  <a:pt x="2543" y="3996"/>
                </a:cubicBezTo>
                <a:cubicBezTo>
                  <a:pt x="2543" y="4159"/>
                  <a:pt x="2679" y="4282"/>
                  <a:pt x="2842" y="4295"/>
                </a:cubicBezTo>
                <a:cubicBezTo>
                  <a:pt x="3005" y="4282"/>
                  <a:pt x="3141" y="4159"/>
                  <a:pt x="3141" y="3996"/>
                </a:cubicBezTo>
                <a:cubicBezTo>
                  <a:pt x="3141" y="3819"/>
                  <a:pt x="3005" y="3697"/>
                  <a:pt x="2842" y="3683"/>
                </a:cubicBezTo>
                <a:close/>
                <a:moveTo>
                  <a:pt x="34104" y="3724"/>
                </a:moveTo>
                <a:lnTo>
                  <a:pt x="34294" y="4118"/>
                </a:lnTo>
                <a:lnTo>
                  <a:pt x="33954" y="4295"/>
                </a:lnTo>
                <a:cubicBezTo>
                  <a:pt x="33900" y="4173"/>
                  <a:pt x="33832" y="4037"/>
                  <a:pt x="33764" y="3915"/>
                </a:cubicBezTo>
                <a:lnTo>
                  <a:pt x="34104" y="3724"/>
                </a:lnTo>
                <a:close/>
                <a:moveTo>
                  <a:pt x="54914" y="3765"/>
                </a:moveTo>
                <a:lnTo>
                  <a:pt x="55077" y="4118"/>
                </a:lnTo>
                <a:lnTo>
                  <a:pt x="54737" y="4295"/>
                </a:lnTo>
                <a:lnTo>
                  <a:pt x="54560" y="3955"/>
                </a:lnTo>
                <a:lnTo>
                  <a:pt x="54914" y="3765"/>
                </a:lnTo>
                <a:close/>
                <a:moveTo>
                  <a:pt x="66671" y="3751"/>
                </a:moveTo>
                <a:lnTo>
                  <a:pt x="66861" y="4118"/>
                </a:lnTo>
                <a:lnTo>
                  <a:pt x="66521" y="4295"/>
                </a:lnTo>
                <a:lnTo>
                  <a:pt x="66318" y="3955"/>
                </a:lnTo>
                <a:lnTo>
                  <a:pt x="66671" y="3751"/>
                </a:lnTo>
                <a:close/>
                <a:moveTo>
                  <a:pt x="99265" y="3751"/>
                </a:moveTo>
                <a:lnTo>
                  <a:pt x="99428" y="4118"/>
                </a:lnTo>
                <a:lnTo>
                  <a:pt x="99102" y="4295"/>
                </a:lnTo>
                <a:cubicBezTo>
                  <a:pt x="99034" y="4186"/>
                  <a:pt x="98966" y="4064"/>
                  <a:pt x="98912" y="3955"/>
                </a:cubicBezTo>
                <a:lnTo>
                  <a:pt x="99265" y="3751"/>
                </a:lnTo>
                <a:close/>
                <a:moveTo>
                  <a:pt x="10589" y="3779"/>
                </a:moveTo>
                <a:lnTo>
                  <a:pt x="10766" y="4146"/>
                </a:lnTo>
                <a:lnTo>
                  <a:pt x="10426" y="4322"/>
                </a:lnTo>
                <a:lnTo>
                  <a:pt x="10236" y="3983"/>
                </a:lnTo>
                <a:lnTo>
                  <a:pt x="10589" y="3779"/>
                </a:lnTo>
                <a:close/>
                <a:moveTo>
                  <a:pt x="43156" y="3792"/>
                </a:moveTo>
                <a:lnTo>
                  <a:pt x="43333" y="4132"/>
                </a:lnTo>
                <a:lnTo>
                  <a:pt x="42966" y="4322"/>
                </a:lnTo>
                <a:lnTo>
                  <a:pt x="42776" y="3996"/>
                </a:lnTo>
                <a:lnTo>
                  <a:pt x="43156" y="3792"/>
                </a:lnTo>
                <a:close/>
                <a:moveTo>
                  <a:pt x="75710" y="3792"/>
                </a:moveTo>
                <a:lnTo>
                  <a:pt x="75887" y="4159"/>
                </a:lnTo>
                <a:lnTo>
                  <a:pt x="75547" y="4322"/>
                </a:lnTo>
                <a:lnTo>
                  <a:pt x="75356" y="3983"/>
                </a:lnTo>
                <a:lnTo>
                  <a:pt x="75710" y="3792"/>
                </a:lnTo>
                <a:close/>
                <a:moveTo>
                  <a:pt x="87467" y="3751"/>
                </a:moveTo>
                <a:cubicBezTo>
                  <a:pt x="87522" y="3874"/>
                  <a:pt x="87589" y="4010"/>
                  <a:pt x="87644" y="4146"/>
                </a:cubicBezTo>
                <a:lnTo>
                  <a:pt x="87318" y="4322"/>
                </a:lnTo>
                <a:lnTo>
                  <a:pt x="87127" y="3942"/>
                </a:lnTo>
                <a:lnTo>
                  <a:pt x="87467" y="3751"/>
                </a:lnTo>
                <a:close/>
                <a:moveTo>
                  <a:pt x="31399" y="3819"/>
                </a:moveTo>
                <a:lnTo>
                  <a:pt x="31562" y="4173"/>
                </a:lnTo>
                <a:lnTo>
                  <a:pt x="31222" y="4350"/>
                </a:lnTo>
                <a:cubicBezTo>
                  <a:pt x="31154" y="4254"/>
                  <a:pt x="31086" y="4118"/>
                  <a:pt x="31059" y="4023"/>
                </a:cubicBezTo>
                <a:lnTo>
                  <a:pt x="31399" y="3819"/>
                </a:lnTo>
                <a:close/>
                <a:moveTo>
                  <a:pt x="63966" y="3833"/>
                </a:moveTo>
                <a:lnTo>
                  <a:pt x="64129" y="4173"/>
                </a:lnTo>
                <a:lnTo>
                  <a:pt x="63762" y="4350"/>
                </a:lnTo>
                <a:lnTo>
                  <a:pt x="63586" y="4023"/>
                </a:lnTo>
                <a:lnTo>
                  <a:pt x="63966" y="3833"/>
                </a:lnTo>
                <a:close/>
                <a:moveTo>
                  <a:pt x="19628" y="3806"/>
                </a:moveTo>
                <a:cubicBezTo>
                  <a:pt x="19628" y="3969"/>
                  <a:pt x="19723" y="4118"/>
                  <a:pt x="19873" y="4200"/>
                </a:cubicBezTo>
                <a:lnTo>
                  <a:pt x="19451" y="4363"/>
                </a:lnTo>
                <a:lnTo>
                  <a:pt x="19261" y="4010"/>
                </a:lnTo>
                <a:lnTo>
                  <a:pt x="19628" y="3806"/>
                </a:lnTo>
                <a:close/>
                <a:moveTo>
                  <a:pt x="96506" y="3833"/>
                </a:moveTo>
                <a:cubicBezTo>
                  <a:pt x="96547" y="3928"/>
                  <a:pt x="96615" y="4064"/>
                  <a:pt x="96669" y="4186"/>
                </a:cubicBezTo>
                <a:lnTo>
                  <a:pt x="96329" y="4363"/>
                </a:lnTo>
                <a:lnTo>
                  <a:pt x="96153" y="4023"/>
                </a:lnTo>
                <a:lnTo>
                  <a:pt x="96506" y="3833"/>
                </a:lnTo>
                <a:close/>
                <a:moveTo>
                  <a:pt x="52182" y="3819"/>
                </a:moveTo>
                <a:cubicBezTo>
                  <a:pt x="52222" y="3928"/>
                  <a:pt x="52290" y="4078"/>
                  <a:pt x="52345" y="4214"/>
                </a:cubicBezTo>
                <a:lnTo>
                  <a:pt x="52019" y="4377"/>
                </a:lnTo>
                <a:lnTo>
                  <a:pt x="51828" y="4010"/>
                </a:lnTo>
                <a:lnTo>
                  <a:pt x="52182" y="3819"/>
                </a:lnTo>
                <a:close/>
                <a:moveTo>
                  <a:pt x="84749" y="3847"/>
                </a:moveTo>
                <a:lnTo>
                  <a:pt x="84925" y="4200"/>
                </a:lnTo>
                <a:lnTo>
                  <a:pt x="84558" y="4377"/>
                </a:lnTo>
                <a:cubicBezTo>
                  <a:pt x="84504" y="4282"/>
                  <a:pt x="84422" y="4159"/>
                  <a:pt x="84368" y="4050"/>
                </a:cubicBezTo>
                <a:lnTo>
                  <a:pt x="84749" y="3847"/>
                </a:lnTo>
                <a:close/>
                <a:moveTo>
                  <a:pt x="40411" y="3860"/>
                </a:moveTo>
                <a:lnTo>
                  <a:pt x="40587" y="4227"/>
                </a:lnTo>
                <a:lnTo>
                  <a:pt x="40248" y="4390"/>
                </a:lnTo>
                <a:lnTo>
                  <a:pt x="40057" y="4050"/>
                </a:lnTo>
                <a:lnTo>
                  <a:pt x="40411" y="3860"/>
                </a:lnTo>
                <a:close/>
                <a:moveTo>
                  <a:pt x="28667" y="3887"/>
                </a:moveTo>
                <a:lnTo>
                  <a:pt x="28830" y="4241"/>
                </a:lnTo>
                <a:lnTo>
                  <a:pt x="28463" y="4404"/>
                </a:lnTo>
                <a:lnTo>
                  <a:pt x="28286" y="4078"/>
                </a:lnTo>
                <a:lnTo>
                  <a:pt x="28667" y="3887"/>
                </a:lnTo>
                <a:close/>
                <a:moveTo>
                  <a:pt x="72978" y="3847"/>
                </a:moveTo>
                <a:cubicBezTo>
                  <a:pt x="73019" y="3969"/>
                  <a:pt x="73087" y="4105"/>
                  <a:pt x="73155" y="4241"/>
                </a:cubicBezTo>
                <a:lnTo>
                  <a:pt x="72815" y="4404"/>
                </a:lnTo>
                <a:lnTo>
                  <a:pt x="72638" y="4037"/>
                </a:lnTo>
                <a:lnTo>
                  <a:pt x="72978" y="3847"/>
                </a:lnTo>
                <a:close/>
                <a:moveTo>
                  <a:pt x="109555" y="3683"/>
                </a:moveTo>
                <a:cubicBezTo>
                  <a:pt x="109351" y="3683"/>
                  <a:pt x="109188" y="3847"/>
                  <a:pt x="109188" y="4037"/>
                </a:cubicBezTo>
                <a:cubicBezTo>
                  <a:pt x="109188" y="4241"/>
                  <a:pt x="109337" y="4404"/>
                  <a:pt x="109541" y="4404"/>
                </a:cubicBezTo>
                <a:cubicBezTo>
                  <a:pt x="109731" y="4404"/>
                  <a:pt x="109894" y="4254"/>
                  <a:pt x="109908" y="4050"/>
                </a:cubicBezTo>
                <a:cubicBezTo>
                  <a:pt x="109894" y="3860"/>
                  <a:pt x="109745" y="3697"/>
                  <a:pt x="109555" y="3697"/>
                </a:cubicBezTo>
                <a:lnTo>
                  <a:pt x="109555" y="3683"/>
                </a:lnTo>
                <a:close/>
                <a:moveTo>
                  <a:pt x="61207" y="3887"/>
                </a:moveTo>
                <a:cubicBezTo>
                  <a:pt x="61261" y="3996"/>
                  <a:pt x="61316" y="4132"/>
                  <a:pt x="61384" y="4254"/>
                </a:cubicBezTo>
                <a:lnTo>
                  <a:pt x="61044" y="4417"/>
                </a:lnTo>
                <a:cubicBezTo>
                  <a:pt x="60976" y="4309"/>
                  <a:pt x="60908" y="4186"/>
                  <a:pt x="60854" y="4078"/>
                </a:cubicBezTo>
                <a:lnTo>
                  <a:pt x="61207" y="3887"/>
                </a:lnTo>
                <a:close/>
                <a:moveTo>
                  <a:pt x="49463" y="3928"/>
                </a:moveTo>
                <a:lnTo>
                  <a:pt x="49626" y="4268"/>
                </a:lnTo>
                <a:lnTo>
                  <a:pt x="49259" y="4431"/>
                </a:lnTo>
                <a:lnTo>
                  <a:pt x="49083" y="4118"/>
                </a:lnTo>
                <a:lnTo>
                  <a:pt x="49463" y="3928"/>
                </a:lnTo>
                <a:close/>
                <a:moveTo>
                  <a:pt x="93788" y="3874"/>
                </a:moveTo>
                <a:cubicBezTo>
                  <a:pt x="93788" y="4037"/>
                  <a:pt x="93883" y="4186"/>
                  <a:pt x="94032" y="4254"/>
                </a:cubicBezTo>
                <a:lnTo>
                  <a:pt x="93597" y="4431"/>
                </a:lnTo>
                <a:cubicBezTo>
                  <a:pt x="93584" y="4363"/>
                  <a:pt x="93556" y="4309"/>
                  <a:pt x="93543" y="4254"/>
                </a:cubicBezTo>
                <a:cubicBezTo>
                  <a:pt x="93502" y="4186"/>
                  <a:pt x="93461" y="4132"/>
                  <a:pt x="93407" y="4078"/>
                </a:cubicBezTo>
                <a:lnTo>
                  <a:pt x="93788" y="3874"/>
                </a:lnTo>
                <a:close/>
                <a:moveTo>
                  <a:pt x="16883" y="3887"/>
                </a:moveTo>
                <a:lnTo>
                  <a:pt x="17059" y="4268"/>
                </a:lnTo>
                <a:lnTo>
                  <a:pt x="16719" y="4445"/>
                </a:lnTo>
                <a:lnTo>
                  <a:pt x="16543" y="4078"/>
                </a:lnTo>
                <a:lnTo>
                  <a:pt x="16883" y="3887"/>
                </a:lnTo>
                <a:close/>
                <a:moveTo>
                  <a:pt x="81989" y="3915"/>
                </a:moveTo>
                <a:lnTo>
                  <a:pt x="82180" y="4268"/>
                </a:lnTo>
                <a:lnTo>
                  <a:pt x="81840" y="4445"/>
                </a:lnTo>
                <a:lnTo>
                  <a:pt x="81650" y="4105"/>
                </a:lnTo>
                <a:lnTo>
                  <a:pt x="81989" y="3915"/>
                </a:lnTo>
                <a:close/>
                <a:moveTo>
                  <a:pt x="25921" y="3942"/>
                </a:moveTo>
                <a:lnTo>
                  <a:pt x="26098" y="4295"/>
                </a:lnTo>
                <a:lnTo>
                  <a:pt x="25758" y="4472"/>
                </a:lnTo>
                <a:lnTo>
                  <a:pt x="25582" y="4132"/>
                </a:lnTo>
                <a:lnTo>
                  <a:pt x="25921" y="3942"/>
                </a:lnTo>
                <a:close/>
                <a:moveTo>
                  <a:pt x="37679" y="3915"/>
                </a:moveTo>
                <a:lnTo>
                  <a:pt x="37855" y="4295"/>
                </a:lnTo>
                <a:lnTo>
                  <a:pt x="37529" y="4472"/>
                </a:lnTo>
                <a:lnTo>
                  <a:pt x="37339" y="4105"/>
                </a:lnTo>
                <a:lnTo>
                  <a:pt x="37679" y="3915"/>
                </a:lnTo>
                <a:close/>
                <a:moveTo>
                  <a:pt x="70259" y="3955"/>
                </a:moveTo>
                <a:lnTo>
                  <a:pt x="70422" y="4295"/>
                </a:lnTo>
                <a:lnTo>
                  <a:pt x="70055" y="4472"/>
                </a:lnTo>
                <a:cubicBezTo>
                  <a:pt x="70001" y="4363"/>
                  <a:pt x="69933" y="4241"/>
                  <a:pt x="69879" y="4146"/>
                </a:cubicBezTo>
                <a:lnTo>
                  <a:pt x="70259" y="3955"/>
                </a:lnTo>
                <a:close/>
                <a:moveTo>
                  <a:pt x="102799" y="3942"/>
                </a:moveTo>
                <a:lnTo>
                  <a:pt x="102976" y="4309"/>
                </a:lnTo>
                <a:lnTo>
                  <a:pt x="102636" y="4472"/>
                </a:lnTo>
                <a:cubicBezTo>
                  <a:pt x="102582" y="4377"/>
                  <a:pt x="102514" y="4254"/>
                  <a:pt x="102446" y="4132"/>
                </a:cubicBezTo>
                <a:cubicBezTo>
                  <a:pt x="102555" y="4078"/>
                  <a:pt x="102677" y="3996"/>
                  <a:pt x="102799" y="3942"/>
                </a:cubicBezTo>
                <a:close/>
                <a:moveTo>
                  <a:pt x="58488" y="3928"/>
                </a:moveTo>
                <a:cubicBezTo>
                  <a:pt x="58502" y="4105"/>
                  <a:pt x="58584" y="4241"/>
                  <a:pt x="58733" y="4322"/>
                </a:cubicBezTo>
                <a:lnTo>
                  <a:pt x="58312" y="4485"/>
                </a:lnTo>
                <a:lnTo>
                  <a:pt x="58135" y="4132"/>
                </a:lnTo>
                <a:lnTo>
                  <a:pt x="58488" y="3928"/>
                </a:lnTo>
                <a:close/>
                <a:moveTo>
                  <a:pt x="113129" y="3983"/>
                </a:moveTo>
                <a:cubicBezTo>
                  <a:pt x="112980" y="3983"/>
                  <a:pt x="112871" y="4105"/>
                  <a:pt x="112871" y="4241"/>
                </a:cubicBezTo>
                <a:cubicBezTo>
                  <a:pt x="112871" y="4377"/>
                  <a:pt x="112993" y="4485"/>
                  <a:pt x="113129" y="4485"/>
                </a:cubicBezTo>
                <a:cubicBezTo>
                  <a:pt x="113265" y="4472"/>
                  <a:pt x="113374" y="4363"/>
                  <a:pt x="113374" y="4227"/>
                </a:cubicBezTo>
                <a:cubicBezTo>
                  <a:pt x="113374" y="4091"/>
                  <a:pt x="113265" y="3983"/>
                  <a:pt x="113129" y="3983"/>
                </a:cubicBezTo>
                <a:close/>
                <a:moveTo>
                  <a:pt x="930" y="4104"/>
                </a:moveTo>
                <a:cubicBezTo>
                  <a:pt x="924" y="4104"/>
                  <a:pt x="918" y="4104"/>
                  <a:pt x="912" y="4105"/>
                </a:cubicBezTo>
                <a:cubicBezTo>
                  <a:pt x="905" y="4104"/>
                  <a:pt x="898" y="4104"/>
                  <a:pt x="891" y="4104"/>
                </a:cubicBezTo>
                <a:cubicBezTo>
                  <a:pt x="791" y="4104"/>
                  <a:pt x="709" y="4193"/>
                  <a:pt x="721" y="4295"/>
                </a:cubicBezTo>
                <a:cubicBezTo>
                  <a:pt x="709" y="4409"/>
                  <a:pt x="801" y="4487"/>
                  <a:pt x="902" y="4487"/>
                </a:cubicBezTo>
                <a:cubicBezTo>
                  <a:pt x="909" y="4487"/>
                  <a:pt x="917" y="4486"/>
                  <a:pt x="925" y="4485"/>
                </a:cubicBezTo>
                <a:cubicBezTo>
                  <a:pt x="1020" y="4485"/>
                  <a:pt x="1116" y="4390"/>
                  <a:pt x="1102" y="4282"/>
                </a:cubicBezTo>
                <a:cubicBezTo>
                  <a:pt x="1102" y="4193"/>
                  <a:pt x="1019" y="4104"/>
                  <a:pt x="930" y="4104"/>
                </a:cubicBezTo>
                <a:close/>
                <a:moveTo>
                  <a:pt x="46704" y="3969"/>
                </a:moveTo>
                <a:lnTo>
                  <a:pt x="46881" y="4322"/>
                </a:lnTo>
                <a:lnTo>
                  <a:pt x="46554" y="4513"/>
                </a:lnTo>
                <a:lnTo>
                  <a:pt x="46364" y="4173"/>
                </a:lnTo>
                <a:lnTo>
                  <a:pt x="46704" y="3969"/>
                </a:lnTo>
                <a:close/>
                <a:moveTo>
                  <a:pt x="79285" y="3983"/>
                </a:moveTo>
                <a:lnTo>
                  <a:pt x="79461" y="4336"/>
                </a:lnTo>
                <a:lnTo>
                  <a:pt x="79122" y="4513"/>
                </a:lnTo>
                <a:cubicBezTo>
                  <a:pt x="79067" y="4404"/>
                  <a:pt x="78999" y="4282"/>
                  <a:pt x="78931" y="4173"/>
                </a:cubicBezTo>
                <a:lnTo>
                  <a:pt x="79285" y="3983"/>
                </a:lnTo>
                <a:close/>
                <a:moveTo>
                  <a:pt x="91042" y="3955"/>
                </a:moveTo>
                <a:cubicBezTo>
                  <a:pt x="91096" y="4064"/>
                  <a:pt x="91164" y="4200"/>
                  <a:pt x="91219" y="4350"/>
                </a:cubicBezTo>
                <a:cubicBezTo>
                  <a:pt x="91164" y="4350"/>
                  <a:pt x="91096" y="4377"/>
                  <a:pt x="91042" y="4390"/>
                </a:cubicBezTo>
                <a:cubicBezTo>
                  <a:pt x="90974" y="4431"/>
                  <a:pt x="90920" y="4472"/>
                  <a:pt x="90865" y="4513"/>
                </a:cubicBezTo>
                <a:cubicBezTo>
                  <a:pt x="90797" y="4390"/>
                  <a:pt x="90729" y="4254"/>
                  <a:pt x="90675" y="4146"/>
                </a:cubicBezTo>
                <a:lnTo>
                  <a:pt x="91042" y="3955"/>
                </a:lnTo>
                <a:close/>
                <a:moveTo>
                  <a:pt x="106801" y="3710"/>
                </a:moveTo>
                <a:cubicBezTo>
                  <a:pt x="106592" y="3710"/>
                  <a:pt x="106415" y="3895"/>
                  <a:pt x="106415" y="4118"/>
                </a:cubicBezTo>
                <a:cubicBezTo>
                  <a:pt x="106415" y="4336"/>
                  <a:pt x="106591" y="4513"/>
                  <a:pt x="106809" y="4513"/>
                </a:cubicBezTo>
                <a:cubicBezTo>
                  <a:pt x="106817" y="4513"/>
                  <a:pt x="106826" y="4513"/>
                  <a:pt x="106834" y="4513"/>
                </a:cubicBezTo>
                <a:cubicBezTo>
                  <a:pt x="107053" y="4513"/>
                  <a:pt x="107217" y="4341"/>
                  <a:pt x="107230" y="4118"/>
                </a:cubicBezTo>
                <a:cubicBezTo>
                  <a:pt x="107230" y="3901"/>
                  <a:pt x="107054" y="3711"/>
                  <a:pt x="106823" y="3711"/>
                </a:cubicBezTo>
                <a:cubicBezTo>
                  <a:pt x="106815" y="3710"/>
                  <a:pt x="106808" y="3710"/>
                  <a:pt x="106801" y="3710"/>
                </a:cubicBezTo>
                <a:close/>
                <a:moveTo>
                  <a:pt x="67514" y="4010"/>
                </a:moveTo>
                <a:cubicBezTo>
                  <a:pt x="67554" y="4118"/>
                  <a:pt x="67622" y="4254"/>
                  <a:pt x="67677" y="4377"/>
                </a:cubicBezTo>
                <a:lnTo>
                  <a:pt x="67337" y="4540"/>
                </a:lnTo>
                <a:lnTo>
                  <a:pt x="67147" y="4200"/>
                </a:lnTo>
                <a:lnTo>
                  <a:pt x="67514" y="4010"/>
                </a:lnTo>
                <a:close/>
                <a:moveTo>
                  <a:pt x="100081" y="4010"/>
                </a:moveTo>
                <a:lnTo>
                  <a:pt x="100257" y="4363"/>
                </a:lnTo>
                <a:lnTo>
                  <a:pt x="99918" y="4540"/>
                </a:lnTo>
                <a:cubicBezTo>
                  <a:pt x="99850" y="4417"/>
                  <a:pt x="99782" y="4295"/>
                  <a:pt x="99727" y="4200"/>
                </a:cubicBezTo>
                <a:lnTo>
                  <a:pt x="100081" y="4010"/>
                </a:lnTo>
                <a:close/>
                <a:moveTo>
                  <a:pt x="55716" y="3996"/>
                </a:moveTo>
                <a:lnTo>
                  <a:pt x="55892" y="4390"/>
                </a:lnTo>
                <a:lnTo>
                  <a:pt x="55566" y="4553"/>
                </a:lnTo>
                <a:lnTo>
                  <a:pt x="55376" y="4186"/>
                </a:lnTo>
                <a:lnTo>
                  <a:pt x="55716" y="3996"/>
                </a:lnTo>
                <a:close/>
                <a:moveTo>
                  <a:pt x="11418" y="4064"/>
                </a:moveTo>
                <a:lnTo>
                  <a:pt x="11595" y="4404"/>
                </a:lnTo>
                <a:lnTo>
                  <a:pt x="11255" y="4567"/>
                </a:lnTo>
                <a:lnTo>
                  <a:pt x="11065" y="4227"/>
                </a:lnTo>
                <a:lnTo>
                  <a:pt x="11418" y="4064"/>
                </a:lnTo>
                <a:close/>
                <a:moveTo>
                  <a:pt x="88310" y="4037"/>
                </a:moveTo>
                <a:lnTo>
                  <a:pt x="88487" y="4390"/>
                </a:lnTo>
                <a:lnTo>
                  <a:pt x="88147" y="4567"/>
                </a:lnTo>
                <a:lnTo>
                  <a:pt x="87970" y="4241"/>
                </a:lnTo>
                <a:lnTo>
                  <a:pt x="88310" y="4037"/>
                </a:lnTo>
                <a:close/>
                <a:moveTo>
                  <a:pt x="6411" y="3778"/>
                </a:moveTo>
                <a:cubicBezTo>
                  <a:pt x="6404" y="3778"/>
                  <a:pt x="6397" y="3778"/>
                  <a:pt x="6389" y="3779"/>
                </a:cubicBezTo>
                <a:cubicBezTo>
                  <a:pt x="6172" y="3779"/>
                  <a:pt x="5995" y="3955"/>
                  <a:pt x="5995" y="4173"/>
                </a:cubicBezTo>
                <a:cubicBezTo>
                  <a:pt x="5982" y="4383"/>
                  <a:pt x="6159" y="4568"/>
                  <a:pt x="6367" y="4568"/>
                </a:cubicBezTo>
                <a:cubicBezTo>
                  <a:pt x="6375" y="4568"/>
                  <a:pt x="6382" y="4567"/>
                  <a:pt x="6389" y="4567"/>
                </a:cubicBezTo>
                <a:cubicBezTo>
                  <a:pt x="6607" y="4567"/>
                  <a:pt x="6784" y="4390"/>
                  <a:pt x="6784" y="4173"/>
                </a:cubicBezTo>
                <a:cubicBezTo>
                  <a:pt x="6797" y="3963"/>
                  <a:pt x="6619" y="3778"/>
                  <a:pt x="6411" y="3778"/>
                </a:cubicBezTo>
                <a:close/>
                <a:moveTo>
                  <a:pt x="7639" y="4474"/>
                </a:moveTo>
                <a:cubicBezTo>
                  <a:pt x="7640" y="4483"/>
                  <a:pt x="7640" y="4491"/>
                  <a:pt x="7640" y="4499"/>
                </a:cubicBezTo>
                <a:lnTo>
                  <a:pt x="7613" y="4567"/>
                </a:lnTo>
                <a:cubicBezTo>
                  <a:pt x="7612" y="4568"/>
                  <a:pt x="7612" y="4569"/>
                  <a:pt x="7611" y="4570"/>
                </a:cubicBezTo>
                <a:lnTo>
                  <a:pt x="7611" y="4570"/>
                </a:lnTo>
                <a:cubicBezTo>
                  <a:pt x="7612" y="4560"/>
                  <a:pt x="7612" y="4550"/>
                  <a:pt x="7613" y="4540"/>
                </a:cubicBezTo>
                <a:lnTo>
                  <a:pt x="7639" y="4474"/>
                </a:lnTo>
                <a:close/>
                <a:moveTo>
                  <a:pt x="3693" y="3914"/>
                </a:moveTo>
                <a:cubicBezTo>
                  <a:pt x="3686" y="3914"/>
                  <a:pt x="3678" y="3914"/>
                  <a:pt x="3671" y="3915"/>
                </a:cubicBezTo>
                <a:cubicBezTo>
                  <a:pt x="3481" y="3915"/>
                  <a:pt x="3331" y="4064"/>
                  <a:pt x="3331" y="4254"/>
                </a:cubicBezTo>
                <a:cubicBezTo>
                  <a:pt x="3331" y="4431"/>
                  <a:pt x="3481" y="4581"/>
                  <a:pt x="3671" y="4581"/>
                </a:cubicBezTo>
                <a:cubicBezTo>
                  <a:pt x="3861" y="4581"/>
                  <a:pt x="4011" y="4417"/>
                  <a:pt x="4011" y="4241"/>
                </a:cubicBezTo>
                <a:cubicBezTo>
                  <a:pt x="3998" y="4059"/>
                  <a:pt x="3860" y="3914"/>
                  <a:pt x="3693" y="3914"/>
                </a:cubicBezTo>
                <a:close/>
                <a:moveTo>
                  <a:pt x="32215" y="4078"/>
                </a:moveTo>
                <a:cubicBezTo>
                  <a:pt x="32255" y="4186"/>
                  <a:pt x="32323" y="4309"/>
                  <a:pt x="32378" y="4431"/>
                </a:cubicBezTo>
                <a:lnTo>
                  <a:pt x="32038" y="4594"/>
                </a:lnTo>
                <a:lnTo>
                  <a:pt x="31861" y="4254"/>
                </a:lnTo>
                <a:lnTo>
                  <a:pt x="32215" y="4078"/>
                </a:lnTo>
                <a:close/>
                <a:moveTo>
                  <a:pt x="76512" y="4037"/>
                </a:moveTo>
                <a:lnTo>
                  <a:pt x="76688" y="4417"/>
                </a:lnTo>
                <a:lnTo>
                  <a:pt x="76362" y="4594"/>
                </a:lnTo>
                <a:cubicBezTo>
                  <a:pt x="76308" y="4472"/>
                  <a:pt x="76240" y="4336"/>
                  <a:pt x="76172" y="4227"/>
                </a:cubicBezTo>
                <a:lnTo>
                  <a:pt x="76512" y="4037"/>
                </a:lnTo>
                <a:close/>
                <a:moveTo>
                  <a:pt x="43986" y="4037"/>
                </a:moveTo>
                <a:lnTo>
                  <a:pt x="44162" y="4377"/>
                </a:lnTo>
                <a:lnTo>
                  <a:pt x="43795" y="4608"/>
                </a:lnTo>
                <a:lnTo>
                  <a:pt x="43619" y="4227"/>
                </a:lnTo>
                <a:lnTo>
                  <a:pt x="43986" y="4037"/>
                </a:lnTo>
                <a:close/>
                <a:moveTo>
                  <a:pt x="20430" y="4078"/>
                </a:moveTo>
                <a:lnTo>
                  <a:pt x="20607" y="4458"/>
                </a:lnTo>
                <a:lnTo>
                  <a:pt x="20281" y="4621"/>
                </a:lnTo>
                <a:lnTo>
                  <a:pt x="20050" y="4268"/>
                </a:lnTo>
                <a:lnTo>
                  <a:pt x="20430" y="4078"/>
                </a:lnTo>
                <a:close/>
                <a:moveTo>
                  <a:pt x="52997" y="4091"/>
                </a:moveTo>
                <a:lnTo>
                  <a:pt x="53187" y="4458"/>
                </a:lnTo>
                <a:lnTo>
                  <a:pt x="52848" y="4621"/>
                </a:lnTo>
                <a:cubicBezTo>
                  <a:pt x="52780" y="4513"/>
                  <a:pt x="52725" y="4390"/>
                  <a:pt x="52657" y="4282"/>
                </a:cubicBezTo>
                <a:lnTo>
                  <a:pt x="52997" y="4091"/>
                </a:lnTo>
                <a:close/>
                <a:moveTo>
                  <a:pt x="97322" y="4064"/>
                </a:moveTo>
                <a:cubicBezTo>
                  <a:pt x="97362" y="4173"/>
                  <a:pt x="97430" y="4322"/>
                  <a:pt x="97485" y="4445"/>
                </a:cubicBezTo>
                <a:lnTo>
                  <a:pt x="97158" y="4621"/>
                </a:lnTo>
                <a:lnTo>
                  <a:pt x="96982" y="4254"/>
                </a:lnTo>
                <a:lnTo>
                  <a:pt x="97322" y="4064"/>
                </a:lnTo>
                <a:close/>
                <a:moveTo>
                  <a:pt x="8686" y="4091"/>
                </a:moveTo>
                <a:lnTo>
                  <a:pt x="8877" y="4445"/>
                </a:lnTo>
                <a:lnTo>
                  <a:pt x="8483" y="4635"/>
                </a:lnTo>
                <a:lnTo>
                  <a:pt x="8292" y="4282"/>
                </a:lnTo>
                <a:lnTo>
                  <a:pt x="8686" y="4091"/>
                </a:lnTo>
                <a:close/>
                <a:moveTo>
                  <a:pt x="29483" y="4132"/>
                </a:moveTo>
                <a:lnTo>
                  <a:pt x="29659" y="4472"/>
                </a:lnTo>
                <a:lnTo>
                  <a:pt x="29292" y="4649"/>
                </a:lnTo>
                <a:lnTo>
                  <a:pt x="29116" y="4322"/>
                </a:lnTo>
                <a:lnTo>
                  <a:pt x="29483" y="4132"/>
                </a:lnTo>
                <a:close/>
                <a:moveTo>
                  <a:pt x="41240" y="4091"/>
                </a:moveTo>
                <a:lnTo>
                  <a:pt x="41403" y="4472"/>
                </a:lnTo>
                <a:lnTo>
                  <a:pt x="41077" y="4649"/>
                </a:lnTo>
                <a:cubicBezTo>
                  <a:pt x="41022" y="4526"/>
                  <a:pt x="40954" y="4390"/>
                  <a:pt x="40900" y="4282"/>
                </a:cubicBezTo>
                <a:lnTo>
                  <a:pt x="41240" y="4091"/>
                </a:lnTo>
                <a:close/>
                <a:moveTo>
                  <a:pt x="64782" y="4078"/>
                </a:moveTo>
                <a:cubicBezTo>
                  <a:pt x="64822" y="4186"/>
                  <a:pt x="64890" y="4309"/>
                  <a:pt x="64945" y="4417"/>
                </a:cubicBezTo>
                <a:lnTo>
                  <a:pt x="64578" y="4649"/>
                </a:lnTo>
                <a:lnTo>
                  <a:pt x="64415" y="4268"/>
                </a:lnTo>
                <a:lnTo>
                  <a:pt x="64782" y="4078"/>
                </a:lnTo>
                <a:close/>
                <a:moveTo>
                  <a:pt x="110370" y="3955"/>
                </a:moveTo>
                <a:lnTo>
                  <a:pt x="110370" y="3969"/>
                </a:lnTo>
                <a:cubicBezTo>
                  <a:pt x="110193" y="3969"/>
                  <a:pt x="110030" y="4118"/>
                  <a:pt x="110030" y="4309"/>
                </a:cubicBezTo>
                <a:cubicBezTo>
                  <a:pt x="110030" y="4485"/>
                  <a:pt x="110193" y="4649"/>
                  <a:pt x="110370" y="4649"/>
                </a:cubicBezTo>
                <a:cubicBezTo>
                  <a:pt x="110560" y="4649"/>
                  <a:pt x="110710" y="4485"/>
                  <a:pt x="110710" y="4309"/>
                </a:cubicBezTo>
                <a:cubicBezTo>
                  <a:pt x="110724" y="4118"/>
                  <a:pt x="110560" y="3955"/>
                  <a:pt x="110370" y="3955"/>
                </a:cubicBezTo>
                <a:close/>
                <a:moveTo>
                  <a:pt x="73793" y="4159"/>
                </a:moveTo>
                <a:lnTo>
                  <a:pt x="73984" y="4499"/>
                </a:lnTo>
                <a:lnTo>
                  <a:pt x="73644" y="4662"/>
                </a:lnTo>
                <a:lnTo>
                  <a:pt x="73454" y="4322"/>
                </a:lnTo>
                <a:lnTo>
                  <a:pt x="73793" y="4159"/>
                </a:lnTo>
                <a:close/>
                <a:moveTo>
                  <a:pt x="85578" y="4105"/>
                </a:moveTo>
                <a:cubicBezTo>
                  <a:pt x="85632" y="4214"/>
                  <a:pt x="85687" y="4336"/>
                  <a:pt x="85741" y="4431"/>
                </a:cubicBezTo>
                <a:lnTo>
                  <a:pt x="85388" y="4662"/>
                </a:lnTo>
                <a:cubicBezTo>
                  <a:pt x="85333" y="4553"/>
                  <a:pt x="85279" y="4404"/>
                  <a:pt x="85211" y="4282"/>
                </a:cubicBezTo>
                <a:lnTo>
                  <a:pt x="85578" y="4105"/>
                </a:lnTo>
                <a:close/>
                <a:moveTo>
                  <a:pt x="50279" y="4173"/>
                </a:moveTo>
                <a:lnTo>
                  <a:pt x="50442" y="4513"/>
                </a:lnTo>
                <a:lnTo>
                  <a:pt x="50075" y="4676"/>
                </a:lnTo>
                <a:lnTo>
                  <a:pt x="49912" y="4363"/>
                </a:lnTo>
                <a:lnTo>
                  <a:pt x="50279" y="4173"/>
                </a:lnTo>
                <a:close/>
                <a:moveTo>
                  <a:pt x="94589" y="4146"/>
                </a:moveTo>
                <a:cubicBezTo>
                  <a:pt x="94644" y="4254"/>
                  <a:pt x="94712" y="4390"/>
                  <a:pt x="94766" y="4513"/>
                </a:cubicBezTo>
                <a:lnTo>
                  <a:pt x="94440" y="4676"/>
                </a:lnTo>
                <a:lnTo>
                  <a:pt x="94209" y="4322"/>
                </a:lnTo>
                <a:lnTo>
                  <a:pt x="94589" y="4146"/>
                </a:lnTo>
                <a:close/>
                <a:moveTo>
                  <a:pt x="17712" y="4159"/>
                </a:moveTo>
                <a:lnTo>
                  <a:pt x="17888" y="4526"/>
                </a:lnTo>
                <a:lnTo>
                  <a:pt x="17549" y="4689"/>
                </a:lnTo>
                <a:lnTo>
                  <a:pt x="17372" y="4350"/>
                </a:lnTo>
                <a:lnTo>
                  <a:pt x="17712" y="4159"/>
                </a:lnTo>
                <a:close/>
                <a:moveTo>
                  <a:pt x="62022" y="4132"/>
                </a:moveTo>
                <a:cubicBezTo>
                  <a:pt x="62077" y="4254"/>
                  <a:pt x="62145" y="4390"/>
                  <a:pt x="62199" y="4513"/>
                </a:cubicBezTo>
                <a:lnTo>
                  <a:pt x="61873" y="4689"/>
                </a:lnTo>
                <a:lnTo>
                  <a:pt x="61683" y="4322"/>
                </a:lnTo>
                <a:lnTo>
                  <a:pt x="62022" y="4132"/>
                </a:lnTo>
                <a:close/>
                <a:moveTo>
                  <a:pt x="82819" y="4159"/>
                </a:moveTo>
                <a:lnTo>
                  <a:pt x="82995" y="4513"/>
                </a:lnTo>
                <a:lnTo>
                  <a:pt x="82655" y="4689"/>
                </a:lnTo>
                <a:lnTo>
                  <a:pt x="82479" y="4350"/>
                </a:lnTo>
                <a:lnTo>
                  <a:pt x="82819" y="4159"/>
                </a:lnTo>
                <a:close/>
                <a:moveTo>
                  <a:pt x="113958" y="4268"/>
                </a:moveTo>
                <a:cubicBezTo>
                  <a:pt x="113836" y="4268"/>
                  <a:pt x="113741" y="4363"/>
                  <a:pt x="113741" y="4472"/>
                </a:cubicBezTo>
                <a:cubicBezTo>
                  <a:pt x="113741" y="4581"/>
                  <a:pt x="113836" y="4676"/>
                  <a:pt x="113945" y="4689"/>
                </a:cubicBezTo>
                <a:cubicBezTo>
                  <a:pt x="114067" y="4676"/>
                  <a:pt x="114162" y="4594"/>
                  <a:pt x="114162" y="4472"/>
                </a:cubicBezTo>
                <a:cubicBezTo>
                  <a:pt x="114149" y="4363"/>
                  <a:pt x="114067" y="4268"/>
                  <a:pt x="113958" y="4268"/>
                </a:cubicBezTo>
                <a:close/>
                <a:moveTo>
                  <a:pt x="23203" y="3996"/>
                </a:moveTo>
                <a:cubicBezTo>
                  <a:pt x="23217" y="4173"/>
                  <a:pt x="23312" y="4336"/>
                  <a:pt x="23475" y="4404"/>
                </a:cubicBezTo>
                <a:cubicBezTo>
                  <a:pt x="23455" y="4401"/>
                  <a:pt x="23435" y="4400"/>
                  <a:pt x="23415" y="4400"/>
                </a:cubicBezTo>
                <a:cubicBezTo>
                  <a:pt x="23220" y="4400"/>
                  <a:pt x="23045" y="4518"/>
                  <a:pt x="22958" y="4703"/>
                </a:cubicBezTo>
                <a:cubicBezTo>
                  <a:pt x="22999" y="4513"/>
                  <a:pt x="22931" y="4336"/>
                  <a:pt x="22795" y="4214"/>
                </a:cubicBezTo>
                <a:lnTo>
                  <a:pt x="23203" y="3996"/>
                </a:lnTo>
                <a:close/>
                <a:moveTo>
                  <a:pt x="71088" y="4200"/>
                </a:moveTo>
                <a:lnTo>
                  <a:pt x="71252" y="4540"/>
                </a:lnTo>
                <a:lnTo>
                  <a:pt x="70885" y="4703"/>
                </a:lnTo>
                <a:lnTo>
                  <a:pt x="70708" y="4377"/>
                </a:lnTo>
                <a:lnTo>
                  <a:pt x="71088" y="4200"/>
                </a:lnTo>
                <a:close/>
                <a:moveTo>
                  <a:pt x="38508" y="4214"/>
                </a:moveTo>
                <a:cubicBezTo>
                  <a:pt x="38562" y="4322"/>
                  <a:pt x="38630" y="4445"/>
                  <a:pt x="38685" y="4553"/>
                </a:cubicBezTo>
                <a:lnTo>
                  <a:pt x="38345" y="4717"/>
                </a:lnTo>
                <a:lnTo>
                  <a:pt x="38154" y="4377"/>
                </a:lnTo>
                <a:lnTo>
                  <a:pt x="38508" y="4214"/>
                </a:lnTo>
                <a:close/>
                <a:moveTo>
                  <a:pt x="103615" y="4186"/>
                </a:moveTo>
                <a:lnTo>
                  <a:pt x="103805" y="4553"/>
                </a:lnTo>
                <a:lnTo>
                  <a:pt x="103465" y="4717"/>
                </a:lnTo>
                <a:lnTo>
                  <a:pt x="103275" y="4377"/>
                </a:lnTo>
                <a:lnTo>
                  <a:pt x="103615" y="4186"/>
                </a:lnTo>
                <a:close/>
                <a:moveTo>
                  <a:pt x="14993" y="4241"/>
                </a:moveTo>
                <a:lnTo>
                  <a:pt x="15156" y="4581"/>
                </a:lnTo>
                <a:lnTo>
                  <a:pt x="14789" y="4744"/>
                </a:lnTo>
                <a:lnTo>
                  <a:pt x="14626" y="4417"/>
                </a:lnTo>
                <a:lnTo>
                  <a:pt x="14993" y="4241"/>
                </a:lnTo>
                <a:close/>
                <a:moveTo>
                  <a:pt x="47533" y="4241"/>
                </a:moveTo>
                <a:lnTo>
                  <a:pt x="47710" y="4581"/>
                </a:lnTo>
                <a:lnTo>
                  <a:pt x="47370" y="4744"/>
                </a:lnTo>
                <a:lnTo>
                  <a:pt x="47193" y="4417"/>
                </a:lnTo>
                <a:lnTo>
                  <a:pt x="47533" y="4241"/>
                </a:lnTo>
                <a:close/>
                <a:moveTo>
                  <a:pt x="59304" y="4214"/>
                </a:moveTo>
                <a:lnTo>
                  <a:pt x="59467" y="4567"/>
                </a:lnTo>
                <a:lnTo>
                  <a:pt x="59154" y="4744"/>
                </a:lnTo>
                <a:lnTo>
                  <a:pt x="58910" y="4377"/>
                </a:lnTo>
                <a:lnTo>
                  <a:pt x="59304" y="4214"/>
                </a:lnTo>
                <a:close/>
                <a:moveTo>
                  <a:pt x="91871" y="4241"/>
                </a:moveTo>
                <a:lnTo>
                  <a:pt x="92034" y="4581"/>
                </a:lnTo>
                <a:lnTo>
                  <a:pt x="91667" y="4744"/>
                </a:lnTo>
                <a:cubicBezTo>
                  <a:pt x="91626" y="4649"/>
                  <a:pt x="91558" y="4513"/>
                  <a:pt x="91504" y="4417"/>
                </a:cubicBezTo>
                <a:lnTo>
                  <a:pt x="91871" y="4241"/>
                </a:lnTo>
                <a:close/>
                <a:moveTo>
                  <a:pt x="107638" y="3955"/>
                </a:moveTo>
                <a:cubicBezTo>
                  <a:pt x="107421" y="3955"/>
                  <a:pt x="107244" y="4146"/>
                  <a:pt x="107257" y="4363"/>
                </a:cubicBezTo>
                <a:lnTo>
                  <a:pt x="107244" y="4363"/>
                </a:lnTo>
                <a:cubicBezTo>
                  <a:pt x="107257" y="4567"/>
                  <a:pt x="107434" y="4744"/>
                  <a:pt x="107652" y="4744"/>
                </a:cubicBezTo>
                <a:cubicBezTo>
                  <a:pt x="107869" y="4744"/>
                  <a:pt x="108046" y="4567"/>
                  <a:pt x="108046" y="4350"/>
                </a:cubicBezTo>
                <a:cubicBezTo>
                  <a:pt x="108046" y="4132"/>
                  <a:pt x="107856" y="3955"/>
                  <a:pt x="107638" y="3955"/>
                </a:cubicBezTo>
                <a:close/>
                <a:moveTo>
                  <a:pt x="26751" y="4200"/>
                </a:moveTo>
                <a:lnTo>
                  <a:pt x="26914" y="4581"/>
                </a:lnTo>
                <a:lnTo>
                  <a:pt x="26587" y="4757"/>
                </a:lnTo>
                <a:lnTo>
                  <a:pt x="26411" y="4390"/>
                </a:lnTo>
                <a:lnTo>
                  <a:pt x="26751" y="4200"/>
                </a:lnTo>
                <a:close/>
                <a:moveTo>
                  <a:pt x="35776" y="4268"/>
                </a:moveTo>
                <a:lnTo>
                  <a:pt x="35952" y="4594"/>
                </a:lnTo>
                <a:lnTo>
                  <a:pt x="35586" y="4771"/>
                </a:lnTo>
                <a:lnTo>
                  <a:pt x="35409" y="4431"/>
                </a:lnTo>
                <a:lnTo>
                  <a:pt x="35776" y="4268"/>
                </a:lnTo>
                <a:close/>
                <a:moveTo>
                  <a:pt x="68329" y="4268"/>
                </a:moveTo>
                <a:lnTo>
                  <a:pt x="68506" y="4608"/>
                </a:lnTo>
                <a:lnTo>
                  <a:pt x="68166" y="4784"/>
                </a:lnTo>
                <a:lnTo>
                  <a:pt x="67989" y="4458"/>
                </a:lnTo>
                <a:lnTo>
                  <a:pt x="68329" y="4268"/>
                </a:lnTo>
                <a:close/>
                <a:moveTo>
                  <a:pt x="80100" y="4227"/>
                </a:moveTo>
                <a:cubicBezTo>
                  <a:pt x="80141" y="4350"/>
                  <a:pt x="80209" y="4485"/>
                  <a:pt x="80263" y="4608"/>
                </a:cubicBezTo>
                <a:lnTo>
                  <a:pt x="79951" y="4784"/>
                </a:lnTo>
                <a:cubicBezTo>
                  <a:pt x="79896" y="4662"/>
                  <a:pt x="79828" y="4526"/>
                  <a:pt x="79774" y="4417"/>
                </a:cubicBezTo>
                <a:lnTo>
                  <a:pt x="80100" y="4227"/>
                </a:lnTo>
                <a:close/>
                <a:moveTo>
                  <a:pt x="1754" y="4282"/>
                </a:moveTo>
                <a:cubicBezTo>
                  <a:pt x="1605" y="4282"/>
                  <a:pt x="1483" y="4404"/>
                  <a:pt x="1483" y="4540"/>
                </a:cubicBezTo>
                <a:cubicBezTo>
                  <a:pt x="1483" y="4669"/>
                  <a:pt x="1593" y="4786"/>
                  <a:pt x="1720" y="4786"/>
                </a:cubicBezTo>
                <a:cubicBezTo>
                  <a:pt x="1727" y="4786"/>
                  <a:pt x="1734" y="4785"/>
                  <a:pt x="1741" y="4784"/>
                </a:cubicBezTo>
                <a:cubicBezTo>
                  <a:pt x="1748" y="4785"/>
                  <a:pt x="1756" y="4786"/>
                  <a:pt x="1764" y="4786"/>
                </a:cubicBezTo>
                <a:cubicBezTo>
                  <a:pt x="1890" y="4786"/>
                  <a:pt x="1999" y="4681"/>
                  <a:pt x="1999" y="4540"/>
                </a:cubicBezTo>
                <a:cubicBezTo>
                  <a:pt x="1999" y="4404"/>
                  <a:pt x="1890" y="4295"/>
                  <a:pt x="1754" y="4282"/>
                </a:cubicBezTo>
                <a:close/>
                <a:moveTo>
                  <a:pt x="12248" y="4309"/>
                </a:moveTo>
                <a:lnTo>
                  <a:pt x="12411" y="4649"/>
                </a:lnTo>
                <a:lnTo>
                  <a:pt x="12071" y="4812"/>
                </a:lnTo>
                <a:lnTo>
                  <a:pt x="11894" y="4472"/>
                </a:lnTo>
                <a:lnTo>
                  <a:pt x="12248" y="4309"/>
                </a:lnTo>
                <a:close/>
                <a:moveTo>
                  <a:pt x="24005" y="4282"/>
                </a:moveTo>
                <a:lnTo>
                  <a:pt x="24182" y="4635"/>
                </a:lnTo>
                <a:lnTo>
                  <a:pt x="23855" y="4812"/>
                </a:lnTo>
                <a:lnTo>
                  <a:pt x="23624" y="4445"/>
                </a:lnTo>
                <a:lnTo>
                  <a:pt x="24005" y="4282"/>
                </a:lnTo>
                <a:close/>
                <a:moveTo>
                  <a:pt x="56572" y="4241"/>
                </a:moveTo>
                <a:lnTo>
                  <a:pt x="56749" y="4635"/>
                </a:lnTo>
                <a:lnTo>
                  <a:pt x="56382" y="4812"/>
                </a:lnTo>
                <a:lnTo>
                  <a:pt x="56219" y="4485"/>
                </a:lnTo>
                <a:lnTo>
                  <a:pt x="56572" y="4241"/>
                </a:lnTo>
                <a:close/>
                <a:moveTo>
                  <a:pt x="89139" y="4295"/>
                </a:moveTo>
                <a:lnTo>
                  <a:pt x="89302" y="4635"/>
                </a:lnTo>
                <a:lnTo>
                  <a:pt x="88962" y="4812"/>
                </a:lnTo>
                <a:lnTo>
                  <a:pt x="88799" y="4485"/>
                </a:lnTo>
                <a:lnTo>
                  <a:pt x="89139" y="4295"/>
                </a:lnTo>
                <a:close/>
                <a:moveTo>
                  <a:pt x="100896" y="4254"/>
                </a:moveTo>
                <a:lnTo>
                  <a:pt x="101073" y="4635"/>
                </a:lnTo>
                <a:lnTo>
                  <a:pt x="100747" y="4812"/>
                </a:lnTo>
                <a:lnTo>
                  <a:pt x="100556" y="4445"/>
                </a:lnTo>
                <a:lnTo>
                  <a:pt x="100896" y="4254"/>
                </a:lnTo>
                <a:close/>
                <a:moveTo>
                  <a:pt x="4500" y="4118"/>
                </a:moveTo>
                <a:cubicBezTo>
                  <a:pt x="4296" y="4118"/>
                  <a:pt x="4133" y="4282"/>
                  <a:pt x="4133" y="4472"/>
                </a:cubicBezTo>
                <a:cubicBezTo>
                  <a:pt x="4133" y="4676"/>
                  <a:pt x="4283" y="4839"/>
                  <a:pt x="4486" y="4839"/>
                </a:cubicBezTo>
                <a:cubicBezTo>
                  <a:pt x="4690" y="4839"/>
                  <a:pt x="4853" y="4676"/>
                  <a:pt x="4853" y="4472"/>
                </a:cubicBezTo>
                <a:cubicBezTo>
                  <a:pt x="4853" y="4282"/>
                  <a:pt x="4690" y="4118"/>
                  <a:pt x="4500" y="4118"/>
                </a:cubicBezTo>
                <a:close/>
                <a:moveTo>
                  <a:pt x="33044" y="4322"/>
                </a:moveTo>
                <a:lnTo>
                  <a:pt x="33220" y="4662"/>
                </a:lnTo>
                <a:lnTo>
                  <a:pt x="32881" y="4839"/>
                </a:lnTo>
                <a:lnTo>
                  <a:pt x="32704" y="4513"/>
                </a:lnTo>
                <a:lnTo>
                  <a:pt x="33044" y="4322"/>
                </a:lnTo>
                <a:close/>
                <a:moveTo>
                  <a:pt x="44801" y="4295"/>
                </a:moveTo>
                <a:lnTo>
                  <a:pt x="44978" y="4662"/>
                </a:lnTo>
                <a:lnTo>
                  <a:pt x="44652" y="4839"/>
                </a:lnTo>
                <a:lnTo>
                  <a:pt x="44475" y="4472"/>
                </a:lnTo>
                <a:lnTo>
                  <a:pt x="44801" y="4295"/>
                </a:lnTo>
                <a:close/>
                <a:moveTo>
                  <a:pt x="77382" y="4268"/>
                </a:moveTo>
                <a:lnTo>
                  <a:pt x="77545" y="4662"/>
                </a:lnTo>
                <a:lnTo>
                  <a:pt x="77191" y="4839"/>
                </a:lnTo>
                <a:lnTo>
                  <a:pt x="77015" y="4513"/>
                </a:lnTo>
                <a:lnTo>
                  <a:pt x="77382" y="4268"/>
                </a:lnTo>
                <a:close/>
                <a:moveTo>
                  <a:pt x="111208" y="4226"/>
                </a:moveTo>
                <a:cubicBezTo>
                  <a:pt x="111201" y="4226"/>
                  <a:pt x="111193" y="4227"/>
                  <a:pt x="111186" y="4227"/>
                </a:cubicBezTo>
                <a:cubicBezTo>
                  <a:pt x="111009" y="4227"/>
                  <a:pt x="110873" y="4377"/>
                  <a:pt x="110873" y="4553"/>
                </a:cubicBezTo>
                <a:cubicBezTo>
                  <a:pt x="110887" y="4717"/>
                  <a:pt x="111023" y="4852"/>
                  <a:pt x="111186" y="4852"/>
                </a:cubicBezTo>
                <a:cubicBezTo>
                  <a:pt x="111194" y="4853"/>
                  <a:pt x="111202" y="4853"/>
                  <a:pt x="111210" y="4853"/>
                </a:cubicBezTo>
                <a:cubicBezTo>
                  <a:pt x="111387" y="4853"/>
                  <a:pt x="111512" y="4709"/>
                  <a:pt x="111512" y="4540"/>
                </a:cubicBezTo>
                <a:cubicBezTo>
                  <a:pt x="111512" y="4371"/>
                  <a:pt x="111375" y="4226"/>
                  <a:pt x="111208" y="4226"/>
                </a:cubicBezTo>
                <a:close/>
                <a:moveTo>
                  <a:pt x="114774" y="4581"/>
                </a:moveTo>
                <a:cubicBezTo>
                  <a:pt x="114720" y="4581"/>
                  <a:pt x="114665" y="4662"/>
                  <a:pt x="114597" y="4703"/>
                </a:cubicBezTo>
                <a:lnTo>
                  <a:pt x="114611" y="4757"/>
                </a:lnTo>
                <a:cubicBezTo>
                  <a:pt x="114660" y="4794"/>
                  <a:pt x="114721" y="4854"/>
                  <a:pt x="114773" y="4854"/>
                </a:cubicBezTo>
                <a:cubicBezTo>
                  <a:pt x="114778" y="4854"/>
                  <a:pt x="114783" y="4854"/>
                  <a:pt x="114788" y="4852"/>
                </a:cubicBezTo>
                <a:cubicBezTo>
                  <a:pt x="114842" y="4825"/>
                  <a:pt x="114896" y="4771"/>
                  <a:pt x="114910" y="4703"/>
                </a:cubicBezTo>
                <a:cubicBezTo>
                  <a:pt x="114910" y="4662"/>
                  <a:pt x="114815" y="4581"/>
                  <a:pt x="114774" y="4581"/>
                </a:cubicBezTo>
                <a:close/>
                <a:moveTo>
                  <a:pt x="21273" y="4363"/>
                </a:moveTo>
                <a:lnTo>
                  <a:pt x="21436" y="4703"/>
                </a:lnTo>
                <a:lnTo>
                  <a:pt x="21096" y="4866"/>
                </a:lnTo>
                <a:lnTo>
                  <a:pt x="20933" y="4540"/>
                </a:lnTo>
                <a:lnTo>
                  <a:pt x="21273" y="4363"/>
                </a:lnTo>
                <a:close/>
                <a:moveTo>
                  <a:pt x="53840" y="4363"/>
                </a:moveTo>
                <a:lnTo>
                  <a:pt x="54003" y="4703"/>
                </a:lnTo>
                <a:lnTo>
                  <a:pt x="53663" y="4866"/>
                </a:lnTo>
                <a:lnTo>
                  <a:pt x="53487" y="4540"/>
                </a:lnTo>
                <a:lnTo>
                  <a:pt x="53840" y="4363"/>
                </a:lnTo>
                <a:close/>
                <a:moveTo>
                  <a:pt x="65597" y="4322"/>
                </a:moveTo>
                <a:cubicBezTo>
                  <a:pt x="65652" y="4445"/>
                  <a:pt x="65720" y="4581"/>
                  <a:pt x="65774" y="4703"/>
                </a:cubicBezTo>
                <a:lnTo>
                  <a:pt x="65448" y="4866"/>
                </a:lnTo>
                <a:lnTo>
                  <a:pt x="65271" y="4499"/>
                </a:lnTo>
                <a:lnTo>
                  <a:pt x="65597" y="4322"/>
                </a:lnTo>
                <a:close/>
                <a:moveTo>
                  <a:pt x="86393" y="4350"/>
                </a:moveTo>
                <a:lnTo>
                  <a:pt x="86570" y="4703"/>
                </a:lnTo>
                <a:lnTo>
                  <a:pt x="86244" y="4880"/>
                </a:lnTo>
                <a:lnTo>
                  <a:pt x="86054" y="4540"/>
                </a:lnTo>
                <a:lnTo>
                  <a:pt x="86393" y="4350"/>
                </a:lnTo>
                <a:close/>
                <a:moveTo>
                  <a:pt x="98178" y="4309"/>
                </a:moveTo>
                <a:cubicBezTo>
                  <a:pt x="98219" y="4417"/>
                  <a:pt x="98273" y="4567"/>
                  <a:pt x="98327" y="4717"/>
                </a:cubicBezTo>
                <a:lnTo>
                  <a:pt x="97974" y="4880"/>
                </a:lnTo>
                <a:cubicBezTo>
                  <a:pt x="97933" y="4784"/>
                  <a:pt x="97865" y="4662"/>
                  <a:pt x="97811" y="4553"/>
                </a:cubicBezTo>
                <a:lnTo>
                  <a:pt x="98178" y="4309"/>
                </a:lnTo>
                <a:close/>
                <a:moveTo>
                  <a:pt x="9516" y="4350"/>
                </a:moveTo>
                <a:lnTo>
                  <a:pt x="9679" y="4730"/>
                </a:lnTo>
                <a:lnTo>
                  <a:pt x="9325" y="4907"/>
                </a:lnTo>
                <a:lnTo>
                  <a:pt x="9135" y="4540"/>
                </a:lnTo>
                <a:lnTo>
                  <a:pt x="9516" y="4350"/>
                </a:lnTo>
                <a:close/>
                <a:moveTo>
                  <a:pt x="42055" y="4390"/>
                </a:moveTo>
                <a:lnTo>
                  <a:pt x="42219" y="4730"/>
                </a:lnTo>
                <a:lnTo>
                  <a:pt x="41892" y="4907"/>
                </a:lnTo>
                <a:lnTo>
                  <a:pt x="41716" y="4567"/>
                </a:lnTo>
                <a:lnTo>
                  <a:pt x="42055" y="4390"/>
                </a:lnTo>
                <a:close/>
                <a:moveTo>
                  <a:pt x="74622" y="4390"/>
                </a:moveTo>
                <a:lnTo>
                  <a:pt x="74799" y="4730"/>
                </a:lnTo>
                <a:lnTo>
                  <a:pt x="74473" y="4907"/>
                </a:lnTo>
                <a:lnTo>
                  <a:pt x="74283" y="4567"/>
                </a:lnTo>
                <a:lnTo>
                  <a:pt x="74622" y="4390"/>
                </a:lnTo>
                <a:close/>
                <a:moveTo>
                  <a:pt x="30298" y="4390"/>
                </a:moveTo>
                <a:lnTo>
                  <a:pt x="30461" y="4757"/>
                </a:lnTo>
                <a:lnTo>
                  <a:pt x="30121" y="4920"/>
                </a:lnTo>
                <a:lnTo>
                  <a:pt x="29945" y="4567"/>
                </a:lnTo>
                <a:lnTo>
                  <a:pt x="30298" y="4390"/>
                </a:lnTo>
                <a:close/>
                <a:moveTo>
                  <a:pt x="95419" y="4417"/>
                </a:moveTo>
                <a:cubicBezTo>
                  <a:pt x="95473" y="4526"/>
                  <a:pt x="95527" y="4649"/>
                  <a:pt x="95595" y="4757"/>
                </a:cubicBezTo>
                <a:cubicBezTo>
                  <a:pt x="95490" y="4810"/>
                  <a:pt x="95372" y="4875"/>
                  <a:pt x="95266" y="4929"/>
                </a:cubicBezTo>
                <a:lnTo>
                  <a:pt x="95266" y="4929"/>
                </a:lnTo>
                <a:cubicBezTo>
                  <a:pt x="95199" y="4821"/>
                  <a:pt x="95132" y="4701"/>
                  <a:pt x="95079" y="4594"/>
                </a:cubicBezTo>
                <a:lnTo>
                  <a:pt x="95419" y="4417"/>
                </a:lnTo>
                <a:close/>
                <a:moveTo>
                  <a:pt x="18527" y="4417"/>
                </a:moveTo>
                <a:lnTo>
                  <a:pt x="18704" y="4757"/>
                </a:lnTo>
                <a:lnTo>
                  <a:pt x="18364" y="4934"/>
                </a:lnTo>
                <a:lnTo>
                  <a:pt x="18187" y="4594"/>
                </a:lnTo>
                <a:lnTo>
                  <a:pt x="18527" y="4417"/>
                </a:lnTo>
                <a:close/>
                <a:moveTo>
                  <a:pt x="62865" y="4404"/>
                </a:moveTo>
                <a:lnTo>
                  <a:pt x="63028" y="4744"/>
                </a:lnTo>
                <a:lnTo>
                  <a:pt x="62688" y="4934"/>
                </a:lnTo>
                <a:cubicBezTo>
                  <a:pt x="62634" y="4825"/>
                  <a:pt x="62566" y="4703"/>
                  <a:pt x="62525" y="4594"/>
                </a:cubicBezTo>
                <a:lnTo>
                  <a:pt x="62865" y="4404"/>
                </a:lnTo>
                <a:close/>
                <a:moveTo>
                  <a:pt x="39337" y="4445"/>
                </a:moveTo>
                <a:lnTo>
                  <a:pt x="39500" y="4784"/>
                </a:lnTo>
                <a:lnTo>
                  <a:pt x="39174" y="4961"/>
                </a:lnTo>
                <a:lnTo>
                  <a:pt x="38997" y="4621"/>
                </a:lnTo>
                <a:lnTo>
                  <a:pt x="39337" y="4445"/>
                </a:lnTo>
                <a:close/>
                <a:moveTo>
                  <a:pt x="51108" y="4445"/>
                </a:moveTo>
                <a:cubicBezTo>
                  <a:pt x="51176" y="4553"/>
                  <a:pt x="51257" y="4689"/>
                  <a:pt x="51325" y="4798"/>
                </a:cubicBezTo>
                <a:lnTo>
                  <a:pt x="50918" y="4961"/>
                </a:lnTo>
                <a:lnTo>
                  <a:pt x="50918" y="4948"/>
                </a:lnTo>
                <a:cubicBezTo>
                  <a:pt x="50863" y="4839"/>
                  <a:pt x="50795" y="4717"/>
                  <a:pt x="50741" y="4608"/>
                </a:cubicBezTo>
                <a:lnTo>
                  <a:pt x="51108" y="4445"/>
                </a:lnTo>
                <a:close/>
                <a:moveTo>
                  <a:pt x="71904" y="4458"/>
                </a:moveTo>
                <a:lnTo>
                  <a:pt x="72067" y="4798"/>
                </a:lnTo>
                <a:lnTo>
                  <a:pt x="71700" y="4961"/>
                </a:lnTo>
                <a:lnTo>
                  <a:pt x="71537" y="4635"/>
                </a:lnTo>
                <a:lnTo>
                  <a:pt x="71904" y="4458"/>
                </a:lnTo>
                <a:close/>
                <a:moveTo>
                  <a:pt x="83648" y="4417"/>
                </a:moveTo>
                <a:cubicBezTo>
                  <a:pt x="83688" y="4540"/>
                  <a:pt x="83756" y="4676"/>
                  <a:pt x="83811" y="4784"/>
                </a:cubicBezTo>
                <a:lnTo>
                  <a:pt x="83485" y="4961"/>
                </a:lnTo>
                <a:lnTo>
                  <a:pt x="83322" y="4594"/>
                </a:lnTo>
                <a:lnTo>
                  <a:pt x="83648" y="4417"/>
                </a:lnTo>
                <a:close/>
                <a:moveTo>
                  <a:pt x="27566" y="4485"/>
                </a:moveTo>
                <a:lnTo>
                  <a:pt x="27743" y="4825"/>
                </a:lnTo>
                <a:lnTo>
                  <a:pt x="27403" y="4988"/>
                </a:lnTo>
                <a:lnTo>
                  <a:pt x="27226" y="4649"/>
                </a:lnTo>
                <a:lnTo>
                  <a:pt x="27566" y="4485"/>
                </a:lnTo>
                <a:close/>
                <a:moveTo>
                  <a:pt x="92687" y="4485"/>
                </a:moveTo>
                <a:lnTo>
                  <a:pt x="92863" y="4812"/>
                </a:lnTo>
                <a:lnTo>
                  <a:pt x="92496" y="4988"/>
                </a:lnTo>
                <a:lnTo>
                  <a:pt x="92333" y="4662"/>
                </a:lnTo>
                <a:lnTo>
                  <a:pt x="92687" y="4485"/>
                </a:lnTo>
                <a:close/>
                <a:moveTo>
                  <a:pt x="15795" y="4485"/>
                </a:moveTo>
                <a:lnTo>
                  <a:pt x="16026" y="4839"/>
                </a:lnTo>
                <a:lnTo>
                  <a:pt x="15618" y="5002"/>
                </a:lnTo>
                <a:lnTo>
                  <a:pt x="15455" y="4662"/>
                </a:lnTo>
                <a:lnTo>
                  <a:pt x="15795" y="4485"/>
                </a:lnTo>
                <a:close/>
                <a:moveTo>
                  <a:pt x="60133" y="4485"/>
                </a:moveTo>
                <a:lnTo>
                  <a:pt x="60310" y="4825"/>
                </a:lnTo>
                <a:lnTo>
                  <a:pt x="59970" y="5002"/>
                </a:lnTo>
                <a:lnTo>
                  <a:pt x="59793" y="4662"/>
                </a:lnTo>
                <a:lnTo>
                  <a:pt x="60133" y="4485"/>
                </a:lnTo>
                <a:close/>
                <a:moveTo>
                  <a:pt x="36619" y="4526"/>
                </a:moveTo>
                <a:lnTo>
                  <a:pt x="36782" y="4852"/>
                </a:lnTo>
                <a:lnTo>
                  <a:pt x="36428" y="5016"/>
                </a:lnTo>
                <a:lnTo>
                  <a:pt x="36415" y="5016"/>
                </a:lnTo>
                <a:cubicBezTo>
                  <a:pt x="36360" y="4920"/>
                  <a:pt x="36306" y="4798"/>
                  <a:pt x="36252" y="4689"/>
                </a:cubicBezTo>
                <a:lnTo>
                  <a:pt x="36619" y="4526"/>
                </a:lnTo>
                <a:close/>
                <a:moveTo>
                  <a:pt x="48349" y="4472"/>
                </a:moveTo>
                <a:lnTo>
                  <a:pt x="48512" y="4852"/>
                </a:lnTo>
                <a:lnTo>
                  <a:pt x="48186" y="5016"/>
                </a:lnTo>
                <a:lnTo>
                  <a:pt x="48022" y="4662"/>
                </a:lnTo>
                <a:lnTo>
                  <a:pt x="48349" y="4472"/>
                </a:lnTo>
                <a:close/>
                <a:moveTo>
                  <a:pt x="80916" y="4513"/>
                </a:moveTo>
                <a:lnTo>
                  <a:pt x="81079" y="4852"/>
                </a:lnTo>
                <a:lnTo>
                  <a:pt x="80739" y="5016"/>
                </a:lnTo>
                <a:lnTo>
                  <a:pt x="80576" y="4676"/>
                </a:lnTo>
                <a:lnTo>
                  <a:pt x="80916" y="4513"/>
                </a:lnTo>
                <a:close/>
                <a:moveTo>
                  <a:pt x="104444" y="4445"/>
                </a:moveTo>
                <a:lnTo>
                  <a:pt x="104634" y="4825"/>
                </a:lnTo>
                <a:lnTo>
                  <a:pt x="104281" y="5016"/>
                </a:lnTo>
                <a:lnTo>
                  <a:pt x="104281" y="5002"/>
                </a:lnTo>
                <a:cubicBezTo>
                  <a:pt x="104240" y="4893"/>
                  <a:pt x="104158" y="4757"/>
                  <a:pt x="104104" y="4635"/>
                </a:cubicBezTo>
                <a:lnTo>
                  <a:pt x="104444" y="4445"/>
                </a:lnTo>
                <a:close/>
                <a:moveTo>
                  <a:pt x="108467" y="4254"/>
                </a:moveTo>
                <a:cubicBezTo>
                  <a:pt x="108263" y="4268"/>
                  <a:pt x="108100" y="4431"/>
                  <a:pt x="108100" y="4635"/>
                </a:cubicBezTo>
                <a:cubicBezTo>
                  <a:pt x="108100" y="4852"/>
                  <a:pt x="108277" y="5029"/>
                  <a:pt x="108494" y="5029"/>
                </a:cubicBezTo>
                <a:cubicBezTo>
                  <a:pt x="108698" y="5016"/>
                  <a:pt x="108861" y="4839"/>
                  <a:pt x="108861" y="4635"/>
                </a:cubicBezTo>
                <a:cubicBezTo>
                  <a:pt x="108861" y="4431"/>
                  <a:pt x="108685" y="4254"/>
                  <a:pt x="108467" y="4254"/>
                </a:cubicBezTo>
                <a:close/>
                <a:moveTo>
                  <a:pt x="57415" y="4553"/>
                </a:moveTo>
                <a:lnTo>
                  <a:pt x="57578" y="4880"/>
                </a:lnTo>
                <a:lnTo>
                  <a:pt x="57211" y="5043"/>
                </a:lnTo>
                <a:lnTo>
                  <a:pt x="57048" y="4717"/>
                </a:lnTo>
                <a:lnTo>
                  <a:pt x="57415" y="4553"/>
                </a:lnTo>
                <a:close/>
                <a:moveTo>
                  <a:pt x="69145" y="4513"/>
                </a:moveTo>
                <a:cubicBezTo>
                  <a:pt x="69199" y="4621"/>
                  <a:pt x="69254" y="4744"/>
                  <a:pt x="69321" y="4880"/>
                </a:cubicBezTo>
                <a:lnTo>
                  <a:pt x="68995" y="5043"/>
                </a:lnTo>
                <a:cubicBezTo>
                  <a:pt x="68941" y="4934"/>
                  <a:pt x="68873" y="4798"/>
                  <a:pt x="68819" y="4676"/>
                </a:cubicBezTo>
                <a:lnTo>
                  <a:pt x="69145" y="4513"/>
                </a:lnTo>
                <a:close/>
                <a:moveTo>
                  <a:pt x="24848" y="4540"/>
                </a:moveTo>
                <a:lnTo>
                  <a:pt x="25011" y="4880"/>
                </a:lnTo>
                <a:lnTo>
                  <a:pt x="24671" y="5056"/>
                </a:lnTo>
                <a:lnTo>
                  <a:pt x="24508" y="4717"/>
                </a:lnTo>
                <a:lnTo>
                  <a:pt x="24848" y="4540"/>
                </a:lnTo>
                <a:close/>
                <a:moveTo>
                  <a:pt x="78197" y="4581"/>
                </a:moveTo>
                <a:lnTo>
                  <a:pt x="78374" y="4907"/>
                </a:lnTo>
                <a:lnTo>
                  <a:pt x="78007" y="5070"/>
                </a:lnTo>
                <a:cubicBezTo>
                  <a:pt x="77953" y="4961"/>
                  <a:pt x="77885" y="4852"/>
                  <a:pt x="77830" y="4744"/>
                </a:cubicBezTo>
                <a:lnTo>
                  <a:pt x="78197" y="4581"/>
                </a:lnTo>
                <a:close/>
                <a:moveTo>
                  <a:pt x="89927" y="4540"/>
                </a:moveTo>
                <a:lnTo>
                  <a:pt x="90158" y="4907"/>
                </a:lnTo>
                <a:lnTo>
                  <a:pt x="89778" y="5070"/>
                </a:lnTo>
                <a:lnTo>
                  <a:pt x="89615" y="4717"/>
                </a:lnTo>
                <a:lnTo>
                  <a:pt x="89927" y="4540"/>
                </a:lnTo>
                <a:close/>
                <a:moveTo>
                  <a:pt x="101712" y="4540"/>
                </a:moveTo>
                <a:lnTo>
                  <a:pt x="101889" y="4880"/>
                </a:lnTo>
                <a:lnTo>
                  <a:pt x="101562" y="5070"/>
                </a:lnTo>
                <a:lnTo>
                  <a:pt x="101372" y="4730"/>
                </a:lnTo>
                <a:lnTo>
                  <a:pt x="101712" y="4540"/>
                </a:lnTo>
                <a:close/>
                <a:moveTo>
                  <a:pt x="13063" y="4540"/>
                </a:moveTo>
                <a:lnTo>
                  <a:pt x="13240" y="4907"/>
                </a:lnTo>
                <a:lnTo>
                  <a:pt x="12914" y="5083"/>
                </a:lnTo>
                <a:lnTo>
                  <a:pt x="12737" y="4717"/>
                </a:lnTo>
                <a:lnTo>
                  <a:pt x="13063" y="4540"/>
                </a:lnTo>
                <a:close/>
                <a:moveTo>
                  <a:pt x="45630" y="4594"/>
                </a:moveTo>
                <a:lnTo>
                  <a:pt x="45807" y="4934"/>
                </a:lnTo>
                <a:lnTo>
                  <a:pt x="45467" y="5097"/>
                </a:lnTo>
                <a:lnTo>
                  <a:pt x="45290" y="4757"/>
                </a:lnTo>
                <a:lnTo>
                  <a:pt x="45630" y="4594"/>
                </a:lnTo>
                <a:close/>
                <a:moveTo>
                  <a:pt x="5296" y="4347"/>
                </a:moveTo>
                <a:cubicBezTo>
                  <a:pt x="5100" y="4347"/>
                  <a:pt x="4948" y="4501"/>
                  <a:pt x="4935" y="4703"/>
                </a:cubicBezTo>
                <a:cubicBezTo>
                  <a:pt x="4935" y="4920"/>
                  <a:pt x="5098" y="5083"/>
                  <a:pt x="5302" y="5097"/>
                </a:cubicBezTo>
                <a:cubicBezTo>
                  <a:pt x="5310" y="5098"/>
                  <a:pt x="5318" y="5098"/>
                  <a:pt x="5326" y="5098"/>
                </a:cubicBezTo>
                <a:cubicBezTo>
                  <a:pt x="5519" y="5098"/>
                  <a:pt x="5683" y="4940"/>
                  <a:pt x="5696" y="4744"/>
                </a:cubicBezTo>
                <a:cubicBezTo>
                  <a:pt x="5710" y="4540"/>
                  <a:pt x="5560" y="4363"/>
                  <a:pt x="5343" y="4350"/>
                </a:cubicBezTo>
                <a:cubicBezTo>
                  <a:pt x="5327" y="4348"/>
                  <a:pt x="5311" y="4347"/>
                  <a:pt x="5296" y="4347"/>
                </a:cubicBezTo>
                <a:close/>
                <a:moveTo>
                  <a:pt x="2597" y="4513"/>
                </a:moveTo>
                <a:cubicBezTo>
                  <a:pt x="2434" y="4513"/>
                  <a:pt x="2298" y="4649"/>
                  <a:pt x="2298" y="4825"/>
                </a:cubicBezTo>
                <a:cubicBezTo>
                  <a:pt x="2298" y="4975"/>
                  <a:pt x="2420" y="5111"/>
                  <a:pt x="2584" y="5111"/>
                </a:cubicBezTo>
                <a:cubicBezTo>
                  <a:pt x="2747" y="5111"/>
                  <a:pt x="2883" y="4975"/>
                  <a:pt x="2883" y="4812"/>
                </a:cubicBezTo>
                <a:cubicBezTo>
                  <a:pt x="2883" y="4649"/>
                  <a:pt x="2760" y="4526"/>
                  <a:pt x="2597" y="4513"/>
                </a:cubicBezTo>
                <a:close/>
                <a:moveTo>
                  <a:pt x="22088" y="4608"/>
                </a:moveTo>
                <a:lnTo>
                  <a:pt x="22265" y="4948"/>
                </a:lnTo>
                <a:lnTo>
                  <a:pt x="21925" y="5111"/>
                </a:lnTo>
                <a:lnTo>
                  <a:pt x="21749" y="4771"/>
                </a:lnTo>
                <a:lnTo>
                  <a:pt x="22088" y="4608"/>
                </a:lnTo>
                <a:close/>
                <a:moveTo>
                  <a:pt x="33859" y="4567"/>
                </a:moveTo>
                <a:lnTo>
                  <a:pt x="34036" y="4934"/>
                </a:lnTo>
                <a:lnTo>
                  <a:pt x="33710" y="5111"/>
                </a:lnTo>
                <a:lnTo>
                  <a:pt x="33533" y="4744"/>
                </a:lnTo>
                <a:lnTo>
                  <a:pt x="33859" y="4567"/>
                </a:lnTo>
                <a:close/>
                <a:moveTo>
                  <a:pt x="98993" y="4608"/>
                </a:moveTo>
                <a:lnTo>
                  <a:pt x="99156" y="4948"/>
                </a:lnTo>
                <a:lnTo>
                  <a:pt x="98803" y="5111"/>
                </a:lnTo>
                <a:lnTo>
                  <a:pt x="98626" y="4784"/>
                </a:lnTo>
                <a:lnTo>
                  <a:pt x="98993" y="4608"/>
                </a:lnTo>
                <a:close/>
                <a:moveTo>
                  <a:pt x="112028" y="4513"/>
                </a:moveTo>
                <a:cubicBezTo>
                  <a:pt x="111865" y="4526"/>
                  <a:pt x="111729" y="4649"/>
                  <a:pt x="111729" y="4812"/>
                </a:cubicBezTo>
                <a:cubicBezTo>
                  <a:pt x="111729" y="4975"/>
                  <a:pt x="111865" y="5111"/>
                  <a:pt x="112028" y="5111"/>
                </a:cubicBezTo>
                <a:cubicBezTo>
                  <a:pt x="112191" y="5097"/>
                  <a:pt x="112314" y="4975"/>
                  <a:pt x="112314" y="4812"/>
                </a:cubicBezTo>
                <a:cubicBezTo>
                  <a:pt x="112314" y="4649"/>
                  <a:pt x="112178" y="4526"/>
                  <a:pt x="112028" y="4513"/>
                </a:cubicBezTo>
                <a:close/>
                <a:moveTo>
                  <a:pt x="66440" y="4608"/>
                </a:moveTo>
                <a:lnTo>
                  <a:pt x="66603" y="4948"/>
                </a:lnTo>
                <a:lnTo>
                  <a:pt x="66277" y="5124"/>
                </a:lnTo>
                <a:lnTo>
                  <a:pt x="66100" y="4784"/>
                </a:lnTo>
                <a:lnTo>
                  <a:pt x="66440" y="4608"/>
                </a:lnTo>
                <a:close/>
                <a:moveTo>
                  <a:pt x="87222" y="4608"/>
                </a:moveTo>
                <a:cubicBezTo>
                  <a:pt x="87277" y="4730"/>
                  <a:pt x="87331" y="4852"/>
                  <a:pt x="87386" y="4975"/>
                </a:cubicBezTo>
                <a:lnTo>
                  <a:pt x="87073" y="5138"/>
                </a:lnTo>
                <a:cubicBezTo>
                  <a:pt x="87019" y="5029"/>
                  <a:pt x="86951" y="4893"/>
                  <a:pt x="86883" y="4771"/>
                </a:cubicBezTo>
                <a:lnTo>
                  <a:pt x="87222" y="4608"/>
                </a:lnTo>
                <a:close/>
                <a:moveTo>
                  <a:pt x="42871" y="4635"/>
                </a:moveTo>
                <a:lnTo>
                  <a:pt x="43048" y="4975"/>
                </a:lnTo>
                <a:lnTo>
                  <a:pt x="42721" y="5151"/>
                </a:lnTo>
                <a:lnTo>
                  <a:pt x="42531" y="4812"/>
                </a:lnTo>
                <a:lnTo>
                  <a:pt x="42871" y="4635"/>
                </a:lnTo>
                <a:close/>
                <a:moveTo>
                  <a:pt x="54628" y="4608"/>
                </a:moveTo>
                <a:lnTo>
                  <a:pt x="54873" y="4988"/>
                </a:lnTo>
                <a:cubicBezTo>
                  <a:pt x="54805" y="4988"/>
                  <a:pt x="54737" y="5002"/>
                  <a:pt x="54669" y="5029"/>
                </a:cubicBezTo>
                <a:cubicBezTo>
                  <a:pt x="54615" y="5070"/>
                  <a:pt x="54560" y="5111"/>
                  <a:pt x="54506" y="5151"/>
                </a:cubicBezTo>
                <a:cubicBezTo>
                  <a:pt x="54438" y="5029"/>
                  <a:pt x="54370" y="4893"/>
                  <a:pt x="54316" y="4784"/>
                </a:cubicBezTo>
                <a:lnTo>
                  <a:pt x="54628" y="4608"/>
                </a:lnTo>
                <a:close/>
                <a:moveTo>
                  <a:pt x="75452" y="4635"/>
                </a:moveTo>
                <a:lnTo>
                  <a:pt x="75615" y="4961"/>
                </a:lnTo>
                <a:lnTo>
                  <a:pt x="75288" y="5151"/>
                </a:lnTo>
                <a:lnTo>
                  <a:pt x="75112" y="4812"/>
                </a:lnTo>
                <a:lnTo>
                  <a:pt x="75452" y="4635"/>
                </a:lnTo>
                <a:close/>
                <a:moveTo>
                  <a:pt x="10331" y="4635"/>
                </a:moveTo>
                <a:lnTo>
                  <a:pt x="10508" y="4961"/>
                </a:lnTo>
                <a:lnTo>
                  <a:pt x="10141" y="5179"/>
                </a:lnTo>
                <a:lnTo>
                  <a:pt x="9978" y="4812"/>
                </a:lnTo>
                <a:lnTo>
                  <a:pt x="10331" y="4635"/>
                </a:lnTo>
                <a:close/>
                <a:moveTo>
                  <a:pt x="63681" y="4662"/>
                </a:moveTo>
                <a:lnTo>
                  <a:pt x="63857" y="5002"/>
                </a:lnTo>
                <a:lnTo>
                  <a:pt x="63531" y="5179"/>
                </a:lnTo>
                <a:lnTo>
                  <a:pt x="63341" y="4839"/>
                </a:lnTo>
                <a:lnTo>
                  <a:pt x="63681" y="4662"/>
                </a:lnTo>
                <a:close/>
                <a:moveTo>
                  <a:pt x="96234" y="4662"/>
                </a:moveTo>
                <a:lnTo>
                  <a:pt x="96411" y="5002"/>
                </a:lnTo>
                <a:lnTo>
                  <a:pt x="96085" y="5179"/>
                </a:lnTo>
                <a:lnTo>
                  <a:pt x="95908" y="4852"/>
                </a:lnTo>
                <a:lnTo>
                  <a:pt x="96234" y="4662"/>
                </a:lnTo>
                <a:close/>
                <a:moveTo>
                  <a:pt x="19370" y="4676"/>
                </a:moveTo>
                <a:lnTo>
                  <a:pt x="19533" y="5029"/>
                </a:lnTo>
                <a:lnTo>
                  <a:pt x="19207" y="5206"/>
                </a:lnTo>
                <a:lnTo>
                  <a:pt x="19044" y="4839"/>
                </a:lnTo>
                <a:lnTo>
                  <a:pt x="19370" y="4676"/>
                </a:lnTo>
                <a:close/>
                <a:moveTo>
                  <a:pt x="40153" y="4689"/>
                </a:moveTo>
                <a:lnTo>
                  <a:pt x="40316" y="5029"/>
                </a:lnTo>
                <a:lnTo>
                  <a:pt x="39976" y="5206"/>
                </a:lnTo>
                <a:lnTo>
                  <a:pt x="39813" y="4866"/>
                </a:lnTo>
                <a:lnTo>
                  <a:pt x="40153" y="4689"/>
                </a:lnTo>
                <a:close/>
                <a:moveTo>
                  <a:pt x="31141" y="4676"/>
                </a:moveTo>
                <a:lnTo>
                  <a:pt x="31304" y="4988"/>
                </a:lnTo>
                <a:lnTo>
                  <a:pt x="30951" y="5219"/>
                </a:lnTo>
                <a:lnTo>
                  <a:pt x="30787" y="4839"/>
                </a:lnTo>
                <a:lnTo>
                  <a:pt x="31141" y="4676"/>
                </a:lnTo>
                <a:close/>
                <a:moveTo>
                  <a:pt x="51923" y="4689"/>
                </a:moveTo>
                <a:lnTo>
                  <a:pt x="52087" y="5029"/>
                </a:lnTo>
                <a:lnTo>
                  <a:pt x="51747" y="5219"/>
                </a:lnTo>
                <a:cubicBezTo>
                  <a:pt x="51665" y="5097"/>
                  <a:pt x="51584" y="4961"/>
                  <a:pt x="51516" y="4866"/>
                </a:cubicBezTo>
                <a:lnTo>
                  <a:pt x="51923" y="4689"/>
                </a:lnTo>
                <a:close/>
                <a:moveTo>
                  <a:pt x="72720" y="4689"/>
                </a:moveTo>
                <a:cubicBezTo>
                  <a:pt x="72774" y="4798"/>
                  <a:pt x="72842" y="4934"/>
                  <a:pt x="72896" y="5056"/>
                </a:cubicBezTo>
                <a:lnTo>
                  <a:pt x="72543" y="5219"/>
                </a:lnTo>
                <a:lnTo>
                  <a:pt x="72366" y="4866"/>
                </a:lnTo>
                <a:lnTo>
                  <a:pt x="72720" y="4689"/>
                </a:lnTo>
                <a:close/>
                <a:moveTo>
                  <a:pt x="84477" y="4703"/>
                </a:moveTo>
                <a:lnTo>
                  <a:pt x="84640" y="5043"/>
                </a:lnTo>
                <a:lnTo>
                  <a:pt x="84314" y="5219"/>
                </a:lnTo>
                <a:lnTo>
                  <a:pt x="84137" y="4880"/>
                </a:lnTo>
                <a:lnTo>
                  <a:pt x="84477" y="4703"/>
                </a:lnTo>
                <a:close/>
                <a:moveTo>
                  <a:pt x="28382" y="4717"/>
                </a:moveTo>
                <a:lnTo>
                  <a:pt x="28558" y="5056"/>
                </a:lnTo>
                <a:lnTo>
                  <a:pt x="28219" y="5233"/>
                </a:lnTo>
                <a:lnTo>
                  <a:pt x="28042" y="4893"/>
                </a:lnTo>
                <a:lnTo>
                  <a:pt x="28382" y="4717"/>
                </a:lnTo>
                <a:close/>
                <a:moveTo>
                  <a:pt x="60949" y="4730"/>
                </a:moveTo>
                <a:lnTo>
                  <a:pt x="61125" y="5070"/>
                </a:lnTo>
                <a:lnTo>
                  <a:pt x="60786" y="5247"/>
                </a:lnTo>
                <a:lnTo>
                  <a:pt x="60609" y="4907"/>
                </a:lnTo>
                <a:lnTo>
                  <a:pt x="60949" y="4730"/>
                </a:lnTo>
                <a:close/>
                <a:moveTo>
                  <a:pt x="109318" y="4512"/>
                </a:moveTo>
                <a:cubicBezTo>
                  <a:pt x="109311" y="4512"/>
                  <a:pt x="109304" y="4512"/>
                  <a:pt x="109296" y="4513"/>
                </a:cubicBezTo>
                <a:cubicBezTo>
                  <a:pt x="109092" y="4513"/>
                  <a:pt x="108929" y="4676"/>
                  <a:pt x="108929" y="4880"/>
                </a:cubicBezTo>
                <a:cubicBezTo>
                  <a:pt x="108929" y="5083"/>
                  <a:pt x="109106" y="5247"/>
                  <a:pt x="109310" y="5247"/>
                </a:cubicBezTo>
                <a:cubicBezTo>
                  <a:pt x="109514" y="5247"/>
                  <a:pt x="109677" y="5083"/>
                  <a:pt x="109677" y="4880"/>
                </a:cubicBezTo>
                <a:cubicBezTo>
                  <a:pt x="109664" y="4683"/>
                  <a:pt x="109512" y="4512"/>
                  <a:pt x="109318" y="4512"/>
                </a:cubicBezTo>
                <a:close/>
                <a:moveTo>
                  <a:pt x="93516" y="4730"/>
                </a:moveTo>
                <a:lnTo>
                  <a:pt x="93679" y="5083"/>
                </a:lnTo>
                <a:lnTo>
                  <a:pt x="93339" y="5260"/>
                </a:lnTo>
                <a:lnTo>
                  <a:pt x="93162" y="4893"/>
                </a:lnTo>
                <a:lnTo>
                  <a:pt x="93516" y="4730"/>
                </a:lnTo>
                <a:close/>
                <a:moveTo>
                  <a:pt x="16638" y="4744"/>
                </a:moveTo>
                <a:lnTo>
                  <a:pt x="16787" y="5097"/>
                </a:lnTo>
                <a:lnTo>
                  <a:pt x="16448" y="5274"/>
                </a:lnTo>
                <a:lnTo>
                  <a:pt x="16217" y="4920"/>
                </a:lnTo>
                <a:lnTo>
                  <a:pt x="16638" y="4744"/>
                </a:lnTo>
                <a:close/>
                <a:moveTo>
                  <a:pt x="49178" y="4757"/>
                </a:moveTo>
                <a:lnTo>
                  <a:pt x="49341" y="5097"/>
                </a:lnTo>
                <a:lnTo>
                  <a:pt x="49015" y="5274"/>
                </a:lnTo>
                <a:lnTo>
                  <a:pt x="48838" y="4934"/>
                </a:lnTo>
                <a:lnTo>
                  <a:pt x="49178" y="4757"/>
                </a:lnTo>
                <a:close/>
                <a:moveTo>
                  <a:pt x="81745" y="4757"/>
                </a:moveTo>
                <a:lnTo>
                  <a:pt x="81922" y="5097"/>
                </a:lnTo>
                <a:lnTo>
                  <a:pt x="81582" y="5274"/>
                </a:lnTo>
                <a:lnTo>
                  <a:pt x="81405" y="4934"/>
                </a:lnTo>
                <a:lnTo>
                  <a:pt x="81745" y="4757"/>
                </a:lnTo>
                <a:close/>
                <a:moveTo>
                  <a:pt x="105273" y="4717"/>
                </a:moveTo>
                <a:lnTo>
                  <a:pt x="105477" y="5070"/>
                </a:lnTo>
                <a:lnTo>
                  <a:pt x="105110" y="5274"/>
                </a:lnTo>
                <a:lnTo>
                  <a:pt x="104920" y="4907"/>
                </a:lnTo>
                <a:lnTo>
                  <a:pt x="105273" y="4717"/>
                </a:lnTo>
                <a:close/>
                <a:moveTo>
                  <a:pt x="37434" y="4771"/>
                </a:moveTo>
                <a:lnTo>
                  <a:pt x="37597" y="5124"/>
                </a:lnTo>
                <a:lnTo>
                  <a:pt x="37244" y="5287"/>
                </a:lnTo>
                <a:lnTo>
                  <a:pt x="37081" y="4934"/>
                </a:lnTo>
                <a:lnTo>
                  <a:pt x="37434" y="4771"/>
                </a:lnTo>
                <a:close/>
                <a:moveTo>
                  <a:pt x="708" y="4920"/>
                </a:moveTo>
                <a:lnTo>
                  <a:pt x="640" y="4934"/>
                </a:lnTo>
                <a:cubicBezTo>
                  <a:pt x="585" y="4988"/>
                  <a:pt x="517" y="5056"/>
                  <a:pt x="504" y="5124"/>
                </a:cubicBezTo>
                <a:cubicBezTo>
                  <a:pt x="490" y="5219"/>
                  <a:pt x="572" y="5301"/>
                  <a:pt x="667" y="5301"/>
                </a:cubicBezTo>
                <a:cubicBezTo>
                  <a:pt x="762" y="5301"/>
                  <a:pt x="857" y="5219"/>
                  <a:pt x="844" y="5124"/>
                </a:cubicBezTo>
                <a:cubicBezTo>
                  <a:pt x="830" y="5056"/>
                  <a:pt x="762" y="4988"/>
                  <a:pt x="708" y="4920"/>
                </a:cubicBezTo>
                <a:close/>
                <a:moveTo>
                  <a:pt x="25650" y="4798"/>
                </a:moveTo>
                <a:lnTo>
                  <a:pt x="25826" y="5138"/>
                </a:lnTo>
                <a:lnTo>
                  <a:pt x="25500" y="5301"/>
                </a:lnTo>
                <a:lnTo>
                  <a:pt x="25323" y="4975"/>
                </a:lnTo>
                <a:lnTo>
                  <a:pt x="25650" y="4798"/>
                </a:lnTo>
                <a:close/>
                <a:moveTo>
                  <a:pt x="69988" y="4784"/>
                </a:moveTo>
                <a:cubicBezTo>
                  <a:pt x="70028" y="4893"/>
                  <a:pt x="70096" y="5016"/>
                  <a:pt x="70151" y="5124"/>
                </a:cubicBezTo>
                <a:lnTo>
                  <a:pt x="69811" y="5301"/>
                </a:lnTo>
                <a:lnTo>
                  <a:pt x="69648" y="4961"/>
                </a:lnTo>
                <a:lnTo>
                  <a:pt x="69988" y="4784"/>
                </a:lnTo>
                <a:close/>
                <a:moveTo>
                  <a:pt x="102555" y="4798"/>
                </a:moveTo>
                <a:cubicBezTo>
                  <a:pt x="102609" y="4907"/>
                  <a:pt x="102663" y="5029"/>
                  <a:pt x="102731" y="5138"/>
                </a:cubicBezTo>
                <a:lnTo>
                  <a:pt x="102391" y="5301"/>
                </a:lnTo>
                <a:lnTo>
                  <a:pt x="102215" y="4961"/>
                </a:lnTo>
                <a:lnTo>
                  <a:pt x="102555" y="4798"/>
                </a:lnTo>
                <a:close/>
                <a:moveTo>
                  <a:pt x="58230" y="4798"/>
                </a:moveTo>
                <a:lnTo>
                  <a:pt x="58407" y="5151"/>
                </a:lnTo>
                <a:lnTo>
                  <a:pt x="58040" y="5315"/>
                </a:lnTo>
                <a:lnTo>
                  <a:pt x="57877" y="4961"/>
                </a:lnTo>
                <a:lnTo>
                  <a:pt x="58230" y="4798"/>
                </a:lnTo>
                <a:close/>
                <a:moveTo>
                  <a:pt x="79026" y="4825"/>
                </a:moveTo>
                <a:lnTo>
                  <a:pt x="79189" y="5151"/>
                </a:lnTo>
                <a:lnTo>
                  <a:pt x="78836" y="5315"/>
                </a:lnTo>
                <a:cubicBezTo>
                  <a:pt x="78782" y="5219"/>
                  <a:pt x="78714" y="5111"/>
                  <a:pt x="78659" y="4988"/>
                </a:cubicBezTo>
                <a:lnTo>
                  <a:pt x="79026" y="4825"/>
                </a:lnTo>
                <a:close/>
                <a:moveTo>
                  <a:pt x="112857" y="4784"/>
                </a:moveTo>
                <a:cubicBezTo>
                  <a:pt x="112708" y="4784"/>
                  <a:pt x="112586" y="4907"/>
                  <a:pt x="112586" y="5056"/>
                </a:cubicBezTo>
                <a:cubicBezTo>
                  <a:pt x="112586" y="5206"/>
                  <a:pt x="112708" y="5315"/>
                  <a:pt x="112844" y="5315"/>
                </a:cubicBezTo>
                <a:cubicBezTo>
                  <a:pt x="112993" y="5315"/>
                  <a:pt x="113102" y="5206"/>
                  <a:pt x="113116" y="5070"/>
                </a:cubicBezTo>
                <a:lnTo>
                  <a:pt x="113116" y="5056"/>
                </a:lnTo>
                <a:cubicBezTo>
                  <a:pt x="113116" y="4920"/>
                  <a:pt x="112993" y="4798"/>
                  <a:pt x="112857" y="4784"/>
                </a:cubicBezTo>
                <a:close/>
                <a:moveTo>
                  <a:pt x="13879" y="4812"/>
                </a:moveTo>
                <a:lnTo>
                  <a:pt x="14055" y="5151"/>
                </a:lnTo>
                <a:lnTo>
                  <a:pt x="13729" y="5328"/>
                </a:lnTo>
                <a:lnTo>
                  <a:pt x="13539" y="4988"/>
                </a:lnTo>
                <a:lnTo>
                  <a:pt x="13879" y="4812"/>
                </a:lnTo>
                <a:close/>
                <a:moveTo>
                  <a:pt x="90770" y="4798"/>
                </a:moveTo>
                <a:lnTo>
                  <a:pt x="90933" y="5151"/>
                </a:lnTo>
                <a:lnTo>
                  <a:pt x="90621" y="5328"/>
                </a:lnTo>
                <a:lnTo>
                  <a:pt x="90389" y="4975"/>
                </a:lnTo>
                <a:lnTo>
                  <a:pt x="90770" y="4798"/>
                </a:lnTo>
                <a:close/>
                <a:moveTo>
                  <a:pt x="46459" y="4825"/>
                </a:moveTo>
                <a:lnTo>
                  <a:pt x="46636" y="5165"/>
                </a:lnTo>
                <a:lnTo>
                  <a:pt x="46296" y="5342"/>
                </a:lnTo>
                <a:cubicBezTo>
                  <a:pt x="46242" y="5233"/>
                  <a:pt x="46187" y="5111"/>
                  <a:pt x="46133" y="5002"/>
                </a:cubicBezTo>
                <a:lnTo>
                  <a:pt x="46459" y="4825"/>
                </a:lnTo>
                <a:close/>
                <a:moveTo>
                  <a:pt x="106568" y="4526"/>
                </a:moveTo>
                <a:cubicBezTo>
                  <a:pt x="106348" y="4526"/>
                  <a:pt x="106170" y="4711"/>
                  <a:pt x="106170" y="4934"/>
                </a:cubicBezTo>
                <a:cubicBezTo>
                  <a:pt x="106170" y="5151"/>
                  <a:pt x="106347" y="5342"/>
                  <a:pt x="106564" y="5342"/>
                </a:cubicBezTo>
                <a:cubicBezTo>
                  <a:pt x="106795" y="5342"/>
                  <a:pt x="106986" y="5165"/>
                  <a:pt x="106986" y="4934"/>
                </a:cubicBezTo>
                <a:cubicBezTo>
                  <a:pt x="106986" y="4717"/>
                  <a:pt x="106809" y="4526"/>
                  <a:pt x="106591" y="4526"/>
                </a:cubicBezTo>
                <a:cubicBezTo>
                  <a:pt x="106584" y="4526"/>
                  <a:pt x="106576" y="4526"/>
                  <a:pt x="106568" y="4526"/>
                </a:cubicBezTo>
                <a:close/>
                <a:moveTo>
                  <a:pt x="34688" y="4852"/>
                </a:moveTo>
                <a:lnTo>
                  <a:pt x="34865" y="5192"/>
                </a:lnTo>
                <a:lnTo>
                  <a:pt x="34525" y="5355"/>
                </a:lnTo>
                <a:lnTo>
                  <a:pt x="34349" y="5016"/>
                </a:lnTo>
                <a:lnTo>
                  <a:pt x="34688" y="4852"/>
                </a:lnTo>
                <a:close/>
                <a:moveTo>
                  <a:pt x="67255" y="4852"/>
                </a:moveTo>
                <a:lnTo>
                  <a:pt x="67419" y="5192"/>
                </a:lnTo>
                <a:lnTo>
                  <a:pt x="67092" y="5355"/>
                </a:lnTo>
                <a:lnTo>
                  <a:pt x="66916" y="5029"/>
                </a:lnTo>
                <a:lnTo>
                  <a:pt x="67255" y="4852"/>
                </a:lnTo>
                <a:close/>
                <a:moveTo>
                  <a:pt x="99809" y="4866"/>
                </a:moveTo>
                <a:lnTo>
                  <a:pt x="99986" y="5192"/>
                </a:lnTo>
                <a:lnTo>
                  <a:pt x="99632" y="5355"/>
                </a:lnTo>
                <a:lnTo>
                  <a:pt x="99456" y="5043"/>
                </a:lnTo>
                <a:lnTo>
                  <a:pt x="99809" y="4866"/>
                </a:lnTo>
                <a:close/>
                <a:moveTo>
                  <a:pt x="22918" y="4798"/>
                </a:moveTo>
                <a:lnTo>
                  <a:pt x="23081" y="5206"/>
                </a:lnTo>
                <a:lnTo>
                  <a:pt x="22741" y="5383"/>
                </a:lnTo>
                <a:lnTo>
                  <a:pt x="22578" y="5043"/>
                </a:lnTo>
                <a:lnTo>
                  <a:pt x="22918" y="4798"/>
                </a:lnTo>
                <a:close/>
                <a:moveTo>
                  <a:pt x="43727" y="4839"/>
                </a:moveTo>
                <a:lnTo>
                  <a:pt x="43890" y="5219"/>
                </a:lnTo>
                <a:lnTo>
                  <a:pt x="43551" y="5383"/>
                </a:lnTo>
                <a:cubicBezTo>
                  <a:pt x="43483" y="5287"/>
                  <a:pt x="43428" y="5165"/>
                  <a:pt x="43374" y="5070"/>
                </a:cubicBezTo>
                <a:lnTo>
                  <a:pt x="43727" y="4839"/>
                </a:lnTo>
                <a:close/>
                <a:moveTo>
                  <a:pt x="55471" y="4866"/>
                </a:moveTo>
                <a:lnTo>
                  <a:pt x="55648" y="5219"/>
                </a:lnTo>
                <a:lnTo>
                  <a:pt x="55321" y="5383"/>
                </a:lnTo>
                <a:lnTo>
                  <a:pt x="55090" y="5029"/>
                </a:lnTo>
                <a:lnTo>
                  <a:pt x="55471" y="4866"/>
                </a:lnTo>
                <a:close/>
                <a:moveTo>
                  <a:pt x="3426" y="4730"/>
                </a:moveTo>
                <a:cubicBezTo>
                  <a:pt x="3250" y="4730"/>
                  <a:pt x="3100" y="4880"/>
                  <a:pt x="3086" y="5056"/>
                </a:cubicBezTo>
                <a:cubicBezTo>
                  <a:pt x="3086" y="5247"/>
                  <a:pt x="3236" y="5396"/>
                  <a:pt x="3413" y="5396"/>
                </a:cubicBezTo>
                <a:cubicBezTo>
                  <a:pt x="3603" y="5396"/>
                  <a:pt x="3752" y="5247"/>
                  <a:pt x="3752" y="5056"/>
                </a:cubicBezTo>
                <a:cubicBezTo>
                  <a:pt x="3752" y="4880"/>
                  <a:pt x="3603" y="4730"/>
                  <a:pt x="3426" y="4730"/>
                </a:cubicBezTo>
                <a:close/>
                <a:moveTo>
                  <a:pt x="6133" y="4607"/>
                </a:moveTo>
                <a:cubicBezTo>
                  <a:pt x="5914" y="4607"/>
                  <a:pt x="5737" y="4779"/>
                  <a:pt x="5737" y="4988"/>
                </a:cubicBezTo>
                <a:cubicBezTo>
                  <a:pt x="5737" y="5219"/>
                  <a:pt x="5914" y="5396"/>
                  <a:pt x="6131" y="5396"/>
                </a:cubicBezTo>
                <a:cubicBezTo>
                  <a:pt x="6349" y="5396"/>
                  <a:pt x="6539" y="5233"/>
                  <a:pt x="6539" y="5016"/>
                </a:cubicBezTo>
                <a:cubicBezTo>
                  <a:pt x="6539" y="4798"/>
                  <a:pt x="6376" y="4608"/>
                  <a:pt x="6158" y="4608"/>
                </a:cubicBezTo>
                <a:cubicBezTo>
                  <a:pt x="6150" y="4607"/>
                  <a:pt x="6142" y="4607"/>
                  <a:pt x="6133" y="4607"/>
                </a:cubicBezTo>
                <a:close/>
                <a:moveTo>
                  <a:pt x="11174" y="4880"/>
                </a:moveTo>
                <a:lnTo>
                  <a:pt x="11337" y="5219"/>
                </a:lnTo>
                <a:lnTo>
                  <a:pt x="11011" y="5396"/>
                </a:lnTo>
                <a:lnTo>
                  <a:pt x="10834" y="5056"/>
                </a:lnTo>
                <a:lnTo>
                  <a:pt x="11174" y="4880"/>
                </a:lnTo>
                <a:close/>
                <a:moveTo>
                  <a:pt x="88052" y="4880"/>
                </a:moveTo>
                <a:lnTo>
                  <a:pt x="88228" y="5206"/>
                </a:lnTo>
                <a:lnTo>
                  <a:pt x="87889" y="5396"/>
                </a:lnTo>
                <a:lnTo>
                  <a:pt x="87725" y="5056"/>
                </a:lnTo>
                <a:cubicBezTo>
                  <a:pt x="87834" y="5002"/>
                  <a:pt x="87943" y="4934"/>
                  <a:pt x="88052" y="4880"/>
                </a:cubicBezTo>
                <a:close/>
                <a:moveTo>
                  <a:pt x="64523" y="4866"/>
                </a:moveTo>
                <a:lnTo>
                  <a:pt x="64700" y="5247"/>
                </a:lnTo>
                <a:lnTo>
                  <a:pt x="64333" y="5423"/>
                </a:lnTo>
                <a:cubicBezTo>
                  <a:pt x="64292" y="5315"/>
                  <a:pt x="64224" y="5192"/>
                  <a:pt x="64170" y="5097"/>
                </a:cubicBezTo>
                <a:lnTo>
                  <a:pt x="64523" y="4866"/>
                </a:lnTo>
                <a:close/>
                <a:moveTo>
                  <a:pt x="20185" y="4934"/>
                </a:moveTo>
                <a:lnTo>
                  <a:pt x="20362" y="5274"/>
                </a:lnTo>
                <a:lnTo>
                  <a:pt x="20022" y="5437"/>
                </a:lnTo>
                <a:lnTo>
                  <a:pt x="19859" y="5097"/>
                </a:lnTo>
                <a:lnTo>
                  <a:pt x="20185" y="4934"/>
                </a:lnTo>
                <a:close/>
                <a:moveTo>
                  <a:pt x="31970" y="4934"/>
                </a:moveTo>
                <a:lnTo>
                  <a:pt x="32133" y="5274"/>
                </a:lnTo>
                <a:lnTo>
                  <a:pt x="31793" y="5437"/>
                </a:lnTo>
                <a:lnTo>
                  <a:pt x="31630" y="5097"/>
                </a:lnTo>
                <a:lnTo>
                  <a:pt x="31970" y="4934"/>
                </a:lnTo>
                <a:close/>
                <a:moveTo>
                  <a:pt x="76254" y="4893"/>
                </a:moveTo>
                <a:cubicBezTo>
                  <a:pt x="76308" y="5002"/>
                  <a:pt x="76362" y="5138"/>
                  <a:pt x="76430" y="5260"/>
                </a:cubicBezTo>
                <a:lnTo>
                  <a:pt x="76104" y="5437"/>
                </a:lnTo>
                <a:lnTo>
                  <a:pt x="75927" y="5070"/>
                </a:lnTo>
                <a:lnTo>
                  <a:pt x="76254" y="4893"/>
                </a:lnTo>
                <a:close/>
                <a:moveTo>
                  <a:pt x="85320" y="4907"/>
                </a:moveTo>
                <a:cubicBezTo>
                  <a:pt x="85374" y="5016"/>
                  <a:pt x="85442" y="5151"/>
                  <a:pt x="85496" y="5274"/>
                </a:cubicBezTo>
                <a:lnTo>
                  <a:pt x="85143" y="5450"/>
                </a:lnTo>
                <a:lnTo>
                  <a:pt x="84966" y="5124"/>
                </a:lnTo>
                <a:lnTo>
                  <a:pt x="85320" y="4907"/>
                </a:lnTo>
                <a:close/>
                <a:moveTo>
                  <a:pt x="97063" y="4920"/>
                </a:moveTo>
                <a:lnTo>
                  <a:pt x="97226" y="5274"/>
                </a:lnTo>
                <a:lnTo>
                  <a:pt x="96900" y="5450"/>
                </a:lnTo>
                <a:cubicBezTo>
                  <a:pt x="96859" y="5342"/>
                  <a:pt x="96791" y="5206"/>
                  <a:pt x="96737" y="5083"/>
                </a:cubicBezTo>
                <a:lnTo>
                  <a:pt x="97063" y="4920"/>
                </a:lnTo>
                <a:close/>
                <a:moveTo>
                  <a:pt x="29211" y="4961"/>
                </a:moveTo>
                <a:lnTo>
                  <a:pt x="29387" y="5301"/>
                </a:lnTo>
                <a:lnTo>
                  <a:pt x="29048" y="5464"/>
                </a:lnTo>
                <a:lnTo>
                  <a:pt x="28871" y="5124"/>
                </a:lnTo>
                <a:lnTo>
                  <a:pt x="29211" y="4961"/>
                </a:lnTo>
                <a:close/>
                <a:moveTo>
                  <a:pt x="110125" y="4771"/>
                </a:moveTo>
                <a:cubicBezTo>
                  <a:pt x="109935" y="4771"/>
                  <a:pt x="109772" y="4934"/>
                  <a:pt x="109786" y="5124"/>
                </a:cubicBezTo>
                <a:cubicBezTo>
                  <a:pt x="109786" y="5315"/>
                  <a:pt x="109935" y="5464"/>
                  <a:pt x="110139" y="5464"/>
                </a:cubicBezTo>
                <a:cubicBezTo>
                  <a:pt x="110329" y="5464"/>
                  <a:pt x="110479" y="5301"/>
                  <a:pt x="110479" y="5111"/>
                </a:cubicBezTo>
                <a:cubicBezTo>
                  <a:pt x="110479" y="4920"/>
                  <a:pt x="110316" y="4771"/>
                  <a:pt x="110125" y="4771"/>
                </a:cubicBezTo>
                <a:close/>
                <a:moveTo>
                  <a:pt x="8415" y="4934"/>
                </a:moveTo>
                <a:lnTo>
                  <a:pt x="8578" y="5287"/>
                </a:lnTo>
                <a:lnTo>
                  <a:pt x="8238" y="5478"/>
                </a:lnTo>
                <a:lnTo>
                  <a:pt x="8048" y="5124"/>
                </a:lnTo>
                <a:lnTo>
                  <a:pt x="8415" y="4934"/>
                </a:lnTo>
                <a:close/>
                <a:moveTo>
                  <a:pt x="40982" y="4948"/>
                </a:moveTo>
                <a:lnTo>
                  <a:pt x="41145" y="5301"/>
                </a:lnTo>
                <a:lnTo>
                  <a:pt x="40819" y="5478"/>
                </a:lnTo>
                <a:lnTo>
                  <a:pt x="40655" y="5111"/>
                </a:lnTo>
                <a:lnTo>
                  <a:pt x="40982" y="4948"/>
                </a:lnTo>
                <a:close/>
                <a:moveTo>
                  <a:pt x="52753" y="4948"/>
                </a:moveTo>
                <a:lnTo>
                  <a:pt x="52929" y="5274"/>
                </a:lnTo>
                <a:lnTo>
                  <a:pt x="52576" y="5491"/>
                </a:lnTo>
                <a:lnTo>
                  <a:pt x="52399" y="5124"/>
                </a:lnTo>
                <a:lnTo>
                  <a:pt x="52753" y="4948"/>
                </a:lnTo>
                <a:close/>
                <a:moveTo>
                  <a:pt x="17467" y="5002"/>
                </a:moveTo>
                <a:lnTo>
                  <a:pt x="17630" y="5328"/>
                </a:lnTo>
                <a:lnTo>
                  <a:pt x="17277" y="5505"/>
                </a:lnTo>
                <a:lnTo>
                  <a:pt x="17100" y="5179"/>
                </a:lnTo>
                <a:lnTo>
                  <a:pt x="17467" y="5002"/>
                </a:lnTo>
                <a:close/>
                <a:moveTo>
                  <a:pt x="61778" y="4975"/>
                </a:moveTo>
                <a:cubicBezTo>
                  <a:pt x="61832" y="5097"/>
                  <a:pt x="61887" y="5219"/>
                  <a:pt x="61954" y="5342"/>
                </a:cubicBezTo>
                <a:lnTo>
                  <a:pt x="61628" y="5505"/>
                </a:lnTo>
                <a:lnTo>
                  <a:pt x="61452" y="5151"/>
                </a:lnTo>
                <a:lnTo>
                  <a:pt x="61778" y="4975"/>
                </a:lnTo>
                <a:close/>
                <a:moveTo>
                  <a:pt x="50007" y="5002"/>
                </a:moveTo>
                <a:lnTo>
                  <a:pt x="50184" y="5342"/>
                </a:lnTo>
                <a:lnTo>
                  <a:pt x="49844" y="5518"/>
                </a:lnTo>
                <a:lnTo>
                  <a:pt x="49667" y="5179"/>
                </a:lnTo>
                <a:lnTo>
                  <a:pt x="50007" y="5002"/>
                </a:lnTo>
                <a:close/>
                <a:moveTo>
                  <a:pt x="73562" y="4975"/>
                </a:moveTo>
                <a:lnTo>
                  <a:pt x="73725" y="5301"/>
                </a:lnTo>
                <a:lnTo>
                  <a:pt x="73372" y="5518"/>
                </a:lnTo>
                <a:lnTo>
                  <a:pt x="73209" y="5151"/>
                </a:lnTo>
                <a:lnTo>
                  <a:pt x="73562" y="4975"/>
                </a:lnTo>
                <a:close/>
                <a:moveTo>
                  <a:pt x="38263" y="5043"/>
                </a:moveTo>
                <a:lnTo>
                  <a:pt x="38426" y="5369"/>
                </a:lnTo>
                <a:lnTo>
                  <a:pt x="38073" y="5532"/>
                </a:lnTo>
                <a:lnTo>
                  <a:pt x="37896" y="5206"/>
                </a:lnTo>
                <a:lnTo>
                  <a:pt x="38263" y="5043"/>
                </a:lnTo>
                <a:close/>
                <a:moveTo>
                  <a:pt x="82560" y="5016"/>
                </a:moveTo>
                <a:lnTo>
                  <a:pt x="82791" y="5369"/>
                </a:lnTo>
                <a:lnTo>
                  <a:pt x="82411" y="5532"/>
                </a:lnTo>
                <a:lnTo>
                  <a:pt x="82248" y="5179"/>
                </a:lnTo>
                <a:lnTo>
                  <a:pt x="82560" y="5016"/>
                </a:lnTo>
                <a:close/>
                <a:moveTo>
                  <a:pt x="113677" y="5082"/>
                </a:moveTo>
                <a:cubicBezTo>
                  <a:pt x="113552" y="5082"/>
                  <a:pt x="113456" y="5186"/>
                  <a:pt x="113456" y="5301"/>
                </a:cubicBezTo>
                <a:cubicBezTo>
                  <a:pt x="113456" y="5423"/>
                  <a:pt x="113551" y="5532"/>
                  <a:pt x="113673" y="5532"/>
                </a:cubicBezTo>
                <a:cubicBezTo>
                  <a:pt x="113680" y="5533"/>
                  <a:pt x="113687" y="5533"/>
                  <a:pt x="113694" y="5533"/>
                </a:cubicBezTo>
                <a:cubicBezTo>
                  <a:pt x="113807" y="5533"/>
                  <a:pt x="113904" y="5430"/>
                  <a:pt x="113904" y="5315"/>
                </a:cubicBezTo>
                <a:cubicBezTo>
                  <a:pt x="113918" y="5192"/>
                  <a:pt x="113823" y="5083"/>
                  <a:pt x="113687" y="5083"/>
                </a:cubicBezTo>
                <a:lnTo>
                  <a:pt x="113700" y="5083"/>
                </a:lnTo>
                <a:cubicBezTo>
                  <a:pt x="113692" y="5083"/>
                  <a:pt x="113685" y="5082"/>
                  <a:pt x="113677" y="5082"/>
                </a:cubicBezTo>
                <a:close/>
                <a:moveTo>
                  <a:pt x="70803" y="5043"/>
                </a:moveTo>
                <a:cubicBezTo>
                  <a:pt x="70857" y="5138"/>
                  <a:pt x="70925" y="5260"/>
                  <a:pt x="70980" y="5369"/>
                </a:cubicBezTo>
                <a:lnTo>
                  <a:pt x="70640" y="5546"/>
                </a:lnTo>
                <a:cubicBezTo>
                  <a:pt x="70599" y="5437"/>
                  <a:pt x="70531" y="5315"/>
                  <a:pt x="70463" y="5206"/>
                </a:cubicBezTo>
                <a:lnTo>
                  <a:pt x="70803" y="5043"/>
                </a:lnTo>
                <a:close/>
                <a:moveTo>
                  <a:pt x="103384" y="5029"/>
                </a:moveTo>
                <a:lnTo>
                  <a:pt x="103560" y="5369"/>
                </a:lnTo>
                <a:lnTo>
                  <a:pt x="103221" y="5546"/>
                </a:lnTo>
                <a:lnTo>
                  <a:pt x="103044" y="5206"/>
                </a:lnTo>
                <a:lnTo>
                  <a:pt x="103384" y="5029"/>
                </a:lnTo>
                <a:close/>
                <a:moveTo>
                  <a:pt x="14708" y="5056"/>
                </a:moveTo>
                <a:lnTo>
                  <a:pt x="14884" y="5396"/>
                </a:lnTo>
                <a:lnTo>
                  <a:pt x="14558" y="5559"/>
                </a:lnTo>
                <a:lnTo>
                  <a:pt x="14368" y="5219"/>
                </a:lnTo>
                <a:lnTo>
                  <a:pt x="14708" y="5056"/>
                </a:lnTo>
                <a:close/>
                <a:moveTo>
                  <a:pt x="94358" y="5002"/>
                </a:moveTo>
                <a:lnTo>
                  <a:pt x="94522" y="5328"/>
                </a:lnTo>
                <a:lnTo>
                  <a:pt x="94168" y="5546"/>
                </a:lnTo>
                <a:lnTo>
                  <a:pt x="94168" y="5559"/>
                </a:lnTo>
                <a:cubicBezTo>
                  <a:pt x="94114" y="5437"/>
                  <a:pt x="94046" y="5301"/>
                  <a:pt x="94005" y="5179"/>
                </a:cubicBezTo>
                <a:lnTo>
                  <a:pt x="94358" y="5002"/>
                </a:lnTo>
                <a:close/>
                <a:moveTo>
                  <a:pt x="26479" y="5043"/>
                </a:moveTo>
                <a:lnTo>
                  <a:pt x="26655" y="5396"/>
                </a:lnTo>
                <a:lnTo>
                  <a:pt x="26329" y="5573"/>
                </a:lnTo>
                <a:lnTo>
                  <a:pt x="26166" y="5206"/>
                </a:lnTo>
                <a:lnTo>
                  <a:pt x="26479" y="5043"/>
                </a:lnTo>
                <a:close/>
                <a:moveTo>
                  <a:pt x="59059" y="5070"/>
                </a:moveTo>
                <a:lnTo>
                  <a:pt x="59236" y="5396"/>
                </a:lnTo>
                <a:lnTo>
                  <a:pt x="58869" y="5573"/>
                </a:lnTo>
                <a:lnTo>
                  <a:pt x="58692" y="5247"/>
                </a:lnTo>
                <a:lnTo>
                  <a:pt x="59059" y="5070"/>
                </a:lnTo>
                <a:close/>
                <a:moveTo>
                  <a:pt x="91586" y="5056"/>
                </a:moveTo>
                <a:lnTo>
                  <a:pt x="91776" y="5396"/>
                </a:lnTo>
                <a:lnTo>
                  <a:pt x="91436" y="5573"/>
                </a:lnTo>
                <a:lnTo>
                  <a:pt x="91259" y="5233"/>
                </a:lnTo>
                <a:lnTo>
                  <a:pt x="91586" y="5056"/>
                </a:lnTo>
                <a:close/>
                <a:moveTo>
                  <a:pt x="107383" y="4784"/>
                </a:moveTo>
                <a:cubicBezTo>
                  <a:pt x="107176" y="4784"/>
                  <a:pt x="106999" y="4955"/>
                  <a:pt x="106999" y="5165"/>
                </a:cubicBezTo>
                <a:cubicBezTo>
                  <a:pt x="106986" y="5396"/>
                  <a:pt x="107176" y="5586"/>
                  <a:pt x="107393" y="5586"/>
                </a:cubicBezTo>
                <a:cubicBezTo>
                  <a:pt x="107611" y="5586"/>
                  <a:pt x="107801" y="5410"/>
                  <a:pt x="107801" y="5192"/>
                </a:cubicBezTo>
                <a:cubicBezTo>
                  <a:pt x="107815" y="4975"/>
                  <a:pt x="107638" y="4784"/>
                  <a:pt x="107407" y="4784"/>
                </a:cubicBezTo>
                <a:cubicBezTo>
                  <a:pt x="107399" y="4784"/>
                  <a:pt x="107391" y="4784"/>
                  <a:pt x="107383" y="4784"/>
                </a:cubicBezTo>
                <a:close/>
                <a:moveTo>
                  <a:pt x="47275" y="5070"/>
                </a:moveTo>
                <a:lnTo>
                  <a:pt x="47492" y="5423"/>
                </a:lnTo>
                <a:lnTo>
                  <a:pt x="47125" y="5600"/>
                </a:lnTo>
                <a:cubicBezTo>
                  <a:pt x="47071" y="5491"/>
                  <a:pt x="47003" y="5355"/>
                  <a:pt x="46949" y="5247"/>
                </a:cubicBezTo>
                <a:lnTo>
                  <a:pt x="47275" y="5070"/>
                </a:lnTo>
                <a:close/>
                <a:moveTo>
                  <a:pt x="1496" y="5124"/>
                </a:moveTo>
                <a:cubicBezTo>
                  <a:pt x="1360" y="5124"/>
                  <a:pt x="1251" y="5233"/>
                  <a:pt x="1251" y="5355"/>
                </a:cubicBezTo>
                <a:cubicBezTo>
                  <a:pt x="1251" y="5491"/>
                  <a:pt x="1360" y="5600"/>
                  <a:pt x="1496" y="5614"/>
                </a:cubicBezTo>
                <a:cubicBezTo>
                  <a:pt x="1618" y="5614"/>
                  <a:pt x="1727" y="5505"/>
                  <a:pt x="1741" y="5369"/>
                </a:cubicBezTo>
                <a:cubicBezTo>
                  <a:pt x="1741" y="5233"/>
                  <a:pt x="1632" y="5124"/>
                  <a:pt x="1496" y="5124"/>
                </a:cubicBezTo>
                <a:close/>
                <a:moveTo>
                  <a:pt x="35504" y="5097"/>
                </a:moveTo>
                <a:lnTo>
                  <a:pt x="35681" y="5437"/>
                </a:lnTo>
                <a:lnTo>
                  <a:pt x="35341" y="5614"/>
                </a:lnTo>
                <a:lnTo>
                  <a:pt x="35164" y="5274"/>
                </a:lnTo>
                <a:lnTo>
                  <a:pt x="35504" y="5097"/>
                </a:lnTo>
                <a:close/>
                <a:moveTo>
                  <a:pt x="68085" y="5097"/>
                </a:moveTo>
                <a:lnTo>
                  <a:pt x="68261" y="5437"/>
                </a:lnTo>
                <a:lnTo>
                  <a:pt x="67921" y="5614"/>
                </a:lnTo>
                <a:cubicBezTo>
                  <a:pt x="67867" y="5505"/>
                  <a:pt x="67813" y="5383"/>
                  <a:pt x="67745" y="5274"/>
                </a:cubicBezTo>
                <a:lnTo>
                  <a:pt x="68085" y="5097"/>
                </a:lnTo>
                <a:close/>
                <a:moveTo>
                  <a:pt x="79855" y="5083"/>
                </a:moveTo>
                <a:lnTo>
                  <a:pt x="80019" y="5437"/>
                </a:lnTo>
                <a:lnTo>
                  <a:pt x="79665" y="5614"/>
                </a:lnTo>
                <a:lnTo>
                  <a:pt x="79502" y="5260"/>
                </a:lnTo>
                <a:lnTo>
                  <a:pt x="79855" y="5083"/>
                </a:lnTo>
                <a:close/>
                <a:moveTo>
                  <a:pt x="100638" y="5097"/>
                </a:moveTo>
                <a:cubicBezTo>
                  <a:pt x="100692" y="5206"/>
                  <a:pt x="100760" y="5342"/>
                  <a:pt x="100815" y="5450"/>
                </a:cubicBezTo>
                <a:lnTo>
                  <a:pt x="100461" y="5614"/>
                </a:lnTo>
                <a:cubicBezTo>
                  <a:pt x="100407" y="5518"/>
                  <a:pt x="100353" y="5383"/>
                  <a:pt x="100285" y="5260"/>
                </a:cubicBezTo>
                <a:lnTo>
                  <a:pt x="100638" y="5097"/>
                </a:lnTo>
                <a:close/>
                <a:moveTo>
                  <a:pt x="88867" y="5124"/>
                </a:moveTo>
                <a:lnTo>
                  <a:pt x="89044" y="5464"/>
                </a:lnTo>
                <a:lnTo>
                  <a:pt x="88715" y="5622"/>
                </a:lnTo>
                <a:lnTo>
                  <a:pt x="88715" y="5622"/>
                </a:lnTo>
                <a:cubicBezTo>
                  <a:pt x="88661" y="5528"/>
                  <a:pt x="88607" y="5408"/>
                  <a:pt x="88527" y="5287"/>
                </a:cubicBezTo>
                <a:lnTo>
                  <a:pt x="88867" y="5124"/>
                </a:lnTo>
                <a:close/>
                <a:moveTo>
                  <a:pt x="23760" y="5138"/>
                </a:moveTo>
                <a:lnTo>
                  <a:pt x="23923" y="5464"/>
                </a:lnTo>
                <a:lnTo>
                  <a:pt x="23570" y="5627"/>
                </a:lnTo>
                <a:lnTo>
                  <a:pt x="23393" y="5301"/>
                </a:lnTo>
                <a:lnTo>
                  <a:pt x="23760" y="5138"/>
                </a:lnTo>
                <a:close/>
                <a:moveTo>
                  <a:pt x="56300" y="5124"/>
                </a:moveTo>
                <a:cubicBezTo>
                  <a:pt x="56354" y="5233"/>
                  <a:pt x="56422" y="5355"/>
                  <a:pt x="56477" y="5464"/>
                </a:cubicBezTo>
                <a:lnTo>
                  <a:pt x="56137" y="5641"/>
                </a:lnTo>
                <a:lnTo>
                  <a:pt x="55974" y="5301"/>
                </a:lnTo>
                <a:lnTo>
                  <a:pt x="56300" y="5124"/>
                </a:lnTo>
                <a:close/>
                <a:moveTo>
                  <a:pt x="44543" y="5138"/>
                </a:moveTo>
                <a:lnTo>
                  <a:pt x="44720" y="5491"/>
                </a:lnTo>
                <a:lnTo>
                  <a:pt x="44377" y="5649"/>
                </a:lnTo>
                <a:lnTo>
                  <a:pt x="44377" y="5649"/>
                </a:lnTo>
                <a:cubicBezTo>
                  <a:pt x="44310" y="5542"/>
                  <a:pt x="44256" y="5408"/>
                  <a:pt x="44189" y="5301"/>
                </a:cubicBezTo>
                <a:lnTo>
                  <a:pt x="44543" y="5138"/>
                </a:lnTo>
                <a:close/>
                <a:moveTo>
                  <a:pt x="11976" y="5138"/>
                </a:moveTo>
                <a:lnTo>
                  <a:pt x="12207" y="5491"/>
                </a:lnTo>
                <a:lnTo>
                  <a:pt x="11826" y="5654"/>
                </a:lnTo>
                <a:lnTo>
                  <a:pt x="11650" y="5301"/>
                </a:lnTo>
                <a:lnTo>
                  <a:pt x="11976" y="5138"/>
                </a:lnTo>
                <a:close/>
                <a:moveTo>
                  <a:pt x="32786" y="5151"/>
                </a:moveTo>
                <a:lnTo>
                  <a:pt x="32949" y="5491"/>
                </a:lnTo>
                <a:lnTo>
                  <a:pt x="32622" y="5654"/>
                </a:lnTo>
                <a:lnTo>
                  <a:pt x="32446" y="5315"/>
                </a:lnTo>
                <a:lnTo>
                  <a:pt x="32786" y="5151"/>
                </a:lnTo>
                <a:close/>
                <a:moveTo>
                  <a:pt x="4242" y="4948"/>
                </a:moveTo>
                <a:cubicBezTo>
                  <a:pt x="4051" y="4961"/>
                  <a:pt x="3888" y="5111"/>
                  <a:pt x="3888" y="5301"/>
                </a:cubicBezTo>
                <a:cubicBezTo>
                  <a:pt x="3888" y="5497"/>
                  <a:pt x="4039" y="5655"/>
                  <a:pt x="4232" y="5655"/>
                </a:cubicBezTo>
                <a:cubicBezTo>
                  <a:pt x="4239" y="5655"/>
                  <a:pt x="4247" y="5655"/>
                  <a:pt x="4255" y="5654"/>
                </a:cubicBezTo>
                <a:cubicBezTo>
                  <a:pt x="4446" y="5654"/>
                  <a:pt x="4595" y="5491"/>
                  <a:pt x="4609" y="5301"/>
                </a:cubicBezTo>
                <a:cubicBezTo>
                  <a:pt x="4595" y="5111"/>
                  <a:pt x="4432" y="4948"/>
                  <a:pt x="4242" y="4948"/>
                </a:cubicBezTo>
                <a:close/>
                <a:moveTo>
                  <a:pt x="77110" y="5151"/>
                </a:moveTo>
                <a:cubicBezTo>
                  <a:pt x="77151" y="5260"/>
                  <a:pt x="77219" y="5383"/>
                  <a:pt x="77273" y="5491"/>
                </a:cubicBezTo>
                <a:lnTo>
                  <a:pt x="76947" y="5668"/>
                </a:lnTo>
                <a:cubicBezTo>
                  <a:pt x="76892" y="5559"/>
                  <a:pt x="76824" y="5437"/>
                  <a:pt x="76770" y="5342"/>
                </a:cubicBezTo>
                <a:lnTo>
                  <a:pt x="77110" y="5151"/>
                </a:lnTo>
                <a:close/>
                <a:moveTo>
                  <a:pt x="65353" y="5151"/>
                </a:moveTo>
                <a:cubicBezTo>
                  <a:pt x="65407" y="5274"/>
                  <a:pt x="65461" y="5396"/>
                  <a:pt x="65516" y="5518"/>
                </a:cubicBezTo>
                <a:lnTo>
                  <a:pt x="65162" y="5682"/>
                </a:lnTo>
                <a:cubicBezTo>
                  <a:pt x="65121" y="5573"/>
                  <a:pt x="65054" y="5437"/>
                  <a:pt x="64999" y="5328"/>
                </a:cubicBezTo>
                <a:lnTo>
                  <a:pt x="65353" y="5151"/>
                </a:lnTo>
                <a:close/>
                <a:moveTo>
                  <a:pt x="110955" y="5029"/>
                </a:moveTo>
                <a:cubicBezTo>
                  <a:pt x="110778" y="5029"/>
                  <a:pt x="110628" y="5179"/>
                  <a:pt x="110615" y="5355"/>
                </a:cubicBezTo>
                <a:cubicBezTo>
                  <a:pt x="110615" y="5546"/>
                  <a:pt x="110764" y="5695"/>
                  <a:pt x="110941" y="5695"/>
                </a:cubicBezTo>
                <a:cubicBezTo>
                  <a:pt x="111131" y="5695"/>
                  <a:pt x="111281" y="5546"/>
                  <a:pt x="111281" y="5369"/>
                </a:cubicBezTo>
                <a:cubicBezTo>
                  <a:pt x="111267" y="5192"/>
                  <a:pt x="111131" y="5043"/>
                  <a:pt x="110955" y="5029"/>
                </a:cubicBezTo>
                <a:close/>
                <a:moveTo>
                  <a:pt x="21015" y="5219"/>
                </a:moveTo>
                <a:lnTo>
                  <a:pt x="21178" y="5546"/>
                </a:lnTo>
                <a:lnTo>
                  <a:pt x="20851" y="5709"/>
                </a:lnTo>
                <a:lnTo>
                  <a:pt x="20688" y="5383"/>
                </a:lnTo>
                <a:lnTo>
                  <a:pt x="21015" y="5219"/>
                </a:lnTo>
                <a:close/>
                <a:moveTo>
                  <a:pt x="53582" y="5192"/>
                </a:moveTo>
                <a:lnTo>
                  <a:pt x="53758" y="5532"/>
                </a:lnTo>
                <a:lnTo>
                  <a:pt x="53419" y="5709"/>
                </a:lnTo>
                <a:lnTo>
                  <a:pt x="53242" y="5369"/>
                </a:lnTo>
                <a:lnTo>
                  <a:pt x="53582" y="5192"/>
                </a:lnTo>
                <a:close/>
                <a:moveTo>
                  <a:pt x="86149" y="5192"/>
                </a:moveTo>
                <a:lnTo>
                  <a:pt x="86366" y="5532"/>
                </a:lnTo>
                <a:lnTo>
                  <a:pt x="85958" y="5709"/>
                </a:lnTo>
                <a:cubicBezTo>
                  <a:pt x="85918" y="5614"/>
                  <a:pt x="85850" y="5478"/>
                  <a:pt x="85795" y="5369"/>
                </a:cubicBezTo>
                <a:lnTo>
                  <a:pt x="86149" y="5192"/>
                </a:lnTo>
                <a:close/>
                <a:moveTo>
                  <a:pt x="97892" y="5192"/>
                </a:moveTo>
                <a:cubicBezTo>
                  <a:pt x="97947" y="5301"/>
                  <a:pt x="98015" y="5410"/>
                  <a:pt x="98069" y="5532"/>
                </a:cubicBezTo>
                <a:lnTo>
                  <a:pt x="97729" y="5709"/>
                </a:lnTo>
                <a:lnTo>
                  <a:pt x="97553" y="5369"/>
                </a:lnTo>
                <a:lnTo>
                  <a:pt x="97892" y="5192"/>
                </a:lnTo>
                <a:close/>
                <a:moveTo>
                  <a:pt x="41811" y="5219"/>
                </a:moveTo>
                <a:lnTo>
                  <a:pt x="41974" y="5559"/>
                </a:lnTo>
                <a:lnTo>
                  <a:pt x="41634" y="5722"/>
                </a:lnTo>
                <a:lnTo>
                  <a:pt x="41471" y="5383"/>
                </a:lnTo>
                <a:lnTo>
                  <a:pt x="41811" y="5219"/>
                </a:lnTo>
                <a:close/>
                <a:moveTo>
                  <a:pt x="74378" y="5219"/>
                </a:moveTo>
                <a:cubicBezTo>
                  <a:pt x="74432" y="5328"/>
                  <a:pt x="74500" y="5450"/>
                  <a:pt x="74541" y="5546"/>
                </a:cubicBezTo>
                <a:lnTo>
                  <a:pt x="74215" y="5722"/>
                </a:lnTo>
                <a:lnTo>
                  <a:pt x="74038" y="5396"/>
                </a:lnTo>
                <a:lnTo>
                  <a:pt x="74378" y="5219"/>
                </a:lnTo>
                <a:close/>
                <a:moveTo>
                  <a:pt x="114470" y="5390"/>
                </a:moveTo>
                <a:cubicBezTo>
                  <a:pt x="114388" y="5390"/>
                  <a:pt x="114339" y="5453"/>
                  <a:pt x="114339" y="5546"/>
                </a:cubicBezTo>
                <a:cubicBezTo>
                  <a:pt x="114325" y="5654"/>
                  <a:pt x="114393" y="5722"/>
                  <a:pt x="114489" y="5722"/>
                </a:cubicBezTo>
                <a:cubicBezTo>
                  <a:pt x="114584" y="5722"/>
                  <a:pt x="114624" y="5641"/>
                  <a:pt x="114692" y="5600"/>
                </a:cubicBezTo>
                <a:lnTo>
                  <a:pt x="114692" y="5532"/>
                </a:lnTo>
                <a:cubicBezTo>
                  <a:pt x="114638" y="5478"/>
                  <a:pt x="114584" y="5410"/>
                  <a:pt x="114516" y="5396"/>
                </a:cubicBezTo>
                <a:cubicBezTo>
                  <a:pt x="114500" y="5392"/>
                  <a:pt x="114484" y="5390"/>
                  <a:pt x="114470" y="5390"/>
                </a:cubicBezTo>
                <a:close/>
                <a:moveTo>
                  <a:pt x="9244" y="5179"/>
                </a:moveTo>
                <a:lnTo>
                  <a:pt x="9434" y="5559"/>
                </a:lnTo>
                <a:lnTo>
                  <a:pt x="9094" y="5736"/>
                </a:lnTo>
                <a:lnTo>
                  <a:pt x="8904" y="5355"/>
                </a:lnTo>
                <a:lnTo>
                  <a:pt x="9244" y="5179"/>
                </a:lnTo>
                <a:close/>
                <a:moveTo>
                  <a:pt x="18283" y="5260"/>
                </a:moveTo>
                <a:lnTo>
                  <a:pt x="18446" y="5586"/>
                </a:lnTo>
                <a:lnTo>
                  <a:pt x="18092" y="5750"/>
                </a:lnTo>
                <a:lnTo>
                  <a:pt x="17929" y="5437"/>
                </a:lnTo>
                <a:lnTo>
                  <a:pt x="18283" y="5260"/>
                </a:lnTo>
                <a:close/>
                <a:moveTo>
                  <a:pt x="30026" y="5219"/>
                </a:moveTo>
                <a:lnTo>
                  <a:pt x="30203" y="5586"/>
                </a:lnTo>
                <a:lnTo>
                  <a:pt x="29877" y="5750"/>
                </a:lnTo>
                <a:cubicBezTo>
                  <a:pt x="29822" y="5641"/>
                  <a:pt x="29754" y="5505"/>
                  <a:pt x="29700" y="5396"/>
                </a:cubicBezTo>
                <a:lnTo>
                  <a:pt x="30026" y="5219"/>
                </a:lnTo>
                <a:close/>
                <a:moveTo>
                  <a:pt x="62607" y="5247"/>
                </a:moveTo>
                <a:cubicBezTo>
                  <a:pt x="62661" y="5355"/>
                  <a:pt x="62729" y="5478"/>
                  <a:pt x="62784" y="5586"/>
                </a:cubicBezTo>
                <a:lnTo>
                  <a:pt x="62444" y="5750"/>
                </a:lnTo>
                <a:cubicBezTo>
                  <a:pt x="62403" y="5641"/>
                  <a:pt x="62335" y="5518"/>
                  <a:pt x="62281" y="5410"/>
                </a:cubicBezTo>
                <a:lnTo>
                  <a:pt x="62607" y="5247"/>
                </a:lnTo>
                <a:close/>
                <a:moveTo>
                  <a:pt x="95174" y="5247"/>
                </a:moveTo>
                <a:lnTo>
                  <a:pt x="95351" y="5586"/>
                </a:lnTo>
                <a:lnTo>
                  <a:pt x="95011" y="5763"/>
                </a:lnTo>
                <a:cubicBezTo>
                  <a:pt x="94956" y="5654"/>
                  <a:pt x="94902" y="5532"/>
                  <a:pt x="94834" y="5423"/>
                </a:cubicBezTo>
                <a:lnTo>
                  <a:pt x="95174" y="5247"/>
                </a:lnTo>
                <a:close/>
                <a:moveTo>
                  <a:pt x="39092" y="5287"/>
                </a:moveTo>
                <a:lnTo>
                  <a:pt x="39269" y="5614"/>
                </a:lnTo>
                <a:lnTo>
                  <a:pt x="38902" y="5777"/>
                </a:lnTo>
                <a:lnTo>
                  <a:pt x="38739" y="5464"/>
                </a:lnTo>
                <a:lnTo>
                  <a:pt x="39092" y="5287"/>
                </a:lnTo>
                <a:close/>
                <a:moveTo>
                  <a:pt x="50836" y="5247"/>
                </a:moveTo>
                <a:lnTo>
                  <a:pt x="51013" y="5614"/>
                </a:lnTo>
                <a:lnTo>
                  <a:pt x="50687" y="5777"/>
                </a:lnTo>
                <a:cubicBezTo>
                  <a:pt x="50632" y="5668"/>
                  <a:pt x="50564" y="5546"/>
                  <a:pt x="50510" y="5423"/>
                </a:cubicBezTo>
                <a:lnTo>
                  <a:pt x="50836" y="5247"/>
                </a:lnTo>
                <a:close/>
                <a:moveTo>
                  <a:pt x="71632" y="5274"/>
                </a:moveTo>
                <a:lnTo>
                  <a:pt x="71795" y="5614"/>
                </a:lnTo>
                <a:lnTo>
                  <a:pt x="71455" y="5777"/>
                </a:lnTo>
                <a:lnTo>
                  <a:pt x="71292" y="5437"/>
                </a:lnTo>
                <a:lnTo>
                  <a:pt x="71632" y="5274"/>
                </a:lnTo>
                <a:close/>
                <a:moveTo>
                  <a:pt x="83403" y="5274"/>
                </a:moveTo>
                <a:lnTo>
                  <a:pt x="83566" y="5627"/>
                </a:lnTo>
                <a:lnTo>
                  <a:pt x="83240" y="5790"/>
                </a:lnTo>
                <a:lnTo>
                  <a:pt x="83022" y="5437"/>
                </a:lnTo>
                <a:lnTo>
                  <a:pt x="83403" y="5274"/>
                </a:lnTo>
                <a:close/>
                <a:moveTo>
                  <a:pt x="27321" y="5315"/>
                </a:moveTo>
                <a:lnTo>
                  <a:pt x="27485" y="5641"/>
                </a:lnTo>
                <a:lnTo>
                  <a:pt x="27145" y="5817"/>
                </a:lnTo>
                <a:lnTo>
                  <a:pt x="26982" y="5491"/>
                </a:lnTo>
                <a:lnTo>
                  <a:pt x="27321" y="5315"/>
                </a:lnTo>
                <a:close/>
                <a:moveTo>
                  <a:pt x="59888" y="5328"/>
                </a:moveTo>
                <a:cubicBezTo>
                  <a:pt x="59929" y="5423"/>
                  <a:pt x="59997" y="5546"/>
                  <a:pt x="60052" y="5641"/>
                </a:cubicBezTo>
                <a:lnTo>
                  <a:pt x="59685" y="5817"/>
                </a:lnTo>
                <a:lnTo>
                  <a:pt x="59521" y="5491"/>
                </a:lnTo>
                <a:lnTo>
                  <a:pt x="59888" y="5328"/>
                </a:lnTo>
                <a:close/>
                <a:moveTo>
                  <a:pt x="92428" y="5315"/>
                </a:moveTo>
                <a:lnTo>
                  <a:pt x="92591" y="5641"/>
                </a:lnTo>
                <a:lnTo>
                  <a:pt x="92252" y="5817"/>
                </a:lnTo>
                <a:lnTo>
                  <a:pt x="92089" y="5478"/>
                </a:lnTo>
                <a:lnTo>
                  <a:pt x="92428" y="5315"/>
                </a:lnTo>
                <a:close/>
                <a:moveTo>
                  <a:pt x="104186" y="5274"/>
                </a:moveTo>
                <a:lnTo>
                  <a:pt x="104390" y="5654"/>
                </a:lnTo>
                <a:lnTo>
                  <a:pt x="104036" y="5831"/>
                </a:lnTo>
                <a:lnTo>
                  <a:pt x="103859" y="5464"/>
                </a:lnTo>
                <a:lnTo>
                  <a:pt x="104186" y="5274"/>
                </a:lnTo>
                <a:close/>
                <a:moveTo>
                  <a:pt x="15551" y="5315"/>
                </a:moveTo>
                <a:lnTo>
                  <a:pt x="15714" y="5668"/>
                </a:lnTo>
                <a:lnTo>
                  <a:pt x="15387" y="5845"/>
                </a:lnTo>
                <a:lnTo>
                  <a:pt x="15224" y="5478"/>
                </a:lnTo>
                <a:lnTo>
                  <a:pt x="15551" y="5315"/>
                </a:lnTo>
                <a:close/>
                <a:moveTo>
                  <a:pt x="48104" y="5315"/>
                </a:moveTo>
                <a:lnTo>
                  <a:pt x="48281" y="5668"/>
                </a:lnTo>
                <a:lnTo>
                  <a:pt x="47954" y="5845"/>
                </a:lnTo>
                <a:lnTo>
                  <a:pt x="47737" y="5491"/>
                </a:lnTo>
                <a:lnTo>
                  <a:pt x="48104" y="5315"/>
                </a:lnTo>
                <a:close/>
                <a:moveTo>
                  <a:pt x="36333" y="5342"/>
                </a:moveTo>
                <a:lnTo>
                  <a:pt x="36510" y="5682"/>
                </a:lnTo>
                <a:lnTo>
                  <a:pt x="36170" y="5858"/>
                </a:lnTo>
                <a:lnTo>
                  <a:pt x="36007" y="5518"/>
                </a:lnTo>
                <a:lnTo>
                  <a:pt x="36333" y="5342"/>
                </a:lnTo>
                <a:close/>
                <a:moveTo>
                  <a:pt x="80685" y="5355"/>
                </a:moveTo>
                <a:cubicBezTo>
                  <a:pt x="80725" y="5464"/>
                  <a:pt x="80793" y="5586"/>
                  <a:pt x="80848" y="5682"/>
                </a:cubicBezTo>
                <a:lnTo>
                  <a:pt x="80481" y="5858"/>
                </a:lnTo>
                <a:lnTo>
                  <a:pt x="80318" y="5532"/>
                </a:lnTo>
                <a:lnTo>
                  <a:pt x="80685" y="5355"/>
                </a:lnTo>
                <a:close/>
                <a:moveTo>
                  <a:pt x="108236" y="5070"/>
                </a:moveTo>
                <a:cubicBezTo>
                  <a:pt x="108019" y="5070"/>
                  <a:pt x="107842" y="5247"/>
                  <a:pt x="107842" y="5464"/>
                </a:cubicBezTo>
                <a:cubicBezTo>
                  <a:pt x="107842" y="5682"/>
                  <a:pt x="108019" y="5845"/>
                  <a:pt x="108236" y="5858"/>
                </a:cubicBezTo>
                <a:cubicBezTo>
                  <a:pt x="108440" y="5845"/>
                  <a:pt x="108617" y="5682"/>
                  <a:pt x="108617" y="5464"/>
                </a:cubicBezTo>
                <a:cubicBezTo>
                  <a:pt x="108617" y="5260"/>
                  <a:pt x="108454" y="5083"/>
                  <a:pt x="108236" y="5070"/>
                </a:cubicBezTo>
                <a:close/>
                <a:moveTo>
                  <a:pt x="24589" y="5383"/>
                </a:moveTo>
                <a:lnTo>
                  <a:pt x="24752" y="5709"/>
                </a:lnTo>
                <a:lnTo>
                  <a:pt x="24399" y="5885"/>
                </a:lnTo>
                <a:lnTo>
                  <a:pt x="24222" y="5559"/>
                </a:lnTo>
                <a:lnTo>
                  <a:pt x="24589" y="5383"/>
                </a:lnTo>
                <a:close/>
                <a:moveTo>
                  <a:pt x="45386" y="5396"/>
                </a:moveTo>
                <a:lnTo>
                  <a:pt x="45549" y="5722"/>
                </a:lnTo>
                <a:lnTo>
                  <a:pt x="45195" y="5885"/>
                </a:lnTo>
                <a:lnTo>
                  <a:pt x="45019" y="5573"/>
                </a:lnTo>
                <a:lnTo>
                  <a:pt x="45386" y="5396"/>
                </a:lnTo>
                <a:close/>
                <a:moveTo>
                  <a:pt x="57129" y="5369"/>
                </a:moveTo>
                <a:lnTo>
                  <a:pt x="57306" y="5709"/>
                </a:lnTo>
                <a:lnTo>
                  <a:pt x="56966" y="5885"/>
                </a:lnTo>
                <a:lnTo>
                  <a:pt x="56789" y="5546"/>
                </a:lnTo>
                <a:lnTo>
                  <a:pt x="57129" y="5369"/>
                </a:lnTo>
                <a:close/>
                <a:moveTo>
                  <a:pt x="68900" y="5355"/>
                </a:moveTo>
                <a:lnTo>
                  <a:pt x="69077" y="5709"/>
                </a:lnTo>
                <a:lnTo>
                  <a:pt x="68751" y="5885"/>
                </a:lnTo>
                <a:lnTo>
                  <a:pt x="68574" y="5518"/>
                </a:lnTo>
                <a:lnTo>
                  <a:pt x="68900" y="5355"/>
                </a:lnTo>
                <a:close/>
                <a:moveTo>
                  <a:pt x="101467" y="5396"/>
                </a:moveTo>
                <a:lnTo>
                  <a:pt x="101644" y="5709"/>
                </a:lnTo>
                <a:lnTo>
                  <a:pt x="101277" y="5885"/>
                </a:lnTo>
                <a:cubicBezTo>
                  <a:pt x="101236" y="5777"/>
                  <a:pt x="101168" y="5654"/>
                  <a:pt x="101114" y="5559"/>
                </a:cubicBezTo>
                <a:lnTo>
                  <a:pt x="101467" y="5396"/>
                </a:lnTo>
                <a:close/>
                <a:moveTo>
                  <a:pt x="12805" y="5383"/>
                </a:moveTo>
                <a:lnTo>
                  <a:pt x="12982" y="5750"/>
                </a:lnTo>
                <a:lnTo>
                  <a:pt x="12669" y="5913"/>
                </a:lnTo>
                <a:lnTo>
                  <a:pt x="12438" y="5559"/>
                </a:lnTo>
                <a:lnTo>
                  <a:pt x="12805" y="5383"/>
                </a:lnTo>
                <a:close/>
                <a:moveTo>
                  <a:pt x="77925" y="5396"/>
                </a:moveTo>
                <a:lnTo>
                  <a:pt x="78102" y="5736"/>
                </a:lnTo>
                <a:lnTo>
                  <a:pt x="77762" y="5913"/>
                </a:lnTo>
                <a:lnTo>
                  <a:pt x="77586" y="5573"/>
                </a:lnTo>
                <a:lnTo>
                  <a:pt x="77925" y="5396"/>
                </a:lnTo>
                <a:close/>
                <a:moveTo>
                  <a:pt x="2339" y="5355"/>
                </a:moveTo>
                <a:cubicBezTo>
                  <a:pt x="2176" y="5355"/>
                  <a:pt x="2040" y="5478"/>
                  <a:pt x="2040" y="5641"/>
                </a:cubicBezTo>
                <a:cubicBezTo>
                  <a:pt x="2040" y="5790"/>
                  <a:pt x="2162" y="5926"/>
                  <a:pt x="2312" y="5926"/>
                </a:cubicBezTo>
                <a:cubicBezTo>
                  <a:pt x="2475" y="5926"/>
                  <a:pt x="2597" y="5804"/>
                  <a:pt x="2597" y="5654"/>
                </a:cubicBezTo>
                <a:cubicBezTo>
                  <a:pt x="2611" y="5491"/>
                  <a:pt x="2488" y="5369"/>
                  <a:pt x="2339" y="5355"/>
                </a:cubicBezTo>
                <a:close/>
                <a:moveTo>
                  <a:pt x="66182" y="5423"/>
                </a:moveTo>
                <a:cubicBezTo>
                  <a:pt x="66236" y="5532"/>
                  <a:pt x="66304" y="5654"/>
                  <a:pt x="66358" y="5750"/>
                </a:cubicBezTo>
                <a:lnTo>
                  <a:pt x="65991" y="5926"/>
                </a:lnTo>
                <a:lnTo>
                  <a:pt x="65815" y="5614"/>
                </a:lnTo>
                <a:lnTo>
                  <a:pt x="66182" y="5423"/>
                </a:lnTo>
                <a:close/>
                <a:moveTo>
                  <a:pt x="89696" y="5396"/>
                </a:moveTo>
                <a:lnTo>
                  <a:pt x="89859" y="5750"/>
                </a:lnTo>
                <a:lnTo>
                  <a:pt x="89533" y="5926"/>
                </a:lnTo>
                <a:lnTo>
                  <a:pt x="89370" y="5559"/>
                </a:lnTo>
                <a:lnTo>
                  <a:pt x="89696" y="5396"/>
                </a:lnTo>
                <a:close/>
                <a:moveTo>
                  <a:pt x="5061" y="5178"/>
                </a:moveTo>
                <a:cubicBezTo>
                  <a:pt x="4854" y="5178"/>
                  <a:pt x="4690" y="5349"/>
                  <a:pt x="4690" y="5546"/>
                </a:cubicBezTo>
                <a:cubicBezTo>
                  <a:pt x="4690" y="5750"/>
                  <a:pt x="4853" y="5926"/>
                  <a:pt x="5071" y="5926"/>
                </a:cubicBezTo>
                <a:cubicBezTo>
                  <a:pt x="5078" y="5927"/>
                  <a:pt x="5086" y="5927"/>
                  <a:pt x="5093" y="5927"/>
                </a:cubicBezTo>
                <a:cubicBezTo>
                  <a:pt x="5285" y="5927"/>
                  <a:pt x="5448" y="5759"/>
                  <a:pt x="5451" y="5552"/>
                </a:cubicBezTo>
                <a:lnTo>
                  <a:pt x="5451" y="5552"/>
                </a:lnTo>
                <a:cubicBezTo>
                  <a:pt x="5451" y="5555"/>
                  <a:pt x="5451" y="5557"/>
                  <a:pt x="5451" y="5559"/>
                </a:cubicBezTo>
                <a:lnTo>
                  <a:pt x="5451" y="5546"/>
                </a:lnTo>
                <a:cubicBezTo>
                  <a:pt x="5451" y="5548"/>
                  <a:pt x="5451" y="5550"/>
                  <a:pt x="5451" y="5552"/>
                </a:cubicBezTo>
                <a:lnTo>
                  <a:pt x="5451" y="5552"/>
                </a:lnTo>
                <a:cubicBezTo>
                  <a:pt x="5448" y="5338"/>
                  <a:pt x="5286" y="5179"/>
                  <a:pt x="5084" y="5179"/>
                </a:cubicBezTo>
                <a:cubicBezTo>
                  <a:pt x="5077" y="5178"/>
                  <a:pt x="5069" y="5178"/>
                  <a:pt x="5061" y="5178"/>
                </a:cubicBezTo>
                <a:close/>
                <a:moveTo>
                  <a:pt x="21844" y="5423"/>
                </a:moveTo>
                <a:lnTo>
                  <a:pt x="22007" y="5763"/>
                </a:lnTo>
                <a:lnTo>
                  <a:pt x="21667" y="5940"/>
                </a:lnTo>
                <a:lnTo>
                  <a:pt x="21504" y="5600"/>
                </a:lnTo>
                <a:lnTo>
                  <a:pt x="21844" y="5423"/>
                </a:lnTo>
                <a:close/>
                <a:moveTo>
                  <a:pt x="111770" y="5342"/>
                </a:moveTo>
                <a:cubicBezTo>
                  <a:pt x="111607" y="5342"/>
                  <a:pt x="111485" y="5478"/>
                  <a:pt x="111471" y="5641"/>
                </a:cubicBezTo>
                <a:cubicBezTo>
                  <a:pt x="111471" y="5804"/>
                  <a:pt x="111607" y="5940"/>
                  <a:pt x="111770" y="5940"/>
                </a:cubicBezTo>
                <a:cubicBezTo>
                  <a:pt x="111933" y="5940"/>
                  <a:pt x="112069" y="5804"/>
                  <a:pt x="112083" y="5641"/>
                </a:cubicBezTo>
                <a:cubicBezTo>
                  <a:pt x="112069" y="5478"/>
                  <a:pt x="111933" y="5342"/>
                  <a:pt x="111770" y="5342"/>
                </a:cubicBezTo>
                <a:close/>
                <a:moveTo>
                  <a:pt x="33601" y="5423"/>
                </a:moveTo>
                <a:lnTo>
                  <a:pt x="33764" y="5777"/>
                </a:lnTo>
                <a:lnTo>
                  <a:pt x="33452" y="5953"/>
                </a:lnTo>
                <a:lnTo>
                  <a:pt x="33275" y="5586"/>
                </a:lnTo>
                <a:lnTo>
                  <a:pt x="33601" y="5423"/>
                </a:lnTo>
                <a:close/>
                <a:moveTo>
                  <a:pt x="86964" y="5450"/>
                </a:moveTo>
                <a:cubicBezTo>
                  <a:pt x="87019" y="5546"/>
                  <a:pt x="87087" y="5682"/>
                  <a:pt x="87141" y="5790"/>
                </a:cubicBezTo>
                <a:lnTo>
                  <a:pt x="86801" y="5953"/>
                </a:lnTo>
                <a:lnTo>
                  <a:pt x="86570" y="5614"/>
                </a:lnTo>
                <a:lnTo>
                  <a:pt x="86964" y="5450"/>
                </a:lnTo>
                <a:close/>
                <a:moveTo>
                  <a:pt x="98722" y="5437"/>
                </a:moveTo>
                <a:cubicBezTo>
                  <a:pt x="98776" y="5532"/>
                  <a:pt x="98830" y="5654"/>
                  <a:pt x="98898" y="5777"/>
                </a:cubicBezTo>
                <a:lnTo>
                  <a:pt x="98558" y="5953"/>
                </a:lnTo>
                <a:lnTo>
                  <a:pt x="98395" y="5614"/>
                </a:lnTo>
                <a:lnTo>
                  <a:pt x="98722" y="5437"/>
                </a:lnTo>
                <a:close/>
                <a:moveTo>
                  <a:pt x="10086" y="5410"/>
                </a:moveTo>
                <a:lnTo>
                  <a:pt x="10250" y="5790"/>
                </a:lnTo>
                <a:lnTo>
                  <a:pt x="9883" y="5967"/>
                </a:lnTo>
                <a:lnTo>
                  <a:pt x="9719" y="5654"/>
                </a:lnTo>
                <a:lnTo>
                  <a:pt x="10086" y="5410"/>
                </a:lnTo>
                <a:close/>
                <a:moveTo>
                  <a:pt x="42626" y="5464"/>
                </a:moveTo>
                <a:lnTo>
                  <a:pt x="42803" y="5790"/>
                </a:lnTo>
                <a:lnTo>
                  <a:pt x="42463" y="5967"/>
                </a:lnTo>
                <a:lnTo>
                  <a:pt x="42286" y="5627"/>
                </a:lnTo>
                <a:lnTo>
                  <a:pt x="42626" y="5464"/>
                </a:lnTo>
                <a:close/>
                <a:moveTo>
                  <a:pt x="54411" y="5437"/>
                </a:moveTo>
                <a:cubicBezTo>
                  <a:pt x="54465" y="5546"/>
                  <a:pt x="54520" y="5682"/>
                  <a:pt x="54587" y="5804"/>
                </a:cubicBezTo>
                <a:lnTo>
                  <a:pt x="54261" y="5967"/>
                </a:lnTo>
                <a:lnTo>
                  <a:pt x="54085" y="5614"/>
                </a:lnTo>
                <a:lnTo>
                  <a:pt x="54411" y="5437"/>
                </a:lnTo>
                <a:close/>
                <a:moveTo>
                  <a:pt x="75193" y="5464"/>
                </a:moveTo>
                <a:lnTo>
                  <a:pt x="75370" y="5804"/>
                </a:lnTo>
                <a:lnTo>
                  <a:pt x="75030" y="5967"/>
                </a:lnTo>
                <a:lnTo>
                  <a:pt x="74867" y="5627"/>
                </a:lnTo>
                <a:lnTo>
                  <a:pt x="75193" y="5464"/>
                </a:lnTo>
                <a:close/>
                <a:moveTo>
                  <a:pt x="30896" y="5437"/>
                </a:moveTo>
                <a:lnTo>
                  <a:pt x="31059" y="5831"/>
                </a:lnTo>
                <a:lnTo>
                  <a:pt x="30706" y="5994"/>
                </a:lnTo>
                <a:lnTo>
                  <a:pt x="30529" y="5654"/>
                </a:lnTo>
                <a:cubicBezTo>
                  <a:pt x="30611" y="5641"/>
                  <a:pt x="30679" y="5614"/>
                  <a:pt x="30733" y="5573"/>
                </a:cubicBezTo>
                <a:cubicBezTo>
                  <a:pt x="30787" y="5532"/>
                  <a:pt x="30842" y="5491"/>
                  <a:pt x="30896" y="5437"/>
                </a:cubicBezTo>
                <a:close/>
                <a:moveTo>
                  <a:pt x="63422" y="5491"/>
                </a:moveTo>
                <a:cubicBezTo>
                  <a:pt x="63477" y="5614"/>
                  <a:pt x="63545" y="5722"/>
                  <a:pt x="63613" y="5845"/>
                </a:cubicBezTo>
                <a:lnTo>
                  <a:pt x="63273" y="6008"/>
                </a:lnTo>
                <a:lnTo>
                  <a:pt x="63096" y="5668"/>
                </a:lnTo>
                <a:lnTo>
                  <a:pt x="63422" y="5505"/>
                </a:lnTo>
                <a:lnTo>
                  <a:pt x="63422" y="5491"/>
                </a:lnTo>
                <a:close/>
                <a:moveTo>
                  <a:pt x="95989" y="5491"/>
                </a:moveTo>
                <a:lnTo>
                  <a:pt x="96166" y="5817"/>
                </a:lnTo>
                <a:lnTo>
                  <a:pt x="95840" y="5994"/>
                </a:lnTo>
                <a:lnTo>
                  <a:pt x="95840" y="6008"/>
                </a:lnTo>
                <a:cubicBezTo>
                  <a:pt x="95786" y="5899"/>
                  <a:pt x="95718" y="5777"/>
                  <a:pt x="95663" y="5668"/>
                </a:cubicBezTo>
                <a:lnTo>
                  <a:pt x="95989" y="5491"/>
                </a:lnTo>
                <a:close/>
                <a:moveTo>
                  <a:pt x="51652" y="5518"/>
                </a:moveTo>
                <a:cubicBezTo>
                  <a:pt x="51692" y="5627"/>
                  <a:pt x="51760" y="5750"/>
                  <a:pt x="51815" y="5858"/>
                </a:cubicBezTo>
                <a:lnTo>
                  <a:pt x="51475" y="6021"/>
                </a:lnTo>
                <a:lnTo>
                  <a:pt x="51312" y="5682"/>
                </a:lnTo>
                <a:lnTo>
                  <a:pt x="51652" y="5518"/>
                </a:lnTo>
                <a:close/>
                <a:moveTo>
                  <a:pt x="84219" y="5532"/>
                </a:moveTo>
                <a:cubicBezTo>
                  <a:pt x="84273" y="5641"/>
                  <a:pt x="84341" y="5750"/>
                  <a:pt x="84395" y="5872"/>
                </a:cubicBezTo>
                <a:lnTo>
                  <a:pt x="84055" y="6035"/>
                </a:lnTo>
                <a:cubicBezTo>
                  <a:pt x="84001" y="5926"/>
                  <a:pt x="83947" y="5804"/>
                  <a:pt x="83879" y="5695"/>
                </a:cubicBezTo>
                <a:lnTo>
                  <a:pt x="84219" y="5532"/>
                </a:lnTo>
                <a:close/>
                <a:moveTo>
                  <a:pt x="28123" y="5559"/>
                </a:moveTo>
                <a:lnTo>
                  <a:pt x="28300" y="5899"/>
                </a:lnTo>
                <a:lnTo>
                  <a:pt x="27960" y="6062"/>
                </a:lnTo>
                <a:lnTo>
                  <a:pt x="27797" y="5722"/>
                </a:lnTo>
                <a:lnTo>
                  <a:pt x="28123" y="5559"/>
                </a:lnTo>
                <a:close/>
                <a:moveTo>
                  <a:pt x="72448" y="5532"/>
                </a:moveTo>
                <a:lnTo>
                  <a:pt x="72611" y="5885"/>
                </a:lnTo>
                <a:lnTo>
                  <a:pt x="72298" y="6062"/>
                </a:lnTo>
                <a:lnTo>
                  <a:pt x="72121" y="5695"/>
                </a:lnTo>
                <a:lnTo>
                  <a:pt x="72448" y="5532"/>
                </a:lnTo>
                <a:close/>
                <a:moveTo>
                  <a:pt x="19112" y="5491"/>
                </a:moveTo>
                <a:lnTo>
                  <a:pt x="19288" y="5845"/>
                </a:lnTo>
                <a:lnTo>
                  <a:pt x="18949" y="6076"/>
                </a:lnTo>
                <a:lnTo>
                  <a:pt x="18772" y="5668"/>
                </a:lnTo>
                <a:lnTo>
                  <a:pt x="19112" y="5491"/>
                </a:lnTo>
                <a:close/>
                <a:moveTo>
                  <a:pt x="39908" y="5532"/>
                </a:moveTo>
                <a:lnTo>
                  <a:pt x="40085" y="5845"/>
                </a:lnTo>
                <a:lnTo>
                  <a:pt x="39731" y="6076"/>
                </a:lnTo>
                <a:lnTo>
                  <a:pt x="39554" y="5695"/>
                </a:lnTo>
                <a:lnTo>
                  <a:pt x="39908" y="5532"/>
                </a:lnTo>
                <a:close/>
                <a:moveTo>
                  <a:pt x="109042" y="5327"/>
                </a:moveTo>
                <a:cubicBezTo>
                  <a:pt x="108835" y="5327"/>
                  <a:pt x="108672" y="5499"/>
                  <a:pt x="108685" y="5695"/>
                </a:cubicBezTo>
                <a:cubicBezTo>
                  <a:pt x="108671" y="5899"/>
                  <a:pt x="108834" y="6062"/>
                  <a:pt x="109038" y="6076"/>
                </a:cubicBezTo>
                <a:cubicBezTo>
                  <a:pt x="109242" y="6076"/>
                  <a:pt x="109419" y="5913"/>
                  <a:pt x="109419" y="5709"/>
                </a:cubicBezTo>
                <a:cubicBezTo>
                  <a:pt x="109432" y="5505"/>
                  <a:pt x="109269" y="5328"/>
                  <a:pt x="109065" y="5328"/>
                </a:cubicBezTo>
                <a:cubicBezTo>
                  <a:pt x="109057" y="5328"/>
                  <a:pt x="109050" y="5327"/>
                  <a:pt x="109042" y="5327"/>
                </a:cubicBezTo>
                <a:close/>
                <a:moveTo>
                  <a:pt x="422" y="5804"/>
                </a:moveTo>
                <a:cubicBezTo>
                  <a:pt x="368" y="5804"/>
                  <a:pt x="327" y="5899"/>
                  <a:pt x="273" y="5940"/>
                </a:cubicBezTo>
                <a:cubicBezTo>
                  <a:pt x="314" y="5994"/>
                  <a:pt x="368" y="6076"/>
                  <a:pt x="422" y="6089"/>
                </a:cubicBezTo>
                <a:cubicBezTo>
                  <a:pt x="477" y="6089"/>
                  <a:pt x="531" y="6021"/>
                  <a:pt x="626" y="5953"/>
                </a:cubicBezTo>
                <a:cubicBezTo>
                  <a:pt x="545" y="5885"/>
                  <a:pt x="477" y="5804"/>
                  <a:pt x="422" y="5804"/>
                </a:cubicBezTo>
                <a:close/>
                <a:moveTo>
                  <a:pt x="16352" y="5573"/>
                </a:moveTo>
                <a:lnTo>
                  <a:pt x="16529" y="5913"/>
                </a:lnTo>
                <a:lnTo>
                  <a:pt x="16189" y="6089"/>
                </a:lnTo>
                <a:lnTo>
                  <a:pt x="16013" y="5750"/>
                </a:lnTo>
                <a:lnTo>
                  <a:pt x="16352" y="5573"/>
                </a:lnTo>
                <a:close/>
                <a:moveTo>
                  <a:pt x="48933" y="5573"/>
                </a:moveTo>
                <a:lnTo>
                  <a:pt x="49096" y="5913"/>
                </a:lnTo>
                <a:lnTo>
                  <a:pt x="48756" y="6089"/>
                </a:lnTo>
                <a:lnTo>
                  <a:pt x="48593" y="5750"/>
                </a:lnTo>
                <a:lnTo>
                  <a:pt x="48933" y="5573"/>
                </a:lnTo>
                <a:close/>
                <a:moveTo>
                  <a:pt x="93244" y="5559"/>
                </a:moveTo>
                <a:cubicBezTo>
                  <a:pt x="93298" y="5682"/>
                  <a:pt x="93353" y="5804"/>
                  <a:pt x="93407" y="5926"/>
                </a:cubicBezTo>
                <a:lnTo>
                  <a:pt x="93094" y="6089"/>
                </a:lnTo>
                <a:lnTo>
                  <a:pt x="92918" y="5736"/>
                </a:lnTo>
                <a:lnTo>
                  <a:pt x="93244" y="5559"/>
                </a:lnTo>
                <a:close/>
                <a:moveTo>
                  <a:pt x="105015" y="5532"/>
                </a:moveTo>
                <a:lnTo>
                  <a:pt x="105219" y="5899"/>
                </a:lnTo>
                <a:lnTo>
                  <a:pt x="104852" y="6089"/>
                </a:lnTo>
                <a:lnTo>
                  <a:pt x="104661" y="5736"/>
                </a:lnTo>
                <a:lnTo>
                  <a:pt x="105015" y="5532"/>
                </a:lnTo>
                <a:close/>
                <a:moveTo>
                  <a:pt x="60704" y="5559"/>
                </a:moveTo>
                <a:lnTo>
                  <a:pt x="60881" y="5872"/>
                </a:lnTo>
                <a:lnTo>
                  <a:pt x="60527" y="6103"/>
                </a:lnTo>
                <a:cubicBezTo>
                  <a:pt x="60473" y="5994"/>
                  <a:pt x="60405" y="5858"/>
                  <a:pt x="60351" y="5722"/>
                </a:cubicBezTo>
                <a:lnTo>
                  <a:pt x="60704" y="5559"/>
                </a:lnTo>
                <a:close/>
                <a:moveTo>
                  <a:pt x="25418" y="5627"/>
                </a:moveTo>
                <a:lnTo>
                  <a:pt x="25582" y="5940"/>
                </a:lnTo>
                <a:lnTo>
                  <a:pt x="25228" y="6117"/>
                </a:lnTo>
                <a:lnTo>
                  <a:pt x="25052" y="5790"/>
                </a:lnTo>
                <a:lnTo>
                  <a:pt x="25418" y="5627"/>
                </a:lnTo>
                <a:close/>
                <a:moveTo>
                  <a:pt x="37149" y="5586"/>
                </a:moveTo>
                <a:lnTo>
                  <a:pt x="37325" y="5953"/>
                </a:lnTo>
                <a:lnTo>
                  <a:pt x="36999" y="6117"/>
                </a:lnTo>
                <a:lnTo>
                  <a:pt x="36836" y="5763"/>
                </a:lnTo>
                <a:lnTo>
                  <a:pt x="37149" y="5586"/>
                </a:lnTo>
                <a:close/>
                <a:moveTo>
                  <a:pt x="69729" y="5614"/>
                </a:moveTo>
                <a:lnTo>
                  <a:pt x="69892" y="5940"/>
                </a:lnTo>
                <a:lnTo>
                  <a:pt x="69553" y="6130"/>
                </a:lnTo>
                <a:lnTo>
                  <a:pt x="69389" y="5790"/>
                </a:lnTo>
                <a:lnTo>
                  <a:pt x="69729" y="5614"/>
                </a:lnTo>
                <a:close/>
                <a:moveTo>
                  <a:pt x="81500" y="5586"/>
                </a:moveTo>
                <a:lnTo>
                  <a:pt x="81677" y="5899"/>
                </a:lnTo>
                <a:lnTo>
                  <a:pt x="81323" y="6130"/>
                </a:lnTo>
                <a:lnTo>
                  <a:pt x="81147" y="5763"/>
                </a:lnTo>
                <a:lnTo>
                  <a:pt x="81500" y="5586"/>
                </a:lnTo>
                <a:close/>
                <a:moveTo>
                  <a:pt x="46215" y="5654"/>
                </a:moveTo>
                <a:lnTo>
                  <a:pt x="46391" y="5981"/>
                </a:lnTo>
                <a:lnTo>
                  <a:pt x="46024" y="6144"/>
                </a:lnTo>
                <a:lnTo>
                  <a:pt x="45848" y="5817"/>
                </a:lnTo>
                <a:lnTo>
                  <a:pt x="46215" y="5654"/>
                </a:lnTo>
                <a:close/>
                <a:moveTo>
                  <a:pt x="90512" y="5641"/>
                </a:moveTo>
                <a:lnTo>
                  <a:pt x="90689" y="5981"/>
                </a:lnTo>
                <a:lnTo>
                  <a:pt x="90362" y="6144"/>
                </a:lnTo>
                <a:cubicBezTo>
                  <a:pt x="90308" y="6049"/>
                  <a:pt x="90240" y="5926"/>
                  <a:pt x="90186" y="5817"/>
                </a:cubicBezTo>
                <a:lnTo>
                  <a:pt x="90512" y="5641"/>
                </a:lnTo>
                <a:close/>
                <a:moveTo>
                  <a:pt x="13648" y="5654"/>
                </a:moveTo>
                <a:lnTo>
                  <a:pt x="13811" y="5994"/>
                </a:lnTo>
                <a:lnTo>
                  <a:pt x="13471" y="6157"/>
                </a:lnTo>
                <a:lnTo>
                  <a:pt x="13308" y="5817"/>
                </a:lnTo>
                <a:lnTo>
                  <a:pt x="13648" y="5654"/>
                </a:lnTo>
                <a:close/>
                <a:moveTo>
                  <a:pt x="57958" y="5614"/>
                </a:moveTo>
                <a:cubicBezTo>
                  <a:pt x="57999" y="5722"/>
                  <a:pt x="58067" y="5858"/>
                  <a:pt x="58121" y="5981"/>
                </a:cubicBezTo>
                <a:lnTo>
                  <a:pt x="57809" y="6157"/>
                </a:lnTo>
                <a:lnTo>
                  <a:pt x="57632" y="5790"/>
                </a:lnTo>
                <a:lnTo>
                  <a:pt x="57958" y="5614"/>
                </a:lnTo>
                <a:close/>
                <a:moveTo>
                  <a:pt x="112599" y="5614"/>
                </a:moveTo>
                <a:cubicBezTo>
                  <a:pt x="112450" y="5614"/>
                  <a:pt x="112327" y="5722"/>
                  <a:pt x="112327" y="5872"/>
                </a:cubicBezTo>
                <a:cubicBezTo>
                  <a:pt x="112327" y="6035"/>
                  <a:pt x="112450" y="6157"/>
                  <a:pt x="112613" y="6157"/>
                </a:cubicBezTo>
                <a:cubicBezTo>
                  <a:pt x="112749" y="6144"/>
                  <a:pt x="112871" y="6021"/>
                  <a:pt x="112871" y="5872"/>
                </a:cubicBezTo>
                <a:cubicBezTo>
                  <a:pt x="112871" y="5736"/>
                  <a:pt x="112749" y="5614"/>
                  <a:pt x="112599" y="5614"/>
                </a:cubicBezTo>
                <a:close/>
                <a:moveTo>
                  <a:pt x="67011" y="5682"/>
                </a:moveTo>
                <a:lnTo>
                  <a:pt x="67188" y="6008"/>
                </a:lnTo>
                <a:lnTo>
                  <a:pt x="66821" y="6171"/>
                </a:lnTo>
                <a:lnTo>
                  <a:pt x="66657" y="5858"/>
                </a:lnTo>
                <a:lnTo>
                  <a:pt x="67011" y="5682"/>
                </a:lnTo>
                <a:close/>
                <a:moveTo>
                  <a:pt x="78755" y="5654"/>
                </a:moveTo>
                <a:lnTo>
                  <a:pt x="78972" y="6008"/>
                </a:lnTo>
                <a:lnTo>
                  <a:pt x="78605" y="6171"/>
                </a:lnTo>
                <a:lnTo>
                  <a:pt x="78428" y="5817"/>
                </a:lnTo>
                <a:lnTo>
                  <a:pt x="78755" y="5654"/>
                </a:lnTo>
                <a:close/>
                <a:moveTo>
                  <a:pt x="102310" y="5627"/>
                </a:moveTo>
                <a:lnTo>
                  <a:pt x="102487" y="5940"/>
                </a:lnTo>
                <a:lnTo>
                  <a:pt x="102120" y="6171"/>
                </a:lnTo>
                <a:lnTo>
                  <a:pt x="101956" y="5790"/>
                </a:lnTo>
                <a:lnTo>
                  <a:pt x="102310" y="5627"/>
                </a:lnTo>
                <a:close/>
                <a:moveTo>
                  <a:pt x="34444" y="5668"/>
                </a:moveTo>
                <a:lnTo>
                  <a:pt x="34607" y="6008"/>
                </a:lnTo>
                <a:lnTo>
                  <a:pt x="34267" y="6184"/>
                </a:lnTo>
                <a:cubicBezTo>
                  <a:pt x="34226" y="6076"/>
                  <a:pt x="34158" y="5953"/>
                  <a:pt x="34104" y="5845"/>
                </a:cubicBezTo>
                <a:lnTo>
                  <a:pt x="34444" y="5668"/>
                </a:lnTo>
                <a:close/>
                <a:moveTo>
                  <a:pt x="99551" y="5682"/>
                </a:moveTo>
                <a:lnTo>
                  <a:pt x="99714" y="6008"/>
                </a:lnTo>
                <a:lnTo>
                  <a:pt x="99388" y="6184"/>
                </a:lnTo>
                <a:cubicBezTo>
                  <a:pt x="99333" y="6076"/>
                  <a:pt x="99265" y="5953"/>
                  <a:pt x="99224" y="5858"/>
                </a:cubicBezTo>
                <a:lnTo>
                  <a:pt x="99551" y="5682"/>
                </a:lnTo>
                <a:close/>
                <a:moveTo>
                  <a:pt x="10929" y="5709"/>
                </a:moveTo>
                <a:lnTo>
                  <a:pt x="11092" y="6021"/>
                </a:lnTo>
                <a:lnTo>
                  <a:pt x="10739" y="6198"/>
                </a:lnTo>
                <a:lnTo>
                  <a:pt x="10562" y="5872"/>
                </a:lnTo>
                <a:lnTo>
                  <a:pt x="10929" y="5709"/>
                </a:lnTo>
                <a:close/>
                <a:moveTo>
                  <a:pt x="3141" y="5572"/>
                </a:moveTo>
                <a:cubicBezTo>
                  <a:pt x="2976" y="5572"/>
                  <a:pt x="2841" y="5691"/>
                  <a:pt x="2828" y="5858"/>
                </a:cubicBezTo>
                <a:cubicBezTo>
                  <a:pt x="2815" y="6035"/>
                  <a:pt x="2950" y="6184"/>
                  <a:pt x="3114" y="6198"/>
                </a:cubicBezTo>
                <a:cubicBezTo>
                  <a:pt x="3122" y="6199"/>
                  <a:pt x="3130" y="6199"/>
                  <a:pt x="3138" y="6199"/>
                </a:cubicBezTo>
                <a:cubicBezTo>
                  <a:pt x="3305" y="6199"/>
                  <a:pt x="3453" y="6068"/>
                  <a:pt x="3453" y="5899"/>
                </a:cubicBezTo>
                <a:cubicBezTo>
                  <a:pt x="3467" y="5736"/>
                  <a:pt x="3331" y="5586"/>
                  <a:pt x="3168" y="5573"/>
                </a:cubicBezTo>
                <a:cubicBezTo>
                  <a:pt x="3159" y="5572"/>
                  <a:pt x="3150" y="5572"/>
                  <a:pt x="3141" y="5572"/>
                </a:cubicBezTo>
                <a:close/>
                <a:moveTo>
                  <a:pt x="5914" y="5423"/>
                </a:moveTo>
                <a:cubicBezTo>
                  <a:pt x="5683" y="5423"/>
                  <a:pt x="5506" y="5600"/>
                  <a:pt x="5506" y="5817"/>
                </a:cubicBezTo>
                <a:cubicBezTo>
                  <a:pt x="5506" y="6035"/>
                  <a:pt x="5683" y="6198"/>
                  <a:pt x="5886" y="6212"/>
                </a:cubicBezTo>
                <a:cubicBezTo>
                  <a:pt x="6104" y="6212"/>
                  <a:pt x="6294" y="6049"/>
                  <a:pt x="6294" y="5831"/>
                </a:cubicBezTo>
                <a:cubicBezTo>
                  <a:pt x="6308" y="5614"/>
                  <a:pt x="6131" y="5423"/>
                  <a:pt x="5914" y="5423"/>
                </a:cubicBezTo>
                <a:close/>
                <a:moveTo>
                  <a:pt x="22673" y="5682"/>
                </a:moveTo>
                <a:lnTo>
                  <a:pt x="22836" y="6035"/>
                </a:lnTo>
                <a:lnTo>
                  <a:pt x="22510" y="6212"/>
                </a:lnTo>
                <a:lnTo>
                  <a:pt x="22347" y="5845"/>
                </a:lnTo>
                <a:lnTo>
                  <a:pt x="22673" y="5682"/>
                </a:lnTo>
                <a:close/>
                <a:moveTo>
                  <a:pt x="55226" y="5709"/>
                </a:moveTo>
                <a:lnTo>
                  <a:pt x="55403" y="6049"/>
                </a:lnTo>
                <a:lnTo>
                  <a:pt x="55063" y="6212"/>
                </a:lnTo>
                <a:lnTo>
                  <a:pt x="54900" y="5872"/>
                </a:lnTo>
                <a:lnTo>
                  <a:pt x="55226" y="5709"/>
                </a:lnTo>
                <a:close/>
                <a:moveTo>
                  <a:pt x="87807" y="5722"/>
                </a:moveTo>
                <a:lnTo>
                  <a:pt x="87970" y="6035"/>
                </a:lnTo>
                <a:lnTo>
                  <a:pt x="87617" y="6212"/>
                </a:lnTo>
                <a:lnTo>
                  <a:pt x="87440" y="5885"/>
                </a:lnTo>
                <a:lnTo>
                  <a:pt x="87807" y="5722"/>
                </a:lnTo>
                <a:close/>
                <a:moveTo>
                  <a:pt x="31712" y="5750"/>
                </a:moveTo>
                <a:lnTo>
                  <a:pt x="31888" y="6076"/>
                </a:lnTo>
                <a:lnTo>
                  <a:pt x="31521" y="6239"/>
                </a:lnTo>
                <a:lnTo>
                  <a:pt x="31358" y="5913"/>
                </a:lnTo>
                <a:lnTo>
                  <a:pt x="31712" y="5750"/>
                </a:lnTo>
                <a:close/>
                <a:moveTo>
                  <a:pt x="43455" y="5722"/>
                </a:moveTo>
                <a:cubicBezTo>
                  <a:pt x="43523" y="5831"/>
                  <a:pt x="43619" y="5967"/>
                  <a:pt x="43686" y="6076"/>
                </a:cubicBezTo>
                <a:lnTo>
                  <a:pt x="43306" y="6239"/>
                </a:lnTo>
                <a:lnTo>
                  <a:pt x="43129" y="5885"/>
                </a:lnTo>
                <a:lnTo>
                  <a:pt x="43455" y="5722"/>
                </a:lnTo>
                <a:close/>
                <a:moveTo>
                  <a:pt x="76036" y="5709"/>
                </a:moveTo>
                <a:cubicBezTo>
                  <a:pt x="76077" y="5831"/>
                  <a:pt x="76145" y="5953"/>
                  <a:pt x="76199" y="6076"/>
                </a:cubicBezTo>
                <a:lnTo>
                  <a:pt x="75873" y="6239"/>
                </a:lnTo>
                <a:cubicBezTo>
                  <a:pt x="75832" y="6117"/>
                  <a:pt x="75764" y="5994"/>
                  <a:pt x="75710" y="5872"/>
                </a:cubicBezTo>
                <a:lnTo>
                  <a:pt x="76036" y="5709"/>
                </a:lnTo>
                <a:close/>
                <a:moveTo>
                  <a:pt x="64252" y="5750"/>
                </a:moveTo>
                <a:cubicBezTo>
                  <a:pt x="64306" y="5858"/>
                  <a:pt x="64374" y="5967"/>
                  <a:pt x="64428" y="6076"/>
                </a:cubicBezTo>
                <a:lnTo>
                  <a:pt x="64102" y="6252"/>
                </a:lnTo>
                <a:lnTo>
                  <a:pt x="63925" y="5913"/>
                </a:lnTo>
                <a:lnTo>
                  <a:pt x="64252" y="5750"/>
                </a:lnTo>
                <a:close/>
                <a:moveTo>
                  <a:pt x="19941" y="5763"/>
                </a:moveTo>
                <a:lnTo>
                  <a:pt x="20118" y="6103"/>
                </a:lnTo>
                <a:lnTo>
                  <a:pt x="19778" y="6266"/>
                </a:lnTo>
                <a:lnTo>
                  <a:pt x="19601" y="5926"/>
                </a:lnTo>
                <a:lnTo>
                  <a:pt x="19941" y="5763"/>
                </a:lnTo>
                <a:close/>
                <a:moveTo>
                  <a:pt x="85048" y="5763"/>
                </a:moveTo>
                <a:lnTo>
                  <a:pt x="85224" y="6103"/>
                </a:lnTo>
                <a:lnTo>
                  <a:pt x="84885" y="6266"/>
                </a:lnTo>
                <a:lnTo>
                  <a:pt x="84708" y="5926"/>
                </a:lnTo>
                <a:lnTo>
                  <a:pt x="85048" y="5763"/>
                </a:lnTo>
                <a:close/>
                <a:moveTo>
                  <a:pt x="52508" y="5736"/>
                </a:moveTo>
                <a:lnTo>
                  <a:pt x="52685" y="6117"/>
                </a:lnTo>
                <a:lnTo>
                  <a:pt x="52331" y="6280"/>
                </a:lnTo>
                <a:lnTo>
                  <a:pt x="52154" y="5953"/>
                </a:lnTo>
                <a:lnTo>
                  <a:pt x="52508" y="5736"/>
                </a:lnTo>
                <a:close/>
                <a:moveTo>
                  <a:pt x="96819" y="5750"/>
                </a:moveTo>
                <a:lnTo>
                  <a:pt x="96982" y="6103"/>
                </a:lnTo>
                <a:lnTo>
                  <a:pt x="96669" y="6280"/>
                </a:lnTo>
                <a:cubicBezTo>
                  <a:pt x="96615" y="6157"/>
                  <a:pt x="96547" y="6021"/>
                  <a:pt x="96492" y="5913"/>
                </a:cubicBezTo>
                <a:lnTo>
                  <a:pt x="96819" y="5750"/>
                </a:lnTo>
                <a:close/>
                <a:moveTo>
                  <a:pt x="109881" y="5586"/>
                </a:moveTo>
                <a:cubicBezTo>
                  <a:pt x="109690" y="5586"/>
                  <a:pt x="109527" y="5736"/>
                  <a:pt x="109527" y="5926"/>
                </a:cubicBezTo>
                <a:cubicBezTo>
                  <a:pt x="109514" y="6130"/>
                  <a:pt x="109677" y="6293"/>
                  <a:pt x="109867" y="6293"/>
                </a:cubicBezTo>
                <a:cubicBezTo>
                  <a:pt x="110071" y="6293"/>
                  <a:pt x="110234" y="6144"/>
                  <a:pt x="110234" y="5940"/>
                </a:cubicBezTo>
                <a:cubicBezTo>
                  <a:pt x="110234" y="5750"/>
                  <a:pt x="110071" y="5586"/>
                  <a:pt x="109881" y="5586"/>
                </a:cubicBezTo>
                <a:close/>
                <a:moveTo>
                  <a:pt x="28966" y="5804"/>
                </a:moveTo>
                <a:lnTo>
                  <a:pt x="29143" y="6130"/>
                </a:lnTo>
                <a:lnTo>
                  <a:pt x="28803" y="6307"/>
                </a:lnTo>
                <a:lnTo>
                  <a:pt x="28626" y="5967"/>
                </a:lnTo>
                <a:lnTo>
                  <a:pt x="28966" y="5804"/>
                </a:lnTo>
                <a:close/>
                <a:moveTo>
                  <a:pt x="40723" y="5777"/>
                </a:moveTo>
                <a:lnTo>
                  <a:pt x="40900" y="6130"/>
                </a:lnTo>
                <a:lnTo>
                  <a:pt x="40574" y="6307"/>
                </a:lnTo>
                <a:lnTo>
                  <a:pt x="40411" y="5953"/>
                </a:lnTo>
                <a:lnTo>
                  <a:pt x="40723" y="5777"/>
                </a:lnTo>
                <a:close/>
                <a:moveTo>
                  <a:pt x="73304" y="5763"/>
                </a:moveTo>
                <a:lnTo>
                  <a:pt x="73467" y="6144"/>
                </a:lnTo>
                <a:lnTo>
                  <a:pt x="73114" y="6307"/>
                </a:lnTo>
                <a:lnTo>
                  <a:pt x="72951" y="5994"/>
                </a:lnTo>
                <a:lnTo>
                  <a:pt x="73304" y="5763"/>
                </a:lnTo>
                <a:close/>
                <a:moveTo>
                  <a:pt x="49762" y="5817"/>
                </a:moveTo>
                <a:lnTo>
                  <a:pt x="49925" y="6157"/>
                </a:lnTo>
                <a:lnTo>
                  <a:pt x="49586" y="6320"/>
                </a:lnTo>
                <a:lnTo>
                  <a:pt x="49422" y="5994"/>
                </a:lnTo>
                <a:lnTo>
                  <a:pt x="49762" y="5817"/>
                </a:lnTo>
                <a:close/>
                <a:moveTo>
                  <a:pt x="17182" y="5831"/>
                </a:moveTo>
                <a:lnTo>
                  <a:pt x="17358" y="6157"/>
                </a:lnTo>
                <a:lnTo>
                  <a:pt x="17032" y="6334"/>
                </a:lnTo>
                <a:lnTo>
                  <a:pt x="16855" y="6008"/>
                </a:lnTo>
                <a:lnTo>
                  <a:pt x="17182" y="5831"/>
                </a:lnTo>
                <a:close/>
                <a:moveTo>
                  <a:pt x="61533" y="5804"/>
                </a:moveTo>
                <a:cubicBezTo>
                  <a:pt x="61587" y="5913"/>
                  <a:pt x="61642" y="6049"/>
                  <a:pt x="61696" y="6171"/>
                </a:cubicBezTo>
                <a:lnTo>
                  <a:pt x="61370" y="6334"/>
                </a:lnTo>
                <a:lnTo>
                  <a:pt x="61207" y="5967"/>
                </a:lnTo>
                <a:lnTo>
                  <a:pt x="61533" y="5804"/>
                </a:lnTo>
                <a:close/>
                <a:moveTo>
                  <a:pt x="94100" y="5790"/>
                </a:moveTo>
                <a:cubicBezTo>
                  <a:pt x="94155" y="5899"/>
                  <a:pt x="94209" y="6035"/>
                  <a:pt x="94263" y="6171"/>
                </a:cubicBezTo>
                <a:lnTo>
                  <a:pt x="93910" y="6348"/>
                </a:lnTo>
                <a:lnTo>
                  <a:pt x="93747" y="6021"/>
                </a:lnTo>
                <a:cubicBezTo>
                  <a:pt x="93856" y="5953"/>
                  <a:pt x="93991" y="5872"/>
                  <a:pt x="94100" y="5804"/>
                </a:cubicBezTo>
                <a:lnTo>
                  <a:pt x="94100" y="5790"/>
                </a:lnTo>
                <a:close/>
                <a:moveTo>
                  <a:pt x="8184" y="5736"/>
                </a:moveTo>
                <a:cubicBezTo>
                  <a:pt x="8170" y="5936"/>
                  <a:pt x="8314" y="6058"/>
                  <a:pt x="8474" y="6165"/>
                </a:cubicBezTo>
                <a:lnTo>
                  <a:pt x="8474" y="6165"/>
                </a:lnTo>
                <a:cubicBezTo>
                  <a:pt x="8442" y="6158"/>
                  <a:pt x="8409" y="6154"/>
                  <a:pt x="8378" y="6154"/>
                </a:cubicBezTo>
                <a:cubicBezTo>
                  <a:pt x="8231" y="6154"/>
                  <a:pt x="8096" y="6232"/>
                  <a:pt x="8020" y="6361"/>
                </a:cubicBezTo>
                <a:lnTo>
                  <a:pt x="7803" y="5940"/>
                </a:lnTo>
                <a:lnTo>
                  <a:pt x="8184" y="5736"/>
                </a:lnTo>
                <a:close/>
                <a:moveTo>
                  <a:pt x="37978" y="5858"/>
                </a:moveTo>
                <a:cubicBezTo>
                  <a:pt x="38032" y="5967"/>
                  <a:pt x="38100" y="6076"/>
                  <a:pt x="38154" y="6184"/>
                </a:cubicBezTo>
                <a:lnTo>
                  <a:pt x="37828" y="6361"/>
                </a:lnTo>
                <a:lnTo>
                  <a:pt x="37652" y="6021"/>
                </a:lnTo>
                <a:lnTo>
                  <a:pt x="37978" y="5858"/>
                </a:lnTo>
                <a:close/>
                <a:moveTo>
                  <a:pt x="70545" y="5858"/>
                </a:moveTo>
                <a:lnTo>
                  <a:pt x="70721" y="6184"/>
                </a:lnTo>
                <a:lnTo>
                  <a:pt x="70382" y="6361"/>
                </a:lnTo>
                <a:lnTo>
                  <a:pt x="70205" y="6021"/>
                </a:lnTo>
                <a:lnTo>
                  <a:pt x="70545" y="5858"/>
                </a:lnTo>
                <a:close/>
                <a:moveTo>
                  <a:pt x="82316" y="5831"/>
                </a:moveTo>
                <a:cubicBezTo>
                  <a:pt x="82384" y="5953"/>
                  <a:pt x="82438" y="6076"/>
                  <a:pt x="82492" y="6198"/>
                </a:cubicBezTo>
                <a:lnTo>
                  <a:pt x="82166" y="6361"/>
                </a:lnTo>
                <a:cubicBezTo>
                  <a:pt x="82112" y="6239"/>
                  <a:pt x="82044" y="6117"/>
                  <a:pt x="81989" y="5994"/>
                </a:cubicBezTo>
                <a:lnTo>
                  <a:pt x="82316" y="5831"/>
                </a:lnTo>
                <a:close/>
                <a:moveTo>
                  <a:pt x="105871" y="5682"/>
                </a:moveTo>
                <a:lnTo>
                  <a:pt x="105871" y="5682"/>
                </a:lnTo>
                <a:cubicBezTo>
                  <a:pt x="105857" y="5885"/>
                  <a:pt x="105966" y="6076"/>
                  <a:pt x="106143" y="6157"/>
                </a:cubicBezTo>
                <a:cubicBezTo>
                  <a:pt x="106130" y="6156"/>
                  <a:pt x="106117" y="6156"/>
                  <a:pt x="106105" y="6156"/>
                </a:cubicBezTo>
                <a:cubicBezTo>
                  <a:pt x="105943" y="6156"/>
                  <a:pt x="105795" y="6235"/>
                  <a:pt x="105694" y="6361"/>
                </a:cubicBezTo>
                <a:cubicBezTo>
                  <a:pt x="105626" y="6225"/>
                  <a:pt x="105545" y="6089"/>
                  <a:pt x="105477" y="5953"/>
                </a:cubicBezTo>
                <a:cubicBezTo>
                  <a:pt x="105640" y="5940"/>
                  <a:pt x="105803" y="5845"/>
                  <a:pt x="105871" y="5682"/>
                </a:cubicBezTo>
                <a:close/>
                <a:moveTo>
                  <a:pt x="113428" y="5885"/>
                </a:moveTo>
                <a:cubicBezTo>
                  <a:pt x="113306" y="5899"/>
                  <a:pt x="113197" y="5994"/>
                  <a:pt x="113184" y="6117"/>
                </a:cubicBezTo>
                <a:cubicBezTo>
                  <a:pt x="113184" y="6252"/>
                  <a:pt x="113292" y="6361"/>
                  <a:pt x="113428" y="6361"/>
                </a:cubicBezTo>
                <a:cubicBezTo>
                  <a:pt x="113551" y="6361"/>
                  <a:pt x="113659" y="6266"/>
                  <a:pt x="113673" y="6130"/>
                </a:cubicBezTo>
                <a:cubicBezTo>
                  <a:pt x="113673" y="6008"/>
                  <a:pt x="113564" y="5899"/>
                  <a:pt x="113428" y="5885"/>
                </a:cubicBezTo>
                <a:close/>
                <a:moveTo>
                  <a:pt x="103125" y="5872"/>
                </a:moveTo>
                <a:lnTo>
                  <a:pt x="103302" y="6212"/>
                </a:lnTo>
                <a:lnTo>
                  <a:pt x="102962" y="6375"/>
                </a:lnTo>
                <a:cubicBezTo>
                  <a:pt x="102908" y="6266"/>
                  <a:pt x="102854" y="6144"/>
                  <a:pt x="102786" y="6049"/>
                </a:cubicBezTo>
                <a:lnTo>
                  <a:pt x="103125" y="5872"/>
                </a:lnTo>
                <a:close/>
                <a:moveTo>
                  <a:pt x="26234" y="5872"/>
                </a:moveTo>
                <a:lnTo>
                  <a:pt x="26397" y="6225"/>
                </a:lnTo>
                <a:lnTo>
                  <a:pt x="26044" y="6388"/>
                </a:lnTo>
                <a:lnTo>
                  <a:pt x="25881" y="6035"/>
                </a:lnTo>
                <a:lnTo>
                  <a:pt x="26234" y="5872"/>
                </a:lnTo>
                <a:close/>
                <a:moveTo>
                  <a:pt x="14463" y="5885"/>
                </a:moveTo>
                <a:lnTo>
                  <a:pt x="14640" y="6225"/>
                </a:lnTo>
                <a:lnTo>
                  <a:pt x="14300" y="6402"/>
                </a:lnTo>
                <a:lnTo>
                  <a:pt x="14123" y="6062"/>
                </a:lnTo>
                <a:lnTo>
                  <a:pt x="14463" y="5885"/>
                </a:lnTo>
                <a:close/>
                <a:moveTo>
                  <a:pt x="58787" y="5885"/>
                </a:moveTo>
                <a:lnTo>
                  <a:pt x="58964" y="6225"/>
                </a:lnTo>
                <a:lnTo>
                  <a:pt x="58624" y="6402"/>
                </a:lnTo>
                <a:lnTo>
                  <a:pt x="58448" y="6062"/>
                </a:lnTo>
                <a:lnTo>
                  <a:pt x="58787" y="5885"/>
                </a:lnTo>
                <a:close/>
                <a:moveTo>
                  <a:pt x="91355" y="5885"/>
                </a:moveTo>
                <a:lnTo>
                  <a:pt x="91531" y="6225"/>
                </a:lnTo>
                <a:lnTo>
                  <a:pt x="91191" y="6402"/>
                </a:lnTo>
                <a:lnTo>
                  <a:pt x="91015" y="6062"/>
                </a:lnTo>
                <a:lnTo>
                  <a:pt x="91355" y="5885"/>
                </a:lnTo>
                <a:close/>
                <a:moveTo>
                  <a:pt x="1251" y="5967"/>
                </a:moveTo>
                <a:cubicBezTo>
                  <a:pt x="1129" y="5967"/>
                  <a:pt x="1020" y="6062"/>
                  <a:pt x="1034" y="6184"/>
                </a:cubicBezTo>
                <a:cubicBezTo>
                  <a:pt x="1020" y="6307"/>
                  <a:pt x="1129" y="6416"/>
                  <a:pt x="1251" y="6416"/>
                </a:cubicBezTo>
                <a:cubicBezTo>
                  <a:pt x="1374" y="6416"/>
                  <a:pt x="1469" y="6320"/>
                  <a:pt x="1469" y="6198"/>
                </a:cubicBezTo>
                <a:cubicBezTo>
                  <a:pt x="1469" y="6076"/>
                  <a:pt x="1374" y="5967"/>
                  <a:pt x="1251" y="5967"/>
                </a:cubicBezTo>
                <a:close/>
                <a:moveTo>
                  <a:pt x="35259" y="5926"/>
                </a:moveTo>
                <a:lnTo>
                  <a:pt x="35436" y="6239"/>
                </a:lnTo>
                <a:lnTo>
                  <a:pt x="35096" y="6416"/>
                </a:lnTo>
                <a:lnTo>
                  <a:pt x="34919" y="6089"/>
                </a:lnTo>
                <a:lnTo>
                  <a:pt x="35259" y="5926"/>
                </a:lnTo>
                <a:close/>
                <a:moveTo>
                  <a:pt x="47030" y="5885"/>
                </a:moveTo>
                <a:lnTo>
                  <a:pt x="47193" y="6252"/>
                </a:lnTo>
                <a:lnTo>
                  <a:pt x="46853" y="6416"/>
                </a:lnTo>
                <a:lnTo>
                  <a:pt x="46677" y="6062"/>
                </a:lnTo>
                <a:lnTo>
                  <a:pt x="47030" y="5885"/>
                </a:lnTo>
                <a:close/>
                <a:moveTo>
                  <a:pt x="67840" y="5926"/>
                </a:moveTo>
                <a:lnTo>
                  <a:pt x="68017" y="6252"/>
                </a:lnTo>
                <a:lnTo>
                  <a:pt x="67650" y="6416"/>
                </a:lnTo>
                <a:cubicBezTo>
                  <a:pt x="67595" y="6320"/>
                  <a:pt x="67541" y="6198"/>
                  <a:pt x="67487" y="6089"/>
                </a:cubicBezTo>
                <a:lnTo>
                  <a:pt x="67840" y="5926"/>
                </a:lnTo>
                <a:close/>
                <a:moveTo>
                  <a:pt x="107146" y="5613"/>
                </a:moveTo>
                <a:cubicBezTo>
                  <a:pt x="107138" y="5613"/>
                  <a:pt x="107130" y="5613"/>
                  <a:pt x="107122" y="5614"/>
                </a:cubicBezTo>
                <a:cubicBezTo>
                  <a:pt x="106904" y="5614"/>
                  <a:pt x="106727" y="5790"/>
                  <a:pt x="106727" y="6008"/>
                </a:cubicBezTo>
                <a:cubicBezTo>
                  <a:pt x="106727" y="6239"/>
                  <a:pt x="106904" y="6416"/>
                  <a:pt x="107135" y="6416"/>
                </a:cubicBezTo>
                <a:cubicBezTo>
                  <a:pt x="107353" y="6416"/>
                  <a:pt x="107543" y="6225"/>
                  <a:pt x="107529" y="6008"/>
                </a:cubicBezTo>
                <a:cubicBezTo>
                  <a:pt x="107529" y="5785"/>
                  <a:pt x="107365" y="5613"/>
                  <a:pt x="107146" y="5613"/>
                </a:cubicBezTo>
                <a:close/>
                <a:moveTo>
                  <a:pt x="79584" y="5899"/>
                </a:moveTo>
                <a:lnTo>
                  <a:pt x="79760" y="6266"/>
                </a:lnTo>
                <a:lnTo>
                  <a:pt x="79434" y="6429"/>
                </a:lnTo>
                <a:lnTo>
                  <a:pt x="79217" y="6076"/>
                </a:lnTo>
                <a:lnTo>
                  <a:pt x="79584" y="5899"/>
                </a:lnTo>
                <a:close/>
                <a:moveTo>
                  <a:pt x="56055" y="5953"/>
                </a:moveTo>
                <a:lnTo>
                  <a:pt x="56219" y="6266"/>
                </a:lnTo>
                <a:lnTo>
                  <a:pt x="55892" y="6443"/>
                </a:lnTo>
                <a:lnTo>
                  <a:pt x="55729" y="6117"/>
                </a:lnTo>
                <a:lnTo>
                  <a:pt x="56055" y="5953"/>
                </a:lnTo>
                <a:close/>
                <a:moveTo>
                  <a:pt x="88622" y="5953"/>
                </a:moveTo>
                <a:lnTo>
                  <a:pt x="88622" y="5967"/>
                </a:lnTo>
                <a:cubicBezTo>
                  <a:pt x="88677" y="6062"/>
                  <a:pt x="88745" y="6184"/>
                  <a:pt x="88799" y="6280"/>
                </a:cubicBezTo>
                <a:lnTo>
                  <a:pt x="88432" y="6443"/>
                </a:lnTo>
                <a:cubicBezTo>
                  <a:pt x="88391" y="6348"/>
                  <a:pt x="88323" y="6225"/>
                  <a:pt x="88269" y="6130"/>
                </a:cubicBezTo>
                <a:lnTo>
                  <a:pt x="88622" y="5953"/>
                </a:lnTo>
                <a:close/>
                <a:moveTo>
                  <a:pt x="100380" y="5926"/>
                </a:moveTo>
                <a:lnTo>
                  <a:pt x="100556" y="6280"/>
                </a:lnTo>
                <a:lnTo>
                  <a:pt x="100230" y="6456"/>
                </a:lnTo>
                <a:lnTo>
                  <a:pt x="100054" y="6089"/>
                </a:lnTo>
                <a:lnTo>
                  <a:pt x="100380" y="5926"/>
                </a:lnTo>
                <a:close/>
                <a:moveTo>
                  <a:pt x="11731" y="5953"/>
                </a:moveTo>
                <a:lnTo>
                  <a:pt x="11908" y="6307"/>
                </a:lnTo>
                <a:lnTo>
                  <a:pt x="11554" y="6470"/>
                </a:lnTo>
                <a:lnTo>
                  <a:pt x="11378" y="6117"/>
                </a:lnTo>
                <a:lnTo>
                  <a:pt x="11731" y="5953"/>
                </a:lnTo>
                <a:close/>
                <a:moveTo>
                  <a:pt x="23488" y="5953"/>
                </a:moveTo>
                <a:lnTo>
                  <a:pt x="23665" y="6293"/>
                </a:lnTo>
                <a:lnTo>
                  <a:pt x="23325" y="6470"/>
                </a:lnTo>
                <a:lnTo>
                  <a:pt x="23149" y="6130"/>
                </a:lnTo>
                <a:lnTo>
                  <a:pt x="23488" y="5953"/>
                </a:lnTo>
                <a:close/>
                <a:moveTo>
                  <a:pt x="3970" y="5790"/>
                </a:moveTo>
                <a:cubicBezTo>
                  <a:pt x="3780" y="5790"/>
                  <a:pt x="3630" y="5940"/>
                  <a:pt x="3630" y="6130"/>
                </a:cubicBezTo>
                <a:cubicBezTo>
                  <a:pt x="3617" y="6320"/>
                  <a:pt x="3780" y="6483"/>
                  <a:pt x="3970" y="6483"/>
                </a:cubicBezTo>
                <a:cubicBezTo>
                  <a:pt x="4160" y="6483"/>
                  <a:pt x="4310" y="6320"/>
                  <a:pt x="4310" y="6144"/>
                </a:cubicBezTo>
                <a:cubicBezTo>
                  <a:pt x="4310" y="5940"/>
                  <a:pt x="4160" y="5790"/>
                  <a:pt x="3970" y="5790"/>
                </a:cubicBezTo>
                <a:close/>
                <a:moveTo>
                  <a:pt x="32541" y="5981"/>
                </a:moveTo>
                <a:lnTo>
                  <a:pt x="32718" y="6307"/>
                </a:lnTo>
                <a:lnTo>
                  <a:pt x="32351" y="6483"/>
                </a:lnTo>
                <a:lnTo>
                  <a:pt x="32187" y="6157"/>
                </a:lnTo>
                <a:lnTo>
                  <a:pt x="32541" y="5981"/>
                </a:lnTo>
                <a:close/>
                <a:moveTo>
                  <a:pt x="44285" y="5967"/>
                </a:moveTo>
                <a:lnTo>
                  <a:pt x="44461" y="6320"/>
                </a:lnTo>
                <a:lnTo>
                  <a:pt x="44149" y="6497"/>
                </a:lnTo>
                <a:lnTo>
                  <a:pt x="43918" y="6130"/>
                </a:lnTo>
                <a:lnTo>
                  <a:pt x="44285" y="5967"/>
                </a:lnTo>
                <a:close/>
                <a:moveTo>
                  <a:pt x="76852" y="5994"/>
                </a:moveTo>
                <a:lnTo>
                  <a:pt x="77028" y="6320"/>
                </a:lnTo>
                <a:lnTo>
                  <a:pt x="76688" y="6497"/>
                </a:lnTo>
                <a:lnTo>
                  <a:pt x="76525" y="6157"/>
                </a:lnTo>
                <a:lnTo>
                  <a:pt x="76852" y="5994"/>
                </a:lnTo>
                <a:close/>
                <a:moveTo>
                  <a:pt x="65067" y="5981"/>
                </a:moveTo>
                <a:cubicBezTo>
                  <a:pt x="65135" y="6117"/>
                  <a:pt x="65189" y="6239"/>
                  <a:pt x="65257" y="6348"/>
                </a:cubicBezTo>
                <a:lnTo>
                  <a:pt x="64931" y="6511"/>
                </a:lnTo>
                <a:lnTo>
                  <a:pt x="64754" y="6157"/>
                </a:lnTo>
                <a:lnTo>
                  <a:pt x="65067" y="5981"/>
                </a:lnTo>
                <a:close/>
                <a:moveTo>
                  <a:pt x="53337" y="6021"/>
                </a:moveTo>
                <a:cubicBezTo>
                  <a:pt x="53391" y="6130"/>
                  <a:pt x="53459" y="6252"/>
                  <a:pt x="53514" y="6348"/>
                </a:cubicBezTo>
                <a:lnTo>
                  <a:pt x="53147" y="6524"/>
                </a:lnTo>
                <a:lnTo>
                  <a:pt x="52970" y="6198"/>
                </a:lnTo>
                <a:lnTo>
                  <a:pt x="53337" y="6021"/>
                </a:lnTo>
                <a:close/>
                <a:moveTo>
                  <a:pt x="110696" y="5858"/>
                </a:moveTo>
                <a:cubicBezTo>
                  <a:pt x="110506" y="5858"/>
                  <a:pt x="110357" y="5994"/>
                  <a:pt x="110357" y="6184"/>
                </a:cubicBezTo>
                <a:cubicBezTo>
                  <a:pt x="110357" y="6375"/>
                  <a:pt x="110506" y="6524"/>
                  <a:pt x="110696" y="6524"/>
                </a:cubicBezTo>
                <a:cubicBezTo>
                  <a:pt x="110873" y="6524"/>
                  <a:pt x="111036" y="6375"/>
                  <a:pt x="111036" y="6184"/>
                </a:cubicBezTo>
                <a:cubicBezTo>
                  <a:pt x="111023" y="6008"/>
                  <a:pt x="110887" y="5858"/>
                  <a:pt x="110696" y="5858"/>
                </a:cubicBezTo>
                <a:close/>
                <a:moveTo>
                  <a:pt x="20770" y="6021"/>
                </a:moveTo>
                <a:lnTo>
                  <a:pt x="20933" y="6348"/>
                </a:lnTo>
                <a:lnTo>
                  <a:pt x="20593" y="6538"/>
                </a:lnTo>
                <a:lnTo>
                  <a:pt x="20430" y="6198"/>
                </a:lnTo>
                <a:lnTo>
                  <a:pt x="20770" y="6021"/>
                </a:lnTo>
                <a:close/>
                <a:moveTo>
                  <a:pt x="97648" y="6021"/>
                </a:moveTo>
                <a:lnTo>
                  <a:pt x="97824" y="6361"/>
                </a:lnTo>
                <a:lnTo>
                  <a:pt x="97485" y="6538"/>
                </a:lnTo>
                <a:lnTo>
                  <a:pt x="97308" y="6198"/>
                </a:lnTo>
                <a:lnTo>
                  <a:pt x="97648" y="6021"/>
                </a:lnTo>
                <a:close/>
                <a:moveTo>
                  <a:pt x="74133" y="6062"/>
                </a:moveTo>
                <a:lnTo>
                  <a:pt x="74310" y="6388"/>
                </a:lnTo>
                <a:lnTo>
                  <a:pt x="73943" y="6551"/>
                </a:lnTo>
                <a:lnTo>
                  <a:pt x="73780" y="6239"/>
                </a:lnTo>
                <a:lnTo>
                  <a:pt x="74133" y="6062"/>
                </a:lnTo>
                <a:close/>
                <a:moveTo>
                  <a:pt x="85877" y="6021"/>
                </a:moveTo>
                <a:lnTo>
                  <a:pt x="86040" y="6375"/>
                </a:lnTo>
                <a:lnTo>
                  <a:pt x="85727" y="6551"/>
                </a:lnTo>
                <a:lnTo>
                  <a:pt x="85551" y="6184"/>
                </a:lnTo>
                <a:lnTo>
                  <a:pt x="85877" y="6021"/>
                </a:lnTo>
                <a:close/>
                <a:moveTo>
                  <a:pt x="41580" y="6062"/>
                </a:moveTo>
                <a:lnTo>
                  <a:pt x="41743" y="6402"/>
                </a:lnTo>
                <a:lnTo>
                  <a:pt x="41403" y="6565"/>
                </a:lnTo>
                <a:lnTo>
                  <a:pt x="41240" y="6225"/>
                </a:lnTo>
                <a:lnTo>
                  <a:pt x="41580" y="6062"/>
                </a:lnTo>
                <a:close/>
                <a:moveTo>
                  <a:pt x="8972" y="5981"/>
                </a:moveTo>
                <a:lnTo>
                  <a:pt x="9162" y="6388"/>
                </a:lnTo>
                <a:lnTo>
                  <a:pt x="8809" y="6579"/>
                </a:lnTo>
                <a:cubicBezTo>
                  <a:pt x="8795" y="6388"/>
                  <a:pt x="8673" y="6225"/>
                  <a:pt x="8496" y="6171"/>
                </a:cubicBezTo>
                <a:cubicBezTo>
                  <a:pt x="8496" y="6171"/>
                  <a:pt x="8496" y="6171"/>
                  <a:pt x="8496" y="6171"/>
                </a:cubicBezTo>
                <a:lnTo>
                  <a:pt x="8496" y="6171"/>
                </a:lnTo>
                <a:cubicBezTo>
                  <a:pt x="8682" y="6170"/>
                  <a:pt x="8866" y="6153"/>
                  <a:pt x="8972" y="5981"/>
                </a:cubicBezTo>
                <a:close/>
                <a:moveTo>
                  <a:pt x="29782" y="6049"/>
                </a:moveTo>
                <a:lnTo>
                  <a:pt x="29958" y="6416"/>
                </a:lnTo>
                <a:lnTo>
                  <a:pt x="29632" y="6579"/>
                </a:lnTo>
                <a:lnTo>
                  <a:pt x="29455" y="6225"/>
                </a:lnTo>
                <a:lnTo>
                  <a:pt x="29782" y="6049"/>
                </a:lnTo>
                <a:close/>
                <a:moveTo>
                  <a:pt x="18024" y="6076"/>
                </a:moveTo>
                <a:lnTo>
                  <a:pt x="18201" y="6416"/>
                </a:lnTo>
                <a:lnTo>
                  <a:pt x="17861" y="6592"/>
                </a:lnTo>
                <a:lnTo>
                  <a:pt x="17685" y="6252"/>
                </a:lnTo>
                <a:lnTo>
                  <a:pt x="18024" y="6076"/>
                </a:lnTo>
                <a:close/>
                <a:moveTo>
                  <a:pt x="62362" y="6103"/>
                </a:moveTo>
                <a:cubicBezTo>
                  <a:pt x="62417" y="6198"/>
                  <a:pt x="62471" y="6320"/>
                  <a:pt x="62525" y="6429"/>
                </a:cubicBezTo>
                <a:lnTo>
                  <a:pt x="62199" y="6592"/>
                </a:lnTo>
                <a:lnTo>
                  <a:pt x="62199" y="6579"/>
                </a:lnTo>
                <a:cubicBezTo>
                  <a:pt x="62145" y="6470"/>
                  <a:pt x="62077" y="6361"/>
                  <a:pt x="62022" y="6266"/>
                </a:cubicBezTo>
                <a:lnTo>
                  <a:pt x="62362" y="6103"/>
                </a:lnTo>
                <a:close/>
                <a:moveTo>
                  <a:pt x="94929" y="6089"/>
                </a:moveTo>
                <a:lnTo>
                  <a:pt x="95106" y="6416"/>
                </a:lnTo>
                <a:lnTo>
                  <a:pt x="94739" y="6592"/>
                </a:lnTo>
                <a:lnTo>
                  <a:pt x="94562" y="6266"/>
                </a:lnTo>
                <a:lnTo>
                  <a:pt x="94929" y="6089"/>
                </a:lnTo>
                <a:close/>
                <a:moveTo>
                  <a:pt x="114278" y="6224"/>
                </a:moveTo>
                <a:cubicBezTo>
                  <a:pt x="114271" y="6224"/>
                  <a:pt x="114264" y="6224"/>
                  <a:pt x="114257" y="6225"/>
                </a:cubicBezTo>
                <a:cubicBezTo>
                  <a:pt x="114149" y="6225"/>
                  <a:pt x="114067" y="6307"/>
                  <a:pt x="114067" y="6416"/>
                </a:cubicBezTo>
                <a:cubicBezTo>
                  <a:pt x="114067" y="6511"/>
                  <a:pt x="114162" y="6592"/>
                  <a:pt x="114257" y="6592"/>
                </a:cubicBezTo>
                <a:cubicBezTo>
                  <a:pt x="114353" y="6592"/>
                  <a:pt x="114448" y="6524"/>
                  <a:pt x="114448" y="6416"/>
                </a:cubicBezTo>
                <a:cubicBezTo>
                  <a:pt x="114461" y="6314"/>
                  <a:pt x="114378" y="6224"/>
                  <a:pt x="114278" y="6224"/>
                </a:cubicBezTo>
                <a:close/>
                <a:moveTo>
                  <a:pt x="83172" y="6103"/>
                </a:moveTo>
                <a:lnTo>
                  <a:pt x="83335" y="6443"/>
                </a:lnTo>
                <a:lnTo>
                  <a:pt x="82995" y="6606"/>
                </a:lnTo>
                <a:cubicBezTo>
                  <a:pt x="82941" y="6511"/>
                  <a:pt x="82887" y="6388"/>
                  <a:pt x="82832" y="6280"/>
                </a:cubicBezTo>
                <a:lnTo>
                  <a:pt x="83172" y="6103"/>
                </a:lnTo>
                <a:close/>
                <a:moveTo>
                  <a:pt x="38807" y="6117"/>
                </a:moveTo>
                <a:cubicBezTo>
                  <a:pt x="38861" y="6212"/>
                  <a:pt x="38929" y="6334"/>
                  <a:pt x="38984" y="6443"/>
                </a:cubicBezTo>
                <a:lnTo>
                  <a:pt x="38657" y="6606"/>
                </a:lnTo>
                <a:lnTo>
                  <a:pt x="38657" y="6619"/>
                </a:lnTo>
                <a:cubicBezTo>
                  <a:pt x="38589" y="6497"/>
                  <a:pt x="38535" y="6388"/>
                  <a:pt x="38467" y="6280"/>
                </a:cubicBezTo>
                <a:lnTo>
                  <a:pt x="38807" y="6117"/>
                </a:lnTo>
                <a:close/>
                <a:moveTo>
                  <a:pt x="50578" y="6089"/>
                </a:moveTo>
                <a:lnTo>
                  <a:pt x="50754" y="6443"/>
                </a:lnTo>
                <a:lnTo>
                  <a:pt x="50428" y="6619"/>
                </a:lnTo>
                <a:cubicBezTo>
                  <a:pt x="50374" y="6511"/>
                  <a:pt x="50320" y="6375"/>
                  <a:pt x="50252" y="6252"/>
                </a:cubicBezTo>
                <a:lnTo>
                  <a:pt x="50578" y="6089"/>
                </a:lnTo>
                <a:close/>
                <a:moveTo>
                  <a:pt x="71374" y="6103"/>
                </a:moveTo>
                <a:cubicBezTo>
                  <a:pt x="71442" y="6212"/>
                  <a:pt x="71496" y="6334"/>
                  <a:pt x="71551" y="6429"/>
                </a:cubicBezTo>
                <a:lnTo>
                  <a:pt x="71211" y="6619"/>
                </a:lnTo>
                <a:lnTo>
                  <a:pt x="71048" y="6293"/>
                </a:lnTo>
                <a:lnTo>
                  <a:pt x="71374" y="6103"/>
                </a:lnTo>
                <a:close/>
                <a:moveTo>
                  <a:pt x="27063" y="6157"/>
                </a:moveTo>
                <a:lnTo>
                  <a:pt x="27240" y="6483"/>
                </a:lnTo>
                <a:lnTo>
                  <a:pt x="26873" y="6647"/>
                </a:lnTo>
                <a:lnTo>
                  <a:pt x="26710" y="6320"/>
                </a:lnTo>
                <a:lnTo>
                  <a:pt x="27063" y="6157"/>
                </a:lnTo>
                <a:close/>
                <a:moveTo>
                  <a:pt x="59603" y="6144"/>
                </a:moveTo>
                <a:cubicBezTo>
                  <a:pt x="59657" y="6239"/>
                  <a:pt x="59725" y="6361"/>
                  <a:pt x="59766" y="6483"/>
                </a:cubicBezTo>
                <a:lnTo>
                  <a:pt x="59440" y="6647"/>
                </a:lnTo>
                <a:lnTo>
                  <a:pt x="59263" y="6307"/>
                </a:lnTo>
                <a:lnTo>
                  <a:pt x="59603" y="6144"/>
                </a:lnTo>
                <a:close/>
                <a:moveTo>
                  <a:pt x="80413" y="6144"/>
                </a:moveTo>
                <a:lnTo>
                  <a:pt x="80576" y="6483"/>
                </a:lnTo>
                <a:lnTo>
                  <a:pt x="80236" y="6647"/>
                </a:lnTo>
                <a:lnTo>
                  <a:pt x="80073" y="6307"/>
                </a:lnTo>
                <a:lnTo>
                  <a:pt x="80413" y="6144"/>
                </a:lnTo>
                <a:close/>
                <a:moveTo>
                  <a:pt x="92184" y="6130"/>
                </a:moveTo>
                <a:cubicBezTo>
                  <a:pt x="92238" y="6239"/>
                  <a:pt x="92292" y="6348"/>
                  <a:pt x="92347" y="6456"/>
                </a:cubicBezTo>
                <a:lnTo>
                  <a:pt x="92021" y="6633"/>
                </a:lnTo>
                <a:lnTo>
                  <a:pt x="92021" y="6647"/>
                </a:lnTo>
                <a:cubicBezTo>
                  <a:pt x="91966" y="6538"/>
                  <a:pt x="91898" y="6416"/>
                  <a:pt x="91844" y="6293"/>
                </a:cubicBezTo>
                <a:lnTo>
                  <a:pt x="92184" y="6130"/>
                </a:lnTo>
                <a:close/>
                <a:moveTo>
                  <a:pt x="103955" y="6103"/>
                </a:moveTo>
                <a:lnTo>
                  <a:pt x="104145" y="6483"/>
                </a:lnTo>
                <a:lnTo>
                  <a:pt x="103805" y="6647"/>
                </a:lnTo>
                <a:lnTo>
                  <a:pt x="103615" y="6280"/>
                </a:lnTo>
                <a:lnTo>
                  <a:pt x="103955" y="6103"/>
                </a:lnTo>
                <a:close/>
                <a:moveTo>
                  <a:pt x="47859" y="6171"/>
                </a:moveTo>
                <a:lnTo>
                  <a:pt x="48036" y="6497"/>
                </a:lnTo>
                <a:lnTo>
                  <a:pt x="47669" y="6660"/>
                </a:lnTo>
                <a:lnTo>
                  <a:pt x="47506" y="6348"/>
                </a:lnTo>
                <a:lnTo>
                  <a:pt x="47859" y="6171"/>
                </a:lnTo>
                <a:close/>
                <a:moveTo>
                  <a:pt x="15292" y="6144"/>
                </a:moveTo>
                <a:lnTo>
                  <a:pt x="15455" y="6511"/>
                </a:lnTo>
                <a:lnTo>
                  <a:pt x="15129" y="6674"/>
                </a:lnTo>
                <a:lnTo>
                  <a:pt x="14966" y="6320"/>
                </a:lnTo>
                <a:lnTo>
                  <a:pt x="15292" y="6144"/>
                </a:lnTo>
                <a:close/>
                <a:moveTo>
                  <a:pt x="36075" y="6157"/>
                </a:moveTo>
                <a:cubicBezTo>
                  <a:pt x="36143" y="6280"/>
                  <a:pt x="36224" y="6402"/>
                  <a:pt x="36306" y="6524"/>
                </a:cubicBezTo>
                <a:lnTo>
                  <a:pt x="35925" y="6687"/>
                </a:lnTo>
                <a:lnTo>
                  <a:pt x="35762" y="6334"/>
                </a:lnTo>
                <a:lnTo>
                  <a:pt x="36075" y="6157"/>
                </a:lnTo>
                <a:close/>
                <a:moveTo>
                  <a:pt x="56885" y="6198"/>
                </a:moveTo>
                <a:lnTo>
                  <a:pt x="57061" y="6524"/>
                </a:lnTo>
                <a:lnTo>
                  <a:pt x="56721" y="6687"/>
                </a:lnTo>
                <a:lnTo>
                  <a:pt x="56558" y="6361"/>
                </a:lnTo>
                <a:lnTo>
                  <a:pt x="56885" y="6198"/>
                </a:lnTo>
                <a:close/>
                <a:moveTo>
                  <a:pt x="107941" y="5898"/>
                </a:moveTo>
                <a:cubicBezTo>
                  <a:pt x="107733" y="5898"/>
                  <a:pt x="107557" y="6071"/>
                  <a:pt x="107557" y="6293"/>
                </a:cubicBezTo>
                <a:cubicBezTo>
                  <a:pt x="107557" y="6497"/>
                  <a:pt x="107720" y="6674"/>
                  <a:pt x="107937" y="6687"/>
                </a:cubicBezTo>
                <a:cubicBezTo>
                  <a:pt x="108155" y="6687"/>
                  <a:pt x="108345" y="6524"/>
                  <a:pt x="108345" y="6307"/>
                </a:cubicBezTo>
                <a:cubicBezTo>
                  <a:pt x="108358" y="6076"/>
                  <a:pt x="108182" y="5899"/>
                  <a:pt x="107964" y="5899"/>
                </a:cubicBezTo>
                <a:cubicBezTo>
                  <a:pt x="107956" y="5899"/>
                  <a:pt x="107949" y="5898"/>
                  <a:pt x="107941" y="5898"/>
                </a:cubicBezTo>
                <a:close/>
                <a:moveTo>
                  <a:pt x="24318" y="6184"/>
                </a:moveTo>
                <a:lnTo>
                  <a:pt x="24494" y="6511"/>
                </a:lnTo>
                <a:lnTo>
                  <a:pt x="24154" y="6701"/>
                </a:lnTo>
                <a:lnTo>
                  <a:pt x="23978" y="6361"/>
                </a:lnTo>
                <a:lnTo>
                  <a:pt x="24318" y="6184"/>
                </a:lnTo>
                <a:close/>
                <a:moveTo>
                  <a:pt x="68642" y="6171"/>
                </a:moveTo>
                <a:cubicBezTo>
                  <a:pt x="68696" y="6280"/>
                  <a:pt x="68764" y="6402"/>
                  <a:pt x="68819" y="6524"/>
                </a:cubicBezTo>
                <a:lnTo>
                  <a:pt x="68465" y="6701"/>
                </a:lnTo>
                <a:lnTo>
                  <a:pt x="68288" y="6348"/>
                </a:lnTo>
                <a:lnTo>
                  <a:pt x="68642" y="6171"/>
                </a:lnTo>
                <a:close/>
                <a:moveTo>
                  <a:pt x="101209" y="6184"/>
                </a:moveTo>
                <a:lnTo>
                  <a:pt x="101386" y="6524"/>
                </a:lnTo>
                <a:lnTo>
                  <a:pt x="101046" y="6701"/>
                </a:lnTo>
                <a:lnTo>
                  <a:pt x="100869" y="6361"/>
                </a:lnTo>
                <a:lnTo>
                  <a:pt x="101209" y="6184"/>
                </a:lnTo>
                <a:close/>
                <a:moveTo>
                  <a:pt x="12574" y="6239"/>
                </a:moveTo>
                <a:lnTo>
                  <a:pt x="12737" y="6551"/>
                </a:lnTo>
                <a:lnTo>
                  <a:pt x="12384" y="6728"/>
                </a:lnTo>
                <a:lnTo>
                  <a:pt x="12207" y="6402"/>
                </a:lnTo>
                <a:lnTo>
                  <a:pt x="12574" y="6239"/>
                </a:lnTo>
                <a:close/>
                <a:moveTo>
                  <a:pt x="45114" y="6212"/>
                </a:moveTo>
                <a:lnTo>
                  <a:pt x="45277" y="6551"/>
                </a:lnTo>
                <a:lnTo>
                  <a:pt x="44951" y="6728"/>
                </a:lnTo>
                <a:cubicBezTo>
                  <a:pt x="44896" y="6619"/>
                  <a:pt x="44828" y="6497"/>
                  <a:pt x="44787" y="6388"/>
                </a:cubicBezTo>
                <a:lnTo>
                  <a:pt x="45114" y="6212"/>
                </a:lnTo>
                <a:close/>
                <a:moveTo>
                  <a:pt x="77681" y="6225"/>
                </a:moveTo>
                <a:lnTo>
                  <a:pt x="77857" y="6565"/>
                </a:lnTo>
                <a:lnTo>
                  <a:pt x="77518" y="6728"/>
                </a:lnTo>
                <a:lnTo>
                  <a:pt x="77355" y="6388"/>
                </a:lnTo>
                <a:lnTo>
                  <a:pt x="77681" y="6225"/>
                </a:lnTo>
                <a:close/>
                <a:moveTo>
                  <a:pt x="89452" y="6212"/>
                </a:moveTo>
                <a:lnTo>
                  <a:pt x="89628" y="6565"/>
                </a:lnTo>
                <a:lnTo>
                  <a:pt x="89275" y="6728"/>
                </a:lnTo>
                <a:lnTo>
                  <a:pt x="89098" y="6375"/>
                </a:lnTo>
                <a:lnTo>
                  <a:pt x="89452" y="6212"/>
                </a:lnTo>
                <a:close/>
                <a:moveTo>
                  <a:pt x="2070" y="6197"/>
                </a:moveTo>
                <a:cubicBezTo>
                  <a:pt x="1919" y="6197"/>
                  <a:pt x="1809" y="6315"/>
                  <a:pt x="1809" y="6470"/>
                </a:cubicBezTo>
                <a:cubicBezTo>
                  <a:pt x="1809" y="6619"/>
                  <a:pt x="1917" y="6728"/>
                  <a:pt x="2067" y="6742"/>
                </a:cubicBezTo>
                <a:cubicBezTo>
                  <a:pt x="2217" y="6742"/>
                  <a:pt x="2339" y="6619"/>
                  <a:pt x="2352" y="6470"/>
                </a:cubicBezTo>
                <a:cubicBezTo>
                  <a:pt x="2352" y="6320"/>
                  <a:pt x="2244" y="6198"/>
                  <a:pt x="2094" y="6198"/>
                </a:cubicBezTo>
                <a:cubicBezTo>
                  <a:pt x="2086" y="6197"/>
                  <a:pt x="2078" y="6197"/>
                  <a:pt x="2070" y="6197"/>
                </a:cubicBezTo>
                <a:close/>
                <a:moveTo>
                  <a:pt x="21599" y="6252"/>
                </a:moveTo>
                <a:lnTo>
                  <a:pt x="21776" y="6579"/>
                </a:lnTo>
                <a:lnTo>
                  <a:pt x="21436" y="6755"/>
                </a:lnTo>
                <a:lnTo>
                  <a:pt x="21273" y="6416"/>
                </a:lnTo>
                <a:lnTo>
                  <a:pt x="21599" y="6252"/>
                </a:lnTo>
                <a:close/>
                <a:moveTo>
                  <a:pt x="33370" y="6239"/>
                </a:moveTo>
                <a:lnTo>
                  <a:pt x="33533" y="6592"/>
                </a:lnTo>
                <a:lnTo>
                  <a:pt x="33180" y="6755"/>
                </a:lnTo>
                <a:lnTo>
                  <a:pt x="33017" y="6402"/>
                </a:lnTo>
                <a:lnTo>
                  <a:pt x="33370" y="6239"/>
                </a:lnTo>
                <a:close/>
                <a:moveTo>
                  <a:pt x="65910" y="6252"/>
                </a:moveTo>
                <a:lnTo>
                  <a:pt x="66087" y="6579"/>
                </a:lnTo>
                <a:lnTo>
                  <a:pt x="65747" y="6769"/>
                </a:lnTo>
                <a:cubicBezTo>
                  <a:pt x="65692" y="6660"/>
                  <a:pt x="65638" y="6538"/>
                  <a:pt x="65584" y="6429"/>
                </a:cubicBezTo>
                <a:lnTo>
                  <a:pt x="65910" y="6252"/>
                </a:lnTo>
                <a:close/>
                <a:moveTo>
                  <a:pt x="98463" y="6252"/>
                </a:moveTo>
                <a:cubicBezTo>
                  <a:pt x="98531" y="6361"/>
                  <a:pt x="98599" y="6483"/>
                  <a:pt x="98654" y="6579"/>
                </a:cubicBezTo>
                <a:lnTo>
                  <a:pt x="98314" y="6769"/>
                </a:lnTo>
                <a:cubicBezTo>
                  <a:pt x="98273" y="6660"/>
                  <a:pt x="98205" y="6538"/>
                  <a:pt x="98151" y="6429"/>
                </a:cubicBezTo>
                <a:lnTo>
                  <a:pt x="98463" y="6252"/>
                </a:lnTo>
                <a:close/>
                <a:moveTo>
                  <a:pt x="4813" y="6035"/>
                </a:moveTo>
                <a:cubicBezTo>
                  <a:pt x="4609" y="6035"/>
                  <a:pt x="4432" y="6184"/>
                  <a:pt x="4432" y="6388"/>
                </a:cubicBezTo>
                <a:cubicBezTo>
                  <a:pt x="4419" y="6598"/>
                  <a:pt x="4583" y="6770"/>
                  <a:pt x="4777" y="6770"/>
                </a:cubicBezTo>
                <a:cubicBezTo>
                  <a:pt x="4784" y="6770"/>
                  <a:pt x="4792" y="6769"/>
                  <a:pt x="4799" y="6769"/>
                </a:cubicBezTo>
                <a:cubicBezTo>
                  <a:pt x="4807" y="6769"/>
                  <a:pt x="4815" y="6770"/>
                  <a:pt x="4823" y="6770"/>
                </a:cubicBezTo>
                <a:cubicBezTo>
                  <a:pt x="5016" y="6770"/>
                  <a:pt x="5179" y="6611"/>
                  <a:pt x="5166" y="6416"/>
                </a:cubicBezTo>
                <a:cubicBezTo>
                  <a:pt x="5180" y="6212"/>
                  <a:pt x="5017" y="6035"/>
                  <a:pt x="4813" y="6035"/>
                </a:cubicBezTo>
                <a:close/>
                <a:moveTo>
                  <a:pt x="42395" y="6293"/>
                </a:moveTo>
                <a:lnTo>
                  <a:pt x="42572" y="6619"/>
                </a:lnTo>
                <a:lnTo>
                  <a:pt x="42232" y="6783"/>
                </a:lnTo>
                <a:lnTo>
                  <a:pt x="42055" y="6456"/>
                </a:lnTo>
                <a:lnTo>
                  <a:pt x="42395" y="6293"/>
                </a:lnTo>
                <a:close/>
                <a:moveTo>
                  <a:pt x="111539" y="6157"/>
                </a:moveTo>
                <a:cubicBezTo>
                  <a:pt x="111362" y="6157"/>
                  <a:pt x="111226" y="6293"/>
                  <a:pt x="111226" y="6470"/>
                </a:cubicBezTo>
                <a:cubicBezTo>
                  <a:pt x="111213" y="6633"/>
                  <a:pt x="111362" y="6783"/>
                  <a:pt x="111525" y="6783"/>
                </a:cubicBezTo>
                <a:cubicBezTo>
                  <a:pt x="111702" y="6783"/>
                  <a:pt x="111838" y="6647"/>
                  <a:pt x="111838" y="6470"/>
                </a:cubicBezTo>
                <a:cubicBezTo>
                  <a:pt x="111838" y="6293"/>
                  <a:pt x="111702" y="6157"/>
                  <a:pt x="111539" y="6157"/>
                </a:cubicBezTo>
                <a:close/>
                <a:moveTo>
                  <a:pt x="9815" y="6293"/>
                </a:moveTo>
                <a:lnTo>
                  <a:pt x="9991" y="6619"/>
                </a:lnTo>
                <a:lnTo>
                  <a:pt x="9651" y="6796"/>
                </a:lnTo>
                <a:lnTo>
                  <a:pt x="9475" y="6456"/>
                </a:lnTo>
                <a:lnTo>
                  <a:pt x="9815" y="6293"/>
                </a:lnTo>
                <a:close/>
                <a:moveTo>
                  <a:pt x="54166" y="6266"/>
                </a:moveTo>
                <a:lnTo>
                  <a:pt x="54329" y="6633"/>
                </a:lnTo>
                <a:lnTo>
                  <a:pt x="53976" y="6796"/>
                </a:lnTo>
                <a:lnTo>
                  <a:pt x="53813" y="6443"/>
                </a:lnTo>
                <a:lnTo>
                  <a:pt x="54166" y="6266"/>
                </a:lnTo>
                <a:close/>
                <a:moveTo>
                  <a:pt x="86706" y="6293"/>
                </a:moveTo>
                <a:lnTo>
                  <a:pt x="86883" y="6633"/>
                </a:lnTo>
                <a:lnTo>
                  <a:pt x="86543" y="6796"/>
                </a:lnTo>
                <a:lnTo>
                  <a:pt x="86380" y="6470"/>
                </a:lnTo>
                <a:lnTo>
                  <a:pt x="86706" y="6293"/>
                </a:lnTo>
                <a:close/>
                <a:moveTo>
                  <a:pt x="74949" y="6293"/>
                </a:moveTo>
                <a:lnTo>
                  <a:pt x="75180" y="6647"/>
                </a:lnTo>
                <a:lnTo>
                  <a:pt x="74772" y="6810"/>
                </a:lnTo>
                <a:lnTo>
                  <a:pt x="74609" y="6470"/>
                </a:lnTo>
                <a:lnTo>
                  <a:pt x="74949" y="6293"/>
                </a:lnTo>
                <a:close/>
                <a:moveTo>
                  <a:pt x="115087" y="6538"/>
                </a:moveTo>
                <a:cubicBezTo>
                  <a:pt x="115046" y="6579"/>
                  <a:pt x="114991" y="6606"/>
                  <a:pt x="114978" y="6647"/>
                </a:cubicBezTo>
                <a:cubicBezTo>
                  <a:pt x="114964" y="6701"/>
                  <a:pt x="115032" y="6728"/>
                  <a:pt x="115073" y="6810"/>
                </a:cubicBezTo>
                <a:cubicBezTo>
                  <a:pt x="115127" y="6742"/>
                  <a:pt x="115182" y="6701"/>
                  <a:pt x="115182" y="6660"/>
                </a:cubicBezTo>
                <a:cubicBezTo>
                  <a:pt x="115182" y="6619"/>
                  <a:pt x="115127" y="6579"/>
                  <a:pt x="115087" y="6538"/>
                </a:cubicBezTo>
                <a:close/>
                <a:moveTo>
                  <a:pt x="30624" y="6320"/>
                </a:moveTo>
                <a:lnTo>
                  <a:pt x="30787" y="6647"/>
                </a:lnTo>
                <a:lnTo>
                  <a:pt x="30448" y="6823"/>
                </a:lnTo>
                <a:lnTo>
                  <a:pt x="30285" y="6497"/>
                </a:lnTo>
                <a:lnTo>
                  <a:pt x="30624" y="6320"/>
                </a:lnTo>
                <a:close/>
                <a:moveTo>
                  <a:pt x="95758" y="6320"/>
                </a:moveTo>
                <a:lnTo>
                  <a:pt x="95935" y="6647"/>
                </a:lnTo>
                <a:lnTo>
                  <a:pt x="95568" y="6823"/>
                </a:lnTo>
                <a:lnTo>
                  <a:pt x="95405" y="6497"/>
                </a:lnTo>
                <a:lnTo>
                  <a:pt x="95758" y="6320"/>
                </a:lnTo>
                <a:close/>
                <a:moveTo>
                  <a:pt x="63178" y="6320"/>
                </a:moveTo>
                <a:cubicBezTo>
                  <a:pt x="63232" y="6429"/>
                  <a:pt x="63300" y="6538"/>
                  <a:pt x="63368" y="6660"/>
                </a:cubicBezTo>
                <a:cubicBezTo>
                  <a:pt x="63259" y="6715"/>
                  <a:pt x="63137" y="6769"/>
                  <a:pt x="63028" y="6837"/>
                </a:cubicBezTo>
                <a:lnTo>
                  <a:pt x="62852" y="6497"/>
                </a:lnTo>
                <a:lnTo>
                  <a:pt x="63178" y="6320"/>
                </a:lnTo>
                <a:close/>
                <a:moveTo>
                  <a:pt x="18867" y="6280"/>
                </a:moveTo>
                <a:lnTo>
                  <a:pt x="19030" y="6687"/>
                </a:lnTo>
                <a:lnTo>
                  <a:pt x="18690" y="6850"/>
                </a:lnTo>
                <a:lnTo>
                  <a:pt x="18514" y="6497"/>
                </a:lnTo>
                <a:lnTo>
                  <a:pt x="18867" y="6280"/>
                </a:lnTo>
                <a:close/>
                <a:moveTo>
                  <a:pt x="51420" y="6361"/>
                </a:moveTo>
                <a:lnTo>
                  <a:pt x="51584" y="6687"/>
                </a:lnTo>
                <a:lnTo>
                  <a:pt x="51257" y="6864"/>
                </a:lnTo>
                <a:lnTo>
                  <a:pt x="51081" y="6524"/>
                </a:lnTo>
                <a:lnTo>
                  <a:pt x="51420" y="6361"/>
                </a:lnTo>
                <a:close/>
                <a:moveTo>
                  <a:pt x="83974" y="6348"/>
                </a:moveTo>
                <a:lnTo>
                  <a:pt x="84151" y="6674"/>
                </a:lnTo>
                <a:lnTo>
                  <a:pt x="83824" y="6864"/>
                </a:lnTo>
                <a:lnTo>
                  <a:pt x="83648" y="6524"/>
                </a:lnTo>
                <a:lnTo>
                  <a:pt x="83974" y="6348"/>
                </a:lnTo>
                <a:close/>
                <a:moveTo>
                  <a:pt x="178" y="6660"/>
                </a:moveTo>
                <a:cubicBezTo>
                  <a:pt x="137" y="6660"/>
                  <a:pt x="69" y="6728"/>
                  <a:pt x="69" y="6755"/>
                </a:cubicBezTo>
                <a:cubicBezTo>
                  <a:pt x="83" y="6810"/>
                  <a:pt x="123" y="6850"/>
                  <a:pt x="178" y="6878"/>
                </a:cubicBezTo>
                <a:cubicBezTo>
                  <a:pt x="181" y="6879"/>
                  <a:pt x="185" y="6879"/>
                  <a:pt x="188" y="6879"/>
                </a:cubicBezTo>
                <a:cubicBezTo>
                  <a:pt x="226" y="6879"/>
                  <a:pt x="266" y="6819"/>
                  <a:pt x="341" y="6769"/>
                </a:cubicBezTo>
                <a:cubicBezTo>
                  <a:pt x="273" y="6728"/>
                  <a:pt x="218" y="6674"/>
                  <a:pt x="178" y="6660"/>
                </a:cubicBezTo>
                <a:close/>
                <a:moveTo>
                  <a:pt x="39690" y="6293"/>
                </a:moveTo>
                <a:cubicBezTo>
                  <a:pt x="39677" y="6470"/>
                  <a:pt x="39772" y="6647"/>
                  <a:pt x="39935" y="6715"/>
                </a:cubicBezTo>
                <a:cubicBezTo>
                  <a:pt x="39840" y="6728"/>
                  <a:pt x="39758" y="6742"/>
                  <a:pt x="39677" y="6769"/>
                </a:cubicBezTo>
                <a:cubicBezTo>
                  <a:pt x="39609" y="6810"/>
                  <a:pt x="39541" y="6850"/>
                  <a:pt x="39473" y="6891"/>
                </a:cubicBezTo>
                <a:lnTo>
                  <a:pt x="39310" y="6538"/>
                </a:lnTo>
                <a:lnTo>
                  <a:pt x="39690" y="6293"/>
                </a:lnTo>
                <a:close/>
                <a:moveTo>
                  <a:pt x="60459" y="6348"/>
                </a:moveTo>
                <a:cubicBezTo>
                  <a:pt x="60514" y="6456"/>
                  <a:pt x="60568" y="6592"/>
                  <a:pt x="60622" y="6715"/>
                </a:cubicBezTo>
                <a:lnTo>
                  <a:pt x="60269" y="6891"/>
                </a:lnTo>
                <a:lnTo>
                  <a:pt x="60092" y="6579"/>
                </a:lnTo>
                <a:cubicBezTo>
                  <a:pt x="60215" y="6497"/>
                  <a:pt x="60337" y="6416"/>
                  <a:pt x="60459" y="6348"/>
                </a:cubicBezTo>
                <a:close/>
                <a:moveTo>
                  <a:pt x="72203" y="6361"/>
                </a:moveTo>
                <a:lnTo>
                  <a:pt x="72380" y="6715"/>
                </a:lnTo>
                <a:lnTo>
                  <a:pt x="72054" y="6891"/>
                </a:lnTo>
                <a:cubicBezTo>
                  <a:pt x="71999" y="6769"/>
                  <a:pt x="71931" y="6647"/>
                  <a:pt x="71890" y="6524"/>
                </a:cubicBezTo>
                <a:lnTo>
                  <a:pt x="72203" y="6361"/>
                </a:lnTo>
                <a:close/>
                <a:moveTo>
                  <a:pt x="104784" y="6361"/>
                </a:moveTo>
                <a:lnTo>
                  <a:pt x="104974" y="6715"/>
                </a:lnTo>
                <a:lnTo>
                  <a:pt x="104621" y="6891"/>
                </a:lnTo>
                <a:cubicBezTo>
                  <a:pt x="104566" y="6796"/>
                  <a:pt x="104498" y="6674"/>
                  <a:pt x="104444" y="6551"/>
                </a:cubicBezTo>
                <a:lnTo>
                  <a:pt x="104784" y="6361"/>
                </a:lnTo>
                <a:close/>
                <a:moveTo>
                  <a:pt x="108793" y="6144"/>
                </a:moveTo>
                <a:cubicBezTo>
                  <a:pt x="108576" y="6144"/>
                  <a:pt x="108399" y="6320"/>
                  <a:pt x="108399" y="6524"/>
                </a:cubicBezTo>
                <a:cubicBezTo>
                  <a:pt x="108399" y="6742"/>
                  <a:pt x="108576" y="6905"/>
                  <a:pt x="108780" y="6905"/>
                </a:cubicBezTo>
                <a:cubicBezTo>
                  <a:pt x="108984" y="6905"/>
                  <a:pt x="109160" y="6742"/>
                  <a:pt x="109160" y="6538"/>
                </a:cubicBezTo>
                <a:cubicBezTo>
                  <a:pt x="109160" y="6320"/>
                  <a:pt x="108997" y="6157"/>
                  <a:pt x="108793" y="6144"/>
                </a:cubicBezTo>
                <a:close/>
                <a:moveTo>
                  <a:pt x="16108" y="6416"/>
                </a:moveTo>
                <a:lnTo>
                  <a:pt x="16285" y="6742"/>
                </a:lnTo>
                <a:lnTo>
                  <a:pt x="15958" y="6918"/>
                </a:lnTo>
                <a:lnTo>
                  <a:pt x="15782" y="6579"/>
                </a:lnTo>
                <a:lnTo>
                  <a:pt x="16108" y="6416"/>
                </a:lnTo>
                <a:close/>
                <a:moveTo>
                  <a:pt x="81255" y="6375"/>
                </a:moveTo>
                <a:lnTo>
                  <a:pt x="81419" y="6742"/>
                </a:lnTo>
                <a:lnTo>
                  <a:pt x="81065" y="6918"/>
                </a:lnTo>
                <a:lnTo>
                  <a:pt x="80902" y="6592"/>
                </a:lnTo>
                <a:lnTo>
                  <a:pt x="81255" y="6375"/>
                </a:lnTo>
                <a:close/>
                <a:moveTo>
                  <a:pt x="93013" y="6388"/>
                </a:moveTo>
                <a:cubicBezTo>
                  <a:pt x="93054" y="6497"/>
                  <a:pt x="93122" y="6619"/>
                  <a:pt x="93176" y="6742"/>
                </a:cubicBezTo>
                <a:lnTo>
                  <a:pt x="92850" y="6918"/>
                </a:lnTo>
                <a:lnTo>
                  <a:pt x="92687" y="6551"/>
                </a:lnTo>
                <a:lnTo>
                  <a:pt x="93013" y="6388"/>
                </a:lnTo>
                <a:close/>
                <a:moveTo>
                  <a:pt x="27892" y="6388"/>
                </a:moveTo>
                <a:lnTo>
                  <a:pt x="28055" y="6701"/>
                </a:lnTo>
                <a:lnTo>
                  <a:pt x="27702" y="6932"/>
                </a:lnTo>
                <a:lnTo>
                  <a:pt x="27539" y="6551"/>
                </a:lnTo>
                <a:lnTo>
                  <a:pt x="27892" y="6388"/>
                </a:lnTo>
                <a:close/>
                <a:moveTo>
                  <a:pt x="25147" y="6443"/>
                </a:moveTo>
                <a:lnTo>
                  <a:pt x="25310" y="6769"/>
                </a:lnTo>
                <a:lnTo>
                  <a:pt x="24970" y="6946"/>
                </a:lnTo>
                <a:lnTo>
                  <a:pt x="24807" y="6619"/>
                </a:lnTo>
                <a:lnTo>
                  <a:pt x="25147" y="6443"/>
                </a:lnTo>
                <a:close/>
                <a:moveTo>
                  <a:pt x="36918" y="6416"/>
                </a:moveTo>
                <a:lnTo>
                  <a:pt x="37081" y="6769"/>
                </a:lnTo>
                <a:lnTo>
                  <a:pt x="36768" y="6946"/>
                </a:lnTo>
                <a:lnTo>
                  <a:pt x="36537" y="6592"/>
                </a:lnTo>
                <a:lnTo>
                  <a:pt x="36918" y="6416"/>
                </a:lnTo>
                <a:close/>
                <a:moveTo>
                  <a:pt x="102052" y="6402"/>
                </a:moveTo>
                <a:cubicBezTo>
                  <a:pt x="102106" y="6511"/>
                  <a:pt x="102160" y="6647"/>
                  <a:pt x="102215" y="6783"/>
                </a:cubicBezTo>
                <a:lnTo>
                  <a:pt x="101861" y="6946"/>
                </a:lnTo>
                <a:lnTo>
                  <a:pt x="101698" y="6633"/>
                </a:lnTo>
                <a:lnTo>
                  <a:pt x="102052" y="6402"/>
                </a:lnTo>
                <a:close/>
                <a:moveTo>
                  <a:pt x="13403" y="6470"/>
                </a:moveTo>
                <a:lnTo>
                  <a:pt x="13566" y="6796"/>
                </a:lnTo>
                <a:lnTo>
                  <a:pt x="13213" y="6959"/>
                </a:lnTo>
                <a:lnTo>
                  <a:pt x="13036" y="6647"/>
                </a:lnTo>
                <a:lnTo>
                  <a:pt x="13403" y="6470"/>
                </a:lnTo>
                <a:close/>
                <a:moveTo>
                  <a:pt x="48688" y="6416"/>
                </a:moveTo>
                <a:lnTo>
                  <a:pt x="48865" y="6728"/>
                </a:lnTo>
                <a:lnTo>
                  <a:pt x="48498" y="6959"/>
                </a:lnTo>
                <a:lnTo>
                  <a:pt x="48335" y="6592"/>
                </a:lnTo>
                <a:lnTo>
                  <a:pt x="48688" y="6416"/>
                </a:lnTo>
                <a:close/>
                <a:moveTo>
                  <a:pt x="45943" y="6470"/>
                </a:moveTo>
                <a:lnTo>
                  <a:pt x="46106" y="6810"/>
                </a:lnTo>
                <a:lnTo>
                  <a:pt x="45766" y="6973"/>
                </a:lnTo>
                <a:lnTo>
                  <a:pt x="45603" y="6647"/>
                </a:lnTo>
                <a:lnTo>
                  <a:pt x="45943" y="6470"/>
                </a:lnTo>
                <a:close/>
                <a:moveTo>
                  <a:pt x="57714" y="6443"/>
                </a:moveTo>
                <a:lnTo>
                  <a:pt x="57890" y="6796"/>
                </a:lnTo>
                <a:lnTo>
                  <a:pt x="57564" y="6973"/>
                </a:lnTo>
                <a:cubicBezTo>
                  <a:pt x="57510" y="6864"/>
                  <a:pt x="57455" y="6742"/>
                  <a:pt x="57387" y="6606"/>
                </a:cubicBezTo>
                <a:lnTo>
                  <a:pt x="57714" y="6443"/>
                </a:lnTo>
                <a:close/>
                <a:moveTo>
                  <a:pt x="69485" y="6443"/>
                </a:moveTo>
                <a:lnTo>
                  <a:pt x="69648" y="6769"/>
                </a:lnTo>
                <a:lnTo>
                  <a:pt x="69308" y="6986"/>
                </a:lnTo>
                <a:lnTo>
                  <a:pt x="69131" y="6619"/>
                </a:lnTo>
                <a:lnTo>
                  <a:pt x="69485" y="6443"/>
                </a:lnTo>
                <a:close/>
                <a:moveTo>
                  <a:pt x="112346" y="6428"/>
                </a:moveTo>
                <a:cubicBezTo>
                  <a:pt x="112193" y="6428"/>
                  <a:pt x="112070" y="6558"/>
                  <a:pt x="112083" y="6701"/>
                </a:cubicBezTo>
                <a:cubicBezTo>
                  <a:pt x="112069" y="6850"/>
                  <a:pt x="112205" y="6986"/>
                  <a:pt x="112355" y="6986"/>
                </a:cubicBezTo>
                <a:cubicBezTo>
                  <a:pt x="112504" y="6986"/>
                  <a:pt x="112640" y="6864"/>
                  <a:pt x="112640" y="6715"/>
                </a:cubicBezTo>
                <a:cubicBezTo>
                  <a:pt x="112640" y="6551"/>
                  <a:pt x="112518" y="6429"/>
                  <a:pt x="112368" y="6429"/>
                </a:cubicBezTo>
                <a:cubicBezTo>
                  <a:pt x="112361" y="6428"/>
                  <a:pt x="112353" y="6428"/>
                  <a:pt x="112346" y="6428"/>
                </a:cubicBezTo>
                <a:close/>
                <a:moveTo>
                  <a:pt x="34186" y="6497"/>
                </a:moveTo>
                <a:lnTo>
                  <a:pt x="34362" y="6823"/>
                </a:lnTo>
                <a:lnTo>
                  <a:pt x="33995" y="7000"/>
                </a:lnTo>
                <a:lnTo>
                  <a:pt x="33832" y="6674"/>
                </a:lnTo>
                <a:lnTo>
                  <a:pt x="34186" y="6497"/>
                </a:lnTo>
                <a:close/>
                <a:moveTo>
                  <a:pt x="78496" y="6470"/>
                </a:moveTo>
                <a:lnTo>
                  <a:pt x="78659" y="6837"/>
                </a:lnTo>
                <a:lnTo>
                  <a:pt x="78333" y="7000"/>
                </a:lnTo>
                <a:cubicBezTo>
                  <a:pt x="78292" y="6891"/>
                  <a:pt x="78224" y="6769"/>
                  <a:pt x="78170" y="6647"/>
                </a:cubicBezTo>
                <a:lnTo>
                  <a:pt x="78496" y="6470"/>
                </a:lnTo>
                <a:close/>
                <a:moveTo>
                  <a:pt x="66739" y="6511"/>
                </a:moveTo>
                <a:cubicBezTo>
                  <a:pt x="66780" y="6606"/>
                  <a:pt x="66848" y="6728"/>
                  <a:pt x="66902" y="6837"/>
                </a:cubicBezTo>
                <a:lnTo>
                  <a:pt x="66576" y="7014"/>
                </a:lnTo>
                <a:lnTo>
                  <a:pt x="66413" y="6674"/>
                </a:lnTo>
                <a:lnTo>
                  <a:pt x="66739" y="6511"/>
                </a:lnTo>
                <a:close/>
                <a:moveTo>
                  <a:pt x="99306" y="6497"/>
                </a:moveTo>
                <a:cubicBezTo>
                  <a:pt x="99360" y="6606"/>
                  <a:pt x="99415" y="6728"/>
                  <a:pt x="99483" y="6837"/>
                </a:cubicBezTo>
                <a:lnTo>
                  <a:pt x="99143" y="7014"/>
                </a:lnTo>
                <a:cubicBezTo>
                  <a:pt x="99089" y="6905"/>
                  <a:pt x="99034" y="6796"/>
                  <a:pt x="98966" y="6674"/>
                </a:cubicBezTo>
                <a:lnTo>
                  <a:pt x="99306" y="6497"/>
                </a:lnTo>
                <a:close/>
                <a:moveTo>
                  <a:pt x="2910" y="6402"/>
                </a:moveTo>
                <a:cubicBezTo>
                  <a:pt x="2733" y="6402"/>
                  <a:pt x="2597" y="6538"/>
                  <a:pt x="2597" y="6715"/>
                </a:cubicBezTo>
                <a:cubicBezTo>
                  <a:pt x="2597" y="6871"/>
                  <a:pt x="2722" y="7014"/>
                  <a:pt x="2875" y="7014"/>
                </a:cubicBezTo>
                <a:cubicBezTo>
                  <a:pt x="2882" y="7014"/>
                  <a:pt x="2889" y="7014"/>
                  <a:pt x="2896" y="7014"/>
                </a:cubicBezTo>
                <a:cubicBezTo>
                  <a:pt x="2904" y="7014"/>
                  <a:pt x="2911" y="7014"/>
                  <a:pt x="2918" y="7014"/>
                </a:cubicBezTo>
                <a:cubicBezTo>
                  <a:pt x="3084" y="7014"/>
                  <a:pt x="3209" y="6871"/>
                  <a:pt x="3209" y="6715"/>
                </a:cubicBezTo>
                <a:cubicBezTo>
                  <a:pt x="3209" y="6538"/>
                  <a:pt x="3073" y="6402"/>
                  <a:pt x="2910" y="6402"/>
                </a:cubicBezTo>
                <a:close/>
                <a:moveTo>
                  <a:pt x="54982" y="6524"/>
                </a:moveTo>
                <a:lnTo>
                  <a:pt x="55158" y="6850"/>
                </a:lnTo>
                <a:lnTo>
                  <a:pt x="54791" y="7027"/>
                </a:lnTo>
                <a:lnTo>
                  <a:pt x="54628" y="6701"/>
                </a:lnTo>
                <a:lnTo>
                  <a:pt x="54982" y="6524"/>
                </a:lnTo>
                <a:close/>
                <a:moveTo>
                  <a:pt x="90281" y="6470"/>
                </a:moveTo>
                <a:lnTo>
                  <a:pt x="90457" y="6796"/>
                </a:lnTo>
                <a:lnTo>
                  <a:pt x="90104" y="7027"/>
                </a:lnTo>
                <a:lnTo>
                  <a:pt x="90090" y="7027"/>
                </a:lnTo>
                <a:cubicBezTo>
                  <a:pt x="90036" y="6905"/>
                  <a:pt x="89982" y="6769"/>
                  <a:pt x="89927" y="6647"/>
                </a:cubicBezTo>
                <a:lnTo>
                  <a:pt x="90281" y="6470"/>
                </a:lnTo>
                <a:close/>
                <a:moveTo>
                  <a:pt x="5628" y="6266"/>
                </a:moveTo>
                <a:cubicBezTo>
                  <a:pt x="5411" y="6266"/>
                  <a:pt x="5234" y="6429"/>
                  <a:pt x="5234" y="6647"/>
                </a:cubicBezTo>
                <a:cubicBezTo>
                  <a:pt x="5234" y="6864"/>
                  <a:pt x="5411" y="7041"/>
                  <a:pt x="5628" y="7041"/>
                </a:cubicBezTo>
                <a:cubicBezTo>
                  <a:pt x="5846" y="7027"/>
                  <a:pt x="6009" y="6864"/>
                  <a:pt x="6022" y="6647"/>
                </a:cubicBezTo>
                <a:cubicBezTo>
                  <a:pt x="6009" y="6429"/>
                  <a:pt x="5832" y="6266"/>
                  <a:pt x="5628" y="6266"/>
                </a:cubicBezTo>
                <a:close/>
                <a:moveTo>
                  <a:pt x="22401" y="6497"/>
                </a:moveTo>
                <a:lnTo>
                  <a:pt x="22578" y="6864"/>
                </a:lnTo>
                <a:lnTo>
                  <a:pt x="22252" y="7041"/>
                </a:lnTo>
                <a:lnTo>
                  <a:pt x="22088" y="6674"/>
                </a:lnTo>
                <a:lnTo>
                  <a:pt x="22401" y="6497"/>
                </a:lnTo>
                <a:close/>
                <a:moveTo>
                  <a:pt x="87522" y="6538"/>
                </a:moveTo>
                <a:cubicBezTo>
                  <a:pt x="87589" y="6647"/>
                  <a:pt x="87644" y="6755"/>
                  <a:pt x="87698" y="6864"/>
                </a:cubicBezTo>
                <a:lnTo>
                  <a:pt x="87358" y="7041"/>
                </a:lnTo>
                <a:lnTo>
                  <a:pt x="87182" y="6701"/>
                </a:lnTo>
                <a:lnTo>
                  <a:pt x="87522" y="6538"/>
                </a:lnTo>
                <a:close/>
                <a:moveTo>
                  <a:pt x="10644" y="6538"/>
                </a:moveTo>
                <a:lnTo>
                  <a:pt x="10820" y="6878"/>
                </a:lnTo>
                <a:lnTo>
                  <a:pt x="10481" y="7054"/>
                </a:lnTo>
                <a:lnTo>
                  <a:pt x="10304" y="6715"/>
                </a:lnTo>
                <a:lnTo>
                  <a:pt x="10644" y="6538"/>
                </a:lnTo>
                <a:close/>
                <a:moveTo>
                  <a:pt x="43211" y="6524"/>
                </a:moveTo>
                <a:lnTo>
                  <a:pt x="43387" y="6891"/>
                </a:lnTo>
                <a:lnTo>
                  <a:pt x="43061" y="7054"/>
                </a:lnTo>
                <a:lnTo>
                  <a:pt x="42885" y="6701"/>
                </a:lnTo>
                <a:lnTo>
                  <a:pt x="43211" y="6524"/>
                </a:lnTo>
                <a:close/>
                <a:moveTo>
                  <a:pt x="64021" y="6565"/>
                </a:moveTo>
                <a:lnTo>
                  <a:pt x="64184" y="6905"/>
                </a:lnTo>
                <a:lnTo>
                  <a:pt x="63844" y="7068"/>
                </a:lnTo>
                <a:lnTo>
                  <a:pt x="63681" y="6728"/>
                </a:lnTo>
                <a:lnTo>
                  <a:pt x="64021" y="6565"/>
                </a:lnTo>
                <a:close/>
                <a:moveTo>
                  <a:pt x="75778" y="6551"/>
                </a:moveTo>
                <a:cubicBezTo>
                  <a:pt x="75832" y="6647"/>
                  <a:pt x="75900" y="6783"/>
                  <a:pt x="75955" y="6891"/>
                </a:cubicBezTo>
                <a:lnTo>
                  <a:pt x="75601" y="7068"/>
                </a:lnTo>
                <a:lnTo>
                  <a:pt x="75384" y="6715"/>
                </a:lnTo>
                <a:lnTo>
                  <a:pt x="75778" y="6551"/>
                </a:lnTo>
                <a:close/>
                <a:moveTo>
                  <a:pt x="19696" y="6592"/>
                </a:moveTo>
                <a:lnTo>
                  <a:pt x="19873" y="6918"/>
                </a:lnTo>
                <a:lnTo>
                  <a:pt x="19506" y="7082"/>
                </a:lnTo>
                <a:lnTo>
                  <a:pt x="19329" y="6755"/>
                </a:lnTo>
                <a:lnTo>
                  <a:pt x="19696" y="6592"/>
                </a:lnTo>
                <a:close/>
                <a:moveTo>
                  <a:pt x="31440" y="6565"/>
                </a:moveTo>
                <a:lnTo>
                  <a:pt x="31603" y="6905"/>
                </a:lnTo>
                <a:lnTo>
                  <a:pt x="31263" y="7082"/>
                </a:lnTo>
                <a:lnTo>
                  <a:pt x="31100" y="6742"/>
                </a:lnTo>
                <a:lnTo>
                  <a:pt x="31440" y="6565"/>
                </a:lnTo>
                <a:close/>
                <a:moveTo>
                  <a:pt x="52250" y="6592"/>
                </a:moveTo>
                <a:lnTo>
                  <a:pt x="52413" y="6932"/>
                </a:lnTo>
                <a:lnTo>
                  <a:pt x="52073" y="7095"/>
                </a:lnTo>
                <a:lnTo>
                  <a:pt x="51910" y="6755"/>
                </a:lnTo>
                <a:lnTo>
                  <a:pt x="52250" y="6592"/>
                </a:lnTo>
                <a:close/>
                <a:moveTo>
                  <a:pt x="96574" y="6565"/>
                </a:moveTo>
                <a:lnTo>
                  <a:pt x="96751" y="6918"/>
                </a:lnTo>
                <a:lnTo>
                  <a:pt x="96397" y="7095"/>
                </a:lnTo>
                <a:lnTo>
                  <a:pt x="96221" y="6742"/>
                </a:lnTo>
                <a:lnTo>
                  <a:pt x="96574" y="6565"/>
                </a:lnTo>
                <a:close/>
                <a:moveTo>
                  <a:pt x="84817" y="6606"/>
                </a:moveTo>
                <a:lnTo>
                  <a:pt x="84980" y="6946"/>
                </a:lnTo>
                <a:lnTo>
                  <a:pt x="84640" y="7109"/>
                </a:lnTo>
                <a:lnTo>
                  <a:pt x="84477" y="6783"/>
                </a:lnTo>
                <a:lnTo>
                  <a:pt x="84817" y="6606"/>
                </a:lnTo>
                <a:close/>
                <a:moveTo>
                  <a:pt x="28721" y="6619"/>
                </a:moveTo>
                <a:lnTo>
                  <a:pt x="28898" y="6959"/>
                </a:lnTo>
                <a:lnTo>
                  <a:pt x="28558" y="7122"/>
                </a:lnTo>
                <a:lnTo>
                  <a:pt x="28382" y="6796"/>
                </a:lnTo>
                <a:lnTo>
                  <a:pt x="28721" y="6619"/>
                </a:lnTo>
                <a:close/>
                <a:moveTo>
                  <a:pt x="40479" y="6619"/>
                </a:moveTo>
                <a:cubicBezTo>
                  <a:pt x="40533" y="6715"/>
                  <a:pt x="40587" y="6837"/>
                  <a:pt x="40655" y="6959"/>
                </a:cubicBezTo>
                <a:lnTo>
                  <a:pt x="40316" y="7122"/>
                </a:lnTo>
                <a:lnTo>
                  <a:pt x="40085" y="6769"/>
                </a:lnTo>
                <a:lnTo>
                  <a:pt x="40479" y="6619"/>
                </a:lnTo>
                <a:close/>
                <a:moveTo>
                  <a:pt x="73032" y="6633"/>
                </a:moveTo>
                <a:lnTo>
                  <a:pt x="73209" y="6973"/>
                </a:lnTo>
                <a:lnTo>
                  <a:pt x="72869" y="7136"/>
                </a:lnTo>
                <a:lnTo>
                  <a:pt x="72706" y="6796"/>
                </a:lnTo>
                <a:lnTo>
                  <a:pt x="73032" y="6633"/>
                </a:lnTo>
                <a:close/>
                <a:moveTo>
                  <a:pt x="109623" y="6402"/>
                </a:moveTo>
                <a:cubicBezTo>
                  <a:pt x="109419" y="6402"/>
                  <a:pt x="109242" y="6565"/>
                  <a:pt x="109242" y="6769"/>
                </a:cubicBezTo>
                <a:cubicBezTo>
                  <a:pt x="109242" y="6973"/>
                  <a:pt x="109405" y="7136"/>
                  <a:pt x="109609" y="7136"/>
                </a:cubicBezTo>
                <a:cubicBezTo>
                  <a:pt x="109799" y="7136"/>
                  <a:pt x="109962" y="6986"/>
                  <a:pt x="109976" y="6783"/>
                </a:cubicBezTo>
                <a:cubicBezTo>
                  <a:pt x="109976" y="6579"/>
                  <a:pt x="109813" y="6416"/>
                  <a:pt x="109623" y="6402"/>
                </a:cubicBezTo>
                <a:close/>
                <a:moveTo>
                  <a:pt x="61288" y="6633"/>
                </a:moveTo>
                <a:lnTo>
                  <a:pt x="61452" y="6986"/>
                </a:lnTo>
                <a:lnTo>
                  <a:pt x="61098" y="7150"/>
                </a:lnTo>
                <a:lnTo>
                  <a:pt x="60935" y="6796"/>
                </a:lnTo>
                <a:lnTo>
                  <a:pt x="61288" y="6633"/>
                </a:lnTo>
                <a:close/>
                <a:moveTo>
                  <a:pt x="49518" y="6647"/>
                </a:moveTo>
                <a:cubicBezTo>
                  <a:pt x="49572" y="6755"/>
                  <a:pt x="49626" y="6878"/>
                  <a:pt x="49681" y="6986"/>
                </a:cubicBezTo>
                <a:lnTo>
                  <a:pt x="49341" y="7163"/>
                </a:lnTo>
                <a:lnTo>
                  <a:pt x="49178" y="6823"/>
                </a:lnTo>
                <a:lnTo>
                  <a:pt x="49518" y="6647"/>
                </a:lnTo>
                <a:close/>
                <a:moveTo>
                  <a:pt x="93842" y="6647"/>
                </a:moveTo>
                <a:cubicBezTo>
                  <a:pt x="93883" y="6755"/>
                  <a:pt x="93951" y="6878"/>
                  <a:pt x="94005" y="6986"/>
                </a:cubicBezTo>
                <a:lnTo>
                  <a:pt x="93665" y="7163"/>
                </a:lnTo>
                <a:lnTo>
                  <a:pt x="93502" y="6823"/>
                </a:lnTo>
                <a:lnTo>
                  <a:pt x="93842" y="6647"/>
                </a:lnTo>
                <a:close/>
                <a:moveTo>
                  <a:pt x="105613" y="6606"/>
                </a:moveTo>
                <a:lnTo>
                  <a:pt x="105817" y="6973"/>
                </a:lnTo>
                <a:lnTo>
                  <a:pt x="105450" y="7163"/>
                </a:lnTo>
                <a:lnTo>
                  <a:pt x="105259" y="6796"/>
                </a:lnTo>
                <a:lnTo>
                  <a:pt x="105613" y="6606"/>
                </a:lnTo>
                <a:close/>
                <a:moveTo>
                  <a:pt x="16951" y="6660"/>
                </a:moveTo>
                <a:lnTo>
                  <a:pt x="17114" y="6986"/>
                </a:lnTo>
                <a:lnTo>
                  <a:pt x="16787" y="7177"/>
                </a:lnTo>
                <a:lnTo>
                  <a:pt x="16624" y="6837"/>
                </a:lnTo>
                <a:lnTo>
                  <a:pt x="16951" y="6660"/>
                </a:lnTo>
                <a:close/>
                <a:moveTo>
                  <a:pt x="37747" y="6687"/>
                </a:moveTo>
                <a:lnTo>
                  <a:pt x="37923" y="7027"/>
                </a:lnTo>
                <a:lnTo>
                  <a:pt x="37584" y="7190"/>
                </a:lnTo>
                <a:cubicBezTo>
                  <a:pt x="37529" y="7095"/>
                  <a:pt x="37461" y="6973"/>
                  <a:pt x="37407" y="6850"/>
                </a:cubicBezTo>
                <a:lnTo>
                  <a:pt x="37747" y="6687"/>
                </a:lnTo>
                <a:close/>
                <a:moveTo>
                  <a:pt x="70314" y="6687"/>
                </a:moveTo>
                <a:lnTo>
                  <a:pt x="70490" y="7027"/>
                </a:lnTo>
                <a:lnTo>
                  <a:pt x="70151" y="7190"/>
                </a:lnTo>
                <a:lnTo>
                  <a:pt x="69974" y="6850"/>
                </a:lnTo>
                <a:lnTo>
                  <a:pt x="70314" y="6687"/>
                </a:lnTo>
                <a:close/>
                <a:moveTo>
                  <a:pt x="82085" y="6660"/>
                </a:moveTo>
                <a:lnTo>
                  <a:pt x="82248" y="7014"/>
                </a:lnTo>
                <a:lnTo>
                  <a:pt x="81894" y="7190"/>
                </a:lnTo>
                <a:lnTo>
                  <a:pt x="81731" y="6837"/>
                </a:lnTo>
                <a:lnTo>
                  <a:pt x="82085" y="6660"/>
                </a:lnTo>
                <a:close/>
                <a:moveTo>
                  <a:pt x="102881" y="6701"/>
                </a:moveTo>
                <a:cubicBezTo>
                  <a:pt x="102935" y="6796"/>
                  <a:pt x="103003" y="6918"/>
                  <a:pt x="103057" y="7027"/>
                </a:cubicBezTo>
                <a:lnTo>
                  <a:pt x="102690" y="7190"/>
                </a:lnTo>
                <a:lnTo>
                  <a:pt x="102514" y="6878"/>
                </a:lnTo>
                <a:lnTo>
                  <a:pt x="102881" y="6701"/>
                </a:lnTo>
                <a:close/>
                <a:moveTo>
                  <a:pt x="113170" y="6715"/>
                </a:moveTo>
                <a:cubicBezTo>
                  <a:pt x="113048" y="6715"/>
                  <a:pt x="112939" y="6810"/>
                  <a:pt x="112925" y="6946"/>
                </a:cubicBezTo>
                <a:cubicBezTo>
                  <a:pt x="112925" y="7082"/>
                  <a:pt x="113034" y="7204"/>
                  <a:pt x="113170" y="7204"/>
                </a:cubicBezTo>
                <a:cubicBezTo>
                  <a:pt x="113177" y="7205"/>
                  <a:pt x="113184" y="7205"/>
                  <a:pt x="113191" y="7205"/>
                </a:cubicBezTo>
                <a:cubicBezTo>
                  <a:pt x="113318" y="7205"/>
                  <a:pt x="113428" y="7088"/>
                  <a:pt x="113428" y="6959"/>
                </a:cubicBezTo>
                <a:cubicBezTo>
                  <a:pt x="113428" y="6823"/>
                  <a:pt x="113320" y="6715"/>
                  <a:pt x="113184" y="6715"/>
                </a:cubicBezTo>
                <a:close/>
                <a:moveTo>
                  <a:pt x="14218" y="6715"/>
                </a:moveTo>
                <a:lnTo>
                  <a:pt x="14395" y="7041"/>
                </a:lnTo>
                <a:lnTo>
                  <a:pt x="14028" y="7217"/>
                </a:lnTo>
                <a:lnTo>
                  <a:pt x="13865" y="6891"/>
                </a:lnTo>
                <a:lnTo>
                  <a:pt x="14218" y="6715"/>
                </a:lnTo>
                <a:close/>
                <a:moveTo>
                  <a:pt x="25962" y="6687"/>
                </a:moveTo>
                <a:lnTo>
                  <a:pt x="26125" y="7041"/>
                </a:lnTo>
                <a:lnTo>
                  <a:pt x="25799" y="7217"/>
                </a:lnTo>
                <a:lnTo>
                  <a:pt x="25636" y="6850"/>
                </a:lnTo>
                <a:lnTo>
                  <a:pt x="25962" y="6687"/>
                </a:lnTo>
                <a:close/>
                <a:moveTo>
                  <a:pt x="58543" y="6715"/>
                </a:moveTo>
                <a:lnTo>
                  <a:pt x="58720" y="7054"/>
                </a:lnTo>
                <a:lnTo>
                  <a:pt x="58380" y="7217"/>
                </a:lnTo>
                <a:cubicBezTo>
                  <a:pt x="58325" y="7109"/>
                  <a:pt x="58257" y="6986"/>
                  <a:pt x="58203" y="6878"/>
                </a:cubicBezTo>
                <a:lnTo>
                  <a:pt x="58543" y="6715"/>
                </a:lnTo>
                <a:close/>
                <a:moveTo>
                  <a:pt x="91110" y="6715"/>
                </a:moveTo>
                <a:lnTo>
                  <a:pt x="91287" y="7041"/>
                </a:lnTo>
                <a:lnTo>
                  <a:pt x="90947" y="7217"/>
                </a:lnTo>
                <a:lnTo>
                  <a:pt x="90770" y="6878"/>
                </a:lnTo>
                <a:lnTo>
                  <a:pt x="91110" y="6715"/>
                </a:lnTo>
                <a:close/>
                <a:moveTo>
                  <a:pt x="106893" y="6423"/>
                </a:moveTo>
                <a:cubicBezTo>
                  <a:pt x="106764" y="6423"/>
                  <a:pt x="106637" y="6483"/>
                  <a:pt x="106564" y="6592"/>
                </a:cubicBezTo>
                <a:lnTo>
                  <a:pt x="106483" y="6687"/>
                </a:lnTo>
                <a:lnTo>
                  <a:pt x="106483" y="6823"/>
                </a:lnTo>
                <a:cubicBezTo>
                  <a:pt x="106469" y="7027"/>
                  <a:pt x="106619" y="7204"/>
                  <a:pt x="106809" y="7231"/>
                </a:cubicBezTo>
                <a:cubicBezTo>
                  <a:pt x="106838" y="7237"/>
                  <a:pt x="106866" y="7240"/>
                  <a:pt x="106894" y="7240"/>
                </a:cubicBezTo>
                <a:cubicBezTo>
                  <a:pt x="107064" y="7240"/>
                  <a:pt x="107213" y="7136"/>
                  <a:pt x="107271" y="6973"/>
                </a:cubicBezTo>
                <a:cubicBezTo>
                  <a:pt x="107339" y="6783"/>
                  <a:pt x="107257" y="6579"/>
                  <a:pt x="107081" y="6470"/>
                </a:cubicBezTo>
                <a:cubicBezTo>
                  <a:pt x="107022" y="6438"/>
                  <a:pt x="106957" y="6423"/>
                  <a:pt x="106893" y="6423"/>
                </a:cubicBezTo>
                <a:close/>
                <a:moveTo>
                  <a:pt x="35015" y="6755"/>
                </a:moveTo>
                <a:lnTo>
                  <a:pt x="35178" y="7068"/>
                </a:lnTo>
                <a:lnTo>
                  <a:pt x="34824" y="7245"/>
                </a:lnTo>
                <a:lnTo>
                  <a:pt x="34661" y="6918"/>
                </a:lnTo>
                <a:lnTo>
                  <a:pt x="35015" y="6755"/>
                </a:lnTo>
                <a:close/>
                <a:moveTo>
                  <a:pt x="1016" y="6849"/>
                </a:moveTo>
                <a:cubicBezTo>
                  <a:pt x="1009" y="6849"/>
                  <a:pt x="1001" y="6850"/>
                  <a:pt x="993" y="6850"/>
                </a:cubicBezTo>
                <a:cubicBezTo>
                  <a:pt x="884" y="6850"/>
                  <a:pt x="803" y="6932"/>
                  <a:pt x="803" y="7041"/>
                </a:cubicBezTo>
                <a:cubicBezTo>
                  <a:pt x="803" y="7155"/>
                  <a:pt x="886" y="7246"/>
                  <a:pt x="986" y="7246"/>
                </a:cubicBezTo>
                <a:cubicBezTo>
                  <a:pt x="993" y="7246"/>
                  <a:pt x="1000" y="7246"/>
                  <a:pt x="1007" y="7245"/>
                </a:cubicBezTo>
                <a:cubicBezTo>
                  <a:pt x="1116" y="7245"/>
                  <a:pt x="1211" y="7150"/>
                  <a:pt x="1211" y="7041"/>
                </a:cubicBezTo>
                <a:cubicBezTo>
                  <a:pt x="1211" y="6939"/>
                  <a:pt x="1127" y="6849"/>
                  <a:pt x="1016" y="6849"/>
                </a:cubicBezTo>
                <a:close/>
                <a:moveTo>
                  <a:pt x="7912" y="6565"/>
                </a:moveTo>
                <a:lnTo>
                  <a:pt x="8116" y="6986"/>
                </a:lnTo>
                <a:cubicBezTo>
                  <a:pt x="7939" y="7000"/>
                  <a:pt x="7789" y="7095"/>
                  <a:pt x="7721" y="7258"/>
                </a:cubicBezTo>
                <a:cubicBezTo>
                  <a:pt x="7762" y="7068"/>
                  <a:pt x="7681" y="6878"/>
                  <a:pt x="7517" y="6769"/>
                </a:cubicBezTo>
                <a:lnTo>
                  <a:pt x="7912" y="6565"/>
                </a:lnTo>
                <a:close/>
                <a:moveTo>
                  <a:pt x="46758" y="6728"/>
                </a:moveTo>
                <a:lnTo>
                  <a:pt x="46921" y="7082"/>
                </a:lnTo>
                <a:lnTo>
                  <a:pt x="46595" y="7258"/>
                </a:lnTo>
                <a:lnTo>
                  <a:pt x="46432" y="6891"/>
                </a:lnTo>
                <a:lnTo>
                  <a:pt x="46758" y="6728"/>
                </a:lnTo>
                <a:close/>
                <a:moveTo>
                  <a:pt x="79339" y="6742"/>
                </a:moveTo>
                <a:cubicBezTo>
                  <a:pt x="79393" y="6850"/>
                  <a:pt x="79448" y="6973"/>
                  <a:pt x="79516" y="7082"/>
                </a:cubicBezTo>
                <a:lnTo>
                  <a:pt x="79176" y="7258"/>
                </a:lnTo>
                <a:cubicBezTo>
                  <a:pt x="79122" y="7150"/>
                  <a:pt x="79054" y="7027"/>
                  <a:pt x="78999" y="6918"/>
                </a:cubicBezTo>
                <a:lnTo>
                  <a:pt x="79339" y="6742"/>
                </a:lnTo>
                <a:close/>
                <a:moveTo>
                  <a:pt x="67541" y="6755"/>
                </a:moveTo>
                <a:lnTo>
                  <a:pt x="67772" y="7109"/>
                </a:lnTo>
                <a:lnTo>
                  <a:pt x="67405" y="7272"/>
                </a:lnTo>
                <a:cubicBezTo>
                  <a:pt x="67351" y="7163"/>
                  <a:pt x="67283" y="7027"/>
                  <a:pt x="67228" y="6918"/>
                </a:cubicBezTo>
                <a:lnTo>
                  <a:pt x="67541" y="6755"/>
                </a:lnTo>
                <a:close/>
                <a:moveTo>
                  <a:pt x="23244" y="6769"/>
                </a:moveTo>
                <a:lnTo>
                  <a:pt x="23407" y="7109"/>
                </a:lnTo>
                <a:lnTo>
                  <a:pt x="23081" y="7285"/>
                </a:lnTo>
                <a:lnTo>
                  <a:pt x="22904" y="6946"/>
                </a:lnTo>
                <a:lnTo>
                  <a:pt x="23244" y="6769"/>
                </a:lnTo>
                <a:close/>
                <a:moveTo>
                  <a:pt x="55811" y="6796"/>
                </a:moveTo>
                <a:lnTo>
                  <a:pt x="55987" y="7122"/>
                </a:lnTo>
                <a:lnTo>
                  <a:pt x="55620" y="7285"/>
                </a:lnTo>
                <a:lnTo>
                  <a:pt x="55457" y="6959"/>
                </a:lnTo>
                <a:lnTo>
                  <a:pt x="55811" y="6796"/>
                </a:lnTo>
                <a:close/>
                <a:moveTo>
                  <a:pt x="88351" y="6769"/>
                </a:moveTo>
                <a:lnTo>
                  <a:pt x="88527" y="7109"/>
                </a:lnTo>
                <a:lnTo>
                  <a:pt x="88201" y="7285"/>
                </a:lnTo>
                <a:lnTo>
                  <a:pt x="88011" y="6946"/>
                </a:lnTo>
                <a:lnTo>
                  <a:pt x="88351" y="6769"/>
                </a:lnTo>
                <a:close/>
                <a:moveTo>
                  <a:pt x="100135" y="6755"/>
                </a:moveTo>
                <a:lnTo>
                  <a:pt x="100298" y="7122"/>
                </a:lnTo>
                <a:lnTo>
                  <a:pt x="99972" y="7285"/>
                </a:lnTo>
                <a:lnTo>
                  <a:pt x="99809" y="6932"/>
                </a:lnTo>
                <a:lnTo>
                  <a:pt x="100135" y="6755"/>
                </a:lnTo>
                <a:close/>
                <a:moveTo>
                  <a:pt x="6461" y="6496"/>
                </a:moveTo>
                <a:cubicBezTo>
                  <a:pt x="6253" y="6496"/>
                  <a:pt x="6077" y="6669"/>
                  <a:pt x="6077" y="6891"/>
                </a:cubicBezTo>
                <a:cubicBezTo>
                  <a:pt x="6063" y="7109"/>
                  <a:pt x="6240" y="7299"/>
                  <a:pt x="6471" y="7299"/>
                </a:cubicBezTo>
                <a:cubicBezTo>
                  <a:pt x="6688" y="7299"/>
                  <a:pt x="6879" y="7122"/>
                  <a:pt x="6879" y="6905"/>
                </a:cubicBezTo>
                <a:cubicBezTo>
                  <a:pt x="6879" y="6674"/>
                  <a:pt x="6716" y="6497"/>
                  <a:pt x="6484" y="6497"/>
                </a:cubicBezTo>
                <a:cubicBezTo>
                  <a:pt x="6477" y="6497"/>
                  <a:pt x="6469" y="6496"/>
                  <a:pt x="6461" y="6496"/>
                </a:cubicBezTo>
                <a:close/>
                <a:moveTo>
                  <a:pt x="3749" y="6632"/>
                </a:moveTo>
                <a:cubicBezTo>
                  <a:pt x="3741" y="6632"/>
                  <a:pt x="3733" y="6632"/>
                  <a:pt x="3725" y="6633"/>
                </a:cubicBezTo>
                <a:cubicBezTo>
                  <a:pt x="3535" y="6633"/>
                  <a:pt x="3385" y="6783"/>
                  <a:pt x="3385" y="6973"/>
                </a:cubicBezTo>
                <a:cubicBezTo>
                  <a:pt x="3385" y="7150"/>
                  <a:pt x="3535" y="7313"/>
                  <a:pt x="3725" y="7313"/>
                </a:cubicBezTo>
                <a:cubicBezTo>
                  <a:pt x="3916" y="7313"/>
                  <a:pt x="4065" y="7150"/>
                  <a:pt x="4065" y="6973"/>
                </a:cubicBezTo>
                <a:cubicBezTo>
                  <a:pt x="4065" y="6778"/>
                  <a:pt x="3928" y="6632"/>
                  <a:pt x="3749" y="6632"/>
                </a:cubicBezTo>
                <a:close/>
                <a:moveTo>
                  <a:pt x="44040" y="6810"/>
                </a:moveTo>
                <a:lnTo>
                  <a:pt x="44217" y="7136"/>
                </a:lnTo>
                <a:lnTo>
                  <a:pt x="43890" y="7313"/>
                </a:lnTo>
                <a:lnTo>
                  <a:pt x="43714" y="6973"/>
                </a:lnTo>
                <a:lnTo>
                  <a:pt x="44040" y="6810"/>
                </a:lnTo>
                <a:close/>
                <a:moveTo>
                  <a:pt x="76607" y="6823"/>
                </a:moveTo>
                <a:lnTo>
                  <a:pt x="76784" y="7150"/>
                </a:lnTo>
                <a:lnTo>
                  <a:pt x="76417" y="7313"/>
                </a:lnTo>
                <a:lnTo>
                  <a:pt x="76254" y="6986"/>
                </a:lnTo>
                <a:lnTo>
                  <a:pt x="76607" y="6823"/>
                </a:lnTo>
                <a:close/>
                <a:moveTo>
                  <a:pt x="11473" y="6783"/>
                </a:moveTo>
                <a:lnTo>
                  <a:pt x="11636" y="7150"/>
                </a:lnTo>
                <a:lnTo>
                  <a:pt x="11310" y="7326"/>
                </a:lnTo>
                <a:lnTo>
                  <a:pt x="11147" y="6959"/>
                </a:lnTo>
                <a:lnTo>
                  <a:pt x="11473" y="6783"/>
                </a:lnTo>
                <a:close/>
                <a:moveTo>
                  <a:pt x="20525" y="6850"/>
                </a:moveTo>
                <a:lnTo>
                  <a:pt x="20702" y="7163"/>
                </a:lnTo>
                <a:lnTo>
                  <a:pt x="20335" y="7340"/>
                </a:lnTo>
                <a:lnTo>
                  <a:pt x="20158" y="7014"/>
                </a:lnTo>
                <a:lnTo>
                  <a:pt x="20525" y="6850"/>
                </a:lnTo>
                <a:close/>
                <a:moveTo>
                  <a:pt x="32255" y="6810"/>
                </a:moveTo>
                <a:cubicBezTo>
                  <a:pt x="32323" y="6932"/>
                  <a:pt x="32405" y="7054"/>
                  <a:pt x="32486" y="7177"/>
                </a:cubicBezTo>
                <a:lnTo>
                  <a:pt x="32106" y="7340"/>
                </a:lnTo>
                <a:lnTo>
                  <a:pt x="31943" y="6986"/>
                </a:lnTo>
                <a:lnTo>
                  <a:pt x="32255" y="6810"/>
                </a:lnTo>
                <a:close/>
                <a:moveTo>
                  <a:pt x="97417" y="6850"/>
                </a:moveTo>
                <a:lnTo>
                  <a:pt x="97580" y="7177"/>
                </a:lnTo>
                <a:lnTo>
                  <a:pt x="97226" y="7340"/>
                </a:lnTo>
                <a:lnTo>
                  <a:pt x="97050" y="7027"/>
                </a:lnTo>
                <a:lnTo>
                  <a:pt x="97417" y="6850"/>
                </a:lnTo>
                <a:close/>
                <a:moveTo>
                  <a:pt x="53065" y="6850"/>
                </a:moveTo>
                <a:cubicBezTo>
                  <a:pt x="53106" y="6946"/>
                  <a:pt x="53174" y="7068"/>
                  <a:pt x="53228" y="7177"/>
                </a:cubicBezTo>
                <a:lnTo>
                  <a:pt x="52888" y="7353"/>
                </a:lnTo>
                <a:lnTo>
                  <a:pt x="52725" y="7014"/>
                </a:lnTo>
                <a:lnTo>
                  <a:pt x="53065" y="6850"/>
                </a:lnTo>
                <a:close/>
                <a:moveTo>
                  <a:pt x="64836" y="6823"/>
                </a:moveTo>
                <a:lnTo>
                  <a:pt x="64999" y="7177"/>
                </a:lnTo>
                <a:lnTo>
                  <a:pt x="64673" y="7353"/>
                </a:lnTo>
                <a:lnTo>
                  <a:pt x="64510" y="6986"/>
                </a:lnTo>
                <a:lnTo>
                  <a:pt x="64836" y="6823"/>
                </a:lnTo>
                <a:close/>
                <a:moveTo>
                  <a:pt x="41321" y="6878"/>
                </a:moveTo>
                <a:lnTo>
                  <a:pt x="41485" y="7204"/>
                </a:lnTo>
                <a:lnTo>
                  <a:pt x="41131" y="7367"/>
                </a:lnTo>
                <a:lnTo>
                  <a:pt x="40954" y="7041"/>
                </a:lnTo>
                <a:lnTo>
                  <a:pt x="41321" y="6878"/>
                </a:lnTo>
                <a:close/>
                <a:moveTo>
                  <a:pt x="8754" y="6850"/>
                </a:moveTo>
                <a:lnTo>
                  <a:pt x="8931" y="7190"/>
                </a:lnTo>
                <a:lnTo>
                  <a:pt x="8591" y="7381"/>
                </a:lnTo>
                <a:lnTo>
                  <a:pt x="8387" y="7041"/>
                </a:lnTo>
                <a:lnTo>
                  <a:pt x="8754" y="6850"/>
                </a:lnTo>
                <a:close/>
                <a:moveTo>
                  <a:pt x="73861" y="6878"/>
                </a:moveTo>
                <a:lnTo>
                  <a:pt x="74038" y="7217"/>
                </a:lnTo>
                <a:lnTo>
                  <a:pt x="73698" y="7381"/>
                </a:lnTo>
                <a:lnTo>
                  <a:pt x="73535" y="7054"/>
                </a:lnTo>
                <a:lnTo>
                  <a:pt x="73861" y="6878"/>
                </a:lnTo>
                <a:close/>
                <a:moveTo>
                  <a:pt x="85632" y="6850"/>
                </a:moveTo>
                <a:lnTo>
                  <a:pt x="85795" y="7204"/>
                </a:lnTo>
                <a:lnTo>
                  <a:pt x="85469" y="7381"/>
                </a:lnTo>
                <a:cubicBezTo>
                  <a:pt x="85428" y="7272"/>
                  <a:pt x="85360" y="7136"/>
                  <a:pt x="85306" y="7014"/>
                </a:cubicBezTo>
                <a:lnTo>
                  <a:pt x="85632" y="6850"/>
                </a:lnTo>
                <a:close/>
                <a:moveTo>
                  <a:pt x="17766" y="6891"/>
                </a:moveTo>
                <a:lnTo>
                  <a:pt x="17943" y="7231"/>
                </a:lnTo>
                <a:lnTo>
                  <a:pt x="17603" y="7394"/>
                </a:lnTo>
                <a:lnTo>
                  <a:pt x="17426" y="7054"/>
                </a:lnTo>
                <a:lnTo>
                  <a:pt x="17766" y="6891"/>
                </a:lnTo>
                <a:close/>
                <a:moveTo>
                  <a:pt x="110438" y="6701"/>
                </a:moveTo>
                <a:cubicBezTo>
                  <a:pt x="110261" y="6701"/>
                  <a:pt x="110098" y="6837"/>
                  <a:pt x="110085" y="7027"/>
                </a:cubicBezTo>
                <a:cubicBezTo>
                  <a:pt x="110071" y="7217"/>
                  <a:pt x="110221" y="7381"/>
                  <a:pt x="110424" y="7394"/>
                </a:cubicBezTo>
                <a:cubicBezTo>
                  <a:pt x="110601" y="7394"/>
                  <a:pt x="110764" y="7258"/>
                  <a:pt x="110764" y="7068"/>
                </a:cubicBezTo>
                <a:cubicBezTo>
                  <a:pt x="110778" y="6878"/>
                  <a:pt x="110628" y="6715"/>
                  <a:pt x="110438" y="6701"/>
                </a:cubicBezTo>
                <a:close/>
                <a:moveTo>
                  <a:pt x="29537" y="6878"/>
                </a:moveTo>
                <a:lnTo>
                  <a:pt x="29714" y="7231"/>
                </a:lnTo>
                <a:lnTo>
                  <a:pt x="29387" y="7408"/>
                </a:lnTo>
                <a:lnTo>
                  <a:pt x="29224" y="7041"/>
                </a:lnTo>
                <a:lnTo>
                  <a:pt x="29537" y="6878"/>
                </a:lnTo>
                <a:close/>
                <a:moveTo>
                  <a:pt x="62118" y="6905"/>
                </a:moveTo>
                <a:lnTo>
                  <a:pt x="62294" y="7231"/>
                </a:lnTo>
                <a:lnTo>
                  <a:pt x="61927" y="7408"/>
                </a:lnTo>
                <a:lnTo>
                  <a:pt x="61764" y="7082"/>
                </a:lnTo>
                <a:lnTo>
                  <a:pt x="62118" y="6905"/>
                </a:lnTo>
                <a:close/>
                <a:moveTo>
                  <a:pt x="94644" y="6891"/>
                </a:moveTo>
                <a:lnTo>
                  <a:pt x="94834" y="7231"/>
                </a:lnTo>
                <a:lnTo>
                  <a:pt x="94494" y="7408"/>
                </a:lnTo>
                <a:cubicBezTo>
                  <a:pt x="94440" y="7299"/>
                  <a:pt x="94372" y="7177"/>
                  <a:pt x="94318" y="7082"/>
                </a:cubicBezTo>
                <a:lnTo>
                  <a:pt x="94644" y="6891"/>
                </a:lnTo>
                <a:close/>
                <a:moveTo>
                  <a:pt x="38576" y="6918"/>
                </a:moveTo>
                <a:lnTo>
                  <a:pt x="38739" y="7258"/>
                </a:lnTo>
                <a:lnTo>
                  <a:pt x="38399" y="7435"/>
                </a:lnTo>
                <a:lnTo>
                  <a:pt x="38236" y="7109"/>
                </a:lnTo>
                <a:lnTo>
                  <a:pt x="38576" y="6918"/>
                </a:lnTo>
                <a:close/>
                <a:moveTo>
                  <a:pt x="50347" y="6905"/>
                </a:moveTo>
                <a:lnTo>
                  <a:pt x="50510" y="7272"/>
                </a:lnTo>
                <a:lnTo>
                  <a:pt x="50184" y="7435"/>
                </a:lnTo>
                <a:lnTo>
                  <a:pt x="50020" y="7082"/>
                </a:lnTo>
                <a:lnTo>
                  <a:pt x="50347" y="6905"/>
                </a:lnTo>
                <a:close/>
                <a:moveTo>
                  <a:pt x="82914" y="6946"/>
                </a:moveTo>
                <a:cubicBezTo>
                  <a:pt x="82968" y="7041"/>
                  <a:pt x="83036" y="7163"/>
                  <a:pt x="83090" y="7258"/>
                </a:cubicBezTo>
                <a:lnTo>
                  <a:pt x="82723" y="7435"/>
                </a:lnTo>
                <a:lnTo>
                  <a:pt x="82560" y="7109"/>
                </a:lnTo>
                <a:lnTo>
                  <a:pt x="82914" y="6946"/>
                </a:lnTo>
                <a:close/>
                <a:moveTo>
                  <a:pt x="91939" y="6946"/>
                </a:moveTo>
                <a:lnTo>
                  <a:pt x="92116" y="7285"/>
                </a:lnTo>
                <a:lnTo>
                  <a:pt x="91776" y="7449"/>
                </a:lnTo>
                <a:cubicBezTo>
                  <a:pt x="91722" y="7353"/>
                  <a:pt x="91667" y="7231"/>
                  <a:pt x="91599" y="7122"/>
                </a:cubicBezTo>
                <a:lnTo>
                  <a:pt x="91939" y="6946"/>
                </a:lnTo>
                <a:close/>
                <a:moveTo>
                  <a:pt x="114013" y="7027"/>
                </a:moveTo>
                <a:cubicBezTo>
                  <a:pt x="113904" y="7027"/>
                  <a:pt x="113809" y="7122"/>
                  <a:pt x="113809" y="7231"/>
                </a:cubicBezTo>
                <a:cubicBezTo>
                  <a:pt x="113809" y="7340"/>
                  <a:pt x="113891" y="7435"/>
                  <a:pt x="113999" y="7449"/>
                </a:cubicBezTo>
                <a:cubicBezTo>
                  <a:pt x="114122" y="7435"/>
                  <a:pt x="114203" y="7353"/>
                  <a:pt x="114217" y="7245"/>
                </a:cubicBezTo>
                <a:cubicBezTo>
                  <a:pt x="114217" y="7122"/>
                  <a:pt x="114122" y="7027"/>
                  <a:pt x="114013" y="7027"/>
                </a:cubicBezTo>
                <a:close/>
                <a:moveTo>
                  <a:pt x="26791" y="6959"/>
                </a:moveTo>
                <a:lnTo>
                  <a:pt x="26968" y="7299"/>
                </a:lnTo>
                <a:lnTo>
                  <a:pt x="26628" y="7462"/>
                </a:lnTo>
                <a:lnTo>
                  <a:pt x="26452" y="7136"/>
                </a:lnTo>
                <a:lnTo>
                  <a:pt x="26791" y="6959"/>
                </a:lnTo>
                <a:close/>
                <a:moveTo>
                  <a:pt x="71116" y="6932"/>
                </a:moveTo>
                <a:lnTo>
                  <a:pt x="71347" y="7285"/>
                </a:lnTo>
                <a:lnTo>
                  <a:pt x="70980" y="7462"/>
                </a:lnTo>
                <a:cubicBezTo>
                  <a:pt x="70925" y="7353"/>
                  <a:pt x="70857" y="7217"/>
                  <a:pt x="70803" y="7109"/>
                </a:cubicBezTo>
                <a:lnTo>
                  <a:pt x="71116" y="6932"/>
                </a:lnTo>
                <a:close/>
                <a:moveTo>
                  <a:pt x="47601" y="6973"/>
                </a:moveTo>
                <a:lnTo>
                  <a:pt x="47764" y="7313"/>
                </a:lnTo>
                <a:lnTo>
                  <a:pt x="47424" y="7476"/>
                </a:lnTo>
                <a:cubicBezTo>
                  <a:pt x="47384" y="7381"/>
                  <a:pt x="47316" y="7258"/>
                  <a:pt x="47261" y="7150"/>
                </a:cubicBezTo>
                <a:lnTo>
                  <a:pt x="47601" y="6973"/>
                </a:lnTo>
                <a:close/>
                <a:moveTo>
                  <a:pt x="59372" y="6973"/>
                </a:moveTo>
                <a:lnTo>
                  <a:pt x="59535" y="7313"/>
                </a:lnTo>
                <a:lnTo>
                  <a:pt x="59209" y="7476"/>
                </a:lnTo>
                <a:lnTo>
                  <a:pt x="59032" y="7136"/>
                </a:lnTo>
                <a:lnTo>
                  <a:pt x="59372" y="6973"/>
                </a:lnTo>
                <a:close/>
                <a:moveTo>
                  <a:pt x="103710" y="6932"/>
                </a:moveTo>
                <a:lnTo>
                  <a:pt x="103887" y="7299"/>
                </a:lnTo>
                <a:lnTo>
                  <a:pt x="103520" y="7476"/>
                </a:lnTo>
                <a:cubicBezTo>
                  <a:pt x="103479" y="7353"/>
                  <a:pt x="103411" y="7217"/>
                  <a:pt x="103357" y="7109"/>
                </a:cubicBezTo>
                <a:lnTo>
                  <a:pt x="103710" y="6932"/>
                </a:lnTo>
                <a:close/>
                <a:moveTo>
                  <a:pt x="80155" y="6986"/>
                </a:moveTo>
                <a:lnTo>
                  <a:pt x="80331" y="7326"/>
                </a:lnTo>
                <a:lnTo>
                  <a:pt x="79991" y="7489"/>
                </a:lnTo>
                <a:cubicBezTo>
                  <a:pt x="79937" y="7381"/>
                  <a:pt x="79869" y="7258"/>
                  <a:pt x="79815" y="7150"/>
                </a:cubicBezTo>
                <a:lnTo>
                  <a:pt x="80155" y="6986"/>
                </a:lnTo>
                <a:close/>
                <a:moveTo>
                  <a:pt x="107684" y="6714"/>
                </a:moveTo>
                <a:cubicBezTo>
                  <a:pt x="107476" y="6714"/>
                  <a:pt x="107299" y="6899"/>
                  <a:pt x="107312" y="7109"/>
                </a:cubicBezTo>
                <a:cubicBezTo>
                  <a:pt x="107312" y="7326"/>
                  <a:pt x="107489" y="7503"/>
                  <a:pt x="107706" y="7503"/>
                </a:cubicBezTo>
                <a:cubicBezTo>
                  <a:pt x="107713" y="7503"/>
                  <a:pt x="107721" y="7504"/>
                  <a:pt x="107728" y="7504"/>
                </a:cubicBezTo>
                <a:cubicBezTo>
                  <a:pt x="107935" y="7504"/>
                  <a:pt x="108101" y="7319"/>
                  <a:pt x="108114" y="7109"/>
                </a:cubicBezTo>
                <a:lnTo>
                  <a:pt x="108100" y="7109"/>
                </a:lnTo>
                <a:cubicBezTo>
                  <a:pt x="108100" y="6891"/>
                  <a:pt x="107937" y="6715"/>
                  <a:pt x="107706" y="6715"/>
                </a:cubicBezTo>
                <a:cubicBezTo>
                  <a:pt x="107699" y="6714"/>
                  <a:pt x="107691" y="6714"/>
                  <a:pt x="107684" y="6714"/>
                </a:cubicBezTo>
                <a:close/>
                <a:moveTo>
                  <a:pt x="24073" y="7014"/>
                </a:moveTo>
                <a:lnTo>
                  <a:pt x="24250" y="7353"/>
                </a:lnTo>
                <a:lnTo>
                  <a:pt x="23910" y="7530"/>
                </a:lnTo>
                <a:lnTo>
                  <a:pt x="23733" y="7190"/>
                </a:lnTo>
                <a:lnTo>
                  <a:pt x="24073" y="7014"/>
                </a:lnTo>
                <a:close/>
                <a:moveTo>
                  <a:pt x="68384" y="7000"/>
                </a:moveTo>
                <a:lnTo>
                  <a:pt x="68547" y="7353"/>
                </a:lnTo>
                <a:lnTo>
                  <a:pt x="68234" y="7530"/>
                </a:lnTo>
                <a:lnTo>
                  <a:pt x="68003" y="7177"/>
                </a:lnTo>
                <a:lnTo>
                  <a:pt x="68384" y="7000"/>
                </a:lnTo>
                <a:close/>
                <a:moveTo>
                  <a:pt x="100951" y="7014"/>
                </a:moveTo>
                <a:lnTo>
                  <a:pt x="100951" y="7027"/>
                </a:lnTo>
                <a:cubicBezTo>
                  <a:pt x="101005" y="7136"/>
                  <a:pt x="101073" y="7245"/>
                  <a:pt x="101127" y="7340"/>
                </a:cubicBezTo>
                <a:lnTo>
                  <a:pt x="100788" y="7530"/>
                </a:lnTo>
                <a:lnTo>
                  <a:pt x="100624" y="7204"/>
                </a:lnTo>
                <a:lnTo>
                  <a:pt x="100951" y="7014"/>
                </a:lnTo>
                <a:close/>
                <a:moveTo>
                  <a:pt x="15034" y="6973"/>
                </a:moveTo>
                <a:lnTo>
                  <a:pt x="15211" y="7313"/>
                </a:lnTo>
                <a:lnTo>
                  <a:pt x="14871" y="7544"/>
                </a:lnTo>
                <a:lnTo>
                  <a:pt x="14694" y="7136"/>
                </a:lnTo>
                <a:lnTo>
                  <a:pt x="15034" y="6973"/>
                </a:lnTo>
                <a:close/>
                <a:moveTo>
                  <a:pt x="1857" y="7040"/>
                </a:moveTo>
                <a:cubicBezTo>
                  <a:pt x="1852" y="7040"/>
                  <a:pt x="1847" y="7040"/>
                  <a:pt x="1842" y="7040"/>
                </a:cubicBezTo>
                <a:lnTo>
                  <a:pt x="1842" y="7040"/>
                </a:lnTo>
                <a:cubicBezTo>
                  <a:pt x="1837" y="7040"/>
                  <a:pt x="1832" y="7040"/>
                  <a:pt x="1827" y="7040"/>
                </a:cubicBezTo>
                <a:cubicBezTo>
                  <a:pt x="1688" y="7040"/>
                  <a:pt x="1578" y="7157"/>
                  <a:pt x="1578" y="7299"/>
                </a:cubicBezTo>
                <a:cubicBezTo>
                  <a:pt x="1578" y="7428"/>
                  <a:pt x="1688" y="7545"/>
                  <a:pt x="1827" y="7545"/>
                </a:cubicBezTo>
                <a:cubicBezTo>
                  <a:pt x="1834" y="7545"/>
                  <a:pt x="1842" y="7544"/>
                  <a:pt x="1850" y="7544"/>
                </a:cubicBezTo>
                <a:cubicBezTo>
                  <a:pt x="1985" y="7544"/>
                  <a:pt x="2094" y="7421"/>
                  <a:pt x="2094" y="7285"/>
                </a:cubicBezTo>
                <a:cubicBezTo>
                  <a:pt x="2094" y="7156"/>
                  <a:pt x="1984" y="7040"/>
                  <a:pt x="1857" y="7040"/>
                </a:cubicBezTo>
                <a:close/>
                <a:moveTo>
                  <a:pt x="12302" y="7054"/>
                </a:moveTo>
                <a:lnTo>
                  <a:pt x="12479" y="7381"/>
                </a:lnTo>
                <a:lnTo>
                  <a:pt x="12139" y="7557"/>
                </a:lnTo>
                <a:lnTo>
                  <a:pt x="11962" y="7217"/>
                </a:lnTo>
                <a:lnTo>
                  <a:pt x="12302" y="7054"/>
                </a:lnTo>
                <a:close/>
                <a:moveTo>
                  <a:pt x="44869" y="7054"/>
                </a:moveTo>
                <a:cubicBezTo>
                  <a:pt x="44923" y="7163"/>
                  <a:pt x="44991" y="7285"/>
                  <a:pt x="45046" y="7381"/>
                </a:cubicBezTo>
                <a:lnTo>
                  <a:pt x="44706" y="7557"/>
                </a:lnTo>
                <a:lnTo>
                  <a:pt x="44543" y="7231"/>
                </a:lnTo>
                <a:lnTo>
                  <a:pt x="44869" y="7054"/>
                </a:lnTo>
                <a:close/>
                <a:moveTo>
                  <a:pt x="89180" y="7027"/>
                </a:moveTo>
                <a:lnTo>
                  <a:pt x="89356" y="7381"/>
                </a:lnTo>
                <a:lnTo>
                  <a:pt x="89030" y="7557"/>
                </a:lnTo>
                <a:cubicBezTo>
                  <a:pt x="88989" y="7449"/>
                  <a:pt x="88922" y="7313"/>
                  <a:pt x="88867" y="7190"/>
                </a:cubicBezTo>
                <a:lnTo>
                  <a:pt x="89180" y="7027"/>
                </a:lnTo>
                <a:close/>
                <a:moveTo>
                  <a:pt x="35844" y="7000"/>
                </a:moveTo>
                <a:cubicBezTo>
                  <a:pt x="35898" y="7109"/>
                  <a:pt x="35952" y="7231"/>
                  <a:pt x="36007" y="7353"/>
                </a:cubicBezTo>
                <a:lnTo>
                  <a:pt x="35653" y="7571"/>
                </a:lnTo>
                <a:lnTo>
                  <a:pt x="35504" y="7163"/>
                </a:lnTo>
                <a:lnTo>
                  <a:pt x="35844" y="7000"/>
                </a:lnTo>
                <a:close/>
                <a:moveTo>
                  <a:pt x="56640" y="7027"/>
                </a:moveTo>
                <a:lnTo>
                  <a:pt x="56803" y="7340"/>
                </a:lnTo>
                <a:lnTo>
                  <a:pt x="56450" y="7571"/>
                </a:lnTo>
                <a:cubicBezTo>
                  <a:pt x="56409" y="7462"/>
                  <a:pt x="56341" y="7326"/>
                  <a:pt x="56287" y="7190"/>
                </a:cubicBezTo>
                <a:lnTo>
                  <a:pt x="56640" y="7027"/>
                </a:lnTo>
                <a:close/>
                <a:moveTo>
                  <a:pt x="21354" y="7082"/>
                </a:moveTo>
                <a:lnTo>
                  <a:pt x="21518" y="7408"/>
                </a:lnTo>
                <a:lnTo>
                  <a:pt x="21164" y="7584"/>
                </a:lnTo>
                <a:lnTo>
                  <a:pt x="20987" y="7258"/>
                </a:lnTo>
                <a:lnTo>
                  <a:pt x="21354" y="7082"/>
                </a:lnTo>
                <a:close/>
                <a:moveTo>
                  <a:pt x="4568" y="6864"/>
                </a:moveTo>
                <a:cubicBezTo>
                  <a:pt x="4364" y="6864"/>
                  <a:pt x="4187" y="7027"/>
                  <a:pt x="4187" y="7231"/>
                </a:cubicBezTo>
                <a:lnTo>
                  <a:pt x="4201" y="7231"/>
                </a:lnTo>
                <a:cubicBezTo>
                  <a:pt x="4201" y="7421"/>
                  <a:pt x="4351" y="7584"/>
                  <a:pt x="4541" y="7598"/>
                </a:cubicBezTo>
                <a:cubicBezTo>
                  <a:pt x="4745" y="7598"/>
                  <a:pt x="4921" y="7449"/>
                  <a:pt x="4921" y="7245"/>
                </a:cubicBezTo>
                <a:cubicBezTo>
                  <a:pt x="4935" y="7041"/>
                  <a:pt x="4772" y="6878"/>
                  <a:pt x="4568" y="6864"/>
                </a:cubicBezTo>
                <a:close/>
                <a:moveTo>
                  <a:pt x="33098" y="7068"/>
                </a:moveTo>
                <a:lnTo>
                  <a:pt x="33261" y="7421"/>
                </a:lnTo>
                <a:lnTo>
                  <a:pt x="32935" y="7598"/>
                </a:lnTo>
                <a:lnTo>
                  <a:pt x="32718" y="7231"/>
                </a:lnTo>
                <a:lnTo>
                  <a:pt x="33098" y="7068"/>
                </a:lnTo>
                <a:close/>
                <a:moveTo>
                  <a:pt x="65665" y="7082"/>
                </a:moveTo>
                <a:lnTo>
                  <a:pt x="65842" y="7421"/>
                </a:lnTo>
                <a:lnTo>
                  <a:pt x="65502" y="7598"/>
                </a:lnTo>
                <a:lnTo>
                  <a:pt x="65325" y="7258"/>
                </a:lnTo>
                <a:lnTo>
                  <a:pt x="65665" y="7082"/>
                </a:lnTo>
                <a:close/>
                <a:moveTo>
                  <a:pt x="114856" y="7353"/>
                </a:moveTo>
                <a:cubicBezTo>
                  <a:pt x="114801" y="7353"/>
                  <a:pt x="114760" y="7435"/>
                  <a:pt x="114720" y="7462"/>
                </a:cubicBezTo>
                <a:cubicBezTo>
                  <a:pt x="114760" y="7517"/>
                  <a:pt x="114788" y="7584"/>
                  <a:pt x="114842" y="7598"/>
                </a:cubicBezTo>
                <a:cubicBezTo>
                  <a:pt x="114847" y="7599"/>
                  <a:pt x="114851" y="7600"/>
                  <a:pt x="114856" y="7600"/>
                </a:cubicBezTo>
                <a:cubicBezTo>
                  <a:pt x="114904" y="7600"/>
                  <a:pt x="114944" y="7539"/>
                  <a:pt x="115019" y="7489"/>
                </a:cubicBezTo>
                <a:cubicBezTo>
                  <a:pt x="114937" y="7421"/>
                  <a:pt x="114896" y="7353"/>
                  <a:pt x="114856" y="7353"/>
                </a:cubicBezTo>
                <a:close/>
                <a:moveTo>
                  <a:pt x="42151" y="7122"/>
                </a:moveTo>
                <a:lnTo>
                  <a:pt x="42314" y="7435"/>
                </a:lnTo>
                <a:lnTo>
                  <a:pt x="41960" y="7612"/>
                </a:lnTo>
                <a:lnTo>
                  <a:pt x="41784" y="7285"/>
                </a:lnTo>
                <a:lnTo>
                  <a:pt x="42151" y="7122"/>
                </a:lnTo>
                <a:close/>
                <a:moveTo>
                  <a:pt x="77450" y="7054"/>
                </a:moveTo>
                <a:cubicBezTo>
                  <a:pt x="77504" y="7163"/>
                  <a:pt x="77558" y="7285"/>
                  <a:pt x="77613" y="7381"/>
                </a:cubicBezTo>
                <a:lnTo>
                  <a:pt x="77259" y="7612"/>
                </a:lnTo>
                <a:cubicBezTo>
                  <a:pt x="77205" y="7503"/>
                  <a:pt x="77137" y="7353"/>
                  <a:pt x="77083" y="7231"/>
                </a:cubicBezTo>
                <a:lnTo>
                  <a:pt x="77450" y="7054"/>
                </a:lnTo>
                <a:close/>
                <a:moveTo>
                  <a:pt x="86448" y="7095"/>
                </a:moveTo>
                <a:lnTo>
                  <a:pt x="86624" y="7435"/>
                </a:lnTo>
                <a:lnTo>
                  <a:pt x="86285" y="7612"/>
                </a:lnTo>
                <a:lnTo>
                  <a:pt x="86122" y="7285"/>
                </a:lnTo>
                <a:lnTo>
                  <a:pt x="86448" y="7095"/>
                </a:lnTo>
                <a:close/>
                <a:moveTo>
                  <a:pt x="111281" y="6973"/>
                </a:moveTo>
                <a:cubicBezTo>
                  <a:pt x="111104" y="6973"/>
                  <a:pt x="110968" y="7109"/>
                  <a:pt x="110968" y="7285"/>
                </a:cubicBezTo>
                <a:cubicBezTo>
                  <a:pt x="110955" y="7462"/>
                  <a:pt x="111104" y="7612"/>
                  <a:pt x="111281" y="7612"/>
                </a:cubicBezTo>
                <a:cubicBezTo>
                  <a:pt x="111457" y="7612"/>
                  <a:pt x="111607" y="7476"/>
                  <a:pt x="111593" y="7299"/>
                </a:cubicBezTo>
                <a:cubicBezTo>
                  <a:pt x="111607" y="7122"/>
                  <a:pt x="111457" y="6973"/>
                  <a:pt x="111281" y="6973"/>
                </a:cubicBezTo>
                <a:close/>
                <a:moveTo>
                  <a:pt x="9570" y="7109"/>
                </a:moveTo>
                <a:lnTo>
                  <a:pt x="9760" y="7449"/>
                </a:lnTo>
                <a:lnTo>
                  <a:pt x="9420" y="7625"/>
                </a:lnTo>
                <a:lnTo>
                  <a:pt x="9230" y="7285"/>
                </a:lnTo>
                <a:lnTo>
                  <a:pt x="9570" y="7109"/>
                </a:lnTo>
                <a:close/>
                <a:moveTo>
                  <a:pt x="53894" y="7082"/>
                </a:moveTo>
                <a:lnTo>
                  <a:pt x="54057" y="7449"/>
                </a:lnTo>
                <a:lnTo>
                  <a:pt x="53731" y="7625"/>
                </a:lnTo>
                <a:lnTo>
                  <a:pt x="53568" y="7258"/>
                </a:lnTo>
                <a:lnTo>
                  <a:pt x="53894" y="7082"/>
                </a:lnTo>
                <a:close/>
                <a:moveTo>
                  <a:pt x="30380" y="7136"/>
                </a:moveTo>
                <a:cubicBezTo>
                  <a:pt x="30434" y="7245"/>
                  <a:pt x="30488" y="7353"/>
                  <a:pt x="30556" y="7462"/>
                </a:cubicBezTo>
                <a:lnTo>
                  <a:pt x="30217" y="7639"/>
                </a:lnTo>
                <a:lnTo>
                  <a:pt x="30040" y="7313"/>
                </a:lnTo>
                <a:lnTo>
                  <a:pt x="30380" y="7136"/>
                </a:lnTo>
                <a:close/>
                <a:moveTo>
                  <a:pt x="98232" y="7095"/>
                </a:moveTo>
                <a:lnTo>
                  <a:pt x="98409" y="7408"/>
                </a:lnTo>
                <a:lnTo>
                  <a:pt x="98056" y="7639"/>
                </a:lnTo>
                <a:cubicBezTo>
                  <a:pt x="98001" y="7517"/>
                  <a:pt x="97933" y="7381"/>
                  <a:pt x="97879" y="7258"/>
                </a:cubicBezTo>
                <a:lnTo>
                  <a:pt x="98232" y="7095"/>
                </a:lnTo>
                <a:close/>
                <a:moveTo>
                  <a:pt x="62947" y="7150"/>
                </a:moveTo>
                <a:lnTo>
                  <a:pt x="63123" y="7476"/>
                </a:lnTo>
                <a:lnTo>
                  <a:pt x="62756" y="7652"/>
                </a:lnTo>
                <a:cubicBezTo>
                  <a:pt x="62702" y="7544"/>
                  <a:pt x="62648" y="7435"/>
                  <a:pt x="62593" y="7326"/>
                </a:cubicBezTo>
                <a:lnTo>
                  <a:pt x="62947" y="7150"/>
                </a:lnTo>
                <a:close/>
                <a:moveTo>
                  <a:pt x="74690" y="7122"/>
                </a:moveTo>
                <a:cubicBezTo>
                  <a:pt x="74745" y="7231"/>
                  <a:pt x="74799" y="7353"/>
                  <a:pt x="74867" y="7476"/>
                </a:cubicBezTo>
                <a:lnTo>
                  <a:pt x="74541" y="7652"/>
                </a:lnTo>
                <a:lnTo>
                  <a:pt x="74364" y="7285"/>
                </a:lnTo>
                <a:lnTo>
                  <a:pt x="74690" y="7122"/>
                </a:lnTo>
                <a:close/>
                <a:moveTo>
                  <a:pt x="95487" y="7136"/>
                </a:moveTo>
                <a:lnTo>
                  <a:pt x="95663" y="7476"/>
                </a:lnTo>
                <a:cubicBezTo>
                  <a:pt x="95555" y="7530"/>
                  <a:pt x="95432" y="7584"/>
                  <a:pt x="95323" y="7652"/>
                </a:cubicBezTo>
                <a:lnTo>
                  <a:pt x="95147" y="7313"/>
                </a:lnTo>
                <a:lnTo>
                  <a:pt x="95487" y="7136"/>
                </a:lnTo>
                <a:close/>
                <a:moveTo>
                  <a:pt x="18595" y="7150"/>
                </a:moveTo>
                <a:cubicBezTo>
                  <a:pt x="18650" y="7272"/>
                  <a:pt x="18704" y="7394"/>
                  <a:pt x="18758" y="7517"/>
                </a:cubicBezTo>
                <a:lnTo>
                  <a:pt x="18446" y="7680"/>
                </a:lnTo>
                <a:lnTo>
                  <a:pt x="18269" y="7326"/>
                </a:lnTo>
                <a:lnTo>
                  <a:pt x="18595" y="7150"/>
                </a:lnTo>
                <a:close/>
                <a:moveTo>
                  <a:pt x="51162" y="7163"/>
                </a:moveTo>
                <a:lnTo>
                  <a:pt x="51339" y="7489"/>
                </a:lnTo>
                <a:lnTo>
                  <a:pt x="51013" y="7680"/>
                </a:lnTo>
                <a:cubicBezTo>
                  <a:pt x="50958" y="7571"/>
                  <a:pt x="50890" y="7449"/>
                  <a:pt x="50836" y="7340"/>
                </a:cubicBezTo>
                <a:lnTo>
                  <a:pt x="51162" y="7163"/>
                </a:lnTo>
                <a:close/>
                <a:moveTo>
                  <a:pt x="83729" y="7177"/>
                </a:moveTo>
                <a:lnTo>
                  <a:pt x="83906" y="7503"/>
                </a:lnTo>
                <a:lnTo>
                  <a:pt x="83539" y="7680"/>
                </a:lnTo>
                <a:lnTo>
                  <a:pt x="83376" y="7353"/>
                </a:lnTo>
                <a:lnTo>
                  <a:pt x="83729" y="7177"/>
                </a:lnTo>
                <a:close/>
                <a:moveTo>
                  <a:pt x="27648" y="7163"/>
                </a:moveTo>
                <a:lnTo>
                  <a:pt x="27811" y="7544"/>
                </a:lnTo>
                <a:lnTo>
                  <a:pt x="27457" y="7707"/>
                </a:lnTo>
                <a:lnTo>
                  <a:pt x="27281" y="7394"/>
                </a:lnTo>
                <a:lnTo>
                  <a:pt x="27648" y="7163"/>
                </a:lnTo>
                <a:close/>
                <a:moveTo>
                  <a:pt x="39391" y="7177"/>
                </a:moveTo>
                <a:lnTo>
                  <a:pt x="39554" y="7544"/>
                </a:lnTo>
                <a:lnTo>
                  <a:pt x="39242" y="7707"/>
                </a:lnTo>
                <a:lnTo>
                  <a:pt x="39065" y="7353"/>
                </a:lnTo>
                <a:lnTo>
                  <a:pt x="39391" y="7177"/>
                </a:lnTo>
                <a:close/>
                <a:moveTo>
                  <a:pt x="60201" y="7190"/>
                </a:moveTo>
                <a:lnTo>
                  <a:pt x="60378" y="7530"/>
                </a:lnTo>
                <a:lnTo>
                  <a:pt x="60038" y="7707"/>
                </a:lnTo>
                <a:lnTo>
                  <a:pt x="59861" y="7367"/>
                </a:lnTo>
                <a:lnTo>
                  <a:pt x="60201" y="7190"/>
                </a:lnTo>
                <a:close/>
                <a:moveTo>
                  <a:pt x="71958" y="7190"/>
                </a:moveTo>
                <a:lnTo>
                  <a:pt x="72135" y="7544"/>
                </a:lnTo>
                <a:lnTo>
                  <a:pt x="71809" y="7720"/>
                </a:lnTo>
                <a:cubicBezTo>
                  <a:pt x="71741" y="7598"/>
                  <a:pt x="71659" y="7462"/>
                  <a:pt x="71591" y="7353"/>
                </a:cubicBezTo>
                <a:lnTo>
                  <a:pt x="71958" y="7190"/>
                </a:lnTo>
                <a:close/>
                <a:moveTo>
                  <a:pt x="104539" y="7217"/>
                </a:moveTo>
                <a:lnTo>
                  <a:pt x="104729" y="7557"/>
                </a:lnTo>
                <a:lnTo>
                  <a:pt x="104349" y="7720"/>
                </a:lnTo>
                <a:lnTo>
                  <a:pt x="104172" y="7394"/>
                </a:lnTo>
                <a:lnTo>
                  <a:pt x="104539" y="7217"/>
                </a:lnTo>
                <a:close/>
                <a:moveTo>
                  <a:pt x="15877" y="7231"/>
                </a:moveTo>
                <a:lnTo>
                  <a:pt x="16053" y="7571"/>
                </a:lnTo>
                <a:lnTo>
                  <a:pt x="15714" y="7734"/>
                </a:lnTo>
                <a:lnTo>
                  <a:pt x="15551" y="7394"/>
                </a:lnTo>
                <a:lnTo>
                  <a:pt x="15877" y="7231"/>
                </a:lnTo>
                <a:close/>
                <a:moveTo>
                  <a:pt x="80984" y="7231"/>
                </a:moveTo>
                <a:lnTo>
                  <a:pt x="81160" y="7557"/>
                </a:lnTo>
                <a:lnTo>
                  <a:pt x="80821" y="7734"/>
                </a:lnTo>
                <a:cubicBezTo>
                  <a:pt x="80780" y="7625"/>
                  <a:pt x="80712" y="7517"/>
                  <a:pt x="80657" y="7408"/>
                </a:cubicBezTo>
                <a:lnTo>
                  <a:pt x="80984" y="7231"/>
                </a:lnTo>
                <a:close/>
                <a:moveTo>
                  <a:pt x="48430" y="7204"/>
                </a:moveTo>
                <a:lnTo>
                  <a:pt x="48607" y="7571"/>
                </a:lnTo>
                <a:lnTo>
                  <a:pt x="48253" y="7748"/>
                </a:lnTo>
                <a:lnTo>
                  <a:pt x="48077" y="7421"/>
                </a:lnTo>
                <a:lnTo>
                  <a:pt x="48430" y="7204"/>
                </a:lnTo>
                <a:close/>
                <a:moveTo>
                  <a:pt x="92741" y="7217"/>
                </a:moveTo>
                <a:lnTo>
                  <a:pt x="92918" y="7584"/>
                </a:lnTo>
                <a:lnTo>
                  <a:pt x="92591" y="7748"/>
                </a:lnTo>
                <a:lnTo>
                  <a:pt x="92428" y="7394"/>
                </a:lnTo>
                <a:lnTo>
                  <a:pt x="92741" y="7217"/>
                </a:lnTo>
                <a:close/>
                <a:moveTo>
                  <a:pt x="108535" y="6973"/>
                </a:moveTo>
                <a:cubicBezTo>
                  <a:pt x="108318" y="6973"/>
                  <a:pt x="108141" y="7136"/>
                  <a:pt x="108141" y="7353"/>
                </a:cubicBezTo>
                <a:cubicBezTo>
                  <a:pt x="108155" y="7571"/>
                  <a:pt x="108318" y="7734"/>
                  <a:pt x="108522" y="7748"/>
                </a:cubicBezTo>
                <a:cubicBezTo>
                  <a:pt x="108739" y="7748"/>
                  <a:pt x="108916" y="7571"/>
                  <a:pt x="108929" y="7367"/>
                </a:cubicBezTo>
                <a:cubicBezTo>
                  <a:pt x="108916" y="7150"/>
                  <a:pt x="108753" y="6973"/>
                  <a:pt x="108535" y="6973"/>
                </a:cubicBezTo>
                <a:close/>
                <a:moveTo>
                  <a:pt x="69226" y="7231"/>
                </a:moveTo>
                <a:cubicBezTo>
                  <a:pt x="69281" y="7340"/>
                  <a:pt x="69349" y="7476"/>
                  <a:pt x="69403" y="7598"/>
                </a:cubicBezTo>
                <a:lnTo>
                  <a:pt x="69036" y="7775"/>
                </a:lnTo>
                <a:lnTo>
                  <a:pt x="68873" y="7449"/>
                </a:lnTo>
                <a:lnTo>
                  <a:pt x="69226" y="7231"/>
                </a:lnTo>
                <a:close/>
                <a:moveTo>
                  <a:pt x="24902" y="7272"/>
                </a:moveTo>
                <a:lnTo>
                  <a:pt x="25079" y="7612"/>
                </a:lnTo>
                <a:lnTo>
                  <a:pt x="24739" y="7788"/>
                </a:lnTo>
                <a:lnTo>
                  <a:pt x="24562" y="7449"/>
                </a:lnTo>
                <a:lnTo>
                  <a:pt x="24902" y="7272"/>
                </a:lnTo>
                <a:close/>
                <a:moveTo>
                  <a:pt x="36659" y="7285"/>
                </a:moveTo>
                <a:lnTo>
                  <a:pt x="36850" y="7612"/>
                </a:lnTo>
                <a:lnTo>
                  <a:pt x="36510" y="7788"/>
                </a:lnTo>
                <a:lnTo>
                  <a:pt x="36333" y="7449"/>
                </a:lnTo>
                <a:lnTo>
                  <a:pt x="36659" y="7285"/>
                </a:lnTo>
                <a:close/>
                <a:moveTo>
                  <a:pt x="101780" y="7285"/>
                </a:moveTo>
                <a:lnTo>
                  <a:pt x="101956" y="7612"/>
                </a:lnTo>
                <a:lnTo>
                  <a:pt x="101617" y="7788"/>
                </a:lnTo>
                <a:lnTo>
                  <a:pt x="101440" y="7449"/>
                </a:lnTo>
                <a:lnTo>
                  <a:pt x="101780" y="7285"/>
                </a:lnTo>
                <a:close/>
                <a:moveTo>
                  <a:pt x="57455" y="7272"/>
                </a:moveTo>
                <a:lnTo>
                  <a:pt x="57619" y="7639"/>
                </a:lnTo>
                <a:lnTo>
                  <a:pt x="57292" y="7802"/>
                </a:lnTo>
                <a:lnTo>
                  <a:pt x="57129" y="7449"/>
                </a:lnTo>
                <a:lnTo>
                  <a:pt x="57455" y="7272"/>
                </a:lnTo>
                <a:close/>
                <a:moveTo>
                  <a:pt x="90022" y="7258"/>
                </a:moveTo>
                <a:lnTo>
                  <a:pt x="90199" y="7625"/>
                </a:lnTo>
                <a:lnTo>
                  <a:pt x="89846" y="7802"/>
                </a:lnTo>
                <a:lnTo>
                  <a:pt x="89683" y="7489"/>
                </a:lnTo>
                <a:lnTo>
                  <a:pt x="90022" y="7258"/>
                </a:lnTo>
                <a:close/>
                <a:moveTo>
                  <a:pt x="13118" y="7313"/>
                </a:moveTo>
                <a:lnTo>
                  <a:pt x="13294" y="7639"/>
                </a:lnTo>
                <a:lnTo>
                  <a:pt x="12954" y="7816"/>
                </a:lnTo>
                <a:lnTo>
                  <a:pt x="12791" y="7476"/>
                </a:lnTo>
                <a:lnTo>
                  <a:pt x="13118" y="7313"/>
                </a:lnTo>
                <a:close/>
                <a:moveTo>
                  <a:pt x="45698" y="7313"/>
                </a:moveTo>
                <a:lnTo>
                  <a:pt x="45861" y="7639"/>
                </a:lnTo>
                <a:lnTo>
                  <a:pt x="45521" y="7816"/>
                </a:lnTo>
                <a:cubicBezTo>
                  <a:pt x="45467" y="7707"/>
                  <a:pt x="45413" y="7598"/>
                  <a:pt x="45358" y="7476"/>
                </a:cubicBezTo>
                <a:lnTo>
                  <a:pt x="45698" y="7313"/>
                </a:lnTo>
                <a:close/>
                <a:moveTo>
                  <a:pt x="112124" y="7245"/>
                </a:moveTo>
                <a:cubicBezTo>
                  <a:pt x="111960" y="7245"/>
                  <a:pt x="111824" y="7367"/>
                  <a:pt x="111824" y="7530"/>
                </a:cubicBezTo>
                <a:cubicBezTo>
                  <a:pt x="111811" y="7693"/>
                  <a:pt x="111947" y="7829"/>
                  <a:pt x="112110" y="7829"/>
                </a:cubicBezTo>
                <a:cubicBezTo>
                  <a:pt x="112273" y="7816"/>
                  <a:pt x="112395" y="7693"/>
                  <a:pt x="112409" y="7530"/>
                </a:cubicBezTo>
                <a:cubicBezTo>
                  <a:pt x="112395" y="7381"/>
                  <a:pt x="112273" y="7245"/>
                  <a:pt x="112124" y="7245"/>
                </a:cubicBezTo>
                <a:close/>
                <a:moveTo>
                  <a:pt x="2665" y="7231"/>
                </a:moveTo>
                <a:cubicBezTo>
                  <a:pt x="2488" y="7245"/>
                  <a:pt x="2366" y="7381"/>
                  <a:pt x="2352" y="7544"/>
                </a:cubicBezTo>
                <a:cubicBezTo>
                  <a:pt x="2366" y="7707"/>
                  <a:pt x="2502" y="7843"/>
                  <a:pt x="2665" y="7843"/>
                </a:cubicBezTo>
                <a:cubicBezTo>
                  <a:pt x="2828" y="7829"/>
                  <a:pt x="2964" y="7693"/>
                  <a:pt x="2964" y="7530"/>
                </a:cubicBezTo>
                <a:cubicBezTo>
                  <a:pt x="2950" y="7367"/>
                  <a:pt x="2815" y="7245"/>
                  <a:pt x="2665" y="7231"/>
                </a:cubicBezTo>
                <a:close/>
                <a:moveTo>
                  <a:pt x="33927" y="7313"/>
                </a:moveTo>
                <a:lnTo>
                  <a:pt x="34090" y="7652"/>
                </a:lnTo>
                <a:lnTo>
                  <a:pt x="33764" y="7829"/>
                </a:lnTo>
                <a:lnTo>
                  <a:pt x="33764" y="7843"/>
                </a:lnTo>
                <a:cubicBezTo>
                  <a:pt x="33696" y="7734"/>
                  <a:pt x="33642" y="7612"/>
                  <a:pt x="33587" y="7489"/>
                </a:cubicBezTo>
                <a:lnTo>
                  <a:pt x="33927" y="7313"/>
                </a:lnTo>
                <a:close/>
                <a:moveTo>
                  <a:pt x="66494" y="7326"/>
                </a:moveTo>
                <a:lnTo>
                  <a:pt x="66671" y="7652"/>
                </a:lnTo>
                <a:lnTo>
                  <a:pt x="66331" y="7843"/>
                </a:lnTo>
                <a:lnTo>
                  <a:pt x="66154" y="7503"/>
                </a:lnTo>
                <a:lnTo>
                  <a:pt x="66494" y="7326"/>
                </a:lnTo>
                <a:close/>
                <a:moveTo>
                  <a:pt x="78238" y="7313"/>
                </a:moveTo>
                <a:lnTo>
                  <a:pt x="78415" y="7666"/>
                </a:lnTo>
                <a:lnTo>
                  <a:pt x="78088" y="7843"/>
                </a:lnTo>
                <a:lnTo>
                  <a:pt x="77912" y="7476"/>
                </a:lnTo>
                <a:lnTo>
                  <a:pt x="78238" y="7313"/>
                </a:lnTo>
                <a:close/>
                <a:moveTo>
                  <a:pt x="22170" y="7340"/>
                </a:moveTo>
                <a:lnTo>
                  <a:pt x="22333" y="7693"/>
                </a:lnTo>
                <a:lnTo>
                  <a:pt x="21993" y="7856"/>
                </a:lnTo>
                <a:lnTo>
                  <a:pt x="21817" y="7503"/>
                </a:lnTo>
                <a:lnTo>
                  <a:pt x="22170" y="7340"/>
                </a:lnTo>
                <a:close/>
                <a:moveTo>
                  <a:pt x="54710" y="7353"/>
                </a:moveTo>
                <a:lnTo>
                  <a:pt x="54887" y="7693"/>
                </a:lnTo>
                <a:lnTo>
                  <a:pt x="54547" y="7856"/>
                </a:lnTo>
                <a:lnTo>
                  <a:pt x="54370" y="7530"/>
                </a:lnTo>
                <a:lnTo>
                  <a:pt x="54710" y="7353"/>
                </a:lnTo>
                <a:close/>
                <a:moveTo>
                  <a:pt x="99048" y="7340"/>
                </a:moveTo>
                <a:lnTo>
                  <a:pt x="99279" y="7707"/>
                </a:lnTo>
                <a:lnTo>
                  <a:pt x="98912" y="7856"/>
                </a:lnTo>
                <a:lnTo>
                  <a:pt x="98735" y="7517"/>
                </a:lnTo>
                <a:lnTo>
                  <a:pt x="99048" y="7340"/>
                </a:lnTo>
                <a:close/>
                <a:moveTo>
                  <a:pt x="5384" y="7095"/>
                </a:moveTo>
                <a:cubicBezTo>
                  <a:pt x="5166" y="7095"/>
                  <a:pt x="5003" y="7258"/>
                  <a:pt x="4989" y="7476"/>
                </a:cubicBezTo>
                <a:cubicBezTo>
                  <a:pt x="4989" y="7680"/>
                  <a:pt x="5152" y="7856"/>
                  <a:pt x="5370" y="7870"/>
                </a:cubicBezTo>
                <a:cubicBezTo>
                  <a:pt x="5574" y="7870"/>
                  <a:pt x="5751" y="7707"/>
                  <a:pt x="5764" y="7489"/>
                </a:cubicBezTo>
                <a:cubicBezTo>
                  <a:pt x="5764" y="7272"/>
                  <a:pt x="5601" y="7095"/>
                  <a:pt x="5384" y="7095"/>
                </a:cubicBezTo>
                <a:close/>
                <a:moveTo>
                  <a:pt x="10399" y="7367"/>
                </a:moveTo>
                <a:lnTo>
                  <a:pt x="10562" y="7707"/>
                </a:lnTo>
                <a:lnTo>
                  <a:pt x="10222" y="7870"/>
                </a:lnTo>
                <a:lnTo>
                  <a:pt x="10059" y="7530"/>
                </a:lnTo>
                <a:lnTo>
                  <a:pt x="10399" y="7367"/>
                </a:lnTo>
                <a:close/>
                <a:moveTo>
                  <a:pt x="87290" y="7353"/>
                </a:moveTo>
                <a:lnTo>
                  <a:pt x="87467" y="7693"/>
                </a:lnTo>
                <a:lnTo>
                  <a:pt x="87127" y="7870"/>
                </a:lnTo>
                <a:lnTo>
                  <a:pt x="86964" y="7544"/>
                </a:lnTo>
                <a:lnTo>
                  <a:pt x="87290" y="7353"/>
                </a:lnTo>
                <a:close/>
                <a:moveTo>
                  <a:pt x="31209" y="7394"/>
                </a:moveTo>
                <a:lnTo>
                  <a:pt x="31385" y="7734"/>
                </a:lnTo>
                <a:lnTo>
                  <a:pt x="31046" y="7897"/>
                </a:lnTo>
                <a:lnTo>
                  <a:pt x="30869" y="7557"/>
                </a:lnTo>
                <a:lnTo>
                  <a:pt x="31209" y="7394"/>
                </a:lnTo>
                <a:close/>
                <a:moveTo>
                  <a:pt x="42966" y="7367"/>
                </a:moveTo>
                <a:lnTo>
                  <a:pt x="43129" y="7720"/>
                </a:lnTo>
                <a:lnTo>
                  <a:pt x="42776" y="7897"/>
                </a:lnTo>
                <a:lnTo>
                  <a:pt x="42613" y="7544"/>
                </a:lnTo>
                <a:lnTo>
                  <a:pt x="42966" y="7367"/>
                </a:lnTo>
                <a:close/>
                <a:moveTo>
                  <a:pt x="75520" y="7394"/>
                </a:moveTo>
                <a:lnTo>
                  <a:pt x="75696" y="7734"/>
                </a:lnTo>
                <a:lnTo>
                  <a:pt x="75356" y="7897"/>
                </a:lnTo>
                <a:lnTo>
                  <a:pt x="75180" y="7571"/>
                </a:lnTo>
                <a:lnTo>
                  <a:pt x="75520" y="7394"/>
                </a:lnTo>
                <a:close/>
                <a:moveTo>
                  <a:pt x="63762" y="7394"/>
                </a:moveTo>
                <a:lnTo>
                  <a:pt x="63993" y="7734"/>
                </a:lnTo>
                <a:lnTo>
                  <a:pt x="63586" y="7911"/>
                </a:lnTo>
                <a:lnTo>
                  <a:pt x="63422" y="7571"/>
                </a:lnTo>
                <a:lnTo>
                  <a:pt x="63762" y="7394"/>
                </a:lnTo>
                <a:close/>
                <a:moveTo>
                  <a:pt x="19424" y="7435"/>
                </a:moveTo>
                <a:lnTo>
                  <a:pt x="19587" y="7761"/>
                </a:lnTo>
                <a:lnTo>
                  <a:pt x="19248" y="7938"/>
                </a:lnTo>
                <a:lnTo>
                  <a:pt x="19085" y="7598"/>
                </a:lnTo>
                <a:lnTo>
                  <a:pt x="19424" y="7435"/>
                </a:lnTo>
                <a:close/>
                <a:moveTo>
                  <a:pt x="52005" y="7421"/>
                </a:moveTo>
                <a:lnTo>
                  <a:pt x="52168" y="7761"/>
                </a:lnTo>
                <a:lnTo>
                  <a:pt x="51828" y="7938"/>
                </a:lnTo>
                <a:lnTo>
                  <a:pt x="51665" y="7612"/>
                </a:lnTo>
                <a:lnTo>
                  <a:pt x="52005" y="7421"/>
                </a:lnTo>
                <a:close/>
                <a:moveTo>
                  <a:pt x="84558" y="7435"/>
                </a:moveTo>
                <a:cubicBezTo>
                  <a:pt x="84613" y="7544"/>
                  <a:pt x="84667" y="7652"/>
                  <a:pt x="84722" y="7761"/>
                </a:cubicBezTo>
                <a:lnTo>
                  <a:pt x="84368" y="7938"/>
                </a:lnTo>
                <a:cubicBezTo>
                  <a:pt x="84314" y="7829"/>
                  <a:pt x="84246" y="7707"/>
                  <a:pt x="84191" y="7612"/>
                </a:cubicBezTo>
                <a:lnTo>
                  <a:pt x="84558" y="7435"/>
                </a:lnTo>
                <a:close/>
                <a:moveTo>
                  <a:pt x="96289" y="7408"/>
                </a:moveTo>
                <a:lnTo>
                  <a:pt x="96465" y="7775"/>
                </a:lnTo>
                <a:lnTo>
                  <a:pt x="96139" y="7938"/>
                </a:lnTo>
                <a:lnTo>
                  <a:pt x="95976" y="7584"/>
                </a:lnTo>
                <a:lnTo>
                  <a:pt x="96289" y="7408"/>
                </a:lnTo>
                <a:close/>
                <a:moveTo>
                  <a:pt x="72788" y="7462"/>
                </a:moveTo>
                <a:lnTo>
                  <a:pt x="72951" y="7775"/>
                </a:lnTo>
                <a:lnTo>
                  <a:pt x="72624" y="7951"/>
                </a:lnTo>
                <a:lnTo>
                  <a:pt x="72448" y="7625"/>
                </a:lnTo>
                <a:lnTo>
                  <a:pt x="72788" y="7462"/>
                </a:lnTo>
                <a:close/>
                <a:moveTo>
                  <a:pt x="28463" y="7462"/>
                </a:moveTo>
                <a:lnTo>
                  <a:pt x="28694" y="7802"/>
                </a:lnTo>
                <a:lnTo>
                  <a:pt x="28286" y="7965"/>
                </a:lnTo>
                <a:lnTo>
                  <a:pt x="28123" y="7625"/>
                </a:lnTo>
                <a:lnTo>
                  <a:pt x="28463" y="7462"/>
                </a:lnTo>
                <a:close/>
                <a:moveTo>
                  <a:pt x="40207" y="7462"/>
                </a:moveTo>
                <a:lnTo>
                  <a:pt x="40397" y="7802"/>
                </a:lnTo>
                <a:lnTo>
                  <a:pt x="40057" y="7965"/>
                </a:lnTo>
                <a:lnTo>
                  <a:pt x="39881" y="7625"/>
                </a:lnTo>
                <a:lnTo>
                  <a:pt x="40207" y="7462"/>
                </a:lnTo>
                <a:close/>
                <a:moveTo>
                  <a:pt x="109351" y="7231"/>
                </a:moveTo>
                <a:cubicBezTo>
                  <a:pt x="109147" y="7231"/>
                  <a:pt x="108984" y="7394"/>
                  <a:pt x="108997" y="7598"/>
                </a:cubicBezTo>
                <a:cubicBezTo>
                  <a:pt x="108997" y="7802"/>
                  <a:pt x="109160" y="7965"/>
                  <a:pt x="109364" y="7965"/>
                </a:cubicBezTo>
                <a:cubicBezTo>
                  <a:pt x="109568" y="7965"/>
                  <a:pt x="109731" y="7802"/>
                  <a:pt x="109731" y="7584"/>
                </a:cubicBezTo>
                <a:cubicBezTo>
                  <a:pt x="109731" y="7381"/>
                  <a:pt x="109555" y="7231"/>
                  <a:pt x="109351" y="7231"/>
                </a:cubicBezTo>
                <a:close/>
                <a:moveTo>
                  <a:pt x="105368" y="7435"/>
                </a:moveTo>
                <a:lnTo>
                  <a:pt x="105572" y="7788"/>
                </a:lnTo>
                <a:lnTo>
                  <a:pt x="105164" y="7979"/>
                </a:lnTo>
                <a:lnTo>
                  <a:pt x="104988" y="7625"/>
                </a:lnTo>
                <a:lnTo>
                  <a:pt x="105368" y="7435"/>
                </a:lnTo>
                <a:close/>
                <a:moveTo>
                  <a:pt x="16706" y="7489"/>
                </a:moveTo>
                <a:lnTo>
                  <a:pt x="16883" y="7829"/>
                </a:lnTo>
                <a:lnTo>
                  <a:pt x="16543" y="7992"/>
                </a:lnTo>
                <a:lnTo>
                  <a:pt x="16366" y="7666"/>
                </a:lnTo>
                <a:lnTo>
                  <a:pt x="16706" y="7489"/>
                </a:lnTo>
                <a:close/>
                <a:moveTo>
                  <a:pt x="49259" y="7503"/>
                </a:moveTo>
                <a:lnTo>
                  <a:pt x="49436" y="7829"/>
                </a:lnTo>
                <a:lnTo>
                  <a:pt x="49069" y="7992"/>
                </a:lnTo>
                <a:lnTo>
                  <a:pt x="48906" y="7666"/>
                </a:lnTo>
                <a:lnTo>
                  <a:pt x="49259" y="7503"/>
                </a:lnTo>
                <a:close/>
                <a:moveTo>
                  <a:pt x="93584" y="7476"/>
                </a:moveTo>
                <a:lnTo>
                  <a:pt x="93760" y="7816"/>
                </a:lnTo>
                <a:lnTo>
                  <a:pt x="93434" y="7992"/>
                </a:lnTo>
                <a:cubicBezTo>
                  <a:pt x="93380" y="7884"/>
                  <a:pt x="93312" y="7761"/>
                  <a:pt x="93257" y="7666"/>
                </a:cubicBezTo>
                <a:lnTo>
                  <a:pt x="93584" y="7476"/>
                </a:lnTo>
                <a:close/>
                <a:moveTo>
                  <a:pt x="61003" y="7462"/>
                </a:moveTo>
                <a:lnTo>
                  <a:pt x="61166" y="7829"/>
                </a:lnTo>
                <a:lnTo>
                  <a:pt x="60854" y="8006"/>
                </a:lnTo>
                <a:lnTo>
                  <a:pt x="60677" y="7639"/>
                </a:lnTo>
                <a:lnTo>
                  <a:pt x="61003" y="7462"/>
                </a:lnTo>
                <a:close/>
                <a:moveTo>
                  <a:pt x="37502" y="7517"/>
                </a:moveTo>
                <a:cubicBezTo>
                  <a:pt x="37556" y="7625"/>
                  <a:pt x="37611" y="7748"/>
                  <a:pt x="37679" y="7856"/>
                </a:cubicBezTo>
                <a:lnTo>
                  <a:pt x="37339" y="8019"/>
                </a:lnTo>
                <a:cubicBezTo>
                  <a:pt x="37285" y="7911"/>
                  <a:pt x="37217" y="7788"/>
                  <a:pt x="37162" y="7693"/>
                </a:cubicBezTo>
                <a:lnTo>
                  <a:pt x="37502" y="7517"/>
                </a:lnTo>
                <a:close/>
                <a:moveTo>
                  <a:pt x="70055" y="7530"/>
                </a:moveTo>
                <a:lnTo>
                  <a:pt x="70232" y="7856"/>
                </a:lnTo>
                <a:lnTo>
                  <a:pt x="69865" y="8019"/>
                </a:lnTo>
                <a:lnTo>
                  <a:pt x="69702" y="7707"/>
                </a:lnTo>
                <a:lnTo>
                  <a:pt x="70055" y="7530"/>
                </a:lnTo>
                <a:close/>
                <a:moveTo>
                  <a:pt x="81786" y="7503"/>
                </a:moveTo>
                <a:lnTo>
                  <a:pt x="81962" y="7856"/>
                </a:lnTo>
                <a:lnTo>
                  <a:pt x="81636" y="8033"/>
                </a:lnTo>
                <a:lnTo>
                  <a:pt x="81473" y="7666"/>
                </a:lnTo>
                <a:lnTo>
                  <a:pt x="81786" y="7503"/>
                </a:lnTo>
                <a:close/>
                <a:moveTo>
                  <a:pt x="58298" y="7544"/>
                </a:moveTo>
                <a:lnTo>
                  <a:pt x="58475" y="7884"/>
                </a:lnTo>
                <a:lnTo>
                  <a:pt x="58135" y="8047"/>
                </a:lnTo>
                <a:lnTo>
                  <a:pt x="57972" y="7720"/>
                </a:lnTo>
                <a:lnTo>
                  <a:pt x="58298" y="7544"/>
                </a:lnTo>
                <a:close/>
                <a:moveTo>
                  <a:pt x="90852" y="7557"/>
                </a:moveTo>
                <a:lnTo>
                  <a:pt x="91028" y="7884"/>
                </a:lnTo>
                <a:lnTo>
                  <a:pt x="90661" y="8047"/>
                </a:lnTo>
                <a:lnTo>
                  <a:pt x="90498" y="7720"/>
                </a:lnTo>
                <a:lnTo>
                  <a:pt x="90852" y="7557"/>
                </a:lnTo>
                <a:close/>
                <a:moveTo>
                  <a:pt x="112939" y="7517"/>
                </a:moveTo>
                <a:cubicBezTo>
                  <a:pt x="112803" y="7517"/>
                  <a:pt x="112681" y="7639"/>
                  <a:pt x="112681" y="7788"/>
                </a:cubicBezTo>
                <a:cubicBezTo>
                  <a:pt x="112681" y="7924"/>
                  <a:pt x="112803" y="8047"/>
                  <a:pt x="112939" y="8047"/>
                </a:cubicBezTo>
                <a:cubicBezTo>
                  <a:pt x="113089" y="8033"/>
                  <a:pt x="113197" y="7924"/>
                  <a:pt x="113197" y="7775"/>
                </a:cubicBezTo>
                <a:cubicBezTo>
                  <a:pt x="113197" y="7639"/>
                  <a:pt x="113075" y="7530"/>
                  <a:pt x="112939" y="7517"/>
                </a:cubicBezTo>
                <a:close/>
                <a:moveTo>
                  <a:pt x="13947" y="7544"/>
                </a:moveTo>
                <a:lnTo>
                  <a:pt x="14123" y="7884"/>
                </a:lnTo>
                <a:lnTo>
                  <a:pt x="13784" y="8060"/>
                </a:lnTo>
                <a:lnTo>
                  <a:pt x="13607" y="7720"/>
                </a:lnTo>
                <a:lnTo>
                  <a:pt x="13947" y="7544"/>
                </a:lnTo>
                <a:close/>
                <a:moveTo>
                  <a:pt x="25704" y="7530"/>
                </a:moveTo>
                <a:lnTo>
                  <a:pt x="25881" y="7897"/>
                </a:lnTo>
                <a:lnTo>
                  <a:pt x="25554" y="8060"/>
                </a:lnTo>
                <a:lnTo>
                  <a:pt x="25378" y="7707"/>
                </a:lnTo>
                <a:lnTo>
                  <a:pt x="25704" y="7530"/>
                </a:lnTo>
                <a:close/>
                <a:moveTo>
                  <a:pt x="102595" y="7517"/>
                </a:moveTo>
                <a:cubicBezTo>
                  <a:pt x="102663" y="7639"/>
                  <a:pt x="102745" y="7761"/>
                  <a:pt x="102826" y="7897"/>
                </a:cubicBezTo>
                <a:cubicBezTo>
                  <a:pt x="102758" y="7897"/>
                  <a:pt x="102704" y="7911"/>
                  <a:pt x="102636" y="7938"/>
                </a:cubicBezTo>
                <a:cubicBezTo>
                  <a:pt x="102568" y="7965"/>
                  <a:pt x="102514" y="8019"/>
                  <a:pt x="102459" y="8060"/>
                </a:cubicBezTo>
                <a:cubicBezTo>
                  <a:pt x="102391" y="7938"/>
                  <a:pt x="102337" y="7802"/>
                  <a:pt x="102269" y="7693"/>
                </a:cubicBezTo>
                <a:lnTo>
                  <a:pt x="102595" y="7517"/>
                </a:lnTo>
                <a:close/>
                <a:moveTo>
                  <a:pt x="701" y="7705"/>
                </a:moveTo>
                <a:cubicBezTo>
                  <a:pt x="615" y="7705"/>
                  <a:pt x="546" y="7782"/>
                  <a:pt x="558" y="7870"/>
                </a:cubicBezTo>
                <a:cubicBezTo>
                  <a:pt x="572" y="7938"/>
                  <a:pt x="640" y="8006"/>
                  <a:pt x="694" y="8074"/>
                </a:cubicBezTo>
                <a:lnTo>
                  <a:pt x="762" y="8074"/>
                </a:lnTo>
                <a:cubicBezTo>
                  <a:pt x="803" y="8006"/>
                  <a:pt x="884" y="7938"/>
                  <a:pt x="898" y="7870"/>
                </a:cubicBezTo>
                <a:cubicBezTo>
                  <a:pt x="898" y="7782"/>
                  <a:pt x="828" y="7705"/>
                  <a:pt x="742" y="7705"/>
                </a:cubicBezTo>
                <a:cubicBezTo>
                  <a:pt x="735" y="7705"/>
                  <a:pt x="728" y="7706"/>
                  <a:pt x="721" y="7707"/>
                </a:cubicBezTo>
                <a:cubicBezTo>
                  <a:pt x="714" y="7706"/>
                  <a:pt x="707" y="7705"/>
                  <a:pt x="701" y="7705"/>
                </a:cubicBezTo>
                <a:close/>
                <a:moveTo>
                  <a:pt x="34756" y="7571"/>
                </a:moveTo>
                <a:lnTo>
                  <a:pt x="34919" y="7911"/>
                </a:lnTo>
                <a:lnTo>
                  <a:pt x="34593" y="8074"/>
                </a:lnTo>
                <a:lnTo>
                  <a:pt x="34417" y="7748"/>
                </a:lnTo>
                <a:lnTo>
                  <a:pt x="34756" y="7571"/>
                </a:lnTo>
                <a:close/>
                <a:moveTo>
                  <a:pt x="46514" y="7557"/>
                </a:moveTo>
                <a:lnTo>
                  <a:pt x="46677" y="7911"/>
                </a:lnTo>
                <a:lnTo>
                  <a:pt x="46351" y="8087"/>
                </a:lnTo>
                <a:cubicBezTo>
                  <a:pt x="46296" y="7979"/>
                  <a:pt x="46242" y="7843"/>
                  <a:pt x="46174" y="7720"/>
                </a:cubicBezTo>
                <a:lnTo>
                  <a:pt x="46514" y="7557"/>
                </a:lnTo>
                <a:close/>
                <a:moveTo>
                  <a:pt x="79094" y="7584"/>
                </a:moveTo>
                <a:lnTo>
                  <a:pt x="79257" y="7911"/>
                </a:lnTo>
                <a:lnTo>
                  <a:pt x="78931" y="8087"/>
                </a:lnTo>
                <a:lnTo>
                  <a:pt x="78755" y="7761"/>
                </a:lnTo>
                <a:cubicBezTo>
                  <a:pt x="78863" y="7707"/>
                  <a:pt x="78986" y="7639"/>
                  <a:pt x="79094" y="7584"/>
                </a:cubicBezTo>
                <a:close/>
                <a:moveTo>
                  <a:pt x="3494" y="7449"/>
                </a:moveTo>
                <a:cubicBezTo>
                  <a:pt x="3317" y="7449"/>
                  <a:pt x="3168" y="7584"/>
                  <a:pt x="3154" y="7761"/>
                </a:cubicBezTo>
                <a:cubicBezTo>
                  <a:pt x="3154" y="7951"/>
                  <a:pt x="3304" y="8101"/>
                  <a:pt x="3494" y="8101"/>
                </a:cubicBezTo>
                <a:cubicBezTo>
                  <a:pt x="3671" y="8101"/>
                  <a:pt x="3820" y="7965"/>
                  <a:pt x="3834" y="7775"/>
                </a:cubicBezTo>
                <a:cubicBezTo>
                  <a:pt x="3834" y="7598"/>
                  <a:pt x="3671" y="7449"/>
                  <a:pt x="3494" y="7449"/>
                </a:cubicBezTo>
                <a:close/>
                <a:moveTo>
                  <a:pt x="106632" y="7272"/>
                </a:moveTo>
                <a:cubicBezTo>
                  <a:pt x="106401" y="7285"/>
                  <a:pt x="106224" y="7462"/>
                  <a:pt x="106224" y="7680"/>
                </a:cubicBezTo>
                <a:cubicBezTo>
                  <a:pt x="106224" y="7911"/>
                  <a:pt x="106401" y="8101"/>
                  <a:pt x="106632" y="8101"/>
                </a:cubicBezTo>
                <a:cubicBezTo>
                  <a:pt x="106863" y="8101"/>
                  <a:pt x="107054" y="7911"/>
                  <a:pt x="107054" y="7693"/>
                </a:cubicBezTo>
                <a:cubicBezTo>
                  <a:pt x="107054" y="7462"/>
                  <a:pt x="106863" y="7272"/>
                  <a:pt x="106632" y="7272"/>
                </a:cubicBezTo>
                <a:close/>
                <a:moveTo>
                  <a:pt x="22999" y="7625"/>
                </a:moveTo>
                <a:lnTo>
                  <a:pt x="23162" y="7951"/>
                </a:lnTo>
                <a:lnTo>
                  <a:pt x="22809" y="8115"/>
                </a:lnTo>
                <a:lnTo>
                  <a:pt x="22632" y="7788"/>
                </a:lnTo>
                <a:lnTo>
                  <a:pt x="22999" y="7625"/>
                </a:lnTo>
                <a:close/>
                <a:moveTo>
                  <a:pt x="67296" y="7584"/>
                </a:moveTo>
                <a:lnTo>
                  <a:pt x="67473" y="7951"/>
                </a:lnTo>
                <a:lnTo>
                  <a:pt x="67147" y="8115"/>
                </a:lnTo>
                <a:cubicBezTo>
                  <a:pt x="67092" y="8006"/>
                  <a:pt x="67038" y="7870"/>
                  <a:pt x="66970" y="7761"/>
                </a:cubicBezTo>
                <a:lnTo>
                  <a:pt x="67296" y="7584"/>
                </a:lnTo>
                <a:close/>
                <a:moveTo>
                  <a:pt x="88106" y="7612"/>
                </a:moveTo>
                <a:cubicBezTo>
                  <a:pt x="88160" y="7720"/>
                  <a:pt x="88228" y="7843"/>
                  <a:pt x="88283" y="7951"/>
                </a:cubicBezTo>
                <a:lnTo>
                  <a:pt x="87943" y="8115"/>
                </a:lnTo>
                <a:lnTo>
                  <a:pt x="87766" y="7775"/>
                </a:lnTo>
                <a:lnTo>
                  <a:pt x="88106" y="7612"/>
                </a:lnTo>
                <a:close/>
                <a:moveTo>
                  <a:pt x="99890" y="7584"/>
                </a:moveTo>
                <a:lnTo>
                  <a:pt x="100067" y="7938"/>
                </a:lnTo>
                <a:cubicBezTo>
                  <a:pt x="99958" y="7992"/>
                  <a:pt x="99836" y="8060"/>
                  <a:pt x="99741" y="8115"/>
                </a:cubicBezTo>
                <a:cubicBezTo>
                  <a:pt x="99659" y="7992"/>
                  <a:pt x="99578" y="7856"/>
                  <a:pt x="99523" y="7761"/>
                </a:cubicBezTo>
                <a:lnTo>
                  <a:pt x="99890" y="7584"/>
                </a:lnTo>
                <a:close/>
                <a:moveTo>
                  <a:pt x="6188" y="7325"/>
                </a:moveTo>
                <a:cubicBezTo>
                  <a:pt x="5969" y="7325"/>
                  <a:pt x="5805" y="7498"/>
                  <a:pt x="5805" y="7720"/>
                </a:cubicBezTo>
                <a:cubicBezTo>
                  <a:pt x="5791" y="7938"/>
                  <a:pt x="5968" y="8115"/>
                  <a:pt x="6185" y="8115"/>
                </a:cubicBezTo>
                <a:cubicBezTo>
                  <a:pt x="6194" y="8115"/>
                  <a:pt x="6202" y="8115"/>
                  <a:pt x="6210" y="8115"/>
                </a:cubicBezTo>
                <a:cubicBezTo>
                  <a:pt x="6430" y="8115"/>
                  <a:pt x="6607" y="7943"/>
                  <a:pt x="6607" y="7720"/>
                </a:cubicBezTo>
                <a:cubicBezTo>
                  <a:pt x="6607" y="7503"/>
                  <a:pt x="6430" y="7326"/>
                  <a:pt x="6213" y="7326"/>
                </a:cubicBezTo>
                <a:cubicBezTo>
                  <a:pt x="6204" y="7326"/>
                  <a:pt x="6196" y="7325"/>
                  <a:pt x="6188" y="7325"/>
                </a:cubicBezTo>
                <a:close/>
                <a:moveTo>
                  <a:pt x="55539" y="7625"/>
                </a:moveTo>
                <a:lnTo>
                  <a:pt x="55716" y="7965"/>
                </a:lnTo>
                <a:lnTo>
                  <a:pt x="55376" y="8128"/>
                </a:lnTo>
                <a:lnTo>
                  <a:pt x="55199" y="7788"/>
                </a:lnTo>
                <a:lnTo>
                  <a:pt x="55539" y="7625"/>
                </a:lnTo>
                <a:close/>
                <a:moveTo>
                  <a:pt x="11215" y="7612"/>
                </a:moveTo>
                <a:lnTo>
                  <a:pt x="11391" y="7979"/>
                </a:lnTo>
                <a:lnTo>
                  <a:pt x="11051" y="8142"/>
                </a:lnTo>
                <a:lnTo>
                  <a:pt x="10888" y="7788"/>
                </a:lnTo>
                <a:lnTo>
                  <a:pt x="11215" y="7612"/>
                </a:lnTo>
                <a:close/>
                <a:moveTo>
                  <a:pt x="43795" y="7652"/>
                </a:moveTo>
                <a:lnTo>
                  <a:pt x="43972" y="7979"/>
                </a:lnTo>
                <a:lnTo>
                  <a:pt x="43605" y="8142"/>
                </a:lnTo>
                <a:lnTo>
                  <a:pt x="43442" y="7816"/>
                </a:lnTo>
                <a:lnTo>
                  <a:pt x="43795" y="7652"/>
                </a:lnTo>
                <a:close/>
                <a:moveTo>
                  <a:pt x="76335" y="7652"/>
                </a:moveTo>
                <a:lnTo>
                  <a:pt x="76512" y="7979"/>
                </a:lnTo>
                <a:lnTo>
                  <a:pt x="76172" y="8142"/>
                </a:lnTo>
                <a:lnTo>
                  <a:pt x="76009" y="7816"/>
                </a:lnTo>
                <a:lnTo>
                  <a:pt x="76335" y="7652"/>
                </a:lnTo>
                <a:close/>
                <a:moveTo>
                  <a:pt x="97131" y="7666"/>
                </a:moveTo>
                <a:lnTo>
                  <a:pt x="97308" y="8006"/>
                </a:lnTo>
                <a:lnTo>
                  <a:pt x="96979" y="8164"/>
                </a:lnTo>
                <a:lnTo>
                  <a:pt x="96979" y="8164"/>
                </a:lnTo>
                <a:cubicBezTo>
                  <a:pt x="96912" y="8057"/>
                  <a:pt x="96845" y="7950"/>
                  <a:pt x="96791" y="7843"/>
                </a:cubicBezTo>
                <a:lnTo>
                  <a:pt x="97131" y="7666"/>
                </a:lnTo>
                <a:close/>
                <a:moveTo>
                  <a:pt x="64591" y="7652"/>
                </a:moveTo>
                <a:cubicBezTo>
                  <a:pt x="64646" y="7748"/>
                  <a:pt x="64700" y="7884"/>
                  <a:pt x="64754" y="7992"/>
                </a:cubicBezTo>
                <a:lnTo>
                  <a:pt x="64415" y="8169"/>
                </a:lnTo>
                <a:lnTo>
                  <a:pt x="64184" y="7829"/>
                </a:lnTo>
                <a:lnTo>
                  <a:pt x="64591" y="7652"/>
                </a:lnTo>
                <a:close/>
                <a:moveTo>
                  <a:pt x="20240" y="7666"/>
                </a:moveTo>
                <a:lnTo>
                  <a:pt x="20403" y="8006"/>
                </a:lnTo>
                <a:lnTo>
                  <a:pt x="20077" y="8183"/>
                </a:lnTo>
                <a:lnTo>
                  <a:pt x="19914" y="7856"/>
                </a:lnTo>
                <a:lnTo>
                  <a:pt x="20240" y="7666"/>
                </a:lnTo>
                <a:close/>
                <a:moveTo>
                  <a:pt x="32011" y="7639"/>
                </a:moveTo>
                <a:lnTo>
                  <a:pt x="32187" y="8006"/>
                </a:lnTo>
                <a:lnTo>
                  <a:pt x="31861" y="8183"/>
                </a:lnTo>
                <a:lnTo>
                  <a:pt x="31685" y="7816"/>
                </a:lnTo>
                <a:lnTo>
                  <a:pt x="32011" y="7639"/>
                </a:lnTo>
                <a:close/>
                <a:moveTo>
                  <a:pt x="52807" y="7680"/>
                </a:moveTo>
                <a:lnTo>
                  <a:pt x="52984" y="8006"/>
                </a:lnTo>
                <a:lnTo>
                  <a:pt x="52644" y="8183"/>
                </a:lnTo>
                <a:lnTo>
                  <a:pt x="52481" y="7843"/>
                </a:lnTo>
                <a:lnTo>
                  <a:pt x="52807" y="7680"/>
                </a:lnTo>
                <a:close/>
                <a:moveTo>
                  <a:pt x="85388" y="7666"/>
                </a:moveTo>
                <a:lnTo>
                  <a:pt x="85551" y="8006"/>
                </a:lnTo>
                <a:lnTo>
                  <a:pt x="85197" y="8183"/>
                </a:lnTo>
                <a:lnTo>
                  <a:pt x="85034" y="7829"/>
                </a:lnTo>
                <a:lnTo>
                  <a:pt x="85388" y="7666"/>
                </a:lnTo>
                <a:close/>
                <a:moveTo>
                  <a:pt x="41036" y="7693"/>
                </a:moveTo>
                <a:lnTo>
                  <a:pt x="41213" y="8019"/>
                </a:lnTo>
                <a:lnTo>
                  <a:pt x="40886" y="8210"/>
                </a:lnTo>
                <a:lnTo>
                  <a:pt x="40710" y="7870"/>
                </a:lnTo>
                <a:lnTo>
                  <a:pt x="41036" y="7693"/>
                </a:lnTo>
                <a:close/>
                <a:moveTo>
                  <a:pt x="73603" y="7693"/>
                </a:moveTo>
                <a:cubicBezTo>
                  <a:pt x="73671" y="7802"/>
                  <a:pt x="73725" y="7924"/>
                  <a:pt x="73780" y="8019"/>
                </a:cubicBezTo>
                <a:lnTo>
                  <a:pt x="73440" y="8210"/>
                </a:lnTo>
                <a:lnTo>
                  <a:pt x="73277" y="7870"/>
                </a:lnTo>
                <a:lnTo>
                  <a:pt x="73603" y="7693"/>
                </a:lnTo>
                <a:close/>
                <a:moveTo>
                  <a:pt x="110204" y="7529"/>
                </a:moveTo>
                <a:cubicBezTo>
                  <a:pt x="110196" y="7529"/>
                  <a:pt x="110188" y="7530"/>
                  <a:pt x="110180" y="7530"/>
                </a:cubicBezTo>
                <a:cubicBezTo>
                  <a:pt x="109990" y="7530"/>
                  <a:pt x="109840" y="7680"/>
                  <a:pt x="109840" y="7870"/>
                </a:cubicBezTo>
                <a:cubicBezTo>
                  <a:pt x="109840" y="8065"/>
                  <a:pt x="109990" y="8211"/>
                  <a:pt x="110169" y="8211"/>
                </a:cubicBezTo>
                <a:cubicBezTo>
                  <a:pt x="110177" y="8211"/>
                  <a:pt x="110185" y="8210"/>
                  <a:pt x="110193" y="8210"/>
                </a:cubicBezTo>
                <a:cubicBezTo>
                  <a:pt x="110201" y="8210"/>
                  <a:pt x="110208" y="8211"/>
                  <a:pt x="110216" y="8211"/>
                </a:cubicBezTo>
                <a:cubicBezTo>
                  <a:pt x="110395" y="8211"/>
                  <a:pt x="110533" y="8053"/>
                  <a:pt x="110533" y="7870"/>
                </a:cubicBezTo>
                <a:cubicBezTo>
                  <a:pt x="110533" y="7675"/>
                  <a:pt x="110384" y="7529"/>
                  <a:pt x="110204" y="7529"/>
                </a:cubicBezTo>
                <a:close/>
                <a:moveTo>
                  <a:pt x="8510" y="7693"/>
                </a:moveTo>
                <a:lnTo>
                  <a:pt x="8686" y="8033"/>
                </a:lnTo>
                <a:lnTo>
                  <a:pt x="8306" y="8223"/>
                </a:lnTo>
                <a:lnTo>
                  <a:pt x="8116" y="7870"/>
                </a:lnTo>
                <a:lnTo>
                  <a:pt x="8510" y="7693"/>
                </a:lnTo>
                <a:close/>
                <a:moveTo>
                  <a:pt x="17535" y="7720"/>
                </a:moveTo>
                <a:lnTo>
                  <a:pt x="17712" y="8060"/>
                </a:lnTo>
                <a:lnTo>
                  <a:pt x="17372" y="8237"/>
                </a:lnTo>
                <a:lnTo>
                  <a:pt x="17195" y="7897"/>
                </a:lnTo>
                <a:lnTo>
                  <a:pt x="17535" y="7720"/>
                </a:lnTo>
                <a:close/>
                <a:moveTo>
                  <a:pt x="29292" y="7720"/>
                </a:moveTo>
                <a:lnTo>
                  <a:pt x="29469" y="8060"/>
                </a:lnTo>
                <a:lnTo>
                  <a:pt x="29116" y="8237"/>
                </a:lnTo>
                <a:lnTo>
                  <a:pt x="28885" y="7884"/>
                </a:lnTo>
                <a:lnTo>
                  <a:pt x="29292" y="7720"/>
                </a:lnTo>
                <a:close/>
                <a:moveTo>
                  <a:pt x="61846" y="7734"/>
                </a:moveTo>
                <a:cubicBezTo>
                  <a:pt x="61887" y="7843"/>
                  <a:pt x="61954" y="7951"/>
                  <a:pt x="62009" y="8060"/>
                </a:cubicBezTo>
                <a:lnTo>
                  <a:pt x="61683" y="8237"/>
                </a:lnTo>
                <a:cubicBezTo>
                  <a:pt x="61628" y="8128"/>
                  <a:pt x="61560" y="8006"/>
                  <a:pt x="61506" y="7897"/>
                </a:cubicBezTo>
                <a:lnTo>
                  <a:pt x="61846" y="7734"/>
                </a:lnTo>
                <a:close/>
                <a:moveTo>
                  <a:pt x="94399" y="7720"/>
                </a:moveTo>
                <a:lnTo>
                  <a:pt x="94576" y="8060"/>
                </a:lnTo>
                <a:lnTo>
                  <a:pt x="94250" y="8237"/>
                </a:lnTo>
                <a:lnTo>
                  <a:pt x="94073" y="7911"/>
                </a:lnTo>
                <a:lnTo>
                  <a:pt x="94399" y="7720"/>
                </a:lnTo>
                <a:close/>
                <a:moveTo>
                  <a:pt x="50088" y="7734"/>
                </a:moveTo>
                <a:lnTo>
                  <a:pt x="50265" y="8087"/>
                </a:lnTo>
                <a:lnTo>
                  <a:pt x="49912" y="8250"/>
                </a:lnTo>
                <a:lnTo>
                  <a:pt x="49735" y="7911"/>
                </a:lnTo>
                <a:lnTo>
                  <a:pt x="50088" y="7734"/>
                </a:lnTo>
                <a:close/>
                <a:moveTo>
                  <a:pt x="38318" y="7761"/>
                </a:moveTo>
                <a:lnTo>
                  <a:pt x="38494" y="8101"/>
                </a:lnTo>
                <a:lnTo>
                  <a:pt x="38168" y="8264"/>
                </a:lnTo>
                <a:lnTo>
                  <a:pt x="37978" y="7924"/>
                </a:lnTo>
                <a:lnTo>
                  <a:pt x="38318" y="7761"/>
                </a:lnTo>
                <a:close/>
                <a:moveTo>
                  <a:pt x="82642" y="7775"/>
                </a:moveTo>
                <a:lnTo>
                  <a:pt x="82819" y="8101"/>
                </a:lnTo>
                <a:lnTo>
                  <a:pt x="82479" y="8264"/>
                </a:lnTo>
                <a:cubicBezTo>
                  <a:pt x="82424" y="8155"/>
                  <a:pt x="82356" y="8047"/>
                  <a:pt x="82302" y="7938"/>
                </a:cubicBezTo>
                <a:lnTo>
                  <a:pt x="82642" y="7775"/>
                </a:lnTo>
                <a:close/>
                <a:moveTo>
                  <a:pt x="113768" y="7856"/>
                </a:moveTo>
                <a:cubicBezTo>
                  <a:pt x="113659" y="7856"/>
                  <a:pt x="113564" y="7938"/>
                  <a:pt x="113551" y="8047"/>
                </a:cubicBezTo>
                <a:cubicBezTo>
                  <a:pt x="113537" y="8169"/>
                  <a:pt x="113632" y="8278"/>
                  <a:pt x="113755" y="8278"/>
                </a:cubicBezTo>
                <a:cubicBezTo>
                  <a:pt x="113762" y="8279"/>
                  <a:pt x="113769" y="8279"/>
                  <a:pt x="113776" y="8279"/>
                </a:cubicBezTo>
                <a:cubicBezTo>
                  <a:pt x="113877" y="8279"/>
                  <a:pt x="113972" y="8189"/>
                  <a:pt x="113972" y="8087"/>
                </a:cubicBezTo>
                <a:cubicBezTo>
                  <a:pt x="113986" y="7965"/>
                  <a:pt x="113891" y="7856"/>
                  <a:pt x="113768" y="7856"/>
                </a:cubicBezTo>
                <a:close/>
                <a:moveTo>
                  <a:pt x="70885" y="7761"/>
                </a:moveTo>
                <a:lnTo>
                  <a:pt x="71061" y="8115"/>
                </a:lnTo>
                <a:lnTo>
                  <a:pt x="70708" y="8291"/>
                </a:lnTo>
                <a:cubicBezTo>
                  <a:pt x="70654" y="8183"/>
                  <a:pt x="70586" y="8047"/>
                  <a:pt x="70531" y="7938"/>
                </a:cubicBezTo>
                <a:lnTo>
                  <a:pt x="70885" y="7761"/>
                </a:lnTo>
                <a:close/>
                <a:moveTo>
                  <a:pt x="91681" y="7802"/>
                </a:moveTo>
                <a:lnTo>
                  <a:pt x="91844" y="8128"/>
                </a:lnTo>
                <a:lnTo>
                  <a:pt x="91490" y="8291"/>
                </a:lnTo>
                <a:cubicBezTo>
                  <a:pt x="91450" y="8196"/>
                  <a:pt x="91382" y="8074"/>
                  <a:pt x="91314" y="7965"/>
                </a:cubicBezTo>
                <a:lnTo>
                  <a:pt x="91681" y="7802"/>
                </a:lnTo>
                <a:close/>
                <a:moveTo>
                  <a:pt x="103438" y="7761"/>
                </a:moveTo>
                <a:cubicBezTo>
                  <a:pt x="103492" y="7870"/>
                  <a:pt x="103560" y="8006"/>
                  <a:pt x="103615" y="8128"/>
                </a:cubicBezTo>
                <a:lnTo>
                  <a:pt x="103289" y="8291"/>
                </a:lnTo>
                <a:lnTo>
                  <a:pt x="103057" y="7938"/>
                </a:lnTo>
                <a:lnTo>
                  <a:pt x="103438" y="7761"/>
                </a:lnTo>
                <a:close/>
                <a:moveTo>
                  <a:pt x="26547" y="7802"/>
                </a:moveTo>
                <a:lnTo>
                  <a:pt x="26723" y="8128"/>
                </a:lnTo>
                <a:lnTo>
                  <a:pt x="26384" y="8305"/>
                </a:lnTo>
                <a:lnTo>
                  <a:pt x="26207" y="7979"/>
                </a:lnTo>
                <a:lnTo>
                  <a:pt x="26547" y="7802"/>
                </a:lnTo>
                <a:close/>
                <a:moveTo>
                  <a:pt x="59127" y="7802"/>
                </a:moveTo>
                <a:lnTo>
                  <a:pt x="59290" y="8128"/>
                </a:lnTo>
                <a:lnTo>
                  <a:pt x="58964" y="8305"/>
                </a:lnTo>
                <a:lnTo>
                  <a:pt x="58964" y="8291"/>
                </a:lnTo>
                <a:cubicBezTo>
                  <a:pt x="58896" y="8183"/>
                  <a:pt x="58842" y="8074"/>
                  <a:pt x="58787" y="7979"/>
                </a:cubicBezTo>
                <a:lnTo>
                  <a:pt x="59127" y="7802"/>
                </a:lnTo>
                <a:close/>
                <a:moveTo>
                  <a:pt x="14789" y="7734"/>
                </a:moveTo>
                <a:lnTo>
                  <a:pt x="14952" y="8142"/>
                </a:lnTo>
                <a:lnTo>
                  <a:pt x="14613" y="8318"/>
                </a:lnTo>
                <a:lnTo>
                  <a:pt x="14450" y="7979"/>
                </a:lnTo>
                <a:lnTo>
                  <a:pt x="14789" y="7734"/>
                </a:lnTo>
                <a:close/>
                <a:moveTo>
                  <a:pt x="47343" y="7829"/>
                </a:moveTo>
                <a:lnTo>
                  <a:pt x="47520" y="8155"/>
                </a:lnTo>
                <a:lnTo>
                  <a:pt x="47193" y="8332"/>
                </a:lnTo>
                <a:lnTo>
                  <a:pt x="47017" y="7992"/>
                </a:lnTo>
                <a:lnTo>
                  <a:pt x="47343" y="7829"/>
                </a:lnTo>
                <a:close/>
                <a:moveTo>
                  <a:pt x="79910" y="7816"/>
                </a:moveTo>
                <a:lnTo>
                  <a:pt x="80073" y="8142"/>
                </a:lnTo>
                <a:lnTo>
                  <a:pt x="79747" y="8332"/>
                </a:lnTo>
                <a:cubicBezTo>
                  <a:pt x="79706" y="8223"/>
                  <a:pt x="79638" y="8101"/>
                  <a:pt x="79584" y="7992"/>
                </a:cubicBezTo>
                <a:lnTo>
                  <a:pt x="79910" y="7816"/>
                </a:lnTo>
                <a:close/>
                <a:moveTo>
                  <a:pt x="107475" y="7530"/>
                </a:moveTo>
                <a:cubicBezTo>
                  <a:pt x="107244" y="7530"/>
                  <a:pt x="107067" y="7707"/>
                  <a:pt x="107067" y="7924"/>
                </a:cubicBezTo>
                <a:cubicBezTo>
                  <a:pt x="107054" y="8142"/>
                  <a:pt x="107230" y="8332"/>
                  <a:pt x="107461" y="8332"/>
                </a:cubicBezTo>
                <a:cubicBezTo>
                  <a:pt x="107469" y="8333"/>
                  <a:pt x="107477" y="8333"/>
                  <a:pt x="107485" y="8333"/>
                </a:cubicBezTo>
                <a:cubicBezTo>
                  <a:pt x="107691" y="8333"/>
                  <a:pt x="107856" y="8161"/>
                  <a:pt x="107869" y="7951"/>
                </a:cubicBezTo>
                <a:cubicBezTo>
                  <a:pt x="107883" y="7720"/>
                  <a:pt x="107692" y="7530"/>
                  <a:pt x="107475" y="7530"/>
                </a:cubicBezTo>
                <a:close/>
                <a:moveTo>
                  <a:pt x="68125" y="7843"/>
                </a:moveTo>
                <a:lnTo>
                  <a:pt x="68316" y="8169"/>
                </a:lnTo>
                <a:lnTo>
                  <a:pt x="67980" y="8344"/>
                </a:lnTo>
                <a:lnTo>
                  <a:pt x="67980" y="8344"/>
                </a:lnTo>
                <a:cubicBezTo>
                  <a:pt x="67915" y="8239"/>
                  <a:pt x="67851" y="8123"/>
                  <a:pt x="67799" y="8019"/>
                </a:cubicBezTo>
                <a:lnTo>
                  <a:pt x="68125" y="7843"/>
                </a:lnTo>
                <a:close/>
                <a:moveTo>
                  <a:pt x="35599" y="7775"/>
                </a:moveTo>
                <a:cubicBezTo>
                  <a:pt x="35653" y="7897"/>
                  <a:pt x="35708" y="8047"/>
                  <a:pt x="35762" y="8183"/>
                </a:cubicBezTo>
                <a:lnTo>
                  <a:pt x="35409" y="8346"/>
                </a:lnTo>
                <a:lnTo>
                  <a:pt x="35246" y="8006"/>
                </a:lnTo>
                <a:lnTo>
                  <a:pt x="35599" y="7775"/>
                </a:lnTo>
                <a:close/>
                <a:moveTo>
                  <a:pt x="100706" y="7843"/>
                </a:moveTo>
                <a:lnTo>
                  <a:pt x="100883" y="8169"/>
                </a:lnTo>
                <a:lnTo>
                  <a:pt x="100556" y="8346"/>
                </a:lnTo>
                <a:lnTo>
                  <a:pt x="100380" y="8019"/>
                </a:lnTo>
                <a:cubicBezTo>
                  <a:pt x="100489" y="7965"/>
                  <a:pt x="100611" y="7897"/>
                  <a:pt x="100706" y="7843"/>
                </a:cubicBezTo>
                <a:close/>
                <a:moveTo>
                  <a:pt x="1564" y="7870"/>
                </a:moveTo>
                <a:cubicBezTo>
                  <a:pt x="1428" y="7870"/>
                  <a:pt x="1319" y="7979"/>
                  <a:pt x="1319" y="8115"/>
                </a:cubicBezTo>
                <a:cubicBezTo>
                  <a:pt x="1319" y="8250"/>
                  <a:pt x="1415" y="8359"/>
                  <a:pt x="1550" y="8359"/>
                </a:cubicBezTo>
                <a:cubicBezTo>
                  <a:pt x="1686" y="8359"/>
                  <a:pt x="1795" y="8250"/>
                  <a:pt x="1795" y="8128"/>
                </a:cubicBezTo>
                <a:cubicBezTo>
                  <a:pt x="1795" y="7992"/>
                  <a:pt x="1686" y="7884"/>
                  <a:pt x="1564" y="7870"/>
                </a:cubicBezTo>
                <a:close/>
                <a:moveTo>
                  <a:pt x="56395" y="7816"/>
                </a:moveTo>
                <a:lnTo>
                  <a:pt x="56558" y="8183"/>
                </a:lnTo>
                <a:lnTo>
                  <a:pt x="56205" y="8359"/>
                </a:lnTo>
                <a:cubicBezTo>
                  <a:pt x="56151" y="8250"/>
                  <a:pt x="56083" y="8142"/>
                  <a:pt x="56028" y="8047"/>
                </a:cubicBezTo>
                <a:lnTo>
                  <a:pt x="56395" y="7816"/>
                </a:lnTo>
                <a:close/>
                <a:moveTo>
                  <a:pt x="7039" y="7557"/>
                </a:moveTo>
                <a:cubicBezTo>
                  <a:pt x="7031" y="7557"/>
                  <a:pt x="7023" y="7557"/>
                  <a:pt x="7015" y="7557"/>
                </a:cubicBezTo>
                <a:cubicBezTo>
                  <a:pt x="6797" y="7557"/>
                  <a:pt x="6620" y="7748"/>
                  <a:pt x="6620" y="7965"/>
                </a:cubicBezTo>
                <a:cubicBezTo>
                  <a:pt x="6620" y="8196"/>
                  <a:pt x="6811" y="8386"/>
                  <a:pt x="7042" y="8386"/>
                </a:cubicBezTo>
                <a:cubicBezTo>
                  <a:pt x="7259" y="8373"/>
                  <a:pt x="7450" y="8183"/>
                  <a:pt x="7450" y="7951"/>
                </a:cubicBezTo>
                <a:cubicBezTo>
                  <a:pt x="7436" y="7729"/>
                  <a:pt x="7259" y="7557"/>
                  <a:pt x="7039" y="7557"/>
                </a:cubicBezTo>
                <a:close/>
                <a:moveTo>
                  <a:pt x="12057" y="7884"/>
                </a:moveTo>
                <a:lnTo>
                  <a:pt x="12234" y="8223"/>
                </a:lnTo>
                <a:lnTo>
                  <a:pt x="11894" y="8386"/>
                </a:lnTo>
                <a:lnTo>
                  <a:pt x="11718" y="8047"/>
                </a:lnTo>
                <a:lnTo>
                  <a:pt x="12057" y="7884"/>
                </a:lnTo>
                <a:close/>
                <a:moveTo>
                  <a:pt x="77191" y="7843"/>
                </a:moveTo>
                <a:cubicBezTo>
                  <a:pt x="77246" y="7951"/>
                  <a:pt x="77300" y="8087"/>
                  <a:pt x="77355" y="8210"/>
                </a:cubicBezTo>
                <a:lnTo>
                  <a:pt x="77001" y="8386"/>
                </a:lnTo>
                <a:lnTo>
                  <a:pt x="76824" y="8060"/>
                </a:lnTo>
                <a:lnTo>
                  <a:pt x="77191" y="7843"/>
                </a:lnTo>
                <a:close/>
                <a:moveTo>
                  <a:pt x="88949" y="7856"/>
                </a:moveTo>
                <a:lnTo>
                  <a:pt x="89112" y="8210"/>
                </a:lnTo>
                <a:lnTo>
                  <a:pt x="88786" y="8386"/>
                </a:lnTo>
                <a:lnTo>
                  <a:pt x="88622" y="8019"/>
                </a:lnTo>
                <a:lnTo>
                  <a:pt x="88949" y="7856"/>
                </a:lnTo>
                <a:close/>
                <a:moveTo>
                  <a:pt x="23828" y="7856"/>
                </a:moveTo>
                <a:lnTo>
                  <a:pt x="23991" y="8169"/>
                </a:lnTo>
                <a:lnTo>
                  <a:pt x="23638" y="8400"/>
                </a:lnTo>
                <a:lnTo>
                  <a:pt x="23461" y="8019"/>
                </a:lnTo>
                <a:lnTo>
                  <a:pt x="23828" y="7856"/>
                </a:lnTo>
                <a:close/>
                <a:moveTo>
                  <a:pt x="4310" y="7693"/>
                </a:moveTo>
                <a:cubicBezTo>
                  <a:pt x="4106" y="7707"/>
                  <a:pt x="3943" y="7870"/>
                  <a:pt x="3943" y="8060"/>
                </a:cubicBezTo>
                <a:cubicBezTo>
                  <a:pt x="3956" y="8264"/>
                  <a:pt x="4119" y="8414"/>
                  <a:pt x="4310" y="8414"/>
                </a:cubicBezTo>
                <a:cubicBezTo>
                  <a:pt x="4514" y="8414"/>
                  <a:pt x="4663" y="8250"/>
                  <a:pt x="4677" y="8047"/>
                </a:cubicBezTo>
                <a:cubicBezTo>
                  <a:pt x="4663" y="7856"/>
                  <a:pt x="4500" y="7693"/>
                  <a:pt x="4310" y="7693"/>
                </a:cubicBezTo>
                <a:close/>
                <a:moveTo>
                  <a:pt x="32867" y="7897"/>
                </a:moveTo>
                <a:lnTo>
                  <a:pt x="33030" y="8237"/>
                </a:lnTo>
                <a:lnTo>
                  <a:pt x="32690" y="8414"/>
                </a:lnTo>
                <a:lnTo>
                  <a:pt x="32527" y="8074"/>
                </a:lnTo>
                <a:lnTo>
                  <a:pt x="32867" y="7897"/>
                </a:lnTo>
                <a:close/>
                <a:moveTo>
                  <a:pt x="97988" y="7870"/>
                </a:moveTo>
                <a:cubicBezTo>
                  <a:pt x="98028" y="7992"/>
                  <a:pt x="98096" y="8115"/>
                  <a:pt x="98151" y="8250"/>
                </a:cubicBezTo>
                <a:lnTo>
                  <a:pt x="97797" y="8414"/>
                </a:lnTo>
                <a:lnTo>
                  <a:pt x="97634" y="8101"/>
                </a:lnTo>
                <a:lnTo>
                  <a:pt x="97988" y="7870"/>
                </a:lnTo>
                <a:close/>
                <a:moveTo>
                  <a:pt x="21069" y="7911"/>
                </a:moveTo>
                <a:lnTo>
                  <a:pt x="21286" y="8278"/>
                </a:lnTo>
                <a:lnTo>
                  <a:pt x="20906" y="8441"/>
                </a:lnTo>
                <a:lnTo>
                  <a:pt x="20743" y="8087"/>
                </a:lnTo>
                <a:lnTo>
                  <a:pt x="21069" y="7911"/>
                </a:lnTo>
                <a:close/>
                <a:moveTo>
                  <a:pt x="41865" y="7938"/>
                </a:moveTo>
                <a:lnTo>
                  <a:pt x="42042" y="8278"/>
                </a:lnTo>
                <a:lnTo>
                  <a:pt x="41702" y="8441"/>
                </a:lnTo>
                <a:lnTo>
                  <a:pt x="41539" y="8101"/>
                </a:lnTo>
                <a:lnTo>
                  <a:pt x="41865" y="7938"/>
                </a:lnTo>
                <a:close/>
                <a:moveTo>
                  <a:pt x="44624" y="7897"/>
                </a:moveTo>
                <a:lnTo>
                  <a:pt x="44787" y="8210"/>
                </a:lnTo>
                <a:lnTo>
                  <a:pt x="44434" y="8441"/>
                </a:lnTo>
                <a:cubicBezTo>
                  <a:pt x="44380" y="8318"/>
                  <a:pt x="44325" y="8183"/>
                  <a:pt x="44271" y="8060"/>
                </a:cubicBezTo>
                <a:lnTo>
                  <a:pt x="44624" y="7897"/>
                </a:lnTo>
                <a:close/>
                <a:moveTo>
                  <a:pt x="53636" y="7911"/>
                </a:moveTo>
                <a:lnTo>
                  <a:pt x="53813" y="8278"/>
                </a:lnTo>
                <a:lnTo>
                  <a:pt x="53487" y="8441"/>
                </a:lnTo>
                <a:lnTo>
                  <a:pt x="53310" y="8087"/>
                </a:lnTo>
                <a:lnTo>
                  <a:pt x="53636" y="7911"/>
                </a:lnTo>
                <a:close/>
                <a:moveTo>
                  <a:pt x="9339" y="7938"/>
                </a:moveTo>
                <a:lnTo>
                  <a:pt x="9516" y="8264"/>
                </a:lnTo>
                <a:lnTo>
                  <a:pt x="9149" y="8454"/>
                </a:lnTo>
                <a:lnTo>
                  <a:pt x="8958" y="8115"/>
                </a:lnTo>
                <a:lnTo>
                  <a:pt x="9339" y="7938"/>
                </a:lnTo>
                <a:close/>
                <a:moveTo>
                  <a:pt x="111009" y="7788"/>
                </a:moveTo>
                <a:cubicBezTo>
                  <a:pt x="110832" y="7802"/>
                  <a:pt x="110683" y="7938"/>
                  <a:pt x="110683" y="8115"/>
                </a:cubicBezTo>
                <a:cubicBezTo>
                  <a:pt x="110683" y="8305"/>
                  <a:pt x="110832" y="8454"/>
                  <a:pt x="111023" y="8454"/>
                </a:cubicBezTo>
                <a:cubicBezTo>
                  <a:pt x="111199" y="8441"/>
                  <a:pt x="111349" y="8291"/>
                  <a:pt x="111349" y="8115"/>
                </a:cubicBezTo>
                <a:cubicBezTo>
                  <a:pt x="111335" y="7924"/>
                  <a:pt x="111186" y="7788"/>
                  <a:pt x="111009" y="7788"/>
                </a:cubicBezTo>
                <a:close/>
                <a:moveTo>
                  <a:pt x="114560" y="8150"/>
                </a:moveTo>
                <a:cubicBezTo>
                  <a:pt x="114482" y="8150"/>
                  <a:pt x="114424" y="8222"/>
                  <a:pt x="114448" y="8305"/>
                </a:cubicBezTo>
                <a:cubicBezTo>
                  <a:pt x="114461" y="8373"/>
                  <a:pt x="114516" y="8427"/>
                  <a:pt x="114597" y="8454"/>
                </a:cubicBezTo>
                <a:cubicBezTo>
                  <a:pt x="114638" y="8454"/>
                  <a:pt x="114706" y="8386"/>
                  <a:pt x="114760" y="8346"/>
                </a:cubicBezTo>
                <a:lnTo>
                  <a:pt x="114774" y="8278"/>
                </a:lnTo>
                <a:cubicBezTo>
                  <a:pt x="114706" y="8237"/>
                  <a:pt x="114652" y="8169"/>
                  <a:pt x="114597" y="8155"/>
                </a:cubicBezTo>
                <a:cubicBezTo>
                  <a:pt x="114585" y="8152"/>
                  <a:pt x="114572" y="8150"/>
                  <a:pt x="114560" y="8150"/>
                </a:cubicBezTo>
                <a:close/>
                <a:moveTo>
                  <a:pt x="65421" y="7924"/>
                </a:moveTo>
                <a:lnTo>
                  <a:pt x="65597" y="8237"/>
                </a:lnTo>
                <a:lnTo>
                  <a:pt x="65244" y="8468"/>
                </a:lnTo>
                <a:cubicBezTo>
                  <a:pt x="65189" y="8359"/>
                  <a:pt x="65135" y="8223"/>
                  <a:pt x="65067" y="8087"/>
                </a:cubicBezTo>
                <a:lnTo>
                  <a:pt x="65421" y="7924"/>
                </a:lnTo>
                <a:close/>
                <a:moveTo>
                  <a:pt x="30121" y="7979"/>
                </a:moveTo>
                <a:lnTo>
                  <a:pt x="30298" y="8305"/>
                </a:lnTo>
                <a:lnTo>
                  <a:pt x="29931" y="8482"/>
                </a:lnTo>
                <a:lnTo>
                  <a:pt x="29768" y="8155"/>
                </a:lnTo>
                <a:lnTo>
                  <a:pt x="30121" y="7979"/>
                </a:lnTo>
                <a:close/>
                <a:moveTo>
                  <a:pt x="62661" y="7965"/>
                </a:moveTo>
                <a:lnTo>
                  <a:pt x="62838" y="8305"/>
                </a:lnTo>
                <a:lnTo>
                  <a:pt x="62512" y="8468"/>
                </a:lnTo>
                <a:lnTo>
                  <a:pt x="62512" y="8482"/>
                </a:lnTo>
                <a:cubicBezTo>
                  <a:pt x="62457" y="8373"/>
                  <a:pt x="62389" y="8250"/>
                  <a:pt x="62321" y="8128"/>
                </a:cubicBezTo>
                <a:cubicBezTo>
                  <a:pt x="62430" y="8087"/>
                  <a:pt x="62553" y="8019"/>
                  <a:pt x="62661" y="7965"/>
                </a:cubicBezTo>
                <a:close/>
                <a:moveTo>
                  <a:pt x="74432" y="7951"/>
                </a:moveTo>
                <a:lnTo>
                  <a:pt x="74609" y="8305"/>
                </a:lnTo>
                <a:lnTo>
                  <a:pt x="74283" y="8482"/>
                </a:lnTo>
                <a:lnTo>
                  <a:pt x="74106" y="8115"/>
                </a:lnTo>
                <a:lnTo>
                  <a:pt x="74432" y="7951"/>
                </a:lnTo>
                <a:close/>
                <a:moveTo>
                  <a:pt x="86230" y="7951"/>
                </a:moveTo>
                <a:lnTo>
                  <a:pt x="86393" y="8264"/>
                </a:lnTo>
                <a:lnTo>
                  <a:pt x="86040" y="8495"/>
                </a:lnTo>
                <a:lnTo>
                  <a:pt x="85863" y="8128"/>
                </a:lnTo>
                <a:lnTo>
                  <a:pt x="86230" y="7951"/>
                </a:lnTo>
                <a:close/>
                <a:moveTo>
                  <a:pt x="95228" y="7979"/>
                </a:moveTo>
                <a:cubicBezTo>
                  <a:pt x="95296" y="8101"/>
                  <a:pt x="95378" y="8223"/>
                  <a:pt x="95459" y="8332"/>
                </a:cubicBezTo>
                <a:lnTo>
                  <a:pt x="95079" y="8495"/>
                </a:lnTo>
                <a:cubicBezTo>
                  <a:pt x="95038" y="8386"/>
                  <a:pt x="94970" y="8264"/>
                  <a:pt x="94916" y="8142"/>
                </a:cubicBezTo>
                <a:lnTo>
                  <a:pt x="95228" y="7979"/>
                </a:lnTo>
                <a:close/>
                <a:moveTo>
                  <a:pt x="18351" y="7979"/>
                </a:moveTo>
                <a:lnTo>
                  <a:pt x="18514" y="8332"/>
                </a:lnTo>
                <a:lnTo>
                  <a:pt x="18187" y="8509"/>
                </a:lnTo>
                <a:lnTo>
                  <a:pt x="18024" y="8142"/>
                </a:lnTo>
                <a:lnTo>
                  <a:pt x="18351" y="7979"/>
                </a:lnTo>
                <a:close/>
                <a:moveTo>
                  <a:pt x="50918" y="8019"/>
                </a:moveTo>
                <a:lnTo>
                  <a:pt x="51094" y="8332"/>
                </a:lnTo>
                <a:lnTo>
                  <a:pt x="50727" y="8509"/>
                </a:lnTo>
                <a:lnTo>
                  <a:pt x="50564" y="8183"/>
                </a:lnTo>
                <a:lnTo>
                  <a:pt x="50918" y="8019"/>
                </a:lnTo>
                <a:close/>
                <a:moveTo>
                  <a:pt x="83471" y="7992"/>
                </a:moveTo>
                <a:lnTo>
                  <a:pt x="83634" y="8332"/>
                </a:lnTo>
                <a:lnTo>
                  <a:pt x="83294" y="8509"/>
                </a:lnTo>
                <a:lnTo>
                  <a:pt x="83131" y="8169"/>
                </a:lnTo>
                <a:lnTo>
                  <a:pt x="83471" y="7992"/>
                </a:lnTo>
                <a:close/>
                <a:moveTo>
                  <a:pt x="39133" y="8006"/>
                </a:moveTo>
                <a:lnTo>
                  <a:pt x="39310" y="8373"/>
                </a:lnTo>
                <a:lnTo>
                  <a:pt x="38984" y="8536"/>
                </a:lnTo>
                <a:lnTo>
                  <a:pt x="38820" y="8183"/>
                </a:lnTo>
                <a:lnTo>
                  <a:pt x="39133" y="8006"/>
                </a:lnTo>
                <a:close/>
                <a:moveTo>
                  <a:pt x="71714" y="8047"/>
                </a:moveTo>
                <a:lnTo>
                  <a:pt x="71890" y="8373"/>
                </a:lnTo>
                <a:lnTo>
                  <a:pt x="71523" y="8536"/>
                </a:lnTo>
                <a:lnTo>
                  <a:pt x="71360" y="8210"/>
                </a:lnTo>
                <a:lnTo>
                  <a:pt x="71714" y="8047"/>
                </a:lnTo>
                <a:close/>
                <a:moveTo>
                  <a:pt x="27362" y="8047"/>
                </a:moveTo>
                <a:lnTo>
                  <a:pt x="27539" y="8373"/>
                </a:lnTo>
                <a:lnTo>
                  <a:pt x="27213" y="8550"/>
                </a:lnTo>
                <a:lnTo>
                  <a:pt x="27036" y="8210"/>
                </a:lnTo>
                <a:lnTo>
                  <a:pt x="27362" y="8047"/>
                </a:lnTo>
                <a:close/>
                <a:moveTo>
                  <a:pt x="104254" y="8019"/>
                </a:moveTo>
                <a:lnTo>
                  <a:pt x="104444" y="8373"/>
                </a:lnTo>
                <a:lnTo>
                  <a:pt x="104104" y="8550"/>
                </a:lnTo>
                <a:lnTo>
                  <a:pt x="103914" y="8210"/>
                </a:lnTo>
                <a:lnTo>
                  <a:pt x="104254" y="8019"/>
                </a:lnTo>
                <a:close/>
                <a:moveTo>
                  <a:pt x="15632" y="8074"/>
                </a:moveTo>
                <a:lnTo>
                  <a:pt x="15795" y="8400"/>
                </a:lnTo>
                <a:lnTo>
                  <a:pt x="15442" y="8563"/>
                </a:lnTo>
                <a:lnTo>
                  <a:pt x="15265" y="8237"/>
                </a:lnTo>
                <a:lnTo>
                  <a:pt x="15632" y="8074"/>
                </a:lnTo>
                <a:close/>
                <a:moveTo>
                  <a:pt x="59929" y="8033"/>
                </a:moveTo>
                <a:lnTo>
                  <a:pt x="60160" y="8400"/>
                </a:lnTo>
                <a:lnTo>
                  <a:pt x="59780" y="8563"/>
                </a:lnTo>
                <a:cubicBezTo>
                  <a:pt x="59739" y="8454"/>
                  <a:pt x="59671" y="8332"/>
                  <a:pt x="59617" y="8210"/>
                </a:cubicBezTo>
                <a:lnTo>
                  <a:pt x="59929" y="8033"/>
                </a:lnTo>
                <a:close/>
                <a:moveTo>
                  <a:pt x="48172" y="8074"/>
                </a:moveTo>
                <a:lnTo>
                  <a:pt x="48349" y="8414"/>
                </a:lnTo>
                <a:lnTo>
                  <a:pt x="48009" y="8577"/>
                </a:lnTo>
                <a:lnTo>
                  <a:pt x="47832" y="8237"/>
                </a:lnTo>
                <a:lnTo>
                  <a:pt x="48172" y="8074"/>
                </a:lnTo>
                <a:close/>
                <a:moveTo>
                  <a:pt x="80753" y="8074"/>
                </a:moveTo>
                <a:lnTo>
                  <a:pt x="80916" y="8414"/>
                </a:lnTo>
                <a:lnTo>
                  <a:pt x="80576" y="8577"/>
                </a:lnTo>
                <a:cubicBezTo>
                  <a:pt x="80522" y="8482"/>
                  <a:pt x="80467" y="8359"/>
                  <a:pt x="80413" y="8250"/>
                </a:cubicBezTo>
                <a:lnTo>
                  <a:pt x="80753" y="8074"/>
                </a:lnTo>
                <a:close/>
                <a:moveTo>
                  <a:pt x="92510" y="8047"/>
                </a:moveTo>
                <a:lnTo>
                  <a:pt x="92687" y="8400"/>
                </a:lnTo>
                <a:lnTo>
                  <a:pt x="92320" y="8577"/>
                </a:lnTo>
                <a:lnTo>
                  <a:pt x="92156" y="8223"/>
                </a:lnTo>
                <a:lnTo>
                  <a:pt x="92510" y="8047"/>
                </a:lnTo>
                <a:close/>
                <a:moveTo>
                  <a:pt x="108290" y="7788"/>
                </a:moveTo>
                <a:cubicBezTo>
                  <a:pt x="108073" y="7788"/>
                  <a:pt x="107896" y="7965"/>
                  <a:pt x="107896" y="8183"/>
                </a:cubicBezTo>
                <a:cubicBezTo>
                  <a:pt x="107896" y="8400"/>
                  <a:pt x="108073" y="8577"/>
                  <a:pt x="108304" y="8577"/>
                </a:cubicBezTo>
                <a:cubicBezTo>
                  <a:pt x="108508" y="8563"/>
                  <a:pt x="108685" y="8386"/>
                  <a:pt x="108685" y="8183"/>
                </a:cubicBezTo>
                <a:cubicBezTo>
                  <a:pt x="108671" y="7965"/>
                  <a:pt x="108508" y="7788"/>
                  <a:pt x="108290" y="7788"/>
                </a:cubicBezTo>
                <a:close/>
                <a:moveTo>
                  <a:pt x="36428" y="8101"/>
                </a:moveTo>
                <a:lnTo>
                  <a:pt x="36591" y="8427"/>
                </a:lnTo>
                <a:lnTo>
                  <a:pt x="36238" y="8590"/>
                </a:lnTo>
                <a:lnTo>
                  <a:pt x="36061" y="8264"/>
                </a:lnTo>
                <a:lnTo>
                  <a:pt x="36428" y="8101"/>
                </a:lnTo>
                <a:close/>
                <a:moveTo>
                  <a:pt x="24644" y="8101"/>
                </a:moveTo>
                <a:lnTo>
                  <a:pt x="24861" y="8441"/>
                </a:lnTo>
                <a:lnTo>
                  <a:pt x="24494" y="8617"/>
                </a:lnTo>
                <a:lnTo>
                  <a:pt x="24318" y="8264"/>
                </a:lnTo>
                <a:lnTo>
                  <a:pt x="24644" y="8101"/>
                </a:lnTo>
                <a:close/>
                <a:moveTo>
                  <a:pt x="68968" y="8101"/>
                </a:moveTo>
                <a:lnTo>
                  <a:pt x="69131" y="8441"/>
                </a:lnTo>
                <a:lnTo>
                  <a:pt x="68805" y="8617"/>
                </a:lnTo>
                <a:lnTo>
                  <a:pt x="68642" y="8278"/>
                </a:lnTo>
                <a:lnTo>
                  <a:pt x="68968" y="8101"/>
                </a:lnTo>
                <a:close/>
                <a:moveTo>
                  <a:pt x="101535" y="8101"/>
                </a:moveTo>
                <a:lnTo>
                  <a:pt x="101712" y="8441"/>
                </a:lnTo>
                <a:lnTo>
                  <a:pt x="101372" y="8617"/>
                </a:lnTo>
                <a:lnTo>
                  <a:pt x="101195" y="8291"/>
                </a:lnTo>
                <a:lnTo>
                  <a:pt x="101535" y="8101"/>
                </a:lnTo>
                <a:close/>
                <a:moveTo>
                  <a:pt x="57211" y="8101"/>
                </a:moveTo>
                <a:lnTo>
                  <a:pt x="57374" y="8454"/>
                </a:lnTo>
                <a:lnTo>
                  <a:pt x="57020" y="8631"/>
                </a:lnTo>
                <a:lnTo>
                  <a:pt x="56857" y="8278"/>
                </a:lnTo>
                <a:lnTo>
                  <a:pt x="57211" y="8101"/>
                </a:lnTo>
                <a:close/>
                <a:moveTo>
                  <a:pt x="12886" y="8128"/>
                </a:moveTo>
                <a:lnTo>
                  <a:pt x="13050" y="8468"/>
                </a:lnTo>
                <a:lnTo>
                  <a:pt x="12710" y="8645"/>
                </a:lnTo>
                <a:lnTo>
                  <a:pt x="12547" y="8318"/>
                </a:lnTo>
                <a:lnTo>
                  <a:pt x="12886" y="8128"/>
                </a:lnTo>
                <a:close/>
                <a:moveTo>
                  <a:pt x="89764" y="8128"/>
                </a:moveTo>
                <a:lnTo>
                  <a:pt x="89941" y="8468"/>
                </a:lnTo>
                <a:lnTo>
                  <a:pt x="89601" y="8645"/>
                </a:lnTo>
                <a:cubicBezTo>
                  <a:pt x="89547" y="8536"/>
                  <a:pt x="89479" y="8414"/>
                  <a:pt x="89424" y="8318"/>
                </a:cubicBezTo>
                <a:lnTo>
                  <a:pt x="89764" y="8128"/>
                </a:lnTo>
                <a:close/>
                <a:moveTo>
                  <a:pt x="2369" y="8086"/>
                </a:moveTo>
                <a:cubicBezTo>
                  <a:pt x="2217" y="8086"/>
                  <a:pt x="2094" y="8204"/>
                  <a:pt x="2094" y="8359"/>
                </a:cubicBezTo>
                <a:cubicBezTo>
                  <a:pt x="2094" y="8509"/>
                  <a:pt x="2217" y="8645"/>
                  <a:pt x="2366" y="8645"/>
                </a:cubicBezTo>
                <a:cubicBezTo>
                  <a:pt x="2374" y="8645"/>
                  <a:pt x="2383" y="8646"/>
                  <a:pt x="2391" y="8646"/>
                </a:cubicBezTo>
                <a:cubicBezTo>
                  <a:pt x="2543" y="8646"/>
                  <a:pt x="2665" y="8528"/>
                  <a:pt x="2665" y="8373"/>
                </a:cubicBezTo>
                <a:cubicBezTo>
                  <a:pt x="2679" y="8210"/>
                  <a:pt x="2556" y="8087"/>
                  <a:pt x="2393" y="8087"/>
                </a:cubicBezTo>
                <a:cubicBezTo>
                  <a:pt x="2385" y="8087"/>
                  <a:pt x="2377" y="8086"/>
                  <a:pt x="2369" y="8086"/>
                </a:cubicBezTo>
                <a:close/>
                <a:moveTo>
                  <a:pt x="33669" y="8155"/>
                </a:moveTo>
                <a:cubicBezTo>
                  <a:pt x="33723" y="8264"/>
                  <a:pt x="33791" y="8386"/>
                  <a:pt x="33846" y="8495"/>
                </a:cubicBezTo>
                <a:lnTo>
                  <a:pt x="33506" y="8658"/>
                </a:lnTo>
                <a:lnTo>
                  <a:pt x="33329" y="8332"/>
                </a:lnTo>
                <a:lnTo>
                  <a:pt x="33669" y="8155"/>
                </a:lnTo>
                <a:close/>
                <a:moveTo>
                  <a:pt x="45440" y="8142"/>
                </a:moveTo>
                <a:lnTo>
                  <a:pt x="45630" y="8482"/>
                </a:lnTo>
                <a:lnTo>
                  <a:pt x="45290" y="8658"/>
                </a:lnTo>
                <a:lnTo>
                  <a:pt x="45114" y="8318"/>
                </a:lnTo>
                <a:lnTo>
                  <a:pt x="45440" y="8142"/>
                </a:lnTo>
                <a:close/>
                <a:moveTo>
                  <a:pt x="78007" y="8142"/>
                </a:moveTo>
                <a:lnTo>
                  <a:pt x="78184" y="8495"/>
                </a:lnTo>
                <a:lnTo>
                  <a:pt x="77830" y="8658"/>
                </a:lnTo>
                <a:cubicBezTo>
                  <a:pt x="77776" y="8563"/>
                  <a:pt x="77721" y="8427"/>
                  <a:pt x="77654" y="8305"/>
                </a:cubicBezTo>
                <a:lnTo>
                  <a:pt x="78007" y="8142"/>
                </a:lnTo>
                <a:close/>
                <a:moveTo>
                  <a:pt x="66250" y="8169"/>
                </a:moveTo>
                <a:lnTo>
                  <a:pt x="66413" y="8495"/>
                </a:lnTo>
                <a:lnTo>
                  <a:pt x="66073" y="8672"/>
                </a:lnTo>
                <a:lnTo>
                  <a:pt x="65910" y="8332"/>
                </a:lnTo>
                <a:lnTo>
                  <a:pt x="66250" y="8169"/>
                </a:lnTo>
                <a:close/>
                <a:moveTo>
                  <a:pt x="98817" y="8155"/>
                </a:moveTo>
                <a:lnTo>
                  <a:pt x="98980" y="8509"/>
                </a:lnTo>
                <a:lnTo>
                  <a:pt x="98626" y="8672"/>
                </a:lnTo>
                <a:cubicBezTo>
                  <a:pt x="98572" y="8577"/>
                  <a:pt x="98518" y="8441"/>
                  <a:pt x="98463" y="8332"/>
                </a:cubicBezTo>
                <a:lnTo>
                  <a:pt x="98817" y="8155"/>
                </a:lnTo>
                <a:close/>
                <a:moveTo>
                  <a:pt x="111852" y="8060"/>
                </a:moveTo>
                <a:cubicBezTo>
                  <a:pt x="111675" y="8060"/>
                  <a:pt x="111539" y="8196"/>
                  <a:pt x="111539" y="8359"/>
                </a:cubicBezTo>
                <a:cubicBezTo>
                  <a:pt x="111539" y="8536"/>
                  <a:pt x="111675" y="8658"/>
                  <a:pt x="111838" y="8672"/>
                </a:cubicBezTo>
                <a:cubicBezTo>
                  <a:pt x="112001" y="8658"/>
                  <a:pt x="112137" y="8536"/>
                  <a:pt x="112137" y="8373"/>
                </a:cubicBezTo>
                <a:cubicBezTo>
                  <a:pt x="112137" y="8196"/>
                  <a:pt x="112015" y="8074"/>
                  <a:pt x="111852" y="8060"/>
                </a:cubicBezTo>
                <a:close/>
                <a:moveTo>
                  <a:pt x="5139" y="7924"/>
                </a:moveTo>
                <a:lnTo>
                  <a:pt x="5139" y="7938"/>
                </a:lnTo>
                <a:cubicBezTo>
                  <a:pt x="5131" y="7937"/>
                  <a:pt x="5123" y="7937"/>
                  <a:pt x="5115" y="7937"/>
                </a:cubicBezTo>
                <a:cubicBezTo>
                  <a:pt x="4910" y="7937"/>
                  <a:pt x="4758" y="8108"/>
                  <a:pt x="4758" y="8305"/>
                </a:cubicBezTo>
                <a:cubicBezTo>
                  <a:pt x="4745" y="8509"/>
                  <a:pt x="4921" y="8685"/>
                  <a:pt x="5125" y="8685"/>
                </a:cubicBezTo>
                <a:cubicBezTo>
                  <a:pt x="5343" y="8685"/>
                  <a:pt x="5506" y="8522"/>
                  <a:pt x="5506" y="8318"/>
                </a:cubicBezTo>
                <a:cubicBezTo>
                  <a:pt x="5519" y="8101"/>
                  <a:pt x="5343" y="7924"/>
                  <a:pt x="5139" y="7924"/>
                </a:cubicBezTo>
                <a:close/>
                <a:moveTo>
                  <a:pt x="10168" y="8196"/>
                </a:moveTo>
                <a:lnTo>
                  <a:pt x="10331" y="8522"/>
                </a:lnTo>
                <a:lnTo>
                  <a:pt x="9978" y="8685"/>
                </a:lnTo>
                <a:lnTo>
                  <a:pt x="9801" y="8359"/>
                </a:lnTo>
                <a:lnTo>
                  <a:pt x="10168" y="8196"/>
                </a:lnTo>
                <a:close/>
                <a:moveTo>
                  <a:pt x="21898" y="8169"/>
                </a:moveTo>
                <a:lnTo>
                  <a:pt x="22061" y="8522"/>
                </a:lnTo>
                <a:lnTo>
                  <a:pt x="21749" y="8685"/>
                </a:lnTo>
                <a:lnTo>
                  <a:pt x="21518" y="8332"/>
                </a:lnTo>
                <a:lnTo>
                  <a:pt x="21898" y="8169"/>
                </a:lnTo>
                <a:close/>
                <a:moveTo>
                  <a:pt x="54465" y="8183"/>
                </a:moveTo>
                <a:lnTo>
                  <a:pt x="54642" y="8509"/>
                </a:lnTo>
                <a:lnTo>
                  <a:pt x="54316" y="8699"/>
                </a:lnTo>
                <a:cubicBezTo>
                  <a:pt x="54261" y="8590"/>
                  <a:pt x="54193" y="8468"/>
                  <a:pt x="54139" y="8359"/>
                </a:cubicBezTo>
                <a:lnTo>
                  <a:pt x="54465" y="8183"/>
                </a:lnTo>
                <a:close/>
                <a:moveTo>
                  <a:pt x="87046" y="8183"/>
                </a:moveTo>
                <a:lnTo>
                  <a:pt x="87222" y="8522"/>
                </a:lnTo>
                <a:lnTo>
                  <a:pt x="86883" y="8699"/>
                </a:lnTo>
                <a:cubicBezTo>
                  <a:pt x="86828" y="8590"/>
                  <a:pt x="86774" y="8468"/>
                  <a:pt x="86706" y="8359"/>
                </a:cubicBezTo>
                <a:lnTo>
                  <a:pt x="87046" y="8183"/>
                </a:lnTo>
                <a:close/>
                <a:moveTo>
                  <a:pt x="30951" y="8223"/>
                </a:moveTo>
                <a:lnTo>
                  <a:pt x="31114" y="8550"/>
                </a:lnTo>
                <a:lnTo>
                  <a:pt x="30760" y="8726"/>
                </a:lnTo>
                <a:lnTo>
                  <a:pt x="30584" y="8400"/>
                </a:lnTo>
                <a:lnTo>
                  <a:pt x="30951" y="8223"/>
                </a:lnTo>
                <a:close/>
                <a:moveTo>
                  <a:pt x="42694" y="8196"/>
                </a:moveTo>
                <a:lnTo>
                  <a:pt x="42857" y="8550"/>
                </a:lnTo>
                <a:lnTo>
                  <a:pt x="42545" y="8726"/>
                </a:lnTo>
                <a:cubicBezTo>
                  <a:pt x="42490" y="8617"/>
                  <a:pt x="42422" y="8482"/>
                  <a:pt x="42368" y="8359"/>
                </a:cubicBezTo>
                <a:lnTo>
                  <a:pt x="42694" y="8196"/>
                </a:lnTo>
                <a:close/>
                <a:moveTo>
                  <a:pt x="75288" y="8210"/>
                </a:moveTo>
                <a:lnTo>
                  <a:pt x="75452" y="8550"/>
                </a:lnTo>
                <a:lnTo>
                  <a:pt x="75112" y="8726"/>
                </a:lnTo>
                <a:lnTo>
                  <a:pt x="74949" y="8386"/>
                </a:lnTo>
                <a:lnTo>
                  <a:pt x="75288" y="8210"/>
                </a:lnTo>
                <a:close/>
                <a:moveTo>
                  <a:pt x="63490" y="8210"/>
                </a:moveTo>
                <a:lnTo>
                  <a:pt x="63490" y="8223"/>
                </a:lnTo>
                <a:cubicBezTo>
                  <a:pt x="63545" y="8332"/>
                  <a:pt x="63599" y="8454"/>
                  <a:pt x="63654" y="8563"/>
                </a:cubicBezTo>
                <a:lnTo>
                  <a:pt x="63327" y="8740"/>
                </a:lnTo>
                <a:lnTo>
                  <a:pt x="63164" y="8386"/>
                </a:lnTo>
                <a:lnTo>
                  <a:pt x="63490" y="8210"/>
                </a:lnTo>
                <a:close/>
                <a:moveTo>
                  <a:pt x="19193" y="8250"/>
                </a:moveTo>
                <a:lnTo>
                  <a:pt x="19356" y="8590"/>
                </a:lnTo>
                <a:lnTo>
                  <a:pt x="19030" y="8753"/>
                </a:lnTo>
                <a:lnTo>
                  <a:pt x="18853" y="8414"/>
                </a:lnTo>
                <a:lnTo>
                  <a:pt x="19193" y="8250"/>
                </a:lnTo>
                <a:close/>
                <a:moveTo>
                  <a:pt x="51760" y="8264"/>
                </a:moveTo>
                <a:lnTo>
                  <a:pt x="51923" y="8577"/>
                </a:lnTo>
                <a:lnTo>
                  <a:pt x="51570" y="8753"/>
                </a:lnTo>
                <a:lnTo>
                  <a:pt x="51393" y="8427"/>
                </a:lnTo>
                <a:lnTo>
                  <a:pt x="51760" y="8264"/>
                </a:lnTo>
                <a:close/>
                <a:moveTo>
                  <a:pt x="84287" y="8250"/>
                </a:moveTo>
                <a:lnTo>
                  <a:pt x="84463" y="8577"/>
                </a:lnTo>
                <a:lnTo>
                  <a:pt x="84137" y="8753"/>
                </a:lnTo>
                <a:lnTo>
                  <a:pt x="83960" y="8427"/>
                </a:lnTo>
                <a:lnTo>
                  <a:pt x="84287" y="8250"/>
                </a:lnTo>
                <a:close/>
                <a:moveTo>
                  <a:pt x="96057" y="8223"/>
                </a:moveTo>
                <a:lnTo>
                  <a:pt x="96234" y="8577"/>
                </a:lnTo>
                <a:lnTo>
                  <a:pt x="95908" y="8753"/>
                </a:lnTo>
                <a:lnTo>
                  <a:pt x="95690" y="8386"/>
                </a:lnTo>
                <a:lnTo>
                  <a:pt x="96057" y="8223"/>
                </a:lnTo>
                <a:close/>
                <a:moveTo>
                  <a:pt x="39989" y="8278"/>
                </a:moveTo>
                <a:lnTo>
                  <a:pt x="40166" y="8617"/>
                </a:lnTo>
                <a:lnTo>
                  <a:pt x="39826" y="8794"/>
                </a:lnTo>
                <a:lnTo>
                  <a:pt x="39650" y="8454"/>
                </a:lnTo>
                <a:lnTo>
                  <a:pt x="39989" y="8278"/>
                </a:lnTo>
                <a:close/>
                <a:moveTo>
                  <a:pt x="72556" y="8291"/>
                </a:moveTo>
                <a:lnTo>
                  <a:pt x="72720" y="8617"/>
                </a:lnTo>
                <a:lnTo>
                  <a:pt x="72366" y="8794"/>
                </a:lnTo>
                <a:lnTo>
                  <a:pt x="72189" y="8468"/>
                </a:lnTo>
                <a:lnTo>
                  <a:pt x="72556" y="8291"/>
                </a:lnTo>
                <a:close/>
                <a:moveTo>
                  <a:pt x="109120" y="8047"/>
                </a:moveTo>
                <a:cubicBezTo>
                  <a:pt x="108916" y="8047"/>
                  <a:pt x="108739" y="8210"/>
                  <a:pt x="108739" y="8414"/>
                </a:cubicBezTo>
                <a:cubicBezTo>
                  <a:pt x="108725" y="8617"/>
                  <a:pt x="108902" y="8794"/>
                  <a:pt x="109106" y="8794"/>
                </a:cubicBezTo>
                <a:cubicBezTo>
                  <a:pt x="109114" y="8795"/>
                  <a:pt x="109122" y="8795"/>
                  <a:pt x="109130" y="8795"/>
                </a:cubicBezTo>
                <a:cubicBezTo>
                  <a:pt x="109323" y="8795"/>
                  <a:pt x="109487" y="8636"/>
                  <a:pt x="109487" y="8427"/>
                </a:cubicBezTo>
                <a:cubicBezTo>
                  <a:pt x="109500" y="8223"/>
                  <a:pt x="109324" y="8047"/>
                  <a:pt x="109120" y="8047"/>
                </a:cubicBezTo>
                <a:close/>
                <a:moveTo>
                  <a:pt x="28205" y="8278"/>
                </a:moveTo>
                <a:lnTo>
                  <a:pt x="28368" y="8645"/>
                </a:lnTo>
                <a:lnTo>
                  <a:pt x="28042" y="8808"/>
                </a:lnTo>
                <a:lnTo>
                  <a:pt x="27879" y="8454"/>
                </a:lnTo>
                <a:lnTo>
                  <a:pt x="28205" y="8278"/>
                </a:lnTo>
                <a:close/>
                <a:moveTo>
                  <a:pt x="60772" y="8291"/>
                </a:moveTo>
                <a:lnTo>
                  <a:pt x="60935" y="8645"/>
                </a:lnTo>
                <a:lnTo>
                  <a:pt x="60622" y="8808"/>
                </a:lnTo>
                <a:cubicBezTo>
                  <a:pt x="60541" y="8685"/>
                  <a:pt x="60459" y="8563"/>
                  <a:pt x="60391" y="8454"/>
                </a:cubicBezTo>
                <a:lnTo>
                  <a:pt x="60772" y="8291"/>
                </a:lnTo>
                <a:close/>
                <a:moveTo>
                  <a:pt x="93339" y="8318"/>
                </a:moveTo>
                <a:cubicBezTo>
                  <a:pt x="93393" y="8414"/>
                  <a:pt x="93461" y="8536"/>
                  <a:pt x="93516" y="8645"/>
                </a:cubicBezTo>
                <a:lnTo>
                  <a:pt x="93149" y="8808"/>
                </a:lnTo>
                <a:cubicBezTo>
                  <a:pt x="93094" y="8713"/>
                  <a:pt x="93040" y="8590"/>
                  <a:pt x="92986" y="8482"/>
                </a:cubicBezTo>
                <a:lnTo>
                  <a:pt x="93339" y="8318"/>
                </a:lnTo>
                <a:close/>
                <a:moveTo>
                  <a:pt x="105083" y="8250"/>
                </a:moveTo>
                <a:lnTo>
                  <a:pt x="105287" y="8617"/>
                </a:lnTo>
                <a:lnTo>
                  <a:pt x="104933" y="8808"/>
                </a:lnTo>
                <a:lnTo>
                  <a:pt x="104743" y="8454"/>
                </a:lnTo>
                <a:lnTo>
                  <a:pt x="105083" y="8250"/>
                </a:lnTo>
                <a:close/>
                <a:moveTo>
                  <a:pt x="16448" y="8332"/>
                </a:moveTo>
                <a:lnTo>
                  <a:pt x="16624" y="8645"/>
                </a:lnTo>
                <a:lnTo>
                  <a:pt x="16257" y="8821"/>
                </a:lnTo>
                <a:lnTo>
                  <a:pt x="16094" y="8495"/>
                </a:lnTo>
                <a:lnTo>
                  <a:pt x="16448" y="8332"/>
                </a:lnTo>
                <a:close/>
                <a:moveTo>
                  <a:pt x="49001" y="8305"/>
                </a:moveTo>
                <a:lnTo>
                  <a:pt x="49178" y="8645"/>
                </a:lnTo>
                <a:lnTo>
                  <a:pt x="48852" y="8821"/>
                </a:lnTo>
                <a:lnTo>
                  <a:pt x="48661" y="8482"/>
                </a:lnTo>
                <a:lnTo>
                  <a:pt x="49001" y="8305"/>
                </a:lnTo>
                <a:close/>
                <a:moveTo>
                  <a:pt x="37244" y="8346"/>
                </a:moveTo>
                <a:lnTo>
                  <a:pt x="37420" y="8672"/>
                </a:lnTo>
                <a:lnTo>
                  <a:pt x="37053" y="8835"/>
                </a:lnTo>
                <a:lnTo>
                  <a:pt x="36890" y="8509"/>
                </a:lnTo>
                <a:lnTo>
                  <a:pt x="37244" y="8346"/>
                </a:lnTo>
                <a:close/>
                <a:moveTo>
                  <a:pt x="490" y="8563"/>
                </a:moveTo>
                <a:cubicBezTo>
                  <a:pt x="436" y="8563"/>
                  <a:pt x="395" y="8645"/>
                  <a:pt x="341" y="8685"/>
                </a:cubicBezTo>
                <a:cubicBezTo>
                  <a:pt x="382" y="8740"/>
                  <a:pt x="436" y="8821"/>
                  <a:pt x="490" y="8835"/>
                </a:cubicBezTo>
                <a:cubicBezTo>
                  <a:pt x="494" y="8836"/>
                  <a:pt x="498" y="8836"/>
                  <a:pt x="502" y="8836"/>
                </a:cubicBezTo>
                <a:cubicBezTo>
                  <a:pt x="553" y="8836"/>
                  <a:pt x="606" y="8762"/>
                  <a:pt x="694" y="8699"/>
                </a:cubicBezTo>
                <a:cubicBezTo>
                  <a:pt x="599" y="8631"/>
                  <a:pt x="545" y="8563"/>
                  <a:pt x="490" y="8563"/>
                </a:cubicBezTo>
                <a:close/>
                <a:moveTo>
                  <a:pt x="81555" y="8318"/>
                </a:moveTo>
                <a:lnTo>
                  <a:pt x="81731" y="8672"/>
                </a:lnTo>
                <a:lnTo>
                  <a:pt x="81405" y="8849"/>
                </a:lnTo>
                <a:lnTo>
                  <a:pt x="81228" y="8482"/>
                </a:lnTo>
                <a:lnTo>
                  <a:pt x="81555" y="8318"/>
                </a:lnTo>
                <a:close/>
                <a:moveTo>
                  <a:pt x="69797" y="8346"/>
                </a:moveTo>
                <a:cubicBezTo>
                  <a:pt x="69852" y="8454"/>
                  <a:pt x="69906" y="8577"/>
                  <a:pt x="69974" y="8685"/>
                </a:cubicBezTo>
                <a:lnTo>
                  <a:pt x="69634" y="8862"/>
                </a:lnTo>
                <a:lnTo>
                  <a:pt x="69457" y="8522"/>
                </a:lnTo>
                <a:lnTo>
                  <a:pt x="69797" y="8346"/>
                </a:lnTo>
                <a:close/>
                <a:moveTo>
                  <a:pt x="13702" y="8373"/>
                </a:moveTo>
                <a:lnTo>
                  <a:pt x="13879" y="8699"/>
                </a:lnTo>
                <a:lnTo>
                  <a:pt x="13539" y="8876"/>
                </a:lnTo>
                <a:lnTo>
                  <a:pt x="13362" y="8536"/>
                </a:lnTo>
                <a:lnTo>
                  <a:pt x="13702" y="8373"/>
                </a:lnTo>
                <a:close/>
                <a:moveTo>
                  <a:pt x="58040" y="8386"/>
                </a:moveTo>
                <a:lnTo>
                  <a:pt x="58217" y="8699"/>
                </a:lnTo>
                <a:lnTo>
                  <a:pt x="57850" y="8876"/>
                </a:lnTo>
                <a:lnTo>
                  <a:pt x="57687" y="8550"/>
                </a:lnTo>
                <a:lnTo>
                  <a:pt x="58040" y="8386"/>
                </a:lnTo>
                <a:close/>
                <a:moveTo>
                  <a:pt x="90580" y="8373"/>
                </a:moveTo>
                <a:cubicBezTo>
                  <a:pt x="90648" y="8482"/>
                  <a:pt x="90702" y="8590"/>
                  <a:pt x="90770" y="8713"/>
                </a:cubicBezTo>
                <a:lnTo>
                  <a:pt x="90430" y="8876"/>
                </a:lnTo>
                <a:lnTo>
                  <a:pt x="90254" y="8536"/>
                </a:lnTo>
                <a:lnTo>
                  <a:pt x="90580" y="8373"/>
                </a:lnTo>
                <a:close/>
                <a:moveTo>
                  <a:pt x="102351" y="8346"/>
                </a:moveTo>
                <a:lnTo>
                  <a:pt x="102514" y="8713"/>
                </a:lnTo>
                <a:lnTo>
                  <a:pt x="102201" y="8876"/>
                </a:lnTo>
                <a:lnTo>
                  <a:pt x="102024" y="8509"/>
                </a:lnTo>
                <a:lnTo>
                  <a:pt x="102351" y="8346"/>
                </a:lnTo>
                <a:close/>
                <a:moveTo>
                  <a:pt x="112667" y="8332"/>
                </a:moveTo>
                <a:cubicBezTo>
                  <a:pt x="112518" y="8332"/>
                  <a:pt x="112395" y="8468"/>
                  <a:pt x="112395" y="8617"/>
                </a:cubicBezTo>
                <a:cubicBezTo>
                  <a:pt x="112409" y="8767"/>
                  <a:pt x="112531" y="8876"/>
                  <a:pt x="112681" y="8876"/>
                </a:cubicBezTo>
                <a:cubicBezTo>
                  <a:pt x="112817" y="8876"/>
                  <a:pt x="112939" y="8753"/>
                  <a:pt x="112939" y="8604"/>
                </a:cubicBezTo>
                <a:cubicBezTo>
                  <a:pt x="112939" y="8454"/>
                  <a:pt x="112817" y="8332"/>
                  <a:pt x="112667" y="8332"/>
                </a:cubicBezTo>
                <a:close/>
                <a:moveTo>
                  <a:pt x="25486" y="8346"/>
                </a:moveTo>
                <a:lnTo>
                  <a:pt x="25650" y="8699"/>
                </a:lnTo>
                <a:lnTo>
                  <a:pt x="25337" y="8889"/>
                </a:lnTo>
                <a:lnTo>
                  <a:pt x="25106" y="8522"/>
                </a:lnTo>
                <a:lnTo>
                  <a:pt x="25486" y="8346"/>
                </a:lnTo>
                <a:close/>
                <a:moveTo>
                  <a:pt x="106364" y="8081"/>
                </a:moveTo>
                <a:cubicBezTo>
                  <a:pt x="106243" y="8081"/>
                  <a:pt x="106124" y="8135"/>
                  <a:pt x="106048" y="8237"/>
                </a:cubicBezTo>
                <a:cubicBezTo>
                  <a:pt x="106021" y="8264"/>
                  <a:pt x="105993" y="8291"/>
                  <a:pt x="105966" y="8318"/>
                </a:cubicBezTo>
                <a:cubicBezTo>
                  <a:pt x="105885" y="8536"/>
                  <a:pt x="105993" y="8794"/>
                  <a:pt x="106197" y="8903"/>
                </a:cubicBezTo>
                <a:lnTo>
                  <a:pt x="106292" y="8903"/>
                </a:lnTo>
                <a:cubicBezTo>
                  <a:pt x="106322" y="8909"/>
                  <a:pt x="106351" y="8912"/>
                  <a:pt x="106380" y="8912"/>
                </a:cubicBezTo>
                <a:cubicBezTo>
                  <a:pt x="106539" y="8912"/>
                  <a:pt x="106686" y="8821"/>
                  <a:pt x="106755" y="8672"/>
                </a:cubicBezTo>
                <a:lnTo>
                  <a:pt x="106755" y="8645"/>
                </a:lnTo>
                <a:cubicBezTo>
                  <a:pt x="106836" y="8454"/>
                  <a:pt x="106755" y="8237"/>
                  <a:pt x="106578" y="8142"/>
                </a:cubicBezTo>
                <a:cubicBezTo>
                  <a:pt x="106511" y="8101"/>
                  <a:pt x="106437" y="8081"/>
                  <a:pt x="106364" y="8081"/>
                </a:cubicBezTo>
                <a:close/>
                <a:moveTo>
                  <a:pt x="34512" y="8400"/>
                </a:moveTo>
                <a:lnTo>
                  <a:pt x="34675" y="8740"/>
                </a:lnTo>
                <a:lnTo>
                  <a:pt x="34335" y="8917"/>
                </a:lnTo>
                <a:lnTo>
                  <a:pt x="34172" y="8577"/>
                </a:lnTo>
                <a:lnTo>
                  <a:pt x="34512" y="8400"/>
                </a:lnTo>
                <a:close/>
                <a:moveTo>
                  <a:pt x="46269" y="8373"/>
                </a:moveTo>
                <a:cubicBezTo>
                  <a:pt x="46310" y="8495"/>
                  <a:pt x="46378" y="8631"/>
                  <a:pt x="46432" y="8740"/>
                </a:cubicBezTo>
                <a:lnTo>
                  <a:pt x="46106" y="8917"/>
                </a:lnTo>
                <a:lnTo>
                  <a:pt x="45943" y="8550"/>
                </a:lnTo>
                <a:lnTo>
                  <a:pt x="46269" y="8373"/>
                </a:lnTo>
                <a:close/>
                <a:moveTo>
                  <a:pt x="78836" y="8414"/>
                </a:moveTo>
                <a:lnTo>
                  <a:pt x="79013" y="8740"/>
                </a:lnTo>
                <a:lnTo>
                  <a:pt x="78646" y="8917"/>
                </a:lnTo>
                <a:lnTo>
                  <a:pt x="78469" y="8590"/>
                </a:lnTo>
                <a:lnTo>
                  <a:pt x="78836" y="8414"/>
                </a:lnTo>
                <a:close/>
                <a:moveTo>
                  <a:pt x="3225" y="8290"/>
                </a:moveTo>
                <a:cubicBezTo>
                  <a:pt x="3058" y="8290"/>
                  <a:pt x="2910" y="8422"/>
                  <a:pt x="2910" y="8590"/>
                </a:cubicBezTo>
                <a:cubicBezTo>
                  <a:pt x="2896" y="8781"/>
                  <a:pt x="3046" y="8930"/>
                  <a:pt x="3236" y="8930"/>
                </a:cubicBezTo>
                <a:cubicBezTo>
                  <a:pt x="3399" y="8930"/>
                  <a:pt x="3549" y="8794"/>
                  <a:pt x="3549" y="8617"/>
                </a:cubicBezTo>
                <a:cubicBezTo>
                  <a:pt x="3562" y="8441"/>
                  <a:pt x="3426" y="8291"/>
                  <a:pt x="3250" y="8291"/>
                </a:cubicBezTo>
                <a:cubicBezTo>
                  <a:pt x="3241" y="8291"/>
                  <a:pt x="3233" y="8290"/>
                  <a:pt x="3225" y="8290"/>
                </a:cubicBezTo>
                <a:close/>
                <a:moveTo>
                  <a:pt x="99646" y="8441"/>
                </a:moveTo>
                <a:lnTo>
                  <a:pt x="99823" y="8753"/>
                </a:lnTo>
                <a:lnTo>
                  <a:pt x="99456" y="8930"/>
                </a:lnTo>
                <a:lnTo>
                  <a:pt x="99292" y="8604"/>
                </a:lnTo>
                <a:lnTo>
                  <a:pt x="99646" y="8441"/>
                </a:lnTo>
                <a:close/>
                <a:moveTo>
                  <a:pt x="22727" y="8427"/>
                </a:moveTo>
                <a:lnTo>
                  <a:pt x="22904" y="8767"/>
                </a:lnTo>
                <a:lnTo>
                  <a:pt x="22564" y="8944"/>
                </a:lnTo>
                <a:lnTo>
                  <a:pt x="22401" y="8604"/>
                </a:lnTo>
                <a:lnTo>
                  <a:pt x="22727" y="8427"/>
                </a:lnTo>
                <a:close/>
                <a:moveTo>
                  <a:pt x="55294" y="8427"/>
                </a:moveTo>
                <a:lnTo>
                  <a:pt x="55471" y="8767"/>
                </a:lnTo>
                <a:lnTo>
                  <a:pt x="55131" y="8944"/>
                </a:lnTo>
                <a:lnTo>
                  <a:pt x="54968" y="8604"/>
                </a:lnTo>
                <a:lnTo>
                  <a:pt x="55294" y="8427"/>
                </a:lnTo>
                <a:close/>
                <a:moveTo>
                  <a:pt x="87861" y="8427"/>
                </a:moveTo>
                <a:cubicBezTo>
                  <a:pt x="87929" y="8536"/>
                  <a:pt x="87984" y="8672"/>
                  <a:pt x="88038" y="8767"/>
                </a:cubicBezTo>
                <a:lnTo>
                  <a:pt x="87698" y="8944"/>
                </a:lnTo>
                <a:lnTo>
                  <a:pt x="87535" y="8604"/>
                </a:lnTo>
                <a:lnTo>
                  <a:pt x="87861" y="8427"/>
                </a:lnTo>
                <a:close/>
                <a:moveTo>
                  <a:pt x="5968" y="8155"/>
                </a:moveTo>
                <a:cubicBezTo>
                  <a:pt x="5751" y="8155"/>
                  <a:pt x="5574" y="8332"/>
                  <a:pt x="5560" y="8550"/>
                </a:cubicBezTo>
                <a:cubicBezTo>
                  <a:pt x="5560" y="8767"/>
                  <a:pt x="5737" y="8944"/>
                  <a:pt x="5954" y="8957"/>
                </a:cubicBezTo>
                <a:cubicBezTo>
                  <a:pt x="6172" y="8957"/>
                  <a:pt x="6349" y="8781"/>
                  <a:pt x="6362" y="8563"/>
                </a:cubicBezTo>
                <a:cubicBezTo>
                  <a:pt x="6362" y="8332"/>
                  <a:pt x="6185" y="8155"/>
                  <a:pt x="5968" y="8155"/>
                </a:cubicBezTo>
                <a:close/>
                <a:moveTo>
                  <a:pt x="67052" y="8414"/>
                </a:moveTo>
                <a:cubicBezTo>
                  <a:pt x="67106" y="8536"/>
                  <a:pt x="67174" y="8672"/>
                  <a:pt x="67228" y="8781"/>
                </a:cubicBezTo>
                <a:lnTo>
                  <a:pt x="66902" y="8957"/>
                </a:lnTo>
                <a:cubicBezTo>
                  <a:pt x="66848" y="8835"/>
                  <a:pt x="66793" y="8699"/>
                  <a:pt x="66725" y="8590"/>
                </a:cubicBezTo>
                <a:lnTo>
                  <a:pt x="67052" y="8414"/>
                </a:lnTo>
                <a:close/>
                <a:moveTo>
                  <a:pt x="43523" y="8454"/>
                </a:moveTo>
                <a:lnTo>
                  <a:pt x="43686" y="8794"/>
                </a:lnTo>
                <a:lnTo>
                  <a:pt x="43347" y="8971"/>
                </a:lnTo>
                <a:lnTo>
                  <a:pt x="43184" y="8631"/>
                </a:lnTo>
                <a:lnTo>
                  <a:pt x="43523" y="8454"/>
                </a:lnTo>
                <a:close/>
                <a:moveTo>
                  <a:pt x="76090" y="8468"/>
                </a:moveTo>
                <a:cubicBezTo>
                  <a:pt x="76145" y="8563"/>
                  <a:pt x="76199" y="8685"/>
                  <a:pt x="76267" y="8808"/>
                </a:cubicBezTo>
                <a:lnTo>
                  <a:pt x="75927" y="8971"/>
                </a:lnTo>
                <a:lnTo>
                  <a:pt x="75751" y="8631"/>
                </a:lnTo>
                <a:lnTo>
                  <a:pt x="76077" y="8468"/>
                </a:lnTo>
                <a:close/>
                <a:moveTo>
                  <a:pt x="19995" y="8495"/>
                </a:moveTo>
                <a:lnTo>
                  <a:pt x="20158" y="8821"/>
                </a:lnTo>
                <a:lnTo>
                  <a:pt x="19832" y="8998"/>
                </a:lnTo>
                <a:lnTo>
                  <a:pt x="19655" y="8672"/>
                </a:lnTo>
                <a:lnTo>
                  <a:pt x="19995" y="8495"/>
                </a:lnTo>
                <a:close/>
                <a:moveTo>
                  <a:pt x="64306" y="8495"/>
                </a:moveTo>
                <a:lnTo>
                  <a:pt x="64483" y="8835"/>
                </a:lnTo>
                <a:lnTo>
                  <a:pt x="64143" y="9012"/>
                </a:lnTo>
                <a:lnTo>
                  <a:pt x="63980" y="8672"/>
                </a:lnTo>
                <a:lnTo>
                  <a:pt x="64306" y="8495"/>
                </a:lnTo>
                <a:close/>
                <a:moveTo>
                  <a:pt x="96887" y="8495"/>
                </a:moveTo>
                <a:cubicBezTo>
                  <a:pt x="96941" y="8604"/>
                  <a:pt x="97009" y="8713"/>
                  <a:pt x="97063" y="8835"/>
                </a:cubicBezTo>
                <a:lnTo>
                  <a:pt x="96723" y="9012"/>
                </a:lnTo>
                <a:lnTo>
                  <a:pt x="96560" y="8672"/>
                </a:lnTo>
                <a:lnTo>
                  <a:pt x="96887" y="8495"/>
                </a:lnTo>
                <a:close/>
                <a:moveTo>
                  <a:pt x="10970" y="8441"/>
                </a:moveTo>
                <a:lnTo>
                  <a:pt x="11133" y="8781"/>
                </a:lnTo>
                <a:lnTo>
                  <a:pt x="10793" y="9025"/>
                </a:lnTo>
                <a:lnTo>
                  <a:pt x="10630" y="8617"/>
                </a:lnTo>
                <a:lnTo>
                  <a:pt x="10970" y="8441"/>
                </a:lnTo>
                <a:close/>
                <a:moveTo>
                  <a:pt x="40791" y="8509"/>
                </a:moveTo>
                <a:cubicBezTo>
                  <a:pt x="40846" y="8617"/>
                  <a:pt x="40914" y="8740"/>
                  <a:pt x="40968" y="8849"/>
                </a:cubicBezTo>
                <a:lnTo>
                  <a:pt x="40642" y="9025"/>
                </a:lnTo>
                <a:lnTo>
                  <a:pt x="40452" y="8685"/>
                </a:lnTo>
                <a:lnTo>
                  <a:pt x="40791" y="8509"/>
                </a:lnTo>
                <a:close/>
                <a:moveTo>
                  <a:pt x="85102" y="8495"/>
                </a:moveTo>
                <a:lnTo>
                  <a:pt x="85279" y="8862"/>
                </a:lnTo>
                <a:lnTo>
                  <a:pt x="84953" y="9025"/>
                </a:lnTo>
                <a:cubicBezTo>
                  <a:pt x="84912" y="8917"/>
                  <a:pt x="84844" y="8794"/>
                  <a:pt x="84776" y="8672"/>
                </a:cubicBezTo>
                <a:lnTo>
                  <a:pt x="85102" y="8495"/>
                </a:lnTo>
                <a:close/>
                <a:moveTo>
                  <a:pt x="8224" y="8495"/>
                </a:moveTo>
                <a:lnTo>
                  <a:pt x="8428" y="8862"/>
                </a:lnTo>
                <a:lnTo>
                  <a:pt x="8075" y="9052"/>
                </a:lnTo>
                <a:lnTo>
                  <a:pt x="7857" y="8685"/>
                </a:lnTo>
                <a:lnTo>
                  <a:pt x="8224" y="8495"/>
                </a:lnTo>
                <a:close/>
                <a:moveTo>
                  <a:pt x="29020" y="8550"/>
                </a:moveTo>
                <a:lnTo>
                  <a:pt x="29197" y="8889"/>
                </a:lnTo>
                <a:lnTo>
                  <a:pt x="28871" y="9052"/>
                </a:lnTo>
                <a:lnTo>
                  <a:pt x="28694" y="8713"/>
                </a:lnTo>
                <a:lnTo>
                  <a:pt x="29020" y="8550"/>
                </a:lnTo>
                <a:close/>
                <a:moveTo>
                  <a:pt x="31766" y="8482"/>
                </a:moveTo>
                <a:lnTo>
                  <a:pt x="31943" y="8821"/>
                </a:lnTo>
                <a:lnTo>
                  <a:pt x="31589" y="9052"/>
                </a:lnTo>
                <a:lnTo>
                  <a:pt x="31426" y="8645"/>
                </a:lnTo>
                <a:lnTo>
                  <a:pt x="31766" y="8482"/>
                </a:lnTo>
                <a:close/>
                <a:moveTo>
                  <a:pt x="94155" y="8563"/>
                </a:moveTo>
                <a:lnTo>
                  <a:pt x="94331" y="8889"/>
                </a:lnTo>
                <a:lnTo>
                  <a:pt x="93964" y="9052"/>
                </a:lnTo>
                <a:lnTo>
                  <a:pt x="93788" y="8726"/>
                </a:lnTo>
                <a:lnTo>
                  <a:pt x="94155" y="8563"/>
                </a:lnTo>
                <a:close/>
                <a:moveTo>
                  <a:pt x="61615" y="8550"/>
                </a:moveTo>
                <a:lnTo>
                  <a:pt x="61791" y="8889"/>
                </a:lnTo>
                <a:lnTo>
                  <a:pt x="61452" y="9066"/>
                </a:lnTo>
                <a:lnTo>
                  <a:pt x="61438" y="9066"/>
                </a:lnTo>
                <a:cubicBezTo>
                  <a:pt x="61384" y="8957"/>
                  <a:pt x="61316" y="8835"/>
                  <a:pt x="61275" y="8726"/>
                </a:cubicBezTo>
                <a:lnTo>
                  <a:pt x="61615" y="8550"/>
                </a:lnTo>
                <a:close/>
                <a:moveTo>
                  <a:pt x="109959" y="8345"/>
                </a:moveTo>
                <a:cubicBezTo>
                  <a:pt x="109951" y="8345"/>
                  <a:pt x="109943" y="8345"/>
                  <a:pt x="109935" y="8346"/>
                </a:cubicBezTo>
                <a:lnTo>
                  <a:pt x="109949" y="8346"/>
                </a:lnTo>
                <a:cubicBezTo>
                  <a:pt x="109745" y="8346"/>
                  <a:pt x="109595" y="8509"/>
                  <a:pt x="109595" y="8699"/>
                </a:cubicBezTo>
                <a:cubicBezTo>
                  <a:pt x="109595" y="8903"/>
                  <a:pt x="109758" y="9052"/>
                  <a:pt x="109949" y="9066"/>
                </a:cubicBezTo>
                <a:cubicBezTo>
                  <a:pt x="110153" y="9052"/>
                  <a:pt x="110302" y="8889"/>
                  <a:pt x="110316" y="8699"/>
                </a:cubicBezTo>
                <a:cubicBezTo>
                  <a:pt x="110303" y="8503"/>
                  <a:pt x="110152" y="8345"/>
                  <a:pt x="109959" y="8345"/>
                </a:cubicBezTo>
                <a:close/>
                <a:moveTo>
                  <a:pt x="17263" y="8563"/>
                </a:moveTo>
                <a:lnTo>
                  <a:pt x="17494" y="8917"/>
                </a:lnTo>
                <a:lnTo>
                  <a:pt x="17086" y="9080"/>
                </a:lnTo>
                <a:lnTo>
                  <a:pt x="16923" y="8726"/>
                </a:lnTo>
                <a:lnTo>
                  <a:pt x="17263" y="8563"/>
                </a:lnTo>
                <a:close/>
                <a:moveTo>
                  <a:pt x="49817" y="8550"/>
                </a:moveTo>
                <a:cubicBezTo>
                  <a:pt x="49871" y="8672"/>
                  <a:pt x="49939" y="8794"/>
                  <a:pt x="49993" y="8917"/>
                </a:cubicBezTo>
                <a:lnTo>
                  <a:pt x="49667" y="9080"/>
                </a:lnTo>
                <a:lnTo>
                  <a:pt x="49490" y="8713"/>
                </a:lnTo>
                <a:lnTo>
                  <a:pt x="49817" y="8550"/>
                </a:lnTo>
                <a:close/>
                <a:moveTo>
                  <a:pt x="73372" y="8536"/>
                </a:moveTo>
                <a:lnTo>
                  <a:pt x="73535" y="8849"/>
                </a:lnTo>
                <a:lnTo>
                  <a:pt x="73182" y="9080"/>
                </a:lnTo>
                <a:cubicBezTo>
                  <a:pt x="73141" y="8957"/>
                  <a:pt x="73073" y="8821"/>
                  <a:pt x="73019" y="8699"/>
                </a:cubicBezTo>
                <a:lnTo>
                  <a:pt x="73372" y="8536"/>
                </a:lnTo>
                <a:close/>
                <a:moveTo>
                  <a:pt x="38073" y="8590"/>
                </a:moveTo>
                <a:lnTo>
                  <a:pt x="38236" y="8917"/>
                </a:lnTo>
                <a:lnTo>
                  <a:pt x="37869" y="9093"/>
                </a:lnTo>
                <a:lnTo>
                  <a:pt x="37706" y="8767"/>
                </a:lnTo>
                <a:lnTo>
                  <a:pt x="38073" y="8590"/>
                </a:lnTo>
                <a:close/>
                <a:moveTo>
                  <a:pt x="82384" y="8590"/>
                </a:moveTo>
                <a:cubicBezTo>
                  <a:pt x="82438" y="8685"/>
                  <a:pt x="82506" y="8808"/>
                  <a:pt x="82560" y="8917"/>
                </a:cubicBezTo>
                <a:lnTo>
                  <a:pt x="82221" y="9093"/>
                </a:lnTo>
                <a:lnTo>
                  <a:pt x="82044" y="8753"/>
                </a:lnTo>
                <a:lnTo>
                  <a:pt x="82384" y="8590"/>
                </a:lnTo>
                <a:close/>
                <a:moveTo>
                  <a:pt x="52562" y="8495"/>
                </a:moveTo>
                <a:lnTo>
                  <a:pt x="52793" y="8876"/>
                </a:lnTo>
                <a:cubicBezTo>
                  <a:pt x="52783" y="8875"/>
                  <a:pt x="52773" y="8874"/>
                  <a:pt x="52762" y="8874"/>
                </a:cubicBezTo>
                <a:cubicBezTo>
                  <a:pt x="52610" y="8874"/>
                  <a:pt x="52462" y="8967"/>
                  <a:pt x="52386" y="9107"/>
                </a:cubicBezTo>
                <a:lnTo>
                  <a:pt x="52222" y="8672"/>
                </a:lnTo>
                <a:lnTo>
                  <a:pt x="52562" y="8495"/>
                </a:lnTo>
                <a:close/>
                <a:moveTo>
                  <a:pt x="103193" y="8590"/>
                </a:moveTo>
                <a:cubicBezTo>
                  <a:pt x="103248" y="8699"/>
                  <a:pt x="103302" y="8821"/>
                  <a:pt x="103370" y="8930"/>
                </a:cubicBezTo>
                <a:lnTo>
                  <a:pt x="103017" y="9107"/>
                </a:lnTo>
                <a:lnTo>
                  <a:pt x="102854" y="8767"/>
                </a:lnTo>
                <a:lnTo>
                  <a:pt x="103193" y="8590"/>
                </a:lnTo>
                <a:close/>
                <a:moveTo>
                  <a:pt x="113483" y="8645"/>
                </a:moveTo>
                <a:cubicBezTo>
                  <a:pt x="113360" y="8645"/>
                  <a:pt x="113252" y="8753"/>
                  <a:pt x="113252" y="8876"/>
                </a:cubicBezTo>
                <a:cubicBezTo>
                  <a:pt x="113252" y="8998"/>
                  <a:pt x="113347" y="9107"/>
                  <a:pt x="113483" y="9107"/>
                </a:cubicBezTo>
                <a:cubicBezTo>
                  <a:pt x="113605" y="9107"/>
                  <a:pt x="113714" y="9012"/>
                  <a:pt x="113714" y="8876"/>
                </a:cubicBezTo>
                <a:cubicBezTo>
                  <a:pt x="113714" y="8753"/>
                  <a:pt x="113619" y="8645"/>
                  <a:pt x="113483" y="8645"/>
                </a:cubicBezTo>
                <a:close/>
                <a:moveTo>
                  <a:pt x="58869" y="8617"/>
                </a:moveTo>
                <a:lnTo>
                  <a:pt x="59046" y="8944"/>
                </a:lnTo>
                <a:lnTo>
                  <a:pt x="58679" y="9120"/>
                </a:lnTo>
                <a:lnTo>
                  <a:pt x="58516" y="8794"/>
                </a:lnTo>
                <a:lnTo>
                  <a:pt x="58869" y="8617"/>
                </a:lnTo>
                <a:close/>
                <a:moveTo>
                  <a:pt x="70613" y="8590"/>
                </a:moveTo>
                <a:cubicBezTo>
                  <a:pt x="70667" y="8713"/>
                  <a:pt x="70735" y="8835"/>
                  <a:pt x="70789" y="8957"/>
                </a:cubicBezTo>
                <a:lnTo>
                  <a:pt x="70450" y="9120"/>
                </a:lnTo>
                <a:lnTo>
                  <a:pt x="70287" y="8753"/>
                </a:lnTo>
                <a:lnTo>
                  <a:pt x="70613" y="8590"/>
                </a:lnTo>
                <a:close/>
                <a:moveTo>
                  <a:pt x="26302" y="8617"/>
                </a:moveTo>
                <a:lnTo>
                  <a:pt x="26479" y="8957"/>
                </a:lnTo>
                <a:lnTo>
                  <a:pt x="26139" y="9134"/>
                </a:lnTo>
                <a:lnTo>
                  <a:pt x="25962" y="8794"/>
                </a:lnTo>
                <a:lnTo>
                  <a:pt x="26302" y="8617"/>
                </a:lnTo>
                <a:close/>
                <a:moveTo>
                  <a:pt x="14531" y="8617"/>
                </a:moveTo>
                <a:lnTo>
                  <a:pt x="14694" y="8984"/>
                </a:lnTo>
                <a:lnTo>
                  <a:pt x="14368" y="9148"/>
                </a:lnTo>
                <a:lnTo>
                  <a:pt x="14205" y="8781"/>
                </a:lnTo>
                <a:lnTo>
                  <a:pt x="14531" y="8617"/>
                </a:lnTo>
                <a:close/>
                <a:moveTo>
                  <a:pt x="79665" y="8645"/>
                </a:moveTo>
                <a:lnTo>
                  <a:pt x="79828" y="8971"/>
                </a:lnTo>
                <a:lnTo>
                  <a:pt x="79475" y="9148"/>
                </a:lnTo>
                <a:cubicBezTo>
                  <a:pt x="79421" y="9052"/>
                  <a:pt x="79366" y="8930"/>
                  <a:pt x="79298" y="8821"/>
                </a:cubicBezTo>
                <a:lnTo>
                  <a:pt x="79665" y="8645"/>
                </a:lnTo>
                <a:close/>
                <a:moveTo>
                  <a:pt x="91399" y="8623"/>
                </a:moveTo>
                <a:lnTo>
                  <a:pt x="91399" y="8623"/>
                </a:lnTo>
                <a:cubicBezTo>
                  <a:pt x="91479" y="8744"/>
                  <a:pt x="91560" y="8877"/>
                  <a:pt x="91640" y="8971"/>
                </a:cubicBezTo>
                <a:lnTo>
                  <a:pt x="91259" y="9148"/>
                </a:lnTo>
                <a:cubicBezTo>
                  <a:pt x="91205" y="9039"/>
                  <a:pt x="91151" y="8903"/>
                  <a:pt x="91096" y="8794"/>
                </a:cubicBezTo>
                <a:lnTo>
                  <a:pt x="91399" y="8623"/>
                </a:lnTo>
                <a:close/>
                <a:moveTo>
                  <a:pt x="1306" y="8713"/>
                </a:moveTo>
                <a:cubicBezTo>
                  <a:pt x="1184" y="8713"/>
                  <a:pt x="1088" y="8821"/>
                  <a:pt x="1088" y="8944"/>
                </a:cubicBezTo>
                <a:cubicBezTo>
                  <a:pt x="1088" y="9066"/>
                  <a:pt x="1197" y="9161"/>
                  <a:pt x="1319" y="9161"/>
                </a:cubicBezTo>
                <a:cubicBezTo>
                  <a:pt x="1442" y="9161"/>
                  <a:pt x="1537" y="9052"/>
                  <a:pt x="1537" y="8930"/>
                </a:cubicBezTo>
                <a:cubicBezTo>
                  <a:pt x="1524" y="8816"/>
                  <a:pt x="1440" y="8725"/>
                  <a:pt x="1329" y="8725"/>
                </a:cubicBezTo>
                <a:cubicBezTo>
                  <a:pt x="1321" y="8725"/>
                  <a:pt x="1314" y="8725"/>
                  <a:pt x="1306" y="8726"/>
                </a:cubicBezTo>
                <a:lnTo>
                  <a:pt x="1306" y="8713"/>
                </a:lnTo>
                <a:close/>
                <a:moveTo>
                  <a:pt x="47112" y="8645"/>
                </a:moveTo>
                <a:lnTo>
                  <a:pt x="47288" y="8984"/>
                </a:lnTo>
                <a:lnTo>
                  <a:pt x="46949" y="9161"/>
                </a:lnTo>
                <a:lnTo>
                  <a:pt x="46772" y="8821"/>
                </a:lnTo>
                <a:lnTo>
                  <a:pt x="47112" y="8645"/>
                </a:lnTo>
                <a:close/>
                <a:moveTo>
                  <a:pt x="107217" y="8346"/>
                </a:moveTo>
                <a:cubicBezTo>
                  <a:pt x="106999" y="8346"/>
                  <a:pt x="106809" y="8536"/>
                  <a:pt x="106809" y="8767"/>
                </a:cubicBezTo>
                <a:lnTo>
                  <a:pt x="106823" y="8753"/>
                </a:lnTo>
                <a:cubicBezTo>
                  <a:pt x="106823" y="8984"/>
                  <a:pt x="106999" y="9161"/>
                  <a:pt x="107230" y="9161"/>
                </a:cubicBezTo>
                <a:cubicBezTo>
                  <a:pt x="107448" y="9161"/>
                  <a:pt x="107638" y="8984"/>
                  <a:pt x="107624" y="8753"/>
                </a:cubicBezTo>
                <a:cubicBezTo>
                  <a:pt x="107624" y="8522"/>
                  <a:pt x="107448" y="8346"/>
                  <a:pt x="107217" y="8346"/>
                </a:cubicBezTo>
                <a:close/>
                <a:moveTo>
                  <a:pt x="23570" y="8631"/>
                </a:moveTo>
                <a:lnTo>
                  <a:pt x="23747" y="9012"/>
                </a:lnTo>
                <a:lnTo>
                  <a:pt x="23380" y="9175"/>
                </a:lnTo>
                <a:lnTo>
                  <a:pt x="23217" y="8862"/>
                </a:lnTo>
                <a:lnTo>
                  <a:pt x="23570" y="8631"/>
                </a:lnTo>
                <a:close/>
                <a:moveTo>
                  <a:pt x="35314" y="8645"/>
                </a:moveTo>
                <a:lnTo>
                  <a:pt x="35490" y="9012"/>
                </a:lnTo>
                <a:lnTo>
                  <a:pt x="35164" y="9188"/>
                </a:lnTo>
                <a:lnTo>
                  <a:pt x="34987" y="8821"/>
                </a:lnTo>
                <a:lnTo>
                  <a:pt x="35314" y="8645"/>
                </a:lnTo>
                <a:close/>
                <a:moveTo>
                  <a:pt x="67894" y="8672"/>
                </a:moveTo>
                <a:lnTo>
                  <a:pt x="68071" y="8998"/>
                </a:lnTo>
                <a:lnTo>
                  <a:pt x="67731" y="9188"/>
                </a:lnTo>
                <a:cubicBezTo>
                  <a:pt x="67677" y="9080"/>
                  <a:pt x="67622" y="8957"/>
                  <a:pt x="67554" y="8849"/>
                </a:cubicBezTo>
                <a:lnTo>
                  <a:pt x="67894" y="8672"/>
                </a:lnTo>
                <a:close/>
                <a:moveTo>
                  <a:pt x="100475" y="8685"/>
                </a:moveTo>
                <a:lnTo>
                  <a:pt x="100638" y="9012"/>
                </a:lnTo>
                <a:lnTo>
                  <a:pt x="100271" y="9188"/>
                </a:lnTo>
                <a:lnTo>
                  <a:pt x="100108" y="8849"/>
                </a:lnTo>
                <a:lnTo>
                  <a:pt x="100475" y="8685"/>
                </a:lnTo>
                <a:close/>
                <a:moveTo>
                  <a:pt x="6774" y="8386"/>
                </a:moveTo>
                <a:cubicBezTo>
                  <a:pt x="6553" y="8386"/>
                  <a:pt x="6376" y="8571"/>
                  <a:pt x="6376" y="8794"/>
                </a:cubicBezTo>
                <a:cubicBezTo>
                  <a:pt x="6376" y="9025"/>
                  <a:pt x="6566" y="9202"/>
                  <a:pt x="6784" y="9202"/>
                </a:cubicBezTo>
                <a:cubicBezTo>
                  <a:pt x="7015" y="9202"/>
                  <a:pt x="7191" y="9025"/>
                  <a:pt x="7191" y="8794"/>
                </a:cubicBezTo>
                <a:cubicBezTo>
                  <a:pt x="7205" y="8563"/>
                  <a:pt x="7015" y="8386"/>
                  <a:pt x="6797" y="8386"/>
                </a:cubicBezTo>
                <a:cubicBezTo>
                  <a:pt x="6789" y="8386"/>
                  <a:pt x="6782" y="8386"/>
                  <a:pt x="6774" y="8386"/>
                </a:cubicBezTo>
                <a:close/>
                <a:moveTo>
                  <a:pt x="56096" y="8672"/>
                </a:moveTo>
                <a:lnTo>
                  <a:pt x="56341" y="9039"/>
                </a:lnTo>
                <a:lnTo>
                  <a:pt x="55960" y="9202"/>
                </a:lnTo>
                <a:lnTo>
                  <a:pt x="55784" y="8849"/>
                </a:lnTo>
                <a:lnTo>
                  <a:pt x="56096" y="8672"/>
                </a:lnTo>
                <a:close/>
                <a:moveTo>
                  <a:pt x="11813" y="8699"/>
                </a:moveTo>
                <a:lnTo>
                  <a:pt x="11976" y="9039"/>
                </a:lnTo>
                <a:lnTo>
                  <a:pt x="11636" y="9216"/>
                </a:lnTo>
                <a:lnTo>
                  <a:pt x="11473" y="8876"/>
                </a:lnTo>
                <a:lnTo>
                  <a:pt x="11813" y="8699"/>
                </a:lnTo>
                <a:close/>
                <a:moveTo>
                  <a:pt x="44366" y="8658"/>
                </a:moveTo>
                <a:lnTo>
                  <a:pt x="44543" y="9039"/>
                </a:lnTo>
                <a:lnTo>
                  <a:pt x="44189" y="9216"/>
                </a:lnTo>
                <a:lnTo>
                  <a:pt x="44013" y="8889"/>
                </a:lnTo>
                <a:lnTo>
                  <a:pt x="44366" y="8658"/>
                </a:lnTo>
                <a:close/>
                <a:moveTo>
                  <a:pt x="76933" y="8713"/>
                </a:moveTo>
                <a:cubicBezTo>
                  <a:pt x="76988" y="8821"/>
                  <a:pt x="77055" y="8944"/>
                  <a:pt x="77110" y="9052"/>
                </a:cubicBezTo>
                <a:lnTo>
                  <a:pt x="76770" y="9216"/>
                </a:lnTo>
                <a:lnTo>
                  <a:pt x="76593" y="8876"/>
                </a:lnTo>
                <a:lnTo>
                  <a:pt x="76933" y="8713"/>
                </a:lnTo>
                <a:close/>
                <a:moveTo>
                  <a:pt x="88677" y="8672"/>
                </a:moveTo>
                <a:cubicBezTo>
                  <a:pt x="88745" y="8794"/>
                  <a:pt x="88813" y="8930"/>
                  <a:pt x="88867" y="9039"/>
                </a:cubicBezTo>
                <a:lnTo>
                  <a:pt x="88527" y="9216"/>
                </a:lnTo>
                <a:cubicBezTo>
                  <a:pt x="88473" y="9093"/>
                  <a:pt x="88419" y="8957"/>
                  <a:pt x="88364" y="8849"/>
                </a:cubicBezTo>
                <a:lnTo>
                  <a:pt x="88677" y="8672"/>
                </a:lnTo>
                <a:close/>
                <a:moveTo>
                  <a:pt x="4043" y="8535"/>
                </a:moveTo>
                <a:cubicBezTo>
                  <a:pt x="3862" y="8535"/>
                  <a:pt x="3712" y="8693"/>
                  <a:pt x="3712" y="8876"/>
                </a:cubicBezTo>
                <a:cubicBezTo>
                  <a:pt x="3712" y="9066"/>
                  <a:pt x="3861" y="9229"/>
                  <a:pt x="4051" y="9229"/>
                </a:cubicBezTo>
                <a:cubicBezTo>
                  <a:pt x="4242" y="9229"/>
                  <a:pt x="4405" y="9080"/>
                  <a:pt x="4405" y="8889"/>
                </a:cubicBezTo>
                <a:cubicBezTo>
                  <a:pt x="4418" y="8699"/>
                  <a:pt x="4255" y="8536"/>
                  <a:pt x="4065" y="8536"/>
                </a:cubicBezTo>
                <a:cubicBezTo>
                  <a:pt x="4058" y="8535"/>
                  <a:pt x="4050" y="8535"/>
                  <a:pt x="4043" y="8535"/>
                </a:cubicBezTo>
                <a:close/>
                <a:moveTo>
                  <a:pt x="32595" y="8740"/>
                </a:moveTo>
                <a:cubicBezTo>
                  <a:pt x="32663" y="8849"/>
                  <a:pt x="32718" y="8971"/>
                  <a:pt x="32772" y="9080"/>
                </a:cubicBezTo>
                <a:lnTo>
                  <a:pt x="32432" y="9243"/>
                </a:lnTo>
                <a:cubicBezTo>
                  <a:pt x="32391" y="9134"/>
                  <a:pt x="32323" y="9012"/>
                  <a:pt x="32269" y="8903"/>
                </a:cubicBezTo>
                <a:lnTo>
                  <a:pt x="32595" y="8740"/>
                </a:lnTo>
                <a:close/>
                <a:moveTo>
                  <a:pt x="65162" y="8699"/>
                </a:moveTo>
                <a:lnTo>
                  <a:pt x="65339" y="9080"/>
                </a:lnTo>
                <a:lnTo>
                  <a:pt x="64986" y="9243"/>
                </a:lnTo>
                <a:lnTo>
                  <a:pt x="64809" y="8917"/>
                </a:lnTo>
                <a:cubicBezTo>
                  <a:pt x="64931" y="8849"/>
                  <a:pt x="65067" y="8767"/>
                  <a:pt x="65162" y="8699"/>
                </a:cubicBezTo>
                <a:close/>
                <a:moveTo>
                  <a:pt x="97716" y="8740"/>
                </a:moveTo>
                <a:lnTo>
                  <a:pt x="97892" y="9080"/>
                </a:lnTo>
                <a:lnTo>
                  <a:pt x="97553" y="9243"/>
                </a:lnTo>
                <a:lnTo>
                  <a:pt x="97376" y="8903"/>
                </a:lnTo>
                <a:lnTo>
                  <a:pt x="97716" y="8740"/>
                </a:lnTo>
                <a:close/>
                <a:moveTo>
                  <a:pt x="20824" y="8740"/>
                </a:moveTo>
                <a:lnTo>
                  <a:pt x="21001" y="9107"/>
                </a:lnTo>
                <a:lnTo>
                  <a:pt x="20661" y="9270"/>
                </a:lnTo>
                <a:cubicBezTo>
                  <a:pt x="20620" y="9161"/>
                  <a:pt x="20552" y="9025"/>
                  <a:pt x="20498" y="8903"/>
                </a:cubicBezTo>
                <a:lnTo>
                  <a:pt x="20824" y="8740"/>
                </a:lnTo>
                <a:close/>
                <a:moveTo>
                  <a:pt x="41620" y="8767"/>
                </a:moveTo>
                <a:lnTo>
                  <a:pt x="41784" y="9093"/>
                </a:lnTo>
                <a:lnTo>
                  <a:pt x="41444" y="9284"/>
                </a:lnTo>
                <a:cubicBezTo>
                  <a:pt x="41403" y="9175"/>
                  <a:pt x="41335" y="9052"/>
                  <a:pt x="41281" y="8944"/>
                </a:cubicBezTo>
                <a:lnTo>
                  <a:pt x="41620" y="8767"/>
                </a:lnTo>
                <a:close/>
                <a:moveTo>
                  <a:pt x="53405" y="8753"/>
                </a:moveTo>
                <a:cubicBezTo>
                  <a:pt x="53446" y="8862"/>
                  <a:pt x="53514" y="8998"/>
                  <a:pt x="53568" y="9107"/>
                </a:cubicBezTo>
                <a:lnTo>
                  <a:pt x="53242" y="9284"/>
                </a:lnTo>
                <a:lnTo>
                  <a:pt x="53024" y="8917"/>
                </a:lnTo>
                <a:lnTo>
                  <a:pt x="53405" y="8753"/>
                </a:lnTo>
                <a:close/>
                <a:moveTo>
                  <a:pt x="85972" y="8740"/>
                </a:moveTo>
                <a:lnTo>
                  <a:pt x="86135" y="9107"/>
                </a:lnTo>
                <a:lnTo>
                  <a:pt x="85782" y="9284"/>
                </a:lnTo>
                <a:lnTo>
                  <a:pt x="85619" y="8957"/>
                </a:lnTo>
                <a:lnTo>
                  <a:pt x="85972" y="8740"/>
                </a:lnTo>
                <a:close/>
                <a:moveTo>
                  <a:pt x="110751" y="8604"/>
                </a:moveTo>
                <a:cubicBezTo>
                  <a:pt x="110560" y="8604"/>
                  <a:pt x="110411" y="8753"/>
                  <a:pt x="110411" y="8944"/>
                </a:cubicBezTo>
                <a:cubicBezTo>
                  <a:pt x="110411" y="9120"/>
                  <a:pt x="110560" y="9284"/>
                  <a:pt x="110751" y="9284"/>
                </a:cubicBezTo>
                <a:cubicBezTo>
                  <a:pt x="110941" y="9284"/>
                  <a:pt x="111090" y="9120"/>
                  <a:pt x="111090" y="8944"/>
                </a:cubicBezTo>
                <a:cubicBezTo>
                  <a:pt x="111090" y="8753"/>
                  <a:pt x="110941" y="8617"/>
                  <a:pt x="110764" y="8604"/>
                </a:cubicBezTo>
                <a:close/>
                <a:moveTo>
                  <a:pt x="9067" y="8753"/>
                </a:moveTo>
                <a:cubicBezTo>
                  <a:pt x="9094" y="8821"/>
                  <a:pt x="9108" y="8876"/>
                  <a:pt x="9135" y="8944"/>
                </a:cubicBezTo>
                <a:cubicBezTo>
                  <a:pt x="9176" y="8998"/>
                  <a:pt x="9217" y="9039"/>
                  <a:pt x="9257" y="9093"/>
                </a:cubicBezTo>
                <a:lnTo>
                  <a:pt x="8904" y="9297"/>
                </a:lnTo>
                <a:lnTo>
                  <a:pt x="8700" y="8944"/>
                </a:lnTo>
                <a:lnTo>
                  <a:pt x="9067" y="8753"/>
                </a:lnTo>
                <a:close/>
                <a:moveTo>
                  <a:pt x="62430" y="8781"/>
                </a:moveTo>
                <a:lnTo>
                  <a:pt x="62593" y="9120"/>
                </a:lnTo>
                <a:lnTo>
                  <a:pt x="62254" y="9297"/>
                </a:lnTo>
                <a:lnTo>
                  <a:pt x="62090" y="8957"/>
                </a:lnTo>
                <a:lnTo>
                  <a:pt x="62430" y="8781"/>
                </a:lnTo>
                <a:close/>
                <a:moveTo>
                  <a:pt x="29850" y="8808"/>
                </a:moveTo>
                <a:lnTo>
                  <a:pt x="30013" y="9148"/>
                </a:lnTo>
                <a:lnTo>
                  <a:pt x="29673" y="9311"/>
                </a:lnTo>
                <a:lnTo>
                  <a:pt x="29510" y="8971"/>
                </a:lnTo>
                <a:lnTo>
                  <a:pt x="29850" y="8808"/>
                </a:lnTo>
                <a:close/>
                <a:moveTo>
                  <a:pt x="74188" y="8767"/>
                </a:moveTo>
                <a:lnTo>
                  <a:pt x="74364" y="9134"/>
                </a:lnTo>
                <a:lnTo>
                  <a:pt x="74038" y="9311"/>
                </a:lnTo>
                <a:cubicBezTo>
                  <a:pt x="73984" y="9188"/>
                  <a:pt x="73916" y="9052"/>
                  <a:pt x="73861" y="8944"/>
                </a:cubicBezTo>
                <a:lnTo>
                  <a:pt x="74188" y="8767"/>
                </a:lnTo>
                <a:close/>
                <a:moveTo>
                  <a:pt x="114285" y="8956"/>
                </a:moveTo>
                <a:cubicBezTo>
                  <a:pt x="114192" y="8956"/>
                  <a:pt x="114135" y="9021"/>
                  <a:pt x="114135" y="9120"/>
                </a:cubicBezTo>
                <a:cubicBezTo>
                  <a:pt x="114135" y="9228"/>
                  <a:pt x="114209" y="9315"/>
                  <a:pt x="114292" y="9315"/>
                </a:cubicBezTo>
                <a:cubicBezTo>
                  <a:pt x="114303" y="9315"/>
                  <a:pt x="114314" y="9314"/>
                  <a:pt x="114325" y="9311"/>
                </a:cubicBezTo>
                <a:cubicBezTo>
                  <a:pt x="114393" y="9270"/>
                  <a:pt x="114461" y="9229"/>
                  <a:pt x="114516" y="9161"/>
                </a:cubicBezTo>
                <a:lnTo>
                  <a:pt x="114516" y="9093"/>
                </a:lnTo>
                <a:cubicBezTo>
                  <a:pt x="114448" y="9039"/>
                  <a:pt x="114380" y="8971"/>
                  <a:pt x="114312" y="8957"/>
                </a:cubicBezTo>
                <a:cubicBezTo>
                  <a:pt x="114303" y="8956"/>
                  <a:pt x="114294" y="8956"/>
                  <a:pt x="114285" y="8956"/>
                </a:cubicBezTo>
                <a:close/>
                <a:moveTo>
                  <a:pt x="18106" y="8821"/>
                </a:moveTo>
                <a:lnTo>
                  <a:pt x="18283" y="9161"/>
                </a:lnTo>
                <a:lnTo>
                  <a:pt x="17929" y="9338"/>
                </a:lnTo>
                <a:lnTo>
                  <a:pt x="17698" y="8971"/>
                </a:lnTo>
                <a:lnTo>
                  <a:pt x="18106" y="8821"/>
                </a:lnTo>
                <a:close/>
                <a:moveTo>
                  <a:pt x="50646" y="8821"/>
                </a:moveTo>
                <a:cubicBezTo>
                  <a:pt x="50700" y="8930"/>
                  <a:pt x="50754" y="9052"/>
                  <a:pt x="50822" y="9161"/>
                </a:cubicBezTo>
                <a:lnTo>
                  <a:pt x="50483" y="9351"/>
                </a:lnTo>
                <a:lnTo>
                  <a:pt x="50306" y="9012"/>
                </a:lnTo>
                <a:lnTo>
                  <a:pt x="50646" y="8821"/>
                </a:lnTo>
                <a:close/>
                <a:moveTo>
                  <a:pt x="83213" y="8835"/>
                </a:moveTo>
                <a:lnTo>
                  <a:pt x="83376" y="9161"/>
                </a:lnTo>
                <a:lnTo>
                  <a:pt x="83036" y="9351"/>
                </a:lnTo>
                <a:lnTo>
                  <a:pt x="82873" y="9012"/>
                </a:lnTo>
                <a:lnTo>
                  <a:pt x="83213" y="8835"/>
                </a:lnTo>
                <a:close/>
                <a:moveTo>
                  <a:pt x="38902" y="8835"/>
                </a:moveTo>
                <a:lnTo>
                  <a:pt x="39065" y="9202"/>
                </a:lnTo>
                <a:lnTo>
                  <a:pt x="38712" y="9365"/>
                </a:lnTo>
                <a:lnTo>
                  <a:pt x="38535" y="9012"/>
                </a:lnTo>
                <a:lnTo>
                  <a:pt x="38902" y="8835"/>
                </a:lnTo>
                <a:close/>
                <a:moveTo>
                  <a:pt x="27131" y="8862"/>
                </a:moveTo>
                <a:lnTo>
                  <a:pt x="27294" y="9188"/>
                </a:lnTo>
                <a:lnTo>
                  <a:pt x="26954" y="9379"/>
                </a:lnTo>
                <a:lnTo>
                  <a:pt x="26791" y="9039"/>
                </a:lnTo>
                <a:lnTo>
                  <a:pt x="27131" y="8862"/>
                </a:lnTo>
                <a:close/>
                <a:moveTo>
                  <a:pt x="71455" y="8862"/>
                </a:moveTo>
                <a:cubicBezTo>
                  <a:pt x="71510" y="8971"/>
                  <a:pt x="71564" y="9080"/>
                  <a:pt x="71632" y="9202"/>
                </a:cubicBezTo>
                <a:lnTo>
                  <a:pt x="71292" y="9379"/>
                </a:lnTo>
                <a:lnTo>
                  <a:pt x="71116" y="9025"/>
                </a:lnTo>
                <a:lnTo>
                  <a:pt x="71455" y="8862"/>
                </a:lnTo>
                <a:close/>
                <a:moveTo>
                  <a:pt x="103995" y="8849"/>
                </a:moveTo>
                <a:lnTo>
                  <a:pt x="104199" y="9188"/>
                </a:lnTo>
                <a:lnTo>
                  <a:pt x="103846" y="9379"/>
                </a:lnTo>
                <a:cubicBezTo>
                  <a:pt x="103791" y="9284"/>
                  <a:pt x="103723" y="9148"/>
                  <a:pt x="103669" y="9025"/>
                </a:cubicBezTo>
                <a:lnTo>
                  <a:pt x="103995" y="8849"/>
                </a:lnTo>
                <a:close/>
                <a:moveTo>
                  <a:pt x="108046" y="8604"/>
                </a:moveTo>
                <a:cubicBezTo>
                  <a:pt x="107828" y="8604"/>
                  <a:pt x="107665" y="8781"/>
                  <a:pt x="107652" y="8984"/>
                </a:cubicBezTo>
                <a:cubicBezTo>
                  <a:pt x="107638" y="9202"/>
                  <a:pt x="107815" y="9392"/>
                  <a:pt x="108032" y="9392"/>
                </a:cubicBezTo>
                <a:cubicBezTo>
                  <a:pt x="108040" y="9393"/>
                  <a:pt x="108048" y="9393"/>
                  <a:pt x="108056" y="9393"/>
                </a:cubicBezTo>
                <a:cubicBezTo>
                  <a:pt x="108263" y="9393"/>
                  <a:pt x="108440" y="9221"/>
                  <a:pt x="108440" y="9012"/>
                </a:cubicBezTo>
                <a:cubicBezTo>
                  <a:pt x="108440" y="8794"/>
                  <a:pt x="108263" y="8617"/>
                  <a:pt x="108046" y="8604"/>
                </a:cubicBezTo>
                <a:close/>
                <a:moveTo>
                  <a:pt x="15347" y="8889"/>
                </a:moveTo>
                <a:lnTo>
                  <a:pt x="15537" y="9229"/>
                </a:lnTo>
                <a:lnTo>
                  <a:pt x="15197" y="9406"/>
                </a:lnTo>
                <a:lnTo>
                  <a:pt x="15020" y="9066"/>
                </a:lnTo>
                <a:lnTo>
                  <a:pt x="15347" y="8889"/>
                </a:lnTo>
                <a:close/>
                <a:moveTo>
                  <a:pt x="47927" y="8889"/>
                </a:moveTo>
                <a:lnTo>
                  <a:pt x="48118" y="9229"/>
                </a:lnTo>
                <a:lnTo>
                  <a:pt x="47778" y="9406"/>
                </a:lnTo>
                <a:lnTo>
                  <a:pt x="47601" y="9052"/>
                </a:lnTo>
                <a:lnTo>
                  <a:pt x="47927" y="8889"/>
                </a:lnTo>
                <a:close/>
                <a:moveTo>
                  <a:pt x="59698" y="8862"/>
                </a:moveTo>
                <a:lnTo>
                  <a:pt x="59875" y="9216"/>
                </a:lnTo>
                <a:lnTo>
                  <a:pt x="59508" y="9406"/>
                </a:lnTo>
                <a:lnTo>
                  <a:pt x="59345" y="9039"/>
                </a:lnTo>
                <a:lnTo>
                  <a:pt x="59698" y="8862"/>
                </a:lnTo>
                <a:close/>
                <a:moveTo>
                  <a:pt x="80494" y="8903"/>
                </a:moveTo>
                <a:cubicBezTo>
                  <a:pt x="80549" y="8998"/>
                  <a:pt x="80617" y="9134"/>
                  <a:pt x="80671" y="9229"/>
                </a:cubicBezTo>
                <a:lnTo>
                  <a:pt x="80304" y="9406"/>
                </a:lnTo>
                <a:lnTo>
                  <a:pt x="80127" y="9066"/>
                </a:lnTo>
                <a:lnTo>
                  <a:pt x="80494" y="8903"/>
                </a:lnTo>
                <a:close/>
                <a:moveTo>
                  <a:pt x="92238" y="8876"/>
                </a:moveTo>
                <a:lnTo>
                  <a:pt x="92415" y="9229"/>
                </a:lnTo>
                <a:lnTo>
                  <a:pt x="92089" y="9406"/>
                </a:lnTo>
                <a:lnTo>
                  <a:pt x="91857" y="9039"/>
                </a:lnTo>
                <a:lnTo>
                  <a:pt x="92238" y="8876"/>
                </a:lnTo>
                <a:close/>
                <a:moveTo>
                  <a:pt x="36143" y="8917"/>
                </a:moveTo>
                <a:lnTo>
                  <a:pt x="36333" y="9256"/>
                </a:lnTo>
                <a:lnTo>
                  <a:pt x="35993" y="9433"/>
                </a:lnTo>
                <a:lnTo>
                  <a:pt x="35817" y="9093"/>
                </a:lnTo>
                <a:lnTo>
                  <a:pt x="36143" y="8917"/>
                </a:lnTo>
                <a:close/>
                <a:moveTo>
                  <a:pt x="68723" y="8917"/>
                </a:moveTo>
                <a:lnTo>
                  <a:pt x="68914" y="9256"/>
                </a:lnTo>
                <a:lnTo>
                  <a:pt x="68574" y="9433"/>
                </a:lnTo>
                <a:lnTo>
                  <a:pt x="68560" y="9433"/>
                </a:lnTo>
                <a:cubicBezTo>
                  <a:pt x="68506" y="9324"/>
                  <a:pt x="68438" y="9202"/>
                  <a:pt x="68384" y="9093"/>
                </a:cubicBezTo>
                <a:lnTo>
                  <a:pt x="68723" y="8917"/>
                </a:lnTo>
                <a:close/>
                <a:moveTo>
                  <a:pt x="101290" y="8930"/>
                </a:moveTo>
                <a:lnTo>
                  <a:pt x="101467" y="9256"/>
                </a:lnTo>
                <a:lnTo>
                  <a:pt x="101087" y="9447"/>
                </a:lnTo>
                <a:cubicBezTo>
                  <a:pt x="101046" y="9338"/>
                  <a:pt x="100978" y="9216"/>
                  <a:pt x="100923" y="9107"/>
                </a:cubicBezTo>
                <a:lnTo>
                  <a:pt x="101290" y="8930"/>
                </a:lnTo>
                <a:close/>
                <a:moveTo>
                  <a:pt x="2149" y="8917"/>
                </a:moveTo>
                <a:cubicBezTo>
                  <a:pt x="1999" y="8917"/>
                  <a:pt x="1877" y="9025"/>
                  <a:pt x="1863" y="9175"/>
                </a:cubicBezTo>
                <a:cubicBezTo>
                  <a:pt x="1863" y="9324"/>
                  <a:pt x="1985" y="9460"/>
                  <a:pt x="2135" y="9460"/>
                </a:cubicBezTo>
                <a:cubicBezTo>
                  <a:pt x="2284" y="9460"/>
                  <a:pt x="2407" y="9351"/>
                  <a:pt x="2407" y="9202"/>
                </a:cubicBezTo>
                <a:cubicBezTo>
                  <a:pt x="2420" y="9039"/>
                  <a:pt x="2298" y="8917"/>
                  <a:pt x="2149" y="8917"/>
                </a:cubicBezTo>
                <a:close/>
                <a:moveTo>
                  <a:pt x="12628" y="8944"/>
                </a:moveTo>
                <a:lnTo>
                  <a:pt x="12805" y="9284"/>
                </a:lnTo>
                <a:lnTo>
                  <a:pt x="12465" y="9460"/>
                </a:lnTo>
                <a:lnTo>
                  <a:pt x="12302" y="9120"/>
                </a:lnTo>
                <a:lnTo>
                  <a:pt x="12628" y="8944"/>
                </a:lnTo>
                <a:close/>
                <a:moveTo>
                  <a:pt x="45209" y="8957"/>
                </a:moveTo>
                <a:lnTo>
                  <a:pt x="45372" y="9284"/>
                </a:lnTo>
                <a:lnTo>
                  <a:pt x="45019" y="9460"/>
                </a:lnTo>
                <a:lnTo>
                  <a:pt x="44842" y="9120"/>
                </a:lnTo>
                <a:lnTo>
                  <a:pt x="45209" y="8957"/>
                </a:lnTo>
                <a:close/>
                <a:moveTo>
                  <a:pt x="89506" y="8957"/>
                </a:moveTo>
                <a:cubicBezTo>
                  <a:pt x="89574" y="9066"/>
                  <a:pt x="89642" y="9188"/>
                  <a:pt x="89696" y="9270"/>
                </a:cubicBezTo>
                <a:lnTo>
                  <a:pt x="89356" y="9460"/>
                </a:lnTo>
                <a:lnTo>
                  <a:pt x="89166" y="9120"/>
                </a:lnTo>
                <a:lnTo>
                  <a:pt x="89506" y="8957"/>
                </a:lnTo>
                <a:close/>
                <a:moveTo>
                  <a:pt x="115141" y="9243"/>
                </a:moveTo>
                <a:cubicBezTo>
                  <a:pt x="115087" y="9311"/>
                  <a:pt x="115046" y="9351"/>
                  <a:pt x="115059" y="9379"/>
                </a:cubicBezTo>
                <a:cubicBezTo>
                  <a:pt x="115059" y="9406"/>
                  <a:pt x="115114" y="9460"/>
                  <a:pt x="115141" y="9460"/>
                </a:cubicBezTo>
                <a:cubicBezTo>
                  <a:pt x="115182" y="9447"/>
                  <a:pt x="115223" y="9406"/>
                  <a:pt x="115236" y="9365"/>
                </a:cubicBezTo>
                <a:cubicBezTo>
                  <a:pt x="115236" y="9338"/>
                  <a:pt x="115182" y="9297"/>
                  <a:pt x="115141" y="9243"/>
                </a:cubicBezTo>
                <a:close/>
                <a:moveTo>
                  <a:pt x="24399" y="8944"/>
                </a:moveTo>
                <a:lnTo>
                  <a:pt x="24576" y="9297"/>
                </a:lnTo>
                <a:lnTo>
                  <a:pt x="24222" y="9474"/>
                </a:lnTo>
                <a:lnTo>
                  <a:pt x="24046" y="9107"/>
                </a:lnTo>
                <a:lnTo>
                  <a:pt x="24399" y="8944"/>
                </a:lnTo>
                <a:close/>
                <a:moveTo>
                  <a:pt x="56953" y="8930"/>
                </a:moveTo>
                <a:lnTo>
                  <a:pt x="57129" y="9297"/>
                </a:lnTo>
                <a:lnTo>
                  <a:pt x="56803" y="9474"/>
                </a:lnTo>
                <a:lnTo>
                  <a:pt x="56558" y="9107"/>
                </a:lnTo>
                <a:lnTo>
                  <a:pt x="56953" y="8930"/>
                </a:lnTo>
                <a:close/>
                <a:moveTo>
                  <a:pt x="66005" y="8984"/>
                </a:moveTo>
                <a:lnTo>
                  <a:pt x="66168" y="9311"/>
                </a:lnTo>
                <a:lnTo>
                  <a:pt x="65801" y="9487"/>
                </a:lnTo>
                <a:lnTo>
                  <a:pt x="65624" y="9148"/>
                </a:lnTo>
                <a:lnTo>
                  <a:pt x="66005" y="8984"/>
                </a:lnTo>
                <a:close/>
                <a:moveTo>
                  <a:pt x="111607" y="8876"/>
                </a:moveTo>
                <a:cubicBezTo>
                  <a:pt x="111430" y="8876"/>
                  <a:pt x="111294" y="9012"/>
                  <a:pt x="111281" y="9175"/>
                </a:cubicBezTo>
                <a:cubicBezTo>
                  <a:pt x="111281" y="9351"/>
                  <a:pt x="111417" y="9487"/>
                  <a:pt x="111580" y="9487"/>
                </a:cubicBezTo>
                <a:cubicBezTo>
                  <a:pt x="111588" y="9488"/>
                  <a:pt x="111596" y="9488"/>
                  <a:pt x="111604" y="9488"/>
                </a:cubicBezTo>
                <a:cubicBezTo>
                  <a:pt x="111769" y="9488"/>
                  <a:pt x="111893" y="9357"/>
                  <a:pt x="111906" y="9202"/>
                </a:cubicBezTo>
                <a:cubicBezTo>
                  <a:pt x="111906" y="9025"/>
                  <a:pt x="111770" y="8889"/>
                  <a:pt x="111607" y="8876"/>
                </a:cubicBezTo>
                <a:close/>
                <a:moveTo>
                  <a:pt x="94984" y="8794"/>
                </a:moveTo>
                <a:lnTo>
                  <a:pt x="95174" y="9175"/>
                </a:lnTo>
                <a:cubicBezTo>
                  <a:pt x="94992" y="9175"/>
                  <a:pt x="94835" y="9311"/>
                  <a:pt x="94798" y="9489"/>
                </a:cubicBezTo>
                <a:lnTo>
                  <a:pt x="94798" y="9489"/>
                </a:lnTo>
                <a:cubicBezTo>
                  <a:pt x="94803" y="9443"/>
                  <a:pt x="94791" y="9397"/>
                  <a:pt x="94780" y="9351"/>
                </a:cubicBezTo>
                <a:cubicBezTo>
                  <a:pt x="94739" y="9216"/>
                  <a:pt x="94685" y="9080"/>
                  <a:pt x="94644" y="8971"/>
                </a:cubicBezTo>
                <a:lnTo>
                  <a:pt x="94984" y="8794"/>
                </a:lnTo>
                <a:close/>
                <a:moveTo>
                  <a:pt x="4894" y="8753"/>
                </a:moveTo>
                <a:cubicBezTo>
                  <a:pt x="4690" y="8753"/>
                  <a:pt x="4514" y="8917"/>
                  <a:pt x="4514" y="9120"/>
                </a:cubicBezTo>
                <a:cubicBezTo>
                  <a:pt x="4514" y="9324"/>
                  <a:pt x="4677" y="9501"/>
                  <a:pt x="4881" y="9501"/>
                </a:cubicBezTo>
                <a:cubicBezTo>
                  <a:pt x="5084" y="9501"/>
                  <a:pt x="5261" y="9338"/>
                  <a:pt x="5261" y="9134"/>
                </a:cubicBezTo>
                <a:cubicBezTo>
                  <a:pt x="5261" y="8930"/>
                  <a:pt x="5098" y="8753"/>
                  <a:pt x="4894" y="8753"/>
                </a:cubicBezTo>
                <a:close/>
                <a:moveTo>
                  <a:pt x="33424" y="8984"/>
                </a:moveTo>
                <a:lnTo>
                  <a:pt x="33615" y="9324"/>
                </a:lnTo>
                <a:lnTo>
                  <a:pt x="33275" y="9501"/>
                </a:lnTo>
                <a:lnTo>
                  <a:pt x="33085" y="9148"/>
                </a:lnTo>
                <a:lnTo>
                  <a:pt x="33424" y="8984"/>
                </a:lnTo>
                <a:close/>
                <a:moveTo>
                  <a:pt x="77735" y="8944"/>
                </a:moveTo>
                <a:lnTo>
                  <a:pt x="77925" y="9311"/>
                </a:lnTo>
                <a:lnTo>
                  <a:pt x="77586" y="9501"/>
                </a:lnTo>
                <a:cubicBezTo>
                  <a:pt x="77531" y="9379"/>
                  <a:pt x="77463" y="9243"/>
                  <a:pt x="77409" y="9120"/>
                </a:cubicBezTo>
                <a:lnTo>
                  <a:pt x="77735" y="8944"/>
                </a:lnTo>
                <a:close/>
                <a:moveTo>
                  <a:pt x="86788" y="9012"/>
                </a:moveTo>
                <a:cubicBezTo>
                  <a:pt x="86842" y="9107"/>
                  <a:pt x="86910" y="9243"/>
                  <a:pt x="86964" y="9338"/>
                </a:cubicBezTo>
                <a:lnTo>
                  <a:pt x="86601" y="9513"/>
                </a:lnTo>
                <a:lnTo>
                  <a:pt x="86601" y="9513"/>
                </a:lnTo>
                <a:cubicBezTo>
                  <a:pt x="86538" y="9408"/>
                  <a:pt x="86485" y="9291"/>
                  <a:pt x="86421" y="9175"/>
                </a:cubicBezTo>
                <a:lnTo>
                  <a:pt x="86788" y="9012"/>
                </a:lnTo>
                <a:close/>
                <a:moveTo>
                  <a:pt x="21640" y="9012"/>
                </a:moveTo>
                <a:lnTo>
                  <a:pt x="21830" y="9351"/>
                </a:lnTo>
                <a:lnTo>
                  <a:pt x="21490" y="9515"/>
                </a:lnTo>
                <a:lnTo>
                  <a:pt x="21314" y="9175"/>
                </a:lnTo>
                <a:lnTo>
                  <a:pt x="21640" y="9012"/>
                </a:lnTo>
                <a:close/>
                <a:moveTo>
                  <a:pt x="54220" y="9012"/>
                </a:moveTo>
                <a:lnTo>
                  <a:pt x="54411" y="9351"/>
                </a:lnTo>
                <a:lnTo>
                  <a:pt x="54071" y="9528"/>
                </a:lnTo>
                <a:lnTo>
                  <a:pt x="53881" y="9188"/>
                </a:lnTo>
                <a:lnTo>
                  <a:pt x="54220" y="9012"/>
                </a:lnTo>
                <a:close/>
                <a:moveTo>
                  <a:pt x="75017" y="9025"/>
                </a:moveTo>
                <a:lnTo>
                  <a:pt x="75207" y="9365"/>
                </a:lnTo>
                <a:lnTo>
                  <a:pt x="74854" y="9528"/>
                </a:lnTo>
                <a:cubicBezTo>
                  <a:pt x="74799" y="9433"/>
                  <a:pt x="74731" y="9311"/>
                  <a:pt x="74677" y="9188"/>
                </a:cubicBezTo>
                <a:lnTo>
                  <a:pt x="75017" y="9025"/>
                </a:lnTo>
                <a:close/>
                <a:moveTo>
                  <a:pt x="98531" y="8984"/>
                </a:moveTo>
                <a:lnTo>
                  <a:pt x="98708" y="9351"/>
                </a:lnTo>
                <a:lnTo>
                  <a:pt x="98368" y="9528"/>
                </a:lnTo>
                <a:lnTo>
                  <a:pt x="98205" y="9148"/>
                </a:lnTo>
                <a:lnTo>
                  <a:pt x="98531" y="8984"/>
                </a:lnTo>
                <a:close/>
                <a:moveTo>
                  <a:pt x="9869" y="9012"/>
                </a:moveTo>
                <a:lnTo>
                  <a:pt x="10059" y="9351"/>
                </a:lnTo>
                <a:lnTo>
                  <a:pt x="9719" y="9542"/>
                </a:lnTo>
                <a:lnTo>
                  <a:pt x="9529" y="9175"/>
                </a:lnTo>
                <a:lnTo>
                  <a:pt x="9869" y="9012"/>
                </a:lnTo>
                <a:close/>
                <a:moveTo>
                  <a:pt x="30665" y="9039"/>
                </a:moveTo>
                <a:lnTo>
                  <a:pt x="30855" y="9379"/>
                </a:lnTo>
                <a:lnTo>
                  <a:pt x="30516" y="9555"/>
                </a:lnTo>
                <a:cubicBezTo>
                  <a:pt x="30461" y="9460"/>
                  <a:pt x="30393" y="9338"/>
                  <a:pt x="30339" y="9216"/>
                </a:cubicBezTo>
                <a:lnTo>
                  <a:pt x="30665" y="9039"/>
                </a:lnTo>
                <a:close/>
                <a:moveTo>
                  <a:pt x="42436" y="9012"/>
                </a:moveTo>
                <a:lnTo>
                  <a:pt x="42613" y="9379"/>
                </a:lnTo>
                <a:lnTo>
                  <a:pt x="42273" y="9555"/>
                </a:lnTo>
                <a:lnTo>
                  <a:pt x="42110" y="9175"/>
                </a:lnTo>
                <a:lnTo>
                  <a:pt x="42436" y="9012"/>
                </a:lnTo>
                <a:close/>
                <a:moveTo>
                  <a:pt x="51461" y="9066"/>
                </a:moveTo>
                <a:lnTo>
                  <a:pt x="51638" y="9392"/>
                </a:lnTo>
                <a:lnTo>
                  <a:pt x="51298" y="9583"/>
                </a:lnTo>
                <a:lnTo>
                  <a:pt x="51121" y="9229"/>
                </a:lnTo>
                <a:lnTo>
                  <a:pt x="51461" y="9066"/>
                </a:lnTo>
                <a:close/>
                <a:moveTo>
                  <a:pt x="95826" y="9066"/>
                </a:moveTo>
                <a:lnTo>
                  <a:pt x="96017" y="9406"/>
                </a:lnTo>
                <a:lnTo>
                  <a:pt x="95650" y="9583"/>
                </a:lnTo>
                <a:cubicBezTo>
                  <a:pt x="95609" y="9487"/>
                  <a:pt x="95541" y="9351"/>
                  <a:pt x="95487" y="9243"/>
                </a:cubicBezTo>
                <a:lnTo>
                  <a:pt x="95826" y="9066"/>
                </a:lnTo>
                <a:close/>
                <a:moveTo>
                  <a:pt x="18935" y="9080"/>
                </a:moveTo>
                <a:lnTo>
                  <a:pt x="19098" y="9406"/>
                </a:lnTo>
                <a:lnTo>
                  <a:pt x="18731" y="9596"/>
                </a:lnTo>
                <a:lnTo>
                  <a:pt x="18568" y="9256"/>
                </a:lnTo>
                <a:lnTo>
                  <a:pt x="18935" y="9080"/>
                </a:lnTo>
                <a:close/>
                <a:moveTo>
                  <a:pt x="63246" y="9039"/>
                </a:moveTo>
                <a:lnTo>
                  <a:pt x="63422" y="9406"/>
                </a:lnTo>
                <a:lnTo>
                  <a:pt x="63096" y="9596"/>
                </a:lnTo>
                <a:lnTo>
                  <a:pt x="62920" y="9216"/>
                </a:lnTo>
                <a:lnTo>
                  <a:pt x="63246" y="9039"/>
                </a:lnTo>
                <a:close/>
                <a:moveTo>
                  <a:pt x="72257" y="9093"/>
                </a:moveTo>
                <a:lnTo>
                  <a:pt x="72448" y="9433"/>
                </a:lnTo>
                <a:lnTo>
                  <a:pt x="72094" y="9610"/>
                </a:lnTo>
                <a:cubicBezTo>
                  <a:pt x="72040" y="9501"/>
                  <a:pt x="71972" y="9379"/>
                  <a:pt x="71918" y="9270"/>
                </a:cubicBezTo>
                <a:lnTo>
                  <a:pt x="72257" y="9093"/>
                </a:lnTo>
                <a:close/>
                <a:moveTo>
                  <a:pt x="232" y="9419"/>
                </a:moveTo>
                <a:cubicBezTo>
                  <a:pt x="205" y="9419"/>
                  <a:pt x="137" y="9487"/>
                  <a:pt x="137" y="9515"/>
                </a:cubicBezTo>
                <a:cubicBezTo>
                  <a:pt x="150" y="9569"/>
                  <a:pt x="191" y="9610"/>
                  <a:pt x="246" y="9623"/>
                </a:cubicBezTo>
                <a:cubicBezTo>
                  <a:pt x="286" y="9623"/>
                  <a:pt x="327" y="9583"/>
                  <a:pt x="409" y="9528"/>
                </a:cubicBezTo>
                <a:cubicBezTo>
                  <a:pt x="327" y="9474"/>
                  <a:pt x="286" y="9419"/>
                  <a:pt x="232" y="9419"/>
                </a:cubicBezTo>
                <a:close/>
                <a:moveTo>
                  <a:pt x="39731" y="9107"/>
                </a:moveTo>
                <a:lnTo>
                  <a:pt x="39908" y="9433"/>
                </a:lnTo>
                <a:lnTo>
                  <a:pt x="39527" y="9623"/>
                </a:lnTo>
                <a:lnTo>
                  <a:pt x="39364" y="9284"/>
                </a:lnTo>
                <a:lnTo>
                  <a:pt x="39731" y="9107"/>
                </a:lnTo>
                <a:close/>
                <a:moveTo>
                  <a:pt x="84028" y="9080"/>
                </a:moveTo>
                <a:lnTo>
                  <a:pt x="84273" y="9433"/>
                </a:lnTo>
                <a:lnTo>
                  <a:pt x="83879" y="9623"/>
                </a:lnTo>
                <a:lnTo>
                  <a:pt x="83702" y="9256"/>
                </a:lnTo>
                <a:lnTo>
                  <a:pt x="84028" y="9080"/>
                </a:lnTo>
                <a:close/>
                <a:moveTo>
                  <a:pt x="108875" y="8876"/>
                </a:moveTo>
                <a:cubicBezTo>
                  <a:pt x="108657" y="8876"/>
                  <a:pt x="108494" y="9039"/>
                  <a:pt x="108494" y="9243"/>
                </a:cubicBezTo>
                <a:lnTo>
                  <a:pt x="108494" y="9256"/>
                </a:lnTo>
                <a:cubicBezTo>
                  <a:pt x="108481" y="9460"/>
                  <a:pt x="108657" y="9637"/>
                  <a:pt x="108861" y="9637"/>
                </a:cubicBezTo>
                <a:cubicBezTo>
                  <a:pt x="109079" y="9637"/>
                  <a:pt x="109242" y="9474"/>
                  <a:pt x="109242" y="9256"/>
                </a:cubicBezTo>
                <a:cubicBezTo>
                  <a:pt x="109256" y="9052"/>
                  <a:pt x="109079" y="8876"/>
                  <a:pt x="108875" y="8876"/>
                </a:cubicBezTo>
                <a:close/>
                <a:moveTo>
                  <a:pt x="16176" y="9134"/>
                </a:moveTo>
                <a:lnTo>
                  <a:pt x="16366" y="9474"/>
                </a:lnTo>
                <a:lnTo>
                  <a:pt x="16026" y="9650"/>
                </a:lnTo>
                <a:lnTo>
                  <a:pt x="15836" y="9311"/>
                </a:lnTo>
                <a:lnTo>
                  <a:pt x="16176" y="9134"/>
                </a:lnTo>
                <a:close/>
                <a:moveTo>
                  <a:pt x="60527" y="9134"/>
                </a:moveTo>
                <a:lnTo>
                  <a:pt x="60704" y="9460"/>
                </a:lnTo>
                <a:lnTo>
                  <a:pt x="60337" y="9650"/>
                </a:lnTo>
                <a:lnTo>
                  <a:pt x="60323" y="9650"/>
                </a:lnTo>
                <a:cubicBezTo>
                  <a:pt x="60283" y="9555"/>
                  <a:pt x="60215" y="9419"/>
                  <a:pt x="60160" y="9297"/>
                </a:cubicBezTo>
                <a:lnTo>
                  <a:pt x="60527" y="9134"/>
                </a:lnTo>
                <a:close/>
                <a:moveTo>
                  <a:pt x="104852" y="9093"/>
                </a:moveTo>
                <a:lnTo>
                  <a:pt x="105056" y="9447"/>
                </a:lnTo>
                <a:lnTo>
                  <a:pt x="104675" y="9650"/>
                </a:lnTo>
                <a:lnTo>
                  <a:pt x="104498" y="9284"/>
                </a:lnTo>
                <a:lnTo>
                  <a:pt x="104852" y="9093"/>
                </a:lnTo>
                <a:close/>
                <a:moveTo>
                  <a:pt x="27947" y="9107"/>
                </a:moveTo>
                <a:lnTo>
                  <a:pt x="28137" y="9474"/>
                </a:lnTo>
                <a:lnTo>
                  <a:pt x="27797" y="9664"/>
                </a:lnTo>
                <a:lnTo>
                  <a:pt x="27620" y="9284"/>
                </a:lnTo>
                <a:lnTo>
                  <a:pt x="27947" y="9107"/>
                </a:lnTo>
                <a:close/>
                <a:moveTo>
                  <a:pt x="93054" y="9134"/>
                </a:moveTo>
                <a:lnTo>
                  <a:pt x="93244" y="9474"/>
                </a:lnTo>
                <a:lnTo>
                  <a:pt x="92904" y="9664"/>
                </a:lnTo>
                <a:cubicBezTo>
                  <a:pt x="92850" y="9555"/>
                  <a:pt x="92782" y="9433"/>
                  <a:pt x="92714" y="9297"/>
                </a:cubicBezTo>
                <a:lnTo>
                  <a:pt x="93054" y="9134"/>
                </a:lnTo>
                <a:close/>
                <a:moveTo>
                  <a:pt x="48729" y="9134"/>
                </a:moveTo>
                <a:lnTo>
                  <a:pt x="48974" y="9501"/>
                </a:lnTo>
                <a:lnTo>
                  <a:pt x="48580" y="9678"/>
                </a:lnTo>
                <a:cubicBezTo>
                  <a:pt x="48539" y="9583"/>
                  <a:pt x="48471" y="9433"/>
                  <a:pt x="48417" y="9311"/>
                </a:cubicBezTo>
                <a:lnTo>
                  <a:pt x="48729" y="9134"/>
                </a:lnTo>
                <a:close/>
                <a:moveTo>
                  <a:pt x="69539" y="9161"/>
                </a:moveTo>
                <a:lnTo>
                  <a:pt x="69729" y="9501"/>
                </a:lnTo>
                <a:lnTo>
                  <a:pt x="69376" y="9678"/>
                </a:lnTo>
                <a:lnTo>
                  <a:pt x="69199" y="9324"/>
                </a:lnTo>
                <a:lnTo>
                  <a:pt x="69539" y="9161"/>
                </a:lnTo>
                <a:close/>
                <a:moveTo>
                  <a:pt x="36958" y="9161"/>
                </a:moveTo>
                <a:lnTo>
                  <a:pt x="37149" y="9501"/>
                </a:lnTo>
                <a:lnTo>
                  <a:pt x="36809" y="9691"/>
                </a:lnTo>
                <a:lnTo>
                  <a:pt x="36632" y="9351"/>
                </a:lnTo>
                <a:lnTo>
                  <a:pt x="36958" y="9161"/>
                </a:lnTo>
                <a:close/>
                <a:moveTo>
                  <a:pt x="81323" y="9148"/>
                </a:moveTo>
                <a:lnTo>
                  <a:pt x="81500" y="9515"/>
                </a:lnTo>
                <a:lnTo>
                  <a:pt x="81133" y="9705"/>
                </a:lnTo>
                <a:lnTo>
                  <a:pt x="80956" y="9324"/>
                </a:lnTo>
                <a:lnTo>
                  <a:pt x="81323" y="9148"/>
                </a:lnTo>
                <a:close/>
                <a:moveTo>
                  <a:pt x="112411" y="9160"/>
                </a:moveTo>
                <a:cubicBezTo>
                  <a:pt x="112260" y="9160"/>
                  <a:pt x="112137" y="9278"/>
                  <a:pt x="112137" y="9433"/>
                </a:cubicBezTo>
                <a:lnTo>
                  <a:pt x="112151" y="9433"/>
                </a:lnTo>
                <a:cubicBezTo>
                  <a:pt x="112151" y="9583"/>
                  <a:pt x="112259" y="9705"/>
                  <a:pt x="112409" y="9705"/>
                </a:cubicBezTo>
                <a:cubicBezTo>
                  <a:pt x="112417" y="9706"/>
                  <a:pt x="112425" y="9706"/>
                  <a:pt x="112434" y="9706"/>
                </a:cubicBezTo>
                <a:cubicBezTo>
                  <a:pt x="112584" y="9706"/>
                  <a:pt x="112695" y="9588"/>
                  <a:pt x="112708" y="9447"/>
                </a:cubicBezTo>
                <a:cubicBezTo>
                  <a:pt x="112708" y="9284"/>
                  <a:pt x="112586" y="9161"/>
                  <a:pt x="112436" y="9161"/>
                </a:cubicBezTo>
                <a:cubicBezTo>
                  <a:pt x="112428" y="9160"/>
                  <a:pt x="112420" y="9160"/>
                  <a:pt x="112411" y="9160"/>
                </a:cubicBezTo>
                <a:close/>
                <a:moveTo>
                  <a:pt x="25228" y="9202"/>
                </a:moveTo>
                <a:lnTo>
                  <a:pt x="25418" y="9528"/>
                </a:lnTo>
                <a:lnTo>
                  <a:pt x="25038" y="9718"/>
                </a:lnTo>
                <a:lnTo>
                  <a:pt x="24861" y="9365"/>
                </a:lnTo>
                <a:lnTo>
                  <a:pt x="25228" y="9202"/>
                </a:lnTo>
                <a:close/>
                <a:moveTo>
                  <a:pt x="57768" y="9202"/>
                </a:moveTo>
                <a:lnTo>
                  <a:pt x="57945" y="9528"/>
                </a:lnTo>
                <a:lnTo>
                  <a:pt x="57591" y="9718"/>
                </a:lnTo>
                <a:lnTo>
                  <a:pt x="57428" y="9365"/>
                </a:lnTo>
                <a:lnTo>
                  <a:pt x="57768" y="9202"/>
                </a:lnTo>
                <a:close/>
                <a:moveTo>
                  <a:pt x="90335" y="9188"/>
                </a:moveTo>
                <a:lnTo>
                  <a:pt x="90512" y="9528"/>
                </a:lnTo>
                <a:lnTo>
                  <a:pt x="90172" y="9718"/>
                </a:lnTo>
                <a:lnTo>
                  <a:pt x="90009" y="9379"/>
                </a:lnTo>
                <a:lnTo>
                  <a:pt x="90335" y="9188"/>
                </a:lnTo>
                <a:close/>
                <a:moveTo>
                  <a:pt x="102106" y="9175"/>
                </a:moveTo>
                <a:lnTo>
                  <a:pt x="102296" y="9528"/>
                </a:lnTo>
                <a:lnTo>
                  <a:pt x="101929" y="9718"/>
                </a:lnTo>
                <a:lnTo>
                  <a:pt x="101753" y="9351"/>
                </a:lnTo>
                <a:lnTo>
                  <a:pt x="102106" y="9175"/>
                </a:lnTo>
                <a:close/>
                <a:moveTo>
                  <a:pt x="2978" y="9120"/>
                </a:moveTo>
                <a:cubicBezTo>
                  <a:pt x="2801" y="9120"/>
                  <a:pt x="2651" y="9256"/>
                  <a:pt x="2665" y="9433"/>
                </a:cubicBezTo>
                <a:cubicBezTo>
                  <a:pt x="2651" y="9596"/>
                  <a:pt x="2787" y="9746"/>
                  <a:pt x="2964" y="9746"/>
                </a:cubicBezTo>
                <a:cubicBezTo>
                  <a:pt x="3127" y="9746"/>
                  <a:pt x="3277" y="9610"/>
                  <a:pt x="3277" y="9433"/>
                </a:cubicBezTo>
                <a:cubicBezTo>
                  <a:pt x="3277" y="9270"/>
                  <a:pt x="3141" y="9120"/>
                  <a:pt x="2978" y="9120"/>
                </a:cubicBezTo>
                <a:close/>
                <a:moveTo>
                  <a:pt x="13444" y="9202"/>
                </a:moveTo>
                <a:lnTo>
                  <a:pt x="13688" y="9569"/>
                </a:lnTo>
                <a:lnTo>
                  <a:pt x="13294" y="9746"/>
                </a:lnTo>
                <a:lnTo>
                  <a:pt x="13118" y="9379"/>
                </a:lnTo>
                <a:lnTo>
                  <a:pt x="13444" y="9202"/>
                </a:lnTo>
                <a:close/>
                <a:moveTo>
                  <a:pt x="34253" y="9229"/>
                </a:moveTo>
                <a:lnTo>
                  <a:pt x="34444" y="9569"/>
                </a:lnTo>
                <a:lnTo>
                  <a:pt x="34077" y="9746"/>
                </a:lnTo>
                <a:lnTo>
                  <a:pt x="33914" y="9392"/>
                </a:lnTo>
                <a:lnTo>
                  <a:pt x="34253" y="9229"/>
                </a:lnTo>
                <a:close/>
                <a:moveTo>
                  <a:pt x="46024" y="9202"/>
                </a:moveTo>
                <a:cubicBezTo>
                  <a:pt x="46079" y="9324"/>
                  <a:pt x="46147" y="9447"/>
                  <a:pt x="46201" y="9555"/>
                </a:cubicBezTo>
                <a:lnTo>
                  <a:pt x="45834" y="9746"/>
                </a:lnTo>
                <a:lnTo>
                  <a:pt x="45671" y="9379"/>
                </a:lnTo>
                <a:lnTo>
                  <a:pt x="46024" y="9202"/>
                </a:lnTo>
                <a:close/>
                <a:moveTo>
                  <a:pt x="106197" y="8903"/>
                </a:moveTo>
                <a:cubicBezTo>
                  <a:pt x="106007" y="8903"/>
                  <a:pt x="105830" y="8998"/>
                  <a:pt x="105722" y="9148"/>
                </a:cubicBezTo>
                <a:cubicBezTo>
                  <a:pt x="105722" y="9188"/>
                  <a:pt x="105708" y="9229"/>
                  <a:pt x="105708" y="9270"/>
                </a:cubicBezTo>
                <a:cubicBezTo>
                  <a:pt x="105681" y="9474"/>
                  <a:pt x="105790" y="9664"/>
                  <a:pt x="105980" y="9732"/>
                </a:cubicBezTo>
                <a:cubicBezTo>
                  <a:pt x="106029" y="9749"/>
                  <a:pt x="106079" y="9758"/>
                  <a:pt x="106129" y="9758"/>
                </a:cubicBezTo>
                <a:cubicBezTo>
                  <a:pt x="106274" y="9758"/>
                  <a:pt x="106412" y="9687"/>
                  <a:pt x="106483" y="9555"/>
                </a:cubicBezTo>
                <a:cubicBezTo>
                  <a:pt x="106591" y="9365"/>
                  <a:pt x="106551" y="9148"/>
                  <a:pt x="106388" y="9012"/>
                </a:cubicBezTo>
                <a:cubicBezTo>
                  <a:pt x="106360" y="8984"/>
                  <a:pt x="106320" y="8944"/>
                  <a:pt x="106292" y="8917"/>
                </a:cubicBezTo>
                <a:lnTo>
                  <a:pt x="106197" y="8903"/>
                </a:lnTo>
                <a:close/>
                <a:moveTo>
                  <a:pt x="5723" y="8984"/>
                </a:moveTo>
                <a:cubicBezTo>
                  <a:pt x="5506" y="8984"/>
                  <a:pt x="5329" y="9148"/>
                  <a:pt x="5329" y="9365"/>
                </a:cubicBezTo>
                <a:cubicBezTo>
                  <a:pt x="5316" y="9583"/>
                  <a:pt x="5492" y="9759"/>
                  <a:pt x="5723" y="9759"/>
                </a:cubicBezTo>
                <a:cubicBezTo>
                  <a:pt x="5927" y="9759"/>
                  <a:pt x="6104" y="9583"/>
                  <a:pt x="6104" y="9379"/>
                </a:cubicBezTo>
                <a:cubicBezTo>
                  <a:pt x="6104" y="9161"/>
                  <a:pt x="5941" y="8984"/>
                  <a:pt x="5723" y="8984"/>
                </a:cubicBezTo>
                <a:close/>
                <a:moveTo>
                  <a:pt x="78564" y="9229"/>
                </a:moveTo>
                <a:lnTo>
                  <a:pt x="78755" y="9569"/>
                </a:lnTo>
                <a:lnTo>
                  <a:pt x="78415" y="9759"/>
                </a:lnTo>
                <a:cubicBezTo>
                  <a:pt x="78347" y="9650"/>
                  <a:pt x="78292" y="9515"/>
                  <a:pt x="78224" y="9392"/>
                </a:cubicBezTo>
                <a:lnTo>
                  <a:pt x="78564" y="9229"/>
                </a:lnTo>
                <a:close/>
                <a:moveTo>
                  <a:pt x="22483" y="9256"/>
                </a:moveTo>
                <a:lnTo>
                  <a:pt x="22659" y="9596"/>
                </a:lnTo>
                <a:lnTo>
                  <a:pt x="22319" y="9786"/>
                </a:lnTo>
                <a:lnTo>
                  <a:pt x="22143" y="9419"/>
                </a:lnTo>
                <a:lnTo>
                  <a:pt x="22483" y="9256"/>
                </a:lnTo>
                <a:close/>
                <a:moveTo>
                  <a:pt x="55050" y="9256"/>
                </a:moveTo>
                <a:lnTo>
                  <a:pt x="55240" y="9596"/>
                </a:lnTo>
                <a:lnTo>
                  <a:pt x="54873" y="9786"/>
                </a:lnTo>
                <a:lnTo>
                  <a:pt x="54710" y="9419"/>
                </a:lnTo>
                <a:lnTo>
                  <a:pt x="55050" y="9256"/>
                </a:lnTo>
                <a:close/>
                <a:moveTo>
                  <a:pt x="66821" y="9229"/>
                </a:moveTo>
                <a:lnTo>
                  <a:pt x="66997" y="9596"/>
                </a:lnTo>
                <a:lnTo>
                  <a:pt x="66630" y="9786"/>
                </a:lnTo>
                <a:cubicBezTo>
                  <a:pt x="66576" y="9664"/>
                  <a:pt x="66521" y="9528"/>
                  <a:pt x="66454" y="9406"/>
                </a:cubicBezTo>
                <a:lnTo>
                  <a:pt x="66821" y="9229"/>
                </a:lnTo>
                <a:close/>
                <a:moveTo>
                  <a:pt x="99360" y="9256"/>
                </a:moveTo>
                <a:lnTo>
                  <a:pt x="99551" y="9596"/>
                </a:lnTo>
                <a:lnTo>
                  <a:pt x="99197" y="9786"/>
                </a:lnTo>
                <a:cubicBezTo>
                  <a:pt x="99143" y="9678"/>
                  <a:pt x="99075" y="9542"/>
                  <a:pt x="99021" y="9419"/>
                </a:cubicBezTo>
                <a:lnTo>
                  <a:pt x="99360" y="9256"/>
                </a:lnTo>
                <a:close/>
                <a:moveTo>
                  <a:pt x="10752" y="9202"/>
                </a:moveTo>
                <a:lnTo>
                  <a:pt x="10752" y="9202"/>
                </a:lnTo>
                <a:cubicBezTo>
                  <a:pt x="10739" y="9351"/>
                  <a:pt x="10807" y="9515"/>
                  <a:pt x="10929" y="9610"/>
                </a:cubicBezTo>
                <a:lnTo>
                  <a:pt x="10549" y="9814"/>
                </a:lnTo>
                <a:lnTo>
                  <a:pt x="10372" y="9433"/>
                </a:lnTo>
                <a:lnTo>
                  <a:pt x="10752" y="9202"/>
                </a:lnTo>
                <a:close/>
                <a:moveTo>
                  <a:pt x="43252" y="9284"/>
                </a:moveTo>
                <a:lnTo>
                  <a:pt x="43442" y="9623"/>
                </a:lnTo>
                <a:lnTo>
                  <a:pt x="43102" y="9814"/>
                </a:lnTo>
                <a:lnTo>
                  <a:pt x="42939" y="9460"/>
                </a:lnTo>
                <a:lnTo>
                  <a:pt x="43252" y="9284"/>
                </a:lnTo>
                <a:close/>
                <a:moveTo>
                  <a:pt x="75846" y="9297"/>
                </a:moveTo>
                <a:lnTo>
                  <a:pt x="76022" y="9623"/>
                </a:lnTo>
                <a:lnTo>
                  <a:pt x="75683" y="9827"/>
                </a:lnTo>
                <a:lnTo>
                  <a:pt x="75506" y="9474"/>
                </a:lnTo>
                <a:lnTo>
                  <a:pt x="75846" y="9297"/>
                </a:lnTo>
                <a:close/>
                <a:moveTo>
                  <a:pt x="31549" y="9229"/>
                </a:moveTo>
                <a:lnTo>
                  <a:pt x="31549" y="9229"/>
                </a:lnTo>
                <a:cubicBezTo>
                  <a:pt x="31535" y="9392"/>
                  <a:pt x="31603" y="9542"/>
                  <a:pt x="31739" y="9637"/>
                </a:cubicBezTo>
                <a:lnTo>
                  <a:pt x="31345" y="9841"/>
                </a:lnTo>
                <a:lnTo>
                  <a:pt x="31182" y="9474"/>
                </a:lnTo>
                <a:lnTo>
                  <a:pt x="31549" y="9229"/>
                </a:lnTo>
                <a:close/>
                <a:moveTo>
                  <a:pt x="64061" y="9324"/>
                </a:moveTo>
                <a:lnTo>
                  <a:pt x="64252" y="9664"/>
                </a:lnTo>
                <a:lnTo>
                  <a:pt x="63912" y="9854"/>
                </a:lnTo>
                <a:lnTo>
                  <a:pt x="63721" y="9487"/>
                </a:lnTo>
                <a:lnTo>
                  <a:pt x="64061" y="9324"/>
                </a:lnTo>
                <a:close/>
                <a:moveTo>
                  <a:pt x="96642" y="9311"/>
                </a:moveTo>
                <a:cubicBezTo>
                  <a:pt x="96696" y="9419"/>
                  <a:pt x="96764" y="9542"/>
                  <a:pt x="96832" y="9650"/>
                </a:cubicBezTo>
                <a:lnTo>
                  <a:pt x="96492" y="9854"/>
                </a:lnTo>
                <a:lnTo>
                  <a:pt x="96302" y="9487"/>
                </a:lnTo>
                <a:lnTo>
                  <a:pt x="96642" y="9311"/>
                </a:lnTo>
                <a:close/>
                <a:moveTo>
                  <a:pt x="52345" y="9256"/>
                </a:moveTo>
                <a:cubicBezTo>
                  <a:pt x="52331" y="9419"/>
                  <a:pt x="52399" y="9569"/>
                  <a:pt x="52521" y="9664"/>
                </a:cubicBezTo>
                <a:lnTo>
                  <a:pt x="52127" y="9882"/>
                </a:lnTo>
                <a:lnTo>
                  <a:pt x="51964" y="9501"/>
                </a:lnTo>
                <a:lnTo>
                  <a:pt x="52345" y="9256"/>
                </a:lnTo>
                <a:close/>
                <a:moveTo>
                  <a:pt x="73127" y="9311"/>
                </a:moveTo>
                <a:lnTo>
                  <a:pt x="73304" y="9691"/>
                </a:lnTo>
                <a:lnTo>
                  <a:pt x="72937" y="9882"/>
                </a:lnTo>
                <a:lnTo>
                  <a:pt x="72760" y="9542"/>
                </a:lnTo>
                <a:lnTo>
                  <a:pt x="73127" y="9311"/>
                </a:lnTo>
                <a:close/>
                <a:moveTo>
                  <a:pt x="109704" y="9161"/>
                </a:moveTo>
                <a:lnTo>
                  <a:pt x="109704" y="9175"/>
                </a:lnTo>
                <a:cubicBezTo>
                  <a:pt x="109514" y="9175"/>
                  <a:pt x="109351" y="9324"/>
                  <a:pt x="109337" y="9515"/>
                </a:cubicBezTo>
                <a:cubicBezTo>
                  <a:pt x="109324" y="9718"/>
                  <a:pt x="109487" y="9882"/>
                  <a:pt x="109690" y="9882"/>
                </a:cubicBezTo>
                <a:cubicBezTo>
                  <a:pt x="109894" y="9882"/>
                  <a:pt x="110057" y="9718"/>
                  <a:pt x="110057" y="9528"/>
                </a:cubicBezTo>
                <a:cubicBezTo>
                  <a:pt x="110057" y="9324"/>
                  <a:pt x="109894" y="9175"/>
                  <a:pt x="109704" y="9161"/>
                </a:cubicBezTo>
                <a:close/>
                <a:moveTo>
                  <a:pt x="84857" y="9311"/>
                </a:moveTo>
                <a:lnTo>
                  <a:pt x="85048" y="9691"/>
                </a:lnTo>
                <a:lnTo>
                  <a:pt x="84694" y="9895"/>
                </a:lnTo>
                <a:cubicBezTo>
                  <a:pt x="84694" y="9705"/>
                  <a:pt x="84586" y="9542"/>
                  <a:pt x="84409" y="9487"/>
                </a:cubicBezTo>
                <a:cubicBezTo>
                  <a:pt x="84504" y="9474"/>
                  <a:pt x="84586" y="9460"/>
                  <a:pt x="84667" y="9433"/>
                </a:cubicBezTo>
                <a:cubicBezTo>
                  <a:pt x="84735" y="9392"/>
                  <a:pt x="84803" y="9351"/>
                  <a:pt x="84857" y="9311"/>
                </a:cubicBezTo>
                <a:close/>
                <a:moveTo>
                  <a:pt x="28776" y="9379"/>
                </a:moveTo>
                <a:lnTo>
                  <a:pt x="28952" y="9718"/>
                </a:lnTo>
                <a:lnTo>
                  <a:pt x="28599" y="9909"/>
                </a:lnTo>
                <a:lnTo>
                  <a:pt x="28436" y="9555"/>
                </a:lnTo>
                <a:lnTo>
                  <a:pt x="28776" y="9379"/>
                </a:lnTo>
                <a:close/>
                <a:moveTo>
                  <a:pt x="93883" y="9379"/>
                </a:moveTo>
                <a:cubicBezTo>
                  <a:pt x="93937" y="9487"/>
                  <a:pt x="94005" y="9610"/>
                  <a:pt x="94073" y="9718"/>
                </a:cubicBezTo>
                <a:lnTo>
                  <a:pt x="93720" y="9922"/>
                </a:lnTo>
                <a:lnTo>
                  <a:pt x="93543" y="9555"/>
                </a:lnTo>
                <a:lnTo>
                  <a:pt x="93883" y="9379"/>
                </a:lnTo>
                <a:close/>
                <a:moveTo>
                  <a:pt x="37801" y="9406"/>
                </a:moveTo>
                <a:cubicBezTo>
                  <a:pt x="37855" y="9515"/>
                  <a:pt x="37937" y="9650"/>
                  <a:pt x="37991" y="9746"/>
                </a:cubicBezTo>
                <a:lnTo>
                  <a:pt x="37638" y="9936"/>
                </a:lnTo>
                <a:cubicBezTo>
                  <a:pt x="37584" y="9827"/>
                  <a:pt x="37516" y="9705"/>
                  <a:pt x="37461" y="9583"/>
                </a:cubicBezTo>
                <a:lnTo>
                  <a:pt x="37801" y="9406"/>
                </a:lnTo>
                <a:close/>
                <a:moveTo>
                  <a:pt x="16991" y="9379"/>
                </a:moveTo>
                <a:lnTo>
                  <a:pt x="17182" y="9746"/>
                </a:lnTo>
                <a:lnTo>
                  <a:pt x="16842" y="9950"/>
                </a:lnTo>
                <a:lnTo>
                  <a:pt x="16665" y="9555"/>
                </a:lnTo>
                <a:lnTo>
                  <a:pt x="16991" y="9379"/>
                </a:lnTo>
                <a:close/>
                <a:moveTo>
                  <a:pt x="49586" y="9379"/>
                </a:moveTo>
                <a:lnTo>
                  <a:pt x="49776" y="9746"/>
                </a:lnTo>
                <a:lnTo>
                  <a:pt x="49409" y="9950"/>
                </a:lnTo>
                <a:cubicBezTo>
                  <a:pt x="49395" y="9786"/>
                  <a:pt x="49314" y="9637"/>
                  <a:pt x="49164" y="9555"/>
                </a:cubicBezTo>
                <a:lnTo>
                  <a:pt x="49586" y="9379"/>
                </a:lnTo>
                <a:close/>
                <a:moveTo>
                  <a:pt x="113252" y="9474"/>
                </a:moveTo>
                <a:cubicBezTo>
                  <a:pt x="113116" y="9474"/>
                  <a:pt x="113007" y="9583"/>
                  <a:pt x="113007" y="9718"/>
                </a:cubicBezTo>
                <a:cubicBezTo>
                  <a:pt x="113007" y="9841"/>
                  <a:pt x="113116" y="9950"/>
                  <a:pt x="113252" y="9950"/>
                </a:cubicBezTo>
                <a:cubicBezTo>
                  <a:pt x="113388" y="9936"/>
                  <a:pt x="113483" y="9827"/>
                  <a:pt x="113483" y="9705"/>
                </a:cubicBezTo>
                <a:cubicBezTo>
                  <a:pt x="113483" y="9583"/>
                  <a:pt x="113374" y="9474"/>
                  <a:pt x="113252" y="9474"/>
                </a:cubicBezTo>
                <a:close/>
                <a:moveTo>
                  <a:pt x="1085" y="9581"/>
                </a:moveTo>
                <a:cubicBezTo>
                  <a:pt x="1077" y="9581"/>
                  <a:pt x="1069" y="9582"/>
                  <a:pt x="1061" y="9583"/>
                </a:cubicBezTo>
                <a:cubicBezTo>
                  <a:pt x="1054" y="9582"/>
                  <a:pt x="1047" y="9581"/>
                  <a:pt x="1041" y="9581"/>
                </a:cubicBezTo>
                <a:cubicBezTo>
                  <a:pt x="942" y="9581"/>
                  <a:pt x="872" y="9671"/>
                  <a:pt x="884" y="9773"/>
                </a:cubicBezTo>
                <a:cubicBezTo>
                  <a:pt x="872" y="9875"/>
                  <a:pt x="954" y="9964"/>
                  <a:pt x="1054" y="9964"/>
                </a:cubicBezTo>
                <a:cubicBezTo>
                  <a:pt x="1061" y="9964"/>
                  <a:pt x="1068" y="9964"/>
                  <a:pt x="1075" y="9963"/>
                </a:cubicBezTo>
                <a:cubicBezTo>
                  <a:pt x="1184" y="9963"/>
                  <a:pt x="1279" y="9868"/>
                  <a:pt x="1251" y="9759"/>
                </a:cubicBezTo>
                <a:cubicBezTo>
                  <a:pt x="1264" y="9658"/>
                  <a:pt x="1183" y="9581"/>
                  <a:pt x="1085" y="9581"/>
                </a:cubicBezTo>
                <a:close/>
                <a:moveTo>
                  <a:pt x="58597" y="9433"/>
                </a:moveTo>
                <a:lnTo>
                  <a:pt x="58787" y="9773"/>
                </a:lnTo>
                <a:lnTo>
                  <a:pt x="58434" y="9977"/>
                </a:lnTo>
                <a:lnTo>
                  <a:pt x="58257" y="9610"/>
                </a:lnTo>
                <a:lnTo>
                  <a:pt x="58597" y="9433"/>
                </a:lnTo>
                <a:close/>
                <a:moveTo>
                  <a:pt x="70354" y="9406"/>
                </a:moveTo>
                <a:lnTo>
                  <a:pt x="70545" y="9786"/>
                </a:lnTo>
                <a:lnTo>
                  <a:pt x="70205" y="9977"/>
                </a:lnTo>
                <a:lnTo>
                  <a:pt x="70042" y="9583"/>
                </a:lnTo>
                <a:lnTo>
                  <a:pt x="70354" y="9406"/>
                </a:lnTo>
                <a:close/>
                <a:moveTo>
                  <a:pt x="26057" y="9447"/>
                </a:moveTo>
                <a:lnTo>
                  <a:pt x="26234" y="9786"/>
                </a:lnTo>
                <a:lnTo>
                  <a:pt x="25840" y="9990"/>
                </a:lnTo>
                <a:cubicBezTo>
                  <a:pt x="25826" y="9922"/>
                  <a:pt x="25813" y="9854"/>
                  <a:pt x="25785" y="9800"/>
                </a:cubicBezTo>
                <a:cubicBezTo>
                  <a:pt x="25745" y="9746"/>
                  <a:pt x="25704" y="9678"/>
                  <a:pt x="25663" y="9637"/>
                </a:cubicBezTo>
                <a:lnTo>
                  <a:pt x="26057" y="9447"/>
                </a:lnTo>
                <a:close/>
                <a:moveTo>
                  <a:pt x="106958" y="9175"/>
                </a:moveTo>
                <a:cubicBezTo>
                  <a:pt x="106730" y="9175"/>
                  <a:pt x="106541" y="9348"/>
                  <a:pt x="106537" y="9576"/>
                </a:cubicBezTo>
                <a:lnTo>
                  <a:pt x="106537" y="9576"/>
                </a:lnTo>
                <a:cubicBezTo>
                  <a:pt x="106537" y="9574"/>
                  <a:pt x="106537" y="9571"/>
                  <a:pt x="106537" y="9569"/>
                </a:cubicBezTo>
                <a:lnTo>
                  <a:pt x="106537" y="9583"/>
                </a:lnTo>
                <a:cubicBezTo>
                  <a:pt x="106537" y="9580"/>
                  <a:pt x="106537" y="9578"/>
                  <a:pt x="106537" y="9576"/>
                </a:cubicBezTo>
                <a:lnTo>
                  <a:pt x="106537" y="9576"/>
                </a:lnTo>
                <a:cubicBezTo>
                  <a:pt x="106540" y="9804"/>
                  <a:pt x="106702" y="9977"/>
                  <a:pt x="106918" y="9990"/>
                </a:cubicBezTo>
                <a:cubicBezTo>
                  <a:pt x="106926" y="9991"/>
                  <a:pt x="106934" y="9991"/>
                  <a:pt x="106943" y="9991"/>
                </a:cubicBezTo>
                <a:cubicBezTo>
                  <a:pt x="107162" y="9991"/>
                  <a:pt x="107340" y="9819"/>
                  <a:pt x="107353" y="9596"/>
                </a:cubicBezTo>
                <a:cubicBezTo>
                  <a:pt x="107366" y="9379"/>
                  <a:pt x="107176" y="9188"/>
                  <a:pt x="106958" y="9175"/>
                </a:cubicBezTo>
                <a:close/>
                <a:moveTo>
                  <a:pt x="46853" y="9474"/>
                </a:moveTo>
                <a:lnTo>
                  <a:pt x="47030" y="9814"/>
                </a:lnTo>
                <a:lnTo>
                  <a:pt x="46650" y="10004"/>
                </a:lnTo>
                <a:lnTo>
                  <a:pt x="46486" y="9650"/>
                </a:lnTo>
                <a:lnTo>
                  <a:pt x="46853" y="9474"/>
                </a:lnTo>
                <a:close/>
                <a:moveTo>
                  <a:pt x="79393" y="9474"/>
                </a:moveTo>
                <a:lnTo>
                  <a:pt x="79584" y="9814"/>
                </a:lnTo>
                <a:lnTo>
                  <a:pt x="79230" y="10004"/>
                </a:lnTo>
                <a:cubicBezTo>
                  <a:pt x="79176" y="9895"/>
                  <a:pt x="79108" y="9759"/>
                  <a:pt x="79054" y="9637"/>
                </a:cubicBezTo>
                <a:lnTo>
                  <a:pt x="79393" y="9474"/>
                </a:lnTo>
                <a:close/>
                <a:moveTo>
                  <a:pt x="91164" y="9447"/>
                </a:moveTo>
                <a:lnTo>
                  <a:pt x="91355" y="9814"/>
                </a:lnTo>
                <a:lnTo>
                  <a:pt x="91015" y="10004"/>
                </a:lnTo>
                <a:cubicBezTo>
                  <a:pt x="90947" y="9882"/>
                  <a:pt x="90879" y="9746"/>
                  <a:pt x="90824" y="9610"/>
                </a:cubicBezTo>
                <a:lnTo>
                  <a:pt x="91164" y="9447"/>
                </a:lnTo>
                <a:close/>
                <a:moveTo>
                  <a:pt x="6541" y="9215"/>
                </a:moveTo>
                <a:cubicBezTo>
                  <a:pt x="6321" y="9215"/>
                  <a:pt x="6145" y="9387"/>
                  <a:pt x="6145" y="9610"/>
                </a:cubicBezTo>
                <a:cubicBezTo>
                  <a:pt x="6145" y="9827"/>
                  <a:pt x="6308" y="10017"/>
                  <a:pt x="6539" y="10017"/>
                </a:cubicBezTo>
                <a:cubicBezTo>
                  <a:pt x="6547" y="10018"/>
                  <a:pt x="6555" y="10018"/>
                  <a:pt x="6562" y="10018"/>
                </a:cubicBezTo>
                <a:cubicBezTo>
                  <a:pt x="6770" y="10018"/>
                  <a:pt x="6947" y="9846"/>
                  <a:pt x="6947" y="9623"/>
                </a:cubicBezTo>
                <a:cubicBezTo>
                  <a:pt x="6960" y="9406"/>
                  <a:pt x="6784" y="9216"/>
                  <a:pt x="6552" y="9216"/>
                </a:cubicBezTo>
                <a:lnTo>
                  <a:pt x="6566" y="9216"/>
                </a:lnTo>
                <a:cubicBezTo>
                  <a:pt x="6558" y="9215"/>
                  <a:pt x="6549" y="9215"/>
                  <a:pt x="6541" y="9215"/>
                </a:cubicBezTo>
                <a:close/>
                <a:moveTo>
                  <a:pt x="14286" y="9460"/>
                </a:moveTo>
                <a:lnTo>
                  <a:pt x="14463" y="9814"/>
                </a:lnTo>
                <a:lnTo>
                  <a:pt x="14096" y="10031"/>
                </a:lnTo>
                <a:cubicBezTo>
                  <a:pt x="14096" y="9854"/>
                  <a:pt x="14001" y="9705"/>
                  <a:pt x="13851" y="9623"/>
                </a:cubicBezTo>
                <a:lnTo>
                  <a:pt x="14286" y="9460"/>
                </a:lnTo>
                <a:close/>
                <a:moveTo>
                  <a:pt x="23312" y="9501"/>
                </a:moveTo>
                <a:lnTo>
                  <a:pt x="23502" y="9841"/>
                </a:lnTo>
                <a:lnTo>
                  <a:pt x="23149" y="10045"/>
                </a:lnTo>
                <a:lnTo>
                  <a:pt x="22972" y="9678"/>
                </a:lnTo>
                <a:lnTo>
                  <a:pt x="23312" y="9501"/>
                </a:lnTo>
                <a:close/>
                <a:moveTo>
                  <a:pt x="35069" y="9474"/>
                </a:moveTo>
                <a:lnTo>
                  <a:pt x="35273" y="9841"/>
                </a:lnTo>
                <a:lnTo>
                  <a:pt x="34933" y="10045"/>
                </a:lnTo>
                <a:lnTo>
                  <a:pt x="34919" y="10045"/>
                </a:lnTo>
                <a:cubicBezTo>
                  <a:pt x="34865" y="9909"/>
                  <a:pt x="34797" y="9773"/>
                  <a:pt x="34729" y="9637"/>
                </a:cubicBezTo>
                <a:lnTo>
                  <a:pt x="35069" y="9474"/>
                </a:lnTo>
                <a:close/>
                <a:moveTo>
                  <a:pt x="67650" y="9515"/>
                </a:moveTo>
                <a:lnTo>
                  <a:pt x="67840" y="9841"/>
                </a:lnTo>
                <a:lnTo>
                  <a:pt x="67459" y="10045"/>
                </a:lnTo>
                <a:cubicBezTo>
                  <a:pt x="67405" y="9936"/>
                  <a:pt x="67337" y="9800"/>
                  <a:pt x="67269" y="9691"/>
                </a:cubicBezTo>
                <a:lnTo>
                  <a:pt x="67650" y="9515"/>
                </a:lnTo>
                <a:close/>
                <a:moveTo>
                  <a:pt x="100190" y="9501"/>
                </a:moveTo>
                <a:lnTo>
                  <a:pt x="100393" y="9841"/>
                </a:lnTo>
                <a:lnTo>
                  <a:pt x="100040" y="10045"/>
                </a:lnTo>
                <a:cubicBezTo>
                  <a:pt x="99986" y="9922"/>
                  <a:pt x="99918" y="9800"/>
                  <a:pt x="99850" y="9664"/>
                </a:cubicBezTo>
                <a:lnTo>
                  <a:pt x="100190" y="9501"/>
                </a:lnTo>
                <a:close/>
                <a:moveTo>
                  <a:pt x="3816" y="9378"/>
                </a:moveTo>
                <a:cubicBezTo>
                  <a:pt x="3808" y="9378"/>
                  <a:pt x="3801" y="9378"/>
                  <a:pt x="3793" y="9379"/>
                </a:cubicBezTo>
                <a:cubicBezTo>
                  <a:pt x="3603" y="9379"/>
                  <a:pt x="3453" y="9528"/>
                  <a:pt x="3453" y="9718"/>
                </a:cubicBezTo>
                <a:cubicBezTo>
                  <a:pt x="3453" y="9895"/>
                  <a:pt x="3603" y="10058"/>
                  <a:pt x="3793" y="10058"/>
                </a:cubicBezTo>
                <a:cubicBezTo>
                  <a:pt x="3984" y="10045"/>
                  <a:pt x="4133" y="9895"/>
                  <a:pt x="4133" y="9705"/>
                </a:cubicBezTo>
                <a:cubicBezTo>
                  <a:pt x="4120" y="9523"/>
                  <a:pt x="3982" y="9378"/>
                  <a:pt x="3816" y="9378"/>
                </a:cubicBezTo>
                <a:close/>
                <a:moveTo>
                  <a:pt x="11554" y="9542"/>
                </a:moveTo>
                <a:lnTo>
                  <a:pt x="11745" y="9868"/>
                </a:lnTo>
                <a:lnTo>
                  <a:pt x="11364" y="10072"/>
                </a:lnTo>
                <a:lnTo>
                  <a:pt x="11174" y="9705"/>
                </a:lnTo>
                <a:lnTo>
                  <a:pt x="11554" y="9542"/>
                </a:lnTo>
                <a:close/>
                <a:moveTo>
                  <a:pt x="44094" y="9528"/>
                </a:moveTo>
                <a:lnTo>
                  <a:pt x="44285" y="9868"/>
                </a:lnTo>
                <a:lnTo>
                  <a:pt x="43931" y="10072"/>
                </a:lnTo>
                <a:lnTo>
                  <a:pt x="43754" y="9705"/>
                </a:lnTo>
                <a:lnTo>
                  <a:pt x="44094" y="9528"/>
                </a:lnTo>
                <a:close/>
                <a:moveTo>
                  <a:pt x="55865" y="9501"/>
                </a:moveTo>
                <a:lnTo>
                  <a:pt x="56055" y="9882"/>
                </a:lnTo>
                <a:lnTo>
                  <a:pt x="55716" y="10072"/>
                </a:lnTo>
                <a:lnTo>
                  <a:pt x="55525" y="9678"/>
                </a:lnTo>
                <a:lnTo>
                  <a:pt x="55865" y="9501"/>
                </a:lnTo>
                <a:close/>
                <a:moveTo>
                  <a:pt x="76675" y="9528"/>
                </a:moveTo>
                <a:lnTo>
                  <a:pt x="76865" y="9868"/>
                </a:lnTo>
                <a:lnTo>
                  <a:pt x="76512" y="10072"/>
                </a:lnTo>
                <a:lnTo>
                  <a:pt x="76335" y="9705"/>
                </a:lnTo>
                <a:lnTo>
                  <a:pt x="76675" y="9528"/>
                </a:lnTo>
                <a:close/>
                <a:moveTo>
                  <a:pt x="87630" y="9256"/>
                </a:moveTo>
                <a:cubicBezTo>
                  <a:pt x="87644" y="9447"/>
                  <a:pt x="87780" y="9596"/>
                  <a:pt x="87956" y="9637"/>
                </a:cubicBezTo>
                <a:cubicBezTo>
                  <a:pt x="88001" y="9651"/>
                  <a:pt x="88047" y="9658"/>
                  <a:pt x="88092" y="9658"/>
                </a:cubicBezTo>
                <a:cubicBezTo>
                  <a:pt x="88225" y="9658"/>
                  <a:pt x="88351" y="9599"/>
                  <a:pt x="88432" y="9487"/>
                </a:cubicBezTo>
                <a:lnTo>
                  <a:pt x="88636" y="9868"/>
                </a:lnTo>
                <a:lnTo>
                  <a:pt x="88228" y="10085"/>
                </a:lnTo>
                <a:cubicBezTo>
                  <a:pt x="88228" y="9895"/>
                  <a:pt x="88092" y="9718"/>
                  <a:pt x="87902" y="9664"/>
                </a:cubicBezTo>
                <a:cubicBezTo>
                  <a:pt x="87868" y="9656"/>
                  <a:pt x="87834" y="9652"/>
                  <a:pt x="87800" y="9652"/>
                </a:cubicBezTo>
                <a:cubicBezTo>
                  <a:pt x="87656" y="9652"/>
                  <a:pt x="87517" y="9720"/>
                  <a:pt x="87440" y="9841"/>
                </a:cubicBezTo>
                <a:lnTo>
                  <a:pt x="87263" y="9433"/>
                </a:lnTo>
                <a:lnTo>
                  <a:pt x="87630" y="9256"/>
                </a:lnTo>
                <a:close/>
                <a:moveTo>
                  <a:pt x="32351" y="9555"/>
                </a:moveTo>
                <a:lnTo>
                  <a:pt x="32541" y="9895"/>
                </a:lnTo>
                <a:lnTo>
                  <a:pt x="32160" y="10099"/>
                </a:lnTo>
                <a:lnTo>
                  <a:pt x="31970" y="9746"/>
                </a:lnTo>
                <a:lnTo>
                  <a:pt x="32351" y="9555"/>
                </a:lnTo>
                <a:close/>
                <a:moveTo>
                  <a:pt x="64890" y="9569"/>
                </a:moveTo>
                <a:lnTo>
                  <a:pt x="65094" y="9909"/>
                </a:lnTo>
                <a:lnTo>
                  <a:pt x="64727" y="10099"/>
                </a:lnTo>
                <a:lnTo>
                  <a:pt x="64551" y="9732"/>
                </a:lnTo>
                <a:lnTo>
                  <a:pt x="64890" y="9569"/>
                </a:lnTo>
                <a:close/>
                <a:moveTo>
                  <a:pt x="97471" y="9569"/>
                </a:moveTo>
                <a:cubicBezTo>
                  <a:pt x="97525" y="9664"/>
                  <a:pt x="97607" y="9800"/>
                  <a:pt x="97661" y="9909"/>
                </a:cubicBezTo>
                <a:lnTo>
                  <a:pt x="97308" y="10113"/>
                </a:lnTo>
                <a:lnTo>
                  <a:pt x="97131" y="9732"/>
                </a:lnTo>
                <a:lnTo>
                  <a:pt x="97471" y="9569"/>
                </a:lnTo>
                <a:close/>
                <a:moveTo>
                  <a:pt x="110497" y="9432"/>
                </a:moveTo>
                <a:cubicBezTo>
                  <a:pt x="110318" y="9432"/>
                  <a:pt x="110180" y="9590"/>
                  <a:pt x="110180" y="9773"/>
                </a:cubicBezTo>
                <a:cubicBezTo>
                  <a:pt x="110180" y="9963"/>
                  <a:pt x="110329" y="10113"/>
                  <a:pt x="110520" y="10113"/>
                </a:cubicBezTo>
                <a:cubicBezTo>
                  <a:pt x="110710" y="10113"/>
                  <a:pt x="110859" y="9950"/>
                  <a:pt x="110859" y="9773"/>
                </a:cubicBezTo>
                <a:cubicBezTo>
                  <a:pt x="110859" y="9583"/>
                  <a:pt x="110710" y="9433"/>
                  <a:pt x="110520" y="9433"/>
                </a:cubicBezTo>
                <a:cubicBezTo>
                  <a:pt x="110512" y="9432"/>
                  <a:pt x="110505" y="9432"/>
                  <a:pt x="110497" y="9432"/>
                </a:cubicBezTo>
                <a:close/>
                <a:moveTo>
                  <a:pt x="20566" y="9569"/>
                </a:moveTo>
                <a:lnTo>
                  <a:pt x="20770" y="9936"/>
                </a:lnTo>
                <a:lnTo>
                  <a:pt x="20417" y="10140"/>
                </a:lnTo>
                <a:lnTo>
                  <a:pt x="20226" y="9732"/>
                </a:lnTo>
                <a:lnTo>
                  <a:pt x="20566" y="9569"/>
                </a:lnTo>
                <a:close/>
                <a:moveTo>
                  <a:pt x="41389" y="9596"/>
                </a:moveTo>
                <a:lnTo>
                  <a:pt x="41580" y="9936"/>
                </a:lnTo>
                <a:lnTo>
                  <a:pt x="41226" y="10140"/>
                </a:lnTo>
                <a:lnTo>
                  <a:pt x="41050" y="9759"/>
                </a:lnTo>
                <a:lnTo>
                  <a:pt x="41389" y="9596"/>
                </a:lnTo>
                <a:close/>
                <a:moveTo>
                  <a:pt x="53160" y="9596"/>
                </a:moveTo>
                <a:cubicBezTo>
                  <a:pt x="53215" y="9705"/>
                  <a:pt x="53283" y="9841"/>
                  <a:pt x="53337" y="9936"/>
                </a:cubicBezTo>
                <a:lnTo>
                  <a:pt x="52943" y="10140"/>
                </a:lnTo>
                <a:cubicBezTo>
                  <a:pt x="52929" y="10072"/>
                  <a:pt x="52916" y="10004"/>
                  <a:pt x="52888" y="9950"/>
                </a:cubicBezTo>
                <a:cubicBezTo>
                  <a:pt x="52848" y="9882"/>
                  <a:pt x="52807" y="9827"/>
                  <a:pt x="52753" y="9773"/>
                </a:cubicBezTo>
                <a:lnTo>
                  <a:pt x="53160" y="9596"/>
                </a:lnTo>
                <a:close/>
                <a:moveTo>
                  <a:pt x="85687" y="9596"/>
                </a:moveTo>
                <a:lnTo>
                  <a:pt x="85904" y="9922"/>
                </a:lnTo>
                <a:lnTo>
                  <a:pt x="85537" y="10140"/>
                </a:lnTo>
                <a:cubicBezTo>
                  <a:pt x="85483" y="10017"/>
                  <a:pt x="85415" y="9882"/>
                  <a:pt x="85347" y="9759"/>
                </a:cubicBezTo>
                <a:lnTo>
                  <a:pt x="85687" y="9596"/>
                </a:lnTo>
                <a:close/>
                <a:moveTo>
                  <a:pt x="114057" y="9771"/>
                </a:moveTo>
                <a:cubicBezTo>
                  <a:pt x="113961" y="9771"/>
                  <a:pt x="113891" y="9849"/>
                  <a:pt x="113891" y="9950"/>
                </a:cubicBezTo>
                <a:cubicBezTo>
                  <a:pt x="113877" y="10045"/>
                  <a:pt x="113958" y="10140"/>
                  <a:pt x="114054" y="10140"/>
                </a:cubicBezTo>
                <a:cubicBezTo>
                  <a:pt x="114162" y="10140"/>
                  <a:pt x="114244" y="10072"/>
                  <a:pt x="114257" y="9963"/>
                </a:cubicBezTo>
                <a:cubicBezTo>
                  <a:pt x="114244" y="9854"/>
                  <a:pt x="114190" y="9773"/>
                  <a:pt x="114081" y="9773"/>
                </a:cubicBezTo>
                <a:cubicBezTo>
                  <a:pt x="114073" y="9772"/>
                  <a:pt x="114065" y="9771"/>
                  <a:pt x="114057" y="9771"/>
                </a:cubicBezTo>
                <a:close/>
                <a:moveTo>
                  <a:pt x="29605" y="9623"/>
                </a:moveTo>
                <a:lnTo>
                  <a:pt x="29795" y="9963"/>
                </a:lnTo>
                <a:lnTo>
                  <a:pt x="29442" y="10167"/>
                </a:lnTo>
                <a:lnTo>
                  <a:pt x="29265" y="9800"/>
                </a:lnTo>
                <a:lnTo>
                  <a:pt x="29605" y="9623"/>
                </a:lnTo>
                <a:close/>
                <a:moveTo>
                  <a:pt x="62172" y="9623"/>
                </a:moveTo>
                <a:lnTo>
                  <a:pt x="62376" y="9963"/>
                </a:lnTo>
                <a:lnTo>
                  <a:pt x="62009" y="10167"/>
                </a:lnTo>
                <a:cubicBezTo>
                  <a:pt x="61954" y="10058"/>
                  <a:pt x="61887" y="9922"/>
                  <a:pt x="61832" y="9800"/>
                </a:cubicBezTo>
                <a:lnTo>
                  <a:pt x="62172" y="9623"/>
                </a:lnTo>
                <a:close/>
                <a:moveTo>
                  <a:pt x="17834" y="9650"/>
                </a:moveTo>
                <a:lnTo>
                  <a:pt x="18024" y="9990"/>
                </a:lnTo>
                <a:lnTo>
                  <a:pt x="17671" y="10194"/>
                </a:lnTo>
                <a:lnTo>
                  <a:pt x="17481" y="9827"/>
                </a:lnTo>
                <a:lnTo>
                  <a:pt x="17834" y="9650"/>
                </a:lnTo>
                <a:close/>
                <a:moveTo>
                  <a:pt x="50401" y="9650"/>
                </a:moveTo>
                <a:lnTo>
                  <a:pt x="50591" y="9990"/>
                </a:lnTo>
                <a:lnTo>
                  <a:pt x="50238" y="10194"/>
                </a:lnTo>
                <a:lnTo>
                  <a:pt x="50048" y="9827"/>
                </a:lnTo>
                <a:lnTo>
                  <a:pt x="50401" y="9650"/>
                </a:lnTo>
                <a:close/>
                <a:moveTo>
                  <a:pt x="82968" y="9650"/>
                </a:moveTo>
                <a:cubicBezTo>
                  <a:pt x="83036" y="9759"/>
                  <a:pt x="83104" y="9882"/>
                  <a:pt x="83158" y="9990"/>
                </a:cubicBezTo>
                <a:lnTo>
                  <a:pt x="82805" y="10208"/>
                </a:lnTo>
                <a:lnTo>
                  <a:pt x="82615" y="9827"/>
                </a:lnTo>
                <a:lnTo>
                  <a:pt x="82968" y="9650"/>
                </a:lnTo>
                <a:close/>
                <a:moveTo>
                  <a:pt x="73943" y="9596"/>
                </a:moveTo>
                <a:lnTo>
                  <a:pt x="74147" y="9977"/>
                </a:lnTo>
                <a:cubicBezTo>
                  <a:pt x="73970" y="9990"/>
                  <a:pt x="73821" y="10072"/>
                  <a:pt x="73725" y="10221"/>
                </a:cubicBezTo>
                <a:cubicBezTo>
                  <a:pt x="73753" y="10045"/>
                  <a:pt x="73671" y="9882"/>
                  <a:pt x="73535" y="9773"/>
                </a:cubicBezTo>
                <a:lnTo>
                  <a:pt x="73943" y="9596"/>
                </a:lnTo>
                <a:close/>
                <a:moveTo>
                  <a:pt x="107774" y="9433"/>
                </a:moveTo>
                <a:cubicBezTo>
                  <a:pt x="107557" y="9433"/>
                  <a:pt x="107380" y="9610"/>
                  <a:pt x="107380" y="9827"/>
                </a:cubicBezTo>
                <a:cubicBezTo>
                  <a:pt x="107380" y="10045"/>
                  <a:pt x="107557" y="10221"/>
                  <a:pt x="107774" y="10221"/>
                </a:cubicBezTo>
                <a:cubicBezTo>
                  <a:pt x="107978" y="10221"/>
                  <a:pt x="108155" y="10045"/>
                  <a:pt x="108168" y="9841"/>
                </a:cubicBezTo>
                <a:cubicBezTo>
                  <a:pt x="108168" y="9623"/>
                  <a:pt x="107991" y="9433"/>
                  <a:pt x="107774" y="9433"/>
                </a:cubicBezTo>
                <a:close/>
                <a:moveTo>
                  <a:pt x="71197" y="9691"/>
                </a:moveTo>
                <a:lnTo>
                  <a:pt x="71388" y="10031"/>
                </a:lnTo>
                <a:lnTo>
                  <a:pt x="71034" y="10235"/>
                </a:lnTo>
                <a:lnTo>
                  <a:pt x="70844" y="9854"/>
                </a:lnTo>
                <a:lnTo>
                  <a:pt x="71197" y="9691"/>
                </a:lnTo>
                <a:close/>
                <a:moveTo>
                  <a:pt x="15102" y="9718"/>
                </a:moveTo>
                <a:lnTo>
                  <a:pt x="15306" y="10058"/>
                </a:lnTo>
                <a:lnTo>
                  <a:pt x="14939" y="10262"/>
                </a:lnTo>
                <a:lnTo>
                  <a:pt x="14749" y="9882"/>
                </a:lnTo>
                <a:lnTo>
                  <a:pt x="15102" y="9718"/>
                </a:lnTo>
                <a:close/>
                <a:moveTo>
                  <a:pt x="1890" y="9773"/>
                </a:moveTo>
                <a:cubicBezTo>
                  <a:pt x="1754" y="9773"/>
                  <a:pt x="1646" y="9882"/>
                  <a:pt x="1646" y="10031"/>
                </a:cubicBezTo>
                <a:cubicBezTo>
                  <a:pt x="1646" y="10153"/>
                  <a:pt x="1754" y="10262"/>
                  <a:pt x="1890" y="10262"/>
                </a:cubicBezTo>
                <a:cubicBezTo>
                  <a:pt x="1898" y="10263"/>
                  <a:pt x="1906" y="10263"/>
                  <a:pt x="1913" y="10263"/>
                </a:cubicBezTo>
                <a:cubicBezTo>
                  <a:pt x="2038" y="10263"/>
                  <a:pt x="2135" y="10159"/>
                  <a:pt x="2135" y="10017"/>
                </a:cubicBezTo>
                <a:cubicBezTo>
                  <a:pt x="2149" y="9882"/>
                  <a:pt x="2026" y="9773"/>
                  <a:pt x="1890" y="9773"/>
                </a:cubicBezTo>
                <a:close/>
                <a:moveTo>
                  <a:pt x="26914" y="9705"/>
                </a:moveTo>
                <a:cubicBezTo>
                  <a:pt x="26938" y="9838"/>
                  <a:pt x="27005" y="9961"/>
                  <a:pt x="27116" y="10044"/>
                </a:cubicBezTo>
                <a:lnTo>
                  <a:pt x="27116" y="10044"/>
                </a:lnTo>
                <a:cubicBezTo>
                  <a:pt x="27126" y="10044"/>
                  <a:pt x="27135" y="10044"/>
                  <a:pt x="27145" y="10045"/>
                </a:cubicBezTo>
                <a:lnTo>
                  <a:pt x="27213" y="10085"/>
                </a:lnTo>
                <a:cubicBezTo>
                  <a:pt x="27224" y="10090"/>
                  <a:pt x="27236" y="10095"/>
                  <a:pt x="27247" y="10101"/>
                </a:cubicBezTo>
                <a:lnTo>
                  <a:pt x="27247" y="10101"/>
                </a:lnTo>
                <a:cubicBezTo>
                  <a:pt x="27245" y="10100"/>
                  <a:pt x="27242" y="10100"/>
                  <a:pt x="27240" y="10099"/>
                </a:cubicBezTo>
                <a:lnTo>
                  <a:pt x="27158" y="10072"/>
                </a:lnTo>
                <a:cubicBezTo>
                  <a:pt x="27144" y="10063"/>
                  <a:pt x="27130" y="10054"/>
                  <a:pt x="27116" y="10044"/>
                </a:cubicBezTo>
                <a:lnTo>
                  <a:pt x="27116" y="10044"/>
                </a:lnTo>
                <a:cubicBezTo>
                  <a:pt x="27114" y="10044"/>
                  <a:pt x="27112" y="10044"/>
                  <a:pt x="27111" y="10044"/>
                </a:cubicBezTo>
                <a:cubicBezTo>
                  <a:pt x="26934" y="10044"/>
                  <a:pt x="26772" y="10135"/>
                  <a:pt x="26688" y="10291"/>
                </a:cubicBezTo>
                <a:lnTo>
                  <a:pt x="26688" y="10291"/>
                </a:lnTo>
                <a:cubicBezTo>
                  <a:pt x="26692" y="10144"/>
                  <a:pt x="26614" y="9992"/>
                  <a:pt x="26492" y="9895"/>
                </a:cubicBezTo>
                <a:lnTo>
                  <a:pt x="26914" y="9705"/>
                </a:lnTo>
                <a:close/>
                <a:moveTo>
                  <a:pt x="35898" y="9718"/>
                </a:moveTo>
                <a:lnTo>
                  <a:pt x="36102" y="10085"/>
                </a:lnTo>
                <a:lnTo>
                  <a:pt x="35749" y="10303"/>
                </a:lnTo>
                <a:lnTo>
                  <a:pt x="35735" y="10303"/>
                </a:lnTo>
                <a:cubicBezTo>
                  <a:pt x="35681" y="10194"/>
                  <a:pt x="35613" y="10045"/>
                  <a:pt x="35545" y="9909"/>
                </a:cubicBezTo>
                <a:cubicBezTo>
                  <a:pt x="35613" y="9895"/>
                  <a:pt x="35667" y="9868"/>
                  <a:pt x="35735" y="9841"/>
                </a:cubicBezTo>
                <a:cubicBezTo>
                  <a:pt x="35789" y="9814"/>
                  <a:pt x="35844" y="9773"/>
                  <a:pt x="35898" y="9718"/>
                </a:cubicBezTo>
                <a:close/>
                <a:moveTo>
                  <a:pt x="7372" y="9487"/>
                </a:moveTo>
                <a:cubicBezTo>
                  <a:pt x="7138" y="9487"/>
                  <a:pt x="6947" y="9685"/>
                  <a:pt x="6960" y="9922"/>
                </a:cubicBezTo>
                <a:cubicBezTo>
                  <a:pt x="6960" y="10132"/>
                  <a:pt x="7140" y="10308"/>
                  <a:pt x="7356" y="10308"/>
                </a:cubicBezTo>
                <a:cubicBezTo>
                  <a:pt x="7378" y="10308"/>
                  <a:pt x="7400" y="10307"/>
                  <a:pt x="7422" y="10303"/>
                </a:cubicBezTo>
                <a:cubicBezTo>
                  <a:pt x="7681" y="10289"/>
                  <a:pt x="7844" y="10031"/>
                  <a:pt x="7762" y="9800"/>
                </a:cubicBezTo>
                <a:cubicBezTo>
                  <a:pt x="7722" y="9678"/>
                  <a:pt x="7601" y="9597"/>
                  <a:pt x="7519" y="9489"/>
                </a:cubicBezTo>
                <a:lnTo>
                  <a:pt x="7519" y="9489"/>
                </a:lnTo>
                <a:cubicBezTo>
                  <a:pt x="7514" y="9489"/>
                  <a:pt x="7509" y="9488"/>
                  <a:pt x="7504" y="9487"/>
                </a:cubicBezTo>
                <a:lnTo>
                  <a:pt x="7395" y="9487"/>
                </a:lnTo>
                <a:cubicBezTo>
                  <a:pt x="7387" y="9487"/>
                  <a:pt x="7380" y="9487"/>
                  <a:pt x="7372" y="9487"/>
                </a:cubicBezTo>
                <a:close/>
                <a:moveTo>
                  <a:pt x="4622" y="9596"/>
                </a:moveTo>
                <a:cubicBezTo>
                  <a:pt x="4432" y="9596"/>
                  <a:pt x="4269" y="9759"/>
                  <a:pt x="4255" y="9950"/>
                </a:cubicBezTo>
                <a:cubicBezTo>
                  <a:pt x="4255" y="10153"/>
                  <a:pt x="4418" y="10317"/>
                  <a:pt x="4609" y="10317"/>
                </a:cubicBezTo>
                <a:cubicBezTo>
                  <a:pt x="4813" y="10317"/>
                  <a:pt x="4976" y="10153"/>
                  <a:pt x="4976" y="9963"/>
                </a:cubicBezTo>
                <a:cubicBezTo>
                  <a:pt x="4976" y="9773"/>
                  <a:pt x="4826" y="9610"/>
                  <a:pt x="4622" y="9596"/>
                </a:cubicBezTo>
                <a:close/>
                <a:moveTo>
                  <a:pt x="111362" y="9718"/>
                </a:moveTo>
                <a:cubicBezTo>
                  <a:pt x="111186" y="9718"/>
                  <a:pt x="111036" y="9854"/>
                  <a:pt x="111036" y="10017"/>
                </a:cubicBezTo>
                <a:cubicBezTo>
                  <a:pt x="111036" y="10194"/>
                  <a:pt x="111172" y="10317"/>
                  <a:pt x="111349" y="10317"/>
                </a:cubicBezTo>
                <a:lnTo>
                  <a:pt x="111349" y="10330"/>
                </a:lnTo>
                <a:cubicBezTo>
                  <a:pt x="111512" y="10330"/>
                  <a:pt x="111648" y="10208"/>
                  <a:pt x="111648" y="10045"/>
                </a:cubicBezTo>
                <a:cubicBezTo>
                  <a:pt x="111661" y="9868"/>
                  <a:pt x="111525" y="9732"/>
                  <a:pt x="111362" y="9718"/>
                </a:cubicBezTo>
                <a:close/>
                <a:moveTo>
                  <a:pt x="114896" y="10099"/>
                </a:moveTo>
                <a:cubicBezTo>
                  <a:pt x="114869" y="10099"/>
                  <a:pt x="114801" y="10153"/>
                  <a:pt x="114801" y="10194"/>
                </a:cubicBezTo>
                <a:cubicBezTo>
                  <a:pt x="114801" y="10221"/>
                  <a:pt x="114856" y="10276"/>
                  <a:pt x="114896" y="10344"/>
                </a:cubicBezTo>
                <a:cubicBezTo>
                  <a:pt x="114937" y="10276"/>
                  <a:pt x="114991" y="10235"/>
                  <a:pt x="114991" y="10208"/>
                </a:cubicBezTo>
                <a:cubicBezTo>
                  <a:pt x="114978" y="10153"/>
                  <a:pt x="114937" y="10126"/>
                  <a:pt x="114896" y="10099"/>
                </a:cubicBezTo>
                <a:close/>
                <a:moveTo>
                  <a:pt x="101005" y="9746"/>
                </a:moveTo>
                <a:lnTo>
                  <a:pt x="101223" y="10113"/>
                </a:lnTo>
                <a:cubicBezTo>
                  <a:pt x="101073" y="10140"/>
                  <a:pt x="100883" y="10181"/>
                  <a:pt x="100842" y="10398"/>
                </a:cubicBezTo>
                <a:cubicBezTo>
                  <a:pt x="100788" y="10221"/>
                  <a:pt x="100801" y="10017"/>
                  <a:pt x="100624" y="9936"/>
                </a:cubicBezTo>
                <a:lnTo>
                  <a:pt x="101005" y="9746"/>
                </a:lnTo>
                <a:close/>
                <a:moveTo>
                  <a:pt x="56694" y="9773"/>
                </a:moveTo>
                <a:lnTo>
                  <a:pt x="56898" y="10140"/>
                </a:lnTo>
                <a:cubicBezTo>
                  <a:pt x="56768" y="10179"/>
                  <a:pt x="56587" y="10206"/>
                  <a:pt x="56537" y="10411"/>
                </a:cubicBezTo>
                <a:lnTo>
                  <a:pt x="56537" y="10411"/>
                </a:lnTo>
                <a:cubicBezTo>
                  <a:pt x="56491" y="10242"/>
                  <a:pt x="56495" y="10053"/>
                  <a:pt x="56327" y="9963"/>
                </a:cubicBezTo>
                <a:lnTo>
                  <a:pt x="56694" y="9773"/>
                </a:lnTo>
                <a:close/>
                <a:moveTo>
                  <a:pt x="26688" y="10291"/>
                </a:moveTo>
                <a:lnTo>
                  <a:pt x="26688" y="10291"/>
                </a:lnTo>
                <a:cubicBezTo>
                  <a:pt x="26687" y="10309"/>
                  <a:pt x="26685" y="10326"/>
                  <a:pt x="26683" y="10344"/>
                </a:cubicBezTo>
                <a:lnTo>
                  <a:pt x="26655" y="10412"/>
                </a:lnTo>
                <a:cubicBezTo>
                  <a:pt x="26651" y="10418"/>
                  <a:pt x="26646" y="10424"/>
                  <a:pt x="26642" y="10430"/>
                </a:cubicBezTo>
                <a:lnTo>
                  <a:pt x="26642" y="10430"/>
                </a:lnTo>
                <a:cubicBezTo>
                  <a:pt x="26642" y="10419"/>
                  <a:pt x="26642" y="10408"/>
                  <a:pt x="26642" y="10398"/>
                </a:cubicBezTo>
                <a:lnTo>
                  <a:pt x="26669" y="10330"/>
                </a:lnTo>
                <a:cubicBezTo>
                  <a:pt x="26675" y="10317"/>
                  <a:pt x="26681" y="10304"/>
                  <a:pt x="26688" y="10291"/>
                </a:cubicBezTo>
                <a:close/>
                <a:moveTo>
                  <a:pt x="65706" y="9800"/>
                </a:moveTo>
                <a:lnTo>
                  <a:pt x="65964" y="10181"/>
                </a:lnTo>
                <a:cubicBezTo>
                  <a:pt x="65946" y="10178"/>
                  <a:pt x="65929" y="10177"/>
                  <a:pt x="65911" y="10177"/>
                </a:cubicBezTo>
                <a:cubicBezTo>
                  <a:pt x="65742" y="10177"/>
                  <a:pt x="65593" y="10292"/>
                  <a:pt x="65556" y="10452"/>
                </a:cubicBezTo>
                <a:cubicBezTo>
                  <a:pt x="65556" y="10398"/>
                  <a:pt x="65543" y="10357"/>
                  <a:pt x="65529" y="10303"/>
                </a:cubicBezTo>
                <a:cubicBezTo>
                  <a:pt x="65475" y="10194"/>
                  <a:pt x="65407" y="10072"/>
                  <a:pt x="65366" y="9963"/>
                </a:cubicBezTo>
                <a:lnTo>
                  <a:pt x="65706" y="9800"/>
                </a:lnTo>
                <a:close/>
                <a:moveTo>
                  <a:pt x="108590" y="9705"/>
                </a:moveTo>
                <a:cubicBezTo>
                  <a:pt x="108386" y="9705"/>
                  <a:pt x="108223" y="9868"/>
                  <a:pt x="108223" y="10072"/>
                </a:cubicBezTo>
                <a:cubicBezTo>
                  <a:pt x="108223" y="10276"/>
                  <a:pt x="108386" y="10452"/>
                  <a:pt x="108603" y="10452"/>
                </a:cubicBezTo>
                <a:cubicBezTo>
                  <a:pt x="108807" y="10452"/>
                  <a:pt x="108970" y="10276"/>
                  <a:pt x="108970" y="10085"/>
                </a:cubicBezTo>
                <a:cubicBezTo>
                  <a:pt x="108970" y="9868"/>
                  <a:pt x="108793" y="9705"/>
                  <a:pt x="108590" y="9705"/>
                </a:cubicBezTo>
                <a:close/>
                <a:moveTo>
                  <a:pt x="33220" y="9814"/>
                </a:moveTo>
                <a:cubicBezTo>
                  <a:pt x="33232" y="9967"/>
                  <a:pt x="33326" y="10111"/>
                  <a:pt x="33467" y="10181"/>
                </a:cubicBezTo>
                <a:lnTo>
                  <a:pt x="33467" y="10181"/>
                </a:lnTo>
                <a:cubicBezTo>
                  <a:pt x="33485" y="10184"/>
                  <a:pt x="33502" y="10189"/>
                  <a:pt x="33519" y="10194"/>
                </a:cubicBezTo>
                <a:lnTo>
                  <a:pt x="33513" y="10201"/>
                </a:lnTo>
                <a:lnTo>
                  <a:pt x="33513" y="10201"/>
                </a:lnTo>
                <a:cubicBezTo>
                  <a:pt x="33497" y="10195"/>
                  <a:pt x="33482" y="10189"/>
                  <a:pt x="33467" y="10181"/>
                </a:cubicBezTo>
                <a:lnTo>
                  <a:pt x="33467" y="10181"/>
                </a:lnTo>
                <a:cubicBezTo>
                  <a:pt x="33440" y="10176"/>
                  <a:pt x="33413" y="10174"/>
                  <a:pt x="33386" y="10174"/>
                </a:cubicBezTo>
                <a:cubicBezTo>
                  <a:pt x="33222" y="10174"/>
                  <a:pt x="33064" y="10262"/>
                  <a:pt x="32981" y="10404"/>
                </a:cubicBezTo>
                <a:lnTo>
                  <a:pt x="32981" y="10404"/>
                </a:lnTo>
                <a:cubicBezTo>
                  <a:pt x="32980" y="10420"/>
                  <a:pt x="32978" y="10436"/>
                  <a:pt x="32976" y="10452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9" y="10476"/>
                  <a:pt x="32962" y="10459"/>
                  <a:pt x="32962" y="10439"/>
                </a:cubicBezTo>
                <a:cubicBezTo>
                  <a:pt x="32968" y="10427"/>
                  <a:pt x="32974" y="10415"/>
                  <a:pt x="32981" y="10404"/>
                </a:cubicBezTo>
                <a:lnTo>
                  <a:pt x="32981" y="10404"/>
                </a:lnTo>
                <a:cubicBezTo>
                  <a:pt x="32988" y="10244"/>
                  <a:pt x="32909" y="10090"/>
                  <a:pt x="32786" y="10004"/>
                </a:cubicBezTo>
                <a:lnTo>
                  <a:pt x="33220" y="9814"/>
                </a:lnTo>
                <a:close/>
                <a:moveTo>
                  <a:pt x="2728" y="9976"/>
                </a:moveTo>
                <a:cubicBezTo>
                  <a:pt x="2721" y="9976"/>
                  <a:pt x="2713" y="9976"/>
                  <a:pt x="2706" y="9977"/>
                </a:cubicBezTo>
                <a:cubicBezTo>
                  <a:pt x="2556" y="9977"/>
                  <a:pt x="2434" y="10099"/>
                  <a:pt x="2434" y="10262"/>
                </a:cubicBezTo>
                <a:cubicBezTo>
                  <a:pt x="2434" y="10425"/>
                  <a:pt x="2570" y="10548"/>
                  <a:pt x="2733" y="10548"/>
                </a:cubicBezTo>
                <a:cubicBezTo>
                  <a:pt x="2883" y="10548"/>
                  <a:pt x="3005" y="10412"/>
                  <a:pt x="3005" y="10262"/>
                </a:cubicBezTo>
                <a:cubicBezTo>
                  <a:pt x="3005" y="10107"/>
                  <a:pt x="2881" y="9976"/>
                  <a:pt x="2728" y="9976"/>
                </a:cubicBezTo>
                <a:close/>
                <a:moveTo>
                  <a:pt x="112178" y="9990"/>
                </a:moveTo>
                <a:cubicBezTo>
                  <a:pt x="112015" y="9990"/>
                  <a:pt x="111892" y="10113"/>
                  <a:pt x="111906" y="10276"/>
                </a:cubicBezTo>
                <a:cubicBezTo>
                  <a:pt x="111906" y="10425"/>
                  <a:pt x="112028" y="10548"/>
                  <a:pt x="112178" y="10548"/>
                </a:cubicBezTo>
                <a:cubicBezTo>
                  <a:pt x="112327" y="10534"/>
                  <a:pt x="112450" y="10412"/>
                  <a:pt x="112450" y="10262"/>
                </a:cubicBezTo>
                <a:cubicBezTo>
                  <a:pt x="112450" y="10113"/>
                  <a:pt x="112327" y="9990"/>
                  <a:pt x="112178" y="9990"/>
                </a:cubicBezTo>
                <a:close/>
                <a:moveTo>
                  <a:pt x="84830" y="10561"/>
                </a:moveTo>
                <a:cubicBezTo>
                  <a:pt x="84833" y="10561"/>
                  <a:pt x="84835" y="10561"/>
                  <a:pt x="84837" y="10561"/>
                </a:cubicBezTo>
                <a:lnTo>
                  <a:pt x="84837" y="10561"/>
                </a:lnTo>
                <a:cubicBezTo>
                  <a:pt x="84839" y="10561"/>
                  <a:pt x="84842" y="10561"/>
                  <a:pt x="84844" y="10561"/>
                </a:cubicBezTo>
                <a:close/>
                <a:moveTo>
                  <a:pt x="105857" y="9759"/>
                </a:moveTo>
                <a:cubicBezTo>
                  <a:pt x="105640" y="9773"/>
                  <a:pt x="105463" y="9950"/>
                  <a:pt x="105463" y="10181"/>
                </a:cubicBezTo>
                <a:lnTo>
                  <a:pt x="105477" y="10167"/>
                </a:lnTo>
                <a:cubicBezTo>
                  <a:pt x="105477" y="10390"/>
                  <a:pt x="105641" y="10562"/>
                  <a:pt x="105860" y="10562"/>
                </a:cubicBezTo>
                <a:cubicBezTo>
                  <a:pt x="105868" y="10562"/>
                  <a:pt x="105876" y="10562"/>
                  <a:pt x="105885" y="10561"/>
                </a:cubicBezTo>
                <a:cubicBezTo>
                  <a:pt x="106102" y="10561"/>
                  <a:pt x="106279" y="10384"/>
                  <a:pt x="106279" y="10167"/>
                </a:cubicBezTo>
                <a:cubicBezTo>
                  <a:pt x="106279" y="9936"/>
                  <a:pt x="106089" y="9759"/>
                  <a:pt x="105857" y="9759"/>
                </a:cubicBezTo>
                <a:close/>
                <a:moveTo>
                  <a:pt x="5460" y="9826"/>
                </a:moveTo>
                <a:cubicBezTo>
                  <a:pt x="5453" y="9826"/>
                  <a:pt x="5445" y="9827"/>
                  <a:pt x="5438" y="9827"/>
                </a:cubicBezTo>
                <a:cubicBezTo>
                  <a:pt x="5234" y="9827"/>
                  <a:pt x="5071" y="9990"/>
                  <a:pt x="5071" y="10194"/>
                </a:cubicBezTo>
                <a:cubicBezTo>
                  <a:pt x="5057" y="10398"/>
                  <a:pt x="5234" y="10575"/>
                  <a:pt x="5451" y="10575"/>
                </a:cubicBezTo>
                <a:cubicBezTo>
                  <a:pt x="5642" y="10575"/>
                  <a:pt x="5818" y="10398"/>
                  <a:pt x="5818" y="10208"/>
                </a:cubicBezTo>
                <a:cubicBezTo>
                  <a:pt x="5818" y="9998"/>
                  <a:pt x="5654" y="9826"/>
                  <a:pt x="5460" y="9826"/>
                </a:cubicBezTo>
                <a:close/>
                <a:moveTo>
                  <a:pt x="109409" y="10003"/>
                </a:moveTo>
                <a:cubicBezTo>
                  <a:pt x="109217" y="10003"/>
                  <a:pt x="109079" y="10161"/>
                  <a:pt x="109079" y="10344"/>
                </a:cubicBezTo>
                <a:cubicBezTo>
                  <a:pt x="109065" y="10534"/>
                  <a:pt x="109215" y="10697"/>
                  <a:pt x="109419" y="10697"/>
                </a:cubicBezTo>
                <a:cubicBezTo>
                  <a:pt x="109426" y="10698"/>
                  <a:pt x="109433" y="10698"/>
                  <a:pt x="109441" y="10698"/>
                </a:cubicBezTo>
                <a:cubicBezTo>
                  <a:pt x="109621" y="10698"/>
                  <a:pt x="109772" y="10540"/>
                  <a:pt x="109772" y="10357"/>
                </a:cubicBezTo>
                <a:cubicBezTo>
                  <a:pt x="109772" y="10167"/>
                  <a:pt x="109623" y="10004"/>
                  <a:pt x="109432" y="10004"/>
                </a:cubicBezTo>
                <a:cubicBezTo>
                  <a:pt x="109424" y="10003"/>
                  <a:pt x="109416" y="10003"/>
                  <a:pt x="109409" y="10003"/>
                </a:cubicBezTo>
                <a:close/>
                <a:moveTo>
                  <a:pt x="789" y="10439"/>
                </a:moveTo>
                <a:cubicBezTo>
                  <a:pt x="749" y="10493"/>
                  <a:pt x="681" y="10548"/>
                  <a:pt x="694" y="10616"/>
                </a:cubicBezTo>
                <a:cubicBezTo>
                  <a:pt x="694" y="10666"/>
                  <a:pt x="764" y="10739"/>
                  <a:pt x="796" y="10739"/>
                </a:cubicBezTo>
                <a:cubicBezTo>
                  <a:pt x="799" y="10739"/>
                  <a:pt x="801" y="10739"/>
                  <a:pt x="803" y="10738"/>
                </a:cubicBezTo>
                <a:cubicBezTo>
                  <a:pt x="871" y="10724"/>
                  <a:pt x="925" y="10684"/>
                  <a:pt x="952" y="10616"/>
                </a:cubicBezTo>
                <a:cubicBezTo>
                  <a:pt x="966" y="10561"/>
                  <a:pt x="898" y="10507"/>
                  <a:pt x="857" y="10452"/>
                </a:cubicBezTo>
                <a:lnTo>
                  <a:pt x="789" y="10439"/>
                </a:lnTo>
                <a:close/>
                <a:moveTo>
                  <a:pt x="112993" y="10303"/>
                </a:moveTo>
                <a:cubicBezTo>
                  <a:pt x="112871" y="10317"/>
                  <a:pt x="112776" y="10412"/>
                  <a:pt x="112776" y="10534"/>
                </a:cubicBezTo>
                <a:cubicBezTo>
                  <a:pt x="112762" y="10656"/>
                  <a:pt x="112871" y="10765"/>
                  <a:pt x="113007" y="10765"/>
                </a:cubicBezTo>
                <a:cubicBezTo>
                  <a:pt x="113129" y="10765"/>
                  <a:pt x="113238" y="10656"/>
                  <a:pt x="113224" y="10534"/>
                </a:cubicBezTo>
                <a:cubicBezTo>
                  <a:pt x="113224" y="10398"/>
                  <a:pt x="113116" y="10303"/>
                  <a:pt x="112993" y="10303"/>
                </a:cubicBezTo>
                <a:close/>
                <a:moveTo>
                  <a:pt x="64863" y="10792"/>
                </a:moveTo>
                <a:cubicBezTo>
                  <a:pt x="64866" y="10792"/>
                  <a:pt x="64868" y="10792"/>
                  <a:pt x="64870" y="10792"/>
                </a:cubicBezTo>
                <a:lnTo>
                  <a:pt x="64870" y="10792"/>
                </a:lnTo>
                <a:cubicBezTo>
                  <a:pt x="64872" y="10792"/>
                  <a:pt x="64875" y="10792"/>
                  <a:pt x="64877" y="10792"/>
                </a:cubicBezTo>
                <a:close/>
                <a:moveTo>
                  <a:pt x="76607" y="10792"/>
                </a:moveTo>
                <a:cubicBezTo>
                  <a:pt x="76609" y="10792"/>
                  <a:pt x="76611" y="10792"/>
                  <a:pt x="76614" y="10792"/>
                </a:cubicBezTo>
                <a:lnTo>
                  <a:pt x="76614" y="10792"/>
                </a:lnTo>
                <a:cubicBezTo>
                  <a:pt x="76616" y="10792"/>
                  <a:pt x="76618" y="10792"/>
                  <a:pt x="76621" y="10792"/>
                </a:cubicBezTo>
                <a:close/>
                <a:moveTo>
                  <a:pt x="106689" y="10030"/>
                </a:moveTo>
                <a:cubicBezTo>
                  <a:pt x="106470" y="10030"/>
                  <a:pt x="106306" y="10203"/>
                  <a:pt x="106306" y="10425"/>
                </a:cubicBezTo>
                <a:cubicBezTo>
                  <a:pt x="106306" y="10629"/>
                  <a:pt x="106483" y="10806"/>
                  <a:pt x="106687" y="10819"/>
                </a:cubicBezTo>
                <a:cubicBezTo>
                  <a:pt x="106904" y="10819"/>
                  <a:pt x="107094" y="10643"/>
                  <a:pt x="107094" y="10425"/>
                </a:cubicBezTo>
                <a:cubicBezTo>
                  <a:pt x="107094" y="10208"/>
                  <a:pt x="106918" y="10031"/>
                  <a:pt x="106714" y="10031"/>
                </a:cubicBezTo>
                <a:cubicBezTo>
                  <a:pt x="106705" y="10031"/>
                  <a:pt x="106697" y="10030"/>
                  <a:pt x="106689" y="10030"/>
                </a:cubicBezTo>
                <a:close/>
                <a:moveTo>
                  <a:pt x="3535" y="10221"/>
                </a:moveTo>
                <a:cubicBezTo>
                  <a:pt x="3372" y="10221"/>
                  <a:pt x="3236" y="10371"/>
                  <a:pt x="3236" y="10534"/>
                </a:cubicBezTo>
                <a:cubicBezTo>
                  <a:pt x="3236" y="10703"/>
                  <a:pt x="3360" y="10834"/>
                  <a:pt x="3524" y="10834"/>
                </a:cubicBezTo>
                <a:cubicBezTo>
                  <a:pt x="3532" y="10834"/>
                  <a:pt x="3540" y="10834"/>
                  <a:pt x="3549" y="10833"/>
                </a:cubicBezTo>
                <a:cubicBezTo>
                  <a:pt x="3712" y="10833"/>
                  <a:pt x="3848" y="10697"/>
                  <a:pt x="3848" y="10534"/>
                </a:cubicBezTo>
                <a:cubicBezTo>
                  <a:pt x="3861" y="10357"/>
                  <a:pt x="3712" y="10221"/>
                  <a:pt x="3535" y="10221"/>
                </a:cubicBezTo>
                <a:close/>
                <a:moveTo>
                  <a:pt x="6267" y="10099"/>
                </a:moveTo>
                <a:cubicBezTo>
                  <a:pt x="6063" y="10099"/>
                  <a:pt x="5886" y="10262"/>
                  <a:pt x="5886" y="10466"/>
                </a:cubicBezTo>
                <a:cubicBezTo>
                  <a:pt x="5873" y="10684"/>
                  <a:pt x="6050" y="10860"/>
                  <a:pt x="6267" y="10860"/>
                </a:cubicBezTo>
                <a:cubicBezTo>
                  <a:pt x="6471" y="10860"/>
                  <a:pt x="6634" y="10697"/>
                  <a:pt x="6648" y="10493"/>
                </a:cubicBezTo>
                <a:cubicBezTo>
                  <a:pt x="6648" y="10276"/>
                  <a:pt x="6484" y="10099"/>
                  <a:pt x="6281" y="10099"/>
                </a:cubicBezTo>
                <a:close/>
                <a:moveTo>
                  <a:pt x="94997" y="10017"/>
                </a:moveTo>
                <a:cubicBezTo>
                  <a:pt x="94956" y="10031"/>
                  <a:pt x="94902" y="10031"/>
                  <a:pt x="94848" y="10045"/>
                </a:cubicBezTo>
                <a:cubicBezTo>
                  <a:pt x="94644" y="10072"/>
                  <a:pt x="94494" y="10262"/>
                  <a:pt x="94508" y="10466"/>
                </a:cubicBezTo>
                <a:cubicBezTo>
                  <a:pt x="94522" y="10684"/>
                  <a:pt x="94685" y="10847"/>
                  <a:pt x="94902" y="10860"/>
                </a:cubicBezTo>
                <a:cubicBezTo>
                  <a:pt x="94911" y="10861"/>
                  <a:pt x="94919" y="10861"/>
                  <a:pt x="94928" y="10861"/>
                </a:cubicBezTo>
                <a:cubicBezTo>
                  <a:pt x="95122" y="10861"/>
                  <a:pt x="95297" y="10715"/>
                  <a:pt x="95323" y="10507"/>
                </a:cubicBezTo>
                <a:cubicBezTo>
                  <a:pt x="95364" y="10317"/>
                  <a:pt x="95256" y="10126"/>
                  <a:pt x="95079" y="10045"/>
                </a:cubicBezTo>
                <a:lnTo>
                  <a:pt x="94997" y="10017"/>
                </a:lnTo>
                <a:close/>
                <a:moveTo>
                  <a:pt x="110248" y="10276"/>
                </a:moveTo>
                <a:cubicBezTo>
                  <a:pt x="110071" y="10276"/>
                  <a:pt x="109935" y="10412"/>
                  <a:pt x="109935" y="10588"/>
                </a:cubicBezTo>
                <a:cubicBezTo>
                  <a:pt x="109922" y="10765"/>
                  <a:pt x="110071" y="10915"/>
                  <a:pt x="110248" y="10915"/>
                </a:cubicBezTo>
                <a:cubicBezTo>
                  <a:pt x="110424" y="10915"/>
                  <a:pt x="110560" y="10779"/>
                  <a:pt x="110560" y="10602"/>
                </a:cubicBezTo>
                <a:cubicBezTo>
                  <a:pt x="110574" y="10425"/>
                  <a:pt x="110424" y="10276"/>
                  <a:pt x="110248" y="10276"/>
                </a:cubicBezTo>
                <a:close/>
                <a:moveTo>
                  <a:pt x="114652" y="10942"/>
                </a:moveTo>
                <a:cubicBezTo>
                  <a:pt x="114654" y="10942"/>
                  <a:pt x="114656" y="10942"/>
                  <a:pt x="114658" y="10942"/>
                </a:cubicBezTo>
                <a:lnTo>
                  <a:pt x="114658" y="10942"/>
                </a:lnTo>
                <a:cubicBezTo>
                  <a:pt x="114661" y="10942"/>
                  <a:pt x="114663" y="10942"/>
                  <a:pt x="114665" y="10942"/>
                </a:cubicBezTo>
                <a:close/>
                <a:moveTo>
                  <a:pt x="80450" y="10126"/>
                </a:moveTo>
                <a:cubicBezTo>
                  <a:pt x="80442" y="10126"/>
                  <a:pt x="80434" y="10126"/>
                  <a:pt x="80426" y="10126"/>
                </a:cubicBezTo>
                <a:cubicBezTo>
                  <a:pt x="80195" y="10126"/>
                  <a:pt x="80019" y="10303"/>
                  <a:pt x="80019" y="10534"/>
                </a:cubicBezTo>
                <a:cubicBezTo>
                  <a:pt x="80005" y="10751"/>
                  <a:pt x="80195" y="10942"/>
                  <a:pt x="80426" y="10955"/>
                </a:cubicBezTo>
                <a:cubicBezTo>
                  <a:pt x="80657" y="10955"/>
                  <a:pt x="80848" y="10765"/>
                  <a:pt x="80848" y="10534"/>
                </a:cubicBezTo>
                <a:cubicBezTo>
                  <a:pt x="80848" y="10311"/>
                  <a:pt x="80670" y="10126"/>
                  <a:pt x="80450" y="10126"/>
                </a:cubicBezTo>
                <a:close/>
                <a:moveTo>
                  <a:pt x="113823" y="10616"/>
                </a:moveTo>
                <a:cubicBezTo>
                  <a:pt x="113741" y="10643"/>
                  <a:pt x="113687" y="10711"/>
                  <a:pt x="113659" y="10779"/>
                </a:cubicBezTo>
                <a:cubicBezTo>
                  <a:pt x="113647" y="10879"/>
                  <a:pt x="113716" y="10957"/>
                  <a:pt x="113813" y="10957"/>
                </a:cubicBezTo>
                <a:cubicBezTo>
                  <a:pt x="113820" y="10957"/>
                  <a:pt x="113828" y="10956"/>
                  <a:pt x="113836" y="10955"/>
                </a:cubicBezTo>
                <a:cubicBezTo>
                  <a:pt x="113904" y="10942"/>
                  <a:pt x="113972" y="10860"/>
                  <a:pt x="114026" y="10819"/>
                </a:cubicBezTo>
                <a:lnTo>
                  <a:pt x="114026" y="10738"/>
                </a:lnTo>
                <a:cubicBezTo>
                  <a:pt x="113958" y="10697"/>
                  <a:pt x="113891" y="10616"/>
                  <a:pt x="113823" y="10616"/>
                </a:cubicBezTo>
                <a:close/>
                <a:moveTo>
                  <a:pt x="45131" y="10180"/>
                </a:moveTo>
                <a:cubicBezTo>
                  <a:pt x="44923" y="10180"/>
                  <a:pt x="44746" y="10352"/>
                  <a:pt x="44733" y="10561"/>
                </a:cubicBezTo>
                <a:cubicBezTo>
                  <a:pt x="44706" y="10792"/>
                  <a:pt x="44883" y="10996"/>
                  <a:pt x="45114" y="10996"/>
                </a:cubicBezTo>
                <a:cubicBezTo>
                  <a:pt x="45123" y="10997"/>
                  <a:pt x="45132" y="10997"/>
                  <a:pt x="45141" y="10997"/>
                </a:cubicBezTo>
                <a:cubicBezTo>
                  <a:pt x="45359" y="10997"/>
                  <a:pt x="45536" y="10838"/>
                  <a:pt x="45549" y="10629"/>
                </a:cubicBezTo>
                <a:lnTo>
                  <a:pt x="45549" y="10616"/>
                </a:lnTo>
                <a:cubicBezTo>
                  <a:pt x="45562" y="10384"/>
                  <a:pt x="45386" y="10194"/>
                  <a:pt x="45154" y="10181"/>
                </a:cubicBezTo>
                <a:cubicBezTo>
                  <a:pt x="45147" y="10180"/>
                  <a:pt x="45139" y="10180"/>
                  <a:pt x="45131" y="10180"/>
                </a:cubicBezTo>
                <a:close/>
                <a:moveTo>
                  <a:pt x="107506" y="10289"/>
                </a:moveTo>
                <a:cubicBezTo>
                  <a:pt x="107312" y="10289"/>
                  <a:pt x="107149" y="10447"/>
                  <a:pt x="107149" y="10656"/>
                </a:cubicBezTo>
                <a:cubicBezTo>
                  <a:pt x="107149" y="10847"/>
                  <a:pt x="107298" y="11023"/>
                  <a:pt x="107502" y="11023"/>
                </a:cubicBezTo>
                <a:cubicBezTo>
                  <a:pt x="107510" y="11024"/>
                  <a:pt x="107518" y="11024"/>
                  <a:pt x="107526" y="11024"/>
                </a:cubicBezTo>
                <a:cubicBezTo>
                  <a:pt x="107731" y="11024"/>
                  <a:pt x="107883" y="10853"/>
                  <a:pt x="107883" y="10656"/>
                </a:cubicBezTo>
                <a:cubicBezTo>
                  <a:pt x="107896" y="10452"/>
                  <a:pt x="107733" y="10289"/>
                  <a:pt x="107543" y="10289"/>
                </a:cubicBezTo>
                <a:lnTo>
                  <a:pt x="107529" y="10289"/>
                </a:lnTo>
                <a:cubicBezTo>
                  <a:pt x="107521" y="10289"/>
                  <a:pt x="107513" y="10289"/>
                  <a:pt x="107506" y="10289"/>
                </a:cubicBezTo>
                <a:close/>
                <a:moveTo>
                  <a:pt x="54155" y="10221"/>
                </a:moveTo>
                <a:cubicBezTo>
                  <a:pt x="53922" y="10221"/>
                  <a:pt x="53745" y="10406"/>
                  <a:pt x="53745" y="10643"/>
                </a:cubicBezTo>
                <a:cubicBezTo>
                  <a:pt x="53758" y="10865"/>
                  <a:pt x="53948" y="11038"/>
                  <a:pt x="54168" y="11038"/>
                </a:cubicBezTo>
                <a:cubicBezTo>
                  <a:pt x="54177" y="11038"/>
                  <a:pt x="54185" y="11037"/>
                  <a:pt x="54193" y="11037"/>
                </a:cubicBezTo>
                <a:cubicBezTo>
                  <a:pt x="54438" y="11010"/>
                  <a:pt x="54601" y="10792"/>
                  <a:pt x="54560" y="10561"/>
                </a:cubicBezTo>
                <a:cubicBezTo>
                  <a:pt x="54533" y="10412"/>
                  <a:pt x="54438" y="10289"/>
                  <a:pt x="54302" y="10221"/>
                </a:cubicBezTo>
                <a:lnTo>
                  <a:pt x="54302" y="10221"/>
                </a:lnTo>
                <a:lnTo>
                  <a:pt x="54316" y="10235"/>
                </a:lnTo>
                <a:cubicBezTo>
                  <a:pt x="54261" y="10235"/>
                  <a:pt x="54220" y="10221"/>
                  <a:pt x="54180" y="10221"/>
                </a:cubicBezTo>
                <a:cubicBezTo>
                  <a:pt x="54171" y="10221"/>
                  <a:pt x="54163" y="10221"/>
                  <a:pt x="54155" y="10221"/>
                </a:cubicBezTo>
                <a:close/>
                <a:moveTo>
                  <a:pt x="1646" y="10643"/>
                </a:moveTo>
                <a:cubicBezTo>
                  <a:pt x="1537" y="10643"/>
                  <a:pt x="1442" y="10724"/>
                  <a:pt x="1442" y="10833"/>
                </a:cubicBezTo>
                <a:cubicBezTo>
                  <a:pt x="1428" y="10942"/>
                  <a:pt x="1523" y="11037"/>
                  <a:pt x="1646" y="11050"/>
                </a:cubicBezTo>
                <a:cubicBezTo>
                  <a:pt x="1754" y="11050"/>
                  <a:pt x="1850" y="10955"/>
                  <a:pt x="1850" y="10847"/>
                </a:cubicBezTo>
                <a:cubicBezTo>
                  <a:pt x="1850" y="10738"/>
                  <a:pt x="1754" y="10643"/>
                  <a:pt x="1646" y="10643"/>
                </a:cubicBezTo>
                <a:close/>
                <a:moveTo>
                  <a:pt x="74948" y="10248"/>
                </a:moveTo>
                <a:cubicBezTo>
                  <a:pt x="74756" y="10248"/>
                  <a:pt x="74593" y="10380"/>
                  <a:pt x="74555" y="10575"/>
                </a:cubicBezTo>
                <a:cubicBezTo>
                  <a:pt x="74514" y="10779"/>
                  <a:pt x="74622" y="10969"/>
                  <a:pt x="74813" y="11037"/>
                </a:cubicBezTo>
                <a:cubicBezTo>
                  <a:pt x="74861" y="11053"/>
                  <a:pt x="74909" y="11061"/>
                  <a:pt x="74957" y="11061"/>
                </a:cubicBezTo>
                <a:cubicBezTo>
                  <a:pt x="75112" y="11061"/>
                  <a:pt x="75256" y="10979"/>
                  <a:pt x="75329" y="10833"/>
                </a:cubicBezTo>
                <a:cubicBezTo>
                  <a:pt x="75411" y="10656"/>
                  <a:pt x="75356" y="10439"/>
                  <a:pt x="75193" y="10330"/>
                </a:cubicBezTo>
                <a:lnTo>
                  <a:pt x="75112" y="10262"/>
                </a:lnTo>
                <a:cubicBezTo>
                  <a:pt x="75057" y="10262"/>
                  <a:pt x="75017" y="10249"/>
                  <a:pt x="74976" y="10249"/>
                </a:cubicBezTo>
                <a:cubicBezTo>
                  <a:pt x="74966" y="10248"/>
                  <a:pt x="74957" y="10248"/>
                  <a:pt x="74948" y="10248"/>
                </a:cubicBezTo>
                <a:close/>
                <a:moveTo>
                  <a:pt x="9842" y="10249"/>
                </a:moveTo>
                <a:cubicBezTo>
                  <a:pt x="9626" y="10249"/>
                  <a:pt x="9438" y="10422"/>
                  <a:pt x="9434" y="10650"/>
                </a:cubicBezTo>
                <a:lnTo>
                  <a:pt x="9434" y="10650"/>
                </a:lnTo>
                <a:cubicBezTo>
                  <a:pt x="9434" y="10647"/>
                  <a:pt x="9434" y="10645"/>
                  <a:pt x="9434" y="10643"/>
                </a:cubicBezTo>
                <a:lnTo>
                  <a:pt x="9434" y="10656"/>
                </a:lnTo>
                <a:cubicBezTo>
                  <a:pt x="9434" y="10654"/>
                  <a:pt x="9434" y="10652"/>
                  <a:pt x="9434" y="10650"/>
                </a:cubicBezTo>
                <a:lnTo>
                  <a:pt x="9434" y="10650"/>
                </a:lnTo>
                <a:cubicBezTo>
                  <a:pt x="9438" y="10878"/>
                  <a:pt x="9613" y="11064"/>
                  <a:pt x="9828" y="11064"/>
                </a:cubicBezTo>
                <a:cubicBezTo>
                  <a:pt x="10059" y="11064"/>
                  <a:pt x="10250" y="10887"/>
                  <a:pt x="10250" y="10656"/>
                </a:cubicBezTo>
                <a:cubicBezTo>
                  <a:pt x="10250" y="10425"/>
                  <a:pt x="10073" y="10249"/>
                  <a:pt x="9842" y="10249"/>
                </a:cubicBezTo>
                <a:close/>
                <a:moveTo>
                  <a:pt x="95799" y="10283"/>
                </a:moveTo>
                <a:cubicBezTo>
                  <a:pt x="95781" y="10283"/>
                  <a:pt x="95763" y="10285"/>
                  <a:pt x="95745" y="10289"/>
                </a:cubicBezTo>
                <a:cubicBezTo>
                  <a:pt x="95514" y="10289"/>
                  <a:pt x="95337" y="10466"/>
                  <a:pt x="95351" y="10697"/>
                </a:cubicBezTo>
                <a:cubicBezTo>
                  <a:pt x="95351" y="10907"/>
                  <a:pt x="95516" y="11092"/>
                  <a:pt x="95735" y="11092"/>
                </a:cubicBezTo>
                <a:cubicBezTo>
                  <a:pt x="95743" y="11092"/>
                  <a:pt x="95751" y="11092"/>
                  <a:pt x="95758" y="11091"/>
                </a:cubicBezTo>
                <a:cubicBezTo>
                  <a:pt x="95976" y="11091"/>
                  <a:pt x="96153" y="10928"/>
                  <a:pt x="96166" y="10697"/>
                </a:cubicBezTo>
                <a:cubicBezTo>
                  <a:pt x="96153" y="10520"/>
                  <a:pt x="96057" y="10371"/>
                  <a:pt x="95908" y="10289"/>
                </a:cubicBezTo>
                <a:cubicBezTo>
                  <a:pt x="95872" y="10289"/>
                  <a:pt x="95835" y="10283"/>
                  <a:pt x="95799" y="10283"/>
                </a:cubicBezTo>
                <a:close/>
                <a:moveTo>
                  <a:pt x="4364" y="10439"/>
                </a:moveTo>
                <a:cubicBezTo>
                  <a:pt x="4174" y="10452"/>
                  <a:pt x="4038" y="10602"/>
                  <a:pt x="4038" y="10792"/>
                </a:cubicBezTo>
                <a:cubicBezTo>
                  <a:pt x="4051" y="10969"/>
                  <a:pt x="4187" y="11105"/>
                  <a:pt x="4364" y="11105"/>
                </a:cubicBezTo>
                <a:cubicBezTo>
                  <a:pt x="4554" y="11105"/>
                  <a:pt x="4704" y="10955"/>
                  <a:pt x="4704" y="10765"/>
                </a:cubicBezTo>
                <a:cubicBezTo>
                  <a:pt x="4690" y="10588"/>
                  <a:pt x="4541" y="10439"/>
                  <a:pt x="4364" y="10439"/>
                </a:cubicBezTo>
                <a:close/>
                <a:moveTo>
                  <a:pt x="7123" y="10330"/>
                </a:moveTo>
                <a:cubicBezTo>
                  <a:pt x="6906" y="10330"/>
                  <a:pt x="6743" y="10507"/>
                  <a:pt x="6729" y="10711"/>
                </a:cubicBezTo>
                <a:cubicBezTo>
                  <a:pt x="6729" y="10928"/>
                  <a:pt x="6906" y="11105"/>
                  <a:pt x="7123" y="11105"/>
                </a:cubicBezTo>
                <a:cubicBezTo>
                  <a:pt x="7327" y="11105"/>
                  <a:pt x="7504" y="10928"/>
                  <a:pt x="7517" y="10724"/>
                </a:cubicBezTo>
                <a:cubicBezTo>
                  <a:pt x="7504" y="10507"/>
                  <a:pt x="7341" y="10330"/>
                  <a:pt x="7123" y="10330"/>
                </a:cubicBezTo>
                <a:close/>
                <a:moveTo>
                  <a:pt x="114658" y="10942"/>
                </a:moveTo>
                <a:lnTo>
                  <a:pt x="114658" y="10942"/>
                </a:lnTo>
                <a:cubicBezTo>
                  <a:pt x="114621" y="10946"/>
                  <a:pt x="114596" y="10984"/>
                  <a:pt x="114570" y="11010"/>
                </a:cubicBezTo>
                <a:cubicBezTo>
                  <a:pt x="114597" y="11050"/>
                  <a:pt x="114624" y="11091"/>
                  <a:pt x="114665" y="11105"/>
                </a:cubicBezTo>
                <a:cubicBezTo>
                  <a:pt x="114668" y="11106"/>
                  <a:pt x="114671" y="11107"/>
                  <a:pt x="114674" y="11107"/>
                </a:cubicBezTo>
                <a:cubicBezTo>
                  <a:pt x="114699" y="11107"/>
                  <a:pt x="114725" y="11060"/>
                  <a:pt x="114774" y="11023"/>
                </a:cubicBezTo>
                <a:cubicBezTo>
                  <a:pt x="114723" y="10985"/>
                  <a:pt x="114696" y="10946"/>
                  <a:pt x="114658" y="10942"/>
                </a:cubicBezTo>
                <a:close/>
                <a:moveTo>
                  <a:pt x="104811" y="10317"/>
                </a:moveTo>
                <a:cubicBezTo>
                  <a:pt x="104580" y="10317"/>
                  <a:pt x="104403" y="10493"/>
                  <a:pt x="104403" y="10711"/>
                </a:cubicBezTo>
                <a:cubicBezTo>
                  <a:pt x="104403" y="10942"/>
                  <a:pt x="104580" y="11118"/>
                  <a:pt x="104797" y="11118"/>
                </a:cubicBezTo>
                <a:cubicBezTo>
                  <a:pt x="105028" y="11118"/>
                  <a:pt x="105205" y="10942"/>
                  <a:pt x="105205" y="10724"/>
                </a:cubicBezTo>
                <a:cubicBezTo>
                  <a:pt x="105205" y="10493"/>
                  <a:pt x="105028" y="10317"/>
                  <a:pt x="104811" y="10317"/>
                </a:cubicBezTo>
                <a:close/>
                <a:moveTo>
                  <a:pt x="111088" y="10560"/>
                </a:moveTo>
                <a:cubicBezTo>
                  <a:pt x="111080" y="10560"/>
                  <a:pt x="111072" y="10560"/>
                  <a:pt x="111063" y="10561"/>
                </a:cubicBezTo>
                <a:cubicBezTo>
                  <a:pt x="111056" y="10561"/>
                  <a:pt x="111049" y="10560"/>
                  <a:pt x="111043" y="10560"/>
                </a:cubicBezTo>
                <a:cubicBezTo>
                  <a:pt x="110903" y="10560"/>
                  <a:pt x="110791" y="10690"/>
                  <a:pt x="110791" y="10833"/>
                </a:cubicBezTo>
                <a:cubicBezTo>
                  <a:pt x="110778" y="10996"/>
                  <a:pt x="110914" y="11132"/>
                  <a:pt x="111077" y="11132"/>
                </a:cubicBezTo>
                <a:cubicBezTo>
                  <a:pt x="111240" y="11132"/>
                  <a:pt x="111362" y="10996"/>
                  <a:pt x="111362" y="10833"/>
                </a:cubicBezTo>
                <a:cubicBezTo>
                  <a:pt x="111349" y="10678"/>
                  <a:pt x="111239" y="10560"/>
                  <a:pt x="111088" y="10560"/>
                </a:cubicBezTo>
                <a:close/>
                <a:moveTo>
                  <a:pt x="102038" y="10398"/>
                </a:moveTo>
                <a:cubicBezTo>
                  <a:pt x="101807" y="10412"/>
                  <a:pt x="101630" y="10602"/>
                  <a:pt x="101644" y="10833"/>
                </a:cubicBezTo>
                <a:cubicBezTo>
                  <a:pt x="101657" y="11042"/>
                  <a:pt x="101833" y="11201"/>
                  <a:pt x="102040" y="11201"/>
                </a:cubicBezTo>
                <a:cubicBezTo>
                  <a:pt x="102048" y="11201"/>
                  <a:pt x="102057" y="11201"/>
                  <a:pt x="102065" y="11200"/>
                </a:cubicBezTo>
                <a:cubicBezTo>
                  <a:pt x="102283" y="11200"/>
                  <a:pt x="102459" y="11010"/>
                  <a:pt x="102459" y="10792"/>
                </a:cubicBezTo>
                <a:cubicBezTo>
                  <a:pt x="102432" y="10602"/>
                  <a:pt x="102323" y="10452"/>
                  <a:pt x="102147" y="10398"/>
                </a:cubicBezTo>
                <a:close/>
                <a:moveTo>
                  <a:pt x="90261" y="10409"/>
                </a:moveTo>
                <a:cubicBezTo>
                  <a:pt x="90050" y="10409"/>
                  <a:pt x="89873" y="10577"/>
                  <a:pt x="89873" y="10792"/>
                </a:cubicBezTo>
                <a:lnTo>
                  <a:pt x="89887" y="10792"/>
                </a:lnTo>
                <a:cubicBezTo>
                  <a:pt x="89873" y="11010"/>
                  <a:pt x="90036" y="11200"/>
                  <a:pt x="90267" y="11214"/>
                </a:cubicBezTo>
                <a:cubicBezTo>
                  <a:pt x="90275" y="11214"/>
                  <a:pt x="90283" y="11214"/>
                  <a:pt x="90291" y="11214"/>
                </a:cubicBezTo>
                <a:cubicBezTo>
                  <a:pt x="90498" y="11214"/>
                  <a:pt x="90675" y="11042"/>
                  <a:pt x="90689" y="10819"/>
                </a:cubicBezTo>
                <a:cubicBezTo>
                  <a:pt x="90689" y="10602"/>
                  <a:pt x="90525" y="10412"/>
                  <a:pt x="90308" y="10412"/>
                </a:cubicBezTo>
                <a:cubicBezTo>
                  <a:pt x="90292" y="10410"/>
                  <a:pt x="90276" y="10409"/>
                  <a:pt x="90261" y="10409"/>
                </a:cubicBezTo>
                <a:close/>
                <a:moveTo>
                  <a:pt x="34176" y="10438"/>
                </a:moveTo>
                <a:cubicBezTo>
                  <a:pt x="33955" y="10438"/>
                  <a:pt x="33778" y="10623"/>
                  <a:pt x="33791" y="10847"/>
                </a:cubicBezTo>
                <a:cubicBezTo>
                  <a:pt x="33778" y="11064"/>
                  <a:pt x="33954" y="11241"/>
                  <a:pt x="34186" y="11241"/>
                </a:cubicBezTo>
                <a:cubicBezTo>
                  <a:pt x="34403" y="11241"/>
                  <a:pt x="34593" y="11064"/>
                  <a:pt x="34593" y="10847"/>
                </a:cubicBezTo>
                <a:cubicBezTo>
                  <a:pt x="34593" y="10616"/>
                  <a:pt x="34417" y="10439"/>
                  <a:pt x="34199" y="10439"/>
                </a:cubicBezTo>
                <a:cubicBezTo>
                  <a:pt x="34191" y="10438"/>
                  <a:pt x="34184" y="10438"/>
                  <a:pt x="34176" y="10438"/>
                </a:cubicBezTo>
                <a:close/>
                <a:moveTo>
                  <a:pt x="78632" y="10425"/>
                </a:moveTo>
                <a:lnTo>
                  <a:pt x="78646" y="10439"/>
                </a:lnTo>
                <a:lnTo>
                  <a:pt x="78523" y="10439"/>
                </a:lnTo>
                <a:cubicBezTo>
                  <a:pt x="78292" y="10439"/>
                  <a:pt x="78116" y="10629"/>
                  <a:pt x="78129" y="10860"/>
                </a:cubicBezTo>
                <a:cubicBezTo>
                  <a:pt x="78143" y="11078"/>
                  <a:pt x="78320" y="11241"/>
                  <a:pt x="78551" y="11241"/>
                </a:cubicBezTo>
                <a:cubicBezTo>
                  <a:pt x="78768" y="11227"/>
                  <a:pt x="78945" y="11037"/>
                  <a:pt x="78931" y="10819"/>
                </a:cubicBezTo>
                <a:cubicBezTo>
                  <a:pt x="78931" y="10616"/>
                  <a:pt x="78795" y="10520"/>
                  <a:pt x="78632" y="10425"/>
                </a:cubicBezTo>
                <a:close/>
                <a:moveTo>
                  <a:pt x="13389" y="10439"/>
                </a:moveTo>
                <a:cubicBezTo>
                  <a:pt x="13172" y="10439"/>
                  <a:pt x="12982" y="10616"/>
                  <a:pt x="12995" y="10847"/>
                </a:cubicBezTo>
                <a:cubicBezTo>
                  <a:pt x="12982" y="11057"/>
                  <a:pt x="13159" y="11241"/>
                  <a:pt x="13380" y="11241"/>
                </a:cubicBezTo>
                <a:cubicBezTo>
                  <a:pt x="13387" y="11241"/>
                  <a:pt x="13395" y="11241"/>
                  <a:pt x="13403" y="11241"/>
                </a:cubicBezTo>
                <a:cubicBezTo>
                  <a:pt x="13620" y="11241"/>
                  <a:pt x="13797" y="11050"/>
                  <a:pt x="13797" y="10833"/>
                </a:cubicBezTo>
                <a:cubicBezTo>
                  <a:pt x="13797" y="10616"/>
                  <a:pt x="13620" y="10439"/>
                  <a:pt x="13389" y="10439"/>
                </a:cubicBezTo>
                <a:close/>
                <a:moveTo>
                  <a:pt x="46065" y="10425"/>
                </a:moveTo>
                <a:lnTo>
                  <a:pt x="46065" y="10439"/>
                </a:lnTo>
                <a:lnTo>
                  <a:pt x="45943" y="10439"/>
                </a:lnTo>
                <a:cubicBezTo>
                  <a:pt x="45725" y="10439"/>
                  <a:pt x="45549" y="10629"/>
                  <a:pt x="45562" y="10860"/>
                </a:cubicBezTo>
                <a:cubicBezTo>
                  <a:pt x="45575" y="11070"/>
                  <a:pt x="45740" y="11242"/>
                  <a:pt x="45947" y="11242"/>
                </a:cubicBezTo>
                <a:cubicBezTo>
                  <a:pt x="45954" y="11242"/>
                  <a:pt x="45962" y="11241"/>
                  <a:pt x="45970" y="11241"/>
                </a:cubicBezTo>
                <a:cubicBezTo>
                  <a:pt x="46201" y="11227"/>
                  <a:pt x="46378" y="11037"/>
                  <a:pt x="46364" y="10819"/>
                </a:cubicBezTo>
                <a:cubicBezTo>
                  <a:pt x="46351" y="10643"/>
                  <a:pt x="46228" y="10493"/>
                  <a:pt x="46065" y="10425"/>
                </a:cubicBezTo>
                <a:close/>
                <a:moveTo>
                  <a:pt x="108358" y="10548"/>
                </a:moveTo>
                <a:cubicBezTo>
                  <a:pt x="108168" y="10548"/>
                  <a:pt x="108005" y="10711"/>
                  <a:pt x="108005" y="10901"/>
                </a:cubicBezTo>
                <a:cubicBezTo>
                  <a:pt x="108005" y="11091"/>
                  <a:pt x="108155" y="11241"/>
                  <a:pt x="108345" y="11241"/>
                </a:cubicBezTo>
                <a:cubicBezTo>
                  <a:pt x="108352" y="11241"/>
                  <a:pt x="108360" y="11242"/>
                  <a:pt x="108367" y="11242"/>
                </a:cubicBezTo>
                <a:cubicBezTo>
                  <a:pt x="108548" y="11242"/>
                  <a:pt x="108698" y="11084"/>
                  <a:pt x="108698" y="10901"/>
                </a:cubicBezTo>
                <a:cubicBezTo>
                  <a:pt x="108698" y="10711"/>
                  <a:pt x="108549" y="10548"/>
                  <a:pt x="108358" y="10548"/>
                </a:cubicBezTo>
                <a:close/>
                <a:moveTo>
                  <a:pt x="54972" y="10479"/>
                </a:moveTo>
                <a:cubicBezTo>
                  <a:pt x="54764" y="10479"/>
                  <a:pt x="54587" y="10651"/>
                  <a:pt x="54587" y="10860"/>
                </a:cubicBezTo>
                <a:cubicBezTo>
                  <a:pt x="54574" y="11091"/>
                  <a:pt x="54751" y="11282"/>
                  <a:pt x="54982" y="11282"/>
                </a:cubicBezTo>
                <a:cubicBezTo>
                  <a:pt x="55199" y="11282"/>
                  <a:pt x="55376" y="11105"/>
                  <a:pt x="55389" y="10887"/>
                </a:cubicBezTo>
                <a:cubicBezTo>
                  <a:pt x="55389" y="10670"/>
                  <a:pt x="55213" y="10480"/>
                  <a:pt x="54995" y="10480"/>
                </a:cubicBezTo>
                <a:cubicBezTo>
                  <a:pt x="54987" y="10479"/>
                  <a:pt x="54980" y="10479"/>
                  <a:pt x="54972" y="10479"/>
                </a:cubicBezTo>
                <a:close/>
                <a:moveTo>
                  <a:pt x="93639" y="2404"/>
                </a:moveTo>
                <a:cubicBezTo>
                  <a:pt x="93488" y="2404"/>
                  <a:pt x="93348" y="2494"/>
                  <a:pt x="93271" y="2637"/>
                </a:cubicBezTo>
                <a:cubicBezTo>
                  <a:pt x="93189" y="2814"/>
                  <a:pt x="93257" y="3031"/>
                  <a:pt x="93421" y="3140"/>
                </a:cubicBezTo>
                <a:lnTo>
                  <a:pt x="93503" y="3202"/>
                </a:lnTo>
                <a:lnTo>
                  <a:pt x="93503" y="3202"/>
                </a:lnTo>
                <a:cubicBezTo>
                  <a:pt x="93480" y="3199"/>
                  <a:pt x="93457" y="3198"/>
                  <a:pt x="93434" y="3198"/>
                </a:cubicBezTo>
                <a:cubicBezTo>
                  <a:pt x="93255" y="3198"/>
                  <a:pt x="93090" y="3281"/>
                  <a:pt x="92999" y="3439"/>
                </a:cubicBezTo>
                <a:cubicBezTo>
                  <a:pt x="92999" y="3398"/>
                  <a:pt x="92999" y="3371"/>
                  <a:pt x="92999" y="3357"/>
                </a:cubicBezTo>
                <a:cubicBezTo>
                  <a:pt x="92972" y="3153"/>
                  <a:pt x="92836" y="3004"/>
                  <a:pt x="92646" y="2963"/>
                </a:cubicBezTo>
                <a:cubicBezTo>
                  <a:pt x="92624" y="2960"/>
                  <a:pt x="92603" y="2959"/>
                  <a:pt x="92581" y="2959"/>
                </a:cubicBezTo>
                <a:cubicBezTo>
                  <a:pt x="92414" y="2959"/>
                  <a:pt x="92256" y="3051"/>
                  <a:pt x="92184" y="3208"/>
                </a:cubicBezTo>
                <a:cubicBezTo>
                  <a:pt x="92170" y="3235"/>
                  <a:pt x="92143" y="3249"/>
                  <a:pt x="92116" y="3262"/>
                </a:cubicBezTo>
                <a:cubicBezTo>
                  <a:pt x="92170" y="3452"/>
                  <a:pt x="92170" y="3643"/>
                  <a:pt x="92347" y="3738"/>
                </a:cubicBezTo>
                <a:lnTo>
                  <a:pt x="91939" y="3942"/>
                </a:lnTo>
                <a:lnTo>
                  <a:pt x="91722" y="3575"/>
                </a:lnTo>
                <a:cubicBezTo>
                  <a:pt x="91871" y="3548"/>
                  <a:pt x="92061" y="3507"/>
                  <a:pt x="92102" y="3289"/>
                </a:cubicBezTo>
                <a:cubicBezTo>
                  <a:pt x="92184" y="3099"/>
                  <a:pt x="92116" y="2895"/>
                  <a:pt x="91939" y="2800"/>
                </a:cubicBezTo>
                <a:cubicBezTo>
                  <a:pt x="91874" y="2757"/>
                  <a:pt x="91798" y="2735"/>
                  <a:pt x="91722" y="2735"/>
                </a:cubicBezTo>
                <a:cubicBezTo>
                  <a:pt x="91608" y="2735"/>
                  <a:pt x="91496" y="2784"/>
                  <a:pt x="91423" y="2882"/>
                </a:cubicBezTo>
                <a:cubicBezTo>
                  <a:pt x="91355" y="2990"/>
                  <a:pt x="91327" y="3113"/>
                  <a:pt x="91327" y="3235"/>
                </a:cubicBezTo>
                <a:cubicBezTo>
                  <a:pt x="91368" y="3330"/>
                  <a:pt x="91423" y="3439"/>
                  <a:pt x="91490" y="3520"/>
                </a:cubicBezTo>
                <a:lnTo>
                  <a:pt x="91083" y="3724"/>
                </a:lnTo>
                <a:cubicBezTo>
                  <a:pt x="91083" y="3534"/>
                  <a:pt x="90974" y="3357"/>
                  <a:pt x="90797" y="3289"/>
                </a:cubicBezTo>
                <a:cubicBezTo>
                  <a:pt x="90756" y="3278"/>
                  <a:pt x="90713" y="3273"/>
                  <a:pt x="90672" y="3273"/>
                </a:cubicBezTo>
                <a:cubicBezTo>
                  <a:pt x="90509" y="3273"/>
                  <a:pt x="90354" y="3355"/>
                  <a:pt x="90267" y="3507"/>
                </a:cubicBezTo>
                <a:cubicBezTo>
                  <a:pt x="90213" y="3208"/>
                  <a:pt x="90104" y="3072"/>
                  <a:pt x="89887" y="3045"/>
                </a:cubicBezTo>
                <a:cubicBezTo>
                  <a:pt x="89864" y="3041"/>
                  <a:pt x="89842" y="3040"/>
                  <a:pt x="89819" y="3040"/>
                </a:cubicBezTo>
                <a:cubicBezTo>
                  <a:pt x="89667" y="3040"/>
                  <a:pt x="89523" y="3120"/>
                  <a:pt x="89452" y="3262"/>
                </a:cubicBezTo>
                <a:cubicBezTo>
                  <a:pt x="89356" y="3452"/>
                  <a:pt x="89397" y="3616"/>
                  <a:pt x="89588" y="3819"/>
                </a:cubicBezTo>
                <a:lnTo>
                  <a:pt x="89180" y="3996"/>
                </a:lnTo>
                <a:lnTo>
                  <a:pt x="88962" y="3643"/>
                </a:lnTo>
                <a:cubicBezTo>
                  <a:pt x="89248" y="3561"/>
                  <a:pt x="89384" y="3439"/>
                  <a:pt x="89384" y="3221"/>
                </a:cubicBezTo>
                <a:cubicBezTo>
                  <a:pt x="89384" y="3045"/>
                  <a:pt x="89275" y="2868"/>
                  <a:pt x="89098" y="2814"/>
                </a:cubicBezTo>
                <a:cubicBezTo>
                  <a:pt x="89056" y="2797"/>
                  <a:pt x="89012" y="2790"/>
                  <a:pt x="88968" y="2790"/>
                </a:cubicBezTo>
                <a:cubicBezTo>
                  <a:pt x="88830" y="2790"/>
                  <a:pt x="88695" y="2866"/>
                  <a:pt x="88622" y="2990"/>
                </a:cubicBezTo>
                <a:cubicBezTo>
                  <a:pt x="88568" y="3085"/>
                  <a:pt x="88555" y="3208"/>
                  <a:pt x="88582" y="3330"/>
                </a:cubicBezTo>
                <a:cubicBezTo>
                  <a:pt x="88609" y="3412"/>
                  <a:pt x="88663" y="3507"/>
                  <a:pt x="88731" y="3575"/>
                </a:cubicBezTo>
                <a:lnTo>
                  <a:pt x="88364" y="3765"/>
                </a:lnTo>
                <a:cubicBezTo>
                  <a:pt x="88269" y="3629"/>
                  <a:pt x="88188" y="3493"/>
                  <a:pt x="88092" y="3371"/>
                </a:cubicBezTo>
                <a:lnTo>
                  <a:pt x="88092" y="3371"/>
                </a:lnTo>
                <a:cubicBezTo>
                  <a:pt x="88110" y="3373"/>
                  <a:pt x="88127" y="3374"/>
                  <a:pt x="88144" y="3374"/>
                </a:cubicBezTo>
                <a:cubicBezTo>
                  <a:pt x="88328" y="3374"/>
                  <a:pt x="88491" y="3246"/>
                  <a:pt x="88541" y="3072"/>
                </a:cubicBezTo>
                <a:cubicBezTo>
                  <a:pt x="88582" y="2882"/>
                  <a:pt x="88487" y="2678"/>
                  <a:pt x="88310" y="2596"/>
                </a:cubicBezTo>
                <a:cubicBezTo>
                  <a:pt x="88256" y="2569"/>
                  <a:pt x="88195" y="2555"/>
                  <a:pt x="88135" y="2555"/>
                </a:cubicBezTo>
                <a:cubicBezTo>
                  <a:pt x="88014" y="2555"/>
                  <a:pt x="87893" y="2610"/>
                  <a:pt x="87821" y="2718"/>
                </a:cubicBezTo>
                <a:cubicBezTo>
                  <a:pt x="87766" y="2827"/>
                  <a:pt x="87739" y="2936"/>
                  <a:pt x="87753" y="3058"/>
                </a:cubicBezTo>
                <a:cubicBezTo>
                  <a:pt x="87793" y="3153"/>
                  <a:pt x="87848" y="3249"/>
                  <a:pt x="87929" y="3330"/>
                </a:cubicBezTo>
                <a:lnTo>
                  <a:pt x="87508" y="3534"/>
                </a:lnTo>
                <a:cubicBezTo>
                  <a:pt x="87522" y="3344"/>
                  <a:pt x="87399" y="3167"/>
                  <a:pt x="87209" y="3113"/>
                </a:cubicBezTo>
                <a:cubicBezTo>
                  <a:pt x="87158" y="3098"/>
                  <a:pt x="87112" y="3091"/>
                  <a:pt x="87068" y="3091"/>
                </a:cubicBezTo>
                <a:cubicBezTo>
                  <a:pt x="86913" y="3091"/>
                  <a:pt x="86796" y="3181"/>
                  <a:pt x="86679" y="3330"/>
                </a:cubicBezTo>
                <a:cubicBezTo>
                  <a:pt x="86665" y="3072"/>
                  <a:pt x="86556" y="2895"/>
                  <a:pt x="86312" y="2854"/>
                </a:cubicBezTo>
                <a:cubicBezTo>
                  <a:pt x="86291" y="2851"/>
                  <a:pt x="86270" y="2849"/>
                  <a:pt x="86249" y="2849"/>
                </a:cubicBezTo>
                <a:cubicBezTo>
                  <a:pt x="86108" y="2849"/>
                  <a:pt x="85973" y="2928"/>
                  <a:pt x="85890" y="3058"/>
                </a:cubicBezTo>
                <a:cubicBezTo>
                  <a:pt x="85782" y="3249"/>
                  <a:pt x="85836" y="3507"/>
                  <a:pt x="86026" y="3629"/>
                </a:cubicBezTo>
                <a:lnTo>
                  <a:pt x="85646" y="3819"/>
                </a:lnTo>
                <a:cubicBezTo>
                  <a:pt x="85564" y="3697"/>
                  <a:pt x="85469" y="3561"/>
                  <a:pt x="85388" y="3439"/>
                </a:cubicBezTo>
                <a:lnTo>
                  <a:pt x="85388" y="3439"/>
                </a:lnTo>
                <a:cubicBezTo>
                  <a:pt x="85397" y="3439"/>
                  <a:pt x="85406" y="3440"/>
                  <a:pt x="85416" y="3440"/>
                </a:cubicBezTo>
                <a:cubicBezTo>
                  <a:pt x="85609" y="3440"/>
                  <a:pt x="85784" y="3307"/>
                  <a:pt x="85822" y="3113"/>
                </a:cubicBezTo>
                <a:cubicBezTo>
                  <a:pt x="85877" y="2922"/>
                  <a:pt x="85768" y="2718"/>
                  <a:pt x="85578" y="2650"/>
                </a:cubicBezTo>
                <a:cubicBezTo>
                  <a:pt x="85528" y="2627"/>
                  <a:pt x="85474" y="2616"/>
                  <a:pt x="85421" y="2616"/>
                </a:cubicBezTo>
                <a:cubicBezTo>
                  <a:pt x="85288" y="2616"/>
                  <a:pt x="85157" y="2687"/>
                  <a:pt x="85089" y="2814"/>
                </a:cubicBezTo>
                <a:cubicBezTo>
                  <a:pt x="85034" y="2922"/>
                  <a:pt x="85021" y="3045"/>
                  <a:pt x="85048" y="3153"/>
                </a:cubicBezTo>
                <a:cubicBezTo>
                  <a:pt x="85089" y="3249"/>
                  <a:pt x="85143" y="3330"/>
                  <a:pt x="85211" y="3398"/>
                </a:cubicBezTo>
                <a:lnTo>
                  <a:pt x="84789" y="3616"/>
                </a:lnTo>
                <a:cubicBezTo>
                  <a:pt x="84789" y="3425"/>
                  <a:pt x="84667" y="3262"/>
                  <a:pt x="84477" y="3208"/>
                </a:cubicBezTo>
                <a:cubicBezTo>
                  <a:pt x="84438" y="3198"/>
                  <a:pt x="84402" y="3194"/>
                  <a:pt x="84367" y="3194"/>
                </a:cubicBezTo>
                <a:cubicBezTo>
                  <a:pt x="84207" y="3194"/>
                  <a:pt x="84086" y="3291"/>
                  <a:pt x="83974" y="3425"/>
                </a:cubicBezTo>
                <a:cubicBezTo>
                  <a:pt x="83960" y="3371"/>
                  <a:pt x="83960" y="3344"/>
                  <a:pt x="83960" y="3303"/>
                </a:cubicBezTo>
                <a:cubicBezTo>
                  <a:pt x="83933" y="3113"/>
                  <a:pt x="83784" y="2950"/>
                  <a:pt x="83593" y="2922"/>
                </a:cubicBezTo>
                <a:cubicBezTo>
                  <a:pt x="83574" y="2920"/>
                  <a:pt x="83554" y="2918"/>
                  <a:pt x="83535" y="2918"/>
                </a:cubicBezTo>
                <a:cubicBezTo>
                  <a:pt x="83368" y="2918"/>
                  <a:pt x="83218" y="3022"/>
                  <a:pt x="83145" y="3181"/>
                </a:cubicBezTo>
                <a:cubicBezTo>
                  <a:pt x="83131" y="3208"/>
                  <a:pt x="83118" y="3221"/>
                  <a:pt x="83104" y="3249"/>
                </a:cubicBezTo>
                <a:cubicBezTo>
                  <a:pt x="83090" y="3425"/>
                  <a:pt x="83158" y="3602"/>
                  <a:pt x="83308" y="3711"/>
                </a:cubicBezTo>
                <a:lnTo>
                  <a:pt x="82873" y="3901"/>
                </a:lnTo>
                <a:cubicBezTo>
                  <a:pt x="82846" y="3724"/>
                  <a:pt x="82723" y="3561"/>
                  <a:pt x="82547" y="3493"/>
                </a:cubicBezTo>
                <a:cubicBezTo>
                  <a:pt x="82523" y="3490"/>
                  <a:pt x="82499" y="3488"/>
                  <a:pt x="82474" y="3488"/>
                </a:cubicBezTo>
                <a:cubicBezTo>
                  <a:pt x="82307" y="3488"/>
                  <a:pt x="82139" y="3570"/>
                  <a:pt x="82044" y="3724"/>
                </a:cubicBezTo>
                <a:cubicBezTo>
                  <a:pt x="82057" y="3520"/>
                  <a:pt x="81922" y="3330"/>
                  <a:pt x="81731" y="3276"/>
                </a:cubicBezTo>
                <a:cubicBezTo>
                  <a:pt x="81689" y="3265"/>
                  <a:pt x="81647" y="3259"/>
                  <a:pt x="81606" y="3259"/>
                </a:cubicBezTo>
                <a:cubicBezTo>
                  <a:pt x="81447" y="3259"/>
                  <a:pt x="81301" y="3339"/>
                  <a:pt x="81215" y="3480"/>
                </a:cubicBezTo>
                <a:cubicBezTo>
                  <a:pt x="81228" y="3249"/>
                  <a:pt x="81065" y="3058"/>
                  <a:pt x="80834" y="3017"/>
                </a:cubicBezTo>
                <a:cubicBezTo>
                  <a:pt x="80813" y="3014"/>
                  <a:pt x="80792" y="3012"/>
                  <a:pt x="80772" y="3012"/>
                </a:cubicBezTo>
                <a:cubicBezTo>
                  <a:pt x="80631" y="3012"/>
                  <a:pt x="80497" y="3091"/>
                  <a:pt x="80426" y="3221"/>
                </a:cubicBezTo>
                <a:cubicBezTo>
                  <a:pt x="80304" y="3412"/>
                  <a:pt x="80358" y="3656"/>
                  <a:pt x="80535" y="3792"/>
                </a:cubicBezTo>
                <a:lnTo>
                  <a:pt x="80182" y="3983"/>
                </a:lnTo>
                <a:cubicBezTo>
                  <a:pt x="80100" y="3860"/>
                  <a:pt x="80032" y="3724"/>
                  <a:pt x="79964" y="3588"/>
                </a:cubicBezTo>
                <a:cubicBezTo>
                  <a:pt x="80250" y="3493"/>
                  <a:pt x="80372" y="3371"/>
                  <a:pt x="80372" y="3153"/>
                </a:cubicBezTo>
                <a:cubicBezTo>
                  <a:pt x="80372" y="2963"/>
                  <a:pt x="80236" y="2800"/>
                  <a:pt x="80046" y="2759"/>
                </a:cubicBezTo>
                <a:cubicBezTo>
                  <a:pt x="80015" y="2752"/>
                  <a:pt x="79985" y="2749"/>
                  <a:pt x="79954" y="2749"/>
                </a:cubicBezTo>
                <a:cubicBezTo>
                  <a:pt x="79807" y="2749"/>
                  <a:pt x="79665" y="2828"/>
                  <a:pt x="79597" y="2963"/>
                </a:cubicBezTo>
                <a:cubicBezTo>
                  <a:pt x="79488" y="3153"/>
                  <a:pt x="79543" y="3357"/>
                  <a:pt x="79733" y="3520"/>
                </a:cubicBezTo>
                <a:lnTo>
                  <a:pt x="79325" y="3724"/>
                </a:lnTo>
                <a:cubicBezTo>
                  <a:pt x="79298" y="3548"/>
                  <a:pt x="79189" y="3384"/>
                  <a:pt x="79026" y="3317"/>
                </a:cubicBezTo>
                <a:cubicBezTo>
                  <a:pt x="78990" y="3310"/>
                  <a:pt x="78953" y="3306"/>
                  <a:pt x="78917" y="3306"/>
                </a:cubicBezTo>
                <a:cubicBezTo>
                  <a:pt x="78739" y="3306"/>
                  <a:pt x="78573" y="3389"/>
                  <a:pt x="78483" y="3548"/>
                </a:cubicBezTo>
                <a:cubicBezTo>
                  <a:pt x="78496" y="3357"/>
                  <a:pt x="78388" y="3167"/>
                  <a:pt x="78211" y="3099"/>
                </a:cubicBezTo>
                <a:cubicBezTo>
                  <a:pt x="78156" y="3078"/>
                  <a:pt x="78104" y="3068"/>
                  <a:pt x="78055" y="3068"/>
                </a:cubicBezTo>
                <a:cubicBezTo>
                  <a:pt x="77919" y="3068"/>
                  <a:pt x="77801" y="3147"/>
                  <a:pt x="77677" y="3300"/>
                </a:cubicBezTo>
                <a:lnTo>
                  <a:pt x="77677" y="3300"/>
                </a:lnTo>
                <a:lnTo>
                  <a:pt x="77681" y="3289"/>
                </a:lnTo>
                <a:cubicBezTo>
                  <a:pt x="77681" y="3235"/>
                  <a:pt x="77667" y="3167"/>
                  <a:pt x="77654" y="3113"/>
                </a:cubicBezTo>
                <a:lnTo>
                  <a:pt x="77654" y="3099"/>
                </a:lnTo>
                <a:cubicBezTo>
                  <a:pt x="77606" y="2921"/>
                  <a:pt x="77445" y="2806"/>
                  <a:pt x="77270" y="2806"/>
                </a:cubicBezTo>
                <a:cubicBezTo>
                  <a:pt x="77244" y="2806"/>
                  <a:pt x="77218" y="2808"/>
                  <a:pt x="77191" y="2814"/>
                </a:cubicBezTo>
                <a:cubicBezTo>
                  <a:pt x="77015" y="2841"/>
                  <a:pt x="76879" y="2977"/>
                  <a:pt x="76852" y="3153"/>
                </a:cubicBezTo>
                <a:cubicBezTo>
                  <a:pt x="76824" y="3344"/>
                  <a:pt x="76920" y="3534"/>
                  <a:pt x="77096" y="3602"/>
                </a:cubicBezTo>
                <a:lnTo>
                  <a:pt x="77191" y="3629"/>
                </a:lnTo>
                <a:cubicBezTo>
                  <a:pt x="77212" y="3632"/>
                  <a:pt x="77233" y="3633"/>
                  <a:pt x="77253" y="3633"/>
                </a:cubicBezTo>
                <a:cubicBezTo>
                  <a:pt x="77410" y="3633"/>
                  <a:pt x="77545" y="3552"/>
                  <a:pt x="77625" y="3424"/>
                </a:cubicBezTo>
                <a:lnTo>
                  <a:pt x="77625" y="3424"/>
                </a:lnTo>
                <a:cubicBezTo>
                  <a:pt x="77620" y="3605"/>
                  <a:pt x="77702" y="3783"/>
                  <a:pt x="77857" y="3874"/>
                </a:cubicBezTo>
                <a:cubicBezTo>
                  <a:pt x="77667" y="3874"/>
                  <a:pt x="77490" y="3969"/>
                  <a:pt x="77395" y="4146"/>
                </a:cubicBezTo>
                <a:cubicBezTo>
                  <a:pt x="77422" y="3928"/>
                  <a:pt x="77287" y="3806"/>
                  <a:pt x="77164" y="3656"/>
                </a:cubicBezTo>
                <a:lnTo>
                  <a:pt x="77069" y="3643"/>
                </a:lnTo>
                <a:cubicBezTo>
                  <a:pt x="77045" y="3639"/>
                  <a:pt x="77020" y="3638"/>
                  <a:pt x="76996" y="3638"/>
                </a:cubicBezTo>
                <a:cubicBezTo>
                  <a:pt x="76828" y="3638"/>
                  <a:pt x="76661" y="3716"/>
                  <a:pt x="76566" y="3847"/>
                </a:cubicBezTo>
                <a:cubicBezTo>
                  <a:pt x="76566" y="3643"/>
                  <a:pt x="76444" y="3452"/>
                  <a:pt x="76254" y="3371"/>
                </a:cubicBezTo>
                <a:cubicBezTo>
                  <a:pt x="76222" y="3365"/>
                  <a:pt x="76190" y="3362"/>
                  <a:pt x="76158" y="3362"/>
                </a:cubicBezTo>
                <a:cubicBezTo>
                  <a:pt x="75985" y="3362"/>
                  <a:pt x="75815" y="3453"/>
                  <a:pt x="75723" y="3602"/>
                </a:cubicBezTo>
                <a:cubicBezTo>
                  <a:pt x="75737" y="3398"/>
                  <a:pt x="75628" y="3221"/>
                  <a:pt x="75438" y="3153"/>
                </a:cubicBezTo>
                <a:cubicBezTo>
                  <a:pt x="75385" y="3133"/>
                  <a:pt x="75334" y="3124"/>
                  <a:pt x="75286" y="3124"/>
                </a:cubicBezTo>
                <a:cubicBezTo>
                  <a:pt x="75137" y="3124"/>
                  <a:pt x="75011" y="3214"/>
                  <a:pt x="74908" y="3357"/>
                </a:cubicBezTo>
                <a:cubicBezTo>
                  <a:pt x="74854" y="3058"/>
                  <a:pt x="74731" y="2922"/>
                  <a:pt x="74514" y="2895"/>
                </a:cubicBezTo>
                <a:cubicBezTo>
                  <a:pt x="74495" y="2892"/>
                  <a:pt x="74476" y="2891"/>
                  <a:pt x="74457" y="2891"/>
                </a:cubicBezTo>
                <a:cubicBezTo>
                  <a:pt x="74311" y="2891"/>
                  <a:pt x="74166" y="2980"/>
                  <a:pt x="74106" y="3113"/>
                </a:cubicBezTo>
                <a:cubicBezTo>
                  <a:pt x="73997" y="3303"/>
                  <a:pt x="74038" y="3466"/>
                  <a:pt x="74228" y="3670"/>
                </a:cubicBezTo>
                <a:lnTo>
                  <a:pt x="73834" y="3874"/>
                </a:lnTo>
                <a:cubicBezTo>
                  <a:pt x="73821" y="3792"/>
                  <a:pt x="73793" y="3724"/>
                  <a:pt x="73753" y="3643"/>
                </a:cubicBezTo>
                <a:cubicBezTo>
                  <a:pt x="73712" y="3588"/>
                  <a:pt x="73671" y="3534"/>
                  <a:pt x="73630" y="3480"/>
                </a:cubicBezTo>
                <a:lnTo>
                  <a:pt x="73630" y="3480"/>
                </a:lnTo>
                <a:cubicBezTo>
                  <a:pt x="73640" y="3480"/>
                  <a:pt x="73649" y="3481"/>
                  <a:pt x="73658" y="3481"/>
                </a:cubicBezTo>
                <a:cubicBezTo>
                  <a:pt x="73850" y="3481"/>
                  <a:pt x="74012" y="3348"/>
                  <a:pt x="74038" y="3153"/>
                </a:cubicBezTo>
                <a:cubicBezTo>
                  <a:pt x="74079" y="2963"/>
                  <a:pt x="73984" y="2773"/>
                  <a:pt x="73807" y="2691"/>
                </a:cubicBezTo>
                <a:cubicBezTo>
                  <a:pt x="73756" y="2668"/>
                  <a:pt x="73702" y="2657"/>
                  <a:pt x="73648" y="2657"/>
                </a:cubicBezTo>
                <a:cubicBezTo>
                  <a:pt x="73515" y="2657"/>
                  <a:pt x="73385" y="2725"/>
                  <a:pt x="73318" y="2841"/>
                </a:cubicBezTo>
                <a:cubicBezTo>
                  <a:pt x="73263" y="2936"/>
                  <a:pt x="73236" y="3058"/>
                  <a:pt x="73250" y="3167"/>
                </a:cubicBezTo>
                <a:cubicBezTo>
                  <a:pt x="73290" y="3262"/>
                  <a:pt x="73358" y="3357"/>
                  <a:pt x="73426" y="3439"/>
                </a:cubicBezTo>
                <a:lnTo>
                  <a:pt x="73005" y="3643"/>
                </a:lnTo>
                <a:cubicBezTo>
                  <a:pt x="73019" y="3452"/>
                  <a:pt x="72896" y="3276"/>
                  <a:pt x="72720" y="3221"/>
                </a:cubicBezTo>
                <a:cubicBezTo>
                  <a:pt x="72669" y="3202"/>
                  <a:pt x="72621" y="3194"/>
                  <a:pt x="72575" y="3194"/>
                </a:cubicBezTo>
                <a:cubicBezTo>
                  <a:pt x="72422" y="3194"/>
                  <a:pt x="72294" y="3289"/>
                  <a:pt x="72189" y="3425"/>
                </a:cubicBezTo>
                <a:cubicBezTo>
                  <a:pt x="72176" y="3384"/>
                  <a:pt x="72176" y="3371"/>
                  <a:pt x="72176" y="3344"/>
                </a:cubicBezTo>
                <a:cubicBezTo>
                  <a:pt x="72162" y="3153"/>
                  <a:pt x="72013" y="2990"/>
                  <a:pt x="71822" y="2963"/>
                </a:cubicBezTo>
                <a:cubicBezTo>
                  <a:pt x="71801" y="2960"/>
                  <a:pt x="71780" y="2959"/>
                  <a:pt x="71758" y="2959"/>
                </a:cubicBezTo>
                <a:cubicBezTo>
                  <a:pt x="71593" y="2959"/>
                  <a:pt x="71446" y="3051"/>
                  <a:pt x="71374" y="3208"/>
                </a:cubicBezTo>
                <a:cubicBezTo>
                  <a:pt x="71347" y="3221"/>
                  <a:pt x="71320" y="3249"/>
                  <a:pt x="71306" y="3262"/>
                </a:cubicBezTo>
                <a:cubicBezTo>
                  <a:pt x="71306" y="3317"/>
                  <a:pt x="71320" y="3371"/>
                  <a:pt x="71347" y="3439"/>
                </a:cubicBezTo>
                <a:cubicBezTo>
                  <a:pt x="71401" y="3548"/>
                  <a:pt x="71469" y="3656"/>
                  <a:pt x="71510" y="3738"/>
                </a:cubicBezTo>
                <a:lnTo>
                  <a:pt x="71143" y="3915"/>
                </a:lnTo>
                <a:lnTo>
                  <a:pt x="70939" y="3548"/>
                </a:lnTo>
                <a:cubicBezTo>
                  <a:pt x="71088" y="3507"/>
                  <a:pt x="71265" y="3480"/>
                  <a:pt x="71306" y="3262"/>
                </a:cubicBezTo>
                <a:cubicBezTo>
                  <a:pt x="71388" y="3072"/>
                  <a:pt x="71320" y="2868"/>
                  <a:pt x="71143" y="2773"/>
                </a:cubicBezTo>
                <a:cubicBezTo>
                  <a:pt x="71080" y="2734"/>
                  <a:pt x="71011" y="2716"/>
                  <a:pt x="70942" y="2716"/>
                </a:cubicBezTo>
                <a:cubicBezTo>
                  <a:pt x="70816" y="2716"/>
                  <a:pt x="70692" y="2776"/>
                  <a:pt x="70613" y="2882"/>
                </a:cubicBezTo>
                <a:cubicBezTo>
                  <a:pt x="70558" y="2963"/>
                  <a:pt x="70531" y="3058"/>
                  <a:pt x="70531" y="3153"/>
                </a:cubicBezTo>
                <a:cubicBezTo>
                  <a:pt x="70572" y="3276"/>
                  <a:pt x="70640" y="3384"/>
                  <a:pt x="70708" y="3493"/>
                </a:cubicBezTo>
                <a:lnTo>
                  <a:pt x="70314" y="3683"/>
                </a:lnTo>
                <a:cubicBezTo>
                  <a:pt x="70300" y="3493"/>
                  <a:pt x="70164" y="3330"/>
                  <a:pt x="69988" y="3289"/>
                </a:cubicBezTo>
                <a:cubicBezTo>
                  <a:pt x="69945" y="3278"/>
                  <a:pt x="69903" y="3273"/>
                  <a:pt x="69862" y="3273"/>
                </a:cubicBezTo>
                <a:cubicBezTo>
                  <a:pt x="69704" y="3273"/>
                  <a:pt x="69557" y="3353"/>
                  <a:pt x="69471" y="3493"/>
                </a:cubicBezTo>
                <a:cubicBezTo>
                  <a:pt x="69444" y="3208"/>
                  <a:pt x="69335" y="3058"/>
                  <a:pt x="69118" y="3017"/>
                </a:cubicBezTo>
                <a:cubicBezTo>
                  <a:pt x="69087" y="3010"/>
                  <a:pt x="69057" y="3007"/>
                  <a:pt x="69027" y="3007"/>
                </a:cubicBezTo>
                <a:cubicBezTo>
                  <a:pt x="68883" y="3007"/>
                  <a:pt x="68748" y="3086"/>
                  <a:pt x="68669" y="3221"/>
                </a:cubicBezTo>
                <a:cubicBezTo>
                  <a:pt x="68560" y="3412"/>
                  <a:pt x="68601" y="3575"/>
                  <a:pt x="68805" y="3792"/>
                </a:cubicBezTo>
                <a:lnTo>
                  <a:pt x="68397" y="3969"/>
                </a:lnTo>
                <a:cubicBezTo>
                  <a:pt x="68329" y="3860"/>
                  <a:pt x="68261" y="3738"/>
                  <a:pt x="68180" y="3616"/>
                </a:cubicBezTo>
                <a:cubicBezTo>
                  <a:pt x="68479" y="3534"/>
                  <a:pt x="68601" y="3398"/>
                  <a:pt x="68601" y="3167"/>
                </a:cubicBezTo>
                <a:cubicBezTo>
                  <a:pt x="68601" y="2977"/>
                  <a:pt x="68465" y="2814"/>
                  <a:pt x="68275" y="2773"/>
                </a:cubicBezTo>
                <a:cubicBezTo>
                  <a:pt x="68245" y="2766"/>
                  <a:pt x="68215" y="2763"/>
                  <a:pt x="68186" y="2763"/>
                </a:cubicBezTo>
                <a:cubicBezTo>
                  <a:pt x="68028" y="2763"/>
                  <a:pt x="67882" y="2853"/>
                  <a:pt x="67813" y="2990"/>
                </a:cubicBezTo>
                <a:cubicBezTo>
                  <a:pt x="67718" y="3194"/>
                  <a:pt x="67772" y="3371"/>
                  <a:pt x="67962" y="3548"/>
                </a:cubicBezTo>
                <a:lnTo>
                  <a:pt x="67582" y="3738"/>
                </a:lnTo>
                <a:cubicBezTo>
                  <a:pt x="67487" y="3616"/>
                  <a:pt x="67405" y="3466"/>
                  <a:pt x="67310" y="3344"/>
                </a:cubicBezTo>
                <a:lnTo>
                  <a:pt x="67310" y="3344"/>
                </a:lnTo>
                <a:cubicBezTo>
                  <a:pt x="67326" y="3346"/>
                  <a:pt x="67342" y="3347"/>
                  <a:pt x="67358" y="3347"/>
                </a:cubicBezTo>
                <a:cubicBezTo>
                  <a:pt x="67545" y="3347"/>
                  <a:pt x="67721" y="3205"/>
                  <a:pt x="67758" y="3017"/>
                </a:cubicBezTo>
                <a:cubicBezTo>
                  <a:pt x="67799" y="2827"/>
                  <a:pt x="67690" y="2623"/>
                  <a:pt x="67500" y="2555"/>
                </a:cubicBezTo>
                <a:cubicBezTo>
                  <a:pt x="67454" y="2538"/>
                  <a:pt x="67406" y="2529"/>
                  <a:pt x="67359" y="2529"/>
                </a:cubicBezTo>
                <a:cubicBezTo>
                  <a:pt x="67224" y="2529"/>
                  <a:pt x="67091" y="2598"/>
                  <a:pt x="67011" y="2718"/>
                </a:cubicBezTo>
                <a:cubicBezTo>
                  <a:pt x="66888" y="2922"/>
                  <a:pt x="66943" y="3113"/>
                  <a:pt x="67174" y="3330"/>
                </a:cubicBezTo>
                <a:cubicBezTo>
                  <a:pt x="67092" y="3330"/>
                  <a:pt x="67011" y="3357"/>
                  <a:pt x="66929" y="3384"/>
                </a:cubicBezTo>
                <a:cubicBezTo>
                  <a:pt x="66861" y="3439"/>
                  <a:pt x="66780" y="3493"/>
                  <a:pt x="66725" y="3561"/>
                </a:cubicBezTo>
                <a:cubicBezTo>
                  <a:pt x="66685" y="3289"/>
                  <a:pt x="66562" y="3153"/>
                  <a:pt x="66358" y="3113"/>
                </a:cubicBezTo>
                <a:cubicBezTo>
                  <a:pt x="66336" y="3109"/>
                  <a:pt x="66313" y="3107"/>
                  <a:pt x="66291" y="3107"/>
                </a:cubicBezTo>
                <a:cubicBezTo>
                  <a:pt x="66138" y="3107"/>
                  <a:pt x="65995" y="3186"/>
                  <a:pt x="65923" y="3317"/>
                </a:cubicBezTo>
                <a:cubicBezTo>
                  <a:pt x="65815" y="3507"/>
                  <a:pt x="65842" y="3670"/>
                  <a:pt x="66046" y="3887"/>
                </a:cubicBezTo>
                <a:lnTo>
                  <a:pt x="65679" y="4078"/>
                </a:lnTo>
                <a:lnTo>
                  <a:pt x="65475" y="3683"/>
                </a:lnTo>
                <a:cubicBezTo>
                  <a:pt x="65747" y="3602"/>
                  <a:pt x="65883" y="3466"/>
                  <a:pt x="65883" y="3249"/>
                </a:cubicBezTo>
                <a:cubicBezTo>
                  <a:pt x="65869" y="3058"/>
                  <a:pt x="65733" y="2895"/>
                  <a:pt x="65556" y="2854"/>
                </a:cubicBezTo>
                <a:cubicBezTo>
                  <a:pt x="65524" y="2847"/>
                  <a:pt x="65492" y="2844"/>
                  <a:pt x="65460" y="2844"/>
                </a:cubicBezTo>
                <a:cubicBezTo>
                  <a:pt x="65305" y="2844"/>
                  <a:pt x="65162" y="2925"/>
                  <a:pt x="65094" y="3072"/>
                </a:cubicBezTo>
                <a:cubicBezTo>
                  <a:pt x="64999" y="3262"/>
                  <a:pt x="65054" y="3452"/>
                  <a:pt x="65244" y="3616"/>
                </a:cubicBezTo>
                <a:lnTo>
                  <a:pt x="64836" y="3819"/>
                </a:lnTo>
                <a:cubicBezTo>
                  <a:pt x="64809" y="3751"/>
                  <a:pt x="64782" y="3670"/>
                  <a:pt x="64754" y="3602"/>
                </a:cubicBezTo>
                <a:cubicBezTo>
                  <a:pt x="64712" y="3538"/>
                  <a:pt x="64678" y="3482"/>
                  <a:pt x="64639" y="3422"/>
                </a:cubicBezTo>
                <a:lnTo>
                  <a:pt x="64639" y="3422"/>
                </a:lnTo>
                <a:cubicBezTo>
                  <a:pt x="64854" y="3403"/>
                  <a:pt x="64990" y="3296"/>
                  <a:pt x="65026" y="3113"/>
                </a:cubicBezTo>
                <a:cubicBezTo>
                  <a:pt x="65081" y="2922"/>
                  <a:pt x="64986" y="2732"/>
                  <a:pt x="64809" y="2650"/>
                </a:cubicBezTo>
                <a:cubicBezTo>
                  <a:pt x="64750" y="2619"/>
                  <a:pt x="64688" y="2604"/>
                  <a:pt x="64628" y="2604"/>
                </a:cubicBezTo>
                <a:cubicBezTo>
                  <a:pt x="64507" y="2604"/>
                  <a:pt x="64392" y="2664"/>
                  <a:pt x="64320" y="2773"/>
                </a:cubicBezTo>
                <a:cubicBezTo>
                  <a:pt x="64265" y="2868"/>
                  <a:pt x="64238" y="2990"/>
                  <a:pt x="64252" y="3113"/>
                </a:cubicBezTo>
                <a:cubicBezTo>
                  <a:pt x="64292" y="3208"/>
                  <a:pt x="64347" y="3289"/>
                  <a:pt x="64415" y="3371"/>
                </a:cubicBezTo>
                <a:lnTo>
                  <a:pt x="64007" y="3588"/>
                </a:lnTo>
                <a:cubicBezTo>
                  <a:pt x="63993" y="3371"/>
                  <a:pt x="63844" y="3208"/>
                  <a:pt x="63640" y="3167"/>
                </a:cubicBezTo>
                <a:cubicBezTo>
                  <a:pt x="63619" y="3164"/>
                  <a:pt x="63599" y="3163"/>
                  <a:pt x="63580" y="3163"/>
                </a:cubicBezTo>
                <a:cubicBezTo>
                  <a:pt x="63404" y="3163"/>
                  <a:pt x="63261" y="3272"/>
                  <a:pt x="63151" y="3480"/>
                </a:cubicBezTo>
                <a:cubicBezTo>
                  <a:pt x="63151" y="3493"/>
                  <a:pt x="63137" y="3507"/>
                  <a:pt x="63137" y="3507"/>
                </a:cubicBezTo>
                <a:cubicBezTo>
                  <a:pt x="63123" y="3683"/>
                  <a:pt x="63191" y="3847"/>
                  <a:pt x="63327" y="3955"/>
                </a:cubicBezTo>
                <a:lnTo>
                  <a:pt x="62906" y="4146"/>
                </a:lnTo>
                <a:cubicBezTo>
                  <a:pt x="62892" y="3969"/>
                  <a:pt x="62770" y="3806"/>
                  <a:pt x="62593" y="3765"/>
                </a:cubicBezTo>
                <a:cubicBezTo>
                  <a:pt x="62551" y="3754"/>
                  <a:pt x="62509" y="3748"/>
                  <a:pt x="62468" y="3748"/>
                </a:cubicBezTo>
                <a:cubicBezTo>
                  <a:pt x="62309" y="3748"/>
                  <a:pt x="62163" y="3829"/>
                  <a:pt x="62077" y="3969"/>
                </a:cubicBezTo>
                <a:cubicBezTo>
                  <a:pt x="62090" y="3751"/>
                  <a:pt x="61968" y="3548"/>
                  <a:pt x="61778" y="3480"/>
                </a:cubicBezTo>
                <a:cubicBezTo>
                  <a:pt x="61743" y="3473"/>
                  <a:pt x="61709" y="3469"/>
                  <a:pt x="61674" y="3469"/>
                </a:cubicBezTo>
                <a:cubicBezTo>
                  <a:pt x="61507" y="3469"/>
                  <a:pt x="61352" y="3550"/>
                  <a:pt x="61261" y="3697"/>
                </a:cubicBezTo>
                <a:cubicBezTo>
                  <a:pt x="61275" y="3493"/>
                  <a:pt x="61139" y="3303"/>
                  <a:pt x="60935" y="3249"/>
                </a:cubicBezTo>
                <a:cubicBezTo>
                  <a:pt x="60896" y="3237"/>
                  <a:pt x="60856" y="3232"/>
                  <a:pt x="60816" y="3232"/>
                </a:cubicBezTo>
                <a:cubicBezTo>
                  <a:pt x="60665" y="3232"/>
                  <a:pt x="60518" y="3312"/>
                  <a:pt x="60432" y="3452"/>
                </a:cubicBezTo>
                <a:cubicBezTo>
                  <a:pt x="60391" y="3167"/>
                  <a:pt x="60283" y="3031"/>
                  <a:pt x="60065" y="2990"/>
                </a:cubicBezTo>
                <a:cubicBezTo>
                  <a:pt x="60045" y="2987"/>
                  <a:pt x="60025" y="2986"/>
                  <a:pt x="60004" y="2986"/>
                </a:cubicBezTo>
                <a:cubicBezTo>
                  <a:pt x="59849" y="2986"/>
                  <a:pt x="59702" y="3075"/>
                  <a:pt x="59630" y="3208"/>
                </a:cubicBezTo>
                <a:cubicBezTo>
                  <a:pt x="59535" y="3412"/>
                  <a:pt x="59576" y="3561"/>
                  <a:pt x="59766" y="3765"/>
                </a:cubicBezTo>
                <a:lnTo>
                  <a:pt x="59399" y="3955"/>
                </a:lnTo>
                <a:lnTo>
                  <a:pt x="59182" y="3561"/>
                </a:lnTo>
                <a:cubicBezTo>
                  <a:pt x="59481" y="3452"/>
                  <a:pt x="59603" y="3344"/>
                  <a:pt x="59589" y="3113"/>
                </a:cubicBezTo>
                <a:cubicBezTo>
                  <a:pt x="59576" y="2922"/>
                  <a:pt x="59440" y="2773"/>
                  <a:pt x="59263" y="2732"/>
                </a:cubicBezTo>
                <a:cubicBezTo>
                  <a:pt x="59233" y="2725"/>
                  <a:pt x="59202" y="2722"/>
                  <a:pt x="59172" y="2722"/>
                </a:cubicBezTo>
                <a:cubicBezTo>
                  <a:pt x="59024" y="2722"/>
                  <a:pt x="58882" y="2801"/>
                  <a:pt x="58815" y="2936"/>
                </a:cubicBezTo>
                <a:cubicBezTo>
                  <a:pt x="58706" y="3126"/>
                  <a:pt x="58760" y="3317"/>
                  <a:pt x="58951" y="3493"/>
                </a:cubicBezTo>
                <a:lnTo>
                  <a:pt x="58529" y="3697"/>
                </a:lnTo>
                <a:cubicBezTo>
                  <a:pt x="58516" y="3520"/>
                  <a:pt x="58407" y="3371"/>
                  <a:pt x="58244" y="3289"/>
                </a:cubicBezTo>
                <a:cubicBezTo>
                  <a:pt x="58208" y="3282"/>
                  <a:pt x="58171" y="3278"/>
                  <a:pt x="58135" y="3278"/>
                </a:cubicBezTo>
                <a:cubicBezTo>
                  <a:pt x="57980" y="3278"/>
                  <a:pt x="57829" y="3347"/>
                  <a:pt x="57741" y="3480"/>
                </a:cubicBezTo>
                <a:cubicBezTo>
                  <a:pt x="57687" y="3371"/>
                  <a:pt x="57632" y="3262"/>
                  <a:pt x="57564" y="3167"/>
                </a:cubicBezTo>
                <a:cubicBezTo>
                  <a:pt x="57483" y="3080"/>
                  <a:pt x="57388" y="3039"/>
                  <a:pt x="57291" y="3039"/>
                </a:cubicBezTo>
                <a:cubicBezTo>
                  <a:pt x="57145" y="3039"/>
                  <a:pt x="56993" y="3132"/>
                  <a:pt x="56871" y="3303"/>
                </a:cubicBezTo>
                <a:lnTo>
                  <a:pt x="56844" y="3384"/>
                </a:lnTo>
                <a:cubicBezTo>
                  <a:pt x="56817" y="3548"/>
                  <a:pt x="56885" y="3711"/>
                  <a:pt x="57020" y="3819"/>
                </a:cubicBezTo>
                <a:lnTo>
                  <a:pt x="56599" y="4078"/>
                </a:lnTo>
                <a:cubicBezTo>
                  <a:pt x="56640" y="3901"/>
                  <a:pt x="56490" y="3779"/>
                  <a:pt x="56382" y="3629"/>
                </a:cubicBezTo>
                <a:lnTo>
                  <a:pt x="56287" y="3616"/>
                </a:lnTo>
                <a:cubicBezTo>
                  <a:pt x="56263" y="3612"/>
                  <a:pt x="56240" y="3611"/>
                  <a:pt x="56217" y="3611"/>
                </a:cubicBezTo>
                <a:cubicBezTo>
                  <a:pt x="56038" y="3611"/>
                  <a:pt x="55868" y="3704"/>
                  <a:pt x="55784" y="3860"/>
                </a:cubicBezTo>
                <a:cubicBezTo>
                  <a:pt x="55797" y="3643"/>
                  <a:pt x="55675" y="3425"/>
                  <a:pt x="55471" y="3344"/>
                </a:cubicBezTo>
                <a:cubicBezTo>
                  <a:pt x="55439" y="3337"/>
                  <a:pt x="55408" y="3334"/>
                  <a:pt x="55377" y="3334"/>
                </a:cubicBezTo>
                <a:cubicBezTo>
                  <a:pt x="55206" y="3334"/>
                  <a:pt x="55046" y="3425"/>
                  <a:pt x="54954" y="3575"/>
                </a:cubicBezTo>
                <a:cubicBezTo>
                  <a:pt x="54968" y="3371"/>
                  <a:pt x="54846" y="3194"/>
                  <a:pt x="54655" y="3126"/>
                </a:cubicBezTo>
                <a:cubicBezTo>
                  <a:pt x="54602" y="3107"/>
                  <a:pt x="54552" y="3099"/>
                  <a:pt x="54505" y="3099"/>
                </a:cubicBezTo>
                <a:cubicBezTo>
                  <a:pt x="54350" y="3099"/>
                  <a:pt x="54230" y="3194"/>
                  <a:pt x="54125" y="3330"/>
                </a:cubicBezTo>
                <a:cubicBezTo>
                  <a:pt x="54071" y="3031"/>
                  <a:pt x="53962" y="2895"/>
                  <a:pt x="53745" y="2868"/>
                </a:cubicBezTo>
                <a:cubicBezTo>
                  <a:pt x="53724" y="2865"/>
                  <a:pt x="53704" y="2863"/>
                  <a:pt x="53685" y="2863"/>
                </a:cubicBezTo>
                <a:cubicBezTo>
                  <a:pt x="53532" y="2863"/>
                  <a:pt x="53396" y="2953"/>
                  <a:pt x="53323" y="3085"/>
                </a:cubicBezTo>
                <a:cubicBezTo>
                  <a:pt x="53228" y="3276"/>
                  <a:pt x="53269" y="3439"/>
                  <a:pt x="53459" y="3643"/>
                </a:cubicBezTo>
                <a:lnTo>
                  <a:pt x="53079" y="3833"/>
                </a:lnTo>
                <a:cubicBezTo>
                  <a:pt x="52997" y="3711"/>
                  <a:pt x="52916" y="3561"/>
                  <a:pt x="52834" y="3439"/>
                </a:cubicBezTo>
                <a:lnTo>
                  <a:pt x="52834" y="3439"/>
                </a:lnTo>
                <a:cubicBezTo>
                  <a:pt x="52850" y="3441"/>
                  <a:pt x="52867" y="3442"/>
                  <a:pt x="52883" y="3442"/>
                </a:cubicBezTo>
                <a:cubicBezTo>
                  <a:pt x="53056" y="3442"/>
                  <a:pt x="53219" y="3314"/>
                  <a:pt x="53269" y="3140"/>
                </a:cubicBezTo>
                <a:cubicBezTo>
                  <a:pt x="53310" y="2936"/>
                  <a:pt x="53215" y="2732"/>
                  <a:pt x="53024" y="2664"/>
                </a:cubicBezTo>
                <a:cubicBezTo>
                  <a:pt x="52970" y="2639"/>
                  <a:pt x="52912" y="2627"/>
                  <a:pt x="52856" y="2627"/>
                </a:cubicBezTo>
                <a:cubicBezTo>
                  <a:pt x="52732" y="2627"/>
                  <a:pt x="52614" y="2687"/>
                  <a:pt x="52549" y="2800"/>
                </a:cubicBezTo>
                <a:cubicBezTo>
                  <a:pt x="52481" y="2895"/>
                  <a:pt x="52467" y="3017"/>
                  <a:pt x="52481" y="3140"/>
                </a:cubicBezTo>
                <a:cubicBezTo>
                  <a:pt x="52521" y="3235"/>
                  <a:pt x="52576" y="3317"/>
                  <a:pt x="52657" y="3398"/>
                </a:cubicBezTo>
                <a:lnTo>
                  <a:pt x="52236" y="3602"/>
                </a:lnTo>
                <a:cubicBezTo>
                  <a:pt x="52250" y="3425"/>
                  <a:pt x="52127" y="3249"/>
                  <a:pt x="51964" y="3181"/>
                </a:cubicBezTo>
                <a:cubicBezTo>
                  <a:pt x="51908" y="3161"/>
                  <a:pt x="51854" y="3151"/>
                  <a:pt x="51804" y="3151"/>
                </a:cubicBezTo>
                <a:cubicBezTo>
                  <a:pt x="51648" y="3151"/>
                  <a:pt x="51520" y="3241"/>
                  <a:pt x="51407" y="3384"/>
                </a:cubicBezTo>
                <a:cubicBezTo>
                  <a:pt x="51393" y="3344"/>
                  <a:pt x="51393" y="3330"/>
                  <a:pt x="51393" y="3303"/>
                </a:cubicBezTo>
                <a:cubicBezTo>
                  <a:pt x="51380" y="3113"/>
                  <a:pt x="51244" y="2950"/>
                  <a:pt x="51040" y="2922"/>
                </a:cubicBezTo>
                <a:cubicBezTo>
                  <a:pt x="51020" y="2919"/>
                  <a:pt x="51000" y="2918"/>
                  <a:pt x="50980" y="2918"/>
                </a:cubicBezTo>
                <a:cubicBezTo>
                  <a:pt x="50821" y="2918"/>
                  <a:pt x="50664" y="3010"/>
                  <a:pt x="50591" y="3167"/>
                </a:cubicBezTo>
                <a:cubicBezTo>
                  <a:pt x="50578" y="3181"/>
                  <a:pt x="50551" y="3208"/>
                  <a:pt x="50523" y="3221"/>
                </a:cubicBezTo>
                <a:cubicBezTo>
                  <a:pt x="50537" y="3276"/>
                  <a:pt x="50537" y="3317"/>
                  <a:pt x="50564" y="3371"/>
                </a:cubicBezTo>
                <a:cubicBezTo>
                  <a:pt x="50619" y="3480"/>
                  <a:pt x="50673" y="3602"/>
                  <a:pt x="50714" y="3711"/>
                </a:cubicBezTo>
                <a:lnTo>
                  <a:pt x="50374" y="3874"/>
                </a:lnTo>
                <a:lnTo>
                  <a:pt x="50129" y="3493"/>
                </a:lnTo>
                <a:lnTo>
                  <a:pt x="50129" y="3493"/>
                </a:lnTo>
                <a:cubicBezTo>
                  <a:pt x="50146" y="3496"/>
                  <a:pt x="50162" y="3497"/>
                  <a:pt x="50179" y="3497"/>
                </a:cubicBezTo>
                <a:cubicBezTo>
                  <a:pt x="50338" y="3497"/>
                  <a:pt x="50486" y="3382"/>
                  <a:pt x="50523" y="3221"/>
                </a:cubicBezTo>
                <a:cubicBezTo>
                  <a:pt x="50605" y="3031"/>
                  <a:pt x="50537" y="2814"/>
                  <a:pt x="50360" y="2718"/>
                </a:cubicBezTo>
                <a:cubicBezTo>
                  <a:pt x="50297" y="2685"/>
                  <a:pt x="50227" y="2668"/>
                  <a:pt x="50159" y="2668"/>
                </a:cubicBezTo>
                <a:cubicBezTo>
                  <a:pt x="50034" y="2668"/>
                  <a:pt x="49914" y="2722"/>
                  <a:pt x="49844" y="2827"/>
                </a:cubicBezTo>
                <a:cubicBezTo>
                  <a:pt x="49776" y="2936"/>
                  <a:pt x="49749" y="3058"/>
                  <a:pt x="49762" y="3167"/>
                </a:cubicBezTo>
                <a:cubicBezTo>
                  <a:pt x="49803" y="3276"/>
                  <a:pt x="49857" y="3371"/>
                  <a:pt x="49925" y="3452"/>
                </a:cubicBezTo>
                <a:lnTo>
                  <a:pt x="49518" y="3656"/>
                </a:lnTo>
                <a:cubicBezTo>
                  <a:pt x="49504" y="3466"/>
                  <a:pt x="49382" y="3317"/>
                  <a:pt x="49219" y="3249"/>
                </a:cubicBezTo>
                <a:cubicBezTo>
                  <a:pt x="49180" y="3238"/>
                  <a:pt x="49141" y="3233"/>
                  <a:pt x="49102" y="3233"/>
                </a:cubicBezTo>
                <a:cubicBezTo>
                  <a:pt x="48936" y="3233"/>
                  <a:pt x="48777" y="3323"/>
                  <a:pt x="48688" y="3466"/>
                </a:cubicBezTo>
                <a:cubicBezTo>
                  <a:pt x="48648" y="3167"/>
                  <a:pt x="48553" y="3031"/>
                  <a:pt x="48349" y="2977"/>
                </a:cubicBezTo>
                <a:cubicBezTo>
                  <a:pt x="48317" y="2969"/>
                  <a:pt x="48285" y="2965"/>
                  <a:pt x="48253" y="2965"/>
                </a:cubicBezTo>
                <a:cubicBezTo>
                  <a:pt x="48116" y="2965"/>
                  <a:pt x="47980" y="3033"/>
                  <a:pt x="47914" y="3153"/>
                </a:cubicBezTo>
                <a:cubicBezTo>
                  <a:pt x="47764" y="3344"/>
                  <a:pt x="47819" y="3602"/>
                  <a:pt x="48009" y="3738"/>
                </a:cubicBezTo>
                <a:lnTo>
                  <a:pt x="47615" y="3928"/>
                </a:lnTo>
                <a:cubicBezTo>
                  <a:pt x="47547" y="3819"/>
                  <a:pt x="47465" y="3697"/>
                  <a:pt x="47397" y="3561"/>
                </a:cubicBezTo>
                <a:cubicBezTo>
                  <a:pt x="47669" y="3493"/>
                  <a:pt x="47805" y="3371"/>
                  <a:pt x="47805" y="3153"/>
                </a:cubicBezTo>
                <a:cubicBezTo>
                  <a:pt x="47819" y="2963"/>
                  <a:pt x="47696" y="2800"/>
                  <a:pt x="47520" y="2746"/>
                </a:cubicBezTo>
                <a:cubicBezTo>
                  <a:pt x="47477" y="2729"/>
                  <a:pt x="47434" y="2722"/>
                  <a:pt x="47391" y="2722"/>
                </a:cubicBezTo>
                <a:cubicBezTo>
                  <a:pt x="47257" y="2722"/>
                  <a:pt x="47130" y="2798"/>
                  <a:pt x="47057" y="2922"/>
                </a:cubicBezTo>
                <a:cubicBezTo>
                  <a:pt x="47003" y="3017"/>
                  <a:pt x="46989" y="3140"/>
                  <a:pt x="47003" y="3262"/>
                </a:cubicBezTo>
                <a:cubicBezTo>
                  <a:pt x="47044" y="3344"/>
                  <a:pt x="47098" y="3439"/>
                  <a:pt x="47166" y="3507"/>
                </a:cubicBezTo>
                <a:lnTo>
                  <a:pt x="46772" y="3711"/>
                </a:lnTo>
                <a:cubicBezTo>
                  <a:pt x="46745" y="3643"/>
                  <a:pt x="46718" y="3561"/>
                  <a:pt x="46677" y="3493"/>
                </a:cubicBezTo>
                <a:cubicBezTo>
                  <a:pt x="46622" y="3425"/>
                  <a:pt x="46554" y="3371"/>
                  <a:pt x="46486" y="3317"/>
                </a:cubicBezTo>
                <a:cubicBezTo>
                  <a:pt x="46758" y="3303"/>
                  <a:pt x="46921" y="3194"/>
                  <a:pt x="46962" y="3004"/>
                </a:cubicBezTo>
                <a:cubicBezTo>
                  <a:pt x="47003" y="2814"/>
                  <a:pt x="46908" y="2610"/>
                  <a:pt x="46731" y="2528"/>
                </a:cubicBezTo>
                <a:cubicBezTo>
                  <a:pt x="46680" y="2505"/>
                  <a:pt x="46627" y="2494"/>
                  <a:pt x="46575" y="2494"/>
                </a:cubicBezTo>
                <a:cubicBezTo>
                  <a:pt x="46445" y="2494"/>
                  <a:pt x="46319" y="2562"/>
                  <a:pt x="46242" y="2678"/>
                </a:cubicBezTo>
                <a:cubicBezTo>
                  <a:pt x="46187" y="2773"/>
                  <a:pt x="46174" y="2895"/>
                  <a:pt x="46187" y="3017"/>
                </a:cubicBezTo>
                <a:cubicBezTo>
                  <a:pt x="46228" y="3113"/>
                  <a:pt x="46283" y="3194"/>
                  <a:pt x="46364" y="3262"/>
                </a:cubicBezTo>
                <a:lnTo>
                  <a:pt x="45943" y="3480"/>
                </a:lnTo>
                <a:cubicBezTo>
                  <a:pt x="45888" y="3235"/>
                  <a:pt x="45780" y="3099"/>
                  <a:pt x="45576" y="3058"/>
                </a:cubicBezTo>
                <a:cubicBezTo>
                  <a:pt x="45553" y="3055"/>
                  <a:pt x="45531" y="3053"/>
                  <a:pt x="45509" y="3053"/>
                </a:cubicBezTo>
                <a:cubicBezTo>
                  <a:pt x="45358" y="3053"/>
                  <a:pt x="45224" y="3132"/>
                  <a:pt x="45141" y="3262"/>
                </a:cubicBezTo>
                <a:cubicBezTo>
                  <a:pt x="45019" y="3452"/>
                  <a:pt x="45073" y="3711"/>
                  <a:pt x="45263" y="3847"/>
                </a:cubicBezTo>
                <a:lnTo>
                  <a:pt x="44896" y="4023"/>
                </a:lnTo>
                <a:cubicBezTo>
                  <a:pt x="44828" y="3901"/>
                  <a:pt x="44760" y="3765"/>
                  <a:pt x="44692" y="3629"/>
                </a:cubicBezTo>
                <a:cubicBezTo>
                  <a:pt x="44951" y="3561"/>
                  <a:pt x="45100" y="3439"/>
                  <a:pt x="45100" y="3221"/>
                </a:cubicBezTo>
                <a:cubicBezTo>
                  <a:pt x="45100" y="3031"/>
                  <a:pt x="44978" y="2854"/>
                  <a:pt x="44801" y="2814"/>
                </a:cubicBezTo>
                <a:cubicBezTo>
                  <a:pt x="44756" y="2797"/>
                  <a:pt x="44711" y="2790"/>
                  <a:pt x="44667" y="2790"/>
                </a:cubicBezTo>
                <a:cubicBezTo>
                  <a:pt x="44526" y="2790"/>
                  <a:pt x="44398" y="2869"/>
                  <a:pt x="44325" y="3004"/>
                </a:cubicBezTo>
                <a:cubicBezTo>
                  <a:pt x="44285" y="3099"/>
                  <a:pt x="44271" y="3208"/>
                  <a:pt x="44285" y="3317"/>
                </a:cubicBezTo>
                <a:cubicBezTo>
                  <a:pt x="44325" y="3412"/>
                  <a:pt x="44380" y="3493"/>
                  <a:pt x="44448" y="3575"/>
                </a:cubicBezTo>
                <a:lnTo>
                  <a:pt x="44081" y="3751"/>
                </a:lnTo>
                <a:lnTo>
                  <a:pt x="43822" y="3371"/>
                </a:lnTo>
                <a:cubicBezTo>
                  <a:pt x="44067" y="3357"/>
                  <a:pt x="44230" y="3249"/>
                  <a:pt x="44257" y="3031"/>
                </a:cubicBezTo>
                <a:cubicBezTo>
                  <a:pt x="44285" y="2841"/>
                  <a:pt x="44176" y="2650"/>
                  <a:pt x="43999" y="2583"/>
                </a:cubicBezTo>
                <a:cubicBezTo>
                  <a:pt x="43950" y="2565"/>
                  <a:pt x="43901" y="2557"/>
                  <a:pt x="43852" y="2557"/>
                </a:cubicBezTo>
                <a:cubicBezTo>
                  <a:pt x="43711" y="2557"/>
                  <a:pt x="43581" y="2628"/>
                  <a:pt x="43510" y="2759"/>
                </a:cubicBezTo>
                <a:cubicBezTo>
                  <a:pt x="43455" y="2868"/>
                  <a:pt x="43442" y="2977"/>
                  <a:pt x="43469" y="3085"/>
                </a:cubicBezTo>
                <a:cubicBezTo>
                  <a:pt x="43510" y="3181"/>
                  <a:pt x="43564" y="3262"/>
                  <a:pt x="43646" y="3330"/>
                </a:cubicBezTo>
                <a:lnTo>
                  <a:pt x="43224" y="3534"/>
                </a:lnTo>
                <a:cubicBezTo>
                  <a:pt x="43211" y="3344"/>
                  <a:pt x="43075" y="3181"/>
                  <a:pt x="42898" y="3140"/>
                </a:cubicBezTo>
                <a:cubicBezTo>
                  <a:pt x="42864" y="3133"/>
                  <a:pt x="42829" y="3129"/>
                  <a:pt x="42796" y="3129"/>
                </a:cubicBezTo>
                <a:cubicBezTo>
                  <a:pt x="42632" y="3129"/>
                  <a:pt x="42485" y="3211"/>
                  <a:pt x="42395" y="3357"/>
                </a:cubicBezTo>
                <a:cubicBezTo>
                  <a:pt x="42341" y="3058"/>
                  <a:pt x="42232" y="2922"/>
                  <a:pt x="42028" y="2895"/>
                </a:cubicBezTo>
                <a:cubicBezTo>
                  <a:pt x="42001" y="2889"/>
                  <a:pt x="41973" y="2886"/>
                  <a:pt x="41946" y="2886"/>
                </a:cubicBezTo>
                <a:cubicBezTo>
                  <a:pt x="41799" y="2886"/>
                  <a:pt x="41662" y="2975"/>
                  <a:pt x="41593" y="3113"/>
                </a:cubicBezTo>
                <a:cubicBezTo>
                  <a:pt x="41553" y="3208"/>
                  <a:pt x="41553" y="3317"/>
                  <a:pt x="41566" y="3425"/>
                </a:cubicBezTo>
                <a:cubicBezTo>
                  <a:pt x="41607" y="3507"/>
                  <a:pt x="41661" y="3588"/>
                  <a:pt x="41716" y="3670"/>
                </a:cubicBezTo>
                <a:lnTo>
                  <a:pt x="41294" y="3860"/>
                </a:lnTo>
                <a:cubicBezTo>
                  <a:pt x="41294" y="3670"/>
                  <a:pt x="41172" y="3493"/>
                  <a:pt x="40995" y="3425"/>
                </a:cubicBezTo>
                <a:cubicBezTo>
                  <a:pt x="40962" y="3419"/>
                  <a:pt x="40928" y="3416"/>
                  <a:pt x="40896" y="3416"/>
                </a:cubicBezTo>
                <a:cubicBezTo>
                  <a:pt x="40717" y="3416"/>
                  <a:pt x="40557" y="3507"/>
                  <a:pt x="40465" y="3656"/>
                </a:cubicBezTo>
                <a:cubicBezTo>
                  <a:pt x="40479" y="3452"/>
                  <a:pt x="40356" y="3276"/>
                  <a:pt x="40166" y="3208"/>
                </a:cubicBezTo>
                <a:cubicBezTo>
                  <a:pt x="40113" y="3188"/>
                  <a:pt x="40063" y="3178"/>
                  <a:pt x="40016" y="3178"/>
                </a:cubicBezTo>
                <a:cubicBezTo>
                  <a:pt x="39870" y="3178"/>
                  <a:pt x="39749" y="3268"/>
                  <a:pt x="39636" y="3412"/>
                </a:cubicBezTo>
                <a:cubicBezTo>
                  <a:pt x="39622" y="3371"/>
                  <a:pt x="39622" y="3357"/>
                  <a:pt x="39622" y="3330"/>
                </a:cubicBezTo>
                <a:cubicBezTo>
                  <a:pt x="39609" y="3140"/>
                  <a:pt x="39459" y="2977"/>
                  <a:pt x="39269" y="2950"/>
                </a:cubicBezTo>
                <a:cubicBezTo>
                  <a:pt x="39247" y="2946"/>
                  <a:pt x="39226" y="2945"/>
                  <a:pt x="39205" y="2945"/>
                </a:cubicBezTo>
                <a:cubicBezTo>
                  <a:pt x="39040" y="2945"/>
                  <a:pt x="38893" y="3037"/>
                  <a:pt x="38820" y="3194"/>
                </a:cubicBezTo>
                <a:cubicBezTo>
                  <a:pt x="38810" y="3205"/>
                  <a:pt x="38791" y="3223"/>
                  <a:pt x="38771" y="3238"/>
                </a:cubicBezTo>
                <a:lnTo>
                  <a:pt x="38771" y="3238"/>
                </a:lnTo>
                <a:cubicBezTo>
                  <a:pt x="38845" y="3051"/>
                  <a:pt x="38763" y="2853"/>
                  <a:pt x="38589" y="2759"/>
                </a:cubicBezTo>
                <a:cubicBezTo>
                  <a:pt x="38523" y="2721"/>
                  <a:pt x="38452" y="2703"/>
                  <a:pt x="38382" y="2703"/>
                </a:cubicBezTo>
                <a:cubicBezTo>
                  <a:pt x="38251" y="2703"/>
                  <a:pt x="38125" y="2766"/>
                  <a:pt x="38046" y="2882"/>
                </a:cubicBezTo>
                <a:cubicBezTo>
                  <a:pt x="37910" y="3072"/>
                  <a:pt x="37964" y="3276"/>
                  <a:pt x="38168" y="3480"/>
                </a:cubicBezTo>
                <a:lnTo>
                  <a:pt x="37747" y="3683"/>
                </a:lnTo>
                <a:cubicBezTo>
                  <a:pt x="37747" y="3493"/>
                  <a:pt x="37624" y="3317"/>
                  <a:pt x="37461" y="3249"/>
                </a:cubicBezTo>
                <a:cubicBezTo>
                  <a:pt x="37420" y="3238"/>
                  <a:pt x="37379" y="3233"/>
                  <a:pt x="37338" y="3233"/>
                </a:cubicBezTo>
                <a:cubicBezTo>
                  <a:pt x="37165" y="3233"/>
                  <a:pt x="37006" y="3323"/>
                  <a:pt x="36918" y="3466"/>
                </a:cubicBezTo>
                <a:cubicBezTo>
                  <a:pt x="36931" y="3262"/>
                  <a:pt x="36795" y="3072"/>
                  <a:pt x="36591" y="3017"/>
                </a:cubicBezTo>
                <a:cubicBezTo>
                  <a:pt x="36546" y="3003"/>
                  <a:pt x="36504" y="2997"/>
                  <a:pt x="36464" y="2997"/>
                </a:cubicBezTo>
                <a:cubicBezTo>
                  <a:pt x="36312" y="2997"/>
                  <a:pt x="36196" y="3092"/>
                  <a:pt x="36088" y="3221"/>
                </a:cubicBezTo>
                <a:cubicBezTo>
                  <a:pt x="36034" y="2922"/>
                  <a:pt x="35925" y="2800"/>
                  <a:pt x="35721" y="2759"/>
                </a:cubicBezTo>
                <a:cubicBezTo>
                  <a:pt x="35694" y="2753"/>
                  <a:pt x="35666" y="2750"/>
                  <a:pt x="35639" y="2750"/>
                </a:cubicBezTo>
                <a:cubicBezTo>
                  <a:pt x="35492" y="2750"/>
                  <a:pt x="35355" y="2839"/>
                  <a:pt x="35286" y="2977"/>
                </a:cubicBezTo>
                <a:cubicBezTo>
                  <a:pt x="35246" y="3085"/>
                  <a:pt x="35246" y="3194"/>
                  <a:pt x="35273" y="3303"/>
                </a:cubicBezTo>
                <a:cubicBezTo>
                  <a:pt x="35314" y="3398"/>
                  <a:pt x="35368" y="3493"/>
                  <a:pt x="35450" y="3575"/>
                </a:cubicBezTo>
                <a:cubicBezTo>
                  <a:pt x="35425" y="3570"/>
                  <a:pt x="35402" y="3568"/>
                  <a:pt x="35380" y="3568"/>
                </a:cubicBezTo>
                <a:cubicBezTo>
                  <a:pt x="35190" y="3568"/>
                  <a:pt x="35071" y="3714"/>
                  <a:pt x="34974" y="3860"/>
                </a:cubicBezTo>
                <a:cubicBezTo>
                  <a:pt x="34974" y="4064"/>
                  <a:pt x="34987" y="4241"/>
                  <a:pt x="35151" y="4350"/>
                </a:cubicBezTo>
                <a:lnTo>
                  <a:pt x="34756" y="4540"/>
                </a:lnTo>
                <a:lnTo>
                  <a:pt x="34566" y="4186"/>
                </a:lnTo>
                <a:cubicBezTo>
                  <a:pt x="34756" y="4173"/>
                  <a:pt x="34919" y="4050"/>
                  <a:pt x="34974" y="3874"/>
                </a:cubicBezTo>
                <a:lnTo>
                  <a:pt x="34974" y="3765"/>
                </a:lnTo>
                <a:cubicBezTo>
                  <a:pt x="34987" y="3588"/>
                  <a:pt x="34879" y="3425"/>
                  <a:pt x="34716" y="3357"/>
                </a:cubicBezTo>
                <a:cubicBezTo>
                  <a:pt x="34659" y="3336"/>
                  <a:pt x="34602" y="3325"/>
                  <a:pt x="34546" y="3325"/>
                </a:cubicBezTo>
                <a:cubicBezTo>
                  <a:pt x="34426" y="3325"/>
                  <a:pt x="34314" y="3373"/>
                  <a:pt x="34240" y="3466"/>
                </a:cubicBezTo>
                <a:lnTo>
                  <a:pt x="34158" y="3548"/>
                </a:lnTo>
                <a:cubicBezTo>
                  <a:pt x="34145" y="3317"/>
                  <a:pt x="34077" y="3153"/>
                  <a:pt x="33846" y="3072"/>
                </a:cubicBezTo>
                <a:cubicBezTo>
                  <a:pt x="33806" y="3061"/>
                  <a:pt x="33766" y="3055"/>
                  <a:pt x="33726" y="3055"/>
                </a:cubicBezTo>
                <a:cubicBezTo>
                  <a:pt x="33571" y="3055"/>
                  <a:pt x="33418" y="3136"/>
                  <a:pt x="33343" y="3276"/>
                </a:cubicBezTo>
                <a:cubicBezTo>
                  <a:pt x="33275" y="2963"/>
                  <a:pt x="33166" y="2841"/>
                  <a:pt x="32949" y="2814"/>
                </a:cubicBezTo>
                <a:cubicBezTo>
                  <a:pt x="32937" y="2813"/>
                  <a:pt x="32925" y="2812"/>
                  <a:pt x="32913" y="2812"/>
                </a:cubicBezTo>
                <a:cubicBezTo>
                  <a:pt x="32762" y="2812"/>
                  <a:pt x="32617" y="2892"/>
                  <a:pt x="32541" y="3031"/>
                </a:cubicBezTo>
                <a:cubicBezTo>
                  <a:pt x="32432" y="3221"/>
                  <a:pt x="32486" y="3466"/>
                  <a:pt x="32677" y="3588"/>
                </a:cubicBezTo>
                <a:lnTo>
                  <a:pt x="32296" y="3779"/>
                </a:lnTo>
                <a:lnTo>
                  <a:pt x="32038" y="3398"/>
                </a:lnTo>
                <a:lnTo>
                  <a:pt x="32038" y="3398"/>
                </a:lnTo>
                <a:cubicBezTo>
                  <a:pt x="32047" y="3399"/>
                  <a:pt x="32056" y="3399"/>
                  <a:pt x="32065" y="3399"/>
                </a:cubicBezTo>
                <a:cubicBezTo>
                  <a:pt x="32271" y="3399"/>
                  <a:pt x="32447" y="3254"/>
                  <a:pt x="32473" y="3058"/>
                </a:cubicBezTo>
                <a:cubicBezTo>
                  <a:pt x="32514" y="2868"/>
                  <a:pt x="32405" y="2664"/>
                  <a:pt x="32215" y="2596"/>
                </a:cubicBezTo>
                <a:cubicBezTo>
                  <a:pt x="32169" y="2578"/>
                  <a:pt x="32121" y="2570"/>
                  <a:pt x="32073" y="2570"/>
                </a:cubicBezTo>
                <a:cubicBezTo>
                  <a:pt x="31938" y="2570"/>
                  <a:pt x="31806" y="2639"/>
                  <a:pt x="31725" y="2759"/>
                </a:cubicBezTo>
                <a:cubicBezTo>
                  <a:pt x="31617" y="2950"/>
                  <a:pt x="31671" y="3153"/>
                  <a:pt x="31861" y="3330"/>
                </a:cubicBezTo>
                <a:lnTo>
                  <a:pt x="31440" y="3548"/>
                </a:lnTo>
                <a:cubicBezTo>
                  <a:pt x="31396" y="3295"/>
                  <a:pt x="31228" y="3123"/>
                  <a:pt x="31015" y="3123"/>
                </a:cubicBezTo>
                <a:cubicBezTo>
                  <a:pt x="30964" y="3123"/>
                  <a:pt x="30910" y="3132"/>
                  <a:pt x="30855" y="3153"/>
                </a:cubicBezTo>
                <a:cubicBezTo>
                  <a:pt x="30722" y="3220"/>
                  <a:pt x="30628" y="3325"/>
                  <a:pt x="30586" y="3457"/>
                </a:cubicBezTo>
                <a:lnTo>
                  <a:pt x="30586" y="3457"/>
                </a:lnTo>
                <a:cubicBezTo>
                  <a:pt x="30597" y="3419"/>
                  <a:pt x="30597" y="3382"/>
                  <a:pt x="30597" y="3344"/>
                </a:cubicBezTo>
                <a:cubicBezTo>
                  <a:pt x="30624" y="3113"/>
                  <a:pt x="30461" y="2895"/>
                  <a:pt x="30230" y="2868"/>
                </a:cubicBezTo>
                <a:cubicBezTo>
                  <a:pt x="30212" y="2866"/>
                  <a:pt x="30194" y="2865"/>
                  <a:pt x="30176" y="2865"/>
                </a:cubicBezTo>
                <a:cubicBezTo>
                  <a:pt x="29968" y="2865"/>
                  <a:pt x="29793" y="3008"/>
                  <a:pt x="29768" y="3221"/>
                </a:cubicBezTo>
                <a:cubicBezTo>
                  <a:pt x="29741" y="3384"/>
                  <a:pt x="29809" y="3548"/>
                  <a:pt x="29945" y="3629"/>
                </a:cubicBezTo>
                <a:lnTo>
                  <a:pt x="29578" y="3833"/>
                </a:lnTo>
                <a:lnTo>
                  <a:pt x="29319" y="3439"/>
                </a:lnTo>
                <a:lnTo>
                  <a:pt x="29319" y="3439"/>
                </a:lnTo>
                <a:cubicBezTo>
                  <a:pt x="29337" y="3441"/>
                  <a:pt x="29354" y="3442"/>
                  <a:pt x="29371" y="3442"/>
                </a:cubicBezTo>
                <a:cubicBezTo>
                  <a:pt x="29555" y="3442"/>
                  <a:pt x="29717" y="3313"/>
                  <a:pt x="29754" y="3126"/>
                </a:cubicBezTo>
                <a:cubicBezTo>
                  <a:pt x="29795" y="2936"/>
                  <a:pt x="29700" y="2732"/>
                  <a:pt x="29510" y="2650"/>
                </a:cubicBezTo>
                <a:cubicBezTo>
                  <a:pt x="29459" y="2627"/>
                  <a:pt x="29405" y="2616"/>
                  <a:pt x="29351" y="2616"/>
                </a:cubicBezTo>
                <a:cubicBezTo>
                  <a:pt x="29218" y="2616"/>
                  <a:pt x="29088" y="2684"/>
                  <a:pt x="29020" y="2800"/>
                </a:cubicBezTo>
                <a:cubicBezTo>
                  <a:pt x="28966" y="2909"/>
                  <a:pt x="28952" y="3017"/>
                  <a:pt x="28966" y="3140"/>
                </a:cubicBezTo>
                <a:cubicBezTo>
                  <a:pt x="29007" y="3235"/>
                  <a:pt x="29061" y="3317"/>
                  <a:pt x="29143" y="3398"/>
                </a:cubicBezTo>
                <a:lnTo>
                  <a:pt x="28735" y="3629"/>
                </a:lnTo>
                <a:cubicBezTo>
                  <a:pt x="28721" y="3452"/>
                  <a:pt x="28613" y="3303"/>
                  <a:pt x="28436" y="3221"/>
                </a:cubicBezTo>
                <a:cubicBezTo>
                  <a:pt x="28402" y="3215"/>
                  <a:pt x="28367" y="3211"/>
                  <a:pt x="28333" y="3211"/>
                </a:cubicBezTo>
                <a:cubicBezTo>
                  <a:pt x="28162" y="3211"/>
                  <a:pt x="27996" y="3294"/>
                  <a:pt x="27906" y="3452"/>
                </a:cubicBezTo>
                <a:cubicBezTo>
                  <a:pt x="27865" y="3126"/>
                  <a:pt x="27756" y="2977"/>
                  <a:pt x="27525" y="2950"/>
                </a:cubicBezTo>
                <a:cubicBezTo>
                  <a:pt x="27506" y="2947"/>
                  <a:pt x="27486" y="2945"/>
                  <a:pt x="27467" y="2945"/>
                </a:cubicBezTo>
                <a:cubicBezTo>
                  <a:pt x="27300" y="2945"/>
                  <a:pt x="27151" y="3049"/>
                  <a:pt x="27090" y="3208"/>
                </a:cubicBezTo>
                <a:cubicBezTo>
                  <a:pt x="27009" y="3384"/>
                  <a:pt x="27063" y="3588"/>
                  <a:pt x="27226" y="3697"/>
                </a:cubicBezTo>
                <a:cubicBezTo>
                  <a:pt x="27305" y="3742"/>
                  <a:pt x="27403" y="3769"/>
                  <a:pt x="27503" y="3769"/>
                </a:cubicBezTo>
                <a:cubicBezTo>
                  <a:pt x="27524" y="3769"/>
                  <a:pt x="27545" y="3767"/>
                  <a:pt x="27566" y="3765"/>
                </a:cubicBezTo>
                <a:cubicBezTo>
                  <a:pt x="27661" y="3738"/>
                  <a:pt x="27756" y="3683"/>
                  <a:pt x="27838" y="3616"/>
                </a:cubicBezTo>
                <a:lnTo>
                  <a:pt x="28028" y="4010"/>
                </a:lnTo>
                <a:lnTo>
                  <a:pt x="27634" y="4200"/>
                </a:lnTo>
                <a:cubicBezTo>
                  <a:pt x="27620" y="4010"/>
                  <a:pt x="27485" y="3847"/>
                  <a:pt x="27308" y="3806"/>
                </a:cubicBezTo>
                <a:cubicBezTo>
                  <a:pt x="27266" y="3793"/>
                  <a:pt x="27225" y="3787"/>
                  <a:pt x="27184" y="3787"/>
                </a:cubicBezTo>
                <a:cubicBezTo>
                  <a:pt x="27052" y="3787"/>
                  <a:pt x="26929" y="3851"/>
                  <a:pt x="26846" y="3955"/>
                </a:cubicBezTo>
                <a:lnTo>
                  <a:pt x="26615" y="3548"/>
                </a:lnTo>
                <a:cubicBezTo>
                  <a:pt x="26927" y="3439"/>
                  <a:pt x="27036" y="3330"/>
                  <a:pt x="27022" y="3099"/>
                </a:cubicBezTo>
                <a:cubicBezTo>
                  <a:pt x="27022" y="2922"/>
                  <a:pt x="26886" y="2759"/>
                  <a:pt x="26710" y="2718"/>
                </a:cubicBezTo>
                <a:cubicBezTo>
                  <a:pt x="26680" y="2712"/>
                  <a:pt x="26650" y="2709"/>
                  <a:pt x="26621" y="2709"/>
                </a:cubicBezTo>
                <a:cubicBezTo>
                  <a:pt x="26463" y="2709"/>
                  <a:pt x="26316" y="2798"/>
                  <a:pt x="26248" y="2936"/>
                </a:cubicBezTo>
                <a:cubicBezTo>
                  <a:pt x="26152" y="3126"/>
                  <a:pt x="26207" y="3317"/>
                  <a:pt x="26397" y="3480"/>
                </a:cubicBezTo>
                <a:lnTo>
                  <a:pt x="25976" y="3683"/>
                </a:lnTo>
                <a:cubicBezTo>
                  <a:pt x="25962" y="3507"/>
                  <a:pt x="25853" y="3357"/>
                  <a:pt x="25690" y="3276"/>
                </a:cubicBezTo>
                <a:cubicBezTo>
                  <a:pt x="25654" y="3269"/>
                  <a:pt x="25618" y="3265"/>
                  <a:pt x="25582" y="3265"/>
                </a:cubicBezTo>
                <a:cubicBezTo>
                  <a:pt x="25407" y="3265"/>
                  <a:pt x="25248" y="3349"/>
                  <a:pt x="25147" y="3507"/>
                </a:cubicBezTo>
                <a:cubicBezTo>
                  <a:pt x="25106" y="3208"/>
                  <a:pt x="24984" y="3072"/>
                  <a:pt x="24780" y="3031"/>
                </a:cubicBezTo>
                <a:cubicBezTo>
                  <a:pt x="24757" y="3028"/>
                  <a:pt x="24735" y="3026"/>
                  <a:pt x="24713" y="3026"/>
                </a:cubicBezTo>
                <a:cubicBezTo>
                  <a:pt x="24563" y="3026"/>
                  <a:pt x="24429" y="3106"/>
                  <a:pt x="24358" y="3249"/>
                </a:cubicBezTo>
                <a:cubicBezTo>
                  <a:pt x="24304" y="3344"/>
                  <a:pt x="24290" y="3452"/>
                  <a:pt x="24318" y="3561"/>
                </a:cubicBezTo>
                <a:cubicBezTo>
                  <a:pt x="24345" y="3656"/>
                  <a:pt x="24399" y="3738"/>
                  <a:pt x="24467" y="3819"/>
                </a:cubicBezTo>
                <a:lnTo>
                  <a:pt x="24100" y="4010"/>
                </a:lnTo>
                <a:lnTo>
                  <a:pt x="23896" y="3602"/>
                </a:lnTo>
                <a:cubicBezTo>
                  <a:pt x="24182" y="3520"/>
                  <a:pt x="24304" y="3398"/>
                  <a:pt x="24304" y="3181"/>
                </a:cubicBezTo>
                <a:cubicBezTo>
                  <a:pt x="24304" y="2990"/>
                  <a:pt x="24182" y="2841"/>
                  <a:pt x="24018" y="2786"/>
                </a:cubicBezTo>
                <a:cubicBezTo>
                  <a:pt x="23973" y="2769"/>
                  <a:pt x="23925" y="2760"/>
                  <a:pt x="23878" y="2760"/>
                </a:cubicBezTo>
                <a:cubicBezTo>
                  <a:pt x="23744" y="2760"/>
                  <a:pt x="23617" y="2829"/>
                  <a:pt x="23556" y="2950"/>
                </a:cubicBezTo>
                <a:cubicBezTo>
                  <a:pt x="23502" y="3058"/>
                  <a:pt x="23475" y="3167"/>
                  <a:pt x="23502" y="3289"/>
                </a:cubicBezTo>
                <a:cubicBezTo>
                  <a:pt x="23529" y="3384"/>
                  <a:pt x="23584" y="3466"/>
                  <a:pt x="23652" y="3548"/>
                </a:cubicBezTo>
                <a:lnTo>
                  <a:pt x="23285" y="3724"/>
                </a:lnTo>
                <a:lnTo>
                  <a:pt x="23013" y="3344"/>
                </a:lnTo>
                <a:lnTo>
                  <a:pt x="23013" y="3344"/>
                </a:lnTo>
                <a:cubicBezTo>
                  <a:pt x="23023" y="3344"/>
                  <a:pt x="23033" y="3345"/>
                  <a:pt x="23044" y="3345"/>
                </a:cubicBezTo>
                <a:cubicBezTo>
                  <a:pt x="23235" y="3345"/>
                  <a:pt x="23410" y="3225"/>
                  <a:pt x="23461" y="3045"/>
                </a:cubicBezTo>
                <a:cubicBezTo>
                  <a:pt x="23502" y="2854"/>
                  <a:pt x="23407" y="2650"/>
                  <a:pt x="23230" y="2569"/>
                </a:cubicBezTo>
                <a:cubicBezTo>
                  <a:pt x="23176" y="2537"/>
                  <a:pt x="23115" y="2522"/>
                  <a:pt x="23055" y="2522"/>
                </a:cubicBezTo>
                <a:cubicBezTo>
                  <a:pt x="22934" y="2522"/>
                  <a:pt x="22813" y="2583"/>
                  <a:pt x="22741" y="2691"/>
                </a:cubicBezTo>
                <a:cubicBezTo>
                  <a:pt x="22686" y="2800"/>
                  <a:pt x="22659" y="2909"/>
                  <a:pt x="22673" y="3031"/>
                </a:cubicBezTo>
                <a:cubicBezTo>
                  <a:pt x="22714" y="3126"/>
                  <a:pt x="22768" y="3221"/>
                  <a:pt x="22850" y="3289"/>
                </a:cubicBezTo>
                <a:lnTo>
                  <a:pt x="22428" y="3507"/>
                </a:lnTo>
                <a:cubicBezTo>
                  <a:pt x="22428" y="3330"/>
                  <a:pt x="22306" y="3167"/>
                  <a:pt x="22129" y="3113"/>
                </a:cubicBezTo>
                <a:cubicBezTo>
                  <a:pt x="22087" y="3101"/>
                  <a:pt x="22045" y="3096"/>
                  <a:pt x="22004" y="3096"/>
                </a:cubicBezTo>
                <a:cubicBezTo>
                  <a:pt x="21845" y="3096"/>
                  <a:pt x="21699" y="3176"/>
                  <a:pt x="21613" y="3317"/>
                </a:cubicBezTo>
                <a:cubicBezTo>
                  <a:pt x="21558" y="3017"/>
                  <a:pt x="21450" y="2882"/>
                  <a:pt x="21232" y="2854"/>
                </a:cubicBezTo>
                <a:cubicBezTo>
                  <a:pt x="21211" y="2851"/>
                  <a:pt x="21190" y="2849"/>
                  <a:pt x="21170" y="2849"/>
                </a:cubicBezTo>
                <a:cubicBezTo>
                  <a:pt x="21029" y="2849"/>
                  <a:pt x="20895" y="2928"/>
                  <a:pt x="20824" y="3058"/>
                </a:cubicBezTo>
                <a:cubicBezTo>
                  <a:pt x="20702" y="3249"/>
                  <a:pt x="20756" y="3507"/>
                  <a:pt x="20947" y="3629"/>
                </a:cubicBezTo>
                <a:lnTo>
                  <a:pt x="20512" y="3833"/>
                </a:lnTo>
                <a:cubicBezTo>
                  <a:pt x="20512" y="3629"/>
                  <a:pt x="20389" y="3466"/>
                  <a:pt x="20199" y="3398"/>
                </a:cubicBezTo>
                <a:cubicBezTo>
                  <a:pt x="20161" y="3388"/>
                  <a:pt x="20122" y="3383"/>
                  <a:pt x="20083" y="3383"/>
                </a:cubicBezTo>
                <a:cubicBezTo>
                  <a:pt x="19918" y="3383"/>
                  <a:pt x="19760" y="3475"/>
                  <a:pt x="19683" y="3629"/>
                </a:cubicBezTo>
                <a:cubicBezTo>
                  <a:pt x="19696" y="3425"/>
                  <a:pt x="19574" y="3235"/>
                  <a:pt x="19384" y="3167"/>
                </a:cubicBezTo>
                <a:cubicBezTo>
                  <a:pt x="19330" y="3148"/>
                  <a:pt x="19280" y="3139"/>
                  <a:pt x="19233" y="3139"/>
                </a:cubicBezTo>
                <a:cubicBezTo>
                  <a:pt x="19078" y="3139"/>
                  <a:pt x="18958" y="3235"/>
                  <a:pt x="18853" y="3371"/>
                </a:cubicBezTo>
                <a:cubicBezTo>
                  <a:pt x="18840" y="3344"/>
                  <a:pt x="18840" y="3317"/>
                  <a:pt x="18840" y="3303"/>
                </a:cubicBezTo>
                <a:cubicBezTo>
                  <a:pt x="18826" y="3099"/>
                  <a:pt x="18677" y="2950"/>
                  <a:pt x="18486" y="2909"/>
                </a:cubicBezTo>
                <a:cubicBezTo>
                  <a:pt x="18465" y="2906"/>
                  <a:pt x="18444" y="2904"/>
                  <a:pt x="18422" y="2904"/>
                </a:cubicBezTo>
                <a:cubicBezTo>
                  <a:pt x="18257" y="2904"/>
                  <a:pt x="18110" y="2997"/>
                  <a:pt x="18038" y="3153"/>
                </a:cubicBezTo>
                <a:cubicBezTo>
                  <a:pt x="18024" y="3181"/>
                  <a:pt x="17984" y="3194"/>
                  <a:pt x="17970" y="3208"/>
                </a:cubicBezTo>
                <a:cubicBezTo>
                  <a:pt x="17970" y="3276"/>
                  <a:pt x="17984" y="3330"/>
                  <a:pt x="18011" y="3384"/>
                </a:cubicBezTo>
                <a:cubicBezTo>
                  <a:pt x="18051" y="3493"/>
                  <a:pt x="18119" y="3602"/>
                  <a:pt x="18174" y="3711"/>
                </a:cubicBezTo>
                <a:cubicBezTo>
                  <a:pt x="18106" y="3724"/>
                  <a:pt x="18038" y="3738"/>
                  <a:pt x="17984" y="3765"/>
                </a:cubicBezTo>
                <a:cubicBezTo>
                  <a:pt x="17916" y="3806"/>
                  <a:pt x="17861" y="3847"/>
                  <a:pt x="17807" y="3887"/>
                </a:cubicBezTo>
                <a:lnTo>
                  <a:pt x="17589" y="3507"/>
                </a:lnTo>
                <a:cubicBezTo>
                  <a:pt x="17739" y="3466"/>
                  <a:pt x="17929" y="3425"/>
                  <a:pt x="17970" y="3208"/>
                </a:cubicBezTo>
                <a:cubicBezTo>
                  <a:pt x="18051" y="3031"/>
                  <a:pt x="17970" y="2814"/>
                  <a:pt x="17793" y="2718"/>
                </a:cubicBezTo>
                <a:cubicBezTo>
                  <a:pt x="17730" y="2685"/>
                  <a:pt x="17660" y="2668"/>
                  <a:pt x="17591" y="2668"/>
                </a:cubicBezTo>
                <a:cubicBezTo>
                  <a:pt x="17466" y="2668"/>
                  <a:pt x="17342" y="2722"/>
                  <a:pt x="17263" y="2827"/>
                </a:cubicBezTo>
                <a:cubicBezTo>
                  <a:pt x="17114" y="3031"/>
                  <a:pt x="17168" y="3235"/>
                  <a:pt x="17372" y="3439"/>
                </a:cubicBezTo>
                <a:lnTo>
                  <a:pt x="16951" y="3643"/>
                </a:lnTo>
                <a:cubicBezTo>
                  <a:pt x="16951" y="3452"/>
                  <a:pt x="16828" y="3289"/>
                  <a:pt x="16665" y="3208"/>
                </a:cubicBezTo>
                <a:cubicBezTo>
                  <a:pt x="16624" y="3198"/>
                  <a:pt x="16583" y="3193"/>
                  <a:pt x="16543" y="3193"/>
                </a:cubicBezTo>
                <a:cubicBezTo>
                  <a:pt x="16370" y="3193"/>
                  <a:pt x="16210" y="3284"/>
                  <a:pt x="16121" y="3439"/>
                </a:cubicBezTo>
                <a:cubicBezTo>
                  <a:pt x="16108" y="3194"/>
                  <a:pt x="16026" y="3045"/>
                  <a:pt x="15795" y="2977"/>
                </a:cubicBezTo>
                <a:cubicBezTo>
                  <a:pt x="15751" y="2963"/>
                  <a:pt x="15709" y="2956"/>
                  <a:pt x="15669" y="2956"/>
                </a:cubicBezTo>
                <a:cubicBezTo>
                  <a:pt x="15517" y="2956"/>
                  <a:pt x="15400" y="3054"/>
                  <a:pt x="15292" y="3194"/>
                </a:cubicBezTo>
                <a:cubicBezTo>
                  <a:pt x="15238" y="2895"/>
                  <a:pt x="15129" y="2759"/>
                  <a:pt x="14912" y="2718"/>
                </a:cubicBezTo>
                <a:cubicBezTo>
                  <a:pt x="14892" y="2715"/>
                  <a:pt x="14872" y="2714"/>
                  <a:pt x="14852" y="2714"/>
                </a:cubicBezTo>
                <a:cubicBezTo>
                  <a:pt x="14699" y="2714"/>
                  <a:pt x="14563" y="2805"/>
                  <a:pt x="14490" y="2950"/>
                </a:cubicBezTo>
                <a:cubicBezTo>
                  <a:pt x="14463" y="3045"/>
                  <a:pt x="14450" y="3167"/>
                  <a:pt x="14477" y="3262"/>
                </a:cubicBezTo>
                <a:cubicBezTo>
                  <a:pt x="14518" y="3371"/>
                  <a:pt x="14585" y="3452"/>
                  <a:pt x="14653" y="3534"/>
                </a:cubicBezTo>
                <a:cubicBezTo>
                  <a:pt x="14635" y="3532"/>
                  <a:pt x="14617" y="3531"/>
                  <a:pt x="14600" y="3531"/>
                </a:cubicBezTo>
                <a:cubicBezTo>
                  <a:pt x="14401" y="3531"/>
                  <a:pt x="14278" y="3670"/>
                  <a:pt x="14178" y="3833"/>
                </a:cubicBezTo>
                <a:cubicBezTo>
                  <a:pt x="14178" y="4023"/>
                  <a:pt x="14191" y="4200"/>
                  <a:pt x="14354" y="4309"/>
                </a:cubicBezTo>
                <a:lnTo>
                  <a:pt x="13974" y="4499"/>
                </a:lnTo>
                <a:lnTo>
                  <a:pt x="13770" y="4146"/>
                </a:lnTo>
                <a:cubicBezTo>
                  <a:pt x="13960" y="4132"/>
                  <a:pt x="14123" y="4010"/>
                  <a:pt x="14178" y="3833"/>
                </a:cubicBezTo>
                <a:cubicBezTo>
                  <a:pt x="14232" y="3602"/>
                  <a:pt x="14096" y="3371"/>
                  <a:pt x="13879" y="3289"/>
                </a:cubicBezTo>
                <a:cubicBezTo>
                  <a:pt x="13847" y="3283"/>
                  <a:pt x="13815" y="3280"/>
                  <a:pt x="13783" y="3280"/>
                </a:cubicBezTo>
                <a:cubicBezTo>
                  <a:pt x="13610" y="3280"/>
                  <a:pt x="13440" y="3371"/>
                  <a:pt x="13349" y="3520"/>
                </a:cubicBezTo>
                <a:cubicBezTo>
                  <a:pt x="13349" y="3276"/>
                  <a:pt x="13294" y="3113"/>
                  <a:pt x="13063" y="3045"/>
                </a:cubicBezTo>
                <a:cubicBezTo>
                  <a:pt x="13013" y="3026"/>
                  <a:pt x="12965" y="3017"/>
                  <a:pt x="12919" y="3017"/>
                </a:cubicBezTo>
                <a:cubicBezTo>
                  <a:pt x="12766" y="3017"/>
                  <a:pt x="12637" y="3113"/>
                  <a:pt x="12533" y="3249"/>
                </a:cubicBezTo>
                <a:cubicBezTo>
                  <a:pt x="12465" y="2936"/>
                  <a:pt x="12356" y="2800"/>
                  <a:pt x="12139" y="2773"/>
                </a:cubicBezTo>
                <a:cubicBezTo>
                  <a:pt x="12129" y="2772"/>
                  <a:pt x="12118" y="2772"/>
                  <a:pt x="12108" y="2772"/>
                </a:cubicBezTo>
                <a:cubicBezTo>
                  <a:pt x="11954" y="2772"/>
                  <a:pt x="11795" y="2865"/>
                  <a:pt x="11731" y="3017"/>
                </a:cubicBezTo>
                <a:cubicBezTo>
                  <a:pt x="11704" y="3113"/>
                  <a:pt x="11690" y="3221"/>
                  <a:pt x="11718" y="3317"/>
                </a:cubicBezTo>
                <a:cubicBezTo>
                  <a:pt x="11745" y="3412"/>
                  <a:pt x="11799" y="3480"/>
                  <a:pt x="11867" y="3561"/>
                </a:cubicBezTo>
                <a:lnTo>
                  <a:pt x="11500" y="3738"/>
                </a:lnTo>
                <a:lnTo>
                  <a:pt x="11242" y="3357"/>
                </a:lnTo>
                <a:cubicBezTo>
                  <a:pt x="11486" y="3344"/>
                  <a:pt x="11650" y="3235"/>
                  <a:pt x="11677" y="3017"/>
                </a:cubicBezTo>
                <a:cubicBezTo>
                  <a:pt x="11704" y="2827"/>
                  <a:pt x="11595" y="2637"/>
                  <a:pt x="11418" y="2569"/>
                </a:cubicBezTo>
                <a:cubicBezTo>
                  <a:pt x="11370" y="2551"/>
                  <a:pt x="11320" y="2543"/>
                  <a:pt x="11271" y="2543"/>
                </a:cubicBezTo>
                <a:cubicBezTo>
                  <a:pt x="11131" y="2543"/>
                  <a:pt x="11000" y="2614"/>
                  <a:pt x="10929" y="2746"/>
                </a:cubicBezTo>
                <a:cubicBezTo>
                  <a:pt x="10807" y="2922"/>
                  <a:pt x="10861" y="3126"/>
                  <a:pt x="11065" y="3303"/>
                </a:cubicBezTo>
                <a:lnTo>
                  <a:pt x="10630" y="3520"/>
                </a:lnTo>
                <a:cubicBezTo>
                  <a:pt x="10630" y="3317"/>
                  <a:pt x="10481" y="3140"/>
                  <a:pt x="10277" y="3113"/>
                </a:cubicBezTo>
                <a:cubicBezTo>
                  <a:pt x="10246" y="3106"/>
                  <a:pt x="10216" y="3102"/>
                  <a:pt x="10186" y="3102"/>
                </a:cubicBezTo>
                <a:cubicBezTo>
                  <a:pt x="10042" y="3102"/>
                  <a:pt x="9909" y="3181"/>
                  <a:pt x="9842" y="3317"/>
                </a:cubicBezTo>
                <a:cubicBezTo>
                  <a:pt x="9801" y="3425"/>
                  <a:pt x="9787" y="3534"/>
                  <a:pt x="9801" y="3643"/>
                </a:cubicBezTo>
                <a:cubicBezTo>
                  <a:pt x="9842" y="3724"/>
                  <a:pt x="9896" y="3819"/>
                  <a:pt x="9951" y="3887"/>
                </a:cubicBezTo>
                <a:lnTo>
                  <a:pt x="9597" y="4078"/>
                </a:lnTo>
                <a:lnTo>
                  <a:pt x="9393" y="3683"/>
                </a:lnTo>
                <a:cubicBezTo>
                  <a:pt x="9692" y="3588"/>
                  <a:pt x="9815" y="3466"/>
                  <a:pt x="9815" y="3235"/>
                </a:cubicBezTo>
                <a:cubicBezTo>
                  <a:pt x="9801" y="3045"/>
                  <a:pt x="9665" y="2882"/>
                  <a:pt x="9488" y="2841"/>
                </a:cubicBezTo>
                <a:cubicBezTo>
                  <a:pt x="9459" y="2834"/>
                  <a:pt x="9429" y="2831"/>
                  <a:pt x="9400" y="2831"/>
                </a:cubicBezTo>
                <a:cubicBezTo>
                  <a:pt x="9242" y="2831"/>
                  <a:pt x="9095" y="2923"/>
                  <a:pt x="9026" y="3072"/>
                </a:cubicBezTo>
                <a:cubicBezTo>
                  <a:pt x="8931" y="3262"/>
                  <a:pt x="8985" y="3439"/>
                  <a:pt x="9176" y="3616"/>
                </a:cubicBezTo>
                <a:lnTo>
                  <a:pt x="8754" y="3819"/>
                </a:lnTo>
                <a:cubicBezTo>
                  <a:pt x="8714" y="3602"/>
                  <a:pt x="8632" y="3493"/>
                  <a:pt x="8469" y="3439"/>
                </a:cubicBezTo>
                <a:cubicBezTo>
                  <a:pt x="8416" y="3420"/>
                  <a:pt x="8365" y="3411"/>
                  <a:pt x="8317" y="3411"/>
                </a:cubicBezTo>
                <a:cubicBezTo>
                  <a:pt x="8153" y="3411"/>
                  <a:pt x="8013" y="3518"/>
                  <a:pt x="7898" y="3738"/>
                </a:cubicBezTo>
                <a:cubicBezTo>
                  <a:pt x="7884" y="3928"/>
                  <a:pt x="7980" y="4105"/>
                  <a:pt x="8156" y="4200"/>
                </a:cubicBezTo>
                <a:cubicBezTo>
                  <a:pt x="8134" y="4197"/>
                  <a:pt x="8112" y="4196"/>
                  <a:pt x="8090" y="4196"/>
                </a:cubicBezTo>
                <a:cubicBezTo>
                  <a:pt x="7898" y="4196"/>
                  <a:pt x="7725" y="4301"/>
                  <a:pt x="7640" y="4472"/>
                </a:cubicBezTo>
                <a:lnTo>
                  <a:pt x="7639" y="4474"/>
                </a:lnTo>
                <a:lnTo>
                  <a:pt x="7639" y="4474"/>
                </a:lnTo>
                <a:cubicBezTo>
                  <a:pt x="7636" y="4425"/>
                  <a:pt x="7624" y="4369"/>
                  <a:pt x="7613" y="4322"/>
                </a:cubicBezTo>
                <a:cubicBezTo>
                  <a:pt x="7575" y="4136"/>
                  <a:pt x="7413" y="4006"/>
                  <a:pt x="7240" y="4006"/>
                </a:cubicBezTo>
                <a:cubicBezTo>
                  <a:pt x="7224" y="4006"/>
                  <a:pt x="7208" y="4007"/>
                  <a:pt x="7191" y="4010"/>
                </a:cubicBezTo>
                <a:cubicBezTo>
                  <a:pt x="6974" y="4023"/>
                  <a:pt x="6811" y="4186"/>
                  <a:pt x="6797" y="4404"/>
                </a:cubicBezTo>
                <a:cubicBezTo>
                  <a:pt x="6797" y="4608"/>
                  <a:pt x="6933" y="4784"/>
                  <a:pt x="7123" y="4825"/>
                </a:cubicBezTo>
                <a:cubicBezTo>
                  <a:pt x="7152" y="4831"/>
                  <a:pt x="7181" y="4834"/>
                  <a:pt x="7209" y="4834"/>
                </a:cubicBezTo>
                <a:cubicBezTo>
                  <a:pt x="7381" y="4834"/>
                  <a:pt x="7541" y="4732"/>
                  <a:pt x="7611" y="4570"/>
                </a:cubicBezTo>
                <a:lnTo>
                  <a:pt x="7611" y="4570"/>
                </a:lnTo>
                <a:cubicBezTo>
                  <a:pt x="7609" y="4751"/>
                  <a:pt x="7703" y="4939"/>
                  <a:pt x="7871" y="5029"/>
                </a:cubicBezTo>
                <a:cubicBezTo>
                  <a:pt x="7860" y="5029"/>
                  <a:pt x="7850" y="5028"/>
                  <a:pt x="7839" y="5028"/>
                </a:cubicBezTo>
                <a:cubicBezTo>
                  <a:pt x="7623" y="5028"/>
                  <a:pt x="7435" y="5160"/>
                  <a:pt x="7369" y="5365"/>
                </a:cubicBezTo>
                <a:lnTo>
                  <a:pt x="7369" y="5365"/>
                </a:lnTo>
                <a:cubicBezTo>
                  <a:pt x="7368" y="5375"/>
                  <a:pt x="7368" y="5386"/>
                  <a:pt x="7368" y="5396"/>
                </a:cubicBezTo>
                <a:cubicBezTo>
                  <a:pt x="7367" y="5397"/>
                  <a:pt x="7366" y="5398"/>
                  <a:pt x="7365" y="5399"/>
                </a:cubicBezTo>
                <a:lnTo>
                  <a:pt x="7365" y="5399"/>
                </a:lnTo>
                <a:cubicBezTo>
                  <a:pt x="7366" y="5389"/>
                  <a:pt x="7367" y="5379"/>
                  <a:pt x="7368" y="5369"/>
                </a:cubicBezTo>
                <a:cubicBezTo>
                  <a:pt x="7368" y="5368"/>
                  <a:pt x="7369" y="5366"/>
                  <a:pt x="7369" y="5365"/>
                </a:cubicBezTo>
                <a:lnTo>
                  <a:pt x="7369" y="5365"/>
                </a:lnTo>
                <a:cubicBezTo>
                  <a:pt x="7373" y="5321"/>
                  <a:pt x="7382" y="5280"/>
                  <a:pt x="7382" y="5247"/>
                </a:cubicBezTo>
                <a:cubicBezTo>
                  <a:pt x="7382" y="5043"/>
                  <a:pt x="7246" y="4866"/>
                  <a:pt x="7042" y="4839"/>
                </a:cubicBezTo>
                <a:cubicBezTo>
                  <a:pt x="7015" y="4834"/>
                  <a:pt x="6989" y="4831"/>
                  <a:pt x="6963" y="4831"/>
                </a:cubicBezTo>
                <a:cubicBezTo>
                  <a:pt x="6791" y="4831"/>
                  <a:pt x="6639" y="4945"/>
                  <a:pt x="6580" y="5111"/>
                </a:cubicBezTo>
                <a:cubicBezTo>
                  <a:pt x="6525" y="5301"/>
                  <a:pt x="6593" y="5505"/>
                  <a:pt x="6770" y="5600"/>
                </a:cubicBezTo>
                <a:cubicBezTo>
                  <a:pt x="6834" y="5635"/>
                  <a:pt x="6904" y="5651"/>
                  <a:pt x="6973" y="5651"/>
                </a:cubicBezTo>
                <a:cubicBezTo>
                  <a:pt x="7094" y="5651"/>
                  <a:pt x="7213" y="5600"/>
                  <a:pt x="7300" y="5505"/>
                </a:cubicBezTo>
                <a:cubicBezTo>
                  <a:pt x="7326" y="5466"/>
                  <a:pt x="7340" y="5426"/>
                  <a:pt x="7365" y="5399"/>
                </a:cubicBezTo>
                <a:lnTo>
                  <a:pt x="7365" y="5399"/>
                </a:lnTo>
                <a:cubicBezTo>
                  <a:pt x="7352" y="5593"/>
                  <a:pt x="7458" y="5781"/>
                  <a:pt x="7626" y="5872"/>
                </a:cubicBezTo>
                <a:cubicBezTo>
                  <a:pt x="7608" y="5870"/>
                  <a:pt x="7590" y="5869"/>
                  <a:pt x="7572" y="5869"/>
                </a:cubicBezTo>
                <a:cubicBezTo>
                  <a:pt x="7364" y="5869"/>
                  <a:pt x="7186" y="6011"/>
                  <a:pt x="7123" y="6212"/>
                </a:cubicBezTo>
                <a:lnTo>
                  <a:pt x="7123" y="6076"/>
                </a:lnTo>
                <a:cubicBezTo>
                  <a:pt x="7137" y="5872"/>
                  <a:pt x="7001" y="5695"/>
                  <a:pt x="6797" y="5668"/>
                </a:cubicBezTo>
                <a:cubicBezTo>
                  <a:pt x="6770" y="5662"/>
                  <a:pt x="6743" y="5659"/>
                  <a:pt x="6716" y="5659"/>
                </a:cubicBezTo>
                <a:cubicBezTo>
                  <a:pt x="6552" y="5659"/>
                  <a:pt x="6393" y="5763"/>
                  <a:pt x="6335" y="5926"/>
                </a:cubicBezTo>
                <a:cubicBezTo>
                  <a:pt x="6267" y="6117"/>
                  <a:pt x="6349" y="6320"/>
                  <a:pt x="6525" y="6416"/>
                </a:cubicBezTo>
                <a:cubicBezTo>
                  <a:pt x="6588" y="6454"/>
                  <a:pt x="6657" y="6472"/>
                  <a:pt x="6726" y="6472"/>
                </a:cubicBezTo>
                <a:cubicBezTo>
                  <a:pt x="6852" y="6472"/>
                  <a:pt x="6976" y="6412"/>
                  <a:pt x="7055" y="6307"/>
                </a:cubicBezTo>
                <a:lnTo>
                  <a:pt x="7123" y="6212"/>
                </a:lnTo>
                <a:lnTo>
                  <a:pt x="7123" y="6212"/>
                </a:lnTo>
                <a:cubicBezTo>
                  <a:pt x="7096" y="6402"/>
                  <a:pt x="7191" y="6606"/>
                  <a:pt x="7368" y="6701"/>
                </a:cubicBezTo>
                <a:cubicBezTo>
                  <a:pt x="7055" y="6742"/>
                  <a:pt x="6933" y="6850"/>
                  <a:pt x="6892" y="7068"/>
                </a:cubicBezTo>
                <a:cubicBezTo>
                  <a:pt x="6851" y="7245"/>
                  <a:pt x="6933" y="7421"/>
                  <a:pt x="7110" y="7489"/>
                </a:cubicBezTo>
                <a:cubicBezTo>
                  <a:pt x="7171" y="7516"/>
                  <a:pt x="7238" y="7531"/>
                  <a:pt x="7307" y="7531"/>
                </a:cubicBezTo>
                <a:cubicBezTo>
                  <a:pt x="7345" y="7531"/>
                  <a:pt x="7384" y="7526"/>
                  <a:pt x="7422" y="7517"/>
                </a:cubicBezTo>
                <a:cubicBezTo>
                  <a:pt x="7517" y="7476"/>
                  <a:pt x="7613" y="7421"/>
                  <a:pt x="7694" y="7353"/>
                </a:cubicBezTo>
                <a:lnTo>
                  <a:pt x="7694" y="7353"/>
                </a:lnTo>
                <a:cubicBezTo>
                  <a:pt x="7681" y="7544"/>
                  <a:pt x="7776" y="7720"/>
                  <a:pt x="7939" y="7816"/>
                </a:cubicBezTo>
                <a:cubicBezTo>
                  <a:pt x="7921" y="7815"/>
                  <a:pt x="7905" y="7814"/>
                  <a:pt x="7888" y="7814"/>
                </a:cubicBezTo>
                <a:cubicBezTo>
                  <a:pt x="7673" y="7814"/>
                  <a:pt x="7539" y="7897"/>
                  <a:pt x="7463" y="8074"/>
                </a:cubicBezTo>
                <a:cubicBezTo>
                  <a:pt x="7354" y="8305"/>
                  <a:pt x="7463" y="8482"/>
                  <a:pt x="7653" y="8631"/>
                </a:cubicBezTo>
                <a:cubicBezTo>
                  <a:pt x="7643" y="8630"/>
                  <a:pt x="7633" y="8630"/>
                  <a:pt x="7623" y="8630"/>
                </a:cubicBezTo>
                <a:cubicBezTo>
                  <a:pt x="7432" y="8630"/>
                  <a:pt x="7269" y="8750"/>
                  <a:pt x="7205" y="8944"/>
                </a:cubicBezTo>
                <a:cubicBezTo>
                  <a:pt x="7123" y="9161"/>
                  <a:pt x="7232" y="9338"/>
                  <a:pt x="7504" y="9487"/>
                </a:cubicBezTo>
                <a:lnTo>
                  <a:pt x="7517" y="9487"/>
                </a:lnTo>
                <a:cubicBezTo>
                  <a:pt x="7518" y="9488"/>
                  <a:pt x="7519" y="9489"/>
                  <a:pt x="7519" y="9489"/>
                </a:cubicBezTo>
                <a:lnTo>
                  <a:pt x="7519" y="9489"/>
                </a:lnTo>
                <a:cubicBezTo>
                  <a:pt x="7540" y="9492"/>
                  <a:pt x="7560" y="9493"/>
                  <a:pt x="7580" y="9493"/>
                </a:cubicBezTo>
                <a:cubicBezTo>
                  <a:pt x="7730" y="9493"/>
                  <a:pt x="7873" y="9425"/>
                  <a:pt x="7966" y="9297"/>
                </a:cubicBezTo>
                <a:lnTo>
                  <a:pt x="8197" y="9705"/>
                </a:lnTo>
                <a:cubicBezTo>
                  <a:pt x="7912" y="9786"/>
                  <a:pt x="7776" y="9909"/>
                  <a:pt x="7776" y="10126"/>
                </a:cubicBezTo>
                <a:cubicBezTo>
                  <a:pt x="7776" y="10317"/>
                  <a:pt x="7898" y="10480"/>
                  <a:pt x="8075" y="10534"/>
                </a:cubicBezTo>
                <a:cubicBezTo>
                  <a:pt x="8125" y="10557"/>
                  <a:pt x="8177" y="10568"/>
                  <a:pt x="8229" y="10568"/>
                </a:cubicBezTo>
                <a:cubicBezTo>
                  <a:pt x="8360" y="10568"/>
                  <a:pt x="8486" y="10497"/>
                  <a:pt x="8564" y="10371"/>
                </a:cubicBezTo>
                <a:cubicBezTo>
                  <a:pt x="8605" y="10262"/>
                  <a:pt x="8618" y="10140"/>
                  <a:pt x="8605" y="10031"/>
                </a:cubicBezTo>
                <a:cubicBezTo>
                  <a:pt x="8564" y="9936"/>
                  <a:pt x="8496" y="9854"/>
                  <a:pt x="8428" y="9786"/>
                </a:cubicBezTo>
                <a:lnTo>
                  <a:pt x="8822" y="9583"/>
                </a:lnTo>
                <a:lnTo>
                  <a:pt x="9026" y="9963"/>
                </a:lnTo>
                <a:cubicBezTo>
                  <a:pt x="8741" y="10045"/>
                  <a:pt x="8605" y="10181"/>
                  <a:pt x="8605" y="10398"/>
                </a:cubicBezTo>
                <a:cubicBezTo>
                  <a:pt x="8618" y="10588"/>
                  <a:pt x="8741" y="10751"/>
                  <a:pt x="8917" y="10792"/>
                </a:cubicBezTo>
                <a:cubicBezTo>
                  <a:pt x="8958" y="10805"/>
                  <a:pt x="8999" y="10811"/>
                  <a:pt x="9039" y="10811"/>
                </a:cubicBezTo>
                <a:cubicBezTo>
                  <a:pt x="9176" y="10811"/>
                  <a:pt x="9306" y="10741"/>
                  <a:pt x="9380" y="10616"/>
                </a:cubicBezTo>
                <a:cubicBezTo>
                  <a:pt x="9420" y="10507"/>
                  <a:pt x="9434" y="10384"/>
                  <a:pt x="9420" y="10276"/>
                </a:cubicBezTo>
                <a:cubicBezTo>
                  <a:pt x="9380" y="10181"/>
                  <a:pt x="9325" y="10099"/>
                  <a:pt x="9257" y="10031"/>
                </a:cubicBezTo>
                <a:lnTo>
                  <a:pt x="9651" y="9814"/>
                </a:lnTo>
                <a:cubicBezTo>
                  <a:pt x="9651" y="10004"/>
                  <a:pt x="9787" y="10167"/>
                  <a:pt x="9964" y="10221"/>
                </a:cubicBezTo>
                <a:cubicBezTo>
                  <a:pt x="10003" y="10232"/>
                  <a:pt x="10040" y="10237"/>
                  <a:pt x="10076" y="10237"/>
                </a:cubicBezTo>
                <a:cubicBezTo>
                  <a:pt x="10229" y="10237"/>
                  <a:pt x="10360" y="10147"/>
                  <a:pt x="10481" y="10004"/>
                </a:cubicBezTo>
                <a:lnTo>
                  <a:pt x="10481" y="10004"/>
                </a:lnTo>
                <a:cubicBezTo>
                  <a:pt x="10467" y="10221"/>
                  <a:pt x="10576" y="10412"/>
                  <a:pt x="10766" y="10493"/>
                </a:cubicBezTo>
                <a:lnTo>
                  <a:pt x="10793" y="10493"/>
                </a:lnTo>
                <a:lnTo>
                  <a:pt x="10780" y="10480"/>
                </a:lnTo>
                <a:lnTo>
                  <a:pt x="10780" y="10480"/>
                </a:lnTo>
                <a:cubicBezTo>
                  <a:pt x="10794" y="10488"/>
                  <a:pt x="10808" y="10496"/>
                  <a:pt x="10821" y="10504"/>
                </a:cubicBezTo>
                <a:lnTo>
                  <a:pt x="10821" y="10504"/>
                </a:lnTo>
                <a:cubicBezTo>
                  <a:pt x="10803" y="10502"/>
                  <a:pt x="10784" y="10498"/>
                  <a:pt x="10766" y="10493"/>
                </a:cubicBezTo>
                <a:lnTo>
                  <a:pt x="10671" y="10493"/>
                </a:lnTo>
                <a:cubicBezTo>
                  <a:pt x="10440" y="10493"/>
                  <a:pt x="10277" y="10684"/>
                  <a:pt x="10277" y="10915"/>
                </a:cubicBezTo>
                <a:cubicBezTo>
                  <a:pt x="10290" y="11132"/>
                  <a:pt x="10481" y="11295"/>
                  <a:pt x="10698" y="11295"/>
                </a:cubicBezTo>
                <a:cubicBezTo>
                  <a:pt x="10916" y="11282"/>
                  <a:pt x="11092" y="11091"/>
                  <a:pt x="11079" y="10874"/>
                </a:cubicBezTo>
                <a:cubicBezTo>
                  <a:pt x="11079" y="10687"/>
                  <a:pt x="10965" y="10592"/>
                  <a:pt x="10821" y="10504"/>
                </a:cubicBezTo>
                <a:lnTo>
                  <a:pt x="10821" y="10504"/>
                </a:lnTo>
                <a:cubicBezTo>
                  <a:pt x="10842" y="10507"/>
                  <a:pt x="10862" y="10508"/>
                  <a:pt x="10883" y="10508"/>
                </a:cubicBezTo>
                <a:cubicBezTo>
                  <a:pt x="11049" y="10508"/>
                  <a:pt x="11208" y="10419"/>
                  <a:pt x="11296" y="10276"/>
                </a:cubicBezTo>
                <a:cubicBezTo>
                  <a:pt x="11351" y="10561"/>
                  <a:pt x="11432" y="10670"/>
                  <a:pt x="11609" y="10724"/>
                </a:cubicBezTo>
                <a:cubicBezTo>
                  <a:pt x="11656" y="10738"/>
                  <a:pt x="11701" y="10745"/>
                  <a:pt x="11744" y="10745"/>
                </a:cubicBezTo>
                <a:cubicBezTo>
                  <a:pt x="11911" y="10745"/>
                  <a:pt x="12047" y="10639"/>
                  <a:pt x="12166" y="10412"/>
                </a:cubicBezTo>
                <a:lnTo>
                  <a:pt x="12166" y="10412"/>
                </a:lnTo>
                <a:cubicBezTo>
                  <a:pt x="12166" y="10466"/>
                  <a:pt x="12152" y="10507"/>
                  <a:pt x="12152" y="10548"/>
                </a:cubicBezTo>
                <a:cubicBezTo>
                  <a:pt x="12139" y="10779"/>
                  <a:pt x="12316" y="10969"/>
                  <a:pt x="12547" y="10983"/>
                </a:cubicBezTo>
                <a:cubicBezTo>
                  <a:pt x="12554" y="10983"/>
                  <a:pt x="12562" y="10983"/>
                  <a:pt x="12570" y="10983"/>
                </a:cubicBezTo>
                <a:cubicBezTo>
                  <a:pt x="12790" y="10983"/>
                  <a:pt x="12968" y="10798"/>
                  <a:pt x="12982" y="10588"/>
                </a:cubicBezTo>
                <a:cubicBezTo>
                  <a:pt x="12982" y="10398"/>
                  <a:pt x="12873" y="10249"/>
                  <a:pt x="12710" y="10167"/>
                </a:cubicBezTo>
                <a:lnTo>
                  <a:pt x="12723" y="10167"/>
                </a:lnTo>
                <a:cubicBezTo>
                  <a:pt x="12679" y="10153"/>
                  <a:pt x="12634" y="10147"/>
                  <a:pt x="12590" y="10147"/>
                </a:cubicBezTo>
                <a:cubicBezTo>
                  <a:pt x="12413" y="10147"/>
                  <a:pt x="12242" y="10249"/>
                  <a:pt x="12166" y="10412"/>
                </a:cubicBezTo>
                <a:cubicBezTo>
                  <a:pt x="12193" y="10235"/>
                  <a:pt x="12112" y="10072"/>
                  <a:pt x="11976" y="9963"/>
                </a:cubicBezTo>
                <a:lnTo>
                  <a:pt x="12411" y="9759"/>
                </a:lnTo>
                <a:cubicBezTo>
                  <a:pt x="12424" y="9950"/>
                  <a:pt x="12547" y="10099"/>
                  <a:pt x="12723" y="10167"/>
                </a:cubicBezTo>
                <a:cubicBezTo>
                  <a:pt x="12755" y="10173"/>
                  <a:pt x="12786" y="10176"/>
                  <a:pt x="12818" y="10176"/>
                </a:cubicBezTo>
                <a:cubicBezTo>
                  <a:pt x="12988" y="10176"/>
                  <a:pt x="13146" y="10085"/>
                  <a:pt x="13226" y="9936"/>
                </a:cubicBezTo>
                <a:cubicBezTo>
                  <a:pt x="13240" y="10181"/>
                  <a:pt x="13294" y="10330"/>
                  <a:pt x="13525" y="10412"/>
                </a:cubicBezTo>
                <a:cubicBezTo>
                  <a:pt x="13578" y="10432"/>
                  <a:pt x="13629" y="10441"/>
                  <a:pt x="13678" y="10441"/>
                </a:cubicBezTo>
                <a:cubicBezTo>
                  <a:pt x="13827" y="10441"/>
                  <a:pt x="13953" y="10352"/>
                  <a:pt x="14055" y="10208"/>
                </a:cubicBezTo>
                <a:lnTo>
                  <a:pt x="14055" y="10208"/>
                </a:lnTo>
                <a:cubicBezTo>
                  <a:pt x="14042" y="10412"/>
                  <a:pt x="14178" y="10602"/>
                  <a:pt x="14382" y="10670"/>
                </a:cubicBezTo>
                <a:cubicBezTo>
                  <a:pt x="14426" y="10684"/>
                  <a:pt x="14468" y="10690"/>
                  <a:pt x="14507" y="10690"/>
                </a:cubicBezTo>
                <a:cubicBezTo>
                  <a:pt x="14660" y="10690"/>
                  <a:pt x="14776" y="10593"/>
                  <a:pt x="14884" y="10452"/>
                </a:cubicBezTo>
                <a:cubicBezTo>
                  <a:pt x="14939" y="10751"/>
                  <a:pt x="15048" y="10874"/>
                  <a:pt x="15251" y="10915"/>
                </a:cubicBezTo>
                <a:cubicBezTo>
                  <a:pt x="15273" y="10918"/>
                  <a:pt x="15294" y="10920"/>
                  <a:pt x="15315" y="10920"/>
                </a:cubicBezTo>
                <a:cubicBezTo>
                  <a:pt x="15459" y="10920"/>
                  <a:pt x="15602" y="10843"/>
                  <a:pt x="15673" y="10724"/>
                </a:cubicBezTo>
                <a:cubicBezTo>
                  <a:pt x="15795" y="10520"/>
                  <a:pt x="15741" y="10262"/>
                  <a:pt x="15551" y="10140"/>
                </a:cubicBezTo>
                <a:lnTo>
                  <a:pt x="15918" y="9950"/>
                </a:lnTo>
                <a:lnTo>
                  <a:pt x="16176" y="10344"/>
                </a:lnTo>
                <a:cubicBezTo>
                  <a:pt x="16158" y="10341"/>
                  <a:pt x="16141" y="10340"/>
                  <a:pt x="16124" y="10340"/>
                </a:cubicBezTo>
                <a:cubicBezTo>
                  <a:pt x="15940" y="10340"/>
                  <a:pt x="15778" y="10470"/>
                  <a:pt x="15741" y="10656"/>
                </a:cubicBezTo>
                <a:cubicBezTo>
                  <a:pt x="15686" y="10847"/>
                  <a:pt x="15795" y="11050"/>
                  <a:pt x="15972" y="11118"/>
                </a:cubicBezTo>
                <a:cubicBezTo>
                  <a:pt x="16027" y="11144"/>
                  <a:pt x="16084" y="11156"/>
                  <a:pt x="16140" y="11156"/>
                </a:cubicBezTo>
                <a:cubicBezTo>
                  <a:pt x="16266" y="11156"/>
                  <a:pt x="16386" y="11095"/>
                  <a:pt x="16461" y="10983"/>
                </a:cubicBezTo>
                <a:cubicBezTo>
                  <a:pt x="16516" y="10887"/>
                  <a:pt x="16543" y="10765"/>
                  <a:pt x="16516" y="10643"/>
                </a:cubicBezTo>
                <a:cubicBezTo>
                  <a:pt x="16475" y="10548"/>
                  <a:pt x="16420" y="10466"/>
                  <a:pt x="16352" y="10384"/>
                </a:cubicBezTo>
                <a:lnTo>
                  <a:pt x="16774" y="10181"/>
                </a:lnTo>
                <a:lnTo>
                  <a:pt x="16774" y="10181"/>
                </a:lnTo>
                <a:cubicBezTo>
                  <a:pt x="16760" y="10371"/>
                  <a:pt x="16883" y="10548"/>
                  <a:pt x="17073" y="10602"/>
                </a:cubicBezTo>
                <a:cubicBezTo>
                  <a:pt x="17123" y="10621"/>
                  <a:pt x="17170" y="10629"/>
                  <a:pt x="17214" y="10629"/>
                </a:cubicBezTo>
                <a:cubicBezTo>
                  <a:pt x="17364" y="10629"/>
                  <a:pt x="17485" y="10531"/>
                  <a:pt x="17589" y="10384"/>
                </a:cubicBezTo>
                <a:cubicBezTo>
                  <a:pt x="17617" y="10643"/>
                  <a:pt x="17712" y="10819"/>
                  <a:pt x="17970" y="10860"/>
                </a:cubicBezTo>
                <a:cubicBezTo>
                  <a:pt x="17991" y="10864"/>
                  <a:pt x="18012" y="10865"/>
                  <a:pt x="18032" y="10865"/>
                </a:cubicBezTo>
                <a:cubicBezTo>
                  <a:pt x="18173" y="10865"/>
                  <a:pt x="18307" y="10787"/>
                  <a:pt x="18378" y="10656"/>
                </a:cubicBezTo>
                <a:cubicBezTo>
                  <a:pt x="18500" y="10466"/>
                  <a:pt x="18446" y="10208"/>
                  <a:pt x="18255" y="10085"/>
                </a:cubicBezTo>
                <a:lnTo>
                  <a:pt x="18636" y="9895"/>
                </a:lnTo>
                <a:lnTo>
                  <a:pt x="18881" y="10289"/>
                </a:lnTo>
                <a:cubicBezTo>
                  <a:pt x="18863" y="10287"/>
                  <a:pt x="18846" y="10286"/>
                  <a:pt x="18829" y="10286"/>
                </a:cubicBezTo>
                <a:cubicBezTo>
                  <a:pt x="18647" y="10286"/>
                  <a:pt x="18495" y="10415"/>
                  <a:pt x="18446" y="10602"/>
                </a:cubicBezTo>
                <a:cubicBezTo>
                  <a:pt x="18405" y="10779"/>
                  <a:pt x="18500" y="10969"/>
                  <a:pt x="18663" y="11064"/>
                </a:cubicBezTo>
                <a:cubicBezTo>
                  <a:pt x="18722" y="11096"/>
                  <a:pt x="18785" y="11111"/>
                  <a:pt x="18848" y="11111"/>
                </a:cubicBezTo>
                <a:cubicBezTo>
                  <a:pt x="18974" y="11111"/>
                  <a:pt x="19098" y="11050"/>
                  <a:pt x="19180" y="10942"/>
                </a:cubicBezTo>
                <a:cubicBezTo>
                  <a:pt x="19234" y="10833"/>
                  <a:pt x="19261" y="10711"/>
                  <a:pt x="19248" y="10602"/>
                </a:cubicBezTo>
                <a:cubicBezTo>
                  <a:pt x="19207" y="10493"/>
                  <a:pt x="19139" y="10384"/>
                  <a:pt x="19071" y="10303"/>
                </a:cubicBezTo>
                <a:cubicBezTo>
                  <a:pt x="19302" y="10289"/>
                  <a:pt x="19370" y="10249"/>
                  <a:pt x="19533" y="9990"/>
                </a:cubicBezTo>
                <a:cubicBezTo>
                  <a:pt x="19574" y="9814"/>
                  <a:pt x="19506" y="9637"/>
                  <a:pt x="19356" y="9515"/>
                </a:cubicBezTo>
                <a:lnTo>
                  <a:pt x="19791" y="9338"/>
                </a:lnTo>
                <a:lnTo>
                  <a:pt x="19982" y="9691"/>
                </a:lnTo>
                <a:cubicBezTo>
                  <a:pt x="19805" y="9705"/>
                  <a:pt x="19642" y="9827"/>
                  <a:pt x="19574" y="10004"/>
                </a:cubicBezTo>
                <a:lnTo>
                  <a:pt x="19574" y="10085"/>
                </a:lnTo>
                <a:cubicBezTo>
                  <a:pt x="19560" y="10276"/>
                  <a:pt x="19669" y="10452"/>
                  <a:pt x="19846" y="10520"/>
                </a:cubicBezTo>
                <a:cubicBezTo>
                  <a:pt x="19896" y="10540"/>
                  <a:pt x="19948" y="10549"/>
                  <a:pt x="19999" y="10549"/>
                </a:cubicBezTo>
                <a:cubicBezTo>
                  <a:pt x="20130" y="10549"/>
                  <a:pt x="20257" y="10488"/>
                  <a:pt x="20335" y="10371"/>
                </a:cubicBezTo>
                <a:cubicBezTo>
                  <a:pt x="20349" y="10357"/>
                  <a:pt x="20362" y="10330"/>
                  <a:pt x="20362" y="10303"/>
                </a:cubicBezTo>
                <a:cubicBezTo>
                  <a:pt x="20403" y="10357"/>
                  <a:pt x="20403" y="10371"/>
                  <a:pt x="20403" y="10384"/>
                </a:cubicBezTo>
                <a:cubicBezTo>
                  <a:pt x="20389" y="10588"/>
                  <a:pt x="20539" y="10765"/>
                  <a:pt x="20743" y="10806"/>
                </a:cubicBezTo>
                <a:cubicBezTo>
                  <a:pt x="20772" y="10812"/>
                  <a:pt x="20802" y="10815"/>
                  <a:pt x="20831" y="10815"/>
                </a:cubicBezTo>
                <a:cubicBezTo>
                  <a:pt x="20989" y="10815"/>
                  <a:pt x="21136" y="10724"/>
                  <a:pt x="21205" y="10575"/>
                </a:cubicBezTo>
                <a:cubicBezTo>
                  <a:pt x="21232" y="10548"/>
                  <a:pt x="21246" y="10520"/>
                  <a:pt x="21273" y="10507"/>
                </a:cubicBezTo>
                <a:cubicBezTo>
                  <a:pt x="21273" y="10466"/>
                  <a:pt x="21259" y="10412"/>
                  <a:pt x="21246" y="10371"/>
                </a:cubicBezTo>
                <a:cubicBezTo>
                  <a:pt x="21191" y="10249"/>
                  <a:pt x="21123" y="10126"/>
                  <a:pt x="21083" y="10031"/>
                </a:cubicBezTo>
                <a:lnTo>
                  <a:pt x="21436" y="9854"/>
                </a:lnTo>
                <a:lnTo>
                  <a:pt x="21681" y="10235"/>
                </a:lnTo>
                <a:cubicBezTo>
                  <a:pt x="21663" y="10232"/>
                  <a:pt x="21645" y="10231"/>
                  <a:pt x="21628" y="10231"/>
                </a:cubicBezTo>
                <a:cubicBezTo>
                  <a:pt x="21459" y="10231"/>
                  <a:pt x="21310" y="10348"/>
                  <a:pt x="21273" y="10520"/>
                </a:cubicBezTo>
                <a:cubicBezTo>
                  <a:pt x="21191" y="10697"/>
                  <a:pt x="21273" y="10915"/>
                  <a:pt x="21450" y="11010"/>
                </a:cubicBezTo>
                <a:cubicBezTo>
                  <a:pt x="21508" y="11044"/>
                  <a:pt x="21573" y="11060"/>
                  <a:pt x="21638" y="11060"/>
                </a:cubicBezTo>
                <a:cubicBezTo>
                  <a:pt x="21756" y="11060"/>
                  <a:pt x="21874" y="11006"/>
                  <a:pt x="21952" y="10901"/>
                </a:cubicBezTo>
                <a:cubicBezTo>
                  <a:pt x="22020" y="10792"/>
                  <a:pt x="22048" y="10684"/>
                  <a:pt x="22020" y="10561"/>
                </a:cubicBezTo>
                <a:cubicBezTo>
                  <a:pt x="21993" y="10452"/>
                  <a:pt x="21939" y="10371"/>
                  <a:pt x="21871" y="10289"/>
                </a:cubicBezTo>
                <a:lnTo>
                  <a:pt x="22279" y="10085"/>
                </a:lnTo>
                <a:cubicBezTo>
                  <a:pt x="22291" y="10242"/>
                  <a:pt x="22377" y="10387"/>
                  <a:pt x="22510" y="10466"/>
                </a:cubicBezTo>
                <a:lnTo>
                  <a:pt x="22551" y="10466"/>
                </a:lnTo>
                <a:cubicBezTo>
                  <a:pt x="22578" y="10475"/>
                  <a:pt x="22605" y="10487"/>
                  <a:pt x="22630" y="10502"/>
                </a:cubicBezTo>
                <a:lnTo>
                  <a:pt x="22630" y="10502"/>
                </a:lnTo>
                <a:cubicBezTo>
                  <a:pt x="22608" y="10500"/>
                  <a:pt x="22586" y="10497"/>
                  <a:pt x="22564" y="10493"/>
                </a:cubicBezTo>
                <a:cubicBezTo>
                  <a:pt x="22545" y="10485"/>
                  <a:pt x="22527" y="10476"/>
                  <a:pt x="22510" y="10466"/>
                </a:cubicBezTo>
                <a:lnTo>
                  <a:pt x="22428" y="10466"/>
                </a:lnTo>
                <a:cubicBezTo>
                  <a:pt x="22211" y="10466"/>
                  <a:pt x="22034" y="10670"/>
                  <a:pt x="22048" y="10887"/>
                </a:cubicBezTo>
                <a:cubicBezTo>
                  <a:pt x="22048" y="11097"/>
                  <a:pt x="22224" y="11269"/>
                  <a:pt x="22432" y="11269"/>
                </a:cubicBezTo>
                <a:cubicBezTo>
                  <a:pt x="22440" y="11269"/>
                  <a:pt x="22448" y="11268"/>
                  <a:pt x="22455" y="11268"/>
                </a:cubicBezTo>
                <a:cubicBezTo>
                  <a:pt x="22686" y="11268"/>
                  <a:pt x="22863" y="11078"/>
                  <a:pt x="22850" y="10847"/>
                </a:cubicBezTo>
                <a:cubicBezTo>
                  <a:pt x="22838" y="10700"/>
                  <a:pt x="22752" y="10572"/>
                  <a:pt x="22630" y="10502"/>
                </a:cubicBezTo>
                <a:lnTo>
                  <a:pt x="22630" y="10502"/>
                </a:lnTo>
                <a:cubicBezTo>
                  <a:pt x="22645" y="10503"/>
                  <a:pt x="22659" y="10504"/>
                  <a:pt x="22673" y="10504"/>
                </a:cubicBezTo>
                <a:cubicBezTo>
                  <a:pt x="22848" y="10504"/>
                  <a:pt x="23004" y="10422"/>
                  <a:pt x="23094" y="10276"/>
                </a:cubicBezTo>
                <a:cubicBezTo>
                  <a:pt x="23149" y="10561"/>
                  <a:pt x="23257" y="10697"/>
                  <a:pt x="23475" y="10738"/>
                </a:cubicBezTo>
                <a:cubicBezTo>
                  <a:pt x="23497" y="10741"/>
                  <a:pt x="23520" y="10743"/>
                  <a:pt x="23542" y="10743"/>
                </a:cubicBezTo>
                <a:cubicBezTo>
                  <a:pt x="23692" y="10743"/>
                  <a:pt x="23825" y="10664"/>
                  <a:pt x="23896" y="10534"/>
                </a:cubicBezTo>
                <a:cubicBezTo>
                  <a:pt x="24032" y="10289"/>
                  <a:pt x="23937" y="10099"/>
                  <a:pt x="23760" y="9936"/>
                </a:cubicBezTo>
                <a:cubicBezTo>
                  <a:pt x="23828" y="9922"/>
                  <a:pt x="23910" y="9909"/>
                  <a:pt x="23978" y="9868"/>
                </a:cubicBezTo>
                <a:cubicBezTo>
                  <a:pt x="24032" y="9841"/>
                  <a:pt x="24086" y="9800"/>
                  <a:pt x="24141" y="9759"/>
                </a:cubicBezTo>
                <a:lnTo>
                  <a:pt x="24358" y="10167"/>
                </a:lnTo>
                <a:cubicBezTo>
                  <a:pt x="24086" y="10235"/>
                  <a:pt x="23951" y="10357"/>
                  <a:pt x="23951" y="10575"/>
                </a:cubicBezTo>
                <a:cubicBezTo>
                  <a:pt x="23951" y="10765"/>
                  <a:pt x="24059" y="10928"/>
                  <a:pt x="24236" y="10983"/>
                </a:cubicBezTo>
                <a:cubicBezTo>
                  <a:pt x="24282" y="11000"/>
                  <a:pt x="24329" y="11009"/>
                  <a:pt x="24375" y="11009"/>
                </a:cubicBezTo>
                <a:cubicBezTo>
                  <a:pt x="24505" y="11009"/>
                  <a:pt x="24628" y="10940"/>
                  <a:pt x="24698" y="10819"/>
                </a:cubicBezTo>
                <a:cubicBezTo>
                  <a:pt x="24752" y="10711"/>
                  <a:pt x="24766" y="10602"/>
                  <a:pt x="24752" y="10480"/>
                </a:cubicBezTo>
                <a:cubicBezTo>
                  <a:pt x="24712" y="10384"/>
                  <a:pt x="24671" y="10303"/>
                  <a:pt x="24589" y="10235"/>
                </a:cubicBezTo>
                <a:lnTo>
                  <a:pt x="24997" y="10031"/>
                </a:lnTo>
                <a:cubicBezTo>
                  <a:pt x="25011" y="10099"/>
                  <a:pt x="25038" y="10181"/>
                  <a:pt x="25079" y="10249"/>
                </a:cubicBezTo>
                <a:cubicBezTo>
                  <a:pt x="25133" y="10317"/>
                  <a:pt x="25201" y="10371"/>
                  <a:pt x="25269" y="10425"/>
                </a:cubicBezTo>
                <a:cubicBezTo>
                  <a:pt x="24997" y="10439"/>
                  <a:pt x="24820" y="10548"/>
                  <a:pt x="24793" y="10751"/>
                </a:cubicBezTo>
                <a:cubicBezTo>
                  <a:pt x="24752" y="10942"/>
                  <a:pt x="24848" y="11132"/>
                  <a:pt x="25024" y="11214"/>
                </a:cubicBezTo>
                <a:cubicBezTo>
                  <a:pt x="25075" y="11237"/>
                  <a:pt x="25128" y="11248"/>
                  <a:pt x="25181" y="11248"/>
                </a:cubicBezTo>
                <a:cubicBezTo>
                  <a:pt x="25310" y="11248"/>
                  <a:pt x="25436" y="11180"/>
                  <a:pt x="25514" y="11064"/>
                </a:cubicBezTo>
                <a:cubicBezTo>
                  <a:pt x="25568" y="10969"/>
                  <a:pt x="25595" y="10847"/>
                  <a:pt x="25568" y="10724"/>
                </a:cubicBezTo>
                <a:cubicBezTo>
                  <a:pt x="25527" y="10629"/>
                  <a:pt x="25473" y="10548"/>
                  <a:pt x="25405" y="10480"/>
                </a:cubicBezTo>
                <a:lnTo>
                  <a:pt x="25799" y="10276"/>
                </a:lnTo>
                <a:cubicBezTo>
                  <a:pt x="25853" y="10384"/>
                  <a:pt x="25921" y="10493"/>
                  <a:pt x="25989" y="10588"/>
                </a:cubicBezTo>
                <a:cubicBezTo>
                  <a:pt x="26065" y="10653"/>
                  <a:pt x="26147" y="10685"/>
                  <a:pt x="26232" y="10685"/>
                </a:cubicBezTo>
                <a:cubicBezTo>
                  <a:pt x="26371" y="10685"/>
                  <a:pt x="26516" y="10598"/>
                  <a:pt x="26642" y="10430"/>
                </a:cubicBezTo>
                <a:lnTo>
                  <a:pt x="26642" y="10430"/>
                </a:lnTo>
                <a:cubicBezTo>
                  <a:pt x="26643" y="10465"/>
                  <a:pt x="26645" y="10506"/>
                  <a:pt x="26655" y="10548"/>
                </a:cubicBezTo>
                <a:cubicBezTo>
                  <a:pt x="26681" y="10743"/>
                  <a:pt x="26845" y="10888"/>
                  <a:pt x="27049" y="10888"/>
                </a:cubicBezTo>
                <a:cubicBezTo>
                  <a:pt x="27058" y="10888"/>
                  <a:pt x="27068" y="10888"/>
                  <a:pt x="27077" y="10887"/>
                </a:cubicBezTo>
                <a:cubicBezTo>
                  <a:pt x="27281" y="10887"/>
                  <a:pt x="27457" y="10724"/>
                  <a:pt x="27471" y="10507"/>
                </a:cubicBezTo>
                <a:cubicBezTo>
                  <a:pt x="27484" y="10342"/>
                  <a:pt x="27402" y="10177"/>
                  <a:pt x="27247" y="10101"/>
                </a:cubicBezTo>
                <a:lnTo>
                  <a:pt x="27247" y="10101"/>
                </a:lnTo>
                <a:cubicBezTo>
                  <a:pt x="27274" y="10106"/>
                  <a:pt x="27302" y="10108"/>
                  <a:pt x="27329" y="10108"/>
                </a:cubicBezTo>
                <a:cubicBezTo>
                  <a:pt x="27491" y="10108"/>
                  <a:pt x="27651" y="10017"/>
                  <a:pt x="27743" y="9868"/>
                </a:cubicBezTo>
                <a:lnTo>
                  <a:pt x="27743" y="9868"/>
                </a:lnTo>
                <a:cubicBezTo>
                  <a:pt x="27729" y="10085"/>
                  <a:pt x="27852" y="10276"/>
                  <a:pt x="28028" y="10357"/>
                </a:cubicBezTo>
                <a:cubicBezTo>
                  <a:pt x="27716" y="10371"/>
                  <a:pt x="27566" y="10480"/>
                  <a:pt x="27539" y="10697"/>
                </a:cubicBezTo>
                <a:cubicBezTo>
                  <a:pt x="27498" y="10887"/>
                  <a:pt x="27607" y="11078"/>
                  <a:pt x="27784" y="11146"/>
                </a:cubicBezTo>
                <a:cubicBezTo>
                  <a:pt x="27830" y="11167"/>
                  <a:pt x="27880" y="11177"/>
                  <a:pt x="27929" y="11177"/>
                </a:cubicBezTo>
                <a:cubicBezTo>
                  <a:pt x="28067" y="11177"/>
                  <a:pt x="28203" y="11099"/>
                  <a:pt x="28273" y="10969"/>
                </a:cubicBezTo>
                <a:cubicBezTo>
                  <a:pt x="28327" y="10860"/>
                  <a:pt x="28341" y="10751"/>
                  <a:pt x="28314" y="10629"/>
                </a:cubicBezTo>
                <a:cubicBezTo>
                  <a:pt x="28273" y="10534"/>
                  <a:pt x="28219" y="10452"/>
                  <a:pt x="28151" y="10384"/>
                </a:cubicBezTo>
                <a:lnTo>
                  <a:pt x="28572" y="10181"/>
                </a:lnTo>
                <a:cubicBezTo>
                  <a:pt x="28572" y="10371"/>
                  <a:pt x="28708" y="10534"/>
                  <a:pt x="28898" y="10575"/>
                </a:cubicBezTo>
                <a:cubicBezTo>
                  <a:pt x="28935" y="10585"/>
                  <a:pt x="28972" y="10590"/>
                  <a:pt x="29008" y="10590"/>
                </a:cubicBezTo>
                <a:cubicBezTo>
                  <a:pt x="29163" y="10590"/>
                  <a:pt x="29313" y="10503"/>
                  <a:pt x="29401" y="10371"/>
                </a:cubicBezTo>
                <a:cubicBezTo>
                  <a:pt x="29442" y="10656"/>
                  <a:pt x="29551" y="10792"/>
                  <a:pt x="29768" y="10833"/>
                </a:cubicBezTo>
                <a:cubicBezTo>
                  <a:pt x="29789" y="10836"/>
                  <a:pt x="29810" y="10838"/>
                  <a:pt x="29831" y="10838"/>
                </a:cubicBezTo>
                <a:cubicBezTo>
                  <a:pt x="29974" y="10838"/>
                  <a:pt x="30118" y="10758"/>
                  <a:pt x="30189" y="10616"/>
                </a:cubicBezTo>
                <a:cubicBezTo>
                  <a:pt x="30298" y="10425"/>
                  <a:pt x="30244" y="10181"/>
                  <a:pt x="30067" y="10058"/>
                </a:cubicBezTo>
                <a:lnTo>
                  <a:pt x="30434" y="9868"/>
                </a:lnTo>
                <a:lnTo>
                  <a:pt x="30679" y="10249"/>
                </a:lnTo>
                <a:cubicBezTo>
                  <a:pt x="30670" y="10248"/>
                  <a:pt x="30661" y="10248"/>
                  <a:pt x="30653" y="10248"/>
                </a:cubicBezTo>
                <a:cubicBezTo>
                  <a:pt x="30459" y="10248"/>
                  <a:pt x="30283" y="10393"/>
                  <a:pt x="30257" y="10588"/>
                </a:cubicBezTo>
                <a:cubicBezTo>
                  <a:pt x="30217" y="10779"/>
                  <a:pt x="30325" y="10983"/>
                  <a:pt x="30516" y="11050"/>
                </a:cubicBezTo>
                <a:cubicBezTo>
                  <a:pt x="30562" y="11068"/>
                  <a:pt x="30609" y="11077"/>
                  <a:pt x="30657" y="11077"/>
                </a:cubicBezTo>
                <a:cubicBezTo>
                  <a:pt x="30792" y="11077"/>
                  <a:pt x="30924" y="11008"/>
                  <a:pt x="31005" y="10887"/>
                </a:cubicBezTo>
                <a:cubicBezTo>
                  <a:pt x="31114" y="10697"/>
                  <a:pt x="31059" y="10493"/>
                  <a:pt x="30869" y="10303"/>
                </a:cubicBezTo>
                <a:lnTo>
                  <a:pt x="31290" y="10099"/>
                </a:lnTo>
                <a:cubicBezTo>
                  <a:pt x="31290" y="10303"/>
                  <a:pt x="31413" y="10466"/>
                  <a:pt x="31589" y="10520"/>
                </a:cubicBezTo>
                <a:cubicBezTo>
                  <a:pt x="31640" y="10539"/>
                  <a:pt x="31687" y="10548"/>
                  <a:pt x="31732" y="10548"/>
                </a:cubicBezTo>
                <a:cubicBezTo>
                  <a:pt x="31882" y="10548"/>
                  <a:pt x="32005" y="10452"/>
                  <a:pt x="32119" y="10317"/>
                </a:cubicBezTo>
                <a:cubicBezTo>
                  <a:pt x="32119" y="10371"/>
                  <a:pt x="32133" y="10398"/>
                  <a:pt x="32133" y="10425"/>
                </a:cubicBezTo>
                <a:cubicBezTo>
                  <a:pt x="32160" y="10616"/>
                  <a:pt x="32310" y="10765"/>
                  <a:pt x="32500" y="10779"/>
                </a:cubicBezTo>
                <a:cubicBezTo>
                  <a:pt x="32520" y="10781"/>
                  <a:pt x="32539" y="10783"/>
                  <a:pt x="32558" y="10783"/>
                </a:cubicBezTo>
                <a:cubicBezTo>
                  <a:pt x="32726" y="10783"/>
                  <a:pt x="32874" y="10680"/>
                  <a:pt x="32935" y="10534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2" y="10510"/>
                  <a:pt x="32949" y="10527"/>
                  <a:pt x="32949" y="10548"/>
                </a:cubicBezTo>
                <a:cubicBezTo>
                  <a:pt x="32921" y="10751"/>
                  <a:pt x="33044" y="10942"/>
                  <a:pt x="33248" y="10996"/>
                </a:cubicBezTo>
                <a:cubicBezTo>
                  <a:pt x="33284" y="11006"/>
                  <a:pt x="33320" y="11011"/>
                  <a:pt x="33357" y="11011"/>
                </a:cubicBezTo>
                <a:cubicBezTo>
                  <a:pt x="33511" y="11011"/>
                  <a:pt x="33660" y="10922"/>
                  <a:pt x="33737" y="10779"/>
                </a:cubicBezTo>
                <a:cubicBezTo>
                  <a:pt x="33819" y="10588"/>
                  <a:pt x="33751" y="10384"/>
                  <a:pt x="33601" y="10262"/>
                </a:cubicBezTo>
                <a:lnTo>
                  <a:pt x="33506" y="10208"/>
                </a:lnTo>
                <a:lnTo>
                  <a:pt x="33513" y="10201"/>
                </a:lnTo>
                <a:lnTo>
                  <a:pt x="33513" y="10201"/>
                </a:lnTo>
                <a:cubicBezTo>
                  <a:pt x="33519" y="10203"/>
                  <a:pt x="33526" y="10206"/>
                  <a:pt x="33533" y="10208"/>
                </a:cubicBezTo>
                <a:cubicBezTo>
                  <a:pt x="33565" y="10214"/>
                  <a:pt x="33597" y="10217"/>
                  <a:pt x="33628" y="10217"/>
                </a:cubicBezTo>
                <a:cubicBezTo>
                  <a:pt x="33798" y="10217"/>
                  <a:pt x="33956" y="10128"/>
                  <a:pt x="34036" y="9990"/>
                </a:cubicBezTo>
                <a:cubicBezTo>
                  <a:pt x="34036" y="10181"/>
                  <a:pt x="34158" y="10371"/>
                  <a:pt x="34349" y="10425"/>
                </a:cubicBezTo>
                <a:cubicBezTo>
                  <a:pt x="34402" y="10445"/>
                  <a:pt x="34452" y="10455"/>
                  <a:pt x="34499" y="10455"/>
                </a:cubicBezTo>
                <a:cubicBezTo>
                  <a:pt x="34645" y="10455"/>
                  <a:pt x="34766" y="10365"/>
                  <a:pt x="34879" y="10221"/>
                </a:cubicBezTo>
                <a:lnTo>
                  <a:pt x="34879" y="10221"/>
                </a:lnTo>
                <a:cubicBezTo>
                  <a:pt x="34852" y="10425"/>
                  <a:pt x="34974" y="10629"/>
                  <a:pt x="35164" y="10697"/>
                </a:cubicBezTo>
                <a:cubicBezTo>
                  <a:pt x="35218" y="10716"/>
                  <a:pt x="35267" y="10725"/>
                  <a:pt x="35314" y="10725"/>
                </a:cubicBezTo>
                <a:cubicBezTo>
                  <a:pt x="35469" y="10725"/>
                  <a:pt x="35590" y="10629"/>
                  <a:pt x="35694" y="10493"/>
                </a:cubicBezTo>
                <a:cubicBezTo>
                  <a:pt x="35749" y="10792"/>
                  <a:pt x="35857" y="10915"/>
                  <a:pt x="36061" y="10955"/>
                </a:cubicBezTo>
                <a:cubicBezTo>
                  <a:pt x="36089" y="10962"/>
                  <a:pt x="36117" y="10965"/>
                  <a:pt x="36144" y="10965"/>
                </a:cubicBezTo>
                <a:cubicBezTo>
                  <a:pt x="36291" y="10965"/>
                  <a:pt x="36425" y="10877"/>
                  <a:pt x="36483" y="10751"/>
                </a:cubicBezTo>
                <a:cubicBezTo>
                  <a:pt x="36523" y="10643"/>
                  <a:pt x="36537" y="10534"/>
                  <a:pt x="36523" y="10425"/>
                </a:cubicBezTo>
                <a:cubicBezTo>
                  <a:pt x="36483" y="10344"/>
                  <a:pt x="36428" y="10262"/>
                  <a:pt x="36360" y="10181"/>
                </a:cubicBezTo>
                <a:lnTo>
                  <a:pt x="36768" y="9977"/>
                </a:lnTo>
                <a:cubicBezTo>
                  <a:pt x="36782" y="10167"/>
                  <a:pt x="36890" y="10317"/>
                  <a:pt x="37067" y="10384"/>
                </a:cubicBezTo>
                <a:cubicBezTo>
                  <a:pt x="36768" y="10384"/>
                  <a:pt x="36605" y="10493"/>
                  <a:pt x="36551" y="10697"/>
                </a:cubicBezTo>
                <a:cubicBezTo>
                  <a:pt x="36510" y="10887"/>
                  <a:pt x="36605" y="11078"/>
                  <a:pt x="36782" y="11159"/>
                </a:cubicBezTo>
                <a:cubicBezTo>
                  <a:pt x="36836" y="11191"/>
                  <a:pt x="36896" y="11206"/>
                  <a:pt x="36957" y="11206"/>
                </a:cubicBezTo>
                <a:cubicBezTo>
                  <a:pt x="37078" y="11206"/>
                  <a:pt x="37198" y="11146"/>
                  <a:pt x="37271" y="11037"/>
                </a:cubicBezTo>
                <a:cubicBezTo>
                  <a:pt x="37325" y="10928"/>
                  <a:pt x="37352" y="10819"/>
                  <a:pt x="37339" y="10697"/>
                </a:cubicBezTo>
                <a:cubicBezTo>
                  <a:pt x="37298" y="10602"/>
                  <a:pt x="37244" y="10507"/>
                  <a:pt x="37162" y="10439"/>
                </a:cubicBezTo>
                <a:lnTo>
                  <a:pt x="37584" y="10221"/>
                </a:lnTo>
                <a:cubicBezTo>
                  <a:pt x="37597" y="10425"/>
                  <a:pt x="37733" y="10588"/>
                  <a:pt x="37923" y="10629"/>
                </a:cubicBezTo>
                <a:cubicBezTo>
                  <a:pt x="37954" y="10636"/>
                  <a:pt x="37985" y="10640"/>
                  <a:pt x="38016" y="10640"/>
                </a:cubicBezTo>
                <a:cubicBezTo>
                  <a:pt x="38159" y="10640"/>
                  <a:pt x="38291" y="10565"/>
                  <a:pt x="38358" y="10452"/>
                </a:cubicBezTo>
                <a:cubicBezTo>
                  <a:pt x="38508" y="10208"/>
                  <a:pt x="38426" y="10004"/>
                  <a:pt x="38236" y="9841"/>
                </a:cubicBezTo>
                <a:cubicBezTo>
                  <a:pt x="38318" y="9827"/>
                  <a:pt x="38386" y="9800"/>
                  <a:pt x="38467" y="9773"/>
                </a:cubicBezTo>
                <a:cubicBezTo>
                  <a:pt x="38521" y="9732"/>
                  <a:pt x="38562" y="9691"/>
                  <a:pt x="38617" y="9650"/>
                </a:cubicBezTo>
                <a:lnTo>
                  <a:pt x="38834" y="10058"/>
                </a:lnTo>
                <a:cubicBezTo>
                  <a:pt x="38535" y="10153"/>
                  <a:pt x="38413" y="10276"/>
                  <a:pt x="38413" y="10493"/>
                </a:cubicBezTo>
                <a:cubicBezTo>
                  <a:pt x="38426" y="10684"/>
                  <a:pt x="38549" y="10847"/>
                  <a:pt x="38725" y="10887"/>
                </a:cubicBezTo>
                <a:cubicBezTo>
                  <a:pt x="38766" y="10900"/>
                  <a:pt x="38807" y="10906"/>
                  <a:pt x="38847" y="10906"/>
                </a:cubicBezTo>
                <a:cubicBezTo>
                  <a:pt x="38984" y="10906"/>
                  <a:pt x="39114" y="10837"/>
                  <a:pt x="39187" y="10711"/>
                </a:cubicBezTo>
                <a:cubicBezTo>
                  <a:pt x="39228" y="10602"/>
                  <a:pt x="39255" y="10480"/>
                  <a:pt x="39228" y="10371"/>
                </a:cubicBezTo>
                <a:cubicBezTo>
                  <a:pt x="39187" y="10276"/>
                  <a:pt x="39133" y="10194"/>
                  <a:pt x="39065" y="10126"/>
                </a:cubicBezTo>
                <a:lnTo>
                  <a:pt x="39446" y="9936"/>
                </a:lnTo>
                <a:lnTo>
                  <a:pt x="39704" y="10317"/>
                </a:lnTo>
                <a:cubicBezTo>
                  <a:pt x="39694" y="10316"/>
                  <a:pt x="39684" y="10316"/>
                  <a:pt x="39674" y="10316"/>
                </a:cubicBezTo>
                <a:cubicBezTo>
                  <a:pt x="39469" y="10316"/>
                  <a:pt x="39295" y="10448"/>
                  <a:pt x="39269" y="10643"/>
                </a:cubicBezTo>
                <a:cubicBezTo>
                  <a:pt x="39228" y="10847"/>
                  <a:pt x="39323" y="11037"/>
                  <a:pt x="39514" y="11105"/>
                </a:cubicBezTo>
                <a:cubicBezTo>
                  <a:pt x="39565" y="11128"/>
                  <a:pt x="39618" y="11139"/>
                  <a:pt x="39670" y="11139"/>
                </a:cubicBezTo>
                <a:cubicBezTo>
                  <a:pt x="39799" y="11139"/>
                  <a:pt x="39922" y="11072"/>
                  <a:pt x="39989" y="10955"/>
                </a:cubicBezTo>
                <a:cubicBezTo>
                  <a:pt x="40044" y="10847"/>
                  <a:pt x="40071" y="10738"/>
                  <a:pt x="40044" y="10616"/>
                </a:cubicBezTo>
                <a:cubicBezTo>
                  <a:pt x="40003" y="10520"/>
                  <a:pt x="39935" y="10412"/>
                  <a:pt x="39867" y="10330"/>
                </a:cubicBezTo>
                <a:lnTo>
                  <a:pt x="39867" y="10330"/>
                </a:lnTo>
                <a:cubicBezTo>
                  <a:pt x="39885" y="10333"/>
                  <a:pt x="39903" y="10334"/>
                  <a:pt x="39920" y="10334"/>
                </a:cubicBezTo>
                <a:cubicBezTo>
                  <a:pt x="40092" y="10334"/>
                  <a:pt x="40253" y="10218"/>
                  <a:pt x="40302" y="10058"/>
                </a:cubicBezTo>
                <a:cubicBezTo>
                  <a:pt x="40384" y="9868"/>
                  <a:pt x="40316" y="9664"/>
                  <a:pt x="40166" y="9542"/>
                </a:cubicBezTo>
                <a:lnTo>
                  <a:pt x="40560" y="9351"/>
                </a:lnTo>
                <a:cubicBezTo>
                  <a:pt x="40587" y="9406"/>
                  <a:pt x="40601" y="9474"/>
                  <a:pt x="40628" y="9528"/>
                </a:cubicBezTo>
                <a:cubicBezTo>
                  <a:pt x="40669" y="9596"/>
                  <a:pt x="40723" y="9650"/>
                  <a:pt x="40778" y="9705"/>
                </a:cubicBezTo>
                <a:cubicBezTo>
                  <a:pt x="40519" y="9759"/>
                  <a:pt x="40384" y="9868"/>
                  <a:pt x="40343" y="10058"/>
                </a:cubicBezTo>
                <a:cubicBezTo>
                  <a:pt x="40316" y="10235"/>
                  <a:pt x="40384" y="10398"/>
                  <a:pt x="40533" y="10493"/>
                </a:cubicBezTo>
                <a:cubicBezTo>
                  <a:pt x="40616" y="10544"/>
                  <a:pt x="40693" y="10566"/>
                  <a:pt x="40767" y="10566"/>
                </a:cubicBezTo>
                <a:cubicBezTo>
                  <a:pt x="40912" y="10566"/>
                  <a:pt x="41041" y="10479"/>
                  <a:pt x="41158" y="10344"/>
                </a:cubicBezTo>
                <a:cubicBezTo>
                  <a:pt x="41199" y="10629"/>
                  <a:pt x="41308" y="10751"/>
                  <a:pt x="41512" y="10792"/>
                </a:cubicBezTo>
                <a:cubicBezTo>
                  <a:pt x="41543" y="10799"/>
                  <a:pt x="41573" y="10803"/>
                  <a:pt x="41603" y="10803"/>
                </a:cubicBezTo>
                <a:cubicBezTo>
                  <a:pt x="41743" y="10803"/>
                  <a:pt x="41866" y="10728"/>
                  <a:pt x="41933" y="10616"/>
                </a:cubicBezTo>
                <a:cubicBezTo>
                  <a:pt x="42069" y="10412"/>
                  <a:pt x="42015" y="10153"/>
                  <a:pt x="41824" y="10031"/>
                </a:cubicBezTo>
                <a:lnTo>
                  <a:pt x="42232" y="9827"/>
                </a:lnTo>
                <a:cubicBezTo>
                  <a:pt x="42232" y="10004"/>
                  <a:pt x="42354" y="10181"/>
                  <a:pt x="42518" y="10249"/>
                </a:cubicBezTo>
                <a:cubicBezTo>
                  <a:pt x="42232" y="10262"/>
                  <a:pt x="42069" y="10371"/>
                  <a:pt x="42028" y="10575"/>
                </a:cubicBezTo>
                <a:cubicBezTo>
                  <a:pt x="41987" y="10765"/>
                  <a:pt x="42083" y="10955"/>
                  <a:pt x="42259" y="11037"/>
                </a:cubicBezTo>
                <a:cubicBezTo>
                  <a:pt x="42313" y="11062"/>
                  <a:pt x="42371" y="11074"/>
                  <a:pt x="42428" y="11074"/>
                </a:cubicBezTo>
                <a:cubicBezTo>
                  <a:pt x="42558" y="11074"/>
                  <a:pt x="42687" y="11010"/>
                  <a:pt x="42762" y="10887"/>
                </a:cubicBezTo>
                <a:cubicBezTo>
                  <a:pt x="42817" y="10792"/>
                  <a:pt x="42830" y="10670"/>
                  <a:pt x="42817" y="10548"/>
                </a:cubicBezTo>
                <a:cubicBezTo>
                  <a:pt x="42776" y="10452"/>
                  <a:pt x="42721" y="10371"/>
                  <a:pt x="42640" y="10289"/>
                </a:cubicBezTo>
                <a:lnTo>
                  <a:pt x="43061" y="10085"/>
                </a:lnTo>
                <a:cubicBezTo>
                  <a:pt x="43075" y="10262"/>
                  <a:pt x="43184" y="10425"/>
                  <a:pt x="43360" y="10493"/>
                </a:cubicBezTo>
                <a:lnTo>
                  <a:pt x="43360" y="10480"/>
                </a:lnTo>
                <a:lnTo>
                  <a:pt x="43394" y="10501"/>
                </a:lnTo>
                <a:lnTo>
                  <a:pt x="43394" y="10501"/>
                </a:lnTo>
                <a:cubicBezTo>
                  <a:pt x="43383" y="10499"/>
                  <a:pt x="43372" y="10496"/>
                  <a:pt x="43360" y="10493"/>
                </a:cubicBezTo>
                <a:lnTo>
                  <a:pt x="43238" y="10493"/>
                </a:lnTo>
                <a:cubicBezTo>
                  <a:pt x="43048" y="10493"/>
                  <a:pt x="42885" y="10643"/>
                  <a:pt x="42857" y="10833"/>
                </a:cubicBezTo>
                <a:cubicBezTo>
                  <a:pt x="42830" y="11023"/>
                  <a:pt x="42953" y="11214"/>
                  <a:pt x="43143" y="11282"/>
                </a:cubicBezTo>
                <a:cubicBezTo>
                  <a:pt x="43175" y="11288"/>
                  <a:pt x="43208" y="11292"/>
                  <a:pt x="43240" y="11292"/>
                </a:cubicBezTo>
                <a:cubicBezTo>
                  <a:pt x="43399" y="11292"/>
                  <a:pt x="43551" y="11211"/>
                  <a:pt x="43619" y="11064"/>
                </a:cubicBezTo>
                <a:cubicBezTo>
                  <a:pt x="43700" y="10874"/>
                  <a:pt x="43646" y="10656"/>
                  <a:pt x="43469" y="10548"/>
                </a:cubicBezTo>
                <a:lnTo>
                  <a:pt x="43394" y="10501"/>
                </a:lnTo>
                <a:lnTo>
                  <a:pt x="43394" y="10501"/>
                </a:lnTo>
                <a:cubicBezTo>
                  <a:pt x="43422" y="10506"/>
                  <a:pt x="43449" y="10508"/>
                  <a:pt x="43476" y="10508"/>
                </a:cubicBezTo>
                <a:cubicBezTo>
                  <a:pt x="43642" y="10508"/>
                  <a:pt x="43800" y="10417"/>
                  <a:pt x="43877" y="10262"/>
                </a:cubicBezTo>
                <a:cubicBezTo>
                  <a:pt x="43931" y="10575"/>
                  <a:pt x="44040" y="10697"/>
                  <a:pt x="44257" y="10738"/>
                </a:cubicBezTo>
                <a:cubicBezTo>
                  <a:pt x="44285" y="10744"/>
                  <a:pt x="44313" y="10747"/>
                  <a:pt x="44340" y="10747"/>
                </a:cubicBezTo>
                <a:cubicBezTo>
                  <a:pt x="44487" y="10747"/>
                  <a:pt x="44623" y="10658"/>
                  <a:pt x="44692" y="10520"/>
                </a:cubicBezTo>
                <a:cubicBezTo>
                  <a:pt x="44733" y="10412"/>
                  <a:pt x="44747" y="10303"/>
                  <a:pt x="44720" y="10194"/>
                </a:cubicBezTo>
                <a:cubicBezTo>
                  <a:pt x="44692" y="10113"/>
                  <a:pt x="44638" y="10017"/>
                  <a:pt x="44584" y="9950"/>
                </a:cubicBezTo>
                <a:lnTo>
                  <a:pt x="44964" y="9746"/>
                </a:lnTo>
                <a:cubicBezTo>
                  <a:pt x="44978" y="9936"/>
                  <a:pt x="45100" y="10099"/>
                  <a:pt x="45277" y="10140"/>
                </a:cubicBezTo>
                <a:cubicBezTo>
                  <a:pt x="45319" y="10151"/>
                  <a:pt x="45361" y="10156"/>
                  <a:pt x="45402" y="10156"/>
                </a:cubicBezTo>
                <a:cubicBezTo>
                  <a:pt x="45561" y="10156"/>
                  <a:pt x="45707" y="10076"/>
                  <a:pt x="45793" y="9936"/>
                </a:cubicBezTo>
                <a:lnTo>
                  <a:pt x="45793" y="9936"/>
                </a:lnTo>
                <a:cubicBezTo>
                  <a:pt x="45780" y="10140"/>
                  <a:pt x="45888" y="10344"/>
                  <a:pt x="46079" y="10425"/>
                </a:cubicBezTo>
                <a:cubicBezTo>
                  <a:pt x="46120" y="10435"/>
                  <a:pt x="46161" y="10440"/>
                  <a:pt x="46201" y="10440"/>
                </a:cubicBezTo>
                <a:cubicBezTo>
                  <a:pt x="46374" y="10440"/>
                  <a:pt x="46534" y="10349"/>
                  <a:pt x="46622" y="10194"/>
                </a:cubicBezTo>
                <a:cubicBezTo>
                  <a:pt x="46622" y="10452"/>
                  <a:pt x="46731" y="10616"/>
                  <a:pt x="46962" y="10670"/>
                </a:cubicBezTo>
                <a:cubicBezTo>
                  <a:pt x="46992" y="10675"/>
                  <a:pt x="47021" y="10678"/>
                  <a:pt x="47048" y="10678"/>
                </a:cubicBezTo>
                <a:cubicBezTo>
                  <a:pt x="47221" y="10678"/>
                  <a:pt x="47335" y="10575"/>
                  <a:pt x="47438" y="10431"/>
                </a:cubicBezTo>
                <a:lnTo>
                  <a:pt x="47438" y="10431"/>
                </a:lnTo>
                <a:cubicBezTo>
                  <a:pt x="47439" y="10471"/>
                  <a:pt x="47452" y="10523"/>
                  <a:pt x="47452" y="10575"/>
                </a:cubicBezTo>
                <a:cubicBezTo>
                  <a:pt x="47479" y="10779"/>
                  <a:pt x="47655" y="10928"/>
                  <a:pt x="47873" y="10928"/>
                </a:cubicBezTo>
                <a:cubicBezTo>
                  <a:pt x="48077" y="10915"/>
                  <a:pt x="48253" y="10751"/>
                  <a:pt x="48267" y="10534"/>
                </a:cubicBezTo>
                <a:cubicBezTo>
                  <a:pt x="48281" y="10357"/>
                  <a:pt x="48186" y="10181"/>
                  <a:pt x="48009" y="10113"/>
                </a:cubicBezTo>
                <a:lnTo>
                  <a:pt x="47941" y="10085"/>
                </a:lnTo>
                <a:cubicBezTo>
                  <a:pt x="47929" y="10085"/>
                  <a:pt x="47918" y="10084"/>
                  <a:pt x="47907" y="10084"/>
                </a:cubicBezTo>
                <a:cubicBezTo>
                  <a:pt x="47727" y="10084"/>
                  <a:pt x="47561" y="10180"/>
                  <a:pt x="47467" y="10342"/>
                </a:cubicBezTo>
                <a:lnTo>
                  <a:pt x="47467" y="10342"/>
                </a:lnTo>
                <a:cubicBezTo>
                  <a:pt x="47467" y="10347"/>
                  <a:pt x="47466" y="10352"/>
                  <a:pt x="47465" y="10357"/>
                </a:cubicBezTo>
                <a:lnTo>
                  <a:pt x="47452" y="10412"/>
                </a:lnTo>
                <a:cubicBezTo>
                  <a:pt x="47447" y="10418"/>
                  <a:pt x="47443" y="10425"/>
                  <a:pt x="47438" y="10431"/>
                </a:cubicBezTo>
                <a:lnTo>
                  <a:pt x="47438" y="10431"/>
                </a:lnTo>
                <a:cubicBezTo>
                  <a:pt x="47438" y="10429"/>
                  <a:pt x="47438" y="10427"/>
                  <a:pt x="47438" y="10425"/>
                </a:cubicBezTo>
                <a:lnTo>
                  <a:pt x="47452" y="10371"/>
                </a:lnTo>
                <a:cubicBezTo>
                  <a:pt x="47457" y="10361"/>
                  <a:pt x="47462" y="10351"/>
                  <a:pt x="47467" y="10342"/>
                </a:cubicBezTo>
                <a:lnTo>
                  <a:pt x="47467" y="10342"/>
                </a:lnTo>
                <a:cubicBezTo>
                  <a:pt x="47488" y="10170"/>
                  <a:pt x="47420" y="10001"/>
                  <a:pt x="47275" y="9895"/>
                </a:cubicBezTo>
                <a:lnTo>
                  <a:pt x="47710" y="9705"/>
                </a:lnTo>
                <a:cubicBezTo>
                  <a:pt x="47723" y="9854"/>
                  <a:pt x="47819" y="9990"/>
                  <a:pt x="47941" y="10072"/>
                </a:cubicBezTo>
                <a:lnTo>
                  <a:pt x="48022" y="10099"/>
                </a:lnTo>
                <a:cubicBezTo>
                  <a:pt x="48054" y="10105"/>
                  <a:pt x="48086" y="10108"/>
                  <a:pt x="48117" y="10108"/>
                </a:cubicBezTo>
                <a:cubicBezTo>
                  <a:pt x="48287" y="10108"/>
                  <a:pt x="48447" y="10017"/>
                  <a:pt x="48539" y="9868"/>
                </a:cubicBezTo>
                <a:lnTo>
                  <a:pt x="48539" y="9868"/>
                </a:lnTo>
                <a:cubicBezTo>
                  <a:pt x="48512" y="10072"/>
                  <a:pt x="48634" y="10289"/>
                  <a:pt x="48824" y="10371"/>
                </a:cubicBezTo>
                <a:cubicBezTo>
                  <a:pt x="48525" y="10371"/>
                  <a:pt x="48362" y="10480"/>
                  <a:pt x="48321" y="10684"/>
                </a:cubicBezTo>
                <a:cubicBezTo>
                  <a:pt x="48281" y="10874"/>
                  <a:pt x="48376" y="11064"/>
                  <a:pt x="48539" y="11146"/>
                </a:cubicBezTo>
                <a:cubicBezTo>
                  <a:pt x="48598" y="11173"/>
                  <a:pt x="48660" y="11186"/>
                  <a:pt x="48720" y="11186"/>
                </a:cubicBezTo>
                <a:cubicBezTo>
                  <a:pt x="48841" y="11186"/>
                  <a:pt x="48956" y="11132"/>
                  <a:pt x="49028" y="11023"/>
                </a:cubicBezTo>
                <a:cubicBezTo>
                  <a:pt x="49096" y="10915"/>
                  <a:pt x="49123" y="10806"/>
                  <a:pt x="49096" y="10684"/>
                </a:cubicBezTo>
                <a:cubicBezTo>
                  <a:pt x="49069" y="10588"/>
                  <a:pt x="49001" y="10493"/>
                  <a:pt x="48933" y="10425"/>
                </a:cubicBezTo>
                <a:lnTo>
                  <a:pt x="49354" y="10208"/>
                </a:lnTo>
                <a:cubicBezTo>
                  <a:pt x="49354" y="10398"/>
                  <a:pt x="49490" y="10561"/>
                  <a:pt x="49667" y="10602"/>
                </a:cubicBezTo>
                <a:cubicBezTo>
                  <a:pt x="49712" y="10616"/>
                  <a:pt x="49754" y="10622"/>
                  <a:pt x="49794" y="10622"/>
                </a:cubicBezTo>
                <a:cubicBezTo>
                  <a:pt x="49950" y="10622"/>
                  <a:pt x="50076" y="10525"/>
                  <a:pt x="50184" y="10384"/>
                </a:cubicBezTo>
                <a:cubicBezTo>
                  <a:pt x="50197" y="10643"/>
                  <a:pt x="50306" y="10819"/>
                  <a:pt x="50564" y="10860"/>
                </a:cubicBezTo>
                <a:cubicBezTo>
                  <a:pt x="50576" y="10861"/>
                  <a:pt x="50588" y="10862"/>
                  <a:pt x="50599" y="10862"/>
                </a:cubicBezTo>
                <a:cubicBezTo>
                  <a:pt x="50750" y="10862"/>
                  <a:pt x="50896" y="10781"/>
                  <a:pt x="50972" y="10643"/>
                </a:cubicBezTo>
                <a:cubicBezTo>
                  <a:pt x="51081" y="10439"/>
                  <a:pt x="51013" y="10181"/>
                  <a:pt x="50822" y="10072"/>
                </a:cubicBezTo>
                <a:cubicBezTo>
                  <a:pt x="50904" y="10045"/>
                  <a:pt x="50986" y="10031"/>
                  <a:pt x="51053" y="10004"/>
                </a:cubicBezTo>
                <a:cubicBezTo>
                  <a:pt x="51108" y="9963"/>
                  <a:pt x="51162" y="9922"/>
                  <a:pt x="51203" y="9882"/>
                </a:cubicBezTo>
                <a:lnTo>
                  <a:pt x="51475" y="10276"/>
                </a:lnTo>
                <a:cubicBezTo>
                  <a:pt x="51217" y="10289"/>
                  <a:pt x="51067" y="10412"/>
                  <a:pt x="51040" y="10616"/>
                </a:cubicBezTo>
                <a:cubicBezTo>
                  <a:pt x="50999" y="10806"/>
                  <a:pt x="51108" y="10996"/>
                  <a:pt x="51298" y="11064"/>
                </a:cubicBezTo>
                <a:cubicBezTo>
                  <a:pt x="51344" y="11082"/>
                  <a:pt x="51392" y="11090"/>
                  <a:pt x="51439" y="11090"/>
                </a:cubicBezTo>
                <a:cubicBezTo>
                  <a:pt x="51574" y="11090"/>
                  <a:pt x="51707" y="11022"/>
                  <a:pt x="51787" y="10901"/>
                </a:cubicBezTo>
                <a:cubicBezTo>
                  <a:pt x="51910" y="10711"/>
                  <a:pt x="51842" y="10507"/>
                  <a:pt x="51652" y="10330"/>
                </a:cubicBezTo>
                <a:lnTo>
                  <a:pt x="52073" y="10113"/>
                </a:lnTo>
                <a:cubicBezTo>
                  <a:pt x="52073" y="10303"/>
                  <a:pt x="52182" y="10466"/>
                  <a:pt x="52345" y="10534"/>
                </a:cubicBezTo>
                <a:cubicBezTo>
                  <a:pt x="52404" y="10558"/>
                  <a:pt x="52459" y="10569"/>
                  <a:pt x="52511" y="10569"/>
                </a:cubicBezTo>
                <a:cubicBezTo>
                  <a:pt x="52664" y="10569"/>
                  <a:pt x="52791" y="10475"/>
                  <a:pt x="52902" y="10344"/>
                </a:cubicBezTo>
                <a:cubicBezTo>
                  <a:pt x="52956" y="10629"/>
                  <a:pt x="53065" y="10765"/>
                  <a:pt x="53269" y="10792"/>
                </a:cubicBezTo>
                <a:cubicBezTo>
                  <a:pt x="53291" y="10796"/>
                  <a:pt x="53314" y="10797"/>
                  <a:pt x="53336" y="10797"/>
                </a:cubicBezTo>
                <a:cubicBezTo>
                  <a:pt x="53489" y="10797"/>
                  <a:pt x="53633" y="10717"/>
                  <a:pt x="53704" y="10575"/>
                </a:cubicBezTo>
                <a:cubicBezTo>
                  <a:pt x="53799" y="10384"/>
                  <a:pt x="53758" y="10221"/>
                  <a:pt x="53568" y="10031"/>
                </a:cubicBezTo>
                <a:lnTo>
                  <a:pt x="54017" y="9814"/>
                </a:lnTo>
                <a:cubicBezTo>
                  <a:pt x="54030" y="10004"/>
                  <a:pt x="54153" y="10167"/>
                  <a:pt x="54329" y="10221"/>
                </a:cubicBezTo>
                <a:cubicBezTo>
                  <a:pt x="54364" y="10228"/>
                  <a:pt x="54398" y="10232"/>
                  <a:pt x="54432" y="10232"/>
                </a:cubicBezTo>
                <a:cubicBezTo>
                  <a:pt x="54595" y="10232"/>
                  <a:pt x="54742" y="10151"/>
                  <a:pt x="54832" y="10004"/>
                </a:cubicBezTo>
                <a:cubicBezTo>
                  <a:pt x="54832" y="10208"/>
                  <a:pt x="54954" y="10384"/>
                  <a:pt x="55145" y="10452"/>
                </a:cubicBezTo>
                <a:cubicBezTo>
                  <a:pt x="55187" y="10464"/>
                  <a:pt x="55229" y="10469"/>
                  <a:pt x="55270" y="10469"/>
                </a:cubicBezTo>
                <a:cubicBezTo>
                  <a:pt x="55429" y="10469"/>
                  <a:pt x="55575" y="10389"/>
                  <a:pt x="55661" y="10249"/>
                </a:cubicBezTo>
                <a:cubicBezTo>
                  <a:pt x="55675" y="10276"/>
                  <a:pt x="55675" y="10289"/>
                  <a:pt x="55675" y="10303"/>
                </a:cubicBezTo>
                <a:cubicBezTo>
                  <a:pt x="55661" y="10507"/>
                  <a:pt x="55811" y="10684"/>
                  <a:pt x="56015" y="10738"/>
                </a:cubicBezTo>
                <a:cubicBezTo>
                  <a:pt x="56036" y="10741"/>
                  <a:pt x="56058" y="10742"/>
                  <a:pt x="56079" y="10742"/>
                </a:cubicBezTo>
                <a:cubicBezTo>
                  <a:pt x="56247" y="10742"/>
                  <a:pt x="56404" y="10650"/>
                  <a:pt x="56477" y="10493"/>
                </a:cubicBezTo>
                <a:cubicBezTo>
                  <a:pt x="56487" y="10472"/>
                  <a:pt x="56506" y="10459"/>
                  <a:pt x="56527" y="10448"/>
                </a:cubicBezTo>
                <a:lnTo>
                  <a:pt x="56527" y="10448"/>
                </a:lnTo>
                <a:cubicBezTo>
                  <a:pt x="56452" y="10623"/>
                  <a:pt x="56534" y="10835"/>
                  <a:pt x="56694" y="10928"/>
                </a:cubicBezTo>
                <a:cubicBezTo>
                  <a:pt x="56762" y="10962"/>
                  <a:pt x="56835" y="10979"/>
                  <a:pt x="56906" y="10979"/>
                </a:cubicBezTo>
                <a:cubicBezTo>
                  <a:pt x="57035" y="10979"/>
                  <a:pt x="57159" y="10924"/>
                  <a:pt x="57238" y="10819"/>
                </a:cubicBezTo>
                <a:cubicBezTo>
                  <a:pt x="57387" y="10616"/>
                  <a:pt x="57333" y="10398"/>
                  <a:pt x="57129" y="10208"/>
                </a:cubicBezTo>
                <a:lnTo>
                  <a:pt x="57551" y="10004"/>
                </a:lnTo>
                <a:cubicBezTo>
                  <a:pt x="57564" y="10181"/>
                  <a:pt x="57673" y="10330"/>
                  <a:pt x="57836" y="10412"/>
                </a:cubicBezTo>
                <a:lnTo>
                  <a:pt x="57850" y="10412"/>
                </a:lnTo>
                <a:lnTo>
                  <a:pt x="57850" y="10398"/>
                </a:lnTo>
                <a:cubicBezTo>
                  <a:pt x="57868" y="10404"/>
                  <a:pt x="57886" y="10412"/>
                  <a:pt x="57904" y="10421"/>
                </a:cubicBezTo>
                <a:lnTo>
                  <a:pt x="57904" y="10421"/>
                </a:lnTo>
                <a:cubicBezTo>
                  <a:pt x="57881" y="10419"/>
                  <a:pt x="57858" y="10416"/>
                  <a:pt x="57836" y="10412"/>
                </a:cubicBezTo>
                <a:lnTo>
                  <a:pt x="57727" y="10412"/>
                </a:lnTo>
                <a:cubicBezTo>
                  <a:pt x="57510" y="10412"/>
                  <a:pt x="57333" y="10602"/>
                  <a:pt x="57347" y="10819"/>
                </a:cubicBezTo>
                <a:cubicBezTo>
                  <a:pt x="57347" y="11037"/>
                  <a:pt x="57523" y="11214"/>
                  <a:pt x="57754" y="11214"/>
                </a:cubicBezTo>
                <a:cubicBezTo>
                  <a:pt x="57972" y="11214"/>
                  <a:pt x="58149" y="11023"/>
                  <a:pt x="58149" y="10792"/>
                </a:cubicBezTo>
                <a:cubicBezTo>
                  <a:pt x="58137" y="10636"/>
                  <a:pt x="58039" y="10490"/>
                  <a:pt x="57904" y="10421"/>
                </a:cubicBezTo>
                <a:lnTo>
                  <a:pt x="57904" y="10421"/>
                </a:lnTo>
                <a:cubicBezTo>
                  <a:pt x="57916" y="10422"/>
                  <a:pt x="57928" y="10422"/>
                  <a:pt x="57940" y="10422"/>
                </a:cubicBezTo>
                <a:cubicBezTo>
                  <a:pt x="58110" y="10422"/>
                  <a:pt x="58276" y="10339"/>
                  <a:pt x="58366" y="10181"/>
                </a:cubicBezTo>
                <a:cubicBezTo>
                  <a:pt x="58420" y="10480"/>
                  <a:pt x="58529" y="10616"/>
                  <a:pt x="58747" y="10656"/>
                </a:cubicBezTo>
                <a:cubicBezTo>
                  <a:pt x="58760" y="10657"/>
                  <a:pt x="58774" y="10658"/>
                  <a:pt x="58788" y="10658"/>
                </a:cubicBezTo>
                <a:cubicBezTo>
                  <a:pt x="58939" y="10658"/>
                  <a:pt x="59093" y="10589"/>
                  <a:pt x="59168" y="10452"/>
                </a:cubicBezTo>
                <a:cubicBezTo>
                  <a:pt x="59277" y="10262"/>
                  <a:pt x="59250" y="10099"/>
                  <a:pt x="59059" y="9868"/>
                </a:cubicBezTo>
                <a:lnTo>
                  <a:pt x="59413" y="9691"/>
                </a:lnTo>
                <a:lnTo>
                  <a:pt x="59617" y="10045"/>
                </a:lnTo>
                <a:cubicBezTo>
                  <a:pt x="59331" y="10140"/>
                  <a:pt x="59209" y="10262"/>
                  <a:pt x="59209" y="10480"/>
                </a:cubicBezTo>
                <a:cubicBezTo>
                  <a:pt x="59222" y="10670"/>
                  <a:pt x="59345" y="10833"/>
                  <a:pt x="59521" y="10874"/>
                </a:cubicBezTo>
                <a:cubicBezTo>
                  <a:pt x="59561" y="10889"/>
                  <a:pt x="59602" y="10896"/>
                  <a:pt x="59642" y="10896"/>
                </a:cubicBezTo>
                <a:cubicBezTo>
                  <a:pt x="59783" y="10896"/>
                  <a:pt x="59920" y="10810"/>
                  <a:pt x="59984" y="10684"/>
                </a:cubicBezTo>
                <a:cubicBezTo>
                  <a:pt x="60024" y="10575"/>
                  <a:pt x="60038" y="10466"/>
                  <a:pt x="60024" y="10357"/>
                </a:cubicBezTo>
                <a:cubicBezTo>
                  <a:pt x="59984" y="10262"/>
                  <a:pt x="59916" y="10167"/>
                  <a:pt x="59848" y="10099"/>
                </a:cubicBezTo>
                <a:cubicBezTo>
                  <a:pt x="59929" y="10085"/>
                  <a:pt x="59997" y="10058"/>
                  <a:pt x="60065" y="10031"/>
                </a:cubicBezTo>
                <a:cubicBezTo>
                  <a:pt x="60133" y="9990"/>
                  <a:pt x="60201" y="9950"/>
                  <a:pt x="60255" y="9895"/>
                </a:cubicBezTo>
                <a:cubicBezTo>
                  <a:pt x="60283" y="9977"/>
                  <a:pt x="60310" y="10058"/>
                  <a:pt x="60351" y="10126"/>
                </a:cubicBezTo>
                <a:cubicBezTo>
                  <a:pt x="60405" y="10194"/>
                  <a:pt x="60473" y="10262"/>
                  <a:pt x="60541" y="10317"/>
                </a:cubicBezTo>
                <a:cubicBezTo>
                  <a:pt x="60269" y="10317"/>
                  <a:pt x="60106" y="10425"/>
                  <a:pt x="60065" y="10629"/>
                </a:cubicBezTo>
                <a:cubicBezTo>
                  <a:pt x="60024" y="10819"/>
                  <a:pt x="60120" y="11023"/>
                  <a:pt x="60296" y="11091"/>
                </a:cubicBezTo>
                <a:cubicBezTo>
                  <a:pt x="60351" y="11117"/>
                  <a:pt x="60408" y="11129"/>
                  <a:pt x="60465" y="11129"/>
                </a:cubicBezTo>
                <a:cubicBezTo>
                  <a:pt x="60590" y="11129"/>
                  <a:pt x="60710" y="11068"/>
                  <a:pt x="60786" y="10955"/>
                </a:cubicBezTo>
                <a:cubicBezTo>
                  <a:pt x="60840" y="10860"/>
                  <a:pt x="60854" y="10738"/>
                  <a:pt x="60840" y="10616"/>
                </a:cubicBezTo>
                <a:cubicBezTo>
                  <a:pt x="60826" y="10507"/>
                  <a:pt x="60718" y="10425"/>
                  <a:pt x="60650" y="10330"/>
                </a:cubicBezTo>
                <a:lnTo>
                  <a:pt x="60650" y="10330"/>
                </a:lnTo>
                <a:cubicBezTo>
                  <a:pt x="60669" y="10333"/>
                  <a:pt x="60689" y="10334"/>
                  <a:pt x="60708" y="10334"/>
                </a:cubicBezTo>
                <a:cubicBezTo>
                  <a:pt x="60878" y="10334"/>
                  <a:pt x="61037" y="10230"/>
                  <a:pt x="61098" y="10072"/>
                </a:cubicBezTo>
                <a:cubicBezTo>
                  <a:pt x="61180" y="9882"/>
                  <a:pt x="61125" y="9664"/>
                  <a:pt x="60949" y="9542"/>
                </a:cubicBezTo>
                <a:lnTo>
                  <a:pt x="61343" y="9365"/>
                </a:lnTo>
                <a:lnTo>
                  <a:pt x="61547" y="9705"/>
                </a:lnTo>
                <a:cubicBezTo>
                  <a:pt x="61288" y="9759"/>
                  <a:pt x="61153" y="9895"/>
                  <a:pt x="61139" y="10099"/>
                </a:cubicBezTo>
                <a:cubicBezTo>
                  <a:pt x="61125" y="10276"/>
                  <a:pt x="61221" y="10452"/>
                  <a:pt x="61384" y="10534"/>
                </a:cubicBezTo>
                <a:cubicBezTo>
                  <a:pt x="61443" y="10564"/>
                  <a:pt x="61499" y="10579"/>
                  <a:pt x="61554" y="10579"/>
                </a:cubicBezTo>
                <a:cubicBezTo>
                  <a:pt x="61676" y="10579"/>
                  <a:pt x="61796" y="10507"/>
                  <a:pt x="61954" y="10357"/>
                </a:cubicBezTo>
                <a:cubicBezTo>
                  <a:pt x="62009" y="10656"/>
                  <a:pt x="62104" y="10765"/>
                  <a:pt x="62321" y="10806"/>
                </a:cubicBezTo>
                <a:cubicBezTo>
                  <a:pt x="62345" y="10810"/>
                  <a:pt x="62369" y="10812"/>
                  <a:pt x="62392" y="10812"/>
                </a:cubicBezTo>
                <a:cubicBezTo>
                  <a:pt x="62530" y="10812"/>
                  <a:pt x="62661" y="10743"/>
                  <a:pt x="62743" y="10616"/>
                </a:cubicBezTo>
                <a:cubicBezTo>
                  <a:pt x="62865" y="10425"/>
                  <a:pt x="62811" y="10167"/>
                  <a:pt x="62621" y="10031"/>
                </a:cubicBezTo>
                <a:lnTo>
                  <a:pt x="63015" y="9841"/>
                </a:lnTo>
                <a:cubicBezTo>
                  <a:pt x="63028" y="9909"/>
                  <a:pt x="63055" y="9990"/>
                  <a:pt x="63096" y="10058"/>
                </a:cubicBezTo>
                <a:cubicBezTo>
                  <a:pt x="63137" y="10140"/>
                  <a:pt x="63191" y="10208"/>
                  <a:pt x="63246" y="10262"/>
                </a:cubicBezTo>
                <a:cubicBezTo>
                  <a:pt x="63236" y="10262"/>
                  <a:pt x="63227" y="10261"/>
                  <a:pt x="63218" y="10261"/>
                </a:cubicBezTo>
                <a:cubicBezTo>
                  <a:pt x="63025" y="10261"/>
                  <a:pt x="62850" y="10394"/>
                  <a:pt x="62811" y="10588"/>
                </a:cubicBezTo>
                <a:cubicBezTo>
                  <a:pt x="62770" y="10779"/>
                  <a:pt x="62865" y="10969"/>
                  <a:pt x="63055" y="11050"/>
                </a:cubicBezTo>
                <a:cubicBezTo>
                  <a:pt x="63106" y="11074"/>
                  <a:pt x="63161" y="11085"/>
                  <a:pt x="63214" y="11085"/>
                </a:cubicBezTo>
                <a:cubicBezTo>
                  <a:pt x="63347" y="11085"/>
                  <a:pt x="63477" y="11017"/>
                  <a:pt x="63545" y="10901"/>
                </a:cubicBezTo>
                <a:cubicBezTo>
                  <a:pt x="63599" y="10792"/>
                  <a:pt x="63613" y="10684"/>
                  <a:pt x="63599" y="10561"/>
                </a:cubicBezTo>
                <a:cubicBezTo>
                  <a:pt x="63558" y="10466"/>
                  <a:pt x="63504" y="10384"/>
                  <a:pt x="63422" y="10303"/>
                </a:cubicBezTo>
                <a:lnTo>
                  <a:pt x="63844" y="10099"/>
                </a:lnTo>
                <a:cubicBezTo>
                  <a:pt x="63857" y="10276"/>
                  <a:pt x="63966" y="10439"/>
                  <a:pt x="64143" y="10493"/>
                </a:cubicBezTo>
                <a:cubicBezTo>
                  <a:pt x="64193" y="10512"/>
                  <a:pt x="64241" y="10521"/>
                  <a:pt x="64286" y="10521"/>
                </a:cubicBezTo>
                <a:cubicBezTo>
                  <a:pt x="64435" y="10521"/>
                  <a:pt x="64558" y="10425"/>
                  <a:pt x="64673" y="10289"/>
                </a:cubicBezTo>
                <a:cubicBezTo>
                  <a:pt x="64673" y="10317"/>
                  <a:pt x="64673" y="10330"/>
                  <a:pt x="64687" y="10357"/>
                </a:cubicBezTo>
                <a:cubicBezTo>
                  <a:pt x="64700" y="10561"/>
                  <a:pt x="64850" y="10711"/>
                  <a:pt x="65040" y="10751"/>
                </a:cubicBezTo>
                <a:cubicBezTo>
                  <a:pt x="65061" y="10755"/>
                  <a:pt x="65083" y="10756"/>
                  <a:pt x="65104" y="10756"/>
                </a:cubicBezTo>
                <a:cubicBezTo>
                  <a:pt x="65269" y="10756"/>
                  <a:pt x="65416" y="10663"/>
                  <a:pt x="65488" y="10507"/>
                </a:cubicBezTo>
                <a:cubicBezTo>
                  <a:pt x="65502" y="10480"/>
                  <a:pt x="65529" y="10466"/>
                  <a:pt x="65556" y="10452"/>
                </a:cubicBezTo>
                <a:lnTo>
                  <a:pt x="65556" y="10452"/>
                </a:lnTo>
                <a:cubicBezTo>
                  <a:pt x="65475" y="10643"/>
                  <a:pt x="65556" y="10847"/>
                  <a:pt x="65733" y="10942"/>
                </a:cubicBezTo>
                <a:cubicBezTo>
                  <a:pt x="65792" y="10981"/>
                  <a:pt x="65858" y="10999"/>
                  <a:pt x="65924" y="10999"/>
                </a:cubicBezTo>
                <a:cubicBezTo>
                  <a:pt x="66041" y="10999"/>
                  <a:pt x="66158" y="10942"/>
                  <a:pt x="66236" y="10847"/>
                </a:cubicBezTo>
                <a:cubicBezTo>
                  <a:pt x="66304" y="10738"/>
                  <a:pt x="66331" y="10616"/>
                  <a:pt x="66318" y="10507"/>
                </a:cubicBezTo>
                <a:cubicBezTo>
                  <a:pt x="66277" y="10398"/>
                  <a:pt x="66222" y="10303"/>
                  <a:pt x="66154" y="10221"/>
                </a:cubicBezTo>
                <a:lnTo>
                  <a:pt x="66562" y="10017"/>
                </a:lnTo>
                <a:cubicBezTo>
                  <a:pt x="66562" y="10208"/>
                  <a:pt x="66671" y="10384"/>
                  <a:pt x="66848" y="10452"/>
                </a:cubicBezTo>
                <a:cubicBezTo>
                  <a:pt x="66857" y="10455"/>
                  <a:pt x="66866" y="10457"/>
                  <a:pt x="66875" y="10459"/>
                </a:cubicBezTo>
                <a:lnTo>
                  <a:pt x="66875" y="10459"/>
                </a:lnTo>
                <a:lnTo>
                  <a:pt x="66875" y="10452"/>
                </a:lnTo>
                <a:cubicBezTo>
                  <a:pt x="66880" y="10455"/>
                  <a:pt x="66884" y="10458"/>
                  <a:pt x="66889" y="10461"/>
                </a:cubicBezTo>
                <a:lnTo>
                  <a:pt x="66889" y="10461"/>
                </a:lnTo>
                <a:cubicBezTo>
                  <a:pt x="66884" y="10461"/>
                  <a:pt x="66880" y="10460"/>
                  <a:pt x="66875" y="10459"/>
                </a:cubicBezTo>
                <a:lnTo>
                  <a:pt x="66875" y="10459"/>
                </a:lnTo>
                <a:lnTo>
                  <a:pt x="66875" y="10466"/>
                </a:lnTo>
                <a:lnTo>
                  <a:pt x="66753" y="10466"/>
                </a:lnTo>
                <a:cubicBezTo>
                  <a:pt x="66535" y="10466"/>
                  <a:pt x="66358" y="10656"/>
                  <a:pt x="66372" y="10887"/>
                </a:cubicBezTo>
                <a:cubicBezTo>
                  <a:pt x="66386" y="11105"/>
                  <a:pt x="66562" y="11268"/>
                  <a:pt x="66780" y="11268"/>
                </a:cubicBezTo>
                <a:cubicBezTo>
                  <a:pt x="67011" y="11254"/>
                  <a:pt x="67188" y="11064"/>
                  <a:pt x="67174" y="10847"/>
                </a:cubicBezTo>
                <a:cubicBezTo>
                  <a:pt x="67174" y="10649"/>
                  <a:pt x="67034" y="10554"/>
                  <a:pt x="66889" y="10461"/>
                </a:cubicBezTo>
                <a:lnTo>
                  <a:pt x="66889" y="10461"/>
                </a:lnTo>
                <a:cubicBezTo>
                  <a:pt x="66914" y="10466"/>
                  <a:pt x="66939" y="10468"/>
                  <a:pt x="66965" y="10468"/>
                </a:cubicBezTo>
                <a:cubicBezTo>
                  <a:pt x="67130" y="10468"/>
                  <a:pt x="67290" y="10378"/>
                  <a:pt x="67378" y="10235"/>
                </a:cubicBezTo>
                <a:cubicBezTo>
                  <a:pt x="67446" y="10534"/>
                  <a:pt x="67554" y="10684"/>
                  <a:pt x="67786" y="10711"/>
                </a:cubicBezTo>
                <a:cubicBezTo>
                  <a:pt x="67796" y="10711"/>
                  <a:pt x="67807" y="10712"/>
                  <a:pt x="67817" y="10712"/>
                </a:cubicBezTo>
                <a:cubicBezTo>
                  <a:pt x="67992" y="10712"/>
                  <a:pt x="68131" y="10603"/>
                  <a:pt x="68234" y="10384"/>
                </a:cubicBezTo>
                <a:lnTo>
                  <a:pt x="68248" y="10384"/>
                </a:lnTo>
                <a:cubicBezTo>
                  <a:pt x="68275" y="10208"/>
                  <a:pt x="68193" y="10031"/>
                  <a:pt x="68057" y="9936"/>
                </a:cubicBezTo>
                <a:lnTo>
                  <a:pt x="68492" y="9732"/>
                </a:lnTo>
                <a:cubicBezTo>
                  <a:pt x="68506" y="9922"/>
                  <a:pt x="68628" y="10072"/>
                  <a:pt x="68805" y="10140"/>
                </a:cubicBezTo>
                <a:cubicBezTo>
                  <a:pt x="68761" y="10126"/>
                  <a:pt x="68717" y="10120"/>
                  <a:pt x="68673" y="10120"/>
                </a:cubicBezTo>
                <a:cubicBezTo>
                  <a:pt x="68500" y="10120"/>
                  <a:pt x="68337" y="10222"/>
                  <a:pt x="68261" y="10384"/>
                </a:cubicBezTo>
                <a:cubicBezTo>
                  <a:pt x="68261" y="10425"/>
                  <a:pt x="68248" y="10480"/>
                  <a:pt x="68234" y="10520"/>
                </a:cubicBezTo>
                <a:cubicBezTo>
                  <a:pt x="68234" y="10751"/>
                  <a:pt x="68411" y="10942"/>
                  <a:pt x="68642" y="10955"/>
                </a:cubicBezTo>
                <a:cubicBezTo>
                  <a:pt x="68859" y="10955"/>
                  <a:pt x="69063" y="10779"/>
                  <a:pt x="69063" y="10548"/>
                </a:cubicBezTo>
                <a:cubicBezTo>
                  <a:pt x="69063" y="10371"/>
                  <a:pt x="68968" y="10208"/>
                  <a:pt x="68805" y="10140"/>
                </a:cubicBezTo>
                <a:lnTo>
                  <a:pt x="68805" y="10140"/>
                </a:lnTo>
                <a:cubicBezTo>
                  <a:pt x="68839" y="10148"/>
                  <a:pt x="68873" y="10151"/>
                  <a:pt x="68908" y="10151"/>
                </a:cubicBezTo>
                <a:cubicBezTo>
                  <a:pt x="69052" y="10151"/>
                  <a:pt x="69193" y="10084"/>
                  <a:pt x="69281" y="9963"/>
                </a:cubicBezTo>
                <a:lnTo>
                  <a:pt x="69553" y="10371"/>
                </a:lnTo>
                <a:cubicBezTo>
                  <a:pt x="69308" y="10384"/>
                  <a:pt x="69145" y="10493"/>
                  <a:pt x="69118" y="10697"/>
                </a:cubicBezTo>
                <a:cubicBezTo>
                  <a:pt x="69077" y="10887"/>
                  <a:pt x="69172" y="11078"/>
                  <a:pt x="69362" y="11159"/>
                </a:cubicBezTo>
                <a:cubicBezTo>
                  <a:pt x="69412" y="11178"/>
                  <a:pt x="69464" y="11188"/>
                  <a:pt x="69515" y="11188"/>
                </a:cubicBezTo>
                <a:cubicBezTo>
                  <a:pt x="69645" y="11188"/>
                  <a:pt x="69770" y="11127"/>
                  <a:pt x="69838" y="11010"/>
                </a:cubicBezTo>
                <a:cubicBezTo>
                  <a:pt x="69892" y="10901"/>
                  <a:pt x="69920" y="10779"/>
                  <a:pt x="69892" y="10670"/>
                </a:cubicBezTo>
                <a:cubicBezTo>
                  <a:pt x="69852" y="10575"/>
                  <a:pt x="69797" y="10493"/>
                  <a:pt x="69729" y="10412"/>
                </a:cubicBezTo>
                <a:lnTo>
                  <a:pt x="70151" y="10208"/>
                </a:lnTo>
                <a:lnTo>
                  <a:pt x="70151" y="10208"/>
                </a:lnTo>
                <a:cubicBezTo>
                  <a:pt x="70137" y="10384"/>
                  <a:pt x="70259" y="10561"/>
                  <a:pt x="70436" y="10629"/>
                </a:cubicBezTo>
                <a:cubicBezTo>
                  <a:pt x="70486" y="10648"/>
                  <a:pt x="70535" y="10657"/>
                  <a:pt x="70581" y="10657"/>
                </a:cubicBezTo>
                <a:cubicBezTo>
                  <a:pt x="70733" y="10657"/>
                  <a:pt x="70862" y="10561"/>
                  <a:pt x="70966" y="10425"/>
                </a:cubicBezTo>
                <a:cubicBezTo>
                  <a:pt x="71034" y="10738"/>
                  <a:pt x="71129" y="10860"/>
                  <a:pt x="71347" y="10887"/>
                </a:cubicBezTo>
                <a:cubicBezTo>
                  <a:pt x="71367" y="10891"/>
                  <a:pt x="71387" y="10892"/>
                  <a:pt x="71407" y="10892"/>
                </a:cubicBezTo>
                <a:cubicBezTo>
                  <a:pt x="71563" y="10892"/>
                  <a:pt x="71708" y="10802"/>
                  <a:pt x="71768" y="10670"/>
                </a:cubicBezTo>
                <a:cubicBezTo>
                  <a:pt x="71809" y="10561"/>
                  <a:pt x="71822" y="10452"/>
                  <a:pt x="71795" y="10344"/>
                </a:cubicBezTo>
                <a:cubicBezTo>
                  <a:pt x="71754" y="10262"/>
                  <a:pt x="71700" y="10181"/>
                  <a:pt x="71632" y="10113"/>
                </a:cubicBezTo>
                <a:lnTo>
                  <a:pt x="72013" y="9922"/>
                </a:lnTo>
                <a:lnTo>
                  <a:pt x="72271" y="10317"/>
                </a:lnTo>
                <a:cubicBezTo>
                  <a:pt x="72254" y="10314"/>
                  <a:pt x="72236" y="10313"/>
                  <a:pt x="72219" y="10313"/>
                </a:cubicBezTo>
                <a:cubicBezTo>
                  <a:pt x="72036" y="10313"/>
                  <a:pt x="71873" y="10443"/>
                  <a:pt x="71836" y="10629"/>
                </a:cubicBezTo>
                <a:cubicBezTo>
                  <a:pt x="71795" y="10833"/>
                  <a:pt x="71890" y="11023"/>
                  <a:pt x="72081" y="11091"/>
                </a:cubicBezTo>
                <a:cubicBezTo>
                  <a:pt x="72131" y="11114"/>
                  <a:pt x="72184" y="11126"/>
                  <a:pt x="72237" y="11126"/>
                </a:cubicBezTo>
                <a:cubicBezTo>
                  <a:pt x="72371" y="11126"/>
                  <a:pt x="72502" y="11055"/>
                  <a:pt x="72570" y="10928"/>
                </a:cubicBezTo>
                <a:cubicBezTo>
                  <a:pt x="72624" y="10833"/>
                  <a:pt x="72638" y="10711"/>
                  <a:pt x="72611" y="10588"/>
                </a:cubicBezTo>
                <a:cubicBezTo>
                  <a:pt x="72570" y="10507"/>
                  <a:pt x="72516" y="10412"/>
                  <a:pt x="72448" y="10344"/>
                </a:cubicBezTo>
                <a:lnTo>
                  <a:pt x="72869" y="10140"/>
                </a:lnTo>
                <a:cubicBezTo>
                  <a:pt x="72869" y="10317"/>
                  <a:pt x="72991" y="10466"/>
                  <a:pt x="73155" y="10520"/>
                </a:cubicBezTo>
                <a:cubicBezTo>
                  <a:pt x="73209" y="10543"/>
                  <a:pt x="73263" y="10554"/>
                  <a:pt x="73314" y="10554"/>
                </a:cubicBezTo>
                <a:cubicBezTo>
                  <a:pt x="73478" y="10554"/>
                  <a:pt x="73622" y="10439"/>
                  <a:pt x="73725" y="10221"/>
                </a:cubicBezTo>
                <a:lnTo>
                  <a:pt x="73725" y="10221"/>
                </a:lnTo>
                <a:cubicBezTo>
                  <a:pt x="73712" y="10262"/>
                  <a:pt x="73712" y="10303"/>
                  <a:pt x="73712" y="10344"/>
                </a:cubicBezTo>
                <a:cubicBezTo>
                  <a:pt x="73685" y="10534"/>
                  <a:pt x="73793" y="10724"/>
                  <a:pt x="73984" y="10806"/>
                </a:cubicBezTo>
                <a:cubicBezTo>
                  <a:pt x="74027" y="10818"/>
                  <a:pt x="74071" y="10824"/>
                  <a:pt x="74114" y="10824"/>
                </a:cubicBezTo>
                <a:cubicBezTo>
                  <a:pt x="74261" y="10824"/>
                  <a:pt x="74399" y="10755"/>
                  <a:pt x="74473" y="10629"/>
                </a:cubicBezTo>
                <a:cubicBezTo>
                  <a:pt x="74582" y="10452"/>
                  <a:pt x="74555" y="10235"/>
                  <a:pt x="74405" y="10099"/>
                </a:cubicBezTo>
                <a:lnTo>
                  <a:pt x="74351" y="10058"/>
                </a:lnTo>
                <a:lnTo>
                  <a:pt x="74799" y="9841"/>
                </a:lnTo>
                <a:cubicBezTo>
                  <a:pt x="74813" y="10031"/>
                  <a:pt x="74921" y="10194"/>
                  <a:pt x="75098" y="10249"/>
                </a:cubicBezTo>
                <a:cubicBezTo>
                  <a:pt x="75137" y="10259"/>
                  <a:pt x="75176" y="10264"/>
                  <a:pt x="75215" y="10264"/>
                </a:cubicBezTo>
                <a:cubicBezTo>
                  <a:pt x="75381" y="10264"/>
                  <a:pt x="75540" y="10174"/>
                  <a:pt x="75628" y="10031"/>
                </a:cubicBezTo>
                <a:lnTo>
                  <a:pt x="75628" y="10031"/>
                </a:lnTo>
                <a:cubicBezTo>
                  <a:pt x="75601" y="10221"/>
                  <a:pt x="75723" y="10398"/>
                  <a:pt x="75900" y="10480"/>
                </a:cubicBezTo>
                <a:cubicBezTo>
                  <a:pt x="75954" y="10498"/>
                  <a:pt x="76003" y="10507"/>
                  <a:pt x="76050" y="10507"/>
                </a:cubicBezTo>
                <a:cubicBezTo>
                  <a:pt x="76206" y="10507"/>
                  <a:pt x="76329" y="10412"/>
                  <a:pt x="76444" y="10276"/>
                </a:cubicBezTo>
                <a:cubicBezTo>
                  <a:pt x="76498" y="10575"/>
                  <a:pt x="76607" y="10697"/>
                  <a:pt x="76824" y="10738"/>
                </a:cubicBezTo>
                <a:cubicBezTo>
                  <a:pt x="76845" y="10741"/>
                  <a:pt x="76867" y="10743"/>
                  <a:pt x="76887" y="10743"/>
                </a:cubicBezTo>
                <a:cubicBezTo>
                  <a:pt x="77028" y="10743"/>
                  <a:pt x="77161" y="10666"/>
                  <a:pt x="77232" y="10548"/>
                </a:cubicBezTo>
                <a:cubicBezTo>
                  <a:pt x="77355" y="10344"/>
                  <a:pt x="77300" y="10085"/>
                  <a:pt x="77110" y="9963"/>
                </a:cubicBezTo>
                <a:lnTo>
                  <a:pt x="77504" y="9759"/>
                </a:lnTo>
                <a:cubicBezTo>
                  <a:pt x="77531" y="9841"/>
                  <a:pt x="77558" y="9922"/>
                  <a:pt x="77586" y="9990"/>
                </a:cubicBezTo>
                <a:cubicBezTo>
                  <a:pt x="77626" y="10058"/>
                  <a:pt x="77681" y="10126"/>
                  <a:pt x="77735" y="10194"/>
                </a:cubicBezTo>
                <a:cubicBezTo>
                  <a:pt x="77718" y="10192"/>
                  <a:pt x="77700" y="10191"/>
                  <a:pt x="77683" y="10191"/>
                </a:cubicBezTo>
                <a:cubicBezTo>
                  <a:pt x="77500" y="10191"/>
                  <a:pt x="77337" y="10320"/>
                  <a:pt x="77300" y="10507"/>
                </a:cubicBezTo>
                <a:cubicBezTo>
                  <a:pt x="77259" y="10697"/>
                  <a:pt x="77368" y="10901"/>
                  <a:pt x="77545" y="10969"/>
                </a:cubicBezTo>
                <a:cubicBezTo>
                  <a:pt x="77600" y="10999"/>
                  <a:pt x="77659" y="11012"/>
                  <a:pt x="77718" y="11012"/>
                </a:cubicBezTo>
                <a:cubicBezTo>
                  <a:pt x="77847" y="11012"/>
                  <a:pt x="77973" y="10945"/>
                  <a:pt x="78048" y="10833"/>
                </a:cubicBezTo>
                <a:cubicBezTo>
                  <a:pt x="78102" y="10724"/>
                  <a:pt x="78116" y="10602"/>
                  <a:pt x="78102" y="10493"/>
                </a:cubicBezTo>
                <a:cubicBezTo>
                  <a:pt x="78061" y="10384"/>
                  <a:pt x="77993" y="10303"/>
                  <a:pt x="77925" y="10221"/>
                </a:cubicBezTo>
                <a:lnTo>
                  <a:pt x="78333" y="10017"/>
                </a:lnTo>
                <a:cubicBezTo>
                  <a:pt x="78347" y="10208"/>
                  <a:pt x="78469" y="10357"/>
                  <a:pt x="78632" y="10425"/>
                </a:cubicBezTo>
                <a:cubicBezTo>
                  <a:pt x="78632" y="10425"/>
                  <a:pt x="78632" y="10425"/>
                  <a:pt x="78632" y="10425"/>
                </a:cubicBezTo>
                <a:lnTo>
                  <a:pt x="78632" y="10425"/>
                </a:lnTo>
                <a:cubicBezTo>
                  <a:pt x="78671" y="10436"/>
                  <a:pt x="78710" y="10441"/>
                  <a:pt x="78749" y="10441"/>
                </a:cubicBezTo>
                <a:cubicBezTo>
                  <a:pt x="78915" y="10441"/>
                  <a:pt x="79074" y="10351"/>
                  <a:pt x="79162" y="10208"/>
                </a:cubicBezTo>
                <a:cubicBezTo>
                  <a:pt x="79203" y="10507"/>
                  <a:pt x="79325" y="10643"/>
                  <a:pt x="79543" y="10670"/>
                </a:cubicBezTo>
                <a:cubicBezTo>
                  <a:pt x="79564" y="10673"/>
                  <a:pt x="79585" y="10675"/>
                  <a:pt x="79605" y="10675"/>
                </a:cubicBezTo>
                <a:cubicBezTo>
                  <a:pt x="79747" y="10675"/>
                  <a:pt x="79881" y="10596"/>
                  <a:pt x="79964" y="10466"/>
                </a:cubicBezTo>
                <a:cubicBezTo>
                  <a:pt x="80073" y="10276"/>
                  <a:pt x="80046" y="10126"/>
                  <a:pt x="79842" y="9895"/>
                </a:cubicBezTo>
                <a:lnTo>
                  <a:pt x="80236" y="9691"/>
                </a:lnTo>
                <a:cubicBezTo>
                  <a:pt x="80250" y="9868"/>
                  <a:pt x="80358" y="10017"/>
                  <a:pt x="80522" y="10085"/>
                </a:cubicBezTo>
                <a:cubicBezTo>
                  <a:pt x="80573" y="10101"/>
                  <a:pt x="80621" y="10109"/>
                  <a:pt x="80668" y="10109"/>
                </a:cubicBezTo>
                <a:cubicBezTo>
                  <a:pt x="80820" y="10109"/>
                  <a:pt x="80951" y="10027"/>
                  <a:pt x="81065" y="9882"/>
                </a:cubicBezTo>
                <a:lnTo>
                  <a:pt x="81065" y="9882"/>
                </a:lnTo>
                <a:cubicBezTo>
                  <a:pt x="81052" y="10085"/>
                  <a:pt x="81174" y="10289"/>
                  <a:pt x="81364" y="10371"/>
                </a:cubicBezTo>
                <a:lnTo>
                  <a:pt x="81242" y="10371"/>
                </a:lnTo>
                <a:cubicBezTo>
                  <a:pt x="81011" y="10384"/>
                  <a:pt x="80834" y="10575"/>
                  <a:pt x="80848" y="10792"/>
                </a:cubicBezTo>
                <a:cubicBezTo>
                  <a:pt x="80861" y="11010"/>
                  <a:pt x="81038" y="11186"/>
                  <a:pt x="81255" y="11186"/>
                </a:cubicBezTo>
                <a:cubicBezTo>
                  <a:pt x="81487" y="11186"/>
                  <a:pt x="81663" y="10996"/>
                  <a:pt x="81663" y="10779"/>
                </a:cubicBezTo>
                <a:cubicBezTo>
                  <a:pt x="81650" y="10588"/>
                  <a:pt x="81527" y="10425"/>
                  <a:pt x="81364" y="10371"/>
                </a:cubicBezTo>
                <a:lnTo>
                  <a:pt x="81364" y="10371"/>
                </a:lnTo>
                <a:lnTo>
                  <a:pt x="81473" y="10384"/>
                </a:lnTo>
                <a:cubicBezTo>
                  <a:pt x="81483" y="10385"/>
                  <a:pt x="81493" y="10386"/>
                  <a:pt x="81503" y="10386"/>
                </a:cubicBezTo>
                <a:cubicBezTo>
                  <a:pt x="81669" y="10386"/>
                  <a:pt x="81830" y="10280"/>
                  <a:pt x="81894" y="10126"/>
                </a:cubicBezTo>
                <a:cubicBezTo>
                  <a:pt x="81976" y="9950"/>
                  <a:pt x="81922" y="9759"/>
                  <a:pt x="81786" y="9637"/>
                </a:cubicBezTo>
                <a:cubicBezTo>
                  <a:pt x="81772" y="9623"/>
                  <a:pt x="81758" y="9610"/>
                  <a:pt x="81758" y="9596"/>
                </a:cubicBezTo>
                <a:lnTo>
                  <a:pt x="82153" y="9419"/>
                </a:lnTo>
                <a:lnTo>
                  <a:pt x="82356" y="9786"/>
                </a:lnTo>
                <a:cubicBezTo>
                  <a:pt x="82112" y="9841"/>
                  <a:pt x="81962" y="9950"/>
                  <a:pt x="81935" y="10153"/>
                </a:cubicBezTo>
                <a:cubicBezTo>
                  <a:pt x="81922" y="10344"/>
                  <a:pt x="82003" y="10507"/>
                  <a:pt x="82166" y="10588"/>
                </a:cubicBezTo>
                <a:cubicBezTo>
                  <a:pt x="82238" y="10624"/>
                  <a:pt x="82305" y="10640"/>
                  <a:pt x="82367" y="10640"/>
                </a:cubicBezTo>
                <a:cubicBezTo>
                  <a:pt x="82519" y="10640"/>
                  <a:pt x="82645" y="10546"/>
                  <a:pt x="82751" y="10412"/>
                </a:cubicBezTo>
                <a:cubicBezTo>
                  <a:pt x="82805" y="10711"/>
                  <a:pt x="82914" y="10833"/>
                  <a:pt x="83131" y="10874"/>
                </a:cubicBezTo>
                <a:cubicBezTo>
                  <a:pt x="83151" y="10877"/>
                  <a:pt x="83172" y="10878"/>
                  <a:pt x="83191" y="10878"/>
                </a:cubicBezTo>
                <a:cubicBezTo>
                  <a:pt x="83344" y="10878"/>
                  <a:pt x="83479" y="10789"/>
                  <a:pt x="83539" y="10656"/>
                </a:cubicBezTo>
                <a:cubicBezTo>
                  <a:pt x="83593" y="10548"/>
                  <a:pt x="83593" y="10439"/>
                  <a:pt x="83580" y="10330"/>
                </a:cubicBezTo>
                <a:cubicBezTo>
                  <a:pt x="83539" y="10249"/>
                  <a:pt x="83485" y="10167"/>
                  <a:pt x="83417" y="10099"/>
                </a:cubicBezTo>
                <a:lnTo>
                  <a:pt x="83824" y="9895"/>
                </a:lnTo>
                <a:cubicBezTo>
                  <a:pt x="83838" y="10099"/>
                  <a:pt x="83879" y="10167"/>
                  <a:pt x="84083" y="10317"/>
                </a:cubicBezTo>
                <a:cubicBezTo>
                  <a:pt x="83797" y="10344"/>
                  <a:pt x="83648" y="10452"/>
                  <a:pt x="83607" y="10656"/>
                </a:cubicBezTo>
                <a:cubicBezTo>
                  <a:pt x="83580" y="10860"/>
                  <a:pt x="83688" y="11050"/>
                  <a:pt x="83879" y="11118"/>
                </a:cubicBezTo>
                <a:cubicBezTo>
                  <a:pt x="83921" y="11135"/>
                  <a:pt x="83965" y="11142"/>
                  <a:pt x="84009" y="11142"/>
                </a:cubicBezTo>
                <a:cubicBezTo>
                  <a:pt x="84146" y="11142"/>
                  <a:pt x="84279" y="11066"/>
                  <a:pt x="84341" y="10942"/>
                </a:cubicBezTo>
                <a:cubicBezTo>
                  <a:pt x="84395" y="10833"/>
                  <a:pt x="84409" y="10711"/>
                  <a:pt x="84395" y="10602"/>
                </a:cubicBezTo>
                <a:cubicBezTo>
                  <a:pt x="84355" y="10507"/>
                  <a:pt x="84300" y="10425"/>
                  <a:pt x="84219" y="10357"/>
                </a:cubicBezTo>
                <a:lnTo>
                  <a:pt x="84654" y="10153"/>
                </a:lnTo>
                <a:cubicBezTo>
                  <a:pt x="84654" y="10317"/>
                  <a:pt x="84762" y="10480"/>
                  <a:pt x="84925" y="10534"/>
                </a:cubicBezTo>
                <a:cubicBezTo>
                  <a:pt x="84982" y="10554"/>
                  <a:pt x="85035" y="10563"/>
                  <a:pt x="85085" y="10563"/>
                </a:cubicBezTo>
                <a:cubicBezTo>
                  <a:pt x="85240" y="10563"/>
                  <a:pt x="85366" y="10474"/>
                  <a:pt x="85469" y="10330"/>
                </a:cubicBezTo>
                <a:cubicBezTo>
                  <a:pt x="85523" y="10629"/>
                  <a:pt x="85632" y="10765"/>
                  <a:pt x="85836" y="10792"/>
                </a:cubicBezTo>
                <a:cubicBezTo>
                  <a:pt x="85859" y="10796"/>
                  <a:pt x="85881" y="10797"/>
                  <a:pt x="85903" y="10797"/>
                </a:cubicBezTo>
                <a:cubicBezTo>
                  <a:pt x="86053" y="10797"/>
                  <a:pt x="86188" y="10719"/>
                  <a:pt x="86271" y="10588"/>
                </a:cubicBezTo>
                <a:cubicBezTo>
                  <a:pt x="86380" y="10398"/>
                  <a:pt x="86325" y="10153"/>
                  <a:pt x="86135" y="10031"/>
                </a:cubicBezTo>
                <a:lnTo>
                  <a:pt x="86516" y="9827"/>
                </a:lnTo>
                <a:lnTo>
                  <a:pt x="86760" y="10208"/>
                </a:lnTo>
                <a:cubicBezTo>
                  <a:pt x="86751" y="10207"/>
                  <a:pt x="86742" y="10207"/>
                  <a:pt x="86733" y="10207"/>
                </a:cubicBezTo>
                <a:cubicBezTo>
                  <a:pt x="86527" y="10207"/>
                  <a:pt x="86351" y="10353"/>
                  <a:pt x="86325" y="10561"/>
                </a:cubicBezTo>
                <a:cubicBezTo>
                  <a:pt x="86298" y="10751"/>
                  <a:pt x="86407" y="10942"/>
                  <a:pt x="86584" y="11010"/>
                </a:cubicBezTo>
                <a:cubicBezTo>
                  <a:pt x="86629" y="11026"/>
                  <a:pt x="86676" y="11034"/>
                  <a:pt x="86722" y="11034"/>
                </a:cubicBezTo>
                <a:cubicBezTo>
                  <a:pt x="86866" y="11034"/>
                  <a:pt x="87004" y="10957"/>
                  <a:pt x="87087" y="10833"/>
                </a:cubicBezTo>
                <a:cubicBezTo>
                  <a:pt x="87195" y="10643"/>
                  <a:pt x="87141" y="10452"/>
                  <a:pt x="86937" y="10262"/>
                </a:cubicBezTo>
                <a:cubicBezTo>
                  <a:pt x="87087" y="10208"/>
                  <a:pt x="87222" y="10126"/>
                  <a:pt x="87372" y="10058"/>
                </a:cubicBezTo>
                <a:lnTo>
                  <a:pt x="87372" y="10058"/>
                </a:lnTo>
                <a:cubicBezTo>
                  <a:pt x="87358" y="10249"/>
                  <a:pt x="87481" y="10425"/>
                  <a:pt x="87671" y="10480"/>
                </a:cubicBezTo>
                <a:cubicBezTo>
                  <a:pt x="87721" y="10498"/>
                  <a:pt x="87769" y="10507"/>
                  <a:pt x="87814" y="10507"/>
                </a:cubicBezTo>
                <a:cubicBezTo>
                  <a:pt x="87963" y="10507"/>
                  <a:pt x="88083" y="10412"/>
                  <a:pt x="88188" y="10276"/>
                </a:cubicBezTo>
                <a:cubicBezTo>
                  <a:pt x="88201" y="10317"/>
                  <a:pt x="88215" y="10357"/>
                  <a:pt x="88215" y="10384"/>
                </a:cubicBezTo>
                <a:cubicBezTo>
                  <a:pt x="88242" y="10575"/>
                  <a:pt x="88391" y="10724"/>
                  <a:pt x="88582" y="10738"/>
                </a:cubicBezTo>
                <a:cubicBezTo>
                  <a:pt x="88593" y="10739"/>
                  <a:pt x="88604" y="10739"/>
                  <a:pt x="88615" y="10739"/>
                </a:cubicBezTo>
                <a:cubicBezTo>
                  <a:pt x="88780" y="10739"/>
                  <a:pt x="88940" y="10646"/>
                  <a:pt x="89017" y="10493"/>
                </a:cubicBezTo>
                <a:lnTo>
                  <a:pt x="89057" y="10412"/>
                </a:lnTo>
                <a:lnTo>
                  <a:pt x="89057" y="10412"/>
                </a:lnTo>
                <a:cubicBezTo>
                  <a:pt x="89057" y="10452"/>
                  <a:pt x="89044" y="10493"/>
                  <a:pt x="89044" y="10520"/>
                </a:cubicBezTo>
                <a:cubicBezTo>
                  <a:pt x="89017" y="10724"/>
                  <a:pt x="89139" y="10915"/>
                  <a:pt x="89329" y="10969"/>
                </a:cubicBezTo>
                <a:cubicBezTo>
                  <a:pt x="89365" y="10979"/>
                  <a:pt x="89403" y="10984"/>
                  <a:pt x="89440" y="10984"/>
                </a:cubicBezTo>
                <a:cubicBezTo>
                  <a:pt x="89597" y="10984"/>
                  <a:pt x="89753" y="10895"/>
                  <a:pt x="89819" y="10751"/>
                </a:cubicBezTo>
                <a:cubicBezTo>
                  <a:pt x="89900" y="10561"/>
                  <a:pt x="89846" y="10357"/>
                  <a:pt x="89683" y="10235"/>
                </a:cubicBezTo>
                <a:lnTo>
                  <a:pt x="89601" y="10181"/>
                </a:lnTo>
                <a:lnTo>
                  <a:pt x="89601" y="10167"/>
                </a:lnTo>
                <a:cubicBezTo>
                  <a:pt x="89557" y="10153"/>
                  <a:pt x="89513" y="10147"/>
                  <a:pt x="89469" y="10147"/>
                </a:cubicBezTo>
                <a:cubicBezTo>
                  <a:pt x="89296" y="10147"/>
                  <a:pt x="89133" y="10249"/>
                  <a:pt x="89057" y="10412"/>
                </a:cubicBezTo>
                <a:cubicBezTo>
                  <a:pt x="89071" y="10235"/>
                  <a:pt x="89003" y="10058"/>
                  <a:pt x="88854" y="9963"/>
                </a:cubicBezTo>
                <a:lnTo>
                  <a:pt x="89289" y="9759"/>
                </a:lnTo>
                <a:cubicBezTo>
                  <a:pt x="89316" y="9950"/>
                  <a:pt x="89438" y="10099"/>
                  <a:pt x="89615" y="10167"/>
                </a:cubicBezTo>
                <a:cubicBezTo>
                  <a:pt x="89644" y="10173"/>
                  <a:pt x="89674" y="10176"/>
                  <a:pt x="89704" y="10176"/>
                </a:cubicBezTo>
                <a:cubicBezTo>
                  <a:pt x="89866" y="10176"/>
                  <a:pt x="90026" y="10085"/>
                  <a:pt x="90118" y="9936"/>
                </a:cubicBezTo>
                <a:cubicBezTo>
                  <a:pt x="90118" y="10153"/>
                  <a:pt x="90254" y="10344"/>
                  <a:pt x="90457" y="10398"/>
                </a:cubicBezTo>
                <a:cubicBezTo>
                  <a:pt x="90490" y="10405"/>
                  <a:pt x="90522" y="10408"/>
                  <a:pt x="90555" y="10408"/>
                </a:cubicBezTo>
                <a:cubicBezTo>
                  <a:pt x="90714" y="10408"/>
                  <a:pt x="90870" y="10327"/>
                  <a:pt x="90960" y="10181"/>
                </a:cubicBezTo>
                <a:cubicBezTo>
                  <a:pt x="90974" y="10480"/>
                  <a:pt x="91110" y="10629"/>
                  <a:pt x="91300" y="10670"/>
                </a:cubicBezTo>
                <a:cubicBezTo>
                  <a:pt x="91338" y="10681"/>
                  <a:pt x="91374" y="10686"/>
                  <a:pt x="91409" y="10686"/>
                </a:cubicBezTo>
                <a:cubicBezTo>
                  <a:pt x="91550" y="10686"/>
                  <a:pt x="91670" y="10597"/>
                  <a:pt x="91789" y="10412"/>
                </a:cubicBezTo>
                <a:cubicBezTo>
                  <a:pt x="91803" y="10398"/>
                  <a:pt x="91817" y="10384"/>
                  <a:pt x="91830" y="10371"/>
                </a:cubicBezTo>
                <a:cubicBezTo>
                  <a:pt x="91789" y="10194"/>
                  <a:pt x="91789" y="9990"/>
                  <a:pt x="91626" y="9909"/>
                </a:cubicBezTo>
                <a:lnTo>
                  <a:pt x="92007" y="9705"/>
                </a:lnTo>
                <a:lnTo>
                  <a:pt x="92224" y="10085"/>
                </a:lnTo>
                <a:cubicBezTo>
                  <a:pt x="92075" y="10126"/>
                  <a:pt x="91885" y="10153"/>
                  <a:pt x="91844" y="10384"/>
                </a:cubicBezTo>
                <a:cubicBezTo>
                  <a:pt x="91762" y="10561"/>
                  <a:pt x="91844" y="10779"/>
                  <a:pt x="92021" y="10874"/>
                </a:cubicBezTo>
                <a:cubicBezTo>
                  <a:pt x="92082" y="10912"/>
                  <a:pt x="92150" y="10930"/>
                  <a:pt x="92218" y="10930"/>
                </a:cubicBezTo>
                <a:cubicBezTo>
                  <a:pt x="92345" y="10930"/>
                  <a:pt x="92471" y="10867"/>
                  <a:pt x="92551" y="10751"/>
                </a:cubicBezTo>
                <a:cubicBezTo>
                  <a:pt x="92605" y="10684"/>
                  <a:pt x="92632" y="10588"/>
                  <a:pt x="92619" y="10493"/>
                </a:cubicBezTo>
                <a:cubicBezTo>
                  <a:pt x="92578" y="10371"/>
                  <a:pt x="92523" y="10249"/>
                  <a:pt x="92456" y="10140"/>
                </a:cubicBezTo>
                <a:lnTo>
                  <a:pt x="92836" y="9950"/>
                </a:lnTo>
                <a:cubicBezTo>
                  <a:pt x="92863" y="10031"/>
                  <a:pt x="92890" y="10099"/>
                  <a:pt x="92931" y="10167"/>
                </a:cubicBezTo>
                <a:cubicBezTo>
                  <a:pt x="92986" y="10235"/>
                  <a:pt x="93054" y="10303"/>
                  <a:pt x="93122" y="10357"/>
                </a:cubicBezTo>
                <a:cubicBezTo>
                  <a:pt x="92850" y="10357"/>
                  <a:pt x="92687" y="10466"/>
                  <a:pt x="92646" y="10670"/>
                </a:cubicBezTo>
                <a:cubicBezTo>
                  <a:pt x="92591" y="10860"/>
                  <a:pt x="92700" y="11064"/>
                  <a:pt x="92890" y="11132"/>
                </a:cubicBezTo>
                <a:cubicBezTo>
                  <a:pt x="92940" y="11150"/>
                  <a:pt x="92990" y="11158"/>
                  <a:pt x="93040" y="11158"/>
                </a:cubicBezTo>
                <a:cubicBezTo>
                  <a:pt x="93179" y="11158"/>
                  <a:pt x="93309" y="11090"/>
                  <a:pt x="93380" y="10969"/>
                </a:cubicBezTo>
                <a:cubicBezTo>
                  <a:pt x="93502" y="10765"/>
                  <a:pt x="93448" y="10575"/>
                  <a:pt x="93244" y="10384"/>
                </a:cubicBezTo>
                <a:lnTo>
                  <a:pt x="93679" y="10181"/>
                </a:lnTo>
                <a:cubicBezTo>
                  <a:pt x="93679" y="10371"/>
                  <a:pt x="93828" y="10548"/>
                  <a:pt x="94032" y="10575"/>
                </a:cubicBezTo>
                <a:cubicBezTo>
                  <a:pt x="94064" y="10583"/>
                  <a:pt x="94096" y="10587"/>
                  <a:pt x="94127" y="10587"/>
                </a:cubicBezTo>
                <a:cubicBezTo>
                  <a:pt x="94256" y="10587"/>
                  <a:pt x="94377" y="10521"/>
                  <a:pt x="94454" y="10412"/>
                </a:cubicBezTo>
                <a:cubicBezTo>
                  <a:pt x="94617" y="10167"/>
                  <a:pt x="94522" y="9963"/>
                  <a:pt x="94318" y="9773"/>
                </a:cubicBezTo>
                <a:lnTo>
                  <a:pt x="94318" y="9773"/>
                </a:lnTo>
                <a:cubicBezTo>
                  <a:pt x="94330" y="9774"/>
                  <a:pt x="94343" y="9774"/>
                  <a:pt x="94355" y="9774"/>
                </a:cubicBezTo>
                <a:cubicBezTo>
                  <a:pt x="94516" y="9774"/>
                  <a:pt x="94651" y="9694"/>
                  <a:pt x="94739" y="9555"/>
                </a:cubicBezTo>
                <a:cubicBezTo>
                  <a:pt x="94753" y="9542"/>
                  <a:pt x="94780" y="9528"/>
                  <a:pt x="94793" y="9515"/>
                </a:cubicBezTo>
                <a:lnTo>
                  <a:pt x="94793" y="9515"/>
                </a:lnTo>
                <a:cubicBezTo>
                  <a:pt x="94725" y="9746"/>
                  <a:pt x="94848" y="9882"/>
                  <a:pt x="95011" y="10004"/>
                </a:cubicBezTo>
                <a:lnTo>
                  <a:pt x="95079" y="10031"/>
                </a:lnTo>
                <a:cubicBezTo>
                  <a:pt x="95110" y="10037"/>
                  <a:pt x="95142" y="10040"/>
                  <a:pt x="95173" y="10040"/>
                </a:cubicBezTo>
                <a:cubicBezTo>
                  <a:pt x="95344" y="10040"/>
                  <a:pt x="95503" y="9949"/>
                  <a:pt x="95595" y="9800"/>
                </a:cubicBezTo>
                <a:lnTo>
                  <a:pt x="95595" y="9800"/>
                </a:lnTo>
                <a:cubicBezTo>
                  <a:pt x="95582" y="10004"/>
                  <a:pt x="95704" y="10208"/>
                  <a:pt x="95894" y="10276"/>
                </a:cubicBezTo>
                <a:cubicBezTo>
                  <a:pt x="95935" y="10286"/>
                  <a:pt x="95976" y="10291"/>
                  <a:pt x="96015" y="10291"/>
                </a:cubicBezTo>
                <a:cubicBezTo>
                  <a:pt x="96185" y="10291"/>
                  <a:pt x="96336" y="10199"/>
                  <a:pt x="96424" y="10045"/>
                </a:cubicBezTo>
                <a:lnTo>
                  <a:pt x="96424" y="10045"/>
                </a:lnTo>
                <a:cubicBezTo>
                  <a:pt x="96411" y="10249"/>
                  <a:pt x="96520" y="10425"/>
                  <a:pt x="96710" y="10493"/>
                </a:cubicBezTo>
                <a:cubicBezTo>
                  <a:pt x="96765" y="10517"/>
                  <a:pt x="96818" y="10528"/>
                  <a:pt x="96868" y="10528"/>
                </a:cubicBezTo>
                <a:cubicBezTo>
                  <a:pt x="97015" y="10528"/>
                  <a:pt x="97139" y="10435"/>
                  <a:pt x="97240" y="10303"/>
                </a:cubicBezTo>
                <a:cubicBezTo>
                  <a:pt x="97294" y="10588"/>
                  <a:pt x="97403" y="10724"/>
                  <a:pt x="97621" y="10765"/>
                </a:cubicBezTo>
                <a:cubicBezTo>
                  <a:pt x="97641" y="10768"/>
                  <a:pt x="97661" y="10770"/>
                  <a:pt x="97681" y="10770"/>
                </a:cubicBezTo>
                <a:cubicBezTo>
                  <a:pt x="97837" y="10770"/>
                  <a:pt x="97983" y="10680"/>
                  <a:pt x="98056" y="10548"/>
                </a:cubicBezTo>
                <a:cubicBezTo>
                  <a:pt x="98151" y="10357"/>
                  <a:pt x="98096" y="10113"/>
                  <a:pt x="97920" y="9990"/>
                </a:cubicBezTo>
                <a:lnTo>
                  <a:pt x="98314" y="9786"/>
                </a:lnTo>
                <a:cubicBezTo>
                  <a:pt x="98314" y="9963"/>
                  <a:pt x="98423" y="10140"/>
                  <a:pt x="98599" y="10221"/>
                </a:cubicBezTo>
                <a:cubicBezTo>
                  <a:pt x="98314" y="10221"/>
                  <a:pt x="98151" y="10330"/>
                  <a:pt x="98110" y="10520"/>
                </a:cubicBezTo>
                <a:cubicBezTo>
                  <a:pt x="98056" y="10711"/>
                  <a:pt x="98151" y="10915"/>
                  <a:pt x="98341" y="10996"/>
                </a:cubicBezTo>
                <a:cubicBezTo>
                  <a:pt x="98391" y="11021"/>
                  <a:pt x="98447" y="11034"/>
                  <a:pt x="98503" y="11034"/>
                </a:cubicBezTo>
                <a:cubicBezTo>
                  <a:pt x="98628" y="11034"/>
                  <a:pt x="98755" y="10973"/>
                  <a:pt x="98830" y="10860"/>
                </a:cubicBezTo>
                <a:cubicBezTo>
                  <a:pt x="98885" y="10751"/>
                  <a:pt x="98912" y="10643"/>
                  <a:pt x="98898" y="10520"/>
                </a:cubicBezTo>
                <a:cubicBezTo>
                  <a:pt x="98857" y="10425"/>
                  <a:pt x="98803" y="10344"/>
                  <a:pt x="98722" y="10262"/>
                </a:cubicBezTo>
                <a:lnTo>
                  <a:pt x="99143" y="10058"/>
                </a:lnTo>
                <a:cubicBezTo>
                  <a:pt x="99156" y="10235"/>
                  <a:pt x="99265" y="10384"/>
                  <a:pt x="99428" y="10466"/>
                </a:cubicBezTo>
                <a:lnTo>
                  <a:pt x="99456" y="10466"/>
                </a:lnTo>
                <a:lnTo>
                  <a:pt x="99442" y="10452"/>
                </a:lnTo>
                <a:lnTo>
                  <a:pt x="99480" y="10474"/>
                </a:lnTo>
                <a:lnTo>
                  <a:pt x="99480" y="10474"/>
                </a:lnTo>
                <a:cubicBezTo>
                  <a:pt x="99463" y="10472"/>
                  <a:pt x="99446" y="10469"/>
                  <a:pt x="99428" y="10466"/>
                </a:cubicBezTo>
                <a:lnTo>
                  <a:pt x="99333" y="10466"/>
                </a:lnTo>
                <a:cubicBezTo>
                  <a:pt x="99143" y="10466"/>
                  <a:pt x="98980" y="10602"/>
                  <a:pt x="98939" y="10806"/>
                </a:cubicBezTo>
                <a:cubicBezTo>
                  <a:pt x="98912" y="10996"/>
                  <a:pt x="99034" y="11186"/>
                  <a:pt x="99238" y="11241"/>
                </a:cubicBezTo>
                <a:cubicBezTo>
                  <a:pt x="99275" y="11252"/>
                  <a:pt x="99312" y="11257"/>
                  <a:pt x="99350" y="11257"/>
                </a:cubicBezTo>
                <a:cubicBezTo>
                  <a:pt x="99494" y="11257"/>
                  <a:pt x="99635" y="11177"/>
                  <a:pt x="99700" y="11037"/>
                </a:cubicBezTo>
                <a:cubicBezTo>
                  <a:pt x="99795" y="10847"/>
                  <a:pt x="99727" y="10629"/>
                  <a:pt x="99564" y="10520"/>
                </a:cubicBezTo>
                <a:lnTo>
                  <a:pt x="99480" y="10474"/>
                </a:lnTo>
                <a:lnTo>
                  <a:pt x="99480" y="10474"/>
                </a:lnTo>
                <a:cubicBezTo>
                  <a:pt x="99497" y="10475"/>
                  <a:pt x="99515" y="10476"/>
                  <a:pt x="99532" y="10476"/>
                </a:cubicBezTo>
                <a:cubicBezTo>
                  <a:pt x="99702" y="10476"/>
                  <a:pt x="99868" y="10393"/>
                  <a:pt x="99958" y="10235"/>
                </a:cubicBezTo>
                <a:cubicBezTo>
                  <a:pt x="99972" y="10276"/>
                  <a:pt x="99972" y="10289"/>
                  <a:pt x="99972" y="10303"/>
                </a:cubicBezTo>
                <a:cubicBezTo>
                  <a:pt x="99986" y="10507"/>
                  <a:pt x="100122" y="10670"/>
                  <a:pt x="100325" y="10711"/>
                </a:cubicBezTo>
                <a:cubicBezTo>
                  <a:pt x="100345" y="10713"/>
                  <a:pt x="100365" y="10715"/>
                  <a:pt x="100384" y="10715"/>
                </a:cubicBezTo>
                <a:cubicBezTo>
                  <a:pt x="100551" y="10715"/>
                  <a:pt x="100701" y="10612"/>
                  <a:pt x="100774" y="10466"/>
                </a:cubicBezTo>
                <a:cubicBezTo>
                  <a:pt x="100801" y="10439"/>
                  <a:pt x="100815" y="10425"/>
                  <a:pt x="100842" y="10398"/>
                </a:cubicBezTo>
                <a:lnTo>
                  <a:pt x="100842" y="10398"/>
                </a:lnTo>
                <a:cubicBezTo>
                  <a:pt x="100760" y="10588"/>
                  <a:pt x="100842" y="10792"/>
                  <a:pt x="101019" y="10887"/>
                </a:cubicBezTo>
                <a:cubicBezTo>
                  <a:pt x="101080" y="10925"/>
                  <a:pt x="101150" y="10943"/>
                  <a:pt x="101220" y="10943"/>
                </a:cubicBezTo>
                <a:cubicBezTo>
                  <a:pt x="101351" y="10943"/>
                  <a:pt x="101483" y="10880"/>
                  <a:pt x="101562" y="10765"/>
                </a:cubicBezTo>
                <a:cubicBezTo>
                  <a:pt x="101698" y="10575"/>
                  <a:pt x="101644" y="10371"/>
                  <a:pt x="101440" y="10167"/>
                </a:cubicBezTo>
                <a:lnTo>
                  <a:pt x="101861" y="9963"/>
                </a:lnTo>
                <a:cubicBezTo>
                  <a:pt x="101861" y="10153"/>
                  <a:pt x="101970" y="10330"/>
                  <a:pt x="102147" y="10398"/>
                </a:cubicBezTo>
                <a:lnTo>
                  <a:pt x="102228" y="10398"/>
                </a:lnTo>
                <a:cubicBezTo>
                  <a:pt x="102250" y="10401"/>
                  <a:pt x="102271" y="10403"/>
                  <a:pt x="102293" y="10403"/>
                </a:cubicBezTo>
                <a:cubicBezTo>
                  <a:pt x="102460" y="10403"/>
                  <a:pt x="102618" y="10310"/>
                  <a:pt x="102690" y="10153"/>
                </a:cubicBezTo>
                <a:cubicBezTo>
                  <a:pt x="102772" y="9977"/>
                  <a:pt x="102718" y="9759"/>
                  <a:pt x="102555" y="9637"/>
                </a:cubicBezTo>
                <a:cubicBezTo>
                  <a:pt x="102549" y="9631"/>
                  <a:pt x="102546" y="9626"/>
                  <a:pt x="102544" y="9622"/>
                </a:cubicBezTo>
                <a:lnTo>
                  <a:pt x="102544" y="9622"/>
                </a:lnTo>
                <a:lnTo>
                  <a:pt x="102949" y="9433"/>
                </a:lnTo>
                <a:cubicBezTo>
                  <a:pt x="103003" y="9542"/>
                  <a:pt x="103071" y="9664"/>
                  <a:pt x="103153" y="9800"/>
                </a:cubicBezTo>
                <a:lnTo>
                  <a:pt x="103085" y="9800"/>
                </a:lnTo>
                <a:cubicBezTo>
                  <a:pt x="102881" y="9841"/>
                  <a:pt x="102731" y="10017"/>
                  <a:pt x="102731" y="10221"/>
                </a:cubicBezTo>
                <a:cubicBezTo>
                  <a:pt x="102731" y="10412"/>
                  <a:pt x="102854" y="10575"/>
                  <a:pt x="103044" y="10629"/>
                </a:cubicBezTo>
                <a:cubicBezTo>
                  <a:pt x="103080" y="10639"/>
                  <a:pt x="103117" y="10644"/>
                  <a:pt x="103153" y="10644"/>
                </a:cubicBezTo>
                <a:cubicBezTo>
                  <a:pt x="103308" y="10644"/>
                  <a:pt x="103456" y="10555"/>
                  <a:pt x="103533" y="10412"/>
                </a:cubicBezTo>
                <a:cubicBezTo>
                  <a:pt x="103547" y="10384"/>
                  <a:pt x="103574" y="10357"/>
                  <a:pt x="103601" y="10330"/>
                </a:cubicBezTo>
                <a:cubicBezTo>
                  <a:pt x="103601" y="10262"/>
                  <a:pt x="103588" y="10194"/>
                  <a:pt x="103560" y="10126"/>
                </a:cubicBezTo>
                <a:cubicBezTo>
                  <a:pt x="103506" y="10031"/>
                  <a:pt x="103452" y="9936"/>
                  <a:pt x="103397" y="9854"/>
                </a:cubicBezTo>
                <a:lnTo>
                  <a:pt x="103764" y="9691"/>
                </a:lnTo>
                <a:lnTo>
                  <a:pt x="104009" y="10072"/>
                </a:lnTo>
                <a:cubicBezTo>
                  <a:pt x="103999" y="10071"/>
                  <a:pt x="103990" y="10071"/>
                  <a:pt x="103980" y="10071"/>
                </a:cubicBezTo>
                <a:cubicBezTo>
                  <a:pt x="103801" y="10071"/>
                  <a:pt x="103640" y="10190"/>
                  <a:pt x="103601" y="10357"/>
                </a:cubicBezTo>
                <a:cubicBezTo>
                  <a:pt x="103520" y="10534"/>
                  <a:pt x="103601" y="10751"/>
                  <a:pt x="103778" y="10847"/>
                </a:cubicBezTo>
                <a:cubicBezTo>
                  <a:pt x="103836" y="10881"/>
                  <a:pt x="103903" y="10897"/>
                  <a:pt x="103970" y="10897"/>
                </a:cubicBezTo>
                <a:cubicBezTo>
                  <a:pt x="104090" y="10897"/>
                  <a:pt x="104211" y="10843"/>
                  <a:pt x="104281" y="10738"/>
                </a:cubicBezTo>
                <a:cubicBezTo>
                  <a:pt x="104349" y="10629"/>
                  <a:pt x="104362" y="10520"/>
                  <a:pt x="104349" y="10398"/>
                </a:cubicBezTo>
                <a:cubicBezTo>
                  <a:pt x="104322" y="10303"/>
                  <a:pt x="104254" y="10208"/>
                  <a:pt x="104186" y="10126"/>
                </a:cubicBezTo>
                <a:lnTo>
                  <a:pt x="104593" y="9909"/>
                </a:lnTo>
                <a:cubicBezTo>
                  <a:pt x="104648" y="10167"/>
                  <a:pt x="104757" y="10289"/>
                  <a:pt x="104974" y="10330"/>
                </a:cubicBezTo>
                <a:cubicBezTo>
                  <a:pt x="104994" y="10333"/>
                  <a:pt x="105014" y="10335"/>
                  <a:pt x="105034" y="10335"/>
                </a:cubicBezTo>
                <a:cubicBezTo>
                  <a:pt x="105187" y="10335"/>
                  <a:pt x="105323" y="10244"/>
                  <a:pt x="105395" y="10099"/>
                </a:cubicBezTo>
                <a:cubicBezTo>
                  <a:pt x="105436" y="10004"/>
                  <a:pt x="105436" y="9895"/>
                  <a:pt x="105423" y="9786"/>
                </a:cubicBezTo>
                <a:cubicBezTo>
                  <a:pt x="105382" y="9678"/>
                  <a:pt x="105314" y="9596"/>
                  <a:pt x="105246" y="9515"/>
                </a:cubicBezTo>
                <a:cubicBezTo>
                  <a:pt x="105463" y="9515"/>
                  <a:pt x="105654" y="9379"/>
                  <a:pt x="105708" y="9175"/>
                </a:cubicBezTo>
                <a:cubicBezTo>
                  <a:pt x="105735" y="8971"/>
                  <a:pt x="105640" y="8781"/>
                  <a:pt x="105463" y="8685"/>
                </a:cubicBezTo>
                <a:lnTo>
                  <a:pt x="105463" y="8685"/>
                </a:lnTo>
                <a:cubicBezTo>
                  <a:pt x="105473" y="8686"/>
                  <a:pt x="105483" y="8686"/>
                  <a:pt x="105493" y="8686"/>
                </a:cubicBezTo>
                <a:cubicBezTo>
                  <a:pt x="105699" y="8686"/>
                  <a:pt x="105888" y="8553"/>
                  <a:pt x="105953" y="8346"/>
                </a:cubicBezTo>
                <a:cubicBezTo>
                  <a:pt x="105980" y="8142"/>
                  <a:pt x="105885" y="7951"/>
                  <a:pt x="105708" y="7856"/>
                </a:cubicBezTo>
                <a:cubicBezTo>
                  <a:pt x="105953" y="7856"/>
                  <a:pt x="106116" y="7788"/>
                  <a:pt x="106197" y="7584"/>
                </a:cubicBezTo>
                <a:cubicBezTo>
                  <a:pt x="106292" y="7367"/>
                  <a:pt x="106184" y="7177"/>
                  <a:pt x="105980" y="7027"/>
                </a:cubicBezTo>
                <a:lnTo>
                  <a:pt x="105980" y="7027"/>
                </a:lnTo>
                <a:cubicBezTo>
                  <a:pt x="105990" y="7028"/>
                  <a:pt x="106000" y="7028"/>
                  <a:pt x="106010" y="7028"/>
                </a:cubicBezTo>
                <a:cubicBezTo>
                  <a:pt x="106216" y="7028"/>
                  <a:pt x="106405" y="6895"/>
                  <a:pt x="106483" y="6701"/>
                </a:cubicBezTo>
                <a:cubicBezTo>
                  <a:pt x="106456" y="6579"/>
                  <a:pt x="106428" y="6470"/>
                  <a:pt x="106401" y="6361"/>
                </a:cubicBezTo>
                <a:cubicBezTo>
                  <a:pt x="106374" y="6280"/>
                  <a:pt x="106292" y="6239"/>
                  <a:pt x="106224" y="6171"/>
                </a:cubicBezTo>
                <a:lnTo>
                  <a:pt x="106224" y="6171"/>
                </a:lnTo>
                <a:cubicBezTo>
                  <a:pt x="106250" y="6175"/>
                  <a:pt x="106275" y="6177"/>
                  <a:pt x="106299" y="6177"/>
                </a:cubicBezTo>
                <a:cubicBezTo>
                  <a:pt x="106512" y="6177"/>
                  <a:pt x="106689" y="6023"/>
                  <a:pt x="106714" y="5804"/>
                </a:cubicBezTo>
                <a:cubicBezTo>
                  <a:pt x="106741" y="5573"/>
                  <a:pt x="106578" y="5369"/>
                  <a:pt x="106347" y="5355"/>
                </a:cubicBezTo>
                <a:cubicBezTo>
                  <a:pt x="106327" y="5353"/>
                  <a:pt x="106308" y="5351"/>
                  <a:pt x="106289" y="5351"/>
                </a:cubicBezTo>
                <a:cubicBezTo>
                  <a:pt x="106121" y="5351"/>
                  <a:pt x="105971" y="5455"/>
                  <a:pt x="105898" y="5614"/>
                </a:cubicBezTo>
                <a:cubicBezTo>
                  <a:pt x="105925" y="5423"/>
                  <a:pt x="105830" y="5233"/>
                  <a:pt x="105667" y="5124"/>
                </a:cubicBezTo>
                <a:cubicBezTo>
                  <a:pt x="105966" y="5083"/>
                  <a:pt x="106102" y="4975"/>
                  <a:pt x="106143" y="4757"/>
                </a:cubicBezTo>
                <a:cubicBezTo>
                  <a:pt x="106157" y="4594"/>
                  <a:pt x="106089" y="4431"/>
                  <a:pt x="105939" y="4336"/>
                </a:cubicBezTo>
                <a:cubicBezTo>
                  <a:pt x="105862" y="4297"/>
                  <a:pt x="105790" y="4279"/>
                  <a:pt x="105722" y="4279"/>
                </a:cubicBezTo>
                <a:cubicBezTo>
                  <a:pt x="105575" y="4279"/>
                  <a:pt x="105448" y="4364"/>
                  <a:pt x="105327" y="4513"/>
                </a:cubicBezTo>
                <a:cubicBezTo>
                  <a:pt x="105341" y="4309"/>
                  <a:pt x="105232" y="4118"/>
                  <a:pt x="105042" y="4037"/>
                </a:cubicBezTo>
                <a:cubicBezTo>
                  <a:pt x="105008" y="4031"/>
                  <a:pt x="104975" y="4028"/>
                  <a:pt x="104941" y="4028"/>
                </a:cubicBezTo>
                <a:cubicBezTo>
                  <a:pt x="104760" y="4028"/>
                  <a:pt x="104590" y="4119"/>
                  <a:pt x="104498" y="4268"/>
                </a:cubicBezTo>
                <a:cubicBezTo>
                  <a:pt x="104525" y="4050"/>
                  <a:pt x="104403" y="3833"/>
                  <a:pt x="104199" y="3751"/>
                </a:cubicBezTo>
                <a:cubicBezTo>
                  <a:pt x="104165" y="3745"/>
                  <a:pt x="104130" y="3741"/>
                  <a:pt x="104096" y="3741"/>
                </a:cubicBezTo>
                <a:cubicBezTo>
                  <a:pt x="103929" y="3741"/>
                  <a:pt x="103773" y="3822"/>
                  <a:pt x="103683" y="3969"/>
                </a:cubicBezTo>
                <a:cubicBezTo>
                  <a:pt x="103683" y="3765"/>
                  <a:pt x="103560" y="3575"/>
                  <a:pt x="103370" y="3507"/>
                </a:cubicBezTo>
                <a:lnTo>
                  <a:pt x="103370" y="3534"/>
                </a:lnTo>
                <a:cubicBezTo>
                  <a:pt x="103335" y="3527"/>
                  <a:pt x="103301" y="3524"/>
                  <a:pt x="103267" y="3524"/>
                </a:cubicBezTo>
                <a:cubicBezTo>
                  <a:pt x="103100" y="3524"/>
                  <a:pt x="102944" y="3605"/>
                  <a:pt x="102854" y="3751"/>
                </a:cubicBezTo>
                <a:cubicBezTo>
                  <a:pt x="102826" y="3493"/>
                  <a:pt x="102745" y="3371"/>
                  <a:pt x="102568" y="3303"/>
                </a:cubicBezTo>
                <a:cubicBezTo>
                  <a:pt x="102515" y="3283"/>
                  <a:pt x="102464" y="3274"/>
                  <a:pt x="102416" y="3274"/>
                </a:cubicBezTo>
                <a:cubicBezTo>
                  <a:pt x="102266" y="3274"/>
                  <a:pt x="102137" y="3363"/>
                  <a:pt x="102024" y="3507"/>
                </a:cubicBezTo>
                <a:cubicBezTo>
                  <a:pt x="102052" y="3303"/>
                  <a:pt x="101929" y="3099"/>
                  <a:pt x="101739" y="3031"/>
                </a:cubicBezTo>
                <a:cubicBezTo>
                  <a:pt x="101686" y="3012"/>
                  <a:pt x="101637" y="3004"/>
                  <a:pt x="101590" y="3004"/>
                </a:cubicBezTo>
                <a:cubicBezTo>
                  <a:pt x="101434" y="3004"/>
                  <a:pt x="101311" y="3102"/>
                  <a:pt x="101195" y="3249"/>
                </a:cubicBezTo>
                <a:cubicBezTo>
                  <a:pt x="101182" y="2990"/>
                  <a:pt x="101073" y="2814"/>
                  <a:pt x="100815" y="2773"/>
                </a:cubicBezTo>
                <a:cubicBezTo>
                  <a:pt x="100796" y="2770"/>
                  <a:pt x="100777" y="2768"/>
                  <a:pt x="100759" y="2768"/>
                </a:cubicBezTo>
                <a:cubicBezTo>
                  <a:pt x="100615" y="2768"/>
                  <a:pt x="100479" y="2858"/>
                  <a:pt x="100407" y="2990"/>
                </a:cubicBezTo>
                <a:cubicBezTo>
                  <a:pt x="100298" y="3181"/>
                  <a:pt x="100353" y="3425"/>
                  <a:pt x="100543" y="3548"/>
                </a:cubicBezTo>
                <a:lnTo>
                  <a:pt x="100162" y="3738"/>
                </a:lnTo>
                <a:lnTo>
                  <a:pt x="99904" y="3344"/>
                </a:lnTo>
                <a:lnTo>
                  <a:pt x="99904" y="3344"/>
                </a:lnTo>
                <a:cubicBezTo>
                  <a:pt x="99921" y="3346"/>
                  <a:pt x="99939" y="3347"/>
                  <a:pt x="99956" y="3347"/>
                </a:cubicBezTo>
                <a:cubicBezTo>
                  <a:pt x="100139" y="3347"/>
                  <a:pt x="100302" y="3218"/>
                  <a:pt x="100339" y="3031"/>
                </a:cubicBezTo>
                <a:cubicBezTo>
                  <a:pt x="100380" y="2841"/>
                  <a:pt x="100285" y="2650"/>
                  <a:pt x="100122" y="2569"/>
                </a:cubicBezTo>
                <a:cubicBezTo>
                  <a:pt x="100066" y="2543"/>
                  <a:pt x="100008" y="2531"/>
                  <a:pt x="99950" y="2531"/>
                </a:cubicBezTo>
                <a:cubicBezTo>
                  <a:pt x="99826" y="2531"/>
                  <a:pt x="99707" y="2589"/>
                  <a:pt x="99632" y="2691"/>
                </a:cubicBezTo>
                <a:cubicBezTo>
                  <a:pt x="99564" y="2800"/>
                  <a:pt x="99537" y="2922"/>
                  <a:pt x="99564" y="3045"/>
                </a:cubicBezTo>
                <a:cubicBezTo>
                  <a:pt x="99564" y="3153"/>
                  <a:pt x="99687" y="3235"/>
                  <a:pt x="99741" y="3330"/>
                </a:cubicBezTo>
                <a:cubicBezTo>
                  <a:pt x="99659" y="3344"/>
                  <a:pt x="99578" y="3357"/>
                  <a:pt x="99510" y="3384"/>
                </a:cubicBezTo>
                <a:cubicBezTo>
                  <a:pt x="99428" y="3439"/>
                  <a:pt x="99374" y="3480"/>
                  <a:pt x="99306" y="3548"/>
                </a:cubicBezTo>
                <a:cubicBezTo>
                  <a:pt x="99265" y="3276"/>
                  <a:pt x="99143" y="3140"/>
                  <a:pt x="98939" y="3099"/>
                </a:cubicBezTo>
                <a:cubicBezTo>
                  <a:pt x="98915" y="3095"/>
                  <a:pt x="98892" y="3093"/>
                  <a:pt x="98869" y="3093"/>
                </a:cubicBezTo>
                <a:cubicBezTo>
                  <a:pt x="98730" y="3093"/>
                  <a:pt x="98599" y="3161"/>
                  <a:pt x="98518" y="3289"/>
                </a:cubicBezTo>
                <a:cubicBezTo>
                  <a:pt x="98368" y="3534"/>
                  <a:pt x="98463" y="3724"/>
                  <a:pt x="98667" y="3915"/>
                </a:cubicBezTo>
                <a:cubicBezTo>
                  <a:pt x="98477" y="3915"/>
                  <a:pt x="98300" y="4010"/>
                  <a:pt x="98205" y="4186"/>
                </a:cubicBezTo>
                <a:cubicBezTo>
                  <a:pt x="98191" y="3928"/>
                  <a:pt x="98123" y="3792"/>
                  <a:pt x="97960" y="3711"/>
                </a:cubicBezTo>
                <a:cubicBezTo>
                  <a:pt x="97891" y="3678"/>
                  <a:pt x="97825" y="3662"/>
                  <a:pt x="97762" y="3662"/>
                </a:cubicBezTo>
                <a:cubicBezTo>
                  <a:pt x="97617" y="3662"/>
                  <a:pt x="97490" y="3745"/>
                  <a:pt x="97376" y="3887"/>
                </a:cubicBezTo>
                <a:cubicBezTo>
                  <a:pt x="97390" y="3670"/>
                  <a:pt x="97267" y="3480"/>
                  <a:pt x="97063" y="3398"/>
                </a:cubicBezTo>
                <a:cubicBezTo>
                  <a:pt x="97029" y="3391"/>
                  <a:pt x="96995" y="3388"/>
                  <a:pt x="96961" y="3388"/>
                </a:cubicBezTo>
                <a:cubicBezTo>
                  <a:pt x="96793" y="3388"/>
                  <a:pt x="96637" y="3471"/>
                  <a:pt x="96547" y="3629"/>
                </a:cubicBezTo>
                <a:cubicBezTo>
                  <a:pt x="96560" y="3439"/>
                  <a:pt x="96452" y="3249"/>
                  <a:pt x="96261" y="3181"/>
                </a:cubicBezTo>
                <a:cubicBezTo>
                  <a:pt x="96206" y="3156"/>
                  <a:pt x="96153" y="3145"/>
                  <a:pt x="96103" y="3145"/>
                </a:cubicBezTo>
                <a:cubicBezTo>
                  <a:pt x="95956" y="3145"/>
                  <a:pt x="95829" y="3239"/>
                  <a:pt x="95718" y="3371"/>
                </a:cubicBezTo>
                <a:cubicBezTo>
                  <a:pt x="95663" y="3085"/>
                  <a:pt x="95568" y="2950"/>
                  <a:pt x="95351" y="2922"/>
                </a:cubicBezTo>
                <a:cubicBezTo>
                  <a:pt x="95323" y="2916"/>
                  <a:pt x="95296" y="2913"/>
                  <a:pt x="95268" y="2913"/>
                </a:cubicBezTo>
                <a:cubicBezTo>
                  <a:pt x="95121" y="2913"/>
                  <a:pt x="94985" y="3002"/>
                  <a:pt x="94916" y="3140"/>
                </a:cubicBezTo>
                <a:cubicBezTo>
                  <a:pt x="94821" y="3330"/>
                  <a:pt x="94875" y="3561"/>
                  <a:pt x="95052" y="3683"/>
                </a:cubicBezTo>
                <a:lnTo>
                  <a:pt x="94644" y="3901"/>
                </a:lnTo>
                <a:cubicBezTo>
                  <a:pt x="94671" y="3711"/>
                  <a:pt x="94549" y="3575"/>
                  <a:pt x="94372" y="3466"/>
                </a:cubicBezTo>
                <a:cubicBezTo>
                  <a:pt x="94657" y="3466"/>
                  <a:pt x="94821" y="3357"/>
                  <a:pt x="94861" y="3153"/>
                </a:cubicBezTo>
                <a:cubicBezTo>
                  <a:pt x="94902" y="2963"/>
                  <a:pt x="94807" y="2773"/>
                  <a:pt x="94630" y="2678"/>
                </a:cubicBezTo>
                <a:cubicBezTo>
                  <a:pt x="94576" y="2652"/>
                  <a:pt x="94518" y="2640"/>
                  <a:pt x="94462" y="2640"/>
                </a:cubicBezTo>
                <a:cubicBezTo>
                  <a:pt x="94336" y="2640"/>
                  <a:pt x="94216" y="2701"/>
                  <a:pt x="94141" y="2814"/>
                </a:cubicBezTo>
                <a:cubicBezTo>
                  <a:pt x="94087" y="2922"/>
                  <a:pt x="94059" y="3045"/>
                  <a:pt x="94073" y="3153"/>
                </a:cubicBezTo>
                <a:cubicBezTo>
                  <a:pt x="94114" y="3249"/>
                  <a:pt x="94168" y="3344"/>
                  <a:pt x="94250" y="3412"/>
                </a:cubicBezTo>
                <a:lnTo>
                  <a:pt x="93828" y="3616"/>
                </a:lnTo>
                <a:cubicBezTo>
                  <a:pt x="93815" y="3439"/>
                  <a:pt x="93706" y="3276"/>
                  <a:pt x="93543" y="3208"/>
                </a:cubicBezTo>
                <a:lnTo>
                  <a:pt x="93529" y="3208"/>
                </a:lnTo>
                <a:lnTo>
                  <a:pt x="93529" y="3221"/>
                </a:lnTo>
                <a:lnTo>
                  <a:pt x="93503" y="3202"/>
                </a:lnTo>
                <a:lnTo>
                  <a:pt x="93503" y="3202"/>
                </a:lnTo>
                <a:cubicBezTo>
                  <a:pt x="93516" y="3203"/>
                  <a:pt x="93530" y="3205"/>
                  <a:pt x="93543" y="3208"/>
                </a:cubicBezTo>
                <a:lnTo>
                  <a:pt x="93652" y="3208"/>
                </a:lnTo>
                <a:cubicBezTo>
                  <a:pt x="93842" y="3194"/>
                  <a:pt x="94005" y="3058"/>
                  <a:pt x="94032" y="2868"/>
                </a:cubicBezTo>
                <a:cubicBezTo>
                  <a:pt x="94059" y="2664"/>
                  <a:pt x="93937" y="2474"/>
                  <a:pt x="93747" y="2419"/>
                </a:cubicBezTo>
                <a:cubicBezTo>
                  <a:pt x="93711" y="2409"/>
                  <a:pt x="93674" y="2404"/>
                  <a:pt x="93639" y="2404"/>
                </a:cubicBezTo>
                <a:close/>
                <a:moveTo>
                  <a:pt x="75803" y="10506"/>
                </a:moveTo>
                <a:cubicBezTo>
                  <a:pt x="75797" y="10506"/>
                  <a:pt x="75791" y="10506"/>
                  <a:pt x="75785" y="10506"/>
                </a:cubicBezTo>
                <a:lnTo>
                  <a:pt x="75785" y="10506"/>
                </a:lnTo>
                <a:cubicBezTo>
                  <a:pt x="75780" y="10506"/>
                  <a:pt x="75775" y="10506"/>
                  <a:pt x="75769" y="10506"/>
                </a:cubicBezTo>
                <a:cubicBezTo>
                  <a:pt x="75561" y="10506"/>
                  <a:pt x="75384" y="10691"/>
                  <a:pt x="75384" y="10901"/>
                </a:cubicBezTo>
                <a:cubicBezTo>
                  <a:pt x="75384" y="11111"/>
                  <a:pt x="75561" y="11296"/>
                  <a:pt x="75769" y="11296"/>
                </a:cubicBezTo>
                <a:cubicBezTo>
                  <a:pt x="75777" y="11296"/>
                  <a:pt x="75784" y="11296"/>
                  <a:pt x="75791" y="11295"/>
                </a:cubicBezTo>
                <a:cubicBezTo>
                  <a:pt x="76009" y="11295"/>
                  <a:pt x="76186" y="11118"/>
                  <a:pt x="76186" y="10901"/>
                </a:cubicBezTo>
                <a:cubicBezTo>
                  <a:pt x="76186" y="10678"/>
                  <a:pt x="76021" y="10506"/>
                  <a:pt x="75803" y="10506"/>
                </a:cubicBezTo>
                <a:close/>
                <a:moveTo>
                  <a:pt x="87553" y="10506"/>
                </a:moveTo>
                <a:cubicBezTo>
                  <a:pt x="87332" y="10506"/>
                  <a:pt x="87155" y="10691"/>
                  <a:pt x="87168" y="10901"/>
                </a:cubicBezTo>
                <a:cubicBezTo>
                  <a:pt x="87155" y="11111"/>
                  <a:pt x="87332" y="11296"/>
                  <a:pt x="87540" y="11296"/>
                </a:cubicBezTo>
                <a:cubicBezTo>
                  <a:pt x="87548" y="11296"/>
                  <a:pt x="87555" y="11296"/>
                  <a:pt x="87562" y="11295"/>
                </a:cubicBezTo>
                <a:cubicBezTo>
                  <a:pt x="87780" y="11295"/>
                  <a:pt x="87956" y="11118"/>
                  <a:pt x="87956" y="10901"/>
                </a:cubicBezTo>
                <a:cubicBezTo>
                  <a:pt x="87970" y="10684"/>
                  <a:pt x="87793" y="10507"/>
                  <a:pt x="87576" y="10507"/>
                </a:cubicBezTo>
                <a:cubicBezTo>
                  <a:pt x="87568" y="10506"/>
                  <a:pt x="87560" y="10506"/>
                  <a:pt x="87553" y="10506"/>
                </a:cubicBezTo>
                <a:close/>
                <a:moveTo>
                  <a:pt x="19685" y="10533"/>
                </a:moveTo>
                <a:cubicBezTo>
                  <a:pt x="19466" y="10533"/>
                  <a:pt x="19301" y="10705"/>
                  <a:pt x="19288" y="10915"/>
                </a:cubicBezTo>
                <a:lnTo>
                  <a:pt x="19302" y="10915"/>
                </a:lnTo>
                <a:cubicBezTo>
                  <a:pt x="19288" y="11146"/>
                  <a:pt x="19465" y="11336"/>
                  <a:pt x="19696" y="11336"/>
                </a:cubicBezTo>
                <a:cubicBezTo>
                  <a:pt x="19914" y="11336"/>
                  <a:pt x="20090" y="11159"/>
                  <a:pt x="20104" y="10942"/>
                </a:cubicBezTo>
                <a:cubicBezTo>
                  <a:pt x="20104" y="10724"/>
                  <a:pt x="19927" y="10534"/>
                  <a:pt x="19710" y="10534"/>
                </a:cubicBezTo>
                <a:cubicBezTo>
                  <a:pt x="19701" y="10533"/>
                  <a:pt x="19693" y="10533"/>
                  <a:pt x="19685" y="10533"/>
                </a:cubicBezTo>
                <a:close/>
                <a:moveTo>
                  <a:pt x="31467" y="10534"/>
                </a:moveTo>
                <a:cubicBezTo>
                  <a:pt x="31250" y="10534"/>
                  <a:pt x="31073" y="10711"/>
                  <a:pt x="31073" y="10928"/>
                </a:cubicBezTo>
                <a:cubicBezTo>
                  <a:pt x="31059" y="11159"/>
                  <a:pt x="31250" y="11336"/>
                  <a:pt x="31481" y="11336"/>
                </a:cubicBezTo>
                <a:cubicBezTo>
                  <a:pt x="31698" y="11322"/>
                  <a:pt x="31875" y="11146"/>
                  <a:pt x="31861" y="10928"/>
                </a:cubicBezTo>
                <a:cubicBezTo>
                  <a:pt x="31861" y="10711"/>
                  <a:pt x="31685" y="10534"/>
                  <a:pt x="31467" y="10534"/>
                </a:cubicBezTo>
                <a:close/>
                <a:moveTo>
                  <a:pt x="64048" y="10534"/>
                </a:moveTo>
                <a:cubicBezTo>
                  <a:pt x="63817" y="10534"/>
                  <a:pt x="63640" y="10711"/>
                  <a:pt x="63640" y="10928"/>
                </a:cubicBezTo>
                <a:cubicBezTo>
                  <a:pt x="63626" y="11146"/>
                  <a:pt x="63817" y="11336"/>
                  <a:pt x="64034" y="11336"/>
                </a:cubicBezTo>
                <a:cubicBezTo>
                  <a:pt x="64265" y="11336"/>
                  <a:pt x="64442" y="11159"/>
                  <a:pt x="64442" y="10928"/>
                </a:cubicBezTo>
                <a:cubicBezTo>
                  <a:pt x="64442" y="10711"/>
                  <a:pt x="64265" y="10534"/>
                  <a:pt x="64048" y="10534"/>
                </a:cubicBezTo>
                <a:close/>
                <a:moveTo>
                  <a:pt x="96574" y="10534"/>
                </a:moveTo>
                <a:cubicBezTo>
                  <a:pt x="96356" y="10534"/>
                  <a:pt x="96180" y="10711"/>
                  <a:pt x="96180" y="10928"/>
                </a:cubicBezTo>
                <a:cubicBezTo>
                  <a:pt x="96180" y="11159"/>
                  <a:pt x="96356" y="11336"/>
                  <a:pt x="96588" y="11336"/>
                </a:cubicBezTo>
                <a:cubicBezTo>
                  <a:pt x="96805" y="11322"/>
                  <a:pt x="96982" y="11146"/>
                  <a:pt x="96982" y="10928"/>
                </a:cubicBezTo>
                <a:cubicBezTo>
                  <a:pt x="96968" y="10711"/>
                  <a:pt x="96791" y="10534"/>
                  <a:pt x="96574" y="10534"/>
                </a:cubicBezTo>
                <a:close/>
                <a:moveTo>
                  <a:pt x="2488" y="10874"/>
                </a:moveTo>
                <a:cubicBezTo>
                  <a:pt x="2352" y="10874"/>
                  <a:pt x="2244" y="10969"/>
                  <a:pt x="2230" y="11105"/>
                </a:cubicBezTo>
                <a:cubicBezTo>
                  <a:pt x="2230" y="11227"/>
                  <a:pt x="2339" y="11336"/>
                  <a:pt x="2461" y="11350"/>
                </a:cubicBezTo>
                <a:cubicBezTo>
                  <a:pt x="2469" y="11350"/>
                  <a:pt x="2477" y="11351"/>
                  <a:pt x="2484" y="11351"/>
                </a:cubicBezTo>
                <a:cubicBezTo>
                  <a:pt x="2609" y="11351"/>
                  <a:pt x="2707" y="11247"/>
                  <a:pt x="2719" y="11118"/>
                </a:cubicBezTo>
                <a:cubicBezTo>
                  <a:pt x="2719" y="10983"/>
                  <a:pt x="2611" y="10887"/>
                  <a:pt x="2488" y="10874"/>
                </a:cubicBezTo>
                <a:close/>
                <a:moveTo>
                  <a:pt x="7952" y="10575"/>
                </a:moveTo>
                <a:lnTo>
                  <a:pt x="7952" y="10588"/>
                </a:lnTo>
                <a:cubicBezTo>
                  <a:pt x="7749" y="10588"/>
                  <a:pt x="7572" y="10751"/>
                  <a:pt x="7572" y="10969"/>
                </a:cubicBezTo>
                <a:cubicBezTo>
                  <a:pt x="7572" y="11173"/>
                  <a:pt x="7735" y="11350"/>
                  <a:pt x="7952" y="11363"/>
                </a:cubicBezTo>
                <a:cubicBezTo>
                  <a:pt x="8170" y="11363"/>
                  <a:pt x="8333" y="11186"/>
                  <a:pt x="8347" y="10969"/>
                </a:cubicBezTo>
                <a:cubicBezTo>
                  <a:pt x="8347" y="10751"/>
                  <a:pt x="8170" y="10575"/>
                  <a:pt x="7952" y="10575"/>
                </a:cubicBezTo>
                <a:close/>
                <a:moveTo>
                  <a:pt x="40492" y="10561"/>
                </a:moveTo>
                <a:cubicBezTo>
                  <a:pt x="40261" y="10561"/>
                  <a:pt x="40085" y="10738"/>
                  <a:pt x="40085" y="10955"/>
                </a:cubicBezTo>
                <a:cubicBezTo>
                  <a:pt x="40085" y="11186"/>
                  <a:pt x="40261" y="11363"/>
                  <a:pt x="40479" y="11363"/>
                </a:cubicBezTo>
                <a:cubicBezTo>
                  <a:pt x="40710" y="11363"/>
                  <a:pt x="40886" y="11186"/>
                  <a:pt x="40886" y="10955"/>
                </a:cubicBezTo>
                <a:cubicBezTo>
                  <a:pt x="40886" y="10738"/>
                  <a:pt x="40710" y="10561"/>
                  <a:pt x="40492" y="10561"/>
                </a:cubicBezTo>
                <a:close/>
                <a:moveTo>
                  <a:pt x="52263" y="10561"/>
                </a:moveTo>
                <a:cubicBezTo>
                  <a:pt x="52032" y="10561"/>
                  <a:pt x="51855" y="10751"/>
                  <a:pt x="51869" y="10969"/>
                </a:cubicBezTo>
                <a:cubicBezTo>
                  <a:pt x="51869" y="11186"/>
                  <a:pt x="52046" y="11363"/>
                  <a:pt x="52263" y="11363"/>
                </a:cubicBezTo>
                <a:cubicBezTo>
                  <a:pt x="52481" y="11363"/>
                  <a:pt x="52657" y="11173"/>
                  <a:pt x="52657" y="10955"/>
                </a:cubicBezTo>
                <a:cubicBezTo>
                  <a:pt x="52657" y="10738"/>
                  <a:pt x="52481" y="10561"/>
                  <a:pt x="52263" y="10561"/>
                </a:cubicBezTo>
                <a:close/>
                <a:moveTo>
                  <a:pt x="73059" y="10561"/>
                </a:moveTo>
                <a:cubicBezTo>
                  <a:pt x="72828" y="10561"/>
                  <a:pt x="72652" y="10751"/>
                  <a:pt x="72665" y="10969"/>
                </a:cubicBezTo>
                <a:cubicBezTo>
                  <a:pt x="72665" y="11186"/>
                  <a:pt x="72842" y="11363"/>
                  <a:pt x="73059" y="11363"/>
                </a:cubicBezTo>
                <a:cubicBezTo>
                  <a:pt x="73277" y="11363"/>
                  <a:pt x="73454" y="11173"/>
                  <a:pt x="73454" y="10955"/>
                </a:cubicBezTo>
                <a:cubicBezTo>
                  <a:pt x="73454" y="10738"/>
                  <a:pt x="73277" y="10561"/>
                  <a:pt x="73059" y="10561"/>
                </a:cubicBezTo>
                <a:close/>
                <a:moveTo>
                  <a:pt x="84837" y="10561"/>
                </a:moveTo>
                <a:lnTo>
                  <a:pt x="84837" y="10561"/>
                </a:lnTo>
                <a:cubicBezTo>
                  <a:pt x="84609" y="10565"/>
                  <a:pt x="84436" y="10740"/>
                  <a:pt x="84436" y="10955"/>
                </a:cubicBezTo>
                <a:cubicBezTo>
                  <a:pt x="84436" y="11173"/>
                  <a:pt x="84613" y="11363"/>
                  <a:pt x="84830" y="11363"/>
                </a:cubicBezTo>
                <a:cubicBezTo>
                  <a:pt x="85048" y="11363"/>
                  <a:pt x="85238" y="11186"/>
                  <a:pt x="85238" y="10969"/>
                </a:cubicBezTo>
                <a:cubicBezTo>
                  <a:pt x="85238" y="10740"/>
                  <a:pt x="85065" y="10565"/>
                  <a:pt x="84837" y="10561"/>
                </a:cubicBezTo>
                <a:close/>
                <a:moveTo>
                  <a:pt x="111947" y="10874"/>
                </a:moveTo>
                <a:cubicBezTo>
                  <a:pt x="111797" y="10874"/>
                  <a:pt x="111689" y="10983"/>
                  <a:pt x="111689" y="11118"/>
                </a:cubicBezTo>
                <a:cubicBezTo>
                  <a:pt x="111675" y="11254"/>
                  <a:pt x="111784" y="11363"/>
                  <a:pt x="111920" y="11363"/>
                </a:cubicBezTo>
                <a:cubicBezTo>
                  <a:pt x="111927" y="11364"/>
                  <a:pt x="111935" y="11364"/>
                  <a:pt x="111943" y="11364"/>
                </a:cubicBezTo>
                <a:cubicBezTo>
                  <a:pt x="112069" y="11364"/>
                  <a:pt x="112178" y="11260"/>
                  <a:pt x="112178" y="11118"/>
                </a:cubicBezTo>
                <a:cubicBezTo>
                  <a:pt x="112178" y="10996"/>
                  <a:pt x="112069" y="10874"/>
                  <a:pt x="111947" y="10874"/>
                </a:cubicBezTo>
                <a:close/>
                <a:moveTo>
                  <a:pt x="5193" y="10697"/>
                </a:moveTo>
                <a:cubicBezTo>
                  <a:pt x="5003" y="10697"/>
                  <a:pt x="4867" y="10847"/>
                  <a:pt x="4853" y="11023"/>
                </a:cubicBezTo>
                <a:lnTo>
                  <a:pt x="4853" y="11037"/>
                </a:lnTo>
                <a:cubicBezTo>
                  <a:pt x="4853" y="11214"/>
                  <a:pt x="5003" y="11377"/>
                  <a:pt x="5193" y="11377"/>
                </a:cubicBezTo>
                <a:cubicBezTo>
                  <a:pt x="5370" y="11377"/>
                  <a:pt x="5533" y="11227"/>
                  <a:pt x="5533" y="11037"/>
                </a:cubicBezTo>
                <a:cubicBezTo>
                  <a:pt x="5533" y="10847"/>
                  <a:pt x="5370" y="10697"/>
                  <a:pt x="5193" y="10697"/>
                </a:cubicBezTo>
                <a:close/>
                <a:moveTo>
                  <a:pt x="105640" y="10616"/>
                </a:moveTo>
                <a:cubicBezTo>
                  <a:pt x="105436" y="10616"/>
                  <a:pt x="105259" y="10779"/>
                  <a:pt x="105259" y="10996"/>
                </a:cubicBezTo>
                <a:cubicBezTo>
                  <a:pt x="105246" y="11200"/>
                  <a:pt x="105423" y="11377"/>
                  <a:pt x="105626" y="11377"/>
                </a:cubicBezTo>
                <a:cubicBezTo>
                  <a:pt x="105844" y="11377"/>
                  <a:pt x="106007" y="11214"/>
                  <a:pt x="106021" y="11010"/>
                </a:cubicBezTo>
                <a:cubicBezTo>
                  <a:pt x="106021" y="10792"/>
                  <a:pt x="105844" y="10616"/>
                  <a:pt x="105640" y="10616"/>
                </a:cubicBezTo>
                <a:close/>
                <a:moveTo>
                  <a:pt x="28759" y="10601"/>
                </a:moveTo>
                <a:cubicBezTo>
                  <a:pt x="28751" y="10601"/>
                  <a:pt x="28743" y="10601"/>
                  <a:pt x="28735" y="10602"/>
                </a:cubicBezTo>
                <a:cubicBezTo>
                  <a:pt x="28518" y="10602"/>
                  <a:pt x="28341" y="10779"/>
                  <a:pt x="28341" y="10996"/>
                </a:cubicBezTo>
                <a:cubicBezTo>
                  <a:pt x="28354" y="11214"/>
                  <a:pt x="28531" y="11390"/>
                  <a:pt x="28749" y="11390"/>
                </a:cubicBezTo>
                <a:cubicBezTo>
                  <a:pt x="28966" y="11390"/>
                  <a:pt x="29143" y="11214"/>
                  <a:pt x="29143" y="10983"/>
                </a:cubicBezTo>
                <a:cubicBezTo>
                  <a:pt x="29143" y="10773"/>
                  <a:pt x="28966" y="10601"/>
                  <a:pt x="28759" y="10601"/>
                </a:cubicBezTo>
                <a:close/>
                <a:moveTo>
                  <a:pt x="93856" y="10602"/>
                </a:moveTo>
                <a:cubicBezTo>
                  <a:pt x="93638" y="10602"/>
                  <a:pt x="93461" y="10765"/>
                  <a:pt x="93461" y="10983"/>
                </a:cubicBezTo>
                <a:cubicBezTo>
                  <a:pt x="93448" y="11200"/>
                  <a:pt x="93624" y="11377"/>
                  <a:pt x="93842" y="11390"/>
                </a:cubicBezTo>
                <a:cubicBezTo>
                  <a:pt x="94059" y="11390"/>
                  <a:pt x="94250" y="11214"/>
                  <a:pt x="94250" y="10996"/>
                </a:cubicBezTo>
                <a:cubicBezTo>
                  <a:pt x="94250" y="10779"/>
                  <a:pt x="94073" y="10602"/>
                  <a:pt x="93856" y="10602"/>
                </a:cubicBezTo>
                <a:close/>
                <a:moveTo>
                  <a:pt x="61298" y="10615"/>
                </a:moveTo>
                <a:cubicBezTo>
                  <a:pt x="61291" y="10615"/>
                  <a:pt x="61283" y="10615"/>
                  <a:pt x="61275" y="10616"/>
                </a:cubicBezTo>
                <a:cubicBezTo>
                  <a:pt x="61057" y="10616"/>
                  <a:pt x="60881" y="10792"/>
                  <a:pt x="60881" y="11010"/>
                </a:cubicBezTo>
                <a:cubicBezTo>
                  <a:pt x="60881" y="11227"/>
                  <a:pt x="61057" y="11404"/>
                  <a:pt x="61275" y="11404"/>
                </a:cubicBezTo>
                <a:cubicBezTo>
                  <a:pt x="61506" y="11404"/>
                  <a:pt x="61696" y="11214"/>
                  <a:pt x="61683" y="10983"/>
                </a:cubicBezTo>
                <a:lnTo>
                  <a:pt x="61683" y="10983"/>
                </a:lnTo>
                <a:lnTo>
                  <a:pt x="61669" y="10996"/>
                </a:lnTo>
                <a:cubicBezTo>
                  <a:pt x="61669" y="10787"/>
                  <a:pt x="61505" y="10615"/>
                  <a:pt x="61298" y="10615"/>
                </a:cubicBezTo>
                <a:close/>
                <a:moveTo>
                  <a:pt x="16978" y="10629"/>
                </a:moveTo>
                <a:cubicBezTo>
                  <a:pt x="16760" y="10629"/>
                  <a:pt x="16570" y="10806"/>
                  <a:pt x="16570" y="11023"/>
                </a:cubicBezTo>
                <a:cubicBezTo>
                  <a:pt x="16570" y="11241"/>
                  <a:pt x="16747" y="11417"/>
                  <a:pt x="16964" y="11417"/>
                </a:cubicBezTo>
                <a:cubicBezTo>
                  <a:pt x="17182" y="11417"/>
                  <a:pt x="17358" y="11241"/>
                  <a:pt x="17372" y="11023"/>
                </a:cubicBezTo>
                <a:cubicBezTo>
                  <a:pt x="17372" y="10806"/>
                  <a:pt x="17195" y="10629"/>
                  <a:pt x="16978" y="10629"/>
                </a:cubicBezTo>
                <a:close/>
                <a:moveTo>
                  <a:pt x="49545" y="10616"/>
                </a:moveTo>
                <a:cubicBezTo>
                  <a:pt x="49327" y="10616"/>
                  <a:pt x="49137" y="10806"/>
                  <a:pt x="49151" y="11023"/>
                </a:cubicBezTo>
                <a:cubicBezTo>
                  <a:pt x="49151" y="11227"/>
                  <a:pt x="49327" y="11404"/>
                  <a:pt x="49531" y="11417"/>
                </a:cubicBezTo>
                <a:cubicBezTo>
                  <a:pt x="49749" y="11417"/>
                  <a:pt x="49939" y="11241"/>
                  <a:pt x="49939" y="11023"/>
                </a:cubicBezTo>
                <a:cubicBezTo>
                  <a:pt x="49939" y="10806"/>
                  <a:pt x="49762" y="10629"/>
                  <a:pt x="49545" y="10616"/>
                </a:cubicBezTo>
                <a:close/>
                <a:moveTo>
                  <a:pt x="82071" y="10629"/>
                </a:moveTo>
                <a:cubicBezTo>
                  <a:pt x="81854" y="10629"/>
                  <a:pt x="81677" y="10806"/>
                  <a:pt x="81677" y="11023"/>
                </a:cubicBezTo>
                <a:cubicBezTo>
                  <a:pt x="81677" y="11241"/>
                  <a:pt x="81867" y="11417"/>
                  <a:pt x="82085" y="11417"/>
                </a:cubicBezTo>
                <a:cubicBezTo>
                  <a:pt x="82302" y="11417"/>
                  <a:pt x="82479" y="11241"/>
                  <a:pt x="82479" y="11010"/>
                </a:cubicBezTo>
                <a:lnTo>
                  <a:pt x="82465" y="11010"/>
                </a:lnTo>
                <a:cubicBezTo>
                  <a:pt x="82465" y="10806"/>
                  <a:pt x="82288" y="10629"/>
                  <a:pt x="82071" y="10629"/>
                </a:cubicBezTo>
                <a:close/>
                <a:moveTo>
                  <a:pt x="70327" y="10643"/>
                </a:moveTo>
                <a:cubicBezTo>
                  <a:pt x="70110" y="10656"/>
                  <a:pt x="69947" y="10833"/>
                  <a:pt x="69947" y="11037"/>
                </a:cubicBezTo>
                <a:cubicBezTo>
                  <a:pt x="69947" y="11254"/>
                  <a:pt x="70123" y="11431"/>
                  <a:pt x="70341" y="11431"/>
                </a:cubicBezTo>
                <a:cubicBezTo>
                  <a:pt x="70558" y="11431"/>
                  <a:pt x="70735" y="11254"/>
                  <a:pt x="70735" y="11037"/>
                </a:cubicBezTo>
                <a:cubicBezTo>
                  <a:pt x="70721" y="10819"/>
                  <a:pt x="70545" y="10656"/>
                  <a:pt x="70327" y="10656"/>
                </a:cubicBezTo>
                <a:lnTo>
                  <a:pt x="70327" y="10643"/>
                </a:lnTo>
                <a:close/>
                <a:moveTo>
                  <a:pt x="25992" y="10656"/>
                </a:moveTo>
                <a:cubicBezTo>
                  <a:pt x="25773" y="10656"/>
                  <a:pt x="25608" y="10827"/>
                  <a:pt x="25595" y="11037"/>
                </a:cubicBezTo>
                <a:cubicBezTo>
                  <a:pt x="25595" y="11254"/>
                  <a:pt x="25758" y="11445"/>
                  <a:pt x="25976" y="11445"/>
                </a:cubicBezTo>
                <a:cubicBezTo>
                  <a:pt x="25984" y="11445"/>
                  <a:pt x="25992" y="11445"/>
                  <a:pt x="25999" y="11445"/>
                </a:cubicBezTo>
                <a:cubicBezTo>
                  <a:pt x="26207" y="11445"/>
                  <a:pt x="26384" y="11274"/>
                  <a:pt x="26384" y="11064"/>
                </a:cubicBezTo>
                <a:cubicBezTo>
                  <a:pt x="26397" y="10847"/>
                  <a:pt x="26220" y="10670"/>
                  <a:pt x="26017" y="10656"/>
                </a:cubicBezTo>
                <a:cubicBezTo>
                  <a:pt x="26008" y="10656"/>
                  <a:pt x="26000" y="10656"/>
                  <a:pt x="25992" y="10656"/>
                </a:cubicBezTo>
                <a:close/>
                <a:moveTo>
                  <a:pt x="37774" y="10656"/>
                </a:moveTo>
                <a:cubicBezTo>
                  <a:pt x="37556" y="10656"/>
                  <a:pt x="37380" y="10819"/>
                  <a:pt x="37366" y="11050"/>
                </a:cubicBezTo>
                <a:cubicBezTo>
                  <a:pt x="37366" y="11254"/>
                  <a:pt x="37529" y="11431"/>
                  <a:pt x="37747" y="11445"/>
                </a:cubicBezTo>
                <a:cubicBezTo>
                  <a:pt x="37755" y="11445"/>
                  <a:pt x="37762" y="11445"/>
                  <a:pt x="37770" y="11445"/>
                </a:cubicBezTo>
                <a:cubicBezTo>
                  <a:pt x="37978" y="11445"/>
                  <a:pt x="38155" y="11274"/>
                  <a:pt x="38168" y="11064"/>
                </a:cubicBezTo>
                <a:cubicBezTo>
                  <a:pt x="38168" y="10847"/>
                  <a:pt x="37991" y="10670"/>
                  <a:pt x="37774" y="10656"/>
                </a:cubicBezTo>
                <a:close/>
                <a:moveTo>
                  <a:pt x="58570" y="10656"/>
                </a:moveTo>
                <a:cubicBezTo>
                  <a:pt x="58353" y="10656"/>
                  <a:pt x="58176" y="10819"/>
                  <a:pt x="58162" y="11050"/>
                </a:cubicBezTo>
                <a:cubicBezTo>
                  <a:pt x="58162" y="11254"/>
                  <a:pt x="58325" y="11431"/>
                  <a:pt x="58543" y="11445"/>
                </a:cubicBezTo>
                <a:cubicBezTo>
                  <a:pt x="58551" y="11445"/>
                  <a:pt x="58559" y="11445"/>
                  <a:pt x="58566" y="11445"/>
                </a:cubicBezTo>
                <a:cubicBezTo>
                  <a:pt x="58774" y="11445"/>
                  <a:pt x="58951" y="11274"/>
                  <a:pt x="58964" y="11064"/>
                </a:cubicBezTo>
                <a:cubicBezTo>
                  <a:pt x="58964" y="10847"/>
                  <a:pt x="58787" y="10670"/>
                  <a:pt x="58570" y="10656"/>
                </a:cubicBezTo>
                <a:close/>
                <a:moveTo>
                  <a:pt x="102894" y="10656"/>
                </a:moveTo>
                <a:cubicBezTo>
                  <a:pt x="102677" y="10656"/>
                  <a:pt x="102487" y="10833"/>
                  <a:pt x="102487" y="11050"/>
                </a:cubicBezTo>
                <a:cubicBezTo>
                  <a:pt x="102487" y="11254"/>
                  <a:pt x="102650" y="11431"/>
                  <a:pt x="102854" y="11445"/>
                </a:cubicBezTo>
                <a:cubicBezTo>
                  <a:pt x="102862" y="11445"/>
                  <a:pt x="102870" y="11445"/>
                  <a:pt x="102878" y="11445"/>
                </a:cubicBezTo>
                <a:cubicBezTo>
                  <a:pt x="103097" y="11445"/>
                  <a:pt x="103262" y="11274"/>
                  <a:pt x="103275" y="11064"/>
                </a:cubicBezTo>
                <a:cubicBezTo>
                  <a:pt x="103275" y="10847"/>
                  <a:pt x="103098" y="10670"/>
                  <a:pt x="102894" y="10656"/>
                </a:cubicBezTo>
                <a:close/>
                <a:moveTo>
                  <a:pt x="14218" y="10684"/>
                </a:moveTo>
                <a:cubicBezTo>
                  <a:pt x="14001" y="10684"/>
                  <a:pt x="13824" y="10847"/>
                  <a:pt x="13824" y="11064"/>
                </a:cubicBezTo>
                <a:cubicBezTo>
                  <a:pt x="13824" y="11282"/>
                  <a:pt x="13987" y="11458"/>
                  <a:pt x="14205" y="11472"/>
                </a:cubicBezTo>
                <a:cubicBezTo>
                  <a:pt x="14436" y="11472"/>
                  <a:pt x="14613" y="11295"/>
                  <a:pt x="14613" y="11078"/>
                </a:cubicBezTo>
                <a:cubicBezTo>
                  <a:pt x="14599" y="10860"/>
                  <a:pt x="14436" y="10684"/>
                  <a:pt x="14218" y="10684"/>
                </a:cubicBezTo>
                <a:close/>
                <a:moveTo>
                  <a:pt x="46801" y="10696"/>
                </a:moveTo>
                <a:cubicBezTo>
                  <a:pt x="46594" y="10696"/>
                  <a:pt x="46417" y="10855"/>
                  <a:pt x="46391" y="11064"/>
                </a:cubicBezTo>
                <a:cubicBezTo>
                  <a:pt x="46391" y="11282"/>
                  <a:pt x="46554" y="11458"/>
                  <a:pt x="46758" y="11485"/>
                </a:cubicBezTo>
                <a:cubicBezTo>
                  <a:pt x="46976" y="11485"/>
                  <a:pt x="47166" y="11322"/>
                  <a:pt x="47193" y="11105"/>
                </a:cubicBezTo>
                <a:cubicBezTo>
                  <a:pt x="47193" y="10887"/>
                  <a:pt x="47030" y="10711"/>
                  <a:pt x="46813" y="10697"/>
                </a:cubicBezTo>
                <a:lnTo>
                  <a:pt x="46826" y="10697"/>
                </a:lnTo>
                <a:cubicBezTo>
                  <a:pt x="46818" y="10697"/>
                  <a:pt x="46809" y="10696"/>
                  <a:pt x="46801" y="10696"/>
                </a:cubicBezTo>
                <a:close/>
                <a:moveTo>
                  <a:pt x="79343" y="10696"/>
                </a:moveTo>
                <a:cubicBezTo>
                  <a:pt x="79136" y="10696"/>
                  <a:pt x="78972" y="10868"/>
                  <a:pt x="78972" y="11078"/>
                </a:cubicBezTo>
                <a:cubicBezTo>
                  <a:pt x="78972" y="11295"/>
                  <a:pt x="79135" y="11472"/>
                  <a:pt x="79366" y="11485"/>
                </a:cubicBezTo>
                <a:cubicBezTo>
                  <a:pt x="79570" y="11472"/>
                  <a:pt x="79747" y="11309"/>
                  <a:pt x="79760" y="11091"/>
                </a:cubicBezTo>
                <a:cubicBezTo>
                  <a:pt x="79760" y="10874"/>
                  <a:pt x="79584" y="10697"/>
                  <a:pt x="79366" y="10697"/>
                </a:cubicBezTo>
                <a:cubicBezTo>
                  <a:pt x="79358" y="10697"/>
                  <a:pt x="79350" y="10696"/>
                  <a:pt x="79343" y="10696"/>
                </a:cubicBezTo>
                <a:close/>
                <a:moveTo>
                  <a:pt x="91127" y="10696"/>
                </a:moveTo>
                <a:cubicBezTo>
                  <a:pt x="90921" y="10696"/>
                  <a:pt x="90756" y="10868"/>
                  <a:pt x="90743" y="11078"/>
                </a:cubicBezTo>
                <a:cubicBezTo>
                  <a:pt x="90743" y="11295"/>
                  <a:pt x="90906" y="11472"/>
                  <a:pt x="91123" y="11485"/>
                </a:cubicBezTo>
                <a:cubicBezTo>
                  <a:pt x="91341" y="11485"/>
                  <a:pt x="91518" y="11309"/>
                  <a:pt x="91531" y="11091"/>
                </a:cubicBezTo>
                <a:cubicBezTo>
                  <a:pt x="91531" y="10874"/>
                  <a:pt x="91368" y="10697"/>
                  <a:pt x="91151" y="10697"/>
                </a:cubicBezTo>
                <a:cubicBezTo>
                  <a:pt x="91143" y="10697"/>
                  <a:pt x="91135" y="10696"/>
                  <a:pt x="91127" y="10696"/>
                </a:cubicBezTo>
                <a:close/>
                <a:moveTo>
                  <a:pt x="109174" y="10860"/>
                </a:moveTo>
                <a:cubicBezTo>
                  <a:pt x="109011" y="10860"/>
                  <a:pt x="108861" y="10996"/>
                  <a:pt x="108861" y="11173"/>
                </a:cubicBezTo>
                <a:cubicBezTo>
                  <a:pt x="108848" y="11350"/>
                  <a:pt x="108997" y="11499"/>
                  <a:pt x="109174" y="11499"/>
                </a:cubicBezTo>
                <a:cubicBezTo>
                  <a:pt x="109351" y="11499"/>
                  <a:pt x="109487" y="11363"/>
                  <a:pt x="109487" y="11186"/>
                </a:cubicBezTo>
                <a:cubicBezTo>
                  <a:pt x="109500" y="11010"/>
                  <a:pt x="109351" y="10860"/>
                  <a:pt x="109174" y="10860"/>
                </a:cubicBezTo>
                <a:close/>
                <a:moveTo>
                  <a:pt x="23285" y="10724"/>
                </a:moveTo>
                <a:cubicBezTo>
                  <a:pt x="23067" y="10724"/>
                  <a:pt x="22890" y="10887"/>
                  <a:pt x="22877" y="11118"/>
                </a:cubicBezTo>
                <a:cubicBezTo>
                  <a:pt x="22877" y="11322"/>
                  <a:pt x="23053" y="11499"/>
                  <a:pt x="23257" y="11513"/>
                </a:cubicBezTo>
                <a:cubicBezTo>
                  <a:pt x="23488" y="11513"/>
                  <a:pt x="23665" y="11336"/>
                  <a:pt x="23665" y="11118"/>
                </a:cubicBezTo>
                <a:cubicBezTo>
                  <a:pt x="23665" y="10901"/>
                  <a:pt x="23502" y="10724"/>
                  <a:pt x="23285" y="10724"/>
                </a:cubicBezTo>
                <a:close/>
                <a:moveTo>
                  <a:pt x="35028" y="10724"/>
                </a:moveTo>
                <a:cubicBezTo>
                  <a:pt x="34824" y="10724"/>
                  <a:pt x="34634" y="10887"/>
                  <a:pt x="34620" y="11091"/>
                </a:cubicBezTo>
                <a:cubicBezTo>
                  <a:pt x="34620" y="11309"/>
                  <a:pt x="34784" y="11499"/>
                  <a:pt x="35001" y="11513"/>
                </a:cubicBezTo>
                <a:cubicBezTo>
                  <a:pt x="35219" y="11513"/>
                  <a:pt x="35395" y="11350"/>
                  <a:pt x="35409" y="11132"/>
                </a:cubicBezTo>
                <a:cubicBezTo>
                  <a:pt x="35422" y="10915"/>
                  <a:pt x="35246" y="10738"/>
                  <a:pt x="35028" y="10724"/>
                </a:cubicBezTo>
                <a:close/>
                <a:moveTo>
                  <a:pt x="67582" y="10724"/>
                </a:moveTo>
                <a:cubicBezTo>
                  <a:pt x="67378" y="10724"/>
                  <a:pt x="67201" y="10901"/>
                  <a:pt x="67188" y="11105"/>
                </a:cubicBezTo>
                <a:cubicBezTo>
                  <a:pt x="67188" y="11336"/>
                  <a:pt x="67364" y="11513"/>
                  <a:pt x="67595" y="11513"/>
                </a:cubicBezTo>
                <a:cubicBezTo>
                  <a:pt x="67799" y="11499"/>
                  <a:pt x="67976" y="11322"/>
                  <a:pt x="67976" y="11118"/>
                </a:cubicBezTo>
                <a:cubicBezTo>
                  <a:pt x="67976" y="10901"/>
                  <a:pt x="67799" y="10724"/>
                  <a:pt x="67582" y="10724"/>
                </a:cubicBezTo>
                <a:close/>
                <a:moveTo>
                  <a:pt x="100162" y="10724"/>
                </a:moveTo>
                <a:cubicBezTo>
                  <a:pt x="99945" y="10724"/>
                  <a:pt x="99768" y="10901"/>
                  <a:pt x="99768" y="11118"/>
                </a:cubicBezTo>
                <a:cubicBezTo>
                  <a:pt x="99768" y="11336"/>
                  <a:pt x="99945" y="11513"/>
                  <a:pt x="100162" y="11513"/>
                </a:cubicBezTo>
                <a:cubicBezTo>
                  <a:pt x="100380" y="11499"/>
                  <a:pt x="100543" y="11322"/>
                  <a:pt x="100543" y="11118"/>
                </a:cubicBezTo>
                <a:cubicBezTo>
                  <a:pt x="100543" y="10901"/>
                  <a:pt x="100366" y="10724"/>
                  <a:pt x="100162" y="10724"/>
                </a:cubicBezTo>
                <a:close/>
                <a:moveTo>
                  <a:pt x="11500" y="10751"/>
                </a:moveTo>
                <a:cubicBezTo>
                  <a:pt x="11283" y="10751"/>
                  <a:pt x="11106" y="10915"/>
                  <a:pt x="11092" y="11146"/>
                </a:cubicBezTo>
                <a:cubicBezTo>
                  <a:pt x="11092" y="11350"/>
                  <a:pt x="11269" y="11526"/>
                  <a:pt x="11473" y="11540"/>
                </a:cubicBezTo>
                <a:cubicBezTo>
                  <a:pt x="11690" y="11540"/>
                  <a:pt x="11881" y="11377"/>
                  <a:pt x="11881" y="11146"/>
                </a:cubicBezTo>
                <a:cubicBezTo>
                  <a:pt x="11881" y="10942"/>
                  <a:pt x="11718" y="10765"/>
                  <a:pt x="11514" y="10751"/>
                </a:cubicBezTo>
                <a:close/>
                <a:moveTo>
                  <a:pt x="44053" y="10751"/>
                </a:moveTo>
                <a:cubicBezTo>
                  <a:pt x="43850" y="10765"/>
                  <a:pt x="43673" y="10928"/>
                  <a:pt x="43673" y="11146"/>
                </a:cubicBezTo>
                <a:cubicBezTo>
                  <a:pt x="43673" y="11363"/>
                  <a:pt x="43850" y="11526"/>
                  <a:pt x="44053" y="11540"/>
                </a:cubicBezTo>
                <a:cubicBezTo>
                  <a:pt x="44271" y="11540"/>
                  <a:pt x="44448" y="11363"/>
                  <a:pt x="44448" y="11146"/>
                </a:cubicBezTo>
                <a:cubicBezTo>
                  <a:pt x="44448" y="10928"/>
                  <a:pt x="44271" y="10751"/>
                  <a:pt x="44053" y="10751"/>
                </a:cubicBezTo>
                <a:close/>
                <a:moveTo>
                  <a:pt x="55811" y="10751"/>
                </a:moveTo>
                <a:cubicBezTo>
                  <a:pt x="55593" y="10751"/>
                  <a:pt x="55417" y="10928"/>
                  <a:pt x="55417" y="11132"/>
                </a:cubicBezTo>
                <a:cubicBezTo>
                  <a:pt x="55417" y="11350"/>
                  <a:pt x="55593" y="11540"/>
                  <a:pt x="55811" y="11540"/>
                </a:cubicBezTo>
                <a:cubicBezTo>
                  <a:pt x="56015" y="11526"/>
                  <a:pt x="56191" y="11363"/>
                  <a:pt x="56191" y="11146"/>
                </a:cubicBezTo>
                <a:cubicBezTo>
                  <a:pt x="56191" y="10928"/>
                  <a:pt x="56028" y="10765"/>
                  <a:pt x="55811" y="10751"/>
                </a:cubicBezTo>
                <a:close/>
                <a:moveTo>
                  <a:pt x="88378" y="10751"/>
                </a:moveTo>
                <a:cubicBezTo>
                  <a:pt x="88160" y="10751"/>
                  <a:pt x="87997" y="10928"/>
                  <a:pt x="87997" y="11146"/>
                </a:cubicBezTo>
                <a:cubicBezTo>
                  <a:pt x="87997" y="11363"/>
                  <a:pt x="88174" y="11526"/>
                  <a:pt x="88378" y="11540"/>
                </a:cubicBezTo>
                <a:cubicBezTo>
                  <a:pt x="88595" y="11526"/>
                  <a:pt x="88772" y="11350"/>
                  <a:pt x="88772" y="11146"/>
                </a:cubicBezTo>
                <a:cubicBezTo>
                  <a:pt x="88758" y="10928"/>
                  <a:pt x="88595" y="10765"/>
                  <a:pt x="88378" y="10751"/>
                </a:cubicBezTo>
                <a:close/>
                <a:moveTo>
                  <a:pt x="32296" y="10792"/>
                </a:moveTo>
                <a:cubicBezTo>
                  <a:pt x="32079" y="10792"/>
                  <a:pt x="31916" y="10955"/>
                  <a:pt x="31902" y="11173"/>
                </a:cubicBezTo>
                <a:cubicBezTo>
                  <a:pt x="31902" y="11377"/>
                  <a:pt x="32065" y="11553"/>
                  <a:pt x="32283" y="11567"/>
                </a:cubicBezTo>
                <a:cubicBezTo>
                  <a:pt x="32500" y="11567"/>
                  <a:pt x="32677" y="11390"/>
                  <a:pt x="32690" y="11173"/>
                </a:cubicBezTo>
                <a:cubicBezTo>
                  <a:pt x="32677" y="10969"/>
                  <a:pt x="32514" y="10792"/>
                  <a:pt x="32296" y="10792"/>
                </a:cubicBezTo>
                <a:close/>
                <a:moveTo>
                  <a:pt x="112749" y="11159"/>
                </a:moveTo>
                <a:cubicBezTo>
                  <a:pt x="112640" y="11159"/>
                  <a:pt x="112545" y="11254"/>
                  <a:pt x="112558" y="11350"/>
                </a:cubicBezTo>
                <a:cubicBezTo>
                  <a:pt x="112545" y="11472"/>
                  <a:pt x="112640" y="11567"/>
                  <a:pt x="112762" y="11567"/>
                </a:cubicBezTo>
                <a:cubicBezTo>
                  <a:pt x="112871" y="11553"/>
                  <a:pt x="112953" y="11472"/>
                  <a:pt x="112953" y="11350"/>
                </a:cubicBezTo>
                <a:cubicBezTo>
                  <a:pt x="112953" y="11241"/>
                  <a:pt x="112857" y="11159"/>
                  <a:pt x="112749" y="11159"/>
                </a:cubicBezTo>
                <a:close/>
                <a:moveTo>
                  <a:pt x="64870" y="10792"/>
                </a:moveTo>
                <a:cubicBezTo>
                  <a:pt x="64656" y="10796"/>
                  <a:pt x="64483" y="10971"/>
                  <a:pt x="64483" y="11186"/>
                </a:cubicBezTo>
                <a:cubicBezTo>
                  <a:pt x="64483" y="11390"/>
                  <a:pt x="64646" y="11567"/>
                  <a:pt x="64863" y="11581"/>
                </a:cubicBezTo>
                <a:cubicBezTo>
                  <a:pt x="65067" y="11581"/>
                  <a:pt x="65244" y="11404"/>
                  <a:pt x="65257" y="11200"/>
                </a:cubicBezTo>
                <a:cubicBezTo>
                  <a:pt x="65257" y="10971"/>
                  <a:pt x="65098" y="10796"/>
                  <a:pt x="64870" y="10792"/>
                </a:cubicBezTo>
                <a:close/>
                <a:moveTo>
                  <a:pt x="76614" y="10792"/>
                </a:moveTo>
                <a:cubicBezTo>
                  <a:pt x="76399" y="10796"/>
                  <a:pt x="76226" y="10971"/>
                  <a:pt x="76226" y="11173"/>
                </a:cubicBezTo>
                <a:cubicBezTo>
                  <a:pt x="76226" y="11390"/>
                  <a:pt x="76389" y="11567"/>
                  <a:pt x="76607" y="11581"/>
                </a:cubicBezTo>
                <a:cubicBezTo>
                  <a:pt x="76811" y="11581"/>
                  <a:pt x="76988" y="11404"/>
                  <a:pt x="77001" y="11186"/>
                </a:cubicBezTo>
                <a:cubicBezTo>
                  <a:pt x="77001" y="10971"/>
                  <a:pt x="76828" y="10796"/>
                  <a:pt x="76614" y="10792"/>
                </a:cubicBezTo>
                <a:close/>
                <a:moveTo>
                  <a:pt x="97403" y="10792"/>
                </a:moveTo>
                <a:cubicBezTo>
                  <a:pt x="97186" y="10806"/>
                  <a:pt x="97023" y="10969"/>
                  <a:pt x="97009" y="11186"/>
                </a:cubicBezTo>
                <a:lnTo>
                  <a:pt x="97023" y="11186"/>
                </a:lnTo>
                <a:cubicBezTo>
                  <a:pt x="97023" y="11404"/>
                  <a:pt x="97199" y="11567"/>
                  <a:pt x="97403" y="11581"/>
                </a:cubicBezTo>
                <a:cubicBezTo>
                  <a:pt x="97621" y="11567"/>
                  <a:pt x="97797" y="11390"/>
                  <a:pt x="97797" y="11186"/>
                </a:cubicBezTo>
                <a:cubicBezTo>
                  <a:pt x="97784" y="10969"/>
                  <a:pt x="97621" y="10792"/>
                  <a:pt x="97403" y="10792"/>
                </a:cubicBezTo>
                <a:close/>
                <a:moveTo>
                  <a:pt x="8758" y="10832"/>
                </a:moveTo>
                <a:cubicBezTo>
                  <a:pt x="8564" y="10832"/>
                  <a:pt x="8401" y="10991"/>
                  <a:pt x="8401" y="11200"/>
                </a:cubicBezTo>
                <a:cubicBezTo>
                  <a:pt x="8387" y="11404"/>
                  <a:pt x="8551" y="11581"/>
                  <a:pt x="8754" y="11581"/>
                </a:cubicBezTo>
                <a:cubicBezTo>
                  <a:pt x="8763" y="11581"/>
                  <a:pt x="8771" y="11581"/>
                  <a:pt x="8780" y="11581"/>
                </a:cubicBezTo>
                <a:cubicBezTo>
                  <a:pt x="8985" y="11581"/>
                  <a:pt x="9149" y="11423"/>
                  <a:pt x="9149" y="11214"/>
                </a:cubicBezTo>
                <a:cubicBezTo>
                  <a:pt x="9162" y="10996"/>
                  <a:pt x="8985" y="10833"/>
                  <a:pt x="8782" y="10833"/>
                </a:cubicBezTo>
                <a:cubicBezTo>
                  <a:pt x="8774" y="10832"/>
                  <a:pt x="8766" y="10832"/>
                  <a:pt x="8758" y="10832"/>
                </a:cubicBezTo>
                <a:close/>
                <a:moveTo>
                  <a:pt x="53106" y="10819"/>
                </a:moveTo>
                <a:cubicBezTo>
                  <a:pt x="52888" y="10819"/>
                  <a:pt x="52712" y="10983"/>
                  <a:pt x="52698" y="11200"/>
                </a:cubicBezTo>
                <a:cubicBezTo>
                  <a:pt x="52698" y="11417"/>
                  <a:pt x="52875" y="11594"/>
                  <a:pt x="53079" y="11594"/>
                </a:cubicBezTo>
                <a:cubicBezTo>
                  <a:pt x="53296" y="11594"/>
                  <a:pt x="53473" y="11431"/>
                  <a:pt x="53473" y="11214"/>
                </a:cubicBezTo>
                <a:cubicBezTo>
                  <a:pt x="53473" y="11010"/>
                  <a:pt x="53310" y="10833"/>
                  <a:pt x="53106" y="10819"/>
                </a:cubicBezTo>
                <a:close/>
                <a:moveTo>
                  <a:pt x="106469" y="10874"/>
                </a:moveTo>
                <a:cubicBezTo>
                  <a:pt x="106265" y="10874"/>
                  <a:pt x="106102" y="11037"/>
                  <a:pt x="106102" y="11241"/>
                </a:cubicBezTo>
                <a:cubicBezTo>
                  <a:pt x="106102" y="11431"/>
                  <a:pt x="106265" y="11594"/>
                  <a:pt x="106456" y="11594"/>
                </a:cubicBezTo>
                <a:cubicBezTo>
                  <a:pt x="106659" y="11594"/>
                  <a:pt x="106823" y="11445"/>
                  <a:pt x="106823" y="11241"/>
                </a:cubicBezTo>
                <a:cubicBezTo>
                  <a:pt x="106823" y="11037"/>
                  <a:pt x="106659" y="10887"/>
                  <a:pt x="106469" y="10874"/>
                </a:cubicBezTo>
                <a:close/>
                <a:moveTo>
                  <a:pt x="20525" y="10819"/>
                </a:moveTo>
                <a:cubicBezTo>
                  <a:pt x="20308" y="10833"/>
                  <a:pt x="20131" y="10996"/>
                  <a:pt x="20131" y="11214"/>
                </a:cubicBezTo>
                <a:cubicBezTo>
                  <a:pt x="20131" y="11431"/>
                  <a:pt x="20308" y="11608"/>
                  <a:pt x="20525" y="11608"/>
                </a:cubicBezTo>
                <a:cubicBezTo>
                  <a:pt x="20729" y="11608"/>
                  <a:pt x="20906" y="11431"/>
                  <a:pt x="20906" y="11214"/>
                </a:cubicBezTo>
                <a:cubicBezTo>
                  <a:pt x="20906" y="11010"/>
                  <a:pt x="20743" y="10833"/>
                  <a:pt x="20525" y="10819"/>
                </a:cubicBezTo>
                <a:close/>
                <a:moveTo>
                  <a:pt x="85659" y="10819"/>
                </a:moveTo>
                <a:lnTo>
                  <a:pt x="85659" y="10833"/>
                </a:lnTo>
                <a:cubicBezTo>
                  <a:pt x="85455" y="10833"/>
                  <a:pt x="85279" y="10996"/>
                  <a:pt x="85265" y="11200"/>
                </a:cubicBezTo>
                <a:cubicBezTo>
                  <a:pt x="85265" y="11417"/>
                  <a:pt x="85442" y="11594"/>
                  <a:pt x="85646" y="11608"/>
                </a:cubicBezTo>
                <a:cubicBezTo>
                  <a:pt x="85863" y="11608"/>
                  <a:pt x="86054" y="11431"/>
                  <a:pt x="86054" y="11214"/>
                </a:cubicBezTo>
                <a:cubicBezTo>
                  <a:pt x="86054" y="10996"/>
                  <a:pt x="85877" y="10819"/>
                  <a:pt x="85659" y="10819"/>
                </a:cubicBezTo>
                <a:close/>
                <a:moveTo>
                  <a:pt x="3313" y="11104"/>
                </a:moveTo>
                <a:cubicBezTo>
                  <a:pt x="3305" y="11104"/>
                  <a:pt x="3298" y="11104"/>
                  <a:pt x="3290" y="11105"/>
                </a:cubicBezTo>
                <a:cubicBezTo>
                  <a:pt x="3154" y="11105"/>
                  <a:pt x="3046" y="11214"/>
                  <a:pt x="3046" y="11350"/>
                </a:cubicBezTo>
                <a:cubicBezTo>
                  <a:pt x="3032" y="11499"/>
                  <a:pt x="3154" y="11621"/>
                  <a:pt x="3304" y="11621"/>
                </a:cubicBezTo>
                <a:cubicBezTo>
                  <a:pt x="3440" y="11621"/>
                  <a:pt x="3562" y="11499"/>
                  <a:pt x="3562" y="11363"/>
                </a:cubicBezTo>
                <a:cubicBezTo>
                  <a:pt x="3562" y="11221"/>
                  <a:pt x="3452" y="11104"/>
                  <a:pt x="3313" y="11104"/>
                </a:cubicBezTo>
                <a:close/>
                <a:moveTo>
                  <a:pt x="29564" y="10847"/>
                </a:moveTo>
                <a:lnTo>
                  <a:pt x="29564" y="10860"/>
                </a:lnTo>
                <a:cubicBezTo>
                  <a:pt x="29360" y="10860"/>
                  <a:pt x="29197" y="11023"/>
                  <a:pt x="29184" y="11241"/>
                </a:cubicBezTo>
                <a:cubicBezTo>
                  <a:pt x="29184" y="11445"/>
                  <a:pt x="29347" y="11621"/>
                  <a:pt x="29564" y="11635"/>
                </a:cubicBezTo>
                <a:cubicBezTo>
                  <a:pt x="29782" y="11635"/>
                  <a:pt x="29958" y="11458"/>
                  <a:pt x="29958" y="11241"/>
                </a:cubicBezTo>
                <a:cubicBezTo>
                  <a:pt x="29958" y="11023"/>
                  <a:pt x="29782" y="10847"/>
                  <a:pt x="29564" y="10847"/>
                </a:cubicBezTo>
                <a:close/>
                <a:moveTo>
                  <a:pt x="41308" y="10847"/>
                </a:moveTo>
                <a:lnTo>
                  <a:pt x="41308" y="10860"/>
                </a:lnTo>
                <a:cubicBezTo>
                  <a:pt x="41104" y="10860"/>
                  <a:pt x="40941" y="11023"/>
                  <a:pt x="40927" y="11241"/>
                </a:cubicBezTo>
                <a:cubicBezTo>
                  <a:pt x="40927" y="11445"/>
                  <a:pt x="41090" y="11621"/>
                  <a:pt x="41308" y="11635"/>
                </a:cubicBezTo>
                <a:cubicBezTo>
                  <a:pt x="41525" y="11635"/>
                  <a:pt x="41702" y="11458"/>
                  <a:pt x="41702" y="11241"/>
                </a:cubicBezTo>
                <a:cubicBezTo>
                  <a:pt x="41702" y="11023"/>
                  <a:pt x="41525" y="10847"/>
                  <a:pt x="41308" y="10847"/>
                </a:cubicBezTo>
                <a:close/>
                <a:moveTo>
                  <a:pt x="62104" y="10847"/>
                </a:moveTo>
                <a:lnTo>
                  <a:pt x="62104" y="10860"/>
                </a:lnTo>
                <a:cubicBezTo>
                  <a:pt x="61887" y="10860"/>
                  <a:pt x="61723" y="11037"/>
                  <a:pt x="61723" y="11241"/>
                </a:cubicBezTo>
                <a:cubicBezTo>
                  <a:pt x="61723" y="11458"/>
                  <a:pt x="61900" y="11635"/>
                  <a:pt x="62118" y="11635"/>
                </a:cubicBezTo>
                <a:cubicBezTo>
                  <a:pt x="62321" y="11621"/>
                  <a:pt x="62498" y="11445"/>
                  <a:pt x="62498" y="11241"/>
                </a:cubicBezTo>
                <a:cubicBezTo>
                  <a:pt x="62498" y="11023"/>
                  <a:pt x="62308" y="10847"/>
                  <a:pt x="62104" y="10847"/>
                </a:cubicBezTo>
                <a:close/>
                <a:moveTo>
                  <a:pt x="73875" y="10847"/>
                </a:moveTo>
                <a:lnTo>
                  <a:pt x="73875" y="10860"/>
                </a:lnTo>
                <a:cubicBezTo>
                  <a:pt x="73671" y="10860"/>
                  <a:pt x="73508" y="11037"/>
                  <a:pt x="73494" y="11241"/>
                </a:cubicBezTo>
                <a:cubicBezTo>
                  <a:pt x="73494" y="11458"/>
                  <a:pt x="73671" y="11621"/>
                  <a:pt x="73888" y="11635"/>
                </a:cubicBezTo>
                <a:cubicBezTo>
                  <a:pt x="74092" y="11621"/>
                  <a:pt x="74269" y="11458"/>
                  <a:pt x="74269" y="11241"/>
                </a:cubicBezTo>
                <a:cubicBezTo>
                  <a:pt x="74269" y="11023"/>
                  <a:pt x="74092" y="10847"/>
                  <a:pt x="73875" y="10847"/>
                </a:cubicBezTo>
                <a:close/>
                <a:moveTo>
                  <a:pt x="102174" y="11635"/>
                </a:moveTo>
                <a:cubicBezTo>
                  <a:pt x="102174" y="11635"/>
                  <a:pt x="102174" y="11635"/>
                  <a:pt x="102174" y="11635"/>
                </a:cubicBezTo>
                <a:lnTo>
                  <a:pt x="102174" y="11635"/>
                </a:lnTo>
                <a:close/>
                <a:moveTo>
                  <a:pt x="6022" y="10969"/>
                </a:moveTo>
                <a:cubicBezTo>
                  <a:pt x="5832" y="10969"/>
                  <a:pt x="5683" y="11118"/>
                  <a:pt x="5683" y="11309"/>
                </a:cubicBezTo>
                <a:cubicBezTo>
                  <a:pt x="5683" y="11499"/>
                  <a:pt x="5832" y="11649"/>
                  <a:pt x="6022" y="11649"/>
                </a:cubicBezTo>
                <a:cubicBezTo>
                  <a:pt x="6213" y="11649"/>
                  <a:pt x="6362" y="11499"/>
                  <a:pt x="6362" y="11309"/>
                </a:cubicBezTo>
                <a:cubicBezTo>
                  <a:pt x="6362" y="11118"/>
                  <a:pt x="6213" y="10969"/>
                  <a:pt x="6022" y="10969"/>
                </a:cubicBezTo>
                <a:close/>
                <a:moveTo>
                  <a:pt x="50374" y="10887"/>
                </a:moveTo>
                <a:cubicBezTo>
                  <a:pt x="50156" y="10887"/>
                  <a:pt x="49980" y="11064"/>
                  <a:pt x="49993" y="11282"/>
                </a:cubicBezTo>
                <a:cubicBezTo>
                  <a:pt x="49993" y="11485"/>
                  <a:pt x="50170" y="11649"/>
                  <a:pt x="50374" y="11649"/>
                </a:cubicBezTo>
                <a:cubicBezTo>
                  <a:pt x="50591" y="11649"/>
                  <a:pt x="50754" y="11472"/>
                  <a:pt x="50754" y="11268"/>
                </a:cubicBezTo>
                <a:cubicBezTo>
                  <a:pt x="50754" y="11050"/>
                  <a:pt x="50578" y="10887"/>
                  <a:pt x="50374" y="10887"/>
                </a:cubicBezTo>
                <a:close/>
                <a:moveTo>
                  <a:pt x="82914" y="10887"/>
                </a:moveTo>
                <a:cubicBezTo>
                  <a:pt x="82710" y="10887"/>
                  <a:pt x="82533" y="11050"/>
                  <a:pt x="82533" y="11268"/>
                </a:cubicBezTo>
                <a:cubicBezTo>
                  <a:pt x="82533" y="11472"/>
                  <a:pt x="82710" y="11649"/>
                  <a:pt x="82914" y="11649"/>
                </a:cubicBezTo>
                <a:cubicBezTo>
                  <a:pt x="83131" y="11649"/>
                  <a:pt x="83294" y="11472"/>
                  <a:pt x="83294" y="11268"/>
                </a:cubicBezTo>
                <a:cubicBezTo>
                  <a:pt x="83294" y="11050"/>
                  <a:pt x="83118" y="10887"/>
                  <a:pt x="82914" y="10887"/>
                </a:cubicBezTo>
                <a:close/>
                <a:moveTo>
                  <a:pt x="94685" y="10887"/>
                </a:moveTo>
                <a:cubicBezTo>
                  <a:pt x="94481" y="10887"/>
                  <a:pt x="94304" y="11050"/>
                  <a:pt x="94304" y="11254"/>
                </a:cubicBezTo>
                <a:cubicBezTo>
                  <a:pt x="94290" y="11472"/>
                  <a:pt x="94454" y="11635"/>
                  <a:pt x="94671" y="11649"/>
                </a:cubicBezTo>
                <a:cubicBezTo>
                  <a:pt x="94678" y="11649"/>
                  <a:pt x="94686" y="11649"/>
                  <a:pt x="94693" y="11649"/>
                </a:cubicBezTo>
                <a:cubicBezTo>
                  <a:pt x="94888" y="11649"/>
                  <a:pt x="95052" y="11478"/>
                  <a:pt x="95065" y="11268"/>
                </a:cubicBezTo>
                <a:cubicBezTo>
                  <a:pt x="95065" y="11064"/>
                  <a:pt x="94889" y="10887"/>
                  <a:pt x="94685" y="10887"/>
                </a:cubicBezTo>
                <a:close/>
                <a:moveTo>
                  <a:pt x="17793" y="10887"/>
                </a:moveTo>
                <a:cubicBezTo>
                  <a:pt x="17589" y="10887"/>
                  <a:pt x="17413" y="11064"/>
                  <a:pt x="17413" y="11282"/>
                </a:cubicBezTo>
                <a:cubicBezTo>
                  <a:pt x="17413" y="11485"/>
                  <a:pt x="17589" y="11662"/>
                  <a:pt x="17807" y="11662"/>
                </a:cubicBezTo>
                <a:cubicBezTo>
                  <a:pt x="18007" y="11649"/>
                  <a:pt x="18181" y="11478"/>
                  <a:pt x="18187" y="11266"/>
                </a:cubicBezTo>
                <a:lnTo>
                  <a:pt x="18187" y="11266"/>
                </a:lnTo>
                <a:cubicBezTo>
                  <a:pt x="18187" y="11266"/>
                  <a:pt x="18187" y="11267"/>
                  <a:pt x="18187" y="11268"/>
                </a:cubicBezTo>
                <a:lnTo>
                  <a:pt x="18187" y="11254"/>
                </a:lnTo>
                <a:cubicBezTo>
                  <a:pt x="18187" y="11258"/>
                  <a:pt x="18187" y="11262"/>
                  <a:pt x="18187" y="11266"/>
                </a:cubicBezTo>
                <a:lnTo>
                  <a:pt x="18187" y="11266"/>
                </a:lnTo>
                <a:cubicBezTo>
                  <a:pt x="18173" y="11049"/>
                  <a:pt x="18010" y="10887"/>
                  <a:pt x="17793" y="10887"/>
                </a:cubicBezTo>
                <a:close/>
                <a:moveTo>
                  <a:pt x="26818" y="10915"/>
                </a:moveTo>
                <a:cubicBezTo>
                  <a:pt x="26601" y="10915"/>
                  <a:pt x="26438" y="11091"/>
                  <a:pt x="26438" y="11295"/>
                </a:cubicBezTo>
                <a:cubicBezTo>
                  <a:pt x="26438" y="11505"/>
                  <a:pt x="26602" y="11676"/>
                  <a:pt x="26809" y="11676"/>
                </a:cubicBezTo>
                <a:cubicBezTo>
                  <a:pt x="26816" y="11676"/>
                  <a:pt x="26824" y="11676"/>
                  <a:pt x="26832" y="11676"/>
                </a:cubicBezTo>
                <a:cubicBezTo>
                  <a:pt x="27036" y="11676"/>
                  <a:pt x="27199" y="11499"/>
                  <a:pt x="27199" y="11295"/>
                </a:cubicBezTo>
                <a:cubicBezTo>
                  <a:pt x="27199" y="11078"/>
                  <a:pt x="27022" y="10915"/>
                  <a:pt x="26818" y="10915"/>
                </a:cubicBezTo>
                <a:close/>
                <a:moveTo>
                  <a:pt x="38603" y="10915"/>
                </a:moveTo>
                <a:cubicBezTo>
                  <a:pt x="38386" y="10915"/>
                  <a:pt x="38209" y="11078"/>
                  <a:pt x="38209" y="11295"/>
                </a:cubicBezTo>
                <a:cubicBezTo>
                  <a:pt x="38209" y="11499"/>
                  <a:pt x="38372" y="11676"/>
                  <a:pt x="38576" y="11676"/>
                </a:cubicBezTo>
                <a:cubicBezTo>
                  <a:pt x="38584" y="11676"/>
                  <a:pt x="38592" y="11676"/>
                  <a:pt x="38599" y="11676"/>
                </a:cubicBezTo>
                <a:cubicBezTo>
                  <a:pt x="38806" y="11676"/>
                  <a:pt x="38970" y="11505"/>
                  <a:pt x="38970" y="11295"/>
                </a:cubicBezTo>
                <a:cubicBezTo>
                  <a:pt x="38970" y="11091"/>
                  <a:pt x="38807" y="10915"/>
                  <a:pt x="38603" y="10915"/>
                </a:cubicBezTo>
                <a:close/>
                <a:moveTo>
                  <a:pt x="71170" y="10928"/>
                </a:moveTo>
                <a:cubicBezTo>
                  <a:pt x="70953" y="10928"/>
                  <a:pt x="70776" y="11105"/>
                  <a:pt x="70789" y="11322"/>
                </a:cubicBezTo>
                <a:cubicBezTo>
                  <a:pt x="70789" y="11526"/>
                  <a:pt x="70953" y="11689"/>
                  <a:pt x="71170" y="11689"/>
                </a:cubicBezTo>
                <a:cubicBezTo>
                  <a:pt x="71372" y="11689"/>
                  <a:pt x="71547" y="11516"/>
                  <a:pt x="71537" y="11302"/>
                </a:cubicBezTo>
                <a:lnTo>
                  <a:pt x="71537" y="11302"/>
                </a:lnTo>
                <a:cubicBezTo>
                  <a:pt x="71547" y="11101"/>
                  <a:pt x="71372" y="10928"/>
                  <a:pt x="71170" y="10928"/>
                </a:cubicBezTo>
                <a:close/>
                <a:moveTo>
                  <a:pt x="103731" y="10927"/>
                </a:moveTo>
                <a:cubicBezTo>
                  <a:pt x="103724" y="10927"/>
                  <a:pt x="103717" y="10928"/>
                  <a:pt x="103710" y="10928"/>
                </a:cubicBezTo>
                <a:cubicBezTo>
                  <a:pt x="103506" y="10928"/>
                  <a:pt x="103329" y="11091"/>
                  <a:pt x="103329" y="11295"/>
                </a:cubicBezTo>
                <a:cubicBezTo>
                  <a:pt x="103316" y="11499"/>
                  <a:pt x="103479" y="11689"/>
                  <a:pt x="103696" y="11689"/>
                </a:cubicBezTo>
                <a:cubicBezTo>
                  <a:pt x="103900" y="11689"/>
                  <a:pt x="104077" y="11526"/>
                  <a:pt x="104077" y="11309"/>
                </a:cubicBezTo>
                <a:cubicBezTo>
                  <a:pt x="104090" y="11112"/>
                  <a:pt x="103926" y="10927"/>
                  <a:pt x="103731" y="10927"/>
                </a:cubicBezTo>
                <a:close/>
                <a:moveTo>
                  <a:pt x="47615" y="10955"/>
                </a:moveTo>
                <a:cubicBezTo>
                  <a:pt x="47411" y="10955"/>
                  <a:pt x="47234" y="11118"/>
                  <a:pt x="47234" y="11336"/>
                </a:cubicBezTo>
                <a:cubicBezTo>
                  <a:pt x="47234" y="11532"/>
                  <a:pt x="47398" y="11704"/>
                  <a:pt x="47593" y="11704"/>
                </a:cubicBezTo>
                <a:cubicBezTo>
                  <a:pt x="47600" y="11704"/>
                  <a:pt x="47607" y="11703"/>
                  <a:pt x="47615" y="11703"/>
                </a:cubicBezTo>
                <a:cubicBezTo>
                  <a:pt x="47832" y="11703"/>
                  <a:pt x="47995" y="11540"/>
                  <a:pt x="47995" y="11336"/>
                </a:cubicBezTo>
                <a:cubicBezTo>
                  <a:pt x="47995" y="11118"/>
                  <a:pt x="47832" y="10955"/>
                  <a:pt x="47615" y="10955"/>
                </a:cubicBezTo>
                <a:close/>
                <a:moveTo>
                  <a:pt x="59408" y="10955"/>
                </a:moveTo>
                <a:cubicBezTo>
                  <a:pt x="59400" y="10955"/>
                  <a:pt x="59393" y="10955"/>
                  <a:pt x="59386" y="10955"/>
                </a:cubicBezTo>
                <a:cubicBezTo>
                  <a:pt x="59168" y="10955"/>
                  <a:pt x="59005" y="11132"/>
                  <a:pt x="59005" y="11336"/>
                </a:cubicBezTo>
                <a:cubicBezTo>
                  <a:pt x="59005" y="11532"/>
                  <a:pt x="59169" y="11704"/>
                  <a:pt x="59376" y="11704"/>
                </a:cubicBezTo>
                <a:cubicBezTo>
                  <a:pt x="59383" y="11704"/>
                  <a:pt x="59391" y="11703"/>
                  <a:pt x="59399" y="11703"/>
                </a:cubicBezTo>
                <a:cubicBezTo>
                  <a:pt x="59603" y="11703"/>
                  <a:pt x="59766" y="11526"/>
                  <a:pt x="59766" y="11322"/>
                </a:cubicBezTo>
                <a:cubicBezTo>
                  <a:pt x="59766" y="11126"/>
                  <a:pt x="59602" y="10955"/>
                  <a:pt x="59408" y="10955"/>
                </a:cubicBezTo>
                <a:close/>
                <a:moveTo>
                  <a:pt x="91944" y="10955"/>
                </a:moveTo>
                <a:cubicBezTo>
                  <a:pt x="91750" y="10955"/>
                  <a:pt x="91586" y="11126"/>
                  <a:pt x="91586" y="11322"/>
                </a:cubicBezTo>
                <a:cubicBezTo>
                  <a:pt x="91586" y="11540"/>
                  <a:pt x="91749" y="11703"/>
                  <a:pt x="91966" y="11703"/>
                </a:cubicBezTo>
                <a:cubicBezTo>
                  <a:pt x="91974" y="11703"/>
                  <a:pt x="91981" y="11704"/>
                  <a:pt x="91988" y="11704"/>
                </a:cubicBezTo>
                <a:cubicBezTo>
                  <a:pt x="92183" y="11704"/>
                  <a:pt x="92347" y="11532"/>
                  <a:pt x="92347" y="11336"/>
                </a:cubicBezTo>
                <a:cubicBezTo>
                  <a:pt x="92347" y="11118"/>
                  <a:pt x="92170" y="10955"/>
                  <a:pt x="91966" y="10955"/>
                </a:cubicBezTo>
                <a:cubicBezTo>
                  <a:pt x="91959" y="10955"/>
                  <a:pt x="91951" y="10955"/>
                  <a:pt x="91944" y="10955"/>
                </a:cubicBezTo>
                <a:close/>
                <a:moveTo>
                  <a:pt x="109980" y="11145"/>
                </a:moveTo>
                <a:cubicBezTo>
                  <a:pt x="109840" y="11145"/>
                  <a:pt x="109718" y="11263"/>
                  <a:pt x="109718" y="11417"/>
                </a:cubicBezTo>
                <a:cubicBezTo>
                  <a:pt x="109718" y="11567"/>
                  <a:pt x="109840" y="11703"/>
                  <a:pt x="109990" y="11703"/>
                </a:cubicBezTo>
                <a:cubicBezTo>
                  <a:pt x="109997" y="11704"/>
                  <a:pt x="110005" y="11704"/>
                  <a:pt x="110012" y="11704"/>
                </a:cubicBezTo>
                <a:cubicBezTo>
                  <a:pt x="110165" y="11704"/>
                  <a:pt x="110288" y="11574"/>
                  <a:pt x="110275" y="11431"/>
                </a:cubicBezTo>
                <a:cubicBezTo>
                  <a:pt x="110289" y="11268"/>
                  <a:pt x="110166" y="11146"/>
                  <a:pt x="110003" y="11146"/>
                </a:cubicBezTo>
                <a:cubicBezTo>
                  <a:pt x="109996" y="11145"/>
                  <a:pt x="109988" y="11145"/>
                  <a:pt x="109980" y="11145"/>
                </a:cubicBezTo>
                <a:close/>
                <a:moveTo>
                  <a:pt x="15048" y="10942"/>
                </a:moveTo>
                <a:lnTo>
                  <a:pt x="15048" y="10955"/>
                </a:lnTo>
                <a:cubicBezTo>
                  <a:pt x="14830" y="10955"/>
                  <a:pt x="14667" y="11118"/>
                  <a:pt x="14667" y="11322"/>
                </a:cubicBezTo>
                <a:cubicBezTo>
                  <a:pt x="14653" y="11540"/>
                  <a:pt x="14830" y="11717"/>
                  <a:pt x="15048" y="11717"/>
                </a:cubicBezTo>
                <a:cubicBezTo>
                  <a:pt x="15251" y="11717"/>
                  <a:pt x="15428" y="11540"/>
                  <a:pt x="15428" y="11336"/>
                </a:cubicBezTo>
                <a:cubicBezTo>
                  <a:pt x="15428" y="11118"/>
                  <a:pt x="15251" y="10955"/>
                  <a:pt x="15048" y="10942"/>
                </a:cubicBezTo>
                <a:close/>
                <a:moveTo>
                  <a:pt x="80160" y="10982"/>
                </a:moveTo>
                <a:cubicBezTo>
                  <a:pt x="79965" y="10982"/>
                  <a:pt x="79801" y="11153"/>
                  <a:pt x="79801" y="11350"/>
                </a:cubicBezTo>
                <a:cubicBezTo>
                  <a:pt x="79801" y="11567"/>
                  <a:pt x="79978" y="11730"/>
                  <a:pt x="80182" y="11730"/>
                </a:cubicBezTo>
                <a:cubicBezTo>
                  <a:pt x="80399" y="11730"/>
                  <a:pt x="80562" y="11567"/>
                  <a:pt x="80562" y="11350"/>
                </a:cubicBezTo>
                <a:cubicBezTo>
                  <a:pt x="80562" y="11146"/>
                  <a:pt x="80399" y="10983"/>
                  <a:pt x="80182" y="10983"/>
                </a:cubicBezTo>
                <a:cubicBezTo>
                  <a:pt x="80174" y="10982"/>
                  <a:pt x="80167" y="10982"/>
                  <a:pt x="80160" y="10982"/>
                </a:cubicBezTo>
                <a:close/>
                <a:moveTo>
                  <a:pt x="101000" y="10982"/>
                </a:moveTo>
                <a:cubicBezTo>
                  <a:pt x="100993" y="10982"/>
                  <a:pt x="100985" y="10982"/>
                  <a:pt x="100978" y="10983"/>
                </a:cubicBezTo>
                <a:cubicBezTo>
                  <a:pt x="100760" y="10983"/>
                  <a:pt x="100597" y="11159"/>
                  <a:pt x="100611" y="11363"/>
                </a:cubicBezTo>
                <a:cubicBezTo>
                  <a:pt x="100611" y="11567"/>
                  <a:pt x="100774" y="11730"/>
                  <a:pt x="100978" y="11730"/>
                </a:cubicBezTo>
                <a:cubicBezTo>
                  <a:pt x="101182" y="11730"/>
                  <a:pt x="101358" y="11567"/>
                  <a:pt x="101358" y="11350"/>
                </a:cubicBezTo>
                <a:cubicBezTo>
                  <a:pt x="101358" y="11153"/>
                  <a:pt x="101194" y="10982"/>
                  <a:pt x="101000" y="10982"/>
                </a:cubicBezTo>
                <a:close/>
                <a:moveTo>
                  <a:pt x="113588" y="11470"/>
                </a:moveTo>
                <a:cubicBezTo>
                  <a:pt x="113584" y="11470"/>
                  <a:pt x="113581" y="11471"/>
                  <a:pt x="113578" y="11472"/>
                </a:cubicBezTo>
                <a:lnTo>
                  <a:pt x="113591" y="11472"/>
                </a:lnTo>
                <a:cubicBezTo>
                  <a:pt x="113537" y="11485"/>
                  <a:pt x="113496" y="11553"/>
                  <a:pt x="113456" y="11608"/>
                </a:cubicBezTo>
                <a:cubicBezTo>
                  <a:pt x="113496" y="11649"/>
                  <a:pt x="113551" y="11730"/>
                  <a:pt x="113591" y="11730"/>
                </a:cubicBezTo>
                <a:cubicBezTo>
                  <a:pt x="113646" y="11730"/>
                  <a:pt x="113700" y="11662"/>
                  <a:pt x="113782" y="11594"/>
                </a:cubicBezTo>
                <a:cubicBezTo>
                  <a:pt x="113694" y="11544"/>
                  <a:pt x="113629" y="11470"/>
                  <a:pt x="113588" y="11470"/>
                </a:cubicBezTo>
                <a:close/>
                <a:moveTo>
                  <a:pt x="68389" y="10982"/>
                </a:moveTo>
                <a:cubicBezTo>
                  <a:pt x="68194" y="10982"/>
                  <a:pt x="68030" y="11153"/>
                  <a:pt x="68030" y="11350"/>
                </a:cubicBezTo>
                <a:cubicBezTo>
                  <a:pt x="68030" y="11553"/>
                  <a:pt x="68193" y="11730"/>
                  <a:pt x="68411" y="11730"/>
                </a:cubicBezTo>
                <a:cubicBezTo>
                  <a:pt x="68419" y="11731"/>
                  <a:pt x="68427" y="11731"/>
                  <a:pt x="68434" y="11731"/>
                </a:cubicBezTo>
                <a:cubicBezTo>
                  <a:pt x="68627" y="11731"/>
                  <a:pt x="68778" y="11572"/>
                  <a:pt x="68791" y="11363"/>
                </a:cubicBezTo>
                <a:cubicBezTo>
                  <a:pt x="68791" y="11159"/>
                  <a:pt x="68628" y="10983"/>
                  <a:pt x="68411" y="10983"/>
                </a:cubicBezTo>
                <a:cubicBezTo>
                  <a:pt x="68403" y="10982"/>
                  <a:pt x="68396" y="10982"/>
                  <a:pt x="68389" y="10982"/>
                </a:cubicBezTo>
                <a:close/>
                <a:moveTo>
                  <a:pt x="35844" y="10983"/>
                </a:moveTo>
                <a:cubicBezTo>
                  <a:pt x="35640" y="10983"/>
                  <a:pt x="35463" y="11146"/>
                  <a:pt x="35463" y="11363"/>
                </a:cubicBezTo>
                <a:cubicBezTo>
                  <a:pt x="35463" y="11567"/>
                  <a:pt x="35626" y="11744"/>
                  <a:pt x="35830" y="11744"/>
                </a:cubicBezTo>
                <a:cubicBezTo>
                  <a:pt x="36048" y="11744"/>
                  <a:pt x="36224" y="11567"/>
                  <a:pt x="36211" y="11363"/>
                </a:cubicBezTo>
                <a:cubicBezTo>
                  <a:pt x="36224" y="11159"/>
                  <a:pt x="36048" y="10983"/>
                  <a:pt x="35844" y="10983"/>
                </a:cubicBezTo>
                <a:close/>
                <a:moveTo>
                  <a:pt x="12329" y="11010"/>
                </a:moveTo>
                <a:cubicBezTo>
                  <a:pt x="12112" y="11010"/>
                  <a:pt x="11949" y="11173"/>
                  <a:pt x="11949" y="11390"/>
                </a:cubicBezTo>
                <a:cubicBezTo>
                  <a:pt x="11935" y="11587"/>
                  <a:pt x="12099" y="11758"/>
                  <a:pt x="12293" y="11758"/>
                </a:cubicBezTo>
                <a:cubicBezTo>
                  <a:pt x="12301" y="11758"/>
                  <a:pt x="12308" y="11758"/>
                  <a:pt x="12316" y="11757"/>
                </a:cubicBezTo>
                <a:cubicBezTo>
                  <a:pt x="12324" y="11758"/>
                  <a:pt x="12331" y="11758"/>
                  <a:pt x="12339" y="11758"/>
                </a:cubicBezTo>
                <a:cubicBezTo>
                  <a:pt x="12533" y="11758"/>
                  <a:pt x="12696" y="11599"/>
                  <a:pt x="12696" y="11390"/>
                </a:cubicBezTo>
                <a:cubicBezTo>
                  <a:pt x="12710" y="11186"/>
                  <a:pt x="12533" y="11010"/>
                  <a:pt x="12329" y="11010"/>
                </a:cubicBezTo>
                <a:close/>
                <a:moveTo>
                  <a:pt x="89219" y="11023"/>
                </a:moveTo>
                <a:cubicBezTo>
                  <a:pt x="89210" y="11023"/>
                  <a:pt x="89202" y="11023"/>
                  <a:pt x="89193" y="11023"/>
                </a:cubicBezTo>
                <a:cubicBezTo>
                  <a:pt x="89186" y="11023"/>
                  <a:pt x="89179" y="11023"/>
                  <a:pt x="89171" y="11023"/>
                </a:cubicBezTo>
                <a:cubicBezTo>
                  <a:pt x="88978" y="11023"/>
                  <a:pt x="88826" y="11194"/>
                  <a:pt x="88826" y="11390"/>
                </a:cubicBezTo>
                <a:cubicBezTo>
                  <a:pt x="88826" y="11594"/>
                  <a:pt x="88989" y="11771"/>
                  <a:pt x="89207" y="11771"/>
                </a:cubicBezTo>
                <a:cubicBezTo>
                  <a:pt x="89411" y="11771"/>
                  <a:pt x="89588" y="11594"/>
                  <a:pt x="89574" y="11390"/>
                </a:cubicBezTo>
                <a:cubicBezTo>
                  <a:pt x="89574" y="11181"/>
                  <a:pt x="89423" y="11023"/>
                  <a:pt x="89219" y="11023"/>
                </a:cubicBezTo>
                <a:close/>
                <a:moveTo>
                  <a:pt x="24100" y="11010"/>
                </a:moveTo>
                <a:lnTo>
                  <a:pt x="24100" y="11023"/>
                </a:lnTo>
                <a:cubicBezTo>
                  <a:pt x="23883" y="11023"/>
                  <a:pt x="23719" y="11186"/>
                  <a:pt x="23719" y="11404"/>
                </a:cubicBezTo>
                <a:cubicBezTo>
                  <a:pt x="23719" y="11600"/>
                  <a:pt x="23871" y="11772"/>
                  <a:pt x="24077" y="11772"/>
                </a:cubicBezTo>
                <a:cubicBezTo>
                  <a:pt x="24084" y="11772"/>
                  <a:pt x="24092" y="11771"/>
                  <a:pt x="24100" y="11771"/>
                </a:cubicBezTo>
                <a:cubicBezTo>
                  <a:pt x="24107" y="11771"/>
                  <a:pt x="24115" y="11772"/>
                  <a:pt x="24122" y="11772"/>
                </a:cubicBezTo>
                <a:cubicBezTo>
                  <a:pt x="24317" y="11772"/>
                  <a:pt x="24480" y="11600"/>
                  <a:pt x="24467" y="11404"/>
                </a:cubicBezTo>
                <a:cubicBezTo>
                  <a:pt x="24481" y="11186"/>
                  <a:pt x="24318" y="11010"/>
                  <a:pt x="24100" y="11010"/>
                </a:cubicBezTo>
                <a:close/>
                <a:moveTo>
                  <a:pt x="56662" y="11023"/>
                </a:moveTo>
                <a:cubicBezTo>
                  <a:pt x="56655" y="11023"/>
                  <a:pt x="56647" y="11023"/>
                  <a:pt x="56640" y="11023"/>
                </a:cubicBezTo>
                <a:cubicBezTo>
                  <a:pt x="56436" y="11023"/>
                  <a:pt x="56259" y="11186"/>
                  <a:pt x="56259" y="11390"/>
                </a:cubicBezTo>
                <a:cubicBezTo>
                  <a:pt x="56246" y="11594"/>
                  <a:pt x="56422" y="11771"/>
                  <a:pt x="56626" y="11771"/>
                </a:cubicBezTo>
                <a:cubicBezTo>
                  <a:pt x="56634" y="11771"/>
                  <a:pt x="56642" y="11772"/>
                  <a:pt x="56650" y="11772"/>
                </a:cubicBezTo>
                <a:cubicBezTo>
                  <a:pt x="56855" y="11772"/>
                  <a:pt x="57007" y="11600"/>
                  <a:pt x="57007" y="11404"/>
                </a:cubicBezTo>
                <a:cubicBezTo>
                  <a:pt x="57020" y="11194"/>
                  <a:pt x="56856" y="11023"/>
                  <a:pt x="56662" y="11023"/>
                </a:cubicBezTo>
                <a:close/>
                <a:moveTo>
                  <a:pt x="1385" y="11552"/>
                </a:moveTo>
                <a:cubicBezTo>
                  <a:pt x="1381" y="11552"/>
                  <a:pt x="1377" y="11552"/>
                  <a:pt x="1374" y="11553"/>
                </a:cubicBezTo>
                <a:cubicBezTo>
                  <a:pt x="1333" y="11567"/>
                  <a:pt x="1292" y="11635"/>
                  <a:pt x="1251" y="11676"/>
                </a:cubicBezTo>
                <a:cubicBezTo>
                  <a:pt x="1289" y="11713"/>
                  <a:pt x="1326" y="11773"/>
                  <a:pt x="1363" y="11773"/>
                </a:cubicBezTo>
                <a:cubicBezTo>
                  <a:pt x="1367" y="11773"/>
                  <a:pt x="1370" y="11772"/>
                  <a:pt x="1374" y="11771"/>
                </a:cubicBezTo>
                <a:cubicBezTo>
                  <a:pt x="1415" y="11771"/>
                  <a:pt x="1469" y="11717"/>
                  <a:pt x="1537" y="11662"/>
                </a:cubicBezTo>
                <a:cubicBezTo>
                  <a:pt x="1475" y="11613"/>
                  <a:pt x="1424" y="11552"/>
                  <a:pt x="1385" y="11552"/>
                </a:cubicBezTo>
                <a:close/>
                <a:moveTo>
                  <a:pt x="44859" y="11050"/>
                </a:moveTo>
                <a:cubicBezTo>
                  <a:pt x="44666" y="11050"/>
                  <a:pt x="44516" y="11208"/>
                  <a:pt x="44516" y="11404"/>
                </a:cubicBezTo>
                <a:cubicBezTo>
                  <a:pt x="44516" y="11621"/>
                  <a:pt x="44679" y="11784"/>
                  <a:pt x="44883" y="11784"/>
                </a:cubicBezTo>
                <a:cubicBezTo>
                  <a:pt x="44890" y="11785"/>
                  <a:pt x="44898" y="11785"/>
                  <a:pt x="44906" y="11785"/>
                </a:cubicBezTo>
                <a:cubicBezTo>
                  <a:pt x="45112" y="11785"/>
                  <a:pt x="45263" y="11614"/>
                  <a:pt x="45263" y="11417"/>
                </a:cubicBezTo>
                <a:cubicBezTo>
                  <a:pt x="45263" y="11221"/>
                  <a:pt x="45112" y="11050"/>
                  <a:pt x="44906" y="11050"/>
                </a:cubicBezTo>
                <a:cubicBezTo>
                  <a:pt x="44898" y="11050"/>
                  <a:pt x="44890" y="11050"/>
                  <a:pt x="44883" y="11050"/>
                </a:cubicBezTo>
                <a:cubicBezTo>
                  <a:pt x="44875" y="11050"/>
                  <a:pt x="44867" y="11050"/>
                  <a:pt x="44859" y="11050"/>
                </a:cubicBezTo>
                <a:close/>
                <a:moveTo>
                  <a:pt x="65680" y="11050"/>
                </a:moveTo>
                <a:cubicBezTo>
                  <a:pt x="65487" y="11050"/>
                  <a:pt x="65325" y="11196"/>
                  <a:pt x="65312" y="11404"/>
                </a:cubicBezTo>
                <a:cubicBezTo>
                  <a:pt x="65298" y="11608"/>
                  <a:pt x="65461" y="11784"/>
                  <a:pt x="65679" y="11784"/>
                </a:cubicBezTo>
                <a:cubicBezTo>
                  <a:pt x="65687" y="11785"/>
                  <a:pt x="65695" y="11785"/>
                  <a:pt x="65703" y="11785"/>
                </a:cubicBezTo>
                <a:cubicBezTo>
                  <a:pt x="65896" y="11785"/>
                  <a:pt x="66059" y="11627"/>
                  <a:pt x="66059" y="11431"/>
                </a:cubicBezTo>
                <a:cubicBezTo>
                  <a:pt x="66073" y="11227"/>
                  <a:pt x="65910" y="11050"/>
                  <a:pt x="65706" y="11050"/>
                </a:cubicBezTo>
                <a:cubicBezTo>
                  <a:pt x="65697" y="11050"/>
                  <a:pt x="65689" y="11050"/>
                  <a:pt x="65680" y="11050"/>
                </a:cubicBezTo>
                <a:close/>
                <a:moveTo>
                  <a:pt x="33102" y="11050"/>
                </a:moveTo>
                <a:cubicBezTo>
                  <a:pt x="32908" y="11050"/>
                  <a:pt x="32745" y="11208"/>
                  <a:pt x="32745" y="11417"/>
                </a:cubicBezTo>
                <a:cubicBezTo>
                  <a:pt x="32731" y="11621"/>
                  <a:pt x="32908" y="11798"/>
                  <a:pt x="33112" y="11798"/>
                </a:cubicBezTo>
                <a:cubicBezTo>
                  <a:pt x="33316" y="11798"/>
                  <a:pt x="33492" y="11635"/>
                  <a:pt x="33492" y="11417"/>
                </a:cubicBezTo>
                <a:cubicBezTo>
                  <a:pt x="33492" y="11214"/>
                  <a:pt x="33329" y="11050"/>
                  <a:pt x="33125" y="11050"/>
                </a:cubicBezTo>
                <a:cubicBezTo>
                  <a:pt x="33117" y="11050"/>
                  <a:pt x="33109" y="11050"/>
                  <a:pt x="33102" y="11050"/>
                </a:cubicBezTo>
                <a:close/>
                <a:moveTo>
                  <a:pt x="77436" y="11050"/>
                </a:moveTo>
                <a:cubicBezTo>
                  <a:pt x="77232" y="11050"/>
                  <a:pt x="77055" y="11214"/>
                  <a:pt x="77055" y="11417"/>
                </a:cubicBezTo>
                <a:cubicBezTo>
                  <a:pt x="77055" y="11621"/>
                  <a:pt x="77219" y="11798"/>
                  <a:pt x="77436" y="11798"/>
                </a:cubicBezTo>
                <a:cubicBezTo>
                  <a:pt x="77640" y="11798"/>
                  <a:pt x="77803" y="11635"/>
                  <a:pt x="77803" y="11431"/>
                </a:cubicBezTo>
                <a:cubicBezTo>
                  <a:pt x="77817" y="11214"/>
                  <a:pt x="77640" y="11050"/>
                  <a:pt x="77436" y="11050"/>
                </a:cubicBezTo>
                <a:close/>
                <a:moveTo>
                  <a:pt x="21341" y="11078"/>
                </a:moveTo>
                <a:cubicBezTo>
                  <a:pt x="21137" y="11078"/>
                  <a:pt x="20960" y="11254"/>
                  <a:pt x="20974" y="11458"/>
                </a:cubicBezTo>
                <a:cubicBezTo>
                  <a:pt x="20974" y="11662"/>
                  <a:pt x="21137" y="11825"/>
                  <a:pt x="21341" y="11825"/>
                </a:cubicBezTo>
                <a:cubicBezTo>
                  <a:pt x="21545" y="11825"/>
                  <a:pt x="21721" y="11662"/>
                  <a:pt x="21721" y="11458"/>
                </a:cubicBezTo>
                <a:cubicBezTo>
                  <a:pt x="21721" y="11241"/>
                  <a:pt x="21545" y="11078"/>
                  <a:pt x="21341" y="11078"/>
                </a:cubicBezTo>
                <a:close/>
                <a:moveTo>
                  <a:pt x="53908" y="11078"/>
                </a:moveTo>
                <a:cubicBezTo>
                  <a:pt x="53704" y="11078"/>
                  <a:pt x="53541" y="11254"/>
                  <a:pt x="53541" y="11458"/>
                </a:cubicBezTo>
                <a:cubicBezTo>
                  <a:pt x="53541" y="11662"/>
                  <a:pt x="53704" y="11825"/>
                  <a:pt x="53921" y="11825"/>
                </a:cubicBezTo>
                <a:cubicBezTo>
                  <a:pt x="54125" y="11825"/>
                  <a:pt x="54288" y="11649"/>
                  <a:pt x="54288" y="11458"/>
                </a:cubicBezTo>
                <a:cubicBezTo>
                  <a:pt x="54288" y="11241"/>
                  <a:pt x="54112" y="11078"/>
                  <a:pt x="53908" y="11078"/>
                </a:cubicBezTo>
                <a:close/>
                <a:moveTo>
                  <a:pt x="86475" y="11078"/>
                </a:moveTo>
                <a:cubicBezTo>
                  <a:pt x="86271" y="11078"/>
                  <a:pt x="86108" y="11241"/>
                  <a:pt x="86108" y="11445"/>
                </a:cubicBezTo>
                <a:cubicBezTo>
                  <a:pt x="86108" y="11662"/>
                  <a:pt x="86285" y="11825"/>
                  <a:pt x="86489" y="11825"/>
                </a:cubicBezTo>
                <a:cubicBezTo>
                  <a:pt x="86692" y="11825"/>
                  <a:pt x="86855" y="11662"/>
                  <a:pt x="86855" y="11458"/>
                </a:cubicBezTo>
                <a:cubicBezTo>
                  <a:pt x="86855" y="11241"/>
                  <a:pt x="86692" y="11078"/>
                  <a:pt x="86475" y="11078"/>
                </a:cubicBezTo>
                <a:close/>
                <a:moveTo>
                  <a:pt x="98232" y="11078"/>
                </a:moveTo>
                <a:cubicBezTo>
                  <a:pt x="98028" y="11078"/>
                  <a:pt x="97852" y="11241"/>
                  <a:pt x="97852" y="11445"/>
                </a:cubicBezTo>
                <a:cubicBezTo>
                  <a:pt x="97852" y="11662"/>
                  <a:pt x="98028" y="11825"/>
                  <a:pt x="98232" y="11825"/>
                </a:cubicBezTo>
                <a:cubicBezTo>
                  <a:pt x="98436" y="11812"/>
                  <a:pt x="98599" y="11649"/>
                  <a:pt x="98599" y="11445"/>
                </a:cubicBezTo>
                <a:cubicBezTo>
                  <a:pt x="98599" y="11241"/>
                  <a:pt x="98436" y="11078"/>
                  <a:pt x="98232" y="11078"/>
                </a:cubicBezTo>
                <a:close/>
                <a:moveTo>
                  <a:pt x="107285" y="11146"/>
                </a:moveTo>
                <a:lnTo>
                  <a:pt x="107285" y="11159"/>
                </a:lnTo>
                <a:cubicBezTo>
                  <a:pt x="107094" y="11159"/>
                  <a:pt x="106945" y="11309"/>
                  <a:pt x="106945" y="11485"/>
                </a:cubicBezTo>
                <a:cubicBezTo>
                  <a:pt x="106945" y="11676"/>
                  <a:pt x="107094" y="11825"/>
                  <a:pt x="107285" y="11825"/>
                </a:cubicBezTo>
                <a:cubicBezTo>
                  <a:pt x="107461" y="11812"/>
                  <a:pt x="107611" y="11662"/>
                  <a:pt x="107611" y="11485"/>
                </a:cubicBezTo>
                <a:cubicBezTo>
                  <a:pt x="107611" y="11309"/>
                  <a:pt x="107461" y="11159"/>
                  <a:pt x="107285" y="11146"/>
                </a:cubicBezTo>
                <a:close/>
                <a:moveTo>
                  <a:pt x="9587" y="11118"/>
                </a:moveTo>
                <a:cubicBezTo>
                  <a:pt x="9393" y="11118"/>
                  <a:pt x="9230" y="11276"/>
                  <a:pt x="9230" y="11472"/>
                </a:cubicBezTo>
                <a:cubicBezTo>
                  <a:pt x="9217" y="11676"/>
                  <a:pt x="9393" y="11852"/>
                  <a:pt x="9597" y="11852"/>
                </a:cubicBezTo>
                <a:cubicBezTo>
                  <a:pt x="9801" y="11852"/>
                  <a:pt x="9964" y="11689"/>
                  <a:pt x="9964" y="11485"/>
                </a:cubicBezTo>
                <a:cubicBezTo>
                  <a:pt x="9978" y="11282"/>
                  <a:pt x="9815" y="11118"/>
                  <a:pt x="9611" y="11118"/>
                </a:cubicBezTo>
                <a:cubicBezTo>
                  <a:pt x="9603" y="11118"/>
                  <a:pt x="9595" y="11118"/>
                  <a:pt x="9587" y="11118"/>
                </a:cubicBezTo>
                <a:close/>
                <a:moveTo>
                  <a:pt x="30393" y="11105"/>
                </a:moveTo>
                <a:cubicBezTo>
                  <a:pt x="30189" y="11105"/>
                  <a:pt x="30026" y="11268"/>
                  <a:pt x="30026" y="11472"/>
                </a:cubicBezTo>
                <a:cubicBezTo>
                  <a:pt x="30013" y="11676"/>
                  <a:pt x="30189" y="11852"/>
                  <a:pt x="30393" y="11852"/>
                </a:cubicBezTo>
                <a:cubicBezTo>
                  <a:pt x="30597" y="11852"/>
                  <a:pt x="30760" y="11689"/>
                  <a:pt x="30760" y="11485"/>
                </a:cubicBezTo>
                <a:cubicBezTo>
                  <a:pt x="30774" y="11282"/>
                  <a:pt x="30611" y="11105"/>
                  <a:pt x="30393" y="11105"/>
                </a:cubicBezTo>
                <a:close/>
                <a:moveTo>
                  <a:pt x="42127" y="11118"/>
                </a:moveTo>
                <a:cubicBezTo>
                  <a:pt x="41933" y="11118"/>
                  <a:pt x="41770" y="11276"/>
                  <a:pt x="41770" y="11472"/>
                </a:cubicBezTo>
                <a:cubicBezTo>
                  <a:pt x="41756" y="11676"/>
                  <a:pt x="41933" y="11852"/>
                  <a:pt x="42137" y="11852"/>
                </a:cubicBezTo>
                <a:cubicBezTo>
                  <a:pt x="42341" y="11852"/>
                  <a:pt x="42504" y="11689"/>
                  <a:pt x="42504" y="11485"/>
                </a:cubicBezTo>
                <a:cubicBezTo>
                  <a:pt x="42518" y="11282"/>
                  <a:pt x="42354" y="11118"/>
                  <a:pt x="42151" y="11118"/>
                </a:cubicBezTo>
                <a:cubicBezTo>
                  <a:pt x="42143" y="11118"/>
                  <a:pt x="42135" y="11118"/>
                  <a:pt x="42127" y="11118"/>
                </a:cubicBezTo>
                <a:close/>
                <a:moveTo>
                  <a:pt x="74694" y="11118"/>
                </a:moveTo>
                <a:cubicBezTo>
                  <a:pt x="74489" y="11118"/>
                  <a:pt x="74337" y="11289"/>
                  <a:pt x="74337" y="11485"/>
                </a:cubicBezTo>
                <a:cubicBezTo>
                  <a:pt x="74351" y="11689"/>
                  <a:pt x="74514" y="11852"/>
                  <a:pt x="74718" y="11852"/>
                </a:cubicBezTo>
                <a:cubicBezTo>
                  <a:pt x="74921" y="11852"/>
                  <a:pt x="75085" y="11689"/>
                  <a:pt x="75085" y="11485"/>
                </a:cubicBezTo>
                <a:cubicBezTo>
                  <a:pt x="75085" y="11289"/>
                  <a:pt x="74933" y="11118"/>
                  <a:pt x="74740" y="11118"/>
                </a:cubicBezTo>
                <a:cubicBezTo>
                  <a:pt x="74732" y="11118"/>
                  <a:pt x="74725" y="11118"/>
                  <a:pt x="74718" y="11118"/>
                </a:cubicBezTo>
                <a:cubicBezTo>
                  <a:pt x="74710" y="11118"/>
                  <a:pt x="74702" y="11118"/>
                  <a:pt x="74694" y="11118"/>
                </a:cubicBezTo>
                <a:close/>
                <a:moveTo>
                  <a:pt x="4119" y="11336"/>
                </a:moveTo>
                <a:cubicBezTo>
                  <a:pt x="3970" y="11336"/>
                  <a:pt x="3848" y="11458"/>
                  <a:pt x="3848" y="11608"/>
                </a:cubicBezTo>
                <a:cubicBezTo>
                  <a:pt x="3861" y="11757"/>
                  <a:pt x="3984" y="11880"/>
                  <a:pt x="4133" y="11880"/>
                </a:cubicBezTo>
                <a:cubicBezTo>
                  <a:pt x="4283" y="11866"/>
                  <a:pt x="4405" y="11744"/>
                  <a:pt x="4405" y="11594"/>
                </a:cubicBezTo>
                <a:cubicBezTo>
                  <a:pt x="4391" y="11445"/>
                  <a:pt x="4269" y="11336"/>
                  <a:pt x="4119" y="11336"/>
                </a:cubicBezTo>
                <a:close/>
                <a:moveTo>
                  <a:pt x="18600" y="11145"/>
                </a:moveTo>
                <a:cubicBezTo>
                  <a:pt x="18419" y="11145"/>
                  <a:pt x="18255" y="11303"/>
                  <a:pt x="18255" y="11499"/>
                </a:cubicBezTo>
                <a:cubicBezTo>
                  <a:pt x="18242" y="11717"/>
                  <a:pt x="18418" y="11880"/>
                  <a:pt x="18622" y="11880"/>
                </a:cubicBezTo>
                <a:cubicBezTo>
                  <a:pt x="18826" y="11880"/>
                  <a:pt x="18989" y="11717"/>
                  <a:pt x="18989" y="11513"/>
                </a:cubicBezTo>
                <a:cubicBezTo>
                  <a:pt x="18989" y="11309"/>
                  <a:pt x="18826" y="11146"/>
                  <a:pt x="18622" y="11146"/>
                </a:cubicBezTo>
                <a:cubicBezTo>
                  <a:pt x="18615" y="11145"/>
                  <a:pt x="18608" y="11145"/>
                  <a:pt x="18600" y="11145"/>
                </a:cubicBezTo>
                <a:close/>
                <a:moveTo>
                  <a:pt x="62933" y="11146"/>
                </a:moveTo>
                <a:cubicBezTo>
                  <a:pt x="62729" y="11146"/>
                  <a:pt x="62566" y="11309"/>
                  <a:pt x="62566" y="11513"/>
                </a:cubicBezTo>
                <a:cubicBezTo>
                  <a:pt x="62566" y="11717"/>
                  <a:pt x="62729" y="11880"/>
                  <a:pt x="62933" y="11880"/>
                </a:cubicBezTo>
                <a:cubicBezTo>
                  <a:pt x="63137" y="11880"/>
                  <a:pt x="63314" y="11717"/>
                  <a:pt x="63300" y="11513"/>
                </a:cubicBezTo>
                <a:cubicBezTo>
                  <a:pt x="63300" y="11309"/>
                  <a:pt x="63137" y="11146"/>
                  <a:pt x="62933" y="11146"/>
                </a:cubicBezTo>
                <a:close/>
                <a:moveTo>
                  <a:pt x="6851" y="11214"/>
                </a:moveTo>
                <a:cubicBezTo>
                  <a:pt x="6661" y="11214"/>
                  <a:pt x="6512" y="11363"/>
                  <a:pt x="6512" y="11553"/>
                </a:cubicBezTo>
                <a:cubicBezTo>
                  <a:pt x="6512" y="11744"/>
                  <a:pt x="6661" y="11893"/>
                  <a:pt x="6851" y="11893"/>
                </a:cubicBezTo>
                <a:cubicBezTo>
                  <a:pt x="7028" y="11893"/>
                  <a:pt x="7191" y="11744"/>
                  <a:pt x="7191" y="11553"/>
                </a:cubicBezTo>
                <a:cubicBezTo>
                  <a:pt x="7191" y="11363"/>
                  <a:pt x="7028" y="11214"/>
                  <a:pt x="6851" y="11214"/>
                </a:cubicBezTo>
                <a:close/>
                <a:moveTo>
                  <a:pt x="51189" y="11146"/>
                </a:moveTo>
                <a:lnTo>
                  <a:pt x="51189" y="11159"/>
                </a:lnTo>
                <a:cubicBezTo>
                  <a:pt x="50986" y="11159"/>
                  <a:pt x="50822" y="11322"/>
                  <a:pt x="50822" y="11526"/>
                </a:cubicBezTo>
                <a:cubicBezTo>
                  <a:pt x="50822" y="11730"/>
                  <a:pt x="50986" y="11893"/>
                  <a:pt x="51189" y="11893"/>
                </a:cubicBezTo>
                <a:cubicBezTo>
                  <a:pt x="51393" y="11893"/>
                  <a:pt x="51556" y="11730"/>
                  <a:pt x="51556" y="11526"/>
                </a:cubicBezTo>
                <a:cubicBezTo>
                  <a:pt x="51570" y="11322"/>
                  <a:pt x="51407" y="11146"/>
                  <a:pt x="51189" y="11146"/>
                </a:cubicBezTo>
                <a:close/>
                <a:moveTo>
                  <a:pt x="95514" y="11146"/>
                </a:moveTo>
                <a:lnTo>
                  <a:pt x="95514" y="11159"/>
                </a:lnTo>
                <a:cubicBezTo>
                  <a:pt x="95310" y="11159"/>
                  <a:pt x="95147" y="11322"/>
                  <a:pt x="95133" y="11526"/>
                </a:cubicBezTo>
                <a:cubicBezTo>
                  <a:pt x="95133" y="11717"/>
                  <a:pt x="95296" y="11893"/>
                  <a:pt x="95500" y="11893"/>
                </a:cubicBezTo>
                <a:cubicBezTo>
                  <a:pt x="95704" y="11893"/>
                  <a:pt x="95867" y="11730"/>
                  <a:pt x="95867" y="11526"/>
                </a:cubicBezTo>
                <a:cubicBezTo>
                  <a:pt x="95881" y="11322"/>
                  <a:pt x="95718" y="11146"/>
                  <a:pt x="95514" y="11146"/>
                </a:cubicBezTo>
                <a:close/>
                <a:moveTo>
                  <a:pt x="110819" y="11417"/>
                </a:moveTo>
                <a:cubicBezTo>
                  <a:pt x="110683" y="11431"/>
                  <a:pt x="110588" y="11540"/>
                  <a:pt x="110588" y="11662"/>
                </a:cubicBezTo>
                <a:lnTo>
                  <a:pt x="110574" y="11662"/>
                </a:lnTo>
                <a:cubicBezTo>
                  <a:pt x="110574" y="11798"/>
                  <a:pt x="110683" y="11907"/>
                  <a:pt x="110819" y="11907"/>
                </a:cubicBezTo>
                <a:cubicBezTo>
                  <a:pt x="110826" y="11907"/>
                  <a:pt x="110832" y="11908"/>
                  <a:pt x="110839" y="11908"/>
                </a:cubicBezTo>
                <a:cubicBezTo>
                  <a:pt x="110965" y="11908"/>
                  <a:pt x="111063" y="11791"/>
                  <a:pt x="111063" y="11662"/>
                </a:cubicBezTo>
                <a:cubicBezTo>
                  <a:pt x="111063" y="11526"/>
                  <a:pt x="110955" y="11417"/>
                  <a:pt x="110819" y="11417"/>
                </a:cubicBezTo>
                <a:close/>
                <a:moveTo>
                  <a:pt x="39419" y="11173"/>
                </a:moveTo>
                <a:lnTo>
                  <a:pt x="39419" y="11186"/>
                </a:lnTo>
                <a:cubicBezTo>
                  <a:pt x="39215" y="11186"/>
                  <a:pt x="39052" y="11350"/>
                  <a:pt x="39052" y="11553"/>
                </a:cubicBezTo>
                <a:cubicBezTo>
                  <a:pt x="39052" y="11757"/>
                  <a:pt x="39215" y="11920"/>
                  <a:pt x="39419" y="11920"/>
                </a:cubicBezTo>
                <a:cubicBezTo>
                  <a:pt x="39622" y="11920"/>
                  <a:pt x="39786" y="11757"/>
                  <a:pt x="39786" y="11553"/>
                </a:cubicBezTo>
                <a:cubicBezTo>
                  <a:pt x="39786" y="11350"/>
                  <a:pt x="39622" y="11173"/>
                  <a:pt x="39419" y="11173"/>
                </a:cubicBezTo>
                <a:close/>
                <a:moveTo>
                  <a:pt x="71986" y="11186"/>
                </a:moveTo>
                <a:cubicBezTo>
                  <a:pt x="71795" y="11186"/>
                  <a:pt x="71632" y="11350"/>
                  <a:pt x="71619" y="11540"/>
                </a:cubicBezTo>
                <a:lnTo>
                  <a:pt x="71619" y="11553"/>
                </a:lnTo>
                <a:cubicBezTo>
                  <a:pt x="71619" y="11757"/>
                  <a:pt x="71782" y="11920"/>
                  <a:pt x="71986" y="11920"/>
                </a:cubicBezTo>
                <a:cubicBezTo>
                  <a:pt x="72189" y="11920"/>
                  <a:pt x="72353" y="11757"/>
                  <a:pt x="72353" y="11553"/>
                </a:cubicBezTo>
                <a:cubicBezTo>
                  <a:pt x="72353" y="11350"/>
                  <a:pt x="72189" y="11186"/>
                  <a:pt x="71986" y="11186"/>
                </a:cubicBezTo>
                <a:close/>
                <a:moveTo>
                  <a:pt x="83719" y="11186"/>
                </a:moveTo>
                <a:cubicBezTo>
                  <a:pt x="83526" y="11186"/>
                  <a:pt x="83375" y="11344"/>
                  <a:pt x="83362" y="11540"/>
                </a:cubicBezTo>
                <a:cubicBezTo>
                  <a:pt x="83362" y="11744"/>
                  <a:pt x="83525" y="11907"/>
                  <a:pt x="83729" y="11920"/>
                </a:cubicBezTo>
                <a:cubicBezTo>
                  <a:pt x="83933" y="11920"/>
                  <a:pt x="84096" y="11757"/>
                  <a:pt x="84096" y="11553"/>
                </a:cubicBezTo>
                <a:cubicBezTo>
                  <a:pt x="84096" y="11350"/>
                  <a:pt x="83947" y="11200"/>
                  <a:pt x="83743" y="11186"/>
                </a:cubicBezTo>
                <a:cubicBezTo>
                  <a:pt x="83735" y="11186"/>
                  <a:pt x="83727" y="11186"/>
                  <a:pt x="83719" y="11186"/>
                </a:cubicBezTo>
                <a:close/>
                <a:moveTo>
                  <a:pt x="104525" y="11214"/>
                </a:moveTo>
                <a:cubicBezTo>
                  <a:pt x="104335" y="11214"/>
                  <a:pt x="104186" y="11363"/>
                  <a:pt x="104172" y="11553"/>
                </a:cubicBezTo>
                <a:cubicBezTo>
                  <a:pt x="104172" y="11757"/>
                  <a:pt x="104322" y="11920"/>
                  <a:pt x="104525" y="11920"/>
                </a:cubicBezTo>
                <a:cubicBezTo>
                  <a:pt x="104716" y="11920"/>
                  <a:pt x="104879" y="11771"/>
                  <a:pt x="104892" y="11567"/>
                </a:cubicBezTo>
                <a:cubicBezTo>
                  <a:pt x="104879" y="11377"/>
                  <a:pt x="104716" y="11214"/>
                  <a:pt x="104525" y="11214"/>
                </a:cubicBezTo>
                <a:close/>
                <a:moveTo>
                  <a:pt x="15928" y="11213"/>
                </a:moveTo>
                <a:cubicBezTo>
                  <a:pt x="15920" y="11213"/>
                  <a:pt x="15912" y="11213"/>
                  <a:pt x="15904" y="11214"/>
                </a:cubicBezTo>
                <a:cubicBezTo>
                  <a:pt x="15897" y="11213"/>
                  <a:pt x="15889" y="11213"/>
                  <a:pt x="15882" y="11213"/>
                </a:cubicBezTo>
                <a:cubicBezTo>
                  <a:pt x="15687" y="11213"/>
                  <a:pt x="15524" y="11384"/>
                  <a:pt x="15537" y="11581"/>
                </a:cubicBezTo>
                <a:lnTo>
                  <a:pt x="15551" y="11581"/>
                </a:lnTo>
                <a:cubicBezTo>
                  <a:pt x="15551" y="11784"/>
                  <a:pt x="15714" y="11948"/>
                  <a:pt x="15918" y="11948"/>
                </a:cubicBezTo>
                <a:cubicBezTo>
                  <a:pt x="16121" y="11934"/>
                  <a:pt x="16285" y="11771"/>
                  <a:pt x="16285" y="11567"/>
                </a:cubicBezTo>
                <a:cubicBezTo>
                  <a:pt x="16271" y="11371"/>
                  <a:pt x="16120" y="11213"/>
                  <a:pt x="15928" y="11213"/>
                </a:cubicBezTo>
                <a:close/>
                <a:moveTo>
                  <a:pt x="27648" y="11214"/>
                </a:moveTo>
                <a:cubicBezTo>
                  <a:pt x="27444" y="11214"/>
                  <a:pt x="27281" y="11377"/>
                  <a:pt x="27281" y="11581"/>
                </a:cubicBezTo>
                <a:cubicBezTo>
                  <a:pt x="27281" y="11784"/>
                  <a:pt x="27444" y="11948"/>
                  <a:pt x="27648" y="11948"/>
                </a:cubicBezTo>
                <a:cubicBezTo>
                  <a:pt x="27848" y="11948"/>
                  <a:pt x="28009" y="11777"/>
                  <a:pt x="28014" y="11578"/>
                </a:cubicBezTo>
                <a:lnTo>
                  <a:pt x="28014" y="11578"/>
                </a:lnTo>
                <a:cubicBezTo>
                  <a:pt x="28015" y="11579"/>
                  <a:pt x="28015" y="11580"/>
                  <a:pt x="28015" y="11581"/>
                </a:cubicBezTo>
                <a:lnTo>
                  <a:pt x="28015" y="11567"/>
                </a:lnTo>
                <a:cubicBezTo>
                  <a:pt x="28015" y="11571"/>
                  <a:pt x="28015" y="11574"/>
                  <a:pt x="28014" y="11578"/>
                </a:cubicBezTo>
                <a:lnTo>
                  <a:pt x="28014" y="11578"/>
                </a:lnTo>
                <a:cubicBezTo>
                  <a:pt x="28000" y="11375"/>
                  <a:pt x="27851" y="11214"/>
                  <a:pt x="27648" y="11214"/>
                </a:cubicBezTo>
                <a:close/>
                <a:moveTo>
                  <a:pt x="60215" y="11214"/>
                </a:moveTo>
                <a:cubicBezTo>
                  <a:pt x="60011" y="11214"/>
                  <a:pt x="59848" y="11377"/>
                  <a:pt x="59848" y="11581"/>
                </a:cubicBezTo>
                <a:cubicBezTo>
                  <a:pt x="59848" y="11771"/>
                  <a:pt x="60011" y="11948"/>
                  <a:pt x="60215" y="11948"/>
                </a:cubicBezTo>
                <a:cubicBezTo>
                  <a:pt x="60419" y="11948"/>
                  <a:pt x="60582" y="11784"/>
                  <a:pt x="60582" y="11581"/>
                </a:cubicBezTo>
                <a:cubicBezTo>
                  <a:pt x="60582" y="11377"/>
                  <a:pt x="60419" y="11214"/>
                  <a:pt x="60215" y="11214"/>
                </a:cubicBezTo>
                <a:close/>
                <a:moveTo>
                  <a:pt x="92795" y="11214"/>
                </a:moveTo>
                <a:cubicBezTo>
                  <a:pt x="92591" y="11214"/>
                  <a:pt x="92428" y="11363"/>
                  <a:pt x="92415" y="11567"/>
                </a:cubicBezTo>
                <a:cubicBezTo>
                  <a:pt x="92415" y="11771"/>
                  <a:pt x="92578" y="11934"/>
                  <a:pt x="92768" y="11948"/>
                </a:cubicBezTo>
                <a:cubicBezTo>
                  <a:pt x="92972" y="11948"/>
                  <a:pt x="93149" y="11784"/>
                  <a:pt x="93149" y="11581"/>
                </a:cubicBezTo>
                <a:cubicBezTo>
                  <a:pt x="93149" y="11390"/>
                  <a:pt x="92999" y="11227"/>
                  <a:pt x="92795" y="11214"/>
                </a:cubicBezTo>
                <a:close/>
                <a:moveTo>
                  <a:pt x="81011" y="11241"/>
                </a:moveTo>
                <a:cubicBezTo>
                  <a:pt x="80807" y="11241"/>
                  <a:pt x="80657" y="11404"/>
                  <a:pt x="80644" y="11594"/>
                </a:cubicBezTo>
                <a:cubicBezTo>
                  <a:pt x="80644" y="11798"/>
                  <a:pt x="80807" y="11961"/>
                  <a:pt x="81011" y="11961"/>
                </a:cubicBezTo>
                <a:cubicBezTo>
                  <a:pt x="81215" y="11961"/>
                  <a:pt x="81364" y="11812"/>
                  <a:pt x="81378" y="11608"/>
                </a:cubicBezTo>
                <a:cubicBezTo>
                  <a:pt x="81378" y="11404"/>
                  <a:pt x="81215" y="11241"/>
                  <a:pt x="81011" y="11241"/>
                </a:cubicBezTo>
                <a:close/>
                <a:moveTo>
                  <a:pt x="36700" y="11241"/>
                </a:moveTo>
                <a:cubicBezTo>
                  <a:pt x="36496" y="11241"/>
                  <a:pt x="36333" y="11404"/>
                  <a:pt x="36333" y="11608"/>
                </a:cubicBezTo>
                <a:cubicBezTo>
                  <a:pt x="36333" y="11798"/>
                  <a:pt x="36496" y="11961"/>
                  <a:pt x="36686" y="11975"/>
                </a:cubicBezTo>
                <a:cubicBezTo>
                  <a:pt x="36890" y="11975"/>
                  <a:pt x="37067" y="11798"/>
                  <a:pt x="37067" y="11608"/>
                </a:cubicBezTo>
                <a:cubicBezTo>
                  <a:pt x="37053" y="11404"/>
                  <a:pt x="36904" y="11241"/>
                  <a:pt x="36700" y="11241"/>
                </a:cubicBezTo>
                <a:close/>
                <a:moveTo>
                  <a:pt x="48444" y="11241"/>
                </a:moveTo>
                <a:cubicBezTo>
                  <a:pt x="48253" y="11241"/>
                  <a:pt x="48090" y="11390"/>
                  <a:pt x="48077" y="11594"/>
                </a:cubicBezTo>
                <a:cubicBezTo>
                  <a:pt x="48077" y="11798"/>
                  <a:pt x="48240" y="11961"/>
                  <a:pt x="48430" y="11975"/>
                </a:cubicBezTo>
                <a:cubicBezTo>
                  <a:pt x="48634" y="11961"/>
                  <a:pt x="48797" y="11812"/>
                  <a:pt x="48811" y="11621"/>
                </a:cubicBezTo>
                <a:cubicBezTo>
                  <a:pt x="48811" y="11417"/>
                  <a:pt x="48648" y="11241"/>
                  <a:pt x="48444" y="11241"/>
                </a:cubicBezTo>
                <a:close/>
                <a:moveTo>
                  <a:pt x="57496" y="11268"/>
                </a:moveTo>
                <a:cubicBezTo>
                  <a:pt x="57306" y="11268"/>
                  <a:pt x="57143" y="11417"/>
                  <a:pt x="57129" y="11608"/>
                </a:cubicBezTo>
                <a:cubicBezTo>
                  <a:pt x="57116" y="11812"/>
                  <a:pt x="57279" y="11988"/>
                  <a:pt x="57483" y="11988"/>
                </a:cubicBezTo>
                <a:cubicBezTo>
                  <a:pt x="57673" y="11988"/>
                  <a:pt x="57836" y="11839"/>
                  <a:pt x="57850" y="11649"/>
                </a:cubicBezTo>
                <a:cubicBezTo>
                  <a:pt x="57850" y="11445"/>
                  <a:pt x="57700" y="11282"/>
                  <a:pt x="57496" y="11268"/>
                </a:cubicBezTo>
                <a:close/>
                <a:moveTo>
                  <a:pt x="69254" y="11268"/>
                </a:moveTo>
                <a:cubicBezTo>
                  <a:pt x="69050" y="11268"/>
                  <a:pt x="68873" y="11431"/>
                  <a:pt x="68873" y="11635"/>
                </a:cubicBezTo>
                <a:cubicBezTo>
                  <a:pt x="68873" y="11825"/>
                  <a:pt x="69036" y="11988"/>
                  <a:pt x="69240" y="11988"/>
                </a:cubicBezTo>
                <a:cubicBezTo>
                  <a:pt x="69430" y="11988"/>
                  <a:pt x="69593" y="11839"/>
                  <a:pt x="69593" y="11635"/>
                </a:cubicBezTo>
                <a:lnTo>
                  <a:pt x="69607" y="11635"/>
                </a:lnTo>
                <a:cubicBezTo>
                  <a:pt x="69593" y="11431"/>
                  <a:pt x="69444" y="11268"/>
                  <a:pt x="69254" y="11268"/>
                </a:cubicBezTo>
                <a:close/>
                <a:moveTo>
                  <a:pt x="24929" y="11268"/>
                </a:moveTo>
                <a:cubicBezTo>
                  <a:pt x="24725" y="11268"/>
                  <a:pt x="24562" y="11431"/>
                  <a:pt x="24549" y="11635"/>
                </a:cubicBezTo>
                <a:cubicBezTo>
                  <a:pt x="24549" y="11825"/>
                  <a:pt x="24712" y="11988"/>
                  <a:pt x="24902" y="12002"/>
                </a:cubicBezTo>
                <a:cubicBezTo>
                  <a:pt x="25106" y="12002"/>
                  <a:pt x="25269" y="11839"/>
                  <a:pt x="25283" y="11635"/>
                </a:cubicBezTo>
                <a:cubicBezTo>
                  <a:pt x="25283" y="11445"/>
                  <a:pt x="25133" y="11282"/>
                  <a:pt x="24929" y="11268"/>
                </a:cubicBezTo>
                <a:close/>
                <a:moveTo>
                  <a:pt x="90036" y="11282"/>
                </a:moveTo>
                <a:cubicBezTo>
                  <a:pt x="89832" y="11295"/>
                  <a:pt x="89683" y="11458"/>
                  <a:pt x="89669" y="11649"/>
                </a:cubicBezTo>
                <a:cubicBezTo>
                  <a:pt x="89683" y="11852"/>
                  <a:pt x="89846" y="12002"/>
                  <a:pt x="90036" y="12016"/>
                </a:cubicBezTo>
                <a:cubicBezTo>
                  <a:pt x="90240" y="12002"/>
                  <a:pt x="90403" y="11839"/>
                  <a:pt x="90389" y="11635"/>
                </a:cubicBezTo>
                <a:lnTo>
                  <a:pt x="90389" y="11635"/>
                </a:lnTo>
                <a:lnTo>
                  <a:pt x="90403" y="11649"/>
                </a:lnTo>
                <a:cubicBezTo>
                  <a:pt x="90389" y="11445"/>
                  <a:pt x="90226" y="11282"/>
                  <a:pt x="90036" y="11282"/>
                </a:cubicBezTo>
                <a:close/>
                <a:moveTo>
                  <a:pt x="101807" y="11282"/>
                </a:moveTo>
                <a:cubicBezTo>
                  <a:pt x="101603" y="11295"/>
                  <a:pt x="101454" y="11458"/>
                  <a:pt x="101454" y="11649"/>
                </a:cubicBezTo>
                <a:cubicBezTo>
                  <a:pt x="101454" y="11852"/>
                  <a:pt x="101617" y="12002"/>
                  <a:pt x="101821" y="12016"/>
                </a:cubicBezTo>
                <a:cubicBezTo>
                  <a:pt x="102007" y="12002"/>
                  <a:pt x="102168" y="11845"/>
                  <a:pt x="102174" y="11646"/>
                </a:cubicBezTo>
                <a:lnTo>
                  <a:pt x="102174" y="11646"/>
                </a:lnTo>
                <a:cubicBezTo>
                  <a:pt x="102174" y="11647"/>
                  <a:pt x="102174" y="11648"/>
                  <a:pt x="102174" y="11649"/>
                </a:cubicBezTo>
                <a:lnTo>
                  <a:pt x="102174" y="11635"/>
                </a:lnTo>
                <a:cubicBezTo>
                  <a:pt x="102174" y="11639"/>
                  <a:pt x="102174" y="11642"/>
                  <a:pt x="102174" y="11646"/>
                </a:cubicBezTo>
                <a:lnTo>
                  <a:pt x="102174" y="11646"/>
                </a:lnTo>
                <a:cubicBezTo>
                  <a:pt x="102159" y="11443"/>
                  <a:pt x="102010" y="11282"/>
                  <a:pt x="101807" y="11282"/>
                </a:cubicBezTo>
                <a:close/>
                <a:moveTo>
                  <a:pt x="13145" y="11309"/>
                </a:moveTo>
                <a:cubicBezTo>
                  <a:pt x="12941" y="11309"/>
                  <a:pt x="12791" y="11472"/>
                  <a:pt x="12791" y="11662"/>
                </a:cubicBezTo>
                <a:cubicBezTo>
                  <a:pt x="12791" y="11866"/>
                  <a:pt x="12941" y="12029"/>
                  <a:pt x="13145" y="12029"/>
                </a:cubicBezTo>
                <a:cubicBezTo>
                  <a:pt x="13335" y="12029"/>
                  <a:pt x="13498" y="11866"/>
                  <a:pt x="13512" y="11676"/>
                </a:cubicBezTo>
                <a:cubicBezTo>
                  <a:pt x="13512" y="11472"/>
                  <a:pt x="13349" y="11309"/>
                  <a:pt x="13145" y="11309"/>
                </a:cubicBezTo>
                <a:close/>
                <a:moveTo>
                  <a:pt x="45725" y="11309"/>
                </a:moveTo>
                <a:cubicBezTo>
                  <a:pt x="45521" y="11309"/>
                  <a:pt x="45372" y="11458"/>
                  <a:pt x="45358" y="11662"/>
                </a:cubicBezTo>
                <a:cubicBezTo>
                  <a:pt x="45358" y="11852"/>
                  <a:pt x="45521" y="12016"/>
                  <a:pt x="45712" y="12029"/>
                </a:cubicBezTo>
                <a:cubicBezTo>
                  <a:pt x="45916" y="12029"/>
                  <a:pt x="46079" y="11866"/>
                  <a:pt x="46079" y="11676"/>
                </a:cubicBezTo>
                <a:cubicBezTo>
                  <a:pt x="46079" y="11472"/>
                  <a:pt x="45916" y="11309"/>
                  <a:pt x="45725" y="11309"/>
                </a:cubicBezTo>
                <a:close/>
                <a:moveTo>
                  <a:pt x="78292" y="11309"/>
                </a:moveTo>
                <a:cubicBezTo>
                  <a:pt x="78102" y="11309"/>
                  <a:pt x="77939" y="11458"/>
                  <a:pt x="77925" y="11662"/>
                </a:cubicBezTo>
                <a:cubicBezTo>
                  <a:pt x="77925" y="11852"/>
                  <a:pt x="78088" y="12016"/>
                  <a:pt x="78279" y="12029"/>
                </a:cubicBezTo>
                <a:cubicBezTo>
                  <a:pt x="78483" y="12029"/>
                  <a:pt x="78646" y="11866"/>
                  <a:pt x="78646" y="11676"/>
                </a:cubicBezTo>
                <a:cubicBezTo>
                  <a:pt x="78646" y="11472"/>
                  <a:pt x="78496" y="11309"/>
                  <a:pt x="78292" y="11309"/>
                </a:cubicBezTo>
                <a:close/>
                <a:moveTo>
                  <a:pt x="33941" y="11336"/>
                </a:moveTo>
                <a:cubicBezTo>
                  <a:pt x="33737" y="11336"/>
                  <a:pt x="33587" y="11499"/>
                  <a:pt x="33587" y="11703"/>
                </a:cubicBezTo>
                <a:cubicBezTo>
                  <a:pt x="33587" y="11893"/>
                  <a:pt x="33751" y="12056"/>
                  <a:pt x="33954" y="12056"/>
                </a:cubicBezTo>
                <a:cubicBezTo>
                  <a:pt x="34145" y="12056"/>
                  <a:pt x="34308" y="11893"/>
                  <a:pt x="34308" y="11689"/>
                </a:cubicBezTo>
                <a:cubicBezTo>
                  <a:pt x="34294" y="11499"/>
                  <a:pt x="34131" y="11336"/>
                  <a:pt x="33941" y="11336"/>
                </a:cubicBezTo>
                <a:close/>
                <a:moveTo>
                  <a:pt x="54723" y="11336"/>
                </a:moveTo>
                <a:cubicBezTo>
                  <a:pt x="54533" y="11350"/>
                  <a:pt x="54384" y="11499"/>
                  <a:pt x="54384" y="11703"/>
                </a:cubicBezTo>
                <a:cubicBezTo>
                  <a:pt x="54384" y="11893"/>
                  <a:pt x="54547" y="12056"/>
                  <a:pt x="54737" y="12056"/>
                </a:cubicBezTo>
                <a:cubicBezTo>
                  <a:pt x="54941" y="12043"/>
                  <a:pt x="55104" y="11893"/>
                  <a:pt x="55104" y="11689"/>
                </a:cubicBezTo>
                <a:cubicBezTo>
                  <a:pt x="55090" y="11485"/>
                  <a:pt x="54927" y="11336"/>
                  <a:pt x="54723" y="11336"/>
                </a:cubicBezTo>
                <a:close/>
                <a:moveTo>
                  <a:pt x="108114" y="11458"/>
                </a:moveTo>
                <a:cubicBezTo>
                  <a:pt x="107937" y="11458"/>
                  <a:pt x="107801" y="11594"/>
                  <a:pt x="107801" y="11757"/>
                </a:cubicBezTo>
                <a:cubicBezTo>
                  <a:pt x="107801" y="11920"/>
                  <a:pt x="107937" y="12056"/>
                  <a:pt x="108100" y="12056"/>
                </a:cubicBezTo>
                <a:cubicBezTo>
                  <a:pt x="108277" y="12056"/>
                  <a:pt x="108413" y="11920"/>
                  <a:pt x="108413" y="11757"/>
                </a:cubicBezTo>
                <a:lnTo>
                  <a:pt x="108399" y="11757"/>
                </a:lnTo>
                <a:cubicBezTo>
                  <a:pt x="108399" y="11594"/>
                  <a:pt x="108263" y="11458"/>
                  <a:pt x="108114" y="11458"/>
                </a:cubicBezTo>
                <a:close/>
                <a:moveTo>
                  <a:pt x="22170" y="11336"/>
                </a:moveTo>
                <a:cubicBezTo>
                  <a:pt x="21966" y="11336"/>
                  <a:pt x="21817" y="11499"/>
                  <a:pt x="21817" y="11703"/>
                </a:cubicBezTo>
                <a:cubicBezTo>
                  <a:pt x="21803" y="11893"/>
                  <a:pt x="21966" y="12056"/>
                  <a:pt x="22170" y="12070"/>
                </a:cubicBezTo>
                <a:cubicBezTo>
                  <a:pt x="22374" y="12056"/>
                  <a:pt x="22523" y="11907"/>
                  <a:pt x="22523" y="11703"/>
                </a:cubicBezTo>
                <a:cubicBezTo>
                  <a:pt x="22523" y="11499"/>
                  <a:pt x="22374" y="11336"/>
                  <a:pt x="22170" y="11336"/>
                </a:cubicBezTo>
                <a:close/>
                <a:moveTo>
                  <a:pt x="66521" y="11336"/>
                </a:moveTo>
                <a:cubicBezTo>
                  <a:pt x="66318" y="11336"/>
                  <a:pt x="66154" y="11499"/>
                  <a:pt x="66154" y="11689"/>
                </a:cubicBezTo>
                <a:cubicBezTo>
                  <a:pt x="66154" y="11893"/>
                  <a:pt x="66318" y="12056"/>
                  <a:pt x="66521" y="12070"/>
                </a:cubicBezTo>
                <a:cubicBezTo>
                  <a:pt x="66712" y="12056"/>
                  <a:pt x="66875" y="11893"/>
                  <a:pt x="66875" y="11689"/>
                </a:cubicBezTo>
                <a:cubicBezTo>
                  <a:pt x="66861" y="11499"/>
                  <a:pt x="66712" y="11350"/>
                  <a:pt x="66521" y="11336"/>
                </a:cubicBezTo>
                <a:close/>
                <a:moveTo>
                  <a:pt x="99075" y="11336"/>
                </a:moveTo>
                <a:lnTo>
                  <a:pt x="99075" y="11350"/>
                </a:lnTo>
                <a:cubicBezTo>
                  <a:pt x="98885" y="11350"/>
                  <a:pt x="98735" y="11513"/>
                  <a:pt x="98735" y="11703"/>
                </a:cubicBezTo>
                <a:cubicBezTo>
                  <a:pt x="98735" y="11893"/>
                  <a:pt x="98885" y="12056"/>
                  <a:pt x="99089" y="12070"/>
                </a:cubicBezTo>
                <a:cubicBezTo>
                  <a:pt x="99279" y="12056"/>
                  <a:pt x="99442" y="11893"/>
                  <a:pt x="99442" y="11703"/>
                </a:cubicBezTo>
                <a:cubicBezTo>
                  <a:pt x="99442" y="11499"/>
                  <a:pt x="99279" y="11336"/>
                  <a:pt x="99075" y="11336"/>
                </a:cubicBezTo>
                <a:close/>
                <a:moveTo>
                  <a:pt x="42966" y="11377"/>
                </a:moveTo>
                <a:cubicBezTo>
                  <a:pt x="42776" y="11377"/>
                  <a:pt x="42613" y="11526"/>
                  <a:pt x="42613" y="11730"/>
                </a:cubicBezTo>
                <a:cubicBezTo>
                  <a:pt x="42613" y="11920"/>
                  <a:pt x="42762" y="12084"/>
                  <a:pt x="42966" y="12084"/>
                </a:cubicBezTo>
                <a:cubicBezTo>
                  <a:pt x="43156" y="12084"/>
                  <a:pt x="43319" y="11934"/>
                  <a:pt x="43319" y="11744"/>
                </a:cubicBezTo>
                <a:cubicBezTo>
                  <a:pt x="43319" y="11540"/>
                  <a:pt x="43156" y="11377"/>
                  <a:pt x="42966" y="11377"/>
                </a:cubicBezTo>
                <a:close/>
                <a:moveTo>
                  <a:pt x="75523" y="11376"/>
                </a:moveTo>
                <a:cubicBezTo>
                  <a:pt x="75330" y="11376"/>
                  <a:pt x="75180" y="11534"/>
                  <a:pt x="75180" y="11730"/>
                </a:cubicBezTo>
                <a:cubicBezTo>
                  <a:pt x="75180" y="11907"/>
                  <a:pt x="75329" y="12070"/>
                  <a:pt x="75520" y="12084"/>
                </a:cubicBezTo>
                <a:cubicBezTo>
                  <a:pt x="75723" y="12084"/>
                  <a:pt x="75887" y="11920"/>
                  <a:pt x="75887" y="11730"/>
                </a:cubicBezTo>
                <a:cubicBezTo>
                  <a:pt x="75887" y="11540"/>
                  <a:pt x="75737" y="11377"/>
                  <a:pt x="75547" y="11377"/>
                </a:cubicBezTo>
                <a:cubicBezTo>
                  <a:pt x="75539" y="11376"/>
                  <a:pt x="75531" y="11376"/>
                  <a:pt x="75523" y="11376"/>
                </a:cubicBezTo>
                <a:close/>
                <a:moveTo>
                  <a:pt x="87294" y="11376"/>
                </a:moveTo>
                <a:cubicBezTo>
                  <a:pt x="87113" y="11376"/>
                  <a:pt x="86951" y="11521"/>
                  <a:pt x="86951" y="11717"/>
                </a:cubicBezTo>
                <a:cubicBezTo>
                  <a:pt x="86951" y="11907"/>
                  <a:pt x="87100" y="12070"/>
                  <a:pt x="87290" y="12084"/>
                </a:cubicBezTo>
                <a:cubicBezTo>
                  <a:pt x="87481" y="12084"/>
                  <a:pt x="87657" y="11934"/>
                  <a:pt x="87657" y="11744"/>
                </a:cubicBezTo>
                <a:cubicBezTo>
                  <a:pt x="87671" y="11540"/>
                  <a:pt x="87522" y="11377"/>
                  <a:pt x="87318" y="11377"/>
                </a:cubicBezTo>
                <a:cubicBezTo>
                  <a:pt x="87310" y="11376"/>
                  <a:pt x="87302" y="11376"/>
                  <a:pt x="87294" y="11376"/>
                </a:cubicBezTo>
                <a:close/>
                <a:moveTo>
                  <a:pt x="2174" y="11778"/>
                </a:moveTo>
                <a:cubicBezTo>
                  <a:pt x="2095" y="11778"/>
                  <a:pt x="2028" y="11841"/>
                  <a:pt x="2040" y="11934"/>
                </a:cubicBezTo>
                <a:cubicBezTo>
                  <a:pt x="2053" y="12002"/>
                  <a:pt x="2108" y="12056"/>
                  <a:pt x="2176" y="12084"/>
                </a:cubicBezTo>
                <a:cubicBezTo>
                  <a:pt x="2181" y="12085"/>
                  <a:pt x="2186" y="12085"/>
                  <a:pt x="2191" y="12085"/>
                </a:cubicBezTo>
                <a:cubicBezTo>
                  <a:pt x="2244" y="12085"/>
                  <a:pt x="2316" y="12026"/>
                  <a:pt x="2366" y="11988"/>
                </a:cubicBezTo>
                <a:lnTo>
                  <a:pt x="2380" y="11920"/>
                </a:lnTo>
                <a:cubicBezTo>
                  <a:pt x="2325" y="11880"/>
                  <a:pt x="2284" y="11812"/>
                  <a:pt x="2217" y="11784"/>
                </a:cubicBezTo>
                <a:cubicBezTo>
                  <a:pt x="2202" y="11780"/>
                  <a:pt x="2188" y="11778"/>
                  <a:pt x="2174" y="11778"/>
                </a:cubicBezTo>
                <a:close/>
                <a:moveTo>
                  <a:pt x="10426" y="11390"/>
                </a:moveTo>
                <a:cubicBezTo>
                  <a:pt x="10236" y="11390"/>
                  <a:pt x="10073" y="11540"/>
                  <a:pt x="10073" y="11744"/>
                </a:cubicBezTo>
                <a:cubicBezTo>
                  <a:pt x="10073" y="11948"/>
                  <a:pt x="10236" y="12097"/>
                  <a:pt x="10440" y="12097"/>
                </a:cubicBezTo>
                <a:cubicBezTo>
                  <a:pt x="10630" y="12097"/>
                  <a:pt x="10793" y="11920"/>
                  <a:pt x="10793" y="11730"/>
                </a:cubicBezTo>
                <a:cubicBezTo>
                  <a:pt x="10780" y="11540"/>
                  <a:pt x="10617" y="11390"/>
                  <a:pt x="10426" y="11390"/>
                </a:cubicBezTo>
                <a:close/>
                <a:moveTo>
                  <a:pt x="96353" y="11403"/>
                </a:moveTo>
                <a:cubicBezTo>
                  <a:pt x="96345" y="11403"/>
                  <a:pt x="96337" y="11403"/>
                  <a:pt x="96329" y="11404"/>
                </a:cubicBezTo>
                <a:cubicBezTo>
                  <a:pt x="96321" y="11403"/>
                  <a:pt x="96313" y="11403"/>
                  <a:pt x="96306" y="11403"/>
                </a:cubicBezTo>
                <a:cubicBezTo>
                  <a:pt x="96114" y="11403"/>
                  <a:pt x="95976" y="11561"/>
                  <a:pt x="95989" y="11757"/>
                </a:cubicBezTo>
                <a:cubicBezTo>
                  <a:pt x="95976" y="11948"/>
                  <a:pt x="96139" y="12097"/>
                  <a:pt x="96343" y="12097"/>
                </a:cubicBezTo>
                <a:cubicBezTo>
                  <a:pt x="96533" y="12097"/>
                  <a:pt x="96683" y="11934"/>
                  <a:pt x="96683" y="11757"/>
                </a:cubicBezTo>
                <a:lnTo>
                  <a:pt x="96683" y="11744"/>
                </a:lnTo>
                <a:cubicBezTo>
                  <a:pt x="96683" y="11548"/>
                  <a:pt x="96533" y="11403"/>
                  <a:pt x="96353" y="11403"/>
                </a:cubicBezTo>
                <a:close/>
                <a:moveTo>
                  <a:pt x="31232" y="11403"/>
                </a:moveTo>
                <a:cubicBezTo>
                  <a:pt x="31225" y="11403"/>
                  <a:pt x="31217" y="11403"/>
                  <a:pt x="31209" y="11404"/>
                </a:cubicBezTo>
                <a:cubicBezTo>
                  <a:pt x="31019" y="11404"/>
                  <a:pt x="30869" y="11567"/>
                  <a:pt x="30869" y="11757"/>
                </a:cubicBezTo>
                <a:cubicBezTo>
                  <a:pt x="30869" y="11940"/>
                  <a:pt x="31020" y="12098"/>
                  <a:pt x="31212" y="12098"/>
                </a:cubicBezTo>
                <a:cubicBezTo>
                  <a:pt x="31220" y="12098"/>
                  <a:pt x="31228" y="12098"/>
                  <a:pt x="31236" y="12097"/>
                </a:cubicBezTo>
                <a:cubicBezTo>
                  <a:pt x="31426" y="12097"/>
                  <a:pt x="31576" y="11948"/>
                  <a:pt x="31576" y="11757"/>
                </a:cubicBezTo>
                <a:cubicBezTo>
                  <a:pt x="31576" y="11561"/>
                  <a:pt x="31425" y="11403"/>
                  <a:pt x="31232" y="11403"/>
                </a:cubicBezTo>
                <a:close/>
                <a:moveTo>
                  <a:pt x="63740" y="11403"/>
                </a:moveTo>
                <a:cubicBezTo>
                  <a:pt x="63559" y="11403"/>
                  <a:pt x="63409" y="11561"/>
                  <a:pt x="63409" y="11757"/>
                </a:cubicBezTo>
                <a:cubicBezTo>
                  <a:pt x="63409" y="11934"/>
                  <a:pt x="63558" y="12097"/>
                  <a:pt x="63749" y="12097"/>
                </a:cubicBezTo>
                <a:cubicBezTo>
                  <a:pt x="63756" y="12098"/>
                  <a:pt x="63764" y="12098"/>
                  <a:pt x="63771" y="12098"/>
                </a:cubicBezTo>
                <a:cubicBezTo>
                  <a:pt x="63951" y="12098"/>
                  <a:pt x="64102" y="11940"/>
                  <a:pt x="64102" y="11757"/>
                </a:cubicBezTo>
                <a:cubicBezTo>
                  <a:pt x="64102" y="11567"/>
                  <a:pt x="63953" y="11417"/>
                  <a:pt x="63776" y="11404"/>
                </a:cubicBezTo>
                <a:lnTo>
                  <a:pt x="63762" y="11404"/>
                </a:lnTo>
                <a:cubicBezTo>
                  <a:pt x="63755" y="11403"/>
                  <a:pt x="63747" y="11403"/>
                  <a:pt x="63740" y="11403"/>
                </a:cubicBezTo>
                <a:close/>
                <a:moveTo>
                  <a:pt x="7681" y="11445"/>
                </a:moveTo>
                <a:cubicBezTo>
                  <a:pt x="7490" y="11445"/>
                  <a:pt x="7341" y="11594"/>
                  <a:pt x="7341" y="11784"/>
                </a:cubicBezTo>
                <a:cubicBezTo>
                  <a:pt x="7341" y="11975"/>
                  <a:pt x="7490" y="12111"/>
                  <a:pt x="7681" y="12111"/>
                </a:cubicBezTo>
                <a:cubicBezTo>
                  <a:pt x="7857" y="12111"/>
                  <a:pt x="8007" y="11961"/>
                  <a:pt x="8007" y="11784"/>
                </a:cubicBezTo>
                <a:cubicBezTo>
                  <a:pt x="8007" y="11608"/>
                  <a:pt x="7857" y="11458"/>
                  <a:pt x="7681" y="11445"/>
                </a:cubicBezTo>
                <a:close/>
                <a:moveTo>
                  <a:pt x="19451" y="11404"/>
                </a:moveTo>
                <a:cubicBezTo>
                  <a:pt x="19248" y="11404"/>
                  <a:pt x="19085" y="11553"/>
                  <a:pt x="19085" y="11757"/>
                </a:cubicBezTo>
                <a:cubicBezTo>
                  <a:pt x="19085" y="11948"/>
                  <a:pt x="19234" y="12097"/>
                  <a:pt x="19424" y="12111"/>
                </a:cubicBezTo>
                <a:cubicBezTo>
                  <a:pt x="19628" y="12111"/>
                  <a:pt x="19791" y="11961"/>
                  <a:pt x="19791" y="11757"/>
                </a:cubicBezTo>
                <a:cubicBezTo>
                  <a:pt x="19791" y="11567"/>
                  <a:pt x="19642" y="11417"/>
                  <a:pt x="19451" y="11404"/>
                </a:cubicBezTo>
                <a:close/>
                <a:moveTo>
                  <a:pt x="40224" y="11430"/>
                </a:moveTo>
                <a:cubicBezTo>
                  <a:pt x="40044" y="11430"/>
                  <a:pt x="39894" y="11576"/>
                  <a:pt x="39894" y="11771"/>
                </a:cubicBezTo>
                <a:cubicBezTo>
                  <a:pt x="39881" y="11961"/>
                  <a:pt x="40044" y="12124"/>
                  <a:pt x="40234" y="12124"/>
                </a:cubicBezTo>
                <a:cubicBezTo>
                  <a:pt x="40424" y="12124"/>
                  <a:pt x="40587" y="11975"/>
                  <a:pt x="40587" y="11784"/>
                </a:cubicBezTo>
                <a:cubicBezTo>
                  <a:pt x="40587" y="11594"/>
                  <a:pt x="40438" y="11445"/>
                  <a:pt x="40248" y="11445"/>
                </a:cubicBezTo>
                <a:lnTo>
                  <a:pt x="40248" y="11431"/>
                </a:lnTo>
                <a:cubicBezTo>
                  <a:pt x="40240" y="11431"/>
                  <a:pt x="40232" y="11430"/>
                  <a:pt x="40224" y="11430"/>
                </a:cubicBezTo>
                <a:close/>
                <a:moveTo>
                  <a:pt x="4939" y="11580"/>
                </a:moveTo>
                <a:cubicBezTo>
                  <a:pt x="4799" y="11580"/>
                  <a:pt x="4677" y="11698"/>
                  <a:pt x="4677" y="11852"/>
                </a:cubicBezTo>
                <a:cubicBezTo>
                  <a:pt x="4677" y="11988"/>
                  <a:pt x="4785" y="12124"/>
                  <a:pt x="4935" y="12124"/>
                </a:cubicBezTo>
                <a:cubicBezTo>
                  <a:pt x="4943" y="12125"/>
                  <a:pt x="4950" y="12125"/>
                  <a:pt x="4958" y="12125"/>
                </a:cubicBezTo>
                <a:cubicBezTo>
                  <a:pt x="5098" y="12125"/>
                  <a:pt x="5220" y="12008"/>
                  <a:pt x="5220" y="11866"/>
                </a:cubicBezTo>
                <a:cubicBezTo>
                  <a:pt x="5234" y="11717"/>
                  <a:pt x="5112" y="11581"/>
                  <a:pt x="4962" y="11581"/>
                </a:cubicBezTo>
                <a:cubicBezTo>
                  <a:pt x="4955" y="11580"/>
                  <a:pt x="4947" y="11580"/>
                  <a:pt x="4939" y="11580"/>
                </a:cubicBezTo>
                <a:close/>
                <a:moveTo>
                  <a:pt x="52019" y="11445"/>
                </a:moveTo>
                <a:cubicBezTo>
                  <a:pt x="51828" y="11445"/>
                  <a:pt x="51665" y="11594"/>
                  <a:pt x="51665" y="11784"/>
                </a:cubicBezTo>
                <a:cubicBezTo>
                  <a:pt x="51665" y="11975"/>
                  <a:pt x="51815" y="12138"/>
                  <a:pt x="52005" y="12138"/>
                </a:cubicBezTo>
                <a:cubicBezTo>
                  <a:pt x="52195" y="12138"/>
                  <a:pt x="52358" y="11988"/>
                  <a:pt x="52358" y="11798"/>
                </a:cubicBezTo>
                <a:cubicBezTo>
                  <a:pt x="52372" y="11608"/>
                  <a:pt x="52209" y="11445"/>
                  <a:pt x="52019" y="11445"/>
                </a:cubicBezTo>
                <a:close/>
                <a:moveTo>
                  <a:pt x="84570" y="11444"/>
                </a:moveTo>
                <a:cubicBezTo>
                  <a:pt x="84562" y="11444"/>
                  <a:pt x="84553" y="11444"/>
                  <a:pt x="84545" y="11445"/>
                </a:cubicBezTo>
                <a:cubicBezTo>
                  <a:pt x="84355" y="11445"/>
                  <a:pt x="84205" y="11608"/>
                  <a:pt x="84205" y="11798"/>
                </a:cubicBezTo>
                <a:cubicBezTo>
                  <a:pt x="84205" y="11988"/>
                  <a:pt x="84368" y="12138"/>
                  <a:pt x="84572" y="12138"/>
                </a:cubicBezTo>
                <a:cubicBezTo>
                  <a:pt x="84762" y="12138"/>
                  <a:pt x="84912" y="11975"/>
                  <a:pt x="84912" y="11784"/>
                </a:cubicBezTo>
                <a:cubicBezTo>
                  <a:pt x="84912" y="11589"/>
                  <a:pt x="84762" y="11444"/>
                  <a:pt x="84570" y="11444"/>
                </a:cubicBezTo>
                <a:close/>
                <a:moveTo>
                  <a:pt x="111661" y="11730"/>
                </a:moveTo>
                <a:cubicBezTo>
                  <a:pt x="111553" y="11730"/>
                  <a:pt x="111457" y="11812"/>
                  <a:pt x="111444" y="11934"/>
                </a:cubicBezTo>
                <a:cubicBezTo>
                  <a:pt x="111444" y="12043"/>
                  <a:pt x="111539" y="12138"/>
                  <a:pt x="111648" y="12138"/>
                </a:cubicBezTo>
                <a:cubicBezTo>
                  <a:pt x="111757" y="12138"/>
                  <a:pt x="111852" y="12056"/>
                  <a:pt x="111865" y="11948"/>
                </a:cubicBezTo>
                <a:lnTo>
                  <a:pt x="111865" y="11934"/>
                </a:lnTo>
                <a:cubicBezTo>
                  <a:pt x="111865" y="11825"/>
                  <a:pt x="111770" y="11730"/>
                  <a:pt x="111661" y="11730"/>
                </a:cubicBezTo>
                <a:close/>
                <a:moveTo>
                  <a:pt x="105368" y="11485"/>
                </a:moveTo>
                <a:cubicBezTo>
                  <a:pt x="105178" y="11485"/>
                  <a:pt x="105028" y="11635"/>
                  <a:pt x="105028" y="11825"/>
                </a:cubicBezTo>
                <a:cubicBezTo>
                  <a:pt x="105028" y="12002"/>
                  <a:pt x="105178" y="12151"/>
                  <a:pt x="105355" y="12151"/>
                </a:cubicBezTo>
                <a:cubicBezTo>
                  <a:pt x="105531" y="12151"/>
                  <a:pt x="105681" y="12002"/>
                  <a:pt x="105681" y="11825"/>
                </a:cubicBezTo>
                <a:cubicBezTo>
                  <a:pt x="105681" y="11649"/>
                  <a:pt x="105545" y="11499"/>
                  <a:pt x="105368" y="11485"/>
                </a:cubicBezTo>
                <a:close/>
                <a:moveTo>
                  <a:pt x="93611" y="11472"/>
                </a:moveTo>
                <a:cubicBezTo>
                  <a:pt x="93421" y="11472"/>
                  <a:pt x="93271" y="11621"/>
                  <a:pt x="93271" y="11812"/>
                </a:cubicBezTo>
                <a:cubicBezTo>
                  <a:pt x="93271" y="11995"/>
                  <a:pt x="93422" y="12152"/>
                  <a:pt x="93602" y="12152"/>
                </a:cubicBezTo>
                <a:cubicBezTo>
                  <a:pt x="93610" y="12152"/>
                  <a:pt x="93617" y="12152"/>
                  <a:pt x="93624" y="12151"/>
                </a:cubicBezTo>
                <a:cubicBezTo>
                  <a:pt x="93815" y="12151"/>
                  <a:pt x="93951" y="11988"/>
                  <a:pt x="93951" y="11812"/>
                </a:cubicBezTo>
                <a:cubicBezTo>
                  <a:pt x="93951" y="11621"/>
                  <a:pt x="93801" y="11472"/>
                  <a:pt x="93611" y="11472"/>
                </a:cubicBezTo>
                <a:close/>
                <a:moveTo>
                  <a:pt x="28477" y="11472"/>
                </a:moveTo>
                <a:cubicBezTo>
                  <a:pt x="28286" y="11472"/>
                  <a:pt x="28123" y="11635"/>
                  <a:pt x="28137" y="11825"/>
                </a:cubicBezTo>
                <a:cubicBezTo>
                  <a:pt x="28137" y="12016"/>
                  <a:pt x="28300" y="12165"/>
                  <a:pt x="28490" y="12165"/>
                </a:cubicBezTo>
                <a:cubicBezTo>
                  <a:pt x="28667" y="12165"/>
                  <a:pt x="28817" y="12002"/>
                  <a:pt x="28817" y="11812"/>
                </a:cubicBezTo>
                <a:cubicBezTo>
                  <a:pt x="28817" y="11621"/>
                  <a:pt x="28667" y="11472"/>
                  <a:pt x="28477" y="11472"/>
                </a:cubicBezTo>
                <a:close/>
                <a:moveTo>
                  <a:pt x="61034" y="11471"/>
                </a:moveTo>
                <a:cubicBezTo>
                  <a:pt x="60841" y="11471"/>
                  <a:pt x="60690" y="11629"/>
                  <a:pt x="60690" y="11812"/>
                </a:cubicBezTo>
                <a:cubicBezTo>
                  <a:pt x="60690" y="12002"/>
                  <a:pt x="60840" y="12165"/>
                  <a:pt x="61030" y="12165"/>
                </a:cubicBezTo>
                <a:cubicBezTo>
                  <a:pt x="61221" y="12165"/>
                  <a:pt x="61370" y="12029"/>
                  <a:pt x="61384" y="11839"/>
                </a:cubicBezTo>
                <a:cubicBezTo>
                  <a:pt x="61397" y="11649"/>
                  <a:pt x="61248" y="11485"/>
                  <a:pt x="61057" y="11472"/>
                </a:cubicBezTo>
                <a:cubicBezTo>
                  <a:pt x="61049" y="11471"/>
                  <a:pt x="61042" y="11471"/>
                  <a:pt x="61034" y="11471"/>
                </a:cubicBezTo>
                <a:close/>
                <a:moveTo>
                  <a:pt x="72815" y="11472"/>
                </a:moveTo>
                <a:cubicBezTo>
                  <a:pt x="72624" y="11472"/>
                  <a:pt x="72475" y="11621"/>
                  <a:pt x="72475" y="11798"/>
                </a:cubicBezTo>
                <a:cubicBezTo>
                  <a:pt x="72461" y="12002"/>
                  <a:pt x="72611" y="12165"/>
                  <a:pt x="72815" y="12165"/>
                </a:cubicBezTo>
                <a:cubicBezTo>
                  <a:pt x="72822" y="12166"/>
                  <a:pt x="72830" y="12166"/>
                  <a:pt x="72837" y="12166"/>
                </a:cubicBezTo>
                <a:cubicBezTo>
                  <a:pt x="73017" y="12166"/>
                  <a:pt x="73168" y="12008"/>
                  <a:pt x="73168" y="11825"/>
                </a:cubicBezTo>
                <a:cubicBezTo>
                  <a:pt x="73168" y="11635"/>
                  <a:pt x="73019" y="11472"/>
                  <a:pt x="72815" y="11472"/>
                </a:cubicBezTo>
                <a:close/>
                <a:moveTo>
                  <a:pt x="16706" y="11499"/>
                </a:moveTo>
                <a:cubicBezTo>
                  <a:pt x="16529" y="11499"/>
                  <a:pt x="16366" y="11662"/>
                  <a:pt x="16366" y="11839"/>
                </a:cubicBezTo>
                <a:cubicBezTo>
                  <a:pt x="16366" y="12029"/>
                  <a:pt x="16529" y="12179"/>
                  <a:pt x="16706" y="12179"/>
                </a:cubicBezTo>
                <a:cubicBezTo>
                  <a:pt x="16910" y="12179"/>
                  <a:pt x="17059" y="12029"/>
                  <a:pt x="17046" y="11839"/>
                </a:cubicBezTo>
                <a:cubicBezTo>
                  <a:pt x="17046" y="11649"/>
                  <a:pt x="16896" y="11513"/>
                  <a:pt x="16719" y="11499"/>
                </a:cubicBezTo>
                <a:close/>
                <a:moveTo>
                  <a:pt x="81826" y="11499"/>
                </a:moveTo>
                <a:cubicBezTo>
                  <a:pt x="81636" y="11499"/>
                  <a:pt x="81487" y="11662"/>
                  <a:pt x="81487" y="11839"/>
                </a:cubicBezTo>
                <a:cubicBezTo>
                  <a:pt x="81487" y="12029"/>
                  <a:pt x="81636" y="12179"/>
                  <a:pt x="81826" y="12179"/>
                </a:cubicBezTo>
                <a:cubicBezTo>
                  <a:pt x="81834" y="12179"/>
                  <a:pt x="81842" y="12180"/>
                  <a:pt x="81850" y="12180"/>
                </a:cubicBezTo>
                <a:cubicBezTo>
                  <a:pt x="82030" y="12180"/>
                  <a:pt x="82180" y="12035"/>
                  <a:pt x="82180" y="11852"/>
                </a:cubicBezTo>
                <a:lnTo>
                  <a:pt x="82166" y="11839"/>
                </a:lnTo>
                <a:cubicBezTo>
                  <a:pt x="82166" y="11662"/>
                  <a:pt x="82017" y="11499"/>
                  <a:pt x="81826" y="11499"/>
                </a:cubicBezTo>
                <a:close/>
                <a:moveTo>
                  <a:pt x="49273" y="11499"/>
                </a:moveTo>
                <a:cubicBezTo>
                  <a:pt x="49069" y="11499"/>
                  <a:pt x="48906" y="11649"/>
                  <a:pt x="48920" y="11839"/>
                </a:cubicBezTo>
                <a:cubicBezTo>
                  <a:pt x="48906" y="12029"/>
                  <a:pt x="49055" y="12192"/>
                  <a:pt x="49246" y="12192"/>
                </a:cubicBezTo>
                <a:cubicBezTo>
                  <a:pt x="49253" y="12193"/>
                  <a:pt x="49261" y="12193"/>
                  <a:pt x="49268" y="12193"/>
                </a:cubicBezTo>
                <a:cubicBezTo>
                  <a:pt x="49449" y="12193"/>
                  <a:pt x="49599" y="12035"/>
                  <a:pt x="49599" y="11852"/>
                </a:cubicBezTo>
                <a:cubicBezTo>
                  <a:pt x="49599" y="11676"/>
                  <a:pt x="49463" y="11513"/>
                  <a:pt x="49273" y="11513"/>
                </a:cubicBezTo>
                <a:lnTo>
                  <a:pt x="49273" y="11499"/>
                </a:lnTo>
                <a:close/>
                <a:moveTo>
                  <a:pt x="25745" y="11540"/>
                </a:moveTo>
                <a:cubicBezTo>
                  <a:pt x="25554" y="11540"/>
                  <a:pt x="25405" y="11689"/>
                  <a:pt x="25405" y="11880"/>
                </a:cubicBezTo>
                <a:cubicBezTo>
                  <a:pt x="25405" y="12070"/>
                  <a:pt x="25554" y="12219"/>
                  <a:pt x="25745" y="12219"/>
                </a:cubicBezTo>
                <a:cubicBezTo>
                  <a:pt x="25921" y="12219"/>
                  <a:pt x="26085" y="12070"/>
                  <a:pt x="26085" y="11880"/>
                </a:cubicBezTo>
                <a:cubicBezTo>
                  <a:pt x="26085" y="11689"/>
                  <a:pt x="25921" y="11540"/>
                  <a:pt x="25745" y="11540"/>
                </a:cubicBezTo>
                <a:close/>
                <a:moveTo>
                  <a:pt x="37507" y="11539"/>
                </a:moveTo>
                <a:cubicBezTo>
                  <a:pt x="37326" y="11539"/>
                  <a:pt x="37176" y="11697"/>
                  <a:pt x="37176" y="11880"/>
                </a:cubicBezTo>
                <a:cubicBezTo>
                  <a:pt x="37176" y="12056"/>
                  <a:pt x="37325" y="12206"/>
                  <a:pt x="37502" y="12219"/>
                </a:cubicBezTo>
                <a:cubicBezTo>
                  <a:pt x="37692" y="12219"/>
                  <a:pt x="37855" y="12070"/>
                  <a:pt x="37855" y="11880"/>
                </a:cubicBezTo>
                <a:cubicBezTo>
                  <a:pt x="37855" y="11703"/>
                  <a:pt x="37719" y="11553"/>
                  <a:pt x="37529" y="11540"/>
                </a:cubicBezTo>
                <a:cubicBezTo>
                  <a:pt x="37522" y="11539"/>
                  <a:pt x="37514" y="11539"/>
                  <a:pt x="37507" y="11539"/>
                </a:cubicBezTo>
                <a:close/>
                <a:moveTo>
                  <a:pt x="58303" y="11539"/>
                </a:moveTo>
                <a:cubicBezTo>
                  <a:pt x="58123" y="11539"/>
                  <a:pt x="57972" y="11697"/>
                  <a:pt x="57972" y="11880"/>
                </a:cubicBezTo>
                <a:cubicBezTo>
                  <a:pt x="57972" y="12056"/>
                  <a:pt x="58121" y="12206"/>
                  <a:pt x="58298" y="12219"/>
                </a:cubicBezTo>
                <a:cubicBezTo>
                  <a:pt x="58488" y="12219"/>
                  <a:pt x="58652" y="12070"/>
                  <a:pt x="58652" y="11880"/>
                </a:cubicBezTo>
                <a:cubicBezTo>
                  <a:pt x="58652" y="11689"/>
                  <a:pt x="58502" y="11540"/>
                  <a:pt x="58325" y="11540"/>
                </a:cubicBezTo>
                <a:cubicBezTo>
                  <a:pt x="58318" y="11539"/>
                  <a:pt x="58311" y="11539"/>
                  <a:pt x="58303" y="11539"/>
                </a:cubicBezTo>
                <a:close/>
                <a:moveTo>
                  <a:pt x="102636" y="11540"/>
                </a:moveTo>
                <a:cubicBezTo>
                  <a:pt x="102446" y="11540"/>
                  <a:pt x="102296" y="11689"/>
                  <a:pt x="102296" y="11880"/>
                </a:cubicBezTo>
                <a:cubicBezTo>
                  <a:pt x="102296" y="12070"/>
                  <a:pt x="102446" y="12219"/>
                  <a:pt x="102636" y="12219"/>
                </a:cubicBezTo>
                <a:cubicBezTo>
                  <a:pt x="102813" y="12219"/>
                  <a:pt x="102976" y="12070"/>
                  <a:pt x="102976" y="11880"/>
                </a:cubicBezTo>
                <a:cubicBezTo>
                  <a:pt x="102976" y="11689"/>
                  <a:pt x="102813" y="11540"/>
                  <a:pt x="102636" y="11540"/>
                </a:cubicBezTo>
                <a:close/>
                <a:moveTo>
                  <a:pt x="70069" y="11553"/>
                </a:moveTo>
                <a:cubicBezTo>
                  <a:pt x="69879" y="11553"/>
                  <a:pt x="69716" y="11703"/>
                  <a:pt x="69716" y="11893"/>
                </a:cubicBezTo>
                <a:cubicBezTo>
                  <a:pt x="69716" y="12084"/>
                  <a:pt x="69879" y="12233"/>
                  <a:pt x="70055" y="12233"/>
                </a:cubicBezTo>
                <a:cubicBezTo>
                  <a:pt x="70246" y="12233"/>
                  <a:pt x="70395" y="12084"/>
                  <a:pt x="70395" y="11893"/>
                </a:cubicBezTo>
                <a:cubicBezTo>
                  <a:pt x="70395" y="11703"/>
                  <a:pt x="70259" y="11553"/>
                  <a:pt x="70069" y="11553"/>
                </a:cubicBezTo>
                <a:close/>
                <a:moveTo>
                  <a:pt x="46541" y="11567"/>
                </a:moveTo>
                <a:cubicBezTo>
                  <a:pt x="46351" y="11567"/>
                  <a:pt x="46201" y="11717"/>
                  <a:pt x="46201" y="11907"/>
                </a:cubicBezTo>
                <a:cubicBezTo>
                  <a:pt x="46201" y="12084"/>
                  <a:pt x="46351" y="12233"/>
                  <a:pt x="46527" y="12247"/>
                </a:cubicBezTo>
                <a:cubicBezTo>
                  <a:pt x="46718" y="12247"/>
                  <a:pt x="46881" y="12097"/>
                  <a:pt x="46881" y="11907"/>
                </a:cubicBezTo>
                <a:cubicBezTo>
                  <a:pt x="46881" y="11717"/>
                  <a:pt x="46731" y="11567"/>
                  <a:pt x="46541" y="11567"/>
                </a:cubicBezTo>
                <a:close/>
                <a:moveTo>
                  <a:pt x="13974" y="11567"/>
                </a:moveTo>
                <a:cubicBezTo>
                  <a:pt x="13784" y="11567"/>
                  <a:pt x="13634" y="11717"/>
                  <a:pt x="13634" y="11907"/>
                </a:cubicBezTo>
                <a:cubicBezTo>
                  <a:pt x="13634" y="12097"/>
                  <a:pt x="13784" y="12260"/>
                  <a:pt x="13974" y="12260"/>
                </a:cubicBezTo>
                <a:cubicBezTo>
                  <a:pt x="14164" y="12260"/>
                  <a:pt x="14314" y="12111"/>
                  <a:pt x="14314" y="11920"/>
                </a:cubicBezTo>
                <a:cubicBezTo>
                  <a:pt x="14314" y="11730"/>
                  <a:pt x="14164" y="11567"/>
                  <a:pt x="13974" y="11567"/>
                </a:cubicBezTo>
                <a:close/>
                <a:moveTo>
                  <a:pt x="79108" y="11567"/>
                </a:moveTo>
                <a:lnTo>
                  <a:pt x="79108" y="11581"/>
                </a:lnTo>
                <a:cubicBezTo>
                  <a:pt x="78931" y="11581"/>
                  <a:pt x="78768" y="11744"/>
                  <a:pt x="78768" y="11920"/>
                </a:cubicBezTo>
                <a:cubicBezTo>
                  <a:pt x="78768" y="12111"/>
                  <a:pt x="78931" y="12260"/>
                  <a:pt x="79108" y="12260"/>
                </a:cubicBezTo>
                <a:cubicBezTo>
                  <a:pt x="79298" y="12260"/>
                  <a:pt x="79448" y="12111"/>
                  <a:pt x="79448" y="11920"/>
                </a:cubicBezTo>
                <a:cubicBezTo>
                  <a:pt x="79461" y="11730"/>
                  <a:pt x="79312" y="11567"/>
                  <a:pt x="79108" y="11567"/>
                </a:cubicBezTo>
                <a:close/>
                <a:moveTo>
                  <a:pt x="90852" y="11567"/>
                </a:moveTo>
                <a:lnTo>
                  <a:pt x="90852" y="11581"/>
                </a:lnTo>
                <a:cubicBezTo>
                  <a:pt x="90661" y="11581"/>
                  <a:pt x="90512" y="11744"/>
                  <a:pt x="90512" y="11920"/>
                </a:cubicBezTo>
                <a:cubicBezTo>
                  <a:pt x="90512" y="12111"/>
                  <a:pt x="90661" y="12260"/>
                  <a:pt x="90852" y="12260"/>
                </a:cubicBezTo>
                <a:cubicBezTo>
                  <a:pt x="91042" y="12260"/>
                  <a:pt x="91191" y="12111"/>
                  <a:pt x="91191" y="11920"/>
                </a:cubicBezTo>
                <a:cubicBezTo>
                  <a:pt x="91191" y="11730"/>
                  <a:pt x="91042" y="11567"/>
                  <a:pt x="90852" y="11567"/>
                </a:cubicBezTo>
                <a:close/>
                <a:moveTo>
                  <a:pt x="108920" y="11743"/>
                </a:moveTo>
                <a:cubicBezTo>
                  <a:pt x="108783" y="11743"/>
                  <a:pt x="108684" y="11859"/>
                  <a:pt x="108671" y="11988"/>
                </a:cubicBezTo>
                <a:cubicBezTo>
                  <a:pt x="108671" y="12138"/>
                  <a:pt x="108780" y="12260"/>
                  <a:pt x="108916" y="12260"/>
                </a:cubicBezTo>
                <a:cubicBezTo>
                  <a:pt x="108923" y="12261"/>
                  <a:pt x="108931" y="12261"/>
                  <a:pt x="108938" y="12261"/>
                </a:cubicBezTo>
                <a:cubicBezTo>
                  <a:pt x="109077" y="12261"/>
                  <a:pt x="109188" y="12145"/>
                  <a:pt x="109201" y="12016"/>
                </a:cubicBezTo>
                <a:cubicBezTo>
                  <a:pt x="109201" y="11866"/>
                  <a:pt x="109092" y="11744"/>
                  <a:pt x="108943" y="11744"/>
                </a:cubicBezTo>
                <a:cubicBezTo>
                  <a:pt x="108935" y="11743"/>
                  <a:pt x="108928" y="11743"/>
                  <a:pt x="108920" y="11743"/>
                </a:cubicBezTo>
                <a:close/>
                <a:moveTo>
                  <a:pt x="99904" y="11608"/>
                </a:moveTo>
                <a:cubicBezTo>
                  <a:pt x="99714" y="11608"/>
                  <a:pt x="99564" y="11757"/>
                  <a:pt x="99564" y="11948"/>
                </a:cubicBezTo>
                <a:cubicBezTo>
                  <a:pt x="99564" y="12130"/>
                  <a:pt x="99714" y="12275"/>
                  <a:pt x="99894" y="12275"/>
                </a:cubicBezTo>
                <a:cubicBezTo>
                  <a:pt x="99902" y="12275"/>
                  <a:pt x="99910" y="12274"/>
                  <a:pt x="99918" y="12274"/>
                </a:cubicBezTo>
                <a:cubicBezTo>
                  <a:pt x="100094" y="12260"/>
                  <a:pt x="100244" y="12124"/>
                  <a:pt x="100244" y="11948"/>
                </a:cubicBezTo>
                <a:cubicBezTo>
                  <a:pt x="100244" y="11757"/>
                  <a:pt x="100094" y="11608"/>
                  <a:pt x="99904" y="11608"/>
                </a:cubicBezTo>
                <a:close/>
                <a:moveTo>
                  <a:pt x="23026" y="11608"/>
                </a:moveTo>
                <a:lnTo>
                  <a:pt x="23013" y="11621"/>
                </a:lnTo>
                <a:cubicBezTo>
                  <a:pt x="23005" y="11621"/>
                  <a:pt x="22996" y="11620"/>
                  <a:pt x="22988" y="11620"/>
                </a:cubicBezTo>
                <a:cubicBezTo>
                  <a:pt x="22821" y="11620"/>
                  <a:pt x="22672" y="11752"/>
                  <a:pt x="22659" y="11934"/>
                </a:cubicBezTo>
                <a:cubicBezTo>
                  <a:pt x="22646" y="12124"/>
                  <a:pt x="22782" y="12274"/>
                  <a:pt x="22972" y="12287"/>
                </a:cubicBezTo>
                <a:cubicBezTo>
                  <a:pt x="22981" y="12288"/>
                  <a:pt x="22989" y="12288"/>
                  <a:pt x="22998" y="12288"/>
                </a:cubicBezTo>
                <a:cubicBezTo>
                  <a:pt x="23177" y="12288"/>
                  <a:pt x="23325" y="12156"/>
                  <a:pt x="23325" y="11975"/>
                </a:cubicBezTo>
                <a:cubicBezTo>
                  <a:pt x="23352" y="11784"/>
                  <a:pt x="23217" y="11621"/>
                  <a:pt x="23026" y="11608"/>
                </a:cubicBezTo>
                <a:close/>
                <a:moveTo>
                  <a:pt x="67364" y="11608"/>
                </a:moveTo>
                <a:lnTo>
                  <a:pt x="67364" y="11621"/>
                </a:lnTo>
                <a:cubicBezTo>
                  <a:pt x="67355" y="11621"/>
                  <a:pt x="67347" y="11620"/>
                  <a:pt x="67338" y="11620"/>
                </a:cubicBezTo>
                <a:cubicBezTo>
                  <a:pt x="67159" y="11620"/>
                  <a:pt x="67010" y="11752"/>
                  <a:pt x="66997" y="11934"/>
                </a:cubicBezTo>
                <a:cubicBezTo>
                  <a:pt x="66997" y="12111"/>
                  <a:pt x="67133" y="12274"/>
                  <a:pt x="67323" y="12287"/>
                </a:cubicBezTo>
                <a:cubicBezTo>
                  <a:pt x="67332" y="12288"/>
                  <a:pt x="67340" y="12288"/>
                  <a:pt x="67348" y="12288"/>
                </a:cubicBezTo>
                <a:cubicBezTo>
                  <a:pt x="67515" y="12288"/>
                  <a:pt x="67664" y="12156"/>
                  <a:pt x="67677" y="11975"/>
                </a:cubicBezTo>
                <a:cubicBezTo>
                  <a:pt x="67690" y="11784"/>
                  <a:pt x="67554" y="11621"/>
                  <a:pt x="67364" y="11608"/>
                </a:cubicBezTo>
                <a:close/>
                <a:moveTo>
                  <a:pt x="34770" y="11608"/>
                </a:moveTo>
                <a:lnTo>
                  <a:pt x="34770" y="11621"/>
                </a:lnTo>
                <a:cubicBezTo>
                  <a:pt x="34580" y="11621"/>
                  <a:pt x="34430" y="11771"/>
                  <a:pt x="34430" y="11961"/>
                </a:cubicBezTo>
                <a:cubicBezTo>
                  <a:pt x="34430" y="12138"/>
                  <a:pt x="34580" y="12301"/>
                  <a:pt x="34770" y="12301"/>
                </a:cubicBezTo>
                <a:cubicBezTo>
                  <a:pt x="34960" y="12301"/>
                  <a:pt x="35110" y="12138"/>
                  <a:pt x="35110" y="11961"/>
                </a:cubicBezTo>
                <a:cubicBezTo>
                  <a:pt x="35123" y="11757"/>
                  <a:pt x="34960" y="11608"/>
                  <a:pt x="34770" y="11608"/>
                </a:cubicBezTo>
                <a:close/>
                <a:moveTo>
                  <a:pt x="88133" y="11635"/>
                </a:moveTo>
                <a:cubicBezTo>
                  <a:pt x="87956" y="11635"/>
                  <a:pt x="87793" y="11784"/>
                  <a:pt x="87793" y="11975"/>
                </a:cubicBezTo>
                <a:cubicBezTo>
                  <a:pt x="87807" y="12165"/>
                  <a:pt x="87956" y="12301"/>
                  <a:pt x="88133" y="12301"/>
                </a:cubicBezTo>
                <a:cubicBezTo>
                  <a:pt x="88323" y="12301"/>
                  <a:pt x="88473" y="12151"/>
                  <a:pt x="88473" y="11961"/>
                </a:cubicBezTo>
                <a:cubicBezTo>
                  <a:pt x="88473" y="11784"/>
                  <a:pt x="88323" y="11635"/>
                  <a:pt x="88133" y="11635"/>
                </a:cubicBezTo>
                <a:close/>
                <a:moveTo>
                  <a:pt x="43782" y="11635"/>
                </a:moveTo>
                <a:cubicBezTo>
                  <a:pt x="43591" y="11649"/>
                  <a:pt x="43455" y="11798"/>
                  <a:pt x="43455" y="11975"/>
                </a:cubicBezTo>
                <a:cubicBezTo>
                  <a:pt x="43455" y="12165"/>
                  <a:pt x="43605" y="12315"/>
                  <a:pt x="43795" y="12315"/>
                </a:cubicBezTo>
                <a:cubicBezTo>
                  <a:pt x="43986" y="12315"/>
                  <a:pt x="44135" y="12165"/>
                  <a:pt x="44135" y="11975"/>
                </a:cubicBezTo>
                <a:cubicBezTo>
                  <a:pt x="44135" y="11784"/>
                  <a:pt x="43972" y="11635"/>
                  <a:pt x="43782" y="11635"/>
                </a:cubicBezTo>
                <a:close/>
                <a:moveTo>
                  <a:pt x="55566" y="11635"/>
                </a:moveTo>
                <a:cubicBezTo>
                  <a:pt x="55389" y="11635"/>
                  <a:pt x="55226" y="11784"/>
                  <a:pt x="55226" y="11975"/>
                </a:cubicBezTo>
                <a:cubicBezTo>
                  <a:pt x="55226" y="12165"/>
                  <a:pt x="55389" y="12315"/>
                  <a:pt x="55566" y="12315"/>
                </a:cubicBezTo>
                <a:cubicBezTo>
                  <a:pt x="55756" y="12315"/>
                  <a:pt x="55906" y="12151"/>
                  <a:pt x="55906" y="11975"/>
                </a:cubicBezTo>
                <a:cubicBezTo>
                  <a:pt x="55906" y="11798"/>
                  <a:pt x="55756" y="11635"/>
                  <a:pt x="55566" y="11635"/>
                </a:cubicBezTo>
                <a:close/>
                <a:moveTo>
                  <a:pt x="11245" y="11648"/>
                </a:moveTo>
                <a:cubicBezTo>
                  <a:pt x="11077" y="11648"/>
                  <a:pt x="10929" y="11779"/>
                  <a:pt x="10916" y="11948"/>
                </a:cubicBezTo>
                <a:lnTo>
                  <a:pt x="10916" y="11961"/>
                </a:lnTo>
                <a:cubicBezTo>
                  <a:pt x="10902" y="12138"/>
                  <a:pt x="11038" y="12301"/>
                  <a:pt x="11228" y="12315"/>
                </a:cubicBezTo>
                <a:cubicBezTo>
                  <a:pt x="11236" y="12315"/>
                  <a:pt x="11244" y="12315"/>
                  <a:pt x="11252" y="12315"/>
                </a:cubicBezTo>
                <a:cubicBezTo>
                  <a:pt x="11431" y="12315"/>
                  <a:pt x="11569" y="12171"/>
                  <a:pt x="11582" y="12002"/>
                </a:cubicBezTo>
                <a:cubicBezTo>
                  <a:pt x="11595" y="11812"/>
                  <a:pt x="11459" y="11649"/>
                  <a:pt x="11269" y="11649"/>
                </a:cubicBezTo>
                <a:cubicBezTo>
                  <a:pt x="11261" y="11648"/>
                  <a:pt x="11253" y="11648"/>
                  <a:pt x="11245" y="11648"/>
                </a:cubicBezTo>
                <a:close/>
                <a:moveTo>
                  <a:pt x="64569" y="11675"/>
                </a:moveTo>
                <a:cubicBezTo>
                  <a:pt x="64402" y="11675"/>
                  <a:pt x="64265" y="11819"/>
                  <a:pt x="64252" y="11988"/>
                </a:cubicBezTo>
                <a:cubicBezTo>
                  <a:pt x="64252" y="12179"/>
                  <a:pt x="64401" y="12328"/>
                  <a:pt x="64591" y="12328"/>
                </a:cubicBezTo>
                <a:cubicBezTo>
                  <a:pt x="64782" y="12328"/>
                  <a:pt x="64931" y="12179"/>
                  <a:pt x="64931" y="12002"/>
                </a:cubicBezTo>
                <a:cubicBezTo>
                  <a:pt x="64931" y="11820"/>
                  <a:pt x="64794" y="11675"/>
                  <a:pt x="64615" y="11675"/>
                </a:cubicBezTo>
                <a:cubicBezTo>
                  <a:pt x="64607" y="11675"/>
                  <a:pt x="64599" y="11675"/>
                  <a:pt x="64591" y="11676"/>
                </a:cubicBezTo>
                <a:cubicBezTo>
                  <a:pt x="64584" y="11675"/>
                  <a:pt x="64576" y="11675"/>
                  <a:pt x="64569" y="11675"/>
                </a:cubicBezTo>
                <a:close/>
                <a:moveTo>
                  <a:pt x="76349" y="11662"/>
                </a:moveTo>
                <a:cubicBezTo>
                  <a:pt x="76172" y="11676"/>
                  <a:pt x="76036" y="11812"/>
                  <a:pt x="76036" y="11988"/>
                </a:cubicBezTo>
                <a:cubicBezTo>
                  <a:pt x="76022" y="12179"/>
                  <a:pt x="76172" y="12328"/>
                  <a:pt x="76349" y="12328"/>
                </a:cubicBezTo>
                <a:cubicBezTo>
                  <a:pt x="76539" y="12328"/>
                  <a:pt x="76688" y="12179"/>
                  <a:pt x="76688" y="11988"/>
                </a:cubicBezTo>
                <a:cubicBezTo>
                  <a:pt x="76688" y="11812"/>
                  <a:pt x="76539" y="11662"/>
                  <a:pt x="76349" y="11662"/>
                </a:cubicBezTo>
                <a:close/>
                <a:moveTo>
                  <a:pt x="97136" y="11675"/>
                </a:moveTo>
                <a:cubicBezTo>
                  <a:pt x="96969" y="11675"/>
                  <a:pt x="96832" y="11819"/>
                  <a:pt x="96819" y="11988"/>
                </a:cubicBezTo>
                <a:cubicBezTo>
                  <a:pt x="96819" y="12179"/>
                  <a:pt x="96968" y="12328"/>
                  <a:pt x="97158" y="12328"/>
                </a:cubicBezTo>
                <a:cubicBezTo>
                  <a:pt x="97349" y="12328"/>
                  <a:pt x="97485" y="12179"/>
                  <a:pt x="97485" y="11988"/>
                </a:cubicBezTo>
                <a:cubicBezTo>
                  <a:pt x="97485" y="11812"/>
                  <a:pt x="97335" y="11676"/>
                  <a:pt x="97158" y="11676"/>
                </a:cubicBezTo>
                <a:cubicBezTo>
                  <a:pt x="97151" y="11675"/>
                  <a:pt x="97143" y="11675"/>
                  <a:pt x="97136" y="11675"/>
                </a:cubicBezTo>
                <a:close/>
                <a:moveTo>
                  <a:pt x="112450" y="12016"/>
                </a:moveTo>
                <a:cubicBezTo>
                  <a:pt x="112409" y="12084"/>
                  <a:pt x="112327" y="12138"/>
                  <a:pt x="112341" y="12192"/>
                </a:cubicBezTo>
                <a:cubicBezTo>
                  <a:pt x="112341" y="12233"/>
                  <a:pt x="112423" y="12328"/>
                  <a:pt x="112477" y="12328"/>
                </a:cubicBezTo>
                <a:cubicBezTo>
                  <a:pt x="112531" y="12328"/>
                  <a:pt x="112613" y="12247"/>
                  <a:pt x="112626" y="12192"/>
                </a:cubicBezTo>
                <a:cubicBezTo>
                  <a:pt x="112626" y="12124"/>
                  <a:pt x="112558" y="12070"/>
                  <a:pt x="112518" y="12016"/>
                </a:cubicBezTo>
                <a:close/>
                <a:moveTo>
                  <a:pt x="32052" y="11662"/>
                </a:moveTo>
                <a:cubicBezTo>
                  <a:pt x="31875" y="11662"/>
                  <a:pt x="31712" y="11812"/>
                  <a:pt x="31712" y="11988"/>
                </a:cubicBezTo>
                <a:cubicBezTo>
                  <a:pt x="31712" y="12179"/>
                  <a:pt x="31861" y="12328"/>
                  <a:pt x="32052" y="12328"/>
                </a:cubicBezTo>
                <a:cubicBezTo>
                  <a:pt x="32059" y="12329"/>
                  <a:pt x="32066" y="12329"/>
                  <a:pt x="32074" y="12329"/>
                </a:cubicBezTo>
                <a:cubicBezTo>
                  <a:pt x="32242" y="12329"/>
                  <a:pt x="32391" y="12184"/>
                  <a:pt x="32391" y="12002"/>
                </a:cubicBezTo>
                <a:cubicBezTo>
                  <a:pt x="32391" y="11825"/>
                  <a:pt x="32242" y="11662"/>
                  <a:pt x="32052" y="11662"/>
                </a:cubicBezTo>
                <a:close/>
                <a:moveTo>
                  <a:pt x="8496" y="11717"/>
                </a:moveTo>
                <a:cubicBezTo>
                  <a:pt x="8319" y="11717"/>
                  <a:pt x="8170" y="11866"/>
                  <a:pt x="8184" y="12043"/>
                </a:cubicBezTo>
                <a:cubicBezTo>
                  <a:pt x="8184" y="12219"/>
                  <a:pt x="8319" y="12355"/>
                  <a:pt x="8510" y="12355"/>
                </a:cubicBezTo>
                <a:cubicBezTo>
                  <a:pt x="8673" y="12355"/>
                  <a:pt x="8822" y="12206"/>
                  <a:pt x="8822" y="12029"/>
                </a:cubicBezTo>
                <a:cubicBezTo>
                  <a:pt x="8822" y="11852"/>
                  <a:pt x="8673" y="11717"/>
                  <a:pt x="8496" y="11717"/>
                </a:cubicBezTo>
                <a:close/>
                <a:moveTo>
                  <a:pt x="52848" y="11703"/>
                </a:moveTo>
                <a:cubicBezTo>
                  <a:pt x="52671" y="11703"/>
                  <a:pt x="52521" y="11852"/>
                  <a:pt x="52508" y="12029"/>
                </a:cubicBezTo>
                <a:cubicBezTo>
                  <a:pt x="52508" y="12206"/>
                  <a:pt x="52657" y="12369"/>
                  <a:pt x="52834" y="12369"/>
                </a:cubicBezTo>
                <a:cubicBezTo>
                  <a:pt x="53024" y="12369"/>
                  <a:pt x="53174" y="12219"/>
                  <a:pt x="53174" y="12043"/>
                </a:cubicBezTo>
                <a:cubicBezTo>
                  <a:pt x="53174" y="11852"/>
                  <a:pt x="53038" y="11703"/>
                  <a:pt x="52848" y="11703"/>
                </a:cubicBezTo>
                <a:close/>
                <a:moveTo>
                  <a:pt x="85388" y="11703"/>
                </a:moveTo>
                <a:cubicBezTo>
                  <a:pt x="85197" y="11703"/>
                  <a:pt x="85048" y="11852"/>
                  <a:pt x="85048" y="12029"/>
                </a:cubicBezTo>
                <a:cubicBezTo>
                  <a:pt x="85048" y="12219"/>
                  <a:pt x="85197" y="12355"/>
                  <a:pt x="85374" y="12369"/>
                </a:cubicBezTo>
                <a:cubicBezTo>
                  <a:pt x="85564" y="12369"/>
                  <a:pt x="85714" y="12219"/>
                  <a:pt x="85714" y="12029"/>
                </a:cubicBezTo>
                <a:cubicBezTo>
                  <a:pt x="85714" y="11852"/>
                  <a:pt x="85564" y="11703"/>
                  <a:pt x="85388" y="11703"/>
                </a:cubicBezTo>
                <a:close/>
                <a:moveTo>
                  <a:pt x="106197" y="11757"/>
                </a:moveTo>
                <a:cubicBezTo>
                  <a:pt x="106021" y="11757"/>
                  <a:pt x="105885" y="11893"/>
                  <a:pt x="105885" y="12056"/>
                </a:cubicBezTo>
                <a:cubicBezTo>
                  <a:pt x="105871" y="12219"/>
                  <a:pt x="106007" y="12355"/>
                  <a:pt x="106170" y="12369"/>
                </a:cubicBezTo>
                <a:cubicBezTo>
                  <a:pt x="106333" y="12369"/>
                  <a:pt x="106469" y="12247"/>
                  <a:pt x="106483" y="12070"/>
                </a:cubicBezTo>
                <a:cubicBezTo>
                  <a:pt x="106483" y="11907"/>
                  <a:pt x="106360" y="11771"/>
                  <a:pt x="106197" y="11757"/>
                </a:cubicBezTo>
                <a:close/>
                <a:moveTo>
                  <a:pt x="3025" y="12001"/>
                </a:moveTo>
                <a:cubicBezTo>
                  <a:pt x="2927" y="12001"/>
                  <a:pt x="2856" y="12090"/>
                  <a:pt x="2869" y="12192"/>
                </a:cubicBezTo>
                <a:lnTo>
                  <a:pt x="2883" y="12192"/>
                </a:lnTo>
                <a:cubicBezTo>
                  <a:pt x="2883" y="12293"/>
                  <a:pt x="2953" y="12370"/>
                  <a:pt x="3049" y="12370"/>
                </a:cubicBezTo>
                <a:cubicBezTo>
                  <a:pt x="3057" y="12370"/>
                  <a:pt x="3065" y="12370"/>
                  <a:pt x="3073" y="12369"/>
                </a:cubicBezTo>
                <a:cubicBezTo>
                  <a:pt x="3168" y="12369"/>
                  <a:pt x="3250" y="12274"/>
                  <a:pt x="3236" y="12179"/>
                </a:cubicBezTo>
                <a:cubicBezTo>
                  <a:pt x="3236" y="12056"/>
                  <a:pt x="3168" y="12002"/>
                  <a:pt x="3046" y="12002"/>
                </a:cubicBezTo>
                <a:cubicBezTo>
                  <a:pt x="3039" y="12001"/>
                  <a:pt x="3032" y="12001"/>
                  <a:pt x="3025" y="12001"/>
                </a:cubicBezTo>
                <a:close/>
                <a:moveTo>
                  <a:pt x="20267" y="11703"/>
                </a:moveTo>
                <a:cubicBezTo>
                  <a:pt x="20077" y="11703"/>
                  <a:pt x="19927" y="11852"/>
                  <a:pt x="19927" y="12043"/>
                </a:cubicBezTo>
                <a:cubicBezTo>
                  <a:pt x="19927" y="12219"/>
                  <a:pt x="20077" y="12383"/>
                  <a:pt x="20267" y="12383"/>
                </a:cubicBezTo>
                <a:cubicBezTo>
                  <a:pt x="20457" y="12369"/>
                  <a:pt x="20593" y="12219"/>
                  <a:pt x="20593" y="12043"/>
                </a:cubicBezTo>
                <a:cubicBezTo>
                  <a:pt x="20593" y="11852"/>
                  <a:pt x="20457" y="11703"/>
                  <a:pt x="20267" y="11703"/>
                </a:cubicBezTo>
                <a:close/>
                <a:moveTo>
                  <a:pt x="41077" y="11730"/>
                </a:moveTo>
                <a:cubicBezTo>
                  <a:pt x="40901" y="11730"/>
                  <a:pt x="40752" y="11865"/>
                  <a:pt x="40737" y="12054"/>
                </a:cubicBezTo>
                <a:lnTo>
                  <a:pt x="40737" y="12054"/>
                </a:lnTo>
                <a:cubicBezTo>
                  <a:pt x="40737" y="12050"/>
                  <a:pt x="40737" y="12047"/>
                  <a:pt x="40737" y="12043"/>
                </a:cubicBezTo>
                <a:lnTo>
                  <a:pt x="40737" y="12056"/>
                </a:lnTo>
                <a:cubicBezTo>
                  <a:pt x="40737" y="12056"/>
                  <a:pt x="40737" y="12055"/>
                  <a:pt x="40737" y="12054"/>
                </a:cubicBezTo>
                <a:lnTo>
                  <a:pt x="40737" y="12054"/>
                </a:lnTo>
                <a:cubicBezTo>
                  <a:pt x="40742" y="12239"/>
                  <a:pt x="40877" y="12383"/>
                  <a:pt x="41063" y="12383"/>
                </a:cubicBezTo>
                <a:cubicBezTo>
                  <a:pt x="41071" y="12383"/>
                  <a:pt x="41078" y="12383"/>
                  <a:pt x="41086" y="12383"/>
                </a:cubicBezTo>
                <a:cubicBezTo>
                  <a:pt x="41252" y="12383"/>
                  <a:pt x="41390" y="12239"/>
                  <a:pt x="41403" y="12070"/>
                </a:cubicBezTo>
                <a:cubicBezTo>
                  <a:pt x="41403" y="11893"/>
                  <a:pt x="41253" y="11744"/>
                  <a:pt x="41077" y="11730"/>
                </a:cubicBezTo>
                <a:close/>
                <a:moveTo>
                  <a:pt x="5778" y="11852"/>
                </a:moveTo>
                <a:cubicBezTo>
                  <a:pt x="5628" y="11852"/>
                  <a:pt x="5506" y="11975"/>
                  <a:pt x="5506" y="12124"/>
                </a:cubicBezTo>
                <a:cubicBezTo>
                  <a:pt x="5506" y="12274"/>
                  <a:pt x="5628" y="12396"/>
                  <a:pt x="5778" y="12396"/>
                </a:cubicBezTo>
                <a:cubicBezTo>
                  <a:pt x="5927" y="12396"/>
                  <a:pt x="6050" y="12274"/>
                  <a:pt x="6050" y="12124"/>
                </a:cubicBezTo>
                <a:cubicBezTo>
                  <a:pt x="6050" y="11975"/>
                  <a:pt x="5927" y="11852"/>
                  <a:pt x="5778" y="11852"/>
                </a:cubicBezTo>
                <a:close/>
                <a:moveTo>
                  <a:pt x="29292" y="11730"/>
                </a:moveTo>
                <a:cubicBezTo>
                  <a:pt x="29116" y="11730"/>
                  <a:pt x="28966" y="11880"/>
                  <a:pt x="28966" y="12070"/>
                </a:cubicBezTo>
                <a:cubicBezTo>
                  <a:pt x="28966" y="12247"/>
                  <a:pt x="29116" y="12396"/>
                  <a:pt x="29306" y="12396"/>
                </a:cubicBezTo>
                <a:cubicBezTo>
                  <a:pt x="29496" y="12383"/>
                  <a:pt x="29632" y="12233"/>
                  <a:pt x="29632" y="12056"/>
                </a:cubicBezTo>
                <a:cubicBezTo>
                  <a:pt x="29632" y="11866"/>
                  <a:pt x="29483" y="11730"/>
                  <a:pt x="29292" y="11730"/>
                </a:cubicBezTo>
                <a:close/>
                <a:moveTo>
                  <a:pt x="61873" y="11730"/>
                </a:moveTo>
                <a:cubicBezTo>
                  <a:pt x="61696" y="11730"/>
                  <a:pt x="61547" y="11880"/>
                  <a:pt x="61533" y="12056"/>
                </a:cubicBezTo>
                <a:cubicBezTo>
                  <a:pt x="61533" y="12233"/>
                  <a:pt x="61669" y="12383"/>
                  <a:pt x="61859" y="12396"/>
                </a:cubicBezTo>
                <a:cubicBezTo>
                  <a:pt x="62036" y="12396"/>
                  <a:pt x="62186" y="12247"/>
                  <a:pt x="62199" y="12070"/>
                </a:cubicBezTo>
                <a:cubicBezTo>
                  <a:pt x="62199" y="11893"/>
                  <a:pt x="62050" y="11744"/>
                  <a:pt x="61873" y="11730"/>
                </a:cubicBezTo>
                <a:close/>
                <a:moveTo>
                  <a:pt x="73630" y="11730"/>
                </a:moveTo>
                <a:cubicBezTo>
                  <a:pt x="73454" y="11744"/>
                  <a:pt x="73318" y="11880"/>
                  <a:pt x="73318" y="12070"/>
                </a:cubicBezTo>
                <a:cubicBezTo>
                  <a:pt x="73304" y="12247"/>
                  <a:pt x="73454" y="12396"/>
                  <a:pt x="73630" y="12410"/>
                </a:cubicBezTo>
                <a:cubicBezTo>
                  <a:pt x="73821" y="12410"/>
                  <a:pt x="73970" y="12260"/>
                  <a:pt x="73970" y="12070"/>
                </a:cubicBezTo>
                <a:cubicBezTo>
                  <a:pt x="73970" y="11880"/>
                  <a:pt x="73821" y="11730"/>
                  <a:pt x="73630" y="11730"/>
                </a:cubicBezTo>
                <a:close/>
                <a:moveTo>
                  <a:pt x="82669" y="11771"/>
                </a:moveTo>
                <a:cubicBezTo>
                  <a:pt x="82492" y="11771"/>
                  <a:pt x="82343" y="11907"/>
                  <a:pt x="82343" y="12084"/>
                </a:cubicBezTo>
                <a:cubicBezTo>
                  <a:pt x="82329" y="12274"/>
                  <a:pt x="82479" y="12423"/>
                  <a:pt x="82655" y="12423"/>
                </a:cubicBezTo>
                <a:cubicBezTo>
                  <a:pt x="82832" y="12423"/>
                  <a:pt x="82982" y="12287"/>
                  <a:pt x="82982" y="12111"/>
                </a:cubicBezTo>
                <a:cubicBezTo>
                  <a:pt x="82995" y="11920"/>
                  <a:pt x="82846" y="11771"/>
                  <a:pt x="82669" y="11771"/>
                </a:cubicBezTo>
                <a:close/>
                <a:moveTo>
                  <a:pt x="94426" y="11771"/>
                </a:moveTo>
                <a:cubicBezTo>
                  <a:pt x="94263" y="11771"/>
                  <a:pt x="94114" y="11920"/>
                  <a:pt x="94114" y="12097"/>
                </a:cubicBezTo>
                <a:cubicBezTo>
                  <a:pt x="94114" y="12274"/>
                  <a:pt x="94250" y="12410"/>
                  <a:pt x="94426" y="12423"/>
                </a:cubicBezTo>
                <a:cubicBezTo>
                  <a:pt x="94617" y="12423"/>
                  <a:pt x="94766" y="12274"/>
                  <a:pt x="94753" y="12084"/>
                </a:cubicBezTo>
                <a:cubicBezTo>
                  <a:pt x="94753" y="11907"/>
                  <a:pt x="94603" y="11771"/>
                  <a:pt x="94426" y="11771"/>
                </a:cubicBezTo>
                <a:close/>
                <a:moveTo>
                  <a:pt x="17535" y="11757"/>
                </a:moveTo>
                <a:cubicBezTo>
                  <a:pt x="17358" y="11771"/>
                  <a:pt x="17222" y="11920"/>
                  <a:pt x="17209" y="12097"/>
                </a:cubicBezTo>
                <a:cubicBezTo>
                  <a:pt x="17209" y="12274"/>
                  <a:pt x="17358" y="12423"/>
                  <a:pt x="17535" y="12437"/>
                </a:cubicBezTo>
                <a:cubicBezTo>
                  <a:pt x="17725" y="12423"/>
                  <a:pt x="17875" y="12274"/>
                  <a:pt x="17875" y="12097"/>
                </a:cubicBezTo>
                <a:cubicBezTo>
                  <a:pt x="17861" y="11907"/>
                  <a:pt x="17725" y="11771"/>
                  <a:pt x="17549" y="11757"/>
                </a:cubicBezTo>
                <a:close/>
                <a:moveTo>
                  <a:pt x="50088" y="11784"/>
                </a:moveTo>
                <a:cubicBezTo>
                  <a:pt x="49912" y="11784"/>
                  <a:pt x="49776" y="11920"/>
                  <a:pt x="49762" y="12084"/>
                </a:cubicBezTo>
                <a:lnTo>
                  <a:pt x="49762" y="12097"/>
                </a:lnTo>
                <a:cubicBezTo>
                  <a:pt x="49762" y="12274"/>
                  <a:pt x="49912" y="12423"/>
                  <a:pt x="50088" y="12437"/>
                </a:cubicBezTo>
                <a:cubicBezTo>
                  <a:pt x="50265" y="12423"/>
                  <a:pt x="50401" y="12287"/>
                  <a:pt x="50415" y="12111"/>
                </a:cubicBezTo>
                <a:cubicBezTo>
                  <a:pt x="50415" y="11934"/>
                  <a:pt x="50265" y="11784"/>
                  <a:pt x="50088" y="11784"/>
                </a:cubicBezTo>
                <a:close/>
                <a:moveTo>
                  <a:pt x="103443" y="11811"/>
                </a:moveTo>
                <a:cubicBezTo>
                  <a:pt x="103276" y="11811"/>
                  <a:pt x="103139" y="11955"/>
                  <a:pt x="103139" y="12124"/>
                </a:cubicBezTo>
                <a:cubicBezTo>
                  <a:pt x="103139" y="12301"/>
                  <a:pt x="103275" y="12437"/>
                  <a:pt x="103452" y="12437"/>
                </a:cubicBezTo>
                <a:cubicBezTo>
                  <a:pt x="103459" y="12437"/>
                  <a:pt x="103467" y="12438"/>
                  <a:pt x="103474" y="12438"/>
                </a:cubicBezTo>
                <a:cubicBezTo>
                  <a:pt x="103641" y="12438"/>
                  <a:pt x="103778" y="12293"/>
                  <a:pt x="103778" y="12124"/>
                </a:cubicBezTo>
                <a:cubicBezTo>
                  <a:pt x="103778" y="11948"/>
                  <a:pt x="103642" y="11812"/>
                  <a:pt x="103465" y="11812"/>
                </a:cubicBezTo>
                <a:cubicBezTo>
                  <a:pt x="103458" y="11811"/>
                  <a:pt x="103450" y="11811"/>
                  <a:pt x="103443" y="11811"/>
                </a:cubicBezTo>
                <a:close/>
                <a:moveTo>
                  <a:pt x="26574" y="11798"/>
                </a:moveTo>
                <a:cubicBezTo>
                  <a:pt x="26397" y="11812"/>
                  <a:pt x="26248" y="11948"/>
                  <a:pt x="26248" y="12138"/>
                </a:cubicBezTo>
                <a:cubicBezTo>
                  <a:pt x="26261" y="12315"/>
                  <a:pt x="26397" y="12450"/>
                  <a:pt x="26574" y="12450"/>
                </a:cubicBezTo>
                <a:cubicBezTo>
                  <a:pt x="26751" y="12450"/>
                  <a:pt x="26886" y="12301"/>
                  <a:pt x="26900" y="12124"/>
                </a:cubicBezTo>
                <a:cubicBezTo>
                  <a:pt x="26886" y="11948"/>
                  <a:pt x="26751" y="11812"/>
                  <a:pt x="26574" y="11798"/>
                </a:cubicBezTo>
                <a:close/>
                <a:moveTo>
                  <a:pt x="38345" y="11812"/>
                </a:moveTo>
                <a:cubicBezTo>
                  <a:pt x="38168" y="11812"/>
                  <a:pt x="38032" y="11948"/>
                  <a:pt x="38019" y="12124"/>
                </a:cubicBezTo>
                <a:cubicBezTo>
                  <a:pt x="38019" y="12301"/>
                  <a:pt x="38168" y="12450"/>
                  <a:pt x="38345" y="12450"/>
                </a:cubicBezTo>
                <a:cubicBezTo>
                  <a:pt x="38521" y="12450"/>
                  <a:pt x="38671" y="12301"/>
                  <a:pt x="38671" y="12124"/>
                </a:cubicBezTo>
                <a:cubicBezTo>
                  <a:pt x="38671" y="11948"/>
                  <a:pt x="38521" y="11812"/>
                  <a:pt x="38345" y="11812"/>
                </a:cubicBezTo>
                <a:close/>
                <a:moveTo>
                  <a:pt x="70885" y="11798"/>
                </a:moveTo>
                <a:cubicBezTo>
                  <a:pt x="70708" y="11812"/>
                  <a:pt x="70558" y="11948"/>
                  <a:pt x="70572" y="12124"/>
                </a:cubicBezTo>
                <a:cubicBezTo>
                  <a:pt x="70572" y="12301"/>
                  <a:pt x="70708" y="12450"/>
                  <a:pt x="70898" y="12450"/>
                </a:cubicBezTo>
                <a:cubicBezTo>
                  <a:pt x="71061" y="12437"/>
                  <a:pt x="71211" y="12301"/>
                  <a:pt x="71211" y="12124"/>
                </a:cubicBezTo>
                <a:cubicBezTo>
                  <a:pt x="71211" y="11948"/>
                  <a:pt x="71061" y="11798"/>
                  <a:pt x="70885" y="11798"/>
                </a:cubicBezTo>
                <a:close/>
                <a:moveTo>
                  <a:pt x="109758" y="12016"/>
                </a:moveTo>
                <a:cubicBezTo>
                  <a:pt x="109636" y="12016"/>
                  <a:pt x="109527" y="12124"/>
                  <a:pt x="109541" y="12247"/>
                </a:cubicBezTo>
                <a:cubicBezTo>
                  <a:pt x="109541" y="12369"/>
                  <a:pt x="109636" y="12464"/>
                  <a:pt x="109772" y="12464"/>
                </a:cubicBezTo>
                <a:cubicBezTo>
                  <a:pt x="109894" y="12464"/>
                  <a:pt x="109990" y="12355"/>
                  <a:pt x="109976" y="12233"/>
                </a:cubicBezTo>
                <a:cubicBezTo>
                  <a:pt x="109976" y="12119"/>
                  <a:pt x="109881" y="12028"/>
                  <a:pt x="109779" y="12028"/>
                </a:cubicBezTo>
                <a:cubicBezTo>
                  <a:pt x="109772" y="12028"/>
                  <a:pt x="109765" y="12028"/>
                  <a:pt x="109758" y="12029"/>
                </a:cubicBezTo>
                <a:lnTo>
                  <a:pt x="109758" y="12016"/>
                </a:lnTo>
                <a:close/>
                <a:moveTo>
                  <a:pt x="91672" y="11838"/>
                </a:moveTo>
                <a:cubicBezTo>
                  <a:pt x="91505" y="11838"/>
                  <a:pt x="91368" y="11982"/>
                  <a:pt x="91368" y="12151"/>
                </a:cubicBezTo>
                <a:cubicBezTo>
                  <a:pt x="91368" y="12328"/>
                  <a:pt x="91504" y="12464"/>
                  <a:pt x="91667" y="12464"/>
                </a:cubicBezTo>
                <a:cubicBezTo>
                  <a:pt x="91675" y="12465"/>
                  <a:pt x="91683" y="12465"/>
                  <a:pt x="91691" y="12465"/>
                </a:cubicBezTo>
                <a:cubicBezTo>
                  <a:pt x="91857" y="12465"/>
                  <a:pt x="91993" y="12334"/>
                  <a:pt x="91993" y="12165"/>
                </a:cubicBezTo>
                <a:cubicBezTo>
                  <a:pt x="92007" y="11988"/>
                  <a:pt x="91871" y="11839"/>
                  <a:pt x="91694" y="11839"/>
                </a:cubicBezTo>
                <a:cubicBezTo>
                  <a:pt x="91687" y="11838"/>
                  <a:pt x="91679" y="11838"/>
                  <a:pt x="91672" y="11838"/>
                </a:cubicBezTo>
                <a:close/>
                <a:moveTo>
                  <a:pt x="14803" y="11839"/>
                </a:moveTo>
                <a:cubicBezTo>
                  <a:pt x="14626" y="11839"/>
                  <a:pt x="14477" y="11975"/>
                  <a:pt x="14477" y="12151"/>
                </a:cubicBezTo>
                <a:cubicBezTo>
                  <a:pt x="14477" y="12328"/>
                  <a:pt x="14613" y="12478"/>
                  <a:pt x="14789" y="12478"/>
                </a:cubicBezTo>
                <a:cubicBezTo>
                  <a:pt x="14966" y="12478"/>
                  <a:pt x="15116" y="12342"/>
                  <a:pt x="15116" y="12165"/>
                </a:cubicBezTo>
                <a:cubicBezTo>
                  <a:pt x="15116" y="11988"/>
                  <a:pt x="14980" y="11839"/>
                  <a:pt x="14803" y="11839"/>
                </a:cubicBezTo>
                <a:close/>
                <a:moveTo>
                  <a:pt x="47370" y="11839"/>
                </a:moveTo>
                <a:cubicBezTo>
                  <a:pt x="47193" y="11839"/>
                  <a:pt x="47057" y="11975"/>
                  <a:pt x="47057" y="12151"/>
                </a:cubicBezTo>
                <a:cubicBezTo>
                  <a:pt x="47044" y="12315"/>
                  <a:pt x="47180" y="12464"/>
                  <a:pt x="47356" y="12478"/>
                </a:cubicBezTo>
                <a:cubicBezTo>
                  <a:pt x="47533" y="12478"/>
                  <a:pt x="47683" y="12342"/>
                  <a:pt x="47683" y="12165"/>
                </a:cubicBezTo>
                <a:cubicBezTo>
                  <a:pt x="47683" y="11975"/>
                  <a:pt x="47547" y="11839"/>
                  <a:pt x="47370" y="11839"/>
                </a:cubicBezTo>
                <a:close/>
                <a:moveTo>
                  <a:pt x="59141" y="11839"/>
                </a:moveTo>
                <a:cubicBezTo>
                  <a:pt x="58964" y="11839"/>
                  <a:pt x="58828" y="11988"/>
                  <a:pt x="58828" y="12165"/>
                </a:cubicBezTo>
                <a:cubicBezTo>
                  <a:pt x="58828" y="12328"/>
                  <a:pt x="58964" y="12478"/>
                  <a:pt x="59141" y="12478"/>
                </a:cubicBezTo>
                <a:cubicBezTo>
                  <a:pt x="59318" y="12478"/>
                  <a:pt x="59467" y="12328"/>
                  <a:pt x="59467" y="12151"/>
                </a:cubicBezTo>
                <a:cubicBezTo>
                  <a:pt x="59467" y="11975"/>
                  <a:pt x="59318" y="11839"/>
                  <a:pt x="59141" y="11839"/>
                </a:cubicBezTo>
                <a:close/>
                <a:moveTo>
                  <a:pt x="68155" y="11879"/>
                </a:moveTo>
                <a:cubicBezTo>
                  <a:pt x="67990" y="11879"/>
                  <a:pt x="67854" y="12010"/>
                  <a:pt x="67854" y="12179"/>
                </a:cubicBezTo>
                <a:cubicBezTo>
                  <a:pt x="67854" y="12355"/>
                  <a:pt x="67989" y="12491"/>
                  <a:pt x="68153" y="12505"/>
                </a:cubicBezTo>
                <a:cubicBezTo>
                  <a:pt x="68329" y="12505"/>
                  <a:pt x="68479" y="12369"/>
                  <a:pt x="68479" y="12192"/>
                </a:cubicBezTo>
                <a:cubicBezTo>
                  <a:pt x="68479" y="12016"/>
                  <a:pt x="68343" y="11880"/>
                  <a:pt x="68180" y="11880"/>
                </a:cubicBezTo>
                <a:cubicBezTo>
                  <a:pt x="68172" y="11879"/>
                  <a:pt x="68163" y="11879"/>
                  <a:pt x="68155" y="11879"/>
                </a:cubicBezTo>
                <a:close/>
                <a:moveTo>
                  <a:pt x="79915" y="11879"/>
                </a:moveTo>
                <a:cubicBezTo>
                  <a:pt x="79760" y="11879"/>
                  <a:pt x="79624" y="12010"/>
                  <a:pt x="79624" y="12179"/>
                </a:cubicBezTo>
                <a:cubicBezTo>
                  <a:pt x="79611" y="12355"/>
                  <a:pt x="79760" y="12505"/>
                  <a:pt x="79937" y="12505"/>
                </a:cubicBezTo>
                <a:cubicBezTo>
                  <a:pt x="80114" y="12505"/>
                  <a:pt x="80250" y="12369"/>
                  <a:pt x="80250" y="12192"/>
                </a:cubicBezTo>
                <a:cubicBezTo>
                  <a:pt x="80263" y="12023"/>
                  <a:pt x="80126" y="11879"/>
                  <a:pt x="79959" y="11879"/>
                </a:cubicBezTo>
                <a:cubicBezTo>
                  <a:pt x="79952" y="11879"/>
                  <a:pt x="79945" y="11879"/>
                  <a:pt x="79937" y="11880"/>
                </a:cubicBezTo>
                <a:cubicBezTo>
                  <a:pt x="79929" y="11879"/>
                  <a:pt x="79922" y="11879"/>
                  <a:pt x="79915" y="11879"/>
                </a:cubicBezTo>
                <a:close/>
                <a:moveTo>
                  <a:pt x="35613" y="11866"/>
                </a:moveTo>
                <a:cubicBezTo>
                  <a:pt x="35436" y="11866"/>
                  <a:pt x="35286" y="11988"/>
                  <a:pt x="35286" y="12165"/>
                </a:cubicBezTo>
                <a:cubicBezTo>
                  <a:pt x="35259" y="12342"/>
                  <a:pt x="35409" y="12505"/>
                  <a:pt x="35586" y="12505"/>
                </a:cubicBezTo>
                <a:cubicBezTo>
                  <a:pt x="35593" y="12505"/>
                  <a:pt x="35601" y="12506"/>
                  <a:pt x="35608" y="12506"/>
                </a:cubicBezTo>
                <a:cubicBezTo>
                  <a:pt x="35762" y="12506"/>
                  <a:pt x="35899" y="12374"/>
                  <a:pt x="35912" y="12206"/>
                </a:cubicBezTo>
                <a:cubicBezTo>
                  <a:pt x="35925" y="12029"/>
                  <a:pt x="35789" y="11880"/>
                  <a:pt x="35613" y="11866"/>
                </a:cubicBezTo>
                <a:close/>
                <a:moveTo>
                  <a:pt x="113320" y="12342"/>
                </a:moveTo>
                <a:lnTo>
                  <a:pt x="113320" y="12355"/>
                </a:lnTo>
                <a:cubicBezTo>
                  <a:pt x="113279" y="12355"/>
                  <a:pt x="113252" y="12396"/>
                  <a:pt x="113224" y="12423"/>
                </a:cubicBezTo>
                <a:cubicBezTo>
                  <a:pt x="113252" y="12450"/>
                  <a:pt x="113265" y="12505"/>
                  <a:pt x="113306" y="12518"/>
                </a:cubicBezTo>
                <a:cubicBezTo>
                  <a:pt x="113310" y="12520"/>
                  <a:pt x="113315" y="12521"/>
                  <a:pt x="113319" y="12521"/>
                </a:cubicBezTo>
                <a:cubicBezTo>
                  <a:pt x="113353" y="12521"/>
                  <a:pt x="113380" y="12473"/>
                  <a:pt x="113428" y="12437"/>
                </a:cubicBezTo>
                <a:cubicBezTo>
                  <a:pt x="113374" y="12396"/>
                  <a:pt x="113347" y="12342"/>
                  <a:pt x="113320" y="12342"/>
                </a:cubicBezTo>
                <a:close/>
                <a:moveTo>
                  <a:pt x="12093" y="11906"/>
                </a:moveTo>
                <a:cubicBezTo>
                  <a:pt x="12086" y="11906"/>
                  <a:pt x="12078" y="11906"/>
                  <a:pt x="12071" y="11907"/>
                </a:cubicBezTo>
                <a:cubicBezTo>
                  <a:pt x="11894" y="11907"/>
                  <a:pt x="11758" y="12043"/>
                  <a:pt x="11758" y="12219"/>
                </a:cubicBezTo>
                <a:cubicBezTo>
                  <a:pt x="11758" y="12396"/>
                  <a:pt x="11908" y="12532"/>
                  <a:pt x="12084" y="12532"/>
                </a:cubicBezTo>
                <a:cubicBezTo>
                  <a:pt x="12248" y="12532"/>
                  <a:pt x="12397" y="12383"/>
                  <a:pt x="12384" y="12219"/>
                </a:cubicBezTo>
                <a:cubicBezTo>
                  <a:pt x="12397" y="12050"/>
                  <a:pt x="12260" y="11906"/>
                  <a:pt x="12093" y="11906"/>
                </a:cubicBezTo>
                <a:close/>
                <a:moveTo>
                  <a:pt x="23876" y="11906"/>
                </a:moveTo>
                <a:cubicBezTo>
                  <a:pt x="23869" y="11906"/>
                  <a:pt x="23862" y="11906"/>
                  <a:pt x="23855" y="11907"/>
                </a:cubicBezTo>
                <a:cubicBezTo>
                  <a:pt x="23848" y="11906"/>
                  <a:pt x="23840" y="11906"/>
                  <a:pt x="23833" y="11906"/>
                </a:cubicBezTo>
                <a:cubicBezTo>
                  <a:pt x="23666" y="11906"/>
                  <a:pt x="23530" y="12050"/>
                  <a:pt x="23543" y="12219"/>
                </a:cubicBezTo>
                <a:cubicBezTo>
                  <a:pt x="23543" y="12396"/>
                  <a:pt x="23679" y="12532"/>
                  <a:pt x="23855" y="12532"/>
                </a:cubicBezTo>
                <a:cubicBezTo>
                  <a:pt x="24032" y="12532"/>
                  <a:pt x="24168" y="12383"/>
                  <a:pt x="24168" y="12206"/>
                </a:cubicBezTo>
                <a:cubicBezTo>
                  <a:pt x="24168" y="12050"/>
                  <a:pt x="24031" y="11906"/>
                  <a:pt x="23876" y="11906"/>
                </a:cubicBezTo>
                <a:close/>
                <a:moveTo>
                  <a:pt x="88962" y="11907"/>
                </a:moveTo>
                <a:cubicBezTo>
                  <a:pt x="88786" y="11907"/>
                  <a:pt x="88650" y="12043"/>
                  <a:pt x="88650" y="12219"/>
                </a:cubicBezTo>
                <a:cubicBezTo>
                  <a:pt x="88636" y="12383"/>
                  <a:pt x="88786" y="12532"/>
                  <a:pt x="88949" y="12532"/>
                </a:cubicBezTo>
                <a:cubicBezTo>
                  <a:pt x="89125" y="12532"/>
                  <a:pt x="89261" y="12396"/>
                  <a:pt x="89261" y="12219"/>
                </a:cubicBezTo>
                <a:cubicBezTo>
                  <a:pt x="89275" y="12043"/>
                  <a:pt x="89139" y="11907"/>
                  <a:pt x="88962" y="11907"/>
                </a:cubicBezTo>
                <a:close/>
                <a:moveTo>
                  <a:pt x="100720" y="11907"/>
                </a:moveTo>
                <a:cubicBezTo>
                  <a:pt x="100556" y="11907"/>
                  <a:pt x="100421" y="12056"/>
                  <a:pt x="100421" y="12219"/>
                </a:cubicBezTo>
                <a:cubicBezTo>
                  <a:pt x="100421" y="12396"/>
                  <a:pt x="100570" y="12532"/>
                  <a:pt x="100733" y="12532"/>
                </a:cubicBezTo>
                <a:cubicBezTo>
                  <a:pt x="100910" y="12518"/>
                  <a:pt x="101046" y="12383"/>
                  <a:pt x="101032" y="12206"/>
                </a:cubicBezTo>
                <a:cubicBezTo>
                  <a:pt x="101032" y="12043"/>
                  <a:pt x="100896" y="11907"/>
                  <a:pt x="100733" y="11907"/>
                </a:cubicBezTo>
                <a:close/>
                <a:moveTo>
                  <a:pt x="56385" y="11919"/>
                </a:moveTo>
                <a:cubicBezTo>
                  <a:pt x="56219" y="11919"/>
                  <a:pt x="56083" y="12051"/>
                  <a:pt x="56083" y="12219"/>
                </a:cubicBezTo>
                <a:cubicBezTo>
                  <a:pt x="56083" y="12396"/>
                  <a:pt x="56219" y="12532"/>
                  <a:pt x="56382" y="12532"/>
                </a:cubicBezTo>
                <a:cubicBezTo>
                  <a:pt x="56390" y="12533"/>
                  <a:pt x="56398" y="12533"/>
                  <a:pt x="56406" y="12533"/>
                </a:cubicBezTo>
                <a:cubicBezTo>
                  <a:pt x="56571" y="12533"/>
                  <a:pt x="56695" y="12402"/>
                  <a:pt x="56708" y="12233"/>
                </a:cubicBezTo>
                <a:cubicBezTo>
                  <a:pt x="56708" y="12056"/>
                  <a:pt x="56572" y="11920"/>
                  <a:pt x="56409" y="11920"/>
                </a:cubicBezTo>
                <a:cubicBezTo>
                  <a:pt x="56401" y="11920"/>
                  <a:pt x="56393" y="11919"/>
                  <a:pt x="56385" y="11919"/>
                </a:cubicBezTo>
                <a:close/>
                <a:moveTo>
                  <a:pt x="77191" y="11934"/>
                </a:moveTo>
                <a:cubicBezTo>
                  <a:pt x="77028" y="11934"/>
                  <a:pt x="76879" y="12070"/>
                  <a:pt x="76879" y="12233"/>
                </a:cubicBezTo>
                <a:cubicBezTo>
                  <a:pt x="76879" y="12410"/>
                  <a:pt x="77015" y="12546"/>
                  <a:pt x="77178" y="12546"/>
                </a:cubicBezTo>
                <a:cubicBezTo>
                  <a:pt x="77185" y="12546"/>
                  <a:pt x="77193" y="12547"/>
                  <a:pt x="77200" y="12547"/>
                </a:cubicBezTo>
                <a:cubicBezTo>
                  <a:pt x="77354" y="12547"/>
                  <a:pt x="77490" y="12416"/>
                  <a:pt x="77490" y="12260"/>
                </a:cubicBezTo>
                <a:cubicBezTo>
                  <a:pt x="77504" y="12084"/>
                  <a:pt x="77368" y="11948"/>
                  <a:pt x="77191" y="11934"/>
                </a:cubicBezTo>
                <a:close/>
                <a:moveTo>
                  <a:pt x="32860" y="11933"/>
                </a:moveTo>
                <a:cubicBezTo>
                  <a:pt x="32705" y="11933"/>
                  <a:pt x="32568" y="12077"/>
                  <a:pt x="32568" y="12247"/>
                </a:cubicBezTo>
                <a:cubicBezTo>
                  <a:pt x="32554" y="12410"/>
                  <a:pt x="32704" y="12559"/>
                  <a:pt x="32881" y="12559"/>
                </a:cubicBezTo>
                <a:cubicBezTo>
                  <a:pt x="33044" y="12559"/>
                  <a:pt x="33193" y="12423"/>
                  <a:pt x="33193" y="12247"/>
                </a:cubicBezTo>
                <a:cubicBezTo>
                  <a:pt x="33193" y="12084"/>
                  <a:pt x="33057" y="11934"/>
                  <a:pt x="32881" y="11934"/>
                </a:cubicBezTo>
                <a:cubicBezTo>
                  <a:pt x="32874" y="11933"/>
                  <a:pt x="32867" y="11933"/>
                  <a:pt x="32860" y="11933"/>
                </a:cubicBezTo>
                <a:close/>
                <a:moveTo>
                  <a:pt x="44627" y="11947"/>
                </a:moveTo>
                <a:cubicBezTo>
                  <a:pt x="44463" y="11947"/>
                  <a:pt x="44339" y="12078"/>
                  <a:pt x="44339" y="12247"/>
                </a:cubicBezTo>
                <a:cubicBezTo>
                  <a:pt x="44339" y="12423"/>
                  <a:pt x="44475" y="12559"/>
                  <a:pt x="44652" y="12559"/>
                </a:cubicBezTo>
                <a:cubicBezTo>
                  <a:pt x="44815" y="12559"/>
                  <a:pt x="44951" y="12423"/>
                  <a:pt x="44951" y="12247"/>
                </a:cubicBezTo>
                <a:cubicBezTo>
                  <a:pt x="44964" y="12090"/>
                  <a:pt x="44827" y="11947"/>
                  <a:pt x="44672" y="11947"/>
                </a:cubicBezTo>
                <a:cubicBezTo>
                  <a:pt x="44665" y="11947"/>
                  <a:pt x="44658" y="11947"/>
                  <a:pt x="44652" y="11948"/>
                </a:cubicBezTo>
                <a:cubicBezTo>
                  <a:pt x="44643" y="11947"/>
                  <a:pt x="44635" y="11947"/>
                  <a:pt x="44627" y="11947"/>
                </a:cubicBezTo>
                <a:close/>
                <a:moveTo>
                  <a:pt x="106999" y="12029"/>
                </a:moveTo>
                <a:cubicBezTo>
                  <a:pt x="106850" y="12043"/>
                  <a:pt x="106727" y="12165"/>
                  <a:pt x="106727" y="12315"/>
                </a:cubicBezTo>
                <a:cubicBezTo>
                  <a:pt x="106741" y="12450"/>
                  <a:pt x="106850" y="12559"/>
                  <a:pt x="106999" y="12573"/>
                </a:cubicBezTo>
                <a:cubicBezTo>
                  <a:pt x="107149" y="12559"/>
                  <a:pt x="107271" y="12437"/>
                  <a:pt x="107271" y="12301"/>
                </a:cubicBezTo>
                <a:cubicBezTo>
                  <a:pt x="107257" y="12151"/>
                  <a:pt x="107149" y="12043"/>
                  <a:pt x="107013" y="12043"/>
                </a:cubicBezTo>
                <a:lnTo>
                  <a:pt x="106999" y="12029"/>
                </a:lnTo>
                <a:close/>
                <a:moveTo>
                  <a:pt x="53653" y="11974"/>
                </a:moveTo>
                <a:cubicBezTo>
                  <a:pt x="53488" y="11974"/>
                  <a:pt x="53364" y="12105"/>
                  <a:pt x="53364" y="12274"/>
                </a:cubicBezTo>
                <a:cubicBezTo>
                  <a:pt x="53351" y="12437"/>
                  <a:pt x="53487" y="12573"/>
                  <a:pt x="53650" y="12573"/>
                </a:cubicBezTo>
                <a:cubicBezTo>
                  <a:pt x="53658" y="12573"/>
                  <a:pt x="53666" y="12574"/>
                  <a:pt x="53674" y="12574"/>
                </a:cubicBezTo>
                <a:cubicBezTo>
                  <a:pt x="53840" y="12574"/>
                  <a:pt x="53976" y="12442"/>
                  <a:pt x="53976" y="12274"/>
                </a:cubicBezTo>
                <a:cubicBezTo>
                  <a:pt x="53976" y="12111"/>
                  <a:pt x="53840" y="11975"/>
                  <a:pt x="53677" y="11975"/>
                </a:cubicBezTo>
                <a:cubicBezTo>
                  <a:pt x="53669" y="11974"/>
                  <a:pt x="53661" y="11974"/>
                  <a:pt x="53653" y="11974"/>
                </a:cubicBezTo>
                <a:close/>
                <a:moveTo>
                  <a:pt x="97965" y="11974"/>
                </a:moveTo>
                <a:cubicBezTo>
                  <a:pt x="97812" y="11974"/>
                  <a:pt x="97688" y="12105"/>
                  <a:pt x="97675" y="12260"/>
                </a:cubicBezTo>
                <a:cubicBezTo>
                  <a:pt x="97675" y="12437"/>
                  <a:pt x="97811" y="12573"/>
                  <a:pt x="97974" y="12573"/>
                </a:cubicBezTo>
                <a:cubicBezTo>
                  <a:pt x="97982" y="12573"/>
                  <a:pt x="97989" y="12574"/>
                  <a:pt x="97996" y="12574"/>
                </a:cubicBezTo>
                <a:cubicBezTo>
                  <a:pt x="98149" y="12574"/>
                  <a:pt x="98274" y="12443"/>
                  <a:pt x="98287" y="12287"/>
                </a:cubicBezTo>
                <a:cubicBezTo>
                  <a:pt x="98300" y="12111"/>
                  <a:pt x="98164" y="11975"/>
                  <a:pt x="97988" y="11975"/>
                </a:cubicBezTo>
                <a:cubicBezTo>
                  <a:pt x="97980" y="11974"/>
                  <a:pt x="97973" y="11974"/>
                  <a:pt x="97965" y="11974"/>
                </a:cubicBezTo>
                <a:close/>
                <a:moveTo>
                  <a:pt x="21074" y="11974"/>
                </a:moveTo>
                <a:cubicBezTo>
                  <a:pt x="20920" y="11974"/>
                  <a:pt x="20784" y="12105"/>
                  <a:pt x="20784" y="12274"/>
                </a:cubicBezTo>
                <a:cubicBezTo>
                  <a:pt x="20784" y="12450"/>
                  <a:pt x="20919" y="12586"/>
                  <a:pt x="21096" y="12586"/>
                </a:cubicBezTo>
                <a:cubicBezTo>
                  <a:pt x="21273" y="12586"/>
                  <a:pt x="21409" y="12450"/>
                  <a:pt x="21409" y="12287"/>
                </a:cubicBezTo>
                <a:cubicBezTo>
                  <a:pt x="21409" y="12111"/>
                  <a:pt x="21273" y="11975"/>
                  <a:pt x="21096" y="11975"/>
                </a:cubicBezTo>
                <a:cubicBezTo>
                  <a:pt x="21089" y="11974"/>
                  <a:pt x="21081" y="11974"/>
                  <a:pt x="21074" y="11974"/>
                </a:cubicBezTo>
                <a:close/>
                <a:moveTo>
                  <a:pt x="86217" y="11975"/>
                </a:moveTo>
                <a:cubicBezTo>
                  <a:pt x="86040" y="11975"/>
                  <a:pt x="85904" y="12111"/>
                  <a:pt x="85904" y="12287"/>
                </a:cubicBezTo>
                <a:cubicBezTo>
                  <a:pt x="85904" y="12450"/>
                  <a:pt x="86040" y="12573"/>
                  <a:pt x="86203" y="12586"/>
                </a:cubicBezTo>
                <a:cubicBezTo>
                  <a:pt x="86380" y="12573"/>
                  <a:pt x="86516" y="12437"/>
                  <a:pt x="86516" y="12274"/>
                </a:cubicBezTo>
                <a:cubicBezTo>
                  <a:pt x="86502" y="12097"/>
                  <a:pt x="86380" y="11975"/>
                  <a:pt x="86217" y="11975"/>
                </a:cubicBezTo>
                <a:close/>
                <a:moveTo>
                  <a:pt x="65421" y="11975"/>
                </a:moveTo>
                <a:lnTo>
                  <a:pt x="65407" y="11988"/>
                </a:lnTo>
                <a:cubicBezTo>
                  <a:pt x="65244" y="11988"/>
                  <a:pt x="65094" y="12124"/>
                  <a:pt x="65108" y="12301"/>
                </a:cubicBezTo>
                <a:cubicBezTo>
                  <a:pt x="65108" y="12464"/>
                  <a:pt x="65244" y="12600"/>
                  <a:pt x="65407" y="12600"/>
                </a:cubicBezTo>
                <a:cubicBezTo>
                  <a:pt x="65584" y="12600"/>
                  <a:pt x="65720" y="12450"/>
                  <a:pt x="65720" y="12287"/>
                </a:cubicBezTo>
                <a:cubicBezTo>
                  <a:pt x="65720" y="12111"/>
                  <a:pt x="65584" y="11975"/>
                  <a:pt x="65421" y="11975"/>
                </a:cubicBezTo>
                <a:close/>
                <a:moveTo>
                  <a:pt x="9312" y="12002"/>
                </a:moveTo>
                <a:cubicBezTo>
                  <a:pt x="9149" y="12016"/>
                  <a:pt x="9026" y="12151"/>
                  <a:pt x="9026" y="12315"/>
                </a:cubicBezTo>
                <a:lnTo>
                  <a:pt x="9013" y="12315"/>
                </a:lnTo>
                <a:cubicBezTo>
                  <a:pt x="9026" y="12478"/>
                  <a:pt x="9162" y="12614"/>
                  <a:pt x="9325" y="12614"/>
                </a:cubicBezTo>
                <a:cubicBezTo>
                  <a:pt x="9488" y="12600"/>
                  <a:pt x="9624" y="12464"/>
                  <a:pt x="9624" y="12301"/>
                </a:cubicBezTo>
                <a:cubicBezTo>
                  <a:pt x="9611" y="12138"/>
                  <a:pt x="9475" y="12002"/>
                  <a:pt x="9312" y="12002"/>
                </a:cubicBezTo>
                <a:close/>
                <a:moveTo>
                  <a:pt x="41892" y="12002"/>
                </a:moveTo>
                <a:cubicBezTo>
                  <a:pt x="41729" y="12002"/>
                  <a:pt x="41593" y="12138"/>
                  <a:pt x="41593" y="12315"/>
                </a:cubicBezTo>
                <a:cubicBezTo>
                  <a:pt x="41593" y="12478"/>
                  <a:pt x="41729" y="12614"/>
                  <a:pt x="41892" y="12614"/>
                </a:cubicBezTo>
                <a:cubicBezTo>
                  <a:pt x="42069" y="12614"/>
                  <a:pt x="42205" y="12478"/>
                  <a:pt x="42191" y="12301"/>
                </a:cubicBezTo>
                <a:cubicBezTo>
                  <a:pt x="42191" y="12138"/>
                  <a:pt x="42055" y="12002"/>
                  <a:pt x="41892" y="12002"/>
                </a:cubicBezTo>
                <a:close/>
                <a:moveTo>
                  <a:pt x="74473" y="12002"/>
                </a:moveTo>
                <a:cubicBezTo>
                  <a:pt x="74310" y="12002"/>
                  <a:pt x="74174" y="12138"/>
                  <a:pt x="74160" y="12315"/>
                </a:cubicBezTo>
                <a:cubicBezTo>
                  <a:pt x="74174" y="12478"/>
                  <a:pt x="74296" y="12600"/>
                  <a:pt x="74459" y="12614"/>
                </a:cubicBezTo>
                <a:cubicBezTo>
                  <a:pt x="74622" y="12614"/>
                  <a:pt x="74758" y="12478"/>
                  <a:pt x="74772" y="12315"/>
                </a:cubicBezTo>
                <a:cubicBezTo>
                  <a:pt x="74772" y="12151"/>
                  <a:pt x="74636" y="12016"/>
                  <a:pt x="74473" y="12002"/>
                </a:cubicBezTo>
                <a:close/>
                <a:moveTo>
                  <a:pt x="3909" y="12245"/>
                </a:moveTo>
                <a:cubicBezTo>
                  <a:pt x="3902" y="12245"/>
                  <a:pt x="3895" y="12246"/>
                  <a:pt x="3888" y="12247"/>
                </a:cubicBezTo>
                <a:cubicBezTo>
                  <a:pt x="3881" y="12246"/>
                  <a:pt x="3874" y="12245"/>
                  <a:pt x="3868" y="12245"/>
                </a:cubicBezTo>
                <a:cubicBezTo>
                  <a:pt x="3768" y="12245"/>
                  <a:pt x="3685" y="12335"/>
                  <a:pt x="3698" y="12437"/>
                </a:cubicBezTo>
                <a:cubicBezTo>
                  <a:pt x="3698" y="12559"/>
                  <a:pt x="3766" y="12614"/>
                  <a:pt x="3888" y="12627"/>
                </a:cubicBezTo>
                <a:cubicBezTo>
                  <a:pt x="3997" y="12627"/>
                  <a:pt x="4079" y="12532"/>
                  <a:pt x="4065" y="12423"/>
                </a:cubicBezTo>
                <a:cubicBezTo>
                  <a:pt x="4078" y="12323"/>
                  <a:pt x="3997" y="12245"/>
                  <a:pt x="3909" y="12245"/>
                </a:cubicBezTo>
                <a:close/>
                <a:moveTo>
                  <a:pt x="6607" y="12111"/>
                </a:moveTo>
                <a:cubicBezTo>
                  <a:pt x="6471" y="12111"/>
                  <a:pt x="6349" y="12219"/>
                  <a:pt x="6349" y="12369"/>
                </a:cubicBezTo>
                <a:cubicBezTo>
                  <a:pt x="6335" y="12505"/>
                  <a:pt x="6457" y="12627"/>
                  <a:pt x="6607" y="12627"/>
                </a:cubicBezTo>
                <a:cubicBezTo>
                  <a:pt x="6743" y="12627"/>
                  <a:pt x="6865" y="12505"/>
                  <a:pt x="6865" y="12369"/>
                </a:cubicBezTo>
                <a:cubicBezTo>
                  <a:pt x="6865" y="12233"/>
                  <a:pt x="6743" y="12111"/>
                  <a:pt x="6607" y="12111"/>
                </a:cubicBezTo>
                <a:close/>
                <a:moveTo>
                  <a:pt x="95269" y="12029"/>
                </a:moveTo>
                <a:cubicBezTo>
                  <a:pt x="95092" y="12029"/>
                  <a:pt x="94970" y="12165"/>
                  <a:pt x="94956" y="12328"/>
                </a:cubicBezTo>
                <a:cubicBezTo>
                  <a:pt x="94956" y="12491"/>
                  <a:pt x="95079" y="12614"/>
                  <a:pt x="95242" y="12627"/>
                </a:cubicBezTo>
                <a:cubicBezTo>
                  <a:pt x="95249" y="12628"/>
                  <a:pt x="95257" y="12628"/>
                  <a:pt x="95264" y="12628"/>
                </a:cubicBezTo>
                <a:cubicBezTo>
                  <a:pt x="95419" y="12628"/>
                  <a:pt x="95555" y="12497"/>
                  <a:pt x="95555" y="12342"/>
                </a:cubicBezTo>
                <a:cubicBezTo>
                  <a:pt x="95555" y="12179"/>
                  <a:pt x="95432" y="12043"/>
                  <a:pt x="95269" y="12029"/>
                </a:cubicBezTo>
                <a:close/>
                <a:moveTo>
                  <a:pt x="18378" y="12043"/>
                </a:moveTo>
                <a:cubicBezTo>
                  <a:pt x="18201" y="12043"/>
                  <a:pt x="18065" y="12179"/>
                  <a:pt x="18079" y="12355"/>
                </a:cubicBezTo>
                <a:cubicBezTo>
                  <a:pt x="18079" y="12518"/>
                  <a:pt x="18215" y="12641"/>
                  <a:pt x="18378" y="12641"/>
                </a:cubicBezTo>
                <a:cubicBezTo>
                  <a:pt x="18554" y="12641"/>
                  <a:pt x="18677" y="12505"/>
                  <a:pt x="18677" y="12342"/>
                </a:cubicBezTo>
                <a:cubicBezTo>
                  <a:pt x="18677" y="12165"/>
                  <a:pt x="18541" y="12043"/>
                  <a:pt x="18378" y="12043"/>
                </a:cubicBezTo>
                <a:close/>
                <a:moveTo>
                  <a:pt x="30112" y="12042"/>
                </a:moveTo>
                <a:cubicBezTo>
                  <a:pt x="29958" y="12042"/>
                  <a:pt x="29822" y="12173"/>
                  <a:pt x="29822" y="12328"/>
                </a:cubicBezTo>
                <a:cubicBezTo>
                  <a:pt x="29809" y="12491"/>
                  <a:pt x="29945" y="12641"/>
                  <a:pt x="30121" y="12641"/>
                </a:cubicBezTo>
                <a:cubicBezTo>
                  <a:pt x="30285" y="12641"/>
                  <a:pt x="30420" y="12505"/>
                  <a:pt x="30420" y="12342"/>
                </a:cubicBezTo>
                <a:cubicBezTo>
                  <a:pt x="30420" y="12179"/>
                  <a:pt x="30298" y="12043"/>
                  <a:pt x="30135" y="12043"/>
                </a:cubicBezTo>
                <a:cubicBezTo>
                  <a:pt x="30127" y="12042"/>
                  <a:pt x="30120" y="12042"/>
                  <a:pt x="30112" y="12042"/>
                </a:cubicBezTo>
                <a:close/>
                <a:moveTo>
                  <a:pt x="50918" y="12043"/>
                </a:moveTo>
                <a:cubicBezTo>
                  <a:pt x="50754" y="12043"/>
                  <a:pt x="50619" y="12165"/>
                  <a:pt x="50619" y="12328"/>
                </a:cubicBezTo>
                <a:cubicBezTo>
                  <a:pt x="50619" y="12505"/>
                  <a:pt x="50741" y="12641"/>
                  <a:pt x="50918" y="12641"/>
                </a:cubicBezTo>
                <a:cubicBezTo>
                  <a:pt x="51081" y="12641"/>
                  <a:pt x="51217" y="12505"/>
                  <a:pt x="51217" y="12342"/>
                </a:cubicBezTo>
                <a:cubicBezTo>
                  <a:pt x="51217" y="12179"/>
                  <a:pt x="51081" y="12043"/>
                  <a:pt x="50918" y="12043"/>
                </a:cubicBezTo>
                <a:close/>
                <a:moveTo>
                  <a:pt x="62688" y="12043"/>
                </a:moveTo>
                <a:cubicBezTo>
                  <a:pt x="62525" y="12043"/>
                  <a:pt x="62389" y="12179"/>
                  <a:pt x="62389" y="12342"/>
                </a:cubicBezTo>
                <a:cubicBezTo>
                  <a:pt x="62403" y="12505"/>
                  <a:pt x="62525" y="12641"/>
                  <a:pt x="62702" y="12641"/>
                </a:cubicBezTo>
                <a:cubicBezTo>
                  <a:pt x="62865" y="12627"/>
                  <a:pt x="62987" y="12491"/>
                  <a:pt x="62987" y="12328"/>
                </a:cubicBezTo>
                <a:cubicBezTo>
                  <a:pt x="62987" y="12165"/>
                  <a:pt x="62852" y="12043"/>
                  <a:pt x="62688" y="12043"/>
                </a:cubicBezTo>
                <a:close/>
                <a:moveTo>
                  <a:pt x="39183" y="12069"/>
                </a:moveTo>
                <a:cubicBezTo>
                  <a:pt x="39175" y="12069"/>
                  <a:pt x="39168" y="12069"/>
                  <a:pt x="39160" y="12070"/>
                </a:cubicBezTo>
                <a:cubicBezTo>
                  <a:pt x="38997" y="12070"/>
                  <a:pt x="38875" y="12206"/>
                  <a:pt x="38875" y="12355"/>
                </a:cubicBezTo>
                <a:cubicBezTo>
                  <a:pt x="38875" y="12518"/>
                  <a:pt x="39011" y="12654"/>
                  <a:pt x="39174" y="12668"/>
                </a:cubicBezTo>
                <a:cubicBezTo>
                  <a:pt x="39337" y="12654"/>
                  <a:pt x="39473" y="12518"/>
                  <a:pt x="39473" y="12355"/>
                </a:cubicBezTo>
                <a:cubicBezTo>
                  <a:pt x="39460" y="12200"/>
                  <a:pt x="39336" y="12069"/>
                  <a:pt x="39183" y="12069"/>
                </a:cubicBezTo>
                <a:close/>
                <a:moveTo>
                  <a:pt x="71727" y="12070"/>
                </a:moveTo>
                <a:cubicBezTo>
                  <a:pt x="71564" y="12070"/>
                  <a:pt x="71428" y="12192"/>
                  <a:pt x="71415" y="12355"/>
                </a:cubicBezTo>
                <a:cubicBezTo>
                  <a:pt x="71415" y="12518"/>
                  <a:pt x="71537" y="12654"/>
                  <a:pt x="71700" y="12668"/>
                </a:cubicBezTo>
                <a:cubicBezTo>
                  <a:pt x="71863" y="12668"/>
                  <a:pt x="71999" y="12546"/>
                  <a:pt x="72013" y="12383"/>
                </a:cubicBezTo>
                <a:cubicBezTo>
                  <a:pt x="72013" y="12219"/>
                  <a:pt x="71890" y="12084"/>
                  <a:pt x="71727" y="12070"/>
                </a:cubicBezTo>
                <a:close/>
                <a:moveTo>
                  <a:pt x="83498" y="12070"/>
                </a:moveTo>
                <a:cubicBezTo>
                  <a:pt x="83335" y="12070"/>
                  <a:pt x="83199" y="12192"/>
                  <a:pt x="83186" y="12355"/>
                </a:cubicBezTo>
                <a:cubicBezTo>
                  <a:pt x="83186" y="12518"/>
                  <a:pt x="83308" y="12654"/>
                  <a:pt x="83485" y="12668"/>
                </a:cubicBezTo>
                <a:cubicBezTo>
                  <a:pt x="83634" y="12668"/>
                  <a:pt x="83770" y="12546"/>
                  <a:pt x="83784" y="12383"/>
                </a:cubicBezTo>
                <a:cubicBezTo>
                  <a:pt x="83784" y="12219"/>
                  <a:pt x="83661" y="12084"/>
                  <a:pt x="83498" y="12070"/>
                </a:cubicBezTo>
                <a:close/>
                <a:moveTo>
                  <a:pt x="110574" y="12315"/>
                </a:moveTo>
                <a:cubicBezTo>
                  <a:pt x="110479" y="12315"/>
                  <a:pt x="110411" y="12383"/>
                  <a:pt x="110411" y="12478"/>
                </a:cubicBezTo>
                <a:cubicBezTo>
                  <a:pt x="110397" y="12586"/>
                  <a:pt x="110479" y="12668"/>
                  <a:pt x="110574" y="12668"/>
                </a:cubicBezTo>
                <a:cubicBezTo>
                  <a:pt x="110696" y="12668"/>
                  <a:pt x="110751" y="12600"/>
                  <a:pt x="110764" y="12491"/>
                </a:cubicBezTo>
                <a:cubicBezTo>
                  <a:pt x="110751" y="12383"/>
                  <a:pt x="110696" y="12315"/>
                  <a:pt x="110574" y="12315"/>
                </a:cubicBezTo>
                <a:close/>
                <a:moveTo>
                  <a:pt x="40819" y="12668"/>
                </a:moveTo>
                <a:cubicBezTo>
                  <a:pt x="40821" y="12668"/>
                  <a:pt x="40823" y="12668"/>
                  <a:pt x="40825" y="12668"/>
                </a:cubicBezTo>
                <a:lnTo>
                  <a:pt x="40825" y="12668"/>
                </a:lnTo>
                <a:cubicBezTo>
                  <a:pt x="40827" y="12668"/>
                  <a:pt x="40830" y="12668"/>
                  <a:pt x="40832" y="12668"/>
                </a:cubicBezTo>
                <a:close/>
                <a:moveTo>
                  <a:pt x="104303" y="12123"/>
                </a:moveTo>
                <a:cubicBezTo>
                  <a:pt x="104296" y="12123"/>
                  <a:pt x="104288" y="12124"/>
                  <a:pt x="104281" y="12124"/>
                </a:cubicBezTo>
                <a:cubicBezTo>
                  <a:pt x="104118" y="12124"/>
                  <a:pt x="103995" y="12247"/>
                  <a:pt x="104009" y="12410"/>
                </a:cubicBezTo>
                <a:cubicBezTo>
                  <a:pt x="104009" y="12559"/>
                  <a:pt x="104131" y="12682"/>
                  <a:pt x="104294" y="12682"/>
                </a:cubicBezTo>
                <a:cubicBezTo>
                  <a:pt x="104444" y="12682"/>
                  <a:pt x="104566" y="12546"/>
                  <a:pt x="104566" y="12396"/>
                </a:cubicBezTo>
                <a:cubicBezTo>
                  <a:pt x="104566" y="12241"/>
                  <a:pt x="104444" y="12123"/>
                  <a:pt x="104303" y="12123"/>
                </a:cubicBezTo>
                <a:close/>
                <a:moveTo>
                  <a:pt x="15632" y="12097"/>
                </a:moveTo>
                <a:cubicBezTo>
                  <a:pt x="15455" y="12111"/>
                  <a:pt x="15333" y="12247"/>
                  <a:pt x="15333" y="12410"/>
                </a:cubicBezTo>
                <a:cubicBezTo>
                  <a:pt x="15333" y="12559"/>
                  <a:pt x="15469" y="12695"/>
                  <a:pt x="15618" y="12695"/>
                </a:cubicBezTo>
                <a:cubicBezTo>
                  <a:pt x="15782" y="12695"/>
                  <a:pt x="15918" y="12559"/>
                  <a:pt x="15918" y="12396"/>
                </a:cubicBezTo>
                <a:cubicBezTo>
                  <a:pt x="15918" y="12233"/>
                  <a:pt x="15782" y="12111"/>
                  <a:pt x="15632" y="12097"/>
                </a:cubicBezTo>
                <a:close/>
                <a:moveTo>
                  <a:pt x="92510" y="12111"/>
                </a:moveTo>
                <a:cubicBezTo>
                  <a:pt x="92347" y="12111"/>
                  <a:pt x="92211" y="12247"/>
                  <a:pt x="92211" y="12410"/>
                </a:cubicBezTo>
                <a:cubicBezTo>
                  <a:pt x="92224" y="12573"/>
                  <a:pt x="92360" y="12695"/>
                  <a:pt x="92510" y="12695"/>
                </a:cubicBezTo>
                <a:cubicBezTo>
                  <a:pt x="92673" y="12695"/>
                  <a:pt x="92795" y="12559"/>
                  <a:pt x="92809" y="12410"/>
                </a:cubicBezTo>
                <a:cubicBezTo>
                  <a:pt x="92795" y="12247"/>
                  <a:pt x="92673" y="12111"/>
                  <a:pt x="92510" y="12111"/>
                </a:cubicBezTo>
                <a:close/>
                <a:moveTo>
                  <a:pt x="27403" y="12097"/>
                </a:moveTo>
                <a:lnTo>
                  <a:pt x="27389" y="12111"/>
                </a:lnTo>
                <a:cubicBezTo>
                  <a:pt x="27226" y="12111"/>
                  <a:pt x="27104" y="12247"/>
                  <a:pt x="27104" y="12410"/>
                </a:cubicBezTo>
                <a:cubicBezTo>
                  <a:pt x="27104" y="12565"/>
                  <a:pt x="27228" y="12696"/>
                  <a:pt x="27380" y="12696"/>
                </a:cubicBezTo>
                <a:cubicBezTo>
                  <a:pt x="27388" y="12696"/>
                  <a:pt x="27395" y="12696"/>
                  <a:pt x="27403" y="12695"/>
                </a:cubicBezTo>
                <a:cubicBezTo>
                  <a:pt x="27566" y="12695"/>
                  <a:pt x="27688" y="12559"/>
                  <a:pt x="27688" y="12396"/>
                </a:cubicBezTo>
                <a:cubicBezTo>
                  <a:pt x="27688" y="12233"/>
                  <a:pt x="27552" y="12111"/>
                  <a:pt x="27403" y="12097"/>
                </a:cubicBezTo>
                <a:close/>
                <a:moveTo>
                  <a:pt x="59970" y="12097"/>
                </a:moveTo>
                <a:lnTo>
                  <a:pt x="59970" y="12111"/>
                </a:lnTo>
                <a:cubicBezTo>
                  <a:pt x="59807" y="12111"/>
                  <a:pt x="59671" y="12233"/>
                  <a:pt x="59671" y="12396"/>
                </a:cubicBezTo>
                <a:cubicBezTo>
                  <a:pt x="59657" y="12559"/>
                  <a:pt x="59793" y="12695"/>
                  <a:pt x="59956" y="12709"/>
                </a:cubicBezTo>
                <a:cubicBezTo>
                  <a:pt x="60120" y="12695"/>
                  <a:pt x="60255" y="12573"/>
                  <a:pt x="60255" y="12410"/>
                </a:cubicBezTo>
                <a:cubicBezTo>
                  <a:pt x="60255" y="12247"/>
                  <a:pt x="60133" y="12111"/>
                  <a:pt x="59970" y="12097"/>
                </a:cubicBezTo>
                <a:close/>
                <a:moveTo>
                  <a:pt x="36415" y="12138"/>
                </a:moveTo>
                <a:cubicBezTo>
                  <a:pt x="36252" y="12138"/>
                  <a:pt x="36129" y="12274"/>
                  <a:pt x="36129" y="12437"/>
                </a:cubicBezTo>
                <a:cubicBezTo>
                  <a:pt x="36129" y="12600"/>
                  <a:pt x="36265" y="12722"/>
                  <a:pt x="36428" y="12722"/>
                </a:cubicBezTo>
                <a:cubicBezTo>
                  <a:pt x="36591" y="12722"/>
                  <a:pt x="36714" y="12586"/>
                  <a:pt x="36714" y="12423"/>
                </a:cubicBezTo>
                <a:cubicBezTo>
                  <a:pt x="36714" y="12260"/>
                  <a:pt x="36578" y="12138"/>
                  <a:pt x="36415" y="12138"/>
                </a:cubicBezTo>
                <a:close/>
                <a:moveTo>
                  <a:pt x="48199" y="12138"/>
                </a:moveTo>
                <a:cubicBezTo>
                  <a:pt x="48036" y="12138"/>
                  <a:pt x="47900" y="12274"/>
                  <a:pt x="47914" y="12437"/>
                </a:cubicBezTo>
                <a:cubicBezTo>
                  <a:pt x="47900" y="12586"/>
                  <a:pt x="48036" y="12709"/>
                  <a:pt x="48186" y="12722"/>
                </a:cubicBezTo>
                <a:cubicBezTo>
                  <a:pt x="48349" y="12722"/>
                  <a:pt x="48485" y="12600"/>
                  <a:pt x="48485" y="12437"/>
                </a:cubicBezTo>
                <a:cubicBezTo>
                  <a:pt x="48485" y="12274"/>
                  <a:pt x="48349" y="12138"/>
                  <a:pt x="48199" y="12138"/>
                </a:cubicBezTo>
                <a:close/>
                <a:moveTo>
                  <a:pt x="80766" y="12138"/>
                </a:moveTo>
                <a:cubicBezTo>
                  <a:pt x="80603" y="12138"/>
                  <a:pt x="80467" y="12274"/>
                  <a:pt x="80481" y="12437"/>
                </a:cubicBezTo>
                <a:cubicBezTo>
                  <a:pt x="80481" y="12600"/>
                  <a:pt x="80617" y="12722"/>
                  <a:pt x="80766" y="12722"/>
                </a:cubicBezTo>
                <a:cubicBezTo>
                  <a:pt x="80929" y="12722"/>
                  <a:pt x="81065" y="12573"/>
                  <a:pt x="81052" y="12423"/>
                </a:cubicBezTo>
                <a:cubicBezTo>
                  <a:pt x="81052" y="12260"/>
                  <a:pt x="80916" y="12138"/>
                  <a:pt x="80766" y="12138"/>
                </a:cubicBezTo>
                <a:close/>
                <a:moveTo>
                  <a:pt x="68973" y="12178"/>
                </a:moveTo>
                <a:cubicBezTo>
                  <a:pt x="68820" y="12178"/>
                  <a:pt x="68697" y="12309"/>
                  <a:pt x="68710" y="12464"/>
                </a:cubicBezTo>
                <a:cubicBezTo>
                  <a:pt x="68710" y="12619"/>
                  <a:pt x="68832" y="12737"/>
                  <a:pt x="68973" y="12737"/>
                </a:cubicBezTo>
                <a:cubicBezTo>
                  <a:pt x="68980" y="12737"/>
                  <a:pt x="68988" y="12737"/>
                  <a:pt x="68995" y="12736"/>
                </a:cubicBezTo>
                <a:cubicBezTo>
                  <a:pt x="69158" y="12736"/>
                  <a:pt x="69281" y="12614"/>
                  <a:pt x="69267" y="12450"/>
                </a:cubicBezTo>
                <a:cubicBezTo>
                  <a:pt x="69281" y="12301"/>
                  <a:pt x="69145" y="12179"/>
                  <a:pt x="68995" y="12179"/>
                </a:cubicBezTo>
                <a:cubicBezTo>
                  <a:pt x="68988" y="12178"/>
                  <a:pt x="68980" y="12178"/>
                  <a:pt x="68973" y="12178"/>
                </a:cubicBezTo>
                <a:close/>
                <a:moveTo>
                  <a:pt x="101540" y="12178"/>
                </a:moveTo>
                <a:cubicBezTo>
                  <a:pt x="101388" y="12178"/>
                  <a:pt x="101277" y="12309"/>
                  <a:pt x="101277" y="12464"/>
                </a:cubicBezTo>
                <a:cubicBezTo>
                  <a:pt x="101277" y="12619"/>
                  <a:pt x="101399" y="12737"/>
                  <a:pt x="101540" y="12737"/>
                </a:cubicBezTo>
                <a:cubicBezTo>
                  <a:pt x="101547" y="12737"/>
                  <a:pt x="101555" y="12737"/>
                  <a:pt x="101562" y="12736"/>
                </a:cubicBezTo>
                <a:cubicBezTo>
                  <a:pt x="101725" y="12736"/>
                  <a:pt x="101848" y="12614"/>
                  <a:pt x="101848" y="12464"/>
                </a:cubicBezTo>
                <a:lnTo>
                  <a:pt x="101848" y="12450"/>
                </a:lnTo>
                <a:cubicBezTo>
                  <a:pt x="101848" y="12301"/>
                  <a:pt x="101725" y="12179"/>
                  <a:pt x="101562" y="12179"/>
                </a:cubicBezTo>
                <a:cubicBezTo>
                  <a:pt x="101555" y="12178"/>
                  <a:pt x="101547" y="12178"/>
                  <a:pt x="101540" y="12178"/>
                </a:cubicBezTo>
                <a:close/>
                <a:moveTo>
                  <a:pt x="24693" y="12178"/>
                </a:moveTo>
                <a:cubicBezTo>
                  <a:pt x="24686" y="12178"/>
                  <a:pt x="24678" y="12178"/>
                  <a:pt x="24671" y="12179"/>
                </a:cubicBezTo>
                <a:cubicBezTo>
                  <a:pt x="24508" y="12179"/>
                  <a:pt x="24385" y="12301"/>
                  <a:pt x="24385" y="12464"/>
                </a:cubicBezTo>
                <a:cubicBezTo>
                  <a:pt x="24385" y="12627"/>
                  <a:pt x="24521" y="12750"/>
                  <a:pt x="24685" y="12750"/>
                </a:cubicBezTo>
                <a:cubicBezTo>
                  <a:pt x="24834" y="12736"/>
                  <a:pt x="24970" y="12614"/>
                  <a:pt x="24956" y="12464"/>
                </a:cubicBezTo>
                <a:cubicBezTo>
                  <a:pt x="24969" y="12309"/>
                  <a:pt x="24846" y="12178"/>
                  <a:pt x="24693" y="12178"/>
                </a:cubicBezTo>
                <a:close/>
                <a:moveTo>
                  <a:pt x="57233" y="12178"/>
                </a:moveTo>
                <a:cubicBezTo>
                  <a:pt x="57226" y="12178"/>
                  <a:pt x="57218" y="12178"/>
                  <a:pt x="57211" y="12179"/>
                </a:cubicBezTo>
                <a:cubicBezTo>
                  <a:pt x="57061" y="12179"/>
                  <a:pt x="56925" y="12301"/>
                  <a:pt x="56925" y="12464"/>
                </a:cubicBezTo>
                <a:cubicBezTo>
                  <a:pt x="56925" y="12627"/>
                  <a:pt x="57061" y="12750"/>
                  <a:pt x="57211" y="12750"/>
                </a:cubicBezTo>
                <a:cubicBezTo>
                  <a:pt x="57387" y="12750"/>
                  <a:pt x="57523" y="12614"/>
                  <a:pt x="57510" y="12450"/>
                </a:cubicBezTo>
                <a:cubicBezTo>
                  <a:pt x="57510" y="12308"/>
                  <a:pt x="57386" y="12178"/>
                  <a:pt x="57233" y="12178"/>
                </a:cubicBezTo>
                <a:close/>
                <a:moveTo>
                  <a:pt x="89769" y="12178"/>
                </a:moveTo>
                <a:cubicBezTo>
                  <a:pt x="89628" y="12178"/>
                  <a:pt x="89506" y="12296"/>
                  <a:pt x="89506" y="12450"/>
                </a:cubicBezTo>
                <a:cubicBezTo>
                  <a:pt x="89492" y="12614"/>
                  <a:pt x="89628" y="12750"/>
                  <a:pt x="89791" y="12750"/>
                </a:cubicBezTo>
                <a:cubicBezTo>
                  <a:pt x="89941" y="12750"/>
                  <a:pt x="90077" y="12627"/>
                  <a:pt x="90077" y="12464"/>
                </a:cubicBezTo>
                <a:cubicBezTo>
                  <a:pt x="90077" y="12301"/>
                  <a:pt x="89955" y="12179"/>
                  <a:pt x="89791" y="12179"/>
                </a:cubicBezTo>
                <a:cubicBezTo>
                  <a:pt x="89784" y="12178"/>
                  <a:pt x="89776" y="12178"/>
                  <a:pt x="89769" y="12178"/>
                </a:cubicBezTo>
                <a:close/>
                <a:moveTo>
                  <a:pt x="12923" y="12205"/>
                </a:moveTo>
                <a:cubicBezTo>
                  <a:pt x="12915" y="12205"/>
                  <a:pt x="12908" y="12205"/>
                  <a:pt x="12900" y="12206"/>
                </a:cubicBezTo>
                <a:cubicBezTo>
                  <a:pt x="12753" y="12206"/>
                  <a:pt x="12618" y="12325"/>
                  <a:pt x="12615" y="12485"/>
                </a:cubicBezTo>
                <a:lnTo>
                  <a:pt x="12615" y="12485"/>
                </a:lnTo>
                <a:cubicBezTo>
                  <a:pt x="12615" y="12482"/>
                  <a:pt x="12615" y="12480"/>
                  <a:pt x="12615" y="12478"/>
                </a:cubicBezTo>
                <a:lnTo>
                  <a:pt x="12615" y="12491"/>
                </a:lnTo>
                <a:cubicBezTo>
                  <a:pt x="12615" y="12489"/>
                  <a:pt x="12615" y="12487"/>
                  <a:pt x="12615" y="12485"/>
                </a:cubicBezTo>
                <a:lnTo>
                  <a:pt x="12615" y="12485"/>
                </a:lnTo>
                <a:cubicBezTo>
                  <a:pt x="12618" y="12645"/>
                  <a:pt x="12739" y="12777"/>
                  <a:pt x="12900" y="12777"/>
                </a:cubicBezTo>
                <a:cubicBezTo>
                  <a:pt x="13063" y="12777"/>
                  <a:pt x="13185" y="12641"/>
                  <a:pt x="13185" y="12491"/>
                </a:cubicBezTo>
                <a:cubicBezTo>
                  <a:pt x="13198" y="12336"/>
                  <a:pt x="13075" y="12205"/>
                  <a:pt x="12923" y="12205"/>
                </a:cubicBezTo>
                <a:close/>
                <a:moveTo>
                  <a:pt x="45467" y="12206"/>
                </a:moveTo>
                <a:cubicBezTo>
                  <a:pt x="45318" y="12206"/>
                  <a:pt x="45182" y="12342"/>
                  <a:pt x="45195" y="12505"/>
                </a:cubicBezTo>
                <a:cubicBezTo>
                  <a:pt x="45195" y="12654"/>
                  <a:pt x="45318" y="12777"/>
                  <a:pt x="45481" y="12777"/>
                </a:cubicBezTo>
                <a:cubicBezTo>
                  <a:pt x="45630" y="12777"/>
                  <a:pt x="45753" y="12641"/>
                  <a:pt x="45753" y="12491"/>
                </a:cubicBezTo>
                <a:cubicBezTo>
                  <a:pt x="45753" y="12328"/>
                  <a:pt x="45617" y="12206"/>
                  <a:pt x="45467" y="12206"/>
                </a:cubicBezTo>
                <a:close/>
                <a:moveTo>
                  <a:pt x="77998" y="12218"/>
                </a:moveTo>
                <a:cubicBezTo>
                  <a:pt x="77846" y="12218"/>
                  <a:pt x="77735" y="12349"/>
                  <a:pt x="77735" y="12491"/>
                </a:cubicBezTo>
                <a:cubicBezTo>
                  <a:pt x="77735" y="12641"/>
                  <a:pt x="77857" y="12777"/>
                  <a:pt x="78007" y="12777"/>
                </a:cubicBezTo>
                <a:cubicBezTo>
                  <a:pt x="78170" y="12777"/>
                  <a:pt x="78292" y="12654"/>
                  <a:pt x="78292" y="12491"/>
                </a:cubicBezTo>
                <a:cubicBezTo>
                  <a:pt x="78292" y="12349"/>
                  <a:pt x="78181" y="12218"/>
                  <a:pt x="78041" y="12218"/>
                </a:cubicBezTo>
                <a:cubicBezTo>
                  <a:pt x="78034" y="12218"/>
                  <a:pt x="78027" y="12219"/>
                  <a:pt x="78021" y="12219"/>
                </a:cubicBezTo>
                <a:cubicBezTo>
                  <a:pt x="78013" y="12219"/>
                  <a:pt x="78005" y="12218"/>
                  <a:pt x="77998" y="12218"/>
                </a:cubicBezTo>
                <a:close/>
                <a:moveTo>
                  <a:pt x="21903" y="12246"/>
                </a:moveTo>
                <a:cubicBezTo>
                  <a:pt x="21764" y="12246"/>
                  <a:pt x="21653" y="12364"/>
                  <a:pt x="21640" y="12518"/>
                </a:cubicBezTo>
                <a:cubicBezTo>
                  <a:pt x="21640" y="12668"/>
                  <a:pt x="21762" y="12804"/>
                  <a:pt x="21925" y="12804"/>
                </a:cubicBezTo>
                <a:cubicBezTo>
                  <a:pt x="22075" y="12804"/>
                  <a:pt x="22197" y="12682"/>
                  <a:pt x="22197" y="12532"/>
                </a:cubicBezTo>
                <a:cubicBezTo>
                  <a:pt x="22211" y="12369"/>
                  <a:pt x="22088" y="12247"/>
                  <a:pt x="21925" y="12247"/>
                </a:cubicBezTo>
                <a:cubicBezTo>
                  <a:pt x="21918" y="12246"/>
                  <a:pt x="21910" y="12246"/>
                  <a:pt x="21903" y="12246"/>
                </a:cubicBezTo>
                <a:close/>
                <a:moveTo>
                  <a:pt x="33696" y="12247"/>
                </a:moveTo>
                <a:cubicBezTo>
                  <a:pt x="33547" y="12260"/>
                  <a:pt x="33424" y="12369"/>
                  <a:pt x="33424" y="12518"/>
                </a:cubicBezTo>
                <a:cubicBezTo>
                  <a:pt x="33411" y="12682"/>
                  <a:pt x="33547" y="12804"/>
                  <a:pt x="33696" y="12804"/>
                </a:cubicBezTo>
                <a:cubicBezTo>
                  <a:pt x="33859" y="12804"/>
                  <a:pt x="33982" y="12682"/>
                  <a:pt x="33982" y="12532"/>
                </a:cubicBezTo>
                <a:cubicBezTo>
                  <a:pt x="33982" y="12369"/>
                  <a:pt x="33846" y="12247"/>
                  <a:pt x="33696" y="12247"/>
                </a:cubicBezTo>
                <a:close/>
                <a:moveTo>
                  <a:pt x="54470" y="12259"/>
                </a:moveTo>
                <a:cubicBezTo>
                  <a:pt x="54331" y="12259"/>
                  <a:pt x="54220" y="12377"/>
                  <a:pt x="54220" y="12518"/>
                </a:cubicBezTo>
                <a:lnTo>
                  <a:pt x="54220" y="12532"/>
                </a:lnTo>
                <a:cubicBezTo>
                  <a:pt x="54220" y="12682"/>
                  <a:pt x="54343" y="12804"/>
                  <a:pt x="54479" y="12804"/>
                </a:cubicBezTo>
                <a:cubicBezTo>
                  <a:pt x="54642" y="12804"/>
                  <a:pt x="54764" y="12682"/>
                  <a:pt x="54764" y="12532"/>
                </a:cubicBezTo>
                <a:cubicBezTo>
                  <a:pt x="54777" y="12389"/>
                  <a:pt x="54667" y="12259"/>
                  <a:pt x="54515" y="12259"/>
                </a:cubicBezTo>
                <a:cubicBezTo>
                  <a:pt x="54507" y="12259"/>
                  <a:pt x="54500" y="12260"/>
                  <a:pt x="54492" y="12260"/>
                </a:cubicBezTo>
                <a:cubicBezTo>
                  <a:pt x="54485" y="12260"/>
                  <a:pt x="54477" y="12259"/>
                  <a:pt x="54470" y="12259"/>
                </a:cubicBezTo>
                <a:close/>
                <a:moveTo>
                  <a:pt x="98794" y="12259"/>
                </a:moveTo>
                <a:cubicBezTo>
                  <a:pt x="98655" y="12259"/>
                  <a:pt x="98544" y="12377"/>
                  <a:pt x="98531" y="12518"/>
                </a:cubicBezTo>
                <a:cubicBezTo>
                  <a:pt x="98531" y="12668"/>
                  <a:pt x="98654" y="12804"/>
                  <a:pt x="98803" y="12804"/>
                </a:cubicBezTo>
                <a:cubicBezTo>
                  <a:pt x="98952" y="12804"/>
                  <a:pt x="99074" y="12683"/>
                  <a:pt x="99088" y="12534"/>
                </a:cubicBezTo>
                <a:lnTo>
                  <a:pt x="99088" y="12534"/>
                </a:lnTo>
                <a:cubicBezTo>
                  <a:pt x="99088" y="12538"/>
                  <a:pt x="99089" y="12542"/>
                  <a:pt x="99089" y="12546"/>
                </a:cubicBezTo>
                <a:lnTo>
                  <a:pt x="99089" y="12532"/>
                </a:lnTo>
                <a:cubicBezTo>
                  <a:pt x="99088" y="12533"/>
                  <a:pt x="99088" y="12533"/>
                  <a:pt x="99088" y="12534"/>
                </a:cubicBezTo>
                <a:lnTo>
                  <a:pt x="99088" y="12534"/>
                </a:lnTo>
                <a:cubicBezTo>
                  <a:pt x="99083" y="12377"/>
                  <a:pt x="98963" y="12260"/>
                  <a:pt x="98817" y="12260"/>
                </a:cubicBezTo>
                <a:cubicBezTo>
                  <a:pt x="98809" y="12260"/>
                  <a:pt x="98801" y="12259"/>
                  <a:pt x="98794" y="12259"/>
                </a:cubicBezTo>
                <a:close/>
                <a:moveTo>
                  <a:pt x="107876" y="12368"/>
                </a:moveTo>
                <a:cubicBezTo>
                  <a:pt x="107869" y="12368"/>
                  <a:pt x="107863" y="12368"/>
                  <a:pt x="107856" y="12369"/>
                </a:cubicBezTo>
                <a:cubicBezTo>
                  <a:pt x="107733" y="12369"/>
                  <a:pt x="107638" y="12464"/>
                  <a:pt x="107638" y="12573"/>
                </a:cubicBezTo>
                <a:cubicBezTo>
                  <a:pt x="107638" y="12695"/>
                  <a:pt x="107733" y="12804"/>
                  <a:pt x="107856" y="12804"/>
                </a:cubicBezTo>
                <a:cubicBezTo>
                  <a:pt x="107978" y="12804"/>
                  <a:pt x="108087" y="12709"/>
                  <a:pt x="108087" y="12586"/>
                </a:cubicBezTo>
                <a:cubicBezTo>
                  <a:pt x="108087" y="12471"/>
                  <a:pt x="107990" y="12368"/>
                  <a:pt x="107876" y="12368"/>
                </a:cubicBezTo>
                <a:close/>
                <a:moveTo>
                  <a:pt x="66254" y="12259"/>
                </a:moveTo>
                <a:cubicBezTo>
                  <a:pt x="66114" y="12259"/>
                  <a:pt x="65991" y="12377"/>
                  <a:pt x="65991" y="12518"/>
                </a:cubicBezTo>
                <a:lnTo>
                  <a:pt x="65991" y="12532"/>
                </a:lnTo>
                <a:cubicBezTo>
                  <a:pt x="65991" y="12682"/>
                  <a:pt x="66114" y="12804"/>
                  <a:pt x="66263" y="12804"/>
                </a:cubicBezTo>
                <a:cubicBezTo>
                  <a:pt x="66271" y="12805"/>
                  <a:pt x="66278" y="12805"/>
                  <a:pt x="66286" y="12805"/>
                </a:cubicBezTo>
                <a:cubicBezTo>
                  <a:pt x="66425" y="12805"/>
                  <a:pt x="66536" y="12688"/>
                  <a:pt x="66549" y="12546"/>
                </a:cubicBezTo>
                <a:cubicBezTo>
                  <a:pt x="66549" y="12383"/>
                  <a:pt x="66426" y="12260"/>
                  <a:pt x="66277" y="12260"/>
                </a:cubicBezTo>
                <a:cubicBezTo>
                  <a:pt x="66269" y="12260"/>
                  <a:pt x="66262" y="12259"/>
                  <a:pt x="66254" y="12259"/>
                </a:cubicBezTo>
                <a:close/>
                <a:moveTo>
                  <a:pt x="10154" y="12274"/>
                </a:moveTo>
                <a:lnTo>
                  <a:pt x="10154" y="12287"/>
                </a:lnTo>
                <a:cubicBezTo>
                  <a:pt x="10005" y="12287"/>
                  <a:pt x="9883" y="12410"/>
                  <a:pt x="9869" y="12559"/>
                </a:cubicBezTo>
                <a:cubicBezTo>
                  <a:pt x="9869" y="12709"/>
                  <a:pt x="9991" y="12831"/>
                  <a:pt x="10154" y="12831"/>
                </a:cubicBezTo>
                <a:cubicBezTo>
                  <a:pt x="10304" y="12831"/>
                  <a:pt x="10426" y="12709"/>
                  <a:pt x="10426" y="12559"/>
                </a:cubicBezTo>
                <a:cubicBezTo>
                  <a:pt x="10426" y="12410"/>
                  <a:pt x="10304" y="12287"/>
                  <a:pt x="10154" y="12274"/>
                </a:cubicBezTo>
                <a:close/>
                <a:moveTo>
                  <a:pt x="42721" y="12287"/>
                </a:moveTo>
                <a:cubicBezTo>
                  <a:pt x="42572" y="12287"/>
                  <a:pt x="42450" y="12396"/>
                  <a:pt x="42450" y="12546"/>
                </a:cubicBezTo>
                <a:lnTo>
                  <a:pt x="42450" y="12559"/>
                </a:lnTo>
                <a:cubicBezTo>
                  <a:pt x="42450" y="12709"/>
                  <a:pt x="42558" y="12831"/>
                  <a:pt x="42708" y="12831"/>
                </a:cubicBezTo>
                <a:cubicBezTo>
                  <a:pt x="42715" y="12832"/>
                  <a:pt x="42723" y="12832"/>
                  <a:pt x="42730" y="12832"/>
                </a:cubicBezTo>
                <a:cubicBezTo>
                  <a:pt x="42882" y="12832"/>
                  <a:pt x="42993" y="12702"/>
                  <a:pt x="42993" y="12559"/>
                </a:cubicBezTo>
                <a:cubicBezTo>
                  <a:pt x="42993" y="12410"/>
                  <a:pt x="42871" y="12287"/>
                  <a:pt x="42721" y="12287"/>
                </a:cubicBezTo>
                <a:close/>
                <a:moveTo>
                  <a:pt x="75288" y="12274"/>
                </a:moveTo>
                <a:lnTo>
                  <a:pt x="75288" y="12287"/>
                </a:lnTo>
                <a:cubicBezTo>
                  <a:pt x="75139" y="12287"/>
                  <a:pt x="75017" y="12410"/>
                  <a:pt x="75017" y="12559"/>
                </a:cubicBezTo>
                <a:cubicBezTo>
                  <a:pt x="75017" y="12702"/>
                  <a:pt x="75128" y="12832"/>
                  <a:pt x="75280" y="12832"/>
                </a:cubicBezTo>
                <a:cubicBezTo>
                  <a:pt x="75287" y="12832"/>
                  <a:pt x="75295" y="12832"/>
                  <a:pt x="75302" y="12831"/>
                </a:cubicBezTo>
                <a:cubicBezTo>
                  <a:pt x="75452" y="12831"/>
                  <a:pt x="75560" y="12709"/>
                  <a:pt x="75560" y="12559"/>
                </a:cubicBezTo>
                <a:cubicBezTo>
                  <a:pt x="75560" y="12410"/>
                  <a:pt x="75438" y="12274"/>
                  <a:pt x="75288" y="12274"/>
                </a:cubicBezTo>
                <a:close/>
                <a:moveTo>
                  <a:pt x="87064" y="12286"/>
                </a:moveTo>
                <a:cubicBezTo>
                  <a:pt x="86924" y="12286"/>
                  <a:pt x="86800" y="12404"/>
                  <a:pt x="86788" y="12559"/>
                </a:cubicBezTo>
                <a:cubicBezTo>
                  <a:pt x="86788" y="12695"/>
                  <a:pt x="86910" y="12831"/>
                  <a:pt x="87046" y="12831"/>
                </a:cubicBezTo>
                <a:cubicBezTo>
                  <a:pt x="87054" y="12832"/>
                  <a:pt x="87062" y="12832"/>
                  <a:pt x="87070" y="12832"/>
                </a:cubicBezTo>
                <a:cubicBezTo>
                  <a:pt x="87221" y="12832"/>
                  <a:pt x="87332" y="12715"/>
                  <a:pt x="87345" y="12573"/>
                </a:cubicBezTo>
                <a:lnTo>
                  <a:pt x="87331" y="12573"/>
                </a:lnTo>
                <a:cubicBezTo>
                  <a:pt x="87345" y="12423"/>
                  <a:pt x="87236" y="12301"/>
                  <a:pt x="87087" y="12287"/>
                </a:cubicBezTo>
                <a:cubicBezTo>
                  <a:pt x="87079" y="12287"/>
                  <a:pt x="87071" y="12286"/>
                  <a:pt x="87064" y="12286"/>
                </a:cubicBezTo>
                <a:close/>
                <a:moveTo>
                  <a:pt x="7450" y="12369"/>
                </a:moveTo>
                <a:cubicBezTo>
                  <a:pt x="7300" y="12369"/>
                  <a:pt x="7191" y="12478"/>
                  <a:pt x="7191" y="12614"/>
                </a:cubicBezTo>
                <a:cubicBezTo>
                  <a:pt x="7178" y="12750"/>
                  <a:pt x="7286" y="12858"/>
                  <a:pt x="7422" y="12858"/>
                </a:cubicBezTo>
                <a:cubicBezTo>
                  <a:pt x="7558" y="12858"/>
                  <a:pt x="7667" y="12763"/>
                  <a:pt x="7667" y="12627"/>
                </a:cubicBezTo>
                <a:cubicBezTo>
                  <a:pt x="7681" y="12491"/>
                  <a:pt x="7572" y="12383"/>
                  <a:pt x="7450" y="12369"/>
                </a:cubicBezTo>
                <a:close/>
                <a:moveTo>
                  <a:pt x="30937" y="12315"/>
                </a:moveTo>
                <a:cubicBezTo>
                  <a:pt x="30801" y="12328"/>
                  <a:pt x="30679" y="12437"/>
                  <a:pt x="30679" y="12586"/>
                </a:cubicBezTo>
                <a:lnTo>
                  <a:pt x="30679" y="12600"/>
                </a:lnTo>
                <a:cubicBezTo>
                  <a:pt x="30679" y="12750"/>
                  <a:pt x="30801" y="12858"/>
                  <a:pt x="30951" y="12858"/>
                </a:cubicBezTo>
                <a:cubicBezTo>
                  <a:pt x="31100" y="12858"/>
                  <a:pt x="31222" y="12736"/>
                  <a:pt x="31222" y="12586"/>
                </a:cubicBezTo>
                <a:cubicBezTo>
                  <a:pt x="31209" y="12437"/>
                  <a:pt x="31086" y="12315"/>
                  <a:pt x="30937" y="12315"/>
                </a:cubicBezTo>
                <a:close/>
                <a:moveTo>
                  <a:pt x="63518" y="12301"/>
                </a:moveTo>
                <a:cubicBezTo>
                  <a:pt x="63368" y="12315"/>
                  <a:pt x="63246" y="12437"/>
                  <a:pt x="63246" y="12586"/>
                </a:cubicBezTo>
                <a:lnTo>
                  <a:pt x="63246" y="12600"/>
                </a:lnTo>
                <a:cubicBezTo>
                  <a:pt x="63246" y="12750"/>
                  <a:pt x="63368" y="12858"/>
                  <a:pt x="63518" y="12858"/>
                </a:cubicBezTo>
                <a:cubicBezTo>
                  <a:pt x="63681" y="12858"/>
                  <a:pt x="63803" y="12736"/>
                  <a:pt x="63803" y="12573"/>
                </a:cubicBezTo>
                <a:cubicBezTo>
                  <a:pt x="63789" y="12423"/>
                  <a:pt x="63667" y="12301"/>
                  <a:pt x="63518" y="12301"/>
                </a:cubicBezTo>
                <a:close/>
                <a:moveTo>
                  <a:pt x="96085" y="12315"/>
                </a:moveTo>
                <a:cubicBezTo>
                  <a:pt x="95949" y="12328"/>
                  <a:pt x="95826" y="12437"/>
                  <a:pt x="95813" y="12573"/>
                </a:cubicBezTo>
                <a:cubicBezTo>
                  <a:pt x="95813" y="12722"/>
                  <a:pt x="95935" y="12858"/>
                  <a:pt x="96085" y="12858"/>
                </a:cubicBezTo>
                <a:cubicBezTo>
                  <a:pt x="96234" y="12858"/>
                  <a:pt x="96356" y="12736"/>
                  <a:pt x="96356" y="12586"/>
                </a:cubicBezTo>
                <a:cubicBezTo>
                  <a:pt x="96356" y="12437"/>
                  <a:pt x="96234" y="12315"/>
                  <a:pt x="96085" y="12315"/>
                </a:cubicBezTo>
                <a:close/>
                <a:moveTo>
                  <a:pt x="19220" y="12315"/>
                </a:moveTo>
                <a:cubicBezTo>
                  <a:pt x="19071" y="12315"/>
                  <a:pt x="18935" y="12423"/>
                  <a:pt x="18921" y="12586"/>
                </a:cubicBezTo>
                <a:cubicBezTo>
                  <a:pt x="18921" y="12736"/>
                  <a:pt x="19044" y="12858"/>
                  <a:pt x="19193" y="12872"/>
                </a:cubicBezTo>
                <a:cubicBezTo>
                  <a:pt x="19342" y="12872"/>
                  <a:pt x="19464" y="12751"/>
                  <a:pt x="19478" y="12602"/>
                </a:cubicBezTo>
                <a:lnTo>
                  <a:pt x="19478" y="12602"/>
                </a:lnTo>
                <a:cubicBezTo>
                  <a:pt x="19479" y="12606"/>
                  <a:pt x="19479" y="12610"/>
                  <a:pt x="19479" y="12614"/>
                </a:cubicBezTo>
                <a:lnTo>
                  <a:pt x="19479" y="12600"/>
                </a:lnTo>
                <a:cubicBezTo>
                  <a:pt x="19479" y="12601"/>
                  <a:pt x="19479" y="12601"/>
                  <a:pt x="19478" y="12602"/>
                </a:cubicBezTo>
                <a:lnTo>
                  <a:pt x="19478" y="12602"/>
                </a:lnTo>
                <a:cubicBezTo>
                  <a:pt x="19473" y="12457"/>
                  <a:pt x="19366" y="12328"/>
                  <a:pt x="19220" y="12315"/>
                </a:cubicBezTo>
                <a:close/>
                <a:moveTo>
                  <a:pt x="84314" y="12342"/>
                </a:moveTo>
                <a:cubicBezTo>
                  <a:pt x="84164" y="12342"/>
                  <a:pt x="84055" y="12450"/>
                  <a:pt x="84042" y="12600"/>
                </a:cubicBezTo>
                <a:cubicBezTo>
                  <a:pt x="84042" y="12750"/>
                  <a:pt x="84164" y="12872"/>
                  <a:pt x="84314" y="12872"/>
                </a:cubicBezTo>
                <a:cubicBezTo>
                  <a:pt x="84450" y="12872"/>
                  <a:pt x="84558" y="12750"/>
                  <a:pt x="84572" y="12614"/>
                </a:cubicBezTo>
                <a:cubicBezTo>
                  <a:pt x="84572" y="12478"/>
                  <a:pt x="84463" y="12355"/>
                  <a:pt x="84314" y="12355"/>
                </a:cubicBezTo>
                <a:lnTo>
                  <a:pt x="84314" y="12342"/>
                </a:lnTo>
                <a:close/>
                <a:moveTo>
                  <a:pt x="4702" y="12500"/>
                </a:moveTo>
                <a:cubicBezTo>
                  <a:pt x="4612" y="12500"/>
                  <a:pt x="4539" y="12572"/>
                  <a:pt x="4527" y="12654"/>
                </a:cubicBezTo>
                <a:lnTo>
                  <a:pt x="4527" y="12668"/>
                </a:lnTo>
                <a:cubicBezTo>
                  <a:pt x="4500" y="12777"/>
                  <a:pt x="4582" y="12872"/>
                  <a:pt x="4690" y="12872"/>
                </a:cubicBezTo>
                <a:cubicBezTo>
                  <a:pt x="4698" y="12873"/>
                  <a:pt x="4706" y="12873"/>
                  <a:pt x="4714" y="12873"/>
                </a:cubicBezTo>
                <a:cubicBezTo>
                  <a:pt x="4812" y="12873"/>
                  <a:pt x="4894" y="12796"/>
                  <a:pt x="4894" y="12695"/>
                </a:cubicBezTo>
                <a:cubicBezTo>
                  <a:pt x="4908" y="12600"/>
                  <a:pt x="4840" y="12505"/>
                  <a:pt x="4745" y="12505"/>
                </a:cubicBezTo>
                <a:cubicBezTo>
                  <a:pt x="4730" y="12501"/>
                  <a:pt x="4716" y="12500"/>
                  <a:pt x="4702" y="12500"/>
                </a:cubicBezTo>
                <a:close/>
                <a:moveTo>
                  <a:pt x="40017" y="12342"/>
                </a:moveTo>
                <a:cubicBezTo>
                  <a:pt x="39867" y="12342"/>
                  <a:pt x="39745" y="12464"/>
                  <a:pt x="39731" y="12614"/>
                </a:cubicBezTo>
                <a:cubicBezTo>
                  <a:pt x="39745" y="12763"/>
                  <a:pt x="39853" y="12872"/>
                  <a:pt x="40003" y="12885"/>
                </a:cubicBezTo>
                <a:cubicBezTo>
                  <a:pt x="40153" y="12885"/>
                  <a:pt x="40275" y="12763"/>
                  <a:pt x="40275" y="12614"/>
                </a:cubicBezTo>
                <a:cubicBezTo>
                  <a:pt x="40261" y="12464"/>
                  <a:pt x="40153" y="12355"/>
                  <a:pt x="40017" y="12342"/>
                </a:cubicBezTo>
                <a:close/>
                <a:moveTo>
                  <a:pt x="51747" y="12342"/>
                </a:moveTo>
                <a:cubicBezTo>
                  <a:pt x="51597" y="12355"/>
                  <a:pt x="51488" y="12464"/>
                  <a:pt x="51475" y="12614"/>
                </a:cubicBezTo>
                <a:cubicBezTo>
                  <a:pt x="51488" y="12763"/>
                  <a:pt x="51597" y="12872"/>
                  <a:pt x="51747" y="12885"/>
                </a:cubicBezTo>
                <a:cubicBezTo>
                  <a:pt x="51896" y="12885"/>
                  <a:pt x="52019" y="12763"/>
                  <a:pt x="52019" y="12614"/>
                </a:cubicBezTo>
                <a:cubicBezTo>
                  <a:pt x="52005" y="12464"/>
                  <a:pt x="51896" y="12355"/>
                  <a:pt x="51747" y="12342"/>
                </a:cubicBezTo>
                <a:close/>
                <a:moveTo>
                  <a:pt x="105100" y="12409"/>
                </a:moveTo>
                <a:cubicBezTo>
                  <a:pt x="104974" y="12409"/>
                  <a:pt x="104865" y="12513"/>
                  <a:pt x="104865" y="12641"/>
                </a:cubicBezTo>
                <a:cubicBezTo>
                  <a:pt x="104852" y="12777"/>
                  <a:pt x="104960" y="12885"/>
                  <a:pt x="105110" y="12899"/>
                </a:cubicBezTo>
                <a:cubicBezTo>
                  <a:pt x="105246" y="12899"/>
                  <a:pt x="105355" y="12790"/>
                  <a:pt x="105355" y="12654"/>
                </a:cubicBezTo>
                <a:cubicBezTo>
                  <a:pt x="105355" y="12518"/>
                  <a:pt x="105259" y="12410"/>
                  <a:pt x="105123" y="12410"/>
                </a:cubicBezTo>
                <a:cubicBezTo>
                  <a:pt x="105116" y="12409"/>
                  <a:pt x="105108" y="12409"/>
                  <a:pt x="105100" y="12409"/>
                </a:cubicBezTo>
                <a:close/>
                <a:moveTo>
                  <a:pt x="93339" y="12383"/>
                </a:moveTo>
                <a:cubicBezTo>
                  <a:pt x="93203" y="12383"/>
                  <a:pt x="93081" y="12491"/>
                  <a:pt x="93081" y="12627"/>
                </a:cubicBezTo>
                <a:cubicBezTo>
                  <a:pt x="93067" y="12777"/>
                  <a:pt x="93176" y="12899"/>
                  <a:pt x="93325" y="12899"/>
                </a:cubicBezTo>
                <a:cubicBezTo>
                  <a:pt x="93333" y="12900"/>
                  <a:pt x="93341" y="12900"/>
                  <a:pt x="93348" y="12900"/>
                </a:cubicBezTo>
                <a:cubicBezTo>
                  <a:pt x="93487" y="12900"/>
                  <a:pt x="93597" y="12783"/>
                  <a:pt x="93597" y="12654"/>
                </a:cubicBezTo>
                <a:cubicBezTo>
                  <a:pt x="93597" y="12505"/>
                  <a:pt x="93475" y="12383"/>
                  <a:pt x="93339" y="12383"/>
                </a:cubicBezTo>
                <a:close/>
                <a:moveTo>
                  <a:pt x="72543" y="12383"/>
                </a:moveTo>
                <a:cubicBezTo>
                  <a:pt x="72407" y="12383"/>
                  <a:pt x="72285" y="12491"/>
                  <a:pt x="72285" y="12627"/>
                </a:cubicBezTo>
                <a:cubicBezTo>
                  <a:pt x="72271" y="12763"/>
                  <a:pt x="72380" y="12899"/>
                  <a:pt x="72529" y="12899"/>
                </a:cubicBezTo>
                <a:cubicBezTo>
                  <a:pt x="72537" y="12900"/>
                  <a:pt x="72545" y="12900"/>
                  <a:pt x="72552" y="12900"/>
                </a:cubicBezTo>
                <a:cubicBezTo>
                  <a:pt x="72679" y="12900"/>
                  <a:pt x="72788" y="12795"/>
                  <a:pt x="72801" y="12654"/>
                </a:cubicBezTo>
                <a:cubicBezTo>
                  <a:pt x="72801" y="12505"/>
                  <a:pt x="72692" y="12396"/>
                  <a:pt x="72543" y="12383"/>
                </a:cubicBezTo>
                <a:close/>
                <a:moveTo>
                  <a:pt x="28232" y="12383"/>
                </a:moveTo>
                <a:cubicBezTo>
                  <a:pt x="28083" y="12383"/>
                  <a:pt x="27960" y="12491"/>
                  <a:pt x="27960" y="12641"/>
                </a:cubicBezTo>
                <a:cubicBezTo>
                  <a:pt x="27960" y="12790"/>
                  <a:pt x="28083" y="12899"/>
                  <a:pt x="28219" y="12913"/>
                </a:cubicBezTo>
                <a:cubicBezTo>
                  <a:pt x="28368" y="12913"/>
                  <a:pt x="28477" y="12790"/>
                  <a:pt x="28490" y="12654"/>
                </a:cubicBezTo>
                <a:cubicBezTo>
                  <a:pt x="28490" y="12505"/>
                  <a:pt x="28368" y="12383"/>
                  <a:pt x="28232" y="12383"/>
                </a:cubicBezTo>
                <a:close/>
                <a:moveTo>
                  <a:pt x="60786" y="12383"/>
                </a:moveTo>
                <a:cubicBezTo>
                  <a:pt x="60650" y="12383"/>
                  <a:pt x="60527" y="12505"/>
                  <a:pt x="60527" y="12654"/>
                </a:cubicBezTo>
                <a:cubicBezTo>
                  <a:pt x="60541" y="12790"/>
                  <a:pt x="60650" y="12913"/>
                  <a:pt x="60799" y="12913"/>
                </a:cubicBezTo>
                <a:cubicBezTo>
                  <a:pt x="60949" y="12899"/>
                  <a:pt x="61057" y="12790"/>
                  <a:pt x="61057" y="12641"/>
                </a:cubicBezTo>
                <a:cubicBezTo>
                  <a:pt x="61057" y="12491"/>
                  <a:pt x="60935" y="12383"/>
                  <a:pt x="60786" y="12383"/>
                </a:cubicBezTo>
                <a:close/>
                <a:moveTo>
                  <a:pt x="81584" y="12422"/>
                </a:moveTo>
                <a:cubicBezTo>
                  <a:pt x="81446" y="12422"/>
                  <a:pt x="81337" y="12527"/>
                  <a:pt x="81337" y="12668"/>
                </a:cubicBezTo>
                <a:cubicBezTo>
                  <a:pt x="81337" y="12804"/>
                  <a:pt x="81432" y="12926"/>
                  <a:pt x="81582" y="12926"/>
                </a:cubicBezTo>
                <a:cubicBezTo>
                  <a:pt x="81589" y="12927"/>
                  <a:pt x="81597" y="12927"/>
                  <a:pt x="81605" y="12927"/>
                </a:cubicBezTo>
                <a:cubicBezTo>
                  <a:pt x="81731" y="12927"/>
                  <a:pt x="81840" y="12823"/>
                  <a:pt x="81840" y="12682"/>
                </a:cubicBezTo>
                <a:cubicBezTo>
                  <a:pt x="81854" y="12546"/>
                  <a:pt x="81745" y="12423"/>
                  <a:pt x="81609" y="12423"/>
                </a:cubicBezTo>
                <a:cubicBezTo>
                  <a:pt x="81600" y="12423"/>
                  <a:pt x="81592" y="12422"/>
                  <a:pt x="81584" y="12422"/>
                </a:cubicBezTo>
                <a:close/>
                <a:moveTo>
                  <a:pt x="49005" y="12422"/>
                </a:moveTo>
                <a:cubicBezTo>
                  <a:pt x="48879" y="12422"/>
                  <a:pt x="48770" y="12527"/>
                  <a:pt x="48770" y="12668"/>
                </a:cubicBezTo>
                <a:cubicBezTo>
                  <a:pt x="48756" y="12804"/>
                  <a:pt x="48879" y="12926"/>
                  <a:pt x="49028" y="12926"/>
                </a:cubicBezTo>
                <a:cubicBezTo>
                  <a:pt x="49036" y="12927"/>
                  <a:pt x="49044" y="12927"/>
                  <a:pt x="49051" y="12927"/>
                </a:cubicBezTo>
                <a:cubicBezTo>
                  <a:pt x="49176" y="12927"/>
                  <a:pt x="49274" y="12823"/>
                  <a:pt x="49286" y="12695"/>
                </a:cubicBezTo>
                <a:cubicBezTo>
                  <a:pt x="49286" y="12546"/>
                  <a:pt x="49178" y="12423"/>
                  <a:pt x="49028" y="12423"/>
                </a:cubicBezTo>
                <a:cubicBezTo>
                  <a:pt x="49021" y="12423"/>
                  <a:pt x="49013" y="12422"/>
                  <a:pt x="49005" y="12422"/>
                </a:cubicBezTo>
                <a:close/>
                <a:moveTo>
                  <a:pt x="16448" y="12410"/>
                </a:moveTo>
                <a:cubicBezTo>
                  <a:pt x="16312" y="12410"/>
                  <a:pt x="16203" y="12532"/>
                  <a:pt x="16189" y="12668"/>
                </a:cubicBezTo>
                <a:cubicBezTo>
                  <a:pt x="16189" y="12804"/>
                  <a:pt x="16298" y="12926"/>
                  <a:pt x="16448" y="12940"/>
                </a:cubicBezTo>
                <a:cubicBezTo>
                  <a:pt x="16584" y="12940"/>
                  <a:pt x="16706" y="12817"/>
                  <a:pt x="16706" y="12682"/>
                </a:cubicBezTo>
                <a:cubicBezTo>
                  <a:pt x="16706" y="12532"/>
                  <a:pt x="16597" y="12410"/>
                  <a:pt x="16448" y="12410"/>
                </a:cubicBezTo>
                <a:close/>
                <a:moveTo>
                  <a:pt x="37244" y="12450"/>
                </a:moveTo>
                <a:cubicBezTo>
                  <a:pt x="37108" y="12450"/>
                  <a:pt x="36986" y="12573"/>
                  <a:pt x="36999" y="12709"/>
                </a:cubicBezTo>
                <a:cubicBezTo>
                  <a:pt x="36999" y="12845"/>
                  <a:pt x="37108" y="12953"/>
                  <a:pt x="37244" y="12953"/>
                </a:cubicBezTo>
                <a:cubicBezTo>
                  <a:pt x="37393" y="12953"/>
                  <a:pt x="37502" y="12845"/>
                  <a:pt x="37502" y="12695"/>
                </a:cubicBezTo>
                <a:cubicBezTo>
                  <a:pt x="37502" y="12559"/>
                  <a:pt x="37380" y="12450"/>
                  <a:pt x="37244" y="12450"/>
                </a:cubicBezTo>
                <a:close/>
                <a:moveTo>
                  <a:pt x="58054" y="12450"/>
                </a:moveTo>
                <a:cubicBezTo>
                  <a:pt x="57918" y="12450"/>
                  <a:pt x="57795" y="12559"/>
                  <a:pt x="57795" y="12695"/>
                </a:cubicBezTo>
                <a:cubicBezTo>
                  <a:pt x="57795" y="12845"/>
                  <a:pt x="57904" y="12953"/>
                  <a:pt x="58040" y="12953"/>
                </a:cubicBezTo>
                <a:cubicBezTo>
                  <a:pt x="58176" y="12953"/>
                  <a:pt x="58298" y="12845"/>
                  <a:pt x="58298" y="12709"/>
                </a:cubicBezTo>
                <a:cubicBezTo>
                  <a:pt x="58298" y="12573"/>
                  <a:pt x="58189" y="12450"/>
                  <a:pt x="58054" y="12450"/>
                </a:cubicBezTo>
                <a:close/>
                <a:moveTo>
                  <a:pt x="102412" y="12463"/>
                </a:moveTo>
                <a:cubicBezTo>
                  <a:pt x="102405" y="12463"/>
                  <a:pt x="102398" y="12463"/>
                  <a:pt x="102391" y="12464"/>
                </a:cubicBezTo>
                <a:cubicBezTo>
                  <a:pt x="102242" y="12464"/>
                  <a:pt x="102133" y="12573"/>
                  <a:pt x="102147" y="12709"/>
                </a:cubicBezTo>
                <a:lnTo>
                  <a:pt x="102133" y="12709"/>
                </a:lnTo>
                <a:cubicBezTo>
                  <a:pt x="102133" y="12845"/>
                  <a:pt x="102242" y="12953"/>
                  <a:pt x="102378" y="12953"/>
                </a:cubicBezTo>
                <a:cubicBezTo>
                  <a:pt x="102514" y="12953"/>
                  <a:pt x="102636" y="12845"/>
                  <a:pt x="102636" y="12709"/>
                </a:cubicBezTo>
                <a:cubicBezTo>
                  <a:pt x="102636" y="12580"/>
                  <a:pt x="102538" y="12463"/>
                  <a:pt x="102412" y="12463"/>
                </a:cubicBezTo>
                <a:close/>
                <a:moveTo>
                  <a:pt x="109527" y="12953"/>
                </a:moveTo>
                <a:cubicBezTo>
                  <a:pt x="109529" y="12953"/>
                  <a:pt x="109531" y="12954"/>
                  <a:pt x="109533" y="12954"/>
                </a:cubicBezTo>
                <a:lnTo>
                  <a:pt x="109533" y="12954"/>
                </a:lnTo>
                <a:cubicBezTo>
                  <a:pt x="109536" y="12954"/>
                  <a:pt x="109538" y="12953"/>
                  <a:pt x="109541" y="12953"/>
                </a:cubicBezTo>
                <a:close/>
                <a:moveTo>
                  <a:pt x="25514" y="12450"/>
                </a:moveTo>
                <a:cubicBezTo>
                  <a:pt x="25364" y="12450"/>
                  <a:pt x="25255" y="12559"/>
                  <a:pt x="25255" y="12695"/>
                </a:cubicBezTo>
                <a:cubicBezTo>
                  <a:pt x="25242" y="12837"/>
                  <a:pt x="25352" y="12954"/>
                  <a:pt x="25479" y="12954"/>
                </a:cubicBezTo>
                <a:cubicBezTo>
                  <a:pt x="25486" y="12954"/>
                  <a:pt x="25493" y="12954"/>
                  <a:pt x="25500" y="12953"/>
                </a:cubicBezTo>
                <a:cubicBezTo>
                  <a:pt x="25650" y="12953"/>
                  <a:pt x="25758" y="12845"/>
                  <a:pt x="25758" y="12709"/>
                </a:cubicBezTo>
                <a:cubicBezTo>
                  <a:pt x="25758" y="12573"/>
                  <a:pt x="25650" y="12450"/>
                  <a:pt x="25514" y="12450"/>
                </a:cubicBezTo>
                <a:close/>
                <a:moveTo>
                  <a:pt x="69824" y="12450"/>
                </a:moveTo>
                <a:cubicBezTo>
                  <a:pt x="69688" y="12450"/>
                  <a:pt x="69580" y="12559"/>
                  <a:pt x="69566" y="12695"/>
                </a:cubicBezTo>
                <a:cubicBezTo>
                  <a:pt x="69553" y="12831"/>
                  <a:pt x="69661" y="12953"/>
                  <a:pt x="69811" y="12953"/>
                </a:cubicBezTo>
                <a:cubicBezTo>
                  <a:pt x="69819" y="12954"/>
                  <a:pt x="69826" y="12955"/>
                  <a:pt x="69834" y="12955"/>
                </a:cubicBezTo>
                <a:cubicBezTo>
                  <a:pt x="69960" y="12955"/>
                  <a:pt x="70069" y="12850"/>
                  <a:pt x="70069" y="12709"/>
                </a:cubicBezTo>
                <a:cubicBezTo>
                  <a:pt x="70069" y="12573"/>
                  <a:pt x="69960" y="12450"/>
                  <a:pt x="69824" y="12450"/>
                </a:cubicBezTo>
                <a:close/>
                <a:moveTo>
                  <a:pt x="111417" y="12641"/>
                </a:moveTo>
                <a:cubicBezTo>
                  <a:pt x="111362" y="12668"/>
                  <a:pt x="111308" y="12709"/>
                  <a:pt x="111294" y="12777"/>
                </a:cubicBezTo>
                <a:cubicBezTo>
                  <a:pt x="111294" y="12817"/>
                  <a:pt x="111362" y="12872"/>
                  <a:pt x="111430" y="12967"/>
                </a:cubicBezTo>
                <a:cubicBezTo>
                  <a:pt x="111485" y="12858"/>
                  <a:pt x="111539" y="12804"/>
                  <a:pt x="111539" y="12763"/>
                </a:cubicBezTo>
                <a:cubicBezTo>
                  <a:pt x="111539" y="12709"/>
                  <a:pt x="111457" y="12641"/>
                  <a:pt x="111417" y="12641"/>
                </a:cubicBezTo>
                <a:close/>
                <a:moveTo>
                  <a:pt x="46275" y="12490"/>
                </a:moveTo>
                <a:cubicBezTo>
                  <a:pt x="46160" y="12490"/>
                  <a:pt x="46052" y="12594"/>
                  <a:pt x="46052" y="12722"/>
                </a:cubicBezTo>
                <a:cubicBezTo>
                  <a:pt x="46038" y="12858"/>
                  <a:pt x="46160" y="12981"/>
                  <a:pt x="46296" y="12981"/>
                </a:cubicBezTo>
                <a:cubicBezTo>
                  <a:pt x="46432" y="12981"/>
                  <a:pt x="46541" y="12872"/>
                  <a:pt x="46541" y="12750"/>
                </a:cubicBezTo>
                <a:cubicBezTo>
                  <a:pt x="46554" y="12600"/>
                  <a:pt x="46446" y="12491"/>
                  <a:pt x="46296" y="12491"/>
                </a:cubicBezTo>
                <a:cubicBezTo>
                  <a:pt x="46289" y="12490"/>
                  <a:pt x="46282" y="12490"/>
                  <a:pt x="46275" y="12490"/>
                </a:cubicBezTo>
                <a:close/>
                <a:moveTo>
                  <a:pt x="13729" y="12491"/>
                </a:moveTo>
                <a:cubicBezTo>
                  <a:pt x="13593" y="12491"/>
                  <a:pt x="13471" y="12600"/>
                  <a:pt x="13484" y="12750"/>
                </a:cubicBezTo>
                <a:cubicBezTo>
                  <a:pt x="13484" y="12872"/>
                  <a:pt x="13593" y="12981"/>
                  <a:pt x="13716" y="12981"/>
                </a:cubicBezTo>
                <a:cubicBezTo>
                  <a:pt x="13724" y="12981"/>
                  <a:pt x="13732" y="12982"/>
                  <a:pt x="13741" y="12982"/>
                </a:cubicBezTo>
                <a:cubicBezTo>
                  <a:pt x="13877" y="12982"/>
                  <a:pt x="13974" y="12877"/>
                  <a:pt x="13974" y="12736"/>
                </a:cubicBezTo>
                <a:cubicBezTo>
                  <a:pt x="13987" y="12600"/>
                  <a:pt x="13865" y="12491"/>
                  <a:pt x="13729" y="12491"/>
                </a:cubicBezTo>
                <a:close/>
                <a:moveTo>
                  <a:pt x="78836" y="12491"/>
                </a:moveTo>
                <a:cubicBezTo>
                  <a:pt x="78700" y="12491"/>
                  <a:pt x="78591" y="12600"/>
                  <a:pt x="78591" y="12736"/>
                </a:cubicBezTo>
                <a:cubicBezTo>
                  <a:pt x="78591" y="12872"/>
                  <a:pt x="78700" y="12981"/>
                  <a:pt x="78836" y="12981"/>
                </a:cubicBezTo>
                <a:cubicBezTo>
                  <a:pt x="78844" y="12981"/>
                  <a:pt x="78851" y="12982"/>
                  <a:pt x="78859" y="12982"/>
                </a:cubicBezTo>
                <a:cubicBezTo>
                  <a:pt x="78985" y="12982"/>
                  <a:pt x="79094" y="12878"/>
                  <a:pt x="79094" y="12750"/>
                </a:cubicBezTo>
                <a:lnTo>
                  <a:pt x="79081" y="12750"/>
                </a:lnTo>
                <a:cubicBezTo>
                  <a:pt x="79094" y="12614"/>
                  <a:pt x="78972" y="12491"/>
                  <a:pt x="78836" y="12491"/>
                </a:cubicBezTo>
                <a:close/>
                <a:moveTo>
                  <a:pt x="90607" y="12505"/>
                </a:moveTo>
                <a:cubicBezTo>
                  <a:pt x="90471" y="12505"/>
                  <a:pt x="90362" y="12614"/>
                  <a:pt x="90362" y="12750"/>
                </a:cubicBezTo>
                <a:cubicBezTo>
                  <a:pt x="90362" y="12872"/>
                  <a:pt x="90471" y="12981"/>
                  <a:pt x="90607" y="12994"/>
                </a:cubicBezTo>
                <a:cubicBezTo>
                  <a:pt x="90743" y="12994"/>
                  <a:pt x="90865" y="12885"/>
                  <a:pt x="90852" y="12736"/>
                </a:cubicBezTo>
                <a:cubicBezTo>
                  <a:pt x="90852" y="12600"/>
                  <a:pt x="90743" y="12505"/>
                  <a:pt x="90607" y="12505"/>
                </a:cubicBezTo>
                <a:close/>
                <a:moveTo>
                  <a:pt x="34539" y="12518"/>
                </a:moveTo>
                <a:cubicBezTo>
                  <a:pt x="34389" y="12518"/>
                  <a:pt x="34281" y="12627"/>
                  <a:pt x="34281" y="12763"/>
                </a:cubicBezTo>
                <a:cubicBezTo>
                  <a:pt x="34281" y="12899"/>
                  <a:pt x="34389" y="13008"/>
                  <a:pt x="34525" y="13008"/>
                </a:cubicBezTo>
                <a:cubicBezTo>
                  <a:pt x="34648" y="13008"/>
                  <a:pt x="34756" y="12899"/>
                  <a:pt x="34770" y="12777"/>
                </a:cubicBezTo>
                <a:cubicBezTo>
                  <a:pt x="34770" y="12641"/>
                  <a:pt x="34661" y="12532"/>
                  <a:pt x="34539" y="12518"/>
                </a:cubicBezTo>
                <a:close/>
                <a:moveTo>
                  <a:pt x="99632" y="12518"/>
                </a:moveTo>
                <a:cubicBezTo>
                  <a:pt x="99496" y="12532"/>
                  <a:pt x="99388" y="12641"/>
                  <a:pt x="99388" y="12777"/>
                </a:cubicBezTo>
                <a:cubicBezTo>
                  <a:pt x="99401" y="12899"/>
                  <a:pt x="99510" y="13008"/>
                  <a:pt x="99646" y="13008"/>
                </a:cubicBezTo>
                <a:cubicBezTo>
                  <a:pt x="99768" y="13008"/>
                  <a:pt x="99877" y="12899"/>
                  <a:pt x="99877" y="12763"/>
                </a:cubicBezTo>
                <a:cubicBezTo>
                  <a:pt x="99877" y="12627"/>
                  <a:pt x="99768" y="12518"/>
                  <a:pt x="99632" y="12518"/>
                </a:cubicBezTo>
                <a:close/>
                <a:moveTo>
                  <a:pt x="67092" y="12532"/>
                </a:moveTo>
                <a:cubicBezTo>
                  <a:pt x="66970" y="12532"/>
                  <a:pt x="66861" y="12627"/>
                  <a:pt x="66861" y="12763"/>
                </a:cubicBezTo>
                <a:lnTo>
                  <a:pt x="66848" y="12763"/>
                </a:lnTo>
                <a:cubicBezTo>
                  <a:pt x="66848" y="12899"/>
                  <a:pt x="66956" y="13008"/>
                  <a:pt x="67092" y="13008"/>
                </a:cubicBezTo>
                <a:cubicBezTo>
                  <a:pt x="67100" y="13009"/>
                  <a:pt x="67108" y="13009"/>
                  <a:pt x="67115" y="13009"/>
                </a:cubicBezTo>
                <a:cubicBezTo>
                  <a:pt x="67240" y="13009"/>
                  <a:pt x="67337" y="12904"/>
                  <a:pt x="67337" y="12763"/>
                </a:cubicBezTo>
                <a:cubicBezTo>
                  <a:pt x="67337" y="12641"/>
                  <a:pt x="67228" y="12532"/>
                  <a:pt x="67092" y="12532"/>
                </a:cubicBezTo>
                <a:close/>
                <a:moveTo>
                  <a:pt x="108658" y="12666"/>
                </a:moveTo>
                <a:cubicBezTo>
                  <a:pt x="108565" y="12666"/>
                  <a:pt x="108508" y="12732"/>
                  <a:pt x="108508" y="12831"/>
                </a:cubicBezTo>
                <a:cubicBezTo>
                  <a:pt x="108508" y="12927"/>
                  <a:pt x="108582" y="13012"/>
                  <a:pt x="108656" y="13012"/>
                </a:cubicBezTo>
                <a:cubicBezTo>
                  <a:pt x="108665" y="13012"/>
                  <a:pt x="108675" y="13011"/>
                  <a:pt x="108685" y="13008"/>
                </a:cubicBezTo>
                <a:cubicBezTo>
                  <a:pt x="108766" y="12967"/>
                  <a:pt x="108834" y="12913"/>
                  <a:pt x="108889" y="12858"/>
                </a:cubicBezTo>
                <a:lnTo>
                  <a:pt x="108889" y="12790"/>
                </a:lnTo>
                <a:cubicBezTo>
                  <a:pt x="108821" y="12750"/>
                  <a:pt x="108753" y="12668"/>
                  <a:pt x="108685" y="12668"/>
                </a:cubicBezTo>
                <a:cubicBezTo>
                  <a:pt x="108675" y="12667"/>
                  <a:pt x="108666" y="12666"/>
                  <a:pt x="108658" y="12666"/>
                </a:cubicBezTo>
                <a:close/>
                <a:moveTo>
                  <a:pt x="10970" y="12559"/>
                </a:moveTo>
                <a:cubicBezTo>
                  <a:pt x="10834" y="12559"/>
                  <a:pt x="10739" y="12668"/>
                  <a:pt x="10739" y="12804"/>
                </a:cubicBezTo>
                <a:cubicBezTo>
                  <a:pt x="10739" y="12940"/>
                  <a:pt x="10848" y="13035"/>
                  <a:pt x="10970" y="13035"/>
                </a:cubicBezTo>
                <a:cubicBezTo>
                  <a:pt x="11106" y="13035"/>
                  <a:pt x="11215" y="12926"/>
                  <a:pt x="11215" y="12790"/>
                </a:cubicBezTo>
                <a:cubicBezTo>
                  <a:pt x="11215" y="12668"/>
                  <a:pt x="11106" y="12559"/>
                  <a:pt x="10970" y="12559"/>
                </a:cubicBezTo>
                <a:close/>
                <a:moveTo>
                  <a:pt x="55335" y="12559"/>
                </a:moveTo>
                <a:cubicBezTo>
                  <a:pt x="55199" y="12559"/>
                  <a:pt x="55090" y="12668"/>
                  <a:pt x="55077" y="12790"/>
                </a:cubicBezTo>
                <a:cubicBezTo>
                  <a:pt x="55090" y="12926"/>
                  <a:pt x="55186" y="13021"/>
                  <a:pt x="55321" y="13035"/>
                </a:cubicBezTo>
                <a:cubicBezTo>
                  <a:pt x="55444" y="13035"/>
                  <a:pt x="55553" y="12926"/>
                  <a:pt x="55553" y="12804"/>
                </a:cubicBezTo>
                <a:cubicBezTo>
                  <a:pt x="55553" y="12668"/>
                  <a:pt x="55457" y="12573"/>
                  <a:pt x="55335" y="12559"/>
                </a:cubicBezTo>
                <a:close/>
                <a:moveTo>
                  <a:pt x="87902" y="12559"/>
                </a:moveTo>
                <a:cubicBezTo>
                  <a:pt x="87780" y="12559"/>
                  <a:pt x="87671" y="12654"/>
                  <a:pt x="87657" y="12777"/>
                </a:cubicBezTo>
                <a:cubicBezTo>
                  <a:pt x="87644" y="12913"/>
                  <a:pt x="87753" y="13021"/>
                  <a:pt x="87889" y="13035"/>
                </a:cubicBezTo>
                <a:cubicBezTo>
                  <a:pt x="88011" y="13035"/>
                  <a:pt x="88120" y="12940"/>
                  <a:pt x="88133" y="12804"/>
                </a:cubicBezTo>
                <a:cubicBezTo>
                  <a:pt x="88133" y="12682"/>
                  <a:pt x="88038" y="12573"/>
                  <a:pt x="87902" y="12559"/>
                </a:cubicBezTo>
                <a:close/>
                <a:moveTo>
                  <a:pt x="22754" y="12559"/>
                </a:moveTo>
                <a:cubicBezTo>
                  <a:pt x="22618" y="12559"/>
                  <a:pt x="22510" y="12668"/>
                  <a:pt x="22510" y="12804"/>
                </a:cubicBezTo>
                <a:cubicBezTo>
                  <a:pt x="22510" y="12926"/>
                  <a:pt x="22618" y="13035"/>
                  <a:pt x="22741" y="13049"/>
                </a:cubicBezTo>
                <a:cubicBezTo>
                  <a:pt x="22877" y="13049"/>
                  <a:pt x="22985" y="12940"/>
                  <a:pt x="22985" y="12817"/>
                </a:cubicBezTo>
                <a:cubicBezTo>
                  <a:pt x="22985" y="12682"/>
                  <a:pt x="22890" y="12573"/>
                  <a:pt x="22754" y="12559"/>
                </a:cubicBezTo>
                <a:close/>
                <a:moveTo>
                  <a:pt x="43551" y="12559"/>
                </a:moveTo>
                <a:cubicBezTo>
                  <a:pt x="43415" y="12573"/>
                  <a:pt x="43306" y="12682"/>
                  <a:pt x="43306" y="12817"/>
                </a:cubicBezTo>
                <a:cubicBezTo>
                  <a:pt x="43319" y="12940"/>
                  <a:pt x="43415" y="13035"/>
                  <a:pt x="43551" y="13049"/>
                </a:cubicBezTo>
                <a:cubicBezTo>
                  <a:pt x="43673" y="13035"/>
                  <a:pt x="43782" y="12926"/>
                  <a:pt x="43782" y="12804"/>
                </a:cubicBezTo>
                <a:cubicBezTo>
                  <a:pt x="43782" y="12668"/>
                  <a:pt x="43673" y="12559"/>
                  <a:pt x="43551" y="12559"/>
                </a:cubicBezTo>
                <a:close/>
                <a:moveTo>
                  <a:pt x="31780" y="12586"/>
                </a:moveTo>
                <a:cubicBezTo>
                  <a:pt x="31644" y="12586"/>
                  <a:pt x="31549" y="12695"/>
                  <a:pt x="31535" y="12817"/>
                </a:cubicBezTo>
                <a:cubicBezTo>
                  <a:pt x="31535" y="12953"/>
                  <a:pt x="31644" y="13062"/>
                  <a:pt x="31780" y="13062"/>
                </a:cubicBezTo>
                <a:cubicBezTo>
                  <a:pt x="31902" y="13062"/>
                  <a:pt x="31997" y="12953"/>
                  <a:pt x="32011" y="12831"/>
                </a:cubicBezTo>
                <a:cubicBezTo>
                  <a:pt x="31997" y="12695"/>
                  <a:pt x="31902" y="12600"/>
                  <a:pt x="31780" y="12586"/>
                </a:cubicBezTo>
                <a:close/>
                <a:moveTo>
                  <a:pt x="64347" y="12586"/>
                </a:moveTo>
                <a:cubicBezTo>
                  <a:pt x="64213" y="12600"/>
                  <a:pt x="64119" y="12692"/>
                  <a:pt x="64103" y="12824"/>
                </a:cubicBezTo>
                <a:lnTo>
                  <a:pt x="64103" y="12824"/>
                </a:lnTo>
                <a:cubicBezTo>
                  <a:pt x="64103" y="12822"/>
                  <a:pt x="64102" y="12820"/>
                  <a:pt x="64102" y="12817"/>
                </a:cubicBezTo>
                <a:lnTo>
                  <a:pt x="64102" y="12831"/>
                </a:lnTo>
                <a:cubicBezTo>
                  <a:pt x="64102" y="12829"/>
                  <a:pt x="64103" y="12827"/>
                  <a:pt x="64103" y="12824"/>
                </a:cubicBezTo>
                <a:lnTo>
                  <a:pt x="64103" y="12824"/>
                </a:lnTo>
                <a:cubicBezTo>
                  <a:pt x="64119" y="12957"/>
                  <a:pt x="64213" y="13049"/>
                  <a:pt x="64333" y="13062"/>
                </a:cubicBezTo>
                <a:cubicBezTo>
                  <a:pt x="64469" y="13062"/>
                  <a:pt x="64578" y="12953"/>
                  <a:pt x="64578" y="12817"/>
                </a:cubicBezTo>
                <a:cubicBezTo>
                  <a:pt x="64564" y="12695"/>
                  <a:pt x="64469" y="12600"/>
                  <a:pt x="64347" y="12586"/>
                </a:cubicBezTo>
                <a:close/>
                <a:moveTo>
                  <a:pt x="76118" y="12600"/>
                </a:moveTo>
                <a:cubicBezTo>
                  <a:pt x="75982" y="12600"/>
                  <a:pt x="75887" y="12709"/>
                  <a:pt x="75887" y="12831"/>
                </a:cubicBezTo>
                <a:cubicBezTo>
                  <a:pt x="75887" y="12953"/>
                  <a:pt x="75995" y="13062"/>
                  <a:pt x="76118" y="13062"/>
                </a:cubicBezTo>
                <a:cubicBezTo>
                  <a:pt x="76254" y="13062"/>
                  <a:pt x="76349" y="12953"/>
                  <a:pt x="76349" y="12817"/>
                </a:cubicBezTo>
                <a:cubicBezTo>
                  <a:pt x="76349" y="12695"/>
                  <a:pt x="76240" y="12600"/>
                  <a:pt x="76118" y="12600"/>
                </a:cubicBezTo>
                <a:close/>
                <a:moveTo>
                  <a:pt x="8265" y="12641"/>
                </a:moveTo>
                <a:cubicBezTo>
                  <a:pt x="8143" y="12641"/>
                  <a:pt x="8034" y="12736"/>
                  <a:pt x="8034" y="12858"/>
                </a:cubicBezTo>
                <a:cubicBezTo>
                  <a:pt x="8034" y="12981"/>
                  <a:pt x="8116" y="13076"/>
                  <a:pt x="8238" y="13089"/>
                </a:cubicBezTo>
                <a:cubicBezTo>
                  <a:pt x="8360" y="13089"/>
                  <a:pt x="8469" y="12994"/>
                  <a:pt x="8469" y="12872"/>
                </a:cubicBezTo>
                <a:cubicBezTo>
                  <a:pt x="8469" y="12750"/>
                  <a:pt x="8374" y="12654"/>
                  <a:pt x="8265" y="12641"/>
                </a:cubicBezTo>
                <a:close/>
                <a:moveTo>
                  <a:pt x="20036" y="12627"/>
                </a:moveTo>
                <a:cubicBezTo>
                  <a:pt x="19900" y="12627"/>
                  <a:pt x="19791" y="12736"/>
                  <a:pt x="19791" y="12858"/>
                </a:cubicBezTo>
                <a:lnTo>
                  <a:pt x="19805" y="12858"/>
                </a:lnTo>
                <a:cubicBezTo>
                  <a:pt x="19805" y="12981"/>
                  <a:pt x="19900" y="13076"/>
                  <a:pt x="20022" y="13089"/>
                </a:cubicBezTo>
                <a:cubicBezTo>
                  <a:pt x="20145" y="13089"/>
                  <a:pt x="20253" y="12994"/>
                  <a:pt x="20253" y="12858"/>
                </a:cubicBezTo>
                <a:cubicBezTo>
                  <a:pt x="20253" y="12736"/>
                  <a:pt x="20158" y="12627"/>
                  <a:pt x="20036" y="12627"/>
                </a:cubicBezTo>
                <a:close/>
                <a:moveTo>
                  <a:pt x="52555" y="12640"/>
                </a:moveTo>
                <a:cubicBezTo>
                  <a:pt x="52443" y="12640"/>
                  <a:pt x="52358" y="12743"/>
                  <a:pt x="52358" y="12858"/>
                </a:cubicBezTo>
                <a:cubicBezTo>
                  <a:pt x="52345" y="12981"/>
                  <a:pt x="52453" y="13089"/>
                  <a:pt x="52576" y="13089"/>
                </a:cubicBezTo>
                <a:cubicBezTo>
                  <a:pt x="52698" y="13089"/>
                  <a:pt x="52807" y="12981"/>
                  <a:pt x="52793" y="12858"/>
                </a:cubicBezTo>
                <a:cubicBezTo>
                  <a:pt x="52806" y="12743"/>
                  <a:pt x="52710" y="12640"/>
                  <a:pt x="52597" y="12640"/>
                </a:cubicBezTo>
                <a:cubicBezTo>
                  <a:pt x="52590" y="12640"/>
                  <a:pt x="52583" y="12640"/>
                  <a:pt x="52576" y="12641"/>
                </a:cubicBezTo>
                <a:cubicBezTo>
                  <a:pt x="52569" y="12640"/>
                  <a:pt x="52562" y="12640"/>
                  <a:pt x="52555" y="12640"/>
                </a:cubicBezTo>
                <a:close/>
                <a:moveTo>
                  <a:pt x="85122" y="12640"/>
                </a:moveTo>
                <a:cubicBezTo>
                  <a:pt x="85008" y="12640"/>
                  <a:pt x="84912" y="12743"/>
                  <a:pt x="84912" y="12858"/>
                </a:cubicBezTo>
                <a:lnTo>
                  <a:pt x="84925" y="12858"/>
                </a:lnTo>
                <a:cubicBezTo>
                  <a:pt x="84912" y="12981"/>
                  <a:pt x="85021" y="13089"/>
                  <a:pt x="85143" y="13089"/>
                </a:cubicBezTo>
                <a:cubicBezTo>
                  <a:pt x="85265" y="13089"/>
                  <a:pt x="85374" y="12981"/>
                  <a:pt x="85374" y="12858"/>
                </a:cubicBezTo>
                <a:cubicBezTo>
                  <a:pt x="85374" y="12736"/>
                  <a:pt x="85265" y="12641"/>
                  <a:pt x="85143" y="12641"/>
                </a:cubicBezTo>
                <a:cubicBezTo>
                  <a:pt x="85136" y="12640"/>
                  <a:pt x="85129" y="12640"/>
                  <a:pt x="85122" y="12640"/>
                </a:cubicBezTo>
                <a:close/>
                <a:moveTo>
                  <a:pt x="96937" y="12640"/>
                </a:moveTo>
                <a:cubicBezTo>
                  <a:pt x="96929" y="12640"/>
                  <a:pt x="96922" y="12640"/>
                  <a:pt x="96914" y="12641"/>
                </a:cubicBezTo>
                <a:lnTo>
                  <a:pt x="96927" y="12641"/>
                </a:lnTo>
                <a:cubicBezTo>
                  <a:pt x="96805" y="12641"/>
                  <a:pt x="96696" y="12736"/>
                  <a:pt x="96696" y="12858"/>
                </a:cubicBezTo>
                <a:cubicBezTo>
                  <a:pt x="96696" y="12981"/>
                  <a:pt x="96791" y="13089"/>
                  <a:pt x="96927" y="13089"/>
                </a:cubicBezTo>
                <a:cubicBezTo>
                  <a:pt x="97050" y="13089"/>
                  <a:pt x="97145" y="12981"/>
                  <a:pt x="97145" y="12858"/>
                </a:cubicBezTo>
                <a:cubicBezTo>
                  <a:pt x="97145" y="12743"/>
                  <a:pt x="97060" y="12640"/>
                  <a:pt x="96937" y="12640"/>
                </a:cubicBezTo>
                <a:close/>
                <a:moveTo>
                  <a:pt x="105918" y="12694"/>
                </a:moveTo>
                <a:cubicBezTo>
                  <a:pt x="105818" y="12694"/>
                  <a:pt x="105735" y="12784"/>
                  <a:pt x="105735" y="12885"/>
                </a:cubicBezTo>
                <a:cubicBezTo>
                  <a:pt x="105735" y="12994"/>
                  <a:pt x="105817" y="13089"/>
                  <a:pt x="105939" y="13089"/>
                </a:cubicBezTo>
                <a:cubicBezTo>
                  <a:pt x="106048" y="13089"/>
                  <a:pt x="106129" y="13008"/>
                  <a:pt x="106129" y="12899"/>
                </a:cubicBezTo>
                <a:cubicBezTo>
                  <a:pt x="106142" y="12797"/>
                  <a:pt x="106058" y="12694"/>
                  <a:pt x="105958" y="12694"/>
                </a:cubicBezTo>
                <a:cubicBezTo>
                  <a:pt x="105951" y="12694"/>
                  <a:pt x="105945" y="12694"/>
                  <a:pt x="105939" y="12695"/>
                </a:cubicBezTo>
                <a:cubicBezTo>
                  <a:pt x="105932" y="12694"/>
                  <a:pt x="105925" y="12694"/>
                  <a:pt x="105918" y="12694"/>
                </a:cubicBezTo>
                <a:close/>
                <a:moveTo>
                  <a:pt x="40825" y="12668"/>
                </a:moveTo>
                <a:cubicBezTo>
                  <a:pt x="40706" y="12671"/>
                  <a:pt x="40615" y="12752"/>
                  <a:pt x="40615" y="12872"/>
                </a:cubicBezTo>
                <a:cubicBezTo>
                  <a:pt x="40601" y="12994"/>
                  <a:pt x="40696" y="13103"/>
                  <a:pt x="40819" y="13103"/>
                </a:cubicBezTo>
                <a:cubicBezTo>
                  <a:pt x="40825" y="13104"/>
                  <a:pt x="40832" y="13104"/>
                  <a:pt x="40839" y="13104"/>
                </a:cubicBezTo>
                <a:cubicBezTo>
                  <a:pt x="40953" y="13104"/>
                  <a:pt x="41050" y="13001"/>
                  <a:pt x="41050" y="12885"/>
                </a:cubicBezTo>
                <a:cubicBezTo>
                  <a:pt x="41050" y="12765"/>
                  <a:pt x="40945" y="12671"/>
                  <a:pt x="40825" y="12668"/>
                </a:cubicBezTo>
                <a:close/>
                <a:moveTo>
                  <a:pt x="29048" y="12654"/>
                </a:moveTo>
                <a:cubicBezTo>
                  <a:pt x="28925" y="12654"/>
                  <a:pt x="28830" y="12750"/>
                  <a:pt x="28830" y="12872"/>
                </a:cubicBezTo>
                <a:cubicBezTo>
                  <a:pt x="28817" y="12994"/>
                  <a:pt x="28912" y="13103"/>
                  <a:pt x="29034" y="13103"/>
                </a:cubicBezTo>
                <a:cubicBezTo>
                  <a:pt x="29042" y="13104"/>
                  <a:pt x="29050" y="13104"/>
                  <a:pt x="29057" y="13104"/>
                </a:cubicBezTo>
                <a:cubicBezTo>
                  <a:pt x="29170" y="13104"/>
                  <a:pt x="29265" y="13014"/>
                  <a:pt x="29265" y="12899"/>
                </a:cubicBezTo>
                <a:lnTo>
                  <a:pt x="29265" y="12885"/>
                </a:lnTo>
                <a:cubicBezTo>
                  <a:pt x="29279" y="12763"/>
                  <a:pt x="29170" y="12654"/>
                  <a:pt x="29048" y="12654"/>
                </a:cubicBezTo>
                <a:close/>
                <a:moveTo>
                  <a:pt x="73358" y="12668"/>
                </a:moveTo>
                <a:cubicBezTo>
                  <a:pt x="73236" y="12668"/>
                  <a:pt x="73141" y="12763"/>
                  <a:pt x="73141" y="12885"/>
                </a:cubicBezTo>
                <a:cubicBezTo>
                  <a:pt x="73141" y="13008"/>
                  <a:pt x="73222" y="13103"/>
                  <a:pt x="73345" y="13103"/>
                </a:cubicBezTo>
                <a:cubicBezTo>
                  <a:pt x="73353" y="13104"/>
                  <a:pt x="73360" y="13104"/>
                  <a:pt x="73368" y="13104"/>
                </a:cubicBezTo>
                <a:cubicBezTo>
                  <a:pt x="73481" y="13104"/>
                  <a:pt x="73576" y="13014"/>
                  <a:pt x="73576" y="12899"/>
                </a:cubicBezTo>
                <a:cubicBezTo>
                  <a:pt x="73589" y="12777"/>
                  <a:pt x="73481" y="12668"/>
                  <a:pt x="73358" y="12668"/>
                </a:cubicBezTo>
                <a:close/>
                <a:moveTo>
                  <a:pt x="5506" y="12763"/>
                </a:moveTo>
                <a:cubicBezTo>
                  <a:pt x="5451" y="12831"/>
                  <a:pt x="5384" y="12885"/>
                  <a:pt x="5370" y="12953"/>
                </a:cubicBezTo>
                <a:cubicBezTo>
                  <a:pt x="5356" y="13049"/>
                  <a:pt x="5424" y="13117"/>
                  <a:pt x="5533" y="13117"/>
                </a:cubicBezTo>
                <a:cubicBezTo>
                  <a:pt x="5628" y="13117"/>
                  <a:pt x="5696" y="13062"/>
                  <a:pt x="5696" y="12967"/>
                </a:cubicBezTo>
                <a:cubicBezTo>
                  <a:pt x="5683" y="12899"/>
                  <a:pt x="5615" y="12831"/>
                  <a:pt x="5574" y="12777"/>
                </a:cubicBezTo>
                <a:lnTo>
                  <a:pt x="5506" y="12763"/>
                </a:lnTo>
                <a:close/>
                <a:moveTo>
                  <a:pt x="49848" y="12707"/>
                </a:moveTo>
                <a:cubicBezTo>
                  <a:pt x="49737" y="12707"/>
                  <a:pt x="49653" y="12798"/>
                  <a:pt x="49640" y="12913"/>
                </a:cubicBezTo>
                <a:cubicBezTo>
                  <a:pt x="49626" y="13035"/>
                  <a:pt x="49721" y="13130"/>
                  <a:pt x="49857" y="13130"/>
                </a:cubicBezTo>
                <a:cubicBezTo>
                  <a:pt x="49966" y="13130"/>
                  <a:pt x="50061" y="13049"/>
                  <a:pt x="50075" y="12926"/>
                </a:cubicBezTo>
                <a:cubicBezTo>
                  <a:pt x="50075" y="12804"/>
                  <a:pt x="49980" y="12709"/>
                  <a:pt x="49871" y="12709"/>
                </a:cubicBezTo>
                <a:cubicBezTo>
                  <a:pt x="49863" y="12708"/>
                  <a:pt x="49855" y="12707"/>
                  <a:pt x="49848" y="12707"/>
                </a:cubicBezTo>
                <a:close/>
                <a:moveTo>
                  <a:pt x="82404" y="12708"/>
                </a:moveTo>
                <a:cubicBezTo>
                  <a:pt x="82292" y="12708"/>
                  <a:pt x="82207" y="12811"/>
                  <a:pt x="82207" y="12926"/>
                </a:cubicBezTo>
                <a:cubicBezTo>
                  <a:pt x="82207" y="13035"/>
                  <a:pt x="82302" y="13130"/>
                  <a:pt x="82411" y="13130"/>
                </a:cubicBezTo>
                <a:cubicBezTo>
                  <a:pt x="82533" y="13130"/>
                  <a:pt x="82628" y="13049"/>
                  <a:pt x="82628" y="12926"/>
                </a:cubicBezTo>
                <a:cubicBezTo>
                  <a:pt x="82628" y="12804"/>
                  <a:pt x="82547" y="12709"/>
                  <a:pt x="82424" y="12709"/>
                </a:cubicBezTo>
                <a:cubicBezTo>
                  <a:pt x="82417" y="12708"/>
                  <a:pt x="82411" y="12708"/>
                  <a:pt x="82404" y="12708"/>
                </a:cubicBezTo>
                <a:close/>
                <a:moveTo>
                  <a:pt x="94168" y="12709"/>
                </a:moveTo>
                <a:cubicBezTo>
                  <a:pt x="94046" y="12709"/>
                  <a:pt x="93951" y="12804"/>
                  <a:pt x="93951" y="12913"/>
                </a:cubicBezTo>
                <a:cubicBezTo>
                  <a:pt x="93938" y="13028"/>
                  <a:pt x="94034" y="13131"/>
                  <a:pt x="94147" y="13131"/>
                </a:cubicBezTo>
                <a:cubicBezTo>
                  <a:pt x="94154" y="13131"/>
                  <a:pt x="94161" y="13131"/>
                  <a:pt x="94168" y="13130"/>
                </a:cubicBezTo>
                <a:cubicBezTo>
                  <a:pt x="94290" y="13130"/>
                  <a:pt x="94386" y="13035"/>
                  <a:pt x="94386" y="12913"/>
                </a:cubicBezTo>
                <a:cubicBezTo>
                  <a:pt x="94372" y="12804"/>
                  <a:pt x="94277" y="12709"/>
                  <a:pt x="94168" y="12709"/>
                </a:cubicBezTo>
                <a:close/>
                <a:moveTo>
                  <a:pt x="61628" y="12709"/>
                </a:moveTo>
                <a:cubicBezTo>
                  <a:pt x="61506" y="12709"/>
                  <a:pt x="61411" y="12790"/>
                  <a:pt x="61411" y="12913"/>
                </a:cubicBezTo>
                <a:cubicBezTo>
                  <a:pt x="61398" y="13028"/>
                  <a:pt x="61482" y="13131"/>
                  <a:pt x="61594" y="13131"/>
                </a:cubicBezTo>
                <a:cubicBezTo>
                  <a:pt x="61601" y="13131"/>
                  <a:pt x="61608" y="13131"/>
                  <a:pt x="61615" y="13130"/>
                </a:cubicBezTo>
                <a:cubicBezTo>
                  <a:pt x="61623" y="13131"/>
                  <a:pt x="61630" y="13131"/>
                  <a:pt x="61638" y="13131"/>
                </a:cubicBezTo>
                <a:cubicBezTo>
                  <a:pt x="61749" y="13131"/>
                  <a:pt x="61832" y="13041"/>
                  <a:pt x="61832" y="12926"/>
                </a:cubicBezTo>
                <a:cubicBezTo>
                  <a:pt x="61846" y="12804"/>
                  <a:pt x="61751" y="12709"/>
                  <a:pt x="61628" y="12709"/>
                </a:cubicBezTo>
                <a:close/>
                <a:moveTo>
                  <a:pt x="17256" y="12707"/>
                </a:moveTo>
                <a:cubicBezTo>
                  <a:pt x="17155" y="12707"/>
                  <a:pt x="17059" y="12798"/>
                  <a:pt x="17059" y="12913"/>
                </a:cubicBezTo>
                <a:cubicBezTo>
                  <a:pt x="17046" y="13035"/>
                  <a:pt x="17141" y="13130"/>
                  <a:pt x="17277" y="13144"/>
                </a:cubicBezTo>
                <a:cubicBezTo>
                  <a:pt x="17385" y="13144"/>
                  <a:pt x="17481" y="13049"/>
                  <a:pt x="17494" y="12940"/>
                </a:cubicBezTo>
                <a:cubicBezTo>
                  <a:pt x="17508" y="12804"/>
                  <a:pt x="17399" y="12709"/>
                  <a:pt x="17277" y="12709"/>
                </a:cubicBezTo>
                <a:cubicBezTo>
                  <a:pt x="17270" y="12708"/>
                  <a:pt x="17263" y="12707"/>
                  <a:pt x="17256" y="12707"/>
                </a:cubicBezTo>
                <a:close/>
                <a:moveTo>
                  <a:pt x="103221" y="12750"/>
                </a:moveTo>
                <a:cubicBezTo>
                  <a:pt x="103098" y="12750"/>
                  <a:pt x="103017" y="12831"/>
                  <a:pt x="103003" y="12940"/>
                </a:cubicBezTo>
                <a:cubicBezTo>
                  <a:pt x="103003" y="13062"/>
                  <a:pt x="103085" y="13157"/>
                  <a:pt x="103207" y="13157"/>
                </a:cubicBezTo>
                <a:cubicBezTo>
                  <a:pt x="103316" y="13157"/>
                  <a:pt x="103411" y="13076"/>
                  <a:pt x="103424" y="12953"/>
                </a:cubicBezTo>
                <a:cubicBezTo>
                  <a:pt x="103424" y="12845"/>
                  <a:pt x="103329" y="12750"/>
                  <a:pt x="103221" y="12750"/>
                </a:cubicBezTo>
                <a:close/>
                <a:moveTo>
                  <a:pt x="38082" y="12748"/>
                </a:moveTo>
                <a:cubicBezTo>
                  <a:pt x="38075" y="12748"/>
                  <a:pt x="38067" y="12749"/>
                  <a:pt x="38059" y="12750"/>
                </a:cubicBezTo>
                <a:cubicBezTo>
                  <a:pt x="37951" y="12750"/>
                  <a:pt x="37855" y="12845"/>
                  <a:pt x="37855" y="12953"/>
                </a:cubicBezTo>
                <a:cubicBezTo>
                  <a:pt x="37855" y="13076"/>
                  <a:pt x="37951" y="13171"/>
                  <a:pt x="38073" y="13171"/>
                </a:cubicBezTo>
                <a:cubicBezTo>
                  <a:pt x="38195" y="13157"/>
                  <a:pt x="38290" y="13062"/>
                  <a:pt x="38277" y="12953"/>
                </a:cubicBezTo>
                <a:cubicBezTo>
                  <a:pt x="38277" y="12839"/>
                  <a:pt x="38193" y="12748"/>
                  <a:pt x="38082" y="12748"/>
                </a:cubicBezTo>
                <a:close/>
                <a:moveTo>
                  <a:pt x="70619" y="12748"/>
                </a:moveTo>
                <a:cubicBezTo>
                  <a:pt x="70519" y="12748"/>
                  <a:pt x="70436" y="12838"/>
                  <a:pt x="70436" y="12940"/>
                </a:cubicBezTo>
                <a:cubicBezTo>
                  <a:pt x="70422" y="13062"/>
                  <a:pt x="70518" y="13157"/>
                  <a:pt x="70640" y="13171"/>
                </a:cubicBezTo>
                <a:cubicBezTo>
                  <a:pt x="70749" y="13171"/>
                  <a:pt x="70844" y="13076"/>
                  <a:pt x="70857" y="12953"/>
                </a:cubicBezTo>
                <a:cubicBezTo>
                  <a:pt x="70857" y="12845"/>
                  <a:pt x="70762" y="12750"/>
                  <a:pt x="70640" y="12750"/>
                </a:cubicBezTo>
                <a:cubicBezTo>
                  <a:pt x="70633" y="12749"/>
                  <a:pt x="70626" y="12748"/>
                  <a:pt x="70619" y="12748"/>
                </a:cubicBezTo>
                <a:close/>
                <a:moveTo>
                  <a:pt x="58869" y="12777"/>
                </a:moveTo>
                <a:cubicBezTo>
                  <a:pt x="58760" y="12777"/>
                  <a:pt x="58665" y="12872"/>
                  <a:pt x="58665" y="12981"/>
                </a:cubicBezTo>
                <a:cubicBezTo>
                  <a:pt x="58665" y="13089"/>
                  <a:pt x="58760" y="13184"/>
                  <a:pt x="58883" y="13184"/>
                </a:cubicBezTo>
                <a:cubicBezTo>
                  <a:pt x="58991" y="13184"/>
                  <a:pt x="59073" y="13089"/>
                  <a:pt x="59073" y="12981"/>
                </a:cubicBezTo>
                <a:cubicBezTo>
                  <a:pt x="59073" y="12858"/>
                  <a:pt x="58978" y="12777"/>
                  <a:pt x="58869" y="12777"/>
                </a:cubicBezTo>
                <a:close/>
                <a:moveTo>
                  <a:pt x="91450" y="12777"/>
                </a:moveTo>
                <a:cubicBezTo>
                  <a:pt x="91327" y="12777"/>
                  <a:pt x="91232" y="12858"/>
                  <a:pt x="91232" y="12981"/>
                </a:cubicBezTo>
                <a:cubicBezTo>
                  <a:pt x="91232" y="13089"/>
                  <a:pt x="91327" y="13184"/>
                  <a:pt x="91436" y="13184"/>
                </a:cubicBezTo>
                <a:cubicBezTo>
                  <a:pt x="91545" y="13184"/>
                  <a:pt x="91640" y="13103"/>
                  <a:pt x="91640" y="12981"/>
                </a:cubicBezTo>
                <a:cubicBezTo>
                  <a:pt x="91640" y="12872"/>
                  <a:pt x="91558" y="12777"/>
                  <a:pt x="91450" y="12777"/>
                </a:cubicBezTo>
                <a:close/>
                <a:moveTo>
                  <a:pt x="14558" y="12777"/>
                </a:moveTo>
                <a:cubicBezTo>
                  <a:pt x="14436" y="12777"/>
                  <a:pt x="14341" y="12872"/>
                  <a:pt x="14341" y="12994"/>
                </a:cubicBezTo>
                <a:cubicBezTo>
                  <a:pt x="14354" y="13103"/>
                  <a:pt x="14436" y="13198"/>
                  <a:pt x="14558" y="13198"/>
                </a:cubicBezTo>
                <a:cubicBezTo>
                  <a:pt x="14667" y="13198"/>
                  <a:pt x="14762" y="13103"/>
                  <a:pt x="14762" y="12981"/>
                </a:cubicBezTo>
                <a:cubicBezTo>
                  <a:pt x="14762" y="12872"/>
                  <a:pt x="14667" y="12777"/>
                  <a:pt x="14558" y="12777"/>
                </a:cubicBezTo>
                <a:close/>
                <a:moveTo>
                  <a:pt x="26329" y="12777"/>
                </a:moveTo>
                <a:cubicBezTo>
                  <a:pt x="26220" y="12777"/>
                  <a:pt x="26125" y="12872"/>
                  <a:pt x="26125" y="12981"/>
                </a:cubicBezTo>
                <a:cubicBezTo>
                  <a:pt x="26125" y="13089"/>
                  <a:pt x="26207" y="13184"/>
                  <a:pt x="26316" y="13198"/>
                </a:cubicBezTo>
                <a:cubicBezTo>
                  <a:pt x="26438" y="13198"/>
                  <a:pt x="26533" y="13103"/>
                  <a:pt x="26533" y="12981"/>
                </a:cubicBezTo>
                <a:cubicBezTo>
                  <a:pt x="26533" y="12872"/>
                  <a:pt x="26438" y="12777"/>
                  <a:pt x="26329" y="12777"/>
                </a:cubicBezTo>
                <a:close/>
                <a:moveTo>
                  <a:pt x="47125" y="12777"/>
                </a:moveTo>
                <a:cubicBezTo>
                  <a:pt x="47017" y="12777"/>
                  <a:pt x="46921" y="12858"/>
                  <a:pt x="46921" y="12981"/>
                </a:cubicBezTo>
                <a:cubicBezTo>
                  <a:pt x="46908" y="13089"/>
                  <a:pt x="47003" y="13184"/>
                  <a:pt x="47125" y="13198"/>
                </a:cubicBezTo>
                <a:cubicBezTo>
                  <a:pt x="47234" y="13198"/>
                  <a:pt x="47329" y="13103"/>
                  <a:pt x="47329" y="12994"/>
                </a:cubicBezTo>
                <a:cubicBezTo>
                  <a:pt x="47329" y="12872"/>
                  <a:pt x="47248" y="12777"/>
                  <a:pt x="47139" y="12777"/>
                </a:cubicBezTo>
                <a:close/>
                <a:moveTo>
                  <a:pt x="109533" y="12954"/>
                </a:moveTo>
                <a:lnTo>
                  <a:pt x="109533" y="12954"/>
                </a:lnTo>
                <a:cubicBezTo>
                  <a:pt x="109483" y="12960"/>
                  <a:pt x="109443" y="13023"/>
                  <a:pt x="109391" y="13062"/>
                </a:cubicBezTo>
                <a:cubicBezTo>
                  <a:pt x="109432" y="13117"/>
                  <a:pt x="109473" y="13184"/>
                  <a:pt x="109527" y="13198"/>
                </a:cubicBezTo>
                <a:cubicBezTo>
                  <a:pt x="109530" y="13199"/>
                  <a:pt x="109534" y="13200"/>
                  <a:pt x="109537" y="13200"/>
                </a:cubicBezTo>
                <a:cubicBezTo>
                  <a:pt x="109576" y="13200"/>
                  <a:pt x="109629" y="13126"/>
                  <a:pt x="109704" y="13076"/>
                </a:cubicBezTo>
                <a:cubicBezTo>
                  <a:pt x="109626" y="13024"/>
                  <a:pt x="109573" y="12960"/>
                  <a:pt x="109533" y="12954"/>
                </a:cubicBezTo>
                <a:close/>
                <a:moveTo>
                  <a:pt x="35320" y="12816"/>
                </a:moveTo>
                <a:cubicBezTo>
                  <a:pt x="35222" y="12816"/>
                  <a:pt x="35151" y="12906"/>
                  <a:pt x="35151" y="13008"/>
                </a:cubicBezTo>
                <a:cubicBezTo>
                  <a:pt x="35151" y="13117"/>
                  <a:pt x="35232" y="13212"/>
                  <a:pt x="35341" y="13212"/>
                </a:cubicBezTo>
                <a:cubicBezTo>
                  <a:pt x="35463" y="13212"/>
                  <a:pt x="35545" y="13130"/>
                  <a:pt x="35558" y="13008"/>
                </a:cubicBezTo>
                <a:cubicBezTo>
                  <a:pt x="35546" y="12906"/>
                  <a:pt x="35473" y="12816"/>
                  <a:pt x="35364" y="12816"/>
                </a:cubicBezTo>
                <a:cubicBezTo>
                  <a:pt x="35356" y="12816"/>
                  <a:pt x="35349" y="12817"/>
                  <a:pt x="35341" y="12817"/>
                </a:cubicBezTo>
                <a:cubicBezTo>
                  <a:pt x="35334" y="12817"/>
                  <a:pt x="35327" y="12816"/>
                  <a:pt x="35320" y="12816"/>
                </a:cubicBezTo>
                <a:close/>
                <a:moveTo>
                  <a:pt x="79684" y="12816"/>
                </a:moveTo>
                <a:cubicBezTo>
                  <a:pt x="79678" y="12816"/>
                  <a:pt x="79671" y="12817"/>
                  <a:pt x="79665" y="12817"/>
                </a:cubicBezTo>
                <a:cubicBezTo>
                  <a:pt x="79556" y="12817"/>
                  <a:pt x="79475" y="12899"/>
                  <a:pt x="79461" y="13008"/>
                </a:cubicBezTo>
                <a:cubicBezTo>
                  <a:pt x="79461" y="13117"/>
                  <a:pt x="79543" y="13212"/>
                  <a:pt x="79665" y="13212"/>
                </a:cubicBezTo>
                <a:cubicBezTo>
                  <a:pt x="79774" y="13212"/>
                  <a:pt x="79855" y="13130"/>
                  <a:pt x="79869" y="13021"/>
                </a:cubicBezTo>
                <a:cubicBezTo>
                  <a:pt x="79869" y="12919"/>
                  <a:pt x="79785" y="12816"/>
                  <a:pt x="79684" y="12816"/>
                </a:cubicBezTo>
                <a:close/>
                <a:moveTo>
                  <a:pt x="67935" y="12817"/>
                </a:moveTo>
                <a:cubicBezTo>
                  <a:pt x="67813" y="12817"/>
                  <a:pt x="67718" y="12899"/>
                  <a:pt x="67731" y="13021"/>
                </a:cubicBezTo>
                <a:cubicBezTo>
                  <a:pt x="67718" y="13117"/>
                  <a:pt x="67813" y="13212"/>
                  <a:pt x="67908" y="13212"/>
                </a:cubicBezTo>
                <a:cubicBezTo>
                  <a:pt x="67916" y="13213"/>
                  <a:pt x="67924" y="13213"/>
                  <a:pt x="67931" y="13213"/>
                </a:cubicBezTo>
                <a:cubicBezTo>
                  <a:pt x="68042" y="13213"/>
                  <a:pt x="68125" y="13123"/>
                  <a:pt x="68125" y="13021"/>
                </a:cubicBezTo>
                <a:cubicBezTo>
                  <a:pt x="68125" y="12913"/>
                  <a:pt x="68030" y="12817"/>
                  <a:pt x="67935" y="12817"/>
                </a:cubicBezTo>
                <a:close/>
                <a:moveTo>
                  <a:pt x="88697" y="12843"/>
                </a:moveTo>
                <a:cubicBezTo>
                  <a:pt x="88597" y="12843"/>
                  <a:pt x="88515" y="12933"/>
                  <a:pt x="88527" y="13035"/>
                </a:cubicBezTo>
                <a:cubicBezTo>
                  <a:pt x="88515" y="13148"/>
                  <a:pt x="88596" y="13227"/>
                  <a:pt x="88694" y="13227"/>
                </a:cubicBezTo>
                <a:cubicBezTo>
                  <a:pt x="88702" y="13227"/>
                  <a:pt x="88710" y="13226"/>
                  <a:pt x="88718" y="13225"/>
                </a:cubicBezTo>
                <a:cubicBezTo>
                  <a:pt x="88840" y="13225"/>
                  <a:pt x="88894" y="13157"/>
                  <a:pt x="88908" y="13035"/>
                </a:cubicBezTo>
                <a:cubicBezTo>
                  <a:pt x="88908" y="12934"/>
                  <a:pt x="88826" y="12857"/>
                  <a:pt x="88739" y="12857"/>
                </a:cubicBezTo>
                <a:cubicBezTo>
                  <a:pt x="88732" y="12857"/>
                  <a:pt x="88725" y="12857"/>
                  <a:pt x="88718" y="12858"/>
                </a:cubicBezTo>
                <a:lnTo>
                  <a:pt x="88718" y="12845"/>
                </a:lnTo>
                <a:cubicBezTo>
                  <a:pt x="88711" y="12844"/>
                  <a:pt x="88704" y="12843"/>
                  <a:pt x="88697" y="12843"/>
                </a:cubicBezTo>
                <a:close/>
                <a:moveTo>
                  <a:pt x="11840" y="12845"/>
                </a:moveTo>
                <a:cubicBezTo>
                  <a:pt x="11718" y="12845"/>
                  <a:pt x="11636" y="12940"/>
                  <a:pt x="11636" y="13049"/>
                </a:cubicBezTo>
                <a:cubicBezTo>
                  <a:pt x="11636" y="13157"/>
                  <a:pt x="11731" y="13239"/>
                  <a:pt x="11840" y="13239"/>
                </a:cubicBezTo>
                <a:cubicBezTo>
                  <a:pt x="11949" y="13239"/>
                  <a:pt x="12030" y="13144"/>
                  <a:pt x="12030" y="13035"/>
                </a:cubicBezTo>
                <a:cubicBezTo>
                  <a:pt x="12030" y="12926"/>
                  <a:pt x="11949" y="12845"/>
                  <a:pt x="11840" y="12845"/>
                </a:cubicBezTo>
                <a:close/>
                <a:moveTo>
                  <a:pt x="23563" y="12843"/>
                </a:moveTo>
                <a:cubicBezTo>
                  <a:pt x="23463" y="12843"/>
                  <a:pt x="23380" y="12932"/>
                  <a:pt x="23380" y="13021"/>
                </a:cubicBezTo>
                <a:cubicBezTo>
                  <a:pt x="23366" y="13144"/>
                  <a:pt x="23461" y="13239"/>
                  <a:pt x="23570" y="13239"/>
                </a:cubicBezTo>
                <a:cubicBezTo>
                  <a:pt x="23679" y="13239"/>
                  <a:pt x="23774" y="13157"/>
                  <a:pt x="23774" y="13049"/>
                </a:cubicBezTo>
                <a:cubicBezTo>
                  <a:pt x="23774" y="12940"/>
                  <a:pt x="23692" y="12845"/>
                  <a:pt x="23584" y="12845"/>
                </a:cubicBezTo>
                <a:cubicBezTo>
                  <a:pt x="23577" y="12844"/>
                  <a:pt x="23570" y="12843"/>
                  <a:pt x="23563" y="12843"/>
                </a:cubicBezTo>
                <a:close/>
                <a:moveTo>
                  <a:pt x="100424" y="12854"/>
                </a:moveTo>
                <a:cubicBezTo>
                  <a:pt x="100332" y="12854"/>
                  <a:pt x="100259" y="12939"/>
                  <a:pt x="100271" y="13035"/>
                </a:cubicBezTo>
                <a:cubicBezTo>
                  <a:pt x="100257" y="13144"/>
                  <a:pt x="100339" y="13239"/>
                  <a:pt x="100448" y="13239"/>
                </a:cubicBezTo>
                <a:cubicBezTo>
                  <a:pt x="100584" y="13225"/>
                  <a:pt x="100652" y="13171"/>
                  <a:pt x="100652" y="13049"/>
                </a:cubicBezTo>
                <a:cubicBezTo>
                  <a:pt x="100664" y="12947"/>
                  <a:pt x="100582" y="12857"/>
                  <a:pt x="100482" y="12857"/>
                </a:cubicBezTo>
                <a:cubicBezTo>
                  <a:pt x="100475" y="12857"/>
                  <a:pt x="100468" y="12857"/>
                  <a:pt x="100461" y="12858"/>
                </a:cubicBezTo>
                <a:cubicBezTo>
                  <a:pt x="100449" y="12855"/>
                  <a:pt x="100436" y="12854"/>
                  <a:pt x="100424" y="12854"/>
                </a:cubicBezTo>
                <a:close/>
                <a:moveTo>
                  <a:pt x="56174" y="12857"/>
                </a:moveTo>
                <a:cubicBezTo>
                  <a:pt x="56166" y="12857"/>
                  <a:pt x="56159" y="12857"/>
                  <a:pt x="56151" y="12858"/>
                </a:cubicBezTo>
                <a:cubicBezTo>
                  <a:pt x="56144" y="12857"/>
                  <a:pt x="56137" y="12857"/>
                  <a:pt x="56130" y="12857"/>
                </a:cubicBezTo>
                <a:cubicBezTo>
                  <a:pt x="56030" y="12857"/>
                  <a:pt x="55948" y="12947"/>
                  <a:pt x="55960" y="13049"/>
                </a:cubicBezTo>
                <a:cubicBezTo>
                  <a:pt x="55948" y="13150"/>
                  <a:pt x="56030" y="13240"/>
                  <a:pt x="56130" y="13240"/>
                </a:cubicBezTo>
                <a:cubicBezTo>
                  <a:pt x="56137" y="13240"/>
                  <a:pt x="56144" y="13240"/>
                  <a:pt x="56151" y="13239"/>
                </a:cubicBezTo>
                <a:cubicBezTo>
                  <a:pt x="56259" y="13239"/>
                  <a:pt x="56354" y="13144"/>
                  <a:pt x="56341" y="13035"/>
                </a:cubicBezTo>
                <a:cubicBezTo>
                  <a:pt x="56353" y="12934"/>
                  <a:pt x="56273" y="12857"/>
                  <a:pt x="56174" y="12857"/>
                </a:cubicBezTo>
                <a:close/>
                <a:moveTo>
                  <a:pt x="44345" y="12884"/>
                </a:moveTo>
                <a:cubicBezTo>
                  <a:pt x="44247" y="12884"/>
                  <a:pt x="44177" y="12974"/>
                  <a:pt x="44189" y="13076"/>
                </a:cubicBezTo>
                <a:lnTo>
                  <a:pt x="44189" y="13062"/>
                </a:lnTo>
                <a:cubicBezTo>
                  <a:pt x="44189" y="13171"/>
                  <a:pt x="44271" y="13252"/>
                  <a:pt x="44380" y="13252"/>
                </a:cubicBezTo>
                <a:cubicBezTo>
                  <a:pt x="44386" y="13253"/>
                  <a:pt x="44392" y="13254"/>
                  <a:pt x="44398" y="13254"/>
                </a:cubicBezTo>
                <a:cubicBezTo>
                  <a:pt x="44487" y="13254"/>
                  <a:pt x="44569" y="13165"/>
                  <a:pt x="44556" y="13076"/>
                </a:cubicBezTo>
                <a:cubicBezTo>
                  <a:pt x="44569" y="12974"/>
                  <a:pt x="44487" y="12884"/>
                  <a:pt x="44387" y="12884"/>
                </a:cubicBezTo>
                <a:cubicBezTo>
                  <a:pt x="44380" y="12884"/>
                  <a:pt x="44373" y="12885"/>
                  <a:pt x="44366" y="12885"/>
                </a:cubicBezTo>
                <a:cubicBezTo>
                  <a:pt x="44359" y="12885"/>
                  <a:pt x="44352" y="12884"/>
                  <a:pt x="44345" y="12884"/>
                </a:cubicBezTo>
                <a:close/>
                <a:moveTo>
                  <a:pt x="32626" y="12884"/>
                </a:moveTo>
                <a:cubicBezTo>
                  <a:pt x="32527" y="12884"/>
                  <a:pt x="32446" y="12961"/>
                  <a:pt x="32446" y="13062"/>
                </a:cubicBezTo>
                <a:cubicBezTo>
                  <a:pt x="32446" y="13164"/>
                  <a:pt x="32517" y="13254"/>
                  <a:pt x="32615" y="13254"/>
                </a:cubicBezTo>
                <a:cubicBezTo>
                  <a:pt x="32622" y="13254"/>
                  <a:pt x="32629" y="13253"/>
                  <a:pt x="32636" y="13252"/>
                </a:cubicBezTo>
                <a:cubicBezTo>
                  <a:pt x="32644" y="13254"/>
                  <a:pt x="32652" y="13254"/>
                  <a:pt x="32660" y="13254"/>
                </a:cubicBezTo>
                <a:cubicBezTo>
                  <a:pt x="32745" y="13254"/>
                  <a:pt x="32814" y="13190"/>
                  <a:pt x="32826" y="13103"/>
                </a:cubicBezTo>
                <a:cubicBezTo>
                  <a:pt x="32840" y="12994"/>
                  <a:pt x="32758" y="12885"/>
                  <a:pt x="32650" y="12885"/>
                </a:cubicBezTo>
                <a:cubicBezTo>
                  <a:pt x="32642" y="12884"/>
                  <a:pt x="32634" y="12884"/>
                  <a:pt x="32626" y="12884"/>
                </a:cubicBezTo>
                <a:close/>
                <a:moveTo>
                  <a:pt x="76947" y="12885"/>
                </a:moveTo>
                <a:lnTo>
                  <a:pt x="76947" y="12899"/>
                </a:lnTo>
                <a:cubicBezTo>
                  <a:pt x="76939" y="12898"/>
                  <a:pt x="76931" y="12898"/>
                  <a:pt x="76923" y="12898"/>
                </a:cubicBezTo>
                <a:cubicBezTo>
                  <a:pt x="76826" y="12898"/>
                  <a:pt x="76756" y="12975"/>
                  <a:pt x="76756" y="13076"/>
                </a:cubicBezTo>
                <a:cubicBezTo>
                  <a:pt x="76756" y="13177"/>
                  <a:pt x="76828" y="13267"/>
                  <a:pt x="76926" y="13267"/>
                </a:cubicBezTo>
                <a:cubicBezTo>
                  <a:pt x="76933" y="13267"/>
                  <a:pt x="76940" y="13267"/>
                  <a:pt x="76947" y="13266"/>
                </a:cubicBezTo>
                <a:cubicBezTo>
                  <a:pt x="77042" y="13266"/>
                  <a:pt x="77123" y="13198"/>
                  <a:pt x="77123" y="13103"/>
                </a:cubicBezTo>
                <a:cubicBezTo>
                  <a:pt x="77137" y="12994"/>
                  <a:pt x="77055" y="12885"/>
                  <a:pt x="76947" y="12885"/>
                </a:cubicBezTo>
                <a:close/>
                <a:moveTo>
                  <a:pt x="106769" y="13006"/>
                </a:moveTo>
                <a:cubicBezTo>
                  <a:pt x="106764" y="13006"/>
                  <a:pt x="106759" y="13007"/>
                  <a:pt x="106755" y="13008"/>
                </a:cubicBezTo>
                <a:cubicBezTo>
                  <a:pt x="106700" y="13008"/>
                  <a:pt x="106619" y="13103"/>
                  <a:pt x="106619" y="13144"/>
                </a:cubicBezTo>
                <a:cubicBezTo>
                  <a:pt x="106646" y="13212"/>
                  <a:pt x="106700" y="13266"/>
                  <a:pt x="106768" y="13280"/>
                </a:cubicBezTo>
                <a:cubicBezTo>
                  <a:pt x="106809" y="13280"/>
                  <a:pt x="106877" y="13212"/>
                  <a:pt x="106931" y="13171"/>
                </a:cubicBezTo>
                <a:lnTo>
                  <a:pt x="106931" y="13103"/>
                </a:lnTo>
                <a:cubicBezTo>
                  <a:pt x="106882" y="13066"/>
                  <a:pt x="106821" y="13006"/>
                  <a:pt x="106769" y="13006"/>
                </a:cubicBezTo>
                <a:close/>
                <a:moveTo>
                  <a:pt x="85985" y="12925"/>
                </a:moveTo>
                <a:cubicBezTo>
                  <a:pt x="85976" y="12925"/>
                  <a:pt x="85968" y="12925"/>
                  <a:pt x="85958" y="12926"/>
                </a:cubicBezTo>
                <a:cubicBezTo>
                  <a:pt x="85850" y="12926"/>
                  <a:pt x="85782" y="13008"/>
                  <a:pt x="85782" y="13103"/>
                </a:cubicBezTo>
                <a:cubicBezTo>
                  <a:pt x="85782" y="13204"/>
                  <a:pt x="85852" y="13281"/>
                  <a:pt x="85949" y="13281"/>
                </a:cubicBezTo>
                <a:cubicBezTo>
                  <a:pt x="85956" y="13281"/>
                  <a:pt x="85964" y="13281"/>
                  <a:pt x="85972" y="13280"/>
                </a:cubicBezTo>
                <a:cubicBezTo>
                  <a:pt x="86081" y="13280"/>
                  <a:pt x="86135" y="13212"/>
                  <a:pt x="86149" y="13103"/>
                </a:cubicBezTo>
                <a:cubicBezTo>
                  <a:pt x="86136" y="12991"/>
                  <a:pt x="86078" y="12925"/>
                  <a:pt x="85985" y="12925"/>
                </a:cubicBezTo>
                <a:close/>
                <a:moveTo>
                  <a:pt x="65187" y="12924"/>
                </a:moveTo>
                <a:cubicBezTo>
                  <a:pt x="65178" y="12924"/>
                  <a:pt x="65170" y="12925"/>
                  <a:pt x="65162" y="12926"/>
                </a:cubicBezTo>
                <a:cubicBezTo>
                  <a:pt x="65067" y="12926"/>
                  <a:pt x="64986" y="13008"/>
                  <a:pt x="64986" y="13117"/>
                </a:cubicBezTo>
                <a:cubicBezTo>
                  <a:pt x="64986" y="13205"/>
                  <a:pt x="65067" y="13281"/>
                  <a:pt x="65155" y="13281"/>
                </a:cubicBezTo>
                <a:cubicBezTo>
                  <a:pt x="65162" y="13281"/>
                  <a:pt x="65169" y="13281"/>
                  <a:pt x="65176" y="13280"/>
                </a:cubicBezTo>
                <a:cubicBezTo>
                  <a:pt x="65298" y="13280"/>
                  <a:pt x="65353" y="13212"/>
                  <a:pt x="65366" y="13089"/>
                </a:cubicBezTo>
                <a:cubicBezTo>
                  <a:pt x="65354" y="12990"/>
                  <a:pt x="65273" y="12924"/>
                  <a:pt x="65187" y="12924"/>
                </a:cubicBezTo>
                <a:close/>
                <a:moveTo>
                  <a:pt x="20833" y="12925"/>
                </a:moveTo>
                <a:cubicBezTo>
                  <a:pt x="20745" y="12925"/>
                  <a:pt x="20662" y="13014"/>
                  <a:pt x="20675" y="13103"/>
                </a:cubicBezTo>
                <a:cubicBezTo>
                  <a:pt x="20661" y="13212"/>
                  <a:pt x="20743" y="13293"/>
                  <a:pt x="20851" y="13293"/>
                </a:cubicBezTo>
                <a:cubicBezTo>
                  <a:pt x="20960" y="13293"/>
                  <a:pt x="21015" y="13225"/>
                  <a:pt x="21042" y="13117"/>
                </a:cubicBezTo>
                <a:cubicBezTo>
                  <a:pt x="21055" y="13015"/>
                  <a:pt x="20972" y="12925"/>
                  <a:pt x="20872" y="12925"/>
                </a:cubicBezTo>
                <a:cubicBezTo>
                  <a:pt x="20865" y="12925"/>
                  <a:pt x="20858" y="12925"/>
                  <a:pt x="20851" y="12926"/>
                </a:cubicBezTo>
                <a:cubicBezTo>
                  <a:pt x="20845" y="12925"/>
                  <a:pt x="20839" y="12925"/>
                  <a:pt x="20833" y="12925"/>
                </a:cubicBezTo>
                <a:close/>
                <a:moveTo>
                  <a:pt x="53419" y="12926"/>
                </a:moveTo>
                <a:cubicBezTo>
                  <a:pt x="53323" y="12926"/>
                  <a:pt x="53242" y="13008"/>
                  <a:pt x="53242" y="13103"/>
                </a:cubicBezTo>
                <a:lnTo>
                  <a:pt x="53242" y="13117"/>
                </a:lnTo>
                <a:cubicBezTo>
                  <a:pt x="53242" y="13212"/>
                  <a:pt x="53323" y="13293"/>
                  <a:pt x="53419" y="13293"/>
                </a:cubicBezTo>
                <a:cubicBezTo>
                  <a:pt x="53514" y="13293"/>
                  <a:pt x="53595" y="13212"/>
                  <a:pt x="53595" y="13117"/>
                </a:cubicBezTo>
                <a:cubicBezTo>
                  <a:pt x="53595" y="13008"/>
                  <a:pt x="53527" y="12953"/>
                  <a:pt x="53419" y="12926"/>
                </a:cubicBezTo>
                <a:close/>
                <a:moveTo>
                  <a:pt x="97722" y="12925"/>
                </a:moveTo>
                <a:cubicBezTo>
                  <a:pt x="97624" y="12925"/>
                  <a:pt x="97553" y="13014"/>
                  <a:pt x="97553" y="13103"/>
                </a:cubicBezTo>
                <a:cubicBezTo>
                  <a:pt x="97553" y="13212"/>
                  <a:pt x="97621" y="13293"/>
                  <a:pt x="97729" y="13293"/>
                </a:cubicBezTo>
                <a:cubicBezTo>
                  <a:pt x="97736" y="13294"/>
                  <a:pt x="97743" y="13295"/>
                  <a:pt x="97750" y="13295"/>
                </a:cubicBezTo>
                <a:cubicBezTo>
                  <a:pt x="97838" y="13295"/>
                  <a:pt x="97920" y="13217"/>
                  <a:pt x="97920" y="13117"/>
                </a:cubicBezTo>
                <a:cubicBezTo>
                  <a:pt x="97920" y="12994"/>
                  <a:pt x="97852" y="12926"/>
                  <a:pt x="97743" y="12926"/>
                </a:cubicBezTo>
                <a:cubicBezTo>
                  <a:pt x="97736" y="12925"/>
                  <a:pt x="97729" y="12925"/>
                  <a:pt x="97722" y="12925"/>
                </a:cubicBezTo>
                <a:close/>
                <a:moveTo>
                  <a:pt x="41607" y="12926"/>
                </a:moveTo>
                <a:cubicBezTo>
                  <a:pt x="41566" y="12994"/>
                  <a:pt x="41485" y="13062"/>
                  <a:pt x="41485" y="13130"/>
                </a:cubicBezTo>
                <a:cubicBezTo>
                  <a:pt x="41457" y="13239"/>
                  <a:pt x="41539" y="13307"/>
                  <a:pt x="41648" y="13307"/>
                </a:cubicBezTo>
                <a:cubicBezTo>
                  <a:pt x="41756" y="13307"/>
                  <a:pt x="41852" y="13212"/>
                  <a:pt x="41824" y="13117"/>
                </a:cubicBezTo>
                <a:cubicBezTo>
                  <a:pt x="41784" y="13049"/>
                  <a:pt x="41729" y="12981"/>
                  <a:pt x="41675" y="12926"/>
                </a:cubicBezTo>
                <a:close/>
                <a:moveTo>
                  <a:pt x="74187" y="12962"/>
                </a:moveTo>
                <a:cubicBezTo>
                  <a:pt x="74100" y="12962"/>
                  <a:pt x="74038" y="13036"/>
                  <a:pt x="74038" y="13130"/>
                </a:cubicBezTo>
                <a:cubicBezTo>
                  <a:pt x="74024" y="13239"/>
                  <a:pt x="74106" y="13320"/>
                  <a:pt x="74201" y="13320"/>
                </a:cubicBezTo>
                <a:cubicBezTo>
                  <a:pt x="74323" y="13320"/>
                  <a:pt x="74378" y="13252"/>
                  <a:pt x="74405" y="13089"/>
                </a:cubicBezTo>
                <a:cubicBezTo>
                  <a:pt x="74364" y="13049"/>
                  <a:pt x="74296" y="12981"/>
                  <a:pt x="74228" y="12967"/>
                </a:cubicBezTo>
                <a:cubicBezTo>
                  <a:pt x="74214" y="12963"/>
                  <a:pt x="74200" y="12962"/>
                  <a:pt x="74187" y="12962"/>
                </a:cubicBezTo>
                <a:close/>
                <a:moveTo>
                  <a:pt x="50673" y="13008"/>
                </a:moveTo>
                <a:cubicBezTo>
                  <a:pt x="50591" y="13021"/>
                  <a:pt x="50537" y="13076"/>
                  <a:pt x="50510" y="13157"/>
                </a:cubicBezTo>
                <a:cubicBezTo>
                  <a:pt x="50485" y="13245"/>
                  <a:pt x="50553" y="13322"/>
                  <a:pt x="50639" y="13322"/>
                </a:cubicBezTo>
                <a:cubicBezTo>
                  <a:pt x="50645" y="13322"/>
                  <a:pt x="50652" y="13321"/>
                  <a:pt x="50659" y="13320"/>
                </a:cubicBezTo>
                <a:cubicBezTo>
                  <a:pt x="50727" y="13320"/>
                  <a:pt x="50795" y="13239"/>
                  <a:pt x="50863" y="13198"/>
                </a:cubicBezTo>
                <a:lnTo>
                  <a:pt x="50877" y="13130"/>
                </a:lnTo>
                <a:cubicBezTo>
                  <a:pt x="50809" y="13089"/>
                  <a:pt x="50741" y="13008"/>
                  <a:pt x="50673" y="13008"/>
                </a:cubicBezTo>
                <a:close/>
                <a:moveTo>
                  <a:pt x="6376" y="13062"/>
                </a:moveTo>
                <a:cubicBezTo>
                  <a:pt x="6321" y="13062"/>
                  <a:pt x="6267" y="13144"/>
                  <a:pt x="6226" y="13184"/>
                </a:cubicBezTo>
                <a:cubicBezTo>
                  <a:pt x="6267" y="13239"/>
                  <a:pt x="6308" y="13307"/>
                  <a:pt x="6362" y="13320"/>
                </a:cubicBezTo>
                <a:cubicBezTo>
                  <a:pt x="6367" y="13322"/>
                  <a:pt x="6372" y="13322"/>
                  <a:pt x="6376" y="13322"/>
                </a:cubicBezTo>
                <a:cubicBezTo>
                  <a:pt x="6424" y="13322"/>
                  <a:pt x="6466" y="13260"/>
                  <a:pt x="6552" y="13198"/>
                </a:cubicBezTo>
                <a:cubicBezTo>
                  <a:pt x="6471" y="13130"/>
                  <a:pt x="6417" y="13062"/>
                  <a:pt x="6376" y="13062"/>
                </a:cubicBezTo>
                <a:close/>
                <a:moveTo>
                  <a:pt x="29853" y="12993"/>
                </a:moveTo>
                <a:cubicBezTo>
                  <a:pt x="29757" y="12993"/>
                  <a:pt x="29687" y="13070"/>
                  <a:pt x="29700" y="13171"/>
                </a:cubicBezTo>
                <a:cubicBezTo>
                  <a:pt x="29687" y="13259"/>
                  <a:pt x="29757" y="13335"/>
                  <a:pt x="29853" y="13335"/>
                </a:cubicBezTo>
                <a:cubicBezTo>
                  <a:pt x="29861" y="13335"/>
                  <a:pt x="29869" y="13335"/>
                  <a:pt x="29877" y="13334"/>
                </a:cubicBezTo>
                <a:cubicBezTo>
                  <a:pt x="29945" y="13320"/>
                  <a:pt x="30013" y="13252"/>
                  <a:pt x="30081" y="13212"/>
                </a:cubicBezTo>
                <a:lnTo>
                  <a:pt x="30067" y="13130"/>
                </a:lnTo>
                <a:cubicBezTo>
                  <a:pt x="29999" y="13089"/>
                  <a:pt x="29945" y="13008"/>
                  <a:pt x="29877" y="12994"/>
                </a:cubicBezTo>
                <a:cubicBezTo>
                  <a:pt x="29869" y="12993"/>
                  <a:pt x="29861" y="12993"/>
                  <a:pt x="29853" y="12993"/>
                </a:cubicBezTo>
                <a:close/>
                <a:moveTo>
                  <a:pt x="62423" y="12993"/>
                </a:moveTo>
                <a:cubicBezTo>
                  <a:pt x="62337" y="12993"/>
                  <a:pt x="62267" y="13070"/>
                  <a:pt x="62267" y="13171"/>
                </a:cubicBezTo>
                <a:cubicBezTo>
                  <a:pt x="62267" y="13259"/>
                  <a:pt x="62337" y="13335"/>
                  <a:pt x="62423" y="13335"/>
                </a:cubicBezTo>
                <a:cubicBezTo>
                  <a:pt x="62430" y="13335"/>
                  <a:pt x="62437" y="13335"/>
                  <a:pt x="62444" y="13334"/>
                </a:cubicBezTo>
                <a:cubicBezTo>
                  <a:pt x="62512" y="13320"/>
                  <a:pt x="62580" y="13252"/>
                  <a:pt x="62648" y="13212"/>
                </a:cubicBezTo>
                <a:lnTo>
                  <a:pt x="62648" y="13130"/>
                </a:lnTo>
                <a:cubicBezTo>
                  <a:pt x="62580" y="13089"/>
                  <a:pt x="62512" y="13008"/>
                  <a:pt x="62444" y="12994"/>
                </a:cubicBezTo>
                <a:cubicBezTo>
                  <a:pt x="62437" y="12993"/>
                  <a:pt x="62430" y="12993"/>
                  <a:pt x="62423" y="12993"/>
                </a:cubicBezTo>
                <a:close/>
                <a:moveTo>
                  <a:pt x="3603" y="13171"/>
                </a:moveTo>
                <a:cubicBezTo>
                  <a:pt x="3576" y="13171"/>
                  <a:pt x="3549" y="13225"/>
                  <a:pt x="3521" y="13252"/>
                </a:cubicBezTo>
                <a:cubicBezTo>
                  <a:pt x="3549" y="13280"/>
                  <a:pt x="3576" y="13334"/>
                  <a:pt x="3617" y="13348"/>
                </a:cubicBezTo>
                <a:cubicBezTo>
                  <a:pt x="3657" y="13348"/>
                  <a:pt x="3684" y="13293"/>
                  <a:pt x="3725" y="13252"/>
                </a:cubicBezTo>
                <a:cubicBezTo>
                  <a:pt x="3671" y="13212"/>
                  <a:pt x="3630" y="13171"/>
                  <a:pt x="3603" y="13171"/>
                </a:cubicBezTo>
                <a:close/>
                <a:moveTo>
                  <a:pt x="9060" y="12966"/>
                </a:moveTo>
                <a:cubicBezTo>
                  <a:pt x="8974" y="12966"/>
                  <a:pt x="8904" y="13042"/>
                  <a:pt x="8904" y="13130"/>
                </a:cubicBezTo>
                <a:cubicBezTo>
                  <a:pt x="8917" y="13212"/>
                  <a:pt x="8999" y="13280"/>
                  <a:pt x="9040" y="13348"/>
                </a:cubicBezTo>
                <a:lnTo>
                  <a:pt x="9108" y="13334"/>
                </a:lnTo>
                <a:cubicBezTo>
                  <a:pt x="9162" y="13266"/>
                  <a:pt x="9230" y="13212"/>
                  <a:pt x="9244" y="13130"/>
                </a:cubicBezTo>
                <a:cubicBezTo>
                  <a:pt x="9256" y="13042"/>
                  <a:pt x="9187" y="12966"/>
                  <a:pt x="9101" y="12966"/>
                </a:cubicBezTo>
                <a:cubicBezTo>
                  <a:pt x="9095" y="12966"/>
                  <a:pt x="9088" y="12966"/>
                  <a:pt x="9081" y="12967"/>
                </a:cubicBezTo>
                <a:cubicBezTo>
                  <a:pt x="9074" y="12966"/>
                  <a:pt x="9067" y="12966"/>
                  <a:pt x="9060" y="12966"/>
                </a:cubicBezTo>
                <a:close/>
                <a:moveTo>
                  <a:pt x="71436" y="13030"/>
                </a:moveTo>
                <a:cubicBezTo>
                  <a:pt x="71353" y="13030"/>
                  <a:pt x="71282" y="13114"/>
                  <a:pt x="71306" y="13198"/>
                </a:cubicBezTo>
                <a:cubicBezTo>
                  <a:pt x="71333" y="13280"/>
                  <a:pt x="71388" y="13334"/>
                  <a:pt x="71455" y="13361"/>
                </a:cubicBezTo>
                <a:cubicBezTo>
                  <a:pt x="71523" y="13361"/>
                  <a:pt x="71591" y="13280"/>
                  <a:pt x="71659" y="13239"/>
                </a:cubicBezTo>
                <a:lnTo>
                  <a:pt x="71659" y="13157"/>
                </a:lnTo>
                <a:cubicBezTo>
                  <a:pt x="71605" y="13117"/>
                  <a:pt x="71537" y="13049"/>
                  <a:pt x="71469" y="13035"/>
                </a:cubicBezTo>
                <a:cubicBezTo>
                  <a:pt x="71458" y="13032"/>
                  <a:pt x="71447" y="13030"/>
                  <a:pt x="71436" y="13030"/>
                </a:cubicBezTo>
                <a:close/>
                <a:moveTo>
                  <a:pt x="15406" y="13061"/>
                </a:moveTo>
                <a:cubicBezTo>
                  <a:pt x="15400" y="13061"/>
                  <a:pt x="15394" y="13061"/>
                  <a:pt x="15387" y="13062"/>
                </a:cubicBezTo>
                <a:cubicBezTo>
                  <a:pt x="15319" y="13062"/>
                  <a:pt x="15265" y="13130"/>
                  <a:pt x="15197" y="13171"/>
                </a:cubicBezTo>
                <a:lnTo>
                  <a:pt x="15197" y="13252"/>
                </a:lnTo>
                <a:cubicBezTo>
                  <a:pt x="15251" y="13293"/>
                  <a:pt x="15319" y="13375"/>
                  <a:pt x="15374" y="13375"/>
                </a:cubicBezTo>
                <a:cubicBezTo>
                  <a:pt x="15442" y="13348"/>
                  <a:pt x="15510" y="13307"/>
                  <a:pt x="15537" y="13239"/>
                </a:cubicBezTo>
                <a:cubicBezTo>
                  <a:pt x="15562" y="13150"/>
                  <a:pt x="15493" y="13061"/>
                  <a:pt x="15406" y="13061"/>
                </a:cubicBezTo>
                <a:close/>
                <a:moveTo>
                  <a:pt x="18074" y="12993"/>
                </a:moveTo>
                <a:cubicBezTo>
                  <a:pt x="17987" y="12993"/>
                  <a:pt x="17916" y="13082"/>
                  <a:pt x="17929" y="13171"/>
                </a:cubicBezTo>
                <a:cubicBezTo>
                  <a:pt x="17929" y="13239"/>
                  <a:pt x="18011" y="13307"/>
                  <a:pt x="18065" y="13375"/>
                </a:cubicBezTo>
                <a:lnTo>
                  <a:pt x="18133" y="13375"/>
                </a:lnTo>
                <a:cubicBezTo>
                  <a:pt x="18174" y="13307"/>
                  <a:pt x="18255" y="13239"/>
                  <a:pt x="18269" y="13171"/>
                </a:cubicBezTo>
                <a:cubicBezTo>
                  <a:pt x="18269" y="13076"/>
                  <a:pt x="18187" y="12994"/>
                  <a:pt x="18092" y="12994"/>
                </a:cubicBezTo>
                <a:cubicBezTo>
                  <a:pt x="18086" y="12993"/>
                  <a:pt x="18080" y="12993"/>
                  <a:pt x="18074" y="12993"/>
                </a:cubicBezTo>
                <a:close/>
                <a:moveTo>
                  <a:pt x="95001" y="12993"/>
                </a:moveTo>
                <a:cubicBezTo>
                  <a:pt x="94904" y="12993"/>
                  <a:pt x="94836" y="13070"/>
                  <a:pt x="94861" y="13171"/>
                </a:cubicBezTo>
                <a:cubicBezTo>
                  <a:pt x="94861" y="13239"/>
                  <a:pt x="94943" y="13307"/>
                  <a:pt x="94984" y="13375"/>
                </a:cubicBezTo>
                <a:lnTo>
                  <a:pt x="95065" y="13361"/>
                </a:lnTo>
                <a:cubicBezTo>
                  <a:pt x="95106" y="13293"/>
                  <a:pt x="95188" y="13225"/>
                  <a:pt x="95188" y="13157"/>
                </a:cubicBezTo>
                <a:cubicBezTo>
                  <a:pt x="95160" y="13089"/>
                  <a:pt x="95106" y="13021"/>
                  <a:pt x="95024" y="12994"/>
                </a:cubicBezTo>
                <a:cubicBezTo>
                  <a:pt x="95016" y="12993"/>
                  <a:pt x="95009" y="12993"/>
                  <a:pt x="95001" y="12993"/>
                </a:cubicBezTo>
                <a:close/>
                <a:moveTo>
                  <a:pt x="59671" y="13035"/>
                </a:moveTo>
                <a:cubicBezTo>
                  <a:pt x="59617" y="13103"/>
                  <a:pt x="59549" y="13157"/>
                  <a:pt x="59549" y="13225"/>
                </a:cubicBezTo>
                <a:cubicBezTo>
                  <a:pt x="59562" y="13293"/>
                  <a:pt x="59617" y="13348"/>
                  <a:pt x="59685" y="13375"/>
                </a:cubicBezTo>
                <a:cubicBezTo>
                  <a:pt x="59702" y="13382"/>
                  <a:pt x="59719" y="13386"/>
                  <a:pt x="59736" y="13386"/>
                </a:cubicBezTo>
                <a:cubicBezTo>
                  <a:pt x="59810" y="13386"/>
                  <a:pt x="59870" y="13317"/>
                  <a:pt x="59848" y="13239"/>
                </a:cubicBezTo>
                <a:cubicBezTo>
                  <a:pt x="59848" y="13171"/>
                  <a:pt x="59780" y="13103"/>
                  <a:pt x="59739" y="13035"/>
                </a:cubicBezTo>
                <a:close/>
                <a:moveTo>
                  <a:pt x="38902" y="13035"/>
                </a:moveTo>
                <a:cubicBezTo>
                  <a:pt x="38793" y="13035"/>
                  <a:pt x="38725" y="13089"/>
                  <a:pt x="38739" y="13184"/>
                </a:cubicBezTo>
                <a:cubicBezTo>
                  <a:pt x="38753" y="13252"/>
                  <a:pt x="38820" y="13320"/>
                  <a:pt x="38861" y="13375"/>
                </a:cubicBezTo>
                <a:lnTo>
                  <a:pt x="38929" y="13388"/>
                </a:lnTo>
                <a:cubicBezTo>
                  <a:pt x="38970" y="13320"/>
                  <a:pt x="39038" y="13266"/>
                  <a:pt x="39052" y="13198"/>
                </a:cubicBezTo>
                <a:cubicBezTo>
                  <a:pt x="39079" y="13103"/>
                  <a:pt x="39011" y="13035"/>
                  <a:pt x="38902" y="13035"/>
                </a:cubicBezTo>
                <a:close/>
                <a:moveTo>
                  <a:pt x="83240" y="13035"/>
                </a:moveTo>
                <a:cubicBezTo>
                  <a:pt x="83145" y="13035"/>
                  <a:pt x="83077" y="13089"/>
                  <a:pt x="83077" y="13184"/>
                </a:cubicBezTo>
                <a:cubicBezTo>
                  <a:pt x="83077" y="13252"/>
                  <a:pt x="83145" y="13320"/>
                  <a:pt x="83186" y="13375"/>
                </a:cubicBezTo>
                <a:lnTo>
                  <a:pt x="83267" y="13388"/>
                </a:lnTo>
                <a:cubicBezTo>
                  <a:pt x="83322" y="13320"/>
                  <a:pt x="83389" y="13266"/>
                  <a:pt x="83403" y="13198"/>
                </a:cubicBezTo>
                <a:cubicBezTo>
                  <a:pt x="83417" y="13103"/>
                  <a:pt x="83349" y="13035"/>
                  <a:pt x="83240" y="13035"/>
                </a:cubicBezTo>
                <a:close/>
                <a:moveTo>
                  <a:pt x="104059" y="13101"/>
                </a:moveTo>
                <a:cubicBezTo>
                  <a:pt x="104056" y="13101"/>
                  <a:pt x="104053" y="13102"/>
                  <a:pt x="104050" y="13103"/>
                </a:cubicBezTo>
                <a:cubicBezTo>
                  <a:pt x="103995" y="13103"/>
                  <a:pt x="103941" y="13184"/>
                  <a:pt x="103887" y="13239"/>
                </a:cubicBezTo>
                <a:cubicBezTo>
                  <a:pt x="103941" y="13293"/>
                  <a:pt x="103982" y="13375"/>
                  <a:pt x="104036" y="13388"/>
                </a:cubicBezTo>
                <a:cubicBezTo>
                  <a:pt x="104090" y="13388"/>
                  <a:pt x="104158" y="13320"/>
                  <a:pt x="104213" y="13280"/>
                </a:cubicBezTo>
                <a:lnTo>
                  <a:pt x="104213" y="13212"/>
                </a:lnTo>
                <a:cubicBezTo>
                  <a:pt x="104163" y="13174"/>
                  <a:pt x="104101" y="13101"/>
                  <a:pt x="104059" y="13101"/>
                </a:cubicBezTo>
                <a:close/>
                <a:moveTo>
                  <a:pt x="27171" y="13088"/>
                </a:moveTo>
                <a:cubicBezTo>
                  <a:pt x="27167" y="13088"/>
                  <a:pt x="27162" y="13088"/>
                  <a:pt x="27158" y="13089"/>
                </a:cubicBezTo>
                <a:cubicBezTo>
                  <a:pt x="27077" y="13103"/>
                  <a:pt x="27022" y="13157"/>
                  <a:pt x="26995" y="13225"/>
                </a:cubicBezTo>
                <a:cubicBezTo>
                  <a:pt x="26970" y="13313"/>
                  <a:pt x="27038" y="13390"/>
                  <a:pt x="27124" y="13390"/>
                </a:cubicBezTo>
                <a:cubicBezTo>
                  <a:pt x="27131" y="13390"/>
                  <a:pt x="27138" y="13389"/>
                  <a:pt x="27145" y="13388"/>
                </a:cubicBezTo>
                <a:cubicBezTo>
                  <a:pt x="27213" y="13375"/>
                  <a:pt x="27281" y="13320"/>
                  <a:pt x="27335" y="13280"/>
                </a:cubicBezTo>
                <a:lnTo>
                  <a:pt x="27335" y="13198"/>
                </a:lnTo>
                <a:cubicBezTo>
                  <a:pt x="27285" y="13160"/>
                  <a:pt x="27223" y="13088"/>
                  <a:pt x="27171" y="13088"/>
                </a:cubicBezTo>
                <a:close/>
                <a:moveTo>
                  <a:pt x="47980" y="13115"/>
                </a:moveTo>
                <a:cubicBezTo>
                  <a:pt x="47976" y="13115"/>
                  <a:pt x="47972" y="13115"/>
                  <a:pt x="47968" y="13117"/>
                </a:cubicBezTo>
                <a:cubicBezTo>
                  <a:pt x="47914" y="13117"/>
                  <a:pt x="47859" y="13198"/>
                  <a:pt x="47805" y="13252"/>
                </a:cubicBezTo>
                <a:cubicBezTo>
                  <a:pt x="47859" y="13307"/>
                  <a:pt x="47900" y="13388"/>
                  <a:pt x="47954" y="13402"/>
                </a:cubicBezTo>
                <a:cubicBezTo>
                  <a:pt x="48009" y="13402"/>
                  <a:pt x="48077" y="13334"/>
                  <a:pt x="48131" y="13293"/>
                </a:cubicBezTo>
                <a:lnTo>
                  <a:pt x="48131" y="13225"/>
                </a:lnTo>
                <a:cubicBezTo>
                  <a:pt x="48081" y="13188"/>
                  <a:pt x="48031" y="13115"/>
                  <a:pt x="47980" y="13115"/>
                </a:cubicBezTo>
                <a:close/>
                <a:moveTo>
                  <a:pt x="110355" y="13236"/>
                </a:moveTo>
                <a:cubicBezTo>
                  <a:pt x="110350" y="13236"/>
                  <a:pt x="110347" y="13237"/>
                  <a:pt x="110343" y="13239"/>
                </a:cubicBezTo>
                <a:cubicBezTo>
                  <a:pt x="110302" y="13239"/>
                  <a:pt x="110275" y="13293"/>
                  <a:pt x="110248" y="13320"/>
                </a:cubicBezTo>
                <a:cubicBezTo>
                  <a:pt x="110289" y="13348"/>
                  <a:pt x="110316" y="13388"/>
                  <a:pt x="110357" y="13402"/>
                </a:cubicBezTo>
                <a:cubicBezTo>
                  <a:pt x="110397" y="13402"/>
                  <a:pt x="110411" y="13348"/>
                  <a:pt x="110465" y="13307"/>
                </a:cubicBezTo>
                <a:cubicBezTo>
                  <a:pt x="110418" y="13271"/>
                  <a:pt x="110381" y="13236"/>
                  <a:pt x="110355" y="13236"/>
                </a:cubicBezTo>
                <a:close/>
                <a:moveTo>
                  <a:pt x="80508" y="13117"/>
                </a:moveTo>
                <a:cubicBezTo>
                  <a:pt x="80454" y="13130"/>
                  <a:pt x="80399" y="13212"/>
                  <a:pt x="80345" y="13266"/>
                </a:cubicBezTo>
                <a:cubicBezTo>
                  <a:pt x="80399" y="13320"/>
                  <a:pt x="80454" y="13402"/>
                  <a:pt x="80508" y="13402"/>
                </a:cubicBezTo>
                <a:cubicBezTo>
                  <a:pt x="80512" y="13403"/>
                  <a:pt x="80516" y="13403"/>
                  <a:pt x="80520" y="13403"/>
                </a:cubicBezTo>
                <a:cubicBezTo>
                  <a:pt x="80570" y="13403"/>
                  <a:pt x="80621" y="13331"/>
                  <a:pt x="80671" y="13293"/>
                </a:cubicBezTo>
                <a:lnTo>
                  <a:pt x="80671" y="13225"/>
                </a:lnTo>
                <a:cubicBezTo>
                  <a:pt x="80617" y="13184"/>
                  <a:pt x="80549" y="13117"/>
                  <a:pt x="80508" y="13117"/>
                </a:cubicBezTo>
                <a:close/>
                <a:moveTo>
                  <a:pt x="92298" y="13071"/>
                </a:moveTo>
                <a:cubicBezTo>
                  <a:pt x="92288" y="13071"/>
                  <a:pt x="92276" y="13073"/>
                  <a:pt x="92265" y="13076"/>
                </a:cubicBezTo>
                <a:cubicBezTo>
                  <a:pt x="92197" y="13103"/>
                  <a:pt x="92143" y="13157"/>
                  <a:pt x="92116" y="13225"/>
                </a:cubicBezTo>
                <a:cubicBezTo>
                  <a:pt x="92089" y="13320"/>
                  <a:pt x="92156" y="13375"/>
                  <a:pt x="92306" y="13416"/>
                </a:cubicBezTo>
                <a:cubicBezTo>
                  <a:pt x="92347" y="13348"/>
                  <a:pt x="92401" y="13293"/>
                  <a:pt x="92415" y="13239"/>
                </a:cubicBezTo>
                <a:cubicBezTo>
                  <a:pt x="92439" y="13155"/>
                  <a:pt x="92378" y="13071"/>
                  <a:pt x="92298" y="13071"/>
                </a:cubicBezTo>
                <a:close/>
                <a:moveTo>
                  <a:pt x="24453" y="13103"/>
                </a:moveTo>
                <a:lnTo>
                  <a:pt x="24385" y="13117"/>
                </a:lnTo>
                <a:cubicBezTo>
                  <a:pt x="24345" y="13171"/>
                  <a:pt x="24263" y="13225"/>
                  <a:pt x="24263" y="13280"/>
                </a:cubicBezTo>
                <a:cubicBezTo>
                  <a:pt x="24263" y="13330"/>
                  <a:pt x="24346" y="13417"/>
                  <a:pt x="24390" y="13417"/>
                </a:cubicBezTo>
                <a:cubicBezTo>
                  <a:pt x="24394" y="13417"/>
                  <a:pt x="24396" y="13416"/>
                  <a:pt x="24399" y="13416"/>
                </a:cubicBezTo>
                <a:cubicBezTo>
                  <a:pt x="24467" y="13402"/>
                  <a:pt x="24521" y="13348"/>
                  <a:pt x="24549" y="13280"/>
                </a:cubicBezTo>
                <a:cubicBezTo>
                  <a:pt x="24549" y="13239"/>
                  <a:pt x="24481" y="13171"/>
                  <a:pt x="24453" y="13103"/>
                </a:cubicBezTo>
                <a:close/>
                <a:moveTo>
                  <a:pt x="68751" y="13144"/>
                </a:moveTo>
                <a:cubicBezTo>
                  <a:pt x="68696" y="13144"/>
                  <a:pt x="68601" y="13239"/>
                  <a:pt x="68615" y="13280"/>
                </a:cubicBezTo>
                <a:cubicBezTo>
                  <a:pt x="68628" y="13348"/>
                  <a:pt x="68683" y="13402"/>
                  <a:pt x="68751" y="13429"/>
                </a:cubicBezTo>
                <a:cubicBezTo>
                  <a:pt x="68805" y="13429"/>
                  <a:pt x="68873" y="13361"/>
                  <a:pt x="68927" y="13320"/>
                </a:cubicBezTo>
                <a:lnTo>
                  <a:pt x="68927" y="13252"/>
                </a:lnTo>
                <a:cubicBezTo>
                  <a:pt x="68859" y="13212"/>
                  <a:pt x="68805" y="13144"/>
                  <a:pt x="68751" y="13144"/>
                </a:cubicBezTo>
                <a:close/>
                <a:moveTo>
                  <a:pt x="56980" y="13144"/>
                </a:moveTo>
                <a:cubicBezTo>
                  <a:pt x="56925" y="13144"/>
                  <a:pt x="56830" y="13239"/>
                  <a:pt x="56844" y="13280"/>
                </a:cubicBezTo>
                <a:cubicBezTo>
                  <a:pt x="56857" y="13348"/>
                  <a:pt x="56912" y="13402"/>
                  <a:pt x="56980" y="13429"/>
                </a:cubicBezTo>
                <a:cubicBezTo>
                  <a:pt x="56984" y="13430"/>
                  <a:pt x="56988" y="13431"/>
                  <a:pt x="56992" y="13431"/>
                </a:cubicBezTo>
                <a:cubicBezTo>
                  <a:pt x="57044" y="13431"/>
                  <a:pt x="57105" y="13358"/>
                  <a:pt x="57143" y="13320"/>
                </a:cubicBezTo>
                <a:lnTo>
                  <a:pt x="57156" y="13252"/>
                </a:lnTo>
                <a:cubicBezTo>
                  <a:pt x="57088" y="13212"/>
                  <a:pt x="57034" y="13144"/>
                  <a:pt x="56980" y="13144"/>
                </a:cubicBezTo>
                <a:close/>
                <a:moveTo>
                  <a:pt x="7191" y="13334"/>
                </a:moveTo>
                <a:cubicBezTo>
                  <a:pt x="7164" y="13334"/>
                  <a:pt x="7110" y="13388"/>
                  <a:pt x="7069" y="13402"/>
                </a:cubicBezTo>
                <a:lnTo>
                  <a:pt x="7083" y="13443"/>
                </a:lnTo>
                <a:lnTo>
                  <a:pt x="7286" y="13443"/>
                </a:lnTo>
                <a:cubicBezTo>
                  <a:pt x="7259" y="13388"/>
                  <a:pt x="7232" y="13334"/>
                  <a:pt x="7191" y="13334"/>
                </a:cubicBezTo>
                <a:close/>
                <a:moveTo>
                  <a:pt x="18935" y="13320"/>
                </a:moveTo>
                <a:cubicBezTo>
                  <a:pt x="18894" y="13320"/>
                  <a:pt x="18840" y="13375"/>
                  <a:pt x="18799" y="13402"/>
                </a:cubicBezTo>
                <a:lnTo>
                  <a:pt x="18813" y="13443"/>
                </a:lnTo>
                <a:lnTo>
                  <a:pt x="19044" y="13443"/>
                </a:lnTo>
                <a:lnTo>
                  <a:pt x="19057" y="13416"/>
                </a:lnTo>
                <a:cubicBezTo>
                  <a:pt x="19017" y="13375"/>
                  <a:pt x="18976" y="13320"/>
                  <a:pt x="18935" y="13320"/>
                </a:cubicBezTo>
                <a:close/>
                <a:moveTo>
                  <a:pt x="30716" y="13291"/>
                </a:moveTo>
                <a:cubicBezTo>
                  <a:pt x="30708" y="13291"/>
                  <a:pt x="30700" y="13292"/>
                  <a:pt x="30692" y="13293"/>
                </a:cubicBezTo>
                <a:cubicBezTo>
                  <a:pt x="30611" y="13293"/>
                  <a:pt x="30570" y="13348"/>
                  <a:pt x="30584" y="13443"/>
                </a:cubicBezTo>
                <a:lnTo>
                  <a:pt x="30828" y="13443"/>
                </a:lnTo>
                <a:cubicBezTo>
                  <a:pt x="30841" y="13356"/>
                  <a:pt x="30796" y="13291"/>
                  <a:pt x="30716" y="13291"/>
                </a:cubicBezTo>
                <a:close/>
                <a:moveTo>
                  <a:pt x="36170" y="13130"/>
                </a:moveTo>
                <a:cubicBezTo>
                  <a:pt x="36129" y="13130"/>
                  <a:pt x="36034" y="13225"/>
                  <a:pt x="36034" y="13280"/>
                </a:cubicBezTo>
                <a:cubicBezTo>
                  <a:pt x="36020" y="13334"/>
                  <a:pt x="36102" y="13402"/>
                  <a:pt x="36143" y="13443"/>
                </a:cubicBezTo>
                <a:lnTo>
                  <a:pt x="36211" y="13443"/>
                </a:lnTo>
                <a:cubicBezTo>
                  <a:pt x="36252" y="13388"/>
                  <a:pt x="36333" y="13320"/>
                  <a:pt x="36319" y="13280"/>
                </a:cubicBezTo>
                <a:cubicBezTo>
                  <a:pt x="36306" y="13212"/>
                  <a:pt x="36252" y="13157"/>
                  <a:pt x="36170" y="13130"/>
                </a:cubicBezTo>
                <a:close/>
                <a:moveTo>
                  <a:pt x="39731" y="13320"/>
                </a:moveTo>
                <a:cubicBezTo>
                  <a:pt x="39677" y="13320"/>
                  <a:pt x="39636" y="13375"/>
                  <a:pt x="39595" y="13402"/>
                </a:cubicBezTo>
                <a:lnTo>
                  <a:pt x="39609" y="13443"/>
                </a:lnTo>
                <a:lnTo>
                  <a:pt x="39826" y="13443"/>
                </a:lnTo>
                <a:lnTo>
                  <a:pt x="39853" y="13402"/>
                </a:lnTo>
                <a:cubicBezTo>
                  <a:pt x="39813" y="13375"/>
                  <a:pt x="39772" y="13320"/>
                  <a:pt x="39731" y="13320"/>
                </a:cubicBezTo>
                <a:close/>
                <a:moveTo>
                  <a:pt x="54249" y="13256"/>
                </a:moveTo>
                <a:cubicBezTo>
                  <a:pt x="54227" y="13256"/>
                  <a:pt x="54207" y="13259"/>
                  <a:pt x="54193" y="13266"/>
                </a:cubicBezTo>
                <a:cubicBezTo>
                  <a:pt x="54153" y="13320"/>
                  <a:pt x="54125" y="13375"/>
                  <a:pt x="54098" y="13443"/>
                </a:cubicBezTo>
                <a:lnTo>
                  <a:pt x="54397" y="13443"/>
                </a:lnTo>
                <a:cubicBezTo>
                  <a:pt x="54384" y="13375"/>
                  <a:pt x="54343" y="13320"/>
                  <a:pt x="54316" y="13266"/>
                </a:cubicBezTo>
                <a:cubicBezTo>
                  <a:pt x="54295" y="13259"/>
                  <a:pt x="54271" y="13256"/>
                  <a:pt x="54249" y="13256"/>
                </a:cubicBezTo>
                <a:close/>
                <a:moveTo>
                  <a:pt x="63290" y="13291"/>
                </a:moveTo>
                <a:cubicBezTo>
                  <a:pt x="63281" y="13291"/>
                  <a:pt x="63270" y="13292"/>
                  <a:pt x="63259" y="13293"/>
                </a:cubicBezTo>
                <a:cubicBezTo>
                  <a:pt x="63178" y="13293"/>
                  <a:pt x="63137" y="13348"/>
                  <a:pt x="63164" y="13443"/>
                </a:cubicBezTo>
                <a:lnTo>
                  <a:pt x="63395" y="13443"/>
                </a:lnTo>
                <a:cubicBezTo>
                  <a:pt x="63407" y="13345"/>
                  <a:pt x="63376" y="13291"/>
                  <a:pt x="63290" y="13291"/>
                </a:cubicBezTo>
                <a:close/>
                <a:moveTo>
                  <a:pt x="84083" y="13320"/>
                </a:moveTo>
                <a:cubicBezTo>
                  <a:pt x="84042" y="13320"/>
                  <a:pt x="83988" y="13361"/>
                  <a:pt x="83933" y="13388"/>
                </a:cubicBezTo>
                <a:lnTo>
                  <a:pt x="83947" y="13443"/>
                </a:lnTo>
                <a:lnTo>
                  <a:pt x="84191" y="13443"/>
                </a:lnTo>
                <a:cubicBezTo>
                  <a:pt x="84164" y="13375"/>
                  <a:pt x="84123" y="13320"/>
                  <a:pt x="84083" y="13320"/>
                </a:cubicBezTo>
                <a:close/>
                <a:moveTo>
                  <a:pt x="101290" y="13156"/>
                </a:moveTo>
                <a:cubicBezTo>
                  <a:pt x="101285" y="13156"/>
                  <a:pt x="101281" y="13156"/>
                  <a:pt x="101277" y="13157"/>
                </a:cubicBezTo>
                <a:cubicBezTo>
                  <a:pt x="101223" y="13157"/>
                  <a:pt x="101141" y="13252"/>
                  <a:pt x="101141" y="13293"/>
                </a:cubicBezTo>
                <a:cubicBezTo>
                  <a:pt x="101168" y="13361"/>
                  <a:pt x="101223" y="13416"/>
                  <a:pt x="101290" y="13443"/>
                </a:cubicBezTo>
                <a:cubicBezTo>
                  <a:pt x="101345" y="13443"/>
                  <a:pt x="101399" y="13361"/>
                  <a:pt x="101454" y="13320"/>
                </a:cubicBezTo>
                <a:lnTo>
                  <a:pt x="101454" y="13252"/>
                </a:lnTo>
                <a:cubicBezTo>
                  <a:pt x="101403" y="13227"/>
                  <a:pt x="101342" y="13156"/>
                  <a:pt x="101290" y="13156"/>
                </a:cubicBezTo>
                <a:close/>
                <a:moveTo>
                  <a:pt x="107570" y="13320"/>
                </a:moveTo>
                <a:cubicBezTo>
                  <a:pt x="107529" y="13320"/>
                  <a:pt x="107502" y="13375"/>
                  <a:pt x="107475" y="13416"/>
                </a:cubicBezTo>
                <a:lnTo>
                  <a:pt x="107502" y="13443"/>
                </a:lnTo>
                <a:lnTo>
                  <a:pt x="107679" y="13443"/>
                </a:lnTo>
                <a:lnTo>
                  <a:pt x="107706" y="13402"/>
                </a:lnTo>
                <a:cubicBezTo>
                  <a:pt x="107652" y="13375"/>
                  <a:pt x="107611" y="13320"/>
                  <a:pt x="107570" y="13320"/>
                </a:cubicBezTo>
                <a:close/>
                <a:moveTo>
                  <a:pt x="51488" y="13334"/>
                </a:moveTo>
                <a:cubicBezTo>
                  <a:pt x="51448" y="13334"/>
                  <a:pt x="51407" y="13388"/>
                  <a:pt x="51366" y="13416"/>
                </a:cubicBezTo>
                <a:lnTo>
                  <a:pt x="51393" y="13456"/>
                </a:lnTo>
                <a:lnTo>
                  <a:pt x="51611" y="13456"/>
                </a:lnTo>
                <a:lnTo>
                  <a:pt x="51624" y="13402"/>
                </a:lnTo>
                <a:cubicBezTo>
                  <a:pt x="51584" y="13375"/>
                  <a:pt x="51543" y="13334"/>
                  <a:pt x="51488" y="13334"/>
                </a:cubicBezTo>
                <a:close/>
                <a:moveTo>
                  <a:pt x="75032" y="13251"/>
                </a:moveTo>
                <a:cubicBezTo>
                  <a:pt x="74983" y="13251"/>
                  <a:pt x="74945" y="13322"/>
                  <a:pt x="74894" y="13348"/>
                </a:cubicBezTo>
                <a:lnTo>
                  <a:pt x="74908" y="13416"/>
                </a:lnTo>
                <a:cubicBezTo>
                  <a:pt x="74949" y="13429"/>
                  <a:pt x="74989" y="13443"/>
                  <a:pt x="75044" y="13456"/>
                </a:cubicBezTo>
                <a:cubicBezTo>
                  <a:pt x="75098" y="13429"/>
                  <a:pt x="75139" y="13416"/>
                  <a:pt x="75180" y="13375"/>
                </a:cubicBezTo>
                <a:cubicBezTo>
                  <a:pt x="75125" y="13334"/>
                  <a:pt x="75085" y="13266"/>
                  <a:pt x="75044" y="13252"/>
                </a:cubicBezTo>
                <a:cubicBezTo>
                  <a:pt x="75040" y="13251"/>
                  <a:pt x="75036" y="13251"/>
                  <a:pt x="75032" y="13251"/>
                </a:cubicBezTo>
                <a:close/>
                <a:moveTo>
                  <a:pt x="95826" y="13280"/>
                </a:moveTo>
                <a:cubicBezTo>
                  <a:pt x="95731" y="13293"/>
                  <a:pt x="95704" y="13348"/>
                  <a:pt x="95731" y="13456"/>
                </a:cubicBezTo>
                <a:lnTo>
                  <a:pt x="95962" y="13456"/>
                </a:lnTo>
                <a:cubicBezTo>
                  <a:pt x="95976" y="13334"/>
                  <a:pt x="95922" y="13280"/>
                  <a:pt x="95826" y="13280"/>
                </a:cubicBezTo>
                <a:close/>
                <a:moveTo>
                  <a:pt x="21694" y="13212"/>
                </a:moveTo>
                <a:cubicBezTo>
                  <a:pt x="21640" y="13212"/>
                  <a:pt x="21572" y="13280"/>
                  <a:pt x="21518" y="13307"/>
                </a:cubicBezTo>
                <a:lnTo>
                  <a:pt x="21518" y="13375"/>
                </a:lnTo>
                <a:cubicBezTo>
                  <a:pt x="21558" y="13402"/>
                  <a:pt x="21613" y="13429"/>
                  <a:pt x="21667" y="13456"/>
                </a:cubicBezTo>
                <a:cubicBezTo>
                  <a:pt x="21681" y="13459"/>
                  <a:pt x="21695" y="13461"/>
                  <a:pt x="21710" y="13461"/>
                </a:cubicBezTo>
                <a:cubicBezTo>
                  <a:pt x="21769" y="13461"/>
                  <a:pt x="21827" y="13435"/>
                  <a:pt x="21817" y="13348"/>
                </a:cubicBezTo>
                <a:cubicBezTo>
                  <a:pt x="21803" y="13280"/>
                  <a:pt x="21749" y="13239"/>
                  <a:pt x="21694" y="13212"/>
                </a:cubicBezTo>
                <a:close/>
                <a:moveTo>
                  <a:pt x="12669" y="13171"/>
                </a:moveTo>
                <a:cubicBezTo>
                  <a:pt x="12615" y="13225"/>
                  <a:pt x="12533" y="13266"/>
                  <a:pt x="12519" y="13334"/>
                </a:cubicBezTo>
                <a:cubicBezTo>
                  <a:pt x="12506" y="13388"/>
                  <a:pt x="12587" y="13429"/>
                  <a:pt x="12628" y="13484"/>
                </a:cubicBezTo>
                <a:lnTo>
                  <a:pt x="12696" y="13484"/>
                </a:lnTo>
                <a:cubicBezTo>
                  <a:pt x="12723" y="13429"/>
                  <a:pt x="12805" y="13375"/>
                  <a:pt x="12791" y="13320"/>
                </a:cubicBezTo>
                <a:cubicBezTo>
                  <a:pt x="12791" y="13280"/>
                  <a:pt x="12710" y="13225"/>
                  <a:pt x="12669" y="13171"/>
                </a:cubicBezTo>
                <a:close/>
                <a:moveTo>
                  <a:pt x="77776" y="13184"/>
                </a:moveTo>
                <a:cubicBezTo>
                  <a:pt x="77708" y="13212"/>
                  <a:pt x="77654" y="13252"/>
                  <a:pt x="77626" y="13320"/>
                </a:cubicBezTo>
                <a:cubicBezTo>
                  <a:pt x="77626" y="13361"/>
                  <a:pt x="77694" y="13429"/>
                  <a:pt x="77735" y="13484"/>
                </a:cubicBezTo>
                <a:lnTo>
                  <a:pt x="77803" y="13484"/>
                </a:lnTo>
                <a:cubicBezTo>
                  <a:pt x="77844" y="13429"/>
                  <a:pt x="77912" y="13361"/>
                  <a:pt x="77898" y="13320"/>
                </a:cubicBezTo>
                <a:cubicBezTo>
                  <a:pt x="77898" y="13266"/>
                  <a:pt x="77817" y="13184"/>
                  <a:pt x="77776" y="13184"/>
                </a:cubicBezTo>
                <a:close/>
                <a:moveTo>
                  <a:pt x="9910" y="13252"/>
                </a:moveTo>
                <a:cubicBezTo>
                  <a:pt x="9883" y="13266"/>
                  <a:pt x="9815" y="13334"/>
                  <a:pt x="9774" y="13375"/>
                </a:cubicBezTo>
                <a:lnTo>
                  <a:pt x="9910" y="13497"/>
                </a:lnTo>
                <a:lnTo>
                  <a:pt x="10032" y="13375"/>
                </a:lnTo>
                <a:cubicBezTo>
                  <a:pt x="9991" y="13334"/>
                  <a:pt x="9951" y="13252"/>
                  <a:pt x="9910" y="13252"/>
                </a:cubicBezTo>
                <a:close/>
                <a:moveTo>
                  <a:pt x="42477" y="13266"/>
                </a:moveTo>
                <a:cubicBezTo>
                  <a:pt x="42436" y="13266"/>
                  <a:pt x="42395" y="13334"/>
                  <a:pt x="42341" y="13375"/>
                </a:cubicBezTo>
                <a:lnTo>
                  <a:pt x="42477" y="13497"/>
                </a:lnTo>
                <a:lnTo>
                  <a:pt x="42599" y="13375"/>
                </a:lnTo>
                <a:cubicBezTo>
                  <a:pt x="42558" y="13334"/>
                  <a:pt x="42518" y="13266"/>
                  <a:pt x="42477" y="13266"/>
                </a:cubicBezTo>
                <a:close/>
                <a:moveTo>
                  <a:pt x="86788" y="13252"/>
                </a:moveTo>
                <a:cubicBezTo>
                  <a:pt x="86733" y="13252"/>
                  <a:pt x="86706" y="13334"/>
                  <a:pt x="86665" y="13375"/>
                </a:cubicBezTo>
                <a:lnTo>
                  <a:pt x="86788" y="13497"/>
                </a:lnTo>
                <a:lnTo>
                  <a:pt x="86923" y="13375"/>
                </a:lnTo>
                <a:cubicBezTo>
                  <a:pt x="86883" y="13334"/>
                  <a:pt x="86842" y="13266"/>
                  <a:pt x="86788" y="13252"/>
                </a:cubicBezTo>
                <a:close/>
                <a:moveTo>
                  <a:pt x="33452" y="13212"/>
                </a:moveTo>
                <a:cubicBezTo>
                  <a:pt x="33411" y="13252"/>
                  <a:pt x="33356" y="13307"/>
                  <a:pt x="33316" y="13361"/>
                </a:cubicBezTo>
                <a:cubicBezTo>
                  <a:pt x="33316" y="13375"/>
                  <a:pt x="33397" y="13429"/>
                  <a:pt x="33452" y="13511"/>
                </a:cubicBezTo>
                <a:cubicBezTo>
                  <a:pt x="33519" y="13443"/>
                  <a:pt x="33587" y="13388"/>
                  <a:pt x="33587" y="13348"/>
                </a:cubicBezTo>
                <a:cubicBezTo>
                  <a:pt x="33560" y="13293"/>
                  <a:pt x="33506" y="13252"/>
                  <a:pt x="33452" y="13212"/>
                </a:cubicBezTo>
                <a:close/>
                <a:moveTo>
                  <a:pt x="45195" y="13171"/>
                </a:moveTo>
                <a:cubicBezTo>
                  <a:pt x="45141" y="13225"/>
                  <a:pt x="45073" y="13266"/>
                  <a:pt x="45059" y="13334"/>
                </a:cubicBezTo>
                <a:cubicBezTo>
                  <a:pt x="45046" y="13388"/>
                  <a:pt x="45127" y="13429"/>
                  <a:pt x="45195" y="13524"/>
                </a:cubicBezTo>
                <a:cubicBezTo>
                  <a:pt x="45263" y="13429"/>
                  <a:pt x="45345" y="13361"/>
                  <a:pt x="45331" y="13320"/>
                </a:cubicBezTo>
                <a:cubicBezTo>
                  <a:pt x="45318" y="13266"/>
                  <a:pt x="45250" y="13225"/>
                  <a:pt x="45195" y="13171"/>
                </a:cubicBezTo>
                <a:close/>
                <a:moveTo>
                  <a:pt x="65991" y="13212"/>
                </a:moveTo>
                <a:cubicBezTo>
                  <a:pt x="65937" y="13239"/>
                  <a:pt x="65883" y="13293"/>
                  <a:pt x="65855" y="13348"/>
                </a:cubicBezTo>
                <a:cubicBezTo>
                  <a:pt x="65842" y="13375"/>
                  <a:pt x="65923" y="13429"/>
                  <a:pt x="66005" y="13524"/>
                </a:cubicBezTo>
                <a:cubicBezTo>
                  <a:pt x="66073" y="13429"/>
                  <a:pt x="66141" y="13375"/>
                  <a:pt x="66127" y="13348"/>
                </a:cubicBezTo>
                <a:cubicBezTo>
                  <a:pt x="66114" y="13293"/>
                  <a:pt x="66032" y="13212"/>
                  <a:pt x="65991" y="13212"/>
                </a:cubicBezTo>
                <a:close/>
                <a:moveTo>
                  <a:pt x="89547" y="13171"/>
                </a:moveTo>
                <a:cubicBezTo>
                  <a:pt x="89492" y="13225"/>
                  <a:pt x="89411" y="13266"/>
                  <a:pt x="89411" y="13320"/>
                </a:cubicBezTo>
                <a:cubicBezTo>
                  <a:pt x="89397" y="13375"/>
                  <a:pt x="89465" y="13429"/>
                  <a:pt x="89533" y="13524"/>
                </a:cubicBezTo>
                <a:cubicBezTo>
                  <a:pt x="89628" y="13429"/>
                  <a:pt x="89696" y="13361"/>
                  <a:pt x="89683" y="13320"/>
                </a:cubicBezTo>
                <a:lnTo>
                  <a:pt x="89683" y="13320"/>
                </a:lnTo>
                <a:lnTo>
                  <a:pt x="89683" y="13334"/>
                </a:lnTo>
                <a:cubicBezTo>
                  <a:pt x="89669" y="13266"/>
                  <a:pt x="89588" y="13225"/>
                  <a:pt x="89547" y="13171"/>
                </a:cubicBezTo>
                <a:close/>
                <a:moveTo>
                  <a:pt x="98572" y="13212"/>
                </a:moveTo>
                <a:cubicBezTo>
                  <a:pt x="98504" y="13239"/>
                  <a:pt x="98450" y="13280"/>
                  <a:pt x="98436" y="13348"/>
                </a:cubicBezTo>
                <a:cubicBezTo>
                  <a:pt x="98423" y="13375"/>
                  <a:pt x="98504" y="13429"/>
                  <a:pt x="98572" y="13524"/>
                </a:cubicBezTo>
                <a:cubicBezTo>
                  <a:pt x="98640" y="13429"/>
                  <a:pt x="98708" y="13375"/>
                  <a:pt x="98694" y="13348"/>
                </a:cubicBezTo>
                <a:cubicBezTo>
                  <a:pt x="98681" y="13293"/>
                  <a:pt x="98613" y="13212"/>
                  <a:pt x="98572" y="132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44DA929-5109-4683-8BCF-C9CB0B8B9360}"/>
              </a:ext>
            </a:extLst>
          </p:cNvPr>
          <p:cNvSpPr/>
          <p:nvPr/>
        </p:nvSpPr>
        <p:spPr>
          <a:xfrm>
            <a:off x="0" y="3532093"/>
            <a:ext cx="12192000" cy="1292871"/>
          </a:xfrm>
          <a:prstGeom prst="rect">
            <a:avLst/>
          </a:prstGeom>
          <a:solidFill>
            <a:srgbClr val="FF9933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AC84E6-47B8-461A-8D0C-B7C21ABBFB3B}"/>
              </a:ext>
            </a:extLst>
          </p:cNvPr>
          <p:cNvSpPr txBox="1"/>
          <p:nvPr/>
        </p:nvSpPr>
        <p:spPr>
          <a:xfrm>
            <a:off x="5640973" y="3782495"/>
            <a:ext cx="4422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复盘 </a:t>
            </a:r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&amp; 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总结</a:t>
            </a:r>
            <a:endParaRPr 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3FA77D-EDAC-4A81-ABC8-2F6FDF267F43}"/>
              </a:ext>
            </a:extLst>
          </p:cNvPr>
          <p:cNvSpPr txBox="1"/>
          <p:nvPr/>
        </p:nvSpPr>
        <p:spPr>
          <a:xfrm>
            <a:off x="3469829" y="2321004"/>
            <a:ext cx="19858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中期</a:t>
            </a:r>
            <a:endParaRPr lang="en-US" sz="6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A7B1617-815F-4196-A479-249E7A6112D3}"/>
              </a:ext>
            </a:extLst>
          </p:cNvPr>
          <p:cNvSpPr/>
          <p:nvPr/>
        </p:nvSpPr>
        <p:spPr>
          <a:xfrm rot="7746071">
            <a:off x="-1093482" y="455972"/>
            <a:ext cx="3185458" cy="356908"/>
          </a:xfrm>
          <a:prstGeom prst="rect">
            <a:avLst/>
          </a:prstGeom>
          <a:solidFill>
            <a:srgbClr val="FF9933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48D5DF-A839-424D-9153-9D81CE9AEE13}"/>
              </a:ext>
            </a:extLst>
          </p:cNvPr>
          <p:cNvSpPr/>
          <p:nvPr/>
        </p:nvSpPr>
        <p:spPr>
          <a:xfrm>
            <a:off x="5974813" y="3310070"/>
            <a:ext cx="253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 </a:t>
            </a:r>
            <a:endParaRPr lang="en-US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408564-CD27-4E12-9C6A-F8000355B4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A8D11D-E175-481C-8E50-59C943162640}"/>
              </a:ext>
            </a:extLst>
          </p:cNvPr>
          <p:cNvSpPr txBox="1"/>
          <p:nvPr/>
        </p:nvSpPr>
        <p:spPr>
          <a:xfrm>
            <a:off x="2194829" y="2009938"/>
            <a:ext cx="1315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罗翊愷</a:t>
            </a:r>
            <a:r>
              <a:rPr lang="en-US" altLang="zh-CN" sz="20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’s</a:t>
            </a:r>
            <a:endParaRPr lang="en-US" sz="20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1879684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55D196-4E90-4D67-B541-033311F3B1E2}"/>
              </a:ext>
            </a:extLst>
          </p:cNvPr>
          <p:cNvSpPr/>
          <p:nvPr/>
        </p:nvSpPr>
        <p:spPr>
          <a:xfrm>
            <a:off x="0" y="343592"/>
            <a:ext cx="12192000" cy="1197033"/>
          </a:xfrm>
          <a:prstGeom prst="rect">
            <a:avLst/>
          </a:prstGeom>
          <a:solidFill>
            <a:srgbClr val="FF9933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69D10-8DFA-4608-8E47-0880C778998E}"/>
              </a:ext>
            </a:extLst>
          </p:cNvPr>
          <p:cNvSpPr txBox="1"/>
          <p:nvPr/>
        </p:nvSpPr>
        <p:spPr>
          <a:xfrm>
            <a:off x="271004" y="480443"/>
            <a:ext cx="7027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概要</a:t>
            </a:r>
            <a:endParaRPr 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8586678-AE1B-4690-BC1F-62EFAA7CC9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0639196"/>
              </p:ext>
            </p:extLst>
          </p:nvPr>
        </p:nvGraphicFramePr>
        <p:xfrm>
          <a:off x="3127432" y="2662945"/>
          <a:ext cx="5937135" cy="280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3667FB5F-09D0-4BD8-8034-D10501847A2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68996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755998-4BCD-436E-84D6-3B0F6F744BD1}"/>
                </a:ext>
              </a:extLst>
            </p:cNvPr>
            <p:cNvSpPr txBox="1"/>
            <p:nvPr/>
          </p:nvSpPr>
          <p:spPr>
            <a:xfrm>
              <a:off x="271004" y="480443"/>
              <a:ext cx="81082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公司价值观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992C70-89B9-44F3-854E-4BF06F797AE4}"/>
              </a:ext>
            </a:extLst>
          </p:cNvPr>
          <p:cNvSpPr txBox="1"/>
          <p:nvPr/>
        </p:nvSpPr>
        <p:spPr>
          <a:xfrm>
            <a:off x="4723475" y="2432275"/>
            <a:ext cx="27450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正直坦诚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创新进取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r>
              <a:rPr lang="en-US" altLang="zh-CN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 </a:t>
            </a:r>
            <a:endParaRPr lang="en-GB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共担共享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572607"/>
      </p:ext>
    </p:extLst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755998-4BCD-436E-84D6-3B0F6F744BD1}"/>
                </a:ext>
              </a:extLst>
            </p:cNvPr>
            <p:cNvSpPr txBox="1"/>
            <p:nvPr/>
          </p:nvSpPr>
          <p:spPr>
            <a:xfrm>
              <a:off x="271004" y="480443"/>
              <a:ext cx="81082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公司价值观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992C70-89B9-44F3-854E-4BF06F797AE4}"/>
              </a:ext>
            </a:extLst>
          </p:cNvPr>
          <p:cNvSpPr txBox="1"/>
          <p:nvPr/>
        </p:nvSpPr>
        <p:spPr>
          <a:xfrm>
            <a:off x="5141027" y="2081636"/>
            <a:ext cx="19099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求真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自驱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卓越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r>
              <a:rPr lang="en-US" altLang="zh-CN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 </a:t>
            </a:r>
            <a:endParaRPr lang="en-GB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分享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19592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755998-4BCD-436E-84D6-3B0F6F744BD1}"/>
                </a:ext>
              </a:extLst>
            </p:cNvPr>
            <p:cNvSpPr txBox="1"/>
            <p:nvPr/>
          </p:nvSpPr>
          <p:spPr>
            <a:xfrm>
              <a:off x="271004" y="480443"/>
              <a:ext cx="81082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培养计划的实现方法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57F214-F93A-49EC-9462-66A1AEB37272}"/>
              </a:ext>
            </a:extLst>
          </p:cNvPr>
          <p:cNvSpPr txBox="1"/>
          <p:nvPr/>
        </p:nvSpPr>
        <p:spPr>
          <a:xfrm>
            <a:off x="640114" y="2429936"/>
            <a:ext cx="989577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技术上：框架与源码、平台</a:t>
            </a:r>
            <a:r>
              <a:rPr lang="en-US" altLang="zh-CN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+</a:t>
            </a: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网关</a:t>
            </a:r>
            <a:r>
              <a:rPr lang="en-US" altLang="zh-CN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+spay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业务上：收发单业务</a:t>
            </a:r>
            <a:r>
              <a:rPr lang="en-US" altLang="zh-CN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ppt</a:t>
            </a: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和脑图、结合代码</a:t>
            </a:r>
            <a:endParaRPr lang="en-US" altLang="zh-CN" sz="28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交流</a:t>
            </a:r>
            <a:r>
              <a:rPr lang="zh-CN" altLang="en-US" sz="2800" b="1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中：合作沟通、主动询问</a:t>
            </a:r>
            <a:endParaRPr lang="en-US" altLang="zh-CN" sz="28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929210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755998-4BCD-436E-84D6-3B0F6F744BD1}"/>
                </a:ext>
              </a:extLst>
            </p:cNvPr>
            <p:cNvSpPr txBox="1"/>
            <p:nvPr/>
          </p:nvSpPr>
          <p:spPr>
            <a:xfrm>
              <a:off x="271004" y="480443"/>
              <a:ext cx="81082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工作产出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CCB3A27-8642-4836-B1B8-F092D0C154DC}"/>
              </a:ext>
            </a:extLst>
          </p:cNvPr>
          <p:cNvGraphicFramePr/>
          <p:nvPr/>
        </p:nvGraphicFramePr>
        <p:xfrm>
          <a:off x="0" y="719667"/>
          <a:ext cx="11920996" cy="52572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9625934-D8CF-4A78-AB4D-844BB7964823}"/>
              </a:ext>
            </a:extLst>
          </p:cNvPr>
          <p:cNvSpPr txBox="1"/>
          <p:nvPr/>
        </p:nvSpPr>
        <p:spPr>
          <a:xfrm>
            <a:off x="2079186" y="4315166"/>
            <a:ext cx="1659158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开始负责仅有顾客管理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由于提前完成，增加实现功能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多次协调并修改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bug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9320B1-9261-457A-9A72-E90AEA0839FD}"/>
              </a:ext>
            </a:extLst>
          </p:cNvPr>
          <p:cNvSpPr txBox="1"/>
          <p:nvPr/>
        </p:nvSpPr>
        <p:spPr>
          <a:xfrm>
            <a:off x="3993775" y="4312668"/>
            <a:ext cx="165915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一个独立完成的小项目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与前两个平台项目实现情况不同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能结合需求查看指定遗留代码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87542B-DEC5-4EAB-90E3-3FFE66033D4E}"/>
              </a:ext>
            </a:extLst>
          </p:cNvPr>
          <p:cNvSpPr txBox="1"/>
          <p:nvPr/>
        </p:nvSpPr>
        <p:spPr>
          <a:xfrm>
            <a:off x="6096000" y="4312668"/>
            <a:ext cx="165915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第一次接触平台核心：对账清分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跟随代码理清对账具体操作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自造对账单检测对账结果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07778A-6C0B-4137-84A2-77D82E8A4FA2}"/>
              </a:ext>
            </a:extLst>
          </p:cNvPr>
          <p:cNvSpPr txBox="1"/>
          <p:nvPr/>
        </p:nvSpPr>
        <p:spPr>
          <a:xfrm>
            <a:off x="198495" y="4315166"/>
            <a:ext cx="1659158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入职第一个项目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负责新增</a:t>
            </a:r>
            <a:r>
              <a:rPr lang="en-US" altLang="zh-CN" sz="1600" dirty="0" err="1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ekyc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相关几个功能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踩点实现功能并联调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8FD06BE-1679-43AB-8737-9E84E2F79268}"/>
              </a:ext>
            </a:extLst>
          </p:cNvPr>
          <p:cNvSpPr txBox="1"/>
          <p:nvPr/>
        </p:nvSpPr>
        <p:spPr>
          <a:xfrm>
            <a:off x="8198225" y="4312667"/>
            <a:ext cx="1659158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平台定时任务相关内容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只是定时发送邮件的功能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89A689-FBC2-4316-999D-DE8B5C7756FA}"/>
              </a:ext>
            </a:extLst>
          </p:cNvPr>
          <p:cNvSpPr txBox="1"/>
          <p:nvPr/>
        </p:nvSpPr>
        <p:spPr>
          <a:xfrm>
            <a:off x="10112814" y="4312667"/>
            <a:ext cx="1659158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第一次接触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Spay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和网关系统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  <a:p>
            <a:pPr marL="285750" indent="-285750">
              <a:spcBef>
                <a:spcPts val="600"/>
              </a:spcBef>
              <a:buFontTx/>
              <a:buChar char="-"/>
            </a:pP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成功同一台机器上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app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调用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spay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，</a:t>
            </a:r>
            <a:r>
              <a:rPr lang="en-US" altLang="zh-CN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spay</a:t>
            </a:r>
            <a:r>
              <a:rPr lang="zh-CN" altLang="en-US" sz="1600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调用网关和平台</a:t>
            </a:r>
            <a:endParaRPr lang="en-US" altLang="zh-CN" sz="1600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9278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9" grpId="0"/>
      <p:bldP spid="21" grpId="0"/>
      <p:bldP spid="23" grpId="0"/>
      <p:bldP spid="2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工作心得 </a:t>
              </a:r>
              <a:r>
                <a:rPr lang="en-US" altLang="zh-CN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+ </a:t>
              </a:r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方法总结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CFC57C-D99B-4032-BBAA-92CB9F5ABF7C}"/>
              </a:ext>
            </a:extLst>
          </p:cNvPr>
          <p:cNvSpPr txBox="1"/>
          <p:nvPr/>
        </p:nvSpPr>
        <p:spPr>
          <a:xfrm>
            <a:off x="271003" y="1677476"/>
            <a:ext cx="193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开发前：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pic>
        <p:nvPicPr>
          <p:cNvPr id="4" name="Graphic 3" descr="User">
            <a:extLst>
              <a:ext uri="{FF2B5EF4-FFF2-40B4-BE49-F238E27FC236}">
                <a16:creationId xmlns:a16="http://schemas.microsoft.com/office/drawing/2014/main" id="{C2CEF8EB-2DA9-4697-8AD3-D9983CC380A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82456" y="2233078"/>
            <a:ext cx="1042401" cy="1042401"/>
          </a:xfrm>
          <a:prstGeom prst="rect">
            <a:avLst/>
          </a:prstGeom>
        </p:spPr>
      </p:pic>
      <p:pic>
        <p:nvPicPr>
          <p:cNvPr id="17" name="Graphic 16" descr="Folder Search">
            <a:extLst>
              <a:ext uri="{FF2B5EF4-FFF2-40B4-BE49-F238E27FC236}">
                <a16:creationId xmlns:a16="http://schemas.microsoft.com/office/drawing/2014/main" id="{C4A11BD4-C7D8-4588-9BF2-E219C924BC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10807" y="4935433"/>
            <a:ext cx="914400" cy="914400"/>
          </a:xfrm>
          <a:prstGeom prst="rect">
            <a:avLst/>
          </a:prstGeom>
        </p:spPr>
      </p:pic>
      <p:pic>
        <p:nvPicPr>
          <p:cNvPr id="19" name="Graphic 18" descr="Document">
            <a:extLst>
              <a:ext uri="{FF2B5EF4-FFF2-40B4-BE49-F238E27FC236}">
                <a16:creationId xmlns:a16="http://schemas.microsoft.com/office/drawing/2014/main" id="{DF451C6B-D3AA-419B-8053-BE5B7E0FE7B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204338" y="3110059"/>
            <a:ext cx="1641738" cy="1641738"/>
          </a:xfrm>
          <a:prstGeom prst="rect">
            <a:avLst/>
          </a:prstGeom>
        </p:spPr>
      </p:pic>
      <p:pic>
        <p:nvPicPr>
          <p:cNvPr id="21" name="Graphic 20" descr="Postit Notes">
            <a:extLst>
              <a:ext uri="{FF2B5EF4-FFF2-40B4-BE49-F238E27FC236}">
                <a16:creationId xmlns:a16="http://schemas.microsoft.com/office/drawing/2014/main" id="{64ABD8A4-31C5-426E-BEE2-9308B16CA61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52512" y="4859017"/>
            <a:ext cx="914400" cy="914400"/>
          </a:xfrm>
          <a:prstGeom prst="rect">
            <a:avLst/>
          </a:prstGeom>
        </p:spPr>
      </p:pic>
      <p:pic>
        <p:nvPicPr>
          <p:cNvPr id="23" name="Graphic 22" descr="Clipboard">
            <a:extLst>
              <a:ext uri="{FF2B5EF4-FFF2-40B4-BE49-F238E27FC236}">
                <a16:creationId xmlns:a16="http://schemas.microsoft.com/office/drawing/2014/main" id="{679E0631-F758-424D-A200-98C016C7B57E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351221" y="3245327"/>
            <a:ext cx="1541937" cy="154193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E5EB8FF-E03B-4913-B0A2-40A3B9252870}"/>
              </a:ext>
            </a:extLst>
          </p:cNvPr>
          <p:cNvSpPr txBox="1"/>
          <p:nvPr/>
        </p:nvSpPr>
        <p:spPr>
          <a:xfrm rot="20221651">
            <a:off x="1905157" y="2821054"/>
            <a:ext cx="12576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933"/>
                </a:solidFill>
              </a:rPr>
              <a:t>2-3 times</a:t>
            </a:r>
          </a:p>
        </p:txBody>
      </p:sp>
      <p:pic>
        <p:nvPicPr>
          <p:cNvPr id="42" name="Graphic 41" descr="Shuffle">
            <a:extLst>
              <a:ext uri="{FF2B5EF4-FFF2-40B4-BE49-F238E27FC236}">
                <a16:creationId xmlns:a16="http://schemas.microsoft.com/office/drawing/2014/main" id="{6DD760CC-FCDD-4339-86C1-1FB55C748CB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281240" y="3167519"/>
            <a:ext cx="1697554" cy="1697554"/>
          </a:xfrm>
          <a:prstGeom prst="rect">
            <a:avLst/>
          </a:prstGeom>
        </p:spPr>
      </p:pic>
      <p:pic>
        <p:nvPicPr>
          <p:cNvPr id="44" name="Graphic 43" descr="Transfer">
            <a:extLst>
              <a:ext uri="{FF2B5EF4-FFF2-40B4-BE49-F238E27FC236}">
                <a16:creationId xmlns:a16="http://schemas.microsoft.com/office/drawing/2014/main" id="{618C917D-B31D-48FC-A963-4875043F927C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939674" y="3559096"/>
            <a:ext cx="914400" cy="914400"/>
          </a:xfrm>
          <a:prstGeom prst="rect">
            <a:avLst/>
          </a:prstGeom>
        </p:spPr>
      </p:pic>
      <p:pic>
        <p:nvPicPr>
          <p:cNvPr id="48" name="Graphic 47" descr="Line arrow: Rotate left">
            <a:extLst>
              <a:ext uri="{FF2B5EF4-FFF2-40B4-BE49-F238E27FC236}">
                <a16:creationId xmlns:a16="http://schemas.microsoft.com/office/drawing/2014/main" id="{40546D06-32E2-40D1-95A6-E0F02F9D0319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 rot="16921395">
            <a:off x="1534391" y="4243534"/>
            <a:ext cx="914400" cy="914400"/>
          </a:xfrm>
          <a:prstGeom prst="rect">
            <a:avLst/>
          </a:prstGeom>
        </p:spPr>
      </p:pic>
      <p:pic>
        <p:nvPicPr>
          <p:cNvPr id="52" name="Graphic 51" descr="Board Of Directors">
            <a:extLst>
              <a:ext uri="{FF2B5EF4-FFF2-40B4-BE49-F238E27FC236}">
                <a16:creationId xmlns:a16="http://schemas.microsoft.com/office/drawing/2014/main" id="{4AC0C259-4262-431E-BC1B-DD28501AE11C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046456" y="358252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349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33;p32">
            <a:extLst>
              <a:ext uri="{FF2B5EF4-FFF2-40B4-BE49-F238E27FC236}">
                <a16:creationId xmlns:a16="http://schemas.microsoft.com/office/drawing/2014/main" id="{4C82FDE8-FD31-45A1-A8F7-10BA13A09C5C}"/>
              </a:ext>
            </a:extLst>
          </p:cNvPr>
          <p:cNvSpPr txBox="1">
            <a:spLocks/>
          </p:cNvSpPr>
          <p:nvPr/>
        </p:nvSpPr>
        <p:spPr>
          <a:xfrm>
            <a:off x="2899611" y="513544"/>
            <a:ext cx="6496720" cy="8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rgbClr val="FF9933"/>
                </a:solidFill>
              </a:rPr>
              <a:t>TABLE OF CONTENTS</a:t>
            </a:r>
          </a:p>
        </p:txBody>
      </p:sp>
      <p:sp>
        <p:nvSpPr>
          <p:cNvPr id="22" name="Google Shape;169;p30">
            <a:extLst>
              <a:ext uri="{FF2B5EF4-FFF2-40B4-BE49-F238E27FC236}">
                <a16:creationId xmlns:a16="http://schemas.microsoft.com/office/drawing/2014/main" id="{EC717F49-8BBD-4031-ABDA-D786B34E2490}"/>
              </a:ext>
            </a:extLst>
          </p:cNvPr>
          <p:cNvSpPr txBox="1">
            <a:spLocks/>
          </p:cNvSpPr>
          <p:nvPr/>
        </p:nvSpPr>
        <p:spPr>
          <a:xfrm>
            <a:off x="4869651" y="2425038"/>
            <a:ext cx="3854357" cy="7285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Traditional</a:t>
            </a:r>
            <a:r>
              <a:rPr lang="en-US" dirty="0">
                <a:solidFill>
                  <a:srgbClr val="FF9933"/>
                </a:solidFill>
              </a:rPr>
              <a:t> TXN</a:t>
            </a:r>
          </a:p>
        </p:txBody>
      </p:sp>
      <p:sp>
        <p:nvSpPr>
          <p:cNvPr id="23" name="Google Shape;170;p30">
            <a:extLst>
              <a:ext uri="{FF2B5EF4-FFF2-40B4-BE49-F238E27FC236}">
                <a16:creationId xmlns:a16="http://schemas.microsoft.com/office/drawing/2014/main" id="{ABBB4C71-7464-40C1-B693-734D1CFD4341}"/>
              </a:ext>
            </a:extLst>
          </p:cNvPr>
          <p:cNvSpPr txBox="1">
            <a:spLocks/>
          </p:cNvSpPr>
          <p:nvPr/>
        </p:nvSpPr>
        <p:spPr>
          <a:xfrm>
            <a:off x="4947691" y="3002838"/>
            <a:ext cx="2642789" cy="1829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rgbClr val="FF9933"/>
              </a:solidFill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rgbClr val="FF9933"/>
              </a:solidFill>
            </a:endParaRPr>
          </a:p>
        </p:txBody>
      </p:sp>
      <p:sp>
        <p:nvSpPr>
          <p:cNvPr id="24" name="Google Shape;169;p30">
            <a:extLst>
              <a:ext uri="{FF2B5EF4-FFF2-40B4-BE49-F238E27FC236}">
                <a16:creationId xmlns:a16="http://schemas.microsoft.com/office/drawing/2014/main" id="{18B69A29-6E8A-4582-BBED-D91390E0FD96}"/>
              </a:ext>
            </a:extLst>
          </p:cNvPr>
          <p:cNvSpPr txBox="1">
            <a:spLocks/>
          </p:cNvSpPr>
          <p:nvPr/>
        </p:nvSpPr>
        <p:spPr>
          <a:xfrm>
            <a:off x="4869651" y="3429000"/>
            <a:ext cx="3854357" cy="7285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Blockchain</a:t>
            </a:r>
            <a:r>
              <a:rPr lang="en-US" dirty="0">
                <a:solidFill>
                  <a:srgbClr val="FF9933"/>
                </a:solidFill>
              </a:rPr>
              <a:t> TXN</a:t>
            </a:r>
          </a:p>
        </p:txBody>
      </p:sp>
      <p:sp>
        <p:nvSpPr>
          <p:cNvPr id="25" name="Google Shape;169;p30">
            <a:extLst>
              <a:ext uri="{FF2B5EF4-FFF2-40B4-BE49-F238E27FC236}">
                <a16:creationId xmlns:a16="http://schemas.microsoft.com/office/drawing/2014/main" id="{73702429-6912-40D2-B544-DB933784071E}"/>
              </a:ext>
            </a:extLst>
          </p:cNvPr>
          <p:cNvSpPr txBox="1">
            <a:spLocks/>
          </p:cNvSpPr>
          <p:nvPr/>
        </p:nvSpPr>
        <p:spPr>
          <a:xfrm>
            <a:off x="4869651" y="4432962"/>
            <a:ext cx="3854357" cy="7285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CBDC</a:t>
            </a:r>
            <a:r>
              <a:rPr lang="en-US" dirty="0">
                <a:solidFill>
                  <a:srgbClr val="FF9933"/>
                </a:solidFill>
              </a:rPr>
              <a:t> TXN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0489AE8-C43E-4ED0-87B3-5F8CF2307D82}"/>
              </a:ext>
            </a:extLst>
          </p:cNvPr>
          <p:cNvGrpSpPr/>
          <p:nvPr/>
        </p:nvGrpSpPr>
        <p:grpSpPr>
          <a:xfrm>
            <a:off x="3214663" y="1999669"/>
            <a:ext cx="1342335" cy="1140097"/>
            <a:chOff x="2228111" y="2200834"/>
            <a:chExt cx="1342335" cy="1140097"/>
          </a:xfrm>
        </p:grpSpPr>
        <p:pic>
          <p:nvPicPr>
            <p:cNvPr id="27" name="Picture 26" descr="Icon&#10;&#10;Description automatically generated">
              <a:extLst>
                <a:ext uri="{FF2B5EF4-FFF2-40B4-BE49-F238E27FC236}">
                  <a16:creationId xmlns:a16="http://schemas.microsoft.com/office/drawing/2014/main" id="{E2A0170B-55C4-4678-B38C-BA1463057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2729" y="2200834"/>
              <a:ext cx="673100" cy="6731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225B3C7-31D8-44C6-BEAA-D14B6E612670}"/>
                </a:ext>
              </a:extLst>
            </p:cNvPr>
            <p:cNvSpPr txBox="1"/>
            <p:nvPr/>
          </p:nvSpPr>
          <p:spPr>
            <a:xfrm>
              <a:off x="2228111" y="2833100"/>
              <a:ext cx="1342335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2">
                      <a:lumMod val="10000"/>
                    </a:schemeClr>
                  </a:solidFill>
                </a:rPr>
                <a:t>https://www.iconfinder.com/icons/4375157/logo_wechat_icon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F50294F-E4C0-44E7-81ED-9E41C9F872DE}"/>
              </a:ext>
            </a:extLst>
          </p:cNvPr>
          <p:cNvGrpSpPr/>
          <p:nvPr/>
        </p:nvGrpSpPr>
        <p:grpSpPr>
          <a:xfrm>
            <a:off x="9107081" y="3586394"/>
            <a:ext cx="1342335" cy="1004214"/>
            <a:chOff x="8398775" y="3783726"/>
            <a:chExt cx="1342335" cy="1004214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E2037B7-B299-4875-8BE9-1A0385A6C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3054" y="3783726"/>
              <a:ext cx="493776" cy="49377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0D18FCE-40F8-4684-80DD-776CFDCC1428}"/>
                </a:ext>
              </a:extLst>
            </p:cNvPr>
            <p:cNvSpPr txBox="1"/>
            <p:nvPr/>
          </p:nvSpPr>
          <p:spPr>
            <a:xfrm>
              <a:off x="8398775" y="4280109"/>
              <a:ext cx="1342335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2">
                      <a:lumMod val="10000"/>
                    </a:schemeClr>
                  </a:solidFill>
                </a:rPr>
                <a:t>https://commons.wikimedia.org/wiki/File:BTC_Logo.svg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49E7B84-3C4E-4AE9-A147-6D8DA8C17B2E}"/>
              </a:ext>
            </a:extLst>
          </p:cNvPr>
          <p:cNvGrpSpPr/>
          <p:nvPr/>
        </p:nvGrpSpPr>
        <p:grpSpPr>
          <a:xfrm>
            <a:off x="7439305" y="4953612"/>
            <a:ext cx="1342335" cy="852644"/>
            <a:chOff x="4918227" y="5600634"/>
            <a:chExt cx="1342335" cy="852644"/>
          </a:xfrm>
        </p:grpSpPr>
        <p:pic>
          <p:nvPicPr>
            <p:cNvPr id="33" name="Picture 32" descr="Logo, company name&#10;&#10;Description automatically generated">
              <a:extLst>
                <a:ext uri="{FF2B5EF4-FFF2-40B4-BE49-F238E27FC236}">
                  <a16:creationId xmlns:a16="http://schemas.microsoft.com/office/drawing/2014/main" id="{A10F3F46-99B5-478C-9D40-02FC99F43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0868" y="5600634"/>
              <a:ext cx="797054" cy="531628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F996FE1-5F14-491F-88D3-E21E4DE709F2}"/>
                </a:ext>
              </a:extLst>
            </p:cNvPr>
            <p:cNvSpPr txBox="1"/>
            <p:nvPr/>
          </p:nvSpPr>
          <p:spPr>
            <a:xfrm>
              <a:off x="4918227" y="6083946"/>
              <a:ext cx="13423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2">
                      <a:lumMod val="10000"/>
                    </a:schemeClr>
                  </a:solidFill>
                </a:rPr>
                <a:t>https://www.cnygroup.com/</a:t>
              </a:r>
            </a:p>
          </p:txBody>
        </p:sp>
      </p:grpSp>
      <p:pic>
        <p:nvPicPr>
          <p:cNvPr id="35" name="Picture 3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ABFEC0E-E88E-446E-8DA5-BC18E1B6E1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6335" y="6624787"/>
            <a:ext cx="565665" cy="233213"/>
          </a:xfrm>
          <a:prstGeom prst="rect">
            <a:avLst/>
          </a:prstGeom>
        </p:spPr>
      </p:pic>
      <p:sp>
        <p:nvSpPr>
          <p:cNvPr id="38" name="Google Shape;82;p14">
            <a:extLst>
              <a:ext uri="{FF2B5EF4-FFF2-40B4-BE49-F238E27FC236}">
                <a16:creationId xmlns:a16="http://schemas.microsoft.com/office/drawing/2014/main" id="{9A082205-0A0E-4786-8766-9916F45F584A}"/>
              </a:ext>
            </a:extLst>
          </p:cNvPr>
          <p:cNvSpPr/>
          <p:nvPr/>
        </p:nvSpPr>
        <p:spPr>
          <a:xfrm rot="10800000">
            <a:off x="366579" y="5247140"/>
            <a:ext cx="2750825" cy="1610860"/>
          </a:xfrm>
          <a:custGeom>
            <a:avLst/>
            <a:gdLst/>
            <a:ahLst/>
            <a:cxnLst/>
            <a:rect l="l" t="t" r="r" b="b"/>
            <a:pathLst>
              <a:path w="58733" h="36435" extrusionOk="0">
                <a:moveTo>
                  <a:pt x="20158" y="21"/>
                </a:moveTo>
                <a:lnTo>
                  <a:pt x="20130" y="105"/>
                </a:lnTo>
                <a:lnTo>
                  <a:pt x="20776" y="105"/>
                </a:lnTo>
                <a:lnTo>
                  <a:pt x="20776" y="21"/>
                </a:lnTo>
                <a:close/>
                <a:moveTo>
                  <a:pt x="38322" y="49"/>
                </a:moveTo>
                <a:lnTo>
                  <a:pt x="38322" y="105"/>
                </a:lnTo>
                <a:lnTo>
                  <a:pt x="38968" y="105"/>
                </a:lnTo>
                <a:lnTo>
                  <a:pt x="38968" y="49"/>
                </a:lnTo>
                <a:close/>
                <a:moveTo>
                  <a:pt x="1769" y="49"/>
                </a:moveTo>
                <a:cubicBezTo>
                  <a:pt x="1952" y="190"/>
                  <a:pt x="2092" y="260"/>
                  <a:pt x="2225" y="260"/>
                </a:cubicBezTo>
                <a:cubicBezTo>
                  <a:pt x="2359" y="260"/>
                  <a:pt x="2485" y="190"/>
                  <a:pt x="2639" y="49"/>
                </a:cubicBezTo>
                <a:close/>
                <a:moveTo>
                  <a:pt x="33971" y="49"/>
                </a:moveTo>
                <a:cubicBezTo>
                  <a:pt x="34097" y="190"/>
                  <a:pt x="34258" y="260"/>
                  <a:pt x="34420" y="260"/>
                </a:cubicBezTo>
                <a:cubicBezTo>
                  <a:pt x="34581" y="260"/>
                  <a:pt x="34743" y="190"/>
                  <a:pt x="34869" y="49"/>
                </a:cubicBezTo>
                <a:close/>
                <a:moveTo>
                  <a:pt x="52247" y="49"/>
                </a:moveTo>
                <a:cubicBezTo>
                  <a:pt x="52402" y="190"/>
                  <a:pt x="52549" y="260"/>
                  <a:pt x="52686" y="260"/>
                </a:cubicBezTo>
                <a:cubicBezTo>
                  <a:pt x="52823" y="260"/>
                  <a:pt x="52949" y="190"/>
                  <a:pt x="53061" y="49"/>
                </a:cubicBezTo>
                <a:close/>
                <a:moveTo>
                  <a:pt x="15750" y="49"/>
                </a:moveTo>
                <a:cubicBezTo>
                  <a:pt x="15919" y="232"/>
                  <a:pt x="16094" y="323"/>
                  <a:pt x="16256" y="323"/>
                </a:cubicBezTo>
                <a:cubicBezTo>
                  <a:pt x="16417" y="323"/>
                  <a:pt x="16564" y="232"/>
                  <a:pt x="16677" y="49"/>
                </a:cubicBezTo>
                <a:close/>
                <a:moveTo>
                  <a:pt x="29675" y="49"/>
                </a:moveTo>
                <a:cubicBezTo>
                  <a:pt x="29830" y="274"/>
                  <a:pt x="30019" y="386"/>
                  <a:pt x="30202" y="386"/>
                </a:cubicBezTo>
                <a:cubicBezTo>
                  <a:pt x="30384" y="386"/>
                  <a:pt x="30560" y="274"/>
                  <a:pt x="30686" y="49"/>
                </a:cubicBezTo>
                <a:close/>
                <a:moveTo>
                  <a:pt x="47924" y="49"/>
                </a:moveTo>
                <a:cubicBezTo>
                  <a:pt x="48078" y="274"/>
                  <a:pt x="48268" y="386"/>
                  <a:pt x="48450" y="386"/>
                </a:cubicBezTo>
                <a:cubicBezTo>
                  <a:pt x="48633" y="386"/>
                  <a:pt x="48808" y="274"/>
                  <a:pt x="48934" y="49"/>
                </a:cubicBezTo>
                <a:close/>
                <a:moveTo>
                  <a:pt x="11483" y="49"/>
                </a:moveTo>
                <a:cubicBezTo>
                  <a:pt x="11535" y="283"/>
                  <a:pt x="11732" y="445"/>
                  <a:pt x="11984" y="445"/>
                </a:cubicBezTo>
                <a:cubicBezTo>
                  <a:pt x="12004" y="445"/>
                  <a:pt x="12024" y="444"/>
                  <a:pt x="12044" y="442"/>
                </a:cubicBezTo>
                <a:cubicBezTo>
                  <a:pt x="12269" y="442"/>
                  <a:pt x="12494" y="274"/>
                  <a:pt x="12522" y="49"/>
                </a:cubicBezTo>
                <a:close/>
                <a:moveTo>
                  <a:pt x="43656" y="49"/>
                </a:moveTo>
                <a:cubicBezTo>
                  <a:pt x="43713" y="274"/>
                  <a:pt x="43937" y="442"/>
                  <a:pt x="44190" y="442"/>
                </a:cubicBezTo>
                <a:cubicBezTo>
                  <a:pt x="44208" y="444"/>
                  <a:pt x="44227" y="445"/>
                  <a:pt x="44245" y="445"/>
                </a:cubicBezTo>
                <a:cubicBezTo>
                  <a:pt x="44478" y="445"/>
                  <a:pt x="44699" y="283"/>
                  <a:pt x="44751" y="49"/>
                </a:cubicBezTo>
                <a:close/>
                <a:moveTo>
                  <a:pt x="7187" y="49"/>
                </a:moveTo>
                <a:cubicBezTo>
                  <a:pt x="7244" y="302"/>
                  <a:pt x="7468" y="498"/>
                  <a:pt x="7749" y="498"/>
                </a:cubicBezTo>
                <a:cubicBezTo>
                  <a:pt x="7767" y="500"/>
                  <a:pt x="7785" y="501"/>
                  <a:pt x="7802" y="501"/>
                </a:cubicBezTo>
                <a:cubicBezTo>
                  <a:pt x="8061" y="501"/>
                  <a:pt x="8286" y="312"/>
                  <a:pt x="8338" y="49"/>
                </a:cubicBezTo>
                <a:close/>
                <a:moveTo>
                  <a:pt x="25380" y="49"/>
                </a:moveTo>
                <a:cubicBezTo>
                  <a:pt x="25432" y="312"/>
                  <a:pt x="25657" y="501"/>
                  <a:pt x="25939" y="501"/>
                </a:cubicBezTo>
                <a:cubicBezTo>
                  <a:pt x="25958" y="501"/>
                  <a:pt x="25978" y="500"/>
                  <a:pt x="25997" y="498"/>
                </a:cubicBezTo>
                <a:cubicBezTo>
                  <a:pt x="26250" y="498"/>
                  <a:pt x="26475" y="302"/>
                  <a:pt x="26531" y="49"/>
                </a:cubicBezTo>
                <a:close/>
                <a:moveTo>
                  <a:pt x="39417" y="49"/>
                </a:moveTo>
                <a:cubicBezTo>
                  <a:pt x="39473" y="414"/>
                  <a:pt x="39670" y="583"/>
                  <a:pt x="39979" y="583"/>
                </a:cubicBezTo>
                <a:cubicBezTo>
                  <a:pt x="40287" y="583"/>
                  <a:pt x="40484" y="414"/>
                  <a:pt x="40540" y="49"/>
                </a:cubicBezTo>
                <a:close/>
                <a:moveTo>
                  <a:pt x="57610" y="49"/>
                </a:moveTo>
                <a:cubicBezTo>
                  <a:pt x="57694" y="414"/>
                  <a:pt x="57862" y="583"/>
                  <a:pt x="58171" y="583"/>
                </a:cubicBezTo>
                <a:cubicBezTo>
                  <a:pt x="58480" y="583"/>
                  <a:pt x="58648" y="414"/>
                  <a:pt x="58732" y="49"/>
                </a:cubicBezTo>
                <a:close/>
                <a:moveTo>
                  <a:pt x="2976" y="49"/>
                </a:moveTo>
                <a:cubicBezTo>
                  <a:pt x="3003" y="420"/>
                  <a:pt x="3204" y="641"/>
                  <a:pt x="3534" y="641"/>
                </a:cubicBezTo>
                <a:cubicBezTo>
                  <a:pt x="3553" y="641"/>
                  <a:pt x="3573" y="640"/>
                  <a:pt x="3594" y="639"/>
                </a:cubicBezTo>
                <a:cubicBezTo>
                  <a:pt x="3875" y="611"/>
                  <a:pt x="4127" y="330"/>
                  <a:pt x="4071" y="49"/>
                </a:cubicBezTo>
                <a:close/>
                <a:moveTo>
                  <a:pt x="21169" y="21"/>
                </a:moveTo>
                <a:cubicBezTo>
                  <a:pt x="21169" y="414"/>
                  <a:pt x="21365" y="611"/>
                  <a:pt x="21674" y="639"/>
                </a:cubicBezTo>
                <a:cubicBezTo>
                  <a:pt x="21695" y="640"/>
                  <a:pt x="21715" y="641"/>
                  <a:pt x="21736" y="641"/>
                </a:cubicBezTo>
                <a:cubicBezTo>
                  <a:pt x="22038" y="641"/>
                  <a:pt x="22239" y="442"/>
                  <a:pt x="22292" y="21"/>
                </a:cubicBezTo>
                <a:close/>
                <a:moveTo>
                  <a:pt x="53370" y="21"/>
                </a:moveTo>
                <a:cubicBezTo>
                  <a:pt x="53397" y="442"/>
                  <a:pt x="53620" y="641"/>
                  <a:pt x="53949" y="641"/>
                </a:cubicBezTo>
                <a:cubicBezTo>
                  <a:pt x="53971" y="641"/>
                  <a:pt x="53993" y="640"/>
                  <a:pt x="54016" y="639"/>
                </a:cubicBezTo>
                <a:lnTo>
                  <a:pt x="53988" y="639"/>
                </a:lnTo>
                <a:cubicBezTo>
                  <a:pt x="54325" y="611"/>
                  <a:pt x="54549" y="330"/>
                  <a:pt x="54465" y="21"/>
                </a:cubicBezTo>
                <a:close/>
                <a:moveTo>
                  <a:pt x="16929" y="49"/>
                </a:moveTo>
                <a:cubicBezTo>
                  <a:pt x="16845" y="274"/>
                  <a:pt x="16957" y="526"/>
                  <a:pt x="17182" y="611"/>
                </a:cubicBezTo>
                <a:cubicBezTo>
                  <a:pt x="17280" y="639"/>
                  <a:pt x="17386" y="653"/>
                  <a:pt x="17491" y="653"/>
                </a:cubicBezTo>
                <a:cubicBezTo>
                  <a:pt x="17596" y="653"/>
                  <a:pt x="17701" y="639"/>
                  <a:pt x="17800" y="611"/>
                </a:cubicBezTo>
                <a:cubicBezTo>
                  <a:pt x="18024" y="526"/>
                  <a:pt x="18137" y="274"/>
                  <a:pt x="18052" y="49"/>
                </a:cubicBezTo>
                <a:close/>
                <a:moveTo>
                  <a:pt x="49159" y="49"/>
                </a:moveTo>
                <a:cubicBezTo>
                  <a:pt x="49075" y="330"/>
                  <a:pt x="49159" y="583"/>
                  <a:pt x="49412" y="667"/>
                </a:cubicBezTo>
                <a:cubicBezTo>
                  <a:pt x="49500" y="692"/>
                  <a:pt x="49594" y="706"/>
                  <a:pt x="49691" y="706"/>
                </a:cubicBezTo>
                <a:cubicBezTo>
                  <a:pt x="49810" y="706"/>
                  <a:pt x="49934" y="685"/>
                  <a:pt x="50057" y="639"/>
                </a:cubicBezTo>
                <a:cubicBezTo>
                  <a:pt x="50254" y="526"/>
                  <a:pt x="50366" y="274"/>
                  <a:pt x="50254" y="49"/>
                </a:cubicBezTo>
                <a:close/>
                <a:moveTo>
                  <a:pt x="30967" y="49"/>
                </a:moveTo>
                <a:cubicBezTo>
                  <a:pt x="30854" y="274"/>
                  <a:pt x="30967" y="555"/>
                  <a:pt x="31219" y="667"/>
                </a:cubicBezTo>
                <a:cubicBezTo>
                  <a:pt x="31318" y="695"/>
                  <a:pt x="31416" y="709"/>
                  <a:pt x="31514" y="709"/>
                </a:cubicBezTo>
                <a:cubicBezTo>
                  <a:pt x="31612" y="709"/>
                  <a:pt x="31711" y="695"/>
                  <a:pt x="31809" y="667"/>
                </a:cubicBezTo>
                <a:cubicBezTo>
                  <a:pt x="32062" y="555"/>
                  <a:pt x="32174" y="274"/>
                  <a:pt x="32062" y="49"/>
                </a:cubicBezTo>
                <a:close/>
                <a:moveTo>
                  <a:pt x="36329" y="49"/>
                </a:moveTo>
                <a:lnTo>
                  <a:pt x="35178" y="77"/>
                </a:lnTo>
                <a:cubicBezTo>
                  <a:pt x="35178" y="477"/>
                  <a:pt x="35406" y="725"/>
                  <a:pt x="35741" y="725"/>
                </a:cubicBezTo>
                <a:cubicBezTo>
                  <a:pt x="35759" y="725"/>
                  <a:pt x="35777" y="724"/>
                  <a:pt x="35796" y="723"/>
                </a:cubicBezTo>
                <a:cubicBezTo>
                  <a:pt x="36132" y="723"/>
                  <a:pt x="36385" y="386"/>
                  <a:pt x="36329" y="49"/>
                </a:cubicBezTo>
                <a:close/>
                <a:moveTo>
                  <a:pt x="12718" y="49"/>
                </a:moveTo>
                <a:cubicBezTo>
                  <a:pt x="12634" y="358"/>
                  <a:pt x="12690" y="639"/>
                  <a:pt x="12971" y="751"/>
                </a:cubicBezTo>
                <a:cubicBezTo>
                  <a:pt x="13040" y="771"/>
                  <a:pt x="13114" y="780"/>
                  <a:pt x="13188" y="780"/>
                </a:cubicBezTo>
                <a:cubicBezTo>
                  <a:pt x="13323" y="780"/>
                  <a:pt x="13462" y="749"/>
                  <a:pt x="13588" y="695"/>
                </a:cubicBezTo>
                <a:cubicBezTo>
                  <a:pt x="13841" y="583"/>
                  <a:pt x="13925" y="274"/>
                  <a:pt x="13785" y="49"/>
                </a:cubicBezTo>
                <a:close/>
                <a:moveTo>
                  <a:pt x="27064" y="21"/>
                </a:moveTo>
                <a:cubicBezTo>
                  <a:pt x="26924" y="49"/>
                  <a:pt x="26671" y="105"/>
                  <a:pt x="26671" y="133"/>
                </a:cubicBezTo>
                <a:cubicBezTo>
                  <a:pt x="26643" y="330"/>
                  <a:pt x="26699" y="526"/>
                  <a:pt x="26784" y="695"/>
                </a:cubicBezTo>
                <a:cubicBezTo>
                  <a:pt x="26894" y="830"/>
                  <a:pt x="27053" y="895"/>
                  <a:pt x="27214" y="895"/>
                </a:cubicBezTo>
                <a:cubicBezTo>
                  <a:pt x="27420" y="895"/>
                  <a:pt x="27628" y="788"/>
                  <a:pt x="27738" y="583"/>
                </a:cubicBezTo>
                <a:cubicBezTo>
                  <a:pt x="27907" y="218"/>
                  <a:pt x="27794" y="21"/>
                  <a:pt x="27401" y="21"/>
                </a:cubicBezTo>
                <a:close/>
                <a:moveTo>
                  <a:pt x="45313" y="21"/>
                </a:moveTo>
                <a:cubicBezTo>
                  <a:pt x="45172" y="49"/>
                  <a:pt x="44948" y="77"/>
                  <a:pt x="44920" y="133"/>
                </a:cubicBezTo>
                <a:cubicBezTo>
                  <a:pt x="44892" y="302"/>
                  <a:pt x="44920" y="498"/>
                  <a:pt x="45004" y="667"/>
                </a:cubicBezTo>
                <a:cubicBezTo>
                  <a:pt x="45116" y="821"/>
                  <a:pt x="45299" y="898"/>
                  <a:pt x="45481" y="898"/>
                </a:cubicBezTo>
                <a:cubicBezTo>
                  <a:pt x="45664" y="898"/>
                  <a:pt x="45846" y="821"/>
                  <a:pt x="45959" y="667"/>
                </a:cubicBezTo>
                <a:cubicBezTo>
                  <a:pt x="46015" y="498"/>
                  <a:pt x="46043" y="330"/>
                  <a:pt x="46015" y="161"/>
                </a:cubicBezTo>
                <a:cubicBezTo>
                  <a:pt x="46015" y="77"/>
                  <a:pt x="45790" y="77"/>
                  <a:pt x="45678" y="21"/>
                </a:cubicBezTo>
                <a:close/>
                <a:moveTo>
                  <a:pt x="9040" y="21"/>
                </a:moveTo>
                <a:cubicBezTo>
                  <a:pt x="8535" y="21"/>
                  <a:pt x="8451" y="49"/>
                  <a:pt x="8451" y="358"/>
                </a:cubicBezTo>
                <a:cubicBezTo>
                  <a:pt x="8451" y="744"/>
                  <a:pt x="8749" y="941"/>
                  <a:pt x="9042" y="941"/>
                </a:cubicBezTo>
                <a:cubicBezTo>
                  <a:pt x="9325" y="941"/>
                  <a:pt x="9602" y="758"/>
                  <a:pt x="9602" y="386"/>
                </a:cubicBezTo>
                <a:cubicBezTo>
                  <a:pt x="9602" y="77"/>
                  <a:pt x="9546" y="21"/>
                  <a:pt x="9040" y="21"/>
                </a:cubicBezTo>
                <a:close/>
                <a:moveTo>
                  <a:pt x="4762" y="0"/>
                </a:moveTo>
                <a:cubicBezTo>
                  <a:pt x="4696" y="0"/>
                  <a:pt x="4633" y="7"/>
                  <a:pt x="4576" y="21"/>
                </a:cubicBezTo>
                <a:cubicBezTo>
                  <a:pt x="4436" y="77"/>
                  <a:pt x="4324" y="161"/>
                  <a:pt x="4240" y="302"/>
                </a:cubicBezTo>
                <a:cubicBezTo>
                  <a:pt x="4155" y="498"/>
                  <a:pt x="4240" y="751"/>
                  <a:pt x="4436" y="863"/>
                </a:cubicBezTo>
                <a:cubicBezTo>
                  <a:pt x="4563" y="918"/>
                  <a:pt x="4690" y="949"/>
                  <a:pt x="4817" y="949"/>
                </a:cubicBezTo>
                <a:cubicBezTo>
                  <a:pt x="4886" y="949"/>
                  <a:pt x="4956" y="939"/>
                  <a:pt x="5026" y="919"/>
                </a:cubicBezTo>
                <a:cubicBezTo>
                  <a:pt x="5194" y="863"/>
                  <a:pt x="5306" y="639"/>
                  <a:pt x="5447" y="470"/>
                </a:cubicBezTo>
                <a:cubicBezTo>
                  <a:pt x="5368" y="207"/>
                  <a:pt x="5289" y="18"/>
                  <a:pt x="5026" y="18"/>
                </a:cubicBezTo>
                <a:cubicBezTo>
                  <a:pt x="5008" y="18"/>
                  <a:pt x="4989" y="19"/>
                  <a:pt x="4970" y="21"/>
                </a:cubicBezTo>
                <a:cubicBezTo>
                  <a:pt x="4899" y="7"/>
                  <a:pt x="4829" y="0"/>
                  <a:pt x="4762" y="0"/>
                </a:cubicBezTo>
                <a:close/>
                <a:moveTo>
                  <a:pt x="41557" y="17"/>
                </a:moveTo>
                <a:cubicBezTo>
                  <a:pt x="41537" y="17"/>
                  <a:pt x="41517" y="19"/>
                  <a:pt x="41495" y="21"/>
                </a:cubicBezTo>
                <a:lnTo>
                  <a:pt x="41074" y="21"/>
                </a:lnTo>
                <a:cubicBezTo>
                  <a:pt x="40709" y="21"/>
                  <a:pt x="40596" y="190"/>
                  <a:pt x="40680" y="555"/>
                </a:cubicBezTo>
                <a:cubicBezTo>
                  <a:pt x="40759" y="815"/>
                  <a:pt x="41006" y="979"/>
                  <a:pt x="41265" y="979"/>
                </a:cubicBezTo>
                <a:cubicBezTo>
                  <a:pt x="41285" y="979"/>
                  <a:pt x="41306" y="978"/>
                  <a:pt x="41326" y="976"/>
                </a:cubicBezTo>
                <a:cubicBezTo>
                  <a:pt x="41663" y="891"/>
                  <a:pt x="41888" y="583"/>
                  <a:pt x="41832" y="274"/>
                </a:cubicBezTo>
                <a:cubicBezTo>
                  <a:pt x="41832" y="146"/>
                  <a:pt x="41761" y="17"/>
                  <a:pt x="41557" y="17"/>
                </a:cubicBezTo>
                <a:close/>
                <a:moveTo>
                  <a:pt x="55195" y="49"/>
                </a:moveTo>
                <a:cubicBezTo>
                  <a:pt x="54746" y="49"/>
                  <a:pt x="54606" y="105"/>
                  <a:pt x="54606" y="442"/>
                </a:cubicBezTo>
                <a:lnTo>
                  <a:pt x="54606" y="470"/>
                </a:lnTo>
                <a:cubicBezTo>
                  <a:pt x="54606" y="765"/>
                  <a:pt x="54861" y="1034"/>
                  <a:pt x="55152" y="1034"/>
                </a:cubicBezTo>
                <a:cubicBezTo>
                  <a:pt x="55166" y="1034"/>
                  <a:pt x="55181" y="1033"/>
                  <a:pt x="55195" y="1032"/>
                </a:cubicBezTo>
                <a:cubicBezTo>
                  <a:pt x="55211" y="1033"/>
                  <a:pt x="55226" y="1034"/>
                  <a:pt x="55242" y="1034"/>
                </a:cubicBezTo>
                <a:cubicBezTo>
                  <a:pt x="55557" y="1034"/>
                  <a:pt x="55811" y="763"/>
                  <a:pt x="55785" y="442"/>
                </a:cubicBezTo>
                <a:cubicBezTo>
                  <a:pt x="55785" y="133"/>
                  <a:pt x="55672" y="49"/>
                  <a:pt x="55195" y="49"/>
                </a:cubicBezTo>
                <a:close/>
                <a:moveTo>
                  <a:pt x="36918" y="21"/>
                </a:moveTo>
                <a:cubicBezTo>
                  <a:pt x="36582" y="21"/>
                  <a:pt x="36413" y="190"/>
                  <a:pt x="36413" y="498"/>
                </a:cubicBezTo>
                <a:cubicBezTo>
                  <a:pt x="36455" y="863"/>
                  <a:pt x="36743" y="1046"/>
                  <a:pt x="37024" y="1046"/>
                </a:cubicBezTo>
                <a:cubicBezTo>
                  <a:pt x="37305" y="1046"/>
                  <a:pt x="37578" y="863"/>
                  <a:pt x="37592" y="498"/>
                </a:cubicBezTo>
                <a:cubicBezTo>
                  <a:pt x="37592" y="133"/>
                  <a:pt x="37452" y="21"/>
                  <a:pt x="36918" y="21"/>
                </a:cubicBezTo>
                <a:close/>
                <a:moveTo>
                  <a:pt x="22993" y="49"/>
                </a:moveTo>
                <a:cubicBezTo>
                  <a:pt x="22516" y="49"/>
                  <a:pt x="22404" y="105"/>
                  <a:pt x="22404" y="414"/>
                </a:cubicBezTo>
                <a:lnTo>
                  <a:pt x="22404" y="442"/>
                </a:lnTo>
                <a:cubicBezTo>
                  <a:pt x="22376" y="863"/>
                  <a:pt x="22685" y="1074"/>
                  <a:pt x="22990" y="1074"/>
                </a:cubicBezTo>
                <a:cubicBezTo>
                  <a:pt x="23295" y="1074"/>
                  <a:pt x="23597" y="863"/>
                  <a:pt x="23555" y="442"/>
                </a:cubicBezTo>
                <a:cubicBezTo>
                  <a:pt x="23555" y="133"/>
                  <a:pt x="23471" y="49"/>
                  <a:pt x="22993" y="49"/>
                </a:cubicBezTo>
                <a:close/>
                <a:moveTo>
                  <a:pt x="51070" y="14"/>
                </a:moveTo>
                <a:cubicBezTo>
                  <a:pt x="51042" y="14"/>
                  <a:pt x="51013" y="16"/>
                  <a:pt x="50984" y="21"/>
                </a:cubicBezTo>
                <a:cubicBezTo>
                  <a:pt x="50591" y="21"/>
                  <a:pt x="50394" y="190"/>
                  <a:pt x="50394" y="555"/>
                </a:cubicBezTo>
                <a:cubicBezTo>
                  <a:pt x="50409" y="926"/>
                  <a:pt x="50693" y="1116"/>
                  <a:pt x="50975" y="1116"/>
                </a:cubicBezTo>
                <a:cubicBezTo>
                  <a:pt x="51247" y="1116"/>
                  <a:pt x="51518" y="941"/>
                  <a:pt x="51545" y="583"/>
                </a:cubicBezTo>
                <a:cubicBezTo>
                  <a:pt x="51597" y="275"/>
                  <a:pt x="51367" y="14"/>
                  <a:pt x="51070" y="14"/>
                </a:cubicBezTo>
                <a:close/>
                <a:moveTo>
                  <a:pt x="18599" y="19"/>
                </a:moveTo>
                <a:cubicBezTo>
                  <a:pt x="18339" y="19"/>
                  <a:pt x="18138" y="260"/>
                  <a:pt x="18165" y="526"/>
                </a:cubicBezTo>
                <a:cubicBezTo>
                  <a:pt x="18151" y="923"/>
                  <a:pt x="18444" y="1120"/>
                  <a:pt x="18741" y="1120"/>
                </a:cubicBezTo>
                <a:cubicBezTo>
                  <a:pt x="19054" y="1120"/>
                  <a:pt x="19373" y="902"/>
                  <a:pt x="19344" y="470"/>
                </a:cubicBezTo>
                <a:cubicBezTo>
                  <a:pt x="19316" y="133"/>
                  <a:pt x="19175" y="21"/>
                  <a:pt x="18642" y="21"/>
                </a:cubicBezTo>
                <a:cubicBezTo>
                  <a:pt x="18628" y="20"/>
                  <a:pt x="18613" y="19"/>
                  <a:pt x="18599" y="19"/>
                </a:cubicBezTo>
                <a:close/>
                <a:moveTo>
                  <a:pt x="568" y="63"/>
                </a:moveTo>
                <a:cubicBezTo>
                  <a:pt x="299" y="63"/>
                  <a:pt x="29" y="239"/>
                  <a:pt x="0" y="583"/>
                </a:cubicBezTo>
                <a:cubicBezTo>
                  <a:pt x="0" y="955"/>
                  <a:pt x="278" y="1137"/>
                  <a:pt x="557" y="1137"/>
                </a:cubicBezTo>
                <a:cubicBezTo>
                  <a:pt x="846" y="1137"/>
                  <a:pt x="1138" y="941"/>
                  <a:pt x="1123" y="555"/>
                </a:cubicBezTo>
                <a:cubicBezTo>
                  <a:pt x="1082" y="225"/>
                  <a:pt x="826" y="63"/>
                  <a:pt x="568" y="63"/>
                </a:cubicBezTo>
                <a:close/>
                <a:moveTo>
                  <a:pt x="14472" y="47"/>
                </a:moveTo>
                <a:cubicBezTo>
                  <a:pt x="14183" y="47"/>
                  <a:pt x="13953" y="316"/>
                  <a:pt x="13953" y="611"/>
                </a:cubicBezTo>
                <a:cubicBezTo>
                  <a:pt x="13953" y="957"/>
                  <a:pt x="14243" y="1198"/>
                  <a:pt x="14543" y="1198"/>
                </a:cubicBezTo>
                <a:cubicBezTo>
                  <a:pt x="14681" y="1198"/>
                  <a:pt x="14821" y="1147"/>
                  <a:pt x="14936" y="1032"/>
                </a:cubicBezTo>
                <a:cubicBezTo>
                  <a:pt x="15301" y="667"/>
                  <a:pt x="15020" y="49"/>
                  <a:pt x="14515" y="49"/>
                </a:cubicBezTo>
                <a:cubicBezTo>
                  <a:pt x="14501" y="48"/>
                  <a:pt x="14486" y="47"/>
                  <a:pt x="14472" y="47"/>
                </a:cubicBezTo>
                <a:close/>
                <a:moveTo>
                  <a:pt x="32767" y="63"/>
                </a:moveTo>
                <a:cubicBezTo>
                  <a:pt x="32490" y="63"/>
                  <a:pt x="32216" y="246"/>
                  <a:pt x="32202" y="611"/>
                </a:cubicBezTo>
                <a:cubicBezTo>
                  <a:pt x="32174" y="948"/>
                  <a:pt x="32427" y="1228"/>
                  <a:pt x="32763" y="1228"/>
                </a:cubicBezTo>
                <a:cubicBezTo>
                  <a:pt x="33100" y="1228"/>
                  <a:pt x="33381" y="948"/>
                  <a:pt x="33353" y="611"/>
                </a:cubicBezTo>
                <a:cubicBezTo>
                  <a:pt x="33325" y="246"/>
                  <a:pt x="33044" y="63"/>
                  <a:pt x="32767" y="63"/>
                </a:cubicBezTo>
                <a:close/>
                <a:moveTo>
                  <a:pt x="28520" y="104"/>
                </a:moveTo>
                <a:cubicBezTo>
                  <a:pt x="28034" y="104"/>
                  <a:pt x="27746" y="731"/>
                  <a:pt x="28103" y="1088"/>
                </a:cubicBezTo>
                <a:cubicBezTo>
                  <a:pt x="28226" y="1220"/>
                  <a:pt x="28380" y="1279"/>
                  <a:pt x="28531" y="1279"/>
                </a:cubicBezTo>
                <a:cubicBezTo>
                  <a:pt x="28829" y="1279"/>
                  <a:pt x="29114" y="1049"/>
                  <a:pt x="29114" y="695"/>
                </a:cubicBezTo>
                <a:cubicBezTo>
                  <a:pt x="29142" y="386"/>
                  <a:pt x="28889" y="105"/>
                  <a:pt x="28580" y="105"/>
                </a:cubicBezTo>
                <a:lnTo>
                  <a:pt x="28552" y="105"/>
                </a:lnTo>
                <a:cubicBezTo>
                  <a:pt x="28542" y="105"/>
                  <a:pt x="28531" y="104"/>
                  <a:pt x="28520" y="104"/>
                </a:cubicBezTo>
                <a:close/>
                <a:moveTo>
                  <a:pt x="46803" y="98"/>
                </a:moveTo>
                <a:cubicBezTo>
                  <a:pt x="46775" y="98"/>
                  <a:pt x="46746" y="100"/>
                  <a:pt x="46717" y="105"/>
                </a:cubicBezTo>
                <a:lnTo>
                  <a:pt x="46745" y="105"/>
                </a:lnTo>
                <a:cubicBezTo>
                  <a:pt x="46211" y="105"/>
                  <a:pt x="45987" y="751"/>
                  <a:pt x="46352" y="1116"/>
                </a:cubicBezTo>
                <a:cubicBezTo>
                  <a:pt x="46474" y="1230"/>
                  <a:pt x="46619" y="1281"/>
                  <a:pt x="46760" y="1281"/>
                </a:cubicBezTo>
                <a:cubicBezTo>
                  <a:pt x="47070" y="1281"/>
                  <a:pt x="47362" y="1034"/>
                  <a:pt x="47362" y="667"/>
                </a:cubicBezTo>
                <a:cubicBezTo>
                  <a:pt x="47362" y="359"/>
                  <a:pt x="47105" y="98"/>
                  <a:pt x="46803" y="98"/>
                </a:cubicBezTo>
                <a:close/>
                <a:moveTo>
                  <a:pt x="10289" y="178"/>
                </a:moveTo>
                <a:cubicBezTo>
                  <a:pt x="10144" y="178"/>
                  <a:pt x="9997" y="234"/>
                  <a:pt x="9883" y="358"/>
                </a:cubicBezTo>
                <a:cubicBezTo>
                  <a:pt x="9526" y="715"/>
                  <a:pt x="9786" y="1313"/>
                  <a:pt x="10271" y="1313"/>
                </a:cubicBezTo>
                <a:cubicBezTo>
                  <a:pt x="10282" y="1313"/>
                  <a:pt x="10293" y="1313"/>
                  <a:pt x="10304" y="1313"/>
                </a:cubicBezTo>
                <a:cubicBezTo>
                  <a:pt x="10613" y="1313"/>
                  <a:pt x="10865" y="1060"/>
                  <a:pt x="10865" y="723"/>
                </a:cubicBezTo>
                <a:cubicBezTo>
                  <a:pt x="10847" y="389"/>
                  <a:pt x="10571" y="178"/>
                  <a:pt x="10289" y="178"/>
                </a:cubicBezTo>
                <a:close/>
                <a:moveTo>
                  <a:pt x="42533" y="161"/>
                </a:moveTo>
                <a:cubicBezTo>
                  <a:pt x="42197" y="161"/>
                  <a:pt x="41916" y="414"/>
                  <a:pt x="41944" y="751"/>
                </a:cubicBezTo>
                <a:cubicBezTo>
                  <a:pt x="41925" y="1112"/>
                  <a:pt x="42214" y="1344"/>
                  <a:pt x="42516" y="1344"/>
                </a:cubicBezTo>
                <a:cubicBezTo>
                  <a:pt x="42660" y="1344"/>
                  <a:pt x="42808" y="1290"/>
                  <a:pt x="42926" y="1172"/>
                </a:cubicBezTo>
                <a:cubicBezTo>
                  <a:pt x="43320" y="807"/>
                  <a:pt x="43067" y="161"/>
                  <a:pt x="42533" y="161"/>
                </a:cubicBezTo>
                <a:close/>
                <a:moveTo>
                  <a:pt x="24349" y="222"/>
                </a:moveTo>
                <a:cubicBezTo>
                  <a:pt x="24058" y="222"/>
                  <a:pt x="23770" y="445"/>
                  <a:pt x="23751" y="779"/>
                </a:cubicBezTo>
                <a:cubicBezTo>
                  <a:pt x="23723" y="1088"/>
                  <a:pt x="23948" y="1369"/>
                  <a:pt x="24285" y="1397"/>
                </a:cubicBezTo>
                <a:cubicBezTo>
                  <a:pt x="24297" y="1397"/>
                  <a:pt x="24308" y="1398"/>
                  <a:pt x="24320" y="1398"/>
                </a:cubicBezTo>
                <a:cubicBezTo>
                  <a:pt x="24830" y="1398"/>
                  <a:pt x="25092" y="799"/>
                  <a:pt x="24762" y="414"/>
                </a:cubicBezTo>
                <a:cubicBezTo>
                  <a:pt x="24648" y="281"/>
                  <a:pt x="24498" y="222"/>
                  <a:pt x="24349" y="222"/>
                </a:cubicBezTo>
                <a:close/>
                <a:moveTo>
                  <a:pt x="6031" y="273"/>
                </a:moveTo>
                <a:cubicBezTo>
                  <a:pt x="5548" y="273"/>
                  <a:pt x="5314" y="871"/>
                  <a:pt x="5643" y="1228"/>
                </a:cubicBezTo>
                <a:cubicBezTo>
                  <a:pt x="5763" y="1348"/>
                  <a:pt x="5909" y="1401"/>
                  <a:pt x="6052" y="1401"/>
                </a:cubicBezTo>
                <a:cubicBezTo>
                  <a:pt x="6346" y="1401"/>
                  <a:pt x="6626" y="1175"/>
                  <a:pt x="6626" y="835"/>
                </a:cubicBezTo>
                <a:cubicBezTo>
                  <a:pt x="6626" y="526"/>
                  <a:pt x="6373" y="274"/>
                  <a:pt x="6064" y="274"/>
                </a:cubicBezTo>
                <a:cubicBezTo>
                  <a:pt x="6053" y="273"/>
                  <a:pt x="6042" y="273"/>
                  <a:pt x="6031" y="273"/>
                </a:cubicBezTo>
                <a:close/>
                <a:moveTo>
                  <a:pt x="56561" y="272"/>
                </a:moveTo>
                <a:cubicBezTo>
                  <a:pt x="56546" y="272"/>
                  <a:pt x="56530" y="272"/>
                  <a:pt x="56515" y="274"/>
                </a:cubicBezTo>
                <a:lnTo>
                  <a:pt x="56543" y="274"/>
                </a:lnTo>
                <a:cubicBezTo>
                  <a:pt x="56037" y="274"/>
                  <a:pt x="55757" y="919"/>
                  <a:pt x="56150" y="1284"/>
                </a:cubicBezTo>
                <a:cubicBezTo>
                  <a:pt x="56269" y="1413"/>
                  <a:pt x="56419" y="1470"/>
                  <a:pt x="56566" y="1470"/>
                </a:cubicBezTo>
                <a:cubicBezTo>
                  <a:pt x="56868" y="1470"/>
                  <a:pt x="57160" y="1231"/>
                  <a:pt x="57160" y="891"/>
                </a:cubicBezTo>
                <a:cubicBezTo>
                  <a:pt x="57160" y="543"/>
                  <a:pt x="56879" y="272"/>
                  <a:pt x="56561" y="272"/>
                </a:cubicBezTo>
                <a:close/>
                <a:moveTo>
                  <a:pt x="1813" y="354"/>
                </a:moveTo>
                <a:cubicBezTo>
                  <a:pt x="1670" y="354"/>
                  <a:pt x="1523" y="407"/>
                  <a:pt x="1404" y="526"/>
                </a:cubicBezTo>
                <a:cubicBezTo>
                  <a:pt x="1067" y="891"/>
                  <a:pt x="1320" y="1481"/>
                  <a:pt x="1825" y="1481"/>
                </a:cubicBezTo>
                <a:cubicBezTo>
                  <a:pt x="2134" y="1481"/>
                  <a:pt x="2387" y="1256"/>
                  <a:pt x="2387" y="948"/>
                </a:cubicBezTo>
                <a:lnTo>
                  <a:pt x="2387" y="919"/>
                </a:lnTo>
                <a:cubicBezTo>
                  <a:pt x="2387" y="579"/>
                  <a:pt x="2107" y="354"/>
                  <a:pt x="1813" y="354"/>
                </a:cubicBezTo>
                <a:close/>
                <a:moveTo>
                  <a:pt x="38302" y="279"/>
                </a:moveTo>
                <a:cubicBezTo>
                  <a:pt x="38150" y="279"/>
                  <a:pt x="37996" y="338"/>
                  <a:pt x="37873" y="470"/>
                </a:cubicBezTo>
                <a:cubicBezTo>
                  <a:pt x="37508" y="835"/>
                  <a:pt x="37789" y="1481"/>
                  <a:pt x="38322" y="1481"/>
                </a:cubicBezTo>
                <a:cubicBezTo>
                  <a:pt x="38631" y="1453"/>
                  <a:pt x="38884" y="1172"/>
                  <a:pt x="38856" y="863"/>
                </a:cubicBezTo>
                <a:lnTo>
                  <a:pt x="38912" y="863"/>
                </a:lnTo>
                <a:cubicBezTo>
                  <a:pt x="38893" y="509"/>
                  <a:pt x="38602" y="279"/>
                  <a:pt x="38302" y="279"/>
                </a:cubicBezTo>
                <a:close/>
                <a:moveTo>
                  <a:pt x="20068" y="354"/>
                </a:moveTo>
                <a:cubicBezTo>
                  <a:pt x="19921" y="354"/>
                  <a:pt x="19772" y="407"/>
                  <a:pt x="19653" y="526"/>
                </a:cubicBezTo>
                <a:cubicBezTo>
                  <a:pt x="19316" y="891"/>
                  <a:pt x="19568" y="1509"/>
                  <a:pt x="20074" y="1509"/>
                </a:cubicBezTo>
                <a:cubicBezTo>
                  <a:pt x="20411" y="1509"/>
                  <a:pt x="20663" y="1256"/>
                  <a:pt x="20663" y="919"/>
                </a:cubicBezTo>
                <a:cubicBezTo>
                  <a:pt x="20663" y="579"/>
                  <a:pt x="20371" y="354"/>
                  <a:pt x="20068" y="354"/>
                </a:cubicBezTo>
                <a:close/>
                <a:moveTo>
                  <a:pt x="52267" y="355"/>
                </a:moveTo>
                <a:cubicBezTo>
                  <a:pt x="51774" y="355"/>
                  <a:pt x="51504" y="964"/>
                  <a:pt x="51854" y="1341"/>
                </a:cubicBezTo>
                <a:cubicBezTo>
                  <a:pt x="51978" y="1474"/>
                  <a:pt x="52134" y="1533"/>
                  <a:pt x="52288" y="1533"/>
                </a:cubicBezTo>
                <a:cubicBezTo>
                  <a:pt x="52586" y="1533"/>
                  <a:pt x="52874" y="1309"/>
                  <a:pt x="52893" y="976"/>
                </a:cubicBezTo>
                <a:cubicBezTo>
                  <a:pt x="52920" y="628"/>
                  <a:pt x="52666" y="356"/>
                  <a:pt x="52350" y="356"/>
                </a:cubicBezTo>
                <a:cubicBezTo>
                  <a:pt x="52340" y="356"/>
                  <a:pt x="52330" y="356"/>
                  <a:pt x="52320" y="357"/>
                </a:cubicBezTo>
                <a:lnTo>
                  <a:pt x="52320" y="357"/>
                </a:lnTo>
                <a:cubicBezTo>
                  <a:pt x="52302" y="355"/>
                  <a:pt x="52284" y="355"/>
                  <a:pt x="52267" y="355"/>
                </a:cubicBezTo>
                <a:close/>
                <a:moveTo>
                  <a:pt x="15863" y="414"/>
                </a:moveTo>
                <a:cubicBezTo>
                  <a:pt x="15357" y="414"/>
                  <a:pt x="15076" y="1032"/>
                  <a:pt x="15441" y="1397"/>
                </a:cubicBezTo>
                <a:cubicBezTo>
                  <a:pt x="15556" y="1521"/>
                  <a:pt x="15703" y="1577"/>
                  <a:pt x="15848" y="1577"/>
                </a:cubicBezTo>
                <a:cubicBezTo>
                  <a:pt x="16130" y="1577"/>
                  <a:pt x="16405" y="1365"/>
                  <a:pt x="16424" y="1032"/>
                </a:cubicBezTo>
                <a:cubicBezTo>
                  <a:pt x="16424" y="695"/>
                  <a:pt x="16171" y="442"/>
                  <a:pt x="15863" y="414"/>
                </a:cubicBezTo>
                <a:close/>
                <a:moveTo>
                  <a:pt x="34008" y="412"/>
                </a:moveTo>
                <a:cubicBezTo>
                  <a:pt x="33693" y="412"/>
                  <a:pt x="33437" y="682"/>
                  <a:pt x="33437" y="1004"/>
                </a:cubicBezTo>
                <a:cubicBezTo>
                  <a:pt x="33437" y="1364"/>
                  <a:pt x="33732" y="1597"/>
                  <a:pt x="34036" y="1597"/>
                </a:cubicBezTo>
                <a:cubicBezTo>
                  <a:pt x="34182" y="1597"/>
                  <a:pt x="34330" y="1543"/>
                  <a:pt x="34448" y="1425"/>
                </a:cubicBezTo>
                <a:cubicBezTo>
                  <a:pt x="34841" y="1060"/>
                  <a:pt x="34588" y="414"/>
                  <a:pt x="34055" y="414"/>
                </a:cubicBezTo>
                <a:cubicBezTo>
                  <a:pt x="34039" y="413"/>
                  <a:pt x="34024" y="412"/>
                  <a:pt x="34008" y="412"/>
                </a:cubicBezTo>
                <a:close/>
                <a:moveTo>
                  <a:pt x="29788" y="470"/>
                </a:moveTo>
                <a:cubicBezTo>
                  <a:pt x="29254" y="498"/>
                  <a:pt x="29001" y="1116"/>
                  <a:pt x="29394" y="1481"/>
                </a:cubicBezTo>
                <a:cubicBezTo>
                  <a:pt x="29522" y="1599"/>
                  <a:pt x="29673" y="1653"/>
                  <a:pt x="29819" y="1653"/>
                </a:cubicBezTo>
                <a:cubicBezTo>
                  <a:pt x="30123" y="1653"/>
                  <a:pt x="30405" y="1420"/>
                  <a:pt x="30405" y="1060"/>
                </a:cubicBezTo>
                <a:cubicBezTo>
                  <a:pt x="30405" y="723"/>
                  <a:pt x="30124" y="470"/>
                  <a:pt x="29788" y="470"/>
                </a:cubicBezTo>
                <a:close/>
                <a:moveTo>
                  <a:pt x="48064" y="470"/>
                </a:moveTo>
                <a:cubicBezTo>
                  <a:pt x="47727" y="470"/>
                  <a:pt x="47475" y="723"/>
                  <a:pt x="47475" y="1060"/>
                </a:cubicBezTo>
                <a:cubicBezTo>
                  <a:pt x="47475" y="1420"/>
                  <a:pt x="47770" y="1653"/>
                  <a:pt x="48073" y="1653"/>
                </a:cubicBezTo>
                <a:cubicBezTo>
                  <a:pt x="48219" y="1653"/>
                  <a:pt x="48367" y="1599"/>
                  <a:pt x="48485" y="1481"/>
                </a:cubicBezTo>
                <a:cubicBezTo>
                  <a:pt x="48850" y="1116"/>
                  <a:pt x="48598" y="470"/>
                  <a:pt x="48064" y="470"/>
                </a:cubicBezTo>
                <a:close/>
                <a:moveTo>
                  <a:pt x="11570" y="550"/>
                </a:moveTo>
                <a:cubicBezTo>
                  <a:pt x="11282" y="550"/>
                  <a:pt x="10996" y="776"/>
                  <a:pt x="10978" y="1116"/>
                </a:cubicBezTo>
                <a:cubicBezTo>
                  <a:pt x="10978" y="1425"/>
                  <a:pt x="11230" y="1677"/>
                  <a:pt x="11539" y="1706"/>
                </a:cubicBezTo>
                <a:cubicBezTo>
                  <a:pt x="12044" y="1706"/>
                  <a:pt x="12325" y="1088"/>
                  <a:pt x="11960" y="723"/>
                </a:cubicBezTo>
                <a:cubicBezTo>
                  <a:pt x="11850" y="604"/>
                  <a:pt x="11710" y="550"/>
                  <a:pt x="11570" y="550"/>
                </a:cubicBezTo>
                <a:close/>
                <a:moveTo>
                  <a:pt x="25576" y="620"/>
                </a:moveTo>
                <a:cubicBezTo>
                  <a:pt x="25440" y="620"/>
                  <a:pt x="25302" y="669"/>
                  <a:pt x="25183" y="779"/>
                </a:cubicBezTo>
                <a:cubicBezTo>
                  <a:pt x="24790" y="1116"/>
                  <a:pt x="25015" y="1762"/>
                  <a:pt x="25548" y="1790"/>
                </a:cubicBezTo>
                <a:cubicBezTo>
                  <a:pt x="25565" y="1791"/>
                  <a:pt x="25582" y="1792"/>
                  <a:pt x="25599" y="1792"/>
                </a:cubicBezTo>
                <a:cubicBezTo>
                  <a:pt x="25913" y="1792"/>
                  <a:pt x="26166" y="1548"/>
                  <a:pt x="26166" y="1228"/>
                </a:cubicBezTo>
                <a:lnTo>
                  <a:pt x="26166" y="1256"/>
                </a:lnTo>
                <a:cubicBezTo>
                  <a:pt x="26186" y="884"/>
                  <a:pt x="25890" y="620"/>
                  <a:pt x="25576" y="620"/>
                </a:cubicBezTo>
                <a:close/>
                <a:moveTo>
                  <a:pt x="7336" y="691"/>
                </a:moveTo>
                <a:cubicBezTo>
                  <a:pt x="7198" y="691"/>
                  <a:pt x="7054" y="744"/>
                  <a:pt x="6935" y="863"/>
                </a:cubicBezTo>
                <a:cubicBezTo>
                  <a:pt x="6570" y="1200"/>
                  <a:pt x="6822" y="1818"/>
                  <a:pt x="7328" y="1818"/>
                </a:cubicBezTo>
                <a:cubicBezTo>
                  <a:pt x="7637" y="1818"/>
                  <a:pt x="7889" y="1565"/>
                  <a:pt x="7889" y="1256"/>
                </a:cubicBezTo>
                <a:cubicBezTo>
                  <a:pt x="7889" y="916"/>
                  <a:pt x="7622" y="691"/>
                  <a:pt x="7336" y="691"/>
                </a:cubicBezTo>
                <a:close/>
                <a:moveTo>
                  <a:pt x="43719" y="607"/>
                </a:moveTo>
                <a:cubicBezTo>
                  <a:pt x="42952" y="607"/>
                  <a:pt x="42925" y="1818"/>
                  <a:pt x="43741" y="1818"/>
                </a:cubicBezTo>
                <a:cubicBezTo>
                  <a:pt x="44499" y="1790"/>
                  <a:pt x="44555" y="695"/>
                  <a:pt x="43797" y="611"/>
                </a:cubicBezTo>
                <a:cubicBezTo>
                  <a:pt x="43770" y="608"/>
                  <a:pt x="43744" y="607"/>
                  <a:pt x="43719" y="607"/>
                </a:cubicBezTo>
                <a:close/>
                <a:moveTo>
                  <a:pt x="39563" y="666"/>
                </a:moveTo>
                <a:cubicBezTo>
                  <a:pt x="39552" y="666"/>
                  <a:pt x="39541" y="666"/>
                  <a:pt x="39529" y="667"/>
                </a:cubicBezTo>
                <a:cubicBezTo>
                  <a:pt x="39193" y="667"/>
                  <a:pt x="38940" y="948"/>
                  <a:pt x="38940" y="1256"/>
                </a:cubicBezTo>
                <a:cubicBezTo>
                  <a:pt x="38940" y="1617"/>
                  <a:pt x="39234" y="1862"/>
                  <a:pt x="39547" y="1862"/>
                </a:cubicBezTo>
                <a:cubicBezTo>
                  <a:pt x="39697" y="1862"/>
                  <a:pt x="39851" y="1805"/>
                  <a:pt x="39979" y="1677"/>
                </a:cubicBezTo>
                <a:cubicBezTo>
                  <a:pt x="40336" y="1293"/>
                  <a:pt x="40074" y="666"/>
                  <a:pt x="39563" y="666"/>
                </a:cubicBezTo>
                <a:close/>
                <a:moveTo>
                  <a:pt x="57824" y="665"/>
                </a:moveTo>
                <a:cubicBezTo>
                  <a:pt x="57809" y="665"/>
                  <a:pt x="57794" y="665"/>
                  <a:pt x="57778" y="667"/>
                </a:cubicBezTo>
                <a:lnTo>
                  <a:pt x="57778" y="695"/>
                </a:lnTo>
                <a:cubicBezTo>
                  <a:pt x="57245" y="695"/>
                  <a:pt x="56992" y="1341"/>
                  <a:pt x="57385" y="1706"/>
                </a:cubicBezTo>
                <a:cubicBezTo>
                  <a:pt x="57499" y="1820"/>
                  <a:pt x="57640" y="1871"/>
                  <a:pt x="57781" y="1871"/>
                </a:cubicBezTo>
                <a:cubicBezTo>
                  <a:pt x="58090" y="1871"/>
                  <a:pt x="58396" y="1623"/>
                  <a:pt x="58396" y="1256"/>
                </a:cubicBezTo>
                <a:cubicBezTo>
                  <a:pt x="58396" y="935"/>
                  <a:pt x="58140" y="665"/>
                  <a:pt x="57824" y="665"/>
                </a:cubicBezTo>
                <a:close/>
                <a:moveTo>
                  <a:pt x="3114" y="749"/>
                </a:moveTo>
                <a:cubicBezTo>
                  <a:pt x="3096" y="749"/>
                  <a:pt x="3079" y="750"/>
                  <a:pt x="3060" y="751"/>
                </a:cubicBezTo>
                <a:cubicBezTo>
                  <a:pt x="2387" y="835"/>
                  <a:pt x="2415" y="1846"/>
                  <a:pt x="3089" y="1874"/>
                </a:cubicBezTo>
                <a:cubicBezTo>
                  <a:pt x="3107" y="1875"/>
                  <a:pt x="3124" y="1876"/>
                  <a:pt x="3142" y="1876"/>
                </a:cubicBezTo>
                <a:cubicBezTo>
                  <a:pt x="3884" y="1876"/>
                  <a:pt x="3858" y="749"/>
                  <a:pt x="3114" y="749"/>
                </a:cubicBezTo>
                <a:close/>
                <a:moveTo>
                  <a:pt x="21290" y="749"/>
                </a:moveTo>
                <a:cubicBezTo>
                  <a:pt x="21000" y="749"/>
                  <a:pt x="20749" y="993"/>
                  <a:pt x="20776" y="1313"/>
                </a:cubicBezTo>
                <a:cubicBezTo>
                  <a:pt x="20776" y="1659"/>
                  <a:pt x="21065" y="1899"/>
                  <a:pt x="21365" y="1899"/>
                </a:cubicBezTo>
                <a:cubicBezTo>
                  <a:pt x="21503" y="1899"/>
                  <a:pt x="21643" y="1849"/>
                  <a:pt x="21758" y="1734"/>
                </a:cubicBezTo>
                <a:cubicBezTo>
                  <a:pt x="22123" y="1369"/>
                  <a:pt x="21870" y="751"/>
                  <a:pt x="21337" y="751"/>
                </a:cubicBezTo>
                <a:cubicBezTo>
                  <a:pt x="21321" y="750"/>
                  <a:pt x="21306" y="749"/>
                  <a:pt x="21290" y="749"/>
                </a:cubicBezTo>
                <a:close/>
                <a:moveTo>
                  <a:pt x="53567" y="723"/>
                </a:moveTo>
                <a:lnTo>
                  <a:pt x="53567" y="751"/>
                </a:lnTo>
                <a:cubicBezTo>
                  <a:pt x="53033" y="751"/>
                  <a:pt x="52753" y="1397"/>
                  <a:pt x="53146" y="1762"/>
                </a:cubicBezTo>
                <a:cubicBezTo>
                  <a:pt x="53268" y="1876"/>
                  <a:pt x="53416" y="1927"/>
                  <a:pt x="53560" y="1927"/>
                </a:cubicBezTo>
                <a:cubicBezTo>
                  <a:pt x="53876" y="1927"/>
                  <a:pt x="54176" y="1679"/>
                  <a:pt x="54156" y="1313"/>
                </a:cubicBezTo>
                <a:cubicBezTo>
                  <a:pt x="54156" y="976"/>
                  <a:pt x="53876" y="723"/>
                  <a:pt x="53567" y="723"/>
                </a:cubicBezTo>
                <a:close/>
                <a:moveTo>
                  <a:pt x="17126" y="807"/>
                </a:moveTo>
                <a:cubicBezTo>
                  <a:pt x="16621" y="807"/>
                  <a:pt x="16340" y="1397"/>
                  <a:pt x="16705" y="1790"/>
                </a:cubicBezTo>
                <a:cubicBezTo>
                  <a:pt x="16815" y="1909"/>
                  <a:pt x="16955" y="1962"/>
                  <a:pt x="17095" y="1962"/>
                </a:cubicBezTo>
                <a:cubicBezTo>
                  <a:pt x="17383" y="1962"/>
                  <a:pt x="17668" y="1737"/>
                  <a:pt x="17687" y="1397"/>
                </a:cubicBezTo>
                <a:cubicBezTo>
                  <a:pt x="17687" y="1088"/>
                  <a:pt x="17435" y="807"/>
                  <a:pt x="17126" y="807"/>
                </a:cubicBezTo>
                <a:close/>
                <a:moveTo>
                  <a:pt x="35318" y="779"/>
                </a:moveTo>
                <a:cubicBezTo>
                  <a:pt x="35009" y="779"/>
                  <a:pt x="34729" y="1032"/>
                  <a:pt x="34701" y="1369"/>
                </a:cubicBezTo>
                <a:cubicBezTo>
                  <a:pt x="34681" y="1736"/>
                  <a:pt x="34981" y="1983"/>
                  <a:pt x="35297" y="1983"/>
                </a:cubicBezTo>
                <a:cubicBezTo>
                  <a:pt x="35441" y="1983"/>
                  <a:pt x="35589" y="1932"/>
                  <a:pt x="35711" y="1818"/>
                </a:cubicBezTo>
                <a:cubicBezTo>
                  <a:pt x="36104" y="1453"/>
                  <a:pt x="35852" y="807"/>
                  <a:pt x="35318" y="779"/>
                </a:cubicBezTo>
                <a:close/>
                <a:moveTo>
                  <a:pt x="49281" y="861"/>
                </a:moveTo>
                <a:cubicBezTo>
                  <a:pt x="48968" y="861"/>
                  <a:pt x="48738" y="1130"/>
                  <a:pt x="48738" y="1425"/>
                </a:cubicBezTo>
                <a:lnTo>
                  <a:pt x="48710" y="1453"/>
                </a:lnTo>
                <a:cubicBezTo>
                  <a:pt x="48710" y="1813"/>
                  <a:pt x="49004" y="2058"/>
                  <a:pt x="49317" y="2058"/>
                </a:cubicBezTo>
                <a:cubicBezTo>
                  <a:pt x="49467" y="2058"/>
                  <a:pt x="49621" y="2002"/>
                  <a:pt x="49749" y="1874"/>
                </a:cubicBezTo>
                <a:cubicBezTo>
                  <a:pt x="50114" y="1509"/>
                  <a:pt x="49861" y="863"/>
                  <a:pt x="49327" y="863"/>
                </a:cubicBezTo>
                <a:cubicBezTo>
                  <a:pt x="49312" y="862"/>
                  <a:pt x="49296" y="861"/>
                  <a:pt x="49281" y="861"/>
                </a:cubicBezTo>
                <a:close/>
                <a:moveTo>
                  <a:pt x="12874" y="943"/>
                </a:moveTo>
                <a:cubicBezTo>
                  <a:pt x="12731" y="943"/>
                  <a:pt x="12585" y="997"/>
                  <a:pt x="12465" y="1116"/>
                </a:cubicBezTo>
                <a:cubicBezTo>
                  <a:pt x="12129" y="1481"/>
                  <a:pt x="12381" y="2071"/>
                  <a:pt x="12887" y="2071"/>
                </a:cubicBezTo>
                <a:cubicBezTo>
                  <a:pt x="13195" y="2071"/>
                  <a:pt x="13448" y="1818"/>
                  <a:pt x="13448" y="1509"/>
                </a:cubicBezTo>
                <a:cubicBezTo>
                  <a:pt x="13448" y="1169"/>
                  <a:pt x="13168" y="943"/>
                  <a:pt x="12874" y="943"/>
                </a:cubicBezTo>
                <a:close/>
                <a:moveTo>
                  <a:pt x="281" y="1313"/>
                </a:moveTo>
                <a:lnTo>
                  <a:pt x="618" y="2099"/>
                </a:lnTo>
                <a:cubicBezTo>
                  <a:pt x="758" y="1649"/>
                  <a:pt x="674" y="1453"/>
                  <a:pt x="281" y="1313"/>
                </a:cubicBezTo>
                <a:close/>
                <a:moveTo>
                  <a:pt x="58732" y="1144"/>
                </a:moveTo>
                <a:cubicBezTo>
                  <a:pt x="58368" y="1453"/>
                  <a:pt x="58368" y="1846"/>
                  <a:pt x="58732" y="2099"/>
                </a:cubicBezTo>
                <a:lnTo>
                  <a:pt x="58732" y="1144"/>
                </a:lnTo>
                <a:close/>
                <a:moveTo>
                  <a:pt x="31054" y="914"/>
                </a:moveTo>
                <a:cubicBezTo>
                  <a:pt x="30916" y="914"/>
                  <a:pt x="30775" y="959"/>
                  <a:pt x="30658" y="1060"/>
                </a:cubicBezTo>
                <a:cubicBezTo>
                  <a:pt x="30293" y="1425"/>
                  <a:pt x="30517" y="2071"/>
                  <a:pt x="31051" y="2099"/>
                </a:cubicBezTo>
                <a:cubicBezTo>
                  <a:pt x="31066" y="2100"/>
                  <a:pt x="31082" y="2101"/>
                  <a:pt x="31097" y="2101"/>
                </a:cubicBezTo>
                <a:cubicBezTo>
                  <a:pt x="31413" y="2101"/>
                  <a:pt x="31669" y="1830"/>
                  <a:pt x="31669" y="1509"/>
                </a:cubicBezTo>
                <a:lnTo>
                  <a:pt x="31669" y="1537"/>
                </a:lnTo>
                <a:cubicBezTo>
                  <a:pt x="31688" y="1163"/>
                  <a:pt x="31377" y="914"/>
                  <a:pt x="31054" y="914"/>
                </a:cubicBezTo>
                <a:close/>
                <a:moveTo>
                  <a:pt x="26840" y="976"/>
                </a:moveTo>
                <a:cubicBezTo>
                  <a:pt x="26503" y="976"/>
                  <a:pt x="26250" y="1228"/>
                  <a:pt x="26250" y="1565"/>
                </a:cubicBezTo>
                <a:lnTo>
                  <a:pt x="26250" y="1593"/>
                </a:lnTo>
                <a:cubicBezTo>
                  <a:pt x="26250" y="1933"/>
                  <a:pt x="26543" y="2159"/>
                  <a:pt x="26845" y="2159"/>
                </a:cubicBezTo>
                <a:cubicBezTo>
                  <a:pt x="26992" y="2159"/>
                  <a:pt x="27141" y="2106"/>
                  <a:pt x="27261" y="1986"/>
                </a:cubicBezTo>
                <a:cubicBezTo>
                  <a:pt x="27626" y="1621"/>
                  <a:pt x="27373" y="976"/>
                  <a:pt x="26840" y="976"/>
                </a:cubicBezTo>
                <a:close/>
                <a:moveTo>
                  <a:pt x="45120" y="975"/>
                </a:moveTo>
                <a:cubicBezTo>
                  <a:pt x="45110" y="975"/>
                  <a:pt x="45099" y="975"/>
                  <a:pt x="45088" y="976"/>
                </a:cubicBezTo>
                <a:cubicBezTo>
                  <a:pt x="44751" y="976"/>
                  <a:pt x="44499" y="1228"/>
                  <a:pt x="44499" y="1565"/>
                </a:cubicBezTo>
                <a:cubicBezTo>
                  <a:pt x="44499" y="1925"/>
                  <a:pt x="44793" y="2170"/>
                  <a:pt x="45097" y="2170"/>
                </a:cubicBezTo>
                <a:cubicBezTo>
                  <a:pt x="45243" y="2170"/>
                  <a:pt x="45391" y="2114"/>
                  <a:pt x="45509" y="1986"/>
                </a:cubicBezTo>
                <a:cubicBezTo>
                  <a:pt x="45894" y="1629"/>
                  <a:pt x="45633" y="975"/>
                  <a:pt x="45120" y="975"/>
                </a:cubicBezTo>
                <a:close/>
                <a:moveTo>
                  <a:pt x="8647" y="1088"/>
                </a:moveTo>
                <a:cubicBezTo>
                  <a:pt x="8338" y="1088"/>
                  <a:pt x="8086" y="1341"/>
                  <a:pt x="8086" y="1649"/>
                </a:cubicBezTo>
                <a:cubicBezTo>
                  <a:pt x="8086" y="1976"/>
                  <a:pt x="8361" y="2197"/>
                  <a:pt x="8652" y="2197"/>
                </a:cubicBezTo>
                <a:cubicBezTo>
                  <a:pt x="8787" y="2197"/>
                  <a:pt x="8925" y="2149"/>
                  <a:pt x="9040" y="2042"/>
                </a:cubicBezTo>
                <a:cubicBezTo>
                  <a:pt x="9405" y="1677"/>
                  <a:pt x="9153" y="1088"/>
                  <a:pt x="8647" y="1088"/>
                </a:cubicBezTo>
                <a:close/>
                <a:moveTo>
                  <a:pt x="40849" y="1004"/>
                </a:moveTo>
                <a:cubicBezTo>
                  <a:pt x="40512" y="1032"/>
                  <a:pt x="40259" y="1284"/>
                  <a:pt x="40259" y="1621"/>
                </a:cubicBezTo>
                <a:cubicBezTo>
                  <a:pt x="40240" y="1982"/>
                  <a:pt x="40542" y="2227"/>
                  <a:pt x="40860" y="2227"/>
                </a:cubicBezTo>
                <a:cubicBezTo>
                  <a:pt x="41013" y="2227"/>
                  <a:pt x="41171" y="2170"/>
                  <a:pt x="41298" y="2042"/>
                </a:cubicBezTo>
                <a:cubicBezTo>
                  <a:pt x="41663" y="1677"/>
                  <a:pt x="41410" y="1004"/>
                  <a:pt x="40849" y="1004"/>
                </a:cubicBezTo>
                <a:close/>
                <a:moveTo>
                  <a:pt x="4408" y="1144"/>
                </a:moveTo>
                <a:cubicBezTo>
                  <a:pt x="3931" y="1144"/>
                  <a:pt x="3678" y="1734"/>
                  <a:pt x="4015" y="2099"/>
                </a:cubicBezTo>
                <a:cubicBezTo>
                  <a:pt x="4131" y="2205"/>
                  <a:pt x="4269" y="2253"/>
                  <a:pt x="4404" y="2253"/>
                </a:cubicBezTo>
                <a:cubicBezTo>
                  <a:pt x="4694" y="2253"/>
                  <a:pt x="4970" y="2032"/>
                  <a:pt x="4970" y="1706"/>
                </a:cubicBezTo>
                <a:cubicBezTo>
                  <a:pt x="4941" y="1397"/>
                  <a:pt x="4717" y="1172"/>
                  <a:pt x="4408" y="1144"/>
                </a:cubicBezTo>
                <a:close/>
                <a:moveTo>
                  <a:pt x="22628" y="1116"/>
                </a:moveTo>
                <a:cubicBezTo>
                  <a:pt x="22095" y="1116"/>
                  <a:pt x="21842" y="1734"/>
                  <a:pt x="22207" y="2099"/>
                </a:cubicBezTo>
                <a:cubicBezTo>
                  <a:pt x="22326" y="2226"/>
                  <a:pt x="22474" y="2283"/>
                  <a:pt x="22620" y="2283"/>
                </a:cubicBezTo>
                <a:cubicBezTo>
                  <a:pt x="22923" y="2283"/>
                  <a:pt x="23218" y="2038"/>
                  <a:pt x="23218" y="1677"/>
                </a:cubicBezTo>
                <a:cubicBezTo>
                  <a:pt x="23218" y="1369"/>
                  <a:pt x="22937" y="1116"/>
                  <a:pt x="22628" y="1116"/>
                </a:cubicBezTo>
                <a:close/>
                <a:moveTo>
                  <a:pt x="54812" y="1169"/>
                </a:moveTo>
                <a:cubicBezTo>
                  <a:pt x="54662" y="1169"/>
                  <a:pt x="54508" y="1222"/>
                  <a:pt x="54381" y="1341"/>
                </a:cubicBezTo>
                <a:cubicBezTo>
                  <a:pt x="54016" y="1734"/>
                  <a:pt x="54297" y="2379"/>
                  <a:pt x="54830" y="2379"/>
                </a:cubicBezTo>
                <a:cubicBezTo>
                  <a:pt x="55167" y="2351"/>
                  <a:pt x="55420" y="2099"/>
                  <a:pt x="55420" y="1762"/>
                </a:cubicBezTo>
                <a:cubicBezTo>
                  <a:pt x="55420" y="1401"/>
                  <a:pt x="55125" y="1169"/>
                  <a:pt x="54812" y="1169"/>
                </a:cubicBezTo>
                <a:close/>
                <a:moveTo>
                  <a:pt x="36638" y="1172"/>
                </a:moveTo>
                <a:cubicBezTo>
                  <a:pt x="36329" y="1172"/>
                  <a:pt x="36048" y="1425"/>
                  <a:pt x="36020" y="1734"/>
                </a:cubicBezTo>
                <a:lnTo>
                  <a:pt x="36020" y="1762"/>
                </a:lnTo>
                <a:cubicBezTo>
                  <a:pt x="36001" y="2128"/>
                  <a:pt x="36299" y="2388"/>
                  <a:pt x="36624" y="2388"/>
                </a:cubicBezTo>
                <a:cubicBezTo>
                  <a:pt x="36773" y="2388"/>
                  <a:pt x="36927" y="2334"/>
                  <a:pt x="37059" y="2211"/>
                </a:cubicBezTo>
                <a:cubicBezTo>
                  <a:pt x="37452" y="1846"/>
                  <a:pt x="37199" y="1172"/>
                  <a:pt x="36638" y="1172"/>
                </a:cubicBezTo>
                <a:close/>
                <a:moveTo>
                  <a:pt x="18394" y="1255"/>
                </a:moveTo>
                <a:cubicBezTo>
                  <a:pt x="18383" y="1255"/>
                  <a:pt x="18372" y="1256"/>
                  <a:pt x="18361" y="1256"/>
                </a:cubicBezTo>
                <a:cubicBezTo>
                  <a:pt x="18052" y="1256"/>
                  <a:pt x="17800" y="1509"/>
                  <a:pt x="17800" y="1818"/>
                </a:cubicBezTo>
                <a:cubicBezTo>
                  <a:pt x="17800" y="2164"/>
                  <a:pt x="18090" y="2405"/>
                  <a:pt x="18389" y="2405"/>
                </a:cubicBezTo>
                <a:cubicBezTo>
                  <a:pt x="18527" y="2405"/>
                  <a:pt x="18667" y="2354"/>
                  <a:pt x="18782" y="2239"/>
                </a:cubicBezTo>
                <a:cubicBezTo>
                  <a:pt x="19139" y="1855"/>
                  <a:pt x="18879" y="1255"/>
                  <a:pt x="18394" y="1255"/>
                </a:cubicBezTo>
                <a:close/>
                <a:moveTo>
                  <a:pt x="50591" y="1228"/>
                </a:moveTo>
                <a:cubicBezTo>
                  <a:pt x="50057" y="1228"/>
                  <a:pt x="49777" y="1874"/>
                  <a:pt x="50170" y="2267"/>
                </a:cubicBezTo>
                <a:cubicBezTo>
                  <a:pt x="50292" y="2381"/>
                  <a:pt x="50440" y="2432"/>
                  <a:pt x="50585" y="2432"/>
                </a:cubicBezTo>
                <a:cubicBezTo>
                  <a:pt x="50903" y="2432"/>
                  <a:pt x="51208" y="2185"/>
                  <a:pt x="51208" y="1818"/>
                </a:cubicBezTo>
                <a:cubicBezTo>
                  <a:pt x="51180" y="1481"/>
                  <a:pt x="50928" y="1228"/>
                  <a:pt x="50591" y="1228"/>
                </a:cubicBezTo>
                <a:close/>
                <a:moveTo>
                  <a:pt x="14150" y="1313"/>
                </a:moveTo>
                <a:cubicBezTo>
                  <a:pt x="13841" y="1341"/>
                  <a:pt x="13588" y="1565"/>
                  <a:pt x="13588" y="1874"/>
                </a:cubicBezTo>
                <a:cubicBezTo>
                  <a:pt x="13588" y="2221"/>
                  <a:pt x="13866" y="2449"/>
                  <a:pt x="14158" y="2449"/>
                </a:cubicBezTo>
                <a:cubicBezTo>
                  <a:pt x="14292" y="2449"/>
                  <a:pt x="14428" y="2401"/>
                  <a:pt x="14543" y="2295"/>
                </a:cubicBezTo>
                <a:cubicBezTo>
                  <a:pt x="14908" y="1930"/>
                  <a:pt x="14655" y="1313"/>
                  <a:pt x="14150" y="1313"/>
                </a:cubicBezTo>
                <a:close/>
                <a:moveTo>
                  <a:pt x="32398" y="1284"/>
                </a:moveTo>
                <a:cubicBezTo>
                  <a:pt x="32062" y="1284"/>
                  <a:pt x="31809" y="1537"/>
                  <a:pt x="31809" y="1874"/>
                </a:cubicBezTo>
                <a:cubicBezTo>
                  <a:pt x="31790" y="2241"/>
                  <a:pt x="32089" y="2488"/>
                  <a:pt x="32406" y="2488"/>
                </a:cubicBezTo>
                <a:cubicBezTo>
                  <a:pt x="32549" y="2488"/>
                  <a:pt x="32697" y="2437"/>
                  <a:pt x="32820" y="2323"/>
                </a:cubicBezTo>
                <a:cubicBezTo>
                  <a:pt x="33213" y="1958"/>
                  <a:pt x="32932" y="1284"/>
                  <a:pt x="32398" y="1284"/>
                </a:cubicBezTo>
                <a:close/>
                <a:moveTo>
                  <a:pt x="50198" y="2520"/>
                </a:moveTo>
                <a:cubicBezTo>
                  <a:pt x="50203" y="2520"/>
                  <a:pt x="50207" y="2520"/>
                  <a:pt x="50212" y="2520"/>
                </a:cubicBezTo>
                <a:lnTo>
                  <a:pt x="50212" y="2520"/>
                </a:lnTo>
                <a:cubicBezTo>
                  <a:pt x="50217" y="2520"/>
                  <a:pt x="50221" y="2520"/>
                  <a:pt x="50226" y="2520"/>
                </a:cubicBezTo>
                <a:close/>
                <a:moveTo>
                  <a:pt x="9916" y="1439"/>
                </a:moveTo>
                <a:cubicBezTo>
                  <a:pt x="9619" y="1439"/>
                  <a:pt x="9321" y="1642"/>
                  <a:pt x="9349" y="2042"/>
                </a:cubicBezTo>
                <a:cubicBezTo>
                  <a:pt x="9390" y="2372"/>
                  <a:pt x="9647" y="2534"/>
                  <a:pt x="9905" y="2534"/>
                </a:cubicBezTo>
                <a:cubicBezTo>
                  <a:pt x="10173" y="2534"/>
                  <a:pt x="10444" y="2358"/>
                  <a:pt x="10472" y="2014"/>
                </a:cubicBezTo>
                <a:cubicBezTo>
                  <a:pt x="10486" y="1628"/>
                  <a:pt x="10202" y="1439"/>
                  <a:pt x="9916" y="1439"/>
                </a:cubicBezTo>
                <a:close/>
                <a:moveTo>
                  <a:pt x="46380" y="1341"/>
                </a:moveTo>
                <a:cubicBezTo>
                  <a:pt x="45818" y="1341"/>
                  <a:pt x="45537" y="1986"/>
                  <a:pt x="45930" y="2379"/>
                </a:cubicBezTo>
                <a:cubicBezTo>
                  <a:pt x="46058" y="2507"/>
                  <a:pt x="46212" y="2564"/>
                  <a:pt x="46362" y="2564"/>
                </a:cubicBezTo>
                <a:cubicBezTo>
                  <a:pt x="46675" y="2564"/>
                  <a:pt x="46969" y="2319"/>
                  <a:pt x="46969" y="1958"/>
                </a:cubicBezTo>
                <a:cubicBezTo>
                  <a:pt x="46969" y="1621"/>
                  <a:pt x="46688" y="1341"/>
                  <a:pt x="46380" y="1341"/>
                </a:cubicBezTo>
                <a:close/>
                <a:moveTo>
                  <a:pt x="45959" y="2576"/>
                </a:moveTo>
                <a:cubicBezTo>
                  <a:pt x="45966" y="2576"/>
                  <a:pt x="45973" y="2576"/>
                  <a:pt x="45980" y="2576"/>
                </a:cubicBezTo>
                <a:lnTo>
                  <a:pt x="45980" y="2576"/>
                </a:lnTo>
                <a:cubicBezTo>
                  <a:pt x="45982" y="2576"/>
                  <a:pt x="45984" y="2576"/>
                  <a:pt x="45987" y="2576"/>
                </a:cubicBezTo>
                <a:close/>
                <a:moveTo>
                  <a:pt x="28166" y="1430"/>
                </a:moveTo>
                <a:cubicBezTo>
                  <a:pt x="28015" y="1430"/>
                  <a:pt x="27861" y="1489"/>
                  <a:pt x="27738" y="1621"/>
                </a:cubicBezTo>
                <a:cubicBezTo>
                  <a:pt x="27373" y="2014"/>
                  <a:pt x="27654" y="2632"/>
                  <a:pt x="28187" y="2632"/>
                </a:cubicBezTo>
                <a:cubicBezTo>
                  <a:pt x="28524" y="2632"/>
                  <a:pt x="28777" y="2323"/>
                  <a:pt x="28749" y="1986"/>
                </a:cubicBezTo>
                <a:lnTo>
                  <a:pt x="28749" y="1986"/>
                </a:lnTo>
                <a:lnTo>
                  <a:pt x="28749" y="2014"/>
                </a:lnTo>
                <a:cubicBezTo>
                  <a:pt x="28749" y="1660"/>
                  <a:pt x="28464" y="1430"/>
                  <a:pt x="28166" y="1430"/>
                </a:cubicBezTo>
                <a:close/>
                <a:moveTo>
                  <a:pt x="5675" y="1607"/>
                </a:moveTo>
                <a:cubicBezTo>
                  <a:pt x="5545" y="1607"/>
                  <a:pt x="5413" y="1655"/>
                  <a:pt x="5306" y="1762"/>
                </a:cubicBezTo>
                <a:cubicBezTo>
                  <a:pt x="4970" y="2099"/>
                  <a:pt x="5194" y="2660"/>
                  <a:pt x="5671" y="2660"/>
                </a:cubicBezTo>
                <a:cubicBezTo>
                  <a:pt x="5980" y="2660"/>
                  <a:pt x="6205" y="2436"/>
                  <a:pt x="6205" y="2155"/>
                </a:cubicBezTo>
                <a:cubicBezTo>
                  <a:pt x="6224" y="1829"/>
                  <a:pt x="5955" y="1607"/>
                  <a:pt x="5675" y="1607"/>
                </a:cubicBezTo>
                <a:close/>
                <a:moveTo>
                  <a:pt x="23864" y="1512"/>
                </a:moveTo>
                <a:cubicBezTo>
                  <a:pt x="23726" y="1512"/>
                  <a:pt x="23586" y="1563"/>
                  <a:pt x="23471" y="1677"/>
                </a:cubicBezTo>
                <a:cubicBezTo>
                  <a:pt x="23078" y="2042"/>
                  <a:pt x="23330" y="2660"/>
                  <a:pt x="23864" y="2688"/>
                </a:cubicBezTo>
                <a:cubicBezTo>
                  <a:pt x="24201" y="2688"/>
                  <a:pt x="24453" y="2407"/>
                  <a:pt x="24453" y="2099"/>
                </a:cubicBezTo>
                <a:cubicBezTo>
                  <a:pt x="24453" y="1752"/>
                  <a:pt x="24163" y="1512"/>
                  <a:pt x="23864" y="1512"/>
                </a:cubicBezTo>
                <a:close/>
                <a:moveTo>
                  <a:pt x="42140" y="1453"/>
                </a:moveTo>
                <a:lnTo>
                  <a:pt x="42112" y="1481"/>
                </a:lnTo>
                <a:cubicBezTo>
                  <a:pt x="41579" y="1481"/>
                  <a:pt x="41298" y="2155"/>
                  <a:pt x="41691" y="2548"/>
                </a:cubicBezTo>
                <a:cubicBezTo>
                  <a:pt x="41814" y="2662"/>
                  <a:pt x="41961" y="2713"/>
                  <a:pt x="42106" y="2713"/>
                </a:cubicBezTo>
                <a:cubicBezTo>
                  <a:pt x="42425" y="2713"/>
                  <a:pt x="42730" y="2465"/>
                  <a:pt x="42730" y="2099"/>
                </a:cubicBezTo>
                <a:cubicBezTo>
                  <a:pt x="42730" y="1762"/>
                  <a:pt x="42449" y="1481"/>
                  <a:pt x="42140" y="1453"/>
                </a:cubicBezTo>
                <a:close/>
                <a:moveTo>
                  <a:pt x="1460" y="1677"/>
                </a:moveTo>
                <a:cubicBezTo>
                  <a:pt x="983" y="1677"/>
                  <a:pt x="758" y="2239"/>
                  <a:pt x="1067" y="2576"/>
                </a:cubicBezTo>
                <a:cubicBezTo>
                  <a:pt x="1169" y="2678"/>
                  <a:pt x="1301" y="2725"/>
                  <a:pt x="1433" y="2725"/>
                </a:cubicBezTo>
                <a:cubicBezTo>
                  <a:pt x="1701" y="2725"/>
                  <a:pt x="1966" y="2531"/>
                  <a:pt x="1966" y="2211"/>
                </a:cubicBezTo>
                <a:cubicBezTo>
                  <a:pt x="1966" y="1930"/>
                  <a:pt x="1741" y="1677"/>
                  <a:pt x="1460" y="1677"/>
                </a:cubicBezTo>
                <a:close/>
                <a:moveTo>
                  <a:pt x="56065" y="1537"/>
                </a:moveTo>
                <a:cubicBezTo>
                  <a:pt x="55532" y="1537"/>
                  <a:pt x="55279" y="2211"/>
                  <a:pt x="55672" y="2576"/>
                </a:cubicBezTo>
                <a:cubicBezTo>
                  <a:pt x="55795" y="2690"/>
                  <a:pt x="55942" y="2741"/>
                  <a:pt x="56086" y="2741"/>
                </a:cubicBezTo>
                <a:cubicBezTo>
                  <a:pt x="56403" y="2741"/>
                  <a:pt x="56702" y="2494"/>
                  <a:pt x="56683" y="2127"/>
                </a:cubicBezTo>
                <a:cubicBezTo>
                  <a:pt x="56683" y="1790"/>
                  <a:pt x="56402" y="1537"/>
                  <a:pt x="56065" y="1537"/>
                </a:cubicBezTo>
                <a:close/>
                <a:moveTo>
                  <a:pt x="37868" y="1536"/>
                </a:moveTo>
                <a:cubicBezTo>
                  <a:pt x="37355" y="1536"/>
                  <a:pt x="37067" y="2164"/>
                  <a:pt x="37424" y="2576"/>
                </a:cubicBezTo>
                <a:cubicBezTo>
                  <a:pt x="37550" y="2712"/>
                  <a:pt x="37713" y="2774"/>
                  <a:pt x="37873" y="2774"/>
                </a:cubicBezTo>
                <a:cubicBezTo>
                  <a:pt x="38177" y="2774"/>
                  <a:pt x="38472" y="2550"/>
                  <a:pt x="38491" y="2183"/>
                </a:cubicBezTo>
                <a:cubicBezTo>
                  <a:pt x="38491" y="1846"/>
                  <a:pt x="38266" y="1565"/>
                  <a:pt x="37929" y="1537"/>
                </a:cubicBezTo>
                <a:lnTo>
                  <a:pt x="37901" y="1537"/>
                </a:lnTo>
                <a:cubicBezTo>
                  <a:pt x="37890" y="1537"/>
                  <a:pt x="37879" y="1536"/>
                  <a:pt x="37868" y="1536"/>
                </a:cubicBezTo>
                <a:close/>
                <a:moveTo>
                  <a:pt x="19653" y="1621"/>
                </a:moveTo>
                <a:cubicBezTo>
                  <a:pt x="19316" y="1621"/>
                  <a:pt x="19063" y="1874"/>
                  <a:pt x="19063" y="2211"/>
                </a:cubicBezTo>
                <a:cubicBezTo>
                  <a:pt x="19063" y="2551"/>
                  <a:pt x="19343" y="2777"/>
                  <a:pt x="19637" y="2777"/>
                </a:cubicBezTo>
                <a:cubicBezTo>
                  <a:pt x="19780" y="2777"/>
                  <a:pt x="19926" y="2723"/>
                  <a:pt x="20046" y="2604"/>
                </a:cubicBezTo>
                <a:cubicBezTo>
                  <a:pt x="20411" y="2239"/>
                  <a:pt x="20158" y="1621"/>
                  <a:pt x="19653" y="1621"/>
                </a:cubicBezTo>
                <a:close/>
                <a:moveTo>
                  <a:pt x="33645" y="1634"/>
                </a:moveTo>
                <a:cubicBezTo>
                  <a:pt x="33494" y="1634"/>
                  <a:pt x="33340" y="1690"/>
                  <a:pt x="33213" y="1818"/>
                </a:cubicBezTo>
                <a:cubicBezTo>
                  <a:pt x="32855" y="2203"/>
                  <a:pt x="33117" y="2857"/>
                  <a:pt x="33630" y="2857"/>
                </a:cubicBezTo>
                <a:cubicBezTo>
                  <a:pt x="33640" y="2857"/>
                  <a:pt x="33651" y="2857"/>
                  <a:pt x="33662" y="2857"/>
                </a:cubicBezTo>
                <a:cubicBezTo>
                  <a:pt x="33999" y="2857"/>
                  <a:pt x="34251" y="2576"/>
                  <a:pt x="34279" y="2267"/>
                </a:cubicBezTo>
                <a:lnTo>
                  <a:pt x="34279" y="2239"/>
                </a:lnTo>
                <a:cubicBezTo>
                  <a:pt x="34261" y="1879"/>
                  <a:pt x="33960" y="1634"/>
                  <a:pt x="33645" y="1634"/>
                </a:cubicBezTo>
                <a:close/>
                <a:moveTo>
                  <a:pt x="51856" y="1662"/>
                </a:moveTo>
                <a:cubicBezTo>
                  <a:pt x="51544" y="1662"/>
                  <a:pt x="51237" y="1907"/>
                  <a:pt x="51237" y="2267"/>
                </a:cubicBezTo>
                <a:cubicBezTo>
                  <a:pt x="51265" y="2604"/>
                  <a:pt x="51517" y="2857"/>
                  <a:pt x="51854" y="2885"/>
                </a:cubicBezTo>
                <a:cubicBezTo>
                  <a:pt x="52388" y="2885"/>
                  <a:pt x="52668" y="2239"/>
                  <a:pt x="52275" y="1846"/>
                </a:cubicBezTo>
                <a:cubicBezTo>
                  <a:pt x="52157" y="1718"/>
                  <a:pt x="52006" y="1662"/>
                  <a:pt x="51856" y="1662"/>
                </a:cubicBezTo>
                <a:close/>
                <a:moveTo>
                  <a:pt x="15426" y="1786"/>
                </a:moveTo>
                <a:cubicBezTo>
                  <a:pt x="15132" y="1786"/>
                  <a:pt x="14852" y="2011"/>
                  <a:pt x="14852" y="2351"/>
                </a:cubicBezTo>
                <a:cubicBezTo>
                  <a:pt x="14852" y="2632"/>
                  <a:pt x="15104" y="2885"/>
                  <a:pt x="15413" y="2885"/>
                </a:cubicBezTo>
                <a:lnTo>
                  <a:pt x="15413" y="2913"/>
                </a:lnTo>
                <a:cubicBezTo>
                  <a:pt x="15919" y="2913"/>
                  <a:pt x="16171" y="2323"/>
                  <a:pt x="15834" y="1958"/>
                </a:cubicBezTo>
                <a:cubicBezTo>
                  <a:pt x="15715" y="1839"/>
                  <a:pt x="15569" y="1786"/>
                  <a:pt x="15426" y="1786"/>
                </a:cubicBezTo>
                <a:close/>
                <a:moveTo>
                  <a:pt x="47615" y="1706"/>
                </a:moveTo>
                <a:cubicBezTo>
                  <a:pt x="47082" y="1706"/>
                  <a:pt x="46801" y="2379"/>
                  <a:pt x="47194" y="2744"/>
                </a:cubicBezTo>
                <a:cubicBezTo>
                  <a:pt x="47321" y="2872"/>
                  <a:pt x="47476" y="2929"/>
                  <a:pt x="47627" y="2929"/>
                </a:cubicBezTo>
                <a:cubicBezTo>
                  <a:pt x="47941" y="2929"/>
                  <a:pt x="48242" y="2683"/>
                  <a:pt x="48261" y="2323"/>
                </a:cubicBezTo>
                <a:cubicBezTo>
                  <a:pt x="48233" y="1986"/>
                  <a:pt x="47952" y="1734"/>
                  <a:pt x="47615" y="1706"/>
                </a:cubicBezTo>
                <a:close/>
                <a:moveTo>
                  <a:pt x="11174" y="1846"/>
                </a:moveTo>
                <a:cubicBezTo>
                  <a:pt x="10697" y="1846"/>
                  <a:pt x="10444" y="2436"/>
                  <a:pt x="10781" y="2772"/>
                </a:cubicBezTo>
                <a:cubicBezTo>
                  <a:pt x="10891" y="2892"/>
                  <a:pt x="11028" y="2945"/>
                  <a:pt x="11163" y="2945"/>
                </a:cubicBezTo>
                <a:cubicBezTo>
                  <a:pt x="11440" y="2945"/>
                  <a:pt x="11707" y="2719"/>
                  <a:pt x="11707" y="2379"/>
                </a:cubicBezTo>
                <a:cubicBezTo>
                  <a:pt x="11707" y="2099"/>
                  <a:pt x="11483" y="1846"/>
                  <a:pt x="11174" y="1846"/>
                </a:cubicBezTo>
                <a:close/>
                <a:moveTo>
                  <a:pt x="29423" y="1790"/>
                </a:moveTo>
                <a:cubicBezTo>
                  <a:pt x="28608" y="1790"/>
                  <a:pt x="28608" y="2997"/>
                  <a:pt x="29423" y="2997"/>
                </a:cubicBezTo>
                <a:cubicBezTo>
                  <a:pt x="30209" y="2997"/>
                  <a:pt x="30209" y="1790"/>
                  <a:pt x="29423" y="1790"/>
                </a:cubicBezTo>
                <a:close/>
                <a:moveTo>
                  <a:pt x="25211" y="1874"/>
                </a:moveTo>
                <a:lnTo>
                  <a:pt x="25211" y="1902"/>
                </a:lnTo>
                <a:cubicBezTo>
                  <a:pt x="25200" y="1901"/>
                  <a:pt x="25189" y="1901"/>
                  <a:pt x="25178" y="1901"/>
                </a:cubicBezTo>
                <a:cubicBezTo>
                  <a:pt x="24668" y="1901"/>
                  <a:pt x="24433" y="2527"/>
                  <a:pt x="24790" y="2885"/>
                </a:cubicBezTo>
                <a:cubicBezTo>
                  <a:pt x="24905" y="3000"/>
                  <a:pt x="25048" y="3051"/>
                  <a:pt x="25190" y="3051"/>
                </a:cubicBezTo>
                <a:cubicBezTo>
                  <a:pt x="25498" y="3051"/>
                  <a:pt x="25801" y="2810"/>
                  <a:pt x="25801" y="2464"/>
                </a:cubicBezTo>
                <a:cubicBezTo>
                  <a:pt x="25801" y="2127"/>
                  <a:pt x="25520" y="1874"/>
                  <a:pt x="25211" y="1874"/>
                </a:cubicBezTo>
                <a:close/>
                <a:moveTo>
                  <a:pt x="6931" y="2013"/>
                </a:moveTo>
                <a:cubicBezTo>
                  <a:pt x="6500" y="2013"/>
                  <a:pt x="6240" y="2556"/>
                  <a:pt x="6542" y="2885"/>
                </a:cubicBezTo>
                <a:cubicBezTo>
                  <a:pt x="6649" y="3002"/>
                  <a:pt x="6790" y="3054"/>
                  <a:pt x="6930" y="3054"/>
                </a:cubicBezTo>
                <a:cubicBezTo>
                  <a:pt x="7193" y="3054"/>
                  <a:pt x="7450" y="2869"/>
                  <a:pt x="7468" y="2576"/>
                </a:cubicBezTo>
                <a:cubicBezTo>
                  <a:pt x="7496" y="2267"/>
                  <a:pt x="7272" y="2014"/>
                  <a:pt x="6963" y="2014"/>
                </a:cubicBezTo>
                <a:cubicBezTo>
                  <a:pt x="6952" y="2014"/>
                  <a:pt x="6941" y="2013"/>
                  <a:pt x="6931" y="2013"/>
                </a:cubicBezTo>
                <a:close/>
                <a:moveTo>
                  <a:pt x="43389" y="1837"/>
                </a:moveTo>
                <a:cubicBezTo>
                  <a:pt x="43241" y="1837"/>
                  <a:pt x="43087" y="1891"/>
                  <a:pt x="42955" y="2014"/>
                </a:cubicBezTo>
                <a:cubicBezTo>
                  <a:pt x="42561" y="2379"/>
                  <a:pt x="42814" y="3053"/>
                  <a:pt x="43376" y="3081"/>
                </a:cubicBezTo>
                <a:cubicBezTo>
                  <a:pt x="43713" y="3053"/>
                  <a:pt x="43965" y="2800"/>
                  <a:pt x="43993" y="2492"/>
                </a:cubicBezTo>
                <a:lnTo>
                  <a:pt x="43993" y="2464"/>
                </a:lnTo>
                <a:cubicBezTo>
                  <a:pt x="44013" y="2097"/>
                  <a:pt x="43714" y="1837"/>
                  <a:pt x="43389" y="1837"/>
                </a:cubicBezTo>
                <a:close/>
                <a:moveTo>
                  <a:pt x="57419" y="1929"/>
                </a:moveTo>
                <a:cubicBezTo>
                  <a:pt x="57408" y="1929"/>
                  <a:pt x="57396" y="1930"/>
                  <a:pt x="57385" y="1930"/>
                </a:cubicBezTo>
                <a:cubicBezTo>
                  <a:pt x="57076" y="1930"/>
                  <a:pt x="56823" y="2183"/>
                  <a:pt x="56795" y="2520"/>
                </a:cubicBezTo>
                <a:cubicBezTo>
                  <a:pt x="56795" y="2880"/>
                  <a:pt x="57090" y="3125"/>
                  <a:pt x="57402" y="3125"/>
                </a:cubicBezTo>
                <a:cubicBezTo>
                  <a:pt x="57552" y="3125"/>
                  <a:pt x="57707" y="3068"/>
                  <a:pt x="57834" y="2941"/>
                </a:cubicBezTo>
                <a:cubicBezTo>
                  <a:pt x="58192" y="2583"/>
                  <a:pt x="57956" y="1929"/>
                  <a:pt x="57419" y="1929"/>
                </a:cubicBezTo>
                <a:close/>
                <a:moveTo>
                  <a:pt x="2717" y="2126"/>
                </a:moveTo>
                <a:cubicBezTo>
                  <a:pt x="2262" y="2126"/>
                  <a:pt x="2029" y="2668"/>
                  <a:pt x="2331" y="2997"/>
                </a:cubicBezTo>
                <a:cubicBezTo>
                  <a:pt x="2433" y="3109"/>
                  <a:pt x="2564" y="3159"/>
                  <a:pt x="2694" y="3159"/>
                </a:cubicBezTo>
                <a:cubicBezTo>
                  <a:pt x="2954" y="3159"/>
                  <a:pt x="3210" y="2960"/>
                  <a:pt x="3229" y="2660"/>
                </a:cubicBezTo>
                <a:cubicBezTo>
                  <a:pt x="3229" y="2379"/>
                  <a:pt x="3004" y="2155"/>
                  <a:pt x="2752" y="2127"/>
                </a:cubicBezTo>
                <a:cubicBezTo>
                  <a:pt x="2740" y="2126"/>
                  <a:pt x="2729" y="2126"/>
                  <a:pt x="2717" y="2126"/>
                </a:cubicBezTo>
                <a:close/>
                <a:moveTo>
                  <a:pt x="20971" y="2004"/>
                </a:moveTo>
                <a:cubicBezTo>
                  <a:pt x="20679" y="2004"/>
                  <a:pt x="20401" y="2222"/>
                  <a:pt x="20383" y="2576"/>
                </a:cubicBezTo>
                <a:cubicBezTo>
                  <a:pt x="20383" y="2885"/>
                  <a:pt x="20635" y="3165"/>
                  <a:pt x="20972" y="3165"/>
                </a:cubicBezTo>
                <a:cubicBezTo>
                  <a:pt x="21477" y="3165"/>
                  <a:pt x="21730" y="2548"/>
                  <a:pt x="21393" y="2183"/>
                </a:cubicBezTo>
                <a:cubicBezTo>
                  <a:pt x="21270" y="2060"/>
                  <a:pt x="21119" y="2004"/>
                  <a:pt x="20971" y="2004"/>
                </a:cubicBezTo>
                <a:close/>
                <a:moveTo>
                  <a:pt x="39131" y="1957"/>
                </a:moveTo>
                <a:cubicBezTo>
                  <a:pt x="38592" y="1957"/>
                  <a:pt x="38330" y="2612"/>
                  <a:pt x="38715" y="2997"/>
                </a:cubicBezTo>
                <a:cubicBezTo>
                  <a:pt x="38837" y="3128"/>
                  <a:pt x="38993" y="3187"/>
                  <a:pt x="39148" y="3187"/>
                </a:cubicBezTo>
                <a:cubicBezTo>
                  <a:pt x="39458" y="3187"/>
                  <a:pt x="39763" y="2950"/>
                  <a:pt x="39782" y="2576"/>
                </a:cubicBezTo>
                <a:cubicBezTo>
                  <a:pt x="39754" y="2239"/>
                  <a:pt x="39501" y="1986"/>
                  <a:pt x="39164" y="1958"/>
                </a:cubicBezTo>
                <a:cubicBezTo>
                  <a:pt x="39153" y="1958"/>
                  <a:pt x="39142" y="1957"/>
                  <a:pt x="39131" y="1957"/>
                </a:cubicBezTo>
                <a:close/>
                <a:moveTo>
                  <a:pt x="53188" y="2028"/>
                </a:moveTo>
                <a:cubicBezTo>
                  <a:pt x="53035" y="2028"/>
                  <a:pt x="52879" y="2084"/>
                  <a:pt x="52753" y="2211"/>
                </a:cubicBezTo>
                <a:cubicBezTo>
                  <a:pt x="52388" y="2604"/>
                  <a:pt x="52640" y="3250"/>
                  <a:pt x="53202" y="3250"/>
                </a:cubicBezTo>
                <a:cubicBezTo>
                  <a:pt x="53511" y="3250"/>
                  <a:pt x="53763" y="2969"/>
                  <a:pt x="53791" y="2660"/>
                </a:cubicBezTo>
                <a:lnTo>
                  <a:pt x="53819" y="2660"/>
                </a:lnTo>
                <a:cubicBezTo>
                  <a:pt x="53819" y="2279"/>
                  <a:pt x="53510" y="2028"/>
                  <a:pt x="53188" y="2028"/>
                </a:cubicBezTo>
                <a:close/>
                <a:moveTo>
                  <a:pt x="34911" y="2028"/>
                </a:moveTo>
                <a:cubicBezTo>
                  <a:pt x="34758" y="2028"/>
                  <a:pt x="34603" y="2084"/>
                  <a:pt x="34476" y="2211"/>
                </a:cubicBezTo>
                <a:cubicBezTo>
                  <a:pt x="34091" y="2596"/>
                  <a:pt x="34380" y="3251"/>
                  <a:pt x="34893" y="3251"/>
                </a:cubicBezTo>
                <a:cubicBezTo>
                  <a:pt x="34904" y="3251"/>
                  <a:pt x="34914" y="3250"/>
                  <a:pt x="34925" y="3250"/>
                </a:cubicBezTo>
                <a:cubicBezTo>
                  <a:pt x="35262" y="3250"/>
                  <a:pt x="35515" y="2969"/>
                  <a:pt x="35543" y="2660"/>
                </a:cubicBezTo>
                <a:cubicBezTo>
                  <a:pt x="35543" y="2279"/>
                  <a:pt x="35233" y="2028"/>
                  <a:pt x="34911" y="2028"/>
                </a:cubicBezTo>
                <a:close/>
                <a:moveTo>
                  <a:pt x="16726" y="2154"/>
                </a:moveTo>
                <a:cubicBezTo>
                  <a:pt x="16217" y="2154"/>
                  <a:pt x="15982" y="2752"/>
                  <a:pt x="16312" y="3109"/>
                </a:cubicBezTo>
                <a:cubicBezTo>
                  <a:pt x="16431" y="3229"/>
                  <a:pt x="16577" y="3282"/>
                  <a:pt x="16720" y="3282"/>
                </a:cubicBezTo>
                <a:cubicBezTo>
                  <a:pt x="17015" y="3282"/>
                  <a:pt x="17294" y="3056"/>
                  <a:pt x="17294" y="2716"/>
                </a:cubicBezTo>
                <a:cubicBezTo>
                  <a:pt x="17294" y="2407"/>
                  <a:pt x="17042" y="2155"/>
                  <a:pt x="16761" y="2155"/>
                </a:cubicBezTo>
                <a:cubicBezTo>
                  <a:pt x="16749" y="2154"/>
                  <a:pt x="16737" y="2154"/>
                  <a:pt x="16726" y="2154"/>
                </a:cubicBezTo>
                <a:close/>
                <a:moveTo>
                  <a:pt x="12505" y="2219"/>
                </a:moveTo>
                <a:cubicBezTo>
                  <a:pt x="12227" y="2219"/>
                  <a:pt x="11960" y="2432"/>
                  <a:pt x="11960" y="2772"/>
                </a:cubicBezTo>
                <a:cubicBezTo>
                  <a:pt x="11960" y="3053"/>
                  <a:pt x="12185" y="3306"/>
                  <a:pt x="12494" y="3306"/>
                </a:cubicBezTo>
                <a:cubicBezTo>
                  <a:pt x="12505" y="3306"/>
                  <a:pt x="12515" y="3307"/>
                  <a:pt x="12526" y="3307"/>
                </a:cubicBezTo>
                <a:cubicBezTo>
                  <a:pt x="12983" y="3307"/>
                  <a:pt x="13243" y="2736"/>
                  <a:pt x="12887" y="2379"/>
                </a:cubicBezTo>
                <a:cubicBezTo>
                  <a:pt x="12777" y="2269"/>
                  <a:pt x="12640" y="2219"/>
                  <a:pt x="12505" y="2219"/>
                </a:cubicBezTo>
                <a:close/>
                <a:moveTo>
                  <a:pt x="48925" y="2095"/>
                </a:moveTo>
                <a:cubicBezTo>
                  <a:pt x="48406" y="2095"/>
                  <a:pt x="48135" y="2732"/>
                  <a:pt x="48485" y="3109"/>
                </a:cubicBezTo>
                <a:cubicBezTo>
                  <a:pt x="48621" y="3254"/>
                  <a:pt x="48790" y="3320"/>
                  <a:pt x="48953" y="3320"/>
                </a:cubicBezTo>
                <a:cubicBezTo>
                  <a:pt x="49263" y="3320"/>
                  <a:pt x="49552" y="3084"/>
                  <a:pt x="49552" y="2716"/>
                </a:cubicBezTo>
                <a:cubicBezTo>
                  <a:pt x="49552" y="2379"/>
                  <a:pt x="49299" y="2127"/>
                  <a:pt x="48991" y="2099"/>
                </a:cubicBezTo>
                <a:cubicBezTo>
                  <a:pt x="48968" y="2096"/>
                  <a:pt x="48947" y="2095"/>
                  <a:pt x="48925" y="2095"/>
                </a:cubicBezTo>
                <a:close/>
                <a:moveTo>
                  <a:pt x="30684" y="2167"/>
                </a:moveTo>
                <a:cubicBezTo>
                  <a:pt x="30534" y="2167"/>
                  <a:pt x="30383" y="2224"/>
                  <a:pt x="30265" y="2351"/>
                </a:cubicBezTo>
                <a:cubicBezTo>
                  <a:pt x="29872" y="2744"/>
                  <a:pt x="30152" y="3390"/>
                  <a:pt x="30714" y="3390"/>
                </a:cubicBezTo>
                <a:cubicBezTo>
                  <a:pt x="31023" y="3362"/>
                  <a:pt x="31275" y="3109"/>
                  <a:pt x="31304" y="2772"/>
                </a:cubicBezTo>
                <a:cubicBezTo>
                  <a:pt x="31304" y="2412"/>
                  <a:pt x="30996" y="2167"/>
                  <a:pt x="30684" y="2167"/>
                </a:cubicBezTo>
                <a:close/>
                <a:moveTo>
                  <a:pt x="8282" y="2379"/>
                </a:moveTo>
                <a:cubicBezTo>
                  <a:pt x="7805" y="2379"/>
                  <a:pt x="7580" y="2913"/>
                  <a:pt x="7889" y="3250"/>
                </a:cubicBezTo>
                <a:cubicBezTo>
                  <a:pt x="7992" y="3362"/>
                  <a:pt x="8126" y="3412"/>
                  <a:pt x="8259" y="3412"/>
                </a:cubicBezTo>
                <a:cubicBezTo>
                  <a:pt x="8526" y="3412"/>
                  <a:pt x="8788" y="3212"/>
                  <a:pt x="8788" y="2913"/>
                </a:cubicBezTo>
                <a:cubicBezTo>
                  <a:pt x="8788" y="2632"/>
                  <a:pt x="8563" y="2379"/>
                  <a:pt x="8282" y="2379"/>
                </a:cubicBezTo>
                <a:close/>
                <a:moveTo>
                  <a:pt x="44751" y="2211"/>
                </a:moveTo>
                <a:cubicBezTo>
                  <a:pt x="44190" y="2211"/>
                  <a:pt x="43909" y="2885"/>
                  <a:pt x="44274" y="3278"/>
                </a:cubicBezTo>
                <a:cubicBezTo>
                  <a:pt x="44402" y="3405"/>
                  <a:pt x="44559" y="3462"/>
                  <a:pt x="44713" y="3462"/>
                </a:cubicBezTo>
                <a:cubicBezTo>
                  <a:pt x="45034" y="3462"/>
                  <a:pt x="45341" y="3217"/>
                  <a:pt x="45341" y="2857"/>
                </a:cubicBezTo>
                <a:cubicBezTo>
                  <a:pt x="45341" y="2492"/>
                  <a:pt x="45088" y="2239"/>
                  <a:pt x="44751" y="2211"/>
                </a:cubicBezTo>
                <a:close/>
                <a:moveTo>
                  <a:pt x="58681" y="2293"/>
                </a:moveTo>
                <a:cubicBezTo>
                  <a:pt x="58365" y="2293"/>
                  <a:pt x="58087" y="2538"/>
                  <a:pt x="58087" y="2885"/>
                </a:cubicBezTo>
                <a:cubicBezTo>
                  <a:pt x="58060" y="3206"/>
                  <a:pt x="58314" y="3476"/>
                  <a:pt x="58654" y="3476"/>
                </a:cubicBezTo>
                <a:cubicBezTo>
                  <a:pt x="58671" y="3476"/>
                  <a:pt x="58688" y="3476"/>
                  <a:pt x="58704" y="3474"/>
                </a:cubicBezTo>
                <a:cubicBezTo>
                  <a:pt x="58704" y="3306"/>
                  <a:pt x="58732" y="3109"/>
                  <a:pt x="58732" y="2941"/>
                </a:cubicBezTo>
                <a:cubicBezTo>
                  <a:pt x="58732" y="2744"/>
                  <a:pt x="58732" y="2520"/>
                  <a:pt x="58732" y="2295"/>
                </a:cubicBezTo>
                <a:cubicBezTo>
                  <a:pt x="58715" y="2294"/>
                  <a:pt x="58698" y="2293"/>
                  <a:pt x="58681" y="2293"/>
                </a:cubicBezTo>
                <a:close/>
                <a:moveTo>
                  <a:pt x="26450" y="2337"/>
                </a:moveTo>
                <a:cubicBezTo>
                  <a:pt x="26166" y="2337"/>
                  <a:pt x="25885" y="2520"/>
                  <a:pt x="25857" y="2885"/>
                </a:cubicBezTo>
                <a:cubicBezTo>
                  <a:pt x="25829" y="3306"/>
                  <a:pt x="26145" y="3516"/>
                  <a:pt x="26461" y="3516"/>
                </a:cubicBezTo>
                <a:cubicBezTo>
                  <a:pt x="26777" y="3516"/>
                  <a:pt x="27092" y="3306"/>
                  <a:pt x="27064" y="2885"/>
                </a:cubicBezTo>
                <a:cubicBezTo>
                  <a:pt x="27022" y="2520"/>
                  <a:pt x="26734" y="2337"/>
                  <a:pt x="26450" y="2337"/>
                </a:cubicBezTo>
                <a:close/>
                <a:moveTo>
                  <a:pt x="3959" y="2520"/>
                </a:moveTo>
                <a:cubicBezTo>
                  <a:pt x="3510" y="2520"/>
                  <a:pt x="3285" y="3081"/>
                  <a:pt x="3622" y="3390"/>
                </a:cubicBezTo>
                <a:cubicBezTo>
                  <a:pt x="3720" y="3489"/>
                  <a:pt x="3845" y="3533"/>
                  <a:pt x="3967" y="3533"/>
                </a:cubicBezTo>
                <a:cubicBezTo>
                  <a:pt x="4229" y="3533"/>
                  <a:pt x="4483" y="3331"/>
                  <a:pt x="4464" y="3025"/>
                </a:cubicBezTo>
                <a:cubicBezTo>
                  <a:pt x="4464" y="2744"/>
                  <a:pt x="4240" y="2520"/>
                  <a:pt x="3959" y="2520"/>
                </a:cubicBezTo>
                <a:close/>
                <a:moveTo>
                  <a:pt x="22235" y="2379"/>
                </a:moveTo>
                <a:cubicBezTo>
                  <a:pt x="21899" y="2379"/>
                  <a:pt x="21646" y="2632"/>
                  <a:pt x="21646" y="2969"/>
                </a:cubicBezTo>
                <a:cubicBezTo>
                  <a:pt x="21646" y="3309"/>
                  <a:pt x="21926" y="3535"/>
                  <a:pt x="22220" y="3535"/>
                </a:cubicBezTo>
                <a:cubicBezTo>
                  <a:pt x="22363" y="3535"/>
                  <a:pt x="22509" y="3481"/>
                  <a:pt x="22628" y="3362"/>
                </a:cubicBezTo>
                <a:cubicBezTo>
                  <a:pt x="22993" y="2997"/>
                  <a:pt x="22741" y="2379"/>
                  <a:pt x="22235" y="2379"/>
                </a:cubicBezTo>
                <a:close/>
                <a:moveTo>
                  <a:pt x="40484" y="2351"/>
                </a:moveTo>
                <a:cubicBezTo>
                  <a:pt x="40147" y="2351"/>
                  <a:pt x="39866" y="2632"/>
                  <a:pt x="39866" y="2969"/>
                </a:cubicBezTo>
                <a:lnTo>
                  <a:pt x="39838" y="2969"/>
                </a:lnTo>
                <a:cubicBezTo>
                  <a:pt x="39857" y="3343"/>
                  <a:pt x="40150" y="3580"/>
                  <a:pt x="40460" y="3580"/>
                </a:cubicBezTo>
                <a:cubicBezTo>
                  <a:pt x="40615" y="3580"/>
                  <a:pt x="40774" y="3521"/>
                  <a:pt x="40905" y="3390"/>
                </a:cubicBezTo>
                <a:cubicBezTo>
                  <a:pt x="41298" y="2997"/>
                  <a:pt x="41017" y="2351"/>
                  <a:pt x="40484" y="2351"/>
                </a:cubicBezTo>
                <a:close/>
                <a:moveTo>
                  <a:pt x="54465" y="2407"/>
                </a:moveTo>
                <a:cubicBezTo>
                  <a:pt x="53623" y="2407"/>
                  <a:pt x="53623" y="3615"/>
                  <a:pt x="54437" y="3643"/>
                </a:cubicBezTo>
                <a:cubicBezTo>
                  <a:pt x="54774" y="3643"/>
                  <a:pt x="55055" y="3362"/>
                  <a:pt x="55055" y="3025"/>
                </a:cubicBezTo>
                <a:cubicBezTo>
                  <a:pt x="55055" y="2688"/>
                  <a:pt x="54774" y="2436"/>
                  <a:pt x="54465" y="2407"/>
                </a:cubicBezTo>
                <a:close/>
                <a:moveTo>
                  <a:pt x="36188" y="2394"/>
                </a:moveTo>
                <a:cubicBezTo>
                  <a:pt x="36028" y="2394"/>
                  <a:pt x="35865" y="2459"/>
                  <a:pt x="35739" y="2604"/>
                </a:cubicBezTo>
                <a:cubicBezTo>
                  <a:pt x="35354" y="2989"/>
                  <a:pt x="35643" y="3644"/>
                  <a:pt x="36156" y="3644"/>
                </a:cubicBezTo>
                <a:cubicBezTo>
                  <a:pt x="36167" y="3644"/>
                  <a:pt x="36178" y="3643"/>
                  <a:pt x="36189" y="3643"/>
                </a:cubicBezTo>
                <a:cubicBezTo>
                  <a:pt x="36554" y="3615"/>
                  <a:pt x="36806" y="3334"/>
                  <a:pt x="36806" y="2997"/>
                </a:cubicBezTo>
                <a:cubicBezTo>
                  <a:pt x="36788" y="2629"/>
                  <a:pt x="36492" y="2394"/>
                  <a:pt x="36188" y="2394"/>
                </a:cubicBezTo>
                <a:close/>
                <a:moveTo>
                  <a:pt x="17991" y="2519"/>
                </a:moveTo>
                <a:cubicBezTo>
                  <a:pt x="17507" y="2519"/>
                  <a:pt x="17246" y="3117"/>
                  <a:pt x="17575" y="3474"/>
                </a:cubicBezTo>
                <a:cubicBezTo>
                  <a:pt x="17699" y="3598"/>
                  <a:pt x="17852" y="3654"/>
                  <a:pt x="18000" y="3654"/>
                </a:cubicBezTo>
                <a:cubicBezTo>
                  <a:pt x="18288" y="3654"/>
                  <a:pt x="18558" y="3443"/>
                  <a:pt x="18558" y="3109"/>
                </a:cubicBezTo>
                <a:cubicBezTo>
                  <a:pt x="18558" y="2800"/>
                  <a:pt x="18333" y="2548"/>
                  <a:pt x="18024" y="2520"/>
                </a:cubicBezTo>
                <a:cubicBezTo>
                  <a:pt x="18013" y="2519"/>
                  <a:pt x="18002" y="2519"/>
                  <a:pt x="17991" y="2519"/>
                </a:cubicBezTo>
                <a:close/>
                <a:moveTo>
                  <a:pt x="1179" y="3137"/>
                </a:moveTo>
                <a:lnTo>
                  <a:pt x="1516" y="3727"/>
                </a:lnTo>
                <a:cubicBezTo>
                  <a:pt x="1573" y="3362"/>
                  <a:pt x="1460" y="3194"/>
                  <a:pt x="1179" y="3137"/>
                </a:cubicBezTo>
                <a:close/>
                <a:moveTo>
                  <a:pt x="13757" y="2660"/>
                </a:moveTo>
                <a:cubicBezTo>
                  <a:pt x="13280" y="2660"/>
                  <a:pt x="13027" y="3278"/>
                  <a:pt x="13392" y="3615"/>
                </a:cubicBezTo>
                <a:cubicBezTo>
                  <a:pt x="13498" y="3720"/>
                  <a:pt x="13628" y="3768"/>
                  <a:pt x="13758" y="3768"/>
                </a:cubicBezTo>
                <a:cubicBezTo>
                  <a:pt x="14041" y="3768"/>
                  <a:pt x="14318" y="3540"/>
                  <a:pt x="14318" y="3194"/>
                </a:cubicBezTo>
                <a:cubicBezTo>
                  <a:pt x="14290" y="2913"/>
                  <a:pt x="14066" y="2660"/>
                  <a:pt x="13757" y="2660"/>
                </a:cubicBezTo>
                <a:close/>
                <a:moveTo>
                  <a:pt x="50212" y="2520"/>
                </a:moveTo>
                <a:lnTo>
                  <a:pt x="50212" y="2520"/>
                </a:lnTo>
                <a:cubicBezTo>
                  <a:pt x="49660" y="2531"/>
                  <a:pt x="49387" y="3197"/>
                  <a:pt x="49777" y="3587"/>
                </a:cubicBezTo>
                <a:cubicBezTo>
                  <a:pt x="49903" y="3713"/>
                  <a:pt x="50059" y="3770"/>
                  <a:pt x="50212" y="3770"/>
                </a:cubicBezTo>
                <a:cubicBezTo>
                  <a:pt x="50534" y="3770"/>
                  <a:pt x="50844" y="3518"/>
                  <a:pt x="50844" y="3137"/>
                </a:cubicBezTo>
                <a:cubicBezTo>
                  <a:pt x="50844" y="2805"/>
                  <a:pt x="50570" y="2527"/>
                  <a:pt x="50212" y="2520"/>
                </a:cubicBezTo>
                <a:close/>
                <a:moveTo>
                  <a:pt x="9546" y="2744"/>
                </a:moveTo>
                <a:cubicBezTo>
                  <a:pt x="9097" y="2744"/>
                  <a:pt x="8844" y="3278"/>
                  <a:pt x="9181" y="3615"/>
                </a:cubicBezTo>
                <a:cubicBezTo>
                  <a:pt x="9284" y="3727"/>
                  <a:pt x="9415" y="3777"/>
                  <a:pt x="9544" y="3777"/>
                </a:cubicBezTo>
                <a:cubicBezTo>
                  <a:pt x="9801" y="3777"/>
                  <a:pt x="10051" y="3577"/>
                  <a:pt x="10051" y="3278"/>
                </a:cubicBezTo>
                <a:cubicBezTo>
                  <a:pt x="10051" y="2986"/>
                  <a:pt x="9851" y="2770"/>
                  <a:pt x="9593" y="2770"/>
                </a:cubicBezTo>
                <a:cubicBezTo>
                  <a:pt x="9577" y="2770"/>
                  <a:pt x="9562" y="2771"/>
                  <a:pt x="9546" y="2772"/>
                </a:cubicBezTo>
                <a:lnTo>
                  <a:pt x="9546" y="2744"/>
                </a:lnTo>
                <a:close/>
                <a:moveTo>
                  <a:pt x="31917" y="2547"/>
                </a:moveTo>
                <a:cubicBezTo>
                  <a:pt x="31405" y="2547"/>
                  <a:pt x="31143" y="3202"/>
                  <a:pt x="31500" y="3587"/>
                </a:cubicBezTo>
                <a:cubicBezTo>
                  <a:pt x="31631" y="3718"/>
                  <a:pt x="31790" y="3777"/>
                  <a:pt x="31945" y="3777"/>
                </a:cubicBezTo>
                <a:cubicBezTo>
                  <a:pt x="32255" y="3777"/>
                  <a:pt x="32548" y="3540"/>
                  <a:pt x="32567" y="3165"/>
                </a:cubicBezTo>
                <a:cubicBezTo>
                  <a:pt x="32567" y="2829"/>
                  <a:pt x="32314" y="2548"/>
                  <a:pt x="31949" y="2548"/>
                </a:cubicBezTo>
                <a:cubicBezTo>
                  <a:pt x="31938" y="2547"/>
                  <a:pt x="31928" y="2547"/>
                  <a:pt x="31917" y="2547"/>
                </a:cubicBezTo>
                <a:close/>
                <a:moveTo>
                  <a:pt x="45980" y="2576"/>
                </a:moveTo>
                <a:cubicBezTo>
                  <a:pt x="45423" y="2609"/>
                  <a:pt x="45174" y="3279"/>
                  <a:pt x="45565" y="3643"/>
                </a:cubicBezTo>
                <a:cubicBezTo>
                  <a:pt x="45692" y="3769"/>
                  <a:pt x="45848" y="3826"/>
                  <a:pt x="46000" y="3826"/>
                </a:cubicBezTo>
                <a:cubicBezTo>
                  <a:pt x="46320" y="3826"/>
                  <a:pt x="46623" y="3574"/>
                  <a:pt x="46604" y="3194"/>
                </a:cubicBezTo>
                <a:cubicBezTo>
                  <a:pt x="46604" y="2864"/>
                  <a:pt x="46308" y="2588"/>
                  <a:pt x="45980" y="2576"/>
                </a:cubicBezTo>
                <a:close/>
                <a:moveTo>
                  <a:pt x="27716" y="2686"/>
                </a:moveTo>
                <a:cubicBezTo>
                  <a:pt x="27376" y="2686"/>
                  <a:pt x="27120" y="2956"/>
                  <a:pt x="27120" y="3278"/>
                </a:cubicBezTo>
                <a:lnTo>
                  <a:pt x="27149" y="3278"/>
                </a:lnTo>
                <a:cubicBezTo>
                  <a:pt x="27149" y="3638"/>
                  <a:pt x="27443" y="3871"/>
                  <a:pt x="27756" y="3871"/>
                </a:cubicBezTo>
                <a:cubicBezTo>
                  <a:pt x="27906" y="3871"/>
                  <a:pt x="28060" y="3817"/>
                  <a:pt x="28187" y="3699"/>
                </a:cubicBezTo>
                <a:cubicBezTo>
                  <a:pt x="28552" y="3334"/>
                  <a:pt x="28300" y="2688"/>
                  <a:pt x="27766" y="2688"/>
                </a:cubicBezTo>
                <a:cubicBezTo>
                  <a:pt x="27749" y="2687"/>
                  <a:pt x="27733" y="2686"/>
                  <a:pt x="27716" y="2686"/>
                </a:cubicBezTo>
                <a:close/>
                <a:moveTo>
                  <a:pt x="5301" y="2889"/>
                </a:moveTo>
                <a:cubicBezTo>
                  <a:pt x="5033" y="2889"/>
                  <a:pt x="4782" y="3106"/>
                  <a:pt x="4801" y="3418"/>
                </a:cubicBezTo>
                <a:cubicBezTo>
                  <a:pt x="4801" y="3699"/>
                  <a:pt x="5026" y="3895"/>
                  <a:pt x="5306" y="3895"/>
                </a:cubicBezTo>
                <a:cubicBezTo>
                  <a:pt x="5756" y="3895"/>
                  <a:pt x="5980" y="3334"/>
                  <a:pt x="5643" y="3025"/>
                </a:cubicBezTo>
                <a:cubicBezTo>
                  <a:pt x="5540" y="2931"/>
                  <a:pt x="5419" y="2889"/>
                  <a:pt x="5301" y="2889"/>
                </a:cubicBezTo>
                <a:close/>
                <a:moveTo>
                  <a:pt x="23546" y="2770"/>
                </a:moveTo>
                <a:cubicBezTo>
                  <a:pt x="23530" y="2770"/>
                  <a:pt x="23515" y="2771"/>
                  <a:pt x="23499" y="2772"/>
                </a:cubicBezTo>
                <a:cubicBezTo>
                  <a:pt x="23488" y="2772"/>
                  <a:pt x="23478" y="2772"/>
                  <a:pt x="23467" y="2772"/>
                </a:cubicBezTo>
                <a:cubicBezTo>
                  <a:pt x="22982" y="2772"/>
                  <a:pt x="22721" y="3398"/>
                  <a:pt x="23106" y="3755"/>
                </a:cubicBezTo>
                <a:cubicBezTo>
                  <a:pt x="23221" y="3870"/>
                  <a:pt x="23361" y="3921"/>
                  <a:pt x="23499" y="3921"/>
                </a:cubicBezTo>
                <a:cubicBezTo>
                  <a:pt x="23799" y="3921"/>
                  <a:pt x="24088" y="3680"/>
                  <a:pt x="24088" y="3334"/>
                </a:cubicBezTo>
                <a:cubicBezTo>
                  <a:pt x="24088" y="3014"/>
                  <a:pt x="23835" y="2770"/>
                  <a:pt x="23546" y="2770"/>
                </a:cubicBezTo>
                <a:close/>
                <a:moveTo>
                  <a:pt x="55728" y="2772"/>
                </a:moveTo>
                <a:cubicBezTo>
                  <a:pt x="55364" y="2772"/>
                  <a:pt x="55111" y="3053"/>
                  <a:pt x="55083" y="3390"/>
                </a:cubicBezTo>
                <a:lnTo>
                  <a:pt x="55111" y="3390"/>
                </a:lnTo>
                <a:cubicBezTo>
                  <a:pt x="55092" y="3756"/>
                  <a:pt x="55403" y="4017"/>
                  <a:pt x="55728" y="4017"/>
                </a:cubicBezTo>
                <a:cubicBezTo>
                  <a:pt x="55876" y="4017"/>
                  <a:pt x="56026" y="3962"/>
                  <a:pt x="56150" y="3839"/>
                </a:cubicBezTo>
                <a:cubicBezTo>
                  <a:pt x="56543" y="3446"/>
                  <a:pt x="56262" y="2772"/>
                  <a:pt x="55728" y="2772"/>
                </a:cubicBezTo>
                <a:close/>
                <a:moveTo>
                  <a:pt x="19288" y="2913"/>
                </a:moveTo>
                <a:cubicBezTo>
                  <a:pt x="18754" y="2913"/>
                  <a:pt x="18473" y="3530"/>
                  <a:pt x="18838" y="3895"/>
                </a:cubicBezTo>
                <a:cubicBezTo>
                  <a:pt x="18953" y="4010"/>
                  <a:pt x="19096" y="4061"/>
                  <a:pt x="19237" y="4061"/>
                </a:cubicBezTo>
                <a:cubicBezTo>
                  <a:pt x="19543" y="4061"/>
                  <a:pt x="19840" y="3820"/>
                  <a:pt x="19821" y="3474"/>
                </a:cubicBezTo>
                <a:cubicBezTo>
                  <a:pt x="19821" y="3165"/>
                  <a:pt x="19568" y="2913"/>
                  <a:pt x="19288" y="2913"/>
                </a:cubicBezTo>
                <a:close/>
                <a:moveTo>
                  <a:pt x="15001" y="3051"/>
                </a:moveTo>
                <a:cubicBezTo>
                  <a:pt x="14714" y="3051"/>
                  <a:pt x="14487" y="3292"/>
                  <a:pt x="14487" y="3559"/>
                </a:cubicBezTo>
                <a:cubicBezTo>
                  <a:pt x="14467" y="3891"/>
                  <a:pt x="14747" y="4127"/>
                  <a:pt x="15032" y="4127"/>
                </a:cubicBezTo>
                <a:cubicBezTo>
                  <a:pt x="15157" y="4127"/>
                  <a:pt x="15283" y="4082"/>
                  <a:pt x="15385" y="3980"/>
                </a:cubicBezTo>
                <a:cubicBezTo>
                  <a:pt x="15750" y="3643"/>
                  <a:pt x="15526" y="3053"/>
                  <a:pt x="15048" y="3053"/>
                </a:cubicBezTo>
                <a:cubicBezTo>
                  <a:pt x="15033" y="3052"/>
                  <a:pt x="15017" y="3051"/>
                  <a:pt x="15001" y="3051"/>
                </a:cubicBezTo>
                <a:close/>
                <a:moveTo>
                  <a:pt x="33297" y="2913"/>
                </a:moveTo>
                <a:cubicBezTo>
                  <a:pt x="32960" y="2913"/>
                  <a:pt x="32679" y="3194"/>
                  <a:pt x="32679" y="3530"/>
                </a:cubicBezTo>
                <a:cubicBezTo>
                  <a:pt x="32679" y="3891"/>
                  <a:pt x="32987" y="4136"/>
                  <a:pt x="33307" y="4136"/>
                </a:cubicBezTo>
                <a:cubicBezTo>
                  <a:pt x="33461" y="4136"/>
                  <a:pt x="33618" y="4079"/>
                  <a:pt x="33746" y="3952"/>
                </a:cubicBezTo>
                <a:cubicBezTo>
                  <a:pt x="34111" y="3559"/>
                  <a:pt x="33858" y="2913"/>
                  <a:pt x="33297" y="2913"/>
                </a:cubicBezTo>
                <a:close/>
                <a:moveTo>
                  <a:pt x="51475" y="2898"/>
                </a:moveTo>
                <a:cubicBezTo>
                  <a:pt x="51322" y="2898"/>
                  <a:pt x="51167" y="2955"/>
                  <a:pt x="51040" y="3081"/>
                </a:cubicBezTo>
                <a:cubicBezTo>
                  <a:pt x="50647" y="3474"/>
                  <a:pt x="50928" y="4148"/>
                  <a:pt x="51489" y="4148"/>
                </a:cubicBezTo>
                <a:cubicBezTo>
                  <a:pt x="51826" y="4148"/>
                  <a:pt x="52107" y="3867"/>
                  <a:pt x="52107" y="3530"/>
                </a:cubicBezTo>
                <a:cubicBezTo>
                  <a:pt x="52107" y="3150"/>
                  <a:pt x="51797" y="2898"/>
                  <a:pt x="51475" y="2898"/>
                </a:cubicBezTo>
                <a:close/>
                <a:moveTo>
                  <a:pt x="10777" y="3193"/>
                </a:moveTo>
                <a:cubicBezTo>
                  <a:pt x="10348" y="3193"/>
                  <a:pt x="10115" y="3735"/>
                  <a:pt x="10416" y="4064"/>
                </a:cubicBezTo>
                <a:cubicBezTo>
                  <a:pt x="10528" y="4176"/>
                  <a:pt x="10666" y="4226"/>
                  <a:pt x="10799" y="4226"/>
                </a:cubicBezTo>
                <a:cubicBezTo>
                  <a:pt x="11065" y="4226"/>
                  <a:pt x="11314" y="4026"/>
                  <a:pt x="11314" y="3727"/>
                </a:cubicBezTo>
                <a:cubicBezTo>
                  <a:pt x="11314" y="3446"/>
                  <a:pt x="11090" y="3194"/>
                  <a:pt x="10809" y="3194"/>
                </a:cubicBezTo>
                <a:cubicBezTo>
                  <a:pt x="10798" y="3193"/>
                  <a:pt x="10787" y="3193"/>
                  <a:pt x="10777" y="3193"/>
                </a:cubicBezTo>
                <a:close/>
                <a:moveTo>
                  <a:pt x="29024" y="3052"/>
                </a:moveTo>
                <a:cubicBezTo>
                  <a:pt x="28485" y="3052"/>
                  <a:pt x="28223" y="3707"/>
                  <a:pt x="28608" y="4092"/>
                </a:cubicBezTo>
                <a:cubicBezTo>
                  <a:pt x="28735" y="4218"/>
                  <a:pt x="28888" y="4275"/>
                  <a:pt x="29037" y="4275"/>
                </a:cubicBezTo>
                <a:cubicBezTo>
                  <a:pt x="29350" y="4275"/>
                  <a:pt x="29647" y="4023"/>
                  <a:pt x="29647" y="3643"/>
                </a:cubicBezTo>
                <a:cubicBezTo>
                  <a:pt x="29647" y="3334"/>
                  <a:pt x="29366" y="3053"/>
                  <a:pt x="29058" y="3053"/>
                </a:cubicBezTo>
                <a:cubicBezTo>
                  <a:pt x="29046" y="3053"/>
                  <a:pt x="29035" y="3052"/>
                  <a:pt x="29024" y="3052"/>
                </a:cubicBezTo>
                <a:close/>
                <a:moveTo>
                  <a:pt x="6570" y="3306"/>
                </a:moveTo>
                <a:cubicBezTo>
                  <a:pt x="6121" y="3306"/>
                  <a:pt x="5896" y="3839"/>
                  <a:pt x="6205" y="4148"/>
                </a:cubicBezTo>
                <a:cubicBezTo>
                  <a:pt x="6309" y="4243"/>
                  <a:pt x="6431" y="4285"/>
                  <a:pt x="6551" y="4285"/>
                </a:cubicBezTo>
                <a:cubicBezTo>
                  <a:pt x="6820" y="4285"/>
                  <a:pt x="7075" y="4074"/>
                  <a:pt x="7075" y="3783"/>
                </a:cubicBezTo>
                <a:cubicBezTo>
                  <a:pt x="7047" y="3502"/>
                  <a:pt x="6822" y="3306"/>
                  <a:pt x="6570" y="3306"/>
                </a:cubicBezTo>
                <a:close/>
                <a:moveTo>
                  <a:pt x="41761" y="2713"/>
                </a:moveTo>
                <a:cubicBezTo>
                  <a:pt x="41505" y="2713"/>
                  <a:pt x="41263" y="2852"/>
                  <a:pt x="41186" y="3109"/>
                </a:cubicBezTo>
                <a:cubicBezTo>
                  <a:pt x="41045" y="3362"/>
                  <a:pt x="41158" y="3699"/>
                  <a:pt x="41382" y="3839"/>
                </a:cubicBezTo>
                <a:lnTo>
                  <a:pt x="41551" y="3980"/>
                </a:lnTo>
                <a:cubicBezTo>
                  <a:pt x="41575" y="3982"/>
                  <a:pt x="41599" y="3983"/>
                  <a:pt x="41624" y="3983"/>
                </a:cubicBezTo>
                <a:cubicBezTo>
                  <a:pt x="41935" y="3983"/>
                  <a:pt x="42237" y="3817"/>
                  <a:pt x="42393" y="3530"/>
                </a:cubicBezTo>
                <a:lnTo>
                  <a:pt x="42393" y="3530"/>
                </a:lnTo>
                <a:cubicBezTo>
                  <a:pt x="42337" y="3867"/>
                  <a:pt x="42505" y="4204"/>
                  <a:pt x="42814" y="4345"/>
                </a:cubicBezTo>
                <a:cubicBezTo>
                  <a:pt x="42861" y="4352"/>
                  <a:pt x="42906" y="4355"/>
                  <a:pt x="42952" y="4355"/>
                </a:cubicBezTo>
                <a:cubicBezTo>
                  <a:pt x="43262" y="4355"/>
                  <a:pt x="43534" y="4190"/>
                  <a:pt x="43656" y="3895"/>
                </a:cubicBezTo>
                <a:cubicBezTo>
                  <a:pt x="43656" y="3811"/>
                  <a:pt x="43656" y="3727"/>
                  <a:pt x="43656" y="3615"/>
                </a:cubicBezTo>
                <a:cubicBezTo>
                  <a:pt x="43600" y="3362"/>
                  <a:pt x="43404" y="3165"/>
                  <a:pt x="43179" y="3109"/>
                </a:cubicBezTo>
                <a:cubicBezTo>
                  <a:pt x="43128" y="3098"/>
                  <a:pt x="43076" y="3092"/>
                  <a:pt x="43025" y="3092"/>
                </a:cubicBezTo>
                <a:cubicBezTo>
                  <a:pt x="42828" y="3092"/>
                  <a:pt x="42645" y="3178"/>
                  <a:pt x="42533" y="3334"/>
                </a:cubicBezTo>
                <a:cubicBezTo>
                  <a:pt x="42477" y="3418"/>
                  <a:pt x="42449" y="3474"/>
                  <a:pt x="42393" y="3530"/>
                </a:cubicBezTo>
                <a:lnTo>
                  <a:pt x="42393" y="3306"/>
                </a:lnTo>
                <a:cubicBezTo>
                  <a:pt x="42365" y="2997"/>
                  <a:pt x="42140" y="2744"/>
                  <a:pt x="41832" y="2716"/>
                </a:cubicBezTo>
                <a:cubicBezTo>
                  <a:pt x="41808" y="2714"/>
                  <a:pt x="41784" y="2713"/>
                  <a:pt x="41761" y="2713"/>
                </a:cubicBezTo>
                <a:close/>
                <a:moveTo>
                  <a:pt x="2331" y="3446"/>
                </a:moveTo>
                <a:cubicBezTo>
                  <a:pt x="2050" y="3446"/>
                  <a:pt x="1853" y="3671"/>
                  <a:pt x="1881" y="3923"/>
                </a:cubicBezTo>
                <a:cubicBezTo>
                  <a:pt x="1881" y="4215"/>
                  <a:pt x="2108" y="4362"/>
                  <a:pt x="2333" y="4362"/>
                </a:cubicBezTo>
                <a:cubicBezTo>
                  <a:pt x="2564" y="4362"/>
                  <a:pt x="2794" y="4208"/>
                  <a:pt x="2780" y="3895"/>
                </a:cubicBezTo>
                <a:cubicBezTo>
                  <a:pt x="2780" y="3643"/>
                  <a:pt x="2583" y="3446"/>
                  <a:pt x="2331" y="3446"/>
                </a:cubicBezTo>
                <a:close/>
                <a:moveTo>
                  <a:pt x="24841" y="3193"/>
                </a:moveTo>
                <a:cubicBezTo>
                  <a:pt x="24328" y="3193"/>
                  <a:pt x="24040" y="3819"/>
                  <a:pt x="24397" y="4176"/>
                </a:cubicBezTo>
                <a:cubicBezTo>
                  <a:pt x="24520" y="4308"/>
                  <a:pt x="24674" y="4367"/>
                  <a:pt x="24825" y="4367"/>
                </a:cubicBezTo>
                <a:cubicBezTo>
                  <a:pt x="25123" y="4367"/>
                  <a:pt x="25408" y="4137"/>
                  <a:pt x="25408" y="3783"/>
                </a:cubicBezTo>
                <a:cubicBezTo>
                  <a:pt x="25436" y="3474"/>
                  <a:pt x="25155" y="3194"/>
                  <a:pt x="24846" y="3194"/>
                </a:cubicBezTo>
                <a:lnTo>
                  <a:pt x="24874" y="3194"/>
                </a:lnTo>
                <a:cubicBezTo>
                  <a:pt x="24863" y="3193"/>
                  <a:pt x="24852" y="3193"/>
                  <a:pt x="24841" y="3193"/>
                </a:cubicBezTo>
                <a:close/>
                <a:moveTo>
                  <a:pt x="57020" y="3165"/>
                </a:moveTo>
                <a:cubicBezTo>
                  <a:pt x="56458" y="3165"/>
                  <a:pt x="56206" y="3839"/>
                  <a:pt x="56599" y="4232"/>
                </a:cubicBezTo>
                <a:cubicBezTo>
                  <a:pt x="56722" y="4355"/>
                  <a:pt x="56873" y="4410"/>
                  <a:pt x="57021" y="4410"/>
                </a:cubicBezTo>
                <a:cubicBezTo>
                  <a:pt x="57345" y="4410"/>
                  <a:pt x="57657" y="4149"/>
                  <a:pt x="57638" y="3783"/>
                </a:cubicBezTo>
                <a:cubicBezTo>
                  <a:pt x="57638" y="3418"/>
                  <a:pt x="57357" y="3165"/>
                  <a:pt x="57020" y="3165"/>
                </a:cubicBezTo>
                <a:close/>
                <a:moveTo>
                  <a:pt x="20523" y="3278"/>
                </a:moveTo>
                <a:cubicBezTo>
                  <a:pt x="20018" y="3278"/>
                  <a:pt x="19765" y="3895"/>
                  <a:pt x="20130" y="4260"/>
                </a:cubicBezTo>
                <a:cubicBezTo>
                  <a:pt x="20245" y="4375"/>
                  <a:pt x="20385" y="4426"/>
                  <a:pt x="20522" y="4426"/>
                </a:cubicBezTo>
                <a:cubicBezTo>
                  <a:pt x="20820" y="4426"/>
                  <a:pt x="21104" y="4185"/>
                  <a:pt x="21084" y="3839"/>
                </a:cubicBezTo>
                <a:cubicBezTo>
                  <a:pt x="21084" y="3530"/>
                  <a:pt x="20832" y="3278"/>
                  <a:pt x="20523" y="3278"/>
                </a:cubicBezTo>
                <a:close/>
                <a:moveTo>
                  <a:pt x="52725" y="3278"/>
                </a:moveTo>
                <a:cubicBezTo>
                  <a:pt x="52392" y="3305"/>
                  <a:pt x="52114" y="3552"/>
                  <a:pt x="52107" y="3909"/>
                </a:cubicBezTo>
                <a:lnTo>
                  <a:pt x="52107" y="3909"/>
                </a:lnTo>
                <a:cubicBezTo>
                  <a:pt x="52107" y="3905"/>
                  <a:pt x="52107" y="3900"/>
                  <a:pt x="52107" y="3895"/>
                </a:cubicBezTo>
                <a:lnTo>
                  <a:pt x="52107" y="3923"/>
                </a:lnTo>
                <a:cubicBezTo>
                  <a:pt x="52107" y="3919"/>
                  <a:pt x="52107" y="3914"/>
                  <a:pt x="52107" y="3909"/>
                </a:cubicBezTo>
                <a:lnTo>
                  <a:pt x="52107" y="3909"/>
                </a:lnTo>
                <a:cubicBezTo>
                  <a:pt x="52114" y="4282"/>
                  <a:pt x="52421" y="4528"/>
                  <a:pt x="52739" y="4528"/>
                </a:cubicBezTo>
                <a:cubicBezTo>
                  <a:pt x="52892" y="4528"/>
                  <a:pt x="53047" y="4471"/>
                  <a:pt x="53174" y="4345"/>
                </a:cubicBezTo>
                <a:cubicBezTo>
                  <a:pt x="53567" y="3952"/>
                  <a:pt x="53286" y="3278"/>
                  <a:pt x="52725" y="3278"/>
                </a:cubicBezTo>
                <a:close/>
                <a:moveTo>
                  <a:pt x="16335" y="3416"/>
                </a:moveTo>
                <a:cubicBezTo>
                  <a:pt x="16318" y="3416"/>
                  <a:pt x="16301" y="3417"/>
                  <a:pt x="16284" y="3418"/>
                </a:cubicBezTo>
                <a:cubicBezTo>
                  <a:pt x="15975" y="3446"/>
                  <a:pt x="15750" y="3671"/>
                  <a:pt x="15750" y="3980"/>
                </a:cubicBezTo>
                <a:cubicBezTo>
                  <a:pt x="15750" y="4260"/>
                  <a:pt x="15975" y="4513"/>
                  <a:pt x="16284" y="4541"/>
                </a:cubicBezTo>
                <a:cubicBezTo>
                  <a:pt x="16301" y="4542"/>
                  <a:pt x="16318" y="4543"/>
                  <a:pt x="16335" y="4543"/>
                </a:cubicBezTo>
                <a:cubicBezTo>
                  <a:pt x="17053" y="4543"/>
                  <a:pt x="17053" y="3416"/>
                  <a:pt x="16335" y="3416"/>
                </a:cubicBezTo>
                <a:close/>
                <a:moveTo>
                  <a:pt x="12087" y="3584"/>
                </a:moveTo>
                <a:cubicBezTo>
                  <a:pt x="12073" y="3584"/>
                  <a:pt x="12059" y="3585"/>
                  <a:pt x="12044" y="3587"/>
                </a:cubicBezTo>
                <a:cubicBezTo>
                  <a:pt x="12035" y="3586"/>
                  <a:pt x="12026" y="3586"/>
                  <a:pt x="12018" y="3586"/>
                </a:cubicBezTo>
                <a:cubicBezTo>
                  <a:pt x="11333" y="3586"/>
                  <a:pt x="11350" y="4627"/>
                  <a:pt x="12020" y="4627"/>
                </a:cubicBezTo>
                <a:cubicBezTo>
                  <a:pt x="12037" y="4627"/>
                  <a:pt x="12055" y="4627"/>
                  <a:pt x="12072" y="4625"/>
                </a:cubicBezTo>
                <a:cubicBezTo>
                  <a:pt x="12353" y="4597"/>
                  <a:pt x="12578" y="4373"/>
                  <a:pt x="12578" y="4092"/>
                </a:cubicBezTo>
                <a:cubicBezTo>
                  <a:pt x="12578" y="3826"/>
                  <a:pt x="12350" y="3584"/>
                  <a:pt x="12087" y="3584"/>
                </a:cubicBezTo>
                <a:close/>
                <a:moveTo>
                  <a:pt x="30315" y="3417"/>
                </a:moveTo>
                <a:cubicBezTo>
                  <a:pt x="29776" y="3417"/>
                  <a:pt x="29514" y="4072"/>
                  <a:pt x="29872" y="4457"/>
                </a:cubicBezTo>
                <a:cubicBezTo>
                  <a:pt x="29993" y="4588"/>
                  <a:pt x="30152" y="4647"/>
                  <a:pt x="30311" y="4647"/>
                </a:cubicBezTo>
                <a:cubicBezTo>
                  <a:pt x="30627" y="4647"/>
                  <a:pt x="30939" y="4410"/>
                  <a:pt x="30939" y="4036"/>
                </a:cubicBezTo>
                <a:cubicBezTo>
                  <a:pt x="30939" y="3727"/>
                  <a:pt x="30686" y="3446"/>
                  <a:pt x="30349" y="3418"/>
                </a:cubicBezTo>
                <a:cubicBezTo>
                  <a:pt x="30338" y="3418"/>
                  <a:pt x="30326" y="3417"/>
                  <a:pt x="30315" y="3417"/>
                </a:cubicBezTo>
                <a:close/>
                <a:moveTo>
                  <a:pt x="7826" y="3668"/>
                </a:moveTo>
                <a:cubicBezTo>
                  <a:pt x="7703" y="3668"/>
                  <a:pt x="7576" y="3713"/>
                  <a:pt x="7468" y="3811"/>
                </a:cubicBezTo>
                <a:cubicBezTo>
                  <a:pt x="7159" y="4092"/>
                  <a:pt x="7356" y="4653"/>
                  <a:pt x="7805" y="4653"/>
                </a:cubicBezTo>
                <a:cubicBezTo>
                  <a:pt x="8086" y="4653"/>
                  <a:pt x="8310" y="4457"/>
                  <a:pt x="8310" y="4176"/>
                </a:cubicBezTo>
                <a:cubicBezTo>
                  <a:pt x="8330" y="3870"/>
                  <a:pt x="8088" y="3668"/>
                  <a:pt x="7826" y="3668"/>
                </a:cubicBezTo>
                <a:close/>
                <a:moveTo>
                  <a:pt x="44285" y="3464"/>
                </a:moveTo>
                <a:cubicBezTo>
                  <a:pt x="44076" y="3464"/>
                  <a:pt x="43883" y="3564"/>
                  <a:pt x="43769" y="3755"/>
                </a:cubicBezTo>
                <a:lnTo>
                  <a:pt x="43656" y="3895"/>
                </a:lnTo>
                <a:lnTo>
                  <a:pt x="43656" y="4092"/>
                </a:lnTo>
                <a:cubicBezTo>
                  <a:pt x="43656" y="4401"/>
                  <a:pt x="43881" y="4681"/>
                  <a:pt x="44190" y="4710"/>
                </a:cubicBezTo>
                <a:cubicBezTo>
                  <a:pt x="44226" y="4716"/>
                  <a:pt x="44261" y="4719"/>
                  <a:pt x="44296" y="4719"/>
                </a:cubicBezTo>
                <a:cubicBezTo>
                  <a:pt x="44561" y="4719"/>
                  <a:pt x="44792" y="4537"/>
                  <a:pt x="44892" y="4288"/>
                </a:cubicBezTo>
                <a:cubicBezTo>
                  <a:pt x="44976" y="4008"/>
                  <a:pt x="44836" y="3671"/>
                  <a:pt x="44583" y="3530"/>
                </a:cubicBezTo>
                <a:cubicBezTo>
                  <a:pt x="44484" y="3486"/>
                  <a:pt x="44383" y="3464"/>
                  <a:pt x="44285" y="3464"/>
                </a:cubicBezTo>
                <a:close/>
                <a:moveTo>
                  <a:pt x="3594" y="3811"/>
                </a:moveTo>
                <a:cubicBezTo>
                  <a:pt x="3341" y="3811"/>
                  <a:pt x="3117" y="4036"/>
                  <a:pt x="3145" y="4288"/>
                </a:cubicBezTo>
                <a:cubicBezTo>
                  <a:pt x="3145" y="4583"/>
                  <a:pt x="3369" y="4731"/>
                  <a:pt x="3594" y="4731"/>
                </a:cubicBezTo>
                <a:cubicBezTo>
                  <a:pt x="3818" y="4731"/>
                  <a:pt x="4043" y="4583"/>
                  <a:pt x="4043" y="4288"/>
                </a:cubicBezTo>
                <a:cubicBezTo>
                  <a:pt x="4071" y="4036"/>
                  <a:pt x="3847" y="3811"/>
                  <a:pt x="3594" y="3811"/>
                </a:cubicBezTo>
                <a:close/>
                <a:moveTo>
                  <a:pt x="29928" y="4738"/>
                </a:moveTo>
                <a:cubicBezTo>
                  <a:pt x="29937" y="4738"/>
                  <a:pt x="29947" y="4738"/>
                  <a:pt x="29956" y="4738"/>
                </a:cubicBezTo>
                <a:lnTo>
                  <a:pt x="29956" y="4738"/>
                </a:lnTo>
                <a:cubicBezTo>
                  <a:pt x="29965" y="4738"/>
                  <a:pt x="29975" y="4738"/>
                  <a:pt x="29984" y="4738"/>
                </a:cubicBezTo>
                <a:close/>
                <a:moveTo>
                  <a:pt x="26082" y="3559"/>
                </a:moveTo>
                <a:lnTo>
                  <a:pt x="26082" y="3587"/>
                </a:lnTo>
                <a:cubicBezTo>
                  <a:pt x="25548" y="3587"/>
                  <a:pt x="25296" y="4232"/>
                  <a:pt x="25661" y="4597"/>
                </a:cubicBezTo>
                <a:cubicBezTo>
                  <a:pt x="25779" y="4716"/>
                  <a:pt x="25927" y="4769"/>
                  <a:pt x="26072" y="4769"/>
                </a:cubicBezTo>
                <a:cubicBezTo>
                  <a:pt x="26376" y="4769"/>
                  <a:pt x="26671" y="4537"/>
                  <a:pt x="26671" y="4176"/>
                </a:cubicBezTo>
                <a:cubicBezTo>
                  <a:pt x="26699" y="3839"/>
                  <a:pt x="26419" y="3559"/>
                  <a:pt x="26082" y="3559"/>
                </a:cubicBezTo>
                <a:close/>
                <a:moveTo>
                  <a:pt x="58369" y="3602"/>
                </a:moveTo>
                <a:cubicBezTo>
                  <a:pt x="58334" y="3602"/>
                  <a:pt x="58296" y="3606"/>
                  <a:pt x="58255" y="3615"/>
                </a:cubicBezTo>
                <a:cubicBezTo>
                  <a:pt x="58003" y="3615"/>
                  <a:pt x="57778" y="3811"/>
                  <a:pt x="57722" y="4036"/>
                </a:cubicBezTo>
                <a:cubicBezTo>
                  <a:pt x="57638" y="4288"/>
                  <a:pt x="57722" y="4541"/>
                  <a:pt x="57918" y="4710"/>
                </a:cubicBezTo>
                <a:cubicBezTo>
                  <a:pt x="57988" y="4756"/>
                  <a:pt x="58039" y="4803"/>
                  <a:pt x="58102" y="4849"/>
                </a:cubicBezTo>
                <a:lnTo>
                  <a:pt x="58102" y="4849"/>
                </a:lnTo>
                <a:cubicBezTo>
                  <a:pt x="58648" y="4822"/>
                  <a:pt x="58649" y="4817"/>
                  <a:pt x="58676" y="4288"/>
                </a:cubicBezTo>
                <a:lnTo>
                  <a:pt x="58676" y="3980"/>
                </a:lnTo>
                <a:cubicBezTo>
                  <a:pt x="58676" y="3740"/>
                  <a:pt x="58574" y="3602"/>
                  <a:pt x="58369" y="3602"/>
                </a:cubicBezTo>
                <a:close/>
                <a:moveTo>
                  <a:pt x="21889" y="3725"/>
                </a:moveTo>
                <a:cubicBezTo>
                  <a:pt x="21874" y="3725"/>
                  <a:pt x="21858" y="3726"/>
                  <a:pt x="21842" y="3727"/>
                </a:cubicBezTo>
                <a:cubicBezTo>
                  <a:pt x="21337" y="3727"/>
                  <a:pt x="21084" y="4345"/>
                  <a:pt x="21449" y="4710"/>
                </a:cubicBezTo>
                <a:cubicBezTo>
                  <a:pt x="21564" y="4815"/>
                  <a:pt x="21703" y="4863"/>
                  <a:pt x="21841" y="4863"/>
                </a:cubicBezTo>
                <a:cubicBezTo>
                  <a:pt x="22141" y="4863"/>
                  <a:pt x="22432" y="4635"/>
                  <a:pt x="22432" y="4288"/>
                </a:cubicBezTo>
                <a:cubicBezTo>
                  <a:pt x="22432" y="3969"/>
                  <a:pt x="22179" y="3725"/>
                  <a:pt x="21889" y="3725"/>
                </a:cubicBezTo>
                <a:close/>
                <a:moveTo>
                  <a:pt x="17584" y="3809"/>
                </a:moveTo>
                <a:cubicBezTo>
                  <a:pt x="17297" y="3809"/>
                  <a:pt x="17070" y="4052"/>
                  <a:pt x="17070" y="4345"/>
                </a:cubicBezTo>
                <a:cubicBezTo>
                  <a:pt x="17070" y="4685"/>
                  <a:pt x="17337" y="4910"/>
                  <a:pt x="17614" y="4910"/>
                </a:cubicBezTo>
                <a:cubicBezTo>
                  <a:pt x="17749" y="4910"/>
                  <a:pt x="17886" y="4857"/>
                  <a:pt x="17996" y="4738"/>
                </a:cubicBezTo>
                <a:cubicBezTo>
                  <a:pt x="18361" y="4401"/>
                  <a:pt x="18108" y="3811"/>
                  <a:pt x="17631" y="3811"/>
                </a:cubicBezTo>
                <a:cubicBezTo>
                  <a:pt x="17615" y="3810"/>
                  <a:pt x="17600" y="3809"/>
                  <a:pt x="17584" y="3809"/>
                </a:cubicBezTo>
                <a:close/>
                <a:moveTo>
                  <a:pt x="54044" y="3671"/>
                </a:moveTo>
                <a:cubicBezTo>
                  <a:pt x="53398" y="3671"/>
                  <a:pt x="53202" y="4569"/>
                  <a:pt x="53791" y="4850"/>
                </a:cubicBezTo>
                <a:cubicBezTo>
                  <a:pt x="53883" y="4896"/>
                  <a:pt x="53980" y="4918"/>
                  <a:pt x="54076" y="4918"/>
                </a:cubicBezTo>
                <a:cubicBezTo>
                  <a:pt x="54274" y="4918"/>
                  <a:pt x="54464" y="4824"/>
                  <a:pt x="54577" y="4653"/>
                </a:cubicBezTo>
                <a:cubicBezTo>
                  <a:pt x="54634" y="4597"/>
                  <a:pt x="54662" y="4513"/>
                  <a:pt x="54718" y="4457"/>
                </a:cubicBezTo>
                <a:lnTo>
                  <a:pt x="54718" y="4457"/>
                </a:lnTo>
                <a:cubicBezTo>
                  <a:pt x="54718" y="4466"/>
                  <a:pt x="54718" y="4475"/>
                  <a:pt x="54718" y="4485"/>
                </a:cubicBezTo>
                <a:lnTo>
                  <a:pt x="54718" y="4457"/>
                </a:lnTo>
                <a:cubicBezTo>
                  <a:pt x="54718" y="4457"/>
                  <a:pt x="54718" y="4457"/>
                  <a:pt x="54718" y="4457"/>
                </a:cubicBezTo>
                <a:lnTo>
                  <a:pt x="54718" y="4457"/>
                </a:lnTo>
                <a:cubicBezTo>
                  <a:pt x="54718" y="4358"/>
                  <a:pt x="54715" y="4281"/>
                  <a:pt x="54690" y="4204"/>
                </a:cubicBezTo>
                <a:cubicBezTo>
                  <a:pt x="54634" y="3895"/>
                  <a:pt x="54353" y="3671"/>
                  <a:pt x="54044" y="3671"/>
                </a:cubicBezTo>
                <a:close/>
                <a:moveTo>
                  <a:pt x="13364" y="3952"/>
                </a:moveTo>
                <a:cubicBezTo>
                  <a:pt x="13083" y="3952"/>
                  <a:pt x="12859" y="4176"/>
                  <a:pt x="12859" y="4485"/>
                </a:cubicBezTo>
                <a:cubicBezTo>
                  <a:pt x="12859" y="4766"/>
                  <a:pt x="13111" y="4990"/>
                  <a:pt x="13392" y="4990"/>
                </a:cubicBezTo>
                <a:cubicBezTo>
                  <a:pt x="14038" y="4906"/>
                  <a:pt x="14010" y="3980"/>
                  <a:pt x="13364" y="3952"/>
                </a:cubicBezTo>
                <a:close/>
                <a:moveTo>
                  <a:pt x="35800" y="3735"/>
                </a:moveTo>
                <a:cubicBezTo>
                  <a:pt x="35591" y="3735"/>
                  <a:pt x="35390" y="3835"/>
                  <a:pt x="35290" y="4036"/>
                </a:cubicBezTo>
                <a:lnTo>
                  <a:pt x="35178" y="4176"/>
                </a:lnTo>
                <a:lnTo>
                  <a:pt x="35178" y="4148"/>
                </a:lnTo>
                <a:lnTo>
                  <a:pt x="35178" y="4148"/>
                </a:lnTo>
                <a:cubicBezTo>
                  <a:pt x="35122" y="4485"/>
                  <a:pt x="35290" y="4822"/>
                  <a:pt x="35627" y="4990"/>
                </a:cubicBezTo>
                <a:lnTo>
                  <a:pt x="35824" y="4990"/>
                </a:lnTo>
                <a:cubicBezTo>
                  <a:pt x="36132" y="4962"/>
                  <a:pt x="36385" y="4738"/>
                  <a:pt x="36441" y="4429"/>
                </a:cubicBezTo>
                <a:cubicBezTo>
                  <a:pt x="36469" y="4148"/>
                  <a:pt x="36301" y="3895"/>
                  <a:pt x="36048" y="3783"/>
                </a:cubicBezTo>
                <a:cubicBezTo>
                  <a:pt x="35968" y="3751"/>
                  <a:pt x="35883" y="3735"/>
                  <a:pt x="35800" y="3735"/>
                </a:cubicBezTo>
                <a:close/>
                <a:moveTo>
                  <a:pt x="31612" y="3783"/>
                </a:moveTo>
                <a:cubicBezTo>
                  <a:pt x="31275" y="3783"/>
                  <a:pt x="30967" y="4064"/>
                  <a:pt x="30967" y="4429"/>
                </a:cubicBezTo>
                <a:lnTo>
                  <a:pt x="30995" y="4429"/>
                </a:lnTo>
                <a:cubicBezTo>
                  <a:pt x="30995" y="4789"/>
                  <a:pt x="31302" y="5034"/>
                  <a:pt x="31623" y="5034"/>
                </a:cubicBezTo>
                <a:cubicBezTo>
                  <a:pt x="31777" y="5034"/>
                  <a:pt x="31934" y="4978"/>
                  <a:pt x="32062" y="4850"/>
                </a:cubicBezTo>
                <a:cubicBezTo>
                  <a:pt x="32455" y="4457"/>
                  <a:pt x="32174" y="3783"/>
                  <a:pt x="31612" y="3783"/>
                </a:cubicBezTo>
                <a:close/>
                <a:moveTo>
                  <a:pt x="9174" y="4105"/>
                </a:moveTo>
                <a:cubicBezTo>
                  <a:pt x="9051" y="4105"/>
                  <a:pt x="8924" y="4153"/>
                  <a:pt x="8816" y="4260"/>
                </a:cubicBezTo>
                <a:cubicBezTo>
                  <a:pt x="8507" y="4569"/>
                  <a:pt x="8732" y="5103"/>
                  <a:pt x="9181" y="5103"/>
                </a:cubicBezTo>
                <a:cubicBezTo>
                  <a:pt x="9433" y="5075"/>
                  <a:pt x="9630" y="4878"/>
                  <a:pt x="9658" y="4625"/>
                </a:cubicBezTo>
                <a:cubicBezTo>
                  <a:pt x="9677" y="4320"/>
                  <a:pt x="9436" y="4105"/>
                  <a:pt x="9174" y="4105"/>
                </a:cubicBezTo>
                <a:close/>
                <a:moveTo>
                  <a:pt x="4913" y="4204"/>
                </a:moveTo>
                <a:cubicBezTo>
                  <a:pt x="4520" y="4204"/>
                  <a:pt x="4296" y="4710"/>
                  <a:pt x="4605" y="4990"/>
                </a:cubicBezTo>
                <a:cubicBezTo>
                  <a:pt x="4695" y="5081"/>
                  <a:pt x="4805" y="5121"/>
                  <a:pt x="4914" y="5121"/>
                </a:cubicBezTo>
                <a:cubicBezTo>
                  <a:pt x="5143" y="5121"/>
                  <a:pt x="5363" y="4939"/>
                  <a:pt x="5363" y="4653"/>
                </a:cubicBezTo>
                <a:cubicBezTo>
                  <a:pt x="5391" y="4401"/>
                  <a:pt x="5166" y="4204"/>
                  <a:pt x="4913" y="4204"/>
                </a:cubicBezTo>
                <a:close/>
                <a:moveTo>
                  <a:pt x="39410" y="4050"/>
                </a:moveTo>
                <a:lnTo>
                  <a:pt x="39410" y="4050"/>
                </a:lnTo>
                <a:cubicBezTo>
                  <a:pt x="39372" y="4344"/>
                  <a:pt x="39486" y="4632"/>
                  <a:pt x="39754" y="4766"/>
                </a:cubicBezTo>
                <a:lnTo>
                  <a:pt x="39052" y="5131"/>
                </a:lnTo>
                <a:cubicBezTo>
                  <a:pt x="39052" y="4822"/>
                  <a:pt x="38856" y="4569"/>
                  <a:pt x="38603" y="4485"/>
                </a:cubicBezTo>
                <a:lnTo>
                  <a:pt x="38603" y="4485"/>
                </a:lnTo>
                <a:cubicBezTo>
                  <a:pt x="38627" y="4487"/>
                  <a:pt x="38652" y="4488"/>
                  <a:pt x="38676" y="4488"/>
                </a:cubicBezTo>
                <a:cubicBezTo>
                  <a:pt x="38982" y="4488"/>
                  <a:pt x="39277" y="4328"/>
                  <a:pt x="39410" y="4050"/>
                </a:cubicBezTo>
                <a:close/>
                <a:moveTo>
                  <a:pt x="27345" y="3952"/>
                </a:moveTo>
                <a:cubicBezTo>
                  <a:pt x="26531" y="3952"/>
                  <a:pt x="26531" y="5159"/>
                  <a:pt x="27345" y="5159"/>
                </a:cubicBezTo>
                <a:cubicBezTo>
                  <a:pt x="28131" y="5159"/>
                  <a:pt x="28131" y="3952"/>
                  <a:pt x="27345" y="3952"/>
                </a:cubicBezTo>
                <a:close/>
                <a:moveTo>
                  <a:pt x="45425" y="5187"/>
                </a:moveTo>
                <a:cubicBezTo>
                  <a:pt x="45427" y="5188"/>
                  <a:pt x="45429" y="5190"/>
                  <a:pt x="45431" y="5191"/>
                </a:cubicBezTo>
                <a:lnTo>
                  <a:pt x="45431" y="5191"/>
                </a:lnTo>
                <a:cubicBezTo>
                  <a:pt x="45420" y="5190"/>
                  <a:pt x="45408" y="5189"/>
                  <a:pt x="45397" y="5187"/>
                </a:cubicBezTo>
                <a:close/>
                <a:moveTo>
                  <a:pt x="41329" y="4005"/>
                </a:moveTo>
                <a:cubicBezTo>
                  <a:pt x="41067" y="4005"/>
                  <a:pt x="40816" y="4196"/>
                  <a:pt x="40737" y="4485"/>
                </a:cubicBezTo>
                <a:cubicBezTo>
                  <a:pt x="40680" y="4766"/>
                  <a:pt x="40849" y="5075"/>
                  <a:pt x="41130" y="5187"/>
                </a:cubicBezTo>
                <a:cubicBezTo>
                  <a:pt x="41209" y="5216"/>
                  <a:pt x="41289" y="5230"/>
                  <a:pt x="41367" y="5230"/>
                </a:cubicBezTo>
                <a:cubicBezTo>
                  <a:pt x="41589" y="5230"/>
                  <a:pt x="41791" y="5114"/>
                  <a:pt x="41916" y="4906"/>
                </a:cubicBezTo>
                <a:lnTo>
                  <a:pt x="42000" y="4766"/>
                </a:lnTo>
                <a:lnTo>
                  <a:pt x="42000" y="4822"/>
                </a:lnTo>
                <a:cubicBezTo>
                  <a:pt x="42056" y="4485"/>
                  <a:pt x="41888" y="4120"/>
                  <a:pt x="41551" y="4008"/>
                </a:cubicBezTo>
                <a:lnTo>
                  <a:pt x="41382" y="4008"/>
                </a:lnTo>
                <a:cubicBezTo>
                  <a:pt x="41365" y="4006"/>
                  <a:pt x="41347" y="4005"/>
                  <a:pt x="41329" y="4005"/>
                </a:cubicBezTo>
                <a:close/>
                <a:moveTo>
                  <a:pt x="23073" y="4091"/>
                </a:moveTo>
                <a:cubicBezTo>
                  <a:pt x="22588" y="4091"/>
                  <a:pt x="22328" y="4690"/>
                  <a:pt x="22685" y="5075"/>
                </a:cubicBezTo>
                <a:cubicBezTo>
                  <a:pt x="22804" y="5194"/>
                  <a:pt x="22950" y="5247"/>
                  <a:pt x="23094" y="5247"/>
                </a:cubicBezTo>
                <a:cubicBezTo>
                  <a:pt x="23391" y="5247"/>
                  <a:pt x="23676" y="5022"/>
                  <a:pt x="23695" y="4681"/>
                </a:cubicBezTo>
                <a:cubicBezTo>
                  <a:pt x="23695" y="4345"/>
                  <a:pt x="23443" y="4092"/>
                  <a:pt x="23134" y="4092"/>
                </a:cubicBezTo>
                <a:lnTo>
                  <a:pt x="23106" y="4092"/>
                </a:lnTo>
                <a:cubicBezTo>
                  <a:pt x="23095" y="4091"/>
                  <a:pt x="23084" y="4091"/>
                  <a:pt x="23073" y="4091"/>
                </a:cubicBezTo>
                <a:close/>
                <a:moveTo>
                  <a:pt x="18875" y="4172"/>
                </a:moveTo>
                <a:cubicBezTo>
                  <a:pt x="18736" y="4172"/>
                  <a:pt x="18593" y="4225"/>
                  <a:pt x="18473" y="4345"/>
                </a:cubicBezTo>
                <a:cubicBezTo>
                  <a:pt x="18137" y="4681"/>
                  <a:pt x="18389" y="5299"/>
                  <a:pt x="18866" y="5299"/>
                </a:cubicBezTo>
                <a:cubicBezTo>
                  <a:pt x="19175" y="5271"/>
                  <a:pt x="19428" y="5046"/>
                  <a:pt x="19428" y="4738"/>
                </a:cubicBezTo>
                <a:cubicBezTo>
                  <a:pt x="19428" y="4398"/>
                  <a:pt x="19161" y="4172"/>
                  <a:pt x="18875" y="4172"/>
                </a:cubicBezTo>
                <a:close/>
                <a:moveTo>
                  <a:pt x="55348" y="4064"/>
                </a:moveTo>
                <a:cubicBezTo>
                  <a:pt x="55130" y="4064"/>
                  <a:pt x="54913" y="4202"/>
                  <a:pt x="54718" y="4485"/>
                </a:cubicBezTo>
                <a:cubicBezTo>
                  <a:pt x="54718" y="4569"/>
                  <a:pt x="54718" y="4653"/>
                  <a:pt x="54718" y="4766"/>
                </a:cubicBezTo>
                <a:cubicBezTo>
                  <a:pt x="54746" y="5046"/>
                  <a:pt x="54970" y="5271"/>
                  <a:pt x="55251" y="5299"/>
                </a:cubicBezTo>
                <a:cubicBezTo>
                  <a:pt x="55288" y="5306"/>
                  <a:pt x="55324" y="5310"/>
                  <a:pt x="55361" y="5310"/>
                </a:cubicBezTo>
                <a:cubicBezTo>
                  <a:pt x="55602" y="5310"/>
                  <a:pt x="55827" y="5154"/>
                  <a:pt x="55925" y="4934"/>
                </a:cubicBezTo>
                <a:cubicBezTo>
                  <a:pt x="56037" y="4681"/>
                  <a:pt x="55953" y="4373"/>
                  <a:pt x="55728" y="4204"/>
                </a:cubicBezTo>
                <a:cubicBezTo>
                  <a:pt x="55604" y="4111"/>
                  <a:pt x="55476" y="4064"/>
                  <a:pt x="55348" y="4064"/>
                </a:cubicBezTo>
                <a:close/>
                <a:moveTo>
                  <a:pt x="14655" y="4317"/>
                </a:moveTo>
                <a:cubicBezTo>
                  <a:pt x="14375" y="4317"/>
                  <a:pt x="14122" y="4541"/>
                  <a:pt x="14122" y="4822"/>
                </a:cubicBezTo>
                <a:cubicBezTo>
                  <a:pt x="14102" y="5155"/>
                  <a:pt x="14370" y="5378"/>
                  <a:pt x="14647" y="5378"/>
                </a:cubicBezTo>
                <a:cubicBezTo>
                  <a:pt x="14768" y="5378"/>
                  <a:pt x="14890" y="5336"/>
                  <a:pt x="14992" y="5243"/>
                </a:cubicBezTo>
                <a:cubicBezTo>
                  <a:pt x="15357" y="4906"/>
                  <a:pt x="15133" y="4345"/>
                  <a:pt x="14655" y="4317"/>
                </a:cubicBezTo>
                <a:close/>
                <a:moveTo>
                  <a:pt x="10382" y="4484"/>
                </a:moveTo>
                <a:cubicBezTo>
                  <a:pt x="9956" y="4484"/>
                  <a:pt x="9750" y="4999"/>
                  <a:pt x="10051" y="5327"/>
                </a:cubicBezTo>
                <a:cubicBezTo>
                  <a:pt x="10151" y="5427"/>
                  <a:pt x="10273" y="5471"/>
                  <a:pt x="10395" y="5471"/>
                </a:cubicBezTo>
                <a:cubicBezTo>
                  <a:pt x="10651" y="5471"/>
                  <a:pt x="10902" y="5276"/>
                  <a:pt x="10921" y="4990"/>
                </a:cubicBezTo>
                <a:cubicBezTo>
                  <a:pt x="10921" y="4710"/>
                  <a:pt x="10697" y="4485"/>
                  <a:pt x="10416" y="4485"/>
                </a:cubicBezTo>
                <a:cubicBezTo>
                  <a:pt x="10405" y="4484"/>
                  <a:pt x="10393" y="4484"/>
                  <a:pt x="10382" y="4484"/>
                </a:cubicBezTo>
                <a:close/>
                <a:moveTo>
                  <a:pt x="6228" y="4595"/>
                </a:moveTo>
                <a:cubicBezTo>
                  <a:pt x="6211" y="4595"/>
                  <a:pt x="6194" y="4596"/>
                  <a:pt x="6177" y="4597"/>
                </a:cubicBezTo>
                <a:cubicBezTo>
                  <a:pt x="5615" y="4653"/>
                  <a:pt x="5615" y="5440"/>
                  <a:pt x="6177" y="5496"/>
                </a:cubicBezTo>
                <a:cubicBezTo>
                  <a:pt x="6194" y="5497"/>
                  <a:pt x="6211" y="5498"/>
                  <a:pt x="6228" y="5498"/>
                </a:cubicBezTo>
                <a:cubicBezTo>
                  <a:pt x="6805" y="5498"/>
                  <a:pt x="6805" y="4595"/>
                  <a:pt x="6228" y="4595"/>
                </a:cubicBezTo>
                <a:close/>
                <a:moveTo>
                  <a:pt x="28628" y="4299"/>
                </a:moveTo>
                <a:cubicBezTo>
                  <a:pt x="28487" y="4299"/>
                  <a:pt x="28341" y="4348"/>
                  <a:pt x="28215" y="4457"/>
                </a:cubicBezTo>
                <a:cubicBezTo>
                  <a:pt x="27822" y="4822"/>
                  <a:pt x="28047" y="5496"/>
                  <a:pt x="28608" y="5524"/>
                </a:cubicBezTo>
                <a:cubicBezTo>
                  <a:pt x="28917" y="5524"/>
                  <a:pt x="29198" y="5271"/>
                  <a:pt x="29226" y="4962"/>
                </a:cubicBezTo>
                <a:cubicBezTo>
                  <a:pt x="29265" y="4568"/>
                  <a:pt x="28960" y="4299"/>
                  <a:pt x="28628" y="4299"/>
                </a:cubicBezTo>
                <a:close/>
                <a:moveTo>
                  <a:pt x="24362" y="4484"/>
                </a:moveTo>
                <a:cubicBezTo>
                  <a:pt x="23852" y="4484"/>
                  <a:pt x="23591" y="5083"/>
                  <a:pt x="23948" y="5468"/>
                </a:cubicBezTo>
                <a:cubicBezTo>
                  <a:pt x="24067" y="5587"/>
                  <a:pt x="24214" y="5640"/>
                  <a:pt x="24358" y="5640"/>
                </a:cubicBezTo>
                <a:cubicBezTo>
                  <a:pt x="24654" y="5640"/>
                  <a:pt x="24940" y="5415"/>
                  <a:pt x="24959" y="5075"/>
                </a:cubicBezTo>
                <a:cubicBezTo>
                  <a:pt x="24959" y="4738"/>
                  <a:pt x="24706" y="4485"/>
                  <a:pt x="24397" y="4485"/>
                </a:cubicBezTo>
                <a:cubicBezTo>
                  <a:pt x="24385" y="4484"/>
                  <a:pt x="24374" y="4484"/>
                  <a:pt x="24362" y="4484"/>
                </a:cubicBezTo>
                <a:close/>
                <a:moveTo>
                  <a:pt x="42686" y="4362"/>
                </a:moveTo>
                <a:cubicBezTo>
                  <a:pt x="42395" y="4362"/>
                  <a:pt x="42123" y="4528"/>
                  <a:pt x="42000" y="4822"/>
                </a:cubicBezTo>
                <a:lnTo>
                  <a:pt x="42000" y="5046"/>
                </a:lnTo>
                <a:cubicBezTo>
                  <a:pt x="42000" y="5327"/>
                  <a:pt x="42225" y="5580"/>
                  <a:pt x="42505" y="5636"/>
                </a:cubicBezTo>
                <a:cubicBezTo>
                  <a:pt x="42545" y="5643"/>
                  <a:pt x="42585" y="5647"/>
                  <a:pt x="42623" y="5647"/>
                </a:cubicBezTo>
                <a:cubicBezTo>
                  <a:pt x="42884" y="5647"/>
                  <a:pt x="43109" y="5487"/>
                  <a:pt x="43207" y="5243"/>
                </a:cubicBezTo>
                <a:cubicBezTo>
                  <a:pt x="43320" y="4990"/>
                  <a:pt x="43235" y="4681"/>
                  <a:pt x="42983" y="4513"/>
                </a:cubicBezTo>
                <a:cubicBezTo>
                  <a:pt x="42926" y="4457"/>
                  <a:pt x="42870" y="4429"/>
                  <a:pt x="42814" y="4373"/>
                </a:cubicBezTo>
                <a:cubicBezTo>
                  <a:pt x="42771" y="4366"/>
                  <a:pt x="42729" y="4362"/>
                  <a:pt x="42686" y="4362"/>
                </a:cubicBezTo>
                <a:close/>
                <a:moveTo>
                  <a:pt x="20158" y="4597"/>
                </a:moveTo>
                <a:lnTo>
                  <a:pt x="20158" y="4625"/>
                </a:lnTo>
                <a:cubicBezTo>
                  <a:pt x="19625" y="4625"/>
                  <a:pt x="19372" y="5243"/>
                  <a:pt x="19737" y="5608"/>
                </a:cubicBezTo>
                <a:cubicBezTo>
                  <a:pt x="19851" y="5714"/>
                  <a:pt x="19991" y="5761"/>
                  <a:pt x="20128" y="5761"/>
                </a:cubicBezTo>
                <a:cubicBezTo>
                  <a:pt x="20429" y="5761"/>
                  <a:pt x="20719" y="5534"/>
                  <a:pt x="20719" y="5187"/>
                </a:cubicBezTo>
                <a:cubicBezTo>
                  <a:pt x="20719" y="4878"/>
                  <a:pt x="20467" y="4597"/>
                  <a:pt x="20158" y="4597"/>
                </a:cubicBezTo>
                <a:close/>
                <a:moveTo>
                  <a:pt x="15895" y="4696"/>
                </a:moveTo>
                <a:cubicBezTo>
                  <a:pt x="15764" y="4696"/>
                  <a:pt x="15632" y="4743"/>
                  <a:pt x="15526" y="4850"/>
                </a:cubicBezTo>
                <a:cubicBezTo>
                  <a:pt x="15189" y="5215"/>
                  <a:pt x="15441" y="5776"/>
                  <a:pt x="15919" y="5776"/>
                </a:cubicBezTo>
                <a:cubicBezTo>
                  <a:pt x="16199" y="5748"/>
                  <a:pt x="16452" y="5524"/>
                  <a:pt x="16452" y="5243"/>
                </a:cubicBezTo>
                <a:cubicBezTo>
                  <a:pt x="16452" y="4917"/>
                  <a:pt x="16177" y="4696"/>
                  <a:pt x="15895" y="4696"/>
                </a:cubicBezTo>
                <a:close/>
                <a:moveTo>
                  <a:pt x="11732" y="4848"/>
                </a:moveTo>
                <a:cubicBezTo>
                  <a:pt x="11715" y="4848"/>
                  <a:pt x="11697" y="4849"/>
                  <a:pt x="11679" y="4850"/>
                </a:cubicBezTo>
                <a:cubicBezTo>
                  <a:pt x="11062" y="4906"/>
                  <a:pt x="11062" y="5804"/>
                  <a:pt x="11679" y="5861"/>
                </a:cubicBezTo>
                <a:cubicBezTo>
                  <a:pt x="11697" y="5862"/>
                  <a:pt x="11715" y="5863"/>
                  <a:pt x="11732" y="5863"/>
                </a:cubicBezTo>
                <a:cubicBezTo>
                  <a:pt x="12392" y="5863"/>
                  <a:pt x="12392" y="4848"/>
                  <a:pt x="11732" y="4848"/>
                </a:cubicBezTo>
                <a:close/>
                <a:moveTo>
                  <a:pt x="7483" y="5044"/>
                </a:moveTo>
                <a:cubicBezTo>
                  <a:pt x="7469" y="5044"/>
                  <a:pt x="7454" y="5045"/>
                  <a:pt x="7440" y="5046"/>
                </a:cubicBezTo>
                <a:lnTo>
                  <a:pt x="7412" y="5046"/>
                </a:lnTo>
                <a:cubicBezTo>
                  <a:pt x="7019" y="5075"/>
                  <a:pt x="6822" y="5580"/>
                  <a:pt x="7131" y="5833"/>
                </a:cubicBezTo>
                <a:cubicBezTo>
                  <a:pt x="7226" y="5919"/>
                  <a:pt x="7336" y="5957"/>
                  <a:pt x="7443" y="5957"/>
                </a:cubicBezTo>
                <a:cubicBezTo>
                  <a:pt x="7685" y="5957"/>
                  <a:pt x="7909" y="5760"/>
                  <a:pt x="7889" y="5468"/>
                </a:cubicBezTo>
                <a:cubicBezTo>
                  <a:pt x="7889" y="5231"/>
                  <a:pt x="7693" y="5044"/>
                  <a:pt x="7483" y="5044"/>
                </a:cubicBezTo>
                <a:close/>
                <a:moveTo>
                  <a:pt x="3158" y="5156"/>
                </a:moveTo>
                <a:cubicBezTo>
                  <a:pt x="2977" y="5156"/>
                  <a:pt x="2808" y="5316"/>
                  <a:pt x="2808" y="5524"/>
                </a:cubicBezTo>
                <a:cubicBezTo>
                  <a:pt x="2808" y="5748"/>
                  <a:pt x="2976" y="5945"/>
                  <a:pt x="3201" y="5973"/>
                </a:cubicBezTo>
                <a:cubicBezTo>
                  <a:pt x="3425" y="5973"/>
                  <a:pt x="3622" y="5804"/>
                  <a:pt x="3622" y="5580"/>
                </a:cubicBezTo>
                <a:cubicBezTo>
                  <a:pt x="3650" y="5355"/>
                  <a:pt x="3454" y="5159"/>
                  <a:pt x="3201" y="5159"/>
                </a:cubicBezTo>
                <a:cubicBezTo>
                  <a:pt x="3186" y="5157"/>
                  <a:pt x="3172" y="5156"/>
                  <a:pt x="3158" y="5156"/>
                </a:cubicBezTo>
                <a:close/>
                <a:moveTo>
                  <a:pt x="29956" y="4738"/>
                </a:moveTo>
                <a:lnTo>
                  <a:pt x="29956" y="4738"/>
                </a:lnTo>
                <a:cubicBezTo>
                  <a:pt x="29413" y="4760"/>
                  <a:pt x="29148" y="5418"/>
                  <a:pt x="29535" y="5804"/>
                </a:cubicBezTo>
                <a:cubicBezTo>
                  <a:pt x="29653" y="5932"/>
                  <a:pt x="29804" y="5989"/>
                  <a:pt x="29955" y="5989"/>
                </a:cubicBezTo>
                <a:cubicBezTo>
                  <a:pt x="30269" y="5989"/>
                  <a:pt x="30583" y="5744"/>
                  <a:pt x="30602" y="5383"/>
                </a:cubicBezTo>
                <a:cubicBezTo>
                  <a:pt x="30574" y="5028"/>
                  <a:pt x="30307" y="4752"/>
                  <a:pt x="29956" y="4738"/>
                </a:cubicBezTo>
                <a:close/>
                <a:moveTo>
                  <a:pt x="25697" y="4827"/>
                </a:moveTo>
                <a:cubicBezTo>
                  <a:pt x="25545" y="4827"/>
                  <a:pt x="25390" y="4886"/>
                  <a:pt x="25268" y="5018"/>
                </a:cubicBezTo>
                <a:cubicBezTo>
                  <a:pt x="24910" y="5376"/>
                  <a:pt x="25172" y="6002"/>
                  <a:pt x="25683" y="6002"/>
                </a:cubicBezTo>
                <a:cubicBezTo>
                  <a:pt x="25694" y="6002"/>
                  <a:pt x="25705" y="6002"/>
                  <a:pt x="25717" y="6001"/>
                </a:cubicBezTo>
                <a:cubicBezTo>
                  <a:pt x="25731" y="6002"/>
                  <a:pt x="25745" y="6003"/>
                  <a:pt x="25759" y="6003"/>
                </a:cubicBezTo>
                <a:cubicBezTo>
                  <a:pt x="26051" y="6003"/>
                  <a:pt x="26306" y="5733"/>
                  <a:pt x="26306" y="5411"/>
                </a:cubicBezTo>
                <a:cubicBezTo>
                  <a:pt x="26288" y="5057"/>
                  <a:pt x="25997" y="4827"/>
                  <a:pt x="25697" y="4827"/>
                </a:cubicBezTo>
                <a:close/>
                <a:moveTo>
                  <a:pt x="21468" y="4984"/>
                </a:moveTo>
                <a:cubicBezTo>
                  <a:pt x="21337" y="4984"/>
                  <a:pt x="21202" y="5030"/>
                  <a:pt x="21084" y="5131"/>
                </a:cubicBezTo>
                <a:cubicBezTo>
                  <a:pt x="20691" y="5468"/>
                  <a:pt x="20944" y="6113"/>
                  <a:pt x="21449" y="6113"/>
                </a:cubicBezTo>
                <a:cubicBezTo>
                  <a:pt x="21465" y="6115"/>
                  <a:pt x="21481" y="6115"/>
                  <a:pt x="21496" y="6115"/>
                </a:cubicBezTo>
                <a:cubicBezTo>
                  <a:pt x="21783" y="6115"/>
                  <a:pt x="22012" y="5873"/>
                  <a:pt x="22039" y="5580"/>
                </a:cubicBezTo>
                <a:lnTo>
                  <a:pt x="22039" y="5608"/>
                </a:lnTo>
                <a:cubicBezTo>
                  <a:pt x="22059" y="5234"/>
                  <a:pt x="21775" y="4984"/>
                  <a:pt x="21468" y="4984"/>
                </a:cubicBezTo>
                <a:close/>
                <a:moveTo>
                  <a:pt x="58102" y="4849"/>
                </a:moveTo>
                <a:cubicBezTo>
                  <a:pt x="58097" y="4849"/>
                  <a:pt x="58092" y="4850"/>
                  <a:pt x="58087" y="4850"/>
                </a:cubicBezTo>
                <a:lnTo>
                  <a:pt x="58115" y="4864"/>
                </a:lnTo>
                <a:lnTo>
                  <a:pt x="58115" y="4859"/>
                </a:lnTo>
                <a:lnTo>
                  <a:pt x="58115" y="4859"/>
                </a:lnTo>
                <a:cubicBezTo>
                  <a:pt x="58124" y="4865"/>
                  <a:pt x="58133" y="4872"/>
                  <a:pt x="58143" y="4878"/>
                </a:cubicBezTo>
                <a:lnTo>
                  <a:pt x="58115" y="4864"/>
                </a:lnTo>
                <a:lnTo>
                  <a:pt x="58115" y="4878"/>
                </a:lnTo>
                <a:cubicBezTo>
                  <a:pt x="58074" y="4875"/>
                  <a:pt x="58034" y="4874"/>
                  <a:pt x="57997" y="4874"/>
                </a:cubicBezTo>
                <a:cubicBezTo>
                  <a:pt x="57650" y="4874"/>
                  <a:pt x="57455" y="4993"/>
                  <a:pt x="57329" y="5271"/>
                </a:cubicBezTo>
                <a:cubicBezTo>
                  <a:pt x="57216" y="5496"/>
                  <a:pt x="57301" y="5776"/>
                  <a:pt x="57497" y="5973"/>
                </a:cubicBezTo>
                <a:cubicBezTo>
                  <a:pt x="57581" y="6029"/>
                  <a:pt x="57666" y="6085"/>
                  <a:pt x="57778" y="6141"/>
                </a:cubicBezTo>
                <a:cubicBezTo>
                  <a:pt x="57890" y="6141"/>
                  <a:pt x="58031" y="6141"/>
                  <a:pt x="58115" y="6085"/>
                </a:cubicBezTo>
                <a:cubicBezTo>
                  <a:pt x="58283" y="5945"/>
                  <a:pt x="58452" y="5776"/>
                  <a:pt x="58536" y="5580"/>
                </a:cubicBezTo>
                <a:cubicBezTo>
                  <a:pt x="58620" y="5243"/>
                  <a:pt x="58396" y="5018"/>
                  <a:pt x="58115" y="4850"/>
                </a:cubicBezTo>
                <a:lnTo>
                  <a:pt x="58115" y="4859"/>
                </a:lnTo>
                <a:lnTo>
                  <a:pt x="58115" y="4859"/>
                </a:lnTo>
                <a:cubicBezTo>
                  <a:pt x="58110" y="4855"/>
                  <a:pt x="58106" y="4852"/>
                  <a:pt x="58102" y="4849"/>
                </a:cubicBezTo>
                <a:close/>
                <a:moveTo>
                  <a:pt x="47478" y="5065"/>
                </a:moveTo>
                <a:cubicBezTo>
                  <a:pt x="47531" y="5396"/>
                  <a:pt x="47536" y="5723"/>
                  <a:pt x="47840" y="5861"/>
                </a:cubicBezTo>
                <a:lnTo>
                  <a:pt x="47194" y="6169"/>
                </a:lnTo>
                <a:lnTo>
                  <a:pt x="46857" y="5580"/>
                </a:lnTo>
                <a:cubicBezTo>
                  <a:pt x="47138" y="5524"/>
                  <a:pt x="47418" y="5440"/>
                  <a:pt x="47475" y="5075"/>
                </a:cubicBezTo>
                <a:cubicBezTo>
                  <a:pt x="47476" y="5071"/>
                  <a:pt x="47477" y="5068"/>
                  <a:pt x="47478" y="5065"/>
                </a:cubicBezTo>
                <a:close/>
                <a:moveTo>
                  <a:pt x="17231" y="5138"/>
                </a:moveTo>
                <a:cubicBezTo>
                  <a:pt x="17095" y="5138"/>
                  <a:pt x="16956" y="5188"/>
                  <a:pt x="16845" y="5299"/>
                </a:cubicBezTo>
                <a:cubicBezTo>
                  <a:pt x="16508" y="5664"/>
                  <a:pt x="16761" y="6226"/>
                  <a:pt x="17238" y="6226"/>
                </a:cubicBezTo>
                <a:cubicBezTo>
                  <a:pt x="17547" y="6226"/>
                  <a:pt x="17772" y="5973"/>
                  <a:pt x="17772" y="5664"/>
                </a:cubicBezTo>
                <a:cubicBezTo>
                  <a:pt x="17772" y="5344"/>
                  <a:pt x="17507" y="5138"/>
                  <a:pt x="17231" y="5138"/>
                </a:cubicBezTo>
                <a:close/>
                <a:moveTo>
                  <a:pt x="12944" y="5214"/>
                </a:moveTo>
                <a:cubicBezTo>
                  <a:pt x="12267" y="5214"/>
                  <a:pt x="12276" y="6230"/>
                  <a:pt x="12922" y="6230"/>
                </a:cubicBezTo>
                <a:cubicBezTo>
                  <a:pt x="12947" y="6230"/>
                  <a:pt x="12972" y="6229"/>
                  <a:pt x="12999" y="6226"/>
                </a:cubicBezTo>
                <a:cubicBezTo>
                  <a:pt x="13617" y="6169"/>
                  <a:pt x="13588" y="5243"/>
                  <a:pt x="12971" y="5215"/>
                </a:cubicBezTo>
                <a:cubicBezTo>
                  <a:pt x="12962" y="5215"/>
                  <a:pt x="12953" y="5214"/>
                  <a:pt x="12944" y="5214"/>
                </a:cubicBezTo>
                <a:close/>
                <a:moveTo>
                  <a:pt x="53489" y="6243"/>
                </a:moveTo>
                <a:lnTo>
                  <a:pt x="53489" y="6243"/>
                </a:lnTo>
                <a:cubicBezTo>
                  <a:pt x="53506" y="6246"/>
                  <a:pt x="53522" y="6250"/>
                  <a:pt x="53539" y="6254"/>
                </a:cubicBezTo>
                <a:cubicBezTo>
                  <a:pt x="53541" y="6256"/>
                  <a:pt x="53544" y="6259"/>
                  <a:pt x="53546" y="6261"/>
                </a:cubicBezTo>
                <a:lnTo>
                  <a:pt x="53546" y="6261"/>
                </a:lnTo>
                <a:cubicBezTo>
                  <a:pt x="53525" y="6259"/>
                  <a:pt x="53504" y="6257"/>
                  <a:pt x="53483" y="6254"/>
                </a:cubicBezTo>
                <a:lnTo>
                  <a:pt x="53511" y="6254"/>
                </a:lnTo>
                <a:lnTo>
                  <a:pt x="53489" y="6243"/>
                </a:lnTo>
                <a:close/>
                <a:moveTo>
                  <a:pt x="8703" y="5411"/>
                </a:moveTo>
                <a:cubicBezTo>
                  <a:pt x="8451" y="5411"/>
                  <a:pt x="8254" y="5608"/>
                  <a:pt x="8254" y="5889"/>
                </a:cubicBezTo>
                <a:cubicBezTo>
                  <a:pt x="8254" y="6148"/>
                  <a:pt x="8474" y="6321"/>
                  <a:pt x="8704" y="6321"/>
                </a:cubicBezTo>
                <a:cubicBezTo>
                  <a:pt x="8823" y="6321"/>
                  <a:pt x="8945" y="6275"/>
                  <a:pt x="9040" y="6169"/>
                </a:cubicBezTo>
                <a:cubicBezTo>
                  <a:pt x="9321" y="5889"/>
                  <a:pt x="9097" y="5411"/>
                  <a:pt x="8703" y="5411"/>
                </a:cubicBezTo>
                <a:close/>
                <a:moveTo>
                  <a:pt x="4471" y="5577"/>
                </a:moveTo>
                <a:cubicBezTo>
                  <a:pt x="4264" y="5577"/>
                  <a:pt x="4073" y="5739"/>
                  <a:pt x="4099" y="5973"/>
                </a:cubicBezTo>
                <a:cubicBezTo>
                  <a:pt x="4071" y="6169"/>
                  <a:pt x="4212" y="6366"/>
                  <a:pt x="4436" y="6394"/>
                </a:cubicBezTo>
                <a:cubicBezTo>
                  <a:pt x="4661" y="6394"/>
                  <a:pt x="4857" y="6254"/>
                  <a:pt x="4885" y="6029"/>
                </a:cubicBezTo>
                <a:cubicBezTo>
                  <a:pt x="4913" y="5804"/>
                  <a:pt x="4745" y="5608"/>
                  <a:pt x="4520" y="5580"/>
                </a:cubicBezTo>
                <a:cubicBezTo>
                  <a:pt x="4504" y="5578"/>
                  <a:pt x="4488" y="5577"/>
                  <a:pt x="4471" y="5577"/>
                </a:cubicBezTo>
                <a:close/>
                <a:moveTo>
                  <a:pt x="26975" y="5193"/>
                </a:moveTo>
                <a:cubicBezTo>
                  <a:pt x="26821" y="5193"/>
                  <a:pt x="26662" y="5252"/>
                  <a:pt x="26531" y="5383"/>
                </a:cubicBezTo>
                <a:cubicBezTo>
                  <a:pt x="26174" y="5768"/>
                  <a:pt x="26435" y="6395"/>
                  <a:pt x="26947" y="6395"/>
                </a:cubicBezTo>
                <a:cubicBezTo>
                  <a:pt x="26958" y="6395"/>
                  <a:pt x="26969" y="6395"/>
                  <a:pt x="26980" y="6394"/>
                </a:cubicBezTo>
                <a:cubicBezTo>
                  <a:pt x="27317" y="6394"/>
                  <a:pt x="27570" y="6113"/>
                  <a:pt x="27570" y="5804"/>
                </a:cubicBezTo>
                <a:cubicBezTo>
                  <a:pt x="27570" y="5430"/>
                  <a:pt x="27283" y="5193"/>
                  <a:pt x="26975" y="5193"/>
                </a:cubicBezTo>
                <a:close/>
                <a:moveTo>
                  <a:pt x="22741" y="5355"/>
                </a:moveTo>
                <a:cubicBezTo>
                  <a:pt x="22207" y="5355"/>
                  <a:pt x="21955" y="5973"/>
                  <a:pt x="22320" y="6338"/>
                </a:cubicBezTo>
                <a:cubicBezTo>
                  <a:pt x="22438" y="6456"/>
                  <a:pt x="22583" y="6510"/>
                  <a:pt x="22725" y="6510"/>
                </a:cubicBezTo>
                <a:cubicBezTo>
                  <a:pt x="23020" y="6510"/>
                  <a:pt x="23302" y="6277"/>
                  <a:pt x="23302" y="5917"/>
                </a:cubicBezTo>
                <a:cubicBezTo>
                  <a:pt x="23302" y="5608"/>
                  <a:pt x="23050" y="5355"/>
                  <a:pt x="22741" y="5355"/>
                </a:cubicBezTo>
                <a:close/>
                <a:moveTo>
                  <a:pt x="34806" y="5453"/>
                </a:moveTo>
                <a:cubicBezTo>
                  <a:pt x="34770" y="5748"/>
                  <a:pt x="34909" y="6035"/>
                  <a:pt x="35150" y="6169"/>
                </a:cubicBezTo>
                <a:lnTo>
                  <a:pt x="34448" y="6534"/>
                </a:lnTo>
                <a:cubicBezTo>
                  <a:pt x="34420" y="6226"/>
                  <a:pt x="34251" y="5973"/>
                  <a:pt x="33971" y="5889"/>
                </a:cubicBezTo>
                <a:lnTo>
                  <a:pt x="33971" y="5889"/>
                </a:lnTo>
                <a:cubicBezTo>
                  <a:pt x="34009" y="5895"/>
                  <a:pt x="34048" y="5898"/>
                  <a:pt x="34087" y="5898"/>
                </a:cubicBezTo>
                <a:cubicBezTo>
                  <a:pt x="34383" y="5898"/>
                  <a:pt x="34679" y="5719"/>
                  <a:pt x="34806" y="5453"/>
                </a:cubicBezTo>
                <a:close/>
                <a:moveTo>
                  <a:pt x="14266" y="5606"/>
                </a:moveTo>
                <a:cubicBezTo>
                  <a:pt x="13982" y="5606"/>
                  <a:pt x="13757" y="5820"/>
                  <a:pt x="13757" y="6085"/>
                </a:cubicBezTo>
                <a:lnTo>
                  <a:pt x="13785" y="6085"/>
                </a:lnTo>
                <a:cubicBezTo>
                  <a:pt x="13765" y="6397"/>
                  <a:pt x="14017" y="6615"/>
                  <a:pt x="14285" y="6615"/>
                </a:cubicBezTo>
                <a:cubicBezTo>
                  <a:pt x="14403" y="6615"/>
                  <a:pt x="14524" y="6573"/>
                  <a:pt x="14627" y="6478"/>
                </a:cubicBezTo>
                <a:cubicBezTo>
                  <a:pt x="14964" y="6169"/>
                  <a:pt x="14768" y="5608"/>
                  <a:pt x="14318" y="5608"/>
                </a:cubicBezTo>
                <a:cubicBezTo>
                  <a:pt x="14301" y="5606"/>
                  <a:pt x="14283" y="5606"/>
                  <a:pt x="14266" y="5606"/>
                </a:cubicBezTo>
                <a:close/>
                <a:moveTo>
                  <a:pt x="18483" y="5522"/>
                </a:moveTo>
                <a:cubicBezTo>
                  <a:pt x="18196" y="5522"/>
                  <a:pt x="17968" y="5764"/>
                  <a:pt x="17968" y="6057"/>
                </a:cubicBezTo>
                <a:cubicBezTo>
                  <a:pt x="17968" y="6397"/>
                  <a:pt x="18235" y="6623"/>
                  <a:pt x="18512" y="6623"/>
                </a:cubicBezTo>
                <a:cubicBezTo>
                  <a:pt x="18647" y="6623"/>
                  <a:pt x="18784" y="6570"/>
                  <a:pt x="18895" y="6450"/>
                </a:cubicBezTo>
                <a:cubicBezTo>
                  <a:pt x="19260" y="6113"/>
                  <a:pt x="19007" y="5524"/>
                  <a:pt x="18530" y="5524"/>
                </a:cubicBezTo>
                <a:cubicBezTo>
                  <a:pt x="18514" y="5522"/>
                  <a:pt x="18498" y="5522"/>
                  <a:pt x="18483" y="5522"/>
                </a:cubicBezTo>
                <a:close/>
                <a:moveTo>
                  <a:pt x="44499" y="5776"/>
                </a:moveTo>
                <a:lnTo>
                  <a:pt x="44779" y="6394"/>
                </a:lnTo>
                <a:lnTo>
                  <a:pt x="44218" y="6675"/>
                </a:lnTo>
                <a:lnTo>
                  <a:pt x="43909" y="6113"/>
                </a:lnTo>
                <a:lnTo>
                  <a:pt x="44499" y="5776"/>
                </a:lnTo>
                <a:close/>
                <a:moveTo>
                  <a:pt x="10051" y="5776"/>
                </a:moveTo>
                <a:cubicBezTo>
                  <a:pt x="9798" y="5776"/>
                  <a:pt x="9574" y="5973"/>
                  <a:pt x="9574" y="6226"/>
                </a:cubicBezTo>
                <a:cubicBezTo>
                  <a:pt x="9574" y="6511"/>
                  <a:pt x="9794" y="6694"/>
                  <a:pt x="10031" y="6694"/>
                </a:cubicBezTo>
                <a:cubicBezTo>
                  <a:pt x="10144" y="6694"/>
                  <a:pt x="10261" y="6653"/>
                  <a:pt x="10360" y="6563"/>
                </a:cubicBezTo>
                <a:cubicBezTo>
                  <a:pt x="10641" y="6282"/>
                  <a:pt x="10444" y="5776"/>
                  <a:pt x="10051" y="5776"/>
                </a:cubicBezTo>
                <a:close/>
                <a:moveTo>
                  <a:pt x="8310" y="6703"/>
                </a:moveTo>
                <a:cubicBezTo>
                  <a:pt x="8312" y="6703"/>
                  <a:pt x="8314" y="6703"/>
                  <a:pt x="8316" y="6703"/>
                </a:cubicBezTo>
                <a:lnTo>
                  <a:pt x="8316" y="6703"/>
                </a:lnTo>
                <a:cubicBezTo>
                  <a:pt x="8323" y="6703"/>
                  <a:pt x="8331" y="6703"/>
                  <a:pt x="8338" y="6703"/>
                </a:cubicBezTo>
                <a:close/>
                <a:moveTo>
                  <a:pt x="5827" y="5970"/>
                </a:moveTo>
                <a:cubicBezTo>
                  <a:pt x="5812" y="5970"/>
                  <a:pt x="5798" y="5971"/>
                  <a:pt x="5784" y="5973"/>
                </a:cubicBezTo>
                <a:cubicBezTo>
                  <a:pt x="5559" y="5973"/>
                  <a:pt x="5391" y="6141"/>
                  <a:pt x="5391" y="6366"/>
                </a:cubicBezTo>
                <a:cubicBezTo>
                  <a:pt x="5391" y="6591"/>
                  <a:pt x="5559" y="6759"/>
                  <a:pt x="5784" y="6787"/>
                </a:cubicBezTo>
                <a:cubicBezTo>
                  <a:pt x="6008" y="6787"/>
                  <a:pt x="6205" y="6591"/>
                  <a:pt x="6205" y="6366"/>
                </a:cubicBezTo>
                <a:cubicBezTo>
                  <a:pt x="6205" y="6156"/>
                  <a:pt x="6033" y="5970"/>
                  <a:pt x="5827" y="5970"/>
                </a:cubicBezTo>
                <a:close/>
                <a:moveTo>
                  <a:pt x="39024" y="5440"/>
                </a:moveTo>
                <a:lnTo>
                  <a:pt x="39024" y="5440"/>
                </a:lnTo>
                <a:cubicBezTo>
                  <a:pt x="38996" y="5748"/>
                  <a:pt x="39164" y="6001"/>
                  <a:pt x="39445" y="6085"/>
                </a:cubicBezTo>
                <a:cubicBezTo>
                  <a:pt x="39519" y="6115"/>
                  <a:pt x="39597" y="6129"/>
                  <a:pt x="39674" y="6129"/>
                </a:cubicBezTo>
                <a:cubicBezTo>
                  <a:pt x="39891" y="6129"/>
                  <a:pt x="40107" y="6019"/>
                  <a:pt x="40231" y="5833"/>
                </a:cubicBezTo>
                <a:lnTo>
                  <a:pt x="40540" y="6534"/>
                </a:lnTo>
                <a:lnTo>
                  <a:pt x="39951" y="6843"/>
                </a:lnTo>
                <a:cubicBezTo>
                  <a:pt x="39933" y="6439"/>
                  <a:pt x="39597" y="6189"/>
                  <a:pt x="39265" y="6189"/>
                </a:cubicBezTo>
                <a:cubicBezTo>
                  <a:pt x="39066" y="6189"/>
                  <a:pt x="38869" y="6279"/>
                  <a:pt x="38743" y="6478"/>
                </a:cubicBezTo>
                <a:lnTo>
                  <a:pt x="38406" y="5804"/>
                </a:lnTo>
                <a:lnTo>
                  <a:pt x="39024" y="5440"/>
                </a:lnTo>
                <a:close/>
                <a:moveTo>
                  <a:pt x="28270" y="5633"/>
                </a:moveTo>
                <a:cubicBezTo>
                  <a:pt x="28126" y="5633"/>
                  <a:pt x="27978" y="5686"/>
                  <a:pt x="27850" y="5804"/>
                </a:cubicBezTo>
                <a:cubicBezTo>
                  <a:pt x="27457" y="6169"/>
                  <a:pt x="27682" y="6843"/>
                  <a:pt x="28243" y="6871"/>
                </a:cubicBezTo>
                <a:cubicBezTo>
                  <a:pt x="28552" y="6843"/>
                  <a:pt x="28805" y="6591"/>
                  <a:pt x="28833" y="6282"/>
                </a:cubicBezTo>
                <a:lnTo>
                  <a:pt x="28889" y="6282"/>
                </a:lnTo>
                <a:cubicBezTo>
                  <a:pt x="28909" y="5910"/>
                  <a:pt x="28601" y="5633"/>
                  <a:pt x="28270" y="5633"/>
                </a:cubicBezTo>
                <a:close/>
                <a:moveTo>
                  <a:pt x="23976" y="5720"/>
                </a:moveTo>
                <a:cubicBezTo>
                  <a:pt x="23667" y="5720"/>
                  <a:pt x="23415" y="6001"/>
                  <a:pt x="23415" y="6310"/>
                </a:cubicBezTo>
                <a:cubicBezTo>
                  <a:pt x="23415" y="6670"/>
                  <a:pt x="23710" y="6903"/>
                  <a:pt x="24013" y="6903"/>
                </a:cubicBezTo>
                <a:cubicBezTo>
                  <a:pt x="24159" y="6903"/>
                  <a:pt x="24307" y="6849"/>
                  <a:pt x="24425" y="6731"/>
                </a:cubicBezTo>
                <a:cubicBezTo>
                  <a:pt x="24790" y="6338"/>
                  <a:pt x="24509" y="5720"/>
                  <a:pt x="23976" y="5720"/>
                </a:cubicBezTo>
                <a:close/>
                <a:moveTo>
                  <a:pt x="19765" y="5889"/>
                </a:moveTo>
                <a:cubicBezTo>
                  <a:pt x="19260" y="5889"/>
                  <a:pt x="19007" y="6506"/>
                  <a:pt x="19372" y="6843"/>
                </a:cubicBezTo>
                <a:cubicBezTo>
                  <a:pt x="19487" y="6958"/>
                  <a:pt x="19624" y="7009"/>
                  <a:pt x="19758" y="7009"/>
                </a:cubicBezTo>
                <a:cubicBezTo>
                  <a:pt x="20050" y="7009"/>
                  <a:pt x="20326" y="6768"/>
                  <a:pt x="20326" y="6422"/>
                </a:cubicBezTo>
                <a:cubicBezTo>
                  <a:pt x="20326" y="6113"/>
                  <a:pt x="20074" y="5889"/>
                  <a:pt x="19765" y="5889"/>
                </a:cubicBezTo>
                <a:close/>
                <a:moveTo>
                  <a:pt x="15572" y="6055"/>
                </a:moveTo>
                <a:cubicBezTo>
                  <a:pt x="15557" y="6055"/>
                  <a:pt x="15541" y="6056"/>
                  <a:pt x="15526" y="6057"/>
                </a:cubicBezTo>
                <a:cubicBezTo>
                  <a:pt x="15076" y="6057"/>
                  <a:pt x="14852" y="6591"/>
                  <a:pt x="15161" y="6927"/>
                </a:cubicBezTo>
                <a:cubicBezTo>
                  <a:pt x="15264" y="7030"/>
                  <a:pt x="15395" y="7077"/>
                  <a:pt x="15525" y="7077"/>
                </a:cubicBezTo>
                <a:cubicBezTo>
                  <a:pt x="15785" y="7077"/>
                  <a:pt x="16040" y="6890"/>
                  <a:pt x="16059" y="6591"/>
                </a:cubicBezTo>
                <a:cubicBezTo>
                  <a:pt x="16059" y="6298"/>
                  <a:pt x="15857" y="6055"/>
                  <a:pt x="15572" y="6055"/>
                </a:cubicBezTo>
                <a:close/>
                <a:moveTo>
                  <a:pt x="11263" y="6139"/>
                </a:moveTo>
                <a:cubicBezTo>
                  <a:pt x="10665" y="6139"/>
                  <a:pt x="10603" y="7096"/>
                  <a:pt x="11258" y="7096"/>
                </a:cubicBezTo>
                <a:cubicBezTo>
                  <a:pt x="11848" y="7096"/>
                  <a:pt x="11904" y="6226"/>
                  <a:pt x="11314" y="6141"/>
                </a:cubicBezTo>
                <a:cubicBezTo>
                  <a:pt x="11297" y="6140"/>
                  <a:pt x="11280" y="6139"/>
                  <a:pt x="11263" y="6139"/>
                </a:cubicBezTo>
                <a:close/>
                <a:moveTo>
                  <a:pt x="7075" y="6338"/>
                </a:moveTo>
                <a:cubicBezTo>
                  <a:pt x="6851" y="6338"/>
                  <a:pt x="6654" y="6506"/>
                  <a:pt x="6654" y="6731"/>
                </a:cubicBezTo>
                <a:cubicBezTo>
                  <a:pt x="6626" y="6956"/>
                  <a:pt x="6794" y="7152"/>
                  <a:pt x="7047" y="7180"/>
                </a:cubicBezTo>
                <a:cubicBezTo>
                  <a:pt x="7272" y="7180"/>
                  <a:pt x="7468" y="6984"/>
                  <a:pt x="7468" y="6759"/>
                </a:cubicBezTo>
                <a:cubicBezTo>
                  <a:pt x="7468" y="6534"/>
                  <a:pt x="7300" y="6338"/>
                  <a:pt x="7075" y="6338"/>
                </a:cubicBezTo>
                <a:close/>
                <a:moveTo>
                  <a:pt x="55560" y="6338"/>
                </a:moveTo>
                <a:lnTo>
                  <a:pt x="55841" y="6956"/>
                </a:lnTo>
                <a:lnTo>
                  <a:pt x="55279" y="7208"/>
                </a:lnTo>
                <a:lnTo>
                  <a:pt x="54970" y="6675"/>
                </a:lnTo>
                <a:lnTo>
                  <a:pt x="55560" y="6338"/>
                </a:lnTo>
                <a:close/>
                <a:moveTo>
                  <a:pt x="25268" y="6085"/>
                </a:moveTo>
                <a:cubicBezTo>
                  <a:pt x="24931" y="6085"/>
                  <a:pt x="24650" y="6366"/>
                  <a:pt x="24678" y="6703"/>
                </a:cubicBezTo>
                <a:cubicBezTo>
                  <a:pt x="24678" y="7057"/>
                  <a:pt x="24962" y="7275"/>
                  <a:pt x="25260" y="7275"/>
                </a:cubicBezTo>
                <a:cubicBezTo>
                  <a:pt x="25411" y="7275"/>
                  <a:pt x="25566" y="7219"/>
                  <a:pt x="25689" y="7096"/>
                </a:cubicBezTo>
                <a:cubicBezTo>
                  <a:pt x="26054" y="6703"/>
                  <a:pt x="25773" y="6085"/>
                  <a:pt x="25268" y="6085"/>
                </a:cubicBezTo>
                <a:close/>
                <a:moveTo>
                  <a:pt x="29337" y="7292"/>
                </a:moveTo>
                <a:cubicBezTo>
                  <a:pt x="29338" y="7292"/>
                  <a:pt x="29338" y="7292"/>
                  <a:pt x="29338" y="7292"/>
                </a:cubicBezTo>
                <a:lnTo>
                  <a:pt x="29310" y="7292"/>
                </a:lnTo>
                <a:cubicBezTo>
                  <a:pt x="29320" y="7292"/>
                  <a:pt x="29329" y="7292"/>
                  <a:pt x="29337" y="7292"/>
                </a:cubicBezTo>
                <a:close/>
                <a:moveTo>
                  <a:pt x="20981" y="6279"/>
                </a:moveTo>
                <a:cubicBezTo>
                  <a:pt x="20720" y="6279"/>
                  <a:pt x="20493" y="6496"/>
                  <a:pt x="20467" y="6787"/>
                </a:cubicBezTo>
                <a:lnTo>
                  <a:pt x="20467" y="6815"/>
                </a:lnTo>
                <a:cubicBezTo>
                  <a:pt x="20447" y="7168"/>
                  <a:pt x="20729" y="7411"/>
                  <a:pt x="21034" y="7411"/>
                </a:cubicBezTo>
                <a:cubicBezTo>
                  <a:pt x="21166" y="7411"/>
                  <a:pt x="21303" y="7366"/>
                  <a:pt x="21421" y="7264"/>
                </a:cubicBezTo>
                <a:cubicBezTo>
                  <a:pt x="21786" y="6899"/>
                  <a:pt x="21562" y="6282"/>
                  <a:pt x="21028" y="6282"/>
                </a:cubicBezTo>
                <a:cubicBezTo>
                  <a:pt x="21012" y="6280"/>
                  <a:pt x="20997" y="6279"/>
                  <a:pt x="20981" y="6279"/>
                </a:cubicBezTo>
                <a:close/>
                <a:moveTo>
                  <a:pt x="16789" y="6422"/>
                </a:moveTo>
                <a:cubicBezTo>
                  <a:pt x="16114" y="6422"/>
                  <a:pt x="16068" y="7433"/>
                  <a:pt x="16761" y="7461"/>
                </a:cubicBezTo>
                <a:cubicBezTo>
                  <a:pt x="16770" y="7461"/>
                  <a:pt x="16779" y="7461"/>
                  <a:pt x="16789" y="7461"/>
                </a:cubicBezTo>
                <a:cubicBezTo>
                  <a:pt x="17464" y="7461"/>
                  <a:pt x="17510" y="6450"/>
                  <a:pt x="16817" y="6422"/>
                </a:cubicBezTo>
                <a:cubicBezTo>
                  <a:pt x="16808" y="6422"/>
                  <a:pt x="16798" y="6422"/>
                  <a:pt x="16789" y="6422"/>
                </a:cubicBezTo>
                <a:close/>
                <a:moveTo>
                  <a:pt x="12606" y="6506"/>
                </a:moveTo>
                <a:cubicBezTo>
                  <a:pt x="12325" y="6506"/>
                  <a:pt x="12101" y="6731"/>
                  <a:pt x="12101" y="6984"/>
                </a:cubicBezTo>
                <a:cubicBezTo>
                  <a:pt x="12072" y="7264"/>
                  <a:pt x="12297" y="7489"/>
                  <a:pt x="12578" y="7489"/>
                </a:cubicBezTo>
                <a:cubicBezTo>
                  <a:pt x="13167" y="7461"/>
                  <a:pt x="13195" y="6591"/>
                  <a:pt x="12606" y="6506"/>
                </a:cubicBezTo>
                <a:close/>
                <a:moveTo>
                  <a:pt x="3931" y="6899"/>
                </a:moveTo>
                <a:lnTo>
                  <a:pt x="3875" y="7012"/>
                </a:lnTo>
                <a:lnTo>
                  <a:pt x="4296" y="7517"/>
                </a:lnTo>
                <a:lnTo>
                  <a:pt x="4436" y="7461"/>
                </a:lnTo>
                <a:cubicBezTo>
                  <a:pt x="4408" y="7321"/>
                  <a:pt x="4436" y="7124"/>
                  <a:pt x="4352" y="7040"/>
                </a:cubicBezTo>
                <a:cubicBezTo>
                  <a:pt x="4268" y="6956"/>
                  <a:pt x="4071" y="6956"/>
                  <a:pt x="3931" y="6899"/>
                </a:cubicBezTo>
                <a:close/>
                <a:moveTo>
                  <a:pt x="8316" y="6703"/>
                </a:moveTo>
                <a:lnTo>
                  <a:pt x="8316" y="6703"/>
                </a:lnTo>
                <a:cubicBezTo>
                  <a:pt x="8101" y="6714"/>
                  <a:pt x="7916" y="6879"/>
                  <a:pt x="7889" y="7096"/>
                </a:cubicBezTo>
                <a:cubicBezTo>
                  <a:pt x="7889" y="7349"/>
                  <a:pt x="8086" y="7545"/>
                  <a:pt x="8310" y="7545"/>
                </a:cubicBezTo>
                <a:cubicBezTo>
                  <a:pt x="8842" y="7517"/>
                  <a:pt x="8844" y="6764"/>
                  <a:pt x="8316" y="6703"/>
                </a:cubicBezTo>
                <a:close/>
                <a:moveTo>
                  <a:pt x="56795" y="6759"/>
                </a:moveTo>
                <a:lnTo>
                  <a:pt x="57048" y="7321"/>
                </a:lnTo>
                <a:lnTo>
                  <a:pt x="56543" y="7601"/>
                </a:lnTo>
                <a:lnTo>
                  <a:pt x="56234" y="7068"/>
                </a:lnTo>
                <a:lnTo>
                  <a:pt x="56795" y="6759"/>
                </a:lnTo>
                <a:close/>
                <a:moveTo>
                  <a:pt x="58564" y="6591"/>
                </a:moveTo>
                <a:lnTo>
                  <a:pt x="58564" y="6591"/>
                </a:lnTo>
                <a:cubicBezTo>
                  <a:pt x="58115" y="6731"/>
                  <a:pt x="58031" y="7349"/>
                  <a:pt x="58424" y="7629"/>
                </a:cubicBezTo>
                <a:lnTo>
                  <a:pt x="58564" y="6591"/>
                </a:lnTo>
                <a:close/>
                <a:moveTo>
                  <a:pt x="52556" y="6871"/>
                </a:moveTo>
                <a:lnTo>
                  <a:pt x="52837" y="7433"/>
                </a:lnTo>
                <a:lnTo>
                  <a:pt x="52303" y="7714"/>
                </a:lnTo>
                <a:lnTo>
                  <a:pt x="51995" y="7180"/>
                </a:lnTo>
                <a:lnTo>
                  <a:pt x="52556" y="6871"/>
                </a:lnTo>
                <a:close/>
                <a:moveTo>
                  <a:pt x="26587" y="6534"/>
                </a:moveTo>
                <a:cubicBezTo>
                  <a:pt x="26054" y="6534"/>
                  <a:pt x="25773" y="7180"/>
                  <a:pt x="26166" y="7573"/>
                </a:cubicBezTo>
                <a:cubicBezTo>
                  <a:pt x="26289" y="7687"/>
                  <a:pt x="26436" y="7738"/>
                  <a:pt x="26581" y="7738"/>
                </a:cubicBezTo>
                <a:cubicBezTo>
                  <a:pt x="26899" y="7738"/>
                  <a:pt x="27205" y="7491"/>
                  <a:pt x="27205" y="7124"/>
                </a:cubicBezTo>
                <a:cubicBezTo>
                  <a:pt x="27177" y="6787"/>
                  <a:pt x="26924" y="6534"/>
                  <a:pt x="26587" y="6534"/>
                </a:cubicBezTo>
                <a:close/>
                <a:moveTo>
                  <a:pt x="22376" y="6619"/>
                </a:moveTo>
                <a:cubicBezTo>
                  <a:pt x="21842" y="6619"/>
                  <a:pt x="21590" y="7236"/>
                  <a:pt x="21927" y="7601"/>
                </a:cubicBezTo>
                <a:cubicBezTo>
                  <a:pt x="22046" y="7721"/>
                  <a:pt x="22192" y="7774"/>
                  <a:pt x="22336" y="7774"/>
                </a:cubicBezTo>
                <a:cubicBezTo>
                  <a:pt x="22633" y="7774"/>
                  <a:pt x="22918" y="7548"/>
                  <a:pt x="22937" y="7208"/>
                </a:cubicBezTo>
                <a:cubicBezTo>
                  <a:pt x="22937" y="6899"/>
                  <a:pt x="22685" y="6619"/>
                  <a:pt x="22376" y="6619"/>
                </a:cubicBezTo>
                <a:close/>
                <a:moveTo>
                  <a:pt x="18141" y="6786"/>
                </a:moveTo>
                <a:cubicBezTo>
                  <a:pt x="18130" y="6786"/>
                  <a:pt x="18120" y="6786"/>
                  <a:pt x="18108" y="6787"/>
                </a:cubicBezTo>
                <a:cubicBezTo>
                  <a:pt x="17828" y="6787"/>
                  <a:pt x="17575" y="7040"/>
                  <a:pt x="17575" y="7321"/>
                </a:cubicBezTo>
                <a:cubicBezTo>
                  <a:pt x="17575" y="7640"/>
                  <a:pt x="17840" y="7859"/>
                  <a:pt x="18116" y="7859"/>
                </a:cubicBezTo>
                <a:cubicBezTo>
                  <a:pt x="18252" y="7859"/>
                  <a:pt x="18390" y="7806"/>
                  <a:pt x="18502" y="7685"/>
                </a:cubicBezTo>
                <a:cubicBezTo>
                  <a:pt x="18831" y="7356"/>
                  <a:pt x="18597" y="6786"/>
                  <a:pt x="18141" y="6786"/>
                </a:cubicBezTo>
                <a:close/>
                <a:moveTo>
                  <a:pt x="44106" y="7068"/>
                </a:moveTo>
                <a:lnTo>
                  <a:pt x="44358" y="7629"/>
                </a:lnTo>
                <a:lnTo>
                  <a:pt x="43853" y="7910"/>
                </a:lnTo>
                <a:lnTo>
                  <a:pt x="43544" y="7377"/>
                </a:lnTo>
                <a:lnTo>
                  <a:pt x="44106" y="7068"/>
                </a:lnTo>
                <a:close/>
                <a:moveTo>
                  <a:pt x="9600" y="7069"/>
                </a:moveTo>
                <a:cubicBezTo>
                  <a:pt x="9384" y="7069"/>
                  <a:pt x="9171" y="7230"/>
                  <a:pt x="9153" y="7489"/>
                </a:cubicBezTo>
                <a:cubicBezTo>
                  <a:pt x="9153" y="7742"/>
                  <a:pt x="9349" y="7938"/>
                  <a:pt x="9602" y="7938"/>
                </a:cubicBezTo>
                <a:cubicBezTo>
                  <a:pt x="9995" y="7938"/>
                  <a:pt x="10191" y="7489"/>
                  <a:pt x="9911" y="7208"/>
                </a:cubicBezTo>
                <a:cubicBezTo>
                  <a:pt x="9824" y="7112"/>
                  <a:pt x="9712" y="7069"/>
                  <a:pt x="9600" y="7069"/>
                </a:cubicBezTo>
                <a:close/>
                <a:moveTo>
                  <a:pt x="13869" y="6956"/>
                </a:moveTo>
                <a:cubicBezTo>
                  <a:pt x="13420" y="6956"/>
                  <a:pt x="13223" y="7517"/>
                  <a:pt x="13560" y="7798"/>
                </a:cubicBezTo>
                <a:cubicBezTo>
                  <a:pt x="13659" y="7896"/>
                  <a:pt x="13780" y="7941"/>
                  <a:pt x="13900" y="7941"/>
                </a:cubicBezTo>
                <a:cubicBezTo>
                  <a:pt x="14155" y="7941"/>
                  <a:pt x="14403" y="7739"/>
                  <a:pt x="14403" y="7433"/>
                </a:cubicBezTo>
                <a:cubicBezTo>
                  <a:pt x="14375" y="7152"/>
                  <a:pt x="14150" y="6956"/>
                  <a:pt x="13869" y="6956"/>
                </a:cubicBezTo>
                <a:close/>
                <a:moveTo>
                  <a:pt x="39866" y="7208"/>
                </a:moveTo>
                <a:lnTo>
                  <a:pt x="40147" y="7770"/>
                </a:lnTo>
                <a:lnTo>
                  <a:pt x="39614" y="8050"/>
                </a:lnTo>
                <a:lnTo>
                  <a:pt x="39305" y="7489"/>
                </a:lnTo>
                <a:lnTo>
                  <a:pt x="39866" y="7208"/>
                </a:lnTo>
                <a:close/>
                <a:moveTo>
                  <a:pt x="54325" y="5804"/>
                </a:moveTo>
                <a:cubicBezTo>
                  <a:pt x="54269" y="6113"/>
                  <a:pt x="54409" y="6450"/>
                  <a:pt x="54718" y="6591"/>
                </a:cubicBezTo>
                <a:cubicBezTo>
                  <a:pt x="54325" y="6619"/>
                  <a:pt x="54072" y="6731"/>
                  <a:pt x="53960" y="7040"/>
                </a:cubicBezTo>
                <a:cubicBezTo>
                  <a:pt x="53876" y="7321"/>
                  <a:pt x="53960" y="7629"/>
                  <a:pt x="54212" y="7798"/>
                </a:cubicBezTo>
                <a:lnTo>
                  <a:pt x="53567" y="8079"/>
                </a:lnTo>
                <a:lnTo>
                  <a:pt x="53258" y="7545"/>
                </a:lnTo>
                <a:cubicBezTo>
                  <a:pt x="53735" y="7405"/>
                  <a:pt x="53988" y="7152"/>
                  <a:pt x="53876" y="6759"/>
                </a:cubicBezTo>
                <a:cubicBezTo>
                  <a:pt x="53793" y="6566"/>
                  <a:pt x="53683" y="6400"/>
                  <a:pt x="53546" y="6261"/>
                </a:cubicBezTo>
                <a:lnTo>
                  <a:pt x="53546" y="6261"/>
                </a:lnTo>
                <a:cubicBezTo>
                  <a:pt x="53571" y="6263"/>
                  <a:pt x="53596" y="6264"/>
                  <a:pt x="53620" y="6264"/>
                </a:cubicBezTo>
                <a:cubicBezTo>
                  <a:pt x="53930" y="6264"/>
                  <a:pt x="54202" y="6099"/>
                  <a:pt x="54325" y="5804"/>
                </a:cubicBezTo>
                <a:close/>
                <a:moveTo>
                  <a:pt x="5363" y="7314"/>
                </a:moveTo>
                <a:cubicBezTo>
                  <a:pt x="5159" y="7314"/>
                  <a:pt x="4956" y="7419"/>
                  <a:pt x="5026" y="7629"/>
                </a:cubicBezTo>
                <a:cubicBezTo>
                  <a:pt x="5054" y="7770"/>
                  <a:pt x="5222" y="7882"/>
                  <a:pt x="5391" y="8107"/>
                </a:cubicBezTo>
                <a:cubicBezTo>
                  <a:pt x="5531" y="7910"/>
                  <a:pt x="5671" y="7770"/>
                  <a:pt x="5699" y="7629"/>
                </a:cubicBezTo>
                <a:cubicBezTo>
                  <a:pt x="5770" y="7419"/>
                  <a:pt x="5566" y="7314"/>
                  <a:pt x="5363" y="7314"/>
                </a:cubicBezTo>
                <a:close/>
                <a:moveTo>
                  <a:pt x="27850" y="6899"/>
                </a:moveTo>
                <a:cubicBezTo>
                  <a:pt x="27289" y="6899"/>
                  <a:pt x="27008" y="7573"/>
                  <a:pt x="27401" y="7966"/>
                </a:cubicBezTo>
                <a:cubicBezTo>
                  <a:pt x="27533" y="8080"/>
                  <a:pt x="27686" y="8131"/>
                  <a:pt x="27835" y="8131"/>
                </a:cubicBezTo>
                <a:cubicBezTo>
                  <a:pt x="28163" y="8131"/>
                  <a:pt x="28468" y="7884"/>
                  <a:pt x="28468" y="7517"/>
                </a:cubicBezTo>
                <a:cubicBezTo>
                  <a:pt x="28468" y="7152"/>
                  <a:pt x="28187" y="6899"/>
                  <a:pt x="27850" y="6899"/>
                </a:cubicBezTo>
                <a:close/>
                <a:moveTo>
                  <a:pt x="23611" y="7040"/>
                </a:moveTo>
                <a:cubicBezTo>
                  <a:pt x="23274" y="7040"/>
                  <a:pt x="23022" y="7321"/>
                  <a:pt x="23050" y="7629"/>
                </a:cubicBezTo>
                <a:cubicBezTo>
                  <a:pt x="23050" y="7990"/>
                  <a:pt x="23332" y="8222"/>
                  <a:pt x="23627" y="8222"/>
                </a:cubicBezTo>
                <a:cubicBezTo>
                  <a:pt x="23769" y="8222"/>
                  <a:pt x="23914" y="8169"/>
                  <a:pt x="24032" y="8050"/>
                </a:cubicBezTo>
                <a:cubicBezTo>
                  <a:pt x="24397" y="7657"/>
                  <a:pt x="24116" y="7040"/>
                  <a:pt x="23611" y="7040"/>
                </a:cubicBezTo>
                <a:close/>
                <a:moveTo>
                  <a:pt x="50085" y="5917"/>
                </a:moveTo>
                <a:cubicBezTo>
                  <a:pt x="50085" y="6338"/>
                  <a:pt x="50226" y="6591"/>
                  <a:pt x="50535" y="6703"/>
                </a:cubicBezTo>
                <a:cubicBezTo>
                  <a:pt x="50603" y="6722"/>
                  <a:pt x="50671" y="6731"/>
                  <a:pt x="50738" y="6731"/>
                </a:cubicBezTo>
                <a:cubicBezTo>
                  <a:pt x="50972" y="6731"/>
                  <a:pt x="51183" y="6619"/>
                  <a:pt x="51293" y="6422"/>
                </a:cubicBezTo>
                <a:lnTo>
                  <a:pt x="51602" y="7124"/>
                </a:lnTo>
                <a:lnTo>
                  <a:pt x="51040" y="7377"/>
                </a:lnTo>
                <a:cubicBezTo>
                  <a:pt x="51012" y="7040"/>
                  <a:pt x="50731" y="6787"/>
                  <a:pt x="50394" y="6759"/>
                </a:cubicBezTo>
                <a:cubicBezTo>
                  <a:pt x="50373" y="6757"/>
                  <a:pt x="50352" y="6755"/>
                  <a:pt x="50330" y="6755"/>
                </a:cubicBezTo>
                <a:cubicBezTo>
                  <a:pt x="50100" y="6755"/>
                  <a:pt x="49879" y="6893"/>
                  <a:pt x="49777" y="7124"/>
                </a:cubicBezTo>
                <a:cubicBezTo>
                  <a:pt x="49636" y="7405"/>
                  <a:pt x="49721" y="7770"/>
                  <a:pt x="50001" y="7966"/>
                </a:cubicBezTo>
                <a:lnTo>
                  <a:pt x="49327" y="8247"/>
                </a:lnTo>
                <a:cubicBezTo>
                  <a:pt x="49293" y="7871"/>
                  <a:pt x="48977" y="7651"/>
                  <a:pt x="48653" y="7651"/>
                </a:cubicBezTo>
                <a:cubicBezTo>
                  <a:pt x="48446" y="7651"/>
                  <a:pt x="48235" y="7741"/>
                  <a:pt x="48092" y="7938"/>
                </a:cubicBezTo>
                <a:cubicBezTo>
                  <a:pt x="47957" y="7499"/>
                  <a:pt x="47720" y="7273"/>
                  <a:pt x="47431" y="7273"/>
                </a:cubicBezTo>
                <a:cubicBezTo>
                  <a:pt x="47239" y="7273"/>
                  <a:pt x="47024" y="7372"/>
                  <a:pt x="46801" y="7573"/>
                </a:cubicBezTo>
                <a:cubicBezTo>
                  <a:pt x="46801" y="7321"/>
                  <a:pt x="46688" y="7096"/>
                  <a:pt x="46492" y="6899"/>
                </a:cubicBezTo>
                <a:lnTo>
                  <a:pt x="47110" y="6563"/>
                </a:lnTo>
                <a:cubicBezTo>
                  <a:pt x="47110" y="6843"/>
                  <a:pt x="47278" y="7096"/>
                  <a:pt x="47559" y="7180"/>
                </a:cubicBezTo>
                <a:cubicBezTo>
                  <a:pt x="47631" y="7206"/>
                  <a:pt x="47705" y="7219"/>
                  <a:pt x="47778" y="7219"/>
                </a:cubicBezTo>
                <a:cubicBezTo>
                  <a:pt x="48016" y="7219"/>
                  <a:pt x="48244" y="7086"/>
                  <a:pt x="48373" y="6871"/>
                </a:cubicBezTo>
                <a:lnTo>
                  <a:pt x="48373" y="6871"/>
                </a:lnTo>
                <a:cubicBezTo>
                  <a:pt x="48345" y="7208"/>
                  <a:pt x="48569" y="7489"/>
                  <a:pt x="48878" y="7573"/>
                </a:cubicBezTo>
                <a:cubicBezTo>
                  <a:pt x="48934" y="7590"/>
                  <a:pt x="48990" y="7598"/>
                  <a:pt x="49046" y="7598"/>
                </a:cubicBezTo>
                <a:cubicBezTo>
                  <a:pt x="49274" y="7598"/>
                  <a:pt x="49496" y="7467"/>
                  <a:pt x="49608" y="7264"/>
                </a:cubicBezTo>
                <a:cubicBezTo>
                  <a:pt x="49749" y="6984"/>
                  <a:pt x="49692" y="6647"/>
                  <a:pt x="49440" y="6450"/>
                </a:cubicBezTo>
                <a:cubicBezTo>
                  <a:pt x="49400" y="6430"/>
                  <a:pt x="49361" y="6397"/>
                  <a:pt x="49321" y="6369"/>
                </a:cubicBezTo>
                <a:lnTo>
                  <a:pt x="49321" y="6369"/>
                </a:lnTo>
                <a:cubicBezTo>
                  <a:pt x="49329" y="6369"/>
                  <a:pt x="49337" y="6369"/>
                  <a:pt x="49344" y="6369"/>
                </a:cubicBezTo>
                <a:cubicBezTo>
                  <a:pt x="49656" y="6369"/>
                  <a:pt x="49955" y="6203"/>
                  <a:pt x="50085" y="5917"/>
                </a:cubicBezTo>
                <a:close/>
                <a:moveTo>
                  <a:pt x="19400" y="7152"/>
                </a:moveTo>
                <a:cubicBezTo>
                  <a:pt x="19091" y="7152"/>
                  <a:pt x="18838" y="7377"/>
                  <a:pt x="18838" y="7685"/>
                </a:cubicBezTo>
                <a:cubicBezTo>
                  <a:pt x="18819" y="8032"/>
                  <a:pt x="19091" y="8260"/>
                  <a:pt x="19381" y="8260"/>
                </a:cubicBezTo>
                <a:cubicBezTo>
                  <a:pt x="19514" y="8260"/>
                  <a:pt x="19650" y="8212"/>
                  <a:pt x="19765" y="8107"/>
                </a:cubicBezTo>
                <a:cubicBezTo>
                  <a:pt x="20130" y="7770"/>
                  <a:pt x="19905" y="7152"/>
                  <a:pt x="19400" y="7152"/>
                </a:cubicBezTo>
                <a:close/>
                <a:moveTo>
                  <a:pt x="15208" y="7318"/>
                </a:moveTo>
                <a:cubicBezTo>
                  <a:pt x="15192" y="7318"/>
                  <a:pt x="15177" y="7319"/>
                  <a:pt x="15161" y="7321"/>
                </a:cubicBezTo>
                <a:cubicBezTo>
                  <a:pt x="14711" y="7321"/>
                  <a:pt x="14515" y="7854"/>
                  <a:pt x="14824" y="8163"/>
                </a:cubicBezTo>
                <a:cubicBezTo>
                  <a:pt x="14931" y="8271"/>
                  <a:pt x="15059" y="8318"/>
                  <a:pt x="15183" y="8318"/>
                </a:cubicBezTo>
                <a:cubicBezTo>
                  <a:pt x="15447" y="8318"/>
                  <a:pt x="15694" y="8103"/>
                  <a:pt x="15694" y="7798"/>
                </a:cubicBezTo>
                <a:cubicBezTo>
                  <a:pt x="15668" y="7533"/>
                  <a:pt x="15466" y="7318"/>
                  <a:pt x="15208" y="7318"/>
                </a:cubicBezTo>
                <a:close/>
                <a:moveTo>
                  <a:pt x="10969" y="7514"/>
                </a:moveTo>
                <a:cubicBezTo>
                  <a:pt x="10953" y="7514"/>
                  <a:pt x="10938" y="7515"/>
                  <a:pt x="10921" y="7517"/>
                </a:cubicBezTo>
                <a:cubicBezTo>
                  <a:pt x="10332" y="7517"/>
                  <a:pt x="10332" y="8387"/>
                  <a:pt x="10921" y="8387"/>
                </a:cubicBezTo>
                <a:cubicBezTo>
                  <a:pt x="10936" y="8389"/>
                  <a:pt x="10950" y="8390"/>
                  <a:pt x="10964" y="8390"/>
                </a:cubicBezTo>
                <a:cubicBezTo>
                  <a:pt x="11196" y="8390"/>
                  <a:pt x="11371" y="8176"/>
                  <a:pt x="11371" y="7938"/>
                </a:cubicBezTo>
                <a:cubicBezTo>
                  <a:pt x="11371" y="7702"/>
                  <a:pt x="11198" y="7514"/>
                  <a:pt x="10969" y="7514"/>
                </a:cubicBezTo>
                <a:close/>
                <a:moveTo>
                  <a:pt x="6634" y="7675"/>
                </a:moveTo>
                <a:cubicBezTo>
                  <a:pt x="6472" y="7675"/>
                  <a:pt x="6342" y="7827"/>
                  <a:pt x="6317" y="8022"/>
                </a:cubicBezTo>
                <a:cubicBezTo>
                  <a:pt x="6292" y="8198"/>
                  <a:pt x="6446" y="8396"/>
                  <a:pt x="6620" y="8396"/>
                </a:cubicBezTo>
                <a:cubicBezTo>
                  <a:pt x="6640" y="8396"/>
                  <a:pt x="6661" y="8393"/>
                  <a:pt x="6682" y="8387"/>
                </a:cubicBezTo>
                <a:cubicBezTo>
                  <a:pt x="6822" y="8331"/>
                  <a:pt x="6963" y="8247"/>
                  <a:pt x="7103" y="8135"/>
                </a:cubicBezTo>
                <a:lnTo>
                  <a:pt x="7103" y="7994"/>
                </a:lnTo>
                <a:cubicBezTo>
                  <a:pt x="6991" y="7882"/>
                  <a:pt x="6851" y="7714"/>
                  <a:pt x="6710" y="7685"/>
                </a:cubicBezTo>
                <a:cubicBezTo>
                  <a:pt x="6684" y="7678"/>
                  <a:pt x="6659" y="7675"/>
                  <a:pt x="6634" y="7675"/>
                </a:cubicBezTo>
                <a:close/>
                <a:moveTo>
                  <a:pt x="41130" y="7573"/>
                </a:moveTo>
                <a:lnTo>
                  <a:pt x="41382" y="8135"/>
                </a:lnTo>
                <a:lnTo>
                  <a:pt x="40877" y="8415"/>
                </a:lnTo>
                <a:lnTo>
                  <a:pt x="40568" y="7882"/>
                </a:lnTo>
                <a:lnTo>
                  <a:pt x="41130" y="7573"/>
                </a:lnTo>
                <a:close/>
                <a:moveTo>
                  <a:pt x="36890" y="7714"/>
                </a:moveTo>
                <a:lnTo>
                  <a:pt x="37171" y="8275"/>
                </a:lnTo>
                <a:lnTo>
                  <a:pt x="36638" y="8556"/>
                </a:lnTo>
                <a:lnTo>
                  <a:pt x="36329" y="7994"/>
                </a:lnTo>
                <a:lnTo>
                  <a:pt x="36890" y="7714"/>
                </a:lnTo>
                <a:close/>
                <a:moveTo>
                  <a:pt x="24917" y="7431"/>
                </a:moveTo>
                <a:cubicBezTo>
                  <a:pt x="24903" y="7431"/>
                  <a:pt x="24889" y="7432"/>
                  <a:pt x="24874" y="7433"/>
                </a:cubicBezTo>
                <a:lnTo>
                  <a:pt x="24846" y="7433"/>
                </a:lnTo>
                <a:cubicBezTo>
                  <a:pt x="24313" y="7433"/>
                  <a:pt x="24088" y="8079"/>
                  <a:pt x="24453" y="8444"/>
                </a:cubicBezTo>
                <a:cubicBezTo>
                  <a:pt x="24576" y="8557"/>
                  <a:pt x="24721" y="8608"/>
                  <a:pt x="24862" y="8608"/>
                </a:cubicBezTo>
                <a:cubicBezTo>
                  <a:pt x="25172" y="8608"/>
                  <a:pt x="25464" y="8361"/>
                  <a:pt x="25464" y="7994"/>
                </a:cubicBezTo>
                <a:cubicBezTo>
                  <a:pt x="25464" y="7700"/>
                  <a:pt x="25209" y="7431"/>
                  <a:pt x="24917" y="7431"/>
                </a:cubicBezTo>
                <a:close/>
                <a:moveTo>
                  <a:pt x="20635" y="7517"/>
                </a:moveTo>
                <a:cubicBezTo>
                  <a:pt x="20130" y="7545"/>
                  <a:pt x="19905" y="8135"/>
                  <a:pt x="20270" y="8472"/>
                </a:cubicBezTo>
                <a:cubicBezTo>
                  <a:pt x="20386" y="8578"/>
                  <a:pt x="20524" y="8626"/>
                  <a:pt x="20659" y="8626"/>
                </a:cubicBezTo>
                <a:cubicBezTo>
                  <a:pt x="20950" y="8626"/>
                  <a:pt x="21225" y="8405"/>
                  <a:pt x="21225" y="8079"/>
                </a:cubicBezTo>
                <a:cubicBezTo>
                  <a:pt x="21225" y="7742"/>
                  <a:pt x="20944" y="7517"/>
                  <a:pt x="20635" y="7517"/>
                </a:cubicBezTo>
                <a:close/>
                <a:moveTo>
                  <a:pt x="16424" y="7685"/>
                </a:moveTo>
                <a:cubicBezTo>
                  <a:pt x="16143" y="7685"/>
                  <a:pt x="15891" y="7910"/>
                  <a:pt x="15891" y="8191"/>
                </a:cubicBezTo>
                <a:cubicBezTo>
                  <a:pt x="15891" y="8517"/>
                  <a:pt x="16154" y="8726"/>
                  <a:pt x="16427" y="8726"/>
                </a:cubicBezTo>
                <a:cubicBezTo>
                  <a:pt x="16554" y="8726"/>
                  <a:pt x="16683" y="8681"/>
                  <a:pt x="16789" y="8584"/>
                </a:cubicBezTo>
                <a:cubicBezTo>
                  <a:pt x="17098" y="8247"/>
                  <a:pt x="16873" y="7685"/>
                  <a:pt x="16424" y="7685"/>
                </a:cubicBezTo>
                <a:close/>
                <a:moveTo>
                  <a:pt x="7895" y="8020"/>
                </a:moveTo>
                <a:cubicBezTo>
                  <a:pt x="7427" y="8020"/>
                  <a:pt x="7402" y="8755"/>
                  <a:pt x="7867" y="8755"/>
                </a:cubicBezTo>
                <a:cubicBezTo>
                  <a:pt x="7884" y="8755"/>
                  <a:pt x="7900" y="8754"/>
                  <a:pt x="7917" y="8752"/>
                </a:cubicBezTo>
                <a:cubicBezTo>
                  <a:pt x="8170" y="8752"/>
                  <a:pt x="8282" y="8640"/>
                  <a:pt x="8310" y="8415"/>
                </a:cubicBezTo>
                <a:cubicBezTo>
                  <a:pt x="8338" y="8191"/>
                  <a:pt x="8170" y="8022"/>
                  <a:pt x="7974" y="8022"/>
                </a:cubicBezTo>
                <a:lnTo>
                  <a:pt x="7945" y="8022"/>
                </a:lnTo>
                <a:cubicBezTo>
                  <a:pt x="7928" y="8021"/>
                  <a:pt x="7912" y="8020"/>
                  <a:pt x="7895" y="8020"/>
                </a:cubicBezTo>
                <a:close/>
                <a:moveTo>
                  <a:pt x="12228" y="7880"/>
                </a:moveTo>
                <a:cubicBezTo>
                  <a:pt x="12213" y="7880"/>
                  <a:pt x="12199" y="7880"/>
                  <a:pt x="12185" y="7882"/>
                </a:cubicBezTo>
                <a:cubicBezTo>
                  <a:pt x="11792" y="7882"/>
                  <a:pt x="11567" y="8359"/>
                  <a:pt x="11876" y="8640"/>
                </a:cubicBezTo>
                <a:cubicBezTo>
                  <a:pt x="11967" y="8741"/>
                  <a:pt x="12080" y="8785"/>
                  <a:pt x="12190" y="8785"/>
                </a:cubicBezTo>
                <a:cubicBezTo>
                  <a:pt x="12417" y="8785"/>
                  <a:pt x="12634" y="8596"/>
                  <a:pt x="12634" y="8331"/>
                </a:cubicBezTo>
                <a:cubicBezTo>
                  <a:pt x="12660" y="8093"/>
                  <a:pt x="12462" y="7880"/>
                  <a:pt x="12228" y="7880"/>
                </a:cubicBezTo>
                <a:close/>
                <a:moveTo>
                  <a:pt x="37761" y="4934"/>
                </a:moveTo>
                <a:cubicBezTo>
                  <a:pt x="37677" y="5243"/>
                  <a:pt x="37845" y="5552"/>
                  <a:pt x="38126" y="5720"/>
                </a:cubicBezTo>
                <a:cubicBezTo>
                  <a:pt x="37957" y="5748"/>
                  <a:pt x="37789" y="5804"/>
                  <a:pt x="37648" y="5889"/>
                </a:cubicBezTo>
                <a:cubicBezTo>
                  <a:pt x="37536" y="5973"/>
                  <a:pt x="37424" y="6113"/>
                  <a:pt x="37396" y="6282"/>
                </a:cubicBezTo>
                <a:cubicBezTo>
                  <a:pt x="37312" y="6563"/>
                  <a:pt x="37452" y="6843"/>
                  <a:pt x="37705" y="6956"/>
                </a:cubicBezTo>
                <a:cubicBezTo>
                  <a:pt x="37802" y="7004"/>
                  <a:pt x="37900" y="7030"/>
                  <a:pt x="37999" y="7030"/>
                </a:cubicBezTo>
                <a:cubicBezTo>
                  <a:pt x="38184" y="7030"/>
                  <a:pt x="38374" y="6942"/>
                  <a:pt x="38575" y="6759"/>
                </a:cubicBezTo>
                <a:lnTo>
                  <a:pt x="38884" y="7461"/>
                </a:lnTo>
                <a:cubicBezTo>
                  <a:pt x="38603" y="7461"/>
                  <a:pt x="38350" y="7657"/>
                  <a:pt x="38294" y="7910"/>
                </a:cubicBezTo>
                <a:cubicBezTo>
                  <a:pt x="38182" y="8191"/>
                  <a:pt x="38294" y="8500"/>
                  <a:pt x="38519" y="8668"/>
                </a:cubicBezTo>
                <a:lnTo>
                  <a:pt x="37873" y="8949"/>
                </a:lnTo>
                <a:lnTo>
                  <a:pt x="37592" y="8415"/>
                </a:lnTo>
                <a:cubicBezTo>
                  <a:pt x="37929" y="8387"/>
                  <a:pt x="38210" y="8107"/>
                  <a:pt x="38210" y="7770"/>
                </a:cubicBezTo>
                <a:cubicBezTo>
                  <a:pt x="38238" y="7489"/>
                  <a:pt x="38098" y="7264"/>
                  <a:pt x="37845" y="7152"/>
                </a:cubicBezTo>
                <a:cubicBezTo>
                  <a:pt x="37756" y="7112"/>
                  <a:pt x="37661" y="7092"/>
                  <a:pt x="37566" y="7092"/>
                </a:cubicBezTo>
                <a:cubicBezTo>
                  <a:pt x="37329" y="7092"/>
                  <a:pt x="37095" y="7213"/>
                  <a:pt x="36975" y="7433"/>
                </a:cubicBezTo>
                <a:cubicBezTo>
                  <a:pt x="37003" y="7124"/>
                  <a:pt x="36806" y="6815"/>
                  <a:pt x="36497" y="6731"/>
                </a:cubicBezTo>
                <a:cubicBezTo>
                  <a:pt x="36435" y="6712"/>
                  <a:pt x="36372" y="6703"/>
                  <a:pt x="36309" y="6703"/>
                </a:cubicBezTo>
                <a:cubicBezTo>
                  <a:pt x="36087" y="6703"/>
                  <a:pt x="35871" y="6815"/>
                  <a:pt x="35739" y="7012"/>
                </a:cubicBezTo>
                <a:lnTo>
                  <a:pt x="35431" y="6310"/>
                </a:lnTo>
                <a:lnTo>
                  <a:pt x="36048" y="5973"/>
                </a:lnTo>
                <a:cubicBezTo>
                  <a:pt x="36048" y="6282"/>
                  <a:pt x="36273" y="6563"/>
                  <a:pt x="36582" y="6647"/>
                </a:cubicBezTo>
                <a:cubicBezTo>
                  <a:pt x="36623" y="6655"/>
                  <a:pt x="36664" y="6659"/>
                  <a:pt x="36704" y="6659"/>
                </a:cubicBezTo>
                <a:cubicBezTo>
                  <a:pt x="36941" y="6659"/>
                  <a:pt x="37159" y="6522"/>
                  <a:pt x="37255" y="6282"/>
                </a:cubicBezTo>
                <a:cubicBezTo>
                  <a:pt x="37396" y="6029"/>
                  <a:pt x="37340" y="5720"/>
                  <a:pt x="37115" y="5524"/>
                </a:cubicBezTo>
                <a:lnTo>
                  <a:pt x="36947" y="5383"/>
                </a:lnTo>
                <a:lnTo>
                  <a:pt x="36947" y="5383"/>
                </a:lnTo>
                <a:cubicBezTo>
                  <a:pt x="36989" y="5390"/>
                  <a:pt x="37032" y="5394"/>
                  <a:pt x="37075" y="5394"/>
                </a:cubicBezTo>
                <a:cubicBezTo>
                  <a:pt x="37366" y="5394"/>
                  <a:pt x="37638" y="5228"/>
                  <a:pt x="37761" y="4934"/>
                </a:cubicBezTo>
                <a:close/>
                <a:moveTo>
                  <a:pt x="52163" y="8191"/>
                </a:moveTo>
                <a:lnTo>
                  <a:pt x="52416" y="8696"/>
                </a:lnTo>
                <a:lnTo>
                  <a:pt x="51910" y="8977"/>
                </a:lnTo>
                <a:lnTo>
                  <a:pt x="51630" y="8472"/>
                </a:lnTo>
                <a:lnTo>
                  <a:pt x="52163" y="8191"/>
                </a:lnTo>
                <a:close/>
                <a:moveTo>
                  <a:pt x="26222" y="7798"/>
                </a:moveTo>
                <a:cubicBezTo>
                  <a:pt x="25661" y="7798"/>
                  <a:pt x="25408" y="8444"/>
                  <a:pt x="25773" y="8837"/>
                </a:cubicBezTo>
                <a:cubicBezTo>
                  <a:pt x="25896" y="8951"/>
                  <a:pt x="26043" y="9002"/>
                  <a:pt x="26188" y="9002"/>
                </a:cubicBezTo>
                <a:cubicBezTo>
                  <a:pt x="26506" y="9002"/>
                  <a:pt x="26812" y="8754"/>
                  <a:pt x="26812" y="8387"/>
                </a:cubicBezTo>
                <a:cubicBezTo>
                  <a:pt x="26812" y="8050"/>
                  <a:pt x="26531" y="7798"/>
                  <a:pt x="26222" y="7798"/>
                </a:cubicBezTo>
                <a:close/>
                <a:moveTo>
                  <a:pt x="47952" y="8275"/>
                </a:moveTo>
                <a:lnTo>
                  <a:pt x="48204" y="8808"/>
                </a:lnTo>
                <a:lnTo>
                  <a:pt x="47699" y="9089"/>
                </a:lnTo>
                <a:lnTo>
                  <a:pt x="47390" y="8556"/>
                </a:lnTo>
                <a:lnTo>
                  <a:pt x="47952" y="8275"/>
                </a:lnTo>
                <a:close/>
                <a:moveTo>
                  <a:pt x="21870" y="7938"/>
                </a:moveTo>
                <a:cubicBezTo>
                  <a:pt x="21365" y="7966"/>
                  <a:pt x="21141" y="8584"/>
                  <a:pt x="21506" y="8949"/>
                </a:cubicBezTo>
                <a:cubicBezTo>
                  <a:pt x="21616" y="9050"/>
                  <a:pt x="21749" y="9096"/>
                  <a:pt x="21880" y="9096"/>
                </a:cubicBezTo>
                <a:cubicBezTo>
                  <a:pt x="22184" y="9096"/>
                  <a:pt x="22480" y="8853"/>
                  <a:pt x="22460" y="8500"/>
                </a:cubicBezTo>
                <a:cubicBezTo>
                  <a:pt x="22460" y="8191"/>
                  <a:pt x="22207" y="7938"/>
                  <a:pt x="21899" y="7938"/>
                </a:cubicBezTo>
                <a:close/>
                <a:moveTo>
                  <a:pt x="17685" y="8065"/>
                </a:moveTo>
                <a:cubicBezTo>
                  <a:pt x="17558" y="8065"/>
                  <a:pt x="17429" y="8112"/>
                  <a:pt x="17322" y="8219"/>
                </a:cubicBezTo>
                <a:cubicBezTo>
                  <a:pt x="16985" y="8528"/>
                  <a:pt x="17210" y="9117"/>
                  <a:pt x="17687" y="9117"/>
                </a:cubicBezTo>
                <a:cubicBezTo>
                  <a:pt x="17968" y="9117"/>
                  <a:pt x="18193" y="8893"/>
                  <a:pt x="18221" y="8612"/>
                </a:cubicBezTo>
                <a:cubicBezTo>
                  <a:pt x="18221" y="8286"/>
                  <a:pt x="17959" y="8065"/>
                  <a:pt x="17685" y="8065"/>
                </a:cubicBezTo>
                <a:close/>
                <a:moveTo>
                  <a:pt x="13468" y="8244"/>
                </a:moveTo>
                <a:cubicBezTo>
                  <a:pt x="13452" y="8244"/>
                  <a:pt x="13436" y="8245"/>
                  <a:pt x="13420" y="8247"/>
                </a:cubicBezTo>
                <a:cubicBezTo>
                  <a:pt x="12999" y="8247"/>
                  <a:pt x="12802" y="8780"/>
                  <a:pt x="13139" y="9061"/>
                </a:cubicBezTo>
                <a:cubicBezTo>
                  <a:pt x="13234" y="9147"/>
                  <a:pt x="13347" y="9186"/>
                  <a:pt x="13458" y="9186"/>
                </a:cubicBezTo>
                <a:cubicBezTo>
                  <a:pt x="13708" y="9186"/>
                  <a:pt x="13945" y="8988"/>
                  <a:pt x="13925" y="8696"/>
                </a:cubicBezTo>
                <a:cubicBezTo>
                  <a:pt x="13899" y="8433"/>
                  <a:pt x="13701" y="8244"/>
                  <a:pt x="13468" y="8244"/>
                </a:cubicBezTo>
                <a:close/>
                <a:moveTo>
                  <a:pt x="9223" y="8436"/>
                </a:moveTo>
                <a:cubicBezTo>
                  <a:pt x="9033" y="8436"/>
                  <a:pt x="8844" y="8570"/>
                  <a:pt x="8844" y="8837"/>
                </a:cubicBezTo>
                <a:cubicBezTo>
                  <a:pt x="8844" y="9089"/>
                  <a:pt x="8984" y="9202"/>
                  <a:pt x="9209" y="9230"/>
                </a:cubicBezTo>
                <a:cubicBezTo>
                  <a:pt x="9433" y="9230"/>
                  <a:pt x="9630" y="9061"/>
                  <a:pt x="9602" y="8837"/>
                </a:cubicBezTo>
                <a:cubicBezTo>
                  <a:pt x="9602" y="8570"/>
                  <a:pt x="9412" y="8436"/>
                  <a:pt x="9223" y="8436"/>
                </a:cubicBezTo>
                <a:close/>
                <a:moveTo>
                  <a:pt x="32838" y="4248"/>
                </a:moveTo>
                <a:cubicBezTo>
                  <a:pt x="32600" y="4248"/>
                  <a:pt x="32378" y="4386"/>
                  <a:pt x="32258" y="4625"/>
                </a:cubicBezTo>
                <a:cubicBezTo>
                  <a:pt x="32146" y="4878"/>
                  <a:pt x="32230" y="5215"/>
                  <a:pt x="32483" y="5383"/>
                </a:cubicBezTo>
                <a:lnTo>
                  <a:pt x="32642" y="5516"/>
                </a:lnTo>
                <a:lnTo>
                  <a:pt x="32642" y="5516"/>
                </a:lnTo>
                <a:cubicBezTo>
                  <a:pt x="32592" y="5507"/>
                  <a:pt x="32543" y="5502"/>
                  <a:pt x="32495" y="5502"/>
                </a:cubicBezTo>
                <a:cubicBezTo>
                  <a:pt x="32204" y="5502"/>
                  <a:pt x="31953" y="5666"/>
                  <a:pt x="31837" y="5945"/>
                </a:cubicBezTo>
                <a:cubicBezTo>
                  <a:pt x="31760" y="6254"/>
                  <a:pt x="31919" y="6564"/>
                  <a:pt x="32185" y="6743"/>
                </a:cubicBezTo>
                <a:lnTo>
                  <a:pt x="32185" y="6743"/>
                </a:lnTo>
                <a:cubicBezTo>
                  <a:pt x="32162" y="6741"/>
                  <a:pt x="32140" y="6740"/>
                  <a:pt x="32118" y="6740"/>
                </a:cubicBezTo>
                <a:cubicBezTo>
                  <a:pt x="31821" y="6740"/>
                  <a:pt x="31562" y="6924"/>
                  <a:pt x="31444" y="7208"/>
                </a:cubicBezTo>
                <a:cubicBezTo>
                  <a:pt x="31388" y="7545"/>
                  <a:pt x="31556" y="7882"/>
                  <a:pt x="31893" y="8022"/>
                </a:cubicBezTo>
                <a:cubicBezTo>
                  <a:pt x="31847" y="8015"/>
                  <a:pt x="31801" y="8012"/>
                  <a:pt x="31756" y="8012"/>
                </a:cubicBezTo>
                <a:cubicBezTo>
                  <a:pt x="31474" y="8012"/>
                  <a:pt x="31223" y="8149"/>
                  <a:pt x="31088" y="8395"/>
                </a:cubicBezTo>
                <a:lnTo>
                  <a:pt x="31088" y="8395"/>
                </a:lnTo>
                <a:cubicBezTo>
                  <a:pt x="31109" y="8081"/>
                  <a:pt x="30941" y="7759"/>
                  <a:pt x="30630" y="7629"/>
                </a:cubicBezTo>
                <a:lnTo>
                  <a:pt x="30630" y="7629"/>
                </a:lnTo>
                <a:cubicBezTo>
                  <a:pt x="30668" y="7636"/>
                  <a:pt x="30707" y="7639"/>
                  <a:pt x="30745" y="7639"/>
                </a:cubicBezTo>
                <a:cubicBezTo>
                  <a:pt x="31041" y="7639"/>
                  <a:pt x="31320" y="7454"/>
                  <a:pt x="31444" y="7180"/>
                </a:cubicBezTo>
                <a:cubicBezTo>
                  <a:pt x="31499" y="6847"/>
                  <a:pt x="31336" y="6514"/>
                  <a:pt x="31034" y="6371"/>
                </a:cubicBezTo>
                <a:lnTo>
                  <a:pt x="31034" y="6371"/>
                </a:lnTo>
                <a:cubicBezTo>
                  <a:pt x="31062" y="6374"/>
                  <a:pt x="31090" y="6376"/>
                  <a:pt x="31118" y="6376"/>
                </a:cubicBezTo>
                <a:cubicBezTo>
                  <a:pt x="31429" y="6376"/>
                  <a:pt x="31688" y="6190"/>
                  <a:pt x="31837" y="5917"/>
                </a:cubicBezTo>
                <a:lnTo>
                  <a:pt x="31837" y="5664"/>
                </a:lnTo>
                <a:cubicBezTo>
                  <a:pt x="31809" y="5383"/>
                  <a:pt x="31584" y="5159"/>
                  <a:pt x="31304" y="5103"/>
                </a:cubicBezTo>
                <a:cubicBezTo>
                  <a:pt x="31283" y="5101"/>
                  <a:pt x="31263" y="5100"/>
                  <a:pt x="31242" y="5100"/>
                </a:cubicBezTo>
                <a:cubicBezTo>
                  <a:pt x="30983" y="5100"/>
                  <a:pt x="30734" y="5261"/>
                  <a:pt x="30630" y="5496"/>
                </a:cubicBezTo>
                <a:cubicBezTo>
                  <a:pt x="30517" y="5776"/>
                  <a:pt x="30602" y="6085"/>
                  <a:pt x="30854" y="6254"/>
                </a:cubicBezTo>
                <a:lnTo>
                  <a:pt x="31023" y="6366"/>
                </a:lnTo>
                <a:cubicBezTo>
                  <a:pt x="30964" y="6351"/>
                  <a:pt x="30907" y="6344"/>
                  <a:pt x="30851" y="6344"/>
                </a:cubicBezTo>
                <a:cubicBezTo>
                  <a:pt x="30584" y="6344"/>
                  <a:pt x="30353" y="6504"/>
                  <a:pt x="30237" y="6759"/>
                </a:cubicBezTo>
                <a:cubicBezTo>
                  <a:pt x="30124" y="6984"/>
                  <a:pt x="30181" y="7236"/>
                  <a:pt x="30377" y="7405"/>
                </a:cubicBezTo>
                <a:cubicBezTo>
                  <a:pt x="30433" y="7489"/>
                  <a:pt x="30546" y="7545"/>
                  <a:pt x="30630" y="7629"/>
                </a:cubicBezTo>
                <a:lnTo>
                  <a:pt x="30433" y="7629"/>
                </a:lnTo>
                <a:cubicBezTo>
                  <a:pt x="29731" y="7629"/>
                  <a:pt x="29535" y="8584"/>
                  <a:pt x="30181" y="8837"/>
                </a:cubicBezTo>
                <a:cubicBezTo>
                  <a:pt x="30262" y="8869"/>
                  <a:pt x="30349" y="8885"/>
                  <a:pt x="30435" y="8885"/>
                </a:cubicBezTo>
                <a:cubicBezTo>
                  <a:pt x="30644" y="8885"/>
                  <a:pt x="30847" y="8791"/>
                  <a:pt x="30967" y="8612"/>
                </a:cubicBezTo>
                <a:lnTo>
                  <a:pt x="31047" y="8492"/>
                </a:lnTo>
                <a:lnTo>
                  <a:pt x="31047" y="8492"/>
                </a:lnTo>
                <a:cubicBezTo>
                  <a:pt x="30999" y="8739"/>
                  <a:pt x="31085" y="9010"/>
                  <a:pt x="31304" y="9173"/>
                </a:cubicBezTo>
                <a:cubicBezTo>
                  <a:pt x="31421" y="9272"/>
                  <a:pt x="31546" y="9318"/>
                  <a:pt x="31670" y="9318"/>
                </a:cubicBezTo>
                <a:cubicBezTo>
                  <a:pt x="31902" y="9318"/>
                  <a:pt x="32132" y="9157"/>
                  <a:pt x="32314" y="8865"/>
                </a:cubicBezTo>
                <a:lnTo>
                  <a:pt x="32342" y="8865"/>
                </a:lnTo>
                <a:cubicBezTo>
                  <a:pt x="32398" y="8500"/>
                  <a:pt x="32230" y="8163"/>
                  <a:pt x="31893" y="8022"/>
                </a:cubicBezTo>
                <a:lnTo>
                  <a:pt x="31893" y="8022"/>
                </a:lnTo>
                <a:cubicBezTo>
                  <a:pt x="31937" y="8030"/>
                  <a:pt x="31980" y="8033"/>
                  <a:pt x="32022" y="8033"/>
                </a:cubicBezTo>
                <a:cubicBezTo>
                  <a:pt x="32307" y="8033"/>
                  <a:pt x="32561" y="7874"/>
                  <a:pt x="32707" y="7629"/>
                </a:cubicBezTo>
                <a:lnTo>
                  <a:pt x="32707" y="7798"/>
                </a:lnTo>
                <a:cubicBezTo>
                  <a:pt x="32707" y="8107"/>
                  <a:pt x="32932" y="8359"/>
                  <a:pt x="33241" y="8415"/>
                </a:cubicBezTo>
                <a:cubicBezTo>
                  <a:pt x="33264" y="8418"/>
                  <a:pt x="33288" y="8419"/>
                  <a:pt x="33312" y="8419"/>
                </a:cubicBezTo>
                <a:cubicBezTo>
                  <a:pt x="33568" y="8419"/>
                  <a:pt x="33812" y="8282"/>
                  <a:pt x="33915" y="8050"/>
                </a:cubicBezTo>
                <a:cubicBezTo>
                  <a:pt x="34055" y="7770"/>
                  <a:pt x="33971" y="7433"/>
                  <a:pt x="33718" y="7264"/>
                </a:cubicBezTo>
                <a:lnTo>
                  <a:pt x="33578" y="7152"/>
                </a:lnTo>
                <a:cubicBezTo>
                  <a:pt x="33515" y="7138"/>
                  <a:pt x="33452" y="7131"/>
                  <a:pt x="33391" y="7131"/>
                </a:cubicBezTo>
                <a:cubicBezTo>
                  <a:pt x="33094" y="7131"/>
                  <a:pt x="32824" y="7294"/>
                  <a:pt x="32707" y="7573"/>
                </a:cubicBezTo>
                <a:cubicBezTo>
                  <a:pt x="32734" y="7230"/>
                  <a:pt x="32586" y="6936"/>
                  <a:pt x="32312" y="6786"/>
                </a:cubicBezTo>
                <a:lnTo>
                  <a:pt x="32312" y="6786"/>
                </a:lnTo>
                <a:cubicBezTo>
                  <a:pt x="32428" y="6780"/>
                  <a:pt x="32529" y="6759"/>
                  <a:pt x="32651" y="6759"/>
                </a:cubicBezTo>
                <a:cubicBezTo>
                  <a:pt x="32876" y="6675"/>
                  <a:pt x="33072" y="6478"/>
                  <a:pt x="33072" y="6226"/>
                </a:cubicBezTo>
                <a:cubicBezTo>
                  <a:pt x="33100" y="5917"/>
                  <a:pt x="32932" y="5636"/>
                  <a:pt x="32651" y="5524"/>
                </a:cubicBezTo>
                <a:lnTo>
                  <a:pt x="32679" y="5524"/>
                </a:lnTo>
                <a:cubicBezTo>
                  <a:pt x="32679" y="5524"/>
                  <a:pt x="32679" y="5524"/>
                  <a:pt x="32679" y="5524"/>
                </a:cubicBezTo>
                <a:lnTo>
                  <a:pt x="32679" y="5524"/>
                </a:lnTo>
                <a:cubicBezTo>
                  <a:pt x="32778" y="5524"/>
                  <a:pt x="32855" y="5521"/>
                  <a:pt x="32932" y="5496"/>
                </a:cubicBezTo>
                <a:cubicBezTo>
                  <a:pt x="33634" y="5383"/>
                  <a:pt x="33662" y="4401"/>
                  <a:pt x="32960" y="4260"/>
                </a:cubicBezTo>
                <a:cubicBezTo>
                  <a:pt x="32919" y="4252"/>
                  <a:pt x="32878" y="4248"/>
                  <a:pt x="32838" y="4248"/>
                </a:cubicBezTo>
                <a:close/>
                <a:moveTo>
                  <a:pt x="27471" y="8148"/>
                </a:moveTo>
                <a:cubicBezTo>
                  <a:pt x="27318" y="8148"/>
                  <a:pt x="27163" y="8205"/>
                  <a:pt x="27036" y="8331"/>
                </a:cubicBezTo>
                <a:cubicBezTo>
                  <a:pt x="26643" y="8696"/>
                  <a:pt x="26924" y="9370"/>
                  <a:pt x="27457" y="9398"/>
                </a:cubicBezTo>
                <a:cubicBezTo>
                  <a:pt x="27794" y="9370"/>
                  <a:pt x="28075" y="9117"/>
                  <a:pt x="28103" y="8780"/>
                </a:cubicBezTo>
                <a:cubicBezTo>
                  <a:pt x="28103" y="8400"/>
                  <a:pt x="27793" y="8148"/>
                  <a:pt x="27471" y="8148"/>
                </a:cubicBezTo>
                <a:close/>
                <a:moveTo>
                  <a:pt x="49187" y="8696"/>
                </a:moveTo>
                <a:lnTo>
                  <a:pt x="49468" y="9202"/>
                </a:lnTo>
                <a:lnTo>
                  <a:pt x="48963" y="9482"/>
                </a:lnTo>
                <a:lnTo>
                  <a:pt x="48682" y="8949"/>
                </a:lnTo>
                <a:lnTo>
                  <a:pt x="49187" y="8696"/>
                </a:lnTo>
                <a:close/>
                <a:moveTo>
                  <a:pt x="23214" y="8330"/>
                </a:moveTo>
                <a:cubicBezTo>
                  <a:pt x="22729" y="8330"/>
                  <a:pt x="22468" y="8957"/>
                  <a:pt x="22825" y="9314"/>
                </a:cubicBezTo>
                <a:cubicBezTo>
                  <a:pt x="22945" y="9443"/>
                  <a:pt x="23091" y="9499"/>
                  <a:pt x="23234" y="9499"/>
                </a:cubicBezTo>
                <a:cubicBezTo>
                  <a:pt x="23528" y="9499"/>
                  <a:pt x="23808" y="9261"/>
                  <a:pt x="23808" y="8921"/>
                </a:cubicBezTo>
                <a:cubicBezTo>
                  <a:pt x="23836" y="8584"/>
                  <a:pt x="23583" y="8331"/>
                  <a:pt x="23246" y="8331"/>
                </a:cubicBezTo>
                <a:cubicBezTo>
                  <a:pt x="23235" y="8331"/>
                  <a:pt x="23225" y="8330"/>
                  <a:pt x="23214" y="8330"/>
                </a:cubicBezTo>
                <a:close/>
                <a:moveTo>
                  <a:pt x="14844" y="8579"/>
                </a:moveTo>
                <a:cubicBezTo>
                  <a:pt x="14819" y="8579"/>
                  <a:pt x="14794" y="8581"/>
                  <a:pt x="14768" y="8584"/>
                </a:cubicBezTo>
                <a:cubicBezTo>
                  <a:pt x="14150" y="8640"/>
                  <a:pt x="14178" y="9538"/>
                  <a:pt x="14796" y="9567"/>
                </a:cubicBezTo>
                <a:cubicBezTo>
                  <a:pt x="14813" y="9568"/>
                  <a:pt x="14830" y="9569"/>
                  <a:pt x="14846" y="9569"/>
                </a:cubicBezTo>
                <a:cubicBezTo>
                  <a:pt x="15473" y="9569"/>
                  <a:pt x="15480" y="8579"/>
                  <a:pt x="14844" y="8579"/>
                </a:cubicBezTo>
                <a:close/>
                <a:moveTo>
                  <a:pt x="19035" y="8472"/>
                </a:moveTo>
                <a:lnTo>
                  <a:pt x="19007" y="8500"/>
                </a:lnTo>
                <a:cubicBezTo>
                  <a:pt x="18996" y="8499"/>
                  <a:pt x="18985" y="8499"/>
                  <a:pt x="18974" y="8499"/>
                </a:cubicBezTo>
                <a:cubicBezTo>
                  <a:pt x="18518" y="8499"/>
                  <a:pt x="18285" y="9070"/>
                  <a:pt x="18614" y="9426"/>
                </a:cubicBezTo>
                <a:cubicBezTo>
                  <a:pt x="18721" y="9533"/>
                  <a:pt x="18853" y="9580"/>
                  <a:pt x="18984" y="9580"/>
                </a:cubicBezTo>
                <a:cubicBezTo>
                  <a:pt x="19268" y="9580"/>
                  <a:pt x="19549" y="9359"/>
                  <a:pt x="19568" y="9033"/>
                </a:cubicBezTo>
                <a:cubicBezTo>
                  <a:pt x="19540" y="8724"/>
                  <a:pt x="19316" y="8500"/>
                  <a:pt x="19035" y="8472"/>
                </a:cubicBezTo>
                <a:close/>
                <a:moveTo>
                  <a:pt x="6244" y="9053"/>
                </a:moveTo>
                <a:cubicBezTo>
                  <a:pt x="6143" y="9053"/>
                  <a:pt x="6051" y="9117"/>
                  <a:pt x="5980" y="9258"/>
                </a:cubicBezTo>
                <a:lnTo>
                  <a:pt x="6373" y="9595"/>
                </a:lnTo>
                <a:cubicBezTo>
                  <a:pt x="6542" y="9426"/>
                  <a:pt x="6598" y="9258"/>
                  <a:pt x="6429" y="9117"/>
                </a:cubicBezTo>
                <a:cubicBezTo>
                  <a:pt x="6367" y="9075"/>
                  <a:pt x="6304" y="9053"/>
                  <a:pt x="6244" y="9053"/>
                </a:cubicBezTo>
                <a:close/>
                <a:moveTo>
                  <a:pt x="10551" y="8794"/>
                </a:moveTo>
                <a:cubicBezTo>
                  <a:pt x="10335" y="8794"/>
                  <a:pt x="10121" y="8942"/>
                  <a:pt x="10135" y="9230"/>
                </a:cubicBezTo>
                <a:cubicBezTo>
                  <a:pt x="10135" y="9454"/>
                  <a:pt x="10332" y="9623"/>
                  <a:pt x="10556" y="9651"/>
                </a:cubicBezTo>
                <a:cubicBezTo>
                  <a:pt x="10781" y="9623"/>
                  <a:pt x="10949" y="9426"/>
                  <a:pt x="10978" y="9202"/>
                </a:cubicBezTo>
                <a:cubicBezTo>
                  <a:pt x="10964" y="8928"/>
                  <a:pt x="10757" y="8794"/>
                  <a:pt x="10551" y="8794"/>
                </a:cubicBezTo>
                <a:close/>
                <a:moveTo>
                  <a:pt x="29495" y="6017"/>
                </a:moveTo>
                <a:cubicBezTo>
                  <a:pt x="29259" y="6017"/>
                  <a:pt x="29041" y="6151"/>
                  <a:pt x="28945" y="6366"/>
                </a:cubicBezTo>
                <a:cubicBezTo>
                  <a:pt x="28805" y="6647"/>
                  <a:pt x="28889" y="6984"/>
                  <a:pt x="29142" y="7152"/>
                </a:cubicBezTo>
                <a:cubicBezTo>
                  <a:pt x="29187" y="7198"/>
                  <a:pt x="29233" y="7225"/>
                  <a:pt x="29294" y="7263"/>
                </a:cubicBezTo>
                <a:lnTo>
                  <a:pt x="29294" y="7263"/>
                </a:lnTo>
                <a:cubicBezTo>
                  <a:pt x="29267" y="7262"/>
                  <a:pt x="29242" y="7261"/>
                  <a:pt x="29217" y="7261"/>
                </a:cubicBezTo>
                <a:cubicBezTo>
                  <a:pt x="28822" y="7261"/>
                  <a:pt x="28574" y="7431"/>
                  <a:pt x="28496" y="7770"/>
                </a:cubicBezTo>
                <a:cubicBezTo>
                  <a:pt x="28440" y="8050"/>
                  <a:pt x="28608" y="8359"/>
                  <a:pt x="28889" y="8500"/>
                </a:cubicBezTo>
                <a:cubicBezTo>
                  <a:pt x="28805" y="8500"/>
                  <a:pt x="28721" y="8500"/>
                  <a:pt x="28636" y="8528"/>
                </a:cubicBezTo>
                <a:cubicBezTo>
                  <a:pt x="27963" y="8612"/>
                  <a:pt x="27907" y="9595"/>
                  <a:pt x="28580" y="9763"/>
                </a:cubicBezTo>
                <a:cubicBezTo>
                  <a:pt x="28621" y="9771"/>
                  <a:pt x="28662" y="9775"/>
                  <a:pt x="28703" y="9775"/>
                </a:cubicBezTo>
                <a:cubicBezTo>
                  <a:pt x="28940" y="9775"/>
                  <a:pt x="29162" y="9638"/>
                  <a:pt x="29282" y="9398"/>
                </a:cubicBezTo>
                <a:cubicBezTo>
                  <a:pt x="29423" y="9117"/>
                  <a:pt x="29338" y="8808"/>
                  <a:pt x="29086" y="8612"/>
                </a:cubicBezTo>
                <a:lnTo>
                  <a:pt x="28932" y="8502"/>
                </a:lnTo>
                <a:lnTo>
                  <a:pt x="28932" y="8502"/>
                </a:lnTo>
                <a:cubicBezTo>
                  <a:pt x="28960" y="8503"/>
                  <a:pt x="28988" y="8504"/>
                  <a:pt x="29015" y="8504"/>
                </a:cubicBezTo>
                <a:cubicBezTo>
                  <a:pt x="29382" y="8504"/>
                  <a:pt x="29577" y="8385"/>
                  <a:pt x="29703" y="8107"/>
                </a:cubicBezTo>
                <a:cubicBezTo>
                  <a:pt x="29812" y="7808"/>
                  <a:pt x="29710" y="7561"/>
                  <a:pt x="29347" y="7291"/>
                </a:cubicBezTo>
                <a:lnTo>
                  <a:pt x="29347" y="7291"/>
                </a:lnTo>
                <a:cubicBezTo>
                  <a:pt x="29442" y="7286"/>
                  <a:pt x="29516" y="7261"/>
                  <a:pt x="29591" y="7236"/>
                </a:cubicBezTo>
                <a:cubicBezTo>
                  <a:pt x="30265" y="7124"/>
                  <a:pt x="30293" y="6169"/>
                  <a:pt x="29619" y="6029"/>
                </a:cubicBezTo>
                <a:cubicBezTo>
                  <a:pt x="29578" y="6021"/>
                  <a:pt x="29536" y="6017"/>
                  <a:pt x="29495" y="6017"/>
                </a:cubicBezTo>
                <a:close/>
                <a:moveTo>
                  <a:pt x="36497" y="9005"/>
                </a:moveTo>
                <a:lnTo>
                  <a:pt x="36778" y="9538"/>
                </a:lnTo>
                <a:lnTo>
                  <a:pt x="36245" y="9819"/>
                </a:lnTo>
                <a:lnTo>
                  <a:pt x="35964" y="9286"/>
                </a:lnTo>
                <a:lnTo>
                  <a:pt x="36497" y="9005"/>
                </a:lnTo>
                <a:close/>
                <a:moveTo>
                  <a:pt x="50928" y="7798"/>
                </a:moveTo>
                <a:lnTo>
                  <a:pt x="51180" y="8331"/>
                </a:lnTo>
                <a:cubicBezTo>
                  <a:pt x="50507" y="8612"/>
                  <a:pt x="50366" y="9033"/>
                  <a:pt x="50815" y="9567"/>
                </a:cubicBezTo>
                <a:lnTo>
                  <a:pt x="50226" y="9847"/>
                </a:lnTo>
                <a:lnTo>
                  <a:pt x="49973" y="9426"/>
                </a:lnTo>
                <a:cubicBezTo>
                  <a:pt x="50170" y="9230"/>
                  <a:pt x="50450" y="9061"/>
                  <a:pt x="50507" y="8808"/>
                </a:cubicBezTo>
                <a:cubicBezTo>
                  <a:pt x="50563" y="8584"/>
                  <a:pt x="50422" y="8303"/>
                  <a:pt x="50366" y="8050"/>
                </a:cubicBezTo>
                <a:lnTo>
                  <a:pt x="50928" y="7798"/>
                </a:lnTo>
                <a:close/>
                <a:moveTo>
                  <a:pt x="24528" y="8694"/>
                </a:moveTo>
                <a:cubicBezTo>
                  <a:pt x="24513" y="8694"/>
                  <a:pt x="24497" y="8695"/>
                  <a:pt x="24481" y="8696"/>
                </a:cubicBezTo>
                <a:cubicBezTo>
                  <a:pt x="23948" y="8696"/>
                  <a:pt x="23695" y="9342"/>
                  <a:pt x="24088" y="9707"/>
                </a:cubicBezTo>
                <a:cubicBezTo>
                  <a:pt x="24202" y="9821"/>
                  <a:pt x="24344" y="9872"/>
                  <a:pt x="24484" y="9872"/>
                </a:cubicBezTo>
                <a:cubicBezTo>
                  <a:pt x="24794" y="9872"/>
                  <a:pt x="25099" y="9625"/>
                  <a:pt x="25099" y="9258"/>
                </a:cubicBezTo>
                <a:cubicBezTo>
                  <a:pt x="25099" y="8963"/>
                  <a:pt x="24844" y="8694"/>
                  <a:pt x="24528" y="8694"/>
                </a:cubicBezTo>
                <a:close/>
                <a:moveTo>
                  <a:pt x="46239" y="4738"/>
                </a:moveTo>
                <a:lnTo>
                  <a:pt x="46239" y="4738"/>
                </a:lnTo>
                <a:cubicBezTo>
                  <a:pt x="46183" y="5075"/>
                  <a:pt x="46352" y="5383"/>
                  <a:pt x="46660" y="5524"/>
                </a:cubicBezTo>
                <a:cubicBezTo>
                  <a:pt x="46267" y="5552"/>
                  <a:pt x="45987" y="5636"/>
                  <a:pt x="45874" y="5973"/>
                </a:cubicBezTo>
                <a:cubicBezTo>
                  <a:pt x="45790" y="6282"/>
                  <a:pt x="45902" y="6619"/>
                  <a:pt x="46183" y="6787"/>
                </a:cubicBezTo>
                <a:cubicBezTo>
                  <a:pt x="45762" y="6815"/>
                  <a:pt x="45509" y="6984"/>
                  <a:pt x="45453" y="7405"/>
                </a:cubicBezTo>
                <a:cubicBezTo>
                  <a:pt x="45425" y="7685"/>
                  <a:pt x="45565" y="7938"/>
                  <a:pt x="45818" y="8050"/>
                </a:cubicBezTo>
                <a:cubicBezTo>
                  <a:pt x="45908" y="8091"/>
                  <a:pt x="46003" y="8111"/>
                  <a:pt x="46097" y="8111"/>
                </a:cubicBezTo>
                <a:cubicBezTo>
                  <a:pt x="46323" y="8111"/>
                  <a:pt x="46541" y="7997"/>
                  <a:pt x="46660" y="7798"/>
                </a:cubicBezTo>
                <a:lnTo>
                  <a:pt x="46941" y="8472"/>
                </a:lnTo>
                <a:cubicBezTo>
                  <a:pt x="46688" y="8528"/>
                  <a:pt x="46408" y="8668"/>
                  <a:pt x="46380" y="8977"/>
                </a:cubicBezTo>
                <a:cubicBezTo>
                  <a:pt x="46380" y="9230"/>
                  <a:pt x="46408" y="9482"/>
                  <a:pt x="46492" y="9735"/>
                </a:cubicBezTo>
                <a:lnTo>
                  <a:pt x="45987" y="9960"/>
                </a:lnTo>
                <a:lnTo>
                  <a:pt x="45706" y="9454"/>
                </a:lnTo>
                <a:cubicBezTo>
                  <a:pt x="46043" y="9370"/>
                  <a:pt x="46323" y="9173"/>
                  <a:pt x="46323" y="8752"/>
                </a:cubicBezTo>
                <a:cubicBezTo>
                  <a:pt x="46323" y="8500"/>
                  <a:pt x="46155" y="8275"/>
                  <a:pt x="45930" y="8163"/>
                </a:cubicBezTo>
                <a:cubicBezTo>
                  <a:pt x="45849" y="8130"/>
                  <a:pt x="45759" y="8114"/>
                  <a:pt x="45670" y="8114"/>
                </a:cubicBezTo>
                <a:cubicBezTo>
                  <a:pt x="45453" y="8114"/>
                  <a:pt x="45236" y="8208"/>
                  <a:pt x="45116" y="8387"/>
                </a:cubicBezTo>
                <a:lnTo>
                  <a:pt x="44807" y="7742"/>
                </a:lnTo>
                <a:cubicBezTo>
                  <a:pt x="45481" y="7545"/>
                  <a:pt x="45622" y="7040"/>
                  <a:pt x="45088" y="6450"/>
                </a:cubicBezTo>
                <a:lnTo>
                  <a:pt x="45088" y="6450"/>
                </a:lnTo>
                <a:cubicBezTo>
                  <a:pt x="45110" y="6452"/>
                  <a:pt x="45131" y="6453"/>
                  <a:pt x="45152" y="6453"/>
                </a:cubicBezTo>
                <a:cubicBezTo>
                  <a:pt x="45460" y="6453"/>
                  <a:pt x="45711" y="6262"/>
                  <a:pt x="45790" y="5973"/>
                </a:cubicBezTo>
                <a:cubicBezTo>
                  <a:pt x="45902" y="5611"/>
                  <a:pt x="45681" y="5387"/>
                  <a:pt x="45431" y="5191"/>
                </a:cubicBezTo>
                <a:lnTo>
                  <a:pt x="45431" y="5191"/>
                </a:lnTo>
                <a:cubicBezTo>
                  <a:pt x="45461" y="5195"/>
                  <a:pt x="45491" y="5196"/>
                  <a:pt x="45521" y="5196"/>
                </a:cubicBezTo>
                <a:cubicBezTo>
                  <a:pt x="45837" y="5196"/>
                  <a:pt x="46115" y="5011"/>
                  <a:pt x="46239" y="4738"/>
                </a:cubicBezTo>
                <a:close/>
                <a:moveTo>
                  <a:pt x="16031" y="8949"/>
                </a:moveTo>
                <a:cubicBezTo>
                  <a:pt x="15750" y="8949"/>
                  <a:pt x="15526" y="9173"/>
                  <a:pt x="15526" y="9454"/>
                </a:cubicBezTo>
                <a:cubicBezTo>
                  <a:pt x="15526" y="9760"/>
                  <a:pt x="15786" y="9962"/>
                  <a:pt x="16050" y="9962"/>
                </a:cubicBezTo>
                <a:cubicBezTo>
                  <a:pt x="16173" y="9962"/>
                  <a:pt x="16297" y="9918"/>
                  <a:pt x="16396" y="9819"/>
                </a:cubicBezTo>
                <a:cubicBezTo>
                  <a:pt x="16733" y="9482"/>
                  <a:pt x="16480" y="8949"/>
                  <a:pt x="16031" y="8949"/>
                </a:cubicBezTo>
                <a:close/>
                <a:moveTo>
                  <a:pt x="20270" y="8837"/>
                </a:moveTo>
                <a:cubicBezTo>
                  <a:pt x="19765" y="8837"/>
                  <a:pt x="19512" y="9454"/>
                  <a:pt x="19877" y="9791"/>
                </a:cubicBezTo>
                <a:cubicBezTo>
                  <a:pt x="19987" y="9910"/>
                  <a:pt x="20128" y="9964"/>
                  <a:pt x="20266" y="9964"/>
                </a:cubicBezTo>
                <a:cubicBezTo>
                  <a:pt x="20552" y="9964"/>
                  <a:pt x="20832" y="9738"/>
                  <a:pt x="20832" y="9398"/>
                </a:cubicBezTo>
                <a:cubicBezTo>
                  <a:pt x="20832" y="9089"/>
                  <a:pt x="20579" y="8837"/>
                  <a:pt x="20270" y="8837"/>
                </a:cubicBezTo>
                <a:close/>
                <a:moveTo>
                  <a:pt x="11792" y="9145"/>
                </a:moveTo>
                <a:cubicBezTo>
                  <a:pt x="11399" y="9173"/>
                  <a:pt x="11230" y="9651"/>
                  <a:pt x="11511" y="9903"/>
                </a:cubicBezTo>
                <a:cubicBezTo>
                  <a:pt x="11602" y="9995"/>
                  <a:pt x="11711" y="10036"/>
                  <a:pt x="11817" y="10036"/>
                </a:cubicBezTo>
                <a:cubicBezTo>
                  <a:pt x="12036" y="10036"/>
                  <a:pt x="12241" y="9860"/>
                  <a:pt x="12241" y="9595"/>
                </a:cubicBezTo>
                <a:cubicBezTo>
                  <a:pt x="12241" y="9342"/>
                  <a:pt x="12044" y="9145"/>
                  <a:pt x="11792" y="9145"/>
                </a:cubicBezTo>
                <a:close/>
                <a:moveTo>
                  <a:pt x="42842" y="6703"/>
                </a:moveTo>
                <a:lnTo>
                  <a:pt x="43123" y="7292"/>
                </a:lnTo>
                <a:cubicBezTo>
                  <a:pt x="42786" y="7292"/>
                  <a:pt x="42533" y="7573"/>
                  <a:pt x="42505" y="7910"/>
                </a:cubicBezTo>
                <a:cubicBezTo>
                  <a:pt x="42477" y="8163"/>
                  <a:pt x="42618" y="8444"/>
                  <a:pt x="42870" y="8528"/>
                </a:cubicBezTo>
                <a:cubicBezTo>
                  <a:pt x="42973" y="8579"/>
                  <a:pt x="43080" y="8604"/>
                  <a:pt x="43184" y="8604"/>
                </a:cubicBezTo>
                <a:cubicBezTo>
                  <a:pt x="43362" y="8604"/>
                  <a:pt x="43532" y="8530"/>
                  <a:pt x="43656" y="8387"/>
                </a:cubicBezTo>
                <a:cubicBezTo>
                  <a:pt x="43825" y="8584"/>
                  <a:pt x="43993" y="8808"/>
                  <a:pt x="44218" y="8921"/>
                </a:cubicBezTo>
                <a:cubicBezTo>
                  <a:pt x="44301" y="8963"/>
                  <a:pt x="44387" y="8982"/>
                  <a:pt x="44471" y="8982"/>
                </a:cubicBezTo>
                <a:cubicBezTo>
                  <a:pt x="44667" y="8982"/>
                  <a:pt x="44849" y="8874"/>
                  <a:pt x="44948" y="8696"/>
                </a:cubicBezTo>
                <a:lnTo>
                  <a:pt x="45229" y="9314"/>
                </a:lnTo>
                <a:lnTo>
                  <a:pt x="44723" y="9595"/>
                </a:lnTo>
                <a:cubicBezTo>
                  <a:pt x="44556" y="9177"/>
                  <a:pt x="44339" y="8968"/>
                  <a:pt x="44073" y="8968"/>
                </a:cubicBezTo>
                <a:cubicBezTo>
                  <a:pt x="43891" y="8968"/>
                  <a:pt x="43687" y="9064"/>
                  <a:pt x="43460" y="9258"/>
                </a:cubicBezTo>
                <a:cubicBezTo>
                  <a:pt x="43348" y="8893"/>
                  <a:pt x="43179" y="8612"/>
                  <a:pt x="42730" y="8612"/>
                </a:cubicBezTo>
                <a:cubicBezTo>
                  <a:pt x="42505" y="8612"/>
                  <a:pt x="42253" y="8752"/>
                  <a:pt x="42168" y="9005"/>
                </a:cubicBezTo>
                <a:cubicBezTo>
                  <a:pt x="42056" y="9258"/>
                  <a:pt x="42112" y="9595"/>
                  <a:pt x="42365" y="9791"/>
                </a:cubicBezTo>
                <a:lnTo>
                  <a:pt x="41775" y="10100"/>
                </a:lnTo>
                <a:cubicBezTo>
                  <a:pt x="41587" y="9689"/>
                  <a:pt x="41368" y="9487"/>
                  <a:pt x="41104" y="9487"/>
                </a:cubicBezTo>
                <a:cubicBezTo>
                  <a:pt x="40936" y="9487"/>
                  <a:pt x="40749" y="9570"/>
                  <a:pt x="40540" y="9735"/>
                </a:cubicBezTo>
                <a:lnTo>
                  <a:pt x="40231" y="9145"/>
                </a:lnTo>
                <a:lnTo>
                  <a:pt x="40737" y="8865"/>
                </a:lnTo>
                <a:cubicBezTo>
                  <a:pt x="40849" y="9202"/>
                  <a:pt x="41017" y="9482"/>
                  <a:pt x="41439" y="9482"/>
                </a:cubicBezTo>
                <a:cubicBezTo>
                  <a:pt x="41691" y="9482"/>
                  <a:pt x="41916" y="9342"/>
                  <a:pt x="42028" y="9117"/>
                </a:cubicBezTo>
                <a:cubicBezTo>
                  <a:pt x="42168" y="8808"/>
                  <a:pt x="42056" y="8444"/>
                  <a:pt x="41775" y="8247"/>
                </a:cubicBezTo>
                <a:cubicBezTo>
                  <a:pt x="42112" y="8191"/>
                  <a:pt x="42365" y="8050"/>
                  <a:pt x="42449" y="7742"/>
                </a:cubicBezTo>
                <a:cubicBezTo>
                  <a:pt x="42505" y="7461"/>
                  <a:pt x="42393" y="7152"/>
                  <a:pt x="42168" y="7012"/>
                </a:cubicBezTo>
                <a:lnTo>
                  <a:pt x="42842" y="6703"/>
                </a:lnTo>
                <a:close/>
                <a:moveTo>
                  <a:pt x="7552" y="9426"/>
                </a:moveTo>
                <a:cubicBezTo>
                  <a:pt x="7468" y="9510"/>
                  <a:pt x="7300" y="9623"/>
                  <a:pt x="7300" y="9735"/>
                </a:cubicBezTo>
                <a:cubicBezTo>
                  <a:pt x="7272" y="9847"/>
                  <a:pt x="7440" y="9960"/>
                  <a:pt x="7580" y="10156"/>
                </a:cubicBezTo>
                <a:cubicBezTo>
                  <a:pt x="7721" y="9960"/>
                  <a:pt x="7889" y="9819"/>
                  <a:pt x="7861" y="9707"/>
                </a:cubicBezTo>
                <a:cubicBezTo>
                  <a:pt x="7833" y="9595"/>
                  <a:pt x="7665" y="9510"/>
                  <a:pt x="7552" y="9426"/>
                </a:cubicBezTo>
                <a:close/>
                <a:moveTo>
                  <a:pt x="56009" y="9398"/>
                </a:moveTo>
                <a:lnTo>
                  <a:pt x="56290" y="9903"/>
                </a:lnTo>
                <a:lnTo>
                  <a:pt x="55785" y="10156"/>
                </a:lnTo>
                <a:lnTo>
                  <a:pt x="55504" y="9679"/>
                </a:lnTo>
                <a:lnTo>
                  <a:pt x="56009" y="9398"/>
                </a:lnTo>
                <a:close/>
                <a:moveTo>
                  <a:pt x="37761" y="9398"/>
                </a:moveTo>
                <a:lnTo>
                  <a:pt x="38041" y="9903"/>
                </a:lnTo>
                <a:lnTo>
                  <a:pt x="37508" y="10184"/>
                </a:lnTo>
                <a:lnTo>
                  <a:pt x="37227" y="9651"/>
                </a:lnTo>
                <a:lnTo>
                  <a:pt x="37761" y="9398"/>
                </a:lnTo>
                <a:close/>
                <a:moveTo>
                  <a:pt x="25769" y="9046"/>
                </a:moveTo>
                <a:cubicBezTo>
                  <a:pt x="25467" y="9046"/>
                  <a:pt x="25174" y="9275"/>
                  <a:pt x="25155" y="9623"/>
                </a:cubicBezTo>
                <a:cubicBezTo>
                  <a:pt x="25155" y="9960"/>
                  <a:pt x="25408" y="10240"/>
                  <a:pt x="25745" y="10268"/>
                </a:cubicBezTo>
                <a:cubicBezTo>
                  <a:pt x="25756" y="10269"/>
                  <a:pt x="25767" y="10269"/>
                  <a:pt x="25778" y="10269"/>
                </a:cubicBezTo>
                <a:cubicBezTo>
                  <a:pt x="26291" y="10269"/>
                  <a:pt x="26579" y="9642"/>
                  <a:pt x="26222" y="9258"/>
                </a:cubicBezTo>
                <a:cubicBezTo>
                  <a:pt x="26095" y="9111"/>
                  <a:pt x="25931" y="9046"/>
                  <a:pt x="25769" y="9046"/>
                </a:cubicBezTo>
                <a:close/>
                <a:moveTo>
                  <a:pt x="33550" y="9482"/>
                </a:moveTo>
                <a:lnTo>
                  <a:pt x="33830" y="10044"/>
                </a:lnTo>
                <a:lnTo>
                  <a:pt x="33297" y="10325"/>
                </a:lnTo>
                <a:lnTo>
                  <a:pt x="32988" y="9791"/>
                </a:lnTo>
                <a:lnTo>
                  <a:pt x="33550" y="9482"/>
                </a:lnTo>
                <a:close/>
                <a:moveTo>
                  <a:pt x="21555" y="9201"/>
                </a:moveTo>
                <a:cubicBezTo>
                  <a:pt x="21044" y="9201"/>
                  <a:pt x="20783" y="9800"/>
                  <a:pt x="21112" y="10184"/>
                </a:cubicBezTo>
                <a:cubicBezTo>
                  <a:pt x="21235" y="10307"/>
                  <a:pt x="21387" y="10363"/>
                  <a:pt x="21535" y="10363"/>
                </a:cubicBezTo>
                <a:cubicBezTo>
                  <a:pt x="21826" y="10363"/>
                  <a:pt x="22105" y="10145"/>
                  <a:pt x="22123" y="9791"/>
                </a:cubicBezTo>
                <a:cubicBezTo>
                  <a:pt x="22123" y="9482"/>
                  <a:pt x="21899" y="9230"/>
                  <a:pt x="21590" y="9202"/>
                </a:cubicBezTo>
                <a:cubicBezTo>
                  <a:pt x="21578" y="9201"/>
                  <a:pt x="21566" y="9201"/>
                  <a:pt x="21555" y="9201"/>
                </a:cubicBezTo>
                <a:close/>
                <a:moveTo>
                  <a:pt x="47559" y="9595"/>
                </a:moveTo>
                <a:lnTo>
                  <a:pt x="47811" y="10072"/>
                </a:lnTo>
                <a:lnTo>
                  <a:pt x="47278" y="10409"/>
                </a:lnTo>
                <a:lnTo>
                  <a:pt x="46997" y="9847"/>
                </a:lnTo>
                <a:lnTo>
                  <a:pt x="47559" y="9595"/>
                </a:lnTo>
                <a:close/>
                <a:moveTo>
                  <a:pt x="8816" y="9791"/>
                </a:moveTo>
                <a:cubicBezTo>
                  <a:pt x="8675" y="9847"/>
                  <a:pt x="8563" y="9960"/>
                  <a:pt x="8507" y="10100"/>
                </a:cubicBezTo>
                <a:cubicBezTo>
                  <a:pt x="8483" y="10270"/>
                  <a:pt x="8606" y="10420"/>
                  <a:pt x="8767" y="10420"/>
                </a:cubicBezTo>
                <a:cubicBezTo>
                  <a:pt x="8792" y="10420"/>
                  <a:pt x="8818" y="10416"/>
                  <a:pt x="8844" y="10409"/>
                </a:cubicBezTo>
                <a:cubicBezTo>
                  <a:pt x="8984" y="10381"/>
                  <a:pt x="9097" y="10240"/>
                  <a:pt x="9209" y="10156"/>
                </a:cubicBezTo>
                <a:lnTo>
                  <a:pt x="9209" y="10016"/>
                </a:lnTo>
                <a:cubicBezTo>
                  <a:pt x="9097" y="9931"/>
                  <a:pt x="8956" y="9791"/>
                  <a:pt x="8816" y="9791"/>
                </a:cubicBezTo>
                <a:close/>
                <a:moveTo>
                  <a:pt x="17322" y="9370"/>
                </a:moveTo>
                <a:cubicBezTo>
                  <a:pt x="17042" y="9370"/>
                  <a:pt x="16789" y="9595"/>
                  <a:pt x="16789" y="9875"/>
                </a:cubicBezTo>
                <a:lnTo>
                  <a:pt x="16761" y="9875"/>
                </a:lnTo>
                <a:cubicBezTo>
                  <a:pt x="16761" y="10193"/>
                  <a:pt x="17028" y="10427"/>
                  <a:pt x="17303" y="10427"/>
                </a:cubicBezTo>
                <a:cubicBezTo>
                  <a:pt x="17417" y="10427"/>
                  <a:pt x="17533" y="10387"/>
                  <a:pt x="17631" y="10296"/>
                </a:cubicBezTo>
                <a:cubicBezTo>
                  <a:pt x="17968" y="9988"/>
                  <a:pt x="17772" y="9398"/>
                  <a:pt x="17322" y="9370"/>
                </a:cubicBezTo>
                <a:close/>
                <a:moveTo>
                  <a:pt x="13055" y="9510"/>
                </a:moveTo>
                <a:lnTo>
                  <a:pt x="13055" y="9538"/>
                </a:lnTo>
                <a:cubicBezTo>
                  <a:pt x="12662" y="9538"/>
                  <a:pt x="12437" y="10044"/>
                  <a:pt x="12746" y="10325"/>
                </a:cubicBezTo>
                <a:cubicBezTo>
                  <a:pt x="12832" y="10411"/>
                  <a:pt x="12939" y="10449"/>
                  <a:pt x="13046" y="10449"/>
                </a:cubicBezTo>
                <a:cubicBezTo>
                  <a:pt x="13287" y="10449"/>
                  <a:pt x="13524" y="10252"/>
                  <a:pt x="13504" y="9960"/>
                </a:cubicBezTo>
                <a:cubicBezTo>
                  <a:pt x="13504" y="9735"/>
                  <a:pt x="13308" y="9510"/>
                  <a:pt x="13055" y="9510"/>
                </a:cubicBezTo>
                <a:close/>
                <a:moveTo>
                  <a:pt x="43348" y="9707"/>
                </a:moveTo>
                <a:lnTo>
                  <a:pt x="43600" y="10212"/>
                </a:lnTo>
                <a:lnTo>
                  <a:pt x="43039" y="10549"/>
                </a:lnTo>
                <a:lnTo>
                  <a:pt x="42758" y="9988"/>
                </a:lnTo>
                <a:lnTo>
                  <a:pt x="43348" y="9707"/>
                </a:lnTo>
                <a:close/>
                <a:moveTo>
                  <a:pt x="57273" y="9763"/>
                </a:moveTo>
                <a:lnTo>
                  <a:pt x="57553" y="10268"/>
                </a:lnTo>
                <a:lnTo>
                  <a:pt x="57048" y="10549"/>
                </a:lnTo>
                <a:lnTo>
                  <a:pt x="56795" y="10044"/>
                </a:lnTo>
                <a:lnTo>
                  <a:pt x="57273" y="9763"/>
                </a:lnTo>
                <a:close/>
                <a:moveTo>
                  <a:pt x="27064" y="9426"/>
                </a:moveTo>
                <a:cubicBezTo>
                  <a:pt x="26531" y="9426"/>
                  <a:pt x="26250" y="10100"/>
                  <a:pt x="26671" y="10493"/>
                </a:cubicBezTo>
                <a:cubicBezTo>
                  <a:pt x="26793" y="10606"/>
                  <a:pt x="26939" y="10657"/>
                  <a:pt x="27082" y="10657"/>
                </a:cubicBezTo>
                <a:cubicBezTo>
                  <a:pt x="27402" y="10657"/>
                  <a:pt x="27710" y="10403"/>
                  <a:pt x="27710" y="10016"/>
                </a:cubicBezTo>
                <a:cubicBezTo>
                  <a:pt x="27682" y="9679"/>
                  <a:pt x="27401" y="9426"/>
                  <a:pt x="27064" y="9426"/>
                </a:cubicBezTo>
                <a:close/>
                <a:moveTo>
                  <a:pt x="53033" y="9847"/>
                </a:moveTo>
                <a:lnTo>
                  <a:pt x="53314" y="10409"/>
                </a:lnTo>
                <a:lnTo>
                  <a:pt x="52837" y="10661"/>
                </a:lnTo>
                <a:lnTo>
                  <a:pt x="52472" y="10100"/>
                </a:lnTo>
                <a:lnTo>
                  <a:pt x="53033" y="9847"/>
                </a:lnTo>
                <a:close/>
                <a:moveTo>
                  <a:pt x="22846" y="9594"/>
                </a:moveTo>
                <a:cubicBezTo>
                  <a:pt x="22337" y="9594"/>
                  <a:pt x="22103" y="10193"/>
                  <a:pt x="22432" y="10577"/>
                </a:cubicBezTo>
                <a:cubicBezTo>
                  <a:pt x="22551" y="10697"/>
                  <a:pt x="22701" y="10750"/>
                  <a:pt x="22848" y="10750"/>
                </a:cubicBezTo>
                <a:cubicBezTo>
                  <a:pt x="23150" y="10750"/>
                  <a:pt x="23443" y="10524"/>
                  <a:pt x="23443" y="10184"/>
                </a:cubicBezTo>
                <a:cubicBezTo>
                  <a:pt x="23443" y="9847"/>
                  <a:pt x="23190" y="9595"/>
                  <a:pt x="22881" y="9595"/>
                </a:cubicBezTo>
                <a:cubicBezTo>
                  <a:pt x="22869" y="9594"/>
                  <a:pt x="22858" y="9594"/>
                  <a:pt x="22846" y="9594"/>
                </a:cubicBezTo>
                <a:close/>
                <a:moveTo>
                  <a:pt x="48794" y="9988"/>
                </a:moveTo>
                <a:lnTo>
                  <a:pt x="49159" y="10521"/>
                </a:lnTo>
                <a:lnTo>
                  <a:pt x="48598" y="10802"/>
                </a:lnTo>
                <a:lnTo>
                  <a:pt x="48317" y="10212"/>
                </a:lnTo>
                <a:lnTo>
                  <a:pt x="48794" y="9988"/>
                </a:lnTo>
                <a:close/>
                <a:moveTo>
                  <a:pt x="18558" y="9735"/>
                </a:moveTo>
                <a:cubicBezTo>
                  <a:pt x="18249" y="9735"/>
                  <a:pt x="17996" y="10016"/>
                  <a:pt x="18024" y="10296"/>
                </a:cubicBezTo>
                <a:cubicBezTo>
                  <a:pt x="18043" y="10610"/>
                  <a:pt x="18303" y="10814"/>
                  <a:pt x="18568" y="10814"/>
                </a:cubicBezTo>
                <a:cubicBezTo>
                  <a:pt x="18706" y="10814"/>
                  <a:pt x="18845" y="10759"/>
                  <a:pt x="18951" y="10633"/>
                </a:cubicBezTo>
                <a:cubicBezTo>
                  <a:pt x="19288" y="10296"/>
                  <a:pt x="19035" y="9735"/>
                  <a:pt x="18558" y="9735"/>
                </a:cubicBezTo>
                <a:close/>
                <a:moveTo>
                  <a:pt x="14315" y="9874"/>
                </a:moveTo>
                <a:cubicBezTo>
                  <a:pt x="13914" y="9874"/>
                  <a:pt x="13708" y="10389"/>
                  <a:pt x="13982" y="10689"/>
                </a:cubicBezTo>
                <a:cubicBezTo>
                  <a:pt x="14081" y="10789"/>
                  <a:pt x="14201" y="10833"/>
                  <a:pt x="14318" y="10833"/>
                </a:cubicBezTo>
                <a:cubicBezTo>
                  <a:pt x="14564" y="10833"/>
                  <a:pt x="14796" y="10638"/>
                  <a:pt x="14796" y="10353"/>
                </a:cubicBezTo>
                <a:cubicBezTo>
                  <a:pt x="14796" y="10100"/>
                  <a:pt x="14599" y="9875"/>
                  <a:pt x="14346" y="9875"/>
                </a:cubicBezTo>
                <a:cubicBezTo>
                  <a:pt x="14336" y="9875"/>
                  <a:pt x="14325" y="9874"/>
                  <a:pt x="14315" y="9874"/>
                </a:cubicBezTo>
                <a:close/>
                <a:moveTo>
                  <a:pt x="9995" y="10100"/>
                </a:moveTo>
                <a:cubicBezTo>
                  <a:pt x="9939" y="10184"/>
                  <a:pt x="9770" y="10325"/>
                  <a:pt x="9742" y="10465"/>
                </a:cubicBezTo>
                <a:cubicBezTo>
                  <a:pt x="9714" y="10689"/>
                  <a:pt x="9883" y="10858"/>
                  <a:pt x="10107" y="10858"/>
                </a:cubicBezTo>
                <a:cubicBezTo>
                  <a:pt x="10276" y="10858"/>
                  <a:pt x="10444" y="10689"/>
                  <a:pt x="10444" y="10493"/>
                </a:cubicBezTo>
                <a:cubicBezTo>
                  <a:pt x="10444" y="10268"/>
                  <a:pt x="10304" y="10156"/>
                  <a:pt x="9995" y="10100"/>
                </a:cubicBezTo>
                <a:close/>
                <a:moveTo>
                  <a:pt x="44583" y="10100"/>
                </a:moveTo>
                <a:lnTo>
                  <a:pt x="44836" y="10605"/>
                </a:lnTo>
                <a:lnTo>
                  <a:pt x="44358" y="10858"/>
                </a:lnTo>
                <a:lnTo>
                  <a:pt x="44078" y="10381"/>
                </a:lnTo>
                <a:lnTo>
                  <a:pt x="44583" y="10100"/>
                </a:lnTo>
                <a:close/>
                <a:moveTo>
                  <a:pt x="40344" y="10184"/>
                </a:moveTo>
                <a:lnTo>
                  <a:pt x="40596" y="10718"/>
                </a:lnTo>
                <a:lnTo>
                  <a:pt x="40119" y="10998"/>
                </a:lnTo>
                <a:lnTo>
                  <a:pt x="39782" y="10437"/>
                </a:lnTo>
                <a:lnTo>
                  <a:pt x="40344" y="10184"/>
                </a:lnTo>
                <a:close/>
                <a:moveTo>
                  <a:pt x="54353" y="10212"/>
                </a:moveTo>
                <a:lnTo>
                  <a:pt x="54634" y="10774"/>
                </a:lnTo>
                <a:lnTo>
                  <a:pt x="54072" y="11026"/>
                </a:lnTo>
                <a:lnTo>
                  <a:pt x="53819" y="10577"/>
                </a:lnTo>
                <a:lnTo>
                  <a:pt x="54353" y="10212"/>
                </a:lnTo>
                <a:close/>
                <a:moveTo>
                  <a:pt x="24159" y="9958"/>
                </a:moveTo>
                <a:cubicBezTo>
                  <a:pt x="24145" y="9958"/>
                  <a:pt x="24131" y="9958"/>
                  <a:pt x="24116" y="9960"/>
                </a:cubicBezTo>
                <a:cubicBezTo>
                  <a:pt x="23583" y="9960"/>
                  <a:pt x="23330" y="10605"/>
                  <a:pt x="23723" y="10970"/>
                </a:cubicBezTo>
                <a:cubicBezTo>
                  <a:pt x="23837" y="11084"/>
                  <a:pt x="23979" y="11135"/>
                  <a:pt x="24118" y="11135"/>
                </a:cubicBezTo>
                <a:cubicBezTo>
                  <a:pt x="24426" y="11135"/>
                  <a:pt x="24725" y="10888"/>
                  <a:pt x="24706" y="10521"/>
                </a:cubicBezTo>
                <a:cubicBezTo>
                  <a:pt x="24706" y="10227"/>
                  <a:pt x="24451" y="9958"/>
                  <a:pt x="24159" y="9958"/>
                </a:cubicBezTo>
                <a:close/>
                <a:moveTo>
                  <a:pt x="50057" y="10353"/>
                </a:moveTo>
                <a:lnTo>
                  <a:pt x="50394" y="10914"/>
                </a:lnTo>
                <a:lnTo>
                  <a:pt x="49861" y="11167"/>
                </a:lnTo>
                <a:lnTo>
                  <a:pt x="49496" y="10633"/>
                </a:lnTo>
                <a:lnTo>
                  <a:pt x="50057" y="10353"/>
                </a:lnTo>
                <a:close/>
                <a:moveTo>
                  <a:pt x="19873" y="10108"/>
                </a:moveTo>
                <a:cubicBezTo>
                  <a:pt x="19734" y="10108"/>
                  <a:pt x="19594" y="10158"/>
                  <a:pt x="19484" y="10268"/>
                </a:cubicBezTo>
                <a:cubicBezTo>
                  <a:pt x="19147" y="10633"/>
                  <a:pt x="19400" y="11223"/>
                  <a:pt x="19905" y="11223"/>
                </a:cubicBezTo>
                <a:cubicBezTo>
                  <a:pt x="20214" y="11195"/>
                  <a:pt x="20439" y="10942"/>
                  <a:pt x="20439" y="10661"/>
                </a:cubicBezTo>
                <a:cubicBezTo>
                  <a:pt x="20439" y="10321"/>
                  <a:pt x="20159" y="10108"/>
                  <a:pt x="19873" y="10108"/>
                </a:cubicBezTo>
                <a:close/>
                <a:moveTo>
                  <a:pt x="45846" y="10465"/>
                </a:moveTo>
                <a:lnTo>
                  <a:pt x="46099" y="10970"/>
                </a:lnTo>
                <a:lnTo>
                  <a:pt x="45622" y="11223"/>
                </a:lnTo>
                <a:lnTo>
                  <a:pt x="45341" y="10746"/>
                </a:lnTo>
                <a:lnTo>
                  <a:pt x="45846" y="10465"/>
                </a:lnTo>
                <a:close/>
                <a:moveTo>
                  <a:pt x="11446" y="10457"/>
                </a:moveTo>
                <a:cubicBezTo>
                  <a:pt x="11239" y="10457"/>
                  <a:pt x="11043" y="10613"/>
                  <a:pt x="11062" y="10858"/>
                </a:cubicBezTo>
                <a:cubicBezTo>
                  <a:pt x="11034" y="11083"/>
                  <a:pt x="11202" y="11251"/>
                  <a:pt x="11399" y="11251"/>
                </a:cubicBezTo>
                <a:cubicBezTo>
                  <a:pt x="11410" y="11252"/>
                  <a:pt x="11422" y="11252"/>
                  <a:pt x="11433" y="11252"/>
                </a:cubicBezTo>
                <a:cubicBezTo>
                  <a:pt x="11777" y="11252"/>
                  <a:pt x="11980" y="10849"/>
                  <a:pt x="11736" y="10577"/>
                </a:cubicBezTo>
                <a:cubicBezTo>
                  <a:pt x="11652" y="10494"/>
                  <a:pt x="11548" y="10457"/>
                  <a:pt x="11446" y="10457"/>
                </a:cubicBezTo>
                <a:close/>
                <a:moveTo>
                  <a:pt x="15658" y="10294"/>
                </a:moveTo>
                <a:cubicBezTo>
                  <a:pt x="15396" y="10294"/>
                  <a:pt x="15142" y="10496"/>
                  <a:pt x="15161" y="10802"/>
                </a:cubicBezTo>
                <a:cubicBezTo>
                  <a:pt x="15189" y="11083"/>
                  <a:pt x="15385" y="11279"/>
                  <a:pt x="15666" y="11279"/>
                </a:cubicBezTo>
                <a:cubicBezTo>
                  <a:pt x="15677" y="11280"/>
                  <a:pt x="15688" y="11280"/>
                  <a:pt x="15698" y="11280"/>
                </a:cubicBezTo>
                <a:cubicBezTo>
                  <a:pt x="16126" y="11280"/>
                  <a:pt x="16332" y="10738"/>
                  <a:pt x="16003" y="10437"/>
                </a:cubicBezTo>
                <a:cubicBezTo>
                  <a:pt x="15904" y="10338"/>
                  <a:pt x="15780" y="10294"/>
                  <a:pt x="15658" y="10294"/>
                </a:cubicBezTo>
                <a:close/>
                <a:moveTo>
                  <a:pt x="41607" y="10605"/>
                </a:moveTo>
                <a:lnTo>
                  <a:pt x="41888" y="11083"/>
                </a:lnTo>
                <a:lnTo>
                  <a:pt x="41382" y="11363"/>
                </a:lnTo>
                <a:lnTo>
                  <a:pt x="41102" y="10858"/>
                </a:lnTo>
                <a:lnTo>
                  <a:pt x="41607" y="10605"/>
                </a:lnTo>
                <a:close/>
                <a:moveTo>
                  <a:pt x="36132" y="10240"/>
                </a:moveTo>
                <a:cubicBezTo>
                  <a:pt x="36253" y="10672"/>
                  <a:pt x="36481" y="10892"/>
                  <a:pt x="36769" y="10892"/>
                </a:cubicBezTo>
                <a:cubicBezTo>
                  <a:pt x="36948" y="10892"/>
                  <a:pt x="37152" y="10806"/>
                  <a:pt x="37368" y="10633"/>
                </a:cubicBezTo>
                <a:lnTo>
                  <a:pt x="37705" y="11223"/>
                </a:lnTo>
                <a:lnTo>
                  <a:pt x="37199" y="11448"/>
                </a:lnTo>
                <a:cubicBezTo>
                  <a:pt x="37003" y="11279"/>
                  <a:pt x="36834" y="10998"/>
                  <a:pt x="36610" y="10942"/>
                </a:cubicBezTo>
                <a:cubicBezTo>
                  <a:pt x="36573" y="10933"/>
                  <a:pt x="36534" y="10929"/>
                  <a:pt x="36495" y="10929"/>
                </a:cubicBezTo>
                <a:cubicBezTo>
                  <a:pt x="36294" y="10929"/>
                  <a:pt x="36063" y="11031"/>
                  <a:pt x="35852" y="11054"/>
                </a:cubicBezTo>
                <a:lnTo>
                  <a:pt x="35599" y="10549"/>
                </a:lnTo>
                <a:lnTo>
                  <a:pt x="36132" y="10240"/>
                </a:lnTo>
                <a:close/>
                <a:moveTo>
                  <a:pt x="55644" y="10661"/>
                </a:moveTo>
                <a:lnTo>
                  <a:pt x="55897" y="11139"/>
                </a:lnTo>
                <a:lnTo>
                  <a:pt x="55335" y="11476"/>
                </a:lnTo>
                <a:lnTo>
                  <a:pt x="55083" y="10942"/>
                </a:lnTo>
                <a:lnTo>
                  <a:pt x="55644" y="10661"/>
                </a:lnTo>
                <a:close/>
                <a:moveTo>
                  <a:pt x="8458" y="11160"/>
                </a:moveTo>
                <a:cubicBezTo>
                  <a:pt x="8402" y="11160"/>
                  <a:pt x="8338" y="11167"/>
                  <a:pt x="8282" y="11167"/>
                </a:cubicBezTo>
                <a:lnTo>
                  <a:pt x="8254" y="11279"/>
                </a:lnTo>
                <a:lnTo>
                  <a:pt x="8619" y="11532"/>
                </a:lnTo>
                <a:lnTo>
                  <a:pt x="8703" y="11504"/>
                </a:lnTo>
                <a:cubicBezTo>
                  <a:pt x="8675" y="11391"/>
                  <a:pt x="8675" y="11251"/>
                  <a:pt x="8591" y="11195"/>
                </a:cubicBezTo>
                <a:cubicBezTo>
                  <a:pt x="8563" y="11167"/>
                  <a:pt x="8514" y="11160"/>
                  <a:pt x="8458" y="11160"/>
                </a:cubicBezTo>
                <a:close/>
                <a:moveTo>
                  <a:pt x="25374" y="10380"/>
                </a:moveTo>
                <a:cubicBezTo>
                  <a:pt x="24862" y="10380"/>
                  <a:pt x="24574" y="11007"/>
                  <a:pt x="24959" y="11391"/>
                </a:cubicBezTo>
                <a:cubicBezTo>
                  <a:pt x="25081" y="11524"/>
                  <a:pt x="25239" y="11583"/>
                  <a:pt x="25394" y="11583"/>
                </a:cubicBezTo>
                <a:cubicBezTo>
                  <a:pt x="25701" y="11583"/>
                  <a:pt x="25997" y="11352"/>
                  <a:pt x="25997" y="10998"/>
                </a:cubicBezTo>
                <a:cubicBezTo>
                  <a:pt x="25997" y="10661"/>
                  <a:pt x="25745" y="10381"/>
                  <a:pt x="25408" y="10381"/>
                </a:cubicBezTo>
                <a:cubicBezTo>
                  <a:pt x="25397" y="10380"/>
                  <a:pt x="25385" y="10380"/>
                  <a:pt x="25374" y="10380"/>
                </a:cubicBezTo>
                <a:close/>
                <a:moveTo>
                  <a:pt x="33156" y="10746"/>
                </a:moveTo>
                <a:lnTo>
                  <a:pt x="33437" y="11307"/>
                </a:lnTo>
                <a:lnTo>
                  <a:pt x="32904" y="11588"/>
                </a:lnTo>
                <a:lnTo>
                  <a:pt x="32595" y="11026"/>
                </a:lnTo>
                <a:lnTo>
                  <a:pt x="33156" y="10746"/>
                </a:lnTo>
                <a:close/>
                <a:moveTo>
                  <a:pt x="47138" y="10802"/>
                </a:moveTo>
                <a:lnTo>
                  <a:pt x="47543" y="11396"/>
                </a:lnTo>
                <a:lnTo>
                  <a:pt x="47543" y="11396"/>
                </a:lnTo>
                <a:lnTo>
                  <a:pt x="46857" y="11616"/>
                </a:lnTo>
                <a:lnTo>
                  <a:pt x="46632" y="11111"/>
                </a:lnTo>
                <a:lnTo>
                  <a:pt x="47138" y="10802"/>
                </a:lnTo>
                <a:close/>
                <a:moveTo>
                  <a:pt x="51770" y="9454"/>
                </a:moveTo>
                <a:lnTo>
                  <a:pt x="52135" y="10044"/>
                </a:lnTo>
                <a:cubicBezTo>
                  <a:pt x="51770" y="10044"/>
                  <a:pt x="51573" y="10296"/>
                  <a:pt x="51405" y="10605"/>
                </a:cubicBezTo>
                <a:lnTo>
                  <a:pt x="51602" y="11307"/>
                </a:lnTo>
                <a:lnTo>
                  <a:pt x="51124" y="11616"/>
                </a:lnTo>
                <a:lnTo>
                  <a:pt x="50787" y="11026"/>
                </a:lnTo>
                <a:lnTo>
                  <a:pt x="51405" y="10605"/>
                </a:lnTo>
                <a:cubicBezTo>
                  <a:pt x="51517" y="10296"/>
                  <a:pt x="51405" y="9960"/>
                  <a:pt x="51180" y="9763"/>
                </a:cubicBezTo>
                <a:lnTo>
                  <a:pt x="51770" y="9454"/>
                </a:lnTo>
                <a:close/>
                <a:moveTo>
                  <a:pt x="21135" y="10492"/>
                </a:moveTo>
                <a:cubicBezTo>
                  <a:pt x="20651" y="10492"/>
                  <a:pt x="20391" y="11091"/>
                  <a:pt x="20747" y="11448"/>
                </a:cubicBezTo>
                <a:cubicBezTo>
                  <a:pt x="20858" y="11567"/>
                  <a:pt x="21001" y="11620"/>
                  <a:pt x="21144" y="11620"/>
                </a:cubicBezTo>
                <a:cubicBezTo>
                  <a:pt x="21438" y="11620"/>
                  <a:pt x="21730" y="11395"/>
                  <a:pt x="21730" y="11054"/>
                </a:cubicBezTo>
                <a:cubicBezTo>
                  <a:pt x="21730" y="10746"/>
                  <a:pt x="21477" y="10493"/>
                  <a:pt x="21169" y="10493"/>
                </a:cubicBezTo>
                <a:cubicBezTo>
                  <a:pt x="21157" y="10492"/>
                  <a:pt x="21146" y="10492"/>
                  <a:pt x="21135" y="10492"/>
                </a:cubicBezTo>
                <a:close/>
                <a:moveTo>
                  <a:pt x="16929" y="10661"/>
                </a:moveTo>
                <a:cubicBezTo>
                  <a:pt x="16255" y="10661"/>
                  <a:pt x="16237" y="11644"/>
                  <a:pt x="16901" y="11672"/>
                </a:cubicBezTo>
                <a:cubicBezTo>
                  <a:pt x="16917" y="11674"/>
                  <a:pt x="16933" y="11674"/>
                  <a:pt x="16949" y="11674"/>
                </a:cubicBezTo>
                <a:cubicBezTo>
                  <a:pt x="17210" y="11674"/>
                  <a:pt x="17435" y="11458"/>
                  <a:pt x="17435" y="11167"/>
                </a:cubicBezTo>
                <a:cubicBezTo>
                  <a:pt x="17435" y="10914"/>
                  <a:pt x="17210" y="10661"/>
                  <a:pt x="16957" y="10661"/>
                </a:cubicBezTo>
                <a:cubicBezTo>
                  <a:pt x="16948" y="10661"/>
                  <a:pt x="16938" y="10661"/>
                  <a:pt x="16929" y="10661"/>
                </a:cubicBezTo>
                <a:close/>
                <a:moveTo>
                  <a:pt x="12687" y="10866"/>
                </a:moveTo>
                <a:cubicBezTo>
                  <a:pt x="12582" y="10866"/>
                  <a:pt x="12473" y="10907"/>
                  <a:pt x="12381" y="10998"/>
                </a:cubicBezTo>
                <a:cubicBezTo>
                  <a:pt x="12129" y="11279"/>
                  <a:pt x="12325" y="11728"/>
                  <a:pt x="12690" y="11728"/>
                </a:cubicBezTo>
                <a:cubicBezTo>
                  <a:pt x="12943" y="11700"/>
                  <a:pt x="13111" y="11532"/>
                  <a:pt x="13111" y="11307"/>
                </a:cubicBezTo>
                <a:cubicBezTo>
                  <a:pt x="13111" y="11042"/>
                  <a:pt x="12907" y="10866"/>
                  <a:pt x="12687" y="10866"/>
                </a:cubicBezTo>
                <a:close/>
                <a:moveTo>
                  <a:pt x="42926" y="10914"/>
                </a:moveTo>
                <a:lnTo>
                  <a:pt x="43179" y="11476"/>
                </a:lnTo>
                <a:lnTo>
                  <a:pt x="42646" y="11728"/>
                </a:lnTo>
                <a:lnTo>
                  <a:pt x="42365" y="11251"/>
                </a:lnTo>
                <a:lnTo>
                  <a:pt x="42926" y="10914"/>
                </a:lnTo>
                <a:close/>
                <a:moveTo>
                  <a:pt x="56880" y="11054"/>
                </a:moveTo>
                <a:lnTo>
                  <a:pt x="57160" y="11532"/>
                </a:lnTo>
                <a:lnTo>
                  <a:pt x="56683" y="11784"/>
                </a:lnTo>
                <a:lnTo>
                  <a:pt x="56402" y="11307"/>
                </a:lnTo>
                <a:lnTo>
                  <a:pt x="56880" y="11054"/>
                </a:lnTo>
                <a:close/>
                <a:moveTo>
                  <a:pt x="39473" y="8500"/>
                </a:moveTo>
                <a:lnTo>
                  <a:pt x="39698" y="8949"/>
                </a:lnTo>
                <a:cubicBezTo>
                  <a:pt x="39473" y="9145"/>
                  <a:pt x="39305" y="9342"/>
                  <a:pt x="39164" y="9567"/>
                </a:cubicBezTo>
                <a:cubicBezTo>
                  <a:pt x="39024" y="9875"/>
                  <a:pt x="39193" y="10128"/>
                  <a:pt x="39473" y="10325"/>
                </a:cubicBezTo>
                <a:cubicBezTo>
                  <a:pt x="38687" y="10633"/>
                  <a:pt x="38547" y="10970"/>
                  <a:pt x="38968" y="11588"/>
                </a:cubicBezTo>
                <a:lnTo>
                  <a:pt x="38406" y="11869"/>
                </a:lnTo>
                <a:lnTo>
                  <a:pt x="38070" y="11307"/>
                </a:lnTo>
                <a:cubicBezTo>
                  <a:pt x="38828" y="11054"/>
                  <a:pt x="38940" y="10633"/>
                  <a:pt x="38463" y="10044"/>
                </a:cubicBezTo>
                <a:lnTo>
                  <a:pt x="38463" y="10016"/>
                </a:lnTo>
                <a:cubicBezTo>
                  <a:pt x="39193" y="9819"/>
                  <a:pt x="39333" y="9314"/>
                  <a:pt x="38828" y="8780"/>
                </a:cubicBezTo>
                <a:lnTo>
                  <a:pt x="39473" y="8500"/>
                </a:lnTo>
                <a:close/>
                <a:moveTo>
                  <a:pt x="52640" y="11167"/>
                </a:moveTo>
                <a:lnTo>
                  <a:pt x="52921" y="11672"/>
                </a:lnTo>
                <a:lnTo>
                  <a:pt x="52444" y="11925"/>
                </a:lnTo>
                <a:lnTo>
                  <a:pt x="52163" y="11448"/>
                </a:lnTo>
                <a:lnTo>
                  <a:pt x="52640" y="11167"/>
                </a:lnTo>
                <a:close/>
                <a:moveTo>
                  <a:pt x="9742" y="11335"/>
                </a:moveTo>
                <a:cubicBezTo>
                  <a:pt x="9602" y="11532"/>
                  <a:pt x="9461" y="11644"/>
                  <a:pt x="9461" y="11728"/>
                </a:cubicBezTo>
                <a:lnTo>
                  <a:pt x="9490" y="11700"/>
                </a:lnTo>
                <a:cubicBezTo>
                  <a:pt x="9518" y="11812"/>
                  <a:pt x="9658" y="11897"/>
                  <a:pt x="9742" y="11981"/>
                </a:cubicBezTo>
                <a:cubicBezTo>
                  <a:pt x="9826" y="11897"/>
                  <a:pt x="9995" y="11812"/>
                  <a:pt x="9995" y="11728"/>
                </a:cubicBezTo>
                <a:cubicBezTo>
                  <a:pt x="9995" y="11644"/>
                  <a:pt x="9855" y="11504"/>
                  <a:pt x="9742" y="11335"/>
                </a:cubicBezTo>
                <a:close/>
                <a:moveTo>
                  <a:pt x="22481" y="10854"/>
                </a:moveTo>
                <a:cubicBezTo>
                  <a:pt x="22456" y="10854"/>
                  <a:pt x="22431" y="10855"/>
                  <a:pt x="22404" y="10858"/>
                </a:cubicBezTo>
                <a:cubicBezTo>
                  <a:pt x="21702" y="10914"/>
                  <a:pt x="21702" y="11953"/>
                  <a:pt x="22404" y="12009"/>
                </a:cubicBezTo>
                <a:cubicBezTo>
                  <a:pt x="22422" y="12010"/>
                  <a:pt x="22439" y="12011"/>
                  <a:pt x="22457" y="12011"/>
                </a:cubicBezTo>
                <a:cubicBezTo>
                  <a:pt x="23220" y="12011"/>
                  <a:pt x="23228" y="10854"/>
                  <a:pt x="22481" y="10854"/>
                </a:cubicBezTo>
                <a:close/>
                <a:moveTo>
                  <a:pt x="26696" y="10772"/>
                </a:moveTo>
                <a:cubicBezTo>
                  <a:pt x="26679" y="10772"/>
                  <a:pt x="26661" y="10773"/>
                  <a:pt x="26643" y="10774"/>
                </a:cubicBezTo>
                <a:cubicBezTo>
                  <a:pt x="25885" y="10802"/>
                  <a:pt x="25857" y="11925"/>
                  <a:pt x="26615" y="12009"/>
                </a:cubicBezTo>
                <a:cubicBezTo>
                  <a:pt x="26642" y="12012"/>
                  <a:pt x="26668" y="12013"/>
                  <a:pt x="26693" y="12013"/>
                </a:cubicBezTo>
                <a:cubicBezTo>
                  <a:pt x="27497" y="12013"/>
                  <a:pt x="27514" y="10772"/>
                  <a:pt x="26696" y="10772"/>
                </a:cubicBezTo>
                <a:close/>
                <a:moveTo>
                  <a:pt x="18193" y="11026"/>
                </a:moveTo>
                <a:cubicBezTo>
                  <a:pt x="17715" y="11026"/>
                  <a:pt x="17463" y="11588"/>
                  <a:pt x="17800" y="11925"/>
                </a:cubicBezTo>
                <a:cubicBezTo>
                  <a:pt x="17907" y="12033"/>
                  <a:pt x="18038" y="12080"/>
                  <a:pt x="18166" y="12080"/>
                </a:cubicBezTo>
                <a:cubicBezTo>
                  <a:pt x="18438" y="12080"/>
                  <a:pt x="18698" y="11865"/>
                  <a:pt x="18698" y="11560"/>
                </a:cubicBezTo>
                <a:cubicBezTo>
                  <a:pt x="18726" y="11251"/>
                  <a:pt x="18473" y="11026"/>
                  <a:pt x="18193" y="11026"/>
                </a:cubicBezTo>
                <a:close/>
                <a:moveTo>
                  <a:pt x="48401" y="11195"/>
                </a:moveTo>
                <a:lnTo>
                  <a:pt x="48682" y="11784"/>
                </a:lnTo>
                <a:lnTo>
                  <a:pt x="48120" y="12121"/>
                </a:lnTo>
                <a:cubicBezTo>
                  <a:pt x="48097" y="11838"/>
                  <a:pt x="47934" y="11594"/>
                  <a:pt x="47698" y="11457"/>
                </a:cubicBezTo>
                <a:lnTo>
                  <a:pt x="47698" y="11457"/>
                </a:lnTo>
                <a:cubicBezTo>
                  <a:pt x="47743" y="11464"/>
                  <a:pt x="47788" y="11468"/>
                  <a:pt x="47832" y="11468"/>
                </a:cubicBezTo>
                <a:cubicBezTo>
                  <a:pt x="48052" y="11468"/>
                  <a:pt x="48262" y="11374"/>
                  <a:pt x="48401" y="11195"/>
                </a:cubicBezTo>
                <a:close/>
                <a:moveTo>
                  <a:pt x="13953" y="11223"/>
                </a:moveTo>
                <a:cubicBezTo>
                  <a:pt x="13420" y="11251"/>
                  <a:pt x="13364" y="12065"/>
                  <a:pt x="13925" y="12121"/>
                </a:cubicBezTo>
                <a:cubicBezTo>
                  <a:pt x="13940" y="12123"/>
                  <a:pt x="13954" y="12124"/>
                  <a:pt x="13968" y="12124"/>
                </a:cubicBezTo>
                <a:cubicBezTo>
                  <a:pt x="14178" y="12124"/>
                  <a:pt x="14376" y="11937"/>
                  <a:pt x="14403" y="11700"/>
                </a:cubicBezTo>
                <a:cubicBezTo>
                  <a:pt x="14431" y="11448"/>
                  <a:pt x="14206" y="11223"/>
                  <a:pt x="13953" y="11223"/>
                </a:cubicBezTo>
                <a:close/>
                <a:moveTo>
                  <a:pt x="44218" y="11363"/>
                </a:moveTo>
                <a:lnTo>
                  <a:pt x="44527" y="11897"/>
                </a:lnTo>
                <a:lnTo>
                  <a:pt x="43937" y="12234"/>
                </a:lnTo>
                <a:lnTo>
                  <a:pt x="43684" y="11616"/>
                </a:lnTo>
                <a:lnTo>
                  <a:pt x="44218" y="11363"/>
                </a:lnTo>
                <a:close/>
                <a:moveTo>
                  <a:pt x="53932" y="11560"/>
                </a:moveTo>
                <a:lnTo>
                  <a:pt x="54184" y="12037"/>
                </a:lnTo>
                <a:lnTo>
                  <a:pt x="53707" y="12290"/>
                </a:lnTo>
                <a:lnTo>
                  <a:pt x="53426" y="11812"/>
                </a:lnTo>
                <a:lnTo>
                  <a:pt x="53932" y="11560"/>
                </a:lnTo>
                <a:close/>
                <a:moveTo>
                  <a:pt x="39979" y="11504"/>
                </a:moveTo>
                <a:lnTo>
                  <a:pt x="40231" y="11981"/>
                </a:lnTo>
                <a:lnTo>
                  <a:pt x="39670" y="12318"/>
                </a:lnTo>
                <a:lnTo>
                  <a:pt x="39417" y="11756"/>
                </a:lnTo>
                <a:lnTo>
                  <a:pt x="39979" y="11504"/>
                </a:lnTo>
                <a:close/>
                <a:moveTo>
                  <a:pt x="49692" y="11672"/>
                </a:moveTo>
                <a:lnTo>
                  <a:pt x="49945" y="12177"/>
                </a:lnTo>
                <a:lnTo>
                  <a:pt x="49468" y="12430"/>
                </a:lnTo>
                <a:lnTo>
                  <a:pt x="49215" y="11953"/>
                </a:lnTo>
                <a:lnTo>
                  <a:pt x="49692" y="11672"/>
                </a:lnTo>
                <a:close/>
                <a:moveTo>
                  <a:pt x="23720" y="11278"/>
                </a:moveTo>
                <a:cubicBezTo>
                  <a:pt x="23233" y="11278"/>
                  <a:pt x="22945" y="11904"/>
                  <a:pt x="23302" y="12262"/>
                </a:cubicBezTo>
                <a:cubicBezTo>
                  <a:pt x="23434" y="12394"/>
                  <a:pt x="23595" y="12453"/>
                  <a:pt x="23750" y="12453"/>
                </a:cubicBezTo>
                <a:cubicBezTo>
                  <a:pt x="24057" y="12453"/>
                  <a:pt x="24341" y="12223"/>
                  <a:pt x="24341" y="11869"/>
                </a:cubicBezTo>
                <a:cubicBezTo>
                  <a:pt x="24341" y="11560"/>
                  <a:pt x="24088" y="11279"/>
                  <a:pt x="23751" y="11279"/>
                </a:cubicBezTo>
                <a:cubicBezTo>
                  <a:pt x="23741" y="11278"/>
                  <a:pt x="23730" y="11278"/>
                  <a:pt x="23720" y="11278"/>
                </a:cubicBezTo>
                <a:close/>
                <a:moveTo>
                  <a:pt x="19512" y="11391"/>
                </a:moveTo>
                <a:cubicBezTo>
                  <a:pt x="19007" y="11391"/>
                  <a:pt x="18782" y="11981"/>
                  <a:pt x="19119" y="12318"/>
                </a:cubicBezTo>
                <a:cubicBezTo>
                  <a:pt x="19235" y="12434"/>
                  <a:pt x="19374" y="12485"/>
                  <a:pt x="19509" y="12485"/>
                </a:cubicBezTo>
                <a:cubicBezTo>
                  <a:pt x="19799" y="12485"/>
                  <a:pt x="20074" y="12250"/>
                  <a:pt x="20074" y="11925"/>
                </a:cubicBezTo>
                <a:cubicBezTo>
                  <a:pt x="20046" y="11616"/>
                  <a:pt x="19793" y="11391"/>
                  <a:pt x="19512" y="11391"/>
                </a:cubicBezTo>
                <a:close/>
                <a:moveTo>
                  <a:pt x="11004" y="11894"/>
                </a:moveTo>
                <a:cubicBezTo>
                  <a:pt x="10995" y="11894"/>
                  <a:pt x="10986" y="11895"/>
                  <a:pt x="10978" y="11897"/>
                </a:cubicBezTo>
                <a:cubicBezTo>
                  <a:pt x="10865" y="11897"/>
                  <a:pt x="10781" y="12093"/>
                  <a:pt x="10669" y="12177"/>
                </a:cubicBezTo>
                <a:cubicBezTo>
                  <a:pt x="10781" y="12290"/>
                  <a:pt x="10865" y="12458"/>
                  <a:pt x="11006" y="12486"/>
                </a:cubicBezTo>
                <a:cubicBezTo>
                  <a:pt x="11118" y="12486"/>
                  <a:pt x="11230" y="12318"/>
                  <a:pt x="11342" y="12262"/>
                </a:cubicBezTo>
                <a:lnTo>
                  <a:pt x="11342" y="12093"/>
                </a:lnTo>
                <a:cubicBezTo>
                  <a:pt x="11239" y="12041"/>
                  <a:pt x="11111" y="11894"/>
                  <a:pt x="11004" y="11894"/>
                </a:cubicBezTo>
                <a:close/>
                <a:moveTo>
                  <a:pt x="15222" y="11587"/>
                </a:moveTo>
                <a:cubicBezTo>
                  <a:pt x="15211" y="11587"/>
                  <a:pt x="15200" y="11587"/>
                  <a:pt x="15189" y="11588"/>
                </a:cubicBezTo>
                <a:cubicBezTo>
                  <a:pt x="14936" y="11588"/>
                  <a:pt x="14740" y="11812"/>
                  <a:pt x="14740" y="12065"/>
                </a:cubicBezTo>
                <a:cubicBezTo>
                  <a:pt x="14740" y="12344"/>
                  <a:pt x="14974" y="12525"/>
                  <a:pt x="15214" y="12525"/>
                </a:cubicBezTo>
                <a:cubicBezTo>
                  <a:pt x="15336" y="12525"/>
                  <a:pt x="15459" y="12478"/>
                  <a:pt x="15554" y="12374"/>
                </a:cubicBezTo>
                <a:cubicBezTo>
                  <a:pt x="15827" y="12073"/>
                  <a:pt x="15622" y="11587"/>
                  <a:pt x="15222" y="11587"/>
                </a:cubicBezTo>
                <a:close/>
                <a:moveTo>
                  <a:pt x="45453" y="11756"/>
                </a:moveTo>
                <a:lnTo>
                  <a:pt x="45790" y="12290"/>
                </a:lnTo>
                <a:lnTo>
                  <a:pt x="45229" y="12542"/>
                </a:lnTo>
                <a:lnTo>
                  <a:pt x="44892" y="12009"/>
                </a:lnTo>
                <a:lnTo>
                  <a:pt x="45453" y="11756"/>
                </a:lnTo>
                <a:close/>
                <a:moveTo>
                  <a:pt x="41242" y="11869"/>
                </a:moveTo>
                <a:lnTo>
                  <a:pt x="41495" y="12346"/>
                </a:lnTo>
                <a:lnTo>
                  <a:pt x="40989" y="12627"/>
                </a:lnTo>
                <a:lnTo>
                  <a:pt x="40737" y="12149"/>
                </a:lnTo>
                <a:lnTo>
                  <a:pt x="41242" y="11869"/>
                </a:lnTo>
                <a:close/>
                <a:moveTo>
                  <a:pt x="55223" y="11869"/>
                </a:moveTo>
                <a:lnTo>
                  <a:pt x="55560" y="12486"/>
                </a:lnTo>
                <a:lnTo>
                  <a:pt x="54970" y="12711"/>
                </a:lnTo>
                <a:lnTo>
                  <a:pt x="54718" y="12206"/>
                </a:lnTo>
                <a:lnTo>
                  <a:pt x="55223" y="11869"/>
                </a:lnTo>
                <a:close/>
                <a:moveTo>
                  <a:pt x="37003" y="11981"/>
                </a:moveTo>
                <a:lnTo>
                  <a:pt x="37255" y="12486"/>
                </a:lnTo>
                <a:lnTo>
                  <a:pt x="36778" y="12767"/>
                </a:lnTo>
                <a:lnTo>
                  <a:pt x="36497" y="12262"/>
                </a:lnTo>
                <a:lnTo>
                  <a:pt x="37003" y="11981"/>
                </a:lnTo>
                <a:close/>
                <a:moveTo>
                  <a:pt x="51012" y="12009"/>
                </a:moveTo>
                <a:lnTo>
                  <a:pt x="51265" y="12542"/>
                </a:lnTo>
                <a:lnTo>
                  <a:pt x="50731" y="12823"/>
                </a:lnTo>
                <a:lnTo>
                  <a:pt x="50479" y="12346"/>
                </a:lnTo>
                <a:lnTo>
                  <a:pt x="51012" y="12009"/>
                </a:lnTo>
                <a:close/>
                <a:moveTo>
                  <a:pt x="25008" y="11629"/>
                </a:moveTo>
                <a:cubicBezTo>
                  <a:pt x="24861" y="11629"/>
                  <a:pt x="24711" y="11686"/>
                  <a:pt x="24594" y="11812"/>
                </a:cubicBezTo>
                <a:cubicBezTo>
                  <a:pt x="24201" y="12177"/>
                  <a:pt x="24453" y="12851"/>
                  <a:pt x="25015" y="12851"/>
                </a:cubicBezTo>
                <a:cubicBezTo>
                  <a:pt x="25324" y="12851"/>
                  <a:pt x="25604" y="12599"/>
                  <a:pt x="25604" y="12262"/>
                </a:cubicBezTo>
                <a:cubicBezTo>
                  <a:pt x="25623" y="11881"/>
                  <a:pt x="25320" y="11629"/>
                  <a:pt x="25008" y="11629"/>
                </a:cubicBezTo>
                <a:close/>
                <a:moveTo>
                  <a:pt x="20767" y="11743"/>
                </a:moveTo>
                <a:cubicBezTo>
                  <a:pt x="20634" y="11743"/>
                  <a:pt x="20497" y="11791"/>
                  <a:pt x="20383" y="11897"/>
                </a:cubicBezTo>
                <a:cubicBezTo>
                  <a:pt x="20018" y="12262"/>
                  <a:pt x="20270" y="12879"/>
                  <a:pt x="20776" y="12879"/>
                </a:cubicBezTo>
                <a:cubicBezTo>
                  <a:pt x="21084" y="12879"/>
                  <a:pt x="21337" y="12627"/>
                  <a:pt x="21337" y="12318"/>
                </a:cubicBezTo>
                <a:cubicBezTo>
                  <a:pt x="21337" y="11971"/>
                  <a:pt x="21059" y="11743"/>
                  <a:pt x="20767" y="11743"/>
                </a:cubicBezTo>
                <a:close/>
                <a:moveTo>
                  <a:pt x="16555" y="11931"/>
                </a:moveTo>
                <a:cubicBezTo>
                  <a:pt x="16430" y="11931"/>
                  <a:pt x="16302" y="11981"/>
                  <a:pt x="16199" y="12093"/>
                </a:cubicBezTo>
                <a:cubicBezTo>
                  <a:pt x="15891" y="12402"/>
                  <a:pt x="16087" y="12935"/>
                  <a:pt x="16536" y="12935"/>
                </a:cubicBezTo>
                <a:cubicBezTo>
                  <a:pt x="16817" y="12935"/>
                  <a:pt x="17042" y="12711"/>
                  <a:pt x="17042" y="12430"/>
                </a:cubicBezTo>
                <a:cubicBezTo>
                  <a:pt x="17042" y="12131"/>
                  <a:pt x="16805" y="11931"/>
                  <a:pt x="16555" y="11931"/>
                </a:cubicBezTo>
                <a:close/>
                <a:moveTo>
                  <a:pt x="46717" y="12149"/>
                </a:moveTo>
                <a:lnTo>
                  <a:pt x="46969" y="12683"/>
                </a:lnTo>
                <a:lnTo>
                  <a:pt x="46520" y="12935"/>
                </a:lnTo>
                <a:lnTo>
                  <a:pt x="46155" y="12402"/>
                </a:lnTo>
                <a:lnTo>
                  <a:pt x="46717" y="12149"/>
                </a:lnTo>
                <a:close/>
                <a:moveTo>
                  <a:pt x="12241" y="12177"/>
                </a:moveTo>
                <a:cubicBezTo>
                  <a:pt x="12157" y="12262"/>
                  <a:pt x="11988" y="12402"/>
                  <a:pt x="11960" y="12542"/>
                </a:cubicBezTo>
                <a:cubicBezTo>
                  <a:pt x="11908" y="12753"/>
                  <a:pt x="12052" y="12938"/>
                  <a:pt x="12254" y="12938"/>
                </a:cubicBezTo>
                <a:cubicBezTo>
                  <a:pt x="12268" y="12938"/>
                  <a:pt x="12283" y="12937"/>
                  <a:pt x="12297" y="12935"/>
                </a:cubicBezTo>
                <a:cubicBezTo>
                  <a:pt x="12314" y="12938"/>
                  <a:pt x="12330" y="12939"/>
                  <a:pt x="12346" y="12939"/>
                </a:cubicBezTo>
                <a:cubicBezTo>
                  <a:pt x="12546" y="12939"/>
                  <a:pt x="12690" y="12781"/>
                  <a:pt x="12690" y="12599"/>
                </a:cubicBezTo>
                <a:cubicBezTo>
                  <a:pt x="12690" y="12346"/>
                  <a:pt x="12550" y="12234"/>
                  <a:pt x="12241" y="12177"/>
                </a:cubicBezTo>
                <a:close/>
                <a:moveTo>
                  <a:pt x="42477" y="12262"/>
                </a:moveTo>
                <a:lnTo>
                  <a:pt x="42814" y="12795"/>
                </a:lnTo>
                <a:lnTo>
                  <a:pt x="42281" y="13048"/>
                </a:lnTo>
                <a:lnTo>
                  <a:pt x="42000" y="12514"/>
                </a:lnTo>
                <a:lnTo>
                  <a:pt x="42477" y="12262"/>
                </a:lnTo>
                <a:close/>
                <a:moveTo>
                  <a:pt x="38266" y="12374"/>
                </a:moveTo>
                <a:lnTo>
                  <a:pt x="38519" y="12851"/>
                </a:lnTo>
                <a:lnTo>
                  <a:pt x="38041" y="13132"/>
                </a:lnTo>
                <a:lnTo>
                  <a:pt x="37761" y="12655"/>
                </a:lnTo>
                <a:lnTo>
                  <a:pt x="38266" y="12374"/>
                </a:lnTo>
                <a:close/>
                <a:moveTo>
                  <a:pt x="56515" y="12346"/>
                </a:moveTo>
                <a:lnTo>
                  <a:pt x="56823" y="12851"/>
                </a:lnTo>
                <a:lnTo>
                  <a:pt x="56234" y="13160"/>
                </a:lnTo>
                <a:lnTo>
                  <a:pt x="55925" y="12599"/>
                </a:lnTo>
                <a:lnTo>
                  <a:pt x="56515" y="12346"/>
                </a:lnTo>
                <a:close/>
                <a:moveTo>
                  <a:pt x="52275" y="12430"/>
                </a:moveTo>
                <a:lnTo>
                  <a:pt x="52528" y="12907"/>
                </a:lnTo>
                <a:lnTo>
                  <a:pt x="51995" y="13244"/>
                </a:lnTo>
                <a:lnTo>
                  <a:pt x="51770" y="12711"/>
                </a:lnTo>
                <a:lnTo>
                  <a:pt x="52275" y="12430"/>
                </a:lnTo>
                <a:close/>
                <a:moveTo>
                  <a:pt x="26250" y="12009"/>
                </a:moveTo>
                <a:cubicBezTo>
                  <a:pt x="25913" y="12009"/>
                  <a:pt x="25661" y="12290"/>
                  <a:pt x="25661" y="12627"/>
                </a:cubicBezTo>
                <a:lnTo>
                  <a:pt x="25632" y="12627"/>
                </a:lnTo>
                <a:cubicBezTo>
                  <a:pt x="25632" y="13007"/>
                  <a:pt x="25942" y="13259"/>
                  <a:pt x="26264" y="13259"/>
                </a:cubicBezTo>
                <a:cubicBezTo>
                  <a:pt x="26417" y="13259"/>
                  <a:pt x="26573" y="13202"/>
                  <a:pt x="26699" y="13076"/>
                </a:cubicBezTo>
                <a:cubicBezTo>
                  <a:pt x="27092" y="12683"/>
                  <a:pt x="26812" y="12009"/>
                  <a:pt x="26250" y="12009"/>
                </a:cubicBezTo>
                <a:close/>
                <a:moveTo>
                  <a:pt x="17902" y="12313"/>
                </a:moveTo>
                <a:cubicBezTo>
                  <a:pt x="17878" y="12313"/>
                  <a:pt x="17854" y="12315"/>
                  <a:pt x="17828" y="12318"/>
                </a:cubicBezTo>
                <a:cubicBezTo>
                  <a:pt x="17182" y="12346"/>
                  <a:pt x="17182" y="13272"/>
                  <a:pt x="17828" y="13329"/>
                </a:cubicBezTo>
                <a:cubicBezTo>
                  <a:pt x="17845" y="13330"/>
                  <a:pt x="17862" y="13331"/>
                  <a:pt x="17879" y="13331"/>
                </a:cubicBezTo>
                <a:cubicBezTo>
                  <a:pt x="18533" y="13331"/>
                  <a:pt x="18541" y="12313"/>
                  <a:pt x="17902" y="12313"/>
                </a:cubicBezTo>
                <a:close/>
                <a:moveTo>
                  <a:pt x="22090" y="12203"/>
                </a:moveTo>
                <a:cubicBezTo>
                  <a:pt x="22073" y="12203"/>
                  <a:pt x="22056" y="12204"/>
                  <a:pt x="22039" y="12206"/>
                </a:cubicBezTo>
                <a:cubicBezTo>
                  <a:pt x="21534" y="12206"/>
                  <a:pt x="21281" y="12823"/>
                  <a:pt x="21646" y="13160"/>
                </a:cubicBezTo>
                <a:cubicBezTo>
                  <a:pt x="21765" y="13279"/>
                  <a:pt x="21912" y="13333"/>
                  <a:pt x="22055" y="13333"/>
                </a:cubicBezTo>
                <a:cubicBezTo>
                  <a:pt x="22349" y="13333"/>
                  <a:pt x="22628" y="13107"/>
                  <a:pt x="22628" y="12767"/>
                </a:cubicBezTo>
                <a:cubicBezTo>
                  <a:pt x="22628" y="12447"/>
                  <a:pt x="22401" y="12203"/>
                  <a:pt x="22090" y="12203"/>
                </a:cubicBezTo>
                <a:close/>
                <a:moveTo>
                  <a:pt x="13603" y="12540"/>
                </a:moveTo>
                <a:cubicBezTo>
                  <a:pt x="13589" y="12540"/>
                  <a:pt x="13575" y="12541"/>
                  <a:pt x="13560" y="12542"/>
                </a:cubicBezTo>
                <a:cubicBezTo>
                  <a:pt x="13055" y="12599"/>
                  <a:pt x="13055" y="13300"/>
                  <a:pt x="13560" y="13357"/>
                </a:cubicBezTo>
                <a:cubicBezTo>
                  <a:pt x="13785" y="13357"/>
                  <a:pt x="13982" y="13160"/>
                  <a:pt x="13982" y="12935"/>
                </a:cubicBezTo>
                <a:cubicBezTo>
                  <a:pt x="13982" y="12725"/>
                  <a:pt x="13809" y="12540"/>
                  <a:pt x="13603" y="12540"/>
                </a:cubicBezTo>
                <a:close/>
                <a:moveTo>
                  <a:pt x="48036" y="12486"/>
                </a:moveTo>
                <a:lnTo>
                  <a:pt x="48289" y="13048"/>
                </a:lnTo>
                <a:lnTo>
                  <a:pt x="47783" y="13385"/>
                </a:lnTo>
                <a:lnTo>
                  <a:pt x="47531" y="12823"/>
                </a:lnTo>
                <a:lnTo>
                  <a:pt x="48036" y="12486"/>
                </a:lnTo>
                <a:close/>
                <a:moveTo>
                  <a:pt x="39586" y="12683"/>
                </a:moveTo>
                <a:lnTo>
                  <a:pt x="39838" y="13244"/>
                </a:lnTo>
                <a:lnTo>
                  <a:pt x="39305" y="13497"/>
                </a:lnTo>
                <a:lnTo>
                  <a:pt x="39052" y="13048"/>
                </a:lnTo>
                <a:lnTo>
                  <a:pt x="39586" y="12683"/>
                </a:lnTo>
                <a:close/>
                <a:moveTo>
                  <a:pt x="43797" y="12570"/>
                </a:moveTo>
                <a:lnTo>
                  <a:pt x="44049" y="13188"/>
                </a:lnTo>
                <a:lnTo>
                  <a:pt x="43544" y="13497"/>
                </a:lnTo>
                <a:lnTo>
                  <a:pt x="43235" y="12907"/>
                </a:lnTo>
                <a:lnTo>
                  <a:pt x="43797" y="12570"/>
                </a:lnTo>
                <a:close/>
                <a:moveTo>
                  <a:pt x="29507" y="13553"/>
                </a:moveTo>
                <a:lnTo>
                  <a:pt x="29507" y="13553"/>
                </a:lnTo>
                <a:cubicBezTo>
                  <a:pt x="29498" y="13571"/>
                  <a:pt x="29489" y="13586"/>
                  <a:pt x="29481" y="13599"/>
                </a:cubicBezTo>
                <a:lnTo>
                  <a:pt x="29481" y="13599"/>
                </a:lnTo>
                <a:cubicBezTo>
                  <a:pt x="29480" y="13602"/>
                  <a:pt x="29480" y="13606"/>
                  <a:pt x="29479" y="13609"/>
                </a:cubicBezTo>
                <a:lnTo>
                  <a:pt x="29507" y="13553"/>
                </a:lnTo>
                <a:close/>
                <a:moveTo>
                  <a:pt x="53511" y="12823"/>
                </a:moveTo>
                <a:lnTo>
                  <a:pt x="53876" y="13357"/>
                </a:lnTo>
                <a:lnTo>
                  <a:pt x="53342" y="13609"/>
                </a:lnTo>
                <a:lnTo>
                  <a:pt x="53061" y="13076"/>
                </a:lnTo>
                <a:lnTo>
                  <a:pt x="53511" y="12823"/>
                </a:lnTo>
                <a:close/>
                <a:moveTo>
                  <a:pt x="27544" y="12368"/>
                </a:moveTo>
                <a:cubicBezTo>
                  <a:pt x="27386" y="12368"/>
                  <a:pt x="27223" y="12430"/>
                  <a:pt x="27092" y="12570"/>
                </a:cubicBezTo>
                <a:cubicBezTo>
                  <a:pt x="26699" y="12964"/>
                  <a:pt x="26980" y="13637"/>
                  <a:pt x="27542" y="13637"/>
                </a:cubicBezTo>
                <a:cubicBezTo>
                  <a:pt x="27878" y="13609"/>
                  <a:pt x="28159" y="13329"/>
                  <a:pt x="28159" y="12992"/>
                </a:cubicBezTo>
                <a:cubicBezTo>
                  <a:pt x="28159" y="12617"/>
                  <a:pt x="27860" y="12368"/>
                  <a:pt x="27544" y="12368"/>
                </a:cubicBezTo>
                <a:close/>
                <a:moveTo>
                  <a:pt x="35262" y="8612"/>
                </a:moveTo>
                <a:lnTo>
                  <a:pt x="35543" y="9173"/>
                </a:lnTo>
                <a:cubicBezTo>
                  <a:pt x="34841" y="9370"/>
                  <a:pt x="34701" y="9847"/>
                  <a:pt x="35178" y="10409"/>
                </a:cubicBezTo>
                <a:cubicBezTo>
                  <a:pt x="34813" y="10493"/>
                  <a:pt x="34532" y="10661"/>
                  <a:pt x="34532" y="11083"/>
                </a:cubicBezTo>
                <a:cubicBezTo>
                  <a:pt x="34504" y="11335"/>
                  <a:pt x="34644" y="11588"/>
                  <a:pt x="34869" y="11700"/>
                </a:cubicBezTo>
                <a:cubicBezTo>
                  <a:pt x="34963" y="11747"/>
                  <a:pt x="35066" y="11769"/>
                  <a:pt x="35169" y="11769"/>
                </a:cubicBezTo>
                <a:cubicBezTo>
                  <a:pt x="35374" y="11769"/>
                  <a:pt x="35580" y="11681"/>
                  <a:pt x="35711" y="11532"/>
                </a:cubicBezTo>
                <a:lnTo>
                  <a:pt x="35992" y="12121"/>
                </a:lnTo>
                <a:cubicBezTo>
                  <a:pt x="35318" y="12458"/>
                  <a:pt x="35206" y="12823"/>
                  <a:pt x="35627" y="13357"/>
                </a:cubicBezTo>
                <a:lnTo>
                  <a:pt x="35066" y="13637"/>
                </a:lnTo>
                <a:lnTo>
                  <a:pt x="34757" y="13132"/>
                </a:lnTo>
                <a:cubicBezTo>
                  <a:pt x="35122" y="13020"/>
                  <a:pt x="35374" y="12851"/>
                  <a:pt x="35374" y="12430"/>
                </a:cubicBezTo>
                <a:cubicBezTo>
                  <a:pt x="35402" y="12177"/>
                  <a:pt x="35262" y="11953"/>
                  <a:pt x="35037" y="11841"/>
                </a:cubicBezTo>
                <a:cubicBezTo>
                  <a:pt x="34948" y="11796"/>
                  <a:pt x="34850" y="11774"/>
                  <a:pt x="34751" y="11774"/>
                </a:cubicBezTo>
                <a:cubicBezTo>
                  <a:pt x="34541" y="11774"/>
                  <a:pt x="34329" y="11874"/>
                  <a:pt x="34195" y="12065"/>
                </a:cubicBezTo>
                <a:lnTo>
                  <a:pt x="33915" y="11476"/>
                </a:lnTo>
                <a:cubicBezTo>
                  <a:pt x="34111" y="11307"/>
                  <a:pt x="34336" y="11167"/>
                  <a:pt x="34476" y="10914"/>
                </a:cubicBezTo>
                <a:cubicBezTo>
                  <a:pt x="34616" y="10633"/>
                  <a:pt x="34476" y="10353"/>
                  <a:pt x="34167" y="10128"/>
                </a:cubicBezTo>
                <a:cubicBezTo>
                  <a:pt x="34504" y="10100"/>
                  <a:pt x="34785" y="9960"/>
                  <a:pt x="34869" y="9651"/>
                </a:cubicBezTo>
                <a:cubicBezTo>
                  <a:pt x="34953" y="9370"/>
                  <a:pt x="34841" y="9061"/>
                  <a:pt x="34588" y="8921"/>
                </a:cubicBezTo>
                <a:lnTo>
                  <a:pt x="35262" y="8612"/>
                </a:lnTo>
                <a:close/>
                <a:moveTo>
                  <a:pt x="49299" y="12935"/>
                </a:moveTo>
                <a:lnTo>
                  <a:pt x="49552" y="13441"/>
                </a:lnTo>
                <a:lnTo>
                  <a:pt x="49075" y="13693"/>
                </a:lnTo>
                <a:lnTo>
                  <a:pt x="48822" y="13216"/>
                </a:lnTo>
                <a:lnTo>
                  <a:pt x="49299" y="12935"/>
                </a:lnTo>
                <a:close/>
                <a:moveTo>
                  <a:pt x="23302" y="12542"/>
                </a:moveTo>
                <a:cubicBezTo>
                  <a:pt x="22769" y="12542"/>
                  <a:pt x="22516" y="13188"/>
                  <a:pt x="22881" y="13553"/>
                </a:cubicBezTo>
                <a:cubicBezTo>
                  <a:pt x="23004" y="13667"/>
                  <a:pt x="23149" y="13718"/>
                  <a:pt x="23289" y="13718"/>
                </a:cubicBezTo>
                <a:cubicBezTo>
                  <a:pt x="23600" y="13718"/>
                  <a:pt x="23892" y="13471"/>
                  <a:pt x="23892" y="13104"/>
                </a:cubicBezTo>
                <a:cubicBezTo>
                  <a:pt x="23892" y="12795"/>
                  <a:pt x="23611" y="12542"/>
                  <a:pt x="23302" y="12542"/>
                </a:cubicBezTo>
                <a:close/>
                <a:moveTo>
                  <a:pt x="14804" y="12905"/>
                </a:moveTo>
                <a:cubicBezTo>
                  <a:pt x="14575" y="12905"/>
                  <a:pt x="14403" y="13090"/>
                  <a:pt x="14403" y="13300"/>
                </a:cubicBezTo>
                <a:cubicBezTo>
                  <a:pt x="14383" y="13593"/>
                  <a:pt x="14608" y="13778"/>
                  <a:pt x="14841" y="13778"/>
                </a:cubicBezTo>
                <a:cubicBezTo>
                  <a:pt x="14943" y="13778"/>
                  <a:pt x="15047" y="13742"/>
                  <a:pt x="15133" y="13665"/>
                </a:cubicBezTo>
                <a:cubicBezTo>
                  <a:pt x="15441" y="13385"/>
                  <a:pt x="15245" y="12907"/>
                  <a:pt x="14852" y="12907"/>
                </a:cubicBezTo>
                <a:cubicBezTo>
                  <a:pt x="14836" y="12906"/>
                  <a:pt x="14820" y="12905"/>
                  <a:pt x="14804" y="12905"/>
                </a:cubicBezTo>
                <a:close/>
                <a:moveTo>
                  <a:pt x="19079" y="12725"/>
                </a:moveTo>
                <a:cubicBezTo>
                  <a:pt x="18949" y="12725"/>
                  <a:pt x="18814" y="12773"/>
                  <a:pt x="18698" y="12879"/>
                </a:cubicBezTo>
                <a:cubicBezTo>
                  <a:pt x="18361" y="13188"/>
                  <a:pt x="18586" y="13778"/>
                  <a:pt x="19063" y="13778"/>
                </a:cubicBezTo>
                <a:cubicBezTo>
                  <a:pt x="19077" y="13779"/>
                  <a:pt x="19092" y="13780"/>
                  <a:pt x="19106" y="13780"/>
                </a:cubicBezTo>
                <a:cubicBezTo>
                  <a:pt x="19369" y="13780"/>
                  <a:pt x="19596" y="13539"/>
                  <a:pt x="19596" y="13272"/>
                </a:cubicBezTo>
                <a:cubicBezTo>
                  <a:pt x="19616" y="12946"/>
                  <a:pt x="19360" y="12725"/>
                  <a:pt x="19079" y="12725"/>
                </a:cubicBezTo>
                <a:close/>
                <a:moveTo>
                  <a:pt x="45088" y="13076"/>
                </a:moveTo>
                <a:lnTo>
                  <a:pt x="45341" y="13553"/>
                </a:lnTo>
                <a:lnTo>
                  <a:pt x="44864" y="13806"/>
                </a:lnTo>
                <a:lnTo>
                  <a:pt x="44611" y="13329"/>
                </a:lnTo>
                <a:lnTo>
                  <a:pt x="45088" y="13076"/>
                </a:lnTo>
                <a:close/>
                <a:moveTo>
                  <a:pt x="40821" y="13132"/>
                </a:moveTo>
                <a:lnTo>
                  <a:pt x="41158" y="13665"/>
                </a:lnTo>
                <a:lnTo>
                  <a:pt x="40540" y="14002"/>
                </a:lnTo>
                <a:lnTo>
                  <a:pt x="40316" y="13413"/>
                </a:lnTo>
                <a:lnTo>
                  <a:pt x="40821" y="13132"/>
                </a:lnTo>
                <a:close/>
                <a:moveTo>
                  <a:pt x="54830" y="13216"/>
                </a:moveTo>
                <a:lnTo>
                  <a:pt x="55083" y="13750"/>
                </a:lnTo>
                <a:lnTo>
                  <a:pt x="54606" y="14002"/>
                </a:lnTo>
                <a:lnTo>
                  <a:pt x="54269" y="13469"/>
                </a:lnTo>
                <a:lnTo>
                  <a:pt x="54830" y="13216"/>
                </a:lnTo>
                <a:close/>
                <a:moveTo>
                  <a:pt x="11960" y="13609"/>
                </a:moveTo>
                <a:cubicBezTo>
                  <a:pt x="11848" y="13637"/>
                  <a:pt x="11736" y="13722"/>
                  <a:pt x="11707" y="13834"/>
                </a:cubicBezTo>
                <a:cubicBezTo>
                  <a:pt x="11679" y="13890"/>
                  <a:pt x="11820" y="14058"/>
                  <a:pt x="11904" y="14058"/>
                </a:cubicBezTo>
                <a:cubicBezTo>
                  <a:pt x="11913" y="14061"/>
                  <a:pt x="11922" y="14063"/>
                  <a:pt x="11932" y="14063"/>
                </a:cubicBezTo>
                <a:cubicBezTo>
                  <a:pt x="12013" y="14063"/>
                  <a:pt x="12121" y="13962"/>
                  <a:pt x="12297" y="13862"/>
                </a:cubicBezTo>
                <a:cubicBezTo>
                  <a:pt x="12129" y="13722"/>
                  <a:pt x="12044" y="13609"/>
                  <a:pt x="11960" y="13609"/>
                </a:cubicBezTo>
                <a:close/>
                <a:moveTo>
                  <a:pt x="36610" y="13244"/>
                </a:moveTo>
                <a:lnTo>
                  <a:pt x="36890" y="13722"/>
                </a:lnTo>
                <a:lnTo>
                  <a:pt x="36329" y="14087"/>
                </a:lnTo>
                <a:lnTo>
                  <a:pt x="36076" y="13497"/>
                </a:lnTo>
                <a:lnTo>
                  <a:pt x="36610" y="13244"/>
                </a:lnTo>
                <a:close/>
                <a:moveTo>
                  <a:pt x="50535" y="13357"/>
                </a:moveTo>
                <a:lnTo>
                  <a:pt x="50900" y="13890"/>
                </a:lnTo>
                <a:lnTo>
                  <a:pt x="50366" y="14115"/>
                </a:lnTo>
                <a:lnTo>
                  <a:pt x="50085" y="13609"/>
                </a:lnTo>
                <a:lnTo>
                  <a:pt x="50535" y="13357"/>
                </a:lnTo>
                <a:close/>
                <a:moveTo>
                  <a:pt x="24650" y="12907"/>
                </a:moveTo>
                <a:cubicBezTo>
                  <a:pt x="24088" y="12907"/>
                  <a:pt x="23808" y="13553"/>
                  <a:pt x="24201" y="13946"/>
                </a:cubicBezTo>
                <a:cubicBezTo>
                  <a:pt x="24319" y="14064"/>
                  <a:pt x="24470" y="14118"/>
                  <a:pt x="24619" y="14118"/>
                </a:cubicBezTo>
                <a:cubicBezTo>
                  <a:pt x="24932" y="14118"/>
                  <a:pt x="25239" y="13886"/>
                  <a:pt x="25239" y="13525"/>
                </a:cubicBezTo>
                <a:cubicBezTo>
                  <a:pt x="25239" y="13188"/>
                  <a:pt x="24987" y="12907"/>
                  <a:pt x="24650" y="12907"/>
                </a:cubicBezTo>
                <a:close/>
                <a:moveTo>
                  <a:pt x="16138" y="13243"/>
                </a:moveTo>
                <a:cubicBezTo>
                  <a:pt x="15739" y="13243"/>
                  <a:pt x="15534" y="13730"/>
                  <a:pt x="15834" y="14030"/>
                </a:cubicBezTo>
                <a:cubicBezTo>
                  <a:pt x="15929" y="14134"/>
                  <a:pt x="16049" y="14181"/>
                  <a:pt x="16167" y="14181"/>
                </a:cubicBezTo>
                <a:cubicBezTo>
                  <a:pt x="16398" y="14181"/>
                  <a:pt x="16621" y="14001"/>
                  <a:pt x="16621" y="13722"/>
                </a:cubicBezTo>
                <a:cubicBezTo>
                  <a:pt x="16649" y="13469"/>
                  <a:pt x="16424" y="13244"/>
                  <a:pt x="16171" y="13244"/>
                </a:cubicBezTo>
                <a:cubicBezTo>
                  <a:pt x="16160" y="13244"/>
                  <a:pt x="16149" y="13243"/>
                  <a:pt x="16138" y="13243"/>
                </a:cubicBezTo>
                <a:close/>
                <a:moveTo>
                  <a:pt x="20391" y="13084"/>
                </a:moveTo>
                <a:cubicBezTo>
                  <a:pt x="20252" y="13084"/>
                  <a:pt x="20109" y="13134"/>
                  <a:pt x="19989" y="13244"/>
                </a:cubicBezTo>
                <a:cubicBezTo>
                  <a:pt x="19653" y="13609"/>
                  <a:pt x="19905" y="14199"/>
                  <a:pt x="20411" y="14199"/>
                </a:cubicBezTo>
                <a:cubicBezTo>
                  <a:pt x="20691" y="14171"/>
                  <a:pt x="20944" y="13946"/>
                  <a:pt x="20944" y="13637"/>
                </a:cubicBezTo>
                <a:cubicBezTo>
                  <a:pt x="20944" y="13297"/>
                  <a:pt x="20677" y="13084"/>
                  <a:pt x="20391" y="13084"/>
                </a:cubicBezTo>
                <a:close/>
                <a:moveTo>
                  <a:pt x="46323" y="13441"/>
                </a:moveTo>
                <a:lnTo>
                  <a:pt x="46632" y="13946"/>
                </a:lnTo>
                <a:lnTo>
                  <a:pt x="46155" y="14199"/>
                </a:lnTo>
                <a:lnTo>
                  <a:pt x="45846" y="13722"/>
                </a:lnTo>
                <a:lnTo>
                  <a:pt x="46323" y="13441"/>
                </a:lnTo>
                <a:close/>
                <a:moveTo>
                  <a:pt x="42112" y="13525"/>
                </a:moveTo>
                <a:lnTo>
                  <a:pt x="42393" y="14058"/>
                </a:lnTo>
                <a:lnTo>
                  <a:pt x="41916" y="14311"/>
                </a:lnTo>
                <a:lnTo>
                  <a:pt x="41551" y="13778"/>
                </a:lnTo>
                <a:lnTo>
                  <a:pt x="42112" y="13525"/>
                </a:lnTo>
                <a:close/>
                <a:moveTo>
                  <a:pt x="56122" y="13609"/>
                </a:moveTo>
                <a:lnTo>
                  <a:pt x="56374" y="14143"/>
                </a:lnTo>
                <a:lnTo>
                  <a:pt x="55841" y="14395"/>
                </a:lnTo>
                <a:lnTo>
                  <a:pt x="55588" y="13946"/>
                </a:lnTo>
                <a:lnTo>
                  <a:pt x="56122" y="13609"/>
                </a:lnTo>
                <a:close/>
                <a:moveTo>
                  <a:pt x="37873" y="13637"/>
                </a:moveTo>
                <a:lnTo>
                  <a:pt x="38210" y="14171"/>
                </a:lnTo>
                <a:lnTo>
                  <a:pt x="37648" y="14452"/>
                </a:lnTo>
                <a:lnTo>
                  <a:pt x="37396" y="13890"/>
                </a:lnTo>
                <a:lnTo>
                  <a:pt x="37873" y="13637"/>
                </a:lnTo>
                <a:close/>
                <a:moveTo>
                  <a:pt x="51882" y="13665"/>
                </a:moveTo>
                <a:lnTo>
                  <a:pt x="52191" y="14255"/>
                </a:lnTo>
                <a:lnTo>
                  <a:pt x="51602" y="14480"/>
                </a:lnTo>
                <a:lnTo>
                  <a:pt x="51293" y="13974"/>
                </a:lnTo>
                <a:lnTo>
                  <a:pt x="51882" y="13665"/>
                </a:lnTo>
                <a:close/>
                <a:moveTo>
                  <a:pt x="13111" y="13862"/>
                </a:moveTo>
                <a:cubicBezTo>
                  <a:pt x="13055" y="13974"/>
                  <a:pt x="12887" y="14115"/>
                  <a:pt x="12915" y="14199"/>
                </a:cubicBezTo>
                <a:cubicBezTo>
                  <a:pt x="12915" y="14311"/>
                  <a:pt x="13111" y="14423"/>
                  <a:pt x="13195" y="14508"/>
                </a:cubicBezTo>
                <a:cubicBezTo>
                  <a:pt x="13308" y="14423"/>
                  <a:pt x="13476" y="14311"/>
                  <a:pt x="13476" y="14227"/>
                </a:cubicBezTo>
                <a:cubicBezTo>
                  <a:pt x="13504" y="14115"/>
                  <a:pt x="13336" y="13974"/>
                  <a:pt x="13252" y="13862"/>
                </a:cubicBezTo>
                <a:close/>
                <a:moveTo>
                  <a:pt x="25885" y="13272"/>
                </a:moveTo>
                <a:cubicBezTo>
                  <a:pt x="25548" y="13272"/>
                  <a:pt x="25296" y="13553"/>
                  <a:pt x="25268" y="13890"/>
                </a:cubicBezTo>
                <a:cubicBezTo>
                  <a:pt x="25268" y="14256"/>
                  <a:pt x="25585" y="14517"/>
                  <a:pt x="25911" y="14517"/>
                </a:cubicBezTo>
                <a:cubicBezTo>
                  <a:pt x="26060" y="14517"/>
                  <a:pt x="26211" y="14462"/>
                  <a:pt x="26334" y="14339"/>
                </a:cubicBezTo>
                <a:cubicBezTo>
                  <a:pt x="26727" y="13946"/>
                  <a:pt x="26447" y="13272"/>
                  <a:pt x="25885" y="13272"/>
                </a:cubicBezTo>
                <a:close/>
                <a:moveTo>
                  <a:pt x="33662" y="13750"/>
                </a:moveTo>
                <a:lnTo>
                  <a:pt x="33943" y="14255"/>
                </a:lnTo>
                <a:lnTo>
                  <a:pt x="33409" y="14564"/>
                </a:lnTo>
                <a:lnTo>
                  <a:pt x="33128" y="14002"/>
                </a:lnTo>
                <a:lnTo>
                  <a:pt x="33662" y="13750"/>
                </a:lnTo>
                <a:close/>
                <a:moveTo>
                  <a:pt x="47643" y="13750"/>
                </a:moveTo>
                <a:lnTo>
                  <a:pt x="47896" y="14311"/>
                </a:lnTo>
                <a:lnTo>
                  <a:pt x="47390" y="14564"/>
                </a:lnTo>
                <a:lnTo>
                  <a:pt x="47138" y="14115"/>
                </a:lnTo>
                <a:lnTo>
                  <a:pt x="47643" y="13750"/>
                </a:lnTo>
                <a:close/>
                <a:moveTo>
                  <a:pt x="21667" y="13443"/>
                </a:moveTo>
                <a:cubicBezTo>
                  <a:pt x="21533" y="13443"/>
                  <a:pt x="21396" y="13494"/>
                  <a:pt x="21281" y="13609"/>
                </a:cubicBezTo>
                <a:cubicBezTo>
                  <a:pt x="20916" y="13946"/>
                  <a:pt x="21141" y="14592"/>
                  <a:pt x="21674" y="14592"/>
                </a:cubicBezTo>
                <a:cubicBezTo>
                  <a:pt x="21955" y="14564"/>
                  <a:pt x="22207" y="14339"/>
                  <a:pt x="22235" y="14030"/>
                </a:cubicBezTo>
                <a:cubicBezTo>
                  <a:pt x="22235" y="13684"/>
                  <a:pt x="21959" y="13443"/>
                  <a:pt x="21667" y="13443"/>
                </a:cubicBezTo>
                <a:close/>
                <a:moveTo>
                  <a:pt x="17469" y="13636"/>
                </a:moveTo>
                <a:cubicBezTo>
                  <a:pt x="17457" y="13636"/>
                  <a:pt x="17446" y="13637"/>
                  <a:pt x="17435" y="13637"/>
                </a:cubicBezTo>
                <a:cubicBezTo>
                  <a:pt x="17154" y="13665"/>
                  <a:pt x="16957" y="13862"/>
                  <a:pt x="16957" y="14143"/>
                </a:cubicBezTo>
                <a:cubicBezTo>
                  <a:pt x="16939" y="14442"/>
                  <a:pt x="17182" y="14629"/>
                  <a:pt x="17438" y="14629"/>
                </a:cubicBezTo>
                <a:cubicBezTo>
                  <a:pt x="17566" y="14629"/>
                  <a:pt x="17697" y="14583"/>
                  <a:pt x="17800" y="14480"/>
                </a:cubicBezTo>
                <a:cubicBezTo>
                  <a:pt x="18101" y="14151"/>
                  <a:pt x="17895" y="13636"/>
                  <a:pt x="17469" y="13636"/>
                </a:cubicBezTo>
                <a:close/>
                <a:moveTo>
                  <a:pt x="43432" y="13890"/>
                </a:moveTo>
                <a:lnTo>
                  <a:pt x="43684" y="14452"/>
                </a:lnTo>
                <a:lnTo>
                  <a:pt x="43151" y="14704"/>
                </a:lnTo>
                <a:lnTo>
                  <a:pt x="42898" y="14255"/>
                </a:lnTo>
                <a:lnTo>
                  <a:pt x="43432" y="13890"/>
                </a:lnTo>
                <a:close/>
                <a:moveTo>
                  <a:pt x="39136" y="14030"/>
                </a:moveTo>
                <a:lnTo>
                  <a:pt x="39473" y="14564"/>
                </a:lnTo>
                <a:lnTo>
                  <a:pt x="38912" y="14816"/>
                </a:lnTo>
                <a:lnTo>
                  <a:pt x="38575" y="14283"/>
                </a:lnTo>
                <a:lnTo>
                  <a:pt x="39136" y="14030"/>
                </a:lnTo>
                <a:close/>
                <a:moveTo>
                  <a:pt x="34925" y="14115"/>
                </a:moveTo>
                <a:lnTo>
                  <a:pt x="35178" y="14620"/>
                </a:lnTo>
                <a:lnTo>
                  <a:pt x="34673" y="14929"/>
                </a:lnTo>
                <a:lnTo>
                  <a:pt x="34420" y="14395"/>
                </a:lnTo>
                <a:lnTo>
                  <a:pt x="34925" y="14115"/>
                </a:lnTo>
                <a:close/>
                <a:moveTo>
                  <a:pt x="27149" y="13704"/>
                </a:moveTo>
                <a:cubicBezTo>
                  <a:pt x="26853" y="13704"/>
                  <a:pt x="26567" y="13908"/>
                  <a:pt x="26531" y="14255"/>
                </a:cubicBezTo>
                <a:cubicBezTo>
                  <a:pt x="26475" y="14592"/>
                  <a:pt x="26699" y="14788"/>
                  <a:pt x="26952" y="14957"/>
                </a:cubicBezTo>
                <a:lnTo>
                  <a:pt x="27233" y="14957"/>
                </a:lnTo>
                <a:cubicBezTo>
                  <a:pt x="27738" y="14873"/>
                  <a:pt x="27963" y="14255"/>
                  <a:pt x="27598" y="13890"/>
                </a:cubicBezTo>
                <a:cubicBezTo>
                  <a:pt x="27470" y="13762"/>
                  <a:pt x="27308" y="13704"/>
                  <a:pt x="27149" y="13704"/>
                </a:cubicBezTo>
                <a:close/>
                <a:moveTo>
                  <a:pt x="53174" y="14115"/>
                </a:moveTo>
                <a:lnTo>
                  <a:pt x="53426" y="14592"/>
                </a:lnTo>
                <a:lnTo>
                  <a:pt x="52893" y="14957"/>
                </a:lnTo>
                <a:lnTo>
                  <a:pt x="52556" y="14367"/>
                </a:lnTo>
                <a:lnTo>
                  <a:pt x="53174" y="14115"/>
                </a:lnTo>
                <a:close/>
                <a:moveTo>
                  <a:pt x="22909" y="13806"/>
                </a:moveTo>
                <a:cubicBezTo>
                  <a:pt x="22600" y="13806"/>
                  <a:pt x="22348" y="14087"/>
                  <a:pt x="22348" y="14395"/>
                </a:cubicBezTo>
                <a:cubicBezTo>
                  <a:pt x="22348" y="14735"/>
                  <a:pt x="22627" y="14961"/>
                  <a:pt x="22922" y="14961"/>
                </a:cubicBezTo>
                <a:cubicBezTo>
                  <a:pt x="23065" y="14961"/>
                  <a:pt x="23211" y="14908"/>
                  <a:pt x="23330" y="14788"/>
                </a:cubicBezTo>
                <a:cubicBezTo>
                  <a:pt x="23695" y="14423"/>
                  <a:pt x="23443" y="13806"/>
                  <a:pt x="22909" y="13806"/>
                </a:cubicBezTo>
                <a:close/>
                <a:moveTo>
                  <a:pt x="14400" y="14300"/>
                </a:moveTo>
                <a:cubicBezTo>
                  <a:pt x="14214" y="14300"/>
                  <a:pt x="14069" y="14453"/>
                  <a:pt x="14094" y="14648"/>
                </a:cubicBezTo>
                <a:cubicBezTo>
                  <a:pt x="14094" y="14845"/>
                  <a:pt x="14234" y="15013"/>
                  <a:pt x="14459" y="15013"/>
                </a:cubicBezTo>
                <a:cubicBezTo>
                  <a:pt x="14683" y="15013"/>
                  <a:pt x="14796" y="14873"/>
                  <a:pt x="14852" y="14564"/>
                </a:cubicBezTo>
                <a:cubicBezTo>
                  <a:pt x="14740" y="14480"/>
                  <a:pt x="14627" y="14311"/>
                  <a:pt x="14487" y="14311"/>
                </a:cubicBezTo>
                <a:cubicBezTo>
                  <a:pt x="14457" y="14304"/>
                  <a:pt x="14428" y="14300"/>
                  <a:pt x="14400" y="14300"/>
                </a:cubicBezTo>
                <a:close/>
                <a:moveTo>
                  <a:pt x="18681" y="14002"/>
                </a:moveTo>
                <a:cubicBezTo>
                  <a:pt x="18547" y="14002"/>
                  <a:pt x="18411" y="14055"/>
                  <a:pt x="18305" y="14171"/>
                </a:cubicBezTo>
                <a:cubicBezTo>
                  <a:pt x="17996" y="14508"/>
                  <a:pt x="18249" y="15041"/>
                  <a:pt x="18698" y="15041"/>
                </a:cubicBezTo>
                <a:cubicBezTo>
                  <a:pt x="18979" y="15041"/>
                  <a:pt x="19231" y="14788"/>
                  <a:pt x="19203" y="14508"/>
                </a:cubicBezTo>
                <a:cubicBezTo>
                  <a:pt x="19185" y="14194"/>
                  <a:pt x="18937" y="14002"/>
                  <a:pt x="18681" y="14002"/>
                </a:cubicBezTo>
                <a:close/>
                <a:moveTo>
                  <a:pt x="48934" y="14227"/>
                </a:moveTo>
                <a:lnTo>
                  <a:pt x="49243" y="14732"/>
                </a:lnTo>
                <a:lnTo>
                  <a:pt x="48654" y="15069"/>
                </a:lnTo>
                <a:lnTo>
                  <a:pt x="48401" y="14480"/>
                </a:lnTo>
                <a:lnTo>
                  <a:pt x="48934" y="14227"/>
                </a:lnTo>
                <a:close/>
                <a:moveTo>
                  <a:pt x="30714" y="14227"/>
                </a:moveTo>
                <a:lnTo>
                  <a:pt x="30995" y="14788"/>
                </a:lnTo>
                <a:lnTo>
                  <a:pt x="30433" y="15097"/>
                </a:lnTo>
                <a:lnTo>
                  <a:pt x="30124" y="14508"/>
                </a:lnTo>
                <a:lnTo>
                  <a:pt x="30714" y="14227"/>
                </a:lnTo>
                <a:close/>
                <a:moveTo>
                  <a:pt x="44695" y="14339"/>
                </a:moveTo>
                <a:lnTo>
                  <a:pt x="44948" y="14788"/>
                </a:lnTo>
                <a:lnTo>
                  <a:pt x="44414" y="15153"/>
                </a:lnTo>
                <a:lnTo>
                  <a:pt x="44162" y="14592"/>
                </a:lnTo>
                <a:lnTo>
                  <a:pt x="44695" y="14339"/>
                </a:lnTo>
                <a:close/>
                <a:moveTo>
                  <a:pt x="40456" y="14339"/>
                </a:moveTo>
                <a:lnTo>
                  <a:pt x="40680" y="14957"/>
                </a:lnTo>
                <a:lnTo>
                  <a:pt x="40203" y="15266"/>
                </a:lnTo>
                <a:lnTo>
                  <a:pt x="39866" y="14676"/>
                </a:lnTo>
                <a:lnTo>
                  <a:pt x="40456" y="14339"/>
                </a:lnTo>
                <a:close/>
                <a:moveTo>
                  <a:pt x="54437" y="14536"/>
                </a:moveTo>
                <a:lnTo>
                  <a:pt x="54690" y="15013"/>
                </a:lnTo>
                <a:lnTo>
                  <a:pt x="54212" y="15294"/>
                </a:lnTo>
                <a:lnTo>
                  <a:pt x="53960" y="14788"/>
                </a:lnTo>
                <a:lnTo>
                  <a:pt x="54437" y="14536"/>
                </a:lnTo>
                <a:close/>
                <a:moveTo>
                  <a:pt x="36245" y="14452"/>
                </a:moveTo>
                <a:lnTo>
                  <a:pt x="36582" y="15069"/>
                </a:lnTo>
                <a:lnTo>
                  <a:pt x="35964" y="15322"/>
                </a:lnTo>
                <a:lnTo>
                  <a:pt x="35711" y="14816"/>
                </a:lnTo>
                <a:lnTo>
                  <a:pt x="36245" y="14452"/>
                </a:lnTo>
                <a:close/>
                <a:moveTo>
                  <a:pt x="24181" y="14176"/>
                </a:moveTo>
                <a:cubicBezTo>
                  <a:pt x="24029" y="14176"/>
                  <a:pt x="23874" y="14235"/>
                  <a:pt x="23751" y="14367"/>
                </a:cubicBezTo>
                <a:cubicBezTo>
                  <a:pt x="23394" y="14725"/>
                  <a:pt x="23656" y="15351"/>
                  <a:pt x="24167" y="15351"/>
                </a:cubicBezTo>
                <a:cubicBezTo>
                  <a:pt x="24178" y="15351"/>
                  <a:pt x="24189" y="15350"/>
                  <a:pt x="24201" y="15350"/>
                </a:cubicBezTo>
                <a:cubicBezTo>
                  <a:pt x="24215" y="15351"/>
                  <a:pt x="24229" y="15352"/>
                  <a:pt x="24243" y="15352"/>
                </a:cubicBezTo>
                <a:cubicBezTo>
                  <a:pt x="24535" y="15352"/>
                  <a:pt x="24790" y="15082"/>
                  <a:pt x="24790" y="14760"/>
                </a:cubicBezTo>
                <a:cubicBezTo>
                  <a:pt x="24772" y="14406"/>
                  <a:pt x="24481" y="14176"/>
                  <a:pt x="24181" y="14176"/>
                </a:cubicBezTo>
                <a:close/>
                <a:moveTo>
                  <a:pt x="50198" y="14620"/>
                </a:moveTo>
                <a:lnTo>
                  <a:pt x="50479" y="15125"/>
                </a:lnTo>
                <a:lnTo>
                  <a:pt x="50001" y="15406"/>
                </a:lnTo>
                <a:lnTo>
                  <a:pt x="49664" y="14873"/>
                </a:lnTo>
                <a:lnTo>
                  <a:pt x="50198" y="14620"/>
                </a:lnTo>
                <a:close/>
                <a:moveTo>
                  <a:pt x="15722" y="14592"/>
                </a:moveTo>
                <a:cubicBezTo>
                  <a:pt x="15498" y="14592"/>
                  <a:pt x="15301" y="14788"/>
                  <a:pt x="15301" y="15013"/>
                </a:cubicBezTo>
                <a:cubicBezTo>
                  <a:pt x="15301" y="15238"/>
                  <a:pt x="15498" y="15434"/>
                  <a:pt x="15722" y="15434"/>
                </a:cubicBezTo>
                <a:cubicBezTo>
                  <a:pt x="15975" y="15434"/>
                  <a:pt x="16143" y="15238"/>
                  <a:pt x="16143" y="15013"/>
                </a:cubicBezTo>
                <a:cubicBezTo>
                  <a:pt x="16143" y="14788"/>
                  <a:pt x="15947" y="14592"/>
                  <a:pt x="15722" y="14592"/>
                </a:cubicBezTo>
                <a:close/>
                <a:moveTo>
                  <a:pt x="19962" y="14360"/>
                </a:moveTo>
                <a:cubicBezTo>
                  <a:pt x="19837" y="14360"/>
                  <a:pt x="19707" y="14405"/>
                  <a:pt x="19596" y="14508"/>
                </a:cubicBezTo>
                <a:cubicBezTo>
                  <a:pt x="19231" y="14816"/>
                  <a:pt x="19456" y="15406"/>
                  <a:pt x="19933" y="15434"/>
                </a:cubicBezTo>
                <a:cubicBezTo>
                  <a:pt x="20214" y="15434"/>
                  <a:pt x="20467" y="15210"/>
                  <a:pt x="20495" y="14929"/>
                </a:cubicBezTo>
                <a:cubicBezTo>
                  <a:pt x="20514" y="14597"/>
                  <a:pt x="20249" y="14360"/>
                  <a:pt x="19962" y="14360"/>
                </a:cubicBezTo>
                <a:close/>
                <a:moveTo>
                  <a:pt x="32398" y="13385"/>
                </a:moveTo>
                <a:lnTo>
                  <a:pt x="32679" y="13918"/>
                </a:lnTo>
                <a:cubicBezTo>
                  <a:pt x="32398" y="13946"/>
                  <a:pt x="32174" y="14143"/>
                  <a:pt x="32090" y="14423"/>
                </a:cubicBezTo>
                <a:cubicBezTo>
                  <a:pt x="32005" y="14704"/>
                  <a:pt x="32118" y="14985"/>
                  <a:pt x="32342" y="15125"/>
                </a:cubicBezTo>
                <a:lnTo>
                  <a:pt x="31697" y="15434"/>
                </a:lnTo>
                <a:lnTo>
                  <a:pt x="31388" y="14845"/>
                </a:lnTo>
                <a:lnTo>
                  <a:pt x="31388" y="14845"/>
                </a:lnTo>
                <a:cubicBezTo>
                  <a:pt x="31406" y="14847"/>
                  <a:pt x="31425" y="14848"/>
                  <a:pt x="31443" y="14848"/>
                </a:cubicBezTo>
                <a:cubicBezTo>
                  <a:pt x="31677" y="14848"/>
                  <a:pt x="31901" y="14686"/>
                  <a:pt x="32005" y="14452"/>
                </a:cubicBezTo>
                <a:cubicBezTo>
                  <a:pt x="32090" y="14143"/>
                  <a:pt x="32005" y="13834"/>
                  <a:pt x="31753" y="13665"/>
                </a:cubicBezTo>
                <a:lnTo>
                  <a:pt x="32398" y="13385"/>
                </a:lnTo>
                <a:close/>
                <a:moveTo>
                  <a:pt x="45959" y="14732"/>
                </a:moveTo>
                <a:lnTo>
                  <a:pt x="46211" y="15210"/>
                </a:lnTo>
                <a:lnTo>
                  <a:pt x="45734" y="15462"/>
                </a:lnTo>
                <a:lnTo>
                  <a:pt x="45481" y="14985"/>
                </a:lnTo>
                <a:lnTo>
                  <a:pt x="45959" y="14732"/>
                </a:lnTo>
                <a:close/>
                <a:moveTo>
                  <a:pt x="41719" y="14845"/>
                </a:moveTo>
                <a:lnTo>
                  <a:pt x="41972" y="15322"/>
                </a:lnTo>
                <a:lnTo>
                  <a:pt x="41495" y="15574"/>
                </a:lnTo>
                <a:lnTo>
                  <a:pt x="41242" y="15097"/>
                </a:lnTo>
                <a:lnTo>
                  <a:pt x="41719" y="14845"/>
                </a:lnTo>
                <a:close/>
                <a:moveTo>
                  <a:pt x="55700" y="14901"/>
                </a:moveTo>
                <a:lnTo>
                  <a:pt x="55953" y="15378"/>
                </a:lnTo>
                <a:lnTo>
                  <a:pt x="55476" y="15659"/>
                </a:lnTo>
                <a:lnTo>
                  <a:pt x="55195" y="15153"/>
                </a:lnTo>
                <a:lnTo>
                  <a:pt x="55700" y="14901"/>
                </a:lnTo>
                <a:close/>
                <a:moveTo>
                  <a:pt x="37480" y="14929"/>
                </a:moveTo>
                <a:lnTo>
                  <a:pt x="37761" y="15434"/>
                </a:lnTo>
                <a:lnTo>
                  <a:pt x="37255" y="15771"/>
                </a:lnTo>
                <a:lnTo>
                  <a:pt x="36890" y="15181"/>
                </a:lnTo>
                <a:lnTo>
                  <a:pt x="37480" y="14929"/>
                </a:lnTo>
                <a:close/>
                <a:moveTo>
                  <a:pt x="51461" y="15041"/>
                </a:moveTo>
                <a:lnTo>
                  <a:pt x="51714" y="15518"/>
                </a:lnTo>
                <a:lnTo>
                  <a:pt x="51237" y="15771"/>
                </a:lnTo>
                <a:lnTo>
                  <a:pt x="50956" y="15294"/>
                </a:lnTo>
                <a:lnTo>
                  <a:pt x="51461" y="15041"/>
                </a:lnTo>
                <a:close/>
                <a:moveTo>
                  <a:pt x="27429" y="15743"/>
                </a:moveTo>
                <a:lnTo>
                  <a:pt x="27429" y="15799"/>
                </a:lnTo>
                <a:cubicBezTo>
                  <a:pt x="27429" y="15781"/>
                  <a:pt x="27429" y="15762"/>
                  <a:pt x="27428" y="15744"/>
                </a:cubicBezTo>
                <a:lnTo>
                  <a:pt x="27428" y="15744"/>
                </a:lnTo>
                <a:cubicBezTo>
                  <a:pt x="27428" y="15744"/>
                  <a:pt x="27429" y="15743"/>
                  <a:pt x="27429" y="15743"/>
                </a:cubicBezTo>
                <a:close/>
                <a:moveTo>
                  <a:pt x="25516" y="14602"/>
                </a:moveTo>
                <a:cubicBezTo>
                  <a:pt x="25373" y="14602"/>
                  <a:pt x="25226" y="14650"/>
                  <a:pt x="25099" y="14760"/>
                </a:cubicBezTo>
                <a:cubicBezTo>
                  <a:pt x="24706" y="15153"/>
                  <a:pt x="24959" y="15827"/>
                  <a:pt x="25520" y="15827"/>
                </a:cubicBezTo>
                <a:cubicBezTo>
                  <a:pt x="25829" y="15827"/>
                  <a:pt x="26110" y="15574"/>
                  <a:pt x="26138" y="15238"/>
                </a:cubicBezTo>
                <a:cubicBezTo>
                  <a:pt x="26157" y="14865"/>
                  <a:pt x="25848" y="14602"/>
                  <a:pt x="25516" y="14602"/>
                </a:cubicBezTo>
                <a:close/>
                <a:moveTo>
                  <a:pt x="21314" y="14731"/>
                </a:moveTo>
                <a:cubicBezTo>
                  <a:pt x="21303" y="14731"/>
                  <a:pt x="21292" y="14732"/>
                  <a:pt x="21281" y="14732"/>
                </a:cubicBezTo>
                <a:cubicBezTo>
                  <a:pt x="20972" y="14732"/>
                  <a:pt x="20719" y="14985"/>
                  <a:pt x="20719" y="15294"/>
                </a:cubicBezTo>
                <a:cubicBezTo>
                  <a:pt x="20719" y="15627"/>
                  <a:pt x="20989" y="15839"/>
                  <a:pt x="21269" y="15839"/>
                </a:cubicBezTo>
                <a:cubicBezTo>
                  <a:pt x="21413" y="15839"/>
                  <a:pt x="21559" y="15783"/>
                  <a:pt x="21674" y="15659"/>
                </a:cubicBezTo>
                <a:cubicBezTo>
                  <a:pt x="22031" y="15329"/>
                  <a:pt x="21797" y="14731"/>
                  <a:pt x="21314" y="14731"/>
                </a:cubicBezTo>
                <a:close/>
                <a:moveTo>
                  <a:pt x="17062" y="14954"/>
                </a:moveTo>
                <a:cubicBezTo>
                  <a:pt x="17046" y="14954"/>
                  <a:pt x="17030" y="14955"/>
                  <a:pt x="17014" y="14957"/>
                </a:cubicBezTo>
                <a:cubicBezTo>
                  <a:pt x="16433" y="14984"/>
                  <a:pt x="16451" y="15856"/>
                  <a:pt x="17015" y="15856"/>
                </a:cubicBezTo>
                <a:cubicBezTo>
                  <a:pt x="17024" y="15856"/>
                  <a:pt x="17033" y="15856"/>
                  <a:pt x="17042" y="15855"/>
                </a:cubicBezTo>
                <a:cubicBezTo>
                  <a:pt x="17294" y="15855"/>
                  <a:pt x="17491" y="15631"/>
                  <a:pt x="17491" y="15378"/>
                </a:cubicBezTo>
                <a:cubicBezTo>
                  <a:pt x="17491" y="15141"/>
                  <a:pt x="17294" y="14954"/>
                  <a:pt x="17062" y="14954"/>
                </a:cubicBezTo>
                <a:close/>
                <a:moveTo>
                  <a:pt x="47222" y="15097"/>
                </a:moveTo>
                <a:lnTo>
                  <a:pt x="47559" y="15631"/>
                </a:lnTo>
                <a:lnTo>
                  <a:pt x="47025" y="15883"/>
                </a:lnTo>
                <a:lnTo>
                  <a:pt x="46745" y="15350"/>
                </a:lnTo>
                <a:lnTo>
                  <a:pt x="47222" y="15097"/>
                </a:lnTo>
                <a:close/>
                <a:moveTo>
                  <a:pt x="42983" y="15238"/>
                </a:moveTo>
                <a:lnTo>
                  <a:pt x="43235" y="15715"/>
                </a:lnTo>
                <a:lnTo>
                  <a:pt x="42758" y="15968"/>
                </a:lnTo>
                <a:lnTo>
                  <a:pt x="42505" y="15490"/>
                </a:lnTo>
                <a:lnTo>
                  <a:pt x="42983" y="15238"/>
                </a:lnTo>
                <a:close/>
                <a:moveTo>
                  <a:pt x="38771" y="15350"/>
                </a:moveTo>
                <a:lnTo>
                  <a:pt x="39024" y="15827"/>
                </a:lnTo>
                <a:lnTo>
                  <a:pt x="38547" y="16108"/>
                </a:lnTo>
                <a:lnTo>
                  <a:pt x="38294" y="15631"/>
                </a:lnTo>
                <a:lnTo>
                  <a:pt x="38771" y="15350"/>
                </a:lnTo>
                <a:close/>
                <a:moveTo>
                  <a:pt x="14094" y="15687"/>
                </a:moveTo>
                <a:cubicBezTo>
                  <a:pt x="14010" y="15687"/>
                  <a:pt x="13925" y="15799"/>
                  <a:pt x="13841" y="15855"/>
                </a:cubicBezTo>
                <a:cubicBezTo>
                  <a:pt x="13925" y="15968"/>
                  <a:pt x="14010" y="16052"/>
                  <a:pt x="14122" y="16136"/>
                </a:cubicBezTo>
                <a:cubicBezTo>
                  <a:pt x="14150" y="16136"/>
                  <a:pt x="14262" y="16024"/>
                  <a:pt x="14431" y="15911"/>
                </a:cubicBezTo>
                <a:cubicBezTo>
                  <a:pt x="14262" y="15799"/>
                  <a:pt x="14178" y="15715"/>
                  <a:pt x="14094" y="15687"/>
                </a:cubicBezTo>
                <a:close/>
                <a:moveTo>
                  <a:pt x="22509" y="15094"/>
                </a:moveTo>
                <a:cubicBezTo>
                  <a:pt x="22044" y="15094"/>
                  <a:pt x="21801" y="15674"/>
                  <a:pt x="22123" y="16024"/>
                </a:cubicBezTo>
                <a:cubicBezTo>
                  <a:pt x="22242" y="16162"/>
                  <a:pt x="22395" y="16224"/>
                  <a:pt x="22545" y="16224"/>
                </a:cubicBezTo>
                <a:cubicBezTo>
                  <a:pt x="22822" y="16224"/>
                  <a:pt x="23088" y="16014"/>
                  <a:pt x="23106" y="15687"/>
                </a:cubicBezTo>
                <a:cubicBezTo>
                  <a:pt x="23134" y="15378"/>
                  <a:pt x="22881" y="15097"/>
                  <a:pt x="22572" y="15097"/>
                </a:cubicBezTo>
                <a:cubicBezTo>
                  <a:pt x="22551" y="15095"/>
                  <a:pt x="22529" y="15094"/>
                  <a:pt x="22509" y="15094"/>
                </a:cubicBezTo>
                <a:close/>
                <a:moveTo>
                  <a:pt x="52781" y="15350"/>
                </a:moveTo>
                <a:lnTo>
                  <a:pt x="53033" y="15911"/>
                </a:lnTo>
                <a:lnTo>
                  <a:pt x="52500" y="16248"/>
                </a:lnTo>
                <a:lnTo>
                  <a:pt x="52247" y="15715"/>
                </a:lnTo>
                <a:lnTo>
                  <a:pt x="52781" y="15350"/>
                </a:lnTo>
                <a:close/>
                <a:moveTo>
                  <a:pt x="48541" y="15434"/>
                </a:moveTo>
                <a:lnTo>
                  <a:pt x="48766" y="16024"/>
                </a:lnTo>
                <a:lnTo>
                  <a:pt x="48261" y="16276"/>
                </a:lnTo>
                <a:lnTo>
                  <a:pt x="47924" y="15743"/>
                </a:lnTo>
                <a:lnTo>
                  <a:pt x="48541" y="15434"/>
                </a:lnTo>
                <a:close/>
                <a:moveTo>
                  <a:pt x="18305" y="15294"/>
                </a:moveTo>
                <a:cubicBezTo>
                  <a:pt x="18052" y="15294"/>
                  <a:pt x="17828" y="15518"/>
                  <a:pt x="17828" y="15771"/>
                </a:cubicBezTo>
                <a:cubicBezTo>
                  <a:pt x="17809" y="16077"/>
                  <a:pt x="18050" y="16279"/>
                  <a:pt x="18303" y="16279"/>
                </a:cubicBezTo>
                <a:cubicBezTo>
                  <a:pt x="18422" y="16279"/>
                  <a:pt x="18543" y="16234"/>
                  <a:pt x="18642" y="16136"/>
                </a:cubicBezTo>
                <a:cubicBezTo>
                  <a:pt x="18979" y="15827"/>
                  <a:pt x="18754" y="15294"/>
                  <a:pt x="18305" y="15294"/>
                </a:cubicBezTo>
                <a:close/>
                <a:moveTo>
                  <a:pt x="30321" y="15462"/>
                </a:moveTo>
                <a:lnTo>
                  <a:pt x="30630" y="16052"/>
                </a:lnTo>
                <a:lnTo>
                  <a:pt x="30040" y="16361"/>
                </a:lnTo>
                <a:lnTo>
                  <a:pt x="29731" y="15771"/>
                </a:lnTo>
                <a:lnTo>
                  <a:pt x="30321" y="15462"/>
                </a:lnTo>
                <a:close/>
                <a:moveTo>
                  <a:pt x="44302" y="15546"/>
                </a:moveTo>
                <a:lnTo>
                  <a:pt x="44639" y="16136"/>
                </a:lnTo>
                <a:lnTo>
                  <a:pt x="44049" y="16417"/>
                </a:lnTo>
                <a:lnTo>
                  <a:pt x="43797" y="15883"/>
                </a:lnTo>
                <a:lnTo>
                  <a:pt x="44302" y="15546"/>
                </a:lnTo>
                <a:close/>
                <a:moveTo>
                  <a:pt x="40091" y="15659"/>
                </a:moveTo>
                <a:lnTo>
                  <a:pt x="40316" y="16192"/>
                </a:lnTo>
                <a:lnTo>
                  <a:pt x="39810" y="16473"/>
                </a:lnTo>
                <a:lnTo>
                  <a:pt x="39558" y="15996"/>
                </a:lnTo>
                <a:lnTo>
                  <a:pt x="40091" y="15659"/>
                </a:lnTo>
                <a:close/>
                <a:moveTo>
                  <a:pt x="54044" y="15799"/>
                </a:moveTo>
                <a:lnTo>
                  <a:pt x="54325" y="16276"/>
                </a:lnTo>
                <a:lnTo>
                  <a:pt x="53819" y="16557"/>
                </a:lnTo>
                <a:lnTo>
                  <a:pt x="53567" y="16052"/>
                </a:lnTo>
                <a:lnTo>
                  <a:pt x="54044" y="15799"/>
                </a:lnTo>
                <a:close/>
                <a:moveTo>
                  <a:pt x="15357" y="15996"/>
                </a:moveTo>
                <a:cubicBezTo>
                  <a:pt x="15245" y="15996"/>
                  <a:pt x="15133" y="16192"/>
                  <a:pt x="15048" y="16276"/>
                </a:cubicBezTo>
                <a:cubicBezTo>
                  <a:pt x="15133" y="16389"/>
                  <a:pt x="15245" y="16585"/>
                  <a:pt x="15357" y="16585"/>
                </a:cubicBezTo>
                <a:cubicBezTo>
                  <a:pt x="15366" y="16587"/>
                  <a:pt x="15374" y="16588"/>
                  <a:pt x="15383" y="16588"/>
                </a:cubicBezTo>
                <a:cubicBezTo>
                  <a:pt x="15486" y="16588"/>
                  <a:pt x="15590" y="16438"/>
                  <a:pt x="15694" y="16361"/>
                </a:cubicBezTo>
                <a:lnTo>
                  <a:pt x="15722" y="16220"/>
                </a:lnTo>
                <a:cubicBezTo>
                  <a:pt x="15582" y="16136"/>
                  <a:pt x="15469" y="15996"/>
                  <a:pt x="15357" y="15996"/>
                </a:cubicBezTo>
                <a:close/>
                <a:moveTo>
                  <a:pt x="35767" y="15799"/>
                </a:moveTo>
                <a:lnTo>
                  <a:pt x="36048" y="16333"/>
                </a:lnTo>
                <a:lnTo>
                  <a:pt x="35571" y="16613"/>
                </a:lnTo>
                <a:lnTo>
                  <a:pt x="35206" y="16052"/>
                </a:lnTo>
                <a:lnTo>
                  <a:pt x="35767" y="15799"/>
                </a:lnTo>
                <a:close/>
                <a:moveTo>
                  <a:pt x="19611" y="15657"/>
                </a:moveTo>
                <a:cubicBezTo>
                  <a:pt x="19597" y="15657"/>
                  <a:pt x="19583" y="15657"/>
                  <a:pt x="19568" y="15659"/>
                </a:cubicBezTo>
                <a:cubicBezTo>
                  <a:pt x="19119" y="15659"/>
                  <a:pt x="18895" y="16220"/>
                  <a:pt x="19203" y="16529"/>
                </a:cubicBezTo>
                <a:cubicBezTo>
                  <a:pt x="19311" y="16628"/>
                  <a:pt x="19438" y="16672"/>
                  <a:pt x="19562" y="16672"/>
                </a:cubicBezTo>
                <a:cubicBezTo>
                  <a:pt x="19826" y="16672"/>
                  <a:pt x="20074" y="16470"/>
                  <a:pt x="20074" y="16164"/>
                </a:cubicBezTo>
                <a:cubicBezTo>
                  <a:pt x="20074" y="15898"/>
                  <a:pt x="19872" y="15657"/>
                  <a:pt x="19611" y="15657"/>
                </a:cubicBezTo>
                <a:close/>
                <a:moveTo>
                  <a:pt x="23808" y="15518"/>
                </a:moveTo>
                <a:cubicBezTo>
                  <a:pt x="23274" y="15518"/>
                  <a:pt x="23022" y="16164"/>
                  <a:pt x="23387" y="16529"/>
                </a:cubicBezTo>
                <a:cubicBezTo>
                  <a:pt x="23509" y="16643"/>
                  <a:pt x="23654" y="16694"/>
                  <a:pt x="23795" y="16694"/>
                </a:cubicBezTo>
                <a:cubicBezTo>
                  <a:pt x="24105" y="16694"/>
                  <a:pt x="24397" y="16447"/>
                  <a:pt x="24397" y="16080"/>
                </a:cubicBezTo>
                <a:cubicBezTo>
                  <a:pt x="24397" y="15771"/>
                  <a:pt x="24116" y="15518"/>
                  <a:pt x="23808" y="15518"/>
                </a:cubicBezTo>
                <a:close/>
                <a:moveTo>
                  <a:pt x="49805" y="15939"/>
                </a:moveTo>
                <a:lnTo>
                  <a:pt x="50085" y="16417"/>
                </a:lnTo>
                <a:lnTo>
                  <a:pt x="49552" y="16754"/>
                </a:lnTo>
                <a:lnTo>
                  <a:pt x="49271" y="16192"/>
                </a:lnTo>
                <a:lnTo>
                  <a:pt x="49805" y="15939"/>
                </a:lnTo>
                <a:close/>
                <a:moveTo>
                  <a:pt x="45594" y="15996"/>
                </a:moveTo>
                <a:lnTo>
                  <a:pt x="45930" y="16501"/>
                </a:lnTo>
                <a:lnTo>
                  <a:pt x="45313" y="16838"/>
                </a:lnTo>
                <a:lnTo>
                  <a:pt x="45004" y="16248"/>
                </a:lnTo>
                <a:lnTo>
                  <a:pt x="45594" y="15996"/>
                </a:lnTo>
                <a:close/>
                <a:moveTo>
                  <a:pt x="41354" y="16108"/>
                </a:moveTo>
                <a:lnTo>
                  <a:pt x="41607" y="16557"/>
                </a:lnTo>
                <a:lnTo>
                  <a:pt x="41074" y="16922"/>
                </a:lnTo>
                <a:lnTo>
                  <a:pt x="40821" y="16361"/>
                </a:lnTo>
                <a:lnTo>
                  <a:pt x="41354" y="16108"/>
                </a:lnTo>
                <a:close/>
                <a:moveTo>
                  <a:pt x="16606" y="16274"/>
                </a:moveTo>
                <a:cubicBezTo>
                  <a:pt x="16400" y="16274"/>
                  <a:pt x="16227" y="16459"/>
                  <a:pt x="16227" y="16669"/>
                </a:cubicBezTo>
                <a:cubicBezTo>
                  <a:pt x="16227" y="16866"/>
                  <a:pt x="16396" y="17034"/>
                  <a:pt x="16621" y="17034"/>
                </a:cubicBezTo>
                <a:cubicBezTo>
                  <a:pt x="16845" y="17034"/>
                  <a:pt x="16985" y="16922"/>
                  <a:pt x="16985" y="16669"/>
                </a:cubicBezTo>
                <a:cubicBezTo>
                  <a:pt x="17014" y="16473"/>
                  <a:pt x="16845" y="16276"/>
                  <a:pt x="16649" y="16276"/>
                </a:cubicBezTo>
                <a:cubicBezTo>
                  <a:pt x="16634" y="16275"/>
                  <a:pt x="16620" y="16274"/>
                  <a:pt x="16606" y="16274"/>
                </a:cubicBezTo>
                <a:close/>
                <a:moveTo>
                  <a:pt x="37115" y="16164"/>
                </a:moveTo>
                <a:lnTo>
                  <a:pt x="37368" y="16697"/>
                </a:lnTo>
                <a:lnTo>
                  <a:pt x="36834" y="17062"/>
                </a:lnTo>
                <a:lnTo>
                  <a:pt x="36582" y="16501"/>
                </a:lnTo>
                <a:lnTo>
                  <a:pt x="37115" y="16164"/>
                </a:lnTo>
                <a:close/>
                <a:moveTo>
                  <a:pt x="51096" y="16304"/>
                </a:moveTo>
                <a:lnTo>
                  <a:pt x="51349" y="16782"/>
                </a:lnTo>
                <a:lnTo>
                  <a:pt x="50872" y="17062"/>
                </a:lnTo>
                <a:lnTo>
                  <a:pt x="50591" y="16557"/>
                </a:lnTo>
                <a:lnTo>
                  <a:pt x="51096" y="16304"/>
                </a:lnTo>
                <a:close/>
                <a:moveTo>
                  <a:pt x="25127" y="15883"/>
                </a:moveTo>
                <a:cubicBezTo>
                  <a:pt x="24594" y="15883"/>
                  <a:pt x="24341" y="16529"/>
                  <a:pt x="24706" y="16922"/>
                </a:cubicBezTo>
                <a:cubicBezTo>
                  <a:pt x="24829" y="17036"/>
                  <a:pt x="24976" y="17087"/>
                  <a:pt x="25121" y="17087"/>
                </a:cubicBezTo>
                <a:cubicBezTo>
                  <a:pt x="25439" y="17087"/>
                  <a:pt x="25745" y="16840"/>
                  <a:pt x="25745" y="16473"/>
                </a:cubicBezTo>
                <a:cubicBezTo>
                  <a:pt x="25745" y="16136"/>
                  <a:pt x="25464" y="15883"/>
                  <a:pt x="25127" y="15883"/>
                </a:cubicBezTo>
                <a:close/>
                <a:moveTo>
                  <a:pt x="20888" y="16080"/>
                </a:moveTo>
                <a:cubicBezTo>
                  <a:pt x="20607" y="16080"/>
                  <a:pt x="20354" y="16304"/>
                  <a:pt x="20354" y="16613"/>
                </a:cubicBezTo>
                <a:cubicBezTo>
                  <a:pt x="20354" y="16933"/>
                  <a:pt x="20619" y="17139"/>
                  <a:pt x="20895" y="17139"/>
                </a:cubicBezTo>
                <a:cubicBezTo>
                  <a:pt x="21031" y="17139"/>
                  <a:pt x="21170" y="17089"/>
                  <a:pt x="21281" y="16978"/>
                </a:cubicBezTo>
                <a:cubicBezTo>
                  <a:pt x="21618" y="16641"/>
                  <a:pt x="21365" y="16080"/>
                  <a:pt x="20888" y="16080"/>
                </a:cubicBezTo>
                <a:close/>
                <a:moveTo>
                  <a:pt x="33297" y="15041"/>
                </a:moveTo>
                <a:cubicBezTo>
                  <a:pt x="33436" y="15440"/>
                  <a:pt x="33660" y="15646"/>
                  <a:pt x="33937" y="15646"/>
                </a:cubicBezTo>
                <a:cubicBezTo>
                  <a:pt x="34109" y="15646"/>
                  <a:pt x="34300" y="15567"/>
                  <a:pt x="34504" y="15406"/>
                </a:cubicBezTo>
                <a:lnTo>
                  <a:pt x="34869" y="15968"/>
                </a:lnTo>
                <a:lnTo>
                  <a:pt x="34279" y="16248"/>
                </a:lnTo>
                <a:cubicBezTo>
                  <a:pt x="34195" y="15939"/>
                  <a:pt x="33999" y="15659"/>
                  <a:pt x="33578" y="15659"/>
                </a:cubicBezTo>
                <a:cubicBezTo>
                  <a:pt x="33325" y="15659"/>
                  <a:pt x="33100" y="15799"/>
                  <a:pt x="32988" y="16052"/>
                </a:cubicBezTo>
                <a:cubicBezTo>
                  <a:pt x="32876" y="16333"/>
                  <a:pt x="32960" y="16669"/>
                  <a:pt x="33213" y="16838"/>
                </a:cubicBezTo>
                <a:lnTo>
                  <a:pt x="32567" y="17175"/>
                </a:lnTo>
                <a:cubicBezTo>
                  <a:pt x="32447" y="16747"/>
                  <a:pt x="32203" y="16518"/>
                  <a:pt x="31915" y="16518"/>
                </a:cubicBezTo>
                <a:cubicBezTo>
                  <a:pt x="31731" y="16518"/>
                  <a:pt x="31529" y="16612"/>
                  <a:pt x="31332" y="16810"/>
                </a:cubicBezTo>
                <a:lnTo>
                  <a:pt x="31023" y="16136"/>
                </a:lnTo>
                <a:lnTo>
                  <a:pt x="31612" y="15855"/>
                </a:lnTo>
                <a:cubicBezTo>
                  <a:pt x="31612" y="16192"/>
                  <a:pt x="31865" y="16473"/>
                  <a:pt x="32202" y="16501"/>
                </a:cubicBezTo>
                <a:cubicBezTo>
                  <a:pt x="32226" y="16503"/>
                  <a:pt x="32249" y="16505"/>
                  <a:pt x="32272" y="16505"/>
                </a:cubicBezTo>
                <a:cubicBezTo>
                  <a:pt x="32524" y="16505"/>
                  <a:pt x="32745" y="16367"/>
                  <a:pt x="32848" y="16136"/>
                </a:cubicBezTo>
                <a:cubicBezTo>
                  <a:pt x="33016" y="15855"/>
                  <a:pt x="32904" y="15490"/>
                  <a:pt x="32651" y="15294"/>
                </a:cubicBezTo>
                <a:lnTo>
                  <a:pt x="33297" y="15041"/>
                </a:lnTo>
                <a:close/>
                <a:moveTo>
                  <a:pt x="46857" y="16389"/>
                </a:moveTo>
                <a:lnTo>
                  <a:pt x="47110" y="16922"/>
                </a:lnTo>
                <a:lnTo>
                  <a:pt x="46660" y="17175"/>
                </a:lnTo>
                <a:lnTo>
                  <a:pt x="46295" y="16641"/>
                </a:lnTo>
                <a:lnTo>
                  <a:pt x="46857" y="16389"/>
                </a:lnTo>
                <a:close/>
                <a:moveTo>
                  <a:pt x="42618" y="16501"/>
                </a:moveTo>
                <a:lnTo>
                  <a:pt x="42955" y="17034"/>
                </a:lnTo>
                <a:lnTo>
                  <a:pt x="42393" y="17287"/>
                </a:lnTo>
                <a:lnTo>
                  <a:pt x="42140" y="16754"/>
                </a:lnTo>
                <a:lnTo>
                  <a:pt x="42618" y="16501"/>
                </a:lnTo>
                <a:close/>
                <a:moveTo>
                  <a:pt x="38378" y="16613"/>
                </a:moveTo>
                <a:lnTo>
                  <a:pt x="38631" y="17091"/>
                </a:lnTo>
                <a:lnTo>
                  <a:pt x="38154" y="17371"/>
                </a:lnTo>
                <a:lnTo>
                  <a:pt x="37901" y="16866"/>
                </a:lnTo>
                <a:lnTo>
                  <a:pt x="38378" y="16613"/>
                </a:lnTo>
                <a:close/>
                <a:moveTo>
                  <a:pt x="26419" y="16220"/>
                </a:moveTo>
                <a:cubicBezTo>
                  <a:pt x="25857" y="16220"/>
                  <a:pt x="25576" y="16894"/>
                  <a:pt x="25969" y="17287"/>
                </a:cubicBezTo>
                <a:cubicBezTo>
                  <a:pt x="26096" y="17414"/>
                  <a:pt x="26251" y="17470"/>
                  <a:pt x="26404" y="17470"/>
                </a:cubicBezTo>
                <a:cubicBezTo>
                  <a:pt x="26726" y="17470"/>
                  <a:pt x="27036" y="17219"/>
                  <a:pt x="27036" y="16838"/>
                </a:cubicBezTo>
                <a:cubicBezTo>
                  <a:pt x="27009" y="16517"/>
                  <a:pt x="26753" y="16246"/>
                  <a:pt x="26437" y="16246"/>
                </a:cubicBezTo>
                <a:cubicBezTo>
                  <a:pt x="26422" y="16246"/>
                  <a:pt x="26406" y="16247"/>
                  <a:pt x="26390" y="16248"/>
                </a:cubicBezTo>
                <a:lnTo>
                  <a:pt x="26419" y="16220"/>
                </a:lnTo>
                <a:close/>
                <a:moveTo>
                  <a:pt x="17921" y="16606"/>
                </a:moveTo>
                <a:cubicBezTo>
                  <a:pt x="17705" y="16606"/>
                  <a:pt x="17491" y="16747"/>
                  <a:pt x="17491" y="17034"/>
                </a:cubicBezTo>
                <a:cubicBezTo>
                  <a:pt x="17476" y="17336"/>
                  <a:pt x="17698" y="17491"/>
                  <a:pt x="17920" y="17491"/>
                </a:cubicBezTo>
                <a:cubicBezTo>
                  <a:pt x="18133" y="17491"/>
                  <a:pt x="18347" y="17350"/>
                  <a:pt x="18361" y="17062"/>
                </a:cubicBezTo>
                <a:cubicBezTo>
                  <a:pt x="18376" y="16761"/>
                  <a:pt x="18147" y="16606"/>
                  <a:pt x="17921" y="16606"/>
                </a:cubicBezTo>
                <a:close/>
                <a:moveTo>
                  <a:pt x="22179" y="16417"/>
                </a:moveTo>
                <a:cubicBezTo>
                  <a:pt x="21674" y="16417"/>
                  <a:pt x="21421" y="17034"/>
                  <a:pt x="21758" y="17371"/>
                </a:cubicBezTo>
                <a:cubicBezTo>
                  <a:pt x="21879" y="17492"/>
                  <a:pt x="22027" y="17545"/>
                  <a:pt x="22171" y="17545"/>
                </a:cubicBezTo>
                <a:cubicBezTo>
                  <a:pt x="22464" y="17545"/>
                  <a:pt x="22741" y="17326"/>
                  <a:pt x="22741" y="17006"/>
                </a:cubicBezTo>
                <a:cubicBezTo>
                  <a:pt x="22741" y="16669"/>
                  <a:pt x="22488" y="16417"/>
                  <a:pt x="22179" y="16417"/>
                </a:cubicBezTo>
                <a:close/>
                <a:moveTo>
                  <a:pt x="48120" y="16810"/>
                </a:moveTo>
                <a:lnTo>
                  <a:pt x="48373" y="17287"/>
                </a:lnTo>
                <a:lnTo>
                  <a:pt x="47896" y="17568"/>
                </a:lnTo>
                <a:lnTo>
                  <a:pt x="47615" y="17062"/>
                </a:lnTo>
                <a:lnTo>
                  <a:pt x="48120" y="16810"/>
                </a:lnTo>
                <a:close/>
                <a:moveTo>
                  <a:pt x="43881" y="16894"/>
                </a:moveTo>
                <a:lnTo>
                  <a:pt x="44134" y="17427"/>
                </a:lnTo>
                <a:lnTo>
                  <a:pt x="43684" y="17680"/>
                </a:lnTo>
                <a:lnTo>
                  <a:pt x="43320" y="17147"/>
                </a:lnTo>
                <a:lnTo>
                  <a:pt x="43881" y="16894"/>
                </a:lnTo>
                <a:close/>
                <a:moveTo>
                  <a:pt x="39614" y="17006"/>
                </a:moveTo>
                <a:lnTo>
                  <a:pt x="39979" y="17540"/>
                </a:lnTo>
                <a:lnTo>
                  <a:pt x="39417" y="17792"/>
                </a:lnTo>
                <a:lnTo>
                  <a:pt x="39164" y="17259"/>
                </a:lnTo>
                <a:lnTo>
                  <a:pt x="39614" y="17006"/>
                </a:lnTo>
                <a:close/>
                <a:moveTo>
                  <a:pt x="26727" y="14957"/>
                </a:moveTo>
                <a:cubicBezTo>
                  <a:pt x="26419" y="14985"/>
                  <a:pt x="26194" y="15210"/>
                  <a:pt x="26138" y="15518"/>
                </a:cubicBezTo>
                <a:cubicBezTo>
                  <a:pt x="26110" y="15799"/>
                  <a:pt x="26278" y="16052"/>
                  <a:pt x="26559" y="16164"/>
                </a:cubicBezTo>
                <a:cubicBezTo>
                  <a:pt x="26625" y="16194"/>
                  <a:pt x="26696" y="16208"/>
                  <a:pt x="26766" y="16208"/>
                </a:cubicBezTo>
                <a:cubicBezTo>
                  <a:pt x="26964" y="16208"/>
                  <a:pt x="27165" y="16098"/>
                  <a:pt x="27289" y="15911"/>
                </a:cubicBezTo>
                <a:cubicBezTo>
                  <a:pt x="27312" y="15865"/>
                  <a:pt x="27355" y="15818"/>
                  <a:pt x="27401" y="15771"/>
                </a:cubicBezTo>
                <a:lnTo>
                  <a:pt x="27401" y="15771"/>
                </a:lnTo>
                <a:cubicBezTo>
                  <a:pt x="27345" y="16108"/>
                  <a:pt x="27514" y="16445"/>
                  <a:pt x="27822" y="16585"/>
                </a:cubicBezTo>
                <a:lnTo>
                  <a:pt x="27626" y="16585"/>
                </a:lnTo>
                <a:cubicBezTo>
                  <a:pt x="27317" y="16613"/>
                  <a:pt x="27064" y="16838"/>
                  <a:pt x="27036" y="17147"/>
                </a:cubicBezTo>
                <a:cubicBezTo>
                  <a:pt x="27008" y="17427"/>
                  <a:pt x="27149" y="17680"/>
                  <a:pt x="27429" y="17792"/>
                </a:cubicBezTo>
                <a:cubicBezTo>
                  <a:pt x="27503" y="17825"/>
                  <a:pt x="27581" y="17841"/>
                  <a:pt x="27660" y="17841"/>
                </a:cubicBezTo>
                <a:cubicBezTo>
                  <a:pt x="27850" y="17841"/>
                  <a:pt x="28040" y="17747"/>
                  <a:pt x="28159" y="17568"/>
                </a:cubicBezTo>
                <a:lnTo>
                  <a:pt x="28300" y="17399"/>
                </a:lnTo>
                <a:cubicBezTo>
                  <a:pt x="28300" y="17409"/>
                  <a:pt x="28300" y="17418"/>
                  <a:pt x="28300" y="17427"/>
                </a:cubicBezTo>
                <a:cubicBezTo>
                  <a:pt x="28326" y="17082"/>
                  <a:pt x="28177" y="16787"/>
                  <a:pt x="27875" y="16613"/>
                </a:cubicBezTo>
                <a:lnTo>
                  <a:pt x="28075" y="16613"/>
                </a:lnTo>
                <a:cubicBezTo>
                  <a:pt x="28384" y="16585"/>
                  <a:pt x="28636" y="16361"/>
                  <a:pt x="28665" y="16052"/>
                </a:cubicBezTo>
                <a:cubicBezTo>
                  <a:pt x="28693" y="15771"/>
                  <a:pt x="28552" y="15490"/>
                  <a:pt x="28300" y="15378"/>
                </a:cubicBezTo>
                <a:cubicBezTo>
                  <a:pt x="28216" y="15344"/>
                  <a:pt x="28130" y="15328"/>
                  <a:pt x="28045" y="15328"/>
                </a:cubicBezTo>
                <a:cubicBezTo>
                  <a:pt x="27847" y="15328"/>
                  <a:pt x="27660" y="15417"/>
                  <a:pt x="27542" y="15574"/>
                </a:cubicBezTo>
                <a:cubicBezTo>
                  <a:pt x="27495" y="15621"/>
                  <a:pt x="27468" y="15687"/>
                  <a:pt x="27428" y="15740"/>
                </a:cubicBezTo>
                <a:lnTo>
                  <a:pt x="27428" y="15740"/>
                </a:lnTo>
                <a:cubicBezTo>
                  <a:pt x="27411" y="15401"/>
                  <a:pt x="27244" y="15116"/>
                  <a:pt x="26952" y="14957"/>
                </a:cubicBezTo>
                <a:close/>
                <a:moveTo>
                  <a:pt x="35402" y="17119"/>
                </a:moveTo>
                <a:lnTo>
                  <a:pt x="35683" y="17624"/>
                </a:lnTo>
                <a:lnTo>
                  <a:pt x="35178" y="17905"/>
                </a:lnTo>
                <a:lnTo>
                  <a:pt x="34897" y="17399"/>
                </a:lnTo>
                <a:lnTo>
                  <a:pt x="35402" y="17119"/>
                </a:lnTo>
                <a:close/>
                <a:moveTo>
                  <a:pt x="23443" y="16782"/>
                </a:moveTo>
                <a:cubicBezTo>
                  <a:pt x="23106" y="16782"/>
                  <a:pt x="22853" y="17034"/>
                  <a:pt x="22853" y="17371"/>
                </a:cubicBezTo>
                <a:cubicBezTo>
                  <a:pt x="22853" y="17711"/>
                  <a:pt x="23133" y="17937"/>
                  <a:pt x="23427" y="17937"/>
                </a:cubicBezTo>
                <a:cubicBezTo>
                  <a:pt x="23570" y="17937"/>
                  <a:pt x="23716" y="17884"/>
                  <a:pt x="23836" y="17764"/>
                </a:cubicBezTo>
                <a:cubicBezTo>
                  <a:pt x="24201" y="17427"/>
                  <a:pt x="23948" y="16810"/>
                  <a:pt x="23443" y="16782"/>
                </a:cubicBezTo>
                <a:close/>
                <a:moveTo>
                  <a:pt x="19203" y="17006"/>
                </a:moveTo>
                <a:lnTo>
                  <a:pt x="19203" y="17034"/>
                </a:lnTo>
                <a:cubicBezTo>
                  <a:pt x="19193" y="17034"/>
                  <a:pt x="19182" y="17033"/>
                  <a:pt x="19172" y="17033"/>
                </a:cubicBezTo>
                <a:cubicBezTo>
                  <a:pt x="18771" y="17033"/>
                  <a:pt x="18565" y="17548"/>
                  <a:pt x="18838" y="17849"/>
                </a:cubicBezTo>
                <a:cubicBezTo>
                  <a:pt x="18938" y="17948"/>
                  <a:pt x="19058" y="17992"/>
                  <a:pt x="19176" y="17992"/>
                </a:cubicBezTo>
                <a:cubicBezTo>
                  <a:pt x="19423" y="17992"/>
                  <a:pt x="19662" y="17797"/>
                  <a:pt x="19681" y="17512"/>
                </a:cubicBezTo>
                <a:cubicBezTo>
                  <a:pt x="19681" y="17259"/>
                  <a:pt x="19484" y="17034"/>
                  <a:pt x="19203" y="17006"/>
                </a:cubicBezTo>
                <a:close/>
                <a:moveTo>
                  <a:pt x="45201" y="17231"/>
                </a:moveTo>
                <a:lnTo>
                  <a:pt x="45453" y="17792"/>
                </a:lnTo>
                <a:lnTo>
                  <a:pt x="44920" y="18045"/>
                </a:lnTo>
                <a:lnTo>
                  <a:pt x="44667" y="17596"/>
                </a:lnTo>
                <a:lnTo>
                  <a:pt x="45201" y="17231"/>
                </a:lnTo>
                <a:close/>
                <a:moveTo>
                  <a:pt x="40989" y="17315"/>
                </a:moveTo>
                <a:cubicBezTo>
                  <a:pt x="40989" y="17639"/>
                  <a:pt x="41188" y="17830"/>
                  <a:pt x="41449" y="17967"/>
                </a:cubicBezTo>
                <a:lnTo>
                  <a:pt x="41449" y="17967"/>
                </a:lnTo>
                <a:cubicBezTo>
                  <a:pt x="41405" y="17961"/>
                  <a:pt x="41361" y="17957"/>
                  <a:pt x="41317" y="17957"/>
                </a:cubicBezTo>
                <a:cubicBezTo>
                  <a:pt x="41082" y="17957"/>
                  <a:pt x="40856" y="18052"/>
                  <a:pt x="40709" y="18242"/>
                </a:cubicBezTo>
                <a:lnTo>
                  <a:pt x="40372" y="17680"/>
                </a:lnTo>
                <a:lnTo>
                  <a:pt x="40989" y="17315"/>
                </a:lnTo>
                <a:close/>
                <a:moveTo>
                  <a:pt x="28925" y="16986"/>
                </a:moveTo>
                <a:cubicBezTo>
                  <a:pt x="28745" y="16986"/>
                  <a:pt x="28564" y="17061"/>
                  <a:pt x="28440" y="17203"/>
                </a:cubicBezTo>
                <a:cubicBezTo>
                  <a:pt x="28384" y="17287"/>
                  <a:pt x="28356" y="17343"/>
                  <a:pt x="28300" y="17427"/>
                </a:cubicBezTo>
                <a:cubicBezTo>
                  <a:pt x="28300" y="17502"/>
                  <a:pt x="28300" y="17577"/>
                  <a:pt x="28300" y="17652"/>
                </a:cubicBezTo>
                <a:cubicBezTo>
                  <a:pt x="28328" y="17961"/>
                  <a:pt x="28552" y="18214"/>
                  <a:pt x="28861" y="18242"/>
                </a:cubicBezTo>
                <a:cubicBezTo>
                  <a:pt x="28891" y="18245"/>
                  <a:pt x="28921" y="18247"/>
                  <a:pt x="28950" y="18247"/>
                </a:cubicBezTo>
                <a:cubicBezTo>
                  <a:pt x="29585" y="18247"/>
                  <a:pt x="29817" y="17385"/>
                  <a:pt x="29226" y="17062"/>
                </a:cubicBezTo>
                <a:cubicBezTo>
                  <a:pt x="29133" y="17011"/>
                  <a:pt x="29029" y="16986"/>
                  <a:pt x="28925" y="16986"/>
                </a:cubicBezTo>
                <a:close/>
                <a:moveTo>
                  <a:pt x="36722" y="17427"/>
                </a:moveTo>
                <a:lnTo>
                  <a:pt x="36975" y="17989"/>
                </a:lnTo>
                <a:lnTo>
                  <a:pt x="36441" y="18270"/>
                </a:lnTo>
                <a:lnTo>
                  <a:pt x="36160" y="17764"/>
                </a:lnTo>
                <a:lnTo>
                  <a:pt x="36722" y="17427"/>
                </a:lnTo>
                <a:close/>
                <a:moveTo>
                  <a:pt x="24680" y="17150"/>
                </a:moveTo>
                <a:cubicBezTo>
                  <a:pt x="24540" y="17150"/>
                  <a:pt x="24399" y="17201"/>
                  <a:pt x="24285" y="17315"/>
                </a:cubicBezTo>
                <a:cubicBezTo>
                  <a:pt x="23920" y="17680"/>
                  <a:pt x="24173" y="18326"/>
                  <a:pt x="24706" y="18326"/>
                </a:cubicBezTo>
                <a:cubicBezTo>
                  <a:pt x="25015" y="18326"/>
                  <a:pt x="25268" y="18073"/>
                  <a:pt x="25268" y="17764"/>
                </a:cubicBezTo>
                <a:cubicBezTo>
                  <a:pt x="25287" y="17397"/>
                  <a:pt x="24987" y="17150"/>
                  <a:pt x="24680" y="17150"/>
                </a:cubicBezTo>
                <a:close/>
                <a:moveTo>
                  <a:pt x="16227" y="17764"/>
                </a:moveTo>
                <a:cubicBezTo>
                  <a:pt x="16115" y="17792"/>
                  <a:pt x="16031" y="17877"/>
                  <a:pt x="16003" y="17989"/>
                </a:cubicBezTo>
                <a:cubicBezTo>
                  <a:pt x="16003" y="18101"/>
                  <a:pt x="16115" y="18185"/>
                  <a:pt x="16256" y="18382"/>
                </a:cubicBezTo>
                <a:cubicBezTo>
                  <a:pt x="16368" y="18185"/>
                  <a:pt x="16480" y="18073"/>
                  <a:pt x="16480" y="17989"/>
                </a:cubicBezTo>
                <a:cubicBezTo>
                  <a:pt x="16424" y="17877"/>
                  <a:pt x="16340" y="17792"/>
                  <a:pt x="16227" y="17764"/>
                </a:cubicBezTo>
                <a:close/>
                <a:moveTo>
                  <a:pt x="20473" y="17363"/>
                </a:moveTo>
                <a:cubicBezTo>
                  <a:pt x="20345" y="17363"/>
                  <a:pt x="20213" y="17410"/>
                  <a:pt x="20102" y="17512"/>
                </a:cubicBezTo>
                <a:cubicBezTo>
                  <a:pt x="19793" y="17849"/>
                  <a:pt x="20018" y="18382"/>
                  <a:pt x="20495" y="18382"/>
                </a:cubicBezTo>
                <a:cubicBezTo>
                  <a:pt x="20747" y="18354"/>
                  <a:pt x="20972" y="18129"/>
                  <a:pt x="20972" y="17877"/>
                </a:cubicBezTo>
                <a:cubicBezTo>
                  <a:pt x="20972" y="17557"/>
                  <a:pt x="20732" y="17363"/>
                  <a:pt x="20473" y="17363"/>
                </a:cubicBezTo>
                <a:close/>
                <a:moveTo>
                  <a:pt x="32455" y="17596"/>
                </a:moveTo>
                <a:lnTo>
                  <a:pt x="32735" y="18129"/>
                </a:lnTo>
                <a:lnTo>
                  <a:pt x="32202" y="18438"/>
                </a:lnTo>
                <a:lnTo>
                  <a:pt x="31893" y="17849"/>
                </a:lnTo>
                <a:lnTo>
                  <a:pt x="32455" y="17596"/>
                </a:lnTo>
                <a:close/>
                <a:moveTo>
                  <a:pt x="42253" y="17820"/>
                </a:moveTo>
                <a:lnTo>
                  <a:pt x="42505" y="18298"/>
                </a:lnTo>
                <a:lnTo>
                  <a:pt x="42000" y="18607"/>
                </a:lnTo>
                <a:lnTo>
                  <a:pt x="41568" y="18012"/>
                </a:lnTo>
                <a:lnTo>
                  <a:pt x="41568" y="18012"/>
                </a:lnTo>
                <a:lnTo>
                  <a:pt x="42253" y="17820"/>
                </a:lnTo>
                <a:close/>
                <a:moveTo>
                  <a:pt x="17532" y="18014"/>
                </a:moveTo>
                <a:cubicBezTo>
                  <a:pt x="17355" y="18014"/>
                  <a:pt x="17212" y="18172"/>
                  <a:pt x="17238" y="18354"/>
                </a:cubicBezTo>
                <a:cubicBezTo>
                  <a:pt x="17266" y="18522"/>
                  <a:pt x="17379" y="18635"/>
                  <a:pt x="17547" y="18691"/>
                </a:cubicBezTo>
                <a:cubicBezTo>
                  <a:pt x="17659" y="18691"/>
                  <a:pt x="17828" y="18550"/>
                  <a:pt x="17968" y="18466"/>
                </a:cubicBezTo>
                <a:lnTo>
                  <a:pt x="17968" y="18326"/>
                </a:lnTo>
                <a:cubicBezTo>
                  <a:pt x="17828" y="18214"/>
                  <a:pt x="17715" y="18045"/>
                  <a:pt x="17575" y="18017"/>
                </a:cubicBezTo>
                <a:cubicBezTo>
                  <a:pt x="17561" y="18015"/>
                  <a:pt x="17546" y="18014"/>
                  <a:pt x="17532" y="18014"/>
                </a:cubicBezTo>
                <a:close/>
                <a:moveTo>
                  <a:pt x="26018" y="17515"/>
                </a:moveTo>
                <a:cubicBezTo>
                  <a:pt x="25875" y="17515"/>
                  <a:pt x="25727" y="17566"/>
                  <a:pt x="25604" y="17680"/>
                </a:cubicBezTo>
                <a:cubicBezTo>
                  <a:pt x="25211" y="18073"/>
                  <a:pt x="25464" y="18719"/>
                  <a:pt x="26026" y="18719"/>
                </a:cubicBezTo>
                <a:cubicBezTo>
                  <a:pt x="26334" y="18719"/>
                  <a:pt x="26615" y="18466"/>
                  <a:pt x="26615" y="18129"/>
                </a:cubicBezTo>
                <a:cubicBezTo>
                  <a:pt x="26634" y="17762"/>
                  <a:pt x="26335" y="17515"/>
                  <a:pt x="26018" y="17515"/>
                </a:cubicBezTo>
                <a:close/>
                <a:moveTo>
                  <a:pt x="21787" y="17715"/>
                </a:moveTo>
                <a:cubicBezTo>
                  <a:pt x="21656" y="17715"/>
                  <a:pt x="21523" y="17765"/>
                  <a:pt x="21421" y="17877"/>
                </a:cubicBezTo>
                <a:cubicBezTo>
                  <a:pt x="21084" y="18214"/>
                  <a:pt x="21337" y="18775"/>
                  <a:pt x="21814" y="18775"/>
                </a:cubicBezTo>
                <a:cubicBezTo>
                  <a:pt x="22095" y="18775"/>
                  <a:pt x="22320" y="18522"/>
                  <a:pt x="22320" y="18242"/>
                </a:cubicBezTo>
                <a:cubicBezTo>
                  <a:pt x="22320" y="17922"/>
                  <a:pt x="22055" y="17715"/>
                  <a:pt x="21787" y="17715"/>
                </a:cubicBezTo>
                <a:close/>
                <a:moveTo>
                  <a:pt x="50647" y="17596"/>
                </a:moveTo>
                <a:cubicBezTo>
                  <a:pt x="50844" y="17764"/>
                  <a:pt x="51012" y="18045"/>
                  <a:pt x="51237" y="18101"/>
                </a:cubicBezTo>
                <a:cubicBezTo>
                  <a:pt x="51279" y="18112"/>
                  <a:pt x="51324" y="18117"/>
                  <a:pt x="51371" y="18117"/>
                </a:cubicBezTo>
                <a:cubicBezTo>
                  <a:pt x="51567" y="18117"/>
                  <a:pt x="51790" y="18034"/>
                  <a:pt x="51995" y="17989"/>
                </a:cubicBezTo>
                <a:lnTo>
                  <a:pt x="52275" y="18522"/>
                </a:lnTo>
                <a:lnTo>
                  <a:pt x="51714" y="18803"/>
                </a:lnTo>
                <a:cubicBezTo>
                  <a:pt x="51612" y="18377"/>
                  <a:pt x="51385" y="18158"/>
                  <a:pt x="51098" y="18158"/>
                </a:cubicBezTo>
                <a:cubicBezTo>
                  <a:pt x="50912" y="18158"/>
                  <a:pt x="50699" y="18250"/>
                  <a:pt x="50479" y="18438"/>
                </a:cubicBezTo>
                <a:lnTo>
                  <a:pt x="50226" y="17820"/>
                </a:lnTo>
                <a:lnTo>
                  <a:pt x="50647" y="17596"/>
                </a:lnTo>
                <a:close/>
                <a:moveTo>
                  <a:pt x="47727" y="18045"/>
                </a:moveTo>
                <a:lnTo>
                  <a:pt x="48036" y="18550"/>
                </a:lnTo>
                <a:lnTo>
                  <a:pt x="47503" y="18831"/>
                </a:lnTo>
                <a:lnTo>
                  <a:pt x="47222" y="18326"/>
                </a:lnTo>
                <a:lnTo>
                  <a:pt x="47727" y="18045"/>
                </a:lnTo>
                <a:close/>
                <a:moveTo>
                  <a:pt x="43516" y="18185"/>
                </a:moveTo>
                <a:lnTo>
                  <a:pt x="43797" y="18691"/>
                </a:lnTo>
                <a:lnTo>
                  <a:pt x="43291" y="18943"/>
                </a:lnTo>
                <a:lnTo>
                  <a:pt x="43011" y="18466"/>
                </a:lnTo>
                <a:lnTo>
                  <a:pt x="43516" y="18185"/>
                </a:lnTo>
                <a:close/>
                <a:moveTo>
                  <a:pt x="39249" y="18242"/>
                </a:moveTo>
                <a:lnTo>
                  <a:pt x="39529" y="18803"/>
                </a:lnTo>
                <a:lnTo>
                  <a:pt x="39052" y="19056"/>
                </a:lnTo>
                <a:lnTo>
                  <a:pt x="38715" y="18522"/>
                </a:lnTo>
                <a:lnTo>
                  <a:pt x="39249" y="18242"/>
                </a:lnTo>
                <a:close/>
                <a:moveTo>
                  <a:pt x="35037" y="18354"/>
                </a:moveTo>
                <a:lnTo>
                  <a:pt x="35318" y="18887"/>
                </a:lnTo>
                <a:lnTo>
                  <a:pt x="34785" y="19168"/>
                </a:lnTo>
                <a:lnTo>
                  <a:pt x="34532" y="18635"/>
                </a:lnTo>
                <a:lnTo>
                  <a:pt x="35037" y="18354"/>
                </a:lnTo>
                <a:close/>
                <a:moveTo>
                  <a:pt x="18837" y="18308"/>
                </a:moveTo>
                <a:cubicBezTo>
                  <a:pt x="18627" y="18308"/>
                  <a:pt x="18417" y="18449"/>
                  <a:pt x="18417" y="18747"/>
                </a:cubicBezTo>
                <a:cubicBezTo>
                  <a:pt x="18417" y="18972"/>
                  <a:pt x="18586" y="19140"/>
                  <a:pt x="18810" y="19168"/>
                </a:cubicBezTo>
                <a:cubicBezTo>
                  <a:pt x="18827" y="19170"/>
                  <a:pt x="18843" y="19171"/>
                  <a:pt x="18859" y="19171"/>
                </a:cubicBezTo>
                <a:cubicBezTo>
                  <a:pt x="19063" y="19171"/>
                  <a:pt x="19234" y="19009"/>
                  <a:pt x="19260" y="18775"/>
                </a:cubicBezTo>
                <a:cubicBezTo>
                  <a:pt x="19289" y="18470"/>
                  <a:pt x="19062" y="18308"/>
                  <a:pt x="18837" y="18308"/>
                </a:cubicBezTo>
                <a:close/>
                <a:moveTo>
                  <a:pt x="27317" y="17933"/>
                </a:moveTo>
                <a:cubicBezTo>
                  <a:pt x="26952" y="17933"/>
                  <a:pt x="26671" y="18214"/>
                  <a:pt x="26671" y="18550"/>
                </a:cubicBezTo>
                <a:cubicBezTo>
                  <a:pt x="26671" y="18931"/>
                  <a:pt x="26981" y="19183"/>
                  <a:pt x="27303" y="19183"/>
                </a:cubicBezTo>
                <a:cubicBezTo>
                  <a:pt x="27456" y="19183"/>
                  <a:pt x="27612" y="19126"/>
                  <a:pt x="27738" y="19000"/>
                </a:cubicBezTo>
                <a:cubicBezTo>
                  <a:pt x="28131" y="18607"/>
                  <a:pt x="27850" y="17961"/>
                  <a:pt x="27317" y="17933"/>
                </a:cubicBezTo>
                <a:close/>
                <a:moveTo>
                  <a:pt x="23050" y="18073"/>
                </a:moveTo>
                <a:cubicBezTo>
                  <a:pt x="22544" y="18073"/>
                  <a:pt x="22292" y="18691"/>
                  <a:pt x="22657" y="19028"/>
                </a:cubicBezTo>
                <a:cubicBezTo>
                  <a:pt x="22772" y="19143"/>
                  <a:pt x="22912" y="19194"/>
                  <a:pt x="23049" y="19194"/>
                </a:cubicBezTo>
                <a:cubicBezTo>
                  <a:pt x="23347" y="19194"/>
                  <a:pt x="23630" y="18953"/>
                  <a:pt x="23611" y="18607"/>
                </a:cubicBezTo>
                <a:cubicBezTo>
                  <a:pt x="23583" y="18298"/>
                  <a:pt x="23358" y="18073"/>
                  <a:pt x="23050" y="18073"/>
                </a:cubicBezTo>
                <a:close/>
                <a:moveTo>
                  <a:pt x="52360" y="16669"/>
                </a:moveTo>
                <a:cubicBezTo>
                  <a:pt x="52528" y="16894"/>
                  <a:pt x="52696" y="17091"/>
                  <a:pt x="52921" y="17259"/>
                </a:cubicBezTo>
                <a:cubicBezTo>
                  <a:pt x="52998" y="17298"/>
                  <a:pt x="53085" y="17316"/>
                  <a:pt x="53173" y="17316"/>
                </a:cubicBezTo>
                <a:cubicBezTo>
                  <a:pt x="53341" y="17316"/>
                  <a:pt x="53512" y="17248"/>
                  <a:pt x="53623" y="17119"/>
                </a:cubicBezTo>
                <a:cubicBezTo>
                  <a:pt x="53819" y="17287"/>
                  <a:pt x="54016" y="17568"/>
                  <a:pt x="54241" y="17624"/>
                </a:cubicBezTo>
                <a:cubicBezTo>
                  <a:pt x="54273" y="17633"/>
                  <a:pt x="54307" y="17637"/>
                  <a:pt x="54344" y="17637"/>
                </a:cubicBezTo>
                <a:cubicBezTo>
                  <a:pt x="54528" y="17637"/>
                  <a:pt x="54759" y="17535"/>
                  <a:pt x="54970" y="17512"/>
                </a:cubicBezTo>
                <a:lnTo>
                  <a:pt x="55251" y="18045"/>
                </a:lnTo>
                <a:lnTo>
                  <a:pt x="54690" y="18354"/>
                </a:lnTo>
                <a:cubicBezTo>
                  <a:pt x="54662" y="18185"/>
                  <a:pt x="54577" y="18045"/>
                  <a:pt x="54493" y="17933"/>
                </a:cubicBezTo>
                <a:cubicBezTo>
                  <a:pt x="54353" y="17792"/>
                  <a:pt x="54212" y="17736"/>
                  <a:pt x="54016" y="17708"/>
                </a:cubicBezTo>
                <a:cubicBezTo>
                  <a:pt x="53996" y="17706"/>
                  <a:pt x="53977" y="17706"/>
                  <a:pt x="53958" y="17706"/>
                </a:cubicBezTo>
                <a:cubicBezTo>
                  <a:pt x="53676" y="17706"/>
                  <a:pt x="53449" y="17896"/>
                  <a:pt x="53370" y="18185"/>
                </a:cubicBezTo>
                <a:cubicBezTo>
                  <a:pt x="53311" y="18558"/>
                  <a:pt x="53528" y="18844"/>
                  <a:pt x="53808" y="18946"/>
                </a:cubicBezTo>
                <a:lnTo>
                  <a:pt x="53808" y="18946"/>
                </a:lnTo>
                <a:cubicBezTo>
                  <a:pt x="53502" y="18998"/>
                  <a:pt x="53172" y="18948"/>
                  <a:pt x="53005" y="19308"/>
                </a:cubicBezTo>
                <a:lnTo>
                  <a:pt x="52725" y="18635"/>
                </a:lnTo>
                <a:cubicBezTo>
                  <a:pt x="53033" y="18607"/>
                  <a:pt x="53286" y="18382"/>
                  <a:pt x="53342" y="18073"/>
                </a:cubicBezTo>
                <a:cubicBezTo>
                  <a:pt x="53398" y="17792"/>
                  <a:pt x="53258" y="17512"/>
                  <a:pt x="53033" y="17399"/>
                </a:cubicBezTo>
                <a:cubicBezTo>
                  <a:pt x="52918" y="17336"/>
                  <a:pt x="52794" y="17305"/>
                  <a:pt x="52674" y="17305"/>
                </a:cubicBezTo>
                <a:cubicBezTo>
                  <a:pt x="52474" y="17305"/>
                  <a:pt x="52286" y="17392"/>
                  <a:pt x="52163" y="17568"/>
                </a:cubicBezTo>
                <a:lnTo>
                  <a:pt x="51882" y="16978"/>
                </a:lnTo>
                <a:lnTo>
                  <a:pt x="52360" y="16669"/>
                </a:lnTo>
                <a:close/>
                <a:moveTo>
                  <a:pt x="44779" y="18550"/>
                </a:moveTo>
                <a:lnTo>
                  <a:pt x="45060" y="19056"/>
                </a:lnTo>
                <a:lnTo>
                  <a:pt x="44555" y="19337"/>
                </a:lnTo>
                <a:lnTo>
                  <a:pt x="44274" y="18831"/>
                </a:lnTo>
                <a:lnTo>
                  <a:pt x="44779" y="18550"/>
                </a:lnTo>
                <a:close/>
                <a:moveTo>
                  <a:pt x="40540" y="18691"/>
                </a:moveTo>
                <a:lnTo>
                  <a:pt x="40793" y="19196"/>
                </a:lnTo>
                <a:lnTo>
                  <a:pt x="40287" y="19477"/>
                </a:lnTo>
                <a:lnTo>
                  <a:pt x="40035" y="18972"/>
                </a:lnTo>
                <a:lnTo>
                  <a:pt x="40540" y="18691"/>
                </a:lnTo>
                <a:close/>
                <a:moveTo>
                  <a:pt x="30854" y="18438"/>
                </a:moveTo>
                <a:lnTo>
                  <a:pt x="31163" y="19028"/>
                </a:lnTo>
                <a:cubicBezTo>
                  <a:pt x="30854" y="19028"/>
                  <a:pt x="30602" y="19224"/>
                  <a:pt x="30546" y="19533"/>
                </a:cubicBezTo>
                <a:cubicBezTo>
                  <a:pt x="30546" y="19224"/>
                  <a:pt x="30517" y="18887"/>
                  <a:pt x="30181" y="18747"/>
                </a:cubicBezTo>
                <a:lnTo>
                  <a:pt x="30854" y="18438"/>
                </a:lnTo>
                <a:close/>
                <a:moveTo>
                  <a:pt x="24297" y="18437"/>
                </a:moveTo>
                <a:cubicBezTo>
                  <a:pt x="24167" y="18437"/>
                  <a:pt x="24034" y="18481"/>
                  <a:pt x="23920" y="18578"/>
                </a:cubicBezTo>
                <a:cubicBezTo>
                  <a:pt x="23555" y="18915"/>
                  <a:pt x="23780" y="19561"/>
                  <a:pt x="24285" y="19589"/>
                </a:cubicBezTo>
                <a:cubicBezTo>
                  <a:pt x="24594" y="19589"/>
                  <a:pt x="24874" y="19365"/>
                  <a:pt x="24874" y="19056"/>
                </a:cubicBezTo>
                <a:cubicBezTo>
                  <a:pt x="24914" y="18697"/>
                  <a:pt x="24615" y="18437"/>
                  <a:pt x="24297" y="18437"/>
                </a:cubicBezTo>
                <a:close/>
                <a:moveTo>
                  <a:pt x="28552" y="18326"/>
                </a:moveTo>
                <a:cubicBezTo>
                  <a:pt x="28215" y="18326"/>
                  <a:pt x="27935" y="18578"/>
                  <a:pt x="27907" y="18915"/>
                </a:cubicBezTo>
                <a:lnTo>
                  <a:pt x="27907" y="18943"/>
                </a:lnTo>
                <a:cubicBezTo>
                  <a:pt x="27907" y="19330"/>
                  <a:pt x="28226" y="19597"/>
                  <a:pt x="28554" y="19597"/>
                </a:cubicBezTo>
                <a:cubicBezTo>
                  <a:pt x="28702" y="19597"/>
                  <a:pt x="28851" y="19543"/>
                  <a:pt x="28973" y="19421"/>
                </a:cubicBezTo>
                <a:cubicBezTo>
                  <a:pt x="29394" y="19028"/>
                  <a:pt x="29114" y="18354"/>
                  <a:pt x="28552" y="18326"/>
                </a:cubicBezTo>
                <a:close/>
                <a:moveTo>
                  <a:pt x="20121" y="18688"/>
                </a:moveTo>
                <a:cubicBezTo>
                  <a:pt x="20105" y="18688"/>
                  <a:pt x="20090" y="18689"/>
                  <a:pt x="20074" y="18691"/>
                </a:cubicBezTo>
                <a:cubicBezTo>
                  <a:pt x="19681" y="18691"/>
                  <a:pt x="19456" y="19168"/>
                  <a:pt x="19765" y="19477"/>
                </a:cubicBezTo>
                <a:cubicBezTo>
                  <a:pt x="19856" y="19568"/>
                  <a:pt x="19968" y="19609"/>
                  <a:pt x="20078" y="19609"/>
                </a:cubicBezTo>
                <a:cubicBezTo>
                  <a:pt x="20306" y="19609"/>
                  <a:pt x="20523" y="19433"/>
                  <a:pt x="20523" y="19168"/>
                </a:cubicBezTo>
                <a:cubicBezTo>
                  <a:pt x="20549" y="18903"/>
                  <a:pt x="20376" y="18688"/>
                  <a:pt x="20121" y="18688"/>
                </a:cubicBezTo>
                <a:close/>
                <a:moveTo>
                  <a:pt x="32118" y="18831"/>
                </a:moveTo>
                <a:lnTo>
                  <a:pt x="32398" y="19393"/>
                </a:lnTo>
                <a:lnTo>
                  <a:pt x="31837" y="19701"/>
                </a:lnTo>
                <a:lnTo>
                  <a:pt x="31528" y="19112"/>
                </a:lnTo>
                <a:lnTo>
                  <a:pt x="32118" y="18831"/>
                </a:lnTo>
                <a:close/>
                <a:moveTo>
                  <a:pt x="37985" y="17905"/>
                </a:moveTo>
                <a:lnTo>
                  <a:pt x="38322" y="18382"/>
                </a:lnTo>
                <a:cubicBezTo>
                  <a:pt x="38098" y="18522"/>
                  <a:pt x="37901" y="18719"/>
                  <a:pt x="37733" y="18915"/>
                </a:cubicBezTo>
                <a:cubicBezTo>
                  <a:pt x="37592" y="19196"/>
                  <a:pt x="37677" y="19533"/>
                  <a:pt x="37957" y="19701"/>
                </a:cubicBezTo>
                <a:lnTo>
                  <a:pt x="37312" y="19982"/>
                </a:lnTo>
                <a:cubicBezTo>
                  <a:pt x="37178" y="19564"/>
                  <a:pt x="36965" y="19356"/>
                  <a:pt x="36695" y="19356"/>
                </a:cubicBezTo>
                <a:cubicBezTo>
                  <a:pt x="36512" y="19356"/>
                  <a:pt x="36304" y="19452"/>
                  <a:pt x="36076" y="19645"/>
                </a:cubicBezTo>
                <a:lnTo>
                  <a:pt x="35796" y="19028"/>
                </a:lnTo>
                <a:lnTo>
                  <a:pt x="36245" y="18803"/>
                </a:lnTo>
                <a:cubicBezTo>
                  <a:pt x="36413" y="19000"/>
                  <a:pt x="36638" y="19168"/>
                  <a:pt x="36862" y="19337"/>
                </a:cubicBezTo>
                <a:cubicBezTo>
                  <a:pt x="36904" y="19344"/>
                  <a:pt x="36947" y="19347"/>
                  <a:pt x="36989" y="19347"/>
                </a:cubicBezTo>
                <a:cubicBezTo>
                  <a:pt x="37115" y="19347"/>
                  <a:pt x="37241" y="19315"/>
                  <a:pt x="37368" y="19252"/>
                </a:cubicBezTo>
                <a:cubicBezTo>
                  <a:pt x="37761" y="19056"/>
                  <a:pt x="37761" y="18607"/>
                  <a:pt x="37452" y="18157"/>
                </a:cubicBezTo>
                <a:lnTo>
                  <a:pt x="37985" y="17905"/>
                </a:lnTo>
                <a:close/>
                <a:moveTo>
                  <a:pt x="21347" y="18998"/>
                </a:moveTo>
                <a:cubicBezTo>
                  <a:pt x="21081" y="18998"/>
                  <a:pt x="20832" y="19206"/>
                  <a:pt x="20832" y="19533"/>
                </a:cubicBezTo>
                <a:cubicBezTo>
                  <a:pt x="20860" y="19786"/>
                  <a:pt x="21056" y="20010"/>
                  <a:pt x="21337" y="20010"/>
                </a:cubicBezTo>
                <a:cubicBezTo>
                  <a:pt x="21786" y="20010"/>
                  <a:pt x="22011" y="19477"/>
                  <a:pt x="21702" y="19140"/>
                </a:cubicBezTo>
                <a:cubicBezTo>
                  <a:pt x="21596" y="19042"/>
                  <a:pt x="21470" y="18998"/>
                  <a:pt x="21347" y="18998"/>
                </a:cubicBezTo>
                <a:close/>
                <a:moveTo>
                  <a:pt x="25576" y="18859"/>
                </a:moveTo>
                <a:cubicBezTo>
                  <a:pt x="25071" y="18859"/>
                  <a:pt x="24790" y="19477"/>
                  <a:pt x="25155" y="19842"/>
                </a:cubicBezTo>
                <a:cubicBezTo>
                  <a:pt x="25275" y="19971"/>
                  <a:pt x="25424" y="20027"/>
                  <a:pt x="25571" y="20027"/>
                </a:cubicBezTo>
                <a:cubicBezTo>
                  <a:pt x="25874" y="20027"/>
                  <a:pt x="26166" y="19789"/>
                  <a:pt x="26166" y="19449"/>
                </a:cubicBezTo>
                <a:cubicBezTo>
                  <a:pt x="26166" y="19112"/>
                  <a:pt x="25913" y="18859"/>
                  <a:pt x="25576" y="18859"/>
                </a:cubicBezTo>
                <a:close/>
                <a:moveTo>
                  <a:pt x="51602" y="19196"/>
                </a:moveTo>
                <a:lnTo>
                  <a:pt x="51938" y="19758"/>
                </a:lnTo>
                <a:lnTo>
                  <a:pt x="51321" y="20123"/>
                </a:lnTo>
                <a:lnTo>
                  <a:pt x="51040" y="19505"/>
                </a:lnTo>
                <a:lnTo>
                  <a:pt x="51602" y="19196"/>
                </a:lnTo>
                <a:close/>
                <a:moveTo>
                  <a:pt x="43123" y="19449"/>
                </a:moveTo>
                <a:lnTo>
                  <a:pt x="43432" y="19954"/>
                </a:lnTo>
                <a:lnTo>
                  <a:pt x="42898" y="20235"/>
                </a:lnTo>
                <a:lnTo>
                  <a:pt x="42618" y="19730"/>
                </a:lnTo>
                <a:lnTo>
                  <a:pt x="43123" y="19449"/>
                </a:lnTo>
                <a:close/>
                <a:moveTo>
                  <a:pt x="18471" y="19726"/>
                </a:moveTo>
                <a:cubicBezTo>
                  <a:pt x="18462" y="19726"/>
                  <a:pt x="18454" y="19727"/>
                  <a:pt x="18445" y="19730"/>
                </a:cubicBezTo>
                <a:cubicBezTo>
                  <a:pt x="18333" y="19730"/>
                  <a:pt x="18221" y="19898"/>
                  <a:pt x="18137" y="20010"/>
                </a:cubicBezTo>
                <a:cubicBezTo>
                  <a:pt x="18221" y="20123"/>
                  <a:pt x="18333" y="20291"/>
                  <a:pt x="18445" y="20319"/>
                </a:cubicBezTo>
                <a:cubicBezTo>
                  <a:pt x="18454" y="20321"/>
                  <a:pt x="18462" y="20322"/>
                  <a:pt x="18471" y="20322"/>
                </a:cubicBezTo>
                <a:cubicBezTo>
                  <a:pt x="18575" y="20322"/>
                  <a:pt x="18681" y="20172"/>
                  <a:pt x="18810" y="20095"/>
                </a:cubicBezTo>
                <a:lnTo>
                  <a:pt x="18810" y="19954"/>
                </a:lnTo>
                <a:cubicBezTo>
                  <a:pt x="18707" y="19876"/>
                  <a:pt x="18579" y="19726"/>
                  <a:pt x="18471" y="19726"/>
                </a:cubicBezTo>
                <a:close/>
                <a:moveTo>
                  <a:pt x="26924" y="19224"/>
                </a:moveTo>
                <a:cubicBezTo>
                  <a:pt x="26362" y="19224"/>
                  <a:pt x="26110" y="19870"/>
                  <a:pt x="26475" y="20235"/>
                </a:cubicBezTo>
                <a:cubicBezTo>
                  <a:pt x="26597" y="20367"/>
                  <a:pt x="26752" y="20426"/>
                  <a:pt x="26904" y="20426"/>
                </a:cubicBezTo>
                <a:cubicBezTo>
                  <a:pt x="27204" y="20426"/>
                  <a:pt x="27495" y="20196"/>
                  <a:pt x="27513" y="19842"/>
                </a:cubicBezTo>
                <a:cubicBezTo>
                  <a:pt x="27513" y="19505"/>
                  <a:pt x="27233" y="19224"/>
                  <a:pt x="26924" y="19224"/>
                </a:cubicBezTo>
                <a:close/>
                <a:moveTo>
                  <a:pt x="22657" y="19421"/>
                </a:moveTo>
                <a:cubicBezTo>
                  <a:pt x="22376" y="19421"/>
                  <a:pt x="22151" y="19645"/>
                  <a:pt x="22151" y="19954"/>
                </a:cubicBezTo>
                <a:cubicBezTo>
                  <a:pt x="22151" y="20235"/>
                  <a:pt x="22376" y="20488"/>
                  <a:pt x="22657" y="20488"/>
                </a:cubicBezTo>
                <a:cubicBezTo>
                  <a:pt x="23358" y="20488"/>
                  <a:pt x="23358" y="19421"/>
                  <a:pt x="22657" y="19421"/>
                </a:cubicBezTo>
                <a:close/>
                <a:moveTo>
                  <a:pt x="40147" y="19926"/>
                </a:moveTo>
                <a:lnTo>
                  <a:pt x="40456" y="20460"/>
                </a:lnTo>
                <a:lnTo>
                  <a:pt x="39922" y="20768"/>
                </a:lnTo>
                <a:lnTo>
                  <a:pt x="39642" y="20207"/>
                </a:lnTo>
                <a:lnTo>
                  <a:pt x="40147" y="19926"/>
                </a:lnTo>
                <a:close/>
                <a:moveTo>
                  <a:pt x="19666" y="20008"/>
                </a:moveTo>
                <a:cubicBezTo>
                  <a:pt x="19460" y="20008"/>
                  <a:pt x="19289" y="20191"/>
                  <a:pt x="19316" y="20375"/>
                </a:cubicBezTo>
                <a:cubicBezTo>
                  <a:pt x="19316" y="20610"/>
                  <a:pt x="19485" y="20771"/>
                  <a:pt x="19711" y="20771"/>
                </a:cubicBezTo>
                <a:cubicBezTo>
                  <a:pt x="19728" y="20771"/>
                  <a:pt x="19746" y="20770"/>
                  <a:pt x="19765" y="20768"/>
                </a:cubicBezTo>
                <a:cubicBezTo>
                  <a:pt x="19961" y="20768"/>
                  <a:pt x="20102" y="20600"/>
                  <a:pt x="20102" y="20403"/>
                </a:cubicBezTo>
                <a:cubicBezTo>
                  <a:pt x="20128" y="20193"/>
                  <a:pt x="19958" y="20008"/>
                  <a:pt x="19752" y="20008"/>
                </a:cubicBezTo>
                <a:cubicBezTo>
                  <a:pt x="19738" y="20008"/>
                  <a:pt x="19723" y="20009"/>
                  <a:pt x="19709" y="20010"/>
                </a:cubicBezTo>
                <a:cubicBezTo>
                  <a:pt x="19694" y="20008"/>
                  <a:pt x="19680" y="20008"/>
                  <a:pt x="19666" y="20008"/>
                </a:cubicBezTo>
                <a:close/>
                <a:moveTo>
                  <a:pt x="28159" y="19589"/>
                </a:moveTo>
                <a:cubicBezTo>
                  <a:pt x="27850" y="19589"/>
                  <a:pt x="27570" y="19842"/>
                  <a:pt x="27542" y="20179"/>
                </a:cubicBezTo>
                <a:cubicBezTo>
                  <a:pt x="27522" y="20552"/>
                  <a:pt x="27831" y="20815"/>
                  <a:pt x="28163" y="20815"/>
                </a:cubicBezTo>
                <a:cubicBezTo>
                  <a:pt x="28306" y="20815"/>
                  <a:pt x="28454" y="20766"/>
                  <a:pt x="28580" y="20656"/>
                </a:cubicBezTo>
                <a:cubicBezTo>
                  <a:pt x="28973" y="20291"/>
                  <a:pt x="28721" y="19617"/>
                  <a:pt x="28159" y="19589"/>
                </a:cubicBezTo>
                <a:close/>
                <a:moveTo>
                  <a:pt x="23948" y="19786"/>
                </a:moveTo>
                <a:cubicBezTo>
                  <a:pt x="23471" y="19786"/>
                  <a:pt x="23218" y="20375"/>
                  <a:pt x="23555" y="20740"/>
                </a:cubicBezTo>
                <a:cubicBezTo>
                  <a:pt x="23671" y="20847"/>
                  <a:pt x="23809" y="20895"/>
                  <a:pt x="23944" y="20895"/>
                </a:cubicBezTo>
                <a:cubicBezTo>
                  <a:pt x="24234" y="20895"/>
                  <a:pt x="24509" y="20673"/>
                  <a:pt x="24509" y="20347"/>
                </a:cubicBezTo>
                <a:cubicBezTo>
                  <a:pt x="24481" y="20038"/>
                  <a:pt x="24257" y="19786"/>
                  <a:pt x="23948" y="19786"/>
                </a:cubicBezTo>
                <a:close/>
                <a:moveTo>
                  <a:pt x="29423" y="19954"/>
                </a:moveTo>
                <a:cubicBezTo>
                  <a:pt x="29086" y="19982"/>
                  <a:pt x="28805" y="20263"/>
                  <a:pt x="28805" y="20600"/>
                </a:cubicBezTo>
                <a:cubicBezTo>
                  <a:pt x="28805" y="20960"/>
                  <a:pt x="29112" y="21205"/>
                  <a:pt x="29433" y="21205"/>
                </a:cubicBezTo>
                <a:cubicBezTo>
                  <a:pt x="29587" y="21205"/>
                  <a:pt x="29744" y="21149"/>
                  <a:pt x="29872" y="21021"/>
                </a:cubicBezTo>
                <a:cubicBezTo>
                  <a:pt x="30237" y="20628"/>
                  <a:pt x="29984" y="19954"/>
                  <a:pt x="29423" y="19954"/>
                </a:cubicBezTo>
                <a:close/>
                <a:moveTo>
                  <a:pt x="46492" y="17680"/>
                </a:moveTo>
                <a:lnTo>
                  <a:pt x="46773" y="18185"/>
                </a:lnTo>
                <a:cubicBezTo>
                  <a:pt x="46436" y="18298"/>
                  <a:pt x="46127" y="18466"/>
                  <a:pt x="46155" y="18915"/>
                </a:cubicBezTo>
                <a:cubicBezTo>
                  <a:pt x="46155" y="19140"/>
                  <a:pt x="46323" y="19365"/>
                  <a:pt x="46548" y="19477"/>
                </a:cubicBezTo>
                <a:cubicBezTo>
                  <a:pt x="46629" y="19506"/>
                  <a:pt x="46714" y="19520"/>
                  <a:pt x="46799" y="19520"/>
                </a:cubicBezTo>
                <a:cubicBezTo>
                  <a:pt x="47035" y="19520"/>
                  <a:pt x="47266" y="19410"/>
                  <a:pt x="47390" y="19224"/>
                </a:cubicBezTo>
                <a:cubicBezTo>
                  <a:pt x="47475" y="19533"/>
                  <a:pt x="47587" y="19814"/>
                  <a:pt x="47924" y="19870"/>
                </a:cubicBezTo>
                <a:cubicBezTo>
                  <a:pt x="47981" y="19889"/>
                  <a:pt x="48040" y="19898"/>
                  <a:pt x="48100" y="19898"/>
                </a:cubicBezTo>
                <a:cubicBezTo>
                  <a:pt x="48307" y="19898"/>
                  <a:pt x="48517" y="19791"/>
                  <a:pt x="48626" y="19617"/>
                </a:cubicBezTo>
                <a:lnTo>
                  <a:pt x="48963" y="20263"/>
                </a:lnTo>
                <a:lnTo>
                  <a:pt x="48345" y="20628"/>
                </a:lnTo>
                <a:cubicBezTo>
                  <a:pt x="48373" y="20347"/>
                  <a:pt x="48204" y="20066"/>
                  <a:pt x="47924" y="19982"/>
                </a:cubicBezTo>
                <a:cubicBezTo>
                  <a:pt x="47850" y="19953"/>
                  <a:pt x="47772" y="19939"/>
                  <a:pt x="47695" y="19939"/>
                </a:cubicBezTo>
                <a:cubicBezTo>
                  <a:pt x="47477" y="19939"/>
                  <a:pt x="47262" y="20049"/>
                  <a:pt x="47138" y="20235"/>
                </a:cubicBezTo>
                <a:cubicBezTo>
                  <a:pt x="47082" y="20066"/>
                  <a:pt x="46997" y="19898"/>
                  <a:pt x="46885" y="19758"/>
                </a:cubicBezTo>
                <a:cubicBezTo>
                  <a:pt x="46773" y="19645"/>
                  <a:pt x="46604" y="19561"/>
                  <a:pt x="46408" y="19561"/>
                </a:cubicBezTo>
                <a:cubicBezTo>
                  <a:pt x="46127" y="19561"/>
                  <a:pt x="45874" y="19758"/>
                  <a:pt x="45818" y="20038"/>
                </a:cubicBezTo>
                <a:cubicBezTo>
                  <a:pt x="45734" y="20375"/>
                  <a:pt x="45902" y="20684"/>
                  <a:pt x="46211" y="20796"/>
                </a:cubicBezTo>
                <a:cubicBezTo>
                  <a:pt x="45902" y="20824"/>
                  <a:pt x="45594" y="20824"/>
                  <a:pt x="45397" y="21246"/>
                </a:cubicBezTo>
                <a:cubicBezTo>
                  <a:pt x="45369" y="20824"/>
                  <a:pt x="45257" y="20572"/>
                  <a:pt x="44948" y="20460"/>
                </a:cubicBezTo>
                <a:cubicBezTo>
                  <a:pt x="44868" y="20430"/>
                  <a:pt x="44788" y="20416"/>
                  <a:pt x="44711" y="20416"/>
                </a:cubicBezTo>
                <a:cubicBezTo>
                  <a:pt x="44489" y="20416"/>
                  <a:pt x="44287" y="20532"/>
                  <a:pt x="44162" y="20740"/>
                </a:cubicBezTo>
                <a:lnTo>
                  <a:pt x="43909" y="20038"/>
                </a:lnTo>
                <a:lnTo>
                  <a:pt x="44442" y="19786"/>
                </a:lnTo>
                <a:cubicBezTo>
                  <a:pt x="44471" y="20123"/>
                  <a:pt x="44751" y="20375"/>
                  <a:pt x="45088" y="20403"/>
                </a:cubicBezTo>
                <a:cubicBezTo>
                  <a:pt x="45107" y="20405"/>
                  <a:pt x="45125" y="20406"/>
                  <a:pt x="45144" y="20406"/>
                </a:cubicBezTo>
                <a:cubicBezTo>
                  <a:pt x="45377" y="20406"/>
                  <a:pt x="45602" y="20247"/>
                  <a:pt x="45706" y="20038"/>
                </a:cubicBezTo>
                <a:cubicBezTo>
                  <a:pt x="45846" y="19786"/>
                  <a:pt x="45790" y="19449"/>
                  <a:pt x="45565" y="19252"/>
                </a:cubicBezTo>
                <a:cubicBezTo>
                  <a:pt x="45762" y="19056"/>
                  <a:pt x="46043" y="18887"/>
                  <a:pt x="46099" y="18691"/>
                </a:cubicBezTo>
                <a:cubicBezTo>
                  <a:pt x="46183" y="18466"/>
                  <a:pt x="46043" y="18185"/>
                  <a:pt x="45987" y="17905"/>
                </a:cubicBezTo>
                <a:lnTo>
                  <a:pt x="46492" y="17680"/>
                </a:lnTo>
                <a:close/>
                <a:moveTo>
                  <a:pt x="37199" y="20431"/>
                </a:moveTo>
                <a:lnTo>
                  <a:pt x="37508" y="20965"/>
                </a:lnTo>
                <a:lnTo>
                  <a:pt x="36947" y="21274"/>
                </a:lnTo>
                <a:lnTo>
                  <a:pt x="36666" y="20712"/>
                </a:lnTo>
                <a:lnTo>
                  <a:pt x="37199" y="20431"/>
                </a:lnTo>
                <a:close/>
                <a:moveTo>
                  <a:pt x="20920" y="20401"/>
                </a:moveTo>
                <a:cubicBezTo>
                  <a:pt x="20344" y="20401"/>
                  <a:pt x="20344" y="21276"/>
                  <a:pt x="20920" y="21276"/>
                </a:cubicBezTo>
                <a:cubicBezTo>
                  <a:pt x="20937" y="21276"/>
                  <a:pt x="20954" y="21275"/>
                  <a:pt x="20972" y="21274"/>
                </a:cubicBezTo>
                <a:cubicBezTo>
                  <a:pt x="20990" y="21275"/>
                  <a:pt x="21007" y="21276"/>
                  <a:pt x="21024" y="21276"/>
                </a:cubicBezTo>
                <a:cubicBezTo>
                  <a:pt x="21600" y="21276"/>
                  <a:pt x="21600" y="20401"/>
                  <a:pt x="21024" y="20401"/>
                </a:cubicBezTo>
                <a:cubicBezTo>
                  <a:pt x="21007" y="20401"/>
                  <a:pt x="20990" y="20402"/>
                  <a:pt x="20972" y="20403"/>
                </a:cubicBezTo>
                <a:cubicBezTo>
                  <a:pt x="20954" y="20402"/>
                  <a:pt x="20937" y="20401"/>
                  <a:pt x="20920" y="20401"/>
                </a:cubicBezTo>
                <a:close/>
                <a:moveTo>
                  <a:pt x="25216" y="20150"/>
                </a:moveTo>
                <a:cubicBezTo>
                  <a:pt x="25205" y="20150"/>
                  <a:pt x="25194" y="20150"/>
                  <a:pt x="25183" y="20151"/>
                </a:cubicBezTo>
                <a:cubicBezTo>
                  <a:pt x="24874" y="20151"/>
                  <a:pt x="24622" y="20403"/>
                  <a:pt x="24622" y="20712"/>
                </a:cubicBezTo>
                <a:cubicBezTo>
                  <a:pt x="24641" y="21052"/>
                  <a:pt x="24927" y="21278"/>
                  <a:pt x="25214" y="21278"/>
                </a:cubicBezTo>
                <a:cubicBezTo>
                  <a:pt x="25354" y="21278"/>
                  <a:pt x="25494" y="21225"/>
                  <a:pt x="25604" y="21105"/>
                </a:cubicBezTo>
                <a:cubicBezTo>
                  <a:pt x="25934" y="20748"/>
                  <a:pt x="25699" y="20150"/>
                  <a:pt x="25216" y="20150"/>
                </a:cubicBezTo>
                <a:close/>
                <a:moveTo>
                  <a:pt x="53174" y="20235"/>
                </a:moveTo>
                <a:cubicBezTo>
                  <a:pt x="52837" y="20235"/>
                  <a:pt x="52556" y="20516"/>
                  <a:pt x="52556" y="20853"/>
                </a:cubicBezTo>
                <a:cubicBezTo>
                  <a:pt x="52556" y="21219"/>
                  <a:pt x="52861" y="21467"/>
                  <a:pt x="53180" y="21467"/>
                </a:cubicBezTo>
                <a:cubicBezTo>
                  <a:pt x="53325" y="21467"/>
                  <a:pt x="53472" y="21416"/>
                  <a:pt x="53595" y="21302"/>
                </a:cubicBezTo>
                <a:cubicBezTo>
                  <a:pt x="53988" y="20909"/>
                  <a:pt x="53735" y="20263"/>
                  <a:pt x="53174" y="20235"/>
                </a:cubicBezTo>
                <a:close/>
                <a:moveTo>
                  <a:pt x="54408" y="20656"/>
                </a:moveTo>
                <a:cubicBezTo>
                  <a:pt x="54209" y="20656"/>
                  <a:pt x="54019" y="20768"/>
                  <a:pt x="53932" y="20965"/>
                </a:cubicBezTo>
                <a:cubicBezTo>
                  <a:pt x="53791" y="21189"/>
                  <a:pt x="53847" y="21498"/>
                  <a:pt x="54072" y="21667"/>
                </a:cubicBezTo>
                <a:lnTo>
                  <a:pt x="54577" y="20684"/>
                </a:lnTo>
                <a:cubicBezTo>
                  <a:pt x="54522" y="20665"/>
                  <a:pt x="54464" y="20656"/>
                  <a:pt x="54408" y="20656"/>
                </a:cubicBezTo>
                <a:close/>
                <a:moveTo>
                  <a:pt x="26531" y="20516"/>
                </a:moveTo>
                <a:cubicBezTo>
                  <a:pt x="25997" y="20516"/>
                  <a:pt x="25745" y="21133"/>
                  <a:pt x="26110" y="21498"/>
                </a:cubicBezTo>
                <a:cubicBezTo>
                  <a:pt x="26229" y="21618"/>
                  <a:pt x="26376" y="21671"/>
                  <a:pt x="26518" y="21671"/>
                </a:cubicBezTo>
                <a:cubicBezTo>
                  <a:pt x="26813" y="21671"/>
                  <a:pt x="27092" y="21445"/>
                  <a:pt x="27092" y="21105"/>
                </a:cubicBezTo>
                <a:cubicBezTo>
                  <a:pt x="27120" y="20768"/>
                  <a:pt x="26840" y="20516"/>
                  <a:pt x="26531" y="20516"/>
                </a:cubicBezTo>
                <a:close/>
                <a:moveTo>
                  <a:pt x="22184" y="20738"/>
                </a:moveTo>
                <a:cubicBezTo>
                  <a:pt x="21551" y="20738"/>
                  <a:pt x="21551" y="21725"/>
                  <a:pt x="22184" y="21725"/>
                </a:cubicBezTo>
                <a:cubicBezTo>
                  <a:pt x="22201" y="21725"/>
                  <a:pt x="22218" y="21724"/>
                  <a:pt x="22235" y="21723"/>
                </a:cubicBezTo>
                <a:cubicBezTo>
                  <a:pt x="22825" y="21667"/>
                  <a:pt x="22825" y="20796"/>
                  <a:pt x="22235" y="20740"/>
                </a:cubicBezTo>
                <a:cubicBezTo>
                  <a:pt x="22218" y="20739"/>
                  <a:pt x="22201" y="20738"/>
                  <a:pt x="22184" y="20738"/>
                </a:cubicBezTo>
                <a:close/>
                <a:moveTo>
                  <a:pt x="32033" y="20796"/>
                </a:moveTo>
                <a:cubicBezTo>
                  <a:pt x="31753" y="20796"/>
                  <a:pt x="31500" y="20993"/>
                  <a:pt x="31416" y="21274"/>
                </a:cubicBezTo>
                <a:cubicBezTo>
                  <a:pt x="31360" y="21554"/>
                  <a:pt x="31500" y="21835"/>
                  <a:pt x="31753" y="21976"/>
                </a:cubicBezTo>
                <a:cubicBezTo>
                  <a:pt x="31837" y="22022"/>
                  <a:pt x="31931" y="22044"/>
                  <a:pt x="32025" y="22044"/>
                </a:cubicBezTo>
                <a:cubicBezTo>
                  <a:pt x="32214" y="22044"/>
                  <a:pt x="32408" y="21957"/>
                  <a:pt x="32539" y="21807"/>
                </a:cubicBezTo>
                <a:cubicBezTo>
                  <a:pt x="32595" y="21723"/>
                  <a:pt x="32623" y="21667"/>
                  <a:pt x="32679" y="21582"/>
                </a:cubicBezTo>
                <a:lnTo>
                  <a:pt x="32679" y="21582"/>
                </a:lnTo>
                <a:lnTo>
                  <a:pt x="32651" y="21611"/>
                </a:lnTo>
                <a:cubicBezTo>
                  <a:pt x="32651" y="21498"/>
                  <a:pt x="32651" y="21414"/>
                  <a:pt x="32651" y="21330"/>
                </a:cubicBezTo>
                <a:cubicBezTo>
                  <a:pt x="32595" y="21021"/>
                  <a:pt x="32342" y="20796"/>
                  <a:pt x="32033" y="20796"/>
                </a:cubicBezTo>
                <a:close/>
                <a:moveTo>
                  <a:pt x="27794" y="20881"/>
                </a:moveTo>
                <a:cubicBezTo>
                  <a:pt x="27457" y="20881"/>
                  <a:pt x="27205" y="21105"/>
                  <a:pt x="27205" y="21442"/>
                </a:cubicBezTo>
                <a:cubicBezTo>
                  <a:pt x="27166" y="21809"/>
                  <a:pt x="27459" y="22056"/>
                  <a:pt x="27774" y="22056"/>
                </a:cubicBezTo>
                <a:cubicBezTo>
                  <a:pt x="27917" y="22056"/>
                  <a:pt x="28065" y="22005"/>
                  <a:pt x="28187" y="21891"/>
                </a:cubicBezTo>
                <a:cubicBezTo>
                  <a:pt x="28552" y="21554"/>
                  <a:pt x="28328" y="20909"/>
                  <a:pt x="27794" y="20881"/>
                </a:cubicBezTo>
                <a:close/>
                <a:moveTo>
                  <a:pt x="19364" y="21467"/>
                </a:moveTo>
                <a:cubicBezTo>
                  <a:pt x="19357" y="21467"/>
                  <a:pt x="19350" y="21468"/>
                  <a:pt x="19344" y="21470"/>
                </a:cubicBezTo>
                <a:cubicBezTo>
                  <a:pt x="19231" y="21498"/>
                  <a:pt x="19119" y="21582"/>
                  <a:pt x="19091" y="21723"/>
                </a:cubicBezTo>
                <a:cubicBezTo>
                  <a:pt x="19091" y="21807"/>
                  <a:pt x="19203" y="21919"/>
                  <a:pt x="19344" y="22116"/>
                </a:cubicBezTo>
                <a:cubicBezTo>
                  <a:pt x="19484" y="21919"/>
                  <a:pt x="19596" y="21807"/>
                  <a:pt x="19568" y="21695"/>
                </a:cubicBezTo>
                <a:lnTo>
                  <a:pt x="19596" y="21695"/>
                </a:lnTo>
                <a:cubicBezTo>
                  <a:pt x="19596" y="21617"/>
                  <a:pt x="19452" y="21467"/>
                  <a:pt x="19364" y="21467"/>
                </a:cubicBezTo>
                <a:close/>
                <a:moveTo>
                  <a:pt x="23587" y="21104"/>
                </a:moveTo>
                <a:cubicBezTo>
                  <a:pt x="23577" y="21104"/>
                  <a:pt x="23566" y="21105"/>
                  <a:pt x="23555" y="21105"/>
                </a:cubicBezTo>
                <a:cubicBezTo>
                  <a:pt x="23274" y="21105"/>
                  <a:pt x="23050" y="21330"/>
                  <a:pt x="23050" y="21582"/>
                </a:cubicBezTo>
                <a:lnTo>
                  <a:pt x="23050" y="21611"/>
                </a:lnTo>
                <a:cubicBezTo>
                  <a:pt x="23050" y="21917"/>
                  <a:pt x="23297" y="22118"/>
                  <a:pt x="23561" y="22118"/>
                </a:cubicBezTo>
                <a:cubicBezTo>
                  <a:pt x="23685" y="22118"/>
                  <a:pt x="23812" y="22074"/>
                  <a:pt x="23920" y="21976"/>
                </a:cubicBezTo>
                <a:cubicBezTo>
                  <a:pt x="24221" y="21647"/>
                  <a:pt x="24015" y="21104"/>
                  <a:pt x="23587" y="21104"/>
                </a:cubicBezTo>
                <a:close/>
                <a:moveTo>
                  <a:pt x="51499" y="21131"/>
                </a:moveTo>
                <a:cubicBezTo>
                  <a:pt x="51183" y="21131"/>
                  <a:pt x="50928" y="21402"/>
                  <a:pt x="50928" y="21723"/>
                </a:cubicBezTo>
                <a:cubicBezTo>
                  <a:pt x="50928" y="22083"/>
                  <a:pt x="51222" y="22328"/>
                  <a:pt x="51535" y="22328"/>
                </a:cubicBezTo>
                <a:cubicBezTo>
                  <a:pt x="51685" y="22328"/>
                  <a:pt x="51839" y="22272"/>
                  <a:pt x="51966" y="22144"/>
                </a:cubicBezTo>
                <a:cubicBezTo>
                  <a:pt x="52331" y="21779"/>
                  <a:pt x="52079" y="21133"/>
                  <a:pt x="51545" y="21133"/>
                </a:cubicBezTo>
                <a:cubicBezTo>
                  <a:pt x="51530" y="21132"/>
                  <a:pt x="51514" y="21131"/>
                  <a:pt x="51499" y="21131"/>
                </a:cubicBezTo>
                <a:close/>
                <a:moveTo>
                  <a:pt x="20467" y="21723"/>
                </a:moveTo>
                <a:cubicBezTo>
                  <a:pt x="20411" y="21807"/>
                  <a:pt x="20242" y="21947"/>
                  <a:pt x="20242" y="22088"/>
                </a:cubicBezTo>
                <a:cubicBezTo>
                  <a:pt x="20214" y="22284"/>
                  <a:pt x="20383" y="22453"/>
                  <a:pt x="20579" y="22453"/>
                </a:cubicBezTo>
                <a:cubicBezTo>
                  <a:pt x="20776" y="22453"/>
                  <a:pt x="20944" y="22284"/>
                  <a:pt x="20944" y="22088"/>
                </a:cubicBezTo>
                <a:cubicBezTo>
                  <a:pt x="20944" y="21863"/>
                  <a:pt x="20776" y="21751"/>
                  <a:pt x="20467" y="21723"/>
                </a:cubicBezTo>
                <a:close/>
                <a:moveTo>
                  <a:pt x="29038" y="21311"/>
                </a:moveTo>
                <a:cubicBezTo>
                  <a:pt x="28898" y="21311"/>
                  <a:pt x="28756" y="21359"/>
                  <a:pt x="28636" y="21470"/>
                </a:cubicBezTo>
                <a:cubicBezTo>
                  <a:pt x="28243" y="21835"/>
                  <a:pt x="28496" y="22481"/>
                  <a:pt x="29030" y="22509"/>
                </a:cubicBezTo>
                <a:cubicBezTo>
                  <a:pt x="29045" y="22510"/>
                  <a:pt x="29061" y="22511"/>
                  <a:pt x="29076" y="22511"/>
                </a:cubicBezTo>
                <a:cubicBezTo>
                  <a:pt x="29392" y="22511"/>
                  <a:pt x="29647" y="22241"/>
                  <a:pt x="29647" y="21919"/>
                </a:cubicBezTo>
                <a:cubicBezTo>
                  <a:pt x="29667" y="21567"/>
                  <a:pt x="29359" y="21311"/>
                  <a:pt x="29038" y="21311"/>
                </a:cubicBezTo>
                <a:close/>
                <a:moveTo>
                  <a:pt x="24818" y="21442"/>
                </a:moveTo>
                <a:lnTo>
                  <a:pt x="24818" y="21470"/>
                </a:lnTo>
                <a:cubicBezTo>
                  <a:pt x="24341" y="21470"/>
                  <a:pt x="24116" y="22032"/>
                  <a:pt x="24425" y="22369"/>
                </a:cubicBezTo>
                <a:cubicBezTo>
                  <a:pt x="24536" y="22480"/>
                  <a:pt x="24675" y="22530"/>
                  <a:pt x="24811" y="22530"/>
                </a:cubicBezTo>
                <a:cubicBezTo>
                  <a:pt x="25087" y="22530"/>
                  <a:pt x="25352" y="22323"/>
                  <a:pt x="25352" y="22004"/>
                </a:cubicBezTo>
                <a:cubicBezTo>
                  <a:pt x="25380" y="21695"/>
                  <a:pt x="25127" y="21442"/>
                  <a:pt x="24818" y="21442"/>
                </a:cubicBezTo>
                <a:close/>
                <a:moveTo>
                  <a:pt x="43039" y="21349"/>
                </a:moveTo>
                <a:cubicBezTo>
                  <a:pt x="42367" y="21349"/>
                  <a:pt x="42147" y="22299"/>
                  <a:pt x="42786" y="22565"/>
                </a:cubicBezTo>
                <a:cubicBezTo>
                  <a:pt x="42878" y="22611"/>
                  <a:pt x="42975" y="22633"/>
                  <a:pt x="43071" y="22633"/>
                </a:cubicBezTo>
                <a:cubicBezTo>
                  <a:pt x="43268" y="22633"/>
                  <a:pt x="43459" y="22539"/>
                  <a:pt x="43572" y="22369"/>
                </a:cubicBezTo>
                <a:cubicBezTo>
                  <a:pt x="43628" y="22284"/>
                  <a:pt x="43656" y="22228"/>
                  <a:pt x="43713" y="22144"/>
                </a:cubicBezTo>
                <a:lnTo>
                  <a:pt x="43713" y="21947"/>
                </a:lnTo>
                <a:cubicBezTo>
                  <a:pt x="43684" y="21639"/>
                  <a:pt x="43460" y="21386"/>
                  <a:pt x="43151" y="21358"/>
                </a:cubicBezTo>
                <a:cubicBezTo>
                  <a:pt x="43112" y="21352"/>
                  <a:pt x="43075" y="21349"/>
                  <a:pt x="43039" y="21349"/>
                </a:cubicBezTo>
                <a:close/>
                <a:moveTo>
                  <a:pt x="52809" y="21582"/>
                </a:moveTo>
                <a:cubicBezTo>
                  <a:pt x="52303" y="21582"/>
                  <a:pt x="52023" y="22200"/>
                  <a:pt x="52388" y="22565"/>
                </a:cubicBezTo>
                <a:cubicBezTo>
                  <a:pt x="52507" y="22684"/>
                  <a:pt x="52653" y="22738"/>
                  <a:pt x="52796" y="22738"/>
                </a:cubicBezTo>
                <a:cubicBezTo>
                  <a:pt x="53091" y="22738"/>
                  <a:pt x="53370" y="22512"/>
                  <a:pt x="53370" y="22172"/>
                </a:cubicBezTo>
                <a:cubicBezTo>
                  <a:pt x="53370" y="21863"/>
                  <a:pt x="53118" y="21582"/>
                  <a:pt x="52809" y="21582"/>
                </a:cubicBezTo>
                <a:close/>
                <a:moveTo>
                  <a:pt x="36806" y="21695"/>
                </a:moveTo>
                <a:lnTo>
                  <a:pt x="37143" y="22284"/>
                </a:lnTo>
                <a:cubicBezTo>
                  <a:pt x="37126" y="22283"/>
                  <a:pt x="37108" y="22282"/>
                  <a:pt x="37091" y="22282"/>
                </a:cubicBezTo>
                <a:cubicBezTo>
                  <a:pt x="36806" y="22282"/>
                  <a:pt x="36578" y="22498"/>
                  <a:pt x="36525" y="22790"/>
                </a:cubicBezTo>
                <a:cubicBezTo>
                  <a:pt x="36469" y="22453"/>
                  <a:pt x="36469" y="22144"/>
                  <a:pt x="36160" y="21976"/>
                </a:cubicBezTo>
                <a:lnTo>
                  <a:pt x="36806" y="21695"/>
                </a:lnTo>
                <a:close/>
                <a:moveTo>
                  <a:pt x="48543" y="21645"/>
                </a:moveTo>
                <a:cubicBezTo>
                  <a:pt x="48385" y="21645"/>
                  <a:pt x="48223" y="21704"/>
                  <a:pt x="48092" y="21835"/>
                </a:cubicBezTo>
                <a:cubicBezTo>
                  <a:pt x="47727" y="22228"/>
                  <a:pt x="48008" y="22874"/>
                  <a:pt x="48541" y="22874"/>
                </a:cubicBezTo>
                <a:cubicBezTo>
                  <a:pt x="48906" y="22874"/>
                  <a:pt x="49215" y="22593"/>
                  <a:pt x="49187" y="22228"/>
                </a:cubicBezTo>
                <a:lnTo>
                  <a:pt x="49187" y="22228"/>
                </a:lnTo>
                <a:lnTo>
                  <a:pt x="49159" y="22256"/>
                </a:lnTo>
                <a:cubicBezTo>
                  <a:pt x="49159" y="21882"/>
                  <a:pt x="48860" y="21645"/>
                  <a:pt x="48543" y="21645"/>
                </a:cubicBezTo>
                <a:close/>
                <a:moveTo>
                  <a:pt x="30321" y="21667"/>
                </a:moveTo>
                <a:cubicBezTo>
                  <a:pt x="29984" y="21667"/>
                  <a:pt x="29731" y="21919"/>
                  <a:pt x="29703" y="22256"/>
                </a:cubicBezTo>
                <a:cubicBezTo>
                  <a:pt x="29684" y="22629"/>
                  <a:pt x="30007" y="22892"/>
                  <a:pt x="30338" y="22892"/>
                </a:cubicBezTo>
                <a:cubicBezTo>
                  <a:pt x="30480" y="22892"/>
                  <a:pt x="30624" y="22843"/>
                  <a:pt x="30742" y="22734"/>
                </a:cubicBezTo>
                <a:cubicBezTo>
                  <a:pt x="31135" y="22341"/>
                  <a:pt x="30882" y="21667"/>
                  <a:pt x="30321" y="21667"/>
                </a:cubicBezTo>
                <a:close/>
                <a:moveTo>
                  <a:pt x="21815" y="22059"/>
                </a:moveTo>
                <a:cubicBezTo>
                  <a:pt x="21225" y="22059"/>
                  <a:pt x="21258" y="22907"/>
                  <a:pt x="21795" y="22907"/>
                </a:cubicBezTo>
                <a:cubicBezTo>
                  <a:pt x="21819" y="22907"/>
                  <a:pt x="21844" y="22906"/>
                  <a:pt x="21870" y="22902"/>
                </a:cubicBezTo>
                <a:cubicBezTo>
                  <a:pt x="22376" y="22846"/>
                  <a:pt x="22348" y="22088"/>
                  <a:pt x="21842" y="22060"/>
                </a:cubicBezTo>
                <a:cubicBezTo>
                  <a:pt x="21833" y="22059"/>
                  <a:pt x="21824" y="22059"/>
                  <a:pt x="21815" y="22059"/>
                </a:cubicBezTo>
                <a:close/>
                <a:moveTo>
                  <a:pt x="26100" y="21805"/>
                </a:moveTo>
                <a:cubicBezTo>
                  <a:pt x="26085" y="21805"/>
                  <a:pt x="26069" y="21806"/>
                  <a:pt x="26054" y="21807"/>
                </a:cubicBezTo>
                <a:cubicBezTo>
                  <a:pt x="25576" y="21807"/>
                  <a:pt x="25324" y="22425"/>
                  <a:pt x="25689" y="22762"/>
                </a:cubicBezTo>
                <a:cubicBezTo>
                  <a:pt x="25803" y="22867"/>
                  <a:pt x="25940" y="22915"/>
                  <a:pt x="26073" y="22915"/>
                </a:cubicBezTo>
                <a:cubicBezTo>
                  <a:pt x="26366" y="22915"/>
                  <a:pt x="26643" y="22687"/>
                  <a:pt x="26643" y="22341"/>
                </a:cubicBezTo>
                <a:cubicBezTo>
                  <a:pt x="26617" y="22047"/>
                  <a:pt x="26388" y="21805"/>
                  <a:pt x="26100" y="21805"/>
                </a:cubicBezTo>
                <a:close/>
                <a:moveTo>
                  <a:pt x="49879" y="22030"/>
                </a:moveTo>
                <a:cubicBezTo>
                  <a:pt x="49864" y="22030"/>
                  <a:pt x="49848" y="22030"/>
                  <a:pt x="49833" y="22032"/>
                </a:cubicBezTo>
                <a:cubicBezTo>
                  <a:pt x="49299" y="22032"/>
                  <a:pt x="49047" y="22649"/>
                  <a:pt x="49412" y="23042"/>
                </a:cubicBezTo>
                <a:cubicBezTo>
                  <a:pt x="49530" y="23161"/>
                  <a:pt x="49678" y="23214"/>
                  <a:pt x="49823" y="23214"/>
                </a:cubicBezTo>
                <a:cubicBezTo>
                  <a:pt x="50127" y="23214"/>
                  <a:pt x="50422" y="22982"/>
                  <a:pt x="50422" y="22621"/>
                </a:cubicBezTo>
                <a:cubicBezTo>
                  <a:pt x="50422" y="22300"/>
                  <a:pt x="50193" y="22030"/>
                  <a:pt x="49879" y="22030"/>
                </a:cubicBezTo>
                <a:close/>
                <a:moveTo>
                  <a:pt x="31640" y="22032"/>
                </a:moveTo>
                <a:cubicBezTo>
                  <a:pt x="31304" y="22032"/>
                  <a:pt x="31051" y="22312"/>
                  <a:pt x="31023" y="22649"/>
                </a:cubicBezTo>
                <a:lnTo>
                  <a:pt x="31023" y="22621"/>
                </a:lnTo>
                <a:lnTo>
                  <a:pt x="31023" y="22621"/>
                </a:lnTo>
                <a:cubicBezTo>
                  <a:pt x="31003" y="23008"/>
                  <a:pt x="31304" y="23275"/>
                  <a:pt x="31631" y="23275"/>
                </a:cubicBezTo>
                <a:cubicBezTo>
                  <a:pt x="31778" y="23275"/>
                  <a:pt x="31931" y="23221"/>
                  <a:pt x="32062" y="23099"/>
                </a:cubicBezTo>
                <a:cubicBezTo>
                  <a:pt x="32455" y="22734"/>
                  <a:pt x="32202" y="22060"/>
                  <a:pt x="31640" y="22032"/>
                </a:cubicBezTo>
                <a:close/>
                <a:moveTo>
                  <a:pt x="23169" y="22406"/>
                </a:moveTo>
                <a:cubicBezTo>
                  <a:pt x="23057" y="22406"/>
                  <a:pt x="22943" y="22447"/>
                  <a:pt x="22853" y="22537"/>
                </a:cubicBezTo>
                <a:cubicBezTo>
                  <a:pt x="22544" y="22846"/>
                  <a:pt x="22769" y="23351"/>
                  <a:pt x="23190" y="23351"/>
                </a:cubicBezTo>
                <a:cubicBezTo>
                  <a:pt x="23443" y="23351"/>
                  <a:pt x="23639" y="23127"/>
                  <a:pt x="23639" y="22874"/>
                </a:cubicBezTo>
                <a:cubicBezTo>
                  <a:pt x="23639" y="22588"/>
                  <a:pt x="23407" y="22406"/>
                  <a:pt x="23169" y="22406"/>
                </a:cubicBezTo>
                <a:close/>
                <a:moveTo>
                  <a:pt x="45596" y="22110"/>
                </a:moveTo>
                <a:cubicBezTo>
                  <a:pt x="45438" y="22110"/>
                  <a:pt x="45275" y="22172"/>
                  <a:pt x="45144" y="22312"/>
                </a:cubicBezTo>
                <a:cubicBezTo>
                  <a:pt x="44779" y="22705"/>
                  <a:pt x="45060" y="23351"/>
                  <a:pt x="45622" y="23351"/>
                </a:cubicBezTo>
                <a:cubicBezTo>
                  <a:pt x="45959" y="23351"/>
                  <a:pt x="46211" y="23070"/>
                  <a:pt x="46211" y="22734"/>
                </a:cubicBezTo>
                <a:cubicBezTo>
                  <a:pt x="46211" y="22359"/>
                  <a:pt x="45912" y="22110"/>
                  <a:pt x="45596" y="22110"/>
                </a:cubicBezTo>
                <a:close/>
                <a:moveTo>
                  <a:pt x="27434" y="22255"/>
                </a:moveTo>
                <a:cubicBezTo>
                  <a:pt x="27423" y="22255"/>
                  <a:pt x="27412" y="22256"/>
                  <a:pt x="27401" y="22256"/>
                </a:cubicBezTo>
                <a:cubicBezTo>
                  <a:pt x="27092" y="22256"/>
                  <a:pt x="26840" y="22481"/>
                  <a:pt x="26840" y="22790"/>
                </a:cubicBezTo>
                <a:lnTo>
                  <a:pt x="26840" y="22818"/>
                </a:lnTo>
                <a:cubicBezTo>
                  <a:pt x="26840" y="23158"/>
                  <a:pt x="27119" y="23384"/>
                  <a:pt x="27414" y="23384"/>
                </a:cubicBezTo>
                <a:cubicBezTo>
                  <a:pt x="27557" y="23384"/>
                  <a:pt x="27703" y="23330"/>
                  <a:pt x="27822" y="23211"/>
                </a:cubicBezTo>
                <a:cubicBezTo>
                  <a:pt x="28179" y="22854"/>
                  <a:pt x="27919" y="22255"/>
                  <a:pt x="27434" y="22255"/>
                </a:cubicBezTo>
                <a:close/>
                <a:moveTo>
                  <a:pt x="37559" y="2826"/>
                </a:moveTo>
                <a:cubicBezTo>
                  <a:pt x="37300" y="2826"/>
                  <a:pt x="37051" y="2987"/>
                  <a:pt x="36947" y="3222"/>
                </a:cubicBezTo>
                <a:cubicBezTo>
                  <a:pt x="36834" y="3502"/>
                  <a:pt x="36947" y="3811"/>
                  <a:pt x="37171" y="3980"/>
                </a:cubicBezTo>
                <a:lnTo>
                  <a:pt x="37340" y="4092"/>
                </a:lnTo>
                <a:lnTo>
                  <a:pt x="37312" y="4092"/>
                </a:lnTo>
                <a:cubicBezTo>
                  <a:pt x="37350" y="4098"/>
                  <a:pt x="37389" y="4101"/>
                  <a:pt x="37427" y="4101"/>
                </a:cubicBezTo>
                <a:cubicBezTo>
                  <a:pt x="37724" y="4101"/>
                  <a:pt x="38005" y="3916"/>
                  <a:pt x="38154" y="3643"/>
                </a:cubicBezTo>
                <a:lnTo>
                  <a:pt x="38154" y="3643"/>
                </a:lnTo>
                <a:cubicBezTo>
                  <a:pt x="38098" y="3980"/>
                  <a:pt x="38266" y="4317"/>
                  <a:pt x="38603" y="4485"/>
                </a:cubicBezTo>
                <a:cubicBezTo>
                  <a:pt x="38546" y="4472"/>
                  <a:pt x="38489" y="4466"/>
                  <a:pt x="38433" y="4466"/>
                </a:cubicBezTo>
                <a:cubicBezTo>
                  <a:pt x="38130" y="4466"/>
                  <a:pt x="37855" y="4650"/>
                  <a:pt x="37761" y="4934"/>
                </a:cubicBezTo>
                <a:cubicBezTo>
                  <a:pt x="37845" y="4597"/>
                  <a:pt x="37648" y="4232"/>
                  <a:pt x="37340" y="4120"/>
                </a:cubicBezTo>
                <a:cubicBezTo>
                  <a:pt x="37281" y="4105"/>
                  <a:pt x="37222" y="4098"/>
                  <a:pt x="37166" y="4098"/>
                </a:cubicBezTo>
                <a:cubicBezTo>
                  <a:pt x="36788" y="4098"/>
                  <a:pt x="36473" y="4407"/>
                  <a:pt x="36497" y="4822"/>
                </a:cubicBezTo>
                <a:cubicBezTo>
                  <a:pt x="36554" y="5075"/>
                  <a:pt x="36722" y="5271"/>
                  <a:pt x="36947" y="5383"/>
                </a:cubicBezTo>
                <a:cubicBezTo>
                  <a:pt x="36883" y="5367"/>
                  <a:pt x="36818" y="5359"/>
                  <a:pt x="36753" y="5359"/>
                </a:cubicBezTo>
                <a:cubicBezTo>
                  <a:pt x="36477" y="5359"/>
                  <a:pt x="36207" y="5503"/>
                  <a:pt x="36048" y="5776"/>
                </a:cubicBezTo>
                <a:cubicBezTo>
                  <a:pt x="36104" y="5440"/>
                  <a:pt x="35908" y="5131"/>
                  <a:pt x="35627" y="4990"/>
                </a:cubicBezTo>
                <a:cubicBezTo>
                  <a:pt x="35584" y="4983"/>
                  <a:pt x="35541" y="4980"/>
                  <a:pt x="35498" y="4980"/>
                </a:cubicBezTo>
                <a:cubicBezTo>
                  <a:pt x="35211" y="4980"/>
                  <a:pt x="34943" y="5138"/>
                  <a:pt x="34818" y="5401"/>
                </a:cubicBezTo>
                <a:lnTo>
                  <a:pt x="34818" y="5401"/>
                </a:lnTo>
                <a:cubicBezTo>
                  <a:pt x="34817" y="5414"/>
                  <a:pt x="34815" y="5426"/>
                  <a:pt x="34813" y="5440"/>
                </a:cubicBezTo>
                <a:cubicBezTo>
                  <a:pt x="34811" y="5444"/>
                  <a:pt x="34809" y="5449"/>
                  <a:pt x="34806" y="5453"/>
                </a:cubicBezTo>
                <a:lnTo>
                  <a:pt x="34806" y="5453"/>
                </a:lnTo>
                <a:cubicBezTo>
                  <a:pt x="34808" y="5439"/>
                  <a:pt x="34810" y="5425"/>
                  <a:pt x="34813" y="5411"/>
                </a:cubicBezTo>
                <a:cubicBezTo>
                  <a:pt x="34815" y="5408"/>
                  <a:pt x="34816" y="5404"/>
                  <a:pt x="34818" y="5401"/>
                </a:cubicBezTo>
                <a:lnTo>
                  <a:pt x="34818" y="5401"/>
                </a:lnTo>
                <a:cubicBezTo>
                  <a:pt x="34855" y="5051"/>
                  <a:pt x="34661" y="4733"/>
                  <a:pt x="34364" y="4597"/>
                </a:cubicBezTo>
                <a:lnTo>
                  <a:pt x="34364" y="4597"/>
                </a:lnTo>
                <a:cubicBezTo>
                  <a:pt x="34402" y="4604"/>
                  <a:pt x="34441" y="4607"/>
                  <a:pt x="34479" y="4607"/>
                </a:cubicBezTo>
                <a:cubicBezTo>
                  <a:pt x="34775" y="4607"/>
                  <a:pt x="35054" y="4421"/>
                  <a:pt x="35178" y="4148"/>
                </a:cubicBezTo>
                <a:lnTo>
                  <a:pt x="35178" y="4148"/>
                </a:lnTo>
                <a:cubicBezTo>
                  <a:pt x="35178" y="4148"/>
                  <a:pt x="35178" y="4148"/>
                  <a:pt x="35178" y="4148"/>
                </a:cubicBezTo>
                <a:lnTo>
                  <a:pt x="35178" y="3952"/>
                </a:lnTo>
                <a:cubicBezTo>
                  <a:pt x="35162" y="3564"/>
                  <a:pt x="34849" y="3344"/>
                  <a:pt x="34537" y="3344"/>
                </a:cubicBezTo>
                <a:cubicBezTo>
                  <a:pt x="34307" y="3344"/>
                  <a:pt x="34078" y="3464"/>
                  <a:pt x="33971" y="3727"/>
                </a:cubicBezTo>
                <a:cubicBezTo>
                  <a:pt x="33858" y="4008"/>
                  <a:pt x="33971" y="4317"/>
                  <a:pt x="34223" y="4485"/>
                </a:cubicBezTo>
                <a:lnTo>
                  <a:pt x="34364" y="4597"/>
                </a:lnTo>
                <a:cubicBezTo>
                  <a:pt x="33802" y="4597"/>
                  <a:pt x="33437" y="4878"/>
                  <a:pt x="33550" y="5299"/>
                </a:cubicBezTo>
                <a:cubicBezTo>
                  <a:pt x="33606" y="5524"/>
                  <a:pt x="33830" y="5692"/>
                  <a:pt x="33971" y="5889"/>
                </a:cubicBezTo>
                <a:cubicBezTo>
                  <a:pt x="33909" y="5868"/>
                  <a:pt x="33846" y="5858"/>
                  <a:pt x="33784" y="5858"/>
                </a:cubicBezTo>
                <a:cubicBezTo>
                  <a:pt x="33428" y="5858"/>
                  <a:pt x="33109" y="6184"/>
                  <a:pt x="33156" y="6591"/>
                </a:cubicBezTo>
                <a:cubicBezTo>
                  <a:pt x="33213" y="6815"/>
                  <a:pt x="33409" y="7012"/>
                  <a:pt x="33634" y="7096"/>
                </a:cubicBezTo>
                <a:cubicBezTo>
                  <a:pt x="33677" y="7103"/>
                  <a:pt x="33720" y="7107"/>
                  <a:pt x="33763" y="7107"/>
                </a:cubicBezTo>
                <a:cubicBezTo>
                  <a:pt x="34054" y="7107"/>
                  <a:pt x="34326" y="6944"/>
                  <a:pt x="34448" y="6675"/>
                </a:cubicBezTo>
                <a:cubicBezTo>
                  <a:pt x="34448" y="7068"/>
                  <a:pt x="34560" y="7349"/>
                  <a:pt x="34897" y="7461"/>
                </a:cubicBezTo>
                <a:cubicBezTo>
                  <a:pt x="34958" y="7479"/>
                  <a:pt x="35021" y="7488"/>
                  <a:pt x="35083" y="7488"/>
                </a:cubicBezTo>
                <a:cubicBezTo>
                  <a:pt x="35306" y="7488"/>
                  <a:pt x="35523" y="7372"/>
                  <a:pt x="35655" y="7152"/>
                </a:cubicBezTo>
                <a:lnTo>
                  <a:pt x="35936" y="7854"/>
                </a:lnTo>
                <a:lnTo>
                  <a:pt x="35374" y="8163"/>
                </a:lnTo>
                <a:cubicBezTo>
                  <a:pt x="35290" y="7770"/>
                  <a:pt x="35122" y="7573"/>
                  <a:pt x="34785" y="7545"/>
                </a:cubicBezTo>
                <a:cubicBezTo>
                  <a:pt x="34748" y="7537"/>
                  <a:pt x="34710" y="7533"/>
                  <a:pt x="34672" y="7533"/>
                </a:cubicBezTo>
                <a:cubicBezTo>
                  <a:pt x="34453" y="7533"/>
                  <a:pt x="34235" y="7667"/>
                  <a:pt x="34139" y="7882"/>
                </a:cubicBezTo>
                <a:cubicBezTo>
                  <a:pt x="33999" y="8163"/>
                  <a:pt x="34055" y="8444"/>
                  <a:pt x="34336" y="8752"/>
                </a:cubicBezTo>
                <a:lnTo>
                  <a:pt x="33634" y="9061"/>
                </a:lnTo>
                <a:cubicBezTo>
                  <a:pt x="33634" y="8658"/>
                  <a:pt x="33317" y="8419"/>
                  <a:pt x="32990" y="8419"/>
                </a:cubicBezTo>
                <a:cubicBezTo>
                  <a:pt x="32793" y="8419"/>
                  <a:pt x="32592" y="8506"/>
                  <a:pt x="32455" y="8696"/>
                </a:cubicBezTo>
                <a:cubicBezTo>
                  <a:pt x="32427" y="8752"/>
                  <a:pt x="32398" y="8780"/>
                  <a:pt x="32370" y="8808"/>
                </a:cubicBezTo>
                <a:cubicBezTo>
                  <a:pt x="32286" y="9117"/>
                  <a:pt x="32370" y="9426"/>
                  <a:pt x="32623" y="9623"/>
                </a:cubicBezTo>
                <a:lnTo>
                  <a:pt x="31977" y="9988"/>
                </a:lnTo>
                <a:cubicBezTo>
                  <a:pt x="32005" y="9679"/>
                  <a:pt x="31809" y="9426"/>
                  <a:pt x="31500" y="9342"/>
                </a:cubicBezTo>
                <a:cubicBezTo>
                  <a:pt x="31443" y="9323"/>
                  <a:pt x="31385" y="9314"/>
                  <a:pt x="31327" y="9314"/>
                </a:cubicBezTo>
                <a:cubicBezTo>
                  <a:pt x="31127" y="9314"/>
                  <a:pt x="30929" y="9421"/>
                  <a:pt x="30798" y="9595"/>
                </a:cubicBezTo>
                <a:cubicBezTo>
                  <a:pt x="30602" y="9903"/>
                  <a:pt x="30686" y="10325"/>
                  <a:pt x="30967" y="10521"/>
                </a:cubicBezTo>
                <a:lnTo>
                  <a:pt x="30265" y="10858"/>
                </a:lnTo>
                <a:cubicBezTo>
                  <a:pt x="30265" y="10589"/>
                  <a:pt x="30111" y="10346"/>
                  <a:pt x="29876" y="10228"/>
                </a:cubicBezTo>
                <a:lnTo>
                  <a:pt x="29876" y="10228"/>
                </a:lnTo>
                <a:cubicBezTo>
                  <a:pt x="29898" y="10231"/>
                  <a:pt x="29920" y="10233"/>
                  <a:pt x="29942" y="10233"/>
                </a:cubicBezTo>
                <a:cubicBezTo>
                  <a:pt x="29984" y="10233"/>
                  <a:pt x="30026" y="10226"/>
                  <a:pt x="30068" y="10212"/>
                </a:cubicBezTo>
                <a:cubicBezTo>
                  <a:pt x="30377" y="10184"/>
                  <a:pt x="30602" y="9931"/>
                  <a:pt x="30630" y="9651"/>
                </a:cubicBezTo>
                <a:cubicBezTo>
                  <a:pt x="30681" y="9203"/>
                  <a:pt x="30332" y="8925"/>
                  <a:pt x="29990" y="8925"/>
                </a:cubicBezTo>
                <a:cubicBezTo>
                  <a:pt x="29773" y="8925"/>
                  <a:pt x="29559" y="9036"/>
                  <a:pt x="29451" y="9286"/>
                </a:cubicBezTo>
                <a:cubicBezTo>
                  <a:pt x="29282" y="9567"/>
                  <a:pt x="29366" y="9903"/>
                  <a:pt x="29619" y="10072"/>
                </a:cubicBezTo>
                <a:cubicBezTo>
                  <a:pt x="29670" y="10122"/>
                  <a:pt x="29743" y="10173"/>
                  <a:pt x="29798" y="10203"/>
                </a:cubicBezTo>
                <a:lnTo>
                  <a:pt x="29798" y="10203"/>
                </a:lnTo>
                <a:cubicBezTo>
                  <a:pt x="29813" y="10206"/>
                  <a:pt x="29828" y="10209"/>
                  <a:pt x="29844" y="10212"/>
                </a:cubicBezTo>
                <a:cubicBezTo>
                  <a:pt x="29855" y="10217"/>
                  <a:pt x="29865" y="10222"/>
                  <a:pt x="29876" y="10228"/>
                </a:cubicBezTo>
                <a:lnTo>
                  <a:pt x="29876" y="10228"/>
                </a:lnTo>
                <a:cubicBezTo>
                  <a:pt x="29856" y="10224"/>
                  <a:pt x="29836" y="10219"/>
                  <a:pt x="29816" y="10212"/>
                </a:cubicBezTo>
                <a:cubicBezTo>
                  <a:pt x="29810" y="10209"/>
                  <a:pt x="29804" y="10206"/>
                  <a:pt x="29798" y="10203"/>
                </a:cubicBezTo>
                <a:lnTo>
                  <a:pt x="29798" y="10203"/>
                </a:lnTo>
                <a:cubicBezTo>
                  <a:pt x="29757" y="10196"/>
                  <a:pt x="29716" y="10193"/>
                  <a:pt x="29675" y="10193"/>
                </a:cubicBezTo>
                <a:cubicBezTo>
                  <a:pt x="29378" y="10193"/>
                  <a:pt x="29120" y="10377"/>
                  <a:pt x="29001" y="10661"/>
                </a:cubicBezTo>
                <a:cubicBezTo>
                  <a:pt x="29001" y="10577"/>
                  <a:pt x="29001" y="10493"/>
                  <a:pt x="29001" y="10409"/>
                </a:cubicBezTo>
                <a:cubicBezTo>
                  <a:pt x="28973" y="10128"/>
                  <a:pt x="28749" y="9875"/>
                  <a:pt x="28440" y="9847"/>
                </a:cubicBezTo>
                <a:cubicBezTo>
                  <a:pt x="28416" y="9845"/>
                  <a:pt x="28393" y="9844"/>
                  <a:pt x="28370" y="9844"/>
                </a:cubicBezTo>
                <a:cubicBezTo>
                  <a:pt x="28118" y="9844"/>
                  <a:pt x="27897" y="9983"/>
                  <a:pt x="27794" y="10240"/>
                </a:cubicBezTo>
                <a:cubicBezTo>
                  <a:pt x="27682" y="10493"/>
                  <a:pt x="27766" y="10830"/>
                  <a:pt x="28019" y="10970"/>
                </a:cubicBezTo>
                <a:lnTo>
                  <a:pt x="28187" y="11111"/>
                </a:lnTo>
                <a:lnTo>
                  <a:pt x="27935" y="11111"/>
                </a:lnTo>
                <a:cubicBezTo>
                  <a:pt x="27626" y="11111"/>
                  <a:pt x="27373" y="11363"/>
                  <a:pt x="27317" y="11644"/>
                </a:cubicBezTo>
                <a:cubicBezTo>
                  <a:pt x="27289" y="11925"/>
                  <a:pt x="27457" y="12206"/>
                  <a:pt x="27710" y="12318"/>
                </a:cubicBezTo>
                <a:cubicBezTo>
                  <a:pt x="27792" y="12351"/>
                  <a:pt x="27876" y="12367"/>
                  <a:pt x="27959" y="12367"/>
                </a:cubicBezTo>
                <a:cubicBezTo>
                  <a:pt x="28159" y="12367"/>
                  <a:pt x="28349" y="12272"/>
                  <a:pt x="28468" y="12093"/>
                </a:cubicBezTo>
                <a:cubicBezTo>
                  <a:pt x="28496" y="12037"/>
                  <a:pt x="28552" y="11981"/>
                  <a:pt x="28580" y="11925"/>
                </a:cubicBezTo>
                <a:lnTo>
                  <a:pt x="28608" y="11953"/>
                </a:lnTo>
                <a:cubicBezTo>
                  <a:pt x="28636" y="11588"/>
                  <a:pt x="28468" y="11251"/>
                  <a:pt x="28159" y="11111"/>
                </a:cubicBezTo>
                <a:lnTo>
                  <a:pt x="28159" y="11111"/>
                </a:lnTo>
                <a:cubicBezTo>
                  <a:pt x="28198" y="11117"/>
                  <a:pt x="28237" y="11120"/>
                  <a:pt x="28275" y="11120"/>
                </a:cubicBezTo>
                <a:cubicBezTo>
                  <a:pt x="28571" y="11120"/>
                  <a:pt x="28852" y="10935"/>
                  <a:pt x="29001" y="10661"/>
                </a:cubicBezTo>
                <a:lnTo>
                  <a:pt x="29001" y="10661"/>
                </a:lnTo>
                <a:cubicBezTo>
                  <a:pt x="28889" y="11054"/>
                  <a:pt x="29170" y="11279"/>
                  <a:pt x="29366" y="11532"/>
                </a:cubicBezTo>
                <a:cubicBezTo>
                  <a:pt x="29703" y="11476"/>
                  <a:pt x="30040" y="11504"/>
                  <a:pt x="30181" y="11167"/>
                </a:cubicBezTo>
                <a:lnTo>
                  <a:pt x="30489" y="11812"/>
                </a:lnTo>
                <a:lnTo>
                  <a:pt x="29900" y="12149"/>
                </a:lnTo>
                <a:cubicBezTo>
                  <a:pt x="29844" y="11869"/>
                  <a:pt x="29759" y="11588"/>
                  <a:pt x="29366" y="11532"/>
                </a:cubicBezTo>
                <a:cubicBezTo>
                  <a:pt x="29296" y="11512"/>
                  <a:pt x="29232" y="11502"/>
                  <a:pt x="29174" y="11502"/>
                </a:cubicBezTo>
                <a:cubicBezTo>
                  <a:pt x="28904" y="11502"/>
                  <a:pt x="28747" y="11699"/>
                  <a:pt x="28608" y="11953"/>
                </a:cubicBezTo>
                <a:cubicBezTo>
                  <a:pt x="28524" y="12290"/>
                  <a:pt x="28721" y="12627"/>
                  <a:pt x="29058" y="12767"/>
                </a:cubicBezTo>
                <a:lnTo>
                  <a:pt x="28889" y="12767"/>
                </a:lnTo>
                <a:cubicBezTo>
                  <a:pt x="28580" y="12767"/>
                  <a:pt x="28300" y="12992"/>
                  <a:pt x="28243" y="13300"/>
                </a:cubicBezTo>
                <a:cubicBezTo>
                  <a:pt x="28191" y="13735"/>
                  <a:pt x="28537" y="14019"/>
                  <a:pt x="28888" y="14019"/>
                </a:cubicBezTo>
                <a:cubicBezTo>
                  <a:pt x="29104" y="14019"/>
                  <a:pt x="29322" y="13911"/>
                  <a:pt x="29451" y="13665"/>
                </a:cubicBezTo>
                <a:cubicBezTo>
                  <a:pt x="29451" y="13646"/>
                  <a:pt x="29464" y="13627"/>
                  <a:pt x="29481" y="13599"/>
                </a:cubicBezTo>
                <a:lnTo>
                  <a:pt x="29481" y="13599"/>
                </a:lnTo>
                <a:cubicBezTo>
                  <a:pt x="29559" y="13238"/>
                  <a:pt x="29363" y="12906"/>
                  <a:pt x="29058" y="12767"/>
                </a:cubicBezTo>
                <a:lnTo>
                  <a:pt x="29058" y="12767"/>
                </a:lnTo>
                <a:cubicBezTo>
                  <a:pt x="29099" y="12775"/>
                  <a:pt x="29142" y="12779"/>
                  <a:pt x="29185" y="12779"/>
                </a:cubicBezTo>
                <a:cubicBezTo>
                  <a:pt x="29433" y="12779"/>
                  <a:pt x="29696" y="12646"/>
                  <a:pt x="29816" y="12430"/>
                </a:cubicBezTo>
                <a:cubicBezTo>
                  <a:pt x="29844" y="12599"/>
                  <a:pt x="29928" y="12739"/>
                  <a:pt x="30012" y="12907"/>
                </a:cubicBezTo>
                <a:cubicBezTo>
                  <a:pt x="30096" y="13020"/>
                  <a:pt x="30265" y="13076"/>
                  <a:pt x="30405" y="13104"/>
                </a:cubicBezTo>
                <a:cubicBezTo>
                  <a:pt x="30461" y="13121"/>
                  <a:pt x="30515" y="13128"/>
                  <a:pt x="30567" y="13128"/>
                </a:cubicBezTo>
                <a:cubicBezTo>
                  <a:pt x="30780" y="13128"/>
                  <a:pt x="30961" y="12998"/>
                  <a:pt x="31051" y="12795"/>
                </a:cubicBezTo>
                <a:cubicBezTo>
                  <a:pt x="31219" y="12514"/>
                  <a:pt x="31163" y="12234"/>
                  <a:pt x="30798" y="11897"/>
                </a:cubicBezTo>
                <a:cubicBezTo>
                  <a:pt x="31107" y="11897"/>
                  <a:pt x="31388" y="11728"/>
                  <a:pt x="31472" y="11419"/>
                </a:cubicBezTo>
                <a:cubicBezTo>
                  <a:pt x="31584" y="11139"/>
                  <a:pt x="31472" y="10830"/>
                  <a:pt x="31219" y="10661"/>
                </a:cubicBezTo>
                <a:lnTo>
                  <a:pt x="31921" y="10353"/>
                </a:lnTo>
                <a:lnTo>
                  <a:pt x="32202" y="10942"/>
                </a:lnTo>
                <a:cubicBezTo>
                  <a:pt x="31893" y="10942"/>
                  <a:pt x="31612" y="11195"/>
                  <a:pt x="31584" y="11532"/>
                </a:cubicBezTo>
                <a:cubicBezTo>
                  <a:pt x="31528" y="11812"/>
                  <a:pt x="31669" y="12065"/>
                  <a:pt x="31921" y="12177"/>
                </a:cubicBezTo>
                <a:cubicBezTo>
                  <a:pt x="32020" y="12231"/>
                  <a:pt x="32128" y="12257"/>
                  <a:pt x="32234" y="12257"/>
                </a:cubicBezTo>
                <a:cubicBezTo>
                  <a:pt x="32459" y="12257"/>
                  <a:pt x="32677" y="12144"/>
                  <a:pt x="32792" y="11953"/>
                </a:cubicBezTo>
                <a:cubicBezTo>
                  <a:pt x="32914" y="12406"/>
                  <a:pt x="33144" y="12643"/>
                  <a:pt x="33435" y="12643"/>
                </a:cubicBezTo>
                <a:cubicBezTo>
                  <a:pt x="33613" y="12643"/>
                  <a:pt x="33814" y="12555"/>
                  <a:pt x="34027" y="12374"/>
                </a:cubicBezTo>
                <a:lnTo>
                  <a:pt x="34308" y="12992"/>
                </a:lnTo>
                <a:lnTo>
                  <a:pt x="33858" y="13244"/>
                </a:lnTo>
                <a:cubicBezTo>
                  <a:pt x="33690" y="13048"/>
                  <a:pt x="33493" y="12907"/>
                  <a:pt x="33297" y="12767"/>
                </a:cubicBezTo>
                <a:cubicBezTo>
                  <a:pt x="33222" y="12729"/>
                  <a:pt x="33146" y="12712"/>
                  <a:pt x="33072" y="12712"/>
                </a:cubicBezTo>
                <a:cubicBezTo>
                  <a:pt x="32870" y="12712"/>
                  <a:pt x="32675" y="12842"/>
                  <a:pt x="32511" y="13048"/>
                </a:cubicBezTo>
                <a:cubicBezTo>
                  <a:pt x="32455" y="12655"/>
                  <a:pt x="32286" y="12346"/>
                  <a:pt x="31865" y="12346"/>
                </a:cubicBezTo>
                <a:cubicBezTo>
                  <a:pt x="31844" y="12344"/>
                  <a:pt x="31822" y="12342"/>
                  <a:pt x="31801" y="12342"/>
                </a:cubicBezTo>
                <a:cubicBezTo>
                  <a:pt x="31571" y="12342"/>
                  <a:pt x="31350" y="12480"/>
                  <a:pt x="31247" y="12711"/>
                </a:cubicBezTo>
                <a:cubicBezTo>
                  <a:pt x="31107" y="12992"/>
                  <a:pt x="31219" y="13357"/>
                  <a:pt x="31472" y="13525"/>
                </a:cubicBezTo>
                <a:lnTo>
                  <a:pt x="30798" y="13862"/>
                </a:lnTo>
                <a:cubicBezTo>
                  <a:pt x="30703" y="13480"/>
                  <a:pt x="30485" y="13220"/>
                  <a:pt x="30180" y="13220"/>
                </a:cubicBezTo>
                <a:cubicBezTo>
                  <a:pt x="30127" y="13220"/>
                  <a:pt x="30071" y="13228"/>
                  <a:pt x="30012" y="13244"/>
                </a:cubicBezTo>
                <a:cubicBezTo>
                  <a:pt x="29816" y="13329"/>
                  <a:pt x="29647" y="13441"/>
                  <a:pt x="29507" y="13609"/>
                </a:cubicBezTo>
                <a:cubicBezTo>
                  <a:pt x="29423" y="13918"/>
                  <a:pt x="29535" y="14227"/>
                  <a:pt x="29788" y="14423"/>
                </a:cubicBezTo>
                <a:lnTo>
                  <a:pt x="29114" y="14760"/>
                </a:lnTo>
                <a:cubicBezTo>
                  <a:pt x="29086" y="14367"/>
                  <a:pt x="28889" y="14143"/>
                  <a:pt x="28552" y="14115"/>
                </a:cubicBezTo>
                <a:cubicBezTo>
                  <a:pt x="28530" y="14113"/>
                  <a:pt x="28508" y="14112"/>
                  <a:pt x="28486" y="14112"/>
                </a:cubicBezTo>
                <a:cubicBezTo>
                  <a:pt x="28204" y="14112"/>
                  <a:pt x="27957" y="14275"/>
                  <a:pt x="27878" y="14536"/>
                </a:cubicBezTo>
                <a:cubicBezTo>
                  <a:pt x="27794" y="14816"/>
                  <a:pt x="27935" y="15153"/>
                  <a:pt x="28187" y="15294"/>
                </a:cubicBezTo>
                <a:cubicBezTo>
                  <a:pt x="28290" y="15350"/>
                  <a:pt x="28390" y="15378"/>
                  <a:pt x="28488" y="15378"/>
                </a:cubicBezTo>
                <a:cubicBezTo>
                  <a:pt x="28683" y="15378"/>
                  <a:pt x="28870" y="15266"/>
                  <a:pt x="29058" y="15041"/>
                </a:cubicBezTo>
                <a:lnTo>
                  <a:pt x="29394" y="15743"/>
                </a:lnTo>
                <a:cubicBezTo>
                  <a:pt x="29030" y="15771"/>
                  <a:pt x="28805" y="15939"/>
                  <a:pt x="28749" y="16276"/>
                </a:cubicBezTo>
                <a:cubicBezTo>
                  <a:pt x="28693" y="16557"/>
                  <a:pt x="28833" y="16838"/>
                  <a:pt x="29114" y="16950"/>
                </a:cubicBezTo>
                <a:cubicBezTo>
                  <a:pt x="29198" y="16992"/>
                  <a:pt x="29280" y="17014"/>
                  <a:pt x="29363" y="17014"/>
                </a:cubicBezTo>
                <a:cubicBezTo>
                  <a:pt x="29554" y="17014"/>
                  <a:pt x="29749" y="16896"/>
                  <a:pt x="29984" y="16641"/>
                </a:cubicBezTo>
                <a:lnTo>
                  <a:pt x="29984" y="16641"/>
                </a:lnTo>
                <a:cubicBezTo>
                  <a:pt x="29956" y="16978"/>
                  <a:pt x="30152" y="17259"/>
                  <a:pt x="30433" y="17343"/>
                </a:cubicBezTo>
                <a:cubicBezTo>
                  <a:pt x="30505" y="17365"/>
                  <a:pt x="30579" y="17375"/>
                  <a:pt x="30651" y="17375"/>
                </a:cubicBezTo>
                <a:cubicBezTo>
                  <a:pt x="30863" y="17375"/>
                  <a:pt x="31066" y="17286"/>
                  <a:pt x="31191" y="17119"/>
                </a:cubicBezTo>
                <a:lnTo>
                  <a:pt x="31528" y="17792"/>
                </a:lnTo>
                <a:cubicBezTo>
                  <a:pt x="31416" y="17820"/>
                  <a:pt x="31304" y="17849"/>
                  <a:pt x="31191" y="17905"/>
                </a:cubicBezTo>
                <a:cubicBezTo>
                  <a:pt x="31079" y="17961"/>
                  <a:pt x="30995" y="18045"/>
                  <a:pt x="30911" y="18129"/>
                </a:cubicBezTo>
                <a:cubicBezTo>
                  <a:pt x="30854" y="17708"/>
                  <a:pt x="30686" y="17484"/>
                  <a:pt x="30405" y="17427"/>
                </a:cubicBezTo>
                <a:cubicBezTo>
                  <a:pt x="30350" y="17411"/>
                  <a:pt x="30293" y="17403"/>
                  <a:pt x="30238" y="17403"/>
                </a:cubicBezTo>
                <a:cubicBezTo>
                  <a:pt x="30010" y="17403"/>
                  <a:pt x="29793" y="17533"/>
                  <a:pt x="29703" y="17736"/>
                </a:cubicBezTo>
                <a:cubicBezTo>
                  <a:pt x="29507" y="18129"/>
                  <a:pt x="29675" y="18410"/>
                  <a:pt x="29984" y="18663"/>
                </a:cubicBezTo>
                <a:lnTo>
                  <a:pt x="29844" y="18663"/>
                </a:lnTo>
                <a:cubicBezTo>
                  <a:pt x="29535" y="18691"/>
                  <a:pt x="29282" y="18915"/>
                  <a:pt x="29254" y="19224"/>
                </a:cubicBezTo>
                <a:cubicBezTo>
                  <a:pt x="29198" y="19477"/>
                  <a:pt x="29366" y="19758"/>
                  <a:pt x="29619" y="19870"/>
                </a:cubicBezTo>
                <a:cubicBezTo>
                  <a:pt x="29703" y="19912"/>
                  <a:pt x="29791" y="19931"/>
                  <a:pt x="29879" y="19931"/>
                </a:cubicBezTo>
                <a:cubicBezTo>
                  <a:pt x="30085" y="19931"/>
                  <a:pt x="30287" y="19823"/>
                  <a:pt x="30405" y="19645"/>
                </a:cubicBezTo>
                <a:cubicBezTo>
                  <a:pt x="30433" y="19617"/>
                  <a:pt x="30489" y="19561"/>
                  <a:pt x="30546" y="19533"/>
                </a:cubicBezTo>
                <a:lnTo>
                  <a:pt x="30546" y="19533"/>
                </a:lnTo>
                <a:cubicBezTo>
                  <a:pt x="30437" y="19913"/>
                  <a:pt x="30669" y="20135"/>
                  <a:pt x="30939" y="20302"/>
                </a:cubicBezTo>
                <a:lnTo>
                  <a:pt x="30939" y="20302"/>
                </a:lnTo>
                <a:lnTo>
                  <a:pt x="30939" y="20291"/>
                </a:lnTo>
                <a:lnTo>
                  <a:pt x="30981" y="20321"/>
                </a:lnTo>
                <a:lnTo>
                  <a:pt x="30981" y="20321"/>
                </a:lnTo>
                <a:cubicBezTo>
                  <a:pt x="30976" y="20321"/>
                  <a:pt x="30971" y="20320"/>
                  <a:pt x="30967" y="20319"/>
                </a:cubicBezTo>
                <a:cubicBezTo>
                  <a:pt x="30957" y="20313"/>
                  <a:pt x="30948" y="20308"/>
                  <a:pt x="30939" y="20302"/>
                </a:cubicBezTo>
                <a:lnTo>
                  <a:pt x="30939" y="20302"/>
                </a:lnTo>
                <a:lnTo>
                  <a:pt x="30939" y="20347"/>
                </a:lnTo>
                <a:cubicBezTo>
                  <a:pt x="30882" y="20333"/>
                  <a:pt x="30833" y="20326"/>
                  <a:pt x="30784" y="20326"/>
                </a:cubicBezTo>
                <a:cubicBezTo>
                  <a:pt x="30735" y="20326"/>
                  <a:pt x="30686" y="20333"/>
                  <a:pt x="30630" y="20347"/>
                </a:cubicBezTo>
                <a:cubicBezTo>
                  <a:pt x="29956" y="20460"/>
                  <a:pt x="29928" y="21414"/>
                  <a:pt x="30602" y="21554"/>
                </a:cubicBezTo>
                <a:cubicBezTo>
                  <a:pt x="30643" y="21563"/>
                  <a:pt x="30685" y="21567"/>
                  <a:pt x="30725" y="21567"/>
                </a:cubicBezTo>
                <a:cubicBezTo>
                  <a:pt x="30962" y="21567"/>
                  <a:pt x="31184" y="21433"/>
                  <a:pt x="31304" y="21218"/>
                </a:cubicBezTo>
                <a:cubicBezTo>
                  <a:pt x="31444" y="20937"/>
                  <a:pt x="31360" y="20628"/>
                  <a:pt x="31135" y="20431"/>
                </a:cubicBezTo>
                <a:lnTo>
                  <a:pt x="30981" y="20321"/>
                </a:lnTo>
                <a:lnTo>
                  <a:pt x="30981" y="20321"/>
                </a:lnTo>
                <a:cubicBezTo>
                  <a:pt x="31020" y="20327"/>
                  <a:pt x="31058" y="20330"/>
                  <a:pt x="31096" y="20330"/>
                </a:cubicBezTo>
                <a:cubicBezTo>
                  <a:pt x="31381" y="20330"/>
                  <a:pt x="31634" y="20171"/>
                  <a:pt x="31781" y="19926"/>
                </a:cubicBezTo>
                <a:lnTo>
                  <a:pt x="31781" y="19926"/>
                </a:lnTo>
                <a:cubicBezTo>
                  <a:pt x="31688" y="20390"/>
                  <a:pt x="32061" y="20719"/>
                  <a:pt x="32446" y="20719"/>
                </a:cubicBezTo>
                <a:cubicBezTo>
                  <a:pt x="32644" y="20719"/>
                  <a:pt x="32845" y="20632"/>
                  <a:pt x="32988" y="20431"/>
                </a:cubicBezTo>
                <a:lnTo>
                  <a:pt x="33325" y="21133"/>
                </a:lnTo>
                <a:cubicBezTo>
                  <a:pt x="33044" y="21133"/>
                  <a:pt x="32792" y="21302"/>
                  <a:pt x="32679" y="21582"/>
                </a:cubicBezTo>
                <a:cubicBezTo>
                  <a:pt x="32550" y="21995"/>
                  <a:pt x="32871" y="22407"/>
                  <a:pt x="33293" y="22407"/>
                </a:cubicBezTo>
                <a:cubicBezTo>
                  <a:pt x="33331" y="22407"/>
                  <a:pt x="33370" y="22404"/>
                  <a:pt x="33409" y="22397"/>
                </a:cubicBezTo>
                <a:cubicBezTo>
                  <a:pt x="33598" y="22316"/>
                  <a:pt x="33735" y="22132"/>
                  <a:pt x="33919" y="21993"/>
                </a:cubicBezTo>
                <a:lnTo>
                  <a:pt x="33919" y="21993"/>
                </a:lnTo>
                <a:cubicBezTo>
                  <a:pt x="33918" y="21996"/>
                  <a:pt x="33916" y="22000"/>
                  <a:pt x="33915" y="22004"/>
                </a:cubicBezTo>
                <a:lnTo>
                  <a:pt x="33915" y="22144"/>
                </a:lnTo>
                <a:cubicBezTo>
                  <a:pt x="33898" y="22573"/>
                  <a:pt x="34231" y="22828"/>
                  <a:pt x="34559" y="22828"/>
                </a:cubicBezTo>
                <a:cubicBezTo>
                  <a:pt x="34789" y="22828"/>
                  <a:pt x="35018" y="22702"/>
                  <a:pt x="35122" y="22425"/>
                </a:cubicBezTo>
                <a:cubicBezTo>
                  <a:pt x="35262" y="22116"/>
                  <a:pt x="35122" y="21779"/>
                  <a:pt x="34841" y="21611"/>
                </a:cubicBezTo>
                <a:lnTo>
                  <a:pt x="34729" y="21554"/>
                </a:lnTo>
                <a:cubicBezTo>
                  <a:pt x="34676" y="21541"/>
                  <a:pt x="34623" y="21535"/>
                  <a:pt x="34572" y="21535"/>
                </a:cubicBezTo>
                <a:cubicBezTo>
                  <a:pt x="34316" y="21535"/>
                  <a:pt x="34079" y="21688"/>
                  <a:pt x="33949" y="21930"/>
                </a:cubicBezTo>
                <a:lnTo>
                  <a:pt x="33949" y="21930"/>
                </a:lnTo>
                <a:cubicBezTo>
                  <a:pt x="33948" y="21945"/>
                  <a:pt x="33945" y="21960"/>
                  <a:pt x="33943" y="21976"/>
                </a:cubicBezTo>
                <a:cubicBezTo>
                  <a:pt x="33935" y="21981"/>
                  <a:pt x="33927" y="21987"/>
                  <a:pt x="33919" y="21993"/>
                </a:cubicBezTo>
                <a:lnTo>
                  <a:pt x="33919" y="21993"/>
                </a:lnTo>
                <a:cubicBezTo>
                  <a:pt x="33928" y="21971"/>
                  <a:pt x="33939" y="21950"/>
                  <a:pt x="33949" y="21930"/>
                </a:cubicBezTo>
                <a:lnTo>
                  <a:pt x="33949" y="21930"/>
                </a:lnTo>
                <a:cubicBezTo>
                  <a:pt x="33985" y="21637"/>
                  <a:pt x="33845" y="21350"/>
                  <a:pt x="33578" y="21189"/>
                </a:cubicBezTo>
                <a:cubicBezTo>
                  <a:pt x="33746" y="21161"/>
                  <a:pt x="33915" y="21105"/>
                  <a:pt x="34055" y="21021"/>
                </a:cubicBezTo>
                <a:cubicBezTo>
                  <a:pt x="34195" y="20909"/>
                  <a:pt x="34279" y="20768"/>
                  <a:pt x="34308" y="20600"/>
                </a:cubicBezTo>
                <a:cubicBezTo>
                  <a:pt x="34364" y="20319"/>
                  <a:pt x="34223" y="20038"/>
                  <a:pt x="33943" y="19926"/>
                </a:cubicBezTo>
                <a:cubicBezTo>
                  <a:pt x="33855" y="19882"/>
                  <a:pt x="33770" y="19860"/>
                  <a:pt x="33685" y="19860"/>
                </a:cubicBezTo>
                <a:cubicBezTo>
                  <a:pt x="33498" y="19860"/>
                  <a:pt x="33313" y="19966"/>
                  <a:pt x="33100" y="20179"/>
                </a:cubicBezTo>
                <a:lnTo>
                  <a:pt x="32820" y="19477"/>
                </a:lnTo>
                <a:cubicBezTo>
                  <a:pt x="33072" y="19477"/>
                  <a:pt x="33325" y="19280"/>
                  <a:pt x="33409" y="19028"/>
                </a:cubicBezTo>
                <a:cubicBezTo>
                  <a:pt x="33493" y="18719"/>
                  <a:pt x="33381" y="18382"/>
                  <a:pt x="33128" y="18242"/>
                </a:cubicBezTo>
                <a:cubicBezTo>
                  <a:pt x="33437" y="18185"/>
                  <a:pt x="33718" y="18045"/>
                  <a:pt x="33802" y="17736"/>
                </a:cubicBezTo>
                <a:cubicBezTo>
                  <a:pt x="33886" y="17484"/>
                  <a:pt x="33802" y="17175"/>
                  <a:pt x="33550" y="17006"/>
                </a:cubicBezTo>
                <a:lnTo>
                  <a:pt x="34167" y="16726"/>
                </a:lnTo>
                <a:lnTo>
                  <a:pt x="34420" y="17147"/>
                </a:lnTo>
                <a:cubicBezTo>
                  <a:pt x="34251" y="17343"/>
                  <a:pt x="33971" y="17512"/>
                  <a:pt x="33886" y="17736"/>
                </a:cubicBezTo>
                <a:cubicBezTo>
                  <a:pt x="33830" y="17961"/>
                  <a:pt x="33971" y="18270"/>
                  <a:pt x="34027" y="18550"/>
                </a:cubicBezTo>
                <a:cubicBezTo>
                  <a:pt x="33409" y="18635"/>
                  <a:pt x="33269" y="19477"/>
                  <a:pt x="33830" y="19758"/>
                </a:cubicBezTo>
                <a:cubicBezTo>
                  <a:pt x="33923" y="19809"/>
                  <a:pt x="34027" y="19834"/>
                  <a:pt x="34131" y="19834"/>
                </a:cubicBezTo>
                <a:cubicBezTo>
                  <a:pt x="34311" y="19834"/>
                  <a:pt x="34492" y="19759"/>
                  <a:pt x="34616" y="19617"/>
                </a:cubicBezTo>
                <a:cubicBezTo>
                  <a:pt x="34785" y="19842"/>
                  <a:pt x="34981" y="20038"/>
                  <a:pt x="35206" y="20179"/>
                </a:cubicBezTo>
                <a:cubicBezTo>
                  <a:pt x="35281" y="20209"/>
                  <a:pt x="35358" y="20223"/>
                  <a:pt x="35434" y="20223"/>
                </a:cubicBezTo>
                <a:cubicBezTo>
                  <a:pt x="35640" y="20223"/>
                  <a:pt x="35833" y="20119"/>
                  <a:pt x="35936" y="19954"/>
                </a:cubicBezTo>
                <a:lnTo>
                  <a:pt x="36245" y="20600"/>
                </a:lnTo>
                <a:lnTo>
                  <a:pt x="35739" y="20881"/>
                </a:lnTo>
                <a:cubicBezTo>
                  <a:pt x="35599" y="20656"/>
                  <a:pt x="35431" y="20488"/>
                  <a:pt x="35262" y="20319"/>
                </a:cubicBezTo>
                <a:cubicBezTo>
                  <a:pt x="35180" y="20273"/>
                  <a:pt x="35086" y="20252"/>
                  <a:pt x="34990" y="20252"/>
                </a:cubicBezTo>
                <a:cubicBezTo>
                  <a:pt x="34792" y="20252"/>
                  <a:pt x="34590" y="20345"/>
                  <a:pt x="34476" y="20516"/>
                </a:cubicBezTo>
                <a:cubicBezTo>
                  <a:pt x="34308" y="20768"/>
                  <a:pt x="34336" y="21133"/>
                  <a:pt x="34560" y="21358"/>
                </a:cubicBezTo>
                <a:cubicBezTo>
                  <a:pt x="34616" y="21414"/>
                  <a:pt x="34701" y="21470"/>
                  <a:pt x="34757" y="21526"/>
                </a:cubicBezTo>
                <a:cubicBezTo>
                  <a:pt x="34826" y="21545"/>
                  <a:pt x="34896" y="21554"/>
                  <a:pt x="34964" y="21554"/>
                </a:cubicBezTo>
                <a:cubicBezTo>
                  <a:pt x="35199" y="21554"/>
                  <a:pt x="35419" y="21448"/>
                  <a:pt x="35571" y="21274"/>
                </a:cubicBezTo>
                <a:lnTo>
                  <a:pt x="35936" y="21891"/>
                </a:lnTo>
                <a:cubicBezTo>
                  <a:pt x="35599" y="21919"/>
                  <a:pt x="35318" y="22144"/>
                  <a:pt x="35262" y="22481"/>
                </a:cubicBezTo>
                <a:cubicBezTo>
                  <a:pt x="35206" y="22734"/>
                  <a:pt x="35374" y="23014"/>
                  <a:pt x="35599" y="23127"/>
                </a:cubicBezTo>
                <a:cubicBezTo>
                  <a:pt x="35681" y="23159"/>
                  <a:pt x="35765" y="23175"/>
                  <a:pt x="35848" y="23175"/>
                </a:cubicBezTo>
                <a:cubicBezTo>
                  <a:pt x="36048" y="23175"/>
                  <a:pt x="36238" y="23081"/>
                  <a:pt x="36357" y="22902"/>
                </a:cubicBezTo>
                <a:cubicBezTo>
                  <a:pt x="36413" y="22874"/>
                  <a:pt x="36469" y="22818"/>
                  <a:pt x="36525" y="22790"/>
                </a:cubicBezTo>
                <a:lnTo>
                  <a:pt x="36525" y="22790"/>
                </a:lnTo>
                <a:cubicBezTo>
                  <a:pt x="36415" y="23233"/>
                  <a:pt x="36766" y="23555"/>
                  <a:pt x="37123" y="23555"/>
                </a:cubicBezTo>
                <a:cubicBezTo>
                  <a:pt x="37309" y="23555"/>
                  <a:pt x="37496" y="23468"/>
                  <a:pt x="37620" y="23267"/>
                </a:cubicBezTo>
                <a:cubicBezTo>
                  <a:pt x="37705" y="23155"/>
                  <a:pt x="37761" y="22986"/>
                  <a:pt x="37733" y="22846"/>
                </a:cubicBezTo>
                <a:cubicBezTo>
                  <a:pt x="37648" y="22649"/>
                  <a:pt x="37564" y="22481"/>
                  <a:pt x="37424" y="22312"/>
                </a:cubicBezTo>
                <a:lnTo>
                  <a:pt x="37424" y="22312"/>
                </a:lnTo>
                <a:cubicBezTo>
                  <a:pt x="37444" y="22314"/>
                  <a:pt x="37465" y="22315"/>
                  <a:pt x="37485" y="22315"/>
                </a:cubicBezTo>
                <a:cubicBezTo>
                  <a:pt x="37744" y="22315"/>
                  <a:pt x="37991" y="22154"/>
                  <a:pt x="38070" y="21919"/>
                </a:cubicBezTo>
                <a:cubicBezTo>
                  <a:pt x="38210" y="21611"/>
                  <a:pt x="38098" y="21246"/>
                  <a:pt x="37789" y="21049"/>
                </a:cubicBezTo>
                <a:cubicBezTo>
                  <a:pt x="38154" y="21049"/>
                  <a:pt x="38435" y="20909"/>
                  <a:pt x="38491" y="20600"/>
                </a:cubicBezTo>
                <a:cubicBezTo>
                  <a:pt x="38491" y="20347"/>
                  <a:pt x="38435" y="20066"/>
                  <a:pt x="38350" y="19814"/>
                </a:cubicBezTo>
                <a:lnTo>
                  <a:pt x="38884" y="19589"/>
                </a:lnTo>
                <a:lnTo>
                  <a:pt x="39193" y="20123"/>
                </a:lnTo>
                <a:cubicBezTo>
                  <a:pt x="38884" y="20151"/>
                  <a:pt x="38603" y="20291"/>
                  <a:pt x="38575" y="20628"/>
                </a:cubicBezTo>
                <a:cubicBezTo>
                  <a:pt x="38603" y="20881"/>
                  <a:pt x="38659" y="21161"/>
                  <a:pt x="38771" y="21386"/>
                </a:cubicBezTo>
                <a:cubicBezTo>
                  <a:pt x="38378" y="21414"/>
                  <a:pt x="38098" y="21779"/>
                  <a:pt x="38182" y="22172"/>
                </a:cubicBezTo>
                <a:cubicBezTo>
                  <a:pt x="38230" y="22461"/>
                  <a:pt x="38505" y="22667"/>
                  <a:pt x="38795" y="22667"/>
                </a:cubicBezTo>
                <a:cubicBezTo>
                  <a:pt x="38843" y="22667"/>
                  <a:pt x="38892" y="22661"/>
                  <a:pt x="38940" y="22649"/>
                </a:cubicBezTo>
                <a:cubicBezTo>
                  <a:pt x="39136" y="22565"/>
                  <a:pt x="39305" y="22453"/>
                  <a:pt x="39445" y="22312"/>
                </a:cubicBezTo>
                <a:cubicBezTo>
                  <a:pt x="39529" y="22004"/>
                  <a:pt x="39417" y="21695"/>
                  <a:pt x="39193" y="21498"/>
                </a:cubicBezTo>
                <a:lnTo>
                  <a:pt x="39810" y="21189"/>
                </a:lnTo>
                <a:cubicBezTo>
                  <a:pt x="39810" y="21470"/>
                  <a:pt x="40007" y="21723"/>
                  <a:pt x="40287" y="21779"/>
                </a:cubicBezTo>
                <a:cubicBezTo>
                  <a:pt x="40351" y="21798"/>
                  <a:pt x="40415" y="21807"/>
                  <a:pt x="40479" y="21807"/>
                </a:cubicBezTo>
                <a:cubicBezTo>
                  <a:pt x="40699" y="21807"/>
                  <a:pt x="40909" y="21700"/>
                  <a:pt x="41017" y="21526"/>
                </a:cubicBezTo>
                <a:lnTo>
                  <a:pt x="41382" y="22228"/>
                </a:lnTo>
                <a:cubicBezTo>
                  <a:pt x="41102" y="22228"/>
                  <a:pt x="40849" y="22425"/>
                  <a:pt x="40737" y="22677"/>
                </a:cubicBezTo>
                <a:cubicBezTo>
                  <a:pt x="40737" y="22790"/>
                  <a:pt x="40737" y="22930"/>
                  <a:pt x="40765" y="23042"/>
                </a:cubicBezTo>
                <a:cubicBezTo>
                  <a:pt x="40821" y="23267"/>
                  <a:pt x="41017" y="23464"/>
                  <a:pt x="41270" y="23492"/>
                </a:cubicBezTo>
                <a:cubicBezTo>
                  <a:pt x="41292" y="23494"/>
                  <a:pt x="41314" y="23495"/>
                  <a:pt x="41336" y="23495"/>
                </a:cubicBezTo>
                <a:cubicBezTo>
                  <a:pt x="41619" y="23495"/>
                  <a:pt x="41868" y="23329"/>
                  <a:pt x="41972" y="23042"/>
                </a:cubicBezTo>
                <a:cubicBezTo>
                  <a:pt x="42056" y="22734"/>
                  <a:pt x="41916" y="22397"/>
                  <a:pt x="41607" y="22228"/>
                </a:cubicBezTo>
                <a:cubicBezTo>
                  <a:pt x="42056" y="22200"/>
                  <a:pt x="42309" y="22060"/>
                  <a:pt x="42365" y="21751"/>
                </a:cubicBezTo>
                <a:cubicBezTo>
                  <a:pt x="42449" y="21470"/>
                  <a:pt x="42337" y="21189"/>
                  <a:pt x="42084" y="21049"/>
                </a:cubicBezTo>
                <a:cubicBezTo>
                  <a:pt x="41972" y="20978"/>
                  <a:pt x="41849" y="20943"/>
                  <a:pt x="41728" y="20943"/>
                </a:cubicBezTo>
                <a:cubicBezTo>
                  <a:pt x="41516" y="20943"/>
                  <a:pt x="41311" y="21049"/>
                  <a:pt x="41186" y="21246"/>
                </a:cubicBezTo>
                <a:lnTo>
                  <a:pt x="40905" y="20572"/>
                </a:lnTo>
                <a:cubicBezTo>
                  <a:pt x="41635" y="20375"/>
                  <a:pt x="41663" y="19786"/>
                  <a:pt x="41298" y="19337"/>
                </a:cubicBezTo>
                <a:lnTo>
                  <a:pt x="41860" y="19000"/>
                </a:lnTo>
                <a:lnTo>
                  <a:pt x="42140" y="19617"/>
                </a:lnTo>
                <a:cubicBezTo>
                  <a:pt x="41860" y="19617"/>
                  <a:pt x="41607" y="19842"/>
                  <a:pt x="41551" y="20151"/>
                </a:cubicBezTo>
                <a:cubicBezTo>
                  <a:pt x="41495" y="20403"/>
                  <a:pt x="41607" y="20684"/>
                  <a:pt x="41860" y="20824"/>
                </a:cubicBezTo>
                <a:cubicBezTo>
                  <a:pt x="41974" y="20891"/>
                  <a:pt x="42085" y="20922"/>
                  <a:pt x="42193" y="20922"/>
                </a:cubicBezTo>
                <a:cubicBezTo>
                  <a:pt x="42403" y="20922"/>
                  <a:pt x="42601" y="20804"/>
                  <a:pt x="42786" y="20600"/>
                </a:cubicBezTo>
                <a:cubicBezTo>
                  <a:pt x="42814" y="20965"/>
                  <a:pt x="42983" y="21274"/>
                  <a:pt x="43320" y="21274"/>
                </a:cubicBezTo>
                <a:cubicBezTo>
                  <a:pt x="43572" y="21246"/>
                  <a:pt x="43797" y="21189"/>
                  <a:pt x="44021" y="21077"/>
                </a:cubicBezTo>
                <a:lnTo>
                  <a:pt x="44358" y="21723"/>
                </a:lnTo>
                <a:cubicBezTo>
                  <a:pt x="44078" y="21723"/>
                  <a:pt x="43825" y="21891"/>
                  <a:pt x="43713" y="22144"/>
                </a:cubicBezTo>
                <a:cubicBezTo>
                  <a:pt x="43713" y="22198"/>
                  <a:pt x="43713" y="22265"/>
                  <a:pt x="43713" y="22312"/>
                </a:cubicBezTo>
                <a:cubicBezTo>
                  <a:pt x="43729" y="22717"/>
                  <a:pt x="44049" y="22949"/>
                  <a:pt x="44369" y="22949"/>
                </a:cubicBezTo>
                <a:cubicBezTo>
                  <a:pt x="44583" y="22949"/>
                  <a:pt x="44796" y="22846"/>
                  <a:pt x="44920" y="22621"/>
                </a:cubicBezTo>
                <a:cubicBezTo>
                  <a:pt x="45060" y="22369"/>
                  <a:pt x="44976" y="22032"/>
                  <a:pt x="44751" y="21835"/>
                </a:cubicBezTo>
                <a:cubicBezTo>
                  <a:pt x="44723" y="21807"/>
                  <a:pt x="44695" y="21807"/>
                  <a:pt x="44667" y="21779"/>
                </a:cubicBezTo>
                <a:lnTo>
                  <a:pt x="45369" y="21414"/>
                </a:lnTo>
                <a:cubicBezTo>
                  <a:pt x="45369" y="21442"/>
                  <a:pt x="45369" y="21498"/>
                  <a:pt x="45369" y="21526"/>
                </a:cubicBezTo>
                <a:cubicBezTo>
                  <a:pt x="45397" y="21807"/>
                  <a:pt x="45622" y="22032"/>
                  <a:pt x="45930" y="22088"/>
                </a:cubicBezTo>
                <a:cubicBezTo>
                  <a:pt x="45951" y="22090"/>
                  <a:pt x="45971" y="22091"/>
                  <a:pt x="45991" y="22091"/>
                </a:cubicBezTo>
                <a:cubicBezTo>
                  <a:pt x="46247" y="22091"/>
                  <a:pt x="46472" y="21929"/>
                  <a:pt x="46576" y="21695"/>
                </a:cubicBezTo>
                <a:cubicBezTo>
                  <a:pt x="46688" y="21414"/>
                  <a:pt x="46604" y="21105"/>
                  <a:pt x="46380" y="20937"/>
                </a:cubicBezTo>
                <a:lnTo>
                  <a:pt x="46211" y="20796"/>
                </a:lnTo>
                <a:lnTo>
                  <a:pt x="46211" y="20796"/>
                </a:lnTo>
                <a:cubicBezTo>
                  <a:pt x="46286" y="20826"/>
                  <a:pt x="46366" y="20840"/>
                  <a:pt x="46445" y="20840"/>
                </a:cubicBezTo>
                <a:cubicBezTo>
                  <a:pt x="46660" y="20840"/>
                  <a:pt x="46874" y="20736"/>
                  <a:pt x="46997" y="20572"/>
                </a:cubicBezTo>
                <a:lnTo>
                  <a:pt x="47362" y="21189"/>
                </a:lnTo>
                <a:cubicBezTo>
                  <a:pt x="46941" y="21246"/>
                  <a:pt x="46717" y="21442"/>
                  <a:pt x="46688" y="21779"/>
                </a:cubicBezTo>
                <a:cubicBezTo>
                  <a:pt x="46660" y="22088"/>
                  <a:pt x="46857" y="22341"/>
                  <a:pt x="47138" y="22453"/>
                </a:cubicBezTo>
                <a:cubicBezTo>
                  <a:pt x="47194" y="22471"/>
                  <a:pt x="47252" y="22480"/>
                  <a:pt x="47311" y="22480"/>
                </a:cubicBezTo>
                <a:cubicBezTo>
                  <a:pt x="47519" y="22480"/>
                  <a:pt x="47730" y="22369"/>
                  <a:pt x="47840" y="22172"/>
                </a:cubicBezTo>
                <a:cubicBezTo>
                  <a:pt x="47896" y="22004"/>
                  <a:pt x="47924" y="21835"/>
                  <a:pt x="47896" y="21667"/>
                </a:cubicBezTo>
                <a:cubicBezTo>
                  <a:pt x="47840" y="21526"/>
                  <a:pt x="47727" y="21414"/>
                  <a:pt x="47643" y="21330"/>
                </a:cubicBezTo>
                <a:lnTo>
                  <a:pt x="48317" y="20965"/>
                </a:lnTo>
                <a:cubicBezTo>
                  <a:pt x="48365" y="21351"/>
                  <a:pt x="48580" y="21634"/>
                  <a:pt x="48889" y="21634"/>
                </a:cubicBezTo>
                <a:cubicBezTo>
                  <a:pt x="48939" y="21634"/>
                  <a:pt x="48992" y="21626"/>
                  <a:pt x="49047" y="21611"/>
                </a:cubicBezTo>
                <a:cubicBezTo>
                  <a:pt x="49243" y="21526"/>
                  <a:pt x="49412" y="21330"/>
                  <a:pt x="49580" y="21189"/>
                </a:cubicBezTo>
                <a:lnTo>
                  <a:pt x="49580" y="21161"/>
                </a:lnTo>
                <a:cubicBezTo>
                  <a:pt x="49582" y="21157"/>
                  <a:pt x="49584" y="21152"/>
                  <a:pt x="49587" y="21148"/>
                </a:cubicBezTo>
                <a:lnTo>
                  <a:pt x="49587" y="21148"/>
                </a:lnTo>
                <a:cubicBezTo>
                  <a:pt x="49623" y="20851"/>
                  <a:pt x="49483" y="20537"/>
                  <a:pt x="49215" y="20403"/>
                </a:cubicBezTo>
                <a:cubicBezTo>
                  <a:pt x="49692" y="20347"/>
                  <a:pt x="49917" y="20179"/>
                  <a:pt x="49973" y="19870"/>
                </a:cubicBezTo>
                <a:cubicBezTo>
                  <a:pt x="50029" y="19589"/>
                  <a:pt x="49917" y="19280"/>
                  <a:pt x="49664" y="19168"/>
                </a:cubicBezTo>
                <a:cubicBezTo>
                  <a:pt x="49561" y="19106"/>
                  <a:pt x="49459" y="19075"/>
                  <a:pt x="49353" y="19075"/>
                </a:cubicBezTo>
                <a:cubicBezTo>
                  <a:pt x="49170" y="19075"/>
                  <a:pt x="48979" y="19169"/>
                  <a:pt x="48766" y="19365"/>
                </a:cubicBezTo>
                <a:lnTo>
                  <a:pt x="48541" y="18775"/>
                </a:lnTo>
                <a:cubicBezTo>
                  <a:pt x="48710" y="18607"/>
                  <a:pt x="48991" y="18410"/>
                  <a:pt x="49075" y="18214"/>
                </a:cubicBezTo>
                <a:cubicBezTo>
                  <a:pt x="49131" y="17989"/>
                  <a:pt x="49019" y="17708"/>
                  <a:pt x="48963" y="17427"/>
                </a:cubicBezTo>
                <a:lnTo>
                  <a:pt x="49440" y="17119"/>
                </a:lnTo>
                <a:lnTo>
                  <a:pt x="49692" y="17624"/>
                </a:lnTo>
                <a:cubicBezTo>
                  <a:pt x="49468" y="17820"/>
                  <a:pt x="49299" y="18017"/>
                  <a:pt x="49159" y="18242"/>
                </a:cubicBezTo>
                <a:cubicBezTo>
                  <a:pt x="49103" y="18410"/>
                  <a:pt x="49131" y="18607"/>
                  <a:pt x="49243" y="18747"/>
                </a:cubicBezTo>
                <a:cubicBezTo>
                  <a:pt x="49345" y="18951"/>
                  <a:pt x="49515" y="19049"/>
                  <a:pt x="49718" y="19049"/>
                </a:cubicBezTo>
                <a:cubicBezTo>
                  <a:pt x="49906" y="19049"/>
                  <a:pt x="50122" y="18965"/>
                  <a:pt x="50338" y="18803"/>
                </a:cubicBezTo>
                <a:lnTo>
                  <a:pt x="50647" y="19421"/>
                </a:lnTo>
                <a:cubicBezTo>
                  <a:pt x="50479" y="19477"/>
                  <a:pt x="50338" y="19561"/>
                  <a:pt x="50198" y="19673"/>
                </a:cubicBezTo>
                <a:cubicBezTo>
                  <a:pt x="50085" y="19814"/>
                  <a:pt x="50029" y="20010"/>
                  <a:pt x="50057" y="20179"/>
                </a:cubicBezTo>
                <a:cubicBezTo>
                  <a:pt x="50136" y="20389"/>
                  <a:pt x="50240" y="20550"/>
                  <a:pt x="50391" y="20708"/>
                </a:cubicBezTo>
                <a:lnTo>
                  <a:pt x="50391" y="20708"/>
                </a:lnTo>
                <a:cubicBezTo>
                  <a:pt x="50401" y="20709"/>
                  <a:pt x="50412" y="20711"/>
                  <a:pt x="50422" y="20712"/>
                </a:cubicBezTo>
                <a:lnTo>
                  <a:pt x="50395" y="20712"/>
                </a:lnTo>
                <a:cubicBezTo>
                  <a:pt x="50404" y="20722"/>
                  <a:pt x="50413" y="20731"/>
                  <a:pt x="50422" y="20740"/>
                </a:cubicBezTo>
                <a:cubicBezTo>
                  <a:pt x="50414" y="20732"/>
                  <a:pt x="50404" y="20722"/>
                  <a:pt x="50394" y="20712"/>
                </a:cubicBezTo>
                <a:lnTo>
                  <a:pt x="50395" y="20712"/>
                </a:lnTo>
                <a:cubicBezTo>
                  <a:pt x="50393" y="20711"/>
                  <a:pt x="50392" y="20709"/>
                  <a:pt x="50391" y="20708"/>
                </a:cubicBezTo>
                <a:lnTo>
                  <a:pt x="50391" y="20708"/>
                </a:lnTo>
                <a:cubicBezTo>
                  <a:pt x="50360" y="20704"/>
                  <a:pt x="50329" y="20703"/>
                  <a:pt x="50298" y="20703"/>
                </a:cubicBezTo>
                <a:cubicBezTo>
                  <a:pt x="49988" y="20703"/>
                  <a:pt x="49714" y="20882"/>
                  <a:pt x="49587" y="21148"/>
                </a:cubicBezTo>
                <a:lnTo>
                  <a:pt x="49587" y="21148"/>
                </a:lnTo>
                <a:cubicBezTo>
                  <a:pt x="49585" y="21162"/>
                  <a:pt x="49583" y="21176"/>
                  <a:pt x="49580" y="21189"/>
                </a:cubicBezTo>
                <a:lnTo>
                  <a:pt x="49580" y="21414"/>
                </a:lnTo>
                <a:cubicBezTo>
                  <a:pt x="49608" y="21695"/>
                  <a:pt x="49833" y="21919"/>
                  <a:pt x="50114" y="21976"/>
                </a:cubicBezTo>
                <a:cubicBezTo>
                  <a:pt x="50134" y="21978"/>
                  <a:pt x="50155" y="21979"/>
                  <a:pt x="50175" y="21979"/>
                </a:cubicBezTo>
                <a:cubicBezTo>
                  <a:pt x="50434" y="21979"/>
                  <a:pt x="50681" y="21817"/>
                  <a:pt x="50759" y="21582"/>
                </a:cubicBezTo>
                <a:cubicBezTo>
                  <a:pt x="50900" y="21302"/>
                  <a:pt x="50787" y="20993"/>
                  <a:pt x="50535" y="20853"/>
                </a:cubicBezTo>
                <a:cubicBezTo>
                  <a:pt x="50489" y="20807"/>
                  <a:pt x="50462" y="20779"/>
                  <a:pt x="50422" y="20740"/>
                </a:cubicBezTo>
                <a:lnTo>
                  <a:pt x="50422" y="20740"/>
                </a:lnTo>
                <a:cubicBezTo>
                  <a:pt x="50487" y="20756"/>
                  <a:pt x="50553" y="20764"/>
                  <a:pt x="50618" y="20764"/>
                </a:cubicBezTo>
                <a:cubicBezTo>
                  <a:pt x="50892" y="20764"/>
                  <a:pt x="51157" y="20625"/>
                  <a:pt x="51293" y="20375"/>
                </a:cubicBezTo>
                <a:cubicBezTo>
                  <a:pt x="51349" y="20824"/>
                  <a:pt x="51517" y="21049"/>
                  <a:pt x="51826" y="21105"/>
                </a:cubicBezTo>
                <a:cubicBezTo>
                  <a:pt x="51868" y="21114"/>
                  <a:pt x="51909" y="21118"/>
                  <a:pt x="51950" y="21118"/>
                </a:cubicBezTo>
                <a:cubicBezTo>
                  <a:pt x="52186" y="21118"/>
                  <a:pt x="52404" y="20984"/>
                  <a:pt x="52500" y="20768"/>
                </a:cubicBezTo>
                <a:cubicBezTo>
                  <a:pt x="52640" y="20460"/>
                  <a:pt x="52556" y="20235"/>
                  <a:pt x="52275" y="19926"/>
                </a:cubicBezTo>
                <a:lnTo>
                  <a:pt x="52949" y="19589"/>
                </a:lnTo>
                <a:cubicBezTo>
                  <a:pt x="52949" y="19617"/>
                  <a:pt x="52949" y="19645"/>
                  <a:pt x="52949" y="19673"/>
                </a:cubicBezTo>
                <a:cubicBezTo>
                  <a:pt x="52977" y="19954"/>
                  <a:pt x="53202" y="20207"/>
                  <a:pt x="53511" y="20235"/>
                </a:cubicBezTo>
                <a:cubicBezTo>
                  <a:pt x="53534" y="20237"/>
                  <a:pt x="53558" y="20238"/>
                  <a:pt x="53581" y="20238"/>
                </a:cubicBezTo>
                <a:cubicBezTo>
                  <a:pt x="53833" y="20238"/>
                  <a:pt x="54053" y="20099"/>
                  <a:pt x="54156" y="19842"/>
                </a:cubicBezTo>
                <a:cubicBezTo>
                  <a:pt x="54269" y="19589"/>
                  <a:pt x="54184" y="19252"/>
                  <a:pt x="53960" y="19084"/>
                </a:cubicBezTo>
                <a:cubicBezTo>
                  <a:pt x="53906" y="19057"/>
                  <a:pt x="53852" y="19005"/>
                  <a:pt x="53823" y="18951"/>
                </a:cubicBezTo>
                <a:lnTo>
                  <a:pt x="53823" y="18951"/>
                </a:lnTo>
                <a:cubicBezTo>
                  <a:pt x="53891" y="18974"/>
                  <a:pt x="53963" y="18986"/>
                  <a:pt x="54035" y="18986"/>
                </a:cubicBezTo>
                <a:cubicBezTo>
                  <a:pt x="54221" y="18986"/>
                  <a:pt x="54410" y="18905"/>
                  <a:pt x="54549" y="18719"/>
                </a:cubicBezTo>
                <a:lnTo>
                  <a:pt x="54951" y="19308"/>
                </a:lnTo>
                <a:lnTo>
                  <a:pt x="54942" y="19308"/>
                </a:lnTo>
                <a:lnTo>
                  <a:pt x="54953" y="19314"/>
                </a:lnTo>
                <a:lnTo>
                  <a:pt x="54953" y="19314"/>
                </a:lnTo>
                <a:cubicBezTo>
                  <a:pt x="54954" y="19314"/>
                  <a:pt x="54954" y="19313"/>
                  <a:pt x="54955" y="19313"/>
                </a:cubicBezTo>
                <a:lnTo>
                  <a:pt x="54955" y="19313"/>
                </a:lnTo>
                <a:lnTo>
                  <a:pt x="54956" y="19315"/>
                </a:lnTo>
                <a:lnTo>
                  <a:pt x="54956" y="19315"/>
                </a:lnTo>
                <a:lnTo>
                  <a:pt x="55022" y="19348"/>
                </a:lnTo>
                <a:lnTo>
                  <a:pt x="55022" y="19348"/>
                </a:lnTo>
                <a:cubicBezTo>
                  <a:pt x="55006" y="19346"/>
                  <a:pt x="54988" y="19342"/>
                  <a:pt x="54970" y="19337"/>
                </a:cubicBezTo>
                <a:lnTo>
                  <a:pt x="54956" y="19315"/>
                </a:lnTo>
                <a:lnTo>
                  <a:pt x="54956" y="19315"/>
                </a:lnTo>
                <a:lnTo>
                  <a:pt x="54953" y="19314"/>
                </a:lnTo>
                <a:lnTo>
                  <a:pt x="54953" y="19314"/>
                </a:lnTo>
                <a:cubicBezTo>
                  <a:pt x="54871" y="19337"/>
                  <a:pt x="54768" y="19338"/>
                  <a:pt x="54690" y="19365"/>
                </a:cubicBezTo>
                <a:cubicBezTo>
                  <a:pt x="54437" y="19449"/>
                  <a:pt x="54269" y="19673"/>
                  <a:pt x="54269" y="19926"/>
                </a:cubicBezTo>
                <a:cubicBezTo>
                  <a:pt x="54241" y="20179"/>
                  <a:pt x="54409" y="20431"/>
                  <a:pt x="54662" y="20516"/>
                </a:cubicBezTo>
                <a:lnTo>
                  <a:pt x="55167" y="19421"/>
                </a:lnTo>
                <a:lnTo>
                  <a:pt x="55022" y="19348"/>
                </a:lnTo>
                <a:lnTo>
                  <a:pt x="55022" y="19348"/>
                </a:lnTo>
                <a:cubicBezTo>
                  <a:pt x="55043" y="19352"/>
                  <a:pt x="55062" y="19354"/>
                  <a:pt x="55081" y="19354"/>
                </a:cubicBezTo>
                <a:cubicBezTo>
                  <a:pt x="55211" y="19354"/>
                  <a:pt x="55291" y="19268"/>
                  <a:pt x="55335" y="19112"/>
                </a:cubicBezTo>
                <a:cubicBezTo>
                  <a:pt x="55420" y="18803"/>
                  <a:pt x="55504" y="18466"/>
                  <a:pt x="55616" y="18157"/>
                </a:cubicBezTo>
                <a:cubicBezTo>
                  <a:pt x="55757" y="17849"/>
                  <a:pt x="55925" y="17568"/>
                  <a:pt x="56065" y="17287"/>
                </a:cubicBezTo>
                <a:cubicBezTo>
                  <a:pt x="56178" y="17006"/>
                  <a:pt x="56093" y="16838"/>
                  <a:pt x="55785" y="16838"/>
                </a:cubicBezTo>
                <a:cubicBezTo>
                  <a:pt x="55532" y="16866"/>
                  <a:pt x="55307" y="16922"/>
                  <a:pt x="55083" y="16978"/>
                </a:cubicBezTo>
                <a:lnTo>
                  <a:pt x="54830" y="16473"/>
                </a:lnTo>
                <a:lnTo>
                  <a:pt x="55335" y="16192"/>
                </a:lnTo>
                <a:cubicBezTo>
                  <a:pt x="55364" y="16248"/>
                  <a:pt x="55392" y="16333"/>
                  <a:pt x="55420" y="16389"/>
                </a:cubicBezTo>
                <a:cubicBezTo>
                  <a:pt x="55532" y="16641"/>
                  <a:pt x="55757" y="16810"/>
                  <a:pt x="56037" y="16810"/>
                </a:cubicBezTo>
                <a:cubicBezTo>
                  <a:pt x="56346" y="16810"/>
                  <a:pt x="56318" y="16557"/>
                  <a:pt x="56402" y="16389"/>
                </a:cubicBezTo>
                <a:cubicBezTo>
                  <a:pt x="56458" y="16248"/>
                  <a:pt x="56487" y="16136"/>
                  <a:pt x="56515" y="15996"/>
                </a:cubicBezTo>
                <a:cubicBezTo>
                  <a:pt x="56515" y="15855"/>
                  <a:pt x="56515" y="15687"/>
                  <a:pt x="56515" y="15546"/>
                </a:cubicBezTo>
                <a:cubicBezTo>
                  <a:pt x="56767" y="15434"/>
                  <a:pt x="56992" y="14620"/>
                  <a:pt x="56880" y="14311"/>
                </a:cubicBezTo>
                <a:cubicBezTo>
                  <a:pt x="57132" y="14171"/>
                  <a:pt x="57385" y="13272"/>
                  <a:pt x="57216" y="13020"/>
                </a:cubicBezTo>
                <a:cubicBezTo>
                  <a:pt x="57497" y="12823"/>
                  <a:pt x="58424" y="8500"/>
                  <a:pt x="58339" y="7742"/>
                </a:cubicBezTo>
                <a:lnTo>
                  <a:pt x="58339" y="7742"/>
                </a:lnTo>
                <a:cubicBezTo>
                  <a:pt x="58143" y="7882"/>
                  <a:pt x="57974" y="8022"/>
                  <a:pt x="57834" y="8219"/>
                </a:cubicBezTo>
                <a:cubicBezTo>
                  <a:pt x="57722" y="8500"/>
                  <a:pt x="57778" y="8837"/>
                  <a:pt x="58031" y="9033"/>
                </a:cubicBezTo>
                <a:lnTo>
                  <a:pt x="57497" y="9286"/>
                </a:lnTo>
                <a:cubicBezTo>
                  <a:pt x="57301" y="9089"/>
                  <a:pt x="57132" y="8808"/>
                  <a:pt x="56908" y="8752"/>
                </a:cubicBezTo>
                <a:cubicBezTo>
                  <a:pt x="56655" y="8752"/>
                  <a:pt x="56374" y="8780"/>
                  <a:pt x="56122" y="8893"/>
                </a:cubicBezTo>
                <a:cubicBezTo>
                  <a:pt x="56093" y="8584"/>
                  <a:pt x="55869" y="8387"/>
                  <a:pt x="55588" y="8331"/>
                </a:cubicBezTo>
                <a:cubicBezTo>
                  <a:pt x="55545" y="8322"/>
                  <a:pt x="55501" y="8317"/>
                  <a:pt x="55456" y="8317"/>
                </a:cubicBezTo>
                <a:cubicBezTo>
                  <a:pt x="55243" y="8317"/>
                  <a:pt x="55031" y="8426"/>
                  <a:pt x="54914" y="8612"/>
                </a:cubicBezTo>
                <a:cubicBezTo>
                  <a:pt x="54746" y="8921"/>
                  <a:pt x="54774" y="9286"/>
                  <a:pt x="55027" y="9510"/>
                </a:cubicBezTo>
                <a:lnTo>
                  <a:pt x="54549" y="9847"/>
                </a:lnTo>
                <a:cubicBezTo>
                  <a:pt x="54353" y="9623"/>
                  <a:pt x="54212" y="9342"/>
                  <a:pt x="53988" y="9258"/>
                </a:cubicBezTo>
                <a:cubicBezTo>
                  <a:pt x="53945" y="9247"/>
                  <a:pt x="53899" y="9242"/>
                  <a:pt x="53851" y="9242"/>
                </a:cubicBezTo>
                <a:cubicBezTo>
                  <a:pt x="53647" y="9242"/>
                  <a:pt x="53406" y="9325"/>
                  <a:pt x="53202" y="9370"/>
                </a:cubicBezTo>
                <a:lnTo>
                  <a:pt x="52921" y="8865"/>
                </a:lnTo>
                <a:lnTo>
                  <a:pt x="53483" y="8584"/>
                </a:lnTo>
                <a:cubicBezTo>
                  <a:pt x="53483" y="8893"/>
                  <a:pt x="53735" y="9145"/>
                  <a:pt x="54044" y="9202"/>
                </a:cubicBezTo>
                <a:cubicBezTo>
                  <a:pt x="54087" y="9211"/>
                  <a:pt x="54131" y="9216"/>
                  <a:pt x="54174" y="9216"/>
                </a:cubicBezTo>
                <a:cubicBezTo>
                  <a:pt x="54380" y="9216"/>
                  <a:pt x="54573" y="9107"/>
                  <a:pt x="54690" y="8921"/>
                </a:cubicBezTo>
                <a:cubicBezTo>
                  <a:pt x="54886" y="8612"/>
                  <a:pt x="54830" y="8219"/>
                  <a:pt x="54549" y="7994"/>
                </a:cubicBezTo>
                <a:lnTo>
                  <a:pt x="55167" y="7685"/>
                </a:lnTo>
                <a:cubicBezTo>
                  <a:pt x="55222" y="8035"/>
                  <a:pt x="55482" y="8312"/>
                  <a:pt x="55828" y="8312"/>
                </a:cubicBezTo>
                <a:cubicBezTo>
                  <a:pt x="56010" y="8312"/>
                  <a:pt x="56217" y="8235"/>
                  <a:pt x="56430" y="8050"/>
                </a:cubicBezTo>
                <a:cubicBezTo>
                  <a:pt x="56515" y="8359"/>
                  <a:pt x="56655" y="8640"/>
                  <a:pt x="57020" y="8696"/>
                </a:cubicBezTo>
                <a:cubicBezTo>
                  <a:pt x="57041" y="8699"/>
                  <a:pt x="57063" y="8700"/>
                  <a:pt x="57084" y="8700"/>
                </a:cubicBezTo>
                <a:cubicBezTo>
                  <a:pt x="57315" y="8700"/>
                  <a:pt x="57535" y="8565"/>
                  <a:pt x="57638" y="8359"/>
                </a:cubicBezTo>
                <a:cubicBezTo>
                  <a:pt x="57862" y="7994"/>
                  <a:pt x="57722" y="7685"/>
                  <a:pt x="57441" y="7405"/>
                </a:cubicBezTo>
                <a:cubicBezTo>
                  <a:pt x="57862" y="7321"/>
                  <a:pt x="58059" y="7152"/>
                  <a:pt x="58115" y="6843"/>
                </a:cubicBezTo>
                <a:cubicBezTo>
                  <a:pt x="58143" y="6563"/>
                  <a:pt x="58003" y="6310"/>
                  <a:pt x="57750" y="6141"/>
                </a:cubicBezTo>
                <a:cubicBezTo>
                  <a:pt x="57669" y="6112"/>
                  <a:pt x="57586" y="6098"/>
                  <a:pt x="57503" y="6098"/>
                </a:cubicBezTo>
                <a:cubicBezTo>
                  <a:pt x="57274" y="6098"/>
                  <a:pt x="57052" y="6208"/>
                  <a:pt x="56908" y="6394"/>
                </a:cubicBezTo>
                <a:lnTo>
                  <a:pt x="56571" y="5748"/>
                </a:lnTo>
                <a:cubicBezTo>
                  <a:pt x="56964" y="5692"/>
                  <a:pt x="57188" y="5524"/>
                  <a:pt x="57216" y="5187"/>
                </a:cubicBezTo>
                <a:cubicBezTo>
                  <a:pt x="57245" y="4878"/>
                  <a:pt x="57076" y="4597"/>
                  <a:pt x="56823" y="4513"/>
                </a:cubicBezTo>
                <a:cubicBezTo>
                  <a:pt x="56761" y="4494"/>
                  <a:pt x="56698" y="4485"/>
                  <a:pt x="56635" y="4485"/>
                </a:cubicBezTo>
                <a:cubicBezTo>
                  <a:pt x="56413" y="4485"/>
                  <a:pt x="56197" y="4597"/>
                  <a:pt x="56065" y="4794"/>
                </a:cubicBezTo>
                <a:cubicBezTo>
                  <a:pt x="55897" y="5103"/>
                  <a:pt x="55981" y="5355"/>
                  <a:pt x="56346" y="5720"/>
                </a:cubicBezTo>
                <a:cubicBezTo>
                  <a:pt x="56206" y="5720"/>
                  <a:pt x="56093" y="5748"/>
                  <a:pt x="55953" y="5804"/>
                </a:cubicBezTo>
                <a:cubicBezTo>
                  <a:pt x="55841" y="5861"/>
                  <a:pt x="55728" y="5945"/>
                  <a:pt x="55616" y="6057"/>
                </a:cubicBezTo>
                <a:cubicBezTo>
                  <a:pt x="55560" y="5608"/>
                  <a:pt x="55335" y="5355"/>
                  <a:pt x="54999" y="5355"/>
                </a:cubicBezTo>
                <a:cubicBezTo>
                  <a:pt x="54690" y="5355"/>
                  <a:pt x="54437" y="5524"/>
                  <a:pt x="54325" y="5804"/>
                </a:cubicBezTo>
                <a:lnTo>
                  <a:pt x="54325" y="5664"/>
                </a:lnTo>
                <a:cubicBezTo>
                  <a:pt x="54325" y="5327"/>
                  <a:pt x="54100" y="5046"/>
                  <a:pt x="53763" y="4990"/>
                </a:cubicBezTo>
                <a:cubicBezTo>
                  <a:pt x="53734" y="4987"/>
                  <a:pt x="53705" y="4985"/>
                  <a:pt x="53677" y="4985"/>
                </a:cubicBezTo>
                <a:cubicBezTo>
                  <a:pt x="53039" y="4985"/>
                  <a:pt x="52807" y="5875"/>
                  <a:pt x="53398" y="6198"/>
                </a:cubicBezTo>
                <a:lnTo>
                  <a:pt x="53489" y="6243"/>
                </a:lnTo>
                <a:lnTo>
                  <a:pt x="53489" y="6243"/>
                </a:lnTo>
                <a:cubicBezTo>
                  <a:pt x="53441" y="6234"/>
                  <a:pt x="53393" y="6230"/>
                  <a:pt x="53346" y="6230"/>
                </a:cubicBezTo>
                <a:cubicBezTo>
                  <a:pt x="53078" y="6230"/>
                  <a:pt x="52827" y="6369"/>
                  <a:pt x="52668" y="6619"/>
                </a:cubicBezTo>
                <a:cubicBezTo>
                  <a:pt x="52696" y="6310"/>
                  <a:pt x="52528" y="6001"/>
                  <a:pt x="52247" y="5917"/>
                </a:cubicBezTo>
                <a:cubicBezTo>
                  <a:pt x="52168" y="5890"/>
                  <a:pt x="52089" y="5878"/>
                  <a:pt x="52013" y="5878"/>
                </a:cubicBezTo>
                <a:cubicBezTo>
                  <a:pt x="51763" y="5878"/>
                  <a:pt x="51541" y="6011"/>
                  <a:pt x="51433" y="6226"/>
                </a:cubicBezTo>
                <a:cubicBezTo>
                  <a:pt x="51405" y="6085"/>
                  <a:pt x="51377" y="5917"/>
                  <a:pt x="51321" y="5776"/>
                </a:cubicBezTo>
                <a:cubicBezTo>
                  <a:pt x="51237" y="5664"/>
                  <a:pt x="51152" y="5552"/>
                  <a:pt x="51040" y="5440"/>
                </a:cubicBezTo>
                <a:cubicBezTo>
                  <a:pt x="51326" y="5440"/>
                  <a:pt x="51587" y="5295"/>
                  <a:pt x="51714" y="5074"/>
                </a:cubicBezTo>
                <a:lnTo>
                  <a:pt x="51714" y="5074"/>
                </a:lnTo>
                <a:lnTo>
                  <a:pt x="51714" y="5271"/>
                </a:lnTo>
                <a:cubicBezTo>
                  <a:pt x="51754" y="5611"/>
                  <a:pt x="52051" y="5837"/>
                  <a:pt x="52360" y="5837"/>
                </a:cubicBezTo>
                <a:cubicBezTo>
                  <a:pt x="52485" y="5837"/>
                  <a:pt x="52612" y="5801"/>
                  <a:pt x="52725" y="5720"/>
                </a:cubicBezTo>
                <a:cubicBezTo>
                  <a:pt x="53089" y="5440"/>
                  <a:pt x="53061" y="4850"/>
                  <a:pt x="52612" y="4625"/>
                </a:cubicBezTo>
                <a:cubicBezTo>
                  <a:pt x="52530" y="4580"/>
                  <a:pt x="52439" y="4558"/>
                  <a:pt x="52346" y="4558"/>
                </a:cubicBezTo>
                <a:cubicBezTo>
                  <a:pt x="52155" y="4558"/>
                  <a:pt x="51959" y="4652"/>
                  <a:pt x="51826" y="4822"/>
                </a:cubicBezTo>
                <a:cubicBezTo>
                  <a:pt x="51810" y="4869"/>
                  <a:pt x="51786" y="4907"/>
                  <a:pt x="51757" y="4947"/>
                </a:cubicBezTo>
                <a:lnTo>
                  <a:pt x="51757" y="4947"/>
                </a:lnTo>
                <a:cubicBezTo>
                  <a:pt x="51753" y="4971"/>
                  <a:pt x="51748" y="4995"/>
                  <a:pt x="51742" y="5018"/>
                </a:cubicBezTo>
                <a:cubicBezTo>
                  <a:pt x="51733" y="5037"/>
                  <a:pt x="51724" y="5056"/>
                  <a:pt x="51714" y="5074"/>
                </a:cubicBezTo>
                <a:lnTo>
                  <a:pt x="51714" y="5074"/>
                </a:lnTo>
                <a:lnTo>
                  <a:pt x="51714" y="5018"/>
                </a:lnTo>
                <a:lnTo>
                  <a:pt x="51686" y="5046"/>
                </a:lnTo>
                <a:cubicBezTo>
                  <a:pt x="51710" y="5009"/>
                  <a:pt x="51735" y="4978"/>
                  <a:pt x="51757" y="4947"/>
                </a:cubicBezTo>
                <a:lnTo>
                  <a:pt x="51757" y="4947"/>
                </a:lnTo>
                <a:cubicBezTo>
                  <a:pt x="51804" y="4659"/>
                  <a:pt x="51666" y="4362"/>
                  <a:pt x="51433" y="4232"/>
                </a:cubicBezTo>
                <a:cubicBezTo>
                  <a:pt x="51335" y="4178"/>
                  <a:pt x="51232" y="4153"/>
                  <a:pt x="51133" y="4153"/>
                </a:cubicBezTo>
                <a:cubicBezTo>
                  <a:pt x="50979" y="4153"/>
                  <a:pt x="50834" y="4214"/>
                  <a:pt x="50731" y="4317"/>
                </a:cubicBezTo>
                <a:cubicBezTo>
                  <a:pt x="50619" y="4401"/>
                  <a:pt x="50563" y="4513"/>
                  <a:pt x="50479" y="4597"/>
                </a:cubicBezTo>
                <a:lnTo>
                  <a:pt x="50479" y="4373"/>
                </a:lnTo>
                <a:cubicBezTo>
                  <a:pt x="50479" y="4064"/>
                  <a:pt x="50226" y="3811"/>
                  <a:pt x="49945" y="3783"/>
                </a:cubicBezTo>
                <a:cubicBezTo>
                  <a:pt x="49922" y="3781"/>
                  <a:pt x="49898" y="3780"/>
                  <a:pt x="49875" y="3780"/>
                </a:cubicBezTo>
                <a:cubicBezTo>
                  <a:pt x="49618" y="3780"/>
                  <a:pt x="49374" y="3919"/>
                  <a:pt x="49271" y="4176"/>
                </a:cubicBezTo>
                <a:cubicBezTo>
                  <a:pt x="49159" y="4429"/>
                  <a:pt x="49243" y="4738"/>
                  <a:pt x="49496" y="4906"/>
                </a:cubicBezTo>
                <a:lnTo>
                  <a:pt x="49664" y="5046"/>
                </a:lnTo>
                <a:cubicBezTo>
                  <a:pt x="49703" y="5053"/>
                  <a:pt x="49742" y="5056"/>
                  <a:pt x="49780" y="5056"/>
                </a:cubicBezTo>
                <a:cubicBezTo>
                  <a:pt x="50076" y="5056"/>
                  <a:pt x="50354" y="4871"/>
                  <a:pt x="50479" y="4597"/>
                </a:cubicBezTo>
                <a:lnTo>
                  <a:pt x="50479" y="4597"/>
                </a:lnTo>
                <a:cubicBezTo>
                  <a:pt x="50422" y="4906"/>
                  <a:pt x="50563" y="5215"/>
                  <a:pt x="50815" y="5355"/>
                </a:cubicBezTo>
                <a:lnTo>
                  <a:pt x="50114" y="5720"/>
                </a:lnTo>
                <a:cubicBezTo>
                  <a:pt x="50114" y="5411"/>
                  <a:pt x="49917" y="5159"/>
                  <a:pt x="49636" y="5046"/>
                </a:cubicBezTo>
                <a:cubicBezTo>
                  <a:pt x="49215" y="5046"/>
                  <a:pt x="48963" y="5159"/>
                  <a:pt x="48850" y="5468"/>
                </a:cubicBezTo>
                <a:cubicBezTo>
                  <a:pt x="48738" y="5748"/>
                  <a:pt x="48850" y="6057"/>
                  <a:pt x="49131" y="6226"/>
                </a:cubicBezTo>
                <a:lnTo>
                  <a:pt x="49233" y="6327"/>
                </a:lnTo>
                <a:lnTo>
                  <a:pt x="49233" y="6327"/>
                </a:lnTo>
                <a:cubicBezTo>
                  <a:pt x="49174" y="6313"/>
                  <a:pt x="49114" y="6306"/>
                  <a:pt x="49054" y="6306"/>
                </a:cubicBezTo>
                <a:cubicBezTo>
                  <a:pt x="48833" y="6306"/>
                  <a:pt x="48612" y="6401"/>
                  <a:pt x="48485" y="6591"/>
                </a:cubicBezTo>
                <a:lnTo>
                  <a:pt x="48120" y="5945"/>
                </a:lnTo>
                <a:cubicBezTo>
                  <a:pt x="48569" y="5889"/>
                  <a:pt x="48878" y="5608"/>
                  <a:pt x="48766" y="5215"/>
                </a:cubicBezTo>
                <a:cubicBezTo>
                  <a:pt x="48682" y="5018"/>
                  <a:pt x="48485" y="4850"/>
                  <a:pt x="48345" y="4681"/>
                </a:cubicBezTo>
                <a:cubicBezTo>
                  <a:pt x="48283" y="4664"/>
                  <a:pt x="48225" y="4656"/>
                  <a:pt x="48170" y="4656"/>
                </a:cubicBezTo>
                <a:cubicBezTo>
                  <a:pt x="47885" y="4656"/>
                  <a:pt x="47694" y="4873"/>
                  <a:pt x="47486" y="5037"/>
                </a:cubicBezTo>
                <a:lnTo>
                  <a:pt x="47486" y="5037"/>
                </a:lnTo>
                <a:cubicBezTo>
                  <a:pt x="47599" y="4646"/>
                  <a:pt x="47358" y="4456"/>
                  <a:pt x="47062" y="4293"/>
                </a:cubicBezTo>
                <a:lnTo>
                  <a:pt x="47062" y="4293"/>
                </a:lnTo>
                <a:cubicBezTo>
                  <a:pt x="47096" y="4297"/>
                  <a:pt x="47130" y="4299"/>
                  <a:pt x="47163" y="4299"/>
                </a:cubicBezTo>
                <a:cubicBezTo>
                  <a:pt x="47473" y="4299"/>
                  <a:pt x="47749" y="4133"/>
                  <a:pt x="47896" y="3839"/>
                </a:cubicBezTo>
                <a:lnTo>
                  <a:pt x="47896" y="3839"/>
                </a:lnTo>
                <a:cubicBezTo>
                  <a:pt x="47840" y="4176"/>
                  <a:pt x="48036" y="4513"/>
                  <a:pt x="48345" y="4681"/>
                </a:cubicBezTo>
                <a:lnTo>
                  <a:pt x="48598" y="4681"/>
                </a:lnTo>
                <a:cubicBezTo>
                  <a:pt x="48878" y="4625"/>
                  <a:pt x="49103" y="4401"/>
                  <a:pt x="49131" y="4120"/>
                </a:cubicBezTo>
                <a:cubicBezTo>
                  <a:pt x="49159" y="3839"/>
                  <a:pt x="48991" y="3587"/>
                  <a:pt x="48738" y="3474"/>
                </a:cubicBezTo>
                <a:cubicBezTo>
                  <a:pt x="48656" y="3442"/>
                  <a:pt x="48572" y="3425"/>
                  <a:pt x="48490" y="3425"/>
                </a:cubicBezTo>
                <a:cubicBezTo>
                  <a:pt x="48291" y="3425"/>
                  <a:pt x="48107" y="3520"/>
                  <a:pt x="48008" y="3699"/>
                </a:cubicBezTo>
                <a:lnTo>
                  <a:pt x="47896" y="3834"/>
                </a:lnTo>
                <a:lnTo>
                  <a:pt x="47896" y="3643"/>
                </a:lnTo>
                <a:cubicBezTo>
                  <a:pt x="47896" y="3334"/>
                  <a:pt x="47671" y="3081"/>
                  <a:pt x="47362" y="3025"/>
                </a:cubicBezTo>
                <a:cubicBezTo>
                  <a:pt x="47339" y="3023"/>
                  <a:pt x="47315" y="3022"/>
                  <a:pt x="47292" y="3022"/>
                </a:cubicBezTo>
                <a:cubicBezTo>
                  <a:pt x="47036" y="3022"/>
                  <a:pt x="46791" y="3161"/>
                  <a:pt x="46688" y="3418"/>
                </a:cubicBezTo>
                <a:cubicBezTo>
                  <a:pt x="46576" y="3699"/>
                  <a:pt x="46688" y="4008"/>
                  <a:pt x="46941" y="4176"/>
                </a:cubicBezTo>
                <a:lnTo>
                  <a:pt x="47082" y="4288"/>
                </a:lnTo>
                <a:lnTo>
                  <a:pt x="47053" y="4288"/>
                </a:lnTo>
                <a:cubicBezTo>
                  <a:pt x="47056" y="4290"/>
                  <a:pt x="47059" y="4292"/>
                  <a:pt x="47062" y="4293"/>
                </a:cubicBezTo>
                <a:lnTo>
                  <a:pt x="47062" y="4293"/>
                </a:lnTo>
                <a:cubicBezTo>
                  <a:pt x="47050" y="4292"/>
                  <a:pt x="47038" y="4290"/>
                  <a:pt x="47025" y="4288"/>
                </a:cubicBezTo>
                <a:lnTo>
                  <a:pt x="47053" y="4288"/>
                </a:lnTo>
                <a:cubicBezTo>
                  <a:pt x="47011" y="4281"/>
                  <a:pt x="46968" y="4278"/>
                  <a:pt x="46925" y="4278"/>
                </a:cubicBezTo>
                <a:cubicBezTo>
                  <a:pt x="46634" y="4278"/>
                  <a:pt x="46362" y="4444"/>
                  <a:pt x="46239" y="4738"/>
                </a:cubicBezTo>
                <a:cubicBezTo>
                  <a:pt x="46239" y="4681"/>
                  <a:pt x="46239" y="4597"/>
                  <a:pt x="46239" y="4541"/>
                </a:cubicBezTo>
                <a:cubicBezTo>
                  <a:pt x="46239" y="4138"/>
                  <a:pt x="45924" y="3901"/>
                  <a:pt x="45607" y="3901"/>
                </a:cubicBezTo>
                <a:cubicBezTo>
                  <a:pt x="45374" y="3901"/>
                  <a:pt x="45139" y="4030"/>
                  <a:pt x="45032" y="4317"/>
                </a:cubicBezTo>
                <a:cubicBezTo>
                  <a:pt x="44920" y="4597"/>
                  <a:pt x="45004" y="4906"/>
                  <a:pt x="45285" y="5075"/>
                </a:cubicBezTo>
                <a:lnTo>
                  <a:pt x="45453" y="5187"/>
                </a:lnTo>
                <a:cubicBezTo>
                  <a:pt x="45377" y="5163"/>
                  <a:pt x="45301" y="5152"/>
                  <a:pt x="45226" y="5152"/>
                </a:cubicBezTo>
                <a:cubicBezTo>
                  <a:pt x="44944" y="5152"/>
                  <a:pt x="44688" y="5313"/>
                  <a:pt x="44555" y="5580"/>
                </a:cubicBezTo>
                <a:cubicBezTo>
                  <a:pt x="44499" y="5103"/>
                  <a:pt x="44330" y="4878"/>
                  <a:pt x="44049" y="4822"/>
                </a:cubicBezTo>
                <a:cubicBezTo>
                  <a:pt x="43985" y="4800"/>
                  <a:pt x="43920" y="4790"/>
                  <a:pt x="43857" y="4790"/>
                </a:cubicBezTo>
                <a:cubicBezTo>
                  <a:pt x="43673" y="4790"/>
                  <a:pt x="43501" y="4879"/>
                  <a:pt x="43376" y="5046"/>
                </a:cubicBezTo>
                <a:cubicBezTo>
                  <a:pt x="43179" y="5327"/>
                  <a:pt x="43291" y="5720"/>
                  <a:pt x="43572" y="5917"/>
                </a:cubicBezTo>
                <a:lnTo>
                  <a:pt x="42926" y="6282"/>
                </a:lnTo>
                <a:cubicBezTo>
                  <a:pt x="42926" y="5973"/>
                  <a:pt x="42730" y="5720"/>
                  <a:pt x="42449" y="5636"/>
                </a:cubicBezTo>
                <a:cubicBezTo>
                  <a:pt x="42387" y="5617"/>
                  <a:pt x="42325" y="5608"/>
                  <a:pt x="42264" y="5608"/>
                </a:cubicBezTo>
                <a:cubicBezTo>
                  <a:pt x="42051" y="5608"/>
                  <a:pt x="41857" y="5720"/>
                  <a:pt x="41747" y="5917"/>
                </a:cubicBezTo>
                <a:cubicBezTo>
                  <a:pt x="41523" y="6198"/>
                  <a:pt x="41607" y="6619"/>
                  <a:pt x="41916" y="6815"/>
                </a:cubicBezTo>
                <a:lnTo>
                  <a:pt x="41242" y="7124"/>
                </a:lnTo>
                <a:lnTo>
                  <a:pt x="40933" y="6534"/>
                </a:lnTo>
                <a:cubicBezTo>
                  <a:pt x="41298" y="6478"/>
                  <a:pt x="41523" y="6310"/>
                  <a:pt x="41579" y="6029"/>
                </a:cubicBezTo>
                <a:cubicBezTo>
                  <a:pt x="41635" y="5776"/>
                  <a:pt x="41523" y="5496"/>
                  <a:pt x="41298" y="5355"/>
                </a:cubicBezTo>
                <a:cubicBezTo>
                  <a:pt x="41184" y="5282"/>
                  <a:pt x="41058" y="5248"/>
                  <a:pt x="40934" y="5248"/>
                </a:cubicBezTo>
                <a:cubicBezTo>
                  <a:pt x="40725" y="5248"/>
                  <a:pt x="40523" y="5347"/>
                  <a:pt x="40400" y="5524"/>
                </a:cubicBezTo>
                <a:lnTo>
                  <a:pt x="40035" y="4822"/>
                </a:lnTo>
                <a:lnTo>
                  <a:pt x="40119" y="4822"/>
                </a:lnTo>
                <a:cubicBezTo>
                  <a:pt x="40428" y="4794"/>
                  <a:pt x="40652" y="4541"/>
                  <a:pt x="40680" y="4260"/>
                </a:cubicBezTo>
                <a:cubicBezTo>
                  <a:pt x="40715" y="3842"/>
                  <a:pt x="40383" y="3586"/>
                  <a:pt x="40045" y="3586"/>
                </a:cubicBezTo>
                <a:cubicBezTo>
                  <a:pt x="39838" y="3586"/>
                  <a:pt x="39629" y="3682"/>
                  <a:pt x="39501" y="3895"/>
                </a:cubicBezTo>
                <a:cubicBezTo>
                  <a:pt x="39476" y="3946"/>
                  <a:pt x="39451" y="3974"/>
                  <a:pt x="39425" y="4000"/>
                </a:cubicBezTo>
                <a:lnTo>
                  <a:pt x="39425" y="4000"/>
                </a:lnTo>
                <a:cubicBezTo>
                  <a:pt x="39423" y="4012"/>
                  <a:pt x="39420" y="4024"/>
                  <a:pt x="39417" y="4036"/>
                </a:cubicBezTo>
                <a:cubicBezTo>
                  <a:pt x="39415" y="4041"/>
                  <a:pt x="39413" y="4045"/>
                  <a:pt x="39410" y="4050"/>
                </a:cubicBezTo>
                <a:lnTo>
                  <a:pt x="39410" y="4050"/>
                </a:lnTo>
                <a:cubicBezTo>
                  <a:pt x="39412" y="4036"/>
                  <a:pt x="39415" y="4022"/>
                  <a:pt x="39417" y="4008"/>
                </a:cubicBezTo>
                <a:cubicBezTo>
                  <a:pt x="39420" y="4005"/>
                  <a:pt x="39423" y="4002"/>
                  <a:pt x="39425" y="4000"/>
                </a:cubicBezTo>
                <a:lnTo>
                  <a:pt x="39425" y="4000"/>
                </a:lnTo>
                <a:cubicBezTo>
                  <a:pt x="39489" y="3677"/>
                  <a:pt x="39322" y="3385"/>
                  <a:pt x="39024" y="3250"/>
                </a:cubicBezTo>
                <a:cubicBezTo>
                  <a:pt x="38947" y="3221"/>
                  <a:pt x="38866" y="3205"/>
                  <a:pt x="38786" y="3205"/>
                </a:cubicBezTo>
                <a:cubicBezTo>
                  <a:pt x="38635" y="3205"/>
                  <a:pt x="38489" y="3261"/>
                  <a:pt x="38378" y="3390"/>
                </a:cubicBezTo>
                <a:cubicBezTo>
                  <a:pt x="38294" y="3474"/>
                  <a:pt x="38238" y="3559"/>
                  <a:pt x="38154" y="3643"/>
                </a:cubicBezTo>
                <a:lnTo>
                  <a:pt x="38154" y="3446"/>
                </a:lnTo>
                <a:cubicBezTo>
                  <a:pt x="38126" y="3137"/>
                  <a:pt x="37901" y="2885"/>
                  <a:pt x="37620" y="2829"/>
                </a:cubicBezTo>
                <a:cubicBezTo>
                  <a:pt x="37600" y="2827"/>
                  <a:pt x="37579" y="2826"/>
                  <a:pt x="37559" y="2826"/>
                </a:cubicBezTo>
                <a:close/>
                <a:moveTo>
                  <a:pt x="51152" y="22481"/>
                </a:moveTo>
                <a:cubicBezTo>
                  <a:pt x="50647" y="22481"/>
                  <a:pt x="50394" y="23099"/>
                  <a:pt x="50759" y="23464"/>
                </a:cubicBezTo>
                <a:cubicBezTo>
                  <a:pt x="50869" y="23574"/>
                  <a:pt x="51009" y="23624"/>
                  <a:pt x="51149" y="23624"/>
                </a:cubicBezTo>
                <a:cubicBezTo>
                  <a:pt x="51437" y="23624"/>
                  <a:pt x="51723" y="23411"/>
                  <a:pt x="51742" y="23070"/>
                </a:cubicBezTo>
                <a:cubicBezTo>
                  <a:pt x="51742" y="22762"/>
                  <a:pt x="51489" y="22481"/>
                  <a:pt x="51152" y="22481"/>
                </a:cubicBezTo>
                <a:close/>
                <a:moveTo>
                  <a:pt x="32932" y="22425"/>
                </a:moveTo>
                <a:cubicBezTo>
                  <a:pt x="32595" y="22425"/>
                  <a:pt x="32286" y="22705"/>
                  <a:pt x="32286" y="23042"/>
                </a:cubicBezTo>
                <a:lnTo>
                  <a:pt x="32314" y="23042"/>
                </a:lnTo>
                <a:cubicBezTo>
                  <a:pt x="32314" y="23423"/>
                  <a:pt x="32611" y="23675"/>
                  <a:pt x="32925" y="23675"/>
                </a:cubicBezTo>
                <a:cubicBezTo>
                  <a:pt x="33074" y="23675"/>
                  <a:pt x="33226" y="23618"/>
                  <a:pt x="33353" y="23492"/>
                </a:cubicBezTo>
                <a:cubicBezTo>
                  <a:pt x="33746" y="23099"/>
                  <a:pt x="33493" y="22425"/>
                  <a:pt x="32932" y="22425"/>
                </a:cubicBezTo>
                <a:close/>
                <a:moveTo>
                  <a:pt x="46864" y="22494"/>
                </a:moveTo>
                <a:cubicBezTo>
                  <a:pt x="46715" y="22494"/>
                  <a:pt x="46562" y="22551"/>
                  <a:pt x="46436" y="22677"/>
                </a:cubicBezTo>
                <a:cubicBezTo>
                  <a:pt x="46043" y="23042"/>
                  <a:pt x="46323" y="23716"/>
                  <a:pt x="46857" y="23716"/>
                </a:cubicBezTo>
                <a:cubicBezTo>
                  <a:pt x="47194" y="23716"/>
                  <a:pt x="47446" y="23464"/>
                  <a:pt x="47475" y="23127"/>
                </a:cubicBezTo>
                <a:cubicBezTo>
                  <a:pt x="47475" y="22746"/>
                  <a:pt x="47178" y="22494"/>
                  <a:pt x="46864" y="22494"/>
                </a:cubicBezTo>
                <a:close/>
                <a:moveTo>
                  <a:pt x="20214" y="23127"/>
                </a:moveTo>
                <a:cubicBezTo>
                  <a:pt x="20102" y="23155"/>
                  <a:pt x="20018" y="23239"/>
                  <a:pt x="19961" y="23379"/>
                </a:cubicBezTo>
                <a:cubicBezTo>
                  <a:pt x="19961" y="23464"/>
                  <a:pt x="20102" y="23576"/>
                  <a:pt x="20214" y="23744"/>
                </a:cubicBezTo>
                <a:cubicBezTo>
                  <a:pt x="20326" y="23548"/>
                  <a:pt x="20439" y="23464"/>
                  <a:pt x="20439" y="23351"/>
                </a:cubicBezTo>
                <a:cubicBezTo>
                  <a:pt x="20439" y="23267"/>
                  <a:pt x="20298" y="23127"/>
                  <a:pt x="20214" y="23127"/>
                </a:cubicBezTo>
                <a:close/>
                <a:moveTo>
                  <a:pt x="28665" y="22593"/>
                </a:moveTo>
                <a:cubicBezTo>
                  <a:pt x="28356" y="22593"/>
                  <a:pt x="28075" y="22846"/>
                  <a:pt x="28103" y="23183"/>
                </a:cubicBezTo>
                <a:cubicBezTo>
                  <a:pt x="28103" y="23523"/>
                  <a:pt x="28383" y="23748"/>
                  <a:pt x="28677" y="23748"/>
                </a:cubicBezTo>
                <a:cubicBezTo>
                  <a:pt x="28820" y="23748"/>
                  <a:pt x="28966" y="23695"/>
                  <a:pt x="29086" y="23576"/>
                </a:cubicBezTo>
                <a:cubicBezTo>
                  <a:pt x="29451" y="23211"/>
                  <a:pt x="29198" y="22593"/>
                  <a:pt x="28665" y="22593"/>
                </a:cubicBezTo>
                <a:close/>
                <a:moveTo>
                  <a:pt x="24477" y="22788"/>
                </a:moveTo>
                <a:cubicBezTo>
                  <a:pt x="24460" y="22788"/>
                  <a:pt x="24443" y="22788"/>
                  <a:pt x="24425" y="22790"/>
                </a:cubicBezTo>
                <a:cubicBezTo>
                  <a:pt x="23808" y="22846"/>
                  <a:pt x="23836" y="23744"/>
                  <a:pt x="24453" y="23800"/>
                </a:cubicBezTo>
                <a:cubicBezTo>
                  <a:pt x="24470" y="23802"/>
                  <a:pt x="24487" y="23802"/>
                  <a:pt x="24503" y="23802"/>
                </a:cubicBezTo>
                <a:cubicBezTo>
                  <a:pt x="25138" y="23802"/>
                  <a:pt x="25138" y="22788"/>
                  <a:pt x="24477" y="22788"/>
                </a:cubicBezTo>
                <a:close/>
                <a:moveTo>
                  <a:pt x="42621" y="22638"/>
                </a:moveTo>
                <a:cubicBezTo>
                  <a:pt x="42431" y="22638"/>
                  <a:pt x="42254" y="22732"/>
                  <a:pt x="42140" y="22902"/>
                </a:cubicBezTo>
                <a:lnTo>
                  <a:pt x="42000" y="23070"/>
                </a:lnTo>
                <a:cubicBezTo>
                  <a:pt x="42000" y="23183"/>
                  <a:pt x="42000" y="23267"/>
                  <a:pt x="42028" y="23379"/>
                </a:cubicBezTo>
                <a:cubicBezTo>
                  <a:pt x="42084" y="23660"/>
                  <a:pt x="42337" y="23885"/>
                  <a:pt x="42646" y="23885"/>
                </a:cubicBezTo>
                <a:cubicBezTo>
                  <a:pt x="42926" y="23857"/>
                  <a:pt x="43179" y="23660"/>
                  <a:pt x="43235" y="23379"/>
                </a:cubicBezTo>
                <a:cubicBezTo>
                  <a:pt x="43291" y="23099"/>
                  <a:pt x="43151" y="22818"/>
                  <a:pt x="42898" y="22705"/>
                </a:cubicBezTo>
                <a:cubicBezTo>
                  <a:pt x="42807" y="22660"/>
                  <a:pt x="42712" y="22638"/>
                  <a:pt x="42621" y="22638"/>
                </a:cubicBezTo>
                <a:close/>
                <a:moveTo>
                  <a:pt x="52445" y="22901"/>
                </a:moveTo>
                <a:cubicBezTo>
                  <a:pt x="51769" y="22901"/>
                  <a:pt x="51723" y="23941"/>
                  <a:pt x="52416" y="23969"/>
                </a:cubicBezTo>
                <a:cubicBezTo>
                  <a:pt x="52696" y="23913"/>
                  <a:pt x="52921" y="23688"/>
                  <a:pt x="52949" y="23407"/>
                </a:cubicBezTo>
                <a:cubicBezTo>
                  <a:pt x="52949" y="23127"/>
                  <a:pt x="52725" y="22902"/>
                  <a:pt x="52472" y="22902"/>
                </a:cubicBezTo>
                <a:cubicBezTo>
                  <a:pt x="52463" y="22902"/>
                  <a:pt x="52454" y="22901"/>
                  <a:pt x="52445" y="22901"/>
                </a:cubicBezTo>
                <a:close/>
                <a:moveTo>
                  <a:pt x="38395" y="22754"/>
                </a:moveTo>
                <a:cubicBezTo>
                  <a:pt x="38244" y="22754"/>
                  <a:pt x="38088" y="22808"/>
                  <a:pt x="37957" y="22930"/>
                </a:cubicBezTo>
                <a:cubicBezTo>
                  <a:pt x="37564" y="23323"/>
                  <a:pt x="37817" y="23997"/>
                  <a:pt x="38378" y="24025"/>
                </a:cubicBezTo>
                <a:cubicBezTo>
                  <a:pt x="38743" y="24025"/>
                  <a:pt x="39024" y="23744"/>
                  <a:pt x="39024" y="23379"/>
                </a:cubicBezTo>
                <a:lnTo>
                  <a:pt x="39024" y="23407"/>
                </a:lnTo>
                <a:cubicBezTo>
                  <a:pt x="39043" y="23020"/>
                  <a:pt x="38730" y="22754"/>
                  <a:pt x="38395" y="22754"/>
                </a:cubicBezTo>
                <a:close/>
                <a:moveTo>
                  <a:pt x="34139" y="22818"/>
                </a:moveTo>
                <a:cubicBezTo>
                  <a:pt x="33578" y="22818"/>
                  <a:pt x="33325" y="23492"/>
                  <a:pt x="33718" y="23885"/>
                </a:cubicBezTo>
                <a:cubicBezTo>
                  <a:pt x="33840" y="23998"/>
                  <a:pt x="33988" y="24049"/>
                  <a:pt x="34136" y="24049"/>
                </a:cubicBezTo>
                <a:cubicBezTo>
                  <a:pt x="34464" y="24049"/>
                  <a:pt x="34785" y="23795"/>
                  <a:pt x="34785" y="23407"/>
                </a:cubicBezTo>
                <a:cubicBezTo>
                  <a:pt x="34757" y="23070"/>
                  <a:pt x="34476" y="22818"/>
                  <a:pt x="34139" y="22818"/>
                </a:cubicBezTo>
                <a:close/>
                <a:moveTo>
                  <a:pt x="21428" y="23404"/>
                </a:moveTo>
                <a:cubicBezTo>
                  <a:pt x="21258" y="23404"/>
                  <a:pt x="21138" y="23539"/>
                  <a:pt x="21112" y="23744"/>
                </a:cubicBezTo>
                <a:cubicBezTo>
                  <a:pt x="21112" y="23926"/>
                  <a:pt x="21233" y="24084"/>
                  <a:pt x="21429" y="24084"/>
                </a:cubicBezTo>
                <a:cubicBezTo>
                  <a:pt x="21445" y="24084"/>
                  <a:pt x="21461" y="24083"/>
                  <a:pt x="21477" y="24081"/>
                </a:cubicBezTo>
                <a:cubicBezTo>
                  <a:pt x="21618" y="24053"/>
                  <a:pt x="21730" y="23913"/>
                  <a:pt x="21842" y="23828"/>
                </a:cubicBezTo>
                <a:lnTo>
                  <a:pt x="21870" y="23660"/>
                </a:lnTo>
                <a:cubicBezTo>
                  <a:pt x="21730" y="23576"/>
                  <a:pt x="21618" y="23435"/>
                  <a:pt x="21477" y="23407"/>
                </a:cubicBezTo>
                <a:cubicBezTo>
                  <a:pt x="21461" y="23405"/>
                  <a:pt x="21444" y="23404"/>
                  <a:pt x="21428" y="23404"/>
                </a:cubicBezTo>
                <a:close/>
                <a:moveTo>
                  <a:pt x="29928" y="22986"/>
                </a:moveTo>
                <a:cubicBezTo>
                  <a:pt x="29619" y="22986"/>
                  <a:pt x="29366" y="23239"/>
                  <a:pt x="29366" y="23548"/>
                </a:cubicBezTo>
                <a:cubicBezTo>
                  <a:pt x="29347" y="23908"/>
                  <a:pt x="29623" y="24141"/>
                  <a:pt x="29926" y="24141"/>
                </a:cubicBezTo>
                <a:cubicBezTo>
                  <a:pt x="30071" y="24141"/>
                  <a:pt x="30222" y="24087"/>
                  <a:pt x="30349" y="23969"/>
                </a:cubicBezTo>
                <a:cubicBezTo>
                  <a:pt x="30714" y="23632"/>
                  <a:pt x="30461" y="22986"/>
                  <a:pt x="29928" y="22986"/>
                </a:cubicBezTo>
                <a:close/>
                <a:moveTo>
                  <a:pt x="48173" y="22985"/>
                </a:moveTo>
                <a:cubicBezTo>
                  <a:pt x="47688" y="22985"/>
                  <a:pt x="47426" y="23612"/>
                  <a:pt x="47755" y="23969"/>
                </a:cubicBezTo>
                <a:cubicBezTo>
                  <a:pt x="47878" y="24101"/>
                  <a:pt x="48033" y="24160"/>
                  <a:pt x="48184" y="24160"/>
                </a:cubicBezTo>
                <a:cubicBezTo>
                  <a:pt x="48482" y="24160"/>
                  <a:pt x="48766" y="23930"/>
                  <a:pt x="48766" y="23576"/>
                </a:cubicBezTo>
                <a:cubicBezTo>
                  <a:pt x="48794" y="23239"/>
                  <a:pt x="48541" y="22986"/>
                  <a:pt x="48204" y="22986"/>
                </a:cubicBezTo>
                <a:cubicBezTo>
                  <a:pt x="48194" y="22986"/>
                  <a:pt x="48183" y="22985"/>
                  <a:pt x="48173" y="22985"/>
                </a:cubicBezTo>
                <a:close/>
                <a:moveTo>
                  <a:pt x="25717" y="23155"/>
                </a:moveTo>
                <a:cubicBezTo>
                  <a:pt x="25239" y="23155"/>
                  <a:pt x="25015" y="23716"/>
                  <a:pt x="25324" y="24025"/>
                </a:cubicBezTo>
                <a:cubicBezTo>
                  <a:pt x="25430" y="24141"/>
                  <a:pt x="25566" y="24194"/>
                  <a:pt x="25700" y="24194"/>
                </a:cubicBezTo>
                <a:cubicBezTo>
                  <a:pt x="25955" y="24194"/>
                  <a:pt x="26204" y="24001"/>
                  <a:pt x="26222" y="23688"/>
                </a:cubicBezTo>
                <a:cubicBezTo>
                  <a:pt x="26222" y="23407"/>
                  <a:pt x="25997" y="23183"/>
                  <a:pt x="25717" y="23155"/>
                </a:cubicBezTo>
                <a:close/>
                <a:moveTo>
                  <a:pt x="43933" y="23013"/>
                </a:moveTo>
                <a:cubicBezTo>
                  <a:pt x="43420" y="23013"/>
                  <a:pt x="43131" y="23668"/>
                  <a:pt x="43516" y="24053"/>
                </a:cubicBezTo>
                <a:cubicBezTo>
                  <a:pt x="43643" y="24180"/>
                  <a:pt x="43798" y="24236"/>
                  <a:pt x="43951" y="24236"/>
                </a:cubicBezTo>
                <a:cubicBezTo>
                  <a:pt x="44273" y="24236"/>
                  <a:pt x="44583" y="23985"/>
                  <a:pt x="44583" y="23604"/>
                </a:cubicBezTo>
                <a:cubicBezTo>
                  <a:pt x="44555" y="23295"/>
                  <a:pt x="44302" y="23014"/>
                  <a:pt x="43965" y="23014"/>
                </a:cubicBezTo>
                <a:cubicBezTo>
                  <a:pt x="43954" y="23014"/>
                  <a:pt x="43944" y="23013"/>
                  <a:pt x="43933" y="23013"/>
                </a:cubicBezTo>
                <a:close/>
                <a:moveTo>
                  <a:pt x="40077" y="21834"/>
                </a:moveTo>
                <a:cubicBezTo>
                  <a:pt x="40063" y="21834"/>
                  <a:pt x="40049" y="21834"/>
                  <a:pt x="40035" y="21835"/>
                </a:cubicBezTo>
                <a:cubicBezTo>
                  <a:pt x="39782" y="21891"/>
                  <a:pt x="39558" y="22060"/>
                  <a:pt x="39473" y="22312"/>
                </a:cubicBezTo>
                <a:cubicBezTo>
                  <a:pt x="39389" y="22649"/>
                  <a:pt x="39586" y="22986"/>
                  <a:pt x="39922" y="23127"/>
                </a:cubicBezTo>
                <a:cubicBezTo>
                  <a:pt x="39880" y="23113"/>
                  <a:pt x="39838" y="23106"/>
                  <a:pt x="39796" y="23106"/>
                </a:cubicBezTo>
                <a:cubicBezTo>
                  <a:pt x="39754" y="23106"/>
                  <a:pt x="39712" y="23113"/>
                  <a:pt x="39670" y="23127"/>
                </a:cubicBezTo>
                <a:cubicBezTo>
                  <a:pt x="39361" y="23155"/>
                  <a:pt x="39136" y="23407"/>
                  <a:pt x="39108" y="23716"/>
                </a:cubicBezTo>
                <a:cubicBezTo>
                  <a:pt x="39080" y="23997"/>
                  <a:pt x="39277" y="24250"/>
                  <a:pt x="39558" y="24334"/>
                </a:cubicBezTo>
                <a:cubicBezTo>
                  <a:pt x="39604" y="24343"/>
                  <a:pt x="39652" y="24348"/>
                  <a:pt x="39699" y="24348"/>
                </a:cubicBezTo>
                <a:cubicBezTo>
                  <a:pt x="39936" y="24348"/>
                  <a:pt x="40166" y="24231"/>
                  <a:pt x="40259" y="23997"/>
                </a:cubicBezTo>
                <a:cubicBezTo>
                  <a:pt x="40400" y="23744"/>
                  <a:pt x="40316" y="23407"/>
                  <a:pt x="40063" y="23239"/>
                </a:cubicBezTo>
                <a:lnTo>
                  <a:pt x="39930" y="23129"/>
                </a:lnTo>
                <a:lnTo>
                  <a:pt x="39930" y="23129"/>
                </a:lnTo>
                <a:cubicBezTo>
                  <a:pt x="39980" y="23140"/>
                  <a:pt x="40031" y="23146"/>
                  <a:pt x="40081" y="23146"/>
                </a:cubicBezTo>
                <a:cubicBezTo>
                  <a:pt x="40367" y="23146"/>
                  <a:pt x="40642" y="22962"/>
                  <a:pt x="40737" y="22677"/>
                </a:cubicBezTo>
                <a:cubicBezTo>
                  <a:pt x="40845" y="22242"/>
                  <a:pt x="40507" y="21834"/>
                  <a:pt x="40077" y="21834"/>
                </a:cubicBezTo>
                <a:close/>
                <a:moveTo>
                  <a:pt x="35521" y="23238"/>
                </a:moveTo>
                <a:cubicBezTo>
                  <a:pt x="35509" y="23238"/>
                  <a:pt x="35498" y="23238"/>
                  <a:pt x="35487" y="23239"/>
                </a:cubicBezTo>
                <a:cubicBezTo>
                  <a:pt x="35150" y="23239"/>
                  <a:pt x="34869" y="23548"/>
                  <a:pt x="34869" y="23885"/>
                </a:cubicBezTo>
                <a:lnTo>
                  <a:pt x="34897" y="23885"/>
                </a:lnTo>
                <a:cubicBezTo>
                  <a:pt x="34916" y="24239"/>
                  <a:pt x="35206" y="24469"/>
                  <a:pt x="35515" y="24469"/>
                </a:cubicBezTo>
                <a:cubicBezTo>
                  <a:pt x="35671" y="24469"/>
                  <a:pt x="35832" y="24410"/>
                  <a:pt x="35964" y="24278"/>
                </a:cubicBezTo>
                <a:cubicBezTo>
                  <a:pt x="36322" y="23893"/>
                  <a:pt x="36059" y="23238"/>
                  <a:pt x="35521" y="23238"/>
                </a:cubicBezTo>
                <a:close/>
                <a:moveTo>
                  <a:pt x="31203" y="23347"/>
                </a:moveTo>
                <a:cubicBezTo>
                  <a:pt x="30923" y="23347"/>
                  <a:pt x="30643" y="23530"/>
                  <a:pt x="30630" y="23913"/>
                </a:cubicBezTo>
                <a:cubicBezTo>
                  <a:pt x="30601" y="24302"/>
                  <a:pt x="30898" y="24506"/>
                  <a:pt x="31198" y="24506"/>
                </a:cubicBezTo>
                <a:cubicBezTo>
                  <a:pt x="31481" y="24506"/>
                  <a:pt x="31767" y="24323"/>
                  <a:pt x="31781" y="23941"/>
                </a:cubicBezTo>
                <a:cubicBezTo>
                  <a:pt x="31795" y="23551"/>
                  <a:pt x="31499" y="23347"/>
                  <a:pt x="31203" y="23347"/>
                </a:cubicBezTo>
                <a:close/>
                <a:moveTo>
                  <a:pt x="49468" y="23379"/>
                </a:moveTo>
                <a:cubicBezTo>
                  <a:pt x="48963" y="23379"/>
                  <a:pt x="48710" y="23969"/>
                  <a:pt x="49047" y="24334"/>
                </a:cubicBezTo>
                <a:cubicBezTo>
                  <a:pt x="49158" y="24454"/>
                  <a:pt x="49300" y="24507"/>
                  <a:pt x="49441" y="24507"/>
                </a:cubicBezTo>
                <a:cubicBezTo>
                  <a:pt x="49727" y="24507"/>
                  <a:pt x="50011" y="24289"/>
                  <a:pt x="50029" y="23969"/>
                </a:cubicBezTo>
                <a:cubicBezTo>
                  <a:pt x="50029" y="23632"/>
                  <a:pt x="49777" y="23379"/>
                  <a:pt x="49468" y="23379"/>
                </a:cubicBezTo>
                <a:close/>
                <a:moveTo>
                  <a:pt x="22697" y="23769"/>
                </a:moveTo>
                <a:cubicBezTo>
                  <a:pt x="22513" y="23769"/>
                  <a:pt x="22322" y="23929"/>
                  <a:pt x="22348" y="24137"/>
                </a:cubicBezTo>
                <a:cubicBezTo>
                  <a:pt x="22304" y="24428"/>
                  <a:pt x="22517" y="24584"/>
                  <a:pt x="22732" y="24584"/>
                </a:cubicBezTo>
                <a:cubicBezTo>
                  <a:pt x="22932" y="24584"/>
                  <a:pt x="23134" y="24449"/>
                  <a:pt x="23134" y="24165"/>
                </a:cubicBezTo>
                <a:cubicBezTo>
                  <a:pt x="23134" y="23969"/>
                  <a:pt x="22965" y="23800"/>
                  <a:pt x="22769" y="23800"/>
                </a:cubicBezTo>
                <a:lnTo>
                  <a:pt x="22741" y="23772"/>
                </a:lnTo>
                <a:cubicBezTo>
                  <a:pt x="22726" y="23770"/>
                  <a:pt x="22712" y="23769"/>
                  <a:pt x="22697" y="23769"/>
                </a:cubicBezTo>
                <a:close/>
                <a:moveTo>
                  <a:pt x="45219" y="23404"/>
                </a:moveTo>
                <a:cubicBezTo>
                  <a:pt x="45074" y="23404"/>
                  <a:pt x="44926" y="23458"/>
                  <a:pt x="44807" y="23576"/>
                </a:cubicBezTo>
                <a:cubicBezTo>
                  <a:pt x="44414" y="23941"/>
                  <a:pt x="44667" y="24586"/>
                  <a:pt x="45201" y="24586"/>
                </a:cubicBezTo>
                <a:cubicBezTo>
                  <a:pt x="45537" y="24586"/>
                  <a:pt x="45818" y="24334"/>
                  <a:pt x="45818" y="23997"/>
                </a:cubicBezTo>
                <a:cubicBezTo>
                  <a:pt x="45818" y="23636"/>
                  <a:pt x="45523" y="23404"/>
                  <a:pt x="45219" y="23404"/>
                </a:cubicBezTo>
                <a:close/>
                <a:moveTo>
                  <a:pt x="26952" y="23520"/>
                </a:moveTo>
                <a:cubicBezTo>
                  <a:pt x="26475" y="23520"/>
                  <a:pt x="26250" y="24081"/>
                  <a:pt x="26587" y="24446"/>
                </a:cubicBezTo>
                <a:cubicBezTo>
                  <a:pt x="26694" y="24553"/>
                  <a:pt x="26826" y="24600"/>
                  <a:pt x="26956" y="24600"/>
                </a:cubicBezTo>
                <a:cubicBezTo>
                  <a:pt x="27238" y="24600"/>
                  <a:pt x="27513" y="24379"/>
                  <a:pt x="27513" y="24053"/>
                </a:cubicBezTo>
                <a:cubicBezTo>
                  <a:pt x="27513" y="23772"/>
                  <a:pt x="27261" y="23520"/>
                  <a:pt x="26952" y="23520"/>
                </a:cubicBezTo>
                <a:close/>
                <a:moveTo>
                  <a:pt x="40996" y="23505"/>
                </a:moveTo>
                <a:cubicBezTo>
                  <a:pt x="40847" y="23505"/>
                  <a:pt x="40695" y="23562"/>
                  <a:pt x="40568" y="23688"/>
                </a:cubicBezTo>
                <a:cubicBezTo>
                  <a:pt x="40175" y="24081"/>
                  <a:pt x="40456" y="24727"/>
                  <a:pt x="40989" y="24727"/>
                </a:cubicBezTo>
                <a:cubicBezTo>
                  <a:pt x="41326" y="24727"/>
                  <a:pt x="41579" y="24446"/>
                  <a:pt x="41607" y="24137"/>
                </a:cubicBezTo>
                <a:cubicBezTo>
                  <a:pt x="41607" y="23757"/>
                  <a:pt x="41310" y="23505"/>
                  <a:pt x="40996" y="23505"/>
                </a:cubicBezTo>
                <a:close/>
                <a:moveTo>
                  <a:pt x="50731" y="23800"/>
                </a:moveTo>
                <a:cubicBezTo>
                  <a:pt x="50254" y="23800"/>
                  <a:pt x="50001" y="24362"/>
                  <a:pt x="50338" y="24699"/>
                </a:cubicBezTo>
                <a:cubicBezTo>
                  <a:pt x="50449" y="24810"/>
                  <a:pt x="50585" y="24860"/>
                  <a:pt x="50717" y="24860"/>
                </a:cubicBezTo>
                <a:cubicBezTo>
                  <a:pt x="50984" y="24860"/>
                  <a:pt x="51237" y="24654"/>
                  <a:pt x="51237" y="24334"/>
                </a:cubicBezTo>
                <a:cubicBezTo>
                  <a:pt x="51265" y="24025"/>
                  <a:pt x="51012" y="23800"/>
                  <a:pt x="50731" y="23800"/>
                </a:cubicBezTo>
                <a:close/>
                <a:moveTo>
                  <a:pt x="36763" y="23637"/>
                </a:moveTo>
                <a:cubicBezTo>
                  <a:pt x="36454" y="23637"/>
                  <a:pt x="36151" y="23868"/>
                  <a:pt x="36132" y="24222"/>
                </a:cubicBezTo>
                <a:cubicBezTo>
                  <a:pt x="36132" y="24558"/>
                  <a:pt x="36413" y="24839"/>
                  <a:pt x="36750" y="24867"/>
                </a:cubicBezTo>
                <a:cubicBezTo>
                  <a:pt x="37283" y="24867"/>
                  <a:pt x="37592" y="24222"/>
                  <a:pt x="37199" y="23828"/>
                </a:cubicBezTo>
                <a:cubicBezTo>
                  <a:pt x="37076" y="23696"/>
                  <a:pt x="36919" y="23637"/>
                  <a:pt x="36763" y="23637"/>
                </a:cubicBezTo>
                <a:close/>
                <a:moveTo>
                  <a:pt x="32539" y="23716"/>
                </a:moveTo>
                <a:cubicBezTo>
                  <a:pt x="32005" y="23716"/>
                  <a:pt x="31725" y="24334"/>
                  <a:pt x="32090" y="24727"/>
                </a:cubicBezTo>
                <a:cubicBezTo>
                  <a:pt x="32209" y="24846"/>
                  <a:pt x="32358" y="24900"/>
                  <a:pt x="32506" y="24900"/>
                </a:cubicBezTo>
                <a:cubicBezTo>
                  <a:pt x="32811" y="24900"/>
                  <a:pt x="33110" y="24674"/>
                  <a:pt x="33128" y="24334"/>
                </a:cubicBezTo>
                <a:cubicBezTo>
                  <a:pt x="33128" y="23997"/>
                  <a:pt x="32876" y="23716"/>
                  <a:pt x="32539" y="23716"/>
                </a:cubicBezTo>
                <a:close/>
                <a:moveTo>
                  <a:pt x="28271" y="23885"/>
                </a:moveTo>
                <a:cubicBezTo>
                  <a:pt x="27794" y="23885"/>
                  <a:pt x="27542" y="24502"/>
                  <a:pt x="27907" y="24839"/>
                </a:cubicBezTo>
                <a:cubicBezTo>
                  <a:pt x="28017" y="24959"/>
                  <a:pt x="28157" y="25012"/>
                  <a:pt x="28296" y="25012"/>
                </a:cubicBezTo>
                <a:cubicBezTo>
                  <a:pt x="28581" y="25012"/>
                  <a:pt x="28861" y="24786"/>
                  <a:pt x="28861" y="24446"/>
                </a:cubicBezTo>
                <a:cubicBezTo>
                  <a:pt x="28833" y="24137"/>
                  <a:pt x="28580" y="23885"/>
                  <a:pt x="28271" y="23885"/>
                </a:cubicBezTo>
                <a:close/>
                <a:moveTo>
                  <a:pt x="24065" y="24146"/>
                </a:moveTo>
                <a:cubicBezTo>
                  <a:pt x="23955" y="24146"/>
                  <a:pt x="23843" y="24186"/>
                  <a:pt x="23751" y="24278"/>
                </a:cubicBezTo>
                <a:cubicBezTo>
                  <a:pt x="23471" y="24558"/>
                  <a:pt x="23667" y="25036"/>
                  <a:pt x="24060" y="25036"/>
                </a:cubicBezTo>
                <a:cubicBezTo>
                  <a:pt x="24308" y="25036"/>
                  <a:pt x="24502" y="24819"/>
                  <a:pt x="24509" y="24572"/>
                </a:cubicBezTo>
                <a:lnTo>
                  <a:pt x="24509" y="24572"/>
                </a:lnTo>
                <a:cubicBezTo>
                  <a:pt x="24509" y="24577"/>
                  <a:pt x="24509" y="24582"/>
                  <a:pt x="24509" y="24586"/>
                </a:cubicBezTo>
                <a:lnTo>
                  <a:pt x="24509" y="24558"/>
                </a:lnTo>
                <a:cubicBezTo>
                  <a:pt x="24509" y="24563"/>
                  <a:pt x="24509" y="24568"/>
                  <a:pt x="24509" y="24572"/>
                </a:cubicBezTo>
                <a:lnTo>
                  <a:pt x="24509" y="24572"/>
                </a:lnTo>
                <a:cubicBezTo>
                  <a:pt x="24502" y="24315"/>
                  <a:pt x="24288" y="24146"/>
                  <a:pt x="24065" y="24146"/>
                </a:cubicBezTo>
                <a:close/>
                <a:moveTo>
                  <a:pt x="46492" y="23885"/>
                </a:moveTo>
                <a:cubicBezTo>
                  <a:pt x="46183" y="23885"/>
                  <a:pt x="45902" y="24137"/>
                  <a:pt x="45902" y="24446"/>
                </a:cubicBezTo>
                <a:lnTo>
                  <a:pt x="45902" y="24474"/>
                </a:lnTo>
                <a:cubicBezTo>
                  <a:pt x="45902" y="24814"/>
                  <a:pt x="46182" y="25040"/>
                  <a:pt x="46476" y="25040"/>
                </a:cubicBezTo>
                <a:cubicBezTo>
                  <a:pt x="46619" y="25040"/>
                  <a:pt x="46766" y="24987"/>
                  <a:pt x="46885" y="24867"/>
                </a:cubicBezTo>
                <a:cubicBezTo>
                  <a:pt x="47250" y="24502"/>
                  <a:pt x="46997" y="23885"/>
                  <a:pt x="46492" y="23885"/>
                </a:cubicBezTo>
                <a:close/>
                <a:moveTo>
                  <a:pt x="51976" y="24249"/>
                </a:moveTo>
                <a:cubicBezTo>
                  <a:pt x="51827" y="24249"/>
                  <a:pt x="51710" y="24330"/>
                  <a:pt x="51630" y="24474"/>
                </a:cubicBezTo>
                <a:cubicBezTo>
                  <a:pt x="51517" y="24699"/>
                  <a:pt x="51602" y="24980"/>
                  <a:pt x="51826" y="25092"/>
                </a:cubicBezTo>
                <a:lnTo>
                  <a:pt x="52360" y="24390"/>
                </a:lnTo>
                <a:cubicBezTo>
                  <a:pt x="52216" y="24294"/>
                  <a:pt x="52087" y="24249"/>
                  <a:pt x="51976" y="24249"/>
                </a:cubicBezTo>
                <a:close/>
                <a:moveTo>
                  <a:pt x="42276" y="23911"/>
                </a:moveTo>
                <a:cubicBezTo>
                  <a:pt x="42259" y="23911"/>
                  <a:pt x="42242" y="23911"/>
                  <a:pt x="42225" y="23913"/>
                </a:cubicBezTo>
                <a:cubicBezTo>
                  <a:pt x="41691" y="23941"/>
                  <a:pt x="41467" y="24586"/>
                  <a:pt x="41860" y="24951"/>
                </a:cubicBezTo>
                <a:cubicBezTo>
                  <a:pt x="41969" y="25052"/>
                  <a:pt x="42103" y="25098"/>
                  <a:pt x="42237" y="25098"/>
                </a:cubicBezTo>
                <a:cubicBezTo>
                  <a:pt x="42551" y="25098"/>
                  <a:pt x="42862" y="24848"/>
                  <a:pt x="42842" y="24474"/>
                </a:cubicBezTo>
                <a:cubicBezTo>
                  <a:pt x="42842" y="24154"/>
                  <a:pt x="42589" y="23911"/>
                  <a:pt x="42276" y="23911"/>
                </a:cubicBezTo>
                <a:close/>
                <a:moveTo>
                  <a:pt x="38018" y="24023"/>
                </a:moveTo>
                <a:cubicBezTo>
                  <a:pt x="37702" y="24023"/>
                  <a:pt x="37424" y="24267"/>
                  <a:pt x="37424" y="24586"/>
                </a:cubicBezTo>
                <a:lnTo>
                  <a:pt x="37452" y="24586"/>
                </a:lnTo>
                <a:cubicBezTo>
                  <a:pt x="37432" y="24980"/>
                  <a:pt x="37744" y="25250"/>
                  <a:pt x="38067" y="25250"/>
                </a:cubicBezTo>
                <a:cubicBezTo>
                  <a:pt x="38205" y="25250"/>
                  <a:pt x="38345" y="25201"/>
                  <a:pt x="38463" y="25092"/>
                </a:cubicBezTo>
                <a:cubicBezTo>
                  <a:pt x="38856" y="24699"/>
                  <a:pt x="38631" y="24053"/>
                  <a:pt x="38070" y="24025"/>
                </a:cubicBezTo>
                <a:cubicBezTo>
                  <a:pt x="38052" y="24024"/>
                  <a:pt x="38035" y="24023"/>
                  <a:pt x="38018" y="24023"/>
                </a:cubicBezTo>
                <a:close/>
                <a:moveTo>
                  <a:pt x="21112" y="24839"/>
                </a:moveTo>
                <a:cubicBezTo>
                  <a:pt x="21000" y="24867"/>
                  <a:pt x="20888" y="24951"/>
                  <a:pt x="20860" y="25064"/>
                </a:cubicBezTo>
                <a:cubicBezTo>
                  <a:pt x="20860" y="25120"/>
                  <a:pt x="21000" y="25288"/>
                  <a:pt x="21084" y="25288"/>
                </a:cubicBezTo>
                <a:cubicBezTo>
                  <a:pt x="21169" y="25288"/>
                  <a:pt x="21281" y="25176"/>
                  <a:pt x="21449" y="25064"/>
                </a:cubicBezTo>
                <a:cubicBezTo>
                  <a:pt x="21281" y="24951"/>
                  <a:pt x="21169" y="24839"/>
                  <a:pt x="21112" y="24839"/>
                </a:cubicBezTo>
                <a:close/>
                <a:moveTo>
                  <a:pt x="33778" y="24162"/>
                </a:moveTo>
                <a:cubicBezTo>
                  <a:pt x="33631" y="24162"/>
                  <a:pt x="33480" y="24216"/>
                  <a:pt x="33353" y="24334"/>
                </a:cubicBezTo>
                <a:cubicBezTo>
                  <a:pt x="32988" y="24727"/>
                  <a:pt x="33269" y="25345"/>
                  <a:pt x="33774" y="25345"/>
                </a:cubicBezTo>
                <a:cubicBezTo>
                  <a:pt x="34111" y="25345"/>
                  <a:pt x="34392" y="25092"/>
                  <a:pt x="34392" y="24755"/>
                </a:cubicBezTo>
                <a:cubicBezTo>
                  <a:pt x="34373" y="24394"/>
                  <a:pt x="34084" y="24162"/>
                  <a:pt x="33778" y="24162"/>
                </a:cubicBezTo>
                <a:close/>
                <a:moveTo>
                  <a:pt x="29487" y="24274"/>
                </a:moveTo>
                <a:cubicBezTo>
                  <a:pt x="28764" y="24274"/>
                  <a:pt x="28747" y="25402"/>
                  <a:pt x="29483" y="25402"/>
                </a:cubicBezTo>
                <a:cubicBezTo>
                  <a:pt x="29500" y="25402"/>
                  <a:pt x="29517" y="25402"/>
                  <a:pt x="29535" y="25401"/>
                </a:cubicBezTo>
                <a:cubicBezTo>
                  <a:pt x="30237" y="25373"/>
                  <a:pt x="30265" y="24334"/>
                  <a:pt x="29563" y="24278"/>
                </a:cubicBezTo>
                <a:cubicBezTo>
                  <a:pt x="29537" y="24275"/>
                  <a:pt x="29511" y="24274"/>
                  <a:pt x="29487" y="24274"/>
                </a:cubicBezTo>
                <a:close/>
                <a:moveTo>
                  <a:pt x="47811" y="24250"/>
                </a:moveTo>
                <a:lnTo>
                  <a:pt x="47811" y="24278"/>
                </a:lnTo>
                <a:cubicBezTo>
                  <a:pt x="47306" y="24278"/>
                  <a:pt x="47053" y="24867"/>
                  <a:pt x="47390" y="25232"/>
                </a:cubicBezTo>
                <a:cubicBezTo>
                  <a:pt x="47511" y="25353"/>
                  <a:pt x="47656" y="25406"/>
                  <a:pt x="47797" y="25406"/>
                </a:cubicBezTo>
                <a:cubicBezTo>
                  <a:pt x="48083" y="25406"/>
                  <a:pt x="48354" y="25187"/>
                  <a:pt x="48373" y="24867"/>
                </a:cubicBezTo>
                <a:cubicBezTo>
                  <a:pt x="48373" y="24530"/>
                  <a:pt x="48148" y="24278"/>
                  <a:pt x="47811" y="24250"/>
                </a:cubicBezTo>
                <a:close/>
                <a:moveTo>
                  <a:pt x="25321" y="24464"/>
                </a:moveTo>
                <a:cubicBezTo>
                  <a:pt x="25081" y="24464"/>
                  <a:pt x="24846" y="24644"/>
                  <a:pt x="24846" y="24923"/>
                </a:cubicBezTo>
                <a:cubicBezTo>
                  <a:pt x="24846" y="25204"/>
                  <a:pt x="25043" y="25401"/>
                  <a:pt x="25324" y="25429"/>
                </a:cubicBezTo>
                <a:cubicBezTo>
                  <a:pt x="25745" y="25429"/>
                  <a:pt x="25969" y="24923"/>
                  <a:pt x="25661" y="24615"/>
                </a:cubicBezTo>
                <a:cubicBezTo>
                  <a:pt x="25566" y="24510"/>
                  <a:pt x="25443" y="24464"/>
                  <a:pt x="25321" y="24464"/>
                </a:cubicBezTo>
                <a:close/>
                <a:moveTo>
                  <a:pt x="43511" y="24277"/>
                </a:moveTo>
                <a:cubicBezTo>
                  <a:pt x="43025" y="24277"/>
                  <a:pt x="42737" y="24876"/>
                  <a:pt x="43067" y="25260"/>
                </a:cubicBezTo>
                <a:cubicBezTo>
                  <a:pt x="43191" y="25394"/>
                  <a:pt x="43347" y="25453"/>
                  <a:pt x="43500" y="25453"/>
                </a:cubicBezTo>
                <a:cubicBezTo>
                  <a:pt x="43799" y="25453"/>
                  <a:pt x="44087" y="25229"/>
                  <a:pt x="44106" y="24895"/>
                </a:cubicBezTo>
                <a:cubicBezTo>
                  <a:pt x="44106" y="24586"/>
                  <a:pt x="43853" y="24306"/>
                  <a:pt x="43544" y="24306"/>
                </a:cubicBezTo>
                <a:lnTo>
                  <a:pt x="43544" y="24278"/>
                </a:lnTo>
                <a:cubicBezTo>
                  <a:pt x="43533" y="24277"/>
                  <a:pt x="43522" y="24277"/>
                  <a:pt x="43511" y="24277"/>
                </a:cubicBezTo>
                <a:close/>
                <a:moveTo>
                  <a:pt x="39323" y="24416"/>
                </a:moveTo>
                <a:cubicBezTo>
                  <a:pt x="39308" y="24416"/>
                  <a:pt x="39292" y="24417"/>
                  <a:pt x="39277" y="24418"/>
                </a:cubicBezTo>
                <a:cubicBezTo>
                  <a:pt x="38743" y="24446"/>
                  <a:pt x="38491" y="25092"/>
                  <a:pt x="38884" y="25457"/>
                </a:cubicBezTo>
                <a:cubicBezTo>
                  <a:pt x="38998" y="25571"/>
                  <a:pt x="39139" y="25622"/>
                  <a:pt x="39280" y="25622"/>
                </a:cubicBezTo>
                <a:cubicBezTo>
                  <a:pt x="39589" y="25622"/>
                  <a:pt x="39894" y="25374"/>
                  <a:pt x="39894" y="25008"/>
                </a:cubicBezTo>
                <a:cubicBezTo>
                  <a:pt x="39894" y="24686"/>
                  <a:pt x="39639" y="24416"/>
                  <a:pt x="39323" y="24416"/>
                </a:cubicBezTo>
                <a:close/>
                <a:moveTo>
                  <a:pt x="49075" y="24671"/>
                </a:moveTo>
                <a:cubicBezTo>
                  <a:pt x="48626" y="24671"/>
                  <a:pt x="48373" y="25204"/>
                  <a:pt x="48682" y="25541"/>
                </a:cubicBezTo>
                <a:cubicBezTo>
                  <a:pt x="48788" y="25657"/>
                  <a:pt x="48927" y="25710"/>
                  <a:pt x="49064" y="25710"/>
                </a:cubicBezTo>
                <a:cubicBezTo>
                  <a:pt x="49326" y="25710"/>
                  <a:pt x="49580" y="25517"/>
                  <a:pt x="49580" y="25204"/>
                </a:cubicBezTo>
                <a:cubicBezTo>
                  <a:pt x="49580" y="24923"/>
                  <a:pt x="49384" y="24699"/>
                  <a:pt x="49103" y="24671"/>
                </a:cubicBezTo>
                <a:close/>
                <a:moveTo>
                  <a:pt x="35071" y="24556"/>
                </a:moveTo>
                <a:cubicBezTo>
                  <a:pt x="34757" y="24556"/>
                  <a:pt x="34504" y="24800"/>
                  <a:pt x="34504" y="25120"/>
                </a:cubicBezTo>
                <a:cubicBezTo>
                  <a:pt x="34485" y="25487"/>
                  <a:pt x="34784" y="25734"/>
                  <a:pt x="35092" y="25734"/>
                </a:cubicBezTo>
                <a:cubicBezTo>
                  <a:pt x="35231" y="25734"/>
                  <a:pt x="35373" y="25683"/>
                  <a:pt x="35487" y="25569"/>
                </a:cubicBezTo>
                <a:cubicBezTo>
                  <a:pt x="35880" y="25204"/>
                  <a:pt x="35627" y="24558"/>
                  <a:pt x="35122" y="24558"/>
                </a:cubicBezTo>
                <a:cubicBezTo>
                  <a:pt x="35105" y="24557"/>
                  <a:pt x="35088" y="24556"/>
                  <a:pt x="35071" y="24556"/>
                </a:cubicBezTo>
                <a:close/>
                <a:moveTo>
                  <a:pt x="22299" y="25137"/>
                </a:moveTo>
                <a:cubicBezTo>
                  <a:pt x="22138" y="25137"/>
                  <a:pt x="22015" y="25286"/>
                  <a:pt x="22039" y="25457"/>
                </a:cubicBezTo>
                <a:cubicBezTo>
                  <a:pt x="22095" y="25597"/>
                  <a:pt x="22207" y="25709"/>
                  <a:pt x="22348" y="25738"/>
                </a:cubicBezTo>
                <a:cubicBezTo>
                  <a:pt x="22358" y="25740"/>
                  <a:pt x="22368" y="25741"/>
                  <a:pt x="22378" y="25741"/>
                </a:cubicBezTo>
                <a:cubicBezTo>
                  <a:pt x="22485" y="25741"/>
                  <a:pt x="22613" y="25618"/>
                  <a:pt x="22741" y="25541"/>
                </a:cubicBezTo>
                <a:lnTo>
                  <a:pt x="22741" y="25401"/>
                </a:lnTo>
                <a:cubicBezTo>
                  <a:pt x="22600" y="25316"/>
                  <a:pt x="22516" y="25176"/>
                  <a:pt x="22376" y="25148"/>
                </a:cubicBezTo>
                <a:cubicBezTo>
                  <a:pt x="22350" y="25141"/>
                  <a:pt x="22324" y="25137"/>
                  <a:pt x="22299" y="25137"/>
                </a:cubicBezTo>
                <a:close/>
                <a:moveTo>
                  <a:pt x="30793" y="24698"/>
                </a:moveTo>
                <a:cubicBezTo>
                  <a:pt x="30309" y="24698"/>
                  <a:pt x="30048" y="25296"/>
                  <a:pt x="30405" y="25653"/>
                </a:cubicBezTo>
                <a:cubicBezTo>
                  <a:pt x="30525" y="25773"/>
                  <a:pt x="30671" y="25826"/>
                  <a:pt x="30814" y="25826"/>
                </a:cubicBezTo>
                <a:cubicBezTo>
                  <a:pt x="31108" y="25826"/>
                  <a:pt x="31388" y="25600"/>
                  <a:pt x="31388" y="25260"/>
                </a:cubicBezTo>
                <a:cubicBezTo>
                  <a:pt x="31388" y="24951"/>
                  <a:pt x="31135" y="24699"/>
                  <a:pt x="30826" y="24699"/>
                </a:cubicBezTo>
                <a:cubicBezTo>
                  <a:pt x="30815" y="24698"/>
                  <a:pt x="30804" y="24698"/>
                  <a:pt x="30793" y="24698"/>
                </a:cubicBezTo>
                <a:close/>
                <a:moveTo>
                  <a:pt x="26587" y="24839"/>
                </a:moveTo>
                <a:cubicBezTo>
                  <a:pt x="26138" y="24839"/>
                  <a:pt x="25913" y="25373"/>
                  <a:pt x="26222" y="25681"/>
                </a:cubicBezTo>
                <a:cubicBezTo>
                  <a:pt x="26330" y="25789"/>
                  <a:pt x="26458" y="25837"/>
                  <a:pt x="26582" y="25837"/>
                </a:cubicBezTo>
                <a:cubicBezTo>
                  <a:pt x="26846" y="25837"/>
                  <a:pt x="27092" y="25622"/>
                  <a:pt x="27092" y="25316"/>
                </a:cubicBezTo>
                <a:cubicBezTo>
                  <a:pt x="27092" y="25036"/>
                  <a:pt x="26868" y="24839"/>
                  <a:pt x="26587" y="24839"/>
                </a:cubicBezTo>
                <a:close/>
                <a:moveTo>
                  <a:pt x="44864" y="24755"/>
                </a:moveTo>
                <a:cubicBezTo>
                  <a:pt x="44330" y="24755"/>
                  <a:pt x="44078" y="25345"/>
                  <a:pt x="44414" y="25709"/>
                </a:cubicBezTo>
                <a:cubicBezTo>
                  <a:pt x="44538" y="25833"/>
                  <a:pt x="44692" y="25889"/>
                  <a:pt x="44840" y="25889"/>
                </a:cubicBezTo>
                <a:cubicBezTo>
                  <a:pt x="45128" y="25889"/>
                  <a:pt x="45397" y="25678"/>
                  <a:pt x="45397" y="25345"/>
                </a:cubicBezTo>
                <a:cubicBezTo>
                  <a:pt x="45397" y="25008"/>
                  <a:pt x="45172" y="24755"/>
                  <a:pt x="44864" y="24755"/>
                </a:cubicBezTo>
                <a:close/>
                <a:moveTo>
                  <a:pt x="40596" y="24814"/>
                </a:moveTo>
                <a:cubicBezTo>
                  <a:pt x="40458" y="24814"/>
                  <a:pt x="40318" y="24865"/>
                  <a:pt x="40203" y="24980"/>
                </a:cubicBezTo>
                <a:cubicBezTo>
                  <a:pt x="39838" y="25345"/>
                  <a:pt x="40091" y="25990"/>
                  <a:pt x="40624" y="25990"/>
                </a:cubicBezTo>
                <a:cubicBezTo>
                  <a:pt x="40933" y="25990"/>
                  <a:pt x="41214" y="25709"/>
                  <a:pt x="41186" y="25401"/>
                </a:cubicBezTo>
                <a:cubicBezTo>
                  <a:pt x="41186" y="25054"/>
                  <a:pt x="40896" y="24814"/>
                  <a:pt x="40596" y="24814"/>
                </a:cubicBezTo>
                <a:close/>
                <a:moveTo>
                  <a:pt x="50334" y="25116"/>
                </a:moveTo>
                <a:cubicBezTo>
                  <a:pt x="50220" y="25116"/>
                  <a:pt x="50102" y="25160"/>
                  <a:pt x="50001" y="25260"/>
                </a:cubicBezTo>
                <a:cubicBezTo>
                  <a:pt x="49721" y="25541"/>
                  <a:pt x="49917" y="26046"/>
                  <a:pt x="50338" y="26046"/>
                </a:cubicBezTo>
                <a:cubicBezTo>
                  <a:pt x="50591" y="26046"/>
                  <a:pt x="50815" y="25822"/>
                  <a:pt x="50787" y="25569"/>
                </a:cubicBezTo>
                <a:cubicBezTo>
                  <a:pt x="50787" y="25304"/>
                  <a:pt x="50570" y="25116"/>
                  <a:pt x="50334" y="25116"/>
                </a:cubicBezTo>
                <a:close/>
                <a:moveTo>
                  <a:pt x="36385" y="24923"/>
                </a:moveTo>
                <a:cubicBezTo>
                  <a:pt x="35852" y="24923"/>
                  <a:pt x="35599" y="25541"/>
                  <a:pt x="35964" y="25934"/>
                </a:cubicBezTo>
                <a:cubicBezTo>
                  <a:pt x="36082" y="26052"/>
                  <a:pt x="36230" y="26106"/>
                  <a:pt x="36376" y="26106"/>
                </a:cubicBezTo>
                <a:cubicBezTo>
                  <a:pt x="36680" y="26106"/>
                  <a:pt x="36975" y="25874"/>
                  <a:pt x="36975" y="25513"/>
                </a:cubicBezTo>
                <a:cubicBezTo>
                  <a:pt x="36975" y="25176"/>
                  <a:pt x="36722" y="24923"/>
                  <a:pt x="36385" y="24923"/>
                </a:cubicBezTo>
                <a:close/>
                <a:moveTo>
                  <a:pt x="27949" y="25174"/>
                </a:moveTo>
                <a:cubicBezTo>
                  <a:pt x="27935" y="25174"/>
                  <a:pt x="27921" y="25175"/>
                  <a:pt x="27907" y="25176"/>
                </a:cubicBezTo>
                <a:cubicBezTo>
                  <a:pt x="27429" y="25176"/>
                  <a:pt x="27205" y="25738"/>
                  <a:pt x="27542" y="26074"/>
                </a:cubicBezTo>
                <a:cubicBezTo>
                  <a:pt x="27644" y="26169"/>
                  <a:pt x="27768" y="26211"/>
                  <a:pt x="27890" y="26211"/>
                </a:cubicBezTo>
                <a:cubicBezTo>
                  <a:pt x="28166" y="26211"/>
                  <a:pt x="28431" y="25993"/>
                  <a:pt x="28412" y="25681"/>
                </a:cubicBezTo>
                <a:cubicBezTo>
                  <a:pt x="28412" y="25415"/>
                  <a:pt x="28210" y="25174"/>
                  <a:pt x="27949" y="25174"/>
                </a:cubicBezTo>
                <a:close/>
                <a:moveTo>
                  <a:pt x="23596" y="25454"/>
                </a:moveTo>
                <a:cubicBezTo>
                  <a:pt x="23415" y="25454"/>
                  <a:pt x="23246" y="25612"/>
                  <a:pt x="23246" y="25794"/>
                </a:cubicBezTo>
                <a:cubicBezTo>
                  <a:pt x="23218" y="26074"/>
                  <a:pt x="23422" y="26215"/>
                  <a:pt x="23629" y="26215"/>
                </a:cubicBezTo>
                <a:cubicBezTo>
                  <a:pt x="23836" y="26215"/>
                  <a:pt x="24046" y="26074"/>
                  <a:pt x="24032" y="25794"/>
                </a:cubicBezTo>
                <a:cubicBezTo>
                  <a:pt x="23976" y="25597"/>
                  <a:pt x="23864" y="25457"/>
                  <a:pt x="23639" y="25457"/>
                </a:cubicBezTo>
                <a:cubicBezTo>
                  <a:pt x="23625" y="25455"/>
                  <a:pt x="23610" y="25454"/>
                  <a:pt x="23596" y="25454"/>
                </a:cubicBezTo>
                <a:close/>
                <a:moveTo>
                  <a:pt x="32146" y="25084"/>
                </a:moveTo>
                <a:cubicBezTo>
                  <a:pt x="31872" y="25084"/>
                  <a:pt x="31598" y="25260"/>
                  <a:pt x="31584" y="25625"/>
                </a:cubicBezTo>
                <a:cubicBezTo>
                  <a:pt x="31555" y="26018"/>
                  <a:pt x="31851" y="26223"/>
                  <a:pt x="32146" y="26223"/>
                </a:cubicBezTo>
                <a:cubicBezTo>
                  <a:pt x="32420" y="26223"/>
                  <a:pt x="32694" y="26046"/>
                  <a:pt x="32707" y="25681"/>
                </a:cubicBezTo>
                <a:cubicBezTo>
                  <a:pt x="32736" y="25288"/>
                  <a:pt x="32441" y="25084"/>
                  <a:pt x="32146" y="25084"/>
                </a:cubicBezTo>
                <a:close/>
                <a:moveTo>
                  <a:pt x="46155" y="25148"/>
                </a:moveTo>
                <a:cubicBezTo>
                  <a:pt x="45846" y="25148"/>
                  <a:pt x="45594" y="25373"/>
                  <a:pt x="45565" y="25681"/>
                </a:cubicBezTo>
                <a:cubicBezTo>
                  <a:pt x="45546" y="26013"/>
                  <a:pt x="45825" y="26250"/>
                  <a:pt x="46120" y="26250"/>
                </a:cubicBezTo>
                <a:cubicBezTo>
                  <a:pt x="46249" y="26250"/>
                  <a:pt x="46381" y="26205"/>
                  <a:pt x="46492" y="26103"/>
                </a:cubicBezTo>
                <a:cubicBezTo>
                  <a:pt x="46857" y="25766"/>
                  <a:pt x="46632" y="25176"/>
                  <a:pt x="46155" y="25148"/>
                </a:cubicBezTo>
                <a:close/>
                <a:moveTo>
                  <a:pt x="41811" y="25256"/>
                </a:moveTo>
                <a:cubicBezTo>
                  <a:pt x="41081" y="25256"/>
                  <a:pt x="41072" y="26412"/>
                  <a:pt x="41833" y="26412"/>
                </a:cubicBezTo>
                <a:cubicBezTo>
                  <a:pt x="41842" y="26412"/>
                  <a:pt x="41851" y="26412"/>
                  <a:pt x="41860" y="26411"/>
                </a:cubicBezTo>
                <a:cubicBezTo>
                  <a:pt x="42561" y="26355"/>
                  <a:pt x="42590" y="25316"/>
                  <a:pt x="41888" y="25260"/>
                </a:cubicBezTo>
                <a:cubicBezTo>
                  <a:pt x="41861" y="25258"/>
                  <a:pt x="41836" y="25256"/>
                  <a:pt x="41811" y="25256"/>
                </a:cubicBezTo>
                <a:close/>
                <a:moveTo>
                  <a:pt x="37636" y="25312"/>
                </a:moveTo>
                <a:cubicBezTo>
                  <a:pt x="37493" y="25312"/>
                  <a:pt x="37347" y="25366"/>
                  <a:pt x="37227" y="25485"/>
                </a:cubicBezTo>
                <a:cubicBezTo>
                  <a:pt x="36862" y="25850"/>
                  <a:pt x="37143" y="26468"/>
                  <a:pt x="37648" y="26468"/>
                </a:cubicBezTo>
                <a:cubicBezTo>
                  <a:pt x="37985" y="26468"/>
                  <a:pt x="38238" y="26187"/>
                  <a:pt x="38210" y="25878"/>
                </a:cubicBezTo>
                <a:cubicBezTo>
                  <a:pt x="38210" y="25538"/>
                  <a:pt x="37930" y="25312"/>
                  <a:pt x="37636" y="25312"/>
                </a:cubicBezTo>
                <a:close/>
                <a:moveTo>
                  <a:pt x="47384" y="25567"/>
                </a:moveTo>
                <a:cubicBezTo>
                  <a:pt x="47260" y="25567"/>
                  <a:pt x="47133" y="25611"/>
                  <a:pt x="47025" y="25709"/>
                </a:cubicBezTo>
                <a:cubicBezTo>
                  <a:pt x="46688" y="26018"/>
                  <a:pt x="46913" y="26580"/>
                  <a:pt x="47362" y="26580"/>
                </a:cubicBezTo>
                <a:cubicBezTo>
                  <a:pt x="47380" y="26581"/>
                  <a:pt x="47397" y="26582"/>
                  <a:pt x="47414" y="26582"/>
                </a:cubicBezTo>
                <a:cubicBezTo>
                  <a:pt x="47696" y="26582"/>
                  <a:pt x="47896" y="26366"/>
                  <a:pt x="47896" y="26074"/>
                </a:cubicBezTo>
                <a:cubicBezTo>
                  <a:pt x="47896" y="25769"/>
                  <a:pt x="47648" y="25567"/>
                  <a:pt x="47384" y="25567"/>
                </a:cubicBezTo>
                <a:close/>
                <a:moveTo>
                  <a:pt x="33404" y="25456"/>
                </a:moveTo>
                <a:cubicBezTo>
                  <a:pt x="32919" y="25456"/>
                  <a:pt x="32631" y="26054"/>
                  <a:pt x="32988" y="26411"/>
                </a:cubicBezTo>
                <a:cubicBezTo>
                  <a:pt x="33111" y="26534"/>
                  <a:pt x="33262" y="26590"/>
                  <a:pt x="33409" y="26590"/>
                </a:cubicBezTo>
                <a:cubicBezTo>
                  <a:pt x="33699" y="26590"/>
                  <a:pt x="33971" y="26372"/>
                  <a:pt x="33971" y="26018"/>
                </a:cubicBezTo>
                <a:cubicBezTo>
                  <a:pt x="33971" y="25709"/>
                  <a:pt x="33746" y="25457"/>
                  <a:pt x="33437" y="25457"/>
                </a:cubicBezTo>
                <a:cubicBezTo>
                  <a:pt x="33426" y="25456"/>
                  <a:pt x="33415" y="25456"/>
                  <a:pt x="33404" y="25456"/>
                </a:cubicBezTo>
                <a:close/>
                <a:moveTo>
                  <a:pt x="24931" y="25766"/>
                </a:moveTo>
                <a:cubicBezTo>
                  <a:pt x="24683" y="25793"/>
                  <a:pt x="24516" y="25983"/>
                  <a:pt x="24510" y="26228"/>
                </a:cubicBezTo>
                <a:lnTo>
                  <a:pt x="24510" y="26228"/>
                </a:lnTo>
                <a:cubicBezTo>
                  <a:pt x="24510" y="26224"/>
                  <a:pt x="24509" y="26219"/>
                  <a:pt x="24509" y="26215"/>
                </a:cubicBezTo>
                <a:lnTo>
                  <a:pt x="24509" y="26243"/>
                </a:lnTo>
                <a:cubicBezTo>
                  <a:pt x="24509" y="26238"/>
                  <a:pt x="24510" y="26233"/>
                  <a:pt x="24510" y="26228"/>
                </a:cubicBezTo>
                <a:lnTo>
                  <a:pt x="24510" y="26228"/>
                </a:lnTo>
                <a:cubicBezTo>
                  <a:pt x="24516" y="26447"/>
                  <a:pt x="24683" y="26636"/>
                  <a:pt x="24931" y="26636"/>
                </a:cubicBezTo>
                <a:cubicBezTo>
                  <a:pt x="25155" y="26636"/>
                  <a:pt x="25352" y="26439"/>
                  <a:pt x="25380" y="26215"/>
                </a:cubicBezTo>
                <a:cubicBezTo>
                  <a:pt x="25352" y="25962"/>
                  <a:pt x="25155" y="25766"/>
                  <a:pt x="24931" y="25766"/>
                </a:cubicBezTo>
                <a:close/>
                <a:moveTo>
                  <a:pt x="29181" y="25613"/>
                </a:moveTo>
                <a:cubicBezTo>
                  <a:pt x="28919" y="25613"/>
                  <a:pt x="28665" y="25817"/>
                  <a:pt x="28665" y="26131"/>
                </a:cubicBezTo>
                <a:cubicBezTo>
                  <a:pt x="28636" y="26411"/>
                  <a:pt x="28861" y="26636"/>
                  <a:pt x="29142" y="26664"/>
                </a:cubicBezTo>
                <a:cubicBezTo>
                  <a:pt x="29154" y="26665"/>
                  <a:pt x="29166" y="26665"/>
                  <a:pt x="29178" y="26665"/>
                </a:cubicBezTo>
                <a:cubicBezTo>
                  <a:pt x="29632" y="26665"/>
                  <a:pt x="29864" y="26149"/>
                  <a:pt x="29563" y="25794"/>
                </a:cubicBezTo>
                <a:cubicBezTo>
                  <a:pt x="29457" y="25668"/>
                  <a:pt x="29318" y="25613"/>
                  <a:pt x="29181" y="25613"/>
                </a:cubicBezTo>
                <a:close/>
                <a:moveTo>
                  <a:pt x="43199" y="25649"/>
                </a:moveTo>
                <a:cubicBezTo>
                  <a:pt x="43175" y="25649"/>
                  <a:pt x="43149" y="25651"/>
                  <a:pt x="43123" y="25653"/>
                </a:cubicBezTo>
                <a:cubicBezTo>
                  <a:pt x="42449" y="25709"/>
                  <a:pt x="42449" y="26720"/>
                  <a:pt x="43123" y="26776"/>
                </a:cubicBezTo>
                <a:cubicBezTo>
                  <a:pt x="43141" y="26778"/>
                  <a:pt x="43158" y="26778"/>
                  <a:pt x="43175" y="26778"/>
                </a:cubicBezTo>
                <a:cubicBezTo>
                  <a:pt x="43912" y="26778"/>
                  <a:pt x="43920" y="25649"/>
                  <a:pt x="43199" y="25649"/>
                </a:cubicBezTo>
                <a:close/>
                <a:moveTo>
                  <a:pt x="38897" y="25698"/>
                </a:moveTo>
                <a:cubicBezTo>
                  <a:pt x="38752" y="25698"/>
                  <a:pt x="38605" y="25754"/>
                  <a:pt x="38491" y="25878"/>
                </a:cubicBezTo>
                <a:cubicBezTo>
                  <a:pt x="38134" y="26235"/>
                  <a:pt x="38394" y="26833"/>
                  <a:pt x="38879" y="26833"/>
                </a:cubicBezTo>
                <a:cubicBezTo>
                  <a:pt x="38890" y="26833"/>
                  <a:pt x="38901" y="26833"/>
                  <a:pt x="38912" y="26832"/>
                </a:cubicBezTo>
                <a:cubicBezTo>
                  <a:pt x="39221" y="26832"/>
                  <a:pt x="39473" y="26580"/>
                  <a:pt x="39473" y="26243"/>
                </a:cubicBezTo>
                <a:cubicBezTo>
                  <a:pt x="39455" y="25909"/>
                  <a:pt x="39179" y="25698"/>
                  <a:pt x="38897" y="25698"/>
                </a:cubicBezTo>
                <a:close/>
                <a:moveTo>
                  <a:pt x="48710" y="25990"/>
                </a:moveTo>
                <a:cubicBezTo>
                  <a:pt x="48457" y="25990"/>
                  <a:pt x="48233" y="26187"/>
                  <a:pt x="48261" y="26468"/>
                </a:cubicBezTo>
                <a:cubicBezTo>
                  <a:pt x="48242" y="26733"/>
                  <a:pt x="48465" y="26921"/>
                  <a:pt x="48708" y="26921"/>
                </a:cubicBezTo>
                <a:cubicBezTo>
                  <a:pt x="48825" y="26921"/>
                  <a:pt x="48946" y="26877"/>
                  <a:pt x="49047" y="26776"/>
                </a:cubicBezTo>
                <a:cubicBezTo>
                  <a:pt x="49327" y="26496"/>
                  <a:pt x="49131" y="25990"/>
                  <a:pt x="48710" y="25990"/>
                </a:cubicBezTo>
                <a:close/>
                <a:moveTo>
                  <a:pt x="34676" y="25818"/>
                </a:moveTo>
                <a:cubicBezTo>
                  <a:pt x="34391" y="25818"/>
                  <a:pt x="34111" y="26043"/>
                  <a:pt x="34111" y="26383"/>
                </a:cubicBezTo>
                <a:cubicBezTo>
                  <a:pt x="34111" y="26720"/>
                  <a:pt x="34364" y="26973"/>
                  <a:pt x="34673" y="26973"/>
                </a:cubicBezTo>
                <a:cubicBezTo>
                  <a:pt x="35178" y="26945"/>
                  <a:pt x="35431" y="26355"/>
                  <a:pt x="35066" y="25990"/>
                </a:cubicBezTo>
                <a:cubicBezTo>
                  <a:pt x="34955" y="25871"/>
                  <a:pt x="34815" y="25818"/>
                  <a:pt x="34676" y="25818"/>
                </a:cubicBezTo>
                <a:close/>
                <a:moveTo>
                  <a:pt x="26222" y="26131"/>
                </a:moveTo>
                <a:cubicBezTo>
                  <a:pt x="25801" y="26131"/>
                  <a:pt x="25604" y="26608"/>
                  <a:pt x="25885" y="26889"/>
                </a:cubicBezTo>
                <a:cubicBezTo>
                  <a:pt x="25981" y="26994"/>
                  <a:pt x="26100" y="27041"/>
                  <a:pt x="26215" y="27041"/>
                </a:cubicBezTo>
                <a:cubicBezTo>
                  <a:pt x="26439" y="27041"/>
                  <a:pt x="26653" y="26867"/>
                  <a:pt x="26671" y="26608"/>
                </a:cubicBezTo>
                <a:cubicBezTo>
                  <a:pt x="26671" y="26355"/>
                  <a:pt x="26475" y="26131"/>
                  <a:pt x="26222" y="26131"/>
                </a:cubicBezTo>
                <a:close/>
                <a:moveTo>
                  <a:pt x="21983" y="26468"/>
                </a:moveTo>
                <a:cubicBezTo>
                  <a:pt x="21927" y="26468"/>
                  <a:pt x="21758" y="26608"/>
                  <a:pt x="21758" y="26692"/>
                </a:cubicBezTo>
                <a:cubicBezTo>
                  <a:pt x="21730" y="26776"/>
                  <a:pt x="21870" y="26889"/>
                  <a:pt x="21983" y="27057"/>
                </a:cubicBezTo>
                <a:cubicBezTo>
                  <a:pt x="22095" y="26917"/>
                  <a:pt x="22235" y="26804"/>
                  <a:pt x="22207" y="26720"/>
                </a:cubicBezTo>
                <a:cubicBezTo>
                  <a:pt x="22179" y="26608"/>
                  <a:pt x="22095" y="26524"/>
                  <a:pt x="21983" y="26468"/>
                </a:cubicBezTo>
                <a:close/>
                <a:moveTo>
                  <a:pt x="30449" y="25976"/>
                </a:moveTo>
                <a:cubicBezTo>
                  <a:pt x="30319" y="25976"/>
                  <a:pt x="30184" y="26024"/>
                  <a:pt x="30068" y="26131"/>
                </a:cubicBezTo>
                <a:cubicBezTo>
                  <a:pt x="29731" y="26439"/>
                  <a:pt x="29928" y="27029"/>
                  <a:pt x="30405" y="27057"/>
                </a:cubicBezTo>
                <a:cubicBezTo>
                  <a:pt x="30714" y="27057"/>
                  <a:pt x="30967" y="26832"/>
                  <a:pt x="30967" y="26552"/>
                </a:cubicBezTo>
                <a:lnTo>
                  <a:pt x="30967" y="26524"/>
                </a:lnTo>
                <a:cubicBezTo>
                  <a:pt x="30986" y="26198"/>
                  <a:pt x="30730" y="25976"/>
                  <a:pt x="30449" y="25976"/>
                </a:cubicBezTo>
                <a:close/>
                <a:moveTo>
                  <a:pt x="44471" y="26046"/>
                </a:moveTo>
                <a:cubicBezTo>
                  <a:pt x="44190" y="26046"/>
                  <a:pt x="43937" y="26271"/>
                  <a:pt x="43937" y="26552"/>
                </a:cubicBezTo>
                <a:cubicBezTo>
                  <a:pt x="43898" y="26884"/>
                  <a:pt x="44172" y="27121"/>
                  <a:pt x="44455" y="27121"/>
                </a:cubicBezTo>
                <a:cubicBezTo>
                  <a:pt x="44579" y="27121"/>
                  <a:pt x="44705" y="27075"/>
                  <a:pt x="44807" y="26973"/>
                </a:cubicBezTo>
                <a:cubicBezTo>
                  <a:pt x="45172" y="26664"/>
                  <a:pt x="44948" y="26074"/>
                  <a:pt x="44471" y="26046"/>
                </a:cubicBezTo>
                <a:close/>
                <a:moveTo>
                  <a:pt x="49945" y="26411"/>
                </a:moveTo>
                <a:cubicBezTo>
                  <a:pt x="49805" y="26608"/>
                  <a:pt x="49636" y="26748"/>
                  <a:pt x="49608" y="26889"/>
                </a:cubicBezTo>
                <a:lnTo>
                  <a:pt x="49636" y="26889"/>
                </a:lnTo>
                <a:cubicBezTo>
                  <a:pt x="49636" y="27001"/>
                  <a:pt x="49805" y="27141"/>
                  <a:pt x="49889" y="27254"/>
                </a:cubicBezTo>
                <a:cubicBezTo>
                  <a:pt x="50057" y="27113"/>
                  <a:pt x="50170" y="26973"/>
                  <a:pt x="50310" y="26804"/>
                </a:cubicBezTo>
                <a:cubicBezTo>
                  <a:pt x="50310" y="26748"/>
                  <a:pt x="50114" y="26580"/>
                  <a:pt x="49945" y="26411"/>
                </a:cubicBezTo>
                <a:close/>
                <a:moveTo>
                  <a:pt x="40142" y="26158"/>
                </a:moveTo>
                <a:cubicBezTo>
                  <a:pt x="39659" y="26158"/>
                  <a:pt x="39425" y="26756"/>
                  <a:pt x="39754" y="27113"/>
                </a:cubicBezTo>
                <a:cubicBezTo>
                  <a:pt x="39873" y="27233"/>
                  <a:pt x="40020" y="27286"/>
                  <a:pt x="40163" y="27286"/>
                </a:cubicBezTo>
                <a:cubicBezTo>
                  <a:pt x="40457" y="27286"/>
                  <a:pt x="40737" y="27060"/>
                  <a:pt x="40737" y="26720"/>
                </a:cubicBezTo>
                <a:cubicBezTo>
                  <a:pt x="40737" y="26411"/>
                  <a:pt x="40484" y="26159"/>
                  <a:pt x="40175" y="26159"/>
                </a:cubicBezTo>
                <a:cubicBezTo>
                  <a:pt x="40164" y="26158"/>
                  <a:pt x="40153" y="26158"/>
                  <a:pt x="40142" y="26158"/>
                </a:cubicBezTo>
                <a:close/>
                <a:moveTo>
                  <a:pt x="35936" y="26215"/>
                </a:moveTo>
                <a:cubicBezTo>
                  <a:pt x="35431" y="26215"/>
                  <a:pt x="35178" y="26832"/>
                  <a:pt x="35543" y="27169"/>
                </a:cubicBezTo>
                <a:cubicBezTo>
                  <a:pt x="35662" y="27289"/>
                  <a:pt x="35809" y="27342"/>
                  <a:pt x="35951" y="27342"/>
                </a:cubicBezTo>
                <a:cubicBezTo>
                  <a:pt x="36243" y="27342"/>
                  <a:pt x="36516" y="27116"/>
                  <a:pt x="36497" y="26776"/>
                </a:cubicBezTo>
                <a:cubicBezTo>
                  <a:pt x="36497" y="26468"/>
                  <a:pt x="36245" y="26215"/>
                  <a:pt x="35936" y="26215"/>
                </a:cubicBezTo>
                <a:close/>
                <a:moveTo>
                  <a:pt x="23162" y="26720"/>
                </a:moveTo>
                <a:cubicBezTo>
                  <a:pt x="23078" y="26861"/>
                  <a:pt x="22937" y="26973"/>
                  <a:pt x="22937" y="27085"/>
                </a:cubicBezTo>
                <a:cubicBezTo>
                  <a:pt x="22965" y="27169"/>
                  <a:pt x="23134" y="27366"/>
                  <a:pt x="23246" y="27366"/>
                </a:cubicBezTo>
                <a:cubicBezTo>
                  <a:pt x="23358" y="27366"/>
                  <a:pt x="23527" y="27197"/>
                  <a:pt x="23527" y="27085"/>
                </a:cubicBezTo>
                <a:cubicBezTo>
                  <a:pt x="23555" y="26973"/>
                  <a:pt x="23387" y="26832"/>
                  <a:pt x="23302" y="26720"/>
                </a:cubicBezTo>
                <a:close/>
                <a:moveTo>
                  <a:pt x="31697" y="26342"/>
                </a:moveTo>
                <a:cubicBezTo>
                  <a:pt x="31568" y="26342"/>
                  <a:pt x="31437" y="26390"/>
                  <a:pt x="31332" y="26496"/>
                </a:cubicBezTo>
                <a:cubicBezTo>
                  <a:pt x="30967" y="26832"/>
                  <a:pt x="31219" y="27422"/>
                  <a:pt x="31697" y="27450"/>
                </a:cubicBezTo>
                <a:cubicBezTo>
                  <a:pt x="31977" y="27450"/>
                  <a:pt x="32230" y="27197"/>
                  <a:pt x="32258" y="26917"/>
                </a:cubicBezTo>
                <a:cubicBezTo>
                  <a:pt x="32258" y="26570"/>
                  <a:pt x="31981" y="26342"/>
                  <a:pt x="31697" y="26342"/>
                </a:cubicBezTo>
                <a:close/>
                <a:moveTo>
                  <a:pt x="45734" y="26468"/>
                </a:moveTo>
                <a:cubicBezTo>
                  <a:pt x="45285" y="26468"/>
                  <a:pt x="45060" y="27001"/>
                  <a:pt x="45369" y="27338"/>
                </a:cubicBezTo>
                <a:cubicBezTo>
                  <a:pt x="45476" y="27436"/>
                  <a:pt x="45604" y="27481"/>
                  <a:pt x="45728" y="27481"/>
                </a:cubicBezTo>
                <a:cubicBezTo>
                  <a:pt x="45992" y="27481"/>
                  <a:pt x="46239" y="27279"/>
                  <a:pt x="46239" y="26973"/>
                </a:cubicBezTo>
                <a:cubicBezTo>
                  <a:pt x="46239" y="26692"/>
                  <a:pt x="46015" y="26468"/>
                  <a:pt x="45734" y="26468"/>
                </a:cubicBezTo>
                <a:close/>
                <a:moveTo>
                  <a:pt x="27457" y="26552"/>
                </a:moveTo>
                <a:cubicBezTo>
                  <a:pt x="27205" y="26552"/>
                  <a:pt x="27008" y="26776"/>
                  <a:pt x="26980" y="27029"/>
                </a:cubicBezTo>
                <a:cubicBezTo>
                  <a:pt x="26980" y="27352"/>
                  <a:pt x="27226" y="27513"/>
                  <a:pt x="27471" y="27513"/>
                </a:cubicBezTo>
                <a:cubicBezTo>
                  <a:pt x="27717" y="27513"/>
                  <a:pt x="27963" y="27352"/>
                  <a:pt x="27963" y="27029"/>
                </a:cubicBezTo>
                <a:cubicBezTo>
                  <a:pt x="27935" y="26776"/>
                  <a:pt x="27738" y="26552"/>
                  <a:pt x="27457" y="26552"/>
                </a:cubicBezTo>
                <a:close/>
                <a:moveTo>
                  <a:pt x="41495" y="26524"/>
                </a:moveTo>
                <a:cubicBezTo>
                  <a:pt x="41214" y="26552"/>
                  <a:pt x="40961" y="26776"/>
                  <a:pt x="40961" y="27085"/>
                </a:cubicBezTo>
                <a:cubicBezTo>
                  <a:pt x="40942" y="27411"/>
                  <a:pt x="41211" y="27632"/>
                  <a:pt x="41500" y="27632"/>
                </a:cubicBezTo>
                <a:cubicBezTo>
                  <a:pt x="41634" y="27632"/>
                  <a:pt x="41772" y="27585"/>
                  <a:pt x="41888" y="27478"/>
                </a:cubicBezTo>
                <a:cubicBezTo>
                  <a:pt x="42225" y="27141"/>
                  <a:pt x="42000" y="26552"/>
                  <a:pt x="41495" y="26524"/>
                </a:cubicBezTo>
                <a:close/>
                <a:moveTo>
                  <a:pt x="37255" y="26664"/>
                </a:moveTo>
                <a:cubicBezTo>
                  <a:pt x="36778" y="26664"/>
                  <a:pt x="36497" y="27254"/>
                  <a:pt x="36862" y="27619"/>
                </a:cubicBezTo>
                <a:cubicBezTo>
                  <a:pt x="36972" y="27729"/>
                  <a:pt x="37112" y="27779"/>
                  <a:pt x="37251" y="27779"/>
                </a:cubicBezTo>
                <a:cubicBezTo>
                  <a:pt x="37537" y="27779"/>
                  <a:pt x="37817" y="27566"/>
                  <a:pt x="37817" y="27226"/>
                </a:cubicBezTo>
                <a:cubicBezTo>
                  <a:pt x="37817" y="26917"/>
                  <a:pt x="37564" y="26664"/>
                  <a:pt x="37255" y="26664"/>
                </a:cubicBezTo>
                <a:close/>
                <a:moveTo>
                  <a:pt x="46989" y="26882"/>
                </a:moveTo>
                <a:cubicBezTo>
                  <a:pt x="46886" y="26882"/>
                  <a:pt x="46780" y="26918"/>
                  <a:pt x="46688" y="27001"/>
                </a:cubicBezTo>
                <a:cubicBezTo>
                  <a:pt x="46380" y="27282"/>
                  <a:pt x="46548" y="27787"/>
                  <a:pt x="46969" y="27815"/>
                </a:cubicBezTo>
                <a:cubicBezTo>
                  <a:pt x="47222" y="27815"/>
                  <a:pt x="47446" y="27619"/>
                  <a:pt x="47446" y="27366"/>
                </a:cubicBezTo>
                <a:cubicBezTo>
                  <a:pt x="47466" y="27089"/>
                  <a:pt x="47235" y="26882"/>
                  <a:pt x="46989" y="26882"/>
                </a:cubicBezTo>
                <a:close/>
                <a:moveTo>
                  <a:pt x="33011" y="26747"/>
                </a:moveTo>
                <a:cubicBezTo>
                  <a:pt x="32554" y="26747"/>
                  <a:pt x="32294" y="27318"/>
                  <a:pt x="32623" y="27675"/>
                </a:cubicBezTo>
                <a:cubicBezTo>
                  <a:pt x="32742" y="27785"/>
                  <a:pt x="32885" y="27835"/>
                  <a:pt x="33024" y="27835"/>
                </a:cubicBezTo>
                <a:cubicBezTo>
                  <a:pt x="33310" y="27835"/>
                  <a:pt x="33578" y="27622"/>
                  <a:pt x="33578" y="27282"/>
                </a:cubicBezTo>
                <a:cubicBezTo>
                  <a:pt x="33578" y="27001"/>
                  <a:pt x="33353" y="26748"/>
                  <a:pt x="33044" y="26748"/>
                </a:cubicBezTo>
                <a:cubicBezTo>
                  <a:pt x="33033" y="26748"/>
                  <a:pt x="33022" y="26747"/>
                  <a:pt x="33011" y="26747"/>
                </a:cubicBezTo>
                <a:close/>
                <a:moveTo>
                  <a:pt x="28805" y="26910"/>
                </a:moveTo>
                <a:cubicBezTo>
                  <a:pt x="28552" y="26910"/>
                  <a:pt x="28300" y="27071"/>
                  <a:pt x="28300" y="27394"/>
                </a:cubicBezTo>
                <a:cubicBezTo>
                  <a:pt x="28300" y="27675"/>
                  <a:pt x="28524" y="27899"/>
                  <a:pt x="28805" y="27899"/>
                </a:cubicBezTo>
                <a:cubicBezTo>
                  <a:pt x="29058" y="27899"/>
                  <a:pt x="29282" y="27675"/>
                  <a:pt x="29310" y="27394"/>
                </a:cubicBezTo>
                <a:cubicBezTo>
                  <a:pt x="29310" y="27071"/>
                  <a:pt x="29058" y="26910"/>
                  <a:pt x="28805" y="26910"/>
                </a:cubicBezTo>
                <a:close/>
                <a:moveTo>
                  <a:pt x="24617" y="27195"/>
                </a:moveTo>
                <a:cubicBezTo>
                  <a:pt x="24600" y="27195"/>
                  <a:pt x="24583" y="27196"/>
                  <a:pt x="24566" y="27197"/>
                </a:cubicBezTo>
                <a:cubicBezTo>
                  <a:pt x="24116" y="27197"/>
                  <a:pt x="24088" y="27871"/>
                  <a:pt x="24538" y="27927"/>
                </a:cubicBezTo>
                <a:cubicBezTo>
                  <a:pt x="24564" y="27931"/>
                  <a:pt x="24588" y="27933"/>
                  <a:pt x="24612" y="27933"/>
                </a:cubicBezTo>
                <a:cubicBezTo>
                  <a:pt x="25084" y="27933"/>
                  <a:pt x="25101" y="27195"/>
                  <a:pt x="24617" y="27195"/>
                </a:cubicBezTo>
                <a:close/>
                <a:moveTo>
                  <a:pt x="42758" y="26945"/>
                </a:moveTo>
                <a:cubicBezTo>
                  <a:pt x="42309" y="26945"/>
                  <a:pt x="42056" y="27506"/>
                  <a:pt x="42365" y="27815"/>
                </a:cubicBezTo>
                <a:cubicBezTo>
                  <a:pt x="42481" y="27931"/>
                  <a:pt x="42623" y="27984"/>
                  <a:pt x="42760" y="27984"/>
                </a:cubicBezTo>
                <a:cubicBezTo>
                  <a:pt x="43022" y="27984"/>
                  <a:pt x="43263" y="27791"/>
                  <a:pt x="43263" y="27478"/>
                </a:cubicBezTo>
                <a:cubicBezTo>
                  <a:pt x="43263" y="27197"/>
                  <a:pt x="43067" y="26973"/>
                  <a:pt x="42786" y="26945"/>
                </a:cubicBezTo>
                <a:close/>
                <a:moveTo>
                  <a:pt x="48261" y="27394"/>
                </a:moveTo>
                <a:cubicBezTo>
                  <a:pt x="47811" y="27450"/>
                  <a:pt x="47811" y="28124"/>
                  <a:pt x="48261" y="28152"/>
                </a:cubicBezTo>
                <a:cubicBezTo>
                  <a:pt x="48513" y="28152"/>
                  <a:pt x="48626" y="28012"/>
                  <a:pt x="48654" y="27787"/>
                </a:cubicBezTo>
                <a:cubicBezTo>
                  <a:pt x="48654" y="27579"/>
                  <a:pt x="48485" y="27419"/>
                  <a:pt x="48304" y="27419"/>
                </a:cubicBezTo>
                <a:cubicBezTo>
                  <a:pt x="48289" y="27419"/>
                  <a:pt x="48275" y="27420"/>
                  <a:pt x="48261" y="27422"/>
                </a:cubicBezTo>
                <a:lnTo>
                  <a:pt x="48261" y="27394"/>
                </a:lnTo>
                <a:close/>
                <a:moveTo>
                  <a:pt x="38519" y="27057"/>
                </a:moveTo>
                <a:cubicBezTo>
                  <a:pt x="38041" y="27057"/>
                  <a:pt x="37789" y="27647"/>
                  <a:pt x="38154" y="27984"/>
                </a:cubicBezTo>
                <a:cubicBezTo>
                  <a:pt x="38264" y="28103"/>
                  <a:pt x="38401" y="28156"/>
                  <a:pt x="38536" y="28156"/>
                </a:cubicBezTo>
                <a:cubicBezTo>
                  <a:pt x="38813" y="28156"/>
                  <a:pt x="39080" y="27931"/>
                  <a:pt x="39080" y="27590"/>
                </a:cubicBezTo>
                <a:cubicBezTo>
                  <a:pt x="39052" y="27282"/>
                  <a:pt x="38828" y="27057"/>
                  <a:pt x="38519" y="27057"/>
                </a:cubicBezTo>
                <a:close/>
                <a:moveTo>
                  <a:pt x="34308" y="27113"/>
                </a:moveTo>
                <a:cubicBezTo>
                  <a:pt x="33802" y="27113"/>
                  <a:pt x="33550" y="27703"/>
                  <a:pt x="33886" y="28040"/>
                </a:cubicBezTo>
                <a:cubicBezTo>
                  <a:pt x="33998" y="28160"/>
                  <a:pt x="34139" y="28213"/>
                  <a:pt x="34280" y="28213"/>
                </a:cubicBezTo>
                <a:cubicBezTo>
                  <a:pt x="34564" y="28213"/>
                  <a:pt x="34841" y="27994"/>
                  <a:pt x="34841" y="27675"/>
                </a:cubicBezTo>
                <a:cubicBezTo>
                  <a:pt x="34841" y="27366"/>
                  <a:pt x="34588" y="27113"/>
                  <a:pt x="34308" y="27113"/>
                </a:cubicBezTo>
                <a:close/>
                <a:moveTo>
                  <a:pt x="30068" y="27282"/>
                </a:moveTo>
                <a:cubicBezTo>
                  <a:pt x="29619" y="27282"/>
                  <a:pt x="29394" y="27815"/>
                  <a:pt x="29703" y="28152"/>
                </a:cubicBezTo>
                <a:cubicBezTo>
                  <a:pt x="29802" y="28250"/>
                  <a:pt x="29926" y="28295"/>
                  <a:pt x="30049" y="28295"/>
                </a:cubicBezTo>
                <a:cubicBezTo>
                  <a:pt x="30313" y="28295"/>
                  <a:pt x="30574" y="28093"/>
                  <a:pt x="30574" y="27787"/>
                </a:cubicBezTo>
                <a:cubicBezTo>
                  <a:pt x="30574" y="27506"/>
                  <a:pt x="30349" y="27282"/>
                  <a:pt x="30068" y="27282"/>
                </a:cubicBezTo>
                <a:close/>
                <a:moveTo>
                  <a:pt x="25857" y="27506"/>
                </a:moveTo>
                <a:cubicBezTo>
                  <a:pt x="25604" y="27506"/>
                  <a:pt x="25436" y="27675"/>
                  <a:pt x="25436" y="27927"/>
                </a:cubicBezTo>
                <a:cubicBezTo>
                  <a:pt x="25436" y="28152"/>
                  <a:pt x="25604" y="28320"/>
                  <a:pt x="25829" y="28320"/>
                </a:cubicBezTo>
                <a:cubicBezTo>
                  <a:pt x="25843" y="28322"/>
                  <a:pt x="25858" y="28323"/>
                  <a:pt x="25872" y="28323"/>
                </a:cubicBezTo>
                <a:cubicBezTo>
                  <a:pt x="26078" y="28323"/>
                  <a:pt x="26250" y="28138"/>
                  <a:pt x="26250" y="27927"/>
                </a:cubicBezTo>
                <a:cubicBezTo>
                  <a:pt x="26250" y="27703"/>
                  <a:pt x="26082" y="27506"/>
                  <a:pt x="25857" y="27506"/>
                </a:cubicBezTo>
                <a:close/>
                <a:moveTo>
                  <a:pt x="44021" y="27366"/>
                </a:moveTo>
                <a:cubicBezTo>
                  <a:pt x="43572" y="27366"/>
                  <a:pt x="43348" y="27899"/>
                  <a:pt x="43684" y="28208"/>
                </a:cubicBezTo>
                <a:cubicBezTo>
                  <a:pt x="43784" y="28308"/>
                  <a:pt x="43907" y="28352"/>
                  <a:pt x="44028" y="28352"/>
                </a:cubicBezTo>
                <a:cubicBezTo>
                  <a:pt x="44282" y="28352"/>
                  <a:pt x="44527" y="28157"/>
                  <a:pt x="44527" y="27871"/>
                </a:cubicBezTo>
                <a:cubicBezTo>
                  <a:pt x="44527" y="27590"/>
                  <a:pt x="44302" y="27366"/>
                  <a:pt x="44021" y="27366"/>
                </a:cubicBezTo>
                <a:close/>
                <a:moveTo>
                  <a:pt x="39782" y="27450"/>
                </a:moveTo>
                <a:cubicBezTo>
                  <a:pt x="39333" y="27450"/>
                  <a:pt x="39080" y="28012"/>
                  <a:pt x="39417" y="28320"/>
                </a:cubicBezTo>
                <a:cubicBezTo>
                  <a:pt x="39528" y="28432"/>
                  <a:pt x="39664" y="28482"/>
                  <a:pt x="39796" y="28482"/>
                </a:cubicBezTo>
                <a:cubicBezTo>
                  <a:pt x="40063" y="28482"/>
                  <a:pt x="40316" y="28275"/>
                  <a:pt x="40316" y="27955"/>
                </a:cubicBezTo>
                <a:cubicBezTo>
                  <a:pt x="40316" y="27675"/>
                  <a:pt x="40063" y="27450"/>
                  <a:pt x="39782" y="27450"/>
                </a:cubicBezTo>
                <a:close/>
                <a:moveTo>
                  <a:pt x="35571" y="27562"/>
                </a:moveTo>
                <a:cubicBezTo>
                  <a:pt x="35094" y="27562"/>
                  <a:pt x="34841" y="28152"/>
                  <a:pt x="35178" y="28461"/>
                </a:cubicBezTo>
                <a:cubicBezTo>
                  <a:pt x="35293" y="28568"/>
                  <a:pt x="35429" y="28615"/>
                  <a:pt x="35559" y="28615"/>
                </a:cubicBezTo>
                <a:cubicBezTo>
                  <a:pt x="35839" y="28615"/>
                  <a:pt x="36095" y="28394"/>
                  <a:pt x="36076" y="28068"/>
                </a:cubicBezTo>
                <a:cubicBezTo>
                  <a:pt x="36076" y="27787"/>
                  <a:pt x="35852" y="27562"/>
                  <a:pt x="35571" y="27562"/>
                </a:cubicBezTo>
                <a:close/>
                <a:moveTo>
                  <a:pt x="22881" y="28180"/>
                </a:moveTo>
                <a:cubicBezTo>
                  <a:pt x="22769" y="28236"/>
                  <a:pt x="22657" y="28320"/>
                  <a:pt x="22628" y="28433"/>
                </a:cubicBezTo>
                <a:cubicBezTo>
                  <a:pt x="22628" y="28489"/>
                  <a:pt x="22769" y="28657"/>
                  <a:pt x="22853" y="28657"/>
                </a:cubicBezTo>
                <a:cubicBezTo>
                  <a:pt x="22937" y="28657"/>
                  <a:pt x="23050" y="28545"/>
                  <a:pt x="23218" y="28433"/>
                </a:cubicBezTo>
                <a:cubicBezTo>
                  <a:pt x="23050" y="28292"/>
                  <a:pt x="22965" y="28180"/>
                  <a:pt x="22881" y="28180"/>
                </a:cubicBezTo>
                <a:close/>
                <a:moveTo>
                  <a:pt x="31330" y="27645"/>
                </a:moveTo>
                <a:cubicBezTo>
                  <a:pt x="31077" y="27645"/>
                  <a:pt x="30826" y="27831"/>
                  <a:pt x="30826" y="28124"/>
                </a:cubicBezTo>
                <a:cubicBezTo>
                  <a:pt x="30770" y="28405"/>
                  <a:pt x="30995" y="28657"/>
                  <a:pt x="31275" y="28685"/>
                </a:cubicBezTo>
                <a:lnTo>
                  <a:pt x="31275" y="28657"/>
                </a:lnTo>
                <a:cubicBezTo>
                  <a:pt x="31298" y="28660"/>
                  <a:pt x="31319" y="28661"/>
                  <a:pt x="31340" y="28661"/>
                </a:cubicBezTo>
                <a:cubicBezTo>
                  <a:pt x="31751" y="28661"/>
                  <a:pt x="31990" y="28162"/>
                  <a:pt x="31697" y="27815"/>
                </a:cubicBezTo>
                <a:cubicBezTo>
                  <a:pt x="31599" y="27698"/>
                  <a:pt x="31464" y="27645"/>
                  <a:pt x="31330" y="27645"/>
                </a:cubicBezTo>
                <a:close/>
                <a:moveTo>
                  <a:pt x="45324" y="27767"/>
                </a:moveTo>
                <a:cubicBezTo>
                  <a:pt x="45210" y="27767"/>
                  <a:pt x="45095" y="27808"/>
                  <a:pt x="45004" y="27899"/>
                </a:cubicBezTo>
                <a:cubicBezTo>
                  <a:pt x="44723" y="28208"/>
                  <a:pt x="44948" y="28685"/>
                  <a:pt x="45341" y="28685"/>
                </a:cubicBezTo>
                <a:cubicBezTo>
                  <a:pt x="45594" y="28685"/>
                  <a:pt x="45818" y="28461"/>
                  <a:pt x="45790" y="28208"/>
                </a:cubicBezTo>
                <a:cubicBezTo>
                  <a:pt x="45790" y="27943"/>
                  <a:pt x="45560" y="27767"/>
                  <a:pt x="45324" y="27767"/>
                </a:cubicBezTo>
                <a:close/>
                <a:moveTo>
                  <a:pt x="27092" y="27843"/>
                </a:moveTo>
                <a:cubicBezTo>
                  <a:pt x="26699" y="27843"/>
                  <a:pt x="26503" y="28320"/>
                  <a:pt x="26755" y="28601"/>
                </a:cubicBezTo>
                <a:cubicBezTo>
                  <a:pt x="26847" y="28692"/>
                  <a:pt x="26959" y="28733"/>
                  <a:pt x="27069" y="28733"/>
                </a:cubicBezTo>
                <a:cubicBezTo>
                  <a:pt x="27296" y="28733"/>
                  <a:pt x="27513" y="28558"/>
                  <a:pt x="27513" y="28292"/>
                </a:cubicBezTo>
                <a:cubicBezTo>
                  <a:pt x="27513" y="28068"/>
                  <a:pt x="27345" y="27871"/>
                  <a:pt x="27092" y="27843"/>
                </a:cubicBezTo>
                <a:close/>
                <a:moveTo>
                  <a:pt x="41083" y="27841"/>
                </a:moveTo>
                <a:cubicBezTo>
                  <a:pt x="40824" y="27841"/>
                  <a:pt x="40624" y="28057"/>
                  <a:pt x="40624" y="28349"/>
                </a:cubicBezTo>
                <a:lnTo>
                  <a:pt x="40596" y="28320"/>
                </a:lnTo>
                <a:lnTo>
                  <a:pt x="40596" y="28320"/>
                </a:lnTo>
                <a:cubicBezTo>
                  <a:pt x="40596" y="28633"/>
                  <a:pt x="40854" y="28850"/>
                  <a:pt x="41124" y="28850"/>
                </a:cubicBezTo>
                <a:cubicBezTo>
                  <a:pt x="41243" y="28850"/>
                  <a:pt x="41364" y="28808"/>
                  <a:pt x="41467" y="28713"/>
                </a:cubicBezTo>
                <a:cubicBezTo>
                  <a:pt x="41775" y="28405"/>
                  <a:pt x="41579" y="27843"/>
                  <a:pt x="41130" y="27843"/>
                </a:cubicBezTo>
                <a:cubicBezTo>
                  <a:pt x="41114" y="27842"/>
                  <a:pt x="41098" y="27841"/>
                  <a:pt x="41083" y="27841"/>
                </a:cubicBezTo>
                <a:close/>
                <a:moveTo>
                  <a:pt x="36885" y="27976"/>
                </a:moveTo>
                <a:cubicBezTo>
                  <a:pt x="36627" y="27976"/>
                  <a:pt x="36371" y="28145"/>
                  <a:pt x="36357" y="28489"/>
                </a:cubicBezTo>
                <a:cubicBezTo>
                  <a:pt x="36357" y="28833"/>
                  <a:pt x="36628" y="29008"/>
                  <a:pt x="36896" y="29008"/>
                </a:cubicBezTo>
                <a:cubicBezTo>
                  <a:pt x="37154" y="29008"/>
                  <a:pt x="37410" y="28847"/>
                  <a:pt x="37424" y="28517"/>
                </a:cubicBezTo>
                <a:cubicBezTo>
                  <a:pt x="37424" y="28159"/>
                  <a:pt x="37154" y="27976"/>
                  <a:pt x="36885" y="27976"/>
                </a:cubicBezTo>
                <a:close/>
                <a:moveTo>
                  <a:pt x="32579" y="28038"/>
                </a:moveTo>
                <a:cubicBezTo>
                  <a:pt x="32325" y="28038"/>
                  <a:pt x="32080" y="28224"/>
                  <a:pt x="32062" y="28517"/>
                </a:cubicBezTo>
                <a:cubicBezTo>
                  <a:pt x="32062" y="28798"/>
                  <a:pt x="32258" y="29022"/>
                  <a:pt x="32539" y="29050"/>
                </a:cubicBezTo>
                <a:cubicBezTo>
                  <a:pt x="32550" y="29051"/>
                  <a:pt x="32562" y="29051"/>
                  <a:pt x="32573" y="29051"/>
                </a:cubicBezTo>
                <a:cubicBezTo>
                  <a:pt x="33001" y="29051"/>
                  <a:pt x="33234" y="28536"/>
                  <a:pt x="32960" y="28208"/>
                </a:cubicBezTo>
                <a:cubicBezTo>
                  <a:pt x="32853" y="28091"/>
                  <a:pt x="32715" y="28038"/>
                  <a:pt x="32579" y="28038"/>
                </a:cubicBezTo>
                <a:close/>
                <a:moveTo>
                  <a:pt x="46654" y="28262"/>
                </a:moveTo>
                <a:cubicBezTo>
                  <a:pt x="46638" y="28262"/>
                  <a:pt x="46621" y="28263"/>
                  <a:pt x="46604" y="28264"/>
                </a:cubicBezTo>
                <a:cubicBezTo>
                  <a:pt x="46380" y="28264"/>
                  <a:pt x="46211" y="28461"/>
                  <a:pt x="46211" y="28685"/>
                </a:cubicBezTo>
                <a:cubicBezTo>
                  <a:pt x="46211" y="28882"/>
                  <a:pt x="46380" y="29050"/>
                  <a:pt x="46604" y="29050"/>
                </a:cubicBezTo>
                <a:cubicBezTo>
                  <a:pt x="46621" y="29052"/>
                  <a:pt x="46638" y="29053"/>
                  <a:pt x="46654" y="29053"/>
                </a:cubicBezTo>
                <a:cubicBezTo>
                  <a:pt x="47149" y="29053"/>
                  <a:pt x="47149" y="28262"/>
                  <a:pt x="46654" y="28262"/>
                </a:cubicBezTo>
                <a:close/>
                <a:moveTo>
                  <a:pt x="24143" y="28514"/>
                </a:moveTo>
                <a:cubicBezTo>
                  <a:pt x="24134" y="28514"/>
                  <a:pt x="24125" y="28515"/>
                  <a:pt x="24116" y="28517"/>
                </a:cubicBezTo>
                <a:cubicBezTo>
                  <a:pt x="24004" y="28517"/>
                  <a:pt x="23808" y="28713"/>
                  <a:pt x="23836" y="28770"/>
                </a:cubicBezTo>
                <a:cubicBezTo>
                  <a:pt x="23864" y="28938"/>
                  <a:pt x="23976" y="29050"/>
                  <a:pt x="24116" y="29078"/>
                </a:cubicBezTo>
                <a:cubicBezTo>
                  <a:pt x="24229" y="29078"/>
                  <a:pt x="24369" y="28938"/>
                  <a:pt x="24481" y="28882"/>
                </a:cubicBezTo>
                <a:lnTo>
                  <a:pt x="24481" y="28713"/>
                </a:lnTo>
                <a:cubicBezTo>
                  <a:pt x="24378" y="28662"/>
                  <a:pt x="24250" y="28514"/>
                  <a:pt x="24143" y="28514"/>
                </a:cubicBezTo>
                <a:close/>
                <a:moveTo>
                  <a:pt x="28356" y="28208"/>
                </a:moveTo>
                <a:cubicBezTo>
                  <a:pt x="27935" y="28208"/>
                  <a:pt x="27738" y="28713"/>
                  <a:pt x="28019" y="28994"/>
                </a:cubicBezTo>
                <a:cubicBezTo>
                  <a:pt x="28118" y="29084"/>
                  <a:pt x="28235" y="29125"/>
                  <a:pt x="28347" y="29125"/>
                </a:cubicBezTo>
                <a:cubicBezTo>
                  <a:pt x="28585" y="29125"/>
                  <a:pt x="28805" y="28943"/>
                  <a:pt x="28805" y="28657"/>
                </a:cubicBezTo>
                <a:cubicBezTo>
                  <a:pt x="28805" y="28405"/>
                  <a:pt x="28608" y="28208"/>
                  <a:pt x="28356" y="28208"/>
                </a:cubicBezTo>
                <a:close/>
                <a:moveTo>
                  <a:pt x="42362" y="28254"/>
                </a:moveTo>
                <a:cubicBezTo>
                  <a:pt x="42122" y="28254"/>
                  <a:pt x="41888" y="28434"/>
                  <a:pt x="41888" y="28713"/>
                </a:cubicBezTo>
                <a:cubicBezTo>
                  <a:pt x="41888" y="28994"/>
                  <a:pt x="42084" y="29191"/>
                  <a:pt x="42365" y="29219"/>
                </a:cubicBezTo>
                <a:cubicBezTo>
                  <a:pt x="42786" y="29219"/>
                  <a:pt x="43011" y="28713"/>
                  <a:pt x="42702" y="28405"/>
                </a:cubicBezTo>
                <a:cubicBezTo>
                  <a:pt x="42607" y="28301"/>
                  <a:pt x="42484" y="28254"/>
                  <a:pt x="42362" y="28254"/>
                </a:cubicBezTo>
                <a:close/>
                <a:moveTo>
                  <a:pt x="47867" y="28776"/>
                </a:moveTo>
                <a:cubicBezTo>
                  <a:pt x="47809" y="28776"/>
                  <a:pt x="47752" y="28801"/>
                  <a:pt x="47699" y="28854"/>
                </a:cubicBezTo>
                <a:cubicBezTo>
                  <a:pt x="47559" y="28994"/>
                  <a:pt x="47587" y="29163"/>
                  <a:pt x="47783" y="29303"/>
                </a:cubicBezTo>
                <a:lnTo>
                  <a:pt x="48148" y="28966"/>
                </a:lnTo>
                <a:cubicBezTo>
                  <a:pt x="48061" y="28844"/>
                  <a:pt x="47963" y="28776"/>
                  <a:pt x="47867" y="28776"/>
                </a:cubicBezTo>
                <a:close/>
                <a:moveTo>
                  <a:pt x="38154" y="28349"/>
                </a:moveTo>
                <a:cubicBezTo>
                  <a:pt x="37677" y="28349"/>
                  <a:pt x="37452" y="28910"/>
                  <a:pt x="37761" y="29219"/>
                </a:cubicBezTo>
                <a:cubicBezTo>
                  <a:pt x="37868" y="29327"/>
                  <a:pt x="37999" y="29374"/>
                  <a:pt x="38126" y="29374"/>
                </a:cubicBezTo>
                <a:cubicBezTo>
                  <a:pt x="38396" y="29374"/>
                  <a:pt x="38650" y="29159"/>
                  <a:pt x="38631" y="28854"/>
                </a:cubicBezTo>
                <a:cubicBezTo>
                  <a:pt x="38631" y="28573"/>
                  <a:pt x="38435" y="28349"/>
                  <a:pt x="38154" y="28349"/>
                </a:cubicBezTo>
                <a:close/>
                <a:moveTo>
                  <a:pt x="33915" y="28461"/>
                </a:moveTo>
                <a:cubicBezTo>
                  <a:pt x="33634" y="28461"/>
                  <a:pt x="33409" y="28685"/>
                  <a:pt x="33409" y="28966"/>
                </a:cubicBezTo>
                <a:lnTo>
                  <a:pt x="33409" y="28938"/>
                </a:lnTo>
                <a:lnTo>
                  <a:pt x="33409" y="28938"/>
                </a:lnTo>
                <a:cubicBezTo>
                  <a:pt x="33390" y="29265"/>
                  <a:pt x="33647" y="29473"/>
                  <a:pt x="33910" y="29473"/>
                </a:cubicBezTo>
                <a:cubicBezTo>
                  <a:pt x="34031" y="29473"/>
                  <a:pt x="34154" y="29429"/>
                  <a:pt x="34251" y="29331"/>
                </a:cubicBezTo>
                <a:cubicBezTo>
                  <a:pt x="34588" y="29022"/>
                  <a:pt x="34364" y="28461"/>
                  <a:pt x="33915" y="28461"/>
                </a:cubicBezTo>
                <a:close/>
                <a:moveTo>
                  <a:pt x="29675" y="28573"/>
                </a:moveTo>
                <a:cubicBezTo>
                  <a:pt x="29254" y="28573"/>
                  <a:pt x="29058" y="29078"/>
                  <a:pt x="29366" y="29387"/>
                </a:cubicBezTo>
                <a:cubicBezTo>
                  <a:pt x="29452" y="29473"/>
                  <a:pt x="29560" y="29512"/>
                  <a:pt x="29667" y="29512"/>
                </a:cubicBezTo>
                <a:cubicBezTo>
                  <a:pt x="29909" y="29512"/>
                  <a:pt x="30152" y="29314"/>
                  <a:pt x="30152" y="29022"/>
                </a:cubicBezTo>
                <a:cubicBezTo>
                  <a:pt x="30152" y="28770"/>
                  <a:pt x="29928" y="28573"/>
                  <a:pt x="29675" y="28573"/>
                </a:cubicBezTo>
                <a:close/>
                <a:moveTo>
                  <a:pt x="25507" y="28823"/>
                </a:moveTo>
                <a:cubicBezTo>
                  <a:pt x="25493" y="28823"/>
                  <a:pt x="25479" y="28824"/>
                  <a:pt x="25464" y="28826"/>
                </a:cubicBezTo>
                <a:cubicBezTo>
                  <a:pt x="25239" y="28826"/>
                  <a:pt x="25071" y="28966"/>
                  <a:pt x="25099" y="29163"/>
                </a:cubicBezTo>
                <a:cubicBezTo>
                  <a:pt x="25127" y="29331"/>
                  <a:pt x="25296" y="29443"/>
                  <a:pt x="25380" y="29584"/>
                </a:cubicBezTo>
                <a:lnTo>
                  <a:pt x="25548" y="29584"/>
                </a:lnTo>
                <a:cubicBezTo>
                  <a:pt x="25632" y="29443"/>
                  <a:pt x="25773" y="29331"/>
                  <a:pt x="25801" y="29163"/>
                </a:cubicBezTo>
                <a:cubicBezTo>
                  <a:pt x="25827" y="28981"/>
                  <a:pt x="25684" y="28823"/>
                  <a:pt x="25507" y="28823"/>
                </a:cubicBezTo>
                <a:close/>
                <a:moveTo>
                  <a:pt x="43676" y="28739"/>
                </a:moveTo>
                <a:cubicBezTo>
                  <a:pt x="43660" y="28739"/>
                  <a:pt x="43645" y="28740"/>
                  <a:pt x="43628" y="28742"/>
                </a:cubicBezTo>
                <a:cubicBezTo>
                  <a:pt x="43235" y="28742"/>
                  <a:pt x="43067" y="29247"/>
                  <a:pt x="43348" y="29500"/>
                </a:cubicBezTo>
                <a:cubicBezTo>
                  <a:pt x="43435" y="29587"/>
                  <a:pt x="43540" y="29625"/>
                  <a:pt x="43644" y="29625"/>
                </a:cubicBezTo>
                <a:cubicBezTo>
                  <a:pt x="43876" y="29625"/>
                  <a:pt x="44097" y="29434"/>
                  <a:pt x="44078" y="29163"/>
                </a:cubicBezTo>
                <a:cubicBezTo>
                  <a:pt x="44078" y="28926"/>
                  <a:pt x="43905" y="28739"/>
                  <a:pt x="43676" y="28739"/>
                </a:cubicBezTo>
                <a:close/>
                <a:moveTo>
                  <a:pt x="39417" y="28742"/>
                </a:moveTo>
                <a:cubicBezTo>
                  <a:pt x="38968" y="28742"/>
                  <a:pt x="38771" y="29275"/>
                  <a:pt x="39080" y="29584"/>
                </a:cubicBezTo>
                <a:cubicBezTo>
                  <a:pt x="39179" y="29682"/>
                  <a:pt x="39300" y="29727"/>
                  <a:pt x="39420" y="29727"/>
                </a:cubicBezTo>
                <a:cubicBezTo>
                  <a:pt x="39675" y="29727"/>
                  <a:pt x="39922" y="29525"/>
                  <a:pt x="39922" y="29219"/>
                </a:cubicBezTo>
                <a:cubicBezTo>
                  <a:pt x="39894" y="28938"/>
                  <a:pt x="39670" y="28742"/>
                  <a:pt x="39417" y="28742"/>
                </a:cubicBezTo>
                <a:close/>
                <a:moveTo>
                  <a:pt x="35178" y="28854"/>
                </a:moveTo>
                <a:cubicBezTo>
                  <a:pt x="34897" y="28882"/>
                  <a:pt x="34673" y="29078"/>
                  <a:pt x="34673" y="29359"/>
                </a:cubicBezTo>
                <a:cubicBezTo>
                  <a:pt x="34673" y="29665"/>
                  <a:pt x="34920" y="29867"/>
                  <a:pt x="35184" y="29867"/>
                </a:cubicBezTo>
                <a:cubicBezTo>
                  <a:pt x="35308" y="29867"/>
                  <a:pt x="35435" y="29823"/>
                  <a:pt x="35543" y="29724"/>
                </a:cubicBezTo>
                <a:cubicBezTo>
                  <a:pt x="35852" y="29387"/>
                  <a:pt x="35627" y="28854"/>
                  <a:pt x="35178" y="28854"/>
                </a:cubicBezTo>
                <a:close/>
                <a:moveTo>
                  <a:pt x="26719" y="29160"/>
                </a:moveTo>
                <a:cubicBezTo>
                  <a:pt x="26703" y="29160"/>
                  <a:pt x="26687" y="29161"/>
                  <a:pt x="26671" y="29163"/>
                </a:cubicBezTo>
                <a:cubicBezTo>
                  <a:pt x="26475" y="29163"/>
                  <a:pt x="26334" y="29331"/>
                  <a:pt x="26334" y="29528"/>
                </a:cubicBezTo>
                <a:cubicBezTo>
                  <a:pt x="26308" y="29738"/>
                  <a:pt x="26454" y="29923"/>
                  <a:pt x="26657" y="29923"/>
                </a:cubicBezTo>
                <a:cubicBezTo>
                  <a:pt x="26671" y="29923"/>
                  <a:pt x="26685" y="29923"/>
                  <a:pt x="26699" y="29921"/>
                </a:cubicBezTo>
                <a:cubicBezTo>
                  <a:pt x="26716" y="29923"/>
                  <a:pt x="26732" y="29924"/>
                  <a:pt x="26748" y="29924"/>
                </a:cubicBezTo>
                <a:cubicBezTo>
                  <a:pt x="26948" y="29924"/>
                  <a:pt x="27092" y="29766"/>
                  <a:pt x="27092" y="29584"/>
                </a:cubicBezTo>
                <a:cubicBezTo>
                  <a:pt x="27119" y="29347"/>
                  <a:pt x="26948" y="29160"/>
                  <a:pt x="26719" y="29160"/>
                </a:cubicBezTo>
                <a:close/>
                <a:moveTo>
                  <a:pt x="44948" y="29163"/>
                </a:moveTo>
                <a:cubicBezTo>
                  <a:pt x="44471" y="29163"/>
                  <a:pt x="44414" y="29865"/>
                  <a:pt x="44892" y="29921"/>
                </a:cubicBezTo>
                <a:lnTo>
                  <a:pt x="44864" y="29921"/>
                </a:lnTo>
                <a:cubicBezTo>
                  <a:pt x="44893" y="29928"/>
                  <a:pt x="44922" y="29932"/>
                  <a:pt x="44950" y="29932"/>
                </a:cubicBezTo>
                <a:cubicBezTo>
                  <a:pt x="45136" y="29932"/>
                  <a:pt x="45285" y="29779"/>
                  <a:pt x="45285" y="29584"/>
                </a:cubicBezTo>
                <a:cubicBezTo>
                  <a:pt x="45341" y="29359"/>
                  <a:pt x="45172" y="29163"/>
                  <a:pt x="44948" y="29163"/>
                </a:cubicBezTo>
                <a:close/>
                <a:moveTo>
                  <a:pt x="30902" y="29046"/>
                </a:moveTo>
                <a:cubicBezTo>
                  <a:pt x="30497" y="29046"/>
                  <a:pt x="30307" y="29543"/>
                  <a:pt x="30574" y="29836"/>
                </a:cubicBezTo>
                <a:cubicBezTo>
                  <a:pt x="30673" y="29936"/>
                  <a:pt x="30796" y="29980"/>
                  <a:pt x="30917" y="29980"/>
                </a:cubicBezTo>
                <a:cubicBezTo>
                  <a:pt x="31171" y="29980"/>
                  <a:pt x="31416" y="29785"/>
                  <a:pt x="31416" y="29500"/>
                </a:cubicBezTo>
                <a:cubicBezTo>
                  <a:pt x="31388" y="29247"/>
                  <a:pt x="31191" y="29050"/>
                  <a:pt x="30967" y="29050"/>
                </a:cubicBezTo>
                <a:cubicBezTo>
                  <a:pt x="30945" y="29048"/>
                  <a:pt x="30923" y="29046"/>
                  <a:pt x="30902" y="29046"/>
                </a:cubicBezTo>
                <a:close/>
                <a:moveTo>
                  <a:pt x="40680" y="29163"/>
                </a:moveTo>
                <a:cubicBezTo>
                  <a:pt x="40259" y="29163"/>
                  <a:pt x="40063" y="29640"/>
                  <a:pt x="40344" y="29949"/>
                </a:cubicBezTo>
                <a:cubicBezTo>
                  <a:pt x="40434" y="30039"/>
                  <a:pt x="40547" y="30080"/>
                  <a:pt x="40660" y="30080"/>
                </a:cubicBezTo>
                <a:cubicBezTo>
                  <a:pt x="40897" y="30080"/>
                  <a:pt x="41130" y="29898"/>
                  <a:pt x="41130" y="29612"/>
                </a:cubicBezTo>
                <a:cubicBezTo>
                  <a:pt x="41130" y="29359"/>
                  <a:pt x="40933" y="29163"/>
                  <a:pt x="40680" y="29163"/>
                </a:cubicBezTo>
                <a:close/>
                <a:moveTo>
                  <a:pt x="46239" y="29640"/>
                </a:moveTo>
                <a:cubicBezTo>
                  <a:pt x="46099" y="29696"/>
                  <a:pt x="46015" y="29780"/>
                  <a:pt x="45959" y="29921"/>
                </a:cubicBezTo>
                <a:cubicBezTo>
                  <a:pt x="45959" y="30005"/>
                  <a:pt x="46127" y="30173"/>
                  <a:pt x="46211" y="30201"/>
                </a:cubicBezTo>
                <a:cubicBezTo>
                  <a:pt x="46323" y="30201"/>
                  <a:pt x="46464" y="30061"/>
                  <a:pt x="46660" y="29921"/>
                </a:cubicBezTo>
                <a:cubicBezTo>
                  <a:pt x="46479" y="29817"/>
                  <a:pt x="46345" y="29665"/>
                  <a:pt x="46259" y="29665"/>
                </a:cubicBezTo>
                <a:cubicBezTo>
                  <a:pt x="46252" y="29665"/>
                  <a:pt x="46246" y="29666"/>
                  <a:pt x="46239" y="29668"/>
                </a:cubicBezTo>
                <a:lnTo>
                  <a:pt x="46239" y="29640"/>
                </a:lnTo>
                <a:close/>
                <a:moveTo>
                  <a:pt x="36469" y="29247"/>
                </a:moveTo>
                <a:cubicBezTo>
                  <a:pt x="36217" y="29247"/>
                  <a:pt x="35992" y="29443"/>
                  <a:pt x="35964" y="29724"/>
                </a:cubicBezTo>
                <a:cubicBezTo>
                  <a:pt x="35944" y="30022"/>
                  <a:pt x="36205" y="30236"/>
                  <a:pt x="36469" y="30236"/>
                </a:cubicBezTo>
                <a:cubicBezTo>
                  <a:pt x="36578" y="30236"/>
                  <a:pt x="36688" y="30199"/>
                  <a:pt x="36778" y="30117"/>
                </a:cubicBezTo>
                <a:cubicBezTo>
                  <a:pt x="37115" y="29808"/>
                  <a:pt x="36918" y="29275"/>
                  <a:pt x="36469" y="29247"/>
                </a:cubicBezTo>
                <a:close/>
                <a:moveTo>
                  <a:pt x="23751" y="29696"/>
                </a:moveTo>
                <a:cubicBezTo>
                  <a:pt x="23639" y="29865"/>
                  <a:pt x="23499" y="29977"/>
                  <a:pt x="23499" y="30033"/>
                </a:cubicBezTo>
                <a:cubicBezTo>
                  <a:pt x="23555" y="30173"/>
                  <a:pt x="23639" y="30258"/>
                  <a:pt x="23751" y="30286"/>
                </a:cubicBezTo>
                <a:cubicBezTo>
                  <a:pt x="23808" y="30286"/>
                  <a:pt x="23976" y="30173"/>
                  <a:pt x="23976" y="30089"/>
                </a:cubicBezTo>
                <a:cubicBezTo>
                  <a:pt x="23976" y="30005"/>
                  <a:pt x="23864" y="29865"/>
                  <a:pt x="23751" y="29696"/>
                </a:cubicBezTo>
                <a:close/>
                <a:moveTo>
                  <a:pt x="32195" y="29409"/>
                </a:moveTo>
                <a:cubicBezTo>
                  <a:pt x="32091" y="29409"/>
                  <a:pt x="31983" y="29446"/>
                  <a:pt x="31893" y="29528"/>
                </a:cubicBezTo>
                <a:cubicBezTo>
                  <a:pt x="31556" y="29808"/>
                  <a:pt x="31753" y="30314"/>
                  <a:pt x="32174" y="30342"/>
                </a:cubicBezTo>
                <a:cubicBezTo>
                  <a:pt x="32190" y="30344"/>
                  <a:pt x="32206" y="30344"/>
                  <a:pt x="32222" y="30344"/>
                </a:cubicBezTo>
                <a:cubicBezTo>
                  <a:pt x="32455" y="30344"/>
                  <a:pt x="32653" y="30157"/>
                  <a:pt x="32679" y="29921"/>
                </a:cubicBezTo>
                <a:lnTo>
                  <a:pt x="32651" y="29921"/>
                </a:lnTo>
                <a:cubicBezTo>
                  <a:pt x="32691" y="29623"/>
                  <a:pt x="32449" y="29409"/>
                  <a:pt x="32195" y="29409"/>
                </a:cubicBezTo>
                <a:close/>
                <a:moveTo>
                  <a:pt x="27991" y="29528"/>
                </a:moveTo>
                <a:cubicBezTo>
                  <a:pt x="27738" y="29528"/>
                  <a:pt x="27542" y="29696"/>
                  <a:pt x="27570" y="29949"/>
                </a:cubicBezTo>
                <a:cubicBezTo>
                  <a:pt x="27570" y="30173"/>
                  <a:pt x="27738" y="30342"/>
                  <a:pt x="27963" y="30342"/>
                </a:cubicBezTo>
                <a:cubicBezTo>
                  <a:pt x="27977" y="30344"/>
                  <a:pt x="27991" y="30345"/>
                  <a:pt x="28006" y="30345"/>
                </a:cubicBezTo>
                <a:cubicBezTo>
                  <a:pt x="28212" y="30345"/>
                  <a:pt x="28384" y="30159"/>
                  <a:pt x="28384" y="29949"/>
                </a:cubicBezTo>
                <a:cubicBezTo>
                  <a:pt x="28384" y="29696"/>
                  <a:pt x="28215" y="29528"/>
                  <a:pt x="27991" y="29528"/>
                </a:cubicBezTo>
                <a:close/>
                <a:moveTo>
                  <a:pt x="42000" y="29640"/>
                </a:moveTo>
                <a:cubicBezTo>
                  <a:pt x="41775" y="29640"/>
                  <a:pt x="41579" y="29836"/>
                  <a:pt x="41579" y="30061"/>
                </a:cubicBezTo>
                <a:cubicBezTo>
                  <a:pt x="41579" y="30312"/>
                  <a:pt x="41792" y="30484"/>
                  <a:pt x="42016" y="30484"/>
                </a:cubicBezTo>
                <a:cubicBezTo>
                  <a:pt x="42118" y="30484"/>
                  <a:pt x="42221" y="30449"/>
                  <a:pt x="42309" y="30370"/>
                </a:cubicBezTo>
                <a:cubicBezTo>
                  <a:pt x="42590" y="30089"/>
                  <a:pt x="42393" y="29640"/>
                  <a:pt x="42000" y="29640"/>
                </a:cubicBezTo>
                <a:close/>
                <a:moveTo>
                  <a:pt x="37761" y="29668"/>
                </a:moveTo>
                <a:cubicBezTo>
                  <a:pt x="37508" y="29668"/>
                  <a:pt x="37312" y="29865"/>
                  <a:pt x="37312" y="30117"/>
                </a:cubicBezTo>
                <a:cubicBezTo>
                  <a:pt x="37292" y="30409"/>
                  <a:pt x="37529" y="30607"/>
                  <a:pt x="37779" y="30607"/>
                </a:cubicBezTo>
                <a:cubicBezTo>
                  <a:pt x="37890" y="30607"/>
                  <a:pt x="38003" y="30568"/>
                  <a:pt x="38098" y="30482"/>
                </a:cubicBezTo>
                <a:cubicBezTo>
                  <a:pt x="38406" y="30173"/>
                  <a:pt x="38182" y="29668"/>
                  <a:pt x="37761" y="29668"/>
                </a:cubicBezTo>
                <a:close/>
                <a:moveTo>
                  <a:pt x="33542" y="29782"/>
                </a:moveTo>
                <a:cubicBezTo>
                  <a:pt x="33319" y="29782"/>
                  <a:pt x="33099" y="29925"/>
                  <a:pt x="33072" y="30230"/>
                </a:cubicBezTo>
                <a:cubicBezTo>
                  <a:pt x="33058" y="30552"/>
                  <a:pt x="33304" y="30722"/>
                  <a:pt x="33550" y="30722"/>
                </a:cubicBezTo>
                <a:cubicBezTo>
                  <a:pt x="33775" y="30722"/>
                  <a:pt x="34000" y="30580"/>
                  <a:pt x="34027" y="30286"/>
                </a:cubicBezTo>
                <a:cubicBezTo>
                  <a:pt x="34042" y="29960"/>
                  <a:pt x="33791" y="29782"/>
                  <a:pt x="33542" y="29782"/>
                </a:cubicBezTo>
                <a:close/>
                <a:moveTo>
                  <a:pt x="24962" y="30142"/>
                </a:moveTo>
                <a:cubicBezTo>
                  <a:pt x="24857" y="30142"/>
                  <a:pt x="24748" y="30296"/>
                  <a:pt x="24566" y="30426"/>
                </a:cubicBezTo>
                <a:cubicBezTo>
                  <a:pt x="24762" y="30594"/>
                  <a:pt x="24903" y="30735"/>
                  <a:pt x="24987" y="30735"/>
                </a:cubicBezTo>
                <a:cubicBezTo>
                  <a:pt x="25099" y="30735"/>
                  <a:pt x="25211" y="30566"/>
                  <a:pt x="25324" y="30454"/>
                </a:cubicBezTo>
                <a:cubicBezTo>
                  <a:pt x="25211" y="30342"/>
                  <a:pt x="25127" y="30173"/>
                  <a:pt x="24987" y="30145"/>
                </a:cubicBezTo>
                <a:cubicBezTo>
                  <a:pt x="24978" y="30143"/>
                  <a:pt x="24970" y="30142"/>
                  <a:pt x="24962" y="30142"/>
                </a:cubicBezTo>
                <a:close/>
                <a:moveTo>
                  <a:pt x="29226" y="29947"/>
                </a:moveTo>
                <a:cubicBezTo>
                  <a:pt x="29125" y="29947"/>
                  <a:pt x="29024" y="29982"/>
                  <a:pt x="28945" y="30061"/>
                </a:cubicBezTo>
                <a:cubicBezTo>
                  <a:pt x="28665" y="30342"/>
                  <a:pt x="28861" y="30819"/>
                  <a:pt x="29254" y="30819"/>
                </a:cubicBezTo>
                <a:cubicBezTo>
                  <a:pt x="29479" y="30791"/>
                  <a:pt x="29675" y="30594"/>
                  <a:pt x="29675" y="30370"/>
                </a:cubicBezTo>
                <a:cubicBezTo>
                  <a:pt x="29675" y="30119"/>
                  <a:pt x="29449" y="29947"/>
                  <a:pt x="29226" y="29947"/>
                </a:cubicBezTo>
                <a:close/>
                <a:moveTo>
                  <a:pt x="43291" y="30061"/>
                </a:moveTo>
                <a:cubicBezTo>
                  <a:pt x="43067" y="30061"/>
                  <a:pt x="42955" y="30201"/>
                  <a:pt x="42870" y="30426"/>
                </a:cubicBezTo>
                <a:cubicBezTo>
                  <a:pt x="42870" y="30623"/>
                  <a:pt x="43039" y="30819"/>
                  <a:pt x="43235" y="30819"/>
                </a:cubicBezTo>
                <a:cubicBezTo>
                  <a:pt x="43245" y="30820"/>
                  <a:pt x="43254" y="30820"/>
                  <a:pt x="43263" y="30820"/>
                </a:cubicBezTo>
                <a:cubicBezTo>
                  <a:pt x="43743" y="30820"/>
                  <a:pt x="43787" y="30116"/>
                  <a:pt x="43291" y="30061"/>
                </a:cubicBezTo>
                <a:close/>
                <a:moveTo>
                  <a:pt x="39024" y="30124"/>
                </a:moveTo>
                <a:cubicBezTo>
                  <a:pt x="38799" y="30124"/>
                  <a:pt x="38575" y="30272"/>
                  <a:pt x="38575" y="30566"/>
                </a:cubicBezTo>
                <a:cubicBezTo>
                  <a:pt x="38575" y="30791"/>
                  <a:pt x="38771" y="30988"/>
                  <a:pt x="39024" y="31016"/>
                </a:cubicBezTo>
                <a:cubicBezTo>
                  <a:pt x="39249" y="31016"/>
                  <a:pt x="39473" y="30819"/>
                  <a:pt x="39473" y="30566"/>
                </a:cubicBezTo>
                <a:cubicBezTo>
                  <a:pt x="39473" y="30272"/>
                  <a:pt x="39249" y="30124"/>
                  <a:pt x="39024" y="30124"/>
                </a:cubicBezTo>
                <a:close/>
                <a:moveTo>
                  <a:pt x="34813" y="30173"/>
                </a:moveTo>
                <a:cubicBezTo>
                  <a:pt x="34392" y="30173"/>
                  <a:pt x="34195" y="30679"/>
                  <a:pt x="34476" y="30959"/>
                </a:cubicBezTo>
                <a:cubicBezTo>
                  <a:pt x="34566" y="31050"/>
                  <a:pt x="34680" y="31091"/>
                  <a:pt x="34792" y="31091"/>
                </a:cubicBezTo>
                <a:cubicBezTo>
                  <a:pt x="35029" y="31091"/>
                  <a:pt x="35262" y="30908"/>
                  <a:pt x="35262" y="30623"/>
                </a:cubicBezTo>
                <a:cubicBezTo>
                  <a:pt x="35262" y="30370"/>
                  <a:pt x="35066" y="30173"/>
                  <a:pt x="34813" y="30173"/>
                </a:cubicBezTo>
                <a:close/>
                <a:moveTo>
                  <a:pt x="44570" y="30535"/>
                </a:moveTo>
                <a:cubicBezTo>
                  <a:pt x="44564" y="30535"/>
                  <a:pt x="44559" y="30536"/>
                  <a:pt x="44555" y="30538"/>
                </a:cubicBezTo>
                <a:cubicBezTo>
                  <a:pt x="44414" y="30566"/>
                  <a:pt x="44302" y="30651"/>
                  <a:pt x="44246" y="30791"/>
                </a:cubicBezTo>
                <a:cubicBezTo>
                  <a:pt x="44246" y="30903"/>
                  <a:pt x="44386" y="31016"/>
                  <a:pt x="44471" y="31156"/>
                </a:cubicBezTo>
                <a:lnTo>
                  <a:pt x="44611" y="31156"/>
                </a:lnTo>
                <a:cubicBezTo>
                  <a:pt x="44667" y="31016"/>
                  <a:pt x="44807" y="30903"/>
                  <a:pt x="44807" y="30791"/>
                </a:cubicBezTo>
                <a:cubicBezTo>
                  <a:pt x="44807" y="30687"/>
                  <a:pt x="44639" y="30535"/>
                  <a:pt x="44570" y="30535"/>
                </a:cubicBezTo>
                <a:close/>
                <a:moveTo>
                  <a:pt x="30574" y="30314"/>
                </a:moveTo>
                <a:cubicBezTo>
                  <a:pt x="30321" y="30314"/>
                  <a:pt x="30124" y="30538"/>
                  <a:pt x="30124" y="30763"/>
                </a:cubicBezTo>
                <a:cubicBezTo>
                  <a:pt x="30124" y="30988"/>
                  <a:pt x="30321" y="31184"/>
                  <a:pt x="30546" y="31184"/>
                </a:cubicBezTo>
                <a:cubicBezTo>
                  <a:pt x="30798" y="31184"/>
                  <a:pt x="30995" y="30988"/>
                  <a:pt x="30995" y="30763"/>
                </a:cubicBezTo>
                <a:cubicBezTo>
                  <a:pt x="30995" y="30510"/>
                  <a:pt x="30798" y="30314"/>
                  <a:pt x="30574" y="30314"/>
                </a:cubicBezTo>
                <a:close/>
                <a:moveTo>
                  <a:pt x="26259" y="30555"/>
                </a:moveTo>
                <a:cubicBezTo>
                  <a:pt x="26103" y="30555"/>
                  <a:pt x="25997" y="30705"/>
                  <a:pt x="25997" y="30875"/>
                </a:cubicBezTo>
                <a:cubicBezTo>
                  <a:pt x="25997" y="31081"/>
                  <a:pt x="26115" y="31216"/>
                  <a:pt x="26307" y="31216"/>
                </a:cubicBezTo>
                <a:cubicBezTo>
                  <a:pt x="26325" y="31216"/>
                  <a:pt x="26343" y="31215"/>
                  <a:pt x="26362" y="31212"/>
                </a:cubicBezTo>
                <a:cubicBezTo>
                  <a:pt x="26475" y="31184"/>
                  <a:pt x="26587" y="31044"/>
                  <a:pt x="26727" y="30931"/>
                </a:cubicBezTo>
                <a:lnTo>
                  <a:pt x="26727" y="30791"/>
                </a:lnTo>
                <a:cubicBezTo>
                  <a:pt x="26587" y="30707"/>
                  <a:pt x="26475" y="30566"/>
                  <a:pt x="26334" y="30566"/>
                </a:cubicBezTo>
                <a:cubicBezTo>
                  <a:pt x="26308" y="30559"/>
                  <a:pt x="26283" y="30555"/>
                  <a:pt x="26259" y="30555"/>
                </a:cubicBezTo>
                <a:close/>
                <a:moveTo>
                  <a:pt x="40316" y="30538"/>
                </a:moveTo>
                <a:cubicBezTo>
                  <a:pt x="39836" y="30538"/>
                  <a:pt x="39791" y="31242"/>
                  <a:pt x="40259" y="31324"/>
                </a:cubicBezTo>
                <a:cubicBezTo>
                  <a:pt x="40276" y="31327"/>
                  <a:pt x="40292" y="31328"/>
                  <a:pt x="40309" y="31328"/>
                </a:cubicBezTo>
                <a:cubicBezTo>
                  <a:pt x="40512" y="31328"/>
                  <a:pt x="40683" y="31170"/>
                  <a:pt x="40709" y="30988"/>
                </a:cubicBezTo>
                <a:lnTo>
                  <a:pt x="40709" y="30959"/>
                </a:lnTo>
                <a:cubicBezTo>
                  <a:pt x="40737" y="30735"/>
                  <a:pt x="40568" y="30538"/>
                  <a:pt x="40344" y="30538"/>
                </a:cubicBezTo>
                <a:cubicBezTo>
                  <a:pt x="40334" y="30538"/>
                  <a:pt x="40325" y="30538"/>
                  <a:pt x="40316" y="30538"/>
                </a:cubicBezTo>
                <a:close/>
                <a:moveTo>
                  <a:pt x="36043" y="30565"/>
                </a:moveTo>
                <a:cubicBezTo>
                  <a:pt x="35671" y="30565"/>
                  <a:pt x="35467" y="31024"/>
                  <a:pt x="35739" y="31324"/>
                </a:cubicBezTo>
                <a:cubicBezTo>
                  <a:pt x="35822" y="31416"/>
                  <a:pt x="35930" y="31457"/>
                  <a:pt x="36040" y="31457"/>
                </a:cubicBezTo>
                <a:cubicBezTo>
                  <a:pt x="36267" y="31457"/>
                  <a:pt x="36497" y="31281"/>
                  <a:pt x="36497" y="31016"/>
                </a:cubicBezTo>
                <a:cubicBezTo>
                  <a:pt x="36497" y="30763"/>
                  <a:pt x="36329" y="30566"/>
                  <a:pt x="36076" y="30566"/>
                </a:cubicBezTo>
                <a:cubicBezTo>
                  <a:pt x="36065" y="30566"/>
                  <a:pt x="36054" y="30565"/>
                  <a:pt x="36043" y="30565"/>
                </a:cubicBezTo>
                <a:close/>
                <a:moveTo>
                  <a:pt x="31837" y="30707"/>
                </a:moveTo>
                <a:cubicBezTo>
                  <a:pt x="31584" y="30707"/>
                  <a:pt x="31388" y="30903"/>
                  <a:pt x="31416" y="31156"/>
                </a:cubicBezTo>
                <a:cubicBezTo>
                  <a:pt x="31416" y="31381"/>
                  <a:pt x="31612" y="31577"/>
                  <a:pt x="31865" y="31577"/>
                </a:cubicBezTo>
                <a:cubicBezTo>
                  <a:pt x="32090" y="31549"/>
                  <a:pt x="32286" y="31353"/>
                  <a:pt x="32258" y="31128"/>
                </a:cubicBezTo>
                <a:cubicBezTo>
                  <a:pt x="32258" y="30875"/>
                  <a:pt x="32062" y="30707"/>
                  <a:pt x="31837" y="30707"/>
                </a:cubicBezTo>
                <a:close/>
                <a:moveTo>
                  <a:pt x="27550" y="30900"/>
                </a:moveTo>
                <a:cubicBezTo>
                  <a:pt x="27353" y="30900"/>
                  <a:pt x="27233" y="31060"/>
                  <a:pt x="27233" y="31268"/>
                </a:cubicBezTo>
                <a:cubicBezTo>
                  <a:pt x="27233" y="31465"/>
                  <a:pt x="27373" y="31605"/>
                  <a:pt x="27570" y="31605"/>
                </a:cubicBezTo>
                <a:cubicBezTo>
                  <a:pt x="27822" y="31605"/>
                  <a:pt x="27935" y="31465"/>
                  <a:pt x="27991" y="31156"/>
                </a:cubicBezTo>
                <a:cubicBezTo>
                  <a:pt x="27907" y="31100"/>
                  <a:pt x="27766" y="30931"/>
                  <a:pt x="27598" y="30903"/>
                </a:cubicBezTo>
                <a:cubicBezTo>
                  <a:pt x="27581" y="30901"/>
                  <a:pt x="27565" y="30900"/>
                  <a:pt x="27550" y="30900"/>
                </a:cubicBezTo>
                <a:close/>
                <a:moveTo>
                  <a:pt x="41551" y="30959"/>
                </a:moveTo>
                <a:cubicBezTo>
                  <a:pt x="41354" y="30959"/>
                  <a:pt x="41186" y="31128"/>
                  <a:pt x="41214" y="31324"/>
                </a:cubicBezTo>
                <a:cubicBezTo>
                  <a:pt x="41242" y="31465"/>
                  <a:pt x="41382" y="31605"/>
                  <a:pt x="41495" y="31746"/>
                </a:cubicBezTo>
                <a:lnTo>
                  <a:pt x="41635" y="31746"/>
                </a:lnTo>
                <a:cubicBezTo>
                  <a:pt x="41747" y="31605"/>
                  <a:pt x="41888" y="31465"/>
                  <a:pt x="41916" y="31324"/>
                </a:cubicBezTo>
                <a:cubicBezTo>
                  <a:pt x="41944" y="31128"/>
                  <a:pt x="41747" y="30959"/>
                  <a:pt x="41551" y="30959"/>
                </a:cubicBezTo>
                <a:close/>
                <a:moveTo>
                  <a:pt x="37340" y="31016"/>
                </a:moveTo>
                <a:cubicBezTo>
                  <a:pt x="37087" y="31016"/>
                  <a:pt x="36918" y="31212"/>
                  <a:pt x="36890" y="31437"/>
                </a:cubicBezTo>
                <a:cubicBezTo>
                  <a:pt x="36890" y="31702"/>
                  <a:pt x="37095" y="31878"/>
                  <a:pt x="37314" y="31878"/>
                </a:cubicBezTo>
                <a:cubicBezTo>
                  <a:pt x="37420" y="31878"/>
                  <a:pt x="37529" y="31837"/>
                  <a:pt x="37620" y="31746"/>
                </a:cubicBezTo>
                <a:cubicBezTo>
                  <a:pt x="37901" y="31493"/>
                  <a:pt x="37705" y="31044"/>
                  <a:pt x="37340" y="31016"/>
                </a:cubicBezTo>
                <a:close/>
                <a:moveTo>
                  <a:pt x="33100" y="31072"/>
                </a:moveTo>
                <a:cubicBezTo>
                  <a:pt x="32876" y="31072"/>
                  <a:pt x="32679" y="31240"/>
                  <a:pt x="32651" y="31465"/>
                </a:cubicBezTo>
                <a:cubicBezTo>
                  <a:pt x="32621" y="31781"/>
                  <a:pt x="32857" y="31951"/>
                  <a:pt x="33091" y="31951"/>
                </a:cubicBezTo>
                <a:cubicBezTo>
                  <a:pt x="33294" y="31951"/>
                  <a:pt x="33495" y="31823"/>
                  <a:pt x="33521" y="31549"/>
                </a:cubicBezTo>
                <a:cubicBezTo>
                  <a:pt x="33521" y="31324"/>
                  <a:pt x="33353" y="31100"/>
                  <a:pt x="33100" y="31072"/>
                </a:cubicBezTo>
                <a:close/>
                <a:moveTo>
                  <a:pt x="42898" y="31296"/>
                </a:moveTo>
                <a:cubicBezTo>
                  <a:pt x="42758" y="31493"/>
                  <a:pt x="42618" y="31605"/>
                  <a:pt x="42646" y="31689"/>
                </a:cubicBezTo>
                <a:cubicBezTo>
                  <a:pt x="42646" y="31802"/>
                  <a:pt x="42786" y="31886"/>
                  <a:pt x="42870" y="31998"/>
                </a:cubicBezTo>
                <a:cubicBezTo>
                  <a:pt x="42983" y="31886"/>
                  <a:pt x="43151" y="31802"/>
                  <a:pt x="43151" y="31689"/>
                </a:cubicBezTo>
                <a:cubicBezTo>
                  <a:pt x="43179" y="31577"/>
                  <a:pt x="43039" y="31493"/>
                  <a:pt x="42898" y="31296"/>
                </a:cubicBezTo>
                <a:close/>
                <a:moveTo>
                  <a:pt x="24650" y="31521"/>
                </a:moveTo>
                <a:cubicBezTo>
                  <a:pt x="24566" y="31521"/>
                  <a:pt x="24481" y="31661"/>
                  <a:pt x="24397" y="31746"/>
                </a:cubicBezTo>
                <a:cubicBezTo>
                  <a:pt x="24453" y="31830"/>
                  <a:pt x="24538" y="31970"/>
                  <a:pt x="24622" y="31998"/>
                </a:cubicBezTo>
                <a:cubicBezTo>
                  <a:pt x="24632" y="32001"/>
                  <a:pt x="24641" y="32002"/>
                  <a:pt x="24651" y="32002"/>
                </a:cubicBezTo>
                <a:cubicBezTo>
                  <a:pt x="24750" y="32002"/>
                  <a:pt x="24833" y="31876"/>
                  <a:pt x="24987" y="31774"/>
                </a:cubicBezTo>
                <a:cubicBezTo>
                  <a:pt x="24818" y="31661"/>
                  <a:pt x="24734" y="31549"/>
                  <a:pt x="24650" y="31549"/>
                </a:cubicBezTo>
                <a:lnTo>
                  <a:pt x="24650" y="31521"/>
                </a:lnTo>
                <a:close/>
                <a:moveTo>
                  <a:pt x="28868" y="31265"/>
                </a:moveTo>
                <a:cubicBezTo>
                  <a:pt x="28665" y="31265"/>
                  <a:pt x="28496" y="31425"/>
                  <a:pt x="28496" y="31633"/>
                </a:cubicBezTo>
                <a:cubicBezTo>
                  <a:pt x="28496" y="31858"/>
                  <a:pt x="28636" y="32026"/>
                  <a:pt x="28861" y="32026"/>
                </a:cubicBezTo>
                <a:cubicBezTo>
                  <a:pt x="29058" y="32026"/>
                  <a:pt x="29226" y="31858"/>
                  <a:pt x="29254" y="31661"/>
                </a:cubicBezTo>
                <a:cubicBezTo>
                  <a:pt x="29282" y="31437"/>
                  <a:pt x="29114" y="31268"/>
                  <a:pt x="28917" y="31268"/>
                </a:cubicBezTo>
                <a:cubicBezTo>
                  <a:pt x="28901" y="31266"/>
                  <a:pt x="28884" y="31265"/>
                  <a:pt x="28868" y="31265"/>
                </a:cubicBezTo>
                <a:close/>
                <a:moveTo>
                  <a:pt x="38659" y="31437"/>
                </a:moveTo>
                <a:cubicBezTo>
                  <a:pt x="38463" y="31437"/>
                  <a:pt x="38294" y="31577"/>
                  <a:pt x="38294" y="31802"/>
                </a:cubicBezTo>
                <a:cubicBezTo>
                  <a:pt x="38268" y="32012"/>
                  <a:pt x="38414" y="32197"/>
                  <a:pt x="38640" y="32197"/>
                </a:cubicBezTo>
                <a:cubicBezTo>
                  <a:pt x="38655" y="32197"/>
                  <a:pt x="38671" y="32197"/>
                  <a:pt x="38687" y="32195"/>
                </a:cubicBezTo>
                <a:cubicBezTo>
                  <a:pt x="38884" y="32195"/>
                  <a:pt x="39052" y="32054"/>
                  <a:pt x="39052" y="31830"/>
                </a:cubicBezTo>
                <a:cubicBezTo>
                  <a:pt x="39052" y="31633"/>
                  <a:pt x="38884" y="31437"/>
                  <a:pt x="38659" y="31437"/>
                </a:cubicBezTo>
                <a:close/>
                <a:moveTo>
                  <a:pt x="34420" y="31465"/>
                </a:moveTo>
                <a:cubicBezTo>
                  <a:pt x="34195" y="31465"/>
                  <a:pt x="33999" y="31661"/>
                  <a:pt x="33999" y="31886"/>
                </a:cubicBezTo>
                <a:cubicBezTo>
                  <a:pt x="33999" y="32111"/>
                  <a:pt x="34167" y="32307"/>
                  <a:pt x="34392" y="32307"/>
                </a:cubicBezTo>
                <a:cubicBezTo>
                  <a:pt x="34616" y="32307"/>
                  <a:pt x="34813" y="32139"/>
                  <a:pt x="34841" y="31914"/>
                </a:cubicBezTo>
                <a:cubicBezTo>
                  <a:pt x="34841" y="31661"/>
                  <a:pt x="34644" y="31493"/>
                  <a:pt x="34420" y="31465"/>
                </a:cubicBezTo>
                <a:close/>
                <a:moveTo>
                  <a:pt x="41186" y="32335"/>
                </a:moveTo>
                <a:cubicBezTo>
                  <a:pt x="41193" y="32335"/>
                  <a:pt x="41199" y="32336"/>
                  <a:pt x="41206" y="32337"/>
                </a:cubicBezTo>
                <a:lnTo>
                  <a:pt x="41206" y="32337"/>
                </a:lnTo>
                <a:cubicBezTo>
                  <a:pt x="41209" y="32336"/>
                  <a:pt x="41211" y="32336"/>
                  <a:pt x="41214" y="32335"/>
                </a:cubicBezTo>
                <a:close/>
                <a:moveTo>
                  <a:pt x="30188" y="31630"/>
                </a:moveTo>
                <a:cubicBezTo>
                  <a:pt x="29984" y="31630"/>
                  <a:pt x="29814" y="31790"/>
                  <a:pt x="29788" y="31998"/>
                </a:cubicBezTo>
                <a:cubicBezTo>
                  <a:pt x="29788" y="32223"/>
                  <a:pt x="29956" y="32391"/>
                  <a:pt x="30181" y="32391"/>
                </a:cubicBezTo>
                <a:cubicBezTo>
                  <a:pt x="30405" y="32391"/>
                  <a:pt x="30602" y="32223"/>
                  <a:pt x="30574" y="31998"/>
                </a:cubicBezTo>
                <a:cubicBezTo>
                  <a:pt x="30600" y="31814"/>
                  <a:pt x="30454" y="31631"/>
                  <a:pt x="30274" y="31631"/>
                </a:cubicBezTo>
                <a:cubicBezTo>
                  <a:pt x="30262" y="31631"/>
                  <a:pt x="30249" y="31631"/>
                  <a:pt x="30237" y="31633"/>
                </a:cubicBezTo>
                <a:cubicBezTo>
                  <a:pt x="30220" y="31631"/>
                  <a:pt x="30204" y="31630"/>
                  <a:pt x="30188" y="31630"/>
                </a:cubicBezTo>
                <a:close/>
                <a:moveTo>
                  <a:pt x="39868" y="31882"/>
                </a:moveTo>
                <a:cubicBezTo>
                  <a:pt x="39680" y="31882"/>
                  <a:pt x="39586" y="32017"/>
                  <a:pt x="39586" y="32223"/>
                </a:cubicBezTo>
                <a:cubicBezTo>
                  <a:pt x="39586" y="32402"/>
                  <a:pt x="39703" y="32535"/>
                  <a:pt x="39873" y="32535"/>
                </a:cubicBezTo>
                <a:cubicBezTo>
                  <a:pt x="39889" y="32535"/>
                  <a:pt x="39906" y="32534"/>
                  <a:pt x="39922" y="32532"/>
                </a:cubicBezTo>
                <a:cubicBezTo>
                  <a:pt x="40063" y="32504"/>
                  <a:pt x="40175" y="32363"/>
                  <a:pt x="40316" y="32279"/>
                </a:cubicBezTo>
                <a:lnTo>
                  <a:pt x="40316" y="32139"/>
                </a:lnTo>
                <a:cubicBezTo>
                  <a:pt x="40175" y="32054"/>
                  <a:pt x="40063" y="31914"/>
                  <a:pt x="39922" y="31886"/>
                </a:cubicBezTo>
                <a:cubicBezTo>
                  <a:pt x="39903" y="31884"/>
                  <a:pt x="39885" y="31882"/>
                  <a:pt x="39868" y="31882"/>
                </a:cubicBezTo>
                <a:close/>
                <a:moveTo>
                  <a:pt x="25893" y="31883"/>
                </a:moveTo>
                <a:cubicBezTo>
                  <a:pt x="25805" y="31883"/>
                  <a:pt x="25658" y="32035"/>
                  <a:pt x="25632" y="32139"/>
                </a:cubicBezTo>
                <a:cubicBezTo>
                  <a:pt x="25632" y="32223"/>
                  <a:pt x="25773" y="32363"/>
                  <a:pt x="25885" y="32560"/>
                </a:cubicBezTo>
                <a:cubicBezTo>
                  <a:pt x="26026" y="32363"/>
                  <a:pt x="26166" y="32251"/>
                  <a:pt x="26166" y="32167"/>
                </a:cubicBezTo>
                <a:lnTo>
                  <a:pt x="26194" y="32167"/>
                </a:lnTo>
                <a:cubicBezTo>
                  <a:pt x="26138" y="32026"/>
                  <a:pt x="26054" y="31914"/>
                  <a:pt x="25913" y="31886"/>
                </a:cubicBezTo>
                <a:cubicBezTo>
                  <a:pt x="25907" y="31884"/>
                  <a:pt x="25900" y="31883"/>
                  <a:pt x="25893" y="31883"/>
                </a:cubicBezTo>
                <a:close/>
                <a:moveTo>
                  <a:pt x="35668" y="31939"/>
                </a:moveTo>
                <a:cubicBezTo>
                  <a:pt x="35487" y="31939"/>
                  <a:pt x="35316" y="32097"/>
                  <a:pt x="35290" y="32279"/>
                </a:cubicBezTo>
                <a:cubicBezTo>
                  <a:pt x="35262" y="32504"/>
                  <a:pt x="35431" y="32700"/>
                  <a:pt x="35655" y="32700"/>
                </a:cubicBezTo>
                <a:cubicBezTo>
                  <a:pt x="35670" y="32702"/>
                  <a:pt x="35684" y="32703"/>
                  <a:pt x="35698" y="32703"/>
                </a:cubicBezTo>
                <a:cubicBezTo>
                  <a:pt x="35904" y="32703"/>
                  <a:pt x="36076" y="32517"/>
                  <a:pt x="36076" y="32307"/>
                </a:cubicBezTo>
                <a:cubicBezTo>
                  <a:pt x="36076" y="32111"/>
                  <a:pt x="35936" y="31942"/>
                  <a:pt x="35711" y="31942"/>
                </a:cubicBezTo>
                <a:cubicBezTo>
                  <a:pt x="35697" y="31940"/>
                  <a:pt x="35682" y="31939"/>
                  <a:pt x="35668" y="31939"/>
                </a:cubicBezTo>
                <a:close/>
                <a:moveTo>
                  <a:pt x="31438" y="31997"/>
                </a:moveTo>
                <a:cubicBezTo>
                  <a:pt x="31095" y="31997"/>
                  <a:pt x="30918" y="32399"/>
                  <a:pt x="31135" y="32644"/>
                </a:cubicBezTo>
                <a:cubicBezTo>
                  <a:pt x="31213" y="32732"/>
                  <a:pt x="31318" y="32772"/>
                  <a:pt x="31422" y="32772"/>
                </a:cubicBezTo>
                <a:cubicBezTo>
                  <a:pt x="31618" y="32772"/>
                  <a:pt x="31809" y="32630"/>
                  <a:pt x="31809" y="32391"/>
                </a:cubicBezTo>
                <a:cubicBezTo>
                  <a:pt x="31809" y="32195"/>
                  <a:pt x="31669" y="32026"/>
                  <a:pt x="31472" y="32026"/>
                </a:cubicBezTo>
                <a:lnTo>
                  <a:pt x="31472" y="31998"/>
                </a:lnTo>
                <a:cubicBezTo>
                  <a:pt x="31460" y="31997"/>
                  <a:pt x="31449" y="31997"/>
                  <a:pt x="31438" y="31997"/>
                </a:cubicBezTo>
                <a:close/>
                <a:moveTo>
                  <a:pt x="41206" y="32337"/>
                </a:moveTo>
                <a:cubicBezTo>
                  <a:pt x="41098" y="32369"/>
                  <a:pt x="41015" y="32505"/>
                  <a:pt x="40933" y="32588"/>
                </a:cubicBezTo>
                <a:cubicBezTo>
                  <a:pt x="41017" y="32672"/>
                  <a:pt x="41102" y="32812"/>
                  <a:pt x="41186" y="32812"/>
                </a:cubicBezTo>
                <a:cubicBezTo>
                  <a:pt x="41270" y="32812"/>
                  <a:pt x="41410" y="32700"/>
                  <a:pt x="41579" y="32560"/>
                </a:cubicBezTo>
                <a:cubicBezTo>
                  <a:pt x="41398" y="32456"/>
                  <a:pt x="41288" y="32353"/>
                  <a:pt x="41206" y="32337"/>
                </a:cubicBezTo>
                <a:close/>
                <a:moveTo>
                  <a:pt x="27233" y="32251"/>
                </a:moveTo>
                <a:cubicBezTo>
                  <a:pt x="27092" y="32279"/>
                  <a:pt x="26980" y="32391"/>
                  <a:pt x="26924" y="32532"/>
                </a:cubicBezTo>
                <a:cubicBezTo>
                  <a:pt x="26896" y="32644"/>
                  <a:pt x="27064" y="32756"/>
                  <a:pt x="27120" y="32897"/>
                </a:cubicBezTo>
                <a:lnTo>
                  <a:pt x="27289" y="32897"/>
                </a:lnTo>
                <a:cubicBezTo>
                  <a:pt x="27373" y="32784"/>
                  <a:pt x="27513" y="32644"/>
                  <a:pt x="27513" y="32560"/>
                </a:cubicBezTo>
                <a:cubicBezTo>
                  <a:pt x="27485" y="32391"/>
                  <a:pt x="27373" y="32279"/>
                  <a:pt x="27233" y="32251"/>
                </a:cubicBezTo>
                <a:close/>
                <a:moveTo>
                  <a:pt x="36898" y="32360"/>
                </a:moveTo>
                <a:cubicBezTo>
                  <a:pt x="36727" y="32360"/>
                  <a:pt x="36610" y="32495"/>
                  <a:pt x="36610" y="32700"/>
                </a:cubicBezTo>
                <a:cubicBezTo>
                  <a:pt x="36610" y="32898"/>
                  <a:pt x="36763" y="33075"/>
                  <a:pt x="36915" y="33075"/>
                </a:cubicBezTo>
                <a:cubicBezTo>
                  <a:pt x="36935" y="33075"/>
                  <a:pt x="36955" y="33072"/>
                  <a:pt x="36975" y="33065"/>
                </a:cubicBezTo>
                <a:cubicBezTo>
                  <a:pt x="37115" y="32981"/>
                  <a:pt x="37255" y="32897"/>
                  <a:pt x="37396" y="32784"/>
                </a:cubicBezTo>
                <a:lnTo>
                  <a:pt x="37368" y="32644"/>
                </a:lnTo>
                <a:cubicBezTo>
                  <a:pt x="37227" y="32532"/>
                  <a:pt x="37115" y="32391"/>
                  <a:pt x="36947" y="32363"/>
                </a:cubicBezTo>
                <a:cubicBezTo>
                  <a:pt x="36930" y="32361"/>
                  <a:pt x="36914" y="32360"/>
                  <a:pt x="36898" y="32360"/>
                </a:cubicBezTo>
                <a:close/>
                <a:moveTo>
                  <a:pt x="32750" y="32472"/>
                </a:moveTo>
                <a:cubicBezTo>
                  <a:pt x="32736" y="32472"/>
                  <a:pt x="32722" y="32473"/>
                  <a:pt x="32707" y="32476"/>
                </a:cubicBezTo>
                <a:cubicBezTo>
                  <a:pt x="32258" y="32504"/>
                  <a:pt x="32258" y="33177"/>
                  <a:pt x="32707" y="33205"/>
                </a:cubicBezTo>
                <a:cubicBezTo>
                  <a:pt x="32932" y="33205"/>
                  <a:pt x="33072" y="33065"/>
                  <a:pt x="33100" y="32812"/>
                </a:cubicBezTo>
                <a:cubicBezTo>
                  <a:pt x="33074" y="32630"/>
                  <a:pt x="32928" y="32472"/>
                  <a:pt x="32750" y="32472"/>
                </a:cubicBezTo>
                <a:close/>
                <a:moveTo>
                  <a:pt x="28468" y="32588"/>
                </a:moveTo>
                <a:cubicBezTo>
                  <a:pt x="28328" y="32616"/>
                  <a:pt x="28215" y="32756"/>
                  <a:pt x="28159" y="32897"/>
                </a:cubicBezTo>
                <a:cubicBezTo>
                  <a:pt x="28110" y="33045"/>
                  <a:pt x="28235" y="33215"/>
                  <a:pt x="28399" y="33215"/>
                </a:cubicBezTo>
                <a:cubicBezTo>
                  <a:pt x="28422" y="33215"/>
                  <a:pt x="28445" y="33212"/>
                  <a:pt x="28468" y="33205"/>
                </a:cubicBezTo>
                <a:cubicBezTo>
                  <a:pt x="28608" y="33177"/>
                  <a:pt x="28749" y="33037"/>
                  <a:pt x="28861" y="32953"/>
                </a:cubicBezTo>
                <a:lnTo>
                  <a:pt x="28861" y="32812"/>
                </a:lnTo>
                <a:cubicBezTo>
                  <a:pt x="28721" y="32728"/>
                  <a:pt x="28580" y="32588"/>
                  <a:pt x="28468" y="32588"/>
                </a:cubicBezTo>
                <a:close/>
                <a:moveTo>
                  <a:pt x="38258" y="32809"/>
                </a:moveTo>
                <a:cubicBezTo>
                  <a:pt x="38251" y="32809"/>
                  <a:pt x="38244" y="32810"/>
                  <a:pt x="38238" y="32812"/>
                </a:cubicBezTo>
                <a:cubicBezTo>
                  <a:pt x="38126" y="32812"/>
                  <a:pt x="38013" y="32981"/>
                  <a:pt x="37901" y="33093"/>
                </a:cubicBezTo>
                <a:cubicBezTo>
                  <a:pt x="38013" y="33205"/>
                  <a:pt x="38098" y="33374"/>
                  <a:pt x="38210" y="33402"/>
                </a:cubicBezTo>
                <a:cubicBezTo>
                  <a:pt x="38322" y="33402"/>
                  <a:pt x="38463" y="33262"/>
                  <a:pt x="38575" y="33177"/>
                </a:cubicBezTo>
                <a:lnTo>
                  <a:pt x="38575" y="33037"/>
                </a:lnTo>
                <a:cubicBezTo>
                  <a:pt x="38471" y="32959"/>
                  <a:pt x="38343" y="32809"/>
                  <a:pt x="38258" y="32809"/>
                </a:cubicBezTo>
                <a:close/>
                <a:moveTo>
                  <a:pt x="33915" y="32784"/>
                </a:moveTo>
                <a:cubicBezTo>
                  <a:pt x="33830" y="32925"/>
                  <a:pt x="33662" y="33065"/>
                  <a:pt x="33634" y="33205"/>
                </a:cubicBezTo>
                <a:cubicBezTo>
                  <a:pt x="33607" y="33389"/>
                  <a:pt x="33753" y="33573"/>
                  <a:pt x="33933" y="33573"/>
                </a:cubicBezTo>
                <a:cubicBezTo>
                  <a:pt x="33945" y="33573"/>
                  <a:pt x="33958" y="33572"/>
                  <a:pt x="33971" y="33570"/>
                </a:cubicBezTo>
                <a:cubicBezTo>
                  <a:pt x="34195" y="33570"/>
                  <a:pt x="34364" y="33402"/>
                  <a:pt x="34336" y="33205"/>
                </a:cubicBezTo>
                <a:cubicBezTo>
                  <a:pt x="34308" y="33065"/>
                  <a:pt x="34167" y="32925"/>
                  <a:pt x="34055" y="32784"/>
                </a:cubicBezTo>
                <a:close/>
                <a:moveTo>
                  <a:pt x="29688" y="32950"/>
                </a:moveTo>
                <a:cubicBezTo>
                  <a:pt x="29511" y="32950"/>
                  <a:pt x="29371" y="33108"/>
                  <a:pt x="29423" y="33290"/>
                </a:cubicBezTo>
                <a:cubicBezTo>
                  <a:pt x="29451" y="33430"/>
                  <a:pt x="29591" y="33542"/>
                  <a:pt x="29675" y="33683"/>
                </a:cubicBezTo>
                <a:lnTo>
                  <a:pt x="29844" y="33655"/>
                </a:lnTo>
                <a:cubicBezTo>
                  <a:pt x="29928" y="33514"/>
                  <a:pt x="30068" y="33374"/>
                  <a:pt x="30068" y="33262"/>
                </a:cubicBezTo>
                <a:cubicBezTo>
                  <a:pt x="30012" y="33121"/>
                  <a:pt x="29900" y="33009"/>
                  <a:pt x="29731" y="32953"/>
                </a:cubicBezTo>
                <a:cubicBezTo>
                  <a:pt x="29717" y="32951"/>
                  <a:pt x="29703" y="32950"/>
                  <a:pt x="29688" y="32950"/>
                </a:cubicBezTo>
                <a:close/>
                <a:moveTo>
                  <a:pt x="39584" y="33257"/>
                </a:moveTo>
                <a:cubicBezTo>
                  <a:pt x="39575" y="33257"/>
                  <a:pt x="39566" y="33259"/>
                  <a:pt x="39558" y="33262"/>
                </a:cubicBezTo>
                <a:cubicBezTo>
                  <a:pt x="39445" y="33290"/>
                  <a:pt x="39333" y="33374"/>
                  <a:pt x="39305" y="33486"/>
                </a:cubicBezTo>
                <a:cubicBezTo>
                  <a:pt x="39305" y="33542"/>
                  <a:pt x="39445" y="33711"/>
                  <a:pt x="39529" y="33711"/>
                </a:cubicBezTo>
                <a:cubicBezTo>
                  <a:pt x="39614" y="33711"/>
                  <a:pt x="39726" y="33598"/>
                  <a:pt x="39894" y="33486"/>
                </a:cubicBezTo>
                <a:cubicBezTo>
                  <a:pt x="39744" y="33360"/>
                  <a:pt x="39660" y="33257"/>
                  <a:pt x="39584" y="33257"/>
                </a:cubicBezTo>
                <a:close/>
                <a:moveTo>
                  <a:pt x="25520" y="33177"/>
                </a:moveTo>
                <a:cubicBezTo>
                  <a:pt x="25464" y="33262"/>
                  <a:pt x="25324" y="33318"/>
                  <a:pt x="25324" y="33402"/>
                </a:cubicBezTo>
                <a:cubicBezTo>
                  <a:pt x="25296" y="33486"/>
                  <a:pt x="25408" y="33570"/>
                  <a:pt x="25492" y="33739"/>
                </a:cubicBezTo>
                <a:cubicBezTo>
                  <a:pt x="25604" y="33598"/>
                  <a:pt x="25717" y="33514"/>
                  <a:pt x="25717" y="33430"/>
                </a:cubicBezTo>
                <a:cubicBezTo>
                  <a:pt x="25717" y="33346"/>
                  <a:pt x="25604" y="33262"/>
                  <a:pt x="25520" y="33177"/>
                </a:cubicBezTo>
                <a:close/>
                <a:moveTo>
                  <a:pt x="35242" y="33279"/>
                </a:moveTo>
                <a:cubicBezTo>
                  <a:pt x="35080" y="33279"/>
                  <a:pt x="34957" y="33428"/>
                  <a:pt x="34981" y="33598"/>
                </a:cubicBezTo>
                <a:cubicBezTo>
                  <a:pt x="35037" y="33739"/>
                  <a:pt x="35150" y="33851"/>
                  <a:pt x="35290" y="33907"/>
                </a:cubicBezTo>
                <a:cubicBezTo>
                  <a:pt x="35316" y="33915"/>
                  <a:pt x="35340" y="33918"/>
                  <a:pt x="35363" y="33918"/>
                </a:cubicBezTo>
                <a:cubicBezTo>
                  <a:pt x="35522" y="33918"/>
                  <a:pt x="35634" y="33759"/>
                  <a:pt x="35683" y="33514"/>
                </a:cubicBezTo>
                <a:cubicBezTo>
                  <a:pt x="35571" y="33430"/>
                  <a:pt x="35459" y="33318"/>
                  <a:pt x="35318" y="33290"/>
                </a:cubicBezTo>
                <a:cubicBezTo>
                  <a:pt x="35292" y="33282"/>
                  <a:pt x="35267" y="33279"/>
                  <a:pt x="35242" y="33279"/>
                </a:cubicBezTo>
                <a:close/>
                <a:moveTo>
                  <a:pt x="31057" y="33398"/>
                </a:moveTo>
                <a:cubicBezTo>
                  <a:pt x="30883" y="33398"/>
                  <a:pt x="30742" y="33531"/>
                  <a:pt x="30742" y="33711"/>
                </a:cubicBezTo>
                <a:cubicBezTo>
                  <a:pt x="30742" y="33916"/>
                  <a:pt x="30860" y="34051"/>
                  <a:pt x="31030" y="34051"/>
                </a:cubicBezTo>
                <a:cubicBezTo>
                  <a:pt x="31046" y="34051"/>
                  <a:pt x="31062" y="34050"/>
                  <a:pt x="31079" y="34048"/>
                </a:cubicBezTo>
                <a:cubicBezTo>
                  <a:pt x="31219" y="34020"/>
                  <a:pt x="31332" y="33879"/>
                  <a:pt x="31444" y="33795"/>
                </a:cubicBezTo>
                <a:lnTo>
                  <a:pt x="31444" y="33655"/>
                </a:lnTo>
                <a:cubicBezTo>
                  <a:pt x="31332" y="33570"/>
                  <a:pt x="31219" y="33430"/>
                  <a:pt x="31107" y="33402"/>
                </a:cubicBezTo>
                <a:cubicBezTo>
                  <a:pt x="31090" y="33400"/>
                  <a:pt x="31074" y="33398"/>
                  <a:pt x="31057" y="33398"/>
                </a:cubicBezTo>
                <a:close/>
                <a:moveTo>
                  <a:pt x="26840" y="33542"/>
                </a:moveTo>
                <a:cubicBezTo>
                  <a:pt x="26755" y="33627"/>
                  <a:pt x="26615" y="33711"/>
                  <a:pt x="26615" y="33795"/>
                </a:cubicBezTo>
                <a:cubicBezTo>
                  <a:pt x="26587" y="33907"/>
                  <a:pt x="26727" y="33992"/>
                  <a:pt x="26840" y="34160"/>
                </a:cubicBezTo>
                <a:cubicBezTo>
                  <a:pt x="26980" y="33992"/>
                  <a:pt x="27092" y="33879"/>
                  <a:pt x="27092" y="33795"/>
                </a:cubicBezTo>
                <a:cubicBezTo>
                  <a:pt x="27092" y="33683"/>
                  <a:pt x="26924" y="33627"/>
                  <a:pt x="26840" y="33542"/>
                </a:cubicBezTo>
                <a:close/>
                <a:moveTo>
                  <a:pt x="36554" y="33598"/>
                </a:moveTo>
                <a:cubicBezTo>
                  <a:pt x="36413" y="33767"/>
                  <a:pt x="36273" y="33879"/>
                  <a:pt x="36329" y="33963"/>
                </a:cubicBezTo>
                <a:cubicBezTo>
                  <a:pt x="36329" y="34076"/>
                  <a:pt x="36497" y="34160"/>
                  <a:pt x="36610" y="34272"/>
                </a:cubicBezTo>
                <a:cubicBezTo>
                  <a:pt x="36694" y="34160"/>
                  <a:pt x="36834" y="34048"/>
                  <a:pt x="36862" y="33935"/>
                </a:cubicBezTo>
                <a:cubicBezTo>
                  <a:pt x="36862" y="33823"/>
                  <a:pt x="36694" y="33739"/>
                  <a:pt x="36554" y="33598"/>
                </a:cubicBezTo>
                <a:close/>
                <a:moveTo>
                  <a:pt x="32368" y="33820"/>
                </a:moveTo>
                <a:cubicBezTo>
                  <a:pt x="32359" y="33820"/>
                  <a:pt x="32351" y="33821"/>
                  <a:pt x="32342" y="33823"/>
                </a:cubicBezTo>
                <a:cubicBezTo>
                  <a:pt x="32258" y="33823"/>
                  <a:pt x="32146" y="33992"/>
                  <a:pt x="32033" y="34104"/>
                </a:cubicBezTo>
                <a:cubicBezTo>
                  <a:pt x="32118" y="34216"/>
                  <a:pt x="32230" y="34385"/>
                  <a:pt x="32342" y="34413"/>
                </a:cubicBezTo>
                <a:cubicBezTo>
                  <a:pt x="32455" y="34413"/>
                  <a:pt x="32567" y="34272"/>
                  <a:pt x="32707" y="34188"/>
                </a:cubicBezTo>
                <a:lnTo>
                  <a:pt x="32707" y="34048"/>
                </a:lnTo>
                <a:cubicBezTo>
                  <a:pt x="32603" y="33970"/>
                  <a:pt x="32476" y="33820"/>
                  <a:pt x="32368" y="33820"/>
                </a:cubicBezTo>
                <a:close/>
                <a:moveTo>
                  <a:pt x="28131" y="33963"/>
                </a:moveTo>
                <a:cubicBezTo>
                  <a:pt x="28047" y="33963"/>
                  <a:pt x="27935" y="34104"/>
                  <a:pt x="27850" y="34188"/>
                </a:cubicBezTo>
                <a:cubicBezTo>
                  <a:pt x="27935" y="34300"/>
                  <a:pt x="28019" y="34441"/>
                  <a:pt x="28131" y="34441"/>
                </a:cubicBezTo>
                <a:cubicBezTo>
                  <a:pt x="28141" y="34443"/>
                  <a:pt x="28151" y="34444"/>
                  <a:pt x="28160" y="34444"/>
                </a:cubicBezTo>
                <a:cubicBezTo>
                  <a:pt x="28259" y="34444"/>
                  <a:pt x="28342" y="34319"/>
                  <a:pt x="28496" y="34216"/>
                </a:cubicBezTo>
                <a:cubicBezTo>
                  <a:pt x="28342" y="34114"/>
                  <a:pt x="28236" y="33988"/>
                  <a:pt x="28154" y="33988"/>
                </a:cubicBezTo>
                <a:cubicBezTo>
                  <a:pt x="28146" y="33988"/>
                  <a:pt x="28139" y="33989"/>
                  <a:pt x="28131" y="33992"/>
                </a:cubicBezTo>
                <a:lnTo>
                  <a:pt x="28131" y="33963"/>
                </a:lnTo>
                <a:close/>
                <a:moveTo>
                  <a:pt x="37845" y="34132"/>
                </a:moveTo>
                <a:cubicBezTo>
                  <a:pt x="37789" y="34132"/>
                  <a:pt x="37620" y="34272"/>
                  <a:pt x="37620" y="34328"/>
                </a:cubicBezTo>
                <a:cubicBezTo>
                  <a:pt x="37620" y="34413"/>
                  <a:pt x="37705" y="34525"/>
                  <a:pt x="37817" y="34693"/>
                </a:cubicBezTo>
                <a:cubicBezTo>
                  <a:pt x="37929" y="34525"/>
                  <a:pt x="38070" y="34441"/>
                  <a:pt x="38041" y="34385"/>
                </a:cubicBezTo>
                <a:cubicBezTo>
                  <a:pt x="38013" y="34272"/>
                  <a:pt x="37929" y="34188"/>
                  <a:pt x="37845" y="34132"/>
                </a:cubicBezTo>
                <a:close/>
                <a:moveTo>
                  <a:pt x="33578" y="34188"/>
                </a:moveTo>
                <a:cubicBezTo>
                  <a:pt x="33465" y="34188"/>
                  <a:pt x="33297" y="34357"/>
                  <a:pt x="33297" y="34441"/>
                </a:cubicBezTo>
                <a:cubicBezTo>
                  <a:pt x="33325" y="34581"/>
                  <a:pt x="33437" y="34693"/>
                  <a:pt x="33578" y="34750"/>
                </a:cubicBezTo>
                <a:cubicBezTo>
                  <a:pt x="33584" y="34752"/>
                  <a:pt x="33591" y="34753"/>
                  <a:pt x="33598" y="34753"/>
                </a:cubicBezTo>
                <a:cubicBezTo>
                  <a:pt x="33683" y="34753"/>
                  <a:pt x="33811" y="34605"/>
                  <a:pt x="33915" y="34553"/>
                </a:cubicBezTo>
                <a:lnTo>
                  <a:pt x="33943" y="34413"/>
                </a:lnTo>
                <a:cubicBezTo>
                  <a:pt x="33830" y="34328"/>
                  <a:pt x="33718" y="34188"/>
                  <a:pt x="33578" y="34188"/>
                </a:cubicBezTo>
                <a:close/>
                <a:moveTo>
                  <a:pt x="29366" y="34328"/>
                </a:moveTo>
                <a:cubicBezTo>
                  <a:pt x="29282" y="34328"/>
                  <a:pt x="29114" y="34497"/>
                  <a:pt x="29142" y="34553"/>
                </a:cubicBezTo>
                <a:cubicBezTo>
                  <a:pt x="29170" y="34693"/>
                  <a:pt x="29254" y="34778"/>
                  <a:pt x="29366" y="34834"/>
                </a:cubicBezTo>
                <a:cubicBezTo>
                  <a:pt x="29479" y="34834"/>
                  <a:pt x="29591" y="34721"/>
                  <a:pt x="29788" y="34581"/>
                </a:cubicBezTo>
                <a:cubicBezTo>
                  <a:pt x="29563" y="34469"/>
                  <a:pt x="29479" y="34357"/>
                  <a:pt x="29366" y="34357"/>
                </a:cubicBezTo>
                <a:lnTo>
                  <a:pt x="29366" y="34328"/>
                </a:lnTo>
                <a:close/>
                <a:moveTo>
                  <a:pt x="34892" y="34634"/>
                </a:moveTo>
                <a:cubicBezTo>
                  <a:pt x="34884" y="34634"/>
                  <a:pt x="34876" y="34635"/>
                  <a:pt x="34869" y="34637"/>
                </a:cubicBezTo>
                <a:cubicBezTo>
                  <a:pt x="34757" y="34665"/>
                  <a:pt x="34673" y="34750"/>
                  <a:pt x="34616" y="34862"/>
                </a:cubicBezTo>
                <a:cubicBezTo>
                  <a:pt x="34616" y="34918"/>
                  <a:pt x="34757" y="35086"/>
                  <a:pt x="34841" y="35086"/>
                </a:cubicBezTo>
                <a:cubicBezTo>
                  <a:pt x="34925" y="35086"/>
                  <a:pt x="35037" y="34974"/>
                  <a:pt x="35234" y="34862"/>
                </a:cubicBezTo>
                <a:cubicBezTo>
                  <a:pt x="35080" y="34759"/>
                  <a:pt x="34973" y="34634"/>
                  <a:pt x="34892" y="34634"/>
                </a:cubicBezTo>
                <a:close/>
                <a:moveTo>
                  <a:pt x="30653" y="34746"/>
                </a:moveTo>
                <a:cubicBezTo>
                  <a:pt x="30645" y="34746"/>
                  <a:pt x="30637" y="34747"/>
                  <a:pt x="30630" y="34750"/>
                </a:cubicBezTo>
                <a:cubicBezTo>
                  <a:pt x="30546" y="34750"/>
                  <a:pt x="30461" y="34890"/>
                  <a:pt x="30377" y="34974"/>
                </a:cubicBezTo>
                <a:cubicBezTo>
                  <a:pt x="30461" y="35086"/>
                  <a:pt x="30546" y="35227"/>
                  <a:pt x="30658" y="35227"/>
                </a:cubicBezTo>
                <a:cubicBezTo>
                  <a:pt x="30668" y="35229"/>
                  <a:pt x="30677" y="35230"/>
                  <a:pt x="30686" y="35230"/>
                </a:cubicBezTo>
                <a:cubicBezTo>
                  <a:pt x="30781" y="35230"/>
                  <a:pt x="30841" y="35102"/>
                  <a:pt x="30995" y="34974"/>
                </a:cubicBezTo>
                <a:cubicBezTo>
                  <a:pt x="30841" y="34872"/>
                  <a:pt x="30734" y="34746"/>
                  <a:pt x="30653" y="34746"/>
                </a:cubicBezTo>
                <a:close/>
                <a:moveTo>
                  <a:pt x="26390" y="34862"/>
                </a:moveTo>
                <a:cubicBezTo>
                  <a:pt x="26334" y="34974"/>
                  <a:pt x="26222" y="35058"/>
                  <a:pt x="26222" y="35086"/>
                </a:cubicBezTo>
                <a:cubicBezTo>
                  <a:pt x="26250" y="35171"/>
                  <a:pt x="26334" y="35227"/>
                  <a:pt x="26390" y="35283"/>
                </a:cubicBezTo>
                <a:cubicBezTo>
                  <a:pt x="26447" y="35227"/>
                  <a:pt x="26559" y="35171"/>
                  <a:pt x="26559" y="35115"/>
                </a:cubicBezTo>
                <a:cubicBezTo>
                  <a:pt x="26559" y="35030"/>
                  <a:pt x="26475" y="34974"/>
                  <a:pt x="26390" y="34862"/>
                </a:cubicBezTo>
                <a:close/>
                <a:moveTo>
                  <a:pt x="36132" y="35058"/>
                </a:moveTo>
                <a:cubicBezTo>
                  <a:pt x="36048" y="35086"/>
                  <a:pt x="36020" y="35227"/>
                  <a:pt x="35964" y="35311"/>
                </a:cubicBezTo>
                <a:lnTo>
                  <a:pt x="36048" y="35395"/>
                </a:lnTo>
                <a:lnTo>
                  <a:pt x="36385" y="35283"/>
                </a:lnTo>
                <a:lnTo>
                  <a:pt x="36413" y="35171"/>
                </a:lnTo>
                <a:cubicBezTo>
                  <a:pt x="36301" y="35143"/>
                  <a:pt x="36217" y="35058"/>
                  <a:pt x="36132" y="35058"/>
                </a:cubicBezTo>
                <a:close/>
                <a:moveTo>
                  <a:pt x="31949" y="35030"/>
                </a:moveTo>
                <a:cubicBezTo>
                  <a:pt x="31837" y="35171"/>
                  <a:pt x="31725" y="35283"/>
                  <a:pt x="31725" y="35367"/>
                </a:cubicBezTo>
                <a:cubicBezTo>
                  <a:pt x="31725" y="35451"/>
                  <a:pt x="31865" y="35536"/>
                  <a:pt x="31949" y="35620"/>
                </a:cubicBezTo>
                <a:cubicBezTo>
                  <a:pt x="32033" y="35536"/>
                  <a:pt x="32174" y="35451"/>
                  <a:pt x="32174" y="35339"/>
                </a:cubicBezTo>
                <a:cubicBezTo>
                  <a:pt x="32202" y="35255"/>
                  <a:pt x="32062" y="35171"/>
                  <a:pt x="31949" y="35030"/>
                </a:cubicBezTo>
                <a:close/>
                <a:moveTo>
                  <a:pt x="27682" y="35311"/>
                </a:moveTo>
                <a:cubicBezTo>
                  <a:pt x="27626" y="35367"/>
                  <a:pt x="27542" y="35423"/>
                  <a:pt x="27542" y="35508"/>
                </a:cubicBezTo>
                <a:cubicBezTo>
                  <a:pt x="27513" y="35592"/>
                  <a:pt x="27626" y="35648"/>
                  <a:pt x="27738" y="35760"/>
                </a:cubicBezTo>
                <a:cubicBezTo>
                  <a:pt x="27822" y="35648"/>
                  <a:pt x="27907" y="35536"/>
                  <a:pt x="27907" y="35480"/>
                </a:cubicBezTo>
                <a:cubicBezTo>
                  <a:pt x="27907" y="35423"/>
                  <a:pt x="27766" y="35367"/>
                  <a:pt x="27682" y="35311"/>
                </a:cubicBezTo>
                <a:close/>
                <a:moveTo>
                  <a:pt x="33213" y="35564"/>
                </a:moveTo>
                <a:cubicBezTo>
                  <a:pt x="33156" y="35564"/>
                  <a:pt x="33016" y="35648"/>
                  <a:pt x="33016" y="35732"/>
                </a:cubicBezTo>
                <a:cubicBezTo>
                  <a:pt x="33016" y="35788"/>
                  <a:pt x="33100" y="35901"/>
                  <a:pt x="33185" y="36041"/>
                </a:cubicBezTo>
                <a:cubicBezTo>
                  <a:pt x="33297" y="35901"/>
                  <a:pt x="33409" y="35816"/>
                  <a:pt x="33409" y="35760"/>
                </a:cubicBezTo>
                <a:cubicBezTo>
                  <a:pt x="33381" y="35676"/>
                  <a:pt x="33297" y="35592"/>
                  <a:pt x="33213" y="35564"/>
                </a:cubicBezTo>
                <a:close/>
                <a:moveTo>
                  <a:pt x="28973" y="35592"/>
                </a:moveTo>
                <a:cubicBezTo>
                  <a:pt x="28889" y="35704"/>
                  <a:pt x="28805" y="35788"/>
                  <a:pt x="28805" y="35873"/>
                </a:cubicBezTo>
                <a:cubicBezTo>
                  <a:pt x="28805" y="35929"/>
                  <a:pt x="28917" y="36013"/>
                  <a:pt x="28973" y="36069"/>
                </a:cubicBezTo>
                <a:cubicBezTo>
                  <a:pt x="29030" y="36013"/>
                  <a:pt x="29142" y="35957"/>
                  <a:pt x="29170" y="35873"/>
                </a:cubicBezTo>
                <a:cubicBezTo>
                  <a:pt x="29170" y="35816"/>
                  <a:pt x="29058" y="35732"/>
                  <a:pt x="28973" y="35592"/>
                </a:cubicBezTo>
                <a:close/>
                <a:moveTo>
                  <a:pt x="30237" y="36069"/>
                </a:moveTo>
                <a:cubicBezTo>
                  <a:pt x="30152" y="36097"/>
                  <a:pt x="30068" y="36181"/>
                  <a:pt x="30068" y="36266"/>
                </a:cubicBezTo>
                <a:cubicBezTo>
                  <a:pt x="30068" y="36322"/>
                  <a:pt x="30181" y="36434"/>
                  <a:pt x="30237" y="36434"/>
                </a:cubicBezTo>
                <a:cubicBezTo>
                  <a:pt x="30293" y="36434"/>
                  <a:pt x="30377" y="36350"/>
                  <a:pt x="30517" y="36238"/>
                </a:cubicBezTo>
                <a:cubicBezTo>
                  <a:pt x="30405" y="36153"/>
                  <a:pt x="30321" y="36069"/>
                  <a:pt x="30237" y="36069"/>
                </a:cubicBezTo>
                <a:close/>
              </a:path>
            </a:pathLst>
          </a:custGeom>
          <a:solidFill>
            <a:srgbClr val="FF99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83;p14">
            <a:extLst>
              <a:ext uri="{FF2B5EF4-FFF2-40B4-BE49-F238E27FC236}">
                <a16:creationId xmlns:a16="http://schemas.microsoft.com/office/drawing/2014/main" id="{98CF19DF-2B39-4C9E-ACE7-4B64875BF1F1}"/>
              </a:ext>
            </a:extLst>
          </p:cNvPr>
          <p:cNvSpPr/>
          <p:nvPr/>
        </p:nvSpPr>
        <p:spPr>
          <a:xfrm rot="10800000">
            <a:off x="2378665" y="3983367"/>
            <a:ext cx="1420560" cy="1647800"/>
          </a:xfrm>
          <a:custGeom>
            <a:avLst/>
            <a:gdLst/>
            <a:ahLst/>
            <a:cxnLst/>
            <a:rect l="l" t="t" r="r" b="b"/>
            <a:pathLst>
              <a:path w="31781" h="39053" extrusionOk="0">
                <a:moveTo>
                  <a:pt x="26587" y="0"/>
                </a:moveTo>
                <a:lnTo>
                  <a:pt x="26531" y="113"/>
                </a:lnTo>
                <a:cubicBezTo>
                  <a:pt x="26699" y="225"/>
                  <a:pt x="26867" y="309"/>
                  <a:pt x="27064" y="337"/>
                </a:cubicBezTo>
                <a:cubicBezTo>
                  <a:pt x="27204" y="337"/>
                  <a:pt x="27373" y="225"/>
                  <a:pt x="27513" y="169"/>
                </a:cubicBezTo>
                <a:lnTo>
                  <a:pt x="27485" y="57"/>
                </a:lnTo>
                <a:lnTo>
                  <a:pt x="26587" y="0"/>
                </a:lnTo>
                <a:close/>
                <a:moveTo>
                  <a:pt x="27990" y="169"/>
                </a:moveTo>
                <a:lnTo>
                  <a:pt x="27878" y="281"/>
                </a:lnTo>
                <a:cubicBezTo>
                  <a:pt x="27990" y="393"/>
                  <a:pt x="28103" y="590"/>
                  <a:pt x="28243" y="618"/>
                </a:cubicBezTo>
                <a:cubicBezTo>
                  <a:pt x="28285" y="625"/>
                  <a:pt x="28329" y="629"/>
                  <a:pt x="28374" y="629"/>
                </a:cubicBezTo>
                <a:cubicBezTo>
                  <a:pt x="28508" y="629"/>
                  <a:pt x="28650" y="597"/>
                  <a:pt x="28777" y="534"/>
                </a:cubicBezTo>
                <a:lnTo>
                  <a:pt x="28777" y="393"/>
                </a:lnTo>
                <a:lnTo>
                  <a:pt x="27990" y="169"/>
                </a:lnTo>
                <a:close/>
                <a:moveTo>
                  <a:pt x="24734" y="169"/>
                </a:moveTo>
                <a:lnTo>
                  <a:pt x="23555" y="450"/>
                </a:lnTo>
                <a:cubicBezTo>
                  <a:pt x="23621" y="739"/>
                  <a:pt x="23883" y="905"/>
                  <a:pt x="24156" y="905"/>
                </a:cubicBezTo>
                <a:cubicBezTo>
                  <a:pt x="24227" y="905"/>
                  <a:pt x="24299" y="894"/>
                  <a:pt x="24369" y="871"/>
                </a:cubicBezTo>
                <a:cubicBezTo>
                  <a:pt x="24650" y="758"/>
                  <a:pt x="24818" y="450"/>
                  <a:pt x="24734" y="169"/>
                </a:cubicBezTo>
                <a:close/>
                <a:moveTo>
                  <a:pt x="25408" y="85"/>
                </a:moveTo>
                <a:cubicBezTo>
                  <a:pt x="25071" y="85"/>
                  <a:pt x="24818" y="337"/>
                  <a:pt x="24790" y="674"/>
                </a:cubicBezTo>
                <a:cubicBezTo>
                  <a:pt x="24771" y="1062"/>
                  <a:pt x="25086" y="1316"/>
                  <a:pt x="25412" y="1316"/>
                </a:cubicBezTo>
                <a:cubicBezTo>
                  <a:pt x="25558" y="1316"/>
                  <a:pt x="25707" y="1265"/>
                  <a:pt x="25829" y="1151"/>
                </a:cubicBezTo>
                <a:cubicBezTo>
                  <a:pt x="26222" y="758"/>
                  <a:pt x="25969" y="85"/>
                  <a:pt x="25408" y="85"/>
                </a:cubicBezTo>
                <a:close/>
                <a:moveTo>
                  <a:pt x="26687" y="502"/>
                </a:moveTo>
                <a:cubicBezTo>
                  <a:pt x="26544" y="502"/>
                  <a:pt x="26397" y="555"/>
                  <a:pt x="26278" y="674"/>
                </a:cubicBezTo>
                <a:cubicBezTo>
                  <a:pt x="25913" y="1039"/>
                  <a:pt x="26194" y="1657"/>
                  <a:pt x="26699" y="1657"/>
                </a:cubicBezTo>
                <a:cubicBezTo>
                  <a:pt x="27008" y="1629"/>
                  <a:pt x="27260" y="1376"/>
                  <a:pt x="27260" y="1067"/>
                </a:cubicBezTo>
                <a:cubicBezTo>
                  <a:pt x="27260" y="727"/>
                  <a:pt x="26981" y="502"/>
                  <a:pt x="26687" y="502"/>
                </a:cubicBezTo>
                <a:close/>
                <a:moveTo>
                  <a:pt x="27940" y="934"/>
                </a:moveTo>
                <a:cubicBezTo>
                  <a:pt x="27681" y="934"/>
                  <a:pt x="27429" y="1140"/>
                  <a:pt x="27429" y="1460"/>
                </a:cubicBezTo>
                <a:cubicBezTo>
                  <a:pt x="27429" y="1713"/>
                  <a:pt x="27654" y="1938"/>
                  <a:pt x="27934" y="1966"/>
                </a:cubicBezTo>
                <a:cubicBezTo>
                  <a:pt x="28383" y="1966"/>
                  <a:pt x="28636" y="1432"/>
                  <a:pt x="28299" y="1095"/>
                </a:cubicBezTo>
                <a:cubicBezTo>
                  <a:pt x="28197" y="984"/>
                  <a:pt x="28068" y="934"/>
                  <a:pt x="27940" y="934"/>
                </a:cubicBezTo>
                <a:close/>
                <a:moveTo>
                  <a:pt x="29234" y="1401"/>
                </a:moveTo>
                <a:cubicBezTo>
                  <a:pt x="29005" y="1401"/>
                  <a:pt x="28833" y="1589"/>
                  <a:pt x="28833" y="1825"/>
                </a:cubicBezTo>
                <a:cubicBezTo>
                  <a:pt x="28833" y="2050"/>
                  <a:pt x="29001" y="2246"/>
                  <a:pt x="29226" y="2274"/>
                </a:cubicBezTo>
                <a:cubicBezTo>
                  <a:pt x="29243" y="2276"/>
                  <a:pt x="29261" y="2277"/>
                  <a:pt x="29277" y="2277"/>
                </a:cubicBezTo>
                <a:cubicBezTo>
                  <a:pt x="29838" y="2277"/>
                  <a:pt x="29881" y="1404"/>
                  <a:pt x="29308" y="1404"/>
                </a:cubicBezTo>
                <a:cubicBezTo>
                  <a:pt x="29300" y="1404"/>
                  <a:pt x="29291" y="1404"/>
                  <a:pt x="29282" y="1404"/>
                </a:cubicBezTo>
                <a:cubicBezTo>
                  <a:pt x="29266" y="1402"/>
                  <a:pt x="29250" y="1401"/>
                  <a:pt x="29234" y="1401"/>
                </a:cubicBezTo>
                <a:close/>
                <a:moveTo>
                  <a:pt x="23021" y="1629"/>
                </a:moveTo>
                <a:lnTo>
                  <a:pt x="23302" y="2134"/>
                </a:lnTo>
                <a:lnTo>
                  <a:pt x="22769" y="2415"/>
                </a:lnTo>
                <a:lnTo>
                  <a:pt x="22516" y="1909"/>
                </a:lnTo>
                <a:lnTo>
                  <a:pt x="23021" y="1629"/>
                </a:lnTo>
                <a:close/>
                <a:moveTo>
                  <a:pt x="30588" y="1934"/>
                </a:moveTo>
                <a:cubicBezTo>
                  <a:pt x="30582" y="1934"/>
                  <a:pt x="30577" y="1935"/>
                  <a:pt x="30573" y="1938"/>
                </a:cubicBezTo>
                <a:cubicBezTo>
                  <a:pt x="30433" y="1966"/>
                  <a:pt x="30293" y="2050"/>
                  <a:pt x="30264" y="2190"/>
                </a:cubicBezTo>
                <a:cubicBezTo>
                  <a:pt x="30264" y="2274"/>
                  <a:pt x="30377" y="2415"/>
                  <a:pt x="30461" y="2527"/>
                </a:cubicBezTo>
                <a:lnTo>
                  <a:pt x="30573" y="2555"/>
                </a:lnTo>
                <a:cubicBezTo>
                  <a:pt x="30658" y="2443"/>
                  <a:pt x="30798" y="2331"/>
                  <a:pt x="30798" y="2218"/>
                </a:cubicBezTo>
                <a:cubicBezTo>
                  <a:pt x="30798" y="2088"/>
                  <a:pt x="30654" y="1934"/>
                  <a:pt x="30588" y="1934"/>
                </a:cubicBezTo>
                <a:close/>
                <a:moveTo>
                  <a:pt x="25043" y="1320"/>
                </a:moveTo>
                <a:cubicBezTo>
                  <a:pt x="24706" y="1320"/>
                  <a:pt x="24425" y="1601"/>
                  <a:pt x="24397" y="1966"/>
                </a:cubicBezTo>
                <a:lnTo>
                  <a:pt x="24425" y="1966"/>
                </a:lnTo>
                <a:cubicBezTo>
                  <a:pt x="24425" y="2346"/>
                  <a:pt x="24735" y="2598"/>
                  <a:pt x="25057" y="2598"/>
                </a:cubicBezTo>
                <a:cubicBezTo>
                  <a:pt x="25210" y="2598"/>
                  <a:pt x="25365" y="2541"/>
                  <a:pt x="25492" y="2415"/>
                </a:cubicBezTo>
                <a:cubicBezTo>
                  <a:pt x="25885" y="1994"/>
                  <a:pt x="25604" y="1320"/>
                  <a:pt x="25043" y="1320"/>
                </a:cubicBezTo>
                <a:close/>
                <a:moveTo>
                  <a:pt x="26334" y="1741"/>
                </a:moveTo>
                <a:cubicBezTo>
                  <a:pt x="25801" y="1741"/>
                  <a:pt x="25520" y="2359"/>
                  <a:pt x="25885" y="2752"/>
                </a:cubicBezTo>
                <a:cubicBezTo>
                  <a:pt x="26003" y="2870"/>
                  <a:pt x="26151" y="2923"/>
                  <a:pt x="26297" y="2923"/>
                </a:cubicBezTo>
                <a:cubicBezTo>
                  <a:pt x="26601" y="2923"/>
                  <a:pt x="26896" y="2691"/>
                  <a:pt x="26896" y="2331"/>
                </a:cubicBezTo>
                <a:cubicBezTo>
                  <a:pt x="26896" y="2022"/>
                  <a:pt x="26643" y="1741"/>
                  <a:pt x="26334" y="1741"/>
                </a:cubicBezTo>
                <a:close/>
                <a:moveTo>
                  <a:pt x="27569" y="2162"/>
                </a:moveTo>
                <a:cubicBezTo>
                  <a:pt x="27064" y="2162"/>
                  <a:pt x="26839" y="2780"/>
                  <a:pt x="27176" y="3117"/>
                </a:cubicBezTo>
                <a:cubicBezTo>
                  <a:pt x="27291" y="3222"/>
                  <a:pt x="27425" y="3270"/>
                  <a:pt x="27555" y="3270"/>
                </a:cubicBezTo>
                <a:cubicBezTo>
                  <a:pt x="27838" y="3270"/>
                  <a:pt x="28103" y="3042"/>
                  <a:pt x="28103" y="2696"/>
                </a:cubicBezTo>
                <a:cubicBezTo>
                  <a:pt x="28103" y="2415"/>
                  <a:pt x="27850" y="2162"/>
                  <a:pt x="27569" y="2162"/>
                </a:cubicBezTo>
                <a:close/>
                <a:moveTo>
                  <a:pt x="21365" y="2527"/>
                </a:moveTo>
                <a:lnTo>
                  <a:pt x="21617" y="3004"/>
                </a:lnTo>
                <a:lnTo>
                  <a:pt x="21084" y="3341"/>
                </a:lnTo>
                <a:lnTo>
                  <a:pt x="20859" y="2808"/>
                </a:lnTo>
                <a:lnTo>
                  <a:pt x="21365" y="2527"/>
                </a:lnTo>
                <a:close/>
                <a:moveTo>
                  <a:pt x="28883" y="2678"/>
                </a:moveTo>
                <a:cubicBezTo>
                  <a:pt x="28768" y="2678"/>
                  <a:pt x="28650" y="2719"/>
                  <a:pt x="28552" y="2808"/>
                </a:cubicBezTo>
                <a:cubicBezTo>
                  <a:pt x="28243" y="3117"/>
                  <a:pt x="28468" y="3622"/>
                  <a:pt x="28889" y="3622"/>
                </a:cubicBezTo>
                <a:cubicBezTo>
                  <a:pt x="29141" y="3622"/>
                  <a:pt x="29366" y="3426"/>
                  <a:pt x="29366" y="3173"/>
                </a:cubicBezTo>
                <a:cubicBezTo>
                  <a:pt x="29366" y="2866"/>
                  <a:pt x="29131" y="2678"/>
                  <a:pt x="28883" y="2678"/>
                </a:cubicBezTo>
                <a:close/>
                <a:moveTo>
                  <a:pt x="22628" y="2920"/>
                </a:moveTo>
                <a:lnTo>
                  <a:pt x="22909" y="3426"/>
                </a:lnTo>
                <a:lnTo>
                  <a:pt x="22404" y="3678"/>
                </a:lnTo>
                <a:lnTo>
                  <a:pt x="22151" y="3173"/>
                </a:lnTo>
                <a:lnTo>
                  <a:pt x="22628" y="2920"/>
                </a:lnTo>
                <a:close/>
                <a:moveTo>
                  <a:pt x="30137" y="3142"/>
                </a:moveTo>
                <a:cubicBezTo>
                  <a:pt x="29931" y="3142"/>
                  <a:pt x="29759" y="3328"/>
                  <a:pt x="29759" y="3538"/>
                </a:cubicBezTo>
                <a:cubicBezTo>
                  <a:pt x="29759" y="3734"/>
                  <a:pt x="29928" y="3903"/>
                  <a:pt x="30124" y="3931"/>
                </a:cubicBezTo>
                <a:cubicBezTo>
                  <a:pt x="30377" y="3903"/>
                  <a:pt x="30545" y="3790"/>
                  <a:pt x="30545" y="3566"/>
                </a:cubicBezTo>
                <a:cubicBezTo>
                  <a:pt x="30573" y="3341"/>
                  <a:pt x="30405" y="3145"/>
                  <a:pt x="30180" y="3145"/>
                </a:cubicBezTo>
                <a:cubicBezTo>
                  <a:pt x="30166" y="3143"/>
                  <a:pt x="30151" y="3142"/>
                  <a:pt x="30137" y="3142"/>
                </a:cubicBezTo>
                <a:close/>
                <a:moveTo>
                  <a:pt x="19652" y="3426"/>
                </a:moveTo>
                <a:lnTo>
                  <a:pt x="19905" y="3903"/>
                </a:lnTo>
                <a:lnTo>
                  <a:pt x="19428" y="4155"/>
                </a:lnTo>
                <a:lnTo>
                  <a:pt x="19175" y="3678"/>
                </a:lnTo>
                <a:lnTo>
                  <a:pt x="19652" y="3426"/>
                </a:lnTo>
                <a:close/>
                <a:moveTo>
                  <a:pt x="31438" y="3703"/>
                </a:moveTo>
                <a:cubicBezTo>
                  <a:pt x="31431" y="3703"/>
                  <a:pt x="31423" y="3704"/>
                  <a:pt x="31416" y="3706"/>
                </a:cubicBezTo>
                <a:lnTo>
                  <a:pt x="31444" y="3706"/>
                </a:lnTo>
                <a:cubicBezTo>
                  <a:pt x="31359" y="3706"/>
                  <a:pt x="31275" y="3819"/>
                  <a:pt x="31191" y="3903"/>
                </a:cubicBezTo>
                <a:cubicBezTo>
                  <a:pt x="31275" y="3987"/>
                  <a:pt x="31331" y="4127"/>
                  <a:pt x="31416" y="4155"/>
                </a:cubicBezTo>
                <a:cubicBezTo>
                  <a:pt x="31528" y="4155"/>
                  <a:pt x="31612" y="4043"/>
                  <a:pt x="31781" y="3931"/>
                </a:cubicBezTo>
                <a:cubicBezTo>
                  <a:pt x="31627" y="3828"/>
                  <a:pt x="31520" y="3703"/>
                  <a:pt x="31438" y="3703"/>
                </a:cubicBezTo>
                <a:close/>
                <a:moveTo>
                  <a:pt x="25913" y="3004"/>
                </a:moveTo>
                <a:cubicBezTo>
                  <a:pt x="25379" y="3004"/>
                  <a:pt x="25127" y="3650"/>
                  <a:pt x="25492" y="4015"/>
                </a:cubicBezTo>
                <a:cubicBezTo>
                  <a:pt x="25619" y="4143"/>
                  <a:pt x="25774" y="4199"/>
                  <a:pt x="25924" y="4199"/>
                </a:cubicBezTo>
                <a:cubicBezTo>
                  <a:pt x="26236" y="4199"/>
                  <a:pt x="26531" y="3954"/>
                  <a:pt x="26531" y="3594"/>
                </a:cubicBezTo>
                <a:cubicBezTo>
                  <a:pt x="26531" y="3257"/>
                  <a:pt x="26250" y="3004"/>
                  <a:pt x="25913" y="3004"/>
                </a:cubicBezTo>
                <a:close/>
                <a:moveTo>
                  <a:pt x="21000" y="3734"/>
                </a:moveTo>
                <a:lnTo>
                  <a:pt x="21253" y="4268"/>
                </a:lnTo>
                <a:lnTo>
                  <a:pt x="20719" y="4549"/>
                </a:lnTo>
                <a:lnTo>
                  <a:pt x="20466" y="4071"/>
                </a:lnTo>
                <a:lnTo>
                  <a:pt x="21000" y="3734"/>
                </a:lnTo>
                <a:close/>
                <a:moveTo>
                  <a:pt x="27176" y="3482"/>
                </a:moveTo>
                <a:cubicBezTo>
                  <a:pt x="26671" y="3482"/>
                  <a:pt x="26418" y="4099"/>
                  <a:pt x="26783" y="4436"/>
                </a:cubicBezTo>
                <a:cubicBezTo>
                  <a:pt x="26899" y="4552"/>
                  <a:pt x="27038" y="4603"/>
                  <a:pt x="27173" y="4603"/>
                </a:cubicBezTo>
                <a:cubicBezTo>
                  <a:pt x="27463" y="4603"/>
                  <a:pt x="27738" y="4369"/>
                  <a:pt x="27738" y="4043"/>
                </a:cubicBezTo>
                <a:cubicBezTo>
                  <a:pt x="27738" y="3734"/>
                  <a:pt x="27485" y="3482"/>
                  <a:pt x="27176" y="3482"/>
                </a:cubicBezTo>
                <a:close/>
                <a:moveTo>
                  <a:pt x="28452" y="3907"/>
                </a:moveTo>
                <a:cubicBezTo>
                  <a:pt x="28192" y="3907"/>
                  <a:pt x="27934" y="4124"/>
                  <a:pt x="27934" y="4436"/>
                </a:cubicBezTo>
                <a:cubicBezTo>
                  <a:pt x="27962" y="4717"/>
                  <a:pt x="28187" y="4913"/>
                  <a:pt x="28468" y="4913"/>
                </a:cubicBezTo>
                <a:cubicBezTo>
                  <a:pt x="28917" y="4913"/>
                  <a:pt x="29113" y="4352"/>
                  <a:pt x="28777" y="4043"/>
                </a:cubicBezTo>
                <a:cubicBezTo>
                  <a:pt x="28682" y="3949"/>
                  <a:pt x="28567" y="3907"/>
                  <a:pt x="28452" y="3907"/>
                </a:cubicBezTo>
                <a:close/>
                <a:moveTo>
                  <a:pt x="17996" y="4324"/>
                </a:moveTo>
                <a:lnTo>
                  <a:pt x="18249" y="4745"/>
                </a:lnTo>
                <a:lnTo>
                  <a:pt x="17715" y="5110"/>
                </a:lnTo>
                <a:lnTo>
                  <a:pt x="17462" y="4577"/>
                </a:lnTo>
                <a:lnTo>
                  <a:pt x="17996" y="4324"/>
                </a:lnTo>
                <a:close/>
                <a:moveTo>
                  <a:pt x="29787" y="4380"/>
                </a:moveTo>
                <a:cubicBezTo>
                  <a:pt x="29535" y="4380"/>
                  <a:pt x="29366" y="4549"/>
                  <a:pt x="29338" y="4801"/>
                </a:cubicBezTo>
                <a:cubicBezTo>
                  <a:pt x="29338" y="5052"/>
                  <a:pt x="29551" y="5224"/>
                  <a:pt x="29775" y="5224"/>
                </a:cubicBezTo>
                <a:cubicBezTo>
                  <a:pt x="29877" y="5224"/>
                  <a:pt x="29980" y="5189"/>
                  <a:pt x="30068" y="5110"/>
                </a:cubicBezTo>
                <a:cubicBezTo>
                  <a:pt x="30349" y="4829"/>
                  <a:pt x="30152" y="4380"/>
                  <a:pt x="29787" y="4380"/>
                </a:cubicBezTo>
                <a:close/>
                <a:moveTo>
                  <a:pt x="19259" y="4689"/>
                </a:moveTo>
                <a:lnTo>
                  <a:pt x="19540" y="5166"/>
                </a:lnTo>
                <a:lnTo>
                  <a:pt x="19063" y="5419"/>
                </a:lnTo>
                <a:lnTo>
                  <a:pt x="18782" y="4942"/>
                </a:lnTo>
                <a:lnTo>
                  <a:pt x="19259" y="4689"/>
                </a:lnTo>
                <a:close/>
                <a:moveTo>
                  <a:pt x="31079" y="4885"/>
                </a:moveTo>
                <a:cubicBezTo>
                  <a:pt x="30938" y="4885"/>
                  <a:pt x="30854" y="5054"/>
                  <a:pt x="30714" y="5166"/>
                </a:cubicBezTo>
                <a:cubicBezTo>
                  <a:pt x="30798" y="5278"/>
                  <a:pt x="30882" y="5447"/>
                  <a:pt x="30994" y="5475"/>
                </a:cubicBezTo>
                <a:cubicBezTo>
                  <a:pt x="31107" y="5475"/>
                  <a:pt x="31247" y="5335"/>
                  <a:pt x="31472" y="5194"/>
                </a:cubicBezTo>
                <a:cubicBezTo>
                  <a:pt x="31275" y="5054"/>
                  <a:pt x="31163" y="4885"/>
                  <a:pt x="31079" y="4885"/>
                </a:cubicBezTo>
                <a:close/>
                <a:moveTo>
                  <a:pt x="25548" y="4324"/>
                </a:moveTo>
                <a:cubicBezTo>
                  <a:pt x="25211" y="4324"/>
                  <a:pt x="24958" y="4577"/>
                  <a:pt x="24930" y="4913"/>
                </a:cubicBezTo>
                <a:cubicBezTo>
                  <a:pt x="24930" y="5280"/>
                  <a:pt x="25235" y="5540"/>
                  <a:pt x="25553" y="5540"/>
                </a:cubicBezTo>
                <a:cubicBezTo>
                  <a:pt x="25698" y="5540"/>
                  <a:pt x="25846" y="5486"/>
                  <a:pt x="25969" y="5363"/>
                </a:cubicBezTo>
                <a:cubicBezTo>
                  <a:pt x="26362" y="4998"/>
                  <a:pt x="26081" y="4324"/>
                  <a:pt x="25548" y="4324"/>
                </a:cubicBezTo>
                <a:close/>
                <a:moveTo>
                  <a:pt x="20523" y="5054"/>
                </a:moveTo>
                <a:lnTo>
                  <a:pt x="20859" y="5587"/>
                </a:lnTo>
                <a:lnTo>
                  <a:pt x="20326" y="5840"/>
                </a:lnTo>
                <a:lnTo>
                  <a:pt x="20073" y="5335"/>
                </a:lnTo>
                <a:lnTo>
                  <a:pt x="20523" y="5054"/>
                </a:lnTo>
                <a:close/>
                <a:moveTo>
                  <a:pt x="26811" y="4717"/>
                </a:moveTo>
                <a:cubicBezTo>
                  <a:pt x="26306" y="4717"/>
                  <a:pt x="26053" y="5335"/>
                  <a:pt x="26390" y="5700"/>
                </a:cubicBezTo>
                <a:cubicBezTo>
                  <a:pt x="26509" y="5810"/>
                  <a:pt x="26656" y="5860"/>
                  <a:pt x="26798" y="5860"/>
                </a:cubicBezTo>
                <a:cubicBezTo>
                  <a:pt x="27093" y="5860"/>
                  <a:pt x="27373" y="5647"/>
                  <a:pt x="27373" y="5307"/>
                </a:cubicBezTo>
                <a:cubicBezTo>
                  <a:pt x="27373" y="4998"/>
                  <a:pt x="27120" y="4745"/>
                  <a:pt x="26811" y="4745"/>
                </a:cubicBezTo>
                <a:lnTo>
                  <a:pt x="26811" y="4717"/>
                </a:lnTo>
                <a:close/>
                <a:moveTo>
                  <a:pt x="16311" y="5194"/>
                </a:moveTo>
                <a:lnTo>
                  <a:pt x="16564" y="5671"/>
                </a:lnTo>
                <a:lnTo>
                  <a:pt x="16087" y="5924"/>
                </a:lnTo>
                <a:lnTo>
                  <a:pt x="15834" y="5447"/>
                </a:lnTo>
                <a:lnTo>
                  <a:pt x="16311" y="5194"/>
                </a:lnTo>
                <a:close/>
                <a:moveTo>
                  <a:pt x="28047" y="5166"/>
                </a:moveTo>
                <a:cubicBezTo>
                  <a:pt x="27399" y="5166"/>
                  <a:pt x="27354" y="6150"/>
                  <a:pt x="28018" y="6205"/>
                </a:cubicBezTo>
                <a:cubicBezTo>
                  <a:pt x="28299" y="6205"/>
                  <a:pt x="28552" y="5980"/>
                  <a:pt x="28552" y="5700"/>
                </a:cubicBezTo>
                <a:cubicBezTo>
                  <a:pt x="28552" y="5419"/>
                  <a:pt x="28355" y="5194"/>
                  <a:pt x="28103" y="5166"/>
                </a:cubicBezTo>
                <a:lnTo>
                  <a:pt x="28075" y="5166"/>
                </a:lnTo>
                <a:cubicBezTo>
                  <a:pt x="28065" y="5166"/>
                  <a:pt x="28056" y="5166"/>
                  <a:pt x="28047" y="5166"/>
                </a:cubicBezTo>
                <a:close/>
                <a:moveTo>
                  <a:pt x="22263" y="4127"/>
                </a:moveTo>
                <a:cubicBezTo>
                  <a:pt x="22347" y="4464"/>
                  <a:pt x="22544" y="4717"/>
                  <a:pt x="22937" y="4717"/>
                </a:cubicBezTo>
                <a:cubicBezTo>
                  <a:pt x="22957" y="4719"/>
                  <a:pt x="22978" y="4720"/>
                  <a:pt x="22998" y="4720"/>
                </a:cubicBezTo>
                <a:cubicBezTo>
                  <a:pt x="23257" y="4720"/>
                  <a:pt x="23503" y="4556"/>
                  <a:pt x="23555" y="4296"/>
                </a:cubicBezTo>
                <a:cubicBezTo>
                  <a:pt x="23555" y="4296"/>
                  <a:pt x="23555" y="4296"/>
                  <a:pt x="23555" y="4296"/>
                </a:cubicBezTo>
                <a:lnTo>
                  <a:pt x="23555" y="4296"/>
                </a:lnTo>
                <a:cubicBezTo>
                  <a:pt x="23556" y="4623"/>
                  <a:pt x="23591" y="4945"/>
                  <a:pt x="23892" y="5082"/>
                </a:cubicBezTo>
                <a:lnTo>
                  <a:pt x="23246" y="5391"/>
                </a:lnTo>
                <a:cubicBezTo>
                  <a:pt x="23218" y="5054"/>
                  <a:pt x="22965" y="4773"/>
                  <a:pt x="22628" y="4745"/>
                </a:cubicBezTo>
                <a:cubicBezTo>
                  <a:pt x="22595" y="4738"/>
                  <a:pt x="22562" y="4734"/>
                  <a:pt x="22528" y="4734"/>
                </a:cubicBezTo>
                <a:cubicBezTo>
                  <a:pt x="22305" y="4734"/>
                  <a:pt x="22080" y="4890"/>
                  <a:pt x="21982" y="5110"/>
                </a:cubicBezTo>
                <a:cubicBezTo>
                  <a:pt x="21842" y="5391"/>
                  <a:pt x="21898" y="5728"/>
                  <a:pt x="22151" y="5924"/>
                </a:cubicBezTo>
                <a:lnTo>
                  <a:pt x="21533" y="6373"/>
                </a:lnTo>
                <a:lnTo>
                  <a:pt x="21309" y="5700"/>
                </a:lnTo>
                <a:cubicBezTo>
                  <a:pt x="21505" y="5559"/>
                  <a:pt x="21702" y="5391"/>
                  <a:pt x="21870" y="5194"/>
                </a:cubicBezTo>
                <a:cubicBezTo>
                  <a:pt x="22039" y="4913"/>
                  <a:pt x="21870" y="4633"/>
                  <a:pt x="21674" y="4436"/>
                </a:cubicBezTo>
                <a:lnTo>
                  <a:pt x="22263" y="4127"/>
                </a:lnTo>
                <a:close/>
                <a:moveTo>
                  <a:pt x="17631" y="5503"/>
                </a:moveTo>
                <a:lnTo>
                  <a:pt x="17940" y="6093"/>
                </a:lnTo>
                <a:lnTo>
                  <a:pt x="17378" y="6401"/>
                </a:lnTo>
                <a:lnTo>
                  <a:pt x="17126" y="5840"/>
                </a:lnTo>
                <a:lnTo>
                  <a:pt x="17631" y="5503"/>
                </a:lnTo>
                <a:close/>
                <a:moveTo>
                  <a:pt x="29389" y="5613"/>
                </a:moveTo>
                <a:cubicBezTo>
                  <a:pt x="29372" y="5613"/>
                  <a:pt x="29355" y="5614"/>
                  <a:pt x="29338" y="5615"/>
                </a:cubicBezTo>
                <a:cubicBezTo>
                  <a:pt x="29085" y="5643"/>
                  <a:pt x="28889" y="5840"/>
                  <a:pt x="28889" y="6065"/>
                </a:cubicBezTo>
                <a:cubicBezTo>
                  <a:pt x="28889" y="6317"/>
                  <a:pt x="29085" y="6514"/>
                  <a:pt x="29338" y="6514"/>
                </a:cubicBezTo>
                <a:cubicBezTo>
                  <a:pt x="29355" y="6515"/>
                  <a:pt x="29372" y="6516"/>
                  <a:pt x="29389" y="6516"/>
                </a:cubicBezTo>
                <a:cubicBezTo>
                  <a:pt x="29967" y="6516"/>
                  <a:pt x="29967" y="5613"/>
                  <a:pt x="29389" y="5613"/>
                </a:cubicBezTo>
                <a:close/>
                <a:moveTo>
                  <a:pt x="23162" y="5812"/>
                </a:moveTo>
                <a:lnTo>
                  <a:pt x="23470" y="6401"/>
                </a:lnTo>
                <a:lnTo>
                  <a:pt x="22881" y="6654"/>
                </a:lnTo>
                <a:lnTo>
                  <a:pt x="22656" y="6149"/>
                </a:lnTo>
                <a:lnTo>
                  <a:pt x="23162" y="5812"/>
                </a:lnTo>
                <a:close/>
                <a:moveTo>
                  <a:pt x="18894" y="5980"/>
                </a:moveTo>
                <a:lnTo>
                  <a:pt x="19203" y="6486"/>
                </a:lnTo>
                <a:lnTo>
                  <a:pt x="18670" y="6738"/>
                </a:lnTo>
                <a:lnTo>
                  <a:pt x="18333" y="6205"/>
                </a:lnTo>
                <a:lnTo>
                  <a:pt x="18894" y="5980"/>
                </a:lnTo>
                <a:close/>
                <a:moveTo>
                  <a:pt x="25100" y="5600"/>
                </a:moveTo>
                <a:cubicBezTo>
                  <a:pt x="24892" y="5600"/>
                  <a:pt x="24697" y="5710"/>
                  <a:pt x="24593" y="5896"/>
                </a:cubicBezTo>
                <a:lnTo>
                  <a:pt x="24453" y="6121"/>
                </a:lnTo>
                <a:cubicBezTo>
                  <a:pt x="24481" y="6205"/>
                  <a:pt x="24509" y="6289"/>
                  <a:pt x="24537" y="6373"/>
                </a:cubicBezTo>
                <a:cubicBezTo>
                  <a:pt x="24610" y="6646"/>
                  <a:pt x="24859" y="6813"/>
                  <a:pt x="25117" y="6813"/>
                </a:cubicBezTo>
                <a:cubicBezTo>
                  <a:pt x="25258" y="6813"/>
                  <a:pt x="25401" y="6763"/>
                  <a:pt x="25520" y="6654"/>
                </a:cubicBezTo>
                <a:cubicBezTo>
                  <a:pt x="25857" y="6345"/>
                  <a:pt x="25744" y="5812"/>
                  <a:pt x="25323" y="5643"/>
                </a:cubicBezTo>
                <a:cubicBezTo>
                  <a:pt x="25250" y="5614"/>
                  <a:pt x="25174" y="5600"/>
                  <a:pt x="25100" y="5600"/>
                </a:cubicBezTo>
                <a:close/>
                <a:moveTo>
                  <a:pt x="30573" y="6121"/>
                </a:moveTo>
                <a:cubicBezTo>
                  <a:pt x="30489" y="6261"/>
                  <a:pt x="30349" y="6401"/>
                  <a:pt x="30349" y="6514"/>
                </a:cubicBezTo>
                <a:cubicBezTo>
                  <a:pt x="30405" y="6654"/>
                  <a:pt x="30517" y="6766"/>
                  <a:pt x="30658" y="6823"/>
                </a:cubicBezTo>
                <a:cubicBezTo>
                  <a:pt x="30681" y="6829"/>
                  <a:pt x="30704" y="6832"/>
                  <a:pt x="30727" y="6832"/>
                </a:cubicBezTo>
                <a:cubicBezTo>
                  <a:pt x="30897" y="6832"/>
                  <a:pt x="31044" y="6662"/>
                  <a:pt x="30994" y="6514"/>
                </a:cubicBezTo>
                <a:cubicBezTo>
                  <a:pt x="30966" y="6373"/>
                  <a:pt x="30826" y="6233"/>
                  <a:pt x="30742" y="6121"/>
                </a:cubicBezTo>
                <a:close/>
                <a:moveTo>
                  <a:pt x="20158" y="6345"/>
                </a:moveTo>
                <a:lnTo>
                  <a:pt x="20410" y="6851"/>
                </a:lnTo>
                <a:lnTo>
                  <a:pt x="19961" y="7103"/>
                </a:lnTo>
                <a:lnTo>
                  <a:pt x="19624" y="6598"/>
                </a:lnTo>
                <a:lnTo>
                  <a:pt x="20158" y="6345"/>
                </a:lnTo>
                <a:close/>
                <a:moveTo>
                  <a:pt x="26418" y="5983"/>
                </a:moveTo>
                <a:cubicBezTo>
                  <a:pt x="26280" y="5983"/>
                  <a:pt x="26140" y="6034"/>
                  <a:pt x="26025" y="6149"/>
                </a:cubicBezTo>
                <a:cubicBezTo>
                  <a:pt x="25660" y="6486"/>
                  <a:pt x="25913" y="7131"/>
                  <a:pt x="26418" y="7131"/>
                </a:cubicBezTo>
                <a:cubicBezTo>
                  <a:pt x="26727" y="7131"/>
                  <a:pt x="26980" y="6879"/>
                  <a:pt x="27008" y="6598"/>
                </a:cubicBezTo>
                <a:lnTo>
                  <a:pt x="27008" y="6570"/>
                </a:lnTo>
                <a:cubicBezTo>
                  <a:pt x="27008" y="6224"/>
                  <a:pt x="26718" y="5983"/>
                  <a:pt x="26418" y="5983"/>
                </a:cubicBezTo>
                <a:close/>
                <a:moveTo>
                  <a:pt x="15890" y="6458"/>
                </a:moveTo>
                <a:lnTo>
                  <a:pt x="16227" y="6991"/>
                </a:lnTo>
                <a:lnTo>
                  <a:pt x="15694" y="7244"/>
                </a:lnTo>
                <a:lnTo>
                  <a:pt x="15441" y="6710"/>
                </a:lnTo>
                <a:lnTo>
                  <a:pt x="15890" y="6458"/>
                </a:lnTo>
                <a:close/>
                <a:moveTo>
                  <a:pt x="27680" y="6436"/>
                </a:moveTo>
                <a:cubicBezTo>
                  <a:pt x="27551" y="6436"/>
                  <a:pt x="27420" y="6486"/>
                  <a:pt x="27317" y="6598"/>
                </a:cubicBezTo>
                <a:cubicBezTo>
                  <a:pt x="27008" y="6935"/>
                  <a:pt x="27232" y="7468"/>
                  <a:pt x="27710" y="7468"/>
                </a:cubicBezTo>
                <a:cubicBezTo>
                  <a:pt x="27990" y="7468"/>
                  <a:pt x="28215" y="7216"/>
                  <a:pt x="28215" y="6935"/>
                </a:cubicBezTo>
                <a:lnTo>
                  <a:pt x="28187" y="6935"/>
                </a:lnTo>
                <a:cubicBezTo>
                  <a:pt x="28187" y="6635"/>
                  <a:pt x="27937" y="6436"/>
                  <a:pt x="27680" y="6436"/>
                </a:cubicBezTo>
                <a:close/>
                <a:moveTo>
                  <a:pt x="21533" y="6373"/>
                </a:moveTo>
                <a:cubicBezTo>
                  <a:pt x="21533" y="6654"/>
                  <a:pt x="21477" y="6991"/>
                  <a:pt x="21786" y="7216"/>
                </a:cubicBezTo>
                <a:lnTo>
                  <a:pt x="21196" y="7496"/>
                </a:lnTo>
                <a:lnTo>
                  <a:pt x="20916" y="6991"/>
                </a:lnTo>
                <a:cubicBezTo>
                  <a:pt x="21224" y="6879"/>
                  <a:pt x="21505" y="6738"/>
                  <a:pt x="21533" y="6373"/>
                </a:cubicBezTo>
                <a:close/>
                <a:moveTo>
                  <a:pt x="17238" y="6794"/>
                </a:moveTo>
                <a:lnTo>
                  <a:pt x="17491" y="7384"/>
                </a:lnTo>
                <a:lnTo>
                  <a:pt x="16985" y="7609"/>
                </a:lnTo>
                <a:lnTo>
                  <a:pt x="16648" y="7103"/>
                </a:lnTo>
                <a:lnTo>
                  <a:pt x="17238" y="6794"/>
                </a:lnTo>
                <a:close/>
                <a:moveTo>
                  <a:pt x="28974" y="6944"/>
                </a:moveTo>
                <a:cubicBezTo>
                  <a:pt x="28865" y="6944"/>
                  <a:pt x="28754" y="6985"/>
                  <a:pt x="28664" y="7075"/>
                </a:cubicBezTo>
                <a:cubicBezTo>
                  <a:pt x="28355" y="7356"/>
                  <a:pt x="28552" y="7833"/>
                  <a:pt x="28973" y="7833"/>
                </a:cubicBezTo>
                <a:cubicBezTo>
                  <a:pt x="29198" y="7833"/>
                  <a:pt x="29394" y="7637"/>
                  <a:pt x="29394" y="7412"/>
                </a:cubicBezTo>
                <a:lnTo>
                  <a:pt x="29422" y="7412"/>
                </a:lnTo>
                <a:cubicBezTo>
                  <a:pt x="29422" y="7126"/>
                  <a:pt x="29202" y="6944"/>
                  <a:pt x="28974" y="6944"/>
                </a:cubicBezTo>
                <a:close/>
                <a:moveTo>
                  <a:pt x="18529" y="7272"/>
                </a:moveTo>
                <a:lnTo>
                  <a:pt x="18782" y="7721"/>
                </a:lnTo>
                <a:lnTo>
                  <a:pt x="18249" y="8058"/>
                </a:lnTo>
                <a:lnTo>
                  <a:pt x="17996" y="7524"/>
                </a:lnTo>
                <a:lnTo>
                  <a:pt x="18529" y="7272"/>
                </a:lnTo>
                <a:close/>
                <a:moveTo>
                  <a:pt x="14262" y="7300"/>
                </a:moveTo>
                <a:lnTo>
                  <a:pt x="14571" y="7861"/>
                </a:lnTo>
                <a:lnTo>
                  <a:pt x="14009" y="8198"/>
                </a:lnTo>
                <a:lnTo>
                  <a:pt x="13700" y="7609"/>
                </a:lnTo>
                <a:lnTo>
                  <a:pt x="14262" y="7300"/>
                </a:lnTo>
                <a:close/>
                <a:moveTo>
                  <a:pt x="30252" y="7409"/>
                </a:moveTo>
                <a:cubicBezTo>
                  <a:pt x="30237" y="7409"/>
                  <a:pt x="30223" y="7410"/>
                  <a:pt x="30208" y="7412"/>
                </a:cubicBezTo>
                <a:cubicBezTo>
                  <a:pt x="29984" y="7412"/>
                  <a:pt x="29843" y="7553"/>
                  <a:pt x="29871" y="7749"/>
                </a:cubicBezTo>
                <a:cubicBezTo>
                  <a:pt x="29900" y="7917"/>
                  <a:pt x="30040" y="8030"/>
                  <a:pt x="30152" y="8170"/>
                </a:cubicBezTo>
                <a:lnTo>
                  <a:pt x="30293" y="8198"/>
                </a:lnTo>
                <a:cubicBezTo>
                  <a:pt x="30405" y="8058"/>
                  <a:pt x="30545" y="7917"/>
                  <a:pt x="30573" y="7749"/>
                </a:cubicBezTo>
                <a:cubicBezTo>
                  <a:pt x="30599" y="7567"/>
                  <a:pt x="30433" y="7409"/>
                  <a:pt x="30252" y="7409"/>
                </a:cubicBezTo>
                <a:close/>
                <a:moveTo>
                  <a:pt x="25969" y="7244"/>
                </a:moveTo>
                <a:cubicBezTo>
                  <a:pt x="25464" y="7272"/>
                  <a:pt x="25211" y="7889"/>
                  <a:pt x="25576" y="8226"/>
                </a:cubicBezTo>
                <a:cubicBezTo>
                  <a:pt x="25691" y="8341"/>
                  <a:pt x="25831" y="8392"/>
                  <a:pt x="25969" y="8392"/>
                </a:cubicBezTo>
                <a:cubicBezTo>
                  <a:pt x="26269" y="8392"/>
                  <a:pt x="26559" y="8151"/>
                  <a:pt x="26559" y="7805"/>
                </a:cubicBezTo>
                <a:cubicBezTo>
                  <a:pt x="26559" y="7512"/>
                  <a:pt x="26306" y="7270"/>
                  <a:pt x="26016" y="7270"/>
                </a:cubicBezTo>
                <a:cubicBezTo>
                  <a:pt x="26001" y="7270"/>
                  <a:pt x="25985" y="7270"/>
                  <a:pt x="25969" y="7272"/>
                </a:cubicBezTo>
                <a:lnTo>
                  <a:pt x="25969" y="7244"/>
                </a:lnTo>
                <a:close/>
                <a:moveTo>
                  <a:pt x="19765" y="7637"/>
                </a:moveTo>
                <a:lnTo>
                  <a:pt x="20045" y="8114"/>
                </a:lnTo>
                <a:lnTo>
                  <a:pt x="19568" y="8395"/>
                </a:lnTo>
                <a:lnTo>
                  <a:pt x="19287" y="7917"/>
                </a:lnTo>
                <a:lnTo>
                  <a:pt x="19765" y="7637"/>
                </a:lnTo>
                <a:close/>
                <a:moveTo>
                  <a:pt x="31556" y="7946"/>
                </a:moveTo>
                <a:cubicBezTo>
                  <a:pt x="31500" y="8030"/>
                  <a:pt x="31387" y="8086"/>
                  <a:pt x="31359" y="8170"/>
                </a:cubicBezTo>
                <a:cubicBezTo>
                  <a:pt x="31331" y="8254"/>
                  <a:pt x="31444" y="8311"/>
                  <a:pt x="31556" y="8423"/>
                </a:cubicBezTo>
                <a:cubicBezTo>
                  <a:pt x="31640" y="8311"/>
                  <a:pt x="31724" y="8226"/>
                  <a:pt x="31724" y="8170"/>
                </a:cubicBezTo>
                <a:cubicBezTo>
                  <a:pt x="31724" y="8086"/>
                  <a:pt x="31612" y="8030"/>
                  <a:pt x="31556" y="7946"/>
                </a:cubicBezTo>
                <a:close/>
                <a:moveTo>
                  <a:pt x="15553" y="7721"/>
                </a:moveTo>
                <a:lnTo>
                  <a:pt x="15806" y="8254"/>
                </a:lnTo>
                <a:lnTo>
                  <a:pt x="15357" y="8507"/>
                </a:lnTo>
                <a:lnTo>
                  <a:pt x="14992" y="7974"/>
                </a:lnTo>
                <a:lnTo>
                  <a:pt x="15553" y="7721"/>
                </a:lnTo>
                <a:close/>
                <a:moveTo>
                  <a:pt x="27311" y="7756"/>
                </a:moveTo>
                <a:cubicBezTo>
                  <a:pt x="27183" y="7756"/>
                  <a:pt x="27054" y="7806"/>
                  <a:pt x="26952" y="7917"/>
                </a:cubicBezTo>
                <a:cubicBezTo>
                  <a:pt x="26615" y="8226"/>
                  <a:pt x="26839" y="8788"/>
                  <a:pt x="27317" y="8788"/>
                </a:cubicBezTo>
                <a:cubicBezTo>
                  <a:pt x="27331" y="8789"/>
                  <a:pt x="27345" y="8790"/>
                  <a:pt x="27359" y="8790"/>
                </a:cubicBezTo>
                <a:cubicBezTo>
                  <a:pt x="27620" y="8790"/>
                  <a:pt x="27822" y="8549"/>
                  <a:pt x="27822" y="8282"/>
                </a:cubicBezTo>
                <a:cubicBezTo>
                  <a:pt x="27822" y="7963"/>
                  <a:pt x="27570" y="7756"/>
                  <a:pt x="27311" y="7756"/>
                </a:cubicBezTo>
                <a:close/>
                <a:moveTo>
                  <a:pt x="21056" y="8058"/>
                </a:moveTo>
                <a:lnTo>
                  <a:pt x="21337" y="8535"/>
                </a:lnTo>
                <a:lnTo>
                  <a:pt x="20831" y="8816"/>
                </a:lnTo>
                <a:lnTo>
                  <a:pt x="20579" y="8311"/>
                </a:lnTo>
                <a:lnTo>
                  <a:pt x="21056" y="8058"/>
                </a:lnTo>
                <a:close/>
                <a:moveTo>
                  <a:pt x="16817" y="8142"/>
                </a:moveTo>
                <a:lnTo>
                  <a:pt x="17069" y="8619"/>
                </a:lnTo>
                <a:lnTo>
                  <a:pt x="16592" y="8872"/>
                </a:lnTo>
                <a:lnTo>
                  <a:pt x="16339" y="8423"/>
                </a:lnTo>
                <a:lnTo>
                  <a:pt x="16817" y="8142"/>
                </a:lnTo>
                <a:close/>
                <a:moveTo>
                  <a:pt x="28584" y="8206"/>
                </a:moveTo>
                <a:cubicBezTo>
                  <a:pt x="28475" y="8206"/>
                  <a:pt x="28362" y="8247"/>
                  <a:pt x="28271" y="8339"/>
                </a:cubicBezTo>
                <a:cubicBezTo>
                  <a:pt x="27990" y="8619"/>
                  <a:pt x="28187" y="9097"/>
                  <a:pt x="28580" y="9097"/>
                </a:cubicBezTo>
                <a:cubicBezTo>
                  <a:pt x="28833" y="9097"/>
                  <a:pt x="29029" y="8900"/>
                  <a:pt x="29029" y="8647"/>
                </a:cubicBezTo>
                <a:cubicBezTo>
                  <a:pt x="29029" y="8382"/>
                  <a:pt x="28812" y="8206"/>
                  <a:pt x="28584" y="8206"/>
                </a:cubicBezTo>
                <a:close/>
                <a:moveTo>
                  <a:pt x="18136" y="8451"/>
                </a:moveTo>
                <a:lnTo>
                  <a:pt x="18389" y="9012"/>
                </a:lnTo>
                <a:lnTo>
                  <a:pt x="17884" y="9265"/>
                </a:lnTo>
                <a:lnTo>
                  <a:pt x="17631" y="8816"/>
                </a:lnTo>
                <a:lnTo>
                  <a:pt x="18136" y="8451"/>
                </a:lnTo>
                <a:close/>
                <a:moveTo>
                  <a:pt x="13925" y="8591"/>
                </a:moveTo>
                <a:lnTo>
                  <a:pt x="14178" y="9125"/>
                </a:lnTo>
                <a:lnTo>
                  <a:pt x="13644" y="9405"/>
                </a:lnTo>
                <a:lnTo>
                  <a:pt x="13392" y="8928"/>
                </a:lnTo>
                <a:lnTo>
                  <a:pt x="13925" y="8591"/>
                </a:lnTo>
                <a:close/>
                <a:moveTo>
                  <a:pt x="29731" y="8647"/>
                </a:moveTo>
                <a:cubicBezTo>
                  <a:pt x="29675" y="8732"/>
                  <a:pt x="29506" y="8872"/>
                  <a:pt x="29478" y="9012"/>
                </a:cubicBezTo>
                <a:cubicBezTo>
                  <a:pt x="29450" y="9237"/>
                  <a:pt x="29619" y="9405"/>
                  <a:pt x="29843" y="9405"/>
                </a:cubicBezTo>
                <a:cubicBezTo>
                  <a:pt x="30012" y="9405"/>
                  <a:pt x="30180" y="9237"/>
                  <a:pt x="30180" y="9040"/>
                </a:cubicBezTo>
                <a:cubicBezTo>
                  <a:pt x="30180" y="8816"/>
                  <a:pt x="30040" y="8704"/>
                  <a:pt x="29731" y="8647"/>
                </a:cubicBezTo>
                <a:close/>
                <a:moveTo>
                  <a:pt x="24341" y="8170"/>
                </a:moveTo>
                <a:cubicBezTo>
                  <a:pt x="23779" y="8170"/>
                  <a:pt x="23498" y="8844"/>
                  <a:pt x="23920" y="9237"/>
                </a:cubicBezTo>
                <a:cubicBezTo>
                  <a:pt x="24042" y="9359"/>
                  <a:pt x="24191" y="9414"/>
                  <a:pt x="24338" y="9414"/>
                </a:cubicBezTo>
                <a:cubicBezTo>
                  <a:pt x="24664" y="9414"/>
                  <a:pt x="24978" y="9147"/>
                  <a:pt x="24958" y="8760"/>
                </a:cubicBezTo>
                <a:cubicBezTo>
                  <a:pt x="24930" y="8451"/>
                  <a:pt x="24678" y="8198"/>
                  <a:pt x="24341" y="8170"/>
                </a:cubicBezTo>
                <a:close/>
                <a:moveTo>
                  <a:pt x="31163" y="9097"/>
                </a:moveTo>
                <a:cubicBezTo>
                  <a:pt x="31051" y="9265"/>
                  <a:pt x="30966" y="9349"/>
                  <a:pt x="30966" y="9434"/>
                </a:cubicBezTo>
                <a:cubicBezTo>
                  <a:pt x="30994" y="9518"/>
                  <a:pt x="31079" y="9574"/>
                  <a:pt x="31191" y="9602"/>
                </a:cubicBezTo>
                <a:cubicBezTo>
                  <a:pt x="31247" y="9602"/>
                  <a:pt x="31359" y="9490"/>
                  <a:pt x="31359" y="9405"/>
                </a:cubicBezTo>
                <a:cubicBezTo>
                  <a:pt x="31359" y="9349"/>
                  <a:pt x="31275" y="9237"/>
                  <a:pt x="31163" y="9097"/>
                </a:cubicBezTo>
                <a:close/>
                <a:moveTo>
                  <a:pt x="25597" y="8590"/>
                </a:moveTo>
                <a:cubicBezTo>
                  <a:pt x="25087" y="8590"/>
                  <a:pt x="24826" y="9189"/>
                  <a:pt x="25183" y="9546"/>
                </a:cubicBezTo>
                <a:cubicBezTo>
                  <a:pt x="25307" y="9679"/>
                  <a:pt x="25460" y="9738"/>
                  <a:pt x="25608" y="9738"/>
                </a:cubicBezTo>
                <a:cubicBezTo>
                  <a:pt x="25896" y="9738"/>
                  <a:pt x="26166" y="9515"/>
                  <a:pt x="26166" y="9181"/>
                </a:cubicBezTo>
                <a:cubicBezTo>
                  <a:pt x="26194" y="8844"/>
                  <a:pt x="25941" y="8591"/>
                  <a:pt x="25632" y="8591"/>
                </a:cubicBezTo>
                <a:cubicBezTo>
                  <a:pt x="25620" y="8591"/>
                  <a:pt x="25609" y="8590"/>
                  <a:pt x="25597" y="8590"/>
                </a:cubicBezTo>
                <a:close/>
                <a:moveTo>
                  <a:pt x="19400" y="8928"/>
                </a:moveTo>
                <a:lnTo>
                  <a:pt x="19736" y="9434"/>
                </a:lnTo>
                <a:lnTo>
                  <a:pt x="19119" y="9770"/>
                </a:lnTo>
                <a:lnTo>
                  <a:pt x="18894" y="9181"/>
                </a:lnTo>
                <a:lnTo>
                  <a:pt x="19400" y="8928"/>
                </a:lnTo>
                <a:close/>
                <a:moveTo>
                  <a:pt x="15188" y="9040"/>
                </a:moveTo>
                <a:lnTo>
                  <a:pt x="15441" y="9518"/>
                </a:lnTo>
                <a:lnTo>
                  <a:pt x="14908" y="9855"/>
                </a:lnTo>
                <a:lnTo>
                  <a:pt x="14655" y="9321"/>
                </a:lnTo>
                <a:lnTo>
                  <a:pt x="15188" y="9040"/>
                </a:lnTo>
                <a:close/>
                <a:moveTo>
                  <a:pt x="26924" y="9012"/>
                </a:moveTo>
                <a:cubicBezTo>
                  <a:pt x="26474" y="9012"/>
                  <a:pt x="26222" y="9574"/>
                  <a:pt x="26559" y="9911"/>
                </a:cubicBezTo>
                <a:cubicBezTo>
                  <a:pt x="26657" y="10019"/>
                  <a:pt x="26785" y="10066"/>
                  <a:pt x="26913" y="10066"/>
                </a:cubicBezTo>
                <a:cubicBezTo>
                  <a:pt x="27184" y="10066"/>
                  <a:pt x="27457" y="9851"/>
                  <a:pt x="27457" y="9546"/>
                </a:cubicBezTo>
                <a:cubicBezTo>
                  <a:pt x="27457" y="9265"/>
                  <a:pt x="27232" y="9012"/>
                  <a:pt x="26924" y="9012"/>
                </a:cubicBezTo>
                <a:close/>
                <a:moveTo>
                  <a:pt x="20663" y="9293"/>
                </a:moveTo>
                <a:lnTo>
                  <a:pt x="21000" y="9827"/>
                </a:lnTo>
                <a:lnTo>
                  <a:pt x="20438" y="10107"/>
                </a:lnTo>
                <a:lnTo>
                  <a:pt x="20101" y="9574"/>
                </a:lnTo>
                <a:lnTo>
                  <a:pt x="20663" y="9293"/>
                </a:lnTo>
                <a:close/>
                <a:moveTo>
                  <a:pt x="16424" y="9405"/>
                </a:moveTo>
                <a:lnTo>
                  <a:pt x="16676" y="9883"/>
                </a:lnTo>
                <a:lnTo>
                  <a:pt x="16199" y="10135"/>
                </a:lnTo>
                <a:lnTo>
                  <a:pt x="15946" y="9658"/>
                </a:lnTo>
                <a:lnTo>
                  <a:pt x="16424" y="9405"/>
                </a:lnTo>
                <a:close/>
                <a:moveTo>
                  <a:pt x="12184" y="9546"/>
                </a:moveTo>
                <a:lnTo>
                  <a:pt x="12465" y="9995"/>
                </a:lnTo>
                <a:lnTo>
                  <a:pt x="11988" y="10276"/>
                </a:lnTo>
                <a:lnTo>
                  <a:pt x="11707" y="9798"/>
                </a:lnTo>
                <a:lnTo>
                  <a:pt x="12184" y="9546"/>
                </a:lnTo>
                <a:close/>
                <a:moveTo>
                  <a:pt x="28187" y="9471"/>
                </a:moveTo>
                <a:cubicBezTo>
                  <a:pt x="28079" y="9471"/>
                  <a:pt x="27968" y="9512"/>
                  <a:pt x="27878" y="9602"/>
                </a:cubicBezTo>
                <a:cubicBezTo>
                  <a:pt x="27597" y="9883"/>
                  <a:pt x="27794" y="10388"/>
                  <a:pt x="28187" y="10388"/>
                </a:cubicBezTo>
                <a:cubicBezTo>
                  <a:pt x="28440" y="10388"/>
                  <a:pt x="28664" y="10163"/>
                  <a:pt x="28636" y="9911"/>
                </a:cubicBezTo>
                <a:lnTo>
                  <a:pt x="28636" y="9911"/>
                </a:lnTo>
                <a:lnTo>
                  <a:pt x="28636" y="9939"/>
                </a:lnTo>
                <a:cubicBezTo>
                  <a:pt x="28636" y="9653"/>
                  <a:pt x="28416" y="9471"/>
                  <a:pt x="28187" y="9471"/>
                </a:cubicBezTo>
                <a:close/>
                <a:moveTo>
                  <a:pt x="21926" y="9630"/>
                </a:moveTo>
                <a:lnTo>
                  <a:pt x="22235" y="10248"/>
                </a:lnTo>
                <a:lnTo>
                  <a:pt x="21702" y="10500"/>
                </a:lnTo>
                <a:lnTo>
                  <a:pt x="21337" y="9939"/>
                </a:lnTo>
                <a:lnTo>
                  <a:pt x="21926" y="9630"/>
                </a:lnTo>
                <a:close/>
                <a:moveTo>
                  <a:pt x="17687" y="9798"/>
                </a:moveTo>
                <a:lnTo>
                  <a:pt x="18024" y="10332"/>
                </a:lnTo>
                <a:lnTo>
                  <a:pt x="17491" y="10585"/>
                </a:lnTo>
                <a:lnTo>
                  <a:pt x="17210" y="10051"/>
                </a:lnTo>
                <a:lnTo>
                  <a:pt x="17687" y="9798"/>
                </a:lnTo>
                <a:close/>
                <a:moveTo>
                  <a:pt x="13448" y="9911"/>
                </a:moveTo>
                <a:lnTo>
                  <a:pt x="13729" y="10388"/>
                </a:lnTo>
                <a:lnTo>
                  <a:pt x="13251" y="10641"/>
                </a:lnTo>
                <a:lnTo>
                  <a:pt x="12970" y="10163"/>
                </a:lnTo>
                <a:lnTo>
                  <a:pt x="13448" y="9911"/>
                </a:lnTo>
                <a:close/>
                <a:moveTo>
                  <a:pt x="23948" y="9434"/>
                </a:moveTo>
                <a:cubicBezTo>
                  <a:pt x="23611" y="9462"/>
                  <a:pt x="23358" y="9714"/>
                  <a:pt x="23358" y="10079"/>
                </a:cubicBezTo>
                <a:cubicBezTo>
                  <a:pt x="23377" y="10433"/>
                  <a:pt x="23667" y="10664"/>
                  <a:pt x="23976" y="10664"/>
                </a:cubicBezTo>
                <a:cubicBezTo>
                  <a:pt x="24132" y="10664"/>
                  <a:pt x="24293" y="10604"/>
                  <a:pt x="24425" y="10472"/>
                </a:cubicBezTo>
                <a:cubicBezTo>
                  <a:pt x="24790" y="10079"/>
                  <a:pt x="24509" y="9434"/>
                  <a:pt x="23948" y="9434"/>
                </a:cubicBezTo>
                <a:close/>
                <a:moveTo>
                  <a:pt x="29366" y="9883"/>
                </a:moveTo>
                <a:cubicBezTo>
                  <a:pt x="29310" y="9995"/>
                  <a:pt x="29141" y="10135"/>
                  <a:pt x="29113" y="10276"/>
                </a:cubicBezTo>
                <a:lnTo>
                  <a:pt x="29085" y="10276"/>
                </a:lnTo>
                <a:cubicBezTo>
                  <a:pt x="29032" y="10461"/>
                  <a:pt x="29204" y="10671"/>
                  <a:pt x="29412" y="10671"/>
                </a:cubicBezTo>
                <a:cubicBezTo>
                  <a:pt x="29425" y="10671"/>
                  <a:pt x="29437" y="10670"/>
                  <a:pt x="29450" y="10669"/>
                </a:cubicBezTo>
                <a:cubicBezTo>
                  <a:pt x="29647" y="10669"/>
                  <a:pt x="29815" y="10528"/>
                  <a:pt x="29815" y="10304"/>
                </a:cubicBezTo>
                <a:cubicBezTo>
                  <a:pt x="29815" y="10079"/>
                  <a:pt x="29703" y="9967"/>
                  <a:pt x="29366" y="9883"/>
                </a:cubicBezTo>
                <a:close/>
                <a:moveTo>
                  <a:pt x="19007" y="10107"/>
                </a:moveTo>
                <a:lnTo>
                  <a:pt x="19259" y="10697"/>
                </a:lnTo>
                <a:lnTo>
                  <a:pt x="18754" y="10950"/>
                </a:lnTo>
                <a:lnTo>
                  <a:pt x="18417" y="10444"/>
                </a:lnTo>
                <a:lnTo>
                  <a:pt x="19007" y="10107"/>
                </a:lnTo>
                <a:close/>
                <a:moveTo>
                  <a:pt x="30664" y="10525"/>
                </a:moveTo>
                <a:cubicBezTo>
                  <a:pt x="30591" y="10525"/>
                  <a:pt x="30533" y="10651"/>
                  <a:pt x="30405" y="10753"/>
                </a:cubicBezTo>
                <a:cubicBezTo>
                  <a:pt x="30533" y="10830"/>
                  <a:pt x="30614" y="10953"/>
                  <a:pt x="30691" y="10953"/>
                </a:cubicBezTo>
                <a:cubicBezTo>
                  <a:pt x="30699" y="10953"/>
                  <a:pt x="30706" y="10952"/>
                  <a:pt x="30714" y="10950"/>
                </a:cubicBezTo>
                <a:cubicBezTo>
                  <a:pt x="30798" y="10921"/>
                  <a:pt x="30882" y="10809"/>
                  <a:pt x="30938" y="10725"/>
                </a:cubicBezTo>
                <a:cubicBezTo>
                  <a:pt x="30854" y="10669"/>
                  <a:pt x="30798" y="10528"/>
                  <a:pt x="30686" y="10528"/>
                </a:cubicBezTo>
                <a:cubicBezTo>
                  <a:pt x="30678" y="10526"/>
                  <a:pt x="30671" y="10525"/>
                  <a:pt x="30664" y="10525"/>
                </a:cubicBezTo>
                <a:close/>
                <a:moveTo>
                  <a:pt x="25243" y="9843"/>
                </a:moveTo>
                <a:cubicBezTo>
                  <a:pt x="25095" y="9843"/>
                  <a:pt x="24942" y="9899"/>
                  <a:pt x="24818" y="10023"/>
                </a:cubicBezTo>
                <a:cubicBezTo>
                  <a:pt x="24481" y="10388"/>
                  <a:pt x="24734" y="11006"/>
                  <a:pt x="25239" y="11006"/>
                </a:cubicBezTo>
                <a:cubicBezTo>
                  <a:pt x="25548" y="10978"/>
                  <a:pt x="25801" y="10725"/>
                  <a:pt x="25801" y="10416"/>
                </a:cubicBezTo>
                <a:lnTo>
                  <a:pt x="25801" y="10388"/>
                </a:lnTo>
                <a:cubicBezTo>
                  <a:pt x="25801" y="10054"/>
                  <a:pt x="25531" y="9843"/>
                  <a:pt x="25243" y="9843"/>
                </a:cubicBezTo>
                <a:close/>
                <a:moveTo>
                  <a:pt x="14767" y="10248"/>
                </a:moveTo>
                <a:lnTo>
                  <a:pt x="15020" y="10781"/>
                </a:lnTo>
                <a:lnTo>
                  <a:pt x="14487" y="11034"/>
                </a:lnTo>
                <a:lnTo>
                  <a:pt x="14234" y="10585"/>
                </a:lnTo>
                <a:lnTo>
                  <a:pt x="14767" y="10248"/>
                </a:lnTo>
                <a:close/>
                <a:moveTo>
                  <a:pt x="26502" y="10276"/>
                </a:moveTo>
                <a:cubicBezTo>
                  <a:pt x="26194" y="10276"/>
                  <a:pt x="25969" y="10500"/>
                  <a:pt x="25969" y="10781"/>
                </a:cubicBezTo>
                <a:cubicBezTo>
                  <a:pt x="25969" y="11107"/>
                  <a:pt x="26231" y="11328"/>
                  <a:pt x="26505" y="11328"/>
                </a:cubicBezTo>
                <a:cubicBezTo>
                  <a:pt x="26631" y="11328"/>
                  <a:pt x="26761" y="11281"/>
                  <a:pt x="26867" y="11174"/>
                </a:cubicBezTo>
                <a:cubicBezTo>
                  <a:pt x="27204" y="10837"/>
                  <a:pt x="26952" y="10276"/>
                  <a:pt x="26502" y="10276"/>
                </a:cubicBezTo>
                <a:close/>
                <a:moveTo>
                  <a:pt x="20298" y="10641"/>
                </a:moveTo>
                <a:lnTo>
                  <a:pt x="20579" y="11090"/>
                </a:lnTo>
                <a:lnTo>
                  <a:pt x="20017" y="11455"/>
                </a:lnTo>
                <a:lnTo>
                  <a:pt x="19765" y="10893"/>
                </a:lnTo>
                <a:lnTo>
                  <a:pt x="20298" y="10641"/>
                </a:lnTo>
                <a:close/>
                <a:moveTo>
                  <a:pt x="16059" y="10697"/>
                </a:moveTo>
                <a:lnTo>
                  <a:pt x="16368" y="11202"/>
                </a:lnTo>
                <a:lnTo>
                  <a:pt x="15778" y="11539"/>
                </a:lnTo>
                <a:lnTo>
                  <a:pt x="15525" y="10950"/>
                </a:lnTo>
                <a:lnTo>
                  <a:pt x="16059" y="10697"/>
                </a:lnTo>
                <a:close/>
                <a:moveTo>
                  <a:pt x="11819" y="10809"/>
                </a:moveTo>
                <a:lnTo>
                  <a:pt x="12072" y="11286"/>
                </a:lnTo>
                <a:lnTo>
                  <a:pt x="11539" y="11623"/>
                </a:lnTo>
                <a:lnTo>
                  <a:pt x="11286" y="11062"/>
                </a:lnTo>
                <a:lnTo>
                  <a:pt x="11819" y="10809"/>
                </a:lnTo>
                <a:close/>
                <a:moveTo>
                  <a:pt x="27846" y="10723"/>
                </a:moveTo>
                <a:cubicBezTo>
                  <a:pt x="27829" y="10723"/>
                  <a:pt x="27812" y="10723"/>
                  <a:pt x="27794" y="10725"/>
                </a:cubicBezTo>
                <a:cubicBezTo>
                  <a:pt x="27260" y="10781"/>
                  <a:pt x="27260" y="11595"/>
                  <a:pt x="27794" y="11651"/>
                </a:cubicBezTo>
                <a:cubicBezTo>
                  <a:pt x="27812" y="11653"/>
                  <a:pt x="27829" y="11654"/>
                  <a:pt x="27846" y="11654"/>
                </a:cubicBezTo>
                <a:cubicBezTo>
                  <a:pt x="28450" y="11654"/>
                  <a:pt x="28450" y="10723"/>
                  <a:pt x="27846" y="10723"/>
                </a:cubicBezTo>
                <a:close/>
                <a:moveTo>
                  <a:pt x="21561" y="10950"/>
                </a:moveTo>
                <a:lnTo>
                  <a:pt x="21870" y="11511"/>
                </a:lnTo>
                <a:lnTo>
                  <a:pt x="21309" y="11764"/>
                </a:lnTo>
                <a:lnTo>
                  <a:pt x="21056" y="11286"/>
                </a:lnTo>
                <a:lnTo>
                  <a:pt x="21561" y="10950"/>
                </a:lnTo>
                <a:close/>
                <a:moveTo>
                  <a:pt x="17294" y="11090"/>
                </a:moveTo>
                <a:lnTo>
                  <a:pt x="17575" y="11623"/>
                </a:lnTo>
                <a:lnTo>
                  <a:pt x="17126" y="11876"/>
                </a:lnTo>
                <a:lnTo>
                  <a:pt x="16761" y="11343"/>
                </a:lnTo>
                <a:lnTo>
                  <a:pt x="17294" y="11090"/>
                </a:lnTo>
                <a:close/>
                <a:moveTo>
                  <a:pt x="23583" y="10697"/>
                </a:moveTo>
                <a:cubicBezTo>
                  <a:pt x="23021" y="10697"/>
                  <a:pt x="22769" y="11371"/>
                  <a:pt x="23162" y="11764"/>
                </a:cubicBezTo>
                <a:cubicBezTo>
                  <a:pt x="23288" y="11890"/>
                  <a:pt x="23444" y="11947"/>
                  <a:pt x="23597" y="11947"/>
                </a:cubicBezTo>
                <a:cubicBezTo>
                  <a:pt x="23919" y="11947"/>
                  <a:pt x="24228" y="11695"/>
                  <a:pt x="24228" y="11315"/>
                </a:cubicBezTo>
                <a:cubicBezTo>
                  <a:pt x="24200" y="10978"/>
                  <a:pt x="23920" y="10697"/>
                  <a:pt x="23583" y="10697"/>
                </a:cubicBezTo>
                <a:close/>
                <a:moveTo>
                  <a:pt x="29015" y="11255"/>
                </a:moveTo>
                <a:cubicBezTo>
                  <a:pt x="28841" y="11255"/>
                  <a:pt x="28720" y="11415"/>
                  <a:pt x="28720" y="11623"/>
                </a:cubicBezTo>
                <a:cubicBezTo>
                  <a:pt x="28720" y="11812"/>
                  <a:pt x="28858" y="11980"/>
                  <a:pt x="29002" y="11980"/>
                </a:cubicBezTo>
                <a:cubicBezTo>
                  <a:pt x="29030" y="11980"/>
                  <a:pt x="29058" y="11974"/>
                  <a:pt x="29085" y="11960"/>
                </a:cubicBezTo>
                <a:cubicBezTo>
                  <a:pt x="29226" y="11904"/>
                  <a:pt x="29366" y="11792"/>
                  <a:pt x="29506" y="11679"/>
                </a:cubicBezTo>
                <a:lnTo>
                  <a:pt x="29478" y="11539"/>
                </a:lnTo>
                <a:cubicBezTo>
                  <a:pt x="29338" y="11455"/>
                  <a:pt x="29198" y="11286"/>
                  <a:pt x="29057" y="11258"/>
                </a:cubicBezTo>
                <a:cubicBezTo>
                  <a:pt x="29043" y="11256"/>
                  <a:pt x="29029" y="11255"/>
                  <a:pt x="29015" y="11255"/>
                </a:cubicBezTo>
                <a:close/>
                <a:moveTo>
                  <a:pt x="13055" y="11230"/>
                </a:moveTo>
                <a:lnTo>
                  <a:pt x="13392" y="11736"/>
                </a:lnTo>
                <a:lnTo>
                  <a:pt x="12858" y="11988"/>
                </a:lnTo>
                <a:lnTo>
                  <a:pt x="12606" y="11455"/>
                </a:lnTo>
                <a:lnTo>
                  <a:pt x="13055" y="11230"/>
                </a:lnTo>
                <a:close/>
                <a:moveTo>
                  <a:pt x="18585" y="11511"/>
                </a:moveTo>
                <a:lnTo>
                  <a:pt x="18838" y="11988"/>
                </a:lnTo>
                <a:lnTo>
                  <a:pt x="18361" y="12241"/>
                </a:lnTo>
                <a:lnTo>
                  <a:pt x="18108" y="11764"/>
                </a:lnTo>
                <a:lnTo>
                  <a:pt x="18585" y="11511"/>
                </a:lnTo>
                <a:close/>
                <a:moveTo>
                  <a:pt x="24846" y="11108"/>
                </a:moveTo>
                <a:cubicBezTo>
                  <a:pt x="24699" y="11108"/>
                  <a:pt x="24548" y="11164"/>
                  <a:pt x="24425" y="11286"/>
                </a:cubicBezTo>
                <a:cubicBezTo>
                  <a:pt x="24088" y="11651"/>
                  <a:pt x="24341" y="12269"/>
                  <a:pt x="24846" y="12269"/>
                </a:cubicBezTo>
                <a:cubicBezTo>
                  <a:pt x="25183" y="12241"/>
                  <a:pt x="25436" y="11988"/>
                  <a:pt x="25408" y="11679"/>
                </a:cubicBezTo>
                <a:cubicBezTo>
                  <a:pt x="25408" y="11326"/>
                  <a:pt x="25136" y="11108"/>
                  <a:pt x="24846" y="11108"/>
                </a:cubicBezTo>
                <a:close/>
                <a:moveTo>
                  <a:pt x="30366" y="11816"/>
                </a:moveTo>
                <a:cubicBezTo>
                  <a:pt x="30359" y="11816"/>
                  <a:pt x="30354" y="11817"/>
                  <a:pt x="30349" y="11820"/>
                </a:cubicBezTo>
                <a:cubicBezTo>
                  <a:pt x="30264" y="11820"/>
                  <a:pt x="30180" y="11904"/>
                  <a:pt x="30152" y="11988"/>
                </a:cubicBezTo>
                <a:cubicBezTo>
                  <a:pt x="30152" y="12073"/>
                  <a:pt x="30236" y="12157"/>
                  <a:pt x="30321" y="12325"/>
                </a:cubicBezTo>
                <a:cubicBezTo>
                  <a:pt x="30433" y="12157"/>
                  <a:pt x="30545" y="12073"/>
                  <a:pt x="30545" y="11988"/>
                </a:cubicBezTo>
                <a:cubicBezTo>
                  <a:pt x="30545" y="11937"/>
                  <a:pt x="30429" y="11816"/>
                  <a:pt x="30366" y="11816"/>
                </a:cubicBezTo>
                <a:close/>
                <a:moveTo>
                  <a:pt x="14346" y="11595"/>
                </a:moveTo>
                <a:lnTo>
                  <a:pt x="14655" y="12129"/>
                </a:lnTo>
                <a:lnTo>
                  <a:pt x="14122" y="12381"/>
                </a:lnTo>
                <a:lnTo>
                  <a:pt x="13813" y="11848"/>
                </a:lnTo>
                <a:lnTo>
                  <a:pt x="14346" y="11595"/>
                </a:lnTo>
                <a:close/>
                <a:moveTo>
                  <a:pt x="10107" y="11708"/>
                </a:moveTo>
                <a:lnTo>
                  <a:pt x="10360" y="12185"/>
                </a:lnTo>
                <a:lnTo>
                  <a:pt x="9882" y="12438"/>
                </a:lnTo>
                <a:lnTo>
                  <a:pt x="9630" y="11960"/>
                </a:lnTo>
                <a:lnTo>
                  <a:pt x="10107" y="11708"/>
                </a:lnTo>
                <a:close/>
                <a:moveTo>
                  <a:pt x="26109" y="11623"/>
                </a:moveTo>
                <a:cubicBezTo>
                  <a:pt x="25632" y="11623"/>
                  <a:pt x="25408" y="12185"/>
                  <a:pt x="25744" y="12494"/>
                </a:cubicBezTo>
                <a:cubicBezTo>
                  <a:pt x="25856" y="12605"/>
                  <a:pt x="25991" y="12655"/>
                  <a:pt x="26123" y="12655"/>
                </a:cubicBezTo>
                <a:cubicBezTo>
                  <a:pt x="26391" y="12655"/>
                  <a:pt x="26643" y="12448"/>
                  <a:pt x="26643" y="12129"/>
                </a:cubicBezTo>
                <a:cubicBezTo>
                  <a:pt x="26643" y="11848"/>
                  <a:pt x="26390" y="11623"/>
                  <a:pt x="26109" y="11623"/>
                </a:cubicBezTo>
                <a:close/>
                <a:moveTo>
                  <a:pt x="19905" y="11792"/>
                </a:moveTo>
                <a:lnTo>
                  <a:pt x="20186" y="12353"/>
                </a:lnTo>
                <a:lnTo>
                  <a:pt x="19624" y="12690"/>
                </a:lnTo>
                <a:lnTo>
                  <a:pt x="19372" y="12129"/>
                </a:lnTo>
                <a:lnTo>
                  <a:pt x="19905" y="11792"/>
                </a:lnTo>
                <a:close/>
                <a:moveTo>
                  <a:pt x="15666" y="11904"/>
                </a:moveTo>
                <a:lnTo>
                  <a:pt x="15918" y="12494"/>
                </a:lnTo>
                <a:lnTo>
                  <a:pt x="15413" y="12746"/>
                </a:lnTo>
                <a:lnTo>
                  <a:pt x="15076" y="12241"/>
                </a:lnTo>
                <a:lnTo>
                  <a:pt x="15666" y="11904"/>
                </a:lnTo>
                <a:close/>
                <a:moveTo>
                  <a:pt x="11426" y="12016"/>
                </a:moveTo>
                <a:lnTo>
                  <a:pt x="11763" y="12606"/>
                </a:lnTo>
                <a:lnTo>
                  <a:pt x="11174" y="12859"/>
                </a:lnTo>
                <a:lnTo>
                  <a:pt x="10921" y="12353"/>
                </a:lnTo>
                <a:lnTo>
                  <a:pt x="11426" y="12016"/>
                </a:lnTo>
                <a:close/>
                <a:moveTo>
                  <a:pt x="27345" y="12044"/>
                </a:moveTo>
                <a:lnTo>
                  <a:pt x="27345" y="12073"/>
                </a:lnTo>
                <a:cubicBezTo>
                  <a:pt x="26952" y="12073"/>
                  <a:pt x="26755" y="12578"/>
                  <a:pt x="27064" y="12859"/>
                </a:cubicBezTo>
                <a:cubicBezTo>
                  <a:pt x="27149" y="12936"/>
                  <a:pt x="27253" y="12971"/>
                  <a:pt x="27356" y="12971"/>
                </a:cubicBezTo>
                <a:cubicBezTo>
                  <a:pt x="27591" y="12971"/>
                  <a:pt x="27822" y="12787"/>
                  <a:pt x="27822" y="12494"/>
                </a:cubicBezTo>
                <a:cubicBezTo>
                  <a:pt x="27822" y="12241"/>
                  <a:pt x="27597" y="12044"/>
                  <a:pt x="27345" y="12044"/>
                </a:cubicBezTo>
                <a:close/>
                <a:moveTo>
                  <a:pt x="16929" y="12409"/>
                </a:moveTo>
                <a:lnTo>
                  <a:pt x="17182" y="12859"/>
                </a:lnTo>
                <a:lnTo>
                  <a:pt x="16648" y="13224"/>
                </a:lnTo>
                <a:lnTo>
                  <a:pt x="16424" y="12662"/>
                </a:lnTo>
                <a:lnTo>
                  <a:pt x="16929" y="12409"/>
                </a:lnTo>
                <a:close/>
                <a:moveTo>
                  <a:pt x="28692" y="12550"/>
                </a:moveTo>
                <a:cubicBezTo>
                  <a:pt x="28524" y="12606"/>
                  <a:pt x="28412" y="12718"/>
                  <a:pt x="28355" y="12887"/>
                </a:cubicBezTo>
                <a:cubicBezTo>
                  <a:pt x="28306" y="13060"/>
                  <a:pt x="28453" y="13233"/>
                  <a:pt x="28642" y="13233"/>
                </a:cubicBezTo>
                <a:cubicBezTo>
                  <a:pt x="28668" y="13233"/>
                  <a:pt x="28694" y="13230"/>
                  <a:pt x="28720" y="13224"/>
                </a:cubicBezTo>
                <a:cubicBezTo>
                  <a:pt x="28861" y="13224"/>
                  <a:pt x="29001" y="13055"/>
                  <a:pt x="29113" y="12943"/>
                </a:cubicBezTo>
                <a:lnTo>
                  <a:pt x="29113" y="12802"/>
                </a:lnTo>
                <a:cubicBezTo>
                  <a:pt x="28973" y="12718"/>
                  <a:pt x="28833" y="12550"/>
                  <a:pt x="28692" y="12550"/>
                </a:cubicBezTo>
                <a:close/>
                <a:moveTo>
                  <a:pt x="12690" y="12494"/>
                </a:moveTo>
                <a:lnTo>
                  <a:pt x="12942" y="12999"/>
                </a:lnTo>
                <a:lnTo>
                  <a:pt x="12437" y="13308"/>
                </a:lnTo>
                <a:lnTo>
                  <a:pt x="12128" y="12718"/>
                </a:lnTo>
                <a:lnTo>
                  <a:pt x="12690" y="12494"/>
                </a:lnTo>
                <a:close/>
                <a:moveTo>
                  <a:pt x="29956" y="13083"/>
                </a:moveTo>
                <a:cubicBezTo>
                  <a:pt x="29871" y="13083"/>
                  <a:pt x="29815" y="13224"/>
                  <a:pt x="29759" y="13280"/>
                </a:cubicBezTo>
                <a:cubicBezTo>
                  <a:pt x="29843" y="13336"/>
                  <a:pt x="29900" y="13448"/>
                  <a:pt x="29984" y="13448"/>
                </a:cubicBezTo>
                <a:cubicBezTo>
                  <a:pt x="30040" y="13448"/>
                  <a:pt x="30124" y="13336"/>
                  <a:pt x="30236" y="13252"/>
                </a:cubicBezTo>
                <a:cubicBezTo>
                  <a:pt x="30096" y="13167"/>
                  <a:pt x="30012" y="13083"/>
                  <a:pt x="29956" y="13083"/>
                </a:cubicBezTo>
                <a:close/>
                <a:moveTo>
                  <a:pt x="18192" y="12774"/>
                </a:moveTo>
                <a:lnTo>
                  <a:pt x="18445" y="13252"/>
                </a:lnTo>
                <a:lnTo>
                  <a:pt x="17968" y="13504"/>
                </a:lnTo>
                <a:lnTo>
                  <a:pt x="17715" y="13027"/>
                </a:lnTo>
                <a:lnTo>
                  <a:pt x="18192" y="12774"/>
                </a:lnTo>
                <a:close/>
                <a:moveTo>
                  <a:pt x="24481" y="12438"/>
                </a:moveTo>
                <a:cubicBezTo>
                  <a:pt x="23976" y="12438"/>
                  <a:pt x="23695" y="13055"/>
                  <a:pt x="24060" y="13420"/>
                </a:cubicBezTo>
                <a:cubicBezTo>
                  <a:pt x="24170" y="13539"/>
                  <a:pt x="24310" y="13593"/>
                  <a:pt x="24450" y="13593"/>
                </a:cubicBezTo>
                <a:cubicBezTo>
                  <a:pt x="24738" y="13593"/>
                  <a:pt x="25024" y="13367"/>
                  <a:pt x="25043" y="13027"/>
                </a:cubicBezTo>
                <a:cubicBezTo>
                  <a:pt x="25043" y="12718"/>
                  <a:pt x="24790" y="12438"/>
                  <a:pt x="24481" y="12438"/>
                </a:cubicBezTo>
                <a:close/>
                <a:moveTo>
                  <a:pt x="13953" y="12887"/>
                </a:moveTo>
                <a:lnTo>
                  <a:pt x="14234" y="13364"/>
                </a:lnTo>
                <a:lnTo>
                  <a:pt x="13757" y="13617"/>
                </a:lnTo>
                <a:lnTo>
                  <a:pt x="13504" y="13139"/>
                </a:lnTo>
                <a:lnTo>
                  <a:pt x="13953" y="12887"/>
                </a:lnTo>
                <a:close/>
                <a:moveTo>
                  <a:pt x="9714" y="12999"/>
                </a:moveTo>
                <a:lnTo>
                  <a:pt x="10051" y="13504"/>
                </a:lnTo>
                <a:lnTo>
                  <a:pt x="9517" y="13757"/>
                </a:lnTo>
                <a:lnTo>
                  <a:pt x="9180" y="13252"/>
                </a:lnTo>
                <a:lnTo>
                  <a:pt x="9714" y="12999"/>
                </a:lnTo>
                <a:close/>
                <a:moveTo>
                  <a:pt x="25787" y="12885"/>
                </a:moveTo>
                <a:cubicBezTo>
                  <a:pt x="25773" y="12885"/>
                  <a:pt x="25759" y="12885"/>
                  <a:pt x="25744" y="12887"/>
                </a:cubicBezTo>
                <a:cubicBezTo>
                  <a:pt x="25295" y="12887"/>
                  <a:pt x="25071" y="13420"/>
                  <a:pt x="25379" y="13757"/>
                </a:cubicBezTo>
                <a:cubicBezTo>
                  <a:pt x="25491" y="13868"/>
                  <a:pt x="25626" y="13918"/>
                  <a:pt x="25758" y="13918"/>
                </a:cubicBezTo>
                <a:cubicBezTo>
                  <a:pt x="26026" y="13918"/>
                  <a:pt x="26278" y="13712"/>
                  <a:pt x="26278" y="13392"/>
                </a:cubicBezTo>
                <a:cubicBezTo>
                  <a:pt x="26278" y="13126"/>
                  <a:pt x="26050" y="12885"/>
                  <a:pt x="25787" y="12885"/>
                </a:cubicBezTo>
                <a:close/>
                <a:moveTo>
                  <a:pt x="15216" y="13280"/>
                </a:moveTo>
                <a:lnTo>
                  <a:pt x="15497" y="13757"/>
                </a:lnTo>
                <a:lnTo>
                  <a:pt x="15020" y="14010"/>
                </a:lnTo>
                <a:lnTo>
                  <a:pt x="14767" y="13532"/>
                </a:lnTo>
                <a:lnTo>
                  <a:pt x="15216" y="13280"/>
                </a:lnTo>
                <a:close/>
                <a:moveTo>
                  <a:pt x="11005" y="13336"/>
                </a:moveTo>
                <a:lnTo>
                  <a:pt x="11258" y="13869"/>
                </a:lnTo>
                <a:lnTo>
                  <a:pt x="10809" y="14122"/>
                </a:lnTo>
                <a:lnTo>
                  <a:pt x="10444" y="13589"/>
                </a:lnTo>
                <a:lnTo>
                  <a:pt x="11005" y="13336"/>
                </a:lnTo>
                <a:close/>
                <a:moveTo>
                  <a:pt x="26986" y="13323"/>
                </a:moveTo>
                <a:cubicBezTo>
                  <a:pt x="26878" y="13323"/>
                  <a:pt x="26767" y="13361"/>
                  <a:pt x="26671" y="13448"/>
                </a:cubicBezTo>
                <a:cubicBezTo>
                  <a:pt x="26390" y="13729"/>
                  <a:pt x="26587" y="14206"/>
                  <a:pt x="27008" y="14206"/>
                </a:cubicBezTo>
                <a:cubicBezTo>
                  <a:pt x="27232" y="14206"/>
                  <a:pt x="27429" y="14038"/>
                  <a:pt x="27429" y="13785"/>
                </a:cubicBezTo>
                <a:cubicBezTo>
                  <a:pt x="27448" y="13514"/>
                  <a:pt x="27227" y="13323"/>
                  <a:pt x="26986" y="13323"/>
                </a:cubicBezTo>
                <a:close/>
                <a:moveTo>
                  <a:pt x="16564" y="13617"/>
                </a:moveTo>
                <a:lnTo>
                  <a:pt x="16817" y="14150"/>
                </a:lnTo>
                <a:lnTo>
                  <a:pt x="16283" y="14459"/>
                </a:lnTo>
                <a:lnTo>
                  <a:pt x="16031" y="13925"/>
                </a:lnTo>
                <a:lnTo>
                  <a:pt x="16564" y="13617"/>
                </a:lnTo>
                <a:close/>
                <a:moveTo>
                  <a:pt x="22780" y="13280"/>
                </a:moveTo>
                <a:cubicBezTo>
                  <a:pt x="22558" y="13280"/>
                  <a:pt x="22345" y="13397"/>
                  <a:pt x="22235" y="13617"/>
                </a:cubicBezTo>
                <a:cubicBezTo>
                  <a:pt x="22180" y="13671"/>
                  <a:pt x="22152" y="13753"/>
                  <a:pt x="22099" y="13809"/>
                </a:cubicBezTo>
                <a:lnTo>
                  <a:pt x="22099" y="13809"/>
                </a:lnTo>
                <a:cubicBezTo>
                  <a:pt x="22099" y="13810"/>
                  <a:pt x="22099" y="13812"/>
                  <a:pt x="22098" y="13813"/>
                </a:cubicBezTo>
                <a:lnTo>
                  <a:pt x="22123" y="13813"/>
                </a:lnTo>
                <a:cubicBezTo>
                  <a:pt x="22123" y="13897"/>
                  <a:pt x="22151" y="13982"/>
                  <a:pt x="22179" y="14038"/>
                </a:cubicBezTo>
                <a:cubicBezTo>
                  <a:pt x="22263" y="14319"/>
                  <a:pt x="22516" y="14515"/>
                  <a:pt x="22797" y="14515"/>
                </a:cubicBezTo>
                <a:cubicBezTo>
                  <a:pt x="23105" y="14487"/>
                  <a:pt x="23330" y="14262"/>
                  <a:pt x="23386" y="13982"/>
                </a:cubicBezTo>
                <a:cubicBezTo>
                  <a:pt x="23414" y="13673"/>
                  <a:pt x="23246" y="13392"/>
                  <a:pt x="22965" y="13308"/>
                </a:cubicBezTo>
                <a:cubicBezTo>
                  <a:pt x="22904" y="13289"/>
                  <a:pt x="22842" y="13280"/>
                  <a:pt x="22780" y="13280"/>
                </a:cubicBezTo>
                <a:close/>
                <a:moveTo>
                  <a:pt x="28271" y="13813"/>
                </a:moveTo>
                <a:cubicBezTo>
                  <a:pt x="28075" y="13813"/>
                  <a:pt x="27906" y="13954"/>
                  <a:pt x="27934" y="14178"/>
                </a:cubicBezTo>
                <a:cubicBezTo>
                  <a:pt x="27962" y="14319"/>
                  <a:pt x="28103" y="14431"/>
                  <a:pt x="28187" y="14543"/>
                </a:cubicBezTo>
                <a:lnTo>
                  <a:pt x="28355" y="14543"/>
                </a:lnTo>
                <a:cubicBezTo>
                  <a:pt x="28440" y="14403"/>
                  <a:pt x="28580" y="14290"/>
                  <a:pt x="28608" y="14150"/>
                </a:cubicBezTo>
                <a:cubicBezTo>
                  <a:pt x="28636" y="13954"/>
                  <a:pt x="28496" y="13813"/>
                  <a:pt x="28271" y="13813"/>
                </a:cubicBezTo>
                <a:close/>
                <a:moveTo>
                  <a:pt x="12325" y="13729"/>
                </a:moveTo>
                <a:lnTo>
                  <a:pt x="12577" y="14262"/>
                </a:lnTo>
                <a:lnTo>
                  <a:pt x="12044" y="14599"/>
                </a:lnTo>
                <a:lnTo>
                  <a:pt x="11791" y="14066"/>
                </a:lnTo>
                <a:lnTo>
                  <a:pt x="12325" y="13729"/>
                </a:lnTo>
                <a:close/>
                <a:moveTo>
                  <a:pt x="17799" y="14038"/>
                </a:moveTo>
                <a:lnTo>
                  <a:pt x="18136" y="14571"/>
                </a:lnTo>
                <a:lnTo>
                  <a:pt x="17603" y="14824"/>
                </a:lnTo>
                <a:lnTo>
                  <a:pt x="17350" y="14290"/>
                </a:lnTo>
                <a:lnTo>
                  <a:pt x="17799" y="14038"/>
                </a:lnTo>
                <a:close/>
                <a:moveTo>
                  <a:pt x="24032" y="13701"/>
                </a:moveTo>
                <a:cubicBezTo>
                  <a:pt x="23723" y="13701"/>
                  <a:pt x="23470" y="13954"/>
                  <a:pt x="23442" y="14262"/>
                </a:cubicBezTo>
                <a:cubicBezTo>
                  <a:pt x="23442" y="14609"/>
                  <a:pt x="23732" y="14849"/>
                  <a:pt x="24032" y="14849"/>
                </a:cubicBezTo>
                <a:cubicBezTo>
                  <a:pt x="24170" y="14849"/>
                  <a:pt x="24310" y="14798"/>
                  <a:pt x="24425" y="14683"/>
                </a:cubicBezTo>
                <a:cubicBezTo>
                  <a:pt x="24790" y="14347"/>
                  <a:pt x="24537" y="13701"/>
                  <a:pt x="24032" y="13701"/>
                </a:cubicBezTo>
                <a:close/>
                <a:moveTo>
                  <a:pt x="13588" y="14178"/>
                </a:moveTo>
                <a:lnTo>
                  <a:pt x="13841" y="14655"/>
                </a:lnTo>
                <a:lnTo>
                  <a:pt x="13364" y="14908"/>
                </a:lnTo>
                <a:lnTo>
                  <a:pt x="13111" y="14431"/>
                </a:lnTo>
                <a:lnTo>
                  <a:pt x="13588" y="14178"/>
                </a:lnTo>
                <a:close/>
                <a:moveTo>
                  <a:pt x="9349" y="14290"/>
                </a:moveTo>
                <a:lnTo>
                  <a:pt x="9602" y="14740"/>
                </a:lnTo>
                <a:lnTo>
                  <a:pt x="9068" y="15077"/>
                </a:lnTo>
                <a:lnTo>
                  <a:pt x="8844" y="14543"/>
                </a:lnTo>
                <a:lnTo>
                  <a:pt x="9349" y="14290"/>
                </a:lnTo>
                <a:close/>
                <a:moveTo>
                  <a:pt x="25358" y="14149"/>
                </a:moveTo>
                <a:cubicBezTo>
                  <a:pt x="25346" y="14149"/>
                  <a:pt x="25335" y="14149"/>
                  <a:pt x="25323" y="14150"/>
                </a:cubicBezTo>
                <a:cubicBezTo>
                  <a:pt x="25071" y="14150"/>
                  <a:pt x="24846" y="14375"/>
                  <a:pt x="24846" y="14655"/>
                </a:cubicBezTo>
                <a:cubicBezTo>
                  <a:pt x="24846" y="14961"/>
                  <a:pt x="25107" y="15163"/>
                  <a:pt x="25370" y="15163"/>
                </a:cubicBezTo>
                <a:cubicBezTo>
                  <a:pt x="25494" y="15163"/>
                  <a:pt x="25618" y="15119"/>
                  <a:pt x="25716" y="15020"/>
                </a:cubicBezTo>
                <a:cubicBezTo>
                  <a:pt x="26018" y="14692"/>
                  <a:pt x="25811" y="14149"/>
                  <a:pt x="25358" y="14149"/>
                </a:cubicBezTo>
                <a:close/>
                <a:moveTo>
                  <a:pt x="19091" y="14431"/>
                </a:moveTo>
                <a:lnTo>
                  <a:pt x="19372" y="14964"/>
                </a:lnTo>
                <a:lnTo>
                  <a:pt x="18894" y="15245"/>
                </a:lnTo>
                <a:lnTo>
                  <a:pt x="18529" y="14683"/>
                </a:lnTo>
                <a:lnTo>
                  <a:pt x="19091" y="14431"/>
                </a:lnTo>
                <a:close/>
                <a:moveTo>
                  <a:pt x="14851" y="14543"/>
                </a:moveTo>
                <a:lnTo>
                  <a:pt x="15188" y="15048"/>
                </a:lnTo>
                <a:lnTo>
                  <a:pt x="14655" y="15301"/>
                </a:lnTo>
                <a:lnTo>
                  <a:pt x="14402" y="14796"/>
                </a:lnTo>
                <a:lnTo>
                  <a:pt x="14851" y="14543"/>
                </a:lnTo>
                <a:close/>
                <a:moveTo>
                  <a:pt x="10612" y="14655"/>
                </a:moveTo>
                <a:lnTo>
                  <a:pt x="10893" y="15133"/>
                </a:lnTo>
                <a:lnTo>
                  <a:pt x="10388" y="15385"/>
                </a:lnTo>
                <a:lnTo>
                  <a:pt x="10135" y="14908"/>
                </a:lnTo>
                <a:lnTo>
                  <a:pt x="10612" y="14655"/>
                </a:lnTo>
                <a:close/>
                <a:moveTo>
                  <a:pt x="26619" y="14605"/>
                </a:moveTo>
                <a:cubicBezTo>
                  <a:pt x="26411" y="14605"/>
                  <a:pt x="26207" y="14740"/>
                  <a:pt x="26194" y="15020"/>
                </a:cubicBezTo>
                <a:cubicBezTo>
                  <a:pt x="26179" y="15326"/>
                  <a:pt x="26406" y="15481"/>
                  <a:pt x="26632" y="15481"/>
                </a:cubicBezTo>
                <a:cubicBezTo>
                  <a:pt x="26841" y="15481"/>
                  <a:pt x="27050" y="15347"/>
                  <a:pt x="27064" y="15077"/>
                </a:cubicBezTo>
                <a:cubicBezTo>
                  <a:pt x="27079" y="14768"/>
                  <a:pt x="26847" y="14605"/>
                  <a:pt x="26619" y="14605"/>
                </a:cubicBezTo>
                <a:close/>
                <a:moveTo>
                  <a:pt x="19512" y="13055"/>
                </a:moveTo>
                <a:cubicBezTo>
                  <a:pt x="19699" y="13514"/>
                  <a:pt x="19927" y="13747"/>
                  <a:pt x="20196" y="13747"/>
                </a:cubicBezTo>
                <a:cubicBezTo>
                  <a:pt x="20372" y="13747"/>
                  <a:pt x="20565" y="13648"/>
                  <a:pt x="20775" y="13448"/>
                </a:cubicBezTo>
                <a:lnTo>
                  <a:pt x="21140" y="14122"/>
                </a:lnTo>
                <a:cubicBezTo>
                  <a:pt x="20831" y="14122"/>
                  <a:pt x="20579" y="14319"/>
                  <a:pt x="20523" y="14599"/>
                </a:cubicBezTo>
                <a:cubicBezTo>
                  <a:pt x="20410" y="14880"/>
                  <a:pt x="20523" y="15189"/>
                  <a:pt x="20803" y="15357"/>
                </a:cubicBezTo>
                <a:lnTo>
                  <a:pt x="20101" y="15638"/>
                </a:lnTo>
                <a:lnTo>
                  <a:pt x="19821" y="15105"/>
                </a:lnTo>
                <a:cubicBezTo>
                  <a:pt x="20186" y="15048"/>
                  <a:pt x="20438" y="14768"/>
                  <a:pt x="20466" y="14431"/>
                </a:cubicBezTo>
                <a:cubicBezTo>
                  <a:pt x="20466" y="14150"/>
                  <a:pt x="20326" y="13897"/>
                  <a:pt x="20073" y="13813"/>
                </a:cubicBezTo>
                <a:cubicBezTo>
                  <a:pt x="19973" y="13763"/>
                  <a:pt x="19866" y="13738"/>
                  <a:pt x="19760" y="13738"/>
                </a:cubicBezTo>
                <a:cubicBezTo>
                  <a:pt x="19570" y="13738"/>
                  <a:pt x="19386" y="13819"/>
                  <a:pt x="19259" y="13982"/>
                </a:cubicBezTo>
                <a:lnTo>
                  <a:pt x="18978" y="13420"/>
                </a:lnTo>
                <a:lnTo>
                  <a:pt x="19512" y="13055"/>
                </a:lnTo>
                <a:close/>
                <a:moveTo>
                  <a:pt x="16171" y="14880"/>
                </a:moveTo>
                <a:lnTo>
                  <a:pt x="16508" y="15442"/>
                </a:lnTo>
                <a:lnTo>
                  <a:pt x="15890" y="15694"/>
                </a:lnTo>
                <a:lnTo>
                  <a:pt x="15581" y="15189"/>
                </a:lnTo>
                <a:lnTo>
                  <a:pt x="16171" y="14880"/>
                </a:lnTo>
                <a:close/>
                <a:moveTo>
                  <a:pt x="11932" y="14964"/>
                </a:moveTo>
                <a:lnTo>
                  <a:pt x="12184" y="15526"/>
                </a:lnTo>
                <a:lnTo>
                  <a:pt x="11651" y="15778"/>
                </a:lnTo>
                <a:lnTo>
                  <a:pt x="11398" y="15329"/>
                </a:lnTo>
                <a:lnTo>
                  <a:pt x="11932" y="14964"/>
                </a:lnTo>
                <a:close/>
                <a:moveTo>
                  <a:pt x="22388" y="14556"/>
                </a:moveTo>
                <a:cubicBezTo>
                  <a:pt x="22184" y="14556"/>
                  <a:pt x="21974" y="14666"/>
                  <a:pt x="21870" y="14852"/>
                </a:cubicBezTo>
                <a:cubicBezTo>
                  <a:pt x="21814" y="14908"/>
                  <a:pt x="21786" y="14992"/>
                  <a:pt x="21730" y="15077"/>
                </a:cubicBezTo>
                <a:cubicBezTo>
                  <a:pt x="21758" y="15161"/>
                  <a:pt x="21786" y="15245"/>
                  <a:pt x="21814" y="15329"/>
                </a:cubicBezTo>
                <a:cubicBezTo>
                  <a:pt x="21898" y="15610"/>
                  <a:pt x="22151" y="15778"/>
                  <a:pt x="22432" y="15778"/>
                </a:cubicBezTo>
                <a:cubicBezTo>
                  <a:pt x="22712" y="15750"/>
                  <a:pt x="22965" y="15526"/>
                  <a:pt x="22993" y="15245"/>
                </a:cubicBezTo>
                <a:cubicBezTo>
                  <a:pt x="23021" y="14964"/>
                  <a:pt x="22881" y="14683"/>
                  <a:pt x="22600" y="14599"/>
                </a:cubicBezTo>
                <a:cubicBezTo>
                  <a:pt x="22534" y="14570"/>
                  <a:pt x="22461" y="14556"/>
                  <a:pt x="22388" y="14556"/>
                </a:cubicBezTo>
                <a:close/>
                <a:moveTo>
                  <a:pt x="27856" y="15186"/>
                </a:moveTo>
                <a:cubicBezTo>
                  <a:pt x="27474" y="15186"/>
                  <a:pt x="27474" y="15782"/>
                  <a:pt x="27856" y="15782"/>
                </a:cubicBezTo>
                <a:cubicBezTo>
                  <a:pt x="27872" y="15782"/>
                  <a:pt x="27889" y="15781"/>
                  <a:pt x="27906" y="15778"/>
                </a:cubicBezTo>
                <a:cubicBezTo>
                  <a:pt x="27990" y="15778"/>
                  <a:pt x="28131" y="15638"/>
                  <a:pt x="28243" y="15554"/>
                </a:cubicBezTo>
                <a:lnTo>
                  <a:pt x="28243" y="15413"/>
                </a:lnTo>
                <a:cubicBezTo>
                  <a:pt x="28131" y="15329"/>
                  <a:pt x="27990" y="15189"/>
                  <a:pt x="27906" y="15189"/>
                </a:cubicBezTo>
                <a:cubicBezTo>
                  <a:pt x="27889" y="15187"/>
                  <a:pt x="27872" y="15186"/>
                  <a:pt x="27856" y="15186"/>
                </a:cubicBezTo>
                <a:close/>
                <a:moveTo>
                  <a:pt x="7636" y="15161"/>
                </a:moveTo>
                <a:lnTo>
                  <a:pt x="7917" y="15638"/>
                </a:lnTo>
                <a:lnTo>
                  <a:pt x="7440" y="15891"/>
                </a:lnTo>
                <a:lnTo>
                  <a:pt x="7159" y="15413"/>
                </a:lnTo>
                <a:lnTo>
                  <a:pt x="7636" y="15161"/>
                </a:lnTo>
                <a:close/>
                <a:moveTo>
                  <a:pt x="23639" y="14964"/>
                </a:moveTo>
                <a:cubicBezTo>
                  <a:pt x="23134" y="14964"/>
                  <a:pt x="22881" y="15582"/>
                  <a:pt x="23246" y="15947"/>
                </a:cubicBezTo>
                <a:cubicBezTo>
                  <a:pt x="23361" y="16062"/>
                  <a:pt x="23501" y="16113"/>
                  <a:pt x="23638" y="16113"/>
                </a:cubicBezTo>
                <a:cubicBezTo>
                  <a:pt x="23936" y="16113"/>
                  <a:pt x="24220" y="15872"/>
                  <a:pt x="24200" y="15526"/>
                </a:cubicBezTo>
                <a:cubicBezTo>
                  <a:pt x="24200" y="15217"/>
                  <a:pt x="23948" y="14964"/>
                  <a:pt x="23639" y="14964"/>
                </a:cubicBezTo>
                <a:close/>
                <a:moveTo>
                  <a:pt x="17434" y="15329"/>
                </a:moveTo>
                <a:lnTo>
                  <a:pt x="17687" y="15835"/>
                </a:lnTo>
                <a:lnTo>
                  <a:pt x="17154" y="16171"/>
                </a:lnTo>
                <a:lnTo>
                  <a:pt x="16845" y="15554"/>
                </a:lnTo>
                <a:lnTo>
                  <a:pt x="17434" y="15329"/>
                </a:lnTo>
                <a:close/>
                <a:moveTo>
                  <a:pt x="13195" y="15442"/>
                </a:moveTo>
                <a:lnTo>
                  <a:pt x="13532" y="15947"/>
                </a:lnTo>
                <a:lnTo>
                  <a:pt x="12942" y="16284"/>
                </a:lnTo>
                <a:lnTo>
                  <a:pt x="12690" y="15694"/>
                </a:lnTo>
                <a:lnTo>
                  <a:pt x="13195" y="15442"/>
                </a:lnTo>
                <a:close/>
                <a:moveTo>
                  <a:pt x="8956" y="15498"/>
                </a:moveTo>
                <a:lnTo>
                  <a:pt x="9208" y="16031"/>
                </a:lnTo>
                <a:lnTo>
                  <a:pt x="8703" y="16368"/>
                </a:lnTo>
                <a:lnTo>
                  <a:pt x="8450" y="15835"/>
                </a:lnTo>
                <a:lnTo>
                  <a:pt x="8956" y="15498"/>
                </a:lnTo>
                <a:close/>
                <a:moveTo>
                  <a:pt x="24878" y="15411"/>
                </a:moveTo>
                <a:cubicBezTo>
                  <a:pt x="24218" y="15411"/>
                  <a:pt x="24218" y="16426"/>
                  <a:pt x="24878" y="16426"/>
                </a:cubicBezTo>
                <a:cubicBezTo>
                  <a:pt x="24895" y="16426"/>
                  <a:pt x="24912" y="16426"/>
                  <a:pt x="24930" y="16424"/>
                </a:cubicBezTo>
                <a:cubicBezTo>
                  <a:pt x="25548" y="16368"/>
                  <a:pt x="25548" y="15470"/>
                  <a:pt x="24930" y="15413"/>
                </a:cubicBezTo>
                <a:cubicBezTo>
                  <a:pt x="24912" y="15412"/>
                  <a:pt x="24895" y="15411"/>
                  <a:pt x="24878" y="15411"/>
                </a:cubicBezTo>
                <a:close/>
                <a:moveTo>
                  <a:pt x="18726" y="15750"/>
                </a:moveTo>
                <a:lnTo>
                  <a:pt x="19007" y="16228"/>
                </a:lnTo>
                <a:lnTo>
                  <a:pt x="18501" y="16508"/>
                </a:lnTo>
                <a:lnTo>
                  <a:pt x="18220" y="16003"/>
                </a:lnTo>
                <a:lnTo>
                  <a:pt x="18726" y="15750"/>
                </a:lnTo>
                <a:close/>
                <a:moveTo>
                  <a:pt x="14458" y="15835"/>
                </a:moveTo>
                <a:lnTo>
                  <a:pt x="14739" y="16340"/>
                </a:lnTo>
                <a:lnTo>
                  <a:pt x="14290" y="16621"/>
                </a:lnTo>
                <a:lnTo>
                  <a:pt x="13925" y="16087"/>
                </a:lnTo>
                <a:lnTo>
                  <a:pt x="14458" y="15835"/>
                </a:lnTo>
                <a:close/>
                <a:moveTo>
                  <a:pt x="10219" y="15947"/>
                </a:moveTo>
                <a:lnTo>
                  <a:pt x="10556" y="16452"/>
                </a:lnTo>
                <a:lnTo>
                  <a:pt x="10023" y="16705"/>
                </a:lnTo>
                <a:lnTo>
                  <a:pt x="9770" y="16171"/>
                </a:lnTo>
                <a:lnTo>
                  <a:pt x="10219" y="15947"/>
                </a:lnTo>
                <a:close/>
                <a:moveTo>
                  <a:pt x="26275" y="15944"/>
                </a:moveTo>
                <a:cubicBezTo>
                  <a:pt x="26258" y="15944"/>
                  <a:pt x="26240" y="15945"/>
                  <a:pt x="26222" y="15947"/>
                </a:cubicBezTo>
                <a:cubicBezTo>
                  <a:pt x="25997" y="15947"/>
                  <a:pt x="25829" y="16115"/>
                  <a:pt x="25829" y="16340"/>
                </a:cubicBezTo>
                <a:cubicBezTo>
                  <a:pt x="25801" y="16565"/>
                  <a:pt x="25997" y="16761"/>
                  <a:pt x="26222" y="16761"/>
                </a:cubicBezTo>
                <a:cubicBezTo>
                  <a:pt x="26240" y="16763"/>
                  <a:pt x="26258" y="16763"/>
                  <a:pt x="26275" y="16763"/>
                </a:cubicBezTo>
                <a:cubicBezTo>
                  <a:pt x="26822" y="16763"/>
                  <a:pt x="26822" y="15944"/>
                  <a:pt x="26275" y="15944"/>
                </a:cubicBezTo>
                <a:close/>
                <a:moveTo>
                  <a:pt x="19989" y="16059"/>
                </a:moveTo>
                <a:lnTo>
                  <a:pt x="20326" y="16621"/>
                </a:lnTo>
                <a:lnTo>
                  <a:pt x="19736" y="16929"/>
                </a:lnTo>
                <a:lnTo>
                  <a:pt x="19484" y="16368"/>
                </a:lnTo>
                <a:lnTo>
                  <a:pt x="19989" y="16059"/>
                </a:lnTo>
                <a:close/>
                <a:moveTo>
                  <a:pt x="15722" y="16228"/>
                </a:moveTo>
                <a:lnTo>
                  <a:pt x="16003" y="16705"/>
                </a:lnTo>
                <a:lnTo>
                  <a:pt x="15525" y="16958"/>
                </a:lnTo>
                <a:lnTo>
                  <a:pt x="15273" y="16508"/>
                </a:lnTo>
                <a:lnTo>
                  <a:pt x="15722" y="16228"/>
                </a:lnTo>
                <a:close/>
                <a:moveTo>
                  <a:pt x="27513" y="16452"/>
                </a:moveTo>
                <a:cubicBezTo>
                  <a:pt x="27401" y="16452"/>
                  <a:pt x="27317" y="16621"/>
                  <a:pt x="27204" y="16705"/>
                </a:cubicBezTo>
                <a:cubicBezTo>
                  <a:pt x="27317" y="16817"/>
                  <a:pt x="27401" y="16958"/>
                  <a:pt x="27513" y="16986"/>
                </a:cubicBezTo>
                <a:cubicBezTo>
                  <a:pt x="27522" y="16988"/>
                  <a:pt x="27530" y="16989"/>
                  <a:pt x="27538" y="16989"/>
                </a:cubicBezTo>
                <a:cubicBezTo>
                  <a:pt x="27639" y="16989"/>
                  <a:pt x="27724" y="16837"/>
                  <a:pt x="27906" y="16733"/>
                </a:cubicBezTo>
                <a:cubicBezTo>
                  <a:pt x="27738" y="16621"/>
                  <a:pt x="27625" y="16480"/>
                  <a:pt x="27513" y="16480"/>
                </a:cubicBezTo>
                <a:lnTo>
                  <a:pt x="27513" y="16452"/>
                </a:lnTo>
                <a:close/>
                <a:moveTo>
                  <a:pt x="22011" y="15835"/>
                </a:moveTo>
                <a:cubicBezTo>
                  <a:pt x="21477" y="15835"/>
                  <a:pt x="21196" y="16480"/>
                  <a:pt x="21589" y="16873"/>
                </a:cubicBezTo>
                <a:cubicBezTo>
                  <a:pt x="21707" y="17000"/>
                  <a:pt x="21856" y="17057"/>
                  <a:pt x="22004" y="17057"/>
                </a:cubicBezTo>
                <a:cubicBezTo>
                  <a:pt x="22315" y="17057"/>
                  <a:pt x="22619" y="16805"/>
                  <a:pt x="22600" y="16424"/>
                </a:cubicBezTo>
                <a:cubicBezTo>
                  <a:pt x="22600" y="16115"/>
                  <a:pt x="22347" y="15835"/>
                  <a:pt x="22011" y="15835"/>
                </a:cubicBezTo>
                <a:close/>
                <a:moveTo>
                  <a:pt x="11483" y="16340"/>
                </a:moveTo>
                <a:lnTo>
                  <a:pt x="11819" y="16845"/>
                </a:lnTo>
                <a:lnTo>
                  <a:pt x="11286" y="17098"/>
                </a:lnTo>
                <a:lnTo>
                  <a:pt x="10949" y="16593"/>
                </a:lnTo>
                <a:lnTo>
                  <a:pt x="11483" y="16340"/>
                </a:lnTo>
                <a:close/>
                <a:moveTo>
                  <a:pt x="7271" y="16424"/>
                </a:moveTo>
                <a:lnTo>
                  <a:pt x="7524" y="16901"/>
                </a:lnTo>
                <a:lnTo>
                  <a:pt x="7047" y="17154"/>
                </a:lnTo>
                <a:lnTo>
                  <a:pt x="6794" y="16677"/>
                </a:lnTo>
                <a:lnTo>
                  <a:pt x="7271" y="16424"/>
                </a:lnTo>
                <a:close/>
                <a:moveTo>
                  <a:pt x="23293" y="16254"/>
                </a:moveTo>
                <a:cubicBezTo>
                  <a:pt x="23277" y="16254"/>
                  <a:pt x="23262" y="16254"/>
                  <a:pt x="23246" y="16256"/>
                </a:cubicBezTo>
                <a:cubicBezTo>
                  <a:pt x="22740" y="16256"/>
                  <a:pt x="22516" y="16873"/>
                  <a:pt x="22881" y="17210"/>
                </a:cubicBezTo>
                <a:cubicBezTo>
                  <a:pt x="22995" y="17316"/>
                  <a:pt x="23132" y="17364"/>
                  <a:pt x="23266" y="17364"/>
                </a:cubicBezTo>
                <a:cubicBezTo>
                  <a:pt x="23558" y="17364"/>
                  <a:pt x="23835" y="17136"/>
                  <a:pt x="23835" y="16789"/>
                </a:cubicBezTo>
                <a:cubicBezTo>
                  <a:pt x="23809" y="16496"/>
                  <a:pt x="23580" y="16254"/>
                  <a:pt x="23293" y="16254"/>
                </a:cubicBezTo>
                <a:close/>
                <a:moveTo>
                  <a:pt x="17069" y="16565"/>
                </a:moveTo>
                <a:lnTo>
                  <a:pt x="17322" y="17098"/>
                </a:lnTo>
                <a:lnTo>
                  <a:pt x="16789" y="17379"/>
                </a:lnTo>
                <a:lnTo>
                  <a:pt x="16536" y="16929"/>
                </a:lnTo>
                <a:lnTo>
                  <a:pt x="17069" y="16565"/>
                </a:lnTo>
                <a:close/>
                <a:moveTo>
                  <a:pt x="12830" y="16649"/>
                </a:moveTo>
                <a:lnTo>
                  <a:pt x="13055" y="17238"/>
                </a:lnTo>
                <a:lnTo>
                  <a:pt x="12549" y="17463"/>
                </a:lnTo>
                <a:lnTo>
                  <a:pt x="12241" y="16958"/>
                </a:lnTo>
                <a:lnTo>
                  <a:pt x="12830" y="16649"/>
                </a:lnTo>
                <a:close/>
                <a:moveTo>
                  <a:pt x="8563" y="16761"/>
                </a:moveTo>
                <a:lnTo>
                  <a:pt x="8900" y="17351"/>
                </a:lnTo>
                <a:lnTo>
                  <a:pt x="8310" y="17603"/>
                </a:lnTo>
                <a:lnTo>
                  <a:pt x="8085" y="17098"/>
                </a:lnTo>
                <a:lnTo>
                  <a:pt x="8563" y="16761"/>
                </a:lnTo>
                <a:close/>
                <a:moveTo>
                  <a:pt x="24503" y="16760"/>
                </a:moveTo>
                <a:cubicBezTo>
                  <a:pt x="24077" y="16760"/>
                  <a:pt x="23871" y="17274"/>
                  <a:pt x="24172" y="17575"/>
                </a:cubicBezTo>
                <a:cubicBezTo>
                  <a:pt x="24275" y="17678"/>
                  <a:pt x="24403" y="17725"/>
                  <a:pt x="24528" y="17725"/>
                </a:cubicBezTo>
                <a:cubicBezTo>
                  <a:pt x="24777" y="17725"/>
                  <a:pt x="25015" y="17538"/>
                  <a:pt x="25015" y="17238"/>
                </a:cubicBezTo>
                <a:cubicBezTo>
                  <a:pt x="25015" y="16986"/>
                  <a:pt x="24790" y="16761"/>
                  <a:pt x="24537" y="16761"/>
                </a:cubicBezTo>
                <a:cubicBezTo>
                  <a:pt x="24526" y="16760"/>
                  <a:pt x="24515" y="16760"/>
                  <a:pt x="24503" y="16760"/>
                </a:cubicBezTo>
                <a:close/>
                <a:moveTo>
                  <a:pt x="14122" y="17126"/>
                </a:moveTo>
                <a:lnTo>
                  <a:pt x="14374" y="17575"/>
                </a:lnTo>
                <a:lnTo>
                  <a:pt x="13841" y="17912"/>
                </a:lnTo>
                <a:lnTo>
                  <a:pt x="13588" y="17379"/>
                </a:lnTo>
                <a:lnTo>
                  <a:pt x="14122" y="17126"/>
                </a:lnTo>
                <a:close/>
                <a:moveTo>
                  <a:pt x="18333" y="17014"/>
                </a:moveTo>
                <a:lnTo>
                  <a:pt x="18613" y="17519"/>
                </a:lnTo>
                <a:cubicBezTo>
                  <a:pt x="18389" y="17603"/>
                  <a:pt x="18108" y="17659"/>
                  <a:pt x="18052" y="17996"/>
                </a:cubicBezTo>
                <a:lnTo>
                  <a:pt x="17799" y="17266"/>
                </a:lnTo>
                <a:lnTo>
                  <a:pt x="18333" y="17014"/>
                </a:lnTo>
                <a:close/>
                <a:moveTo>
                  <a:pt x="25927" y="17236"/>
                </a:moveTo>
                <a:cubicBezTo>
                  <a:pt x="25913" y="17236"/>
                  <a:pt x="25899" y="17237"/>
                  <a:pt x="25885" y="17238"/>
                </a:cubicBezTo>
                <a:lnTo>
                  <a:pt x="25885" y="17266"/>
                </a:lnTo>
                <a:cubicBezTo>
                  <a:pt x="25868" y="17264"/>
                  <a:pt x="25852" y="17263"/>
                  <a:pt x="25836" y="17263"/>
                </a:cubicBezTo>
                <a:cubicBezTo>
                  <a:pt x="25636" y="17263"/>
                  <a:pt x="25492" y="17421"/>
                  <a:pt x="25492" y="17603"/>
                </a:cubicBezTo>
                <a:cubicBezTo>
                  <a:pt x="25436" y="17828"/>
                  <a:pt x="25632" y="18024"/>
                  <a:pt x="25857" y="18024"/>
                </a:cubicBezTo>
                <a:cubicBezTo>
                  <a:pt x="26081" y="18024"/>
                  <a:pt x="26250" y="17856"/>
                  <a:pt x="26250" y="17659"/>
                </a:cubicBezTo>
                <a:cubicBezTo>
                  <a:pt x="26276" y="17423"/>
                  <a:pt x="26130" y="17236"/>
                  <a:pt x="25927" y="17236"/>
                </a:cubicBezTo>
                <a:close/>
                <a:moveTo>
                  <a:pt x="9854" y="17238"/>
                </a:moveTo>
                <a:lnTo>
                  <a:pt x="10107" y="17716"/>
                </a:lnTo>
                <a:lnTo>
                  <a:pt x="9602" y="18052"/>
                </a:lnTo>
                <a:lnTo>
                  <a:pt x="9265" y="17463"/>
                </a:lnTo>
                <a:lnTo>
                  <a:pt x="9854" y="17238"/>
                </a:lnTo>
                <a:close/>
                <a:moveTo>
                  <a:pt x="15357" y="17491"/>
                </a:moveTo>
                <a:lnTo>
                  <a:pt x="15610" y="17968"/>
                </a:lnTo>
                <a:lnTo>
                  <a:pt x="15132" y="18221"/>
                </a:lnTo>
                <a:lnTo>
                  <a:pt x="14880" y="17772"/>
                </a:lnTo>
                <a:lnTo>
                  <a:pt x="15357" y="17491"/>
                </a:lnTo>
                <a:close/>
                <a:moveTo>
                  <a:pt x="27148" y="17659"/>
                </a:moveTo>
                <a:cubicBezTo>
                  <a:pt x="27036" y="17800"/>
                  <a:pt x="26896" y="17884"/>
                  <a:pt x="26896" y="17968"/>
                </a:cubicBezTo>
                <a:cubicBezTo>
                  <a:pt x="26896" y="18081"/>
                  <a:pt x="27008" y="18165"/>
                  <a:pt x="27092" y="18249"/>
                </a:cubicBezTo>
                <a:cubicBezTo>
                  <a:pt x="27176" y="18165"/>
                  <a:pt x="27317" y="18109"/>
                  <a:pt x="27345" y="17996"/>
                </a:cubicBezTo>
                <a:cubicBezTo>
                  <a:pt x="27373" y="17912"/>
                  <a:pt x="27232" y="17828"/>
                  <a:pt x="27148" y="17659"/>
                </a:cubicBezTo>
                <a:close/>
                <a:moveTo>
                  <a:pt x="21617" y="17154"/>
                </a:moveTo>
                <a:cubicBezTo>
                  <a:pt x="21309" y="17154"/>
                  <a:pt x="21028" y="17407"/>
                  <a:pt x="21028" y="17744"/>
                </a:cubicBezTo>
                <a:cubicBezTo>
                  <a:pt x="21009" y="18090"/>
                  <a:pt x="21306" y="18331"/>
                  <a:pt x="21621" y="18331"/>
                </a:cubicBezTo>
                <a:cubicBezTo>
                  <a:pt x="21766" y="18331"/>
                  <a:pt x="21915" y="18280"/>
                  <a:pt x="22039" y="18165"/>
                </a:cubicBezTo>
                <a:cubicBezTo>
                  <a:pt x="22404" y="17800"/>
                  <a:pt x="22151" y="17154"/>
                  <a:pt x="21617" y="17154"/>
                </a:cubicBezTo>
                <a:close/>
                <a:moveTo>
                  <a:pt x="11118" y="17631"/>
                </a:moveTo>
                <a:lnTo>
                  <a:pt x="11370" y="18109"/>
                </a:lnTo>
                <a:lnTo>
                  <a:pt x="10921" y="18361"/>
                </a:lnTo>
                <a:lnTo>
                  <a:pt x="10640" y="17884"/>
                </a:lnTo>
                <a:lnTo>
                  <a:pt x="11118" y="17631"/>
                </a:lnTo>
                <a:close/>
                <a:moveTo>
                  <a:pt x="6850" y="17716"/>
                </a:moveTo>
                <a:lnTo>
                  <a:pt x="7215" y="18221"/>
                </a:lnTo>
                <a:lnTo>
                  <a:pt x="6682" y="18474"/>
                </a:lnTo>
                <a:lnTo>
                  <a:pt x="6429" y="17940"/>
                </a:lnTo>
                <a:lnTo>
                  <a:pt x="6850" y="17716"/>
                </a:lnTo>
                <a:close/>
                <a:moveTo>
                  <a:pt x="22914" y="17602"/>
                </a:moveTo>
                <a:cubicBezTo>
                  <a:pt x="22903" y="17602"/>
                  <a:pt x="22892" y="17603"/>
                  <a:pt x="22881" y="17603"/>
                </a:cubicBezTo>
                <a:cubicBezTo>
                  <a:pt x="22600" y="17603"/>
                  <a:pt x="22347" y="17828"/>
                  <a:pt x="22347" y="18137"/>
                </a:cubicBezTo>
                <a:cubicBezTo>
                  <a:pt x="22366" y="18456"/>
                  <a:pt x="22625" y="18663"/>
                  <a:pt x="22894" y="18663"/>
                </a:cubicBezTo>
                <a:cubicBezTo>
                  <a:pt x="23027" y="18663"/>
                  <a:pt x="23163" y="18613"/>
                  <a:pt x="23274" y="18502"/>
                </a:cubicBezTo>
                <a:cubicBezTo>
                  <a:pt x="23603" y="18173"/>
                  <a:pt x="23369" y="17602"/>
                  <a:pt x="22914" y="17602"/>
                </a:cubicBezTo>
                <a:close/>
                <a:moveTo>
                  <a:pt x="16620" y="17912"/>
                </a:moveTo>
                <a:lnTo>
                  <a:pt x="16957" y="18446"/>
                </a:lnTo>
                <a:lnTo>
                  <a:pt x="16396" y="18698"/>
                </a:lnTo>
                <a:lnTo>
                  <a:pt x="16143" y="18165"/>
                </a:lnTo>
                <a:lnTo>
                  <a:pt x="16620" y="17912"/>
                </a:lnTo>
                <a:close/>
                <a:moveTo>
                  <a:pt x="12381" y="17996"/>
                </a:moveTo>
                <a:lnTo>
                  <a:pt x="12634" y="18474"/>
                </a:lnTo>
                <a:lnTo>
                  <a:pt x="12184" y="18726"/>
                </a:lnTo>
                <a:lnTo>
                  <a:pt x="11904" y="18249"/>
                </a:lnTo>
                <a:lnTo>
                  <a:pt x="12381" y="17996"/>
                </a:lnTo>
                <a:close/>
                <a:moveTo>
                  <a:pt x="8142" y="18081"/>
                </a:moveTo>
                <a:lnTo>
                  <a:pt x="8394" y="18614"/>
                </a:lnTo>
                <a:lnTo>
                  <a:pt x="7945" y="18867"/>
                </a:lnTo>
                <a:lnTo>
                  <a:pt x="7608" y="18333"/>
                </a:lnTo>
                <a:lnTo>
                  <a:pt x="8142" y="18081"/>
                </a:lnTo>
                <a:close/>
                <a:moveTo>
                  <a:pt x="24144" y="18052"/>
                </a:moveTo>
                <a:cubicBezTo>
                  <a:pt x="23751" y="18052"/>
                  <a:pt x="23555" y="18558"/>
                  <a:pt x="23835" y="18839"/>
                </a:cubicBezTo>
                <a:cubicBezTo>
                  <a:pt x="23926" y="18929"/>
                  <a:pt x="24039" y="18970"/>
                  <a:pt x="24152" y="18970"/>
                </a:cubicBezTo>
                <a:cubicBezTo>
                  <a:pt x="24389" y="18970"/>
                  <a:pt x="24621" y="18787"/>
                  <a:pt x="24621" y="18502"/>
                </a:cubicBezTo>
                <a:cubicBezTo>
                  <a:pt x="24621" y="18249"/>
                  <a:pt x="24397" y="18052"/>
                  <a:pt x="24144" y="18052"/>
                </a:cubicBezTo>
                <a:close/>
                <a:moveTo>
                  <a:pt x="13700" y="18333"/>
                </a:moveTo>
                <a:lnTo>
                  <a:pt x="13953" y="18867"/>
                </a:lnTo>
                <a:lnTo>
                  <a:pt x="13420" y="19147"/>
                </a:lnTo>
                <a:lnTo>
                  <a:pt x="13167" y="18670"/>
                </a:lnTo>
                <a:lnTo>
                  <a:pt x="13700" y="18333"/>
                </a:lnTo>
                <a:close/>
                <a:moveTo>
                  <a:pt x="25379" y="18530"/>
                </a:moveTo>
                <a:cubicBezTo>
                  <a:pt x="25239" y="18586"/>
                  <a:pt x="25099" y="18698"/>
                  <a:pt x="25071" y="18867"/>
                </a:cubicBezTo>
                <a:cubicBezTo>
                  <a:pt x="25019" y="19075"/>
                  <a:pt x="25184" y="19235"/>
                  <a:pt x="25364" y="19235"/>
                </a:cubicBezTo>
                <a:cubicBezTo>
                  <a:pt x="25379" y="19235"/>
                  <a:pt x="25393" y="19234"/>
                  <a:pt x="25408" y="19232"/>
                </a:cubicBezTo>
                <a:cubicBezTo>
                  <a:pt x="25548" y="19204"/>
                  <a:pt x="25688" y="19035"/>
                  <a:pt x="25829" y="18951"/>
                </a:cubicBezTo>
                <a:lnTo>
                  <a:pt x="25801" y="18782"/>
                </a:lnTo>
                <a:cubicBezTo>
                  <a:pt x="25660" y="18698"/>
                  <a:pt x="25520" y="18530"/>
                  <a:pt x="25379" y="18530"/>
                </a:cubicBezTo>
                <a:close/>
                <a:moveTo>
                  <a:pt x="9489" y="18446"/>
                </a:moveTo>
                <a:lnTo>
                  <a:pt x="9714" y="18979"/>
                </a:lnTo>
                <a:lnTo>
                  <a:pt x="9180" y="19260"/>
                </a:lnTo>
                <a:lnTo>
                  <a:pt x="8928" y="18782"/>
                </a:lnTo>
                <a:lnTo>
                  <a:pt x="9489" y="18446"/>
                </a:lnTo>
                <a:close/>
                <a:moveTo>
                  <a:pt x="19923" y="18012"/>
                </a:moveTo>
                <a:cubicBezTo>
                  <a:pt x="19727" y="18012"/>
                  <a:pt x="19540" y="18099"/>
                  <a:pt x="19428" y="18249"/>
                </a:cubicBezTo>
                <a:cubicBezTo>
                  <a:pt x="19375" y="18328"/>
                  <a:pt x="19347" y="18383"/>
                  <a:pt x="19297" y="18436"/>
                </a:cubicBezTo>
                <a:lnTo>
                  <a:pt x="19297" y="18436"/>
                </a:lnTo>
                <a:cubicBezTo>
                  <a:pt x="19296" y="18439"/>
                  <a:pt x="19295" y="18442"/>
                  <a:pt x="19294" y="18446"/>
                </a:cubicBezTo>
                <a:lnTo>
                  <a:pt x="19315" y="18446"/>
                </a:lnTo>
                <a:lnTo>
                  <a:pt x="19315" y="18698"/>
                </a:lnTo>
                <a:cubicBezTo>
                  <a:pt x="19335" y="19038"/>
                  <a:pt x="19612" y="19265"/>
                  <a:pt x="19912" y="19265"/>
                </a:cubicBezTo>
                <a:cubicBezTo>
                  <a:pt x="20033" y="19265"/>
                  <a:pt x="20157" y="19228"/>
                  <a:pt x="20270" y="19147"/>
                </a:cubicBezTo>
                <a:cubicBezTo>
                  <a:pt x="20663" y="18895"/>
                  <a:pt x="20635" y="18305"/>
                  <a:pt x="20214" y="18081"/>
                </a:cubicBezTo>
                <a:cubicBezTo>
                  <a:pt x="20120" y="18034"/>
                  <a:pt x="20020" y="18012"/>
                  <a:pt x="19923" y="18012"/>
                </a:cubicBezTo>
                <a:close/>
                <a:moveTo>
                  <a:pt x="26727" y="19007"/>
                </a:moveTo>
                <a:cubicBezTo>
                  <a:pt x="26643" y="19119"/>
                  <a:pt x="26559" y="19204"/>
                  <a:pt x="26559" y="19260"/>
                </a:cubicBezTo>
                <a:cubicBezTo>
                  <a:pt x="26587" y="19344"/>
                  <a:pt x="26671" y="19400"/>
                  <a:pt x="26755" y="19456"/>
                </a:cubicBezTo>
                <a:cubicBezTo>
                  <a:pt x="26811" y="19400"/>
                  <a:pt x="26924" y="19316"/>
                  <a:pt x="26896" y="19260"/>
                </a:cubicBezTo>
                <a:cubicBezTo>
                  <a:pt x="26896" y="19204"/>
                  <a:pt x="26811" y="19119"/>
                  <a:pt x="26727" y="19007"/>
                </a:cubicBezTo>
                <a:close/>
                <a:moveTo>
                  <a:pt x="21168" y="18417"/>
                </a:moveTo>
                <a:cubicBezTo>
                  <a:pt x="20859" y="18417"/>
                  <a:pt x="20579" y="18698"/>
                  <a:pt x="20607" y="19035"/>
                </a:cubicBezTo>
                <a:lnTo>
                  <a:pt x="20607" y="19007"/>
                </a:lnTo>
                <a:cubicBezTo>
                  <a:pt x="20625" y="19361"/>
                  <a:pt x="20904" y="19579"/>
                  <a:pt x="21195" y="19579"/>
                </a:cubicBezTo>
                <a:cubicBezTo>
                  <a:pt x="21343" y="19579"/>
                  <a:pt x="21495" y="19523"/>
                  <a:pt x="21617" y="19400"/>
                </a:cubicBezTo>
                <a:cubicBezTo>
                  <a:pt x="21954" y="19035"/>
                  <a:pt x="21702" y="18417"/>
                  <a:pt x="21168" y="18417"/>
                </a:cubicBezTo>
                <a:close/>
                <a:moveTo>
                  <a:pt x="14964" y="18782"/>
                </a:moveTo>
                <a:lnTo>
                  <a:pt x="15301" y="19288"/>
                </a:lnTo>
                <a:lnTo>
                  <a:pt x="14683" y="19625"/>
                </a:lnTo>
                <a:lnTo>
                  <a:pt x="14458" y="19035"/>
                </a:lnTo>
                <a:lnTo>
                  <a:pt x="14964" y="18782"/>
                </a:lnTo>
                <a:close/>
                <a:moveTo>
                  <a:pt x="10725" y="18895"/>
                </a:moveTo>
                <a:lnTo>
                  <a:pt x="10977" y="19372"/>
                </a:lnTo>
                <a:lnTo>
                  <a:pt x="10472" y="19709"/>
                </a:lnTo>
                <a:lnTo>
                  <a:pt x="10219" y="19147"/>
                </a:lnTo>
                <a:lnTo>
                  <a:pt x="10725" y="18895"/>
                </a:lnTo>
                <a:close/>
                <a:moveTo>
                  <a:pt x="6513" y="19007"/>
                </a:moveTo>
                <a:lnTo>
                  <a:pt x="6766" y="19484"/>
                </a:lnTo>
                <a:lnTo>
                  <a:pt x="6261" y="19821"/>
                </a:lnTo>
                <a:lnTo>
                  <a:pt x="5924" y="19232"/>
                </a:lnTo>
                <a:lnTo>
                  <a:pt x="6513" y="19007"/>
                </a:lnTo>
                <a:close/>
                <a:moveTo>
                  <a:pt x="18894" y="19821"/>
                </a:moveTo>
                <a:lnTo>
                  <a:pt x="18894" y="19849"/>
                </a:lnTo>
                <a:cubicBezTo>
                  <a:pt x="18896" y="19845"/>
                  <a:pt x="18897" y="19840"/>
                  <a:pt x="18899" y="19836"/>
                </a:cubicBezTo>
                <a:lnTo>
                  <a:pt x="18899" y="19836"/>
                </a:lnTo>
                <a:cubicBezTo>
                  <a:pt x="18897" y="19831"/>
                  <a:pt x="18896" y="19826"/>
                  <a:pt x="18894" y="19821"/>
                </a:cubicBezTo>
                <a:close/>
                <a:moveTo>
                  <a:pt x="22478" y="18865"/>
                </a:moveTo>
                <a:cubicBezTo>
                  <a:pt x="22355" y="18865"/>
                  <a:pt x="22229" y="18910"/>
                  <a:pt x="22123" y="19007"/>
                </a:cubicBezTo>
                <a:cubicBezTo>
                  <a:pt x="21814" y="19344"/>
                  <a:pt x="22011" y="19877"/>
                  <a:pt x="22488" y="19905"/>
                </a:cubicBezTo>
                <a:cubicBezTo>
                  <a:pt x="22502" y="19907"/>
                  <a:pt x="22516" y="19908"/>
                  <a:pt x="22531" y="19908"/>
                </a:cubicBezTo>
                <a:cubicBezTo>
                  <a:pt x="22794" y="19908"/>
                  <a:pt x="23021" y="19666"/>
                  <a:pt x="23021" y="19400"/>
                </a:cubicBezTo>
                <a:lnTo>
                  <a:pt x="22993" y="19400"/>
                </a:lnTo>
                <a:cubicBezTo>
                  <a:pt x="22993" y="19073"/>
                  <a:pt x="22743" y="18865"/>
                  <a:pt x="22478" y="18865"/>
                </a:cubicBezTo>
                <a:close/>
                <a:moveTo>
                  <a:pt x="16255" y="19147"/>
                </a:moveTo>
                <a:lnTo>
                  <a:pt x="16536" y="19681"/>
                </a:lnTo>
                <a:lnTo>
                  <a:pt x="16031" y="19962"/>
                </a:lnTo>
                <a:lnTo>
                  <a:pt x="15694" y="19400"/>
                </a:lnTo>
                <a:lnTo>
                  <a:pt x="16255" y="19147"/>
                </a:lnTo>
                <a:close/>
                <a:moveTo>
                  <a:pt x="12016" y="19260"/>
                </a:moveTo>
                <a:lnTo>
                  <a:pt x="12269" y="19737"/>
                </a:lnTo>
                <a:lnTo>
                  <a:pt x="11791" y="19990"/>
                </a:lnTo>
                <a:lnTo>
                  <a:pt x="11539" y="19540"/>
                </a:lnTo>
                <a:lnTo>
                  <a:pt x="12016" y="19260"/>
                </a:lnTo>
                <a:close/>
                <a:moveTo>
                  <a:pt x="7777" y="19400"/>
                </a:moveTo>
                <a:lnTo>
                  <a:pt x="8029" y="19877"/>
                </a:lnTo>
                <a:lnTo>
                  <a:pt x="7552" y="20130"/>
                </a:lnTo>
                <a:lnTo>
                  <a:pt x="7299" y="19653"/>
                </a:lnTo>
                <a:lnTo>
                  <a:pt x="7777" y="19400"/>
                </a:lnTo>
                <a:close/>
                <a:moveTo>
                  <a:pt x="18298" y="18855"/>
                </a:moveTo>
                <a:cubicBezTo>
                  <a:pt x="18150" y="18855"/>
                  <a:pt x="18001" y="18906"/>
                  <a:pt x="17884" y="19007"/>
                </a:cubicBezTo>
                <a:cubicBezTo>
                  <a:pt x="17687" y="19147"/>
                  <a:pt x="17603" y="19400"/>
                  <a:pt x="17687" y="19653"/>
                </a:cubicBezTo>
                <a:cubicBezTo>
                  <a:pt x="17771" y="19821"/>
                  <a:pt x="17884" y="19990"/>
                  <a:pt x="18024" y="20130"/>
                </a:cubicBezTo>
                <a:cubicBezTo>
                  <a:pt x="18096" y="20148"/>
                  <a:pt x="18168" y="20157"/>
                  <a:pt x="18239" y="20157"/>
                </a:cubicBezTo>
                <a:cubicBezTo>
                  <a:pt x="18499" y="20157"/>
                  <a:pt x="18740" y="20036"/>
                  <a:pt x="18894" y="19793"/>
                </a:cubicBezTo>
                <a:cubicBezTo>
                  <a:pt x="18894" y="19709"/>
                  <a:pt x="18922" y="19597"/>
                  <a:pt x="18922" y="19484"/>
                </a:cubicBezTo>
                <a:cubicBezTo>
                  <a:pt x="18950" y="19260"/>
                  <a:pt x="18810" y="19007"/>
                  <a:pt x="18585" y="18923"/>
                </a:cubicBezTo>
                <a:cubicBezTo>
                  <a:pt x="18496" y="18878"/>
                  <a:pt x="18397" y="18855"/>
                  <a:pt x="18298" y="18855"/>
                </a:cubicBezTo>
                <a:close/>
                <a:moveTo>
                  <a:pt x="23765" y="19344"/>
                </a:moveTo>
                <a:cubicBezTo>
                  <a:pt x="23548" y="19344"/>
                  <a:pt x="23330" y="19484"/>
                  <a:pt x="23330" y="19765"/>
                </a:cubicBezTo>
                <a:cubicBezTo>
                  <a:pt x="23358" y="20018"/>
                  <a:pt x="23555" y="20214"/>
                  <a:pt x="23779" y="20214"/>
                </a:cubicBezTo>
                <a:cubicBezTo>
                  <a:pt x="24004" y="20186"/>
                  <a:pt x="24200" y="20018"/>
                  <a:pt x="24200" y="19765"/>
                </a:cubicBezTo>
                <a:cubicBezTo>
                  <a:pt x="24200" y="19484"/>
                  <a:pt x="23983" y="19344"/>
                  <a:pt x="23765" y="19344"/>
                </a:cubicBezTo>
                <a:close/>
                <a:moveTo>
                  <a:pt x="13251" y="19653"/>
                </a:moveTo>
                <a:lnTo>
                  <a:pt x="13616" y="20186"/>
                </a:lnTo>
                <a:lnTo>
                  <a:pt x="13055" y="20439"/>
                </a:lnTo>
                <a:lnTo>
                  <a:pt x="12802" y="19905"/>
                </a:lnTo>
                <a:lnTo>
                  <a:pt x="13251" y="19653"/>
                </a:lnTo>
                <a:close/>
                <a:moveTo>
                  <a:pt x="25071" y="19849"/>
                </a:moveTo>
                <a:cubicBezTo>
                  <a:pt x="24930" y="19877"/>
                  <a:pt x="24846" y="20046"/>
                  <a:pt x="24706" y="20130"/>
                </a:cubicBezTo>
                <a:cubicBezTo>
                  <a:pt x="24818" y="20242"/>
                  <a:pt x="24902" y="20411"/>
                  <a:pt x="25043" y="20439"/>
                </a:cubicBezTo>
                <a:cubicBezTo>
                  <a:pt x="25051" y="20441"/>
                  <a:pt x="25059" y="20442"/>
                  <a:pt x="25068" y="20442"/>
                </a:cubicBezTo>
                <a:cubicBezTo>
                  <a:pt x="25172" y="20442"/>
                  <a:pt x="25282" y="20288"/>
                  <a:pt x="25464" y="20158"/>
                </a:cubicBezTo>
                <a:cubicBezTo>
                  <a:pt x="25267" y="20018"/>
                  <a:pt x="25155" y="19849"/>
                  <a:pt x="25071" y="19849"/>
                </a:cubicBezTo>
                <a:close/>
                <a:moveTo>
                  <a:pt x="9040" y="19793"/>
                </a:moveTo>
                <a:lnTo>
                  <a:pt x="9293" y="20270"/>
                </a:lnTo>
                <a:lnTo>
                  <a:pt x="8815" y="20523"/>
                </a:lnTo>
                <a:lnTo>
                  <a:pt x="8563" y="20046"/>
                </a:lnTo>
                <a:lnTo>
                  <a:pt x="9040" y="19793"/>
                </a:lnTo>
                <a:close/>
                <a:moveTo>
                  <a:pt x="19517" y="19301"/>
                </a:moveTo>
                <a:cubicBezTo>
                  <a:pt x="19307" y="19301"/>
                  <a:pt x="19111" y="19416"/>
                  <a:pt x="19007" y="19625"/>
                </a:cubicBezTo>
                <a:cubicBezTo>
                  <a:pt x="18953" y="19678"/>
                  <a:pt x="18925" y="19756"/>
                  <a:pt x="18899" y="19836"/>
                </a:cubicBezTo>
                <a:lnTo>
                  <a:pt x="18899" y="19836"/>
                </a:lnTo>
                <a:cubicBezTo>
                  <a:pt x="18922" y="19915"/>
                  <a:pt x="18924" y="19994"/>
                  <a:pt x="18950" y="20074"/>
                </a:cubicBezTo>
                <a:cubicBezTo>
                  <a:pt x="19029" y="20337"/>
                  <a:pt x="19256" y="20526"/>
                  <a:pt x="19538" y="20526"/>
                </a:cubicBezTo>
                <a:cubicBezTo>
                  <a:pt x="19557" y="20526"/>
                  <a:pt x="19576" y="20525"/>
                  <a:pt x="19596" y="20523"/>
                </a:cubicBezTo>
                <a:cubicBezTo>
                  <a:pt x="19877" y="20495"/>
                  <a:pt x="20101" y="20270"/>
                  <a:pt x="20158" y="19990"/>
                </a:cubicBezTo>
                <a:cubicBezTo>
                  <a:pt x="20186" y="19681"/>
                  <a:pt x="20017" y="19428"/>
                  <a:pt x="19736" y="19344"/>
                </a:cubicBezTo>
                <a:cubicBezTo>
                  <a:pt x="19664" y="19315"/>
                  <a:pt x="19590" y="19301"/>
                  <a:pt x="19517" y="19301"/>
                </a:cubicBezTo>
                <a:close/>
                <a:moveTo>
                  <a:pt x="4801" y="19905"/>
                </a:moveTo>
                <a:lnTo>
                  <a:pt x="5053" y="20383"/>
                </a:lnTo>
                <a:lnTo>
                  <a:pt x="4576" y="20635"/>
                </a:lnTo>
                <a:lnTo>
                  <a:pt x="4323" y="20158"/>
                </a:lnTo>
                <a:lnTo>
                  <a:pt x="4801" y="19905"/>
                </a:lnTo>
                <a:close/>
                <a:moveTo>
                  <a:pt x="20803" y="19709"/>
                </a:moveTo>
                <a:cubicBezTo>
                  <a:pt x="20494" y="19709"/>
                  <a:pt x="20242" y="19962"/>
                  <a:pt x="20242" y="20270"/>
                </a:cubicBezTo>
                <a:cubicBezTo>
                  <a:pt x="20242" y="20617"/>
                  <a:pt x="20519" y="20845"/>
                  <a:pt x="20812" y="20845"/>
                </a:cubicBezTo>
                <a:cubicBezTo>
                  <a:pt x="20945" y="20845"/>
                  <a:pt x="21082" y="20797"/>
                  <a:pt x="21196" y="20691"/>
                </a:cubicBezTo>
                <a:cubicBezTo>
                  <a:pt x="21561" y="20327"/>
                  <a:pt x="21309" y="19709"/>
                  <a:pt x="20803" y="19709"/>
                </a:cubicBezTo>
                <a:close/>
                <a:moveTo>
                  <a:pt x="14571" y="19990"/>
                </a:moveTo>
                <a:lnTo>
                  <a:pt x="14823" y="20579"/>
                </a:lnTo>
                <a:lnTo>
                  <a:pt x="14318" y="20916"/>
                </a:lnTo>
                <a:lnTo>
                  <a:pt x="13981" y="20298"/>
                </a:lnTo>
                <a:lnTo>
                  <a:pt x="14571" y="19990"/>
                </a:lnTo>
                <a:close/>
                <a:moveTo>
                  <a:pt x="10331" y="20102"/>
                </a:moveTo>
                <a:lnTo>
                  <a:pt x="10668" y="20691"/>
                </a:lnTo>
                <a:lnTo>
                  <a:pt x="10079" y="20944"/>
                </a:lnTo>
                <a:lnTo>
                  <a:pt x="9826" y="20439"/>
                </a:lnTo>
                <a:lnTo>
                  <a:pt x="10331" y="20102"/>
                </a:lnTo>
                <a:close/>
                <a:moveTo>
                  <a:pt x="6120" y="20214"/>
                </a:moveTo>
                <a:lnTo>
                  <a:pt x="6373" y="20748"/>
                </a:lnTo>
                <a:lnTo>
                  <a:pt x="5840" y="21000"/>
                </a:lnTo>
                <a:lnTo>
                  <a:pt x="5587" y="20551"/>
                </a:lnTo>
                <a:lnTo>
                  <a:pt x="6120" y="20214"/>
                </a:lnTo>
                <a:close/>
                <a:moveTo>
                  <a:pt x="22115" y="20154"/>
                </a:moveTo>
                <a:cubicBezTo>
                  <a:pt x="22090" y="20154"/>
                  <a:pt x="22065" y="20155"/>
                  <a:pt x="22039" y="20158"/>
                </a:cubicBezTo>
                <a:cubicBezTo>
                  <a:pt x="21449" y="20214"/>
                  <a:pt x="21449" y="21113"/>
                  <a:pt x="22067" y="21141"/>
                </a:cubicBezTo>
                <a:cubicBezTo>
                  <a:pt x="22084" y="21142"/>
                  <a:pt x="22102" y="21143"/>
                  <a:pt x="22119" y="21143"/>
                </a:cubicBezTo>
                <a:cubicBezTo>
                  <a:pt x="22770" y="21143"/>
                  <a:pt x="22753" y="20154"/>
                  <a:pt x="22115" y="20154"/>
                </a:cubicBezTo>
                <a:close/>
                <a:moveTo>
                  <a:pt x="15890" y="20467"/>
                </a:moveTo>
                <a:lnTo>
                  <a:pt x="16171" y="20972"/>
                </a:lnTo>
                <a:lnTo>
                  <a:pt x="15638" y="21253"/>
                </a:lnTo>
                <a:lnTo>
                  <a:pt x="15385" y="20748"/>
                </a:lnTo>
                <a:lnTo>
                  <a:pt x="15890" y="20467"/>
                </a:lnTo>
                <a:close/>
                <a:moveTo>
                  <a:pt x="11623" y="20551"/>
                </a:moveTo>
                <a:lnTo>
                  <a:pt x="11960" y="21056"/>
                </a:lnTo>
                <a:lnTo>
                  <a:pt x="11370" y="21421"/>
                </a:lnTo>
                <a:lnTo>
                  <a:pt x="11033" y="20804"/>
                </a:lnTo>
                <a:lnTo>
                  <a:pt x="11623" y="20551"/>
                </a:lnTo>
                <a:close/>
                <a:moveTo>
                  <a:pt x="7384" y="20663"/>
                </a:moveTo>
                <a:lnTo>
                  <a:pt x="7636" y="21113"/>
                </a:lnTo>
                <a:lnTo>
                  <a:pt x="7103" y="21478"/>
                </a:lnTo>
                <a:lnTo>
                  <a:pt x="6878" y="20944"/>
                </a:lnTo>
                <a:lnTo>
                  <a:pt x="7384" y="20663"/>
                </a:lnTo>
                <a:close/>
                <a:moveTo>
                  <a:pt x="23400" y="20691"/>
                </a:moveTo>
                <a:cubicBezTo>
                  <a:pt x="23197" y="20691"/>
                  <a:pt x="22993" y="20832"/>
                  <a:pt x="23021" y="21113"/>
                </a:cubicBezTo>
                <a:cubicBezTo>
                  <a:pt x="22993" y="21337"/>
                  <a:pt x="23190" y="21506"/>
                  <a:pt x="23386" y="21506"/>
                </a:cubicBezTo>
                <a:cubicBezTo>
                  <a:pt x="23611" y="21506"/>
                  <a:pt x="23779" y="21337"/>
                  <a:pt x="23779" y="21113"/>
                </a:cubicBezTo>
                <a:cubicBezTo>
                  <a:pt x="23807" y="20832"/>
                  <a:pt x="23604" y="20691"/>
                  <a:pt x="23400" y="20691"/>
                </a:cubicBezTo>
                <a:close/>
                <a:moveTo>
                  <a:pt x="24650" y="21225"/>
                </a:moveTo>
                <a:cubicBezTo>
                  <a:pt x="24565" y="21225"/>
                  <a:pt x="24397" y="21393"/>
                  <a:pt x="24425" y="21450"/>
                </a:cubicBezTo>
                <a:cubicBezTo>
                  <a:pt x="24453" y="21562"/>
                  <a:pt x="24537" y="21646"/>
                  <a:pt x="24650" y="21702"/>
                </a:cubicBezTo>
                <a:cubicBezTo>
                  <a:pt x="24734" y="21702"/>
                  <a:pt x="24846" y="21590"/>
                  <a:pt x="25043" y="21478"/>
                </a:cubicBezTo>
                <a:cubicBezTo>
                  <a:pt x="24863" y="21375"/>
                  <a:pt x="24778" y="21249"/>
                  <a:pt x="24679" y="21249"/>
                </a:cubicBezTo>
                <a:cubicBezTo>
                  <a:pt x="24669" y="21249"/>
                  <a:pt x="24659" y="21251"/>
                  <a:pt x="24650" y="21253"/>
                </a:cubicBezTo>
                <a:lnTo>
                  <a:pt x="24650" y="21225"/>
                </a:lnTo>
                <a:close/>
                <a:moveTo>
                  <a:pt x="19193" y="20577"/>
                </a:moveTo>
                <a:cubicBezTo>
                  <a:pt x="19178" y="20577"/>
                  <a:pt x="19163" y="20578"/>
                  <a:pt x="19147" y="20579"/>
                </a:cubicBezTo>
                <a:cubicBezTo>
                  <a:pt x="18613" y="20579"/>
                  <a:pt x="18361" y="21225"/>
                  <a:pt x="18754" y="21590"/>
                </a:cubicBezTo>
                <a:cubicBezTo>
                  <a:pt x="18868" y="21704"/>
                  <a:pt x="19009" y="21755"/>
                  <a:pt x="19149" y="21755"/>
                </a:cubicBezTo>
                <a:cubicBezTo>
                  <a:pt x="19456" y="21755"/>
                  <a:pt x="19756" y="21508"/>
                  <a:pt x="19736" y="21141"/>
                </a:cubicBezTo>
                <a:cubicBezTo>
                  <a:pt x="19763" y="20846"/>
                  <a:pt x="19509" y="20577"/>
                  <a:pt x="19193" y="20577"/>
                </a:cubicBezTo>
                <a:close/>
                <a:moveTo>
                  <a:pt x="12886" y="20944"/>
                </a:moveTo>
                <a:lnTo>
                  <a:pt x="13167" y="21478"/>
                </a:lnTo>
                <a:lnTo>
                  <a:pt x="12690" y="21758"/>
                </a:lnTo>
                <a:lnTo>
                  <a:pt x="12353" y="21197"/>
                </a:lnTo>
                <a:lnTo>
                  <a:pt x="12886" y="20944"/>
                </a:lnTo>
                <a:close/>
                <a:moveTo>
                  <a:pt x="17182" y="20804"/>
                </a:moveTo>
                <a:cubicBezTo>
                  <a:pt x="17238" y="21056"/>
                  <a:pt x="17350" y="21337"/>
                  <a:pt x="17687" y="21393"/>
                </a:cubicBezTo>
                <a:cubicBezTo>
                  <a:pt x="17378" y="21450"/>
                  <a:pt x="17041" y="21450"/>
                  <a:pt x="16901" y="21786"/>
                </a:cubicBezTo>
                <a:lnTo>
                  <a:pt x="16620" y="21113"/>
                </a:lnTo>
                <a:lnTo>
                  <a:pt x="17182" y="20804"/>
                </a:lnTo>
                <a:close/>
                <a:moveTo>
                  <a:pt x="8647" y="21056"/>
                </a:moveTo>
                <a:lnTo>
                  <a:pt x="9012" y="21590"/>
                </a:lnTo>
                <a:lnTo>
                  <a:pt x="8450" y="21843"/>
                </a:lnTo>
                <a:lnTo>
                  <a:pt x="8198" y="21309"/>
                </a:lnTo>
                <a:lnTo>
                  <a:pt x="8647" y="21056"/>
                </a:lnTo>
                <a:close/>
                <a:moveTo>
                  <a:pt x="4408" y="21197"/>
                </a:moveTo>
                <a:lnTo>
                  <a:pt x="4688" y="21674"/>
                </a:lnTo>
                <a:lnTo>
                  <a:pt x="4211" y="21927"/>
                </a:lnTo>
                <a:lnTo>
                  <a:pt x="3959" y="21450"/>
                </a:lnTo>
                <a:lnTo>
                  <a:pt x="4408" y="21197"/>
                </a:lnTo>
                <a:close/>
                <a:moveTo>
                  <a:pt x="20438" y="21000"/>
                </a:moveTo>
                <a:cubicBezTo>
                  <a:pt x="19933" y="21000"/>
                  <a:pt x="19680" y="21590"/>
                  <a:pt x="20045" y="21927"/>
                </a:cubicBezTo>
                <a:cubicBezTo>
                  <a:pt x="20152" y="22034"/>
                  <a:pt x="20284" y="22081"/>
                  <a:pt x="20414" y="22081"/>
                </a:cubicBezTo>
                <a:cubicBezTo>
                  <a:pt x="20694" y="22081"/>
                  <a:pt x="20963" y="21860"/>
                  <a:pt x="20944" y="21534"/>
                </a:cubicBezTo>
                <a:cubicBezTo>
                  <a:pt x="20944" y="21225"/>
                  <a:pt x="20719" y="21000"/>
                  <a:pt x="20438" y="21000"/>
                </a:cubicBezTo>
                <a:close/>
                <a:moveTo>
                  <a:pt x="14206" y="21281"/>
                </a:moveTo>
                <a:lnTo>
                  <a:pt x="14487" y="21871"/>
                </a:lnTo>
                <a:lnTo>
                  <a:pt x="13925" y="22123"/>
                </a:lnTo>
                <a:lnTo>
                  <a:pt x="13672" y="21646"/>
                </a:lnTo>
                <a:lnTo>
                  <a:pt x="14206" y="21281"/>
                </a:lnTo>
                <a:close/>
                <a:moveTo>
                  <a:pt x="9910" y="21450"/>
                </a:moveTo>
                <a:lnTo>
                  <a:pt x="10191" y="21983"/>
                </a:lnTo>
                <a:lnTo>
                  <a:pt x="9714" y="22264"/>
                </a:lnTo>
                <a:lnTo>
                  <a:pt x="9377" y="21702"/>
                </a:lnTo>
                <a:lnTo>
                  <a:pt x="9910" y="21450"/>
                </a:lnTo>
                <a:close/>
                <a:moveTo>
                  <a:pt x="5671" y="21562"/>
                </a:moveTo>
                <a:lnTo>
                  <a:pt x="6036" y="22095"/>
                </a:lnTo>
                <a:lnTo>
                  <a:pt x="5475" y="22348"/>
                </a:lnTo>
                <a:lnTo>
                  <a:pt x="5222" y="21814"/>
                </a:lnTo>
                <a:lnTo>
                  <a:pt x="5671" y="21562"/>
                </a:lnTo>
                <a:close/>
                <a:moveTo>
                  <a:pt x="21679" y="21514"/>
                </a:moveTo>
                <a:cubicBezTo>
                  <a:pt x="21568" y="21514"/>
                  <a:pt x="21456" y="21555"/>
                  <a:pt x="21365" y="21646"/>
                </a:cubicBezTo>
                <a:cubicBezTo>
                  <a:pt x="21084" y="21955"/>
                  <a:pt x="21281" y="22432"/>
                  <a:pt x="21702" y="22432"/>
                </a:cubicBezTo>
                <a:cubicBezTo>
                  <a:pt x="21954" y="22432"/>
                  <a:pt x="22151" y="22236"/>
                  <a:pt x="22151" y="21983"/>
                </a:cubicBezTo>
                <a:lnTo>
                  <a:pt x="22151" y="21955"/>
                </a:lnTo>
                <a:cubicBezTo>
                  <a:pt x="22132" y="21690"/>
                  <a:pt x="21908" y="21514"/>
                  <a:pt x="21679" y="21514"/>
                </a:cubicBezTo>
                <a:close/>
                <a:moveTo>
                  <a:pt x="11230" y="21814"/>
                </a:moveTo>
                <a:lnTo>
                  <a:pt x="11511" y="22320"/>
                </a:lnTo>
                <a:lnTo>
                  <a:pt x="10977" y="22685"/>
                </a:lnTo>
                <a:lnTo>
                  <a:pt x="10696" y="22123"/>
                </a:lnTo>
                <a:lnTo>
                  <a:pt x="11230" y="21814"/>
                </a:lnTo>
                <a:close/>
                <a:moveTo>
                  <a:pt x="22922" y="22008"/>
                </a:moveTo>
                <a:cubicBezTo>
                  <a:pt x="22741" y="22008"/>
                  <a:pt x="22576" y="22166"/>
                  <a:pt x="22628" y="22348"/>
                </a:cubicBezTo>
                <a:cubicBezTo>
                  <a:pt x="22628" y="22488"/>
                  <a:pt x="22825" y="22685"/>
                  <a:pt x="22937" y="22713"/>
                </a:cubicBezTo>
                <a:cubicBezTo>
                  <a:pt x="23049" y="22713"/>
                  <a:pt x="23218" y="22544"/>
                  <a:pt x="23358" y="22460"/>
                </a:cubicBezTo>
                <a:lnTo>
                  <a:pt x="23358" y="22292"/>
                </a:lnTo>
                <a:cubicBezTo>
                  <a:pt x="23218" y="22208"/>
                  <a:pt x="23105" y="22039"/>
                  <a:pt x="22965" y="22011"/>
                </a:cubicBezTo>
                <a:cubicBezTo>
                  <a:pt x="22951" y="22009"/>
                  <a:pt x="22936" y="22008"/>
                  <a:pt x="22922" y="22008"/>
                </a:cubicBezTo>
                <a:close/>
                <a:moveTo>
                  <a:pt x="7019" y="21871"/>
                </a:moveTo>
                <a:lnTo>
                  <a:pt x="7327" y="22460"/>
                </a:lnTo>
                <a:lnTo>
                  <a:pt x="6738" y="22797"/>
                </a:lnTo>
                <a:lnTo>
                  <a:pt x="6401" y="22208"/>
                </a:lnTo>
                <a:lnTo>
                  <a:pt x="7019" y="21871"/>
                </a:lnTo>
                <a:close/>
                <a:moveTo>
                  <a:pt x="12521" y="22236"/>
                </a:moveTo>
                <a:lnTo>
                  <a:pt x="12802" y="22741"/>
                </a:lnTo>
                <a:lnTo>
                  <a:pt x="12297" y="23022"/>
                </a:lnTo>
                <a:lnTo>
                  <a:pt x="12016" y="22516"/>
                </a:lnTo>
                <a:lnTo>
                  <a:pt x="12521" y="22236"/>
                </a:lnTo>
                <a:close/>
                <a:moveTo>
                  <a:pt x="24285" y="22573"/>
                </a:moveTo>
                <a:cubicBezTo>
                  <a:pt x="24228" y="22573"/>
                  <a:pt x="24116" y="22685"/>
                  <a:pt x="24116" y="22741"/>
                </a:cubicBezTo>
                <a:cubicBezTo>
                  <a:pt x="24116" y="22797"/>
                  <a:pt x="24200" y="22881"/>
                  <a:pt x="24285" y="23022"/>
                </a:cubicBezTo>
                <a:cubicBezTo>
                  <a:pt x="24369" y="22881"/>
                  <a:pt x="24453" y="22797"/>
                  <a:pt x="24453" y="22769"/>
                </a:cubicBezTo>
                <a:cubicBezTo>
                  <a:pt x="24425" y="22657"/>
                  <a:pt x="24369" y="22601"/>
                  <a:pt x="24285" y="22573"/>
                </a:cubicBezTo>
                <a:close/>
                <a:moveTo>
                  <a:pt x="18748" y="21925"/>
                </a:moveTo>
                <a:cubicBezTo>
                  <a:pt x="18732" y="21925"/>
                  <a:pt x="18715" y="21925"/>
                  <a:pt x="18698" y="21927"/>
                </a:cubicBezTo>
                <a:cubicBezTo>
                  <a:pt x="18192" y="21927"/>
                  <a:pt x="17968" y="22544"/>
                  <a:pt x="18333" y="22909"/>
                </a:cubicBezTo>
                <a:cubicBezTo>
                  <a:pt x="18447" y="23015"/>
                  <a:pt x="18587" y="23063"/>
                  <a:pt x="18724" y="23063"/>
                </a:cubicBezTo>
                <a:cubicBezTo>
                  <a:pt x="19025" y="23063"/>
                  <a:pt x="19315" y="22835"/>
                  <a:pt x="19315" y="22488"/>
                </a:cubicBezTo>
                <a:cubicBezTo>
                  <a:pt x="19289" y="22169"/>
                  <a:pt x="19060" y="21925"/>
                  <a:pt x="18748" y="21925"/>
                </a:cubicBezTo>
                <a:close/>
                <a:moveTo>
                  <a:pt x="8282" y="22320"/>
                </a:moveTo>
                <a:lnTo>
                  <a:pt x="8563" y="22853"/>
                </a:lnTo>
                <a:lnTo>
                  <a:pt x="8085" y="23134"/>
                </a:lnTo>
                <a:lnTo>
                  <a:pt x="7721" y="22573"/>
                </a:lnTo>
                <a:lnTo>
                  <a:pt x="8282" y="22320"/>
                </a:lnTo>
                <a:close/>
                <a:moveTo>
                  <a:pt x="20051" y="22362"/>
                </a:moveTo>
                <a:cubicBezTo>
                  <a:pt x="19803" y="22362"/>
                  <a:pt x="19554" y="22523"/>
                  <a:pt x="19540" y="22853"/>
                </a:cubicBezTo>
                <a:cubicBezTo>
                  <a:pt x="19512" y="23106"/>
                  <a:pt x="19736" y="23331"/>
                  <a:pt x="20017" y="23359"/>
                </a:cubicBezTo>
                <a:cubicBezTo>
                  <a:pt x="20270" y="23359"/>
                  <a:pt x="20523" y="23162"/>
                  <a:pt x="20551" y="22909"/>
                </a:cubicBezTo>
                <a:lnTo>
                  <a:pt x="20551" y="22881"/>
                </a:lnTo>
                <a:cubicBezTo>
                  <a:pt x="20565" y="22537"/>
                  <a:pt x="20309" y="22362"/>
                  <a:pt x="20051" y="22362"/>
                </a:cubicBezTo>
                <a:close/>
                <a:moveTo>
                  <a:pt x="4043" y="22460"/>
                </a:moveTo>
                <a:lnTo>
                  <a:pt x="4352" y="22937"/>
                </a:lnTo>
                <a:lnTo>
                  <a:pt x="3762" y="23387"/>
                </a:lnTo>
                <a:lnTo>
                  <a:pt x="3537" y="22685"/>
                </a:lnTo>
                <a:lnTo>
                  <a:pt x="4043" y="22460"/>
                </a:lnTo>
                <a:close/>
                <a:moveTo>
                  <a:pt x="13785" y="22601"/>
                </a:moveTo>
                <a:lnTo>
                  <a:pt x="14093" y="23134"/>
                </a:lnTo>
                <a:lnTo>
                  <a:pt x="13532" y="23415"/>
                </a:lnTo>
                <a:lnTo>
                  <a:pt x="13279" y="22881"/>
                </a:lnTo>
                <a:lnTo>
                  <a:pt x="13785" y="22601"/>
                </a:lnTo>
                <a:close/>
                <a:moveTo>
                  <a:pt x="9545" y="22741"/>
                </a:moveTo>
                <a:lnTo>
                  <a:pt x="9826" y="23246"/>
                </a:lnTo>
                <a:lnTo>
                  <a:pt x="9321" y="23527"/>
                </a:lnTo>
                <a:lnTo>
                  <a:pt x="9040" y="23022"/>
                </a:lnTo>
                <a:lnTo>
                  <a:pt x="9545" y="22741"/>
                </a:lnTo>
                <a:close/>
                <a:moveTo>
                  <a:pt x="5306" y="22825"/>
                </a:moveTo>
                <a:lnTo>
                  <a:pt x="5587" y="23359"/>
                </a:lnTo>
                <a:lnTo>
                  <a:pt x="5110" y="23639"/>
                </a:lnTo>
                <a:lnTo>
                  <a:pt x="4745" y="23078"/>
                </a:lnTo>
                <a:lnTo>
                  <a:pt x="5306" y="22825"/>
                </a:lnTo>
                <a:close/>
                <a:moveTo>
                  <a:pt x="21309" y="22825"/>
                </a:moveTo>
                <a:cubicBezTo>
                  <a:pt x="21098" y="22825"/>
                  <a:pt x="20888" y="22966"/>
                  <a:pt x="20888" y="23246"/>
                </a:cubicBezTo>
                <a:cubicBezTo>
                  <a:pt x="20888" y="23471"/>
                  <a:pt x="21084" y="23667"/>
                  <a:pt x="21309" y="23667"/>
                </a:cubicBezTo>
                <a:cubicBezTo>
                  <a:pt x="21533" y="23667"/>
                  <a:pt x="21730" y="23471"/>
                  <a:pt x="21730" y="23246"/>
                </a:cubicBezTo>
                <a:cubicBezTo>
                  <a:pt x="21730" y="22966"/>
                  <a:pt x="21519" y="22825"/>
                  <a:pt x="21309" y="22825"/>
                </a:cubicBezTo>
                <a:close/>
                <a:moveTo>
                  <a:pt x="10893" y="23050"/>
                </a:moveTo>
                <a:lnTo>
                  <a:pt x="11146" y="23611"/>
                </a:lnTo>
                <a:lnTo>
                  <a:pt x="10584" y="23892"/>
                </a:lnTo>
                <a:lnTo>
                  <a:pt x="10331" y="23387"/>
                </a:lnTo>
                <a:lnTo>
                  <a:pt x="10893" y="23050"/>
                </a:lnTo>
                <a:close/>
                <a:moveTo>
                  <a:pt x="22572" y="23331"/>
                </a:moveTo>
                <a:cubicBezTo>
                  <a:pt x="22432" y="23331"/>
                  <a:pt x="22291" y="23499"/>
                  <a:pt x="22291" y="23583"/>
                </a:cubicBezTo>
                <a:cubicBezTo>
                  <a:pt x="22319" y="23724"/>
                  <a:pt x="22404" y="23836"/>
                  <a:pt x="22544" y="23892"/>
                </a:cubicBezTo>
                <a:cubicBezTo>
                  <a:pt x="22552" y="23894"/>
                  <a:pt x="22561" y="23895"/>
                  <a:pt x="22570" y="23895"/>
                </a:cubicBezTo>
                <a:cubicBezTo>
                  <a:pt x="22677" y="23895"/>
                  <a:pt x="22805" y="23747"/>
                  <a:pt x="22909" y="23695"/>
                </a:cubicBezTo>
                <a:lnTo>
                  <a:pt x="22909" y="23555"/>
                </a:lnTo>
                <a:cubicBezTo>
                  <a:pt x="22797" y="23471"/>
                  <a:pt x="22684" y="23331"/>
                  <a:pt x="22572" y="23331"/>
                </a:cubicBezTo>
                <a:close/>
                <a:moveTo>
                  <a:pt x="17069" y="22769"/>
                </a:moveTo>
                <a:cubicBezTo>
                  <a:pt x="16732" y="22769"/>
                  <a:pt x="16480" y="23050"/>
                  <a:pt x="16480" y="23387"/>
                </a:cubicBezTo>
                <a:cubicBezTo>
                  <a:pt x="16480" y="23747"/>
                  <a:pt x="16775" y="23979"/>
                  <a:pt x="17087" y="23979"/>
                </a:cubicBezTo>
                <a:cubicBezTo>
                  <a:pt x="17237" y="23979"/>
                  <a:pt x="17391" y="23926"/>
                  <a:pt x="17519" y="23808"/>
                </a:cubicBezTo>
                <a:cubicBezTo>
                  <a:pt x="17884" y="23415"/>
                  <a:pt x="17603" y="22769"/>
                  <a:pt x="17069" y="22769"/>
                </a:cubicBezTo>
                <a:close/>
                <a:moveTo>
                  <a:pt x="6626" y="23190"/>
                </a:moveTo>
                <a:lnTo>
                  <a:pt x="6906" y="23780"/>
                </a:lnTo>
                <a:lnTo>
                  <a:pt x="6345" y="24032"/>
                </a:lnTo>
                <a:lnTo>
                  <a:pt x="6092" y="23527"/>
                </a:lnTo>
                <a:lnTo>
                  <a:pt x="6626" y="23190"/>
                </a:lnTo>
                <a:close/>
                <a:moveTo>
                  <a:pt x="18345" y="23207"/>
                </a:moveTo>
                <a:cubicBezTo>
                  <a:pt x="18078" y="23207"/>
                  <a:pt x="17813" y="23383"/>
                  <a:pt x="17799" y="23752"/>
                </a:cubicBezTo>
                <a:cubicBezTo>
                  <a:pt x="17771" y="24060"/>
                  <a:pt x="18024" y="24313"/>
                  <a:pt x="18333" y="24313"/>
                </a:cubicBezTo>
                <a:cubicBezTo>
                  <a:pt x="18613" y="24313"/>
                  <a:pt x="18866" y="24089"/>
                  <a:pt x="18894" y="23780"/>
                </a:cubicBezTo>
                <a:cubicBezTo>
                  <a:pt x="18909" y="23404"/>
                  <a:pt x="18626" y="23207"/>
                  <a:pt x="18345" y="23207"/>
                </a:cubicBezTo>
                <a:close/>
                <a:moveTo>
                  <a:pt x="19578" y="23655"/>
                </a:moveTo>
                <a:cubicBezTo>
                  <a:pt x="19467" y="23655"/>
                  <a:pt x="19354" y="23694"/>
                  <a:pt x="19259" y="23780"/>
                </a:cubicBezTo>
                <a:cubicBezTo>
                  <a:pt x="18978" y="24089"/>
                  <a:pt x="19175" y="24594"/>
                  <a:pt x="19596" y="24594"/>
                </a:cubicBezTo>
                <a:cubicBezTo>
                  <a:pt x="19611" y="24595"/>
                  <a:pt x="19625" y="24596"/>
                  <a:pt x="19639" y="24596"/>
                </a:cubicBezTo>
                <a:cubicBezTo>
                  <a:pt x="19874" y="24596"/>
                  <a:pt x="20073" y="24383"/>
                  <a:pt x="20073" y="24145"/>
                </a:cubicBezTo>
                <a:cubicBezTo>
                  <a:pt x="20073" y="23853"/>
                  <a:pt x="19830" y="23655"/>
                  <a:pt x="19578" y="23655"/>
                </a:cubicBezTo>
                <a:close/>
                <a:moveTo>
                  <a:pt x="3762" y="23387"/>
                </a:moveTo>
                <a:cubicBezTo>
                  <a:pt x="3650" y="23667"/>
                  <a:pt x="3706" y="23976"/>
                  <a:pt x="3959" y="24201"/>
                </a:cubicBezTo>
                <a:lnTo>
                  <a:pt x="3369" y="24678"/>
                </a:lnTo>
                <a:cubicBezTo>
                  <a:pt x="3367" y="24683"/>
                  <a:pt x="3366" y="24687"/>
                  <a:pt x="3364" y="24692"/>
                </a:cubicBezTo>
                <a:lnTo>
                  <a:pt x="3364" y="24692"/>
                </a:lnTo>
                <a:cubicBezTo>
                  <a:pt x="3282" y="24444"/>
                  <a:pt x="3198" y="24195"/>
                  <a:pt x="3088" y="23920"/>
                </a:cubicBezTo>
                <a:lnTo>
                  <a:pt x="3088" y="23920"/>
                </a:lnTo>
                <a:cubicBezTo>
                  <a:pt x="3104" y="23922"/>
                  <a:pt x="3119" y="23922"/>
                  <a:pt x="3135" y="23922"/>
                </a:cubicBezTo>
                <a:cubicBezTo>
                  <a:pt x="3417" y="23922"/>
                  <a:pt x="3602" y="23680"/>
                  <a:pt x="3762" y="23387"/>
                </a:cubicBezTo>
                <a:close/>
                <a:moveTo>
                  <a:pt x="9180" y="23976"/>
                </a:moveTo>
                <a:lnTo>
                  <a:pt x="9461" y="24510"/>
                </a:lnTo>
                <a:lnTo>
                  <a:pt x="8928" y="24818"/>
                </a:lnTo>
                <a:lnTo>
                  <a:pt x="8647" y="24257"/>
                </a:lnTo>
                <a:lnTo>
                  <a:pt x="9180" y="23976"/>
                </a:lnTo>
                <a:close/>
                <a:moveTo>
                  <a:pt x="15359" y="23629"/>
                </a:moveTo>
                <a:cubicBezTo>
                  <a:pt x="15159" y="23629"/>
                  <a:pt x="14966" y="23729"/>
                  <a:pt x="14851" y="23920"/>
                </a:cubicBezTo>
                <a:lnTo>
                  <a:pt x="14724" y="24073"/>
                </a:lnTo>
                <a:lnTo>
                  <a:pt x="14724" y="24073"/>
                </a:lnTo>
                <a:cubicBezTo>
                  <a:pt x="14723" y="24078"/>
                  <a:pt x="14721" y="24083"/>
                  <a:pt x="14720" y="24089"/>
                </a:cubicBezTo>
                <a:lnTo>
                  <a:pt x="14739" y="24089"/>
                </a:lnTo>
                <a:cubicBezTo>
                  <a:pt x="14739" y="24173"/>
                  <a:pt x="14739" y="24257"/>
                  <a:pt x="14767" y="24341"/>
                </a:cubicBezTo>
                <a:cubicBezTo>
                  <a:pt x="14796" y="24706"/>
                  <a:pt x="15084" y="24897"/>
                  <a:pt x="15376" y="24897"/>
                </a:cubicBezTo>
                <a:cubicBezTo>
                  <a:pt x="15647" y="24897"/>
                  <a:pt x="15922" y="24734"/>
                  <a:pt x="16003" y="24397"/>
                </a:cubicBezTo>
                <a:cubicBezTo>
                  <a:pt x="16059" y="24117"/>
                  <a:pt x="15918" y="23836"/>
                  <a:pt x="15638" y="23695"/>
                </a:cubicBezTo>
                <a:cubicBezTo>
                  <a:pt x="15548" y="23651"/>
                  <a:pt x="15453" y="23629"/>
                  <a:pt x="15359" y="23629"/>
                </a:cubicBezTo>
                <a:close/>
                <a:moveTo>
                  <a:pt x="20901" y="24142"/>
                </a:moveTo>
                <a:cubicBezTo>
                  <a:pt x="20719" y="24142"/>
                  <a:pt x="20551" y="24302"/>
                  <a:pt x="20551" y="24510"/>
                </a:cubicBezTo>
                <a:cubicBezTo>
                  <a:pt x="20551" y="24734"/>
                  <a:pt x="20691" y="24847"/>
                  <a:pt x="20916" y="24903"/>
                </a:cubicBezTo>
                <a:cubicBezTo>
                  <a:pt x="21168" y="24847"/>
                  <a:pt x="21309" y="24734"/>
                  <a:pt x="21309" y="24510"/>
                </a:cubicBezTo>
                <a:cubicBezTo>
                  <a:pt x="21309" y="24313"/>
                  <a:pt x="21140" y="24145"/>
                  <a:pt x="20944" y="24145"/>
                </a:cubicBezTo>
                <a:cubicBezTo>
                  <a:pt x="20929" y="24143"/>
                  <a:pt x="20915" y="24142"/>
                  <a:pt x="20901" y="24142"/>
                </a:cubicBezTo>
                <a:close/>
                <a:moveTo>
                  <a:pt x="4941" y="24117"/>
                </a:moveTo>
                <a:lnTo>
                  <a:pt x="5250" y="24650"/>
                </a:lnTo>
                <a:lnTo>
                  <a:pt x="4688" y="24931"/>
                </a:lnTo>
                <a:lnTo>
                  <a:pt x="4436" y="24397"/>
                </a:lnTo>
                <a:lnTo>
                  <a:pt x="4941" y="24117"/>
                </a:lnTo>
                <a:close/>
                <a:moveTo>
                  <a:pt x="22179" y="24538"/>
                </a:moveTo>
                <a:cubicBezTo>
                  <a:pt x="22067" y="24706"/>
                  <a:pt x="21982" y="24818"/>
                  <a:pt x="21982" y="24903"/>
                </a:cubicBezTo>
                <a:cubicBezTo>
                  <a:pt x="21982" y="24979"/>
                  <a:pt x="22099" y="25103"/>
                  <a:pt x="22162" y="25103"/>
                </a:cubicBezTo>
                <a:cubicBezTo>
                  <a:pt x="22168" y="25103"/>
                  <a:pt x="22174" y="25102"/>
                  <a:pt x="22179" y="25099"/>
                </a:cubicBezTo>
                <a:cubicBezTo>
                  <a:pt x="22291" y="25071"/>
                  <a:pt x="22375" y="24987"/>
                  <a:pt x="22404" y="24875"/>
                </a:cubicBezTo>
                <a:cubicBezTo>
                  <a:pt x="22404" y="24790"/>
                  <a:pt x="22291" y="24706"/>
                  <a:pt x="22179" y="24538"/>
                </a:cubicBezTo>
                <a:close/>
                <a:moveTo>
                  <a:pt x="16720" y="24056"/>
                </a:moveTo>
                <a:cubicBezTo>
                  <a:pt x="16577" y="24056"/>
                  <a:pt x="16431" y="24110"/>
                  <a:pt x="16311" y="24229"/>
                </a:cubicBezTo>
                <a:cubicBezTo>
                  <a:pt x="15946" y="24594"/>
                  <a:pt x="16199" y="25212"/>
                  <a:pt x="16704" y="25212"/>
                </a:cubicBezTo>
                <a:cubicBezTo>
                  <a:pt x="17013" y="25212"/>
                  <a:pt x="17266" y="24959"/>
                  <a:pt x="17266" y="24622"/>
                </a:cubicBezTo>
                <a:lnTo>
                  <a:pt x="17294" y="24622"/>
                </a:lnTo>
                <a:cubicBezTo>
                  <a:pt x="17294" y="24282"/>
                  <a:pt x="17014" y="24056"/>
                  <a:pt x="16720" y="24056"/>
                </a:cubicBezTo>
                <a:close/>
                <a:moveTo>
                  <a:pt x="6204" y="24482"/>
                </a:moveTo>
                <a:lnTo>
                  <a:pt x="6513" y="25015"/>
                </a:lnTo>
                <a:lnTo>
                  <a:pt x="5980" y="25324"/>
                </a:lnTo>
                <a:lnTo>
                  <a:pt x="5671" y="24762"/>
                </a:lnTo>
                <a:lnTo>
                  <a:pt x="6204" y="24482"/>
                </a:lnTo>
                <a:close/>
                <a:moveTo>
                  <a:pt x="17940" y="24510"/>
                </a:moveTo>
                <a:cubicBezTo>
                  <a:pt x="17659" y="24510"/>
                  <a:pt x="17434" y="24734"/>
                  <a:pt x="17462" y="25015"/>
                </a:cubicBezTo>
                <a:lnTo>
                  <a:pt x="17434" y="25015"/>
                </a:lnTo>
                <a:cubicBezTo>
                  <a:pt x="17434" y="25321"/>
                  <a:pt x="17682" y="25523"/>
                  <a:pt x="17946" y="25523"/>
                </a:cubicBezTo>
                <a:cubicBezTo>
                  <a:pt x="18070" y="25523"/>
                  <a:pt x="18197" y="25478"/>
                  <a:pt x="18305" y="25380"/>
                </a:cubicBezTo>
                <a:cubicBezTo>
                  <a:pt x="18613" y="25071"/>
                  <a:pt x="18417" y="24510"/>
                  <a:pt x="17940" y="24510"/>
                </a:cubicBezTo>
                <a:close/>
                <a:moveTo>
                  <a:pt x="3355" y="24722"/>
                </a:moveTo>
                <a:lnTo>
                  <a:pt x="3355" y="24722"/>
                </a:lnTo>
                <a:cubicBezTo>
                  <a:pt x="3268" y="25018"/>
                  <a:pt x="3382" y="25333"/>
                  <a:pt x="3650" y="25520"/>
                </a:cubicBezTo>
                <a:lnTo>
                  <a:pt x="3004" y="25773"/>
                </a:lnTo>
                <a:lnTo>
                  <a:pt x="2779" y="25352"/>
                </a:lnTo>
                <a:lnTo>
                  <a:pt x="3355" y="24722"/>
                </a:lnTo>
                <a:close/>
                <a:moveTo>
                  <a:pt x="12506" y="24127"/>
                </a:moveTo>
                <a:cubicBezTo>
                  <a:pt x="12456" y="24127"/>
                  <a:pt x="12405" y="24133"/>
                  <a:pt x="12353" y="24145"/>
                </a:cubicBezTo>
                <a:cubicBezTo>
                  <a:pt x="11988" y="24201"/>
                  <a:pt x="11763" y="24538"/>
                  <a:pt x="11876" y="24903"/>
                </a:cubicBezTo>
                <a:cubicBezTo>
                  <a:pt x="11955" y="25062"/>
                  <a:pt x="12086" y="25222"/>
                  <a:pt x="12218" y="25381"/>
                </a:cubicBezTo>
                <a:lnTo>
                  <a:pt x="12218" y="25381"/>
                </a:lnTo>
                <a:cubicBezTo>
                  <a:pt x="12216" y="25381"/>
                  <a:pt x="12214" y="25380"/>
                  <a:pt x="12212" y="25380"/>
                </a:cubicBezTo>
                <a:lnTo>
                  <a:pt x="12212" y="25380"/>
                </a:lnTo>
                <a:lnTo>
                  <a:pt x="12241" y="25408"/>
                </a:lnTo>
                <a:cubicBezTo>
                  <a:pt x="12233" y="25399"/>
                  <a:pt x="12226" y="25390"/>
                  <a:pt x="12218" y="25381"/>
                </a:cubicBezTo>
                <a:lnTo>
                  <a:pt x="12218" y="25381"/>
                </a:lnTo>
                <a:cubicBezTo>
                  <a:pt x="12281" y="25397"/>
                  <a:pt x="12345" y="25404"/>
                  <a:pt x="12408" y="25404"/>
                </a:cubicBezTo>
                <a:cubicBezTo>
                  <a:pt x="12682" y="25404"/>
                  <a:pt x="12947" y="25265"/>
                  <a:pt x="13083" y="25015"/>
                </a:cubicBezTo>
                <a:cubicBezTo>
                  <a:pt x="13167" y="25520"/>
                  <a:pt x="13364" y="25745"/>
                  <a:pt x="13700" y="25773"/>
                </a:cubicBezTo>
                <a:cubicBezTo>
                  <a:pt x="13981" y="25773"/>
                  <a:pt x="14262" y="25605"/>
                  <a:pt x="14346" y="25324"/>
                </a:cubicBezTo>
                <a:cubicBezTo>
                  <a:pt x="14402" y="25015"/>
                  <a:pt x="14290" y="24734"/>
                  <a:pt x="14037" y="24594"/>
                </a:cubicBezTo>
                <a:cubicBezTo>
                  <a:pt x="13936" y="24539"/>
                  <a:pt x="13838" y="24511"/>
                  <a:pt x="13740" y="24511"/>
                </a:cubicBezTo>
                <a:cubicBezTo>
                  <a:pt x="13539" y="24511"/>
                  <a:pt x="13337" y="24629"/>
                  <a:pt x="13111" y="24875"/>
                </a:cubicBezTo>
                <a:lnTo>
                  <a:pt x="13111" y="24650"/>
                </a:lnTo>
                <a:cubicBezTo>
                  <a:pt x="13063" y="24337"/>
                  <a:pt x="12808" y="24127"/>
                  <a:pt x="12506" y="24127"/>
                </a:cubicBezTo>
                <a:close/>
                <a:moveTo>
                  <a:pt x="19231" y="24959"/>
                </a:moveTo>
                <a:cubicBezTo>
                  <a:pt x="18978" y="24959"/>
                  <a:pt x="18782" y="25155"/>
                  <a:pt x="18782" y="25408"/>
                </a:cubicBezTo>
                <a:cubicBezTo>
                  <a:pt x="18782" y="25633"/>
                  <a:pt x="18978" y="25829"/>
                  <a:pt x="19203" y="25829"/>
                </a:cubicBezTo>
                <a:cubicBezTo>
                  <a:pt x="19456" y="25829"/>
                  <a:pt x="19652" y="25633"/>
                  <a:pt x="19652" y="25408"/>
                </a:cubicBezTo>
                <a:cubicBezTo>
                  <a:pt x="19652" y="25155"/>
                  <a:pt x="19456" y="24959"/>
                  <a:pt x="19231" y="24959"/>
                </a:cubicBezTo>
                <a:close/>
                <a:moveTo>
                  <a:pt x="20577" y="25489"/>
                </a:moveTo>
                <a:cubicBezTo>
                  <a:pt x="20568" y="25489"/>
                  <a:pt x="20559" y="25490"/>
                  <a:pt x="20551" y="25492"/>
                </a:cubicBezTo>
                <a:cubicBezTo>
                  <a:pt x="20410" y="25492"/>
                  <a:pt x="20242" y="25661"/>
                  <a:pt x="20270" y="25745"/>
                </a:cubicBezTo>
                <a:cubicBezTo>
                  <a:pt x="20298" y="25885"/>
                  <a:pt x="20410" y="26026"/>
                  <a:pt x="20551" y="26054"/>
                </a:cubicBezTo>
                <a:cubicBezTo>
                  <a:pt x="20561" y="26056"/>
                  <a:pt x="20571" y="26057"/>
                  <a:pt x="20581" y="26057"/>
                </a:cubicBezTo>
                <a:cubicBezTo>
                  <a:pt x="20688" y="26057"/>
                  <a:pt x="20813" y="25934"/>
                  <a:pt x="20916" y="25857"/>
                </a:cubicBezTo>
                <a:lnTo>
                  <a:pt x="20916" y="25689"/>
                </a:lnTo>
                <a:cubicBezTo>
                  <a:pt x="20812" y="25637"/>
                  <a:pt x="20684" y="25489"/>
                  <a:pt x="20577" y="25489"/>
                </a:cubicBezTo>
                <a:close/>
                <a:moveTo>
                  <a:pt x="14983" y="24915"/>
                </a:moveTo>
                <a:cubicBezTo>
                  <a:pt x="14837" y="24915"/>
                  <a:pt x="14689" y="24972"/>
                  <a:pt x="14571" y="25099"/>
                </a:cubicBezTo>
                <a:cubicBezTo>
                  <a:pt x="14186" y="25484"/>
                  <a:pt x="14447" y="26111"/>
                  <a:pt x="14958" y="26111"/>
                </a:cubicBezTo>
                <a:cubicBezTo>
                  <a:pt x="14969" y="26111"/>
                  <a:pt x="14981" y="26111"/>
                  <a:pt x="14992" y="26110"/>
                </a:cubicBezTo>
                <a:cubicBezTo>
                  <a:pt x="15329" y="26110"/>
                  <a:pt x="15610" y="25857"/>
                  <a:pt x="15581" y="25520"/>
                </a:cubicBezTo>
                <a:cubicBezTo>
                  <a:pt x="15581" y="25160"/>
                  <a:pt x="15287" y="24915"/>
                  <a:pt x="14983" y="24915"/>
                </a:cubicBezTo>
                <a:close/>
                <a:moveTo>
                  <a:pt x="16329" y="25348"/>
                </a:moveTo>
                <a:cubicBezTo>
                  <a:pt x="16194" y="25348"/>
                  <a:pt x="16057" y="25401"/>
                  <a:pt x="15946" y="25520"/>
                </a:cubicBezTo>
                <a:cubicBezTo>
                  <a:pt x="15581" y="25857"/>
                  <a:pt x="15834" y="26447"/>
                  <a:pt x="16339" y="26447"/>
                </a:cubicBezTo>
                <a:cubicBezTo>
                  <a:pt x="16620" y="26447"/>
                  <a:pt x="16873" y="26194"/>
                  <a:pt x="16873" y="25913"/>
                </a:cubicBezTo>
                <a:cubicBezTo>
                  <a:pt x="16873" y="25573"/>
                  <a:pt x="16606" y="25348"/>
                  <a:pt x="16329" y="25348"/>
                </a:cubicBezTo>
                <a:close/>
                <a:moveTo>
                  <a:pt x="17575" y="25801"/>
                </a:moveTo>
                <a:cubicBezTo>
                  <a:pt x="17294" y="25801"/>
                  <a:pt x="17097" y="26026"/>
                  <a:pt x="17097" y="26278"/>
                </a:cubicBezTo>
                <a:cubicBezTo>
                  <a:pt x="17097" y="26601"/>
                  <a:pt x="17343" y="26763"/>
                  <a:pt x="17589" y="26763"/>
                </a:cubicBezTo>
                <a:cubicBezTo>
                  <a:pt x="17834" y="26763"/>
                  <a:pt x="18080" y="26601"/>
                  <a:pt x="18080" y="26278"/>
                </a:cubicBezTo>
                <a:cubicBezTo>
                  <a:pt x="18052" y="26026"/>
                  <a:pt x="17855" y="25801"/>
                  <a:pt x="17575" y="25801"/>
                </a:cubicBezTo>
                <a:close/>
                <a:moveTo>
                  <a:pt x="13335" y="25801"/>
                </a:moveTo>
                <a:cubicBezTo>
                  <a:pt x="12774" y="25801"/>
                  <a:pt x="12521" y="26447"/>
                  <a:pt x="12914" y="26840"/>
                </a:cubicBezTo>
                <a:cubicBezTo>
                  <a:pt x="13041" y="26966"/>
                  <a:pt x="13194" y="27023"/>
                  <a:pt x="13342" y="27023"/>
                </a:cubicBezTo>
                <a:cubicBezTo>
                  <a:pt x="13656" y="27023"/>
                  <a:pt x="13953" y="26771"/>
                  <a:pt x="13953" y="26391"/>
                </a:cubicBezTo>
                <a:cubicBezTo>
                  <a:pt x="13925" y="26054"/>
                  <a:pt x="13672" y="25801"/>
                  <a:pt x="13335" y="25801"/>
                </a:cubicBezTo>
                <a:close/>
                <a:moveTo>
                  <a:pt x="2864" y="26250"/>
                </a:moveTo>
                <a:lnTo>
                  <a:pt x="3201" y="26812"/>
                </a:lnTo>
                <a:lnTo>
                  <a:pt x="2611" y="27093"/>
                </a:lnTo>
                <a:lnTo>
                  <a:pt x="2358" y="26531"/>
                </a:lnTo>
                <a:lnTo>
                  <a:pt x="2864" y="26250"/>
                </a:lnTo>
                <a:close/>
                <a:moveTo>
                  <a:pt x="18866" y="26335"/>
                </a:moveTo>
                <a:lnTo>
                  <a:pt x="18866" y="26363"/>
                </a:lnTo>
                <a:cubicBezTo>
                  <a:pt x="18389" y="26363"/>
                  <a:pt x="18389" y="27036"/>
                  <a:pt x="18838" y="27121"/>
                </a:cubicBezTo>
                <a:cubicBezTo>
                  <a:pt x="19035" y="27121"/>
                  <a:pt x="19231" y="26980"/>
                  <a:pt x="19231" y="26756"/>
                </a:cubicBezTo>
                <a:cubicBezTo>
                  <a:pt x="19203" y="26503"/>
                  <a:pt x="19091" y="26363"/>
                  <a:pt x="18866" y="26335"/>
                </a:cubicBezTo>
                <a:close/>
                <a:moveTo>
                  <a:pt x="20130" y="26728"/>
                </a:moveTo>
                <a:cubicBezTo>
                  <a:pt x="20017" y="26896"/>
                  <a:pt x="19877" y="27008"/>
                  <a:pt x="19877" y="27064"/>
                </a:cubicBezTo>
                <a:cubicBezTo>
                  <a:pt x="19905" y="27177"/>
                  <a:pt x="19989" y="27261"/>
                  <a:pt x="20101" y="27317"/>
                </a:cubicBezTo>
                <a:cubicBezTo>
                  <a:pt x="20106" y="27319"/>
                  <a:pt x="20111" y="27320"/>
                  <a:pt x="20116" y="27320"/>
                </a:cubicBezTo>
                <a:cubicBezTo>
                  <a:pt x="20182" y="27320"/>
                  <a:pt x="20328" y="27170"/>
                  <a:pt x="20354" y="27093"/>
                </a:cubicBezTo>
                <a:cubicBezTo>
                  <a:pt x="20354" y="27008"/>
                  <a:pt x="20242" y="26896"/>
                  <a:pt x="20130" y="26728"/>
                </a:cubicBezTo>
                <a:close/>
                <a:moveTo>
                  <a:pt x="14581" y="26220"/>
                </a:moveTo>
                <a:cubicBezTo>
                  <a:pt x="14267" y="26220"/>
                  <a:pt x="14037" y="26489"/>
                  <a:pt x="14037" y="26784"/>
                </a:cubicBezTo>
                <a:cubicBezTo>
                  <a:pt x="14037" y="27130"/>
                  <a:pt x="14328" y="27358"/>
                  <a:pt x="14629" y="27358"/>
                </a:cubicBezTo>
                <a:cubicBezTo>
                  <a:pt x="14766" y="27358"/>
                  <a:pt x="14905" y="27311"/>
                  <a:pt x="15020" y="27205"/>
                </a:cubicBezTo>
                <a:cubicBezTo>
                  <a:pt x="15385" y="26840"/>
                  <a:pt x="15132" y="26222"/>
                  <a:pt x="14627" y="26222"/>
                </a:cubicBezTo>
                <a:cubicBezTo>
                  <a:pt x="14611" y="26221"/>
                  <a:pt x="14596" y="26220"/>
                  <a:pt x="14581" y="26220"/>
                </a:cubicBezTo>
                <a:close/>
                <a:moveTo>
                  <a:pt x="6128" y="26420"/>
                </a:moveTo>
                <a:cubicBezTo>
                  <a:pt x="5977" y="26420"/>
                  <a:pt x="5823" y="26473"/>
                  <a:pt x="5699" y="26587"/>
                </a:cubicBezTo>
                <a:cubicBezTo>
                  <a:pt x="5334" y="26952"/>
                  <a:pt x="5531" y="27570"/>
                  <a:pt x="6036" y="27654"/>
                </a:cubicBezTo>
                <a:cubicBezTo>
                  <a:pt x="6076" y="27661"/>
                  <a:pt x="6115" y="27665"/>
                  <a:pt x="6154" y="27665"/>
                </a:cubicBezTo>
                <a:cubicBezTo>
                  <a:pt x="6415" y="27665"/>
                  <a:pt x="6644" y="27505"/>
                  <a:pt x="6766" y="27261"/>
                </a:cubicBezTo>
                <a:cubicBezTo>
                  <a:pt x="6766" y="27149"/>
                  <a:pt x="6766" y="27064"/>
                  <a:pt x="6766" y="26952"/>
                </a:cubicBezTo>
                <a:cubicBezTo>
                  <a:pt x="6710" y="26619"/>
                  <a:pt x="6423" y="26420"/>
                  <a:pt x="6128" y="26420"/>
                </a:cubicBezTo>
                <a:close/>
                <a:moveTo>
                  <a:pt x="15868" y="26647"/>
                </a:moveTo>
                <a:cubicBezTo>
                  <a:pt x="15749" y="26647"/>
                  <a:pt x="15628" y="26689"/>
                  <a:pt x="15525" y="26784"/>
                </a:cubicBezTo>
                <a:cubicBezTo>
                  <a:pt x="15188" y="27093"/>
                  <a:pt x="15413" y="27654"/>
                  <a:pt x="15862" y="27682"/>
                </a:cubicBezTo>
                <a:cubicBezTo>
                  <a:pt x="16143" y="27682"/>
                  <a:pt x="16396" y="27458"/>
                  <a:pt x="16396" y="27177"/>
                </a:cubicBezTo>
                <a:cubicBezTo>
                  <a:pt x="16396" y="26865"/>
                  <a:pt x="16138" y="26647"/>
                  <a:pt x="15868" y="26647"/>
                </a:cubicBezTo>
                <a:close/>
                <a:moveTo>
                  <a:pt x="11619" y="26671"/>
                </a:moveTo>
                <a:cubicBezTo>
                  <a:pt x="11105" y="26671"/>
                  <a:pt x="10816" y="27325"/>
                  <a:pt x="11174" y="27710"/>
                </a:cubicBezTo>
                <a:cubicBezTo>
                  <a:pt x="11305" y="27841"/>
                  <a:pt x="11467" y="27900"/>
                  <a:pt x="11625" y="27900"/>
                </a:cubicBezTo>
                <a:cubicBezTo>
                  <a:pt x="11941" y="27900"/>
                  <a:pt x="12241" y="27663"/>
                  <a:pt x="12241" y="27289"/>
                </a:cubicBezTo>
                <a:cubicBezTo>
                  <a:pt x="12241" y="26980"/>
                  <a:pt x="11988" y="26699"/>
                  <a:pt x="11679" y="26671"/>
                </a:cubicBezTo>
                <a:lnTo>
                  <a:pt x="11651" y="26671"/>
                </a:lnTo>
                <a:cubicBezTo>
                  <a:pt x="11640" y="26671"/>
                  <a:pt x="11629" y="26671"/>
                  <a:pt x="11619" y="26671"/>
                </a:cubicBezTo>
                <a:close/>
                <a:moveTo>
                  <a:pt x="7798" y="25527"/>
                </a:moveTo>
                <a:cubicBezTo>
                  <a:pt x="7594" y="25527"/>
                  <a:pt x="7393" y="25626"/>
                  <a:pt x="7271" y="25829"/>
                </a:cubicBezTo>
                <a:cubicBezTo>
                  <a:pt x="7215" y="25885"/>
                  <a:pt x="7187" y="25970"/>
                  <a:pt x="7159" y="26026"/>
                </a:cubicBezTo>
                <a:lnTo>
                  <a:pt x="7131" y="26026"/>
                </a:lnTo>
                <a:cubicBezTo>
                  <a:pt x="7106" y="26322"/>
                  <a:pt x="7255" y="26596"/>
                  <a:pt x="7501" y="26753"/>
                </a:cubicBezTo>
                <a:lnTo>
                  <a:pt x="7501" y="26753"/>
                </a:lnTo>
                <a:cubicBezTo>
                  <a:pt x="7201" y="26765"/>
                  <a:pt x="6916" y="26932"/>
                  <a:pt x="6766" y="27233"/>
                </a:cubicBezTo>
                <a:lnTo>
                  <a:pt x="6794" y="27233"/>
                </a:lnTo>
                <a:cubicBezTo>
                  <a:pt x="6794" y="27317"/>
                  <a:pt x="6794" y="27401"/>
                  <a:pt x="6794" y="27458"/>
                </a:cubicBezTo>
                <a:cubicBezTo>
                  <a:pt x="6850" y="27766"/>
                  <a:pt x="7075" y="27991"/>
                  <a:pt x="7356" y="28019"/>
                </a:cubicBezTo>
                <a:cubicBezTo>
                  <a:pt x="7376" y="28021"/>
                  <a:pt x="7397" y="28022"/>
                  <a:pt x="7417" y="28022"/>
                </a:cubicBezTo>
                <a:cubicBezTo>
                  <a:pt x="7676" y="28022"/>
                  <a:pt x="7923" y="27860"/>
                  <a:pt x="8001" y="27626"/>
                </a:cubicBezTo>
                <a:cubicBezTo>
                  <a:pt x="8114" y="27345"/>
                  <a:pt x="8029" y="27064"/>
                  <a:pt x="7777" y="26896"/>
                </a:cubicBezTo>
                <a:cubicBezTo>
                  <a:pt x="7742" y="26862"/>
                  <a:pt x="7708" y="26838"/>
                  <a:pt x="7674" y="26812"/>
                </a:cubicBezTo>
                <a:lnTo>
                  <a:pt x="7833" y="26812"/>
                </a:lnTo>
                <a:cubicBezTo>
                  <a:pt x="8310" y="26784"/>
                  <a:pt x="8591" y="26278"/>
                  <a:pt x="8366" y="25857"/>
                </a:cubicBezTo>
                <a:cubicBezTo>
                  <a:pt x="8236" y="25640"/>
                  <a:pt x="8015" y="25527"/>
                  <a:pt x="7798" y="25527"/>
                </a:cubicBezTo>
                <a:close/>
                <a:moveTo>
                  <a:pt x="17210" y="27177"/>
                </a:moveTo>
                <a:cubicBezTo>
                  <a:pt x="16957" y="27177"/>
                  <a:pt x="16761" y="27345"/>
                  <a:pt x="16761" y="27598"/>
                </a:cubicBezTo>
                <a:cubicBezTo>
                  <a:pt x="16761" y="27822"/>
                  <a:pt x="16957" y="28019"/>
                  <a:pt x="17182" y="28047"/>
                </a:cubicBezTo>
                <a:cubicBezTo>
                  <a:pt x="17434" y="28047"/>
                  <a:pt x="17631" y="27851"/>
                  <a:pt x="17631" y="27598"/>
                </a:cubicBezTo>
                <a:cubicBezTo>
                  <a:pt x="17631" y="27373"/>
                  <a:pt x="17434" y="27177"/>
                  <a:pt x="17210" y="27177"/>
                </a:cubicBezTo>
                <a:close/>
                <a:moveTo>
                  <a:pt x="22838" y="729"/>
                </a:moveTo>
                <a:cubicBezTo>
                  <a:pt x="22751" y="729"/>
                  <a:pt x="22631" y="782"/>
                  <a:pt x="22432" y="871"/>
                </a:cubicBezTo>
                <a:lnTo>
                  <a:pt x="22095" y="983"/>
                </a:lnTo>
                <a:cubicBezTo>
                  <a:pt x="21702" y="1180"/>
                  <a:pt x="21674" y="1264"/>
                  <a:pt x="21926" y="1629"/>
                </a:cubicBezTo>
                <a:lnTo>
                  <a:pt x="22039" y="1741"/>
                </a:lnTo>
                <a:lnTo>
                  <a:pt x="21505" y="2022"/>
                </a:lnTo>
                <a:cubicBezTo>
                  <a:pt x="21477" y="1966"/>
                  <a:pt x="21477" y="1909"/>
                  <a:pt x="21449" y="1853"/>
                </a:cubicBezTo>
                <a:cubicBezTo>
                  <a:pt x="21343" y="1625"/>
                  <a:pt x="21260" y="1517"/>
                  <a:pt x="21123" y="1517"/>
                </a:cubicBezTo>
                <a:cubicBezTo>
                  <a:pt x="21041" y="1517"/>
                  <a:pt x="20940" y="1555"/>
                  <a:pt x="20803" y="1629"/>
                </a:cubicBezTo>
                <a:cubicBezTo>
                  <a:pt x="20663" y="1685"/>
                  <a:pt x="20523" y="1769"/>
                  <a:pt x="20382" y="1853"/>
                </a:cubicBezTo>
                <a:cubicBezTo>
                  <a:pt x="20073" y="2022"/>
                  <a:pt x="20073" y="2106"/>
                  <a:pt x="20214" y="2415"/>
                </a:cubicBezTo>
                <a:cubicBezTo>
                  <a:pt x="20270" y="2499"/>
                  <a:pt x="20326" y="2555"/>
                  <a:pt x="20354" y="2611"/>
                </a:cubicBezTo>
                <a:lnTo>
                  <a:pt x="19821" y="2864"/>
                </a:lnTo>
                <a:lnTo>
                  <a:pt x="19484" y="2387"/>
                </a:lnTo>
                <a:cubicBezTo>
                  <a:pt x="19175" y="2583"/>
                  <a:pt x="18866" y="2780"/>
                  <a:pt x="18585" y="2976"/>
                </a:cubicBezTo>
                <a:cubicBezTo>
                  <a:pt x="18529" y="3032"/>
                  <a:pt x="18501" y="3201"/>
                  <a:pt x="18529" y="3285"/>
                </a:cubicBezTo>
                <a:cubicBezTo>
                  <a:pt x="18529" y="3369"/>
                  <a:pt x="18613" y="3426"/>
                  <a:pt x="18670" y="3510"/>
                </a:cubicBezTo>
                <a:lnTo>
                  <a:pt x="18164" y="3762"/>
                </a:lnTo>
                <a:lnTo>
                  <a:pt x="17996" y="3397"/>
                </a:lnTo>
                <a:cubicBezTo>
                  <a:pt x="17659" y="3622"/>
                  <a:pt x="17350" y="3847"/>
                  <a:pt x="17069" y="4071"/>
                </a:cubicBezTo>
                <a:cubicBezTo>
                  <a:pt x="17013" y="4127"/>
                  <a:pt x="16985" y="4268"/>
                  <a:pt x="16929" y="4380"/>
                </a:cubicBezTo>
                <a:cubicBezTo>
                  <a:pt x="16648" y="4549"/>
                  <a:pt x="16339" y="4689"/>
                  <a:pt x="16003" y="4942"/>
                </a:cubicBezTo>
                <a:cubicBezTo>
                  <a:pt x="15666" y="5194"/>
                  <a:pt x="15357" y="5475"/>
                  <a:pt x="15048" y="5756"/>
                </a:cubicBezTo>
                <a:cubicBezTo>
                  <a:pt x="14655" y="6093"/>
                  <a:pt x="14655" y="6093"/>
                  <a:pt x="14908" y="6542"/>
                </a:cubicBezTo>
                <a:lnTo>
                  <a:pt x="14374" y="6879"/>
                </a:lnTo>
                <a:lnTo>
                  <a:pt x="14234" y="6486"/>
                </a:lnTo>
                <a:cubicBezTo>
                  <a:pt x="13729" y="6991"/>
                  <a:pt x="13279" y="7440"/>
                  <a:pt x="12802" y="7889"/>
                </a:cubicBezTo>
                <a:cubicBezTo>
                  <a:pt x="12577" y="8058"/>
                  <a:pt x="12549" y="8395"/>
                  <a:pt x="12746" y="8591"/>
                </a:cubicBezTo>
                <a:cubicBezTo>
                  <a:pt x="12774" y="8647"/>
                  <a:pt x="12802" y="8704"/>
                  <a:pt x="12858" y="8760"/>
                </a:cubicBezTo>
                <a:lnTo>
                  <a:pt x="12353" y="9012"/>
                </a:lnTo>
                <a:lnTo>
                  <a:pt x="12128" y="8591"/>
                </a:lnTo>
                <a:cubicBezTo>
                  <a:pt x="11679" y="9097"/>
                  <a:pt x="11230" y="9574"/>
                  <a:pt x="10893" y="9995"/>
                </a:cubicBezTo>
                <a:cubicBezTo>
                  <a:pt x="10528" y="10416"/>
                  <a:pt x="10528" y="10416"/>
                  <a:pt x="10809" y="10893"/>
                </a:cubicBezTo>
                <a:lnTo>
                  <a:pt x="10275" y="11174"/>
                </a:lnTo>
                <a:lnTo>
                  <a:pt x="10135" y="10893"/>
                </a:lnTo>
                <a:cubicBezTo>
                  <a:pt x="10107" y="10921"/>
                  <a:pt x="10051" y="10978"/>
                  <a:pt x="10023" y="11006"/>
                </a:cubicBezTo>
                <a:cubicBezTo>
                  <a:pt x="9630" y="11511"/>
                  <a:pt x="9208" y="12016"/>
                  <a:pt x="8787" y="12522"/>
                </a:cubicBezTo>
                <a:cubicBezTo>
                  <a:pt x="8591" y="12746"/>
                  <a:pt x="8563" y="12943"/>
                  <a:pt x="8787" y="13055"/>
                </a:cubicBezTo>
                <a:cubicBezTo>
                  <a:pt x="8563" y="13252"/>
                  <a:pt x="8226" y="13364"/>
                  <a:pt x="8142" y="13589"/>
                </a:cubicBezTo>
                <a:cubicBezTo>
                  <a:pt x="8057" y="13813"/>
                  <a:pt x="8226" y="14122"/>
                  <a:pt x="8282" y="14403"/>
                </a:cubicBezTo>
                <a:lnTo>
                  <a:pt x="7805" y="14627"/>
                </a:lnTo>
                <a:lnTo>
                  <a:pt x="7580" y="14178"/>
                </a:lnTo>
                <a:cubicBezTo>
                  <a:pt x="7131" y="14824"/>
                  <a:pt x="6710" y="15442"/>
                  <a:pt x="6317" y="16059"/>
                </a:cubicBezTo>
                <a:cubicBezTo>
                  <a:pt x="6233" y="16200"/>
                  <a:pt x="6204" y="16396"/>
                  <a:pt x="6148" y="16565"/>
                </a:cubicBezTo>
                <a:cubicBezTo>
                  <a:pt x="5587" y="16789"/>
                  <a:pt x="5503" y="17154"/>
                  <a:pt x="5868" y="17772"/>
                </a:cubicBezTo>
                <a:lnTo>
                  <a:pt x="5334" y="18109"/>
                </a:lnTo>
                <a:lnTo>
                  <a:pt x="5222" y="17772"/>
                </a:lnTo>
                <a:lnTo>
                  <a:pt x="4632" y="18754"/>
                </a:lnTo>
                <a:lnTo>
                  <a:pt x="4717" y="18839"/>
                </a:lnTo>
                <a:lnTo>
                  <a:pt x="5222" y="18530"/>
                </a:lnTo>
                <a:lnTo>
                  <a:pt x="5559" y="19091"/>
                </a:lnTo>
                <a:lnTo>
                  <a:pt x="4969" y="19344"/>
                </a:lnTo>
                <a:lnTo>
                  <a:pt x="4604" y="18810"/>
                </a:lnTo>
                <a:cubicBezTo>
                  <a:pt x="4183" y="19597"/>
                  <a:pt x="3818" y="20327"/>
                  <a:pt x="3425" y="21028"/>
                </a:cubicBezTo>
                <a:cubicBezTo>
                  <a:pt x="3369" y="21141"/>
                  <a:pt x="3425" y="21281"/>
                  <a:pt x="3285" y="21393"/>
                </a:cubicBezTo>
                <a:cubicBezTo>
                  <a:pt x="2976" y="21702"/>
                  <a:pt x="2892" y="22151"/>
                  <a:pt x="3032" y="22573"/>
                </a:cubicBezTo>
                <a:cubicBezTo>
                  <a:pt x="2667" y="22573"/>
                  <a:pt x="2583" y="22853"/>
                  <a:pt x="2471" y="23106"/>
                </a:cubicBezTo>
                <a:cubicBezTo>
                  <a:pt x="2330" y="23359"/>
                  <a:pt x="2414" y="23667"/>
                  <a:pt x="2639" y="23808"/>
                </a:cubicBezTo>
                <a:cubicBezTo>
                  <a:pt x="2414" y="24004"/>
                  <a:pt x="2134" y="24117"/>
                  <a:pt x="1965" y="24369"/>
                </a:cubicBezTo>
                <a:cubicBezTo>
                  <a:pt x="1825" y="24650"/>
                  <a:pt x="2106" y="24903"/>
                  <a:pt x="2246" y="25127"/>
                </a:cubicBezTo>
                <a:lnTo>
                  <a:pt x="1741" y="25408"/>
                </a:lnTo>
                <a:lnTo>
                  <a:pt x="1628" y="25240"/>
                </a:lnTo>
                <a:lnTo>
                  <a:pt x="1348" y="26054"/>
                </a:lnTo>
                <a:lnTo>
                  <a:pt x="1348" y="26054"/>
                </a:lnTo>
                <a:lnTo>
                  <a:pt x="1572" y="25913"/>
                </a:lnTo>
                <a:lnTo>
                  <a:pt x="1881" y="26419"/>
                </a:lnTo>
                <a:lnTo>
                  <a:pt x="1348" y="26699"/>
                </a:lnTo>
                <a:lnTo>
                  <a:pt x="1235" y="26391"/>
                </a:lnTo>
                <a:cubicBezTo>
                  <a:pt x="1151" y="26643"/>
                  <a:pt x="1067" y="26868"/>
                  <a:pt x="1011" y="27093"/>
                </a:cubicBezTo>
                <a:cubicBezTo>
                  <a:pt x="983" y="27177"/>
                  <a:pt x="983" y="27233"/>
                  <a:pt x="955" y="27317"/>
                </a:cubicBezTo>
                <a:lnTo>
                  <a:pt x="1235" y="27149"/>
                </a:lnTo>
                <a:cubicBezTo>
                  <a:pt x="1382" y="27555"/>
                  <a:pt x="1603" y="27764"/>
                  <a:pt x="1873" y="27764"/>
                </a:cubicBezTo>
                <a:cubicBezTo>
                  <a:pt x="2069" y="27764"/>
                  <a:pt x="2290" y="27654"/>
                  <a:pt x="2527" y="27429"/>
                </a:cubicBezTo>
                <a:cubicBezTo>
                  <a:pt x="2611" y="27879"/>
                  <a:pt x="2779" y="28075"/>
                  <a:pt x="3088" y="28103"/>
                </a:cubicBezTo>
                <a:cubicBezTo>
                  <a:pt x="3125" y="28111"/>
                  <a:pt x="3162" y="28114"/>
                  <a:pt x="3197" y="28114"/>
                </a:cubicBezTo>
                <a:cubicBezTo>
                  <a:pt x="3433" y="28114"/>
                  <a:pt x="3636" y="27961"/>
                  <a:pt x="3734" y="27766"/>
                </a:cubicBezTo>
                <a:cubicBezTo>
                  <a:pt x="3902" y="27458"/>
                  <a:pt x="3818" y="27233"/>
                  <a:pt x="3481" y="26868"/>
                </a:cubicBezTo>
                <a:cubicBezTo>
                  <a:pt x="4071" y="26868"/>
                  <a:pt x="4520" y="26278"/>
                  <a:pt x="3959" y="25661"/>
                </a:cubicBezTo>
                <a:lnTo>
                  <a:pt x="4576" y="25380"/>
                </a:lnTo>
                <a:lnTo>
                  <a:pt x="4913" y="25941"/>
                </a:lnTo>
                <a:cubicBezTo>
                  <a:pt x="4520" y="25998"/>
                  <a:pt x="4295" y="26194"/>
                  <a:pt x="4267" y="26531"/>
                </a:cubicBezTo>
                <a:cubicBezTo>
                  <a:pt x="4214" y="26956"/>
                  <a:pt x="4551" y="27224"/>
                  <a:pt x="4899" y="27224"/>
                </a:cubicBezTo>
                <a:cubicBezTo>
                  <a:pt x="5104" y="27224"/>
                  <a:pt x="5312" y="27132"/>
                  <a:pt x="5446" y="26924"/>
                </a:cubicBezTo>
                <a:cubicBezTo>
                  <a:pt x="5615" y="26643"/>
                  <a:pt x="5559" y="26363"/>
                  <a:pt x="5250" y="26026"/>
                </a:cubicBezTo>
                <a:lnTo>
                  <a:pt x="5896" y="25717"/>
                </a:lnTo>
                <a:cubicBezTo>
                  <a:pt x="5969" y="26108"/>
                  <a:pt x="6170" y="26351"/>
                  <a:pt x="6500" y="26351"/>
                </a:cubicBezTo>
                <a:cubicBezTo>
                  <a:pt x="6548" y="26351"/>
                  <a:pt x="6600" y="26345"/>
                  <a:pt x="6654" y="26335"/>
                </a:cubicBezTo>
                <a:cubicBezTo>
                  <a:pt x="6822" y="26250"/>
                  <a:pt x="6991" y="26138"/>
                  <a:pt x="7159" y="25998"/>
                </a:cubicBezTo>
                <a:cubicBezTo>
                  <a:pt x="7271" y="25661"/>
                  <a:pt x="7131" y="25296"/>
                  <a:pt x="6850" y="25099"/>
                </a:cubicBezTo>
                <a:cubicBezTo>
                  <a:pt x="7580" y="24987"/>
                  <a:pt x="7777" y="24482"/>
                  <a:pt x="7327" y="23892"/>
                </a:cubicBezTo>
                <a:lnTo>
                  <a:pt x="7917" y="23611"/>
                </a:lnTo>
                <a:lnTo>
                  <a:pt x="8254" y="24145"/>
                </a:lnTo>
                <a:cubicBezTo>
                  <a:pt x="7861" y="24229"/>
                  <a:pt x="7636" y="24397"/>
                  <a:pt x="7608" y="24706"/>
                </a:cubicBezTo>
                <a:cubicBezTo>
                  <a:pt x="7552" y="24987"/>
                  <a:pt x="7692" y="25240"/>
                  <a:pt x="7917" y="25380"/>
                </a:cubicBezTo>
                <a:cubicBezTo>
                  <a:pt x="8018" y="25440"/>
                  <a:pt x="8119" y="25472"/>
                  <a:pt x="8225" y="25472"/>
                </a:cubicBezTo>
                <a:cubicBezTo>
                  <a:pt x="8414" y="25472"/>
                  <a:pt x="8620" y="25371"/>
                  <a:pt x="8872" y="25155"/>
                </a:cubicBezTo>
                <a:lnTo>
                  <a:pt x="8872" y="25155"/>
                </a:lnTo>
                <a:cubicBezTo>
                  <a:pt x="8844" y="25464"/>
                  <a:pt x="9040" y="25745"/>
                  <a:pt x="9349" y="25801"/>
                </a:cubicBezTo>
                <a:cubicBezTo>
                  <a:pt x="9412" y="25822"/>
                  <a:pt x="9479" y="25833"/>
                  <a:pt x="9546" y="25833"/>
                </a:cubicBezTo>
                <a:cubicBezTo>
                  <a:pt x="9747" y="25833"/>
                  <a:pt x="9952" y="25738"/>
                  <a:pt x="10079" y="25548"/>
                </a:cubicBezTo>
                <a:lnTo>
                  <a:pt x="10444" y="26250"/>
                </a:lnTo>
                <a:cubicBezTo>
                  <a:pt x="10163" y="26250"/>
                  <a:pt x="9910" y="26419"/>
                  <a:pt x="9770" y="26671"/>
                </a:cubicBezTo>
                <a:cubicBezTo>
                  <a:pt x="9770" y="26671"/>
                  <a:pt x="9770" y="26672"/>
                  <a:pt x="9770" y="26672"/>
                </a:cubicBezTo>
                <a:lnTo>
                  <a:pt x="9770" y="26672"/>
                </a:lnTo>
                <a:cubicBezTo>
                  <a:pt x="9770" y="26602"/>
                  <a:pt x="9767" y="26549"/>
                  <a:pt x="9742" y="26475"/>
                </a:cubicBezTo>
                <a:cubicBezTo>
                  <a:pt x="9712" y="26099"/>
                  <a:pt x="9416" y="25900"/>
                  <a:pt x="9118" y="25900"/>
                </a:cubicBezTo>
                <a:cubicBezTo>
                  <a:pt x="8859" y="25900"/>
                  <a:pt x="8598" y="26050"/>
                  <a:pt x="8507" y="26363"/>
                </a:cubicBezTo>
                <a:cubicBezTo>
                  <a:pt x="8422" y="26671"/>
                  <a:pt x="8591" y="26980"/>
                  <a:pt x="8872" y="27093"/>
                </a:cubicBezTo>
                <a:cubicBezTo>
                  <a:pt x="8954" y="27138"/>
                  <a:pt x="9045" y="27160"/>
                  <a:pt x="9137" y="27160"/>
                </a:cubicBezTo>
                <a:cubicBezTo>
                  <a:pt x="9326" y="27160"/>
                  <a:pt x="9516" y="27066"/>
                  <a:pt x="9630" y="26896"/>
                </a:cubicBezTo>
                <a:cubicBezTo>
                  <a:pt x="9686" y="26812"/>
                  <a:pt x="9742" y="26756"/>
                  <a:pt x="9770" y="26672"/>
                </a:cubicBezTo>
                <a:lnTo>
                  <a:pt x="9770" y="26672"/>
                </a:lnTo>
                <a:cubicBezTo>
                  <a:pt x="9770" y="26681"/>
                  <a:pt x="9770" y="26690"/>
                  <a:pt x="9770" y="26699"/>
                </a:cubicBezTo>
                <a:cubicBezTo>
                  <a:pt x="9770" y="26746"/>
                  <a:pt x="9770" y="26788"/>
                  <a:pt x="9770" y="26812"/>
                </a:cubicBezTo>
                <a:cubicBezTo>
                  <a:pt x="9742" y="27149"/>
                  <a:pt x="9938" y="27429"/>
                  <a:pt x="10247" y="27514"/>
                </a:cubicBezTo>
                <a:cubicBezTo>
                  <a:pt x="10289" y="27522"/>
                  <a:pt x="10330" y="27526"/>
                  <a:pt x="10371" y="27526"/>
                </a:cubicBezTo>
                <a:cubicBezTo>
                  <a:pt x="10608" y="27526"/>
                  <a:pt x="10829" y="27392"/>
                  <a:pt x="10949" y="27177"/>
                </a:cubicBezTo>
                <a:cubicBezTo>
                  <a:pt x="11089" y="26896"/>
                  <a:pt x="11005" y="26587"/>
                  <a:pt x="10781" y="26391"/>
                </a:cubicBezTo>
                <a:lnTo>
                  <a:pt x="10696" y="26335"/>
                </a:lnTo>
                <a:lnTo>
                  <a:pt x="11398" y="25998"/>
                </a:lnTo>
                <a:lnTo>
                  <a:pt x="11398" y="26026"/>
                </a:lnTo>
                <a:cubicBezTo>
                  <a:pt x="11370" y="26363"/>
                  <a:pt x="11623" y="26643"/>
                  <a:pt x="11960" y="26699"/>
                </a:cubicBezTo>
                <a:cubicBezTo>
                  <a:pt x="11970" y="26700"/>
                  <a:pt x="11981" y="26700"/>
                  <a:pt x="11991" y="26700"/>
                </a:cubicBezTo>
                <a:cubicBezTo>
                  <a:pt x="12669" y="26700"/>
                  <a:pt x="12905" y="25797"/>
                  <a:pt x="12269" y="25492"/>
                </a:cubicBezTo>
                <a:cubicBezTo>
                  <a:pt x="12241" y="25464"/>
                  <a:pt x="12212" y="25464"/>
                  <a:pt x="12212" y="25436"/>
                </a:cubicBezTo>
                <a:cubicBezTo>
                  <a:pt x="12169" y="25429"/>
                  <a:pt x="12126" y="25425"/>
                  <a:pt x="12083" y="25425"/>
                </a:cubicBezTo>
                <a:cubicBezTo>
                  <a:pt x="11792" y="25425"/>
                  <a:pt x="11517" y="25588"/>
                  <a:pt x="11370" y="25857"/>
                </a:cubicBezTo>
                <a:cubicBezTo>
                  <a:pt x="11398" y="25492"/>
                  <a:pt x="11286" y="25240"/>
                  <a:pt x="11005" y="25099"/>
                </a:cubicBezTo>
                <a:cubicBezTo>
                  <a:pt x="10913" y="25057"/>
                  <a:pt x="10819" y="25038"/>
                  <a:pt x="10727" y="25038"/>
                </a:cubicBezTo>
                <a:cubicBezTo>
                  <a:pt x="10508" y="25038"/>
                  <a:pt x="10301" y="25146"/>
                  <a:pt x="10163" y="25324"/>
                </a:cubicBezTo>
                <a:lnTo>
                  <a:pt x="9882" y="24650"/>
                </a:lnTo>
                <a:lnTo>
                  <a:pt x="10444" y="24369"/>
                </a:lnTo>
                <a:cubicBezTo>
                  <a:pt x="10472" y="24678"/>
                  <a:pt x="10696" y="24931"/>
                  <a:pt x="11005" y="24987"/>
                </a:cubicBezTo>
                <a:cubicBezTo>
                  <a:pt x="11049" y="24997"/>
                  <a:pt x="11092" y="25001"/>
                  <a:pt x="11135" y="25001"/>
                </a:cubicBezTo>
                <a:cubicBezTo>
                  <a:pt x="11341" y="25001"/>
                  <a:pt x="11535" y="24892"/>
                  <a:pt x="11651" y="24706"/>
                </a:cubicBezTo>
                <a:cubicBezTo>
                  <a:pt x="11848" y="24425"/>
                  <a:pt x="11791" y="24032"/>
                  <a:pt x="11539" y="23808"/>
                </a:cubicBezTo>
                <a:lnTo>
                  <a:pt x="12156" y="23499"/>
                </a:lnTo>
                <a:cubicBezTo>
                  <a:pt x="12288" y="23911"/>
                  <a:pt x="12488" y="24120"/>
                  <a:pt x="12761" y="24120"/>
                </a:cubicBezTo>
                <a:cubicBezTo>
                  <a:pt x="12953" y="24120"/>
                  <a:pt x="13181" y="24016"/>
                  <a:pt x="13448" y="23808"/>
                </a:cubicBezTo>
                <a:lnTo>
                  <a:pt x="13448" y="23808"/>
                </a:lnTo>
                <a:cubicBezTo>
                  <a:pt x="13420" y="24117"/>
                  <a:pt x="13616" y="24369"/>
                  <a:pt x="13897" y="24454"/>
                </a:cubicBezTo>
                <a:cubicBezTo>
                  <a:pt x="13957" y="24470"/>
                  <a:pt x="14018" y="24478"/>
                  <a:pt x="14079" y="24478"/>
                </a:cubicBezTo>
                <a:cubicBezTo>
                  <a:pt x="14331" y="24478"/>
                  <a:pt x="14575" y="24343"/>
                  <a:pt x="14711" y="24117"/>
                </a:cubicBezTo>
                <a:cubicBezTo>
                  <a:pt x="14714" y="24107"/>
                  <a:pt x="14717" y="24098"/>
                  <a:pt x="14720" y="24089"/>
                </a:cubicBezTo>
                <a:lnTo>
                  <a:pt x="14711" y="24089"/>
                </a:lnTo>
                <a:lnTo>
                  <a:pt x="14724" y="24073"/>
                </a:lnTo>
                <a:lnTo>
                  <a:pt x="14724" y="24073"/>
                </a:lnTo>
                <a:cubicBezTo>
                  <a:pt x="14811" y="23748"/>
                  <a:pt x="14671" y="23407"/>
                  <a:pt x="14402" y="23246"/>
                </a:cubicBezTo>
                <a:cubicBezTo>
                  <a:pt x="14767" y="23218"/>
                  <a:pt x="14992" y="23078"/>
                  <a:pt x="15104" y="22769"/>
                </a:cubicBezTo>
                <a:cubicBezTo>
                  <a:pt x="15188" y="22516"/>
                  <a:pt x="15104" y="22208"/>
                  <a:pt x="14880" y="22039"/>
                </a:cubicBezTo>
                <a:lnTo>
                  <a:pt x="15497" y="21730"/>
                </a:lnTo>
                <a:lnTo>
                  <a:pt x="15834" y="22292"/>
                </a:lnTo>
                <a:cubicBezTo>
                  <a:pt x="15441" y="22348"/>
                  <a:pt x="15216" y="22544"/>
                  <a:pt x="15188" y="22853"/>
                </a:cubicBezTo>
                <a:cubicBezTo>
                  <a:pt x="15160" y="23134"/>
                  <a:pt x="15329" y="23415"/>
                  <a:pt x="15610" y="23527"/>
                </a:cubicBezTo>
                <a:cubicBezTo>
                  <a:pt x="15685" y="23561"/>
                  <a:pt x="15765" y="23577"/>
                  <a:pt x="15846" y="23577"/>
                </a:cubicBezTo>
                <a:cubicBezTo>
                  <a:pt x="16034" y="23577"/>
                  <a:pt x="16221" y="23488"/>
                  <a:pt x="16339" y="23331"/>
                </a:cubicBezTo>
                <a:cubicBezTo>
                  <a:pt x="16424" y="23162"/>
                  <a:pt x="16452" y="22994"/>
                  <a:pt x="16452" y="22797"/>
                </a:cubicBezTo>
                <a:cubicBezTo>
                  <a:pt x="16396" y="22629"/>
                  <a:pt x="16311" y="22488"/>
                  <a:pt x="16227" y="22376"/>
                </a:cubicBezTo>
                <a:lnTo>
                  <a:pt x="16845" y="22011"/>
                </a:lnTo>
                <a:cubicBezTo>
                  <a:pt x="16845" y="22067"/>
                  <a:pt x="16845" y="22095"/>
                  <a:pt x="16845" y="22151"/>
                </a:cubicBezTo>
                <a:cubicBezTo>
                  <a:pt x="16901" y="22432"/>
                  <a:pt x="17126" y="22657"/>
                  <a:pt x="17434" y="22685"/>
                </a:cubicBezTo>
                <a:cubicBezTo>
                  <a:pt x="17445" y="22685"/>
                  <a:pt x="17455" y="22686"/>
                  <a:pt x="17465" y="22686"/>
                </a:cubicBezTo>
                <a:cubicBezTo>
                  <a:pt x="18061" y="22686"/>
                  <a:pt x="18324" y="21893"/>
                  <a:pt x="17827" y="21562"/>
                </a:cubicBezTo>
                <a:cubicBezTo>
                  <a:pt x="17771" y="21506"/>
                  <a:pt x="17715" y="21450"/>
                  <a:pt x="17687" y="21393"/>
                </a:cubicBezTo>
                <a:lnTo>
                  <a:pt x="17687" y="21393"/>
                </a:lnTo>
                <a:cubicBezTo>
                  <a:pt x="17750" y="21414"/>
                  <a:pt x="17815" y="21425"/>
                  <a:pt x="17879" y="21425"/>
                </a:cubicBezTo>
                <a:cubicBezTo>
                  <a:pt x="18071" y="21425"/>
                  <a:pt x="18256" y="21330"/>
                  <a:pt x="18361" y="21141"/>
                </a:cubicBezTo>
                <a:cubicBezTo>
                  <a:pt x="18529" y="20944"/>
                  <a:pt x="18529" y="20663"/>
                  <a:pt x="18361" y="20439"/>
                </a:cubicBezTo>
                <a:cubicBezTo>
                  <a:pt x="18249" y="20327"/>
                  <a:pt x="18136" y="20242"/>
                  <a:pt x="18024" y="20158"/>
                </a:cubicBezTo>
                <a:lnTo>
                  <a:pt x="17238" y="20355"/>
                </a:lnTo>
                <a:cubicBezTo>
                  <a:pt x="17182" y="20214"/>
                  <a:pt x="17069" y="20018"/>
                  <a:pt x="16985" y="19821"/>
                </a:cubicBezTo>
                <a:cubicBezTo>
                  <a:pt x="17687" y="19597"/>
                  <a:pt x="17799" y="19119"/>
                  <a:pt x="17350" y="18586"/>
                </a:cubicBezTo>
                <a:lnTo>
                  <a:pt x="18052" y="17996"/>
                </a:lnTo>
                <a:lnTo>
                  <a:pt x="18052" y="17996"/>
                </a:lnTo>
                <a:cubicBezTo>
                  <a:pt x="17884" y="18389"/>
                  <a:pt x="18164" y="18839"/>
                  <a:pt x="18613" y="18839"/>
                </a:cubicBezTo>
                <a:cubicBezTo>
                  <a:pt x="18634" y="18841"/>
                  <a:pt x="18655" y="18842"/>
                  <a:pt x="18675" y="18842"/>
                </a:cubicBezTo>
                <a:cubicBezTo>
                  <a:pt x="18931" y="18842"/>
                  <a:pt x="19157" y="18682"/>
                  <a:pt x="19287" y="18474"/>
                </a:cubicBezTo>
                <a:cubicBezTo>
                  <a:pt x="19290" y="18464"/>
                  <a:pt x="19292" y="18455"/>
                  <a:pt x="19294" y="18446"/>
                </a:cubicBezTo>
                <a:lnTo>
                  <a:pt x="19287" y="18446"/>
                </a:lnTo>
                <a:cubicBezTo>
                  <a:pt x="19291" y="18442"/>
                  <a:pt x="19294" y="18439"/>
                  <a:pt x="19297" y="18436"/>
                </a:cubicBezTo>
                <a:lnTo>
                  <a:pt x="19297" y="18436"/>
                </a:lnTo>
                <a:cubicBezTo>
                  <a:pt x="19364" y="18140"/>
                  <a:pt x="19278" y="17848"/>
                  <a:pt x="19063" y="17659"/>
                </a:cubicBezTo>
                <a:lnTo>
                  <a:pt x="19652" y="17294"/>
                </a:lnTo>
                <a:cubicBezTo>
                  <a:pt x="19708" y="17687"/>
                  <a:pt x="19877" y="17884"/>
                  <a:pt x="20186" y="17940"/>
                </a:cubicBezTo>
                <a:cubicBezTo>
                  <a:pt x="20227" y="17948"/>
                  <a:pt x="20269" y="17952"/>
                  <a:pt x="20309" y="17952"/>
                </a:cubicBezTo>
                <a:cubicBezTo>
                  <a:pt x="20546" y="17952"/>
                  <a:pt x="20764" y="17819"/>
                  <a:pt x="20859" y="17603"/>
                </a:cubicBezTo>
                <a:cubicBezTo>
                  <a:pt x="21056" y="17238"/>
                  <a:pt x="20888" y="16929"/>
                  <a:pt x="20551" y="16705"/>
                </a:cubicBezTo>
                <a:cubicBezTo>
                  <a:pt x="20972" y="16649"/>
                  <a:pt x="21140" y="16565"/>
                  <a:pt x="21253" y="16312"/>
                </a:cubicBezTo>
                <a:cubicBezTo>
                  <a:pt x="21421" y="15947"/>
                  <a:pt x="21253" y="15666"/>
                  <a:pt x="20944" y="15413"/>
                </a:cubicBezTo>
                <a:lnTo>
                  <a:pt x="20944" y="15413"/>
                </a:lnTo>
                <a:cubicBezTo>
                  <a:pt x="20989" y="15422"/>
                  <a:pt x="21035" y="15426"/>
                  <a:pt x="21080" y="15426"/>
                </a:cubicBezTo>
                <a:cubicBezTo>
                  <a:pt x="21341" y="15426"/>
                  <a:pt x="21586" y="15292"/>
                  <a:pt x="21730" y="15077"/>
                </a:cubicBezTo>
                <a:lnTo>
                  <a:pt x="21730" y="15077"/>
                </a:lnTo>
                <a:lnTo>
                  <a:pt x="21702" y="15105"/>
                </a:lnTo>
                <a:cubicBezTo>
                  <a:pt x="21842" y="14796"/>
                  <a:pt x="21730" y="14459"/>
                  <a:pt x="21477" y="14262"/>
                </a:cubicBezTo>
                <a:lnTo>
                  <a:pt x="22095" y="13841"/>
                </a:lnTo>
                <a:cubicBezTo>
                  <a:pt x="22096" y="13832"/>
                  <a:pt x="22097" y="13822"/>
                  <a:pt x="22098" y="13813"/>
                </a:cubicBezTo>
                <a:lnTo>
                  <a:pt x="22095" y="13813"/>
                </a:lnTo>
                <a:cubicBezTo>
                  <a:pt x="22096" y="13812"/>
                  <a:pt x="22097" y="13810"/>
                  <a:pt x="22099" y="13809"/>
                </a:cubicBezTo>
                <a:lnTo>
                  <a:pt x="22099" y="13809"/>
                </a:lnTo>
                <a:cubicBezTo>
                  <a:pt x="22163" y="13265"/>
                  <a:pt x="21938" y="12903"/>
                  <a:pt x="21524" y="12903"/>
                </a:cubicBezTo>
                <a:cubicBezTo>
                  <a:pt x="21482" y="12903"/>
                  <a:pt x="21439" y="12907"/>
                  <a:pt x="21393" y="12915"/>
                </a:cubicBezTo>
                <a:cubicBezTo>
                  <a:pt x="21224" y="12971"/>
                  <a:pt x="21084" y="13027"/>
                  <a:pt x="20944" y="13111"/>
                </a:cubicBezTo>
                <a:lnTo>
                  <a:pt x="20663" y="12522"/>
                </a:lnTo>
                <a:lnTo>
                  <a:pt x="21224" y="12213"/>
                </a:lnTo>
                <a:cubicBezTo>
                  <a:pt x="21224" y="12494"/>
                  <a:pt x="21421" y="12746"/>
                  <a:pt x="21674" y="12831"/>
                </a:cubicBezTo>
                <a:cubicBezTo>
                  <a:pt x="21735" y="12847"/>
                  <a:pt x="21797" y="12855"/>
                  <a:pt x="21858" y="12855"/>
                </a:cubicBezTo>
                <a:cubicBezTo>
                  <a:pt x="22109" y="12855"/>
                  <a:pt x="22353" y="12725"/>
                  <a:pt x="22488" y="12522"/>
                </a:cubicBezTo>
                <a:cubicBezTo>
                  <a:pt x="22489" y="12517"/>
                  <a:pt x="22491" y="12512"/>
                  <a:pt x="22492" y="12507"/>
                </a:cubicBezTo>
                <a:lnTo>
                  <a:pt x="22492" y="12507"/>
                </a:lnTo>
                <a:cubicBezTo>
                  <a:pt x="22519" y="12584"/>
                  <a:pt x="22544" y="12638"/>
                  <a:pt x="22544" y="12718"/>
                </a:cubicBezTo>
                <a:cubicBezTo>
                  <a:pt x="22628" y="12999"/>
                  <a:pt x="22909" y="13196"/>
                  <a:pt x="23190" y="13196"/>
                </a:cubicBezTo>
                <a:cubicBezTo>
                  <a:pt x="23470" y="13167"/>
                  <a:pt x="23723" y="12943"/>
                  <a:pt x="23751" y="12634"/>
                </a:cubicBezTo>
                <a:cubicBezTo>
                  <a:pt x="23807" y="12353"/>
                  <a:pt x="23611" y="12073"/>
                  <a:pt x="23330" y="11988"/>
                </a:cubicBezTo>
                <a:cubicBezTo>
                  <a:pt x="23263" y="11962"/>
                  <a:pt x="23195" y="11949"/>
                  <a:pt x="23128" y="11949"/>
                </a:cubicBezTo>
                <a:cubicBezTo>
                  <a:pt x="22912" y="11949"/>
                  <a:pt x="22707" y="12077"/>
                  <a:pt x="22600" y="12269"/>
                </a:cubicBezTo>
                <a:cubicBezTo>
                  <a:pt x="22578" y="12337"/>
                  <a:pt x="22537" y="12386"/>
                  <a:pt x="22507" y="12446"/>
                </a:cubicBezTo>
                <a:lnTo>
                  <a:pt x="22507" y="12446"/>
                </a:lnTo>
                <a:cubicBezTo>
                  <a:pt x="22503" y="12466"/>
                  <a:pt x="22498" y="12487"/>
                  <a:pt x="22492" y="12507"/>
                </a:cubicBezTo>
                <a:lnTo>
                  <a:pt x="22492" y="12507"/>
                </a:lnTo>
                <a:cubicBezTo>
                  <a:pt x="22491" y="12503"/>
                  <a:pt x="22489" y="12498"/>
                  <a:pt x="22488" y="12494"/>
                </a:cubicBezTo>
                <a:cubicBezTo>
                  <a:pt x="22493" y="12477"/>
                  <a:pt x="22500" y="12461"/>
                  <a:pt x="22507" y="12446"/>
                </a:cubicBezTo>
                <a:lnTo>
                  <a:pt x="22507" y="12446"/>
                </a:lnTo>
                <a:cubicBezTo>
                  <a:pt x="22580" y="12107"/>
                  <a:pt x="22438" y="11778"/>
                  <a:pt x="22151" y="11595"/>
                </a:cubicBezTo>
                <a:lnTo>
                  <a:pt x="22151" y="11595"/>
                </a:lnTo>
                <a:cubicBezTo>
                  <a:pt x="22171" y="11597"/>
                  <a:pt x="22190" y="11598"/>
                  <a:pt x="22210" y="11598"/>
                </a:cubicBezTo>
                <a:cubicBezTo>
                  <a:pt x="22498" y="11598"/>
                  <a:pt x="22774" y="11407"/>
                  <a:pt x="22853" y="11118"/>
                </a:cubicBezTo>
                <a:cubicBezTo>
                  <a:pt x="22937" y="10809"/>
                  <a:pt x="22825" y="10500"/>
                  <a:pt x="22544" y="10332"/>
                </a:cubicBezTo>
                <a:lnTo>
                  <a:pt x="22544" y="10332"/>
                </a:lnTo>
                <a:cubicBezTo>
                  <a:pt x="22564" y="10334"/>
                  <a:pt x="22583" y="10335"/>
                  <a:pt x="22603" y="10335"/>
                </a:cubicBezTo>
                <a:cubicBezTo>
                  <a:pt x="22891" y="10335"/>
                  <a:pt x="23167" y="10144"/>
                  <a:pt x="23246" y="9855"/>
                </a:cubicBezTo>
                <a:cubicBezTo>
                  <a:pt x="23330" y="9602"/>
                  <a:pt x="23246" y="9293"/>
                  <a:pt x="22993" y="9153"/>
                </a:cubicBezTo>
                <a:cubicBezTo>
                  <a:pt x="22879" y="9073"/>
                  <a:pt x="22746" y="9035"/>
                  <a:pt x="22613" y="9035"/>
                </a:cubicBezTo>
                <a:cubicBezTo>
                  <a:pt x="22420" y="9035"/>
                  <a:pt x="22228" y="9115"/>
                  <a:pt x="22095" y="9265"/>
                </a:cubicBezTo>
                <a:lnTo>
                  <a:pt x="21842" y="8732"/>
                </a:lnTo>
                <a:cubicBezTo>
                  <a:pt x="22011" y="8535"/>
                  <a:pt x="22291" y="8367"/>
                  <a:pt x="22347" y="8142"/>
                </a:cubicBezTo>
                <a:cubicBezTo>
                  <a:pt x="22375" y="7889"/>
                  <a:pt x="22319" y="7637"/>
                  <a:pt x="22235" y="7384"/>
                </a:cubicBezTo>
                <a:lnTo>
                  <a:pt x="22769" y="7103"/>
                </a:lnTo>
                <a:lnTo>
                  <a:pt x="23105" y="7693"/>
                </a:lnTo>
                <a:cubicBezTo>
                  <a:pt x="22712" y="7749"/>
                  <a:pt x="22488" y="7917"/>
                  <a:pt x="22432" y="8254"/>
                </a:cubicBezTo>
                <a:cubicBezTo>
                  <a:pt x="22404" y="8563"/>
                  <a:pt x="22572" y="8844"/>
                  <a:pt x="22853" y="8956"/>
                </a:cubicBezTo>
                <a:cubicBezTo>
                  <a:pt x="22928" y="8986"/>
                  <a:pt x="23003" y="9000"/>
                  <a:pt x="23076" y="9000"/>
                </a:cubicBezTo>
                <a:cubicBezTo>
                  <a:pt x="23276" y="9000"/>
                  <a:pt x="23459" y="8896"/>
                  <a:pt x="23583" y="8732"/>
                </a:cubicBezTo>
                <a:cubicBezTo>
                  <a:pt x="23667" y="8563"/>
                  <a:pt x="23695" y="8367"/>
                  <a:pt x="23695" y="8198"/>
                </a:cubicBezTo>
                <a:cubicBezTo>
                  <a:pt x="23639" y="8058"/>
                  <a:pt x="23555" y="7917"/>
                  <a:pt x="23442" y="7805"/>
                </a:cubicBezTo>
                <a:lnTo>
                  <a:pt x="24060" y="7384"/>
                </a:lnTo>
                <a:lnTo>
                  <a:pt x="24066" y="7374"/>
                </a:lnTo>
                <a:lnTo>
                  <a:pt x="24066" y="7374"/>
                </a:lnTo>
                <a:cubicBezTo>
                  <a:pt x="24092" y="7452"/>
                  <a:pt x="24118" y="7531"/>
                  <a:pt x="24144" y="7609"/>
                </a:cubicBezTo>
                <a:cubicBezTo>
                  <a:pt x="24197" y="7872"/>
                  <a:pt x="24422" y="8061"/>
                  <a:pt x="24703" y="8061"/>
                </a:cubicBezTo>
                <a:cubicBezTo>
                  <a:pt x="24723" y="8061"/>
                  <a:pt x="24742" y="8060"/>
                  <a:pt x="24762" y="8058"/>
                </a:cubicBezTo>
                <a:cubicBezTo>
                  <a:pt x="25043" y="8058"/>
                  <a:pt x="25295" y="7833"/>
                  <a:pt x="25323" y="7524"/>
                </a:cubicBezTo>
                <a:cubicBezTo>
                  <a:pt x="25379" y="7244"/>
                  <a:pt x="25183" y="6963"/>
                  <a:pt x="24930" y="6879"/>
                </a:cubicBezTo>
                <a:cubicBezTo>
                  <a:pt x="24863" y="6852"/>
                  <a:pt x="24795" y="6840"/>
                  <a:pt x="24728" y="6840"/>
                </a:cubicBezTo>
                <a:cubicBezTo>
                  <a:pt x="24512" y="6840"/>
                  <a:pt x="24307" y="6967"/>
                  <a:pt x="24200" y="7159"/>
                </a:cubicBezTo>
                <a:lnTo>
                  <a:pt x="24066" y="7374"/>
                </a:lnTo>
                <a:lnTo>
                  <a:pt x="24066" y="7374"/>
                </a:lnTo>
                <a:cubicBezTo>
                  <a:pt x="24066" y="7373"/>
                  <a:pt x="24065" y="7372"/>
                  <a:pt x="24065" y="7370"/>
                </a:cubicBezTo>
                <a:lnTo>
                  <a:pt x="24065" y="7370"/>
                </a:lnTo>
                <a:cubicBezTo>
                  <a:pt x="24170" y="7065"/>
                  <a:pt x="24084" y="6735"/>
                  <a:pt x="23835" y="6542"/>
                </a:cubicBezTo>
                <a:lnTo>
                  <a:pt x="24425" y="6065"/>
                </a:lnTo>
                <a:cubicBezTo>
                  <a:pt x="24565" y="5728"/>
                  <a:pt x="24397" y="5335"/>
                  <a:pt x="24088" y="5166"/>
                </a:cubicBezTo>
                <a:lnTo>
                  <a:pt x="24228" y="5138"/>
                </a:lnTo>
                <a:cubicBezTo>
                  <a:pt x="24537" y="5138"/>
                  <a:pt x="24790" y="4913"/>
                  <a:pt x="24846" y="4605"/>
                </a:cubicBezTo>
                <a:cubicBezTo>
                  <a:pt x="24902" y="4324"/>
                  <a:pt x="24734" y="4043"/>
                  <a:pt x="24481" y="3931"/>
                </a:cubicBezTo>
                <a:cubicBezTo>
                  <a:pt x="24390" y="3885"/>
                  <a:pt x="24295" y="3863"/>
                  <a:pt x="24203" y="3863"/>
                </a:cubicBezTo>
                <a:cubicBezTo>
                  <a:pt x="24011" y="3863"/>
                  <a:pt x="23828" y="3957"/>
                  <a:pt x="23695" y="4127"/>
                </a:cubicBezTo>
                <a:lnTo>
                  <a:pt x="23567" y="4255"/>
                </a:lnTo>
                <a:lnTo>
                  <a:pt x="23567" y="4255"/>
                </a:lnTo>
                <a:cubicBezTo>
                  <a:pt x="23655" y="3941"/>
                  <a:pt x="23519" y="3725"/>
                  <a:pt x="23330" y="3510"/>
                </a:cubicBezTo>
                <a:cubicBezTo>
                  <a:pt x="23442" y="3482"/>
                  <a:pt x="23555" y="3426"/>
                  <a:pt x="23667" y="3369"/>
                </a:cubicBezTo>
                <a:cubicBezTo>
                  <a:pt x="23779" y="3313"/>
                  <a:pt x="23863" y="3229"/>
                  <a:pt x="23948" y="3145"/>
                </a:cubicBezTo>
                <a:cubicBezTo>
                  <a:pt x="24004" y="3594"/>
                  <a:pt x="24200" y="3790"/>
                  <a:pt x="24509" y="3847"/>
                </a:cubicBezTo>
                <a:cubicBezTo>
                  <a:pt x="24533" y="3849"/>
                  <a:pt x="24556" y="3850"/>
                  <a:pt x="24580" y="3850"/>
                </a:cubicBezTo>
                <a:cubicBezTo>
                  <a:pt x="24836" y="3850"/>
                  <a:pt x="25080" y="3711"/>
                  <a:pt x="25183" y="3454"/>
                </a:cubicBezTo>
                <a:cubicBezTo>
                  <a:pt x="25295" y="3201"/>
                  <a:pt x="25211" y="2892"/>
                  <a:pt x="25015" y="2724"/>
                </a:cubicBezTo>
                <a:cubicBezTo>
                  <a:pt x="24883" y="2616"/>
                  <a:pt x="24731" y="2565"/>
                  <a:pt x="24583" y="2565"/>
                </a:cubicBezTo>
                <a:cubicBezTo>
                  <a:pt x="24383" y="2565"/>
                  <a:pt x="24189" y="2659"/>
                  <a:pt x="24060" y="2836"/>
                </a:cubicBezTo>
                <a:lnTo>
                  <a:pt x="23723" y="2246"/>
                </a:lnTo>
                <a:cubicBezTo>
                  <a:pt x="24032" y="2218"/>
                  <a:pt x="24313" y="1994"/>
                  <a:pt x="24341" y="1685"/>
                </a:cubicBezTo>
                <a:cubicBezTo>
                  <a:pt x="24425" y="1404"/>
                  <a:pt x="24285" y="1151"/>
                  <a:pt x="24060" y="1011"/>
                </a:cubicBezTo>
                <a:cubicBezTo>
                  <a:pt x="23944" y="948"/>
                  <a:pt x="23820" y="916"/>
                  <a:pt x="23699" y="916"/>
                </a:cubicBezTo>
                <a:cubicBezTo>
                  <a:pt x="23497" y="916"/>
                  <a:pt x="23302" y="1004"/>
                  <a:pt x="23162" y="1180"/>
                </a:cubicBezTo>
                <a:cubicBezTo>
                  <a:pt x="23025" y="856"/>
                  <a:pt x="22972" y="729"/>
                  <a:pt x="22838" y="729"/>
                </a:cubicBezTo>
                <a:close/>
                <a:moveTo>
                  <a:pt x="12999" y="27093"/>
                </a:moveTo>
                <a:cubicBezTo>
                  <a:pt x="12465" y="27093"/>
                  <a:pt x="12184" y="27710"/>
                  <a:pt x="12577" y="28075"/>
                </a:cubicBezTo>
                <a:cubicBezTo>
                  <a:pt x="12696" y="28193"/>
                  <a:pt x="12841" y="28247"/>
                  <a:pt x="12982" y="28247"/>
                </a:cubicBezTo>
                <a:cubicBezTo>
                  <a:pt x="13278" y="28247"/>
                  <a:pt x="13560" y="28015"/>
                  <a:pt x="13560" y="27654"/>
                </a:cubicBezTo>
                <a:cubicBezTo>
                  <a:pt x="13560" y="27345"/>
                  <a:pt x="13307" y="27093"/>
                  <a:pt x="12999" y="27093"/>
                </a:cubicBezTo>
                <a:close/>
                <a:moveTo>
                  <a:pt x="18416" y="27670"/>
                </a:moveTo>
                <a:cubicBezTo>
                  <a:pt x="18265" y="27670"/>
                  <a:pt x="18164" y="27796"/>
                  <a:pt x="18164" y="27963"/>
                </a:cubicBezTo>
                <a:cubicBezTo>
                  <a:pt x="18164" y="28145"/>
                  <a:pt x="18261" y="28303"/>
                  <a:pt x="18431" y="28303"/>
                </a:cubicBezTo>
                <a:cubicBezTo>
                  <a:pt x="18445" y="28303"/>
                  <a:pt x="18459" y="28302"/>
                  <a:pt x="18473" y="28300"/>
                </a:cubicBezTo>
                <a:cubicBezTo>
                  <a:pt x="18585" y="28272"/>
                  <a:pt x="18726" y="28159"/>
                  <a:pt x="18838" y="28075"/>
                </a:cubicBezTo>
                <a:lnTo>
                  <a:pt x="18838" y="27935"/>
                </a:lnTo>
                <a:cubicBezTo>
                  <a:pt x="18726" y="27851"/>
                  <a:pt x="18613" y="27710"/>
                  <a:pt x="18501" y="27682"/>
                </a:cubicBezTo>
                <a:cubicBezTo>
                  <a:pt x="18472" y="27674"/>
                  <a:pt x="18443" y="27670"/>
                  <a:pt x="18416" y="27670"/>
                </a:cubicBezTo>
                <a:close/>
                <a:moveTo>
                  <a:pt x="8703" y="27177"/>
                </a:moveTo>
                <a:cubicBezTo>
                  <a:pt x="8366" y="27177"/>
                  <a:pt x="8085" y="27458"/>
                  <a:pt x="8085" y="27794"/>
                </a:cubicBezTo>
                <a:cubicBezTo>
                  <a:pt x="8085" y="28161"/>
                  <a:pt x="8391" y="28409"/>
                  <a:pt x="8709" y="28409"/>
                </a:cubicBezTo>
                <a:cubicBezTo>
                  <a:pt x="8854" y="28409"/>
                  <a:pt x="9002" y="28358"/>
                  <a:pt x="9124" y="28244"/>
                </a:cubicBezTo>
                <a:cubicBezTo>
                  <a:pt x="9517" y="27851"/>
                  <a:pt x="9237" y="27177"/>
                  <a:pt x="8703" y="27177"/>
                </a:cubicBezTo>
                <a:close/>
                <a:moveTo>
                  <a:pt x="4466" y="27283"/>
                </a:moveTo>
                <a:cubicBezTo>
                  <a:pt x="4308" y="27283"/>
                  <a:pt x="4146" y="27345"/>
                  <a:pt x="4015" y="27486"/>
                </a:cubicBezTo>
                <a:cubicBezTo>
                  <a:pt x="3630" y="27871"/>
                  <a:pt x="3891" y="28525"/>
                  <a:pt x="4430" y="28525"/>
                </a:cubicBezTo>
                <a:cubicBezTo>
                  <a:pt x="4441" y="28525"/>
                  <a:pt x="4452" y="28525"/>
                  <a:pt x="4464" y="28524"/>
                </a:cubicBezTo>
                <a:cubicBezTo>
                  <a:pt x="4801" y="28496"/>
                  <a:pt x="5053" y="28244"/>
                  <a:pt x="5082" y="27907"/>
                </a:cubicBezTo>
                <a:cubicBezTo>
                  <a:pt x="5082" y="27532"/>
                  <a:pt x="4782" y="27283"/>
                  <a:pt x="4466" y="27283"/>
                </a:cubicBezTo>
                <a:close/>
                <a:moveTo>
                  <a:pt x="14234" y="27570"/>
                </a:moveTo>
                <a:cubicBezTo>
                  <a:pt x="13757" y="27570"/>
                  <a:pt x="13504" y="28159"/>
                  <a:pt x="13841" y="28496"/>
                </a:cubicBezTo>
                <a:cubicBezTo>
                  <a:pt x="13952" y="28617"/>
                  <a:pt x="14094" y="28670"/>
                  <a:pt x="14233" y="28670"/>
                </a:cubicBezTo>
                <a:cubicBezTo>
                  <a:pt x="14515" y="28670"/>
                  <a:pt x="14786" y="28451"/>
                  <a:pt x="14767" y="28131"/>
                </a:cubicBezTo>
                <a:cubicBezTo>
                  <a:pt x="14767" y="27822"/>
                  <a:pt x="14543" y="27570"/>
                  <a:pt x="14234" y="27570"/>
                </a:cubicBezTo>
                <a:close/>
                <a:moveTo>
                  <a:pt x="10015" y="27573"/>
                </a:moveTo>
                <a:cubicBezTo>
                  <a:pt x="9872" y="27573"/>
                  <a:pt x="9724" y="27624"/>
                  <a:pt x="9602" y="27738"/>
                </a:cubicBezTo>
                <a:cubicBezTo>
                  <a:pt x="9208" y="28103"/>
                  <a:pt x="9433" y="28749"/>
                  <a:pt x="9967" y="28777"/>
                </a:cubicBezTo>
                <a:cubicBezTo>
                  <a:pt x="10303" y="28777"/>
                  <a:pt x="10584" y="28524"/>
                  <a:pt x="10612" y="28187"/>
                </a:cubicBezTo>
                <a:cubicBezTo>
                  <a:pt x="10632" y="27821"/>
                  <a:pt x="10332" y="27573"/>
                  <a:pt x="10015" y="27573"/>
                </a:cubicBezTo>
                <a:close/>
                <a:moveTo>
                  <a:pt x="5783" y="27682"/>
                </a:moveTo>
                <a:lnTo>
                  <a:pt x="5783" y="27710"/>
                </a:lnTo>
                <a:cubicBezTo>
                  <a:pt x="5222" y="27710"/>
                  <a:pt x="4941" y="28356"/>
                  <a:pt x="5334" y="28749"/>
                </a:cubicBezTo>
                <a:cubicBezTo>
                  <a:pt x="5461" y="28875"/>
                  <a:pt x="5616" y="28932"/>
                  <a:pt x="5769" y="28932"/>
                </a:cubicBezTo>
                <a:cubicBezTo>
                  <a:pt x="6091" y="28932"/>
                  <a:pt x="6401" y="28681"/>
                  <a:pt x="6401" y="28300"/>
                </a:cubicBezTo>
                <a:cubicBezTo>
                  <a:pt x="6373" y="27963"/>
                  <a:pt x="6120" y="27682"/>
                  <a:pt x="5783" y="27682"/>
                </a:cubicBezTo>
                <a:close/>
                <a:moveTo>
                  <a:pt x="15531" y="28018"/>
                </a:moveTo>
                <a:cubicBezTo>
                  <a:pt x="15520" y="28018"/>
                  <a:pt x="15508" y="28018"/>
                  <a:pt x="15497" y="28019"/>
                </a:cubicBezTo>
                <a:cubicBezTo>
                  <a:pt x="15216" y="28019"/>
                  <a:pt x="15020" y="28244"/>
                  <a:pt x="15020" y="28524"/>
                </a:cubicBezTo>
                <a:cubicBezTo>
                  <a:pt x="15038" y="28797"/>
                  <a:pt x="15256" y="28964"/>
                  <a:pt x="15484" y="28964"/>
                </a:cubicBezTo>
                <a:cubicBezTo>
                  <a:pt x="15608" y="28964"/>
                  <a:pt x="15735" y="28914"/>
                  <a:pt x="15834" y="28805"/>
                </a:cubicBezTo>
                <a:cubicBezTo>
                  <a:pt x="16135" y="28505"/>
                  <a:pt x="15930" y="28018"/>
                  <a:pt x="15531" y="28018"/>
                </a:cubicBezTo>
                <a:close/>
                <a:moveTo>
                  <a:pt x="11263" y="27965"/>
                </a:moveTo>
                <a:cubicBezTo>
                  <a:pt x="11123" y="27965"/>
                  <a:pt x="10980" y="28016"/>
                  <a:pt x="10865" y="28131"/>
                </a:cubicBezTo>
                <a:cubicBezTo>
                  <a:pt x="10500" y="28496"/>
                  <a:pt x="10753" y="29114"/>
                  <a:pt x="11258" y="29142"/>
                </a:cubicBezTo>
                <a:cubicBezTo>
                  <a:pt x="11595" y="29142"/>
                  <a:pt x="11848" y="28889"/>
                  <a:pt x="11848" y="28552"/>
                </a:cubicBezTo>
                <a:cubicBezTo>
                  <a:pt x="11867" y="28206"/>
                  <a:pt x="11570" y="27965"/>
                  <a:pt x="11263" y="27965"/>
                </a:cubicBezTo>
                <a:close/>
                <a:moveTo>
                  <a:pt x="17855" y="29198"/>
                </a:moveTo>
                <a:lnTo>
                  <a:pt x="17855" y="29226"/>
                </a:lnTo>
                <a:cubicBezTo>
                  <a:pt x="17855" y="29220"/>
                  <a:pt x="17856" y="29214"/>
                  <a:pt x="17857" y="29207"/>
                </a:cubicBezTo>
                <a:lnTo>
                  <a:pt x="17857" y="29207"/>
                </a:lnTo>
                <a:cubicBezTo>
                  <a:pt x="17857" y="29204"/>
                  <a:pt x="17856" y="29201"/>
                  <a:pt x="17855" y="29198"/>
                </a:cubicBezTo>
                <a:close/>
                <a:moveTo>
                  <a:pt x="16740" y="28493"/>
                </a:moveTo>
                <a:cubicBezTo>
                  <a:pt x="16540" y="28493"/>
                  <a:pt x="16396" y="28653"/>
                  <a:pt x="16396" y="28861"/>
                </a:cubicBezTo>
                <a:cubicBezTo>
                  <a:pt x="16343" y="29071"/>
                  <a:pt x="16512" y="29257"/>
                  <a:pt x="16718" y="29257"/>
                </a:cubicBezTo>
                <a:cubicBezTo>
                  <a:pt x="16732" y="29257"/>
                  <a:pt x="16746" y="29256"/>
                  <a:pt x="16761" y="29254"/>
                </a:cubicBezTo>
                <a:cubicBezTo>
                  <a:pt x="16985" y="29254"/>
                  <a:pt x="17154" y="29086"/>
                  <a:pt x="17154" y="28889"/>
                </a:cubicBezTo>
                <a:cubicBezTo>
                  <a:pt x="17180" y="28679"/>
                  <a:pt x="17010" y="28494"/>
                  <a:pt x="16826" y="28494"/>
                </a:cubicBezTo>
                <a:cubicBezTo>
                  <a:pt x="16814" y="28494"/>
                  <a:pt x="16801" y="28494"/>
                  <a:pt x="16789" y="28496"/>
                </a:cubicBezTo>
                <a:cubicBezTo>
                  <a:pt x="16772" y="28494"/>
                  <a:pt x="16756" y="28493"/>
                  <a:pt x="16740" y="28493"/>
                </a:cubicBezTo>
                <a:close/>
                <a:moveTo>
                  <a:pt x="7019" y="28075"/>
                </a:moveTo>
                <a:cubicBezTo>
                  <a:pt x="6682" y="28075"/>
                  <a:pt x="6429" y="28356"/>
                  <a:pt x="6429" y="28693"/>
                </a:cubicBezTo>
                <a:cubicBezTo>
                  <a:pt x="6429" y="29047"/>
                  <a:pt x="6726" y="29277"/>
                  <a:pt x="7032" y="29277"/>
                </a:cubicBezTo>
                <a:cubicBezTo>
                  <a:pt x="7187" y="29277"/>
                  <a:pt x="7345" y="29218"/>
                  <a:pt x="7468" y="29086"/>
                </a:cubicBezTo>
                <a:cubicBezTo>
                  <a:pt x="7833" y="28721"/>
                  <a:pt x="7552" y="28075"/>
                  <a:pt x="7019" y="28075"/>
                </a:cubicBezTo>
                <a:close/>
                <a:moveTo>
                  <a:pt x="18108" y="28889"/>
                </a:moveTo>
                <a:cubicBezTo>
                  <a:pt x="17978" y="29045"/>
                  <a:pt x="17873" y="29129"/>
                  <a:pt x="17857" y="29207"/>
                </a:cubicBezTo>
                <a:lnTo>
                  <a:pt x="17857" y="29207"/>
                </a:lnTo>
                <a:cubicBezTo>
                  <a:pt x="17887" y="29342"/>
                  <a:pt x="17970" y="29424"/>
                  <a:pt x="18080" y="29479"/>
                </a:cubicBezTo>
                <a:cubicBezTo>
                  <a:pt x="18136" y="29479"/>
                  <a:pt x="18305" y="29339"/>
                  <a:pt x="18333" y="29254"/>
                </a:cubicBezTo>
                <a:cubicBezTo>
                  <a:pt x="18333" y="29170"/>
                  <a:pt x="18220" y="29058"/>
                  <a:pt x="18108" y="28889"/>
                </a:cubicBezTo>
                <a:close/>
                <a:moveTo>
                  <a:pt x="12549" y="28440"/>
                </a:moveTo>
                <a:cubicBezTo>
                  <a:pt x="12044" y="28440"/>
                  <a:pt x="11791" y="29030"/>
                  <a:pt x="12128" y="29395"/>
                </a:cubicBezTo>
                <a:cubicBezTo>
                  <a:pt x="12243" y="29519"/>
                  <a:pt x="12390" y="29575"/>
                  <a:pt x="12535" y="29575"/>
                </a:cubicBezTo>
                <a:cubicBezTo>
                  <a:pt x="12817" y="29575"/>
                  <a:pt x="13092" y="29363"/>
                  <a:pt x="13111" y="29030"/>
                </a:cubicBezTo>
                <a:cubicBezTo>
                  <a:pt x="13111" y="28721"/>
                  <a:pt x="12858" y="28440"/>
                  <a:pt x="12549" y="28440"/>
                </a:cubicBezTo>
                <a:close/>
                <a:moveTo>
                  <a:pt x="8277" y="28467"/>
                </a:moveTo>
                <a:cubicBezTo>
                  <a:pt x="7765" y="28467"/>
                  <a:pt x="7504" y="29094"/>
                  <a:pt x="7861" y="29451"/>
                </a:cubicBezTo>
                <a:cubicBezTo>
                  <a:pt x="7984" y="29583"/>
                  <a:pt x="8138" y="29642"/>
                  <a:pt x="8289" y="29642"/>
                </a:cubicBezTo>
                <a:cubicBezTo>
                  <a:pt x="8587" y="29642"/>
                  <a:pt x="8872" y="29412"/>
                  <a:pt x="8872" y="29058"/>
                </a:cubicBezTo>
                <a:cubicBezTo>
                  <a:pt x="8900" y="28749"/>
                  <a:pt x="8647" y="28468"/>
                  <a:pt x="8310" y="28468"/>
                </a:cubicBezTo>
                <a:cubicBezTo>
                  <a:pt x="8299" y="28468"/>
                  <a:pt x="8288" y="28467"/>
                  <a:pt x="8277" y="28467"/>
                </a:cubicBezTo>
                <a:close/>
                <a:moveTo>
                  <a:pt x="4071" y="28581"/>
                </a:moveTo>
                <a:cubicBezTo>
                  <a:pt x="3734" y="28581"/>
                  <a:pt x="3453" y="28833"/>
                  <a:pt x="3453" y="29170"/>
                </a:cubicBezTo>
                <a:cubicBezTo>
                  <a:pt x="3453" y="29537"/>
                  <a:pt x="3759" y="29784"/>
                  <a:pt x="4077" y="29784"/>
                </a:cubicBezTo>
                <a:cubicBezTo>
                  <a:pt x="4222" y="29784"/>
                  <a:pt x="4369" y="29733"/>
                  <a:pt x="4492" y="29619"/>
                </a:cubicBezTo>
                <a:cubicBezTo>
                  <a:pt x="4857" y="29226"/>
                  <a:pt x="4604" y="28581"/>
                  <a:pt x="4071" y="28581"/>
                </a:cubicBezTo>
                <a:close/>
                <a:moveTo>
                  <a:pt x="13869" y="28861"/>
                </a:moveTo>
                <a:cubicBezTo>
                  <a:pt x="13420" y="28861"/>
                  <a:pt x="13167" y="29395"/>
                  <a:pt x="13476" y="29732"/>
                </a:cubicBezTo>
                <a:cubicBezTo>
                  <a:pt x="13579" y="29835"/>
                  <a:pt x="13710" y="29881"/>
                  <a:pt x="13840" y="29881"/>
                </a:cubicBezTo>
                <a:cubicBezTo>
                  <a:pt x="14100" y="29881"/>
                  <a:pt x="14356" y="29694"/>
                  <a:pt x="14374" y="29395"/>
                </a:cubicBezTo>
                <a:cubicBezTo>
                  <a:pt x="14374" y="29114"/>
                  <a:pt x="14150" y="28889"/>
                  <a:pt x="13869" y="28861"/>
                </a:cubicBezTo>
                <a:close/>
                <a:moveTo>
                  <a:pt x="9583" y="28859"/>
                </a:moveTo>
                <a:cubicBezTo>
                  <a:pt x="9293" y="28859"/>
                  <a:pt x="9040" y="29103"/>
                  <a:pt x="9040" y="29423"/>
                </a:cubicBezTo>
                <a:lnTo>
                  <a:pt x="9068" y="29423"/>
                </a:lnTo>
                <a:cubicBezTo>
                  <a:pt x="9049" y="29769"/>
                  <a:pt x="9333" y="30010"/>
                  <a:pt x="9631" y="30010"/>
                </a:cubicBezTo>
                <a:cubicBezTo>
                  <a:pt x="9768" y="30010"/>
                  <a:pt x="9908" y="29959"/>
                  <a:pt x="10023" y="29844"/>
                </a:cubicBezTo>
                <a:cubicBezTo>
                  <a:pt x="10416" y="29507"/>
                  <a:pt x="10163" y="28861"/>
                  <a:pt x="9630" y="28861"/>
                </a:cubicBezTo>
                <a:cubicBezTo>
                  <a:pt x="9614" y="28860"/>
                  <a:pt x="9598" y="28859"/>
                  <a:pt x="9583" y="28859"/>
                </a:cubicBezTo>
                <a:close/>
                <a:moveTo>
                  <a:pt x="5378" y="28977"/>
                </a:moveTo>
                <a:cubicBezTo>
                  <a:pt x="5237" y="28977"/>
                  <a:pt x="5092" y="29028"/>
                  <a:pt x="4969" y="29142"/>
                </a:cubicBezTo>
                <a:cubicBezTo>
                  <a:pt x="4604" y="29507"/>
                  <a:pt x="4857" y="30125"/>
                  <a:pt x="5362" y="30153"/>
                </a:cubicBezTo>
                <a:cubicBezTo>
                  <a:pt x="5699" y="30153"/>
                  <a:pt x="5952" y="29900"/>
                  <a:pt x="5980" y="29591"/>
                </a:cubicBezTo>
                <a:cubicBezTo>
                  <a:pt x="5980" y="29224"/>
                  <a:pt x="5688" y="28977"/>
                  <a:pt x="5378" y="28977"/>
                </a:cubicBezTo>
                <a:close/>
                <a:moveTo>
                  <a:pt x="15119" y="29316"/>
                </a:moveTo>
                <a:cubicBezTo>
                  <a:pt x="14915" y="29316"/>
                  <a:pt x="14710" y="29451"/>
                  <a:pt x="14683" y="29732"/>
                </a:cubicBezTo>
                <a:cubicBezTo>
                  <a:pt x="14683" y="29956"/>
                  <a:pt x="14851" y="30153"/>
                  <a:pt x="15104" y="30181"/>
                </a:cubicBezTo>
                <a:cubicBezTo>
                  <a:pt x="15329" y="30181"/>
                  <a:pt x="15525" y="30012"/>
                  <a:pt x="15553" y="29788"/>
                </a:cubicBezTo>
                <a:cubicBezTo>
                  <a:pt x="15568" y="29479"/>
                  <a:pt x="15344" y="29316"/>
                  <a:pt x="15119" y="29316"/>
                </a:cubicBezTo>
                <a:close/>
                <a:moveTo>
                  <a:pt x="10893" y="29310"/>
                </a:moveTo>
                <a:cubicBezTo>
                  <a:pt x="10388" y="29310"/>
                  <a:pt x="10135" y="29928"/>
                  <a:pt x="10500" y="30293"/>
                </a:cubicBezTo>
                <a:cubicBezTo>
                  <a:pt x="10606" y="30399"/>
                  <a:pt x="10739" y="30446"/>
                  <a:pt x="10872" y="30446"/>
                </a:cubicBezTo>
                <a:cubicBezTo>
                  <a:pt x="11164" y="30446"/>
                  <a:pt x="11454" y="30219"/>
                  <a:pt x="11454" y="29872"/>
                </a:cubicBezTo>
                <a:cubicBezTo>
                  <a:pt x="11426" y="29563"/>
                  <a:pt x="11174" y="29310"/>
                  <a:pt x="10893" y="29310"/>
                </a:cubicBezTo>
                <a:close/>
                <a:moveTo>
                  <a:pt x="16396" y="29844"/>
                </a:moveTo>
                <a:cubicBezTo>
                  <a:pt x="16255" y="29872"/>
                  <a:pt x="16143" y="29984"/>
                  <a:pt x="16087" y="30125"/>
                </a:cubicBezTo>
                <a:cubicBezTo>
                  <a:pt x="16087" y="30237"/>
                  <a:pt x="16227" y="30377"/>
                  <a:pt x="16311" y="30490"/>
                </a:cubicBezTo>
                <a:lnTo>
                  <a:pt x="16452" y="30490"/>
                </a:lnTo>
                <a:cubicBezTo>
                  <a:pt x="16536" y="30377"/>
                  <a:pt x="16704" y="30265"/>
                  <a:pt x="16676" y="30153"/>
                </a:cubicBezTo>
                <a:cubicBezTo>
                  <a:pt x="16648" y="30012"/>
                  <a:pt x="16536" y="29900"/>
                  <a:pt x="16396" y="29844"/>
                </a:cubicBezTo>
                <a:close/>
                <a:moveTo>
                  <a:pt x="6682" y="29367"/>
                </a:moveTo>
                <a:cubicBezTo>
                  <a:pt x="6148" y="29367"/>
                  <a:pt x="5896" y="29984"/>
                  <a:pt x="6261" y="30349"/>
                </a:cubicBezTo>
                <a:cubicBezTo>
                  <a:pt x="6380" y="30469"/>
                  <a:pt x="6526" y="30522"/>
                  <a:pt x="6669" y="30522"/>
                </a:cubicBezTo>
                <a:cubicBezTo>
                  <a:pt x="6964" y="30522"/>
                  <a:pt x="7243" y="30296"/>
                  <a:pt x="7243" y="29956"/>
                </a:cubicBezTo>
                <a:cubicBezTo>
                  <a:pt x="7243" y="29619"/>
                  <a:pt x="6991" y="29367"/>
                  <a:pt x="6682" y="29367"/>
                </a:cubicBezTo>
                <a:close/>
                <a:moveTo>
                  <a:pt x="2442" y="29451"/>
                </a:moveTo>
                <a:cubicBezTo>
                  <a:pt x="1881" y="29451"/>
                  <a:pt x="1628" y="30097"/>
                  <a:pt x="1993" y="30490"/>
                </a:cubicBezTo>
                <a:cubicBezTo>
                  <a:pt x="2121" y="30617"/>
                  <a:pt x="2275" y="30674"/>
                  <a:pt x="2425" y="30674"/>
                </a:cubicBezTo>
                <a:cubicBezTo>
                  <a:pt x="2738" y="30674"/>
                  <a:pt x="3032" y="30429"/>
                  <a:pt x="3032" y="30068"/>
                </a:cubicBezTo>
                <a:cubicBezTo>
                  <a:pt x="3032" y="29732"/>
                  <a:pt x="2751" y="29451"/>
                  <a:pt x="2442" y="29451"/>
                </a:cubicBezTo>
                <a:close/>
                <a:moveTo>
                  <a:pt x="12156" y="29732"/>
                </a:moveTo>
                <a:cubicBezTo>
                  <a:pt x="11876" y="29732"/>
                  <a:pt x="11623" y="29956"/>
                  <a:pt x="11623" y="30237"/>
                </a:cubicBezTo>
                <a:cubicBezTo>
                  <a:pt x="11623" y="30564"/>
                  <a:pt x="11886" y="30772"/>
                  <a:pt x="12160" y="30772"/>
                </a:cubicBezTo>
                <a:cubicBezTo>
                  <a:pt x="12286" y="30772"/>
                  <a:pt x="12415" y="30727"/>
                  <a:pt x="12521" y="30630"/>
                </a:cubicBezTo>
                <a:cubicBezTo>
                  <a:pt x="12830" y="30321"/>
                  <a:pt x="12606" y="29760"/>
                  <a:pt x="12156" y="29732"/>
                </a:cubicBezTo>
                <a:close/>
                <a:moveTo>
                  <a:pt x="7912" y="29815"/>
                </a:moveTo>
                <a:cubicBezTo>
                  <a:pt x="7428" y="29815"/>
                  <a:pt x="7166" y="30413"/>
                  <a:pt x="7496" y="30770"/>
                </a:cubicBezTo>
                <a:cubicBezTo>
                  <a:pt x="7620" y="30894"/>
                  <a:pt x="7773" y="30950"/>
                  <a:pt x="7921" y="30950"/>
                </a:cubicBezTo>
                <a:cubicBezTo>
                  <a:pt x="8209" y="30950"/>
                  <a:pt x="8479" y="30739"/>
                  <a:pt x="8479" y="30405"/>
                </a:cubicBezTo>
                <a:cubicBezTo>
                  <a:pt x="8479" y="30097"/>
                  <a:pt x="8254" y="29816"/>
                  <a:pt x="7945" y="29816"/>
                </a:cubicBezTo>
                <a:cubicBezTo>
                  <a:pt x="7934" y="29815"/>
                  <a:pt x="7923" y="29815"/>
                  <a:pt x="7912" y="29815"/>
                </a:cubicBezTo>
                <a:close/>
                <a:moveTo>
                  <a:pt x="3678" y="29872"/>
                </a:moveTo>
                <a:cubicBezTo>
                  <a:pt x="3341" y="29872"/>
                  <a:pt x="3088" y="30125"/>
                  <a:pt x="3116" y="30462"/>
                </a:cubicBezTo>
                <a:cubicBezTo>
                  <a:pt x="3116" y="30802"/>
                  <a:pt x="3396" y="31027"/>
                  <a:pt x="3690" y="31027"/>
                </a:cubicBezTo>
                <a:cubicBezTo>
                  <a:pt x="3833" y="31027"/>
                  <a:pt x="3980" y="30974"/>
                  <a:pt x="4099" y="30855"/>
                </a:cubicBezTo>
                <a:cubicBezTo>
                  <a:pt x="4464" y="30490"/>
                  <a:pt x="4183" y="29872"/>
                  <a:pt x="3678" y="29872"/>
                </a:cubicBezTo>
                <a:close/>
                <a:moveTo>
                  <a:pt x="13411" y="30174"/>
                </a:moveTo>
                <a:cubicBezTo>
                  <a:pt x="13308" y="30174"/>
                  <a:pt x="13202" y="30210"/>
                  <a:pt x="13111" y="30293"/>
                </a:cubicBezTo>
                <a:cubicBezTo>
                  <a:pt x="12802" y="30574"/>
                  <a:pt x="12970" y="31079"/>
                  <a:pt x="13392" y="31079"/>
                </a:cubicBezTo>
                <a:cubicBezTo>
                  <a:pt x="13408" y="31081"/>
                  <a:pt x="13424" y="31082"/>
                  <a:pt x="13440" y="31082"/>
                </a:cubicBezTo>
                <a:cubicBezTo>
                  <a:pt x="13672" y="31082"/>
                  <a:pt x="13869" y="30895"/>
                  <a:pt x="13869" y="30658"/>
                </a:cubicBezTo>
                <a:cubicBezTo>
                  <a:pt x="13889" y="30381"/>
                  <a:pt x="13657" y="30174"/>
                  <a:pt x="13411" y="30174"/>
                </a:cubicBezTo>
                <a:close/>
                <a:moveTo>
                  <a:pt x="9180" y="30237"/>
                </a:moveTo>
                <a:cubicBezTo>
                  <a:pt x="8872" y="30237"/>
                  <a:pt x="8619" y="30490"/>
                  <a:pt x="8619" y="30798"/>
                </a:cubicBezTo>
                <a:cubicBezTo>
                  <a:pt x="8638" y="31118"/>
                  <a:pt x="8908" y="31337"/>
                  <a:pt x="9186" y="31337"/>
                </a:cubicBezTo>
                <a:cubicBezTo>
                  <a:pt x="9323" y="31337"/>
                  <a:pt x="9462" y="31284"/>
                  <a:pt x="9573" y="31163"/>
                </a:cubicBezTo>
                <a:cubicBezTo>
                  <a:pt x="9910" y="30826"/>
                  <a:pt x="9658" y="30237"/>
                  <a:pt x="9180" y="30237"/>
                </a:cubicBezTo>
                <a:close/>
                <a:moveTo>
                  <a:pt x="4957" y="30261"/>
                </a:moveTo>
                <a:cubicBezTo>
                  <a:pt x="4814" y="30261"/>
                  <a:pt x="4667" y="30314"/>
                  <a:pt x="4548" y="30433"/>
                </a:cubicBezTo>
                <a:cubicBezTo>
                  <a:pt x="4183" y="30798"/>
                  <a:pt x="4436" y="31388"/>
                  <a:pt x="4969" y="31388"/>
                </a:cubicBezTo>
                <a:cubicBezTo>
                  <a:pt x="5278" y="31388"/>
                  <a:pt x="5503" y="31135"/>
                  <a:pt x="5531" y="30826"/>
                </a:cubicBezTo>
                <a:cubicBezTo>
                  <a:pt x="5531" y="30486"/>
                  <a:pt x="5251" y="30261"/>
                  <a:pt x="4957" y="30261"/>
                </a:cubicBezTo>
                <a:close/>
                <a:moveTo>
                  <a:pt x="14691" y="30655"/>
                </a:moveTo>
                <a:cubicBezTo>
                  <a:pt x="14491" y="30655"/>
                  <a:pt x="14348" y="30815"/>
                  <a:pt x="14374" y="31023"/>
                </a:cubicBezTo>
                <a:cubicBezTo>
                  <a:pt x="14346" y="31220"/>
                  <a:pt x="14515" y="31388"/>
                  <a:pt x="14711" y="31388"/>
                </a:cubicBezTo>
                <a:cubicBezTo>
                  <a:pt x="14936" y="31388"/>
                  <a:pt x="15076" y="31248"/>
                  <a:pt x="15132" y="30911"/>
                </a:cubicBezTo>
                <a:cubicBezTo>
                  <a:pt x="15020" y="30855"/>
                  <a:pt x="14908" y="30686"/>
                  <a:pt x="14739" y="30658"/>
                </a:cubicBezTo>
                <a:cubicBezTo>
                  <a:pt x="14723" y="30656"/>
                  <a:pt x="14707" y="30655"/>
                  <a:pt x="14691" y="30655"/>
                </a:cubicBezTo>
                <a:close/>
                <a:moveTo>
                  <a:pt x="10447" y="30628"/>
                </a:moveTo>
                <a:cubicBezTo>
                  <a:pt x="9761" y="30628"/>
                  <a:pt x="9786" y="31671"/>
                  <a:pt x="10475" y="31671"/>
                </a:cubicBezTo>
                <a:cubicBezTo>
                  <a:pt x="10492" y="31671"/>
                  <a:pt x="10510" y="31670"/>
                  <a:pt x="10528" y="31669"/>
                </a:cubicBezTo>
                <a:cubicBezTo>
                  <a:pt x="11146" y="31585"/>
                  <a:pt x="11146" y="30658"/>
                  <a:pt x="10500" y="30630"/>
                </a:cubicBezTo>
                <a:cubicBezTo>
                  <a:pt x="10482" y="30629"/>
                  <a:pt x="10464" y="30628"/>
                  <a:pt x="10447" y="30628"/>
                </a:cubicBezTo>
                <a:close/>
                <a:moveTo>
                  <a:pt x="16031" y="31135"/>
                </a:moveTo>
                <a:cubicBezTo>
                  <a:pt x="15918" y="31276"/>
                  <a:pt x="15806" y="31360"/>
                  <a:pt x="15806" y="31444"/>
                </a:cubicBezTo>
                <a:cubicBezTo>
                  <a:pt x="15806" y="31528"/>
                  <a:pt x="15918" y="31613"/>
                  <a:pt x="16003" y="31697"/>
                </a:cubicBezTo>
                <a:cubicBezTo>
                  <a:pt x="16087" y="31613"/>
                  <a:pt x="16199" y="31556"/>
                  <a:pt x="16227" y="31472"/>
                </a:cubicBezTo>
                <a:cubicBezTo>
                  <a:pt x="16227" y="31416"/>
                  <a:pt x="16115" y="31304"/>
                  <a:pt x="16031" y="31135"/>
                </a:cubicBezTo>
                <a:close/>
                <a:moveTo>
                  <a:pt x="6277" y="30718"/>
                </a:moveTo>
                <a:cubicBezTo>
                  <a:pt x="5997" y="30718"/>
                  <a:pt x="5727" y="30942"/>
                  <a:pt x="5727" y="31276"/>
                </a:cubicBezTo>
                <a:cubicBezTo>
                  <a:pt x="5727" y="31585"/>
                  <a:pt x="5952" y="31809"/>
                  <a:pt x="6261" y="31837"/>
                </a:cubicBezTo>
                <a:cubicBezTo>
                  <a:pt x="6272" y="31838"/>
                  <a:pt x="6283" y="31838"/>
                  <a:pt x="6293" y="31838"/>
                </a:cubicBezTo>
                <a:cubicBezTo>
                  <a:pt x="6751" y="31838"/>
                  <a:pt x="7011" y="31267"/>
                  <a:pt x="6682" y="30911"/>
                </a:cubicBezTo>
                <a:cubicBezTo>
                  <a:pt x="6567" y="30777"/>
                  <a:pt x="6421" y="30718"/>
                  <a:pt x="6277" y="30718"/>
                </a:cubicBezTo>
                <a:close/>
                <a:moveTo>
                  <a:pt x="2074" y="30740"/>
                </a:moveTo>
                <a:cubicBezTo>
                  <a:pt x="2057" y="30740"/>
                  <a:pt x="2039" y="30741"/>
                  <a:pt x="2021" y="30742"/>
                </a:cubicBezTo>
                <a:cubicBezTo>
                  <a:pt x="1713" y="30742"/>
                  <a:pt x="1460" y="30995"/>
                  <a:pt x="1460" y="31332"/>
                </a:cubicBezTo>
                <a:cubicBezTo>
                  <a:pt x="1460" y="31641"/>
                  <a:pt x="1713" y="31921"/>
                  <a:pt x="2021" y="31921"/>
                </a:cubicBezTo>
                <a:cubicBezTo>
                  <a:pt x="2039" y="31923"/>
                  <a:pt x="2057" y="31923"/>
                  <a:pt x="2074" y="31923"/>
                </a:cubicBezTo>
                <a:cubicBezTo>
                  <a:pt x="2846" y="31923"/>
                  <a:pt x="2846" y="30740"/>
                  <a:pt x="2074" y="30740"/>
                </a:cubicBezTo>
                <a:close/>
                <a:moveTo>
                  <a:pt x="11780" y="31041"/>
                </a:moveTo>
                <a:cubicBezTo>
                  <a:pt x="11657" y="31041"/>
                  <a:pt x="11530" y="31087"/>
                  <a:pt x="11426" y="31191"/>
                </a:cubicBezTo>
                <a:cubicBezTo>
                  <a:pt x="11118" y="31500"/>
                  <a:pt x="11342" y="32006"/>
                  <a:pt x="11791" y="32006"/>
                </a:cubicBezTo>
                <a:cubicBezTo>
                  <a:pt x="12044" y="31978"/>
                  <a:pt x="12241" y="31781"/>
                  <a:pt x="12269" y="31500"/>
                </a:cubicBezTo>
                <a:cubicBezTo>
                  <a:pt x="12250" y="31221"/>
                  <a:pt x="12022" y="31041"/>
                  <a:pt x="11780" y="31041"/>
                </a:cubicBezTo>
                <a:close/>
                <a:moveTo>
                  <a:pt x="7528" y="31093"/>
                </a:moveTo>
                <a:cubicBezTo>
                  <a:pt x="7398" y="31093"/>
                  <a:pt x="7266" y="31141"/>
                  <a:pt x="7159" y="31248"/>
                </a:cubicBezTo>
                <a:cubicBezTo>
                  <a:pt x="6822" y="31585"/>
                  <a:pt x="7047" y="32174"/>
                  <a:pt x="7524" y="32174"/>
                </a:cubicBezTo>
                <a:cubicBezTo>
                  <a:pt x="7833" y="32174"/>
                  <a:pt x="8057" y="31949"/>
                  <a:pt x="8085" y="31641"/>
                </a:cubicBezTo>
                <a:cubicBezTo>
                  <a:pt x="8085" y="31315"/>
                  <a:pt x="7810" y="31093"/>
                  <a:pt x="7528" y="31093"/>
                </a:cubicBezTo>
                <a:close/>
                <a:moveTo>
                  <a:pt x="13045" y="31492"/>
                </a:moveTo>
                <a:cubicBezTo>
                  <a:pt x="12836" y="31492"/>
                  <a:pt x="12634" y="31648"/>
                  <a:pt x="12634" y="31893"/>
                </a:cubicBezTo>
                <a:cubicBezTo>
                  <a:pt x="12606" y="32118"/>
                  <a:pt x="12774" y="32314"/>
                  <a:pt x="13027" y="32314"/>
                </a:cubicBezTo>
                <a:cubicBezTo>
                  <a:pt x="13364" y="32314"/>
                  <a:pt x="13588" y="31893"/>
                  <a:pt x="13335" y="31613"/>
                </a:cubicBezTo>
                <a:cubicBezTo>
                  <a:pt x="13252" y="31529"/>
                  <a:pt x="13148" y="31492"/>
                  <a:pt x="13045" y="31492"/>
                </a:cubicBezTo>
                <a:close/>
                <a:moveTo>
                  <a:pt x="3318" y="31219"/>
                </a:moveTo>
                <a:cubicBezTo>
                  <a:pt x="3307" y="31219"/>
                  <a:pt x="3296" y="31219"/>
                  <a:pt x="3285" y="31220"/>
                </a:cubicBezTo>
                <a:cubicBezTo>
                  <a:pt x="2976" y="31220"/>
                  <a:pt x="2751" y="31472"/>
                  <a:pt x="2751" y="31781"/>
                </a:cubicBezTo>
                <a:cubicBezTo>
                  <a:pt x="2751" y="32121"/>
                  <a:pt x="3031" y="32347"/>
                  <a:pt x="3317" y="32347"/>
                </a:cubicBezTo>
                <a:cubicBezTo>
                  <a:pt x="3455" y="32347"/>
                  <a:pt x="3596" y="32293"/>
                  <a:pt x="3706" y="32174"/>
                </a:cubicBezTo>
                <a:cubicBezTo>
                  <a:pt x="4063" y="31817"/>
                  <a:pt x="3802" y="31219"/>
                  <a:pt x="3318" y="31219"/>
                </a:cubicBezTo>
                <a:close/>
                <a:moveTo>
                  <a:pt x="8786" y="31507"/>
                </a:moveTo>
                <a:cubicBezTo>
                  <a:pt x="8656" y="31507"/>
                  <a:pt x="8525" y="31556"/>
                  <a:pt x="8422" y="31669"/>
                </a:cubicBezTo>
                <a:cubicBezTo>
                  <a:pt x="8114" y="32006"/>
                  <a:pt x="8366" y="32539"/>
                  <a:pt x="8815" y="32539"/>
                </a:cubicBezTo>
                <a:cubicBezTo>
                  <a:pt x="9096" y="32539"/>
                  <a:pt x="9321" y="32286"/>
                  <a:pt x="9321" y="32006"/>
                </a:cubicBezTo>
                <a:cubicBezTo>
                  <a:pt x="9302" y="31706"/>
                  <a:pt x="9046" y="31507"/>
                  <a:pt x="8786" y="31507"/>
                </a:cubicBezTo>
                <a:close/>
                <a:moveTo>
                  <a:pt x="14376" y="32086"/>
                </a:moveTo>
                <a:cubicBezTo>
                  <a:pt x="14366" y="32086"/>
                  <a:pt x="14356" y="32087"/>
                  <a:pt x="14346" y="32090"/>
                </a:cubicBezTo>
                <a:cubicBezTo>
                  <a:pt x="14262" y="32090"/>
                  <a:pt x="14093" y="32258"/>
                  <a:pt x="14093" y="32343"/>
                </a:cubicBezTo>
                <a:cubicBezTo>
                  <a:pt x="14150" y="32483"/>
                  <a:pt x="14234" y="32567"/>
                  <a:pt x="14374" y="32595"/>
                </a:cubicBezTo>
                <a:cubicBezTo>
                  <a:pt x="14458" y="32595"/>
                  <a:pt x="14571" y="32455"/>
                  <a:pt x="14767" y="32314"/>
                </a:cubicBezTo>
                <a:cubicBezTo>
                  <a:pt x="14588" y="32212"/>
                  <a:pt x="14479" y="32086"/>
                  <a:pt x="14376" y="32086"/>
                </a:cubicBezTo>
                <a:close/>
                <a:moveTo>
                  <a:pt x="4576" y="31613"/>
                </a:moveTo>
                <a:cubicBezTo>
                  <a:pt x="4267" y="31613"/>
                  <a:pt x="4043" y="31837"/>
                  <a:pt x="4015" y="32146"/>
                </a:cubicBezTo>
                <a:cubicBezTo>
                  <a:pt x="4015" y="32472"/>
                  <a:pt x="4290" y="32693"/>
                  <a:pt x="4572" y="32693"/>
                </a:cubicBezTo>
                <a:cubicBezTo>
                  <a:pt x="4702" y="32693"/>
                  <a:pt x="4834" y="32646"/>
                  <a:pt x="4941" y="32539"/>
                </a:cubicBezTo>
                <a:cubicBezTo>
                  <a:pt x="5278" y="32202"/>
                  <a:pt x="5053" y="31613"/>
                  <a:pt x="4576" y="31613"/>
                </a:cubicBezTo>
                <a:close/>
                <a:moveTo>
                  <a:pt x="1517" y="27770"/>
                </a:moveTo>
                <a:cubicBezTo>
                  <a:pt x="1290" y="27770"/>
                  <a:pt x="1073" y="27900"/>
                  <a:pt x="983" y="28103"/>
                </a:cubicBezTo>
                <a:cubicBezTo>
                  <a:pt x="814" y="28384"/>
                  <a:pt x="870" y="28665"/>
                  <a:pt x="1151" y="28974"/>
                </a:cubicBezTo>
                <a:cubicBezTo>
                  <a:pt x="926" y="29114"/>
                  <a:pt x="561" y="29170"/>
                  <a:pt x="449" y="29367"/>
                </a:cubicBezTo>
                <a:cubicBezTo>
                  <a:pt x="337" y="29675"/>
                  <a:pt x="449" y="30040"/>
                  <a:pt x="730" y="30237"/>
                </a:cubicBezTo>
                <a:cubicBezTo>
                  <a:pt x="561" y="30349"/>
                  <a:pt x="281" y="30433"/>
                  <a:pt x="225" y="30574"/>
                </a:cubicBezTo>
                <a:cubicBezTo>
                  <a:pt x="112" y="30883"/>
                  <a:pt x="0" y="31276"/>
                  <a:pt x="505" y="31556"/>
                </a:cubicBezTo>
                <a:cubicBezTo>
                  <a:pt x="452" y="31548"/>
                  <a:pt x="404" y="31544"/>
                  <a:pt x="362" y="31544"/>
                </a:cubicBezTo>
                <a:cubicBezTo>
                  <a:pt x="117" y="31544"/>
                  <a:pt x="56" y="31678"/>
                  <a:pt x="56" y="31893"/>
                </a:cubicBezTo>
                <a:cubicBezTo>
                  <a:pt x="56" y="32062"/>
                  <a:pt x="28" y="32230"/>
                  <a:pt x="28" y="32427"/>
                </a:cubicBezTo>
                <a:cubicBezTo>
                  <a:pt x="28" y="32687"/>
                  <a:pt x="112" y="32830"/>
                  <a:pt x="305" y="32830"/>
                </a:cubicBezTo>
                <a:cubicBezTo>
                  <a:pt x="362" y="32830"/>
                  <a:pt x="429" y="32817"/>
                  <a:pt x="505" y="32792"/>
                </a:cubicBezTo>
                <a:cubicBezTo>
                  <a:pt x="898" y="32679"/>
                  <a:pt x="1095" y="32258"/>
                  <a:pt x="898" y="31893"/>
                </a:cubicBezTo>
                <a:cubicBezTo>
                  <a:pt x="814" y="31781"/>
                  <a:pt x="730" y="31669"/>
                  <a:pt x="646" y="31556"/>
                </a:cubicBezTo>
                <a:lnTo>
                  <a:pt x="646" y="31556"/>
                </a:lnTo>
                <a:cubicBezTo>
                  <a:pt x="666" y="31558"/>
                  <a:pt x="686" y="31559"/>
                  <a:pt x="707" y="31559"/>
                </a:cubicBezTo>
                <a:cubicBezTo>
                  <a:pt x="966" y="31559"/>
                  <a:pt x="1215" y="31396"/>
                  <a:pt x="1320" y="31135"/>
                </a:cubicBezTo>
                <a:cubicBezTo>
                  <a:pt x="1432" y="30826"/>
                  <a:pt x="1291" y="30462"/>
                  <a:pt x="983" y="30321"/>
                </a:cubicBezTo>
                <a:lnTo>
                  <a:pt x="983" y="30321"/>
                </a:lnTo>
                <a:cubicBezTo>
                  <a:pt x="1004" y="30323"/>
                  <a:pt x="1025" y="30324"/>
                  <a:pt x="1046" y="30324"/>
                </a:cubicBezTo>
                <a:cubicBezTo>
                  <a:pt x="1354" y="30324"/>
                  <a:pt x="1606" y="30133"/>
                  <a:pt x="1684" y="29844"/>
                </a:cubicBezTo>
                <a:cubicBezTo>
                  <a:pt x="1769" y="29563"/>
                  <a:pt x="1684" y="29282"/>
                  <a:pt x="1460" y="29114"/>
                </a:cubicBezTo>
                <a:lnTo>
                  <a:pt x="2162" y="28749"/>
                </a:lnTo>
                <a:cubicBezTo>
                  <a:pt x="2218" y="29170"/>
                  <a:pt x="2442" y="29395"/>
                  <a:pt x="2751" y="29395"/>
                </a:cubicBezTo>
                <a:cubicBezTo>
                  <a:pt x="2769" y="29396"/>
                  <a:pt x="2787" y="29397"/>
                  <a:pt x="2805" y="29397"/>
                </a:cubicBezTo>
                <a:cubicBezTo>
                  <a:pt x="3067" y="29397"/>
                  <a:pt x="3318" y="29210"/>
                  <a:pt x="3397" y="28974"/>
                </a:cubicBezTo>
                <a:cubicBezTo>
                  <a:pt x="3453" y="28693"/>
                  <a:pt x="3369" y="28412"/>
                  <a:pt x="3116" y="28272"/>
                </a:cubicBezTo>
                <a:cubicBezTo>
                  <a:pt x="3008" y="28203"/>
                  <a:pt x="2907" y="28169"/>
                  <a:pt x="2805" y="28169"/>
                </a:cubicBezTo>
                <a:cubicBezTo>
                  <a:pt x="2617" y="28169"/>
                  <a:pt x="2427" y="28287"/>
                  <a:pt x="2190" y="28524"/>
                </a:cubicBezTo>
                <a:cubicBezTo>
                  <a:pt x="2162" y="28103"/>
                  <a:pt x="1993" y="27851"/>
                  <a:pt x="1684" y="27794"/>
                </a:cubicBezTo>
                <a:cubicBezTo>
                  <a:pt x="1629" y="27778"/>
                  <a:pt x="1573" y="27770"/>
                  <a:pt x="1517" y="27770"/>
                </a:cubicBezTo>
                <a:close/>
                <a:moveTo>
                  <a:pt x="10106" y="31921"/>
                </a:moveTo>
                <a:cubicBezTo>
                  <a:pt x="10097" y="31921"/>
                  <a:pt x="10088" y="31921"/>
                  <a:pt x="10079" y="31921"/>
                </a:cubicBezTo>
                <a:cubicBezTo>
                  <a:pt x="9798" y="31921"/>
                  <a:pt x="9602" y="32118"/>
                  <a:pt x="9573" y="32399"/>
                </a:cubicBezTo>
                <a:cubicBezTo>
                  <a:pt x="9573" y="32651"/>
                  <a:pt x="9770" y="32876"/>
                  <a:pt x="10051" y="32904"/>
                </a:cubicBezTo>
                <a:cubicBezTo>
                  <a:pt x="10068" y="32905"/>
                  <a:pt x="10085" y="32906"/>
                  <a:pt x="10101" y="32906"/>
                </a:cubicBezTo>
                <a:cubicBezTo>
                  <a:pt x="10719" y="32906"/>
                  <a:pt x="10762" y="31921"/>
                  <a:pt x="10106" y="31921"/>
                </a:cubicBezTo>
                <a:close/>
                <a:moveTo>
                  <a:pt x="5840" y="32019"/>
                </a:moveTo>
                <a:cubicBezTo>
                  <a:pt x="5713" y="32019"/>
                  <a:pt x="5582" y="32066"/>
                  <a:pt x="5475" y="32174"/>
                </a:cubicBezTo>
                <a:cubicBezTo>
                  <a:pt x="5138" y="32483"/>
                  <a:pt x="5362" y="33044"/>
                  <a:pt x="5840" y="33044"/>
                </a:cubicBezTo>
                <a:cubicBezTo>
                  <a:pt x="5854" y="33046"/>
                  <a:pt x="5868" y="33047"/>
                  <a:pt x="5882" y="33047"/>
                </a:cubicBezTo>
                <a:cubicBezTo>
                  <a:pt x="6143" y="33047"/>
                  <a:pt x="6345" y="32805"/>
                  <a:pt x="6345" y="32539"/>
                </a:cubicBezTo>
                <a:cubicBezTo>
                  <a:pt x="6364" y="32234"/>
                  <a:pt x="6110" y="32019"/>
                  <a:pt x="5840" y="32019"/>
                </a:cubicBezTo>
                <a:close/>
                <a:moveTo>
                  <a:pt x="11426" y="32343"/>
                </a:moveTo>
                <a:cubicBezTo>
                  <a:pt x="10865" y="32343"/>
                  <a:pt x="10837" y="33157"/>
                  <a:pt x="11370" y="33213"/>
                </a:cubicBezTo>
                <a:cubicBezTo>
                  <a:pt x="11904" y="33213"/>
                  <a:pt x="11960" y="32427"/>
                  <a:pt x="11426" y="32343"/>
                </a:cubicBezTo>
                <a:close/>
                <a:moveTo>
                  <a:pt x="1595" y="32089"/>
                </a:moveTo>
                <a:cubicBezTo>
                  <a:pt x="1111" y="32089"/>
                  <a:pt x="850" y="32687"/>
                  <a:pt x="1179" y="33044"/>
                </a:cubicBezTo>
                <a:cubicBezTo>
                  <a:pt x="1294" y="33168"/>
                  <a:pt x="1444" y="33224"/>
                  <a:pt x="1592" y="33224"/>
                </a:cubicBezTo>
                <a:cubicBezTo>
                  <a:pt x="1880" y="33224"/>
                  <a:pt x="2162" y="33013"/>
                  <a:pt x="2162" y="32679"/>
                </a:cubicBezTo>
                <a:cubicBezTo>
                  <a:pt x="2190" y="32371"/>
                  <a:pt x="1937" y="32090"/>
                  <a:pt x="1628" y="32090"/>
                </a:cubicBezTo>
                <a:cubicBezTo>
                  <a:pt x="1617" y="32089"/>
                  <a:pt x="1606" y="32089"/>
                  <a:pt x="1595" y="32089"/>
                </a:cubicBezTo>
                <a:close/>
                <a:moveTo>
                  <a:pt x="7187" y="32399"/>
                </a:moveTo>
                <a:cubicBezTo>
                  <a:pt x="6906" y="32399"/>
                  <a:pt x="6682" y="32595"/>
                  <a:pt x="6682" y="32876"/>
                </a:cubicBezTo>
                <a:cubicBezTo>
                  <a:pt x="6662" y="33188"/>
                  <a:pt x="6914" y="33405"/>
                  <a:pt x="7182" y="33405"/>
                </a:cubicBezTo>
                <a:cubicBezTo>
                  <a:pt x="7300" y="33405"/>
                  <a:pt x="7421" y="33363"/>
                  <a:pt x="7524" y="33269"/>
                </a:cubicBezTo>
                <a:cubicBezTo>
                  <a:pt x="7861" y="32960"/>
                  <a:pt x="7636" y="32399"/>
                  <a:pt x="7187" y="32399"/>
                </a:cubicBezTo>
                <a:close/>
                <a:moveTo>
                  <a:pt x="12594" y="32894"/>
                </a:moveTo>
                <a:cubicBezTo>
                  <a:pt x="12428" y="32894"/>
                  <a:pt x="12303" y="33068"/>
                  <a:pt x="12353" y="33241"/>
                </a:cubicBezTo>
                <a:cubicBezTo>
                  <a:pt x="12381" y="33381"/>
                  <a:pt x="12493" y="33494"/>
                  <a:pt x="12662" y="33522"/>
                </a:cubicBezTo>
                <a:cubicBezTo>
                  <a:pt x="12774" y="33522"/>
                  <a:pt x="12914" y="33381"/>
                  <a:pt x="13027" y="33297"/>
                </a:cubicBezTo>
                <a:lnTo>
                  <a:pt x="13027" y="33129"/>
                </a:lnTo>
                <a:cubicBezTo>
                  <a:pt x="12914" y="33072"/>
                  <a:pt x="12802" y="32932"/>
                  <a:pt x="12662" y="32904"/>
                </a:cubicBezTo>
                <a:cubicBezTo>
                  <a:pt x="12638" y="32897"/>
                  <a:pt x="12616" y="32894"/>
                  <a:pt x="12594" y="32894"/>
                </a:cubicBezTo>
                <a:close/>
                <a:moveTo>
                  <a:pt x="2963" y="32509"/>
                </a:moveTo>
                <a:cubicBezTo>
                  <a:pt x="2948" y="32509"/>
                  <a:pt x="2934" y="32510"/>
                  <a:pt x="2920" y="32511"/>
                </a:cubicBezTo>
                <a:cubicBezTo>
                  <a:pt x="2442" y="32511"/>
                  <a:pt x="2190" y="33101"/>
                  <a:pt x="2555" y="33437"/>
                </a:cubicBezTo>
                <a:cubicBezTo>
                  <a:pt x="2661" y="33535"/>
                  <a:pt x="2793" y="33579"/>
                  <a:pt x="2922" y="33579"/>
                </a:cubicBezTo>
                <a:cubicBezTo>
                  <a:pt x="3202" y="33579"/>
                  <a:pt x="3472" y="33371"/>
                  <a:pt x="3453" y="33044"/>
                </a:cubicBezTo>
                <a:cubicBezTo>
                  <a:pt x="3453" y="32751"/>
                  <a:pt x="3226" y="32509"/>
                  <a:pt x="2963" y="32509"/>
                </a:cubicBezTo>
                <a:close/>
                <a:moveTo>
                  <a:pt x="8417" y="32819"/>
                </a:moveTo>
                <a:cubicBezTo>
                  <a:pt x="8016" y="32819"/>
                  <a:pt x="7784" y="33305"/>
                  <a:pt x="8057" y="33606"/>
                </a:cubicBezTo>
                <a:cubicBezTo>
                  <a:pt x="8165" y="33723"/>
                  <a:pt x="8299" y="33776"/>
                  <a:pt x="8429" y="33776"/>
                </a:cubicBezTo>
                <a:cubicBezTo>
                  <a:pt x="8673" y="33776"/>
                  <a:pt x="8900" y="33590"/>
                  <a:pt x="8900" y="33297"/>
                </a:cubicBezTo>
                <a:cubicBezTo>
                  <a:pt x="8900" y="33044"/>
                  <a:pt x="8703" y="32820"/>
                  <a:pt x="8450" y="32820"/>
                </a:cubicBezTo>
                <a:cubicBezTo>
                  <a:pt x="8439" y="32819"/>
                  <a:pt x="8428" y="32819"/>
                  <a:pt x="8417" y="32819"/>
                </a:cubicBezTo>
                <a:close/>
                <a:moveTo>
                  <a:pt x="13953" y="33353"/>
                </a:moveTo>
                <a:cubicBezTo>
                  <a:pt x="13841" y="33466"/>
                  <a:pt x="13757" y="33522"/>
                  <a:pt x="13757" y="33578"/>
                </a:cubicBezTo>
                <a:cubicBezTo>
                  <a:pt x="13757" y="33662"/>
                  <a:pt x="13841" y="33718"/>
                  <a:pt x="13897" y="33802"/>
                </a:cubicBezTo>
                <a:cubicBezTo>
                  <a:pt x="13953" y="33718"/>
                  <a:pt x="14065" y="33690"/>
                  <a:pt x="14093" y="33606"/>
                </a:cubicBezTo>
                <a:cubicBezTo>
                  <a:pt x="14122" y="33522"/>
                  <a:pt x="14009" y="33466"/>
                  <a:pt x="13953" y="33353"/>
                </a:cubicBezTo>
                <a:close/>
                <a:moveTo>
                  <a:pt x="4234" y="32902"/>
                </a:moveTo>
                <a:cubicBezTo>
                  <a:pt x="4217" y="32902"/>
                  <a:pt x="4201" y="32903"/>
                  <a:pt x="4183" y="32904"/>
                </a:cubicBezTo>
                <a:cubicBezTo>
                  <a:pt x="3902" y="32904"/>
                  <a:pt x="3678" y="33157"/>
                  <a:pt x="3678" y="33437"/>
                </a:cubicBezTo>
                <a:cubicBezTo>
                  <a:pt x="3678" y="33718"/>
                  <a:pt x="3902" y="33915"/>
                  <a:pt x="4183" y="33915"/>
                </a:cubicBezTo>
                <a:cubicBezTo>
                  <a:pt x="4209" y="33918"/>
                  <a:pt x="4234" y="33919"/>
                  <a:pt x="4258" y="33919"/>
                </a:cubicBezTo>
                <a:cubicBezTo>
                  <a:pt x="4896" y="33919"/>
                  <a:pt x="4888" y="32902"/>
                  <a:pt x="4234" y="32902"/>
                </a:cubicBezTo>
                <a:close/>
                <a:moveTo>
                  <a:pt x="0" y="32932"/>
                </a:moveTo>
                <a:lnTo>
                  <a:pt x="0" y="34167"/>
                </a:lnTo>
                <a:cubicBezTo>
                  <a:pt x="393" y="34083"/>
                  <a:pt x="590" y="33887"/>
                  <a:pt x="590" y="33550"/>
                </a:cubicBezTo>
                <a:cubicBezTo>
                  <a:pt x="618" y="33213"/>
                  <a:pt x="337" y="32932"/>
                  <a:pt x="0" y="32932"/>
                </a:cubicBezTo>
                <a:close/>
                <a:moveTo>
                  <a:pt x="9686" y="33297"/>
                </a:moveTo>
                <a:cubicBezTo>
                  <a:pt x="9461" y="33297"/>
                  <a:pt x="9265" y="33494"/>
                  <a:pt x="9237" y="33746"/>
                </a:cubicBezTo>
                <a:cubicBezTo>
                  <a:pt x="9237" y="33971"/>
                  <a:pt x="9433" y="34167"/>
                  <a:pt x="9686" y="34167"/>
                </a:cubicBezTo>
                <a:cubicBezTo>
                  <a:pt x="9938" y="34167"/>
                  <a:pt x="10135" y="33971"/>
                  <a:pt x="10135" y="33746"/>
                </a:cubicBezTo>
                <a:lnTo>
                  <a:pt x="10107" y="33746"/>
                </a:lnTo>
                <a:cubicBezTo>
                  <a:pt x="10107" y="33494"/>
                  <a:pt x="9938" y="33297"/>
                  <a:pt x="9686" y="33297"/>
                </a:cubicBezTo>
                <a:close/>
                <a:moveTo>
                  <a:pt x="5446" y="33297"/>
                </a:moveTo>
                <a:cubicBezTo>
                  <a:pt x="5166" y="33297"/>
                  <a:pt x="4969" y="33522"/>
                  <a:pt x="4969" y="33802"/>
                </a:cubicBezTo>
                <a:cubicBezTo>
                  <a:pt x="4969" y="34102"/>
                  <a:pt x="5206" y="34289"/>
                  <a:pt x="5456" y="34289"/>
                </a:cubicBezTo>
                <a:cubicBezTo>
                  <a:pt x="5581" y="34289"/>
                  <a:pt x="5709" y="34242"/>
                  <a:pt x="5811" y="34139"/>
                </a:cubicBezTo>
                <a:cubicBezTo>
                  <a:pt x="6120" y="33830"/>
                  <a:pt x="5896" y="33297"/>
                  <a:pt x="5446" y="33297"/>
                </a:cubicBezTo>
                <a:close/>
                <a:moveTo>
                  <a:pt x="1185" y="33349"/>
                </a:moveTo>
                <a:cubicBezTo>
                  <a:pt x="455" y="33349"/>
                  <a:pt x="421" y="34477"/>
                  <a:pt x="1180" y="34477"/>
                </a:cubicBezTo>
                <a:cubicBezTo>
                  <a:pt x="1189" y="34477"/>
                  <a:pt x="1198" y="34477"/>
                  <a:pt x="1207" y="34476"/>
                </a:cubicBezTo>
                <a:cubicBezTo>
                  <a:pt x="1516" y="34476"/>
                  <a:pt x="1769" y="34252"/>
                  <a:pt x="1797" y="33943"/>
                </a:cubicBezTo>
                <a:cubicBezTo>
                  <a:pt x="1797" y="33634"/>
                  <a:pt x="1572" y="33381"/>
                  <a:pt x="1263" y="33353"/>
                </a:cubicBezTo>
                <a:cubicBezTo>
                  <a:pt x="1237" y="33350"/>
                  <a:pt x="1210" y="33349"/>
                  <a:pt x="1185" y="33349"/>
                </a:cubicBezTo>
                <a:close/>
                <a:moveTo>
                  <a:pt x="11019" y="33753"/>
                </a:moveTo>
                <a:cubicBezTo>
                  <a:pt x="10844" y="33753"/>
                  <a:pt x="10668" y="33873"/>
                  <a:pt x="10668" y="34111"/>
                </a:cubicBezTo>
                <a:cubicBezTo>
                  <a:pt x="10668" y="34280"/>
                  <a:pt x="10837" y="34392"/>
                  <a:pt x="10921" y="34532"/>
                </a:cubicBezTo>
                <a:lnTo>
                  <a:pt x="11089" y="34532"/>
                </a:lnTo>
                <a:cubicBezTo>
                  <a:pt x="11174" y="34392"/>
                  <a:pt x="11342" y="34280"/>
                  <a:pt x="11370" y="34111"/>
                </a:cubicBezTo>
                <a:cubicBezTo>
                  <a:pt x="11370" y="33873"/>
                  <a:pt x="11195" y="33753"/>
                  <a:pt x="11019" y="33753"/>
                </a:cubicBezTo>
                <a:close/>
                <a:moveTo>
                  <a:pt x="6701" y="33706"/>
                </a:moveTo>
                <a:cubicBezTo>
                  <a:pt x="6594" y="33706"/>
                  <a:pt x="6487" y="33744"/>
                  <a:pt x="6401" y="33830"/>
                </a:cubicBezTo>
                <a:cubicBezTo>
                  <a:pt x="6092" y="34139"/>
                  <a:pt x="6289" y="34645"/>
                  <a:pt x="6710" y="34645"/>
                </a:cubicBezTo>
                <a:cubicBezTo>
                  <a:pt x="6963" y="34645"/>
                  <a:pt x="7187" y="34448"/>
                  <a:pt x="7187" y="34195"/>
                </a:cubicBezTo>
                <a:cubicBezTo>
                  <a:pt x="7187" y="33903"/>
                  <a:pt x="6944" y="33706"/>
                  <a:pt x="6701" y="33706"/>
                </a:cubicBezTo>
                <a:close/>
                <a:moveTo>
                  <a:pt x="12269" y="34111"/>
                </a:moveTo>
                <a:cubicBezTo>
                  <a:pt x="12163" y="34296"/>
                  <a:pt x="12057" y="34406"/>
                  <a:pt x="12045" y="34489"/>
                </a:cubicBezTo>
                <a:lnTo>
                  <a:pt x="12045" y="34489"/>
                </a:lnTo>
                <a:cubicBezTo>
                  <a:pt x="12044" y="34485"/>
                  <a:pt x="12044" y="34480"/>
                  <a:pt x="12044" y="34476"/>
                </a:cubicBezTo>
                <a:lnTo>
                  <a:pt x="12044" y="34504"/>
                </a:lnTo>
                <a:cubicBezTo>
                  <a:pt x="12044" y="34499"/>
                  <a:pt x="12044" y="34494"/>
                  <a:pt x="12045" y="34489"/>
                </a:cubicBezTo>
                <a:lnTo>
                  <a:pt x="12045" y="34489"/>
                </a:lnTo>
                <a:cubicBezTo>
                  <a:pt x="12060" y="34574"/>
                  <a:pt x="12215" y="34701"/>
                  <a:pt x="12269" y="34701"/>
                </a:cubicBezTo>
                <a:cubicBezTo>
                  <a:pt x="12381" y="34645"/>
                  <a:pt x="12465" y="34560"/>
                  <a:pt x="12493" y="34448"/>
                </a:cubicBezTo>
                <a:cubicBezTo>
                  <a:pt x="12493" y="34364"/>
                  <a:pt x="12381" y="34280"/>
                  <a:pt x="12269" y="34111"/>
                </a:cubicBezTo>
                <a:close/>
                <a:moveTo>
                  <a:pt x="2545" y="33798"/>
                </a:moveTo>
                <a:cubicBezTo>
                  <a:pt x="2521" y="33798"/>
                  <a:pt x="2496" y="33799"/>
                  <a:pt x="2471" y="33802"/>
                </a:cubicBezTo>
                <a:cubicBezTo>
                  <a:pt x="1825" y="33830"/>
                  <a:pt x="1825" y="34757"/>
                  <a:pt x="2471" y="34813"/>
                </a:cubicBezTo>
                <a:cubicBezTo>
                  <a:pt x="2488" y="34814"/>
                  <a:pt x="2505" y="34815"/>
                  <a:pt x="2522" y="34815"/>
                </a:cubicBezTo>
                <a:cubicBezTo>
                  <a:pt x="3176" y="34815"/>
                  <a:pt x="3183" y="33798"/>
                  <a:pt x="2545" y="33798"/>
                </a:cubicBezTo>
                <a:close/>
                <a:moveTo>
                  <a:pt x="7986" y="34193"/>
                </a:moveTo>
                <a:cubicBezTo>
                  <a:pt x="7780" y="34193"/>
                  <a:pt x="7608" y="34378"/>
                  <a:pt x="7608" y="34588"/>
                </a:cubicBezTo>
                <a:cubicBezTo>
                  <a:pt x="7608" y="34841"/>
                  <a:pt x="7777" y="35038"/>
                  <a:pt x="8029" y="35066"/>
                </a:cubicBezTo>
                <a:cubicBezTo>
                  <a:pt x="8254" y="35066"/>
                  <a:pt x="8479" y="34869"/>
                  <a:pt x="8479" y="34617"/>
                </a:cubicBezTo>
                <a:cubicBezTo>
                  <a:pt x="8479" y="34392"/>
                  <a:pt x="8282" y="34195"/>
                  <a:pt x="8057" y="34195"/>
                </a:cubicBezTo>
                <a:lnTo>
                  <a:pt x="8029" y="34195"/>
                </a:lnTo>
                <a:cubicBezTo>
                  <a:pt x="8015" y="34194"/>
                  <a:pt x="8001" y="34193"/>
                  <a:pt x="7986" y="34193"/>
                </a:cubicBezTo>
                <a:close/>
                <a:moveTo>
                  <a:pt x="3818" y="34195"/>
                </a:moveTo>
                <a:cubicBezTo>
                  <a:pt x="3369" y="34195"/>
                  <a:pt x="3144" y="34729"/>
                  <a:pt x="3453" y="35038"/>
                </a:cubicBezTo>
                <a:cubicBezTo>
                  <a:pt x="3552" y="35136"/>
                  <a:pt x="3673" y="35180"/>
                  <a:pt x="3793" y="35180"/>
                </a:cubicBezTo>
                <a:cubicBezTo>
                  <a:pt x="4048" y="35180"/>
                  <a:pt x="4295" y="34979"/>
                  <a:pt x="4295" y="34673"/>
                </a:cubicBezTo>
                <a:cubicBezTo>
                  <a:pt x="4295" y="34420"/>
                  <a:pt x="4071" y="34195"/>
                  <a:pt x="3818" y="34195"/>
                </a:cubicBezTo>
                <a:close/>
                <a:moveTo>
                  <a:pt x="9293" y="34617"/>
                </a:moveTo>
                <a:cubicBezTo>
                  <a:pt x="8844" y="34673"/>
                  <a:pt x="8844" y="35318"/>
                  <a:pt x="9293" y="35375"/>
                </a:cubicBezTo>
                <a:cubicBezTo>
                  <a:pt x="9545" y="35375"/>
                  <a:pt x="9658" y="35234"/>
                  <a:pt x="9686" y="34982"/>
                </a:cubicBezTo>
                <a:cubicBezTo>
                  <a:pt x="9686" y="34785"/>
                  <a:pt x="9517" y="34617"/>
                  <a:pt x="9293" y="34617"/>
                </a:cubicBezTo>
                <a:close/>
                <a:moveTo>
                  <a:pt x="5089" y="34672"/>
                </a:moveTo>
                <a:cubicBezTo>
                  <a:pt x="5077" y="34672"/>
                  <a:pt x="5065" y="34672"/>
                  <a:pt x="5053" y="34673"/>
                </a:cubicBezTo>
                <a:cubicBezTo>
                  <a:pt x="4801" y="34673"/>
                  <a:pt x="4604" y="34869"/>
                  <a:pt x="4632" y="35150"/>
                </a:cubicBezTo>
                <a:cubicBezTo>
                  <a:pt x="4632" y="35409"/>
                  <a:pt x="4851" y="35570"/>
                  <a:pt x="5081" y="35570"/>
                </a:cubicBezTo>
                <a:cubicBezTo>
                  <a:pt x="5200" y="35570"/>
                  <a:pt x="5322" y="35527"/>
                  <a:pt x="5418" y="35431"/>
                </a:cubicBezTo>
                <a:cubicBezTo>
                  <a:pt x="5664" y="35131"/>
                  <a:pt x="5485" y="34672"/>
                  <a:pt x="5089" y="34672"/>
                </a:cubicBezTo>
                <a:close/>
                <a:moveTo>
                  <a:pt x="842" y="34617"/>
                </a:moveTo>
                <a:cubicBezTo>
                  <a:pt x="140" y="34673"/>
                  <a:pt x="140" y="35683"/>
                  <a:pt x="842" y="35740"/>
                </a:cubicBezTo>
                <a:cubicBezTo>
                  <a:pt x="1544" y="35683"/>
                  <a:pt x="1544" y="34673"/>
                  <a:pt x="842" y="34617"/>
                </a:cubicBezTo>
                <a:close/>
                <a:moveTo>
                  <a:pt x="10612" y="35122"/>
                </a:moveTo>
                <a:cubicBezTo>
                  <a:pt x="10472" y="35150"/>
                  <a:pt x="10388" y="35234"/>
                  <a:pt x="10331" y="35375"/>
                </a:cubicBezTo>
                <a:cubicBezTo>
                  <a:pt x="10331" y="35459"/>
                  <a:pt x="10472" y="35571"/>
                  <a:pt x="10584" y="35768"/>
                </a:cubicBezTo>
                <a:cubicBezTo>
                  <a:pt x="10696" y="35571"/>
                  <a:pt x="10837" y="35487"/>
                  <a:pt x="10837" y="35375"/>
                </a:cubicBezTo>
                <a:cubicBezTo>
                  <a:pt x="10837" y="35290"/>
                  <a:pt x="10668" y="35122"/>
                  <a:pt x="10612" y="35122"/>
                </a:cubicBezTo>
                <a:close/>
                <a:moveTo>
                  <a:pt x="6350" y="35065"/>
                </a:moveTo>
                <a:cubicBezTo>
                  <a:pt x="6339" y="35065"/>
                  <a:pt x="6328" y="35065"/>
                  <a:pt x="6317" y="35066"/>
                </a:cubicBezTo>
                <a:cubicBezTo>
                  <a:pt x="6092" y="35094"/>
                  <a:pt x="5924" y="35262"/>
                  <a:pt x="5896" y="35487"/>
                </a:cubicBezTo>
                <a:cubicBezTo>
                  <a:pt x="5896" y="35752"/>
                  <a:pt x="6113" y="35928"/>
                  <a:pt x="6341" y="35928"/>
                </a:cubicBezTo>
                <a:cubicBezTo>
                  <a:pt x="6450" y="35928"/>
                  <a:pt x="6562" y="35887"/>
                  <a:pt x="6654" y="35796"/>
                </a:cubicBezTo>
                <a:cubicBezTo>
                  <a:pt x="6926" y="35523"/>
                  <a:pt x="6722" y="35065"/>
                  <a:pt x="6350" y="35065"/>
                </a:cubicBezTo>
                <a:close/>
                <a:moveTo>
                  <a:pt x="2146" y="35064"/>
                </a:moveTo>
                <a:cubicBezTo>
                  <a:pt x="2133" y="35064"/>
                  <a:pt x="2119" y="35064"/>
                  <a:pt x="2106" y="35066"/>
                </a:cubicBezTo>
                <a:cubicBezTo>
                  <a:pt x="1825" y="35066"/>
                  <a:pt x="1628" y="35290"/>
                  <a:pt x="1600" y="35571"/>
                </a:cubicBezTo>
                <a:cubicBezTo>
                  <a:pt x="1600" y="35824"/>
                  <a:pt x="1825" y="36048"/>
                  <a:pt x="2078" y="36048"/>
                </a:cubicBezTo>
                <a:cubicBezTo>
                  <a:pt x="2098" y="36051"/>
                  <a:pt x="2117" y="36053"/>
                  <a:pt x="2136" y="36053"/>
                </a:cubicBezTo>
                <a:cubicBezTo>
                  <a:pt x="2628" y="36053"/>
                  <a:pt x="2646" y="35064"/>
                  <a:pt x="2146" y="35064"/>
                </a:cubicBezTo>
                <a:close/>
                <a:moveTo>
                  <a:pt x="7636" y="35487"/>
                </a:moveTo>
                <a:cubicBezTo>
                  <a:pt x="7440" y="35515"/>
                  <a:pt x="7271" y="35683"/>
                  <a:pt x="7299" y="35880"/>
                </a:cubicBezTo>
                <a:cubicBezTo>
                  <a:pt x="7299" y="36129"/>
                  <a:pt x="7484" y="36248"/>
                  <a:pt x="7667" y="36248"/>
                </a:cubicBezTo>
                <a:cubicBezTo>
                  <a:pt x="7856" y="36248"/>
                  <a:pt x="8044" y="36122"/>
                  <a:pt x="8029" y="35880"/>
                </a:cubicBezTo>
                <a:cubicBezTo>
                  <a:pt x="8029" y="35627"/>
                  <a:pt x="7889" y="35515"/>
                  <a:pt x="7636" y="35487"/>
                </a:cubicBezTo>
                <a:close/>
                <a:moveTo>
                  <a:pt x="3389" y="35568"/>
                </a:moveTo>
                <a:cubicBezTo>
                  <a:pt x="3373" y="35568"/>
                  <a:pt x="3357" y="35569"/>
                  <a:pt x="3341" y="35571"/>
                </a:cubicBezTo>
                <a:cubicBezTo>
                  <a:pt x="2751" y="35571"/>
                  <a:pt x="2779" y="36470"/>
                  <a:pt x="3369" y="36470"/>
                </a:cubicBezTo>
                <a:cubicBezTo>
                  <a:pt x="3622" y="36470"/>
                  <a:pt x="3818" y="36245"/>
                  <a:pt x="3818" y="35992"/>
                </a:cubicBezTo>
                <a:cubicBezTo>
                  <a:pt x="3818" y="35756"/>
                  <a:pt x="3621" y="35568"/>
                  <a:pt x="3389" y="35568"/>
                </a:cubicBezTo>
                <a:close/>
                <a:moveTo>
                  <a:pt x="8970" y="35989"/>
                </a:moveTo>
                <a:cubicBezTo>
                  <a:pt x="8965" y="35989"/>
                  <a:pt x="8960" y="35990"/>
                  <a:pt x="8956" y="35992"/>
                </a:cubicBezTo>
                <a:cubicBezTo>
                  <a:pt x="8815" y="36020"/>
                  <a:pt x="8703" y="36133"/>
                  <a:pt x="8647" y="36273"/>
                </a:cubicBezTo>
                <a:cubicBezTo>
                  <a:pt x="8647" y="36357"/>
                  <a:pt x="8787" y="36498"/>
                  <a:pt x="8872" y="36610"/>
                </a:cubicBezTo>
                <a:lnTo>
                  <a:pt x="9012" y="36610"/>
                </a:lnTo>
                <a:cubicBezTo>
                  <a:pt x="9068" y="36470"/>
                  <a:pt x="9208" y="36357"/>
                  <a:pt x="9208" y="36245"/>
                </a:cubicBezTo>
                <a:cubicBezTo>
                  <a:pt x="9183" y="36141"/>
                  <a:pt x="9036" y="35989"/>
                  <a:pt x="8970" y="35989"/>
                </a:cubicBezTo>
                <a:close/>
                <a:moveTo>
                  <a:pt x="477" y="35936"/>
                </a:moveTo>
                <a:lnTo>
                  <a:pt x="926" y="36694"/>
                </a:lnTo>
                <a:cubicBezTo>
                  <a:pt x="1039" y="36217"/>
                  <a:pt x="898" y="36020"/>
                  <a:pt x="477" y="35936"/>
                </a:cubicBezTo>
                <a:close/>
                <a:moveTo>
                  <a:pt x="4717" y="35964"/>
                </a:moveTo>
                <a:cubicBezTo>
                  <a:pt x="4464" y="35964"/>
                  <a:pt x="4295" y="36133"/>
                  <a:pt x="4267" y="36385"/>
                </a:cubicBezTo>
                <a:cubicBezTo>
                  <a:pt x="4267" y="36666"/>
                  <a:pt x="4478" y="36806"/>
                  <a:pt x="4688" y="36806"/>
                </a:cubicBezTo>
                <a:cubicBezTo>
                  <a:pt x="4899" y="36806"/>
                  <a:pt x="5110" y="36666"/>
                  <a:pt x="5110" y="36385"/>
                </a:cubicBezTo>
                <a:cubicBezTo>
                  <a:pt x="5110" y="36161"/>
                  <a:pt x="4941" y="35964"/>
                  <a:pt x="4717" y="35964"/>
                </a:cubicBezTo>
                <a:close/>
                <a:moveTo>
                  <a:pt x="5980" y="36385"/>
                </a:moveTo>
                <a:cubicBezTo>
                  <a:pt x="5727" y="36413"/>
                  <a:pt x="5587" y="36554"/>
                  <a:pt x="5587" y="36778"/>
                </a:cubicBezTo>
                <a:cubicBezTo>
                  <a:pt x="5587" y="36975"/>
                  <a:pt x="5727" y="37143"/>
                  <a:pt x="5924" y="37143"/>
                </a:cubicBezTo>
                <a:cubicBezTo>
                  <a:pt x="5940" y="37145"/>
                  <a:pt x="5956" y="37146"/>
                  <a:pt x="5972" y="37146"/>
                </a:cubicBezTo>
                <a:cubicBezTo>
                  <a:pt x="6172" y="37146"/>
                  <a:pt x="6317" y="36986"/>
                  <a:pt x="6317" y="36778"/>
                </a:cubicBezTo>
                <a:cubicBezTo>
                  <a:pt x="6373" y="36554"/>
                  <a:pt x="6176" y="36385"/>
                  <a:pt x="5980" y="36385"/>
                </a:cubicBezTo>
                <a:close/>
                <a:moveTo>
                  <a:pt x="1718" y="36411"/>
                </a:moveTo>
                <a:cubicBezTo>
                  <a:pt x="1473" y="36411"/>
                  <a:pt x="1244" y="36613"/>
                  <a:pt x="1263" y="36919"/>
                </a:cubicBezTo>
                <a:cubicBezTo>
                  <a:pt x="1263" y="37171"/>
                  <a:pt x="1460" y="37340"/>
                  <a:pt x="1713" y="37368"/>
                </a:cubicBezTo>
                <a:cubicBezTo>
                  <a:pt x="2162" y="37368"/>
                  <a:pt x="2358" y="36834"/>
                  <a:pt x="2049" y="36554"/>
                </a:cubicBezTo>
                <a:cubicBezTo>
                  <a:pt x="1951" y="36455"/>
                  <a:pt x="1832" y="36411"/>
                  <a:pt x="1718" y="36411"/>
                </a:cubicBezTo>
                <a:close/>
                <a:moveTo>
                  <a:pt x="7187" y="36778"/>
                </a:moveTo>
                <a:cubicBezTo>
                  <a:pt x="7103" y="36891"/>
                  <a:pt x="6934" y="37031"/>
                  <a:pt x="6934" y="37115"/>
                </a:cubicBezTo>
                <a:cubicBezTo>
                  <a:pt x="6991" y="37256"/>
                  <a:pt x="7075" y="37396"/>
                  <a:pt x="7215" y="37452"/>
                </a:cubicBezTo>
                <a:cubicBezTo>
                  <a:pt x="7299" y="37452"/>
                  <a:pt x="7524" y="37284"/>
                  <a:pt x="7524" y="37171"/>
                </a:cubicBezTo>
                <a:cubicBezTo>
                  <a:pt x="7552" y="37059"/>
                  <a:pt x="7384" y="36919"/>
                  <a:pt x="7327" y="36806"/>
                </a:cubicBezTo>
                <a:lnTo>
                  <a:pt x="7187" y="36778"/>
                </a:lnTo>
                <a:close/>
                <a:moveTo>
                  <a:pt x="3004" y="36834"/>
                </a:moveTo>
                <a:cubicBezTo>
                  <a:pt x="2751" y="36863"/>
                  <a:pt x="2583" y="37031"/>
                  <a:pt x="2583" y="37284"/>
                </a:cubicBezTo>
                <a:cubicBezTo>
                  <a:pt x="2583" y="37529"/>
                  <a:pt x="2785" y="37698"/>
                  <a:pt x="3003" y="37698"/>
                </a:cubicBezTo>
                <a:cubicBezTo>
                  <a:pt x="3110" y="37698"/>
                  <a:pt x="3220" y="37657"/>
                  <a:pt x="3313" y="37564"/>
                </a:cubicBezTo>
                <a:cubicBezTo>
                  <a:pt x="3565" y="37284"/>
                  <a:pt x="3369" y="36834"/>
                  <a:pt x="3004" y="36834"/>
                </a:cubicBezTo>
                <a:close/>
                <a:moveTo>
                  <a:pt x="8563" y="37340"/>
                </a:moveTo>
                <a:cubicBezTo>
                  <a:pt x="8479" y="37368"/>
                  <a:pt x="8394" y="37424"/>
                  <a:pt x="8366" y="37508"/>
                </a:cubicBezTo>
                <a:cubicBezTo>
                  <a:pt x="8366" y="37564"/>
                  <a:pt x="8479" y="37705"/>
                  <a:pt x="8535" y="37705"/>
                </a:cubicBezTo>
                <a:cubicBezTo>
                  <a:pt x="8591" y="37705"/>
                  <a:pt x="8675" y="37621"/>
                  <a:pt x="8815" y="37536"/>
                </a:cubicBezTo>
                <a:cubicBezTo>
                  <a:pt x="8703" y="37424"/>
                  <a:pt x="8619" y="37340"/>
                  <a:pt x="8563" y="37340"/>
                </a:cubicBezTo>
                <a:close/>
                <a:moveTo>
                  <a:pt x="4239" y="37228"/>
                </a:moveTo>
                <a:cubicBezTo>
                  <a:pt x="4155" y="37340"/>
                  <a:pt x="3987" y="37480"/>
                  <a:pt x="3959" y="37621"/>
                </a:cubicBezTo>
                <a:cubicBezTo>
                  <a:pt x="3906" y="37831"/>
                  <a:pt x="4075" y="38016"/>
                  <a:pt x="4258" y="38016"/>
                </a:cubicBezTo>
                <a:cubicBezTo>
                  <a:pt x="4270" y="38016"/>
                  <a:pt x="4283" y="38015"/>
                  <a:pt x="4295" y="38014"/>
                </a:cubicBezTo>
                <a:cubicBezTo>
                  <a:pt x="4312" y="38016"/>
                  <a:pt x="4328" y="38017"/>
                  <a:pt x="4344" y="38017"/>
                </a:cubicBezTo>
                <a:cubicBezTo>
                  <a:pt x="4544" y="38017"/>
                  <a:pt x="4688" y="37859"/>
                  <a:pt x="4688" y="37677"/>
                </a:cubicBezTo>
                <a:cubicBezTo>
                  <a:pt x="4717" y="37424"/>
                  <a:pt x="4576" y="37312"/>
                  <a:pt x="4239" y="37228"/>
                </a:cubicBezTo>
                <a:close/>
                <a:moveTo>
                  <a:pt x="5605" y="37730"/>
                </a:moveTo>
                <a:cubicBezTo>
                  <a:pt x="5598" y="37730"/>
                  <a:pt x="5592" y="37731"/>
                  <a:pt x="5587" y="37733"/>
                </a:cubicBezTo>
                <a:cubicBezTo>
                  <a:pt x="5446" y="37761"/>
                  <a:pt x="5334" y="37873"/>
                  <a:pt x="5278" y="38014"/>
                </a:cubicBezTo>
                <a:cubicBezTo>
                  <a:pt x="5278" y="38126"/>
                  <a:pt x="5418" y="38266"/>
                  <a:pt x="5503" y="38379"/>
                </a:cubicBezTo>
                <a:lnTo>
                  <a:pt x="5671" y="38379"/>
                </a:lnTo>
                <a:cubicBezTo>
                  <a:pt x="5727" y="38266"/>
                  <a:pt x="5896" y="38126"/>
                  <a:pt x="5868" y="38014"/>
                </a:cubicBezTo>
                <a:cubicBezTo>
                  <a:pt x="5868" y="37909"/>
                  <a:pt x="5696" y="37730"/>
                  <a:pt x="5605" y="37730"/>
                </a:cubicBezTo>
                <a:close/>
                <a:moveTo>
                  <a:pt x="6877" y="38206"/>
                </a:moveTo>
                <a:cubicBezTo>
                  <a:pt x="6868" y="38206"/>
                  <a:pt x="6859" y="38207"/>
                  <a:pt x="6850" y="38210"/>
                </a:cubicBezTo>
                <a:cubicBezTo>
                  <a:pt x="6738" y="38238"/>
                  <a:pt x="6654" y="38294"/>
                  <a:pt x="6626" y="38407"/>
                </a:cubicBezTo>
                <a:cubicBezTo>
                  <a:pt x="6654" y="38491"/>
                  <a:pt x="6738" y="38575"/>
                  <a:pt x="6850" y="38603"/>
                </a:cubicBezTo>
                <a:cubicBezTo>
                  <a:pt x="6906" y="38603"/>
                  <a:pt x="7019" y="38519"/>
                  <a:pt x="7159" y="38407"/>
                </a:cubicBezTo>
                <a:cubicBezTo>
                  <a:pt x="7033" y="38306"/>
                  <a:pt x="6953" y="38206"/>
                  <a:pt x="6877" y="38206"/>
                </a:cubicBezTo>
                <a:close/>
                <a:moveTo>
                  <a:pt x="3841" y="38566"/>
                </a:moveTo>
                <a:cubicBezTo>
                  <a:pt x="3727" y="38566"/>
                  <a:pt x="3625" y="38641"/>
                  <a:pt x="3565" y="38800"/>
                </a:cubicBezTo>
                <a:lnTo>
                  <a:pt x="4155" y="39052"/>
                </a:lnTo>
                <a:lnTo>
                  <a:pt x="4239" y="38968"/>
                </a:lnTo>
                <a:cubicBezTo>
                  <a:pt x="4155" y="38828"/>
                  <a:pt x="4099" y="38687"/>
                  <a:pt x="3987" y="38603"/>
                </a:cubicBezTo>
                <a:cubicBezTo>
                  <a:pt x="3937" y="38579"/>
                  <a:pt x="3888" y="38566"/>
                  <a:pt x="3841" y="38566"/>
                </a:cubicBezTo>
                <a:close/>
              </a:path>
            </a:pathLst>
          </a:custGeom>
          <a:solidFill>
            <a:srgbClr val="FF99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6132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工作心得 </a:t>
              </a:r>
              <a:r>
                <a:rPr lang="en-US" altLang="zh-CN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+ </a:t>
              </a:r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方法总结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26571F-D7B3-4C47-AB23-BB644AB1F624}"/>
              </a:ext>
            </a:extLst>
          </p:cNvPr>
          <p:cNvSpPr txBox="1"/>
          <p:nvPr/>
        </p:nvSpPr>
        <p:spPr>
          <a:xfrm>
            <a:off x="271003" y="1677476"/>
            <a:ext cx="193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开发中：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pic>
        <p:nvPicPr>
          <p:cNvPr id="24" name="Graphic 23" descr="Syncing cloud">
            <a:extLst>
              <a:ext uri="{FF2B5EF4-FFF2-40B4-BE49-F238E27FC236}">
                <a16:creationId xmlns:a16="http://schemas.microsoft.com/office/drawing/2014/main" id="{C70CC9BC-7DC2-492E-99E5-00166EB8A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16447" y="2137392"/>
            <a:ext cx="1199273" cy="1199273"/>
          </a:xfrm>
          <a:prstGeom prst="rect">
            <a:avLst/>
          </a:prstGeom>
        </p:spPr>
      </p:pic>
      <p:pic>
        <p:nvPicPr>
          <p:cNvPr id="30" name="Graphic 29" descr="Cmd Terminal">
            <a:extLst>
              <a:ext uri="{FF2B5EF4-FFF2-40B4-BE49-F238E27FC236}">
                <a16:creationId xmlns:a16="http://schemas.microsoft.com/office/drawing/2014/main" id="{5BD1F1AE-AE7D-495D-86F1-EDBDB9F19BA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9766" y="3991098"/>
            <a:ext cx="1157593" cy="1157593"/>
          </a:xfrm>
          <a:prstGeom prst="rect">
            <a:avLst/>
          </a:prstGeom>
        </p:spPr>
      </p:pic>
      <p:pic>
        <p:nvPicPr>
          <p:cNvPr id="34" name="Graphic 33" descr="Database">
            <a:extLst>
              <a:ext uri="{FF2B5EF4-FFF2-40B4-BE49-F238E27FC236}">
                <a16:creationId xmlns:a16="http://schemas.microsoft.com/office/drawing/2014/main" id="{5072B8EA-33D1-4A43-B548-F038ABF2CF4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12979" y="4218531"/>
            <a:ext cx="1050292" cy="1050292"/>
          </a:xfrm>
          <a:prstGeom prst="rect">
            <a:avLst/>
          </a:prstGeom>
        </p:spPr>
      </p:pic>
      <p:pic>
        <p:nvPicPr>
          <p:cNvPr id="41" name="Graphic 40" descr="Arrow Right">
            <a:extLst>
              <a:ext uri="{FF2B5EF4-FFF2-40B4-BE49-F238E27FC236}">
                <a16:creationId xmlns:a16="http://schemas.microsoft.com/office/drawing/2014/main" id="{FCAF6C05-393A-41EE-A7A2-D21258587B6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83117" y="4162424"/>
            <a:ext cx="914400" cy="914400"/>
          </a:xfrm>
          <a:prstGeom prst="rect">
            <a:avLst/>
          </a:prstGeom>
        </p:spPr>
      </p:pic>
      <p:pic>
        <p:nvPicPr>
          <p:cNvPr id="43" name="Graphic 42" descr="Line arrow: Clockwise curve">
            <a:extLst>
              <a:ext uri="{FF2B5EF4-FFF2-40B4-BE49-F238E27FC236}">
                <a16:creationId xmlns:a16="http://schemas.microsoft.com/office/drawing/2014/main" id="{110393E2-BC02-4A86-A23B-E363A60F8440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807671">
            <a:off x="5454554" y="3285316"/>
            <a:ext cx="914400" cy="914400"/>
          </a:xfrm>
          <a:prstGeom prst="rect">
            <a:avLst/>
          </a:prstGeom>
        </p:spPr>
      </p:pic>
      <p:pic>
        <p:nvPicPr>
          <p:cNvPr id="45" name="Graphic 44" descr="Line arrow: Clockwise curve">
            <a:extLst>
              <a:ext uri="{FF2B5EF4-FFF2-40B4-BE49-F238E27FC236}">
                <a16:creationId xmlns:a16="http://schemas.microsoft.com/office/drawing/2014/main" id="{8C5B7899-9553-49F7-A0D8-7B5CFA679182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2601128">
            <a:off x="6550080" y="3371695"/>
            <a:ext cx="914400" cy="914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846C660-22CC-4D4A-8C7B-250E77C84ECE}"/>
              </a:ext>
            </a:extLst>
          </p:cNvPr>
          <p:cNvSpPr txBox="1"/>
          <p:nvPr/>
        </p:nvSpPr>
        <p:spPr>
          <a:xfrm>
            <a:off x="7608003" y="4382806"/>
            <a:ext cx="1879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</a:rPr>
              <a:t>先备份数据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AFB9E1-5A36-4233-89B8-CA0599A6BD85}"/>
              </a:ext>
            </a:extLst>
          </p:cNvPr>
          <p:cNvSpPr txBox="1"/>
          <p:nvPr/>
        </p:nvSpPr>
        <p:spPr>
          <a:xfrm>
            <a:off x="7589415" y="4784507"/>
            <a:ext cx="1879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</a:rPr>
              <a:t>再修改表结构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F1F47D-18F4-469C-A035-4D74B667C293}"/>
              </a:ext>
            </a:extLst>
          </p:cNvPr>
          <p:cNvSpPr txBox="1"/>
          <p:nvPr/>
        </p:nvSpPr>
        <p:spPr>
          <a:xfrm>
            <a:off x="7392630" y="2448580"/>
            <a:ext cx="23690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</a:rPr>
              <a:t>同步修改的表结构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3959A8F-E624-43AE-B159-79B2E026FDEB}"/>
              </a:ext>
            </a:extLst>
          </p:cNvPr>
          <p:cNvSpPr txBox="1"/>
          <p:nvPr/>
        </p:nvSpPr>
        <p:spPr>
          <a:xfrm>
            <a:off x="7392630" y="2848690"/>
            <a:ext cx="23690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9933"/>
                </a:solidFill>
              </a:rPr>
              <a:t>同步错误码</a:t>
            </a:r>
            <a:endParaRPr lang="en-US" sz="2000" b="1" dirty="0">
              <a:solidFill>
                <a:srgbClr val="FF9933"/>
              </a:solidFill>
            </a:endParaRPr>
          </a:p>
        </p:txBody>
      </p:sp>
      <p:pic>
        <p:nvPicPr>
          <p:cNvPr id="54" name="Graphic 53" descr="Cmd Terminal">
            <a:extLst>
              <a:ext uri="{FF2B5EF4-FFF2-40B4-BE49-F238E27FC236}">
                <a16:creationId xmlns:a16="http://schemas.microsoft.com/office/drawing/2014/main" id="{FE929027-6CD0-4252-9D1B-AEB90734893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9767" y="2585869"/>
            <a:ext cx="1157593" cy="1157593"/>
          </a:xfrm>
          <a:prstGeom prst="rect">
            <a:avLst/>
          </a:prstGeom>
        </p:spPr>
      </p:pic>
      <p:pic>
        <p:nvPicPr>
          <p:cNvPr id="56" name="Graphic 55" descr="Cmd Terminal">
            <a:extLst>
              <a:ext uri="{FF2B5EF4-FFF2-40B4-BE49-F238E27FC236}">
                <a16:creationId xmlns:a16="http://schemas.microsoft.com/office/drawing/2014/main" id="{8FDD30F0-7F3F-4027-A9E7-272D383141E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9765" y="5356815"/>
            <a:ext cx="1157593" cy="1157593"/>
          </a:xfrm>
          <a:prstGeom prst="rect">
            <a:avLst/>
          </a:prstGeom>
        </p:spPr>
      </p:pic>
      <p:pic>
        <p:nvPicPr>
          <p:cNvPr id="58" name="Graphic 57" descr="Arrow Right">
            <a:extLst>
              <a:ext uri="{FF2B5EF4-FFF2-40B4-BE49-F238E27FC236}">
                <a16:creationId xmlns:a16="http://schemas.microsoft.com/office/drawing/2014/main" id="{41865DB6-A703-4E6D-9EEA-EE152EE364D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140814">
            <a:off x="4147420" y="2863447"/>
            <a:ext cx="914400" cy="914400"/>
          </a:xfrm>
          <a:prstGeom prst="rect">
            <a:avLst/>
          </a:prstGeom>
        </p:spPr>
      </p:pic>
      <p:pic>
        <p:nvPicPr>
          <p:cNvPr id="60" name="Graphic 59" descr="Arrow Right">
            <a:extLst>
              <a:ext uri="{FF2B5EF4-FFF2-40B4-BE49-F238E27FC236}">
                <a16:creationId xmlns:a16="http://schemas.microsoft.com/office/drawing/2014/main" id="{1EAD9EF2-F5EA-46C8-A70F-AE82314F4A93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0237418">
            <a:off x="4259424" y="5478410"/>
            <a:ext cx="914400" cy="914400"/>
          </a:xfrm>
          <a:prstGeom prst="rect">
            <a:avLst/>
          </a:prstGeom>
        </p:spPr>
      </p:pic>
      <p:pic>
        <p:nvPicPr>
          <p:cNvPr id="66" name="Graphic 65" descr="Speedometer Low">
            <a:extLst>
              <a:ext uri="{FF2B5EF4-FFF2-40B4-BE49-F238E27FC236}">
                <a16:creationId xmlns:a16="http://schemas.microsoft.com/office/drawing/2014/main" id="{78AD6EB5-47BF-4C7B-AD60-D3027421F9AD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344653" y="2538800"/>
            <a:ext cx="595647" cy="595647"/>
          </a:xfrm>
          <a:prstGeom prst="rect">
            <a:avLst/>
          </a:prstGeom>
        </p:spPr>
      </p:pic>
      <p:pic>
        <p:nvPicPr>
          <p:cNvPr id="67" name="Graphic 66" descr="Gauge">
            <a:extLst>
              <a:ext uri="{FF2B5EF4-FFF2-40B4-BE49-F238E27FC236}">
                <a16:creationId xmlns:a16="http://schemas.microsoft.com/office/drawing/2014/main" id="{0F0527AD-6FB3-48C3-BD5C-321D9F800517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253590" y="4005614"/>
            <a:ext cx="595647" cy="595647"/>
          </a:xfrm>
          <a:prstGeom prst="rect">
            <a:avLst/>
          </a:prstGeom>
        </p:spPr>
      </p:pic>
      <p:pic>
        <p:nvPicPr>
          <p:cNvPr id="68" name="Graphic 67" descr="Speedometer Middle">
            <a:extLst>
              <a:ext uri="{FF2B5EF4-FFF2-40B4-BE49-F238E27FC236}">
                <a16:creationId xmlns:a16="http://schemas.microsoft.com/office/drawing/2014/main" id="{7BECBD93-8E83-4F07-9E68-87D442EE4B0D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4253590" y="5296894"/>
            <a:ext cx="595647" cy="59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8655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8" grpId="0"/>
      <p:bldP spid="50" grpId="0"/>
      <p:bldP spid="5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工作心得 </a:t>
              </a:r>
              <a:r>
                <a:rPr lang="en-US" altLang="zh-CN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+ </a:t>
              </a:r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方法总结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D09DCB5A-5F12-42C8-A6C9-6A38479D67B9}"/>
              </a:ext>
            </a:extLst>
          </p:cNvPr>
          <p:cNvSpPr txBox="1"/>
          <p:nvPr/>
        </p:nvSpPr>
        <p:spPr>
          <a:xfrm>
            <a:off x="271003" y="1677476"/>
            <a:ext cx="193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rPr>
              <a:t>提测时：</a:t>
            </a:r>
            <a:endParaRPr lang="en-US" altLang="zh-CN" sz="3600" b="1" dirty="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pic>
        <p:nvPicPr>
          <p:cNvPr id="37" name="Graphic 36" descr="Syncing cloud">
            <a:extLst>
              <a:ext uri="{FF2B5EF4-FFF2-40B4-BE49-F238E27FC236}">
                <a16:creationId xmlns:a16="http://schemas.microsoft.com/office/drawing/2014/main" id="{F86B05E1-F0E5-4F0F-85F0-CC6B601DAB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9181" y="3286261"/>
            <a:ext cx="1901378" cy="1901378"/>
          </a:xfrm>
          <a:prstGeom prst="rect">
            <a:avLst/>
          </a:prstGeom>
        </p:spPr>
      </p:pic>
      <p:pic>
        <p:nvPicPr>
          <p:cNvPr id="38" name="Graphic 37" descr="Database">
            <a:extLst>
              <a:ext uri="{FF2B5EF4-FFF2-40B4-BE49-F238E27FC236}">
                <a16:creationId xmlns:a16="http://schemas.microsoft.com/office/drawing/2014/main" id="{55AF2053-A118-476D-B02C-83AFB00480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06593" y="3362553"/>
            <a:ext cx="1741337" cy="174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135564"/>
      </p:ext>
    </p:extLst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自身不足 </a:t>
              </a:r>
              <a:r>
                <a:rPr lang="en-US" altLang="zh-CN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+ </a:t>
              </a:r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擅长点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pic>
        <p:nvPicPr>
          <p:cNvPr id="3" name="Graphic 2" descr="Ui Ux">
            <a:extLst>
              <a:ext uri="{FF2B5EF4-FFF2-40B4-BE49-F238E27FC236}">
                <a16:creationId xmlns:a16="http://schemas.microsoft.com/office/drawing/2014/main" id="{B4569306-616C-4815-9DFF-60EC98209B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25087" y="2043179"/>
            <a:ext cx="1277188" cy="1277188"/>
          </a:xfrm>
          <a:prstGeom prst="rect">
            <a:avLst/>
          </a:prstGeom>
        </p:spPr>
      </p:pic>
      <p:pic>
        <p:nvPicPr>
          <p:cNvPr id="6" name="Graphic 5" descr="Cheers">
            <a:extLst>
              <a:ext uri="{FF2B5EF4-FFF2-40B4-BE49-F238E27FC236}">
                <a16:creationId xmlns:a16="http://schemas.microsoft.com/office/drawing/2014/main" id="{C4AB05DA-3032-42CF-88E8-FC7C06F184C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59463" y="2042367"/>
            <a:ext cx="1278000" cy="1278000"/>
          </a:xfrm>
          <a:prstGeom prst="rect">
            <a:avLst/>
          </a:prstGeom>
        </p:spPr>
      </p:pic>
      <p:pic>
        <p:nvPicPr>
          <p:cNvPr id="12" name="Graphic 11" descr="Group brainstorm">
            <a:extLst>
              <a:ext uri="{FF2B5EF4-FFF2-40B4-BE49-F238E27FC236}">
                <a16:creationId xmlns:a16="http://schemas.microsoft.com/office/drawing/2014/main" id="{F0D6FA31-A55D-4998-BD89-FF3EF22A55B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59463" y="3319555"/>
            <a:ext cx="1278000" cy="1278000"/>
          </a:xfrm>
          <a:prstGeom prst="rect">
            <a:avLst/>
          </a:prstGeom>
        </p:spPr>
      </p:pic>
      <p:pic>
        <p:nvPicPr>
          <p:cNvPr id="19" name="Graphic 18" descr="Scales of justice">
            <a:extLst>
              <a:ext uri="{FF2B5EF4-FFF2-40B4-BE49-F238E27FC236}">
                <a16:creationId xmlns:a16="http://schemas.microsoft.com/office/drawing/2014/main" id="{290F56F6-95E3-4DA7-A111-73B6670C06C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924275" y="4597555"/>
            <a:ext cx="1278000" cy="1278000"/>
          </a:xfrm>
          <a:prstGeom prst="rect">
            <a:avLst/>
          </a:prstGeom>
        </p:spPr>
      </p:pic>
      <p:pic>
        <p:nvPicPr>
          <p:cNvPr id="27" name="Graphic 26" descr="Worried face outline">
            <a:extLst>
              <a:ext uri="{FF2B5EF4-FFF2-40B4-BE49-F238E27FC236}">
                <a16:creationId xmlns:a16="http://schemas.microsoft.com/office/drawing/2014/main" id="{8C47C599-23C5-4559-A9EB-8F47DF922A8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924275" y="3320367"/>
            <a:ext cx="1278000" cy="1278000"/>
          </a:xfrm>
          <a:prstGeom prst="rect">
            <a:avLst/>
          </a:prstGeom>
        </p:spPr>
      </p:pic>
      <p:pic>
        <p:nvPicPr>
          <p:cNvPr id="29" name="Graphic 28" descr="Hurdle">
            <a:extLst>
              <a:ext uri="{FF2B5EF4-FFF2-40B4-BE49-F238E27FC236}">
                <a16:creationId xmlns:a16="http://schemas.microsoft.com/office/drawing/2014/main" id="{232E8578-2924-4CC3-97C5-DA245B86F936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359463" y="4596743"/>
            <a:ext cx="1278000" cy="1278000"/>
          </a:xfrm>
          <a:prstGeom prst="rect">
            <a:avLst/>
          </a:prstGeom>
        </p:spPr>
      </p:pic>
      <p:sp>
        <p:nvSpPr>
          <p:cNvPr id="13" name="TextBox 49">
            <a:extLst>
              <a:ext uri="{FF2B5EF4-FFF2-40B4-BE49-F238E27FC236}">
                <a16:creationId xmlns:a16="http://schemas.microsoft.com/office/drawing/2014/main" id="{0AF1F47D-18F4-469C-A035-4D74B667C293}"/>
              </a:ext>
            </a:extLst>
          </p:cNvPr>
          <p:cNvSpPr txBox="1"/>
          <p:nvPr/>
        </p:nvSpPr>
        <p:spPr>
          <a:xfrm>
            <a:off x="3339105" y="2481312"/>
            <a:ext cx="874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9933"/>
                </a:solidFill>
              </a:rPr>
              <a:t>Tech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14" name="TextBox 49">
            <a:extLst>
              <a:ext uri="{FF2B5EF4-FFF2-40B4-BE49-F238E27FC236}">
                <a16:creationId xmlns:a16="http://schemas.microsoft.com/office/drawing/2014/main" id="{0AF1F47D-18F4-469C-A035-4D74B667C293}"/>
              </a:ext>
            </a:extLst>
          </p:cNvPr>
          <p:cNvSpPr txBox="1"/>
          <p:nvPr/>
        </p:nvSpPr>
        <p:spPr>
          <a:xfrm>
            <a:off x="3320251" y="3758500"/>
            <a:ext cx="874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9933"/>
                </a:solidFill>
              </a:rPr>
              <a:t>Afraid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15" name="TextBox 49">
            <a:extLst>
              <a:ext uri="{FF2B5EF4-FFF2-40B4-BE49-F238E27FC236}">
                <a16:creationId xmlns:a16="http://schemas.microsoft.com/office/drawing/2014/main" id="{0AF1F47D-18F4-469C-A035-4D74B667C293}"/>
              </a:ext>
            </a:extLst>
          </p:cNvPr>
          <p:cNvSpPr txBox="1"/>
          <p:nvPr/>
        </p:nvSpPr>
        <p:spPr>
          <a:xfrm>
            <a:off x="3339105" y="5235743"/>
            <a:ext cx="1063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9933"/>
                </a:solidFill>
              </a:rPr>
              <a:t>Balance</a:t>
            </a:r>
            <a:endParaRPr lang="en-US" sz="2000" b="1" dirty="0">
              <a:solidFill>
                <a:srgbClr val="FF9933"/>
              </a:solidFill>
            </a:endParaRPr>
          </a:p>
        </p:txBody>
      </p:sp>
      <p:sp>
        <p:nvSpPr>
          <p:cNvPr id="17" name="TextBox 49">
            <a:extLst>
              <a:ext uri="{FF2B5EF4-FFF2-40B4-BE49-F238E27FC236}">
                <a16:creationId xmlns:a16="http://schemas.microsoft.com/office/drawing/2014/main" id="{0AF1F47D-18F4-469C-A035-4D74B667C293}"/>
              </a:ext>
            </a:extLst>
          </p:cNvPr>
          <p:cNvSpPr txBox="1"/>
          <p:nvPr/>
        </p:nvSpPr>
        <p:spPr>
          <a:xfrm>
            <a:off x="8769438" y="2481312"/>
            <a:ext cx="1721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933"/>
                </a:solidFill>
              </a:rPr>
              <a:t>Teamwork</a:t>
            </a:r>
          </a:p>
        </p:txBody>
      </p:sp>
      <p:sp>
        <p:nvSpPr>
          <p:cNvPr id="18" name="TextBox 49">
            <a:extLst>
              <a:ext uri="{FF2B5EF4-FFF2-40B4-BE49-F238E27FC236}">
                <a16:creationId xmlns:a16="http://schemas.microsoft.com/office/drawing/2014/main" id="{0AF1F47D-18F4-469C-A035-4D74B667C293}"/>
              </a:ext>
            </a:extLst>
          </p:cNvPr>
          <p:cNvSpPr txBox="1"/>
          <p:nvPr/>
        </p:nvSpPr>
        <p:spPr>
          <a:xfrm>
            <a:off x="8769687" y="3758500"/>
            <a:ext cx="2127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933"/>
                </a:solidFill>
              </a:rPr>
              <a:t>Always find a way</a:t>
            </a:r>
          </a:p>
        </p:txBody>
      </p:sp>
      <p:sp>
        <p:nvSpPr>
          <p:cNvPr id="20" name="TextBox 49">
            <a:extLst>
              <a:ext uri="{FF2B5EF4-FFF2-40B4-BE49-F238E27FC236}">
                <a16:creationId xmlns:a16="http://schemas.microsoft.com/office/drawing/2014/main" id="{0AF1F47D-18F4-469C-A035-4D74B667C293}"/>
              </a:ext>
            </a:extLst>
          </p:cNvPr>
          <p:cNvSpPr txBox="1"/>
          <p:nvPr/>
        </p:nvSpPr>
        <p:spPr>
          <a:xfrm>
            <a:off x="8769438" y="5035688"/>
            <a:ext cx="2127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933"/>
                </a:solidFill>
              </a:rPr>
              <a:t>Insistence</a:t>
            </a:r>
          </a:p>
        </p:txBody>
      </p:sp>
    </p:spTree>
    <p:extLst>
      <p:ext uri="{BB962C8B-B14F-4D97-AF65-F5344CB8AC3E}">
        <p14:creationId xmlns:p14="http://schemas.microsoft.com/office/powerpoint/2010/main" val="42888967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7" grpId="0"/>
      <p:bldP spid="18" grpId="0"/>
      <p:bldP spid="2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0E061CF-8048-43A1-AB04-9D7DEBD3E09E}"/>
              </a:ext>
            </a:extLst>
          </p:cNvPr>
          <p:cNvGrpSpPr/>
          <p:nvPr/>
        </p:nvGrpSpPr>
        <p:grpSpPr>
          <a:xfrm>
            <a:off x="0" y="343592"/>
            <a:ext cx="12192000" cy="1197033"/>
            <a:chOff x="0" y="343592"/>
            <a:chExt cx="12192000" cy="119703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55D196-4E90-4D67-B541-033311F3B1E2}"/>
                </a:ext>
              </a:extLst>
            </p:cNvPr>
            <p:cNvSpPr/>
            <p:nvPr/>
          </p:nvSpPr>
          <p:spPr>
            <a:xfrm>
              <a:off x="0" y="343592"/>
              <a:ext cx="12192000" cy="1197033"/>
            </a:xfrm>
            <a:prstGeom prst="rect">
              <a:avLst/>
            </a:prstGeom>
            <a:solidFill>
              <a:srgbClr val="FF9933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755998-4BCD-436E-84D6-3B0F6F744BD1}"/>
                </a:ext>
              </a:extLst>
            </p:cNvPr>
            <p:cNvSpPr txBox="1"/>
            <p:nvPr/>
          </p:nvSpPr>
          <p:spPr>
            <a:xfrm>
              <a:off x="271003" y="480443"/>
              <a:ext cx="103626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anose="01010100010101010101" pitchFamily="2" charset="0"/>
                </a:rPr>
                <a:t>未来工作</a:t>
              </a:r>
              <a:endPara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Himalaya" panose="01010100010101010101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AEA711-CD4B-417C-9767-F529095532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774D119D-E8C6-4F68-B149-18558D8F2C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9287657"/>
              </p:ext>
            </p:extLst>
          </p:nvPr>
        </p:nvGraphicFramePr>
        <p:xfrm>
          <a:off x="1212633" y="2245784"/>
          <a:ext cx="4066020" cy="320795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33010">
                  <a:extLst>
                    <a:ext uri="{9D8B030D-6E8A-4147-A177-3AD203B41FA5}">
                      <a16:colId xmlns:a16="http://schemas.microsoft.com/office/drawing/2014/main" val="390503825"/>
                    </a:ext>
                  </a:extLst>
                </a:gridCol>
                <a:gridCol w="2033010">
                  <a:extLst>
                    <a:ext uri="{9D8B030D-6E8A-4147-A177-3AD203B41FA5}">
                      <a16:colId xmlns:a16="http://schemas.microsoft.com/office/drawing/2014/main" val="3356824145"/>
                    </a:ext>
                  </a:extLst>
                </a:gridCol>
              </a:tblGrid>
              <a:tr h="641591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工作内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993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9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111125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99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Task</a:t>
                      </a:r>
                      <a:endParaRPr lang="en-US" b="1" dirty="0">
                        <a:solidFill>
                          <a:srgbClr val="FF9933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99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Period</a:t>
                      </a:r>
                      <a:endParaRPr lang="en-US" b="1" dirty="0">
                        <a:solidFill>
                          <a:srgbClr val="FF9933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764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app-&gt;spay-&gt;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网关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-&gt;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~3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weeks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5380085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对账清分定制化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~2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weeks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142121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平台代码深入理解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~3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months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988740"/>
                  </a:ext>
                </a:extLst>
              </a:tr>
            </a:tbl>
          </a:graphicData>
        </a:graphic>
      </p:graphicFrame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8770ED48-013A-4149-A13A-A2C79A36DD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198207"/>
              </p:ext>
            </p:extLst>
          </p:nvPr>
        </p:nvGraphicFramePr>
        <p:xfrm>
          <a:off x="6913349" y="2245783"/>
          <a:ext cx="4066020" cy="320795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33010">
                  <a:extLst>
                    <a:ext uri="{9D8B030D-6E8A-4147-A177-3AD203B41FA5}">
                      <a16:colId xmlns:a16="http://schemas.microsoft.com/office/drawing/2014/main" val="390503825"/>
                    </a:ext>
                  </a:extLst>
                </a:gridCol>
                <a:gridCol w="2033010">
                  <a:extLst>
                    <a:ext uri="{9D8B030D-6E8A-4147-A177-3AD203B41FA5}">
                      <a16:colId xmlns:a16="http://schemas.microsoft.com/office/drawing/2014/main" val="3356824145"/>
                    </a:ext>
                  </a:extLst>
                </a:gridCol>
              </a:tblGrid>
              <a:tr h="641591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工作外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993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9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111125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99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Task</a:t>
                      </a:r>
                      <a:endParaRPr lang="en-US" b="1" dirty="0">
                        <a:solidFill>
                          <a:srgbClr val="FF9933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99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Period</a:t>
                      </a:r>
                      <a:endParaRPr lang="en-US" b="1" dirty="0">
                        <a:solidFill>
                          <a:srgbClr val="FF9933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764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代码开发能力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always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5380085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数字货币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2-3 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months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142121"/>
                  </a:ext>
                </a:extLst>
              </a:tr>
              <a:tr h="6415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移动支付行业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always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988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1219192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55D196-4E90-4D67-B541-033311F3B1E2}"/>
              </a:ext>
            </a:extLst>
          </p:cNvPr>
          <p:cNvSpPr/>
          <p:nvPr/>
        </p:nvSpPr>
        <p:spPr>
          <a:xfrm>
            <a:off x="0" y="343592"/>
            <a:ext cx="12192000" cy="1197033"/>
          </a:xfrm>
          <a:prstGeom prst="rect">
            <a:avLst/>
          </a:prstGeom>
          <a:solidFill>
            <a:srgbClr val="FF9933"/>
          </a:solidFill>
          <a:ln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755998-4BCD-436E-84D6-3B0F6F744BD1}"/>
              </a:ext>
            </a:extLst>
          </p:cNvPr>
          <p:cNvSpPr txBox="1"/>
          <p:nvPr/>
        </p:nvSpPr>
        <p:spPr>
          <a:xfrm>
            <a:off x="271004" y="480443"/>
            <a:ext cx="8861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latin typeface="Arial Black" panose="020B0A04020102020204" pitchFamily="34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End</a:t>
            </a:r>
            <a:endParaRPr lang="en-US" sz="5400" b="1" dirty="0">
              <a:solidFill>
                <a:schemeClr val="bg1"/>
              </a:solidFill>
              <a:latin typeface="Arial Black" panose="020B0A04020102020204" pitchFamily="34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E15133-51D2-415B-8718-74A6387FF149}"/>
              </a:ext>
            </a:extLst>
          </p:cNvPr>
          <p:cNvSpPr txBox="1"/>
          <p:nvPr/>
        </p:nvSpPr>
        <p:spPr>
          <a:xfrm>
            <a:off x="3717022" y="3530216"/>
            <a:ext cx="4757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FF9933"/>
                </a:solidFill>
                <a:latin typeface="Arial Black" panose="020B0A04020102020204" pitchFamily="34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Thank you</a:t>
            </a:r>
            <a:endParaRPr lang="en-GB" altLang="zh-CN" sz="5400" b="1" dirty="0">
              <a:solidFill>
                <a:srgbClr val="FF9933"/>
              </a:solidFill>
              <a:latin typeface="Arial Black" panose="020B0A04020102020204" pitchFamily="34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E8618D-5B10-42B4-A9DB-98013808AF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149" y="6592965"/>
            <a:ext cx="642851" cy="26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15426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84DE561-28A7-4F48-834A-7BE40E8B2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sp>
        <p:nvSpPr>
          <p:cNvPr id="8" name="Google Shape;269;p35">
            <a:extLst>
              <a:ext uri="{FF2B5EF4-FFF2-40B4-BE49-F238E27FC236}">
                <a16:creationId xmlns:a16="http://schemas.microsoft.com/office/drawing/2014/main" id="{B4637DAD-0D6A-455D-9B90-F54D17C69861}"/>
              </a:ext>
            </a:extLst>
          </p:cNvPr>
          <p:cNvSpPr txBox="1">
            <a:spLocks/>
          </p:cNvSpPr>
          <p:nvPr/>
        </p:nvSpPr>
        <p:spPr>
          <a:xfrm>
            <a:off x="3839370" y="3418113"/>
            <a:ext cx="4571316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chemeClr val="bg1"/>
                </a:solidFill>
              </a:rPr>
              <a:t>Centrali</a:t>
            </a:r>
            <a:r>
              <a:rPr lang="en-US" sz="6000" b="1" dirty="0">
                <a:solidFill>
                  <a:srgbClr val="FF9933"/>
                </a:solidFill>
              </a:rPr>
              <a:t>z</a:t>
            </a:r>
            <a:r>
              <a:rPr lang="en-US" sz="6000" b="1" dirty="0">
                <a:solidFill>
                  <a:schemeClr val="bg1"/>
                </a:solidFill>
              </a:rPr>
              <a:t>ation</a:t>
            </a:r>
          </a:p>
        </p:txBody>
      </p:sp>
      <p:sp>
        <p:nvSpPr>
          <p:cNvPr id="9" name="Google Shape;270;p35">
            <a:extLst>
              <a:ext uri="{FF2B5EF4-FFF2-40B4-BE49-F238E27FC236}">
                <a16:creationId xmlns:a16="http://schemas.microsoft.com/office/drawing/2014/main" id="{364CA6DC-0888-4C1F-BAB7-B692943B1E86}"/>
              </a:ext>
            </a:extLst>
          </p:cNvPr>
          <p:cNvSpPr txBox="1">
            <a:spLocks/>
          </p:cNvSpPr>
          <p:nvPr/>
        </p:nvSpPr>
        <p:spPr>
          <a:xfrm>
            <a:off x="5338186" y="2146494"/>
            <a:ext cx="1515629" cy="12716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sz="96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16" name="Google Shape;928;p65">
            <a:extLst>
              <a:ext uri="{FF2B5EF4-FFF2-40B4-BE49-F238E27FC236}">
                <a16:creationId xmlns:a16="http://schemas.microsoft.com/office/drawing/2014/main" id="{17910706-AEEC-40B8-9236-09D7E065FF3A}"/>
              </a:ext>
            </a:extLst>
          </p:cNvPr>
          <p:cNvSpPr/>
          <p:nvPr/>
        </p:nvSpPr>
        <p:spPr>
          <a:xfrm>
            <a:off x="3026736" y="921656"/>
            <a:ext cx="997310" cy="995717"/>
          </a:xfrm>
          <a:custGeom>
            <a:avLst/>
            <a:gdLst/>
            <a:ahLst/>
            <a:cxnLst/>
            <a:rect l="l" t="t" r="r" b="b"/>
            <a:pathLst>
              <a:path w="43211" h="43142" extrusionOk="0">
                <a:moveTo>
                  <a:pt x="21177" y="0"/>
                </a:moveTo>
                <a:cubicBezTo>
                  <a:pt x="21150" y="0"/>
                  <a:pt x="21123" y="54"/>
                  <a:pt x="21096" y="82"/>
                </a:cubicBezTo>
                <a:cubicBezTo>
                  <a:pt x="21123" y="109"/>
                  <a:pt x="21150" y="163"/>
                  <a:pt x="21191" y="177"/>
                </a:cubicBezTo>
                <a:cubicBezTo>
                  <a:pt x="21218" y="177"/>
                  <a:pt x="21245" y="136"/>
                  <a:pt x="21300" y="95"/>
                </a:cubicBezTo>
                <a:cubicBezTo>
                  <a:pt x="21245" y="41"/>
                  <a:pt x="21218" y="0"/>
                  <a:pt x="21177" y="0"/>
                </a:cubicBezTo>
                <a:close/>
                <a:moveTo>
                  <a:pt x="24725" y="190"/>
                </a:moveTo>
                <a:cubicBezTo>
                  <a:pt x="24698" y="190"/>
                  <a:pt x="24671" y="245"/>
                  <a:pt x="24644" y="272"/>
                </a:cubicBezTo>
                <a:cubicBezTo>
                  <a:pt x="24671" y="299"/>
                  <a:pt x="24698" y="353"/>
                  <a:pt x="24739" y="353"/>
                </a:cubicBezTo>
                <a:cubicBezTo>
                  <a:pt x="24742" y="355"/>
                  <a:pt x="24744" y="356"/>
                  <a:pt x="24747" y="356"/>
                </a:cubicBezTo>
                <a:cubicBezTo>
                  <a:pt x="24772" y="356"/>
                  <a:pt x="24799" y="308"/>
                  <a:pt x="24847" y="272"/>
                </a:cubicBezTo>
                <a:cubicBezTo>
                  <a:pt x="24793" y="231"/>
                  <a:pt x="24766" y="190"/>
                  <a:pt x="24725" y="190"/>
                </a:cubicBezTo>
                <a:close/>
                <a:moveTo>
                  <a:pt x="22007" y="163"/>
                </a:moveTo>
                <a:cubicBezTo>
                  <a:pt x="21952" y="245"/>
                  <a:pt x="21884" y="299"/>
                  <a:pt x="21898" y="340"/>
                </a:cubicBezTo>
                <a:cubicBezTo>
                  <a:pt x="21898" y="381"/>
                  <a:pt x="21966" y="408"/>
                  <a:pt x="22007" y="449"/>
                </a:cubicBezTo>
                <a:cubicBezTo>
                  <a:pt x="22047" y="408"/>
                  <a:pt x="22115" y="367"/>
                  <a:pt x="22115" y="326"/>
                </a:cubicBezTo>
                <a:cubicBezTo>
                  <a:pt x="22115" y="286"/>
                  <a:pt x="22061" y="245"/>
                  <a:pt x="22007" y="163"/>
                </a:cubicBezTo>
                <a:close/>
                <a:moveTo>
                  <a:pt x="19247" y="286"/>
                </a:moveTo>
                <a:cubicBezTo>
                  <a:pt x="19220" y="286"/>
                  <a:pt x="19166" y="340"/>
                  <a:pt x="19084" y="408"/>
                </a:cubicBezTo>
                <a:cubicBezTo>
                  <a:pt x="19166" y="449"/>
                  <a:pt x="19220" y="503"/>
                  <a:pt x="19261" y="503"/>
                </a:cubicBezTo>
                <a:cubicBezTo>
                  <a:pt x="19315" y="476"/>
                  <a:pt x="19343" y="435"/>
                  <a:pt x="19356" y="381"/>
                </a:cubicBezTo>
                <a:cubicBezTo>
                  <a:pt x="19356" y="353"/>
                  <a:pt x="19288" y="286"/>
                  <a:pt x="19247" y="286"/>
                </a:cubicBezTo>
                <a:close/>
                <a:moveTo>
                  <a:pt x="25542" y="433"/>
                </a:moveTo>
                <a:cubicBezTo>
                  <a:pt x="25507" y="433"/>
                  <a:pt x="25479" y="480"/>
                  <a:pt x="25418" y="517"/>
                </a:cubicBezTo>
                <a:cubicBezTo>
                  <a:pt x="25486" y="557"/>
                  <a:pt x="25513" y="612"/>
                  <a:pt x="25554" y="612"/>
                </a:cubicBezTo>
                <a:cubicBezTo>
                  <a:pt x="25581" y="612"/>
                  <a:pt x="25622" y="557"/>
                  <a:pt x="25649" y="517"/>
                </a:cubicBezTo>
                <a:cubicBezTo>
                  <a:pt x="25622" y="489"/>
                  <a:pt x="25595" y="435"/>
                  <a:pt x="25554" y="435"/>
                </a:cubicBezTo>
                <a:cubicBezTo>
                  <a:pt x="25550" y="434"/>
                  <a:pt x="25546" y="433"/>
                  <a:pt x="25542" y="433"/>
                </a:cubicBezTo>
                <a:close/>
                <a:moveTo>
                  <a:pt x="22822" y="449"/>
                </a:moveTo>
                <a:cubicBezTo>
                  <a:pt x="22768" y="449"/>
                  <a:pt x="22686" y="530"/>
                  <a:pt x="22700" y="571"/>
                </a:cubicBezTo>
                <a:cubicBezTo>
                  <a:pt x="22713" y="639"/>
                  <a:pt x="22754" y="693"/>
                  <a:pt x="22822" y="707"/>
                </a:cubicBezTo>
                <a:cubicBezTo>
                  <a:pt x="22877" y="707"/>
                  <a:pt x="22931" y="653"/>
                  <a:pt x="22999" y="612"/>
                </a:cubicBezTo>
                <a:lnTo>
                  <a:pt x="22999" y="544"/>
                </a:lnTo>
                <a:cubicBezTo>
                  <a:pt x="22944" y="517"/>
                  <a:pt x="22877" y="449"/>
                  <a:pt x="22822" y="449"/>
                </a:cubicBezTo>
                <a:close/>
                <a:moveTo>
                  <a:pt x="20077" y="435"/>
                </a:moveTo>
                <a:cubicBezTo>
                  <a:pt x="20009" y="530"/>
                  <a:pt x="19941" y="598"/>
                  <a:pt x="19941" y="639"/>
                </a:cubicBezTo>
                <a:cubicBezTo>
                  <a:pt x="19941" y="693"/>
                  <a:pt x="20036" y="734"/>
                  <a:pt x="20077" y="788"/>
                </a:cubicBezTo>
                <a:cubicBezTo>
                  <a:pt x="20131" y="734"/>
                  <a:pt x="20212" y="693"/>
                  <a:pt x="20212" y="639"/>
                </a:cubicBezTo>
                <a:cubicBezTo>
                  <a:pt x="20226" y="585"/>
                  <a:pt x="20144" y="530"/>
                  <a:pt x="20077" y="435"/>
                </a:cubicBezTo>
                <a:close/>
                <a:moveTo>
                  <a:pt x="26357" y="664"/>
                </a:moveTo>
                <a:cubicBezTo>
                  <a:pt x="26323" y="664"/>
                  <a:pt x="26295" y="713"/>
                  <a:pt x="26234" y="761"/>
                </a:cubicBezTo>
                <a:cubicBezTo>
                  <a:pt x="26302" y="816"/>
                  <a:pt x="26343" y="870"/>
                  <a:pt x="26370" y="870"/>
                </a:cubicBezTo>
                <a:cubicBezTo>
                  <a:pt x="26411" y="870"/>
                  <a:pt x="26451" y="802"/>
                  <a:pt x="26492" y="775"/>
                </a:cubicBezTo>
                <a:cubicBezTo>
                  <a:pt x="26451" y="734"/>
                  <a:pt x="26424" y="666"/>
                  <a:pt x="26370" y="666"/>
                </a:cubicBezTo>
                <a:cubicBezTo>
                  <a:pt x="26365" y="665"/>
                  <a:pt x="26361" y="664"/>
                  <a:pt x="26357" y="664"/>
                </a:cubicBezTo>
                <a:close/>
                <a:moveTo>
                  <a:pt x="17358" y="612"/>
                </a:moveTo>
                <a:cubicBezTo>
                  <a:pt x="17331" y="612"/>
                  <a:pt x="17249" y="680"/>
                  <a:pt x="17249" y="720"/>
                </a:cubicBezTo>
                <a:cubicBezTo>
                  <a:pt x="17236" y="761"/>
                  <a:pt x="17290" y="816"/>
                  <a:pt x="17344" y="911"/>
                </a:cubicBezTo>
                <a:cubicBezTo>
                  <a:pt x="17412" y="829"/>
                  <a:pt x="17480" y="788"/>
                  <a:pt x="17467" y="748"/>
                </a:cubicBezTo>
                <a:cubicBezTo>
                  <a:pt x="17453" y="693"/>
                  <a:pt x="17412" y="639"/>
                  <a:pt x="17358" y="612"/>
                </a:cubicBezTo>
                <a:close/>
                <a:moveTo>
                  <a:pt x="23665" y="666"/>
                </a:moveTo>
                <a:cubicBezTo>
                  <a:pt x="23556" y="666"/>
                  <a:pt x="23502" y="734"/>
                  <a:pt x="23515" y="829"/>
                </a:cubicBezTo>
                <a:cubicBezTo>
                  <a:pt x="23515" y="897"/>
                  <a:pt x="23583" y="952"/>
                  <a:pt x="23624" y="1006"/>
                </a:cubicBezTo>
                <a:lnTo>
                  <a:pt x="23692" y="1006"/>
                </a:lnTo>
                <a:cubicBezTo>
                  <a:pt x="23733" y="952"/>
                  <a:pt x="23801" y="897"/>
                  <a:pt x="23814" y="843"/>
                </a:cubicBezTo>
                <a:cubicBezTo>
                  <a:pt x="23828" y="748"/>
                  <a:pt x="23774" y="666"/>
                  <a:pt x="23665" y="666"/>
                </a:cubicBezTo>
                <a:close/>
                <a:moveTo>
                  <a:pt x="20892" y="707"/>
                </a:moveTo>
                <a:cubicBezTo>
                  <a:pt x="20851" y="775"/>
                  <a:pt x="20770" y="843"/>
                  <a:pt x="20770" y="911"/>
                </a:cubicBezTo>
                <a:cubicBezTo>
                  <a:pt x="20743" y="1020"/>
                  <a:pt x="20824" y="1087"/>
                  <a:pt x="20933" y="1087"/>
                </a:cubicBezTo>
                <a:cubicBezTo>
                  <a:pt x="21042" y="1087"/>
                  <a:pt x="21137" y="992"/>
                  <a:pt x="21110" y="897"/>
                </a:cubicBezTo>
                <a:cubicBezTo>
                  <a:pt x="21069" y="829"/>
                  <a:pt x="21014" y="761"/>
                  <a:pt x="20960" y="707"/>
                </a:cubicBezTo>
                <a:close/>
                <a:moveTo>
                  <a:pt x="18166" y="814"/>
                </a:moveTo>
                <a:cubicBezTo>
                  <a:pt x="18081" y="814"/>
                  <a:pt x="18012" y="891"/>
                  <a:pt x="18024" y="979"/>
                </a:cubicBezTo>
                <a:cubicBezTo>
                  <a:pt x="18038" y="1047"/>
                  <a:pt x="18106" y="1101"/>
                  <a:pt x="18146" y="1155"/>
                </a:cubicBezTo>
                <a:lnTo>
                  <a:pt x="18228" y="1155"/>
                </a:lnTo>
                <a:cubicBezTo>
                  <a:pt x="18269" y="1101"/>
                  <a:pt x="18337" y="1033"/>
                  <a:pt x="18337" y="965"/>
                </a:cubicBezTo>
                <a:cubicBezTo>
                  <a:pt x="18310" y="897"/>
                  <a:pt x="18255" y="843"/>
                  <a:pt x="18187" y="816"/>
                </a:cubicBezTo>
                <a:cubicBezTo>
                  <a:pt x="18180" y="815"/>
                  <a:pt x="18173" y="814"/>
                  <a:pt x="18166" y="814"/>
                </a:cubicBezTo>
                <a:close/>
                <a:moveTo>
                  <a:pt x="15469" y="938"/>
                </a:moveTo>
                <a:cubicBezTo>
                  <a:pt x="15428" y="965"/>
                  <a:pt x="15374" y="1006"/>
                  <a:pt x="15374" y="1047"/>
                </a:cubicBezTo>
                <a:cubicBezTo>
                  <a:pt x="15360" y="1087"/>
                  <a:pt x="15414" y="1115"/>
                  <a:pt x="15455" y="1169"/>
                </a:cubicBezTo>
                <a:cubicBezTo>
                  <a:pt x="15496" y="1115"/>
                  <a:pt x="15564" y="1087"/>
                  <a:pt x="15550" y="1047"/>
                </a:cubicBezTo>
                <a:cubicBezTo>
                  <a:pt x="15550" y="1006"/>
                  <a:pt x="15496" y="979"/>
                  <a:pt x="15469" y="938"/>
                </a:cubicBezTo>
                <a:close/>
                <a:moveTo>
                  <a:pt x="27212" y="897"/>
                </a:moveTo>
                <a:cubicBezTo>
                  <a:pt x="27172" y="938"/>
                  <a:pt x="27104" y="965"/>
                  <a:pt x="27090" y="1006"/>
                </a:cubicBezTo>
                <a:cubicBezTo>
                  <a:pt x="27090" y="1047"/>
                  <a:pt x="27144" y="1101"/>
                  <a:pt x="27199" y="1183"/>
                </a:cubicBezTo>
                <a:cubicBezTo>
                  <a:pt x="27250" y="1106"/>
                  <a:pt x="27313" y="1053"/>
                  <a:pt x="27321" y="1013"/>
                </a:cubicBezTo>
                <a:lnTo>
                  <a:pt x="27321" y="1013"/>
                </a:lnTo>
                <a:cubicBezTo>
                  <a:pt x="27321" y="1015"/>
                  <a:pt x="27321" y="1017"/>
                  <a:pt x="27321" y="1020"/>
                </a:cubicBezTo>
                <a:lnTo>
                  <a:pt x="27321" y="1006"/>
                </a:lnTo>
                <a:cubicBezTo>
                  <a:pt x="27321" y="1008"/>
                  <a:pt x="27321" y="1011"/>
                  <a:pt x="27321" y="1013"/>
                </a:cubicBezTo>
                <a:lnTo>
                  <a:pt x="27321" y="1013"/>
                </a:lnTo>
                <a:cubicBezTo>
                  <a:pt x="27313" y="974"/>
                  <a:pt x="27238" y="936"/>
                  <a:pt x="27212" y="897"/>
                </a:cubicBezTo>
                <a:close/>
                <a:moveTo>
                  <a:pt x="24467" y="923"/>
                </a:moveTo>
                <a:cubicBezTo>
                  <a:pt x="24372" y="923"/>
                  <a:pt x="24304" y="989"/>
                  <a:pt x="24304" y="1101"/>
                </a:cubicBezTo>
                <a:cubicBezTo>
                  <a:pt x="24304" y="1183"/>
                  <a:pt x="24385" y="1264"/>
                  <a:pt x="24480" y="1264"/>
                </a:cubicBezTo>
                <a:cubicBezTo>
                  <a:pt x="24589" y="1264"/>
                  <a:pt x="24644" y="1196"/>
                  <a:pt x="24671" y="1033"/>
                </a:cubicBezTo>
                <a:cubicBezTo>
                  <a:pt x="24630" y="1020"/>
                  <a:pt x="24562" y="938"/>
                  <a:pt x="24494" y="924"/>
                </a:cubicBezTo>
                <a:cubicBezTo>
                  <a:pt x="24485" y="923"/>
                  <a:pt x="24476" y="923"/>
                  <a:pt x="24467" y="923"/>
                </a:cubicBezTo>
                <a:close/>
                <a:moveTo>
                  <a:pt x="21752" y="964"/>
                </a:moveTo>
                <a:cubicBezTo>
                  <a:pt x="21653" y="964"/>
                  <a:pt x="21572" y="1041"/>
                  <a:pt x="21572" y="1142"/>
                </a:cubicBezTo>
                <a:cubicBezTo>
                  <a:pt x="21565" y="1274"/>
                  <a:pt x="21662" y="1342"/>
                  <a:pt x="21759" y="1342"/>
                </a:cubicBezTo>
                <a:cubicBezTo>
                  <a:pt x="21852" y="1342"/>
                  <a:pt x="21946" y="1281"/>
                  <a:pt x="21952" y="1155"/>
                </a:cubicBezTo>
                <a:cubicBezTo>
                  <a:pt x="21966" y="1060"/>
                  <a:pt x="21871" y="965"/>
                  <a:pt x="21776" y="965"/>
                </a:cubicBezTo>
                <a:cubicBezTo>
                  <a:pt x="21768" y="964"/>
                  <a:pt x="21760" y="964"/>
                  <a:pt x="21752" y="964"/>
                </a:cubicBezTo>
                <a:close/>
                <a:moveTo>
                  <a:pt x="28049" y="1167"/>
                </a:moveTo>
                <a:cubicBezTo>
                  <a:pt x="28047" y="1167"/>
                  <a:pt x="28044" y="1168"/>
                  <a:pt x="28042" y="1169"/>
                </a:cubicBezTo>
                <a:cubicBezTo>
                  <a:pt x="27987" y="1183"/>
                  <a:pt x="27946" y="1237"/>
                  <a:pt x="27919" y="1291"/>
                </a:cubicBezTo>
                <a:cubicBezTo>
                  <a:pt x="27919" y="1319"/>
                  <a:pt x="27987" y="1400"/>
                  <a:pt x="28028" y="1400"/>
                </a:cubicBezTo>
                <a:cubicBezTo>
                  <a:pt x="28069" y="1400"/>
                  <a:pt x="28123" y="1332"/>
                  <a:pt x="28218" y="1278"/>
                </a:cubicBezTo>
                <a:cubicBezTo>
                  <a:pt x="28131" y="1228"/>
                  <a:pt x="28079" y="1167"/>
                  <a:pt x="28049" y="1167"/>
                </a:cubicBezTo>
                <a:close/>
                <a:moveTo>
                  <a:pt x="18988" y="1028"/>
                </a:moveTo>
                <a:cubicBezTo>
                  <a:pt x="18887" y="1028"/>
                  <a:pt x="18814" y="1114"/>
                  <a:pt x="18826" y="1210"/>
                </a:cubicBezTo>
                <a:cubicBezTo>
                  <a:pt x="18812" y="1353"/>
                  <a:pt x="18911" y="1424"/>
                  <a:pt x="19010" y="1424"/>
                </a:cubicBezTo>
                <a:cubicBezTo>
                  <a:pt x="19106" y="1424"/>
                  <a:pt x="19203" y="1355"/>
                  <a:pt x="19194" y="1218"/>
                </a:cubicBezTo>
                <a:lnTo>
                  <a:pt x="19194" y="1218"/>
                </a:lnTo>
                <a:cubicBezTo>
                  <a:pt x="19204" y="1112"/>
                  <a:pt x="19123" y="1033"/>
                  <a:pt x="19030" y="1033"/>
                </a:cubicBezTo>
                <a:cubicBezTo>
                  <a:pt x="19016" y="1030"/>
                  <a:pt x="19002" y="1028"/>
                  <a:pt x="18988" y="1028"/>
                </a:cubicBezTo>
                <a:close/>
                <a:moveTo>
                  <a:pt x="16260" y="1137"/>
                </a:moveTo>
                <a:cubicBezTo>
                  <a:pt x="16180" y="1137"/>
                  <a:pt x="16111" y="1209"/>
                  <a:pt x="16135" y="1291"/>
                </a:cubicBezTo>
                <a:cubicBezTo>
                  <a:pt x="16148" y="1359"/>
                  <a:pt x="16216" y="1414"/>
                  <a:pt x="16257" y="1468"/>
                </a:cubicBezTo>
                <a:lnTo>
                  <a:pt x="16325" y="1468"/>
                </a:lnTo>
                <a:cubicBezTo>
                  <a:pt x="16366" y="1414"/>
                  <a:pt x="16434" y="1346"/>
                  <a:pt x="16434" y="1305"/>
                </a:cubicBezTo>
                <a:cubicBezTo>
                  <a:pt x="16407" y="1223"/>
                  <a:pt x="16366" y="1169"/>
                  <a:pt x="16298" y="1142"/>
                </a:cubicBezTo>
                <a:cubicBezTo>
                  <a:pt x="16285" y="1138"/>
                  <a:pt x="16273" y="1137"/>
                  <a:pt x="16260" y="1137"/>
                </a:cubicBezTo>
                <a:close/>
                <a:moveTo>
                  <a:pt x="25289" y="1154"/>
                </a:moveTo>
                <a:cubicBezTo>
                  <a:pt x="25203" y="1154"/>
                  <a:pt x="25133" y="1230"/>
                  <a:pt x="25133" y="1319"/>
                </a:cubicBezTo>
                <a:cubicBezTo>
                  <a:pt x="25112" y="1458"/>
                  <a:pt x="25212" y="1529"/>
                  <a:pt x="25314" y="1529"/>
                </a:cubicBezTo>
                <a:cubicBezTo>
                  <a:pt x="25407" y="1529"/>
                  <a:pt x="25501" y="1468"/>
                  <a:pt x="25500" y="1343"/>
                </a:cubicBezTo>
                <a:lnTo>
                  <a:pt x="25500" y="1343"/>
                </a:lnTo>
                <a:cubicBezTo>
                  <a:pt x="25511" y="1242"/>
                  <a:pt x="25429" y="1154"/>
                  <a:pt x="25330" y="1154"/>
                </a:cubicBezTo>
                <a:cubicBezTo>
                  <a:pt x="25323" y="1154"/>
                  <a:pt x="25317" y="1155"/>
                  <a:pt x="25310" y="1155"/>
                </a:cubicBezTo>
                <a:cubicBezTo>
                  <a:pt x="25303" y="1154"/>
                  <a:pt x="25296" y="1154"/>
                  <a:pt x="25289" y="1154"/>
                </a:cubicBezTo>
                <a:close/>
                <a:moveTo>
                  <a:pt x="22591" y="1196"/>
                </a:moveTo>
                <a:cubicBezTo>
                  <a:pt x="22319" y="1210"/>
                  <a:pt x="22319" y="1590"/>
                  <a:pt x="22591" y="1618"/>
                </a:cubicBezTo>
                <a:cubicBezTo>
                  <a:pt x="22700" y="1618"/>
                  <a:pt x="22795" y="1522"/>
                  <a:pt x="22795" y="1400"/>
                </a:cubicBezTo>
                <a:cubicBezTo>
                  <a:pt x="22795" y="1291"/>
                  <a:pt x="22700" y="1196"/>
                  <a:pt x="22591" y="1196"/>
                </a:cubicBezTo>
                <a:close/>
                <a:moveTo>
                  <a:pt x="28898" y="1414"/>
                </a:moveTo>
                <a:cubicBezTo>
                  <a:pt x="28844" y="1427"/>
                  <a:pt x="28789" y="1468"/>
                  <a:pt x="28776" y="1522"/>
                </a:cubicBezTo>
                <a:cubicBezTo>
                  <a:pt x="28776" y="1563"/>
                  <a:pt x="28844" y="1631"/>
                  <a:pt x="28884" y="1631"/>
                </a:cubicBezTo>
                <a:cubicBezTo>
                  <a:pt x="28889" y="1633"/>
                  <a:pt x="28893" y="1633"/>
                  <a:pt x="28898" y="1633"/>
                </a:cubicBezTo>
                <a:cubicBezTo>
                  <a:pt x="28937" y="1633"/>
                  <a:pt x="28988" y="1585"/>
                  <a:pt x="29061" y="1536"/>
                </a:cubicBezTo>
                <a:cubicBezTo>
                  <a:pt x="28979" y="1468"/>
                  <a:pt x="28939" y="1414"/>
                  <a:pt x="28898" y="1414"/>
                </a:cubicBezTo>
                <a:close/>
                <a:moveTo>
                  <a:pt x="19832" y="1234"/>
                </a:moveTo>
                <a:cubicBezTo>
                  <a:pt x="19716" y="1234"/>
                  <a:pt x="19601" y="1312"/>
                  <a:pt x="19614" y="1468"/>
                </a:cubicBezTo>
                <a:cubicBezTo>
                  <a:pt x="19628" y="1597"/>
                  <a:pt x="19730" y="1662"/>
                  <a:pt x="19832" y="1662"/>
                </a:cubicBezTo>
                <a:cubicBezTo>
                  <a:pt x="19934" y="1662"/>
                  <a:pt x="20036" y="1597"/>
                  <a:pt x="20049" y="1468"/>
                </a:cubicBezTo>
                <a:cubicBezTo>
                  <a:pt x="20063" y="1312"/>
                  <a:pt x="19947" y="1234"/>
                  <a:pt x="19832" y="1234"/>
                </a:cubicBezTo>
                <a:close/>
                <a:moveTo>
                  <a:pt x="14354" y="1495"/>
                </a:moveTo>
                <a:cubicBezTo>
                  <a:pt x="14313" y="1495"/>
                  <a:pt x="14232" y="1577"/>
                  <a:pt x="14232" y="1618"/>
                </a:cubicBezTo>
                <a:cubicBezTo>
                  <a:pt x="14259" y="1672"/>
                  <a:pt x="14300" y="1726"/>
                  <a:pt x="14368" y="1740"/>
                </a:cubicBezTo>
                <a:cubicBezTo>
                  <a:pt x="14409" y="1740"/>
                  <a:pt x="14463" y="1672"/>
                  <a:pt x="14558" y="1604"/>
                </a:cubicBezTo>
                <a:cubicBezTo>
                  <a:pt x="14463" y="1550"/>
                  <a:pt x="14409" y="1495"/>
                  <a:pt x="14354" y="1495"/>
                </a:cubicBezTo>
                <a:close/>
                <a:moveTo>
                  <a:pt x="17127" y="1359"/>
                </a:moveTo>
                <a:cubicBezTo>
                  <a:pt x="17005" y="1359"/>
                  <a:pt x="16910" y="1454"/>
                  <a:pt x="16923" y="1563"/>
                </a:cubicBezTo>
                <a:cubicBezTo>
                  <a:pt x="16923" y="1672"/>
                  <a:pt x="17005" y="1753"/>
                  <a:pt x="17113" y="1753"/>
                </a:cubicBezTo>
                <a:cubicBezTo>
                  <a:pt x="17236" y="1753"/>
                  <a:pt x="17317" y="1658"/>
                  <a:pt x="17317" y="1550"/>
                </a:cubicBezTo>
                <a:cubicBezTo>
                  <a:pt x="17317" y="1441"/>
                  <a:pt x="17222" y="1359"/>
                  <a:pt x="17127" y="1359"/>
                </a:cubicBezTo>
                <a:close/>
                <a:moveTo>
                  <a:pt x="26139" y="1387"/>
                </a:moveTo>
                <a:cubicBezTo>
                  <a:pt x="25867" y="1387"/>
                  <a:pt x="25867" y="1781"/>
                  <a:pt x="26139" y="1781"/>
                </a:cubicBezTo>
                <a:cubicBezTo>
                  <a:pt x="26397" y="1781"/>
                  <a:pt x="26397" y="1387"/>
                  <a:pt x="26139" y="1387"/>
                </a:cubicBezTo>
                <a:close/>
                <a:moveTo>
                  <a:pt x="23404" y="1427"/>
                </a:moveTo>
                <a:cubicBezTo>
                  <a:pt x="23211" y="1427"/>
                  <a:pt x="23112" y="1662"/>
                  <a:pt x="23257" y="1808"/>
                </a:cubicBezTo>
                <a:cubicBezTo>
                  <a:pt x="23301" y="1852"/>
                  <a:pt x="23356" y="1871"/>
                  <a:pt x="23410" y="1871"/>
                </a:cubicBezTo>
                <a:cubicBezTo>
                  <a:pt x="23525" y="1871"/>
                  <a:pt x="23638" y="1783"/>
                  <a:pt x="23638" y="1645"/>
                </a:cubicBezTo>
                <a:cubicBezTo>
                  <a:pt x="23638" y="1522"/>
                  <a:pt x="23543" y="1427"/>
                  <a:pt x="23420" y="1427"/>
                </a:cubicBezTo>
                <a:cubicBezTo>
                  <a:pt x="23415" y="1427"/>
                  <a:pt x="23409" y="1427"/>
                  <a:pt x="23404" y="1427"/>
                </a:cubicBezTo>
                <a:close/>
                <a:moveTo>
                  <a:pt x="29741" y="1658"/>
                </a:moveTo>
                <a:cubicBezTo>
                  <a:pt x="29700" y="1699"/>
                  <a:pt x="29645" y="1726"/>
                  <a:pt x="29618" y="1767"/>
                </a:cubicBezTo>
                <a:cubicBezTo>
                  <a:pt x="29605" y="1808"/>
                  <a:pt x="29673" y="1849"/>
                  <a:pt x="29713" y="1917"/>
                </a:cubicBezTo>
                <a:cubicBezTo>
                  <a:pt x="29754" y="1862"/>
                  <a:pt x="29809" y="1821"/>
                  <a:pt x="29809" y="1781"/>
                </a:cubicBezTo>
                <a:lnTo>
                  <a:pt x="29822" y="1781"/>
                </a:lnTo>
                <a:cubicBezTo>
                  <a:pt x="29822" y="1740"/>
                  <a:pt x="29768" y="1699"/>
                  <a:pt x="29741" y="1658"/>
                </a:cubicBezTo>
                <a:close/>
                <a:moveTo>
                  <a:pt x="20661" y="1509"/>
                </a:moveTo>
                <a:cubicBezTo>
                  <a:pt x="20457" y="1509"/>
                  <a:pt x="20348" y="1753"/>
                  <a:pt x="20498" y="1903"/>
                </a:cubicBezTo>
                <a:cubicBezTo>
                  <a:pt x="20546" y="1951"/>
                  <a:pt x="20604" y="1973"/>
                  <a:pt x="20661" y="1973"/>
                </a:cubicBezTo>
                <a:cubicBezTo>
                  <a:pt x="20780" y="1973"/>
                  <a:pt x="20892" y="1878"/>
                  <a:pt x="20892" y="1740"/>
                </a:cubicBezTo>
                <a:cubicBezTo>
                  <a:pt x="20892" y="1618"/>
                  <a:pt x="20783" y="1509"/>
                  <a:pt x="20661" y="1509"/>
                </a:cubicBezTo>
                <a:close/>
                <a:moveTo>
                  <a:pt x="17943" y="1577"/>
                </a:moveTo>
                <a:cubicBezTo>
                  <a:pt x="17644" y="1577"/>
                  <a:pt x="17644" y="2025"/>
                  <a:pt x="17943" y="2025"/>
                </a:cubicBezTo>
                <a:cubicBezTo>
                  <a:pt x="18242" y="2025"/>
                  <a:pt x="18242" y="1577"/>
                  <a:pt x="17943" y="1577"/>
                </a:cubicBezTo>
                <a:close/>
                <a:moveTo>
                  <a:pt x="26943" y="1630"/>
                </a:moveTo>
                <a:cubicBezTo>
                  <a:pt x="26695" y="1630"/>
                  <a:pt x="26677" y="2026"/>
                  <a:pt x="26941" y="2039"/>
                </a:cubicBezTo>
                <a:cubicBezTo>
                  <a:pt x="26945" y="2039"/>
                  <a:pt x="26949" y="2039"/>
                  <a:pt x="26954" y="2039"/>
                </a:cubicBezTo>
                <a:cubicBezTo>
                  <a:pt x="27213" y="2039"/>
                  <a:pt x="27235" y="1645"/>
                  <a:pt x="26968" y="1631"/>
                </a:cubicBezTo>
                <a:cubicBezTo>
                  <a:pt x="26959" y="1630"/>
                  <a:pt x="26951" y="1630"/>
                  <a:pt x="26943" y="1630"/>
                </a:cubicBezTo>
                <a:close/>
                <a:moveTo>
                  <a:pt x="15176" y="1670"/>
                </a:moveTo>
                <a:cubicBezTo>
                  <a:pt x="15088" y="1670"/>
                  <a:pt x="15007" y="1748"/>
                  <a:pt x="15007" y="1849"/>
                </a:cubicBezTo>
                <a:cubicBezTo>
                  <a:pt x="14993" y="1957"/>
                  <a:pt x="15075" y="2053"/>
                  <a:pt x="15183" y="2053"/>
                </a:cubicBezTo>
                <a:cubicBezTo>
                  <a:pt x="15278" y="2053"/>
                  <a:pt x="15374" y="1985"/>
                  <a:pt x="15374" y="1889"/>
                </a:cubicBezTo>
                <a:cubicBezTo>
                  <a:pt x="15387" y="1781"/>
                  <a:pt x="15306" y="1686"/>
                  <a:pt x="15197" y="1686"/>
                </a:cubicBezTo>
                <a:lnTo>
                  <a:pt x="15197" y="1672"/>
                </a:lnTo>
                <a:cubicBezTo>
                  <a:pt x="15190" y="1671"/>
                  <a:pt x="15183" y="1670"/>
                  <a:pt x="15176" y="1670"/>
                </a:cubicBezTo>
                <a:close/>
                <a:moveTo>
                  <a:pt x="30543" y="1930"/>
                </a:moveTo>
                <a:cubicBezTo>
                  <a:pt x="30502" y="1944"/>
                  <a:pt x="30461" y="1971"/>
                  <a:pt x="30447" y="2025"/>
                </a:cubicBezTo>
                <a:cubicBezTo>
                  <a:pt x="30447" y="2053"/>
                  <a:pt x="30502" y="2093"/>
                  <a:pt x="30543" y="2148"/>
                </a:cubicBezTo>
                <a:cubicBezTo>
                  <a:pt x="30583" y="2080"/>
                  <a:pt x="30624" y="2039"/>
                  <a:pt x="30624" y="2012"/>
                </a:cubicBezTo>
                <a:cubicBezTo>
                  <a:pt x="30624" y="1971"/>
                  <a:pt x="30570" y="1930"/>
                  <a:pt x="30543" y="1930"/>
                </a:cubicBezTo>
                <a:close/>
                <a:moveTo>
                  <a:pt x="24249" y="1686"/>
                </a:moveTo>
                <a:cubicBezTo>
                  <a:pt x="24032" y="1686"/>
                  <a:pt x="23910" y="1944"/>
                  <a:pt x="24073" y="2093"/>
                </a:cubicBezTo>
                <a:cubicBezTo>
                  <a:pt x="24120" y="2141"/>
                  <a:pt x="24179" y="2162"/>
                  <a:pt x="24237" y="2162"/>
                </a:cubicBezTo>
                <a:cubicBezTo>
                  <a:pt x="24361" y="2162"/>
                  <a:pt x="24480" y="2065"/>
                  <a:pt x="24480" y="1917"/>
                </a:cubicBezTo>
                <a:cubicBezTo>
                  <a:pt x="24467" y="1794"/>
                  <a:pt x="24372" y="1686"/>
                  <a:pt x="24249" y="1686"/>
                </a:cubicBezTo>
                <a:close/>
                <a:moveTo>
                  <a:pt x="21489" y="1755"/>
                </a:moveTo>
                <a:cubicBezTo>
                  <a:pt x="21370" y="1755"/>
                  <a:pt x="21252" y="1833"/>
                  <a:pt x="21245" y="1985"/>
                </a:cubicBezTo>
                <a:cubicBezTo>
                  <a:pt x="21232" y="2166"/>
                  <a:pt x="21362" y="2255"/>
                  <a:pt x="21492" y="2255"/>
                </a:cubicBezTo>
                <a:cubicBezTo>
                  <a:pt x="21624" y="2255"/>
                  <a:pt x="21755" y="2163"/>
                  <a:pt x="21735" y="1985"/>
                </a:cubicBezTo>
                <a:cubicBezTo>
                  <a:pt x="21721" y="1830"/>
                  <a:pt x="21605" y="1755"/>
                  <a:pt x="21489" y="1755"/>
                </a:cubicBezTo>
                <a:close/>
                <a:moveTo>
                  <a:pt x="18774" y="1807"/>
                </a:moveTo>
                <a:cubicBezTo>
                  <a:pt x="18769" y="1807"/>
                  <a:pt x="18763" y="1808"/>
                  <a:pt x="18758" y="1808"/>
                </a:cubicBezTo>
                <a:cubicBezTo>
                  <a:pt x="18622" y="1808"/>
                  <a:pt x="18513" y="1917"/>
                  <a:pt x="18513" y="2053"/>
                </a:cubicBezTo>
                <a:cubicBezTo>
                  <a:pt x="18513" y="2198"/>
                  <a:pt x="18634" y="2294"/>
                  <a:pt x="18759" y="2294"/>
                </a:cubicBezTo>
                <a:cubicBezTo>
                  <a:pt x="18822" y="2294"/>
                  <a:pt x="18885" y="2270"/>
                  <a:pt x="18935" y="2216"/>
                </a:cubicBezTo>
                <a:cubicBezTo>
                  <a:pt x="19081" y="2070"/>
                  <a:pt x="18981" y="1807"/>
                  <a:pt x="18774" y="1807"/>
                </a:cubicBezTo>
                <a:close/>
                <a:moveTo>
                  <a:pt x="27806" y="1902"/>
                </a:moveTo>
                <a:cubicBezTo>
                  <a:pt x="27799" y="1902"/>
                  <a:pt x="27791" y="1902"/>
                  <a:pt x="27783" y="1903"/>
                </a:cubicBezTo>
                <a:cubicBezTo>
                  <a:pt x="27776" y="1902"/>
                  <a:pt x="27769" y="1902"/>
                  <a:pt x="27762" y="1902"/>
                </a:cubicBezTo>
                <a:cubicBezTo>
                  <a:pt x="27661" y="1902"/>
                  <a:pt x="27567" y="1992"/>
                  <a:pt x="27579" y="2107"/>
                </a:cubicBezTo>
                <a:cubicBezTo>
                  <a:pt x="27579" y="2229"/>
                  <a:pt x="27675" y="2324"/>
                  <a:pt x="27797" y="2324"/>
                </a:cubicBezTo>
                <a:cubicBezTo>
                  <a:pt x="27906" y="2311"/>
                  <a:pt x="28001" y="2216"/>
                  <a:pt x="28001" y="2093"/>
                </a:cubicBezTo>
                <a:cubicBezTo>
                  <a:pt x="27988" y="1992"/>
                  <a:pt x="27916" y="1902"/>
                  <a:pt x="27806" y="1902"/>
                </a:cubicBezTo>
                <a:close/>
                <a:moveTo>
                  <a:pt x="16033" y="1888"/>
                </a:moveTo>
                <a:cubicBezTo>
                  <a:pt x="16026" y="1888"/>
                  <a:pt x="16019" y="1889"/>
                  <a:pt x="16012" y="1889"/>
                </a:cubicBezTo>
                <a:cubicBezTo>
                  <a:pt x="15809" y="1903"/>
                  <a:pt x="15713" y="2134"/>
                  <a:pt x="15863" y="2270"/>
                </a:cubicBezTo>
                <a:cubicBezTo>
                  <a:pt x="15907" y="2314"/>
                  <a:pt x="15960" y="2334"/>
                  <a:pt x="16013" y="2334"/>
                </a:cubicBezTo>
                <a:cubicBezTo>
                  <a:pt x="16124" y="2334"/>
                  <a:pt x="16230" y="2245"/>
                  <a:pt x="16230" y="2107"/>
                </a:cubicBezTo>
                <a:cubicBezTo>
                  <a:pt x="16243" y="1992"/>
                  <a:pt x="16147" y="1888"/>
                  <a:pt x="16033" y="1888"/>
                </a:cubicBezTo>
                <a:close/>
                <a:moveTo>
                  <a:pt x="13294" y="2053"/>
                </a:moveTo>
                <a:cubicBezTo>
                  <a:pt x="13253" y="2066"/>
                  <a:pt x="13158" y="2148"/>
                  <a:pt x="13158" y="2202"/>
                </a:cubicBezTo>
                <a:cubicBezTo>
                  <a:pt x="13172" y="2270"/>
                  <a:pt x="13226" y="2324"/>
                  <a:pt x="13294" y="2338"/>
                </a:cubicBezTo>
                <a:cubicBezTo>
                  <a:pt x="13348" y="2338"/>
                  <a:pt x="13416" y="2284"/>
                  <a:pt x="13457" y="2243"/>
                </a:cubicBezTo>
                <a:lnTo>
                  <a:pt x="13471" y="2161"/>
                </a:lnTo>
                <a:cubicBezTo>
                  <a:pt x="13416" y="2120"/>
                  <a:pt x="13348" y="2053"/>
                  <a:pt x="13294" y="2053"/>
                </a:cubicBezTo>
                <a:close/>
                <a:moveTo>
                  <a:pt x="25065" y="1917"/>
                </a:moveTo>
                <a:cubicBezTo>
                  <a:pt x="24834" y="1917"/>
                  <a:pt x="24725" y="2188"/>
                  <a:pt x="24875" y="2338"/>
                </a:cubicBezTo>
                <a:cubicBezTo>
                  <a:pt x="24928" y="2392"/>
                  <a:pt x="24993" y="2416"/>
                  <a:pt x="25054" y="2416"/>
                </a:cubicBezTo>
                <a:cubicBezTo>
                  <a:pt x="25180" y="2416"/>
                  <a:pt x="25296" y="2316"/>
                  <a:pt x="25296" y="2161"/>
                </a:cubicBezTo>
                <a:cubicBezTo>
                  <a:pt x="25296" y="2039"/>
                  <a:pt x="25201" y="1930"/>
                  <a:pt x="25065" y="1917"/>
                </a:cubicBezTo>
                <a:close/>
                <a:moveTo>
                  <a:pt x="22306" y="1971"/>
                </a:moveTo>
                <a:cubicBezTo>
                  <a:pt x="22156" y="1971"/>
                  <a:pt x="22047" y="2093"/>
                  <a:pt x="22047" y="2229"/>
                </a:cubicBezTo>
                <a:cubicBezTo>
                  <a:pt x="22047" y="2384"/>
                  <a:pt x="22175" y="2490"/>
                  <a:pt x="22309" y="2490"/>
                </a:cubicBezTo>
                <a:cubicBezTo>
                  <a:pt x="22375" y="2490"/>
                  <a:pt x="22442" y="2464"/>
                  <a:pt x="22496" y="2406"/>
                </a:cubicBezTo>
                <a:cubicBezTo>
                  <a:pt x="22659" y="2243"/>
                  <a:pt x="22537" y="1971"/>
                  <a:pt x="22306" y="1971"/>
                </a:cubicBezTo>
                <a:close/>
                <a:moveTo>
                  <a:pt x="19587" y="2025"/>
                </a:moveTo>
                <a:cubicBezTo>
                  <a:pt x="19356" y="2039"/>
                  <a:pt x="19247" y="2324"/>
                  <a:pt x="19411" y="2474"/>
                </a:cubicBezTo>
                <a:cubicBezTo>
                  <a:pt x="19462" y="2526"/>
                  <a:pt x="19525" y="2549"/>
                  <a:pt x="19586" y="2549"/>
                </a:cubicBezTo>
                <a:cubicBezTo>
                  <a:pt x="19719" y="2549"/>
                  <a:pt x="19845" y="2441"/>
                  <a:pt x="19845" y="2284"/>
                </a:cubicBezTo>
                <a:cubicBezTo>
                  <a:pt x="19845" y="2148"/>
                  <a:pt x="19723" y="2025"/>
                  <a:pt x="19587" y="2025"/>
                </a:cubicBezTo>
                <a:close/>
                <a:moveTo>
                  <a:pt x="28612" y="2134"/>
                </a:moveTo>
                <a:cubicBezTo>
                  <a:pt x="28504" y="2148"/>
                  <a:pt x="28422" y="2229"/>
                  <a:pt x="28409" y="2338"/>
                </a:cubicBezTo>
                <a:cubicBezTo>
                  <a:pt x="28387" y="2494"/>
                  <a:pt x="28503" y="2576"/>
                  <a:pt x="28619" y="2576"/>
                </a:cubicBezTo>
                <a:cubicBezTo>
                  <a:pt x="28725" y="2576"/>
                  <a:pt x="28830" y="2508"/>
                  <a:pt x="28830" y="2365"/>
                </a:cubicBezTo>
                <a:cubicBezTo>
                  <a:pt x="28830" y="2243"/>
                  <a:pt x="28735" y="2148"/>
                  <a:pt x="28612" y="2134"/>
                </a:cubicBezTo>
                <a:close/>
                <a:moveTo>
                  <a:pt x="16878" y="2133"/>
                </a:moveTo>
                <a:cubicBezTo>
                  <a:pt x="16870" y="2133"/>
                  <a:pt x="16863" y="2133"/>
                  <a:pt x="16855" y="2134"/>
                </a:cubicBezTo>
                <a:cubicBezTo>
                  <a:pt x="16638" y="2148"/>
                  <a:pt x="16543" y="2420"/>
                  <a:pt x="16706" y="2569"/>
                </a:cubicBezTo>
                <a:cubicBezTo>
                  <a:pt x="16751" y="2615"/>
                  <a:pt x="16808" y="2635"/>
                  <a:pt x="16865" y="2635"/>
                </a:cubicBezTo>
                <a:cubicBezTo>
                  <a:pt x="16995" y="2635"/>
                  <a:pt x="17123" y="2530"/>
                  <a:pt x="17113" y="2379"/>
                </a:cubicBezTo>
                <a:cubicBezTo>
                  <a:pt x="17113" y="2250"/>
                  <a:pt x="17016" y="2133"/>
                  <a:pt x="16878" y="2133"/>
                </a:cubicBezTo>
                <a:close/>
                <a:moveTo>
                  <a:pt x="25891" y="2161"/>
                </a:moveTo>
                <a:cubicBezTo>
                  <a:pt x="25671" y="2161"/>
                  <a:pt x="25558" y="2423"/>
                  <a:pt x="25717" y="2583"/>
                </a:cubicBezTo>
                <a:cubicBezTo>
                  <a:pt x="25767" y="2637"/>
                  <a:pt x="25831" y="2661"/>
                  <a:pt x="25894" y="2661"/>
                </a:cubicBezTo>
                <a:cubicBezTo>
                  <a:pt x="26019" y="2661"/>
                  <a:pt x="26143" y="2565"/>
                  <a:pt x="26152" y="2420"/>
                </a:cubicBezTo>
                <a:cubicBezTo>
                  <a:pt x="26152" y="2284"/>
                  <a:pt x="26044" y="2161"/>
                  <a:pt x="25894" y="2161"/>
                </a:cubicBezTo>
                <a:lnTo>
                  <a:pt x="25908" y="2161"/>
                </a:lnTo>
                <a:cubicBezTo>
                  <a:pt x="25902" y="2161"/>
                  <a:pt x="25896" y="2161"/>
                  <a:pt x="25891" y="2161"/>
                </a:cubicBezTo>
                <a:close/>
                <a:moveTo>
                  <a:pt x="14114" y="2236"/>
                </a:moveTo>
                <a:cubicBezTo>
                  <a:pt x="14066" y="2236"/>
                  <a:pt x="14016" y="2255"/>
                  <a:pt x="13974" y="2297"/>
                </a:cubicBezTo>
                <a:cubicBezTo>
                  <a:pt x="13838" y="2420"/>
                  <a:pt x="13919" y="2651"/>
                  <a:pt x="14110" y="2664"/>
                </a:cubicBezTo>
                <a:cubicBezTo>
                  <a:pt x="14232" y="2651"/>
                  <a:pt x="14313" y="2569"/>
                  <a:pt x="14327" y="2460"/>
                </a:cubicBezTo>
                <a:cubicBezTo>
                  <a:pt x="14327" y="2329"/>
                  <a:pt x="14223" y="2236"/>
                  <a:pt x="14114" y="2236"/>
                </a:cubicBezTo>
                <a:close/>
                <a:moveTo>
                  <a:pt x="23129" y="2200"/>
                </a:moveTo>
                <a:cubicBezTo>
                  <a:pt x="23060" y="2200"/>
                  <a:pt x="22989" y="2226"/>
                  <a:pt x="22931" y="2284"/>
                </a:cubicBezTo>
                <a:cubicBezTo>
                  <a:pt x="22768" y="2460"/>
                  <a:pt x="22890" y="2746"/>
                  <a:pt x="23135" y="2746"/>
                </a:cubicBezTo>
                <a:cubicBezTo>
                  <a:pt x="23284" y="2746"/>
                  <a:pt x="23407" y="2623"/>
                  <a:pt x="23407" y="2474"/>
                </a:cubicBezTo>
                <a:cubicBezTo>
                  <a:pt x="23407" y="2309"/>
                  <a:pt x="23271" y="2200"/>
                  <a:pt x="23129" y="2200"/>
                </a:cubicBezTo>
                <a:close/>
                <a:moveTo>
                  <a:pt x="29428" y="2392"/>
                </a:moveTo>
                <a:cubicBezTo>
                  <a:pt x="29156" y="2392"/>
                  <a:pt x="29156" y="2800"/>
                  <a:pt x="29428" y="2800"/>
                </a:cubicBezTo>
                <a:cubicBezTo>
                  <a:pt x="29713" y="2800"/>
                  <a:pt x="29713" y="2392"/>
                  <a:pt x="29428" y="2392"/>
                </a:cubicBezTo>
                <a:close/>
                <a:moveTo>
                  <a:pt x="20400" y="2297"/>
                </a:moveTo>
                <a:cubicBezTo>
                  <a:pt x="20166" y="2297"/>
                  <a:pt x="20053" y="2587"/>
                  <a:pt x="20226" y="2759"/>
                </a:cubicBezTo>
                <a:cubicBezTo>
                  <a:pt x="20283" y="2817"/>
                  <a:pt x="20352" y="2842"/>
                  <a:pt x="20419" y="2842"/>
                </a:cubicBezTo>
                <a:cubicBezTo>
                  <a:pt x="20558" y="2842"/>
                  <a:pt x="20688" y="2730"/>
                  <a:pt x="20688" y="2555"/>
                </a:cubicBezTo>
                <a:cubicBezTo>
                  <a:pt x="20688" y="2406"/>
                  <a:pt x="20566" y="2297"/>
                  <a:pt x="20416" y="2297"/>
                </a:cubicBezTo>
                <a:cubicBezTo>
                  <a:pt x="20411" y="2297"/>
                  <a:pt x="20406" y="2297"/>
                  <a:pt x="20400" y="2297"/>
                </a:cubicBezTo>
                <a:close/>
                <a:moveTo>
                  <a:pt x="12201" y="2591"/>
                </a:moveTo>
                <a:cubicBezTo>
                  <a:pt x="12121" y="2591"/>
                  <a:pt x="12060" y="2674"/>
                  <a:pt x="12084" y="2746"/>
                </a:cubicBezTo>
                <a:cubicBezTo>
                  <a:pt x="12111" y="2814"/>
                  <a:pt x="12166" y="2868"/>
                  <a:pt x="12234" y="2895"/>
                </a:cubicBezTo>
                <a:cubicBezTo>
                  <a:pt x="12288" y="2895"/>
                  <a:pt x="12356" y="2827"/>
                  <a:pt x="12410" y="2787"/>
                </a:cubicBezTo>
                <a:lnTo>
                  <a:pt x="12410" y="2705"/>
                </a:lnTo>
                <a:cubicBezTo>
                  <a:pt x="12343" y="2664"/>
                  <a:pt x="12288" y="2610"/>
                  <a:pt x="12234" y="2596"/>
                </a:cubicBezTo>
                <a:cubicBezTo>
                  <a:pt x="12222" y="2593"/>
                  <a:pt x="12211" y="2591"/>
                  <a:pt x="12201" y="2591"/>
                </a:cubicBezTo>
                <a:close/>
                <a:moveTo>
                  <a:pt x="17689" y="2348"/>
                </a:moveTo>
                <a:cubicBezTo>
                  <a:pt x="17625" y="2348"/>
                  <a:pt x="17561" y="2370"/>
                  <a:pt x="17508" y="2420"/>
                </a:cubicBezTo>
                <a:cubicBezTo>
                  <a:pt x="17331" y="2583"/>
                  <a:pt x="17440" y="2882"/>
                  <a:pt x="17684" y="2895"/>
                </a:cubicBezTo>
                <a:cubicBezTo>
                  <a:pt x="17834" y="2895"/>
                  <a:pt x="17956" y="2787"/>
                  <a:pt x="17970" y="2637"/>
                </a:cubicBezTo>
                <a:cubicBezTo>
                  <a:pt x="17979" y="2466"/>
                  <a:pt x="17836" y="2348"/>
                  <a:pt x="17689" y="2348"/>
                </a:cubicBezTo>
                <a:close/>
                <a:moveTo>
                  <a:pt x="26710" y="2392"/>
                </a:moveTo>
                <a:cubicBezTo>
                  <a:pt x="26478" y="2406"/>
                  <a:pt x="26370" y="2678"/>
                  <a:pt x="26533" y="2841"/>
                </a:cubicBezTo>
                <a:cubicBezTo>
                  <a:pt x="26585" y="2893"/>
                  <a:pt x="26648" y="2916"/>
                  <a:pt x="26711" y="2916"/>
                </a:cubicBezTo>
                <a:cubicBezTo>
                  <a:pt x="26843" y="2916"/>
                  <a:pt x="26972" y="2812"/>
                  <a:pt x="26981" y="2664"/>
                </a:cubicBezTo>
                <a:cubicBezTo>
                  <a:pt x="26981" y="2515"/>
                  <a:pt x="26859" y="2392"/>
                  <a:pt x="26710" y="2392"/>
                </a:cubicBezTo>
                <a:close/>
                <a:moveTo>
                  <a:pt x="14954" y="2433"/>
                </a:moveTo>
                <a:cubicBezTo>
                  <a:pt x="14949" y="2433"/>
                  <a:pt x="14944" y="2433"/>
                  <a:pt x="14939" y="2433"/>
                </a:cubicBezTo>
                <a:cubicBezTo>
                  <a:pt x="14805" y="2433"/>
                  <a:pt x="14698" y="2551"/>
                  <a:pt x="14694" y="2685"/>
                </a:cubicBezTo>
                <a:lnTo>
                  <a:pt x="14694" y="2685"/>
                </a:lnTo>
                <a:cubicBezTo>
                  <a:pt x="14694" y="2682"/>
                  <a:pt x="14694" y="2680"/>
                  <a:pt x="14694" y="2678"/>
                </a:cubicBezTo>
                <a:lnTo>
                  <a:pt x="14694" y="2691"/>
                </a:lnTo>
                <a:cubicBezTo>
                  <a:pt x="14694" y="2689"/>
                  <a:pt x="14694" y="2687"/>
                  <a:pt x="14694" y="2685"/>
                </a:cubicBezTo>
                <a:lnTo>
                  <a:pt x="14694" y="2685"/>
                </a:lnTo>
                <a:cubicBezTo>
                  <a:pt x="14698" y="2826"/>
                  <a:pt x="14817" y="2919"/>
                  <a:pt x="14940" y="2919"/>
                </a:cubicBezTo>
                <a:cubicBezTo>
                  <a:pt x="15002" y="2919"/>
                  <a:pt x="15066" y="2895"/>
                  <a:pt x="15115" y="2841"/>
                </a:cubicBezTo>
                <a:cubicBezTo>
                  <a:pt x="15261" y="2695"/>
                  <a:pt x="15161" y="2433"/>
                  <a:pt x="14954" y="2433"/>
                </a:cubicBezTo>
                <a:close/>
                <a:moveTo>
                  <a:pt x="23963" y="2475"/>
                </a:moveTo>
                <a:cubicBezTo>
                  <a:pt x="23897" y="2475"/>
                  <a:pt x="23829" y="2500"/>
                  <a:pt x="23774" y="2555"/>
                </a:cubicBezTo>
                <a:cubicBezTo>
                  <a:pt x="23583" y="2719"/>
                  <a:pt x="23706" y="3031"/>
                  <a:pt x="23964" y="3031"/>
                </a:cubicBezTo>
                <a:cubicBezTo>
                  <a:pt x="24113" y="3031"/>
                  <a:pt x="24236" y="2909"/>
                  <a:pt x="24236" y="2759"/>
                </a:cubicBezTo>
                <a:cubicBezTo>
                  <a:pt x="24245" y="2592"/>
                  <a:pt x="24108" y="2475"/>
                  <a:pt x="23963" y="2475"/>
                </a:cubicBezTo>
                <a:close/>
                <a:moveTo>
                  <a:pt x="30257" y="2664"/>
                </a:moveTo>
                <a:cubicBezTo>
                  <a:pt x="30012" y="2664"/>
                  <a:pt x="30003" y="3031"/>
                  <a:pt x="30257" y="3045"/>
                </a:cubicBezTo>
                <a:cubicBezTo>
                  <a:pt x="30515" y="3045"/>
                  <a:pt x="30529" y="2664"/>
                  <a:pt x="30271" y="2664"/>
                </a:cubicBezTo>
                <a:cubicBezTo>
                  <a:pt x="30266" y="2664"/>
                  <a:pt x="30262" y="2664"/>
                  <a:pt x="30257" y="2664"/>
                </a:cubicBezTo>
                <a:close/>
                <a:moveTo>
                  <a:pt x="21245" y="2528"/>
                </a:moveTo>
                <a:cubicBezTo>
                  <a:pt x="21082" y="2528"/>
                  <a:pt x="20960" y="2651"/>
                  <a:pt x="20960" y="2800"/>
                </a:cubicBezTo>
                <a:cubicBezTo>
                  <a:pt x="20951" y="2978"/>
                  <a:pt x="21096" y="3097"/>
                  <a:pt x="21249" y="3097"/>
                </a:cubicBezTo>
                <a:cubicBezTo>
                  <a:pt x="21319" y="3097"/>
                  <a:pt x="21390" y="3073"/>
                  <a:pt x="21449" y="3018"/>
                </a:cubicBezTo>
                <a:cubicBezTo>
                  <a:pt x="21626" y="2827"/>
                  <a:pt x="21490" y="2528"/>
                  <a:pt x="21245" y="2528"/>
                </a:cubicBezTo>
                <a:close/>
                <a:moveTo>
                  <a:pt x="18523" y="2596"/>
                </a:moveTo>
                <a:cubicBezTo>
                  <a:pt x="18276" y="2596"/>
                  <a:pt x="18150" y="2872"/>
                  <a:pt x="18310" y="3058"/>
                </a:cubicBezTo>
                <a:cubicBezTo>
                  <a:pt x="18366" y="3125"/>
                  <a:pt x="18441" y="3155"/>
                  <a:pt x="18516" y="3155"/>
                </a:cubicBezTo>
                <a:cubicBezTo>
                  <a:pt x="18654" y="3155"/>
                  <a:pt x="18790" y="3050"/>
                  <a:pt x="18799" y="2882"/>
                </a:cubicBezTo>
                <a:cubicBezTo>
                  <a:pt x="18812" y="2732"/>
                  <a:pt x="18690" y="2596"/>
                  <a:pt x="18541" y="2596"/>
                </a:cubicBezTo>
                <a:cubicBezTo>
                  <a:pt x="18535" y="2596"/>
                  <a:pt x="18529" y="2596"/>
                  <a:pt x="18523" y="2596"/>
                </a:cubicBezTo>
                <a:close/>
                <a:moveTo>
                  <a:pt x="15788" y="2663"/>
                </a:moveTo>
                <a:cubicBezTo>
                  <a:pt x="15782" y="2663"/>
                  <a:pt x="15775" y="2663"/>
                  <a:pt x="15768" y="2664"/>
                </a:cubicBezTo>
                <a:cubicBezTo>
                  <a:pt x="15523" y="2664"/>
                  <a:pt x="15414" y="2963"/>
                  <a:pt x="15577" y="3126"/>
                </a:cubicBezTo>
                <a:cubicBezTo>
                  <a:pt x="15633" y="3178"/>
                  <a:pt x="15699" y="3201"/>
                  <a:pt x="15764" y="3201"/>
                </a:cubicBezTo>
                <a:cubicBezTo>
                  <a:pt x="15905" y="3201"/>
                  <a:pt x="16040" y="3090"/>
                  <a:pt x="16040" y="2922"/>
                </a:cubicBezTo>
                <a:cubicBezTo>
                  <a:pt x="16027" y="2781"/>
                  <a:pt x="15916" y="2663"/>
                  <a:pt x="15788" y="2663"/>
                </a:cubicBezTo>
                <a:close/>
                <a:moveTo>
                  <a:pt x="27543" y="2662"/>
                </a:moveTo>
                <a:cubicBezTo>
                  <a:pt x="27476" y="2662"/>
                  <a:pt x="27406" y="2688"/>
                  <a:pt x="27348" y="2746"/>
                </a:cubicBezTo>
                <a:cubicBezTo>
                  <a:pt x="27185" y="2909"/>
                  <a:pt x="27308" y="3208"/>
                  <a:pt x="27539" y="3208"/>
                </a:cubicBezTo>
                <a:cubicBezTo>
                  <a:pt x="27688" y="3194"/>
                  <a:pt x="27797" y="3086"/>
                  <a:pt x="27811" y="2936"/>
                </a:cubicBezTo>
                <a:cubicBezTo>
                  <a:pt x="27811" y="2771"/>
                  <a:pt x="27681" y="2662"/>
                  <a:pt x="27543" y="2662"/>
                </a:cubicBezTo>
                <a:close/>
                <a:moveTo>
                  <a:pt x="13036" y="2800"/>
                </a:moveTo>
                <a:cubicBezTo>
                  <a:pt x="12845" y="2814"/>
                  <a:pt x="12750" y="3058"/>
                  <a:pt x="12900" y="3181"/>
                </a:cubicBezTo>
                <a:cubicBezTo>
                  <a:pt x="12942" y="3223"/>
                  <a:pt x="12993" y="3241"/>
                  <a:pt x="13044" y="3241"/>
                </a:cubicBezTo>
                <a:cubicBezTo>
                  <a:pt x="13157" y="3241"/>
                  <a:pt x="13267" y="3149"/>
                  <a:pt x="13267" y="3018"/>
                </a:cubicBezTo>
                <a:cubicBezTo>
                  <a:pt x="13267" y="2895"/>
                  <a:pt x="13158" y="2800"/>
                  <a:pt x="13036" y="2800"/>
                </a:cubicBezTo>
                <a:close/>
                <a:moveTo>
                  <a:pt x="24820" y="2705"/>
                </a:moveTo>
                <a:cubicBezTo>
                  <a:pt x="24576" y="2705"/>
                  <a:pt x="24440" y="3004"/>
                  <a:pt x="24616" y="3194"/>
                </a:cubicBezTo>
                <a:cubicBezTo>
                  <a:pt x="24674" y="3252"/>
                  <a:pt x="24746" y="3278"/>
                  <a:pt x="24818" y="3278"/>
                </a:cubicBezTo>
                <a:cubicBezTo>
                  <a:pt x="24964" y="3278"/>
                  <a:pt x="25106" y="3169"/>
                  <a:pt x="25106" y="3004"/>
                </a:cubicBezTo>
                <a:cubicBezTo>
                  <a:pt x="25106" y="2841"/>
                  <a:pt x="24983" y="2705"/>
                  <a:pt x="24820" y="2705"/>
                </a:cubicBezTo>
                <a:close/>
                <a:moveTo>
                  <a:pt x="31107" y="2935"/>
                </a:moveTo>
                <a:cubicBezTo>
                  <a:pt x="31100" y="2935"/>
                  <a:pt x="31093" y="2935"/>
                  <a:pt x="31086" y="2936"/>
                </a:cubicBezTo>
                <a:cubicBezTo>
                  <a:pt x="30978" y="2936"/>
                  <a:pt x="30910" y="3018"/>
                  <a:pt x="30910" y="3113"/>
                </a:cubicBezTo>
                <a:cubicBezTo>
                  <a:pt x="30910" y="3235"/>
                  <a:pt x="30991" y="3289"/>
                  <a:pt x="31141" y="3303"/>
                </a:cubicBezTo>
                <a:cubicBezTo>
                  <a:pt x="31181" y="3249"/>
                  <a:pt x="31249" y="3194"/>
                  <a:pt x="31263" y="3113"/>
                </a:cubicBezTo>
                <a:cubicBezTo>
                  <a:pt x="31276" y="3012"/>
                  <a:pt x="31195" y="2935"/>
                  <a:pt x="31107" y="2935"/>
                </a:cubicBezTo>
                <a:close/>
                <a:moveTo>
                  <a:pt x="22061" y="2759"/>
                </a:moveTo>
                <a:cubicBezTo>
                  <a:pt x="21789" y="2759"/>
                  <a:pt x="21667" y="3086"/>
                  <a:pt x="21857" y="3276"/>
                </a:cubicBezTo>
                <a:cubicBezTo>
                  <a:pt x="21917" y="3331"/>
                  <a:pt x="21989" y="3356"/>
                  <a:pt x="22061" y="3356"/>
                </a:cubicBezTo>
                <a:cubicBezTo>
                  <a:pt x="22218" y="3356"/>
                  <a:pt x="22369" y="3236"/>
                  <a:pt x="22360" y="3058"/>
                </a:cubicBezTo>
                <a:cubicBezTo>
                  <a:pt x="22360" y="2882"/>
                  <a:pt x="22224" y="2759"/>
                  <a:pt x="22061" y="2759"/>
                </a:cubicBezTo>
                <a:close/>
                <a:moveTo>
                  <a:pt x="19343" y="2814"/>
                </a:moveTo>
                <a:cubicBezTo>
                  <a:pt x="19084" y="2814"/>
                  <a:pt x="18948" y="3140"/>
                  <a:pt x="19139" y="3317"/>
                </a:cubicBezTo>
                <a:cubicBezTo>
                  <a:pt x="19202" y="3380"/>
                  <a:pt x="19279" y="3409"/>
                  <a:pt x="19354" y="3409"/>
                </a:cubicBezTo>
                <a:cubicBezTo>
                  <a:pt x="19503" y="3409"/>
                  <a:pt x="19642" y="3294"/>
                  <a:pt x="19642" y="3113"/>
                </a:cubicBezTo>
                <a:cubicBezTo>
                  <a:pt x="19642" y="2950"/>
                  <a:pt x="19506" y="2814"/>
                  <a:pt x="19343" y="2814"/>
                </a:cubicBezTo>
                <a:close/>
                <a:moveTo>
                  <a:pt x="28365" y="2908"/>
                </a:moveTo>
                <a:cubicBezTo>
                  <a:pt x="28131" y="2908"/>
                  <a:pt x="28005" y="3185"/>
                  <a:pt x="28164" y="3357"/>
                </a:cubicBezTo>
                <a:cubicBezTo>
                  <a:pt x="28224" y="3417"/>
                  <a:pt x="28297" y="3445"/>
                  <a:pt x="28367" y="3445"/>
                </a:cubicBezTo>
                <a:cubicBezTo>
                  <a:pt x="28503" y="3445"/>
                  <a:pt x="28631" y="3342"/>
                  <a:pt x="28640" y="3181"/>
                </a:cubicBezTo>
                <a:cubicBezTo>
                  <a:pt x="28640" y="3045"/>
                  <a:pt x="28517" y="2922"/>
                  <a:pt x="28381" y="2909"/>
                </a:cubicBezTo>
                <a:cubicBezTo>
                  <a:pt x="28376" y="2909"/>
                  <a:pt x="28370" y="2908"/>
                  <a:pt x="28365" y="2908"/>
                </a:cubicBezTo>
                <a:close/>
                <a:moveTo>
                  <a:pt x="16594" y="2922"/>
                </a:moveTo>
                <a:cubicBezTo>
                  <a:pt x="16347" y="2922"/>
                  <a:pt x="16220" y="3225"/>
                  <a:pt x="16393" y="3398"/>
                </a:cubicBezTo>
                <a:cubicBezTo>
                  <a:pt x="16448" y="3463"/>
                  <a:pt x="16523" y="3491"/>
                  <a:pt x="16596" y="3491"/>
                </a:cubicBezTo>
                <a:cubicBezTo>
                  <a:pt x="16740" y="3491"/>
                  <a:pt x="16882" y="3383"/>
                  <a:pt x="16882" y="3221"/>
                </a:cubicBezTo>
                <a:cubicBezTo>
                  <a:pt x="16882" y="3058"/>
                  <a:pt x="16760" y="2922"/>
                  <a:pt x="16610" y="2922"/>
                </a:cubicBezTo>
                <a:cubicBezTo>
                  <a:pt x="16605" y="2922"/>
                  <a:pt x="16600" y="2922"/>
                  <a:pt x="16594" y="2922"/>
                </a:cubicBezTo>
                <a:close/>
                <a:moveTo>
                  <a:pt x="11086" y="3176"/>
                </a:moveTo>
                <a:cubicBezTo>
                  <a:pt x="11006" y="3176"/>
                  <a:pt x="10946" y="3260"/>
                  <a:pt x="10970" y="3344"/>
                </a:cubicBezTo>
                <a:cubicBezTo>
                  <a:pt x="10983" y="3398"/>
                  <a:pt x="11051" y="3453"/>
                  <a:pt x="11092" y="3507"/>
                </a:cubicBezTo>
                <a:lnTo>
                  <a:pt x="11160" y="3507"/>
                </a:lnTo>
                <a:cubicBezTo>
                  <a:pt x="11201" y="3453"/>
                  <a:pt x="11269" y="3385"/>
                  <a:pt x="11269" y="3330"/>
                </a:cubicBezTo>
                <a:cubicBezTo>
                  <a:pt x="11242" y="3262"/>
                  <a:pt x="11187" y="3208"/>
                  <a:pt x="11119" y="3181"/>
                </a:cubicBezTo>
                <a:cubicBezTo>
                  <a:pt x="11108" y="3177"/>
                  <a:pt x="11097" y="3176"/>
                  <a:pt x="11086" y="3176"/>
                </a:cubicBezTo>
                <a:close/>
                <a:moveTo>
                  <a:pt x="31908" y="3206"/>
                </a:moveTo>
                <a:cubicBezTo>
                  <a:pt x="31822" y="3206"/>
                  <a:pt x="31753" y="3283"/>
                  <a:pt x="31766" y="3371"/>
                </a:cubicBezTo>
                <a:cubicBezTo>
                  <a:pt x="31793" y="3439"/>
                  <a:pt x="31847" y="3493"/>
                  <a:pt x="31915" y="3520"/>
                </a:cubicBezTo>
                <a:cubicBezTo>
                  <a:pt x="31928" y="3524"/>
                  <a:pt x="31939" y="3526"/>
                  <a:pt x="31950" y="3526"/>
                </a:cubicBezTo>
                <a:cubicBezTo>
                  <a:pt x="32024" y="3526"/>
                  <a:pt x="32070" y="3449"/>
                  <a:pt x="32106" y="3330"/>
                </a:cubicBezTo>
                <a:cubicBezTo>
                  <a:pt x="32038" y="3289"/>
                  <a:pt x="31983" y="3221"/>
                  <a:pt x="31915" y="3208"/>
                </a:cubicBezTo>
                <a:lnTo>
                  <a:pt x="31929" y="3208"/>
                </a:lnTo>
                <a:cubicBezTo>
                  <a:pt x="31922" y="3207"/>
                  <a:pt x="31915" y="3206"/>
                  <a:pt x="31908" y="3206"/>
                </a:cubicBezTo>
                <a:close/>
                <a:moveTo>
                  <a:pt x="13863" y="3017"/>
                </a:moveTo>
                <a:cubicBezTo>
                  <a:pt x="13642" y="3017"/>
                  <a:pt x="13529" y="3293"/>
                  <a:pt x="13688" y="3453"/>
                </a:cubicBezTo>
                <a:cubicBezTo>
                  <a:pt x="13740" y="3504"/>
                  <a:pt x="13802" y="3527"/>
                  <a:pt x="13864" y="3527"/>
                </a:cubicBezTo>
                <a:cubicBezTo>
                  <a:pt x="13996" y="3527"/>
                  <a:pt x="14123" y="3420"/>
                  <a:pt x="14123" y="3262"/>
                </a:cubicBezTo>
                <a:cubicBezTo>
                  <a:pt x="14123" y="3126"/>
                  <a:pt x="14014" y="3018"/>
                  <a:pt x="13878" y="3018"/>
                </a:cubicBezTo>
                <a:cubicBezTo>
                  <a:pt x="13873" y="3017"/>
                  <a:pt x="13868" y="3017"/>
                  <a:pt x="13863" y="3017"/>
                </a:cubicBezTo>
                <a:close/>
                <a:moveTo>
                  <a:pt x="25663" y="2936"/>
                </a:moveTo>
                <a:cubicBezTo>
                  <a:pt x="25405" y="2936"/>
                  <a:pt x="25255" y="3249"/>
                  <a:pt x="25445" y="3439"/>
                </a:cubicBezTo>
                <a:cubicBezTo>
                  <a:pt x="25504" y="3502"/>
                  <a:pt x="25580" y="3531"/>
                  <a:pt x="25654" y="3531"/>
                </a:cubicBezTo>
                <a:cubicBezTo>
                  <a:pt x="25803" y="3531"/>
                  <a:pt x="25948" y="3416"/>
                  <a:pt x="25948" y="3235"/>
                </a:cubicBezTo>
                <a:cubicBezTo>
                  <a:pt x="25948" y="3080"/>
                  <a:pt x="25825" y="2949"/>
                  <a:pt x="25672" y="2949"/>
                </a:cubicBezTo>
                <a:cubicBezTo>
                  <a:pt x="25664" y="2949"/>
                  <a:pt x="25657" y="2949"/>
                  <a:pt x="25649" y="2950"/>
                </a:cubicBezTo>
                <a:lnTo>
                  <a:pt x="25663" y="2936"/>
                </a:lnTo>
                <a:close/>
                <a:moveTo>
                  <a:pt x="22901" y="2997"/>
                </a:moveTo>
                <a:cubicBezTo>
                  <a:pt x="22741" y="2997"/>
                  <a:pt x="22591" y="3119"/>
                  <a:pt x="22591" y="3303"/>
                </a:cubicBezTo>
                <a:cubicBezTo>
                  <a:pt x="22605" y="3466"/>
                  <a:pt x="22727" y="3602"/>
                  <a:pt x="22904" y="3602"/>
                </a:cubicBezTo>
                <a:cubicBezTo>
                  <a:pt x="23176" y="3602"/>
                  <a:pt x="23311" y="3276"/>
                  <a:pt x="23121" y="3086"/>
                </a:cubicBezTo>
                <a:cubicBezTo>
                  <a:pt x="23056" y="3024"/>
                  <a:pt x="22977" y="2997"/>
                  <a:pt x="22901" y="2997"/>
                </a:cubicBezTo>
                <a:close/>
                <a:moveTo>
                  <a:pt x="29197" y="3154"/>
                </a:moveTo>
                <a:cubicBezTo>
                  <a:pt x="29061" y="3154"/>
                  <a:pt x="28939" y="3262"/>
                  <a:pt x="28925" y="3412"/>
                </a:cubicBezTo>
                <a:cubicBezTo>
                  <a:pt x="28916" y="3573"/>
                  <a:pt x="29051" y="3687"/>
                  <a:pt x="29194" y="3687"/>
                </a:cubicBezTo>
                <a:cubicBezTo>
                  <a:pt x="29256" y="3687"/>
                  <a:pt x="29320" y="3665"/>
                  <a:pt x="29374" y="3616"/>
                </a:cubicBezTo>
                <a:cubicBezTo>
                  <a:pt x="29537" y="3453"/>
                  <a:pt x="29442" y="3167"/>
                  <a:pt x="29197" y="3154"/>
                </a:cubicBezTo>
                <a:close/>
                <a:moveTo>
                  <a:pt x="20185" y="3086"/>
                </a:moveTo>
                <a:cubicBezTo>
                  <a:pt x="19900" y="3086"/>
                  <a:pt x="19764" y="3412"/>
                  <a:pt x="19954" y="3616"/>
                </a:cubicBezTo>
                <a:cubicBezTo>
                  <a:pt x="20020" y="3677"/>
                  <a:pt x="20098" y="3704"/>
                  <a:pt x="20174" y="3704"/>
                </a:cubicBezTo>
                <a:cubicBezTo>
                  <a:pt x="20334" y="3704"/>
                  <a:pt x="20484" y="3583"/>
                  <a:pt x="20484" y="3398"/>
                </a:cubicBezTo>
                <a:cubicBezTo>
                  <a:pt x="20484" y="3221"/>
                  <a:pt x="20348" y="3086"/>
                  <a:pt x="20185" y="3086"/>
                </a:cubicBezTo>
                <a:close/>
                <a:moveTo>
                  <a:pt x="32745" y="3480"/>
                </a:moveTo>
                <a:cubicBezTo>
                  <a:pt x="32677" y="3507"/>
                  <a:pt x="32636" y="3548"/>
                  <a:pt x="32622" y="3616"/>
                </a:cubicBezTo>
                <a:cubicBezTo>
                  <a:pt x="32622" y="3643"/>
                  <a:pt x="32690" y="3724"/>
                  <a:pt x="32731" y="3724"/>
                </a:cubicBezTo>
                <a:cubicBezTo>
                  <a:pt x="32734" y="3726"/>
                  <a:pt x="32738" y="3726"/>
                  <a:pt x="32742" y="3726"/>
                </a:cubicBezTo>
                <a:cubicBezTo>
                  <a:pt x="32784" y="3726"/>
                  <a:pt x="32848" y="3665"/>
                  <a:pt x="32935" y="3616"/>
                </a:cubicBezTo>
                <a:cubicBezTo>
                  <a:pt x="32840" y="3548"/>
                  <a:pt x="32785" y="3480"/>
                  <a:pt x="32745" y="3480"/>
                </a:cubicBezTo>
                <a:close/>
                <a:moveTo>
                  <a:pt x="17426" y="3154"/>
                </a:moveTo>
                <a:cubicBezTo>
                  <a:pt x="17154" y="3154"/>
                  <a:pt x="17005" y="3480"/>
                  <a:pt x="17195" y="3670"/>
                </a:cubicBezTo>
                <a:cubicBezTo>
                  <a:pt x="17256" y="3731"/>
                  <a:pt x="17333" y="3759"/>
                  <a:pt x="17409" y="3759"/>
                </a:cubicBezTo>
                <a:cubicBezTo>
                  <a:pt x="17569" y="3759"/>
                  <a:pt x="17725" y="3637"/>
                  <a:pt x="17725" y="3453"/>
                </a:cubicBezTo>
                <a:cubicBezTo>
                  <a:pt x="17725" y="3289"/>
                  <a:pt x="17589" y="3154"/>
                  <a:pt x="17426" y="3154"/>
                </a:cubicBezTo>
                <a:close/>
                <a:moveTo>
                  <a:pt x="11948" y="3357"/>
                </a:moveTo>
                <a:cubicBezTo>
                  <a:pt x="11826" y="3357"/>
                  <a:pt x="11717" y="3453"/>
                  <a:pt x="11731" y="3575"/>
                </a:cubicBezTo>
                <a:cubicBezTo>
                  <a:pt x="11731" y="3703"/>
                  <a:pt x="11836" y="3794"/>
                  <a:pt x="11946" y="3794"/>
                </a:cubicBezTo>
                <a:cubicBezTo>
                  <a:pt x="11999" y="3794"/>
                  <a:pt x="12054" y="3773"/>
                  <a:pt x="12098" y="3724"/>
                </a:cubicBezTo>
                <a:cubicBezTo>
                  <a:pt x="12234" y="3588"/>
                  <a:pt x="12139" y="3357"/>
                  <a:pt x="11948" y="3357"/>
                </a:cubicBezTo>
                <a:close/>
                <a:moveTo>
                  <a:pt x="14683" y="3234"/>
                </a:moveTo>
                <a:cubicBezTo>
                  <a:pt x="14532" y="3234"/>
                  <a:pt x="14422" y="3352"/>
                  <a:pt x="14422" y="3507"/>
                </a:cubicBezTo>
                <a:cubicBezTo>
                  <a:pt x="14413" y="3678"/>
                  <a:pt x="14556" y="3796"/>
                  <a:pt x="14703" y="3796"/>
                </a:cubicBezTo>
                <a:cubicBezTo>
                  <a:pt x="14767" y="3796"/>
                  <a:pt x="14831" y="3774"/>
                  <a:pt x="14884" y="3724"/>
                </a:cubicBezTo>
                <a:cubicBezTo>
                  <a:pt x="15075" y="3548"/>
                  <a:pt x="14952" y="3235"/>
                  <a:pt x="14708" y="3235"/>
                </a:cubicBezTo>
                <a:cubicBezTo>
                  <a:pt x="14699" y="3234"/>
                  <a:pt x="14691" y="3234"/>
                  <a:pt x="14683" y="3234"/>
                </a:cubicBezTo>
                <a:close/>
                <a:moveTo>
                  <a:pt x="26470" y="3211"/>
                </a:moveTo>
                <a:cubicBezTo>
                  <a:pt x="26395" y="3211"/>
                  <a:pt x="26320" y="3240"/>
                  <a:pt x="26261" y="3303"/>
                </a:cubicBezTo>
                <a:cubicBezTo>
                  <a:pt x="26071" y="3493"/>
                  <a:pt x="26207" y="3820"/>
                  <a:pt x="26478" y="3820"/>
                </a:cubicBezTo>
                <a:cubicBezTo>
                  <a:pt x="26642" y="3806"/>
                  <a:pt x="26764" y="3670"/>
                  <a:pt x="26778" y="3507"/>
                </a:cubicBezTo>
                <a:cubicBezTo>
                  <a:pt x="26768" y="3326"/>
                  <a:pt x="26620" y="3211"/>
                  <a:pt x="26470" y="3211"/>
                </a:cubicBezTo>
                <a:close/>
                <a:moveTo>
                  <a:pt x="23720" y="3261"/>
                </a:moveTo>
                <a:cubicBezTo>
                  <a:pt x="23649" y="3261"/>
                  <a:pt x="23577" y="3287"/>
                  <a:pt x="23515" y="3344"/>
                </a:cubicBezTo>
                <a:cubicBezTo>
                  <a:pt x="23298" y="3534"/>
                  <a:pt x="23434" y="3874"/>
                  <a:pt x="23706" y="3887"/>
                </a:cubicBezTo>
                <a:cubicBezTo>
                  <a:pt x="23714" y="3888"/>
                  <a:pt x="23722" y="3888"/>
                  <a:pt x="23730" y="3888"/>
                </a:cubicBezTo>
                <a:cubicBezTo>
                  <a:pt x="23895" y="3888"/>
                  <a:pt x="24019" y="3757"/>
                  <a:pt x="24032" y="3588"/>
                </a:cubicBezTo>
                <a:cubicBezTo>
                  <a:pt x="24041" y="3398"/>
                  <a:pt x="23885" y="3261"/>
                  <a:pt x="23720" y="3261"/>
                </a:cubicBezTo>
                <a:close/>
                <a:moveTo>
                  <a:pt x="30040" y="3439"/>
                </a:moveTo>
                <a:cubicBezTo>
                  <a:pt x="29809" y="3439"/>
                  <a:pt x="29686" y="3711"/>
                  <a:pt x="29836" y="3874"/>
                </a:cubicBezTo>
                <a:cubicBezTo>
                  <a:pt x="29890" y="3928"/>
                  <a:pt x="29957" y="3952"/>
                  <a:pt x="30023" y="3952"/>
                </a:cubicBezTo>
                <a:cubicBezTo>
                  <a:pt x="30156" y="3952"/>
                  <a:pt x="30284" y="3852"/>
                  <a:pt x="30284" y="3697"/>
                </a:cubicBezTo>
                <a:cubicBezTo>
                  <a:pt x="30284" y="3561"/>
                  <a:pt x="30176" y="3439"/>
                  <a:pt x="30040" y="3439"/>
                </a:cubicBezTo>
                <a:close/>
                <a:moveTo>
                  <a:pt x="21001" y="3317"/>
                </a:moveTo>
                <a:lnTo>
                  <a:pt x="20987" y="3330"/>
                </a:lnTo>
                <a:cubicBezTo>
                  <a:pt x="20715" y="3330"/>
                  <a:pt x="20566" y="3670"/>
                  <a:pt x="20770" y="3860"/>
                </a:cubicBezTo>
                <a:cubicBezTo>
                  <a:pt x="20835" y="3926"/>
                  <a:pt x="20914" y="3955"/>
                  <a:pt x="20991" y="3955"/>
                </a:cubicBezTo>
                <a:cubicBezTo>
                  <a:pt x="21155" y="3955"/>
                  <a:pt x="21309" y="3823"/>
                  <a:pt x="21300" y="3629"/>
                </a:cubicBezTo>
                <a:cubicBezTo>
                  <a:pt x="21313" y="3466"/>
                  <a:pt x="21164" y="3330"/>
                  <a:pt x="21001" y="3317"/>
                </a:cubicBezTo>
                <a:close/>
                <a:moveTo>
                  <a:pt x="33577" y="3777"/>
                </a:moveTo>
                <a:cubicBezTo>
                  <a:pt x="33541" y="3777"/>
                  <a:pt x="33513" y="3837"/>
                  <a:pt x="33451" y="3874"/>
                </a:cubicBezTo>
                <a:cubicBezTo>
                  <a:pt x="33519" y="3928"/>
                  <a:pt x="33560" y="3983"/>
                  <a:pt x="33587" y="3983"/>
                </a:cubicBezTo>
                <a:cubicBezTo>
                  <a:pt x="33628" y="3983"/>
                  <a:pt x="33669" y="3928"/>
                  <a:pt x="33710" y="3887"/>
                </a:cubicBezTo>
                <a:cubicBezTo>
                  <a:pt x="33669" y="3847"/>
                  <a:pt x="33642" y="3792"/>
                  <a:pt x="33587" y="3779"/>
                </a:cubicBezTo>
                <a:cubicBezTo>
                  <a:pt x="33584" y="3778"/>
                  <a:pt x="33580" y="3777"/>
                  <a:pt x="33577" y="3777"/>
                </a:cubicBezTo>
                <a:close/>
                <a:moveTo>
                  <a:pt x="18239" y="3394"/>
                </a:moveTo>
                <a:cubicBezTo>
                  <a:pt x="18164" y="3394"/>
                  <a:pt x="18087" y="3421"/>
                  <a:pt x="18024" y="3480"/>
                </a:cubicBezTo>
                <a:cubicBezTo>
                  <a:pt x="17834" y="3670"/>
                  <a:pt x="17956" y="4010"/>
                  <a:pt x="18242" y="4010"/>
                </a:cubicBezTo>
                <a:cubicBezTo>
                  <a:pt x="18249" y="4010"/>
                  <a:pt x="18257" y="4011"/>
                  <a:pt x="18264" y="4011"/>
                </a:cubicBezTo>
                <a:cubicBezTo>
                  <a:pt x="18418" y="4011"/>
                  <a:pt x="18554" y="3879"/>
                  <a:pt x="18554" y="3711"/>
                </a:cubicBezTo>
                <a:cubicBezTo>
                  <a:pt x="18564" y="3523"/>
                  <a:pt x="18405" y="3394"/>
                  <a:pt x="18239" y="3394"/>
                </a:cubicBezTo>
                <a:close/>
                <a:moveTo>
                  <a:pt x="10059" y="3697"/>
                </a:moveTo>
                <a:cubicBezTo>
                  <a:pt x="9991" y="3792"/>
                  <a:pt x="9910" y="3847"/>
                  <a:pt x="9910" y="3901"/>
                </a:cubicBezTo>
                <a:cubicBezTo>
                  <a:pt x="9910" y="3955"/>
                  <a:pt x="9991" y="4010"/>
                  <a:pt x="10032" y="4064"/>
                </a:cubicBezTo>
                <a:cubicBezTo>
                  <a:pt x="10086" y="4010"/>
                  <a:pt x="10168" y="3969"/>
                  <a:pt x="10195" y="3915"/>
                </a:cubicBezTo>
                <a:cubicBezTo>
                  <a:pt x="10209" y="3860"/>
                  <a:pt x="10127" y="3806"/>
                  <a:pt x="10059" y="3697"/>
                </a:cubicBezTo>
                <a:close/>
                <a:moveTo>
                  <a:pt x="27321" y="3453"/>
                </a:moveTo>
                <a:cubicBezTo>
                  <a:pt x="26913" y="3453"/>
                  <a:pt x="26900" y="4051"/>
                  <a:pt x="27308" y="4064"/>
                </a:cubicBezTo>
                <a:cubicBezTo>
                  <a:pt x="27702" y="4064"/>
                  <a:pt x="27715" y="3466"/>
                  <a:pt x="27321" y="3453"/>
                </a:cubicBezTo>
                <a:close/>
                <a:moveTo>
                  <a:pt x="15523" y="3453"/>
                </a:moveTo>
                <a:cubicBezTo>
                  <a:pt x="15251" y="3453"/>
                  <a:pt x="15115" y="3779"/>
                  <a:pt x="15306" y="3969"/>
                </a:cubicBezTo>
                <a:cubicBezTo>
                  <a:pt x="15369" y="4037"/>
                  <a:pt x="15448" y="4067"/>
                  <a:pt x="15524" y="4067"/>
                </a:cubicBezTo>
                <a:cubicBezTo>
                  <a:pt x="15677" y="4067"/>
                  <a:pt x="15822" y="3946"/>
                  <a:pt x="15822" y="3765"/>
                </a:cubicBezTo>
                <a:cubicBezTo>
                  <a:pt x="15822" y="3588"/>
                  <a:pt x="15686" y="3466"/>
                  <a:pt x="15523" y="3453"/>
                </a:cubicBezTo>
                <a:close/>
                <a:moveTo>
                  <a:pt x="12805" y="3575"/>
                </a:moveTo>
                <a:cubicBezTo>
                  <a:pt x="12655" y="3575"/>
                  <a:pt x="12533" y="3697"/>
                  <a:pt x="12533" y="3847"/>
                </a:cubicBezTo>
                <a:cubicBezTo>
                  <a:pt x="12533" y="4011"/>
                  <a:pt x="12662" y="4121"/>
                  <a:pt x="12800" y="4121"/>
                </a:cubicBezTo>
                <a:cubicBezTo>
                  <a:pt x="12868" y="4121"/>
                  <a:pt x="12937" y="4095"/>
                  <a:pt x="12995" y="4037"/>
                </a:cubicBezTo>
                <a:cubicBezTo>
                  <a:pt x="13158" y="3874"/>
                  <a:pt x="13049" y="3575"/>
                  <a:pt x="12805" y="3575"/>
                </a:cubicBezTo>
                <a:close/>
                <a:moveTo>
                  <a:pt x="24548" y="3507"/>
                </a:moveTo>
                <a:cubicBezTo>
                  <a:pt x="24263" y="3507"/>
                  <a:pt x="24127" y="3847"/>
                  <a:pt x="24317" y="4051"/>
                </a:cubicBezTo>
                <a:cubicBezTo>
                  <a:pt x="24383" y="4112"/>
                  <a:pt x="24463" y="4139"/>
                  <a:pt x="24541" y="4139"/>
                </a:cubicBezTo>
                <a:cubicBezTo>
                  <a:pt x="24705" y="4139"/>
                  <a:pt x="24861" y="4017"/>
                  <a:pt x="24861" y="3833"/>
                </a:cubicBezTo>
                <a:cubicBezTo>
                  <a:pt x="24861" y="3656"/>
                  <a:pt x="24725" y="3507"/>
                  <a:pt x="24548" y="3507"/>
                </a:cubicBezTo>
                <a:close/>
                <a:moveTo>
                  <a:pt x="30842" y="3697"/>
                </a:moveTo>
                <a:cubicBezTo>
                  <a:pt x="30719" y="3697"/>
                  <a:pt x="30597" y="3806"/>
                  <a:pt x="30597" y="3928"/>
                </a:cubicBezTo>
                <a:lnTo>
                  <a:pt x="30597" y="3942"/>
                </a:lnTo>
                <a:cubicBezTo>
                  <a:pt x="30597" y="4090"/>
                  <a:pt x="30716" y="4194"/>
                  <a:pt x="30844" y="4194"/>
                </a:cubicBezTo>
                <a:cubicBezTo>
                  <a:pt x="30904" y="4194"/>
                  <a:pt x="30966" y="4171"/>
                  <a:pt x="31018" y="4119"/>
                </a:cubicBezTo>
                <a:cubicBezTo>
                  <a:pt x="31181" y="3969"/>
                  <a:pt x="31073" y="3697"/>
                  <a:pt x="30842" y="3697"/>
                </a:cubicBezTo>
                <a:close/>
                <a:moveTo>
                  <a:pt x="21813" y="3561"/>
                </a:moveTo>
                <a:cubicBezTo>
                  <a:pt x="21538" y="3561"/>
                  <a:pt x="21385" y="3892"/>
                  <a:pt x="21585" y="4105"/>
                </a:cubicBezTo>
                <a:cubicBezTo>
                  <a:pt x="21653" y="4177"/>
                  <a:pt x="21736" y="4209"/>
                  <a:pt x="21818" y="4209"/>
                </a:cubicBezTo>
                <a:cubicBezTo>
                  <a:pt x="21984" y="4209"/>
                  <a:pt x="22143" y="4079"/>
                  <a:pt x="22143" y="3887"/>
                </a:cubicBezTo>
                <a:cubicBezTo>
                  <a:pt x="22143" y="3711"/>
                  <a:pt x="22007" y="3561"/>
                  <a:pt x="21830" y="3561"/>
                </a:cubicBezTo>
                <a:cubicBezTo>
                  <a:pt x="21824" y="3561"/>
                  <a:pt x="21819" y="3561"/>
                  <a:pt x="21813" y="3561"/>
                </a:cubicBezTo>
                <a:close/>
                <a:moveTo>
                  <a:pt x="19054" y="3615"/>
                </a:moveTo>
                <a:cubicBezTo>
                  <a:pt x="18766" y="3615"/>
                  <a:pt x="18626" y="3960"/>
                  <a:pt x="18826" y="4173"/>
                </a:cubicBezTo>
                <a:cubicBezTo>
                  <a:pt x="18891" y="4238"/>
                  <a:pt x="18973" y="4267"/>
                  <a:pt x="19054" y="4267"/>
                </a:cubicBezTo>
                <a:cubicBezTo>
                  <a:pt x="19226" y="4267"/>
                  <a:pt x="19393" y="4136"/>
                  <a:pt x="19383" y="3942"/>
                </a:cubicBezTo>
                <a:cubicBezTo>
                  <a:pt x="19383" y="3765"/>
                  <a:pt x="19247" y="3629"/>
                  <a:pt x="19071" y="3616"/>
                </a:cubicBezTo>
                <a:cubicBezTo>
                  <a:pt x="19065" y="3615"/>
                  <a:pt x="19060" y="3615"/>
                  <a:pt x="19054" y="3615"/>
                </a:cubicBezTo>
                <a:close/>
                <a:moveTo>
                  <a:pt x="28122" y="3693"/>
                </a:moveTo>
                <a:cubicBezTo>
                  <a:pt x="28051" y="3693"/>
                  <a:pt x="27978" y="3720"/>
                  <a:pt x="27919" y="3779"/>
                </a:cubicBezTo>
                <a:cubicBezTo>
                  <a:pt x="27715" y="3983"/>
                  <a:pt x="27851" y="4309"/>
                  <a:pt x="28137" y="4309"/>
                </a:cubicBezTo>
                <a:cubicBezTo>
                  <a:pt x="28286" y="4309"/>
                  <a:pt x="28422" y="4173"/>
                  <a:pt x="28422" y="4023"/>
                </a:cubicBezTo>
                <a:lnTo>
                  <a:pt x="28436" y="4010"/>
                </a:lnTo>
                <a:cubicBezTo>
                  <a:pt x="28436" y="3822"/>
                  <a:pt x="28281" y="3693"/>
                  <a:pt x="28122" y="3693"/>
                </a:cubicBezTo>
                <a:close/>
                <a:moveTo>
                  <a:pt x="16352" y="3724"/>
                </a:moveTo>
                <a:cubicBezTo>
                  <a:pt x="16176" y="3724"/>
                  <a:pt x="16040" y="3860"/>
                  <a:pt x="16040" y="4023"/>
                </a:cubicBezTo>
                <a:lnTo>
                  <a:pt x="16040" y="4037"/>
                </a:lnTo>
                <a:cubicBezTo>
                  <a:pt x="16030" y="4231"/>
                  <a:pt x="16185" y="4356"/>
                  <a:pt x="16349" y="4356"/>
                </a:cubicBezTo>
                <a:cubicBezTo>
                  <a:pt x="16426" y="4356"/>
                  <a:pt x="16505" y="4329"/>
                  <a:pt x="16570" y="4268"/>
                </a:cubicBezTo>
                <a:cubicBezTo>
                  <a:pt x="16774" y="4064"/>
                  <a:pt x="16624" y="3724"/>
                  <a:pt x="16352" y="3724"/>
                </a:cubicBezTo>
                <a:close/>
                <a:moveTo>
                  <a:pt x="10875" y="3942"/>
                </a:moveTo>
                <a:cubicBezTo>
                  <a:pt x="10752" y="3942"/>
                  <a:pt x="10671" y="4037"/>
                  <a:pt x="10671" y="4159"/>
                </a:cubicBezTo>
                <a:cubicBezTo>
                  <a:pt x="10662" y="4288"/>
                  <a:pt x="10770" y="4373"/>
                  <a:pt x="10883" y="4373"/>
                </a:cubicBezTo>
                <a:cubicBezTo>
                  <a:pt x="10938" y="4373"/>
                  <a:pt x="10993" y="4353"/>
                  <a:pt x="11038" y="4309"/>
                </a:cubicBezTo>
                <a:cubicBezTo>
                  <a:pt x="11174" y="4173"/>
                  <a:pt x="11065" y="3942"/>
                  <a:pt x="10875" y="3942"/>
                </a:cubicBezTo>
                <a:close/>
                <a:moveTo>
                  <a:pt x="25378" y="3738"/>
                </a:moveTo>
                <a:cubicBezTo>
                  <a:pt x="25201" y="3738"/>
                  <a:pt x="25051" y="3874"/>
                  <a:pt x="25051" y="4051"/>
                </a:cubicBezTo>
                <a:cubicBezTo>
                  <a:pt x="25042" y="4255"/>
                  <a:pt x="25204" y="4389"/>
                  <a:pt x="25372" y="4389"/>
                </a:cubicBezTo>
                <a:cubicBezTo>
                  <a:pt x="25450" y="4389"/>
                  <a:pt x="25530" y="4360"/>
                  <a:pt x="25595" y="4295"/>
                </a:cubicBezTo>
                <a:cubicBezTo>
                  <a:pt x="25812" y="4091"/>
                  <a:pt x="25663" y="3738"/>
                  <a:pt x="25378" y="3738"/>
                </a:cubicBezTo>
                <a:close/>
                <a:moveTo>
                  <a:pt x="13622" y="3799"/>
                </a:moveTo>
                <a:cubicBezTo>
                  <a:pt x="13472" y="3799"/>
                  <a:pt x="13330" y="3909"/>
                  <a:pt x="13321" y="4078"/>
                </a:cubicBezTo>
                <a:cubicBezTo>
                  <a:pt x="13321" y="4241"/>
                  <a:pt x="13443" y="4377"/>
                  <a:pt x="13607" y="4390"/>
                </a:cubicBezTo>
                <a:cubicBezTo>
                  <a:pt x="13612" y="4391"/>
                  <a:pt x="13618" y="4391"/>
                  <a:pt x="13624" y="4391"/>
                </a:cubicBezTo>
                <a:cubicBezTo>
                  <a:pt x="13885" y="4391"/>
                  <a:pt x="14024" y="4087"/>
                  <a:pt x="13851" y="3901"/>
                </a:cubicBezTo>
                <a:cubicBezTo>
                  <a:pt x="13785" y="3830"/>
                  <a:pt x="13702" y="3799"/>
                  <a:pt x="13622" y="3799"/>
                </a:cubicBezTo>
                <a:close/>
                <a:moveTo>
                  <a:pt x="31655" y="3955"/>
                </a:moveTo>
                <a:cubicBezTo>
                  <a:pt x="31461" y="3955"/>
                  <a:pt x="31348" y="4204"/>
                  <a:pt x="31494" y="4350"/>
                </a:cubicBezTo>
                <a:cubicBezTo>
                  <a:pt x="31544" y="4399"/>
                  <a:pt x="31606" y="4422"/>
                  <a:pt x="31666" y="4422"/>
                </a:cubicBezTo>
                <a:cubicBezTo>
                  <a:pt x="31787" y="4422"/>
                  <a:pt x="31902" y="4331"/>
                  <a:pt x="31902" y="4187"/>
                </a:cubicBezTo>
                <a:cubicBezTo>
                  <a:pt x="31902" y="4064"/>
                  <a:pt x="31807" y="3955"/>
                  <a:pt x="31671" y="3955"/>
                </a:cubicBezTo>
                <a:cubicBezTo>
                  <a:pt x="31666" y="3955"/>
                  <a:pt x="31660" y="3955"/>
                  <a:pt x="31655" y="3955"/>
                </a:cubicBezTo>
                <a:close/>
                <a:moveTo>
                  <a:pt x="22642" y="3819"/>
                </a:moveTo>
                <a:cubicBezTo>
                  <a:pt x="22341" y="3819"/>
                  <a:pt x="22187" y="4177"/>
                  <a:pt x="22401" y="4390"/>
                </a:cubicBezTo>
                <a:cubicBezTo>
                  <a:pt x="22469" y="4468"/>
                  <a:pt x="22558" y="4503"/>
                  <a:pt x="22645" y="4503"/>
                </a:cubicBezTo>
                <a:cubicBezTo>
                  <a:pt x="22817" y="4503"/>
                  <a:pt x="22985" y="4367"/>
                  <a:pt x="22985" y="4159"/>
                </a:cubicBezTo>
                <a:cubicBezTo>
                  <a:pt x="22985" y="3983"/>
                  <a:pt x="22836" y="3833"/>
                  <a:pt x="22659" y="3820"/>
                </a:cubicBezTo>
                <a:cubicBezTo>
                  <a:pt x="22653" y="3819"/>
                  <a:pt x="22648" y="3819"/>
                  <a:pt x="22642" y="3819"/>
                </a:cubicBezTo>
                <a:close/>
                <a:moveTo>
                  <a:pt x="28949" y="3941"/>
                </a:moveTo>
                <a:cubicBezTo>
                  <a:pt x="28688" y="3941"/>
                  <a:pt x="28548" y="4259"/>
                  <a:pt x="28735" y="4458"/>
                </a:cubicBezTo>
                <a:cubicBezTo>
                  <a:pt x="28798" y="4526"/>
                  <a:pt x="28877" y="4557"/>
                  <a:pt x="28954" y="4557"/>
                </a:cubicBezTo>
                <a:cubicBezTo>
                  <a:pt x="29108" y="4557"/>
                  <a:pt x="29256" y="4436"/>
                  <a:pt x="29265" y="4254"/>
                </a:cubicBezTo>
                <a:cubicBezTo>
                  <a:pt x="29265" y="4078"/>
                  <a:pt x="29129" y="3942"/>
                  <a:pt x="28966" y="3942"/>
                </a:cubicBezTo>
                <a:cubicBezTo>
                  <a:pt x="28960" y="3942"/>
                  <a:pt x="28955" y="3941"/>
                  <a:pt x="28949" y="3941"/>
                </a:cubicBezTo>
                <a:close/>
                <a:moveTo>
                  <a:pt x="19891" y="3883"/>
                </a:moveTo>
                <a:cubicBezTo>
                  <a:pt x="19809" y="3883"/>
                  <a:pt x="19724" y="3913"/>
                  <a:pt x="19655" y="3983"/>
                </a:cubicBezTo>
                <a:cubicBezTo>
                  <a:pt x="19424" y="4187"/>
                  <a:pt x="19587" y="4554"/>
                  <a:pt x="19886" y="4567"/>
                </a:cubicBezTo>
                <a:cubicBezTo>
                  <a:pt x="20077" y="4567"/>
                  <a:pt x="20226" y="4418"/>
                  <a:pt x="20226" y="4227"/>
                </a:cubicBezTo>
                <a:cubicBezTo>
                  <a:pt x="20235" y="4023"/>
                  <a:pt x="20068" y="3883"/>
                  <a:pt x="19891" y="3883"/>
                </a:cubicBezTo>
                <a:close/>
                <a:moveTo>
                  <a:pt x="8972" y="4309"/>
                </a:moveTo>
                <a:cubicBezTo>
                  <a:pt x="8917" y="4390"/>
                  <a:pt x="8849" y="4458"/>
                  <a:pt x="8863" y="4486"/>
                </a:cubicBezTo>
                <a:cubicBezTo>
                  <a:pt x="8877" y="4540"/>
                  <a:pt x="8944" y="4581"/>
                  <a:pt x="8985" y="4621"/>
                </a:cubicBezTo>
                <a:cubicBezTo>
                  <a:pt x="9026" y="4581"/>
                  <a:pt x="9094" y="4540"/>
                  <a:pt x="9094" y="4499"/>
                </a:cubicBezTo>
                <a:cubicBezTo>
                  <a:pt x="9094" y="4445"/>
                  <a:pt x="9040" y="4390"/>
                  <a:pt x="8972" y="4309"/>
                </a:cubicBezTo>
                <a:close/>
                <a:moveTo>
                  <a:pt x="17181" y="3942"/>
                </a:moveTo>
                <a:cubicBezTo>
                  <a:pt x="16869" y="3942"/>
                  <a:pt x="16706" y="4309"/>
                  <a:pt x="16923" y="4526"/>
                </a:cubicBezTo>
                <a:cubicBezTo>
                  <a:pt x="16990" y="4597"/>
                  <a:pt x="17075" y="4629"/>
                  <a:pt x="17159" y="4629"/>
                </a:cubicBezTo>
                <a:cubicBezTo>
                  <a:pt x="17335" y="4629"/>
                  <a:pt x="17508" y="4492"/>
                  <a:pt x="17508" y="4282"/>
                </a:cubicBezTo>
                <a:cubicBezTo>
                  <a:pt x="17508" y="4105"/>
                  <a:pt x="17358" y="3955"/>
                  <a:pt x="17181" y="3942"/>
                </a:cubicBezTo>
                <a:close/>
                <a:moveTo>
                  <a:pt x="14463" y="4023"/>
                </a:moveTo>
                <a:cubicBezTo>
                  <a:pt x="14177" y="4023"/>
                  <a:pt x="14028" y="4363"/>
                  <a:pt x="14232" y="4554"/>
                </a:cubicBezTo>
                <a:cubicBezTo>
                  <a:pt x="14295" y="4621"/>
                  <a:pt x="14374" y="4651"/>
                  <a:pt x="14452" y="4651"/>
                </a:cubicBezTo>
                <a:cubicBezTo>
                  <a:pt x="14610" y="4651"/>
                  <a:pt x="14762" y="4527"/>
                  <a:pt x="14762" y="4336"/>
                </a:cubicBezTo>
                <a:cubicBezTo>
                  <a:pt x="14762" y="4159"/>
                  <a:pt x="14626" y="4023"/>
                  <a:pt x="14463" y="4023"/>
                </a:cubicBezTo>
                <a:close/>
                <a:moveTo>
                  <a:pt x="32513" y="4214"/>
                </a:moveTo>
                <a:cubicBezTo>
                  <a:pt x="32391" y="4214"/>
                  <a:pt x="32282" y="4295"/>
                  <a:pt x="32282" y="4418"/>
                </a:cubicBezTo>
                <a:lnTo>
                  <a:pt x="32296" y="4418"/>
                </a:lnTo>
                <a:cubicBezTo>
                  <a:pt x="32287" y="4559"/>
                  <a:pt x="32395" y="4655"/>
                  <a:pt x="32507" y="4655"/>
                </a:cubicBezTo>
                <a:cubicBezTo>
                  <a:pt x="32557" y="4655"/>
                  <a:pt x="32608" y="4636"/>
                  <a:pt x="32649" y="4594"/>
                </a:cubicBezTo>
                <a:cubicBezTo>
                  <a:pt x="32799" y="4458"/>
                  <a:pt x="32704" y="4227"/>
                  <a:pt x="32513" y="4214"/>
                </a:cubicBezTo>
                <a:close/>
                <a:moveTo>
                  <a:pt x="26193" y="3996"/>
                </a:moveTo>
                <a:cubicBezTo>
                  <a:pt x="26005" y="4010"/>
                  <a:pt x="25870" y="4156"/>
                  <a:pt x="25867" y="4343"/>
                </a:cubicBezTo>
                <a:lnTo>
                  <a:pt x="25867" y="4343"/>
                </a:lnTo>
                <a:cubicBezTo>
                  <a:pt x="25867" y="4340"/>
                  <a:pt x="25867" y="4338"/>
                  <a:pt x="25867" y="4336"/>
                </a:cubicBezTo>
                <a:lnTo>
                  <a:pt x="25867" y="4350"/>
                </a:lnTo>
                <a:cubicBezTo>
                  <a:pt x="25867" y="4347"/>
                  <a:pt x="25867" y="4345"/>
                  <a:pt x="25867" y="4343"/>
                </a:cubicBezTo>
                <a:lnTo>
                  <a:pt x="25867" y="4343"/>
                </a:lnTo>
                <a:cubicBezTo>
                  <a:pt x="25870" y="4540"/>
                  <a:pt x="26034" y="4664"/>
                  <a:pt x="26203" y="4664"/>
                </a:cubicBezTo>
                <a:cubicBezTo>
                  <a:pt x="26286" y="4664"/>
                  <a:pt x="26371" y="4634"/>
                  <a:pt x="26438" y="4567"/>
                </a:cubicBezTo>
                <a:cubicBezTo>
                  <a:pt x="26642" y="4350"/>
                  <a:pt x="26478" y="3996"/>
                  <a:pt x="26193" y="3996"/>
                </a:cubicBezTo>
                <a:close/>
                <a:moveTo>
                  <a:pt x="11729" y="4131"/>
                </a:moveTo>
                <a:cubicBezTo>
                  <a:pt x="11720" y="4131"/>
                  <a:pt x="11712" y="4132"/>
                  <a:pt x="11704" y="4132"/>
                </a:cubicBezTo>
                <a:cubicBezTo>
                  <a:pt x="11377" y="4159"/>
                  <a:pt x="11377" y="4649"/>
                  <a:pt x="11704" y="4676"/>
                </a:cubicBezTo>
                <a:cubicBezTo>
                  <a:pt x="11712" y="4676"/>
                  <a:pt x="11720" y="4677"/>
                  <a:pt x="11729" y="4677"/>
                </a:cubicBezTo>
                <a:cubicBezTo>
                  <a:pt x="12076" y="4677"/>
                  <a:pt x="12076" y="4131"/>
                  <a:pt x="11729" y="4131"/>
                </a:cubicBezTo>
                <a:close/>
                <a:moveTo>
                  <a:pt x="23466" y="4065"/>
                </a:moveTo>
                <a:cubicBezTo>
                  <a:pt x="23383" y="4065"/>
                  <a:pt x="23299" y="4095"/>
                  <a:pt x="23230" y="4159"/>
                </a:cubicBezTo>
                <a:cubicBezTo>
                  <a:pt x="23012" y="4377"/>
                  <a:pt x="23162" y="4744"/>
                  <a:pt x="23475" y="4744"/>
                </a:cubicBezTo>
                <a:cubicBezTo>
                  <a:pt x="23651" y="4744"/>
                  <a:pt x="23814" y="4594"/>
                  <a:pt x="23814" y="4404"/>
                </a:cubicBezTo>
                <a:cubicBezTo>
                  <a:pt x="23814" y="4200"/>
                  <a:pt x="23643" y="4065"/>
                  <a:pt x="23466" y="4065"/>
                </a:cubicBezTo>
                <a:close/>
                <a:moveTo>
                  <a:pt x="20756" y="4119"/>
                </a:moveTo>
                <a:cubicBezTo>
                  <a:pt x="20566" y="4119"/>
                  <a:pt x="20416" y="4268"/>
                  <a:pt x="20416" y="4458"/>
                </a:cubicBezTo>
                <a:cubicBezTo>
                  <a:pt x="20416" y="4659"/>
                  <a:pt x="20582" y="4793"/>
                  <a:pt x="20752" y="4793"/>
                </a:cubicBezTo>
                <a:cubicBezTo>
                  <a:pt x="20836" y="4793"/>
                  <a:pt x="20920" y="4761"/>
                  <a:pt x="20987" y="4689"/>
                </a:cubicBezTo>
                <a:cubicBezTo>
                  <a:pt x="21205" y="4486"/>
                  <a:pt x="21055" y="4119"/>
                  <a:pt x="20756" y="4119"/>
                </a:cubicBezTo>
                <a:close/>
                <a:moveTo>
                  <a:pt x="29759" y="4226"/>
                </a:moveTo>
                <a:cubicBezTo>
                  <a:pt x="29606" y="4226"/>
                  <a:pt x="29482" y="4357"/>
                  <a:pt x="29469" y="4513"/>
                </a:cubicBezTo>
                <a:cubicBezTo>
                  <a:pt x="29459" y="4700"/>
                  <a:pt x="29611" y="4829"/>
                  <a:pt x="29774" y="4829"/>
                </a:cubicBezTo>
                <a:cubicBezTo>
                  <a:pt x="29847" y="4829"/>
                  <a:pt x="29922" y="4803"/>
                  <a:pt x="29985" y="4744"/>
                </a:cubicBezTo>
                <a:cubicBezTo>
                  <a:pt x="30176" y="4554"/>
                  <a:pt x="30053" y="4227"/>
                  <a:pt x="29781" y="4227"/>
                </a:cubicBezTo>
                <a:cubicBezTo>
                  <a:pt x="29774" y="4227"/>
                  <a:pt x="29766" y="4226"/>
                  <a:pt x="29759" y="4226"/>
                </a:cubicBezTo>
                <a:close/>
                <a:moveTo>
                  <a:pt x="17996" y="4178"/>
                </a:moveTo>
                <a:cubicBezTo>
                  <a:pt x="17911" y="4178"/>
                  <a:pt x="17824" y="4210"/>
                  <a:pt x="17752" y="4282"/>
                </a:cubicBezTo>
                <a:cubicBezTo>
                  <a:pt x="17548" y="4486"/>
                  <a:pt x="17698" y="4853"/>
                  <a:pt x="17997" y="4853"/>
                </a:cubicBezTo>
                <a:cubicBezTo>
                  <a:pt x="18187" y="4853"/>
                  <a:pt x="18337" y="4703"/>
                  <a:pt x="18337" y="4513"/>
                </a:cubicBezTo>
                <a:cubicBezTo>
                  <a:pt x="18337" y="4312"/>
                  <a:pt x="18171" y="4178"/>
                  <a:pt x="17996" y="4178"/>
                </a:cubicBezTo>
                <a:close/>
                <a:moveTo>
                  <a:pt x="33322" y="4513"/>
                </a:moveTo>
                <a:cubicBezTo>
                  <a:pt x="33224" y="4513"/>
                  <a:pt x="33125" y="4581"/>
                  <a:pt x="33139" y="4717"/>
                </a:cubicBezTo>
                <a:cubicBezTo>
                  <a:pt x="33126" y="4818"/>
                  <a:pt x="33197" y="4908"/>
                  <a:pt x="33295" y="4908"/>
                </a:cubicBezTo>
                <a:cubicBezTo>
                  <a:pt x="33302" y="4908"/>
                  <a:pt x="33308" y="4908"/>
                  <a:pt x="33315" y="4907"/>
                </a:cubicBezTo>
                <a:cubicBezTo>
                  <a:pt x="33438" y="4893"/>
                  <a:pt x="33506" y="4825"/>
                  <a:pt x="33506" y="4717"/>
                </a:cubicBezTo>
                <a:cubicBezTo>
                  <a:pt x="33519" y="4581"/>
                  <a:pt x="33421" y="4513"/>
                  <a:pt x="33322" y="4513"/>
                </a:cubicBezTo>
                <a:close/>
                <a:moveTo>
                  <a:pt x="15261" y="4245"/>
                </a:moveTo>
                <a:cubicBezTo>
                  <a:pt x="15182" y="4245"/>
                  <a:pt x="15101" y="4273"/>
                  <a:pt x="15034" y="4336"/>
                </a:cubicBezTo>
                <a:cubicBezTo>
                  <a:pt x="14803" y="4554"/>
                  <a:pt x="14966" y="4920"/>
                  <a:pt x="15265" y="4920"/>
                </a:cubicBezTo>
                <a:cubicBezTo>
                  <a:pt x="15455" y="4920"/>
                  <a:pt x="15605" y="4771"/>
                  <a:pt x="15605" y="4581"/>
                </a:cubicBezTo>
                <a:lnTo>
                  <a:pt x="15605" y="4594"/>
                </a:lnTo>
                <a:cubicBezTo>
                  <a:pt x="15614" y="4387"/>
                  <a:pt x="15441" y="4245"/>
                  <a:pt x="15261" y="4245"/>
                </a:cubicBezTo>
                <a:close/>
                <a:moveTo>
                  <a:pt x="26977" y="4250"/>
                </a:moveTo>
                <a:cubicBezTo>
                  <a:pt x="26647" y="4250"/>
                  <a:pt x="26656" y="4926"/>
                  <a:pt x="26982" y="4926"/>
                </a:cubicBezTo>
                <a:cubicBezTo>
                  <a:pt x="26999" y="4926"/>
                  <a:pt x="27017" y="4924"/>
                  <a:pt x="27036" y="4920"/>
                </a:cubicBezTo>
                <a:cubicBezTo>
                  <a:pt x="27403" y="4839"/>
                  <a:pt x="27389" y="4309"/>
                  <a:pt x="27022" y="4254"/>
                </a:cubicBezTo>
                <a:cubicBezTo>
                  <a:pt x="27006" y="4252"/>
                  <a:pt x="26991" y="4250"/>
                  <a:pt x="26977" y="4250"/>
                </a:cubicBezTo>
                <a:close/>
                <a:moveTo>
                  <a:pt x="9798" y="4526"/>
                </a:moveTo>
                <a:cubicBezTo>
                  <a:pt x="9619" y="4526"/>
                  <a:pt x="9532" y="4748"/>
                  <a:pt x="9651" y="4880"/>
                </a:cubicBezTo>
                <a:cubicBezTo>
                  <a:pt x="9692" y="4924"/>
                  <a:pt x="9744" y="4944"/>
                  <a:pt x="9796" y="4944"/>
                </a:cubicBezTo>
                <a:cubicBezTo>
                  <a:pt x="9902" y="4944"/>
                  <a:pt x="10009" y="4862"/>
                  <a:pt x="10018" y="4744"/>
                </a:cubicBezTo>
                <a:cubicBezTo>
                  <a:pt x="10018" y="4621"/>
                  <a:pt x="9923" y="4540"/>
                  <a:pt x="9814" y="4526"/>
                </a:cubicBezTo>
                <a:cubicBezTo>
                  <a:pt x="9809" y="4526"/>
                  <a:pt x="9804" y="4526"/>
                  <a:pt x="9798" y="4526"/>
                </a:cubicBezTo>
                <a:close/>
                <a:moveTo>
                  <a:pt x="12519" y="4377"/>
                </a:moveTo>
                <a:cubicBezTo>
                  <a:pt x="12247" y="4377"/>
                  <a:pt x="12111" y="4703"/>
                  <a:pt x="12315" y="4893"/>
                </a:cubicBezTo>
                <a:cubicBezTo>
                  <a:pt x="12377" y="4955"/>
                  <a:pt x="12452" y="4982"/>
                  <a:pt x="12526" y="4982"/>
                </a:cubicBezTo>
                <a:cubicBezTo>
                  <a:pt x="12682" y="4982"/>
                  <a:pt x="12832" y="4860"/>
                  <a:pt x="12832" y="4676"/>
                </a:cubicBezTo>
                <a:cubicBezTo>
                  <a:pt x="12818" y="4499"/>
                  <a:pt x="12682" y="4377"/>
                  <a:pt x="12519" y="4377"/>
                </a:cubicBezTo>
                <a:close/>
                <a:moveTo>
                  <a:pt x="24290" y="4309"/>
                </a:moveTo>
                <a:cubicBezTo>
                  <a:pt x="24113" y="4309"/>
                  <a:pt x="23964" y="4445"/>
                  <a:pt x="23964" y="4635"/>
                </a:cubicBezTo>
                <a:lnTo>
                  <a:pt x="23950" y="4635"/>
                </a:lnTo>
                <a:cubicBezTo>
                  <a:pt x="23941" y="4842"/>
                  <a:pt x="24114" y="4984"/>
                  <a:pt x="24298" y="4984"/>
                </a:cubicBezTo>
                <a:cubicBezTo>
                  <a:pt x="24380" y="4984"/>
                  <a:pt x="24464" y="4956"/>
                  <a:pt x="24535" y="4893"/>
                </a:cubicBezTo>
                <a:cubicBezTo>
                  <a:pt x="24752" y="4676"/>
                  <a:pt x="24603" y="4309"/>
                  <a:pt x="24290" y="4309"/>
                </a:cubicBezTo>
                <a:close/>
                <a:moveTo>
                  <a:pt x="21584" y="4379"/>
                </a:moveTo>
                <a:cubicBezTo>
                  <a:pt x="21497" y="4379"/>
                  <a:pt x="21410" y="4412"/>
                  <a:pt x="21341" y="4486"/>
                </a:cubicBezTo>
                <a:cubicBezTo>
                  <a:pt x="21123" y="4703"/>
                  <a:pt x="21286" y="5056"/>
                  <a:pt x="21585" y="5056"/>
                </a:cubicBezTo>
                <a:cubicBezTo>
                  <a:pt x="21776" y="5056"/>
                  <a:pt x="21939" y="4893"/>
                  <a:pt x="21925" y="4703"/>
                </a:cubicBezTo>
                <a:cubicBezTo>
                  <a:pt x="21916" y="4505"/>
                  <a:pt x="21752" y="4379"/>
                  <a:pt x="21584" y="4379"/>
                </a:cubicBezTo>
                <a:close/>
                <a:moveTo>
                  <a:pt x="30597" y="4472"/>
                </a:moveTo>
                <a:cubicBezTo>
                  <a:pt x="30203" y="4472"/>
                  <a:pt x="30203" y="5070"/>
                  <a:pt x="30597" y="5070"/>
                </a:cubicBezTo>
                <a:cubicBezTo>
                  <a:pt x="30760" y="5070"/>
                  <a:pt x="30896" y="4934"/>
                  <a:pt x="30896" y="4771"/>
                </a:cubicBezTo>
                <a:cubicBezTo>
                  <a:pt x="30896" y="4608"/>
                  <a:pt x="30760" y="4472"/>
                  <a:pt x="30597" y="4472"/>
                </a:cubicBezTo>
                <a:close/>
                <a:moveTo>
                  <a:pt x="34119" y="4778"/>
                </a:moveTo>
                <a:cubicBezTo>
                  <a:pt x="33967" y="4778"/>
                  <a:pt x="33967" y="5118"/>
                  <a:pt x="34119" y="5118"/>
                </a:cubicBezTo>
                <a:cubicBezTo>
                  <a:pt x="34131" y="5118"/>
                  <a:pt x="34144" y="5115"/>
                  <a:pt x="34158" y="5111"/>
                </a:cubicBezTo>
                <a:cubicBezTo>
                  <a:pt x="34226" y="5097"/>
                  <a:pt x="34280" y="5029"/>
                  <a:pt x="34389" y="4948"/>
                </a:cubicBezTo>
                <a:cubicBezTo>
                  <a:pt x="34280" y="4866"/>
                  <a:pt x="34212" y="4798"/>
                  <a:pt x="34145" y="4785"/>
                </a:cubicBezTo>
                <a:lnTo>
                  <a:pt x="34158" y="4785"/>
                </a:lnTo>
                <a:cubicBezTo>
                  <a:pt x="34144" y="4780"/>
                  <a:pt x="34131" y="4778"/>
                  <a:pt x="34119" y="4778"/>
                </a:cubicBezTo>
                <a:close/>
                <a:moveTo>
                  <a:pt x="18850" y="4457"/>
                </a:moveTo>
                <a:cubicBezTo>
                  <a:pt x="18842" y="4457"/>
                  <a:pt x="18834" y="4458"/>
                  <a:pt x="18826" y="4458"/>
                </a:cubicBezTo>
                <a:cubicBezTo>
                  <a:pt x="18513" y="4472"/>
                  <a:pt x="18377" y="4825"/>
                  <a:pt x="18595" y="5043"/>
                </a:cubicBezTo>
                <a:cubicBezTo>
                  <a:pt x="18664" y="5108"/>
                  <a:pt x="18747" y="5137"/>
                  <a:pt x="18828" y="5137"/>
                </a:cubicBezTo>
                <a:cubicBezTo>
                  <a:pt x="19003" y="5137"/>
                  <a:pt x="19170" y="5002"/>
                  <a:pt x="19179" y="4798"/>
                </a:cubicBezTo>
                <a:cubicBezTo>
                  <a:pt x="19179" y="4603"/>
                  <a:pt x="19030" y="4457"/>
                  <a:pt x="18850" y="4457"/>
                </a:cubicBezTo>
                <a:close/>
                <a:moveTo>
                  <a:pt x="7884" y="4959"/>
                </a:moveTo>
                <a:cubicBezTo>
                  <a:pt x="7879" y="4959"/>
                  <a:pt x="7875" y="4960"/>
                  <a:pt x="7871" y="4961"/>
                </a:cubicBezTo>
                <a:cubicBezTo>
                  <a:pt x="7830" y="4975"/>
                  <a:pt x="7803" y="5002"/>
                  <a:pt x="7789" y="5043"/>
                </a:cubicBezTo>
                <a:cubicBezTo>
                  <a:pt x="7803" y="5084"/>
                  <a:pt x="7830" y="5124"/>
                  <a:pt x="7884" y="5138"/>
                </a:cubicBezTo>
                <a:cubicBezTo>
                  <a:pt x="7911" y="5138"/>
                  <a:pt x="7952" y="5084"/>
                  <a:pt x="8020" y="5043"/>
                </a:cubicBezTo>
                <a:cubicBezTo>
                  <a:pt x="7959" y="5006"/>
                  <a:pt x="7920" y="4959"/>
                  <a:pt x="7884" y="4959"/>
                </a:cubicBezTo>
                <a:close/>
                <a:moveTo>
                  <a:pt x="27838" y="4499"/>
                </a:moveTo>
                <a:cubicBezTo>
                  <a:pt x="27539" y="4499"/>
                  <a:pt x="27389" y="4853"/>
                  <a:pt x="27593" y="5070"/>
                </a:cubicBezTo>
                <a:cubicBezTo>
                  <a:pt x="27664" y="5141"/>
                  <a:pt x="27752" y="5173"/>
                  <a:pt x="27837" y="5173"/>
                </a:cubicBezTo>
                <a:cubicBezTo>
                  <a:pt x="28012" y="5173"/>
                  <a:pt x="28178" y="5040"/>
                  <a:pt x="28178" y="4839"/>
                </a:cubicBezTo>
                <a:cubicBezTo>
                  <a:pt x="28178" y="4649"/>
                  <a:pt x="28028" y="4499"/>
                  <a:pt x="27838" y="4499"/>
                </a:cubicBezTo>
                <a:close/>
                <a:moveTo>
                  <a:pt x="16108" y="4526"/>
                </a:moveTo>
                <a:cubicBezTo>
                  <a:pt x="15917" y="4526"/>
                  <a:pt x="15768" y="4676"/>
                  <a:pt x="15768" y="4866"/>
                </a:cubicBezTo>
                <a:cubicBezTo>
                  <a:pt x="15768" y="5070"/>
                  <a:pt x="15932" y="5205"/>
                  <a:pt x="16106" y="5205"/>
                </a:cubicBezTo>
                <a:cubicBezTo>
                  <a:pt x="16187" y="5205"/>
                  <a:pt x="16270" y="5176"/>
                  <a:pt x="16339" y="5111"/>
                </a:cubicBezTo>
                <a:cubicBezTo>
                  <a:pt x="16556" y="4893"/>
                  <a:pt x="16407" y="4526"/>
                  <a:pt x="16108" y="4526"/>
                </a:cubicBezTo>
                <a:close/>
                <a:moveTo>
                  <a:pt x="25111" y="4539"/>
                </a:moveTo>
                <a:cubicBezTo>
                  <a:pt x="24932" y="4539"/>
                  <a:pt x="24783" y="4694"/>
                  <a:pt x="24780" y="4886"/>
                </a:cubicBezTo>
                <a:lnTo>
                  <a:pt x="24780" y="4886"/>
                </a:lnTo>
                <a:cubicBezTo>
                  <a:pt x="24779" y="4884"/>
                  <a:pt x="24779" y="4882"/>
                  <a:pt x="24779" y="4880"/>
                </a:cubicBezTo>
                <a:lnTo>
                  <a:pt x="24779" y="4893"/>
                </a:lnTo>
                <a:cubicBezTo>
                  <a:pt x="24779" y="4891"/>
                  <a:pt x="24779" y="4889"/>
                  <a:pt x="24780" y="4886"/>
                </a:cubicBezTo>
                <a:lnTo>
                  <a:pt x="24780" y="4886"/>
                </a:lnTo>
                <a:cubicBezTo>
                  <a:pt x="24783" y="5087"/>
                  <a:pt x="24952" y="5218"/>
                  <a:pt x="25128" y="5218"/>
                </a:cubicBezTo>
                <a:cubicBezTo>
                  <a:pt x="25211" y="5218"/>
                  <a:pt x="25295" y="5189"/>
                  <a:pt x="25364" y="5124"/>
                </a:cubicBezTo>
                <a:cubicBezTo>
                  <a:pt x="25568" y="4920"/>
                  <a:pt x="25432" y="4554"/>
                  <a:pt x="25133" y="4540"/>
                </a:cubicBezTo>
                <a:cubicBezTo>
                  <a:pt x="25125" y="4539"/>
                  <a:pt x="25118" y="4539"/>
                  <a:pt x="25111" y="4539"/>
                </a:cubicBezTo>
                <a:close/>
                <a:moveTo>
                  <a:pt x="10630" y="4717"/>
                </a:moveTo>
                <a:cubicBezTo>
                  <a:pt x="10399" y="4717"/>
                  <a:pt x="10277" y="4988"/>
                  <a:pt x="10440" y="5165"/>
                </a:cubicBezTo>
                <a:cubicBezTo>
                  <a:pt x="10493" y="5219"/>
                  <a:pt x="10561" y="5243"/>
                  <a:pt x="10626" y="5243"/>
                </a:cubicBezTo>
                <a:cubicBezTo>
                  <a:pt x="10760" y="5243"/>
                  <a:pt x="10888" y="5143"/>
                  <a:pt x="10888" y="4988"/>
                </a:cubicBezTo>
                <a:cubicBezTo>
                  <a:pt x="10888" y="4839"/>
                  <a:pt x="10779" y="4717"/>
                  <a:pt x="10630" y="4717"/>
                </a:cubicBezTo>
                <a:close/>
                <a:moveTo>
                  <a:pt x="13354" y="4596"/>
                </a:moveTo>
                <a:cubicBezTo>
                  <a:pt x="13275" y="4596"/>
                  <a:pt x="13196" y="4625"/>
                  <a:pt x="13131" y="4689"/>
                </a:cubicBezTo>
                <a:cubicBezTo>
                  <a:pt x="12913" y="4893"/>
                  <a:pt x="13063" y="5247"/>
                  <a:pt x="13348" y="5247"/>
                </a:cubicBezTo>
                <a:cubicBezTo>
                  <a:pt x="13525" y="5247"/>
                  <a:pt x="13675" y="5097"/>
                  <a:pt x="13675" y="4934"/>
                </a:cubicBezTo>
                <a:cubicBezTo>
                  <a:pt x="13684" y="4730"/>
                  <a:pt x="13522" y="4596"/>
                  <a:pt x="13354" y="4596"/>
                </a:cubicBezTo>
                <a:close/>
                <a:moveTo>
                  <a:pt x="31426" y="4731"/>
                </a:moveTo>
                <a:cubicBezTo>
                  <a:pt x="31359" y="4731"/>
                  <a:pt x="31291" y="4756"/>
                  <a:pt x="31236" y="4812"/>
                </a:cubicBezTo>
                <a:cubicBezTo>
                  <a:pt x="31045" y="4988"/>
                  <a:pt x="31181" y="5301"/>
                  <a:pt x="31426" y="5301"/>
                </a:cubicBezTo>
                <a:cubicBezTo>
                  <a:pt x="31589" y="5301"/>
                  <a:pt x="31711" y="5179"/>
                  <a:pt x="31711" y="5016"/>
                </a:cubicBezTo>
                <a:cubicBezTo>
                  <a:pt x="31711" y="4848"/>
                  <a:pt x="31571" y="4731"/>
                  <a:pt x="31426" y="4731"/>
                </a:cubicBezTo>
                <a:close/>
                <a:moveTo>
                  <a:pt x="34985" y="5082"/>
                </a:moveTo>
                <a:cubicBezTo>
                  <a:pt x="34981" y="5082"/>
                  <a:pt x="34977" y="5082"/>
                  <a:pt x="34974" y="5084"/>
                </a:cubicBezTo>
                <a:cubicBezTo>
                  <a:pt x="34933" y="5084"/>
                  <a:pt x="34892" y="5152"/>
                  <a:pt x="34851" y="5192"/>
                </a:cubicBezTo>
                <a:cubicBezTo>
                  <a:pt x="34892" y="5233"/>
                  <a:pt x="34933" y="5301"/>
                  <a:pt x="34974" y="5315"/>
                </a:cubicBezTo>
                <a:cubicBezTo>
                  <a:pt x="34978" y="5316"/>
                  <a:pt x="34983" y="5316"/>
                  <a:pt x="34988" y="5316"/>
                </a:cubicBezTo>
                <a:cubicBezTo>
                  <a:pt x="35036" y="5316"/>
                  <a:pt x="35077" y="5254"/>
                  <a:pt x="35164" y="5192"/>
                </a:cubicBezTo>
                <a:cubicBezTo>
                  <a:pt x="35077" y="5143"/>
                  <a:pt x="35024" y="5082"/>
                  <a:pt x="34985" y="5082"/>
                </a:cubicBezTo>
                <a:close/>
                <a:moveTo>
                  <a:pt x="22406" y="4622"/>
                </a:moveTo>
                <a:cubicBezTo>
                  <a:pt x="22221" y="4622"/>
                  <a:pt x="22047" y="4768"/>
                  <a:pt x="22047" y="4988"/>
                </a:cubicBezTo>
                <a:cubicBezTo>
                  <a:pt x="22047" y="5179"/>
                  <a:pt x="22211" y="5328"/>
                  <a:pt x="22401" y="5342"/>
                </a:cubicBezTo>
                <a:cubicBezTo>
                  <a:pt x="22713" y="5342"/>
                  <a:pt x="22877" y="4961"/>
                  <a:pt x="22659" y="4730"/>
                </a:cubicBezTo>
                <a:cubicBezTo>
                  <a:pt x="22584" y="4655"/>
                  <a:pt x="22494" y="4622"/>
                  <a:pt x="22406" y="4622"/>
                </a:cubicBezTo>
                <a:close/>
                <a:moveTo>
                  <a:pt x="19655" y="4703"/>
                </a:moveTo>
                <a:cubicBezTo>
                  <a:pt x="19329" y="4703"/>
                  <a:pt x="19179" y="5084"/>
                  <a:pt x="19411" y="5301"/>
                </a:cubicBezTo>
                <a:cubicBezTo>
                  <a:pt x="19484" y="5374"/>
                  <a:pt x="19572" y="5407"/>
                  <a:pt x="19658" y="5407"/>
                </a:cubicBezTo>
                <a:cubicBezTo>
                  <a:pt x="19843" y="5407"/>
                  <a:pt x="20018" y="5256"/>
                  <a:pt x="20009" y="5043"/>
                </a:cubicBezTo>
                <a:cubicBezTo>
                  <a:pt x="19995" y="4853"/>
                  <a:pt x="19845" y="4703"/>
                  <a:pt x="19655" y="4703"/>
                </a:cubicBezTo>
                <a:close/>
                <a:moveTo>
                  <a:pt x="28664" y="4723"/>
                </a:moveTo>
                <a:cubicBezTo>
                  <a:pt x="28580" y="4723"/>
                  <a:pt x="28493" y="4754"/>
                  <a:pt x="28422" y="4825"/>
                </a:cubicBezTo>
                <a:cubicBezTo>
                  <a:pt x="28218" y="5043"/>
                  <a:pt x="28368" y="5410"/>
                  <a:pt x="28667" y="5410"/>
                </a:cubicBezTo>
                <a:cubicBezTo>
                  <a:pt x="28857" y="5410"/>
                  <a:pt x="29020" y="5260"/>
                  <a:pt x="29020" y="5070"/>
                </a:cubicBezTo>
                <a:lnTo>
                  <a:pt x="29007" y="5070"/>
                </a:lnTo>
                <a:cubicBezTo>
                  <a:pt x="29007" y="4859"/>
                  <a:pt x="28840" y="4723"/>
                  <a:pt x="28664" y="4723"/>
                </a:cubicBezTo>
                <a:close/>
                <a:moveTo>
                  <a:pt x="16932" y="4754"/>
                </a:moveTo>
                <a:cubicBezTo>
                  <a:pt x="16843" y="4754"/>
                  <a:pt x="16751" y="4789"/>
                  <a:pt x="16678" y="4866"/>
                </a:cubicBezTo>
                <a:cubicBezTo>
                  <a:pt x="16465" y="5080"/>
                  <a:pt x="16619" y="5451"/>
                  <a:pt x="16920" y="5451"/>
                </a:cubicBezTo>
                <a:cubicBezTo>
                  <a:pt x="16926" y="5451"/>
                  <a:pt x="16931" y="5451"/>
                  <a:pt x="16937" y="5451"/>
                </a:cubicBezTo>
                <a:cubicBezTo>
                  <a:pt x="17127" y="5451"/>
                  <a:pt x="17277" y="5287"/>
                  <a:pt x="17277" y="5097"/>
                </a:cubicBezTo>
                <a:cubicBezTo>
                  <a:pt x="17277" y="4890"/>
                  <a:pt x="17109" y="4754"/>
                  <a:pt x="16932" y="4754"/>
                </a:cubicBezTo>
                <a:close/>
                <a:moveTo>
                  <a:pt x="8741" y="5124"/>
                </a:moveTo>
                <a:cubicBezTo>
                  <a:pt x="8632" y="5124"/>
                  <a:pt x="8550" y="5220"/>
                  <a:pt x="8550" y="5328"/>
                </a:cubicBezTo>
                <a:cubicBezTo>
                  <a:pt x="8550" y="5417"/>
                  <a:pt x="8622" y="5506"/>
                  <a:pt x="8720" y="5506"/>
                </a:cubicBezTo>
                <a:cubicBezTo>
                  <a:pt x="8727" y="5506"/>
                  <a:pt x="8734" y="5506"/>
                  <a:pt x="8741" y="5505"/>
                </a:cubicBezTo>
                <a:cubicBezTo>
                  <a:pt x="8849" y="5505"/>
                  <a:pt x="8944" y="5410"/>
                  <a:pt x="8931" y="5287"/>
                </a:cubicBezTo>
                <a:cubicBezTo>
                  <a:pt x="8918" y="5200"/>
                  <a:pt x="8849" y="5136"/>
                  <a:pt x="8765" y="5136"/>
                </a:cubicBezTo>
                <a:cubicBezTo>
                  <a:pt x="8757" y="5136"/>
                  <a:pt x="8749" y="5137"/>
                  <a:pt x="8741" y="5138"/>
                </a:cubicBezTo>
                <a:lnTo>
                  <a:pt x="8741" y="5124"/>
                </a:lnTo>
                <a:close/>
                <a:moveTo>
                  <a:pt x="32251" y="5004"/>
                </a:moveTo>
                <a:cubicBezTo>
                  <a:pt x="32123" y="5004"/>
                  <a:pt x="31997" y="5085"/>
                  <a:pt x="31983" y="5247"/>
                </a:cubicBezTo>
                <a:cubicBezTo>
                  <a:pt x="31990" y="5420"/>
                  <a:pt x="32121" y="5508"/>
                  <a:pt x="32253" y="5508"/>
                </a:cubicBezTo>
                <a:cubicBezTo>
                  <a:pt x="32379" y="5508"/>
                  <a:pt x="32507" y="5427"/>
                  <a:pt x="32527" y="5260"/>
                </a:cubicBezTo>
                <a:cubicBezTo>
                  <a:pt x="32513" y="5089"/>
                  <a:pt x="32382" y="5004"/>
                  <a:pt x="32251" y="5004"/>
                </a:cubicBezTo>
                <a:close/>
                <a:moveTo>
                  <a:pt x="14175" y="4831"/>
                </a:moveTo>
                <a:cubicBezTo>
                  <a:pt x="14090" y="4831"/>
                  <a:pt x="14004" y="4863"/>
                  <a:pt x="13933" y="4934"/>
                </a:cubicBezTo>
                <a:cubicBezTo>
                  <a:pt x="13715" y="5152"/>
                  <a:pt x="13865" y="5519"/>
                  <a:pt x="14177" y="5519"/>
                </a:cubicBezTo>
                <a:cubicBezTo>
                  <a:pt x="14368" y="5519"/>
                  <a:pt x="14517" y="5369"/>
                  <a:pt x="14517" y="5179"/>
                </a:cubicBezTo>
                <a:cubicBezTo>
                  <a:pt x="14517" y="4968"/>
                  <a:pt x="14350" y="4831"/>
                  <a:pt x="14175" y="4831"/>
                </a:cubicBezTo>
                <a:close/>
                <a:moveTo>
                  <a:pt x="25951" y="4811"/>
                </a:moveTo>
                <a:cubicBezTo>
                  <a:pt x="25946" y="4811"/>
                  <a:pt x="25940" y="4812"/>
                  <a:pt x="25935" y="4812"/>
                </a:cubicBezTo>
                <a:cubicBezTo>
                  <a:pt x="25744" y="4825"/>
                  <a:pt x="25595" y="4975"/>
                  <a:pt x="25595" y="5165"/>
                </a:cubicBezTo>
                <a:cubicBezTo>
                  <a:pt x="25595" y="5376"/>
                  <a:pt x="25774" y="5519"/>
                  <a:pt x="25957" y="5519"/>
                </a:cubicBezTo>
                <a:cubicBezTo>
                  <a:pt x="26046" y="5519"/>
                  <a:pt x="26136" y="5485"/>
                  <a:pt x="26207" y="5410"/>
                </a:cubicBezTo>
                <a:cubicBezTo>
                  <a:pt x="26420" y="5183"/>
                  <a:pt x="26253" y="4811"/>
                  <a:pt x="25951" y="4811"/>
                </a:cubicBezTo>
                <a:close/>
                <a:moveTo>
                  <a:pt x="35780" y="5353"/>
                </a:moveTo>
                <a:cubicBezTo>
                  <a:pt x="35756" y="5353"/>
                  <a:pt x="35729" y="5401"/>
                  <a:pt x="35680" y="5437"/>
                </a:cubicBezTo>
                <a:cubicBezTo>
                  <a:pt x="35729" y="5473"/>
                  <a:pt x="35756" y="5521"/>
                  <a:pt x="35780" y="5521"/>
                </a:cubicBezTo>
                <a:cubicBezTo>
                  <a:pt x="35783" y="5521"/>
                  <a:pt x="35786" y="5520"/>
                  <a:pt x="35789" y="5519"/>
                </a:cubicBezTo>
                <a:cubicBezTo>
                  <a:pt x="35830" y="5519"/>
                  <a:pt x="35857" y="5478"/>
                  <a:pt x="35884" y="5451"/>
                </a:cubicBezTo>
                <a:cubicBezTo>
                  <a:pt x="35857" y="5423"/>
                  <a:pt x="35830" y="5369"/>
                  <a:pt x="35789" y="5355"/>
                </a:cubicBezTo>
                <a:cubicBezTo>
                  <a:pt x="35786" y="5354"/>
                  <a:pt x="35783" y="5353"/>
                  <a:pt x="35780" y="5353"/>
                </a:cubicBezTo>
                <a:close/>
                <a:moveTo>
                  <a:pt x="11470" y="4960"/>
                </a:moveTo>
                <a:cubicBezTo>
                  <a:pt x="11462" y="4960"/>
                  <a:pt x="11454" y="4961"/>
                  <a:pt x="11445" y="4961"/>
                </a:cubicBezTo>
                <a:lnTo>
                  <a:pt x="11459" y="4961"/>
                </a:lnTo>
                <a:cubicBezTo>
                  <a:pt x="11187" y="4961"/>
                  <a:pt x="11051" y="5287"/>
                  <a:pt x="11255" y="5478"/>
                </a:cubicBezTo>
                <a:cubicBezTo>
                  <a:pt x="11314" y="5537"/>
                  <a:pt x="11387" y="5563"/>
                  <a:pt x="11458" y="5563"/>
                </a:cubicBezTo>
                <a:cubicBezTo>
                  <a:pt x="11615" y="5563"/>
                  <a:pt x="11767" y="5434"/>
                  <a:pt x="11758" y="5247"/>
                </a:cubicBezTo>
                <a:cubicBezTo>
                  <a:pt x="11758" y="5091"/>
                  <a:pt x="11634" y="4960"/>
                  <a:pt x="11470" y="4960"/>
                </a:cubicBezTo>
                <a:close/>
                <a:moveTo>
                  <a:pt x="23244" y="4866"/>
                </a:moveTo>
                <a:cubicBezTo>
                  <a:pt x="22917" y="4866"/>
                  <a:pt x="22754" y="5247"/>
                  <a:pt x="22985" y="5478"/>
                </a:cubicBezTo>
                <a:cubicBezTo>
                  <a:pt x="23056" y="5553"/>
                  <a:pt x="23146" y="5587"/>
                  <a:pt x="23235" y="5587"/>
                </a:cubicBezTo>
                <a:cubicBezTo>
                  <a:pt x="23418" y="5587"/>
                  <a:pt x="23597" y="5444"/>
                  <a:pt x="23597" y="5233"/>
                </a:cubicBezTo>
                <a:cubicBezTo>
                  <a:pt x="23597" y="5029"/>
                  <a:pt x="23434" y="4866"/>
                  <a:pt x="23244" y="4866"/>
                </a:cubicBezTo>
                <a:close/>
                <a:moveTo>
                  <a:pt x="20458" y="4920"/>
                </a:moveTo>
                <a:cubicBezTo>
                  <a:pt x="19967" y="4920"/>
                  <a:pt x="19963" y="5642"/>
                  <a:pt x="20445" y="5642"/>
                </a:cubicBezTo>
                <a:cubicBezTo>
                  <a:pt x="20458" y="5642"/>
                  <a:pt x="20471" y="5642"/>
                  <a:pt x="20484" y="5641"/>
                </a:cubicBezTo>
                <a:cubicBezTo>
                  <a:pt x="20933" y="5614"/>
                  <a:pt x="20933" y="4948"/>
                  <a:pt x="20484" y="4920"/>
                </a:cubicBezTo>
                <a:cubicBezTo>
                  <a:pt x="20475" y="4920"/>
                  <a:pt x="20466" y="4920"/>
                  <a:pt x="20458" y="4920"/>
                </a:cubicBezTo>
                <a:close/>
                <a:moveTo>
                  <a:pt x="29521" y="5008"/>
                </a:moveTo>
                <a:cubicBezTo>
                  <a:pt x="29436" y="5008"/>
                  <a:pt x="29349" y="5040"/>
                  <a:pt x="29278" y="5111"/>
                </a:cubicBezTo>
                <a:cubicBezTo>
                  <a:pt x="29075" y="5328"/>
                  <a:pt x="29224" y="5695"/>
                  <a:pt x="29523" y="5695"/>
                </a:cubicBezTo>
                <a:cubicBezTo>
                  <a:pt x="29713" y="5695"/>
                  <a:pt x="29863" y="5532"/>
                  <a:pt x="29863" y="5355"/>
                </a:cubicBezTo>
                <a:cubicBezTo>
                  <a:pt x="29863" y="5145"/>
                  <a:pt x="29696" y="5008"/>
                  <a:pt x="29521" y="5008"/>
                </a:cubicBezTo>
                <a:close/>
                <a:moveTo>
                  <a:pt x="17766" y="4988"/>
                </a:moveTo>
                <a:cubicBezTo>
                  <a:pt x="17277" y="4988"/>
                  <a:pt x="17277" y="5709"/>
                  <a:pt x="17766" y="5709"/>
                </a:cubicBezTo>
                <a:cubicBezTo>
                  <a:pt x="17956" y="5695"/>
                  <a:pt x="18106" y="5546"/>
                  <a:pt x="18119" y="5355"/>
                </a:cubicBezTo>
                <a:lnTo>
                  <a:pt x="18119" y="5342"/>
                </a:lnTo>
                <a:cubicBezTo>
                  <a:pt x="18119" y="5152"/>
                  <a:pt x="17956" y="4988"/>
                  <a:pt x="17766" y="4988"/>
                </a:cubicBezTo>
                <a:close/>
                <a:moveTo>
                  <a:pt x="26778" y="5056"/>
                </a:moveTo>
                <a:cubicBezTo>
                  <a:pt x="26465" y="5056"/>
                  <a:pt x="26302" y="5437"/>
                  <a:pt x="26519" y="5668"/>
                </a:cubicBezTo>
                <a:cubicBezTo>
                  <a:pt x="26590" y="5739"/>
                  <a:pt x="26680" y="5771"/>
                  <a:pt x="26768" y="5771"/>
                </a:cubicBezTo>
                <a:cubicBezTo>
                  <a:pt x="26952" y="5771"/>
                  <a:pt x="27131" y="5634"/>
                  <a:pt x="27131" y="5423"/>
                </a:cubicBezTo>
                <a:cubicBezTo>
                  <a:pt x="27131" y="5220"/>
                  <a:pt x="26981" y="5056"/>
                  <a:pt x="26778" y="5056"/>
                </a:cubicBezTo>
                <a:close/>
                <a:moveTo>
                  <a:pt x="33105" y="5286"/>
                </a:moveTo>
                <a:cubicBezTo>
                  <a:pt x="33098" y="5286"/>
                  <a:pt x="33091" y="5287"/>
                  <a:pt x="33084" y="5287"/>
                </a:cubicBezTo>
                <a:cubicBezTo>
                  <a:pt x="33079" y="5287"/>
                  <a:pt x="33073" y="5287"/>
                  <a:pt x="33068" y="5287"/>
                </a:cubicBezTo>
                <a:cubicBezTo>
                  <a:pt x="32848" y="5287"/>
                  <a:pt x="32748" y="5550"/>
                  <a:pt x="32894" y="5709"/>
                </a:cubicBezTo>
                <a:cubicBezTo>
                  <a:pt x="32948" y="5763"/>
                  <a:pt x="33013" y="5787"/>
                  <a:pt x="33077" y="5787"/>
                </a:cubicBezTo>
                <a:cubicBezTo>
                  <a:pt x="33207" y="5787"/>
                  <a:pt x="33329" y="5687"/>
                  <a:pt x="33329" y="5532"/>
                </a:cubicBezTo>
                <a:cubicBezTo>
                  <a:pt x="33329" y="5403"/>
                  <a:pt x="33231" y="5286"/>
                  <a:pt x="33105" y="5286"/>
                </a:cubicBezTo>
                <a:close/>
                <a:moveTo>
                  <a:pt x="15007" y="5084"/>
                </a:moveTo>
                <a:cubicBezTo>
                  <a:pt x="14531" y="5084"/>
                  <a:pt x="14531" y="5790"/>
                  <a:pt x="15007" y="5790"/>
                </a:cubicBezTo>
                <a:cubicBezTo>
                  <a:pt x="15469" y="5790"/>
                  <a:pt x="15469" y="5084"/>
                  <a:pt x="15007" y="5084"/>
                </a:cubicBezTo>
                <a:close/>
                <a:moveTo>
                  <a:pt x="9556" y="5315"/>
                </a:moveTo>
                <a:cubicBezTo>
                  <a:pt x="9420" y="5315"/>
                  <a:pt x="9298" y="5423"/>
                  <a:pt x="9311" y="5559"/>
                </a:cubicBezTo>
                <a:cubicBezTo>
                  <a:pt x="9302" y="5710"/>
                  <a:pt x="9430" y="5816"/>
                  <a:pt x="9560" y="5816"/>
                </a:cubicBezTo>
                <a:cubicBezTo>
                  <a:pt x="9617" y="5816"/>
                  <a:pt x="9674" y="5795"/>
                  <a:pt x="9719" y="5750"/>
                </a:cubicBezTo>
                <a:cubicBezTo>
                  <a:pt x="9882" y="5587"/>
                  <a:pt x="9774" y="5315"/>
                  <a:pt x="9556" y="5315"/>
                </a:cubicBezTo>
                <a:close/>
                <a:moveTo>
                  <a:pt x="12275" y="5165"/>
                </a:moveTo>
                <a:cubicBezTo>
                  <a:pt x="11976" y="5179"/>
                  <a:pt x="11840" y="5532"/>
                  <a:pt x="12057" y="5736"/>
                </a:cubicBezTo>
                <a:cubicBezTo>
                  <a:pt x="12122" y="5801"/>
                  <a:pt x="12202" y="5830"/>
                  <a:pt x="12280" y="5830"/>
                </a:cubicBezTo>
                <a:cubicBezTo>
                  <a:pt x="12450" y="5830"/>
                  <a:pt x="12614" y="5695"/>
                  <a:pt x="12614" y="5491"/>
                </a:cubicBezTo>
                <a:cubicBezTo>
                  <a:pt x="12601" y="5315"/>
                  <a:pt x="12465" y="5179"/>
                  <a:pt x="12275" y="5179"/>
                </a:cubicBezTo>
                <a:lnTo>
                  <a:pt x="12275" y="5165"/>
                </a:lnTo>
                <a:close/>
                <a:moveTo>
                  <a:pt x="24043" y="5110"/>
                </a:moveTo>
                <a:cubicBezTo>
                  <a:pt x="23728" y="5110"/>
                  <a:pt x="23574" y="5509"/>
                  <a:pt x="23801" y="5736"/>
                </a:cubicBezTo>
                <a:cubicBezTo>
                  <a:pt x="23874" y="5809"/>
                  <a:pt x="23962" y="5841"/>
                  <a:pt x="24050" y="5841"/>
                </a:cubicBezTo>
                <a:cubicBezTo>
                  <a:pt x="24241" y="5841"/>
                  <a:pt x="24426" y="5688"/>
                  <a:pt x="24426" y="5464"/>
                </a:cubicBezTo>
                <a:cubicBezTo>
                  <a:pt x="24412" y="5274"/>
                  <a:pt x="24249" y="5111"/>
                  <a:pt x="24059" y="5111"/>
                </a:cubicBezTo>
                <a:cubicBezTo>
                  <a:pt x="24054" y="5111"/>
                  <a:pt x="24048" y="5110"/>
                  <a:pt x="24043" y="5110"/>
                </a:cubicBezTo>
                <a:close/>
                <a:moveTo>
                  <a:pt x="21291" y="5169"/>
                </a:moveTo>
                <a:cubicBezTo>
                  <a:pt x="21203" y="5169"/>
                  <a:pt x="21114" y="5201"/>
                  <a:pt x="21042" y="5274"/>
                </a:cubicBezTo>
                <a:cubicBezTo>
                  <a:pt x="20811" y="5505"/>
                  <a:pt x="20974" y="5899"/>
                  <a:pt x="21300" y="5913"/>
                </a:cubicBezTo>
                <a:cubicBezTo>
                  <a:pt x="21504" y="5913"/>
                  <a:pt x="21667" y="5750"/>
                  <a:pt x="21667" y="5546"/>
                </a:cubicBezTo>
                <a:cubicBezTo>
                  <a:pt x="21667" y="5322"/>
                  <a:pt x="21482" y="5169"/>
                  <a:pt x="21291" y="5169"/>
                </a:cubicBezTo>
                <a:close/>
                <a:moveTo>
                  <a:pt x="30360" y="5243"/>
                </a:moveTo>
                <a:cubicBezTo>
                  <a:pt x="30188" y="5243"/>
                  <a:pt x="30026" y="5379"/>
                  <a:pt x="30026" y="5587"/>
                </a:cubicBezTo>
                <a:cubicBezTo>
                  <a:pt x="30026" y="5763"/>
                  <a:pt x="30162" y="5913"/>
                  <a:pt x="30339" y="5926"/>
                </a:cubicBezTo>
                <a:cubicBezTo>
                  <a:pt x="30344" y="5927"/>
                  <a:pt x="30350" y="5927"/>
                  <a:pt x="30355" y="5927"/>
                </a:cubicBezTo>
                <a:cubicBezTo>
                  <a:pt x="30657" y="5927"/>
                  <a:pt x="30811" y="5569"/>
                  <a:pt x="30611" y="5355"/>
                </a:cubicBezTo>
                <a:cubicBezTo>
                  <a:pt x="30537" y="5278"/>
                  <a:pt x="30448" y="5243"/>
                  <a:pt x="30360" y="5243"/>
                </a:cubicBezTo>
                <a:close/>
                <a:moveTo>
                  <a:pt x="18581" y="5260"/>
                </a:moveTo>
                <a:cubicBezTo>
                  <a:pt x="18255" y="5260"/>
                  <a:pt x="18092" y="5641"/>
                  <a:pt x="18323" y="5886"/>
                </a:cubicBezTo>
                <a:cubicBezTo>
                  <a:pt x="18394" y="5960"/>
                  <a:pt x="18483" y="5994"/>
                  <a:pt x="18571" y="5994"/>
                </a:cubicBezTo>
                <a:cubicBezTo>
                  <a:pt x="18756" y="5994"/>
                  <a:pt x="18939" y="5848"/>
                  <a:pt x="18948" y="5627"/>
                </a:cubicBezTo>
                <a:cubicBezTo>
                  <a:pt x="18948" y="5423"/>
                  <a:pt x="18785" y="5260"/>
                  <a:pt x="18581" y="5260"/>
                </a:cubicBezTo>
                <a:close/>
                <a:moveTo>
                  <a:pt x="27607" y="5287"/>
                </a:moveTo>
                <a:cubicBezTo>
                  <a:pt x="27280" y="5287"/>
                  <a:pt x="27117" y="5668"/>
                  <a:pt x="27348" y="5899"/>
                </a:cubicBezTo>
                <a:cubicBezTo>
                  <a:pt x="27419" y="5974"/>
                  <a:pt x="27509" y="6008"/>
                  <a:pt x="27598" y="6008"/>
                </a:cubicBezTo>
                <a:cubicBezTo>
                  <a:pt x="27781" y="6008"/>
                  <a:pt x="27960" y="5865"/>
                  <a:pt x="27960" y="5654"/>
                </a:cubicBezTo>
                <a:cubicBezTo>
                  <a:pt x="27960" y="5451"/>
                  <a:pt x="27797" y="5301"/>
                  <a:pt x="27607" y="5301"/>
                </a:cubicBezTo>
                <a:lnTo>
                  <a:pt x="27607" y="5287"/>
                </a:lnTo>
                <a:close/>
                <a:moveTo>
                  <a:pt x="33888" y="5545"/>
                </a:moveTo>
                <a:cubicBezTo>
                  <a:pt x="33569" y="5545"/>
                  <a:pt x="33569" y="6022"/>
                  <a:pt x="33888" y="6022"/>
                </a:cubicBezTo>
                <a:cubicBezTo>
                  <a:pt x="33896" y="6022"/>
                  <a:pt x="33905" y="6022"/>
                  <a:pt x="33913" y="6021"/>
                </a:cubicBezTo>
                <a:cubicBezTo>
                  <a:pt x="34036" y="6008"/>
                  <a:pt x="34131" y="5913"/>
                  <a:pt x="34145" y="5777"/>
                </a:cubicBezTo>
                <a:cubicBezTo>
                  <a:pt x="34145" y="5654"/>
                  <a:pt x="34036" y="5546"/>
                  <a:pt x="33913" y="5546"/>
                </a:cubicBezTo>
                <a:cubicBezTo>
                  <a:pt x="33905" y="5545"/>
                  <a:pt x="33896" y="5545"/>
                  <a:pt x="33888" y="5545"/>
                </a:cubicBezTo>
                <a:close/>
                <a:moveTo>
                  <a:pt x="15832" y="5328"/>
                </a:moveTo>
                <a:cubicBezTo>
                  <a:pt x="15517" y="5328"/>
                  <a:pt x="15350" y="5700"/>
                  <a:pt x="15564" y="5940"/>
                </a:cubicBezTo>
                <a:cubicBezTo>
                  <a:pt x="15641" y="6017"/>
                  <a:pt x="15736" y="6052"/>
                  <a:pt x="15829" y="6052"/>
                </a:cubicBezTo>
                <a:cubicBezTo>
                  <a:pt x="16014" y="6052"/>
                  <a:pt x="16189" y="5913"/>
                  <a:pt x="16189" y="5695"/>
                </a:cubicBezTo>
                <a:cubicBezTo>
                  <a:pt x="16189" y="5491"/>
                  <a:pt x="16040" y="5328"/>
                  <a:pt x="15849" y="5328"/>
                </a:cubicBezTo>
                <a:cubicBezTo>
                  <a:pt x="15844" y="5328"/>
                  <a:pt x="15838" y="5328"/>
                  <a:pt x="15832" y="5328"/>
                </a:cubicBezTo>
                <a:close/>
                <a:moveTo>
                  <a:pt x="7663" y="5744"/>
                </a:moveTo>
                <a:cubicBezTo>
                  <a:pt x="7651" y="5744"/>
                  <a:pt x="7639" y="5746"/>
                  <a:pt x="7626" y="5750"/>
                </a:cubicBezTo>
                <a:cubicBezTo>
                  <a:pt x="7558" y="5777"/>
                  <a:pt x="7504" y="5831"/>
                  <a:pt x="7490" y="5899"/>
                </a:cubicBezTo>
                <a:cubicBezTo>
                  <a:pt x="7490" y="5954"/>
                  <a:pt x="7558" y="6021"/>
                  <a:pt x="7599" y="6076"/>
                </a:cubicBezTo>
                <a:lnTo>
                  <a:pt x="7680" y="6076"/>
                </a:lnTo>
                <a:cubicBezTo>
                  <a:pt x="7708" y="6021"/>
                  <a:pt x="7776" y="5967"/>
                  <a:pt x="7789" y="5899"/>
                </a:cubicBezTo>
                <a:cubicBezTo>
                  <a:pt x="7801" y="5817"/>
                  <a:pt x="7741" y="5744"/>
                  <a:pt x="7663" y="5744"/>
                </a:cubicBezTo>
                <a:close/>
                <a:moveTo>
                  <a:pt x="24869" y="5354"/>
                </a:moveTo>
                <a:cubicBezTo>
                  <a:pt x="24563" y="5354"/>
                  <a:pt x="24393" y="5717"/>
                  <a:pt x="24603" y="5954"/>
                </a:cubicBezTo>
                <a:cubicBezTo>
                  <a:pt x="24679" y="6040"/>
                  <a:pt x="24778" y="6079"/>
                  <a:pt x="24875" y="6079"/>
                </a:cubicBezTo>
                <a:cubicBezTo>
                  <a:pt x="25053" y="6079"/>
                  <a:pt x="25224" y="5947"/>
                  <a:pt x="25242" y="5736"/>
                </a:cubicBezTo>
                <a:cubicBezTo>
                  <a:pt x="25255" y="5532"/>
                  <a:pt x="25106" y="5369"/>
                  <a:pt x="24902" y="5355"/>
                </a:cubicBezTo>
                <a:cubicBezTo>
                  <a:pt x="24891" y="5355"/>
                  <a:pt x="24880" y="5354"/>
                  <a:pt x="24869" y="5354"/>
                </a:cubicBezTo>
                <a:close/>
                <a:moveTo>
                  <a:pt x="13104" y="5396"/>
                </a:moveTo>
                <a:cubicBezTo>
                  <a:pt x="12913" y="5396"/>
                  <a:pt x="12750" y="5559"/>
                  <a:pt x="12764" y="5750"/>
                </a:cubicBezTo>
                <a:cubicBezTo>
                  <a:pt x="12773" y="5951"/>
                  <a:pt x="12942" y="6084"/>
                  <a:pt x="13113" y="6084"/>
                </a:cubicBezTo>
                <a:cubicBezTo>
                  <a:pt x="13197" y="6084"/>
                  <a:pt x="13281" y="6052"/>
                  <a:pt x="13348" y="5981"/>
                </a:cubicBezTo>
                <a:cubicBezTo>
                  <a:pt x="13552" y="5763"/>
                  <a:pt x="13403" y="5396"/>
                  <a:pt x="13104" y="5396"/>
                </a:cubicBezTo>
                <a:close/>
                <a:moveTo>
                  <a:pt x="10370" y="5518"/>
                </a:moveTo>
                <a:cubicBezTo>
                  <a:pt x="10122" y="5518"/>
                  <a:pt x="9995" y="5835"/>
                  <a:pt x="10168" y="6021"/>
                </a:cubicBezTo>
                <a:cubicBezTo>
                  <a:pt x="10229" y="6078"/>
                  <a:pt x="10304" y="6104"/>
                  <a:pt x="10378" y="6104"/>
                </a:cubicBezTo>
                <a:cubicBezTo>
                  <a:pt x="10534" y="6104"/>
                  <a:pt x="10684" y="5988"/>
                  <a:pt x="10684" y="5804"/>
                </a:cubicBezTo>
                <a:cubicBezTo>
                  <a:pt x="10671" y="5641"/>
                  <a:pt x="10548" y="5519"/>
                  <a:pt x="10385" y="5519"/>
                </a:cubicBezTo>
                <a:cubicBezTo>
                  <a:pt x="10380" y="5518"/>
                  <a:pt x="10375" y="5518"/>
                  <a:pt x="10370" y="5518"/>
                </a:cubicBezTo>
                <a:close/>
                <a:moveTo>
                  <a:pt x="31180" y="5520"/>
                </a:moveTo>
                <a:cubicBezTo>
                  <a:pt x="31101" y="5520"/>
                  <a:pt x="31019" y="5549"/>
                  <a:pt x="30950" y="5614"/>
                </a:cubicBezTo>
                <a:cubicBezTo>
                  <a:pt x="30746" y="5818"/>
                  <a:pt x="30882" y="6171"/>
                  <a:pt x="31181" y="6171"/>
                </a:cubicBezTo>
                <a:cubicBezTo>
                  <a:pt x="31356" y="6171"/>
                  <a:pt x="31504" y="6025"/>
                  <a:pt x="31508" y="5851"/>
                </a:cubicBezTo>
                <a:lnTo>
                  <a:pt x="31508" y="5851"/>
                </a:lnTo>
                <a:cubicBezTo>
                  <a:pt x="31508" y="5854"/>
                  <a:pt x="31508" y="5856"/>
                  <a:pt x="31508" y="5858"/>
                </a:cubicBezTo>
                <a:lnTo>
                  <a:pt x="31508" y="5845"/>
                </a:lnTo>
                <a:cubicBezTo>
                  <a:pt x="31508" y="5847"/>
                  <a:pt x="31508" y="5849"/>
                  <a:pt x="31508" y="5851"/>
                </a:cubicBezTo>
                <a:lnTo>
                  <a:pt x="31508" y="5851"/>
                </a:lnTo>
                <a:cubicBezTo>
                  <a:pt x="31504" y="5651"/>
                  <a:pt x="31347" y="5520"/>
                  <a:pt x="31180" y="5520"/>
                </a:cubicBezTo>
                <a:close/>
                <a:moveTo>
                  <a:pt x="22129" y="5437"/>
                </a:moveTo>
                <a:cubicBezTo>
                  <a:pt x="21925" y="5437"/>
                  <a:pt x="21762" y="5600"/>
                  <a:pt x="21762" y="5804"/>
                </a:cubicBezTo>
                <a:lnTo>
                  <a:pt x="21748" y="5804"/>
                </a:lnTo>
                <a:cubicBezTo>
                  <a:pt x="21748" y="6028"/>
                  <a:pt x="21933" y="6181"/>
                  <a:pt x="22129" y="6181"/>
                </a:cubicBezTo>
                <a:cubicBezTo>
                  <a:pt x="22218" y="6181"/>
                  <a:pt x="22310" y="6149"/>
                  <a:pt x="22387" y="6076"/>
                </a:cubicBezTo>
                <a:cubicBezTo>
                  <a:pt x="22618" y="5845"/>
                  <a:pt x="22455" y="5437"/>
                  <a:pt x="22129" y="5437"/>
                </a:cubicBezTo>
                <a:close/>
                <a:moveTo>
                  <a:pt x="34722" y="5808"/>
                </a:moveTo>
                <a:cubicBezTo>
                  <a:pt x="34671" y="5808"/>
                  <a:pt x="34619" y="5828"/>
                  <a:pt x="34579" y="5872"/>
                </a:cubicBezTo>
                <a:cubicBezTo>
                  <a:pt x="34447" y="6004"/>
                  <a:pt x="34533" y="6226"/>
                  <a:pt x="34713" y="6226"/>
                </a:cubicBezTo>
                <a:cubicBezTo>
                  <a:pt x="34718" y="6226"/>
                  <a:pt x="34724" y="6226"/>
                  <a:pt x="34729" y="6225"/>
                </a:cubicBezTo>
                <a:cubicBezTo>
                  <a:pt x="34838" y="6225"/>
                  <a:pt x="34933" y="6130"/>
                  <a:pt x="34933" y="6021"/>
                </a:cubicBezTo>
                <a:cubicBezTo>
                  <a:pt x="34933" y="5893"/>
                  <a:pt x="34828" y="5808"/>
                  <a:pt x="34722" y="5808"/>
                </a:cubicBezTo>
                <a:close/>
                <a:moveTo>
                  <a:pt x="19402" y="5496"/>
                </a:moveTo>
                <a:cubicBezTo>
                  <a:pt x="19310" y="5496"/>
                  <a:pt x="19215" y="5533"/>
                  <a:pt x="19139" y="5614"/>
                </a:cubicBezTo>
                <a:cubicBezTo>
                  <a:pt x="18911" y="5841"/>
                  <a:pt x="19065" y="6239"/>
                  <a:pt x="19394" y="6239"/>
                </a:cubicBezTo>
                <a:cubicBezTo>
                  <a:pt x="19399" y="6239"/>
                  <a:pt x="19405" y="6239"/>
                  <a:pt x="19411" y="6239"/>
                </a:cubicBezTo>
                <a:cubicBezTo>
                  <a:pt x="19614" y="6239"/>
                  <a:pt x="19777" y="6076"/>
                  <a:pt x="19777" y="5872"/>
                </a:cubicBezTo>
                <a:lnTo>
                  <a:pt x="19764" y="5872"/>
                </a:lnTo>
                <a:cubicBezTo>
                  <a:pt x="19764" y="5645"/>
                  <a:pt x="19588" y="5496"/>
                  <a:pt x="19402" y="5496"/>
                </a:cubicBezTo>
                <a:close/>
                <a:moveTo>
                  <a:pt x="28420" y="5543"/>
                </a:moveTo>
                <a:cubicBezTo>
                  <a:pt x="28329" y="5543"/>
                  <a:pt x="28236" y="5577"/>
                  <a:pt x="28164" y="5654"/>
                </a:cubicBezTo>
                <a:cubicBezTo>
                  <a:pt x="27933" y="5886"/>
                  <a:pt x="28110" y="6266"/>
                  <a:pt x="28422" y="6266"/>
                </a:cubicBezTo>
                <a:cubicBezTo>
                  <a:pt x="28626" y="6266"/>
                  <a:pt x="28789" y="6089"/>
                  <a:pt x="28789" y="5899"/>
                </a:cubicBezTo>
                <a:cubicBezTo>
                  <a:pt x="28780" y="5682"/>
                  <a:pt x="28602" y="5543"/>
                  <a:pt x="28420" y="5543"/>
                </a:cubicBezTo>
                <a:close/>
                <a:moveTo>
                  <a:pt x="16678" y="5559"/>
                </a:moveTo>
                <a:cubicBezTo>
                  <a:pt x="16352" y="5559"/>
                  <a:pt x="16189" y="5954"/>
                  <a:pt x="16407" y="6185"/>
                </a:cubicBezTo>
                <a:cubicBezTo>
                  <a:pt x="16484" y="6266"/>
                  <a:pt x="16580" y="6302"/>
                  <a:pt x="16675" y="6302"/>
                </a:cubicBezTo>
                <a:cubicBezTo>
                  <a:pt x="16864" y="6302"/>
                  <a:pt x="17045" y="6157"/>
                  <a:pt x="17045" y="5940"/>
                </a:cubicBezTo>
                <a:cubicBezTo>
                  <a:pt x="17045" y="5736"/>
                  <a:pt x="16896" y="5573"/>
                  <a:pt x="16692" y="5559"/>
                </a:cubicBezTo>
                <a:close/>
                <a:moveTo>
                  <a:pt x="13930" y="5627"/>
                </a:moveTo>
                <a:cubicBezTo>
                  <a:pt x="13614" y="5627"/>
                  <a:pt x="13447" y="6012"/>
                  <a:pt x="13675" y="6239"/>
                </a:cubicBezTo>
                <a:cubicBezTo>
                  <a:pt x="13747" y="6320"/>
                  <a:pt x="13839" y="6357"/>
                  <a:pt x="13930" y="6357"/>
                </a:cubicBezTo>
                <a:cubicBezTo>
                  <a:pt x="14113" y="6357"/>
                  <a:pt x="14291" y="6212"/>
                  <a:pt x="14300" y="5994"/>
                </a:cubicBezTo>
                <a:cubicBezTo>
                  <a:pt x="14300" y="5804"/>
                  <a:pt x="14137" y="5641"/>
                  <a:pt x="13946" y="5627"/>
                </a:cubicBezTo>
                <a:cubicBezTo>
                  <a:pt x="13941" y="5627"/>
                  <a:pt x="13935" y="5627"/>
                  <a:pt x="13930" y="5627"/>
                </a:cubicBezTo>
                <a:close/>
                <a:moveTo>
                  <a:pt x="25695" y="5617"/>
                </a:moveTo>
                <a:cubicBezTo>
                  <a:pt x="25607" y="5617"/>
                  <a:pt x="25518" y="5650"/>
                  <a:pt x="25445" y="5722"/>
                </a:cubicBezTo>
                <a:cubicBezTo>
                  <a:pt x="25201" y="5954"/>
                  <a:pt x="25364" y="6361"/>
                  <a:pt x="25690" y="6361"/>
                </a:cubicBezTo>
                <a:cubicBezTo>
                  <a:pt x="25698" y="6362"/>
                  <a:pt x="25706" y="6362"/>
                  <a:pt x="25714" y="6362"/>
                </a:cubicBezTo>
                <a:cubicBezTo>
                  <a:pt x="25919" y="6362"/>
                  <a:pt x="26071" y="6191"/>
                  <a:pt x="26071" y="5994"/>
                </a:cubicBezTo>
                <a:cubicBezTo>
                  <a:pt x="26071" y="5771"/>
                  <a:pt x="25886" y="5617"/>
                  <a:pt x="25695" y="5617"/>
                </a:cubicBezTo>
                <a:close/>
                <a:moveTo>
                  <a:pt x="8455" y="5913"/>
                </a:moveTo>
                <a:cubicBezTo>
                  <a:pt x="8251" y="5913"/>
                  <a:pt x="8143" y="6157"/>
                  <a:pt x="8292" y="6307"/>
                </a:cubicBezTo>
                <a:cubicBezTo>
                  <a:pt x="8336" y="6351"/>
                  <a:pt x="8392" y="6371"/>
                  <a:pt x="8447" y="6371"/>
                </a:cubicBezTo>
                <a:cubicBezTo>
                  <a:pt x="8563" y="6371"/>
                  <a:pt x="8677" y="6286"/>
                  <a:pt x="8686" y="6157"/>
                </a:cubicBezTo>
                <a:cubicBezTo>
                  <a:pt x="8686" y="6021"/>
                  <a:pt x="8577" y="5913"/>
                  <a:pt x="8455" y="5913"/>
                </a:cubicBezTo>
                <a:close/>
                <a:moveTo>
                  <a:pt x="31993" y="5770"/>
                </a:moveTo>
                <a:cubicBezTo>
                  <a:pt x="31917" y="5770"/>
                  <a:pt x="31841" y="5797"/>
                  <a:pt x="31779" y="5858"/>
                </a:cubicBezTo>
                <a:cubicBezTo>
                  <a:pt x="31580" y="6058"/>
                  <a:pt x="31719" y="6389"/>
                  <a:pt x="31994" y="6389"/>
                </a:cubicBezTo>
                <a:cubicBezTo>
                  <a:pt x="31999" y="6389"/>
                  <a:pt x="32005" y="6389"/>
                  <a:pt x="32011" y="6388"/>
                </a:cubicBezTo>
                <a:cubicBezTo>
                  <a:pt x="32017" y="6389"/>
                  <a:pt x="32024" y="6389"/>
                  <a:pt x="32031" y="6389"/>
                </a:cubicBezTo>
                <a:cubicBezTo>
                  <a:pt x="32186" y="6389"/>
                  <a:pt x="32323" y="6245"/>
                  <a:pt x="32323" y="6076"/>
                </a:cubicBezTo>
                <a:lnTo>
                  <a:pt x="32310" y="6076"/>
                </a:lnTo>
                <a:cubicBezTo>
                  <a:pt x="32310" y="5891"/>
                  <a:pt x="32153" y="5770"/>
                  <a:pt x="31993" y="5770"/>
                </a:cubicBezTo>
                <a:close/>
                <a:moveTo>
                  <a:pt x="11228" y="5750"/>
                </a:moveTo>
                <a:cubicBezTo>
                  <a:pt x="11038" y="5750"/>
                  <a:pt x="10888" y="5899"/>
                  <a:pt x="10888" y="6089"/>
                </a:cubicBezTo>
                <a:cubicBezTo>
                  <a:pt x="10888" y="6280"/>
                  <a:pt x="11047" y="6405"/>
                  <a:pt x="11212" y="6405"/>
                </a:cubicBezTo>
                <a:cubicBezTo>
                  <a:pt x="11294" y="6405"/>
                  <a:pt x="11378" y="6374"/>
                  <a:pt x="11445" y="6307"/>
                </a:cubicBezTo>
                <a:cubicBezTo>
                  <a:pt x="11649" y="6103"/>
                  <a:pt x="11513" y="5750"/>
                  <a:pt x="11228" y="5750"/>
                </a:cubicBezTo>
                <a:close/>
                <a:moveTo>
                  <a:pt x="22948" y="5681"/>
                </a:moveTo>
                <a:cubicBezTo>
                  <a:pt x="22754" y="5681"/>
                  <a:pt x="22591" y="5839"/>
                  <a:pt x="22577" y="6035"/>
                </a:cubicBezTo>
                <a:cubicBezTo>
                  <a:pt x="22558" y="6265"/>
                  <a:pt x="22748" y="6427"/>
                  <a:pt x="22952" y="6427"/>
                </a:cubicBezTo>
                <a:cubicBezTo>
                  <a:pt x="23038" y="6427"/>
                  <a:pt x="23126" y="6398"/>
                  <a:pt x="23203" y="6334"/>
                </a:cubicBezTo>
                <a:cubicBezTo>
                  <a:pt x="23447" y="6117"/>
                  <a:pt x="23298" y="5695"/>
                  <a:pt x="22972" y="5682"/>
                </a:cubicBezTo>
                <a:cubicBezTo>
                  <a:pt x="22964" y="5681"/>
                  <a:pt x="22956" y="5681"/>
                  <a:pt x="22948" y="5681"/>
                </a:cubicBezTo>
                <a:close/>
                <a:moveTo>
                  <a:pt x="35535" y="6102"/>
                </a:moveTo>
                <a:cubicBezTo>
                  <a:pt x="35438" y="6102"/>
                  <a:pt x="35369" y="6179"/>
                  <a:pt x="35381" y="6280"/>
                </a:cubicBezTo>
                <a:cubicBezTo>
                  <a:pt x="35369" y="6368"/>
                  <a:pt x="35438" y="6444"/>
                  <a:pt x="35535" y="6444"/>
                </a:cubicBezTo>
                <a:cubicBezTo>
                  <a:pt x="35542" y="6444"/>
                  <a:pt x="35550" y="6444"/>
                  <a:pt x="35558" y="6443"/>
                </a:cubicBezTo>
                <a:cubicBezTo>
                  <a:pt x="35626" y="6429"/>
                  <a:pt x="35694" y="6361"/>
                  <a:pt x="35762" y="6320"/>
                </a:cubicBezTo>
                <a:lnTo>
                  <a:pt x="35748" y="6239"/>
                </a:lnTo>
                <a:cubicBezTo>
                  <a:pt x="35680" y="6198"/>
                  <a:pt x="35626" y="6117"/>
                  <a:pt x="35558" y="6103"/>
                </a:cubicBezTo>
                <a:cubicBezTo>
                  <a:pt x="35550" y="6102"/>
                  <a:pt x="35542" y="6102"/>
                  <a:pt x="35535" y="6102"/>
                </a:cubicBezTo>
                <a:close/>
                <a:moveTo>
                  <a:pt x="20248" y="5735"/>
                </a:moveTo>
                <a:cubicBezTo>
                  <a:pt x="20241" y="5735"/>
                  <a:pt x="20233" y="5736"/>
                  <a:pt x="20226" y="5736"/>
                </a:cubicBezTo>
                <a:cubicBezTo>
                  <a:pt x="19900" y="5750"/>
                  <a:pt x="19737" y="6157"/>
                  <a:pt x="19981" y="6388"/>
                </a:cubicBezTo>
                <a:cubicBezTo>
                  <a:pt x="20058" y="6461"/>
                  <a:pt x="20149" y="6493"/>
                  <a:pt x="20238" y="6493"/>
                </a:cubicBezTo>
                <a:cubicBezTo>
                  <a:pt x="20434" y="6493"/>
                  <a:pt x="20620" y="6337"/>
                  <a:pt x="20620" y="6103"/>
                </a:cubicBezTo>
                <a:cubicBezTo>
                  <a:pt x="20620" y="5907"/>
                  <a:pt x="20443" y="5735"/>
                  <a:pt x="20248" y="5735"/>
                </a:cubicBezTo>
                <a:close/>
                <a:moveTo>
                  <a:pt x="17507" y="5780"/>
                </a:moveTo>
                <a:cubicBezTo>
                  <a:pt x="17309" y="5780"/>
                  <a:pt x="17113" y="5916"/>
                  <a:pt x="17141" y="6185"/>
                </a:cubicBezTo>
                <a:cubicBezTo>
                  <a:pt x="17161" y="6412"/>
                  <a:pt x="17336" y="6524"/>
                  <a:pt x="17512" y="6524"/>
                </a:cubicBezTo>
                <a:cubicBezTo>
                  <a:pt x="17693" y="6524"/>
                  <a:pt x="17874" y="6405"/>
                  <a:pt x="17888" y="6171"/>
                </a:cubicBezTo>
                <a:cubicBezTo>
                  <a:pt x="17895" y="5909"/>
                  <a:pt x="17700" y="5780"/>
                  <a:pt x="17507" y="5780"/>
                </a:cubicBezTo>
                <a:close/>
                <a:moveTo>
                  <a:pt x="29244" y="5807"/>
                </a:moveTo>
                <a:cubicBezTo>
                  <a:pt x="29156" y="5807"/>
                  <a:pt x="29066" y="5840"/>
                  <a:pt x="28993" y="5913"/>
                </a:cubicBezTo>
                <a:cubicBezTo>
                  <a:pt x="28762" y="6144"/>
                  <a:pt x="28925" y="6538"/>
                  <a:pt x="29251" y="6538"/>
                </a:cubicBezTo>
                <a:cubicBezTo>
                  <a:pt x="29455" y="6538"/>
                  <a:pt x="29618" y="6375"/>
                  <a:pt x="29618" y="6171"/>
                </a:cubicBezTo>
                <a:cubicBezTo>
                  <a:pt x="29618" y="5957"/>
                  <a:pt x="29434" y="5807"/>
                  <a:pt x="29244" y="5807"/>
                </a:cubicBezTo>
                <a:close/>
                <a:moveTo>
                  <a:pt x="6566" y="6280"/>
                </a:moveTo>
                <a:cubicBezTo>
                  <a:pt x="6498" y="6361"/>
                  <a:pt x="6443" y="6402"/>
                  <a:pt x="6443" y="6443"/>
                </a:cubicBezTo>
                <a:cubicBezTo>
                  <a:pt x="6471" y="6497"/>
                  <a:pt x="6511" y="6538"/>
                  <a:pt x="6566" y="6565"/>
                </a:cubicBezTo>
                <a:cubicBezTo>
                  <a:pt x="6593" y="6565"/>
                  <a:pt x="6675" y="6497"/>
                  <a:pt x="6675" y="6456"/>
                </a:cubicBezTo>
                <a:cubicBezTo>
                  <a:pt x="6675" y="6416"/>
                  <a:pt x="6620" y="6361"/>
                  <a:pt x="6566" y="6280"/>
                </a:cubicBezTo>
                <a:close/>
                <a:moveTo>
                  <a:pt x="26533" y="5858"/>
                </a:moveTo>
                <a:cubicBezTo>
                  <a:pt x="26329" y="5858"/>
                  <a:pt x="26152" y="6021"/>
                  <a:pt x="26166" y="6239"/>
                </a:cubicBezTo>
                <a:cubicBezTo>
                  <a:pt x="26166" y="6460"/>
                  <a:pt x="26346" y="6606"/>
                  <a:pt x="26534" y="6606"/>
                </a:cubicBezTo>
                <a:cubicBezTo>
                  <a:pt x="26624" y="6606"/>
                  <a:pt x="26716" y="6572"/>
                  <a:pt x="26791" y="6497"/>
                </a:cubicBezTo>
                <a:cubicBezTo>
                  <a:pt x="27022" y="6266"/>
                  <a:pt x="26859" y="5872"/>
                  <a:pt x="26533" y="5858"/>
                </a:cubicBezTo>
                <a:close/>
                <a:moveTo>
                  <a:pt x="14765" y="5899"/>
                </a:moveTo>
                <a:cubicBezTo>
                  <a:pt x="14759" y="5899"/>
                  <a:pt x="14754" y="5899"/>
                  <a:pt x="14748" y="5899"/>
                </a:cubicBezTo>
                <a:cubicBezTo>
                  <a:pt x="14544" y="5899"/>
                  <a:pt x="14381" y="6062"/>
                  <a:pt x="14395" y="6266"/>
                </a:cubicBezTo>
                <a:cubicBezTo>
                  <a:pt x="14395" y="6493"/>
                  <a:pt x="14571" y="6642"/>
                  <a:pt x="14757" y="6642"/>
                </a:cubicBezTo>
                <a:cubicBezTo>
                  <a:pt x="14849" y="6642"/>
                  <a:pt x="14944" y="6605"/>
                  <a:pt x="15020" y="6524"/>
                </a:cubicBezTo>
                <a:cubicBezTo>
                  <a:pt x="15247" y="6297"/>
                  <a:pt x="15093" y="5899"/>
                  <a:pt x="14765" y="5899"/>
                </a:cubicBezTo>
                <a:close/>
                <a:moveTo>
                  <a:pt x="32842" y="6062"/>
                </a:moveTo>
                <a:cubicBezTo>
                  <a:pt x="32837" y="6062"/>
                  <a:pt x="32832" y="6062"/>
                  <a:pt x="32826" y="6062"/>
                </a:cubicBezTo>
                <a:cubicBezTo>
                  <a:pt x="32663" y="6062"/>
                  <a:pt x="32527" y="6198"/>
                  <a:pt x="32527" y="6361"/>
                </a:cubicBezTo>
                <a:cubicBezTo>
                  <a:pt x="32536" y="6542"/>
                  <a:pt x="32684" y="6657"/>
                  <a:pt x="32838" y="6657"/>
                </a:cubicBezTo>
                <a:cubicBezTo>
                  <a:pt x="32915" y="6657"/>
                  <a:pt x="32994" y="6629"/>
                  <a:pt x="33057" y="6565"/>
                </a:cubicBezTo>
                <a:cubicBezTo>
                  <a:pt x="33230" y="6379"/>
                  <a:pt x="33103" y="6062"/>
                  <a:pt x="32842" y="6062"/>
                </a:cubicBezTo>
                <a:close/>
                <a:moveTo>
                  <a:pt x="12036" y="5970"/>
                </a:moveTo>
                <a:cubicBezTo>
                  <a:pt x="11856" y="5970"/>
                  <a:pt x="11681" y="6120"/>
                  <a:pt x="11690" y="6334"/>
                </a:cubicBezTo>
                <a:cubicBezTo>
                  <a:pt x="11690" y="6524"/>
                  <a:pt x="11853" y="6674"/>
                  <a:pt x="12043" y="6674"/>
                </a:cubicBezTo>
                <a:cubicBezTo>
                  <a:pt x="12356" y="6674"/>
                  <a:pt x="12506" y="6293"/>
                  <a:pt x="12275" y="6076"/>
                </a:cubicBezTo>
                <a:cubicBezTo>
                  <a:pt x="12206" y="6003"/>
                  <a:pt x="12120" y="5970"/>
                  <a:pt x="12036" y="5970"/>
                </a:cubicBezTo>
                <a:close/>
                <a:moveTo>
                  <a:pt x="9284" y="6117"/>
                </a:moveTo>
                <a:cubicBezTo>
                  <a:pt x="9135" y="6117"/>
                  <a:pt x="8999" y="6239"/>
                  <a:pt x="8999" y="6402"/>
                </a:cubicBezTo>
                <a:cubicBezTo>
                  <a:pt x="8999" y="6567"/>
                  <a:pt x="9134" y="6676"/>
                  <a:pt x="9277" y="6676"/>
                </a:cubicBezTo>
                <a:cubicBezTo>
                  <a:pt x="9346" y="6676"/>
                  <a:pt x="9417" y="6650"/>
                  <a:pt x="9475" y="6592"/>
                </a:cubicBezTo>
                <a:cubicBezTo>
                  <a:pt x="9651" y="6416"/>
                  <a:pt x="9529" y="6117"/>
                  <a:pt x="9284" y="6117"/>
                </a:cubicBezTo>
                <a:close/>
                <a:moveTo>
                  <a:pt x="23801" y="5913"/>
                </a:moveTo>
                <a:cubicBezTo>
                  <a:pt x="23583" y="5913"/>
                  <a:pt x="23407" y="6076"/>
                  <a:pt x="23407" y="6293"/>
                </a:cubicBezTo>
                <a:cubicBezTo>
                  <a:pt x="23397" y="6527"/>
                  <a:pt x="23587" y="6683"/>
                  <a:pt x="23786" y="6683"/>
                </a:cubicBezTo>
                <a:cubicBezTo>
                  <a:pt x="23877" y="6683"/>
                  <a:pt x="23969" y="6651"/>
                  <a:pt x="24045" y="6579"/>
                </a:cubicBezTo>
                <a:cubicBezTo>
                  <a:pt x="24290" y="6334"/>
                  <a:pt x="24141" y="5926"/>
                  <a:pt x="23801" y="5913"/>
                </a:cubicBezTo>
                <a:close/>
                <a:moveTo>
                  <a:pt x="21069" y="5967"/>
                </a:moveTo>
                <a:cubicBezTo>
                  <a:pt x="20729" y="5967"/>
                  <a:pt x="20539" y="6375"/>
                  <a:pt x="20783" y="6620"/>
                </a:cubicBezTo>
                <a:cubicBezTo>
                  <a:pt x="20860" y="6701"/>
                  <a:pt x="20957" y="6737"/>
                  <a:pt x="21053" y="6737"/>
                </a:cubicBezTo>
                <a:cubicBezTo>
                  <a:pt x="21247" y="6737"/>
                  <a:pt x="21436" y="6589"/>
                  <a:pt x="21436" y="6361"/>
                </a:cubicBezTo>
                <a:cubicBezTo>
                  <a:pt x="21436" y="6144"/>
                  <a:pt x="21273" y="5981"/>
                  <a:pt x="21069" y="5981"/>
                </a:cubicBezTo>
                <a:lnTo>
                  <a:pt x="21069" y="5967"/>
                </a:lnTo>
                <a:close/>
                <a:moveTo>
                  <a:pt x="36387" y="6416"/>
                </a:moveTo>
                <a:cubicBezTo>
                  <a:pt x="36319" y="6429"/>
                  <a:pt x="36265" y="6484"/>
                  <a:pt x="36251" y="6538"/>
                </a:cubicBezTo>
                <a:cubicBezTo>
                  <a:pt x="36238" y="6579"/>
                  <a:pt x="36306" y="6647"/>
                  <a:pt x="36374" y="6742"/>
                </a:cubicBezTo>
                <a:cubicBezTo>
                  <a:pt x="36442" y="6647"/>
                  <a:pt x="36510" y="6592"/>
                  <a:pt x="36510" y="6538"/>
                </a:cubicBezTo>
                <a:lnTo>
                  <a:pt x="36496" y="6538"/>
                </a:lnTo>
                <a:cubicBezTo>
                  <a:pt x="36496" y="6497"/>
                  <a:pt x="36414" y="6416"/>
                  <a:pt x="36387" y="6416"/>
                </a:cubicBezTo>
                <a:close/>
                <a:moveTo>
                  <a:pt x="30080" y="6062"/>
                </a:moveTo>
                <a:cubicBezTo>
                  <a:pt x="29754" y="6062"/>
                  <a:pt x="29605" y="6443"/>
                  <a:pt x="29822" y="6674"/>
                </a:cubicBezTo>
                <a:cubicBezTo>
                  <a:pt x="29897" y="6744"/>
                  <a:pt x="29987" y="6776"/>
                  <a:pt x="30075" y="6776"/>
                </a:cubicBezTo>
                <a:cubicBezTo>
                  <a:pt x="30260" y="6776"/>
                  <a:pt x="30434" y="6636"/>
                  <a:pt x="30434" y="6416"/>
                </a:cubicBezTo>
                <a:cubicBezTo>
                  <a:pt x="30434" y="6225"/>
                  <a:pt x="30284" y="6062"/>
                  <a:pt x="30080" y="6062"/>
                </a:cubicBezTo>
                <a:close/>
                <a:moveTo>
                  <a:pt x="18337" y="6062"/>
                </a:moveTo>
                <a:cubicBezTo>
                  <a:pt x="18133" y="6062"/>
                  <a:pt x="17956" y="6225"/>
                  <a:pt x="17956" y="6443"/>
                </a:cubicBezTo>
                <a:lnTo>
                  <a:pt x="17956" y="6429"/>
                </a:lnTo>
                <a:lnTo>
                  <a:pt x="17956" y="6429"/>
                </a:lnTo>
                <a:cubicBezTo>
                  <a:pt x="17947" y="6670"/>
                  <a:pt x="18132" y="6828"/>
                  <a:pt x="18329" y="6828"/>
                </a:cubicBezTo>
                <a:cubicBezTo>
                  <a:pt x="18422" y="6828"/>
                  <a:pt x="18517" y="6793"/>
                  <a:pt x="18595" y="6715"/>
                </a:cubicBezTo>
                <a:cubicBezTo>
                  <a:pt x="18853" y="6484"/>
                  <a:pt x="18690" y="6062"/>
                  <a:pt x="18337" y="6062"/>
                </a:cubicBezTo>
                <a:close/>
                <a:moveTo>
                  <a:pt x="27362" y="6103"/>
                </a:moveTo>
                <a:cubicBezTo>
                  <a:pt x="27022" y="6103"/>
                  <a:pt x="26859" y="6511"/>
                  <a:pt x="27104" y="6742"/>
                </a:cubicBezTo>
                <a:cubicBezTo>
                  <a:pt x="27179" y="6821"/>
                  <a:pt x="27272" y="6856"/>
                  <a:pt x="27364" y="6856"/>
                </a:cubicBezTo>
                <a:cubicBezTo>
                  <a:pt x="27556" y="6856"/>
                  <a:pt x="27743" y="6704"/>
                  <a:pt x="27743" y="6484"/>
                </a:cubicBezTo>
                <a:cubicBezTo>
                  <a:pt x="27743" y="6266"/>
                  <a:pt x="27566" y="6103"/>
                  <a:pt x="27362" y="6103"/>
                </a:cubicBezTo>
                <a:close/>
                <a:moveTo>
                  <a:pt x="37203" y="6660"/>
                </a:moveTo>
                <a:cubicBezTo>
                  <a:pt x="37176" y="6715"/>
                  <a:pt x="37121" y="6755"/>
                  <a:pt x="37121" y="6783"/>
                </a:cubicBezTo>
                <a:cubicBezTo>
                  <a:pt x="37121" y="6810"/>
                  <a:pt x="37162" y="6837"/>
                  <a:pt x="37203" y="6878"/>
                </a:cubicBezTo>
                <a:cubicBezTo>
                  <a:pt x="37230" y="6837"/>
                  <a:pt x="37271" y="6810"/>
                  <a:pt x="37284" y="6783"/>
                </a:cubicBezTo>
                <a:cubicBezTo>
                  <a:pt x="37298" y="6742"/>
                  <a:pt x="37244" y="6715"/>
                  <a:pt x="37203" y="6660"/>
                </a:cubicBezTo>
                <a:close/>
                <a:moveTo>
                  <a:pt x="33655" y="6320"/>
                </a:moveTo>
                <a:cubicBezTo>
                  <a:pt x="33506" y="6320"/>
                  <a:pt x="33383" y="6443"/>
                  <a:pt x="33383" y="6606"/>
                </a:cubicBezTo>
                <a:cubicBezTo>
                  <a:pt x="33374" y="6774"/>
                  <a:pt x="33512" y="6884"/>
                  <a:pt x="33656" y="6884"/>
                </a:cubicBezTo>
                <a:cubicBezTo>
                  <a:pt x="33723" y="6884"/>
                  <a:pt x="33790" y="6861"/>
                  <a:pt x="33845" y="6810"/>
                </a:cubicBezTo>
                <a:cubicBezTo>
                  <a:pt x="34022" y="6633"/>
                  <a:pt x="33913" y="6334"/>
                  <a:pt x="33655" y="6320"/>
                </a:cubicBezTo>
                <a:close/>
                <a:moveTo>
                  <a:pt x="15579" y="6131"/>
                </a:moveTo>
                <a:cubicBezTo>
                  <a:pt x="15487" y="6131"/>
                  <a:pt x="15394" y="6164"/>
                  <a:pt x="15319" y="6239"/>
                </a:cubicBezTo>
                <a:cubicBezTo>
                  <a:pt x="15088" y="6484"/>
                  <a:pt x="15265" y="6891"/>
                  <a:pt x="15591" y="6891"/>
                </a:cubicBezTo>
                <a:cubicBezTo>
                  <a:pt x="15795" y="6878"/>
                  <a:pt x="15972" y="6715"/>
                  <a:pt x="15958" y="6511"/>
                </a:cubicBezTo>
                <a:lnTo>
                  <a:pt x="15958" y="6497"/>
                </a:lnTo>
                <a:cubicBezTo>
                  <a:pt x="15958" y="6277"/>
                  <a:pt x="15772" y="6131"/>
                  <a:pt x="15579" y="6131"/>
                </a:cubicBezTo>
                <a:close/>
                <a:moveTo>
                  <a:pt x="24608" y="6154"/>
                </a:moveTo>
                <a:cubicBezTo>
                  <a:pt x="24523" y="6154"/>
                  <a:pt x="24434" y="6184"/>
                  <a:pt x="24358" y="6253"/>
                </a:cubicBezTo>
                <a:cubicBezTo>
                  <a:pt x="24100" y="6470"/>
                  <a:pt x="24236" y="6891"/>
                  <a:pt x="24576" y="6919"/>
                </a:cubicBezTo>
                <a:cubicBezTo>
                  <a:pt x="24584" y="6919"/>
                  <a:pt x="24592" y="6919"/>
                  <a:pt x="24601" y="6919"/>
                </a:cubicBezTo>
                <a:cubicBezTo>
                  <a:pt x="24807" y="6919"/>
                  <a:pt x="24970" y="6761"/>
                  <a:pt x="24983" y="6565"/>
                </a:cubicBezTo>
                <a:cubicBezTo>
                  <a:pt x="25002" y="6326"/>
                  <a:pt x="24813" y="6154"/>
                  <a:pt x="24608" y="6154"/>
                </a:cubicBezTo>
                <a:close/>
                <a:moveTo>
                  <a:pt x="7381" y="6524"/>
                </a:moveTo>
                <a:cubicBezTo>
                  <a:pt x="7273" y="6524"/>
                  <a:pt x="7177" y="6620"/>
                  <a:pt x="7177" y="6742"/>
                </a:cubicBezTo>
                <a:cubicBezTo>
                  <a:pt x="7177" y="6860"/>
                  <a:pt x="7282" y="6936"/>
                  <a:pt x="7387" y="6936"/>
                </a:cubicBezTo>
                <a:cubicBezTo>
                  <a:pt x="7439" y="6936"/>
                  <a:pt x="7491" y="6918"/>
                  <a:pt x="7531" y="6878"/>
                </a:cubicBezTo>
                <a:cubicBezTo>
                  <a:pt x="7667" y="6742"/>
                  <a:pt x="7572" y="6524"/>
                  <a:pt x="7381" y="6524"/>
                </a:cubicBezTo>
                <a:close/>
                <a:moveTo>
                  <a:pt x="12859" y="6212"/>
                </a:moveTo>
                <a:cubicBezTo>
                  <a:pt x="12655" y="6212"/>
                  <a:pt x="12492" y="6375"/>
                  <a:pt x="12492" y="6579"/>
                </a:cubicBezTo>
                <a:lnTo>
                  <a:pt x="12506" y="6579"/>
                </a:lnTo>
                <a:cubicBezTo>
                  <a:pt x="12506" y="6799"/>
                  <a:pt x="12686" y="6945"/>
                  <a:pt x="12874" y="6945"/>
                </a:cubicBezTo>
                <a:cubicBezTo>
                  <a:pt x="12964" y="6945"/>
                  <a:pt x="13056" y="6912"/>
                  <a:pt x="13131" y="6837"/>
                </a:cubicBezTo>
                <a:cubicBezTo>
                  <a:pt x="13362" y="6592"/>
                  <a:pt x="13185" y="6212"/>
                  <a:pt x="12859" y="6212"/>
                </a:cubicBezTo>
                <a:close/>
                <a:moveTo>
                  <a:pt x="10106" y="6321"/>
                </a:moveTo>
                <a:cubicBezTo>
                  <a:pt x="10028" y="6321"/>
                  <a:pt x="9948" y="6350"/>
                  <a:pt x="9882" y="6416"/>
                </a:cubicBezTo>
                <a:cubicBezTo>
                  <a:pt x="9692" y="6620"/>
                  <a:pt x="9828" y="6959"/>
                  <a:pt x="10113" y="6959"/>
                </a:cubicBezTo>
                <a:cubicBezTo>
                  <a:pt x="10290" y="6959"/>
                  <a:pt x="10440" y="6810"/>
                  <a:pt x="10426" y="6633"/>
                </a:cubicBezTo>
                <a:cubicBezTo>
                  <a:pt x="10426" y="6449"/>
                  <a:pt x="10270" y="6321"/>
                  <a:pt x="10106" y="6321"/>
                </a:cubicBezTo>
                <a:close/>
                <a:moveTo>
                  <a:pt x="30885" y="6319"/>
                </a:moveTo>
                <a:cubicBezTo>
                  <a:pt x="30459" y="6319"/>
                  <a:pt x="30433" y="6987"/>
                  <a:pt x="30882" y="7014"/>
                </a:cubicBezTo>
                <a:cubicBezTo>
                  <a:pt x="30891" y="7014"/>
                  <a:pt x="30900" y="7014"/>
                  <a:pt x="30909" y="7014"/>
                </a:cubicBezTo>
                <a:cubicBezTo>
                  <a:pt x="31346" y="7014"/>
                  <a:pt x="31390" y="6347"/>
                  <a:pt x="30923" y="6320"/>
                </a:cubicBezTo>
                <a:cubicBezTo>
                  <a:pt x="30910" y="6319"/>
                  <a:pt x="30898" y="6319"/>
                  <a:pt x="30885" y="6319"/>
                </a:cubicBezTo>
                <a:close/>
                <a:moveTo>
                  <a:pt x="21884" y="6239"/>
                </a:moveTo>
                <a:cubicBezTo>
                  <a:pt x="21531" y="6239"/>
                  <a:pt x="21354" y="6660"/>
                  <a:pt x="21599" y="6905"/>
                </a:cubicBezTo>
                <a:cubicBezTo>
                  <a:pt x="21679" y="6985"/>
                  <a:pt x="21779" y="7022"/>
                  <a:pt x="21876" y="7022"/>
                </a:cubicBezTo>
                <a:cubicBezTo>
                  <a:pt x="22075" y="7022"/>
                  <a:pt x="22265" y="6870"/>
                  <a:pt x="22265" y="6633"/>
                </a:cubicBezTo>
                <a:cubicBezTo>
                  <a:pt x="22265" y="6429"/>
                  <a:pt x="22102" y="6253"/>
                  <a:pt x="21884" y="6239"/>
                </a:cubicBezTo>
                <a:close/>
                <a:moveTo>
                  <a:pt x="19166" y="6307"/>
                </a:moveTo>
                <a:cubicBezTo>
                  <a:pt x="18812" y="6307"/>
                  <a:pt x="18636" y="6728"/>
                  <a:pt x="18880" y="6973"/>
                </a:cubicBezTo>
                <a:cubicBezTo>
                  <a:pt x="18959" y="7052"/>
                  <a:pt x="19056" y="7087"/>
                  <a:pt x="19152" y="7087"/>
                </a:cubicBezTo>
                <a:cubicBezTo>
                  <a:pt x="19353" y="7087"/>
                  <a:pt x="19546" y="6931"/>
                  <a:pt x="19546" y="6701"/>
                </a:cubicBezTo>
                <a:cubicBezTo>
                  <a:pt x="19546" y="6484"/>
                  <a:pt x="19370" y="6307"/>
                  <a:pt x="19166" y="6307"/>
                </a:cubicBezTo>
                <a:close/>
                <a:moveTo>
                  <a:pt x="28178" y="6348"/>
                </a:moveTo>
                <a:cubicBezTo>
                  <a:pt x="27838" y="6348"/>
                  <a:pt x="27675" y="6755"/>
                  <a:pt x="27919" y="6987"/>
                </a:cubicBezTo>
                <a:cubicBezTo>
                  <a:pt x="27999" y="7066"/>
                  <a:pt x="28094" y="7101"/>
                  <a:pt x="28186" y="7101"/>
                </a:cubicBezTo>
                <a:cubicBezTo>
                  <a:pt x="28378" y="7101"/>
                  <a:pt x="28558" y="6949"/>
                  <a:pt x="28558" y="6728"/>
                </a:cubicBezTo>
                <a:cubicBezTo>
                  <a:pt x="28558" y="6511"/>
                  <a:pt x="28381" y="6348"/>
                  <a:pt x="28178" y="6348"/>
                </a:cubicBezTo>
                <a:close/>
                <a:moveTo>
                  <a:pt x="34481" y="6592"/>
                </a:moveTo>
                <a:cubicBezTo>
                  <a:pt x="34261" y="6592"/>
                  <a:pt x="34148" y="6855"/>
                  <a:pt x="34308" y="7027"/>
                </a:cubicBezTo>
                <a:cubicBezTo>
                  <a:pt x="34357" y="7081"/>
                  <a:pt x="34421" y="7105"/>
                  <a:pt x="34485" y="7105"/>
                </a:cubicBezTo>
                <a:cubicBezTo>
                  <a:pt x="34614" y="7105"/>
                  <a:pt x="34743" y="7005"/>
                  <a:pt x="34743" y="6851"/>
                </a:cubicBezTo>
                <a:cubicBezTo>
                  <a:pt x="34756" y="6715"/>
                  <a:pt x="34634" y="6592"/>
                  <a:pt x="34498" y="6592"/>
                </a:cubicBezTo>
                <a:cubicBezTo>
                  <a:pt x="34492" y="6592"/>
                  <a:pt x="34487" y="6592"/>
                  <a:pt x="34481" y="6592"/>
                </a:cubicBezTo>
                <a:close/>
                <a:moveTo>
                  <a:pt x="16410" y="6370"/>
                </a:moveTo>
                <a:cubicBezTo>
                  <a:pt x="16317" y="6370"/>
                  <a:pt x="16223" y="6405"/>
                  <a:pt x="16148" y="6484"/>
                </a:cubicBezTo>
                <a:cubicBezTo>
                  <a:pt x="15904" y="6728"/>
                  <a:pt x="16067" y="7136"/>
                  <a:pt x="16420" y="7136"/>
                </a:cubicBezTo>
                <a:cubicBezTo>
                  <a:pt x="16624" y="7136"/>
                  <a:pt x="16787" y="6959"/>
                  <a:pt x="16801" y="6755"/>
                </a:cubicBezTo>
                <a:cubicBezTo>
                  <a:pt x="16801" y="6525"/>
                  <a:pt x="16607" y="6370"/>
                  <a:pt x="16410" y="6370"/>
                </a:cubicBezTo>
                <a:close/>
                <a:moveTo>
                  <a:pt x="13684" y="6438"/>
                </a:moveTo>
                <a:cubicBezTo>
                  <a:pt x="13591" y="6438"/>
                  <a:pt x="13495" y="6473"/>
                  <a:pt x="13416" y="6552"/>
                </a:cubicBezTo>
                <a:cubicBezTo>
                  <a:pt x="13185" y="6783"/>
                  <a:pt x="13348" y="7190"/>
                  <a:pt x="13688" y="7190"/>
                </a:cubicBezTo>
                <a:cubicBezTo>
                  <a:pt x="13892" y="7190"/>
                  <a:pt x="14069" y="7027"/>
                  <a:pt x="14069" y="6823"/>
                </a:cubicBezTo>
                <a:cubicBezTo>
                  <a:pt x="14069" y="6593"/>
                  <a:pt x="13881" y="6438"/>
                  <a:pt x="13684" y="6438"/>
                </a:cubicBezTo>
                <a:close/>
                <a:moveTo>
                  <a:pt x="25459" y="6429"/>
                </a:moveTo>
                <a:cubicBezTo>
                  <a:pt x="25242" y="6429"/>
                  <a:pt x="25078" y="6606"/>
                  <a:pt x="25078" y="6810"/>
                </a:cubicBezTo>
                <a:lnTo>
                  <a:pt x="25065" y="6810"/>
                </a:lnTo>
                <a:cubicBezTo>
                  <a:pt x="25065" y="7050"/>
                  <a:pt x="25260" y="7209"/>
                  <a:pt x="25461" y="7209"/>
                </a:cubicBezTo>
                <a:cubicBezTo>
                  <a:pt x="25556" y="7209"/>
                  <a:pt x="25653" y="7174"/>
                  <a:pt x="25731" y="7095"/>
                </a:cubicBezTo>
                <a:cubicBezTo>
                  <a:pt x="25976" y="6851"/>
                  <a:pt x="25799" y="6429"/>
                  <a:pt x="25459" y="6429"/>
                </a:cubicBezTo>
                <a:close/>
                <a:moveTo>
                  <a:pt x="8210" y="6701"/>
                </a:moveTo>
                <a:cubicBezTo>
                  <a:pt x="8061" y="6715"/>
                  <a:pt x="7952" y="6823"/>
                  <a:pt x="7952" y="6973"/>
                </a:cubicBezTo>
                <a:cubicBezTo>
                  <a:pt x="7943" y="7131"/>
                  <a:pt x="8073" y="7238"/>
                  <a:pt x="8213" y="7238"/>
                </a:cubicBezTo>
                <a:cubicBezTo>
                  <a:pt x="8278" y="7238"/>
                  <a:pt x="8345" y="7215"/>
                  <a:pt x="8401" y="7163"/>
                </a:cubicBezTo>
                <a:cubicBezTo>
                  <a:pt x="8564" y="6987"/>
                  <a:pt x="8442" y="6701"/>
                  <a:pt x="8210" y="6701"/>
                </a:cubicBezTo>
                <a:close/>
                <a:moveTo>
                  <a:pt x="10920" y="6564"/>
                </a:moveTo>
                <a:cubicBezTo>
                  <a:pt x="10740" y="6564"/>
                  <a:pt x="10589" y="6722"/>
                  <a:pt x="10589" y="6905"/>
                </a:cubicBezTo>
                <a:cubicBezTo>
                  <a:pt x="10589" y="7109"/>
                  <a:pt x="10754" y="7243"/>
                  <a:pt x="10927" y="7243"/>
                </a:cubicBezTo>
                <a:cubicBezTo>
                  <a:pt x="11008" y="7243"/>
                  <a:pt x="11091" y="7214"/>
                  <a:pt x="11160" y="7150"/>
                </a:cubicBezTo>
                <a:cubicBezTo>
                  <a:pt x="11377" y="6946"/>
                  <a:pt x="11242" y="6579"/>
                  <a:pt x="10943" y="6565"/>
                </a:cubicBezTo>
                <a:cubicBezTo>
                  <a:pt x="10935" y="6565"/>
                  <a:pt x="10928" y="6564"/>
                  <a:pt x="10920" y="6564"/>
                </a:cubicBezTo>
                <a:close/>
                <a:moveTo>
                  <a:pt x="22707" y="6479"/>
                </a:moveTo>
                <a:cubicBezTo>
                  <a:pt x="22610" y="6479"/>
                  <a:pt x="22511" y="6514"/>
                  <a:pt x="22428" y="6592"/>
                </a:cubicBezTo>
                <a:cubicBezTo>
                  <a:pt x="22183" y="6851"/>
                  <a:pt x="22360" y="7272"/>
                  <a:pt x="22713" y="7272"/>
                </a:cubicBezTo>
                <a:cubicBezTo>
                  <a:pt x="22931" y="7258"/>
                  <a:pt x="23094" y="7095"/>
                  <a:pt x="23108" y="6878"/>
                </a:cubicBezTo>
                <a:cubicBezTo>
                  <a:pt x="23108" y="6637"/>
                  <a:pt x="22913" y="6479"/>
                  <a:pt x="22707" y="6479"/>
                </a:cubicBezTo>
                <a:close/>
                <a:moveTo>
                  <a:pt x="31730" y="6607"/>
                </a:moveTo>
                <a:cubicBezTo>
                  <a:pt x="31647" y="6607"/>
                  <a:pt x="31563" y="6636"/>
                  <a:pt x="31494" y="6701"/>
                </a:cubicBezTo>
                <a:cubicBezTo>
                  <a:pt x="31277" y="6919"/>
                  <a:pt x="31426" y="7286"/>
                  <a:pt x="31739" y="7286"/>
                </a:cubicBezTo>
                <a:cubicBezTo>
                  <a:pt x="31915" y="7286"/>
                  <a:pt x="32078" y="7136"/>
                  <a:pt x="32078" y="6946"/>
                </a:cubicBezTo>
                <a:cubicBezTo>
                  <a:pt x="32078" y="6742"/>
                  <a:pt x="31908" y="6607"/>
                  <a:pt x="31730" y="6607"/>
                </a:cubicBezTo>
                <a:close/>
                <a:moveTo>
                  <a:pt x="19988" y="6547"/>
                </a:moveTo>
                <a:cubicBezTo>
                  <a:pt x="19892" y="6547"/>
                  <a:pt x="19792" y="6582"/>
                  <a:pt x="19710" y="6660"/>
                </a:cubicBezTo>
                <a:cubicBezTo>
                  <a:pt x="19465" y="6905"/>
                  <a:pt x="19642" y="7340"/>
                  <a:pt x="19995" y="7340"/>
                </a:cubicBezTo>
                <a:cubicBezTo>
                  <a:pt x="20199" y="7326"/>
                  <a:pt x="20376" y="7163"/>
                  <a:pt x="20376" y="6946"/>
                </a:cubicBezTo>
                <a:lnTo>
                  <a:pt x="20389" y="6946"/>
                </a:lnTo>
                <a:cubicBezTo>
                  <a:pt x="20389" y="6705"/>
                  <a:pt x="20194" y="6547"/>
                  <a:pt x="19988" y="6547"/>
                </a:cubicBezTo>
                <a:close/>
                <a:moveTo>
                  <a:pt x="35310" y="6891"/>
                </a:moveTo>
                <a:cubicBezTo>
                  <a:pt x="35191" y="6891"/>
                  <a:pt x="35078" y="6981"/>
                  <a:pt x="35069" y="7122"/>
                </a:cubicBezTo>
                <a:cubicBezTo>
                  <a:pt x="35069" y="7245"/>
                  <a:pt x="35164" y="7354"/>
                  <a:pt x="35300" y="7367"/>
                </a:cubicBezTo>
                <a:cubicBezTo>
                  <a:pt x="35305" y="7367"/>
                  <a:pt x="35310" y="7368"/>
                  <a:pt x="35315" y="7368"/>
                </a:cubicBezTo>
                <a:cubicBezTo>
                  <a:pt x="35510" y="7368"/>
                  <a:pt x="35623" y="7119"/>
                  <a:pt x="35490" y="6973"/>
                </a:cubicBezTo>
                <a:cubicBezTo>
                  <a:pt x="35438" y="6916"/>
                  <a:pt x="35373" y="6891"/>
                  <a:pt x="35310" y="6891"/>
                </a:cubicBezTo>
                <a:close/>
                <a:moveTo>
                  <a:pt x="29020" y="6620"/>
                </a:moveTo>
                <a:cubicBezTo>
                  <a:pt x="28680" y="6620"/>
                  <a:pt x="28504" y="7027"/>
                  <a:pt x="28748" y="7272"/>
                </a:cubicBezTo>
                <a:cubicBezTo>
                  <a:pt x="28823" y="7346"/>
                  <a:pt x="28915" y="7380"/>
                  <a:pt x="29007" y="7380"/>
                </a:cubicBezTo>
                <a:cubicBezTo>
                  <a:pt x="29200" y="7380"/>
                  <a:pt x="29387" y="7231"/>
                  <a:pt x="29387" y="7000"/>
                </a:cubicBezTo>
                <a:cubicBezTo>
                  <a:pt x="29387" y="6796"/>
                  <a:pt x="29224" y="6620"/>
                  <a:pt x="29020" y="6620"/>
                </a:cubicBezTo>
                <a:close/>
                <a:moveTo>
                  <a:pt x="17234" y="6601"/>
                </a:moveTo>
                <a:cubicBezTo>
                  <a:pt x="17139" y="6601"/>
                  <a:pt x="17042" y="6636"/>
                  <a:pt x="16964" y="6715"/>
                </a:cubicBezTo>
                <a:cubicBezTo>
                  <a:pt x="16706" y="6959"/>
                  <a:pt x="16882" y="7394"/>
                  <a:pt x="17236" y="7394"/>
                </a:cubicBezTo>
                <a:cubicBezTo>
                  <a:pt x="17453" y="7394"/>
                  <a:pt x="17616" y="7218"/>
                  <a:pt x="17630" y="7000"/>
                </a:cubicBezTo>
                <a:cubicBezTo>
                  <a:pt x="17630" y="6760"/>
                  <a:pt x="17435" y="6601"/>
                  <a:pt x="17234" y="6601"/>
                </a:cubicBezTo>
                <a:close/>
                <a:moveTo>
                  <a:pt x="6298" y="7107"/>
                </a:moveTo>
                <a:cubicBezTo>
                  <a:pt x="6203" y="7107"/>
                  <a:pt x="6144" y="7185"/>
                  <a:pt x="6144" y="7286"/>
                </a:cubicBezTo>
                <a:cubicBezTo>
                  <a:pt x="6144" y="7368"/>
                  <a:pt x="6206" y="7440"/>
                  <a:pt x="6284" y="7440"/>
                </a:cubicBezTo>
                <a:cubicBezTo>
                  <a:pt x="6296" y="7440"/>
                  <a:pt x="6309" y="7439"/>
                  <a:pt x="6321" y="7435"/>
                </a:cubicBezTo>
                <a:cubicBezTo>
                  <a:pt x="6389" y="7421"/>
                  <a:pt x="6443" y="7354"/>
                  <a:pt x="6539" y="7272"/>
                </a:cubicBezTo>
                <a:cubicBezTo>
                  <a:pt x="6443" y="7190"/>
                  <a:pt x="6389" y="7122"/>
                  <a:pt x="6321" y="7109"/>
                </a:cubicBezTo>
                <a:cubicBezTo>
                  <a:pt x="6313" y="7108"/>
                  <a:pt x="6305" y="7107"/>
                  <a:pt x="6298" y="7107"/>
                </a:cubicBezTo>
                <a:close/>
                <a:moveTo>
                  <a:pt x="26280" y="6666"/>
                </a:moveTo>
                <a:cubicBezTo>
                  <a:pt x="26183" y="6666"/>
                  <a:pt x="26083" y="6702"/>
                  <a:pt x="26003" y="6783"/>
                </a:cubicBezTo>
                <a:cubicBezTo>
                  <a:pt x="25762" y="7037"/>
                  <a:pt x="25929" y="7449"/>
                  <a:pt x="26272" y="7449"/>
                </a:cubicBezTo>
                <a:cubicBezTo>
                  <a:pt x="26277" y="7449"/>
                  <a:pt x="26283" y="7449"/>
                  <a:pt x="26288" y="7449"/>
                </a:cubicBezTo>
                <a:cubicBezTo>
                  <a:pt x="26506" y="7449"/>
                  <a:pt x="26669" y="7272"/>
                  <a:pt x="26682" y="7054"/>
                </a:cubicBezTo>
                <a:lnTo>
                  <a:pt x="26669" y="7054"/>
                </a:lnTo>
                <a:cubicBezTo>
                  <a:pt x="26669" y="6817"/>
                  <a:pt x="26479" y="6666"/>
                  <a:pt x="26280" y="6666"/>
                </a:cubicBezTo>
                <a:close/>
                <a:moveTo>
                  <a:pt x="14517" y="6701"/>
                </a:moveTo>
                <a:cubicBezTo>
                  <a:pt x="14164" y="6701"/>
                  <a:pt x="13987" y="7122"/>
                  <a:pt x="14232" y="7367"/>
                </a:cubicBezTo>
                <a:cubicBezTo>
                  <a:pt x="14315" y="7446"/>
                  <a:pt x="14414" y="7481"/>
                  <a:pt x="14509" y="7481"/>
                </a:cubicBezTo>
                <a:cubicBezTo>
                  <a:pt x="14710" y="7481"/>
                  <a:pt x="14898" y="7326"/>
                  <a:pt x="14898" y="7095"/>
                </a:cubicBezTo>
                <a:cubicBezTo>
                  <a:pt x="14898" y="6878"/>
                  <a:pt x="14721" y="6701"/>
                  <a:pt x="14517" y="6701"/>
                </a:cubicBezTo>
                <a:close/>
                <a:moveTo>
                  <a:pt x="9040" y="6912"/>
                </a:moveTo>
                <a:cubicBezTo>
                  <a:pt x="8885" y="6912"/>
                  <a:pt x="8736" y="7026"/>
                  <a:pt x="8727" y="7204"/>
                </a:cubicBezTo>
                <a:cubicBezTo>
                  <a:pt x="8727" y="7367"/>
                  <a:pt x="8849" y="7517"/>
                  <a:pt x="9026" y="7517"/>
                </a:cubicBezTo>
                <a:cubicBezTo>
                  <a:pt x="9032" y="7517"/>
                  <a:pt x="9037" y="7517"/>
                  <a:pt x="9043" y="7517"/>
                </a:cubicBezTo>
                <a:cubicBezTo>
                  <a:pt x="9304" y="7517"/>
                  <a:pt x="9444" y="7213"/>
                  <a:pt x="9271" y="7014"/>
                </a:cubicBezTo>
                <a:cubicBezTo>
                  <a:pt x="9205" y="6943"/>
                  <a:pt x="9122" y="6912"/>
                  <a:pt x="9040" y="6912"/>
                </a:cubicBezTo>
                <a:close/>
                <a:moveTo>
                  <a:pt x="23543" y="6728"/>
                </a:moveTo>
                <a:cubicBezTo>
                  <a:pt x="23325" y="6728"/>
                  <a:pt x="23135" y="6905"/>
                  <a:pt x="23135" y="7122"/>
                </a:cubicBezTo>
                <a:cubicBezTo>
                  <a:pt x="23135" y="7363"/>
                  <a:pt x="23336" y="7521"/>
                  <a:pt x="23541" y="7521"/>
                </a:cubicBezTo>
                <a:cubicBezTo>
                  <a:pt x="23638" y="7521"/>
                  <a:pt x="23736" y="7486"/>
                  <a:pt x="23814" y="7408"/>
                </a:cubicBezTo>
                <a:cubicBezTo>
                  <a:pt x="24059" y="7150"/>
                  <a:pt x="23896" y="6728"/>
                  <a:pt x="23543" y="6728"/>
                </a:cubicBezTo>
                <a:close/>
                <a:moveTo>
                  <a:pt x="11772" y="6783"/>
                </a:moveTo>
                <a:cubicBezTo>
                  <a:pt x="11432" y="6783"/>
                  <a:pt x="11269" y="7177"/>
                  <a:pt x="11500" y="7408"/>
                </a:cubicBezTo>
                <a:cubicBezTo>
                  <a:pt x="11576" y="7489"/>
                  <a:pt x="11671" y="7525"/>
                  <a:pt x="11763" y="7525"/>
                </a:cubicBezTo>
                <a:cubicBezTo>
                  <a:pt x="11949" y="7525"/>
                  <a:pt x="12125" y="7377"/>
                  <a:pt x="12125" y="7150"/>
                </a:cubicBezTo>
                <a:cubicBezTo>
                  <a:pt x="12125" y="6959"/>
                  <a:pt x="11962" y="6783"/>
                  <a:pt x="11772" y="6783"/>
                </a:cubicBezTo>
                <a:close/>
                <a:moveTo>
                  <a:pt x="32554" y="6851"/>
                </a:moveTo>
                <a:cubicBezTo>
                  <a:pt x="32255" y="6851"/>
                  <a:pt x="32106" y="7218"/>
                  <a:pt x="32323" y="7435"/>
                </a:cubicBezTo>
                <a:cubicBezTo>
                  <a:pt x="32392" y="7504"/>
                  <a:pt x="32476" y="7535"/>
                  <a:pt x="32557" y="7535"/>
                </a:cubicBezTo>
                <a:cubicBezTo>
                  <a:pt x="32735" y="7535"/>
                  <a:pt x="32903" y="7391"/>
                  <a:pt x="32894" y="7177"/>
                </a:cubicBezTo>
                <a:cubicBezTo>
                  <a:pt x="32894" y="7000"/>
                  <a:pt x="32745" y="6851"/>
                  <a:pt x="32554" y="6851"/>
                </a:cubicBezTo>
                <a:close/>
                <a:moveTo>
                  <a:pt x="36143" y="7163"/>
                </a:moveTo>
                <a:cubicBezTo>
                  <a:pt x="36020" y="7163"/>
                  <a:pt x="35925" y="7258"/>
                  <a:pt x="35925" y="7367"/>
                </a:cubicBezTo>
                <a:cubicBezTo>
                  <a:pt x="35939" y="7489"/>
                  <a:pt x="36020" y="7571"/>
                  <a:pt x="36143" y="7571"/>
                </a:cubicBezTo>
                <a:cubicBezTo>
                  <a:pt x="36414" y="7571"/>
                  <a:pt x="36414" y="7163"/>
                  <a:pt x="36143" y="7163"/>
                </a:cubicBezTo>
                <a:close/>
                <a:moveTo>
                  <a:pt x="20806" y="6782"/>
                </a:moveTo>
                <a:cubicBezTo>
                  <a:pt x="20707" y="6782"/>
                  <a:pt x="20606" y="6820"/>
                  <a:pt x="20525" y="6905"/>
                </a:cubicBezTo>
                <a:cubicBezTo>
                  <a:pt x="20280" y="7163"/>
                  <a:pt x="20457" y="7585"/>
                  <a:pt x="20824" y="7585"/>
                </a:cubicBezTo>
                <a:cubicBezTo>
                  <a:pt x="21042" y="7571"/>
                  <a:pt x="21218" y="7394"/>
                  <a:pt x="21205" y="7177"/>
                </a:cubicBezTo>
                <a:cubicBezTo>
                  <a:pt x="21205" y="6940"/>
                  <a:pt x="21009" y="6782"/>
                  <a:pt x="20806" y="6782"/>
                </a:cubicBezTo>
                <a:close/>
                <a:moveTo>
                  <a:pt x="29836" y="6864"/>
                </a:moveTo>
                <a:cubicBezTo>
                  <a:pt x="29510" y="6864"/>
                  <a:pt x="29333" y="7272"/>
                  <a:pt x="29564" y="7503"/>
                </a:cubicBezTo>
                <a:cubicBezTo>
                  <a:pt x="29645" y="7584"/>
                  <a:pt x="29742" y="7620"/>
                  <a:pt x="29837" y="7620"/>
                </a:cubicBezTo>
                <a:cubicBezTo>
                  <a:pt x="30028" y="7620"/>
                  <a:pt x="30207" y="7472"/>
                  <a:pt x="30216" y="7245"/>
                </a:cubicBezTo>
                <a:cubicBezTo>
                  <a:pt x="30216" y="7041"/>
                  <a:pt x="30053" y="6864"/>
                  <a:pt x="29836" y="6864"/>
                </a:cubicBezTo>
                <a:close/>
                <a:moveTo>
                  <a:pt x="18051" y="6878"/>
                </a:moveTo>
                <a:cubicBezTo>
                  <a:pt x="17698" y="6891"/>
                  <a:pt x="17535" y="7313"/>
                  <a:pt x="17793" y="7557"/>
                </a:cubicBezTo>
                <a:cubicBezTo>
                  <a:pt x="17871" y="7636"/>
                  <a:pt x="17968" y="7671"/>
                  <a:pt x="18063" y="7671"/>
                </a:cubicBezTo>
                <a:cubicBezTo>
                  <a:pt x="18264" y="7671"/>
                  <a:pt x="18459" y="7512"/>
                  <a:pt x="18459" y="7272"/>
                </a:cubicBezTo>
                <a:cubicBezTo>
                  <a:pt x="18445" y="7054"/>
                  <a:pt x="18269" y="6878"/>
                  <a:pt x="18051" y="6878"/>
                </a:cubicBezTo>
                <a:close/>
                <a:moveTo>
                  <a:pt x="27095" y="6918"/>
                </a:moveTo>
                <a:cubicBezTo>
                  <a:pt x="26901" y="6918"/>
                  <a:pt x="26736" y="7089"/>
                  <a:pt x="26723" y="7286"/>
                </a:cubicBezTo>
                <a:cubicBezTo>
                  <a:pt x="26714" y="7532"/>
                  <a:pt x="26916" y="7699"/>
                  <a:pt x="27127" y="7699"/>
                </a:cubicBezTo>
                <a:cubicBezTo>
                  <a:pt x="27218" y="7699"/>
                  <a:pt x="27311" y="7668"/>
                  <a:pt x="27389" y="7598"/>
                </a:cubicBezTo>
                <a:cubicBezTo>
                  <a:pt x="27647" y="7354"/>
                  <a:pt x="27471" y="6919"/>
                  <a:pt x="27117" y="6919"/>
                </a:cubicBezTo>
                <a:cubicBezTo>
                  <a:pt x="27110" y="6918"/>
                  <a:pt x="27103" y="6918"/>
                  <a:pt x="27095" y="6918"/>
                </a:cubicBezTo>
                <a:close/>
                <a:moveTo>
                  <a:pt x="15333" y="6941"/>
                </a:moveTo>
                <a:cubicBezTo>
                  <a:pt x="15237" y="6941"/>
                  <a:pt x="15139" y="6976"/>
                  <a:pt x="15061" y="7054"/>
                </a:cubicBezTo>
                <a:cubicBezTo>
                  <a:pt x="14803" y="7313"/>
                  <a:pt x="14993" y="7734"/>
                  <a:pt x="15346" y="7734"/>
                </a:cubicBezTo>
                <a:cubicBezTo>
                  <a:pt x="15550" y="7720"/>
                  <a:pt x="15727" y="7557"/>
                  <a:pt x="15727" y="7340"/>
                </a:cubicBezTo>
                <a:cubicBezTo>
                  <a:pt x="15736" y="7100"/>
                  <a:pt x="15538" y="6941"/>
                  <a:pt x="15333" y="6941"/>
                </a:cubicBezTo>
                <a:close/>
                <a:moveTo>
                  <a:pt x="33383" y="7109"/>
                </a:moveTo>
                <a:lnTo>
                  <a:pt x="33383" y="7122"/>
                </a:lnTo>
                <a:cubicBezTo>
                  <a:pt x="33378" y="7122"/>
                  <a:pt x="33372" y="7122"/>
                  <a:pt x="33367" y="7122"/>
                </a:cubicBezTo>
                <a:cubicBezTo>
                  <a:pt x="33092" y="7122"/>
                  <a:pt x="32952" y="7453"/>
                  <a:pt x="33152" y="7653"/>
                </a:cubicBezTo>
                <a:cubicBezTo>
                  <a:pt x="33215" y="7720"/>
                  <a:pt x="33294" y="7750"/>
                  <a:pt x="33373" y="7750"/>
                </a:cubicBezTo>
                <a:cubicBezTo>
                  <a:pt x="33532" y="7750"/>
                  <a:pt x="33687" y="7626"/>
                  <a:pt x="33696" y="7435"/>
                </a:cubicBezTo>
                <a:cubicBezTo>
                  <a:pt x="33696" y="7258"/>
                  <a:pt x="33560" y="7109"/>
                  <a:pt x="33383" y="7109"/>
                </a:cubicBezTo>
                <a:close/>
                <a:moveTo>
                  <a:pt x="24358" y="6973"/>
                </a:moveTo>
                <a:cubicBezTo>
                  <a:pt x="24141" y="6973"/>
                  <a:pt x="23964" y="7150"/>
                  <a:pt x="23964" y="7367"/>
                </a:cubicBezTo>
                <a:lnTo>
                  <a:pt x="23964" y="7381"/>
                </a:lnTo>
                <a:cubicBezTo>
                  <a:pt x="23964" y="7618"/>
                  <a:pt x="24160" y="7769"/>
                  <a:pt x="24363" y="7769"/>
                </a:cubicBezTo>
                <a:cubicBezTo>
                  <a:pt x="24462" y="7769"/>
                  <a:pt x="24563" y="7733"/>
                  <a:pt x="24644" y="7653"/>
                </a:cubicBezTo>
                <a:cubicBezTo>
                  <a:pt x="24888" y="7394"/>
                  <a:pt x="24711" y="6973"/>
                  <a:pt x="24358" y="6973"/>
                </a:cubicBezTo>
                <a:close/>
                <a:moveTo>
                  <a:pt x="31861" y="7761"/>
                </a:moveTo>
                <a:cubicBezTo>
                  <a:pt x="31861" y="7764"/>
                  <a:pt x="31861" y="7766"/>
                  <a:pt x="31861" y="7768"/>
                </a:cubicBezTo>
                <a:lnTo>
                  <a:pt x="31861" y="7768"/>
                </a:lnTo>
                <a:cubicBezTo>
                  <a:pt x="31861" y="7770"/>
                  <a:pt x="31861" y="7773"/>
                  <a:pt x="31861" y="7775"/>
                </a:cubicBezTo>
                <a:lnTo>
                  <a:pt x="31861" y="7761"/>
                </a:lnTo>
                <a:close/>
                <a:moveTo>
                  <a:pt x="7150" y="7313"/>
                </a:moveTo>
                <a:cubicBezTo>
                  <a:pt x="6824" y="7313"/>
                  <a:pt x="6824" y="7788"/>
                  <a:pt x="7150" y="7788"/>
                </a:cubicBezTo>
                <a:cubicBezTo>
                  <a:pt x="7463" y="7788"/>
                  <a:pt x="7463" y="7313"/>
                  <a:pt x="7150" y="7313"/>
                </a:cubicBezTo>
                <a:close/>
                <a:moveTo>
                  <a:pt x="12583" y="7009"/>
                </a:moveTo>
                <a:cubicBezTo>
                  <a:pt x="12490" y="7009"/>
                  <a:pt x="12394" y="7044"/>
                  <a:pt x="12315" y="7122"/>
                </a:cubicBezTo>
                <a:cubicBezTo>
                  <a:pt x="12071" y="7367"/>
                  <a:pt x="12247" y="7788"/>
                  <a:pt x="12587" y="7788"/>
                </a:cubicBezTo>
                <a:cubicBezTo>
                  <a:pt x="12805" y="7775"/>
                  <a:pt x="12968" y="7612"/>
                  <a:pt x="12968" y="7394"/>
                </a:cubicBezTo>
                <a:cubicBezTo>
                  <a:pt x="12968" y="7164"/>
                  <a:pt x="12780" y="7009"/>
                  <a:pt x="12583" y="7009"/>
                </a:cubicBezTo>
                <a:close/>
                <a:moveTo>
                  <a:pt x="9882" y="7122"/>
                </a:moveTo>
                <a:cubicBezTo>
                  <a:pt x="9878" y="7122"/>
                  <a:pt x="9873" y="7122"/>
                  <a:pt x="9869" y="7122"/>
                </a:cubicBezTo>
                <a:cubicBezTo>
                  <a:pt x="9407" y="7122"/>
                  <a:pt x="9420" y="7802"/>
                  <a:pt x="9869" y="7802"/>
                </a:cubicBezTo>
                <a:cubicBezTo>
                  <a:pt x="10326" y="7789"/>
                  <a:pt x="10318" y="7122"/>
                  <a:pt x="9882" y="7122"/>
                </a:cubicBezTo>
                <a:close/>
                <a:moveTo>
                  <a:pt x="36990" y="7461"/>
                </a:moveTo>
                <a:cubicBezTo>
                  <a:pt x="36984" y="7461"/>
                  <a:pt x="36978" y="7461"/>
                  <a:pt x="36972" y="7462"/>
                </a:cubicBezTo>
                <a:cubicBezTo>
                  <a:pt x="36877" y="7462"/>
                  <a:pt x="36809" y="7503"/>
                  <a:pt x="36809" y="7612"/>
                </a:cubicBezTo>
                <a:cubicBezTo>
                  <a:pt x="36836" y="7680"/>
                  <a:pt x="36863" y="7748"/>
                  <a:pt x="36917" y="7802"/>
                </a:cubicBezTo>
                <a:lnTo>
                  <a:pt x="36985" y="7802"/>
                </a:lnTo>
                <a:cubicBezTo>
                  <a:pt x="37026" y="7748"/>
                  <a:pt x="37108" y="7693"/>
                  <a:pt x="37121" y="7625"/>
                </a:cubicBezTo>
                <a:cubicBezTo>
                  <a:pt x="37147" y="7549"/>
                  <a:pt x="37077" y="7461"/>
                  <a:pt x="36990" y="7461"/>
                </a:cubicBezTo>
                <a:close/>
                <a:moveTo>
                  <a:pt x="30675" y="7122"/>
                </a:moveTo>
                <a:cubicBezTo>
                  <a:pt x="30667" y="7122"/>
                  <a:pt x="30659" y="7122"/>
                  <a:pt x="30651" y="7122"/>
                </a:cubicBezTo>
                <a:lnTo>
                  <a:pt x="30665" y="7122"/>
                </a:lnTo>
                <a:cubicBezTo>
                  <a:pt x="30325" y="7136"/>
                  <a:pt x="30162" y="7530"/>
                  <a:pt x="30407" y="7761"/>
                </a:cubicBezTo>
                <a:cubicBezTo>
                  <a:pt x="30481" y="7836"/>
                  <a:pt x="30574" y="7869"/>
                  <a:pt x="30665" y="7869"/>
                </a:cubicBezTo>
                <a:cubicBezTo>
                  <a:pt x="30856" y="7869"/>
                  <a:pt x="31041" y="7720"/>
                  <a:pt x="31032" y="7489"/>
                </a:cubicBezTo>
                <a:cubicBezTo>
                  <a:pt x="31045" y="7293"/>
                  <a:pt x="30881" y="7122"/>
                  <a:pt x="30675" y="7122"/>
                </a:cubicBezTo>
                <a:close/>
                <a:moveTo>
                  <a:pt x="21633" y="7063"/>
                </a:moveTo>
                <a:cubicBezTo>
                  <a:pt x="21536" y="7063"/>
                  <a:pt x="21437" y="7098"/>
                  <a:pt x="21354" y="7177"/>
                </a:cubicBezTo>
                <a:cubicBezTo>
                  <a:pt x="21110" y="7435"/>
                  <a:pt x="21286" y="7870"/>
                  <a:pt x="21640" y="7870"/>
                </a:cubicBezTo>
                <a:cubicBezTo>
                  <a:pt x="21857" y="7870"/>
                  <a:pt x="22047" y="7680"/>
                  <a:pt x="22034" y="7462"/>
                </a:cubicBezTo>
                <a:cubicBezTo>
                  <a:pt x="22034" y="7222"/>
                  <a:pt x="21839" y="7063"/>
                  <a:pt x="21633" y="7063"/>
                </a:cubicBezTo>
                <a:close/>
                <a:moveTo>
                  <a:pt x="18894" y="7122"/>
                </a:moveTo>
                <a:cubicBezTo>
                  <a:pt x="18677" y="7122"/>
                  <a:pt x="18486" y="7299"/>
                  <a:pt x="18486" y="7517"/>
                </a:cubicBezTo>
                <a:cubicBezTo>
                  <a:pt x="18486" y="7760"/>
                  <a:pt x="18686" y="7926"/>
                  <a:pt x="18895" y="7926"/>
                </a:cubicBezTo>
                <a:cubicBezTo>
                  <a:pt x="18989" y="7926"/>
                  <a:pt x="19085" y="7892"/>
                  <a:pt x="19166" y="7816"/>
                </a:cubicBezTo>
                <a:cubicBezTo>
                  <a:pt x="19424" y="7557"/>
                  <a:pt x="19247" y="7122"/>
                  <a:pt x="18894" y="7122"/>
                </a:cubicBezTo>
                <a:close/>
                <a:moveTo>
                  <a:pt x="37798" y="7746"/>
                </a:moveTo>
                <a:cubicBezTo>
                  <a:pt x="37794" y="7746"/>
                  <a:pt x="37791" y="7746"/>
                  <a:pt x="37787" y="7748"/>
                </a:cubicBezTo>
                <a:cubicBezTo>
                  <a:pt x="37746" y="7748"/>
                  <a:pt x="37706" y="7816"/>
                  <a:pt x="37665" y="7870"/>
                </a:cubicBezTo>
                <a:cubicBezTo>
                  <a:pt x="37706" y="7897"/>
                  <a:pt x="37746" y="7965"/>
                  <a:pt x="37787" y="7965"/>
                </a:cubicBezTo>
                <a:cubicBezTo>
                  <a:pt x="37828" y="7965"/>
                  <a:pt x="37882" y="7911"/>
                  <a:pt x="37964" y="7856"/>
                </a:cubicBezTo>
                <a:cubicBezTo>
                  <a:pt x="37890" y="7807"/>
                  <a:pt x="37838" y="7746"/>
                  <a:pt x="37798" y="7746"/>
                </a:cubicBezTo>
                <a:close/>
                <a:moveTo>
                  <a:pt x="34240" y="7367"/>
                </a:moveTo>
                <a:cubicBezTo>
                  <a:pt x="34077" y="7381"/>
                  <a:pt x="33941" y="7517"/>
                  <a:pt x="33941" y="7680"/>
                </a:cubicBezTo>
                <a:cubicBezTo>
                  <a:pt x="33941" y="7861"/>
                  <a:pt x="34092" y="7976"/>
                  <a:pt x="34245" y="7976"/>
                </a:cubicBezTo>
                <a:cubicBezTo>
                  <a:pt x="34321" y="7976"/>
                  <a:pt x="34398" y="7947"/>
                  <a:pt x="34457" y="7884"/>
                </a:cubicBezTo>
                <a:cubicBezTo>
                  <a:pt x="34647" y="7693"/>
                  <a:pt x="34511" y="7367"/>
                  <a:pt x="34240" y="7367"/>
                </a:cubicBezTo>
                <a:close/>
                <a:moveTo>
                  <a:pt x="5243" y="7759"/>
                </a:moveTo>
                <a:cubicBezTo>
                  <a:pt x="5240" y="7759"/>
                  <a:pt x="5237" y="7760"/>
                  <a:pt x="5234" y="7761"/>
                </a:cubicBezTo>
                <a:cubicBezTo>
                  <a:pt x="5179" y="7761"/>
                  <a:pt x="5152" y="7829"/>
                  <a:pt x="5111" y="7856"/>
                </a:cubicBezTo>
                <a:cubicBezTo>
                  <a:pt x="5139" y="7897"/>
                  <a:pt x="5179" y="7965"/>
                  <a:pt x="5220" y="7979"/>
                </a:cubicBezTo>
                <a:cubicBezTo>
                  <a:pt x="5261" y="7979"/>
                  <a:pt x="5315" y="7924"/>
                  <a:pt x="5397" y="7870"/>
                </a:cubicBezTo>
                <a:cubicBezTo>
                  <a:pt x="5312" y="7809"/>
                  <a:pt x="5270" y="7759"/>
                  <a:pt x="5243" y="7759"/>
                </a:cubicBezTo>
                <a:close/>
                <a:moveTo>
                  <a:pt x="27933" y="7190"/>
                </a:moveTo>
                <a:cubicBezTo>
                  <a:pt x="27579" y="7190"/>
                  <a:pt x="27416" y="7612"/>
                  <a:pt x="27661" y="7856"/>
                </a:cubicBezTo>
                <a:cubicBezTo>
                  <a:pt x="27741" y="7941"/>
                  <a:pt x="27841" y="7979"/>
                  <a:pt x="27939" y="7979"/>
                </a:cubicBezTo>
                <a:cubicBezTo>
                  <a:pt x="28139" y="7979"/>
                  <a:pt x="28331" y="7822"/>
                  <a:pt x="28341" y="7585"/>
                </a:cubicBezTo>
                <a:cubicBezTo>
                  <a:pt x="28327" y="7367"/>
                  <a:pt x="28150" y="7190"/>
                  <a:pt x="27933" y="7190"/>
                </a:cubicBezTo>
                <a:close/>
                <a:moveTo>
                  <a:pt x="16162" y="7190"/>
                </a:moveTo>
                <a:cubicBezTo>
                  <a:pt x="15944" y="7190"/>
                  <a:pt x="15768" y="7367"/>
                  <a:pt x="15768" y="7585"/>
                </a:cubicBezTo>
                <a:cubicBezTo>
                  <a:pt x="15759" y="7825"/>
                  <a:pt x="15950" y="7983"/>
                  <a:pt x="16155" y="7983"/>
                </a:cubicBezTo>
                <a:cubicBezTo>
                  <a:pt x="16252" y="7983"/>
                  <a:pt x="16351" y="7948"/>
                  <a:pt x="16434" y="7870"/>
                </a:cubicBezTo>
                <a:cubicBezTo>
                  <a:pt x="16692" y="7625"/>
                  <a:pt x="16515" y="7204"/>
                  <a:pt x="16162" y="7190"/>
                </a:cubicBezTo>
                <a:close/>
                <a:moveTo>
                  <a:pt x="13443" y="7245"/>
                </a:moveTo>
                <a:cubicBezTo>
                  <a:pt x="13344" y="7245"/>
                  <a:pt x="13242" y="7283"/>
                  <a:pt x="13158" y="7367"/>
                </a:cubicBezTo>
                <a:cubicBezTo>
                  <a:pt x="12917" y="7608"/>
                  <a:pt x="13085" y="8033"/>
                  <a:pt x="13427" y="8033"/>
                </a:cubicBezTo>
                <a:cubicBezTo>
                  <a:pt x="13433" y="8033"/>
                  <a:pt x="13438" y="8033"/>
                  <a:pt x="13443" y="8033"/>
                </a:cubicBezTo>
                <a:cubicBezTo>
                  <a:pt x="13661" y="8033"/>
                  <a:pt x="13838" y="7856"/>
                  <a:pt x="13838" y="7653"/>
                </a:cubicBezTo>
                <a:cubicBezTo>
                  <a:pt x="13838" y="7406"/>
                  <a:pt x="13647" y="7245"/>
                  <a:pt x="13443" y="7245"/>
                </a:cubicBezTo>
                <a:close/>
                <a:moveTo>
                  <a:pt x="25187" y="7245"/>
                </a:moveTo>
                <a:cubicBezTo>
                  <a:pt x="24970" y="7245"/>
                  <a:pt x="24793" y="7421"/>
                  <a:pt x="24793" y="7639"/>
                </a:cubicBezTo>
                <a:lnTo>
                  <a:pt x="24779" y="7639"/>
                </a:lnTo>
                <a:cubicBezTo>
                  <a:pt x="24779" y="7882"/>
                  <a:pt x="24979" y="8048"/>
                  <a:pt x="25188" y="8048"/>
                </a:cubicBezTo>
                <a:cubicBezTo>
                  <a:pt x="25282" y="8048"/>
                  <a:pt x="25379" y="8014"/>
                  <a:pt x="25459" y="7938"/>
                </a:cubicBezTo>
                <a:cubicBezTo>
                  <a:pt x="25717" y="7693"/>
                  <a:pt x="25541" y="7258"/>
                  <a:pt x="25187" y="7245"/>
                </a:cubicBezTo>
                <a:close/>
                <a:moveTo>
                  <a:pt x="7969" y="7506"/>
                </a:moveTo>
                <a:cubicBezTo>
                  <a:pt x="7896" y="7506"/>
                  <a:pt x="7821" y="7534"/>
                  <a:pt x="7762" y="7598"/>
                </a:cubicBezTo>
                <a:cubicBezTo>
                  <a:pt x="7585" y="7775"/>
                  <a:pt x="7708" y="8087"/>
                  <a:pt x="7966" y="8087"/>
                </a:cubicBezTo>
                <a:cubicBezTo>
                  <a:pt x="8129" y="8087"/>
                  <a:pt x="8265" y="7952"/>
                  <a:pt x="8251" y="7788"/>
                </a:cubicBezTo>
                <a:cubicBezTo>
                  <a:pt x="8251" y="7617"/>
                  <a:pt x="8114" y="7506"/>
                  <a:pt x="7969" y="7506"/>
                </a:cubicBezTo>
                <a:close/>
                <a:moveTo>
                  <a:pt x="10684" y="7367"/>
                </a:moveTo>
                <a:cubicBezTo>
                  <a:pt x="10358" y="7367"/>
                  <a:pt x="10195" y="7761"/>
                  <a:pt x="10426" y="7992"/>
                </a:cubicBezTo>
                <a:cubicBezTo>
                  <a:pt x="10501" y="8067"/>
                  <a:pt x="10593" y="8101"/>
                  <a:pt x="10683" y="8101"/>
                </a:cubicBezTo>
                <a:cubicBezTo>
                  <a:pt x="10871" y="8101"/>
                  <a:pt x="11051" y="7955"/>
                  <a:pt x="11051" y="7734"/>
                </a:cubicBezTo>
                <a:cubicBezTo>
                  <a:pt x="11051" y="7530"/>
                  <a:pt x="10888" y="7367"/>
                  <a:pt x="10684" y="7367"/>
                </a:cubicBezTo>
                <a:close/>
                <a:moveTo>
                  <a:pt x="22469" y="7299"/>
                </a:moveTo>
                <a:cubicBezTo>
                  <a:pt x="22251" y="7299"/>
                  <a:pt x="22061" y="7476"/>
                  <a:pt x="22061" y="7693"/>
                </a:cubicBezTo>
                <a:cubicBezTo>
                  <a:pt x="22052" y="7936"/>
                  <a:pt x="22248" y="8109"/>
                  <a:pt x="22460" y="8109"/>
                </a:cubicBezTo>
                <a:cubicBezTo>
                  <a:pt x="22556" y="8109"/>
                  <a:pt x="22656" y="8073"/>
                  <a:pt x="22741" y="7992"/>
                </a:cubicBezTo>
                <a:cubicBezTo>
                  <a:pt x="22999" y="7748"/>
                  <a:pt x="22822" y="7313"/>
                  <a:pt x="22469" y="7299"/>
                </a:cubicBezTo>
                <a:close/>
                <a:moveTo>
                  <a:pt x="31493" y="7408"/>
                </a:moveTo>
                <a:cubicBezTo>
                  <a:pt x="31403" y="7408"/>
                  <a:pt x="31311" y="7442"/>
                  <a:pt x="31236" y="7517"/>
                </a:cubicBezTo>
                <a:cubicBezTo>
                  <a:pt x="31005" y="7748"/>
                  <a:pt x="31168" y="8142"/>
                  <a:pt x="31494" y="8142"/>
                </a:cubicBezTo>
                <a:cubicBezTo>
                  <a:pt x="31696" y="8142"/>
                  <a:pt x="31857" y="7969"/>
                  <a:pt x="31861" y="7768"/>
                </a:cubicBezTo>
                <a:lnTo>
                  <a:pt x="31861" y="7768"/>
                </a:lnTo>
                <a:cubicBezTo>
                  <a:pt x="31857" y="7551"/>
                  <a:pt x="31679" y="7408"/>
                  <a:pt x="31493" y="7408"/>
                </a:cubicBezTo>
                <a:close/>
                <a:moveTo>
                  <a:pt x="19693" y="7367"/>
                </a:moveTo>
                <a:cubicBezTo>
                  <a:pt x="19350" y="7367"/>
                  <a:pt x="19170" y="7792"/>
                  <a:pt x="19424" y="8047"/>
                </a:cubicBezTo>
                <a:cubicBezTo>
                  <a:pt x="19504" y="8131"/>
                  <a:pt x="19604" y="8169"/>
                  <a:pt x="19703" y="8169"/>
                </a:cubicBezTo>
                <a:cubicBezTo>
                  <a:pt x="19907" y="8169"/>
                  <a:pt x="20104" y="8008"/>
                  <a:pt x="20104" y="7761"/>
                </a:cubicBezTo>
                <a:cubicBezTo>
                  <a:pt x="20117" y="7544"/>
                  <a:pt x="19941" y="7367"/>
                  <a:pt x="19723" y="7367"/>
                </a:cubicBezTo>
                <a:lnTo>
                  <a:pt x="19710" y="7367"/>
                </a:lnTo>
                <a:cubicBezTo>
                  <a:pt x="19704" y="7367"/>
                  <a:pt x="19699" y="7367"/>
                  <a:pt x="19693" y="7367"/>
                </a:cubicBezTo>
                <a:close/>
                <a:moveTo>
                  <a:pt x="28763" y="7430"/>
                </a:moveTo>
                <a:cubicBezTo>
                  <a:pt x="28666" y="7430"/>
                  <a:pt x="28568" y="7465"/>
                  <a:pt x="28490" y="7544"/>
                </a:cubicBezTo>
                <a:cubicBezTo>
                  <a:pt x="28232" y="7788"/>
                  <a:pt x="28409" y="8223"/>
                  <a:pt x="28762" y="8223"/>
                </a:cubicBezTo>
                <a:cubicBezTo>
                  <a:pt x="28979" y="8223"/>
                  <a:pt x="29156" y="8047"/>
                  <a:pt x="29156" y="7829"/>
                </a:cubicBezTo>
                <a:cubicBezTo>
                  <a:pt x="29165" y="7589"/>
                  <a:pt x="28967" y="7430"/>
                  <a:pt x="28763" y="7430"/>
                </a:cubicBezTo>
                <a:close/>
                <a:moveTo>
                  <a:pt x="35069" y="7666"/>
                </a:moveTo>
                <a:cubicBezTo>
                  <a:pt x="34906" y="7666"/>
                  <a:pt x="34783" y="7802"/>
                  <a:pt x="34797" y="7952"/>
                </a:cubicBezTo>
                <a:cubicBezTo>
                  <a:pt x="34797" y="8116"/>
                  <a:pt x="34932" y="8225"/>
                  <a:pt x="35075" y="8225"/>
                </a:cubicBezTo>
                <a:cubicBezTo>
                  <a:pt x="35144" y="8225"/>
                  <a:pt x="35215" y="8200"/>
                  <a:pt x="35273" y="8142"/>
                </a:cubicBezTo>
                <a:cubicBezTo>
                  <a:pt x="35436" y="7965"/>
                  <a:pt x="35313" y="7666"/>
                  <a:pt x="35069" y="7666"/>
                </a:cubicBezTo>
                <a:close/>
                <a:moveTo>
                  <a:pt x="16991" y="7421"/>
                </a:moveTo>
                <a:cubicBezTo>
                  <a:pt x="16760" y="7421"/>
                  <a:pt x="16583" y="7598"/>
                  <a:pt x="16597" y="7829"/>
                </a:cubicBezTo>
                <a:cubicBezTo>
                  <a:pt x="16588" y="8070"/>
                  <a:pt x="16786" y="8228"/>
                  <a:pt x="16995" y="8228"/>
                </a:cubicBezTo>
                <a:cubicBezTo>
                  <a:pt x="17093" y="8228"/>
                  <a:pt x="17194" y="8193"/>
                  <a:pt x="17277" y="8115"/>
                </a:cubicBezTo>
                <a:cubicBezTo>
                  <a:pt x="17535" y="7856"/>
                  <a:pt x="17344" y="7421"/>
                  <a:pt x="16991" y="7421"/>
                </a:cubicBezTo>
                <a:close/>
                <a:moveTo>
                  <a:pt x="25993" y="7489"/>
                </a:moveTo>
                <a:cubicBezTo>
                  <a:pt x="25786" y="7489"/>
                  <a:pt x="25622" y="7661"/>
                  <a:pt x="25622" y="7884"/>
                </a:cubicBezTo>
                <a:cubicBezTo>
                  <a:pt x="25613" y="8124"/>
                  <a:pt x="25811" y="8289"/>
                  <a:pt x="26020" y="8289"/>
                </a:cubicBezTo>
                <a:cubicBezTo>
                  <a:pt x="26118" y="8289"/>
                  <a:pt x="26219" y="8252"/>
                  <a:pt x="26302" y="8169"/>
                </a:cubicBezTo>
                <a:cubicBezTo>
                  <a:pt x="26560" y="7924"/>
                  <a:pt x="26370" y="7489"/>
                  <a:pt x="26016" y="7489"/>
                </a:cubicBezTo>
                <a:cubicBezTo>
                  <a:pt x="26008" y="7489"/>
                  <a:pt x="26001" y="7489"/>
                  <a:pt x="25993" y="7489"/>
                </a:cubicBezTo>
                <a:close/>
                <a:moveTo>
                  <a:pt x="6036" y="7897"/>
                </a:moveTo>
                <a:cubicBezTo>
                  <a:pt x="5927" y="7897"/>
                  <a:pt x="5845" y="7979"/>
                  <a:pt x="5832" y="8101"/>
                </a:cubicBezTo>
                <a:cubicBezTo>
                  <a:pt x="5832" y="8210"/>
                  <a:pt x="5927" y="8291"/>
                  <a:pt x="6036" y="8305"/>
                </a:cubicBezTo>
                <a:cubicBezTo>
                  <a:pt x="6308" y="8305"/>
                  <a:pt x="6308" y="7897"/>
                  <a:pt x="6036" y="7897"/>
                </a:cubicBezTo>
                <a:close/>
                <a:moveTo>
                  <a:pt x="14273" y="7517"/>
                </a:moveTo>
                <a:cubicBezTo>
                  <a:pt x="13919" y="7517"/>
                  <a:pt x="13729" y="7952"/>
                  <a:pt x="13987" y="8196"/>
                </a:cubicBezTo>
                <a:cubicBezTo>
                  <a:pt x="14067" y="8281"/>
                  <a:pt x="14168" y="8319"/>
                  <a:pt x="14266" y="8319"/>
                </a:cubicBezTo>
                <a:cubicBezTo>
                  <a:pt x="14470" y="8319"/>
                  <a:pt x="14667" y="8158"/>
                  <a:pt x="14667" y="7911"/>
                </a:cubicBezTo>
                <a:cubicBezTo>
                  <a:pt x="14667" y="7693"/>
                  <a:pt x="14490" y="7517"/>
                  <a:pt x="14273" y="7517"/>
                </a:cubicBezTo>
                <a:close/>
                <a:moveTo>
                  <a:pt x="23306" y="7543"/>
                </a:moveTo>
                <a:cubicBezTo>
                  <a:pt x="23299" y="7543"/>
                  <a:pt x="23292" y="7543"/>
                  <a:pt x="23284" y="7544"/>
                </a:cubicBezTo>
                <a:cubicBezTo>
                  <a:pt x="22917" y="7557"/>
                  <a:pt x="22754" y="7992"/>
                  <a:pt x="23012" y="8237"/>
                </a:cubicBezTo>
                <a:cubicBezTo>
                  <a:pt x="23095" y="8315"/>
                  <a:pt x="23193" y="8350"/>
                  <a:pt x="23290" y="8350"/>
                </a:cubicBezTo>
                <a:cubicBezTo>
                  <a:pt x="23496" y="8350"/>
                  <a:pt x="23692" y="8188"/>
                  <a:pt x="23692" y="7938"/>
                </a:cubicBezTo>
                <a:cubicBezTo>
                  <a:pt x="23692" y="7728"/>
                  <a:pt x="23514" y="7543"/>
                  <a:pt x="23306" y="7543"/>
                </a:cubicBezTo>
                <a:close/>
                <a:moveTo>
                  <a:pt x="11513" y="7598"/>
                </a:moveTo>
                <a:cubicBezTo>
                  <a:pt x="11174" y="7598"/>
                  <a:pt x="10997" y="8006"/>
                  <a:pt x="11242" y="8251"/>
                </a:cubicBezTo>
                <a:cubicBezTo>
                  <a:pt x="11318" y="8332"/>
                  <a:pt x="11415" y="8368"/>
                  <a:pt x="11511" y="8368"/>
                </a:cubicBezTo>
                <a:cubicBezTo>
                  <a:pt x="11705" y="8368"/>
                  <a:pt x="11894" y="8220"/>
                  <a:pt x="11894" y="7992"/>
                </a:cubicBezTo>
                <a:cubicBezTo>
                  <a:pt x="11894" y="7775"/>
                  <a:pt x="11731" y="7598"/>
                  <a:pt x="11513" y="7598"/>
                </a:cubicBezTo>
                <a:close/>
                <a:moveTo>
                  <a:pt x="8783" y="7708"/>
                </a:moveTo>
                <a:cubicBezTo>
                  <a:pt x="8702" y="7708"/>
                  <a:pt x="8619" y="7737"/>
                  <a:pt x="8550" y="7802"/>
                </a:cubicBezTo>
                <a:cubicBezTo>
                  <a:pt x="8346" y="8006"/>
                  <a:pt x="8482" y="8359"/>
                  <a:pt x="8781" y="8373"/>
                </a:cubicBezTo>
                <a:cubicBezTo>
                  <a:pt x="8958" y="8373"/>
                  <a:pt x="9121" y="8223"/>
                  <a:pt x="9121" y="8047"/>
                </a:cubicBezTo>
                <a:cubicBezTo>
                  <a:pt x="9121" y="7843"/>
                  <a:pt x="8957" y="7708"/>
                  <a:pt x="8783" y="7708"/>
                </a:cubicBezTo>
                <a:close/>
                <a:moveTo>
                  <a:pt x="32323" y="7653"/>
                </a:moveTo>
                <a:cubicBezTo>
                  <a:pt x="31834" y="7653"/>
                  <a:pt x="31834" y="8373"/>
                  <a:pt x="32323" y="8373"/>
                </a:cubicBezTo>
                <a:cubicBezTo>
                  <a:pt x="32799" y="8373"/>
                  <a:pt x="32799" y="7653"/>
                  <a:pt x="32323" y="7653"/>
                </a:cubicBezTo>
                <a:close/>
                <a:moveTo>
                  <a:pt x="20503" y="7611"/>
                </a:moveTo>
                <a:cubicBezTo>
                  <a:pt x="20296" y="7611"/>
                  <a:pt x="20131" y="7796"/>
                  <a:pt x="20131" y="8020"/>
                </a:cubicBezTo>
                <a:cubicBezTo>
                  <a:pt x="20140" y="8257"/>
                  <a:pt x="20339" y="8414"/>
                  <a:pt x="20543" y="8414"/>
                </a:cubicBezTo>
                <a:cubicBezTo>
                  <a:pt x="20643" y="8414"/>
                  <a:pt x="20744" y="8376"/>
                  <a:pt x="20824" y="8291"/>
                </a:cubicBezTo>
                <a:cubicBezTo>
                  <a:pt x="21078" y="8037"/>
                  <a:pt x="20898" y="7611"/>
                  <a:pt x="20542" y="7611"/>
                </a:cubicBezTo>
                <a:cubicBezTo>
                  <a:pt x="20536" y="7611"/>
                  <a:pt x="20531" y="7612"/>
                  <a:pt x="20525" y="7612"/>
                </a:cubicBezTo>
                <a:cubicBezTo>
                  <a:pt x="20518" y="7611"/>
                  <a:pt x="20510" y="7611"/>
                  <a:pt x="20503" y="7611"/>
                </a:cubicBezTo>
                <a:close/>
                <a:moveTo>
                  <a:pt x="35898" y="7938"/>
                </a:moveTo>
                <a:cubicBezTo>
                  <a:pt x="35667" y="7938"/>
                  <a:pt x="35558" y="8210"/>
                  <a:pt x="35708" y="8373"/>
                </a:cubicBezTo>
                <a:cubicBezTo>
                  <a:pt x="35761" y="8422"/>
                  <a:pt x="35827" y="8445"/>
                  <a:pt x="35891" y="8445"/>
                </a:cubicBezTo>
                <a:cubicBezTo>
                  <a:pt x="36020" y="8445"/>
                  <a:pt x="36143" y="8351"/>
                  <a:pt x="36143" y="8196"/>
                </a:cubicBezTo>
                <a:cubicBezTo>
                  <a:pt x="36143" y="8060"/>
                  <a:pt x="36034" y="7938"/>
                  <a:pt x="35898" y="7938"/>
                </a:cubicBezTo>
                <a:close/>
                <a:moveTo>
                  <a:pt x="29601" y="7679"/>
                </a:moveTo>
                <a:cubicBezTo>
                  <a:pt x="29593" y="7679"/>
                  <a:pt x="29585" y="7679"/>
                  <a:pt x="29578" y="7680"/>
                </a:cubicBezTo>
                <a:cubicBezTo>
                  <a:pt x="29224" y="7680"/>
                  <a:pt x="29061" y="8115"/>
                  <a:pt x="29319" y="8359"/>
                </a:cubicBezTo>
                <a:cubicBezTo>
                  <a:pt x="29400" y="8436"/>
                  <a:pt x="29496" y="8470"/>
                  <a:pt x="29590" y="8470"/>
                </a:cubicBezTo>
                <a:cubicBezTo>
                  <a:pt x="29798" y="8470"/>
                  <a:pt x="29995" y="8304"/>
                  <a:pt x="29985" y="8060"/>
                </a:cubicBezTo>
                <a:cubicBezTo>
                  <a:pt x="29985" y="7851"/>
                  <a:pt x="29809" y="7679"/>
                  <a:pt x="29601" y="7679"/>
                </a:cubicBezTo>
                <a:close/>
                <a:moveTo>
                  <a:pt x="17810" y="7693"/>
                </a:moveTo>
                <a:cubicBezTo>
                  <a:pt x="17709" y="7693"/>
                  <a:pt x="17606" y="7731"/>
                  <a:pt x="17521" y="7816"/>
                </a:cubicBezTo>
                <a:cubicBezTo>
                  <a:pt x="17277" y="8074"/>
                  <a:pt x="17467" y="8509"/>
                  <a:pt x="17820" y="8509"/>
                </a:cubicBezTo>
                <a:cubicBezTo>
                  <a:pt x="18051" y="8509"/>
                  <a:pt x="18228" y="8319"/>
                  <a:pt x="18214" y="8101"/>
                </a:cubicBezTo>
                <a:cubicBezTo>
                  <a:pt x="18214" y="7854"/>
                  <a:pt x="18017" y="7693"/>
                  <a:pt x="17810" y="7693"/>
                </a:cubicBezTo>
                <a:close/>
                <a:moveTo>
                  <a:pt x="26828" y="7734"/>
                </a:moveTo>
                <a:cubicBezTo>
                  <a:pt x="26473" y="7734"/>
                  <a:pt x="26292" y="8146"/>
                  <a:pt x="26533" y="8414"/>
                </a:cubicBezTo>
                <a:cubicBezTo>
                  <a:pt x="26615" y="8500"/>
                  <a:pt x="26720" y="8540"/>
                  <a:pt x="26824" y="8540"/>
                </a:cubicBezTo>
                <a:cubicBezTo>
                  <a:pt x="27030" y="8540"/>
                  <a:pt x="27231" y="8386"/>
                  <a:pt x="27240" y="8142"/>
                </a:cubicBezTo>
                <a:cubicBezTo>
                  <a:pt x="27240" y="7924"/>
                  <a:pt x="27063" y="7734"/>
                  <a:pt x="26845" y="7734"/>
                </a:cubicBezTo>
                <a:cubicBezTo>
                  <a:pt x="26840" y="7734"/>
                  <a:pt x="26834" y="7734"/>
                  <a:pt x="26828" y="7734"/>
                </a:cubicBezTo>
                <a:close/>
                <a:moveTo>
                  <a:pt x="15092" y="7761"/>
                </a:moveTo>
                <a:cubicBezTo>
                  <a:pt x="14888" y="7761"/>
                  <a:pt x="14690" y="7918"/>
                  <a:pt x="14680" y="8155"/>
                </a:cubicBezTo>
                <a:cubicBezTo>
                  <a:pt x="14680" y="8387"/>
                  <a:pt x="14871" y="8563"/>
                  <a:pt x="15088" y="8563"/>
                </a:cubicBezTo>
                <a:cubicBezTo>
                  <a:pt x="15442" y="8563"/>
                  <a:pt x="15632" y="8142"/>
                  <a:pt x="15374" y="7884"/>
                </a:cubicBezTo>
                <a:cubicBezTo>
                  <a:pt x="15293" y="7799"/>
                  <a:pt x="15192" y="7761"/>
                  <a:pt x="15092" y="7761"/>
                </a:cubicBezTo>
                <a:close/>
                <a:moveTo>
                  <a:pt x="33139" y="7911"/>
                </a:moveTo>
                <a:cubicBezTo>
                  <a:pt x="32935" y="7911"/>
                  <a:pt x="32785" y="8074"/>
                  <a:pt x="32799" y="8264"/>
                </a:cubicBezTo>
                <a:cubicBezTo>
                  <a:pt x="32799" y="8462"/>
                  <a:pt x="32959" y="8588"/>
                  <a:pt x="33127" y="8588"/>
                </a:cubicBezTo>
                <a:cubicBezTo>
                  <a:pt x="33213" y="8588"/>
                  <a:pt x="33301" y="8555"/>
                  <a:pt x="33370" y="8482"/>
                </a:cubicBezTo>
                <a:cubicBezTo>
                  <a:pt x="33587" y="8278"/>
                  <a:pt x="33438" y="7911"/>
                  <a:pt x="33139" y="7911"/>
                </a:cubicBezTo>
                <a:close/>
                <a:moveTo>
                  <a:pt x="12319" y="7842"/>
                </a:moveTo>
                <a:cubicBezTo>
                  <a:pt x="12112" y="7842"/>
                  <a:pt x="11948" y="8014"/>
                  <a:pt x="11948" y="8223"/>
                </a:cubicBezTo>
                <a:lnTo>
                  <a:pt x="11948" y="8237"/>
                </a:lnTo>
                <a:cubicBezTo>
                  <a:pt x="11948" y="8477"/>
                  <a:pt x="12149" y="8636"/>
                  <a:pt x="12355" y="8636"/>
                </a:cubicBezTo>
                <a:cubicBezTo>
                  <a:pt x="12452" y="8636"/>
                  <a:pt x="12550" y="8601"/>
                  <a:pt x="12628" y="8522"/>
                </a:cubicBezTo>
                <a:cubicBezTo>
                  <a:pt x="12886" y="8264"/>
                  <a:pt x="12710" y="7843"/>
                  <a:pt x="12343" y="7843"/>
                </a:cubicBezTo>
                <a:cubicBezTo>
                  <a:pt x="12335" y="7842"/>
                  <a:pt x="12327" y="7842"/>
                  <a:pt x="12319" y="7842"/>
                </a:cubicBezTo>
                <a:close/>
                <a:moveTo>
                  <a:pt x="9614" y="7920"/>
                </a:moveTo>
                <a:cubicBezTo>
                  <a:pt x="9527" y="7920"/>
                  <a:pt x="9438" y="7951"/>
                  <a:pt x="9366" y="8020"/>
                </a:cubicBezTo>
                <a:cubicBezTo>
                  <a:pt x="9135" y="8251"/>
                  <a:pt x="9298" y="8645"/>
                  <a:pt x="9624" y="8645"/>
                </a:cubicBezTo>
                <a:cubicBezTo>
                  <a:pt x="9814" y="8645"/>
                  <a:pt x="9977" y="8482"/>
                  <a:pt x="9991" y="8291"/>
                </a:cubicBezTo>
                <a:cubicBezTo>
                  <a:pt x="9991" y="8068"/>
                  <a:pt x="9805" y="7920"/>
                  <a:pt x="9614" y="7920"/>
                </a:cubicBezTo>
                <a:close/>
                <a:moveTo>
                  <a:pt x="24112" y="7829"/>
                </a:moveTo>
                <a:cubicBezTo>
                  <a:pt x="24011" y="7829"/>
                  <a:pt x="23908" y="7867"/>
                  <a:pt x="23828" y="7952"/>
                </a:cubicBezTo>
                <a:cubicBezTo>
                  <a:pt x="23570" y="8210"/>
                  <a:pt x="23760" y="8645"/>
                  <a:pt x="24127" y="8645"/>
                </a:cubicBezTo>
                <a:cubicBezTo>
                  <a:pt x="24344" y="8631"/>
                  <a:pt x="24535" y="8441"/>
                  <a:pt x="24521" y="8223"/>
                </a:cubicBezTo>
                <a:cubicBezTo>
                  <a:pt x="24521" y="7986"/>
                  <a:pt x="24319" y="7829"/>
                  <a:pt x="24112" y="7829"/>
                </a:cubicBezTo>
                <a:close/>
                <a:moveTo>
                  <a:pt x="6865" y="8115"/>
                </a:moveTo>
                <a:cubicBezTo>
                  <a:pt x="6620" y="8115"/>
                  <a:pt x="6511" y="8400"/>
                  <a:pt x="6675" y="8577"/>
                </a:cubicBezTo>
                <a:cubicBezTo>
                  <a:pt x="6728" y="8626"/>
                  <a:pt x="6792" y="8648"/>
                  <a:pt x="6855" y="8648"/>
                </a:cubicBezTo>
                <a:cubicBezTo>
                  <a:pt x="6999" y="8648"/>
                  <a:pt x="7137" y="8534"/>
                  <a:pt x="7137" y="8373"/>
                </a:cubicBezTo>
                <a:cubicBezTo>
                  <a:pt x="7123" y="8223"/>
                  <a:pt x="7014" y="8115"/>
                  <a:pt x="6865" y="8115"/>
                </a:cubicBezTo>
                <a:close/>
                <a:moveTo>
                  <a:pt x="36713" y="8210"/>
                </a:moveTo>
                <a:cubicBezTo>
                  <a:pt x="36578" y="8210"/>
                  <a:pt x="36482" y="8305"/>
                  <a:pt x="36496" y="8441"/>
                </a:cubicBezTo>
                <a:cubicBezTo>
                  <a:pt x="36496" y="8569"/>
                  <a:pt x="36601" y="8654"/>
                  <a:pt x="36716" y="8654"/>
                </a:cubicBezTo>
                <a:cubicBezTo>
                  <a:pt x="36771" y="8654"/>
                  <a:pt x="36828" y="8635"/>
                  <a:pt x="36877" y="8590"/>
                </a:cubicBezTo>
                <a:cubicBezTo>
                  <a:pt x="37012" y="8441"/>
                  <a:pt x="36904" y="8210"/>
                  <a:pt x="36713" y="8210"/>
                </a:cubicBezTo>
                <a:close/>
                <a:moveTo>
                  <a:pt x="21398" y="7883"/>
                </a:moveTo>
                <a:cubicBezTo>
                  <a:pt x="21392" y="7883"/>
                  <a:pt x="21387" y="7883"/>
                  <a:pt x="21381" y="7884"/>
                </a:cubicBezTo>
                <a:cubicBezTo>
                  <a:pt x="21164" y="7884"/>
                  <a:pt x="20987" y="8060"/>
                  <a:pt x="20987" y="8291"/>
                </a:cubicBezTo>
                <a:cubicBezTo>
                  <a:pt x="20987" y="8538"/>
                  <a:pt x="21190" y="8699"/>
                  <a:pt x="21398" y="8699"/>
                </a:cubicBezTo>
                <a:cubicBezTo>
                  <a:pt x="21499" y="8699"/>
                  <a:pt x="21600" y="8661"/>
                  <a:pt x="21680" y="8577"/>
                </a:cubicBezTo>
                <a:cubicBezTo>
                  <a:pt x="21935" y="8322"/>
                  <a:pt x="21754" y="7883"/>
                  <a:pt x="21398" y="7883"/>
                </a:cubicBezTo>
                <a:close/>
                <a:moveTo>
                  <a:pt x="30419" y="7923"/>
                </a:moveTo>
                <a:cubicBezTo>
                  <a:pt x="30325" y="7923"/>
                  <a:pt x="30229" y="7957"/>
                  <a:pt x="30148" y="8033"/>
                </a:cubicBezTo>
                <a:cubicBezTo>
                  <a:pt x="29890" y="8264"/>
                  <a:pt x="30053" y="8699"/>
                  <a:pt x="30407" y="8713"/>
                </a:cubicBezTo>
                <a:cubicBezTo>
                  <a:pt x="30624" y="8713"/>
                  <a:pt x="30801" y="8536"/>
                  <a:pt x="30814" y="8332"/>
                </a:cubicBezTo>
                <a:cubicBezTo>
                  <a:pt x="30824" y="8089"/>
                  <a:pt x="30627" y="7923"/>
                  <a:pt x="30419" y="7923"/>
                </a:cubicBezTo>
                <a:close/>
                <a:moveTo>
                  <a:pt x="18649" y="7938"/>
                </a:moveTo>
                <a:cubicBezTo>
                  <a:pt x="18282" y="7938"/>
                  <a:pt x="18092" y="8373"/>
                  <a:pt x="18350" y="8631"/>
                </a:cubicBezTo>
                <a:cubicBezTo>
                  <a:pt x="18435" y="8716"/>
                  <a:pt x="18540" y="8754"/>
                  <a:pt x="18642" y="8754"/>
                </a:cubicBezTo>
                <a:cubicBezTo>
                  <a:pt x="18854" y="8754"/>
                  <a:pt x="19057" y="8593"/>
                  <a:pt x="19057" y="8346"/>
                </a:cubicBezTo>
                <a:cubicBezTo>
                  <a:pt x="19057" y="8128"/>
                  <a:pt x="18880" y="7938"/>
                  <a:pt x="18649" y="7938"/>
                </a:cubicBezTo>
                <a:close/>
                <a:moveTo>
                  <a:pt x="27663" y="8002"/>
                </a:moveTo>
                <a:cubicBezTo>
                  <a:pt x="27561" y="8002"/>
                  <a:pt x="27458" y="8042"/>
                  <a:pt x="27376" y="8128"/>
                </a:cubicBezTo>
                <a:cubicBezTo>
                  <a:pt x="27121" y="8383"/>
                  <a:pt x="27302" y="8808"/>
                  <a:pt x="27658" y="8808"/>
                </a:cubicBezTo>
                <a:cubicBezTo>
                  <a:pt x="27663" y="8808"/>
                  <a:pt x="27669" y="8808"/>
                  <a:pt x="27675" y="8808"/>
                </a:cubicBezTo>
                <a:cubicBezTo>
                  <a:pt x="27892" y="8808"/>
                  <a:pt x="28069" y="8631"/>
                  <a:pt x="28069" y="8400"/>
                </a:cubicBezTo>
                <a:cubicBezTo>
                  <a:pt x="28060" y="8156"/>
                  <a:pt x="27865" y="8002"/>
                  <a:pt x="27663" y="8002"/>
                </a:cubicBezTo>
                <a:close/>
                <a:moveTo>
                  <a:pt x="15914" y="8006"/>
                </a:moveTo>
                <a:cubicBezTo>
                  <a:pt x="15559" y="8006"/>
                  <a:pt x="15391" y="8431"/>
                  <a:pt x="15632" y="8686"/>
                </a:cubicBezTo>
                <a:cubicBezTo>
                  <a:pt x="15717" y="8771"/>
                  <a:pt x="15821" y="8808"/>
                  <a:pt x="15923" y="8808"/>
                </a:cubicBezTo>
                <a:cubicBezTo>
                  <a:pt x="16131" y="8808"/>
                  <a:pt x="16330" y="8651"/>
                  <a:pt x="16339" y="8414"/>
                </a:cubicBezTo>
                <a:cubicBezTo>
                  <a:pt x="16339" y="8183"/>
                  <a:pt x="16162" y="8006"/>
                  <a:pt x="15931" y="8006"/>
                </a:cubicBezTo>
                <a:cubicBezTo>
                  <a:pt x="15925" y="8006"/>
                  <a:pt x="15920" y="8006"/>
                  <a:pt x="15914" y="8006"/>
                </a:cubicBezTo>
                <a:close/>
                <a:moveTo>
                  <a:pt x="5003" y="8495"/>
                </a:moveTo>
                <a:lnTo>
                  <a:pt x="4935" y="8509"/>
                </a:lnTo>
                <a:cubicBezTo>
                  <a:pt x="4894" y="8563"/>
                  <a:pt x="4812" y="8631"/>
                  <a:pt x="4826" y="8672"/>
                </a:cubicBezTo>
                <a:cubicBezTo>
                  <a:pt x="4840" y="8740"/>
                  <a:pt x="4894" y="8794"/>
                  <a:pt x="4976" y="8821"/>
                </a:cubicBezTo>
                <a:cubicBezTo>
                  <a:pt x="4985" y="8825"/>
                  <a:pt x="4995" y="8826"/>
                  <a:pt x="5005" y="8826"/>
                </a:cubicBezTo>
                <a:cubicBezTo>
                  <a:pt x="5078" y="8826"/>
                  <a:pt x="5149" y="8744"/>
                  <a:pt x="5125" y="8672"/>
                </a:cubicBezTo>
                <a:cubicBezTo>
                  <a:pt x="5111" y="8604"/>
                  <a:pt x="5043" y="8550"/>
                  <a:pt x="5003" y="8495"/>
                </a:cubicBezTo>
                <a:close/>
                <a:moveTo>
                  <a:pt x="33954" y="8161"/>
                </a:moveTo>
                <a:cubicBezTo>
                  <a:pt x="33868" y="8161"/>
                  <a:pt x="33781" y="8193"/>
                  <a:pt x="33710" y="8264"/>
                </a:cubicBezTo>
                <a:cubicBezTo>
                  <a:pt x="33509" y="8478"/>
                  <a:pt x="33663" y="8835"/>
                  <a:pt x="33952" y="8835"/>
                </a:cubicBezTo>
                <a:cubicBezTo>
                  <a:pt x="33957" y="8835"/>
                  <a:pt x="33962" y="8835"/>
                  <a:pt x="33968" y="8835"/>
                </a:cubicBezTo>
                <a:cubicBezTo>
                  <a:pt x="34158" y="8835"/>
                  <a:pt x="34294" y="8686"/>
                  <a:pt x="34294" y="8495"/>
                </a:cubicBezTo>
                <a:cubicBezTo>
                  <a:pt x="34294" y="8294"/>
                  <a:pt x="34128" y="8161"/>
                  <a:pt x="33954" y="8161"/>
                </a:cubicBezTo>
                <a:close/>
                <a:moveTo>
                  <a:pt x="37547" y="8494"/>
                </a:moveTo>
                <a:cubicBezTo>
                  <a:pt x="37436" y="8494"/>
                  <a:pt x="37352" y="8584"/>
                  <a:pt x="37352" y="8686"/>
                </a:cubicBezTo>
                <a:cubicBezTo>
                  <a:pt x="37352" y="8781"/>
                  <a:pt x="37420" y="8862"/>
                  <a:pt x="37529" y="8862"/>
                </a:cubicBezTo>
                <a:cubicBezTo>
                  <a:pt x="37538" y="8863"/>
                  <a:pt x="37547" y="8864"/>
                  <a:pt x="37556" y="8864"/>
                </a:cubicBezTo>
                <a:cubicBezTo>
                  <a:pt x="37653" y="8864"/>
                  <a:pt x="37733" y="8799"/>
                  <a:pt x="37733" y="8699"/>
                </a:cubicBezTo>
                <a:cubicBezTo>
                  <a:pt x="37746" y="8590"/>
                  <a:pt x="37665" y="8495"/>
                  <a:pt x="37570" y="8495"/>
                </a:cubicBezTo>
                <a:cubicBezTo>
                  <a:pt x="37562" y="8494"/>
                  <a:pt x="37554" y="8494"/>
                  <a:pt x="37547" y="8494"/>
                </a:cubicBezTo>
                <a:close/>
                <a:moveTo>
                  <a:pt x="24942" y="8047"/>
                </a:moveTo>
                <a:cubicBezTo>
                  <a:pt x="24569" y="8047"/>
                  <a:pt x="24363" y="8567"/>
                  <a:pt x="24725" y="8808"/>
                </a:cubicBezTo>
                <a:lnTo>
                  <a:pt x="24807" y="8862"/>
                </a:lnTo>
                <a:lnTo>
                  <a:pt x="24902" y="8862"/>
                </a:lnTo>
                <a:cubicBezTo>
                  <a:pt x="24920" y="8865"/>
                  <a:pt x="24939" y="8866"/>
                  <a:pt x="24957" y="8866"/>
                </a:cubicBezTo>
                <a:cubicBezTo>
                  <a:pt x="25151" y="8866"/>
                  <a:pt x="25313" y="8736"/>
                  <a:pt x="25350" y="8550"/>
                </a:cubicBezTo>
                <a:cubicBezTo>
                  <a:pt x="25391" y="8346"/>
                  <a:pt x="25282" y="8142"/>
                  <a:pt x="25092" y="8074"/>
                </a:cubicBezTo>
                <a:cubicBezTo>
                  <a:pt x="25040" y="8056"/>
                  <a:pt x="24990" y="8047"/>
                  <a:pt x="24942" y="8047"/>
                </a:cubicBezTo>
                <a:close/>
                <a:moveTo>
                  <a:pt x="13172" y="8060"/>
                </a:moveTo>
                <a:lnTo>
                  <a:pt x="13158" y="8074"/>
                </a:lnTo>
                <a:cubicBezTo>
                  <a:pt x="12805" y="8074"/>
                  <a:pt x="12628" y="8495"/>
                  <a:pt x="12873" y="8754"/>
                </a:cubicBezTo>
                <a:cubicBezTo>
                  <a:pt x="12958" y="8838"/>
                  <a:pt x="13062" y="8876"/>
                  <a:pt x="13163" y="8876"/>
                </a:cubicBezTo>
                <a:cubicBezTo>
                  <a:pt x="13370" y="8876"/>
                  <a:pt x="13566" y="8719"/>
                  <a:pt x="13566" y="8482"/>
                </a:cubicBezTo>
                <a:cubicBezTo>
                  <a:pt x="13566" y="8251"/>
                  <a:pt x="13389" y="8060"/>
                  <a:pt x="13172" y="8060"/>
                </a:cubicBezTo>
                <a:close/>
                <a:moveTo>
                  <a:pt x="7680" y="8305"/>
                </a:moveTo>
                <a:cubicBezTo>
                  <a:pt x="7409" y="8319"/>
                  <a:pt x="7273" y="8658"/>
                  <a:pt x="7476" y="8849"/>
                </a:cubicBezTo>
                <a:cubicBezTo>
                  <a:pt x="7540" y="8908"/>
                  <a:pt x="7615" y="8934"/>
                  <a:pt x="7688" y="8934"/>
                </a:cubicBezTo>
                <a:cubicBezTo>
                  <a:pt x="7850" y="8934"/>
                  <a:pt x="8002" y="8805"/>
                  <a:pt x="7993" y="8618"/>
                </a:cubicBezTo>
                <a:cubicBezTo>
                  <a:pt x="7993" y="8449"/>
                  <a:pt x="7869" y="8318"/>
                  <a:pt x="7705" y="8318"/>
                </a:cubicBezTo>
                <a:cubicBezTo>
                  <a:pt x="7697" y="8318"/>
                  <a:pt x="7689" y="8318"/>
                  <a:pt x="7680" y="8319"/>
                </a:cubicBezTo>
                <a:lnTo>
                  <a:pt x="7680" y="8305"/>
                </a:lnTo>
                <a:close/>
                <a:moveTo>
                  <a:pt x="10463" y="8182"/>
                </a:moveTo>
                <a:cubicBezTo>
                  <a:pt x="10455" y="8182"/>
                  <a:pt x="10448" y="8182"/>
                  <a:pt x="10440" y="8183"/>
                </a:cubicBezTo>
                <a:cubicBezTo>
                  <a:pt x="10100" y="8196"/>
                  <a:pt x="9950" y="8604"/>
                  <a:pt x="10195" y="8835"/>
                </a:cubicBezTo>
                <a:cubicBezTo>
                  <a:pt x="10271" y="8907"/>
                  <a:pt x="10363" y="8940"/>
                  <a:pt x="10452" y="8940"/>
                </a:cubicBezTo>
                <a:cubicBezTo>
                  <a:pt x="10648" y="8940"/>
                  <a:pt x="10834" y="8783"/>
                  <a:pt x="10834" y="8550"/>
                </a:cubicBezTo>
                <a:cubicBezTo>
                  <a:pt x="10834" y="8353"/>
                  <a:pt x="10670" y="8182"/>
                  <a:pt x="10463" y="8182"/>
                </a:cubicBezTo>
                <a:close/>
                <a:moveTo>
                  <a:pt x="22218" y="8118"/>
                </a:moveTo>
                <a:cubicBezTo>
                  <a:pt x="22116" y="8118"/>
                  <a:pt x="22012" y="8155"/>
                  <a:pt x="21925" y="8237"/>
                </a:cubicBezTo>
                <a:cubicBezTo>
                  <a:pt x="21667" y="8495"/>
                  <a:pt x="21844" y="8944"/>
                  <a:pt x="22224" y="8944"/>
                </a:cubicBezTo>
                <a:cubicBezTo>
                  <a:pt x="22442" y="8944"/>
                  <a:pt x="22618" y="8767"/>
                  <a:pt x="22632" y="8550"/>
                </a:cubicBezTo>
                <a:lnTo>
                  <a:pt x="22632" y="8536"/>
                </a:lnTo>
                <a:cubicBezTo>
                  <a:pt x="22641" y="8286"/>
                  <a:pt x="22436" y="8118"/>
                  <a:pt x="22218" y="8118"/>
                </a:cubicBezTo>
                <a:close/>
                <a:moveTo>
                  <a:pt x="31240" y="8205"/>
                </a:moveTo>
                <a:cubicBezTo>
                  <a:pt x="31145" y="8205"/>
                  <a:pt x="31047" y="8240"/>
                  <a:pt x="30964" y="8319"/>
                </a:cubicBezTo>
                <a:cubicBezTo>
                  <a:pt x="30719" y="8563"/>
                  <a:pt x="30882" y="8985"/>
                  <a:pt x="31236" y="8985"/>
                </a:cubicBezTo>
                <a:cubicBezTo>
                  <a:pt x="31453" y="8985"/>
                  <a:pt x="31630" y="8821"/>
                  <a:pt x="31630" y="8604"/>
                </a:cubicBezTo>
                <a:cubicBezTo>
                  <a:pt x="31630" y="8364"/>
                  <a:pt x="31441" y="8205"/>
                  <a:pt x="31240" y="8205"/>
                </a:cubicBezTo>
                <a:close/>
                <a:moveTo>
                  <a:pt x="19481" y="8180"/>
                </a:moveTo>
                <a:cubicBezTo>
                  <a:pt x="19242" y="8180"/>
                  <a:pt x="19022" y="8384"/>
                  <a:pt x="19071" y="8658"/>
                </a:cubicBezTo>
                <a:cubicBezTo>
                  <a:pt x="19098" y="8808"/>
                  <a:pt x="19193" y="8944"/>
                  <a:pt x="19329" y="8998"/>
                </a:cubicBezTo>
                <a:lnTo>
                  <a:pt x="19329" y="8985"/>
                </a:lnTo>
                <a:cubicBezTo>
                  <a:pt x="19370" y="8985"/>
                  <a:pt x="19424" y="8998"/>
                  <a:pt x="19465" y="8998"/>
                </a:cubicBezTo>
                <a:cubicBezTo>
                  <a:pt x="19470" y="8998"/>
                  <a:pt x="19476" y="8998"/>
                  <a:pt x="19481" y="8998"/>
                </a:cubicBezTo>
                <a:cubicBezTo>
                  <a:pt x="19851" y="8998"/>
                  <a:pt x="20032" y="8532"/>
                  <a:pt x="19750" y="8278"/>
                </a:cubicBezTo>
                <a:cubicBezTo>
                  <a:pt x="19667" y="8210"/>
                  <a:pt x="19573" y="8180"/>
                  <a:pt x="19481" y="8180"/>
                </a:cubicBezTo>
                <a:close/>
                <a:moveTo>
                  <a:pt x="28487" y="8250"/>
                </a:moveTo>
                <a:cubicBezTo>
                  <a:pt x="28131" y="8250"/>
                  <a:pt x="27964" y="8676"/>
                  <a:pt x="28205" y="8930"/>
                </a:cubicBezTo>
                <a:cubicBezTo>
                  <a:pt x="28291" y="9017"/>
                  <a:pt x="28398" y="9056"/>
                  <a:pt x="28501" y="9056"/>
                </a:cubicBezTo>
                <a:cubicBezTo>
                  <a:pt x="28706" y="9056"/>
                  <a:pt x="28898" y="8902"/>
                  <a:pt x="28898" y="8658"/>
                </a:cubicBezTo>
                <a:cubicBezTo>
                  <a:pt x="28911" y="8427"/>
                  <a:pt x="28735" y="8251"/>
                  <a:pt x="28504" y="8251"/>
                </a:cubicBezTo>
                <a:cubicBezTo>
                  <a:pt x="28498" y="8250"/>
                  <a:pt x="28493" y="8250"/>
                  <a:pt x="28487" y="8250"/>
                </a:cubicBezTo>
                <a:close/>
                <a:moveTo>
                  <a:pt x="16744" y="8264"/>
                </a:moveTo>
                <a:cubicBezTo>
                  <a:pt x="16387" y="8264"/>
                  <a:pt x="16193" y="8703"/>
                  <a:pt x="16447" y="8957"/>
                </a:cubicBezTo>
                <a:cubicBezTo>
                  <a:pt x="16534" y="9049"/>
                  <a:pt x="16642" y="9089"/>
                  <a:pt x="16747" y="9089"/>
                </a:cubicBezTo>
                <a:cubicBezTo>
                  <a:pt x="16956" y="9089"/>
                  <a:pt x="17154" y="8929"/>
                  <a:pt x="17154" y="8686"/>
                </a:cubicBezTo>
                <a:cubicBezTo>
                  <a:pt x="17168" y="8454"/>
                  <a:pt x="16977" y="8264"/>
                  <a:pt x="16760" y="8264"/>
                </a:cubicBezTo>
                <a:cubicBezTo>
                  <a:pt x="16755" y="8264"/>
                  <a:pt x="16749" y="8264"/>
                  <a:pt x="16744" y="8264"/>
                </a:cubicBezTo>
                <a:close/>
                <a:moveTo>
                  <a:pt x="34782" y="8458"/>
                </a:moveTo>
                <a:cubicBezTo>
                  <a:pt x="34706" y="8458"/>
                  <a:pt x="34629" y="8486"/>
                  <a:pt x="34566" y="8550"/>
                </a:cubicBezTo>
                <a:cubicBezTo>
                  <a:pt x="34362" y="8740"/>
                  <a:pt x="34498" y="9080"/>
                  <a:pt x="34783" y="9093"/>
                </a:cubicBezTo>
                <a:cubicBezTo>
                  <a:pt x="34960" y="9093"/>
                  <a:pt x="35096" y="8957"/>
                  <a:pt x="35096" y="8781"/>
                </a:cubicBezTo>
                <a:cubicBezTo>
                  <a:pt x="35105" y="8594"/>
                  <a:pt x="34947" y="8458"/>
                  <a:pt x="34782" y="8458"/>
                </a:cubicBezTo>
                <a:close/>
                <a:moveTo>
                  <a:pt x="38371" y="8820"/>
                </a:moveTo>
                <a:cubicBezTo>
                  <a:pt x="38366" y="8820"/>
                  <a:pt x="38362" y="8820"/>
                  <a:pt x="38358" y="8821"/>
                </a:cubicBezTo>
                <a:cubicBezTo>
                  <a:pt x="38304" y="8821"/>
                  <a:pt x="38263" y="8917"/>
                  <a:pt x="38209" y="8957"/>
                </a:cubicBezTo>
                <a:cubicBezTo>
                  <a:pt x="38263" y="9012"/>
                  <a:pt x="38317" y="9093"/>
                  <a:pt x="38372" y="9093"/>
                </a:cubicBezTo>
                <a:cubicBezTo>
                  <a:pt x="38376" y="9094"/>
                  <a:pt x="38380" y="9095"/>
                  <a:pt x="38384" y="9095"/>
                </a:cubicBezTo>
                <a:cubicBezTo>
                  <a:pt x="38434" y="9095"/>
                  <a:pt x="38488" y="9020"/>
                  <a:pt x="38576" y="8957"/>
                </a:cubicBezTo>
                <a:cubicBezTo>
                  <a:pt x="38488" y="8894"/>
                  <a:pt x="38423" y="8820"/>
                  <a:pt x="38371" y="8820"/>
                </a:cubicBezTo>
                <a:close/>
                <a:moveTo>
                  <a:pt x="20718" y="8854"/>
                </a:moveTo>
                <a:lnTo>
                  <a:pt x="20718" y="8854"/>
                </a:lnTo>
                <a:cubicBezTo>
                  <a:pt x="20721" y="8876"/>
                  <a:pt x="20724" y="8897"/>
                  <a:pt x="20729" y="8917"/>
                </a:cubicBezTo>
                <a:lnTo>
                  <a:pt x="20729" y="8930"/>
                </a:lnTo>
                <a:cubicBezTo>
                  <a:pt x="20710" y="8992"/>
                  <a:pt x="20679" y="9049"/>
                  <a:pt x="20640" y="9097"/>
                </a:cubicBezTo>
                <a:lnTo>
                  <a:pt x="20640" y="9097"/>
                </a:lnTo>
                <a:cubicBezTo>
                  <a:pt x="20640" y="9038"/>
                  <a:pt x="20651" y="8977"/>
                  <a:pt x="20675" y="8917"/>
                </a:cubicBezTo>
                <a:cubicBezTo>
                  <a:pt x="20688" y="8894"/>
                  <a:pt x="20702" y="8873"/>
                  <a:pt x="20718" y="8854"/>
                </a:cubicBezTo>
                <a:close/>
                <a:moveTo>
                  <a:pt x="13976" y="8345"/>
                </a:moveTo>
                <a:cubicBezTo>
                  <a:pt x="13757" y="8345"/>
                  <a:pt x="13593" y="8517"/>
                  <a:pt x="13579" y="8740"/>
                </a:cubicBezTo>
                <a:cubicBezTo>
                  <a:pt x="13579" y="8990"/>
                  <a:pt x="13781" y="9158"/>
                  <a:pt x="13996" y="9158"/>
                </a:cubicBezTo>
                <a:cubicBezTo>
                  <a:pt x="14096" y="9158"/>
                  <a:pt x="14200" y="9121"/>
                  <a:pt x="14286" y="9039"/>
                </a:cubicBezTo>
                <a:cubicBezTo>
                  <a:pt x="14544" y="8781"/>
                  <a:pt x="14368" y="8346"/>
                  <a:pt x="14001" y="8346"/>
                </a:cubicBezTo>
                <a:cubicBezTo>
                  <a:pt x="13992" y="8345"/>
                  <a:pt x="13984" y="8345"/>
                  <a:pt x="13976" y="8345"/>
                </a:cubicBezTo>
                <a:close/>
                <a:moveTo>
                  <a:pt x="17999" y="8906"/>
                </a:moveTo>
                <a:cubicBezTo>
                  <a:pt x="18002" y="8931"/>
                  <a:pt x="18005" y="8956"/>
                  <a:pt x="18010" y="8985"/>
                </a:cubicBezTo>
                <a:lnTo>
                  <a:pt x="17997" y="8985"/>
                </a:lnTo>
                <a:cubicBezTo>
                  <a:pt x="17980" y="9055"/>
                  <a:pt x="17950" y="9118"/>
                  <a:pt x="17909" y="9171"/>
                </a:cubicBezTo>
                <a:lnTo>
                  <a:pt x="17909" y="9171"/>
                </a:lnTo>
                <a:cubicBezTo>
                  <a:pt x="17906" y="9108"/>
                  <a:pt x="17917" y="9044"/>
                  <a:pt x="17943" y="8985"/>
                </a:cubicBezTo>
                <a:cubicBezTo>
                  <a:pt x="17959" y="8956"/>
                  <a:pt x="17978" y="8930"/>
                  <a:pt x="17999" y="8906"/>
                </a:cubicBezTo>
                <a:close/>
                <a:moveTo>
                  <a:pt x="5802" y="8709"/>
                </a:moveTo>
                <a:cubicBezTo>
                  <a:pt x="5694" y="8709"/>
                  <a:pt x="5587" y="8777"/>
                  <a:pt x="5574" y="8917"/>
                </a:cubicBezTo>
                <a:cubicBezTo>
                  <a:pt x="5553" y="9090"/>
                  <a:pt x="5680" y="9178"/>
                  <a:pt x="5807" y="9178"/>
                </a:cubicBezTo>
                <a:cubicBezTo>
                  <a:pt x="5929" y="9178"/>
                  <a:pt x="6049" y="9097"/>
                  <a:pt x="6036" y="8930"/>
                </a:cubicBezTo>
                <a:cubicBezTo>
                  <a:pt x="6029" y="8784"/>
                  <a:pt x="5915" y="8709"/>
                  <a:pt x="5802" y="8709"/>
                </a:cubicBezTo>
                <a:close/>
                <a:moveTo>
                  <a:pt x="8515" y="8518"/>
                </a:moveTo>
                <a:cubicBezTo>
                  <a:pt x="8432" y="8518"/>
                  <a:pt x="8348" y="8548"/>
                  <a:pt x="8278" y="8618"/>
                </a:cubicBezTo>
                <a:cubicBezTo>
                  <a:pt x="8075" y="8835"/>
                  <a:pt x="8224" y="9202"/>
                  <a:pt x="8523" y="9202"/>
                </a:cubicBezTo>
                <a:cubicBezTo>
                  <a:pt x="8713" y="9202"/>
                  <a:pt x="8863" y="9053"/>
                  <a:pt x="8863" y="8862"/>
                </a:cubicBezTo>
                <a:cubicBezTo>
                  <a:pt x="8863" y="8658"/>
                  <a:pt x="8692" y="8518"/>
                  <a:pt x="8515" y="8518"/>
                </a:cubicBezTo>
                <a:close/>
                <a:moveTo>
                  <a:pt x="23039" y="8364"/>
                </a:moveTo>
                <a:cubicBezTo>
                  <a:pt x="22934" y="8364"/>
                  <a:pt x="22827" y="8405"/>
                  <a:pt x="22741" y="8495"/>
                </a:cubicBezTo>
                <a:cubicBezTo>
                  <a:pt x="22482" y="8754"/>
                  <a:pt x="22686" y="9202"/>
                  <a:pt x="23053" y="9202"/>
                </a:cubicBezTo>
                <a:cubicBezTo>
                  <a:pt x="23284" y="9188"/>
                  <a:pt x="23461" y="8998"/>
                  <a:pt x="23461" y="8781"/>
                </a:cubicBezTo>
                <a:cubicBezTo>
                  <a:pt x="23452" y="8527"/>
                  <a:pt x="23250" y="8364"/>
                  <a:pt x="23039" y="8364"/>
                </a:cubicBezTo>
                <a:close/>
                <a:moveTo>
                  <a:pt x="11266" y="8413"/>
                </a:moveTo>
                <a:cubicBezTo>
                  <a:pt x="10923" y="8413"/>
                  <a:pt x="10743" y="8826"/>
                  <a:pt x="10983" y="9080"/>
                </a:cubicBezTo>
                <a:cubicBezTo>
                  <a:pt x="11064" y="9165"/>
                  <a:pt x="11165" y="9203"/>
                  <a:pt x="11264" y="9203"/>
                </a:cubicBezTo>
                <a:cubicBezTo>
                  <a:pt x="11467" y="9203"/>
                  <a:pt x="11663" y="9045"/>
                  <a:pt x="11663" y="8808"/>
                </a:cubicBezTo>
                <a:cubicBezTo>
                  <a:pt x="11677" y="8590"/>
                  <a:pt x="11500" y="8414"/>
                  <a:pt x="11282" y="8414"/>
                </a:cubicBezTo>
                <a:cubicBezTo>
                  <a:pt x="11277" y="8413"/>
                  <a:pt x="11271" y="8413"/>
                  <a:pt x="11266" y="8413"/>
                </a:cubicBezTo>
                <a:close/>
                <a:moveTo>
                  <a:pt x="32069" y="8449"/>
                </a:moveTo>
                <a:cubicBezTo>
                  <a:pt x="31975" y="8449"/>
                  <a:pt x="31881" y="8484"/>
                  <a:pt x="31807" y="8563"/>
                </a:cubicBezTo>
                <a:cubicBezTo>
                  <a:pt x="31562" y="8808"/>
                  <a:pt x="31739" y="9216"/>
                  <a:pt x="32078" y="9216"/>
                </a:cubicBezTo>
                <a:cubicBezTo>
                  <a:pt x="32282" y="9216"/>
                  <a:pt x="32445" y="9039"/>
                  <a:pt x="32445" y="8835"/>
                </a:cubicBezTo>
                <a:lnTo>
                  <a:pt x="32459" y="8835"/>
                </a:lnTo>
                <a:cubicBezTo>
                  <a:pt x="32459" y="8605"/>
                  <a:pt x="32265" y="8449"/>
                  <a:pt x="32069" y="8449"/>
                </a:cubicBezTo>
                <a:close/>
                <a:moveTo>
                  <a:pt x="29297" y="8495"/>
                </a:moveTo>
                <a:cubicBezTo>
                  <a:pt x="29089" y="8495"/>
                  <a:pt x="28911" y="8679"/>
                  <a:pt x="28911" y="8889"/>
                </a:cubicBezTo>
                <a:cubicBezTo>
                  <a:pt x="28911" y="9140"/>
                  <a:pt x="29114" y="9301"/>
                  <a:pt x="29324" y="9301"/>
                </a:cubicBezTo>
                <a:cubicBezTo>
                  <a:pt x="29423" y="9301"/>
                  <a:pt x="29523" y="9266"/>
                  <a:pt x="29605" y="9188"/>
                </a:cubicBezTo>
                <a:cubicBezTo>
                  <a:pt x="29863" y="8930"/>
                  <a:pt x="29686" y="8495"/>
                  <a:pt x="29319" y="8495"/>
                </a:cubicBezTo>
                <a:cubicBezTo>
                  <a:pt x="29312" y="8495"/>
                  <a:pt x="29305" y="8495"/>
                  <a:pt x="29297" y="8495"/>
                </a:cubicBezTo>
                <a:close/>
                <a:moveTo>
                  <a:pt x="35612" y="8726"/>
                </a:moveTo>
                <a:cubicBezTo>
                  <a:pt x="35354" y="8726"/>
                  <a:pt x="35218" y="9039"/>
                  <a:pt x="35409" y="9229"/>
                </a:cubicBezTo>
                <a:cubicBezTo>
                  <a:pt x="35470" y="9290"/>
                  <a:pt x="35544" y="9318"/>
                  <a:pt x="35616" y="9318"/>
                </a:cubicBezTo>
                <a:cubicBezTo>
                  <a:pt x="35768" y="9318"/>
                  <a:pt x="35911" y="9196"/>
                  <a:pt x="35911" y="9012"/>
                </a:cubicBezTo>
                <a:cubicBezTo>
                  <a:pt x="35898" y="8849"/>
                  <a:pt x="35776" y="8726"/>
                  <a:pt x="35612" y="8726"/>
                </a:cubicBezTo>
                <a:close/>
                <a:moveTo>
                  <a:pt x="3902" y="9175"/>
                </a:moveTo>
                <a:cubicBezTo>
                  <a:pt x="3875" y="9175"/>
                  <a:pt x="3807" y="9229"/>
                  <a:pt x="3807" y="9243"/>
                </a:cubicBezTo>
                <a:cubicBezTo>
                  <a:pt x="3820" y="9284"/>
                  <a:pt x="3847" y="9324"/>
                  <a:pt x="3888" y="9352"/>
                </a:cubicBezTo>
                <a:cubicBezTo>
                  <a:pt x="3915" y="9352"/>
                  <a:pt x="3970" y="9311"/>
                  <a:pt x="4038" y="9270"/>
                </a:cubicBezTo>
                <a:cubicBezTo>
                  <a:pt x="3970" y="9229"/>
                  <a:pt x="3943" y="9175"/>
                  <a:pt x="3902" y="9175"/>
                </a:cubicBezTo>
                <a:close/>
                <a:moveTo>
                  <a:pt x="26614" y="8536"/>
                </a:moveTo>
                <a:cubicBezTo>
                  <a:pt x="26383" y="8536"/>
                  <a:pt x="26193" y="8699"/>
                  <a:pt x="26179" y="8930"/>
                </a:cubicBezTo>
                <a:cubicBezTo>
                  <a:pt x="26179" y="9107"/>
                  <a:pt x="26275" y="9284"/>
                  <a:pt x="26451" y="9352"/>
                </a:cubicBezTo>
                <a:lnTo>
                  <a:pt x="26438" y="9352"/>
                </a:lnTo>
                <a:cubicBezTo>
                  <a:pt x="26492" y="9352"/>
                  <a:pt x="26533" y="9365"/>
                  <a:pt x="26574" y="9365"/>
                </a:cubicBezTo>
                <a:cubicBezTo>
                  <a:pt x="27104" y="9365"/>
                  <a:pt x="27131" y="8590"/>
                  <a:pt x="26614" y="8536"/>
                </a:cubicBezTo>
                <a:close/>
                <a:moveTo>
                  <a:pt x="32894" y="8699"/>
                </a:moveTo>
                <a:cubicBezTo>
                  <a:pt x="32677" y="8699"/>
                  <a:pt x="32513" y="8876"/>
                  <a:pt x="32527" y="9080"/>
                </a:cubicBezTo>
                <a:cubicBezTo>
                  <a:pt x="32527" y="9300"/>
                  <a:pt x="32707" y="9446"/>
                  <a:pt x="32895" y="9446"/>
                </a:cubicBezTo>
                <a:cubicBezTo>
                  <a:pt x="32986" y="9446"/>
                  <a:pt x="33077" y="9413"/>
                  <a:pt x="33152" y="9338"/>
                </a:cubicBezTo>
                <a:cubicBezTo>
                  <a:pt x="33397" y="9093"/>
                  <a:pt x="33220" y="8699"/>
                  <a:pt x="32894" y="8699"/>
                </a:cubicBezTo>
                <a:close/>
                <a:moveTo>
                  <a:pt x="12085" y="8644"/>
                </a:moveTo>
                <a:cubicBezTo>
                  <a:pt x="11989" y="8644"/>
                  <a:pt x="11892" y="8678"/>
                  <a:pt x="11812" y="8754"/>
                </a:cubicBezTo>
                <a:cubicBezTo>
                  <a:pt x="11541" y="8998"/>
                  <a:pt x="11717" y="9447"/>
                  <a:pt x="12071" y="9460"/>
                </a:cubicBezTo>
                <a:cubicBezTo>
                  <a:pt x="12079" y="9461"/>
                  <a:pt x="12087" y="9461"/>
                  <a:pt x="12096" y="9461"/>
                </a:cubicBezTo>
                <a:cubicBezTo>
                  <a:pt x="12316" y="9461"/>
                  <a:pt x="12506" y="9289"/>
                  <a:pt x="12506" y="9066"/>
                </a:cubicBezTo>
                <a:lnTo>
                  <a:pt x="12492" y="9066"/>
                </a:lnTo>
                <a:cubicBezTo>
                  <a:pt x="12501" y="8813"/>
                  <a:pt x="12297" y="8644"/>
                  <a:pt x="12085" y="8644"/>
                </a:cubicBezTo>
                <a:close/>
                <a:moveTo>
                  <a:pt x="9366" y="8741"/>
                </a:moveTo>
                <a:cubicBezTo>
                  <a:pt x="9274" y="8741"/>
                  <a:pt x="9182" y="8774"/>
                  <a:pt x="9108" y="8849"/>
                </a:cubicBezTo>
                <a:cubicBezTo>
                  <a:pt x="8877" y="9093"/>
                  <a:pt x="9053" y="9487"/>
                  <a:pt x="9379" y="9487"/>
                </a:cubicBezTo>
                <a:cubicBezTo>
                  <a:pt x="9583" y="9487"/>
                  <a:pt x="9746" y="9311"/>
                  <a:pt x="9746" y="9120"/>
                </a:cubicBezTo>
                <a:cubicBezTo>
                  <a:pt x="9746" y="8890"/>
                  <a:pt x="9559" y="8741"/>
                  <a:pt x="9366" y="8741"/>
                </a:cubicBezTo>
                <a:close/>
                <a:moveTo>
                  <a:pt x="6633" y="8916"/>
                </a:moveTo>
                <a:cubicBezTo>
                  <a:pt x="6629" y="8916"/>
                  <a:pt x="6625" y="8916"/>
                  <a:pt x="6620" y="8917"/>
                </a:cubicBezTo>
                <a:cubicBezTo>
                  <a:pt x="6231" y="8917"/>
                  <a:pt x="6239" y="9488"/>
                  <a:pt x="6607" y="9488"/>
                </a:cubicBezTo>
                <a:cubicBezTo>
                  <a:pt x="6611" y="9488"/>
                  <a:pt x="6616" y="9488"/>
                  <a:pt x="6620" y="9487"/>
                </a:cubicBezTo>
                <a:cubicBezTo>
                  <a:pt x="6996" y="9487"/>
                  <a:pt x="7001" y="8916"/>
                  <a:pt x="6633" y="8916"/>
                </a:cubicBezTo>
                <a:close/>
                <a:moveTo>
                  <a:pt x="36451" y="8996"/>
                </a:moveTo>
                <a:cubicBezTo>
                  <a:pt x="36313" y="8996"/>
                  <a:pt x="36183" y="9105"/>
                  <a:pt x="36183" y="9270"/>
                </a:cubicBezTo>
                <a:cubicBezTo>
                  <a:pt x="36183" y="9406"/>
                  <a:pt x="36292" y="9528"/>
                  <a:pt x="36442" y="9542"/>
                </a:cubicBezTo>
                <a:cubicBezTo>
                  <a:pt x="36686" y="9542"/>
                  <a:pt x="36809" y="9256"/>
                  <a:pt x="36645" y="9080"/>
                </a:cubicBezTo>
                <a:cubicBezTo>
                  <a:pt x="36588" y="9022"/>
                  <a:pt x="36518" y="8996"/>
                  <a:pt x="36451" y="8996"/>
                </a:cubicBezTo>
                <a:close/>
                <a:moveTo>
                  <a:pt x="30162" y="8740"/>
                </a:moveTo>
                <a:cubicBezTo>
                  <a:pt x="29795" y="8740"/>
                  <a:pt x="29605" y="9161"/>
                  <a:pt x="29863" y="9420"/>
                </a:cubicBezTo>
                <a:cubicBezTo>
                  <a:pt x="29945" y="9506"/>
                  <a:pt x="30050" y="9545"/>
                  <a:pt x="30153" y="9545"/>
                </a:cubicBezTo>
                <a:cubicBezTo>
                  <a:pt x="30358" y="9545"/>
                  <a:pt x="30556" y="9392"/>
                  <a:pt x="30556" y="9148"/>
                </a:cubicBezTo>
                <a:cubicBezTo>
                  <a:pt x="30570" y="8930"/>
                  <a:pt x="30393" y="8740"/>
                  <a:pt x="30176" y="8740"/>
                </a:cubicBezTo>
                <a:close/>
                <a:moveTo>
                  <a:pt x="13346" y="9296"/>
                </a:moveTo>
                <a:cubicBezTo>
                  <a:pt x="13348" y="9321"/>
                  <a:pt x="13348" y="9348"/>
                  <a:pt x="13348" y="9379"/>
                </a:cubicBezTo>
                <a:cubicBezTo>
                  <a:pt x="13332" y="9448"/>
                  <a:pt x="13301" y="9509"/>
                  <a:pt x="13260" y="9562"/>
                </a:cubicBezTo>
                <a:lnTo>
                  <a:pt x="13260" y="9562"/>
                </a:lnTo>
                <a:cubicBezTo>
                  <a:pt x="13257" y="9496"/>
                  <a:pt x="13268" y="9429"/>
                  <a:pt x="13294" y="9365"/>
                </a:cubicBezTo>
                <a:cubicBezTo>
                  <a:pt x="13310" y="9341"/>
                  <a:pt x="13327" y="9318"/>
                  <a:pt x="13346" y="9296"/>
                </a:cubicBezTo>
                <a:close/>
                <a:moveTo>
                  <a:pt x="27425" y="8818"/>
                </a:moveTo>
                <a:cubicBezTo>
                  <a:pt x="27244" y="8818"/>
                  <a:pt x="27064" y="8930"/>
                  <a:pt x="27022" y="9148"/>
                </a:cubicBezTo>
                <a:cubicBezTo>
                  <a:pt x="26981" y="9352"/>
                  <a:pt x="27063" y="9487"/>
                  <a:pt x="27267" y="9623"/>
                </a:cubicBezTo>
                <a:lnTo>
                  <a:pt x="27348" y="9664"/>
                </a:lnTo>
                <a:cubicBezTo>
                  <a:pt x="27579" y="9664"/>
                  <a:pt x="27797" y="9515"/>
                  <a:pt x="27851" y="9284"/>
                </a:cubicBezTo>
                <a:cubicBezTo>
                  <a:pt x="27838" y="9229"/>
                  <a:pt x="27838" y="9175"/>
                  <a:pt x="27824" y="9120"/>
                </a:cubicBezTo>
                <a:cubicBezTo>
                  <a:pt x="27765" y="8917"/>
                  <a:pt x="27594" y="8818"/>
                  <a:pt x="27425" y="8818"/>
                </a:cubicBezTo>
                <a:close/>
                <a:moveTo>
                  <a:pt x="33701" y="8970"/>
                </a:moveTo>
                <a:cubicBezTo>
                  <a:pt x="33519" y="8970"/>
                  <a:pt x="33356" y="9128"/>
                  <a:pt x="33356" y="9324"/>
                </a:cubicBezTo>
                <a:lnTo>
                  <a:pt x="33370" y="9324"/>
                </a:lnTo>
                <a:cubicBezTo>
                  <a:pt x="33361" y="9545"/>
                  <a:pt x="33538" y="9691"/>
                  <a:pt x="33725" y="9691"/>
                </a:cubicBezTo>
                <a:cubicBezTo>
                  <a:pt x="33815" y="9691"/>
                  <a:pt x="33907" y="9657"/>
                  <a:pt x="33981" y="9583"/>
                </a:cubicBezTo>
                <a:cubicBezTo>
                  <a:pt x="34212" y="9352"/>
                  <a:pt x="34049" y="8971"/>
                  <a:pt x="33723" y="8971"/>
                </a:cubicBezTo>
                <a:cubicBezTo>
                  <a:pt x="33716" y="8970"/>
                  <a:pt x="33708" y="8970"/>
                  <a:pt x="33701" y="8970"/>
                </a:cubicBezTo>
                <a:close/>
                <a:moveTo>
                  <a:pt x="4707" y="9322"/>
                </a:moveTo>
                <a:cubicBezTo>
                  <a:pt x="4471" y="9322"/>
                  <a:pt x="4458" y="9691"/>
                  <a:pt x="4717" y="9691"/>
                </a:cubicBezTo>
                <a:cubicBezTo>
                  <a:pt x="4732" y="9695"/>
                  <a:pt x="4745" y="9697"/>
                  <a:pt x="4759" y="9697"/>
                </a:cubicBezTo>
                <a:cubicBezTo>
                  <a:pt x="4846" y="9697"/>
                  <a:pt x="4908" y="9623"/>
                  <a:pt x="4908" y="9528"/>
                </a:cubicBezTo>
                <a:cubicBezTo>
                  <a:pt x="4933" y="9426"/>
                  <a:pt x="4862" y="9323"/>
                  <a:pt x="4763" y="9323"/>
                </a:cubicBezTo>
                <a:cubicBezTo>
                  <a:pt x="4757" y="9323"/>
                  <a:pt x="4751" y="9324"/>
                  <a:pt x="4744" y="9324"/>
                </a:cubicBezTo>
                <a:cubicBezTo>
                  <a:pt x="4732" y="9322"/>
                  <a:pt x="4719" y="9322"/>
                  <a:pt x="4707" y="9322"/>
                </a:cubicBezTo>
                <a:close/>
                <a:moveTo>
                  <a:pt x="37271" y="9270"/>
                </a:moveTo>
                <a:cubicBezTo>
                  <a:pt x="37135" y="9270"/>
                  <a:pt x="37026" y="9379"/>
                  <a:pt x="37026" y="9515"/>
                </a:cubicBezTo>
                <a:cubicBezTo>
                  <a:pt x="37040" y="9664"/>
                  <a:pt x="37155" y="9739"/>
                  <a:pt x="37269" y="9739"/>
                </a:cubicBezTo>
                <a:cubicBezTo>
                  <a:pt x="37383" y="9739"/>
                  <a:pt x="37495" y="9664"/>
                  <a:pt x="37502" y="9515"/>
                </a:cubicBezTo>
                <a:cubicBezTo>
                  <a:pt x="37502" y="9379"/>
                  <a:pt x="37393" y="9270"/>
                  <a:pt x="37271" y="9270"/>
                </a:cubicBezTo>
                <a:close/>
                <a:moveTo>
                  <a:pt x="10206" y="8990"/>
                </a:moveTo>
                <a:cubicBezTo>
                  <a:pt x="10010" y="8990"/>
                  <a:pt x="9819" y="9134"/>
                  <a:pt x="9801" y="9365"/>
                </a:cubicBezTo>
                <a:cubicBezTo>
                  <a:pt x="9801" y="9583"/>
                  <a:pt x="9964" y="9759"/>
                  <a:pt x="10168" y="9787"/>
                </a:cubicBezTo>
                <a:cubicBezTo>
                  <a:pt x="10174" y="9787"/>
                  <a:pt x="10179" y="9787"/>
                  <a:pt x="10185" y="9787"/>
                </a:cubicBezTo>
                <a:cubicBezTo>
                  <a:pt x="10528" y="9787"/>
                  <a:pt x="10735" y="9388"/>
                  <a:pt x="10494" y="9120"/>
                </a:cubicBezTo>
                <a:cubicBezTo>
                  <a:pt x="10414" y="9031"/>
                  <a:pt x="10309" y="8990"/>
                  <a:pt x="10206" y="8990"/>
                </a:cubicBezTo>
                <a:close/>
                <a:moveTo>
                  <a:pt x="7433" y="9113"/>
                </a:moveTo>
                <a:cubicBezTo>
                  <a:pt x="7349" y="9113"/>
                  <a:pt x="7262" y="9145"/>
                  <a:pt x="7191" y="9216"/>
                </a:cubicBezTo>
                <a:cubicBezTo>
                  <a:pt x="6987" y="9433"/>
                  <a:pt x="7137" y="9800"/>
                  <a:pt x="7436" y="9800"/>
                </a:cubicBezTo>
                <a:cubicBezTo>
                  <a:pt x="7626" y="9800"/>
                  <a:pt x="7776" y="9637"/>
                  <a:pt x="7776" y="9460"/>
                </a:cubicBezTo>
                <a:cubicBezTo>
                  <a:pt x="7776" y="9250"/>
                  <a:pt x="7609" y="9113"/>
                  <a:pt x="7433" y="9113"/>
                </a:cubicBezTo>
                <a:close/>
                <a:moveTo>
                  <a:pt x="30991" y="9012"/>
                </a:moveTo>
                <a:cubicBezTo>
                  <a:pt x="30774" y="9012"/>
                  <a:pt x="30597" y="9188"/>
                  <a:pt x="30597" y="9406"/>
                </a:cubicBezTo>
                <a:cubicBezTo>
                  <a:pt x="30588" y="9649"/>
                  <a:pt x="30784" y="9815"/>
                  <a:pt x="30992" y="9815"/>
                </a:cubicBezTo>
                <a:cubicBezTo>
                  <a:pt x="31086" y="9815"/>
                  <a:pt x="31182" y="9781"/>
                  <a:pt x="31263" y="9705"/>
                </a:cubicBezTo>
                <a:cubicBezTo>
                  <a:pt x="31535" y="9460"/>
                  <a:pt x="31358" y="9012"/>
                  <a:pt x="30991" y="9012"/>
                </a:cubicBezTo>
                <a:close/>
                <a:moveTo>
                  <a:pt x="24181" y="9256"/>
                </a:moveTo>
                <a:lnTo>
                  <a:pt x="24399" y="9651"/>
                </a:lnTo>
                <a:lnTo>
                  <a:pt x="23977" y="9854"/>
                </a:lnTo>
                <a:cubicBezTo>
                  <a:pt x="23977" y="9671"/>
                  <a:pt x="23856" y="9509"/>
                  <a:pt x="23673" y="9459"/>
                </a:cubicBezTo>
                <a:lnTo>
                  <a:pt x="23673" y="9459"/>
                </a:lnTo>
                <a:cubicBezTo>
                  <a:pt x="23690" y="9457"/>
                  <a:pt x="23705" y="9454"/>
                  <a:pt x="23719" y="9454"/>
                </a:cubicBezTo>
                <a:cubicBezTo>
                  <a:pt x="23728" y="9454"/>
                  <a:pt x="23737" y="9456"/>
                  <a:pt x="23746" y="9460"/>
                </a:cubicBezTo>
                <a:cubicBezTo>
                  <a:pt x="23769" y="9464"/>
                  <a:pt x="23792" y="9465"/>
                  <a:pt x="23814" y="9465"/>
                </a:cubicBezTo>
                <a:cubicBezTo>
                  <a:pt x="23967" y="9465"/>
                  <a:pt x="24110" y="9387"/>
                  <a:pt x="24181" y="9256"/>
                </a:cubicBezTo>
                <a:close/>
                <a:moveTo>
                  <a:pt x="21490" y="9352"/>
                </a:moveTo>
                <a:lnTo>
                  <a:pt x="21694" y="9732"/>
                </a:lnTo>
                <a:lnTo>
                  <a:pt x="21327" y="9922"/>
                </a:lnTo>
                <a:lnTo>
                  <a:pt x="21123" y="9555"/>
                </a:lnTo>
                <a:lnTo>
                  <a:pt x="21490" y="9352"/>
                </a:lnTo>
                <a:close/>
                <a:moveTo>
                  <a:pt x="34550" y="9262"/>
                </a:moveTo>
                <a:cubicBezTo>
                  <a:pt x="34465" y="9262"/>
                  <a:pt x="34378" y="9294"/>
                  <a:pt x="34308" y="9365"/>
                </a:cubicBezTo>
                <a:cubicBezTo>
                  <a:pt x="34090" y="9583"/>
                  <a:pt x="34240" y="9950"/>
                  <a:pt x="34552" y="9950"/>
                </a:cubicBezTo>
                <a:cubicBezTo>
                  <a:pt x="34729" y="9950"/>
                  <a:pt x="34892" y="9787"/>
                  <a:pt x="34892" y="9610"/>
                </a:cubicBezTo>
                <a:cubicBezTo>
                  <a:pt x="34892" y="9399"/>
                  <a:pt x="34725" y="9262"/>
                  <a:pt x="34550" y="9262"/>
                </a:cubicBezTo>
                <a:close/>
                <a:moveTo>
                  <a:pt x="18772" y="9420"/>
                </a:moveTo>
                <a:lnTo>
                  <a:pt x="18962" y="9787"/>
                </a:lnTo>
                <a:lnTo>
                  <a:pt x="18609" y="9990"/>
                </a:lnTo>
                <a:lnTo>
                  <a:pt x="18405" y="9623"/>
                </a:lnTo>
                <a:lnTo>
                  <a:pt x="18772" y="9420"/>
                </a:lnTo>
                <a:close/>
                <a:moveTo>
                  <a:pt x="38127" y="9583"/>
                </a:moveTo>
                <a:cubicBezTo>
                  <a:pt x="38018" y="9583"/>
                  <a:pt x="37923" y="9664"/>
                  <a:pt x="37923" y="9787"/>
                </a:cubicBezTo>
                <a:cubicBezTo>
                  <a:pt x="37914" y="9908"/>
                  <a:pt x="38014" y="9991"/>
                  <a:pt x="38122" y="9991"/>
                </a:cubicBezTo>
                <a:cubicBezTo>
                  <a:pt x="38170" y="9991"/>
                  <a:pt x="38221" y="9974"/>
                  <a:pt x="38263" y="9936"/>
                </a:cubicBezTo>
                <a:cubicBezTo>
                  <a:pt x="38399" y="9800"/>
                  <a:pt x="38304" y="9583"/>
                  <a:pt x="38127" y="9583"/>
                </a:cubicBezTo>
                <a:close/>
                <a:moveTo>
                  <a:pt x="5537" y="9500"/>
                </a:moveTo>
                <a:cubicBezTo>
                  <a:pt x="5411" y="9500"/>
                  <a:pt x="5302" y="9604"/>
                  <a:pt x="5302" y="9732"/>
                </a:cubicBezTo>
                <a:cubicBezTo>
                  <a:pt x="5292" y="9893"/>
                  <a:pt x="5421" y="10008"/>
                  <a:pt x="5555" y="10008"/>
                </a:cubicBezTo>
                <a:cubicBezTo>
                  <a:pt x="5614" y="10008"/>
                  <a:pt x="5673" y="9986"/>
                  <a:pt x="5723" y="9936"/>
                </a:cubicBezTo>
                <a:cubicBezTo>
                  <a:pt x="5900" y="9787"/>
                  <a:pt x="5791" y="9501"/>
                  <a:pt x="5560" y="9501"/>
                </a:cubicBezTo>
                <a:cubicBezTo>
                  <a:pt x="5552" y="9500"/>
                  <a:pt x="5545" y="9500"/>
                  <a:pt x="5537" y="9500"/>
                </a:cubicBezTo>
                <a:close/>
                <a:moveTo>
                  <a:pt x="11024" y="9229"/>
                </a:moveTo>
                <a:cubicBezTo>
                  <a:pt x="10793" y="9229"/>
                  <a:pt x="10616" y="9406"/>
                  <a:pt x="10630" y="9637"/>
                </a:cubicBezTo>
                <a:lnTo>
                  <a:pt x="10616" y="9637"/>
                </a:lnTo>
                <a:cubicBezTo>
                  <a:pt x="10616" y="9877"/>
                  <a:pt x="10817" y="10036"/>
                  <a:pt x="11027" y="10036"/>
                </a:cubicBezTo>
                <a:cubicBezTo>
                  <a:pt x="11126" y="10036"/>
                  <a:pt x="11227" y="10001"/>
                  <a:pt x="11310" y="9922"/>
                </a:cubicBezTo>
                <a:cubicBezTo>
                  <a:pt x="11568" y="9664"/>
                  <a:pt x="11377" y="9229"/>
                  <a:pt x="11024" y="9229"/>
                </a:cubicBezTo>
                <a:close/>
                <a:moveTo>
                  <a:pt x="8265" y="9324"/>
                </a:moveTo>
                <a:cubicBezTo>
                  <a:pt x="7952" y="9338"/>
                  <a:pt x="7789" y="9732"/>
                  <a:pt x="8020" y="9950"/>
                </a:cubicBezTo>
                <a:cubicBezTo>
                  <a:pt x="8093" y="10023"/>
                  <a:pt x="8183" y="10055"/>
                  <a:pt x="8271" y="10055"/>
                </a:cubicBezTo>
                <a:cubicBezTo>
                  <a:pt x="8460" y="10055"/>
                  <a:pt x="8641" y="9905"/>
                  <a:pt x="8632" y="9691"/>
                </a:cubicBezTo>
                <a:cubicBezTo>
                  <a:pt x="8632" y="9487"/>
                  <a:pt x="8469" y="9338"/>
                  <a:pt x="8265" y="9324"/>
                </a:cubicBezTo>
                <a:close/>
                <a:moveTo>
                  <a:pt x="15971" y="9426"/>
                </a:moveTo>
                <a:cubicBezTo>
                  <a:pt x="15964" y="9595"/>
                  <a:pt x="16045" y="9750"/>
                  <a:pt x="16189" y="9854"/>
                </a:cubicBezTo>
                <a:lnTo>
                  <a:pt x="15795" y="10058"/>
                </a:lnTo>
                <a:lnTo>
                  <a:pt x="15577" y="9637"/>
                </a:lnTo>
                <a:cubicBezTo>
                  <a:pt x="15732" y="9637"/>
                  <a:pt x="15875" y="9551"/>
                  <a:pt x="15971" y="9426"/>
                </a:cubicBezTo>
                <a:close/>
                <a:moveTo>
                  <a:pt x="31844" y="9269"/>
                </a:moveTo>
                <a:cubicBezTo>
                  <a:pt x="31836" y="9269"/>
                  <a:pt x="31828" y="9270"/>
                  <a:pt x="31820" y="9270"/>
                </a:cubicBezTo>
                <a:cubicBezTo>
                  <a:pt x="31467" y="9270"/>
                  <a:pt x="31304" y="9705"/>
                  <a:pt x="31548" y="9950"/>
                </a:cubicBezTo>
                <a:cubicBezTo>
                  <a:pt x="31629" y="10026"/>
                  <a:pt x="31725" y="10060"/>
                  <a:pt x="31820" y="10060"/>
                </a:cubicBezTo>
                <a:cubicBezTo>
                  <a:pt x="32028" y="10060"/>
                  <a:pt x="32228" y="9894"/>
                  <a:pt x="32228" y="9651"/>
                </a:cubicBezTo>
                <a:cubicBezTo>
                  <a:pt x="32228" y="9441"/>
                  <a:pt x="32051" y="9269"/>
                  <a:pt x="31844" y="9269"/>
                </a:cubicBezTo>
                <a:close/>
                <a:moveTo>
                  <a:pt x="25065" y="9501"/>
                </a:moveTo>
                <a:lnTo>
                  <a:pt x="25269" y="9895"/>
                </a:lnTo>
                <a:lnTo>
                  <a:pt x="24875" y="10086"/>
                </a:lnTo>
                <a:lnTo>
                  <a:pt x="24657" y="9705"/>
                </a:lnTo>
                <a:lnTo>
                  <a:pt x="24657" y="9705"/>
                </a:lnTo>
                <a:cubicBezTo>
                  <a:pt x="24669" y="9706"/>
                  <a:pt x="24681" y="9706"/>
                  <a:pt x="24693" y="9706"/>
                </a:cubicBezTo>
                <a:cubicBezTo>
                  <a:pt x="24843" y="9706"/>
                  <a:pt x="24989" y="9627"/>
                  <a:pt x="25065" y="9501"/>
                </a:cubicBezTo>
                <a:close/>
                <a:moveTo>
                  <a:pt x="17032" y="10099"/>
                </a:moveTo>
                <a:cubicBezTo>
                  <a:pt x="17040" y="10107"/>
                  <a:pt x="17043" y="10115"/>
                  <a:pt x="17042" y="10115"/>
                </a:cubicBezTo>
                <a:cubicBezTo>
                  <a:pt x="17041" y="10115"/>
                  <a:pt x="17038" y="10111"/>
                  <a:pt x="17032" y="10099"/>
                </a:cubicBezTo>
                <a:close/>
                <a:moveTo>
                  <a:pt x="12274" y="9882"/>
                </a:moveTo>
                <a:cubicBezTo>
                  <a:pt x="12274" y="9886"/>
                  <a:pt x="12275" y="9891"/>
                  <a:pt x="12275" y="9895"/>
                </a:cubicBezTo>
                <a:cubicBezTo>
                  <a:pt x="12268" y="9985"/>
                  <a:pt x="12236" y="10062"/>
                  <a:pt x="12188" y="10124"/>
                </a:cubicBezTo>
                <a:lnTo>
                  <a:pt x="12188" y="10124"/>
                </a:lnTo>
                <a:cubicBezTo>
                  <a:pt x="12189" y="10107"/>
                  <a:pt x="12190" y="10089"/>
                  <a:pt x="12193" y="10072"/>
                </a:cubicBezTo>
                <a:cubicBezTo>
                  <a:pt x="12206" y="9996"/>
                  <a:pt x="12233" y="9933"/>
                  <a:pt x="12274" y="9882"/>
                </a:cubicBezTo>
                <a:close/>
                <a:moveTo>
                  <a:pt x="22333" y="9596"/>
                </a:moveTo>
                <a:lnTo>
                  <a:pt x="22523" y="9977"/>
                </a:lnTo>
                <a:lnTo>
                  <a:pt x="22156" y="10154"/>
                </a:lnTo>
                <a:lnTo>
                  <a:pt x="21966" y="9800"/>
                </a:lnTo>
                <a:lnTo>
                  <a:pt x="22333" y="9596"/>
                </a:lnTo>
                <a:close/>
                <a:moveTo>
                  <a:pt x="35371" y="9514"/>
                </a:moveTo>
                <a:cubicBezTo>
                  <a:pt x="35365" y="9514"/>
                  <a:pt x="35360" y="9514"/>
                  <a:pt x="35354" y="9515"/>
                </a:cubicBezTo>
                <a:cubicBezTo>
                  <a:pt x="35178" y="9528"/>
                  <a:pt x="35042" y="9678"/>
                  <a:pt x="35042" y="9854"/>
                </a:cubicBezTo>
                <a:cubicBezTo>
                  <a:pt x="35042" y="10046"/>
                  <a:pt x="35206" y="10170"/>
                  <a:pt x="35376" y="10170"/>
                </a:cubicBezTo>
                <a:cubicBezTo>
                  <a:pt x="35460" y="10170"/>
                  <a:pt x="35545" y="10139"/>
                  <a:pt x="35612" y="10072"/>
                </a:cubicBezTo>
                <a:cubicBezTo>
                  <a:pt x="35799" y="9859"/>
                  <a:pt x="35659" y="9514"/>
                  <a:pt x="35371" y="9514"/>
                </a:cubicBezTo>
                <a:close/>
                <a:moveTo>
                  <a:pt x="38933" y="9876"/>
                </a:moveTo>
                <a:cubicBezTo>
                  <a:pt x="38855" y="9876"/>
                  <a:pt x="38795" y="9949"/>
                  <a:pt x="38807" y="10031"/>
                </a:cubicBezTo>
                <a:cubicBezTo>
                  <a:pt x="38834" y="10099"/>
                  <a:pt x="38888" y="10154"/>
                  <a:pt x="38956" y="10181"/>
                </a:cubicBezTo>
                <a:cubicBezTo>
                  <a:pt x="39011" y="10181"/>
                  <a:pt x="39078" y="10113"/>
                  <a:pt x="39133" y="10072"/>
                </a:cubicBezTo>
                <a:lnTo>
                  <a:pt x="39133" y="10004"/>
                </a:lnTo>
                <a:cubicBezTo>
                  <a:pt x="39078" y="9963"/>
                  <a:pt x="39024" y="9895"/>
                  <a:pt x="38970" y="9882"/>
                </a:cubicBezTo>
                <a:cubicBezTo>
                  <a:pt x="38957" y="9878"/>
                  <a:pt x="38945" y="9876"/>
                  <a:pt x="38933" y="9876"/>
                </a:cubicBezTo>
                <a:close/>
                <a:moveTo>
                  <a:pt x="3630" y="9977"/>
                </a:moveTo>
                <a:cubicBezTo>
                  <a:pt x="3589" y="9977"/>
                  <a:pt x="3508" y="10058"/>
                  <a:pt x="3508" y="10086"/>
                </a:cubicBezTo>
                <a:cubicBezTo>
                  <a:pt x="3521" y="10140"/>
                  <a:pt x="3562" y="10181"/>
                  <a:pt x="3630" y="10208"/>
                </a:cubicBezTo>
                <a:cubicBezTo>
                  <a:pt x="3671" y="10208"/>
                  <a:pt x="3711" y="10154"/>
                  <a:pt x="3807" y="10099"/>
                </a:cubicBezTo>
                <a:cubicBezTo>
                  <a:pt x="3711" y="10031"/>
                  <a:pt x="3671" y="9977"/>
                  <a:pt x="3630" y="9977"/>
                </a:cubicBezTo>
                <a:close/>
                <a:moveTo>
                  <a:pt x="19601" y="9651"/>
                </a:moveTo>
                <a:lnTo>
                  <a:pt x="19805" y="10072"/>
                </a:lnTo>
                <a:cubicBezTo>
                  <a:pt x="19737" y="10086"/>
                  <a:pt x="19682" y="10099"/>
                  <a:pt x="19614" y="10126"/>
                </a:cubicBezTo>
                <a:cubicBezTo>
                  <a:pt x="19546" y="10167"/>
                  <a:pt x="19492" y="10221"/>
                  <a:pt x="19424" y="10276"/>
                </a:cubicBezTo>
                <a:cubicBezTo>
                  <a:pt x="19411" y="10194"/>
                  <a:pt x="19397" y="10126"/>
                  <a:pt x="19370" y="10045"/>
                </a:cubicBezTo>
                <a:cubicBezTo>
                  <a:pt x="19329" y="9977"/>
                  <a:pt x="19275" y="9922"/>
                  <a:pt x="19220" y="9854"/>
                </a:cubicBezTo>
                <a:lnTo>
                  <a:pt x="19601" y="9651"/>
                </a:lnTo>
                <a:close/>
                <a:moveTo>
                  <a:pt x="28640" y="9705"/>
                </a:moveTo>
                <a:lnTo>
                  <a:pt x="28830" y="10086"/>
                </a:lnTo>
                <a:lnTo>
                  <a:pt x="28463" y="10276"/>
                </a:lnTo>
                <a:lnTo>
                  <a:pt x="28259" y="9909"/>
                </a:lnTo>
                <a:lnTo>
                  <a:pt x="28640" y="9705"/>
                </a:lnTo>
                <a:close/>
                <a:moveTo>
                  <a:pt x="32649" y="9515"/>
                </a:moveTo>
                <a:cubicBezTo>
                  <a:pt x="32296" y="9515"/>
                  <a:pt x="32119" y="9936"/>
                  <a:pt x="32378" y="10181"/>
                </a:cubicBezTo>
                <a:cubicBezTo>
                  <a:pt x="32456" y="10259"/>
                  <a:pt x="32553" y="10295"/>
                  <a:pt x="32649" y="10295"/>
                </a:cubicBezTo>
                <a:cubicBezTo>
                  <a:pt x="32850" y="10295"/>
                  <a:pt x="33044" y="10139"/>
                  <a:pt x="33044" y="9909"/>
                </a:cubicBezTo>
                <a:cubicBezTo>
                  <a:pt x="33030" y="9691"/>
                  <a:pt x="32867" y="9515"/>
                  <a:pt x="32649" y="9515"/>
                </a:cubicBezTo>
                <a:close/>
                <a:moveTo>
                  <a:pt x="6376" y="9718"/>
                </a:moveTo>
                <a:cubicBezTo>
                  <a:pt x="5981" y="9718"/>
                  <a:pt x="5972" y="10317"/>
                  <a:pt x="6376" y="10330"/>
                </a:cubicBezTo>
                <a:cubicBezTo>
                  <a:pt x="6380" y="10330"/>
                  <a:pt x="6384" y="10330"/>
                  <a:pt x="6389" y="10330"/>
                </a:cubicBezTo>
                <a:cubicBezTo>
                  <a:pt x="6784" y="10330"/>
                  <a:pt x="6792" y="9732"/>
                  <a:pt x="6389" y="9719"/>
                </a:cubicBezTo>
                <a:cubicBezTo>
                  <a:pt x="6385" y="9718"/>
                  <a:pt x="6380" y="9718"/>
                  <a:pt x="6376" y="9718"/>
                </a:cubicBezTo>
                <a:close/>
                <a:moveTo>
                  <a:pt x="9108" y="9583"/>
                </a:moveTo>
                <a:cubicBezTo>
                  <a:pt x="8754" y="9583"/>
                  <a:pt x="8591" y="10004"/>
                  <a:pt x="8836" y="10235"/>
                </a:cubicBezTo>
                <a:cubicBezTo>
                  <a:pt x="8915" y="10314"/>
                  <a:pt x="9010" y="10349"/>
                  <a:pt x="9104" y="10349"/>
                </a:cubicBezTo>
                <a:cubicBezTo>
                  <a:pt x="9301" y="10349"/>
                  <a:pt x="9488" y="10194"/>
                  <a:pt x="9488" y="9963"/>
                </a:cubicBezTo>
                <a:cubicBezTo>
                  <a:pt x="9475" y="9746"/>
                  <a:pt x="9311" y="9583"/>
                  <a:pt x="9108" y="9583"/>
                </a:cubicBezTo>
                <a:close/>
                <a:moveTo>
                  <a:pt x="39772" y="10181"/>
                </a:moveTo>
                <a:cubicBezTo>
                  <a:pt x="39731" y="10194"/>
                  <a:pt x="39690" y="10221"/>
                  <a:pt x="39677" y="10276"/>
                </a:cubicBezTo>
                <a:cubicBezTo>
                  <a:pt x="39690" y="10317"/>
                  <a:pt x="39731" y="10344"/>
                  <a:pt x="39772" y="10357"/>
                </a:cubicBezTo>
                <a:cubicBezTo>
                  <a:pt x="39812" y="10357"/>
                  <a:pt x="39840" y="10317"/>
                  <a:pt x="39908" y="10262"/>
                </a:cubicBezTo>
                <a:cubicBezTo>
                  <a:pt x="39853" y="10221"/>
                  <a:pt x="39812" y="10181"/>
                  <a:pt x="39772" y="10181"/>
                </a:cubicBezTo>
                <a:close/>
                <a:moveTo>
                  <a:pt x="14110" y="9800"/>
                </a:moveTo>
                <a:lnTo>
                  <a:pt x="14313" y="10181"/>
                </a:lnTo>
                <a:lnTo>
                  <a:pt x="13946" y="10385"/>
                </a:lnTo>
                <a:lnTo>
                  <a:pt x="13743" y="10004"/>
                </a:lnTo>
                <a:cubicBezTo>
                  <a:pt x="13810" y="9977"/>
                  <a:pt x="13878" y="9963"/>
                  <a:pt x="13946" y="9936"/>
                </a:cubicBezTo>
                <a:cubicBezTo>
                  <a:pt x="14001" y="9895"/>
                  <a:pt x="14055" y="9841"/>
                  <a:pt x="14110" y="9800"/>
                </a:cubicBezTo>
                <a:close/>
                <a:moveTo>
                  <a:pt x="36199" y="9763"/>
                </a:moveTo>
                <a:cubicBezTo>
                  <a:pt x="36037" y="9763"/>
                  <a:pt x="35878" y="9875"/>
                  <a:pt x="35898" y="10099"/>
                </a:cubicBezTo>
                <a:cubicBezTo>
                  <a:pt x="35878" y="10317"/>
                  <a:pt x="36037" y="10425"/>
                  <a:pt x="36199" y="10425"/>
                </a:cubicBezTo>
                <a:cubicBezTo>
                  <a:pt x="36360" y="10425"/>
                  <a:pt x="36523" y="10317"/>
                  <a:pt x="36510" y="10099"/>
                </a:cubicBezTo>
                <a:cubicBezTo>
                  <a:pt x="36523" y="9875"/>
                  <a:pt x="36360" y="9763"/>
                  <a:pt x="36199" y="9763"/>
                </a:cubicBezTo>
                <a:close/>
                <a:moveTo>
                  <a:pt x="23135" y="9854"/>
                </a:moveTo>
                <a:lnTo>
                  <a:pt x="23339" y="10249"/>
                </a:lnTo>
                <a:lnTo>
                  <a:pt x="22985" y="10439"/>
                </a:lnTo>
                <a:lnTo>
                  <a:pt x="22781" y="10045"/>
                </a:lnTo>
                <a:lnTo>
                  <a:pt x="23135" y="9854"/>
                </a:lnTo>
                <a:close/>
                <a:moveTo>
                  <a:pt x="20430" y="9950"/>
                </a:moveTo>
                <a:lnTo>
                  <a:pt x="20620" y="10303"/>
                </a:lnTo>
                <a:lnTo>
                  <a:pt x="20267" y="10493"/>
                </a:lnTo>
                <a:lnTo>
                  <a:pt x="20063" y="10140"/>
                </a:lnTo>
                <a:lnTo>
                  <a:pt x="20430" y="9950"/>
                </a:lnTo>
                <a:close/>
                <a:moveTo>
                  <a:pt x="33478" y="9773"/>
                </a:moveTo>
                <a:cubicBezTo>
                  <a:pt x="33261" y="9773"/>
                  <a:pt x="33084" y="9936"/>
                  <a:pt x="33098" y="10154"/>
                </a:cubicBezTo>
                <a:cubicBezTo>
                  <a:pt x="33089" y="10377"/>
                  <a:pt x="33277" y="10530"/>
                  <a:pt x="33476" y="10530"/>
                </a:cubicBezTo>
                <a:cubicBezTo>
                  <a:pt x="33567" y="10530"/>
                  <a:pt x="33660" y="10498"/>
                  <a:pt x="33737" y="10425"/>
                </a:cubicBezTo>
                <a:cubicBezTo>
                  <a:pt x="33968" y="10181"/>
                  <a:pt x="33805" y="9773"/>
                  <a:pt x="33478" y="9773"/>
                </a:cubicBezTo>
                <a:close/>
                <a:moveTo>
                  <a:pt x="29442" y="9963"/>
                </a:moveTo>
                <a:lnTo>
                  <a:pt x="29659" y="10344"/>
                </a:lnTo>
                <a:lnTo>
                  <a:pt x="29278" y="10534"/>
                </a:lnTo>
                <a:lnTo>
                  <a:pt x="29075" y="10167"/>
                </a:lnTo>
                <a:lnTo>
                  <a:pt x="29442" y="9963"/>
                </a:lnTo>
                <a:close/>
                <a:moveTo>
                  <a:pt x="17711" y="10004"/>
                </a:moveTo>
                <a:lnTo>
                  <a:pt x="17902" y="10371"/>
                </a:lnTo>
                <a:lnTo>
                  <a:pt x="17508" y="10548"/>
                </a:lnTo>
                <a:lnTo>
                  <a:pt x="17317" y="10208"/>
                </a:lnTo>
                <a:lnTo>
                  <a:pt x="17711" y="10004"/>
                </a:lnTo>
                <a:close/>
                <a:moveTo>
                  <a:pt x="4436" y="10125"/>
                </a:moveTo>
                <a:cubicBezTo>
                  <a:pt x="4325" y="10125"/>
                  <a:pt x="4242" y="10216"/>
                  <a:pt x="4242" y="10330"/>
                </a:cubicBezTo>
                <a:cubicBezTo>
                  <a:pt x="4232" y="10462"/>
                  <a:pt x="4339" y="10554"/>
                  <a:pt x="4451" y="10554"/>
                </a:cubicBezTo>
                <a:cubicBezTo>
                  <a:pt x="4502" y="10554"/>
                  <a:pt x="4553" y="10535"/>
                  <a:pt x="4595" y="10493"/>
                </a:cubicBezTo>
                <a:cubicBezTo>
                  <a:pt x="4744" y="10357"/>
                  <a:pt x="4649" y="10126"/>
                  <a:pt x="4459" y="10126"/>
                </a:cubicBezTo>
                <a:cubicBezTo>
                  <a:pt x="4451" y="10125"/>
                  <a:pt x="4443" y="10125"/>
                  <a:pt x="4436" y="10125"/>
                </a:cubicBezTo>
                <a:close/>
                <a:moveTo>
                  <a:pt x="37026" y="10058"/>
                </a:moveTo>
                <a:cubicBezTo>
                  <a:pt x="36768" y="10058"/>
                  <a:pt x="36659" y="10357"/>
                  <a:pt x="36822" y="10534"/>
                </a:cubicBezTo>
                <a:cubicBezTo>
                  <a:pt x="36878" y="10585"/>
                  <a:pt x="36945" y="10608"/>
                  <a:pt x="37012" y="10608"/>
                </a:cubicBezTo>
                <a:cubicBezTo>
                  <a:pt x="37157" y="10608"/>
                  <a:pt x="37298" y="10498"/>
                  <a:pt x="37298" y="10330"/>
                </a:cubicBezTo>
                <a:cubicBezTo>
                  <a:pt x="37298" y="10181"/>
                  <a:pt x="37176" y="10058"/>
                  <a:pt x="37026" y="10058"/>
                </a:cubicBezTo>
                <a:close/>
                <a:moveTo>
                  <a:pt x="7205" y="9936"/>
                </a:moveTo>
                <a:cubicBezTo>
                  <a:pt x="6906" y="9936"/>
                  <a:pt x="6756" y="10303"/>
                  <a:pt x="6960" y="10507"/>
                </a:cubicBezTo>
                <a:cubicBezTo>
                  <a:pt x="7031" y="10578"/>
                  <a:pt x="7119" y="10610"/>
                  <a:pt x="7204" y="10610"/>
                </a:cubicBezTo>
                <a:cubicBezTo>
                  <a:pt x="7379" y="10610"/>
                  <a:pt x="7544" y="10477"/>
                  <a:pt x="7544" y="10276"/>
                </a:cubicBezTo>
                <a:cubicBezTo>
                  <a:pt x="7544" y="10086"/>
                  <a:pt x="7395" y="9936"/>
                  <a:pt x="7205" y="9936"/>
                </a:cubicBezTo>
                <a:close/>
                <a:moveTo>
                  <a:pt x="14952" y="10058"/>
                </a:moveTo>
                <a:lnTo>
                  <a:pt x="15143" y="10425"/>
                </a:lnTo>
                <a:lnTo>
                  <a:pt x="14789" y="10616"/>
                </a:lnTo>
                <a:lnTo>
                  <a:pt x="14599" y="10262"/>
                </a:lnTo>
                <a:lnTo>
                  <a:pt x="14952" y="10058"/>
                </a:lnTo>
                <a:close/>
                <a:moveTo>
                  <a:pt x="26723" y="10031"/>
                </a:moveTo>
                <a:lnTo>
                  <a:pt x="26913" y="10439"/>
                </a:lnTo>
                <a:lnTo>
                  <a:pt x="26560" y="10616"/>
                </a:lnTo>
                <a:lnTo>
                  <a:pt x="26370" y="10235"/>
                </a:lnTo>
                <a:lnTo>
                  <a:pt x="26723" y="10031"/>
                </a:lnTo>
                <a:close/>
                <a:moveTo>
                  <a:pt x="9911" y="9826"/>
                </a:moveTo>
                <a:cubicBezTo>
                  <a:pt x="9706" y="9826"/>
                  <a:pt x="9542" y="9985"/>
                  <a:pt x="9529" y="10194"/>
                </a:cubicBezTo>
                <a:lnTo>
                  <a:pt x="9529" y="10208"/>
                </a:lnTo>
                <a:cubicBezTo>
                  <a:pt x="9519" y="10454"/>
                  <a:pt x="9728" y="10628"/>
                  <a:pt x="9942" y="10628"/>
                </a:cubicBezTo>
                <a:cubicBezTo>
                  <a:pt x="10036" y="10628"/>
                  <a:pt x="10130" y="10595"/>
                  <a:pt x="10209" y="10520"/>
                </a:cubicBezTo>
                <a:cubicBezTo>
                  <a:pt x="10467" y="10262"/>
                  <a:pt x="10304" y="9827"/>
                  <a:pt x="9937" y="9827"/>
                </a:cubicBezTo>
                <a:cubicBezTo>
                  <a:pt x="9928" y="9827"/>
                  <a:pt x="9920" y="9826"/>
                  <a:pt x="9911" y="9826"/>
                </a:cubicBezTo>
                <a:close/>
                <a:moveTo>
                  <a:pt x="30721" y="9826"/>
                </a:moveTo>
                <a:cubicBezTo>
                  <a:pt x="30527" y="9826"/>
                  <a:pt x="30351" y="9972"/>
                  <a:pt x="30325" y="10167"/>
                </a:cubicBezTo>
                <a:cubicBezTo>
                  <a:pt x="30284" y="10357"/>
                  <a:pt x="30393" y="10561"/>
                  <a:pt x="30583" y="10629"/>
                </a:cubicBezTo>
                <a:lnTo>
                  <a:pt x="30651" y="10656"/>
                </a:lnTo>
                <a:cubicBezTo>
                  <a:pt x="30692" y="10656"/>
                  <a:pt x="30746" y="10656"/>
                  <a:pt x="30801" y="10643"/>
                </a:cubicBezTo>
                <a:cubicBezTo>
                  <a:pt x="31005" y="10602"/>
                  <a:pt x="31154" y="10425"/>
                  <a:pt x="31141" y="10208"/>
                </a:cubicBezTo>
                <a:cubicBezTo>
                  <a:pt x="31127" y="10004"/>
                  <a:pt x="30964" y="9827"/>
                  <a:pt x="30746" y="9827"/>
                </a:cubicBezTo>
                <a:cubicBezTo>
                  <a:pt x="30738" y="9827"/>
                  <a:pt x="30729" y="9826"/>
                  <a:pt x="30721" y="9826"/>
                </a:cubicBezTo>
                <a:close/>
                <a:moveTo>
                  <a:pt x="23964" y="10140"/>
                </a:moveTo>
                <a:lnTo>
                  <a:pt x="24168" y="10493"/>
                </a:lnTo>
                <a:lnTo>
                  <a:pt x="23801" y="10670"/>
                </a:lnTo>
                <a:lnTo>
                  <a:pt x="23611" y="10330"/>
                </a:lnTo>
                <a:lnTo>
                  <a:pt x="23964" y="10140"/>
                </a:lnTo>
                <a:close/>
                <a:moveTo>
                  <a:pt x="21245" y="10194"/>
                </a:moveTo>
                <a:lnTo>
                  <a:pt x="21436" y="10548"/>
                </a:lnTo>
                <a:lnTo>
                  <a:pt x="21082" y="10724"/>
                </a:lnTo>
                <a:lnTo>
                  <a:pt x="20892" y="10385"/>
                </a:lnTo>
                <a:lnTo>
                  <a:pt x="21245" y="10194"/>
                </a:lnTo>
                <a:close/>
                <a:moveTo>
                  <a:pt x="18527" y="10262"/>
                </a:moveTo>
                <a:lnTo>
                  <a:pt x="18717" y="10602"/>
                </a:lnTo>
                <a:lnTo>
                  <a:pt x="18337" y="10792"/>
                </a:lnTo>
                <a:lnTo>
                  <a:pt x="18146" y="10453"/>
                </a:lnTo>
                <a:lnTo>
                  <a:pt x="18527" y="10262"/>
                </a:lnTo>
                <a:close/>
                <a:moveTo>
                  <a:pt x="34294" y="10058"/>
                </a:moveTo>
                <a:lnTo>
                  <a:pt x="34294" y="10072"/>
                </a:lnTo>
                <a:cubicBezTo>
                  <a:pt x="33981" y="10072"/>
                  <a:pt x="33805" y="10466"/>
                  <a:pt x="34036" y="10697"/>
                </a:cubicBezTo>
                <a:cubicBezTo>
                  <a:pt x="34111" y="10772"/>
                  <a:pt x="34203" y="10806"/>
                  <a:pt x="34293" y="10806"/>
                </a:cubicBezTo>
                <a:cubicBezTo>
                  <a:pt x="34481" y="10806"/>
                  <a:pt x="34661" y="10660"/>
                  <a:pt x="34661" y="10439"/>
                </a:cubicBezTo>
                <a:cubicBezTo>
                  <a:pt x="34675" y="10235"/>
                  <a:pt x="34511" y="10058"/>
                  <a:pt x="34294" y="10058"/>
                </a:cubicBezTo>
                <a:close/>
                <a:moveTo>
                  <a:pt x="37855" y="10357"/>
                </a:moveTo>
                <a:cubicBezTo>
                  <a:pt x="37719" y="10357"/>
                  <a:pt x="37611" y="10466"/>
                  <a:pt x="37597" y="10602"/>
                </a:cubicBezTo>
                <a:cubicBezTo>
                  <a:pt x="37587" y="10753"/>
                  <a:pt x="37716" y="10858"/>
                  <a:pt x="37850" y="10858"/>
                </a:cubicBezTo>
                <a:cubicBezTo>
                  <a:pt x="37909" y="10858"/>
                  <a:pt x="37969" y="10838"/>
                  <a:pt x="38018" y="10792"/>
                </a:cubicBezTo>
                <a:cubicBezTo>
                  <a:pt x="38181" y="10643"/>
                  <a:pt x="38073" y="10371"/>
                  <a:pt x="37855" y="10357"/>
                </a:cubicBezTo>
                <a:close/>
                <a:moveTo>
                  <a:pt x="27552" y="10317"/>
                </a:moveTo>
                <a:lnTo>
                  <a:pt x="27743" y="10684"/>
                </a:lnTo>
                <a:lnTo>
                  <a:pt x="27389" y="10860"/>
                </a:lnTo>
                <a:lnTo>
                  <a:pt x="27199" y="10507"/>
                </a:lnTo>
                <a:lnTo>
                  <a:pt x="27552" y="10317"/>
                </a:lnTo>
                <a:close/>
                <a:moveTo>
                  <a:pt x="8033" y="10148"/>
                </a:moveTo>
                <a:cubicBezTo>
                  <a:pt x="7943" y="10148"/>
                  <a:pt x="7850" y="10183"/>
                  <a:pt x="7776" y="10262"/>
                </a:cubicBezTo>
                <a:cubicBezTo>
                  <a:pt x="7531" y="10493"/>
                  <a:pt x="7708" y="10887"/>
                  <a:pt x="8034" y="10887"/>
                </a:cubicBezTo>
                <a:cubicBezTo>
                  <a:pt x="8238" y="10887"/>
                  <a:pt x="8401" y="10724"/>
                  <a:pt x="8401" y="10520"/>
                </a:cubicBezTo>
                <a:cubicBezTo>
                  <a:pt x="8401" y="10300"/>
                  <a:pt x="8221" y="10148"/>
                  <a:pt x="8033" y="10148"/>
                </a:cubicBezTo>
                <a:close/>
                <a:moveTo>
                  <a:pt x="5309" y="10342"/>
                </a:moveTo>
                <a:cubicBezTo>
                  <a:pt x="5240" y="10342"/>
                  <a:pt x="5169" y="10368"/>
                  <a:pt x="5111" y="10425"/>
                </a:cubicBezTo>
                <a:cubicBezTo>
                  <a:pt x="4939" y="10598"/>
                  <a:pt x="5065" y="10888"/>
                  <a:pt x="5299" y="10888"/>
                </a:cubicBezTo>
                <a:cubicBezTo>
                  <a:pt x="5305" y="10888"/>
                  <a:pt x="5310" y="10888"/>
                  <a:pt x="5315" y="10887"/>
                </a:cubicBezTo>
                <a:cubicBezTo>
                  <a:pt x="5465" y="10887"/>
                  <a:pt x="5587" y="10765"/>
                  <a:pt x="5587" y="10616"/>
                </a:cubicBezTo>
                <a:cubicBezTo>
                  <a:pt x="5587" y="10451"/>
                  <a:pt x="5452" y="10342"/>
                  <a:pt x="5309" y="10342"/>
                </a:cubicBezTo>
                <a:close/>
                <a:moveTo>
                  <a:pt x="31527" y="10069"/>
                </a:moveTo>
                <a:cubicBezTo>
                  <a:pt x="31158" y="10069"/>
                  <a:pt x="30958" y="10592"/>
                  <a:pt x="31317" y="10820"/>
                </a:cubicBezTo>
                <a:lnTo>
                  <a:pt x="31399" y="10887"/>
                </a:lnTo>
                <a:lnTo>
                  <a:pt x="31494" y="10887"/>
                </a:lnTo>
                <a:cubicBezTo>
                  <a:pt x="31513" y="10890"/>
                  <a:pt x="31531" y="10891"/>
                  <a:pt x="31549" y="10891"/>
                </a:cubicBezTo>
                <a:cubicBezTo>
                  <a:pt x="31743" y="10891"/>
                  <a:pt x="31905" y="10761"/>
                  <a:pt x="31943" y="10575"/>
                </a:cubicBezTo>
                <a:cubicBezTo>
                  <a:pt x="31983" y="10371"/>
                  <a:pt x="31875" y="10167"/>
                  <a:pt x="31684" y="10099"/>
                </a:cubicBezTo>
                <a:cubicBezTo>
                  <a:pt x="31629" y="10078"/>
                  <a:pt x="31577" y="10069"/>
                  <a:pt x="31527" y="10069"/>
                </a:cubicBezTo>
                <a:close/>
                <a:moveTo>
                  <a:pt x="15754" y="10317"/>
                </a:moveTo>
                <a:lnTo>
                  <a:pt x="15944" y="10711"/>
                </a:lnTo>
                <a:lnTo>
                  <a:pt x="15605" y="10901"/>
                </a:lnTo>
                <a:lnTo>
                  <a:pt x="15401" y="10507"/>
                </a:lnTo>
                <a:lnTo>
                  <a:pt x="15754" y="10317"/>
                </a:lnTo>
                <a:close/>
                <a:moveTo>
                  <a:pt x="24793" y="10385"/>
                </a:moveTo>
                <a:lnTo>
                  <a:pt x="24983" y="10738"/>
                </a:lnTo>
                <a:lnTo>
                  <a:pt x="24630" y="10915"/>
                </a:lnTo>
                <a:lnTo>
                  <a:pt x="24440" y="10575"/>
                </a:lnTo>
                <a:lnTo>
                  <a:pt x="24793" y="10385"/>
                </a:lnTo>
                <a:close/>
                <a:moveTo>
                  <a:pt x="22075" y="10439"/>
                </a:moveTo>
                <a:lnTo>
                  <a:pt x="22265" y="10806"/>
                </a:lnTo>
                <a:lnTo>
                  <a:pt x="21911" y="10983"/>
                </a:lnTo>
                <a:lnTo>
                  <a:pt x="21721" y="10643"/>
                </a:lnTo>
                <a:lnTo>
                  <a:pt x="22075" y="10439"/>
                </a:lnTo>
                <a:close/>
                <a:moveTo>
                  <a:pt x="35137" y="10317"/>
                </a:moveTo>
                <a:cubicBezTo>
                  <a:pt x="34824" y="10317"/>
                  <a:pt x="34661" y="10684"/>
                  <a:pt x="34865" y="10915"/>
                </a:cubicBezTo>
                <a:cubicBezTo>
                  <a:pt x="34936" y="10986"/>
                  <a:pt x="35025" y="11018"/>
                  <a:pt x="35113" y="11018"/>
                </a:cubicBezTo>
                <a:cubicBezTo>
                  <a:pt x="35293" y="11018"/>
                  <a:pt x="35467" y="10884"/>
                  <a:pt x="35477" y="10684"/>
                </a:cubicBezTo>
                <a:cubicBezTo>
                  <a:pt x="35477" y="10480"/>
                  <a:pt x="35327" y="10317"/>
                  <a:pt x="35137" y="10317"/>
                </a:cubicBezTo>
                <a:close/>
                <a:moveTo>
                  <a:pt x="19356" y="10493"/>
                </a:moveTo>
                <a:lnTo>
                  <a:pt x="19533" y="10874"/>
                </a:lnTo>
                <a:lnTo>
                  <a:pt x="19152" y="11051"/>
                </a:lnTo>
                <a:lnTo>
                  <a:pt x="18989" y="10684"/>
                </a:lnTo>
                <a:lnTo>
                  <a:pt x="19356" y="10493"/>
                </a:lnTo>
                <a:close/>
                <a:moveTo>
                  <a:pt x="38650" y="10640"/>
                </a:moveTo>
                <a:cubicBezTo>
                  <a:pt x="38392" y="10640"/>
                  <a:pt x="38384" y="11065"/>
                  <a:pt x="38647" y="11065"/>
                </a:cubicBezTo>
                <a:cubicBezTo>
                  <a:pt x="38655" y="11065"/>
                  <a:pt x="38663" y="11065"/>
                  <a:pt x="38671" y="11064"/>
                </a:cubicBezTo>
                <a:cubicBezTo>
                  <a:pt x="38943" y="11051"/>
                  <a:pt x="38943" y="10670"/>
                  <a:pt x="38684" y="10643"/>
                </a:cubicBezTo>
                <a:cubicBezTo>
                  <a:pt x="38672" y="10641"/>
                  <a:pt x="38661" y="10640"/>
                  <a:pt x="38650" y="10640"/>
                </a:cubicBezTo>
                <a:close/>
                <a:moveTo>
                  <a:pt x="3385" y="10765"/>
                </a:moveTo>
                <a:cubicBezTo>
                  <a:pt x="3331" y="10765"/>
                  <a:pt x="3249" y="10860"/>
                  <a:pt x="3236" y="10915"/>
                </a:cubicBezTo>
                <a:cubicBezTo>
                  <a:pt x="3236" y="10969"/>
                  <a:pt x="3304" y="11023"/>
                  <a:pt x="3344" y="11078"/>
                </a:cubicBezTo>
                <a:lnTo>
                  <a:pt x="3412" y="11078"/>
                </a:lnTo>
                <a:cubicBezTo>
                  <a:pt x="3453" y="11023"/>
                  <a:pt x="3535" y="10955"/>
                  <a:pt x="3521" y="10915"/>
                </a:cubicBezTo>
                <a:cubicBezTo>
                  <a:pt x="3508" y="10847"/>
                  <a:pt x="3453" y="10792"/>
                  <a:pt x="3385" y="10765"/>
                </a:cubicBezTo>
                <a:close/>
                <a:moveTo>
                  <a:pt x="13063" y="10398"/>
                </a:moveTo>
                <a:lnTo>
                  <a:pt x="13267" y="10779"/>
                </a:lnTo>
                <a:cubicBezTo>
                  <a:pt x="13063" y="10779"/>
                  <a:pt x="12941" y="10915"/>
                  <a:pt x="12832" y="11091"/>
                </a:cubicBezTo>
                <a:cubicBezTo>
                  <a:pt x="12873" y="10901"/>
                  <a:pt x="12791" y="10711"/>
                  <a:pt x="12642" y="10602"/>
                </a:cubicBezTo>
                <a:lnTo>
                  <a:pt x="13063" y="10398"/>
                </a:lnTo>
                <a:close/>
                <a:moveTo>
                  <a:pt x="28368" y="10561"/>
                </a:moveTo>
                <a:lnTo>
                  <a:pt x="28558" y="10915"/>
                </a:lnTo>
                <a:lnTo>
                  <a:pt x="28205" y="11091"/>
                </a:lnTo>
                <a:lnTo>
                  <a:pt x="28014" y="10752"/>
                </a:lnTo>
                <a:lnTo>
                  <a:pt x="28368" y="10561"/>
                </a:lnTo>
                <a:close/>
                <a:moveTo>
                  <a:pt x="16597" y="10588"/>
                </a:moveTo>
                <a:lnTo>
                  <a:pt x="16787" y="10955"/>
                </a:lnTo>
                <a:lnTo>
                  <a:pt x="16434" y="11132"/>
                </a:lnTo>
                <a:lnTo>
                  <a:pt x="16244" y="10792"/>
                </a:lnTo>
                <a:lnTo>
                  <a:pt x="16597" y="10588"/>
                </a:lnTo>
                <a:close/>
                <a:moveTo>
                  <a:pt x="32374" y="10330"/>
                </a:moveTo>
                <a:cubicBezTo>
                  <a:pt x="32031" y="10330"/>
                  <a:pt x="31838" y="10742"/>
                  <a:pt x="32078" y="10996"/>
                </a:cubicBezTo>
                <a:cubicBezTo>
                  <a:pt x="32163" y="11090"/>
                  <a:pt x="32271" y="11132"/>
                  <a:pt x="32376" y="11132"/>
                </a:cubicBezTo>
                <a:cubicBezTo>
                  <a:pt x="32574" y="11132"/>
                  <a:pt x="32763" y="10983"/>
                  <a:pt x="32772" y="10752"/>
                </a:cubicBezTo>
                <a:cubicBezTo>
                  <a:pt x="32785" y="10520"/>
                  <a:pt x="32609" y="10344"/>
                  <a:pt x="32391" y="10330"/>
                </a:cubicBezTo>
                <a:cubicBezTo>
                  <a:pt x="32386" y="10330"/>
                  <a:pt x="32380" y="10330"/>
                  <a:pt x="32374" y="10330"/>
                </a:cubicBezTo>
                <a:close/>
                <a:moveTo>
                  <a:pt x="25908" y="9787"/>
                </a:moveTo>
                <a:lnTo>
                  <a:pt x="26111" y="10181"/>
                </a:lnTo>
                <a:cubicBezTo>
                  <a:pt x="26103" y="10180"/>
                  <a:pt x="26094" y="10180"/>
                  <a:pt x="26086" y="10180"/>
                </a:cubicBezTo>
                <a:cubicBezTo>
                  <a:pt x="25897" y="10180"/>
                  <a:pt x="25781" y="10324"/>
                  <a:pt x="25677" y="10480"/>
                </a:cubicBezTo>
                <a:cubicBezTo>
                  <a:pt x="25677" y="10684"/>
                  <a:pt x="25690" y="10874"/>
                  <a:pt x="25867" y="10969"/>
                </a:cubicBezTo>
                <a:lnTo>
                  <a:pt x="25459" y="11159"/>
                </a:lnTo>
                <a:lnTo>
                  <a:pt x="25269" y="10792"/>
                </a:lnTo>
                <a:cubicBezTo>
                  <a:pt x="25445" y="10779"/>
                  <a:pt x="25609" y="10656"/>
                  <a:pt x="25677" y="10480"/>
                </a:cubicBezTo>
                <a:cubicBezTo>
                  <a:pt x="25717" y="10303"/>
                  <a:pt x="25636" y="10113"/>
                  <a:pt x="25486" y="10004"/>
                </a:cubicBezTo>
                <a:lnTo>
                  <a:pt x="25908" y="9787"/>
                </a:lnTo>
                <a:close/>
                <a:moveTo>
                  <a:pt x="6131" y="10534"/>
                </a:moveTo>
                <a:cubicBezTo>
                  <a:pt x="5845" y="10534"/>
                  <a:pt x="5710" y="10887"/>
                  <a:pt x="5913" y="11091"/>
                </a:cubicBezTo>
                <a:cubicBezTo>
                  <a:pt x="5976" y="11150"/>
                  <a:pt x="6052" y="11176"/>
                  <a:pt x="6127" y="11176"/>
                </a:cubicBezTo>
                <a:cubicBezTo>
                  <a:pt x="6295" y="11176"/>
                  <a:pt x="6457" y="11044"/>
                  <a:pt x="6457" y="10847"/>
                </a:cubicBezTo>
                <a:cubicBezTo>
                  <a:pt x="6457" y="10670"/>
                  <a:pt x="6308" y="10534"/>
                  <a:pt x="6131" y="10534"/>
                </a:cubicBezTo>
                <a:close/>
                <a:moveTo>
                  <a:pt x="13878" y="10643"/>
                </a:moveTo>
                <a:lnTo>
                  <a:pt x="14069" y="11010"/>
                </a:lnTo>
                <a:lnTo>
                  <a:pt x="13715" y="11187"/>
                </a:lnTo>
                <a:lnTo>
                  <a:pt x="13525" y="10847"/>
                </a:lnTo>
                <a:lnTo>
                  <a:pt x="13878" y="10643"/>
                </a:lnTo>
                <a:close/>
                <a:moveTo>
                  <a:pt x="8849" y="10398"/>
                </a:moveTo>
                <a:cubicBezTo>
                  <a:pt x="8632" y="10398"/>
                  <a:pt x="8455" y="10575"/>
                  <a:pt x="8455" y="10792"/>
                </a:cubicBezTo>
                <a:cubicBezTo>
                  <a:pt x="8455" y="11033"/>
                  <a:pt x="8650" y="11191"/>
                  <a:pt x="8856" y="11191"/>
                </a:cubicBezTo>
                <a:cubicBezTo>
                  <a:pt x="8953" y="11191"/>
                  <a:pt x="9052" y="11156"/>
                  <a:pt x="9135" y="11078"/>
                </a:cubicBezTo>
                <a:cubicBezTo>
                  <a:pt x="9379" y="10820"/>
                  <a:pt x="9203" y="10398"/>
                  <a:pt x="8849" y="10398"/>
                </a:cubicBezTo>
                <a:close/>
                <a:moveTo>
                  <a:pt x="22904" y="10684"/>
                </a:moveTo>
                <a:lnTo>
                  <a:pt x="23094" y="11064"/>
                </a:lnTo>
                <a:lnTo>
                  <a:pt x="22754" y="11254"/>
                </a:lnTo>
                <a:lnTo>
                  <a:pt x="22564" y="10874"/>
                </a:lnTo>
                <a:lnTo>
                  <a:pt x="22904" y="10684"/>
                </a:lnTo>
                <a:close/>
                <a:moveTo>
                  <a:pt x="35944" y="10570"/>
                </a:moveTo>
                <a:cubicBezTo>
                  <a:pt x="35861" y="10570"/>
                  <a:pt x="35777" y="10601"/>
                  <a:pt x="35708" y="10670"/>
                </a:cubicBezTo>
                <a:cubicBezTo>
                  <a:pt x="35490" y="10874"/>
                  <a:pt x="35640" y="11254"/>
                  <a:pt x="35939" y="11254"/>
                </a:cubicBezTo>
                <a:cubicBezTo>
                  <a:pt x="36129" y="11254"/>
                  <a:pt x="36278" y="11105"/>
                  <a:pt x="36278" y="10915"/>
                </a:cubicBezTo>
                <a:cubicBezTo>
                  <a:pt x="36288" y="10711"/>
                  <a:pt x="36120" y="10570"/>
                  <a:pt x="35944" y="10570"/>
                </a:cubicBezTo>
                <a:close/>
                <a:moveTo>
                  <a:pt x="39468" y="10936"/>
                </a:moveTo>
                <a:cubicBezTo>
                  <a:pt x="39386" y="10936"/>
                  <a:pt x="39337" y="10999"/>
                  <a:pt x="39337" y="11091"/>
                </a:cubicBezTo>
                <a:cubicBezTo>
                  <a:pt x="39337" y="11187"/>
                  <a:pt x="39391" y="11254"/>
                  <a:pt x="39486" y="11254"/>
                </a:cubicBezTo>
                <a:cubicBezTo>
                  <a:pt x="39554" y="11254"/>
                  <a:pt x="39622" y="11187"/>
                  <a:pt x="39690" y="11146"/>
                </a:cubicBezTo>
                <a:lnTo>
                  <a:pt x="39690" y="11064"/>
                </a:lnTo>
                <a:cubicBezTo>
                  <a:pt x="39636" y="11023"/>
                  <a:pt x="39568" y="10955"/>
                  <a:pt x="39513" y="10942"/>
                </a:cubicBezTo>
                <a:cubicBezTo>
                  <a:pt x="39497" y="10938"/>
                  <a:pt x="39482" y="10936"/>
                  <a:pt x="39468" y="10936"/>
                </a:cubicBezTo>
                <a:close/>
                <a:moveTo>
                  <a:pt x="20185" y="10779"/>
                </a:moveTo>
                <a:lnTo>
                  <a:pt x="20362" y="11132"/>
                </a:lnTo>
                <a:lnTo>
                  <a:pt x="19981" y="11309"/>
                </a:lnTo>
                <a:lnTo>
                  <a:pt x="19805" y="10983"/>
                </a:lnTo>
                <a:lnTo>
                  <a:pt x="20185" y="10779"/>
                </a:lnTo>
                <a:close/>
                <a:moveTo>
                  <a:pt x="17426" y="10847"/>
                </a:moveTo>
                <a:lnTo>
                  <a:pt x="17603" y="11200"/>
                </a:lnTo>
                <a:lnTo>
                  <a:pt x="17263" y="11377"/>
                </a:lnTo>
                <a:lnTo>
                  <a:pt x="17073" y="11037"/>
                </a:lnTo>
                <a:lnTo>
                  <a:pt x="17426" y="10847"/>
                </a:lnTo>
                <a:close/>
                <a:moveTo>
                  <a:pt x="4204" y="10927"/>
                </a:moveTo>
                <a:cubicBezTo>
                  <a:pt x="4145" y="10927"/>
                  <a:pt x="4086" y="10948"/>
                  <a:pt x="4038" y="10996"/>
                </a:cubicBezTo>
                <a:cubicBezTo>
                  <a:pt x="3888" y="11132"/>
                  <a:pt x="3997" y="11390"/>
                  <a:pt x="4201" y="11390"/>
                </a:cubicBezTo>
                <a:cubicBezTo>
                  <a:pt x="4337" y="11390"/>
                  <a:pt x="4432" y="11295"/>
                  <a:pt x="4445" y="11159"/>
                </a:cubicBezTo>
                <a:cubicBezTo>
                  <a:pt x="4445" y="11021"/>
                  <a:pt x="4327" y="10927"/>
                  <a:pt x="4204" y="10927"/>
                </a:cubicBezTo>
                <a:close/>
                <a:moveTo>
                  <a:pt x="33199" y="10608"/>
                </a:moveTo>
                <a:cubicBezTo>
                  <a:pt x="33101" y="10608"/>
                  <a:pt x="33002" y="10644"/>
                  <a:pt x="32921" y="10724"/>
                </a:cubicBezTo>
                <a:cubicBezTo>
                  <a:pt x="32663" y="10983"/>
                  <a:pt x="32853" y="11404"/>
                  <a:pt x="33207" y="11404"/>
                </a:cubicBezTo>
                <a:cubicBezTo>
                  <a:pt x="33424" y="11404"/>
                  <a:pt x="33601" y="11227"/>
                  <a:pt x="33601" y="10996"/>
                </a:cubicBezTo>
                <a:cubicBezTo>
                  <a:pt x="33592" y="10759"/>
                  <a:pt x="33399" y="10608"/>
                  <a:pt x="33199" y="10608"/>
                </a:cubicBezTo>
                <a:close/>
                <a:moveTo>
                  <a:pt x="26465" y="10887"/>
                </a:moveTo>
                <a:lnTo>
                  <a:pt x="26655" y="11254"/>
                </a:lnTo>
                <a:lnTo>
                  <a:pt x="26275" y="11431"/>
                </a:lnTo>
                <a:lnTo>
                  <a:pt x="26111" y="11064"/>
                </a:lnTo>
                <a:lnTo>
                  <a:pt x="26465" y="10887"/>
                </a:lnTo>
                <a:close/>
                <a:moveTo>
                  <a:pt x="14708" y="10901"/>
                </a:moveTo>
                <a:lnTo>
                  <a:pt x="14884" y="11268"/>
                </a:lnTo>
                <a:lnTo>
                  <a:pt x="14544" y="11445"/>
                </a:lnTo>
                <a:lnTo>
                  <a:pt x="14354" y="11105"/>
                </a:lnTo>
                <a:lnTo>
                  <a:pt x="14708" y="10901"/>
                </a:lnTo>
                <a:close/>
                <a:moveTo>
                  <a:pt x="6957" y="10738"/>
                </a:moveTo>
                <a:cubicBezTo>
                  <a:pt x="6642" y="10738"/>
                  <a:pt x="6488" y="11109"/>
                  <a:pt x="6702" y="11336"/>
                </a:cubicBezTo>
                <a:cubicBezTo>
                  <a:pt x="6775" y="11414"/>
                  <a:pt x="6868" y="11448"/>
                  <a:pt x="6959" y="11448"/>
                </a:cubicBezTo>
                <a:cubicBezTo>
                  <a:pt x="7139" y="11448"/>
                  <a:pt x="7313" y="11313"/>
                  <a:pt x="7313" y="11105"/>
                </a:cubicBezTo>
                <a:cubicBezTo>
                  <a:pt x="7313" y="10915"/>
                  <a:pt x="7164" y="10752"/>
                  <a:pt x="6974" y="10738"/>
                </a:cubicBezTo>
                <a:cubicBezTo>
                  <a:pt x="6968" y="10738"/>
                  <a:pt x="6962" y="10738"/>
                  <a:pt x="6957" y="10738"/>
                </a:cubicBezTo>
                <a:close/>
                <a:moveTo>
                  <a:pt x="40315" y="11227"/>
                </a:moveTo>
                <a:cubicBezTo>
                  <a:pt x="40275" y="11295"/>
                  <a:pt x="40234" y="11336"/>
                  <a:pt x="40234" y="11377"/>
                </a:cubicBezTo>
                <a:cubicBezTo>
                  <a:pt x="40234" y="11418"/>
                  <a:pt x="40288" y="11445"/>
                  <a:pt x="40329" y="11472"/>
                </a:cubicBezTo>
                <a:cubicBezTo>
                  <a:pt x="40356" y="11445"/>
                  <a:pt x="40411" y="11404"/>
                  <a:pt x="40411" y="11377"/>
                </a:cubicBezTo>
                <a:cubicBezTo>
                  <a:pt x="40411" y="11350"/>
                  <a:pt x="40370" y="11295"/>
                  <a:pt x="40315" y="11227"/>
                </a:cubicBezTo>
                <a:close/>
                <a:moveTo>
                  <a:pt x="23719" y="10969"/>
                </a:moveTo>
                <a:lnTo>
                  <a:pt x="23910" y="11309"/>
                </a:lnTo>
                <a:lnTo>
                  <a:pt x="23570" y="11499"/>
                </a:lnTo>
                <a:lnTo>
                  <a:pt x="23379" y="11159"/>
                </a:lnTo>
                <a:lnTo>
                  <a:pt x="23719" y="10969"/>
                </a:lnTo>
                <a:close/>
                <a:moveTo>
                  <a:pt x="36768" y="10860"/>
                </a:moveTo>
                <a:cubicBezTo>
                  <a:pt x="36605" y="10860"/>
                  <a:pt x="36442" y="10969"/>
                  <a:pt x="36455" y="11187"/>
                </a:cubicBezTo>
                <a:cubicBezTo>
                  <a:pt x="36442" y="11411"/>
                  <a:pt x="36605" y="11523"/>
                  <a:pt x="36768" y="11523"/>
                </a:cubicBezTo>
                <a:cubicBezTo>
                  <a:pt x="36931" y="11523"/>
                  <a:pt x="37094" y="11411"/>
                  <a:pt x="37080" y="11187"/>
                </a:cubicBezTo>
                <a:cubicBezTo>
                  <a:pt x="37094" y="10969"/>
                  <a:pt x="36931" y="10860"/>
                  <a:pt x="36768" y="10860"/>
                </a:cubicBezTo>
                <a:close/>
                <a:moveTo>
                  <a:pt x="11948" y="10955"/>
                </a:moveTo>
                <a:lnTo>
                  <a:pt x="12125" y="11350"/>
                </a:lnTo>
                <a:lnTo>
                  <a:pt x="11785" y="11526"/>
                </a:lnTo>
                <a:lnTo>
                  <a:pt x="11595" y="11146"/>
                </a:lnTo>
                <a:lnTo>
                  <a:pt x="11948" y="10955"/>
                </a:lnTo>
                <a:close/>
                <a:moveTo>
                  <a:pt x="21001" y="11037"/>
                </a:moveTo>
                <a:lnTo>
                  <a:pt x="21177" y="11363"/>
                </a:lnTo>
                <a:lnTo>
                  <a:pt x="20811" y="11554"/>
                </a:lnTo>
                <a:lnTo>
                  <a:pt x="20620" y="11214"/>
                </a:lnTo>
                <a:lnTo>
                  <a:pt x="21001" y="11037"/>
                </a:lnTo>
                <a:close/>
                <a:moveTo>
                  <a:pt x="18269" y="11091"/>
                </a:moveTo>
                <a:lnTo>
                  <a:pt x="18445" y="11431"/>
                </a:lnTo>
                <a:lnTo>
                  <a:pt x="18106" y="11621"/>
                </a:lnTo>
                <a:lnTo>
                  <a:pt x="17915" y="11282"/>
                </a:lnTo>
                <a:lnTo>
                  <a:pt x="18269" y="11091"/>
                </a:lnTo>
                <a:close/>
                <a:moveTo>
                  <a:pt x="34049" y="10874"/>
                </a:moveTo>
                <a:cubicBezTo>
                  <a:pt x="33845" y="10887"/>
                  <a:pt x="33682" y="11051"/>
                  <a:pt x="33669" y="11254"/>
                </a:cubicBezTo>
                <a:cubicBezTo>
                  <a:pt x="33669" y="11485"/>
                  <a:pt x="33856" y="11640"/>
                  <a:pt x="34053" y="11640"/>
                </a:cubicBezTo>
                <a:cubicBezTo>
                  <a:pt x="34147" y="11640"/>
                  <a:pt x="34242" y="11605"/>
                  <a:pt x="34321" y="11526"/>
                </a:cubicBezTo>
                <a:cubicBezTo>
                  <a:pt x="34566" y="11295"/>
                  <a:pt x="34389" y="10874"/>
                  <a:pt x="34049" y="10874"/>
                </a:cubicBezTo>
                <a:close/>
                <a:moveTo>
                  <a:pt x="29238" y="10792"/>
                </a:moveTo>
                <a:cubicBezTo>
                  <a:pt x="29238" y="10983"/>
                  <a:pt x="29360" y="11146"/>
                  <a:pt x="29550" y="11200"/>
                </a:cubicBezTo>
                <a:cubicBezTo>
                  <a:pt x="29591" y="11213"/>
                  <a:pt x="29632" y="11219"/>
                  <a:pt x="29672" y="11219"/>
                </a:cubicBezTo>
                <a:cubicBezTo>
                  <a:pt x="29810" y="11219"/>
                  <a:pt x="29942" y="11149"/>
                  <a:pt x="30026" y="11023"/>
                </a:cubicBezTo>
                <a:lnTo>
                  <a:pt x="30244" y="11458"/>
                </a:lnTo>
                <a:cubicBezTo>
                  <a:pt x="30176" y="11472"/>
                  <a:pt x="30108" y="11486"/>
                  <a:pt x="30053" y="11513"/>
                </a:cubicBezTo>
                <a:cubicBezTo>
                  <a:pt x="29985" y="11554"/>
                  <a:pt x="29917" y="11608"/>
                  <a:pt x="29863" y="11662"/>
                </a:cubicBezTo>
                <a:cubicBezTo>
                  <a:pt x="29863" y="11472"/>
                  <a:pt x="29741" y="11309"/>
                  <a:pt x="29564" y="11241"/>
                </a:cubicBezTo>
                <a:cubicBezTo>
                  <a:pt x="29515" y="11222"/>
                  <a:pt x="29463" y="11213"/>
                  <a:pt x="29410" y="11213"/>
                </a:cubicBezTo>
                <a:cubicBezTo>
                  <a:pt x="29275" y="11213"/>
                  <a:pt x="29140" y="11276"/>
                  <a:pt x="29061" y="11404"/>
                </a:cubicBezTo>
                <a:lnTo>
                  <a:pt x="28871" y="10996"/>
                </a:lnTo>
                <a:lnTo>
                  <a:pt x="29238" y="10792"/>
                </a:lnTo>
                <a:close/>
                <a:moveTo>
                  <a:pt x="27308" y="11146"/>
                </a:moveTo>
                <a:lnTo>
                  <a:pt x="27484" y="11499"/>
                </a:lnTo>
                <a:lnTo>
                  <a:pt x="27104" y="11676"/>
                </a:lnTo>
                <a:lnTo>
                  <a:pt x="26927" y="11336"/>
                </a:lnTo>
                <a:lnTo>
                  <a:pt x="27308" y="11146"/>
                </a:lnTo>
                <a:close/>
                <a:moveTo>
                  <a:pt x="15537" y="11146"/>
                </a:moveTo>
                <a:lnTo>
                  <a:pt x="15700" y="11526"/>
                </a:lnTo>
                <a:lnTo>
                  <a:pt x="15374" y="11703"/>
                </a:lnTo>
                <a:lnTo>
                  <a:pt x="15197" y="11336"/>
                </a:lnTo>
                <a:lnTo>
                  <a:pt x="15537" y="11146"/>
                </a:lnTo>
                <a:close/>
                <a:moveTo>
                  <a:pt x="37631" y="11158"/>
                </a:moveTo>
                <a:cubicBezTo>
                  <a:pt x="37624" y="11158"/>
                  <a:pt x="37617" y="11159"/>
                  <a:pt x="37611" y="11159"/>
                </a:cubicBezTo>
                <a:cubicBezTo>
                  <a:pt x="37605" y="11159"/>
                  <a:pt x="37600" y="11159"/>
                  <a:pt x="37594" y="11159"/>
                </a:cubicBezTo>
                <a:cubicBezTo>
                  <a:pt x="37347" y="11159"/>
                  <a:pt x="37220" y="11462"/>
                  <a:pt x="37407" y="11635"/>
                </a:cubicBezTo>
                <a:cubicBezTo>
                  <a:pt x="37464" y="11692"/>
                  <a:pt x="37535" y="11718"/>
                  <a:pt x="37606" y="11718"/>
                </a:cubicBezTo>
                <a:cubicBezTo>
                  <a:pt x="37752" y="11718"/>
                  <a:pt x="37892" y="11606"/>
                  <a:pt x="37882" y="11431"/>
                </a:cubicBezTo>
                <a:cubicBezTo>
                  <a:pt x="37882" y="11289"/>
                  <a:pt x="37771" y="11158"/>
                  <a:pt x="37631" y="11158"/>
                </a:cubicBezTo>
                <a:close/>
                <a:moveTo>
                  <a:pt x="7773" y="10969"/>
                </a:moveTo>
                <a:cubicBezTo>
                  <a:pt x="7457" y="10969"/>
                  <a:pt x="7290" y="11367"/>
                  <a:pt x="7517" y="11608"/>
                </a:cubicBezTo>
                <a:cubicBezTo>
                  <a:pt x="7594" y="11684"/>
                  <a:pt x="7690" y="11719"/>
                  <a:pt x="7784" y="11719"/>
                </a:cubicBezTo>
                <a:cubicBezTo>
                  <a:pt x="7975" y="11719"/>
                  <a:pt x="8161" y="11577"/>
                  <a:pt x="8170" y="11350"/>
                </a:cubicBezTo>
                <a:cubicBezTo>
                  <a:pt x="8170" y="11132"/>
                  <a:pt x="8007" y="10969"/>
                  <a:pt x="7789" y="10969"/>
                </a:cubicBezTo>
                <a:cubicBezTo>
                  <a:pt x="7784" y="10969"/>
                  <a:pt x="7779" y="10969"/>
                  <a:pt x="7773" y="10969"/>
                </a:cubicBezTo>
                <a:close/>
                <a:moveTo>
                  <a:pt x="5052" y="11158"/>
                </a:moveTo>
                <a:cubicBezTo>
                  <a:pt x="5045" y="11158"/>
                  <a:pt x="5037" y="11159"/>
                  <a:pt x="5030" y="11159"/>
                </a:cubicBezTo>
                <a:cubicBezTo>
                  <a:pt x="4772" y="11159"/>
                  <a:pt x="4649" y="11472"/>
                  <a:pt x="4826" y="11649"/>
                </a:cubicBezTo>
                <a:cubicBezTo>
                  <a:pt x="4888" y="11706"/>
                  <a:pt x="4962" y="11732"/>
                  <a:pt x="5035" y="11732"/>
                </a:cubicBezTo>
                <a:cubicBezTo>
                  <a:pt x="5186" y="11732"/>
                  <a:pt x="5329" y="11619"/>
                  <a:pt x="5329" y="11445"/>
                </a:cubicBezTo>
                <a:cubicBezTo>
                  <a:pt x="5316" y="11289"/>
                  <a:pt x="5204" y="11158"/>
                  <a:pt x="5052" y="11158"/>
                </a:cubicBezTo>
                <a:close/>
                <a:moveTo>
                  <a:pt x="24562" y="11214"/>
                </a:moveTo>
                <a:lnTo>
                  <a:pt x="24739" y="11554"/>
                </a:lnTo>
                <a:lnTo>
                  <a:pt x="24412" y="11744"/>
                </a:lnTo>
                <a:lnTo>
                  <a:pt x="24222" y="11404"/>
                </a:lnTo>
                <a:lnTo>
                  <a:pt x="24562" y="11214"/>
                </a:lnTo>
                <a:close/>
                <a:moveTo>
                  <a:pt x="12832" y="11091"/>
                </a:moveTo>
                <a:cubicBezTo>
                  <a:pt x="12791" y="11268"/>
                  <a:pt x="12873" y="11458"/>
                  <a:pt x="13022" y="11567"/>
                </a:cubicBezTo>
                <a:lnTo>
                  <a:pt x="12614" y="11771"/>
                </a:lnTo>
                <a:lnTo>
                  <a:pt x="12410" y="11404"/>
                </a:lnTo>
                <a:cubicBezTo>
                  <a:pt x="12601" y="11390"/>
                  <a:pt x="12764" y="11268"/>
                  <a:pt x="12832" y="11091"/>
                </a:cubicBezTo>
                <a:close/>
                <a:moveTo>
                  <a:pt x="21844" y="11268"/>
                </a:moveTo>
                <a:lnTo>
                  <a:pt x="22007" y="11608"/>
                </a:lnTo>
                <a:lnTo>
                  <a:pt x="21653" y="11839"/>
                </a:lnTo>
                <a:lnTo>
                  <a:pt x="21477" y="11445"/>
                </a:lnTo>
                <a:lnTo>
                  <a:pt x="21844" y="11268"/>
                </a:lnTo>
                <a:close/>
                <a:moveTo>
                  <a:pt x="34876" y="11132"/>
                </a:moveTo>
                <a:cubicBezTo>
                  <a:pt x="34560" y="11132"/>
                  <a:pt x="34393" y="11517"/>
                  <a:pt x="34620" y="11757"/>
                </a:cubicBezTo>
                <a:cubicBezTo>
                  <a:pt x="34691" y="11832"/>
                  <a:pt x="34781" y="11866"/>
                  <a:pt x="34871" y="11866"/>
                </a:cubicBezTo>
                <a:cubicBezTo>
                  <a:pt x="35059" y="11866"/>
                  <a:pt x="35245" y="11720"/>
                  <a:pt x="35245" y="11499"/>
                </a:cubicBezTo>
                <a:cubicBezTo>
                  <a:pt x="35259" y="11295"/>
                  <a:pt x="35096" y="11132"/>
                  <a:pt x="34892" y="11132"/>
                </a:cubicBezTo>
                <a:cubicBezTo>
                  <a:pt x="34887" y="11132"/>
                  <a:pt x="34881" y="11132"/>
                  <a:pt x="34876" y="11132"/>
                </a:cubicBezTo>
                <a:close/>
                <a:moveTo>
                  <a:pt x="30855" y="11309"/>
                </a:moveTo>
                <a:lnTo>
                  <a:pt x="31059" y="11689"/>
                </a:lnTo>
                <a:lnTo>
                  <a:pt x="30692" y="11880"/>
                </a:lnTo>
                <a:lnTo>
                  <a:pt x="30488" y="11513"/>
                </a:lnTo>
                <a:lnTo>
                  <a:pt x="30855" y="11309"/>
                </a:lnTo>
                <a:close/>
                <a:moveTo>
                  <a:pt x="19084" y="11350"/>
                </a:moveTo>
                <a:lnTo>
                  <a:pt x="19261" y="11717"/>
                </a:lnTo>
                <a:lnTo>
                  <a:pt x="18921" y="11893"/>
                </a:lnTo>
                <a:lnTo>
                  <a:pt x="18744" y="11526"/>
                </a:lnTo>
                <a:lnTo>
                  <a:pt x="19084" y="11350"/>
                </a:lnTo>
                <a:close/>
                <a:moveTo>
                  <a:pt x="28123" y="11390"/>
                </a:moveTo>
                <a:lnTo>
                  <a:pt x="28313" y="11730"/>
                </a:lnTo>
                <a:lnTo>
                  <a:pt x="27933" y="11920"/>
                </a:lnTo>
                <a:lnTo>
                  <a:pt x="27756" y="11581"/>
                </a:lnTo>
                <a:lnTo>
                  <a:pt x="28123" y="11390"/>
                </a:lnTo>
                <a:close/>
                <a:moveTo>
                  <a:pt x="3100" y="11575"/>
                </a:moveTo>
                <a:cubicBezTo>
                  <a:pt x="3015" y="11575"/>
                  <a:pt x="2964" y="11649"/>
                  <a:pt x="2964" y="11744"/>
                </a:cubicBezTo>
                <a:cubicBezTo>
                  <a:pt x="2952" y="11840"/>
                  <a:pt x="3025" y="11925"/>
                  <a:pt x="3107" y="11925"/>
                </a:cubicBezTo>
                <a:cubicBezTo>
                  <a:pt x="3118" y="11925"/>
                  <a:pt x="3129" y="11924"/>
                  <a:pt x="3141" y="11920"/>
                </a:cubicBezTo>
                <a:cubicBezTo>
                  <a:pt x="3209" y="11893"/>
                  <a:pt x="3276" y="11839"/>
                  <a:pt x="3344" y="11785"/>
                </a:cubicBezTo>
                <a:lnTo>
                  <a:pt x="3344" y="11717"/>
                </a:lnTo>
                <a:cubicBezTo>
                  <a:pt x="3276" y="11662"/>
                  <a:pt x="3209" y="11594"/>
                  <a:pt x="3141" y="11581"/>
                </a:cubicBezTo>
                <a:cubicBezTo>
                  <a:pt x="3126" y="11577"/>
                  <a:pt x="3113" y="11575"/>
                  <a:pt x="3100" y="11575"/>
                </a:cubicBezTo>
                <a:close/>
                <a:moveTo>
                  <a:pt x="38426" y="11418"/>
                </a:moveTo>
                <a:cubicBezTo>
                  <a:pt x="38292" y="11418"/>
                  <a:pt x="38170" y="11524"/>
                  <a:pt x="38181" y="11671"/>
                </a:cubicBezTo>
                <a:lnTo>
                  <a:pt x="38181" y="11671"/>
                </a:lnTo>
                <a:cubicBezTo>
                  <a:pt x="38177" y="11824"/>
                  <a:pt x="38299" y="11927"/>
                  <a:pt x="38428" y="11927"/>
                </a:cubicBezTo>
                <a:cubicBezTo>
                  <a:pt x="38489" y="11927"/>
                  <a:pt x="38551" y="11904"/>
                  <a:pt x="38603" y="11853"/>
                </a:cubicBezTo>
                <a:cubicBezTo>
                  <a:pt x="38766" y="11703"/>
                  <a:pt x="38657" y="11418"/>
                  <a:pt x="38426" y="11418"/>
                </a:cubicBezTo>
                <a:close/>
                <a:moveTo>
                  <a:pt x="34607" y="11934"/>
                </a:moveTo>
                <a:cubicBezTo>
                  <a:pt x="34609" y="11934"/>
                  <a:pt x="34611" y="11934"/>
                  <a:pt x="34613" y="11934"/>
                </a:cubicBezTo>
                <a:lnTo>
                  <a:pt x="34613" y="11934"/>
                </a:lnTo>
                <a:cubicBezTo>
                  <a:pt x="34616" y="11934"/>
                  <a:pt x="34618" y="11934"/>
                  <a:pt x="34620" y="11934"/>
                </a:cubicBezTo>
                <a:close/>
                <a:moveTo>
                  <a:pt x="16352" y="11431"/>
                </a:moveTo>
                <a:lnTo>
                  <a:pt x="16529" y="11785"/>
                </a:lnTo>
                <a:lnTo>
                  <a:pt x="16189" y="11948"/>
                </a:lnTo>
                <a:lnTo>
                  <a:pt x="16012" y="11608"/>
                </a:lnTo>
                <a:lnTo>
                  <a:pt x="16352" y="11431"/>
                </a:lnTo>
                <a:close/>
                <a:moveTo>
                  <a:pt x="25378" y="11458"/>
                </a:moveTo>
                <a:lnTo>
                  <a:pt x="25622" y="11839"/>
                </a:lnTo>
                <a:lnTo>
                  <a:pt x="25228" y="11988"/>
                </a:lnTo>
                <a:lnTo>
                  <a:pt x="25038" y="11635"/>
                </a:lnTo>
                <a:lnTo>
                  <a:pt x="25378" y="11458"/>
                </a:lnTo>
                <a:close/>
                <a:moveTo>
                  <a:pt x="5867" y="11328"/>
                </a:moveTo>
                <a:cubicBezTo>
                  <a:pt x="5692" y="11328"/>
                  <a:pt x="5519" y="11465"/>
                  <a:pt x="5519" y="11676"/>
                </a:cubicBezTo>
                <a:cubicBezTo>
                  <a:pt x="5519" y="11853"/>
                  <a:pt x="5669" y="12002"/>
                  <a:pt x="5859" y="12016"/>
                </a:cubicBezTo>
                <a:cubicBezTo>
                  <a:pt x="6158" y="12016"/>
                  <a:pt x="6321" y="11649"/>
                  <a:pt x="6104" y="11431"/>
                </a:cubicBezTo>
                <a:cubicBezTo>
                  <a:pt x="6037" y="11360"/>
                  <a:pt x="5952" y="11328"/>
                  <a:pt x="5867" y="11328"/>
                </a:cubicBezTo>
                <a:close/>
                <a:moveTo>
                  <a:pt x="13634" y="11499"/>
                </a:moveTo>
                <a:lnTo>
                  <a:pt x="13810" y="11839"/>
                </a:lnTo>
                <a:lnTo>
                  <a:pt x="13443" y="12016"/>
                </a:lnTo>
                <a:lnTo>
                  <a:pt x="13267" y="11676"/>
                </a:lnTo>
                <a:lnTo>
                  <a:pt x="13634" y="11499"/>
                </a:lnTo>
                <a:close/>
                <a:moveTo>
                  <a:pt x="8601" y="11223"/>
                </a:moveTo>
                <a:cubicBezTo>
                  <a:pt x="8503" y="11223"/>
                  <a:pt x="8402" y="11258"/>
                  <a:pt x="8319" y="11336"/>
                </a:cubicBezTo>
                <a:cubicBezTo>
                  <a:pt x="8078" y="11590"/>
                  <a:pt x="8246" y="12016"/>
                  <a:pt x="8602" y="12016"/>
                </a:cubicBezTo>
                <a:cubicBezTo>
                  <a:pt x="8607" y="12016"/>
                  <a:pt x="8613" y="12016"/>
                  <a:pt x="8618" y="12016"/>
                </a:cubicBezTo>
                <a:cubicBezTo>
                  <a:pt x="8836" y="12016"/>
                  <a:pt x="9012" y="11839"/>
                  <a:pt x="9012" y="11621"/>
                </a:cubicBezTo>
                <a:cubicBezTo>
                  <a:pt x="9012" y="11381"/>
                  <a:pt x="8811" y="11223"/>
                  <a:pt x="8601" y="11223"/>
                </a:cubicBezTo>
                <a:close/>
                <a:moveTo>
                  <a:pt x="22645" y="11526"/>
                </a:moveTo>
                <a:lnTo>
                  <a:pt x="22822" y="11907"/>
                </a:lnTo>
                <a:lnTo>
                  <a:pt x="22482" y="12070"/>
                </a:lnTo>
                <a:lnTo>
                  <a:pt x="22306" y="11703"/>
                </a:lnTo>
                <a:lnTo>
                  <a:pt x="22645" y="11526"/>
                </a:lnTo>
                <a:close/>
                <a:moveTo>
                  <a:pt x="10888" y="11526"/>
                </a:moveTo>
                <a:lnTo>
                  <a:pt x="11078" y="11893"/>
                </a:lnTo>
                <a:lnTo>
                  <a:pt x="10711" y="12084"/>
                </a:lnTo>
                <a:lnTo>
                  <a:pt x="10521" y="11730"/>
                </a:lnTo>
                <a:lnTo>
                  <a:pt x="10888" y="11526"/>
                </a:lnTo>
                <a:close/>
                <a:moveTo>
                  <a:pt x="35708" y="11390"/>
                </a:moveTo>
                <a:cubicBezTo>
                  <a:pt x="35517" y="11390"/>
                  <a:pt x="35354" y="11540"/>
                  <a:pt x="35354" y="11730"/>
                </a:cubicBezTo>
                <a:cubicBezTo>
                  <a:pt x="35345" y="11947"/>
                  <a:pt x="35525" y="12098"/>
                  <a:pt x="35713" y="12098"/>
                </a:cubicBezTo>
                <a:cubicBezTo>
                  <a:pt x="35796" y="12098"/>
                  <a:pt x="35881" y="12069"/>
                  <a:pt x="35952" y="12002"/>
                </a:cubicBezTo>
                <a:cubicBezTo>
                  <a:pt x="36183" y="11785"/>
                  <a:pt x="36020" y="11390"/>
                  <a:pt x="35708" y="11390"/>
                </a:cubicBezTo>
                <a:close/>
                <a:moveTo>
                  <a:pt x="19900" y="11621"/>
                </a:moveTo>
                <a:lnTo>
                  <a:pt x="20077" y="11961"/>
                </a:lnTo>
                <a:lnTo>
                  <a:pt x="19737" y="12124"/>
                </a:lnTo>
                <a:lnTo>
                  <a:pt x="19560" y="11812"/>
                </a:lnTo>
                <a:lnTo>
                  <a:pt x="19900" y="11621"/>
                </a:lnTo>
                <a:close/>
                <a:moveTo>
                  <a:pt x="39255" y="11707"/>
                </a:moveTo>
                <a:cubicBezTo>
                  <a:pt x="39144" y="11707"/>
                  <a:pt x="39038" y="11796"/>
                  <a:pt x="39038" y="11934"/>
                </a:cubicBezTo>
                <a:cubicBezTo>
                  <a:pt x="39038" y="12043"/>
                  <a:pt x="39133" y="12138"/>
                  <a:pt x="39255" y="12138"/>
                </a:cubicBezTo>
                <a:cubicBezTo>
                  <a:pt x="39445" y="12138"/>
                  <a:pt x="39541" y="11907"/>
                  <a:pt x="39405" y="11771"/>
                </a:cubicBezTo>
                <a:cubicBezTo>
                  <a:pt x="39361" y="11727"/>
                  <a:pt x="39307" y="11707"/>
                  <a:pt x="39255" y="11707"/>
                </a:cubicBezTo>
                <a:close/>
                <a:moveTo>
                  <a:pt x="9841" y="11858"/>
                </a:moveTo>
                <a:cubicBezTo>
                  <a:pt x="9842" y="11861"/>
                  <a:pt x="9842" y="11863"/>
                  <a:pt x="9842" y="11866"/>
                </a:cubicBezTo>
                <a:cubicBezTo>
                  <a:pt x="9842" y="11920"/>
                  <a:pt x="9828" y="11961"/>
                  <a:pt x="9828" y="12016"/>
                </a:cubicBezTo>
                <a:cubicBezTo>
                  <a:pt x="9801" y="12043"/>
                  <a:pt x="9787" y="12084"/>
                  <a:pt x="9760" y="12124"/>
                </a:cubicBezTo>
                <a:cubicBezTo>
                  <a:pt x="9755" y="12130"/>
                  <a:pt x="9750" y="12136"/>
                  <a:pt x="9744" y="12141"/>
                </a:cubicBezTo>
                <a:lnTo>
                  <a:pt x="9744" y="12141"/>
                </a:lnTo>
                <a:cubicBezTo>
                  <a:pt x="9740" y="12104"/>
                  <a:pt x="9741" y="12066"/>
                  <a:pt x="9746" y="12029"/>
                </a:cubicBezTo>
                <a:cubicBezTo>
                  <a:pt x="9766" y="11965"/>
                  <a:pt x="9799" y="11907"/>
                  <a:pt x="9841" y="11858"/>
                </a:cubicBezTo>
                <a:close/>
                <a:moveTo>
                  <a:pt x="17181" y="11689"/>
                </a:moveTo>
                <a:lnTo>
                  <a:pt x="17358" y="12029"/>
                </a:lnTo>
                <a:lnTo>
                  <a:pt x="17018" y="12192"/>
                </a:lnTo>
                <a:lnTo>
                  <a:pt x="16828" y="11853"/>
                </a:lnTo>
                <a:lnTo>
                  <a:pt x="17181" y="11689"/>
                </a:lnTo>
                <a:close/>
                <a:moveTo>
                  <a:pt x="28952" y="11649"/>
                </a:moveTo>
                <a:lnTo>
                  <a:pt x="29129" y="12016"/>
                </a:lnTo>
                <a:lnTo>
                  <a:pt x="28762" y="12192"/>
                </a:lnTo>
                <a:lnTo>
                  <a:pt x="28585" y="11825"/>
                </a:lnTo>
                <a:lnTo>
                  <a:pt x="28952" y="11649"/>
                </a:lnTo>
                <a:close/>
                <a:moveTo>
                  <a:pt x="3979" y="11743"/>
                </a:moveTo>
                <a:cubicBezTo>
                  <a:pt x="3971" y="11743"/>
                  <a:pt x="3964" y="11743"/>
                  <a:pt x="3956" y="11744"/>
                </a:cubicBezTo>
                <a:lnTo>
                  <a:pt x="3943" y="11744"/>
                </a:lnTo>
                <a:cubicBezTo>
                  <a:pt x="3725" y="11744"/>
                  <a:pt x="3630" y="12016"/>
                  <a:pt x="3779" y="12165"/>
                </a:cubicBezTo>
                <a:cubicBezTo>
                  <a:pt x="3831" y="12213"/>
                  <a:pt x="3893" y="12234"/>
                  <a:pt x="3953" y="12234"/>
                </a:cubicBezTo>
                <a:cubicBezTo>
                  <a:pt x="4081" y="12234"/>
                  <a:pt x="4201" y="12137"/>
                  <a:pt x="4201" y="11988"/>
                </a:cubicBezTo>
                <a:cubicBezTo>
                  <a:pt x="4201" y="11847"/>
                  <a:pt x="4104" y="11743"/>
                  <a:pt x="3979" y="11743"/>
                </a:cubicBezTo>
                <a:close/>
                <a:moveTo>
                  <a:pt x="32939" y="11430"/>
                </a:moveTo>
                <a:cubicBezTo>
                  <a:pt x="32718" y="11430"/>
                  <a:pt x="32541" y="11616"/>
                  <a:pt x="32554" y="11839"/>
                </a:cubicBezTo>
                <a:cubicBezTo>
                  <a:pt x="32563" y="12083"/>
                  <a:pt x="32758" y="12237"/>
                  <a:pt x="32960" y="12237"/>
                </a:cubicBezTo>
                <a:cubicBezTo>
                  <a:pt x="33062" y="12237"/>
                  <a:pt x="33165" y="12197"/>
                  <a:pt x="33247" y="12111"/>
                </a:cubicBezTo>
                <a:cubicBezTo>
                  <a:pt x="33506" y="11853"/>
                  <a:pt x="33315" y="11431"/>
                  <a:pt x="32962" y="11431"/>
                </a:cubicBezTo>
                <a:cubicBezTo>
                  <a:pt x="32954" y="11431"/>
                  <a:pt x="32946" y="11430"/>
                  <a:pt x="32939" y="11430"/>
                </a:cubicBezTo>
                <a:close/>
                <a:moveTo>
                  <a:pt x="14463" y="11744"/>
                </a:moveTo>
                <a:lnTo>
                  <a:pt x="14640" y="12084"/>
                </a:lnTo>
                <a:lnTo>
                  <a:pt x="14273" y="12247"/>
                </a:lnTo>
                <a:lnTo>
                  <a:pt x="14082" y="11920"/>
                </a:lnTo>
                <a:lnTo>
                  <a:pt x="14463" y="11744"/>
                </a:lnTo>
                <a:close/>
                <a:moveTo>
                  <a:pt x="26220" y="11717"/>
                </a:moveTo>
                <a:lnTo>
                  <a:pt x="26383" y="12084"/>
                </a:lnTo>
                <a:lnTo>
                  <a:pt x="26057" y="12247"/>
                </a:lnTo>
                <a:lnTo>
                  <a:pt x="25826" y="11893"/>
                </a:lnTo>
                <a:lnTo>
                  <a:pt x="26220" y="11717"/>
                </a:lnTo>
                <a:close/>
                <a:moveTo>
                  <a:pt x="6688" y="11567"/>
                </a:moveTo>
                <a:cubicBezTo>
                  <a:pt x="6498" y="11567"/>
                  <a:pt x="6335" y="11717"/>
                  <a:pt x="6321" y="11920"/>
                </a:cubicBezTo>
                <a:cubicBezTo>
                  <a:pt x="6312" y="12144"/>
                  <a:pt x="6494" y="12291"/>
                  <a:pt x="6685" y="12291"/>
                </a:cubicBezTo>
                <a:cubicBezTo>
                  <a:pt x="6772" y="12291"/>
                  <a:pt x="6860" y="12261"/>
                  <a:pt x="6933" y="12192"/>
                </a:cubicBezTo>
                <a:cubicBezTo>
                  <a:pt x="7177" y="11961"/>
                  <a:pt x="7014" y="11567"/>
                  <a:pt x="6688" y="11567"/>
                </a:cubicBezTo>
                <a:close/>
                <a:moveTo>
                  <a:pt x="23475" y="11798"/>
                </a:moveTo>
                <a:lnTo>
                  <a:pt x="23651" y="12138"/>
                </a:lnTo>
                <a:lnTo>
                  <a:pt x="23311" y="12315"/>
                </a:lnTo>
                <a:lnTo>
                  <a:pt x="23135" y="11988"/>
                </a:lnTo>
                <a:lnTo>
                  <a:pt x="23475" y="11798"/>
                </a:lnTo>
                <a:close/>
                <a:moveTo>
                  <a:pt x="11704" y="11798"/>
                </a:moveTo>
                <a:lnTo>
                  <a:pt x="11894" y="12179"/>
                </a:lnTo>
                <a:lnTo>
                  <a:pt x="11554" y="12355"/>
                </a:lnTo>
                <a:lnTo>
                  <a:pt x="11364" y="11975"/>
                </a:lnTo>
                <a:lnTo>
                  <a:pt x="11704" y="11798"/>
                </a:lnTo>
                <a:close/>
                <a:moveTo>
                  <a:pt x="36534" y="11668"/>
                </a:moveTo>
                <a:cubicBezTo>
                  <a:pt x="36450" y="11668"/>
                  <a:pt x="36363" y="11700"/>
                  <a:pt x="36292" y="11771"/>
                </a:cubicBezTo>
                <a:cubicBezTo>
                  <a:pt x="36075" y="11988"/>
                  <a:pt x="36224" y="12355"/>
                  <a:pt x="36537" y="12355"/>
                </a:cubicBezTo>
                <a:cubicBezTo>
                  <a:pt x="36713" y="12355"/>
                  <a:pt x="36863" y="12192"/>
                  <a:pt x="36863" y="12016"/>
                </a:cubicBezTo>
                <a:lnTo>
                  <a:pt x="36877" y="12016"/>
                </a:lnTo>
                <a:cubicBezTo>
                  <a:pt x="36877" y="11805"/>
                  <a:pt x="36710" y="11668"/>
                  <a:pt x="36534" y="11668"/>
                </a:cubicBezTo>
                <a:close/>
                <a:moveTo>
                  <a:pt x="40057" y="12002"/>
                </a:moveTo>
                <a:cubicBezTo>
                  <a:pt x="40016" y="12070"/>
                  <a:pt x="39935" y="12111"/>
                  <a:pt x="39921" y="12179"/>
                </a:cubicBezTo>
                <a:cubicBezTo>
                  <a:pt x="39896" y="12268"/>
                  <a:pt x="39966" y="12357"/>
                  <a:pt x="40052" y="12357"/>
                </a:cubicBezTo>
                <a:cubicBezTo>
                  <a:pt x="40058" y="12357"/>
                  <a:pt x="40065" y="12356"/>
                  <a:pt x="40071" y="12355"/>
                </a:cubicBezTo>
                <a:cubicBezTo>
                  <a:pt x="40152" y="12342"/>
                  <a:pt x="40220" y="12274"/>
                  <a:pt x="40247" y="12206"/>
                </a:cubicBezTo>
                <a:cubicBezTo>
                  <a:pt x="40247" y="12138"/>
                  <a:pt x="40179" y="12070"/>
                  <a:pt x="40139" y="12002"/>
                </a:cubicBezTo>
                <a:close/>
                <a:moveTo>
                  <a:pt x="20715" y="11853"/>
                </a:moveTo>
                <a:lnTo>
                  <a:pt x="20892" y="12192"/>
                </a:lnTo>
                <a:lnTo>
                  <a:pt x="20552" y="12369"/>
                </a:lnTo>
                <a:lnTo>
                  <a:pt x="20376" y="12029"/>
                </a:lnTo>
                <a:lnTo>
                  <a:pt x="20715" y="11853"/>
                </a:lnTo>
                <a:close/>
                <a:moveTo>
                  <a:pt x="2080" y="12233"/>
                </a:moveTo>
                <a:cubicBezTo>
                  <a:pt x="2040" y="12233"/>
                  <a:pt x="2012" y="12287"/>
                  <a:pt x="1972" y="12315"/>
                </a:cubicBezTo>
                <a:cubicBezTo>
                  <a:pt x="2012" y="12342"/>
                  <a:pt x="2026" y="12396"/>
                  <a:pt x="2067" y="12410"/>
                </a:cubicBezTo>
                <a:cubicBezTo>
                  <a:pt x="2071" y="12411"/>
                  <a:pt x="2075" y="12412"/>
                  <a:pt x="2079" y="12412"/>
                </a:cubicBezTo>
                <a:cubicBezTo>
                  <a:pt x="2114" y="12412"/>
                  <a:pt x="2141" y="12365"/>
                  <a:pt x="2189" y="12328"/>
                </a:cubicBezTo>
                <a:cubicBezTo>
                  <a:pt x="2135" y="12287"/>
                  <a:pt x="2108" y="12233"/>
                  <a:pt x="2080" y="12233"/>
                </a:cubicBezTo>
                <a:close/>
                <a:moveTo>
                  <a:pt x="17983" y="11920"/>
                </a:moveTo>
                <a:lnTo>
                  <a:pt x="18214" y="12287"/>
                </a:lnTo>
                <a:lnTo>
                  <a:pt x="17834" y="12464"/>
                </a:lnTo>
                <a:lnTo>
                  <a:pt x="17671" y="12097"/>
                </a:lnTo>
                <a:lnTo>
                  <a:pt x="17983" y="11920"/>
                </a:lnTo>
                <a:close/>
                <a:moveTo>
                  <a:pt x="33785" y="11682"/>
                </a:moveTo>
                <a:cubicBezTo>
                  <a:pt x="33686" y="11682"/>
                  <a:pt x="33586" y="11718"/>
                  <a:pt x="33506" y="11798"/>
                </a:cubicBezTo>
                <a:cubicBezTo>
                  <a:pt x="33247" y="12056"/>
                  <a:pt x="33438" y="12478"/>
                  <a:pt x="33791" y="12478"/>
                </a:cubicBezTo>
                <a:cubicBezTo>
                  <a:pt x="34009" y="12478"/>
                  <a:pt x="34185" y="12287"/>
                  <a:pt x="34172" y="12070"/>
                </a:cubicBezTo>
                <a:lnTo>
                  <a:pt x="34172" y="12070"/>
                </a:lnTo>
                <a:lnTo>
                  <a:pt x="34185" y="12084"/>
                </a:lnTo>
                <a:cubicBezTo>
                  <a:pt x="34185" y="11836"/>
                  <a:pt x="33988" y="11682"/>
                  <a:pt x="33785" y="11682"/>
                </a:cubicBezTo>
                <a:close/>
                <a:moveTo>
                  <a:pt x="27022" y="11975"/>
                </a:moveTo>
                <a:lnTo>
                  <a:pt x="27199" y="12315"/>
                </a:lnTo>
                <a:lnTo>
                  <a:pt x="26859" y="12491"/>
                </a:lnTo>
                <a:lnTo>
                  <a:pt x="26682" y="12165"/>
                </a:lnTo>
                <a:lnTo>
                  <a:pt x="27022" y="11975"/>
                </a:lnTo>
                <a:close/>
                <a:moveTo>
                  <a:pt x="15265" y="12002"/>
                </a:moveTo>
                <a:lnTo>
                  <a:pt x="15442" y="12355"/>
                </a:lnTo>
                <a:lnTo>
                  <a:pt x="15088" y="12532"/>
                </a:lnTo>
                <a:lnTo>
                  <a:pt x="14911" y="12179"/>
                </a:lnTo>
                <a:lnTo>
                  <a:pt x="15265" y="12002"/>
                </a:lnTo>
                <a:close/>
                <a:moveTo>
                  <a:pt x="40923" y="12353"/>
                </a:moveTo>
                <a:cubicBezTo>
                  <a:pt x="40919" y="12353"/>
                  <a:pt x="40916" y="12354"/>
                  <a:pt x="40913" y="12355"/>
                </a:cubicBezTo>
                <a:cubicBezTo>
                  <a:pt x="40873" y="12369"/>
                  <a:pt x="40832" y="12396"/>
                  <a:pt x="40818" y="12451"/>
                </a:cubicBezTo>
                <a:cubicBezTo>
                  <a:pt x="40818" y="12464"/>
                  <a:pt x="40859" y="12532"/>
                  <a:pt x="40900" y="12532"/>
                </a:cubicBezTo>
                <a:cubicBezTo>
                  <a:pt x="40927" y="12532"/>
                  <a:pt x="40981" y="12491"/>
                  <a:pt x="41049" y="12451"/>
                </a:cubicBezTo>
                <a:cubicBezTo>
                  <a:pt x="40989" y="12402"/>
                  <a:pt x="40950" y="12353"/>
                  <a:pt x="40923" y="12353"/>
                </a:cubicBezTo>
                <a:close/>
                <a:moveTo>
                  <a:pt x="7509" y="11790"/>
                </a:moveTo>
                <a:cubicBezTo>
                  <a:pt x="7412" y="11790"/>
                  <a:pt x="7312" y="11826"/>
                  <a:pt x="7232" y="11907"/>
                </a:cubicBezTo>
                <a:cubicBezTo>
                  <a:pt x="6987" y="12152"/>
                  <a:pt x="7164" y="12559"/>
                  <a:pt x="7517" y="12559"/>
                </a:cubicBezTo>
                <a:cubicBezTo>
                  <a:pt x="7721" y="12559"/>
                  <a:pt x="7898" y="12383"/>
                  <a:pt x="7898" y="12179"/>
                </a:cubicBezTo>
                <a:cubicBezTo>
                  <a:pt x="7898" y="11942"/>
                  <a:pt x="7708" y="11790"/>
                  <a:pt x="7509" y="11790"/>
                </a:cubicBezTo>
                <a:close/>
                <a:moveTo>
                  <a:pt x="24304" y="12043"/>
                </a:moveTo>
                <a:lnTo>
                  <a:pt x="24494" y="12383"/>
                </a:lnTo>
                <a:lnTo>
                  <a:pt x="24154" y="12559"/>
                </a:lnTo>
                <a:lnTo>
                  <a:pt x="23964" y="12233"/>
                </a:lnTo>
                <a:lnTo>
                  <a:pt x="24304" y="12043"/>
                </a:lnTo>
                <a:close/>
                <a:moveTo>
                  <a:pt x="4782" y="11954"/>
                </a:moveTo>
                <a:cubicBezTo>
                  <a:pt x="4706" y="11954"/>
                  <a:pt x="4629" y="11982"/>
                  <a:pt x="4568" y="12043"/>
                </a:cubicBezTo>
                <a:cubicBezTo>
                  <a:pt x="4381" y="12229"/>
                  <a:pt x="4508" y="12560"/>
                  <a:pt x="4769" y="12560"/>
                </a:cubicBezTo>
                <a:cubicBezTo>
                  <a:pt x="4775" y="12560"/>
                  <a:pt x="4780" y="12560"/>
                  <a:pt x="4785" y="12559"/>
                </a:cubicBezTo>
                <a:cubicBezTo>
                  <a:pt x="4962" y="12559"/>
                  <a:pt x="5084" y="12423"/>
                  <a:pt x="5098" y="12260"/>
                </a:cubicBezTo>
                <a:cubicBezTo>
                  <a:pt x="5098" y="12076"/>
                  <a:pt x="4942" y="11954"/>
                  <a:pt x="4782" y="11954"/>
                </a:cubicBezTo>
                <a:close/>
                <a:moveTo>
                  <a:pt x="37352" y="11948"/>
                </a:moveTo>
                <a:lnTo>
                  <a:pt x="37352" y="11961"/>
                </a:lnTo>
                <a:cubicBezTo>
                  <a:pt x="37080" y="11961"/>
                  <a:pt x="36945" y="12287"/>
                  <a:pt x="37135" y="12491"/>
                </a:cubicBezTo>
                <a:cubicBezTo>
                  <a:pt x="37198" y="12551"/>
                  <a:pt x="37273" y="12577"/>
                  <a:pt x="37347" y="12577"/>
                </a:cubicBezTo>
                <a:cubicBezTo>
                  <a:pt x="37510" y="12577"/>
                  <a:pt x="37665" y="12448"/>
                  <a:pt x="37665" y="12260"/>
                </a:cubicBezTo>
                <a:cubicBezTo>
                  <a:pt x="37665" y="12084"/>
                  <a:pt x="37529" y="11948"/>
                  <a:pt x="37352" y="11948"/>
                </a:cubicBezTo>
                <a:close/>
                <a:moveTo>
                  <a:pt x="12519" y="12070"/>
                </a:moveTo>
                <a:lnTo>
                  <a:pt x="12710" y="12423"/>
                </a:lnTo>
                <a:lnTo>
                  <a:pt x="12370" y="12600"/>
                </a:lnTo>
                <a:lnTo>
                  <a:pt x="12179" y="12260"/>
                </a:lnTo>
                <a:lnTo>
                  <a:pt x="12519" y="12070"/>
                </a:lnTo>
                <a:close/>
                <a:moveTo>
                  <a:pt x="21612" y="12056"/>
                </a:moveTo>
                <a:lnTo>
                  <a:pt x="21612" y="12056"/>
                </a:lnTo>
                <a:cubicBezTo>
                  <a:pt x="21599" y="12220"/>
                  <a:pt x="21694" y="12383"/>
                  <a:pt x="21844" y="12464"/>
                </a:cubicBezTo>
                <a:lnTo>
                  <a:pt x="21409" y="12627"/>
                </a:lnTo>
                <a:lnTo>
                  <a:pt x="21232" y="12287"/>
                </a:lnTo>
                <a:lnTo>
                  <a:pt x="21612" y="12056"/>
                </a:lnTo>
                <a:close/>
                <a:moveTo>
                  <a:pt x="30611" y="12152"/>
                </a:moveTo>
                <a:lnTo>
                  <a:pt x="30801" y="12505"/>
                </a:lnTo>
                <a:lnTo>
                  <a:pt x="30447" y="12682"/>
                </a:lnTo>
                <a:lnTo>
                  <a:pt x="30257" y="12342"/>
                </a:lnTo>
                <a:lnTo>
                  <a:pt x="30611" y="12152"/>
                </a:lnTo>
                <a:close/>
                <a:moveTo>
                  <a:pt x="34613" y="11934"/>
                </a:moveTo>
                <a:lnTo>
                  <a:pt x="34613" y="11934"/>
                </a:lnTo>
                <a:cubicBezTo>
                  <a:pt x="34265" y="11939"/>
                  <a:pt x="34105" y="12343"/>
                  <a:pt x="34335" y="12587"/>
                </a:cubicBezTo>
                <a:cubicBezTo>
                  <a:pt x="34416" y="12668"/>
                  <a:pt x="34515" y="12704"/>
                  <a:pt x="34611" y="12704"/>
                </a:cubicBezTo>
                <a:cubicBezTo>
                  <a:pt x="34806" y="12704"/>
                  <a:pt x="34992" y="12556"/>
                  <a:pt x="35001" y="12328"/>
                </a:cubicBezTo>
                <a:cubicBezTo>
                  <a:pt x="35001" y="12113"/>
                  <a:pt x="34828" y="11938"/>
                  <a:pt x="34613" y="11934"/>
                </a:cubicBezTo>
                <a:close/>
                <a:moveTo>
                  <a:pt x="18826" y="12179"/>
                </a:moveTo>
                <a:lnTo>
                  <a:pt x="19003" y="12546"/>
                </a:lnTo>
                <a:lnTo>
                  <a:pt x="18677" y="12709"/>
                </a:lnTo>
                <a:lnTo>
                  <a:pt x="18445" y="12355"/>
                </a:lnTo>
                <a:lnTo>
                  <a:pt x="18826" y="12179"/>
                </a:lnTo>
                <a:close/>
                <a:moveTo>
                  <a:pt x="27865" y="12247"/>
                </a:moveTo>
                <a:lnTo>
                  <a:pt x="28028" y="12587"/>
                </a:lnTo>
                <a:lnTo>
                  <a:pt x="27688" y="12750"/>
                </a:lnTo>
                <a:lnTo>
                  <a:pt x="27511" y="12410"/>
                </a:lnTo>
                <a:lnTo>
                  <a:pt x="27865" y="12247"/>
                </a:lnTo>
                <a:close/>
                <a:moveTo>
                  <a:pt x="2896" y="12383"/>
                </a:moveTo>
                <a:cubicBezTo>
                  <a:pt x="2638" y="12383"/>
                  <a:pt x="2638" y="12763"/>
                  <a:pt x="2896" y="12763"/>
                </a:cubicBezTo>
                <a:cubicBezTo>
                  <a:pt x="3154" y="12763"/>
                  <a:pt x="3154" y="12383"/>
                  <a:pt x="2896" y="12383"/>
                </a:cubicBezTo>
                <a:close/>
                <a:moveTo>
                  <a:pt x="16108" y="12260"/>
                </a:moveTo>
                <a:lnTo>
                  <a:pt x="16271" y="12600"/>
                </a:lnTo>
                <a:lnTo>
                  <a:pt x="15904" y="12777"/>
                </a:lnTo>
                <a:lnTo>
                  <a:pt x="15727" y="12451"/>
                </a:lnTo>
                <a:lnTo>
                  <a:pt x="16108" y="12260"/>
                </a:lnTo>
                <a:close/>
                <a:moveTo>
                  <a:pt x="38195" y="12220"/>
                </a:moveTo>
                <a:cubicBezTo>
                  <a:pt x="37937" y="12220"/>
                  <a:pt x="37801" y="12519"/>
                  <a:pt x="37978" y="12709"/>
                </a:cubicBezTo>
                <a:cubicBezTo>
                  <a:pt x="38035" y="12766"/>
                  <a:pt x="38106" y="12792"/>
                  <a:pt x="38177" y="12792"/>
                </a:cubicBezTo>
                <a:cubicBezTo>
                  <a:pt x="38324" y="12792"/>
                  <a:pt x="38467" y="12680"/>
                  <a:pt x="38467" y="12505"/>
                </a:cubicBezTo>
                <a:cubicBezTo>
                  <a:pt x="38467" y="12355"/>
                  <a:pt x="38345" y="12220"/>
                  <a:pt x="38195" y="12220"/>
                </a:cubicBezTo>
                <a:close/>
                <a:moveTo>
                  <a:pt x="13362" y="12328"/>
                </a:moveTo>
                <a:lnTo>
                  <a:pt x="13539" y="12668"/>
                </a:lnTo>
                <a:lnTo>
                  <a:pt x="13199" y="12831"/>
                </a:lnTo>
                <a:lnTo>
                  <a:pt x="13022" y="12491"/>
                </a:lnTo>
                <a:lnTo>
                  <a:pt x="13362" y="12328"/>
                </a:lnTo>
                <a:close/>
                <a:moveTo>
                  <a:pt x="25133" y="12287"/>
                </a:moveTo>
                <a:lnTo>
                  <a:pt x="25296" y="12668"/>
                </a:lnTo>
                <a:lnTo>
                  <a:pt x="24983" y="12831"/>
                </a:lnTo>
                <a:lnTo>
                  <a:pt x="24807" y="12464"/>
                </a:lnTo>
                <a:lnTo>
                  <a:pt x="25133" y="12287"/>
                </a:lnTo>
                <a:close/>
                <a:moveTo>
                  <a:pt x="5598" y="12158"/>
                </a:moveTo>
                <a:cubicBezTo>
                  <a:pt x="5514" y="12158"/>
                  <a:pt x="5427" y="12189"/>
                  <a:pt x="5356" y="12260"/>
                </a:cubicBezTo>
                <a:cubicBezTo>
                  <a:pt x="5152" y="12478"/>
                  <a:pt x="5315" y="12845"/>
                  <a:pt x="5614" y="12845"/>
                </a:cubicBezTo>
                <a:cubicBezTo>
                  <a:pt x="5805" y="12831"/>
                  <a:pt x="5954" y="12682"/>
                  <a:pt x="5954" y="12505"/>
                </a:cubicBezTo>
                <a:lnTo>
                  <a:pt x="5941" y="12505"/>
                </a:lnTo>
                <a:cubicBezTo>
                  <a:pt x="5941" y="12294"/>
                  <a:pt x="5774" y="12158"/>
                  <a:pt x="5598" y="12158"/>
                </a:cubicBezTo>
                <a:close/>
                <a:moveTo>
                  <a:pt x="8346" y="12043"/>
                </a:moveTo>
                <a:cubicBezTo>
                  <a:pt x="8115" y="12043"/>
                  <a:pt x="7939" y="12206"/>
                  <a:pt x="7939" y="12437"/>
                </a:cubicBezTo>
                <a:cubicBezTo>
                  <a:pt x="7929" y="12680"/>
                  <a:pt x="8126" y="12846"/>
                  <a:pt x="8338" y="12846"/>
                </a:cubicBezTo>
                <a:cubicBezTo>
                  <a:pt x="8434" y="12846"/>
                  <a:pt x="8534" y="12812"/>
                  <a:pt x="8618" y="12736"/>
                </a:cubicBezTo>
                <a:cubicBezTo>
                  <a:pt x="8877" y="12491"/>
                  <a:pt x="8700" y="12043"/>
                  <a:pt x="8346" y="12043"/>
                </a:cubicBezTo>
                <a:close/>
                <a:moveTo>
                  <a:pt x="22414" y="12355"/>
                </a:moveTo>
                <a:lnTo>
                  <a:pt x="22577" y="12709"/>
                </a:lnTo>
                <a:lnTo>
                  <a:pt x="22238" y="12886"/>
                </a:lnTo>
                <a:lnTo>
                  <a:pt x="22007" y="12532"/>
                </a:lnTo>
                <a:lnTo>
                  <a:pt x="22414" y="12355"/>
                </a:lnTo>
                <a:close/>
                <a:moveTo>
                  <a:pt x="10643" y="12355"/>
                </a:moveTo>
                <a:lnTo>
                  <a:pt x="10834" y="12722"/>
                </a:lnTo>
                <a:lnTo>
                  <a:pt x="10480" y="12913"/>
                </a:lnTo>
                <a:lnTo>
                  <a:pt x="10277" y="12559"/>
                </a:lnTo>
                <a:lnTo>
                  <a:pt x="10643" y="12355"/>
                </a:lnTo>
                <a:close/>
                <a:moveTo>
                  <a:pt x="35434" y="12206"/>
                </a:moveTo>
                <a:cubicBezTo>
                  <a:pt x="35344" y="12206"/>
                  <a:pt x="35252" y="12240"/>
                  <a:pt x="35178" y="12315"/>
                </a:cubicBezTo>
                <a:cubicBezTo>
                  <a:pt x="34946" y="12546"/>
                  <a:pt x="35110" y="12940"/>
                  <a:pt x="35436" y="12940"/>
                </a:cubicBezTo>
                <a:cubicBezTo>
                  <a:pt x="35640" y="12940"/>
                  <a:pt x="35803" y="12763"/>
                  <a:pt x="35803" y="12573"/>
                </a:cubicBezTo>
                <a:cubicBezTo>
                  <a:pt x="35803" y="12352"/>
                  <a:pt x="35623" y="12206"/>
                  <a:pt x="35434" y="12206"/>
                </a:cubicBezTo>
                <a:close/>
                <a:moveTo>
                  <a:pt x="19669" y="12451"/>
                </a:moveTo>
                <a:lnTo>
                  <a:pt x="19845" y="12790"/>
                </a:lnTo>
                <a:lnTo>
                  <a:pt x="19506" y="12954"/>
                </a:lnTo>
                <a:lnTo>
                  <a:pt x="19329" y="12627"/>
                </a:lnTo>
                <a:lnTo>
                  <a:pt x="19669" y="12451"/>
                </a:lnTo>
                <a:close/>
                <a:moveTo>
                  <a:pt x="31440" y="12396"/>
                </a:moveTo>
                <a:cubicBezTo>
                  <a:pt x="31508" y="12505"/>
                  <a:pt x="31576" y="12641"/>
                  <a:pt x="31644" y="12763"/>
                </a:cubicBezTo>
                <a:lnTo>
                  <a:pt x="31277" y="12954"/>
                </a:lnTo>
                <a:lnTo>
                  <a:pt x="31086" y="12587"/>
                </a:lnTo>
                <a:lnTo>
                  <a:pt x="31440" y="12396"/>
                </a:lnTo>
                <a:close/>
                <a:moveTo>
                  <a:pt x="9608" y="12678"/>
                </a:moveTo>
                <a:cubicBezTo>
                  <a:pt x="9613" y="12711"/>
                  <a:pt x="9616" y="12744"/>
                  <a:pt x="9624" y="12777"/>
                </a:cubicBezTo>
                <a:lnTo>
                  <a:pt x="9597" y="12845"/>
                </a:lnTo>
                <a:cubicBezTo>
                  <a:pt x="9575" y="12897"/>
                  <a:pt x="9543" y="12943"/>
                  <a:pt x="9502" y="12982"/>
                </a:cubicBezTo>
                <a:lnTo>
                  <a:pt x="9502" y="12982"/>
                </a:lnTo>
                <a:cubicBezTo>
                  <a:pt x="9496" y="12941"/>
                  <a:pt x="9496" y="12899"/>
                  <a:pt x="9502" y="12858"/>
                </a:cubicBezTo>
                <a:lnTo>
                  <a:pt x="9529" y="12790"/>
                </a:lnTo>
                <a:cubicBezTo>
                  <a:pt x="9551" y="12749"/>
                  <a:pt x="9578" y="12711"/>
                  <a:pt x="9608" y="12678"/>
                </a:cubicBezTo>
                <a:close/>
                <a:moveTo>
                  <a:pt x="39011" y="12491"/>
                </a:moveTo>
                <a:cubicBezTo>
                  <a:pt x="38877" y="12491"/>
                  <a:pt x="38756" y="12597"/>
                  <a:pt x="38752" y="12743"/>
                </a:cubicBezTo>
                <a:lnTo>
                  <a:pt x="38752" y="12743"/>
                </a:lnTo>
                <a:cubicBezTo>
                  <a:pt x="38752" y="12741"/>
                  <a:pt x="38752" y="12738"/>
                  <a:pt x="38752" y="12736"/>
                </a:cubicBezTo>
                <a:lnTo>
                  <a:pt x="38752" y="12750"/>
                </a:lnTo>
                <a:cubicBezTo>
                  <a:pt x="38752" y="12747"/>
                  <a:pt x="38752" y="12745"/>
                  <a:pt x="38752" y="12743"/>
                </a:cubicBezTo>
                <a:lnTo>
                  <a:pt x="38752" y="12743"/>
                </a:lnTo>
                <a:cubicBezTo>
                  <a:pt x="38756" y="12897"/>
                  <a:pt x="38881" y="13001"/>
                  <a:pt x="39012" y="13001"/>
                </a:cubicBezTo>
                <a:cubicBezTo>
                  <a:pt x="39073" y="13001"/>
                  <a:pt x="39136" y="12978"/>
                  <a:pt x="39187" y="12926"/>
                </a:cubicBezTo>
                <a:cubicBezTo>
                  <a:pt x="39350" y="12777"/>
                  <a:pt x="39242" y="12491"/>
                  <a:pt x="39011" y="12491"/>
                </a:cubicBezTo>
                <a:close/>
                <a:moveTo>
                  <a:pt x="16910" y="12519"/>
                </a:moveTo>
                <a:lnTo>
                  <a:pt x="17086" y="12845"/>
                </a:lnTo>
                <a:lnTo>
                  <a:pt x="16719" y="13008"/>
                </a:lnTo>
                <a:lnTo>
                  <a:pt x="16556" y="12695"/>
                </a:lnTo>
                <a:lnTo>
                  <a:pt x="16910" y="12519"/>
                </a:lnTo>
                <a:close/>
                <a:moveTo>
                  <a:pt x="28680" y="12478"/>
                </a:moveTo>
                <a:lnTo>
                  <a:pt x="28857" y="12858"/>
                </a:lnTo>
                <a:lnTo>
                  <a:pt x="28517" y="13021"/>
                </a:lnTo>
                <a:lnTo>
                  <a:pt x="28354" y="12654"/>
                </a:lnTo>
                <a:lnTo>
                  <a:pt x="28680" y="12478"/>
                </a:lnTo>
                <a:close/>
                <a:moveTo>
                  <a:pt x="3706" y="12542"/>
                </a:moveTo>
                <a:cubicBezTo>
                  <a:pt x="3645" y="12542"/>
                  <a:pt x="3584" y="12564"/>
                  <a:pt x="3535" y="12614"/>
                </a:cubicBezTo>
                <a:cubicBezTo>
                  <a:pt x="3358" y="12790"/>
                  <a:pt x="3480" y="13076"/>
                  <a:pt x="3711" y="13076"/>
                </a:cubicBezTo>
                <a:cubicBezTo>
                  <a:pt x="3861" y="13076"/>
                  <a:pt x="3970" y="12967"/>
                  <a:pt x="3983" y="12818"/>
                </a:cubicBezTo>
                <a:cubicBezTo>
                  <a:pt x="3983" y="12657"/>
                  <a:pt x="3845" y="12542"/>
                  <a:pt x="3706" y="12542"/>
                </a:cubicBezTo>
                <a:close/>
                <a:moveTo>
                  <a:pt x="25962" y="12559"/>
                </a:moveTo>
                <a:lnTo>
                  <a:pt x="26125" y="12899"/>
                </a:lnTo>
                <a:lnTo>
                  <a:pt x="25799" y="13076"/>
                </a:lnTo>
                <a:lnTo>
                  <a:pt x="25622" y="12736"/>
                </a:lnTo>
                <a:lnTo>
                  <a:pt x="25962" y="12559"/>
                </a:lnTo>
                <a:close/>
                <a:moveTo>
                  <a:pt x="14177" y="12573"/>
                </a:moveTo>
                <a:lnTo>
                  <a:pt x="14409" y="12926"/>
                </a:lnTo>
                <a:lnTo>
                  <a:pt x="14028" y="13103"/>
                </a:lnTo>
                <a:lnTo>
                  <a:pt x="13851" y="12750"/>
                </a:lnTo>
                <a:lnTo>
                  <a:pt x="14177" y="12573"/>
                </a:lnTo>
                <a:close/>
                <a:moveTo>
                  <a:pt x="6443" y="12383"/>
                </a:moveTo>
                <a:cubicBezTo>
                  <a:pt x="6240" y="12383"/>
                  <a:pt x="6076" y="12546"/>
                  <a:pt x="6076" y="12750"/>
                </a:cubicBezTo>
                <a:cubicBezTo>
                  <a:pt x="6067" y="12970"/>
                  <a:pt x="6245" y="13116"/>
                  <a:pt x="6432" y="13116"/>
                </a:cubicBezTo>
                <a:cubicBezTo>
                  <a:pt x="6521" y="13116"/>
                  <a:pt x="6613" y="13083"/>
                  <a:pt x="6688" y="13008"/>
                </a:cubicBezTo>
                <a:cubicBezTo>
                  <a:pt x="6933" y="12790"/>
                  <a:pt x="6770" y="12383"/>
                  <a:pt x="6443" y="12383"/>
                </a:cubicBezTo>
                <a:close/>
                <a:moveTo>
                  <a:pt x="23230" y="12627"/>
                </a:moveTo>
                <a:lnTo>
                  <a:pt x="23407" y="12967"/>
                </a:lnTo>
                <a:lnTo>
                  <a:pt x="23040" y="13144"/>
                </a:lnTo>
                <a:lnTo>
                  <a:pt x="22863" y="12818"/>
                </a:lnTo>
                <a:lnTo>
                  <a:pt x="23230" y="12627"/>
                </a:lnTo>
                <a:close/>
                <a:moveTo>
                  <a:pt x="11459" y="12627"/>
                </a:moveTo>
                <a:lnTo>
                  <a:pt x="11622" y="13008"/>
                </a:lnTo>
                <a:lnTo>
                  <a:pt x="11296" y="13185"/>
                </a:lnTo>
                <a:lnTo>
                  <a:pt x="11119" y="12818"/>
                </a:lnTo>
                <a:lnTo>
                  <a:pt x="11459" y="12627"/>
                </a:lnTo>
                <a:close/>
                <a:moveTo>
                  <a:pt x="36251" y="12478"/>
                </a:moveTo>
                <a:cubicBezTo>
                  <a:pt x="36063" y="12478"/>
                  <a:pt x="35902" y="12637"/>
                  <a:pt x="35898" y="12838"/>
                </a:cubicBezTo>
                <a:lnTo>
                  <a:pt x="35898" y="12838"/>
                </a:lnTo>
                <a:cubicBezTo>
                  <a:pt x="35898" y="12836"/>
                  <a:pt x="35898" y="12833"/>
                  <a:pt x="35898" y="12831"/>
                </a:cubicBezTo>
                <a:lnTo>
                  <a:pt x="35898" y="12845"/>
                </a:lnTo>
                <a:cubicBezTo>
                  <a:pt x="35898" y="12842"/>
                  <a:pt x="35898" y="12840"/>
                  <a:pt x="35898" y="12838"/>
                </a:cubicBezTo>
                <a:lnTo>
                  <a:pt x="35898" y="12838"/>
                </a:lnTo>
                <a:cubicBezTo>
                  <a:pt x="35902" y="13045"/>
                  <a:pt x="36073" y="13185"/>
                  <a:pt x="36254" y="13185"/>
                </a:cubicBezTo>
                <a:cubicBezTo>
                  <a:pt x="36343" y="13185"/>
                  <a:pt x="36434" y="13151"/>
                  <a:pt x="36510" y="13076"/>
                </a:cubicBezTo>
                <a:cubicBezTo>
                  <a:pt x="36727" y="12858"/>
                  <a:pt x="36564" y="12478"/>
                  <a:pt x="36251" y="12478"/>
                </a:cubicBezTo>
                <a:close/>
                <a:moveTo>
                  <a:pt x="20484" y="12695"/>
                </a:moveTo>
                <a:lnTo>
                  <a:pt x="20647" y="13035"/>
                </a:lnTo>
                <a:lnTo>
                  <a:pt x="20321" y="13198"/>
                </a:lnTo>
                <a:lnTo>
                  <a:pt x="20144" y="12872"/>
                </a:lnTo>
                <a:lnTo>
                  <a:pt x="20484" y="12695"/>
                </a:lnTo>
                <a:close/>
                <a:moveTo>
                  <a:pt x="39817" y="12816"/>
                </a:moveTo>
                <a:cubicBezTo>
                  <a:pt x="39706" y="12816"/>
                  <a:pt x="39622" y="12907"/>
                  <a:pt x="39622" y="13021"/>
                </a:cubicBezTo>
                <a:cubicBezTo>
                  <a:pt x="39629" y="13154"/>
                  <a:pt x="39733" y="13222"/>
                  <a:pt x="39838" y="13222"/>
                </a:cubicBezTo>
                <a:cubicBezTo>
                  <a:pt x="39937" y="13222"/>
                  <a:pt x="40037" y="13161"/>
                  <a:pt x="40057" y="13035"/>
                </a:cubicBezTo>
                <a:cubicBezTo>
                  <a:pt x="40057" y="12920"/>
                  <a:pt x="39973" y="12816"/>
                  <a:pt x="39860" y="12816"/>
                </a:cubicBezTo>
                <a:cubicBezTo>
                  <a:pt x="39854" y="12816"/>
                  <a:pt x="39847" y="12817"/>
                  <a:pt x="39840" y="12818"/>
                </a:cubicBezTo>
                <a:cubicBezTo>
                  <a:pt x="39832" y="12817"/>
                  <a:pt x="39824" y="12816"/>
                  <a:pt x="39817" y="12816"/>
                </a:cubicBezTo>
                <a:close/>
                <a:moveTo>
                  <a:pt x="1795" y="13008"/>
                </a:moveTo>
                <a:cubicBezTo>
                  <a:pt x="1741" y="13076"/>
                  <a:pt x="1686" y="13117"/>
                  <a:pt x="1700" y="13144"/>
                </a:cubicBezTo>
                <a:cubicBezTo>
                  <a:pt x="1713" y="13185"/>
                  <a:pt x="1768" y="13212"/>
                  <a:pt x="1795" y="13253"/>
                </a:cubicBezTo>
                <a:cubicBezTo>
                  <a:pt x="1822" y="13212"/>
                  <a:pt x="1890" y="13185"/>
                  <a:pt x="1890" y="13144"/>
                </a:cubicBezTo>
                <a:cubicBezTo>
                  <a:pt x="1890" y="13117"/>
                  <a:pt x="1836" y="13076"/>
                  <a:pt x="1795" y="13008"/>
                </a:cubicBezTo>
                <a:close/>
                <a:moveTo>
                  <a:pt x="29795" y="11920"/>
                </a:moveTo>
                <a:lnTo>
                  <a:pt x="29985" y="12287"/>
                </a:lnTo>
                <a:cubicBezTo>
                  <a:pt x="29977" y="12287"/>
                  <a:pt x="29969" y="12287"/>
                  <a:pt x="29962" y="12287"/>
                </a:cubicBezTo>
                <a:cubicBezTo>
                  <a:pt x="29773" y="12287"/>
                  <a:pt x="29668" y="12442"/>
                  <a:pt x="29550" y="12573"/>
                </a:cubicBezTo>
                <a:cubicBezTo>
                  <a:pt x="29550" y="12763"/>
                  <a:pt x="29564" y="12967"/>
                  <a:pt x="29741" y="13062"/>
                </a:cubicBezTo>
                <a:lnTo>
                  <a:pt x="29346" y="13253"/>
                </a:lnTo>
                <a:lnTo>
                  <a:pt x="29170" y="12913"/>
                </a:lnTo>
                <a:cubicBezTo>
                  <a:pt x="29360" y="12899"/>
                  <a:pt x="29510" y="12763"/>
                  <a:pt x="29550" y="12573"/>
                </a:cubicBezTo>
                <a:cubicBezTo>
                  <a:pt x="29605" y="12396"/>
                  <a:pt x="29537" y="12220"/>
                  <a:pt x="29401" y="12124"/>
                </a:cubicBezTo>
                <a:lnTo>
                  <a:pt x="29795" y="11920"/>
                </a:lnTo>
                <a:close/>
                <a:moveTo>
                  <a:pt x="33544" y="12504"/>
                </a:moveTo>
                <a:cubicBezTo>
                  <a:pt x="33536" y="12504"/>
                  <a:pt x="33528" y="12504"/>
                  <a:pt x="33519" y="12505"/>
                </a:cubicBezTo>
                <a:cubicBezTo>
                  <a:pt x="33166" y="12505"/>
                  <a:pt x="33003" y="12940"/>
                  <a:pt x="33261" y="13198"/>
                </a:cubicBezTo>
                <a:cubicBezTo>
                  <a:pt x="33341" y="13274"/>
                  <a:pt x="33438" y="13308"/>
                  <a:pt x="33532" y="13308"/>
                </a:cubicBezTo>
                <a:cubicBezTo>
                  <a:pt x="33741" y="13308"/>
                  <a:pt x="33941" y="13142"/>
                  <a:pt x="33941" y="12899"/>
                </a:cubicBezTo>
                <a:cubicBezTo>
                  <a:pt x="33941" y="12676"/>
                  <a:pt x="33764" y="12504"/>
                  <a:pt x="33544" y="12504"/>
                </a:cubicBezTo>
                <a:close/>
                <a:moveTo>
                  <a:pt x="17766" y="12763"/>
                </a:moveTo>
                <a:lnTo>
                  <a:pt x="17929" y="13103"/>
                </a:lnTo>
                <a:lnTo>
                  <a:pt x="17589" y="13334"/>
                </a:lnTo>
                <a:lnTo>
                  <a:pt x="17426" y="12926"/>
                </a:lnTo>
                <a:lnTo>
                  <a:pt x="17766" y="12763"/>
                </a:lnTo>
                <a:close/>
                <a:moveTo>
                  <a:pt x="26791" y="12818"/>
                </a:moveTo>
                <a:lnTo>
                  <a:pt x="26954" y="13157"/>
                </a:lnTo>
                <a:lnTo>
                  <a:pt x="26614" y="13334"/>
                </a:lnTo>
                <a:lnTo>
                  <a:pt x="26451" y="12994"/>
                </a:lnTo>
                <a:lnTo>
                  <a:pt x="26791" y="12818"/>
                </a:lnTo>
                <a:close/>
                <a:moveTo>
                  <a:pt x="15020" y="12818"/>
                </a:moveTo>
                <a:cubicBezTo>
                  <a:pt x="15034" y="12886"/>
                  <a:pt x="15047" y="12940"/>
                  <a:pt x="15075" y="13008"/>
                </a:cubicBezTo>
                <a:cubicBezTo>
                  <a:pt x="15102" y="13062"/>
                  <a:pt x="15143" y="13117"/>
                  <a:pt x="15197" y="13171"/>
                </a:cubicBezTo>
                <a:lnTo>
                  <a:pt x="14857" y="13348"/>
                </a:lnTo>
                <a:lnTo>
                  <a:pt x="14626" y="12994"/>
                </a:lnTo>
                <a:lnTo>
                  <a:pt x="15020" y="12818"/>
                </a:lnTo>
                <a:close/>
                <a:moveTo>
                  <a:pt x="24045" y="12886"/>
                </a:moveTo>
                <a:lnTo>
                  <a:pt x="24222" y="13198"/>
                </a:lnTo>
                <a:lnTo>
                  <a:pt x="23855" y="13375"/>
                </a:lnTo>
                <a:lnTo>
                  <a:pt x="23678" y="13049"/>
                </a:lnTo>
                <a:lnTo>
                  <a:pt x="24045" y="12886"/>
                </a:lnTo>
                <a:close/>
                <a:moveTo>
                  <a:pt x="7259" y="12600"/>
                </a:moveTo>
                <a:cubicBezTo>
                  <a:pt x="7055" y="12614"/>
                  <a:pt x="6878" y="12777"/>
                  <a:pt x="6878" y="12994"/>
                </a:cubicBezTo>
                <a:cubicBezTo>
                  <a:pt x="6878" y="13231"/>
                  <a:pt x="7068" y="13383"/>
                  <a:pt x="7267" y="13383"/>
                </a:cubicBezTo>
                <a:cubicBezTo>
                  <a:pt x="7364" y="13383"/>
                  <a:pt x="7464" y="13347"/>
                  <a:pt x="7544" y="13266"/>
                </a:cubicBezTo>
                <a:cubicBezTo>
                  <a:pt x="7789" y="13021"/>
                  <a:pt x="7612" y="12600"/>
                  <a:pt x="7259" y="12600"/>
                </a:cubicBezTo>
                <a:close/>
                <a:moveTo>
                  <a:pt x="4541" y="12790"/>
                </a:moveTo>
                <a:cubicBezTo>
                  <a:pt x="4133" y="12790"/>
                  <a:pt x="4133" y="13402"/>
                  <a:pt x="4541" y="13402"/>
                </a:cubicBezTo>
                <a:cubicBezTo>
                  <a:pt x="4717" y="13402"/>
                  <a:pt x="4853" y="13266"/>
                  <a:pt x="4853" y="13089"/>
                </a:cubicBezTo>
                <a:lnTo>
                  <a:pt x="4853" y="13089"/>
                </a:lnTo>
                <a:lnTo>
                  <a:pt x="4840" y="13103"/>
                </a:lnTo>
                <a:cubicBezTo>
                  <a:pt x="4853" y="12926"/>
                  <a:pt x="4717" y="12790"/>
                  <a:pt x="4541" y="12790"/>
                </a:cubicBezTo>
                <a:close/>
                <a:moveTo>
                  <a:pt x="12302" y="12899"/>
                </a:moveTo>
                <a:lnTo>
                  <a:pt x="12478" y="13239"/>
                </a:lnTo>
                <a:lnTo>
                  <a:pt x="12139" y="13416"/>
                </a:lnTo>
                <a:lnTo>
                  <a:pt x="11962" y="13089"/>
                </a:lnTo>
                <a:lnTo>
                  <a:pt x="12302" y="12899"/>
                </a:lnTo>
                <a:close/>
                <a:moveTo>
                  <a:pt x="37076" y="12743"/>
                </a:moveTo>
                <a:cubicBezTo>
                  <a:pt x="36998" y="12743"/>
                  <a:pt x="36918" y="12770"/>
                  <a:pt x="36849" y="12831"/>
                </a:cubicBezTo>
                <a:cubicBezTo>
                  <a:pt x="36618" y="13035"/>
                  <a:pt x="36768" y="13416"/>
                  <a:pt x="37080" y="13416"/>
                </a:cubicBezTo>
                <a:cubicBezTo>
                  <a:pt x="37257" y="13416"/>
                  <a:pt x="37407" y="13280"/>
                  <a:pt x="37420" y="13103"/>
                </a:cubicBezTo>
                <a:cubicBezTo>
                  <a:pt x="37430" y="12893"/>
                  <a:pt x="37258" y="12743"/>
                  <a:pt x="37076" y="12743"/>
                </a:cubicBezTo>
                <a:close/>
                <a:moveTo>
                  <a:pt x="40669" y="13117"/>
                </a:moveTo>
                <a:cubicBezTo>
                  <a:pt x="40587" y="13144"/>
                  <a:pt x="40533" y="13185"/>
                  <a:pt x="40506" y="13253"/>
                </a:cubicBezTo>
                <a:cubicBezTo>
                  <a:pt x="40480" y="13342"/>
                  <a:pt x="40550" y="13431"/>
                  <a:pt x="40637" y="13431"/>
                </a:cubicBezTo>
                <a:cubicBezTo>
                  <a:pt x="40643" y="13431"/>
                  <a:pt x="40649" y="13430"/>
                  <a:pt x="40655" y="13429"/>
                </a:cubicBezTo>
                <a:cubicBezTo>
                  <a:pt x="40723" y="13416"/>
                  <a:pt x="40778" y="13361"/>
                  <a:pt x="40845" y="13320"/>
                </a:cubicBezTo>
                <a:lnTo>
                  <a:pt x="40845" y="13239"/>
                </a:lnTo>
                <a:cubicBezTo>
                  <a:pt x="40791" y="13198"/>
                  <a:pt x="40723" y="13117"/>
                  <a:pt x="40669" y="13117"/>
                </a:cubicBezTo>
                <a:close/>
                <a:moveTo>
                  <a:pt x="32305" y="12568"/>
                </a:moveTo>
                <a:cubicBezTo>
                  <a:pt x="32300" y="12592"/>
                  <a:pt x="32297" y="12616"/>
                  <a:pt x="32296" y="12641"/>
                </a:cubicBezTo>
                <a:cubicBezTo>
                  <a:pt x="32296" y="12804"/>
                  <a:pt x="32389" y="12968"/>
                  <a:pt x="32532" y="13045"/>
                </a:cubicBezTo>
                <a:lnTo>
                  <a:pt x="32532" y="13045"/>
                </a:lnTo>
                <a:cubicBezTo>
                  <a:pt x="32523" y="13045"/>
                  <a:pt x="32514" y="13045"/>
                  <a:pt x="32505" y="13045"/>
                </a:cubicBezTo>
                <a:cubicBezTo>
                  <a:pt x="32349" y="13045"/>
                  <a:pt x="32198" y="13121"/>
                  <a:pt x="32097" y="13244"/>
                </a:cubicBezTo>
                <a:lnTo>
                  <a:pt x="32097" y="13244"/>
                </a:lnTo>
                <a:cubicBezTo>
                  <a:pt x="32098" y="13278"/>
                  <a:pt x="32097" y="13313"/>
                  <a:pt x="32092" y="13348"/>
                </a:cubicBezTo>
                <a:lnTo>
                  <a:pt x="32078" y="13416"/>
                </a:lnTo>
                <a:cubicBezTo>
                  <a:pt x="32064" y="13434"/>
                  <a:pt x="32049" y="13451"/>
                  <a:pt x="32034" y="13468"/>
                </a:cubicBezTo>
                <a:lnTo>
                  <a:pt x="32034" y="13468"/>
                </a:lnTo>
                <a:cubicBezTo>
                  <a:pt x="32032" y="13438"/>
                  <a:pt x="32034" y="13406"/>
                  <a:pt x="32038" y="13375"/>
                </a:cubicBezTo>
                <a:lnTo>
                  <a:pt x="32051" y="13307"/>
                </a:lnTo>
                <a:cubicBezTo>
                  <a:pt x="32065" y="13285"/>
                  <a:pt x="32080" y="13264"/>
                  <a:pt x="32097" y="13244"/>
                </a:cubicBezTo>
                <a:lnTo>
                  <a:pt x="32097" y="13244"/>
                </a:lnTo>
                <a:cubicBezTo>
                  <a:pt x="32088" y="13081"/>
                  <a:pt x="32007" y="12935"/>
                  <a:pt x="31861" y="12845"/>
                </a:cubicBezTo>
                <a:cubicBezTo>
                  <a:pt x="32106" y="12811"/>
                  <a:pt x="32241" y="12714"/>
                  <a:pt x="32305" y="12568"/>
                </a:cubicBezTo>
                <a:close/>
                <a:moveTo>
                  <a:pt x="21300" y="12940"/>
                </a:moveTo>
                <a:lnTo>
                  <a:pt x="21477" y="13307"/>
                </a:lnTo>
                <a:lnTo>
                  <a:pt x="21150" y="13470"/>
                </a:lnTo>
                <a:lnTo>
                  <a:pt x="20987" y="13117"/>
                </a:lnTo>
                <a:lnTo>
                  <a:pt x="21300" y="12940"/>
                </a:lnTo>
                <a:close/>
                <a:moveTo>
                  <a:pt x="30366" y="12994"/>
                </a:moveTo>
                <a:lnTo>
                  <a:pt x="30543" y="13334"/>
                </a:lnTo>
                <a:lnTo>
                  <a:pt x="30162" y="13511"/>
                </a:lnTo>
                <a:lnTo>
                  <a:pt x="29985" y="13171"/>
                </a:lnTo>
                <a:lnTo>
                  <a:pt x="30366" y="12994"/>
                </a:lnTo>
                <a:close/>
                <a:moveTo>
                  <a:pt x="18581" y="13021"/>
                </a:moveTo>
                <a:lnTo>
                  <a:pt x="18758" y="13361"/>
                </a:lnTo>
                <a:lnTo>
                  <a:pt x="18418" y="13538"/>
                </a:lnTo>
                <a:lnTo>
                  <a:pt x="18242" y="13198"/>
                </a:lnTo>
                <a:lnTo>
                  <a:pt x="18581" y="13021"/>
                </a:lnTo>
                <a:close/>
                <a:moveTo>
                  <a:pt x="34358" y="12749"/>
                </a:moveTo>
                <a:cubicBezTo>
                  <a:pt x="34258" y="12749"/>
                  <a:pt x="34157" y="12787"/>
                  <a:pt x="34077" y="12872"/>
                </a:cubicBezTo>
                <a:cubicBezTo>
                  <a:pt x="33832" y="13117"/>
                  <a:pt x="34009" y="13538"/>
                  <a:pt x="34362" y="13538"/>
                </a:cubicBezTo>
                <a:cubicBezTo>
                  <a:pt x="34579" y="13538"/>
                  <a:pt x="34756" y="13361"/>
                  <a:pt x="34756" y="13144"/>
                </a:cubicBezTo>
                <a:cubicBezTo>
                  <a:pt x="34756" y="12907"/>
                  <a:pt x="34560" y="12749"/>
                  <a:pt x="34358" y="12749"/>
                </a:cubicBezTo>
                <a:close/>
                <a:moveTo>
                  <a:pt x="27620" y="13049"/>
                </a:moveTo>
                <a:lnTo>
                  <a:pt x="27783" y="13388"/>
                </a:lnTo>
                <a:lnTo>
                  <a:pt x="27444" y="13565"/>
                </a:lnTo>
                <a:lnTo>
                  <a:pt x="27280" y="13225"/>
                </a:lnTo>
                <a:lnTo>
                  <a:pt x="27620" y="13049"/>
                </a:lnTo>
                <a:close/>
                <a:moveTo>
                  <a:pt x="2624" y="13185"/>
                </a:moveTo>
                <a:cubicBezTo>
                  <a:pt x="2515" y="13185"/>
                  <a:pt x="2420" y="13266"/>
                  <a:pt x="2407" y="13388"/>
                </a:cubicBezTo>
                <a:cubicBezTo>
                  <a:pt x="2397" y="13513"/>
                  <a:pt x="2509" y="13604"/>
                  <a:pt x="2623" y="13604"/>
                </a:cubicBezTo>
                <a:cubicBezTo>
                  <a:pt x="2671" y="13604"/>
                  <a:pt x="2720" y="13588"/>
                  <a:pt x="2760" y="13552"/>
                </a:cubicBezTo>
                <a:cubicBezTo>
                  <a:pt x="2896" y="13416"/>
                  <a:pt x="2814" y="13185"/>
                  <a:pt x="2624" y="13185"/>
                </a:cubicBezTo>
                <a:close/>
                <a:moveTo>
                  <a:pt x="15822" y="13103"/>
                </a:moveTo>
                <a:lnTo>
                  <a:pt x="15999" y="13443"/>
                </a:lnTo>
                <a:lnTo>
                  <a:pt x="15673" y="13606"/>
                </a:lnTo>
                <a:lnTo>
                  <a:pt x="15496" y="13266"/>
                </a:lnTo>
                <a:lnTo>
                  <a:pt x="15822" y="13103"/>
                </a:lnTo>
                <a:close/>
                <a:moveTo>
                  <a:pt x="41484" y="13429"/>
                </a:moveTo>
                <a:cubicBezTo>
                  <a:pt x="41444" y="13443"/>
                  <a:pt x="41403" y="13484"/>
                  <a:pt x="41403" y="13524"/>
                </a:cubicBezTo>
                <a:cubicBezTo>
                  <a:pt x="41403" y="13552"/>
                  <a:pt x="41457" y="13606"/>
                  <a:pt x="41484" y="13606"/>
                </a:cubicBezTo>
                <a:cubicBezTo>
                  <a:pt x="41512" y="13592"/>
                  <a:pt x="41552" y="13552"/>
                  <a:pt x="41620" y="13511"/>
                </a:cubicBezTo>
                <a:cubicBezTo>
                  <a:pt x="41552" y="13470"/>
                  <a:pt x="41512" y="13429"/>
                  <a:pt x="41484" y="13429"/>
                </a:cubicBezTo>
                <a:close/>
                <a:moveTo>
                  <a:pt x="37910" y="13021"/>
                </a:moveTo>
                <a:cubicBezTo>
                  <a:pt x="37624" y="13021"/>
                  <a:pt x="37488" y="13348"/>
                  <a:pt x="37678" y="13552"/>
                </a:cubicBezTo>
                <a:cubicBezTo>
                  <a:pt x="37740" y="13613"/>
                  <a:pt x="37816" y="13640"/>
                  <a:pt x="37892" y="13640"/>
                </a:cubicBezTo>
                <a:cubicBezTo>
                  <a:pt x="38052" y="13640"/>
                  <a:pt x="38209" y="13518"/>
                  <a:pt x="38209" y="13334"/>
                </a:cubicBezTo>
                <a:cubicBezTo>
                  <a:pt x="38209" y="13157"/>
                  <a:pt x="38073" y="13021"/>
                  <a:pt x="37910" y="13021"/>
                </a:cubicBezTo>
                <a:close/>
                <a:moveTo>
                  <a:pt x="13104" y="13157"/>
                </a:moveTo>
                <a:lnTo>
                  <a:pt x="13267" y="13497"/>
                </a:lnTo>
                <a:lnTo>
                  <a:pt x="12941" y="13660"/>
                </a:lnTo>
                <a:lnTo>
                  <a:pt x="12764" y="13334"/>
                </a:lnTo>
                <a:lnTo>
                  <a:pt x="13104" y="13157"/>
                </a:lnTo>
                <a:close/>
                <a:moveTo>
                  <a:pt x="24888" y="13130"/>
                </a:moveTo>
                <a:lnTo>
                  <a:pt x="25051" y="13484"/>
                </a:lnTo>
                <a:lnTo>
                  <a:pt x="24698" y="13660"/>
                </a:lnTo>
                <a:lnTo>
                  <a:pt x="24535" y="13307"/>
                </a:lnTo>
                <a:lnTo>
                  <a:pt x="24888" y="13130"/>
                </a:lnTo>
                <a:close/>
                <a:moveTo>
                  <a:pt x="5369" y="13000"/>
                </a:moveTo>
                <a:cubicBezTo>
                  <a:pt x="5284" y="13000"/>
                  <a:pt x="5196" y="13032"/>
                  <a:pt x="5125" y="13103"/>
                </a:cubicBezTo>
                <a:cubicBezTo>
                  <a:pt x="4908" y="13307"/>
                  <a:pt x="5057" y="13674"/>
                  <a:pt x="5370" y="13674"/>
                </a:cubicBezTo>
                <a:cubicBezTo>
                  <a:pt x="5560" y="13674"/>
                  <a:pt x="5710" y="13524"/>
                  <a:pt x="5710" y="13334"/>
                </a:cubicBezTo>
                <a:cubicBezTo>
                  <a:pt x="5710" y="13133"/>
                  <a:pt x="5544" y="13000"/>
                  <a:pt x="5369" y="13000"/>
                </a:cubicBezTo>
                <a:close/>
                <a:moveTo>
                  <a:pt x="8091" y="12864"/>
                </a:moveTo>
                <a:cubicBezTo>
                  <a:pt x="7995" y="12864"/>
                  <a:pt x="7897" y="12900"/>
                  <a:pt x="7816" y="12981"/>
                </a:cubicBezTo>
                <a:cubicBezTo>
                  <a:pt x="7544" y="13225"/>
                  <a:pt x="7721" y="13674"/>
                  <a:pt x="8088" y="13674"/>
                </a:cubicBezTo>
                <a:cubicBezTo>
                  <a:pt x="8306" y="13674"/>
                  <a:pt x="8482" y="13497"/>
                  <a:pt x="8496" y="13280"/>
                </a:cubicBezTo>
                <a:cubicBezTo>
                  <a:pt x="8505" y="13037"/>
                  <a:pt x="8303" y="12864"/>
                  <a:pt x="8091" y="12864"/>
                </a:cubicBezTo>
                <a:close/>
                <a:moveTo>
                  <a:pt x="22143" y="13212"/>
                </a:moveTo>
                <a:lnTo>
                  <a:pt x="22319" y="13552"/>
                </a:lnTo>
                <a:lnTo>
                  <a:pt x="21979" y="13715"/>
                </a:lnTo>
                <a:lnTo>
                  <a:pt x="21803" y="13375"/>
                </a:lnTo>
                <a:lnTo>
                  <a:pt x="22143" y="13212"/>
                </a:lnTo>
                <a:close/>
                <a:moveTo>
                  <a:pt x="31181" y="13239"/>
                </a:moveTo>
                <a:lnTo>
                  <a:pt x="31372" y="13579"/>
                </a:lnTo>
                <a:lnTo>
                  <a:pt x="30978" y="13769"/>
                </a:lnTo>
                <a:lnTo>
                  <a:pt x="30814" y="13429"/>
                </a:lnTo>
                <a:lnTo>
                  <a:pt x="31181" y="13239"/>
                </a:lnTo>
                <a:close/>
                <a:moveTo>
                  <a:pt x="35178" y="13008"/>
                </a:moveTo>
                <a:cubicBezTo>
                  <a:pt x="34974" y="13008"/>
                  <a:pt x="34797" y="13185"/>
                  <a:pt x="34811" y="13388"/>
                </a:cubicBezTo>
                <a:cubicBezTo>
                  <a:pt x="34811" y="13619"/>
                  <a:pt x="34998" y="13774"/>
                  <a:pt x="35195" y="13774"/>
                </a:cubicBezTo>
                <a:cubicBezTo>
                  <a:pt x="35288" y="13774"/>
                  <a:pt x="35384" y="13739"/>
                  <a:pt x="35463" y="13660"/>
                </a:cubicBezTo>
                <a:cubicBezTo>
                  <a:pt x="35694" y="13416"/>
                  <a:pt x="35517" y="13008"/>
                  <a:pt x="35178" y="13008"/>
                </a:cubicBezTo>
                <a:close/>
                <a:moveTo>
                  <a:pt x="19424" y="13266"/>
                </a:moveTo>
                <a:lnTo>
                  <a:pt x="19601" y="13606"/>
                </a:lnTo>
                <a:lnTo>
                  <a:pt x="19261" y="13783"/>
                </a:lnTo>
                <a:lnTo>
                  <a:pt x="19084" y="13456"/>
                </a:lnTo>
                <a:lnTo>
                  <a:pt x="19424" y="13266"/>
                </a:lnTo>
                <a:close/>
                <a:moveTo>
                  <a:pt x="9330" y="13497"/>
                </a:moveTo>
                <a:cubicBezTo>
                  <a:pt x="9334" y="13529"/>
                  <a:pt x="9339" y="13561"/>
                  <a:pt x="9339" y="13592"/>
                </a:cubicBezTo>
                <a:lnTo>
                  <a:pt x="9298" y="13674"/>
                </a:lnTo>
                <a:cubicBezTo>
                  <a:pt x="9280" y="13722"/>
                  <a:pt x="9253" y="13763"/>
                  <a:pt x="9221" y="13799"/>
                </a:cubicBezTo>
                <a:lnTo>
                  <a:pt x="9221" y="13799"/>
                </a:lnTo>
                <a:cubicBezTo>
                  <a:pt x="9215" y="13762"/>
                  <a:pt x="9214" y="13725"/>
                  <a:pt x="9216" y="13687"/>
                </a:cubicBezTo>
                <a:lnTo>
                  <a:pt x="9257" y="13606"/>
                </a:lnTo>
                <a:cubicBezTo>
                  <a:pt x="9276" y="13566"/>
                  <a:pt x="9300" y="13529"/>
                  <a:pt x="9330" y="13497"/>
                </a:cubicBezTo>
                <a:close/>
                <a:moveTo>
                  <a:pt x="28409" y="13307"/>
                </a:moveTo>
                <a:lnTo>
                  <a:pt x="28585" y="13674"/>
                </a:lnTo>
                <a:lnTo>
                  <a:pt x="28259" y="13837"/>
                </a:lnTo>
                <a:lnTo>
                  <a:pt x="28082" y="13484"/>
                </a:lnTo>
                <a:lnTo>
                  <a:pt x="28409" y="13307"/>
                </a:lnTo>
                <a:close/>
                <a:moveTo>
                  <a:pt x="16665" y="13334"/>
                </a:moveTo>
                <a:lnTo>
                  <a:pt x="16828" y="13674"/>
                </a:lnTo>
                <a:lnTo>
                  <a:pt x="16488" y="13851"/>
                </a:lnTo>
                <a:lnTo>
                  <a:pt x="16325" y="13511"/>
                </a:lnTo>
                <a:lnTo>
                  <a:pt x="16665" y="13334"/>
                </a:lnTo>
                <a:close/>
                <a:moveTo>
                  <a:pt x="38766" y="13293"/>
                </a:moveTo>
                <a:cubicBezTo>
                  <a:pt x="38616" y="13293"/>
                  <a:pt x="38480" y="13416"/>
                  <a:pt x="38480" y="13579"/>
                </a:cubicBezTo>
                <a:cubicBezTo>
                  <a:pt x="38480" y="13746"/>
                  <a:pt x="38621" y="13863"/>
                  <a:pt x="38766" y="13863"/>
                </a:cubicBezTo>
                <a:cubicBezTo>
                  <a:pt x="38833" y="13863"/>
                  <a:pt x="38901" y="13838"/>
                  <a:pt x="38956" y="13783"/>
                </a:cubicBezTo>
                <a:cubicBezTo>
                  <a:pt x="39146" y="13606"/>
                  <a:pt x="39024" y="13293"/>
                  <a:pt x="38766" y="13293"/>
                </a:cubicBezTo>
                <a:close/>
                <a:moveTo>
                  <a:pt x="25717" y="13402"/>
                </a:moveTo>
                <a:lnTo>
                  <a:pt x="25880" y="13728"/>
                </a:lnTo>
                <a:lnTo>
                  <a:pt x="25527" y="13891"/>
                </a:lnTo>
                <a:lnTo>
                  <a:pt x="25350" y="13579"/>
                </a:lnTo>
                <a:lnTo>
                  <a:pt x="25717" y="13402"/>
                </a:lnTo>
                <a:close/>
                <a:moveTo>
                  <a:pt x="3440" y="13361"/>
                </a:moveTo>
                <a:cubicBezTo>
                  <a:pt x="3290" y="13375"/>
                  <a:pt x="3181" y="13484"/>
                  <a:pt x="3168" y="13633"/>
                </a:cubicBezTo>
                <a:cubicBezTo>
                  <a:pt x="3168" y="13801"/>
                  <a:pt x="3309" y="13911"/>
                  <a:pt x="3450" y="13911"/>
                </a:cubicBezTo>
                <a:cubicBezTo>
                  <a:pt x="3514" y="13911"/>
                  <a:pt x="3579" y="13888"/>
                  <a:pt x="3630" y="13837"/>
                </a:cubicBezTo>
                <a:cubicBezTo>
                  <a:pt x="3807" y="13660"/>
                  <a:pt x="3684" y="13361"/>
                  <a:pt x="3440" y="13361"/>
                </a:cubicBezTo>
                <a:close/>
                <a:moveTo>
                  <a:pt x="13919" y="13388"/>
                </a:moveTo>
                <a:lnTo>
                  <a:pt x="14096" y="13755"/>
                </a:lnTo>
                <a:lnTo>
                  <a:pt x="13770" y="13932"/>
                </a:lnTo>
                <a:lnTo>
                  <a:pt x="13607" y="13565"/>
                </a:lnTo>
                <a:lnTo>
                  <a:pt x="13919" y="13388"/>
                </a:lnTo>
                <a:close/>
                <a:moveTo>
                  <a:pt x="6183" y="13211"/>
                </a:moveTo>
                <a:cubicBezTo>
                  <a:pt x="5867" y="13211"/>
                  <a:pt x="5700" y="13610"/>
                  <a:pt x="5927" y="13837"/>
                </a:cubicBezTo>
                <a:cubicBezTo>
                  <a:pt x="6002" y="13912"/>
                  <a:pt x="6095" y="13945"/>
                  <a:pt x="6187" y="13945"/>
                </a:cubicBezTo>
                <a:cubicBezTo>
                  <a:pt x="6379" y="13945"/>
                  <a:pt x="6566" y="13799"/>
                  <a:pt x="6566" y="13579"/>
                </a:cubicBezTo>
                <a:cubicBezTo>
                  <a:pt x="6566" y="13375"/>
                  <a:pt x="6403" y="13212"/>
                  <a:pt x="6199" y="13212"/>
                </a:cubicBezTo>
                <a:cubicBezTo>
                  <a:pt x="6194" y="13212"/>
                  <a:pt x="6188" y="13211"/>
                  <a:pt x="6183" y="13211"/>
                </a:cubicBezTo>
                <a:close/>
                <a:moveTo>
                  <a:pt x="22958" y="13456"/>
                </a:moveTo>
                <a:lnTo>
                  <a:pt x="23148" y="13796"/>
                </a:lnTo>
                <a:lnTo>
                  <a:pt x="22809" y="13973"/>
                </a:lnTo>
                <a:lnTo>
                  <a:pt x="22632" y="13633"/>
                </a:lnTo>
                <a:lnTo>
                  <a:pt x="22958" y="13456"/>
                </a:lnTo>
                <a:close/>
                <a:moveTo>
                  <a:pt x="10412" y="13185"/>
                </a:moveTo>
                <a:cubicBezTo>
                  <a:pt x="10421" y="13443"/>
                  <a:pt x="10637" y="13603"/>
                  <a:pt x="10856" y="13603"/>
                </a:cubicBezTo>
                <a:cubicBezTo>
                  <a:pt x="10983" y="13603"/>
                  <a:pt x="11111" y="13549"/>
                  <a:pt x="11201" y="13429"/>
                </a:cubicBezTo>
                <a:lnTo>
                  <a:pt x="11391" y="13823"/>
                </a:lnTo>
                <a:lnTo>
                  <a:pt x="11010" y="14000"/>
                </a:lnTo>
                <a:cubicBezTo>
                  <a:pt x="10997" y="13823"/>
                  <a:pt x="10875" y="13660"/>
                  <a:pt x="10698" y="13620"/>
                </a:cubicBezTo>
                <a:cubicBezTo>
                  <a:pt x="10654" y="13607"/>
                  <a:pt x="10610" y="13601"/>
                  <a:pt x="10567" y="13601"/>
                </a:cubicBezTo>
                <a:cubicBezTo>
                  <a:pt x="10425" y="13601"/>
                  <a:pt x="10295" y="13668"/>
                  <a:pt x="10222" y="13783"/>
                </a:cubicBezTo>
                <a:lnTo>
                  <a:pt x="10005" y="13388"/>
                </a:lnTo>
                <a:lnTo>
                  <a:pt x="10412" y="13185"/>
                </a:lnTo>
                <a:close/>
                <a:moveTo>
                  <a:pt x="20226" y="13524"/>
                </a:moveTo>
                <a:lnTo>
                  <a:pt x="20403" y="13864"/>
                </a:lnTo>
                <a:lnTo>
                  <a:pt x="20063" y="14027"/>
                </a:lnTo>
                <a:lnTo>
                  <a:pt x="19900" y="13687"/>
                </a:lnTo>
                <a:lnTo>
                  <a:pt x="20226" y="13524"/>
                </a:lnTo>
                <a:close/>
                <a:moveTo>
                  <a:pt x="36022" y="13307"/>
                </a:moveTo>
                <a:cubicBezTo>
                  <a:pt x="35833" y="13307"/>
                  <a:pt x="35653" y="13453"/>
                  <a:pt x="35653" y="13674"/>
                </a:cubicBezTo>
                <a:cubicBezTo>
                  <a:pt x="35640" y="13864"/>
                  <a:pt x="35803" y="14041"/>
                  <a:pt x="36007" y="14041"/>
                </a:cubicBezTo>
                <a:cubicBezTo>
                  <a:pt x="36333" y="14041"/>
                  <a:pt x="36510" y="13647"/>
                  <a:pt x="36278" y="13416"/>
                </a:cubicBezTo>
                <a:cubicBezTo>
                  <a:pt x="36204" y="13341"/>
                  <a:pt x="36112" y="13307"/>
                  <a:pt x="36022" y="13307"/>
                </a:cubicBezTo>
                <a:close/>
                <a:moveTo>
                  <a:pt x="1537" y="13810"/>
                </a:moveTo>
                <a:cubicBezTo>
                  <a:pt x="1496" y="13891"/>
                  <a:pt x="1428" y="13932"/>
                  <a:pt x="1442" y="13973"/>
                </a:cubicBezTo>
                <a:lnTo>
                  <a:pt x="1442" y="13987"/>
                </a:lnTo>
                <a:cubicBezTo>
                  <a:pt x="1455" y="14027"/>
                  <a:pt x="1496" y="14068"/>
                  <a:pt x="1550" y="14082"/>
                </a:cubicBezTo>
                <a:cubicBezTo>
                  <a:pt x="1591" y="14082"/>
                  <a:pt x="1659" y="14014"/>
                  <a:pt x="1659" y="13973"/>
                </a:cubicBezTo>
                <a:cubicBezTo>
                  <a:pt x="1659" y="13932"/>
                  <a:pt x="1605" y="13891"/>
                  <a:pt x="1537" y="13810"/>
                </a:cubicBezTo>
                <a:close/>
                <a:moveTo>
                  <a:pt x="29278" y="13579"/>
                </a:moveTo>
                <a:lnTo>
                  <a:pt x="29442" y="13919"/>
                </a:lnTo>
                <a:lnTo>
                  <a:pt x="29102" y="14095"/>
                </a:lnTo>
                <a:lnTo>
                  <a:pt x="28939" y="13769"/>
                </a:lnTo>
                <a:lnTo>
                  <a:pt x="29278" y="13579"/>
                </a:lnTo>
                <a:close/>
                <a:moveTo>
                  <a:pt x="39620" y="13605"/>
                </a:moveTo>
                <a:cubicBezTo>
                  <a:pt x="39612" y="13605"/>
                  <a:pt x="39604" y="13605"/>
                  <a:pt x="39595" y="13606"/>
                </a:cubicBezTo>
                <a:cubicBezTo>
                  <a:pt x="39282" y="13633"/>
                  <a:pt x="39282" y="14068"/>
                  <a:pt x="39595" y="14095"/>
                </a:cubicBezTo>
                <a:cubicBezTo>
                  <a:pt x="39604" y="14096"/>
                  <a:pt x="39612" y="14096"/>
                  <a:pt x="39620" y="14096"/>
                </a:cubicBezTo>
                <a:cubicBezTo>
                  <a:pt x="39940" y="14096"/>
                  <a:pt x="39940" y="13605"/>
                  <a:pt x="39620" y="13605"/>
                </a:cubicBezTo>
                <a:close/>
                <a:moveTo>
                  <a:pt x="17508" y="13538"/>
                </a:moveTo>
                <a:lnTo>
                  <a:pt x="17671" y="13946"/>
                </a:lnTo>
                <a:lnTo>
                  <a:pt x="17331" y="14109"/>
                </a:lnTo>
                <a:lnTo>
                  <a:pt x="17154" y="13755"/>
                </a:lnTo>
                <a:lnTo>
                  <a:pt x="17508" y="13538"/>
                </a:lnTo>
                <a:close/>
                <a:moveTo>
                  <a:pt x="33296" y="13319"/>
                </a:moveTo>
                <a:cubicBezTo>
                  <a:pt x="33166" y="13319"/>
                  <a:pt x="33035" y="13381"/>
                  <a:pt x="32948" y="13511"/>
                </a:cubicBezTo>
                <a:lnTo>
                  <a:pt x="32894" y="13592"/>
                </a:lnTo>
                <a:lnTo>
                  <a:pt x="32894" y="13687"/>
                </a:lnTo>
                <a:cubicBezTo>
                  <a:pt x="32867" y="13891"/>
                  <a:pt x="33003" y="14082"/>
                  <a:pt x="33207" y="14136"/>
                </a:cubicBezTo>
                <a:cubicBezTo>
                  <a:pt x="33236" y="14142"/>
                  <a:pt x="33265" y="14145"/>
                  <a:pt x="33293" y="14145"/>
                </a:cubicBezTo>
                <a:cubicBezTo>
                  <a:pt x="33567" y="14145"/>
                  <a:pt x="33780" y="13862"/>
                  <a:pt x="33669" y="13579"/>
                </a:cubicBezTo>
                <a:cubicBezTo>
                  <a:pt x="33602" y="13408"/>
                  <a:pt x="33451" y="13319"/>
                  <a:pt x="33296" y="13319"/>
                </a:cubicBezTo>
                <a:close/>
                <a:moveTo>
                  <a:pt x="14762" y="13660"/>
                </a:moveTo>
                <a:lnTo>
                  <a:pt x="14939" y="14000"/>
                </a:lnTo>
                <a:lnTo>
                  <a:pt x="14599" y="14177"/>
                </a:lnTo>
                <a:lnTo>
                  <a:pt x="14422" y="13837"/>
                </a:lnTo>
                <a:lnTo>
                  <a:pt x="14762" y="13660"/>
                </a:lnTo>
                <a:close/>
                <a:moveTo>
                  <a:pt x="7024" y="13429"/>
                </a:moveTo>
                <a:cubicBezTo>
                  <a:pt x="6924" y="13429"/>
                  <a:pt x="6823" y="13467"/>
                  <a:pt x="6743" y="13552"/>
                </a:cubicBezTo>
                <a:cubicBezTo>
                  <a:pt x="6498" y="13796"/>
                  <a:pt x="6675" y="14218"/>
                  <a:pt x="7028" y="14218"/>
                </a:cubicBezTo>
                <a:cubicBezTo>
                  <a:pt x="7245" y="14204"/>
                  <a:pt x="7409" y="14027"/>
                  <a:pt x="7409" y="13823"/>
                </a:cubicBezTo>
                <a:lnTo>
                  <a:pt x="7422" y="13823"/>
                </a:lnTo>
                <a:cubicBezTo>
                  <a:pt x="7422" y="13586"/>
                  <a:pt x="7226" y="13429"/>
                  <a:pt x="7024" y="13429"/>
                </a:cubicBezTo>
                <a:close/>
                <a:moveTo>
                  <a:pt x="23774" y="13701"/>
                </a:moveTo>
                <a:lnTo>
                  <a:pt x="23950" y="14027"/>
                </a:lnTo>
                <a:lnTo>
                  <a:pt x="23624" y="14218"/>
                </a:lnTo>
                <a:lnTo>
                  <a:pt x="23447" y="13878"/>
                </a:lnTo>
                <a:lnTo>
                  <a:pt x="23774" y="13701"/>
                </a:lnTo>
                <a:close/>
                <a:moveTo>
                  <a:pt x="26546" y="13674"/>
                </a:moveTo>
                <a:lnTo>
                  <a:pt x="26710" y="13987"/>
                </a:lnTo>
                <a:lnTo>
                  <a:pt x="26356" y="14218"/>
                </a:lnTo>
                <a:lnTo>
                  <a:pt x="26193" y="13837"/>
                </a:lnTo>
                <a:lnTo>
                  <a:pt x="26546" y="13674"/>
                </a:lnTo>
                <a:close/>
                <a:moveTo>
                  <a:pt x="4266" y="13606"/>
                </a:moveTo>
                <a:cubicBezTo>
                  <a:pt x="4190" y="13606"/>
                  <a:pt x="4113" y="13635"/>
                  <a:pt x="4051" y="13701"/>
                </a:cubicBezTo>
                <a:cubicBezTo>
                  <a:pt x="3847" y="13891"/>
                  <a:pt x="3997" y="14231"/>
                  <a:pt x="4269" y="14231"/>
                </a:cubicBezTo>
                <a:cubicBezTo>
                  <a:pt x="4445" y="14231"/>
                  <a:pt x="4581" y="14082"/>
                  <a:pt x="4581" y="13919"/>
                </a:cubicBezTo>
                <a:cubicBezTo>
                  <a:pt x="4581" y="13734"/>
                  <a:pt x="4425" y="13606"/>
                  <a:pt x="4266" y="13606"/>
                </a:cubicBezTo>
                <a:close/>
                <a:moveTo>
                  <a:pt x="12030" y="13742"/>
                </a:moveTo>
                <a:lnTo>
                  <a:pt x="12193" y="14068"/>
                </a:lnTo>
                <a:lnTo>
                  <a:pt x="11840" y="14231"/>
                </a:lnTo>
                <a:lnTo>
                  <a:pt x="11663" y="13905"/>
                </a:lnTo>
                <a:lnTo>
                  <a:pt x="12030" y="13742"/>
                </a:lnTo>
                <a:close/>
                <a:moveTo>
                  <a:pt x="36822" y="13565"/>
                </a:moveTo>
                <a:cubicBezTo>
                  <a:pt x="36523" y="13579"/>
                  <a:pt x="36387" y="13946"/>
                  <a:pt x="36605" y="14163"/>
                </a:cubicBezTo>
                <a:cubicBezTo>
                  <a:pt x="36672" y="14226"/>
                  <a:pt x="36751" y="14254"/>
                  <a:pt x="36830" y="14254"/>
                </a:cubicBezTo>
                <a:cubicBezTo>
                  <a:pt x="37007" y="14254"/>
                  <a:pt x="37180" y="14112"/>
                  <a:pt x="37189" y="13905"/>
                </a:cubicBezTo>
                <a:cubicBezTo>
                  <a:pt x="37189" y="13715"/>
                  <a:pt x="37026" y="13565"/>
                  <a:pt x="36836" y="13565"/>
                </a:cubicBezTo>
                <a:close/>
                <a:moveTo>
                  <a:pt x="21055" y="13769"/>
                </a:moveTo>
                <a:lnTo>
                  <a:pt x="21232" y="14136"/>
                </a:lnTo>
                <a:lnTo>
                  <a:pt x="20906" y="14299"/>
                </a:lnTo>
                <a:lnTo>
                  <a:pt x="20729" y="13946"/>
                </a:lnTo>
                <a:lnTo>
                  <a:pt x="21055" y="13769"/>
                </a:lnTo>
                <a:close/>
                <a:moveTo>
                  <a:pt x="40411" y="13891"/>
                </a:moveTo>
                <a:cubicBezTo>
                  <a:pt x="40234" y="13891"/>
                  <a:pt x="40139" y="14109"/>
                  <a:pt x="40261" y="14245"/>
                </a:cubicBezTo>
                <a:cubicBezTo>
                  <a:pt x="40305" y="14289"/>
                  <a:pt x="40359" y="14309"/>
                  <a:pt x="40413" y="14309"/>
                </a:cubicBezTo>
                <a:cubicBezTo>
                  <a:pt x="40523" y="14309"/>
                  <a:pt x="40628" y="14224"/>
                  <a:pt x="40628" y="14095"/>
                </a:cubicBezTo>
                <a:cubicBezTo>
                  <a:pt x="40614" y="13987"/>
                  <a:pt x="40533" y="13891"/>
                  <a:pt x="40424" y="13891"/>
                </a:cubicBezTo>
                <a:close/>
                <a:moveTo>
                  <a:pt x="30080" y="13810"/>
                </a:moveTo>
                <a:lnTo>
                  <a:pt x="30257" y="14150"/>
                </a:lnTo>
                <a:lnTo>
                  <a:pt x="29917" y="14340"/>
                </a:lnTo>
                <a:lnTo>
                  <a:pt x="29741" y="13987"/>
                </a:lnTo>
                <a:lnTo>
                  <a:pt x="30080" y="13810"/>
                </a:lnTo>
                <a:close/>
                <a:moveTo>
                  <a:pt x="18323" y="13878"/>
                </a:moveTo>
                <a:lnTo>
                  <a:pt x="18500" y="14190"/>
                </a:lnTo>
                <a:lnTo>
                  <a:pt x="18146" y="14367"/>
                </a:lnTo>
                <a:lnTo>
                  <a:pt x="17970" y="14041"/>
                </a:lnTo>
                <a:lnTo>
                  <a:pt x="18323" y="13878"/>
                </a:lnTo>
                <a:close/>
                <a:moveTo>
                  <a:pt x="34131" y="13579"/>
                </a:moveTo>
                <a:lnTo>
                  <a:pt x="34131" y="13592"/>
                </a:lnTo>
                <a:cubicBezTo>
                  <a:pt x="34125" y="13592"/>
                  <a:pt x="34120" y="13592"/>
                  <a:pt x="34114" y="13592"/>
                </a:cubicBezTo>
                <a:cubicBezTo>
                  <a:pt x="33772" y="13592"/>
                  <a:pt x="33591" y="14004"/>
                  <a:pt x="33832" y="14258"/>
                </a:cubicBezTo>
                <a:cubicBezTo>
                  <a:pt x="33917" y="14343"/>
                  <a:pt x="34021" y="14381"/>
                  <a:pt x="34122" y="14381"/>
                </a:cubicBezTo>
                <a:cubicBezTo>
                  <a:pt x="34329" y="14381"/>
                  <a:pt x="34525" y="14224"/>
                  <a:pt x="34525" y="13987"/>
                </a:cubicBezTo>
                <a:cubicBezTo>
                  <a:pt x="34539" y="13755"/>
                  <a:pt x="34348" y="13579"/>
                  <a:pt x="34131" y="13579"/>
                </a:cubicBezTo>
                <a:close/>
                <a:moveTo>
                  <a:pt x="27376" y="13891"/>
                </a:moveTo>
                <a:lnTo>
                  <a:pt x="27539" y="14231"/>
                </a:lnTo>
                <a:lnTo>
                  <a:pt x="27212" y="14394"/>
                </a:lnTo>
                <a:lnTo>
                  <a:pt x="27036" y="14054"/>
                </a:lnTo>
                <a:lnTo>
                  <a:pt x="27376" y="13891"/>
                </a:lnTo>
                <a:close/>
                <a:moveTo>
                  <a:pt x="15591" y="13919"/>
                </a:moveTo>
                <a:lnTo>
                  <a:pt x="15768" y="14258"/>
                </a:lnTo>
                <a:lnTo>
                  <a:pt x="15428" y="14421"/>
                </a:lnTo>
                <a:lnTo>
                  <a:pt x="15265" y="14095"/>
                </a:lnTo>
                <a:lnTo>
                  <a:pt x="15591" y="13919"/>
                </a:lnTo>
                <a:close/>
                <a:moveTo>
                  <a:pt x="2379" y="14014"/>
                </a:moveTo>
                <a:cubicBezTo>
                  <a:pt x="2271" y="14014"/>
                  <a:pt x="2162" y="14095"/>
                  <a:pt x="2162" y="14218"/>
                </a:cubicBezTo>
                <a:cubicBezTo>
                  <a:pt x="2153" y="14349"/>
                  <a:pt x="2253" y="14441"/>
                  <a:pt x="2366" y="14441"/>
                </a:cubicBezTo>
                <a:cubicBezTo>
                  <a:pt x="2416" y="14441"/>
                  <a:pt x="2469" y="14423"/>
                  <a:pt x="2515" y="14381"/>
                </a:cubicBezTo>
                <a:cubicBezTo>
                  <a:pt x="2651" y="14258"/>
                  <a:pt x="2570" y="14014"/>
                  <a:pt x="2379" y="14014"/>
                </a:cubicBezTo>
                <a:close/>
                <a:moveTo>
                  <a:pt x="12873" y="13987"/>
                </a:moveTo>
                <a:lnTo>
                  <a:pt x="13049" y="14313"/>
                </a:lnTo>
                <a:lnTo>
                  <a:pt x="12682" y="14476"/>
                </a:lnTo>
                <a:lnTo>
                  <a:pt x="12506" y="14150"/>
                </a:lnTo>
                <a:lnTo>
                  <a:pt x="12873" y="13987"/>
                </a:lnTo>
                <a:close/>
                <a:moveTo>
                  <a:pt x="41253" y="14204"/>
                </a:moveTo>
                <a:cubicBezTo>
                  <a:pt x="41199" y="14204"/>
                  <a:pt x="41145" y="14286"/>
                  <a:pt x="41090" y="14326"/>
                </a:cubicBezTo>
                <a:cubicBezTo>
                  <a:pt x="41145" y="14381"/>
                  <a:pt x="41185" y="14462"/>
                  <a:pt x="41240" y="14476"/>
                </a:cubicBezTo>
                <a:cubicBezTo>
                  <a:pt x="41245" y="14477"/>
                  <a:pt x="41250" y="14477"/>
                  <a:pt x="41255" y="14477"/>
                </a:cubicBezTo>
                <a:cubicBezTo>
                  <a:pt x="41316" y="14477"/>
                  <a:pt x="41369" y="14403"/>
                  <a:pt x="41457" y="14340"/>
                </a:cubicBezTo>
                <a:cubicBezTo>
                  <a:pt x="41362" y="14272"/>
                  <a:pt x="41294" y="14204"/>
                  <a:pt x="41253" y="14204"/>
                </a:cubicBezTo>
                <a:close/>
                <a:moveTo>
                  <a:pt x="37665" y="13823"/>
                </a:moveTo>
                <a:cubicBezTo>
                  <a:pt x="37379" y="13823"/>
                  <a:pt x="37230" y="14177"/>
                  <a:pt x="37420" y="14381"/>
                </a:cubicBezTo>
                <a:cubicBezTo>
                  <a:pt x="37489" y="14454"/>
                  <a:pt x="37575" y="14487"/>
                  <a:pt x="37660" y="14487"/>
                </a:cubicBezTo>
                <a:cubicBezTo>
                  <a:pt x="37824" y="14487"/>
                  <a:pt x="37982" y="14361"/>
                  <a:pt x="37991" y="14163"/>
                </a:cubicBezTo>
                <a:cubicBezTo>
                  <a:pt x="37991" y="13987"/>
                  <a:pt x="37842" y="13837"/>
                  <a:pt x="37665" y="13823"/>
                </a:cubicBezTo>
                <a:close/>
                <a:moveTo>
                  <a:pt x="24603" y="13959"/>
                </a:moveTo>
                <a:lnTo>
                  <a:pt x="24766" y="14313"/>
                </a:lnTo>
                <a:lnTo>
                  <a:pt x="24440" y="14489"/>
                </a:lnTo>
                <a:lnTo>
                  <a:pt x="24277" y="14122"/>
                </a:lnTo>
                <a:lnTo>
                  <a:pt x="24603" y="13959"/>
                </a:lnTo>
                <a:close/>
                <a:moveTo>
                  <a:pt x="7840" y="13701"/>
                </a:moveTo>
                <a:cubicBezTo>
                  <a:pt x="7485" y="13701"/>
                  <a:pt x="7317" y="14126"/>
                  <a:pt x="7558" y="14381"/>
                </a:cubicBezTo>
                <a:cubicBezTo>
                  <a:pt x="7641" y="14459"/>
                  <a:pt x="7741" y="14494"/>
                  <a:pt x="7840" y="14494"/>
                </a:cubicBezTo>
                <a:cubicBezTo>
                  <a:pt x="8050" y="14494"/>
                  <a:pt x="8251" y="14336"/>
                  <a:pt x="8251" y="14095"/>
                </a:cubicBezTo>
                <a:cubicBezTo>
                  <a:pt x="8251" y="13878"/>
                  <a:pt x="8075" y="13701"/>
                  <a:pt x="7857" y="13701"/>
                </a:cubicBezTo>
                <a:cubicBezTo>
                  <a:pt x="7851" y="13701"/>
                  <a:pt x="7846" y="13701"/>
                  <a:pt x="7840" y="13701"/>
                </a:cubicBezTo>
                <a:close/>
                <a:moveTo>
                  <a:pt x="5139" y="13810"/>
                </a:moveTo>
                <a:cubicBezTo>
                  <a:pt x="4826" y="13810"/>
                  <a:pt x="4676" y="14177"/>
                  <a:pt x="4894" y="14394"/>
                </a:cubicBezTo>
                <a:cubicBezTo>
                  <a:pt x="4965" y="14465"/>
                  <a:pt x="5052" y="14497"/>
                  <a:pt x="5136" y="14497"/>
                </a:cubicBezTo>
                <a:cubicBezTo>
                  <a:pt x="5312" y="14497"/>
                  <a:pt x="5478" y="14360"/>
                  <a:pt x="5478" y="14150"/>
                </a:cubicBezTo>
                <a:cubicBezTo>
                  <a:pt x="5478" y="13973"/>
                  <a:pt x="5329" y="13810"/>
                  <a:pt x="5139" y="13810"/>
                </a:cubicBezTo>
                <a:close/>
                <a:moveTo>
                  <a:pt x="21884" y="14041"/>
                </a:moveTo>
                <a:lnTo>
                  <a:pt x="22061" y="14381"/>
                </a:lnTo>
                <a:lnTo>
                  <a:pt x="21721" y="14544"/>
                </a:lnTo>
                <a:lnTo>
                  <a:pt x="21544" y="14218"/>
                </a:lnTo>
                <a:lnTo>
                  <a:pt x="21884" y="14041"/>
                </a:lnTo>
                <a:close/>
                <a:moveTo>
                  <a:pt x="32649" y="14351"/>
                </a:moveTo>
                <a:lnTo>
                  <a:pt x="32649" y="14351"/>
                </a:lnTo>
                <a:cubicBezTo>
                  <a:pt x="32651" y="14379"/>
                  <a:pt x="32651" y="14407"/>
                  <a:pt x="32649" y="14435"/>
                </a:cubicBezTo>
                <a:lnTo>
                  <a:pt x="32622" y="14503"/>
                </a:lnTo>
                <a:cubicBezTo>
                  <a:pt x="32614" y="14518"/>
                  <a:pt x="32605" y="14533"/>
                  <a:pt x="32595" y="14547"/>
                </a:cubicBezTo>
                <a:lnTo>
                  <a:pt x="32595" y="14547"/>
                </a:lnTo>
                <a:cubicBezTo>
                  <a:pt x="32593" y="14524"/>
                  <a:pt x="32593" y="14500"/>
                  <a:pt x="32595" y="14476"/>
                </a:cubicBezTo>
                <a:lnTo>
                  <a:pt x="32622" y="14408"/>
                </a:lnTo>
                <a:cubicBezTo>
                  <a:pt x="32630" y="14388"/>
                  <a:pt x="32639" y="14369"/>
                  <a:pt x="32649" y="14351"/>
                </a:cubicBezTo>
                <a:close/>
                <a:moveTo>
                  <a:pt x="30910" y="14054"/>
                </a:moveTo>
                <a:lnTo>
                  <a:pt x="31100" y="14408"/>
                </a:lnTo>
                <a:lnTo>
                  <a:pt x="30746" y="14585"/>
                </a:lnTo>
                <a:lnTo>
                  <a:pt x="30570" y="14245"/>
                </a:lnTo>
                <a:lnTo>
                  <a:pt x="30910" y="14054"/>
                </a:lnTo>
                <a:close/>
                <a:moveTo>
                  <a:pt x="10113" y="14014"/>
                </a:moveTo>
                <a:lnTo>
                  <a:pt x="10304" y="14408"/>
                </a:lnTo>
                <a:lnTo>
                  <a:pt x="9950" y="14598"/>
                </a:lnTo>
                <a:lnTo>
                  <a:pt x="9760" y="14204"/>
                </a:lnTo>
                <a:lnTo>
                  <a:pt x="10113" y="14014"/>
                </a:lnTo>
                <a:close/>
                <a:moveTo>
                  <a:pt x="19166" y="14109"/>
                </a:moveTo>
                <a:lnTo>
                  <a:pt x="19343" y="14435"/>
                </a:lnTo>
                <a:lnTo>
                  <a:pt x="18976" y="14612"/>
                </a:lnTo>
                <a:lnTo>
                  <a:pt x="18799" y="14286"/>
                </a:lnTo>
                <a:lnTo>
                  <a:pt x="19166" y="14109"/>
                </a:lnTo>
                <a:close/>
                <a:moveTo>
                  <a:pt x="34946" y="13823"/>
                </a:moveTo>
                <a:cubicBezTo>
                  <a:pt x="34593" y="13823"/>
                  <a:pt x="34416" y="14258"/>
                  <a:pt x="34661" y="14503"/>
                </a:cubicBezTo>
                <a:cubicBezTo>
                  <a:pt x="34744" y="14581"/>
                  <a:pt x="34843" y="14616"/>
                  <a:pt x="34940" y="14616"/>
                </a:cubicBezTo>
                <a:cubicBezTo>
                  <a:pt x="35146" y="14616"/>
                  <a:pt x="35341" y="14458"/>
                  <a:pt x="35341" y="14218"/>
                </a:cubicBezTo>
                <a:cubicBezTo>
                  <a:pt x="35327" y="14000"/>
                  <a:pt x="35150" y="13823"/>
                  <a:pt x="34946" y="13823"/>
                </a:cubicBezTo>
                <a:close/>
                <a:moveTo>
                  <a:pt x="37420" y="14639"/>
                </a:moveTo>
                <a:cubicBezTo>
                  <a:pt x="37422" y="14639"/>
                  <a:pt x="37425" y="14639"/>
                  <a:pt x="37427" y="14639"/>
                </a:cubicBezTo>
                <a:lnTo>
                  <a:pt x="37427" y="14639"/>
                </a:lnTo>
                <a:cubicBezTo>
                  <a:pt x="37429" y="14639"/>
                  <a:pt x="37432" y="14639"/>
                  <a:pt x="37434" y="14639"/>
                </a:cubicBezTo>
                <a:close/>
                <a:moveTo>
                  <a:pt x="28178" y="14136"/>
                </a:moveTo>
                <a:lnTo>
                  <a:pt x="28354" y="14503"/>
                </a:lnTo>
                <a:lnTo>
                  <a:pt x="28028" y="14666"/>
                </a:lnTo>
                <a:lnTo>
                  <a:pt x="27851" y="14313"/>
                </a:lnTo>
                <a:lnTo>
                  <a:pt x="28178" y="14136"/>
                </a:lnTo>
                <a:close/>
                <a:moveTo>
                  <a:pt x="16420" y="14163"/>
                </a:moveTo>
                <a:lnTo>
                  <a:pt x="16583" y="14503"/>
                </a:lnTo>
                <a:lnTo>
                  <a:pt x="16244" y="14680"/>
                </a:lnTo>
                <a:lnTo>
                  <a:pt x="16080" y="14354"/>
                </a:lnTo>
                <a:lnTo>
                  <a:pt x="16420" y="14163"/>
                </a:lnTo>
                <a:close/>
                <a:moveTo>
                  <a:pt x="38505" y="14095"/>
                </a:moveTo>
                <a:cubicBezTo>
                  <a:pt x="38243" y="14095"/>
                  <a:pt x="38090" y="14412"/>
                  <a:pt x="38277" y="14598"/>
                </a:cubicBezTo>
                <a:cubicBezTo>
                  <a:pt x="38337" y="14668"/>
                  <a:pt x="38418" y="14700"/>
                  <a:pt x="38497" y="14700"/>
                </a:cubicBezTo>
                <a:cubicBezTo>
                  <a:pt x="38649" y="14700"/>
                  <a:pt x="38798" y="14586"/>
                  <a:pt x="38807" y="14408"/>
                </a:cubicBezTo>
                <a:cubicBezTo>
                  <a:pt x="38807" y="14245"/>
                  <a:pt x="38671" y="14109"/>
                  <a:pt x="38508" y="14095"/>
                </a:cubicBezTo>
                <a:lnTo>
                  <a:pt x="38521" y="14095"/>
                </a:lnTo>
                <a:cubicBezTo>
                  <a:pt x="38516" y="14095"/>
                  <a:pt x="38510" y="14095"/>
                  <a:pt x="38505" y="14095"/>
                </a:cubicBezTo>
                <a:close/>
                <a:moveTo>
                  <a:pt x="25432" y="14218"/>
                </a:moveTo>
                <a:lnTo>
                  <a:pt x="25622" y="14557"/>
                </a:lnTo>
                <a:lnTo>
                  <a:pt x="25269" y="14748"/>
                </a:lnTo>
                <a:lnTo>
                  <a:pt x="25092" y="14408"/>
                </a:lnTo>
                <a:lnTo>
                  <a:pt x="25432" y="14218"/>
                </a:lnTo>
                <a:close/>
                <a:moveTo>
                  <a:pt x="3194" y="14216"/>
                </a:moveTo>
                <a:cubicBezTo>
                  <a:pt x="3126" y="14216"/>
                  <a:pt x="3058" y="14241"/>
                  <a:pt x="3005" y="14299"/>
                </a:cubicBezTo>
                <a:cubicBezTo>
                  <a:pt x="2845" y="14472"/>
                  <a:pt x="2959" y="14762"/>
                  <a:pt x="3193" y="14762"/>
                </a:cubicBezTo>
                <a:cubicBezTo>
                  <a:pt x="3198" y="14762"/>
                  <a:pt x="3203" y="14762"/>
                  <a:pt x="3209" y="14761"/>
                </a:cubicBezTo>
                <a:cubicBezTo>
                  <a:pt x="3358" y="14761"/>
                  <a:pt x="3467" y="14639"/>
                  <a:pt x="3467" y="14489"/>
                </a:cubicBezTo>
                <a:lnTo>
                  <a:pt x="3480" y="14489"/>
                </a:lnTo>
                <a:cubicBezTo>
                  <a:pt x="3471" y="14325"/>
                  <a:pt x="3333" y="14216"/>
                  <a:pt x="3194" y="14216"/>
                </a:cubicBezTo>
                <a:close/>
                <a:moveTo>
                  <a:pt x="5951" y="14032"/>
                </a:moveTo>
                <a:cubicBezTo>
                  <a:pt x="5856" y="14032"/>
                  <a:pt x="5759" y="14068"/>
                  <a:pt x="5682" y="14150"/>
                </a:cubicBezTo>
                <a:cubicBezTo>
                  <a:pt x="5451" y="14381"/>
                  <a:pt x="5628" y="14775"/>
                  <a:pt x="5954" y="14775"/>
                </a:cubicBezTo>
                <a:cubicBezTo>
                  <a:pt x="6158" y="14775"/>
                  <a:pt x="6321" y="14598"/>
                  <a:pt x="6321" y="14394"/>
                </a:cubicBezTo>
                <a:cubicBezTo>
                  <a:pt x="6321" y="14177"/>
                  <a:pt x="6140" y="14032"/>
                  <a:pt x="5951" y="14032"/>
                </a:cubicBezTo>
                <a:close/>
                <a:moveTo>
                  <a:pt x="22713" y="14286"/>
                </a:moveTo>
                <a:lnTo>
                  <a:pt x="22890" y="14612"/>
                </a:lnTo>
                <a:lnTo>
                  <a:pt x="22564" y="14788"/>
                </a:lnTo>
                <a:cubicBezTo>
                  <a:pt x="22510" y="14680"/>
                  <a:pt x="22442" y="14571"/>
                  <a:pt x="22387" y="14462"/>
                </a:cubicBezTo>
                <a:lnTo>
                  <a:pt x="22713" y="14286"/>
                </a:lnTo>
                <a:close/>
                <a:moveTo>
                  <a:pt x="10929" y="14313"/>
                </a:moveTo>
                <a:lnTo>
                  <a:pt x="11119" y="14639"/>
                </a:lnTo>
                <a:lnTo>
                  <a:pt x="10779" y="14816"/>
                </a:lnTo>
                <a:lnTo>
                  <a:pt x="10589" y="14476"/>
                </a:lnTo>
                <a:lnTo>
                  <a:pt x="10929" y="14313"/>
                </a:lnTo>
                <a:close/>
                <a:moveTo>
                  <a:pt x="13675" y="14245"/>
                </a:moveTo>
                <a:lnTo>
                  <a:pt x="13851" y="14585"/>
                </a:lnTo>
                <a:lnTo>
                  <a:pt x="13511" y="14816"/>
                </a:lnTo>
                <a:lnTo>
                  <a:pt x="13335" y="14421"/>
                </a:lnTo>
                <a:lnTo>
                  <a:pt x="13675" y="14245"/>
                </a:lnTo>
                <a:close/>
                <a:moveTo>
                  <a:pt x="19995" y="14354"/>
                </a:moveTo>
                <a:lnTo>
                  <a:pt x="20158" y="14666"/>
                </a:lnTo>
                <a:lnTo>
                  <a:pt x="19805" y="14843"/>
                </a:lnTo>
                <a:lnTo>
                  <a:pt x="19628" y="14517"/>
                </a:lnTo>
                <a:lnTo>
                  <a:pt x="19995" y="14354"/>
                </a:lnTo>
                <a:close/>
                <a:moveTo>
                  <a:pt x="35752" y="14122"/>
                </a:moveTo>
                <a:cubicBezTo>
                  <a:pt x="35546" y="14122"/>
                  <a:pt x="35395" y="14293"/>
                  <a:pt x="35395" y="14489"/>
                </a:cubicBezTo>
                <a:cubicBezTo>
                  <a:pt x="35395" y="14720"/>
                  <a:pt x="35583" y="14869"/>
                  <a:pt x="35775" y="14869"/>
                </a:cubicBezTo>
                <a:cubicBezTo>
                  <a:pt x="35867" y="14869"/>
                  <a:pt x="35960" y="14836"/>
                  <a:pt x="36034" y="14761"/>
                </a:cubicBezTo>
                <a:cubicBezTo>
                  <a:pt x="36265" y="14517"/>
                  <a:pt x="36102" y="14122"/>
                  <a:pt x="35776" y="14122"/>
                </a:cubicBezTo>
                <a:cubicBezTo>
                  <a:pt x="35768" y="14122"/>
                  <a:pt x="35760" y="14122"/>
                  <a:pt x="35752" y="14122"/>
                </a:cubicBezTo>
                <a:close/>
                <a:moveTo>
                  <a:pt x="31739" y="14299"/>
                </a:moveTo>
                <a:lnTo>
                  <a:pt x="31943" y="14680"/>
                </a:lnTo>
                <a:lnTo>
                  <a:pt x="31576" y="14870"/>
                </a:lnTo>
                <a:lnTo>
                  <a:pt x="31399" y="14489"/>
                </a:lnTo>
                <a:lnTo>
                  <a:pt x="31739" y="14299"/>
                </a:lnTo>
                <a:close/>
                <a:moveTo>
                  <a:pt x="1319" y="14625"/>
                </a:moveTo>
                <a:cubicBezTo>
                  <a:pt x="1251" y="14707"/>
                  <a:pt x="1183" y="14748"/>
                  <a:pt x="1183" y="14788"/>
                </a:cubicBezTo>
                <a:cubicBezTo>
                  <a:pt x="1197" y="14843"/>
                  <a:pt x="1238" y="14884"/>
                  <a:pt x="1306" y="14911"/>
                </a:cubicBezTo>
                <a:cubicBezTo>
                  <a:pt x="1333" y="14911"/>
                  <a:pt x="1414" y="14856"/>
                  <a:pt x="1414" y="14816"/>
                </a:cubicBezTo>
                <a:cubicBezTo>
                  <a:pt x="1414" y="14775"/>
                  <a:pt x="1360" y="14707"/>
                  <a:pt x="1319" y="14625"/>
                </a:cubicBezTo>
                <a:close/>
                <a:moveTo>
                  <a:pt x="29007" y="14408"/>
                </a:moveTo>
                <a:lnTo>
                  <a:pt x="29183" y="14748"/>
                </a:lnTo>
                <a:lnTo>
                  <a:pt x="28844" y="14911"/>
                </a:lnTo>
                <a:lnTo>
                  <a:pt x="28680" y="14585"/>
                </a:lnTo>
                <a:lnTo>
                  <a:pt x="29007" y="14408"/>
                </a:lnTo>
                <a:close/>
                <a:moveTo>
                  <a:pt x="17236" y="14408"/>
                </a:moveTo>
                <a:lnTo>
                  <a:pt x="17412" y="14775"/>
                </a:lnTo>
                <a:lnTo>
                  <a:pt x="17086" y="14938"/>
                </a:lnTo>
                <a:lnTo>
                  <a:pt x="16923" y="14585"/>
                </a:lnTo>
                <a:lnTo>
                  <a:pt x="17236" y="14408"/>
                </a:lnTo>
                <a:close/>
                <a:moveTo>
                  <a:pt x="39320" y="14407"/>
                </a:moveTo>
                <a:cubicBezTo>
                  <a:pt x="39085" y="14407"/>
                  <a:pt x="38947" y="14684"/>
                  <a:pt x="39119" y="14856"/>
                </a:cubicBezTo>
                <a:cubicBezTo>
                  <a:pt x="39177" y="14923"/>
                  <a:pt x="39251" y="14953"/>
                  <a:pt x="39324" y="14953"/>
                </a:cubicBezTo>
                <a:cubicBezTo>
                  <a:pt x="39458" y="14953"/>
                  <a:pt x="39586" y="14852"/>
                  <a:pt x="39595" y="14693"/>
                </a:cubicBezTo>
                <a:cubicBezTo>
                  <a:pt x="39595" y="14544"/>
                  <a:pt x="39486" y="14408"/>
                  <a:pt x="39337" y="14408"/>
                </a:cubicBezTo>
                <a:cubicBezTo>
                  <a:pt x="39331" y="14408"/>
                  <a:pt x="39325" y="14407"/>
                  <a:pt x="39320" y="14407"/>
                </a:cubicBezTo>
                <a:close/>
                <a:moveTo>
                  <a:pt x="26275" y="14435"/>
                </a:moveTo>
                <a:lnTo>
                  <a:pt x="26451" y="14802"/>
                </a:lnTo>
                <a:lnTo>
                  <a:pt x="26084" y="14979"/>
                </a:lnTo>
                <a:lnTo>
                  <a:pt x="25921" y="14666"/>
                </a:lnTo>
                <a:lnTo>
                  <a:pt x="26275" y="14435"/>
                </a:lnTo>
                <a:close/>
                <a:moveTo>
                  <a:pt x="14517" y="14503"/>
                </a:moveTo>
                <a:lnTo>
                  <a:pt x="14708" y="14829"/>
                </a:lnTo>
                <a:lnTo>
                  <a:pt x="14368" y="15006"/>
                </a:lnTo>
                <a:lnTo>
                  <a:pt x="14191" y="14666"/>
                </a:lnTo>
                <a:lnTo>
                  <a:pt x="14517" y="14503"/>
                </a:lnTo>
                <a:close/>
                <a:moveTo>
                  <a:pt x="23543" y="14530"/>
                </a:moveTo>
                <a:lnTo>
                  <a:pt x="23719" y="14870"/>
                </a:lnTo>
                <a:lnTo>
                  <a:pt x="23379" y="15033"/>
                </a:lnTo>
                <a:lnTo>
                  <a:pt x="23203" y="14693"/>
                </a:lnTo>
                <a:lnTo>
                  <a:pt x="23543" y="14530"/>
                </a:lnTo>
                <a:close/>
                <a:moveTo>
                  <a:pt x="4024" y="14421"/>
                </a:moveTo>
                <a:cubicBezTo>
                  <a:pt x="3847" y="14421"/>
                  <a:pt x="3711" y="14557"/>
                  <a:pt x="3711" y="14734"/>
                </a:cubicBezTo>
                <a:cubicBezTo>
                  <a:pt x="3711" y="14918"/>
                  <a:pt x="3861" y="15046"/>
                  <a:pt x="4021" y="15046"/>
                </a:cubicBezTo>
                <a:cubicBezTo>
                  <a:pt x="4097" y="15046"/>
                  <a:pt x="4176" y="15017"/>
                  <a:pt x="4242" y="14952"/>
                </a:cubicBezTo>
                <a:cubicBezTo>
                  <a:pt x="4432" y="14761"/>
                  <a:pt x="4296" y="14421"/>
                  <a:pt x="4024" y="14421"/>
                </a:cubicBezTo>
                <a:close/>
                <a:moveTo>
                  <a:pt x="11772" y="14557"/>
                </a:moveTo>
                <a:lnTo>
                  <a:pt x="11935" y="14884"/>
                </a:lnTo>
                <a:lnTo>
                  <a:pt x="11595" y="15060"/>
                </a:lnTo>
                <a:lnTo>
                  <a:pt x="11432" y="14720"/>
                </a:lnTo>
                <a:lnTo>
                  <a:pt x="11772" y="14557"/>
                </a:lnTo>
                <a:close/>
                <a:moveTo>
                  <a:pt x="6777" y="14285"/>
                </a:moveTo>
                <a:cubicBezTo>
                  <a:pt x="6679" y="14285"/>
                  <a:pt x="6579" y="14322"/>
                  <a:pt x="6498" y="14408"/>
                </a:cubicBezTo>
                <a:cubicBezTo>
                  <a:pt x="6253" y="14653"/>
                  <a:pt x="6430" y="15074"/>
                  <a:pt x="6783" y="15074"/>
                </a:cubicBezTo>
                <a:cubicBezTo>
                  <a:pt x="6987" y="15060"/>
                  <a:pt x="7164" y="14884"/>
                  <a:pt x="7164" y="14666"/>
                </a:cubicBezTo>
                <a:cubicBezTo>
                  <a:pt x="7164" y="14439"/>
                  <a:pt x="6975" y="14285"/>
                  <a:pt x="6777" y="14285"/>
                </a:cubicBezTo>
                <a:close/>
                <a:moveTo>
                  <a:pt x="36588" y="14380"/>
                </a:moveTo>
                <a:cubicBezTo>
                  <a:pt x="36273" y="14380"/>
                  <a:pt x="36119" y="14765"/>
                  <a:pt x="36333" y="14992"/>
                </a:cubicBezTo>
                <a:cubicBezTo>
                  <a:pt x="36404" y="15068"/>
                  <a:pt x="36493" y="15101"/>
                  <a:pt x="36583" y="15101"/>
                </a:cubicBezTo>
                <a:cubicBezTo>
                  <a:pt x="36767" y="15101"/>
                  <a:pt x="36949" y="14958"/>
                  <a:pt x="36958" y="14748"/>
                </a:cubicBezTo>
                <a:cubicBezTo>
                  <a:pt x="36945" y="14544"/>
                  <a:pt x="36795" y="14394"/>
                  <a:pt x="36605" y="14381"/>
                </a:cubicBezTo>
                <a:cubicBezTo>
                  <a:pt x="36599" y="14380"/>
                  <a:pt x="36594" y="14380"/>
                  <a:pt x="36588" y="14380"/>
                </a:cubicBezTo>
                <a:close/>
                <a:moveTo>
                  <a:pt x="20838" y="14598"/>
                </a:moveTo>
                <a:lnTo>
                  <a:pt x="21001" y="14952"/>
                </a:lnTo>
                <a:lnTo>
                  <a:pt x="20647" y="15128"/>
                </a:lnTo>
                <a:lnTo>
                  <a:pt x="20484" y="14775"/>
                </a:lnTo>
                <a:lnTo>
                  <a:pt x="20838" y="14598"/>
                </a:lnTo>
                <a:close/>
                <a:moveTo>
                  <a:pt x="40139" y="14680"/>
                </a:moveTo>
                <a:cubicBezTo>
                  <a:pt x="40003" y="14680"/>
                  <a:pt x="39894" y="14788"/>
                  <a:pt x="39894" y="14924"/>
                </a:cubicBezTo>
                <a:cubicBezTo>
                  <a:pt x="39903" y="15069"/>
                  <a:pt x="40021" y="15160"/>
                  <a:pt x="40143" y="15160"/>
                </a:cubicBezTo>
                <a:cubicBezTo>
                  <a:pt x="40204" y="15160"/>
                  <a:pt x="40266" y="15137"/>
                  <a:pt x="40315" y="15087"/>
                </a:cubicBezTo>
                <a:cubicBezTo>
                  <a:pt x="40465" y="14938"/>
                  <a:pt x="40356" y="14680"/>
                  <a:pt x="40139" y="14680"/>
                </a:cubicBezTo>
                <a:close/>
                <a:moveTo>
                  <a:pt x="29836" y="14653"/>
                </a:moveTo>
                <a:lnTo>
                  <a:pt x="30012" y="15006"/>
                </a:lnTo>
                <a:lnTo>
                  <a:pt x="29673" y="15169"/>
                </a:lnTo>
                <a:lnTo>
                  <a:pt x="29496" y="14829"/>
                </a:lnTo>
                <a:lnTo>
                  <a:pt x="29836" y="14653"/>
                </a:lnTo>
                <a:close/>
                <a:moveTo>
                  <a:pt x="18065" y="14680"/>
                </a:moveTo>
                <a:lnTo>
                  <a:pt x="18228" y="15020"/>
                </a:lnTo>
                <a:lnTo>
                  <a:pt x="17902" y="15183"/>
                </a:lnTo>
                <a:lnTo>
                  <a:pt x="17725" y="14856"/>
                </a:lnTo>
                <a:lnTo>
                  <a:pt x="18065" y="14680"/>
                </a:lnTo>
                <a:close/>
                <a:moveTo>
                  <a:pt x="27131" y="14720"/>
                </a:moveTo>
                <a:lnTo>
                  <a:pt x="27294" y="15047"/>
                </a:lnTo>
                <a:lnTo>
                  <a:pt x="26941" y="15210"/>
                </a:lnTo>
                <a:lnTo>
                  <a:pt x="26764" y="14897"/>
                </a:lnTo>
                <a:lnTo>
                  <a:pt x="27131" y="14720"/>
                </a:lnTo>
                <a:close/>
                <a:moveTo>
                  <a:pt x="33845" y="14394"/>
                </a:moveTo>
                <a:lnTo>
                  <a:pt x="33845" y="14408"/>
                </a:lnTo>
                <a:cubicBezTo>
                  <a:pt x="33478" y="14408"/>
                  <a:pt x="33302" y="14843"/>
                  <a:pt x="33546" y="15101"/>
                </a:cubicBezTo>
                <a:cubicBezTo>
                  <a:pt x="33631" y="15186"/>
                  <a:pt x="33734" y="15223"/>
                  <a:pt x="33835" y="15223"/>
                </a:cubicBezTo>
                <a:cubicBezTo>
                  <a:pt x="34043" y="15223"/>
                  <a:pt x="34240" y="15063"/>
                  <a:pt x="34240" y="14816"/>
                </a:cubicBezTo>
                <a:cubicBezTo>
                  <a:pt x="34253" y="14585"/>
                  <a:pt x="34077" y="14394"/>
                  <a:pt x="33845" y="14394"/>
                </a:cubicBezTo>
                <a:close/>
                <a:moveTo>
                  <a:pt x="15346" y="14748"/>
                </a:moveTo>
                <a:lnTo>
                  <a:pt x="15523" y="15087"/>
                </a:lnTo>
                <a:lnTo>
                  <a:pt x="15183" y="15251"/>
                </a:lnTo>
                <a:lnTo>
                  <a:pt x="15007" y="14911"/>
                </a:lnTo>
                <a:lnTo>
                  <a:pt x="15346" y="14748"/>
                </a:lnTo>
                <a:close/>
                <a:moveTo>
                  <a:pt x="2124" y="14823"/>
                </a:moveTo>
                <a:cubicBezTo>
                  <a:pt x="2072" y="14823"/>
                  <a:pt x="2018" y="14841"/>
                  <a:pt x="1972" y="14884"/>
                </a:cubicBezTo>
                <a:cubicBezTo>
                  <a:pt x="1836" y="15020"/>
                  <a:pt x="1931" y="15251"/>
                  <a:pt x="2121" y="15264"/>
                </a:cubicBezTo>
                <a:cubicBezTo>
                  <a:pt x="2243" y="15264"/>
                  <a:pt x="2339" y="15169"/>
                  <a:pt x="2339" y="15047"/>
                </a:cubicBezTo>
                <a:cubicBezTo>
                  <a:pt x="2348" y="14915"/>
                  <a:pt x="2241" y="14823"/>
                  <a:pt x="2124" y="14823"/>
                </a:cubicBezTo>
                <a:close/>
                <a:moveTo>
                  <a:pt x="12601" y="14802"/>
                </a:moveTo>
                <a:lnTo>
                  <a:pt x="12764" y="15128"/>
                </a:lnTo>
                <a:lnTo>
                  <a:pt x="12438" y="15319"/>
                </a:lnTo>
                <a:lnTo>
                  <a:pt x="12261" y="14979"/>
                </a:lnTo>
                <a:lnTo>
                  <a:pt x="12601" y="14802"/>
                </a:lnTo>
                <a:close/>
                <a:moveTo>
                  <a:pt x="24358" y="14788"/>
                </a:moveTo>
                <a:lnTo>
                  <a:pt x="24535" y="15142"/>
                </a:lnTo>
                <a:lnTo>
                  <a:pt x="24209" y="15319"/>
                </a:lnTo>
                <a:lnTo>
                  <a:pt x="24032" y="14952"/>
                </a:lnTo>
                <a:lnTo>
                  <a:pt x="24358" y="14788"/>
                </a:lnTo>
                <a:close/>
                <a:moveTo>
                  <a:pt x="4851" y="14639"/>
                </a:moveTo>
                <a:cubicBezTo>
                  <a:pt x="4562" y="14639"/>
                  <a:pt x="4408" y="14997"/>
                  <a:pt x="4609" y="15223"/>
                </a:cubicBezTo>
                <a:cubicBezTo>
                  <a:pt x="4679" y="15294"/>
                  <a:pt x="4766" y="15326"/>
                  <a:pt x="4851" y="15326"/>
                </a:cubicBezTo>
                <a:cubicBezTo>
                  <a:pt x="5026" y="15326"/>
                  <a:pt x="5193" y="15190"/>
                  <a:pt x="5193" y="14979"/>
                </a:cubicBezTo>
                <a:cubicBezTo>
                  <a:pt x="5193" y="14802"/>
                  <a:pt x="5043" y="14653"/>
                  <a:pt x="4867" y="14639"/>
                </a:cubicBezTo>
                <a:cubicBezTo>
                  <a:pt x="4861" y="14639"/>
                  <a:pt x="4856" y="14639"/>
                  <a:pt x="4851" y="14639"/>
                </a:cubicBezTo>
                <a:close/>
                <a:moveTo>
                  <a:pt x="37427" y="14639"/>
                </a:moveTo>
                <a:cubicBezTo>
                  <a:pt x="37119" y="14644"/>
                  <a:pt x="36973" y="15008"/>
                  <a:pt x="37189" y="15223"/>
                </a:cubicBezTo>
                <a:cubicBezTo>
                  <a:pt x="37260" y="15294"/>
                  <a:pt x="37347" y="15326"/>
                  <a:pt x="37431" y="15326"/>
                </a:cubicBezTo>
                <a:cubicBezTo>
                  <a:pt x="37607" y="15326"/>
                  <a:pt x="37774" y="15190"/>
                  <a:pt x="37774" y="14979"/>
                </a:cubicBezTo>
                <a:cubicBezTo>
                  <a:pt x="37774" y="14791"/>
                  <a:pt x="37614" y="14642"/>
                  <a:pt x="37427" y="14639"/>
                </a:cubicBezTo>
                <a:close/>
                <a:moveTo>
                  <a:pt x="7575" y="14529"/>
                </a:moveTo>
                <a:cubicBezTo>
                  <a:pt x="7369" y="14529"/>
                  <a:pt x="7205" y="14702"/>
                  <a:pt x="7205" y="14924"/>
                </a:cubicBezTo>
                <a:cubicBezTo>
                  <a:pt x="7205" y="15164"/>
                  <a:pt x="7405" y="15329"/>
                  <a:pt x="7615" y="15329"/>
                </a:cubicBezTo>
                <a:cubicBezTo>
                  <a:pt x="7714" y="15329"/>
                  <a:pt x="7815" y="15293"/>
                  <a:pt x="7898" y="15210"/>
                </a:cubicBezTo>
                <a:cubicBezTo>
                  <a:pt x="8139" y="14956"/>
                  <a:pt x="7971" y="14530"/>
                  <a:pt x="7616" y="14530"/>
                </a:cubicBezTo>
                <a:cubicBezTo>
                  <a:pt x="7610" y="14530"/>
                  <a:pt x="7604" y="14530"/>
                  <a:pt x="7599" y="14530"/>
                </a:cubicBezTo>
                <a:cubicBezTo>
                  <a:pt x="7591" y="14530"/>
                  <a:pt x="7583" y="14529"/>
                  <a:pt x="7575" y="14529"/>
                </a:cubicBezTo>
                <a:close/>
                <a:moveTo>
                  <a:pt x="40989" y="14977"/>
                </a:moveTo>
                <a:cubicBezTo>
                  <a:pt x="40982" y="14977"/>
                  <a:pt x="40975" y="14978"/>
                  <a:pt x="40968" y="14979"/>
                </a:cubicBezTo>
                <a:cubicBezTo>
                  <a:pt x="40710" y="14979"/>
                  <a:pt x="40710" y="15359"/>
                  <a:pt x="40968" y="15359"/>
                </a:cubicBezTo>
                <a:cubicBezTo>
                  <a:pt x="40975" y="15360"/>
                  <a:pt x="40982" y="15361"/>
                  <a:pt x="40989" y="15361"/>
                </a:cubicBezTo>
                <a:cubicBezTo>
                  <a:pt x="41088" y="15361"/>
                  <a:pt x="41171" y="15271"/>
                  <a:pt x="41158" y="15169"/>
                </a:cubicBezTo>
                <a:cubicBezTo>
                  <a:pt x="41171" y="15067"/>
                  <a:pt x="41088" y="14977"/>
                  <a:pt x="40989" y="14977"/>
                </a:cubicBezTo>
                <a:close/>
                <a:moveTo>
                  <a:pt x="21640" y="14884"/>
                </a:moveTo>
                <a:lnTo>
                  <a:pt x="21816" y="15210"/>
                </a:lnTo>
                <a:lnTo>
                  <a:pt x="21463" y="15373"/>
                </a:lnTo>
                <a:lnTo>
                  <a:pt x="21286" y="15047"/>
                </a:lnTo>
                <a:lnTo>
                  <a:pt x="21640" y="14884"/>
                </a:lnTo>
                <a:close/>
                <a:moveTo>
                  <a:pt x="9869" y="14843"/>
                </a:moveTo>
                <a:lnTo>
                  <a:pt x="10059" y="15237"/>
                </a:lnTo>
                <a:lnTo>
                  <a:pt x="9706" y="15427"/>
                </a:lnTo>
                <a:lnTo>
                  <a:pt x="9502" y="15033"/>
                </a:lnTo>
                <a:lnTo>
                  <a:pt x="9869" y="14843"/>
                </a:lnTo>
                <a:close/>
                <a:moveTo>
                  <a:pt x="18894" y="14924"/>
                </a:moveTo>
                <a:lnTo>
                  <a:pt x="19057" y="15251"/>
                </a:lnTo>
                <a:lnTo>
                  <a:pt x="18731" y="15427"/>
                </a:lnTo>
                <a:lnTo>
                  <a:pt x="18568" y="15101"/>
                </a:lnTo>
                <a:lnTo>
                  <a:pt x="18894" y="14924"/>
                </a:lnTo>
                <a:close/>
                <a:moveTo>
                  <a:pt x="30678" y="14884"/>
                </a:moveTo>
                <a:cubicBezTo>
                  <a:pt x="30692" y="15074"/>
                  <a:pt x="30828" y="15237"/>
                  <a:pt x="31018" y="15278"/>
                </a:cubicBezTo>
                <a:cubicBezTo>
                  <a:pt x="30828" y="15291"/>
                  <a:pt x="30624" y="15278"/>
                  <a:pt x="30529" y="15468"/>
                </a:cubicBezTo>
                <a:lnTo>
                  <a:pt x="30325" y="15074"/>
                </a:lnTo>
                <a:lnTo>
                  <a:pt x="30678" y="14884"/>
                </a:lnTo>
                <a:close/>
                <a:moveTo>
                  <a:pt x="34702" y="14680"/>
                </a:moveTo>
                <a:cubicBezTo>
                  <a:pt x="34484" y="14680"/>
                  <a:pt x="34308" y="14856"/>
                  <a:pt x="34294" y="15074"/>
                </a:cubicBezTo>
                <a:cubicBezTo>
                  <a:pt x="34294" y="15314"/>
                  <a:pt x="34495" y="15473"/>
                  <a:pt x="34701" y="15473"/>
                </a:cubicBezTo>
                <a:cubicBezTo>
                  <a:pt x="34798" y="15473"/>
                  <a:pt x="34895" y="15438"/>
                  <a:pt x="34974" y="15359"/>
                </a:cubicBezTo>
                <a:cubicBezTo>
                  <a:pt x="35232" y="15115"/>
                  <a:pt x="35055" y="14680"/>
                  <a:pt x="34702" y="14680"/>
                </a:cubicBezTo>
                <a:close/>
                <a:moveTo>
                  <a:pt x="16176" y="14992"/>
                </a:moveTo>
                <a:cubicBezTo>
                  <a:pt x="16230" y="15101"/>
                  <a:pt x="16298" y="15223"/>
                  <a:pt x="16352" y="15319"/>
                </a:cubicBezTo>
                <a:lnTo>
                  <a:pt x="16026" y="15495"/>
                </a:lnTo>
                <a:lnTo>
                  <a:pt x="15836" y="15169"/>
                </a:lnTo>
                <a:lnTo>
                  <a:pt x="16176" y="14992"/>
                </a:lnTo>
                <a:close/>
                <a:moveTo>
                  <a:pt x="27960" y="14965"/>
                </a:moveTo>
                <a:lnTo>
                  <a:pt x="28123" y="15319"/>
                </a:lnTo>
                <a:lnTo>
                  <a:pt x="27770" y="15495"/>
                </a:lnTo>
                <a:lnTo>
                  <a:pt x="27607" y="15142"/>
                </a:lnTo>
                <a:lnTo>
                  <a:pt x="27960" y="14965"/>
                </a:lnTo>
                <a:close/>
                <a:moveTo>
                  <a:pt x="1034" y="15509"/>
                </a:moveTo>
                <a:cubicBezTo>
                  <a:pt x="1037" y="15509"/>
                  <a:pt x="1040" y="15509"/>
                  <a:pt x="1043" y="15510"/>
                </a:cubicBezTo>
                <a:lnTo>
                  <a:pt x="1043" y="15510"/>
                </a:lnTo>
                <a:cubicBezTo>
                  <a:pt x="1044" y="15510"/>
                  <a:pt x="1046" y="15509"/>
                  <a:pt x="1047" y="15509"/>
                </a:cubicBezTo>
                <a:close/>
                <a:moveTo>
                  <a:pt x="25201" y="15047"/>
                </a:moveTo>
                <a:lnTo>
                  <a:pt x="25378" y="15387"/>
                </a:lnTo>
                <a:lnTo>
                  <a:pt x="25038" y="15550"/>
                </a:lnTo>
                <a:lnTo>
                  <a:pt x="24875" y="15223"/>
                </a:lnTo>
                <a:lnTo>
                  <a:pt x="25201" y="15047"/>
                </a:lnTo>
                <a:close/>
                <a:moveTo>
                  <a:pt x="33210" y="15462"/>
                </a:moveTo>
                <a:lnTo>
                  <a:pt x="33210" y="15462"/>
                </a:lnTo>
                <a:cubicBezTo>
                  <a:pt x="33213" y="15477"/>
                  <a:pt x="33217" y="15493"/>
                  <a:pt x="33220" y="15509"/>
                </a:cubicBezTo>
                <a:cubicBezTo>
                  <a:pt x="33212" y="15529"/>
                  <a:pt x="33203" y="15548"/>
                  <a:pt x="33193" y="15566"/>
                </a:cubicBezTo>
                <a:lnTo>
                  <a:pt x="33193" y="15566"/>
                </a:lnTo>
                <a:lnTo>
                  <a:pt x="33193" y="15482"/>
                </a:lnTo>
                <a:lnTo>
                  <a:pt x="33210" y="15462"/>
                </a:lnTo>
                <a:close/>
                <a:moveTo>
                  <a:pt x="13430" y="14992"/>
                </a:moveTo>
                <a:lnTo>
                  <a:pt x="13607" y="15400"/>
                </a:lnTo>
                <a:lnTo>
                  <a:pt x="13267" y="15577"/>
                </a:lnTo>
                <a:lnTo>
                  <a:pt x="13090" y="15237"/>
                </a:lnTo>
                <a:lnTo>
                  <a:pt x="13430" y="14992"/>
                </a:lnTo>
                <a:close/>
                <a:moveTo>
                  <a:pt x="38249" y="14938"/>
                </a:moveTo>
                <a:lnTo>
                  <a:pt x="38236" y="14952"/>
                </a:lnTo>
                <a:cubicBezTo>
                  <a:pt x="37950" y="14952"/>
                  <a:pt x="37814" y="15291"/>
                  <a:pt x="38018" y="15482"/>
                </a:cubicBezTo>
                <a:cubicBezTo>
                  <a:pt x="38081" y="15549"/>
                  <a:pt x="38160" y="15579"/>
                  <a:pt x="38238" y="15579"/>
                </a:cubicBezTo>
                <a:cubicBezTo>
                  <a:pt x="38396" y="15579"/>
                  <a:pt x="38548" y="15455"/>
                  <a:pt x="38548" y="15264"/>
                </a:cubicBezTo>
                <a:cubicBezTo>
                  <a:pt x="38562" y="15087"/>
                  <a:pt x="38412" y="14938"/>
                  <a:pt x="38249" y="14938"/>
                </a:cubicBezTo>
                <a:close/>
                <a:moveTo>
                  <a:pt x="2964" y="15047"/>
                </a:moveTo>
                <a:cubicBezTo>
                  <a:pt x="2597" y="15047"/>
                  <a:pt x="2583" y="15590"/>
                  <a:pt x="2950" y="15590"/>
                </a:cubicBezTo>
                <a:cubicBezTo>
                  <a:pt x="2955" y="15591"/>
                  <a:pt x="2959" y="15591"/>
                  <a:pt x="2964" y="15591"/>
                </a:cubicBezTo>
                <a:cubicBezTo>
                  <a:pt x="3318" y="15591"/>
                  <a:pt x="3326" y="15060"/>
                  <a:pt x="2964" y="15047"/>
                </a:cubicBezTo>
                <a:close/>
                <a:moveTo>
                  <a:pt x="5669" y="14856"/>
                </a:moveTo>
                <a:cubicBezTo>
                  <a:pt x="5343" y="14870"/>
                  <a:pt x="5179" y="15264"/>
                  <a:pt x="5424" y="15495"/>
                </a:cubicBezTo>
                <a:cubicBezTo>
                  <a:pt x="5497" y="15564"/>
                  <a:pt x="5585" y="15594"/>
                  <a:pt x="5672" y="15594"/>
                </a:cubicBezTo>
                <a:cubicBezTo>
                  <a:pt x="5862" y="15594"/>
                  <a:pt x="6045" y="15447"/>
                  <a:pt x="6036" y="15223"/>
                </a:cubicBezTo>
                <a:cubicBezTo>
                  <a:pt x="6036" y="15020"/>
                  <a:pt x="5873" y="14856"/>
                  <a:pt x="5669" y="14856"/>
                </a:cubicBezTo>
                <a:close/>
                <a:moveTo>
                  <a:pt x="41797" y="15319"/>
                </a:moveTo>
                <a:cubicBezTo>
                  <a:pt x="41756" y="15359"/>
                  <a:pt x="41688" y="15387"/>
                  <a:pt x="41675" y="15441"/>
                </a:cubicBezTo>
                <a:cubicBezTo>
                  <a:pt x="41661" y="15495"/>
                  <a:pt x="41729" y="15536"/>
                  <a:pt x="41783" y="15631"/>
                </a:cubicBezTo>
                <a:cubicBezTo>
                  <a:pt x="41851" y="15550"/>
                  <a:pt x="41933" y="15495"/>
                  <a:pt x="41919" y="15454"/>
                </a:cubicBezTo>
                <a:lnTo>
                  <a:pt x="41906" y="15454"/>
                </a:lnTo>
                <a:cubicBezTo>
                  <a:pt x="41906" y="15400"/>
                  <a:pt x="41838" y="15359"/>
                  <a:pt x="41797" y="15319"/>
                </a:cubicBezTo>
                <a:close/>
                <a:moveTo>
                  <a:pt x="22455" y="15128"/>
                </a:moveTo>
                <a:lnTo>
                  <a:pt x="22632" y="15441"/>
                </a:lnTo>
                <a:lnTo>
                  <a:pt x="22278" y="15658"/>
                </a:lnTo>
                <a:lnTo>
                  <a:pt x="22115" y="15291"/>
                </a:lnTo>
                <a:lnTo>
                  <a:pt x="22455" y="15128"/>
                </a:lnTo>
                <a:close/>
                <a:moveTo>
                  <a:pt x="10711" y="15128"/>
                </a:moveTo>
                <a:lnTo>
                  <a:pt x="10875" y="15468"/>
                </a:lnTo>
                <a:lnTo>
                  <a:pt x="10548" y="15672"/>
                </a:lnTo>
                <a:lnTo>
                  <a:pt x="10344" y="15319"/>
                </a:lnTo>
                <a:lnTo>
                  <a:pt x="10711" y="15128"/>
                </a:lnTo>
                <a:close/>
                <a:moveTo>
                  <a:pt x="19723" y="15169"/>
                </a:moveTo>
                <a:lnTo>
                  <a:pt x="19886" y="15509"/>
                </a:lnTo>
                <a:lnTo>
                  <a:pt x="19546" y="15686"/>
                </a:lnTo>
                <a:lnTo>
                  <a:pt x="19383" y="15346"/>
                </a:lnTo>
                <a:lnTo>
                  <a:pt x="19723" y="15169"/>
                </a:lnTo>
                <a:close/>
                <a:moveTo>
                  <a:pt x="35517" y="14938"/>
                </a:moveTo>
                <a:cubicBezTo>
                  <a:pt x="35178" y="14938"/>
                  <a:pt x="35014" y="15359"/>
                  <a:pt x="35259" y="15590"/>
                </a:cubicBezTo>
                <a:cubicBezTo>
                  <a:pt x="35338" y="15669"/>
                  <a:pt x="35434" y="15704"/>
                  <a:pt x="35527" y="15704"/>
                </a:cubicBezTo>
                <a:cubicBezTo>
                  <a:pt x="35724" y="15704"/>
                  <a:pt x="35911" y="15549"/>
                  <a:pt x="35911" y="15319"/>
                </a:cubicBezTo>
                <a:cubicBezTo>
                  <a:pt x="35898" y="15101"/>
                  <a:pt x="35735" y="14938"/>
                  <a:pt x="35517" y="14938"/>
                </a:cubicBezTo>
                <a:close/>
                <a:moveTo>
                  <a:pt x="31480" y="15101"/>
                </a:moveTo>
                <a:lnTo>
                  <a:pt x="31698" y="15509"/>
                </a:lnTo>
                <a:lnTo>
                  <a:pt x="31317" y="15713"/>
                </a:lnTo>
                <a:cubicBezTo>
                  <a:pt x="31331" y="15509"/>
                  <a:pt x="31154" y="15400"/>
                  <a:pt x="31018" y="15278"/>
                </a:cubicBezTo>
                <a:lnTo>
                  <a:pt x="31018" y="15278"/>
                </a:lnTo>
                <a:cubicBezTo>
                  <a:pt x="31052" y="15286"/>
                  <a:pt x="31087" y="15289"/>
                  <a:pt x="31121" y="15289"/>
                </a:cubicBezTo>
                <a:cubicBezTo>
                  <a:pt x="31265" y="15289"/>
                  <a:pt x="31404" y="15222"/>
                  <a:pt x="31480" y="15101"/>
                </a:cubicBezTo>
                <a:close/>
                <a:moveTo>
                  <a:pt x="1043" y="15510"/>
                </a:moveTo>
                <a:cubicBezTo>
                  <a:pt x="977" y="15524"/>
                  <a:pt x="938" y="15565"/>
                  <a:pt x="911" y="15618"/>
                </a:cubicBezTo>
                <a:cubicBezTo>
                  <a:pt x="911" y="15645"/>
                  <a:pt x="979" y="15740"/>
                  <a:pt x="1020" y="15740"/>
                </a:cubicBezTo>
                <a:cubicBezTo>
                  <a:pt x="1061" y="15740"/>
                  <a:pt x="1115" y="15686"/>
                  <a:pt x="1210" y="15631"/>
                </a:cubicBezTo>
                <a:cubicBezTo>
                  <a:pt x="1122" y="15581"/>
                  <a:pt x="1081" y="15519"/>
                  <a:pt x="1043" y="15510"/>
                </a:cubicBezTo>
                <a:close/>
                <a:moveTo>
                  <a:pt x="28776" y="15237"/>
                </a:moveTo>
                <a:lnTo>
                  <a:pt x="28939" y="15563"/>
                </a:lnTo>
                <a:lnTo>
                  <a:pt x="28585" y="15740"/>
                </a:lnTo>
                <a:lnTo>
                  <a:pt x="28409" y="15414"/>
                </a:lnTo>
                <a:lnTo>
                  <a:pt x="28776" y="15237"/>
                </a:lnTo>
                <a:close/>
                <a:moveTo>
                  <a:pt x="16991" y="15237"/>
                </a:moveTo>
                <a:lnTo>
                  <a:pt x="17168" y="15604"/>
                </a:lnTo>
                <a:lnTo>
                  <a:pt x="16842" y="15781"/>
                </a:lnTo>
                <a:lnTo>
                  <a:pt x="16678" y="15414"/>
                </a:lnTo>
                <a:lnTo>
                  <a:pt x="16991" y="15237"/>
                </a:lnTo>
                <a:close/>
                <a:moveTo>
                  <a:pt x="26003" y="15305"/>
                </a:moveTo>
                <a:lnTo>
                  <a:pt x="26193" y="15631"/>
                </a:lnTo>
                <a:lnTo>
                  <a:pt x="25853" y="15808"/>
                </a:lnTo>
                <a:lnTo>
                  <a:pt x="25677" y="15482"/>
                </a:lnTo>
                <a:lnTo>
                  <a:pt x="26003" y="15305"/>
                </a:lnTo>
                <a:close/>
                <a:moveTo>
                  <a:pt x="39068" y="15216"/>
                </a:moveTo>
                <a:cubicBezTo>
                  <a:pt x="38996" y="15216"/>
                  <a:pt x="38922" y="15244"/>
                  <a:pt x="38861" y="15305"/>
                </a:cubicBezTo>
                <a:cubicBezTo>
                  <a:pt x="38671" y="15482"/>
                  <a:pt x="38807" y="15808"/>
                  <a:pt x="39065" y="15808"/>
                </a:cubicBezTo>
                <a:cubicBezTo>
                  <a:pt x="39226" y="15808"/>
                  <a:pt x="39360" y="15676"/>
                  <a:pt x="39364" y="15515"/>
                </a:cubicBezTo>
                <a:lnTo>
                  <a:pt x="39364" y="15515"/>
                </a:lnTo>
                <a:cubicBezTo>
                  <a:pt x="39364" y="15518"/>
                  <a:pt x="39364" y="15520"/>
                  <a:pt x="39364" y="15522"/>
                </a:cubicBezTo>
                <a:lnTo>
                  <a:pt x="39364" y="15509"/>
                </a:lnTo>
                <a:cubicBezTo>
                  <a:pt x="39364" y="15511"/>
                  <a:pt x="39364" y="15513"/>
                  <a:pt x="39364" y="15515"/>
                </a:cubicBezTo>
                <a:lnTo>
                  <a:pt x="39364" y="15515"/>
                </a:lnTo>
                <a:cubicBezTo>
                  <a:pt x="39360" y="15335"/>
                  <a:pt x="39218" y="15216"/>
                  <a:pt x="39068" y="15216"/>
                </a:cubicBezTo>
                <a:close/>
                <a:moveTo>
                  <a:pt x="14273" y="15332"/>
                </a:moveTo>
                <a:lnTo>
                  <a:pt x="14449" y="15658"/>
                </a:lnTo>
                <a:lnTo>
                  <a:pt x="14082" y="15835"/>
                </a:lnTo>
                <a:lnTo>
                  <a:pt x="13919" y="15509"/>
                </a:lnTo>
                <a:lnTo>
                  <a:pt x="14273" y="15332"/>
                </a:lnTo>
                <a:close/>
                <a:moveTo>
                  <a:pt x="3780" y="15257"/>
                </a:moveTo>
                <a:cubicBezTo>
                  <a:pt x="3705" y="15257"/>
                  <a:pt x="3627" y="15285"/>
                  <a:pt x="3562" y="15346"/>
                </a:cubicBezTo>
                <a:cubicBezTo>
                  <a:pt x="3358" y="15536"/>
                  <a:pt x="3494" y="15876"/>
                  <a:pt x="3779" y="15876"/>
                </a:cubicBezTo>
                <a:cubicBezTo>
                  <a:pt x="3943" y="15876"/>
                  <a:pt x="4092" y="15740"/>
                  <a:pt x="4092" y="15577"/>
                </a:cubicBezTo>
                <a:cubicBezTo>
                  <a:pt x="4092" y="15383"/>
                  <a:pt x="3941" y="15257"/>
                  <a:pt x="3780" y="15257"/>
                </a:cubicBezTo>
                <a:close/>
                <a:moveTo>
                  <a:pt x="23284" y="15359"/>
                </a:moveTo>
                <a:lnTo>
                  <a:pt x="23461" y="15699"/>
                </a:lnTo>
                <a:lnTo>
                  <a:pt x="23121" y="15876"/>
                </a:lnTo>
                <a:lnTo>
                  <a:pt x="22958" y="15536"/>
                </a:lnTo>
                <a:lnTo>
                  <a:pt x="23284" y="15359"/>
                </a:lnTo>
                <a:close/>
                <a:moveTo>
                  <a:pt x="6484" y="15115"/>
                </a:moveTo>
                <a:cubicBezTo>
                  <a:pt x="6144" y="15128"/>
                  <a:pt x="5981" y="15536"/>
                  <a:pt x="6226" y="15781"/>
                </a:cubicBezTo>
                <a:cubicBezTo>
                  <a:pt x="6303" y="15853"/>
                  <a:pt x="6395" y="15885"/>
                  <a:pt x="6486" y="15885"/>
                </a:cubicBezTo>
                <a:cubicBezTo>
                  <a:pt x="6686" y="15885"/>
                  <a:pt x="6878" y="15729"/>
                  <a:pt x="6878" y="15495"/>
                </a:cubicBezTo>
                <a:cubicBezTo>
                  <a:pt x="6878" y="15291"/>
                  <a:pt x="6702" y="15115"/>
                  <a:pt x="6498" y="15115"/>
                </a:cubicBezTo>
                <a:close/>
                <a:moveTo>
                  <a:pt x="11513" y="15373"/>
                </a:moveTo>
                <a:lnTo>
                  <a:pt x="11690" y="15713"/>
                </a:lnTo>
                <a:lnTo>
                  <a:pt x="11364" y="15889"/>
                </a:lnTo>
                <a:lnTo>
                  <a:pt x="11174" y="15550"/>
                </a:lnTo>
                <a:lnTo>
                  <a:pt x="11513" y="15373"/>
                </a:lnTo>
                <a:close/>
                <a:moveTo>
                  <a:pt x="36349" y="15197"/>
                </a:moveTo>
                <a:cubicBezTo>
                  <a:pt x="36260" y="15197"/>
                  <a:pt x="36167" y="15231"/>
                  <a:pt x="36088" y="15305"/>
                </a:cubicBezTo>
                <a:cubicBezTo>
                  <a:pt x="35857" y="15536"/>
                  <a:pt x="36020" y="15930"/>
                  <a:pt x="36346" y="15930"/>
                </a:cubicBezTo>
                <a:cubicBezTo>
                  <a:pt x="36550" y="15930"/>
                  <a:pt x="36713" y="15767"/>
                  <a:pt x="36713" y="15577"/>
                </a:cubicBezTo>
                <a:cubicBezTo>
                  <a:pt x="36713" y="15346"/>
                  <a:pt x="36538" y="15197"/>
                  <a:pt x="36349" y="15197"/>
                </a:cubicBezTo>
                <a:close/>
                <a:moveTo>
                  <a:pt x="20552" y="15427"/>
                </a:moveTo>
                <a:lnTo>
                  <a:pt x="20715" y="15794"/>
                </a:lnTo>
                <a:lnTo>
                  <a:pt x="20389" y="15957"/>
                </a:lnTo>
                <a:lnTo>
                  <a:pt x="20226" y="15590"/>
                </a:lnTo>
                <a:lnTo>
                  <a:pt x="20552" y="15427"/>
                </a:lnTo>
                <a:close/>
                <a:moveTo>
                  <a:pt x="32323" y="15387"/>
                </a:moveTo>
                <a:lnTo>
                  <a:pt x="32527" y="15754"/>
                </a:lnTo>
                <a:lnTo>
                  <a:pt x="32160" y="15957"/>
                </a:lnTo>
                <a:lnTo>
                  <a:pt x="31970" y="15590"/>
                </a:lnTo>
                <a:lnTo>
                  <a:pt x="32323" y="15387"/>
                </a:lnTo>
                <a:close/>
                <a:moveTo>
                  <a:pt x="29591" y="15468"/>
                </a:moveTo>
                <a:lnTo>
                  <a:pt x="29768" y="15808"/>
                </a:lnTo>
                <a:lnTo>
                  <a:pt x="29401" y="15985"/>
                </a:lnTo>
                <a:lnTo>
                  <a:pt x="29238" y="15658"/>
                </a:lnTo>
                <a:lnTo>
                  <a:pt x="29591" y="15468"/>
                </a:lnTo>
                <a:close/>
                <a:moveTo>
                  <a:pt x="39918" y="15481"/>
                </a:moveTo>
                <a:cubicBezTo>
                  <a:pt x="39911" y="15481"/>
                  <a:pt x="39902" y="15481"/>
                  <a:pt x="39894" y="15482"/>
                </a:cubicBezTo>
                <a:cubicBezTo>
                  <a:pt x="39568" y="15509"/>
                  <a:pt x="39568" y="15985"/>
                  <a:pt x="39894" y="16012"/>
                </a:cubicBezTo>
                <a:cubicBezTo>
                  <a:pt x="39902" y="16012"/>
                  <a:pt x="39911" y="16013"/>
                  <a:pt x="39918" y="16013"/>
                </a:cubicBezTo>
                <a:cubicBezTo>
                  <a:pt x="40253" y="16013"/>
                  <a:pt x="40253" y="15481"/>
                  <a:pt x="39918" y="15481"/>
                </a:cubicBezTo>
                <a:close/>
                <a:moveTo>
                  <a:pt x="17807" y="15522"/>
                </a:moveTo>
                <a:lnTo>
                  <a:pt x="17983" y="15849"/>
                </a:lnTo>
                <a:lnTo>
                  <a:pt x="17657" y="16025"/>
                </a:lnTo>
                <a:lnTo>
                  <a:pt x="17480" y="15686"/>
                </a:lnTo>
                <a:lnTo>
                  <a:pt x="17807" y="15522"/>
                </a:lnTo>
                <a:close/>
                <a:moveTo>
                  <a:pt x="1880" y="15652"/>
                </a:moveTo>
                <a:cubicBezTo>
                  <a:pt x="1827" y="15652"/>
                  <a:pt x="1773" y="15671"/>
                  <a:pt x="1727" y="15713"/>
                </a:cubicBezTo>
                <a:cubicBezTo>
                  <a:pt x="1591" y="15849"/>
                  <a:pt x="1686" y="16080"/>
                  <a:pt x="1876" y="16080"/>
                </a:cubicBezTo>
                <a:cubicBezTo>
                  <a:pt x="1999" y="16080"/>
                  <a:pt x="2094" y="15998"/>
                  <a:pt x="2094" y="15876"/>
                </a:cubicBezTo>
                <a:cubicBezTo>
                  <a:pt x="2103" y="15744"/>
                  <a:pt x="1996" y="15652"/>
                  <a:pt x="1880" y="15652"/>
                </a:cubicBezTo>
                <a:close/>
                <a:moveTo>
                  <a:pt x="15102" y="15590"/>
                </a:moveTo>
                <a:lnTo>
                  <a:pt x="15278" y="15917"/>
                </a:lnTo>
                <a:lnTo>
                  <a:pt x="14911" y="16080"/>
                </a:lnTo>
                <a:lnTo>
                  <a:pt x="14748" y="15754"/>
                </a:lnTo>
                <a:lnTo>
                  <a:pt x="15102" y="15590"/>
                </a:lnTo>
                <a:close/>
                <a:moveTo>
                  <a:pt x="26832" y="15563"/>
                </a:moveTo>
                <a:lnTo>
                  <a:pt x="27063" y="15930"/>
                </a:lnTo>
                <a:lnTo>
                  <a:pt x="26682" y="16080"/>
                </a:lnTo>
                <a:lnTo>
                  <a:pt x="26519" y="15740"/>
                </a:lnTo>
                <a:lnTo>
                  <a:pt x="26832" y="15563"/>
                </a:lnTo>
                <a:close/>
                <a:moveTo>
                  <a:pt x="12356" y="15631"/>
                </a:moveTo>
                <a:lnTo>
                  <a:pt x="12519" y="15971"/>
                </a:lnTo>
                <a:lnTo>
                  <a:pt x="12193" y="16134"/>
                </a:lnTo>
                <a:lnTo>
                  <a:pt x="12016" y="15808"/>
                </a:lnTo>
                <a:lnTo>
                  <a:pt x="12356" y="15631"/>
                </a:lnTo>
                <a:close/>
                <a:moveTo>
                  <a:pt x="24113" y="15604"/>
                </a:moveTo>
                <a:lnTo>
                  <a:pt x="24290" y="15957"/>
                </a:lnTo>
                <a:lnTo>
                  <a:pt x="23964" y="16134"/>
                </a:lnTo>
                <a:cubicBezTo>
                  <a:pt x="23923" y="16025"/>
                  <a:pt x="23855" y="15889"/>
                  <a:pt x="23801" y="15767"/>
                </a:cubicBezTo>
                <a:lnTo>
                  <a:pt x="24113" y="15604"/>
                </a:lnTo>
                <a:close/>
                <a:moveTo>
                  <a:pt x="37175" y="15450"/>
                </a:moveTo>
                <a:cubicBezTo>
                  <a:pt x="37091" y="15450"/>
                  <a:pt x="37004" y="15481"/>
                  <a:pt x="36931" y="15550"/>
                </a:cubicBezTo>
                <a:cubicBezTo>
                  <a:pt x="36700" y="15767"/>
                  <a:pt x="36863" y="16148"/>
                  <a:pt x="37176" y="16148"/>
                </a:cubicBezTo>
                <a:cubicBezTo>
                  <a:pt x="37183" y="16148"/>
                  <a:pt x="37190" y="16148"/>
                  <a:pt x="37198" y="16148"/>
                </a:cubicBezTo>
                <a:cubicBezTo>
                  <a:pt x="37378" y="16148"/>
                  <a:pt x="37529" y="15991"/>
                  <a:pt x="37529" y="15808"/>
                </a:cubicBezTo>
                <a:cubicBezTo>
                  <a:pt x="37529" y="15594"/>
                  <a:pt x="37357" y="15450"/>
                  <a:pt x="37175" y="15450"/>
                </a:cubicBezTo>
                <a:close/>
                <a:moveTo>
                  <a:pt x="7327" y="15346"/>
                </a:moveTo>
                <a:cubicBezTo>
                  <a:pt x="7110" y="15346"/>
                  <a:pt x="6933" y="15522"/>
                  <a:pt x="6933" y="15740"/>
                </a:cubicBezTo>
                <a:cubicBezTo>
                  <a:pt x="6923" y="15983"/>
                  <a:pt x="7120" y="16149"/>
                  <a:pt x="7328" y="16149"/>
                </a:cubicBezTo>
                <a:cubicBezTo>
                  <a:pt x="7422" y="16149"/>
                  <a:pt x="7518" y="16115"/>
                  <a:pt x="7599" y="16039"/>
                </a:cubicBezTo>
                <a:cubicBezTo>
                  <a:pt x="7857" y="15794"/>
                  <a:pt x="7694" y="15359"/>
                  <a:pt x="7327" y="15346"/>
                </a:cubicBezTo>
                <a:close/>
                <a:moveTo>
                  <a:pt x="4609" y="15468"/>
                </a:moveTo>
                <a:cubicBezTo>
                  <a:pt x="4310" y="15468"/>
                  <a:pt x="4160" y="15835"/>
                  <a:pt x="4364" y="16053"/>
                </a:cubicBezTo>
                <a:cubicBezTo>
                  <a:pt x="4433" y="16122"/>
                  <a:pt x="4517" y="16152"/>
                  <a:pt x="4600" y="16152"/>
                </a:cubicBezTo>
                <a:cubicBezTo>
                  <a:pt x="4778" y="16152"/>
                  <a:pt x="4948" y="16012"/>
                  <a:pt x="4948" y="15808"/>
                </a:cubicBezTo>
                <a:cubicBezTo>
                  <a:pt x="4948" y="15618"/>
                  <a:pt x="4799" y="15468"/>
                  <a:pt x="4609" y="15468"/>
                </a:cubicBezTo>
                <a:close/>
                <a:moveTo>
                  <a:pt x="21368" y="15699"/>
                </a:moveTo>
                <a:lnTo>
                  <a:pt x="21544" y="16039"/>
                </a:lnTo>
                <a:lnTo>
                  <a:pt x="21205" y="16202"/>
                </a:lnTo>
                <a:lnTo>
                  <a:pt x="21028" y="15862"/>
                </a:lnTo>
                <a:lnTo>
                  <a:pt x="21368" y="15699"/>
                </a:lnTo>
                <a:close/>
                <a:moveTo>
                  <a:pt x="40723" y="15767"/>
                </a:moveTo>
                <a:cubicBezTo>
                  <a:pt x="40533" y="15767"/>
                  <a:pt x="40424" y="15998"/>
                  <a:pt x="40560" y="16148"/>
                </a:cubicBezTo>
                <a:cubicBezTo>
                  <a:pt x="40604" y="16192"/>
                  <a:pt x="40660" y="16212"/>
                  <a:pt x="40715" y="16212"/>
                </a:cubicBezTo>
                <a:cubicBezTo>
                  <a:pt x="40829" y="16212"/>
                  <a:pt x="40941" y="16127"/>
                  <a:pt x="40941" y="15998"/>
                </a:cubicBezTo>
                <a:cubicBezTo>
                  <a:pt x="40954" y="15876"/>
                  <a:pt x="40845" y="15767"/>
                  <a:pt x="40723" y="15767"/>
                </a:cubicBezTo>
                <a:close/>
                <a:moveTo>
                  <a:pt x="18649" y="15754"/>
                </a:moveTo>
                <a:lnTo>
                  <a:pt x="18826" y="16080"/>
                </a:lnTo>
                <a:lnTo>
                  <a:pt x="18486" y="16256"/>
                </a:lnTo>
                <a:lnTo>
                  <a:pt x="18310" y="15930"/>
                </a:lnTo>
                <a:lnTo>
                  <a:pt x="18649" y="15754"/>
                </a:lnTo>
                <a:close/>
                <a:moveTo>
                  <a:pt x="34422" y="15499"/>
                </a:moveTo>
                <a:cubicBezTo>
                  <a:pt x="34326" y="15499"/>
                  <a:pt x="34227" y="15535"/>
                  <a:pt x="34145" y="15618"/>
                </a:cubicBezTo>
                <a:cubicBezTo>
                  <a:pt x="33886" y="15862"/>
                  <a:pt x="34063" y="16297"/>
                  <a:pt x="34430" y="16297"/>
                </a:cubicBezTo>
                <a:cubicBezTo>
                  <a:pt x="34438" y="16298"/>
                  <a:pt x="34446" y="16298"/>
                  <a:pt x="34453" y="16298"/>
                </a:cubicBezTo>
                <a:cubicBezTo>
                  <a:pt x="34660" y="16298"/>
                  <a:pt x="34824" y="16126"/>
                  <a:pt x="34824" y="15917"/>
                </a:cubicBezTo>
                <a:cubicBezTo>
                  <a:pt x="34824" y="15667"/>
                  <a:pt x="34629" y="15499"/>
                  <a:pt x="34422" y="15499"/>
                </a:cubicBezTo>
                <a:close/>
                <a:moveTo>
                  <a:pt x="15931" y="15821"/>
                </a:moveTo>
                <a:lnTo>
                  <a:pt x="16108" y="16148"/>
                </a:lnTo>
                <a:lnTo>
                  <a:pt x="15741" y="16311"/>
                </a:lnTo>
                <a:lnTo>
                  <a:pt x="15564" y="15998"/>
                </a:lnTo>
                <a:lnTo>
                  <a:pt x="15931" y="15821"/>
                </a:lnTo>
                <a:close/>
                <a:moveTo>
                  <a:pt x="27675" y="15808"/>
                </a:moveTo>
                <a:lnTo>
                  <a:pt x="27838" y="16161"/>
                </a:lnTo>
                <a:lnTo>
                  <a:pt x="27525" y="16338"/>
                </a:lnTo>
                <a:lnTo>
                  <a:pt x="27294" y="15985"/>
                </a:lnTo>
                <a:lnTo>
                  <a:pt x="27675" y="15808"/>
                </a:lnTo>
                <a:close/>
                <a:moveTo>
                  <a:pt x="24956" y="15876"/>
                </a:moveTo>
                <a:lnTo>
                  <a:pt x="25119" y="16216"/>
                </a:lnTo>
                <a:lnTo>
                  <a:pt x="24793" y="16379"/>
                </a:lnTo>
                <a:lnTo>
                  <a:pt x="24616" y="16053"/>
                </a:lnTo>
                <a:lnTo>
                  <a:pt x="24956" y="15876"/>
                </a:lnTo>
                <a:close/>
                <a:moveTo>
                  <a:pt x="13172" y="15876"/>
                </a:moveTo>
                <a:lnTo>
                  <a:pt x="13348" y="16243"/>
                </a:lnTo>
                <a:lnTo>
                  <a:pt x="13022" y="16406"/>
                </a:lnTo>
                <a:lnTo>
                  <a:pt x="12859" y="16053"/>
                </a:lnTo>
                <a:lnTo>
                  <a:pt x="13172" y="15876"/>
                </a:lnTo>
                <a:close/>
                <a:moveTo>
                  <a:pt x="2706" y="15862"/>
                </a:moveTo>
                <a:cubicBezTo>
                  <a:pt x="2461" y="15876"/>
                  <a:pt x="2352" y="16161"/>
                  <a:pt x="2515" y="16338"/>
                </a:cubicBezTo>
                <a:cubicBezTo>
                  <a:pt x="2571" y="16389"/>
                  <a:pt x="2637" y="16412"/>
                  <a:pt x="2702" y="16412"/>
                </a:cubicBezTo>
                <a:cubicBezTo>
                  <a:pt x="2843" y="16412"/>
                  <a:pt x="2977" y="16302"/>
                  <a:pt x="2977" y="16134"/>
                </a:cubicBezTo>
                <a:cubicBezTo>
                  <a:pt x="2977" y="15985"/>
                  <a:pt x="2855" y="15876"/>
                  <a:pt x="2706" y="15876"/>
                </a:cubicBezTo>
                <a:lnTo>
                  <a:pt x="2706" y="15862"/>
                </a:lnTo>
                <a:close/>
                <a:moveTo>
                  <a:pt x="30420" y="15726"/>
                </a:moveTo>
                <a:lnTo>
                  <a:pt x="30611" y="16107"/>
                </a:lnTo>
                <a:cubicBezTo>
                  <a:pt x="30420" y="16120"/>
                  <a:pt x="30271" y="16243"/>
                  <a:pt x="30203" y="16420"/>
                </a:cubicBezTo>
                <a:cubicBezTo>
                  <a:pt x="30203" y="16093"/>
                  <a:pt x="30189" y="16080"/>
                  <a:pt x="30040" y="15917"/>
                </a:cubicBezTo>
                <a:lnTo>
                  <a:pt x="30420" y="15726"/>
                </a:lnTo>
                <a:close/>
                <a:moveTo>
                  <a:pt x="5415" y="15689"/>
                </a:moveTo>
                <a:cubicBezTo>
                  <a:pt x="5327" y="15689"/>
                  <a:pt x="5239" y="15722"/>
                  <a:pt x="5166" y="15794"/>
                </a:cubicBezTo>
                <a:cubicBezTo>
                  <a:pt x="4939" y="16022"/>
                  <a:pt x="5093" y="16420"/>
                  <a:pt x="5408" y="16420"/>
                </a:cubicBezTo>
                <a:cubicBezTo>
                  <a:pt x="5413" y="16420"/>
                  <a:pt x="5419" y="16420"/>
                  <a:pt x="5424" y="16420"/>
                </a:cubicBezTo>
                <a:cubicBezTo>
                  <a:pt x="5626" y="16420"/>
                  <a:pt x="5787" y="16260"/>
                  <a:pt x="5791" y="16059"/>
                </a:cubicBezTo>
                <a:lnTo>
                  <a:pt x="5791" y="16059"/>
                </a:lnTo>
                <a:cubicBezTo>
                  <a:pt x="5791" y="16062"/>
                  <a:pt x="5791" y="16064"/>
                  <a:pt x="5791" y="16066"/>
                </a:cubicBezTo>
                <a:lnTo>
                  <a:pt x="5791" y="16053"/>
                </a:lnTo>
                <a:cubicBezTo>
                  <a:pt x="5791" y="16055"/>
                  <a:pt x="5791" y="16057"/>
                  <a:pt x="5791" y="16059"/>
                </a:cubicBezTo>
                <a:lnTo>
                  <a:pt x="5791" y="16059"/>
                </a:lnTo>
                <a:cubicBezTo>
                  <a:pt x="5787" y="15839"/>
                  <a:pt x="5604" y="15689"/>
                  <a:pt x="5415" y="15689"/>
                </a:cubicBezTo>
                <a:close/>
                <a:moveTo>
                  <a:pt x="37997" y="15736"/>
                </a:moveTo>
                <a:cubicBezTo>
                  <a:pt x="37909" y="15736"/>
                  <a:pt x="37819" y="15771"/>
                  <a:pt x="37746" y="15849"/>
                </a:cubicBezTo>
                <a:cubicBezTo>
                  <a:pt x="37533" y="16062"/>
                  <a:pt x="37699" y="16420"/>
                  <a:pt x="37989" y="16420"/>
                </a:cubicBezTo>
                <a:cubicBezTo>
                  <a:pt x="37994" y="16420"/>
                  <a:pt x="37999" y="16420"/>
                  <a:pt x="38005" y="16420"/>
                </a:cubicBezTo>
                <a:cubicBezTo>
                  <a:pt x="38195" y="16406"/>
                  <a:pt x="38331" y="16256"/>
                  <a:pt x="38331" y="16080"/>
                </a:cubicBezTo>
                <a:cubicBezTo>
                  <a:pt x="38331" y="15872"/>
                  <a:pt x="38169" y="15736"/>
                  <a:pt x="37997" y="15736"/>
                </a:cubicBezTo>
                <a:close/>
                <a:moveTo>
                  <a:pt x="41552" y="16093"/>
                </a:moveTo>
                <a:cubicBezTo>
                  <a:pt x="41457" y="16093"/>
                  <a:pt x="41376" y="16175"/>
                  <a:pt x="41389" y="16270"/>
                </a:cubicBezTo>
                <a:cubicBezTo>
                  <a:pt x="41377" y="16358"/>
                  <a:pt x="41446" y="16435"/>
                  <a:pt x="41531" y="16435"/>
                </a:cubicBezTo>
                <a:cubicBezTo>
                  <a:pt x="41538" y="16435"/>
                  <a:pt x="41545" y="16434"/>
                  <a:pt x="41552" y="16433"/>
                </a:cubicBezTo>
                <a:cubicBezTo>
                  <a:pt x="41620" y="16420"/>
                  <a:pt x="41688" y="16352"/>
                  <a:pt x="41756" y="16297"/>
                </a:cubicBezTo>
                <a:lnTo>
                  <a:pt x="41756" y="16229"/>
                </a:lnTo>
                <a:cubicBezTo>
                  <a:pt x="41688" y="16188"/>
                  <a:pt x="41620" y="16107"/>
                  <a:pt x="41552" y="16093"/>
                </a:cubicBezTo>
                <a:close/>
                <a:moveTo>
                  <a:pt x="22224" y="15917"/>
                </a:moveTo>
                <a:lnTo>
                  <a:pt x="22387" y="16284"/>
                </a:lnTo>
                <a:lnTo>
                  <a:pt x="22047" y="16460"/>
                </a:lnTo>
                <a:lnTo>
                  <a:pt x="21871" y="16148"/>
                </a:lnTo>
                <a:lnTo>
                  <a:pt x="22224" y="15917"/>
                </a:lnTo>
                <a:close/>
                <a:moveTo>
                  <a:pt x="10453" y="15957"/>
                </a:moveTo>
                <a:lnTo>
                  <a:pt x="10630" y="16297"/>
                </a:lnTo>
                <a:lnTo>
                  <a:pt x="10290" y="16487"/>
                </a:lnTo>
                <a:lnTo>
                  <a:pt x="10086" y="16148"/>
                </a:lnTo>
                <a:lnTo>
                  <a:pt x="10453" y="15957"/>
                </a:lnTo>
                <a:close/>
                <a:moveTo>
                  <a:pt x="19465" y="15998"/>
                </a:moveTo>
                <a:lnTo>
                  <a:pt x="19696" y="16365"/>
                </a:lnTo>
                <a:lnTo>
                  <a:pt x="19329" y="16528"/>
                </a:lnTo>
                <a:lnTo>
                  <a:pt x="19152" y="16175"/>
                </a:lnTo>
                <a:lnTo>
                  <a:pt x="19465" y="15998"/>
                </a:lnTo>
                <a:close/>
                <a:moveTo>
                  <a:pt x="31249" y="15985"/>
                </a:moveTo>
                <a:lnTo>
                  <a:pt x="31453" y="16338"/>
                </a:lnTo>
                <a:lnTo>
                  <a:pt x="31086" y="16528"/>
                </a:lnTo>
                <a:lnTo>
                  <a:pt x="30910" y="16188"/>
                </a:lnTo>
                <a:lnTo>
                  <a:pt x="31249" y="15985"/>
                </a:lnTo>
                <a:close/>
                <a:moveTo>
                  <a:pt x="35241" y="15759"/>
                </a:moveTo>
                <a:cubicBezTo>
                  <a:pt x="35142" y="15759"/>
                  <a:pt x="35040" y="15795"/>
                  <a:pt x="34960" y="15876"/>
                </a:cubicBezTo>
                <a:cubicBezTo>
                  <a:pt x="34715" y="16120"/>
                  <a:pt x="34906" y="16542"/>
                  <a:pt x="35259" y="16542"/>
                </a:cubicBezTo>
                <a:cubicBezTo>
                  <a:pt x="35463" y="16528"/>
                  <a:pt x="35640" y="16352"/>
                  <a:pt x="35640" y="16148"/>
                </a:cubicBezTo>
                <a:cubicBezTo>
                  <a:pt x="35640" y="15910"/>
                  <a:pt x="35444" y="15759"/>
                  <a:pt x="35241" y="15759"/>
                </a:cubicBezTo>
                <a:close/>
                <a:moveTo>
                  <a:pt x="776" y="16270"/>
                </a:moveTo>
                <a:cubicBezTo>
                  <a:pt x="721" y="16365"/>
                  <a:pt x="667" y="16420"/>
                  <a:pt x="667" y="16460"/>
                </a:cubicBezTo>
                <a:lnTo>
                  <a:pt x="680" y="16447"/>
                </a:lnTo>
                <a:cubicBezTo>
                  <a:pt x="694" y="16501"/>
                  <a:pt x="735" y="16542"/>
                  <a:pt x="789" y="16555"/>
                </a:cubicBezTo>
                <a:cubicBezTo>
                  <a:pt x="830" y="16555"/>
                  <a:pt x="898" y="16487"/>
                  <a:pt x="898" y="16447"/>
                </a:cubicBezTo>
                <a:cubicBezTo>
                  <a:pt x="898" y="16406"/>
                  <a:pt x="843" y="16365"/>
                  <a:pt x="776" y="16270"/>
                </a:cubicBezTo>
                <a:close/>
                <a:moveTo>
                  <a:pt x="28504" y="16066"/>
                </a:moveTo>
                <a:lnTo>
                  <a:pt x="28680" y="16406"/>
                </a:lnTo>
                <a:lnTo>
                  <a:pt x="28341" y="16569"/>
                </a:lnTo>
                <a:lnTo>
                  <a:pt x="28164" y="16229"/>
                </a:lnTo>
                <a:lnTo>
                  <a:pt x="28504" y="16066"/>
                </a:lnTo>
                <a:close/>
                <a:moveTo>
                  <a:pt x="16746" y="16066"/>
                </a:moveTo>
                <a:lnTo>
                  <a:pt x="16910" y="16420"/>
                </a:lnTo>
                <a:lnTo>
                  <a:pt x="16570" y="16596"/>
                </a:lnTo>
                <a:lnTo>
                  <a:pt x="16393" y="16243"/>
                </a:lnTo>
                <a:lnTo>
                  <a:pt x="16746" y="16066"/>
                </a:lnTo>
                <a:close/>
                <a:moveTo>
                  <a:pt x="25785" y="16120"/>
                </a:moveTo>
                <a:lnTo>
                  <a:pt x="25948" y="16460"/>
                </a:lnTo>
                <a:lnTo>
                  <a:pt x="25622" y="16623"/>
                </a:lnTo>
                <a:lnTo>
                  <a:pt x="25445" y="16284"/>
                </a:lnTo>
                <a:lnTo>
                  <a:pt x="25785" y="16120"/>
                </a:lnTo>
                <a:close/>
                <a:moveTo>
                  <a:pt x="38825" y="16024"/>
                </a:moveTo>
                <a:cubicBezTo>
                  <a:pt x="38671" y="16024"/>
                  <a:pt x="38535" y="16155"/>
                  <a:pt x="38535" y="16311"/>
                </a:cubicBezTo>
                <a:cubicBezTo>
                  <a:pt x="38516" y="16501"/>
                  <a:pt x="38670" y="16632"/>
                  <a:pt x="38835" y="16632"/>
                </a:cubicBezTo>
                <a:cubicBezTo>
                  <a:pt x="38905" y="16632"/>
                  <a:pt x="38977" y="16608"/>
                  <a:pt x="39038" y="16555"/>
                </a:cubicBezTo>
                <a:cubicBezTo>
                  <a:pt x="39242" y="16365"/>
                  <a:pt x="39119" y="16039"/>
                  <a:pt x="38847" y="16025"/>
                </a:cubicBezTo>
                <a:cubicBezTo>
                  <a:pt x="38840" y="16025"/>
                  <a:pt x="38832" y="16024"/>
                  <a:pt x="38825" y="16024"/>
                </a:cubicBezTo>
                <a:close/>
                <a:moveTo>
                  <a:pt x="14001" y="16148"/>
                </a:moveTo>
                <a:lnTo>
                  <a:pt x="14164" y="16487"/>
                </a:lnTo>
                <a:lnTo>
                  <a:pt x="13838" y="16651"/>
                </a:lnTo>
                <a:lnTo>
                  <a:pt x="13675" y="16324"/>
                </a:lnTo>
                <a:lnTo>
                  <a:pt x="14001" y="16148"/>
                </a:lnTo>
                <a:close/>
                <a:moveTo>
                  <a:pt x="42368" y="16420"/>
                </a:moveTo>
                <a:cubicBezTo>
                  <a:pt x="42341" y="16447"/>
                  <a:pt x="42286" y="16487"/>
                  <a:pt x="42286" y="16515"/>
                </a:cubicBezTo>
                <a:cubicBezTo>
                  <a:pt x="42286" y="16555"/>
                  <a:pt x="42341" y="16583"/>
                  <a:pt x="42381" y="16651"/>
                </a:cubicBezTo>
                <a:cubicBezTo>
                  <a:pt x="42422" y="16596"/>
                  <a:pt x="42477" y="16542"/>
                  <a:pt x="42463" y="16501"/>
                </a:cubicBezTo>
                <a:cubicBezTo>
                  <a:pt x="42463" y="16474"/>
                  <a:pt x="42395" y="16447"/>
                  <a:pt x="42368" y="16420"/>
                </a:cubicBezTo>
                <a:close/>
                <a:moveTo>
                  <a:pt x="3528" y="16082"/>
                </a:moveTo>
                <a:cubicBezTo>
                  <a:pt x="3455" y="16082"/>
                  <a:pt x="3380" y="16107"/>
                  <a:pt x="3317" y="16161"/>
                </a:cubicBezTo>
                <a:cubicBezTo>
                  <a:pt x="3127" y="16352"/>
                  <a:pt x="3249" y="16691"/>
                  <a:pt x="3521" y="16691"/>
                </a:cubicBezTo>
                <a:cubicBezTo>
                  <a:pt x="3529" y="16692"/>
                  <a:pt x="3537" y="16692"/>
                  <a:pt x="3545" y="16692"/>
                </a:cubicBezTo>
                <a:cubicBezTo>
                  <a:pt x="3711" y="16692"/>
                  <a:pt x="3847" y="16561"/>
                  <a:pt x="3834" y="16392"/>
                </a:cubicBezTo>
                <a:cubicBezTo>
                  <a:pt x="3843" y="16205"/>
                  <a:pt x="3691" y="16082"/>
                  <a:pt x="3528" y="16082"/>
                </a:cubicBezTo>
                <a:close/>
                <a:moveTo>
                  <a:pt x="23026" y="16202"/>
                </a:moveTo>
                <a:lnTo>
                  <a:pt x="23271" y="16542"/>
                </a:lnTo>
                <a:lnTo>
                  <a:pt x="22863" y="16705"/>
                </a:lnTo>
                <a:lnTo>
                  <a:pt x="22686" y="16365"/>
                </a:lnTo>
                <a:lnTo>
                  <a:pt x="23026" y="16202"/>
                </a:lnTo>
                <a:close/>
                <a:moveTo>
                  <a:pt x="6257" y="15949"/>
                </a:moveTo>
                <a:cubicBezTo>
                  <a:pt x="6161" y="15949"/>
                  <a:pt x="6062" y="15985"/>
                  <a:pt x="5981" y="16066"/>
                </a:cubicBezTo>
                <a:cubicBezTo>
                  <a:pt x="5741" y="16307"/>
                  <a:pt x="5908" y="16705"/>
                  <a:pt x="6250" y="16705"/>
                </a:cubicBezTo>
                <a:cubicBezTo>
                  <a:pt x="6255" y="16705"/>
                  <a:pt x="6261" y="16705"/>
                  <a:pt x="6267" y="16705"/>
                </a:cubicBezTo>
                <a:cubicBezTo>
                  <a:pt x="6471" y="16705"/>
                  <a:pt x="6634" y="16542"/>
                  <a:pt x="6634" y="16324"/>
                </a:cubicBezTo>
                <a:cubicBezTo>
                  <a:pt x="6634" y="16097"/>
                  <a:pt x="6451" y="15949"/>
                  <a:pt x="6257" y="15949"/>
                </a:cubicBezTo>
                <a:close/>
                <a:moveTo>
                  <a:pt x="11282" y="16202"/>
                </a:moveTo>
                <a:lnTo>
                  <a:pt x="11445" y="16542"/>
                </a:lnTo>
                <a:lnTo>
                  <a:pt x="11133" y="16719"/>
                </a:lnTo>
                <a:lnTo>
                  <a:pt x="10943" y="16379"/>
                </a:lnTo>
                <a:lnTo>
                  <a:pt x="11282" y="16202"/>
                </a:lnTo>
                <a:close/>
                <a:moveTo>
                  <a:pt x="36075" y="16012"/>
                </a:moveTo>
                <a:cubicBezTo>
                  <a:pt x="35857" y="16012"/>
                  <a:pt x="35694" y="16188"/>
                  <a:pt x="35694" y="16392"/>
                </a:cubicBezTo>
                <a:cubicBezTo>
                  <a:pt x="35703" y="16620"/>
                  <a:pt x="35883" y="16762"/>
                  <a:pt x="36074" y="16762"/>
                </a:cubicBezTo>
                <a:cubicBezTo>
                  <a:pt x="36168" y="16762"/>
                  <a:pt x="36265" y="16727"/>
                  <a:pt x="36346" y="16651"/>
                </a:cubicBezTo>
                <a:cubicBezTo>
                  <a:pt x="36578" y="16420"/>
                  <a:pt x="36401" y="16012"/>
                  <a:pt x="36075" y="16012"/>
                </a:cubicBezTo>
                <a:close/>
                <a:moveTo>
                  <a:pt x="32078" y="16202"/>
                </a:moveTo>
                <a:lnTo>
                  <a:pt x="32282" y="16583"/>
                </a:lnTo>
                <a:lnTo>
                  <a:pt x="31915" y="16773"/>
                </a:lnTo>
                <a:cubicBezTo>
                  <a:pt x="31847" y="16664"/>
                  <a:pt x="31779" y="16528"/>
                  <a:pt x="31711" y="16392"/>
                </a:cubicBezTo>
                <a:cubicBezTo>
                  <a:pt x="31779" y="16379"/>
                  <a:pt x="31847" y="16365"/>
                  <a:pt x="31902" y="16338"/>
                </a:cubicBezTo>
                <a:cubicBezTo>
                  <a:pt x="31956" y="16297"/>
                  <a:pt x="32024" y="16243"/>
                  <a:pt x="32078" y="16202"/>
                </a:cubicBezTo>
                <a:close/>
                <a:moveTo>
                  <a:pt x="20294" y="16256"/>
                </a:moveTo>
                <a:lnTo>
                  <a:pt x="20457" y="16610"/>
                </a:lnTo>
                <a:lnTo>
                  <a:pt x="20144" y="16787"/>
                </a:lnTo>
                <a:lnTo>
                  <a:pt x="19913" y="16433"/>
                </a:lnTo>
                <a:lnTo>
                  <a:pt x="20294" y="16256"/>
                </a:lnTo>
                <a:close/>
                <a:moveTo>
                  <a:pt x="29306" y="16297"/>
                </a:moveTo>
                <a:lnTo>
                  <a:pt x="29496" y="16637"/>
                </a:lnTo>
                <a:lnTo>
                  <a:pt x="29156" y="16800"/>
                </a:lnTo>
                <a:lnTo>
                  <a:pt x="28979" y="16460"/>
                </a:lnTo>
                <a:lnTo>
                  <a:pt x="29306" y="16297"/>
                </a:lnTo>
                <a:close/>
                <a:moveTo>
                  <a:pt x="17576" y="16338"/>
                </a:moveTo>
                <a:lnTo>
                  <a:pt x="17752" y="16664"/>
                </a:lnTo>
                <a:lnTo>
                  <a:pt x="17385" y="16841"/>
                </a:lnTo>
                <a:lnTo>
                  <a:pt x="17222" y="16515"/>
                </a:lnTo>
                <a:lnTo>
                  <a:pt x="17576" y="16338"/>
                </a:lnTo>
                <a:close/>
                <a:moveTo>
                  <a:pt x="33355" y="16028"/>
                </a:moveTo>
                <a:cubicBezTo>
                  <a:pt x="33238" y="16028"/>
                  <a:pt x="33118" y="16080"/>
                  <a:pt x="33030" y="16202"/>
                </a:cubicBezTo>
                <a:lnTo>
                  <a:pt x="32969" y="16287"/>
                </a:lnTo>
                <a:lnTo>
                  <a:pt x="32969" y="16287"/>
                </a:lnTo>
                <a:cubicBezTo>
                  <a:pt x="32969" y="16291"/>
                  <a:pt x="32969" y="16294"/>
                  <a:pt x="32968" y="16297"/>
                </a:cubicBezTo>
                <a:lnTo>
                  <a:pt x="32976" y="16297"/>
                </a:lnTo>
                <a:cubicBezTo>
                  <a:pt x="32976" y="16338"/>
                  <a:pt x="32962" y="16379"/>
                  <a:pt x="32962" y="16420"/>
                </a:cubicBezTo>
                <a:cubicBezTo>
                  <a:pt x="32946" y="16691"/>
                  <a:pt x="33159" y="16849"/>
                  <a:pt x="33374" y="16849"/>
                </a:cubicBezTo>
                <a:cubicBezTo>
                  <a:pt x="33525" y="16849"/>
                  <a:pt x="33677" y="16770"/>
                  <a:pt x="33750" y="16596"/>
                </a:cubicBezTo>
                <a:cubicBezTo>
                  <a:pt x="33872" y="16286"/>
                  <a:pt x="33618" y="16028"/>
                  <a:pt x="33355" y="16028"/>
                </a:cubicBezTo>
                <a:close/>
                <a:moveTo>
                  <a:pt x="39649" y="16297"/>
                </a:moveTo>
                <a:cubicBezTo>
                  <a:pt x="39405" y="16297"/>
                  <a:pt x="39282" y="16596"/>
                  <a:pt x="39459" y="16773"/>
                </a:cubicBezTo>
                <a:cubicBezTo>
                  <a:pt x="39512" y="16826"/>
                  <a:pt x="39580" y="16850"/>
                  <a:pt x="39647" y="16850"/>
                </a:cubicBezTo>
                <a:cubicBezTo>
                  <a:pt x="39786" y="16850"/>
                  <a:pt x="39921" y="16747"/>
                  <a:pt x="39921" y="16583"/>
                </a:cubicBezTo>
                <a:cubicBezTo>
                  <a:pt x="39935" y="16420"/>
                  <a:pt x="39799" y="16297"/>
                  <a:pt x="39649" y="16297"/>
                </a:cubicBezTo>
                <a:close/>
                <a:moveTo>
                  <a:pt x="14844" y="16406"/>
                </a:moveTo>
                <a:lnTo>
                  <a:pt x="15007" y="16732"/>
                </a:lnTo>
                <a:lnTo>
                  <a:pt x="14667" y="16895"/>
                </a:lnTo>
                <a:lnTo>
                  <a:pt x="14504" y="16569"/>
                </a:lnTo>
                <a:lnTo>
                  <a:pt x="14844" y="16406"/>
                </a:lnTo>
                <a:close/>
                <a:moveTo>
                  <a:pt x="26587" y="16365"/>
                </a:moveTo>
                <a:lnTo>
                  <a:pt x="26764" y="16732"/>
                </a:lnTo>
                <a:lnTo>
                  <a:pt x="26438" y="16895"/>
                </a:lnTo>
                <a:lnTo>
                  <a:pt x="26275" y="16542"/>
                </a:lnTo>
                <a:lnTo>
                  <a:pt x="26587" y="16365"/>
                </a:lnTo>
                <a:close/>
                <a:moveTo>
                  <a:pt x="1612" y="16481"/>
                </a:moveTo>
                <a:cubicBezTo>
                  <a:pt x="1562" y="16481"/>
                  <a:pt x="1511" y="16500"/>
                  <a:pt x="1469" y="16542"/>
                </a:cubicBezTo>
                <a:cubicBezTo>
                  <a:pt x="1319" y="16664"/>
                  <a:pt x="1414" y="16895"/>
                  <a:pt x="1605" y="16909"/>
                </a:cubicBezTo>
                <a:cubicBezTo>
                  <a:pt x="1713" y="16909"/>
                  <a:pt x="1809" y="16814"/>
                  <a:pt x="1822" y="16705"/>
                </a:cubicBezTo>
                <a:cubicBezTo>
                  <a:pt x="1832" y="16574"/>
                  <a:pt x="1724" y="16481"/>
                  <a:pt x="1612" y="16481"/>
                </a:cubicBezTo>
                <a:close/>
                <a:moveTo>
                  <a:pt x="7076" y="16178"/>
                </a:moveTo>
                <a:cubicBezTo>
                  <a:pt x="6979" y="16178"/>
                  <a:pt x="6880" y="16214"/>
                  <a:pt x="6797" y="16297"/>
                </a:cubicBezTo>
                <a:cubicBezTo>
                  <a:pt x="6552" y="16542"/>
                  <a:pt x="6729" y="16977"/>
                  <a:pt x="7082" y="16977"/>
                </a:cubicBezTo>
                <a:cubicBezTo>
                  <a:pt x="7298" y="16977"/>
                  <a:pt x="7473" y="16804"/>
                  <a:pt x="7476" y="16576"/>
                </a:cubicBezTo>
                <a:lnTo>
                  <a:pt x="7476" y="16576"/>
                </a:lnTo>
                <a:cubicBezTo>
                  <a:pt x="7476" y="16578"/>
                  <a:pt x="7476" y="16580"/>
                  <a:pt x="7476" y="16583"/>
                </a:cubicBezTo>
                <a:lnTo>
                  <a:pt x="7476" y="16569"/>
                </a:lnTo>
                <a:cubicBezTo>
                  <a:pt x="7476" y="16571"/>
                  <a:pt x="7476" y="16574"/>
                  <a:pt x="7476" y="16576"/>
                </a:cubicBezTo>
                <a:lnTo>
                  <a:pt x="7476" y="16576"/>
                </a:lnTo>
                <a:cubicBezTo>
                  <a:pt x="7473" y="16339"/>
                  <a:pt x="7280" y="16178"/>
                  <a:pt x="7076" y="16178"/>
                </a:cubicBezTo>
                <a:close/>
                <a:moveTo>
                  <a:pt x="12098" y="16460"/>
                </a:moveTo>
                <a:lnTo>
                  <a:pt x="12275" y="16787"/>
                </a:lnTo>
                <a:lnTo>
                  <a:pt x="11935" y="16977"/>
                </a:lnTo>
                <a:lnTo>
                  <a:pt x="11758" y="16637"/>
                </a:lnTo>
                <a:lnTo>
                  <a:pt x="12098" y="16460"/>
                </a:lnTo>
                <a:close/>
                <a:moveTo>
                  <a:pt x="23869" y="16447"/>
                </a:moveTo>
                <a:lnTo>
                  <a:pt x="24032" y="16787"/>
                </a:lnTo>
                <a:lnTo>
                  <a:pt x="23678" y="16977"/>
                </a:lnTo>
                <a:lnTo>
                  <a:pt x="23461" y="16623"/>
                </a:lnTo>
                <a:lnTo>
                  <a:pt x="23869" y="16447"/>
                </a:lnTo>
                <a:close/>
                <a:moveTo>
                  <a:pt x="4350" y="16297"/>
                </a:moveTo>
                <a:cubicBezTo>
                  <a:pt x="4051" y="16297"/>
                  <a:pt x="3888" y="16664"/>
                  <a:pt x="4119" y="16882"/>
                </a:cubicBezTo>
                <a:cubicBezTo>
                  <a:pt x="4188" y="16950"/>
                  <a:pt x="4272" y="16981"/>
                  <a:pt x="4353" y="16981"/>
                </a:cubicBezTo>
                <a:cubicBezTo>
                  <a:pt x="4531" y="16981"/>
                  <a:pt x="4699" y="16837"/>
                  <a:pt x="4690" y="16623"/>
                </a:cubicBezTo>
                <a:cubicBezTo>
                  <a:pt x="4690" y="16447"/>
                  <a:pt x="4541" y="16297"/>
                  <a:pt x="4350" y="16297"/>
                </a:cubicBezTo>
                <a:close/>
                <a:moveTo>
                  <a:pt x="36904" y="16270"/>
                </a:moveTo>
                <a:cubicBezTo>
                  <a:pt x="36428" y="16270"/>
                  <a:pt x="36428" y="16990"/>
                  <a:pt x="36904" y="16990"/>
                </a:cubicBezTo>
                <a:cubicBezTo>
                  <a:pt x="37379" y="16990"/>
                  <a:pt x="37379" y="16270"/>
                  <a:pt x="36904" y="16270"/>
                </a:cubicBezTo>
                <a:close/>
                <a:moveTo>
                  <a:pt x="21123" y="16528"/>
                </a:moveTo>
                <a:lnTo>
                  <a:pt x="21286" y="16868"/>
                </a:lnTo>
                <a:lnTo>
                  <a:pt x="20960" y="17031"/>
                </a:lnTo>
                <a:lnTo>
                  <a:pt x="20783" y="16705"/>
                </a:lnTo>
                <a:lnTo>
                  <a:pt x="21123" y="16528"/>
                </a:lnTo>
                <a:close/>
                <a:moveTo>
                  <a:pt x="40478" y="16569"/>
                </a:moveTo>
                <a:cubicBezTo>
                  <a:pt x="40152" y="16569"/>
                  <a:pt x="40152" y="17058"/>
                  <a:pt x="40478" y="17058"/>
                </a:cubicBezTo>
                <a:cubicBezTo>
                  <a:pt x="40614" y="17058"/>
                  <a:pt x="40723" y="16950"/>
                  <a:pt x="40723" y="16814"/>
                </a:cubicBezTo>
                <a:cubicBezTo>
                  <a:pt x="40723" y="16691"/>
                  <a:pt x="40614" y="16569"/>
                  <a:pt x="40478" y="16569"/>
                </a:cubicBezTo>
                <a:close/>
                <a:moveTo>
                  <a:pt x="30203" y="16420"/>
                </a:moveTo>
                <a:cubicBezTo>
                  <a:pt x="30162" y="16596"/>
                  <a:pt x="30230" y="16787"/>
                  <a:pt x="30366" y="16895"/>
                </a:cubicBezTo>
                <a:lnTo>
                  <a:pt x="29985" y="17086"/>
                </a:lnTo>
                <a:lnTo>
                  <a:pt x="29795" y="16705"/>
                </a:lnTo>
                <a:cubicBezTo>
                  <a:pt x="29985" y="16705"/>
                  <a:pt x="30094" y="16569"/>
                  <a:pt x="30203" y="16420"/>
                </a:cubicBezTo>
                <a:close/>
                <a:moveTo>
                  <a:pt x="9624" y="15672"/>
                </a:moveTo>
                <a:lnTo>
                  <a:pt x="9814" y="16080"/>
                </a:lnTo>
                <a:cubicBezTo>
                  <a:pt x="9624" y="16093"/>
                  <a:pt x="9461" y="16229"/>
                  <a:pt x="9420" y="16420"/>
                </a:cubicBezTo>
                <a:cubicBezTo>
                  <a:pt x="9379" y="16583"/>
                  <a:pt x="9447" y="16719"/>
                  <a:pt x="9610" y="16895"/>
                </a:cubicBezTo>
                <a:cubicBezTo>
                  <a:pt x="9529" y="16909"/>
                  <a:pt x="9447" y="16922"/>
                  <a:pt x="9366" y="16963"/>
                </a:cubicBezTo>
                <a:cubicBezTo>
                  <a:pt x="9298" y="17004"/>
                  <a:pt x="9243" y="17045"/>
                  <a:pt x="9189" y="17099"/>
                </a:cubicBezTo>
                <a:lnTo>
                  <a:pt x="8972" y="16664"/>
                </a:lnTo>
                <a:cubicBezTo>
                  <a:pt x="9162" y="16664"/>
                  <a:pt x="9325" y="16542"/>
                  <a:pt x="9379" y="16365"/>
                </a:cubicBezTo>
                <a:cubicBezTo>
                  <a:pt x="9434" y="16175"/>
                  <a:pt x="9366" y="15985"/>
                  <a:pt x="9216" y="15876"/>
                </a:cubicBezTo>
                <a:lnTo>
                  <a:pt x="9624" y="15672"/>
                </a:lnTo>
                <a:close/>
                <a:moveTo>
                  <a:pt x="18405" y="16583"/>
                </a:moveTo>
                <a:lnTo>
                  <a:pt x="18568" y="16895"/>
                </a:lnTo>
                <a:lnTo>
                  <a:pt x="18214" y="17126"/>
                </a:lnTo>
                <a:lnTo>
                  <a:pt x="18051" y="16746"/>
                </a:lnTo>
                <a:lnTo>
                  <a:pt x="18405" y="16583"/>
                </a:lnTo>
                <a:close/>
                <a:moveTo>
                  <a:pt x="34195" y="16324"/>
                </a:moveTo>
                <a:cubicBezTo>
                  <a:pt x="34187" y="16324"/>
                  <a:pt x="34180" y="16324"/>
                  <a:pt x="34172" y="16324"/>
                </a:cubicBezTo>
                <a:cubicBezTo>
                  <a:pt x="33818" y="16338"/>
                  <a:pt x="33642" y="16773"/>
                  <a:pt x="33900" y="17018"/>
                </a:cubicBezTo>
                <a:cubicBezTo>
                  <a:pt x="33980" y="17094"/>
                  <a:pt x="34078" y="17128"/>
                  <a:pt x="34174" y="17128"/>
                </a:cubicBezTo>
                <a:cubicBezTo>
                  <a:pt x="34387" y="17128"/>
                  <a:pt x="34593" y="16962"/>
                  <a:pt x="34593" y="16719"/>
                </a:cubicBezTo>
                <a:cubicBezTo>
                  <a:pt x="34593" y="16496"/>
                  <a:pt x="34404" y="16324"/>
                  <a:pt x="34195" y="16324"/>
                </a:cubicBezTo>
                <a:close/>
                <a:moveTo>
                  <a:pt x="15645" y="16637"/>
                </a:moveTo>
                <a:lnTo>
                  <a:pt x="15863" y="17004"/>
                </a:lnTo>
                <a:lnTo>
                  <a:pt x="15496" y="17167"/>
                </a:lnTo>
                <a:lnTo>
                  <a:pt x="15319" y="16814"/>
                </a:lnTo>
                <a:lnTo>
                  <a:pt x="15645" y="16637"/>
                </a:lnTo>
                <a:close/>
                <a:moveTo>
                  <a:pt x="27416" y="16651"/>
                </a:moveTo>
                <a:lnTo>
                  <a:pt x="27593" y="16990"/>
                </a:lnTo>
                <a:lnTo>
                  <a:pt x="27253" y="17167"/>
                </a:lnTo>
                <a:lnTo>
                  <a:pt x="27090" y="16827"/>
                </a:lnTo>
                <a:lnTo>
                  <a:pt x="27416" y="16651"/>
                </a:lnTo>
                <a:close/>
                <a:moveTo>
                  <a:pt x="24698" y="16705"/>
                </a:moveTo>
                <a:lnTo>
                  <a:pt x="24875" y="17031"/>
                </a:lnTo>
                <a:lnTo>
                  <a:pt x="24508" y="17194"/>
                </a:lnTo>
                <a:lnTo>
                  <a:pt x="24344" y="16882"/>
                </a:lnTo>
                <a:lnTo>
                  <a:pt x="24698" y="16705"/>
                </a:lnTo>
                <a:close/>
                <a:moveTo>
                  <a:pt x="2434" y="16705"/>
                </a:moveTo>
                <a:cubicBezTo>
                  <a:pt x="2094" y="16705"/>
                  <a:pt x="2085" y="17222"/>
                  <a:pt x="2434" y="17235"/>
                </a:cubicBezTo>
                <a:cubicBezTo>
                  <a:pt x="2787" y="17235"/>
                  <a:pt x="2801" y="16705"/>
                  <a:pt x="2447" y="16705"/>
                </a:cubicBezTo>
                <a:cubicBezTo>
                  <a:pt x="2443" y="16705"/>
                  <a:pt x="2438" y="16705"/>
                  <a:pt x="2434" y="16705"/>
                </a:cubicBezTo>
                <a:close/>
                <a:moveTo>
                  <a:pt x="12927" y="16705"/>
                </a:moveTo>
                <a:lnTo>
                  <a:pt x="13090" y="17072"/>
                </a:lnTo>
                <a:lnTo>
                  <a:pt x="12777" y="17235"/>
                </a:lnTo>
                <a:lnTo>
                  <a:pt x="12601" y="16868"/>
                </a:lnTo>
                <a:lnTo>
                  <a:pt x="12927" y="16705"/>
                </a:lnTo>
                <a:close/>
                <a:moveTo>
                  <a:pt x="5178" y="16515"/>
                </a:moveTo>
                <a:cubicBezTo>
                  <a:pt x="5088" y="16515"/>
                  <a:pt x="4996" y="16549"/>
                  <a:pt x="4921" y="16623"/>
                </a:cubicBezTo>
                <a:cubicBezTo>
                  <a:pt x="4704" y="16854"/>
                  <a:pt x="4867" y="17249"/>
                  <a:pt x="5193" y="17249"/>
                </a:cubicBezTo>
                <a:cubicBezTo>
                  <a:pt x="5383" y="17235"/>
                  <a:pt x="5546" y="17072"/>
                  <a:pt x="5546" y="16882"/>
                </a:cubicBezTo>
                <a:cubicBezTo>
                  <a:pt x="5546" y="16661"/>
                  <a:pt x="5366" y="16515"/>
                  <a:pt x="5178" y="16515"/>
                </a:cubicBezTo>
                <a:close/>
                <a:moveTo>
                  <a:pt x="37722" y="16565"/>
                </a:moveTo>
                <a:cubicBezTo>
                  <a:pt x="37641" y="16565"/>
                  <a:pt x="37557" y="16595"/>
                  <a:pt x="37488" y="16664"/>
                </a:cubicBezTo>
                <a:cubicBezTo>
                  <a:pt x="37271" y="16882"/>
                  <a:pt x="37420" y="17249"/>
                  <a:pt x="37719" y="17249"/>
                </a:cubicBezTo>
                <a:cubicBezTo>
                  <a:pt x="37910" y="17249"/>
                  <a:pt x="38059" y="17099"/>
                  <a:pt x="38059" y="16922"/>
                </a:cubicBezTo>
                <a:cubicBezTo>
                  <a:pt x="38068" y="16709"/>
                  <a:pt x="37900" y="16565"/>
                  <a:pt x="37722" y="16565"/>
                </a:cubicBezTo>
                <a:close/>
                <a:moveTo>
                  <a:pt x="21952" y="16773"/>
                </a:moveTo>
                <a:lnTo>
                  <a:pt x="22115" y="17099"/>
                </a:lnTo>
                <a:lnTo>
                  <a:pt x="21789" y="17276"/>
                </a:lnTo>
                <a:lnTo>
                  <a:pt x="21612" y="16936"/>
                </a:lnTo>
                <a:lnTo>
                  <a:pt x="21952" y="16773"/>
                </a:lnTo>
                <a:close/>
                <a:moveTo>
                  <a:pt x="10222" y="16773"/>
                </a:moveTo>
                <a:lnTo>
                  <a:pt x="10399" y="17113"/>
                </a:lnTo>
                <a:lnTo>
                  <a:pt x="10018" y="17303"/>
                </a:lnTo>
                <a:lnTo>
                  <a:pt x="9828" y="16963"/>
                </a:lnTo>
                <a:lnTo>
                  <a:pt x="10222" y="16773"/>
                </a:lnTo>
                <a:close/>
                <a:moveTo>
                  <a:pt x="41308" y="16882"/>
                </a:moveTo>
                <a:cubicBezTo>
                  <a:pt x="41036" y="16882"/>
                  <a:pt x="41036" y="17303"/>
                  <a:pt x="41308" y="17303"/>
                </a:cubicBezTo>
                <a:cubicBezTo>
                  <a:pt x="41579" y="17303"/>
                  <a:pt x="41579" y="16882"/>
                  <a:pt x="41308" y="16882"/>
                </a:cubicBezTo>
                <a:close/>
                <a:moveTo>
                  <a:pt x="30991" y="16814"/>
                </a:moveTo>
                <a:lnTo>
                  <a:pt x="31181" y="17154"/>
                </a:lnTo>
                <a:lnTo>
                  <a:pt x="30801" y="17344"/>
                </a:lnTo>
                <a:lnTo>
                  <a:pt x="30624" y="17004"/>
                </a:lnTo>
                <a:lnTo>
                  <a:pt x="30991" y="16814"/>
                </a:lnTo>
                <a:close/>
                <a:moveTo>
                  <a:pt x="4908" y="17344"/>
                </a:moveTo>
                <a:cubicBezTo>
                  <a:pt x="4910" y="17344"/>
                  <a:pt x="4912" y="17344"/>
                  <a:pt x="4914" y="17344"/>
                </a:cubicBezTo>
                <a:lnTo>
                  <a:pt x="4914" y="17344"/>
                </a:lnTo>
                <a:cubicBezTo>
                  <a:pt x="4917" y="17344"/>
                  <a:pt x="4919" y="17344"/>
                  <a:pt x="4921" y="17344"/>
                </a:cubicBezTo>
                <a:close/>
                <a:moveTo>
                  <a:pt x="19220" y="16827"/>
                </a:moveTo>
                <a:lnTo>
                  <a:pt x="19397" y="17181"/>
                </a:lnTo>
                <a:lnTo>
                  <a:pt x="19071" y="17357"/>
                </a:lnTo>
                <a:lnTo>
                  <a:pt x="18908" y="16990"/>
                </a:lnTo>
                <a:lnTo>
                  <a:pt x="19220" y="16827"/>
                </a:lnTo>
                <a:close/>
                <a:moveTo>
                  <a:pt x="35001" y="16569"/>
                </a:moveTo>
                <a:cubicBezTo>
                  <a:pt x="34647" y="16583"/>
                  <a:pt x="34471" y="17004"/>
                  <a:pt x="34729" y="17249"/>
                </a:cubicBezTo>
                <a:cubicBezTo>
                  <a:pt x="34808" y="17327"/>
                  <a:pt x="34905" y="17363"/>
                  <a:pt x="35000" y="17363"/>
                </a:cubicBezTo>
                <a:cubicBezTo>
                  <a:pt x="35201" y="17363"/>
                  <a:pt x="35395" y="17207"/>
                  <a:pt x="35395" y="16977"/>
                </a:cubicBezTo>
                <a:cubicBezTo>
                  <a:pt x="35395" y="16746"/>
                  <a:pt x="35218" y="16569"/>
                  <a:pt x="35001" y="16569"/>
                </a:cubicBezTo>
                <a:close/>
                <a:moveTo>
                  <a:pt x="557" y="17179"/>
                </a:moveTo>
                <a:cubicBezTo>
                  <a:pt x="553" y="17179"/>
                  <a:pt x="549" y="17179"/>
                  <a:pt x="544" y="17181"/>
                </a:cubicBezTo>
                <a:cubicBezTo>
                  <a:pt x="504" y="17181"/>
                  <a:pt x="476" y="17235"/>
                  <a:pt x="436" y="17262"/>
                </a:cubicBezTo>
                <a:cubicBezTo>
                  <a:pt x="476" y="17303"/>
                  <a:pt x="504" y="17371"/>
                  <a:pt x="544" y="17371"/>
                </a:cubicBezTo>
                <a:cubicBezTo>
                  <a:pt x="550" y="17372"/>
                  <a:pt x="556" y="17373"/>
                  <a:pt x="561" y="17373"/>
                </a:cubicBezTo>
                <a:cubicBezTo>
                  <a:pt x="605" y="17373"/>
                  <a:pt x="633" y="17324"/>
                  <a:pt x="694" y="17276"/>
                </a:cubicBezTo>
                <a:cubicBezTo>
                  <a:pt x="633" y="17227"/>
                  <a:pt x="594" y="17179"/>
                  <a:pt x="557" y="17179"/>
                </a:cubicBezTo>
                <a:close/>
                <a:moveTo>
                  <a:pt x="28259" y="16895"/>
                </a:moveTo>
                <a:lnTo>
                  <a:pt x="28422" y="17235"/>
                </a:lnTo>
                <a:lnTo>
                  <a:pt x="28082" y="17398"/>
                </a:lnTo>
                <a:lnTo>
                  <a:pt x="27919" y="17072"/>
                </a:lnTo>
                <a:lnTo>
                  <a:pt x="28259" y="16895"/>
                </a:lnTo>
                <a:close/>
                <a:moveTo>
                  <a:pt x="16475" y="16895"/>
                </a:moveTo>
                <a:lnTo>
                  <a:pt x="16651" y="17249"/>
                </a:lnTo>
                <a:lnTo>
                  <a:pt x="16325" y="17412"/>
                </a:lnTo>
                <a:lnTo>
                  <a:pt x="16108" y="17058"/>
                </a:lnTo>
                <a:lnTo>
                  <a:pt x="16475" y="16895"/>
                </a:lnTo>
                <a:close/>
                <a:moveTo>
                  <a:pt x="25541" y="16950"/>
                </a:moveTo>
                <a:lnTo>
                  <a:pt x="25704" y="17276"/>
                </a:lnTo>
                <a:lnTo>
                  <a:pt x="25337" y="17453"/>
                </a:lnTo>
                <a:lnTo>
                  <a:pt x="25174" y="17126"/>
                </a:lnTo>
                <a:lnTo>
                  <a:pt x="25541" y="16950"/>
                </a:lnTo>
                <a:close/>
                <a:moveTo>
                  <a:pt x="38548" y="16841"/>
                </a:moveTo>
                <a:cubicBezTo>
                  <a:pt x="38263" y="16841"/>
                  <a:pt x="38127" y="17181"/>
                  <a:pt x="38331" y="17385"/>
                </a:cubicBezTo>
                <a:cubicBezTo>
                  <a:pt x="38396" y="17445"/>
                  <a:pt x="38475" y="17473"/>
                  <a:pt x="38552" y="17473"/>
                </a:cubicBezTo>
                <a:cubicBezTo>
                  <a:pt x="38716" y="17473"/>
                  <a:pt x="38870" y="17348"/>
                  <a:pt x="38861" y="17154"/>
                </a:cubicBezTo>
                <a:cubicBezTo>
                  <a:pt x="38861" y="16977"/>
                  <a:pt x="38725" y="16841"/>
                  <a:pt x="38548" y="16841"/>
                </a:cubicBezTo>
                <a:close/>
                <a:moveTo>
                  <a:pt x="13743" y="16990"/>
                </a:moveTo>
                <a:lnTo>
                  <a:pt x="13919" y="17317"/>
                </a:lnTo>
                <a:lnTo>
                  <a:pt x="13579" y="17493"/>
                </a:lnTo>
                <a:lnTo>
                  <a:pt x="13416" y="17167"/>
                </a:lnTo>
                <a:lnTo>
                  <a:pt x="13743" y="16990"/>
                </a:lnTo>
                <a:close/>
                <a:moveTo>
                  <a:pt x="3267" y="16909"/>
                </a:moveTo>
                <a:cubicBezTo>
                  <a:pt x="3119" y="16909"/>
                  <a:pt x="2971" y="17007"/>
                  <a:pt x="2964" y="17208"/>
                </a:cubicBezTo>
                <a:cubicBezTo>
                  <a:pt x="2957" y="17408"/>
                  <a:pt x="3112" y="17510"/>
                  <a:pt x="3267" y="17510"/>
                </a:cubicBezTo>
                <a:cubicBezTo>
                  <a:pt x="3418" y="17510"/>
                  <a:pt x="3569" y="17415"/>
                  <a:pt x="3576" y="17221"/>
                </a:cubicBezTo>
                <a:cubicBezTo>
                  <a:pt x="3576" y="17014"/>
                  <a:pt x="3421" y="16909"/>
                  <a:pt x="3267" y="16909"/>
                </a:cubicBezTo>
                <a:close/>
                <a:moveTo>
                  <a:pt x="6009" y="16773"/>
                </a:moveTo>
                <a:cubicBezTo>
                  <a:pt x="5669" y="16773"/>
                  <a:pt x="5506" y="17167"/>
                  <a:pt x="5737" y="17412"/>
                </a:cubicBezTo>
                <a:cubicBezTo>
                  <a:pt x="5813" y="17493"/>
                  <a:pt x="5909" y="17529"/>
                  <a:pt x="6004" y="17529"/>
                </a:cubicBezTo>
                <a:cubicBezTo>
                  <a:pt x="6195" y="17529"/>
                  <a:pt x="6380" y="17381"/>
                  <a:pt x="6389" y="17154"/>
                </a:cubicBezTo>
                <a:cubicBezTo>
                  <a:pt x="6389" y="16950"/>
                  <a:pt x="6226" y="16787"/>
                  <a:pt x="6022" y="16773"/>
                </a:cubicBezTo>
                <a:close/>
                <a:moveTo>
                  <a:pt x="22781" y="17018"/>
                </a:moveTo>
                <a:lnTo>
                  <a:pt x="22944" y="17371"/>
                </a:lnTo>
                <a:lnTo>
                  <a:pt x="22618" y="17548"/>
                </a:lnTo>
                <a:lnTo>
                  <a:pt x="22455" y="17181"/>
                </a:lnTo>
                <a:lnTo>
                  <a:pt x="22781" y="17018"/>
                </a:lnTo>
                <a:close/>
                <a:moveTo>
                  <a:pt x="11038" y="17031"/>
                </a:moveTo>
                <a:lnTo>
                  <a:pt x="11214" y="17371"/>
                </a:lnTo>
                <a:lnTo>
                  <a:pt x="10847" y="17561"/>
                </a:lnTo>
                <a:lnTo>
                  <a:pt x="10671" y="17221"/>
                </a:lnTo>
                <a:lnTo>
                  <a:pt x="11038" y="17031"/>
                </a:lnTo>
                <a:close/>
                <a:moveTo>
                  <a:pt x="42137" y="17194"/>
                </a:moveTo>
                <a:cubicBezTo>
                  <a:pt x="42082" y="17249"/>
                  <a:pt x="42001" y="17289"/>
                  <a:pt x="42001" y="17344"/>
                </a:cubicBezTo>
                <a:cubicBezTo>
                  <a:pt x="41987" y="17398"/>
                  <a:pt x="42055" y="17453"/>
                  <a:pt x="42123" y="17561"/>
                </a:cubicBezTo>
                <a:cubicBezTo>
                  <a:pt x="42191" y="17453"/>
                  <a:pt x="42273" y="17398"/>
                  <a:pt x="42273" y="17344"/>
                </a:cubicBezTo>
                <a:cubicBezTo>
                  <a:pt x="42273" y="17289"/>
                  <a:pt x="42178" y="17249"/>
                  <a:pt x="42137" y="17194"/>
                </a:cubicBezTo>
                <a:close/>
                <a:moveTo>
                  <a:pt x="31834" y="17045"/>
                </a:moveTo>
                <a:lnTo>
                  <a:pt x="32024" y="17398"/>
                </a:lnTo>
                <a:lnTo>
                  <a:pt x="31630" y="17588"/>
                </a:lnTo>
                <a:lnTo>
                  <a:pt x="31453" y="17249"/>
                </a:lnTo>
                <a:lnTo>
                  <a:pt x="31834" y="17045"/>
                </a:lnTo>
                <a:close/>
                <a:moveTo>
                  <a:pt x="35818" y="16831"/>
                </a:moveTo>
                <a:cubicBezTo>
                  <a:pt x="35727" y="16831"/>
                  <a:pt x="35635" y="16864"/>
                  <a:pt x="35558" y="16936"/>
                </a:cubicBezTo>
                <a:cubicBezTo>
                  <a:pt x="35313" y="17181"/>
                  <a:pt x="35490" y="17602"/>
                  <a:pt x="35830" y="17602"/>
                </a:cubicBezTo>
                <a:cubicBezTo>
                  <a:pt x="36034" y="17602"/>
                  <a:pt x="36211" y="17425"/>
                  <a:pt x="36211" y="17221"/>
                </a:cubicBezTo>
                <a:cubicBezTo>
                  <a:pt x="36211" y="16988"/>
                  <a:pt x="36018" y="16831"/>
                  <a:pt x="35818" y="16831"/>
                </a:cubicBezTo>
                <a:close/>
                <a:moveTo>
                  <a:pt x="20049" y="17113"/>
                </a:moveTo>
                <a:lnTo>
                  <a:pt x="20212" y="17439"/>
                </a:lnTo>
                <a:lnTo>
                  <a:pt x="19873" y="17616"/>
                </a:lnTo>
                <a:lnTo>
                  <a:pt x="19710" y="17276"/>
                </a:lnTo>
                <a:lnTo>
                  <a:pt x="20049" y="17113"/>
                </a:lnTo>
                <a:close/>
                <a:moveTo>
                  <a:pt x="29075" y="17126"/>
                </a:moveTo>
                <a:lnTo>
                  <a:pt x="29251" y="17466"/>
                </a:lnTo>
                <a:lnTo>
                  <a:pt x="28911" y="17643"/>
                </a:lnTo>
                <a:lnTo>
                  <a:pt x="28735" y="17303"/>
                </a:lnTo>
                <a:lnTo>
                  <a:pt x="29075" y="17126"/>
                </a:lnTo>
                <a:close/>
                <a:moveTo>
                  <a:pt x="17304" y="17181"/>
                </a:moveTo>
                <a:lnTo>
                  <a:pt x="17467" y="17507"/>
                </a:lnTo>
                <a:lnTo>
                  <a:pt x="17141" y="17684"/>
                </a:lnTo>
                <a:lnTo>
                  <a:pt x="16964" y="17344"/>
                </a:lnTo>
                <a:lnTo>
                  <a:pt x="17304" y="17181"/>
                </a:lnTo>
                <a:close/>
                <a:moveTo>
                  <a:pt x="39405" y="17099"/>
                </a:moveTo>
                <a:cubicBezTo>
                  <a:pt x="39146" y="17099"/>
                  <a:pt x="38997" y="17412"/>
                  <a:pt x="39187" y="17602"/>
                </a:cubicBezTo>
                <a:cubicBezTo>
                  <a:pt x="39247" y="17666"/>
                  <a:pt x="39323" y="17695"/>
                  <a:pt x="39398" y="17695"/>
                </a:cubicBezTo>
                <a:cubicBezTo>
                  <a:pt x="39546" y="17695"/>
                  <a:pt x="39690" y="17583"/>
                  <a:pt x="39690" y="17412"/>
                </a:cubicBezTo>
                <a:cubicBezTo>
                  <a:pt x="39690" y="17249"/>
                  <a:pt x="39568" y="17113"/>
                  <a:pt x="39405" y="17099"/>
                </a:cubicBezTo>
                <a:close/>
                <a:moveTo>
                  <a:pt x="1347" y="17330"/>
                </a:moveTo>
                <a:cubicBezTo>
                  <a:pt x="1102" y="17330"/>
                  <a:pt x="1106" y="17711"/>
                  <a:pt x="1360" y="17724"/>
                </a:cubicBezTo>
                <a:cubicBezTo>
                  <a:pt x="1469" y="17711"/>
                  <a:pt x="1564" y="17629"/>
                  <a:pt x="1550" y="17520"/>
                </a:cubicBezTo>
                <a:cubicBezTo>
                  <a:pt x="1550" y="17412"/>
                  <a:pt x="1469" y="17330"/>
                  <a:pt x="1374" y="17330"/>
                </a:cubicBezTo>
                <a:lnTo>
                  <a:pt x="1360" y="17330"/>
                </a:lnTo>
                <a:cubicBezTo>
                  <a:pt x="1356" y="17330"/>
                  <a:pt x="1351" y="17330"/>
                  <a:pt x="1347" y="17330"/>
                </a:cubicBezTo>
                <a:close/>
                <a:moveTo>
                  <a:pt x="14572" y="17235"/>
                </a:moveTo>
                <a:lnTo>
                  <a:pt x="14748" y="17561"/>
                </a:lnTo>
                <a:lnTo>
                  <a:pt x="14422" y="17738"/>
                </a:lnTo>
                <a:lnTo>
                  <a:pt x="14245" y="17412"/>
                </a:lnTo>
                <a:lnTo>
                  <a:pt x="14572" y="17235"/>
                </a:lnTo>
                <a:close/>
                <a:moveTo>
                  <a:pt x="26343" y="17194"/>
                </a:moveTo>
                <a:lnTo>
                  <a:pt x="26519" y="17548"/>
                </a:lnTo>
                <a:lnTo>
                  <a:pt x="26166" y="17765"/>
                </a:lnTo>
                <a:lnTo>
                  <a:pt x="26003" y="17371"/>
                </a:lnTo>
                <a:lnTo>
                  <a:pt x="26343" y="17194"/>
                </a:lnTo>
                <a:close/>
                <a:moveTo>
                  <a:pt x="23597" y="17303"/>
                </a:moveTo>
                <a:lnTo>
                  <a:pt x="23774" y="17629"/>
                </a:lnTo>
                <a:lnTo>
                  <a:pt x="23434" y="17792"/>
                </a:lnTo>
                <a:lnTo>
                  <a:pt x="23257" y="17466"/>
                </a:lnTo>
                <a:lnTo>
                  <a:pt x="23597" y="17303"/>
                </a:lnTo>
                <a:close/>
                <a:moveTo>
                  <a:pt x="6838" y="17004"/>
                </a:moveTo>
                <a:cubicBezTo>
                  <a:pt x="6484" y="17004"/>
                  <a:pt x="6308" y="17425"/>
                  <a:pt x="6552" y="17670"/>
                </a:cubicBezTo>
                <a:cubicBezTo>
                  <a:pt x="6633" y="17755"/>
                  <a:pt x="6734" y="17793"/>
                  <a:pt x="6833" y="17793"/>
                </a:cubicBezTo>
                <a:cubicBezTo>
                  <a:pt x="7036" y="17793"/>
                  <a:pt x="7232" y="17635"/>
                  <a:pt x="7232" y="17398"/>
                </a:cubicBezTo>
                <a:cubicBezTo>
                  <a:pt x="7232" y="17181"/>
                  <a:pt x="7055" y="17004"/>
                  <a:pt x="6838" y="17004"/>
                </a:cubicBezTo>
                <a:close/>
                <a:moveTo>
                  <a:pt x="4092" y="17113"/>
                </a:moveTo>
                <a:cubicBezTo>
                  <a:pt x="3902" y="17113"/>
                  <a:pt x="3752" y="17276"/>
                  <a:pt x="3752" y="17453"/>
                </a:cubicBezTo>
                <a:cubicBezTo>
                  <a:pt x="3752" y="17663"/>
                  <a:pt x="3919" y="17800"/>
                  <a:pt x="4094" y="17800"/>
                </a:cubicBezTo>
                <a:cubicBezTo>
                  <a:pt x="4179" y="17800"/>
                  <a:pt x="4266" y="17768"/>
                  <a:pt x="4337" y="17697"/>
                </a:cubicBezTo>
                <a:cubicBezTo>
                  <a:pt x="4541" y="17480"/>
                  <a:pt x="4391" y="17113"/>
                  <a:pt x="4092" y="17113"/>
                </a:cubicBezTo>
                <a:close/>
                <a:moveTo>
                  <a:pt x="11853" y="17289"/>
                </a:moveTo>
                <a:lnTo>
                  <a:pt x="12084" y="17643"/>
                </a:lnTo>
                <a:lnTo>
                  <a:pt x="11677" y="17806"/>
                </a:lnTo>
                <a:lnTo>
                  <a:pt x="11500" y="17453"/>
                </a:lnTo>
                <a:lnTo>
                  <a:pt x="11853" y="17289"/>
                </a:lnTo>
                <a:close/>
                <a:moveTo>
                  <a:pt x="36659" y="17099"/>
                </a:moveTo>
                <a:cubicBezTo>
                  <a:pt x="36455" y="17099"/>
                  <a:pt x="36292" y="17249"/>
                  <a:pt x="36292" y="17453"/>
                </a:cubicBezTo>
                <a:cubicBezTo>
                  <a:pt x="36283" y="17679"/>
                  <a:pt x="36470" y="17834"/>
                  <a:pt x="36663" y="17834"/>
                </a:cubicBezTo>
                <a:cubicBezTo>
                  <a:pt x="36748" y="17834"/>
                  <a:pt x="36833" y="17804"/>
                  <a:pt x="36904" y="17738"/>
                </a:cubicBezTo>
                <a:cubicBezTo>
                  <a:pt x="37148" y="17507"/>
                  <a:pt x="36985" y="17099"/>
                  <a:pt x="36659" y="17099"/>
                </a:cubicBezTo>
                <a:close/>
                <a:moveTo>
                  <a:pt x="20865" y="17357"/>
                </a:moveTo>
                <a:lnTo>
                  <a:pt x="21042" y="17684"/>
                </a:lnTo>
                <a:lnTo>
                  <a:pt x="20702" y="17860"/>
                </a:lnTo>
                <a:lnTo>
                  <a:pt x="20539" y="17534"/>
                </a:lnTo>
                <a:lnTo>
                  <a:pt x="20865" y="17357"/>
                </a:lnTo>
                <a:close/>
                <a:moveTo>
                  <a:pt x="29890" y="17371"/>
                </a:moveTo>
                <a:lnTo>
                  <a:pt x="30080" y="17738"/>
                </a:lnTo>
                <a:lnTo>
                  <a:pt x="29741" y="17901"/>
                </a:lnTo>
                <a:lnTo>
                  <a:pt x="29578" y="17548"/>
                </a:lnTo>
                <a:lnTo>
                  <a:pt x="29890" y="17371"/>
                </a:lnTo>
                <a:close/>
                <a:moveTo>
                  <a:pt x="18146" y="17371"/>
                </a:moveTo>
                <a:lnTo>
                  <a:pt x="18323" y="17738"/>
                </a:lnTo>
                <a:lnTo>
                  <a:pt x="17970" y="17915"/>
                </a:lnTo>
                <a:lnTo>
                  <a:pt x="17793" y="17588"/>
                </a:lnTo>
                <a:lnTo>
                  <a:pt x="18146" y="17371"/>
                </a:lnTo>
                <a:close/>
                <a:moveTo>
                  <a:pt x="32704" y="17317"/>
                </a:moveTo>
                <a:cubicBezTo>
                  <a:pt x="32704" y="17480"/>
                  <a:pt x="32799" y="17629"/>
                  <a:pt x="32935" y="17711"/>
                </a:cubicBezTo>
                <a:cubicBezTo>
                  <a:pt x="32920" y="17710"/>
                  <a:pt x="32905" y="17709"/>
                  <a:pt x="32891" y="17709"/>
                </a:cubicBezTo>
                <a:cubicBezTo>
                  <a:pt x="32731" y="17709"/>
                  <a:pt x="32586" y="17778"/>
                  <a:pt x="32486" y="17915"/>
                </a:cubicBezTo>
                <a:lnTo>
                  <a:pt x="32282" y="17520"/>
                </a:lnTo>
                <a:lnTo>
                  <a:pt x="32704" y="17317"/>
                </a:lnTo>
                <a:close/>
                <a:moveTo>
                  <a:pt x="40220" y="17385"/>
                </a:moveTo>
                <a:cubicBezTo>
                  <a:pt x="40084" y="17385"/>
                  <a:pt x="39976" y="17507"/>
                  <a:pt x="39962" y="17643"/>
                </a:cubicBezTo>
                <a:cubicBezTo>
                  <a:pt x="39962" y="17779"/>
                  <a:pt x="40071" y="17901"/>
                  <a:pt x="40220" y="17915"/>
                </a:cubicBezTo>
                <a:cubicBezTo>
                  <a:pt x="40574" y="17915"/>
                  <a:pt x="40574" y="17385"/>
                  <a:pt x="40220" y="17385"/>
                </a:cubicBezTo>
                <a:close/>
                <a:moveTo>
                  <a:pt x="33941" y="17140"/>
                </a:moveTo>
                <a:cubicBezTo>
                  <a:pt x="33574" y="17140"/>
                  <a:pt x="33397" y="17588"/>
                  <a:pt x="33642" y="17847"/>
                </a:cubicBezTo>
                <a:cubicBezTo>
                  <a:pt x="33724" y="17929"/>
                  <a:pt x="33825" y="17966"/>
                  <a:pt x="33926" y="17966"/>
                </a:cubicBezTo>
                <a:cubicBezTo>
                  <a:pt x="34140" y="17966"/>
                  <a:pt x="34348" y="17798"/>
                  <a:pt x="34348" y="17548"/>
                </a:cubicBezTo>
                <a:cubicBezTo>
                  <a:pt x="34348" y="17330"/>
                  <a:pt x="34172" y="17140"/>
                  <a:pt x="33941" y="17140"/>
                </a:cubicBezTo>
                <a:close/>
                <a:moveTo>
                  <a:pt x="27185" y="17466"/>
                </a:moveTo>
                <a:lnTo>
                  <a:pt x="27348" y="17806"/>
                </a:lnTo>
                <a:lnTo>
                  <a:pt x="27009" y="17983"/>
                </a:lnTo>
                <a:lnTo>
                  <a:pt x="26845" y="17643"/>
                </a:lnTo>
                <a:lnTo>
                  <a:pt x="27185" y="17466"/>
                </a:lnTo>
                <a:close/>
                <a:moveTo>
                  <a:pt x="15401" y="17480"/>
                </a:moveTo>
                <a:lnTo>
                  <a:pt x="15577" y="17833"/>
                </a:lnTo>
                <a:lnTo>
                  <a:pt x="15251" y="18010"/>
                </a:lnTo>
                <a:lnTo>
                  <a:pt x="15088" y="17643"/>
                </a:lnTo>
                <a:lnTo>
                  <a:pt x="15401" y="17480"/>
                </a:lnTo>
                <a:close/>
                <a:moveTo>
                  <a:pt x="24426" y="17534"/>
                </a:moveTo>
                <a:lnTo>
                  <a:pt x="24603" y="17874"/>
                </a:lnTo>
                <a:lnTo>
                  <a:pt x="24263" y="18037"/>
                </a:lnTo>
                <a:lnTo>
                  <a:pt x="24086" y="17711"/>
                </a:lnTo>
                <a:lnTo>
                  <a:pt x="24426" y="17534"/>
                </a:lnTo>
                <a:close/>
                <a:moveTo>
                  <a:pt x="2182" y="17536"/>
                </a:moveTo>
                <a:cubicBezTo>
                  <a:pt x="2122" y="17536"/>
                  <a:pt x="2062" y="17557"/>
                  <a:pt x="2012" y="17602"/>
                </a:cubicBezTo>
                <a:cubicBezTo>
                  <a:pt x="1849" y="17765"/>
                  <a:pt x="1958" y="18051"/>
                  <a:pt x="2189" y="18051"/>
                </a:cubicBezTo>
                <a:cubicBezTo>
                  <a:pt x="2325" y="18051"/>
                  <a:pt x="2434" y="17942"/>
                  <a:pt x="2447" y="17806"/>
                </a:cubicBezTo>
                <a:cubicBezTo>
                  <a:pt x="2457" y="17645"/>
                  <a:pt x="2321" y="17536"/>
                  <a:pt x="2182" y="17536"/>
                </a:cubicBezTo>
                <a:close/>
                <a:moveTo>
                  <a:pt x="12682" y="17534"/>
                </a:moveTo>
                <a:lnTo>
                  <a:pt x="12845" y="17887"/>
                </a:lnTo>
                <a:lnTo>
                  <a:pt x="12506" y="18064"/>
                </a:lnTo>
                <a:lnTo>
                  <a:pt x="12275" y="17711"/>
                </a:lnTo>
                <a:lnTo>
                  <a:pt x="12682" y="17534"/>
                </a:lnTo>
                <a:close/>
                <a:moveTo>
                  <a:pt x="4914" y="17344"/>
                </a:moveTo>
                <a:cubicBezTo>
                  <a:pt x="4593" y="17349"/>
                  <a:pt x="4447" y="17726"/>
                  <a:pt x="4663" y="17955"/>
                </a:cubicBezTo>
                <a:cubicBezTo>
                  <a:pt x="4734" y="18031"/>
                  <a:pt x="4824" y="18064"/>
                  <a:pt x="4912" y="18064"/>
                </a:cubicBezTo>
                <a:cubicBezTo>
                  <a:pt x="5096" y="18064"/>
                  <a:pt x="5275" y="17921"/>
                  <a:pt x="5275" y="17711"/>
                </a:cubicBezTo>
                <a:cubicBezTo>
                  <a:pt x="5275" y="17509"/>
                  <a:pt x="5115" y="17347"/>
                  <a:pt x="4914" y="17344"/>
                </a:cubicBezTo>
                <a:close/>
                <a:moveTo>
                  <a:pt x="37488" y="17385"/>
                </a:moveTo>
                <a:cubicBezTo>
                  <a:pt x="37176" y="17385"/>
                  <a:pt x="37012" y="17752"/>
                  <a:pt x="37230" y="17969"/>
                </a:cubicBezTo>
                <a:cubicBezTo>
                  <a:pt x="37303" y="18047"/>
                  <a:pt x="37393" y="18081"/>
                  <a:pt x="37481" y="18081"/>
                </a:cubicBezTo>
                <a:cubicBezTo>
                  <a:pt x="37654" y="18081"/>
                  <a:pt x="37819" y="17946"/>
                  <a:pt x="37828" y="17738"/>
                </a:cubicBezTo>
                <a:cubicBezTo>
                  <a:pt x="37842" y="17548"/>
                  <a:pt x="37678" y="17385"/>
                  <a:pt x="37488" y="17385"/>
                </a:cubicBezTo>
                <a:close/>
                <a:moveTo>
                  <a:pt x="21708" y="17588"/>
                </a:moveTo>
                <a:cubicBezTo>
                  <a:pt x="21762" y="17684"/>
                  <a:pt x="21816" y="17806"/>
                  <a:pt x="21884" y="17915"/>
                </a:cubicBezTo>
                <a:lnTo>
                  <a:pt x="21544" y="18105"/>
                </a:lnTo>
                <a:lnTo>
                  <a:pt x="21368" y="17765"/>
                </a:lnTo>
                <a:lnTo>
                  <a:pt x="21708" y="17588"/>
                </a:lnTo>
                <a:close/>
                <a:moveTo>
                  <a:pt x="41063" y="17697"/>
                </a:moveTo>
                <a:cubicBezTo>
                  <a:pt x="41058" y="17697"/>
                  <a:pt x="41054" y="17697"/>
                  <a:pt x="41049" y="17697"/>
                </a:cubicBezTo>
                <a:cubicBezTo>
                  <a:pt x="40755" y="17697"/>
                  <a:pt x="40764" y="18132"/>
                  <a:pt x="41050" y="18132"/>
                </a:cubicBezTo>
                <a:cubicBezTo>
                  <a:pt x="41054" y="18132"/>
                  <a:pt x="41059" y="18132"/>
                  <a:pt x="41063" y="18132"/>
                </a:cubicBezTo>
                <a:cubicBezTo>
                  <a:pt x="41358" y="18132"/>
                  <a:pt x="41349" y="17697"/>
                  <a:pt x="41063" y="17697"/>
                </a:cubicBezTo>
                <a:close/>
                <a:moveTo>
                  <a:pt x="9923" y="17602"/>
                </a:moveTo>
                <a:lnTo>
                  <a:pt x="10100" y="17955"/>
                </a:lnTo>
                <a:lnTo>
                  <a:pt x="9760" y="18146"/>
                </a:lnTo>
                <a:lnTo>
                  <a:pt x="9570" y="17792"/>
                </a:lnTo>
                <a:lnTo>
                  <a:pt x="9923" y="17602"/>
                </a:lnTo>
                <a:close/>
                <a:moveTo>
                  <a:pt x="30719" y="17643"/>
                </a:moveTo>
                <a:lnTo>
                  <a:pt x="30896" y="17983"/>
                </a:lnTo>
                <a:lnTo>
                  <a:pt x="30556" y="18159"/>
                </a:lnTo>
                <a:lnTo>
                  <a:pt x="30379" y="17820"/>
                </a:lnTo>
                <a:lnTo>
                  <a:pt x="30719" y="17643"/>
                </a:lnTo>
                <a:close/>
                <a:moveTo>
                  <a:pt x="300" y="17969"/>
                </a:moveTo>
                <a:cubicBezTo>
                  <a:pt x="259" y="18037"/>
                  <a:pt x="205" y="18064"/>
                  <a:pt x="205" y="18105"/>
                </a:cubicBezTo>
                <a:cubicBezTo>
                  <a:pt x="205" y="18132"/>
                  <a:pt x="259" y="18187"/>
                  <a:pt x="286" y="18187"/>
                </a:cubicBezTo>
                <a:cubicBezTo>
                  <a:pt x="327" y="18173"/>
                  <a:pt x="368" y="18146"/>
                  <a:pt x="381" y="18105"/>
                </a:cubicBezTo>
                <a:cubicBezTo>
                  <a:pt x="381" y="18078"/>
                  <a:pt x="341" y="18037"/>
                  <a:pt x="300" y="17969"/>
                </a:cubicBezTo>
                <a:close/>
                <a:moveTo>
                  <a:pt x="18976" y="17656"/>
                </a:moveTo>
                <a:lnTo>
                  <a:pt x="19152" y="18010"/>
                </a:lnTo>
                <a:lnTo>
                  <a:pt x="18799" y="18187"/>
                </a:lnTo>
                <a:lnTo>
                  <a:pt x="18622" y="17833"/>
                </a:lnTo>
                <a:lnTo>
                  <a:pt x="18976" y="17656"/>
                </a:lnTo>
                <a:close/>
                <a:moveTo>
                  <a:pt x="34753" y="17398"/>
                </a:moveTo>
                <a:cubicBezTo>
                  <a:pt x="34397" y="17398"/>
                  <a:pt x="34230" y="17823"/>
                  <a:pt x="34471" y="18078"/>
                </a:cubicBezTo>
                <a:cubicBezTo>
                  <a:pt x="34551" y="18163"/>
                  <a:pt x="34652" y="18201"/>
                  <a:pt x="34752" y="18201"/>
                </a:cubicBezTo>
                <a:cubicBezTo>
                  <a:pt x="34956" y="18201"/>
                  <a:pt x="35155" y="18043"/>
                  <a:pt x="35164" y="17806"/>
                </a:cubicBezTo>
                <a:cubicBezTo>
                  <a:pt x="35164" y="17575"/>
                  <a:pt x="34987" y="17398"/>
                  <a:pt x="34770" y="17398"/>
                </a:cubicBezTo>
                <a:cubicBezTo>
                  <a:pt x="34764" y="17398"/>
                  <a:pt x="34759" y="17398"/>
                  <a:pt x="34753" y="17398"/>
                </a:cubicBezTo>
                <a:close/>
                <a:moveTo>
                  <a:pt x="28014" y="17711"/>
                </a:moveTo>
                <a:lnTo>
                  <a:pt x="28191" y="18051"/>
                </a:lnTo>
                <a:lnTo>
                  <a:pt x="27851" y="18214"/>
                </a:lnTo>
                <a:lnTo>
                  <a:pt x="27675" y="17874"/>
                </a:lnTo>
                <a:lnTo>
                  <a:pt x="28014" y="17711"/>
                </a:lnTo>
                <a:close/>
                <a:moveTo>
                  <a:pt x="16230" y="17738"/>
                </a:moveTo>
                <a:lnTo>
                  <a:pt x="16407" y="18078"/>
                </a:lnTo>
                <a:lnTo>
                  <a:pt x="16067" y="18254"/>
                </a:lnTo>
                <a:lnTo>
                  <a:pt x="15904" y="17915"/>
                </a:lnTo>
                <a:lnTo>
                  <a:pt x="16230" y="17738"/>
                </a:lnTo>
                <a:close/>
                <a:moveTo>
                  <a:pt x="25255" y="17765"/>
                </a:moveTo>
                <a:lnTo>
                  <a:pt x="25432" y="18105"/>
                </a:lnTo>
                <a:lnTo>
                  <a:pt x="25092" y="18282"/>
                </a:lnTo>
                <a:lnTo>
                  <a:pt x="24929" y="17942"/>
                </a:lnTo>
                <a:lnTo>
                  <a:pt x="25255" y="17765"/>
                </a:lnTo>
                <a:close/>
                <a:moveTo>
                  <a:pt x="13511" y="17806"/>
                </a:moveTo>
                <a:lnTo>
                  <a:pt x="13688" y="18132"/>
                </a:lnTo>
                <a:lnTo>
                  <a:pt x="13321" y="18309"/>
                </a:lnTo>
                <a:lnTo>
                  <a:pt x="13144" y="17983"/>
                </a:lnTo>
                <a:lnTo>
                  <a:pt x="13511" y="17806"/>
                </a:lnTo>
                <a:close/>
                <a:moveTo>
                  <a:pt x="38317" y="17643"/>
                </a:moveTo>
                <a:cubicBezTo>
                  <a:pt x="38141" y="17643"/>
                  <a:pt x="37991" y="17792"/>
                  <a:pt x="37978" y="17969"/>
                </a:cubicBezTo>
                <a:cubicBezTo>
                  <a:pt x="37958" y="18179"/>
                  <a:pt x="38134" y="18329"/>
                  <a:pt x="38320" y="18329"/>
                </a:cubicBezTo>
                <a:cubicBezTo>
                  <a:pt x="38399" y="18329"/>
                  <a:pt x="38480" y="18302"/>
                  <a:pt x="38548" y="18241"/>
                </a:cubicBezTo>
                <a:cubicBezTo>
                  <a:pt x="38766" y="18023"/>
                  <a:pt x="38616" y="17643"/>
                  <a:pt x="38317" y="17643"/>
                </a:cubicBezTo>
                <a:close/>
                <a:moveTo>
                  <a:pt x="3018" y="17738"/>
                </a:moveTo>
                <a:lnTo>
                  <a:pt x="3005" y="17752"/>
                </a:lnTo>
                <a:cubicBezTo>
                  <a:pt x="2746" y="17752"/>
                  <a:pt x="2610" y="18064"/>
                  <a:pt x="2801" y="18254"/>
                </a:cubicBezTo>
                <a:cubicBezTo>
                  <a:pt x="2863" y="18316"/>
                  <a:pt x="2939" y="18344"/>
                  <a:pt x="3013" y="18344"/>
                </a:cubicBezTo>
                <a:cubicBezTo>
                  <a:pt x="3168" y="18344"/>
                  <a:pt x="3317" y="18225"/>
                  <a:pt x="3317" y="18051"/>
                </a:cubicBezTo>
                <a:cubicBezTo>
                  <a:pt x="3317" y="17887"/>
                  <a:pt x="3181" y="17752"/>
                  <a:pt x="3018" y="17738"/>
                </a:cubicBezTo>
                <a:close/>
                <a:moveTo>
                  <a:pt x="41851" y="17969"/>
                </a:moveTo>
                <a:cubicBezTo>
                  <a:pt x="41811" y="18037"/>
                  <a:pt x="41729" y="18105"/>
                  <a:pt x="41715" y="18173"/>
                </a:cubicBezTo>
                <a:cubicBezTo>
                  <a:pt x="41688" y="18268"/>
                  <a:pt x="41770" y="18336"/>
                  <a:pt x="41878" y="18350"/>
                </a:cubicBezTo>
                <a:cubicBezTo>
                  <a:pt x="41892" y="18353"/>
                  <a:pt x="41904" y="18354"/>
                  <a:pt x="41917" y="18354"/>
                </a:cubicBezTo>
                <a:cubicBezTo>
                  <a:pt x="42020" y="18354"/>
                  <a:pt x="42093" y="18259"/>
                  <a:pt x="42069" y="18187"/>
                </a:cubicBezTo>
                <a:cubicBezTo>
                  <a:pt x="42028" y="18105"/>
                  <a:pt x="41987" y="18037"/>
                  <a:pt x="41933" y="17983"/>
                </a:cubicBezTo>
                <a:lnTo>
                  <a:pt x="41851" y="17969"/>
                </a:lnTo>
                <a:close/>
                <a:moveTo>
                  <a:pt x="5769" y="17613"/>
                </a:moveTo>
                <a:cubicBezTo>
                  <a:pt x="5676" y="17613"/>
                  <a:pt x="5582" y="17648"/>
                  <a:pt x="5506" y="17724"/>
                </a:cubicBezTo>
                <a:cubicBezTo>
                  <a:pt x="5275" y="17969"/>
                  <a:pt x="5451" y="18363"/>
                  <a:pt x="5777" y="18363"/>
                </a:cubicBezTo>
                <a:cubicBezTo>
                  <a:pt x="5981" y="18350"/>
                  <a:pt x="6158" y="18173"/>
                  <a:pt x="6144" y="17969"/>
                </a:cubicBezTo>
                <a:lnTo>
                  <a:pt x="6144" y="17969"/>
                </a:lnTo>
                <a:lnTo>
                  <a:pt x="6144" y="17983"/>
                </a:lnTo>
                <a:cubicBezTo>
                  <a:pt x="6135" y="17755"/>
                  <a:pt x="5956" y="17613"/>
                  <a:pt x="5769" y="17613"/>
                </a:cubicBezTo>
                <a:close/>
                <a:moveTo>
                  <a:pt x="22537" y="17833"/>
                </a:moveTo>
                <a:lnTo>
                  <a:pt x="22700" y="18200"/>
                </a:lnTo>
                <a:lnTo>
                  <a:pt x="22387" y="18363"/>
                </a:lnTo>
                <a:lnTo>
                  <a:pt x="22211" y="18010"/>
                </a:lnTo>
                <a:lnTo>
                  <a:pt x="22537" y="17833"/>
                </a:lnTo>
                <a:close/>
                <a:moveTo>
                  <a:pt x="10752" y="17860"/>
                </a:moveTo>
                <a:lnTo>
                  <a:pt x="10929" y="18200"/>
                </a:lnTo>
                <a:lnTo>
                  <a:pt x="10603" y="18377"/>
                </a:lnTo>
                <a:lnTo>
                  <a:pt x="10412" y="18037"/>
                </a:lnTo>
                <a:lnTo>
                  <a:pt x="10752" y="17860"/>
                </a:lnTo>
                <a:close/>
                <a:moveTo>
                  <a:pt x="31548" y="17874"/>
                </a:moveTo>
                <a:lnTo>
                  <a:pt x="31752" y="18227"/>
                </a:lnTo>
                <a:lnTo>
                  <a:pt x="31399" y="18418"/>
                </a:lnTo>
                <a:lnTo>
                  <a:pt x="31209" y="18064"/>
                </a:lnTo>
                <a:lnTo>
                  <a:pt x="31548" y="17874"/>
                </a:lnTo>
                <a:close/>
                <a:moveTo>
                  <a:pt x="19818" y="17928"/>
                </a:moveTo>
                <a:lnTo>
                  <a:pt x="19981" y="18254"/>
                </a:lnTo>
                <a:lnTo>
                  <a:pt x="19628" y="18431"/>
                </a:lnTo>
                <a:lnTo>
                  <a:pt x="19451" y="18105"/>
                </a:lnTo>
                <a:lnTo>
                  <a:pt x="19818" y="17928"/>
                </a:lnTo>
                <a:close/>
                <a:moveTo>
                  <a:pt x="35591" y="17648"/>
                </a:moveTo>
                <a:cubicBezTo>
                  <a:pt x="35493" y="17648"/>
                  <a:pt x="35394" y="17685"/>
                  <a:pt x="35313" y="17765"/>
                </a:cubicBezTo>
                <a:cubicBezTo>
                  <a:pt x="35069" y="18023"/>
                  <a:pt x="35245" y="18431"/>
                  <a:pt x="35599" y="18431"/>
                </a:cubicBezTo>
                <a:cubicBezTo>
                  <a:pt x="35803" y="18418"/>
                  <a:pt x="35979" y="18254"/>
                  <a:pt x="35979" y="18037"/>
                </a:cubicBezTo>
                <a:cubicBezTo>
                  <a:pt x="35979" y="17800"/>
                  <a:pt x="35790" y="17648"/>
                  <a:pt x="35591" y="17648"/>
                </a:cubicBezTo>
                <a:close/>
                <a:moveTo>
                  <a:pt x="28830" y="17942"/>
                </a:moveTo>
                <a:cubicBezTo>
                  <a:pt x="28884" y="18064"/>
                  <a:pt x="28952" y="18187"/>
                  <a:pt x="29007" y="18282"/>
                </a:cubicBezTo>
                <a:lnTo>
                  <a:pt x="28667" y="18458"/>
                </a:lnTo>
                <a:cubicBezTo>
                  <a:pt x="28612" y="18350"/>
                  <a:pt x="28558" y="18227"/>
                  <a:pt x="28490" y="18119"/>
                </a:cubicBezTo>
                <a:lnTo>
                  <a:pt x="28830" y="17942"/>
                </a:lnTo>
                <a:close/>
                <a:moveTo>
                  <a:pt x="17059" y="17983"/>
                </a:moveTo>
                <a:lnTo>
                  <a:pt x="17236" y="18309"/>
                </a:lnTo>
                <a:lnTo>
                  <a:pt x="16896" y="18499"/>
                </a:lnTo>
                <a:lnTo>
                  <a:pt x="16733" y="18159"/>
                </a:lnTo>
                <a:lnTo>
                  <a:pt x="17059" y="17983"/>
                </a:lnTo>
                <a:close/>
                <a:moveTo>
                  <a:pt x="39135" y="17921"/>
                </a:moveTo>
                <a:cubicBezTo>
                  <a:pt x="39059" y="17921"/>
                  <a:pt x="38981" y="17949"/>
                  <a:pt x="38915" y="18010"/>
                </a:cubicBezTo>
                <a:cubicBezTo>
                  <a:pt x="38725" y="18200"/>
                  <a:pt x="38861" y="18526"/>
                  <a:pt x="39133" y="18526"/>
                </a:cubicBezTo>
                <a:cubicBezTo>
                  <a:pt x="39296" y="18526"/>
                  <a:pt x="39432" y="18390"/>
                  <a:pt x="39432" y="18227"/>
                </a:cubicBezTo>
                <a:cubicBezTo>
                  <a:pt x="39441" y="18043"/>
                  <a:pt x="39294" y="17921"/>
                  <a:pt x="39135" y="17921"/>
                </a:cubicBezTo>
                <a:close/>
                <a:moveTo>
                  <a:pt x="1113" y="18159"/>
                </a:moveTo>
                <a:cubicBezTo>
                  <a:pt x="959" y="18159"/>
                  <a:pt x="861" y="18354"/>
                  <a:pt x="979" y="18472"/>
                </a:cubicBezTo>
                <a:cubicBezTo>
                  <a:pt x="1017" y="18514"/>
                  <a:pt x="1066" y="18534"/>
                  <a:pt x="1115" y="18534"/>
                </a:cubicBezTo>
                <a:cubicBezTo>
                  <a:pt x="1207" y="18534"/>
                  <a:pt x="1297" y="18465"/>
                  <a:pt x="1306" y="18350"/>
                </a:cubicBezTo>
                <a:cubicBezTo>
                  <a:pt x="1319" y="18254"/>
                  <a:pt x="1238" y="18159"/>
                  <a:pt x="1129" y="18159"/>
                </a:cubicBezTo>
                <a:cubicBezTo>
                  <a:pt x="1124" y="18159"/>
                  <a:pt x="1119" y="18159"/>
                  <a:pt x="1113" y="18159"/>
                </a:cubicBezTo>
                <a:close/>
                <a:moveTo>
                  <a:pt x="26098" y="17969"/>
                </a:moveTo>
                <a:lnTo>
                  <a:pt x="26261" y="18377"/>
                </a:lnTo>
                <a:lnTo>
                  <a:pt x="25921" y="18540"/>
                </a:lnTo>
                <a:lnTo>
                  <a:pt x="25758" y="18200"/>
                </a:lnTo>
                <a:lnTo>
                  <a:pt x="26098" y="17969"/>
                </a:lnTo>
                <a:close/>
                <a:moveTo>
                  <a:pt x="42721" y="18309"/>
                </a:moveTo>
                <a:cubicBezTo>
                  <a:pt x="42694" y="18309"/>
                  <a:pt x="42626" y="18363"/>
                  <a:pt x="42626" y="18390"/>
                </a:cubicBezTo>
                <a:cubicBezTo>
                  <a:pt x="42612" y="18431"/>
                  <a:pt x="42653" y="18472"/>
                  <a:pt x="42694" y="18554"/>
                </a:cubicBezTo>
                <a:cubicBezTo>
                  <a:pt x="42748" y="18486"/>
                  <a:pt x="42803" y="18458"/>
                  <a:pt x="42803" y="18418"/>
                </a:cubicBezTo>
                <a:cubicBezTo>
                  <a:pt x="42789" y="18377"/>
                  <a:pt x="42762" y="18336"/>
                  <a:pt x="42721" y="18309"/>
                </a:cubicBezTo>
                <a:close/>
                <a:moveTo>
                  <a:pt x="14341" y="18064"/>
                </a:moveTo>
                <a:lnTo>
                  <a:pt x="14504" y="18390"/>
                </a:lnTo>
                <a:lnTo>
                  <a:pt x="14150" y="18608"/>
                </a:lnTo>
                <a:lnTo>
                  <a:pt x="13987" y="18241"/>
                </a:lnTo>
                <a:lnTo>
                  <a:pt x="14341" y="18064"/>
                </a:lnTo>
                <a:close/>
                <a:moveTo>
                  <a:pt x="23366" y="18105"/>
                </a:moveTo>
                <a:lnTo>
                  <a:pt x="23543" y="18445"/>
                </a:lnTo>
                <a:lnTo>
                  <a:pt x="23203" y="18608"/>
                </a:lnTo>
                <a:lnTo>
                  <a:pt x="23026" y="18268"/>
                </a:lnTo>
                <a:lnTo>
                  <a:pt x="23366" y="18105"/>
                </a:lnTo>
                <a:close/>
                <a:moveTo>
                  <a:pt x="3834" y="17955"/>
                </a:moveTo>
                <a:cubicBezTo>
                  <a:pt x="3535" y="17955"/>
                  <a:pt x="3399" y="18322"/>
                  <a:pt x="3603" y="18526"/>
                </a:cubicBezTo>
                <a:cubicBezTo>
                  <a:pt x="3672" y="18591"/>
                  <a:pt x="3755" y="18620"/>
                  <a:pt x="3835" y="18620"/>
                </a:cubicBezTo>
                <a:cubicBezTo>
                  <a:pt x="4009" y="18620"/>
                  <a:pt x="4174" y="18486"/>
                  <a:pt x="4174" y="18282"/>
                </a:cubicBezTo>
                <a:cubicBezTo>
                  <a:pt x="4160" y="18105"/>
                  <a:pt x="4024" y="17955"/>
                  <a:pt x="3834" y="17955"/>
                </a:cubicBezTo>
                <a:close/>
                <a:moveTo>
                  <a:pt x="6590" y="17833"/>
                </a:moveTo>
                <a:cubicBezTo>
                  <a:pt x="6247" y="17833"/>
                  <a:pt x="6067" y="18245"/>
                  <a:pt x="6308" y="18499"/>
                </a:cubicBezTo>
                <a:cubicBezTo>
                  <a:pt x="6388" y="18584"/>
                  <a:pt x="6489" y="18622"/>
                  <a:pt x="6589" y="18622"/>
                </a:cubicBezTo>
                <a:cubicBezTo>
                  <a:pt x="6791" y="18622"/>
                  <a:pt x="6987" y="18464"/>
                  <a:pt x="6987" y="18227"/>
                </a:cubicBezTo>
                <a:cubicBezTo>
                  <a:pt x="6987" y="18010"/>
                  <a:pt x="6810" y="17833"/>
                  <a:pt x="6607" y="17833"/>
                </a:cubicBezTo>
                <a:cubicBezTo>
                  <a:pt x="6601" y="17833"/>
                  <a:pt x="6595" y="17833"/>
                  <a:pt x="6590" y="17833"/>
                </a:cubicBezTo>
                <a:close/>
                <a:moveTo>
                  <a:pt x="11568" y="18105"/>
                </a:moveTo>
                <a:lnTo>
                  <a:pt x="11744" y="18472"/>
                </a:lnTo>
                <a:lnTo>
                  <a:pt x="11418" y="18649"/>
                </a:lnTo>
                <a:lnTo>
                  <a:pt x="11242" y="18282"/>
                </a:lnTo>
                <a:lnTo>
                  <a:pt x="11568" y="18105"/>
                </a:lnTo>
                <a:close/>
                <a:moveTo>
                  <a:pt x="36411" y="17914"/>
                </a:moveTo>
                <a:cubicBezTo>
                  <a:pt x="36082" y="17914"/>
                  <a:pt x="35915" y="18299"/>
                  <a:pt x="36143" y="18540"/>
                </a:cubicBezTo>
                <a:cubicBezTo>
                  <a:pt x="36220" y="18621"/>
                  <a:pt x="36316" y="18658"/>
                  <a:pt x="36411" y="18658"/>
                </a:cubicBezTo>
                <a:cubicBezTo>
                  <a:pt x="36600" y="18658"/>
                  <a:pt x="36781" y="18513"/>
                  <a:pt x="36781" y="18295"/>
                </a:cubicBezTo>
                <a:cubicBezTo>
                  <a:pt x="36795" y="18091"/>
                  <a:pt x="36632" y="17915"/>
                  <a:pt x="36428" y="17915"/>
                </a:cubicBezTo>
                <a:cubicBezTo>
                  <a:pt x="36422" y="17914"/>
                  <a:pt x="36417" y="17914"/>
                  <a:pt x="36411" y="17914"/>
                </a:cubicBezTo>
                <a:close/>
                <a:moveTo>
                  <a:pt x="20634" y="18173"/>
                </a:moveTo>
                <a:lnTo>
                  <a:pt x="20811" y="18499"/>
                </a:lnTo>
                <a:lnTo>
                  <a:pt x="20444" y="18676"/>
                </a:lnTo>
                <a:lnTo>
                  <a:pt x="20280" y="18350"/>
                </a:lnTo>
                <a:lnTo>
                  <a:pt x="20634" y="18173"/>
                </a:lnTo>
                <a:close/>
                <a:moveTo>
                  <a:pt x="32391" y="18119"/>
                </a:moveTo>
                <a:lnTo>
                  <a:pt x="32581" y="18472"/>
                </a:lnTo>
                <a:lnTo>
                  <a:pt x="32214" y="18676"/>
                </a:lnTo>
                <a:lnTo>
                  <a:pt x="32024" y="18309"/>
                </a:lnTo>
                <a:lnTo>
                  <a:pt x="32391" y="18119"/>
                </a:lnTo>
                <a:close/>
                <a:moveTo>
                  <a:pt x="29632" y="18200"/>
                </a:moveTo>
                <a:lnTo>
                  <a:pt x="29809" y="18567"/>
                </a:lnTo>
                <a:lnTo>
                  <a:pt x="29482" y="18730"/>
                </a:lnTo>
                <a:cubicBezTo>
                  <a:pt x="29428" y="18621"/>
                  <a:pt x="29374" y="18486"/>
                  <a:pt x="29306" y="18377"/>
                </a:cubicBezTo>
                <a:lnTo>
                  <a:pt x="29632" y="18200"/>
                </a:lnTo>
                <a:close/>
                <a:moveTo>
                  <a:pt x="17888" y="18227"/>
                </a:moveTo>
                <a:lnTo>
                  <a:pt x="18051" y="18567"/>
                </a:lnTo>
                <a:lnTo>
                  <a:pt x="17711" y="18744"/>
                </a:lnTo>
                <a:lnTo>
                  <a:pt x="17548" y="18404"/>
                </a:lnTo>
                <a:lnTo>
                  <a:pt x="17888" y="18227"/>
                </a:lnTo>
                <a:close/>
                <a:moveTo>
                  <a:pt x="39962" y="18187"/>
                </a:moveTo>
                <a:lnTo>
                  <a:pt x="39962" y="18200"/>
                </a:lnTo>
                <a:cubicBezTo>
                  <a:pt x="39717" y="18200"/>
                  <a:pt x="39595" y="18486"/>
                  <a:pt x="39758" y="18662"/>
                </a:cubicBezTo>
                <a:cubicBezTo>
                  <a:pt x="39818" y="18722"/>
                  <a:pt x="39891" y="18749"/>
                  <a:pt x="39962" y="18749"/>
                </a:cubicBezTo>
                <a:cubicBezTo>
                  <a:pt x="40102" y="18749"/>
                  <a:pt x="40234" y="18643"/>
                  <a:pt x="40234" y="18472"/>
                </a:cubicBezTo>
                <a:cubicBezTo>
                  <a:pt x="40247" y="18322"/>
                  <a:pt x="40112" y="18187"/>
                  <a:pt x="39962" y="18187"/>
                </a:cubicBezTo>
                <a:close/>
                <a:moveTo>
                  <a:pt x="26941" y="18295"/>
                </a:moveTo>
                <a:lnTo>
                  <a:pt x="27104" y="18621"/>
                </a:lnTo>
                <a:lnTo>
                  <a:pt x="26750" y="18785"/>
                </a:lnTo>
                <a:lnTo>
                  <a:pt x="26574" y="18472"/>
                </a:lnTo>
                <a:lnTo>
                  <a:pt x="26941" y="18295"/>
                </a:lnTo>
                <a:close/>
                <a:moveTo>
                  <a:pt x="41607" y="18785"/>
                </a:moveTo>
                <a:cubicBezTo>
                  <a:pt x="41609" y="18785"/>
                  <a:pt x="41611" y="18785"/>
                  <a:pt x="41614" y="18785"/>
                </a:cubicBezTo>
                <a:lnTo>
                  <a:pt x="41614" y="18785"/>
                </a:lnTo>
                <a:cubicBezTo>
                  <a:pt x="41616" y="18785"/>
                  <a:pt x="41618" y="18785"/>
                  <a:pt x="41620" y="18785"/>
                </a:cubicBezTo>
                <a:close/>
                <a:moveTo>
                  <a:pt x="33644" y="17968"/>
                </a:moveTo>
                <a:cubicBezTo>
                  <a:pt x="33424" y="17968"/>
                  <a:pt x="33247" y="18141"/>
                  <a:pt x="33247" y="18377"/>
                </a:cubicBezTo>
                <a:lnTo>
                  <a:pt x="33261" y="18377"/>
                </a:lnTo>
                <a:cubicBezTo>
                  <a:pt x="33261" y="18627"/>
                  <a:pt x="33463" y="18795"/>
                  <a:pt x="33678" y="18795"/>
                </a:cubicBezTo>
                <a:cubicBezTo>
                  <a:pt x="33778" y="18795"/>
                  <a:pt x="33881" y="18758"/>
                  <a:pt x="33968" y="18676"/>
                </a:cubicBezTo>
                <a:cubicBezTo>
                  <a:pt x="34226" y="18404"/>
                  <a:pt x="34036" y="17969"/>
                  <a:pt x="33669" y="17969"/>
                </a:cubicBezTo>
                <a:cubicBezTo>
                  <a:pt x="33660" y="17969"/>
                  <a:pt x="33652" y="17968"/>
                  <a:pt x="33644" y="17968"/>
                </a:cubicBezTo>
                <a:close/>
                <a:moveTo>
                  <a:pt x="15156" y="18295"/>
                </a:moveTo>
                <a:lnTo>
                  <a:pt x="15333" y="18649"/>
                </a:lnTo>
                <a:lnTo>
                  <a:pt x="15007" y="18825"/>
                </a:lnTo>
                <a:lnTo>
                  <a:pt x="14844" y="18458"/>
                </a:lnTo>
                <a:lnTo>
                  <a:pt x="15156" y="18295"/>
                </a:lnTo>
                <a:close/>
                <a:moveTo>
                  <a:pt x="24195" y="18350"/>
                </a:moveTo>
                <a:lnTo>
                  <a:pt x="24372" y="18689"/>
                </a:lnTo>
                <a:lnTo>
                  <a:pt x="24032" y="18853"/>
                </a:lnTo>
                <a:lnTo>
                  <a:pt x="23855" y="18513"/>
                </a:lnTo>
                <a:lnTo>
                  <a:pt x="24195" y="18350"/>
                </a:lnTo>
                <a:close/>
                <a:moveTo>
                  <a:pt x="1944" y="18363"/>
                </a:moveTo>
                <a:cubicBezTo>
                  <a:pt x="1713" y="18363"/>
                  <a:pt x="1618" y="18635"/>
                  <a:pt x="1768" y="18785"/>
                </a:cubicBezTo>
                <a:cubicBezTo>
                  <a:pt x="1820" y="18837"/>
                  <a:pt x="1882" y="18860"/>
                  <a:pt x="1942" y="18860"/>
                </a:cubicBezTo>
                <a:cubicBezTo>
                  <a:pt x="2070" y="18860"/>
                  <a:pt x="2189" y="18756"/>
                  <a:pt x="2189" y="18608"/>
                </a:cubicBezTo>
                <a:cubicBezTo>
                  <a:pt x="2189" y="18480"/>
                  <a:pt x="2080" y="18376"/>
                  <a:pt x="1965" y="18376"/>
                </a:cubicBezTo>
                <a:cubicBezTo>
                  <a:pt x="1958" y="18376"/>
                  <a:pt x="1951" y="18376"/>
                  <a:pt x="1944" y="18377"/>
                </a:cubicBezTo>
                <a:lnTo>
                  <a:pt x="1944" y="18363"/>
                </a:lnTo>
                <a:close/>
                <a:moveTo>
                  <a:pt x="7422" y="18064"/>
                </a:moveTo>
                <a:cubicBezTo>
                  <a:pt x="7191" y="18064"/>
                  <a:pt x="7014" y="18241"/>
                  <a:pt x="7014" y="18472"/>
                </a:cubicBezTo>
                <a:cubicBezTo>
                  <a:pt x="7014" y="18712"/>
                  <a:pt x="7215" y="18871"/>
                  <a:pt x="7425" y="18871"/>
                </a:cubicBezTo>
                <a:cubicBezTo>
                  <a:pt x="7524" y="18871"/>
                  <a:pt x="7625" y="18836"/>
                  <a:pt x="7708" y="18757"/>
                </a:cubicBezTo>
                <a:cubicBezTo>
                  <a:pt x="7952" y="18499"/>
                  <a:pt x="7776" y="18064"/>
                  <a:pt x="7422" y="18064"/>
                </a:cubicBezTo>
                <a:close/>
                <a:moveTo>
                  <a:pt x="12410" y="18377"/>
                </a:moveTo>
                <a:lnTo>
                  <a:pt x="12574" y="18717"/>
                </a:lnTo>
                <a:lnTo>
                  <a:pt x="12234" y="18893"/>
                </a:lnTo>
                <a:lnTo>
                  <a:pt x="12071" y="18554"/>
                </a:lnTo>
                <a:lnTo>
                  <a:pt x="12410" y="18377"/>
                </a:lnTo>
                <a:close/>
                <a:moveTo>
                  <a:pt x="7150" y="18893"/>
                </a:moveTo>
                <a:cubicBezTo>
                  <a:pt x="7152" y="18893"/>
                  <a:pt x="7155" y="18893"/>
                  <a:pt x="7157" y="18893"/>
                </a:cubicBezTo>
                <a:lnTo>
                  <a:pt x="7157" y="18893"/>
                </a:lnTo>
                <a:cubicBezTo>
                  <a:pt x="7159" y="18893"/>
                  <a:pt x="7162" y="18893"/>
                  <a:pt x="7164" y="18893"/>
                </a:cubicBezTo>
                <a:close/>
                <a:moveTo>
                  <a:pt x="21463" y="18418"/>
                </a:moveTo>
                <a:lnTo>
                  <a:pt x="21640" y="18744"/>
                </a:lnTo>
                <a:lnTo>
                  <a:pt x="21273" y="18907"/>
                </a:lnTo>
                <a:lnTo>
                  <a:pt x="21096" y="18594"/>
                </a:lnTo>
                <a:lnTo>
                  <a:pt x="21463" y="18418"/>
                </a:lnTo>
                <a:close/>
                <a:moveTo>
                  <a:pt x="4664" y="18213"/>
                </a:moveTo>
                <a:cubicBezTo>
                  <a:pt x="4473" y="18213"/>
                  <a:pt x="4323" y="18358"/>
                  <a:pt x="4310" y="18540"/>
                </a:cubicBezTo>
                <a:cubicBezTo>
                  <a:pt x="4300" y="18760"/>
                  <a:pt x="4479" y="18913"/>
                  <a:pt x="4666" y="18913"/>
                </a:cubicBezTo>
                <a:cubicBezTo>
                  <a:pt x="4745" y="18913"/>
                  <a:pt x="4826" y="18886"/>
                  <a:pt x="4894" y="18825"/>
                </a:cubicBezTo>
                <a:cubicBezTo>
                  <a:pt x="5139" y="18608"/>
                  <a:pt x="5003" y="18227"/>
                  <a:pt x="4690" y="18214"/>
                </a:cubicBezTo>
                <a:cubicBezTo>
                  <a:pt x="4681" y="18213"/>
                  <a:pt x="4673" y="18213"/>
                  <a:pt x="4664" y="18213"/>
                </a:cubicBezTo>
                <a:close/>
                <a:moveTo>
                  <a:pt x="37230" y="18200"/>
                </a:moveTo>
                <a:cubicBezTo>
                  <a:pt x="36917" y="18200"/>
                  <a:pt x="36754" y="18594"/>
                  <a:pt x="36985" y="18812"/>
                </a:cubicBezTo>
                <a:cubicBezTo>
                  <a:pt x="37060" y="18887"/>
                  <a:pt x="37151" y="18920"/>
                  <a:pt x="37239" y="18920"/>
                </a:cubicBezTo>
                <a:cubicBezTo>
                  <a:pt x="37423" y="18920"/>
                  <a:pt x="37597" y="18774"/>
                  <a:pt x="37597" y="18554"/>
                </a:cubicBezTo>
                <a:cubicBezTo>
                  <a:pt x="37597" y="18363"/>
                  <a:pt x="37434" y="18200"/>
                  <a:pt x="37230" y="18200"/>
                </a:cubicBezTo>
                <a:close/>
                <a:moveTo>
                  <a:pt x="9692" y="18431"/>
                </a:moveTo>
                <a:lnTo>
                  <a:pt x="9882" y="18785"/>
                </a:lnTo>
                <a:lnTo>
                  <a:pt x="9529" y="18975"/>
                </a:lnTo>
                <a:lnTo>
                  <a:pt x="9325" y="18621"/>
                </a:lnTo>
                <a:lnTo>
                  <a:pt x="9692" y="18431"/>
                </a:lnTo>
                <a:close/>
                <a:moveTo>
                  <a:pt x="40778" y="18486"/>
                </a:moveTo>
                <a:cubicBezTo>
                  <a:pt x="40560" y="18486"/>
                  <a:pt x="40451" y="18757"/>
                  <a:pt x="40614" y="18907"/>
                </a:cubicBezTo>
                <a:cubicBezTo>
                  <a:pt x="40662" y="18955"/>
                  <a:pt x="40722" y="18976"/>
                  <a:pt x="40782" y="18976"/>
                </a:cubicBezTo>
                <a:cubicBezTo>
                  <a:pt x="40908" y="18976"/>
                  <a:pt x="41031" y="18878"/>
                  <a:pt x="41022" y="18730"/>
                </a:cubicBezTo>
                <a:cubicBezTo>
                  <a:pt x="41022" y="18594"/>
                  <a:pt x="40913" y="18499"/>
                  <a:pt x="40778" y="18499"/>
                </a:cubicBezTo>
                <a:lnTo>
                  <a:pt x="40778" y="18486"/>
                </a:lnTo>
                <a:close/>
                <a:moveTo>
                  <a:pt x="30475" y="18458"/>
                </a:moveTo>
                <a:lnTo>
                  <a:pt x="30651" y="18798"/>
                </a:lnTo>
                <a:lnTo>
                  <a:pt x="30311" y="18988"/>
                </a:lnTo>
                <a:cubicBezTo>
                  <a:pt x="30271" y="18880"/>
                  <a:pt x="30203" y="18757"/>
                  <a:pt x="30135" y="18649"/>
                </a:cubicBezTo>
                <a:lnTo>
                  <a:pt x="30475" y="18458"/>
                </a:lnTo>
                <a:close/>
                <a:moveTo>
                  <a:pt x="18704" y="18472"/>
                </a:moveTo>
                <a:lnTo>
                  <a:pt x="18880" y="18839"/>
                </a:lnTo>
                <a:lnTo>
                  <a:pt x="18554" y="19002"/>
                </a:lnTo>
                <a:lnTo>
                  <a:pt x="18391" y="18649"/>
                </a:lnTo>
                <a:lnTo>
                  <a:pt x="18704" y="18472"/>
                </a:lnTo>
                <a:close/>
                <a:moveTo>
                  <a:pt x="27770" y="18540"/>
                </a:moveTo>
                <a:lnTo>
                  <a:pt x="27946" y="18866"/>
                </a:lnTo>
                <a:lnTo>
                  <a:pt x="27579" y="19029"/>
                </a:lnTo>
                <a:lnTo>
                  <a:pt x="27416" y="18703"/>
                </a:lnTo>
                <a:lnTo>
                  <a:pt x="27770" y="18540"/>
                </a:lnTo>
                <a:close/>
                <a:moveTo>
                  <a:pt x="34484" y="18214"/>
                </a:moveTo>
                <a:cubicBezTo>
                  <a:pt x="34253" y="18214"/>
                  <a:pt x="34077" y="18404"/>
                  <a:pt x="34077" y="18635"/>
                </a:cubicBezTo>
                <a:cubicBezTo>
                  <a:pt x="34086" y="18872"/>
                  <a:pt x="34284" y="19030"/>
                  <a:pt x="34488" y="19030"/>
                </a:cubicBezTo>
                <a:cubicBezTo>
                  <a:pt x="34588" y="19030"/>
                  <a:pt x="34689" y="18992"/>
                  <a:pt x="34770" y="18907"/>
                </a:cubicBezTo>
                <a:cubicBezTo>
                  <a:pt x="35028" y="18649"/>
                  <a:pt x="34838" y="18214"/>
                  <a:pt x="34484" y="18214"/>
                </a:cubicBezTo>
                <a:close/>
                <a:moveTo>
                  <a:pt x="8999" y="17357"/>
                </a:moveTo>
                <a:lnTo>
                  <a:pt x="9203" y="17765"/>
                </a:lnTo>
                <a:cubicBezTo>
                  <a:pt x="8985" y="17779"/>
                  <a:pt x="8822" y="17928"/>
                  <a:pt x="8795" y="18132"/>
                </a:cubicBezTo>
                <a:cubicBezTo>
                  <a:pt x="8741" y="18336"/>
                  <a:pt x="8863" y="18472"/>
                  <a:pt x="9012" y="18594"/>
                </a:cubicBezTo>
                <a:cubicBezTo>
                  <a:pt x="8877" y="18594"/>
                  <a:pt x="8749" y="18649"/>
                  <a:pt x="8657" y="18739"/>
                </a:cubicBezTo>
                <a:lnTo>
                  <a:pt x="8657" y="18739"/>
                </a:lnTo>
                <a:cubicBezTo>
                  <a:pt x="8661" y="18768"/>
                  <a:pt x="8665" y="18799"/>
                  <a:pt x="8673" y="18839"/>
                </a:cubicBezTo>
                <a:lnTo>
                  <a:pt x="8645" y="18907"/>
                </a:lnTo>
                <a:cubicBezTo>
                  <a:pt x="8618" y="18962"/>
                  <a:pt x="8580" y="19012"/>
                  <a:pt x="8536" y="19052"/>
                </a:cubicBezTo>
                <a:lnTo>
                  <a:pt x="8536" y="19052"/>
                </a:lnTo>
                <a:cubicBezTo>
                  <a:pt x="8531" y="19013"/>
                  <a:pt x="8531" y="18974"/>
                  <a:pt x="8537" y="18934"/>
                </a:cubicBezTo>
                <a:lnTo>
                  <a:pt x="8564" y="18866"/>
                </a:lnTo>
                <a:cubicBezTo>
                  <a:pt x="8588" y="18819"/>
                  <a:pt x="8619" y="18776"/>
                  <a:pt x="8657" y="18739"/>
                </a:cubicBezTo>
                <a:lnTo>
                  <a:pt x="8657" y="18739"/>
                </a:lnTo>
                <a:cubicBezTo>
                  <a:pt x="8654" y="18718"/>
                  <a:pt x="8651" y="18698"/>
                  <a:pt x="8645" y="18676"/>
                </a:cubicBezTo>
                <a:lnTo>
                  <a:pt x="8659" y="18676"/>
                </a:lnTo>
                <a:cubicBezTo>
                  <a:pt x="8627" y="18515"/>
                  <a:pt x="8502" y="18388"/>
                  <a:pt x="8350" y="18348"/>
                </a:cubicBezTo>
                <a:lnTo>
                  <a:pt x="8350" y="18348"/>
                </a:lnTo>
                <a:cubicBezTo>
                  <a:pt x="8361" y="18349"/>
                  <a:pt x="8372" y="18350"/>
                  <a:pt x="8384" y="18350"/>
                </a:cubicBezTo>
                <a:cubicBezTo>
                  <a:pt x="8510" y="18350"/>
                  <a:pt x="8639" y="18291"/>
                  <a:pt x="8727" y="18159"/>
                </a:cubicBezTo>
                <a:cubicBezTo>
                  <a:pt x="8741" y="18132"/>
                  <a:pt x="8768" y="18132"/>
                  <a:pt x="8795" y="18132"/>
                </a:cubicBezTo>
                <a:cubicBezTo>
                  <a:pt x="8795" y="18105"/>
                  <a:pt x="8781" y="18078"/>
                  <a:pt x="8781" y="18051"/>
                </a:cubicBezTo>
                <a:cubicBezTo>
                  <a:pt x="8836" y="17860"/>
                  <a:pt x="8754" y="17670"/>
                  <a:pt x="8591" y="17561"/>
                </a:cubicBezTo>
                <a:lnTo>
                  <a:pt x="8999" y="17357"/>
                </a:lnTo>
                <a:close/>
                <a:moveTo>
                  <a:pt x="15999" y="18581"/>
                </a:moveTo>
                <a:lnTo>
                  <a:pt x="16162" y="18907"/>
                </a:lnTo>
                <a:lnTo>
                  <a:pt x="15836" y="19070"/>
                </a:lnTo>
                <a:lnTo>
                  <a:pt x="15659" y="18757"/>
                </a:lnTo>
                <a:lnTo>
                  <a:pt x="15999" y="18581"/>
                </a:lnTo>
                <a:close/>
                <a:moveTo>
                  <a:pt x="25011" y="18594"/>
                </a:moveTo>
                <a:lnTo>
                  <a:pt x="25174" y="18934"/>
                </a:lnTo>
                <a:lnTo>
                  <a:pt x="24834" y="19097"/>
                </a:lnTo>
                <a:lnTo>
                  <a:pt x="24671" y="18757"/>
                </a:lnTo>
                <a:lnTo>
                  <a:pt x="25011" y="18594"/>
                </a:lnTo>
                <a:close/>
                <a:moveTo>
                  <a:pt x="13226" y="18635"/>
                </a:moveTo>
                <a:lnTo>
                  <a:pt x="13403" y="18961"/>
                </a:lnTo>
                <a:lnTo>
                  <a:pt x="13063" y="19124"/>
                </a:lnTo>
                <a:lnTo>
                  <a:pt x="12900" y="18798"/>
                </a:lnTo>
                <a:lnTo>
                  <a:pt x="13226" y="18635"/>
                </a:lnTo>
                <a:close/>
                <a:moveTo>
                  <a:pt x="38059" y="18472"/>
                </a:moveTo>
                <a:cubicBezTo>
                  <a:pt x="37760" y="18472"/>
                  <a:pt x="37597" y="18839"/>
                  <a:pt x="37814" y="19043"/>
                </a:cubicBezTo>
                <a:cubicBezTo>
                  <a:pt x="37886" y="19114"/>
                  <a:pt x="37973" y="19146"/>
                  <a:pt x="38059" y="19146"/>
                </a:cubicBezTo>
                <a:cubicBezTo>
                  <a:pt x="38233" y="19146"/>
                  <a:pt x="38399" y="19013"/>
                  <a:pt x="38399" y="18812"/>
                </a:cubicBezTo>
                <a:cubicBezTo>
                  <a:pt x="38399" y="18621"/>
                  <a:pt x="38249" y="18472"/>
                  <a:pt x="38059" y="18472"/>
                </a:cubicBezTo>
                <a:close/>
                <a:moveTo>
                  <a:pt x="2757" y="18580"/>
                </a:moveTo>
                <a:cubicBezTo>
                  <a:pt x="2510" y="18580"/>
                  <a:pt x="2383" y="18884"/>
                  <a:pt x="2556" y="19070"/>
                </a:cubicBezTo>
                <a:cubicBezTo>
                  <a:pt x="2618" y="19132"/>
                  <a:pt x="2693" y="19159"/>
                  <a:pt x="2765" y="19159"/>
                </a:cubicBezTo>
                <a:cubicBezTo>
                  <a:pt x="2916" y="19159"/>
                  <a:pt x="3059" y="19041"/>
                  <a:pt x="3059" y="18866"/>
                </a:cubicBezTo>
                <a:cubicBezTo>
                  <a:pt x="3059" y="18703"/>
                  <a:pt x="2937" y="18581"/>
                  <a:pt x="2774" y="18581"/>
                </a:cubicBezTo>
                <a:cubicBezTo>
                  <a:pt x="2768" y="18580"/>
                  <a:pt x="2763" y="18580"/>
                  <a:pt x="2757" y="18580"/>
                </a:cubicBezTo>
                <a:close/>
                <a:moveTo>
                  <a:pt x="5492" y="18431"/>
                </a:moveTo>
                <a:cubicBezTo>
                  <a:pt x="5166" y="18431"/>
                  <a:pt x="4989" y="18839"/>
                  <a:pt x="5234" y="19070"/>
                </a:cubicBezTo>
                <a:cubicBezTo>
                  <a:pt x="5306" y="19143"/>
                  <a:pt x="5397" y="19175"/>
                  <a:pt x="5486" y="19175"/>
                </a:cubicBezTo>
                <a:cubicBezTo>
                  <a:pt x="5680" y="19175"/>
                  <a:pt x="5868" y="19022"/>
                  <a:pt x="5859" y="18798"/>
                </a:cubicBezTo>
                <a:cubicBezTo>
                  <a:pt x="5859" y="18594"/>
                  <a:pt x="5696" y="18431"/>
                  <a:pt x="5492" y="18431"/>
                </a:cubicBezTo>
                <a:close/>
                <a:moveTo>
                  <a:pt x="41614" y="18785"/>
                </a:moveTo>
                <a:lnTo>
                  <a:pt x="41614" y="18785"/>
                </a:lnTo>
                <a:cubicBezTo>
                  <a:pt x="41508" y="18788"/>
                  <a:pt x="41416" y="18868"/>
                  <a:pt x="41416" y="18975"/>
                </a:cubicBezTo>
                <a:cubicBezTo>
                  <a:pt x="41403" y="19097"/>
                  <a:pt x="41498" y="19192"/>
                  <a:pt x="41607" y="19192"/>
                </a:cubicBezTo>
                <a:cubicBezTo>
                  <a:pt x="41729" y="19192"/>
                  <a:pt x="41811" y="19097"/>
                  <a:pt x="41824" y="18988"/>
                </a:cubicBezTo>
                <a:cubicBezTo>
                  <a:pt x="41824" y="18882"/>
                  <a:pt x="41733" y="18788"/>
                  <a:pt x="41614" y="18785"/>
                </a:cubicBezTo>
                <a:close/>
                <a:moveTo>
                  <a:pt x="10508" y="18676"/>
                </a:moveTo>
                <a:lnTo>
                  <a:pt x="10684" y="19016"/>
                </a:lnTo>
                <a:lnTo>
                  <a:pt x="10344" y="19206"/>
                </a:lnTo>
                <a:lnTo>
                  <a:pt x="10154" y="18866"/>
                </a:lnTo>
                <a:lnTo>
                  <a:pt x="10508" y="18676"/>
                </a:lnTo>
                <a:close/>
                <a:moveTo>
                  <a:pt x="31304" y="18703"/>
                </a:moveTo>
                <a:cubicBezTo>
                  <a:pt x="31372" y="18812"/>
                  <a:pt x="31440" y="18948"/>
                  <a:pt x="31508" y="19056"/>
                </a:cubicBezTo>
                <a:lnTo>
                  <a:pt x="31141" y="19233"/>
                </a:lnTo>
                <a:lnTo>
                  <a:pt x="30964" y="18893"/>
                </a:lnTo>
                <a:lnTo>
                  <a:pt x="31304" y="18703"/>
                </a:lnTo>
                <a:close/>
                <a:moveTo>
                  <a:pt x="22278" y="18662"/>
                </a:moveTo>
                <a:lnTo>
                  <a:pt x="22455" y="19016"/>
                </a:lnTo>
                <a:lnTo>
                  <a:pt x="22102" y="19247"/>
                </a:lnTo>
                <a:lnTo>
                  <a:pt x="21939" y="18839"/>
                </a:lnTo>
                <a:lnTo>
                  <a:pt x="22278" y="18662"/>
                </a:lnTo>
                <a:close/>
                <a:moveTo>
                  <a:pt x="19546" y="18757"/>
                </a:moveTo>
                <a:lnTo>
                  <a:pt x="19723" y="19084"/>
                </a:lnTo>
                <a:lnTo>
                  <a:pt x="19383" y="19260"/>
                </a:lnTo>
                <a:lnTo>
                  <a:pt x="19220" y="18920"/>
                </a:lnTo>
                <a:lnTo>
                  <a:pt x="19546" y="18757"/>
                </a:lnTo>
                <a:close/>
                <a:moveTo>
                  <a:pt x="35341" y="18472"/>
                </a:moveTo>
                <a:cubicBezTo>
                  <a:pt x="35123" y="18472"/>
                  <a:pt x="34946" y="18649"/>
                  <a:pt x="34946" y="18866"/>
                </a:cubicBezTo>
                <a:cubicBezTo>
                  <a:pt x="34937" y="19106"/>
                  <a:pt x="35135" y="19265"/>
                  <a:pt x="35340" y="19265"/>
                </a:cubicBezTo>
                <a:cubicBezTo>
                  <a:pt x="35436" y="19265"/>
                  <a:pt x="35534" y="19230"/>
                  <a:pt x="35612" y="19152"/>
                </a:cubicBezTo>
                <a:cubicBezTo>
                  <a:pt x="35871" y="18907"/>
                  <a:pt x="35694" y="18472"/>
                  <a:pt x="35341" y="18472"/>
                </a:cubicBezTo>
                <a:close/>
                <a:moveTo>
                  <a:pt x="28599" y="18785"/>
                </a:moveTo>
                <a:lnTo>
                  <a:pt x="28762" y="19097"/>
                </a:lnTo>
                <a:lnTo>
                  <a:pt x="28409" y="19274"/>
                </a:lnTo>
                <a:lnTo>
                  <a:pt x="28232" y="18948"/>
                </a:lnTo>
                <a:lnTo>
                  <a:pt x="28599" y="18785"/>
                </a:lnTo>
                <a:close/>
                <a:moveTo>
                  <a:pt x="16828" y="18812"/>
                </a:moveTo>
                <a:lnTo>
                  <a:pt x="17005" y="19152"/>
                </a:lnTo>
                <a:lnTo>
                  <a:pt x="16665" y="19315"/>
                </a:lnTo>
                <a:lnTo>
                  <a:pt x="16488" y="18988"/>
                </a:lnTo>
                <a:lnTo>
                  <a:pt x="16828" y="18812"/>
                </a:lnTo>
                <a:close/>
                <a:moveTo>
                  <a:pt x="38888" y="18730"/>
                </a:moveTo>
                <a:cubicBezTo>
                  <a:pt x="38712" y="18730"/>
                  <a:pt x="38576" y="18866"/>
                  <a:pt x="38576" y="19043"/>
                </a:cubicBezTo>
                <a:lnTo>
                  <a:pt x="38562" y="19043"/>
                </a:lnTo>
                <a:cubicBezTo>
                  <a:pt x="38562" y="19230"/>
                  <a:pt x="38716" y="19365"/>
                  <a:pt x="38879" y="19365"/>
                </a:cubicBezTo>
                <a:cubicBezTo>
                  <a:pt x="38953" y="19365"/>
                  <a:pt x="39028" y="19338"/>
                  <a:pt x="39092" y="19274"/>
                </a:cubicBezTo>
                <a:cubicBezTo>
                  <a:pt x="39296" y="19084"/>
                  <a:pt x="39160" y="18744"/>
                  <a:pt x="38888" y="18730"/>
                </a:cubicBezTo>
                <a:close/>
                <a:moveTo>
                  <a:pt x="14082" y="18825"/>
                </a:moveTo>
                <a:lnTo>
                  <a:pt x="14259" y="19206"/>
                </a:lnTo>
                <a:lnTo>
                  <a:pt x="13906" y="19369"/>
                </a:lnTo>
                <a:lnTo>
                  <a:pt x="13729" y="19056"/>
                </a:lnTo>
                <a:lnTo>
                  <a:pt x="14082" y="18825"/>
                </a:lnTo>
                <a:close/>
                <a:moveTo>
                  <a:pt x="25840" y="18839"/>
                </a:moveTo>
                <a:lnTo>
                  <a:pt x="26003" y="19206"/>
                </a:lnTo>
                <a:lnTo>
                  <a:pt x="25677" y="19369"/>
                </a:lnTo>
                <a:lnTo>
                  <a:pt x="25513" y="19016"/>
                </a:lnTo>
                <a:lnTo>
                  <a:pt x="25840" y="18839"/>
                </a:lnTo>
                <a:close/>
                <a:moveTo>
                  <a:pt x="42436" y="19097"/>
                </a:moveTo>
                <a:cubicBezTo>
                  <a:pt x="42381" y="19097"/>
                  <a:pt x="42300" y="19179"/>
                  <a:pt x="42300" y="19220"/>
                </a:cubicBezTo>
                <a:cubicBezTo>
                  <a:pt x="42313" y="19287"/>
                  <a:pt x="42368" y="19342"/>
                  <a:pt x="42422" y="19369"/>
                </a:cubicBezTo>
                <a:cubicBezTo>
                  <a:pt x="42426" y="19370"/>
                  <a:pt x="42431" y="19371"/>
                  <a:pt x="42435" y="19371"/>
                </a:cubicBezTo>
                <a:cubicBezTo>
                  <a:pt x="42487" y="19371"/>
                  <a:pt x="42549" y="19299"/>
                  <a:pt x="42599" y="19274"/>
                </a:cubicBezTo>
                <a:lnTo>
                  <a:pt x="42612" y="19206"/>
                </a:lnTo>
                <a:cubicBezTo>
                  <a:pt x="42558" y="19165"/>
                  <a:pt x="42490" y="19097"/>
                  <a:pt x="42436" y="19097"/>
                </a:cubicBezTo>
                <a:close/>
                <a:moveTo>
                  <a:pt x="843" y="19043"/>
                </a:moveTo>
                <a:cubicBezTo>
                  <a:pt x="735" y="19043"/>
                  <a:pt x="653" y="19124"/>
                  <a:pt x="667" y="19220"/>
                </a:cubicBezTo>
                <a:cubicBezTo>
                  <a:pt x="654" y="19308"/>
                  <a:pt x="723" y="19384"/>
                  <a:pt x="820" y="19384"/>
                </a:cubicBezTo>
                <a:cubicBezTo>
                  <a:pt x="828" y="19384"/>
                  <a:pt x="835" y="19384"/>
                  <a:pt x="843" y="19383"/>
                </a:cubicBezTo>
                <a:cubicBezTo>
                  <a:pt x="911" y="19369"/>
                  <a:pt x="966" y="19301"/>
                  <a:pt x="1034" y="19247"/>
                </a:cubicBezTo>
                <a:lnTo>
                  <a:pt x="1047" y="19179"/>
                </a:lnTo>
                <a:cubicBezTo>
                  <a:pt x="979" y="19124"/>
                  <a:pt x="911" y="19056"/>
                  <a:pt x="843" y="19043"/>
                </a:cubicBezTo>
                <a:close/>
                <a:moveTo>
                  <a:pt x="23121" y="18934"/>
                </a:moveTo>
                <a:lnTo>
                  <a:pt x="23298" y="19260"/>
                </a:lnTo>
                <a:lnTo>
                  <a:pt x="22958" y="19437"/>
                </a:lnTo>
                <a:lnTo>
                  <a:pt x="22795" y="19111"/>
                </a:lnTo>
                <a:lnTo>
                  <a:pt x="23121" y="18934"/>
                </a:lnTo>
                <a:close/>
                <a:moveTo>
                  <a:pt x="6308" y="18662"/>
                </a:moveTo>
                <a:cubicBezTo>
                  <a:pt x="5954" y="18662"/>
                  <a:pt x="5791" y="19084"/>
                  <a:pt x="6036" y="19328"/>
                </a:cubicBezTo>
                <a:cubicBezTo>
                  <a:pt x="6118" y="19407"/>
                  <a:pt x="6216" y="19442"/>
                  <a:pt x="6311" y="19442"/>
                </a:cubicBezTo>
                <a:cubicBezTo>
                  <a:pt x="6513" y="19442"/>
                  <a:pt x="6702" y="19283"/>
                  <a:pt x="6702" y="19043"/>
                </a:cubicBezTo>
                <a:cubicBezTo>
                  <a:pt x="6688" y="18825"/>
                  <a:pt x="6525" y="18662"/>
                  <a:pt x="6308" y="18662"/>
                </a:cubicBezTo>
                <a:close/>
                <a:moveTo>
                  <a:pt x="3589" y="18798"/>
                </a:moveTo>
                <a:cubicBezTo>
                  <a:pt x="3426" y="18798"/>
                  <a:pt x="3276" y="18934"/>
                  <a:pt x="3276" y="19111"/>
                </a:cubicBezTo>
                <a:cubicBezTo>
                  <a:pt x="3267" y="19315"/>
                  <a:pt x="3429" y="19449"/>
                  <a:pt x="3597" y="19449"/>
                </a:cubicBezTo>
                <a:cubicBezTo>
                  <a:pt x="3676" y="19449"/>
                  <a:pt x="3755" y="19420"/>
                  <a:pt x="3820" y="19355"/>
                </a:cubicBezTo>
                <a:cubicBezTo>
                  <a:pt x="4024" y="19138"/>
                  <a:pt x="3888" y="18798"/>
                  <a:pt x="3589" y="18798"/>
                </a:cubicBezTo>
                <a:close/>
                <a:moveTo>
                  <a:pt x="11337" y="18934"/>
                </a:moveTo>
                <a:lnTo>
                  <a:pt x="11513" y="19301"/>
                </a:lnTo>
                <a:lnTo>
                  <a:pt x="11187" y="19478"/>
                </a:lnTo>
                <a:lnTo>
                  <a:pt x="10997" y="19111"/>
                </a:lnTo>
                <a:lnTo>
                  <a:pt x="11337" y="18934"/>
                </a:lnTo>
                <a:close/>
                <a:moveTo>
                  <a:pt x="20362" y="19002"/>
                </a:moveTo>
                <a:lnTo>
                  <a:pt x="20539" y="19342"/>
                </a:lnTo>
                <a:lnTo>
                  <a:pt x="20199" y="19505"/>
                </a:lnTo>
                <a:lnTo>
                  <a:pt x="20022" y="19165"/>
                </a:lnTo>
                <a:lnTo>
                  <a:pt x="20362" y="19002"/>
                </a:lnTo>
                <a:close/>
                <a:moveTo>
                  <a:pt x="36146" y="18770"/>
                </a:moveTo>
                <a:cubicBezTo>
                  <a:pt x="35940" y="18770"/>
                  <a:pt x="35776" y="18942"/>
                  <a:pt x="35789" y="19152"/>
                </a:cubicBezTo>
                <a:cubicBezTo>
                  <a:pt x="35798" y="19379"/>
                  <a:pt x="35984" y="19527"/>
                  <a:pt x="36175" y="19527"/>
                </a:cubicBezTo>
                <a:cubicBezTo>
                  <a:pt x="36269" y="19527"/>
                  <a:pt x="36365" y="19491"/>
                  <a:pt x="36442" y="19410"/>
                </a:cubicBezTo>
                <a:cubicBezTo>
                  <a:pt x="36682" y="19169"/>
                  <a:pt x="36515" y="18771"/>
                  <a:pt x="36186" y="18771"/>
                </a:cubicBezTo>
                <a:cubicBezTo>
                  <a:pt x="36181" y="18771"/>
                  <a:pt x="36175" y="18771"/>
                  <a:pt x="36170" y="18771"/>
                </a:cubicBezTo>
                <a:cubicBezTo>
                  <a:pt x="36162" y="18770"/>
                  <a:pt x="36154" y="18770"/>
                  <a:pt x="36146" y="18770"/>
                </a:cubicBezTo>
                <a:close/>
                <a:moveTo>
                  <a:pt x="17644" y="19056"/>
                </a:moveTo>
                <a:lnTo>
                  <a:pt x="17820" y="19396"/>
                </a:lnTo>
                <a:lnTo>
                  <a:pt x="17480" y="19559"/>
                </a:lnTo>
                <a:lnTo>
                  <a:pt x="17304" y="19233"/>
                </a:lnTo>
                <a:lnTo>
                  <a:pt x="17644" y="19056"/>
                </a:lnTo>
                <a:close/>
                <a:moveTo>
                  <a:pt x="29414" y="19043"/>
                </a:moveTo>
                <a:lnTo>
                  <a:pt x="29591" y="19396"/>
                </a:lnTo>
                <a:lnTo>
                  <a:pt x="29238" y="19573"/>
                </a:lnTo>
                <a:lnTo>
                  <a:pt x="29061" y="19206"/>
                </a:lnTo>
                <a:lnTo>
                  <a:pt x="29414" y="19043"/>
                </a:lnTo>
                <a:close/>
                <a:moveTo>
                  <a:pt x="26682" y="19111"/>
                </a:moveTo>
                <a:lnTo>
                  <a:pt x="26845" y="19451"/>
                </a:lnTo>
                <a:lnTo>
                  <a:pt x="26506" y="19614"/>
                </a:lnTo>
                <a:lnTo>
                  <a:pt x="26343" y="19274"/>
                </a:lnTo>
                <a:lnTo>
                  <a:pt x="26682" y="19111"/>
                </a:lnTo>
                <a:close/>
                <a:moveTo>
                  <a:pt x="39717" y="19029"/>
                </a:moveTo>
                <a:cubicBezTo>
                  <a:pt x="39459" y="19029"/>
                  <a:pt x="39323" y="19328"/>
                  <a:pt x="39486" y="19519"/>
                </a:cubicBezTo>
                <a:cubicBezTo>
                  <a:pt x="39548" y="19585"/>
                  <a:pt x="39628" y="19615"/>
                  <a:pt x="39706" y="19615"/>
                </a:cubicBezTo>
                <a:cubicBezTo>
                  <a:pt x="39852" y="19615"/>
                  <a:pt x="39994" y="19510"/>
                  <a:pt x="40003" y="19342"/>
                </a:cubicBezTo>
                <a:cubicBezTo>
                  <a:pt x="40003" y="19179"/>
                  <a:pt x="39880" y="19043"/>
                  <a:pt x="39717" y="19029"/>
                </a:cubicBezTo>
                <a:close/>
                <a:moveTo>
                  <a:pt x="33414" y="18773"/>
                </a:moveTo>
                <a:cubicBezTo>
                  <a:pt x="33267" y="18773"/>
                  <a:pt x="33120" y="18850"/>
                  <a:pt x="33044" y="19029"/>
                </a:cubicBezTo>
                <a:cubicBezTo>
                  <a:pt x="32948" y="19233"/>
                  <a:pt x="33030" y="19437"/>
                  <a:pt x="33261" y="19600"/>
                </a:cubicBezTo>
                <a:lnTo>
                  <a:pt x="33343" y="19614"/>
                </a:lnTo>
                <a:cubicBezTo>
                  <a:pt x="33361" y="19616"/>
                  <a:pt x="33380" y="19617"/>
                  <a:pt x="33398" y="19617"/>
                </a:cubicBezTo>
                <a:cubicBezTo>
                  <a:pt x="33596" y="19617"/>
                  <a:pt x="33781" y="19486"/>
                  <a:pt x="33818" y="19287"/>
                </a:cubicBezTo>
                <a:lnTo>
                  <a:pt x="33832" y="19287"/>
                </a:lnTo>
                <a:cubicBezTo>
                  <a:pt x="33900" y="18983"/>
                  <a:pt x="33656" y="18773"/>
                  <a:pt x="33414" y="18773"/>
                </a:cubicBezTo>
                <a:close/>
                <a:moveTo>
                  <a:pt x="14911" y="19124"/>
                </a:moveTo>
                <a:lnTo>
                  <a:pt x="15088" y="19478"/>
                </a:lnTo>
                <a:lnTo>
                  <a:pt x="14721" y="19654"/>
                </a:lnTo>
                <a:lnTo>
                  <a:pt x="14558" y="19301"/>
                </a:lnTo>
                <a:lnTo>
                  <a:pt x="14911" y="19124"/>
                </a:lnTo>
                <a:close/>
                <a:moveTo>
                  <a:pt x="23937" y="19165"/>
                </a:moveTo>
                <a:lnTo>
                  <a:pt x="24113" y="19505"/>
                </a:lnTo>
                <a:lnTo>
                  <a:pt x="23787" y="19682"/>
                </a:lnTo>
                <a:lnTo>
                  <a:pt x="23611" y="19355"/>
                </a:lnTo>
                <a:lnTo>
                  <a:pt x="23937" y="19165"/>
                </a:lnTo>
                <a:close/>
                <a:moveTo>
                  <a:pt x="1700" y="19206"/>
                </a:moveTo>
                <a:cubicBezTo>
                  <a:pt x="1374" y="19206"/>
                  <a:pt x="1374" y="19695"/>
                  <a:pt x="1700" y="19695"/>
                </a:cubicBezTo>
                <a:cubicBezTo>
                  <a:pt x="2012" y="19695"/>
                  <a:pt x="2012" y="19206"/>
                  <a:pt x="1700" y="19206"/>
                </a:cubicBezTo>
                <a:close/>
                <a:moveTo>
                  <a:pt x="7157" y="18893"/>
                </a:moveTo>
                <a:cubicBezTo>
                  <a:pt x="6794" y="18899"/>
                  <a:pt x="6608" y="19316"/>
                  <a:pt x="6865" y="19573"/>
                </a:cubicBezTo>
                <a:cubicBezTo>
                  <a:pt x="6945" y="19658"/>
                  <a:pt x="7046" y="19696"/>
                  <a:pt x="7146" y="19696"/>
                </a:cubicBezTo>
                <a:cubicBezTo>
                  <a:pt x="7349" y="19696"/>
                  <a:pt x="7544" y="19538"/>
                  <a:pt x="7544" y="19301"/>
                </a:cubicBezTo>
                <a:cubicBezTo>
                  <a:pt x="7558" y="19086"/>
                  <a:pt x="7385" y="18897"/>
                  <a:pt x="7157" y="18893"/>
                </a:cubicBezTo>
                <a:close/>
                <a:moveTo>
                  <a:pt x="12166" y="19206"/>
                </a:moveTo>
                <a:lnTo>
                  <a:pt x="12343" y="19546"/>
                </a:lnTo>
                <a:lnTo>
                  <a:pt x="12003" y="19709"/>
                </a:lnTo>
                <a:lnTo>
                  <a:pt x="11826" y="19369"/>
                </a:lnTo>
                <a:lnTo>
                  <a:pt x="12166" y="19206"/>
                </a:lnTo>
                <a:close/>
                <a:moveTo>
                  <a:pt x="4418" y="19043"/>
                </a:moveTo>
                <a:cubicBezTo>
                  <a:pt x="4119" y="19043"/>
                  <a:pt x="3970" y="19410"/>
                  <a:pt x="4174" y="19627"/>
                </a:cubicBezTo>
                <a:cubicBezTo>
                  <a:pt x="4243" y="19697"/>
                  <a:pt x="4327" y="19727"/>
                  <a:pt x="4410" y="19727"/>
                </a:cubicBezTo>
                <a:cubicBezTo>
                  <a:pt x="4587" y="19727"/>
                  <a:pt x="4758" y="19586"/>
                  <a:pt x="4758" y="19383"/>
                </a:cubicBezTo>
                <a:cubicBezTo>
                  <a:pt x="4758" y="19192"/>
                  <a:pt x="4609" y="19043"/>
                  <a:pt x="4418" y="19043"/>
                </a:cubicBezTo>
                <a:close/>
                <a:moveTo>
                  <a:pt x="21191" y="19247"/>
                </a:moveTo>
                <a:lnTo>
                  <a:pt x="21368" y="19573"/>
                </a:lnTo>
                <a:lnTo>
                  <a:pt x="21042" y="19736"/>
                </a:lnTo>
                <a:lnTo>
                  <a:pt x="20851" y="19410"/>
                </a:lnTo>
                <a:lnTo>
                  <a:pt x="21191" y="19247"/>
                </a:lnTo>
                <a:close/>
                <a:moveTo>
                  <a:pt x="36985" y="19029"/>
                </a:moveTo>
                <a:cubicBezTo>
                  <a:pt x="36781" y="19029"/>
                  <a:pt x="36632" y="19192"/>
                  <a:pt x="36632" y="19396"/>
                </a:cubicBezTo>
                <a:cubicBezTo>
                  <a:pt x="36632" y="19617"/>
                  <a:pt x="36812" y="19763"/>
                  <a:pt x="37000" y="19763"/>
                </a:cubicBezTo>
                <a:cubicBezTo>
                  <a:pt x="37090" y="19763"/>
                  <a:pt x="37182" y="19729"/>
                  <a:pt x="37257" y="19654"/>
                </a:cubicBezTo>
                <a:cubicBezTo>
                  <a:pt x="37488" y="19410"/>
                  <a:pt x="37312" y="19029"/>
                  <a:pt x="36985" y="19029"/>
                </a:cubicBezTo>
                <a:close/>
                <a:moveTo>
                  <a:pt x="9447" y="19233"/>
                </a:moveTo>
                <a:lnTo>
                  <a:pt x="9624" y="19587"/>
                </a:lnTo>
                <a:lnTo>
                  <a:pt x="9243" y="19790"/>
                </a:lnTo>
                <a:lnTo>
                  <a:pt x="9053" y="19423"/>
                </a:lnTo>
                <a:lnTo>
                  <a:pt x="9447" y="19233"/>
                </a:lnTo>
                <a:close/>
                <a:moveTo>
                  <a:pt x="30244" y="19287"/>
                </a:moveTo>
                <a:cubicBezTo>
                  <a:pt x="30298" y="19396"/>
                  <a:pt x="30366" y="19519"/>
                  <a:pt x="30420" y="19627"/>
                </a:cubicBezTo>
                <a:lnTo>
                  <a:pt x="30053" y="19804"/>
                </a:lnTo>
                <a:lnTo>
                  <a:pt x="29877" y="19478"/>
                </a:lnTo>
                <a:lnTo>
                  <a:pt x="30244" y="19287"/>
                </a:lnTo>
                <a:close/>
                <a:moveTo>
                  <a:pt x="40531" y="19314"/>
                </a:moveTo>
                <a:cubicBezTo>
                  <a:pt x="40310" y="19314"/>
                  <a:pt x="40197" y="19590"/>
                  <a:pt x="40356" y="19750"/>
                </a:cubicBezTo>
                <a:cubicBezTo>
                  <a:pt x="40405" y="19803"/>
                  <a:pt x="40470" y="19828"/>
                  <a:pt x="40533" y="19828"/>
                </a:cubicBezTo>
                <a:cubicBezTo>
                  <a:pt x="40663" y="19828"/>
                  <a:pt x="40791" y="19728"/>
                  <a:pt x="40791" y="19573"/>
                </a:cubicBezTo>
                <a:cubicBezTo>
                  <a:pt x="40805" y="19423"/>
                  <a:pt x="40682" y="19315"/>
                  <a:pt x="40546" y="19315"/>
                </a:cubicBezTo>
                <a:cubicBezTo>
                  <a:pt x="40541" y="19314"/>
                  <a:pt x="40536" y="19314"/>
                  <a:pt x="40531" y="19314"/>
                </a:cubicBezTo>
                <a:close/>
                <a:moveTo>
                  <a:pt x="18459" y="19301"/>
                </a:moveTo>
                <a:lnTo>
                  <a:pt x="18636" y="19668"/>
                </a:lnTo>
                <a:lnTo>
                  <a:pt x="18310" y="19831"/>
                </a:lnTo>
                <a:lnTo>
                  <a:pt x="18133" y="19478"/>
                </a:lnTo>
                <a:lnTo>
                  <a:pt x="18459" y="19301"/>
                </a:lnTo>
                <a:close/>
                <a:moveTo>
                  <a:pt x="27498" y="19355"/>
                </a:moveTo>
                <a:lnTo>
                  <a:pt x="27661" y="19682"/>
                </a:lnTo>
                <a:lnTo>
                  <a:pt x="27335" y="19858"/>
                </a:lnTo>
                <a:lnTo>
                  <a:pt x="27158" y="19532"/>
                </a:lnTo>
                <a:lnTo>
                  <a:pt x="27498" y="19355"/>
                </a:lnTo>
                <a:close/>
                <a:moveTo>
                  <a:pt x="34245" y="19042"/>
                </a:moveTo>
                <a:cubicBezTo>
                  <a:pt x="34143" y="19042"/>
                  <a:pt x="34039" y="19080"/>
                  <a:pt x="33954" y="19165"/>
                </a:cubicBezTo>
                <a:cubicBezTo>
                  <a:pt x="33710" y="19423"/>
                  <a:pt x="33886" y="19858"/>
                  <a:pt x="34253" y="19858"/>
                </a:cubicBezTo>
                <a:cubicBezTo>
                  <a:pt x="34471" y="19845"/>
                  <a:pt x="34647" y="19668"/>
                  <a:pt x="34647" y="19437"/>
                </a:cubicBezTo>
                <a:cubicBezTo>
                  <a:pt x="34647" y="19200"/>
                  <a:pt x="34452" y="19042"/>
                  <a:pt x="34245" y="19042"/>
                </a:cubicBezTo>
                <a:close/>
                <a:moveTo>
                  <a:pt x="15741" y="19396"/>
                </a:moveTo>
                <a:lnTo>
                  <a:pt x="15917" y="19722"/>
                </a:lnTo>
                <a:lnTo>
                  <a:pt x="15550" y="19886"/>
                </a:lnTo>
                <a:lnTo>
                  <a:pt x="15387" y="19573"/>
                </a:lnTo>
                <a:lnTo>
                  <a:pt x="15741" y="19396"/>
                </a:lnTo>
                <a:close/>
                <a:moveTo>
                  <a:pt x="13009" y="19451"/>
                </a:moveTo>
                <a:lnTo>
                  <a:pt x="13172" y="19777"/>
                </a:lnTo>
                <a:lnTo>
                  <a:pt x="12832" y="19954"/>
                </a:lnTo>
                <a:lnTo>
                  <a:pt x="12669" y="19614"/>
                </a:lnTo>
                <a:lnTo>
                  <a:pt x="13009" y="19451"/>
                </a:lnTo>
                <a:close/>
                <a:moveTo>
                  <a:pt x="24766" y="19451"/>
                </a:moveTo>
                <a:lnTo>
                  <a:pt x="24983" y="19804"/>
                </a:lnTo>
                <a:lnTo>
                  <a:pt x="24603" y="19967"/>
                </a:lnTo>
                <a:lnTo>
                  <a:pt x="24440" y="19614"/>
                </a:lnTo>
                <a:lnTo>
                  <a:pt x="24766" y="19451"/>
                </a:lnTo>
                <a:close/>
                <a:moveTo>
                  <a:pt x="37819" y="19289"/>
                </a:moveTo>
                <a:cubicBezTo>
                  <a:pt x="37737" y="19289"/>
                  <a:pt x="37652" y="19318"/>
                  <a:pt x="37583" y="19383"/>
                </a:cubicBezTo>
                <a:cubicBezTo>
                  <a:pt x="37366" y="19600"/>
                  <a:pt x="37515" y="19967"/>
                  <a:pt x="37828" y="19967"/>
                </a:cubicBezTo>
                <a:cubicBezTo>
                  <a:pt x="38005" y="19967"/>
                  <a:pt x="38168" y="19818"/>
                  <a:pt x="38154" y="19627"/>
                </a:cubicBezTo>
                <a:lnTo>
                  <a:pt x="38168" y="19627"/>
                </a:lnTo>
                <a:cubicBezTo>
                  <a:pt x="38168" y="19423"/>
                  <a:pt x="37997" y="19289"/>
                  <a:pt x="37819" y="19289"/>
                </a:cubicBezTo>
                <a:close/>
                <a:moveTo>
                  <a:pt x="2529" y="19410"/>
                </a:moveTo>
                <a:cubicBezTo>
                  <a:pt x="2284" y="19410"/>
                  <a:pt x="2148" y="19709"/>
                  <a:pt x="2325" y="19886"/>
                </a:cubicBezTo>
                <a:cubicBezTo>
                  <a:pt x="2380" y="19946"/>
                  <a:pt x="2453" y="19973"/>
                  <a:pt x="2525" y="19973"/>
                </a:cubicBezTo>
                <a:cubicBezTo>
                  <a:pt x="2664" y="19973"/>
                  <a:pt x="2801" y="19870"/>
                  <a:pt x="2801" y="19709"/>
                </a:cubicBezTo>
                <a:cubicBezTo>
                  <a:pt x="2814" y="19546"/>
                  <a:pt x="2692" y="19410"/>
                  <a:pt x="2529" y="19410"/>
                </a:cubicBezTo>
                <a:close/>
                <a:moveTo>
                  <a:pt x="5244" y="19261"/>
                </a:moveTo>
                <a:cubicBezTo>
                  <a:pt x="5155" y="19261"/>
                  <a:pt x="5063" y="19295"/>
                  <a:pt x="4989" y="19369"/>
                </a:cubicBezTo>
                <a:cubicBezTo>
                  <a:pt x="4758" y="19600"/>
                  <a:pt x="4908" y="19994"/>
                  <a:pt x="5247" y="19994"/>
                </a:cubicBezTo>
                <a:cubicBezTo>
                  <a:pt x="5255" y="19995"/>
                  <a:pt x="5263" y="19995"/>
                  <a:pt x="5271" y="19995"/>
                </a:cubicBezTo>
                <a:cubicBezTo>
                  <a:pt x="5464" y="19995"/>
                  <a:pt x="5614" y="19837"/>
                  <a:pt x="5614" y="19641"/>
                </a:cubicBezTo>
                <a:cubicBezTo>
                  <a:pt x="5614" y="19410"/>
                  <a:pt x="5433" y="19261"/>
                  <a:pt x="5244" y="19261"/>
                </a:cubicBezTo>
                <a:close/>
                <a:moveTo>
                  <a:pt x="22034" y="19451"/>
                </a:moveTo>
                <a:lnTo>
                  <a:pt x="22183" y="19845"/>
                </a:lnTo>
                <a:lnTo>
                  <a:pt x="21844" y="20008"/>
                </a:lnTo>
                <a:lnTo>
                  <a:pt x="21680" y="19668"/>
                </a:lnTo>
                <a:lnTo>
                  <a:pt x="22034" y="19451"/>
                </a:lnTo>
                <a:close/>
                <a:moveTo>
                  <a:pt x="41383" y="19599"/>
                </a:moveTo>
                <a:cubicBezTo>
                  <a:pt x="41376" y="19599"/>
                  <a:pt x="41369" y="19599"/>
                  <a:pt x="41362" y="19600"/>
                </a:cubicBezTo>
                <a:lnTo>
                  <a:pt x="41362" y="19614"/>
                </a:lnTo>
                <a:cubicBezTo>
                  <a:pt x="41172" y="19614"/>
                  <a:pt x="41077" y="19858"/>
                  <a:pt x="41212" y="19994"/>
                </a:cubicBezTo>
                <a:cubicBezTo>
                  <a:pt x="41257" y="20034"/>
                  <a:pt x="41308" y="20052"/>
                  <a:pt x="41358" y="20052"/>
                </a:cubicBezTo>
                <a:cubicBezTo>
                  <a:pt x="41478" y="20052"/>
                  <a:pt x="41593" y="19952"/>
                  <a:pt x="41593" y="19818"/>
                </a:cubicBezTo>
                <a:cubicBezTo>
                  <a:pt x="41593" y="19702"/>
                  <a:pt x="41496" y="19599"/>
                  <a:pt x="41383" y="19599"/>
                </a:cubicBezTo>
                <a:close/>
                <a:moveTo>
                  <a:pt x="19288" y="19573"/>
                </a:moveTo>
                <a:lnTo>
                  <a:pt x="19465" y="19899"/>
                </a:lnTo>
                <a:lnTo>
                  <a:pt x="19125" y="20076"/>
                </a:lnTo>
                <a:lnTo>
                  <a:pt x="18962" y="19736"/>
                </a:lnTo>
                <a:lnTo>
                  <a:pt x="19288" y="19573"/>
                </a:lnTo>
                <a:close/>
                <a:moveTo>
                  <a:pt x="35052" y="19286"/>
                </a:moveTo>
                <a:cubicBezTo>
                  <a:pt x="34959" y="19286"/>
                  <a:pt x="34863" y="19320"/>
                  <a:pt x="34783" y="19396"/>
                </a:cubicBezTo>
                <a:cubicBezTo>
                  <a:pt x="34525" y="19641"/>
                  <a:pt x="34688" y="20076"/>
                  <a:pt x="35042" y="20089"/>
                </a:cubicBezTo>
                <a:cubicBezTo>
                  <a:pt x="35050" y="20090"/>
                  <a:pt x="35058" y="20090"/>
                  <a:pt x="35067" y="20090"/>
                </a:cubicBezTo>
                <a:cubicBezTo>
                  <a:pt x="35286" y="20090"/>
                  <a:pt x="35463" y="19918"/>
                  <a:pt x="35477" y="19709"/>
                </a:cubicBezTo>
                <a:lnTo>
                  <a:pt x="35449" y="19709"/>
                </a:lnTo>
                <a:cubicBezTo>
                  <a:pt x="35459" y="19456"/>
                  <a:pt x="35261" y="19286"/>
                  <a:pt x="35052" y="19286"/>
                </a:cubicBezTo>
                <a:close/>
                <a:moveTo>
                  <a:pt x="16570" y="19641"/>
                </a:moveTo>
                <a:lnTo>
                  <a:pt x="16746" y="19967"/>
                </a:lnTo>
                <a:lnTo>
                  <a:pt x="16379" y="20144"/>
                </a:lnTo>
                <a:lnTo>
                  <a:pt x="16203" y="19818"/>
                </a:lnTo>
                <a:lnTo>
                  <a:pt x="16570" y="19641"/>
                </a:lnTo>
                <a:close/>
                <a:moveTo>
                  <a:pt x="28313" y="19614"/>
                </a:moveTo>
                <a:lnTo>
                  <a:pt x="28531" y="19981"/>
                </a:lnTo>
                <a:lnTo>
                  <a:pt x="28164" y="20144"/>
                </a:lnTo>
                <a:lnTo>
                  <a:pt x="27987" y="19790"/>
                </a:lnTo>
                <a:lnTo>
                  <a:pt x="28313" y="19614"/>
                </a:lnTo>
                <a:close/>
                <a:moveTo>
                  <a:pt x="31073" y="19546"/>
                </a:moveTo>
                <a:lnTo>
                  <a:pt x="31263" y="19899"/>
                </a:lnTo>
                <a:cubicBezTo>
                  <a:pt x="31100" y="19899"/>
                  <a:pt x="30964" y="19994"/>
                  <a:pt x="30882" y="20144"/>
                </a:cubicBezTo>
                <a:lnTo>
                  <a:pt x="30706" y="19722"/>
                </a:lnTo>
                <a:lnTo>
                  <a:pt x="31073" y="19546"/>
                </a:lnTo>
                <a:close/>
                <a:moveTo>
                  <a:pt x="38630" y="19546"/>
                </a:moveTo>
                <a:cubicBezTo>
                  <a:pt x="38453" y="19559"/>
                  <a:pt x="38317" y="19695"/>
                  <a:pt x="38317" y="19872"/>
                </a:cubicBezTo>
                <a:lnTo>
                  <a:pt x="38304" y="19872"/>
                </a:lnTo>
                <a:cubicBezTo>
                  <a:pt x="38304" y="20066"/>
                  <a:pt x="38467" y="20197"/>
                  <a:pt x="38640" y="20197"/>
                </a:cubicBezTo>
                <a:cubicBezTo>
                  <a:pt x="38722" y="20197"/>
                  <a:pt x="38805" y="20168"/>
                  <a:pt x="38875" y="20103"/>
                </a:cubicBezTo>
                <a:cubicBezTo>
                  <a:pt x="39078" y="19899"/>
                  <a:pt x="38929" y="19546"/>
                  <a:pt x="38630" y="19546"/>
                </a:cubicBezTo>
                <a:close/>
                <a:moveTo>
                  <a:pt x="13824" y="19695"/>
                </a:moveTo>
                <a:lnTo>
                  <a:pt x="13987" y="20021"/>
                </a:lnTo>
                <a:lnTo>
                  <a:pt x="13661" y="20198"/>
                </a:lnTo>
                <a:lnTo>
                  <a:pt x="13498" y="19858"/>
                </a:lnTo>
                <a:lnTo>
                  <a:pt x="13824" y="19695"/>
                </a:lnTo>
                <a:close/>
                <a:moveTo>
                  <a:pt x="25595" y="19668"/>
                </a:moveTo>
                <a:lnTo>
                  <a:pt x="25772" y="20035"/>
                </a:lnTo>
                <a:lnTo>
                  <a:pt x="25445" y="20198"/>
                </a:lnTo>
                <a:lnTo>
                  <a:pt x="25228" y="19845"/>
                </a:lnTo>
                <a:lnTo>
                  <a:pt x="25595" y="19668"/>
                </a:lnTo>
                <a:close/>
                <a:moveTo>
                  <a:pt x="42191" y="19818"/>
                </a:moveTo>
                <a:cubicBezTo>
                  <a:pt x="42110" y="19926"/>
                  <a:pt x="42042" y="19994"/>
                  <a:pt x="42028" y="20062"/>
                </a:cubicBezTo>
                <a:lnTo>
                  <a:pt x="42042" y="20062"/>
                </a:lnTo>
                <a:cubicBezTo>
                  <a:pt x="42009" y="20161"/>
                  <a:pt x="42100" y="20209"/>
                  <a:pt x="42195" y="20209"/>
                </a:cubicBezTo>
                <a:cubicBezTo>
                  <a:pt x="42297" y="20209"/>
                  <a:pt x="42403" y="20154"/>
                  <a:pt x="42368" y="20049"/>
                </a:cubicBezTo>
                <a:cubicBezTo>
                  <a:pt x="42341" y="19981"/>
                  <a:pt x="42273" y="19926"/>
                  <a:pt x="42191" y="19818"/>
                </a:cubicBezTo>
                <a:close/>
                <a:moveTo>
                  <a:pt x="566" y="19881"/>
                </a:moveTo>
                <a:cubicBezTo>
                  <a:pt x="486" y="19881"/>
                  <a:pt x="425" y="19965"/>
                  <a:pt x="449" y="20049"/>
                </a:cubicBezTo>
                <a:cubicBezTo>
                  <a:pt x="463" y="20103"/>
                  <a:pt x="531" y="20157"/>
                  <a:pt x="572" y="20212"/>
                </a:cubicBezTo>
                <a:lnTo>
                  <a:pt x="653" y="20198"/>
                </a:lnTo>
                <a:cubicBezTo>
                  <a:pt x="680" y="20144"/>
                  <a:pt x="762" y="20076"/>
                  <a:pt x="748" y="20035"/>
                </a:cubicBezTo>
                <a:cubicBezTo>
                  <a:pt x="721" y="19967"/>
                  <a:pt x="667" y="19913"/>
                  <a:pt x="599" y="19886"/>
                </a:cubicBezTo>
                <a:cubicBezTo>
                  <a:pt x="588" y="19882"/>
                  <a:pt x="577" y="19881"/>
                  <a:pt x="566" y="19881"/>
                </a:cubicBezTo>
                <a:close/>
                <a:moveTo>
                  <a:pt x="3336" y="19626"/>
                </a:moveTo>
                <a:cubicBezTo>
                  <a:pt x="3169" y="19626"/>
                  <a:pt x="3032" y="19771"/>
                  <a:pt x="3032" y="19940"/>
                </a:cubicBezTo>
                <a:cubicBezTo>
                  <a:pt x="3032" y="20124"/>
                  <a:pt x="3188" y="20246"/>
                  <a:pt x="3348" y="20246"/>
                </a:cubicBezTo>
                <a:cubicBezTo>
                  <a:pt x="3424" y="20246"/>
                  <a:pt x="3501" y="20219"/>
                  <a:pt x="3562" y="20157"/>
                </a:cubicBezTo>
                <a:cubicBezTo>
                  <a:pt x="3766" y="19967"/>
                  <a:pt x="3630" y="19627"/>
                  <a:pt x="3358" y="19627"/>
                </a:cubicBezTo>
                <a:cubicBezTo>
                  <a:pt x="3351" y="19627"/>
                  <a:pt x="3343" y="19626"/>
                  <a:pt x="3336" y="19626"/>
                </a:cubicBezTo>
                <a:close/>
                <a:moveTo>
                  <a:pt x="6049" y="19491"/>
                </a:moveTo>
                <a:cubicBezTo>
                  <a:pt x="5710" y="19505"/>
                  <a:pt x="5560" y="19913"/>
                  <a:pt x="5805" y="20157"/>
                </a:cubicBezTo>
                <a:cubicBezTo>
                  <a:pt x="5881" y="20230"/>
                  <a:pt x="5974" y="20262"/>
                  <a:pt x="6065" y="20262"/>
                </a:cubicBezTo>
                <a:cubicBezTo>
                  <a:pt x="6264" y="20262"/>
                  <a:pt x="6457" y="20106"/>
                  <a:pt x="6457" y="19872"/>
                </a:cubicBezTo>
                <a:cubicBezTo>
                  <a:pt x="6443" y="19654"/>
                  <a:pt x="6267" y="19491"/>
                  <a:pt x="6063" y="19491"/>
                </a:cubicBezTo>
                <a:close/>
                <a:moveTo>
                  <a:pt x="22863" y="19763"/>
                </a:moveTo>
                <a:lnTo>
                  <a:pt x="23040" y="20089"/>
                </a:lnTo>
                <a:lnTo>
                  <a:pt x="22686" y="20266"/>
                </a:lnTo>
                <a:lnTo>
                  <a:pt x="22510" y="19940"/>
                </a:lnTo>
                <a:lnTo>
                  <a:pt x="22863" y="19763"/>
                </a:lnTo>
                <a:close/>
                <a:moveTo>
                  <a:pt x="11078" y="19763"/>
                </a:moveTo>
                <a:lnTo>
                  <a:pt x="11255" y="20130"/>
                </a:lnTo>
                <a:lnTo>
                  <a:pt x="10915" y="20307"/>
                </a:lnTo>
                <a:lnTo>
                  <a:pt x="10739" y="19940"/>
                </a:lnTo>
                <a:lnTo>
                  <a:pt x="11078" y="19763"/>
                </a:lnTo>
                <a:close/>
                <a:moveTo>
                  <a:pt x="20104" y="19818"/>
                </a:moveTo>
                <a:lnTo>
                  <a:pt x="20294" y="20157"/>
                </a:lnTo>
                <a:lnTo>
                  <a:pt x="19954" y="20320"/>
                </a:lnTo>
                <a:lnTo>
                  <a:pt x="19777" y="19981"/>
                </a:lnTo>
                <a:lnTo>
                  <a:pt x="20104" y="19818"/>
                </a:lnTo>
                <a:close/>
                <a:moveTo>
                  <a:pt x="31888" y="19777"/>
                </a:moveTo>
                <a:lnTo>
                  <a:pt x="32092" y="20157"/>
                </a:lnTo>
                <a:lnTo>
                  <a:pt x="31725" y="20348"/>
                </a:lnTo>
                <a:cubicBezTo>
                  <a:pt x="31671" y="20225"/>
                  <a:pt x="31603" y="20089"/>
                  <a:pt x="31548" y="19967"/>
                </a:cubicBezTo>
                <a:lnTo>
                  <a:pt x="31888" y="19777"/>
                </a:lnTo>
                <a:close/>
                <a:moveTo>
                  <a:pt x="35890" y="19578"/>
                </a:moveTo>
                <a:cubicBezTo>
                  <a:pt x="35792" y="19578"/>
                  <a:pt x="35693" y="19615"/>
                  <a:pt x="35612" y="19695"/>
                </a:cubicBezTo>
                <a:cubicBezTo>
                  <a:pt x="35368" y="19940"/>
                  <a:pt x="35545" y="20361"/>
                  <a:pt x="35884" y="20361"/>
                </a:cubicBezTo>
                <a:cubicBezTo>
                  <a:pt x="36102" y="20348"/>
                  <a:pt x="36278" y="20185"/>
                  <a:pt x="36278" y="19967"/>
                </a:cubicBezTo>
                <a:cubicBezTo>
                  <a:pt x="36278" y="19730"/>
                  <a:pt x="36089" y="19578"/>
                  <a:pt x="35890" y="19578"/>
                </a:cubicBezTo>
                <a:close/>
                <a:moveTo>
                  <a:pt x="17399" y="19886"/>
                </a:moveTo>
                <a:lnTo>
                  <a:pt x="17576" y="20198"/>
                </a:lnTo>
                <a:lnTo>
                  <a:pt x="17209" y="20375"/>
                </a:lnTo>
                <a:lnTo>
                  <a:pt x="17032" y="20049"/>
                </a:lnTo>
                <a:lnTo>
                  <a:pt x="17399" y="19886"/>
                </a:lnTo>
                <a:close/>
                <a:moveTo>
                  <a:pt x="29143" y="19858"/>
                </a:moveTo>
                <a:lnTo>
                  <a:pt x="29306" y="20212"/>
                </a:lnTo>
                <a:lnTo>
                  <a:pt x="28979" y="20388"/>
                </a:lnTo>
                <a:lnTo>
                  <a:pt x="28762" y="20035"/>
                </a:lnTo>
                <a:lnTo>
                  <a:pt x="29143" y="19858"/>
                </a:lnTo>
                <a:close/>
                <a:moveTo>
                  <a:pt x="43007" y="20198"/>
                </a:moveTo>
                <a:cubicBezTo>
                  <a:pt x="42966" y="20266"/>
                  <a:pt x="42925" y="20307"/>
                  <a:pt x="42925" y="20348"/>
                </a:cubicBezTo>
                <a:lnTo>
                  <a:pt x="42939" y="20348"/>
                </a:lnTo>
                <a:cubicBezTo>
                  <a:pt x="42939" y="20372"/>
                  <a:pt x="42982" y="20418"/>
                  <a:pt x="43011" y="20418"/>
                </a:cubicBezTo>
                <a:cubicBezTo>
                  <a:pt x="43014" y="20418"/>
                  <a:pt x="43017" y="20417"/>
                  <a:pt x="43020" y="20416"/>
                </a:cubicBezTo>
                <a:cubicBezTo>
                  <a:pt x="43061" y="20402"/>
                  <a:pt x="43088" y="20375"/>
                  <a:pt x="43102" y="20334"/>
                </a:cubicBezTo>
                <a:cubicBezTo>
                  <a:pt x="43102" y="20293"/>
                  <a:pt x="43061" y="20266"/>
                  <a:pt x="43007" y="20198"/>
                </a:cubicBezTo>
                <a:close/>
                <a:moveTo>
                  <a:pt x="26411" y="19954"/>
                </a:moveTo>
                <a:lnTo>
                  <a:pt x="26574" y="20280"/>
                </a:lnTo>
                <a:lnTo>
                  <a:pt x="26247" y="20456"/>
                </a:lnTo>
                <a:lnTo>
                  <a:pt x="26084" y="20117"/>
                </a:lnTo>
                <a:lnTo>
                  <a:pt x="26411" y="19954"/>
                </a:lnTo>
                <a:close/>
                <a:moveTo>
                  <a:pt x="39473" y="19845"/>
                </a:moveTo>
                <a:cubicBezTo>
                  <a:pt x="39310" y="19845"/>
                  <a:pt x="39174" y="19981"/>
                  <a:pt x="39160" y="20144"/>
                </a:cubicBezTo>
                <a:cubicBezTo>
                  <a:pt x="39160" y="20331"/>
                  <a:pt x="39315" y="20460"/>
                  <a:pt x="39474" y="20460"/>
                </a:cubicBezTo>
                <a:cubicBezTo>
                  <a:pt x="39545" y="20460"/>
                  <a:pt x="39617" y="20434"/>
                  <a:pt x="39677" y="20375"/>
                </a:cubicBezTo>
                <a:cubicBezTo>
                  <a:pt x="39880" y="20185"/>
                  <a:pt x="39745" y="19858"/>
                  <a:pt x="39473" y="19845"/>
                </a:cubicBezTo>
                <a:close/>
                <a:moveTo>
                  <a:pt x="14640" y="19954"/>
                </a:moveTo>
                <a:lnTo>
                  <a:pt x="14816" y="20307"/>
                </a:lnTo>
                <a:lnTo>
                  <a:pt x="14490" y="20484"/>
                </a:lnTo>
                <a:lnTo>
                  <a:pt x="14313" y="20117"/>
                </a:lnTo>
                <a:lnTo>
                  <a:pt x="14640" y="19954"/>
                </a:lnTo>
                <a:close/>
                <a:moveTo>
                  <a:pt x="1421" y="20052"/>
                </a:moveTo>
                <a:cubicBezTo>
                  <a:pt x="1372" y="20052"/>
                  <a:pt x="1322" y="20068"/>
                  <a:pt x="1278" y="20103"/>
                </a:cubicBezTo>
                <a:cubicBezTo>
                  <a:pt x="1129" y="20239"/>
                  <a:pt x="1210" y="20484"/>
                  <a:pt x="1414" y="20497"/>
                </a:cubicBezTo>
                <a:cubicBezTo>
                  <a:pt x="1422" y="20498"/>
                  <a:pt x="1430" y="20498"/>
                  <a:pt x="1438" y="20498"/>
                </a:cubicBezTo>
                <a:cubicBezTo>
                  <a:pt x="1550" y="20498"/>
                  <a:pt x="1645" y="20408"/>
                  <a:pt x="1645" y="20293"/>
                </a:cubicBezTo>
                <a:cubicBezTo>
                  <a:pt x="1655" y="20148"/>
                  <a:pt x="1541" y="20052"/>
                  <a:pt x="1421" y="20052"/>
                </a:cubicBezTo>
                <a:close/>
                <a:moveTo>
                  <a:pt x="23692" y="20008"/>
                </a:moveTo>
                <a:lnTo>
                  <a:pt x="23855" y="20334"/>
                </a:lnTo>
                <a:lnTo>
                  <a:pt x="23502" y="20511"/>
                </a:lnTo>
                <a:lnTo>
                  <a:pt x="23325" y="20185"/>
                </a:lnTo>
                <a:lnTo>
                  <a:pt x="23692" y="20008"/>
                </a:lnTo>
                <a:close/>
                <a:moveTo>
                  <a:pt x="6892" y="19722"/>
                </a:moveTo>
                <a:cubicBezTo>
                  <a:pt x="6675" y="19722"/>
                  <a:pt x="6498" y="19899"/>
                  <a:pt x="6498" y="20117"/>
                </a:cubicBezTo>
                <a:lnTo>
                  <a:pt x="6511" y="20130"/>
                </a:lnTo>
                <a:cubicBezTo>
                  <a:pt x="6502" y="20367"/>
                  <a:pt x="6695" y="20525"/>
                  <a:pt x="6901" y="20525"/>
                </a:cubicBezTo>
                <a:cubicBezTo>
                  <a:pt x="7002" y="20525"/>
                  <a:pt x="7106" y="20487"/>
                  <a:pt x="7191" y="20402"/>
                </a:cubicBezTo>
                <a:cubicBezTo>
                  <a:pt x="7436" y="20157"/>
                  <a:pt x="7259" y="19722"/>
                  <a:pt x="6892" y="19722"/>
                </a:cubicBezTo>
                <a:close/>
                <a:moveTo>
                  <a:pt x="11921" y="20035"/>
                </a:moveTo>
                <a:lnTo>
                  <a:pt x="12098" y="20361"/>
                </a:lnTo>
                <a:lnTo>
                  <a:pt x="11744" y="20538"/>
                </a:lnTo>
                <a:lnTo>
                  <a:pt x="11581" y="20198"/>
                </a:lnTo>
                <a:lnTo>
                  <a:pt x="11921" y="20035"/>
                </a:lnTo>
                <a:close/>
                <a:moveTo>
                  <a:pt x="4171" y="19864"/>
                </a:moveTo>
                <a:cubicBezTo>
                  <a:pt x="4086" y="19864"/>
                  <a:pt x="4000" y="19896"/>
                  <a:pt x="3929" y="19967"/>
                </a:cubicBezTo>
                <a:cubicBezTo>
                  <a:pt x="3725" y="20185"/>
                  <a:pt x="3875" y="20552"/>
                  <a:pt x="4174" y="20552"/>
                </a:cubicBezTo>
                <a:cubicBezTo>
                  <a:pt x="4364" y="20552"/>
                  <a:pt x="4513" y="20402"/>
                  <a:pt x="4513" y="20212"/>
                </a:cubicBezTo>
                <a:cubicBezTo>
                  <a:pt x="4513" y="20001"/>
                  <a:pt x="4347" y="19864"/>
                  <a:pt x="4171" y="19864"/>
                </a:cubicBezTo>
                <a:close/>
                <a:moveTo>
                  <a:pt x="36713" y="19835"/>
                </a:moveTo>
                <a:cubicBezTo>
                  <a:pt x="36624" y="19835"/>
                  <a:pt x="36532" y="19867"/>
                  <a:pt x="36455" y="19940"/>
                </a:cubicBezTo>
                <a:cubicBezTo>
                  <a:pt x="36224" y="20171"/>
                  <a:pt x="36387" y="20579"/>
                  <a:pt x="36713" y="20579"/>
                </a:cubicBezTo>
                <a:cubicBezTo>
                  <a:pt x="36917" y="20579"/>
                  <a:pt x="37080" y="20416"/>
                  <a:pt x="37080" y="20212"/>
                </a:cubicBezTo>
                <a:cubicBezTo>
                  <a:pt x="37090" y="19988"/>
                  <a:pt x="36908" y="19835"/>
                  <a:pt x="36713" y="19835"/>
                </a:cubicBezTo>
                <a:close/>
                <a:moveTo>
                  <a:pt x="20933" y="20076"/>
                </a:moveTo>
                <a:lnTo>
                  <a:pt x="21164" y="20443"/>
                </a:lnTo>
                <a:lnTo>
                  <a:pt x="20783" y="20606"/>
                </a:lnTo>
                <a:lnTo>
                  <a:pt x="20620" y="20266"/>
                </a:lnTo>
                <a:lnTo>
                  <a:pt x="20933" y="20076"/>
                </a:lnTo>
                <a:close/>
                <a:moveTo>
                  <a:pt x="32731" y="20035"/>
                </a:moveTo>
                <a:lnTo>
                  <a:pt x="32935" y="20402"/>
                </a:lnTo>
                <a:lnTo>
                  <a:pt x="32554" y="20606"/>
                </a:lnTo>
                <a:lnTo>
                  <a:pt x="32364" y="20239"/>
                </a:lnTo>
                <a:lnTo>
                  <a:pt x="32731" y="20035"/>
                </a:lnTo>
                <a:close/>
                <a:moveTo>
                  <a:pt x="9176" y="20062"/>
                </a:moveTo>
                <a:lnTo>
                  <a:pt x="9366" y="20429"/>
                </a:lnTo>
                <a:lnTo>
                  <a:pt x="8999" y="20633"/>
                </a:lnTo>
                <a:lnTo>
                  <a:pt x="8795" y="20266"/>
                </a:lnTo>
                <a:lnTo>
                  <a:pt x="9176" y="20062"/>
                </a:lnTo>
                <a:close/>
                <a:moveTo>
                  <a:pt x="29972" y="20130"/>
                </a:moveTo>
                <a:lnTo>
                  <a:pt x="30148" y="20470"/>
                </a:lnTo>
                <a:lnTo>
                  <a:pt x="29809" y="20647"/>
                </a:lnTo>
                <a:lnTo>
                  <a:pt x="29632" y="20307"/>
                </a:lnTo>
                <a:lnTo>
                  <a:pt x="29972" y="20130"/>
                </a:lnTo>
                <a:close/>
                <a:moveTo>
                  <a:pt x="40315" y="20130"/>
                </a:moveTo>
                <a:cubicBezTo>
                  <a:pt x="39948" y="20130"/>
                  <a:pt x="39948" y="20674"/>
                  <a:pt x="40315" y="20674"/>
                </a:cubicBezTo>
                <a:cubicBezTo>
                  <a:pt x="40669" y="20674"/>
                  <a:pt x="40669" y="20130"/>
                  <a:pt x="40315" y="20130"/>
                </a:cubicBezTo>
                <a:close/>
                <a:moveTo>
                  <a:pt x="34033" y="19867"/>
                </a:moveTo>
                <a:cubicBezTo>
                  <a:pt x="33994" y="19867"/>
                  <a:pt x="33954" y="19873"/>
                  <a:pt x="33913" y="19886"/>
                </a:cubicBezTo>
                <a:cubicBezTo>
                  <a:pt x="33805" y="19954"/>
                  <a:pt x="33696" y="20035"/>
                  <a:pt x="33601" y="20144"/>
                </a:cubicBezTo>
                <a:lnTo>
                  <a:pt x="33601" y="20253"/>
                </a:lnTo>
                <a:cubicBezTo>
                  <a:pt x="33587" y="20429"/>
                  <a:pt x="33696" y="20592"/>
                  <a:pt x="33859" y="20660"/>
                </a:cubicBezTo>
                <a:cubicBezTo>
                  <a:pt x="33909" y="20679"/>
                  <a:pt x="33958" y="20687"/>
                  <a:pt x="34006" y="20687"/>
                </a:cubicBezTo>
                <a:cubicBezTo>
                  <a:pt x="34308" y="20687"/>
                  <a:pt x="34538" y="20344"/>
                  <a:pt x="34362" y="20062"/>
                </a:cubicBezTo>
                <a:cubicBezTo>
                  <a:pt x="34289" y="19936"/>
                  <a:pt x="34166" y="19867"/>
                  <a:pt x="34033" y="19867"/>
                </a:cubicBezTo>
                <a:close/>
                <a:moveTo>
                  <a:pt x="18214" y="20130"/>
                </a:moveTo>
                <a:lnTo>
                  <a:pt x="18377" y="20470"/>
                </a:lnTo>
                <a:lnTo>
                  <a:pt x="18038" y="20701"/>
                </a:lnTo>
                <a:lnTo>
                  <a:pt x="17875" y="20293"/>
                </a:lnTo>
                <a:lnTo>
                  <a:pt x="18214" y="20130"/>
                </a:lnTo>
                <a:close/>
                <a:moveTo>
                  <a:pt x="27240" y="20185"/>
                </a:moveTo>
                <a:lnTo>
                  <a:pt x="27416" y="20524"/>
                </a:lnTo>
                <a:lnTo>
                  <a:pt x="27077" y="20701"/>
                </a:lnTo>
                <a:lnTo>
                  <a:pt x="26900" y="20361"/>
                </a:lnTo>
                <a:lnTo>
                  <a:pt x="27240" y="20185"/>
                </a:lnTo>
                <a:close/>
                <a:moveTo>
                  <a:pt x="15469" y="20225"/>
                </a:moveTo>
                <a:lnTo>
                  <a:pt x="15632" y="20552"/>
                </a:lnTo>
                <a:lnTo>
                  <a:pt x="15292" y="20728"/>
                </a:lnTo>
                <a:lnTo>
                  <a:pt x="15129" y="20388"/>
                </a:lnTo>
                <a:lnTo>
                  <a:pt x="15469" y="20225"/>
                </a:lnTo>
                <a:close/>
                <a:moveTo>
                  <a:pt x="24521" y="20253"/>
                </a:moveTo>
                <a:lnTo>
                  <a:pt x="24698" y="20606"/>
                </a:lnTo>
                <a:lnTo>
                  <a:pt x="24344" y="20769"/>
                </a:lnTo>
                <a:lnTo>
                  <a:pt x="24168" y="20429"/>
                </a:lnTo>
                <a:lnTo>
                  <a:pt x="24521" y="20253"/>
                </a:lnTo>
                <a:close/>
                <a:moveTo>
                  <a:pt x="12750" y="20280"/>
                </a:moveTo>
                <a:lnTo>
                  <a:pt x="12927" y="20606"/>
                </a:lnTo>
                <a:lnTo>
                  <a:pt x="12587" y="20783"/>
                </a:lnTo>
                <a:lnTo>
                  <a:pt x="12424" y="20443"/>
                </a:lnTo>
                <a:lnTo>
                  <a:pt x="12750" y="20280"/>
                </a:lnTo>
                <a:close/>
                <a:moveTo>
                  <a:pt x="2257" y="20239"/>
                </a:moveTo>
                <a:lnTo>
                  <a:pt x="2257" y="20253"/>
                </a:lnTo>
                <a:cubicBezTo>
                  <a:pt x="1999" y="20253"/>
                  <a:pt x="1876" y="20552"/>
                  <a:pt x="2053" y="20715"/>
                </a:cubicBezTo>
                <a:cubicBezTo>
                  <a:pt x="2111" y="20772"/>
                  <a:pt x="2182" y="20798"/>
                  <a:pt x="2251" y="20798"/>
                </a:cubicBezTo>
                <a:cubicBezTo>
                  <a:pt x="2394" y="20798"/>
                  <a:pt x="2529" y="20689"/>
                  <a:pt x="2529" y="20524"/>
                </a:cubicBezTo>
                <a:cubicBezTo>
                  <a:pt x="2515" y="20375"/>
                  <a:pt x="2407" y="20253"/>
                  <a:pt x="2257" y="20239"/>
                </a:cubicBezTo>
                <a:close/>
                <a:moveTo>
                  <a:pt x="37543" y="20103"/>
                </a:moveTo>
                <a:cubicBezTo>
                  <a:pt x="37352" y="20103"/>
                  <a:pt x="37189" y="20253"/>
                  <a:pt x="37189" y="20456"/>
                </a:cubicBezTo>
                <a:cubicBezTo>
                  <a:pt x="37180" y="20670"/>
                  <a:pt x="37361" y="20814"/>
                  <a:pt x="37547" y="20814"/>
                </a:cubicBezTo>
                <a:cubicBezTo>
                  <a:pt x="37632" y="20814"/>
                  <a:pt x="37719" y="20783"/>
                  <a:pt x="37787" y="20715"/>
                </a:cubicBezTo>
                <a:cubicBezTo>
                  <a:pt x="38018" y="20484"/>
                  <a:pt x="37855" y="20103"/>
                  <a:pt x="37543" y="20103"/>
                </a:cubicBezTo>
                <a:close/>
                <a:moveTo>
                  <a:pt x="4994" y="20093"/>
                </a:moveTo>
                <a:cubicBezTo>
                  <a:pt x="4906" y="20093"/>
                  <a:pt x="4817" y="20125"/>
                  <a:pt x="4744" y="20198"/>
                </a:cubicBezTo>
                <a:cubicBezTo>
                  <a:pt x="4513" y="20429"/>
                  <a:pt x="4676" y="20823"/>
                  <a:pt x="5003" y="20823"/>
                </a:cubicBezTo>
                <a:cubicBezTo>
                  <a:pt x="5207" y="20823"/>
                  <a:pt x="5356" y="20660"/>
                  <a:pt x="5370" y="20470"/>
                </a:cubicBezTo>
                <a:cubicBezTo>
                  <a:pt x="5370" y="20246"/>
                  <a:pt x="5185" y="20093"/>
                  <a:pt x="4994" y="20093"/>
                </a:cubicBezTo>
                <a:close/>
                <a:moveTo>
                  <a:pt x="10277" y="19505"/>
                </a:moveTo>
                <a:lnTo>
                  <a:pt x="10453" y="19858"/>
                </a:lnTo>
                <a:cubicBezTo>
                  <a:pt x="10277" y="19899"/>
                  <a:pt x="10113" y="19967"/>
                  <a:pt x="10073" y="20198"/>
                </a:cubicBezTo>
                <a:cubicBezTo>
                  <a:pt x="10018" y="20375"/>
                  <a:pt x="10086" y="20552"/>
                  <a:pt x="10222" y="20660"/>
                </a:cubicBezTo>
                <a:lnTo>
                  <a:pt x="9828" y="20851"/>
                </a:lnTo>
                <a:lnTo>
                  <a:pt x="9624" y="20484"/>
                </a:lnTo>
                <a:cubicBezTo>
                  <a:pt x="9801" y="20484"/>
                  <a:pt x="9964" y="20375"/>
                  <a:pt x="10032" y="20198"/>
                </a:cubicBezTo>
                <a:lnTo>
                  <a:pt x="10073" y="20198"/>
                </a:lnTo>
                <a:cubicBezTo>
                  <a:pt x="10073" y="20130"/>
                  <a:pt x="10059" y="20049"/>
                  <a:pt x="10045" y="19967"/>
                </a:cubicBezTo>
                <a:cubicBezTo>
                  <a:pt x="9991" y="19872"/>
                  <a:pt x="9937" y="19777"/>
                  <a:pt x="9882" y="19682"/>
                </a:cubicBezTo>
                <a:lnTo>
                  <a:pt x="10277" y="19505"/>
                </a:lnTo>
                <a:close/>
                <a:moveTo>
                  <a:pt x="21776" y="20334"/>
                </a:moveTo>
                <a:lnTo>
                  <a:pt x="21939" y="20687"/>
                </a:lnTo>
                <a:lnTo>
                  <a:pt x="21626" y="20851"/>
                </a:lnTo>
                <a:lnTo>
                  <a:pt x="21395" y="20497"/>
                </a:lnTo>
                <a:lnTo>
                  <a:pt x="21776" y="20334"/>
                </a:lnTo>
                <a:close/>
                <a:moveTo>
                  <a:pt x="30828" y="20320"/>
                </a:moveTo>
                <a:lnTo>
                  <a:pt x="31005" y="20701"/>
                </a:lnTo>
                <a:lnTo>
                  <a:pt x="30638" y="20878"/>
                </a:lnTo>
                <a:lnTo>
                  <a:pt x="30461" y="20552"/>
                </a:lnTo>
                <a:lnTo>
                  <a:pt x="30828" y="20320"/>
                </a:lnTo>
                <a:close/>
                <a:moveTo>
                  <a:pt x="41131" y="20402"/>
                </a:moveTo>
                <a:cubicBezTo>
                  <a:pt x="40913" y="20402"/>
                  <a:pt x="40805" y="20660"/>
                  <a:pt x="40954" y="20810"/>
                </a:cubicBezTo>
                <a:cubicBezTo>
                  <a:pt x="41000" y="20860"/>
                  <a:pt x="41060" y="20882"/>
                  <a:pt x="41120" y="20882"/>
                </a:cubicBezTo>
                <a:cubicBezTo>
                  <a:pt x="41241" y="20882"/>
                  <a:pt x="41362" y="20792"/>
                  <a:pt x="41362" y="20647"/>
                </a:cubicBezTo>
                <a:cubicBezTo>
                  <a:pt x="41362" y="20511"/>
                  <a:pt x="41253" y="20416"/>
                  <a:pt x="41131" y="20402"/>
                </a:cubicBezTo>
                <a:close/>
                <a:moveTo>
                  <a:pt x="19044" y="20402"/>
                </a:moveTo>
                <a:lnTo>
                  <a:pt x="19220" y="20728"/>
                </a:lnTo>
                <a:lnTo>
                  <a:pt x="18894" y="20905"/>
                </a:lnTo>
                <a:lnTo>
                  <a:pt x="18717" y="20579"/>
                </a:lnTo>
                <a:lnTo>
                  <a:pt x="19044" y="20402"/>
                </a:lnTo>
                <a:close/>
                <a:moveTo>
                  <a:pt x="34824" y="20117"/>
                </a:moveTo>
                <a:lnTo>
                  <a:pt x="34838" y="20130"/>
                </a:lnTo>
                <a:cubicBezTo>
                  <a:pt x="34832" y="20130"/>
                  <a:pt x="34827" y="20130"/>
                  <a:pt x="34821" y="20130"/>
                </a:cubicBezTo>
                <a:cubicBezTo>
                  <a:pt x="34465" y="20130"/>
                  <a:pt x="34298" y="20556"/>
                  <a:pt x="34539" y="20810"/>
                </a:cubicBezTo>
                <a:cubicBezTo>
                  <a:pt x="34623" y="20894"/>
                  <a:pt x="34726" y="20932"/>
                  <a:pt x="34827" y="20932"/>
                </a:cubicBezTo>
                <a:cubicBezTo>
                  <a:pt x="35035" y="20932"/>
                  <a:pt x="35232" y="20771"/>
                  <a:pt x="35232" y="20524"/>
                </a:cubicBezTo>
                <a:cubicBezTo>
                  <a:pt x="35232" y="20307"/>
                  <a:pt x="35055" y="20117"/>
                  <a:pt x="34824" y="20117"/>
                </a:cubicBezTo>
                <a:close/>
                <a:moveTo>
                  <a:pt x="16284" y="20470"/>
                </a:moveTo>
                <a:lnTo>
                  <a:pt x="16461" y="20810"/>
                </a:lnTo>
                <a:lnTo>
                  <a:pt x="16121" y="20973"/>
                </a:lnTo>
                <a:lnTo>
                  <a:pt x="15944" y="20647"/>
                </a:lnTo>
                <a:lnTo>
                  <a:pt x="16284" y="20470"/>
                </a:lnTo>
                <a:close/>
                <a:moveTo>
                  <a:pt x="28055" y="20443"/>
                </a:moveTo>
                <a:lnTo>
                  <a:pt x="28232" y="20796"/>
                </a:lnTo>
                <a:lnTo>
                  <a:pt x="27906" y="20973"/>
                </a:lnTo>
                <a:lnTo>
                  <a:pt x="27743" y="20606"/>
                </a:lnTo>
                <a:lnTo>
                  <a:pt x="28055" y="20443"/>
                </a:lnTo>
                <a:close/>
                <a:moveTo>
                  <a:pt x="13566" y="20524"/>
                </a:moveTo>
                <a:lnTo>
                  <a:pt x="13729" y="20864"/>
                </a:lnTo>
                <a:lnTo>
                  <a:pt x="13389" y="21027"/>
                </a:lnTo>
                <a:lnTo>
                  <a:pt x="13226" y="20687"/>
                </a:lnTo>
                <a:lnTo>
                  <a:pt x="13566" y="20524"/>
                </a:lnTo>
                <a:close/>
                <a:moveTo>
                  <a:pt x="25337" y="20524"/>
                </a:moveTo>
                <a:lnTo>
                  <a:pt x="25513" y="20851"/>
                </a:lnTo>
                <a:lnTo>
                  <a:pt x="25146" y="21027"/>
                </a:lnTo>
                <a:lnTo>
                  <a:pt x="24983" y="20701"/>
                </a:lnTo>
                <a:lnTo>
                  <a:pt x="25337" y="20524"/>
                </a:lnTo>
                <a:close/>
                <a:moveTo>
                  <a:pt x="38356" y="20354"/>
                </a:moveTo>
                <a:cubicBezTo>
                  <a:pt x="38271" y="20354"/>
                  <a:pt x="38184" y="20386"/>
                  <a:pt x="38113" y="20456"/>
                </a:cubicBezTo>
                <a:cubicBezTo>
                  <a:pt x="37910" y="20674"/>
                  <a:pt x="38059" y="21041"/>
                  <a:pt x="38358" y="21041"/>
                </a:cubicBezTo>
                <a:cubicBezTo>
                  <a:pt x="38548" y="21041"/>
                  <a:pt x="38698" y="20891"/>
                  <a:pt x="38698" y="20701"/>
                </a:cubicBezTo>
                <a:cubicBezTo>
                  <a:pt x="38698" y="20490"/>
                  <a:pt x="38531" y="20354"/>
                  <a:pt x="38356" y="20354"/>
                </a:cubicBezTo>
                <a:close/>
                <a:moveTo>
                  <a:pt x="354" y="20728"/>
                </a:moveTo>
                <a:cubicBezTo>
                  <a:pt x="300" y="20742"/>
                  <a:pt x="245" y="20796"/>
                  <a:pt x="218" y="20851"/>
                </a:cubicBezTo>
                <a:cubicBezTo>
                  <a:pt x="218" y="20891"/>
                  <a:pt x="286" y="20946"/>
                  <a:pt x="341" y="21054"/>
                </a:cubicBezTo>
                <a:cubicBezTo>
                  <a:pt x="422" y="20959"/>
                  <a:pt x="476" y="20905"/>
                  <a:pt x="476" y="20851"/>
                </a:cubicBezTo>
                <a:cubicBezTo>
                  <a:pt x="476" y="20810"/>
                  <a:pt x="395" y="20728"/>
                  <a:pt x="354" y="20728"/>
                </a:cubicBezTo>
                <a:close/>
                <a:moveTo>
                  <a:pt x="41936" y="20700"/>
                </a:moveTo>
                <a:cubicBezTo>
                  <a:pt x="41838" y="20700"/>
                  <a:pt x="41756" y="20777"/>
                  <a:pt x="41756" y="20878"/>
                </a:cubicBezTo>
                <a:cubicBezTo>
                  <a:pt x="41743" y="20987"/>
                  <a:pt x="41824" y="21068"/>
                  <a:pt x="41933" y="21068"/>
                </a:cubicBezTo>
                <a:cubicBezTo>
                  <a:pt x="41940" y="21069"/>
                  <a:pt x="41947" y="21069"/>
                  <a:pt x="41954" y="21069"/>
                </a:cubicBezTo>
                <a:cubicBezTo>
                  <a:pt x="42053" y="21069"/>
                  <a:pt x="42136" y="20979"/>
                  <a:pt x="42123" y="20864"/>
                </a:cubicBezTo>
                <a:cubicBezTo>
                  <a:pt x="42123" y="20769"/>
                  <a:pt x="42055" y="20701"/>
                  <a:pt x="41960" y="20701"/>
                </a:cubicBezTo>
                <a:cubicBezTo>
                  <a:pt x="41952" y="20700"/>
                  <a:pt x="41944" y="20700"/>
                  <a:pt x="41936" y="20700"/>
                </a:cubicBezTo>
                <a:close/>
                <a:moveTo>
                  <a:pt x="3073" y="20456"/>
                </a:moveTo>
                <a:cubicBezTo>
                  <a:pt x="2801" y="20456"/>
                  <a:pt x="2665" y="20783"/>
                  <a:pt x="2855" y="20987"/>
                </a:cubicBezTo>
                <a:cubicBezTo>
                  <a:pt x="2919" y="21046"/>
                  <a:pt x="2994" y="21072"/>
                  <a:pt x="3067" y="21072"/>
                </a:cubicBezTo>
                <a:cubicBezTo>
                  <a:pt x="3229" y="21072"/>
                  <a:pt x="3381" y="20943"/>
                  <a:pt x="3372" y="20755"/>
                </a:cubicBezTo>
                <a:cubicBezTo>
                  <a:pt x="3372" y="20592"/>
                  <a:pt x="3236" y="20456"/>
                  <a:pt x="3073" y="20456"/>
                </a:cubicBezTo>
                <a:close/>
                <a:moveTo>
                  <a:pt x="5832" y="20320"/>
                </a:moveTo>
                <a:cubicBezTo>
                  <a:pt x="5628" y="20320"/>
                  <a:pt x="5451" y="20484"/>
                  <a:pt x="5451" y="20687"/>
                </a:cubicBezTo>
                <a:cubicBezTo>
                  <a:pt x="5442" y="20921"/>
                  <a:pt x="5631" y="21084"/>
                  <a:pt x="5830" y="21084"/>
                </a:cubicBezTo>
                <a:cubicBezTo>
                  <a:pt x="5921" y="21084"/>
                  <a:pt x="6013" y="21050"/>
                  <a:pt x="6090" y="20973"/>
                </a:cubicBezTo>
                <a:cubicBezTo>
                  <a:pt x="6335" y="20742"/>
                  <a:pt x="6172" y="20334"/>
                  <a:pt x="5832" y="20320"/>
                </a:cubicBezTo>
                <a:close/>
                <a:moveTo>
                  <a:pt x="22591" y="20592"/>
                </a:moveTo>
                <a:lnTo>
                  <a:pt x="22754" y="20932"/>
                </a:lnTo>
                <a:lnTo>
                  <a:pt x="22414" y="21095"/>
                </a:lnTo>
                <a:lnTo>
                  <a:pt x="22251" y="20769"/>
                </a:lnTo>
                <a:lnTo>
                  <a:pt x="22591" y="20592"/>
                </a:lnTo>
                <a:close/>
                <a:moveTo>
                  <a:pt x="10847" y="20579"/>
                </a:moveTo>
                <a:lnTo>
                  <a:pt x="11024" y="20946"/>
                </a:lnTo>
                <a:lnTo>
                  <a:pt x="10671" y="21122"/>
                </a:lnTo>
                <a:lnTo>
                  <a:pt x="10480" y="20769"/>
                </a:lnTo>
                <a:lnTo>
                  <a:pt x="10847" y="20579"/>
                </a:lnTo>
                <a:close/>
                <a:moveTo>
                  <a:pt x="19873" y="20660"/>
                </a:moveTo>
                <a:lnTo>
                  <a:pt x="20036" y="21000"/>
                </a:lnTo>
                <a:lnTo>
                  <a:pt x="19696" y="21163"/>
                </a:lnTo>
                <a:lnTo>
                  <a:pt x="19533" y="20823"/>
                </a:lnTo>
                <a:lnTo>
                  <a:pt x="19873" y="20660"/>
                </a:lnTo>
                <a:close/>
                <a:moveTo>
                  <a:pt x="31644" y="20606"/>
                </a:moveTo>
                <a:lnTo>
                  <a:pt x="31834" y="20987"/>
                </a:lnTo>
                <a:lnTo>
                  <a:pt x="31440" y="21177"/>
                </a:lnTo>
                <a:cubicBezTo>
                  <a:pt x="31426" y="21109"/>
                  <a:pt x="31412" y="21041"/>
                  <a:pt x="31385" y="20973"/>
                </a:cubicBezTo>
                <a:cubicBezTo>
                  <a:pt x="31358" y="20905"/>
                  <a:pt x="31317" y="20851"/>
                  <a:pt x="31263" y="20796"/>
                </a:cubicBezTo>
                <a:lnTo>
                  <a:pt x="31644" y="20606"/>
                </a:lnTo>
                <a:close/>
                <a:moveTo>
                  <a:pt x="35640" y="20397"/>
                </a:moveTo>
                <a:cubicBezTo>
                  <a:pt x="35544" y="20397"/>
                  <a:pt x="35446" y="20432"/>
                  <a:pt x="35368" y="20511"/>
                </a:cubicBezTo>
                <a:cubicBezTo>
                  <a:pt x="35123" y="20755"/>
                  <a:pt x="35300" y="21190"/>
                  <a:pt x="35640" y="21190"/>
                </a:cubicBezTo>
                <a:cubicBezTo>
                  <a:pt x="35857" y="21177"/>
                  <a:pt x="36034" y="21014"/>
                  <a:pt x="36034" y="20796"/>
                </a:cubicBezTo>
                <a:cubicBezTo>
                  <a:pt x="36043" y="20556"/>
                  <a:pt x="35845" y="20397"/>
                  <a:pt x="35640" y="20397"/>
                </a:cubicBezTo>
                <a:close/>
                <a:moveTo>
                  <a:pt x="28898" y="20715"/>
                </a:moveTo>
                <a:lnTo>
                  <a:pt x="29061" y="21054"/>
                </a:lnTo>
                <a:lnTo>
                  <a:pt x="28721" y="21218"/>
                </a:lnTo>
                <a:lnTo>
                  <a:pt x="28558" y="20891"/>
                </a:lnTo>
                <a:lnTo>
                  <a:pt x="28898" y="20715"/>
                </a:lnTo>
                <a:close/>
                <a:moveTo>
                  <a:pt x="17113" y="20715"/>
                </a:moveTo>
                <a:lnTo>
                  <a:pt x="17331" y="21068"/>
                </a:lnTo>
                <a:lnTo>
                  <a:pt x="16964" y="21245"/>
                </a:lnTo>
                <a:lnTo>
                  <a:pt x="16787" y="20878"/>
                </a:lnTo>
                <a:lnTo>
                  <a:pt x="17113" y="20715"/>
                </a:lnTo>
                <a:close/>
                <a:moveTo>
                  <a:pt x="26179" y="20769"/>
                </a:moveTo>
                <a:lnTo>
                  <a:pt x="26343" y="21095"/>
                </a:lnTo>
                <a:lnTo>
                  <a:pt x="25989" y="21272"/>
                </a:lnTo>
                <a:lnTo>
                  <a:pt x="25812" y="20946"/>
                </a:lnTo>
                <a:lnTo>
                  <a:pt x="26179" y="20769"/>
                </a:lnTo>
                <a:close/>
                <a:moveTo>
                  <a:pt x="42787" y="21053"/>
                </a:moveTo>
                <a:cubicBezTo>
                  <a:pt x="42783" y="21053"/>
                  <a:pt x="42779" y="21053"/>
                  <a:pt x="42776" y="21054"/>
                </a:cubicBezTo>
                <a:cubicBezTo>
                  <a:pt x="42721" y="21068"/>
                  <a:pt x="42680" y="21109"/>
                  <a:pt x="42653" y="21163"/>
                </a:cubicBezTo>
                <a:cubicBezTo>
                  <a:pt x="42653" y="21190"/>
                  <a:pt x="42721" y="21272"/>
                  <a:pt x="42762" y="21272"/>
                </a:cubicBezTo>
                <a:cubicBezTo>
                  <a:pt x="42803" y="21272"/>
                  <a:pt x="42857" y="21218"/>
                  <a:pt x="42939" y="21163"/>
                </a:cubicBezTo>
                <a:cubicBezTo>
                  <a:pt x="42877" y="21114"/>
                  <a:pt x="42826" y="21053"/>
                  <a:pt x="42787" y="21053"/>
                </a:cubicBezTo>
                <a:close/>
                <a:moveTo>
                  <a:pt x="39196" y="20671"/>
                </a:moveTo>
                <a:cubicBezTo>
                  <a:pt x="39039" y="20671"/>
                  <a:pt x="38888" y="20792"/>
                  <a:pt x="38888" y="20973"/>
                </a:cubicBezTo>
                <a:cubicBezTo>
                  <a:pt x="38888" y="21150"/>
                  <a:pt x="39024" y="21286"/>
                  <a:pt x="39187" y="21286"/>
                </a:cubicBezTo>
                <a:cubicBezTo>
                  <a:pt x="39193" y="21286"/>
                  <a:pt x="39198" y="21286"/>
                  <a:pt x="39204" y="21286"/>
                </a:cubicBezTo>
                <a:cubicBezTo>
                  <a:pt x="39478" y="21286"/>
                  <a:pt x="39605" y="20956"/>
                  <a:pt x="39418" y="20769"/>
                </a:cubicBezTo>
                <a:cubicBezTo>
                  <a:pt x="39355" y="20701"/>
                  <a:pt x="39275" y="20671"/>
                  <a:pt x="39196" y="20671"/>
                </a:cubicBezTo>
                <a:close/>
                <a:moveTo>
                  <a:pt x="1170" y="20878"/>
                </a:moveTo>
                <a:cubicBezTo>
                  <a:pt x="1061" y="20878"/>
                  <a:pt x="966" y="20973"/>
                  <a:pt x="966" y="21082"/>
                </a:cubicBezTo>
                <a:cubicBezTo>
                  <a:pt x="966" y="21204"/>
                  <a:pt x="1075" y="21299"/>
                  <a:pt x="1183" y="21299"/>
                </a:cubicBezTo>
                <a:cubicBezTo>
                  <a:pt x="1306" y="21299"/>
                  <a:pt x="1401" y="21204"/>
                  <a:pt x="1401" y="21082"/>
                </a:cubicBezTo>
                <a:cubicBezTo>
                  <a:pt x="1388" y="20980"/>
                  <a:pt x="1304" y="20890"/>
                  <a:pt x="1193" y="20890"/>
                </a:cubicBezTo>
                <a:cubicBezTo>
                  <a:pt x="1185" y="20890"/>
                  <a:pt x="1178" y="20890"/>
                  <a:pt x="1170" y="20891"/>
                </a:cubicBezTo>
                <a:lnTo>
                  <a:pt x="1170" y="20878"/>
                </a:lnTo>
                <a:close/>
                <a:moveTo>
                  <a:pt x="14409" y="20769"/>
                </a:moveTo>
                <a:lnTo>
                  <a:pt x="14572" y="21136"/>
                </a:lnTo>
                <a:lnTo>
                  <a:pt x="14245" y="21299"/>
                </a:lnTo>
                <a:lnTo>
                  <a:pt x="14082" y="20946"/>
                </a:lnTo>
                <a:lnTo>
                  <a:pt x="14409" y="20769"/>
                </a:lnTo>
                <a:close/>
                <a:moveTo>
                  <a:pt x="6647" y="20552"/>
                </a:moveTo>
                <a:cubicBezTo>
                  <a:pt x="6294" y="20565"/>
                  <a:pt x="6131" y="20987"/>
                  <a:pt x="6376" y="21231"/>
                </a:cubicBezTo>
                <a:cubicBezTo>
                  <a:pt x="6456" y="21308"/>
                  <a:pt x="6553" y="21342"/>
                  <a:pt x="6648" y="21342"/>
                </a:cubicBezTo>
                <a:cubicBezTo>
                  <a:pt x="6857" y="21342"/>
                  <a:pt x="7055" y="21179"/>
                  <a:pt x="7055" y="20946"/>
                </a:cubicBezTo>
                <a:cubicBezTo>
                  <a:pt x="7042" y="20715"/>
                  <a:pt x="6865" y="20552"/>
                  <a:pt x="6647" y="20552"/>
                </a:cubicBezTo>
                <a:close/>
                <a:moveTo>
                  <a:pt x="23407" y="20837"/>
                </a:moveTo>
                <a:lnTo>
                  <a:pt x="23583" y="21163"/>
                </a:lnTo>
                <a:lnTo>
                  <a:pt x="23257" y="21354"/>
                </a:lnTo>
                <a:lnTo>
                  <a:pt x="23080" y="21014"/>
                </a:lnTo>
                <a:lnTo>
                  <a:pt x="23407" y="20837"/>
                </a:lnTo>
                <a:close/>
                <a:moveTo>
                  <a:pt x="11663" y="20864"/>
                </a:moveTo>
                <a:lnTo>
                  <a:pt x="11840" y="21204"/>
                </a:lnTo>
                <a:lnTo>
                  <a:pt x="11473" y="21367"/>
                </a:lnTo>
                <a:lnTo>
                  <a:pt x="11296" y="21041"/>
                </a:lnTo>
                <a:lnTo>
                  <a:pt x="11663" y="20864"/>
                </a:lnTo>
                <a:close/>
                <a:moveTo>
                  <a:pt x="3899" y="20701"/>
                </a:moveTo>
                <a:cubicBezTo>
                  <a:pt x="3597" y="20701"/>
                  <a:pt x="3443" y="21058"/>
                  <a:pt x="3643" y="21272"/>
                </a:cubicBezTo>
                <a:cubicBezTo>
                  <a:pt x="3717" y="21350"/>
                  <a:pt x="3808" y="21384"/>
                  <a:pt x="3897" y="21384"/>
                </a:cubicBezTo>
                <a:cubicBezTo>
                  <a:pt x="4074" y="21384"/>
                  <a:pt x="4242" y="21249"/>
                  <a:pt x="4242" y="21041"/>
                </a:cubicBezTo>
                <a:cubicBezTo>
                  <a:pt x="4242" y="20864"/>
                  <a:pt x="4092" y="20715"/>
                  <a:pt x="3915" y="20701"/>
                </a:cubicBezTo>
                <a:cubicBezTo>
                  <a:pt x="3910" y="20701"/>
                  <a:pt x="3904" y="20701"/>
                  <a:pt x="3899" y="20701"/>
                </a:cubicBezTo>
                <a:close/>
                <a:moveTo>
                  <a:pt x="20702" y="20891"/>
                </a:moveTo>
                <a:lnTo>
                  <a:pt x="20878" y="21258"/>
                </a:lnTo>
                <a:lnTo>
                  <a:pt x="20552" y="21421"/>
                </a:lnTo>
                <a:lnTo>
                  <a:pt x="20376" y="21068"/>
                </a:lnTo>
                <a:lnTo>
                  <a:pt x="20702" y="20891"/>
                </a:lnTo>
                <a:close/>
                <a:moveTo>
                  <a:pt x="32486" y="20864"/>
                </a:moveTo>
                <a:lnTo>
                  <a:pt x="32677" y="21231"/>
                </a:lnTo>
                <a:lnTo>
                  <a:pt x="32282" y="21421"/>
                </a:lnTo>
                <a:lnTo>
                  <a:pt x="32092" y="21068"/>
                </a:lnTo>
                <a:lnTo>
                  <a:pt x="32486" y="20864"/>
                </a:lnTo>
                <a:close/>
                <a:moveTo>
                  <a:pt x="36481" y="20672"/>
                </a:moveTo>
                <a:cubicBezTo>
                  <a:pt x="36298" y="20672"/>
                  <a:pt x="36119" y="20806"/>
                  <a:pt x="36102" y="21027"/>
                </a:cubicBezTo>
                <a:cubicBezTo>
                  <a:pt x="36088" y="21231"/>
                  <a:pt x="36251" y="21408"/>
                  <a:pt x="36455" y="21408"/>
                </a:cubicBezTo>
                <a:lnTo>
                  <a:pt x="36455" y="21421"/>
                </a:lnTo>
                <a:cubicBezTo>
                  <a:pt x="36461" y="21422"/>
                  <a:pt x="36467" y="21422"/>
                  <a:pt x="36472" y="21422"/>
                </a:cubicBezTo>
                <a:cubicBezTo>
                  <a:pt x="36801" y="21422"/>
                  <a:pt x="36968" y="21037"/>
                  <a:pt x="36754" y="20796"/>
                </a:cubicBezTo>
                <a:cubicBezTo>
                  <a:pt x="36678" y="20711"/>
                  <a:pt x="36579" y="20672"/>
                  <a:pt x="36481" y="20672"/>
                </a:cubicBezTo>
                <a:close/>
                <a:moveTo>
                  <a:pt x="29713" y="20946"/>
                </a:moveTo>
                <a:lnTo>
                  <a:pt x="29890" y="21286"/>
                </a:lnTo>
                <a:lnTo>
                  <a:pt x="29550" y="21449"/>
                </a:lnTo>
                <a:lnTo>
                  <a:pt x="29374" y="21122"/>
                </a:lnTo>
                <a:lnTo>
                  <a:pt x="29713" y="20946"/>
                </a:lnTo>
                <a:close/>
                <a:moveTo>
                  <a:pt x="8917" y="20891"/>
                </a:moveTo>
                <a:lnTo>
                  <a:pt x="9121" y="21258"/>
                </a:lnTo>
                <a:lnTo>
                  <a:pt x="8754" y="21462"/>
                </a:lnTo>
                <a:lnTo>
                  <a:pt x="8550" y="21082"/>
                </a:lnTo>
                <a:lnTo>
                  <a:pt x="8917" y="20891"/>
                </a:lnTo>
                <a:close/>
                <a:moveTo>
                  <a:pt x="17956" y="20878"/>
                </a:moveTo>
                <a:lnTo>
                  <a:pt x="18133" y="21313"/>
                </a:lnTo>
                <a:lnTo>
                  <a:pt x="17793" y="21476"/>
                </a:lnTo>
                <a:lnTo>
                  <a:pt x="17562" y="21109"/>
                </a:lnTo>
                <a:lnTo>
                  <a:pt x="17562" y="21109"/>
                </a:lnTo>
                <a:cubicBezTo>
                  <a:pt x="17572" y="21110"/>
                  <a:pt x="17583" y="21110"/>
                  <a:pt x="17593" y="21110"/>
                </a:cubicBezTo>
                <a:cubicBezTo>
                  <a:pt x="17745" y="21110"/>
                  <a:pt x="17892" y="21018"/>
                  <a:pt x="17956" y="20878"/>
                </a:cubicBezTo>
                <a:close/>
                <a:moveTo>
                  <a:pt x="40041" y="20945"/>
                </a:moveTo>
                <a:cubicBezTo>
                  <a:pt x="39807" y="20945"/>
                  <a:pt x="39680" y="21235"/>
                  <a:pt x="39840" y="21421"/>
                </a:cubicBezTo>
                <a:cubicBezTo>
                  <a:pt x="39897" y="21479"/>
                  <a:pt x="39970" y="21505"/>
                  <a:pt x="40041" y="21505"/>
                </a:cubicBezTo>
                <a:cubicBezTo>
                  <a:pt x="40187" y="21505"/>
                  <a:pt x="40329" y="21396"/>
                  <a:pt x="40329" y="21231"/>
                </a:cubicBezTo>
                <a:cubicBezTo>
                  <a:pt x="40343" y="21068"/>
                  <a:pt x="40220" y="20946"/>
                  <a:pt x="40057" y="20946"/>
                </a:cubicBezTo>
                <a:cubicBezTo>
                  <a:pt x="40052" y="20945"/>
                  <a:pt x="40046" y="20945"/>
                  <a:pt x="40041" y="20945"/>
                </a:cubicBezTo>
                <a:close/>
                <a:moveTo>
                  <a:pt x="33746" y="20683"/>
                </a:moveTo>
                <a:cubicBezTo>
                  <a:pt x="33630" y="20683"/>
                  <a:pt x="33512" y="20733"/>
                  <a:pt x="33424" y="20851"/>
                </a:cubicBezTo>
                <a:cubicBezTo>
                  <a:pt x="33397" y="20891"/>
                  <a:pt x="33383" y="20919"/>
                  <a:pt x="33356" y="20959"/>
                </a:cubicBezTo>
                <a:lnTo>
                  <a:pt x="33356" y="20946"/>
                </a:lnTo>
                <a:cubicBezTo>
                  <a:pt x="33356" y="20987"/>
                  <a:pt x="33343" y="21027"/>
                  <a:pt x="33343" y="21068"/>
                </a:cubicBezTo>
                <a:cubicBezTo>
                  <a:pt x="33315" y="21286"/>
                  <a:pt x="33465" y="21476"/>
                  <a:pt x="33682" y="21503"/>
                </a:cubicBezTo>
                <a:cubicBezTo>
                  <a:pt x="33709" y="21509"/>
                  <a:pt x="33736" y="21512"/>
                  <a:pt x="33763" y="21512"/>
                </a:cubicBezTo>
                <a:cubicBezTo>
                  <a:pt x="33927" y="21512"/>
                  <a:pt x="34086" y="21408"/>
                  <a:pt x="34145" y="21245"/>
                </a:cubicBezTo>
                <a:cubicBezTo>
                  <a:pt x="34257" y="20935"/>
                  <a:pt x="34006" y="20683"/>
                  <a:pt x="33746" y="20683"/>
                </a:cubicBezTo>
                <a:close/>
                <a:moveTo>
                  <a:pt x="15210" y="21041"/>
                </a:moveTo>
                <a:lnTo>
                  <a:pt x="15387" y="21381"/>
                </a:lnTo>
                <a:lnTo>
                  <a:pt x="15047" y="21544"/>
                </a:lnTo>
                <a:lnTo>
                  <a:pt x="14871" y="21218"/>
                </a:lnTo>
                <a:lnTo>
                  <a:pt x="15210" y="21041"/>
                </a:lnTo>
                <a:close/>
                <a:moveTo>
                  <a:pt x="26995" y="21041"/>
                </a:moveTo>
                <a:lnTo>
                  <a:pt x="27185" y="21354"/>
                </a:lnTo>
                <a:lnTo>
                  <a:pt x="26818" y="21585"/>
                </a:lnTo>
                <a:lnTo>
                  <a:pt x="26655" y="21204"/>
                </a:lnTo>
                <a:lnTo>
                  <a:pt x="26995" y="21041"/>
                </a:lnTo>
                <a:close/>
                <a:moveTo>
                  <a:pt x="2015" y="21081"/>
                </a:moveTo>
                <a:cubicBezTo>
                  <a:pt x="2010" y="21081"/>
                  <a:pt x="2004" y="21081"/>
                  <a:pt x="1999" y="21082"/>
                </a:cubicBezTo>
                <a:cubicBezTo>
                  <a:pt x="1849" y="21082"/>
                  <a:pt x="1741" y="21204"/>
                  <a:pt x="1741" y="21354"/>
                </a:cubicBezTo>
                <a:cubicBezTo>
                  <a:pt x="1750" y="21498"/>
                  <a:pt x="1880" y="21595"/>
                  <a:pt x="2009" y="21595"/>
                </a:cubicBezTo>
                <a:cubicBezTo>
                  <a:pt x="2074" y="21595"/>
                  <a:pt x="2139" y="21571"/>
                  <a:pt x="2189" y="21517"/>
                </a:cubicBezTo>
                <a:cubicBezTo>
                  <a:pt x="2348" y="21344"/>
                  <a:pt x="2236" y="21081"/>
                  <a:pt x="2015" y="21081"/>
                </a:cubicBezTo>
                <a:close/>
                <a:moveTo>
                  <a:pt x="12492" y="21109"/>
                </a:moveTo>
                <a:lnTo>
                  <a:pt x="12655" y="21435"/>
                </a:lnTo>
                <a:lnTo>
                  <a:pt x="12302" y="21598"/>
                </a:lnTo>
                <a:lnTo>
                  <a:pt x="12125" y="21272"/>
                </a:lnTo>
                <a:lnTo>
                  <a:pt x="12492" y="21109"/>
                </a:lnTo>
                <a:close/>
                <a:moveTo>
                  <a:pt x="24249" y="21082"/>
                </a:moveTo>
                <a:lnTo>
                  <a:pt x="24426" y="21435"/>
                </a:lnTo>
                <a:lnTo>
                  <a:pt x="24100" y="21612"/>
                </a:lnTo>
                <a:lnTo>
                  <a:pt x="23923" y="21245"/>
                </a:lnTo>
                <a:lnTo>
                  <a:pt x="24249" y="21082"/>
                </a:lnTo>
                <a:close/>
                <a:moveTo>
                  <a:pt x="37298" y="20919"/>
                </a:moveTo>
                <a:cubicBezTo>
                  <a:pt x="36985" y="20919"/>
                  <a:pt x="36809" y="21299"/>
                  <a:pt x="37040" y="21530"/>
                </a:cubicBezTo>
                <a:cubicBezTo>
                  <a:pt x="37112" y="21607"/>
                  <a:pt x="37204" y="21642"/>
                  <a:pt x="37295" y="21642"/>
                </a:cubicBezTo>
                <a:cubicBezTo>
                  <a:pt x="37476" y="21642"/>
                  <a:pt x="37651" y="21503"/>
                  <a:pt x="37651" y="21286"/>
                </a:cubicBezTo>
                <a:cubicBezTo>
                  <a:pt x="37651" y="21095"/>
                  <a:pt x="37502" y="20932"/>
                  <a:pt x="37298" y="20919"/>
                </a:cubicBezTo>
                <a:close/>
                <a:moveTo>
                  <a:pt x="4731" y="20919"/>
                </a:moveTo>
                <a:cubicBezTo>
                  <a:pt x="4527" y="20919"/>
                  <a:pt x="4377" y="21082"/>
                  <a:pt x="4364" y="21286"/>
                </a:cubicBezTo>
                <a:cubicBezTo>
                  <a:pt x="4364" y="21499"/>
                  <a:pt x="4542" y="21643"/>
                  <a:pt x="4728" y="21643"/>
                </a:cubicBezTo>
                <a:cubicBezTo>
                  <a:pt x="4815" y="21643"/>
                  <a:pt x="4902" y="21613"/>
                  <a:pt x="4976" y="21544"/>
                </a:cubicBezTo>
                <a:cubicBezTo>
                  <a:pt x="5207" y="21313"/>
                  <a:pt x="5057" y="20932"/>
                  <a:pt x="4731" y="20919"/>
                </a:cubicBezTo>
                <a:close/>
                <a:moveTo>
                  <a:pt x="21504" y="21163"/>
                </a:moveTo>
                <a:lnTo>
                  <a:pt x="21680" y="21503"/>
                </a:lnTo>
                <a:lnTo>
                  <a:pt x="21341" y="21666"/>
                </a:lnTo>
                <a:lnTo>
                  <a:pt x="21177" y="21340"/>
                </a:lnTo>
                <a:lnTo>
                  <a:pt x="21504" y="21163"/>
                </a:lnTo>
                <a:close/>
                <a:moveTo>
                  <a:pt x="30543" y="21177"/>
                </a:moveTo>
                <a:lnTo>
                  <a:pt x="30719" y="21517"/>
                </a:lnTo>
                <a:lnTo>
                  <a:pt x="30366" y="21707"/>
                </a:lnTo>
                <a:lnTo>
                  <a:pt x="30203" y="21367"/>
                </a:lnTo>
                <a:lnTo>
                  <a:pt x="30543" y="21177"/>
                </a:lnTo>
                <a:close/>
                <a:moveTo>
                  <a:pt x="40859" y="21218"/>
                </a:moveTo>
                <a:cubicBezTo>
                  <a:pt x="40723" y="21218"/>
                  <a:pt x="40614" y="21326"/>
                  <a:pt x="40614" y="21462"/>
                </a:cubicBezTo>
                <a:cubicBezTo>
                  <a:pt x="40614" y="21610"/>
                  <a:pt x="40734" y="21714"/>
                  <a:pt x="40862" y="21714"/>
                </a:cubicBezTo>
                <a:cubicBezTo>
                  <a:pt x="40922" y="21714"/>
                  <a:pt x="40984" y="21691"/>
                  <a:pt x="41036" y="21639"/>
                </a:cubicBezTo>
                <a:cubicBezTo>
                  <a:pt x="41199" y="21489"/>
                  <a:pt x="41090" y="21218"/>
                  <a:pt x="40859" y="21218"/>
                </a:cubicBezTo>
                <a:close/>
                <a:moveTo>
                  <a:pt x="18799" y="21245"/>
                </a:moveTo>
                <a:lnTo>
                  <a:pt x="18976" y="21557"/>
                </a:lnTo>
                <a:lnTo>
                  <a:pt x="18609" y="21734"/>
                </a:lnTo>
                <a:lnTo>
                  <a:pt x="18432" y="21408"/>
                </a:lnTo>
                <a:lnTo>
                  <a:pt x="18799" y="21245"/>
                </a:lnTo>
                <a:close/>
                <a:moveTo>
                  <a:pt x="34589" y="20945"/>
                </a:moveTo>
                <a:cubicBezTo>
                  <a:pt x="34581" y="20945"/>
                  <a:pt x="34574" y="20945"/>
                  <a:pt x="34566" y="20946"/>
                </a:cubicBezTo>
                <a:cubicBezTo>
                  <a:pt x="34199" y="20946"/>
                  <a:pt x="34036" y="21381"/>
                  <a:pt x="34294" y="21625"/>
                </a:cubicBezTo>
                <a:cubicBezTo>
                  <a:pt x="34372" y="21708"/>
                  <a:pt x="34470" y="21745"/>
                  <a:pt x="34567" y="21745"/>
                </a:cubicBezTo>
                <a:cubicBezTo>
                  <a:pt x="34773" y="21745"/>
                  <a:pt x="34974" y="21580"/>
                  <a:pt x="34974" y="21340"/>
                </a:cubicBezTo>
                <a:cubicBezTo>
                  <a:pt x="34974" y="21130"/>
                  <a:pt x="34809" y="20945"/>
                  <a:pt x="34589" y="20945"/>
                </a:cubicBezTo>
                <a:close/>
                <a:moveTo>
                  <a:pt x="119" y="21582"/>
                </a:moveTo>
                <a:cubicBezTo>
                  <a:pt x="116" y="21582"/>
                  <a:pt x="112" y="21583"/>
                  <a:pt x="109" y="21585"/>
                </a:cubicBezTo>
                <a:cubicBezTo>
                  <a:pt x="69" y="21598"/>
                  <a:pt x="42" y="21653"/>
                  <a:pt x="1" y="21693"/>
                </a:cubicBezTo>
                <a:cubicBezTo>
                  <a:pt x="42" y="21720"/>
                  <a:pt x="82" y="21775"/>
                  <a:pt x="123" y="21775"/>
                </a:cubicBezTo>
                <a:cubicBezTo>
                  <a:pt x="150" y="21775"/>
                  <a:pt x="191" y="21720"/>
                  <a:pt x="259" y="21666"/>
                </a:cubicBezTo>
                <a:cubicBezTo>
                  <a:pt x="198" y="21630"/>
                  <a:pt x="148" y="21582"/>
                  <a:pt x="119" y="21582"/>
                </a:cubicBezTo>
                <a:close/>
                <a:moveTo>
                  <a:pt x="16040" y="21299"/>
                </a:moveTo>
                <a:lnTo>
                  <a:pt x="16203" y="21625"/>
                </a:lnTo>
                <a:lnTo>
                  <a:pt x="15877" y="21802"/>
                </a:lnTo>
                <a:lnTo>
                  <a:pt x="15713" y="21462"/>
                </a:lnTo>
                <a:lnTo>
                  <a:pt x="16040" y="21299"/>
                </a:lnTo>
                <a:close/>
                <a:moveTo>
                  <a:pt x="27824" y="21258"/>
                </a:moveTo>
                <a:lnTo>
                  <a:pt x="27987" y="21625"/>
                </a:lnTo>
                <a:lnTo>
                  <a:pt x="27661" y="21802"/>
                </a:lnTo>
                <a:cubicBezTo>
                  <a:pt x="27620" y="21693"/>
                  <a:pt x="27552" y="21557"/>
                  <a:pt x="27498" y="21435"/>
                </a:cubicBezTo>
                <a:lnTo>
                  <a:pt x="27824" y="21258"/>
                </a:lnTo>
                <a:close/>
                <a:moveTo>
                  <a:pt x="25051" y="21354"/>
                </a:moveTo>
                <a:lnTo>
                  <a:pt x="25228" y="21680"/>
                </a:lnTo>
                <a:lnTo>
                  <a:pt x="24902" y="21856"/>
                </a:lnTo>
                <a:lnTo>
                  <a:pt x="24725" y="21530"/>
                </a:lnTo>
                <a:lnTo>
                  <a:pt x="25051" y="21354"/>
                </a:lnTo>
                <a:close/>
                <a:moveTo>
                  <a:pt x="13308" y="21367"/>
                </a:moveTo>
                <a:lnTo>
                  <a:pt x="13539" y="21720"/>
                </a:lnTo>
                <a:lnTo>
                  <a:pt x="13131" y="21870"/>
                </a:lnTo>
                <a:lnTo>
                  <a:pt x="12954" y="21530"/>
                </a:lnTo>
                <a:lnTo>
                  <a:pt x="13308" y="21367"/>
                </a:lnTo>
                <a:close/>
                <a:moveTo>
                  <a:pt x="38121" y="21183"/>
                </a:moveTo>
                <a:cubicBezTo>
                  <a:pt x="38038" y="21183"/>
                  <a:pt x="37953" y="21215"/>
                  <a:pt x="37882" y="21286"/>
                </a:cubicBezTo>
                <a:cubicBezTo>
                  <a:pt x="37665" y="21503"/>
                  <a:pt x="37814" y="21870"/>
                  <a:pt x="38113" y="21870"/>
                </a:cubicBezTo>
                <a:cubicBezTo>
                  <a:pt x="38304" y="21870"/>
                  <a:pt x="38467" y="21720"/>
                  <a:pt x="38467" y="21530"/>
                </a:cubicBezTo>
                <a:lnTo>
                  <a:pt x="38453" y="21530"/>
                </a:lnTo>
                <a:cubicBezTo>
                  <a:pt x="38453" y="21319"/>
                  <a:pt x="38293" y="21183"/>
                  <a:pt x="38121" y="21183"/>
                </a:cubicBezTo>
                <a:close/>
                <a:moveTo>
                  <a:pt x="2823" y="21278"/>
                </a:moveTo>
                <a:cubicBezTo>
                  <a:pt x="2748" y="21278"/>
                  <a:pt x="2672" y="21305"/>
                  <a:pt x="2610" y="21367"/>
                </a:cubicBezTo>
                <a:cubicBezTo>
                  <a:pt x="2420" y="21557"/>
                  <a:pt x="2556" y="21884"/>
                  <a:pt x="2814" y="21884"/>
                </a:cubicBezTo>
                <a:cubicBezTo>
                  <a:pt x="2991" y="21884"/>
                  <a:pt x="3127" y="21748"/>
                  <a:pt x="3127" y="21585"/>
                </a:cubicBezTo>
                <a:lnTo>
                  <a:pt x="3127" y="21571"/>
                </a:lnTo>
                <a:cubicBezTo>
                  <a:pt x="3127" y="21397"/>
                  <a:pt x="2978" y="21278"/>
                  <a:pt x="2823" y="21278"/>
                </a:cubicBezTo>
                <a:close/>
                <a:moveTo>
                  <a:pt x="5553" y="21154"/>
                </a:moveTo>
                <a:cubicBezTo>
                  <a:pt x="5460" y="21154"/>
                  <a:pt x="5365" y="21190"/>
                  <a:pt x="5288" y="21272"/>
                </a:cubicBezTo>
                <a:cubicBezTo>
                  <a:pt x="5061" y="21499"/>
                  <a:pt x="5215" y="21898"/>
                  <a:pt x="5543" y="21898"/>
                </a:cubicBezTo>
                <a:cubicBezTo>
                  <a:pt x="5549" y="21898"/>
                  <a:pt x="5554" y="21897"/>
                  <a:pt x="5560" y="21897"/>
                </a:cubicBezTo>
                <a:cubicBezTo>
                  <a:pt x="5764" y="21897"/>
                  <a:pt x="5941" y="21720"/>
                  <a:pt x="5927" y="21517"/>
                </a:cubicBezTo>
                <a:cubicBezTo>
                  <a:pt x="5918" y="21299"/>
                  <a:pt x="5740" y="21154"/>
                  <a:pt x="5553" y="21154"/>
                </a:cubicBezTo>
                <a:close/>
                <a:moveTo>
                  <a:pt x="22346" y="21408"/>
                </a:moveTo>
                <a:lnTo>
                  <a:pt x="22523" y="21748"/>
                </a:lnTo>
                <a:lnTo>
                  <a:pt x="22183" y="21911"/>
                </a:lnTo>
                <a:lnTo>
                  <a:pt x="22007" y="21585"/>
                </a:lnTo>
                <a:lnTo>
                  <a:pt x="22346" y="21408"/>
                </a:lnTo>
                <a:close/>
                <a:moveTo>
                  <a:pt x="41702" y="21503"/>
                </a:moveTo>
                <a:cubicBezTo>
                  <a:pt x="41512" y="21503"/>
                  <a:pt x="41416" y="21734"/>
                  <a:pt x="41552" y="21856"/>
                </a:cubicBezTo>
                <a:cubicBezTo>
                  <a:pt x="41596" y="21901"/>
                  <a:pt x="41649" y="21920"/>
                  <a:pt x="41700" y="21920"/>
                </a:cubicBezTo>
                <a:cubicBezTo>
                  <a:pt x="41807" y="21920"/>
                  <a:pt x="41906" y="21835"/>
                  <a:pt x="41906" y="21707"/>
                </a:cubicBezTo>
                <a:cubicBezTo>
                  <a:pt x="41906" y="21598"/>
                  <a:pt x="41811" y="21503"/>
                  <a:pt x="41702" y="21503"/>
                </a:cubicBezTo>
                <a:close/>
                <a:moveTo>
                  <a:pt x="9774" y="21122"/>
                </a:moveTo>
                <a:lnTo>
                  <a:pt x="9774" y="21122"/>
                </a:lnTo>
                <a:cubicBezTo>
                  <a:pt x="9760" y="21326"/>
                  <a:pt x="9910" y="21449"/>
                  <a:pt x="10073" y="21557"/>
                </a:cubicBezTo>
                <a:cubicBezTo>
                  <a:pt x="10263" y="21557"/>
                  <a:pt x="10453" y="21544"/>
                  <a:pt x="10562" y="21367"/>
                </a:cubicBezTo>
                <a:lnTo>
                  <a:pt x="10752" y="21775"/>
                </a:lnTo>
                <a:lnTo>
                  <a:pt x="10399" y="21965"/>
                </a:lnTo>
                <a:cubicBezTo>
                  <a:pt x="10385" y="21775"/>
                  <a:pt x="10249" y="21612"/>
                  <a:pt x="10073" y="21557"/>
                </a:cubicBezTo>
                <a:lnTo>
                  <a:pt x="10073" y="21571"/>
                </a:lnTo>
                <a:cubicBezTo>
                  <a:pt x="10035" y="21559"/>
                  <a:pt x="9996" y="21554"/>
                  <a:pt x="9958" y="21554"/>
                </a:cubicBezTo>
                <a:cubicBezTo>
                  <a:pt x="9818" y="21554"/>
                  <a:pt x="9682" y="21627"/>
                  <a:pt x="9597" y="21734"/>
                </a:cubicBezTo>
                <a:lnTo>
                  <a:pt x="9393" y="21326"/>
                </a:lnTo>
                <a:lnTo>
                  <a:pt x="9774" y="21122"/>
                </a:lnTo>
                <a:close/>
                <a:moveTo>
                  <a:pt x="19628" y="21476"/>
                </a:moveTo>
                <a:lnTo>
                  <a:pt x="19805" y="21802"/>
                </a:lnTo>
                <a:lnTo>
                  <a:pt x="19438" y="21965"/>
                </a:lnTo>
                <a:lnTo>
                  <a:pt x="19275" y="21653"/>
                </a:lnTo>
                <a:lnTo>
                  <a:pt x="19628" y="21476"/>
                </a:lnTo>
                <a:close/>
                <a:moveTo>
                  <a:pt x="31358" y="21435"/>
                </a:moveTo>
                <a:lnTo>
                  <a:pt x="31548" y="21802"/>
                </a:lnTo>
                <a:lnTo>
                  <a:pt x="31195" y="21992"/>
                </a:lnTo>
                <a:lnTo>
                  <a:pt x="31018" y="21612"/>
                </a:lnTo>
                <a:lnTo>
                  <a:pt x="31358" y="21435"/>
                </a:lnTo>
                <a:close/>
                <a:moveTo>
                  <a:pt x="35401" y="21223"/>
                </a:moveTo>
                <a:cubicBezTo>
                  <a:pt x="35303" y="21223"/>
                  <a:pt x="35204" y="21259"/>
                  <a:pt x="35123" y="21340"/>
                </a:cubicBezTo>
                <a:cubicBezTo>
                  <a:pt x="34865" y="21585"/>
                  <a:pt x="35042" y="22020"/>
                  <a:pt x="35395" y="22020"/>
                </a:cubicBezTo>
                <a:cubicBezTo>
                  <a:pt x="35612" y="22006"/>
                  <a:pt x="35789" y="21829"/>
                  <a:pt x="35789" y="21612"/>
                </a:cubicBezTo>
                <a:cubicBezTo>
                  <a:pt x="35789" y="21375"/>
                  <a:pt x="35599" y="21223"/>
                  <a:pt x="35401" y="21223"/>
                </a:cubicBezTo>
                <a:close/>
                <a:moveTo>
                  <a:pt x="28640" y="21530"/>
                </a:moveTo>
                <a:lnTo>
                  <a:pt x="28816" y="21856"/>
                </a:lnTo>
                <a:lnTo>
                  <a:pt x="28477" y="22047"/>
                </a:lnTo>
                <a:lnTo>
                  <a:pt x="28313" y="21707"/>
                </a:lnTo>
                <a:lnTo>
                  <a:pt x="28640" y="21530"/>
                </a:lnTo>
                <a:close/>
                <a:moveTo>
                  <a:pt x="16882" y="21544"/>
                </a:moveTo>
                <a:lnTo>
                  <a:pt x="17045" y="21897"/>
                </a:lnTo>
                <a:lnTo>
                  <a:pt x="16733" y="22074"/>
                </a:lnTo>
                <a:lnTo>
                  <a:pt x="16556" y="21707"/>
                </a:lnTo>
                <a:lnTo>
                  <a:pt x="16882" y="21544"/>
                </a:lnTo>
                <a:close/>
                <a:moveTo>
                  <a:pt x="25894" y="21585"/>
                </a:moveTo>
                <a:lnTo>
                  <a:pt x="26057" y="21924"/>
                </a:lnTo>
                <a:lnTo>
                  <a:pt x="25731" y="22101"/>
                </a:lnTo>
                <a:lnTo>
                  <a:pt x="25554" y="21761"/>
                </a:lnTo>
                <a:lnTo>
                  <a:pt x="25894" y="21585"/>
                </a:lnTo>
                <a:close/>
                <a:moveTo>
                  <a:pt x="38941" y="21479"/>
                </a:moveTo>
                <a:cubicBezTo>
                  <a:pt x="38773" y="21479"/>
                  <a:pt x="38603" y="21591"/>
                  <a:pt x="38616" y="21816"/>
                </a:cubicBezTo>
                <a:cubicBezTo>
                  <a:pt x="38637" y="22013"/>
                  <a:pt x="38790" y="22111"/>
                  <a:pt x="38941" y="22111"/>
                </a:cubicBezTo>
                <a:cubicBezTo>
                  <a:pt x="39092" y="22111"/>
                  <a:pt x="39242" y="22013"/>
                  <a:pt x="39255" y="21816"/>
                </a:cubicBezTo>
                <a:cubicBezTo>
                  <a:pt x="39276" y="21591"/>
                  <a:pt x="39109" y="21479"/>
                  <a:pt x="38941" y="21479"/>
                </a:cubicBezTo>
                <a:close/>
                <a:moveTo>
                  <a:pt x="948" y="21730"/>
                </a:moveTo>
                <a:cubicBezTo>
                  <a:pt x="846" y="21730"/>
                  <a:pt x="748" y="21806"/>
                  <a:pt x="748" y="21924"/>
                </a:cubicBezTo>
                <a:cubicBezTo>
                  <a:pt x="735" y="22020"/>
                  <a:pt x="816" y="22115"/>
                  <a:pt x="925" y="22115"/>
                </a:cubicBezTo>
                <a:cubicBezTo>
                  <a:pt x="930" y="22115"/>
                  <a:pt x="935" y="22115"/>
                  <a:pt x="940" y="22115"/>
                </a:cubicBezTo>
                <a:cubicBezTo>
                  <a:pt x="1095" y="22115"/>
                  <a:pt x="1193" y="21920"/>
                  <a:pt x="1088" y="21788"/>
                </a:cubicBezTo>
                <a:cubicBezTo>
                  <a:pt x="1048" y="21748"/>
                  <a:pt x="997" y="21730"/>
                  <a:pt x="948" y="21730"/>
                </a:cubicBezTo>
                <a:close/>
                <a:moveTo>
                  <a:pt x="14150" y="21612"/>
                </a:moveTo>
                <a:lnTo>
                  <a:pt x="14300" y="21965"/>
                </a:lnTo>
                <a:lnTo>
                  <a:pt x="13960" y="22128"/>
                </a:lnTo>
                <a:lnTo>
                  <a:pt x="13743" y="21775"/>
                </a:lnTo>
                <a:lnTo>
                  <a:pt x="14150" y="21612"/>
                </a:lnTo>
                <a:close/>
                <a:moveTo>
                  <a:pt x="42517" y="21775"/>
                </a:moveTo>
                <a:cubicBezTo>
                  <a:pt x="42449" y="21870"/>
                  <a:pt x="42381" y="21938"/>
                  <a:pt x="42395" y="21992"/>
                </a:cubicBezTo>
                <a:lnTo>
                  <a:pt x="42381" y="21992"/>
                </a:lnTo>
                <a:cubicBezTo>
                  <a:pt x="42381" y="22047"/>
                  <a:pt x="42477" y="22087"/>
                  <a:pt x="42531" y="22128"/>
                </a:cubicBezTo>
                <a:cubicBezTo>
                  <a:pt x="42572" y="22087"/>
                  <a:pt x="42653" y="22033"/>
                  <a:pt x="42653" y="21979"/>
                </a:cubicBezTo>
                <a:cubicBezTo>
                  <a:pt x="42667" y="21924"/>
                  <a:pt x="42585" y="21870"/>
                  <a:pt x="42517" y="21775"/>
                </a:cubicBezTo>
                <a:close/>
                <a:moveTo>
                  <a:pt x="23176" y="21653"/>
                </a:moveTo>
                <a:lnTo>
                  <a:pt x="23352" y="21992"/>
                </a:lnTo>
                <a:lnTo>
                  <a:pt x="23012" y="22155"/>
                </a:lnTo>
                <a:lnTo>
                  <a:pt x="22836" y="21829"/>
                </a:lnTo>
                <a:lnTo>
                  <a:pt x="23176" y="21653"/>
                </a:lnTo>
                <a:close/>
                <a:moveTo>
                  <a:pt x="6403" y="21367"/>
                </a:moveTo>
                <a:cubicBezTo>
                  <a:pt x="6185" y="21381"/>
                  <a:pt x="6009" y="21557"/>
                  <a:pt x="6022" y="21775"/>
                </a:cubicBezTo>
                <a:lnTo>
                  <a:pt x="6009" y="21775"/>
                </a:lnTo>
                <a:cubicBezTo>
                  <a:pt x="6018" y="22005"/>
                  <a:pt x="6214" y="22161"/>
                  <a:pt x="6416" y="22161"/>
                </a:cubicBezTo>
                <a:cubicBezTo>
                  <a:pt x="6512" y="22161"/>
                  <a:pt x="6609" y="22126"/>
                  <a:pt x="6688" y="22047"/>
                </a:cubicBezTo>
                <a:cubicBezTo>
                  <a:pt x="6933" y="21788"/>
                  <a:pt x="6756" y="21367"/>
                  <a:pt x="6403" y="21367"/>
                </a:cubicBezTo>
                <a:close/>
                <a:moveTo>
                  <a:pt x="3657" y="21517"/>
                </a:moveTo>
                <a:cubicBezTo>
                  <a:pt x="3467" y="21530"/>
                  <a:pt x="3331" y="21680"/>
                  <a:pt x="3331" y="21870"/>
                </a:cubicBezTo>
                <a:lnTo>
                  <a:pt x="3317" y="21856"/>
                </a:lnTo>
                <a:lnTo>
                  <a:pt x="3317" y="21856"/>
                </a:lnTo>
                <a:cubicBezTo>
                  <a:pt x="3327" y="22051"/>
                  <a:pt x="3493" y="22182"/>
                  <a:pt x="3663" y="22182"/>
                </a:cubicBezTo>
                <a:cubicBezTo>
                  <a:pt x="3742" y="22182"/>
                  <a:pt x="3823" y="22153"/>
                  <a:pt x="3888" y="22087"/>
                </a:cubicBezTo>
                <a:cubicBezTo>
                  <a:pt x="4092" y="21884"/>
                  <a:pt x="3943" y="21530"/>
                  <a:pt x="3657" y="21517"/>
                </a:cubicBezTo>
                <a:close/>
                <a:moveTo>
                  <a:pt x="11405" y="21680"/>
                </a:moveTo>
                <a:lnTo>
                  <a:pt x="11568" y="22020"/>
                </a:lnTo>
                <a:lnTo>
                  <a:pt x="11242" y="22183"/>
                </a:lnTo>
                <a:lnTo>
                  <a:pt x="11065" y="21843"/>
                </a:lnTo>
                <a:lnTo>
                  <a:pt x="11405" y="21680"/>
                </a:lnTo>
                <a:close/>
                <a:moveTo>
                  <a:pt x="32201" y="21693"/>
                </a:moveTo>
                <a:lnTo>
                  <a:pt x="32405" y="22060"/>
                </a:lnTo>
                <a:lnTo>
                  <a:pt x="32038" y="22237"/>
                </a:lnTo>
                <a:lnTo>
                  <a:pt x="32024" y="22237"/>
                </a:lnTo>
                <a:cubicBezTo>
                  <a:pt x="31970" y="22142"/>
                  <a:pt x="31902" y="22006"/>
                  <a:pt x="31847" y="21884"/>
                </a:cubicBezTo>
                <a:lnTo>
                  <a:pt x="32201" y="21693"/>
                </a:lnTo>
                <a:close/>
                <a:moveTo>
                  <a:pt x="36214" y="21475"/>
                </a:moveTo>
                <a:cubicBezTo>
                  <a:pt x="36008" y="21475"/>
                  <a:pt x="35844" y="21647"/>
                  <a:pt x="35844" y="21856"/>
                </a:cubicBezTo>
                <a:lnTo>
                  <a:pt x="35857" y="21843"/>
                </a:lnTo>
                <a:lnTo>
                  <a:pt x="35857" y="21843"/>
                </a:lnTo>
                <a:cubicBezTo>
                  <a:pt x="35848" y="22083"/>
                  <a:pt x="36033" y="22242"/>
                  <a:pt x="36230" y="22242"/>
                </a:cubicBezTo>
                <a:cubicBezTo>
                  <a:pt x="36323" y="22242"/>
                  <a:pt x="36418" y="22207"/>
                  <a:pt x="36496" y="22128"/>
                </a:cubicBezTo>
                <a:cubicBezTo>
                  <a:pt x="36741" y="21897"/>
                  <a:pt x="36578" y="21476"/>
                  <a:pt x="36238" y="21476"/>
                </a:cubicBezTo>
                <a:cubicBezTo>
                  <a:pt x="36230" y="21475"/>
                  <a:pt x="36222" y="21475"/>
                  <a:pt x="36214" y="21475"/>
                </a:cubicBezTo>
                <a:close/>
                <a:moveTo>
                  <a:pt x="20444" y="21720"/>
                </a:moveTo>
                <a:lnTo>
                  <a:pt x="20620" y="22074"/>
                </a:lnTo>
                <a:lnTo>
                  <a:pt x="20267" y="22251"/>
                </a:lnTo>
                <a:lnTo>
                  <a:pt x="20090" y="21884"/>
                </a:lnTo>
                <a:lnTo>
                  <a:pt x="20444" y="21720"/>
                </a:lnTo>
                <a:close/>
                <a:moveTo>
                  <a:pt x="29482" y="21788"/>
                </a:moveTo>
                <a:lnTo>
                  <a:pt x="29659" y="22115"/>
                </a:lnTo>
                <a:lnTo>
                  <a:pt x="29319" y="22291"/>
                </a:lnTo>
                <a:cubicBezTo>
                  <a:pt x="29265" y="22183"/>
                  <a:pt x="29197" y="22060"/>
                  <a:pt x="29143" y="21952"/>
                </a:cubicBezTo>
                <a:lnTo>
                  <a:pt x="29482" y="21788"/>
                </a:lnTo>
                <a:close/>
                <a:moveTo>
                  <a:pt x="17711" y="21816"/>
                </a:moveTo>
                <a:lnTo>
                  <a:pt x="17875" y="22142"/>
                </a:lnTo>
                <a:lnTo>
                  <a:pt x="17535" y="22319"/>
                </a:lnTo>
                <a:lnTo>
                  <a:pt x="17372" y="21979"/>
                </a:lnTo>
                <a:lnTo>
                  <a:pt x="17711" y="21816"/>
                </a:lnTo>
                <a:close/>
                <a:moveTo>
                  <a:pt x="39756" y="21747"/>
                </a:moveTo>
                <a:cubicBezTo>
                  <a:pt x="39508" y="21747"/>
                  <a:pt x="39368" y="22064"/>
                  <a:pt x="39554" y="22251"/>
                </a:cubicBezTo>
                <a:cubicBezTo>
                  <a:pt x="39612" y="22312"/>
                  <a:pt x="39685" y="22340"/>
                  <a:pt x="39757" y="22340"/>
                </a:cubicBezTo>
                <a:cubicBezTo>
                  <a:pt x="39908" y="22340"/>
                  <a:pt x="40057" y="22221"/>
                  <a:pt x="40057" y="22047"/>
                </a:cubicBezTo>
                <a:cubicBezTo>
                  <a:pt x="40057" y="21884"/>
                  <a:pt x="39935" y="21761"/>
                  <a:pt x="39785" y="21748"/>
                </a:cubicBezTo>
                <a:lnTo>
                  <a:pt x="39772" y="21748"/>
                </a:lnTo>
                <a:cubicBezTo>
                  <a:pt x="39766" y="21747"/>
                  <a:pt x="39761" y="21747"/>
                  <a:pt x="39756" y="21747"/>
                </a:cubicBezTo>
                <a:close/>
                <a:moveTo>
                  <a:pt x="26750" y="21816"/>
                </a:moveTo>
                <a:lnTo>
                  <a:pt x="26913" y="22183"/>
                </a:lnTo>
                <a:lnTo>
                  <a:pt x="26574" y="22359"/>
                </a:lnTo>
                <a:lnTo>
                  <a:pt x="26397" y="22033"/>
                </a:lnTo>
                <a:lnTo>
                  <a:pt x="26750" y="21816"/>
                </a:lnTo>
                <a:close/>
                <a:moveTo>
                  <a:pt x="14979" y="21870"/>
                </a:moveTo>
                <a:lnTo>
                  <a:pt x="15143" y="22196"/>
                </a:lnTo>
                <a:lnTo>
                  <a:pt x="14789" y="22414"/>
                </a:lnTo>
                <a:lnTo>
                  <a:pt x="14626" y="22047"/>
                </a:lnTo>
                <a:lnTo>
                  <a:pt x="14979" y="21870"/>
                </a:lnTo>
                <a:close/>
                <a:moveTo>
                  <a:pt x="1754" y="21924"/>
                </a:moveTo>
                <a:cubicBezTo>
                  <a:pt x="1618" y="21924"/>
                  <a:pt x="1523" y="22033"/>
                  <a:pt x="1509" y="22169"/>
                </a:cubicBezTo>
                <a:cubicBezTo>
                  <a:pt x="1500" y="22317"/>
                  <a:pt x="1623" y="22415"/>
                  <a:pt x="1754" y="22415"/>
                </a:cubicBezTo>
                <a:cubicBezTo>
                  <a:pt x="1816" y="22415"/>
                  <a:pt x="1879" y="22393"/>
                  <a:pt x="1931" y="22346"/>
                </a:cubicBezTo>
                <a:cubicBezTo>
                  <a:pt x="2080" y="22196"/>
                  <a:pt x="1972" y="21924"/>
                  <a:pt x="1754" y="21924"/>
                </a:cubicBezTo>
                <a:close/>
                <a:moveTo>
                  <a:pt x="12220" y="21924"/>
                </a:moveTo>
                <a:lnTo>
                  <a:pt x="12397" y="22264"/>
                </a:lnTo>
                <a:lnTo>
                  <a:pt x="12057" y="22441"/>
                </a:lnTo>
                <a:lnTo>
                  <a:pt x="11880" y="22101"/>
                </a:lnTo>
                <a:lnTo>
                  <a:pt x="12220" y="21924"/>
                </a:lnTo>
                <a:close/>
                <a:moveTo>
                  <a:pt x="23991" y="21897"/>
                </a:moveTo>
                <a:lnTo>
                  <a:pt x="24154" y="22264"/>
                </a:lnTo>
                <a:lnTo>
                  <a:pt x="23842" y="22441"/>
                </a:lnTo>
                <a:lnTo>
                  <a:pt x="23665" y="22074"/>
                </a:lnTo>
                <a:lnTo>
                  <a:pt x="23991" y="21897"/>
                </a:lnTo>
                <a:close/>
                <a:moveTo>
                  <a:pt x="7248" y="21652"/>
                </a:moveTo>
                <a:cubicBezTo>
                  <a:pt x="7243" y="21652"/>
                  <a:pt x="7237" y="21652"/>
                  <a:pt x="7232" y="21653"/>
                </a:cubicBezTo>
                <a:cubicBezTo>
                  <a:pt x="7001" y="21653"/>
                  <a:pt x="6824" y="21829"/>
                  <a:pt x="6838" y="22047"/>
                </a:cubicBezTo>
                <a:lnTo>
                  <a:pt x="6824" y="22047"/>
                </a:lnTo>
                <a:cubicBezTo>
                  <a:pt x="6824" y="22287"/>
                  <a:pt x="7025" y="22452"/>
                  <a:pt x="7235" y="22452"/>
                </a:cubicBezTo>
                <a:cubicBezTo>
                  <a:pt x="7334" y="22452"/>
                  <a:pt x="7434" y="22415"/>
                  <a:pt x="7517" y="22332"/>
                </a:cubicBezTo>
                <a:cubicBezTo>
                  <a:pt x="7772" y="22078"/>
                  <a:pt x="7591" y="21652"/>
                  <a:pt x="7248" y="21652"/>
                </a:cubicBezTo>
                <a:close/>
                <a:moveTo>
                  <a:pt x="4486" y="21761"/>
                </a:moveTo>
                <a:cubicBezTo>
                  <a:pt x="4174" y="21761"/>
                  <a:pt x="4024" y="22142"/>
                  <a:pt x="4242" y="22359"/>
                </a:cubicBezTo>
                <a:cubicBezTo>
                  <a:pt x="4312" y="22430"/>
                  <a:pt x="4399" y="22462"/>
                  <a:pt x="4484" y="22462"/>
                </a:cubicBezTo>
                <a:cubicBezTo>
                  <a:pt x="4659" y="22462"/>
                  <a:pt x="4826" y="22325"/>
                  <a:pt x="4826" y="22115"/>
                </a:cubicBezTo>
                <a:cubicBezTo>
                  <a:pt x="4840" y="21911"/>
                  <a:pt x="4676" y="21761"/>
                  <a:pt x="4486" y="21761"/>
                </a:cubicBezTo>
                <a:close/>
                <a:moveTo>
                  <a:pt x="37053" y="21748"/>
                </a:moveTo>
                <a:cubicBezTo>
                  <a:pt x="36727" y="21748"/>
                  <a:pt x="36564" y="22142"/>
                  <a:pt x="36795" y="22373"/>
                </a:cubicBezTo>
                <a:cubicBezTo>
                  <a:pt x="36870" y="22448"/>
                  <a:pt x="36962" y="22481"/>
                  <a:pt x="37052" y="22481"/>
                </a:cubicBezTo>
                <a:cubicBezTo>
                  <a:pt x="37240" y="22481"/>
                  <a:pt x="37420" y="22335"/>
                  <a:pt x="37420" y="22115"/>
                </a:cubicBezTo>
                <a:cubicBezTo>
                  <a:pt x="37420" y="21911"/>
                  <a:pt x="37257" y="21748"/>
                  <a:pt x="37053" y="21748"/>
                </a:cubicBezTo>
                <a:close/>
                <a:moveTo>
                  <a:pt x="21273" y="21992"/>
                </a:moveTo>
                <a:lnTo>
                  <a:pt x="21436" y="22319"/>
                </a:lnTo>
                <a:lnTo>
                  <a:pt x="21082" y="22495"/>
                </a:lnTo>
                <a:lnTo>
                  <a:pt x="20906" y="22169"/>
                </a:lnTo>
                <a:lnTo>
                  <a:pt x="21273" y="21992"/>
                </a:lnTo>
                <a:close/>
                <a:moveTo>
                  <a:pt x="33030" y="21924"/>
                </a:moveTo>
                <a:lnTo>
                  <a:pt x="33234" y="22305"/>
                </a:lnTo>
                <a:lnTo>
                  <a:pt x="32853" y="22495"/>
                </a:lnTo>
                <a:cubicBezTo>
                  <a:pt x="32799" y="22387"/>
                  <a:pt x="32717" y="22251"/>
                  <a:pt x="32663" y="22128"/>
                </a:cubicBezTo>
                <a:lnTo>
                  <a:pt x="33030" y="21924"/>
                </a:lnTo>
                <a:close/>
                <a:moveTo>
                  <a:pt x="30298" y="22020"/>
                </a:moveTo>
                <a:lnTo>
                  <a:pt x="30475" y="22359"/>
                </a:lnTo>
                <a:lnTo>
                  <a:pt x="30135" y="22536"/>
                </a:lnTo>
                <a:lnTo>
                  <a:pt x="29958" y="22196"/>
                </a:lnTo>
                <a:lnTo>
                  <a:pt x="30298" y="22020"/>
                </a:lnTo>
                <a:close/>
                <a:moveTo>
                  <a:pt x="40622" y="22032"/>
                </a:moveTo>
                <a:cubicBezTo>
                  <a:pt x="40615" y="22032"/>
                  <a:pt x="40608" y="22032"/>
                  <a:pt x="40601" y="22033"/>
                </a:cubicBezTo>
                <a:lnTo>
                  <a:pt x="40587" y="22033"/>
                </a:lnTo>
                <a:cubicBezTo>
                  <a:pt x="40370" y="22033"/>
                  <a:pt x="40247" y="22319"/>
                  <a:pt x="40424" y="22482"/>
                </a:cubicBezTo>
                <a:cubicBezTo>
                  <a:pt x="40476" y="22533"/>
                  <a:pt x="40538" y="22556"/>
                  <a:pt x="40600" y="22556"/>
                </a:cubicBezTo>
                <a:cubicBezTo>
                  <a:pt x="40732" y="22556"/>
                  <a:pt x="40859" y="22449"/>
                  <a:pt x="40859" y="22291"/>
                </a:cubicBezTo>
                <a:cubicBezTo>
                  <a:pt x="40859" y="22149"/>
                  <a:pt x="40749" y="22032"/>
                  <a:pt x="40622" y="22032"/>
                </a:cubicBezTo>
                <a:close/>
                <a:moveTo>
                  <a:pt x="9488" y="21952"/>
                </a:moveTo>
                <a:lnTo>
                  <a:pt x="9692" y="22373"/>
                </a:lnTo>
                <a:lnTo>
                  <a:pt x="9339" y="22563"/>
                </a:lnTo>
                <a:lnTo>
                  <a:pt x="9135" y="22155"/>
                </a:lnTo>
                <a:cubicBezTo>
                  <a:pt x="9203" y="22142"/>
                  <a:pt x="9271" y="22115"/>
                  <a:pt x="9325" y="22087"/>
                </a:cubicBezTo>
                <a:cubicBezTo>
                  <a:pt x="9393" y="22047"/>
                  <a:pt x="9447" y="22006"/>
                  <a:pt x="9488" y="21952"/>
                </a:cubicBezTo>
                <a:close/>
                <a:moveTo>
                  <a:pt x="18527" y="22047"/>
                </a:moveTo>
                <a:lnTo>
                  <a:pt x="18704" y="22387"/>
                </a:lnTo>
                <a:lnTo>
                  <a:pt x="18364" y="22563"/>
                </a:lnTo>
                <a:lnTo>
                  <a:pt x="18187" y="22223"/>
                </a:lnTo>
                <a:lnTo>
                  <a:pt x="18527" y="22047"/>
                </a:lnTo>
                <a:close/>
                <a:moveTo>
                  <a:pt x="34317" y="21761"/>
                </a:moveTo>
                <a:cubicBezTo>
                  <a:pt x="34310" y="21761"/>
                  <a:pt x="34302" y="21761"/>
                  <a:pt x="34294" y="21761"/>
                </a:cubicBezTo>
                <a:cubicBezTo>
                  <a:pt x="33941" y="21775"/>
                  <a:pt x="33764" y="22210"/>
                  <a:pt x="34022" y="22454"/>
                </a:cubicBezTo>
                <a:cubicBezTo>
                  <a:pt x="34104" y="22537"/>
                  <a:pt x="34205" y="22574"/>
                  <a:pt x="34303" y="22574"/>
                </a:cubicBezTo>
                <a:cubicBezTo>
                  <a:pt x="34513" y="22574"/>
                  <a:pt x="34715" y="22405"/>
                  <a:pt x="34715" y="22155"/>
                </a:cubicBezTo>
                <a:cubicBezTo>
                  <a:pt x="34715" y="21945"/>
                  <a:pt x="34538" y="21761"/>
                  <a:pt x="34317" y="21761"/>
                </a:cubicBezTo>
                <a:close/>
                <a:moveTo>
                  <a:pt x="27579" y="22087"/>
                </a:moveTo>
                <a:lnTo>
                  <a:pt x="27756" y="22441"/>
                </a:lnTo>
                <a:lnTo>
                  <a:pt x="27403" y="22618"/>
                </a:lnTo>
                <a:lnTo>
                  <a:pt x="27226" y="22251"/>
                </a:lnTo>
                <a:lnTo>
                  <a:pt x="27579" y="22087"/>
                </a:lnTo>
                <a:close/>
                <a:moveTo>
                  <a:pt x="15795" y="22115"/>
                </a:moveTo>
                <a:lnTo>
                  <a:pt x="15972" y="22454"/>
                </a:lnTo>
                <a:lnTo>
                  <a:pt x="15632" y="22631"/>
                </a:lnTo>
                <a:lnTo>
                  <a:pt x="15469" y="22291"/>
                </a:lnTo>
                <a:lnTo>
                  <a:pt x="15795" y="22115"/>
                </a:lnTo>
                <a:close/>
                <a:moveTo>
                  <a:pt x="24820" y="22183"/>
                </a:moveTo>
                <a:lnTo>
                  <a:pt x="24997" y="22509"/>
                </a:lnTo>
                <a:lnTo>
                  <a:pt x="24671" y="22686"/>
                </a:lnTo>
                <a:lnTo>
                  <a:pt x="24494" y="22346"/>
                </a:lnTo>
                <a:lnTo>
                  <a:pt x="24820" y="22183"/>
                </a:lnTo>
                <a:close/>
                <a:moveTo>
                  <a:pt x="37878" y="22007"/>
                </a:moveTo>
                <a:cubicBezTo>
                  <a:pt x="37797" y="22007"/>
                  <a:pt x="37716" y="22036"/>
                  <a:pt x="37651" y="22101"/>
                </a:cubicBezTo>
                <a:cubicBezTo>
                  <a:pt x="37434" y="22319"/>
                  <a:pt x="37583" y="22686"/>
                  <a:pt x="37882" y="22686"/>
                </a:cubicBezTo>
                <a:cubicBezTo>
                  <a:pt x="38073" y="22686"/>
                  <a:pt x="38222" y="22536"/>
                  <a:pt x="38222" y="22346"/>
                </a:cubicBezTo>
                <a:cubicBezTo>
                  <a:pt x="38222" y="22142"/>
                  <a:pt x="38051" y="22007"/>
                  <a:pt x="37878" y="22007"/>
                </a:cubicBezTo>
                <a:close/>
                <a:moveTo>
                  <a:pt x="2583" y="22128"/>
                </a:moveTo>
                <a:cubicBezTo>
                  <a:pt x="2325" y="22128"/>
                  <a:pt x="2203" y="22441"/>
                  <a:pt x="2379" y="22618"/>
                </a:cubicBezTo>
                <a:cubicBezTo>
                  <a:pt x="2439" y="22673"/>
                  <a:pt x="2510" y="22697"/>
                  <a:pt x="2580" y="22697"/>
                </a:cubicBezTo>
                <a:cubicBezTo>
                  <a:pt x="2733" y="22697"/>
                  <a:pt x="2878" y="22578"/>
                  <a:pt x="2869" y="22400"/>
                </a:cubicBezTo>
                <a:cubicBezTo>
                  <a:pt x="2869" y="22251"/>
                  <a:pt x="2746" y="22128"/>
                  <a:pt x="2583" y="22128"/>
                </a:cubicBezTo>
                <a:close/>
                <a:moveTo>
                  <a:pt x="13049" y="22183"/>
                </a:moveTo>
                <a:lnTo>
                  <a:pt x="13212" y="22536"/>
                </a:lnTo>
                <a:lnTo>
                  <a:pt x="12886" y="22713"/>
                </a:lnTo>
                <a:lnTo>
                  <a:pt x="12723" y="22346"/>
                </a:lnTo>
                <a:lnTo>
                  <a:pt x="13049" y="22183"/>
                </a:lnTo>
                <a:close/>
                <a:moveTo>
                  <a:pt x="5302" y="21979"/>
                </a:moveTo>
                <a:cubicBezTo>
                  <a:pt x="4976" y="21979"/>
                  <a:pt x="4812" y="22373"/>
                  <a:pt x="5043" y="22618"/>
                </a:cubicBezTo>
                <a:cubicBezTo>
                  <a:pt x="5116" y="22690"/>
                  <a:pt x="5205" y="22723"/>
                  <a:pt x="5293" y="22723"/>
                </a:cubicBezTo>
                <a:cubicBezTo>
                  <a:pt x="5484" y="22723"/>
                  <a:pt x="5669" y="22569"/>
                  <a:pt x="5669" y="22346"/>
                </a:cubicBezTo>
                <a:cubicBezTo>
                  <a:pt x="5669" y="22142"/>
                  <a:pt x="5506" y="21992"/>
                  <a:pt x="5302" y="21979"/>
                </a:cubicBezTo>
                <a:close/>
                <a:moveTo>
                  <a:pt x="22102" y="22237"/>
                </a:moveTo>
                <a:lnTo>
                  <a:pt x="22265" y="22563"/>
                </a:lnTo>
                <a:lnTo>
                  <a:pt x="21911" y="22740"/>
                </a:lnTo>
                <a:lnTo>
                  <a:pt x="21735" y="22414"/>
                </a:lnTo>
                <a:lnTo>
                  <a:pt x="22102" y="22237"/>
                </a:lnTo>
                <a:close/>
                <a:moveTo>
                  <a:pt x="41417" y="22345"/>
                </a:moveTo>
                <a:cubicBezTo>
                  <a:pt x="41144" y="22345"/>
                  <a:pt x="41122" y="22767"/>
                  <a:pt x="41403" y="22781"/>
                </a:cubicBezTo>
                <a:cubicBezTo>
                  <a:pt x="41411" y="22782"/>
                  <a:pt x="41420" y="22782"/>
                  <a:pt x="41428" y="22782"/>
                </a:cubicBezTo>
                <a:cubicBezTo>
                  <a:pt x="41551" y="22782"/>
                  <a:pt x="41635" y="22691"/>
                  <a:pt x="41647" y="22577"/>
                </a:cubicBezTo>
                <a:cubicBezTo>
                  <a:pt x="41647" y="22454"/>
                  <a:pt x="41552" y="22346"/>
                  <a:pt x="41430" y="22346"/>
                </a:cubicBezTo>
                <a:cubicBezTo>
                  <a:pt x="41426" y="22346"/>
                  <a:pt x="41421" y="22345"/>
                  <a:pt x="41417" y="22345"/>
                </a:cubicBezTo>
                <a:close/>
                <a:moveTo>
                  <a:pt x="10331" y="22264"/>
                </a:moveTo>
                <a:lnTo>
                  <a:pt x="10494" y="22604"/>
                </a:lnTo>
                <a:lnTo>
                  <a:pt x="10154" y="22794"/>
                </a:lnTo>
                <a:lnTo>
                  <a:pt x="9964" y="22441"/>
                </a:lnTo>
                <a:lnTo>
                  <a:pt x="10331" y="22264"/>
                </a:lnTo>
                <a:close/>
                <a:moveTo>
                  <a:pt x="19356" y="22291"/>
                </a:moveTo>
                <a:lnTo>
                  <a:pt x="19533" y="22631"/>
                </a:lnTo>
                <a:lnTo>
                  <a:pt x="19193" y="22808"/>
                </a:lnTo>
                <a:lnTo>
                  <a:pt x="19016" y="22468"/>
                </a:lnTo>
                <a:lnTo>
                  <a:pt x="19356" y="22291"/>
                </a:lnTo>
                <a:close/>
                <a:moveTo>
                  <a:pt x="31113" y="22264"/>
                </a:moveTo>
                <a:lnTo>
                  <a:pt x="31304" y="22645"/>
                </a:lnTo>
                <a:lnTo>
                  <a:pt x="30964" y="22808"/>
                </a:lnTo>
                <a:lnTo>
                  <a:pt x="30774" y="22441"/>
                </a:lnTo>
                <a:lnTo>
                  <a:pt x="31113" y="22264"/>
                </a:lnTo>
                <a:close/>
                <a:moveTo>
                  <a:pt x="35137" y="22047"/>
                </a:moveTo>
                <a:cubicBezTo>
                  <a:pt x="34770" y="22047"/>
                  <a:pt x="34593" y="22468"/>
                  <a:pt x="34838" y="22726"/>
                </a:cubicBezTo>
                <a:cubicBezTo>
                  <a:pt x="34918" y="22807"/>
                  <a:pt x="35019" y="22843"/>
                  <a:pt x="35119" y="22843"/>
                </a:cubicBezTo>
                <a:cubicBezTo>
                  <a:pt x="35321" y="22843"/>
                  <a:pt x="35517" y="22692"/>
                  <a:pt x="35517" y="22454"/>
                </a:cubicBezTo>
                <a:cubicBezTo>
                  <a:pt x="35531" y="22223"/>
                  <a:pt x="35354" y="22047"/>
                  <a:pt x="35137" y="22047"/>
                </a:cubicBezTo>
                <a:close/>
                <a:moveTo>
                  <a:pt x="28409" y="22373"/>
                </a:moveTo>
                <a:lnTo>
                  <a:pt x="28572" y="22686"/>
                </a:lnTo>
                <a:lnTo>
                  <a:pt x="28218" y="22862"/>
                </a:lnTo>
                <a:lnTo>
                  <a:pt x="28042" y="22536"/>
                </a:lnTo>
                <a:lnTo>
                  <a:pt x="28409" y="22373"/>
                </a:lnTo>
                <a:close/>
                <a:moveTo>
                  <a:pt x="16624" y="22359"/>
                </a:moveTo>
                <a:lnTo>
                  <a:pt x="16787" y="22726"/>
                </a:lnTo>
                <a:lnTo>
                  <a:pt x="16475" y="22903"/>
                </a:lnTo>
                <a:lnTo>
                  <a:pt x="16298" y="22536"/>
                </a:lnTo>
                <a:lnTo>
                  <a:pt x="16624" y="22359"/>
                </a:lnTo>
                <a:close/>
                <a:moveTo>
                  <a:pt x="633" y="22589"/>
                </a:moveTo>
                <a:cubicBezTo>
                  <a:pt x="548" y="22589"/>
                  <a:pt x="490" y="22666"/>
                  <a:pt x="490" y="22767"/>
                </a:cubicBezTo>
                <a:cubicBezTo>
                  <a:pt x="502" y="22865"/>
                  <a:pt x="558" y="22919"/>
                  <a:pt x="639" y="22919"/>
                </a:cubicBezTo>
                <a:cubicBezTo>
                  <a:pt x="648" y="22919"/>
                  <a:pt x="657" y="22918"/>
                  <a:pt x="667" y="22917"/>
                </a:cubicBezTo>
                <a:cubicBezTo>
                  <a:pt x="735" y="22903"/>
                  <a:pt x="789" y="22835"/>
                  <a:pt x="843" y="22781"/>
                </a:cubicBezTo>
                <a:lnTo>
                  <a:pt x="843" y="22713"/>
                </a:lnTo>
                <a:cubicBezTo>
                  <a:pt x="776" y="22672"/>
                  <a:pt x="721" y="22604"/>
                  <a:pt x="653" y="22590"/>
                </a:cubicBezTo>
                <a:cubicBezTo>
                  <a:pt x="646" y="22589"/>
                  <a:pt x="639" y="22589"/>
                  <a:pt x="633" y="22589"/>
                </a:cubicBezTo>
                <a:close/>
                <a:moveTo>
                  <a:pt x="25649" y="22414"/>
                </a:moveTo>
                <a:lnTo>
                  <a:pt x="25826" y="22754"/>
                </a:lnTo>
                <a:lnTo>
                  <a:pt x="25486" y="22930"/>
                </a:lnTo>
                <a:lnTo>
                  <a:pt x="25310" y="22590"/>
                </a:lnTo>
                <a:lnTo>
                  <a:pt x="25649" y="22414"/>
                </a:lnTo>
                <a:close/>
                <a:moveTo>
                  <a:pt x="38720" y="22304"/>
                </a:moveTo>
                <a:cubicBezTo>
                  <a:pt x="38713" y="22304"/>
                  <a:pt x="38705" y="22304"/>
                  <a:pt x="38698" y="22305"/>
                </a:cubicBezTo>
                <a:cubicBezTo>
                  <a:pt x="38412" y="22305"/>
                  <a:pt x="38263" y="22658"/>
                  <a:pt x="38480" y="22862"/>
                </a:cubicBezTo>
                <a:cubicBezTo>
                  <a:pt x="38546" y="22927"/>
                  <a:pt x="38626" y="22957"/>
                  <a:pt x="38706" y="22957"/>
                </a:cubicBezTo>
                <a:cubicBezTo>
                  <a:pt x="38874" y="22957"/>
                  <a:pt x="39038" y="22825"/>
                  <a:pt x="39038" y="22631"/>
                </a:cubicBezTo>
                <a:cubicBezTo>
                  <a:pt x="39038" y="22449"/>
                  <a:pt x="38888" y="22304"/>
                  <a:pt x="38720" y="22304"/>
                </a:cubicBezTo>
                <a:close/>
                <a:moveTo>
                  <a:pt x="13865" y="22454"/>
                </a:moveTo>
                <a:lnTo>
                  <a:pt x="14042" y="22781"/>
                </a:lnTo>
                <a:lnTo>
                  <a:pt x="13702" y="22957"/>
                </a:lnTo>
                <a:lnTo>
                  <a:pt x="13539" y="22618"/>
                </a:lnTo>
                <a:lnTo>
                  <a:pt x="13865" y="22454"/>
                </a:lnTo>
                <a:close/>
                <a:moveTo>
                  <a:pt x="3390" y="22372"/>
                </a:moveTo>
                <a:cubicBezTo>
                  <a:pt x="3223" y="22372"/>
                  <a:pt x="3087" y="22516"/>
                  <a:pt x="3100" y="22686"/>
                </a:cubicBezTo>
                <a:cubicBezTo>
                  <a:pt x="3100" y="22870"/>
                  <a:pt x="3250" y="22998"/>
                  <a:pt x="3410" y="22998"/>
                </a:cubicBezTo>
                <a:cubicBezTo>
                  <a:pt x="3486" y="22998"/>
                  <a:pt x="3564" y="22969"/>
                  <a:pt x="3630" y="22903"/>
                </a:cubicBezTo>
                <a:cubicBezTo>
                  <a:pt x="3834" y="22713"/>
                  <a:pt x="3698" y="22373"/>
                  <a:pt x="3412" y="22373"/>
                </a:cubicBezTo>
                <a:cubicBezTo>
                  <a:pt x="3405" y="22372"/>
                  <a:pt x="3397" y="22372"/>
                  <a:pt x="3390" y="22372"/>
                </a:cubicBezTo>
                <a:close/>
                <a:moveTo>
                  <a:pt x="42245" y="22645"/>
                </a:moveTo>
                <a:cubicBezTo>
                  <a:pt x="42137" y="22645"/>
                  <a:pt x="42069" y="22726"/>
                  <a:pt x="42096" y="22821"/>
                </a:cubicBezTo>
                <a:cubicBezTo>
                  <a:pt x="42110" y="22889"/>
                  <a:pt x="42178" y="22944"/>
                  <a:pt x="42218" y="22998"/>
                </a:cubicBezTo>
                <a:lnTo>
                  <a:pt x="42300" y="22998"/>
                </a:lnTo>
                <a:cubicBezTo>
                  <a:pt x="42341" y="22930"/>
                  <a:pt x="42409" y="22876"/>
                  <a:pt x="42409" y="22808"/>
                </a:cubicBezTo>
                <a:cubicBezTo>
                  <a:pt x="42422" y="22699"/>
                  <a:pt x="42354" y="22645"/>
                  <a:pt x="42245" y="22645"/>
                </a:cubicBezTo>
                <a:close/>
                <a:moveTo>
                  <a:pt x="6117" y="22237"/>
                </a:moveTo>
                <a:cubicBezTo>
                  <a:pt x="5777" y="22251"/>
                  <a:pt x="5614" y="22658"/>
                  <a:pt x="5859" y="22903"/>
                </a:cubicBezTo>
                <a:cubicBezTo>
                  <a:pt x="5938" y="22982"/>
                  <a:pt x="6034" y="23017"/>
                  <a:pt x="6127" y="23017"/>
                </a:cubicBezTo>
                <a:cubicBezTo>
                  <a:pt x="6324" y="23017"/>
                  <a:pt x="6511" y="22862"/>
                  <a:pt x="6511" y="22631"/>
                </a:cubicBezTo>
                <a:cubicBezTo>
                  <a:pt x="6511" y="22414"/>
                  <a:pt x="6335" y="22237"/>
                  <a:pt x="6131" y="22237"/>
                </a:cubicBezTo>
                <a:close/>
                <a:moveTo>
                  <a:pt x="11146" y="22495"/>
                </a:moveTo>
                <a:lnTo>
                  <a:pt x="11323" y="22835"/>
                </a:lnTo>
                <a:lnTo>
                  <a:pt x="10983" y="23025"/>
                </a:lnTo>
                <a:lnTo>
                  <a:pt x="10807" y="22686"/>
                </a:lnTo>
                <a:lnTo>
                  <a:pt x="11146" y="22495"/>
                </a:lnTo>
                <a:close/>
                <a:moveTo>
                  <a:pt x="22931" y="22509"/>
                </a:moveTo>
                <a:lnTo>
                  <a:pt x="23108" y="22821"/>
                </a:lnTo>
                <a:lnTo>
                  <a:pt x="22754" y="23053"/>
                </a:lnTo>
                <a:cubicBezTo>
                  <a:pt x="22700" y="22930"/>
                  <a:pt x="22632" y="22794"/>
                  <a:pt x="22577" y="22672"/>
                </a:cubicBezTo>
                <a:lnTo>
                  <a:pt x="22931" y="22509"/>
                </a:lnTo>
                <a:close/>
                <a:moveTo>
                  <a:pt x="31956" y="22522"/>
                </a:moveTo>
                <a:lnTo>
                  <a:pt x="32146" y="22876"/>
                </a:lnTo>
                <a:lnTo>
                  <a:pt x="31793" y="23066"/>
                </a:lnTo>
                <a:lnTo>
                  <a:pt x="31616" y="22713"/>
                </a:lnTo>
                <a:lnTo>
                  <a:pt x="31956" y="22522"/>
                </a:lnTo>
                <a:close/>
                <a:moveTo>
                  <a:pt x="35979" y="22305"/>
                </a:moveTo>
                <a:cubicBezTo>
                  <a:pt x="35640" y="22305"/>
                  <a:pt x="35463" y="22713"/>
                  <a:pt x="35708" y="22957"/>
                </a:cubicBezTo>
                <a:cubicBezTo>
                  <a:pt x="35784" y="23038"/>
                  <a:pt x="35881" y="23075"/>
                  <a:pt x="35977" y="23075"/>
                </a:cubicBezTo>
                <a:cubicBezTo>
                  <a:pt x="36171" y="23075"/>
                  <a:pt x="36360" y="22926"/>
                  <a:pt x="36360" y="22699"/>
                </a:cubicBezTo>
                <a:cubicBezTo>
                  <a:pt x="36360" y="22482"/>
                  <a:pt x="36197" y="22305"/>
                  <a:pt x="35979" y="22305"/>
                </a:cubicBezTo>
                <a:close/>
                <a:moveTo>
                  <a:pt x="20158" y="22550"/>
                </a:moveTo>
                <a:lnTo>
                  <a:pt x="20335" y="22903"/>
                </a:lnTo>
                <a:lnTo>
                  <a:pt x="20009" y="23080"/>
                </a:lnTo>
                <a:lnTo>
                  <a:pt x="19845" y="22713"/>
                </a:lnTo>
                <a:lnTo>
                  <a:pt x="20158" y="22550"/>
                </a:lnTo>
                <a:close/>
                <a:moveTo>
                  <a:pt x="29224" y="22604"/>
                </a:moveTo>
                <a:lnTo>
                  <a:pt x="29401" y="22944"/>
                </a:lnTo>
                <a:lnTo>
                  <a:pt x="29034" y="23107"/>
                </a:lnTo>
                <a:lnTo>
                  <a:pt x="28871" y="22781"/>
                </a:lnTo>
                <a:lnTo>
                  <a:pt x="29224" y="22604"/>
                </a:lnTo>
                <a:close/>
                <a:moveTo>
                  <a:pt x="17467" y="22645"/>
                </a:moveTo>
                <a:lnTo>
                  <a:pt x="17630" y="22971"/>
                </a:lnTo>
                <a:lnTo>
                  <a:pt x="17290" y="23134"/>
                </a:lnTo>
                <a:lnTo>
                  <a:pt x="17127" y="22808"/>
                </a:lnTo>
                <a:lnTo>
                  <a:pt x="17467" y="22645"/>
                </a:lnTo>
                <a:close/>
                <a:moveTo>
                  <a:pt x="43088" y="22971"/>
                </a:moveTo>
                <a:cubicBezTo>
                  <a:pt x="43061" y="22971"/>
                  <a:pt x="43020" y="23012"/>
                  <a:pt x="42993" y="23039"/>
                </a:cubicBezTo>
                <a:cubicBezTo>
                  <a:pt x="43020" y="23080"/>
                  <a:pt x="43047" y="23120"/>
                  <a:pt x="43088" y="23134"/>
                </a:cubicBezTo>
                <a:cubicBezTo>
                  <a:pt x="43091" y="23136"/>
                  <a:pt x="43094" y="23136"/>
                  <a:pt x="43097" y="23136"/>
                </a:cubicBezTo>
                <a:cubicBezTo>
                  <a:pt x="43122" y="23136"/>
                  <a:pt x="43150" y="23090"/>
                  <a:pt x="43211" y="23066"/>
                </a:cubicBezTo>
                <a:cubicBezTo>
                  <a:pt x="43143" y="23025"/>
                  <a:pt x="43115" y="22971"/>
                  <a:pt x="43088" y="22971"/>
                </a:cubicBezTo>
                <a:close/>
                <a:moveTo>
                  <a:pt x="26478" y="22658"/>
                </a:moveTo>
                <a:lnTo>
                  <a:pt x="26655" y="22985"/>
                </a:lnTo>
                <a:lnTo>
                  <a:pt x="26329" y="23161"/>
                </a:lnTo>
                <a:lnTo>
                  <a:pt x="26152" y="22835"/>
                </a:lnTo>
                <a:lnTo>
                  <a:pt x="26478" y="22658"/>
                </a:lnTo>
                <a:close/>
                <a:moveTo>
                  <a:pt x="39523" y="22570"/>
                </a:moveTo>
                <a:cubicBezTo>
                  <a:pt x="39448" y="22570"/>
                  <a:pt x="39371" y="22597"/>
                  <a:pt x="39310" y="22658"/>
                </a:cubicBezTo>
                <a:cubicBezTo>
                  <a:pt x="39119" y="22849"/>
                  <a:pt x="39269" y="23175"/>
                  <a:pt x="39541" y="23175"/>
                </a:cubicBezTo>
                <a:cubicBezTo>
                  <a:pt x="39704" y="23175"/>
                  <a:pt x="39826" y="23039"/>
                  <a:pt x="39840" y="22876"/>
                </a:cubicBezTo>
                <a:cubicBezTo>
                  <a:pt x="39840" y="22691"/>
                  <a:pt x="39683" y="22570"/>
                  <a:pt x="39523" y="22570"/>
                </a:cubicBezTo>
                <a:close/>
                <a:moveTo>
                  <a:pt x="1496" y="22767"/>
                </a:moveTo>
                <a:cubicBezTo>
                  <a:pt x="1292" y="22767"/>
                  <a:pt x="1183" y="23012"/>
                  <a:pt x="1319" y="23148"/>
                </a:cubicBezTo>
                <a:cubicBezTo>
                  <a:pt x="1365" y="23198"/>
                  <a:pt x="1425" y="23221"/>
                  <a:pt x="1484" y="23221"/>
                </a:cubicBezTo>
                <a:cubicBezTo>
                  <a:pt x="1600" y="23221"/>
                  <a:pt x="1713" y="23133"/>
                  <a:pt x="1713" y="22998"/>
                </a:cubicBezTo>
                <a:cubicBezTo>
                  <a:pt x="1713" y="22876"/>
                  <a:pt x="1618" y="22767"/>
                  <a:pt x="1496" y="22767"/>
                </a:cubicBezTo>
                <a:close/>
                <a:moveTo>
                  <a:pt x="14735" y="22686"/>
                </a:moveTo>
                <a:lnTo>
                  <a:pt x="14911" y="23053"/>
                </a:lnTo>
                <a:lnTo>
                  <a:pt x="14544" y="23229"/>
                </a:lnTo>
                <a:lnTo>
                  <a:pt x="14381" y="22903"/>
                </a:lnTo>
                <a:lnTo>
                  <a:pt x="14735" y="22686"/>
                </a:lnTo>
                <a:close/>
                <a:moveTo>
                  <a:pt x="23746" y="22713"/>
                </a:moveTo>
                <a:lnTo>
                  <a:pt x="23910" y="23080"/>
                </a:lnTo>
                <a:lnTo>
                  <a:pt x="23583" y="23243"/>
                </a:lnTo>
                <a:lnTo>
                  <a:pt x="23420" y="22876"/>
                </a:lnTo>
                <a:lnTo>
                  <a:pt x="23746" y="22713"/>
                </a:lnTo>
                <a:close/>
                <a:moveTo>
                  <a:pt x="4228" y="22596"/>
                </a:moveTo>
                <a:cubicBezTo>
                  <a:pt x="4054" y="22596"/>
                  <a:pt x="3888" y="22729"/>
                  <a:pt x="3888" y="22930"/>
                </a:cubicBezTo>
                <a:cubicBezTo>
                  <a:pt x="3888" y="23118"/>
                  <a:pt x="4047" y="23267"/>
                  <a:pt x="4235" y="23270"/>
                </a:cubicBezTo>
                <a:lnTo>
                  <a:pt x="4235" y="23270"/>
                </a:lnTo>
                <a:cubicBezTo>
                  <a:pt x="4543" y="23265"/>
                  <a:pt x="4688" y="22902"/>
                  <a:pt x="4473" y="22699"/>
                </a:cubicBezTo>
                <a:cubicBezTo>
                  <a:pt x="4401" y="22628"/>
                  <a:pt x="4314" y="22596"/>
                  <a:pt x="4228" y="22596"/>
                </a:cubicBezTo>
                <a:close/>
                <a:moveTo>
                  <a:pt x="4235" y="23270"/>
                </a:moveTo>
                <a:cubicBezTo>
                  <a:pt x="4233" y="23270"/>
                  <a:pt x="4230" y="23270"/>
                  <a:pt x="4228" y="23270"/>
                </a:cubicBezTo>
                <a:lnTo>
                  <a:pt x="4242" y="23270"/>
                </a:lnTo>
                <a:cubicBezTo>
                  <a:pt x="4239" y="23270"/>
                  <a:pt x="4237" y="23270"/>
                  <a:pt x="4235" y="23270"/>
                </a:cubicBezTo>
                <a:close/>
                <a:moveTo>
                  <a:pt x="11976" y="22754"/>
                </a:moveTo>
                <a:lnTo>
                  <a:pt x="12139" y="23093"/>
                </a:lnTo>
                <a:lnTo>
                  <a:pt x="11812" y="23270"/>
                </a:lnTo>
                <a:lnTo>
                  <a:pt x="11636" y="22930"/>
                </a:lnTo>
                <a:lnTo>
                  <a:pt x="11976" y="22754"/>
                </a:lnTo>
                <a:close/>
                <a:moveTo>
                  <a:pt x="6974" y="22468"/>
                </a:moveTo>
                <a:cubicBezTo>
                  <a:pt x="6607" y="22468"/>
                  <a:pt x="6430" y="22889"/>
                  <a:pt x="6675" y="23148"/>
                </a:cubicBezTo>
                <a:cubicBezTo>
                  <a:pt x="6755" y="23233"/>
                  <a:pt x="6856" y="23271"/>
                  <a:pt x="6956" y="23271"/>
                </a:cubicBezTo>
                <a:cubicBezTo>
                  <a:pt x="7158" y="23271"/>
                  <a:pt x="7354" y="23113"/>
                  <a:pt x="7354" y="22876"/>
                </a:cubicBezTo>
                <a:cubicBezTo>
                  <a:pt x="7368" y="22658"/>
                  <a:pt x="7191" y="22482"/>
                  <a:pt x="6974" y="22468"/>
                </a:cubicBezTo>
                <a:close/>
                <a:moveTo>
                  <a:pt x="36809" y="22563"/>
                </a:moveTo>
                <a:cubicBezTo>
                  <a:pt x="36482" y="22563"/>
                  <a:pt x="36319" y="22971"/>
                  <a:pt x="36550" y="23202"/>
                </a:cubicBezTo>
                <a:cubicBezTo>
                  <a:pt x="36623" y="23275"/>
                  <a:pt x="36712" y="23307"/>
                  <a:pt x="36800" y="23307"/>
                </a:cubicBezTo>
                <a:cubicBezTo>
                  <a:pt x="36990" y="23307"/>
                  <a:pt x="37176" y="23154"/>
                  <a:pt x="37176" y="22930"/>
                </a:cubicBezTo>
                <a:cubicBezTo>
                  <a:pt x="37176" y="22726"/>
                  <a:pt x="37012" y="22563"/>
                  <a:pt x="36809" y="22563"/>
                </a:cubicBezTo>
                <a:close/>
                <a:moveTo>
                  <a:pt x="21001" y="22808"/>
                </a:moveTo>
                <a:lnTo>
                  <a:pt x="21177" y="23148"/>
                </a:lnTo>
                <a:lnTo>
                  <a:pt x="20838" y="23311"/>
                </a:lnTo>
                <a:lnTo>
                  <a:pt x="20661" y="22985"/>
                </a:lnTo>
                <a:lnTo>
                  <a:pt x="21001" y="22808"/>
                </a:lnTo>
                <a:close/>
                <a:moveTo>
                  <a:pt x="32785" y="22767"/>
                </a:moveTo>
                <a:lnTo>
                  <a:pt x="32989" y="23134"/>
                </a:lnTo>
                <a:lnTo>
                  <a:pt x="32622" y="23324"/>
                </a:lnTo>
                <a:cubicBezTo>
                  <a:pt x="32554" y="23229"/>
                  <a:pt x="32486" y="23080"/>
                  <a:pt x="32418" y="22971"/>
                </a:cubicBezTo>
                <a:lnTo>
                  <a:pt x="32785" y="22767"/>
                </a:lnTo>
                <a:close/>
                <a:moveTo>
                  <a:pt x="30053" y="22849"/>
                </a:moveTo>
                <a:lnTo>
                  <a:pt x="30230" y="23188"/>
                </a:lnTo>
                <a:lnTo>
                  <a:pt x="29863" y="23352"/>
                </a:lnTo>
                <a:lnTo>
                  <a:pt x="29700" y="23025"/>
                </a:lnTo>
                <a:lnTo>
                  <a:pt x="30053" y="22849"/>
                </a:lnTo>
                <a:close/>
                <a:moveTo>
                  <a:pt x="9257" y="22767"/>
                </a:moveTo>
                <a:lnTo>
                  <a:pt x="9461" y="23188"/>
                </a:lnTo>
                <a:lnTo>
                  <a:pt x="9067" y="23379"/>
                </a:lnTo>
                <a:lnTo>
                  <a:pt x="8863" y="22971"/>
                </a:lnTo>
                <a:cubicBezTo>
                  <a:pt x="9012" y="22971"/>
                  <a:pt x="9162" y="22903"/>
                  <a:pt x="9257" y="22767"/>
                </a:cubicBezTo>
                <a:close/>
                <a:moveTo>
                  <a:pt x="18282" y="22876"/>
                </a:moveTo>
                <a:lnTo>
                  <a:pt x="18445" y="23202"/>
                </a:lnTo>
                <a:lnTo>
                  <a:pt x="18119" y="23379"/>
                </a:lnTo>
                <a:lnTo>
                  <a:pt x="17943" y="23039"/>
                </a:lnTo>
                <a:lnTo>
                  <a:pt x="18282" y="22876"/>
                </a:lnTo>
                <a:close/>
                <a:moveTo>
                  <a:pt x="40364" y="22847"/>
                </a:moveTo>
                <a:cubicBezTo>
                  <a:pt x="40295" y="22847"/>
                  <a:pt x="40224" y="22872"/>
                  <a:pt x="40166" y="22930"/>
                </a:cubicBezTo>
                <a:cubicBezTo>
                  <a:pt x="40003" y="23107"/>
                  <a:pt x="40125" y="23392"/>
                  <a:pt x="40370" y="23392"/>
                </a:cubicBezTo>
                <a:cubicBezTo>
                  <a:pt x="40519" y="23379"/>
                  <a:pt x="40628" y="23256"/>
                  <a:pt x="40628" y="23120"/>
                </a:cubicBezTo>
                <a:lnTo>
                  <a:pt x="40642" y="23120"/>
                </a:lnTo>
                <a:cubicBezTo>
                  <a:pt x="40642" y="22956"/>
                  <a:pt x="40506" y="22847"/>
                  <a:pt x="40364" y="22847"/>
                </a:cubicBezTo>
                <a:close/>
                <a:moveTo>
                  <a:pt x="34063" y="22585"/>
                </a:moveTo>
                <a:cubicBezTo>
                  <a:pt x="33933" y="22585"/>
                  <a:pt x="33803" y="22644"/>
                  <a:pt x="33723" y="22767"/>
                </a:cubicBezTo>
                <a:lnTo>
                  <a:pt x="33655" y="22849"/>
                </a:lnTo>
                <a:lnTo>
                  <a:pt x="33655" y="22957"/>
                </a:lnTo>
                <a:cubicBezTo>
                  <a:pt x="33628" y="23161"/>
                  <a:pt x="33778" y="23352"/>
                  <a:pt x="33968" y="23392"/>
                </a:cubicBezTo>
                <a:cubicBezTo>
                  <a:pt x="33998" y="23399"/>
                  <a:pt x="34028" y="23402"/>
                  <a:pt x="34058" y="23402"/>
                </a:cubicBezTo>
                <a:cubicBezTo>
                  <a:pt x="34341" y="23402"/>
                  <a:pt x="34554" y="23118"/>
                  <a:pt x="34444" y="22835"/>
                </a:cubicBezTo>
                <a:cubicBezTo>
                  <a:pt x="34377" y="22671"/>
                  <a:pt x="34220" y="22585"/>
                  <a:pt x="34063" y="22585"/>
                </a:cubicBezTo>
                <a:close/>
                <a:moveTo>
                  <a:pt x="15564" y="22944"/>
                </a:moveTo>
                <a:lnTo>
                  <a:pt x="15727" y="23256"/>
                </a:lnTo>
                <a:lnTo>
                  <a:pt x="15374" y="23433"/>
                </a:lnTo>
                <a:lnTo>
                  <a:pt x="15197" y="23107"/>
                </a:lnTo>
                <a:lnTo>
                  <a:pt x="15564" y="22944"/>
                </a:lnTo>
                <a:close/>
                <a:moveTo>
                  <a:pt x="27294" y="22903"/>
                </a:moveTo>
                <a:lnTo>
                  <a:pt x="27471" y="23270"/>
                </a:lnTo>
                <a:lnTo>
                  <a:pt x="27144" y="23433"/>
                </a:lnTo>
                <a:lnTo>
                  <a:pt x="26968" y="23080"/>
                </a:lnTo>
                <a:lnTo>
                  <a:pt x="27294" y="22903"/>
                </a:lnTo>
                <a:close/>
                <a:moveTo>
                  <a:pt x="24589" y="22985"/>
                </a:moveTo>
                <a:lnTo>
                  <a:pt x="24752" y="23324"/>
                </a:lnTo>
                <a:lnTo>
                  <a:pt x="24412" y="23501"/>
                </a:lnTo>
                <a:lnTo>
                  <a:pt x="24249" y="23161"/>
                </a:lnTo>
                <a:lnTo>
                  <a:pt x="24589" y="22985"/>
                </a:lnTo>
                <a:close/>
                <a:moveTo>
                  <a:pt x="12805" y="22998"/>
                </a:moveTo>
                <a:lnTo>
                  <a:pt x="12968" y="23352"/>
                </a:lnTo>
                <a:lnTo>
                  <a:pt x="12655" y="23528"/>
                </a:lnTo>
                <a:lnTo>
                  <a:pt x="12478" y="23161"/>
                </a:lnTo>
                <a:lnTo>
                  <a:pt x="12805" y="22998"/>
                </a:lnTo>
                <a:close/>
                <a:moveTo>
                  <a:pt x="2339" y="22998"/>
                </a:moveTo>
                <a:cubicBezTo>
                  <a:pt x="1985" y="22998"/>
                  <a:pt x="1963" y="23528"/>
                  <a:pt x="2325" y="23542"/>
                </a:cubicBezTo>
                <a:cubicBezTo>
                  <a:pt x="2330" y="23542"/>
                  <a:pt x="2334" y="23542"/>
                  <a:pt x="2338" y="23542"/>
                </a:cubicBezTo>
                <a:cubicBezTo>
                  <a:pt x="2693" y="23542"/>
                  <a:pt x="2715" y="23012"/>
                  <a:pt x="2352" y="22998"/>
                </a:cubicBezTo>
                <a:cubicBezTo>
                  <a:pt x="2348" y="22998"/>
                  <a:pt x="2343" y="22998"/>
                  <a:pt x="2339" y="22998"/>
                </a:cubicBezTo>
                <a:close/>
                <a:moveTo>
                  <a:pt x="5071" y="22808"/>
                </a:moveTo>
                <a:lnTo>
                  <a:pt x="5071" y="22821"/>
                </a:lnTo>
                <a:cubicBezTo>
                  <a:pt x="4744" y="22821"/>
                  <a:pt x="4581" y="23216"/>
                  <a:pt x="4799" y="23447"/>
                </a:cubicBezTo>
                <a:cubicBezTo>
                  <a:pt x="4874" y="23522"/>
                  <a:pt x="4966" y="23555"/>
                  <a:pt x="5056" y="23555"/>
                </a:cubicBezTo>
                <a:cubicBezTo>
                  <a:pt x="5244" y="23555"/>
                  <a:pt x="5424" y="23409"/>
                  <a:pt x="5424" y="23188"/>
                </a:cubicBezTo>
                <a:cubicBezTo>
                  <a:pt x="5438" y="22985"/>
                  <a:pt x="5275" y="22821"/>
                  <a:pt x="5071" y="22808"/>
                </a:cubicBezTo>
                <a:close/>
                <a:moveTo>
                  <a:pt x="37638" y="22849"/>
                </a:moveTo>
                <a:cubicBezTo>
                  <a:pt x="37312" y="22849"/>
                  <a:pt x="37162" y="23229"/>
                  <a:pt x="37379" y="23460"/>
                </a:cubicBezTo>
                <a:cubicBezTo>
                  <a:pt x="37452" y="23529"/>
                  <a:pt x="37540" y="23560"/>
                  <a:pt x="37626" y="23560"/>
                </a:cubicBezTo>
                <a:cubicBezTo>
                  <a:pt x="37812" y="23560"/>
                  <a:pt x="37987" y="23416"/>
                  <a:pt x="37978" y="23202"/>
                </a:cubicBezTo>
                <a:cubicBezTo>
                  <a:pt x="37978" y="23012"/>
                  <a:pt x="37828" y="22862"/>
                  <a:pt x="37638" y="22862"/>
                </a:cubicBezTo>
                <a:lnTo>
                  <a:pt x="37638" y="22849"/>
                </a:lnTo>
                <a:close/>
                <a:moveTo>
                  <a:pt x="21816" y="23053"/>
                </a:moveTo>
                <a:lnTo>
                  <a:pt x="21993" y="23392"/>
                </a:lnTo>
                <a:lnTo>
                  <a:pt x="21653" y="23569"/>
                </a:lnTo>
                <a:lnTo>
                  <a:pt x="21477" y="23229"/>
                </a:lnTo>
                <a:lnTo>
                  <a:pt x="21816" y="23053"/>
                </a:lnTo>
                <a:close/>
                <a:moveTo>
                  <a:pt x="10086" y="23080"/>
                </a:moveTo>
                <a:lnTo>
                  <a:pt x="10263" y="23420"/>
                </a:lnTo>
                <a:lnTo>
                  <a:pt x="9882" y="23610"/>
                </a:lnTo>
                <a:lnTo>
                  <a:pt x="9692" y="23270"/>
                </a:lnTo>
                <a:lnTo>
                  <a:pt x="10086" y="23080"/>
                </a:lnTo>
                <a:close/>
                <a:moveTo>
                  <a:pt x="19098" y="23120"/>
                </a:moveTo>
                <a:lnTo>
                  <a:pt x="19275" y="23460"/>
                </a:lnTo>
                <a:lnTo>
                  <a:pt x="18948" y="23623"/>
                </a:lnTo>
                <a:lnTo>
                  <a:pt x="18772" y="23297"/>
                </a:lnTo>
                <a:lnTo>
                  <a:pt x="19098" y="23120"/>
                </a:lnTo>
                <a:close/>
                <a:moveTo>
                  <a:pt x="41185" y="23160"/>
                </a:moveTo>
                <a:cubicBezTo>
                  <a:pt x="41128" y="23160"/>
                  <a:pt x="41070" y="23181"/>
                  <a:pt x="41022" y="23229"/>
                </a:cubicBezTo>
                <a:cubicBezTo>
                  <a:pt x="40859" y="23365"/>
                  <a:pt x="40968" y="23623"/>
                  <a:pt x="41172" y="23623"/>
                </a:cubicBezTo>
                <a:cubicBezTo>
                  <a:pt x="41308" y="23623"/>
                  <a:pt x="41403" y="23528"/>
                  <a:pt x="41416" y="23392"/>
                </a:cubicBezTo>
                <a:cubicBezTo>
                  <a:pt x="41416" y="23254"/>
                  <a:pt x="41304" y="23160"/>
                  <a:pt x="41185" y="23160"/>
                </a:cubicBezTo>
                <a:close/>
                <a:moveTo>
                  <a:pt x="30882" y="23093"/>
                </a:moveTo>
                <a:cubicBezTo>
                  <a:pt x="30937" y="23202"/>
                  <a:pt x="31005" y="23338"/>
                  <a:pt x="31059" y="23460"/>
                </a:cubicBezTo>
                <a:lnTo>
                  <a:pt x="30692" y="23637"/>
                </a:lnTo>
                <a:lnTo>
                  <a:pt x="30529" y="23270"/>
                </a:lnTo>
                <a:lnTo>
                  <a:pt x="30882" y="23093"/>
                </a:lnTo>
                <a:close/>
                <a:moveTo>
                  <a:pt x="28137" y="23175"/>
                </a:moveTo>
                <a:lnTo>
                  <a:pt x="28300" y="23515"/>
                </a:lnTo>
                <a:lnTo>
                  <a:pt x="27960" y="23678"/>
                </a:lnTo>
                <a:lnTo>
                  <a:pt x="27797" y="23352"/>
                </a:lnTo>
                <a:lnTo>
                  <a:pt x="28137" y="23175"/>
                </a:lnTo>
                <a:close/>
                <a:moveTo>
                  <a:pt x="34888" y="22872"/>
                </a:moveTo>
                <a:cubicBezTo>
                  <a:pt x="34687" y="22872"/>
                  <a:pt x="34493" y="23022"/>
                  <a:pt x="34484" y="23256"/>
                </a:cubicBezTo>
                <a:cubicBezTo>
                  <a:pt x="34471" y="23474"/>
                  <a:pt x="34647" y="23664"/>
                  <a:pt x="34865" y="23664"/>
                </a:cubicBezTo>
                <a:lnTo>
                  <a:pt x="34865" y="23678"/>
                </a:lnTo>
                <a:cubicBezTo>
                  <a:pt x="34870" y="23678"/>
                  <a:pt x="34876" y="23678"/>
                  <a:pt x="34882" y="23678"/>
                </a:cubicBezTo>
                <a:cubicBezTo>
                  <a:pt x="35225" y="23678"/>
                  <a:pt x="35418" y="23266"/>
                  <a:pt x="35178" y="22998"/>
                </a:cubicBezTo>
                <a:cubicBezTo>
                  <a:pt x="35095" y="22911"/>
                  <a:pt x="34991" y="22872"/>
                  <a:pt x="34888" y="22872"/>
                </a:cubicBezTo>
                <a:close/>
                <a:moveTo>
                  <a:pt x="409" y="23447"/>
                </a:moveTo>
                <a:cubicBezTo>
                  <a:pt x="354" y="23447"/>
                  <a:pt x="273" y="23528"/>
                  <a:pt x="286" y="23569"/>
                </a:cubicBezTo>
                <a:cubicBezTo>
                  <a:pt x="300" y="23623"/>
                  <a:pt x="341" y="23678"/>
                  <a:pt x="409" y="23705"/>
                </a:cubicBezTo>
                <a:cubicBezTo>
                  <a:pt x="449" y="23705"/>
                  <a:pt x="504" y="23637"/>
                  <a:pt x="599" y="23583"/>
                </a:cubicBezTo>
                <a:cubicBezTo>
                  <a:pt x="517" y="23515"/>
                  <a:pt x="476" y="23447"/>
                  <a:pt x="409" y="23447"/>
                </a:cubicBezTo>
                <a:close/>
                <a:moveTo>
                  <a:pt x="16393" y="23188"/>
                </a:moveTo>
                <a:lnTo>
                  <a:pt x="16570" y="23542"/>
                </a:lnTo>
                <a:lnTo>
                  <a:pt x="16203" y="23719"/>
                </a:lnTo>
                <a:lnTo>
                  <a:pt x="16040" y="23365"/>
                </a:lnTo>
                <a:lnTo>
                  <a:pt x="16393" y="23188"/>
                </a:lnTo>
                <a:close/>
                <a:moveTo>
                  <a:pt x="25405" y="23243"/>
                </a:moveTo>
                <a:lnTo>
                  <a:pt x="25568" y="23569"/>
                </a:lnTo>
                <a:lnTo>
                  <a:pt x="25242" y="23732"/>
                </a:lnTo>
                <a:lnTo>
                  <a:pt x="25078" y="23406"/>
                </a:lnTo>
                <a:lnTo>
                  <a:pt x="25405" y="23243"/>
                </a:lnTo>
                <a:close/>
                <a:moveTo>
                  <a:pt x="13620" y="23270"/>
                </a:moveTo>
                <a:lnTo>
                  <a:pt x="13797" y="23596"/>
                </a:lnTo>
                <a:lnTo>
                  <a:pt x="13457" y="23787"/>
                </a:lnTo>
                <a:lnTo>
                  <a:pt x="13280" y="23447"/>
                </a:lnTo>
                <a:lnTo>
                  <a:pt x="13620" y="23270"/>
                </a:lnTo>
                <a:close/>
                <a:moveTo>
                  <a:pt x="38450" y="23111"/>
                </a:moveTo>
                <a:cubicBezTo>
                  <a:pt x="38370" y="23111"/>
                  <a:pt x="38289" y="23139"/>
                  <a:pt x="38222" y="23202"/>
                </a:cubicBezTo>
                <a:cubicBezTo>
                  <a:pt x="37991" y="23420"/>
                  <a:pt x="38141" y="23787"/>
                  <a:pt x="38453" y="23787"/>
                </a:cubicBezTo>
                <a:cubicBezTo>
                  <a:pt x="38630" y="23787"/>
                  <a:pt x="38779" y="23651"/>
                  <a:pt x="38793" y="23460"/>
                </a:cubicBezTo>
                <a:cubicBezTo>
                  <a:pt x="38802" y="23253"/>
                  <a:pt x="38629" y="23111"/>
                  <a:pt x="38450" y="23111"/>
                </a:cubicBezTo>
                <a:close/>
                <a:moveTo>
                  <a:pt x="42830" y="23787"/>
                </a:moveTo>
                <a:cubicBezTo>
                  <a:pt x="42834" y="23787"/>
                  <a:pt x="42837" y="23787"/>
                  <a:pt x="42841" y="23787"/>
                </a:cubicBezTo>
                <a:lnTo>
                  <a:pt x="42841" y="23787"/>
                </a:lnTo>
                <a:cubicBezTo>
                  <a:pt x="42842" y="23787"/>
                  <a:pt x="42843" y="23787"/>
                  <a:pt x="42844" y="23787"/>
                </a:cubicBezTo>
                <a:close/>
                <a:moveTo>
                  <a:pt x="42016" y="23462"/>
                </a:moveTo>
                <a:cubicBezTo>
                  <a:pt x="41934" y="23462"/>
                  <a:pt x="41851" y="23516"/>
                  <a:pt x="41838" y="23623"/>
                </a:cubicBezTo>
                <a:cubicBezTo>
                  <a:pt x="41824" y="23719"/>
                  <a:pt x="41892" y="23814"/>
                  <a:pt x="42001" y="23814"/>
                </a:cubicBezTo>
                <a:cubicBezTo>
                  <a:pt x="42110" y="23814"/>
                  <a:pt x="42191" y="23759"/>
                  <a:pt x="42191" y="23637"/>
                </a:cubicBezTo>
                <a:cubicBezTo>
                  <a:pt x="42184" y="23520"/>
                  <a:pt x="42100" y="23462"/>
                  <a:pt x="42016" y="23462"/>
                </a:cubicBezTo>
                <a:close/>
                <a:moveTo>
                  <a:pt x="3162" y="23212"/>
                </a:moveTo>
                <a:cubicBezTo>
                  <a:pt x="3089" y="23212"/>
                  <a:pt x="3014" y="23238"/>
                  <a:pt x="2950" y="23297"/>
                </a:cubicBezTo>
                <a:cubicBezTo>
                  <a:pt x="2760" y="23487"/>
                  <a:pt x="2882" y="23814"/>
                  <a:pt x="3154" y="23827"/>
                </a:cubicBezTo>
                <a:cubicBezTo>
                  <a:pt x="3331" y="23827"/>
                  <a:pt x="3467" y="23691"/>
                  <a:pt x="3480" y="23528"/>
                </a:cubicBezTo>
                <a:cubicBezTo>
                  <a:pt x="3480" y="23341"/>
                  <a:pt x="3325" y="23212"/>
                  <a:pt x="3162" y="23212"/>
                </a:cubicBezTo>
                <a:close/>
                <a:moveTo>
                  <a:pt x="22686" y="23284"/>
                </a:moveTo>
                <a:lnTo>
                  <a:pt x="22849" y="23651"/>
                </a:lnTo>
                <a:lnTo>
                  <a:pt x="22496" y="23827"/>
                </a:lnTo>
                <a:lnTo>
                  <a:pt x="22319" y="23515"/>
                </a:lnTo>
                <a:lnTo>
                  <a:pt x="22686" y="23284"/>
                </a:lnTo>
                <a:close/>
                <a:moveTo>
                  <a:pt x="5864" y="23079"/>
                </a:moveTo>
                <a:cubicBezTo>
                  <a:pt x="5670" y="23079"/>
                  <a:pt x="5506" y="23250"/>
                  <a:pt x="5506" y="23447"/>
                </a:cubicBezTo>
                <a:lnTo>
                  <a:pt x="5519" y="23447"/>
                </a:lnTo>
                <a:cubicBezTo>
                  <a:pt x="5519" y="23677"/>
                  <a:pt x="5707" y="23832"/>
                  <a:pt x="5904" y="23832"/>
                </a:cubicBezTo>
                <a:cubicBezTo>
                  <a:pt x="5997" y="23832"/>
                  <a:pt x="6093" y="23797"/>
                  <a:pt x="6172" y="23719"/>
                </a:cubicBezTo>
                <a:cubicBezTo>
                  <a:pt x="6399" y="23478"/>
                  <a:pt x="6232" y="23079"/>
                  <a:pt x="5903" y="23079"/>
                </a:cubicBezTo>
                <a:cubicBezTo>
                  <a:pt x="5897" y="23079"/>
                  <a:pt x="5892" y="23080"/>
                  <a:pt x="5886" y="23080"/>
                </a:cubicBezTo>
                <a:cubicBezTo>
                  <a:pt x="5879" y="23079"/>
                  <a:pt x="5871" y="23079"/>
                  <a:pt x="5864" y="23079"/>
                </a:cubicBezTo>
                <a:close/>
                <a:moveTo>
                  <a:pt x="10915" y="23324"/>
                </a:moveTo>
                <a:lnTo>
                  <a:pt x="11092" y="23651"/>
                </a:lnTo>
                <a:lnTo>
                  <a:pt x="10711" y="23882"/>
                </a:lnTo>
                <a:lnTo>
                  <a:pt x="10548" y="23501"/>
                </a:lnTo>
                <a:lnTo>
                  <a:pt x="10915" y="23324"/>
                </a:lnTo>
                <a:close/>
                <a:moveTo>
                  <a:pt x="19927" y="23365"/>
                </a:moveTo>
                <a:lnTo>
                  <a:pt x="20104" y="23732"/>
                </a:lnTo>
                <a:lnTo>
                  <a:pt x="19777" y="23895"/>
                </a:lnTo>
                <a:lnTo>
                  <a:pt x="19601" y="23542"/>
                </a:lnTo>
                <a:lnTo>
                  <a:pt x="19927" y="23365"/>
                </a:lnTo>
                <a:close/>
                <a:moveTo>
                  <a:pt x="35698" y="23119"/>
                </a:moveTo>
                <a:cubicBezTo>
                  <a:pt x="35605" y="23119"/>
                  <a:pt x="35512" y="23153"/>
                  <a:pt x="35436" y="23229"/>
                </a:cubicBezTo>
                <a:cubicBezTo>
                  <a:pt x="35178" y="23474"/>
                  <a:pt x="35354" y="23909"/>
                  <a:pt x="35708" y="23909"/>
                </a:cubicBezTo>
                <a:cubicBezTo>
                  <a:pt x="35911" y="23909"/>
                  <a:pt x="36088" y="23732"/>
                  <a:pt x="36102" y="23528"/>
                </a:cubicBezTo>
                <a:cubicBezTo>
                  <a:pt x="36102" y="23285"/>
                  <a:pt x="35902" y="23119"/>
                  <a:pt x="35698" y="23119"/>
                </a:cubicBezTo>
                <a:close/>
                <a:moveTo>
                  <a:pt x="28952" y="23433"/>
                </a:moveTo>
                <a:lnTo>
                  <a:pt x="29129" y="23759"/>
                </a:lnTo>
                <a:lnTo>
                  <a:pt x="28803" y="23936"/>
                </a:lnTo>
                <a:lnTo>
                  <a:pt x="28626" y="23610"/>
                </a:lnTo>
                <a:lnTo>
                  <a:pt x="28952" y="23433"/>
                </a:lnTo>
                <a:close/>
                <a:moveTo>
                  <a:pt x="17209" y="23460"/>
                </a:moveTo>
                <a:lnTo>
                  <a:pt x="17385" y="23787"/>
                </a:lnTo>
                <a:lnTo>
                  <a:pt x="17018" y="23963"/>
                </a:lnTo>
                <a:lnTo>
                  <a:pt x="16855" y="23637"/>
                </a:lnTo>
                <a:lnTo>
                  <a:pt x="17209" y="23460"/>
                </a:lnTo>
                <a:close/>
                <a:moveTo>
                  <a:pt x="42841" y="23787"/>
                </a:moveTo>
                <a:lnTo>
                  <a:pt x="42841" y="23787"/>
                </a:lnTo>
                <a:cubicBezTo>
                  <a:pt x="42802" y="23802"/>
                  <a:pt x="42775" y="23855"/>
                  <a:pt x="42735" y="23882"/>
                </a:cubicBezTo>
                <a:cubicBezTo>
                  <a:pt x="42776" y="23922"/>
                  <a:pt x="42803" y="23977"/>
                  <a:pt x="42830" y="23977"/>
                </a:cubicBezTo>
                <a:cubicBezTo>
                  <a:pt x="42871" y="23977"/>
                  <a:pt x="42912" y="23922"/>
                  <a:pt x="42979" y="23882"/>
                </a:cubicBezTo>
                <a:cubicBezTo>
                  <a:pt x="42918" y="23832"/>
                  <a:pt x="42878" y="23794"/>
                  <a:pt x="42841" y="23787"/>
                </a:cubicBezTo>
                <a:close/>
                <a:moveTo>
                  <a:pt x="14463" y="23515"/>
                </a:moveTo>
                <a:lnTo>
                  <a:pt x="14626" y="23854"/>
                </a:lnTo>
                <a:lnTo>
                  <a:pt x="14300" y="24018"/>
                </a:lnTo>
                <a:lnTo>
                  <a:pt x="14137" y="23691"/>
                </a:lnTo>
                <a:lnTo>
                  <a:pt x="14463" y="23515"/>
                </a:lnTo>
                <a:close/>
                <a:moveTo>
                  <a:pt x="39270" y="23409"/>
                </a:moveTo>
                <a:cubicBezTo>
                  <a:pt x="39193" y="23409"/>
                  <a:pt x="39115" y="23438"/>
                  <a:pt x="39051" y="23501"/>
                </a:cubicBezTo>
                <a:cubicBezTo>
                  <a:pt x="38865" y="23701"/>
                  <a:pt x="39005" y="24018"/>
                  <a:pt x="39266" y="24018"/>
                </a:cubicBezTo>
                <a:cubicBezTo>
                  <a:pt x="39271" y="24018"/>
                  <a:pt x="39277" y="24018"/>
                  <a:pt x="39282" y="24018"/>
                </a:cubicBezTo>
                <a:cubicBezTo>
                  <a:pt x="39289" y="24018"/>
                  <a:pt x="39296" y="24018"/>
                  <a:pt x="39303" y="24018"/>
                </a:cubicBezTo>
                <a:cubicBezTo>
                  <a:pt x="39471" y="24018"/>
                  <a:pt x="39608" y="23861"/>
                  <a:pt x="39595" y="23691"/>
                </a:cubicBezTo>
                <a:lnTo>
                  <a:pt x="39595" y="23691"/>
                </a:lnTo>
                <a:lnTo>
                  <a:pt x="39581" y="23705"/>
                </a:lnTo>
                <a:cubicBezTo>
                  <a:pt x="39572" y="23524"/>
                  <a:pt x="39424" y="23409"/>
                  <a:pt x="39270" y="23409"/>
                </a:cubicBezTo>
                <a:close/>
                <a:moveTo>
                  <a:pt x="1230" y="23609"/>
                </a:moveTo>
                <a:cubicBezTo>
                  <a:pt x="1129" y="23609"/>
                  <a:pt x="1034" y="23699"/>
                  <a:pt x="1034" y="23814"/>
                </a:cubicBezTo>
                <a:cubicBezTo>
                  <a:pt x="1034" y="23922"/>
                  <a:pt x="1129" y="24018"/>
                  <a:pt x="1238" y="24031"/>
                </a:cubicBezTo>
                <a:cubicBezTo>
                  <a:pt x="1360" y="24031"/>
                  <a:pt x="1442" y="23936"/>
                  <a:pt x="1455" y="23827"/>
                </a:cubicBezTo>
                <a:lnTo>
                  <a:pt x="1455" y="23814"/>
                </a:lnTo>
                <a:cubicBezTo>
                  <a:pt x="1455" y="23705"/>
                  <a:pt x="1374" y="23610"/>
                  <a:pt x="1251" y="23610"/>
                </a:cubicBezTo>
                <a:cubicBezTo>
                  <a:pt x="1244" y="23609"/>
                  <a:pt x="1237" y="23609"/>
                  <a:pt x="1230" y="23609"/>
                </a:cubicBezTo>
                <a:close/>
                <a:moveTo>
                  <a:pt x="26234" y="23501"/>
                </a:moveTo>
                <a:lnTo>
                  <a:pt x="26451" y="23854"/>
                </a:lnTo>
                <a:lnTo>
                  <a:pt x="26084" y="24031"/>
                </a:lnTo>
                <a:lnTo>
                  <a:pt x="25908" y="23664"/>
                </a:lnTo>
                <a:lnTo>
                  <a:pt x="26234" y="23501"/>
                </a:lnTo>
                <a:close/>
                <a:moveTo>
                  <a:pt x="23529" y="23555"/>
                </a:moveTo>
                <a:lnTo>
                  <a:pt x="23692" y="23909"/>
                </a:lnTo>
                <a:lnTo>
                  <a:pt x="23339" y="24086"/>
                </a:lnTo>
                <a:lnTo>
                  <a:pt x="23176" y="23732"/>
                </a:lnTo>
                <a:lnTo>
                  <a:pt x="23529" y="23555"/>
                </a:lnTo>
                <a:close/>
                <a:moveTo>
                  <a:pt x="11731" y="23583"/>
                </a:moveTo>
                <a:lnTo>
                  <a:pt x="11921" y="23922"/>
                </a:lnTo>
                <a:lnTo>
                  <a:pt x="11581" y="24099"/>
                </a:lnTo>
                <a:lnTo>
                  <a:pt x="11391" y="23759"/>
                </a:lnTo>
                <a:lnTo>
                  <a:pt x="11731" y="23583"/>
                </a:lnTo>
                <a:close/>
                <a:moveTo>
                  <a:pt x="6715" y="23297"/>
                </a:moveTo>
                <a:cubicBezTo>
                  <a:pt x="6498" y="23297"/>
                  <a:pt x="6321" y="23474"/>
                  <a:pt x="6321" y="23705"/>
                </a:cubicBezTo>
                <a:cubicBezTo>
                  <a:pt x="6321" y="23942"/>
                  <a:pt x="6511" y="24100"/>
                  <a:pt x="6714" y="24100"/>
                </a:cubicBezTo>
                <a:cubicBezTo>
                  <a:pt x="6813" y="24100"/>
                  <a:pt x="6916" y="24062"/>
                  <a:pt x="7001" y="23977"/>
                </a:cubicBezTo>
                <a:cubicBezTo>
                  <a:pt x="7245" y="23732"/>
                  <a:pt x="7069" y="23297"/>
                  <a:pt x="6715" y="23297"/>
                </a:cubicBezTo>
                <a:close/>
                <a:moveTo>
                  <a:pt x="3997" y="23420"/>
                </a:moveTo>
                <a:lnTo>
                  <a:pt x="4010" y="23433"/>
                </a:lnTo>
                <a:cubicBezTo>
                  <a:pt x="3698" y="23433"/>
                  <a:pt x="3548" y="23800"/>
                  <a:pt x="3766" y="24004"/>
                </a:cubicBezTo>
                <a:cubicBezTo>
                  <a:pt x="3837" y="24075"/>
                  <a:pt x="3925" y="24107"/>
                  <a:pt x="4010" y="24107"/>
                </a:cubicBezTo>
                <a:cubicBezTo>
                  <a:pt x="4185" y="24107"/>
                  <a:pt x="4350" y="23974"/>
                  <a:pt x="4350" y="23773"/>
                </a:cubicBezTo>
                <a:cubicBezTo>
                  <a:pt x="4350" y="23569"/>
                  <a:pt x="4187" y="23420"/>
                  <a:pt x="3997" y="23420"/>
                </a:cubicBezTo>
                <a:close/>
                <a:moveTo>
                  <a:pt x="36539" y="23387"/>
                </a:moveTo>
                <a:cubicBezTo>
                  <a:pt x="36447" y="23387"/>
                  <a:pt x="36353" y="23422"/>
                  <a:pt x="36278" y="23501"/>
                </a:cubicBezTo>
                <a:cubicBezTo>
                  <a:pt x="36047" y="23732"/>
                  <a:pt x="36211" y="24126"/>
                  <a:pt x="36537" y="24126"/>
                </a:cubicBezTo>
                <a:cubicBezTo>
                  <a:pt x="36741" y="24126"/>
                  <a:pt x="36904" y="23963"/>
                  <a:pt x="36904" y="23759"/>
                </a:cubicBezTo>
                <a:lnTo>
                  <a:pt x="36917" y="23759"/>
                </a:lnTo>
                <a:cubicBezTo>
                  <a:pt x="36917" y="23539"/>
                  <a:pt x="36731" y="23387"/>
                  <a:pt x="36539" y="23387"/>
                </a:cubicBezTo>
                <a:close/>
                <a:moveTo>
                  <a:pt x="20770" y="23637"/>
                </a:moveTo>
                <a:lnTo>
                  <a:pt x="20933" y="23977"/>
                </a:lnTo>
                <a:lnTo>
                  <a:pt x="20593" y="24140"/>
                </a:lnTo>
                <a:lnTo>
                  <a:pt x="20430" y="23814"/>
                </a:lnTo>
                <a:lnTo>
                  <a:pt x="20770" y="23637"/>
                </a:lnTo>
                <a:close/>
                <a:moveTo>
                  <a:pt x="32541" y="23596"/>
                </a:moveTo>
                <a:lnTo>
                  <a:pt x="32745" y="23963"/>
                </a:lnTo>
                <a:lnTo>
                  <a:pt x="32378" y="24154"/>
                </a:lnTo>
                <a:lnTo>
                  <a:pt x="32187" y="23787"/>
                </a:lnTo>
                <a:lnTo>
                  <a:pt x="32541" y="23596"/>
                </a:lnTo>
                <a:close/>
                <a:moveTo>
                  <a:pt x="18038" y="23705"/>
                </a:moveTo>
                <a:lnTo>
                  <a:pt x="18214" y="24031"/>
                </a:lnTo>
                <a:lnTo>
                  <a:pt x="17847" y="24208"/>
                </a:lnTo>
                <a:lnTo>
                  <a:pt x="17671" y="23882"/>
                </a:lnTo>
                <a:lnTo>
                  <a:pt x="18038" y="23705"/>
                </a:lnTo>
                <a:close/>
                <a:moveTo>
                  <a:pt x="29768" y="23678"/>
                </a:moveTo>
                <a:lnTo>
                  <a:pt x="29999" y="24031"/>
                </a:lnTo>
                <a:lnTo>
                  <a:pt x="29618" y="24208"/>
                </a:lnTo>
                <a:cubicBezTo>
                  <a:pt x="29564" y="24099"/>
                  <a:pt x="29510" y="23963"/>
                  <a:pt x="29455" y="23841"/>
                </a:cubicBezTo>
                <a:lnTo>
                  <a:pt x="29768" y="23678"/>
                </a:lnTo>
                <a:close/>
                <a:moveTo>
                  <a:pt x="40112" y="23664"/>
                </a:moveTo>
                <a:cubicBezTo>
                  <a:pt x="39853" y="23678"/>
                  <a:pt x="39745" y="23977"/>
                  <a:pt x="39921" y="24140"/>
                </a:cubicBezTo>
                <a:cubicBezTo>
                  <a:pt x="39979" y="24198"/>
                  <a:pt x="40048" y="24224"/>
                  <a:pt x="40116" y="24224"/>
                </a:cubicBezTo>
                <a:cubicBezTo>
                  <a:pt x="40254" y="24224"/>
                  <a:pt x="40383" y="24114"/>
                  <a:pt x="40383" y="23950"/>
                </a:cubicBezTo>
                <a:cubicBezTo>
                  <a:pt x="40397" y="23787"/>
                  <a:pt x="40261" y="23664"/>
                  <a:pt x="40112" y="23664"/>
                </a:cubicBezTo>
                <a:close/>
                <a:moveTo>
                  <a:pt x="15278" y="23759"/>
                </a:moveTo>
                <a:lnTo>
                  <a:pt x="15455" y="24086"/>
                </a:lnTo>
                <a:lnTo>
                  <a:pt x="15115" y="24262"/>
                </a:lnTo>
                <a:lnTo>
                  <a:pt x="14939" y="23936"/>
                </a:lnTo>
                <a:lnTo>
                  <a:pt x="15278" y="23759"/>
                </a:lnTo>
                <a:close/>
                <a:moveTo>
                  <a:pt x="27063" y="23746"/>
                </a:moveTo>
                <a:lnTo>
                  <a:pt x="27226" y="24099"/>
                </a:lnTo>
                <a:lnTo>
                  <a:pt x="26900" y="24262"/>
                </a:lnTo>
                <a:lnTo>
                  <a:pt x="26682" y="23909"/>
                </a:lnTo>
                <a:lnTo>
                  <a:pt x="27063" y="23746"/>
                </a:lnTo>
                <a:close/>
                <a:moveTo>
                  <a:pt x="33798" y="23433"/>
                </a:moveTo>
                <a:cubicBezTo>
                  <a:pt x="33695" y="23433"/>
                  <a:pt x="33590" y="23471"/>
                  <a:pt x="33506" y="23555"/>
                </a:cubicBezTo>
                <a:cubicBezTo>
                  <a:pt x="33261" y="23827"/>
                  <a:pt x="33451" y="24262"/>
                  <a:pt x="33818" y="24262"/>
                </a:cubicBezTo>
                <a:cubicBezTo>
                  <a:pt x="34049" y="24249"/>
                  <a:pt x="34226" y="24072"/>
                  <a:pt x="34226" y="23841"/>
                </a:cubicBezTo>
                <a:cubicBezTo>
                  <a:pt x="34217" y="23594"/>
                  <a:pt x="34011" y="23433"/>
                  <a:pt x="33798" y="23433"/>
                </a:cubicBezTo>
                <a:close/>
                <a:moveTo>
                  <a:pt x="24331" y="23827"/>
                </a:moveTo>
                <a:lnTo>
                  <a:pt x="24508" y="24154"/>
                </a:lnTo>
                <a:lnTo>
                  <a:pt x="24141" y="24330"/>
                </a:lnTo>
                <a:lnTo>
                  <a:pt x="23977" y="24004"/>
                </a:lnTo>
                <a:lnTo>
                  <a:pt x="24331" y="23827"/>
                </a:lnTo>
                <a:close/>
                <a:moveTo>
                  <a:pt x="7539" y="23541"/>
                </a:moveTo>
                <a:cubicBezTo>
                  <a:pt x="7333" y="23541"/>
                  <a:pt x="7137" y="23699"/>
                  <a:pt x="7137" y="23936"/>
                </a:cubicBezTo>
                <a:cubicBezTo>
                  <a:pt x="7124" y="24159"/>
                  <a:pt x="7301" y="24344"/>
                  <a:pt x="7509" y="24344"/>
                </a:cubicBezTo>
                <a:cubicBezTo>
                  <a:pt x="7516" y="24344"/>
                  <a:pt x="7524" y="24344"/>
                  <a:pt x="7531" y="24344"/>
                </a:cubicBezTo>
                <a:cubicBezTo>
                  <a:pt x="7898" y="24344"/>
                  <a:pt x="8075" y="23909"/>
                  <a:pt x="7830" y="23664"/>
                </a:cubicBezTo>
                <a:cubicBezTo>
                  <a:pt x="7745" y="23579"/>
                  <a:pt x="7641" y="23541"/>
                  <a:pt x="7539" y="23541"/>
                </a:cubicBezTo>
                <a:close/>
                <a:moveTo>
                  <a:pt x="2067" y="23841"/>
                </a:moveTo>
                <a:cubicBezTo>
                  <a:pt x="1836" y="23841"/>
                  <a:pt x="1727" y="24113"/>
                  <a:pt x="1876" y="24276"/>
                </a:cubicBezTo>
                <a:cubicBezTo>
                  <a:pt x="1928" y="24328"/>
                  <a:pt x="1992" y="24351"/>
                  <a:pt x="2055" y="24351"/>
                </a:cubicBezTo>
                <a:cubicBezTo>
                  <a:pt x="2192" y="24351"/>
                  <a:pt x="2325" y="24243"/>
                  <a:pt x="2325" y="24086"/>
                </a:cubicBezTo>
                <a:cubicBezTo>
                  <a:pt x="2325" y="23950"/>
                  <a:pt x="2203" y="23841"/>
                  <a:pt x="2067" y="23841"/>
                </a:cubicBezTo>
                <a:close/>
                <a:moveTo>
                  <a:pt x="12560" y="23827"/>
                </a:moveTo>
                <a:lnTo>
                  <a:pt x="12737" y="24194"/>
                </a:lnTo>
                <a:lnTo>
                  <a:pt x="12410" y="24357"/>
                </a:lnTo>
                <a:lnTo>
                  <a:pt x="12234" y="24004"/>
                </a:lnTo>
                <a:lnTo>
                  <a:pt x="12560" y="23827"/>
                </a:lnTo>
                <a:close/>
                <a:moveTo>
                  <a:pt x="4816" y="23650"/>
                </a:moveTo>
                <a:cubicBezTo>
                  <a:pt x="4622" y="23650"/>
                  <a:pt x="4459" y="23808"/>
                  <a:pt x="4459" y="24004"/>
                </a:cubicBezTo>
                <a:lnTo>
                  <a:pt x="4473" y="24004"/>
                </a:lnTo>
                <a:cubicBezTo>
                  <a:pt x="4463" y="24218"/>
                  <a:pt x="4638" y="24368"/>
                  <a:pt x="4823" y="24368"/>
                </a:cubicBezTo>
                <a:cubicBezTo>
                  <a:pt x="4909" y="24368"/>
                  <a:pt x="4997" y="24335"/>
                  <a:pt x="5071" y="24262"/>
                </a:cubicBezTo>
                <a:cubicBezTo>
                  <a:pt x="5302" y="24045"/>
                  <a:pt x="5152" y="23651"/>
                  <a:pt x="4840" y="23651"/>
                </a:cubicBezTo>
                <a:cubicBezTo>
                  <a:pt x="4832" y="23650"/>
                  <a:pt x="4824" y="23650"/>
                  <a:pt x="4816" y="23650"/>
                </a:cubicBezTo>
                <a:close/>
                <a:moveTo>
                  <a:pt x="37349" y="23677"/>
                </a:moveTo>
                <a:cubicBezTo>
                  <a:pt x="37034" y="23677"/>
                  <a:pt x="36880" y="24049"/>
                  <a:pt x="37094" y="24276"/>
                </a:cubicBezTo>
                <a:cubicBezTo>
                  <a:pt x="37172" y="24353"/>
                  <a:pt x="37268" y="24388"/>
                  <a:pt x="37361" y="24388"/>
                </a:cubicBezTo>
                <a:cubicBezTo>
                  <a:pt x="37545" y="24388"/>
                  <a:pt x="37719" y="24252"/>
                  <a:pt x="37719" y="24045"/>
                </a:cubicBezTo>
                <a:cubicBezTo>
                  <a:pt x="37719" y="23841"/>
                  <a:pt x="37556" y="23678"/>
                  <a:pt x="37366" y="23678"/>
                </a:cubicBezTo>
                <a:cubicBezTo>
                  <a:pt x="37360" y="23678"/>
                  <a:pt x="37355" y="23677"/>
                  <a:pt x="37349" y="23677"/>
                </a:cubicBezTo>
                <a:close/>
                <a:moveTo>
                  <a:pt x="21585" y="23895"/>
                </a:moveTo>
                <a:lnTo>
                  <a:pt x="21762" y="24221"/>
                </a:lnTo>
                <a:lnTo>
                  <a:pt x="21422" y="24398"/>
                </a:lnTo>
                <a:lnTo>
                  <a:pt x="21245" y="24058"/>
                </a:lnTo>
                <a:lnTo>
                  <a:pt x="21585" y="23895"/>
                </a:lnTo>
                <a:close/>
                <a:moveTo>
                  <a:pt x="9814" y="23895"/>
                </a:moveTo>
                <a:lnTo>
                  <a:pt x="9991" y="24249"/>
                </a:lnTo>
                <a:lnTo>
                  <a:pt x="9651" y="24453"/>
                </a:lnTo>
                <a:lnTo>
                  <a:pt x="9447" y="24086"/>
                </a:lnTo>
                <a:lnTo>
                  <a:pt x="9814" y="23895"/>
                </a:lnTo>
                <a:close/>
                <a:moveTo>
                  <a:pt x="40927" y="23977"/>
                </a:moveTo>
                <a:cubicBezTo>
                  <a:pt x="40710" y="23977"/>
                  <a:pt x="40614" y="24249"/>
                  <a:pt x="40764" y="24398"/>
                </a:cubicBezTo>
                <a:cubicBezTo>
                  <a:pt x="40814" y="24444"/>
                  <a:pt x="40872" y="24464"/>
                  <a:pt x="40929" y="24464"/>
                </a:cubicBezTo>
                <a:cubicBezTo>
                  <a:pt x="41059" y="24464"/>
                  <a:pt x="41181" y="24359"/>
                  <a:pt x="41172" y="24208"/>
                </a:cubicBezTo>
                <a:cubicBezTo>
                  <a:pt x="41172" y="24086"/>
                  <a:pt x="41063" y="23977"/>
                  <a:pt x="40927" y="23977"/>
                </a:cubicBezTo>
                <a:close/>
                <a:moveTo>
                  <a:pt x="30624" y="23922"/>
                </a:moveTo>
                <a:cubicBezTo>
                  <a:pt x="30638" y="23977"/>
                  <a:pt x="30651" y="24045"/>
                  <a:pt x="30678" y="24113"/>
                </a:cubicBezTo>
                <a:cubicBezTo>
                  <a:pt x="30719" y="24167"/>
                  <a:pt x="30760" y="24235"/>
                  <a:pt x="30801" y="24276"/>
                </a:cubicBezTo>
                <a:lnTo>
                  <a:pt x="30461" y="24466"/>
                </a:lnTo>
                <a:lnTo>
                  <a:pt x="30230" y="24099"/>
                </a:lnTo>
                <a:lnTo>
                  <a:pt x="30624" y="23922"/>
                </a:lnTo>
                <a:close/>
                <a:moveTo>
                  <a:pt x="34643" y="23691"/>
                </a:moveTo>
                <a:cubicBezTo>
                  <a:pt x="34636" y="23691"/>
                  <a:pt x="34628" y="23691"/>
                  <a:pt x="34620" y="23691"/>
                </a:cubicBezTo>
                <a:cubicBezTo>
                  <a:pt x="34267" y="23705"/>
                  <a:pt x="34090" y="24140"/>
                  <a:pt x="34348" y="24385"/>
                </a:cubicBezTo>
                <a:cubicBezTo>
                  <a:pt x="34431" y="24462"/>
                  <a:pt x="34531" y="24498"/>
                  <a:pt x="34628" y="24498"/>
                </a:cubicBezTo>
                <a:cubicBezTo>
                  <a:pt x="34838" y="24498"/>
                  <a:pt x="35037" y="24336"/>
                  <a:pt x="35028" y="24086"/>
                </a:cubicBezTo>
                <a:cubicBezTo>
                  <a:pt x="35028" y="23875"/>
                  <a:pt x="34863" y="23691"/>
                  <a:pt x="34643" y="23691"/>
                </a:cubicBezTo>
                <a:close/>
                <a:moveTo>
                  <a:pt x="18867" y="23977"/>
                </a:moveTo>
                <a:lnTo>
                  <a:pt x="19044" y="24289"/>
                </a:lnTo>
                <a:lnTo>
                  <a:pt x="18677" y="24520"/>
                </a:lnTo>
                <a:lnTo>
                  <a:pt x="18513" y="24154"/>
                </a:lnTo>
                <a:lnTo>
                  <a:pt x="18867" y="23977"/>
                </a:lnTo>
                <a:close/>
                <a:moveTo>
                  <a:pt x="27892" y="24018"/>
                </a:moveTo>
                <a:lnTo>
                  <a:pt x="28055" y="24344"/>
                </a:lnTo>
                <a:lnTo>
                  <a:pt x="27715" y="24520"/>
                </a:lnTo>
                <a:lnTo>
                  <a:pt x="27552" y="24181"/>
                </a:lnTo>
                <a:lnTo>
                  <a:pt x="27892" y="24018"/>
                </a:lnTo>
                <a:close/>
                <a:moveTo>
                  <a:pt x="187" y="24328"/>
                </a:moveTo>
                <a:cubicBezTo>
                  <a:pt x="184" y="24328"/>
                  <a:pt x="180" y="24329"/>
                  <a:pt x="177" y="24330"/>
                </a:cubicBezTo>
                <a:cubicBezTo>
                  <a:pt x="137" y="24330"/>
                  <a:pt x="96" y="24371"/>
                  <a:pt x="82" y="24412"/>
                </a:cubicBezTo>
                <a:cubicBezTo>
                  <a:pt x="82" y="24439"/>
                  <a:pt x="123" y="24480"/>
                  <a:pt x="177" y="24548"/>
                </a:cubicBezTo>
                <a:cubicBezTo>
                  <a:pt x="218" y="24466"/>
                  <a:pt x="259" y="24439"/>
                  <a:pt x="259" y="24412"/>
                </a:cubicBezTo>
                <a:cubicBezTo>
                  <a:pt x="259" y="24375"/>
                  <a:pt x="216" y="24328"/>
                  <a:pt x="187" y="24328"/>
                </a:cubicBezTo>
                <a:close/>
                <a:moveTo>
                  <a:pt x="16108" y="24018"/>
                </a:moveTo>
                <a:lnTo>
                  <a:pt x="16271" y="24371"/>
                </a:lnTo>
                <a:lnTo>
                  <a:pt x="15944" y="24548"/>
                </a:lnTo>
                <a:lnTo>
                  <a:pt x="15781" y="24181"/>
                </a:lnTo>
                <a:lnTo>
                  <a:pt x="16108" y="24018"/>
                </a:lnTo>
                <a:close/>
                <a:moveTo>
                  <a:pt x="25160" y="24072"/>
                </a:moveTo>
                <a:lnTo>
                  <a:pt x="25337" y="24398"/>
                </a:lnTo>
                <a:lnTo>
                  <a:pt x="24970" y="24561"/>
                </a:lnTo>
                <a:lnTo>
                  <a:pt x="24793" y="24249"/>
                </a:lnTo>
                <a:lnTo>
                  <a:pt x="25160" y="24072"/>
                </a:lnTo>
                <a:close/>
                <a:moveTo>
                  <a:pt x="13403" y="24099"/>
                </a:moveTo>
                <a:lnTo>
                  <a:pt x="13566" y="24439"/>
                </a:lnTo>
                <a:lnTo>
                  <a:pt x="13226" y="24602"/>
                </a:lnTo>
                <a:lnTo>
                  <a:pt x="13063" y="24262"/>
                </a:lnTo>
                <a:lnTo>
                  <a:pt x="13403" y="24099"/>
                </a:lnTo>
                <a:close/>
                <a:moveTo>
                  <a:pt x="38195" y="23936"/>
                </a:moveTo>
                <a:cubicBezTo>
                  <a:pt x="37882" y="23936"/>
                  <a:pt x="37733" y="24303"/>
                  <a:pt x="37950" y="24520"/>
                </a:cubicBezTo>
                <a:cubicBezTo>
                  <a:pt x="38021" y="24591"/>
                  <a:pt x="38108" y="24623"/>
                  <a:pt x="38193" y="24623"/>
                </a:cubicBezTo>
                <a:cubicBezTo>
                  <a:pt x="38368" y="24623"/>
                  <a:pt x="38535" y="24487"/>
                  <a:pt x="38535" y="24276"/>
                </a:cubicBezTo>
                <a:cubicBezTo>
                  <a:pt x="38535" y="24099"/>
                  <a:pt x="38372" y="23936"/>
                  <a:pt x="38195" y="23936"/>
                </a:cubicBezTo>
                <a:close/>
                <a:moveTo>
                  <a:pt x="2882" y="24031"/>
                </a:moveTo>
                <a:cubicBezTo>
                  <a:pt x="2721" y="24045"/>
                  <a:pt x="2600" y="24177"/>
                  <a:pt x="2597" y="24337"/>
                </a:cubicBezTo>
                <a:lnTo>
                  <a:pt x="2597" y="24337"/>
                </a:lnTo>
                <a:cubicBezTo>
                  <a:pt x="2597" y="24335"/>
                  <a:pt x="2597" y="24333"/>
                  <a:pt x="2597" y="24330"/>
                </a:cubicBezTo>
                <a:lnTo>
                  <a:pt x="2597" y="24344"/>
                </a:lnTo>
                <a:cubicBezTo>
                  <a:pt x="2597" y="24342"/>
                  <a:pt x="2597" y="24339"/>
                  <a:pt x="2597" y="24337"/>
                </a:cubicBezTo>
                <a:lnTo>
                  <a:pt x="2597" y="24337"/>
                </a:lnTo>
                <a:cubicBezTo>
                  <a:pt x="2601" y="24518"/>
                  <a:pt x="2749" y="24636"/>
                  <a:pt x="2899" y="24636"/>
                </a:cubicBezTo>
                <a:cubicBezTo>
                  <a:pt x="2971" y="24636"/>
                  <a:pt x="3043" y="24609"/>
                  <a:pt x="3100" y="24548"/>
                </a:cubicBezTo>
                <a:cubicBezTo>
                  <a:pt x="3290" y="24357"/>
                  <a:pt x="3154" y="24031"/>
                  <a:pt x="2882" y="24031"/>
                </a:cubicBezTo>
                <a:close/>
                <a:moveTo>
                  <a:pt x="5665" y="23908"/>
                </a:moveTo>
                <a:cubicBezTo>
                  <a:pt x="5657" y="23908"/>
                  <a:pt x="5649" y="23908"/>
                  <a:pt x="5642" y="23909"/>
                </a:cubicBezTo>
                <a:lnTo>
                  <a:pt x="5655" y="23909"/>
                </a:lnTo>
                <a:cubicBezTo>
                  <a:pt x="5315" y="23909"/>
                  <a:pt x="5152" y="24317"/>
                  <a:pt x="5383" y="24548"/>
                </a:cubicBezTo>
                <a:cubicBezTo>
                  <a:pt x="5458" y="24623"/>
                  <a:pt x="5551" y="24656"/>
                  <a:pt x="5644" y="24656"/>
                </a:cubicBezTo>
                <a:cubicBezTo>
                  <a:pt x="5836" y="24656"/>
                  <a:pt x="6022" y="24510"/>
                  <a:pt x="6022" y="24289"/>
                </a:cubicBezTo>
                <a:cubicBezTo>
                  <a:pt x="6035" y="24080"/>
                  <a:pt x="5872" y="23908"/>
                  <a:pt x="5665" y="23908"/>
                </a:cubicBezTo>
                <a:close/>
                <a:moveTo>
                  <a:pt x="41757" y="24264"/>
                </a:moveTo>
                <a:cubicBezTo>
                  <a:pt x="41661" y="24264"/>
                  <a:pt x="41566" y="24329"/>
                  <a:pt x="41579" y="24466"/>
                </a:cubicBezTo>
                <a:cubicBezTo>
                  <a:pt x="41559" y="24605"/>
                  <a:pt x="41659" y="24677"/>
                  <a:pt x="41760" y="24677"/>
                </a:cubicBezTo>
                <a:cubicBezTo>
                  <a:pt x="41856" y="24677"/>
                  <a:pt x="41953" y="24612"/>
                  <a:pt x="41946" y="24480"/>
                </a:cubicBezTo>
                <a:cubicBezTo>
                  <a:pt x="41968" y="24339"/>
                  <a:pt x="41861" y="24264"/>
                  <a:pt x="41757" y="24264"/>
                </a:cubicBezTo>
                <a:close/>
                <a:moveTo>
                  <a:pt x="10657" y="24045"/>
                </a:moveTo>
                <a:cubicBezTo>
                  <a:pt x="10671" y="24126"/>
                  <a:pt x="10684" y="24208"/>
                  <a:pt x="10711" y="24303"/>
                </a:cubicBezTo>
                <a:cubicBezTo>
                  <a:pt x="10752" y="24371"/>
                  <a:pt x="10793" y="24439"/>
                  <a:pt x="10847" y="24493"/>
                </a:cubicBezTo>
                <a:lnTo>
                  <a:pt x="10467" y="24684"/>
                </a:lnTo>
                <a:lnTo>
                  <a:pt x="10263" y="24330"/>
                </a:lnTo>
                <a:cubicBezTo>
                  <a:pt x="10440" y="24317"/>
                  <a:pt x="10603" y="24208"/>
                  <a:pt x="10657" y="24045"/>
                </a:cubicBezTo>
                <a:close/>
                <a:moveTo>
                  <a:pt x="22401" y="24154"/>
                </a:moveTo>
                <a:lnTo>
                  <a:pt x="22632" y="24507"/>
                </a:lnTo>
                <a:lnTo>
                  <a:pt x="22251" y="24684"/>
                </a:lnTo>
                <a:lnTo>
                  <a:pt x="22088" y="24330"/>
                </a:lnTo>
                <a:lnTo>
                  <a:pt x="22401" y="24154"/>
                </a:lnTo>
                <a:close/>
                <a:moveTo>
                  <a:pt x="19682" y="24181"/>
                </a:moveTo>
                <a:lnTo>
                  <a:pt x="19859" y="24548"/>
                </a:lnTo>
                <a:lnTo>
                  <a:pt x="19533" y="24711"/>
                </a:lnTo>
                <a:lnTo>
                  <a:pt x="19356" y="24357"/>
                </a:lnTo>
                <a:lnTo>
                  <a:pt x="19682" y="24181"/>
                </a:lnTo>
                <a:close/>
                <a:moveTo>
                  <a:pt x="31711" y="23352"/>
                </a:moveTo>
                <a:lnTo>
                  <a:pt x="31915" y="23732"/>
                </a:lnTo>
                <a:cubicBezTo>
                  <a:pt x="31896" y="23728"/>
                  <a:pt x="31878" y="23727"/>
                  <a:pt x="31861" y="23727"/>
                </a:cubicBezTo>
                <a:cubicBezTo>
                  <a:pt x="31693" y="23727"/>
                  <a:pt x="31602" y="23894"/>
                  <a:pt x="31467" y="24018"/>
                </a:cubicBezTo>
                <a:cubicBezTo>
                  <a:pt x="31494" y="24208"/>
                  <a:pt x="31494" y="24412"/>
                  <a:pt x="31684" y="24520"/>
                </a:cubicBezTo>
                <a:lnTo>
                  <a:pt x="31277" y="24711"/>
                </a:lnTo>
                <a:lnTo>
                  <a:pt x="31086" y="24357"/>
                </a:lnTo>
                <a:cubicBezTo>
                  <a:pt x="31263" y="24317"/>
                  <a:pt x="31440" y="24249"/>
                  <a:pt x="31467" y="24018"/>
                </a:cubicBezTo>
                <a:cubicBezTo>
                  <a:pt x="31521" y="23841"/>
                  <a:pt x="31467" y="23651"/>
                  <a:pt x="31317" y="23555"/>
                </a:cubicBezTo>
                <a:cubicBezTo>
                  <a:pt x="31453" y="23487"/>
                  <a:pt x="31589" y="23420"/>
                  <a:pt x="31711" y="23352"/>
                </a:cubicBezTo>
                <a:close/>
                <a:moveTo>
                  <a:pt x="35460" y="23949"/>
                </a:moveTo>
                <a:cubicBezTo>
                  <a:pt x="35117" y="23949"/>
                  <a:pt x="34937" y="24375"/>
                  <a:pt x="35178" y="24616"/>
                </a:cubicBezTo>
                <a:cubicBezTo>
                  <a:pt x="35262" y="24701"/>
                  <a:pt x="35365" y="24738"/>
                  <a:pt x="35465" y="24738"/>
                </a:cubicBezTo>
                <a:cubicBezTo>
                  <a:pt x="35667" y="24738"/>
                  <a:pt x="35857" y="24581"/>
                  <a:pt x="35857" y="24344"/>
                </a:cubicBezTo>
                <a:cubicBezTo>
                  <a:pt x="35857" y="24126"/>
                  <a:pt x="35680" y="23950"/>
                  <a:pt x="35477" y="23950"/>
                </a:cubicBezTo>
                <a:cubicBezTo>
                  <a:pt x="35471" y="23949"/>
                  <a:pt x="35466" y="23949"/>
                  <a:pt x="35460" y="23949"/>
                </a:cubicBezTo>
                <a:close/>
                <a:moveTo>
                  <a:pt x="28721" y="24249"/>
                </a:moveTo>
                <a:lnTo>
                  <a:pt x="28884" y="24588"/>
                </a:lnTo>
                <a:lnTo>
                  <a:pt x="28558" y="24765"/>
                </a:lnTo>
                <a:cubicBezTo>
                  <a:pt x="28490" y="24656"/>
                  <a:pt x="28422" y="24534"/>
                  <a:pt x="28381" y="24439"/>
                </a:cubicBezTo>
                <a:lnTo>
                  <a:pt x="28721" y="24249"/>
                </a:lnTo>
                <a:close/>
                <a:moveTo>
                  <a:pt x="16937" y="24289"/>
                </a:moveTo>
                <a:cubicBezTo>
                  <a:pt x="16991" y="24398"/>
                  <a:pt x="17059" y="24520"/>
                  <a:pt x="17113" y="24616"/>
                </a:cubicBezTo>
                <a:lnTo>
                  <a:pt x="16787" y="24792"/>
                </a:lnTo>
                <a:lnTo>
                  <a:pt x="16597" y="24466"/>
                </a:lnTo>
                <a:lnTo>
                  <a:pt x="16937" y="24289"/>
                </a:lnTo>
                <a:close/>
                <a:moveTo>
                  <a:pt x="993" y="24453"/>
                </a:moveTo>
                <a:cubicBezTo>
                  <a:pt x="884" y="24453"/>
                  <a:pt x="803" y="24534"/>
                  <a:pt x="816" y="24643"/>
                </a:cubicBezTo>
                <a:cubicBezTo>
                  <a:pt x="816" y="24765"/>
                  <a:pt x="905" y="24826"/>
                  <a:pt x="993" y="24826"/>
                </a:cubicBezTo>
                <a:cubicBezTo>
                  <a:pt x="1081" y="24826"/>
                  <a:pt x="1170" y="24765"/>
                  <a:pt x="1170" y="24643"/>
                </a:cubicBezTo>
                <a:cubicBezTo>
                  <a:pt x="1170" y="24534"/>
                  <a:pt x="1102" y="24466"/>
                  <a:pt x="993" y="24453"/>
                </a:cubicBezTo>
                <a:close/>
                <a:moveTo>
                  <a:pt x="39011" y="24208"/>
                </a:moveTo>
                <a:cubicBezTo>
                  <a:pt x="38589" y="24208"/>
                  <a:pt x="38589" y="24833"/>
                  <a:pt x="39011" y="24833"/>
                </a:cubicBezTo>
                <a:cubicBezTo>
                  <a:pt x="39432" y="24833"/>
                  <a:pt x="39432" y="24208"/>
                  <a:pt x="39011" y="24208"/>
                </a:cubicBezTo>
                <a:close/>
                <a:moveTo>
                  <a:pt x="26003" y="24317"/>
                </a:moveTo>
                <a:lnTo>
                  <a:pt x="26166" y="24684"/>
                </a:lnTo>
                <a:lnTo>
                  <a:pt x="25826" y="24847"/>
                </a:lnTo>
                <a:lnTo>
                  <a:pt x="25649" y="24493"/>
                </a:lnTo>
                <a:lnTo>
                  <a:pt x="26003" y="24317"/>
                </a:lnTo>
                <a:close/>
                <a:moveTo>
                  <a:pt x="14218" y="24357"/>
                </a:moveTo>
                <a:lnTo>
                  <a:pt x="14395" y="24684"/>
                </a:lnTo>
                <a:lnTo>
                  <a:pt x="14069" y="24860"/>
                </a:lnTo>
                <a:lnTo>
                  <a:pt x="13892" y="24520"/>
                </a:lnTo>
                <a:lnTo>
                  <a:pt x="14218" y="24357"/>
                </a:lnTo>
                <a:close/>
                <a:moveTo>
                  <a:pt x="42585" y="24602"/>
                </a:moveTo>
                <a:cubicBezTo>
                  <a:pt x="42558" y="24602"/>
                  <a:pt x="42477" y="24670"/>
                  <a:pt x="42477" y="24697"/>
                </a:cubicBezTo>
                <a:cubicBezTo>
                  <a:pt x="42477" y="24738"/>
                  <a:pt x="42531" y="24806"/>
                  <a:pt x="42585" y="24887"/>
                </a:cubicBezTo>
                <a:cubicBezTo>
                  <a:pt x="42640" y="24806"/>
                  <a:pt x="42708" y="24752"/>
                  <a:pt x="42708" y="24711"/>
                </a:cubicBezTo>
                <a:cubicBezTo>
                  <a:pt x="42680" y="24656"/>
                  <a:pt x="42640" y="24616"/>
                  <a:pt x="42585" y="24602"/>
                </a:cubicBezTo>
                <a:close/>
                <a:moveTo>
                  <a:pt x="3708" y="24262"/>
                </a:moveTo>
                <a:cubicBezTo>
                  <a:pt x="3421" y="24262"/>
                  <a:pt x="3280" y="24606"/>
                  <a:pt x="3480" y="24820"/>
                </a:cubicBezTo>
                <a:cubicBezTo>
                  <a:pt x="3546" y="24885"/>
                  <a:pt x="3628" y="24914"/>
                  <a:pt x="3709" y="24914"/>
                </a:cubicBezTo>
                <a:cubicBezTo>
                  <a:pt x="3882" y="24914"/>
                  <a:pt x="4051" y="24783"/>
                  <a:pt x="4051" y="24588"/>
                </a:cubicBezTo>
                <a:cubicBezTo>
                  <a:pt x="4038" y="24412"/>
                  <a:pt x="3902" y="24262"/>
                  <a:pt x="3725" y="24262"/>
                </a:cubicBezTo>
                <a:cubicBezTo>
                  <a:pt x="3719" y="24262"/>
                  <a:pt x="3714" y="24262"/>
                  <a:pt x="3708" y="24262"/>
                </a:cubicBezTo>
                <a:close/>
                <a:moveTo>
                  <a:pt x="6470" y="24125"/>
                </a:moveTo>
                <a:cubicBezTo>
                  <a:pt x="6376" y="24125"/>
                  <a:pt x="6279" y="24159"/>
                  <a:pt x="6199" y="24235"/>
                </a:cubicBezTo>
                <a:cubicBezTo>
                  <a:pt x="5941" y="24480"/>
                  <a:pt x="6117" y="24915"/>
                  <a:pt x="6471" y="24915"/>
                </a:cubicBezTo>
                <a:cubicBezTo>
                  <a:pt x="6675" y="24915"/>
                  <a:pt x="6851" y="24752"/>
                  <a:pt x="6865" y="24534"/>
                </a:cubicBezTo>
                <a:cubicBezTo>
                  <a:pt x="6874" y="24291"/>
                  <a:pt x="6677" y="24125"/>
                  <a:pt x="6470" y="24125"/>
                </a:cubicBezTo>
                <a:close/>
                <a:moveTo>
                  <a:pt x="11486" y="24412"/>
                </a:moveTo>
                <a:lnTo>
                  <a:pt x="11649" y="24738"/>
                </a:lnTo>
                <a:lnTo>
                  <a:pt x="11282" y="24915"/>
                </a:lnTo>
                <a:lnTo>
                  <a:pt x="11119" y="24575"/>
                </a:lnTo>
                <a:lnTo>
                  <a:pt x="11486" y="24412"/>
                </a:lnTo>
                <a:close/>
                <a:moveTo>
                  <a:pt x="23230" y="24398"/>
                </a:moveTo>
                <a:lnTo>
                  <a:pt x="23407" y="24752"/>
                </a:lnTo>
                <a:lnTo>
                  <a:pt x="23080" y="24915"/>
                </a:lnTo>
                <a:lnTo>
                  <a:pt x="22863" y="24561"/>
                </a:lnTo>
                <a:lnTo>
                  <a:pt x="23230" y="24398"/>
                </a:lnTo>
                <a:close/>
                <a:moveTo>
                  <a:pt x="32296" y="24412"/>
                </a:moveTo>
                <a:lnTo>
                  <a:pt x="32486" y="24765"/>
                </a:lnTo>
                <a:lnTo>
                  <a:pt x="32092" y="24955"/>
                </a:lnTo>
                <a:cubicBezTo>
                  <a:pt x="32038" y="24860"/>
                  <a:pt x="31970" y="24724"/>
                  <a:pt x="31915" y="24616"/>
                </a:cubicBezTo>
                <a:lnTo>
                  <a:pt x="32296" y="24412"/>
                </a:lnTo>
                <a:close/>
                <a:moveTo>
                  <a:pt x="36279" y="24203"/>
                </a:moveTo>
                <a:cubicBezTo>
                  <a:pt x="36187" y="24203"/>
                  <a:pt x="36095" y="24238"/>
                  <a:pt x="36020" y="24317"/>
                </a:cubicBezTo>
                <a:cubicBezTo>
                  <a:pt x="35780" y="24557"/>
                  <a:pt x="35947" y="24956"/>
                  <a:pt x="36276" y="24956"/>
                </a:cubicBezTo>
                <a:cubicBezTo>
                  <a:pt x="36281" y="24956"/>
                  <a:pt x="36287" y="24956"/>
                  <a:pt x="36292" y="24955"/>
                </a:cubicBezTo>
                <a:cubicBezTo>
                  <a:pt x="36496" y="24955"/>
                  <a:pt x="36659" y="24792"/>
                  <a:pt x="36659" y="24588"/>
                </a:cubicBezTo>
                <a:lnTo>
                  <a:pt x="36673" y="24588"/>
                </a:lnTo>
                <a:cubicBezTo>
                  <a:pt x="36663" y="24358"/>
                  <a:pt x="36473" y="24203"/>
                  <a:pt x="36279" y="24203"/>
                </a:cubicBezTo>
                <a:close/>
                <a:moveTo>
                  <a:pt x="20525" y="24466"/>
                </a:moveTo>
                <a:lnTo>
                  <a:pt x="20688" y="24806"/>
                </a:lnTo>
                <a:lnTo>
                  <a:pt x="20362" y="24983"/>
                </a:lnTo>
                <a:lnTo>
                  <a:pt x="20185" y="24643"/>
                </a:lnTo>
                <a:lnTo>
                  <a:pt x="20525" y="24466"/>
                </a:lnTo>
                <a:close/>
                <a:moveTo>
                  <a:pt x="17766" y="24534"/>
                </a:moveTo>
                <a:lnTo>
                  <a:pt x="17943" y="24874"/>
                </a:lnTo>
                <a:lnTo>
                  <a:pt x="17603" y="25037"/>
                </a:lnTo>
                <a:lnTo>
                  <a:pt x="17440" y="24711"/>
                </a:lnTo>
                <a:lnTo>
                  <a:pt x="17766" y="24534"/>
                </a:lnTo>
                <a:close/>
                <a:moveTo>
                  <a:pt x="29510" y="24507"/>
                </a:moveTo>
                <a:lnTo>
                  <a:pt x="29686" y="24860"/>
                </a:lnTo>
                <a:lnTo>
                  <a:pt x="29374" y="25037"/>
                </a:lnTo>
                <a:lnTo>
                  <a:pt x="29183" y="24670"/>
                </a:lnTo>
                <a:lnTo>
                  <a:pt x="29510" y="24507"/>
                </a:lnTo>
                <a:close/>
                <a:moveTo>
                  <a:pt x="39877" y="24493"/>
                </a:moveTo>
                <a:cubicBezTo>
                  <a:pt x="39629" y="24493"/>
                  <a:pt x="39490" y="24783"/>
                  <a:pt x="39663" y="24969"/>
                </a:cubicBezTo>
                <a:cubicBezTo>
                  <a:pt x="39721" y="25027"/>
                  <a:pt x="39793" y="25053"/>
                  <a:pt x="39864" y="25053"/>
                </a:cubicBezTo>
                <a:cubicBezTo>
                  <a:pt x="40011" y="25053"/>
                  <a:pt x="40152" y="24943"/>
                  <a:pt x="40152" y="24779"/>
                </a:cubicBezTo>
                <a:cubicBezTo>
                  <a:pt x="40166" y="24616"/>
                  <a:pt x="40044" y="24493"/>
                  <a:pt x="39894" y="24493"/>
                </a:cubicBezTo>
                <a:cubicBezTo>
                  <a:pt x="39888" y="24493"/>
                  <a:pt x="39883" y="24493"/>
                  <a:pt x="39877" y="24493"/>
                </a:cubicBezTo>
                <a:close/>
                <a:moveTo>
                  <a:pt x="26805" y="24602"/>
                </a:moveTo>
                <a:lnTo>
                  <a:pt x="26981" y="24928"/>
                </a:lnTo>
                <a:lnTo>
                  <a:pt x="26614" y="25091"/>
                </a:lnTo>
                <a:lnTo>
                  <a:pt x="26451" y="24765"/>
                </a:lnTo>
                <a:lnTo>
                  <a:pt x="26805" y="24602"/>
                </a:lnTo>
                <a:close/>
                <a:moveTo>
                  <a:pt x="33563" y="24253"/>
                </a:moveTo>
                <a:cubicBezTo>
                  <a:pt x="33456" y="24253"/>
                  <a:pt x="33347" y="24294"/>
                  <a:pt x="33261" y="24385"/>
                </a:cubicBezTo>
                <a:cubicBezTo>
                  <a:pt x="33007" y="24652"/>
                  <a:pt x="33201" y="25092"/>
                  <a:pt x="33557" y="25092"/>
                </a:cubicBezTo>
                <a:cubicBezTo>
                  <a:pt x="33563" y="25092"/>
                  <a:pt x="33568" y="25092"/>
                  <a:pt x="33574" y="25091"/>
                </a:cubicBezTo>
                <a:cubicBezTo>
                  <a:pt x="33805" y="25078"/>
                  <a:pt x="33981" y="24901"/>
                  <a:pt x="33981" y="24670"/>
                </a:cubicBezTo>
                <a:cubicBezTo>
                  <a:pt x="33981" y="24416"/>
                  <a:pt x="33776" y="24253"/>
                  <a:pt x="33563" y="24253"/>
                </a:cubicBezTo>
                <a:close/>
                <a:moveTo>
                  <a:pt x="15061" y="24602"/>
                </a:moveTo>
                <a:lnTo>
                  <a:pt x="15224" y="24928"/>
                </a:lnTo>
                <a:lnTo>
                  <a:pt x="14884" y="25105"/>
                </a:lnTo>
                <a:lnTo>
                  <a:pt x="14721" y="24765"/>
                </a:lnTo>
                <a:lnTo>
                  <a:pt x="15061" y="24602"/>
                </a:lnTo>
                <a:close/>
                <a:moveTo>
                  <a:pt x="24073" y="24656"/>
                </a:moveTo>
                <a:lnTo>
                  <a:pt x="24249" y="24996"/>
                </a:lnTo>
                <a:lnTo>
                  <a:pt x="23910" y="25159"/>
                </a:lnTo>
                <a:lnTo>
                  <a:pt x="23733" y="24833"/>
                </a:lnTo>
                <a:lnTo>
                  <a:pt x="24073" y="24656"/>
                </a:lnTo>
                <a:close/>
                <a:moveTo>
                  <a:pt x="1818" y="24679"/>
                </a:moveTo>
                <a:cubicBezTo>
                  <a:pt x="1757" y="24679"/>
                  <a:pt x="1695" y="24702"/>
                  <a:pt x="1645" y="24752"/>
                </a:cubicBezTo>
                <a:cubicBezTo>
                  <a:pt x="1500" y="24911"/>
                  <a:pt x="1599" y="25160"/>
                  <a:pt x="1806" y="25160"/>
                </a:cubicBezTo>
                <a:cubicBezTo>
                  <a:pt x="1811" y="25160"/>
                  <a:pt x="1817" y="25160"/>
                  <a:pt x="1822" y="25159"/>
                </a:cubicBezTo>
                <a:cubicBezTo>
                  <a:pt x="1958" y="25159"/>
                  <a:pt x="2067" y="25051"/>
                  <a:pt x="2067" y="24915"/>
                </a:cubicBezTo>
                <a:cubicBezTo>
                  <a:pt x="2058" y="24770"/>
                  <a:pt x="1940" y="24679"/>
                  <a:pt x="1818" y="24679"/>
                </a:cubicBezTo>
                <a:close/>
                <a:moveTo>
                  <a:pt x="4554" y="24480"/>
                </a:moveTo>
                <a:cubicBezTo>
                  <a:pt x="4242" y="24480"/>
                  <a:pt x="4092" y="24847"/>
                  <a:pt x="4310" y="25064"/>
                </a:cubicBezTo>
                <a:cubicBezTo>
                  <a:pt x="4376" y="25136"/>
                  <a:pt x="4461" y="25167"/>
                  <a:pt x="4545" y="25167"/>
                </a:cubicBezTo>
                <a:cubicBezTo>
                  <a:pt x="4716" y="25167"/>
                  <a:pt x="4885" y="25034"/>
                  <a:pt x="4894" y="24833"/>
                </a:cubicBezTo>
                <a:cubicBezTo>
                  <a:pt x="4894" y="24643"/>
                  <a:pt x="4744" y="24480"/>
                  <a:pt x="4554" y="24480"/>
                </a:cubicBezTo>
                <a:close/>
                <a:moveTo>
                  <a:pt x="7294" y="24367"/>
                </a:moveTo>
                <a:cubicBezTo>
                  <a:pt x="7197" y="24367"/>
                  <a:pt x="7097" y="24402"/>
                  <a:pt x="7014" y="24480"/>
                </a:cubicBezTo>
                <a:cubicBezTo>
                  <a:pt x="6756" y="24738"/>
                  <a:pt x="6933" y="25173"/>
                  <a:pt x="7300" y="25173"/>
                </a:cubicBezTo>
                <a:cubicBezTo>
                  <a:pt x="7517" y="25173"/>
                  <a:pt x="7694" y="24996"/>
                  <a:pt x="7694" y="24779"/>
                </a:cubicBezTo>
                <a:cubicBezTo>
                  <a:pt x="7703" y="24528"/>
                  <a:pt x="7504" y="24367"/>
                  <a:pt x="7294" y="24367"/>
                </a:cubicBezTo>
                <a:close/>
                <a:moveTo>
                  <a:pt x="12315" y="24656"/>
                </a:moveTo>
                <a:lnTo>
                  <a:pt x="12478" y="25010"/>
                </a:lnTo>
                <a:lnTo>
                  <a:pt x="12125" y="25187"/>
                </a:lnTo>
                <a:lnTo>
                  <a:pt x="11962" y="24833"/>
                </a:lnTo>
                <a:lnTo>
                  <a:pt x="12315" y="24656"/>
                </a:lnTo>
                <a:close/>
                <a:moveTo>
                  <a:pt x="21354" y="24711"/>
                </a:moveTo>
                <a:lnTo>
                  <a:pt x="21517" y="25051"/>
                </a:lnTo>
                <a:lnTo>
                  <a:pt x="21205" y="25227"/>
                </a:lnTo>
                <a:lnTo>
                  <a:pt x="21014" y="24901"/>
                </a:lnTo>
                <a:lnTo>
                  <a:pt x="21354" y="24711"/>
                </a:lnTo>
                <a:close/>
                <a:moveTo>
                  <a:pt x="37108" y="24507"/>
                </a:moveTo>
                <a:cubicBezTo>
                  <a:pt x="36917" y="24507"/>
                  <a:pt x="36754" y="24656"/>
                  <a:pt x="36754" y="24860"/>
                </a:cubicBezTo>
                <a:cubicBezTo>
                  <a:pt x="36745" y="25084"/>
                  <a:pt x="36927" y="25237"/>
                  <a:pt x="37117" y="25237"/>
                </a:cubicBezTo>
                <a:cubicBezTo>
                  <a:pt x="37204" y="25237"/>
                  <a:pt x="37293" y="25205"/>
                  <a:pt x="37366" y="25132"/>
                </a:cubicBezTo>
                <a:cubicBezTo>
                  <a:pt x="37611" y="24901"/>
                  <a:pt x="37434" y="24507"/>
                  <a:pt x="37108" y="24507"/>
                </a:cubicBezTo>
                <a:close/>
                <a:moveTo>
                  <a:pt x="9570" y="24711"/>
                </a:moveTo>
                <a:lnTo>
                  <a:pt x="9760" y="25078"/>
                </a:lnTo>
                <a:lnTo>
                  <a:pt x="9407" y="25268"/>
                </a:lnTo>
                <a:lnTo>
                  <a:pt x="9203" y="24901"/>
                </a:lnTo>
                <a:lnTo>
                  <a:pt x="9570" y="24711"/>
                </a:lnTo>
                <a:close/>
                <a:moveTo>
                  <a:pt x="30366" y="24765"/>
                </a:moveTo>
                <a:cubicBezTo>
                  <a:pt x="30420" y="24874"/>
                  <a:pt x="30488" y="24996"/>
                  <a:pt x="30543" y="25105"/>
                </a:cubicBezTo>
                <a:lnTo>
                  <a:pt x="30203" y="25282"/>
                </a:lnTo>
                <a:lnTo>
                  <a:pt x="30026" y="24955"/>
                </a:lnTo>
                <a:lnTo>
                  <a:pt x="30366" y="24765"/>
                </a:lnTo>
                <a:close/>
                <a:moveTo>
                  <a:pt x="18622" y="24724"/>
                </a:moveTo>
                <a:cubicBezTo>
                  <a:pt x="18622" y="24887"/>
                  <a:pt x="18704" y="25037"/>
                  <a:pt x="18853" y="25119"/>
                </a:cubicBezTo>
                <a:lnTo>
                  <a:pt x="18432" y="25295"/>
                </a:lnTo>
                <a:lnTo>
                  <a:pt x="18255" y="24955"/>
                </a:lnTo>
                <a:lnTo>
                  <a:pt x="18622" y="24724"/>
                </a:lnTo>
                <a:close/>
                <a:moveTo>
                  <a:pt x="40682" y="24792"/>
                </a:moveTo>
                <a:cubicBezTo>
                  <a:pt x="40546" y="24792"/>
                  <a:pt x="40438" y="24915"/>
                  <a:pt x="40438" y="25051"/>
                </a:cubicBezTo>
                <a:cubicBezTo>
                  <a:pt x="40447" y="25202"/>
                  <a:pt x="40567" y="25295"/>
                  <a:pt x="40691" y="25295"/>
                </a:cubicBezTo>
                <a:cubicBezTo>
                  <a:pt x="40755" y="25295"/>
                  <a:pt x="40821" y="25270"/>
                  <a:pt x="40873" y="25214"/>
                </a:cubicBezTo>
                <a:cubicBezTo>
                  <a:pt x="41022" y="25051"/>
                  <a:pt x="40913" y="24792"/>
                  <a:pt x="40682" y="24792"/>
                </a:cubicBezTo>
                <a:close/>
                <a:moveTo>
                  <a:pt x="34384" y="24522"/>
                </a:moveTo>
                <a:cubicBezTo>
                  <a:pt x="34290" y="24522"/>
                  <a:pt x="34196" y="24555"/>
                  <a:pt x="34117" y="24629"/>
                </a:cubicBezTo>
                <a:cubicBezTo>
                  <a:pt x="33845" y="24887"/>
                  <a:pt x="34022" y="25322"/>
                  <a:pt x="34376" y="25336"/>
                </a:cubicBezTo>
                <a:cubicBezTo>
                  <a:pt x="34607" y="25336"/>
                  <a:pt x="34797" y="25159"/>
                  <a:pt x="34797" y="24942"/>
                </a:cubicBezTo>
                <a:cubicBezTo>
                  <a:pt x="34806" y="24696"/>
                  <a:pt x="34598" y="24522"/>
                  <a:pt x="34384" y="24522"/>
                </a:cubicBezTo>
                <a:close/>
                <a:moveTo>
                  <a:pt x="34117" y="25336"/>
                </a:moveTo>
                <a:cubicBezTo>
                  <a:pt x="34120" y="25336"/>
                  <a:pt x="34122" y="25336"/>
                  <a:pt x="34124" y="25336"/>
                </a:cubicBezTo>
                <a:lnTo>
                  <a:pt x="34124" y="25336"/>
                </a:lnTo>
                <a:cubicBezTo>
                  <a:pt x="34126" y="25336"/>
                  <a:pt x="34129" y="25336"/>
                  <a:pt x="34131" y="25336"/>
                </a:cubicBezTo>
                <a:close/>
                <a:moveTo>
                  <a:pt x="15849" y="24833"/>
                </a:moveTo>
                <a:lnTo>
                  <a:pt x="16026" y="25200"/>
                </a:lnTo>
                <a:lnTo>
                  <a:pt x="15700" y="25363"/>
                </a:lnTo>
                <a:lnTo>
                  <a:pt x="15537" y="25010"/>
                </a:lnTo>
                <a:lnTo>
                  <a:pt x="15849" y="24833"/>
                </a:lnTo>
                <a:close/>
                <a:moveTo>
                  <a:pt x="27634" y="24833"/>
                </a:moveTo>
                <a:lnTo>
                  <a:pt x="27811" y="25159"/>
                </a:lnTo>
                <a:lnTo>
                  <a:pt x="27457" y="25377"/>
                </a:lnTo>
                <a:lnTo>
                  <a:pt x="27280" y="25010"/>
                </a:lnTo>
                <a:lnTo>
                  <a:pt x="27634" y="24833"/>
                </a:lnTo>
                <a:close/>
                <a:moveTo>
                  <a:pt x="24888" y="24901"/>
                </a:moveTo>
                <a:lnTo>
                  <a:pt x="25065" y="25227"/>
                </a:lnTo>
                <a:lnTo>
                  <a:pt x="24725" y="25404"/>
                </a:lnTo>
                <a:lnTo>
                  <a:pt x="24548" y="25064"/>
                </a:lnTo>
                <a:lnTo>
                  <a:pt x="24888" y="24901"/>
                </a:lnTo>
                <a:close/>
                <a:moveTo>
                  <a:pt x="13131" y="24928"/>
                </a:moveTo>
                <a:lnTo>
                  <a:pt x="13308" y="25254"/>
                </a:lnTo>
                <a:lnTo>
                  <a:pt x="12941" y="25418"/>
                </a:lnTo>
                <a:lnTo>
                  <a:pt x="12777" y="25105"/>
                </a:lnTo>
                <a:lnTo>
                  <a:pt x="13131" y="24928"/>
                </a:lnTo>
                <a:close/>
                <a:moveTo>
                  <a:pt x="2655" y="24882"/>
                </a:moveTo>
                <a:cubicBezTo>
                  <a:pt x="2514" y="24882"/>
                  <a:pt x="2375" y="24984"/>
                  <a:pt x="2366" y="25146"/>
                </a:cubicBezTo>
                <a:cubicBezTo>
                  <a:pt x="2352" y="25309"/>
                  <a:pt x="2475" y="25445"/>
                  <a:pt x="2638" y="25445"/>
                </a:cubicBezTo>
                <a:cubicBezTo>
                  <a:pt x="2882" y="25445"/>
                  <a:pt x="3018" y="25159"/>
                  <a:pt x="2855" y="24969"/>
                </a:cubicBezTo>
                <a:cubicBezTo>
                  <a:pt x="2800" y="24909"/>
                  <a:pt x="2727" y="24882"/>
                  <a:pt x="2655" y="24882"/>
                </a:cubicBezTo>
                <a:close/>
                <a:moveTo>
                  <a:pt x="37937" y="24765"/>
                </a:moveTo>
                <a:cubicBezTo>
                  <a:pt x="37746" y="24765"/>
                  <a:pt x="37597" y="24915"/>
                  <a:pt x="37597" y="25105"/>
                </a:cubicBezTo>
                <a:cubicBezTo>
                  <a:pt x="37597" y="25316"/>
                  <a:pt x="37764" y="25452"/>
                  <a:pt x="37939" y="25452"/>
                </a:cubicBezTo>
                <a:cubicBezTo>
                  <a:pt x="38024" y="25452"/>
                  <a:pt x="38111" y="25420"/>
                  <a:pt x="38181" y="25350"/>
                </a:cubicBezTo>
                <a:cubicBezTo>
                  <a:pt x="38385" y="25132"/>
                  <a:pt x="38236" y="24765"/>
                  <a:pt x="37937" y="24765"/>
                </a:cubicBezTo>
                <a:close/>
                <a:moveTo>
                  <a:pt x="5370" y="24738"/>
                </a:moveTo>
                <a:cubicBezTo>
                  <a:pt x="5166" y="24738"/>
                  <a:pt x="5003" y="24901"/>
                  <a:pt x="5003" y="25105"/>
                </a:cubicBezTo>
                <a:cubicBezTo>
                  <a:pt x="5003" y="25326"/>
                  <a:pt x="5183" y="25472"/>
                  <a:pt x="5371" y="25472"/>
                </a:cubicBezTo>
                <a:cubicBezTo>
                  <a:pt x="5461" y="25472"/>
                  <a:pt x="5553" y="25438"/>
                  <a:pt x="5628" y="25363"/>
                </a:cubicBezTo>
                <a:cubicBezTo>
                  <a:pt x="5859" y="25146"/>
                  <a:pt x="5696" y="24738"/>
                  <a:pt x="5370" y="24738"/>
                </a:cubicBezTo>
                <a:close/>
                <a:moveTo>
                  <a:pt x="22156" y="24955"/>
                </a:moveTo>
                <a:lnTo>
                  <a:pt x="22333" y="25322"/>
                </a:lnTo>
                <a:lnTo>
                  <a:pt x="22007" y="25486"/>
                </a:lnTo>
                <a:lnTo>
                  <a:pt x="21830" y="25132"/>
                </a:lnTo>
                <a:lnTo>
                  <a:pt x="22156" y="24955"/>
                </a:lnTo>
                <a:close/>
                <a:moveTo>
                  <a:pt x="41508" y="25091"/>
                </a:moveTo>
                <a:cubicBezTo>
                  <a:pt x="41329" y="25091"/>
                  <a:pt x="41243" y="25299"/>
                  <a:pt x="41362" y="25431"/>
                </a:cubicBezTo>
                <a:cubicBezTo>
                  <a:pt x="41407" y="25476"/>
                  <a:pt x="41460" y="25496"/>
                  <a:pt x="41513" y="25496"/>
                </a:cubicBezTo>
                <a:cubicBezTo>
                  <a:pt x="41619" y="25496"/>
                  <a:pt x="41720" y="25414"/>
                  <a:pt x="41729" y="25295"/>
                </a:cubicBezTo>
                <a:cubicBezTo>
                  <a:pt x="41715" y="25187"/>
                  <a:pt x="41634" y="25091"/>
                  <a:pt x="41525" y="25091"/>
                </a:cubicBezTo>
                <a:cubicBezTo>
                  <a:pt x="41519" y="25091"/>
                  <a:pt x="41514" y="25091"/>
                  <a:pt x="41508" y="25091"/>
                </a:cubicBezTo>
                <a:close/>
                <a:moveTo>
                  <a:pt x="10385" y="24983"/>
                </a:moveTo>
                <a:lnTo>
                  <a:pt x="10562" y="25322"/>
                </a:lnTo>
                <a:lnTo>
                  <a:pt x="10222" y="25513"/>
                </a:lnTo>
                <a:lnTo>
                  <a:pt x="10032" y="25159"/>
                </a:lnTo>
                <a:lnTo>
                  <a:pt x="10385" y="24983"/>
                </a:lnTo>
                <a:close/>
                <a:moveTo>
                  <a:pt x="19438" y="25037"/>
                </a:moveTo>
                <a:lnTo>
                  <a:pt x="19601" y="25377"/>
                </a:lnTo>
                <a:lnTo>
                  <a:pt x="19261" y="25540"/>
                </a:lnTo>
                <a:lnTo>
                  <a:pt x="19030" y="25200"/>
                </a:lnTo>
                <a:lnTo>
                  <a:pt x="19438" y="25037"/>
                </a:lnTo>
                <a:close/>
                <a:moveTo>
                  <a:pt x="31209" y="25023"/>
                </a:moveTo>
                <a:lnTo>
                  <a:pt x="31385" y="25363"/>
                </a:lnTo>
                <a:lnTo>
                  <a:pt x="31032" y="25540"/>
                </a:lnTo>
                <a:lnTo>
                  <a:pt x="30869" y="25200"/>
                </a:lnTo>
                <a:lnTo>
                  <a:pt x="31209" y="25023"/>
                </a:lnTo>
                <a:close/>
                <a:moveTo>
                  <a:pt x="35218" y="24765"/>
                </a:moveTo>
                <a:cubicBezTo>
                  <a:pt x="35001" y="24765"/>
                  <a:pt x="34824" y="24942"/>
                  <a:pt x="34824" y="25159"/>
                </a:cubicBezTo>
                <a:cubicBezTo>
                  <a:pt x="34824" y="25399"/>
                  <a:pt x="35019" y="25564"/>
                  <a:pt x="35224" y="25564"/>
                </a:cubicBezTo>
                <a:cubicBezTo>
                  <a:pt x="35321" y="25564"/>
                  <a:pt x="35421" y="25528"/>
                  <a:pt x="35504" y="25445"/>
                </a:cubicBezTo>
                <a:cubicBezTo>
                  <a:pt x="35748" y="25200"/>
                  <a:pt x="35572" y="24779"/>
                  <a:pt x="35218" y="24765"/>
                </a:cubicBezTo>
                <a:close/>
                <a:moveTo>
                  <a:pt x="28477" y="25078"/>
                </a:moveTo>
                <a:lnTo>
                  <a:pt x="28640" y="25404"/>
                </a:lnTo>
                <a:lnTo>
                  <a:pt x="28300" y="25594"/>
                </a:lnTo>
                <a:lnTo>
                  <a:pt x="28137" y="25254"/>
                </a:lnTo>
                <a:lnTo>
                  <a:pt x="28477" y="25078"/>
                </a:lnTo>
                <a:close/>
                <a:moveTo>
                  <a:pt x="16706" y="25105"/>
                </a:moveTo>
                <a:lnTo>
                  <a:pt x="16869" y="25445"/>
                </a:lnTo>
                <a:lnTo>
                  <a:pt x="16529" y="25608"/>
                </a:lnTo>
                <a:lnTo>
                  <a:pt x="16366" y="25282"/>
                </a:lnTo>
                <a:lnTo>
                  <a:pt x="16706" y="25105"/>
                </a:lnTo>
                <a:close/>
                <a:moveTo>
                  <a:pt x="762" y="25336"/>
                </a:moveTo>
                <a:cubicBezTo>
                  <a:pt x="708" y="25336"/>
                  <a:pt x="653" y="25418"/>
                  <a:pt x="612" y="25472"/>
                </a:cubicBezTo>
                <a:cubicBezTo>
                  <a:pt x="653" y="25513"/>
                  <a:pt x="694" y="25608"/>
                  <a:pt x="748" y="25608"/>
                </a:cubicBezTo>
                <a:cubicBezTo>
                  <a:pt x="752" y="25609"/>
                  <a:pt x="756" y="25609"/>
                  <a:pt x="761" y="25609"/>
                </a:cubicBezTo>
                <a:cubicBezTo>
                  <a:pt x="811" y="25609"/>
                  <a:pt x="865" y="25535"/>
                  <a:pt x="966" y="25472"/>
                </a:cubicBezTo>
                <a:cubicBezTo>
                  <a:pt x="871" y="25404"/>
                  <a:pt x="816" y="25336"/>
                  <a:pt x="762" y="25336"/>
                </a:cubicBezTo>
                <a:close/>
                <a:moveTo>
                  <a:pt x="42341" y="25336"/>
                </a:moveTo>
                <a:cubicBezTo>
                  <a:pt x="42286" y="25431"/>
                  <a:pt x="42218" y="25486"/>
                  <a:pt x="42218" y="25540"/>
                </a:cubicBezTo>
                <a:cubicBezTo>
                  <a:pt x="42218" y="25578"/>
                  <a:pt x="42288" y="25650"/>
                  <a:pt x="42320" y="25650"/>
                </a:cubicBezTo>
                <a:cubicBezTo>
                  <a:pt x="42323" y="25650"/>
                  <a:pt x="42325" y="25650"/>
                  <a:pt x="42327" y="25649"/>
                </a:cubicBezTo>
                <a:cubicBezTo>
                  <a:pt x="42395" y="25635"/>
                  <a:pt x="42436" y="25594"/>
                  <a:pt x="42463" y="25540"/>
                </a:cubicBezTo>
                <a:cubicBezTo>
                  <a:pt x="42463" y="25486"/>
                  <a:pt x="42409" y="25431"/>
                  <a:pt x="42341" y="25336"/>
                </a:cubicBezTo>
                <a:close/>
                <a:moveTo>
                  <a:pt x="13974" y="25187"/>
                </a:moveTo>
                <a:lnTo>
                  <a:pt x="14137" y="25499"/>
                </a:lnTo>
                <a:lnTo>
                  <a:pt x="13783" y="25676"/>
                </a:lnTo>
                <a:lnTo>
                  <a:pt x="13607" y="25350"/>
                </a:lnTo>
                <a:lnTo>
                  <a:pt x="13974" y="25187"/>
                </a:lnTo>
                <a:close/>
                <a:moveTo>
                  <a:pt x="25704" y="25146"/>
                </a:moveTo>
                <a:lnTo>
                  <a:pt x="25880" y="25499"/>
                </a:lnTo>
                <a:lnTo>
                  <a:pt x="25554" y="25676"/>
                </a:lnTo>
                <a:lnTo>
                  <a:pt x="25378" y="25309"/>
                </a:lnTo>
                <a:lnTo>
                  <a:pt x="25704" y="25146"/>
                </a:lnTo>
                <a:close/>
                <a:moveTo>
                  <a:pt x="38766" y="25023"/>
                </a:moveTo>
                <a:lnTo>
                  <a:pt x="38766" y="25037"/>
                </a:lnTo>
                <a:cubicBezTo>
                  <a:pt x="38480" y="25037"/>
                  <a:pt x="38331" y="25377"/>
                  <a:pt x="38535" y="25581"/>
                </a:cubicBezTo>
                <a:cubicBezTo>
                  <a:pt x="38602" y="25648"/>
                  <a:pt x="38684" y="25678"/>
                  <a:pt x="38765" y="25678"/>
                </a:cubicBezTo>
                <a:cubicBezTo>
                  <a:pt x="38928" y="25678"/>
                  <a:pt x="39083" y="25554"/>
                  <a:pt x="39092" y="25363"/>
                </a:cubicBezTo>
                <a:cubicBezTo>
                  <a:pt x="39092" y="25187"/>
                  <a:pt x="38943" y="25037"/>
                  <a:pt x="38766" y="25023"/>
                </a:cubicBezTo>
                <a:close/>
                <a:moveTo>
                  <a:pt x="22985" y="25227"/>
                </a:moveTo>
                <a:lnTo>
                  <a:pt x="23162" y="25567"/>
                </a:lnTo>
                <a:lnTo>
                  <a:pt x="22822" y="25730"/>
                </a:lnTo>
                <a:lnTo>
                  <a:pt x="22645" y="25404"/>
                </a:lnTo>
                <a:lnTo>
                  <a:pt x="22985" y="25227"/>
                </a:lnTo>
                <a:close/>
                <a:moveTo>
                  <a:pt x="3489" y="25104"/>
                </a:moveTo>
                <a:cubicBezTo>
                  <a:pt x="3482" y="25104"/>
                  <a:pt x="3474" y="25104"/>
                  <a:pt x="3467" y="25105"/>
                </a:cubicBezTo>
                <a:lnTo>
                  <a:pt x="3467" y="25119"/>
                </a:lnTo>
                <a:cubicBezTo>
                  <a:pt x="3181" y="25119"/>
                  <a:pt x="3045" y="25458"/>
                  <a:pt x="3249" y="25649"/>
                </a:cubicBezTo>
                <a:cubicBezTo>
                  <a:pt x="3314" y="25709"/>
                  <a:pt x="3392" y="25737"/>
                  <a:pt x="3467" y="25737"/>
                </a:cubicBezTo>
                <a:cubicBezTo>
                  <a:pt x="3628" y="25737"/>
                  <a:pt x="3779" y="25612"/>
                  <a:pt x="3779" y="25418"/>
                </a:cubicBezTo>
                <a:cubicBezTo>
                  <a:pt x="3792" y="25248"/>
                  <a:pt x="3656" y="25104"/>
                  <a:pt x="3489" y="25104"/>
                </a:cubicBezTo>
                <a:close/>
                <a:moveTo>
                  <a:pt x="6199" y="24969"/>
                </a:moveTo>
                <a:cubicBezTo>
                  <a:pt x="5859" y="24969"/>
                  <a:pt x="5682" y="25377"/>
                  <a:pt x="5927" y="25621"/>
                </a:cubicBezTo>
                <a:cubicBezTo>
                  <a:pt x="6003" y="25702"/>
                  <a:pt x="6101" y="25739"/>
                  <a:pt x="6197" y="25739"/>
                </a:cubicBezTo>
                <a:cubicBezTo>
                  <a:pt x="6391" y="25739"/>
                  <a:pt x="6579" y="25591"/>
                  <a:pt x="6579" y="25363"/>
                </a:cubicBezTo>
                <a:cubicBezTo>
                  <a:pt x="6579" y="25146"/>
                  <a:pt x="6416" y="24969"/>
                  <a:pt x="6199" y="24969"/>
                </a:cubicBezTo>
                <a:close/>
                <a:moveTo>
                  <a:pt x="11214" y="25227"/>
                </a:moveTo>
                <a:lnTo>
                  <a:pt x="11445" y="25594"/>
                </a:lnTo>
                <a:lnTo>
                  <a:pt x="11065" y="25771"/>
                </a:lnTo>
                <a:lnTo>
                  <a:pt x="10888" y="25404"/>
                </a:lnTo>
                <a:lnTo>
                  <a:pt x="11214" y="25227"/>
                </a:lnTo>
                <a:close/>
                <a:moveTo>
                  <a:pt x="20267" y="25295"/>
                </a:moveTo>
                <a:lnTo>
                  <a:pt x="20444" y="25621"/>
                </a:lnTo>
                <a:lnTo>
                  <a:pt x="20077" y="25785"/>
                </a:lnTo>
                <a:lnTo>
                  <a:pt x="19900" y="25472"/>
                </a:lnTo>
                <a:lnTo>
                  <a:pt x="20267" y="25295"/>
                </a:lnTo>
                <a:close/>
                <a:moveTo>
                  <a:pt x="32011" y="25254"/>
                </a:moveTo>
                <a:lnTo>
                  <a:pt x="32214" y="25608"/>
                </a:lnTo>
                <a:lnTo>
                  <a:pt x="31861" y="25798"/>
                </a:lnTo>
                <a:lnTo>
                  <a:pt x="31671" y="25445"/>
                </a:lnTo>
                <a:lnTo>
                  <a:pt x="32011" y="25254"/>
                </a:lnTo>
                <a:close/>
                <a:moveTo>
                  <a:pt x="36042" y="25035"/>
                </a:moveTo>
                <a:cubicBezTo>
                  <a:pt x="35951" y="25035"/>
                  <a:pt x="35857" y="25069"/>
                  <a:pt x="35776" y="25146"/>
                </a:cubicBezTo>
                <a:cubicBezTo>
                  <a:pt x="35531" y="25377"/>
                  <a:pt x="35680" y="25785"/>
                  <a:pt x="36034" y="25798"/>
                </a:cubicBezTo>
                <a:cubicBezTo>
                  <a:pt x="36041" y="25799"/>
                  <a:pt x="36049" y="25799"/>
                  <a:pt x="36056" y="25799"/>
                </a:cubicBezTo>
                <a:cubicBezTo>
                  <a:pt x="36251" y="25799"/>
                  <a:pt x="36428" y="25628"/>
                  <a:pt x="36428" y="25431"/>
                </a:cubicBezTo>
                <a:cubicBezTo>
                  <a:pt x="36428" y="25198"/>
                  <a:pt x="36242" y="25035"/>
                  <a:pt x="36042" y="25035"/>
                </a:cubicBezTo>
                <a:close/>
                <a:moveTo>
                  <a:pt x="17508" y="25350"/>
                </a:moveTo>
                <a:lnTo>
                  <a:pt x="17684" y="25689"/>
                </a:lnTo>
                <a:lnTo>
                  <a:pt x="17344" y="25866"/>
                </a:lnTo>
                <a:lnTo>
                  <a:pt x="17181" y="25526"/>
                </a:lnTo>
                <a:lnTo>
                  <a:pt x="17508" y="25350"/>
                </a:lnTo>
                <a:close/>
                <a:moveTo>
                  <a:pt x="29292" y="25336"/>
                </a:moveTo>
                <a:lnTo>
                  <a:pt x="29455" y="25689"/>
                </a:lnTo>
                <a:lnTo>
                  <a:pt x="29143" y="25866"/>
                </a:lnTo>
                <a:lnTo>
                  <a:pt x="28966" y="25513"/>
                </a:lnTo>
                <a:lnTo>
                  <a:pt x="29292" y="25336"/>
                </a:lnTo>
                <a:close/>
                <a:moveTo>
                  <a:pt x="39587" y="25291"/>
                </a:moveTo>
                <a:cubicBezTo>
                  <a:pt x="39517" y="25291"/>
                  <a:pt x="39446" y="25317"/>
                  <a:pt x="39391" y="25377"/>
                </a:cubicBezTo>
                <a:cubicBezTo>
                  <a:pt x="39201" y="25567"/>
                  <a:pt x="39323" y="25880"/>
                  <a:pt x="39595" y="25880"/>
                </a:cubicBezTo>
                <a:cubicBezTo>
                  <a:pt x="39758" y="25880"/>
                  <a:pt x="39880" y="25757"/>
                  <a:pt x="39894" y="25594"/>
                </a:cubicBezTo>
                <a:cubicBezTo>
                  <a:pt x="39894" y="25417"/>
                  <a:pt x="39740" y="25291"/>
                  <a:pt x="39587" y="25291"/>
                </a:cubicBezTo>
                <a:close/>
                <a:moveTo>
                  <a:pt x="26533" y="25404"/>
                </a:moveTo>
                <a:lnTo>
                  <a:pt x="26696" y="25744"/>
                </a:lnTo>
                <a:lnTo>
                  <a:pt x="26356" y="25907"/>
                </a:lnTo>
                <a:lnTo>
                  <a:pt x="26193" y="25581"/>
                </a:lnTo>
                <a:lnTo>
                  <a:pt x="26533" y="25404"/>
                </a:lnTo>
                <a:close/>
                <a:moveTo>
                  <a:pt x="1591" y="25526"/>
                </a:moveTo>
                <a:cubicBezTo>
                  <a:pt x="1387" y="25526"/>
                  <a:pt x="1292" y="25757"/>
                  <a:pt x="1414" y="25893"/>
                </a:cubicBezTo>
                <a:cubicBezTo>
                  <a:pt x="1460" y="25944"/>
                  <a:pt x="1518" y="25966"/>
                  <a:pt x="1575" y="25966"/>
                </a:cubicBezTo>
                <a:cubicBezTo>
                  <a:pt x="1687" y="25966"/>
                  <a:pt x="1795" y="25879"/>
                  <a:pt x="1795" y="25744"/>
                </a:cubicBezTo>
                <a:cubicBezTo>
                  <a:pt x="1795" y="25635"/>
                  <a:pt x="1700" y="25540"/>
                  <a:pt x="1591" y="25526"/>
                </a:cubicBezTo>
                <a:close/>
                <a:moveTo>
                  <a:pt x="23814" y="25486"/>
                </a:moveTo>
                <a:lnTo>
                  <a:pt x="23991" y="25812"/>
                </a:lnTo>
                <a:lnTo>
                  <a:pt x="23665" y="25988"/>
                </a:lnTo>
                <a:lnTo>
                  <a:pt x="23488" y="25662"/>
                </a:lnTo>
                <a:lnTo>
                  <a:pt x="23814" y="25486"/>
                </a:lnTo>
                <a:close/>
                <a:moveTo>
                  <a:pt x="7055" y="25187"/>
                </a:moveTo>
                <a:cubicBezTo>
                  <a:pt x="6702" y="25187"/>
                  <a:pt x="6511" y="25621"/>
                  <a:pt x="6770" y="25866"/>
                </a:cubicBezTo>
                <a:cubicBezTo>
                  <a:pt x="6850" y="25951"/>
                  <a:pt x="6951" y="25989"/>
                  <a:pt x="7051" y="25989"/>
                </a:cubicBezTo>
                <a:cubicBezTo>
                  <a:pt x="7253" y="25989"/>
                  <a:pt x="7449" y="25831"/>
                  <a:pt x="7449" y="25594"/>
                </a:cubicBezTo>
                <a:cubicBezTo>
                  <a:pt x="7449" y="25377"/>
                  <a:pt x="7273" y="25200"/>
                  <a:pt x="7055" y="25200"/>
                </a:cubicBezTo>
                <a:lnTo>
                  <a:pt x="7055" y="25187"/>
                </a:lnTo>
                <a:close/>
                <a:moveTo>
                  <a:pt x="4296" y="25322"/>
                </a:moveTo>
                <a:cubicBezTo>
                  <a:pt x="3997" y="25322"/>
                  <a:pt x="3847" y="25689"/>
                  <a:pt x="4051" y="25907"/>
                </a:cubicBezTo>
                <a:cubicBezTo>
                  <a:pt x="4122" y="25978"/>
                  <a:pt x="4209" y="26010"/>
                  <a:pt x="4294" y="26010"/>
                </a:cubicBezTo>
                <a:cubicBezTo>
                  <a:pt x="4469" y="26010"/>
                  <a:pt x="4636" y="25873"/>
                  <a:pt x="4636" y="25662"/>
                </a:cubicBezTo>
                <a:cubicBezTo>
                  <a:pt x="4636" y="25472"/>
                  <a:pt x="4486" y="25322"/>
                  <a:pt x="4296" y="25322"/>
                </a:cubicBezTo>
                <a:close/>
                <a:moveTo>
                  <a:pt x="12043" y="25486"/>
                </a:moveTo>
                <a:lnTo>
                  <a:pt x="12207" y="25839"/>
                </a:lnTo>
                <a:lnTo>
                  <a:pt x="11880" y="26016"/>
                </a:lnTo>
                <a:lnTo>
                  <a:pt x="11663" y="25662"/>
                </a:lnTo>
                <a:lnTo>
                  <a:pt x="12043" y="25486"/>
                </a:lnTo>
                <a:close/>
                <a:moveTo>
                  <a:pt x="21096" y="25540"/>
                </a:moveTo>
                <a:lnTo>
                  <a:pt x="21259" y="25866"/>
                </a:lnTo>
                <a:lnTo>
                  <a:pt x="20906" y="26043"/>
                </a:lnTo>
                <a:lnTo>
                  <a:pt x="20729" y="25717"/>
                </a:lnTo>
                <a:lnTo>
                  <a:pt x="21096" y="25540"/>
                </a:lnTo>
                <a:close/>
                <a:moveTo>
                  <a:pt x="14776" y="25431"/>
                </a:moveTo>
                <a:lnTo>
                  <a:pt x="15020" y="25798"/>
                </a:lnTo>
                <a:cubicBezTo>
                  <a:pt x="15010" y="25797"/>
                  <a:pt x="15000" y="25797"/>
                  <a:pt x="14990" y="25797"/>
                </a:cubicBezTo>
                <a:cubicBezTo>
                  <a:pt x="14824" y="25797"/>
                  <a:pt x="14663" y="25903"/>
                  <a:pt x="14599" y="26056"/>
                </a:cubicBezTo>
                <a:cubicBezTo>
                  <a:pt x="14585" y="25961"/>
                  <a:pt x="14572" y="25880"/>
                  <a:pt x="14544" y="25798"/>
                </a:cubicBezTo>
                <a:cubicBezTo>
                  <a:pt x="14517" y="25730"/>
                  <a:pt x="14463" y="25662"/>
                  <a:pt x="14422" y="25594"/>
                </a:cubicBezTo>
                <a:lnTo>
                  <a:pt x="14776" y="25431"/>
                </a:lnTo>
                <a:close/>
                <a:moveTo>
                  <a:pt x="36870" y="25319"/>
                </a:moveTo>
                <a:cubicBezTo>
                  <a:pt x="36777" y="25319"/>
                  <a:pt x="36682" y="25354"/>
                  <a:pt x="36605" y="25431"/>
                </a:cubicBezTo>
                <a:cubicBezTo>
                  <a:pt x="36374" y="25662"/>
                  <a:pt x="36550" y="26056"/>
                  <a:pt x="36877" y="26056"/>
                </a:cubicBezTo>
                <a:cubicBezTo>
                  <a:pt x="37080" y="26043"/>
                  <a:pt x="37244" y="25880"/>
                  <a:pt x="37230" y="25676"/>
                </a:cubicBezTo>
                <a:lnTo>
                  <a:pt x="37244" y="25676"/>
                </a:lnTo>
                <a:cubicBezTo>
                  <a:pt x="37234" y="25458"/>
                  <a:pt x="37056" y="25319"/>
                  <a:pt x="36870" y="25319"/>
                </a:cubicBezTo>
                <a:close/>
                <a:moveTo>
                  <a:pt x="9325" y="25540"/>
                </a:moveTo>
                <a:lnTo>
                  <a:pt x="9515" y="25907"/>
                </a:lnTo>
                <a:lnTo>
                  <a:pt x="9148" y="26111"/>
                </a:lnTo>
                <a:lnTo>
                  <a:pt x="8944" y="25730"/>
                </a:lnTo>
                <a:lnTo>
                  <a:pt x="9325" y="25540"/>
                </a:lnTo>
                <a:close/>
                <a:moveTo>
                  <a:pt x="30121" y="25594"/>
                </a:moveTo>
                <a:lnTo>
                  <a:pt x="30298" y="25934"/>
                </a:lnTo>
                <a:lnTo>
                  <a:pt x="29958" y="26111"/>
                </a:lnTo>
                <a:lnTo>
                  <a:pt x="29781" y="25771"/>
                </a:lnTo>
                <a:lnTo>
                  <a:pt x="30121" y="25594"/>
                </a:lnTo>
                <a:close/>
                <a:moveTo>
                  <a:pt x="18337" y="25608"/>
                </a:moveTo>
                <a:lnTo>
                  <a:pt x="18513" y="25961"/>
                </a:lnTo>
                <a:lnTo>
                  <a:pt x="18187" y="26138"/>
                </a:lnTo>
                <a:lnTo>
                  <a:pt x="18024" y="25771"/>
                </a:lnTo>
                <a:lnTo>
                  <a:pt x="18337" y="25608"/>
                </a:lnTo>
                <a:close/>
                <a:moveTo>
                  <a:pt x="40427" y="25635"/>
                </a:moveTo>
                <a:cubicBezTo>
                  <a:pt x="40304" y="25635"/>
                  <a:pt x="40180" y="25713"/>
                  <a:pt x="40166" y="25866"/>
                </a:cubicBezTo>
                <a:cubicBezTo>
                  <a:pt x="40146" y="26053"/>
                  <a:pt x="40280" y="26145"/>
                  <a:pt x="40417" y="26145"/>
                </a:cubicBezTo>
                <a:cubicBezTo>
                  <a:pt x="40558" y="26145"/>
                  <a:pt x="40703" y="26046"/>
                  <a:pt x="40682" y="25853"/>
                </a:cubicBezTo>
                <a:cubicBezTo>
                  <a:pt x="40662" y="25706"/>
                  <a:pt x="40545" y="25635"/>
                  <a:pt x="40427" y="25635"/>
                </a:cubicBezTo>
                <a:close/>
                <a:moveTo>
                  <a:pt x="34124" y="25336"/>
                </a:moveTo>
                <a:lnTo>
                  <a:pt x="34124" y="25336"/>
                </a:lnTo>
                <a:cubicBezTo>
                  <a:pt x="33762" y="25342"/>
                  <a:pt x="33575" y="25786"/>
                  <a:pt x="33832" y="26043"/>
                </a:cubicBezTo>
                <a:cubicBezTo>
                  <a:pt x="33914" y="26125"/>
                  <a:pt x="34016" y="26162"/>
                  <a:pt x="34116" y="26162"/>
                </a:cubicBezTo>
                <a:cubicBezTo>
                  <a:pt x="34330" y="26162"/>
                  <a:pt x="34539" y="25994"/>
                  <a:pt x="34539" y="25744"/>
                </a:cubicBezTo>
                <a:cubicBezTo>
                  <a:pt x="34539" y="25515"/>
                  <a:pt x="34352" y="25340"/>
                  <a:pt x="34124" y="25336"/>
                </a:cubicBezTo>
                <a:close/>
                <a:moveTo>
                  <a:pt x="27389" y="25635"/>
                </a:moveTo>
                <a:lnTo>
                  <a:pt x="27566" y="26016"/>
                </a:lnTo>
                <a:lnTo>
                  <a:pt x="27212" y="26179"/>
                </a:lnTo>
                <a:lnTo>
                  <a:pt x="27036" y="25866"/>
                </a:lnTo>
                <a:lnTo>
                  <a:pt x="27389" y="25635"/>
                </a:lnTo>
                <a:close/>
                <a:moveTo>
                  <a:pt x="15618" y="25689"/>
                </a:moveTo>
                <a:lnTo>
                  <a:pt x="15795" y="26056"/>
                </a:lnTo>
                <a:lnTo>
                  <a:pt x="15482" y="26220"/>
                </a:lnTo>
                <a:lnTo>
                  <a:pt x="15251" y="25866"/>
                </a:lnTo>
                <a:lnTo>
                  <a:pt x="15618" y="25689"/>
                </a:lnTo>
                <a:close/>
                <a:moveTo>
                  <a:pt x="24657" y="25730"/>
                </a:moveTo>
                <a:lnTo>
                  <a:pt x="24820" y="26056"/>
                </a:lnTo>
                <a:lnTo>
                  <a:pt x="24494" y="26233"/>
                </a:lnTo>
                <a:lnTo>
                  <a:pt x="24317" y="25907"/>
                </a:lnTo>
                <a:lnTo>
                  <a:pt x="24657" y="25730"/>
                </a:lnTo>
                <a:close/>
                <a:moveTo>
                  <a:pt x="2393" y="25724"/>
                </a:moveTo>
                <a:cubicBezTo>
                  <a:pt x="2331" y="25724"/>
                  <a:pt x="2267" y="25747"/>
                  <a:pt x="2216" y="25798"/>
                </a:cubicBezTo>
                <a:cubicBezTo>
                  <a:pt x="2053" y="25975"/>
                  <a:pt x="2162" y="26260"/>
                  <a:pt x="2407" y="26260"/>
                </a:cubicBezTo>
                <a:cubicBezTo>
                  <a:pt x="2543" y="26247"/>
                  <a:pt x="2665" y="26138"/>
                  <a:pt x="2665" y="26002"/>
                </a:cubicBezTo>
                <a:cubicBezTo>
                  <a:pt x="2665" y="25834"/>
                  <a:pt x="2530" y="25724"/>
                  <a:pt x="2393" y="25724"/>
                </a:cubicBezTo>
                <a:close/>
                <a:moveTo>
                  <a:pt x="12873" y="25757"/>
                </a:moveTo>
                <a:lnTo>
                  <a:pt x="13049" y="26084"/>
                </a:lnTo>
                <a:lnTo>
                  <a:pt x="12710" y="26260"/>
                </a:lnTo>
                <a:lnTo>
                  <a:pt x="12533" y="25934"/>
                </a:lnTo>
                <a:lnTo>
                  <a:pt x="12873" y="25757"/>
                </a:lnTo>
                <a:close/>
                <a:moveTo>
                  <a:pt x="37706" y="25581"/>
                </a:moveTo>
                <a:cubicBezTo>
                  <a:pt x="37407" y="25581"/>
                  <a:pt x="37244" y="25948"/>
                  <a:pt x="37461" y="26165"/>
                </a:cubicBezTo>
                <a:cubicBezTo>
                  <a:pt x="37528" y="26237"/>
                  <a:pt x="37612" y="26268"/>
                  <a:pt x="37696" y="26268"/>
                </a:cubicBezTo>
                <a:cubicBezTo>
                  <a:pt x="37868" y="26268"/>
                  <a:pt x="38036" y="26135"/>
                  <a:pt x="38045" y="25934"/>
                </a:cubicBezTo>
                <a:cubicBezTo>
                  <a:pt x="38045" y="25744"/>
                  <a:pt x="37882" y="25594"/>
                  <a:pt x="37692" y="25594"/>
                </a:cubicBezTo>
                <a:lnTo>
                  <a:pt x="37706" y="25581"/>
                </a:lnTo>
                <a:close/>
                <a:moveTo>
                  <a:pt x="5125" y="25567"/>
                </a:moveTo>
                <a:cubicBezTo>
                  <a:pt x="4799" y="25567"/>
                  <a:pt x="4636" y="25948"/>
                  <a:pt x="4867" y="26192"/>
                </a:cubicBezTo>
                <a:cubicBezTo>
                  <a:pt x="4937" y="26267"/>
                  <a:pt x="5028" y="26301"/>
                  <a:pt x="5118" y="26301"/>
                </a:cubicBezTo>
                <a:cubicBezTo>
                  <a:pt x="5306" y="26301"/>
                  <a:pt x="5492" y="26155"/>
                  <a:pt x="5492" y="25934"/>
                </a:cubicBezTo>
                <a:cubicBezTo>
                  <a:pt x="5478" y="25730"/>
                  <a:pt x="5329" y="25581"/>
                  <a:pt x="5125" y="25567"/>
                </a:cubicBezTo>
                <a:close/>
                <a:moveTo>
                  <a:pt x="21925" y="25798"/>
                </a:moveTo>
                <a:lnTo>
                  <a:pt x="22102" y="26138"/>
                </a:lnTo>
                <a:lnTo>
                  <a:pt x="21748" y="26315"/>
                </a:lnTo>
                <a:lnTo>
                  <a:pt x="21572" y="25961"/>
                </a:lnTo>
                <a:lnTo>
                  <a:pt x="21925" y="25798"/>
                </a:lnTo>
                <a:close/>
                <a:moveTo>
                  <a:pt x="41253" y="25898"/>
                </a:moveTo>
                <a:cubicBezTo>
                  <a:pt x="41201" y="25898"/>
                  <a:pt x="41147" y="25918"/>
                  <a:pt x="41104" y="25961"/>
                </a:cubicBezTo>
                <a:cubicBezTo>
                  <a:pt x="40968" y="26097"/>
                  <a:pt x="41063" y="26328"/>
                  <a:pt x="41253" y="26328"/>
                </a:cubicBezTo>
                <a:cubicBezTo>
                  <a:pt x="41362" y="26328"/>
                  <a:pt x="41457" y="26233"/>
                  <a:pt x="41457" y="26111"/>
                </a:cubicBezTo>
                <a:lnTo>
                  <a:pt x="41471" y="26124"/>
                </a:lnTo>
                <a:cubicBezTo>
                  <a:pt x="41471" y="25986"/>
                  <a:pt x="41364" y="25898"/>
                  <a:pt x="41253" y="25898"/>
                </a:cubicBezTo>
                <a:close/>
                <a:moveTo>
                  <a:pt x="10141" y="25798"/>
                </a:moveTo>
                <a:lnTo>
                  <a:pt x="10317" y="26152"/>
                </a:lnTo>
                <a:lnTo>
                  <a:pt x="9977" y="26342"/>
                </a:lnTo>
                <a:lnTo>
                  <a:pt x="9787" y="25988"/>
                </a:lnTo>
                <a:lnTo>
                  <a:pt x="10141" y="25798"/>
                </a:lnTo>
                <a:close/>
                <a:moveTo>
                  <a:pt x="30923" y="25839"/>
                </a:moveTo>
                <a:lnTo>
                  <a:pt x="31113" y="26179"/>
                </a:lnTo>
                <a:lnTo>
                  <a:pt x="30774" y="26369"/>
                </a:lnTo>
                <a:lnTo>
                  <a:pt x="30597" y="26029"/>
                </a:lnTo>
                <a:lnTo>
                  <a:pt x="30923" y="25839"/>
                </a:lnTo>
                <a:close/>
                <a:moveTo>
                  <a:pt x="476" y="26206"/>
                </a:moveTo>
                <a:cubicBezTo>
                  <a:pt x="436" y="26206"/>
                  <a:pt x="381" y="26274"/>
                  <a:pt x="395" y="26301"/>
                </a:cubicBezTo>
                <a:cubicBezTo>
                  <a:pt x="409" y="26342"/>
                  <a:pt x="436" y="26369"/>
                  <a:pt x="476" y="26383"/>
                </a:cubicBezTo>
                <a:cubicBezTo>
                  <a:pt x="517" y="26383"/>
                  <a:pt x="558" y="26342"/>
                  <a:pt x="612" y="26287"/>
                </a:cubicBezTo>
                <a:cubicBezTo>
                  <a:pt x="544" y="26247"/>
                  <a:pt x="504" y="26206"/>
                  <a:pt x="476" y="26206"/>
                </a:cubicBezTo>
                <a:close/>
                <a:moveTo>
                  <a:pt x="19166" y="25880"/>
                </a:moveTo>
                <a:lnTo>
                  <a:pt x="19343" y="26220"/>
                </a:lnTo>
                <a:lnTo>
                  <a:pt x="19003" y="26383"/>
                </a:lnTo>
                <a:lnTo>
                  <a:pt x="18826" y="26043"/>
                </a:lnTo>
                <a:lnTo>
                  <a:pt x="19166" y="25880"/>
                </a:lnTo>
                <a:close/>
                <a:moveTo>
                  <a:pt x="34941" y="25590"/>
                </a:moveTo>
                <a:cubicBezTo>
                  <a:pt x="34843" y="25590"/>
                  <a:pt x="34743" y="25625"/>
                  <a:pt x="34661" y="25703"/>
                </a:cubicBezTo>
                <a:cubicBezTo>
                  <a:pt x="34403" y="25948"/>
                  <a:pt x="34579" y="26383"/>
                  <a:pt x="34933" y="26383"/>
                </a:cubicBezTo>
                <a:cubicBezTo>
                  <a:pt x="35150" y="26383"/>
                  <a:pt x="35341" y="26220"/>
                  <a:pt x="35341" y="26002"/>
                </a:cubicBezTo>
                <a:cubicBezTo>
                  <a:pt x="35350" y="25752"/>
                  <a:pt x="35151" y="25590"/>
                  <a:pt x="34941" y="25590"/>
                </a:cubicBezTo>
                <a:close/>
                <a:moveTo>
                  <a:pt x="28218" y="25907"/>
                </a:moveTo>
                <a:lnTo>
                  <a:pt x="28381" y="26233"/>
                </a:lnTo>
                <a:lnTo>
                  <a:pt x="28028" y="26396"/>
                </a:lnTo>
                <a:lnTo>
                  <a:pt x="27851" y="26084"/>
                </a:lnTo>
                <a:lnTo>
                  <a:pt x="28218" y="25907"/>
                </a:lnTo>
                <a:close/>
                <a:moveTo>
                  <a:pt x="16447" y="25934"/>
                </a:moveTo>
                <a:lnTo>
                  <a:pt x="16624" y="26274"/>
                </a:lnTo>
                <a:lnTo>
                  <a:pt x="16284" y="26451"/>
                </a:lnTo>
                <a:lnTo>
                  <a:pt x="16108" y="26111"/>
                </a:lnTo>
                <a:lnTo>
                  <a:pt x="16447" y="25934"/>
                </a:lnTo>
                <a:close/>
                <a:moveTo>
                  <a:pt x="25459" y="25961"/>
                </a:moveTo>
                <a:lnTo>
                  <a:pt x="25636" y="26328"/>
                </a:lnTo>
                <a:lnTo>
                  <a:pt x="25310" y="26491"/>
                </a:lnTo>
                <a:lnTo>
                  <a:pt x="25133" y="26138"/>
                </a:lnTo>
                <a:lnTo>
                  <a:pt x="25459" y="25961"/>
                </a:lnTo>
                <a:close/>
                <a:moveTo>
                  <a:pt x="38518" y="25852"/>
                </a:moveTo>
                <a:cubicBezTo>
                  <a:pt x="38230" y="25852"/>
                  <a:pt x="38090" y="26196"/>
                  <a:pt x="38290" y="26410"/>
                </a:cubicBezTo>
                <a:cubicBezTo>
                  <a:pt x="38355" y="26475"/>
                  <a:pt x="38435" y="26504"/>
                  <a:pt x="38514" y="26504"/>
                </a:cubicBezTo>
                <a:cubicBezTo>
                  <a:pt x="38683" y="26504"/>
                  <a:pt x="38847" y="26369"/>
                  <a:pt x="38847" y="26165"/>
                </a:cubicBezTo>
                <a:cubicBezTo>
                  <a:pt x="38847" y="26002"/>
                  <a:pt x="38698" y="25853"/>
                  <a:pt x="38535" y="25853"/>
                </a:cubicBezTo>
                <a:cubicBezTo>
                  <a:pt x="38529" y="25852"/>
                  <a:pt x="38524" y="25852"/>
                  <a:pt x="38518" y="25852"/>
                </a:cubicBezTo>
                <a:close/>
                <a:moveTo>
                  <a:pt x="13702" y="26002"/>
                </a:moveTo>
                <a:lnTo>
                  <a:pt x="13878" y="26342"/>
                </a:lnTo>
                <a:lnTo>
                  <a:pt x="13539" y="26505"/>
                </a:lnTo>
                <a:lnTo>
                  <a:pt x="13362" y="26165"/>
                </a:lnTo>
                <a:lnTo>
                  <a:pt x="13702" y="26002"/>
                </a:lnTo>
                <a:close/>
                <a:moveTo>
                  <a:pt x="42069" y="26220"/>
                </a:moveTo>
                <a:cubicBezTo>
                  <a:pt x="41892" y="26220"/>
                  <a:pt x="41892" y="26505"/>
                  <a:pt x="42069" y="26505"/>
                </a:cubicBezTo>
                <a:cubicBezTo>
                  <a:pt x="42123" y="26505"/>
                  <a:pt x="42191" y="26437"/>
                  <a:pt x="42286" y="26369"/>
                </a:cubicBezTo>
                <a:cubicBezTo>
                  <a:pt x="42178" y="26287"/>
                  <a:pt x="42123" y="26220"/>
                  <a:pt x="42069" y="26220"/>
                </a:cubicBezTo>
                <a:close/>
                <a:moveTo>
                  <a:pt x="3222" y="25934"/>
                </a:moveTo>
                <a:cubicBezTo>
                  <a:pt x="3059" y="25934"/>
                  <a:pt x="2923" y="26070"/>
                  <a:pt x="2923" y="26233"/>
                </a:cubicBezTo>
                <a:cubicBezTo>
                  <a:pt x="2923" y="26417"/>
                  <a:pt x="3073" y="26539"/>
                  <a:pt x="3229" y="26539"/>
                </a:cubicBezTo>
                <a:cubicBezTo>
                  <a:pt x="3303" y="26539"/>
                  <a:pt x="3378" y="26512"/>
                  <a:pt x="3440" y="26451"/>
                </a:cubicBezTo>
                <a:cubicBezTo>
                  <a:pt x="3630" y="26260"/>
                  <a:pt x="3494" y="25934"/>
                  <a:pt x="3222" y="25934"/>
                </a:cubicBezTo>
                <a:close/>
                <a:moveTo>
                  <a:pt x="5945" y="25792"/>
                </a:moveTo>
                <a:cubicBezTo>
                  <a:pt x="5858" y="25792"/>
                  <a:pt x="5770" y="25823"/>
                  <a:pt x="5696" y="25893"/>
                </a:cubicBezTo>
                <a:cubicBezTo>
                  <a:pt x="5451" y="26124"/>
                  <a:pt x="5601" y="26546"/>
                  <a:pt x="5941" y="26546"/>
                </a:cubicBezTo>
                <a:cubicBezTo>
                  <a:pt x="5949" y="26546"/>
                  <a:pt x="5956" y="26547"/>
                  <a:pt x="5964" y="26547"/>
                </a:cubicBezTo>
                <a:cubicBezTo>
                  <a:pt x="6158" y="26547"/>
                  <a:pt x="6321" y="26388"/>
                  <a:pt x="6321" y="26192"/>
                </a:cubicBezTo>
                <a:cubicBezTo>
                  <a:pt x="6331" y="25956"/>
                  <a:pt x="6143" y="25792"/>
                  <a:pt x="5945" y="25792"/>
                </a:cubicBezTo>
                <a:close/>
                <a:moveTo>
                  <a:pt x="22754" y="26070"/>
                </a:moveTo>
                <a:lnTo>
                  <a:pt x="22917" y="26396"/>
                </a:lnTo>
                <a:lnTo>
                  <a:pt x="22564" y="26559"/>
                </a:lnTo>
                <a:lnTo>
                  <a:pt x="22387" y="26247"/>
                </a:lnTo>
                <a:lnTo>
                  <a:pt x="22754" y="26070"/>
                </a:lnTo>
                <a:close/>
                <a:moveTo>
                  <a:pt x="10970" y="26056"/>
                </a:moveTo>
                <a:lnTo>
                  <a:pt x="11146" y="26423"/>
                </a:lnTo>
                <a:lnTo>
                  <a:pt x="10807" y="26600"/>
                </a:lnTo>
                <a:lnTo>
                  <a:pt x="10630" y="26220"/>
                </a:lnTo>
                <a:lnTo>
                  <a:pt x="10970" y="26056"/>
                </a:lnTo>
                <a:close/>
                <a:moveTo>
                  <a:pt x="31766" y="26070"/>
                </a:moveTo>
                <a:lnTo>
                  <a:pt x="31970" y="26423"/>
                </a:lnTo>
                <a:lnTo>
                  <a:pt x="31603" y="26614"/>
                </a:lnTo>
                <a:cubicBezTo>
                  <a:pt x="31562" y="26505"/>
                  <a:pt x="31494" y="26383"/>
                  <a:pt x="31426" y="26260"/>
                </a:cubicBezTo>
                <a:lnTo>
                  <a:pt x="31766" y="26070"/>
                </a:lnTo>
                <a:close/>
                <a:moveTo>
                  <a:pt x="20009" y="26111"/>
                </a:moveTo>
                <a:lnTo>
                  <a:pt x="20185" y="26451"/>
                </a:lnTo>
                <a:lnTo>
                  <a:pt x="19845" y="26627"/>
                </a:lnTo>
                <a:lnTo>
                  <a:pt x="19669" y="26301"/>
                </a:lnTo>
                <a:lnTo>
                  <a:pt x="20009" y="26111"/>
                </a:lnTo>
                <a:close/>
                <a:moveTo>
                  <a:pt x="35803" y="25853"/>
                </a:moveTo>
                <a:cubicBezTo>
                  <a:pt x="35585" y="25853"/>
                  <a:pt x="35409" y="26029"/>
                  <a:pt x="35409" y="26233"/>
                </a:cubicBezTo>
                <a:cubicBezTo>
                  <a:pt x="35409" y="26473"/>
                  <a:pt x="35603" y="26632"/>
                  <a:pt x="35805" y="26632"/>
                </a:cubicBezTo>
                <a:cubicBezTo>
                  <a:pt x="35900" y="26632"/>
                  <a:pt x="35996" y="26597"/>
                  <a:pt x="36075" y="26519"/>
                </a:cubicBezTo>
                <a:cubicBezTo>
                  <a:pt x="36319" y="26274"/>
                  <a:pt x="36143" y="25853"/>
                  <a:pt x="35803" y="25853"/>
                </a:cubicBezTo>
                <a:close/>
                <a:moveTo>
                  <a:pt x="29061" y="26152"/>
                </a:moveTo>
                <a:lnTo>
                  <a:pt x="29224" y="26505"/>
                </a:lnTo>
                <a:lnTo>
                  <a:pt x="28871" y="26668"/>
                </a:lnTo>
                <a:lnTo>
                  <a:pt x="28708" y="26328"/>
                </a:lnTo>
                <a:lnTo>
                  <a:pt x="29061" y="26152"/>
                </a:lnTo>
                <a:close/>
                <a:moveTo>
                  <a:pt x="17249" y="26179"/>
                </a:moveTo>
                <a:lnTo>
                  <a:pt x="17426" y="26519"/>
                </a:lnTo>
                <a:lnTo>
                  <a:pt x="17100" y="26682"/>
                </a:lnTo>
                <a:lnTo>
                  <a:pt x="16937" y="26355"/>
                </a:lnTo>
                <a:lnTo>
                  <a:pt x="17249" y="26179"/>
                </a:lnTo>
                <a:close/>
                <a:moveTo>
                  <a:pt x="39350" y="26124"/>
                </a:moveTo>
                <a:cubicBezTo>
                  <a:pt x="39078" y="26124"/>
                  <a:pt x="38943" y="26437"/>
                  <a:pt x="39133" y="26627"/>
                </a:cubicBezTo>
                <a:cubicBezTo>
                  <a:pt x="39195" y="26689"/>
                  <a:pt x="39269" y="26716"/>
                  <a:pt x="39342" y="26716"/>
                </a:cubicBezTo>
                <a:cubicBezTo>
                  <a:pt x="39495" y="26716"/>
                  <a:pt x="39640" y="26598"/>
                  <a:pt x="39649" y="26423"/>
                </a:cubicBezTo>
                <a:cubicBezTo>
                  <a:pt x="39636" y="26260"/>
                  <a:pt x="39513" y="26124"/>
                  <a:pt x="39350" y="26124"/>
                </a:cubicBezTo>
                <a:close/>
                <a:moveTo>
                  <a:pt x="26302" y="26233"/>
                </a:moveTo>
                <a:lnTo>
                  <a:pt x="26465" y="26573"/>
                </a:lnTo>
                <a:lnTo>
                  <a:pt x="26125" y="26736"/>
                </a:lnTo>
                <a:lnTo>
                  <a:pt x="25962" y="26410"/>
                </a:lnTo>
                <a:lnTo>
                  <a:pt x="26302" y="26233"/>
                </a:lnTo>
                <a:close/>
                <a:moveTo>
                  <a:pt x="1310" y="26403"/>
                </a:moveTo>
                <a:cubicBezTo>
                  <a:pt x="1222" y="26403"/>
                  <a:pt x="1136" y="26461"/>
                  <a:pt x="1129" y="26573"/>
                </a:cubicBezTo>
                <a:cubicBezTo>
                  <a:pt x="1129" y="26695"/>
                  <a:pt x="1197" y="26750"/>
                  <a:pt x="1319" y="26763"/>
                </a:cubicBezTo>
                <a:cubicBezTo>
                  <a:pt x="1414" y="26736"/>
                  <a:pt x="1496" y="26682"/>
                  <a:pt x="1496" y="26559"/>
                </a:cubicBezTo>
                <a:cubicBezTo>
                  <a:pt x="1476" y="26454"/>
                  <a:pt x="1393" y="26403"/>
                  <a:pt x="1310" y="26403"/>
                </a:cubicBezTo>
                <a:close/>
                <a:moveTo>
                  <a:pt x="14531" y="26206"/>
                </a:moveTo>
                <a:lnTo>
                  <a:pt x="14708" y="26614"/>
                </a:lnTo>
                <a:lnTo>
                  <a:pt x="14354" y="26777"/>
                </a:lnTo>
                <a:lnTo>
                  <a:pt x="14177" y="26437"/>
                </a:lnTo>
                <a:lnTo>
                  <a:pt x="14531" y="26206"/>
                </a:lnTo>
                <a:close/>
                <a:moveTo>
                  <a:pt x="4065" y="26152"/>
                </a:moveTo>
                <a:cubicBezTo>
                  <a:pt x="3766" y="26152"/>
                  <a:pt x="3616" y="26505"/>
                  <a:pt x="3820" y="26709"/>
                </a:cubicBezTo>
                <a:cubicBezTo>
                  <a:pt x="3885" y="26782"/>
                  <a:pt x="3969" y="26816"/>
                  <a:pt x="4054" y="26816"/>
                </a:cubicBezTo>
                <a:cubicBezTo>
                  <a:pt x="4218" y="26816"/>
                  <a:pt x="4382" y="26689"/>
                  <a:pt x="4391" y="26491"/>
                </a:cubicBezTo>
                <a:cubicBezTo>
                  <a:pt x="4391" y="26315"/>
                  <a:pt x="4242" y="26165"/>
                  <a:pt x="4065" y="26152"/>
                </a:cubicBezTo>
                <a:close/>
                <a:moveTo>
                  <a:pt x="6772" y="26028"/>
                </a:moveTo>
                <a:cubicBezTo>
                  <a:pt x="6566" y="26028"/>
                  <a:pt x="6402" y="26187"/>
                  <a:pt x="6376" y="26396"/>
                </a:cubicBezTo>
                <a:cubicBezTo>
                  <a:pt x="6366" y="26642"/>
                  <a:pt x="6561" y="26816"/>
                  <a:pt x="6772" y="26816"/>
                </a:cubicBezTo>
                <a:cubicBezTo>
                  <a:pt x="6864" y="26816"/>
                  <a:pt x="6959" y="26783"/>
                  <a:pt x="7042" y="26709"/>
                </a:cubicBezTo>
                <a:cubicBezTo>
                  <a:pt x="7300" y="26478"/>
                  <a:pt x="7150" y="26043"/>
                  <a:pt x="6797" y="26029"/>
                </a:cubicBezTo>
                <a:cubicBezTo>
                  <a:pt x="6788" y="26029"/>
                  <a:pt x="6780" y="26028"/>
                  <a:pt x="6772" y="26028"/>
                </a:cubicBezTo>
                <a:close/>
                <a:moveTo>
                  <a:pt x="11799" y="26328"/>
                </a:moveTo>
                <a:lnTo>
                  <a:pt x="11976" y="26668"/>
                </a:lnTo>
                <a:lnTo>
                  <a:pt x="11649" y="26831"/>
                </a:lnTo>
                <a:lnTo>
                  <a:pt x="11459" y="26491"/>
                </a:lnTo>
                <a:lnTo>
                  <a:pt x="11799" y="26328"/>
                </a:lnTo>
                <a:close/>
                <a:moveTo>
                  <a:pt x="20811" y="26355"/>
                </a:moveTo>
                <a:cubicBezTo>
                  <a:pt x="20865" y="26464"/>
                  <a:pt x="20933" y="26587"/>
                  <a:pt x="20987" y="26682"/>
                </a:cubicBezTo>
                <a:lnTo>
                  <a:pt x="20647" y="26872"/>
                </a:lnTo>
                <a:lnTo>
                  <a:pt x="20471" y="26532"/>
                </a:lnTo>
                <a:lnTo>
                  <a:pt x="20811" y="26355"/>
                </a:lnTo>
                <a:close/>
                <a:moveTo>
                  <a:pt x="23583" y="26328"/>
                </a:moveTo>
                <a:lnTo>
                  <a:pt x="23746" y="26641"/>
                </a:lnTo>
                <a:lnTo>
                  <a:pt x="23393" y="26872"/>
                </a:lnTo>
                <a:lnTo>
                  <a:pt x="23230" y="26505"/>
                </a:lnTo>
                <a:lnTo>
                  <a:pt x="23583" y="26328"/>
                </a:lnTo>
                <a:close/>
                <a:moveTo>
                  <a:pt x="36617" y="26138"/>
                </a:moveTo>
                <a:cubicBezTo>
                  <a:pt x="36527" y="26138"/>
                  <a:pt x="36435" y="26172"/>
                  <a:pt x="36360" y="26247"/>
                </a:cubicBezTo>
                <a:cubicBezTo>
                  <a:pt x="36129" y="26491"/>
                  <a:pt x="36292" y="26886"/>
                  <a:pt x="36632" y="26886"/>
                </a:cubicBezTo>
                <a:cubicBezTo>
                  <a:pt x="36836" y="26886"/>
                  <a:pt x="36999" y="26722"/>
                  <a:pt x="36999" y="26505"/>
                </a:cubicBezTo>
                <a:cubicBezTo>
                  <a:pt x="36990" y="26284"/>
                  <a:pt x="36807" y="26138"/>
                  <a:pt x="36617" y="26138"/>
                </a:cubicBezTo>
                <a:close/>
                <a:moveTo>
                  <a:pt x="32595" y="26274"/>
                </a:moveTo>
                <a:lnTo>
                  <a:pt x="32799" y="26695"/>
                </a:lnTo>
                <a:lnTo>
                  <a:pt x="32432" y="26886"/>
                </a:lnTo>
                <a:lnTo>
                  <a:pt x="32432" y="26899"/>
                </a:lnTo>
                <a:cubicBezTo>
                  <a:pt x="32378" y="26790"/>
                  <a:pt x="32296" y="26627"/>
                  <a:pt x="32228" y="26478"/>
                </a:cubicBezTo>
                <a:cubicBezTo>
                  <a:pt x="32296" y="26464"/>
                  <a:pt x="32364" y="26437"/>
                  <a:pt x="32432" y="26410"/>
                </a:cubicBezTo>
                <a:cubicBezTo>
                  <a:pt x="32486" y="26369"/>
                  <a:pt x="32541" y="26328"/>
                  <a:pt x="32595" y="26274"/>
                </a:cubicBezTo>
                <a:close/>
                <a:moveTo>
                  <a:pt x="29877" y="26437"/>
                </a:moveTo>
                <a:lnTo>
                  <a:pt x="30040" y="26763"/>
                </a:lnTo>
                <a:lnTo>
                  <a:pt x="29673" y="26926"/>
                </a:lnTo>
                <a:lnTo>
                  <a:pt x="29510" y="26614"/>
                </a:lnTo>
                <a:lnTo>
                  <a:pt x="29877" y="26437"/>
                </a:lnTo>
                <a:close/>
                <a:moveTo>
                  <a:pt x="18078" y="26423"/>
                </a:moveTo>
                <a:lnTo>
                  <a:pt x="18255" y="26790"/>
                </a:lnTo>
                <a:lnTo>
                  <a:pt x="17929" y="26954"/>
                </a:lnTo>
                <a:lnTo>
                  <a:pt x="17752" y="26600"/>
                </a:lnTo>
                <a:lnTo>
                  <a:pt x="18078" y="26423"/>
                </a:lnTo>
                <a:close/>
                <a:moveTo>
                  <a:pt x="40179" y="26437"/>
                </a:moveTo>
                <a:cubicBezTo>
                  <a:pt x="40030" y="26437"/>
                  <a:pt x="39908" y="26546"/>
                  <a:pt x="39908" y="26695"/>
                </a:cubicBezTo>
                <a:cubicBezTo>
                  <a:pt x="39908" y="26853"/>
                  <a:pt x="40041" y="26960"/>
                  <a:pt x="40177" y="26960"/>
                </a:cubicBezTo>
                <a:cubicBezTo>
                  <a:pt x="40241" y="26960"/>
                  <a:pt x="40304" y="26937"/>
                  <a:pt x="40356" y="26886"/>
                </a:cubicBezTo>
                <a:cubicBezTo>
                  <a:pt x="40519" y="26722"/>
                  <a:pt x="40411" y="26437"/>
                  <a:pt x="40179" y="26437"/>
                </a:cubicBezTo>
                <a:close/>
                <a:moveTo>
                  <a:pt x="33907" y="26174"/>
                </a:moveTo>
                <a:cubicBezTo>
                  <a:pt x="33868" y="26174"/>
                  <a:pt x="33829" y="26180"/>
                  <a:pt x="33791" y="26192"/>
                </a:cubicBezTo>
                <a:cubicBezTo>
                  <a:pt x="33669" y="26260"/>
                  <a:pt x="33560" y="26342"/>
                  <a:pt x="33478" y="26437"/>
                </a:cubicBezTo>
                <a:lnTo>
                  <a:pt x="33478" y="26546"/>
                </a:lnTo>
                <a:cubicBezTo>
                  <a:pt x="33465" y="26736"/>
                  <a:pt x="33560" y="26899"/>
                  <a:pt x="33737" y="26967"/>
                </a:cubicBezTo>
                <a:cubicBezTo>
                  <a:pt x="33779" y="26981"/>
                  <a:pt x="33823" y="26988"/>
                  <a:pt x="33867" y="26988"/>
                </a:cubicBezTo>
                <a:cubicBezTo>
                  <a:pt x="33993" y="26988"/>
                  <a:pt x="34118" y="26932"/>
                  <a:pt x="34199" y="26831"/>
                </a:cubicBezTo>
                <a:cubicBezTo>
                  <a:pt x="34308" y="26695"/>
                  <a:pt x="34321" y="26505"/>
                  <a:pt x="34226" y="26355"/>
                </a:cubicBezTo>
                <a:cubicBezTo>
                  <a:pt x="34163" y="26240"/>
                  <a:pt x="34036" y="26174"/>
                  <a:pt x="33907" y="26174"/>
                </a:cubicBezTo>
                <a:close/>
                <a:moveTo>
                  <a:pt x="27104" y="26478"/>
                </a:moveTo>
                <a:lnTo>
                  <a:pt x="27280" y="26804"/>
                </a:lnTo>
                <a:lnTo>
                  <a:pt x="26954" y="26994"/>
                </a:lnTo>
                <a:lnTo>
                  <a:pt x="26778" y="26654"/>
                </a:lnTo>
                <a:lnTo>
                  <a:pt x="27104" y="26478"/>
                </a:lnTo>
                <a:close/>
                <a:moveTo>
                  <a:pt x="15374" y="26519"/>
                </a:moveTo>
                <a:lnTo>
                  <a:pt x="15550" y="26845"/>
                </a:lnTo>
                <a:lnTo>
                  <a:pt x="15183" y="27021"/>
                </a:lnTo>
                <a:lnTo>
                  <a:pt x="15020" y="26695"/>
                </a:lnTo>
                <a:lnTo>
                  <a:pt x="15374" y="26519"/>
                </a:lnTo>
                <a:close/>
                <a:moveTo>
                  <a:pt x="24399" y="26546"/>
                </a:moveTo>
                <a:lnTo>
                  <a:pt x="24562" y="26872"/>
                </a:lnTo>
                <a:lnTo>
                  <a:pt x="24222" y="27049"/>
                </a:lnTo>
                <a:lnTo>
                  <a:pt x="24059" y="26709"/>
                </a:lnTo>
                <a:lnTo>
                  <a:pt x="24399" y="26546"/>
                </a:lnTo>
                <a:close/>
                <a:moveTo>
                  <a:pt x="2121" y="26573"/>
                </a:moveTo>
                <a:cubicBezTo>
                  <a:pt x="1985" y="26587"/>
                  <a:pt x="1890" y="26682"/>
                  <a:pt x="1890" y="26818"/>
                </a:cubicBezTo>
                <a:cubicBezTo>
                  <a:pt x="1890" y="26963"/>
                  <a:pt x="2005" y="27059"/>
                  <a:pt x="2126" y="27059"/>
                </a:cubicBezTo>
                <a:cubicBezTo>
                  <a:pt x="2186" y="27059"/>
                  <a:pt x="2248" y="27035"/>
                  <a:pt x="2298" y="26981"/>
                </a:cubicBezTo>
                <a:cubicBezTo>
                  <a:pt x="2447" y="26831"/>
                  <a:pt x="2339" y="26573"/>
                  <a:pt x="2121" y="26573"/>
                </a:cubicBezTo>
                <a:close/>
                <a:moveTo>
                  <a:pt x="12614" y="26587"/>
                </a:moveTo>
                <a:lnTo>
                  <a:pt x="12791" y="26913"/>
                </a:lnTo>
                <a:lnTo>
                  <a:pt x="12451" y="27076"/>
                </a:lnTo>
                <a:lnTo>
                  <a:pt x="12275" y="26750"/>
                </a:lnTo>
                <a:lnTo>
                  <a:pt x="12614" y="26587"/>
                </a:lnTo>
                <a:close/>
                <a:moveTo>
                  <a:pt x="37450" y="26396"/>
                </a:moveTo>
                <a:cubicBezTo>
                  <a:pt x="37445" y="26396"/>
                  <a:pt x="37439" y="26396"/>
                  <a:pt x="37434" y="26396"/>
                </a:cubicBezTo>
                <a:cubicBezTo>
                  <a:pt x="37246" y="26410"/>
                  <a:pt x="37098" y="26569"/>
                  <a:pt x="37094" y="26757"/>
                </a:cubicBezTo>
                <a:lnTo>
                  <a:pt x="37094" y="26757"/>
                </a:lnTo>
                <a:cubicBezTo>
                  <a:pt x="37094" y="26754"/>
                  <a:pt x="37094" y="26752"/>
                  <a:pt x="37094" y="26750"/>
                </a:cubicBezTo>
                <a:lnTo>
                  <a:pt x="37094" y="26763"/>
                </a:lnTo>
                <a:cubicBezTo>
                  <a:pt x="37094" y="26761"/>
                  <a:pt x="37094" y="26759"/>
                  <a:pt x="37094" y="26757"/>
                </a:cubicBezTo>
                <a:lnTo>
                  <a:pt x="37094" y="26757"/>
                </a:lnTo>
                <a:cubicBezTo>
                  <a:pt x="37098" y="26963"/>
                  <a:pt x="37269" y="27097"/>
                  <a:pt x="37446" y="27097"/>
                </a:cubicBezTo>
                <a:cubicBezTo>
                  <a:pt x="37533" y="27097"/>
                  <a:pt x="37621" y="27065"/>
                  <a:pt x="37692" y="26994"/>
                </a:cubicBezTo>
                <a:cubicBezTo>
                  <a:pt x="37906" y="26767"/>
                  <a:pt x="37752" y="26396"/>
                  <a:pt x="37450" y="26396"/>
                </a:cubicBezTo>
                <a:close/>
                <a:moveTo>
                  <a:pt x="7599" y="26287"/>
                </a:moveTo>
                <a:lnTo>
                  <a:pt x="7585" y="26301"/>
                </a:lnTo>
                <a:cubicBezTo>
                  <a:pt x="7232" y="26301"/>
                  <a:pt x="7055" y="26736"/>
                  <a:pt x="7313" y="26981"/>
                </a:cubicBezTo>
                <a:cubicBezTo>
                  <a:pt x="7396" y="27063"/>
                  <a:pt x="7496" y="27100"/>
                  <a:pt x="7593" y="27100"/>
                </a:cubicBezTo>
                <a:cubicBezTo>
                  <a:pt x="7798" y="27100"/>
                  <a:pt x="7993" y="26935"/>
                  <a:pt x="7993" y="26695"/>
                </a:cubicBezTo>
                <a:cubicBezTo>
                  <a:pt x="8007" y="26478"/>
                  <a:pt x="7816" y="26287"/>
                  <a:pt x="7599" y="26287"/>
                </a:cubicBezTo>
                <a:close/>
                <a:moveTo>
                  <a:pt x="4867" y="26386"/>
                </a:moveTo>
                <a:cubicBezTo>
                  <a:pt x="4685" y="26386"/>
                  <a:pt x="4513" y="26536"/>
                  <a:pt x="4513" y="26750"/>
                </a:cubicBezTo>
                <a:cubicBezTo>
                  <a:pt x="4513" y="26946"/>
                  <a:pt x="4677" y="27104"/>
                  <a:pt x="4870" y="27104"/>
                </a:cubicBezTo>
                <a:cubicBezTo>
                  <a:pt x="4878" y="27104"/>
                  <a:pt x="4886" y="27104"/>
                  <a:pt x="4894" y="27103"/>
                </a:cubicBezTo>
                <a:lnTo>
                  <a:pt x="4867" y="27089"/>
                </a:lnTo>
                <a:cubicBezTo>
                  <a:pt x="5193" y="27089"/>
                  <a:pt x="5343" y="26709"/>
                  <a:pt x="5111" y="26491"/>
                </a:cubicBezTo>
                <a:cubicBezTo>
                  <a:pt x="5038" y="26418"/>
                  <a:pt x="4951" y="26386"/>
                  <a:pt x="4867" y="26386"/>
                </a:cubicBezTo>
                <a:close/>
                <a:moveTo>
                  <a:pt x="21640" y="26614"/>
                </a:moveTo>
                <a:lnTo>
                  <a:pt x="21803" y="26981"/>
                </a:lnTo>
                <a:lnTo>
                  <a:pt x="21490" y="27144"/>
                </a:lnTo>
                <a:lnTo>
                  <a:pt x="21313" y="26790"/>
                </a:lnTo>
                <a:lnTo>
                  <a:pt x="21640" y="26614"/>
                </a:lnTo>
                <a:close/>
                <a:moveTo>
                  <a:pt x="9896" y="26627"/>
                </a:moveTo>
                <a:lnTo>
                  <a:pt x="10086" y="26967"/>
                </a:lnTo>
                <a:lnTo>
                  <a:pt x="9706" y="27171"/>
                </a:lnTo>
                <a:lnTo>
                  <a:pt x="9502" y="26818"/>
                </a:lnTo>
                <a:lnTo>
                  <a:pt x="9896" y="26627"/>
                </a:lnTo>
                <a:close/>
                <a:moveTo>
                  <a:pt x="30706" y="26654"/>
                </a:moveTo>
                <a:lnTo>
                  <a:pt x="30882" y="26994"/>
                </a:lnTo>
                <a:lnTo>
                  <a:pt x="30502" y="27171"/>
                </a:lnTo>
                <a:lnTo>
                  <a:pt x="30325" y="26845"/>
                </a:lnTo>
                <a:lnTo>
                  <a:pt x="30706" y="26654"/>
                </a:lnTo>
                <a:close/>
                <a:moveTo>
                  <a:pt x="40995" y="26722"/>
                </a:moveTo>
                <a:lnTo>
                  <a:pt x="41009" y="26750"/>
                </a:lnTo>
                <a:cubicBezTo>
                  <a:pt x="40805" y="26750"/>
                  <a:pt x="40710" y="26981"/>
                  <a:pt x="40845" y="27117"/>
                </a:cubicBezTo>
                <a:cubicBezTo>
                  <a:pt x="40892" y="27159"/>
                  <a:pt x="40946" y="27177"/>
                  <a:pt x="40998" y="27177"/>
                </a:cubicBezTo>
                <a:cubicBezTo>
                  <a:pt x="41115" y="27177"/>
                  <a:pt x="41222" y="27085"/>
                  <a:pt x="41212" y="26954"/>
                </a:cubicBezTo>
                <a:cubicBezTo>
                  <a:pt x="41226" y="26831"/>
                  <a:pt x="41131" y="26722"/>
                  <a:pt x="40995" y="26722"/>
                </a:cubicBezTo>
                <a:close/>
                <a:moveTo>
                  <a:pt x="18908" y="26695"/>
                </a:moveTo>
                <a:lnTo>
                  <a:pt x="19084" y="27035"/>
                </a:lnTo>
                <a:lnTo>
                  <a:pt x="18758" y="27212"/>
                </a:lnTo>
                <a:lnTo>
                  <a:pt x="18581" y="26886"/>
                </a:lnTo>
                <a:lnTo>
                  <a:pt x="18908" y="26695"/>
                </a:lnTo>
                <a:close/>
                <a:moveTo>
                  <a:pt x="34689" y="26409"/>
                </a:moveTo>
                <a:cubicBezTo>
                  <a:pt x="34593" y="26409"/>
                  <a:pt x="34496" y="26443"/>
                  <a:pt x="34416" y="26519"/>
                </a:cubicBezTo>
                <a:cubicBezTo>
                  <a:pt x="34158" y="26777"/>
                  <a:pt x="34321" y="27212"/>
                  <a:pt x="34688" y="27212"/>
                </a:cubicBezTo>
                <a:cubicBezTo>
                  <a:pt x="34696" y="27212"/>
                  <a:pt x="34704" y="27212"/>
                  <a:pt x="34712" y="27212"/>
                </a:cubicBezTo>
                <a:cubicBezTo>
                  <a:pt x="34919" y="27212"/>
                  <a:pt x="35096" y="27041"/>
                  <a:pt x="35096" y="26831"/>
                </a:cubicBezTo>
                <a:cubicBezTo>
                  <a:pt x="35105" y="26578"/>
                  <a:pt x="34901" y="26409"/>
                  <a:pt x="34689" y="26409"/>
                </a:cubicBezTo>
                <a:close/>
                <a:moveTo>
                  <a:pt x="27933" y="26736"/>
                </a:moveTo>
                <a:lnTo>
                  <a:pt x="28110" y="27076"/>
                </a:lnTo>
                <a:lnTo>
                  <a:pt x="27770" y="27239"/>
                </a:lnTo>
                <a:lnTo>
                  <a:pt x="27593" y="26899"/>
                </a:lnTo>
                <a:lnTo>
                  <a:pt x="27933" y="26736"/>
                </a:lnTo>
                <a:close/>
                <a:moveTo>
                  <a:pt x="8847" y="26937"/>
                </a:moveTo>
                <a:cubicBezTo>
                  <a:pt x="8849" y="26966"/>
                  <a:pt x="8849" y="26996"/>
                  <a:pt x="8849" y="27035"/>
                </a:cubicBezTo>
                <a:lnTo>
                  <a:pt x="8822" y="27103"/>
                </a:lnTo>
                <a:cubicBezTo>
                  <a:pt x="8793" y="27172"/>
                  <a:pt x="8745" y="27232"/>
                  <a:pt x="8685" y="27277"/>
                </a:cubicBezTo>
                <a:lnTo>
                  <a:pt x="8685" y="27277"/>
                </a:lnTo>
                <a:cubicBezTo>
                  <a:pt x="8681" y="27242"/>
                  <a:pt x="8681" y="27206"/>
                  <a:pt x="8686" y="27171"/>
                </a:cubicBezTo>
                <a:lnTo>
                  <a:pt x="8713" y="27103"/>
                </a:lnTo>
                <a:cubicBezTo>
                  <a:pt x="8746" y="27038"/>
                  <a:pt x="8792" y="26981"/>
                  <a:pt x="8847" y="26937"/>
                </a:cubicBezTo>
                <a:close/>
                <a:moveTo>
                  <a:pt x="16203" y="26777"/>
                </a:moveTo>
                <a:lnTo>
                  <a:pt x="16366" y="27103"/>
                </a:lnTo>
                <a:lnTo>
                  <a:pt x="16012" y="27280"/>
                </a:lnTo>
                <a:lnTo>
                  <a:pt x="15836" y="26954"/>
                </a:lnTo>
                <a:lnTo>
                  <a:pt x="16203" y="26777"/>
                </a:lnTo>
                <a:close/>
                <a:moveTo>
                  <a:pt x="25214" y="26790"/>
                </a:moveTo>
                <a:lnTo>
                  <a:pt x="25391" y="27157"/>
                </a:lnTo>
                <a:lnTo>
                  <a:pt x="25065" y="27321"/>
                </a:lnTo>
                <a:cubicBezTo>
                  <a:pt x="25024" y="27212"/>
                  <a:pt x="24956" y="27076"/>
                  <a:pt x="24902" y="26967"/>
                </a:cubicBezTo>
                <a:lnTo>
                  <a:pt x="25214" y="26790"/>
                </a:lnTo>
                <a:close/>
                <a:moveTo>
                  <a:pt x="38277" y="26669"/>
                </a:moveTo>
                <a:cubicBezTo>
                  <a:pt x="38197" y="26669"/>
                  <a:pt x="38115" y="26698"/>
                  <a:pt x="38045" y="26763"/>
                </a:cubicBezTo>
                <a:cubicBezTo>
                  <a:pt x="37828" y="26967"/>
                  <a:pt x="37978" y="27321"/>
                  <a:pt x="38263" y="27334"/>
                </a:cubicBezTo>
                <a:cubicBezTo>
                  <a:pt x="38453" y="27334"/>
                  <a:pt x="38603" y="27185"/>
                  <a:pt x="38603" y="27008"/>
                </a:cubicBezTo>
                <a:lnTo>
                  <a:pt x="38603" y="26994"/>
                </a:lnTo>
                <a:cubicBezTo>
                  <a:pt x="38603" y="26800"/>
                  <a:pt x="38446" y="26669"/>
                  <a:pt x="38277" y="26669"/>
                </a:cubicBezTo>
                <a:close/>
                <a:moveTo>
                  <a:pt x="41824" y="26981"/>
                </a:moveTo>
                <a:cubicBezTo>
                  <a:pt x="41756" y="27076"/>
                  <a:pt x="41675" y="27130"/>
                  <a:pt x="41688" y="27185"/>
                </a:cubicBezTo>
                <a:cubicBezTo>
                  <a:pt x="41688" y="27239"/>
                  <a:pt x="41770" y="27280"/>
                  <a:pt x="41824" y="27334"/>
                </a:cubicBezTo>
                <a:cubicBezTo>
                  <a:pt x="41865" y="27280"/>
                  <a:pt x="41946" y="27239"/>
                  <a:pt x="41960" y="27171"/>
                </a:cubicBezTo>
                <a:cubicBezTo>
                  <a:pt x="41974" y="27117"/>
                  <a:pt x="41892" y="27076"/>
                  <a:pt x="41824" y="26981"/>
                </a:cubicBezTo>
                <a:close/>
                <a:moveTo>
                  <a:pt x="2991" y="26777"/>
                </a:moveTo>
                <a:cubicBezTo>
                  <a:pt x="2828" y="26777"/>
                  <a:pt x="2706" y="26899"/>
                  <a:pt x="2706" y="27062"/>
                </a:cubicBezTo>
                <a:cubicBezTo>
                  <a:pt x="2706" y="27230"/>
                  <a:pt x="2846" y="27346"/>
                  <a:pt x="2991" y="27346"/>
                </a:cubicBezTo>
                <a:cubicBezTo>
                  <a:pt x="3058" y="27346"/>
                  <a:pt x="3126" y="27322"/>
                  <a:pt x="3181" y="27266"/>
                </a:cubicBezTo>
                <a:cubicBezTo>
                  <a:pt x="3358" y="27089"/>
                  <a:pt x="3236" y="26777"/>
                  <a:pt x="2991" y="26777"/>
                </a:cubicBezTo>
                <a:close/>
                <a:moveTo>
                  <a:pt x="13430" y="26831"/>
                </a:moveTo>
                <a:lnTo>
                  <a:pt x="13620" y="27171"/>
                </a:lnTo>
                <a:lnTo>
                  <a:pt x="13280" y="27348"/>
                </a:lnTo>
                <a:lnTo>
                  <a:pt x="13104" y="27008"/>
                </a:lnTo>
                <a:lnTo>
                  <a:pt x="13430" y="26831"/>
                </a:lnTo>
                <a:close/>
                <a:moveTo>
                  <a:pt x="5693" y="26627"/>
                </a:moveTo>
                <a:cubicBezTo>
                  <a:pt x="5377" y="26627"/>
                  <a:pt x="5210" y="27012"/>
                  <a:pt x="5424" y="27253"/>
                </a:cubicBezTo>
                <a:cubicBezTo>
                  <a:pt x="5501" y="27330"/>
                  <a:pt x="5598" y="27364"/>
                  <a:pt x="5692" y="27364"/>
                </a:cubicBezTo>
                <a:cubicBezTo>
                  <a:pt x="5882" y="27364"/>
                  <a:pt x="6063" y="27225"/>
                  <a:pt x="6063" y="27008"/>
                </a:cubicBezTo>
                <a:cubicBezTo>
                  <a:pt x="6076" y="26804"/>
                  <a:pt x="5913" y="26641"/>
                  <a:pt x="5723" y="26627"/>
                </a:cubicBezTo>
                <a:lnTo>
                  <a:pt x="5710" y="26627"/>
                </a:lnTo>
                <a:cubicBezTo>
                  <a:pt x="5704" y="26627"/>
                  <a:pt x="5699" y="26627"/>
                  <a:pt x="5693" y="26627"/>
                </a:cubicBezTo>
                <a:close/>
                <a:moveTo>
                  <a:pt x="22469" y="26872"/>
                </a:moveTo>
                <a:lnTo>
                  <a:pt x="22645" y="27212"/>
                </a:lnTo>
                <a:lnTo>
                  <a:pt x="22306" y="27388"/>
                </a:lnTo>
                <a:lnTo>
                  <a:pt x="22129" y="27049"/>
                </a:lnTo>
                <a:lnTo>
                  <a:pt x="22469" y="26872"/>
                </a:lnTo>
                <a:close/>
                <a:moveTo>
                  <a:pt x="35531" y="26668"/>
                </a:moveTo>
                <a:cubicBezTo>
                  <a:pt x="35313" y="26668"/>
                  <a:pt x="35137" y="26845"/>
                  <a:pt x="35137" y="27062"/>
                </a:cubicBezTo>
                <a:cubicBezTo>
                  <a:pt x="35137" y="27299"/>
                  <a:pt x="35327" y="27451"/>
                  <a:pt x="35525" y="27451"/>
                </a:cubicBezTo>
                <a:cubicBezTo>
                  <a:pt x="35623" y="27451"/>
                  <a:pt x="35722" y="27415"/>
                  <a:pt x="35803" y="27334"/>
                </a:cubicBezTo>
                <a:cubicBezTo>
                  <a:pt x="36047" y="27089"/>
                  <a:pt x="35871" y="26668"/>
                  <a:pt x="35531" y="26668"/>
                </a:cubicBezTo>
                <a:close/>
                <a:moveTo>
                  <a:pt x="19750" y="26954"/>
                </a:moveTo>
                <a:lnTo>
                  <a:pt x="19927" y="27293"/>
                </a:lnTo>
                <a:lnTo>
                  <a:pt x="19587" y="27470"/>
                </a:lnTo>
                <a:lnTo>
                  <a:pt x="19411" y="27130"/>
                </a:lnTo>
                <a:lnTo>
                  <a:pt x="19750" y="26954"/>
                </a:lnTo>
                <a:close/>
                <a:moveTo>
                  <a:pt x="17032" y="27021"/>
                </a:moveTo>
                <a:lnTo>
                  <a:pt x="17209" y="27348"/>
                </a:lnTo>
                <a:lnTo>
                  <a:pt x="16842" y="27511"/>
                </a:lnTo>
                <a:lnTo>
                  <a:pt x="16678" y="27185"/>
                </a:lnTo>
                <a:lnTo>
                  <a:pt x="17032" y="27021"/>
                </a:lnTo>
                <a:close/>
                <a:moveTo>
                  <a:pt x="28762" y="26981"/>
                </a:moveTo>
                <a:lnTo>
                  <a:pt x="28939" y="27348"/>
                </a:lnTo>
                <a:lnTo>
                  <a:pt x="28612" y="27511"/>
                </a:lnTo>
                <a:lnTo>
                  <a:pt x="28436" y="27157"/>
                </a:lnTo>
                <a:lnTo>
                  <a:pt x="28762" y="26981"/>
                </a:lnTo>
                <a:close/>
                <a:moveTo>
                  <a:pt x="1061" y="27280"/>
                </a:moveTo>
                <a:cubicBezTo>
                  <a:pt x="1007" y="27293"/>
                  <a:pt x="966" y="27361"/>
                  <a:pt x="925" y="27402"/>
                </a:cubicBezTo>
                <a:cubicBezTo>
                  <a:pt x="966" y="27443"/>
                  <a:pt x="1007" y="27511"/>
                  <a:pt x="1061" y="27524"/>
                </a:cubicBezTo>
                <a:cubicBezTo>
                  <a:pt x="1115" y="27524"/>
                  <a:pt x="1156" y="27456"/>
                  <a:pt x="1238" y="27402"/>
                </a:cubicBezTo>
                <a:cubicBezTo>
                  <a:pt x="1156" y="27334"/>
                  <a:pt x="1102" y="27280"/>
                  <a:pt x="1075" y="27280"/>
                </a:cubicBezTo>
                <a:close/>
                <a:moveTo>
                  <a:pt x="26044" y="27062"/>
                </a:moveTo>
                <a:lnTo>
                  <a:pt x="26220" y="27402"/>
                </a:lnTo>
                <a:lnTo>
                  <a:pt x="25880" y="27579"/>
                </a:lnTo>
                <a:lnTo>
                  <a:pt x="25717" y="27239"/>
                </a:lnTo>
                <a:lnTo>
                  <a:pt x="26044" y="27062"/>
                </a:lnTo>
                <a:close/>
                <a:moveTo>
                  <a:pt x="39092" y="26980"/>
                </a:moveTo>
                <a:cubicBezTo>
                  <a:pt x="39088" y="26980"/>
                  <a:pt x="39083" y="26981"/>
                  <a:pt x="39078" y="26981"/>
                </a:cubicBezTo>
                <a:cubicBezTo>
                  <a:pt x="38689" y="26981"/>
                  <a:pt x="38698" y="27579"/>
                  <a:pt x="39079" y="27579"/>
                </a:cubicBezTo>
                <a:cubicBezTo>
                  <a:pt x="39083" y="27579"/>
                  <a:pt x="39088" y="27579"/>
                  <a:pt x="39092" y="27579"/>
                </a:cubicBezTo>
                <a:cubicBezTo>
                  <a:pt x="39495" y="27565"/>
                  <a:pt x="39487" y="26980"/>
                  <a:pt x="39092" y="26980"/>
                </a:cubicBezTo>
                <a:close/>
                <a:moveTo>
                  <a:pt x="31521" y="26899"/>
                </a:moveTo>
                <a:lnTo>
                  <a:pt x="31725" y="27266"/>
                </a:lnTo>
                <a:cubicBezTo>
                  <a:pt x="31535" y="27280"/>
                  <a:pt x="31372" y="27402"/>
                  <a:pt x="31304" y="27592"/>
                </a:cubicBezTo>
                <a:cubicBezTo>
                  <a:pt x="31317" y="27402"/>
                  <a:pt x="31304" y="27212"/>
                  <a:pt x="31127" y="27103"/>
                </a:cubicBezTo>
                <a:lnTo>
                  <a:pt x="31521" y="26899"/>
                </a:lnTo>
                <a:close/>
                <a:moveTo>
                  <a:pt x="14245" y="27076"/>
                </a:moveTo>
                <a:lnTo>
                  <a:pt x="14422" y="27429"/>
                </a:lnTo>
                <a:lnTo>
                  <a:pt x="14096" y="27606"/>
                </a:lnTo>
                <a:lnTo>
                  <a:pt x="13933" y="27239"/>
                </a:lnTo>
                <a:lnTo>
                  <a:pt x="14245" y="27076"/>
                </a:lnTo>
                <a:close/>
                <a:moveTo>
                  <a:pt x="23325" y="27089"/>
                </a:moveTo>
                <a:lnTo>
                  <a:pt x="23488" y="27470"/>
                </a:lnTo>
                <a:lnTo>
                  <a:pt x="23135" y="27633"/>
                </a:lnTo>
                <a:lnTo>
                  <a:pt x="22958" y="27321"/>
                </a:lnTo>
                <a:lnTo>
                  <a:pt x="23325" y="27089"/>
                </a:lnTo>
                <a:close/>
                <a:moveTo>
                  <a:pt x="6525" y="26858"/>
                </a:moveTo>
                <a:cubicBezTo>
                  <a:pt x="6185" y="26858"/>
                  <a:pt x="6009" y="27280"/>
                  <a:pt x="6253" y="27524"/>
                </a:cubicBezTo>
                <a:cubicBezTo>
                  <a:pt x="6332" y="27603"/>
                  <a:pt x="6429" y="27638"/>
                  <a:pt x="6525" y="27638"/>
                </a:cubicBezTo>
                <a:cubicBezTo>
                  <a:pt x="6726" y="27638"/>
                  <a:pt x="6919" y="27483"/>
                  <a:pt x="6919" y="27253"/>
                </a:cubicBezTo>
                <a:cubicBezTo>
                  <a:pt x="6919" y="27035"/>
                  <a:pt x="6743" y="26858"/>
                  <a:pt x="6525" y="26858"/>
                </a:cubicBezTo>
                <a:close/>
                <a:moveTo>
                  <a:pt x="3793" y="27021"/>
                </a:moveTo>
                <a:cubicBezTo>
                  <a:pt x="3630" y="27021"/>
                  <a:pt x="3494" y="27171"/>
                  <a:pt x="3494" y="27334"/>
                </a:cubicBezTo>
                <a:cubicBezTo>
                  <a:pt x="3494" y="27525"/>
                  <a:pt x="3646" y="27649"/>
                  <a:pt x="3804" y="27649"/>
                </a:cubicBezTo>
                <a:cubicBezTo>
                  <a:pt x="3882" y="27649"/>
                  <a:pt x="3961" y="27619"/>
                  <a:pt x="4024" y="27552"/>
                </a:cubicBezTo>
                <a:cubicBezTo>
                  <a:pt x="4228" y="27361"/>
                  <a:pt x="4078" y="27021"/>
                  <a:pt x="3793" y="27021"/>
                </a:cubicBezTo>
                <a:close/>
                <a:moveTo>
                  <a:pt x="11541" y="27144"/>
                </a:moveTo>
                <a:lnTo>
                  <a:pt x="11731" y="27484"/>
                </a:lnTo>
                <a:lnTo>
                  <a:pt x="11391" y="27660"/>
                </a:lnTo>
                <a:lnTo>
                  <a:pt x="11201" y="27321"/>
                </a:lnTo>
                <a:lnTo>
                  <a:pt x="11541" y="27144"/>
                </a:lnTo>
                <a:close/>
                <a:moveTo>
                  <a:pt x="20566" y="27198"/>
                </a:moveTo>
                <a:lnTo>
                  <a:pt x="20743" y="27524"/>
                </a:lnTo>
                <a:lnTo>
                  <a:pt x="20403" y="27701"/>
                </a:lnTo>
                <a:lnTo>
                  <a:pt x="20226" y="27361"/>
                </a:lnTo>
                <a:lnTo>
                  <a:pt x="20566" y="27198"/>
                </a:lnTo>
                <a:close/>
                <a:moveTo>
                  <a:pt x="36346" y="26967"/>
                </a:moveTo>
                <a:cubicBezTo>
                  <a:pt x="36020" y="26967"/>
                  <a:pt x="35844" y="27361"/>
                  <a:pt x="36075" y="27592"/>
                </a:cubicBezTo>
                <a:cubicBezTo>
                  <a:pt x="36151" y="27673"/>
                  <a:pt x="36247" y="27710"/>
                  <a:pt x="36341" y="27710"/>
                </a:cubicBezTo>
                <a:cubicBezTo>
                  <a:pt x="36531" y="27710"/>
                  <a:pt x="36713" y="27561"/>
                  <a:pt x="36713" y="27334"/>
                </a:cubicBezTo>
                <a:cubicBezTo>
                  <a:pt x="36713" y="27144"/>
                  <a:pt x="36564" y="26967"/>
                  <a:pt x="36360" y="26967"/>
                </a:cubicBezTo>
                <a:close/>
                <a:moveTo>
                  <a:pt x="32350" y="27144"/>
                </a:moveTo>
                <a:lnTo>
                  <a:pt x="32554" y="27552"/>
                </a:lnTo>
                <a:cubicBezTo>
                  <a:pt x="32486" y="27565"/>
                  <a:pt x="32418" y="27592"/>
                  <a:pt x="32350" y="27620"/>
                </a:cubicBezTo>
                <a:cubicBezTo>
                  <a:pt x="32296" y="27660"/>
                  <a:pt x="32242" y="27701"/>
                  <a:pt x="32201" y="27755"/>
                </a:cubicBezTo>
                <a:lnTo>
                  <a:pt x="31997" y="27334"/>
                </a:lnTo>
                <a:lnTo>
                  <a:pt x="32350" y="27144"/>
                </a:lnTo>
                <a:close/>
                <a:moveTo>
                  <a:pt x="29618" y="27253"/>
                </a:moveTo>
                <a:lnTo>
                  <a:pt x="29781" y="27592"/>
                </a:lnTo>
                <a:lnTo>
                  <a:pt x="29442" y="27769"/>
                </a:lnTo>
                <a:lnTo>
                  <a:pt x="29278" y="27429"/>
                </a:lnTo>
                <a:lnTo>
                  <a:pt x="29618" y="27253"/>
                </a:lnTo>
                <a:close/>
                <a:moveTo>
                  <a:pt x="17847" y="27253"/>
                </a:moveTo>
                <a:lnTo>
                  <a:pt x="18024" y="27620"/>
                </a:lnTo>
                <a:lnTo>
                  <a:pt x="17657" y="27783"/>
                </a:lnTo>
                <a:lnTo>
                  <a:pt x="17494" y="27429"/>
                </a:lnTo>
                <a:lnTo>
                  <a:pt x="17847" y="27253"/>
                </a:lnTo>
                <a:close/>
                <a:moveTo>
                  <a:pt x="39935" y="27253"/>
                </a:moveTo>
                <a:cubicBezTo>
                  <a:pt x="39785" y="27253"/>
                  <a:pt x="39677" y="27361"/>
                  <a:pt x="39663" y="27511"/>
                </a:cubicBezTo>
                <a:cubicBezTo>
                  <a:pt x="39663" y="27660"/>
                  <a:pt x="39772" y="27769"/>
                  <a:pt x="39908" y="27783"/>
                </a:cubicBezTo>
                <a:cubicBezTo>
                  <a:pt x="39912" y="27783"/>
                  <a:pt x="39917" y="27783"/>
                  <a:pt x="39921" y="27783"/>
                </a:cubicBezTo>
                <a:cubicBezTo>
                  <a:pt x="40262" y="27783"/>
                  <a:pt x="40284" y="27266"/>
                  <a:pt x="39935" y="27253"/>
                </a:cubicBezTo>
                <a:close/>
                <a:moveTo>
                  <a:pt x="33637" y="26987"/>
                </a:moveTo>
                <a:cubicBezTo>
                  <a:pt x="33612" y="26987"/>
                  <a:pt x="33586" y="26990"/>
                  <a:pt x="33560" y="26994"/>
                </a:cubicBezTo>
                <a:cubicBezTo>
                  <a:pt x="33414" y="27021"/>
                  <a:pt x="33280" y="27113"/>
                  <a:pt x="33224" y="27244"/>
                </a:cubicBezTo>
                <a:lnTo>
                  <a:pt x="33224" y="27244"/>
                </a:lnTo>
                <a:cubicBezTo>
                  <a:pt x="33224" y="27247"/>
                  <a:pt x="33224" y="27250"/>
                  <a:pt x="33224" y="27253"/>
                </a:cubicBezTo>
                <a:lnTo>
                  <a:pt x="33234" y="27253"/>
                </a:lnTo>
                <a:cubicBezTo>
                  <a:pt x="33234" y="27293"/>
                  <a:pt x="33220" y="27348"/>
                  <a:pt x="33220" y="27388"/>
                </a:cubicBezTo>
                <a:cubicBezTo>
                  <a:pt x="33211" y="27639"/>
                  <a:pt x="33415" y="27807"/>
                  <a:pt x="33628" y="27807"/>
                </a:cubicBezTo>
                <a:cubicBezTo>
                  <a:pt x="33739" y="27807"/>
                  <a:pt x="33853" y="27762"/>
                  <a:pt x="33941" y="27660"/>
                </a:cubicBezTo>
                <a:cubicBezTo>
                  <a:pt x="34168" y="27395"/>
                  <a:pt x="33972" y="26987"/>
                  <a:pt x="33637" y="26987"/>
                </a:cubicBezTo>
                <a:close/>
                <a:moveTo>
                  <a:pt x="26873" y="27321"/>
                </a:moveTo>
                <a:lnTo>
                  <a:pt x="27036" y="27647"/>
                </a:lnTo>
                <a:lnTo>
                  <a:pt x="26696" y="27823"/>
                </a:lnTo>
                <a:lnTo>
                  <a:pt x="26533" y="27484"/>
                </a:lnTo>
                <a:lnTo>
                  <a:pt x="26873" y="27321"/>
                </a:lnTo>
                <a:close/>
                <a:moveTo>
                  <a:pt x="1890" y="27443"/>
                </a:moveTo>
                <a:cubicBezTo>
                  <a:pt x="1781" y="27443"/>
                  <a:pt x="1673" y="27538"/>
                  <a:pt x="1673" y="27647"/>
                </a:cubicBezTo>
                <a:cubicBezTo>
                  <a:pt x="1686" y="27776"/>
                  <a:pt x="1785" y="27840"/>
                  <a:pt x="1883" y="27840"/>
                </a:cubicBezTo>
                <a:cubicBezTo>
                  <a:pt x="1981" y="27840"/>
                  <a:pt x="2079" y="27777"/>
                  <a:pt x="2094" y="27649"/>
                </a:cubicBezTo>
                <a:lnTo>
                  <a:pt x="2094" y="27649"/>
                </a:lnTo>
                <a:cubicBezTo>
                  <a:pt x="2094" y="27653"/>
                  <a:pt x="2094" y="27657"/>
                  <a:pt x="2094" y="27660"/>
                </a:cubicBezTo>
                <a:lnTo>
                  <a:pt x="2094" y="27647"/>
                </a:lnTo>
                <a:cubicBezTo>
                  <a:pt x="2094" y="27648"/>
                  <a:pt x="2094" y="27648"/>
                  <a:pt x="2094" y="27649"/>
                </a:cubicBezTo>
                <a:lnTo>
                  <a:pt x="2094" y="27649"/>
                </a:lnTo>
                <a:cubicBezTo>
                  <a:pt x="2088" y="27533"/>
                  <a:pt x="1995" y="27456"/>
                  <a:pt x="1890" y="27443"/>
                </a:cubicBezTo>
                <a:close/>
                <a:moveTo>
                  <a:pt x="15102" y="27334"/>
                </a:moveTo>
                <a:lnTo>
                  <a:pt x="15265" y="27674"/>
                </a:lnTo>
                <a:lnTo>
                  <a:pt x="14939" y="27851"/>
                </a:lnTo>
                <a:lnTo>
                  <a:pt x="14762" y="27511"/>
                </a:lnTo>
                <a:lnTo>
                  <a:pt x="15102" y="27334"/>
                </a:lnTo>
                <a:close/>
                <a:moveTo>
                  <a:pt x="24154" y="27375"/>
                </a:moveTo>
                <a:lnTo>
                  <a:pt x="24317" y="27701"/>
                </a:lnTo>
                <a:lnTo>
                  <a:pt x="23950" y="27878"/>
                </a:lnTo>
                <a:lnTo>
                  <a:pt x="23787" y="27552"/>
                </a:lnTo>
                <a:lnTo>
                  <a:pt x="24154" y="27375"/>
                </a:lnTo>
                <a:close/>
                <a:moveTo>
                  <a:pt x="12370" y="27416"/>
                </a:moveTo>
                <a:lnTo>
                  <a:pt x="12560" y="27742"/>
                </a:lnTo>
                <a:lnTo>
                  <a:pt x="12220" y="27919"/>
                </a:lnTo>
                <a:lnTo>
                  <a:pt x="12030" y="27579"/>
                </a:lnTo>
                <a:lnTo>
                  <a:pt x="12370" y="27416"/>
                </a:lnTo>
                <a:close/>
                <a:moveTo>
                  <a:pt x="7338" y="27130"/>
                </a:moveTo>
                <a:cubicBezTo>
                  <a:pt x="6995" y="27130"/>
                  <a:pt x="6828" y="27556"/>
                  <a:pt x="7069" y="27810"/>
                </a:cubicBezTo>
                <a:cubicBezTo>
                  <a:pt x="7151" y="27888"/>
                  <a:pt x="7252" y="27923"/>
                  <a:pt x="7351" y="27923"/>
                </a:cubicBezTo>
                <a:cubicBezTo>
                  <a:pt x="7559" y="27923"/>
                  <a:pt x="7758" y="27765"/>
                  <a:pt x="7748" y="27524"/>
                </a:cubicBezTo>
                <a:cubicBezTo>
                  <a:pt x="7748" y="27307"/>
                  <a:pt x="7572" y="27130"/>
                  <a:pt x="7354" y="27130"/>
                </a:cubicBezTo>
                <a:cubicBezTo>
                  <a:pt x="7349" y="27130"/>
                  <a:pt x="7343" y="27130"/>
                  <a:pt x="7338" y="27130"/>
                </a:cubicBezTo>
                <a:close/>
                <a:moveTo>
                  <a:pt x="4658" y="27252"/>
                </a:moveTo>
                <a:cubicBezTo>
                  <a:pt x="4651" y="27252"/>
                  <a:pt x="4643" y="27252"/>
                  <a:pt x="4636" y="27253"/>
                </a:cubicBezTo>
                <a:cubicBezTo>
                  <a:pt x="4323" y="27253"/>
                  <a:pt x="4174" y="27620"/>
                  <a:pt x="4391" y="27823"/>
                </a:cubicBezTo>
                <a:cubicBezTo>
                  <a:pt x="4460" y="27893"/>
                  <a:pt x="4545" y="27923"/>
                  <a:pt x="4627" y="27923"/>
                </a:cubicBezTo>
                <a:cubicBezTo>
                  <a:pt x="4805" y="27923"/>
                  <a:pt x="4976" y="27783"/>
                  <a:pt x="4976" y="27579"/>
                </a:cubicBezTo>
                <a:cubicBezTo>
                  <a:pt x="4963" y="27397"/>
                  <a:pt x="4825" y="27252"/>
                  <a:pt x="4658" y="27252"/>
                </a:cubicBezTo>
                <a:close/>
                <a:moveTo>
                  <a:pt x="37176" y="27221"/>
                </a:moveTo>
                <a:cubicBezTo>
                  <a:pt x="37091" y="27221"/>
                  <a:pt x="37003" y="27252"/>
                  <a:pt x="36931" y="27321"/>
                </a:cubicBezTo>
                <a:cubicBezTo>
                  <a:pt x="36700" y="27538"/>
                  <a:pt x="36849" y="27932"/>
                  <a:pt x="37176" y="27932"/>
                </a:cubicBezTo>
                <a:cubicBezTo>
                  <a:pt x="37366" y="27932"/>
                  <a:pt x="37515" y="27783"/>
                  <a:pt x="37529" y="27592"/>
                </a:cubicBezTo>
                <a:cubicBezTo>
                  <a:pt x="37538" y="27369"/>
                  <a:pt x="37362" y="27221"/>
                  <a:pt x="37176" y="27221"/>
                </a:cubicBezTo>
                <a:close/>
                <a:moveTo>
                  <a:pt x="21381" y="27443"/>
                </a:moveTo>
                <a:lnTo>
                  <a:pt x="21558" y="27810"/>
                </a:lnTo>
                <a:lnTo>
                  <a:pt x="21232" y="27973"/>
                </a:lnTo>
                <a:lnTo>
                  <a:pt x="21055" y="27606"/>
                </a:lnTo>
                <a:lnTo>
                  <a:pt x="21381" y="27443"/>
                </a:lnTo>
                <a:close/>
                <a:moveTo>
                  <a:pt x="40764" y="27552"/>
                </a:moveTo>
                <a:cubicBezTo>
                  <a:pt x="40560" y="27552"/>
                  <a:pt x="40465" y="27783"/>
                  <a:pt x="40601" y="27919"/>
                </a:cubicBezTo>
                <a:cubicBezTo>
                  <a:pt x="40645" y="27963"/>
                  <a:pt x="40699" y="27983"/>
                  <a:pt x="40752" y="27983"/>
                </a:cubicBezTo>
                <a:cubicBezTo>
                  <a:pt x="40863" y="27983"/>
                  <a:pt x="40968" y="27897"/>
                  <a:pt x="40968" y="27769"/>
                </a:cubicBezTo>
                <a:cubicBezTo>
                  <a:pt x="40968" y="27647"/>
                  <a:pt x="40873" y="27552"/>
                  <a:pt x="40764" y="27552"/>
                </a:cubicBezTo>
                <a:close/>
                <a:moveTo>
                  <a:pt x="9624" y="27443"/>
                </a:moveTo>
                <a:lnTo>
                  <a:pt x="9814" y="27810"/>
                </a:lnTo>
                <a:lnTo>
                  <a:pt x="9447" y="28014"/>
                </a:lnTo>
                <a:lnTo>
                  <a:pt x="9257" y="27633"/>
                </a:lnTo>
                <a:lnTo>
                  <a:pt x="9624" y="27443"/>
                </a:lnTo>
                <a:close/>
                <a:moveTo>
                  <a:pt x="30407" y="27484"/>
                </a:moveTo>
                <a:lnTo>
                  <a:pt x="30597" y="27823"/>
                </a:lnTo>
                <a:lnTo>
                  <a:pt x="30244" y="28014"/>
                </a:lnTo>
                <a:lnTo>
                  <a:pt x="30067" y="27674"/>
                </a:lnTo>
                <a:lnTo>
                  <a:pt x="30407" y="27484"/>
                </a:lnTo>
                <a:close/>
                <a:moveTo>
                  <a:pt x="18663" y="27524"/>
                </a:moveTo>
                <a:lnTo>
                  <a:pt x="18840" y="27851"/>
                </a:lnTo>
                <a:lnTo>
                  <a:pt x="18473" y="28027"/>
                </a:lnTo>
                <a:lnTo>
                  <a:pt x="18310" y="27701"/>
                </a:lnTo>
                <a:lnTo>
                  <a:pt x="18663" y="27524"/>
                </a:lnTo>
                <a:close/>
                <a:moveTo>
                  <a:pt x="34452" y="27242"/>
                </a:moveTo>
                <a:cubicBezTo>
                  <a:pt x="34354" y="27242"/>
                  <a:pt x="34254" y="27279"/>
                  <a:pt x="34172" y="27361"/>
                </a:cubicBezTo>
                <a:cubicBezTo>
                  <a:pt x="33913" y="27620"/>
                  <a:pt x="34090" y="28054"/>
                  <a:pt x="34457" y="28054"/>
                </a:cubicBezTo>
                <a:cubicBezTo>
                  <a:pt x="34675" y="28054"/>
                  <a:pt x="34851" y="27864"/>
                  <a:pt x="34851" y="27647"/>
                </a:cubicBezTo>
                <a:lnTo>
                  <a:pt x="34851" y="27660"/>
                </a:lnTo>
                <a:cubicBezTo>
                  <a:pt x="34861" y="27410"/>
                  <a:pt x="34662" y="27242"/>
                  <a:pt x="34452" y="27242"/>
                </a:cubicBezTo>
                <a:close/>
                <a:moveTo>
                  <a:pt x="27688" y="27565"/>
                </a:moveTo>
                <a:cubicBezTo>
                  <a:pt x="27756" y="27687"/>
                  <a:pt x="27851" y="27810"/>
                  <a:pt x="27919" y="27919"/>
                </a:cubicBezTo>
                <a:lnTo>
                  <a:pt x="27539" y="28082"/>
                </a:lnTo>
                <a:lnTo>
                  <a:pt x="27376" y="27728"/>
                </a:lnTo>
                <a:lnTo>
                  <a:pt x="27688" y="27565"/>
                </a:lnTo>
                <a:close/>
                <a:moveTo>
                  <a:pt x="15917" y="27592"/>
                </a:moveTo>
                <a:lnTo>
                  <a:pt x="16094" y="27932"/>
                </a:lnTo>
                <a:lnTo>
                  <a:pt x="15754" y="28095"/>
                </a:lnTo>
                <a:lnTo>
                  <a:pt x="15591" y="27755"/>
                </a:lnTo>
                <a:lnTo>
                  <a:pt x="15917" y="27592"/>
                </a:lnTo>
                <a:close/>
                <a:moveTo>
                  <a:pt x="2703" y="27633"/>
                </a:moveTo>
                <a:cubicBezTo>
                  <a:pt x="2482" y="27633"/>
                  <a:pt x="2370" y="27895"/>
                  <a:pt x="2529" y="28054"/>
                </a:cubicBezTo>
                <a:cubicBezTo>
                  <a:pt x="2580" y="28115"/>
                  <a:pt x="2648" y="28142"/>
                  <a:pt x="2714" y="28142"/>
                </a:cubicBezTo>
                <a:cubicBezTo>
                  <a:pt x="2841" y="28142"/>
                  <a:pt x="2964" y="28043"/>
                  <a:pt x="2964" y="27891"/>
                </a:cubicBezTo>
                <a:cubicBezTo>
                  <a:pt x="2964" y="27755"/>
                  <a:pt x="2855" y="27633"/>
                  <a:pt x="2719" y="27633"/>
                </a:cubicBezTo>
                <a:cubicBezTo>
                  <a:pt x="2714" y="27633"/>
                  <a:pt x="2708" y="27633"/>
                  <a:pt x="2703" y="27633"/>
                </a:cubicBezTo>
                <a:close/>
                <a:moveTo>
                  <a:pt x="41593" y="27864"/>
                </a:moveTo>
                <a:cubicBezTo>
                  <a:pt x="41539" y="27864"/>
                  <a:pt x="41484" y="27959"/>
                  <a:pt x="41430" y="28000"/>
                </a:cubicBezTo>
                <a:cubicBezTo>
                  <a:pt x="41484" y="28054"/>
                  <a:pt x="41525" y="28136"/>
                  <a:pt x="41593" y="28150"/>
                </a:cubicBezTo>
                <a:cubicBezTo>
                  <a:pt x="41597" y="28151"/>
                  <a:pt x="41601" y="28151"/>
                  <a:pt x="41605" y="28151"/>
                </a:cubicBezTo>
                <a:cubicBezTo>
                  <a:pt x="41656" y="28151"/>
                  <a:pt x="41709" y="28076"/>
                  <a:pt x="41797" y="28000"/>
                </a:cubicBezTo>
                <a:cubicBezTo>
                  <a:pt x="41688" y="27946"/>
                  <a:pt x="41634" y="27864"/>
                  <a:pt x="41593" y="27864"/>
                </a:cubicBezTo>
                <a:close/>
                <a:moveTo>
                  <a:pt x="13199" y="27647"/>
                </a:moveTo>
                <a:lnTo>
                  <a:pt x="13389" y="27973"/>
                </a:lnTo>
                <a:lnTo>
                  <a:pt x="13049" y="28163"/>
                </a:lnTo>
                <a:lnTo>
                  <a:pt x="12859" y="27823"/>
                </a:lnTo>
                <a:lnTo>
                  <a:pt x="13199" y="27647"/>
                </a:lnTo>
                <a:close/>
                <a:moveTo>
                  <a:pt x="24970" y="27633"/>
                </a:moveTo>
                <a:lnTo>
                  <a:pt x="25146" y="27987"/>
                </a:lnTo>
                <a:lnTo>
                  <a:pt x="24779" y="28163"/>
                </a:lnTo>
                <a:lnTo>
                  <a:pt x="24616" y="27796"/>
                </a:lnTo>
                <a:lnTo>
                  <a:pt x="24970" y="27633"/>
                </a:lnTo>
                <a:close/>
                <a:moveTo>
                  <a:pt x="37991" y="27484"/>
                </a:moveTo>
                <a:cubicBezTo>
                  <a:pt x="37814" y="27497"/>
                  <a:pt x="37665" y="27647"/>
                  <a:pt x="37665" y="27823"/>
                </a:cubicBezTo>
                <a:cubicBezTo>
                  <a:pt x="37665" y="28034"/>
                  <a:pt x="37832" y="28171"/>
                  <a:pt x="38007" y="28171"/>
                </a:cubicBezTo>
                <a:cubicBezTo>
                  <a:pt x="38092" y="28171"/>
                  <a:pt x="38179" y="28139"/>
                  <a:pt x="38249" y="28068"/>
                </a:cubicBezTo>
                <a:cubicBezTo>
                  <a:pt x="38467" y="27851"/>
                  <a:pt x="38304" y="27484"/>
                  <a:pt x="37991" y="27484"/>
                </a:cubicBezTo>
                <a:close/>
                <a:moveTo>
                  <a:pt x="5451" y="27470"/>
                </a:moveTo>
                <a:cubicBezTo>
                  <a:pt x="5261" y="27470"/>
                  <a:pt x="5098" y="27633"/>
                  <a:pt x="5098" y="27823"/>
                </a:cubicBezTo>
                <a:cubicBezTo>
                  <a:pt x="5098" y="28044"/>
                  <a:pt x="5278" y="28190"/>
                  <a:pt x="5466" y="28190"/>
                </a:cubicBezTo>
                <a:cubicBezTo>
                  <a:pt x="5556" y="28190"/>
                  <a:pt x="5648" y="28156"/>
                  <a:pt x="5723" y="28082"/>
                </a:cubicBezTo>
                <a:cubicBezTo>
                  <a:pt x="5941" y="27851"/>
                  <a:pt x="5777" y="27470"/>
                  <a:pt x="5451" y="27470"/>
                </a:cubicBezTo>
                <a:close/>
                <a:moveTo>
                  <a:pt x="22238" y="27715"/>
                </a:moveTo>
                <a:lnTo>
                  <a:pt x="22401" y="28054"/>
                </a:lnTo>
                <a:lnTo>
                  <a:pt x="22061" y="28218"/>
                </a:lnTo>
                <a:lnTo>
                  <a:pt x="21898" y="27878"/>
                </a:lnTo>
                <a:lnTo>
                  <a:pt x="22238" y="27715"/>
                </a:lnTo>
                <a:close/>
                <a:moveTo>
                  <a:pt x="10725" y="26886"/>
                </a:moveTo>
                <a:lnTo>
                  <a:pt x="10915" y="27266"/>
                </a:lnTo>
                <a:cubicBezTo>
                  <a:pt x="10508" y="27293"/>
                  <a:pt x="10358" y="27810"/>
                  <a:pt x="10684" y="28054"/>
                </a:cubicBezTo>
                <a:lnTo>
                  <a:pt x="10290" y="28272"/>
                </a:lnTo>
                <a:lnTo>
                  <a:pt x="10086" y="27864"/>
                </a:lnTo>
                <a:cubicBezTo>
                  <a:pt x="10508" y="27851"/>
                  <a:pt x="10671" y="27307"/>
                  <a:pt x="10331" y="27062"/>
                </a:cubicBezTo>
                <a:lnTo>
                  <a:pt x="10725" y="26886"/>
                </a:lnTo>
                <a:close/>
                <a:moveTo>
                  <a:pt x="35278" y="27530"/>
                </a:moveTo>
                <a:cubicBezTo>
                  <a:pt x="35181" y="27530"/>
                  <a:pt x="35081" y="27566"/>
                  <a:pt x="35001" y="27647"/>
                </a:cubicBezTo>
                <a:cubicBezTo>
                  <a:pt x="34756" y="27891"/>
                  <a:pt x="34933" y="28313"/>
                  <a:pt x="35286" y="28313"/>
                </a:cubicBezTo>
                <a:cubicBezTo>
                  <a:pt x="35490" y="28299"/>
                  <a:pt x="35667" y="28136"/>
                  <a:pt x="35667" y="27919"/>
                </a:cubicBezTo>
                <a:cubicBezTo>
                  <a:pt x="35667" y="27681"/>
                  <a:pt x="35477" y="27530"/>
                  <a:pt x="35278" y="27530"/>
                </a:cubicBezTo>
                <a:close/>
                <a:moveTo>
                  <a:pt x="19506" y="27769"/>
                </a:moveTo>
                <a:lnTo>
                  <a:pt x="19669" y="28095"/>
                </a:lnTo>
                <a:lnTo>
                  <a:pt x="19315" y="28326"/>
                </a:lnTo>
                <a:lnTo>
                  <a:pt x="19152" y="27946"/>
                </a:lnTo>
                <a:lnTo>
                  <a:pt x="19506" y="27769"/>
                </a:lnTo>
                <a:close/>
                <a:moveTo>
                  <a:pt x="28517" y="27810"/>
                </a:moveTo>
                <a:lnTo>
                  <a:pt x="28694" y="28177"/>
                </a:lnTo>
                <a:lnTo>
                  <a:pt x="28368" y="28340"/>
                </a:lnTo>
                <a:lnTo>
                  <a:pt x="28137" y="27987"/>
                </a:lnTo>
                <a:lnTo>
                  <a:pt x="28517" y="27810"/>
                </a:lnTo>
                <a:close/>
                <a:moveTo>
                  <a:pt x="16760" y="27837"/>
                </a:moveTo>
                <a:lnTo>
                  <a:pt x="16937" y="28177"/>
                </a:lnTo>
                <a:lnTo>
                  <a:pt x="16597" y="28354"/>
                </a:lnTo>
                <a:lnTo>
                  <a:pt x="16420" y="28014"/>
                </a:lnTo>
                <a:lnTo>
                  <a:pt x="16760" y="27837"/>
                </a:lnTo>
                <a:close/>
                <a:moveTo>
                  <a:pt x="38817" y="27809"/>
                </a:moveTo>
                <a:cubicBezTo>
                  <a:pt x="38557" y="27809"/>
                  <a:pt x="38430" y="28126"/>
                  <a:pt x="38603" y="28313"/>
                </a:cubicBezTo>
                <a:cubicBezTo>
                  <a:pt x="38666" y="28376"/>
                  <a:pt x="38745" y="28405"/>
                  <a:pt x="38822" y="28405"/>
                </a:cubicBezTo>
                <a:cubicBezTo>
                  <a:pt x="38976" y="28405"/>
                  <a:pt x="39124" y="28290"/>
                  <a:pt x="39133" y="28109"/>
                </a:cubicBezTo>
                <a:cubicBezTo>
                  <a:pt x="39119" y="27946"/>
                  <a:pt x="38997" y="27810"/>
                  <a:pt x="38834" y="27810"/>
                </a:cubicBezTo>
                <a:cubicBezTo>
                  <a:pt x="38828" y="27810"/>
                  <a:pt x="38823" y="27809"/>
                  <a:pt x="38817" y="27809"/>
                </a:cubicBezTo>
                <a:close/>
                <a:moveTo>
                  <a:pt x="25799" y="27891"/>
                </a:moveTo>
                <a:lnTo>
                  <a:pt x="25976" y="28218"/>
                </a:lnTo>
                <a:lnTo>
                  <a:pt x="25609" y="28408"/>
                </a:lnTo>
                <a:lnTo>
                  <a:pt x="25432" y="28082"/>
                </a:lnTo>
                <a:lnTo>
                  <a:pt x="25799" y="27891"/>
                </a:lnTo>
                <a:close/>
                <a:moveTo>
                  <a:pt x="14028" y="27891"/>
                </a:moveTo>
                <a:lnTo>
                  <a:pt x="14205" y="28258"/>
                </a:lnTo>
                <a:lnTo>
                  <a:pt x="13878" y="28435"/>
                </a:lnTo>
                <a:lnTo>
                  <a:pt x="13702" y="28054"/>
                </a:lnTo>
                <a:lnTo>
                  <a:pt x="14028" y="27891"/>
                </a:lnTo>
                <a:close/>
                <a:moveTo>
                  <a:pt x="6302" y="27700"/>
                </a:moveTo>
                <a:cubicBezTo>
                  <a:pt x="6295" y="27700"/>
                  <a:pt x="6288" y="27701"/>
                  <a:pt x="6280" y="27701"/>
                </a:cubicBezTo>
                <a:cubicBezTo>
                  <a:pt x="5941" y="27701"/>
                  <a:pt x="5791" y="28109"/>
                  <a:pt x="6022" y="28340"/>
                </a:cubicBezTo>
                <a:cubicBezTo>
                  <a:pt x="6101" y="28414"/>
                  <a:pt x="6195" y="28448"/>
                  <a:pt x="6287" y="28448"/>
                </a:cubicBezTo>
                <a:cubicBezTo>
                  <a:pt x="6480" y="28448"/>
                  <a:pt x="6661" y="28299"/>
                  <a:pt x="6661" y="28068"/>
                </a:cubicBezTo>
                <a:cubicBezTo>
                  <a:pt x="6661" y="27872"/>
                  <a:pt x="6497" y="27700"/>
                  <a:pt x="6302" y="27700"/>
                </a:cubicBezTo>
                <a:close/>
                <a:moveTo>
                  <a:pt x="23067" y="27959"/>
                </a:moveTo>
                <a:lnTo>
                  <a:pt x="23244" y="28299"/>
                </a:lnTo>
                <a:lnTo>
                  <a:pt x="22904" y="28462"/>
                </a:lnTo>
                <a:lnTo>
                  <a:pt x="22727" y="28136"/>
                </a:lnTo>
                <a:lnTo>
                  <a:pt x="23067" y="27959"/>
                </a:lnTo>
                <a:close/>
                <a:moveTo>
                  <a:pt x="3535" y="27878"/>
                </a:moveTo>
                <a:cubicBezTo>
                  <a:pt x="3372" y="27878"/>
                  <a:pt x="3249" y="28000"/>
                  <a:pt x="3236" y="28163"/>
                </a:cubicBezTo>
                <a:cubicBezTo>
                  <a:pt x="3236" y="28348"/>
                  <a:pt x="3386" y="28469"/>
                  <a:pt x="3537" y="28469"/>
                </a:cubicBezTo>
                <a:cubicBezTo>
                  <a:pt x="3609" y="28469"/>
                  <a:pt x="3682" y="28442"/>
                  <a:pt x="3739" y="28381"/>
                </a:cubicBezTo>
                <a:cubicBezTo>
                  <a:pt x="3929" y="28190"/>
                  <a:pt x="3793" y="27878"/>
                  <a:pt x="3535" y="27878"/>
                </a:cubicBezTo>
                <a:close/>
                <a:moveTo>
                  <a:pt x="11310" y="27973"/>
                </a:moveTo>
                <a:lnTo>
                  <a:pt x="11486" y="28313"/>
                </a:lnTo>
                <a:lnTo>
                  <a:pt x="11119" y="28489"/>
                </a:lnTo>
                <a:lnTo>
                  <a:pt x="10929" y="28150"/>
                </a:lnTo>
                <a:lnTo>
                  <a:pt x="11310" y="27973"/>
                </a:lnTo>
                <a:close/>
                <a:moveTo>
                  <a:pt x="20321" y="28014"/>
                </a:moveTo>
                <a:lnTo>
                  <a:pt x="20498" y="28354"/>
                </a:lnTo>
                <a:lnTo>
                  <a:pt x="20158" y="28530"/>
                </a:lnTo>
                <a:lnTo>
                  <a:pt x="19995" y="28190"/>
                </a:lnTo>
                <a:lnTo>
                  <a:pt x="20321" y="28014"/>
                </a:lnTo>
                <a:close/>
                <a:moveTo>
                  <a:pt x="36102" y="27800"/>
                </a:moveTo>
                <a:cubicBezTo>
                  <a:pt x="36012" y="27800"/>
                  <a:pt x="35921" y="27832"/>
                  <a:pt x="35844" y="27905"/>
                </a:cubicBezTo>
                <a:cubicBezTo>
                  <a:pt x="35612" y="28136"/>
                  <a:pt x="35776" y="28544"/>
                  <a:pt x="36115" y="28544"/>
                </a:cubicBezTo>
                <a:cubicBezTo>
                  <a:pt x="36306" y="28544"/>
                  <a:pt x="36482" y="28381"/>
                  <a:pt x="36469" y="28177"/>
                </a:cubicBezTo>
                <a:lnTo>
                  <a:pt x="36482" y="28177"/>
                </a:lnTo>
                <a:cubicBezTo>
                  <a:pt x="36482" y="27953"/>
                  <a:pt x="36297" y="27800"/>
                  <a:pt x="36102" y="27800"/>
                </a:cubicBezTo>
                <a:close/>
                <a:moveTo>
                  <a:pt x="31307" y="27616"/>
                </a:moveTo>
                <a:cubicBezTo>
                  <a:pt x="31321" y="27718"/>
                  <a:pt x="31347" y="27831"/>
                  <a:pt x="31385" y="27932"/>
                </a:cubicBezTo>
                <a:cubicBezTo>
                  <a:pt x="31463" y="28064"/>
                  <a:pt x="31599" y="28134"/>
                  <a:pt x="31736" y="28134"/>
                </a:cubicBezTo>
                <a:cubicBezTo>
                  <a:pt x="31839" y="28134"/>
                  <a:pt x="31943" y="28095"/>
                  <a:pt x="32024" y="28014"/>
                </a:cubicBezTo>
                <a:cubicBezTo>
                  <a:pt x="32051" y="27987"/>
                  <a:pt x="32092" y="27946"/>
                  <a:pt x="32092" y="27946"/>
                </a:cubicBezTo>
                <a:lnTo>
                  <a:pt x="32310" y="28354"/>
                </a:lnTo>
                <a:lnTo>
                  <a:pt x="31888" y="28557"/>
                </a:lnTo>
                <a:cubicBezTo>
                  <a:pt x="31888" y="28354"/>
                  <a:pt x="31752" y="28177"/>
                  <a:pt x="31548" y="28150"/>
                </a:cubicBezTo>
                <a:cubicBezTo>
                  <a:pt x="31514" y="28138"/>
                  <a:pt x="31478" y="28133"/>
                  <a:pt x="31443" y="28133"/>
                </a:cubicBezTo>
                <a:cubicBezTo>
                  <a:pt x="31309" y="28133"/>
                  <a:pt x="31175" y="28208"/>
                  <a:pt x="31100" y="28326"/>
                </a:cubicBezTo>
                <a:lnTo>
                  <a:pt x="30910" y="27891"/>
                </a:lnTo>
                <a:cubicBezTo>
                  <a:pt x="31078" y="27878"/>
                  <a:pt x="31234" y="27767"/>
                  <a:pt x="31307" y="27616"/>
                </a:cubicBezTo>
                <a:close/>
                <a:moveTo>
                  <a:pt x="29346" y="28068"/>
                </a:moveTo>
                <a:lnTo>
                  <a:pt x="29523" y="28408"/>
                </a:lnTo>
                <a:lnTo>
                  <a:pt x="29183" y="28598"/>
                </a:lnTo>
                <a:lnTo>
                  <a:pt x="29020" y="28258"/>
                </a:lnTo>
                <a:lnTo>
                  <a:pt x="29346" y="28068"/>
                </a:lnTo>
                <a:close/>
                <a:moveTo>
                  <a:pt x="17576" y="28068"/>
                </a:moveTo>
                <a:lnTo>
                  <a:pt x="17739" y="28435"/>
                </a:lnTo>
                <a:lnTo>
                  <a:pt x="17412" y="28612"/>
                </a:lnTo>
                <a:lnTo>
                  <a:pt x="17249" y="28245"/>
                </a:lnTo>
                <a:lnTo>
                  <a:pt x="17576" y="28068"/>
                </a:lnTo>
                <a:close/>
                <a:moveTo>
                  <a:pt x="39663" y="28082"/>
                </a:moveTo>
                <a:cubicBezTo>
                  <a:pt x="39516" y="28082"/>
                  <a:pt x="39395" y="28187"/>
                  <a:pt x="39391" y="28333"/>
                </a:cubicBezTo>
                <a:lnTo>
                  <a:pt x="39391" y="28333"/>
                </a:lnTo>
                <a:cubicBezTo>
                  <a:pt x="39391" y="28331"/>
                  <a:pt x="39391" y="28329"/>
                  <a:pt x="39391" y="28326"/>
                </a:cubicBezTo>
                <a:lnTo>
                  <a:pt x="39391" y="28340"/>
                </a:lnTo>
                <a:cubicBezTo>
                  <a:pt x="39391" y="28338"/>
                  <a:pt x="39391" y="28336"/>
                  <a:pt x="39391" y="28333"/>
                </a:cubicBezTo>
                <a:lnTo>
                  <a:pt x="39391" y="28333"/>
                </a:lnTo>
                <a:cubicBezTo>
                  <a:pt x="39395" y="28480"/>
                  <a:pt x="39502" y="28598"/>
                  <a:pt x="39636" y="28612"/>
                </a:cubicBezTo>
                <a:cubicBezTo>
                  <a:pt x="39640" y="28612"/>
                  <a:pt x="39645" y="28612"/>
                  <a:pt x="39649" y="28612"/>
                </a:cubicBezTo>
                <a:cubicBezTo>
                  <a:pt x="39990" y="28612"/>
                  <a:pt x="40012" y="28095"/>
                  <a:pt x="39663" y="28082"/>
                </a:cubicBezTo>
                <a:close/>
                <a:moveTo>
                  <a:pt x="1635" y="28311"/>
                </a:moveTo>
                <a:cubicBezTo>
                  <a:pt x="1553" y="28311"/>
                  <a:pt x="1496" y="28375"/>
                  <a:pt x="1496" y="28462"/>
                </a:cubicBezTo>
                <a:cubicBezTo>
                  <a:pt x="1496" y="28562"/>
                  <a:pt x="1541" y="28627"/>
                  <a:pt x="1622" y="28627"/>
                </a:cubicBezTo>
                <a:cubicBezTo>
                  <a:pt x="1630" y="28627"/>
                  <a:pt x="1637" y="28627"/>
                  <a:pt x="1645" y="28625"/>
                </a:cubicBezTo>
                <a:cubicBezTo>
                  <a:pt x="1713" y="28612"/>
                  <a:pt x="1768" y="28544"/>
                  <a:pt x="1822" y="28503"/>
                </a:cubicBezTo>
                <a:lnTo>
                  <a:pt x="1836" y="28435"/>
                </a:lnTo>
                <a:cubicBezTo>
                  <a:pt x="1768" y="28394"/>
                  <a:pt x="1713" y="28326"/>
                  <a:pt x="1659" y="28313"/>
                </a:cubicBezTo>
                <a:cubicBezTo>
                  <a:pt x="1651" y="28312"/>
                  <a:pt x="1643" y="28311"/>
                  <a:pt x="1635" y="28311"/>
                </a:cubicBezTo>
                <a:close/>
                <a:moveTo>
                  <a:pt x="33392" y="27816"/>
                </a:moveTo>
                <a:cubicBezTo>
                  <a:pt x="33367" y="27816"/>
                  <a:pt x="33342" y="27819"/>
                  <a:pt x="33315" y="27823"/>
                </a:cubicBezTo>
                <a:cubicBezTo>
                  <a:pt x="33166" y="27851"/>
                  <a:pt x="33030" y="27946"/>
                  <a:pt x="32976" y="28082"/>
                </a:cubicBezTo>
                <a:cubicBezTo>
                  <a:pt x="32976" y="28122"/>
                  <a:pt x="32976" y="28163"/>
                  <a:pt x="32976" y="28218"/>
                </a:cubicBezTo>
                <a:cubicBezTo>
                  <a:pt x="32967" y="28468"/>
                  <a:pt x="33170" y="28637"/>
                  <a:pt x="33384" y="28637"/>
                </a:cubicBezTo>
                <a:cubicBezTo>
                  <a:pt x="33494" y="28637"/>
                  <a:pt x="33608" y="28591"/>
                  <a:pt x="33696" y="28489"/>
                </a:cubicBezTo>
                <a:cubicBezTo>
                  <a:pt x="33924" y="28224"/>
                  <a:pt x="33727" y="27816"/>
                  <a:pt x="33392" y="27816"/>
                </a:cubicBezTo>
                <a:close/>
                <a:moveTo>
                  <a:pt x="26642" y="28136"/>
                </a:moveTo>
                <a:lnTo>
                  <a:pt x="26805" y="28462"/>
                </a:lnTo>
                <a:lnTo>
                  <a:pt x="26438" y="28639"/>
                </a:lnTo>
                <a:lnTo>
                  <a:pt x="26275" y="28313"/>
                </a:lnTo>
                <a:lnTo>
                  <a:pt x="26642" y="28136"/>
                </a:lnTo>
                <a:close/>
                <a:moveTo>
                  <a:pt x="14830" y="28163"/>
                </a:moveTo>
                <a:lnTo>
                  <a:pt x="15020" y="28503"/>
                </a:lnTo>
                <a:lnTo>
                  <a:pt x="14680" y="28680"/>
                </a:lnTo>
                <a:lnTo>
                  <a:pt x="14504" y="28340"/>
                </a:lnTo>
                <a:lnTo>
                  <a:pt x="14830" y="28163"/>
                </a:lnTo>
                <a:close/>
                <a:moveTo>
                  <a:pt x="23869" y="28204"/>
                </a:moveTo>
                <a:cubicBezTo>
                  <a:pt x="23937" y="28326"/>
                  <a:pt x="24018" y="28449"/>
                  <a:pt x="24086" y="28571"/>
                </a:cubicBezTo>
                <a:lnTo>
                  <a:pt x="23706" y="28734"/>
                </a:lnTo>
                <a:lnTo>
                  <a:pt x="23529" y="28381"/>
                </a:lnTo>
                <a:lnTo>
                  <a:pt x="23855" y="28204"/>
                </a:lnTo>
                <a:close/>
                <a:moveTo>
                  <a:pt x="4364" y="28082"/>
                </a:moveTo>
                <a:lnTo>
                  <a:pt x="4364" y="28095"/>
                </a:lnTo>
                <a:cubicBezTo>
                  <a:pt x="4078" y="28095"/>
                  <a:pt x="3929" y="28435"/>
                  <a:pt x="4133" y="28639"/>
                </a:cubicBezTo>
                <a:cubicBezTo>
                  <a:pt x="4196" y="28706"/>
                  <a:pt x="4276" y="28737"/>
                  <a:pt x="4356" y="28737"/>
                </a:cubicBezTo>
                <a:cubicBezTo>
                  <a:pt x="4518" y="28737"/>
                  <a:pt x="4676" y="28613"/>
                  <a:pt x="4676" y="28421"/>
                </a:cubicBezTo>
                <a:cubicBezTo>
                  <a:pt x="4690" y="28245"/>
                  <a:pt x="4541" y="28095"/>
                  <a:pt x="4364" y="28082"/>
                </a:cubicBezTo>
                <a:close/>
                <a:moveTo>
                  <a:pt x="7110" y="27959"/>
                </a:moveTo>
                <a:cubicBezTo>
                  <a:pt x="6770" y="27959"/>
                  <a:pt x="6593" y="28381"/>
                  <a:pt x="6838" y="28625"/>
                </a:cubicBezTo>
                <a:cubicBezTo>
                  <a:pt x="6916" y="28704"/>
                  <a:pt x="7012" y="28739"/>
                  <a:pt x="7107" y="28739"/>
                </a:cubicBezTo>
                <a:cubicBezTo>
                  <a:pt x="7309" y="28739"/>
                  <a:pt x="7504" y="28580"/>
                  <a:pt x="7504" y="28340"/>
                </a:cubicBezTo>
                <a:cubicBezTo>
                  <a:pt x="7504" y="28136"/>
                  <a:pt x="7327" y="27959"/>
                  <a:pt x="7110" y="27959"/>
                </a:cubicBezTo>
                <a:close/>
                <a:moveTo>
                  <a:pt x="12139" y="28218"/>
                </a:moveTo>
                <a:lnTo>
                  <a:pt x="12302" y="28557"/>
                </a:lnTo>
                <a:lnTo>
                  <a:pt x="11935" y="28748"/>
                </a:lnTo>
                <a:lnTo>
                  <a:pt x="11758" y="28408"/>
                </a:lnTo>
                <a:lnTo>
                  <a:pt x="12139" y="28218"/>
                </a:lnTo>
                <a:close/>
                <a:moveTo>
                  <a:pt x="36920" y="28060"/>
                </a:moveTo>
                <a:cubicBezTo>
                  <a:pt x="36839" y="28060"/>
                  <a:pt x="36756" y="28088"/>
                  <a:pt x="36686" y="28150"/>
                </a:cubicBezTo>
                <a:cubicBezTo>
                  <a:pt x="36455" y="28367"/>
                  <a:pt x="36591" y="28761"/>
                  <a:pt x="36917" y="28775"/>
                </a:cubicBezTo>
                <a:cubicBezTo>
                  <a:pt x="37108" y="28775"/>
                  <a:pt x="37271" y="28625"/>
                  <a:pt x="37284" y="28435"/>
                </a:cubicBezTo>
                <a:lnTo>
                  <a:pt x="37271" y="28435"/>
                </a:lnTo>
                <a:cubicBezTo>
                  <a:pt x="37280" y="28208"/>
                  <a:pt x="37105" y="28060"/>
                  <a:pt x="36920" y="28060"/>
                </a:cubicBezTo>
                <a:close/>
                <a:moveTo>
                  <a:pt x="40526" y="28380"/>
                </a:moveTo>
                <a:cubicBezTo>
                  <a:pt x="40520" y="28380"/>
                  <a:pt x="40513" y="28380"/>
                  <a:pt x="40506" y="28381"/>
                </a:cubicBezTo>
                <a:lnTo>
                  <a:pt x="40519" y="28381"/>
                </a:lnTo>
                <a:cubicBezTo>
                  <a:pt x="40329" y="28381"/>
                  <a:pt x="40234" y="28612"/>
                  <a:pt x="40370" y="28748"/>
                </a:cubicBezTo>
                <a:cubicBezTo>
                  <a:pt x="40412" y="28790"/>
                  <a:pt x="40463" y="28808"/>
                  <a:pt x="40514" y="28808"/>
                </a:cubicBezTo>
                <a:cubicBezTo>
                  <a:pt x="40627" y="28808"/>
                  <a:pt x="40737" y="28716"/>
                  <a:pt x="40737" y="28585"/>
                </a:cubicBezTo>
                <a:cubicBezTo>
                  <a:pt x="40724" y="28482"/>
                  <a:pt x="40639" y="28380"/>
                  <a:pt x="40526" y="28380"/>
                </a:cubicBezTo>
                <a:close/>
                <a:moveTo>
                  <a:pt x="21137" y="28272"/>
                </a:moveTo>
                <a:lnTo>
                  <a:pt x="21327" y="28639"/>
                </a:lnTo>
                <a:lnTo>
                  <a:pt x="20987" y="28816"/>
                </a:lnTo>
                <a:lnTo>
                  <a:pt x="20811" y="28435"/>
                </a:lnTo>
                <a:lnTo>
                  <a:pt x="21137" y="28272"/>
                </a:lnTo>
                <a:close/>
                <a:moveTo>
                  <a:pt x="30162" y="28313"/>
                </a:moveTo>
                <a:lnTo>
                  <a:pt x="30352" y="28653"/>
                </a:lnTo>
                <a:lnTo>
                  <a:pt x="30012" y="28829"/>
                </a:lnTo>
                <a:lnTo>
                  <a:pt x="29836" y="28489"/>
                </a:lnTo>
                <a:lnTo>
                  <a:pt x="30162" y="28313"/>
                </a:lnTo>
                <a:close/>
                <a:moveTo>
                  <a:pt x="18405" y="28354"/>
                </a:moveTo>
                <a:lnTo>
                  <a:pt x="18581" y="28693"/>
                </a:lnTo>
                <a:lnTo>
                  <a:pt x="18242" y="28870"/>
                </a:lnTo>
                <a:lnTo>
                  <a:pt x="18065" y="28530"/>
                </a:lnTo>
                <a:lnTo>
                  <a:pt x="18405" y="28354"/>
                </a:lnTo>
                <a:close/>
                <a:moveTo>
                  <a:pt x="34212" y="28068"/>
                </a:moveTo>
                <a:cubicBezTo>
                  <a:pt x="33859" y="28068"/>
                  <a:pt x="33669" y="28489"/>
                  <a:pt x="33913" y="28748"/>
                </a:cubicBezTo>
                <a:cubicBezTo>
                  <a:pt x="34000" y="28834"/>
                  <a:pt x="34107" y="28874"/>
                  <a:pt x="34210" y="28874"/>
                </a:cubicBezTo>
                <a:cubicBezTo>
                  <a:pt x="34415" y="28874"/>
                  <a:pt x="34607" y="28720"/>
                  <a:pt x="34607" y="28476"/>
                </a:cubicBezTo>
                <a:cubicBezTo>
                  <a:pt x="34620" y="28258"/>
                  <a:pt x="34444" y="28068"/>
                  <a:pt x="34226" y="28068"/>
                </a:cubicBezTo>
                <a:close/>
                <a:moveTo>
                  <a:pt x="15659" y="28394"/>
                </a:moveTo>
                <a:lnTo>
                  <a:pt x="15849" y="28734"/>
                </a:lnTo>
                <a:lnTo>
                  <a:pt x="15510" y="28911"/>
                </a:lnTo>
                <a:lnTo>
                  <a:pt x="15319" y="28571"/>
                </a:lnTo>
                <a:lnTo>
                  <a:pt x="15659" y="28394"/>
                </a:lnTo>
                <a:close/>
                <a:moveTo>
                  <a:pt x="2461" y="28489"/>
                </a:moveTo>
                <a:cubicBezTo>
                  <a:pt x="2271" y="28489"/>
                  <a:pt x="2162" y="28734"/>
                  <a:pt x="2311" y="28870"/>
                </a:cubicBezTo>
                <a:cubicBezTo>
                  <a:pt x="2356" y="28914"/>
                  <a:pt x="2410" y="28934"/>
                  <a:pt x="2463" y="28934"/>
                </a:cubicBezTo>
                <a:cubicBezTo>
                  <a:pt x="2573" y="28934"/>
                  <a:pt x="2678" y="28849"/>
                  <a:pt x="2678" y="28721"/>
                </a:cubicBezTo>
                <a:cubicBezTo>
                  <a:pt x="2692" y="28585"/>
                  <a:pt x="2583" y="28489"/>
                  <a:pt x="2461" y="28489"/>
                </a:cubicBezTo>
                <a:close/>
                <a:moveTo>
                  <a:pt x="37752" y="28314"/>
                </a:moveTo>
                <a:cubicBezTo>
                  <a:pt x="37674" y="28314"/>
                  <a:pt x="37594" y="28343"/>
                  <a:pt x="37529" y="28408"/>
                </a:cubicBezTo>
                <a:cubicBezTo>
                  <a:pt x="37312" y="28612"/>
                  <a:pt x="37447" y="28965"/>
                  <a:pt x="37746" y="28979"/>
                </a:cubicBezTo>
                <a:cubicBezTo>
                  <a:pt x="37923" y="28979"/>
                  <a:pt x="38073" y="28829"/>
                  <a:pt x="38086" y="28653"/>
                </a:cubicBezTo>
                <a:cubicBezTo>
                  <a:pt x="38086" y="28448"/>
                  <a:pt x="37922" y="28314"/>
                  <a:pt x="37752" y="28314"/>
                </a:cubicBezTo>
                <a:close/>
                <a:moveTo>
                  <a:pt x="5179" y="28313"/>
                </a:moveTo>
                <a:cubicBezTo>
                  <a:pt x="5003" y="28313"/>
                  <a:pt x="4853" y="28449"/>
                  <a:pt x="4840" y="28639"/>
                </a:cubicBezTo>
                <a:cubicBezTo>
                  <a:pt x="4830" y="28846"/>
                  <a:pt x="5003" y="28988"/>
                  <a:pt x="5187" y="28988"/>
                </a:cubicBezTo>
                <a:cubicBezTo>
                  <a:pt x="5269" y="28988"/>
                  <a:pt x="5353" y="28960"/>
                  <a:pt x="5424" y="28897"/>
                </a:cubicBezTo>
                <a:cubicBezTo>
                  <a:pt x="5642" y="28680"/>
                  <a:pt x="5492" y="28313"/>
                  <a:pt x="5179" y="28313"/>
                </a:cubicBezTo>
                <a:close/>
                <a:moveTo>
                  <a:pt x="24698" y="28462"/>
                </a:moveTo>
                <a:lnTo>
                  <a:pt x="24875" y="28829"/>
                </a:lnTo>
                <a:lnTo>
                  <a:pt x="24548" y="28992"/>
                </a:lnTo>
                <a:lnTo>
                  <a:pt x="24317" y="28639"/>
                </a:lnTo>
                <a:lnTo>
                  <a:pt x="24698" y="28462"/>
                </a:lnTo>
                <a:close/>
                <a:moveTo>
                  <a:pt x="7939" y="28190"/>
                </a:moveTo>
                <a:cubicBezTo>
                  <a:pt x="7721" y="28190"/>
                  <a:pt x="7544" y="28367"/>
                  <a:pt x="7531" y="28585"/>
                </a:cubicBezTo>
                <a:lnTo>
                  <a:pt x="7544" y="28585"/>
                </a:lnTo>
                <a:cubicBezTo>
                  <a:pt x="7535" y="28835"/>
                  <a:pt x="7735" y="28997"/>
                  <a:pt x="7944" y="28997"/>
                </a:cubicBezTo>
                <a:cubicBezTo>
                  <a:pt x="8042" y="28997"/>
                  <a:pt x="8142" y="28961"/>
                  <a:pt x="8224" y="28884"/>
                </a:cubicBezTo>
                <a:cubicBezTo>
                  <a:pt x="8482" y="28625"/>
                  <a:pt x="8306" y="28190"/>
                  <a:pt x="7939" y="28190"/>
                </a:cubicBezTo>
                <a:close/>
                <a:moveTo>
                  <a:pt x="12954" y="28489"/>
                </a:moveTo>
                <a:lnTo>
                  <a:pt x="13144" y="28816"/>
                </a:lnTo>
                <a:lnTo>
                  <a:pt x="12764" y="29006"/>
                </a:lnTo>
                <a:lnTo>
                  <a:pt x="12587" y="28666"/>
                </a:lnTo>
                <a:lnTo>
                  <a:pt x="12954" y="28489"/>
                </a:lnTo>
                <a:close/>
                <a:moveTo>
                  <a:pt x="21952" y="28530"/>
                </a:moveTo>
                <a:cubicBezTo>
                  <a:pt x="22020" y="28639"/>
                  <a:pt x="22088" y="28761"/>
                  <a:pt x="22143" y="28870"/>
                </a:cubicBezTo>
                <a:lnTo>
                  <a:pt x="21803" y="29047"/>
                </a:lnTo>
                <a:lnTo>
                  <a:pt x="21626" y="28707"/>
                </a:lnTo>
                <a:lnTo>
                  <a:pt x="21952" y="28530"/>
                </a:lnTo>
                <a:close/>
                <a:moveTo>
                  <a:pt x="41335" y="28693"/>
                </a:moveTo>
                <a:cubicBezTo>
                  <a:pt x="41294" y="28734"/>
                  <a:pt x="41212" y="28788"/>
                  <a:pt x="41199" y="28843"/>
                </a:cubicBezTo>
                <a:cubicBezTo>
                  <a:pt x="41199" y="28897"/>
                  <a:pt x="41280" y="28952"/>
                  <a:pt x="41348" y="29047"/>
                </a:cubicBezTo>
                <a:cubicBezTo>
                  <a:pt x="41403" y="28952"/>
                  <a:pt x="41471" y="28884"/>
                  <a:pt x="41471" y="28829"/>
                </a:cubicBezTo>
                <a:cubicBezTo>
                  <a:pt x="41471" y="28775"/>
                  <a:pt x="41389" y="28734"/>
                  <a:pt x="41335" y="28693"/>
                </a:cubicBezTo>
                <a:close/>
                <a:moveTo>
                  <a:pt x="19275" y="28557"/>
                </a:moveTo>
                <a:lnTo>
                  <a:pt x="19438" y="28938"/>
                </a:lnTo>
                <a:lnTo>
                  <a:pt x="19071" y="29101"/>
                </a:lnTo>
                <a:lnTo>
                  <a:pt x="18908" y="28788"/>
                </a:lnTo>
                <a:lnTo>
                  <a:pt x="19275" y="28557"/>
                </a:lnTo>
                <a:close/>
                <a:moveTo>
                  <a:pt x="31005" y="28557"/>
                </a:moveTo>
                <a:lnTo>
                  <a:pt x="31181" y="28938"/>
                </a:lnTo>
                <a:lnTo>
                  <a:pt x="30828" y="29128"/>
                </a:lnTo>
                <a:lnTo>
                  <a:pt x="30665" y="28734"/>
                </a:lnTo>
                <a:lnTo>
                  <a:pt x="31005" y="28557"/>
                </a:lnTo>
                <a:close/>
                <a:moveTo>
                  <a:pt x="35014" y="28354"/>
                </a:moveTo>
                <a:cubicBezTo>
                  <a:pt x="34811" y="28367"/>
                  <a:pt x="34647" y="28544"/>
                  <a:pt x="34647" y="28748"/>
                </a:cubicBezTo>
                <a:lnTo>
                  <a:pt x="34634" y="28748"/>
                </a:lnTo>
                <a:cubicBezTo>
                  <a:pt x="34634" y="28985"/>
                  <a:pt x="34830" y="29136"/>
                  <a:pt x="35028" y="29136"/>
                </a:cubicBezTo>
                <a:cubicBezTo>
                  <a:pt x="35126" y="29136"/>
                  <a:pt x="35224" y="29100"/>
                  <a:pt x="35300" y="29020"/>
                </a:cubicBezTo>
                <a:cubicBezTo>
                  <a:pt x="35545" y="28761"/>
                  <a:pt x="35368" y="28354"/>
                  <a:pt x="35014" y="28354"/>
                </a:cubicBezTo>
                <a:close/>
                <a:moveTo>
                  <a:pt x="16488" y="28653"/>
                </a:moveTo>
                <a:lnTo>
                  <a:pt x="16665" y="28979"/>
                </a:lnTo>
                <a:lnTo>
                  <a:pt x="16325" y="29169"/>
                </a:lnTo>
                <a:lnTo>
                  <a:pt x="16148" y="28829"/>
                </a:lnTo>
                <a:lnTo>
                  <a:pt x="16488" y="28653"/>
                </a:lnTo>
                <a:close/>
                <a:moveTo>
                  <a:pt x="28273" y="28653"/>
                </a:moveTo>
                <a:lnTo>
                  <a:pt x="28449" y="28992"/>
                </a:lnTo>
                <a:lnTo>
                  <a:pt x="28110" y="29169"/>
                </a:lnTo>
                <a:lnTo>
                  <a:pt x="27933" y="28829"/>
                </a:lnTo>
                <a:lnTo>
                  <a:pt x="28273" y="28653"/>
                </a:lnTo>
                <a:close/>
                <a:moveTo>
                  <a:pt x="38576" y="28625"/>
                </a:moveTo>
                <a:cubicBezTo>
                  <a:pt x="38317" y="28625"/>
                  <a:pt x="38181" y="28952"/>
                  <a:pt x="38372" y="29128"/>
                </a:cubicBezTo>
                <a:cubicBezTo>
                  <a:pt x="38435" y="29192"/>
                  <a:pt x="38514" y="29220"/>
                  <a:pt x="38590" y="29220"/>
                </a:cubicBezTo>
                <a:cubicBezTo>
                  <a:pt x="38743" y="29220"/>
                  <a:pt x="38888" y="29106"/>
                  <a:pt x="38888" y="28924"/>
                </a:cubicBezTo>
                <a:cubicBezTo>
                  <a:pt x="38875" y="28761"/>
                  <a:pt x="38739" y="28625"/>
                  <a:pt x="38576" y="28625"/>
                </a:cubicBezTo>
                <a:close/>
                <a:moveTo>
                  <a:pt x="25513" y="28707"/>
                </a:moveTo>
                <a:lnTo>
                  <a:pt x="25690" y="29047"/>
                </a:lnTo>
                <a:lnTo>
                  <a:pt x="25350" y="29223"/>
                </a:lnTo>
                <a:lnTo>
                  <a:pt x="25174" y="28884"/>
                </a:lnTo>
                <a:lnTo>
                  <a:pt x="25513" y="28707"/>
                </a:lnTo>
                <a:close/>
                <a:moveTo>
                  <a:pt x="3282" y="28720"/>
                </a:moveTo>
                <a:cubicBezTo>
                  <a:pt x="3156" y="28720"/>
                  <a:pt x="3031" y="28799"/>
                  <a:pt x="3018" y="28965"/>
                </a:cubicBezTo>
                <a:cubicBezTo>
                  <a:pt x="3004" y="29157"/>
                  <a:pt x="3146" y="29256"/>
                  <a:pt x="3289" y="29256"/>
                </a:cubicBezTo>
                <a:cubicBezTo>
                  <a:pt x="3419" y="29256"/>
                  <a:pt x="3549" y="29174"/>
                  <a:pt x="3562" y="29006"/>
                </a:cubicBezTo>
                <a:cubicBezTo>
                  <a:pt x="3569" y="28819"/>
                  <a:pt x="3424" y="28720"/>
                  <a:pt x="3282" y="28720"/>
                </a:cubicBezTo>
                <a:close/>
                <a:moveTo>
                  <a:pt x="13783" y="28721"/>
                </a:moveTo>
                <a:lnTo>
                  <a:pt x="13974" y="29087"/>
                </a:lnTo>
                <a:lnTo>
                  <a:pt x="13579" y="29264"/>
                </a:lnTo>
                <a:cubicBezTo>
                  <a:pt x="13579" y="29196"/>
                  <a:pt x="13552" y="29142"/>
                  <a:pt x="13525" y="29074"/>
                </a:cubicBezTo>
                <a:cubicBezTo>
                  <a:pt x="13498" y="29006"/>
                  <a:pt x="13457" y="28952"/>
                  <a:pt x="13403" y="28897"/>
                </a:cubicBezTo>
                <a:lnTo>
                  <a:pt x="13783" y="28721"/>
                </a:lnTo>
                <a:close/>
                <a:moveTo>
                  <a:pt x="6022" y="28530"/>
                </a:moveTo>
                <a:lnTo>
                  <a:pt x="6022" y="28544"/>
                </a:lnTo>
                <a:cubicBezTo>
                  <a:pt x="6017" y="28544"/>
                  <a:pt x="6011" y="28543"/>
                  <a:pt x="6006" y="28543"/>
                </a:cubicBezTo>
                <a:cubicBezTo>
                  <a:pt x="5690" y="28543"/>
                  <a:pt x="5523" y="28928"/>
                  <a:pt x="5750" y="29155"/>
                </a:cubicBezTo>
                <a:cubicBezTo>
                  <a:pt x="5823" y="29237"/>
                  <a:pt x="5916" y="29273"/>
                  <a:pt x="6009" y="29273"/>
                </a:cubicBezTo>
                <a:cubicBezTo>
                  <a:pt x="6194" y="29273"/>
                  <a:pt x="6376" y="29128"/>
                  <a:pt x="6376" y="28911"/>
                </a:cubicBezTo>
                <a:cubicBezTo>
                  <a:pt x="6376" y="28707"/>
                  <a:pt x="6226" y="28544"/>
                  <a:pt x="6022" y="28530"/>
                </a:cubicBezTo>
                <a:close/>
                <a:moveTo>
                  <a:pt x="22795" y="28775"/>
                </a:moveTo>
                <a:lnTo>
                  <a:pt x="22972" y="29115"/>
                </a:lnTo>
                <a:lnTo>
                  <a:pt x="22618" y="29291"/>
                </a:lnTo>
                <a:cubicBezTo>
                  <a:pt x="22577" y="29183"/>
                  <a:pt x="22510" y="29060"/>
                  <a:pt x="22455" y="28952"/>
                </a:cubicBezTo>
                <a:lnTo>
                  <a:pt x="22795" y="28775"/>
                </a:lnTo>
                <a:close/>
                <a:moveTo>
                  <a:pt x="11038" y="28802"/>
                </a:moveTo>
                <a:lnTo>
                  <a:pt x="11242" y="29169"/>
                </a:lnTo>
                <a:cubicBezTo>
                  <a:pt x="11174" y="29183"/>
                  <a:pt x="11106" y="29196"/>
                  <a:pt x="11038" y="29237"/>
                </a:cubicBezTo>
                <a:cubicBezTo>
                  <a:pt x="10983" y="29264"/>
                  <a:pt x="10929" y="29319"/>
                  <a:pt x="10875" y="29359"/>
                </a:cubicBezTo>
                <a:lnTo>
                  <a:pt x="10684" y="28979"/>
                </a:lnTo>
                <a:lnTo>
                  <a:pt x="11038" y="28802"/>
                </a:lnTo>
                <a:close/>
                <a:moveTo>
                  <a:pt x="35893" y="28625"/>
                </a:moveTo>
                <a:cubicBezTo>
                  <a:pt x="35885" y="28625"/>
                  <a:pt x="35878" y="28625"/>
                  <a:pt x="35871" y="28625"/>
                </a:cubicBezTo>
                <a:cubicBezTo>
                  <a:pt x="35545" y="28625"/>
                  <a:pt x="35368" y="29020"/>
                  <a:pt x="35599" y="29251"/>
                </a:cubicBezTo>
                <a:cubicBezTo>
                  <a:pt x="35675" y="29332"/>
                  <a:pt x="35771" y="29368"/>
                  <a:pt x="35865" y="29368"/>
                </a:cubicBezTo>
                <a:cubicBezTo>
                  <a:pt x="36055" y="29368"/>
                  <a:pt x="36238" y="29220"/>
                  <a:pt x="36238" y="28992"/>
                </a:cubicBezTo>
                <a:cubicBezTo>
                  <a:pt x="36238" y="28796"/>
                  <a:pt x="36086" y="28625"/>
                  <a:pt x="35893" y="28625"/>
                </a:cubicBezTo>
                <a:close/>
                <a:moveTo>
                  <a:pt x="5750" y="29373"/>
                </a:moveTo>
                <a:cubicBezTo>
                  <a:pt x="5754" y="29373"/>
                  <a:pt x="5757" y="29373"/>
                  <a:pt x="5761" y="29373"/>
                </a:cubicBezTo>
                <a:lnTo>
                  <a:pt x="5761" y="29373"/>
                </a:lnTo>
                <a:cubicBezTo>
                  <a:pt x="5762" y="29373"/>
                  <a:pt x="5763" y="29373"/>
                  <a:pt x="5764" y="29373"/>
                </a:cubicBezTo>
                <a:close/>
                <a:moveTo>
                  <a:pt x="1400" y="29208"/>
                </a:moveTo>
                <a:cubicBezTo>
                  <a:pt x="1396" y="29208"/>
                  <a:pt x="1392" y="29208"/>
                  <a:pt x="1387" y="29210"/>
                </a:cubicBezTo>
                <a:cubicBezTo>
                  <a:pt x="1346" y="29223"/>
                  <a:pt x="1319" y="29251"/>
                  <a:pt x="1306" y="29291"/>
                </a:cubicBezTo>
                <a:cubicBezTo>
                  <a:pt x="1319" y="29346"/>
                  <a:pt x="1346" y="29373"/>
                  <a:pt x="1401" y="29387"/>
                </a:cubicBezTo>
                <a:cubicBezTo>
                  <a:pt x="1428" y="29387"/>
                  <a:pt x="1469" y="29332"/>
                  <a:pt x="1537" y="29291"/>
                </a:cubicBezTo>
                <a:cubicBezTo>
                  <a:pt x="1476" y="29255"/>
                  <a:pt x="1437" y="29208"/>
                  <a:pt x="1400" y="29208"/>
                </a:cubicBezTo>
                <a:close/>
                <a:moveTo>
                  <a:pt x="31834" y="28829"/>
                </a:moveTo>
                <a:lnTo>
                  <a:pt x="32038" y="29183"/>
                </a:lnTo>
                <a:lnTo>
                  <a:pt x="31657" y="29387"/>
                </a:lnTo>
                <a:cubicBezTo>
                  <a:pt x="31603" y="29278"/>
                  <a:pt x="31535" y="29128"/>
                  <a:pt x="31467" y="29020"/>
                </a:cubicBezTo>
                <a:lnTo>
                  <a:pt x="31834" y="28829"/>
                </a:lnTo>
                <a:close/>
                <a:moveTo>
                  <a:pt x="20104" y="28843"/>
                </a:moveTo>
                <a:cubicBezTo>
                  <a:pt x="20104" y="29020"/>
                  <a:pt x="20240" y="29128"/>
                  <a:pt x="20389" y="29237"/>
                </a:cubicBezTo>
                <a:cubicBezTo>
                  <a:pt x="20355" y="29229"/>
                  <a:pt x="20320" y="29225"/>
                  <a:pt x="20285" y="29225"/>
                </a:cubicBezTo>
                <a:cubicBezTo>
                  <a:pt x="20141" y="29225"/>
                  <a:pt x="19998" y="29291"/>
                  <a:pt x="19900" y="29400"/>
                </a:cubicBezTo>
                <a:lnTo>
                  <a:pt x="19723" y="29020"/>
                </a:lnTo>
                <a:lnTo>
                  <a:pt x="20104" y="28843"/>
                </a:lnTo>
                <a:close/>
                <a:moveTo>
                  <a:pt x="29102" y="28897"/>
                </a:moveTo>
                <a:lnTo>
                  <a:pt x="29292" y="29237"/>
                </a:lnTo>
                <a:lnTo>
                  <a:pt x="28939" y="29427"/>
                </a:lnTo>
                <a:cubicBezTo>
                  <a:pt x="28884" y="29319"/>
                  <a:pt x="28816" y="29196"/>
                  <a:pt x="28762" y="29074"/>
                </a:cubicBezTo>
                <a:lnTo>
                  <a:pt x="29102" y="28897"/>
                </a:lnTo>
                <a:close/>
                <a:moveTo>
                  <a:pt x="39418" y="28911"/>
                </a:moveTo>
                <a:cubicBezTo>
                  <a:pt x="39187" y="28911"/>
                  <a:pt x="39065" y="29183"/>
                  <a:pt x="39214" y="29346"/>
                </a:cubicBezTo>
                <a:cubicBezTo>
                  <a:pt x="39270" y="29406"/>
                  <a:pt x="39339" y="29433"/>
                  <a:pt x="39406" y="29433"/>
                </a:cubicBezTo>
                <a:cubicBezTo>
                  <a:pt x="39534" y="29433"/>
                  <a:pt x="39654" y="29334"/>
                  <a:pt x="39663" y="29183"/>
                </a:cubicBezTo>
                <a:cubicBezTo>
                  <a:pt x="39677" y="29033"/>
                  <a:pt x="39554" y="28911"/>
                  <a:pt x="39418" y="28911"/>
                </a:cubicBezTo>
                <a:close/>
                <a:moveTo>
                  <a:pt x="17317" y="28897"/>
                </a:moveTo>
                <a:lnTo>
                  <a:pt x="17508" y="29278"/>
                </a:lnTo>
                <a:lnTo>
                  <a:pt x="17168" y="29454"/>
                </a:lnTo>
                <a:lnTo>
                  <a:pt x="16991" y="29074"/>
                </a:lnTo>
                <a:lnTo>
                  <a:pt x="17317" y="28897"/>
                </a:lnTo>
                <a:close/>
                <a:moveTo>
                  <a:pt x="33107" y="28632"/>
                </a:moveTo>
                <a:cubicBezTo>
                  <a:pt x="33082" y="28632"/>
                  <a:pt x="33056" y="28634"/>
                  <a:pt x="33030" y="28639"/>
                </a:cubicBezTo>
                <a:cubicBezTo>
                  <a:pt x="32880" y="28680"/>
                  <a:pt x="32758" y="28775"/>
                  <a:pt x="32690" y="28911"/>
                </a:cubicBezTo>
                <a:lnTo>
                  <a:pt x="32704" y="28897"/>
                </a:lnTo>
                <a:lnTo>
                  <a:pt x="32704" y="28897"/>
                </a:lnTo>
                <a:cubicBezTo>
                  <a:pt x="32704" y="28952"/>
                  <a:pt x="32690" y="28992"/>
                  <a:pt x="32690" y="29033"/>
                </a:cubicBezTo>
                <a:cubicBezTo>
                  <a:pt x="32690" y="29294"/>
                  <a:pt x="32898" y="29459"/>
                  <a:pt x="33109" y="29459"/>
                </a:cubicBezTo>
                <a:cubicBezTo>
                  <a:pt x="33218" y="29459"/>
                  <a:pt x="33328" y="29415"/>
                  <a:pt x="33411" y="29319"/>
                </a:cubicBezTo>
                <a:cubicBezTo>
                  <a:pt x="33651" y="29040"/>
                  <a:pt x="33444" y="28632"/>
                  <a:pt x="33107" y="28632"/>
                </a:cubicBezTo>
                <a:close/>
                <a:moveTo>
                  <a:pt x="26343" y="28965"/>
                </a:moveTo>
                <a:lnTo>
                  <a:pt x="26519" y="29291"/>
                </a:lnTo>
                <a:lnTo>
                  <a:pt x="26179" y="29482"/>
                </a:lnTo>
                <a:lnTo>
                  <a:pt x="26003" y="29142"/>
                </a:lnTo>
                <a:lnTo>
                  <a:pt x="26343" y="28965"/>
                </a:lnTo>
                <a:close/>
                <a:moveTo>
                  <a:pt x="14612" y="28992"/>
                </a:moveTo>
                <a:lnTo>
                  <a:pt x="14789" y="29319"/>
                </a:lnTo>
                <a:lnTo>
                  <a:pt x="14422" y="29509"/>
                </a:lnTo>
                <a:lnTo>
                  <a:pt x="14232" y="29169"/>
                </a:lnTo>
                <a:lnTo>
                  <a:pt x="14612" y="28992"/>
                </a:lnTo>
                <a:close/>
                <a:moveTo>
                  <a:pt x="4106" y="28938"/>
                </a:moveTo>
                <a:cubicBezTo>
                  <a:pt x="3943" y="28938"/>
                  <a:pt x="3820" y="29074"/>
                  <a:pt x="3820" y="29237"/>
                </a:cubicBezTo>
                <a:lnTo>
                  <a:pt x="3807" y="29237"/>
                </a:lnTo>
                <a:cubicBezTo>
                  <a:pt x="3807" y="29411"/>
                  <a:pt x="3955" y="29530"/>
                  <a:pt x="4111" y="29530"/>
                </a:cubicBezTo>
                <a:cubicBezTo>
                  <a:pt x="4185" y="29530"/>
                  <a:pt x="4261" y="29503"/>
                  <a:pt x="4323" y="29441"/>
                </a:cubicBezTo>
                <a:cubicBezTo>
                  <a:pt x="4513" y="29264"/>
                  <a:pt x="4377" y="28938"/>
                  <a:pt x="4106" y="28938"/>
                </a:cubicBezTo>
                <a:close/>
                <a:moveTo>
                  <a:pt x="6841" y="28801"/>
                </a:moveTo>
                <a:cubicBezTo>
                  <a:pt x="6648" y="28801"/>
                  <a:pt x="6497" y="28960"/>
                  <a:pt x="6484" y="29169"/>
                </a:cubicBezTo>
                <a:cubicBezTo>
                  <a:pt x="6484" y="29399"/>
                  <a:pt x="6672" y="29555"/>
                  <a:pt x="6869" y="29555"/>
                </a:cubicBezTo>
                <a:cubicBezTo>
                  <a:pt x="6962" y="29555"/>
                  <a:pt x="7058" y="29520"/>
                  <a:pt x="7137" y="29441"/>
                </a:cubicBezTo>
                <a:cubicBezTo>
                  <a:pt x="7381" y="29210"/>
                  <a:pt x="7205" y="28802"/>
                  <a:pt x="6865" y="28802"/>
                </a:cubicBezTo>
                <a:cubicBezTo>
                  <a:pt x="6857" y="28802"/>
                  <a:pt x="6849" y="28801"/>
                  <a:pt x="6841" y="28801"/>
                </a:cubicBezTo>
                <a:close/>
                <a:moveTo>
                  <a:pt x="23624" y="29020"/>
                </a:moveTo>
                <a:lnTo>
                  <a:pt x="23814" y="29387"/>
                </a:lnTo>
                <a:lnTo>
                  <a:pt x="23475" y="29563"/>
                </a:lnTo>
                <a:lnTo>
                  <a:pt x="23284" y="29196"/>
                </a:lnTo>
                <a:lnTo>
                  <a:pt x="23624" y="29020"/>
                </a:lnTo>
                <a:close/>
                <a:moveTo>
                  <a:pt x="11853" y="29047"/>
                </a:moveTo>
                <a:lnTo>
                  <a:pt x="12030" y="29387"/>
                </a:lnTo>
                <a:lnTo>
                  <a:pt x="11690" y="29577"/>
                </a:lnTo>
                <a:lnTo>
                  <a:pt x="11500" y="29237"/>
                </a:lnTo>
                <a:lnTo>
                  <a:pt x="11853" y="29047"/>
                </a:lnTo>
                <a:close/>
                <a:moveTo>
                  <a:pt x="36686" y="28884"/>
                </a:moveTo>
                <a:cubicBezTo>
                  <a:pt x="36374" y="28884"/>
                  <a:pt x="36224" y="29264"/>
                  <a:pt x="36442" y="29482"/>
                </a:cubicBezTo>
                <a:cubicBezTo>
                  <a:pt x="36515" y="29550"/>
                  <a:pt x="36601" y="29581"/>
                  <a:pt x="36686" y="29581"/>
                </a:cubicBezTo>
                <a:cubicBezTo>
                  <a:pt x="36868" y="29581"/>
                  <a:pt x="37040" y="29437"/>
                  <a:pt x="37040" y="29223"/>
                </a:cubicBezTo>
                <a:cubicBezTo>
                  <a:pt x="37040" y="29033"/>
                  <a:pt x="36877" y="28884"/>
                  <a:pt x="36686" y="28884"/>
                </a:cubicBezTo>
                <a:close/>
                <a:moveTo>
                  <a:pt x="40234" y="29210"/>
                </a:moveTo>
                <a:cubicBezTo>
                  <a:pt x="40112" y="29210"/>
                  <a:pt x="40016" y="29291"/>
                  <a:pt x="40016" y="29414"/>
                </a:cubicBezTo>
                <a:cubicBezTo>
                  <a:pt x="40016" y="29522"/>
                  <a:pt x="40112" y="29631"/>
                  <a:pt x="40234" y="29631"/>
                </a:cubicBezTo>
                <a:cubicBezTo>
                  <a:pt x="40343" y="29631"/>
                  <a:pt x="40438" y="29536"/>
                  <a:pt x="40438" y="29414"/>
                </a:cubicBezTo>
                <a:cubicBezTo>
                  <a:pt x="40438" y="29305"/>
                  <a:pt x="40343" y="29210"/>
                  <a:pt x="40234" y="29210"/>
                </a:cubicBezTo>
                <a:close/>
                <a:moveTo>
                  <a:pt x="20892" y="29060"/>
                </a:moveTo>
                <a:cubicBezTo>
                  <a:pt x="20960" y="29196"/>
                  <a:pt x="21028" y="29332"/>
                  <a:pt x="21082" y="29454"/>
                </a:cubicBezTo>
                <a:lnTo>
                  <a:pt x="20702" y="29645"/>
                </a:lnTo>
                <a:cubicBezTo>
                  <a:pt x="20688" y="29456"/>
                  <a:pt x="20567" y="29293"/>
                  <a:pt x="20393" y="29238"/>
                </a:cubicBezTo>
                <a:lnTo>
                  <a:pt x="20393" y="29238"/>
                </a:lnTo>
                <a:cubicBezTo>
                  <a:pt x="20422" y="29240"/>
                  <a:pt x="20452" y="29241"/>
                  <a:pt x="20482" y="29241"/>
                </a:cubicBezTo>
                <a:cubicBezTo>
                  <a:pt x="20648" y="29241"/>
                  <a:pt x="20802" y="29206"/>
                  <a:pt x="20892" y="29060"/>
                </a:cubicBezTo>
                <a:close/>
                <a:moveTo>
                  <a:pt x="29917" y="29142"/>
                </a:moveTo>
                <a:lnTo>
                  <a:pt x="30108" y="29482"/>
                </a:lnTo>
                <a:lnTo>
                  <a:pt x="29754" y="29672"/>
                </a:lnTo>
                <a:cubicBezTo>
                  <a:pt x="29713" y="29577"/>
                  <a:pt x="29645" y="29441"/>
                  <a:pt x="29591" y="29319"/>
                </a:cubicBezTo>
                <a:lnTo>
                  <a:pt x="29917" y="29142"/>
                </a:lnTo>
                <a:close/>
                <a:moveTo>
                  <a:pt x="18160" y="29169"/>
                </a:moveTo>
                <a:lnTo>
                  <a:pt x="18350" y="29495"/>
                </a:lnTo>
                <a:lnTo>
                  <a:pt x="18010" y="29686"/>
                </a:lnTo>
                <a:lnTo>
                  <a:pt x="17820" y="29346"/>
                </a:lnTo>
                <a:lnTo>
                  <a:pt x="18160" y="29169"/>
                </a:lnTo>
                <a:close/>
                <a:moveTo>
                  <a:pt x="33925" y="28897"/>
                </a:moveTo>
                <a:cubicBezTo>
                  <a:pt x="33581" y="28897"/>
                  <a:pt x="33401" y="29323"/>
                  <a:pt x="33642" y="29577"/>
                </a:cubicBezTo>
                <a:cubicBezTo>
                  <a:pt x="33722" y="29662"/>
                  <a:pt x="33823" y="29700"/>
                  <a:pt x="33923" y="29700"/>
                </a:cubicBezTo>
                <a:cubicBezTo>
                  <a:pt x="34127" y="29700"/>
                  <a:pt x="34326" y="29542"/>
                  <a:pt x="34335" y="29305"/>
                </a:cubicBezTo>
                <a:cubicBezTo>
                  <a:pt x="34335" y="29074"/>
                  <a:pt x="34158" y="28897"/>
                  <a:pt x="33941" y="28897"/>
                </a:cubicBezTo>
                <a:cubicBezTo>
                  <a:pt x="33935" y="28897"/>
                  <a:pt x="33930" y="28897"/>
                  <a:pt x="33925" y="28897"/>
                </a:cubicBezTo>
                <a:close/>
                <a:moveTo>
                  <a:pt x="2193" y="29371"/>
                </a:moveTo>
                <a:cubicBezTo>
                  <a:pt x="2098" y="29371"/>
                  <a:pt x="2040" y="29449"/>
                  <a:pt x="2040" y="29550"/>
                </a:cubicBezTo>
                <a:cubicBezTo>
                  <a:pt x="2040" y="29631"/>
                  <a:pt x="2118" y="29722"/>
                  <a:pt x="2192" y="29722"/>
                </a:cubicBezTo>
                <a:cubicBezTo>
                  <a:pt x="2205" y="29722"/>
                  <a:pt x="2218" y="29719"/>
                  <a:pt x="2230" y="29713"/>
                </a:cubicBezTo>
                <a:cubicBezTo>
                  <a:pt x="2298" y="29672"/>
                  <a:pt x="2366" y="29631"/>
                  <a:pt x="2434" y="29563"/>
                </a:cubicBezTo>
                <a:lnTo>
                  <a:pt x="2420" y="29509"/>
                </a:lnTo>
                <a:cubicBezTo>
                  <a:pt x="2352" y="29454"/>
                  <a:pt x="2284" y="29387"/>
                  <a:pt x="2216" y="29373"/>
                </a:cubicBezTo>
                <a:cubicBezTo>
                  <a:pt x="2208" y="29372"/>
                  <a:pt x="2201" y="29371"/>
                  <a:pt x="2193" y="29371"/>
                </a:cubicBezTo>
                <a:close/>
                <a:moveTo>
                  <a:pt x="27457" y="28394"/>
                </a:moveTo>
                <a:lnTo>
                  <a:pt x="27647" y="28761"/>
                </a:lnTo>
                <a:cubicBezTo>
                  <a:pt x="27457" y="28775"/>
                  <a:pt x="27294" y="28911"/>
                  <a:pt x="27253" y="29101"/>
                </a:cubicBezTo>
                <a:cubicBezTo>
                  <a:pt x="27199" y="29278"/>
                  <a:pt x="27267" y="29454"/>
                  <a:pt x="27416" y="29563"/>
                </a:cubicBezTo>
                <a:lnTo>
                  <a:pt x="27022" y="29754"/>
                </a:lnTo>
                <a:lnTo>
                  <a:pt x="26832" y="29373"/>
                </a:lnTo>
                <a:cubicBezTo>
                  <a:pt x="26995" y="29359"/>
                  <a:pt x="27144" y="29251"/>
                  <a:pt x="27212" y="29101"/>
                </a:cubicBezTo>
                <a:lnTo>
                  <a:pt x="27253" y="29101"/>
                </a:lnTo>
                <a:cubicBezTo>
                  <a:pt x="27253" y="29033"/>
                  <a:pt x="27253" y="28952"/>
                  <a:pt x="27240" y="28870"/>
                </a:cubicBezTo>
                <a:cubicBezTo>
                  <a:pt x="27199" y="28761"/>
                  <a:pt x="27144" y="28666"/>
                  <a:pt x="27090" y="28557"/>
                </a:cubicBezTo>
                <a:lnTo>
                  <a:pt x="27457" y="28394"/>
                </a:lnTo>
                <a:close/>
                <a:moveTo>
                  <a:pt x="41049" y="29522"/>
                </a:moveTo>
                <a:cubicBezTo>
                  <a:pt x="41009" y="29536"/>
                  <a:pt x="40927" y="29618"/>
                  <a:pt x="40927" y="29658"/>
                </a:cubicBezTo>
                <a:cubicBezTo>
                  <a:pt x="40954" y="29726"/>
                  <a:pt x="40995" y="29781"/>
                  <a:pt x="41063" y="29794"/>
                </a:cubicBezTo>
                <a:cubicBezTo>
                  <a:pt x="41117" y="29794"/>
                  <a:pt x="41172" y="29726"/>
                  <a:pt x="41226" y="29686"/>
                </a:cubicBezTo>
                <a:lnTo>
                  <a:pt x="41226" y="29631"/>
                </a:lnTo>
                <a:cubicBezTo>
                  <a:pt x="41172" y="29590"/>
                  <a:pt x="41104" y="29522"/>
                  <a:pt x="41049" y="29522"/>
                </a:cubicBezTo>
                <a:close/>
                <a:moveTo>
                  <a:pt x="24440" y="29291"/>
                </a:moveTo>
                <a:lnTo>
                  <a:pt x="24630" y="29631"/>
                </a:lnTo>
                <a:lnTo>
                  <a:pt x="24290" y="29808"/>
                </a:lnTo>
                <a:lnTo>
                  <a:pt x="24127" y="29468"/>
                </a:lnTo>
                <a:lnTo>
                  <a:pt x="24440" y="29291"/>
                </a:lnTo>
                <a:close/>
                <a:moveTo>
                  <a:pt x="37529" y="29155"/>
                </a:moveTo>
                <a:cubicBezTo>
                  <a:pt x="37352" y="29155"/>
                  <a:pt x="37203" y="29291"/>
                  <a:pt x="37189" y="29468"/>
                </a:cubicBezTo>
                <a:cubicBezTo>
                  <a:pt x="37180" y="29668"/>
                  <a:pt x="37344" y="29808"/>
                  <a:pt x="37518" y="29808"/>
                </a:cubicBezTo>
                <a:cubicBezTo>
                  <a:pt x="37592" y="29808"/>
                  <a:pt x="37668" y="29783"/>
                  <a:pt x="37733" y="29726"/>
                </a:cubicBezTo>
                <a:cubicBezTo>
                  <a:pt x="37950" y="29522"/>
                  <a:pt x="37814" y="29169"/>
                  <a:pt x="37529" y="29155"/>
                </a:cubicBezTo>
                <a:close/>
                <a:moveTo>
                  <a:pt x="4910" y="29167"/>
                </a:moveTo>
                <a:cubicBezTo>
                  <a:pt x="4485" y="29167"/>
                  <a:pt x="4485" y="29810"/>
                  <a:pt x="4910" y="29810"/>
                </a:cubicBezTo>
                <a:cubicBezTo>
                  <a:pt x="4922" y="29810"/>
                  <a:pt x="4935" y="29809"/>
                  <a:pt x="4948" y="29808"/>
                </a:cubicBezTo>
                <a:cubicBezTo>
                  <a:pt x="4961" y="29809"/>
                  <a:pt x="4973" y="29810"/>
                  <a:pt x="4985" y="29810"/>
                </a:cubicBezTo>
                <a:cubicBezTo>
                  <a:pt x="5398" y="29810"/>
                  <a:pt x="5398" y="29167"/>
                  <a:pt x="4985" y="29167"/>
                </a:cubicBezTo>
                <a:cubicBezTo>
                  <a:pt x="4973" y="29167"/>
                  <a:pt x="4961" y="29168"/>
                  <a:pt x="4948" y="29169"/>
                </a:cubicBezTo>
                <a:cubicBezTo>
                  <a:pt x="4935" y="29168"/>
                  <a:pt x="4922" y="29167"/>
                  <a:pt x="4910" y="29167"/>
                </a:cubicBezTo>
                <a:close/>
                <a:moveTo>
                  <a:pt x="7680" y="29020"/>
                </a:moveTo>
                <a:cubicBezTo>
                  <a:pt x="7476" y="29033"/>
                  <a:pt x="7300" y="29210"/>
                  <a:pt x="7300" y="29414"/>
                </a:cubicBezTo>
                <a:cubicBezTo>
                  <a:pt x="7300" y="29654"/>
                  <a:pt x="7501" y="29813"/>
                  <a:pt x="7707" y="29813"/>
                </a:cubicBezTo>
                <a:cubicBezTo>
                  <a:pt x="7803" y="29813"/>
                  <a:pt x="7901" y="29777"/>
                  <a:pt x="7979" y="29699"/>
                </a:cubicBezTo>
                <a:cubicBezTo>
                  <a:pt x="8224" y="29441"/>
                  <a:pt x="8034" y="29020"/>
                  <a:pt x="7680" y="29020"/>
                </a:cubicBezTo>
                <a:close/>
                <a:moveTo>
                  <a:pt x="21735" y="29346"/>
                </a:moveTo>
                <a:lnTo>
                  <a:pt x="21911" y="29686"/>
                </a:lnTo>
                <a:lnTo>
                  <a:pt x="21544" y="29876"/>
                </a:lnTo>
                <a:lnTo>
                  <a:pt x="21354" y="29522"/>
                </a:lnTo>
                <a:lnTo>
                  <a:pt x="21735" y="29346"/>
                </a:lnTo>
                <a:close/>
                <a:moveTo>
                  <a:pt x="15442" y="29223"/>
                </a:moveTo>
                <a:lnTo>
                  <a:pt x="15632" y="29590"/>
                </a:lnTo>
                <a:cubicBezTo>
                  <a:pt x="15415" y="29597"/>
                  <a:pt x="15271" y="29744"/>
                  <a:pt x="15229" y="29917"/>
                </a:cubicBezTo>
                <a:lnTo>
                  <a:pt x="15224" y="29917"/>
                </a:lnTo>
                <a:cubicBezTo>
                  <a:pt x="15183" y="29577"/>
                  <a:pt x="15183" y="29577"/>
                  <a:pt x="15047" y="29414"/>
                </a:cubicBezTo>
                <a:lnTo>
                  <a:pt x="15442" y="29223"/>
                </a:lnTo>
                <a:close/>
                <a:moveTo>
                  <a:pt x="18976" y="29427"/>
                </a:moveTo>
                <a:lnTo>
                  <a:pt x="19166" y="29767"/>
                </a:lnTo>
                <a:lnTo>
                  <a:pt x="18812" y="29957"/>
                </a:lnTo>
                <a:lnTo>
                  <a:pt x="18636" y="29604"/>
                </a:lnTo>
                <a:lnTo>
                  <a:pt x="18976" y="29427"/>
                </a:lnTo>
                <a:close/>
                <a:moveTo>
                  <a:pt x="30760" y="29387"/>
                </a:moveTo>
                <a:lnTo>
                  <a:pt x="30950" y="29767"/>
                </a:lnTo>
                <a:lnTo>
                  <a:pt x="30597" y="29957"/>
                </a:lnTo>
                <a:lnTo>
                  <a:pt x="30407" y="29563"/>
                </a:lnTo>
                <a:lnTo>
                  <a:pt x="30760" y="29387"/>
                </a:lnTo>
                <a:close/>
                <a:moveTo>
                  <a:pt x="34770" y="29183"/>
                </a:moveTo>
                <a:cubicBezTo>
                  <a:pt x="34552" y="29183"/>
                  <a:pt x="34376" y="29359"/>
                  <a:pt x="34376" y="29563"/>
                </a:cubicBezTo>
                <a:cubicBezTo>
                  <a:pt x="34366" y="29804"/>
                  <a:pt x="34558" y="29962"/>
                  <a:pt x="34759" y="29962"/>
                </a:cubicBezTo>
                <a:cubicBezTo>
                  <a:pt x="34853" y="29962"/>
                  <a:pt x="34950" y="29927"/>
                  <a:pt x="35028" y="29849"/>
                </a:cubicBezTo>
                <a:cubicBezTo>
                  <a:pt x="35273" y="29618"/>
                  <a:pt x="35110" y="29196"/>
                  <a:pt x="34770" y="29183"/>
                </a:cubicBezTo>
                <a:close/>
                <a:moveTo>
                  <a:pt x="28042" y="29468"/>
                </a:moveTo>
                <a:lnTo>
                  <a:pt x="28218" y="29808"/>
                </a:lnTo>
                <a:lnTo>
                  <a:pt x="27824" y="30012"/>
                </a:lnTo>
                <a:lnTo>
                  <a:pt x="27661" y="29672"/>
                </a:lnTo>
                <a:lnTo>
                  <a:pt x="28042" y="29468"/>
                </a:lnTo>
                <a:close/>
                <a:moveTo>
                  <a:pt x="3032" y="29590"/>
                </a:moveTo>
                <a:cubicBezTo>
                  <a:pt x="2719" y="29590"/>
                  <a:pt x="2719" y="30039"/>
                  <a:pt x="3032" y="30039"/>
                </a:cubicBezTo>
                <a:cubicBezTo>
                  <a:pt x="3331" y="30039"/>
                  <a:pt x="3331" y="29590"/>
                  <a:pt x="3032" y="29590"/>
                </a:cubicBezTo>
                <a:close/>
                <a:moveTo>
                  <a:pt x="5761" y="29373"/>
                </a:moveTo>
                <a:lnTo>
                  <a:pt x="5761" y="29373"/>
                </a:lnTo>
                <a:cubicBezTo>
                  <a:pt x="5464" y="29389"/>
                  <a:pt x="5316" y="29754"/>
                  <a:pt x="5533" y="29957"/>
                </a:cubicBezTo>
                <a:cubicBezTo>
                  <a:pt x="5602" y="30022"/>
                  <a:pt x="5686" y="30051"/>
                  <a:pt x="5769" y="30051"/>
                </a:cubicBezTo>
                <a:cubicBezTo>
                  <a:pt x="5946" y="30051"/>
                  <a:pt x="6117" y="29917"/>
                  <a:pt x="6117" y="29713"/>
                </a:cubicBezTo>
                <a:cubicBezTo>
                  <a:pt x="6117" y="29526"/>
                  <a:pt x="5960" y="29378"/>
                  <a:pt x="5761" y="29373"/>
                </a:cubicBezTo>
                <a:close/>
                <a:moveTo>
                  <a:pt x="38326" y="29457"/>
                </a:moveTo>
                <a:cubicBezTo>
                  <a:pt x="38257" y="29457"/>
                  <a:pt x="38186" y="29481"/>
                  <a:pt x="38127" y="29536"/>
                </a:cubicBezTo>
                <a:cubicBezTo>
                  <a:pt x="37937" y="29726"/>
                  <a:pt x="38059" y="30053"/>
                  <a:pt x="38331" y="30053"/>
                </a:cubicBezTo>
                <a:cubicBezTo>
                  <a:pt x="38494" y="30053"/>
                  <a:pt x="38630" y="29917"/>
                  <a:pt x="38630" y="29767"/>
                </a:cubicBezTo>
                <a:cubicBezTo>
                  <a:pt x="38630" y="29579"/>
                  <a:pt x="38481" y="29457"/>
                  <a:pt x="38326" y="29457"/>
                </a:cubicBezTo>
                <a:close/>
                <a:moveTo>
                  <a:pt x="8510" y="29264"/>
                </a:moveTo>
                <a:cubicBezTo>
                  <a:pt x="8292" y="29264"/>
                  <a:pt x="8115" y="29441"/>
                  <a:pt x="8115" y="29658"/>
                </a:cubicBezTo>
                <a:cubicBezTo>
                  <a:pt x="8115" y="29898"/>
                  <a:pt x="8310" y="30063"/>
                  <a:pt x="8516" y="30063"/>
                </a:cubicBezTo>
                <a:cubicBezTo>
                  <a:pt x="8613" y="30063"/>
                  <a:pt x="8712" y="30027"/>
                  <a:pt x="8795" y="29944"/>
                </a:cubicBezTo>
                <a:cubicBezTo>
                  <a:pt x="9053" y="29699"/>
                  <a:pt x="8877" y="29264"/>
                  <a:pt x="8510" y="29264"/>
                </a:cubicBezTo>
                <a:close/>
                <a:moveTo>
                  <a:pt x="16271" y="29468"/>
                </a:moveTo>
                <a:cubicBezTo>
                  <a:pt x="16271" y="29658"/>
                  <a:pt x="16420" y="29821"/>
                  <a:pt x="16610" y="29862"/>
                </a:cubicBezTo>
                <a:cubicBezTo>
                  <a:pt x="16216" y="29944"/>
                  <a:pt x="16216" y="29944"/>
                  <a:pt x="16108" y="30066"/>
                </a:cubicBezTo>
                <a:lnTo>
                  <a:pt x="15917" y="29658"/>
                </a:lnTo>
                <a:lnTo>
                  <a:pt x="16271" y="29468"/>
                </a:lnTo>
                <a:close/>
                <a:moveTo>
                  <a:pt x="25269" y="29550"/>
                </a:moveTo>
                <a:lnTo>
                  <a:pt x="25459" y="29889"/>
                </a:lnTo>
                <a:lnTo>
                  <a:pt x="25119" y="30080"/>
                </a:lnTo>
                <a:lnTo>
                  <a:pt x="24929" y="29726"/>
                </a:lnTo>
                <a:lnTo>
                  <a:pt x="25269" y="29550"/>
                </a:lnTo>
                <a:close/>
                <a:moveTo>
                  <a:pt x="12710" y="29291"/>
                </a:moveTo>
                <a:cubicBezTo>
                  <a:pt x="12737" y="29454"/>
                  <a:pt x="12805" y="29645"/>
                  <a:pt x="13049" y="29672"/>
                </a:cubicBezTo>
                <a:cubicBezTo>
                  <a:pt x="13088" y="29685"/>
                  <a:pt x="13127" y="29691"/>
                  <a:pt x="13165" y="29691"/>
                </a:cubicBezTo>
                <a:cubicBezTo>
                  <a:pt x="13292" y="29691"/>
                  <a:pt x="13415" y="29627"/>
                  <a:pt x="13498" y="29522"/>
                </a:cubicBezTo>
                <a:lnTo>
                  <a:pt x="13688" y="29917"/>
                </a:lnTo>
                <a:lnTo>
                  <a:pt x="13321" y="30121"/>
                </a:lnTo>
                <a:cubicBezTo>
                  <a:pt x="13321" y="29944"/>
                  <a:pt x="13212" y="29781"/>
                  <a:pt x="13049" y="29713"/>
                </a:cubicBezTo>
                <a:lnTo>
                  <a:pt x="13049" y="29672"/>
                </a:lnTo>
                <a:cubicBezTo>
                  <a:pt x="12968" y="29672"/>
                  <a:pt x="12900" y="29672"/>
                  <a:pt x="12832" y="29699"/>
                </a:cubicBezTo>
                <a:cubicBezTo>
                  <a:pt x="12737" y="29740"/>
                  <a:pt x="12628" y="29794"/>
                  <a:pt x="12533" y="29862"/>
                </a:cubicBezTo>
                <a:lnTo>
                  <a:pt x="12343" y="29468"/>
                </a:lnTo>
                <a:lnTo>
                  <a:pt x="12710" y="29291"/>
                </a:lnTo>
                <a:close/>
                <a:moveTo>
                  <a:pt x="22564" y="29604"/>
                </a:moveTo>
                <a:lnTo>
                  <a:pt x="22741" y="29944"/>
                </a:lnTo>
                <a:lnTo>
                  <a:pt x="22360" y="30121"/>
                </a:lnTo>
                <a:lnTo>
                  <a:pt x="22183" y="29781"/>
                </a:lnTo>
                <a:lnTo>
                  <a:pt x="22564" y="29604"/>
                </a:lnTo>
                <a:close/>
                <a:moveTo>
                  <a:pt x="35569" y="29454"/>
                </a:moveTo>
                <a:cubicBezTo>
                  <a:pt x="35254" y="29454"/>
                  <a:pt x="35100" y="29839"/>
                  <a:pt x="35313" y="30080"/>
                </a:cubicBezTo>
                <a:cubicBezTo>
                  <a:pt x="35388" y="30155"/>
                  <a:pt x="35482" y="30188"/>
                  <a:pt x="35574" y="30188"/>
                </a:cubicBezTo>
                <a:cubicBezTo>
                  <a:pt x="35766" y="30188"/>
                  <a:pt x="35952" y="30042"/>
                  <a:pt x="35952" y="29821"/>
                </a:cubicBezTo>
                <a:cubicBezTo>
                  <a:pt x="35952" y="29618"/>
                  <a:pt x="35789" y="29454"/>
                  <a:pt x="35585" y="29454"/>
                </a:cubicBezTo>
                <a:cubicBezTo>
                  <a:pt x="35580" y="29454"/>
                  <a:pt x="35574" y="29454"/>
                  <a:pt x="35569" y="29454"/>
                </a:cubicBezTo>
                <a:close/>
                <a:moveTo>
                  <a:pt x="19805" y="29658"/>
                </a:moveTo>
                <a:lnTo>
                  <a:pt x="19981" y="30039"/>
                </a:lnTo>
                <a:lnTo>
                  <a:pt x="19642" y="30229"/>
                </a:lnTo>
                <a:lnTo>
                  <a:pt x="19465" y="29835"/>
                </a:lnTo>
                <a:lnTo>
                  <a:pt x="19805" y="29658"/>
                </a:lnTo>
                <a:close/>
                <a:moveTo>
                  <a:pt x="39160" y="29740"/>
                </a:moveTo>
                <a:cubicBezTo>
                  <a:pt x="38943" y="29740"/>
                  <a:pt x="38834" y="30012"/>
                  <a:pt x="38983" y="30161"/>
                </a:cubicBezTo>
                <a:cubicBezTo>
                  <a:pt x="39038" y="30216"/>
                  <a:pt x="39104" y="30240"/>
                  <a:pt x="39169" y="30240"/>
                </a:cubicBezTo>
                <a:cubicBezTo>
                  <a:pt x="39297" y="30240"/>
                  <a:pt x="39418" y="30143"/>
                  <a:pt x="39418" y="29998"/>
                </a:cubicBezTo>
                <a:cubicBezTo>
                  <a:pt x="39418" y="29869"/>
                  <a:pt x="39308" y="29752"/>
                  <a:pt x="39181" y="29752"/>
                </a:cubicBezTo>
                <a:cubicBezTo>
                  <a:pt x="39174" y="29752"/>
                  <a:pt x="39167" y="29753"/>
                  <a:pt x="39160" y="29754"/>
                </a:cubicBezTo>
                <a:lnTo>
                  <a:pt x="39160" y="29740"/>
                </a:lnTo>
                <a:close/>
                <a:moveTo>
                  <a:pt x="28857" y="29726"/>
                </a:moveTo>
                <a:lnTo>
                  <a:pt x="29047" y="30066"/>
                </a:lnTo>
                <a:lnTo>
                  <a:pt x="28653" y="30256"/>
                </a:lnTo>
                <a:cubicBezTo>
                  <a:pt x="28599" y="30148"/>
                  <a:pt x="28531" y="30012"/>
                  <a:pt x="28477" y="29903"/>
                </a:cubicBezTo>
                <a:lnTo>
                  <a:pt x="28857" y="29726"/>
                </a:lnTo>
                <a:close/>
                <a:moveTo>
                  <a:pt x="32871" y="29468"/>
                </a:moveTo>
                <a:cubicBezTo>
                  <a:pt x="32748" y="29468"/>
                  <a:pt x="32625" y="29525"/>
                  <a:pt x="32541" y="29645"/>
                </a:cubicBezTo>
                <a:lnTo>
                  <a:pt x="32459" y="29740"/>
                </a:lnTo>
                <a:lnTo>
                  <a:pt x="32459" y="29862"/>
                </a:lnTo>
                <a:cubicBezTo>
                  <a:pt x="32459" y="30066"/>
                  <a:pt x="32595" y="30243"/>
                  <a:pt x="32799" y="30284"/>
                </a:cubicBezTo>
                <a:cubicBezTo>
                  <a:pt x="32823" y="30288"/>
                  <a:pt x="32847" y="30290"/>
                  <a:pt x="32870" y="30290"/>
                </a:cubicBezTo>
                <a:cubicBezTo>
                  <a:pt x="33149" y="30290"/>
                  <a:pt x="33360" y="30002"/>
                  <a:pt x="33247" y="29726"/>
                </a:cubicBezTo>
                <a:cubicBezTo>
                  <a:pt x="33179" y="29559"/>
                  <a:pt x="33026" y="29468"/>
                  <a:pt x="32871" y="29468"/>
                </a:cubicBezTo>
                <a:close/>
                <a:moveTo>
                  <a:pt x="17073" y="29713"/>
                </a:moveTo>
                <a:lnTo>
                  <a:pt x="17263" y="30093"/>
                </a:lnTo>
                <a:lnTo>
                  <a:pt x="16896" y="30297"/>
                </a:lnTo>
                <a:cubicBezTo>
                  <a:pt x="16923" y="30093"/>
                  <a:pt x="16746" y="29998"/>
                  <a:pt x="16610" y="29862"/>
                </a:cubicBezTo>
                <a:lnTo>
                  <a:pt x="16610" y="29862"/>
                </a:lnTo>
                <a:cubicBezTo>
                  <a:pt x="16665" y="29873"/>
                  <a:pt x="16709" y="29879"/>
                  <a:pt x="16749" y="29879"/>
                </a:cubicBezTo>
                <a:cubicBezTo>
                  <a:pt x="16859" y="29879"/>
                  <a:pt x="16933" y="29833"/>
                  <a:pt x="17073" y="29713"/>
                </a:cubicBezTo>
                <a:close/>
                <a:moveTo>
                  <a:pt x="9244" y="29519"/>
                </a:moveTo>
                <a:lnTo>
                  <a:pt x="9244" y="29519"/>
                </a:lnTo>
                <a:cubicBezTo>
                  <a:pt x="8951" y="29586"/>
                  <a:pt x="8822" y="29971"/>
                  <a:pt x="9053" y="30202"/>
                </a:cubicBezTo>
                <a:cubicBezTo>
                  <a:pt x="9135" y="30284"/>
                  <a:pt x="9237" y="30321"/>
                  <a:pt x="9337" y="30321"/>
                </a:cubicBezTo>
                <a:cubicBezTo>
                  <a:pt x="9552" y="30321"/>
                  <a:pt x="9760" y="30153"/>
                  <a:pt x="9760" y="29903"/>
                </a:cubicBezTo>
                <a:cubicBezTo>
                  <a:pt x="9760" y="29759"/>
                  <a:pt x="9677" y="29627"/>
                  <a:pt x="9558" y="29559"/>
                </a:cubicBezTo>
                <a:lnTo>
                  <a:pt x="9558" y="29559"/>
                </a:lnTo>
                <a:cubicBezTo>
                  <a:pt x="9523" y="29568"/>
                  <a:pt x="9487" y="29572"/>
                  <a:pt x="9451" y="29572"/>
                </a:cubicBezTo>
                <a:cubicBezTo>
                  <a:pt x="9380" y="29572"/>
                  <a:pt x="9309" y="29554"/>
                  <a:pt x="9244" y="29519"/>
                </a:cubicBezTo>
                <a:close/>
                <a:moveTo>
                  <a:pt x="26111" y="29781"/>
                </a:moveTo>
                <a:lnTo>
                  <a:pt x="26302" y="30121"/>
                </a:lnTo>
                <a:lnTo>
                  <a:pt x="25948" y="30324"/>
                </a:lnTo>
                <a:lnTo>
                  <a:pt x="25772" y="29971"/>
                </a:lnTo>
                <a:lnTo>
                  <a:pt x="26111" y="29781"/>
                </a:lnTo>
                <a:close/>
                <a:moveTo>
                  <a:pt x="3875" y="29794"/>
                </a:moveTo>
                <a:cubicBezTo>
                  <a:pt x="3725" y="29794"/>
                  <a:pt x="3603" y="29903"/>
                  <a:pt x="3603" y="30053"/>
                </a:cubicBezTo>
                <a:cubicBezTo>
                  <a:pt x="3593" y="30220"/>
                  <a:pt x="3724" y="30337"/>
                  <a:pt x="3865" y="30337"/>
                </a:cubicBezTo>
                <a:cubicBezTo>
                  <a:pt x="3929" y="30337"/>
                  <a:pt x="3996" y="30312"/>
                  <a:pt x="4051" y="30256"/>
                </a:cubicBezTo>
                <a:cubicBezTo>
                  <a:pt x="4228" y="30093"/>
                  <a:pt x="4119" y="29794"/>
                  <a:pt x="3875" y="29794"/>
                </a:cubicBezTo>
                <a:close/>
                <a:moveTo>
                  <a:pt x="14327" y="29808"/>
                </a:moveTo>
                <a:lnTo>
                  <a:pt x="14517" y="30161"/>
                </a:lnTo>
                <a:lnTo>
                  <a:pt x="14164" y="30352"/>
                </a:lnTo>
                <a:lnTo>
                  <a:pt x="13987" y="29998"/>
                </a:lnTo>
                <a:lnTo>
                  <a:pt x="14327" y="29808"/>
                </a:lnTo>
                <a:close/>
                <a:moveTo>
                  <a:pt x="6584" y="29635"/>
                </a:moveTo>
                <a:cubicBezTo>
                  <a:pt x="6496" y="29635"/>
                  <a:pt x="6407" y="29667"/>
                  <a:pt x="6335" y="29740"/>
                </a:cubicBezTo>
                <a:cubicBezTo>
                  <a:pt x="6104" y="29971"/>
                  <a:pt x="6267" y="30365"/>
                  <a:pt x="6593" y="30365"/>
                </a:cubicBezTo>
                <a:cubicBezTo>
                  <a:pt x="6783" y="30365"/>
                  <a:pt x="6946" y="30216"/>
                  <a:pt x="6960" y="30012"/>
                </a:cubicBezTo>
                <a:cubicBezTo>
                  <a:pt x="6960" y="29788"/>
                  <a:pt x="6775" y="29635"/>
                  <a:pt x="6584" y="29635"/>
                </a:cubicBezTo>
                <a:close/>
                <a:moveTo>
                  <a:pt x="23393" y="29849"/>
                </a:moveTo>
                <a:lnTo>
                  <a:pt x="23583" y="30216"/>
                </a:lnTo>
                <a:lnTo>
                  <a:pt x="23203" y="30406"/>
                </a:lnTo>
                <a:lnTo>
                  <a:pt x="23012" y="30025"/>
                </a:lnTo>
                <a:lnTo>
                  <a:pt x="23393" y="29849"/>
                </a:lnTo>
                <a:close/>
                <a:moveTo>
                  <a:pt x="36439" y="29719"/>
                </a:moveTo>
                <a:cubicBezTo>
                  <a:pt x="36355" y="29719"/>
                  <a:pt x="36268" y="29751"/>
                  <a:pt x="36197" y="29821"/>
                </a:cubicBezTo>
                <a:cubicBezTo>
                  <a:pt x="35993" y="30039"/>
                  <a:pt x="36143" y="30406"/>
                  <a:pt x="36442" y="30406"/>
                </a:cubicBezTo>
                <a:cubicBezTo>
                  <a:pt x="36630" y="30406"/>
                  <a:pt x="36778" y="30247"/>
                  <a:pt x="36781" y="30059"/>
                </a:cubicBezTo>
                <a:lnTo>
                  <a:pt x="36781" y="30059"/>
                </a:lnTo>
                <a:cubicBezTo>
                  <a:pt x="36781" y="30061"/>
                  <a:pt x="36781" y="30064"/>
                  <a:pt x="36781" y="30066"/>
                </a:cubicBezTo>
                <a:lnTo>
                  <a:pt x="36781" y="30053"/>
                </a:lnTo>
                <a:cubicBezTo>
                  <a:pt x="36781" y="30055"/>
                  <a:pt x="36781" y="30057"/>
                  <a:pt x="36781" y="30059"/>
                </a:cubicBezTo>
                <a:lnTo>
                  <a:pt x="36781" y="30059"/>
                </a:lnTo>
                <a:cubicBezTo>
                  <a:pt x="36778" y="29852"/>
                  <a:pt x="36613" y="29719"/>
                  <a:pt x="36439" y="29719"/>
                </a:cubicBezTo>
                <a:close/>
                <a:moveTo>
                  <a:pt x="11622" y="29862"/>
                </a:moveTo>
                <a:lnTo>
                  <a:pt x="11812" y="30229"/>
                </a:lnTo>
                <a:lnTo>
                  <a:pt x="11459" y="30433"/>
                </a:lnTo>
                <a:lnTo>
                  <a:pt x="11255" y="30053"/>
                </a:lnTo>
                <a:lnTo>
                  <a:pt x="11622" y="29862"/>
                </a:lnTo>
                <a:close/>
                <a:moveTo>
                  <a:pt x="39989" y="30039"/>
                </a:moveTo>
                <a:cubicBezTo>
                  <a:pt x="39880" y="30039"/>
                  <a:pt x="39785" y="30121"/>
                  <a:pt x="39785" y="30229"/>
                </a:cubicBezTo>
                <a:cubicBezTo>
                  <a:pt x="39785" y="30338"/>
                  <a:pt x="39867" y="30447"/>
                  <a:pt x="39976" y="30447"/>
                </a:cubicBezTo>
                <a:cubicBezTo>
                  <a:pt x="40084" y="30447"/>
                  <a:pt x="40179" y="30365"/>
                  <a:pt x="40193" y="30243"/>
                </a:cubicBezTo>
                <a:cubicBezTo>
                  <a:pt x="40193" y="30134"/>
                  <a:pt x="40098" y="30039"/>
                  <a:pt x="39989" y="30039"/>
                </a:cubicBezTo>
                <a:close/>
                <a:moveTo>
                  <a:pt x="20634" y="29944"/>
                </a:moveTo>
                <a:cubicBezTo>
                  <a:pt x="20688" y="30053"/>
                  <a:pt x="20756" y="30175"/>
                  <a:pt x="20824" y="30284"/>
                </a:cubicBezTo>
                <a:lnTo>
                  <a:pt x="20471" y="30487"/>
                </a:lnTo>
                <a:lnTo>
                  <a:pt x="20280" y="30134"/>
                </a:lnTo>
                <a:lnTo>
                  <a:pt x="20634" y="29944"/>
                </a:lnTo>
                <a:close/>
                <a:moveTo>
                  <a:pt x="1958" y="30256"/>
                </a:moveTo>
                <a:cubicBezTo>
                  <a:pt x="1917" y="30297"/>
                  <a:pt x="1863" y="30324"/>
                  <a:pt x="1849" y="30365"/>
                </a:cubicBezTo>
                <a:cubicBezTo>
                  <a:pt x="1822" y="30406"/>
                  <a:pt x="1890" y="30447"/>
                  <a:pt x="1931" y="30515"/>
                </a:cubicBezTo>
                <a:cubicBezTo>
                  <a:pt x="1985" y="30447"/>
                  <a:pt x="2040" y="30420"/>
                  <a:pt x="2040" y="30379"/>
                </a:cubicBezTo>
                <a:cubicBezTo>
                  <a:pt x="2040" y="30338"/>
                  <a:pt x="1985" y="30297"/>
                  <a:pt x="1958" y="30256"/>
                </a:cubicBezTo>
                <a:close/>
                <a:moveTo>
                  <a:pt x="29686" y="29971"/>
                </a:moveTo>
                <a:lnTo>
                  <a:pt x="29877" y="30311"/>
                </a:lnTo>
                <a:lnTo>
                  <a:pt x="29496" y="30515"/>
                </a:lnTo>
                <a:lnTo>
                  <a:pt x="29306" y="30148"/>
                </a:lnTo>
                <a:lnTo>
                  <a:pt x="29686" y="29971"/>
                </a:lnTo>
                <a:close/>
                <a:moveTo>
                  <a:pt x="33682" y="29726"/>
                </a:moveTo>
                <a:cubicBezTo>
                  <a:pt x="33329" y="29726"/>
                  <a:pt x="33152" y="30161"/>
                  <a:pt x="33411" y="30406"/>
                </a:cubicBezTo>
                <a:cubicBezTo>
                  <a:pt x="33493" y="30489"/>
                  <a:pt x="33593" y="30525"/>
                  <a:pt x="33690" y="30525"/>
                </a:cubicBezTo>
                <a:cubicBezTo>
                  <a:pt x="33896" y="30525"/>
                  <a:pt x="34090" y="30361"/>
                  <a:pt x="34090" y="30121"/>
                </a:cubicBezTo>
                <a:cubicBezTo>
                  <a:pt x="34090" y="29903"/>
                  <a:pt x="33900" y="29726"/>
                  <a:pt x="33682" y="29726"/>
                </a:cubicBezTo>
                <a:close/>
                <a:moveTo>
                  <a:pt x="17915" y="29985"/>
                </a:moveTo>
                <a:lnTo>
                  <a:pt x="18106" y="30338"/>
                </a:lnTo>
                <a:lnTo>
                  <a:pt x="17752" y="30528"/>
                </a:lnTo>
                <a:lnTo>
                  <a:pt x="17562" y="30175"/>
                </a:lnTo>
                <a:lnTo>
                  <a:pt x="17915" y="29985"/>
                </a:lnTo>
                <a:close/>
                <a:moveTo>
                  <a:pt x="15226" y="29931"/>
                </a:moveTo>
                <a:cubicBezTo>
                  <a:pt x="15193" y="30091"/>
                  <a:pt x="15248" y="30270"/>
                  <a:pt x="15414" y="30379"/>
                </a:cubicBezTo>
                <a:lnTo>
                  <a:pt x="15007" y="30583"/>
                </a:lnTo>
                <a:lnTo>
                  <a:pt x="14803" y="30202"/>
                </a:lnTo>
                <a:lnTo>
                  <a:pt x="14803" y="30202"/>
                </a:lnTo>
                <a:cubicBezTo>
                  <a:pt x="14817" y="30204"/>
                  <a:pt x="14831" y="30205"/>
                  <a:pt x="14844" y="30205"/>
                </a:cubicBezTo>
                <a:cubicBezTo>
                  <a:pt x="15005" y="30205"/>
                  <a:pt x="15116" y="30065"/>
                  <a:pt x="15226" y="29931"/>
                </a:cubicBezTo>
                <a:close/>
                <a:moveTo>
                  <a:pt x="4688" y="30000"/>
                </a:moveTo>
                <a:cubicBezTo>
                  <a:pt x="4617" y="30000"/>
                  <a:pt x="4545" y="30025"/>
                  <a:pt x="4486" y="30080"/>
                </a:cubicBezTo>
                <a:cubicBezTo>
                  <a:pt x="4296" y="30270"/>
                  <a:pt x="4418" y="30596"/>
                  <a:pt x="4690" y="30610"/>
                </a:cubicBezTo>
                <a:cubicBezTo>
                  <a:pt x="4853" y="30610"/>
                  <a:pt x="4989" y="30474"/>
                  <a:pt x="5003" y="30311"/>
                </a:cubicBezTo>
                <a:cubicBezTo>
                  <a:pt x="5003" y="30123"/>
                  <a:pt x="4847" y="30000"/>
                  <a:pt x="4688" y="30000"/>
                </a:cubicBezTo>
                <a:close/>
                <a:moveTo>
                  <a:pt x="26927" y="30012"/>
                </a:moveTo>
                <a:lnTo>
                  <a:pt x="27117" y="30406"/>
                </a:lnTo>
                <a:lnTo>
                  <a:pt x="26764" y="30610"/>
                </a:lnTo>
                <a:lnTo>
                  <a:pt x="26574" y="30202"/>
                </a:lnTo>
                <a:cubicBezTo>
                  <a:pt x="26642" y="30188"/>
                  <a:pt x="26696" y="30161"/>
                  <a:pt x="26750" y="30134"/>
                </a:cubicBezTo>
                <a:cubicBezTo>
                  <a:pt x="26818" y="30107"/>
                  <a:pt x="26873" y="30066"/>
                  <a:pt x="26927" y="30012"/>
                </a:cubicBezTo>
                <a:close/>
                <a:moveTo>
                  <a:pt x="40818" y="30311"/>
                </a:moveTo>
                <a:cubicBezTo>
                  <a:pt x="40750" y="30392"/>
                  <a:pt x="40696" y="30433"/>
                  <a:pt x="40696" y="30474"/>
                </a:cubicBezTo>
                <a:cubicBezTo>
                  <a:pt x="40696" y="30528"/>
                  <a:pt x="40764" y="30569"/>
                  <a:pt x="40805" y="30610"/>
                </a:cubicBezTo>
                <a:cubicBezTo>
                  <a:pt x="40845" y="30569"/>
                  <a:pt x="40913" y="30542"/>
                  <a:pt x="40927" y="30487"/>
                </a:cubicBezTo>
                <a:cubicBezTo>
                  <a:pt x="40941" y="30433"/>
                  <a:pt x="40873" y="30392"/>
                  <a:pt x="40818" y="30311"/>
                </a:cubicBezTo>
                <a:close/>
                <a:moveTo>
                  <a:pt x="7432" y="29875"/>
                </a:moveTo>
                <a:cubicBezTo>
                  <a:pt x="7424" y="29875"/>
                  <a:pt x="7416" y="29875"/>
                  <a:pt x="7409" y="29876"/>
                </a:cubicBezTo>
                <a:cubicBezTo>
                  <a:pt x="7082" y="29876"/>
                  <a:pt x="6919" y="30270"/>
                  <a:pt x="7150" y="30515"/>
                </a:cubicBezTo>
                <a:cubicBezTo>
                  <a:pt x="7229" y="30589"/>
                  <a:pt x="7323" y="30623"/>
                  <a:pt x="7415" y="30623"/>
                </a:cubicBezTo>
                <a:cubicBezTo>
                  <a:pt x="7608" y="30623"/>
                  <a:pt x="7789" y="30473"/>
                  <a:pt x="7789" y="30243"/>
                </a:cubicBezTo>
                <a:cubicBezTo>
                  <a:pt x="7802" y="30046"/>
                  <a:pt x="7639" y="29875"/>
                  <a:pt x="7432" y="29875"/>
                </a:cubicBezTo>
                <a:close/>
                <a:moveTo>
                  <a:pt x="37257" y="29985"/>
                </a:moveTo>
                <a:cubicBezTo>
                  <a:pt x="36972" y="29985"/>
                  <a:pt x="36836" y="30338"/>
                  <a:pt x="37040" y="30528"/>
                </a:cubicBezTo>
                <a:cubicBezTo>
                  <a:pt x="37105" y="30594"/>
                  <a:pt x="37184" y="30623"/>
                  <a:pt x="37262" y="30623"/>
                </a:cubicBezTo>
                <a:cubicBezTo>
                  <a:pt x="37426" y="30623"/>
                  <a:pt x="37583" y="30491"/>
                  <a:pt x="37583" y="30297"/>
                </a:cubicBezTo>
                <a:cubicBezTo>
                  <a:pt x="37583" y="30121"/>
                  <a:pt x="37434" y="29985"/>
                  <a:pt x="37271" y="29985"/>
                </a:cubicBezTo>
                <a:close/>
                <a:moveTo>
                  <a:pt x="12438" y="30107"/>
                </a:moveTo>
                <a:lnTo>
                  <a:pt x="12628" y="30501"/>
                </a:lnTo>
                <a:lnTo>
                  <a:pt x="12275" y="30691"/>
                </a:lnTo>
                <a:lnTo>
                  <a:pt x="12084" y="30297"/>
                </a:lnTo>
                <a:lnTo>
                  <a:pt x="12438" y="30107"/>
                </a:lnTo>
                <a:close/>
                <a:moveTo>
                  <a:pt x="21449" y="30188"/>
                </a:moveTo>
                <a:lnTo>
                  <a:pt x="21640" y="30528"/>
                </a:lnTo>
                <a:lnTo>
                  <a:pt x="21286" y="30732"/>
                </a:lnTo>
                <a:lnTo>
                  <a:pt x="21096" y="30365"/>
                </a:lnTo>
                <a:lnTo>
                  <a:pt x="21449" y="30188"/>
                </a:lnTo>
                <a:close/>
                <a:moveTo>
                  <a:pt x="34525" y="30012"/>
                </a:moveTo>
                <a:cubicBezTo>
                  <a:pt x="34172" y="30012"/>
                  <a:pt x="33995" y="30420"/>
                  <a:pt x="34240" y="30664"/>
                </a:cubicBezTo>
                <a:cubicBezTo>
                  <a:pt x="34318" y="30743"/>
                  <a:pt x="34414" y="30778"/>
                  <a:pt x="34508" y="30778"/>
                </a:cubicBezTo>
                <a:cubicBezTo>
                  <a:pt x="34705" y="30778"/>
                  <a:pt x="34892" y="30623"/>
                  <a:pt x="34892" y="30392"/>
                </a:cubicBezTo>
                <a:cubicBezTo>
                  <a:pt x="34892" y="30188"/>
                  <a:pt x="34729" y="30012"/>
                  <a:pt x="34525" y="30012"/>
                </a:cubicBezTo>
                <a:close/>
                <a:moveTo>
                  <a:pt x="18744" y="30243"/>
                </a:moveTo>
                <a:cubicBezTo>
                  <a:pt x="18812" y="30352"/>
                  <a:pt x="18880" y="30474"/>
                  <a:pt x="18935" y="30583"/>
                </a:cubicBezTo>
                <a:lnTo>
                  <a:pt x="18581" y="30787"/>
                </a:lnTo>
                <a:lnTo>
                  <a:pt x="18391" y="30420"/>
                </a:lnTo>
                <a:lnTo>
                  <a:pt x="18744" y="30243"/>
                </a:lnTo>
                <a:close/>
                <a:moveTo>
                  <a:pt x="24222" y="30121"/>
                </a:moveTo>
                <a:lnTo>
                  <a:pt x="24412" y="30487"/>
                </a:lnTo>
                <a:cubicBezTo>
                  <a:pt x="24236" y="30501"/>
                  <a:pt x="24073" y="30623"/>
                  <a:pt x="24005" y="30787"/>
                </a:cubicBezTo>
                <a:cubicBezTo>
                  <a:pt x="24004" y="30791"/>
                  <a:pt x="24003" y="30796"/>
                  <a:pt x="24002" y="30800"/>
                </a:cubicBezTo>
                <a:lnTo>
                  <a:pt x="23991" y="30800"/>
                </a:lnTo>
                <a:cubicBezTo>
                  <a:pt x="24032" y="30610"/>
                  <a:pt x="23964" y="30420"/>
                  <a:pt x="23814" y="30311"/>
                </a:cubicBezTo>
                <a:lnTo>
                  <a:pt x="24222" y="30121"/>
                </a:lnTo>
                <a:close/>
                <a:moveTo>
                  <a:pt x="2791" y="30459"/>
                </a:moveTo>
                <a:cubicBezTo>
                  <a:pt x="2692" y="30459"/>
                  <a:pt x="2611" y="30536"/>
                  <a:pt x="2624" y="30637"/>
                </a:cubicBezTo>
                <a:lnTo>
                  <a:pt x="2624" y="30651"/>
                </a:lnTo>
                <a:cubicBezTo>
                  <a:pt x="2617" y="30768"/>
                  <a:pt x="2708" y="30829"/>
                  <a:pt x="2800" y="30829"/>
                </a:cubicBezTo>
                <a:cubicBezTo>
                  <a:pt x="2888" y="30829"/>
                  <a:pt x="2977" y="30771"/>
                  <a:pt x="2977" y="30651"/>
                </a:cubicBezTo>
                <a:cubicBezTo>
                  <a:pt x="2977" y="30542"/>
                  <a:pt x="2923" y="30487"/>
                  <a:pt x="2814" y="30460"/>
                </a:cubicBezTo>
                <a:cubicBezTo>
                  <a:pt x="2806" y="30459"/>
                  <a:pt x="2798" y="30459"/>
                  <a:pt x="2791" y="30459"/>
                </a:cubicBezTo>
                <a:close/>
                <a:moveTo>
                  <a:pt x="27770" y="30297"/>
                </a:moveTo>
                <a:lnTo>
                  <a:pt x="27960" y="30651"/>
                </a:lnTo>
                <a:lnTo>
                  <a:pt x="27607" y="30841"/>
                </a:lnTo>
                <a:lnTo>
                  <a:pt x="27416" y="30487"/>
                </a:lnTo>
                <a:lnTo>
                  <a:pt x="27770" y="30297"/>
                </a:lnTo>
                <a:close/>
                <a:moveTo>
                  <a:pt x="38100" y="30297"/>
                </a:moveTo>
                <a:cubicBezTo>
                  <a:pt x="37937" y="30297"/>
                  <a:pt x="37814" y="30420"/>
                  <a:pt x="37814" y="30583"/>
                </a:cubicBezTo>
                <a:cubicBezTo>
                  <a:pt x="37814" y="30750"/>
                  <a:pt x="37955" y="30867"/>
                  <a:pt x="38100" y="30867"/>
                </a:cubicBezTo>
                <a:cubicBezTo>
                  <a:pt x="38167" y="30867"/>
                  <a:pt x="38234" y="30842"/>
                  <a:pt x="38290" y="30787"/>
                </a:cubicBezTo>
                <a:cubicBezTo>
                  <a:pt x="38467" y="30610"/>
                  <a:pt x="38345" y="30297"/>
                  <a:pt x="38100" y="30297"/>
                </a:cubicBezTo>
                <a:close/>
                <a:moveTo>
                  <a:pt x="16026" y="30270"/>
                </a:moveTo>
                <a:lnTo>
                  <a:pt x="16216" y="30678"/>
                </a:lnTo>
                <a:lnTo>
                  <a:pt x="15849" y="30868"/>
                </a:lnTo>
                <a:lnTo>
                  <a:pt x="15645" y="30460"/>
                </a:lnTo>
                <a:cubicBezTo>
                  <a:pt x="15713" y="30460"/>
                  <a:pt x="15781" y="30433"/>
                  <a:pt x="15849" y="30406"/>
                </a:cubicBezTo>
                <a:cubicBezTo>
                  <a:pt x="15917" y="30379"/>
                  <a:pt x="15972" y="30324"/>
                  <a:pt x="16026" y="30270"/>
                </a:cubicBezTo>
                <a:close/>
                <a:moveTo>
                  <a:pt x="5526" y="30230"/>
                </a:moveTo>
                <a:cubicBezTo>
                  <a:pt x="5448" y="30230"/>
                  <a:pt x="5367" y="30259"/>
                  <a:pt x="5302" y="30324"/>
                </a:cubicBezTo>
                <a:cubicBezTo>
                  <a:pt x="5084" y="30528"/>
                  <a:pt x="5234" y="30882"/>
                  <a:pt x="5533" y="30882"/>
                </a:cubicBezTo>
                <a:cubicBezTo>
                  <a:pt x="5696" y="30868"/>
                  <a:pt x="5845" y="30732"/>
                  <a:pt x="5845" y="30555"/>
                </a:cubicBezTo>
                <a:cubicBezTo>
                  <a:pt x="5855" y="30361"/>
                  <a:pt x="5694" y="30230"/>
                  <a:pt x="5526" y="30230"/>
                </a:cubicBezTo>
                <a:close/>
                <a:moveTo>
                  <a:pt x="31723" y="30052"/>
                </a:moveTo>
                <a:cubicBezTo>
                  <a:pt x="31581" y="30085"/>
                  <a:pt x="31460" y="30179"/>
                  <a:pt x="31399" y="30311"/>
                </a:cubicBezTo>
                <a:lnTo>
                  <a:pt x="31372" y="30379"/>
                </a:lnTo>
                <a:cubicBezTo>
                  <a:pt x="31372" y="30433"/>
                  <a:pt x="31372" y="30487"/>
                  <a:pt x="31385" y="30542"/>
                </a:cubicBezTo>
                <a:cubicBezTo>
                  <a:pt x="31424" y="30737"/>
                  <a:pt x="31588" y="30883"/>
                  <a:pt x="31793" y="30883"/>
                </a:cubicBezTo>
                <a:cubicBezTo>
                  <a:pt x="31802" y="30883"/>
                  <a:pt x="31811" y="30882"/>
                  <a:pt x="31820" y="30882"/>
                </a:cubicBezTo>
                <a:cubicBezTo>
                  <a:pt x="32024" y="30868"/>
                  <a:pt x="32201" y="30705"/>
                  <a:pt x="32201" y="30487"/>
                </a:cubicBezTo>
                <a:cubicBezTo>
                  <a:pt x="32210" y="30352"/>
                  <a:pt x="32152" y="30231"/>
                  <a:pt x="32053" y="30148"/>
                </a:cubicBezTo>
                <a:lnTo>
                  <a:pt x="32053" y="30148"/>
                </a:lnTo>
                <a:cubicBezTo>
                  <a:pt x="32026" y="30152"/>
                  <a:pt x="31998" y="30155"/>
                  <a:pt x="31970" y="30155"/>
                </a:cubicBezTo>
                <a:cubicBezTo>
                  <a:pt x="31943" y="30155"/>
                  <a:pt x="31916" y="30153"/>
                  <a:pt x="31888" y="30148"/>
                </a:cubicBezTo>
                <a:lnTo>
                  <a:pt x="31834" y="30134"/>
                </a:lnTo>
                <a:cubicBezTo>
                  <a:pt x="31792" y="30112"/>
                  <a:pt x="31755" y="30084"/>
                  <a:pt x="31723" y="30052"/>
                </a:cubicBezTo>
                <a:close/>
                <a:moveTo>
                  <a:pt x="8251" y="30093"/>
                </a:moveTo>
                <a:cubicBezTo>
                  <a:pt x="7898" y="30093"/>
                  <a:pt x="7708" y="30515"/>
                  <a:pt x="7952" y="30759"/>
                </a:cubicBezTo>
                <a:cubicBezTo>
                  <a:pt x="8033" y="30845"/>
                  <a:pt x="8135" y="30883"/>
                  <a:pt x="8235" y="30883"/>
                </a:cubicBezTo>
                <a:cubicBezTo>
                  <a:pt x="8437" y="30883"/>
                  <a:pt x="8632" y="30728"/>
                  <a:pt x="8632" y="30501"/>
                </a:cubicBezTo>
                <a:cubicBezTo>
                  <a:pt x="8632" y="30284"/>
                  <a:pt x="8469" y="30107"/>
                  <a:pt x="8251" y="30093"/>
                </a:cubicBezTo>
                <a:close/>
                <a:moveTo>
                  <a:pt x="25038" y="30352"/>
                </a:moveTo>
                <a:lnTo>
                  <a:pt x="25242" y="30705"/>
                </a:lnTo>
                <a:lnTo>
                  <a:pt x="24875" y="30909"/>
                </a:lnTo>
                <a:lnTo>
                  <a:pt x="24698" y="30542"/>
                </a:lnTo>
                <a:lnTo>
                  <a:pt x="25038" y="30352"/>
                </a:lnTo>
                <a:close/>
                <a:moveTo>
                  <a:pt x="13267" y="30379"/>
                </a:moveTo>
                <a:lnTo>
                  <a:pt x="13471" y="30746"/>
                </a:lnTo>
                <a:lnTo>
                  <a:pt x="13104" y="30936"/>
                </a:lnTo>
                <a:lnTo>
                  <a:pt x="12900" y="30569"/>
                </a:lnTo>
                <a:lnTo>
                  <a:pt x="13267" y="30379"/>
                </a:lnTo>
                <a:close/>
                <a:moveTo>
                  <a:pt x="22292" y="30433"/>
                </a:moveTo>
                <a:lnTo>
                  <a:pt x="22482" y="30773"/>
                </a:lnTo>
                <a:lnTo>
                  <a:pt x="22129" y="30963"/>
                </a:lnTo>
                <a:lnTo>
                  <a:pt x="21939" y="30610"/>
                </a:lnTo>
                <a:lnTo>
                  <a:pt x="22292" y="30433"/>
                </a:lnTo>
                <a:close/>
                <a:moveTo>
                  <a:pt x="35341" y="30284"/>
                </a:moveTo>
                <a:cubicBezTo>
                  <a:pt x="35137" y="30284"/>
                  <a:pt x="34987" y="30433"/>
                  <a:pt x="34974" y="30637"/>
                </a:cubicBezTo>
                <a:cubicBezTo>
                  <a:pt x="34974" y="30861"/>
                  <a:pt x="35159" y="31014"/>
                  <a:pt x="35350" y="31014"/>
                </a:cubicBezTo>
                <a:cubicBezTo>
                  <a:pt x="35437" y="31014"/>
                  <a:pt x="35526" y="30982"/>
                  <a:pt x="35599" y="30909"/>
                </a:cubicBezTo>
                <a:cubicBezTo>
                  <a:pt x="35830" y="30678"/>
                  <a:pt x="35667" y="30284"/>
                  <a:pt x="35341" y="30284"/>
                </a:cubicBezTo>
                <a:close/>
                <a:moveTo>
                  <a:pt x="19560" y="30460"/>
                </a:moveTo>
                <a:lnTo>
                  <a:pt x="19764" y="30854"/>
                </a:lnTo>
                <a:lnTo>
                  <a:pt x="19397" y="31045"/>
                </a:lnTo>
                <a:cubicBezTo>
                  <a:pt x="19343" y="30936"/>
                  <a:pt x="19275" y="30787"/>
                  <a:pt x="19207" y="30651"/>
                </a:cubicBezTo>
                <a:lnTo>
                  <a:pt x="19560" y="30460"/>
                </a:lnTo>
                <a:close/>
                <a:moveTo>
                  <a:pt x="38912" y="30569"/>
                </a:moveTo>
                <a:cubicBezTo>
                  <a:pt x="38693" y="30569"/>
                  <a:pt x="38593" y="30831"/>
                  <a:pt x="38739" y="30977"/>
                </a:cubicBezTo>
                <a:cubicBezTo>
                  <a:pt x="38789" y="31031"/>
                  <a:pt x="38852" y="31055"/>
                  <a:pt x="38914" y="31055"/>
                </a:cubicBezTo>
                <a:cubicBezTo>
                  <a:pt x="39039" y="31055"/>
                  <a:pt x="39160" y="30959"/>
                  <a:pt x="39160" y="30814"/>
                </a:cubicBezTo>
                <a:cubicBezTo>
                  <a:pt x="39160" y="30691"/>
                  <a:pt x="39051" y="30583"/>
                  <a:pt x="38929" y="30583"/>
                </a:cubicBezTo>
                <a:lnTo>
                  <a:pt x="38929" y="30569"/>
                </a:lnTo>
                <a:cubicBezTo>
                  <a:pt x="38923" y="30569"/>
                  <a:pt x="38918" y="30569"/>
                  <a:pt x="38912" y="30569"/>
                </a:cubicBezTo>
                <a:close/>
                <a:moveTo>
                  <a:pt x="28585" y="30542"/>
                </a:moveTo>
                <a:lnTo>
                  <a:pt x="28789" y="30895"/>
                </a:lnTo>
                <a:lnTo>
                  <a:pt x="28422" y="31099"/>
                </a:lnTo>
                <a:lnTo>
                  <a:pt x="28232" y="30732"/>
                </a:lnTo>
                <a:lnTo>
                  <a:pt x="28585" y="30542"/>
                </a:lnTo>
                <a:close/>
                <a:moveTo>
                  <a:pt x="32620" y="30294"/>
                </a:moveTo>
                <a:cubicBezTo>
                  <a:pt x="32516" y="30294"/>
                  <a:pt x="32410" y="30333"/>
                  <a:pt x="32323" y="30420"/>
                </a:cubicBezTo>
                <a:cubicBezTo>
                  <a:pt x="32082" y="30674"/>
                  <a:pt x="32263" y="31099"/>
                  <a:pt x="32606" y="31099"/>
                </a:cubicBezTo>
                <a:cubicBezTo>
                  <a:pt x="32611" y="31099"/>
                  <a:pt x="32617" y="31099"/>
                  <a:pt x="32622" y="31099"/>
                </a:cubicBezTo>
                <a:cubicBezTo>
                  <a:pt x="32853" y="31099"/>
                  <a:pt x="33030" y="30922"/>
                  <a:pt x="33016" y="30691"/>
                </a:cubicBezTo>
                <a:cubicBezTo>
                  <a:pt x="33016" y="30448"/>
                  <a:pt x="32824" y="30294"/>
                  <a:pt x="32620" y="30294"/>
                </a:cubicBezTo>
                <a:close/>
                <a:moveTo>
                  <a:pt x="3616" y="30651"/>
                </a:moveTo>
                <a:cubicBezTo>
                  <a:pt x="3304" y="30651"/>
                  <a:pt x="3304" y="31113"/>
                  <a:pt x="3616" y="31113"/>
                </a:cubicBezTo>
                <a:cubicBezTo>
                  <a:pt x="3929" y="31113"/>
                  <a:pt x="3929" y="30651"/>
                  <a:pt x="3616" y="30651"/>
                </a:cubicBezTo>
                <a:close/>
                <a:moveTo>
                  <a:pt x="16842" y="30555"/>
                </a:moveTo>
                <a:lnTo>
                  <a:pt x="17045" y="30909"/>
                </a:lnTo>
                <a:lnTo>
                  <a:pt x="16638" y="31113"/>
                </a:lnTo>
                <a:lnTo>
                  <a:pt x="16461" y="30746"/>
                </a:lnTo>
                <a:lnTo>
                  <a:pt x="16842" y="30555"/>
                </a:lnTo>
                <a:close/>
                <a:moveTo>
                  <a:pt x="25867" y="30596"/>
                </a:moveTo>
                <a:cubicBezTo>
                  <a:pt x="25921" y="30719"/>
                  <a:pt x="26003" y="30841"/>
                  <a:pt x="26071" y="30950"/>
                </a:cubicBezTo>
                <a:lnTo>
                  <a:pt x="25704" y="31154"/>
                </a:lnTo>
                <a:lnTo>
                  <a:pt x="25513" y="30787"/>
                </a:lnTo>
                <a:lnTo>
                  <a:pt x="25867" y="30596"/>
                </a:lnTo>
                <a:close/>
                <a:moveTo>
                  <a:pt x="6348" y="30474"/>
                </a:moveTo>
                <a:cubicBezTo>
                  <a:pt x="6158" y="30474"/>
                  <a:pt x="6009" y="30623"/>
                  <a:pt x="6009" y="30814"/>
                </a:cubicBezTo>
                <a:cubicBezTo>
                  <a:pt x="6009" y="31024"/>
                  <a:pt x="6175" y="31161"/>
                  <a:pt x="6351" y="31161"/>
                </a:cubicBezTo>
                <a:cubicBezTo>
                  <a:pt x="6435" y="31161"/>
                  <a:pt x="6522" y="31129"/>
                  <a:pt x="6593" y="31058"/>
                </a:cubicBezTo>
                <a:cubicBezTo>
                  <a:pt x="6797" y="30841"/>
                  <a:pt x="6647" y="30474"/>
                  <a:pt x="6348" y="30474"/>
                </a:cubicBezTo>
                <a:close/>
                <a:moveTo>
                  <a:pt x="9064" y="30365"/>
                </a:moveTo>
                <a:cubicBezTo>
                  <a:pt x="8721" y="30365"/>
                  <a:pt x="8540" y="30790"/>
                  <a:pt x="8781" y="31045"/>
                </a:cubicBezTo>
                <a:cubicBezTo>
                  <a:pt x="8862" y="31130"/>
                  <a:pt x="8963" y="31168"/>
                  <a:pt x="9063" y="31168"/>
                </a:cubicBezTo>
                <a:cubicBezTo>
                  <a:pt x="9267" y="31168"/>
                  <a:pt x="9465" y="31010"/>
                  <a:pt x="9475" y="30773"/>
                </a:cubicBezTo>
                <a:cubicBezTo>
                  <a:pt x="9475" y="30555"/>
                  <a:pt x="9298" y="30365"/>
                  <a:pt x="9080" y="30365"/>
                </a:cubicBezTo>
                <a:cubicBezTo>
                  <a:pt x="9075" y="30365"/>
                  <a:pt x="9070" y="30365"/>
                  <a:pt x="9064" y="30365"/>
                </a:cubicBezTo>
                <a:close/>
                <a:moveTo>
                  <a:pt x="14096" y="30623"/>
                </a:moveTo>
                <a:lnTo>
                  <a:pt x="14300" y="30990"/>
                </a:lnTo>
                <a:lnTo>
                  <a:pt x="13933" y="31194"/>
                </a:lnTo>
                <a:lnTo>
                  <a:pt x="13729" y="30827"/>
                </a:lnTo>
                <a:lnTo>
                  <a:pt x="14096" y="30623"/>
                </a:lnTo>
                <a:close/>
                <a:moveTo>
                  <a:pt x="36170" y="30542"/>
                </a:moveTo>
                <a:cubicBezTo>
                  <a:pt x="35979" y="30542"/>
                  <a:pt x="35830" y="30705"/>
                  <a:pt x="35830" y="30882"/>
                </a:cubicBezTo>
                <a:cubicBezTo>
                  <a:pt x="35830" y="31092"/>
                  <a:pt x="35997" y="31229"/>
                  <a:pt x="36168" y="31229"/>
                </a:cubicBezTo>
                <a:cubicBezTo>
                  <a:pt x="36251" y="31229"/>
                  <a:pt x="36334" y="31197"/>
                  <a:pt x="36401" y="31126"/>
                </a:cubicBezTo>
                <a:cubicBezTo>
                  <a:pt x="36618" y="30909"/>
                  <a:pt x="36469" y="30542"/>
                  <a:pt x="36170" y="30542"/>
                </a:cubicBezTo>
                <a:close/>
                <a:moveTo>
                  <a:pt x="23094" y="30637"/>
                </a:moveTo>
                <a:lnTo>
                  <a:pt x="23298" y="31045"/>
                </a:lnTo>
                <a:lnTo>
                  <a:pt x="22944" y="31235"/>
                </a:lnTo>
                <a:lnTo>
                  <a:pt x="22741" y="30827"/>
                </a:lnTo>
                <a:cubicBezTo>
                  <a:pt x="22809" y="30814"/>
                  <a:pt x="22863" y="30787"/>
                  <a:pt x="22931" y="30759"/>
                </a:cubicBezTo>
                <a:cubicBezTo>
                  <a:pt x="22985" y="30732"/>
                  <a:pt x="23040" y="30678"/>
                  <a:pt x="23094" y="30637"/>
                </a:cubicBezTo>
                <a:close/>
                <a:moveTo>
                  <a:pt x="39724" y="30880"/>
                </a:moveTo>
                <a:cubicBezTo>
                  <a:pt x="39636" y="30880"/>
                  <a:pt x="39554" y="30958"/>
                  <a:pt x="39554" y="31058"/>
                </a:cubicBezTo>
                <a:lnTo>
                  <a:pt x="39568" y="31058"/>
                </a:lnTo>
                <a:cubicBezTo>
                  <a:pt x="39559" y="31170"/>
                  <a:pt x="39651" y="31250"/>
                  <a:pt x="39750" y="31250"/>
                </a:cubicBezTo>
                <a:cubicBezTo>
                  <a:pt x="39795" y="31250"/>
                  <a:pt x="39842" y="31233"/>
                  <a:pt x="39880" y="31194"/>
                </a:cubicBezTo>
                <a:cubicBezTo>
                  <a:pt x="40003" y="31086"/>
                  <a:pt x="39921" y="30882"/>
                  <a:pt x="39745" y="30882"/>
                </a:cubicBezTo>
                <a:cubicBezTo>
                  <a:pt x="39738" y="30881"/>
                  <a:pt x="39731" y="30880"/>
                  <a:pt x="39724" y="30880"/>
                </a:cubicBezTo>
                <a:close/>
                <a:moveTo>
                  <a:pt x="20389" y="30759"/>
                </a:moveTo>
                <a:cubicBezTo>
                  <a:pt x="20444" y="30854"/>
                  <a:pt x="20525" y="30990"/>
                  <a:pt x="20579" y="31113"/>
                </a:cubicBezTo>
                <a:lnTo>
                  <a:pt x="20226" y="31317"/>
                </a:lnTo>
                <a:lnTo>
                  <a:pt x="20036" y="30936"/>
                </a:lnTo>
                <a:lnTo>
                  <a:pt x="20389" y="30759"/>
                </a:lnTo>
                <a:close/>
                <a:moveTo>
                  <a:pt x="33440" y="30555"/>
                </a:moveTo>
                <a:cubicBezTo>
                  <a:pt x="33234" y="30555"/>
                  <a:pt x="33070" y="30713"/>
                  <a:pt x="33057" y="30922"/>
                </a:cubicBezTo>
                <a:cubicBezTo>
                  <a:pt x="33038" y="31169"/>
                  <a:pt x="33230" y="31342"/>
                  <a:pt x="33441" y="31342"/>
                </a:cubicBezTo>
                <a:cubicBezTo>
                  <a:pt x="33532" y="31342"/>
                  <a:pt x="33627" y="31309"/>
                  <a:pt x="33710" y="31235"/>
                </a:cubicBezTo>
                <a:cubicBezTo>
                  <a:pt x="33968" y="31004"/>
                  <a:pt x="33818" y="30569"/>
                  <a:pt x="33465" y="30555"/>
                </a:cubicBezTo>
                <a:cubicBezTo>
                  <a:pt x="33456" y="30555"/>
                  <a:pt x="33448" y="30555"/>
                  <a:pt x="33440" y="30555"/>
                </a:cubicBezTo>
                <a:close/>
                <a:moveTo>
                  <a:pt x="29414" y="30773"/>
                </a:moveTo>
                <a:lnTo>
                  <a:pt x="29618" y="31140"/>
                </a:lnTo>
                <a:lnTo>
                  <a:pt x="29238" y="31344"/>
                </a:lnTo>
                <a:lnTo>
                  <a:pt x="29047" y="30977"/>
                </a:lnTo>
                <a:lnTo>
                  <a:pt x="29414" y="30773"/>
                </a:lnTo>
                <a:close/>
                <a:moveTo>
                  <a:pt x="17657" y="30787"/>
                </a:moveTo>
                <a:lnTo>
                  <a:pt x="17861" y="31154"/>
                </a:lnTo>
                <a:lnTo>
                  <a:pt x="17467" y="31371"/>
                </a:lnTo>
                <a:cubicBezTo>
                  <a:pt x="17440" y="31303"/>
                  <a:pt x="17426" y="31235"/>
                  <a:pt x="17399" y="31167"/>
                </a:cubicBezTo>
                <a:cubicBezTo>
                  <a:pt x="17358" y="31099"/>
                  <a:pt x="17304" y="31045"/>
                  <a:pt x="17249" y="30990"/>
                </a:cubicBezTo>
                <a:cubicBezTo>
                  <a:pt x="17331" y="30963"/>
                  <a:pt x="17412" y="30950"/>
                  <a:pt x="17494" y="30922"/>
                </a:cubicBezTo>
                <a:cubicBezTo>
                  <a:pt x="17548" y="30882"/>
                  <a:pt x="17616" y="30827"/>
                  <a:pt x="17657" y="30787"/>
                </a:cubicBezTo>
                <a:close/>
                <a:moveTo>
                  <a:pt x="4445" y="30868"/>
                </a:moveTo>
                <a:cubicBezTo>
                  <a:pt x="4214" y="30868"/>
                  <a:pt x="4092" y="31154"/>
                  <a:pt x="4255" y="31317"/>
                </a:cubicBezTo>
                <a:cubicBezTo>
                  <a:pt x="4313" y="31375"/>
                  <a:pt x="4384" y="31401"/>
                  <a:pt x="4452" y="31401"/>
                </a:cubicBezTo>
                <a:cubicBezTo>
                  <a:pt x="4589" y="31401"/>
                  <a:pt x="4717" y="31295"/>
                  <a:pt x="4717" y="31140"/>
                </a:cubicBezTo>
                <a:cubicBezTo>
                  <a:pt x="4717" y="30990"/>
                  <a:pt x="4595" y="30868"/>
                  <a:pt x="4445" y="30868"/>
                </a:cubicBezTo>
                <a:close/>
                <a:moveTo>
                  <a:pt x="9873" y="30609"/>
                </a:moveTo>
                <a:cubicBezTo>
                  <a:pt x="9653" y="30609"/>
                  <a:pt x="9488" y="30794"/>
                  <a:pt x="9488" y="31018"/>
                </a:cubicBezTo>
                <a:cubicBezTo>
                  <a:pt x="9488" y="31255"/>
                  <a:pt x="9684" y="31412"/>
                  <a:pt x="9891" y="31412"/>
                </a:cubicBezTo>
                <a:cubicBezTo>
                  <a:pt x="9992" y="31412"/>
                  <a:pt x="10096" y="31374"/>
                  <a:pt x="10181" y="31289"/>
                </a:cubicBezTo>
                <a:cubicBezTo>
                  <a:pt x="10440" y="31045"/>
                  <a:pt x="10249" y="30610"/>
                  <a:pt x="9896" y="30610"/>
                </a:cubicBezTo>
                <a:cubicBezTo>
                  <a:pt x="9888" y="30609"/>
                  <a:pt x="9880" y="30609"/>
                  <a:pt x="9873" y="30609"/>
                </a:cubicBezTo>
                <a:close/>
                <a:moveTo>
                  <a:pt x="26696" y="30827"/>
                </a:moveTo>
                <a:lnTo>
                  <a:pt x="26886" y="31221"/>
                </a:lnTo>
                <a:lnTo>
                  <a:pt x="26533" y="31425"/>
                </a:lnTo>
                <a:lnTo>
                  <a:pt x="26329" y="31018"/>
                </a:lnTo>
                <a:lnTo>
                  <a:pt x="26696" y="30827"/>
                </a:lnTo>
                <a:close/>
                <a:moveTo>
                  <a:pt x="7161" y="30705"/>
                </a:moveTo>
                <a:cubicBezTo>
                  <a:pt x="6846" y="30705"/>
                  <a:pt x="6692" y="31089"/>
                  <a:pt x="6906" y="31317"/>
                </a:cubicBezTo>
                <a:cubicBezTo>
                  <a:pt x="6983" y="31398"/>
                  <a:pt x="7078" y="31434"/>
                  <a:pt x="7170" y="31434"/>
                </a:cubicBezTo>
                <a:cubicBezTo>
                  <a:pt x="7356" y="31434"/>
                  <a:pt x="7531" y="31289"/>
                  <a:pt x="7531" y="31072"/>
                </a:cubicBezTo>
                <a:cubicBezTo>
                  <a:pt x="7531" y="30882"/>
                  <a:pt x="7381" y="30719"/>
                  <a:pt x="7177" y="30705"/>
                </a:cubicBezTo>
                <a:cubicBezTo>
                  <a:pt x="7172" y="30705"/>
                  <a:pt x="7167" y="30705"/>
                  <a:pt x="7161" y="30705"/>
                </a:cubicBezTo>
                <a:close/>
                <a:moveTo>
                  <a:pt x="14911" y="30868"/>
                </a:moveTo>
                <a:lnTo>
                  <a:pt x="15115" y="31235"/>
                </a:lnTo>
                <a:lnTo>
                  <a:pt x="14748" y="31439"/>
                </a:lnTo>
                <a:lnTo>
                  <a:pt x="14544" y="31058"/>
                </a:lnTo>
                <a:lnTo>
                  <a:pt x="14911" y="30868"/>
                </a:lnTo>
                <a:close/>
                <a:moveTo>
                  <a:pt x="36987" y="30823"/>
                </a:moveTo>
                <a:cubicBezTo>
                  <a:pt x="36914" y="30823"/>
                  <a:pt x="36841" y="30850"/>
                  <a:pt x="36781" y="30909"/>
                </a:cubicBezTo>
                <a:cubicBezTo>
                  <a:pt x="36578" y="31099"/>
                  <a:pt x="36713" y="31439"/>
                  <a:pt x="36985" y="31453"/>
                </a:cubicBezTo>
                <a:cubicBezTo>
                  <a:pt x="37162" y="31453"/>
                  <a:pt x="37298" y="31317"/>
                  <a:pt x="37298" y="31140"/>
                </a:cubicBezTo>
                <a:cubicBezTo>
                  <a:pt x="37307" y="30953"/>
                  <a:pt x="37149" y="30823"/>
                  <a:pt x="36987" y="30823"/>
                </a:cubicBezTo>
                <a:close/>
                <a:moveTo>
                  <a:pt x="40574" y="31181"/>
                </a:moveTo>
                <a:cubicBezTo>
                  <a:pt x="40519" y="31262"/>
                  <a:pt x="40465" y="31303"/>
                  <a:pt x="40465" y="31344"/>
                </a:cubicBezTo>
                <a:cubicBezTo>
                  <a:pt x="40465" y="31385"/>
                  <a:pt x="40533" y="31453"/>
                  <a:pt x="40560" y="31453"/>
                </a:cubicBezTo>
                <a:cubicBezTo>
                  <a:pt x="40614" y="31439"/>
                  <a:pt x="40655" y="31398"/>
                  <a:pt x="40682" y="31344"/>
                </a:cubicBezTo>
                <a:cubicBezTo>
                  <a:pt x="40682" y="31317"/>
                  <a:pt x="40628" y="31262"/>
                  <a:pt x="40574" y="31181"/>
                </a:cubicBezTo>
                <a:close/>
                <a:moveTo>
                  <a:pt x="30648" y="30623"/>
                </a:moveTo>
                <a:cubicBezTo>
                  <a:pt x="30507" y="30648"/>
                  <a:pt x="30377" y="30732"/>
                  <a:pt x="30298" y="30854"/>
                </a:cubicBezTo>
                <a:cubicBezTo>
                  <a:pt x="30298" y="30895"/>
                  <a:pt x="30298" y="30922"/>
                  <a:pt x="30284" y="30963"/>
                </a:cubicBezTo>
                <a:cubicBezTo>
                  <a:pt x="30201" y="31290"/>
                  <a:pt x="30449" y="31481"/>
                  <a:pt x="30693" y="31481"/>
                </a:cubicBezTo>
                <a:cubicBezTo>
                  <a:pt x="30886" y="31481"/>
                  <a:pt x="31076" y="31363"/>
                  <a:pt x="31100" y="31099"/>
                </a:cubicBezTo>
                <a:cubicBezTo>
                  <a:pt x="31131" y="30943"/>
                  <a:pt x="31067" y="30827"/>
                  <a:pt x="30968" y="30732"/>
                </a:cubicBezTo>
                <a:lnTo>
                  <a:pt x="30968" y="30732"/>
                </a:lnTo>
                <a:cubicBezTo>
                  <a:pt x="30947" y="30735"/>
                  <a:pt x="30926" y="30736"/>
                  <a:pt x="30904" y="30736"/>
                </a:cubicBezTo>
                <a:cubicBezTo>
                  <a:pt x="30883" y="30736"/>
                  <a:pt x="30863" y="30735"/>
                  <a:pt x="30842" y="30732"/>
                </a:cubicBezTo>
                <a:cubicBezTo>
                  <a:pt x="30767" y="30712"/>
                  <a:pt x="30701" y="30674"/>
                  <a:pt x="30648" y="30623"/>
                </a:cubicBezTo>
                <a:close/>
                <a:moveTo>
                  <a:pt x="24001" y="30806"/>
                </a:moveTo>
                <a:cubicBezTo>
                  <a:pt x="23969" y="30989"/>
                  <a:pt x="24050" y="31171"/>
                  <a:pt x="24195" y="31276"/>
                </a:cubicBezTo>
                <a:lnTo>
                  <a:pt x="23774" y="31493"/>
                </a:lnTo>
                <a:lnTo>
                  <a:pt x="23570" y="31099"/>
                </a:lnTo>
                <a:lnTo>
                  <a:pt x="23570" y="31099"/>
                </a:lnTo>
                <a:cubicBezTo>
                  <a:pt x="23578" y="31100"/>
                  <a:pt x="23586" y="31100"/>
                  <a:pt x="23594" y="31100"/>
                </a:cubicBezTo>
                <a:cubicBezTo>
                  <a:pt x="23769" y="31100"/>
                  <a:pt x="23898" y="30960"/>
                  <a:pt x="24001" y="30806"/>
                </a:cubicBezTo>
                <a:close/>
                <a:moveTo>
                  <a:pt x="21218" y="30990"/>
                </a:moveTo>
                <a:lnTo>
                  <a:pt x="21422" y="31357"/>
                </a:lnTo>
                <a:lnTo>
                  <a:pt x="21055" y="31561"/>
                </a:lnTo>
                <a:lnTo>
                  <a:pt x="20865" y="31181"/>
                </a:lnTo>
                <a:lnTo>
                  <a:pt x="21218" y="30990"/>
                </a:lnTo>
                <a:close/>
                <a:moveTo>
                  <a:pt x="2515" y="31289"/>
                </a:moveTo>
                <a:cubicBezTo>
                  <a:pt x="2461" y="31385"/>
                  <a:pt x="2420" y="31439"/>
                  <a:pt x="2420" y="31480"/>
                </a:cubicBezTo>
                <a:cubicBezTo>
                  <a:pt x="2420" y="31507"/>
                  <a:pt x="2488" y="31575"/>
                  <a:pt x="2515" y="31575"/>
                </a:cubicBezTo>
                <a:cubicBezTo>
                  <a:pt x="2570" y="31561"/>
                  <a:pt x="2610" y="31521"/>
                  <a:pt x="2624" y="31466"/>
                </a:cubicBezTo>
                <a:cubicBezTo>
                  <a:pt x="2624" y="31425"/>
                  <a:pt x="2570" y="31385"/>
                  <a:pt x="2515" y="31289"/>
                </a:cubicBezTo>
                <a:close/>
                <a:moveTo>
                  <a:pt x="34265" y="30845"/>
                </a:moveTo>
                <a:cubicBezTo>
                  <a:pt x="34176" y="30845"/>
                  <a:pt x="34085" y="30877"/>
                  <a:pt x="34009" y="30950"/>
                </a:cubicBezTo>
                <a:cubicBezTo>
                  <a:pt x="33764" y="31181"/>
                  <a:pt x="33927" y="31588"/>
                  <a:pt x="34253" y="31602"/>
                </a:cubicBezTo>
                <a:cubicBezTo>
                  <a:pt x="34471" y="31602"/>
                  <a:pt x="34647" y="31439"/>
                  <a:pt x="34647" y="31235"/>
                </a:cubicBezTo>
                <a:cubicBezTo>
                  <a:pt x="34647" y="31002"/>
                  <a:pt x="34461" y="30845"/>
                  <a:pt x="34265" y="30845"/>
                </a:cubicBezTo>
                <a:close/>
                <a:moveTo>
                  <a:pt x="18500" y="31058"/>
                </a:moveTo>
                <a:lnTo>
                  <a:pt x="18704" y="31412"/>
                </a:lnTo>
                <a:lnTo>
                  <a:pt x="18296" y="31616"/>
                </a:lnTo>
                <a:lnTo>
                  <a:pt x="18106" y="31249"/>
                </a:lnTo>
                <a:lnTo>
                  <a:pt x="18500" y="31058"/>
                </a:lnTo>
                <a:close/>
                <a:moveTo>
                  <a:pt x="10642" y="30858"/>
                </a:moveTo>
                <a:lnTo>
                  <a:pt x="10642" y="30858"/>
                </a:lnTo>
                <a:cubicBezTo>
                  <a:pt x="10453" y="30885"/>
                  <a:pt x="10317" y="31046"/>
                  <a:pt x="10317" y="31249"/>
                </a:cubicBezTo>
                <a:lnTo>
                  <a:pt x="10304" y="31249"/>
                </a:lnTo>
                <a:cubicBezTo>
                  <a:pt x="10304" y="31499"/>
                  <a:pt x="10506" y="31667"/>
                  <a:pt x="10716" y="31667"/>
                </a:cubicBezTo>
                <a:cubicBezTo>
                  <a:pt x="10814" y="31667"/>
                  <a:pt x="10915" y="31630"/>
                  <a:pt x="10997" y="31548"/>
                </a:cubicBezTo>
                <a:cubicBezTo>
                  <a:pt x="11209" y="31347"/>
                  <a:pt x="11140" y="31038"/>
                  <a:pt x="10932" y="30912"/>
                </a:cubicBezTo>
                <a:lnTo>
                  <a:pt x="10932" y="30912"/>
                </a:lnTo>
                <a:cubicBezTo>
                  <a:pt x="10901" y="30920"/>
                  <a:pt x="10871" y="30924"/>
                  <a:pt x="10841" y="30924"/>
                </a:cubicBezTo>
                <a:cubicBezTo>
                  <a:pt x="10772" y="30924"/>
                  <a:pt x="10705" y="30902"/>
                  <a:pt x="10642" y="30858"/>
                </a:cubicBezTo>
                <a:close/>
                <a:moveTo>
                  <a:pt x="7990" y="30949"/>
                </a:moveTo>
                <a:cubicBezTo>
                  <a:pt x="7675" y="30949"/>
                  <a:pt x="7508" y="31334"/>
                  <a:pt x="7735" y="31561"/>
                </a:cubicBezTo>
                <a:cubicBezTo>
                  <a:pt x="7809" y="31645"/>
                  <a:pt x="7905" y="31682"/>
                  <a:pt x="8000" y="31682"/>
                </a:cubicBezTo>
                <a:cubicBezTo>
                  <a:pt x="8184" y="31682"/>
                  <a:pt x="8365" y="31541"/>
                  <a:pt x="8374" y="31317"/>
                </a:cubicBezTo>
                <a:cubicBezTo>
                  <a:pt x="8374" y="31113"/>
                  <a:pt x="8210" y="30950"/>
                  <a:pt x="8007" y="30950"/>
                </a:cubicBezTo>
                <a:cubicBezTo>
                  <a:pt x="8001" y="30949"/>
                  <a:pt x="7996" y="30949"/>
                  <a:pt x="7990" y="30949"/>
                </a:cubicBezTo>
                <a:close/>
                <a:moveTo>
                  <a:pt x="27511" y="31113"/>
                </a:moveTo>
                <a:cubicBezTo>
                  <a:pt x="27566" y="31221"/>
                  <a:pt x="27647" y="31357"/>
                  <a:pt x="27715" y="31480"/>
                </a:cubicBezTo>
                <a:lnTo>
                  <a:pt x="27335" y="31684"/>
                </a:lnTo>
                <a:lnTo>
                  <a:pt x="27144" y="31317"/>
                </a:lnTo>
                <a:lnTo>
                  <a:pt x="27511" y="31113"/>
                </a:lnTo>
                <a:close/>
                <a:moveTo>
                  <a:pt x="37828" y="31126"/>
                </a:moveTo>
                <a:lnTo>
                  <a:pt x="37828" y="31140"/>
                </a:lnTo>
                <a:cubicBezTo>
                  <a:pt x="37822" y="31140"/>
                  <a:pt x="37817" y="31139"/>
                  <a:pt x="37811" y="31139"/>
                </a:cubicBezTo>
                <a:cubicBezTo>
                  <a:pt x="37564" y="31139"/>
                  <a:pt x="37451" y="31429"/>
                  <a:pt x="37624" y="31602"/>
                </a:cubicBezTo>
                <a:cubicBezTo>
                  <a:pt x="37677" y="31660"/>
                  <a:pt x="37745" y="31686"/>
                  <a:pt x="37813" y="31686"/>
                </a:cubicBezTo>
                <a:cubicBezTo>
                  <a:pt x="37951" y="31686"/>
                  <a:pt x="38086" y="31576"/>
                  <a:pt x="38086" y="31412"/>
                </a:cubicBezTo>
                <a:cubicBezTo>
                  <a:pt x="38100" y="31262"/>
                  <a:pt x="37978" y="31140"/>
                  <a:pt x="37828" y="31126"/>
                </a:cubicBezTo>
                <a:close/>
                <a:moveTo>
                  <a:pt x="31522" y="30871"/>
                </a:moveTo>
                <a:cubicBezTo>
                  <a:pt x="31308" y="30871"/>
                  <a:pt x="31100" y="31039"/>
                  <a:pt x="31100" y="31289"/>
                </a:cubicBezTo>
                <a:cubicBezTo>
                  <a:pt x="31100" y="31505"/>
                  <a:pt x="31287" y="31694"/>
                  <a:pt x="31515" y="31697"/>
                </a:cubicBezTo>
                <a:lnTo>
                  <a:pt x="31515" y="31697"/>
                </a:lnTo>
                <a:cubicBezTo>
                  <a:pt x="31877" y="31692"/>
                  <a:pt x="32063" y="31261"/>
                  <a:pt x="31807" y="30990"/>
                </a:cubicBezTo>
                <a:cubicBezTo>
                  <a:pt x="31724" y="30908"/>
                  <a:pt x="31623" y="30871"/>
                  <a:pt x="31522" y="30871"/>
                </a:cubicBezTo>
                <a:close/>
                <a:moveTo>
                  <a:pt x="5271" y="31109"/>
                </a:moveTo>
                <a:cubicBezTo>
                  <a:pt x="5201" y="31109"/>
                  <a:pt x="5130" y="31135"/>
                  <a:pt x="5071" y="31194"/>
                </a:cubicBezTo>
                <a:cubicBezTo>
                  <a:pt x="4867" y="31371"/>
                  <a:pt x="5003" y="31697"/>
                  <a:pt x="5261" y="31697"/>
                </a:cubicBezTo>
                <a:cubicBezTo>
                  <a:pt x="5424" y="31697"/>
                  <a:pt x="5560" y="31575"/>
                  <a:pt x="5574" y="31425"/>
                </a:cubicBezTo>
                <a:cubicBezTo>
                  <a:pt x="5574" y="31238"/>
                  <a:pt x="5425" y="31109"/>
                  <a:pt x="5271" y="31109"/>
                </a:cubicBezTo>
                <a:close/>
                <a:moveTo>
                  <a:pt x="31515" y="31697"/>
                </a:moveTo>
                <a:cubicBezTo>
                  <a:pt x="31512" y="31697"/>
                  <a:pt x="31510" y="31697"/>
                  <a:pt x="31508" y="31697"/>
                </a:cubicBezTo>
                <a:lnTo>
                  <a:pt x="31521" y="31697"/>
                </a:lnTo>
                <a:cubicBezTo>
                  <a:pt x="31519" y="31697"/>
                  <a:pt x="31517" y="31697"/>
                  <a:pt x="31515" y="31697"/>
                </a:cubicBezTo>
                <a:close/>
                <a:moveTo>
                  <a:pt x="24793" y="31167"/>
                </a:moveTo>
                <a:lnTo>
                  <a:pt x="24997" y="31534"/>
                </a:lnTo>
                <a:lnTo>
                  <a:pt x="24589" y="31738"/>
                </a:lnTo>
                <a:lnTo>
                  <a:pt x="24399" y="31371"/>
                </a:lnTo>
                <a:lnTo>
                  <a:pt x="24793" y="31167"/>
                </a:lnTo>
                <a:close/>
                <a:moveTo>
                  <a:pt x="22020" y="31221"/>
                </a:moveTo>
                <a:lnTo>
                  <a:pt x="22224" y="31616"/>
                </a:lnTo>
                <a:lnTo>
                  <a:pt x="21857" y="31806"/>
                </a:lnTo>
                <a:lnTo>
                  <a:pt x="21653" y="31425"/>
                </a:lnTo>
                <a:cubicBezTo>
                  <a:pt x="21721" y="31398"/>
                  <a:pt x="21789" y="31385"/>
                  <a:pt x="21857" y="31357"/>
                </a:cubicBezTo>
                <a:cubicBezTo>
                  <a:pt x="21911" y="31317"/>
                  <a:pt x="21966" y="31276"/>
                  <a:pt x="22020" y="31221"/>
                </a:cubicBezTo>
                <a:close/>
                <a:moveTo>
                  <a:pt x="35096" y="31113"/>
                </a:moveTo>
                <a:cubicBezTo>
                  <a:pt x="34906" y="31113"/>
                  <a:pt x="34743" y="31276"/>
                  <a:pt x="34743" y="31480"/>
                </a:cubicBezTo>
                <a:cubicBezTo>
                  <a:pt x="34743" y="31691"/>
                  <a:pt x="34922" y="31827"/>
                  <a:pt x="35105" y="31827"/>
                </a:cubicBezTo>
                <a:cubicBezTo>
                  <a:pt x="35194" y="31827"/>
                  <a:pt x="35283" y="31795"/>
                  <a:pt x="35354" y="31724"/>
                </a:cubicBezTo>
                <a:cubicBezTo>
                  <a:pt x="35585" y="31493"/>
                  <a:pt x="35422" y="31113"/>
                  <a:pt x="35096" y="31113"/>
                </a:cubicBezTo>
                <a:close/>
                <a:moveTo>
                  <a:pt x="38641" y="31411"/>
                </a:moveTo>
                <a:cubicBezTo>
                  <a:pt x="38434" y="31411"/>
                  <a:pt x="38334" y="31660"/>
                  <a:pt x="38467" y="31806"/>
                </a:cubicBezTo>
                <a:cubicBezTo>
                  <a:pt x="38514" y="31863"/>
                  <a:pt x="38578" y="31888"/>
                  <a:pt x="38641" y="31888"/>
                </a:cubicBezTo>
                <a:cubicBezTo>
                  <a:pt x="38759" y="31888"/>
                  <a:pt x="38875" y="31798"/>
                  <a:pt x="38875" y="31656"/>
                </a:cubicBezTo>
                <a:cubicBezTo>
                  <a:pt x="38875" y="31534"/>
                  <a:pt x="38779" y="31425"/>
                  <a:pt x="38657" y="31412"/>
                </a:cubicBezTo>
                <a:cubicBezTo>
                  <a:pt x="38652" y="31411"/>
                  <a:pt x="38646" y="31411"/>
                  <a:pt x="38641" y="31411"/>
                </a:cubicBezTo>
                <a:close/>
                <a:moveTo>
                  <a:pt x="3304" y="31521"/>
                </a:moveTo>
                <a:cubicBezTo>
                  <a:pt x="3263" y="31575"/>
                  <a:pt x="3195" y="31629"/>
                  <a:pt x="3181" y="31711"/>
                </a:cubicBezTo>
                <a:cubicBezTo>
                  <a:pt x="3154" y="31820"/>
                  <a:pt x="3236" y="31901"/>
                  <a:pt x="3344" y="31901"/>
                </a:cubicBezTo>
                <a:cubicBezTo>
                  <a:pt x="3440" y="31901"/>
                  <a:pt x="3521" y="31820"/>
                  <a:pt x="3521" y="31724"/>
                </a:cubicBezTo>
                <a:cubicBezTo>
                  <a:pt x="3521" y="31616"/>
                  <a:pt x="3467" y="31561"/>
                  <a:pt x="3304" y="31521"/>
                </a:cubicBezTo>
                <a:close/>
                <a:moveTo>
                  <a:pt x="11444" y="31107"/>
                </a:moveTo>
                <a:lnTo>
                  <a:pt x="11444" y="31107"/>
                </a:lnTo>
                <a:cubicBezTo>
                  <a:pt x="11118" y="31221"/>
                  <a:pt x="11056" y="31734"/>
                  <a:pt x="11445" y="31887"/>
                </a:cubicBezTo>
                <a:cubicBezTo>
                  <a:pt x="11491" y="31904"/>
                  <a:pt x="11537" y="31911"/>
                  <a:pt x="11584" y="31911"/>
                </a:cubicBezTo>
                <a:cubicBezTo>
                  <a:pt x="11732" y="31911"/>
                  <a:pt x="11876" y="31832"/>
                  <a:pt x="11948" y="31697"/>
                </a:cubicBezTo>
                <a:cubicBezTo>
                  <a:pt x="12043" y="31507"/>
                  <a:pt x="12003" y="31289"/>
                  <a:pt x="11826" y="31167"/>
                </a:cubicBezTo>
                <a:cubicBezTo>
                  <a:pt x="11821" y="31162"/>
                  <a:pt x="11815" y="31157"/>
                  <a:pt x="11809" y="31152"/>
                </a:cubicBezTo>
                <a:lnTo>
                  <a:pt x="11809" y="31152"/>
                </a:lnTo>
                <a:cubicBezTo>
                  <a:pt x="11751" y="31172"/>
                  <a:pt x="11688" y="31182"/>
                  <a:pt x="11622" y="31182"/>
                </a:cubicBezTo>
                <a:cubicBezTo>
                  <a:pt x="11609" y="31182"/>
                  <a:pt x="11595" y="31182"/>
                  <a:pt x="11581" y="31181"/>
                </a:cubicBezTo>
                <a:cubicBezTo>
                  <a:pt x="11531" y="31164"/>
                  <a:pt x="11485" y="31139"/>
                  <a:pt x="11444" y="31107"/>
                </a:cubicBezTo>
                <a:close/>
                <a:moveTo>
                  <a:pt x="32385" y="31132"/>
                </a:moveTo>
                <a:cubicBezTo>
                  <a:pt x="32187" y="31132"/>
                  <a:pt x="31992" y="31276"/>
                  <a:pt x="31983" y="31507"/>
                </a:cubicBezTo>
                <a:cubicBezTo>
                  <a:pt x="31970" y="31724"/>
                  <a:pt x="32133" y="31915"/>
                  <a:pt x="32350" y="31928"/>
                </a:cubicBezTo>
                <a:cubicBezTo>
                  <a:pt x="32361" y="31929"/>
                  <a:pt x="32372" y="31930"/>
                  <a:pt x="32383" y="31930"/>
                </a:cubicBezTo>
                <a:cubicBezTo>
                  <a:pt x="32716" y="31930"/>
                  <a:pt x="32900" y="31526"/>
                  <a:pt x="32677" y="31262"/>
                </a:cubicBezTo>
                <a:cubicBezTo>
                  <a:pt x="32596" y="31173"/>
                  <a:pt x="32490" y="31132"/>
                  <a:pt x="32385" y="31132"/>
                </a:cubicBezTo>
                <a:close/>
                <a:moveTo>
                  <a:pt x="8812" y="31203"/>
                </a:moveTo>
                <a:cubicBezTo>
                  <a:pt x="8719" y="31203"/>
                  <a:pt x="8625" y="31238"/>
                  <a:pt x="8550" y="31317"/>
                </a:cubicBezTo>
                <a:cubicBezTo>
                  <a:pt x="8306" y="31561"/>
                  <a:pt x="8469" y="31969"/>
                  <a:pt x="8822" y="31969"/>
                </a:cubicBezTo>
                <a:cubicBezTo>
                  <a:pt x="8830" y="31970"/>
                  <a:pt x="8837" y="31970"/>
                  <a:pt x="8844" y="31970"/>
                </a:cubicBezTo>
                <a:cubicBezTo>
                  <a:pt x="9039" y="31970"/>
                  <a:pt x="9203" y="31798"/>
                  <a:pt x="9216" y="31588"/>
                </a:cubicBezTo>
                <a:lnTo>
                  <a:pt x="9203" y="31588"/>
                </a:lnTo>
                <a:cubicBezTo>
                  <a:pt x="9203" y="31358"/>
                  <a:pt x="9009" y="31203"/>
                  <a:pt x="8812" y="31203"/>
                </a:cubicBezTo>
                <a:close/>
                <a:moveTo>
                  <a:pt x="6104" y="31330"/>
                </a:moveTo>
                <a:cubicBezTo>
                  <a:pt x="5818" y="31330"/>
                  <a:pt x="5669" y="31670"/>
                  <a:pt x="5873" y="31874"/>
                </a:cubicBezTo>
                <a:cubicBezTo>
                  <a:pt x="5936" y="31941"/>
                  <a:pt x="6016" y="31972"/>
                  <a:pt x="6096" y="31972"/>
                </a:cubicBezTo>
                <a:cubicBezTo>
                  <a:pt x="6258" y="31972"/>
                  <a:pt x="6416" y="31847"/>
                  <a:pt x="6416" y="31656"/>
                </a:cubicBezTo>
                <a:cubicBezTo>
                  <a:pt x="6416" y="31480"/>
                  <a:pt x="6280" y="31330"/>
                  <a:pt x="6104" y="31330"/>
                </a:cubicBezTo>
                <a:close/>
                <a:moveTo>
                  <a:pt x="35866" y="31367"/>
                </a:moveTo>
                <a:cubicBezTo>
                  <a:pt x="35537" y="31367"/>
                  <a:pt x="35557" y="32043"/>
                  <a:pt x="35885" y="32043"/>
                </a:cubicBezTo>
                <a:cubicBezTo>
                  <a:pt x="35902" y="32043"/>
                  <a:pt x="35920" y="32041"/>
                  <a:pt x="35939" y="32037"/>
                </a:cubicBezTo>
                <a:cubicBezTo>
                  <a:pt x="36115" y="32023"/>
                  <a:pt x="36251" y="31874"/>
                  <a:pt x="36251" y="31697"/>
                </a:cubicBezTo>
                <a:cubicBezTo>
                  <a:pt x="36251" y="31521"/>
                  <a:pt x="36102" y="31371"/>
                  <a:pt x="35911" y="31371"/>
                </a:cubicBezTo>
                <a:cubicBezTo>
                  <a:pt x="35896" y="31368"/>
                  <a:pt x="35881" y="31367"/>
                  <a:pt x="35866" y="31367"/>
                </a:cubicBezTo>
                <a:close/>
                <a:moveTo>
                  <a:pt x="39437" y="31733"/>
                </a:moveTo>
                <a:cubicBezTo>
                  <a:pt x="39361" y="31733"/>
                  <a:pt x="39308" y="31807"/>
                  <a:pt x="39296" y="31901"/>
                </a:cubicBezTo>
                <a:cubicBezTo>
                  <a:pt x="39272" y="31986"/>
                  <a:pt x="39356" y="32082"/>
                  <a:pt x="39432" y="32082"/>
                </a:cubicBezTo>
                <a:cubicBezTo>
                  <a:pt x="39441" y="32082"/>
                  <a:pt x="39450" y="32081"/>
                  <a:pt x="39459" y="32078"/>
                </a:cubicBezTo>
                <a:cubicBezTo>
                  <a:pt x="39541" y="32051"/>
                  <a:pt x="39609" y="32010"/>
                  <a:pt x="39663" y="31955"/>
                </a:cubicBezTo>
                <a:lnTo>
                  <a:pt x="39677" y="31887"/>
                </a:lnTo>
                <a:cubicBezTo>
                  <a:pt x="39609" y="31833"/>
                  <a:pt x="39554" y="31752"/>
                  <a:pt x="39473" y="31738"/>
                </a:cubicBezTo>
                <a:cubicBezTo>
                  <a:pt x="39460" y="31734"/>
                  <a:pt x="39448" y="31733"/>
                  <a:pt x="39437" y="31733"/>
                </a:cubicBezTo>
                <a:close/>
                <a:moveTo>
                  <a:pt x="25532" y="31438"/>
                </a:moveTo>
                <a:cubicBezTo>
                  <a:pt x="25765" y="31438"/>
                  <a:pt x="25998" y="31630"/>
                  <a:pt x="25948" y="31928"/>
                </a:cubicBezTo>
                <a:cubicBezTo>
                  <a:pt x="25928" y="31935"/>
                  <a:pt x="25911" y="31938"/>
                  <a:pt x="25894" y="31938"/>
                </a:cubicBezTo>
                <a:cubicBezTo>
                  <a:pt x="25877" y="31938"/>
                  <a:pt x="25860" y="31935"/>
                  <a:pt x="25840" y="31928"/>
                </a:cubicBezTo>
                <a:cubicBezTo>
                  <a:pt x="25809" y="31921"/>
                  <a:pt x="25778" y="31918"/>
                  <a:pt x="25748" y="31918"/>
                </a:cubicBezTo>
                <a:cubicBezTo>
                  <a:pt x="25604" y="31918"/>
                  <a:pt x="25470" y="31995"/>
                  <a:pt x="25391" y="32119"/>
                </a:cubicBezTo>
                <a:lnTo>
                  <a:pt x="25160" y="31697"/>
                </a:lnTo>
                <a:cubicBezTo>
                  <a:pt x="25234" y="31517"/>
                  <a:pt x="25383" y="31438"/>
                  <a:pt x="25532" y="31438"/>
                </a:cubicBezTo>
                <a:close/>
                <a:moveTo>
                  <a:pt x="33193" y="31385"/>
                </a:moveTo>
                <a:cubicBezTo>
                  <a:pt x="32853" y="31385"/>
                  <a:pt x="32677" y="31806"/>
                  <a:pt x="32935" y="32051"/>
                </a:cubicBezTo>
                <a:cubicBezTo>
                  <a:pt x="33013" y="32129"/>
                  <a:pt x="33108" y="32164"/>
                  <a:pt x="33201" y="32164"/>
                </a:cubicBezTo>
                <a:cubicBezTo>
                  <a:pt x="33399" y="32164"/>
                  <a:pt x="33587" y="32005"/>
                  <a:pt x="33587" y="31765"/>
                </a:cubicBezTo>
                <a:cubicBezTo>
                  <a:pt x="33587" y="31561"/>
                  <a:pt x="33411" y="31385"/>
                  <a:pt x="33193" y="31385"/>
                </a:cubicBezTo>
                <a:close/>
                <a:moveTo>
                  <a:pt x="4153" y="31737"/>
                </a:moveTo>
                <a:cubicBezTo>
                  <a:pt x="4041" y="31737"/>
                  <a:pt x="3956" y="31840"/>
                  <a:pt x="3956" y="31955"/>
                </a:cubicBezTo>
                <a:cubicBezTo>
                  <a:pt x="3956" y="32087"/>
                  <a:pt x="4066" y="32179"/>
                  <a:pt x="4184" y="32179"/>
                </a:cubicBezTo>
                <a:cubicBezTo>
                  <a:pt x="4236" y="32179"/>
                  <a:pt x="4290" y="32161"/>
                  <a:pt x="4337" y="32119"/>
                </a:cubicBezTo>
                <a:cubicBezTo>
                  <a:pt x="4473" y="31969"/>
                  <a:pt x="4377" y="31738"/>
                  <a:pt x="4174" y="31738"/>
                </a:cubicBezTo>
                <a:cubicBezTo>
                  <a:pt x="4167" y="31737"/>
                  <a:pt x="4160" y="31737"/>
                  <a:pt x="4153" y="31737"/>
                </a:cubicBezTo>
                <a:close/>
                <a:moveTo>
                  <a:pt x="12284" y="31378"/>
                </a:moveTo>
                <a:cubicBezTo>
                  <a:pt x="11938" y="31488"/>
                  <a:pt x="11877" y="32004"/>
                  <a:pt x="12261" y="32159"/>
                </a:cubicBezTo>
                <a:cubicBezTo>
                  <a:pt x="12313" y="32178"/>
                  <a:pt x="12364" y="32187"/>
                  <a:pt x="12412" y="32187"/>
                </a:cubicBezTo>
                <a:cubicBezTo>
                  <a:pt x="12776" y="32187"/>
                  <a:pt x="12991" y="31691"/>
                  <a:pt x="12655" y="31439"/>
                </a:cubicBezTo>
                <a:cubicBezTo>
                  <a:pt x="12653" y="31437"/>
                  <a:pt x="12651" y="31435"/>
                  <a:pt x="12648" y="31433"/>
                </a:cubicBezTo>
                <a:lnTo>
                  <a:pt x="12648" y="31433"/>
                </a:lnTo>
                <a:cubicBezTo>
                  <a:pt x="12599" y="31449"/>
                  <a:pt x="12546" y="31457"/>
                  <a:pt x="12493" y="31457"/>
                </a:cubicBezTo>
                <a:cubicBezTo>
                  <a:pt x="12470" y="31457"/>
                  <a:pt x="12447" y="31456"/>
                  <a:pt x="12424" y="31453"/>
                </a:cubicBezTo>
                <a:cubicBezTo>
                  <a:pt x="12372" y="31434"/>
                  <a:pt x="12325" y="31409"/>
                  <a:pt x="12284" y="31378"/>
                </a:cubicBezTo>
                <a:close/>
                <a:moveTo>
                  <a:pt x="9659" y="31431"/>
                </a:moveTo>
                <a:cubicBezTo>
                  <a:pt x="9460" y="31431"/>
                  <a:pt x="9266" y="31575"/>
                  <a:pt x="9257" y="31806"/>
                </a:cubicBezTo>
                <a:cubicBezTo>
                  <a:pt x="9243" y="32023"/>
                  <a:pt x="9407" y="32200"/>
                  <a:pt x="9624" y="32227"/>
                </a:cubicBezTo>
                <a:cubicBezTo>
                  <a:pt x="9630" y="32228"/>
                  <a:pt x="9636" y="32228"/>
                  <a:pt x="9641" y="32228"/>
                </a:cubicBezTo>
                <a:cubicBezTo>
                  <a:pt x="9984" y="32228"/>
                  <a:pt x="10178" y="31829"/>
                  <a:pt x="9950" y="31561"/>
                </a:cubicBezTo>
                <a:cubicBezTo>
                  <a:pt x="9870" y="31472"/>
                  <a:pt x="9764" y="31431"/>
                  <a:pt x="9659" y="31431"/>
                </a:cubicBezTo>
                <a:close/>
                <a:moveTo>
                  <a:pt x="6946" y="31561"/>
                </a:moveTo>
                <a:cubicBezTo>
                  <a:pt x="6756" y="31561"/>
                  <a:pt x="6607" y="31711"/>
                  <a:pt x="6607" y="31901"/>
                </a:cubicBezTo>
                <a:cubicBezTo>
                  <a:pt x="6607" y="32105"/>
                  <a:pt x="6771" y="32240"/>
                  <a:pt x="6945" y="32240"/>
                </a:cubicBezTo>
                <a:cubicBezTo>
                  <a:pt x="7026" y="32240"/>
                  <a:pt x="7108" y="32210"/>
                  <a:pt x="7177" y="32146"/>
                </a:cubicBezTo>
                <a:cubicBezTo>
                  <a:pt x="7395" y="31928"/>
                  <a:pt x="7245" y="31561"/>
                  <a:pt x="6946" y="31561"/>
                </a:cubicBezTo>
                <a:close/>
                <a:moveTo>
                  <a:pt x="30454" y="31452"/>
                </a:moveTo>
                <a:cubicBezTo>
                  <a:pt x="30351" y="31452"/>
                  <a:pt x="30246" y="31490"/>
                  <a:pt x="30162" y="31575"/>
                </a:cubicBezTo>
                <a:cubicBezTo>
                  <a:pt x="29904" y="31833"/>
                  <a:pt x="30094" y="32282"/>
                  <a:pt x="30461" y="32282"/>
                </a:cubicBezTo>
                <a:cubicBezTo>
                  <a:pt x="30678" y="32268"/>
                  <a:pt x="30855" y="32091"/>
                  <a:pt x="30855" y="31860"/>
                </a:cubicBezTo>
                <a:lnTo>
                  <a:pt x="30869" y="31860"/>
                </a:lnTo>
                <a:cubicBezTo>
                  <a:pt x="30869" y="31613"/>
                  <a:pt x="30666" y="31452"/>
                  <a:pt x="30454" y="31452"/>
                </a:cubicBezTo>
                <a:close/>
                <a:moveTo>
                  <a:pt x="36754" y="31684"/>
                </a:moveTo>
                <a:cubicBezTo>
                  <a:pt x="36482" y="31684"/>
                  <a:pt x="36346" y="32010"/>
                  <a:pt x="36537" y="32200"/>
                </a:cubicBezTo>
                <a:cubicBezTo>
                  <a:pt x="36598" y="32261"/>
                  <a:pt x="36673" y="32289"/>
                  <a:pt x="36747" y="32289"/>
                </a:cubicBezTo>
                <a:cubicBezTo>
                  <a:pt x="36903" y="32289"/>
                  <a:pt x="37053" y="32167"/>
                  <a:pt x="37053" y="31983"/>
                </a:cubicBezTo>
                <a:cubicBezTo>
                  <a:pt x="37053" y="31820"/>
                  <a:pt x="36917" y="31684"/>
                  <a:pt x="36754" y="31684"/>
                </a:cubicBezTo>
                <a:close/>
                <a:moveTo>
                  <a:pt x="40302" y="32078"/>
                </a:moveTo>
                <a:cubicBezTo>
                  <a:pt x="40261" y="32091"/>
                  <a:pt x="40220" y="32119"/>
                  <a:pt x="40207" y="32159"/>
                </a:cubicBezTo>
                <a:cubicBezTo>
                  <a:pt x="40207" y="32200"/>
                  <a:pt x="40247" y="32241"/>
                  <a:pt x="40288" y="32309"/>
                </a:cubicBezTo>
                <a:cubicBezTo>
                  <a:pt x="40343" y="32241"/>
                  <a:pt x="40383" y="32200"/>
                  <a:pt x="40383" y="32159"/>
                </a:cubicBezTo>
                <a:cubicBezTo>
                  <a:pt x="40383" y="32132"/>
                  <a:pt x="40329" y="32078"/>
                  <a:pt x="40302" y="32078"/>
                </a:cubicBezTo>
                <a:close/>
                <a:moveTo>
                  <a:pt x="34013" y="31674"/>
                </a:moveTo>
                <a:cubicBezTo>
                  <a:pt x="33926" y="31674"/>
                  <a:pt x="33837" y="31706"/>
                  <a:pt x="33764" y="31779"/>
                </a:cubicBezTo>
                <a:cubicBezTo>
                  <a:pt x="33533" y="32010"/>
                  <a:pt x="33696" y="32418"/>
                  <a:pt x="34022" y="32418"/>
                </a:cubicBezTo>
                <a:cubicBezTo>
                  <a:pt x="34226" y="32418"/>
                  <a:pt x="34389" y="32254"/>
                  <a:pt x="34389" y="32051"/>
                </a:cubicBezTo>
                <a:cubicBezTo>
                  <a:pt x="34389" y="31827"/>
                  <a:pt x="34204" y="31674"/>
                  <a:pt x="34013" y="31674"/>
                </a:cubicBezTo>
                <a:close/>
                <a:moveTo>
                  <a:pt x="13109" y="31624"/>
                </a:moveTo>
                <a:lnTo>
                  <a:pt x="13109" y="31624"/>
                </a:lnTo>
                <a:cubicBezTo>
                  <a:pt x="12767" y="31737"/>
                  <a:pt x="12708" y="32249"/>
                  <a:pt x="13090" y="32404"/>
                </a:cubicBezTo>
                <a:cubicBezTo>
                  <a:pt x="13142" y="32423"/>
                  <a:pt x="13193" y="32432"/>
                  <a:pt x="13241" y="32432"/>
                </a:cubicBezTo>
                <a:cubicBezTo>
                  <a:pt x="13605" y="32432"/>
                  <a:pt x="13820" y="31937"/>
                  <a:pt x="13486" y="31685"/>
                </a:cubicBezTo>
                <a:lnTo>
                  <a:pt x="13486" y="31685"/>
                </a:lnTo>
                <a:cubicBezTo>
                  <a:pt x="13431" y="31704"/>
                  <a:pt x="13374" y="31715"/>
                  <a:pt x="13316" y="31715"/>
                </a:cubicBezTo>
                <a:cubicBezTo>
                  <a:pt x="13295" y="31715"/>
                  <a:pt x="13274" y="31714"/>
                  <a:pt x="13253" y="31711"/>
                </a:cubicBezTo>
                <a:cubicBezTo>
                  <a:pt x="13200" y="31690"/>
                  <a:pt x="13152" y="31660"/>
                  <a:pt x="13109" y="31624"/>
                </a:cubicBezTo>
                <a:close/>
                <a:moveTo>
                  <a:pt x="10470" y="31680"/>
                </a:moveTo>
                <a:cubicBezTo>
                  <a:pt x="10277" y="31680"/>
                  <a:pt x="10090" y="31823"/>
                  <a:pt x="10073" y="32051"/>
                </a:cubicBezTo>
                <a:cubicBezTo>
                  <a:pt x="10059" y="32268"/>
                  <a:pt x="10236" y="32458"/>
                  <a:pt x="10453" y="32472"/>
                </a:cubicBezTo>
                <a:cubicBezTo>
                  <a:pt x="10464" y="32473"/>
                  <a:pt x="10475" y="32473"/>
                  <a:pt x="10486" y="32473"/>
                </a:cubicBezTo>
                <a:cubicBezTo>
                  <a:pt x="10819" y="32473"/>
                  <a:pt x="11003" y="32070"/>
                  <a:pt x="10766" y="31820"/>
                </a:cubicBezTo>
                <a:cubicBezTo>
                  <a:pt x="10684" y="31723"/>
                  <a:pt x="10576" y="31680"/>
                  <a:pt x="10470" y="31680"/>
                </a:cubicBezTo>
                <a:close/>
                <a:moveTo>
                  <a:pt x="5003" y="31969"/>
                </a:moveTo>
                <a:cubicBezTo>
                  <a:pt x="4772" y="31969"/>
                  <a:pt x="4649" y="32254"/>
                  <a:pt x="4812" y="32418"/>
                </a:cubicBezTo>
                <a:cubicBezTo>
                  <a:pt x="4868" y="32469"/>
                  <a:pt x="4934" y="32492"/>
                  <a:pt x="4997" y="32492"/>
                </a:cubicBezTo>
                <a:cubicBezTo>
                  <a:pt x="5134" y="32492"/>
                  <a:pt x="5261" y="32385"/>
                  <a:pt x="5261" y="32227"/>
                </a:cubicBezTo>
                <a:cubicBezTo>
                  <a:pt x="5261" y="32078"/>
                  <a:pt x="5139" y="31969"/>
                  <a:pt x="5003" y="31969"/>
                </a:cubicBezTo>
                <a:close/>
                <a:moveTo>
                  <a:pt x="37570" y="31969"/>
                </a:moveTo>
                <a:cubicBezTo>
                  <a:pt x="37230" y="31969"/>
                  <a:pt x="37221" y="32486"/>
                  <a:pt x="37570" y="32499"/>
                </a:cubicBezTo>
                <a:cubicBezTo>
                  <a:pt x="37719" y="32499"/>
                  <a:pt x="37828" y="32377"/>
                  <a:pt x="37842" y="32241"/>
                </a:cubicBezTo>
                <a:cubicBezTo>
                  <a:pt x="37842" y="32091"/>
                  <a:pt x="37719" y="31969"/>
                  <a:pt x="37583" y="31969"/>
                </a:cubicBezTo>
                <a:cubicBezTo>
                  <a:pt x="37579" y="31969"/>
                  <a:pt x="37574" y="31969"/>
                  <a:pt x="37570" y="31969"/>
                </a:cubicBezTo>
                <a:close/>
                <a:moveTo>
                  <a:pt x="7748" y="31792"/>
                </a:moveTo>
                <a:cubicBezTo>
                  <a:pt x="7558" y="31792"/>
                  <a:pt x="7409" y="31942"/>
                  <a:pt x="7395" y="32132"/>
                </a:cubicBezTo>
                <a:cubicBezTo>
                  <a:pt x="7386" y="32356"/>
                  <a:pt x="7561" y="32509"/>
                  <a:pt x="7752" y="32509"/>
                </a:cubicBezTo>
                <a:cubicBezTo>
                  <a:pt x="7839" y="32509"/>
                  <a:pt x="7930" y="32477"/>
                  <a:pt x="8007" y="32404"/>
                </a:cubicBezTo>
                <a:cubicBezTo>
                  <a:pt x="8238" y="32187"/>
                  <a:pt x="8075" y="31792"/>
                  <a:pt x="7748" y="31792"/>
                </a:cubicBezTo>
                <a:close/>
                <a:moveTo>
                  <a:pt x="31263" y="31711"/>
                </a:moveTo>
                <a:cubicBezTo>
                  <a:pt x="30910" y="31711"/>
                  <a:pt x="30733" y="32146"/>
                  <a:pt x="30991" y="32404"/>
                </a:cubicBezTo>
                <a:cubicBezTo>
                  <a:pt x="31069" y="32482"/>
                  <a:pt x="31167" y="32517"/>
                  <a:pt x="31264" y="32517"/>
                </a:cubicBezTo>
                <a:cubicBezTo>
                  <a:pt x="31470" y="32517"/>
                  <a:pt x="31671" y="32359"/>
                  <a:pt x="31671" y="32119"/>
                </a:cubicBezTo>
                <a:cubicBezTo>
                  <a:pt x="31684" y="31887"/>
                  <a:pt x="31494" y="31711"/>
                  <a:pt x="31263" y="31711"/>
                </a:cubicBezTo>
                <a:close/>
                <a:moveTo>
                  <a:pt x="19419" y="31730"/>
                </a:moveTo>
                <a:cubicBezTo>
                  <a:pt x="19290" y="31761"/>
                  <a:pt x="19172" y="31841"/>
                  <a:pt x="19098" y="31955"/>
                </a:cubicBezTo>
                <a:cubicBezTo>
                  <a:pt x="19098" y="31996"/>
                  <a:pt x="19098" y="32023"/>
                  <a:pt x="19084" y="32064"/>
                </a:cubicBezTo>
                <a:cubicBezTo>
                  <a:pt x="19024" y="32367"/>
                  <a:pt x="19265" y="32570"/>
                  <a:pt x="19505" y="32570"/>
                </a:cubicBezTo>
                <a:cubicBezTo>
                  <a:pt x="19643" y="32570"/>
                  <a:pt x="19780" y="32503"/>
                  <a:pt x="19859" y="32350"/>
                </a:cubicBezTo>
                <a:cubicBezTo>
                  <a:pt x="19962" y="32169"/>
                  <a:pt x="19919" y="31964"/>
                  <a:pt x="19775" y="31839"/>
                </a:cubicBezTo>
                <a:lnTo>
                  <a:pt x="19775" y="31839"/>
                </a:lnTo>
                <a:cubicBezTo>
                  <a:pt x="19741" y="31847"/>
                  <a:pt x="19707" y="31851"/>
                  <a:pt x="19673" y="31851"/>
                </a:cubicBezTo>
                <a:cubicBezTo>
                  <a:pt x="19654" y="31851"/>
                  <a:pt x="19634" y="31850"/>
                  <a:pt x="19614" y="31847"/>
                </a:cubicBezTo>
                <a:cubicBezTo>
                  <a:pt x="19539" y="31822"/>
                  <a:pt x="19473" y="31782"/>
                  <a:pt x="19419" y="31730"/>
                </a:cubicBezTo>
                <a:close/>
                <a:moveTo>
                  <a:pt x="28471" y="31761"/>
                </a:moveTo>
                <a:lnTo>
                  <a:pt x="28471" y="31761"/>
                </a:lnTo>
                <a:cubicBezTo>
                  <a:pt x="28304" y="31803"/>
                  <a:pt x="28165" y="31940"/>
                  <a:pt x="28123" y="32119"/>
                </a:cubicBezTo>
                <a:cubicBezTo>
                  <a:pt x="28123" y="32159"/>
                  <a:pt x="28137" y="32200"/>
                  <a:pt x="28137" y="32254"/>
                </a:cubicBezTo>
                <a:cubicBezTo>
                  <a:pt x="28176" y="32484"/>
                  <a:pt x="28361" y="32596"/>
                  <a:pt x="28546" y="32596"/>
                </a:cubicBezTo>
                <a:cubicBezTo>
                  <a:pt x="28745" y="32596"/>
                  <a:pt x="28945" y="32467"/>
                  <a:pt x="28966" y="32214"/>
                </a:cubicBezTo>
                <a:cubicBezTo>
                  <a:pt x="28975" y="32080"/>
                  <a:pt x="28925" y="31953"/>
                  <a:pt x="28833" y="31866"/>
                </a:cubicBezTo>
                <a:lnTo>
                  <a:pt x="28833" y="31866"/>
                </a:lnTo>
                <a:cubicBezTo>
                  <a:pt x="28797" y="31874"/>
                  <a:pt x="28760" y="31878"/>
                  <a:pt x="28722" y="31878"/>
                </a:cubicBezTo>
                <a:cubicBezTo>
                  <a:pt x="28699" y="31878"/>
                  <a:pt x="28676" y="31877"/>
                  <a:pt x="28653" y="31874"/>
                </a:cubicBezTo>
                <a:lnTo>
                  <a:pt x="28585" y="31847"/>
                </a:lnTo>
                <a:cubicBezTo>
                  <a:pt x="28543" y="31823"/>
                  <a:pt x="28504" y="31795"/>
                  <a:pt x="28471" y="31761"/>
                </a:cubicBezTo>
                <a:close/>
                <a:moveTo>
                  <a:pt x="16663" y="31805"/>
                </a:moveTo>
                <a:cubicBezTo>
                  <a:pt x="16513" y="31858"/>
                  <a:pt x="16391" y="31981"/>
                  <a:pt x="16352" y="32146"/>
                </a:cubicBezTo>
                <a:cubicBezTo>
                  <a:pt x="16352" y="32187"/>
                  <a:pt x="16366" y="32241"/>
                  <a:pt x="16366" y="32282"/>
                </a:cubicBezTo>
                <a:cubicBezTo>
                  <a:pt x="16407" y="32458"/>
                  <a:pt x="16556" y="32608"/>
                  <a:pt x="16746" y="32621"/>
                </a:cubicBezTo>
                <a:cubicBezTo>
                  <a:pt x="16757" y="32622"/>
                  <a:pt x="16767" y="32622"/>
                  <a:pt x="16777" y="32622"/>
                </a:cubicBezTo>
                <a:cubicBezTo>
                  <a:pt x="17165" y="32622"/>
                  <a:pt x="17339" y="32129"/>
                  <a:pt x="17034" y="31882"/>
                </a:cubicBezTo>
                <a:lnTo>
                  <a:pt x="17034" y="31882"/>
                </a:lnTo>
                <a:cubicBezTo>
                  <a:pt x="16995" y="31892"/>
                  <a:pt x="16955" y="31897"/>
                  <a:pt x="16913" y="31897"/>
                </a:cubicBezTo>
                <a:cubicBezTo>
                  <a:pt x="16881" y="31897"/>
                  <a:pt x="16848" y="31894"/>
                  <a:pt x="16814" y="31887"/>
                </a:cubicBezTo>
                <a:lnTo>
                  <a:pt x="16760" y="31874"/>
                </a:lnTo>
                <a:cubicBezTo>
                  <a:pt x="16725" y="31855"/>
                  <a:pt x="16692" y="31832"/>
                  <a:pt x="16663" y="31805"/>
                </a:cubicBezTo>
                <a:close/>
                <a:moveTo>
                  <a:pt x="34838" y="31942"/>
                </a:moveTo>
                <a:cubicBezTo>
                  <a:pt x="34380" y="31955"/>
                  <a:pt x="34389" y="32635"/>
                  <a:pt x="34838" y="32635"/>
                </a:cubicBezTo>
                <a:cubicBezTo>
                  <a:pt x="34842" y="32635"/>
                  <a:pt x="34847" y="32635"/>
                  <a:pt x="34851" y="32635"/>
                </a:cubicBezTo>
                <a:cubicBezTo>
                  <a:pt x="35313" y="32635"/>
                  <a:pt x="35300" y="31942"/>
                  <a:pt x="34838" y="31942"/>
                </a:cubicBezTo>
                <a:close/>
                <a:moveTo>
                  <a:pt x="13944" y="31875"/>
                </a:moveTo>
                <a:cubicBezTo>
                  <a:pt x="13825" y="31909"/>
                  <a:pt x="13724" y="31999"/>
                  <a:pt x="13675" y="32119"/>
                </a:cubicBezTo>
                <a:cubicBezTo>
                  <a:pt x="13556" y="32409"/>
                  <a:pt x="13787" y="32683"/>
                  <a:pt x="14057" y="32683"/>
                </a:cubicBezTo>
                <a:cubicBezTo>
                  <a:pt x="14128" y="32683"/>
                  <a:pt x="14202" y="32664"/>
                  <a:pt x="14273" y="32621"/>
                </a:cubicBezTo>
                <a:cubicBezTo>
                  <a:pt x="14436" y="32526"/>
                  <a:pt x="14504" y="32336"/>
                  <a:pt x="14449" y="32173"/>
                </a:cubicBezTo>
                <a:cubicBezTo>
                  <a:pt x="14402" y="32098"/>
                  <a:pt x="14342" y="32022"/>
                  <a:pt x="14278" y="31952"/>
                </a:cubicBezTo>
                <a:lnTo>
                  <a:pt x="14278" y="31952"/>
                </a:lnTo>
                <a:cubicBezTo>
                  <a:pt x="14245" y="31960"/>
                  <a:pt x="14211" y="31964"/>
                  <a:pt x="14177" y="31964"/>
                </a:cubicBezTo>
                <a:cubicBezTo>
                  <a:pt x="14150" y="31964"/>
                  <a:pt x="14123" y="31961"/>
                  <a:pt x="14096" y="31955"/>
                </a:cubicBezTo>
                <a:cubicBezTo>
                  <a:pt x="14039" y="31938"/>
                  <a:pt x="13988" y="31910"/>
                  <a:pt x="13944" y="31875"/>
                </a:cubicBezTo>
                <a:close/>
                <a:moveTo>
                  <a:pt x="38391" y="32258"/>
                </a:moveTo>
                <a:cubicBezTo>
                  <a:pt x="38336" y="32258"/>
                  <a:pt x="38280" y="32278"/>
                  <a:pt x="38236" y="32322"/>
                </a:cubicBezTo>
                <a:cubicBezTo>
                  <a:pt x="38103" y="32455"/>
                  <a:pt x="38203" y="32690"/>
                  <a:pt x="38384" y="32690"/>
                </a:cubicBezTo>
                <a:cubicBezTo>
                  <a:pt x="38389" y="32690"/>
                  <a:pt x="38394" y="32690"/>
                  <a:pt x="38399" y="32689"/>
                </a:cubicBezTo>
                <a:cubicBezTo>
                  <a:pt x="38521" y="32689"/>
                  <a:pt x="38616" y="32594"/>
                  <a:pt x="38616" y="32472"/>
                </a:cubicBezTo>
                <a:cubicBezTo>
                  <a:pt x="38616" y="32344"/>
                  <a:pt x="38505" y="32258"/>
                  <a:pt x="38391" y="32258"/>
                </a:cubicBezTo>
                <a:close/>
                <a:moveTo>
                  <a:pt x="3113" y="32431"/>
                </a:moveTo>
                <a:cubicBezTo>
                  <a:pt x="3059" y="32445"/>
                  <a:pt x="3018" y="32486"/>
                  <a:pt x="3005" y="32540"/>
                </a:cubicBezTo>
                <a:cubicBezTo>
                  <a:pt x="3005" y="32581"/>
                  <a:pt x="3059" y="32621"/>
                  <a:pt x="3113" y="32703"/>
                </a:cubicBezTo>
                <a:cubicBezTo>
                  <a:pt x="3168" y="32621"/>
                  <a:pt x="3209" y="32581"/>
                  <a:pt x="3209" y="32526"/>
                </a:cubicBezTo>
                <a:cubicBezTo>
                  <a:pt x="3209" y="32499"/>
                  <a:pt x="3141" y="32431"/>
                  <a:pt x="3113" y="32431"/>
                </a:cubicBezTo>
                <a:close/>
                <a:moveTo>
                  <a:pt x="11331" y="31928"/>
                </a:moveTo>
                <a:cubicBezTo>
                  <a:pt x="11324" y="31928"/>
                  <a:pt x="11317" y="31928"/>
                  <a:pt x="11310" y="31928"/>
                </a:cubicBezTo>
                <a:cubicBezTo>
                  <a:pt x="10956" y="31928"/>
                  <a:pt x="10766" y="32350"/>
                  <a:pt x="11024" y="32608"/>
                </a:cubicBezTo>
                <a:cubicBezTo>
                  <a:pt x="11104" y="32692"/>
                  <a:pt x="11204" y="32730"/>
                  <a:pt x="11303" y="32730"/>
                </a:cubicBezTo>
                <a:cubicBezTo>
                  <a:pt x="11507" y="32730"/>
                  <a:pt x="11704" y="32569"/>
                  <a:pt x="11704" y="32322"/>
                </a:cubicBezTo>
                <a:cubicBezTo>
                  <a:pt x="11704" y="32112"/>
                  <a:pt x="11539" y="31928"/>
                  <a:pt x="11331" y="31928"/>
                </a:cubicBezTo>
                <a:close/>
                <a:moveTo>
                  <a:pt x="22969" y="31918"/>
                </a:moveTo>
                <a:lnTo>
                  <a:pt x="22969" y="31918"/>
                </a:lnTo>
                <a:cubicBezTo>
                  <a:pt x="22774" y="31965"/>
                  <a:pt x="22645" y="32138"/>
                  <a:pt x="22645" y="32350"/>
                </a:cubicBezTo>
                <a:cubicBezTo>
                  <a:pt x="22659" y="32554"/>
                  <a:pt x="22836" y="32730"/>
                  <a:pt x="23040" y="32744"/>
                </a:cubicBezTo>
                <a:cubicBezTo>
                  <a:pt x="23048" y="32744"/>
                  <a:pt x="23057" y="32745"/>
                  <a:pt x="23065" y="32745"/>
                </a:cubicBezTo>
                <a:cubicBezTo>
                  <a:pt x="23272" y="32745"/>
                  <a:pt x="23448" y="32586"/>
                  <a:pt x="23475" y="32390"/>
                </a:cubicBezTo>
                <a:cubicBezTo>
                  <a:pt x="23504" y="32244"/>
                  <a:pt x="23456" y="32104"/>
                  <a:pt x="23356" y="32012"/>
                </a:cubicBezTo>
                <a:lnTo>
                  <a:pt x="23356" y="32012"/>
                </a:lnTo>
                <a:cubicBezTo>
                  <a:pt x="23316" y="32023"/>
                  <a:pt x="23274" y="32028"/>
                  <a:pt x="23231" y="32028"/>
                </a:cubicBezTo>
                <a:cubicBezTo>
                  <a:pt x="23208" y="32028"/>
                  <a:pt x="23185" y="32026"/>
                  <a:pt x="23162" y="32023"/>
                </a:cubicBezTo>
                <a:lnTo>
                  <a:pt x="23094" y="32010"/>
                </a:lnTo>
                <a:cubicBezTo>
                  <a:pt x="23047" y="31986"/>
                  <a:pt x="23005" y="31955"/>
                  <a:pt x="22969" y="31918"/>
                </a:cubicBezTo>
                <a:close/>
                <a:moveTo>
                  <a:pt x="32092" y="31955"/>
                </a:moveTo>
                <a:cubicBezTo>
                  <a:pt x="31875" y="31969"/>
                  <a:pt x="31711" y="32132"/>
                  <a:pt x="31698" y="32350"/>
                </a:cubicBezTo>
                <a:cubicBezTo>
                  <a:pt x="31689" y="32590"/>
                  <a:pt x="31887" y="32749"/>
                  <a:pt x="32091" y="32749"/>
                </a:cubicBezTo>
                <a:cubicBezTo>
                  <a:pt x="32188" y="32749"/>
                  <a:pt x="32286" y="32713"/>
                  <a:pt x="32364" y="32635"/>
                </a:cubicBezTo>
                <a:cubicBezTo>
                  <a:pt x="32622" y="32390"/>
                  <a:pt x="32445" y="31955"/>
                  <a:pt x="32092" y="31955"/>
                </a:cubicBezTo>
                <a:close/>
                <a:moveTo>
                  <a:pt x="25770" y="8302"/>
                </a:moveTo>
                <a:cubicBezTo>
                  <a:pt x="25536" y="8302"/>
                  <a:pt x="25315" y="8509"/>
                  <a:pt x="25364" y="8794"/>
                </a:cubicBezTo>
                <a:cubicBezTo>
                  <a:pt x="25389" y="8919"/>
                  <a:pt x="25471" y="9044"/>
                  <a:pt x="25590" y="9116"/>
                </a:cubicBezTo>
                <a:lnTo>
                  <a:pt x="25590" y="9116"/>
                </a:lnTo>
                <a:cubicBezTo>
                  <a:pt x="25605" y="9117"/>
                  <a:pt x="25621" y="9118"/>
                  <a:pt x="25636" y="9120"/>
                </a:cubicBezTo>
                <a:cubicBezTo>
                  <a:pt x="25636" y="9120"/>
                  <a:pt x="25636" y="9121"/>
                  <a:pt x="25636" y="9121"/>
                </a:cubicBezTo>
                <a:lnTo>
                  <a:pt x="25636" y="9121"/>
                </a:lnTo>
                <a:cubicBezTo>
                  <a:pt x="25631" y="9120"/>
                  <a:pt x="25627" y="9120"/>
                  <a:pt x="25622" y="9120"/>
                </a:cubicBezTo>
                <a:lnTo>
                  <a:pt x="25622" y="9134"/>
                </a:lnTo>
                <a:cubicBezTo>
                  <a:pt x="25611" y="9129"/>
                  <a:pt x="25601" y="9123"/>
                  <a:pt x="25590" y="9116"/>
                </a:cubicBezTo>
                <a:lnTo>
                  <a:pt x="25590" y="9116"/>
                </a:lnTo>
                <a:cubicBezTo>
                  <a:pt x="25582" y="9116"/>
                  <a:pt x="25574" y="9116"/>
                  <a:pt x="25567" y="9116"/>
                </a:cubicBezTo>
                <a:cubicBezTo>
                  <a:pt x="25387" y="9116"/>
                  <a:pt x="25216" y="9208"/>
                  <a:pt x="25119" y="9365"/>
                </a:cubicBezTo>
                <a:cubicBezTo>
                  <a:pt x="25133" y="9148"/>
                  <a:pt x="24997" y="8944"/>
                  <a:pt x="24793" y="8876"/>
                </a:cubicBezTo>
                <a:cubicBezTo>
                  <a:pt x="24770" y="8873"/>
                  <a:pt x="24747" y="8871"/>
                  <a:pt x="24724" y="8871"/>
                </a:cubicBezTo>
                <a:cubicBezTo>
                  <a:pt x="24547" y="8871"/>
                  <a:pt x="24388" y="8964"/>
                  <a:pt x="24304" y="9120"/>
                </a:cubicBezTo>
                <a:cubicBezTo>
                  <a:pt x="24290" y="9080"/>
                  <a:pt x="24290" y="9066"/>
                  <a:pt x="24290" y="9053"/>
                </a:cubicBezTo>
                <a:cubicBezTo>
                  <a:pt x="24277" y="8835"/>
                  <a:pt x="24127" y="8658"/>
                  <a:pt x="23910" y="8631"/>
                </a:cubicBezTo>
                <a:cubicBezTo>
                  <a:pt x="23898" y="8630"/>
                  <a:pt x="23887" y="8630"/>
                  <a:pt x="23876" y="8630"/>
                </a:cubicBezTo>
                <a:cubicBezTo>
                  <a:pt x="23713" y="8630"/>
                  <a:pt x="23565" y="8723"/>
                  <a:pt x="23488" y="8876"/>
                </a:cubicBezTo>
                <a:cubicBezTo>
                  <a:pt x="23407" y="9053"/>
                  <a:pt x="23461" y="9284"/>
                  <a:pt x="23638" y="9392"/>
                </a:cubicBezTo>
                <a:cubicBezTo>
                  <a:pt x="23650" y="9404"/>
                  <a:pt x="23651" y="9437"/>
                  <a:pt x="23651" y="9454"/>
                </a:cubicBezTo>
                <a:lnTo>
                  <a:pt x="23651" y="9454"/>
                </a:lnTo>
                <a:cubicBezTo>
                  <a:pt x="23638" y="9451"/>
                  <a:pt x="23624" y="9448"/>
                  <a:pt x="23611" y="9447"/>
                </a:cubicBezTo>
                <a:cubicBezTo>
                  <a:pt x="23577" y="9438"/>
                  <a:pt x="23545" y="9434"/>
                  <a:pt x="23516" y="9434"/>
                </a:cubicBezTo>
                <a:cubicBezTo>
                  <a:pt x="23366" y="9434"/>
                  <a:pt x="23262" y="9539"/>
                  <a:pt x="23148" y="9664"/>
                </a:cubicBezTo>
                <a:cubicBezTo>
                  <a:pt x="23176" y="9460"/>
                  <a:pt x="23053" y="9256"/>
                  <a:pt x="22849" y="9188"/>
                </a:cubicBezTo>
                <a:cubicBezTo>
                  <a:pt x="22802" y="9171"/>
                  <a:pt x="22757" y="9162"/>
                  <a:pt x="22714" y="9162"/>
                </a:cubicBezTo>
                <a:cubicBezTo>
                  <a:pt x="22562" y="9162"/>
                  <a:pt x="22439" y="9265"/>
                  <a:pt x="22333" y="9392"/>
                </a:cubicBezTo>
                <a:cubicBezTo>
                  <a:pt x="22350" y="9106"/>
                  <a:pt x="22116" y="8924"/>
                  <a:pt x="21881" y="8924"/>
                </a:cubicBezTo>
                <a:cubicBezTo>
                  <a:pt x="21737" y="8924"/>
                  <a:pt x="21592" y="8993"/>
                  <a:pt x="21504" y="9148"/>
                </a:cubicBezTo>
                <a:cubicBezTo>
                  <a:pt x="21449" y="8849"/>
                  <a:pt x="21354" y="8726"/>
                  <a:pt x="21137" y="8686"/>
                </a:cubicBezTo>
                <a:cubicBezTo>
                  <a:pt x="21123" y="8685"/>
                  <a:pt x="21109" y="8684"/>
                  <a:pt x="21096" y="8684"/>
                </a:cubicBezTo>
                <a:cubicBezTo>
                  <a:pt x="20947" y="8684"/>
                  <a:pt x="20810" y="8743"/>
                  <a:pt x="20718" y="8854"/>
                </a:cubicBezTo>
                <a:lnTo>
                  <a:pt x="20718" y="8854"/>
                </a:lnTo>
                <a:cubicBezTo>
                  <a:pt x="20714" y="8815"/>
                  <a:pt x="20710" y="8775"/>
                  <a:pt x="20702" y="8740"/>
                </a:cubicBezTo>
                <a:cubicBezTo>
                  <a:pt x="20637" y="8544"/>
                  <a:pt x="20468" y="8449"/>
                  <a:pt x="20302" y="8449"/>
                </a:cubicBezTo>
                <a:cubicBezTo>
                  <a:pt x="20121" y="8449"/>
                  <a:pt x="19942" y="8561"/>
                  <a:pt x="19900" y="8781"/>
                </a:cubicBezTo>
                <a:cubicBezTo>
                  <a:pt x="19859" y="8971"/>
                  <a:pt x="19927" y="9120"/>
                  <a:pt x="20144" y="9256"/>
                </a:cubicBezTo>
                <a:lnTo>
                  <a:pt x="20226" y="9284"/>
                </a:lnTo>
                <a:cubicBezTo>
                  <a:pt x="20236" y="9284"/>
                  <a:pt x="20245" y="9284"/>
                  <a:pt x="20255" y="9284"/>
                </a:cubicBezTo>
                <a:cubicBezTo>
                  <a:pt x="20409" y="9284"/>
                  <a:pt x="20548" y="9212"/>
                  <a:pt x="20640" y="9097"/>
                </a:cubicBezTo>
                <a:lnTo>
                  <a:pt x="20640" y="9097"/>
                </a:lnTo>
                <a:cubicBezTo>
                  <a:pt x="20642" y="9240"/>
                  <a:pt x="20713" y="9374"/>
                  <a:pt x="20838" y="9460"/>
                </a:cubicBezTo>
                <a:lnTo>
                  <a:pt x="20430" y="9691"/>
                </a:lnTo>
                <a:cubicBezTo>
                  <a:pt x="20416" y="9515"/>
                  <a:pt x="20321" y="9365"/>
                  <a:pt x="20158" y="9284"/>
                </a:cubicBezTo>
                <a:lnTo>
                  <a:pt x="20077" y="9256"/>
                </a:lnTo>
                <a:cubicBezTo>
                  <a:pt x="20056" y="9254"/>
                  <a:pt x="20035" y="9252"/>
                  <a:pt x="20015" y="9252"/>
                </a:cubicBezTo>
                <a:cubicBezTo>
                  <a:pt x="19835" y="9252"/>
                  <a:pt x="19673" y="9357"/>
                  <a:pt x="19587" y="9528"/>
                </a:cubicBezTo>
                <a:cubicBezTo>
                  <a:pt x="19628" y="9284"/>
                  <a:pt x="19492" y="9066"/>
                  <a:pt x="19261" y="8985"/>
                </a:cubicBezTo>
                <a:cubicBezTo>
                  <a:pt x="19239" y="8981"/>
                  <a:pt x="19218" y="8980"/>
                  <a:pt x="19196" y="8980"/>
                </a:cubicBezTo>
                <a:cubicBezTo>
                  <a:pt x="19026" y="8980"/>
                  <a:pt x="18856" y="9073"/>
                  <a:pt x="18772" y="9229"/>
                </a:cubicBezTo>
                <a:cubicBezTo>
                  <a:pt x="18717" y="8917"/>
                  <a:pt x="18609" y="8767"/>
                  <a:pt x="18377" y="8740"/>
                </a:cubicBezTo>
                <a:cubicBezTo>
                  <a:pt x="18232" y="8740"/>
                  <a:pt x="18095" y="8795"/>
                  <a:pt x="17999" y="8906"/>
                </a:cubicBezTo>
                <a:lnTo>
                  <a:pt x="17999" y="8906"/>
                </a:lnTo>
                <a:cubicBezTo>
                  <a:pt x="17995" y="8872"/>
                  <a:pt x="17991" y="8840"/>
                  <a:pt x="17983" y="8808"/>
                </a:cubicBezTo>
                <a:cubicBezTo>
                  <a:pt x="17922" y="8604"/>
                  <a:pt x="17745" y="8502"/>
                  <a:pt x="17572" y="8502"/>
                </a:cubicBezTo>
                <a:cubicBezTo>
                  <a:pt x="17399" y="8502"/>
                  <a:pt x="17229" y="8604"/>
                  <a:pt x="17181" y="8808"/>
                </a:cubicBezTo>
                <a:cubicBezTo>
                  <a:pt x="17127" y="9025"/>
                  <a:pt x="17209" y="9175"/>
                  <a:pt x="17426" y="9324"/>
                </a:cubicBezTo>
                <a:lnTo>
                  <a:pt x="17508" y="9352"/>
                </a:lnTo>
                <a:cubicBezTo>
                  <a:pt x="17517" y="9352"/>
                  <a:pt x="17527" y="9352"/>
                  <a:pt x="17537" y="9352"/>
                </a:cubicBezTo>
                <a:cubicBezTo>
                  <a:pt x="17686" y="9352"/>
                  <a:pt x="17821" y="9284"/>
                  <a:pt x="17909" y="9171"/>
                </a:cubicBezTo>
                <a:lnTo>
                  <a:pt x="17909" y="9171"/>
                </a:lnTo>
                <a:cubicBezTo>
                  <a:pt x="17914" y="9309"/>
                  <a:pt x="17984" y="9444"/>
                  <a:pt x="18106" y="9528"/>
                </a:cubicBezTo>
                <a:lnTo>
                  <a:pt x="17684" y="9746"/>
                </a:lnTo>
                <a:cubicBezTo>
                  <a:pt x="17684" y="9583"/>
                  <a:pt x="17576" y="9420"/>
                  <a:pt x="17426" y="9352"/>
                </a:cubicBezTo>
                <a:lnTo>
                  <a:pt x="17344" y="9311"/>
                </a:lnTo>
                <a:lnTo>
                  <a:pt x="17304" y="9311"/>
                </a:lnTo>
                <a:cubicBezTo>
                  <a:pt x="17294" y="9310"/>
                  <a:pt x="17284" y="9310"/>
                  <a:pt x="17275" y="9310"/>
                </a:cubicBezTo>
                <a:cubicBezTo>
                  <a:pt x="17094" y="9310"/>
                  <a:pt x="16920" y="9428"/>
                  <a:pt x="16855" y="9596"/>
                </a:cubicBezTo>
                <a:cubicBezTo>
                  <a:pt x="16801" y="9787"/>
                  <a:pt x="16869" y="9990"/>
                  <a:pt x="17032" y="10099"/>
                </a:cubicBezTo>
                <a:lnTo>
                  <a:pt x="16610" y="10303"/>
                </a:lnTo>
                <a:lnTo>
                  <a:pt x="16407" y="9922"/>
                </a:lnTo>
                <a:lnTo>
                  <a:pt x="16475" y="9922"/>
                </a:lnTo>
                <a:cubicBezTo>
                  <a:pt x="16678" y="9882"/>
                  <a:pt x="16828" y="9705"/>
                  <a:pt x="16828" y="9501"/>
                </a:cubicBezTo>
                <a:cubicBezTo>
                  <a:pt x="16828" y="9230"/>
                  <a:pt x="16613" y="9071"/>
                  <a:pt x="16399" y="9071"/>
                </a:cubicBezTo>
                <a:cubicBezTo>
                  <a:pt x="16249" y="9071"/>
                  <a:pt x="16099" y="9150"/>
                  <a:pt x="16026" y="9324"/>
                </a:cubicBezTo>
                <a:cubicBezTo>
                  <a:pt x="16016" y="9344"/>
                  <a:pt x="15999" y="9364"/>
                  <a:pt x="15985" y="9384"/>
                </a:cubicBezTo>
                <a:lnTo>
                  <a:pt x="15985" y="9384"/>
                </a:lnTo>
                <a:cubicBezTo>
                  <a:pt x="15985" y="9354"/>
                  <a:pt x="15985" y="9330"/>
                  <a:pt x="15985" y="9297"/>
                </a:cubicBezTo>
                <a:cubicBezTo>
                  <a:pt x="16043" y="9033"/>
                  <a:pt x="15837" y="8797"/>
                  <a:pt x="15583" y="8797"/>
                </a:cubicBezTo>
                <a:cubicBezTo>
                  <a:pt x="15537" y="8797"/>
                  <a:pt x="15490" y="8805"/>
                  <a:pt x="15442" y="8821"/>
                </a:cubicBezTo>
                <a:cubicBezTo>
                  <a:pt x="15352" y="8850"/>
                  <a:pt x="15281" y="8907"/>
                  <a:pt x="15234" y="8978"/>
                </a:cubicBezTo>
                <a:lnTo>
                  <a:pt x="15234" y="8978"/>
                </a:lnTo>
                <a:cubicBezTo>
                  <a:pt x="15234" y="9011"/>
                  <a:pt x="15231" y="9045"/>
                  <a:pt x="15224" y="9080"/>
                </a:cubicBezTo>
                <a:cubicBezTo>
                  <a:pt x="15210" y="9127"/>
                  <a:pt x="15189" y="9172"/>
                  <a:pt x="15162" y="9211"/>
                </a:cubicBezTo>
                <a:lnTo>
                  <a:pt x="15162" y="9211"/>
                </a:lnTo>
                <a:cubicBezTo>
                  <a:pt x="15163" y="9129"/>
                  <a:pt x="15188" y="9047"/>
                  <a:pt x="15234" y="8978"/>
                </a:cubicBezTo>
                <a:lnTo>
                  <a:pt x="15234" y="8978"/>
                </a:lnTo>
                <a:cubicBezTo>
                  <a:pt x="15229" y="8748"/>
                  <a:pt x="15044" y="8566"/>
                  <a:pt x="14822" y="8566"/>
                </a:cubicBezTo>
                <a:cubicBezTo>
                  <a:pt x="14776" y="8566"/>
                  <a:pt x="14728" y="8574"/>
                  <a:pt x="14680" y="8590"/>
                </a:cubicBezTo>
                <a:cubicBezTo>
                  <a:pt x="14368" y="8713"/>
                  <a:pt x="14313" y="9120"/>
                  <a:pt x="14572" y="9311"/>
                </a:cubicBezTo>
                <a:cubicBezTo>
                  <a:pt x="14612" y="9338"/>
                  <a:pt x="14640" y="9365"/>
                  <a:pt x="14680" y="9379"/>
                </a:cubicBezTo>
                <a:lnTo>
                  <a:pt x="14667" y="9379"/>
                </a:lnTo>
                <a:cubicBezTo>
                  <a:pt x="14708" y="9379"/>
                  <a:pt x="14748" y="9392"/>
                  <a:pt x="14789" y="9392"/>
                </a:cubicBezTo>
                <a:cubicBezTo>
                  <a:pt x="14799" y="9393"/>
                  <a:pt x="14808" y="9393"/>
                  <a:pt x="14817" y="9393"/>
                </a:cubicBezTo>
                <a:cubicBezTo>
                  <a:pt x="14959" y="9393"/>
                  <a:pt x="15085" y="9321"/>
                  <a:pt x="15162" y="9211"/>
                </a:cubicBezTo>
                <a:lnTo>
                  <a:pt x="15162" y="9211"/>
                </a:lnTo>
                <a:cubicBezTo>
                  <a:pt x="15160" y="9327"/>
                  <a:pt x="15206" y="9445"/>
                  <a:pt x="15306" y="9528"/>
                </a:cubicBezTo>
                <a:cubicBezTo>
                  <a:pt x="15333" y="9542"/>
                  <a:pt x="15346" y="9569"/>
                  <a:pt x="15360" y="9583"/>
                </a:cubicBezTo>
                <a:lnTo>
                  <a:pt x="14952" y="9800"/>
                </a:lnTo>
                <a:cubicBezTo>
                  <a:pt x="14939" y="9610"/>
                  <a:pt x="14816" y="9433"/>
                  <a:pt x="14612" y="9365"/>
                </a:cubicBezTo>
                <a:cubicBezTo>
                  <a:pt x="14600" y="9364"/>
                  <a:pt x="14588" y="9364"/>
                  <a:pt x="14576" y="9364"/>
                </a:cubicBezTo>
                <a:cubicBezTo>
                  <a:pt x="14398" y="9364"/>
                  <a:pt x="14225" y="9457"/>
                  <a:pt x="14123" y="9610"/>
                </a:cubicBezTo>
                <a:cubicBezTo>
                  <a:pt x="14069" y="9311"/>
                  <a:pt x="13960" y="9161"/>
                  <a:pt x="13729" y="9134"/>
                </a:cubicBezTo>
                <a:cubicBezTo>
                  <a:pt x="13718" y="9133"/>
                  <a:pt x="13707" y="9133"/>
                  <a:pt x="13695" y="9133"/>
                </a:cubicBezTo>
                <a:cubicBezTo>
                  <a:pt x="13560" y="9133"/>
                  <a:pt x="13435" y="9196"/>
                  <a:pt x="13346" y="9296"/>
                </a:cubicBezTo>
                <a:lnTo>
                  <a:pt x="13346" y="9296"/>
                </a:lnTo>
                <a:cubicBezTo>
                  <a:pt x="13344" y="9278"/>
                  <a:pt x="13341" y="9260"/>
                  <a:pt x="13335" y="9243"/>
                </a:cubicBezTo>
                <a:cubicBezTo>
                  <a:pt x="13295" y="9007"/>
                  <a:pt x="13107" y="8891"/>
                  <a:pt x="12921" y="8891"/>
                </a:cubicBezTo>
                <a:cubicBezTo>
                  <a:pt x="12722" y="8891"/>
                  <a:pt x="12526" y="9024"/>
                  <a:pt x="12519" y="9284"/>
                </a:cubicBezTo>
                <a:cubicBezTo>
                  <a:pt x="12506" y="9460"/>
                  <a:pt x="12601" y="9637"/>
                  <a:pt x="12777" y="9705"/>
                </a:cubicBezTo>
                <a:lnTo>
                  <a:pt x="12845" y="9746"/>
                </a:lnTo>
                <a:cubicBezTo>
                  <a:pt x="12855" y="9746"/>
                  <a:pt x="12865" y="9747"/>
                  <a:pt x="12875" y="9747"/>
                </a:cubicBezTo>
                <a:cubicBezTo>
                  <a:pt x="13026" y="9747"/>
                  <a:pt x="13169" y="9677"/>
                  <a:pt x="13260" y="9562"/>
                </a:cubicBezTo>
                <a:lnTo>
                  <a:pt x="13260" y="9562"/>
                </a:lnTo>
                <a:cubicBezTo>
                  <a:pt x="13266" y="9704"/>
                  <a:pt x="13336" y="9839"/>
                  <a:pt x="13457" y="9922"/>
                </a:cubicBezTo>
                <a:lnTo>
                  <a:pt x="13036" y="10140"/>
                </a:lnTo>
                <a:cubicBezTo>
                  <a:pt x="13036" y="9963"/>
                  <a:pt x="12927" y="9814"/>
                  <a:pt x="12777" y="9746"/>
                </a:cubicBezTo>
                <a:lnTo>
                  <a:pt x="12710" y="9705"/>
                </a:lnTo>
                <a:cubicBezTo>
                  <a:pt x="12500" y="9723"/>
                  <a:pt x="12358" y="9778"/>
                  <a:pt x="12274" y="9882"/>
                </a:cubicBezTo>
                <a:lnTo>
                  <a:pt x="12274" y="9882"/>
                </a:lnTo>
                <a:cubicBezTo>
                  <a:pt x="12268" y="9656"/>
                  <a:pt x="12093" y="9460"/>
                  <a:pt x="11867" y="9460"/>
                </a:cubicBezTo>
                <a:cubicBezTo>
                  <a:pt x="11856" y="9460"/>
                  <a:pt x="11846" y="9459"/>
                  <a:pt x="11835" y="9459"/>
                </a:cubicBezTo>
                <a:cubicBezTo>
                  <a:pt x="11488" y="9459"/>
                  <a:pt x="11303" y="9890"/>
                  <a:pt x="11541" y="10154"/>
                </a:cubicBezTo>
                <a:cubicBezTo>
                  <a:pt x="11629" y="10247"/>
                  <a:pt x="11741" y="10289"/>
                  <a:pt x="11850" y="10289"/>
                </a:cubicBezTo>
                <a:cubicBezTo>
                  <a:pt x="11980" y="10289"/>
                  <a:pt x="12107" y="10229"/>
                  <a:pt x="12188" y="10124"/>
                </a:cubicBezTo>
                <a:lnTo>
                  <a:pt x="12188" y="10124"/>
                </a:lnTo>
                <a:cubicBezTo>
                  <a:pt x="12183" y="10283"/>
                  <a:pt x="12264" y="10435"/>
                  <a:pt x="12410" y="10520"/>
                </a:cubicBezTo>
                <a:cubicBezTo>
                  <a:pt x="12329" y="10534"/>
                  <a:pt x="12234" y="10548"/>
                  <a:pt x="12152" y="10575"/>
                </a:cubicBezTo>
                <a:cubicBezTo>
                  <a:pt x="12084" y="10629"/>
                  <a:pt x="12016" y="10684"/>
                  <a:pt x="11948" y="10752"/>
                </a:cubicBezTo>
                <a:cubicBezTo>
                  <a:pt x="11921" y="10480"/>
                  <a:pt x="11826" y="10357"/>
                  <a:pt x="11636" y="10289"/>
                </a:cubicBezTo>
                <a:cubicBezTo>
                  <a:pt x="11588" y="10276"/>
                  <a:pt x="11543" y="10268"/>
                  <a:pt x="11500" y="10268"/>
                </a:cubicBezTo>
                <a:cubicBezTo>
                  <a:pt x="11371" y="10268"/>
                  <a:pt x="11259" y="10333"/>
                  <a:pt x="11160" y="10468"/>
                </a:cubicBezTo>
                <a:lnTo>
                  <a:pt x="11160" y="10468"/>
                </a:lnTo>
                <a:cubicBezTo>
                  <a:pt x="11160" y="10472"/>
                  <a:pt x="11160" y="10476"/>
                  <a:pt x="11160" y="10480"/>
                </a:cubicBezTo>
                <a:cubicBezTo>
                  <a:pt x="11160" y="10520"/>
                  <a:pt x="11146" y="10561"/>
                  <a:pt x="11146" y="10616"/>
                </a:cubicBezTo>
                <a:cubicBezTo>
                  <a:pt x="11128" y="10655"/>
                  <a:pt x="11104" y="10690"/>
                  <a:pt x="11076" y="10722"/>
                </a:cubicBezTo>
                <a:lnTo>
                  <a:pt x="11076" y="10722"/>
                </a:lnTo>
                <a:cubicBezTo>
                  <a:pt x="11072" y="10683"/>
                  <a:pt x="11072" y="10642"/>
                  <a:pt x="11078" y="10602"/>
                </a:cubicBezTo>
                <a:cubicBezTo>
                  <a:pt x="11105" y="10552"/>
                  <a:pt x="11132" y="10507"/>
                  <a:pt x="11160" y="10468"/>
                </a:cubicBezTo>
                <a:lnTo>
                  <a:pt x="11160" y="10468"/>
                </a:lnTo>
                <a:cubicBezTo>
                  <a:pt x="11168" y="10189"/>
                  <a:pt x="10958" y="10046"/>
                  <a:pt x="10747" y="10046"/>
                </a:cubicBezTo>
                <a:cubicBezTo>
                  <a:pt x="10546" y="10046"/>
                  <a:pt x="10344" y="10175"/>
                  <a:pt x="10331" y="10439"/>
                </a:cubicBezTo>
                <a:cubicBezTo>
                  <a:pt x="10331" y="10616"/>
                  <a:pt x="10440" y="10779"/>
                  <a:pt x="10603" y="10860"/>
                </a:cubicBezTo>
                <a:lnTo>
                  <a:pt x="10589" y="10860"/>
                </a:lnTo>
                <a:cubicBezTo>
                  <a:pt x="10633" y="10874"/>
                  <a:pt x="10678" y="10881"/>
                  <a:pt x="10723" y="10881"/>
                </a:cubicBezTo>
                <a:cubicBezTo>
                  <a:pt x="10857" y="10881"/>
                  <a:pt x="10988" y="10822"/>
                  <a:pt x="11076" y="10722"/>
                </a:cubicBezTo>
                <a:lnTo>
                  <a:pt x="11076" y="10722"/>
                </a:lnTo>
                <a:cubicBezTo>
                  <a:pt x="11092" y="10855"/>
                  <a:pt x="11167" y="10977"/>
                  <a:pt x="11282" y="11051"/>
                </a:cubicBezTo>
                <a:lnTo>
                  <a:pt x="10861" y="11282"/>
                </a:lnTo>
                <a:cubicBezTo>
                  <a:pt x="10861" y="11078"/>
                  <a:pt x="10711" y="10901"/>
                  <a:pt x="10521" y="10847"/>
                </a:cubicBezTo>
                <a:cubicBezTo>
                  <a:pt x="10503" y="10845"/>
                  <a:pt x="10485" y="10844"/>
                  <a:pt x="10467" y="10844"/>
                </a:cubicBezTo>
                <a:cubicBezTo>
                  <a:pt x="10323" y="10844"/>
                  <a:pt x="10190" y="10910"/>
                  <a:pt x="10099" y="11016"/>
                </a:cubicBezTo>
                <a:lnTo>
                  <a:pt x="10099" y="11016"/>
                </a:lnTo>
                <a:cubicBezTo>
                  <a:pt x="10100" y="11023"/>
                  <a:pt x="10100" y="11030"/>
                  <a:pt x="10100" y="11037"/>
                </a:cubicBezTo>
                <a:lnTo>
                  <a:pt x="10100" y="11187"/>
                </a:lnTo>
                <a:cubicBezTo>
                  <a:pt x="10067" y="11224"/>
                  <a:pt x="10035" y="11262"/>
                  <a:pt x="10002" y="11297"/>
                </a:cubicBezTo>
                <a:lnTo>
                  <a:pt x="10002" y="11297"/>
                </a:lnTo>
                <a:cubicBezTo>
                  <a:pt x="9999" y="11261"/>
                  <a:pt x="10000" y="11224"/>
                  <a:pt x="10005" y="11187"/>
                </a:cubicBezTo>
                <a:cubicBezTo>
                  <a:pt x="10025" y="11123"/>
                  <a:pt x="10057" y="11065"/>
                  <a:pt x="10099" y="11016"/>
                </a:cubicBezTo>
                <a:lnTo>
                  <a:pt x="10099" y="11016"/>
                </a:lnTo>
                <a:cubicBezTo>
                  <a:pt x="10088" y="10784"/>
                  <a:pt x="9896" y="10633"/>
                  <a:pt x="9693" y="10633"/>
                </a:cubicBezTo>
                <a:cubicBezTo>
                  <a:pt x="9588" y="10633"/>
                  <a:pt x="9480" y="10674"/>
                  <a:pt x="9393" y="10765"/>
                </a:cubicBezTo>
                <a:cubicBezTo>
                  <a:pt x="9152" y="11019"/>
                  <a:pt x="9346" y="11445"/>
                  <a:pt x="9689" y="11445"/>
                </a:cubicBezTo>
                <a:cubicBezTo>
                  <a:pt x="9695" y="11445"/>
                  <a:pt x="9700" y="11445"/>
                  <a:pt x="9706" y="11445"/>
                </a:cubicBezTo>
                <a:cubicBezTo>
                  <a:pt x="9838" y="11445"/>
                  <a:pt x="9925" y="11379"/>
                  <a:pt x="10002" y="11297"/>
                </a:cubicBezTo>
                <a:lnTo>
                  <a:pt x="10002" y="11297"/>
                </a:lnTo>
                <a:cubicBezTo>
                  <a:pt x="10015" y="11461"/>
                  <a:pt x="10107" y="11612"/>
                  <a:pt x="10263" y="11689"/>
                </a:cubicBezTo>
                <a:cubicBezTo>
                  <a:pt x="10245" y="11687"/>
                  <a:pt x="10227" y="11686"/>
                  <a:pt x="10209" y="11686"/>
                </a:cubicBezTo>
                <a:cubicBezTo>
                  <a:pt x="10065" y="11686"/>
                  <a:pt x="9932" y="11752"/>
                  <a:pt x="9841" y="11858"/>
                </a:cubicBezTo>
                <a:lnTo>
                  <a:pt x="9841" y="11858"/>
                </a:lnTo>
                <a:cubicBezTo>
                  <a:pt x="9837" y="11600"/>
                  <a:pt x="9632" y="11450"/>
                  <a:pt x="9426" y="11450"/>
                </a:cubicBezTo>
                <a:cubicBezTo>
                  <a:pt x="9268" y="11450"/>
                  <a:pt x="9110" y="11537"/>
                  <a:pt x="9040" y="11730"/>
                </a:cubicBezTo>
                <a:cubicBezTo>
                  <a:pt x="8985" y="11920"/>
                  <a:pt x="9067" y="12124"/>
                  <a:pt x="9230" y="12220"/>
                </a:cubicBezTo>
                <a:cubicBezTo>
                  <a:pt x="9294" y="12254"/>
                  <a:pt x="9364" y="12271"/>
                  <a:pt x="9433" y="12271"/>
                </a:cubicBezTo>
                <a:cubicBezTo>
                  <a:pt x="9547" y="12271"/>
                  <a:pt x="9659" y="12226"/>
                  <a:pt x="9744" y="12141"/>
                </a:cubicBezTo>
                <a:lnTo>
                  <a:pt x="9744" y="12141"/>
                </a:lnTo>
                <a:cubicBezTo>
                  <a:pt x="9759" y="12295"/>
                  <a:pt x="9849" y="12442"/>
                  <a:pt x="9991" y="12519"/>
                </a:cubicBezTo>
                <a:cubicBezTo>
                  <a:pt x="9980" y="12518"/>
                  <a:pt x="9970" y="12517"/>
                  <a:pt x="9959" y="12517"/>
                </a:cubicBezTo>
                <a:cubicBezTo>
                  <a:pt x="9825" y="12517"/>
                  <a:pt x="9700" y="12577"/>
                  <a:pt x="9608" y="12678"/>
                </a:cubicBezTo>
                <a:lnTo>
                  <a:pt x="9608" y="12678"/>
                </a:lnTo>
                <a:cubicBezTo>
                  <a:pt x="9606" y="12657"/>
                  <a:pt x="9602" y="12635"/>
                  <a:pt x="9597" y="12614"/>
                </a:cubicBezTo>
                <a:lnTo>
                  <a:pt x="9610" y="12614"/>
                </a:lnTo>
                <a:cubicBezTo>
                  <a:pt x="9571" y="12418"/>
                  <a:pt x="9395" y="12273"/>
                  <a:pt x="9201" y="12273"/>
                </a:cubicBezTo>
                <a:cubicBezTo>
                  <a:pt x="9193" y="12273"/>
                  <a:pt x="9184" y="12273"/>
                  <a:pt x="9176" y="12274"/>
                </a:cubicBezTo>
                <a:cubicBezTo>
                  <a:pt x="8958" y="12287"/>
                  <a:pt x="8781" y="12478"/>
                  <a:pt x="8781" y="12695"/>
                </a:cubicBezTo>
                <a:cubicBezTo>
                  <a:pt x="8781" y="12899"/>
                  <a:pt x="8944" y="13089"/>
                  <a:pt x="9162" y="13103"/>
                </a:cubicBezTo>
                <a:cubicBezTo>
                  <a:pt x="9173" y="13104"/>
                  <a:pt x="9183" y="13104"/>
                  <a:pt x="9194" y="13104"/>
                </a:cubicBezTo>
                <a:cubicBezTo>
                  <a:pt x="9312" y="13104"/>
                  <a:pt x="9422" y="13058"/>
                  <a:pt x="9502" y="12982"/>
                </a:cubicBezTo>
                <a:lnTo>
                  <a:pt x="9502" y="12982"/>
                </a:lnTo>
                <a:cubicBezTo>
                  <a:pt x="9524" y="13131"/>
                  <a:pt x="9618" y="13273"/>
                  <a:pt x="9746" y="13348"/>
                </a:cubicBezTo>
                <a:cubicBezTo>
                  <a:pt x="9725" y="13345"/>
                  <a:pt x="9705" y="13344"/>
                  <a:pt x="9684" y="13344"/>
                </a:cubicBezTo>
                <a:cubicBezTo>
                  <a:pt x="9548" y="13344"/>
                  <a:pt x="9418" y="13401"/>
                  <a:pt x="9330" y="13497"/>
                </a:cubicBezTo>
                <a:lnTo>
                  <a:pt x="9330" y="13497"/>
                </a:lnTo>
                <a:cubicBezTo>
                  <a:pt x="9327" y="13474"/>
                  <a:pt x="9325" y="13452"/>
                  <a:pt x="9325" y="13429"/>
                </a:cubicBezTo>
                <a:cubicBezTo>
                  <a:pt x="9276" y="13198"/>
                  <a:pt x="9104" y="13099"/>
                  <a:pt x="8929" y="13099"/>
                </a:cubicBezTo>
                <a:cubicBezTo>
                  <a:pt x="8672" y="13099"/>
                  <a:pt x="8410" y="13315"/>
                  <a:pt x="8523" y="13647"/>
                </a:cubicBezTo>
                <a:cubicBezTo>
                  <a:pt x="8564" y="13796"/>
                  <a:pt x="8700" y="13905"/>
                  <a:pt x="8863" y="13932"/>
                </a:cubicBezTo>
                <a:cubicBezTo>
                  <a:pt x="8875" y="13933"/>
                  <a:pt x="8887" y="13933"/>
                  <a:pt x="8899" y="13933"/>
                </a:cubicBezTo>
                <a:cubicBezTo>
                  <a:pt x="9024" y="13933"/>
                  <a:pt x="9141" y="13886"/>
                  <a:pt x="9221" y="13799"/>
                </a:cubicBezTo>
                <a:lnTo>
                  <a:pt x="9221" y="13799"/>
                </a:lnTo>
                <a:cubicBezTo>
                  <a:pt x="9245" y="13958"/>
                  <a:pt x="9344" y="14099"/>
                  <a:pt x="9488" y="14177"/>
                </a:cubicBezTo>
                <a:cubicBezTo>
                  <a:pt x="9475" y="14176"/>
                  <a:pt x="9463" y="14176"/>
                  <a:pt x="9450" y="14176"/>
                </a:cubicBezTo>
                <a:cubicBezTo>
                  <a:pt x="9310" y="14176"/>
                  <a:pt x="9180" y="14227"/>
                  <a:pt x="9091" y="14320"/>
                </a:cubicBezTo>
                <a:lnTo>
                  <a:pt x="9091" y="14320"/>
                </a:lnTo>
                <a:cubicBezTo>
                  <a:pt x="9094" y="14352"/>
                  <a:pt x="9094" y="14383"/>
                  <a:pt x="9094" y="14408"/>
                </a:cubicBezTo>
                <a:lnTo>
                  <a:pt x="9080" y="14476"/>
                </a:lnTo>
                <a:cubicBezTo>
                  <a:pt x="9056" y="14528"/>
                  <a:pt x="9023" y="14574"/>
                  <a:pt x="8982" y="14613"/>
                </a:cubicBezTo>
                <a:lnTo>
                  <a:pt x="8982" y="14613"/>
                </a:lnTo>
                <a:cubicBezTo>
                  <a:pt x="8979" y="14577"/>
                  <a:pt x="8980" y="14540"/>
                  <a:pt x="8985" y="14503"/>
                </a:cubicBezTo>
                <a:lnTo>
                  <a:pt x="9012" y="14435"/>
                </a:lnTo>
                <a:cubicBezTo>
                  <a:pt x="9032" y="14392"/>
                  <a:pt x="9059" y="14353"/>
                  <a:pt x="9091" y="14320"/>
                </a:cubicBezTo>
                <a:lnTo>
                  <a:pt x="9091" y="14320"/>
                </a:lnTo>
                <a:cubicBezTo>
                  <a:pt x="9089" y="14300"/>
                  <a:pt x="9086" y="14279"/>
                  <a:pt x="9080" y="14258"/>
                </a:cubicBezTo>
                <a:cubicBezTo>
                  <a:pt x="9041" y="14063"/>
                  <a:pt x="8878" y="13918"/>
                  <a:pt x="8673" y="13918"/>
                </a:cubicBezTo>
                <a:cubicBezTo>
                  <a:pt x="8664" y="13918"/>
                  <a:pt x="8655" y="13918"/>
                  <a:pt x="8645" y="13919"/>
                </a:cubicBezTo>
                <a:cubicBezTo>
                  <a:pt x="8442" y="13932"/>
                  <a:pt x="8265" y="14095"/>
                  <a:pt x="8265" y="14313"/>
                </a:cubicBezTo>
                <a:cubicBezTo>
                  <a:pt x="8251" y="14530"/>
                  <a:pt x="8401" y="14707"/>
                  <a:pt x="8618" y="14734"/>
                </a:cubicBezTo>
                <a:cubicBezTo>
                  <a:pt x="8638" y="14737"/>
                  <a:pt x="8657" y="14738"/>
                  <a:pt x="8677" y="14738"/>
                </a:cubicBezTo>
                <a:cubicBezTo>
                  <a:pt x="8791" y="14738"/>
                  <a:pt x="8900" y="14692"/>
                  <a:pt x="8982" y="14613"/>
                </a:cubicBezTo>
                <a:lnTo>
                  <a:pt x="8982" y="14613"/>
                </a:lnTo>
                <a:cubicBezTo>
                  <a:pt x="8996" y="14774"/>
                  <a:pt x="9085" y="14917"/>
                  <a:pt x="9230" y="15006"/>
                </a:cubicBezTo>
                <a:cubicBezTo>
                  <a:pt x="9211" y="15004"/>
                  <a:pt x="9193" y="15002"/>
                  <a:pt x="9175" y="15002"/>
                </a:cubicBezTo>
                <a:cubicBezTo>
                  <a:pt x="9057" y="15002"/>
                  <a:pt x="8946" y="15050"/>
                  <a:pt x="8863" y="15131"/>
                </a:cubicBezTo>
                <a:lnTo>
                  <a:pt x="8863" y="15131"/>
                </a:lnTo>
                <a:cubicBezTo>
                  <a:pt x="8864" y="15148"/>
                  <a:pt x="8864" y="15165"/>
                  <a:pt x="8863" y="15183"/>
                </a:cubicBezTo>
                <a:cubicBezTo>
                  <a:pt x="8863" y="15223"/>
                  <a:pt x="8849" y="15278"/>
                  <a:pt x="8849" y="15319"/>
                </a:cubicBezTo>
                <a:cubicBezTo>
                  <a:pt x="8823" y="15376"/>
                  <a:pt x="8785" y="15426"/>
                  <a:pt x="8739" y="15467"/>
                </a:cubicBezTo>
                <a:lnTo>
                  <a:pt x="8739" y="15467"/>
                </a:lnTo>
                <a:cubicBezTo>
                  <a:pt x="8734" y="15423"/>
                  <a:pt x="8734" y="15377"/>
                  <a:pt x="8741" y="15332"/>
                </a:cubicBezTo>
                <a:cubicBezTo>
                  <a:pt x="8765" y="15253"/>
                  <a:pt x="8808" y="15185"/>
                  <a:pt x="8863" y="15131"/>
                </a:cubicBezTo>
                <a:lnTo>
                  <a:pt x="8863" y="15131"/>
                </a:lnTo>
                <a:cubicBezTo>
                  <a:pt x="8850" y="14874"/>
                  <a:pt x="8645" y="14742"/>
                  <a:pt x="8442" y="14742"/>
                </a:cubicBezTo>
                <a:cubicBezTo>
                  <a:pt x="8243" y="14742"/>
                  <a:pt x="8047" y="14868"/>
                  <a:pt x="8034" y="15128"/>
                </a:cubicBezTo>
                <a:cubicBezTo>
                  <a:pt x="8020" y="15346"/>
                  <a:pt x="8170" y="15550"/>
                  <a:pt x="8387" y="15577"/>
                </a:cubicBezTo>
                <a:cubicBezTo>
                  <a:pt x="8407" y="15580"/>
                  <a:pt x="8426" y="15581"/>
                  <a:pt x="8446" y="15581"/>
                </a:cubicBezTo>
                <a:cubicBezTo>
                  <a:pt x="8554" y="15581"/>
                  <a:pt x="8659" y="15539"/>
                  <a:pt x="8739" y="15467"/>
                </a:cubicBezTo>
                <a:lnTo>
                  <a:pt x="8739" y="15467"/>
                </a:lnTo>
                <a:cubicBezTo>
                  <a:pt x="8757" y="15608"/>
                  <a:pt x="8834" y="15739"/>
                  <a:pt x="8958" y="15821"/>
                </a:cubicBezTo>
                <a:cubicBezTo>
                  <a:pt x="8948" y="15821"/>
                  <a:pt x="8938" y="15821"/>
                  <a:pt x="8928" y="15821"/>
                </a:cubicBezTo>
                <a:cubicBezTo>
                  <a:pt x="8792" y="15821"/>
                  <a:pt x="8659" y="15878"/>
                  <a:pt x="8565" y="15976"/>
                </a:cubicBezTo>
                <a:lnTo>
                  <a:pt x="8565" y="15976"/>
                </a:lnTo>
                <a:cubicBezTo>
                  <a:pt x="8565" y="15992"/>
                  <a:pt x="8565" y="16008"/>
                  <a:pt x="8564" y="16025"/>
                </a:cubicBezTo>
                <a:cubicBezTo>
                  <a:pt x="8550" y="16066"/>
                  <a:pt x="8550" y="16107"/>
                  <a:pt x="8550" y="16148"/>
                </a:cubicBezTo>
                <a:cubicBezTo>
                  <a:pt x="8520" y="16183"/>
                  <a:pt x="8487" y="16216"/>
                  <a:pt x="8451" y="16247"/>
                </a:cubicBezTo>
                <a:lnTo>
                  <a:pt x="8451" y="16247"/>
                </a:lnTo>
                <a:cubicBezTo>
                  <a:pt x="8450" y="16219"/>
                  <a:pt x="8451" y="16190"/>
                  <a:pt x="8455" y="16161"/>
                </a:cubicBezTo>
                <a:cubicBezTo>
                  <a:pt x="8477" y="16090"/>
                  <a:pt x="8516" y="16027"/>
                  <a:pt x="8565" y="15976"/>
                </a:cubicBezTo>
                <a:lnTo>
                  <a:pt x="8565" y="15976"/>
                </a:lnTo>
                <a:cubicBezTo>
                  <a:pt x="8559" y="15712"/>
                  <a:pt x="8357" y="15585"/>
                  <a:pt x="8154" y="15585"/>
                </a:cubicBezTo>
                <a:cubicBezTo>
                  <a:pt x="7927" y="15585"/>
                  <a:pt x="7699" y="15745"/>
                  <a:pt x="7748" y="16053"/>
                </a:cubicBezTo>
                <a:cubicBezTo>
                  <a:pt x="7760" y="16259"/>
                  <a:pt x="7936" y="16408"/>
                  <a:pt x="8138" y="16408"/>
                </a:cubicBezTo>
                <a:cubicBezTo>
                  <a:pt x="8176" y="16408"/>
                  <a:pt x="8213" y="16403"/>
                  <a:pt x="8251" y="16392"/>
                </a:cubicBezTo>
                <a:cubicBezTo>
                  <a:pt x="8320" y="16349"/>
                  <a:pt x="8389" y="16301"/>
                  <a:pt x="8451" y="16247"/>
                </a:cubicBezTo>
                <a:lnTo>
                  <a:pt x="8451" y="16247"/>
                </a:lnTo>
                <a:cubicBezTo>
                  <a:pt x="8456" y="16421"/>
                  <a:pt x="8548" y="16584"/>
                  <a:pt x="8700" y="16678"/>
                </a:cubicBezTo>
                <a:cubicBezTo>
                  <a:pt x="8681" y="16675"/>
                  <a:pt x="8663" y="16674"/>
                  <a:pt x="8645" y="16674"/>
                </a:cubicBezTo>
                <a:cubicBezTo>
                  <a:pt x="8520" y="16674"/>
                  <a:pt x="8403" y="16727"/>
                  <a:pt x="8319" y="16817"/>
                </a:cubicBezTo>
                <a:lnTo>
                  <a:pt x="8319" y="16817"/>
                </a:lnTo>
                <a:cubicBezTo>
                  <a:pt x="8319" y="16820"/>
                  <a:pt x="8319" y="16824"/>
                  <a:pt x="8319" y="16827"/>
                </a:cubicBezTo>
                <a:lnTo>
                  <a:pt x="8319" y="16963"/>
                </a:lnTo>
                <a:lnTo>
                  <a:pt x="8306" y="16963"/>
                </a:lnTo>
                <a:cubicBezTo>
                  <a:pt x="8278" y="16990"/>
                  <a:pt x="8265" y="17018"/>
                  <a:pt x="8238" y="17058"/>
                </a:cubicBezTo>
                <a:cubicBezTo>
                  <a:pt x="8227" y="17073"/>
                  <a:pt x="8215" y="17087"/>
                  <a:pt x="8202" y="17100"/>
                </a:cubicBezTo>
                <a:lnTo>
                  <a:pt x="8202" y="17100"/>
                </a:lnTo>
                <a:cubicBezTo>
                  <a:pt x="8201" y="17068"/>
                  <a:pt x="8204" y="17036"/>
                  <a:pt x="8210" y="17004"/>
                </a:cubicBezTo>
                <a:cubicBezTo>
                  <a:pt x="8233" y="16932"/>
                  <a:pt x="8271" y="16868"/>
                  <a:pt x="8319" y="16817"/>
                </a:cubicBezTo>
                <a:lnTo>
                  <a:pt x="8319" y="16817"/>
                </a:lnTo>
                <a:cubicBezTo>
                  <a:pt x="8315" y="16617"/>
                  <a:pt x="8180" y="16446"/>
                  <a:pt x="7979" y="16420"/>
                </a:cubicBezTo>
                <a:cubicBezTo>
                  <a:pt x="7953" y="16414"/>
                  <a:pt x="7926" y="16411"/>
                  <a:pt x="7899" y="16411"/>
                </a:cubicBezTo>
                <a:cubicBezTo>
                  <a:pt x="7734" y="16411"/>
                  <a:pt x="7576" y="16514"/>
                  <a:pt x="7517" y="16678"/>
                </a:cubicBezTo>
                <a:cubicBezTo>
                  <a:pt x="7449" y="16868"/>
                  <a:pt x="7531" y="17072"/>
                  <a:pt x="7708" y="17181"/>
                </a:cubicBezTo>
                <a:cubicBezTo>
                  <a:pt x="7766" y="17212"/>
                  <a:pt x="7831" y="17228"/>
                  <a:pt x="7896" y="17228"/>
                </a:cubicBezTo>
                <a:cubicBezTo>
                  <a:pt x="8009" y="17228"/>
                  <a:pt x="8121" y="17182"/>
                  <a:pt x="8202" y="17100"/>
                </a:cubicBezTo>
                <a:lnTo>
                  <a:pt x="8202" y="17100"/>
                </a:lnTo>
                <a:cubicBezTo>
                  <a:pt x="8208" y="17259"/>
                  <a:pt x="8308" y="17414"/>
                  <a:pt x="8455" y="17493"/>
                </a:cubicBezTo>
                <a:lnTo>
                  <a:pt x="8374" y="17507"/>
                </a:lnTo>
                <a:cubicBezTo>
                  <a:pt x="8251" y="17507"/>
                  <a:pt x="8138" y="17566"/>
                  <a:pt x="8062" y="17661"/>
                </a:cubicBezTo>
                <a:lnTo>
                  <a:pt x="8062" y="17661"/>
                </a:lnTo>
                <a:cubicBezTo>
                  <a:pt x="8063" y="17756"/>
                  <a:pt x="8025" y="17845"/>
                  <a:pt x="7964" y="17914"/>
                </a:cubicBezTo>
                <a:lnTo>
                  <a:pt x="7964" y="17914"/>
                </a:lnTo>
                <a:cubicBezTo>
                  <a:pt x="7964" y="17905"/>
                  <a:pt x="7965" y="17896"/>
                  <a:pt x="7966" y="17887"/>
                </a:cubicBezTo>
                <a:cubicBezTo>
                  <a:pt x="7977" y="17801"/>
                  <a:pt x="8011" y="17723"/>
                  <a:pt x="8062" y="17661"/>
                </a:cubicBezTo>
                <a:lnTo>
                  <a:pt x="8062" y="17661"/>
                </a:lnTo>
                <a:cubicBezTo>
                  <a:pt x="8062" y="17655"/>
                  <a:pt x="8061" y="17649"/>
                  <a:pt x="8061" y="17643"/>
                </a:cubicBezTo>
                <a:cubicBezTo>
                  <a:pt x="8061" y="17396"/>
                  <a:pt x="7864" y="17235"/>
                  <a:pt x="7656" y="17235"/>
                </a:cubicBezTo>
                <a:cubicBezTo>
                  <a:pt x="7556" y="17235"/>
                  <a:pt x="7452" y="17273"/>
                  <a:pt x="7368" y="17357"/>
                </a:cubicBezTo>
                <a:cubicBezTo>
                  <a:pt x="7123" y="17616"/>
                  <a:pt x="7300" y="18051"/>
                  <a:pt x="7667" y="18051"/>
                </a:cubicBezTo>
                <a:cubicBezTo>
                  <a:pt x="7782" y="18051"/>
                  <a:pt x="7890" y="17997"/>
                  <a:pt x="7964" y="17914"/>
                </a:cubicBezTo>
                <a:lnTo>
                  <a:pt x="7964" y="17914"/>
                </a:lnTo>
                <a:cubicBezTo>
                  <a:pt x="7955" y="18134"/>
                  <a:pt x="8103" y="18291"/>
                  <a:pt x="8279" y="18336"/>
                </a:cubicBezTo>
                <a:lnTo>
                  <a:pt x="8279" y="18336"/>
                </a:lnTo>
                <a:cubicBezTo>
                  <a:pt x="8303" y="18338"/>
                  <a:pt x="8327" y="18342"/>
                  <a:pt x="8350" y="18348"/>
                </a:cubicBezTo>
                <a:lnTo>
                  <a:pt x="8350" y="18348"/>
                </a:lnTo>
                <a:cubicBezTo>
                  <a:pt x="8326" y="18346"/>
                  <a:pt x="8302" y="18342"/>
                  <a:pt x="8279" y="18336"/>
                </a:cubicBezTo>
                <a:lnTo>
                  <a:pt x="8279" y="18336"/>
                </a:lnTo>
                <a:cubicBezTo>
                  <a:pt x="8269" y="18336"/>
                  <a:pt x="8260" y="18335"/>
                  <a:pt x="8250" y="18335"/>
                </a:cubicBezTo>
                <a:cubicBezTo>
                  <a:pt x="8241" y="18335"/>
                  <a:pt x="8233" y="18335"/>
                  <a:pt x="8224" y="18336"/>
                </a:cubicBezTo>
                <a:cubicBezTo>
                  <a:pt x="8007" y="18350"/>
                  <a:pt x="7830" y="18526"/>
                  <a:pt x="7830" y="18744"/>
                </a:cubicBezTo>
                <a:cubicBezTo>
                  <a:pt x="7830" y="18961"/>
                  <a:pt x="7993" y="19152"/>
                  <a:pt x="8210" y="19165"/>
                </a:cubicBezTo>
                <a:cubicBezTo>
                  <a:pt x="8221" y="19166"/>
                  <a:pt x="8232" y="19166"/>
                  <a:pt x="8242" y="19166"/>
                </a:cubicBezTo>
                <a:cubicBezTo>
                  <a:pt x="8355" y="19166"/>
                  <a:pt x="8457" y="19123"/>
                  <a:pt x="8536" y="19052"/>
                </a:cubicBezTo>
                <a:lnTo>
                  <a:pt x="8536" y="19052"/>
                </a:lnTo>
                <a:cubicBezTo>
                  <a:pt x="8555" y="19213"/>
                  <a:pt x="8655" y="19360"/>
                  <a:pt x="8809" y="19437"/>
                </a:cubicBezTo>
                <a:cubicBezTo>
                  <a:pt x="8780" y="19432"/>
                  <a:pt x="8751" y="19430"/>
                  <a:pt x="8722" y="19430"/>
                </a:cubicBezTo>
                <a:cubicBezTo>
                  <a:pt x="8594" y="19430"/>
                  <a:pt x="8475" y="19478"/>
                  <a:pt x="8387" y="19561"/>
                </a:cubicBezTo>
                <a:lnTo>
                  <a:pt x="8387" y="19561"/>
                </a:lnTo>
                <a:cubicBezTo>
                  <a:pt x="8388" y="19570"/>
                  <a:pt x="8387" y="19578"/>
                  <a:pt x="8387" y="19587"/>
                </a:cubicBezTo>
                <a:cubicBezTo>
                  <a:pt x="8387" y="19627"/>
                  <a:pt x="8374" y="19668"/>
                  <a:pt x="8374" y="19722"/>
                </a:cubicBezTo>
                <a:lnTo>
                  <a:pt x="8387" y="19709"/>
                </a:lnTo>
                <a:lnTo>
                  <a:pt x="8387" y="19709"/>
                </a:lnTo>
                <a:cubicBezTo>
                  <a:pt x="8356" y="19771"/>
                  <a:pt x="8313" y="19825"/>
                  <a:pt x="8262" y="19869"/>
                </a:cubicBezTo>
                <a:lnTo>
                  <a:pt x="8262" y="19869"/>
                </a:lnTo>
                <a:cubicBezTo>
                  <a:pt x="8259" y="19834"/>
                  <a:pt x="8260" y="19799"/>
                  <a:pt x="8265" y="19763"/>
                </a:cubicBezTo>
                <a:cubicBezTo>
                  <a:pt x="8288" y="19683"/>
                  <a:pt x="8331" y="19615"/>
                  <a:pt x="8387" y="19561"/>
                </a:cubicBezTo>
                <a:lnTo>
                  <a:pt x="8387" y="19561"/>
                </a:lnTo>
                <a:cubicBezTo>
                  <a:pt x="8382" y="19315"/>
                  <a:pt x="8179" y="19161"/>
                  <a:pt x="7971" y="19161"/>
                </a:cubicBezTo>
                <a:cubicBezTo>
                  <a:pt x="7861" y="19161"/>
                  <a:pt x="7750" y="19204"/>
                  <a:pt x="7667" y="19301"/>
                </a:cubicBezTo>
                <a:cubicBezTo>
                  <a:pt x="7426" y="19580"/>
                  <a:pt x="7634" y="19988"/>
                  <a:pt x="7971" y="19988"/>
                </a:cubicBezTo>
                <a:cubicBezTo>
                  <a:pt x="7996" y="19988"/>
                  <a:pt x="8021" y="19985"/>
                  <a:pt x="8047" y="19981"/>
                </a:cubicBezTo>
                <a:cubicBezTo>
                  <a:pt x="8128" y="19959"/>
                  <a:pt x="8201" y="19921"/>
                  <a:pt x="8262" y="19869"/>
                </a:cubicBezTo>
                <a:lnTo>
                  <a:pt x="8262" y="19869"/>
                </a:lnTo>
                <a:cubicBezTo>
                  <a:pt x="8274" y="20031"/>
                  <a:pt x="8364" y="20177"/>
                  <a:pt x="8510" y="20266"/>
                </a:cubicBezTo>
                <a:cubicBezTo>
                  <a:pt x="8499" y="20265"/>
                  <a:pt x="8488" y="20265"/>
                  <a:pt x="8477" y="20265"/>
                </a:cubicBezTo>
                <a:cubicBezTo>
                  <a:pt x="8349" y="20265"/>
                  <a:pt x="8224" y="20311"/>
                  <a:pt x="8132" y="20395"/>
                </a:cubicBezTo>
                <a:lnTo>
                  <a:pt x="8132" y="20395"/>
                </a:lnTo>
                <a:cubicBezTo>
                  <a:pt x="8132" y="20411"/>
                  <a:pt x="8131" y="20427"/>
                  <a:pt x="8129" y="20443"/>
                </a:cubicBezTo>
                <a:lnTo>
                  <a:pt x="8129" y="20538"/>
                </a:lnTo>
                <a:cubicBezTo>
                  <a:pt x="8115" y="20565"/>
                  <a:pt x="8088" y="20592"/>
                  <a:pt x="8075" y="20620"/>
                </a:cubicBezTo>
                <a:cubicBezTo>
                  <a:pt x="8053" y="20650"/>
                  <a:pt x="8030" y="20677"/>
                  <a:pt x="8004" y="20700"/>
                </a:cubicBezTo>
                <a:lnTo>
                  <a:pt x="8004" y="20700"/>
                </a:lnTo>
                <a:cubicBezTo>
                  <a:pt x="8001" y="20665"/>
                  <a:pt x="8002" y="20629"/>
                  <a:pt x="8007" y="20592"/>
                </a:cubicBezTo>
                <a:cubicBezTo>
                  <a:pt x="8031" y="20514"/>
                  <a:pt x="8076" y="20447"/>
                  <a:pt x="8132" y="20395"/>
                </a:cubicBezTo>
                <a:lnTo>
                  <a:pt x="8132" y="20395"/>
                </a:lnTo>
                <a:cubicBezTo>
                  <a:pt x="8136" y="20198"/>
                  <a:pt x="8005" y="20032"/>
                  <a:pt x="7816" y="19994"/>
                </a:cubicBezTo>
                <a:cubicBezTo>
                  <a:pt x="7781" y="19986"/>
                  <a:pt x="7747" y="19982"/>
                  <a:pt x="7714" y="19982"/>
                </a:cubicBezTo>
                <a:cubicBezTo>
                  <a:pt x="7310" y="19982"/>
                  <a:pt x="7142" y="20568"/>
                  <a:pt x="7544" y="20769"/>
                </a:cubicBezTo>
                <a:cubicBezTo>
                  <a:pt x="7602" y="20794"/>
                  <a:pt x="7663" y="20806"/>
                  <a:pt x="7722" y="20806"/>
                </a:cubicBezTo>
                <a:cubicBezTo>
                  <a:pt x="7825" y="20806"/>
                  <a:pt x="7924" y="20770"/>
                  <a:pt x="8004" y="20700"/>
                </a:cubicBezTo>
                <a:lnTo>
                  <a:pt x="8004" y="20700"/>
                </a:lnTo>
                <a:cubicBezTo>
                  <a:pt x="8016" y="20861"/>
                  <a:pt x="8106" y="21004"/>
                  <a:pt x="8251" y="21082"/>
                </a:cubicBezTo>
                <a:cubicBezTo>
                  <a:pt x="8081" y="21111"/>
                  <a:pt x="7963" y="21157"/>
                  <a:pt x="7884" y="21228"/>
                </a:cubicBezTo>
                <a:lnTo>
                  <a:pt x="7884" y="21228"/>
                </a:lnTo>
                <a:cubicBezTo>
                  <a:pt x="7881" y="21348"/>
                  <a:pt x="7832" y="21447"/>
                  <a:pt x="7758" y="21516"/>
                </a:cubicBezTo>
                <a:lnTo>
                  <a:pt x="7758" y="21516"/>
                </a:lnTo>
                <a:cubicBezTo>
                  <a:pt x="7758" y="21499"/>
                  <a:pt x="7759" y="21480"/>
                  <a:pt x="7762" y="21462"/>
                </a:cubicBezTo>
                <a:cubicBezTo>
                  <a:pt x="7780" y="21363"/>
                  <a:pt x="7819" y="21287"/>
                  <a:pt x="7884" y="21228"/>
                </a:cubicBezTo>
                <a:lnTo>
                  <a:pt x="7884" y="21228"/>
                </a:lnTo>
                <a:cubicBezTo>
                  <a:pt x="7884" y="21225"/>
                  <a:pt x="7884" y="21221"/>
                  <a:pt x="7884" y="21218"/>
                </a:cubicBezTo>
                <a:cubicBezTo>
                  <a:pt x="7897" y="21007"/>
                  <a:pt x="7720" y="20823"/>
                  <a:pt x="7500" y="20823"/>
                </a:cubicBezTo>
                <a:cubicBezTo>
                  <a:pt x="7494" y="20823"/>
                  <a:pt x="7487" y="20823"/>
                  <a:pt x="7481" y="20823"/>
                </a:cubicBezTo>
                <a:lnTo>
                  <a:pt x="7481" y="20823"/>
                </a:lnTo>
                <a:cubicBezTo>
                  <a:pt x="7479" y="20823"/>
                  <a:pt x="7476" y="20823"/>
                  <a:pt x="7473" y="20823"/>
                </a:cubicBezTo>
                <a:cubicBezTo>
                  <a:pt x="7118" y="20823"/>
                  <a:pt x="6950" y="21249"/>
                  <a:pt x="7205" y="21503"/>
                </a:cubicBezTo>
                <a:cubicBezTo>
                  <a:pt x="7285" y="21587"/>
                  <a:pt x="7385" y="21625"/>
                  <a:pt x="7484" y="21625"/>
                </a:cubicBezTo>
                <a:cubicBezTo>
                  <a:pt x="7584" y="21625"/>
                  <a:pt x="7683" y="21586"/>
                  <a:pt x="7758" y="21516"/>
                </a:cubicBezTo>
                <a:lnTo>
                  <a:pt x="7758" y="21516"/>
                </a:lnTo>
                <a:cubicBezTo>
                  <a:pt x="7756" y="21671"/>
                  <a:pt x="7842" y="21810"/>
                  <a:pt x="7969" y="21879"/>
                </a:cubicBezTo>
                <a:lnTo>
                  <a:pt x="7969" y="21879"/>
                </a:lnTo>
                <a:cubicBezTo>
                  <a:pt x="7997" y="21874"/>
                  <a:pt x="8026" y="21871"/>
                  <a:pt x="8055" y="21871"/>
                </a:cubicBezTo>
                <a:cubicBezTo>
                  <a:pt x="8133" y="21871"/>
                  <a:pt x="8211" y="21891"/>
                  <a:pt x="8278" y="21931"/>
                </a:cubicBezTo>
                <a:lnTo>
                  <a:pt x="8278" y="21931"/>
                </a:lnTo>
                <a:cubicBezTo>
                  <a:pt x="8368" y="21906"/>
                  <a:pt x="8454" y="21844"/>
                  <a:pt x="8537" y="21748"/>
                </a:cubicBezTo>
                <a:lnTo>
                  <a:pt x="8768" y="22169"/>
                </a:lnTo>
                <a:cubicBezTo>
                  <a:pt x="8654" y="22169"/>
                  <a:pt x="8550" y="22211"/>
                  <a:pt x="8469" y="22281"/>
                </a:cubicBezTo>
                <a:lnTo>
                  <a:pt x="8469" y="22281"/>
                </a:lnTo>
                <a:cubicBezTo>
                  <a:pt x="8469" y="22289"/>
                  <a:pt x="8469" y="22297"/>
                  <a:pt x="8469" y="22305"/>
                </a:cubicBezTo>
                <a:cubicBezTo>
                  <a:pt x="8469" y="22346"/>
                  <a:pt x="8455" y="22400"/>
                  <a:pt x="8455" y="22441"/>
                </a:cubicBezTo>
                <a:cubicBezTo>
                  <a:pt x="8428" y="22510"/>
                  <a:pt x="8385" y="22567"/>
                  <a:pt x="8331" y="22610"/>
                </a:cubicBezTo>
                <a:lnTo>
                  <a:pt x="8331" y="22610"/>
                </a:lnTo>
                <a:cubicBezTo>
                  <a:pt x="8327" y="22572"/>
                  <a:pt x="8327" y="22533"/>
                  <a:pt x="8333" y="22495"/>
                </a:cubicBezTo>
                <a:cubicBezTo>
                  <a:pt x="8357" y="22411"/>
                  <a:pt x="8405" y="22337"/>
                  <a:pt x="8469" y="22281"/>
                </a:cubicBezTo>
                <a:lnTo>
                  <a:pt x="8469" y="22281"/>
                </a:lnTo>
                <a:cubicBezTo>
                  <a:pt x="8470" y="22114"/>
                  <a:pt x="8389" y="21996"/>
                  <a:pt x="8278" y="21931"/>
                </a:cubicBezTo>
                <a:lnTo>
                  <a:pt x="8278" y="21931"/>
                </a:lnTo>
                <a:cubicBezTo>
                  <a:pt x="8248" y="21939"/>
                  <a:pt x="8218" y="21943"/>
                  <a:pt x="8187" y="21943"/>
                </a:cubicBezTo>
                <a:cubicBezTo>
                  <a:pt x="8128" y="21943"/>
                  <a:pt x="8068" y="21928"/>
                  <a:pt x="8007" y="21897"/>
                </a:cubicBezTo>
                <a:cubicBezTo>
                  <a:pt x="7994" y="21892"/>
                  <a:pt x="7981" y="21886"/>
                  <a:pt x="7969" y="21879"/>
                </a:cubicBezTo>
                <a:lnTo>
                  <a:pt x="7969" y="21879"/>
                </a:lnTo>
                <a:cubicBezTo>
                  <a:pt x="7807" y="21911"/>
                  <a:pt x="7664" y="22037"/>
                  <a:pt x="7653" y="22264"/>
                </a:cubicBezTo>
                <a:cubicBezTo>
                  <a:pt x="7626" y="22482"/>
                  <a:pt x="7789" y="22686"/>
                  <a:pt x="8020" y="22699"/>
                </a:cubicBezTo>
                <a:cubicBezTo>
                  <a:pt x="8032" y="22700"/>
                  <a:pt x="8044" y="22700"/>
                  <a:pt x="8056" y="22700"/>
                </a:cubicBezTo>
                <a:cubicBezTo>
                  <a:pt x="8158" y="22700"/>
                  <a:pt x="8255" y="22669"/>
                  <a:pt x="8331" y="22610"/>
                </a:cubicBezTo>
                <a:lnTo>
                  <a:pt x="8331" y="22610"/>
                </a:lnTo>
                <a:cubicBezTo>
                  <a:pt x="8346" y="22762"/>
                  <a:pt x="8433" y="22908"/>
                  <a:pt x="8564" y="22985"/>
                </a:cubicBezTo>
                <a:cubicBezTo>
                  <a:pt x="8553" y="22984"/>
                  <a:pt x="8543" y="22984"/>
                  <a:pt x="8532" y="22984"/>
                </a:cubicBezTo>
                <a:cubicBezTo>
                  <a:pt x="8403" y="22984"/>
                  <a:pt x="8279" y="23030"/>
                  <a:pt x="8187" y="23111"/>
                </a:cubicBezTo>
                <a:lnTo>
                  <a:pt x="8187" y="23111"/>
                </a:lnTo>
                <a:cubicBezTo>
                  <a:pt x="8187" y="23128"/>
                  <a:pt x="8186" y="23145"/>
                  <a:pt x="8183" y="23161"/>
                </a:cubicBezTo>
                <a:lnTo>
                  <a:pt x="8183" y="23256"/>
                </a:lnTo>
                <a:cubicBezTo>
                  <a:pt x="8170" y="23284"/>
                  <a:pt x="8143" y="23311"/>
                  <a:pt x="8129" y="23338"/>
                </a:cubicBezTo>
                <a:cubicBezTo>
                  <a:pt x="8104" y="23375"/>
                  <a:pt x="8076" y="23407"/>
                  <a:pt x="8045" y="23433"/>
                </a:cubicBezTo>
                <a:lnTo>
                  <a:pt x="8045" y="23433"/>
                </a:lnTo>
                <a:cubicBezTo>
                  <a:pt x="8042" y="23397"/>
                  <a:pt x="8043" y="23361"/>
                  <a:pt x="8047" y="23324"/>
                </a:cubicBezTo>
                <a:cubicBezTo>
                  <a:pt x="8074" y="23240"/>
                  <a:pt x="8123" y="23167"/>
                  <a:pt x="8187" y="23111"/>
                </a:cubicBezTo>
                <a:lnTo>
                  <a:pt x="8187" y="23111"/>
                </a:lnTo>
                <a:cubicBezTo>
                  <a:pt x="8188" y="22927"/>
                  <a:pt x="8058" y="22763"/>
                  <a:pt x="7871" y="22713"/>
                </a:cubicBezTo>
                <a:cubicBezTo>
                  <a:pt x="7841" y="22707"/>
                  <a:pt x="7812" y="22704"/>
                  <a:pt x="7784" y="22704"/>
                </a:cubicBezTo>
                <a:cubicBezTo>
                  <a:pt x="7499" y="22704"/>
                  <a:pt x="7285" y="22998"/>
                  <a:pt x="7409" y="23270"/>
                </a:cubicBezTo>
                <a:cubicBezTo>
                  <a:pt x="7475" y="23440"/>
                  <a:pt x="7627" y="23530"/>
                  <a:pt x="7782" y="23530"/>
                </a:cubicBezTo>
                <a:cubicBezTo>
                  <a:pt x="7874" y="23530"/>
                  <a:pt x="7967" y="23498"/>
                  <a:pt x="8045" y="23433"/>
                </a:cubicBezTo>
                <a:lnTo>
                  <a:pt x="8045" y="23433"/>
                </a:lnTo>
                <a:cubicBezTo>
                  <a:pt x="8057" y="23579"/>
                  <a:pt x="8129" y="23712"/>
                  <a:pt x="8238" y="23797"/>
                </a:cubicBezTo>
                <a:lnTo>
                  <a:pt x="8238" y="23797"/>
                </a:lnTo>
                <a:cubicBezTo>
                  <a:pt x="8256" y="23792"/>
                  <a:pt x="8274" y="23789"/>
                  <a:pt x="8292" y="23787"/>
                </a:cubicBezTo>
                <a:cubicBezTo>
                  <a:pt x="8333" y="23773"/>
                  <a:pt x="8401" y="23773"/>
                  <a:pt x="8442" y="23759"/>
                </a:cubicBezTo>
                <a:lnTo>
                  <a:pt x="8496" y="23787"/>
                </a:lnTo>
                <a:cubicBezTo>
                  <a:pt x="8533" y="23801"/>
                  <a:pt x="8566" y="23819"/>
                  <a:pt x="8597" y="23841"/>
                </a:cubicBezTo>
                <a:lnTo>
                  <a:pt x="8597" y="23841"/>
                </a:lnTo>
                <a:cubicBezTo>
                  <a:pt x="8691" y="23809"/>
                  <a:pt x="8776" y="23747"/>
                  <a:pt x="8836" y="23664"/>
                </a:cubicBezTo>
                <a:lnTo>
                  <a:pt x="9053" y="24113"/>
                </a:lnTo>
                <a:cubicBezTo>
                  <a:pt x="8946" y="24113"/>
                  <a:pt x="8853" y="24151"/>
                  <a:pt x="8781" y="24214"/>
                </a:cubicBezTo>
                <a:lnTo>
                  <a:pt x="8781" y="24214"/>
                </a:lnTo>
                <a:cubicBezTo>
                  <a:pt x="8772" y="24352"/>
                  <a:pt x="8714" y="24454"/>
                  <a:pt x="8631" y="24521"/>
                </a:cubicBezTo>
                <a:lnTo>
                  <a:pt x="8631" y="24521"/>
                </a:lnTo>
                <a:cubicBezTo>
                  <a:pt x="8635" y="24482"/>
                  <a:pt x="8644" y="24441"/>
                  <a:pt x="8659" y="24398"/>
                </a:cubicBezTo>
                <a:cubicBezTo>
                  <a:pt x="8683" y="24327"/>
                  <a:pt x="8725" y="24263"/>
                  <a:pt x="8781" y="24214"/>
                </a:cubicBezTo>
                <a:lnTo>
                  <a:pt x="8781" y="24214"/>
                </a:lnTo>
                <a:cubicBezTo>
                  <a:pt x="8781" y="24212"/>
                  <a:pt x="8781" y="24210"/>
                  <a:pt x="8781" y="24208"/>
                </a:cubicBezTo>
                <a:cubicBezTo>
                  <a:pt x="8781" y="24057"/>
                  <a:pt x="8713" y="23923"/>
                  <a:pt x="8597" y="23841"/>
                </a:cubicBezTo>
                <a:lnTo>
                  <a:pt x="8597" y="23841"/>
                </a:lnTo>
                <a:cubicBezTo>
                  <a:pt x="8550" y="23856"/>
                  <a:pt x="8502" y="23865"/>
                  <a:pt x="8453" y="23865"/>
                </a:cubicBezTo>
                <a:cubicBezTo>
                  <a:pt x="8422" y="23865"/>
                  <a:pt x="8391" y="23862"/>
                  <a:pt x="8360" y="23854"/>
                </a:cubicBezTo>
                <a:lnTo>
                  <a:pt x="8306" y="23841"/>
                </a:lnTo>
                <a:cubicBezTo>
                  <a:pt x="8282" y="23828"/>
                  <a:pt x="8260" y="23813"/>
                  <a:pt x="8238" y="23797"/>
                </a:cubicBezTo>
                <a:lnTo>
                  <a:pt x="8238" y="23797"/>
                </a:lnTo>
                <a:cubicBezTo>
                  <a:pt x="8051" y="23848"/>
                  <a:pt x="7927" y="24035"/>
                  <a:pt x="7952" y="24221"/>
                </a:cubicBezTo>
                <a:cubicBezTo>
                  <a:pt x="7972" y="24483"/>
                  <a:pt x="8168" y="24612"/>
                  <a:pt x="8364" y="24612"/>
                </a:cubicBezTo>
                <a:cubicBezTo>
                  <a:pt x="8460" y="24612"/>
                  <a:pt x="8556" y="24582"/>
                  <a:pt x="8631" y="24521"/>
                </a:cubicBezTo>
                <a:lnTo>
                  <a:pt x="8631" y="24521"/>
                </a:lnTo>
                <a:cubicBezTo>
                  <a:pt x="8616" y="24690"/>
                  <a:pt x="8708" y="24820"/>
                  <a:pt x="8863" y="24942"/>
                </a:cubicBezTo>
                <a:cubicBezTo>
                  <a:pt x="8845" y="24940"/>
                  <a:pt x="8828" y="24938"/>
                  <a:pt x="8811" y="24938"/>
                </a:cubicBezTo>
                <a:cubicBezTo>
                  <a:pt x="8707" y="24938"/>
                  <a:pt x="8610" y="24980"/>
                  <a:pt x="8534" y="25049"/>
                </a:cubicBezTo>
                <a:lnTo>
                  <a:pt x="8534" y="25049"/>
                </a:lnTo>
                <a:cubicBezTo>
                  <a:pt x="8519" y="25163"/>
                  <a:pt x="8463" y="25257"/>
                  <a:pt x="8385" y="25322"/>
                </a:cubicBezTo>
                <a:lnTo>
                  <a:pt x="8385" y="25322"/>
                </a:lnTo>
                <a:cubicBezTo>
                  <a:pt x="8388" y="25300"/>
                  <a:pt x="8393" y="25278"/>
                  <a:pt x="8401" y="25254"/>
                </a:cubicBezTo>
                <a:cubicBezTo>
                  <a:pt x="8428" y="25173"/>
                  <a:pt x="8474" y="25103"/>
                  <a:pt x="8534" y="25049"/>
                </a:cubicBezTo>
                <a:lnTo>
                  <a:pt x="8534" y="25049"/>
                </a:lnTo>
                <a:cubicBezTo>
                  <a:pt x="8535" y="25036"/>
                  <a:pt x="8536" y="25023"/>
                  <a:pt x="8537" y="25010"/>
                </a:cubicBezTo>
                <a:cubicBezTo>
                  <a:pt x="8537" y="24792"/>
                  <a:pt x="8346" y="24602"/>
                  <a:pt x="8129" y="24602"/>
                </a:cubicBezTo>
                <a:lnTo>
                  <a:pt x="8129" y="24588"/>
                </a:lnTo>
                <a:cubicBezTo>
                  <a:pt x="7762" y="24588"/>
                  <a:pt x="7572" y="25037"/>
                  <a:pt x="7830" y="25295"/>
                </a:cubicBezTo>
                <a:cubicBezTo>
                  <a:pt x="7910" y="25384"/>
                  <a:pt x="8012" y="25424"/>
                  <a:pt x="8113" y="25424"/>
                </a:cubicBezTo>
                <a:cubicBezTo>
                  <a:pt x="8211" y="25424"/>
                  <a:pt x="8308" y="25387"/>
                  <a:pt x="8385" y="25322"/>
                </a:cubicBezTo>
                <a:lnTo>
                  <a:pt x="8385" y="25322"/>
                </a:lnTo>
                <a:cubicBezTo>
                  <a:pt x="8357" y="25504"/>
                  <a:pt x="8461" y="25636"/>
                  <a:pt x="8618" y="25757"/>
                </a:cubicBezTo>
                <a:cubicBezTo>
                  <a:pt x="8472" y="25784"/>
                  <a:pt x="8365" y="25820"/>
                  <a:pt x="8291" y="25876"/>
                </a:cubicBezTo>
                <a:lnTo>
                  <a:pt x="8291" y="25876"/>
                </a:lnTo>
                <a:cubicBezTo>
                  <a:pt x="8281" y="25991"/>
                  <a:pt x="8227" y="26086"/>
                  <a:pt x="8151" y="26150"/>
                </a:cubicBezTo>
                <a:lnTo>
                  <a:pt x="8151" y="26150"/>
                </a:lnTo>
                <a:cubicBezTo>
                  <a:pt x="8152" y="26142"/>
                  <a:pt x="8154" y="26133"/>
                  <a:pt x="8156" y="26124"/>
                </a:cubicBezTo>
                <a:cubicBezTo>
                  <a:pt x="8170" y="26013"/>
                  <a:pt x="8212" y="25934"/>
                  <a:pt x="8291" y="25876"/>
                </a:cubicBezTo>
                <a:lnTo>
                  <a:pt x="8291" y="25876"/>
                </a:lnTo>
                <a:cubicBezTo>
                  <a:pt x="8292" y="25864"/>
                  <a:pt x="8292" y="25851"/>
                  <a:pt x="8292" y="25839"/>
                </a:cubicBezTo>
                <a:cubicBezTo>
                  <a:pt x="8292" y="25608"/>
                  <a:pt x="8102" y="25431"/>
                  <a:pt x="7884" y="25431"/>
                </a:cubicBezTo>
                <a:cubicBezTo>
                  <a:pt x="7531" y="25431"/>
                  <a:pt x="7341" y="25866"/>
                  <a:pt x="7599" y="26124"/>
                </a:cubicBezTo>
                <a:cubicBezTo>
                  <a:pt x="7683" y="26209"/>
                  <a:pt x="7787" y="26247"/>
                  <a:pt x="7887" y="26247"/>
                </a:cubicBezTo>
                <a:cubicBezTo>
                  <a:pt x="7984" y="26247"/>
                  <a:pt x="8078" y="26212"/>
                  <a:pt x="8151" y="26150"/>
                </a:cubicBezTo>
                <a:lnTo>
                  <a:pt x="8151" y="26150"/>
                </a:lnTo>
                <a:cubicBezTo>
                  <a:pt x="8124" y="26312"/>
                  <a:pt x="8200" y="26460"/>
                  <a:pt x="8347" y="26539"/>
                </a:cubicBezTo>
                <a:lnTo>
                  <a:pt x="8347" y="26539"/>
                </a:lnTo>
                <a:cubicBezTo>
                  <a:pt x="8365" y="26536"/>
                  <a:pt x="8382" y="26533"/>
                  <a:pt x="8401" y="26532"/>
                </a:cubicBezTo>
                <a:cubicBezTo>
                  <a:pt x="8410" y="26532"/>
                  <a:pt x="8419" y="26531"/>
                  <a:pt x="8428" y="26531"/>
                </a:cubicBezTo>
                <a:cubicBezTo>
                  <a:pt x="8507" y="26531"/>
                  <a:pt x="8579" y="26553"/>
                  <a:pt x="8641" y="26590"/>
                </a:cubicBezTo>
                <a:lnTo>
                  <a:pt x="8641" y="26590"/>
                </a:lnTo>
                <a:cubicBezTo>
                  <a:pt x="8651" y="26589"/>
                  <a:pt x="8662" y="26588"/>
                  <a:pt x="8673" y="26587"/>
                </a:cubicBezTo>
                <a:cubicBezTo>
                  <a:pt x="8768" y="26546"/>
                  <a:pt x="8849" y="26491"/>
                  <a:pt x="8931" y="26423"/>
                </a:cubicBezTo>
                <a:lnTo>
                  <a:pt x="9148" y="26831"/>
                </a:lnTo>
                <a:cubicBezTo>
                  <a:pt x="9034" y="26831"/>
                  <a:pt x="8930" y="26870"/>
                  <a:pt x="8847" y="26937"/>
                </a:cubicBezTo>
                <a:lnTo>
                  <a:pt x="8847" y="26937"/>
                </a:lnTo>
                <a:cubicBezTo>
                  <a:pt x="8845" y="26916"/>
                  <a:pt x="8842" y="26895"/>
                  <a:pt x="8836" y="26872"/>
                </a:cubicBezTo>
                <a:cubicBezTo>
                  <a:pt x="8812" y="26752"/>
                  <a:pt x="8740" y="26650"/>
                  <a:pt x="8641" y="26590"/>
                </a:cubicBezTo>
                <a:lnTo>
                  <a:pt x="8641" y="26590"/>
                </a:lnTo>
                <a:cubicBezTo>
                  <a:pt x="8615" y="26593"/>
                  <a:pt x="8590" y="26594"/>
                  <a:pt x="8564" y="26594"/>
                </a:cubicBezTo>
                <a:cubicBezTo>
                  <a:pt x="8493" y="26594"/>
                  <a:pt x="8423" y="26582"/>
                  <a:pt x="8360" y="26546"/>
                </a:cubicBezTo>
                <a:cubicBezTo>
                  <a:pt x="8356" y="26544"/>
                  <a:pt x="8351" y="26541"/>
                  <a:pt x="8347" y="26539"/>
                </a:cubicBezTo>
                <a:lnTo>
                  <a:pt x="8347" y="26539"/>
                </a:lnTo>
                <a:cubicBezTo>
                  <a:pt x="8157" y="26576"/>
                  <a:pt x="8019" y="26741"/>
                  <a:pt x="8007" y="26940"/>
                </a:cubicBezTo>
                <a:cubicBezTo>
                  <a:pt x="8007" y="27157"/>
                  <a:pt x="8183" y="27348"/>
                  <a:pt x="8401" y="27361"/>
                </a:cubicBezTo>
                <a:cubicBezTo>
                  <a:pt x="8411" y="27362"/>
                  <a:pt x="8421" y="27362"/>
                  <a:pt x="8431" y="27362"/>
                </a:cubicBezTo>
                <a:cubicBezTo>
                  <a:pt x="8522" y="27362"/>
                  <a:pt x="8612" y="27331"/>
                  <a:pt x="8685" y="27277"/>
                </a:cubicBezTo>
                <a:lnTo>
                  <a:pt x="8685" y="27277"/>
                </a:lnTo>
                <a:cubicBezTo>
                  <a:pt x="8701" y="27429"/>
                  <a:pt x="8798" y="27569"/>
                  <a:pt x="8931" y="27647"/>
                </a:cubicBezTo>
                <a:cubicBezTo>
                  <a:pt x="8778" y="27673"/>
                  <a:pt x="8667" y="27716"/>
                  <a:pt x="8591" y="27778"/>
                </a:cubicBezTo>
                <a:lnTo>
                  <a:pt x="8591" y="27778"/>
                </a:lnTo>
                <a:cubicBezTo>
                  <a:pt x="8591" y="27880"/>
                  <a:pt x="8553" y="27984"/>
                  <a:pt x="8469" y="28068"/>
                </a:cubicBezTo>
                <a:cubicBezTo>
                  <a:pt x="8463" y="28073"/>
                  <a:pt x="8457" y="28078"/>
                  <a:pt x="8451" y="28083"/>
                </a:cubicBezTo>
                <a:lnTo>
                  <a:pt x="8451" y="28083"/>
                </a:lnTo>
                <a:cubicBezTo>
                  <a:pt x="8451" y="28069"/>
                  <a:pt x="8453" y="28055"/>
                  <a:pt x="8455" y="28041"/>
                </a:cubicBezTo>
                <a:cubicBezTo>
                  <a:pt x="8469" y="27930"/>
                  <a:pt x="8511" y="27843"/>
                  <a:pt x="8591" y="27778"/>
                </a:cubicBezTo>
                <a:lnTo>
                  <a:pt x="8591" y="27778"/>
                </a:lnTo>
                <a:cubicBezTo>
                  <a:pt x="8592" y="27566"/>
                  <a:pt x="8431" y="27361"/>
                  <a:pt x="8183" y="27361"/>
                </a:cubicBezTo>
                <a:cubicBezTo>
                  <a:pt x="8176" y="27361"/>
                  <a:pt x="8169" y="27361"/>
                  <a:pt x="8161" y="27361"/>
                </a:cubicBezTo>
                <a:cubicBezTo>
                  <a:pt x="7953" y="27361"/>
                  <a:pt x="7776" y="27545"/>
                  <a:pt x="7776" y="27755"/>
                </a:cubicBezTo>
                <a:cubicBezTo>
                  <a:pt x="7766" y="28009"/>
                  <a:pt x="7970" y="28178"/>
                  <a:pt x="8187" y="28178"/>
                </a:cubicBezTo>
                <a:cubicBezTo>
                  <a:pt x="8278" y="28178"/>
                  <a:pt x="8371" y="28148"/>
                  <a:pt x="8451" y="28083"/>
                </a:cubicBezTo>
                <a:lnTo>
                  <a:pt x="8451" y="28083"/>
                </a:lnTo>
                <a:cubicBezTo>
                  <a:pt x="8445" y="28227"/>
                  <a:pt x="8528" y="28373"/>
                  <a:pt x="8655" y="28440"/>
                </a:cubicBezTo>
                <a:lnTo>
                  <a:pt x="8655" y="28440"/>
                </a:lnTo>
                <a:cubicBezTo>
                  <a:pt x="8694" y="28428"/>
                  <a:pt x="8736" y="28421"/>
                  <a:pt x="8781" y="28421"/>
                </a:cubicBezTo>
                <a:cubicBezTo>
                  <a:pt x="8854" y="28421"/>
                  <a:pt x="8923" y="28443"/>
                  <a:pt x="8983" y="28479"/>
                </a:cubicBezTo>
                <a:lnTo>
                  <a:pt x="8983" y="28479"/>
                </a:lnTo>
                <a:cubicBezTo>
                  <a:pt x="8989" y="28478"/>
                  <a:pt x="8994" y="28477"/>
                  <a:pt x="8999" y="28476"/>
                </a:cubicBezTo>
                <a:cubicBezTo>
                  <a:pt x="9080" y="28449"/>
                  <a:pt x="9162" y="28394"/>
                  <a:pt x="9230" y="28326"/>
                </a:cubicBezTo>
                <a:lnTo>
                  <a:pt x="9461" y="28734"/>
                </a:lnTo>
                <a:lnTo>
                  <a:pt x="9434" y="28734"/>
                </a:lnTo>
                <a:cubicBezTo>
                  <a:pt x="9332" y="28738"/>
                  <a:pt x="9244" y="28777"/>
                  <a:pt x="9176" y="28837"/>
                </a:cubicBezTo>
                <a:lnTo>
                  <a:pt x="9176" y="28837"/>
                </a:lnTo>
                <a:cubicBezTo>
                  <a:pt x="9176" y="28839"/>
                  <a:pt x="9176" y="28841"/>
                  <a:pt x="9176" y="28843"/>
                </a:cubicBezTo>
                <a:cubicBezTo>
                  <a:pt x="9176" y="28977"/>
                  <a:pt x="9116" y="29085"/>
                  <a:pt x="9028" y="29156"/>
                </a:cubicBezTo>
                <a:lnTo>
                  <a:pt x="9028" y="29156"/>
                </a:lnTo>
                <a:cubicBezTo>
                  <a:pt x="9029" y="29033"/>
                  <a:pt x="9084" y="28916"/>
                  <a:pt x="9176" y="28837"/>
                </a:cubicBezTo>
                <a:lnTo>
                  <a:pt x="9176" y="28837"/>
                </a:lnTo>
                <a:cubicBezTo>
                  <a:pt x="9182" y="28685"/>
                  <a:pt x="9101" y="28552"/>
                  <a:pt x="8983" y="28479"/>
                </a:cubicBezTo>
                <a:lnTo>
                  <a:pt x="8983" y="28479"/>
                </a:lnTo>
                <a:cubicBezTo>
                  <a:pt x="8950" y="28487"/>
                  <a:pt x="8917" y="28490"/>
                  <a:pt x="8883" y="28490"/>
                </a:cubicBezTo>
                <a:cubicBezTo>
                  <a:pt x="8813" y="28490"/>
                  <a:pt x="8743" y="28475"/>
                  <a:pt x="8673" y="28449"/>
                </a:cubicBezTo>
                <a:cubicBezTo>
                  <a:pt x="8667" y="28446"/>
                  <a:pt x="8661" y="28443"/>
                  <a:pt x="8655" y="28440"/>
                </a:cubicBezTo>
                <a:lnTo>
                  <a:pt x="8655" y="28440"/>
                </a:lnTo>
                <a:cubicBezTo>
                  <a:pt x="8374" y="28525"/>
                  <a:pt x="8256" y="28888"/>
                  <a:pt x="8482" y="29115"/>
                </a:cubicBezTo>
                <a:cubicBezTo>
                  <a:pt x="8564" y="29206"/>
                  <a:pt x="8669" y="29247"/>
                  <a:pt x="8773" y="29247"/>
                </a:cubicBezTo>
                <a:cubicBezTo>
                  <a:pt x="8865" y="29247"/>
                  <a:pt x="8956" y="29214"/>
                  <a:pt x="9028" y="29156"/>
                </a:cubicBezTo>
                <a:lnTo>
                  <a:pt x="9028" y="29156"/>
                </a:lnTo>
                <a:cubicBezTo>
                  <a:pt x="9028" y="29224"/>
                  <a:pt x="9044" y="29294"/>
                  <a:pt x="9080" y="29359"/>
                </a:cubicBezTo>
                <a:cubicBezTo>
                  <a:pt x="9123" y="29430"/>
                  <a:pt x="9180" y="29483"/>
                  <a:pt x="9244" y="29519"/>
                </a:cubicBezTo>
                <a:lnTo>
                  <a:pt x="9244" y="29519"/>
                </a:lnTo>
                <a:cubicBezTo>
                  <a:pt x="9273" y="29512"/>
                  <a:pt x="9304" y="29509"/>
                  <a:pt x="9336" y="29509"/>
                </a:cubicBezTo>
                <a:cubicBezTo>
                  <a:pt x="9341" y="29509"/>
                  <a:pt x="9347" y="29509"/>
                  <a:pt x="9352" y="29509"/>
                </a:cubicBezTo>
                <a:cubicBezTo>
                  <a:pt x="9360" y="29508"/>
                  <a:pt x="9367" y="29508"/>
                  <a:pt x="9374" y="29508"/>
                </a:cubicBezTo>
                <a:cubicBezTo>
                  <a:pt x="9440" y="29508"/>
                  <a:pt x="9503" y="29527"/>
                  <a:pt x="9558" y="29559"/>
                </a:cubicBezTo>
                <a:lnTo>
                  <a:pt x="9558" y="29559"/>
                </a:lnTo>
                <a:cubicBezTo>
                  <a:pt x="9652" y="29534"/>
                  <a:pt x="9739" y="29477"/>
                  <a:pt x="9801" y="29387"/>
                </a:cubicBezTo>
                <a:cubicBezTo>
                  <a:pt x="9814" y="29373"/>
                  <a:pt x="9842" y="29359"/>
                  <a:pt x="9869" y="29359"/>
                </a:cubicBezTo>
                <a:cubicBezTo>
                  <a:pt x="9855" y="29332"/>
                  <a:pt x="9855" y="29319"/>
                  <a:pt x="9855" y="29291"/>
                </a:cubicBezTo>
                <a:cubicBezTo>
                  <a:pt x="9910" y="29101"/>
                  <a:pt x="9842" y="28897"/>
                  <a:pt x="9665" y="28788"/>
                </a:cubicBezTo>
                <a:lnTo>
                  <a:pt x="10059" y="28598"/>
                </a:lnTo>
                <a:lnTo>
                  <a:pt x="10263" y="29006"/>
                </a:lnTo>
                <a:cubicBezTo>
                  <a:pt x="10059" y="29006"/>
                  <a:pt x="9896" y="29155"/>
                  <a:pt x="9869" y="29359"/>
                </a:cubicBezTo>
                <a:cubicBezTo>
                  <a:pt x="9821" y="29560"/>
                  <a:pt x="9908" y="29689"/>
                  <a:pt x="10048" y="29791"/>
                </a:cubicBezTo>
                <a:lnTo>
                  <a:pt x="10048" y="29791"/>
                </a:lnTo>
                <a:cubicBezTo>
                  <a:pt x="10064" y="29787"/>
                  <a:pt x="10082" y="29783"/>
                  <a:pt x="10100" y="29781"/>
                </a:cubicBezTo>
                <a:cubicBezTo>
                  <a:pt x="10154" y="29767"/>
                  <a:pt x="10209" y="29754"/>
                  <a:pt x="10249" y="29754"/>
                </a:cubicBezTo>
                <a:lnTo>
                  <a:pt x="10331" y="29781"/>
                </a:lnTo>
                <a:cubicBezTo>
                  <a:pt x="10361" y="29797"/>
                  <a:pt x="10390" y="29817"/>
                  <a:pt x="10416" y="29838"/>
                </a:cubicBezTo>
                <a:lnTo>
                  <a:pt x="10416" y="29838"/>
                </a:lnTo>
                <a:cubicBezTo>
                  <a:pt x="10502" y="29804"/>
                  <a:pt x="10577" y="29742"/>
                  <a:pt x="10630" y="29658"/>
                </a:cubicBezTo>
                <a:lnTo>
                  <a:pt x="10861" y="30080"/>
                </a:lnTo>
                <a:cubicBezTo>
                  <a:pt x="10764" y="30080"/>
                  <a:pt x="10674" y="30113"/>
                  <a:pt x="10600" y="30167"/>
                </a:cubicBezTo>
                <a:lnTo>
                  <a:pt x="10600" y="30167"/>
                </a:lnTo>
                <a:cubicBezTo>
                  <a:pt x="10604" y="30197"/>
                  <a:pt x="10605" y="30227"/>
                  <a:pt x="10603" y="30256"/>
                </a:cubicBezTo>
                <a:lnTo>
                  <a:pt x="10562" y="30338"/>
                </a:lnTo>
                <a:cubicBezTo>
                  <a:pt x="10533" y="30407"/>
                  <a:pt x="10487" y="30467"/>
                  <a:pt x="10429" y="30512"/>
                </a:cubicBezTo>
                <a:lnTo>
                  <a:pt x="10429" y="30512"/>
                </a:lnTo>
                <a:cubicBezTo>
                  <a:pt x="10424" y="30477"/>
                  <a:pt x="10423" y="30442"/>
                  <a:pt x="10426" y="30406"/>
                </a:cubicBezTo>
                <a:lnTo>
                  <a:pt x="10453" y="30338"/>
                </a:lnTo>
                <a:cubicBezTo>
                  <a:pt x="10490" y="30271"/>
                  <a:pt x="10540" y="30212"/>
                  <a:pt x="10600" y="30167"/>
                </a:cubicBezTo>
                <a:lnTo>
                  <a:pt x="10600" y="30167"/>
                </a:lnTo>
                <a:cubicBezTo>
                  <a:pt x="10585" y="30041"/>
                  <a:pt x="10518" y="29922"/>
                  <a:pt x="10416" y="29838"/>
                </a:cubicBezTo>
                <a:lnTo>
                  <a:pt x="10416" y="29838"/>
                </a:lnTo>
                <a:cubicBezTo>
                  <a:pt x="10368" y="29857"/>
                  <a:pt x="10316" y="29867"/>
                  <a:pt x="10262" y="29867"/>
                </a:cubicBezTo>
                <a:cubicBezTo>
                  <a:pt x="10240" y="29867"/>
                  <a:pt x="10218" y="29866"/>
                  <a:pt x="10195" y="29862"/>
                </a:cubicBezTo>
                <a:lnTo>
                  <a:pt x="10113" y="29835"/>
                </a:lnTo>
                <a:cubicBezTo>
                  <a:pt x="10090" y="29821"/>
                  <a:pt x="10068" y="29806"/>
                  <a:pt x="10048" y="29791"/>
                </a:cubicBezTo>
                <a:lnTo>
                  <a:pt x="10048" y="29791"/>
                </a:lnTo>
                <a:cubicBezTo>
                  <a:pt x="9627" y="29902"/>
                  <a:pt x="9670" y="30557"/>
                  <a:pt x="10141" y="30596"/>
                </a:cubicBezTo>
                <a:cubicBezTo>
                  <a:pt x="10151" y="30597"/>
                  <a:pt x="10162" y="30597"/>
                  <a:pt x="10173" y="30597"/>
                </a:cubicBezTo>
                <a:cubicBezTo>
                  <a:pt x="10269" y="30597"/>
                  <a:pt x="10358" y="30566"/>
                  <a:pt x="10429" y="30512"/>
                </a:cubicBezTo>
                <a:lnTo>
                  <a:pt x="10429" y="30512"/>
                </a:lnTo>
                <a:cubicBezTo>
                  <a:pt x="10445" y="30633"/>
                  <a:pt x="10507" y="30743"/>
                  <a:pt x="10603" y="30827"/>
                </a:cubicBezTo>
                <a:cubicBezTo>
                  <a:pt x="10616" y="30838"/>
                  <a:pt x="10629" y="30849"/>
                  <a:pt x="10642" y="30858"/>
                </a:cubicBezTo>
                <a:lnTo>
                  <a:pt x="10642" y="30858"/>
                </a:lnTo>
                <a:cubicBezTo>
                  <a:pt x="10661" y="30855"/>
                  <a:pt x="10680" y="30854"/>
                  <a:pt x="10700" y="30854"/>
                </a:cubicBezTo>
                <a:cubicBezTo>
                  <a:pt x="10708" y="30854"/>
                  <a:pt x="10717" y="30854"/>
                  <a:pt x="10725" y="30854"/>
                </a:cubicBezTo>
                <a:cubicBezTo>
                  <a:pt x="10803" y="30854"/>
                  <a:pt x="10873" y="30876"/>
                  <a:pt x="10932" y="30912"/>
                </a:cubicBezTo>
                <a:lnTo>
                  <a:pt x="10932" y="30912"/>
                </a:lnTo>
                <a:cubicBezTo>
                  <a:pt x="11034" y="30884"/>
                  <a:pt x="11142" y="30811"/>
                  <a:pt x="11255" y="30691"/>
                </a:cubicBezTo>
                <a:lnTo>
                  <a:pt x="11255" y="30691"/>
                </a:lnTo>
                <a:cubicBezTo>
                  <a:pt x="11245" y="30855"/>
                  <a:pt x="11319" y="31011"/>
                  <a:pt x="11444" y="31107"/>
                </a:cubicBezTo>
                <a:lnTo>
                  <a:pt x="11444" y="31107"/>
                </a:lnTo>
                <a:cubicBezTo>
                  <a:pt x="11485" y="31093"/>
                  <a:pt x="11531" y="31085"/>
                  <a:pt x="11581" y="31085"/>
                </a:cubicBezTo>
                <a:cubicBezTo>
                  <a:pt x="11590" y="31085"/>
                  <a:pt x="11599" y="31085"/>
                  <a:pt x="11609" y="31086"/>
                </a:cubicBezTo>
                <a:cubicBezTo>
                  <a:pt x="11649" y="31086"/>
                  <a:pt x="11690" y="31099"/>
                  <a:pt x="11731" y="31099"/>
                </a:cubicBezTo>
                <a:cubicBezTo>
                  <a:pt x="11753" y="31110"/>
                  <a:pt x="11784" y="31130"/>
                  <a:pt x="11809" y="31152"/>
                </a:cubicBezTo>
                <a:lnTo>
                  <a:pt x="11809" y="31152"/>
                </a:lnTo>
                <a:cubicBezTo>
                  <a:pt x="11929" y="31111"/>
                  <a:pt x="12029" y="31029"/>
                  <a:pt x="12098" y="30909"/>
                </a:cubicBezTo>
                <a:lnTo>
                  <a:pt x="12098" y="30909"/>
                </a:lnTo>
                <a:cubicBezTo>
                  <a:pt x="12066" y="31098"/>
                  <a:pt x="12141" y="31272"/>
                  <a:pt x="12284" y="31378"/>
                </a:cubicBezTo>
                <a:lnTo>
                  <a:pt x="12284" y="31378"/>
                </a:lnTo>
                <a:cubicBezTo>
                  <a:pt x="12326" y="31365"/>
                  <a:pt x="12372" y="31357"/>
                  <a:pt x="12423" y="31357"/>
                </a:cubicBezTo>
                <a:cubicBezTo>
                  <a:pt x="12428" y="31357"/>
                  <a:pt x="12433" y="31357"/>
                  <a:pt x="12438" y="31357"/>
                </a:cubicBezTo>
                <a:cubicBezTo>
                  <a:pt x="12478" y="31357"/>
                  <a:pt x="12519" y="31371"/>
                  <a:pt x="12560" y="31371"/>
                </a:cubicBezTo>
                <a:cubicBezTo>
                  <a:pt x="12585" y="31396"/>
                  <a:pt x="12622" y="31410"/>
                  <a:pt x="12648" y="31433"/>
                </a:cubicBezTo>
                <a:lnTo>
                  <a:pt x="12648" y="31433"/>
                </a:lnTo>
                <a:cubicBezTo>
                  <a:pt x="12766" y="31395"/>
                  <a:pt x="12868" y="31313"/>
                  <a:pt x="12927" y="31194"/>
                </a:cubicBezTo>
                <a:lnTo>
                  <a:pt x="12927" y="31194"/>
                </a:lnTo>
                <a:cubicBezTo>
                  <a:pt x="12917" y="31365"/>
                  <a:pt x="12989" y="31521"/>
                  <a:pt x="13109" y="31624"/>
                </a:cubicBezTo>
                <a:lnTo>
                  <a:pt x="13109" y="31624"/>
                </a:lnTo>
                <a:cubicBezTo>
                  <a:pt x="13152" y="31610"/>
                  <a:pt x="13200" y="31602"/>
                  <a:pt x="13252" y="31602"/>
                </a:cubicBezTo>
                <a:cubicBezTo>
                  <a:pt x="13257" y="31602"/>
                  <a:pt x="13262" y="31602"/>
                  <a:pt x="13267" y="31602"/>
                </a:cubicBezTo>
                <a:cubicBezTo>
                  <a:pt x="13308" y="31602"/>
                  <a:pt x="13348" y="31616"/>
                  <a:pt x="13389" y="31616"/>
                </a:cubicBezTo>
                <a:cubicBezTo>
                  <a:pt x="13416" y="31643"/>
                  <a:pt x="13457" y="31656"/>
                  <a:pt x="13484" y="31684"/>
                </a:cubicBezTo>
                <a:cubicBezTo>
                  <a:pt x="13485" y="31684"/>
                  <a:pt x="13485" y="31684"/>
                  <a:pt x="13486" y="31685"/>
                </a:cubicBezTo>
                <a:lnTo>
                  <a:pt x="13486" y="31685"/>
                </a:lnTo>
                <a:cubicBezTo>
                  <a:pt x="13601" y="31643"/>
                  <a:pt x="13703" y="31560"/>
                  <a:pt x="13770" y="31453"/>
                </a:cubicBezTo>
                <a:lnTo>
                  <a:pt x="13770" y="31453"/>
                </a:lnTo>
                <a:cubicBezTo>
                  <a:pt x="13750" y="31613"/>
                  <a:pt x="13819" y="31774"/>
                  <a:pt x="13944" y="31875"/>
                </a:cubicBezTo>
                <a:lnTo>
                  <a:pt x="13944" y="31875"/>
                </a:lnTo>
                <a:cubicBezTo>
                  <a:pt x="13979" y="31865"/>
                  <a:pt x="14015" y="31859"/>
                  <a:pt x="14053" y="31859"/>
                </a:cubicBezTo>
                <a:cubicBezTo>
                  <a:pt x="14062" y="31859"/>
                  <a:pt x="14072" y="31860"/>
                  <a:pt x="14082" y="31860"/>
                </a:cubicBezTo>
                <a:lnTo>
                  <a:pt x="14191" y="31860"/>
                </a:lnTo>
                <a:cubicBezTo>
                  <a:pt x="14220" y="31890"/>
                  <a:pt x="14250" y="31920"/>
                  <a:pt x="14278" y="31952"/>
                </a:cubicBezTo>
                <a:lnTo>
                  <a:pt x="14278" y="31952"/>
                </a:lnTo>
                <a:cubicBezTo>
                  <a:pt x="14405" y="31920"/>
                  <a:pt x="14520" y="31831"/>
                  <a:pt x="14585" y="31711"/>
                </a:cubicBezTo>
                <a:cubicBezTo>
                  <a:pt x="14619" y="31907"/>
                  <a:pt x="14670" y="32034"/>
                  <a:pt x="14756" y="32111"/>
                </a:cubicBezTo>
                <a:lnTo>
                  <a:pt x="14756" y="32111"/>
                </a:lnTo>
                <a:cubicBezTo>
                  <a:pt x="14793" y="32100"/>
                  <a:pt x="14831" y="32095"/>
                  <a:pt x="14869" y="32095"/>
                </a:cubicBezTo>
                <a:cubicBezTo>
                  <a:pt x="14965" y="32095"/>
                  <a:pt x="15059" y="32128"/>
                  <a:pt x="15132" y="32188"/>
                </a:cubicBezTo>
                <a:lnTo>
                  <a:pt x="15132" y="32188"/>
                </a:lnTo>
                <a:cubicBezTo>
                  <a:pt x="15232" y="32158"/>
                  <a:pt x="15322" y="32091"/>
                  <a:pt x="15374" y="31996"/>
                </a:cubicBezTo>
                <a:cubicBezTo>
                  <a:pt x="15496" y="31806"/>
                  <a:pt x="15442" y="31548"/>
                  <a:pt x="15251" y="31425"/>
                </a:cubicBezTo>
                <a:lnTo>
                  <a:pt x="15632" y="31208"/>
                </a:lnTo>
                <a:lnTo>
                  <a:pt x="15849" y="31629"/>
                </a:lnTo>
                <a:lnTo>
                  <a:pt x="15754" y="31656"/>
                </a:lnTo>
                <a:cubicBezTo>
                  <a:pt x="15550" y="31697"/>
                  <a:pt x="15414" y="31887"/>
                  <a:pt x="15428" y="32091"/>
                </a:cubicBezTo>
                <a:cubicBezTo>
                  <a:pt x="15436" y="32214"/>
                  <a:pt x="15499" y="32322"/>
                  <a:pt x="15595" y="32392"/>
                </a:cubicBezTo>
                <a:lnTo>
                  <a:pt x="15595" y="32392"/>
                </a:lnTo>
                <a:cubicBezTo>
                  <a:pt x="15630" y="32382"/>
                  <a:pt x="15667" y="32377"/>
                  <a:pt x="15703" y="32377"/>
                </a:cubicBezTo>
                <a:cubicBezTo>
                  <a:pt x="15790" y="32377"/>
                  <a:pt x="15876" y="32405"/>
                  <a:pt x="15945" y="32456"/>
                </a:cubicBezTo>
                <a:lnTo>
                  <a:pt x="15945" y="32456"/>
                </a:lnTo>
                <a:cubicBezTo>
                  <a:pt x="16064" y="32426"/>
                  <a:pt x="16173" y="32352"/>
                  <a:pt x="16244" y="32241"/>
                </a:cubicBezTo>
                <a:cubicBezTo>
                  <a:pt x="16298" y="32010"/>
                  <a:pt x="16271" y="31806"/>
                  <a:pt x="16080" y="31697"/>
                </a:cubicBezTo>
                <a:lnTo>
                  <a:pt x="16502" y="31480"/>
                </a:lnTo>
                <a:cubicBezTo>
                  <a:pt x="16512" y="31604"/>
                  <a:pt x="16570" y="31721"/>
                  <a:pt x="16663" y="31805"/>
                </a:cubicBezTo>
                <a:lnTo>
                  <a:pt x="16663" y="31805"/>
                </a:lnTo>
                <a:cubicBezTo>
                  <a:pt x="16715" y="31787"/>
                  <a:pt x="16770" y="31778"/>
                  <a:pt x="16826" y="31778"/>
                </a:cubicBezTo>
                <a:cubicBezTo>
                  <a:pt x="16836" y="31778"/>
                  <a:pt x="16845" y="31778"/>
                  <a:pt x="16855" y="31779"/>
                </a:cubicBezTo>
                <a:lnTo>
                  <a:pt x="16910" y="31806"/>
                </a:lnTo>
                <a:cubicBezTo>
                  <a:pt x="16937" y="31820"/>
                  <a:pt x="16977" y="31847"/>
                  <a:pt x="17005" y="31860"/>
                </a:cubicBezTo>
                <a:cubicBezTo>
                  <a:pt x="17015" y="31867"/>
                  <a:pt x="17024" y="31875"/>
                  <a:pt x="17034" y="31882"/>
                </a:cubicBezTo>
                <a:lnTo>
                  <a:pt x="17034" y="31882"/>
                </a:lnTo>
                <a:cubicBezTo>
                  <a:pt x="17161" y="31850"/>
                  <a:pt x="17269" y="31766"/>
                  <a:pt x="17331" y="31643"/>
                </a:cubicBezTo>
                <a:lnTo>
                  <a:pt x="17331" y="31643"/>
                </a:lnTo>
                <a:cubicBezTo>
                  <a:pt x="17321" y="31797"/>
                  <a:pt x="17386" y="31943"/>
                  <a:pt x="17497" y="32045"/>
                </a:cubicBezTo>
                <a:lnTo>
                  <a:pt x="17497" y="32045"/>
                </a:lnTo>
                <a:cubicBezTo>
                  <a:pt x="17527" y="32039"/>
                  <a:pt x="17559" y="32036"/>
                  <a:pt x="17593" y="32036"/>
                </a:cubicBezTo>
                <a:cubicBezTo>
                  <a:pt x="17605" y="32036"/>
                  <a:pt x="17617" y="32036"/>
                  <a:pt x="17630" y="32037"/>
                </a:cubicBezTo>
                <a:lnTo>
                  <a:pt x="17752" y="32051"/>
                </a:lnTo>
                <a:lnTo>
                  <a:pt x="17739" y="32051"/>
                </a:lnTo>
                <a:cubicBezTo>
                  <a:pt x="17785" y="32069"/>
                  <a:pt x="17827" y="32096"/>
                  <a:pt x="17863" y="32128"/>
                </a:cubicBezTo>
                <a:lnTo>
                  <a:pt x="17863" y="32128"/>
                </a:lnTo>
                <a:cubicBezTo>
                  <a:pt x="17989" y="32090"/>
                  <a:pt x="18098" y="32003"/>
                  <a:pt x="18160" y="31887"/>
                </a:cubicBezTo>
                <a:lnTo>
                  <a:pt x="18160" y="31887"/>
                </a:lnTo>
                <a:cubicBezTo>
                  <a:pt x="18150" y="32043"/>
                  <a:pt x="18217" y="32198"/>
                  <a:pt x="18330" y="32304"/>
                </a:cubicBezTo>
                <a:lnTo>
                  <a:pt x="18330" y="32304"/>
                </a:lnTo>
                <a:cubicBezTo>
                  <a:pt x="18358" y="32297"/>
                  <a:pt x="18386" y="32294"/>
                  <a:pt x="18416" y="32294"/>
                </a:cubicBezTo>
                <a:cubicBezTo>
                  <a:pt x="18426" y="32294"/>
                  <a:pt x="18435" y="32294"/>
                  <a:pt x="18445" y="32295"/>
                </a:cubicBezTo>
                <a:lnTo>
                  <a:pt x="18554" y="32295"/>
                </a:lnTo>
                <a:cubicBezTo>
                  <a:pt x="18587" y="32328"/>
                  <a:pt x="18620" y="32361"/>
                  <a:pt x="18652" y="32396"/>
                </a:cubicBezTo>
                <a:lnTo>
                  <a:pt x="18652" y="32396"/>
                </a:lnTo>
                <a:cubicBezTo>
                  <a:pt x="18829" y="32358"/>
                  <a:pt x="18978" y="32231"/>
                  <a:pt x="19030" y="32064"/>
                </a:cubicBezTo>
                <a:cubicBezTo>
                  <a:pt x="19057" y="31874"/>
                  <a:pt x="18976" y="31711"/>
                  <a:pt x="18826" y="31602"/>
                </a:cubicBezTo>
                <a:lnTo>
                  <a:pt x="19275" y="31385"/>
                </a:lnTo>
                <a:cubicBezTo>
                  <a:pt x="19275" y="31522"/>
                  <a:pt x="19329" y="31642"/>
                  <a:pt x="19419" y="31730"/>
                </a:cubicBezTo>
                <a:lnTo>
                  <a:pt x="19419" y="31730"/>
                </a:lnTo>
                <a:cubicBezTo>
                  <a:pt x="19458" y="31721"/>
                  <a:pt x="19498" y="31716"/>
                  <a:pt x="19538" y="31716"/>
                </a:cubicBezTo>
                <a:cubicBezTo>
                  <a:pt x="19586" y="31716"/>
                  <a:pt x="19635" y="31723"/>
                  <a:pt x="19682" y="31738"/>
                </a:cubicBezTo>
                <a:lnTo>
                  <a:pt x="19682" y="31752"/>
                </a:lnTo>
                <a:cubicBezTo>
                  <a:pt x="19696" y="31765"/>
                  <a:pt x="19723" y="31792"/>
                  <a:pt x="19750" y="31820"/>
                </a:cubicBezTo>
                <a:cubicBezTo>
                  <a:pt x="19759" y="31826"/>
                  <a:pt x="19767" y="31832"/>
                  <a:pt x="19775" y="31839"/>
                </a:cubicBezTo>
                <a:lnTo>
                  <a:pt x="19775" y="31839"/>
                </a:lnTo>
                <a:cubicBezTo>
                  <a:pt x="19910" y="31808"/>
                  <a:pt x="20035" y="31716"/>
                  <a:pt x="20104" y="31588"/>
                </a:cubicBezTo>
                <a:lnTo>
                  <a:pt x="20104" y="31588"/>
                </a:lnTo>
                <a:cubicBezTo>
                  <a:pt x="20094" y="31739"/>
                  <a:pt x="20150" y="31875"/>
                  <a:pt x="20246" y="31974"/>
                </a:cubicBezTo>
                <a:lnTo>
                  <a:pt x="20246" y="31974"/>
                </a:lnTo>
                <a:cubicBezTo>
                  <a:pt x="20253" y="31972"/>
                  <a:pt x="20260" y="31970"/>
                  <a:pt x="20267" y="31969"/>
                </a:cubicBezTo>
                <a:lnTo>
                  <a:pt x="20267" y="31983"/>
                </a:lnTo>
                <a:cubicBezTo>
                  <a:pt x="20321" y="31969"/>
                  <a:pt x="20376" y="31969"/>
                  <a:pt x="20430" y="31955"/>
                </a:cubicBezTo>
                <a:lnTo>
                  <a:pt x="20498" y="31983"/>
                </a:lnTo>
                <a:cubicBezTo>
                  <a:pt x="20549" y="32002"/>
                  <a:pt x="20594" y="32032"/>
                  <a:pt x="20632" y="32069"/>
                </a:cubicBezTo>
                <a:lnTo>
                  <a:pt x="20632" y="32069"/>
                </a:lnTo>
                <a:cubicBezTo>
                  <a:pt x="20759" y="32032"/>
                  <a:pt x="20870" y="31950"/>
                  <a:pt x="20933" y="31833"/>
                </a:cubicBezTo>
                <a:lnTo>
                  <a:pt x="20933" y="31833"/>
                </a:lnTo>
                <a:cubicBezTo>
                  <a:pt x="20923" y="31984"/>
                  <a:pt x="20986" y="32129"/>
                  <a:pt x="21094" y="32230"/>
                </a:cubicBezTo>
                <a:lnTo>
                  <a:pt x="21094" y="32230"/>
                </a:lnTo>
                <a:cubicBezTo>
                  <a:pt x="21115" y="32227"/>
                  <a:pt x="21137" y="32225"/>
                  <a:pt x="21160" y="32225"/>
                </a:cubicBezTo>
                <a:cubicBezTo>
                  <a:pt x="21174" y="32225"/>
                  <a:pt x="21189" y="32226"/>
                  <a:pt x="21205" y="32227"/>
                </a:cubicBezTo>
                <a:lnTo>
                  <a:pt x="21313" y="32227"/>
                </a:lnTo>
                <a:cubicBezTo>
                  <a:pt x="21348" y="32262"/>
                  <a:pt x="21381" y="32297"/>
                  <a:pt x="21413" y="32333"/>
                </a:cubicBezTo>
                <a:lnTo>
                  <a:pt x="21413" y="32333"/>
                </a:lnTo>
                <a:cubicBezTo>
                  <a:pt x="21555" y="32309"/>
                  <a:pt x="21678" y="32223"/>
                  <a:pt x="21748" y="32091"/>
                </a:cubicBezTo>
                <a:cubicBezTo>
                  <a:pt x="21781" y="32273"/>
                  <a:pt x="21834" y="32394"/>
                  <a:pt x="21916" y="32471"/>
                </a:cubicBezTo>
                <a:lnTo>
                  <a:pt x="21916" y="32471"/>
                </a:lnTo>
                <a:cubicBezTo>
                  <a:pt x="21949" y="32463"/>
                  <a:pt x="21984" y="32458"/>
                  <a:pt x="22020" y="32458"/>
                </a:cubicBezTo>
                <a:cubicBezTo>
                  <a:pt x="22119" y="32458"/>
                  <a:pt x="22212" y="32498"/>
                  <a:pt x="22284" y="32562"/>
                </a:cubicBezTo>
                <a:lnTo>
                  <a:pt x="22284" y="32562"/>
                </a:lnTo>
                <a:cubicBezTo>
                  <a:pt x="22390" y="32538"/>
                  <a:pt x="22488" y="32475"/>
                  <a:pt x="22550" y="32377"/>
                </a:cubicBezTo>
                <a:cubicBezTo>
                  <a:pt x="22673" y="32173"/>
                  <a:pt x="22605" y="31915"/>
                  <a:pt x="22414" y="31792"/>
                </a:cubicBezTo>
                <a:lnTo>
                  <a:pt x="22836" y="31575"/>
                </a:lnTo>
                <a:lnTo>
                  <a:pt x="22836" y="31575"/>
                </a:lnTo>
                <a:cubicBezTo>
                  <a:pt x="22826" y="31701"/>
                  <a:pt x="22879" y="31827"/>
                  <a:pt x="22969" y="31918"/>
                </a:cubicBezTo>
                <a:lnTo>
                  <a:pt x="22969" y="31918"/>
                </a:lnTo>
                <a:cubicBezTo>
                  <a:pt x="22974" y="31917"/>
                  <a:pt x="22980" y="31916"/>
                  <a:pt x="22985" y="31915"/>
                </a:cubicBezTo>
                <a:lnTo>
                  <a:pt x="22999" y="31915"/>
                </a:lnTo>
                <a:cubicBezTo>
                  <a:pt x="23053" y="31901"/>
                  <a:pt x="23108" y="31901"/>
                  <a:pt x="23148" y="31901"/>
                </a:cubicBezTo>
                <a:lnTo>
                  <a:pt x="23216" y="31928"/>
                </a:lnTo>
                <a:cubicBezTo>
                  <a:pt x="23270" y="31947"/>
                  <a:pt x="23317" y="31976"/>
                  <a:pt x="23356" y="32012"/>
                </a:cubicBezTo>
                <a:lnTo>
                  <a:pt x="23356" y="32012"/>
                </a:lnTo>
                <a:cubicBezTo>
                  <a:pt x="23482" y="31979"/>
                  <a:pt x="23592" y="31897"/>
                  <a:pt x="23665" y="31779"/>
                </a:cubicBezTo>
                <a:lnTo>
                  <a:pt x="23665" y="31779"/>
                </a:lnTo>
                <a:cubicBezTo>
                  <a:pt x="23646" y="31928"/>
                  <a:pt x="23705" y="32071"/>
                  <a:pt x="23814" y="32168"/>
                </a:cubicBezTo>
                <a:lnTo>
                  <a:pt x="23814" y="32168"/>
                </a:lnTo>
                <a:cubicBezTo>
                  <a:pt x="23843" y="32162"/>
                  <a:pt x="23873" y="32158"/>
                  <a:pt x="23905" y="32158"/>
                </a:cubicBezTo>
                <a:cubicBezTo>
                  <a:pt x="23916" y="32158"/>
                  <a:pt x="23926" y="32159"/>
                  <a:pt x="23937" y="32159"/>
                </a:cubicBezTo>
                <a:lnTo>
                  <a:pt x="24059" y="32173"/>
                </a:lnTo>
                <a:lnTo>
                  <a:pt x="24045" y="32159"/>
                </a:lnTo>
                <a:lnTo>
                  <a:pt x="24045" y="32159"/>
                </a:lnTo>
                <a:cubicBezTo>
                  <a:pt x="24098" y="32186"/>
                  <a:pt x="24145" y="32219"/>
                  <a:pt x="24185" y="32257"/>
                </a:cubicBezTo>
                <a:lnTo>
                  <a:pt x="24185" y="32257"/>
                </a:lnTo>
                <a:cubicBezTo>
                  <a:pt x="24315" y="32225"/>
                  <a:pt x="24430" y="32143"/>
                  <a:pt x="24494" y="32023"/>
                </a:cubicBezTo>
                <a:lnTo>
                  <a:pt x="24494" y="32023"/>
                </a:lnTo>
                <a:cubicBezTo>
                  <a:pt x="24485" y="32173"/>
                  <a:pt x="24540" y="32323"/>
                  <a:pt x="24646" y="32424"/>
                </a:cubicBezTo>
                <a:lnTo>
                  <a:pt x="24646" y="32424"/>
                </a:lnTo>
                <a:cubicBezTo>
                  <a:pt x="24671" y="32419"/>
                  <a:pt x="24697" y="32416"/>
                  <a:pt x="24722" y="32416"/>
                </a:cubicBezTo>
                <a:cubicBezTo>
                  <a:pt x="24732" y="32416"/>
                  <a:pt x="24742" y="32417"/>
                  <a:pt x="24752" y="32418"/>
                </a:cubicBezTo>
                <a:lnTo>
                  <a:pt x="24861" y="32418"/>
                </a:lnTo>
                <a:cubicBezTo>
                  <a:pt x="24897" y="32453"/>
                  <a:pt x="24930" y="32489"/>
                  <a:pt x="24962" y="32526"/>
                </a:cubicBezTo>
                <a:lnTo>
                  <a:pt x="24962" y="32526"/>
                </a:lnTo>
                <a:cubicBezTo>
                  <a:pt x="25110" y="32504"/>
                  <a:pt x="25240" y="32417"/>
                  <a:pt x="25323" y="32282"/>
                </a:cubicBezTo>
                <a:cubicBezTo>
                  <a:pt x="25323" y="32336"/>
                  <a:pt x="25337" y="32377"/>
                  <a:pt x="25337" y="32418"/>
                </a:cubicBezTo>
                <a:cubicBezTo>
                  <a:pt x="25352" y="32532"/>
                  <a:pt x="25408" y="32620"/>
                  <a:pt x="25484" y="32680"/>
                </a:cubicBezTo>
                <a:lnTo>
                  <a:pt x="25484" y="32680"/>
                </a:lnTo>
                <a:cubicBezTo>
                  <a:pt x="25502" y="32677"/>
                  <a:pt x="25521" y="32676"/>
                  <a:pt x="25541" y="32676"/>
                </a:cubicBezTo>
                <a:lnTo>
                  <a:pt x="25554" y="32676"/>
                </a:lnTo>
                <a:cubicBezTo>
                  <a:pt x="25647" y="32676"/>
                  <a:pt x="25732" y="32710"/>
                  <a:pt x="25799" y="32767"/>
                </a:cubicBezTo>
                <a:lnTo>
                  <a:pt x="25799" y="32767"/>
                </a:lnTo>
                <a:cubicBezTo>
                  <a:pt x="25936" y="32751"/>
                  <a:pt x="26069" y="32669"/>
                  <a:pt x="26139" y="32513"/>
                </a:cubicBezTo>
                <a:cubicBezTo>
                  <a:pt x="26220" y="32336"/>
                  <a:pt x="26166" y="32119"/>
                  <a:pt x="26003" y="32010"/>
                </a:cubicBezTo>
                <a:cubicBezTo>
                  <a:pt x="25976" y="31983"/>
                  <a:pt x="25962" y="31955"/>
                  <a:pt x="25948" y="31928"/>
                </a:cubicBezTo>
                <a:lnTo>
                  <a:pt x="25948" y="31928"/>
                </a:lnTo>
                <a:cubicBezTo>
                  <a:pt x="25970" y="31931"/>
                  <a:pt x="25992" y="31933"/>
                  <a:pt x="26013" y="31933"/>
                </a:cubicBezTo>
                <a:cubicBezTo>
                  <a:pt x="26181" y="31933"/>
                  <a:pt x="26340" y="31842"/>
                  <a:pt x="26424" y="31697"/>
                </a:cubicBezTo>
                <a:cubicBezTo>
                  <a:pt x="26424" y="31872"/>
                  <a:pt x="26459" y="32005"/>
                  <a:pt x="26563" y="32097"/>
                </a:cubicBezTo>
                <a:lnTo>
                  <a:pt x="26563" y="32097"/>
                </a:lnTo>
                <a:cubicBezTo>
                  <a:pt x="26584" y="32093"/>
                  <a:pt x="26606" y="32091"/>
                  <a:pt x="26628" y="32091"/>
                </a:cubicBezTo>
                <a:cubicBezTo>
                  <a:pt x="26746" y="32091"/>
                  <a:pt x="26846" y="32138"/>
                  <a:pt x="26919" y="32210"/>
                </a:cubicBezTo>
                <a:lnTo>
                  <a:pt x="26919" y="32210"/>
                </a:lnTo>
                <a:cubicBezTo>
                  <a:pt x="27044" y="32190"/>
                  <a:pt x="27148" y="32102"/>
                  <a:pt x="27240" y="31983"/>
                </a:cubicBezTo>
                <a:cubicBezTo>
                  <a:pt x="27270" y="32151"/>
                  <a:pt x="27318" y="32268"/>
                  <a:pt x="27393" y="32342"/>
                </a:cubicBezTo>
                <a:lnTo>
                  <a:pt x="27393" y="32342"/>
                </a:lnTo>
                <a:cubicBezTo>
                  <a:pt x="27409" y="32340"/>
                  <a:pt x="27426" y="32339"/>
                  <a:pt x="27442" y="32339"/>
                </a:cubicBezTo>
                <a:cubicBezTo>
                  <a:pt x="27545" y="32339"/>
                  <a:pt x="27646" y="32379"/>
                  <a:pt x="27722" y="32447"/>
                </a:cubicBezTo>
                <a:lnTo>
                  <a:pt x="27722" y="32447"/>
                </a:lnTo>
                <a:cubicBezTo>
                  <a:pt x="27863" y="32433"/>
                  <a:pt x="27995" y="32345"/>
                  <a:pt x="28082" y="32214"/>
                </a:cubicBezTo>
                <a:cubicBezTo>
                  <a:pt x="28137" y="31983"/>
                  <a:pt x="28110" y="31779"/>
                  <a:pt x="27906" y="31670"/>
                </a:cubicBezTo>
                <a:lnTo>
                  <a:pt x="28327" y="31453"/>
                </a:lnTo>
                <a:cubicBezTo>
                  <a:pt x="28337" y="31569"/>
                  <a:pt x="28388" y="31679"/>
                  <a:pt x="28471" y="31761"/>
                </a:cubicBezTo>
                <a:lnTo>
                  <a:pt x="28471" y="31761"/>
                </a:lnTo>
                <a:cubicBezTo>
                  <a:pt x="28505" y="31753"/>
                  <a:pt x="28540" y="31749"/>
                  <a:pt x="28576" y="31749"/>
                </a:cubicBezTo>
                <a:cubicBezTo>
                  <a:pt x="28592" y="31749"/>
                  <a:pt x="28609" y="31750"/>
                  <a:pt x="28626" y="31752"/>
                </a:cubicBezTo>
                <a:lnTo>
                  <a:pt x="28694" y="31779"/>
                </a:lnTo>
                <a:cubicBezTo>
                  <a:pt x="28747" y="31799"/>
                  <a:pt x="28793" y="31829"/>
                  <a:pt x="28833" y="31866"/>
                </a:cubicBezTo>
                <a:lnTo>
                  <a:pt x="28833" y="31866"/>
                </a:lnTo>
                <a:cubicBezTo>
                  <a:pt x="28965" y="31836"/>
                  <a:pt x="29080" y="31752"/>
                  <a:pt x="29156" y="31629"/>
                </a:cubicBezTo>
                <a:cubicBezTo>
                  <a:pt x="29166" y="31813"/>
                  <a:pt x="29224" y="31955"/>
                  <a:pt x="29344" y="32037"/>
                </a:cubicBezTo>
                <a:lnTo>
                  <a:pt x="29344" y="32037"/>
                </a:lnTo>
                <a:cubicBezTo>
                  <a:pt x="29351" y="32036"/>
                  <a:pt x="29357" y="32036"/>
                  <a:pt x="29364" y="32036"/>
                </a:cubicBezTo>
                <a:cubicBezTo>
                  <a:pt x="29372" y="32036"/>
                  <a:pt x="29379" y="32037"/>
                  <a:pt x="29387" y="32037"/>
                </a:cubicBezTo>
                <a:cubicBezTo>
                  <a:pt x="29477" y="32037"/>
                  <a:pt x="29556" y="32064"/>
                  <a:pt x="29620" y="32109"/>
                </a:cubicBezTo>
                <a:lnTo>
                  <a:pt x="29620" y="32109"/>
                </a:lnTo>
                <a:cubicBezTo>
                  <a:pt x="29752" y="32098"/>
                  <a:pt x="29879" y="32021"/>
                  <a:pt x="29944" y="31901"/>
                </a:cubicBezTo>
                <a:cubicBezTo>
                  <a:pt x="30067" y="31656"/>
                  <a:pt x="29972" y="31466"/>
                  <a:pt x="29754" y="31289"/>
                </a:cubicBezTo>
                <a:lnTo>
                  <a:pt x="29754" y="31289"/>
                </a:lnTo>
                <a:cubicBezTo>
                  <a:pt x="29772" y="31292"/>
                  <a:pt x="29790" y="31293"/>
                  <a:pt x="29808" y="31293"/>
                </a:cubicBezTo>
                <a:cubicBezTo>
                  <a:pt x="30017" y="31293"/>
                  <a:pt x="30195" y="31150"/>
                  <a:pt x="30257" y="30950"/>
                </a:cubicBezTo>
                <a:cubicBezTo>
                  <a:pt x="30284" y="30773"/>
                  <a:pt x="30216" y="30596"/>
                  <a:pt x="30067" y="30501"/>
                </a:cubicBezTo>
                <a:lnTo>
                  <a:pt x="30502" y="30284"/>
                </a:lnTo>
                <a:cubicBezTo>
                  <a:pt x="30502" y="30413"/>
                  <a:pt x="30556" y="30536"/>
                  <a:pt x="30648" y="30623"/>
                </a:cubicBezTo>
                <a:lnTo>
                  <a:pt x="30648" y="30623"/>
                </a:lnTo>
                <a:cubicBezTo>
                  <a:pt x="30677" y="30618"/>
                  <a:pt x="30707" y="30615"/>
                  <a:pt x="30738" y="30615"/>
                </a:cubicBezTo>
                <a:cubicBezTo>
                  <a:pt x="30786" y="30615"/>
                  <a:pt x="30835" y="30622"/>
                  <a:pt x="30882" y="30637"/>
                </a:cubicBezTo>
                <a:lnTo>
                  <a:pt x="30869" y="30651"/>
                </a:lnTo>
                <a:cubicBezTo>
                  <a:pt x="30904" y="30676"/>
                  <a:pt x="30937" y="30703"/>
                  <a:pt x="30968" y="30732"/>
                </a:cubicBezTo>
                <a:lnTo>
                  <a:pt x="30968" y="30732"/>
                </a:lnTo>
                <a:cubicBezTo>
                  <a:pt x="31126" y="30711"/>
                  <a:pt x="31269" y="30614"/>
                  <a:pt x="31345" y="30474"/>
                </a:cubicBezTo>
                <a:lnTo>
                  <a:pt x="31358" y="30406"/>
                </a:lnTo>
                <a:cubicBezTo>
                  <a:pt x="31385" y="30229"/>
                  <a:pt x="31304" y="30053"/>
                  <a:pt x="31154" y="29957"/>
                </a:cubicBezTo>
                <a:lnTo>
                  <a:pt x="31576" y="29726"/>
                </a:lnTo>
                <a:cubicBezTo>
                  <a:pt x="31585" y="29854"/>
                  <a:pt x="31638" y="29968"/>
                  <a:pt x="31723" y="30052"/>
                </a:cubicBezTo>
                <a:lnTo>
                  <a:pt x="31723" y="30052"/>
                </a:lnTo>
                <a:cubicBezTo>
                  <a:pt x="31761" y="30043"/>
                  <a:pt x="31800" y="30038"/>
                  <a:pt x="31840" y="30038"/>
                </a:cubicBezTo>
                <a:cubicBezTo>
                  <a:pt x="31852" y="30038"/>
                  <a:pt x="31863" y="30038"/>
                  <a:pt x="31875" y="30039"/>
                </a:cubicBezTo>
                <a:lnTo>
                  <a:pt x="31915" y="30066"/>
                </a:lnTo>
                <a:cubicBezTo>
                  <a:pt x="31967" y="30086"/>
                  <a:pt x="32013" y="30113"/>
                  <a:pt x="32053" y="30148"/>
                </a:cubicBezTo>
                <a:lnTo>
                  <a:pt x="32053" y="30148"/>
                </a:lnTo>
                <a:cubicBezTo>
                  <a:pt x="32222" y="30117"/>
                  <a:pt x="32370" y="29997"/>
                  <a:pt x="32432" y="29821"/>
                </a:cubicBezTo>
                <a:cubicBezTo>
                  <a:pt x="32459" y="29618"/>
                  <a:pt x="32350" y="29414"/>
                  <a:pt x="32174" y="29319"/>
                </a:cubicBezTo>
                <a:lnTo>
                  <a:pt x="32174" y="29319"/>
                </a:lnTo>
                <a:cubicBezTo>
                  <a:pt x="32192" y="29321"/>
                  <a:pt x="32211" y="29322"/>
                  <a:pt x="32229" y="29322"/>
                </a:cubicBezTo>
                <a:cubicBezTo>
                  <a:pt x="32427" y="29322"/>
                  <a:pt x="32614" y="29191"/>
                  <a:pt x="32677" y="28992"/>
                </a:cubicBezTo>
                <a:cubicBezTo>
                  <a:pt x="32704" y="28788"/>
                  <a:pt x="32609" y="28585"/>
                  <a:pt x="32418" y="28489"/>
                </a:cubicBezTo>
                <a:lnTo>
                  <a:pt x="32418" y="28489"/>
                </a:lnTo>
                <a:cubicBezTo>
                  <a:pt x="32439" y="28492"/>
                  <a:pt x="32460" y="28493"/>
                  <a:pt x="32480" y="28493"/>
                </a:cubicBezTo>
                <a:cubicBezTo>
                  <a:pt x="32699" y="28493"/>
                  <a:pt x="32887" y="28362"/>
                  <a:pt x="32962" y="28163"/>
                </a:cubicBezTo>
                <a:cubicBezTo>
                  <a:pt x="32989" y="27959"/>
                  <a:pt x="32880" y="27755"/>
                  <a:pt x="32704" y="27660"/>
                </a:cubicBezTo>
                <a:lnTo>
                  <a:pt x="32704" y="27660"/>
                </a:lnTo>
                <a:cubicBezTo>
                  <a:pt x="32714" y="27661"/>
                  <a:pt x="32725" y="27661"/>
                  <a:pt x="32735" y="27661"/>
                </a:cubicBezTo>
                <a:cubicBezTo>
                  <a:pt x="32953" y="27661"/>
                  <a:pt x="33142" y="27529"/>
                  <a:pt x="33220" y="27334"/>
                </a:cubicBezTo>
                <a:cubicBezTo>
                  <a:pt x="33224" y="27307"/>
                  <a:pt x="33225" y="27279"/>
                  <a:pt x="33224" y="27253"/>
                </a:cubicBezTo>
                <a:lnTo>
                  <a:pt x="33220" y="27253"/>
                </a:lnTo>
                <a:cubicBezTo>
                  <a:pt x="33221" y="27250"/>
                  <a:pt x="33223" y="27247"/>
                  <a:pt x="33224" y="27244"/>
                </a:cubicBezTo>
                <a:lnTo>
                  <a:pt x="33224" y="27244"/>
                </a:lnTo>
                <a:cubicBezTo>
                  <a:pt x="33216" y="27062"/>
                  <a:pt x="33114" y="26899"/>
                  <a:pt x="32962" y="26818"/>
                </a:cubicBezTo>
                <a:lnTo>
                  <a:pt x="32962" y="26818"/>
                </a:lnTo>
                <a:cubicBezTo>
                  <a:pt x="32980" y="26820"/>
                  <a:pt x="32999" y="26821"/>
                  <a:pt x="33017" y="26821"/>
                </a:cubicBezTo>
                <a:cubicBezTo>
                  <a:pt x="33215" y="26821"/>
                  <a:pt x="33403" y="26690"/>
                  <a:pt x="33465" y="26491"/>
                </a:cubicBezTo>
                <a:cubicBezTo>
                  <a:pt x="33492" y="26287"/>
                  <a:pt x="33397" y="26097"/>
                  <a:pt x="33220" y="26002"/>
                </a:cubicBezTo>
                <a:lnTo>
                  <a:pt x="33315" y="25988"/>
                </a:lnTo>
                <a:cubicBezTo>
                  <a:pt x="33519" y="25975"/>
                  <a:pt x="33682" y="25812"/>
                  <a:pt x="33710" y="25608"/>
                </a:cubicBezTo>
                <a:cubicBezTo>
                  <a:pt x="33736" y="25327"/>
                  <a:pt x="33512" y="25142"/>
                  <a:pt x="33285" y="25142"/>
                </a:cubicBezTo>
                <a:cubicBezTo>
                  <a:pt x="33161" y="25142"/>
                  <a:pt x="33035" y="25197"/>
                  <a:pt x="32948" y="25322"/>
                </a:cubicBezTo>
                <a:cubicBezTo>
                  <a:pt x="32935" y="25350"/>
                  <a:pt x="32894" y="25350"/>
                  <a:pt x="32880" y="25350"/>
                </a:cubicBezTo>
                <a:cubicBezTo>
                  <a:pt x="32880" y="25390"/>
                  <a:pt x="32880" y="25431"/>
                  <a:pt x="32880" y="25458"/>
                </a:cubicBezTo>
                <a:cubicBezTo>
                  <a:pt x="32826" y="25635"/>
                  <a:pt x="32908" y="25825"/>
                  <a:pt x="33071" y="25934"/>
                </a:cubicBezTo>
                <a:lnTo>
                  <a:pt x="32663" y="26138"/>
                </a:lnTo>
                <a:lnTo>
                  <a:pt x="32459" y="25717"/>
                </a:lnTo>
                <a:cubicBezTo>
                  <a:pt x="32677" y="25717"/>
                  <a:pt x="32840" y="25567"/>
                  <a:pt x="32867" y="25350"/>
                </a:cubicBezTo>
                <a:cubicBezTo>
                  <a:pt x="32921" y="25146"/>
                  <a:pt x="32799" y="25023"/>
                  <a:pt x="32649" y="24901"/>
                </a:cubicBezTo>
                <a:lnTo>
                  <a:pt x="32649" y="24901"/>
                </a:lnTo>
                <a:cubicBezTo>
                  <a:pt x="32660" y="24902"/>
                  <a:pt x="32671" y="24902"/>
                  <a:pt x="32682" y="24902"/>
                </a:cubicBezTo>
                <a:cubicBezTo>
                  <a:pt x="32886" y="24902"/>
                  <a:pt x="33061" y="24782"/>
                  <a:pt x="33139" y="24588"/>
                </a:cubicBezTo>
                <a:cubicBezTo>
                  <a:pt x="33207" y="24371"/>
                  <a:pt x="33111" y="24208"/>
                  <a:pt x="32921" y="24072"/>
                </a:cubicBezTo>
                <a:lnTo>
                  <a:pt x="32921" y="24072"/>
                </a:lnTo>
                <a:cubicBezTo>
                  <a:pt x="32931" y="24073"/>
                  <a:pt x="32940" y="24073"/>
                  <a:pt x="32949" y="24073"/>
                </a:cubicBezTo>
                <a:cubicBezTo>
                  <a:pt x="33142" y="24073"/>
                  <a:pt x="33319" y="23941"/>
                  <a:pt x="33383" y="23759"/>
                </a:cubicBezTo>
                <a:cubicBezTo>
                  <a:pt x="33451" y="23542"/>
                  <a:pt x="33343" y="23379"/>
                  <a:pt x="33152" y="23229"/>
                </a:cubicBezTo>
                <a:lnTo>
                  <a:pt x="33152" y="23229"/>
                </a:lnTo>
                <a:cubicBezTo>
                  <a:pt x="33163" y="23230"/>
                  <a:pt x="33174" y="23230"/>
                  <a:pt x="33185" y="23230"/>
                </a:cubicBezTo>
                <a:cubicBezTo>
                  <a:pt x="33390" y="23230"/>
                  <a:pt x="33577" y="23110"/>
                  <a:pt x="33642" y="22917"/>
                </a:cubicBezTo>
                <a:cubicBezTo>
                  <a:pt x="33682" y="22713"/>
                  <a:pt x="33574" y="22509"/>
                  <a:pt x="33397" y="22414"/>
                </a:cubicBezTo>
                <a:cubicBezTo>
                  <a:pt x="33710" y="22359"/>
                  <a:pt x="33845" y="22251"/>
                  <a:pt x="33886" y="22033"/>
                </a:cubicBezTo>
                <a:cubicBezTo>
                  <a:pt x="33913" y="21856"/>
                  <a:pt x="33818" y="21693"/>
                  <a:pt x="33655" y="21612"/>
                </a:cubicBezTo>
                <a:cubicBezTo>
                  <a:pt x="33591" y="21580"/>
                  <a:pt x="33528" y="21563"/>
                  <a:pt x="33466" y="21563"/>
                </a:cubicBezTo>
                <a:cubicBezTo>
                  <a:pt x="33345" y="21563"/>
                  <a:pt x="33228" y="21626"/>
                  <a:pt x="33111" y="21761"/>
                </a:cubicBezTo>
                <a:lnTo>
                  <a:pt x="32880" y="21340"/>
                </a:lnTo>
                <a:cubicBezTo>
                  <a:pt x="33098" y="21340"/>
                  <a:pt x="33288" y="21204"/>
                  <a:pt x="33343" y="21014"/>
                </a:cubicBezTo>
                <a:cubicBezTo>
                  <a:pt x="33383" y="20796"/>
                  <a:pt x="33275" y="20592"/>
                  <a:pt x="33098" y="20497"/>
                </a:cubicBezTo>
                <a:lnTo>
                  <a:pt x="33098" y="20497"/>
                </a:lnTo>
                <a:cubicBezTo>
                  <a:pt x="33109" y="20498"/>
                  <a:pt x="33120" y="20498"/>
                  <a:pt x="33131" y="20498"/>
                </a:cubicBezTo>
                <a:cubicBezTo>
                  <a:pt x="33336" y="20498"/>
                  <a:pt x="33523" y="20378"/>
                  <a:pt x="33601" y="20171"/>
                </a:cubicBezTo>
                <a:cubicBezTo>
                  <a:pt x="33574" y="20049"/>
                  <a:pt x="33546" y="19926"/>
                  <a:pt x="33506" y="19818"/>
                </a:cubicBezTo>
                <a:cubicBezTo>
                  <a:pt x="33478" y="19750"/>
                  <a:pt x="33411" y="19709"/>
                  <a:pt x="33356" y="19654"/>
                </a:cubicBezTo>
                <a:lnTo>
                  <a:pt x="33275" y="19641"/>
                </a:lnTo>
                <a:cubicBezTo>
                  <a:pt x="33262" y="19640"/>
                  <a:pt x="33249" y="19640"/>
                  <a:pt x="33236" y="19640"/>
                </a:cubicBezTo>
                <a:cubicBezTo>
                  <a:pt x="33049" y="19640"/>
                  <a:pt x="32887" y="19733"/>
                  <a:pt x="32785" y="19886"/>
                </a:cubicBezTo>
                <a:cubicBezTo>
                  <a:pt x="32799" y="19695"/>
                  <a:pt x="32690" y="19505"/>
                  <a:pt x="32500" y="19423"/>
                </a:cubicBezTo>
                <a:cubicBezTo>
                  <a:pt x="32447" y="19405"/>
                  <a:pt x="32393" y="19395"/>
                  <a:pt x="32340" y="19395"/>
                </a:cubicBezTo>
                <a:cubicBezTo>
                  <a:pt x="32204" y="19395"/>
                  <a:pt x="32075" y="19459"/>
                  <a:pt x="31997" y="19587"/>
                </a:cubicBezTo>
                <a:cubicBezTo>
                  <a:pt x="31929" y="19437"/>
                  <a:pt x="31861" y="19301"/>
                  <a:pt x="31779" y="19152"/>
                </a:cubicBezTo>
                <a:cubicBezTo>
                  <a:pt x="31847" y="19138"/>
                  <a:pt x="31915" y="19124"/>
                  <a:pt x="31983" y="19084"/>
                </a:cubicBezTo>
                <a:cubicBezTo>
                  <a:pt x="32038" y="19043"/>
                  <a:pt x="32106" y="19002"/>
                  <a:pt x="32160" y="18934"/>
                </a:cubicBezTo>
                <a:cubicBezTo>
                  <a:pt x="32187" y="19206"/>
                  <a:pt x="32323" y="19355"/>
                  <a:pt x="32527" y="19383"/>
                </a:cubicBezTo>
                <a:cubicBezTo>
                  <a:pt x="32549" y="19386"/>
                  <a:pt x="32570" y="19387"/>
                  <a:pt x="32591" y="19387"/>
                </a:cubicBezTo>
                <a:cubicBezTo>
                  <a:pt x="32756" y="19387"/>
                  <a:pt x="32903" y="19296"/>
                  <a:pt x="32976" y="19152"/>
                </a:cubicBezTo>
                <a:cubicBezTo>
                  <a:pt x="33084" y="18961"/>
                  <a:pt x="33030" y="18785"/>
                  <a:pt x="32799" y="18567"/>
                </a:cubicBezTo>
                <a:lnTo>
                  <a:pt x="32799" y="18567"/>
                </a:lnTo>
                <a:cubicBezTo>
                  <a:pt x="32809" y="18568"/>
                  <a:pt x="32818" y="18568"/>
                  <a:pt x="32828" y="18568"/>
                </a:cubicBezTo>
                <a:cubicBezTo>
                  <a:pt x="33047" y="18568"/>
                  <a:pt x="33235" y="18421"/>
                  <a:pt x="33261" y="18200"/>
                </a:cubicBezTo>
                <a:cubicBezTo>
                  <a:pt x="33302" y="17942"/>
                  <a:pt x="33139" y="17806"/>
                  <a:pt x="32935" y="17711"/>
                </a:cubicBezTo>
                <a:lnTo>
                  <a:pt x="32935" y="17711"/>
                </a:lnTo>
                <a:cubicBezTo>
                  <a:pt x="32976" y="17724"/>
                  <a:pt x="33003" y="17724"/>
                  <a:pt x="33044" y="17724"/>
                </a:cubicBezTo>
                <a:cubicBezTo>
                  <a:pt x="33084" y="17734"/>
                  <a:pt x="33122" y="17738"/>
                  <a:pt x="33158" y="17738"/>
                </a:cubicBezTo>
                <a:cubicBezTo>
                  <a:pt x="33643" y="17738"/>
                  <a:pt x="33722" y="16946"/>
                  <a:pt x="33166" y="16895"/>
                </a:cubicBezTo>
                <a:cubicBezTo>
                  <a:pt x="33152" y="16894"/>
                  <a:pt x="33139" y="16894"/>
                  <a:pt x="33125" y="16894"/>
                </a:cubicBezTo>
                <a:cubicBezTo>
                  <a:pt x="32978" y="16894"/>
                  <a:pt x="32845" y="16961"/>
                  <a:pt x="32758" y="17086"/>
                </a:cubicBezTo>
                <a:lnTo>
                  <a:pt x="32541" y="16678"/>
                </a:lnTo>
                <a:cubicBezTo>
                  <a:pt x="32731" y="16664"/>
                  <a:pt x="32908" y="16528"/>
                  <a:pt x="32962" y="16338"/>
                </a:cubicBezTo>
                <a:cubicBezTo>
                  <a:pt x="32965" y="16324"/>
                  <a:pt x="32967" y="16311"/>
                  <a:pt x="32968" y="16297"/>
                </a:cubicBezTo>
                <a:lnTo>
                  <a:pt x="32962" y="16297"/>
                </a:lnTo>
                <a:lnTo>
                  <a:pt x="32969" y="16287"/>
                </a:lnTo>
                <a:lnTo>
                  <a:pt x="32969" y="16287"/>
                </a:lnTo>
                <a:cubicBezTo>
                  <a:pt x="32984" y="16101"/>
                  <a:pt x="32879" y="15922"/>
                  <a:pt x="32717" y="15835"/>
                </a:cubicBezTo>
                <a:lnTo>
                  <a:pt x="32717" y="15835"/>
                </a:lnTo>
                <a:cubicBezTo>
                  <a:pt x="32727" y="15836"/>
                  <a:pt x="32737" y="15836"/>
                  <a:pt x="32747" y="15836"/>
                </a:cubicBezTo>
                <a:cubicBezTo>
                  <a:pt x="32932" y="15836"/>
                  <a:pt x="33104" y="15729"/>
                  <a:pt x="33193" y="15566"/>
                </a:cubicBezTo>
                <a:lnTo>
                  <a:pt x="33193" y="15566"/>
                </a:lnTo>
                <a:lnTo>
                  <a:pt x="33193" y="15590"/>
                </a:lnTo>
                <a:cubicBezTo>
                  <a:pt x="33179" y="15794"/>
                  <a:pt x="33315" y="15985"/>
                  <a:pt x="33506" y="16025"/>
                </a:cubicBezTo>
                <a:cubicBezTo>
                  <a:pt x="33536" y="16032"/>
                  <a:pt x="33566" y="16035"/>
                  <a:pt x="33596" y="16035"/>
                </a:cubicBezTo>
                <a:cubicBezTo>
                  <a:pt x="33879" y="16035"/>
                  <a:pt x="34092" y="15753"/>
                  <a:pt x="33981" y="15482"/>
                </a:cubicBezTo>
                <a:cubicBezTo>
                  <a:pt x="33914" y="15309"/>
                  <a:pt x="33755" y="15219"/>
                  <a:pt x="33597" y="15219"/>
                </a:cubicBezTo>
                <a:cubicBezTo>
                  <a:pt x="33468" y="15219"/>
                  <a:pt x="33340" y="15278"/>
                  <a:pt x="33261" y="15400"/>
                </a:cubicBezTo>
                <a:lnTo>
                  <a:pt x="33210" y="15462"/>
                </a:lnTo>
                <a:lnTo>
                  <a:pt x="33210" y="15462"/>
                </a:lnTo>
                <a:cubicBezTo>
                  <a:pt x="33186" y="15355"/>
                  <a:pt x="33161" y="15250"/>
                  <a:pt x="33125" y="15155"/>
                </a:cubicBezTo>
                <a:cubicBezTo>
                  <a:pt x="33098" y="15087"/>
                  <a:pt x="33030" y="15033"/>
                  <a:pt x="32976" y="14979"/>
                </a:cubicBezTo>
                <a:lnTo>
                  <a:pt x="32894" y="14979"/>
                </a:lnTo>
                <a:cubicBezTo>
                  <a:pt x="32871" y="14975"/>
                  <a:pt x="32849" y="14974"/>
                  <a:pt x="32826" y="14974"/>
                </a:cubicBezTo>
                <a:cubicBezTo>
                  <a:pt x="32673" y="14974"/>
                  <a:pt x="32527" y="15052"/>
                  <a:pt x="32432" y="15183"/>
                </a:cubicBezTo>
                <a:lnTo>
                  <a:pt x="32228" y="14775"/>
                </a:lnTo>
                <a:cubicBezTo>
                  <a:pt x="32375" y="14763"/>
                  <a:pt x="32510" y="14674"/>
                  <a:pt x="32595" y="14547"/>
                </a:cubicBezTo>
                <a:lnTo>
                  <a:pt x="32595" y="14547"/>
                </a:lnTo>
                <a:cubicBezTo>
                  <a:pt x="32608" y="14721"/>
                  <a:pt x="32711" y="14868"/>
                  <a:pt x="32867" y="14952"/>
                </a:cubicBezTo>
                <a:lnTo>
                  <a:pt x="32948" y="14952"/>
                </a:lnTo>
                <a:cubicBezTo>
                  <a:pt x="32977" y="14958"/>
                  <a:pt x="33005" y="14961"/>
                  <a:pt x="33034" y="14961"/>
                </a:cubicBezTo>
                <a:cubicBezTo>
                  <a:pt x="33233" y="14961"/>
                  <a:pt x="33414" y="14801"/>
                  <a:pt x="33438" y="14598"/>
                </a:cubicBezTo>
                <a:cubicBezTo>
                  <a:pt x="33451" y="14367"/>
                  <a:pt x="33288" y="14163"/>
                  <a:pt x="33057" y="14136"/>
                </a:cubicBezTo>
                <a:cubicBezTo>
                  <a:pt x="33046" y="14135"/>
                  <a:pt x="33036" y="14135"/>
                  <a:pt x="33025" y="14135"/>
                </a:cubicBezTo>
                <a:cubicBezTo>
                  <a:pt x="32868" y="14135"/>
                  <a:pt x="32725" y="14217"/>
                  <a:pt x="32649" y="14351"/>
                </a:cubicBezTo>
                <a:lnTo>
                  <a:pt x="32649" y="14351"/>
                </a:lnTo>
                <a:cubicBezTo>
                  <a:pt x="32635" y="14180"/>
                  <a:pt x="32543" y="14026"/>
                  <a:pt x="32391" y="13932"/>
                </a:cubicBezTo>
                <a:lnTo>
                  <a:pt x="32323" y="13919"/>
                </a:lnTo>
                <a:cubicBezTo>
                  <a:pt x="32293" y="13911"/>
                  <a:pt x="32262" y="13908"/>
                  <a:pt x="32232" y="13908"/>
                </a:cubicBezTo>
                <a:cubicBezTo>
                  <a:pt x="32087" y="13908"/>
                  <a:pt x="31951" y="13985"/>
                  <a:pt x="31861" y="14109"/>
                </a:cubicBezTo>
                <a:lnTo>
                  <a:pt x="31644" y="13674"/>
                </a:lnTo>
                <a:lnTo>
                  <a:pt x="31644" y="13674"/>
                </a:lnTo>
                <a:cubicBezTo>
                  <a:pt x="31653" y="13675"/>
                  <a:pt x="31661" y="13675"/>
                  <a:pt x="31670" y="13675"/>
                </a:cubicBezTo>
                <a:cubicBezTo>
                  <a:pt x="31813" y="13675"/>
                  <a:pt x="31929" y="13586"/>
                  <a:pt x="32034" y="13468"/>
                </a:cubicBezTo>
                <a:lnTo>
                  <a:pt x="32034" y="13468"/>
                </a:lnTo>
                <a:cubicBezTo>
                  <a:pt x="32040" y="13649"/>
                  <a:pt x="32133" y="13808"/>
                  <a:pt x="32296" y="13878"/>
                </a:cubicBezTo>
                <a:lnTo>
                  <a:pt x="32364" y="13891"/>
                </a:lnTo>
                <a:cubicBezTo>
                  <a:pt x="32398" y="13899"/>
                  <a:pt x="32432" y="13903"/>
                  <a:pt x="32465" y="13903"/>
                </a:cubicBezTo>
                <a:cubicBezTo>
                  <a:pt x="32657" y="13903"/>
                  <a:pt x="32825" y="13776"/>
                  <a:pt x="32894" y="13579"/>
                </a:cubicBezTo>
                <a:cubicBezTo>
                  <a:pt x="32919" y="13362"/>
                  <a:pt x="32802" y="13158"/>
                  <a:pt x="32608" y="13066"/>
                </a:cubicBezTo>
                <a:lnTo>
                  <a:pt x="32608" y="13066"/>
                </a:lnTo>
                <a:cubicBezTo>
                  <a:pt x="32635" y="13070"/>
                  <a:pt x="32663" y="13076"/>
                  <a:pt x="32690" y="13076"/>
                </a:cubicBezTo>
                <a:cubicBezTo>
                  <a:pt x="32696" y="13076"/>
                  <a:pt x="32701" y="13076"/>
                  <a:pt x="32707" y="13076"/>
                </a:cubicBezTo>
                <a:cubicBezTo>
                  <a:pt x="33063" y="13076"/>
                  <a:pt x="33257" y="12650"/>
                  <a:pt x="33016" y="12383"/>
                </a:cubicBezTo>
                <a:cubicBezTo>
                  <a:pt x="32928" y="12289"/>
                  <a:pt x="32816" y="12247"/>
                  <a:pt x="32708" y="12247"/>
                </a:cubicBezTo>
                <a:cubicBezTo>
                  <a:pt x="32551" y="12247"/>
                  <a:pt x="32400" y="12335"/>
                  <a:pt x="32333" y="12483"/>
                </a:cubicBezTo>
                <a:lnTo>
                  <a:pt x="32333" y="12483"/>
                </a:lnTo>
                <a:cubicBezTo>
                  <a:pt x="32326" y="12513"/>
                  <a:pt x="32316" y="12541"/>
                  <a:pt x="32305" y="12568"/>
                </a:cubicBezTo>
                <a:lnTo>
                  <a:pt x="32305" y="12568"/>
                </a:lnTo>
                <a:cubicBezTo>
                  <a:pt x="32311" y="12538"/>
                  <a:pt x="32321" y="12509"/>
                  <a:pt x="32333" y="12483"/>
                </a:cubicBezTo>
                <a:lnTo>
                  <a:pt x="32333" y="12483"/>
                </a:lnTo>
                <a:cubicBezTo>
                  <a:pt x="32334" y="12477"/>
                  <a:pt x="32335" y="12470"/>
                  <a:pt x="32337" y="12464"/>
                </a:cubicBezTo>
                <a:cubicBezTo>
                  <a:pt x="32364" y="12274"/>
                  <a:pt x="32255" y="12111"/>
                  <a:pt x="32011" y="12002"/>
                </a:cubicBezTo>
                <a:lnTo>
                  <a:pt x="32011" y="11988"/>
                </a:lnTo>
                <a:cubicBezTo>
                  <a:pt x="31985" y="11985"/>
                  <a:pt x="31960" y="11983"/>
                  <a:pt x="31934" y="11983"/>
                </a:cubicBezTo>
                <a:cubicBezTo>
                  <a:pt x="31785" y="11983"/>
                  <a:pt x="31643" y="12051"/>
                  <a:pt x="31562" y="12179"/>
                </a:cubicBezTo>
                <a:lnTo>
                  <a:pt x="31331" y="11757"/>
                </a:lnTo>
                <a:cubicBezTo>
                  <a:pt x="31489" y="11757"/>
                  <a:pt x="31631" y="11676"/>
                  <a:pt x="31712" y="11544"/>
                </a:cubicBezTo>
                <a:lnTo>
                  <a:pt x="31712" y="11544"/>
                </a:lnTo>
                <a:cubicBezTo>
                  <a:pt x="31709" y="11715"/>
                  <a:pt x="31812" y="11876"/>
                  <a:pt x="31983" y="11961"/>
                </a:cubicBezTo>
                <a:cubicBezTo>
                  <a:pt x="32024" y="11961"/>
                  <a:pt x="32065" y="11975"/>
                  <a:pt x="32106" y="11975"/>
                </a:cubicBezTo>
                <a:cubicBezTo>
                  <a:pt x="32110" y="11975"/>
                  <a:pt x="32115" y="11975"/>
                  <a:pt x="32119" y="11975"/>
                </a:cubicBezTo>
                <a:cubicBezTo>
                  <a:pt x="32663" y="11975"/>
                  <a:pt x="32686" y="11173"/>
                  <a:pt x="32146" y="11146"/>
                </a:cubicBezTo>
                <a:cubicBezTo>
                  <a:pt x="31992" y="11146"/>
                  <a:pt x="31849" y="11228"/>
                  <a:pt x="31769" y="11358"/>
                </a:cubicBezTo>
                <a:lnTo>
                  <a:pt x="31769" y="11358"/>
                </a:lnTo>
                <a:cubicBezTo>
                  <a:pt x="31769" y="11378"/>
                  <a:pt x="31768" y="11398"/>
                  <a:pt x="31766" y="11418"/>
                </a:cubicBezTo>
                <a:cubicBezTo>
                  <a:pt x="31754" y="11463"/>
                  <a:pt x="31735" y="11506"/>
                  <a:pt x="31712" y="11544"/>
                </a:cubicBezTo>
                <a:lnTo>
                  <a:pt x="31712" y="11544"/>
                </a:lnTo>
                <a:cubicBezTo>
                  <a:pt x="31712" y="11498"/>
                  <a:pt x="31721" y="11451"/>
                  <a:pt x="31739" y="11404"/>
                </a:cubicBezTo>
                <a:lnTo>
                  <a:pt x="31739" y="11404"/>
                </a:lnTo>
                <a:lnTo>
                  <a:pt x="31739" y="11418"/>
                </a:lnTo>
                <a:cubicBezTo>
                  <a:pt x="31747" y="11397"/>
                  <a:pt x="31758" y="11377"/>
                  <a:pt x="31769" y="11358"/>
                </a:cubicBezTo>
                <a:lnTo>
                  <a:pt x="31769" y="11358"/>
                </a:lnTo>
                <a:cubicBezTo>
                  <a:pt x="31767" y="11161"/>
                  <a:pt x="31637" y="10975"/>
                  <a:pt x="31440" y="10901"/>
                </a:cubicBezTo>
                <a:cubicBezTo>
                  <a:pt x="31415" y="10898"/>
                  <a:pt x="31391" y="10897"/>
                  <a:pt x="31367" y="10897"/>
                </a:cubicBezTo>
                <a:cubicBezTo>
                  <a:pt x="31178" y="10897"/>
                  <a:pt x="31008" y="10990"/>
                  <a:pt x="30923" y="11159"/>
                </a:cubicBezTo>
                <a:cubicBezTo>
                  <a:pt x="30950" y="10955"/>
                  <a:pt x="30842" y="10765"/>
                  <a:pt x="30665" y="10670"/>
                </a:cubicBezTo>
                <a:lnTo>
                  <a:pt x="30597" y="10656"/>
                </a:lnTo>
                <a:cubicBezTo>
                  <a:pt x="30571" y="10652"/>
                  <a:pt x="30545" y="10651"/>
                  <a:pt x="30520" y="10651"/>
                </a:cubicBezTo>
                <a:cubicBezTo>
                  <a:pt x="30370" y="10651"/>
                  <a:pt x="30230" y="10717"/>
                  <a:pt x="30148" y="10833"/>
                </a:cubicBezTo>
                <a:lnTo>
                  <a:pt x="29917" y="10398"/>
                </a:lnTo>
                <a:cubicBezTo>
                  <a:pt x="30176" y="10357"/>
                  <a:pt x="30298" y="10249"/>
                  <a:pt x="30339" y="10031"/>
                </a:cubicBezTo>
                <a:cubicBezTo>
                  <a:pt x="30366" y="9868"/>
                  <a:pt x="30271" y="9691"/>
                  <a:pt x="30121" y="9610"/>
                </a:cubicBezTo>
                <a:cubicBezTo>
                  <a:pt x="30048" y="9573"/>
                  <a:pt x="29979" y="9556"/>
                  <a:pt x="29914" y="9556"/>
                </a:cubicBezTo>
                <a:cubicBezTo>
                  <a:pt x="29764" y="9556"/>
                  <a:pt x="29637" y="9648"/>
                  <a:pt x="29523" y="9800"/>
                </a:cubicBezTo>
                <a:cubicBezTo>
                  <a:pt x="29549" y="9504"/>
                  <a:pt x="29310" y="9313"/>
                  <a:pt x="29074" y="9313"/>
                </a:cubicBezTo>
                <a:cubicBezTo>
                  <a:pt x="28932" y="9313"/>
                  <a:pt x="28790" y="9383"/>
                  <a:pt x="28708" y="9542"/>
                </a:cubicBezTo>
                <a:cubicBezTo>
                  <a:pt x="28653" y="9243"/>
                  <a:pt x="28544" y="9107"/>
                  <a:pt x="28313" y="9066"/>
                </a:cubicBezTo>
                <a:cubicBezTo>
                  <a:pt x="28137" y="9066"/>
                  <a:pt x="27960" y="9148"/>
                  <a:pt x="27865" y="9311"/>
                </a:cubicBezTo>
                <a:cubicBezTo>
                  <a:pt x="27797" y="9501"/>
                  <a:pt x="27865" y="9732"/>
                  <a:pt x="28042" y="9854"/>
                </a:cubicBezTo>
                <a:lnTo>
                  <a:pt x="27620" y="10072"/>
                </a:lnTo>
                <a:cubicBezTo>
                  <a:pt x="27607" y="9909"/>
                  <a:pt x="27511" y="9746"/>
                  <a:pt x="27362" y="9678"/>
                </a:cubicBezTo>
                <a:lnTo>
                  <a:pt x="27280" y="9637"/>
                </a:lnTo>
                <a:cubicBezTo>
                  <a:pt x="27269" y="9636"/>
                  <a:pt x="27258" y="9636"/>
                  <a:pt x="27246" y="9636"/>
                </a:cubicBezTo>
                <a:cubicBezTo>
                  <a:pt x="27055" y="9636"/>
                  <a:pt x="26881" y="9742"/>
                  <a:pt x="26791" y="9909"/>
                </a:cubicBezTo>
                <a:cubicBezTo>
                  <a:pt x="26818" y="9678"/>
                  <a:pt x="26682" y="9447"/>
                  <a:pt x="26465" y="9365"/>
                </a:cubicBezTo>
                <a:cubicBezTo>
                  <a:pt x="26452" y="9364"/>
                  <a:pt x="26439" y="9364"/>
                  <a:pt x="26426" y="9364"/>
                </a:cubicBezTo>
                <a:cubicBezTo>
                  <a:pt x="26236" y="9364"/>
                  <a:pt x="26051" y="9458"/>
                  <a:pt x="25962" y="9623"/>
                </a:cubicBezTo>
                <a:cubicBezTo>
                  <a:pt x="25976" y="9406"/>
                  <a:pt x="25840" y="9188"/>
                  <a:pt x="25636" y="9121"/>
                </a:cubicBezTo>
                <a:lnTo>
                  <a:pt x="25636" y="9121"/>
                </a:lnTo>
                <a:cubicBezTo>
                  <a:pt x="25672" y="9121"/>
                  <a:pt x="25710" y="9122"/>
                  <a:pt x="25758" y="9134"/>
                </a:cubicBezTo>
                <a:cubicBezTo>
                  <a:pt x="26139" y="9134"/>
                  <a:pt x="26329" y="8658"/>
                  <a:pt x="26030" y="8400"/>
                </a:cubicBezTo>
                <a:cubicBezTo>
                  <a:pt x="25951" y="8332"/>
                  <a:pt x="25860" y="8302"/>
                  <a:pt x="25770" y="8302"/>
                </a:cubicBezTo>
                <a:close/>
                <a:moveTo>
                  <a:pt x="5814" y="32193"/>
                </a:moveTo>
                <a:cubicBezTo>
                  <a:pt x="5743" y="32193"/>
                  <a:pt x="5672" y="32220"/>
                  <a:pt x="5614" y="32282"/>
                </a:cubicBezTo>
                <a:cubicBezTo>
                  <a:pt x="5438" y="32458"/>
                  <a:pt x="5560" y="32771"/>
                  <a:pt x="5818" y="32771"/>
                </a:cubicBezTo>
                <a:cubicBezTo>
                  <a:pt x="5981" y="32771"/>
                  <a:pt x="6117" y="32649"/>
                  <a:pt x="6117" y="32486"/>
                </a:cubicBezTo>
                <a:lnTo>
                  <a:pt x="6104" y="32486"/>
                </a:lnTo>
                <a:cubicBezTo>
                  <a:pt x="6104" y="32311"/>
                  <a:pt x="5961" y="32193"/>
                  <a:pt x="5814" y="32193"/>
                </a:cubicBezTo>
                <a:close/>
                <a:moveTo>
                  <a:pt x="8577" y="32051"/>
                </a:moveTo>
                <a:cubicBezTo>
                  <a:pt x="8251" y="32051"/>
                  <a:pt x="8088" y="32445"/>
                  <a:pt x="8319" y="32676"/>
                </a:cubicBezTo>
                <a:cubicBezTo>
                  <a:pt x="8394" y="32751"/>
                  <a:pt x="8486" y="32784"/>
                  <a:pt x="8576" y="32784"/>
                </a:cubicBezTo>
                <a:cubicBezTo>
                  <a:pt x="8764" y="32784"/>
                  <a:pt x="8944" y="32638"/>
                  <a:pt x="8944" y="32418"/>
                </a:cubicBezTo>
                <a:cubicBezTo>
                  <a:pt x="8944" y="32214"/>
                  <a:pt x="8781" y="32051"/>
                  <a:pt x="8577" y="32051"/>
                </a:cubicBezTo>
                <a:close/>
                <a:moveTo>
                  <a:pt x="20246" y="31974"/>
                </a:moveTo>
                <a:lnTo>
                  <a:pt x="20246" y="31974"/>
                </a:lnTo>
                <a:cubicBezTo>
                  <a:pt x="20053" y="32022"/>
                  <a:pt x="19914" y="32194"/>
                  <a:pt x="19927" y="32404"/>
                </a:cubicBezTo>
                <a:cubicBezTo>
                  <a:pt x="19941" y="32608"/>
                  <a:pt x="20117" y="32785"/>
                  <a:pt x="20321" y="32798"/>
                </a:cubicBezTo>
                <a:cubicBezTo>
                  <a:pt x="20330" y="32799"/>
                  <a:pt x="20338" y="32799"/>
                  <a:pt x="20347" y="32799"/>
                </a:cubicBezTo>
                <a:cubicBezTo>
                  <a:pt x="20553" y="32799"/>
                  <a:pt x="20730" y="32641"/>
                  <a:pt x="20756" y="32445"/>
                </a:cubicBezTo>
                <a:cubicBezTo>
                  <a:pt x="20775" y="32300"/>
                  <a:pt x="20726" y="32161"/>
                  <a:pt x="20632" y="32069"/>
                </a:cubicBezTo>
                <a:lnTo>
                  <a:pt x="20632" y="32069"/>
                </a:lnTo>
                <a:cubicBezTo>
                  <a:pt x="20579" y="32085"/>
                  <a:pt x="20524" y="32093"/>
                  <a:pt x="20468" y="32093"/>
                </a:cubicBezTo>
                <a:cubicBezTo>
                  <a:pt x="20456" y="32093"/>
                  <a:pt x="20443" y="32092"/>
                  <a:pt x="20430" y="32091"/>
                </a:cubicBezTo>
                <a:lnTo>
                  <a:pt x="20362" y="32064"/>
                </a:lnTo>
                <a:cubicBezTo>
                  <a:pt x="20319" y="32039"/>
                  <a:pt x="20280" y="32009"/>
                  <a:pt x="20246" y="31974"/>
                </a:cubicBezTo>
                <a:close/>
                <a:moveTo>
                  <a:pt x="29344" y="32037"/>
                </a:moveTo>
                <a:lnTo>
                  <a:pt x="29344" y="32037"/>
                </a:lnTo>
                <a:cubicBezTo>
                  <a:pt x="29133" y="32048"/>
                  <a:pt x="28966" y="32227"/>
                  <a:pt x="28966" y="32431"/>
                </a:cubicBezTo>
                <a:lnTo>
                  <a:pt x="28979" y="32431"/>
                </a:lnTo>
                <a:cubicBezTo>
                  <a:pt x="28970" y="32684"/>
                  <a:pt x="29174" y="32860"/>
                  <a:pt x="29390" y="32860"/>
                </a:cubicBezTo>
                <a:cubicBezTo>
                  <a:pt x="29488" y="32860"/>
                  <a:pt x="29588" y="32824"/>
                  <a:pt x="29673" y="32744"/>
                </a:cubicBezTo>
                <a:cubicBezTo>
                  <a:pt x="29867" y="32549"/>
                  <a:pt x="29815" y="32246"/>
                  <a:pt x="29620" y="32109"/>
                </a:cubicBezTo>
                <a:lnTo>
                  <a:pt x="29620" y="32109"/>
                </a:lnTo>
                <a:cubicBezTo>
                  <a:pt x="29609" y="32110"/>
                  <a:pt x="29597" y="32110"/>
                  <a:pt x="29586" y="32110"/>
                </a:cubicBezTo>
                <a:cubicBezTo>
                  <a:pt x="29565" y="32110"/>
                  <a:pt x="29544" y="32108"/>
                  <a:pt x="29523" y="32105"/>
                </a:cubicBezTo>
                <a:cubicBezTo>
                  <a:pt x="29452" y="32093"/>
                  <a:pt x="29393" y="32070"/>
                  <a:pt x="29344" y="32037"/>
                </a:cubicBezTo>
                <a:close/>
                <a:moveTo>
                  <a:pt x="35680" y="32227"/>
                </a:moveTo>
                <a:cubicBezTo>
                  <a:pt x="35395" y="32227"/>
                  <a:pt x="35245" y="32567"/>
                  <a:pt x="35449" y="32771"/>
                </a:cubicBezTo>
                <a:cubicBezTo>
                  <a:pt x="35515" y="32836"/>
                  <a:pt x="35595" y="32865"/>
                  <a:pt x="35675" y="32865"/>
                </a:cubicBezTo>
                <a:cubicBezTo>
                  <a:pt x="35843" y="32865"/>
                  <a:pt x="36007" y="32734"/>
                  <a:pt x="36007" y="32540"/>
                </a:cubicBezTo>
                <a:cubicBezTo>
                  <a:pt x="35993" y="32363"/>
                  <a:pt x="35857" y="32227"/>
                  <a:pt x="35680" y="32227"/>
                </a:cubicBezTo>
                <a:close/>
                <a:moveTo>
                  <a:pt x="39191" y="32562"/>
                </a:moveTo>
                <a:cubicBezTo>
                  <a:pt x="39113" y="32562"/>
                  <a:pt x="39055" y="32634"/>
                  <a:pt x="39078" y="32717"/>
                </a:cubicBezTo>
                <a:cubicBezTo>
                  <a:pt x="39092" y="32785"/>
                  <a:pt x="39146" y="32839"/>
                  <a:pt x="39228" y="32866"/>
                </a:cubicBezTo>
                <a:cubicBezTo>
                  <a:pt x="39282" y="32866"/>
                  <a:pt x="39350" y="32798"/>
                  <a:pt x="39405" y="32757"/>
                </a:cubicBezTo>
                <a:lnTo>
                  <a:pt x="39405" y="32676"/>
                </a:lnTo>
                <a:cubicBezTo>
                  <a:pt x="39350" y="32635"/>
                  <a:pt x="39296" y="32581"/>
                  <a:pt x="39228" y="32567"/>
                </a:cubicBezTo>
                <a:cubicBezTo>
                  <a:pt x="39215" y="32563"/>
                  <a:pt x="39203" y="32562"/>
                  <a:pt x="39191" y="32562"/>
                </a:cubicBezTo>
                <a:close/>
                <a:moveTo>
                  <a:pt x="17497" y="32045"/>
                </a:moveTo>
                <a:cubicBezTo>
                  <a:pt x="17057" y="32137"/>
                  <a:pt x="17103" y="32870"/>
                  <a:pt x="17596" y="32870"/>
                </a:cubicBezTo>
                <a:cubicBezTo>
                  <a:pt x="17616" y="32870"/>
                  <a:pt x="17636" y="32869"/>
                  <a:pt x="17657" y="32866"/>
                </a:cubicBezTo>
                <a:cubicBezTo>
                  <a:pt x="17888" y="32825"/>
                  <a:pt x="18051" y="32608"/>
                  <a:pt x="18010" y="32363"/>
                </a:cubicBezTo>
                <a:cubicBezTo>
                  <a:pt x="17984" y="32274"/>
                  <a:pt x="17933" y="32190"/>
                  <a:pt x="17863" y="32128"/>
                </a:cubicBezTo>
                <a:lnTo>
                  <a:pt x="17863" y="32128"/>
                </a:lnTo>
                <a:cubicBezTo>
                  <a:pt x="17817" y="32142"/>
                  <a:pt x="17769" y="32150"/>
                  <a:pt x="17720" y="32150"/>
                </a:cubicBezTo>
                <a:cubicBezTo>
                  <a:pt x="17699" y="32150"/>
                  <a:pt x="17678" y="32149"/>
                  <a:pt x="17657" y="32146"/>
                </a:cubicBezTo>
                <a:cubicBezTo>
                  <a:pt x="17597" y="32122"/>
                  <a:pt x="17543" y="32087"/>
                  <a:pt x="17497" y="32045"/>
                </a:cubicBezTo>
                <a:close/>
                <a:moveTo>
                  <a:pt x="14756" y="32111"/>
                </a:moveTo>
                <a:cubicBezTo>
                  <a:pt x="14695" y="32129"/>
                  <a:pt x="14636" y="32163"/>
                  <a:pt x="14585" y="32214"/>
                </a:cubicBezTo>
                <a:cubicBezTo>
                  <a:pt x="14327" y="32472"/>
                  <a:pt x="14504" y="32921"/>
                  <a:pt x="14871" y="32921"/>
                </a:cubicBezTo>
                <a:cubicBezTo>
                  <a:pt x="15102" y="32921"/>
                  <a:pt x="15292" y="32744"/>
                  <a:pt x="15292" y="32513"/>
                </a:cubicBezTo>
                <a:lnTo>
                  <a:pt x="15278" y="32513"/>
                </a:lnTo>
                <a:cubicBezTo>
                  <a:pt x="15284" y="32375"/>
                  <a:pt x="15223" y="32262"/>
                  <a:pt x="15132" y="32188"/>
                </a:cubicBezTo>
                <a:lnTo>
                  <a:pt x="15132" y="32188"/>
                </a:lnTo>
                <a:cubicBezTo>
                  <a:pt x="15094" y="32199"/>
                  <a:pt x="15055" y="32205"/>
                  <a:pt x="15015" y="32205"/>
                </a:cubicBezTo>
                <a:cubicBezTo>
                  <a:pt x="14994" y="32205"/>
                  <a:pt x="14973" y="32204"/>
                  <a:pt x="14952" y="32200"/>
                </a:cubicBezTo>
                <a:cubicBezTo>
                  <a:pt x="14871" y="32185"/>
                  <a:pt x="14807" y="32157"/>
                  <a:pt x="14756" y="32111"/>
                </a:cubicBezTo>
                <a:close/>
                <a:moveTo>
                  <a:pt x="26563" y="32097"/>
                </a:moveTo>
                <a:cubicBezTo>
                  <a:pt x="26362" y="32128"/>
                  <a:pt x="26207" y="32304"/>
                  <a:pt x="26207" y="32513"/>
                </a:cubicBezTo>
                <a:lnTo>
                  <a:pt x="26220" y="32513"/>
                </a:lnTo>
                <a:cubicBezTo>
                  <a:pt x="26220" y="32760"/>
                  <a:pt x="26423" y="32921"/>
                  <a:pt x="26635" y="32921"/>
                </a:cubicBezTo>
                <a:cubicBezTo>
                  <a:pt x="26738" y="32921"/>
                  <a:pt x="26843" y="32883"/>
                  <a:pt x="26927" y="32798"/>
                </a:cubicBezTo>
                <a:cubicBezTo>
                  <a:pt x="27102" y="32623"/>
                  <a:pt x="27071" y="32361"/>
                  <a:pt x="26919" y="32210"/>
                </a:cubicBezTo>
                <a:lnTo>
                  <a:pt x="26919" y="32210"/>
                </a:lnTo>
                <a:cubicBezTo>
                  <a:pt x="26902" y="32213"/>
                  <a:pt x="26884" y="32214"/>
                  <a:pt x="26866" y="32214"/>
                </a:cubicBezTo>
                <a:cubicBezTo>
                  <a:pt x="26821" y="32214"/>
                  <a:pt x="26773" y="32205"/>
                  <a:pt x="26723" y="32187"/>
                </a:cubicBezTo>
                <a:cubicBezTo>
                  <a:pt x="26657" y="32163"/>
                  <a:pt x="26604" y="32133"/>
                  <a:pt x="26563" y="32097"/>
                </a:cubicBezTo>
                <a:close/>
                <a:moveTo>
                  <a:pt x="3888" y="32581"/>
                </a:moveTo>
                <a:cubicBezTo>
                  <a:pt x="3847" y="32649"/>
                  <a:pt x="3766" y="32717"/>
                  <a:pt x="3766" y="32798"/>
                </a:cubicBezTo>
                <a:cubicBezTo>
                  <a:pt x="3766" y="32907"/>
                  <a:pt x="3851" y="32961"/>
                  <a:pt x="3936" y="32961"/>
                </a:cubicBezTo>
                <a:cubicBezTo>
                  <a:pt x="4021" y="32961"/>
                  <a:pt x="4106" y="32907"/>
                  <a:pt x="4106" y="32798"/>
                </a:cubicBezTo>
                <a:cubicBezTo>
                  <a:pt x="4092" y="32717"/>
                  <a:pt x="4010" y="32662"/>
                  <a:pt x="3970" y="32594"/>
                </a:cubicBezTo>
                <a:lnTo>
                  <a:pt x="3888" y="32581"/>
                </a:lnTo>
                <a:close/>
                <a:moveTo>
                  <a:pt x="23814" y="32168"/>
                </a:moveTo>
                <a:cubicBezTo>
                  <a:pt x="23504" y="32237"/>
                  <a:pt x="23372" y="32650"/>
                  <a:pt x="23638" y="32880"/>
                </a:cubicBezTo>
                <a:cubicBezTo>
                  <a:pt x="23719" y="32950"/>
                  <a:pt x="23812" y="32981"/>
                  <a:pt x="23903" y="32981"/>
                </a:cubicBezTo>
                <a:cubicBezTo>
                  <a:pt x="24143" y="32981"/>
                  <a:pt x="24367" y="32762"/>
                  <a:pt x="24317" y="32486"/>
                </a:cubicBezTo>
                <a:cubicBezTo>
                  <a:pt x="24292" y="32394"/>
                  <a:pt x="24247" y="32318"/>
                  <a:pt x="24185" y="32257"/>
                </a:cubicBezTo>
                <a:lnTo>
                  <a:pt x="24185" y="32257"/>
                </a:lnTo>
                <a:cubicBezTo>
                  <a:pt x="24145" y="32267"/>
                  <a:pt x="24103" y="32273"/>
                  <a:pt x="24060" y="32273"/>
                </a:cubicBezTo>
                <a:cubicBezTo>
                  <a:pt x="24037" y="32273"/>
                  <a:pt x="24014" y="32271"/>
                  <a:pt x="23991" y="32268"/>
                </a:cubicBezTo>
                <a:cubicBezTo>
                  <a:pt x="23923" y="32247"/>
                  <a:pt x="23863" y="32212"/>
                  <a:pt x="23814" y="32168"/>
                </a:cubicBezTo>
                <a:close/>
                <a:moveTo>
                  <a:pt x="32930" y="32242"/>
                </a:moveTo>
                <a:cubicBezTo>
                  <a:pt x="32837" y="32242"/>
                  <a:pt x="32742" y="32275"/>
                  <a:pt x="32663" y="32350"/>
                </a:cubicBezTo>
                <a:cubicBezTo>
                  <a:pt x="32432" y="32581"/>
                  <a:pt x="32595" y="32988"/>
                  <a:pt x="32921" y="33002"/>
                </a:cubicBezTo>
                <a:cubicBezTo>
                  <a:pt x="33125" y="33002"/>
                  <a:pt x="33302" y="32839"/>
                  <a:pt x="33302" y="32635"/>
                </a:cubicBezTo>
                <a:lnTo>
                  <a:pt x="33302" y="32621"/>
                </a:lnTo>
                <a:cubicBezTo>
                  <a:pt x="33311" y="32391"/>
                  <a:pt x="33126" y="32242"/>
                  <a:pt x="32930" y="32242"/>
                </a:cubicBezTo>
                <a:close/>
                <a:moveTo>
                  <a:pt x="12148" y="32199"/>
                </a:moveTo>
                <a:cubicBezTo>
                  <a:pt x="12141" y="32199"/>
                  <a:pt x="12133" y="32200"/>
                  <a:pt x="12125" y="32200"/>
                </a:cubicBezTo>
                <a:lnTo>
                  <a:pt x="12111" y="32200"/>
                </a:lnTo>
                <a:cubicBezTo>
                  <a:pt x="11758" y="32200"/>
                  <a:pt x="11581" y="32635"/>
                  <a:pt x="11840" y="32893"/>
                </a:cubicBezTo>
                <a:cubicBezTo>
                  <a:pt x="11920" y="32970"/>
                  <a:pt x="12018" y="33004"/>
                  <a:pt x="12114" y="33004"/>
                </a:cubicBezTo>
                <a:cubicBezTo>
                  <a:pt x="12325" y="33004"/>
                  <a:pt x="12529" y="32838"/>
                  <a:pt x="12519" y="32594"/>
                </a:cubicBezTo>
                <a:cubicBezTo>
                  <a:pt x="12519" y="32372"/>
                  <a:pt x="12355" y="32199"/>
                  <a:pt x="12148" y="32199"/>
                </a:cubicBezTo>
                <a:close/>
                <a:moveTo>
                  <a:pt x="6647" y="32418"/>
                </a:moveTo>
                <a:cubicBezTo>
                  <a:pt x="6376" y="32418"/>
                  <a:pt x="6226" y="32744"/>
                  <a:pt x="6416" y="32948"/>
                </a:cubicBezTo>
                <a:cubicBezTo>
                  <a:pt x="6478" y="33009"/>
                  <a:pt x="6554" y="33036"/>
                  <a:pt x="6630" y="33036"/>
                </a:cubicBezTo>
                <a:cubicBezTo>
                  <a:pt x="6790" y="33036"/>
                  <a:pt x="6946" y="32915"/>
                  <a:pt x="6946" y="32730"/>
                </a:cubicBezTo>
                <a:cubicBezTo>
                  <a:pt x="6960" y="32567"/>
                  <a:pt x="6824" y="32418"/>
                  <a:pt x="6661" y="32418"/>
                </a:cubicBezTo>
                <a:close/>
                <a:moveTo>
                  <a:pt x="9416" y="32281"/>
                </a:moveTo>
                <a:cubicBezTo>
                  <a:pt x="9409" y="32281"/>
                  <a:pt x="9401" y="32281"/>
                  <a:pt x="9393" y="32282"/>
                </a:cubicBezTo>
                <a:cubicBezTo>
                  <a:pt x="9067" y="32295"/>
                  <a:pt x="8904" y="32703"/>
                  <a:pt x="9148" y="32934"/>
                </a:cubicBezTo>
                <a:cubicBezTo>
                  <a:pt x="9225" y="33006"/>
                  <a:pt x="9316" y="33039"/>
                  <a:pt x="9405" y="33039"/>
                </a:cubicBezTo>
                <a:cubicBezTo>
                  <a:pt x="9600" y="33039"/>
                  <a:pt x="9783" y="32882"/>
                  <a:pt x="9774" y="32649"/>
                </a:cubicBezTo>
                <a:cubicBezTo>
                  <a:pt x="9774" y="32452"/>
                  <a:pt x="9622" y="32281"/>
                  <a:pt x="9416" y="32281"/>
                </a:cubicBezTo>
                <a:close/>
                <a:moveTo>
                  <a:pt x="21094" y="32230"/>
                </a:moveTo>
                <a:cubicBezTo>
                  <a:pt x="20763" y="32283"/>
                  <a:pt x="20623" y="32726"/>
                  <a:pt x="20906" y="32948"/>
                </a:cubicBezTo>
                <a:cubicBezTo>
                  <a:pt x="20982" y="33016"/>
                  <a:pt x="21080" y="33051"/>
                  <a:pt x="21178" y="33051"/>
                </a:cubicBezTo>
                <a:cubicBezTo>
                  <a:pt x="21254" y="33051"/>
                  <a:pt x="21330" y="33030"/>
                  <a:pt x="21395" y="32988"/>
                </a:cubicBezTo>
                <a:cubicBezTo>
                  <a:pt x="21544" y="32893"/>
                  <a:pt x="21626" y="32703"/>
                  <a:pt x="21558" y="32540"/>
                </a:cubicBezTo>
                <a:cubicBezTo>
                  <a:pt x="21515" y="32462"/>
                  <a:pt x="21467" y="32396"/>
                  <a:pt x="21413" y="32333"/>
                </a:cubicBezTo>
                <a:lnTo>
                  <a:pt x="21413" y="32333"/>
                </a:lnTo>
                <a:cubicBezTo>
                  <a:pt x="21385" y="32338"/>
                  <a:pt x="21357" y="32341"/>
                  <a:pt x="21328" y="32341"/>
                </a:cubicBezTo>
                <a:cubicBezTo>
                  <a:pt x="21305" y="32341"/>
                  <a:pt x="21282" y="32339"/>
                  <a:pt x="21259" y="32336"/>
                </a:cubicBezTo>
                <a:cubicBezTo>
                  <a:pt x="21197" y="32311"/>
                  <a:pt x="21141" y="32275"/>
                  <a:pt x="21094" y="32230"/>
                </a:cubicBezTo>
                <a:close/>
                <a:moveTo>
                  <a:pt x="30203" y="32282"/>
                </a:moveTo>
                <a:cubicBezTo>
                  <a:pt x="29836" y="32295"/>
                  <a:pt x="29659" y="32717"/>
                  <a:pt x="29917" y="32975"/>
                </a:cubicBezTo>
                <a:cubicBezTo>
                  <a:pt x="30000" y="33058"/>
                  <a:pt x="30101" y="33094"/>
                  <a:pt x="30200" y="33094"/>
                </a:cubicBezTo>
                <a:cubicBezTo>
                  <a:pt x="30410" y="33094"/>
                  <a:pt x="30611" y="32930"/>
                  <a:pt x="30611" y="32689"/>
                </a:cubicBezTo>
                <a:cubicBezTo>
                  <a:pt x="30611" y="32472"/>
                  <a:pt x="30434" y="32282"/>
                  <a:pt x="30203" y="32282"/>
                </a:cubicBezTo>
                <a:close/>
                <a:moveTo>
                  <a:pt x="36496" y="32526"/>
                </a:moveTo>
                <a:cubicBezTo>
                  <a:pt x="36102" y="32526"/>
                  <a:pt x="36102" y="33097"/>
                  <a:pt x="36496" y="33097"/>
                </a:cubicBezTo>
                <a:cubicBezTo>
                  <a:pt x="36877" y="33097"/>
                  <a:pt x="36877" y="32526"/>
                  <a:pt x="36496" y="32526"/>
                </a:cubicBezTo>
                <a:close/>
                <a:moveTo>
                  <a:pt x="18330" y="32304"/>
                </a:moveTo>
                <a:lnTo>
                  <a:pt x="18330" y="32304"/>
                </a:lnTo>
                <a:cubicBezTo>
                  <a:pt x="18201" y="32333"/>
                  <a:pt x="18090" y="32427"/>
                  <a:pt x="18038" y="32554"/>
                </a:cubicBezTo>
                <a:cubicBezTo>
                  <a:pt x="17930" y="32844"/>
                  <a:pt x="18155" y="33118"/>
                  <a:pt x="18422" y="33118"/>
                </a:cubicBezTo>
                <a:cubicBezTo>
                  <a:pt x="18492" y="33118"/>
                  <a:pt x="18565" y="33099"/>
                  <a:pt x="18636" y="33056"/>
                </a:cubicBezTo>
                <a:cubicBezTo>
                  <a:pt x="18799" y="32961"/>
                  <a:pt x="18867" y="32771"/>
                  <a:pt x="18812" y="32608"/>
                </a:cubicBezTo>
                <a:cubicBezTo>
                  <a:pt x="18768" y="32528"/>
                  <a:pt x="18712" y="32460"/>
                  <a:pt x="18652" y="32396"/>
                </a:cubicBezTo>
                <a:lnTo>
                  <a:pt x="18652" y="32396"/>
                </a:lnTo>
                <a:cubicBezTo>
                  <a:pt x="18617" y="32403"/>
                  <a:pt x="18581" y="32407"/>
                  <a:pt x="18544" y="32407"/>
                </a:cubicBezTo>
                <a:cubicBezTo>
                  <a:pt x="18525" y="32407"/>
                  <a:pt x="18506" y="32406"/>
                  <a:pt x="18486" y="32404"/>
                </a:cubicBezTo>
                <a:cubicBezTo>
                  <a:pt x="18428" y="32381"/>
                  <a:pt x="18375" y="32346"/>
                  <a:pt x="18330" y="32304"/>
                </a:cubicBezTo>
                <a:close/>
                <a:moveTo>
                  <a:pt x="27393" y="32342"/>
                </a:moveTo>
                <a:cubicBezTo>
                  <a:pt x="27309" y="32353"/>
                  <a:pt x="27227" y="32390"/>
                  <a:pt x="27158" y="32458"/>
                </a:cubicBezTo>
                <a:cubicBezTo>
                  <a:pt x="26900" y="32717"/>
                  <a:pt x="27077" y="33165"/>
                  <a:pt x="27444" y="33165"/>
                </a:cubicBezTo>
                <a:cubicBezTo>
                  <a:pt x="27675" y="33165"/>
                  <a:pt x="27865" y="32988"/>
                  <a:pt x="27865" y="32757"/>
                </a:cubicBezTo>
                <a:lnTo>
                  <a:pt x="27851" y="32757"/>
                </a:lnTo>
                <a:cubicBezTo>
                  <a:pt x="27856" y="32628"/>
                  <a:pt x="27804" y="32521"/>
                  <a:pt x="27722" y="32447"/>
                </a:cubicBezTo>
                <a:lnTo>
                  <a:pt x="27722" y="32447"/>
                </a:lnTo>
                <a:cubicBezTo>
                  <a:pt x="27708" y="32449"/>
                  <a:pt x="27694" y="32449"/>
                  <a:pt x="27681" y="32449"/>
                </a:cubicBezTo>
                <a:cubicBezTo>
                  <a:pt x="27661" y="32449"/>
                  <a:pt x="27640" y="32448"/>
                  <a:pt x="27620" y="32445"/>
                </a:cubicBezTo>
                <a:cubicBezTo>
                  <a:pt x="27525" y="32433"/>
                  <a:pt x="27451" y="32400"/>
                  <a:pt x="27393" y="32342"/>
                </a:cubicBezTo>
                <a:close/>
                <a:moveTo>
                  <a:pt x="15595" y="32392"/>
                </a:moveTo>
                <a:lnTo>
                  <a:pt x="15595" y="32392"/>
                </a:lnTo>
                <a:cubicBezTo>
                  <a:pt x="15531" y="32410"/>
                  <a:pt x="15469" y="32445"/>
                  <a:pt x="15414" y="32499"/>
                </a:cubicBezTo>
                <a:cubicBezTo>
                  <a:pt x="15156" y="32757"/>
                  <a:pt x="15346" y="33192"/>
                  <a:pt x="15713" y="33192"/>
                </a:cubicBezTo>
                <a:cubicBezTo>
                  <a:pt x="15931" y="33192"/>
                  <a:pt x="16121" y="33002"/>
                  <a:pt x="16108" y="32785"/>
                </a:cubicBezTo>
                <a:cubicBezTo>
                  <a:pt x="16108" y="32641"/>
                  <a:pt x="16041" y="32527"/>
                  <a:pt x="15945" y="32456"/>
                </a:cubicBezTo>
                <a:lnTo>
                  <a:pt x="15945" y="32456"/>
                </a:lnTo>
                <a:cubicBezTo>
                  <a:pt x="15905" y="32467"/>
                  <a:pt x="15864" y="32472"/>
                  <a:pt x="15822" y="32472"/>
                </a:cubicBezTo>
                <a:cubicBezTo>
                  <a:pt x="15736" y="32467"/>
                  <a:pt x="15658" y="32438"/>
                  <a:pt x="15595" y="32392"/>
                </a:cubicBezTo>
                <a:close/>
                <a:moveTo>
                  <a:pt x="24646" y="32424"/>
                </a:moveTo>
                <a:lnTo>
                  <a:pt x="24646" y="32424"/>
                </a:lnTo>
                <a:cubicBezTo>
                  <a:pt x="24509" y="32450"/>
                  <a:pt x="24388" y="32546"/>
                  <a:pt x="24344" y="32676"/>
                </a:cubicBezTo>
                <a:cubicBezTo>
                  <a:pt x="24226" y="32966"/>
                  <a:pt x="24457" y="33240"/>
                  <a:pt x="24727" y="33240"/>
                </a:cubicBezTo>
                <a:cubicBezTo>
                  <a:pt x="24798" y="33240"/>
                  <a:pt x="24872" y="33221"/>
                  <a:pt x="24943" y="33179"/>
                </a:cubicBezTo>
                <a:cubicBezTo>
                  <a:pt x="25092" y="33084"/>
                  <a:pt x="25160" y="32893"/>
                  <a:pt x="25106" y="32730"/>
                </a:cubicBezTo>
                <a:cubicBezTo>
                  <a:pt x="25063" y="32654"/>
                  <a:pt x="25015" y="32588"/>
                  <a:pt x="24962" y="32526"/>
                </a:cubicBezTo>
                <a:lnTo>
                  <a:pt x="24962" y="32526"/>
                </a:lnTo>
                <a:cubicBezTo>
                  <a:pt x="24938" y="32529"/>
                  <a:pt x="24914" y="32531"/>
                  <a:pt x="24889" y="32531"/>
                </a:cubicBezTo>
                <a:cubicBezTo>
                  <a:pt x="24866" y="32531"/>
                  <a:pt x="24843" y="32529"/>
                  <a:pt x="24820" y="32526"/>
                </a:cubicBezTo>
                <a:cubicBezTo>
                  <a:pt x="24752" y="32505"/>
                  <a:pt x="24694" y="32469"/>
                  <a:pt x="24646" y="32424"/>
                </a:cubicBezTo>
                <a:close/>
                <a:moveTo>
                  <a:pt x="33737" y="32513"/>
                </a:moveTo>
                <a:cubicBezTo>
                  <a:pt x="33546" y="32526"/>
                  <a:pt x="33397" y="32676"/>
                  <a:pt x="33383" y="32880"/>
                </a:cubicBezTo>
                <a:cubicBezTo>
                  <a:pt x="33383" y="33100"/>
                  <a:pt x="33564" y="33246"/>
                  <a:pt x="33752" y="33246"/>
                </a:cubicBezTo>
                <a:cubicBezTo>
                  <a:pt x="33842" y="33246"/>
                  <a:pt x="33934" y="33213"/>
                  <a:pt x="34009" y="33138"/>
                </a:cubicBezTo>
                <a:cubicBezTo>
                  <a:pt x="34226" y="32907"/>
                  <a:pt x="34063" y="32513"/>
                  <a:pt x="33737" y="32513"/>
                </a:cubicBezTo>
                <a:close/>
                <a:moveTo>
                  <a:pt x="12954" y="32445"/>
                </a:moveTo>
                <a:cubicBezTo>
                  <a:pt x="12587" y="32445"/>
                  <a:pt x="12410" y="32866"/>
                  <a:pt x="12655" y="33124"/>
                </a:cubicBezTo>
                <a:cubicBezTo>
                  <a:pt x="12740" y="33209"/>
                  <a:pt x="12843" y="33247"/>
                  <a:pt x="12944" y="33247"/>
                </a:cubicBezTo>
                <a:cubicBezTo>
                  <a:pt x="13151" y="33247"/>
                  <a:pt x="13348" y="33086"/>
                  <a:pt x="13348" y="32839"/>
                </a:cubicBezTo>
                <a:cubicBezTo>
                  <a:pt x="13362" y="32621"/>
                  <a:pt x="13172" y="32445"/>
                  <a:pt x="12954" y="32445"/>
                </a:cubicBezTo>
                <a:close/>
                <a:moveTo>
                  <a:pt x="4752" y="32842"/>
                </a:moveTo>
                <a:cubicBezTo>
                  <a:pt x="4703" y="32842"/>
                  <a:pt x="4652" y="32858"/>
                  <a:pt x="4609" y="32893"/>
                </a:cubicBezTo>
                <a:cubicBezTo>
                  <a:pt x="4473" y="33029"/>
                  <a:pt x="4554" y="33274"/>
                  <a:pt x="4758" y="33274"/>
                </a:cubicBezTo>
                <a:cubicBezTo>
                  <a:pt x="4867" y="33274"/>
                  <a:pt x="4962" y="33192"/>
                  <a:pt x="4976" y="33070"/>
                </a:cubicBezTo>
                <a:cubicBezTo>
                  <a:pt x="4985" y="32935"/>
                  <a:pt x="4872" y="32842"/>
                  <a:pt x="4752" y="32842"/>
                </a:cubicBezTo>
                <a:close/>
                <a:moveTo>
                  <a:pt x="21916" y="32471"/>
                </a:moveTo>
                <a:cubicBezTo>
                  <a:pt x="21620" y="32543"/>
                  <a:pt x="21489" y="32919"/>
                  <a:pt x="21721" y="33152"/>
                </a:cubicBezTo>
                <a:cubicBezTo>
                  <a:pt x="21808" y="33243"/>
                  <a:pt x="21914" y="33283"/>
                  <a:pt x="22018" y="33283"/>
                </a:cubicBezTo>
                <a:cubicBezTo>
                  <a:pt x="22224" y="33283"/>
                  <a:pt x="22419" y="33124"/>
                  <a:pt x="22428" y="32880"/>
                </a:cubicBezTo>
                <a:cubicBezTo>
                  <a:pt x="22428" y="32754"/>
                  <a:pt x="22371" y="32640"/>
                  <a:pt x="22284" y="32562"/>
                </a:cubicBezTo>
                <a:lnTo>
                  <a:pt x="22284" y="32562"/>
                </a:lnTo>
                <a:cubicBezTo>
                  <a:pt x="22252" y="32569"/>
                  <a:pt x="22219" y="32573"/>
                  <a:pt x="22187" y="32573"/>
                </a:cubicBezTo>
                <a:cubicBezTo>
                  <a:pt x="22163" y="32573"/>
                  <a:pt x="22139" y="32571"/>
                  <a:pt x="22115" y="32567"/>
                </a:cubicBezTo>
                <a:cubicBezTo>
                  <a:pt x="22035" y="32551"/>
                  <a:pt x="21970" y="32520"/>
                  <a:pt x="21916" y="32471"/>
                </a:cubicBezTo>
                <a:close/>
                <a:moveTo>
                  <a:pt x="10228" y="32518"/>
                </a:moveTo>
                <a:cubicBezTo>
                  <a:pt x="10130" y="32518"/>
                  <a:pt x="10031" y="32555"/>
                  <a:pt x="9950" y="32635"/>
                </a:cubicBezTo>
                <a:cubicBezTo>
                  <a:pt x="9719" y="32880"/>
                  <a:pt x="9882" y="33287"/>
                  <a:pt x="10236" y="33287"/>
                </a:cubicBezTo>
                <a:cubicBezTo>
                  <a:pt x="10453" y="33287"/>
                  <a:pt x="10616" y="33111"/>
                  <a:pt x="10616" y="32907"/>
                </a:cubicBezTo>
                <a:cubicBezTo>
                  <a:pt x="10616" y="32670"/>
                  <a:pt x="10427" y="32518"/>
                  <a:pt x="10228" y="32518"/>
                </a:cubicBezTo>
                <a:close/>
                <a:moveTo>
                  <a:pt x="37325" y="32798"/>
                </a:moveTo>
                <a:cubicBezTo>
                  <a:pt x="37108" y="32812"/>
                  <a:pt x="36999" y="33070"/>
                  <a:pt x="37148" y="33233"/>
                </a:cubicBezTo>
                <a:cubicBezTo>
                  <a:pt x="37200" y="33281"/>
                  <a:pt x="37262" y="33302"/>
                  <a:pt x="37322" y="33302"/>
                </a:cubicBezTo>
                <a:cubicBezTo>
                  <a:pt x="37451" y="33302"/>
                  <a:pt x="37574" y="33205"/>
                  <a:pt x="37583" y="33056"/>
                </a:cubicBezTo>
                <a:cubicBezTo>
                  <a:pt x="37583" y="32915"/>
                  <a:pt x="37474" y="32811"/>
                  <a:pt x="37348" y="32811"/>
                </a:cubicBezTo>
                <a:cubicBezTo>
                  <a:pt x="37340" y="32811"/>
                  <a:pt x="37333" y="32811"/>
                  <a:pt x="37325" y="32812"/>
                </a:cubicBezTo>
                <a:lnTo>
                  <a:pt x="37325" y="32798"/>
                </a:lnTo>
                <a:close/>
                <a:moveTo>
                  <a:pt x="7504" y="32635"/>
                </a:moveTo>
                <a:cubicBezTo>
                  <a:pt x="7205" y="32635"/>
                  <a:pt x="7042" y="33002"/>
                  <a:pt x="7273" y="33220"/>
                </a:cubicBezTo>
                <a:cubicBezTo>
                  <a:pt x="7340" y="33282"/>
                  <a:pt x="7421" y="33310"/>
                  <a:pt x="7500" y="33310"/>
                </a:cubicBezTo>
                <a:cubicBezTo>
                  <a:pt x="7680" y="33310"/>
                  <a:pt x="7853" y="33168"/>
                  <a:pt x="7843" y="32961"/>
                </a:cubicBezTo>
                <a:cubicBezTo>
                  <a:pt x="7843" y="32785"/>
                  <a:pt x="7694" y="32635"/>
                  <a:pt x="7504" y="32635"/>
                </a:cubicBezTo>
                <a:close/>
                <a:moveTo>
                  <a:pt x="31032" y="32540"/>
                </a:moveTo>
                <a:cubicBezTo>
                  <a:pt x="30814" y="32540"/>
                  <a:pt x="30638" y="32717"/>
                  <a:pt x="30638" y="32934"/>
                </a:cubicBezTo>
                <a:cubicBezTo>
                  <a:pt x="30638" y="33174"/>
                  <a:pt x="30832" y="33339"/>
                  <a:pt x="31038" y="33339"/>
                </a:cubicBezTo>
                <a:cubicBezTo>
                  <a:pt x="31135" y="33339"/>
                  <a:pt x="31235" y="33302"/>
                  <a:pt x="31317" y="33220"/>
                </a:cubicBezTo>
                <a:cubicBezTo>
                  <a:pt x="31562" y="32975"/>
                  <a:pt x="31385" y="32540"/>
                  <a:pt x="31032" y="32540"/>
                </a:cubicBezTo>
                <a:close/>
                <a:moveTo>
                  <a:pt x="19283" y="32566"/>
                </a:moveTo>
                <a:cubicBezTo>
                  <a:pt x="19276" y="32566"/>
                  <a:pt x="19268" y="32567"/>
                  <a:pt x="19261" y="32567"/>
                </a:cubicBezTo>
                <a:cubicBezTo>
                  <a:pt x="19256" y="32567"/>
                  <a:pt x="19250" y="32567"/>
                  <a:pt x="19245" y="32567"/>
                </a:cubicBezTo>
                <a:cubicBezTo>
                  <a:pt x="18888" y="32567"/>
                  <a:pt x="18708" y="33006"/>
                  <a:pt x="18962" y="33260"/>
                </a:cubicBezTo>
                <a:cubicBezTo>
                  <a:pt x="19044" y="33343"/>
                  <a:pt x="19146" y="33379"/>
                  <a:pt x="19246" y="33379"/>
                </a:cubicBezTo>
                <a:cubicBezTo>
                  <a:pt x="19461" y="33379"/>
                  <a:pt x="19669" y="33211"/>
                  <a:pt x="19669" y="32961"/>
                </a:cubicBezTo>
                <a:cubicBezTo>
                  <a:pt x="19669" y="32751"/>
                  <a:pt x="19491" y="32566"/>
                  <a:pt x="19283" y="32566"/>
                </a:cubicBezTo>
                <a:close/>
                <a:moveTo>
                  <a:pt x="28307" y="32598"/>
                </a:moveTo>
                <a:cubicBezTo>
                  <a:pt x="28102" y="32598"/>
                  <a:pt x="27906" y="32754"/>
                  <a:pt x="27906" y="32988"/>
                </a:cubicBezTo>
                <a:cubicBezTo>
                  <a:pt x="27892" y="33220"/>
                  <a:pt x="28069" y="33410"/>
                  <a:pt x="28300" y="33410"/>
                </a:cubicBezTo>
                <a:cubicBezTo>
                  <a:pt x="28305" y="33410"/>
                  <a:pt x="28311" y="33410"/>
                  <a:pt x="28316" y="33410"/>
                </a:cubicBezTo>
                <a:cubicBezTo>
                  <a:pt x="28659" y="33410"/>
                  <a:pt x="28840" y="32985"/>
                  <a:pt x="28599" y="32730"/>
                </a:cubicBezTo>
                <a:cubicBezTo>
                  <a:pt x="28516" y="32638"/>
                  <a:pt x="28410" y="32598"/>
                  <a:pt x="28307" y="32598"/>
                </a:cubicBezTo>
                <a:close/>
                <a:moveTo>
                  <a:pt x="16520" y="32621"/>
                </a:moveTo>
                <a:cubicBezTo>
                  <a:pt x="16419" y="32621"/>
                  <a:pt x="16315" y="32659"/>
                  <a:pt x="16230" y="32744"/>
                </a:cubicBezTo>
                <a:cubicBezTo>
                  <a:pt x="15985" y="33002"/>
                  <a:pt x="16176" y="33437"/>
                  <a:pt x="16529" y="33437"/>
                </a:cubicBezTo>
                <a:cubicBezTo>
                  <a:pt x="16760" y="33437"/>
                  <a:pt x="16937" y="33247"/>
                  <a:pt x="16937" y="33016"/>
                </a:cubicBezTo>
                <a:lnTo>
                  <a:pt x="16923" y="33016"/>
                </a:lnTo>
                <a:cubicBezTo>
                  <a:pt x="16923" y="32779"/>
                  <a:pt x="16727" y="32621"/>
                  <a:pt x="16520" y="32621"/>
                </a:cubicBezTo>
                <a:close/>
                <a:moveTo>
                  <a:pt x="34579" y="32785"/>
                </a:moveTo>
                <a:cubicBezTo>
                  <a:pt x="34389" y="32785"/>
                  <a:pt x="34240" y="32934"/>
                  <a:pt x="34240" y="33124"/>
                </a:cubicBezTo>
                <a:cubicBezTo>
                  <a:pt x="34240" y="33328"/>
                  <a:pt x="34411" y="33463"/>
                  <a:pt x="34588" y="33463"/>
                </a:cubicBezTo>
                <a:cubicBezTo>
                  <a:pt x="34671" y="33463"/>
                  <a:pt x="34755" y="33434"/>
                  <a:pt x="34824" y="33369"/>
                </a:cubicBezTo>
                <a:cubicBezTo>
                  <a:pt x="35028" y="33152"/>
                  <a:pt x="34878" y="32785"/>
                  <a:pt x="34579" y="32785"/>
                </a:cubicBezTo>
                <a:close/>
                <a:moveTo>
                  <a:pt x="38154" y="33084"/>
                </a:moveTo>
                <a:cubicBezTo>
                  <a:pt x="37882" y="33084"/>
                  <a:pt x="37882" y="33491"/>
                  <a:pt x="38154" y="33491"/>
                </a:cubicBezTo>
                <a:cubicBezTo>
                  <a:pt x="38426" y="33491"/>
                  <a:pt x="38426" y="33084"/>
                  <a:pt x="38154" y="33084"/>
                </a:cubicBezTo>
                <a:close/>
                <a:moveTo>
                  <a:pt x="13783" y="32689"/>
                </a:moveTo>
                <a:cubicBezTo>
                  <a:pt x="13416" y="32689"/>
                  <a:pt x="13240" y="33111"/>
                  <a:pt x="13484" y="33369"/>
                </a:cubicBezTo>
                <a:cubicBezTo>
                  <a:pt x="13569" y="33454"/>
                  <a:pt x="13673" y="33492"/>
                  <a:pt x="13775" y="33492"/>
                </a:cubicBezTo>
                <a:cubicBezTo>
                  <a:pt x="13982" y="33492"/>
                  <a:pt x="14177" y="33334"/>
                  <a:pt x="14177" y="33097"/>
                </a:cubicBezTo>
                <a:cubicBezTo>
                  <a:pt x="14177" y="32866"/>
                  <a:pt x="14001" y="32689"/>
                  <a:pt x="13783" y="32689"/>
                </a:cubicBezTo>
                <a:close/>
                <a:moveTo>
                  <a:pt x="25484" y="32680"/>
                </a:moveTo>
                <a:cubicBezTo>
                  <a:pt x="25168" y="32725"/>
                  <a:pt x="25011" y="33139"/>
                  <a:pt x="25255" y="33383"/>
                </a:cubicBezTo>
                <a:cubicBezTo>
                  <a:pt x="25337" y="33460"/>
                  <a:pt x="25439" y="33496"/>
                  <a:pt x="25538" y="33496"/>
                </a:cubicBezTo>
                <a:cubicBezTo>
                  <a:pt x="25752" y="33496"/>
                  <a:pt x="25958" y="33334"/>
                  <a:pt x="25948" y="33084"/>
                </a:cubicBezTo>
                <a:cubicBezTo>
                  <a:pt x="25948" y="32959"/>
                  <a:pt x="25890" y="32843"/>
                  <a:pt x="25799" y="32767"/>
                </a:cubicBezTo>
                <a:lnTo>
                  <a:pt x="25799" y="32767"/>
                </a:lnTo>
                <a:cubicBezTo>
                  <a:pt x="25782" y="32769"/>
                  <a:pt x="25765" y="32770"/>
                  <a:pt x="25748" y="32770"/>
                </a:cubicBezTo>
                <a:cubicBezTo>
                  <a:pt x="25653" y="32770"/>
                  <a:pt x="25558" y="32739"/>
                  <a:pt x="25484" y="32680"/>
                </a:cubicBezTo>
                <a:close/>
                <a:moveTo>
                  <a:pt x="11065" y="32757"/>
                </a:moveTo>
                <a:cubicBezTo>
                  <a:pt x="10711" y="32757"/>
                  <a:pt x="10535" y="33179"/>
                  <a:pt x="10779" y="33423"/>
                </a:cubicBezTo>
                <a:cubicBezTo>
                  <a:pt x="10860" y="33508"/>
                  <a:pt x="10960" y="33546"/>
                  <a:pt x="11057" y="33546"/>
                </a:cubicBezTo>
                <a:cubicBezTo>
                  <a:pt x="11256" y="33546"/>
                  <a:pt x="11445" y="33389"/>
                  <a:pt x="11445" y="33152"/>
                </a:cubicBezTo>
                <a:cubicBezTo>
                  <a:pt x="11445" y="32934"/>
                  <a:pt x="11269" y="32757"/>
                  <a:pt x="11065" y="32757"/>
                </a:cubicBezTo>
                <a:close/>
                <a:moveTo>
                  <a:pt x="5587" y="33056"/>
                </a:moveTo>
                <a:cubicBezTo>
                  <a:pt x="5451" y="33056"/>
                  <a:pt x="5343" y="33152"/>
                  <a:pt x="5329" y="33287"/>
                </a:cubicBezTo>
                <a:cubicBezTo>
                  <a:pt x="5320" y="33438"/>
                  <a:pt x="5447" y="33550"/>
                  <a:pt x="5581" y="33550"/>
                </a:cubicBezTo>
                <a:cubicBezTo>
                  <a:pt x="5640" y="33550"/>
                  <a:pt x="5700" y="33528"/>
                  <a:pt x="5750" y="33478"/>
                </a:cubicBezTo>
                <a:cubicBezTo>
                  <a:pt x="5913" y="33328"/>
                  <a:pt x="5805" y="33056"/>
                  <a:pt x="5587" y="33056"/>
                </a:cubicBezTo>
                <a:close/>
                <a:moveTo>
                  <a:pt x="22829" y="32744"/>
                </a:moveTo>
                <a:cubicBezTo>
                  <a:pt x="22726" y="32744"/>
                  <a:pt x="22621" y="32782"/>
                  <a:pt x="22537" y="32866"/>
                </a:cubicBezTo>
                <a:cubicBezTo>
                  <a:pt x="22278" y="33111"/>
                  <a:pt x="22469" y="33559"/>
                  <a:pt x="22836" y="33559"/>
                </a:cubicBezTo>
                <a:cubicBezTo>
                  <a:pt x="23053" y="33559"/>
                  <a:pt x="23244" y="33369"/>
                  <a:pt x="23244" y="33152"/>
                </a:cubicBezTo>
                <a:cubicBezTo>
                  <a:pt x="23244" y="32905"/>
                  <a:pt x="23040" y="32744"/>
                  <a:pt x="22829" y="32744"/>
                </a:cubicBezTo>
                <a:close/>
                <a:moveTo>
                  <a:pt x="31844" y="32793"/>
                </a:moveTo>
                <a:cubicBezTo>
                  <a:pt x="31750" y="32793"/>
                  <a:pt x="31654" y="32828"/>
                  <a:pt x="31576" y="32907"/>
                </a:cubicBezTo>
                <a:cubicBezTo>
                  <a:pt x="31331" y="33152"/>
                  <a:pt x="31508" y="33559"/>
                  <a:pt x="31847" y="33559"/>
                </a:cubicBezTo>
                <a:cubicBezTo>
                  <a:pt x="31855" y="33560"/>
                  <a:pt x="31863" y="33560"/>
                  <a:pt x="31871" y="33560"/>
                </a:cubicBezTo>
                <a:cubicBezTo>
                  <a:pt x="32077" y="33560"/>
                  <a:pt x="32242" y="33388"/>
                  <a:pt x="32242" y="33179"/>
                </a:cubicBezTo>
                <a:lnTo>
                  <a:pt x="32228" y="33179"/>
                </a:lnTo>
                <a:cubicBezTo>
                  <a:pt x="32228" y="32948"/>
                  <a:pt x="32041" y="32793"/>
                  <a:pt x="31844" y="32793"/>
                </a:cubicBezTo>
                <a:close/>
                <a:moveTo>
                  <a:pt x="8333" y="32907"/>
                </a:moveTo>
                <a:cubicBezTo>
                  <a:pt x="8143" y="32907"/>
                  <a:pt x="7993" y="33056"/>
                  <a:pt x="7993" y="33247"/>
                </a:cubicBezTo>
                <a:cubicBezTo>
                  <a:pt x="7993" y="33448"/>
                  <a:pt x="8159" y="33581"/>
                  <a:pt x="8333" y="33581"/>
                </a:cubicBezTo>
                <a:cubicBezTo>
                  <a:pt x="8419" y="33581"/>
                  <a:pt x="8506" y="33549"/>
                  <a:pt x="8577" y="33478"/>
                </a:cubicBezTo>
                <a:cubicBezTo>
                  <a:pt x="8795" y="33260"/>
                  <a:pt x="8632" y="32907"/>
                  <a:pt x="8333" y="32907"/>
                </a:cubicBezTo>
                <a:close/>
                <a:moveTo>
                  <a:pt x="20066" y="32798"/>
                </a:moveTo>
                <a:cubicBezTo>
                  <a:pt x="19965" y="32798"/>
                  <a:pt x="19862" y="32836"/>
                  <a:pt x="19777" y="32921"/>
                </a:cubicBezTo>
                <a:cubicBezTo>
                  <a:pt x="19519" y="33179"/>
                  <a:pt x="19710" y="33614"/>
                  <a:pt x="20077" y="33614"/>
                </a:cubicBezTo>
                <a:cubicBezTo>
                  <a:pt x="20084" y="33614"/>
                  <a:pt x="20092" y="33614"/>
                  <a:pt x="20100" y="33614"/>
                </a:cubicBezTo>
                <a:cubicBezTo>
                  <a:pt x="20319" y="33614"/>
                  <a:pt x="20484" y="33429"/>
                  <a:pt x="20484" y="33206"/>
                </a:cubicBezTo>
                <a:lnTo>
                  <a:pt x="20471" y="33206"/>
                </a:lnTo>
                <a:cubicBezTo>
                  <a:pt x="20471" y="32959"/>
                  <a:pt x="20274" y="32798"/>
                  <a:pt x="20066" y="32798"/>
                </a:cubicBezTo>
                <a:close/>
                <a:moveTo>
                  <a:pt x="35392" y="33053"/>
                </a:moveTo>
                <a:cubicBezTo>
                  <a:pt x="35313" y="33053"/>
                  <a:pt x="35232" y="33084"/>
                  <a:pt x="35164" y="33152"/>
                </a:cubicBezTo>
                <a:cubicBezTo>
                  <a:pt x="34977" y="33338"/>
                  <a:pt x="35117" y="33668"/>
                  <a:pt x="35379" y="33668"/>
                </a:cubicBezTo>
                <a:cubicBezTo>
                  <a:pt x="35384" y="33668"/>
                  <a:pt x="35390" y="33668"/>
                  <a:pt x="35395" y="33668"/>
                </a:cubicBezTo>
                <a:cubicBezTo>
                  <a:pt x="35572" y="33668"/>
                  <a:pt x="35721" y="33532"/>
                  <a:pt x="35708" y="33355"/>
                </a:cubicBezTo>
                <a:cubicBezTo>
                  <a:pt x="35699" y="33174"/>
                  <a:pt x="35551" y="33053"/>
                  <a:pt x="35392" y="33053"/>
                </a:cubicBezTo>
                <a:close/>
                <a:moveTo>
                  <a:pt x="38969" y="33422"/>
                </a:moveTo>
                <a:cubicBezTo>
                  <a:pt x="38919" y="33422"/>
                  <a:pt x="38868" y="33484"/>
                  <a:pt x="38793" y="33546"/>
                </a:cubicBezTo>
                <a:cubicBezTo>
                  <a:pt x="38875" y="33614"/>
                  <a:pt x="38929" y="33682"/>
                  <a:pt x="38970" y="33682"/>
                </a:cubicBezTo>
                <a:lnTo>
                  <a:pt x="38983" y="33668"/>
                </a:lnTo>
                <a:cubicBezTo>
                  <a:pt x="39024" y="33668"/>
                  <a:pt x="39078" y="33600"/>
                  <a:pt x="39119" y="33559"/>
                </a:cubicBezTo>
                <a:cubicBezTo>
                  <a:pt x="39078" y="33505"/>
                  <a:pt x="39038" y="33423"/>
                  <a:pt x="38983" y="33423"/>
                </a:cubicBezTo>
                <a:cubicBezTo>
                  <a:pt x="38979" y="33422"/>
                  <a:pt x="38974" y="33422"/>
                  <a:pt x="38969" y="33422"/>
                </a:cubicBezTo>
                <a:close/>
                <a:moveTo>
                  <a:pt x="17344" y="32866"/>
                </a:moveTo>
                <a:cubicBezTo>
                  <a:pt x="17127" y="32866"/>
                  <a:pt x="16937" y="33056"/>
                  <a:pt x="16950" y="33274"/>
                </a:cubicBezTo>
                <a:cubicBezTo>
                  <a:pt x="16950" y="33521"/>
                  <a:pt x="17147" y="33682"/>
                  <a:pt x="17355" y="33682"/>
                </a:cubicBezTo>
                <a:cubicBezTo>
                  <a:pt x="17456" y="33682"/>
                  <a:pt x="17559" y="33644"/>
                  <a:pt x="17644" y="33559"/>
                </a:cubicBezTo>
                <a:cubicBezTo>
                  <a:pt x="17902" y="33301"/>
                  <a:pt x="17711" y="32866"/>
                  <a:pt x="17344" y="32866"/>
                </a:cubicBezTo>
                <a:close/>
                <a:moveTo>
                  <a:pt x="29122" y="32871"/>
                </a:moveTo>
                <a:cubicBezTo>
                  <a:pt x="29031" y="32871"/>
                  <a:pt x="28937" y="32903"/>
                  <a:pt x="28857" y="32975"/>
                </a:cubicBezTo>
                <a:cubicBezTo>
                  <a:pt x="28585" y="33206"/>
                  <a:pt x="28748" y="33654"/>
                  <a:pt x="29102" y="33682"/>
                </a:cubicBezTo>
                <a:cubicBezTo>
                  <a:pt x="29110" y="33682"/>
                  <a:pt x="29118" y="33682"/>
                  <a:pt x="29125" y="33682"/>
                </a:cubicBezTo>
                <a:cubicBezTo>
                  <a:pt x="29334" y="33682"/>
                  <a:pt x="29524" y="33511"/>
                  <a:pt x="29537" y="33301"/>
                </a:cubicBezTo>
                <a:lnTo>
                  <a:pt x="29523" y="33301"/>
                </a:lnTo>
                <a:cubicBezTo>
                  <a:pt x="29542" y="33052"/>
                  <a:pt x="29339" y="32871"/>
                  <a:pt x="29122" y="32871"/>
                </a:cubicBezTo>
                <a:close/>
                <a:moveTo>
                  <a:pt x="3698" y="33519"/>
                </a:moveTo>
                <a:cubicBezTo>
                  <a:pt x="3657" y="33519"/>
                  <a:pt x="3630" y="33573"/>
                  <a:pt x="3589" y="33600"/>
                </a:cubicBezTo>
                <a:cubicBezTo>
                  <a:pt x="3630" y="33627"/>
                  <a:pt x="3643" y="33695"/>
                  <a:pt x="3684" y="33695"/>
                </a:cubicBezTo>
                <a:cubicBezTo>
                  <a:pt x="3689" y="33697"/>
                  <a:pt x="3693" y="33697"/>
                  <a:pt x="3697" y="33697"/>
                </a:cubicBezTo>
                <a:cubicBezTo>
                  <a:pt x="3734" y="33697"/>
                  <a:pt x="3773" y="33650"/>
                  <a:pt x="3834" y="33614"/>
                </a:cubicBezTo>
                <a:cubicBezTo>
                  <a:pt x="3766" y="33573"/>
                  <a:pt x="3725" y="33519"/>
                  <a:pt x="3698" y="33519"/>
                </a:cubicBezTo>
                <a:close/>
                <a:moveTo>
                  <a:pt x="26386" y="32920"/>
                </a:moveTo>
                <a:cubicBezTo>
                  <a:pt x="26286" y="32920"/>
                  <a:pt x="26182" y="32958"/>
                  <a:pt x="26098" y="33043"/>
                </a:cubicBezTo>
                <a:cubicBezTo>
                  <a:pt x="25840" y="33301"/>
                  <a:pt x="26030" y="33736"/>
                  <a:pt x="26383" y="33736"/>
                </a:cubicBezTo>
                <a:cubicBezTo>
                  <a:pt x="26614" y="33722"/>
                  <a:pt x="26791" y="33546"/>
                  <a:pt x="26778" y="33328"/>
                </a:cubicBezTo>
                <a:lnTo>
                  <a:pt x="26791" y="33328"/>
                </a:lnTo>
                <a:cubicBezTo>
                  <a:pt x="26791" y="33081"/>
                  <a:pt x="26594" y="32920"/>
                  <a:pt x="26386" y="32920"/>
                </a:cubicBezTo>
                <a:close/>
                <a:moveTo>
                  <a:pt x="14612" y="32934"/>
                </a:moveTo>
                <a:cubicBezTo>
                  <a:pt x="14259" y="32934"/>
                  <a:pt x="14082" y="33369"/>
                  <a:pt x="14327" y="33614"/>
                </a:cubicBezTo>
                <a:cubicBezTo>
                  <a:pt x="14411" y="33698"/>
                  <a:pt x="14513" y="33736"/>
                  <a:pt x="14612" y="33736"/>
                </a:cubicBezTo>
                <a:cubicBezTo>
                  <a:pt x="14816" y="33736"/>
                  <a:pt x="15007" y="33575"/>
                  <a:pt x="15007" y="33328"/>
                </a:cubicBezTo>
                <a:cubicBezTo>
                  <a:pt x="15007" y="33111"/>
                  <a:pt x="14830" y="32934"/>
                  <a:pt x="14612" y="32934"/>
                </a:cubicBezTo>
                <a:close/>
                <a:moveTo>
                  <a:pt x="23642" y="32988"/>
                </a:moveTo>
                <a:cubicBezTo>
                  <a:pt x="23421" y="32988"/>
                  <a:pt x="23244" y="33173"/>
                  <a:pt x="23257" y="33396"/>
                </a:cubicBezTo>
                <a:cubicBezTo>
                  <a:pt x="23257" y="33633"/>
                  <a:pt x="23459" y="33791"/>
                  <a:pt x="23666" y="33791"/>
                </a:cubicBezTo>
                <a:cubicBezTo>
                  <a:pt x="23767" y="33791"/>
                  <a:pt x="23870" y="33753"/>
                  <a:pt x="23950" y="33668"/>
                </a:cubicBezTo>
                <a:cubicBezTo>
                  <a:pt x="24205" y="33414"/>
                  <a:pt x="24024" y="32988"/>
                  <a:pt x="23681" y="32988"/>
                </a:cubicBezTo>
                <a:cubicBezTo>
                  <a:pt x="23676" y="32988"/>
                  <a:pt x="23670" y="32988"/>
                  <a:pt x="23665" y="32988"/>
                </a:cubicBezTo>
                <a:cubicBezTo>
                  <a:pt x="23657" y="32988"/>
                  <a:pt x="23649" y="32988"/>
                  <a:pt x="23642" y="32988"/>
                </a:cubicBezTo>
                <a:close/>
                <a:moveTo>
                  <a:pt x="11880" y="33029"/>
                </a:moveTo>
                <a:cubicBezTo>
                  <a:pt x="11541" y="33029"/>
                  <a:pt x="11350" y="33451"/>
                  <a:pt x="11609" y="33695"/>
                </a:cubicBezTo>
                <a:cubicBezTo>
                  <a:pt x="11689" y="33780"/>
                  <a:pt x="11789" y="33818"/>
                  <a:pt x="11886" y="33818"/>
                </a:cubicBezTo>
                <a:cubicBezTo>
                  <a:pt x="12085" y="33818"/>
                  <a:pt x="12275" y="33661"/>
                  <a:pt x="12275" y="33423"/>
                </a:cubicBezTo>
                <a:cubicBezTo>
                  <a:pt x="12275" y="33206"/>
                  <a:pt x="12098" y="33029"/>
                  <a:pt x="11880" y="33029"/>
                </a:cubicBezTo>
                <a:close/>
                <a:moveTo>
                  <a:pt x="6416" y="33274"/>
                </a:moveTo>
                <a:cubicBezTo>
                  <a:pt x="6172" y="33274"/>
                  <a:pt x="6049" y="33573"/>
                  <a:pt x="6212" y="33736"/>
                </a:cubicBezTo>
                <a:cubicBezTo>
                  <a:pt x="6270" y="33794"/>
                  <a:pt x="6341" y="33820"/>
                  <a:pt x="6410" y="33820"/>
                </a:cubicBezTo>
                <a:cubicBezTo>
                  <a:pt x="6553" y="33820"/>
                  <a:pt x="6688" y="33710"/>
                  <a:pt x="6688" y="33546"/>
                </a:cubicBezTo>
                <a:cubicBezTo>
                  <a:pt x="6688" y="33396"/>
                  <a:pt x="6566" y="33274"/>
                  <a:pt x="6416" y="33274"/>
                </a:cubicBezTo>
                <a:close/>
                <a:moveTo>
                  <a:pt x="32677" y="33084"/>
                </a:moveTo>
                <a:cubicBezTo>
                  <a:pt x="32473" y="33084"/>
                  <a:pt x="32310" y="33247"/>
                  <a:pt x="32310" y="33451"/>
                </a:cubicBezTo>
                <a:cubicBezTo>
                  <a:pt x="32310" y="33681"/>
                  <a:pt x="32491" y="33830"/>
                  <a:pt x="32680" y="33830"/>
                </a:cubicBezTo>
                <a:cubicBezTo>
                  <a:pt x="32769" y="33830"/>
                  <a:pt x="32860" y="33797"/>
                  <a:pt x="32935" y="33722"/>
                </a:cubicBezTo>
                <a:cubicBezTo>
                  <a:pt x="33179" y="33478"/>
                  <a:pt x="33003" y="33084"/>
                  <a:pt x="32677" y="33084"/>
                </a:cubicBezTo>
                <a:close/>
                <a:moveTo>
                  <a:pt x="9148" y="33124"/>
                </a:moveTo>
                <a:cubicBezTo>
                  <a:pt x="8836" y="33124"/>
                  <a:pt x="8673" y="33519"/>
                  <a:pt x="8904" y="33736"/>
                </a:cubicBezTo>
                <a:cubicBezTo>
                  <a:pt x="8979" y="33811"/>
                  <a:pt x="9070" y="33845"/>
                  <a:pt x="9159" y="33845"/>
                </a:cubicBezTo>
                <a:cubicBezTo>
                  <a:pt x="9343" y="33845"/>
                  <a:pt x="9515" y="33702"/>
                  <a:pt x="9515" y="33491"/>
                </a:cubicBezTo>
                <a:cubicBezTo>
                  <a:pt x="9515" y="33287"/>
                  <a:pt x="9352" y="33124"/>
                  <a:pt x="9162" y="33124"/>
                </a:cubicBezTo>
                <a:close/>
                <a:moveTo>
                  <a:pt x="20929" y="33056"/>
                </a:moveTo>
                <a:cubicBezTo>
                  <a:pt x="20921" y="33056"/>
                  <a:pt x="20913" y="33056"/>
                  <a:pt x="20906" y="33056"/>
                </a:cubicBezTo>
                <a:lnTo>
                  <a:pt x="20919" y="33056"/>
                </a:lnTo>
                <a:cubicBezTo>
                  <a:pt x="20552" y="33056"/>
                  <a:pt x="20376" y="33478"/>
                  <a:pt x="20634" y="33736"/>
                </a:cubicBezTo>
                <a:cubicBezTo>
                  <a:pt x="20714" y="33821"/>
                  <a:pt x="20815" y="33859"/>
                  <a:pt x="20915" y="33859"/>
                </a:cubicBezTo>
                <a:cubicBezTo>
                  <a:pt x="21118" y="33859"/>
                  <a:pt x="21313" y="33701"/>
                  <a:pt x="21313" y="33464"/>
                </a:cubicBezTo>
                <a:cubicBezTo>
                  <a:pt x="21327" y="33241"/>
                  <a:pt x="21149" y="33056"/>
                  <a:pt x="20929" y="33056"/>
                </a:cubicBezTo>
                <a:close/>
                <a:moveTo>
                  <a:pt x="36221" y="33369"/>
                </a:moveTo>
                <a:cubicBezTo>
                  <a:pt x="35987" y="33369"/>
                  <a:pt x="35861" y="33645"/>
                  <a:pt x="36020" y="33818"/>
                </a:cubicBezTo>
                <a:cubicBezTo>
                  <a:pt x="36076" y="33882"/>
                  <a:pt x="36148" y="33911"/>
                  <a:pt x="36220" y="33911"/>
                </a:cubicBezTo>
                <a:cubicBezTo>
                  <a:pt x="36360" y="33911"/>
                  <a:pt x="36496" y="33803"/>
                  <a:pt x="36496" y="33641"/>
                </a:cubicBezTo>
                <a:cubicBezTo>
                  <a:pt x="36496" y="33491"/>
                  <a:pt x="36387" y="33369"/>
                  <a:pt x="36238" y="33369"/>
                </a:cubicBezTo>
                <a:cubicBezTo>
                  <a:pt x="36232" y="33369"/>
                  <a:pt x="36226" y="33369"/>
                  <a:pt x="36221" y="33369"/>
                </a:cubicBezTo>
                <a:close/>
                <a:moveTo>
                  <a:pt x="29946" y="33120"/>
                </a:moveTo>
                <a:cubicBezTo>
                  <a:pt x="29849" y="33120"/>
                  <a:pt x="29751" y="33155"/>
                  <a:pt x="29673" y="33233"/>
                </a:cubicBezTo>
                <a:cubicBezTo>
                  <a:pt x="29428" y="33491"/>
                  <a:pt x="29605" y="33913"/>
                  <a:pt x="29958" y="33913"/>
                </a:cubicBezTo>
                <a:cubicBezTo>
                  <a:pt x="30176" y="33913"/>
                  <a:pt x="30352" y="33736"/>
                  <a:pt x="30352" y="33519"/>
                </a:cubicBezTo>
                <a:cubicBezTo>
                  <a:pt x="30352" y="33278"/>
                  <a:pt x="30151" y="33120"/>
                  <a:pt x="29946" y="33120"/>
                </a:cubicBezTo>
                <a:close/>
                <a:moveTo>
                  <a:pt x="18169" y="33141"/>
                </a:moveTo>
                <a:cubicBezTo>
                  <a:pt x="18071" y="33141"/>
                  <a:pt x="17970" y="33178"/>
                  <a:pt x="17888" y="33260"/>
                </a:cubicBezTo>
                <a:cubicBezTo>
                  <a:pt x="17630" y="33505"/>
                  <a:pt x="17820" y="33954"/>
                  <a:pt x="18174" y="33954"/>
                </a:cubicBezTo>
                <a:cubicBezTo>
                  <a:pt x="18405" y="33954"/>
                  <a:pt x="18581" y="33777"/>
                  <a:pt x="18581" y="33559"/>
                </a:cubicBezTo>
                <a:cubicBezTo>
                  <a:pt x="18581" y="33309"/>
                  <a:pt x="18379" y="33141"/>
                  <a:pt x="18169" y="33141"/>
                </a:cubicBezTo>
                <a:close/>
                <a:moveTo>
                  <a:pt x="27196" y="33178"/>
                </a:moveTo>
                <a:cubicBezTo>
                  <a:pt x="26840" y="33178"/>
                  <a:pt x="26659" y="33604"/>
                  <a:pt x="26913" y="33858"/>
                </a:cubicBezTo>
                <a:cubicBezTo>
                  <a:pt x="26994" y="33943"/>
                  <a:pt x="27095" y="33981"/>
                  <a:pt x="27195" y="33981"/>
                </a:cubicBezTo>
                <a:cubicBezTo>
                  <a:pt x="27399" y="33981"/>
                  <a:pt x="27598" y="33824"/>
                  <a:pt x="27607" y="33587"/>
                </a:cubicBezTo>
                <a:cubicBezTo>
                  <a:pt x="27607" y="33369"/>
                  <a:pt x="27430" y="33179"/>
                  <a:pt x="27212" y="33179"/>
                </a:cubicBezTo>
                <a:cubicBezTo>
                  <a:pt x="27207" y="33179"/>
                  <a:pt x="27201" y="33178"/>
                  <a:pt x="27196" y="33178"/>
                </a:cubicBezTo>
                <a:close/>
                <a:moveTo>
                  <a:pt x="15436" y="33209"/>
                </a:moveTo>
                <a:cubicBezTo>
                  <a:pt x="15338" y="33209"/>
                  <a:pt x="15239" y="33245"/>
                  <a:pt x="15156" y="33328"/>
                </a:cubicBezTo>
                <a:cubicBezTo>
                  <a:pt x="14898" y="33573"/>
                  <a:pt x="15075" y="34008"/>
                  <a:pt x="15442" y="34008"/>
                </a:cubicBezTo>
                <a:cubicBezTo>
                  <a:pt x="15645" y="34008"/>
                  <a:pt x="15822" y="33831"/>
                  <a:pt x="15836" y="33614"/>
                </a:cubicBezTo>
                <a:cubicBezTo>
                  <a:pt x="15836" y="33374"/>
                  <a:pt x="15641" y="33209"/>
                  <a:pt x="15436" y="33209"/>
                </a:cubicBezTo>
                <a:close/>
                <a:moveTo>
                  <a:pt x="33506" y="33355"/>
                </a:moveTo>
                <a:cubicBezTo>
                  <a:pt x="33044" y="33355"/>
                  <a:pt x="33044" y="34049"/>
                  <a:pt x="33506" y="34049"/>
                </a:cubicBezTo>
                <a:cubicBezTo>
                  <a:pt x="33968" y="34049"/>
                  <a:pt x="33968" y="33355"/>
                  <a:pt x="33506" y="33355"/>
                </a:cubicBezTo>
                <a:close/>
                <a:moveTo>
                  <a:pt x="24476" y="33243"/>
                </a:moveTo>
                <a:cubicBezTo>
                  <a:pt x="24275" y="33243"/>
                  <a:pt x="24082" y="33393"/>
                  <a:pt x="24073" y="33627"/>
                </a:cubicBezTo>
                <a:cubicBezTo>
                  <a:pt x="24073" y="33845"/>
                  <a:pt x="24236" y="34035"/>
                  <a:pt x="24467" y="34035"/>
                </a:cubicBezTo>
                <a:lnTo>
                  <a:pt x="24453" y="34049"/>
                </a:lnTo>
                <a:cubicBezTo>
                  <a:pt x="24459" y="34049"/>
                  <a:pt x="24464" y="34049"/>
                  <a:pt x="24470" y="34049"/>
                </a:cubicBezTo>
                <a:cubicBezTo>
                  <a:pt x="24826" y="34049"/>
                  <a:pt x="25007" y="33623"/>
                  <a:pt x="24766" y="33369"/>
                </a:cubicBezTo>
                <a:cubicBezTo>
                  <a:pt x="24683" y="33282"/>
                  <a:pt x="24579" y="33243"/>
                  <a:pt x="24476" y="33243"/>
                </a:cubicBezTo>
                <a:close/>
                <a:moveTo>
                  <a:pt x="4550" y="33731"/>
                </a:moveTo>
                <a:cubicBezTo>
                  <a:pt x="4538" y="33731"/>
                  <a:pt x="4526" y="33732"/>
                  <a:pt x="4513" y="33736"/>
                </a:cubicBezTo>
                <a:cubicBezTo>
                  <a:pt x="4445" y="33750"/>
                  <a:pt x="4391" y="33804"/>
                  <a:pt x="4377" y="33886"/>
                </a:cubicBezTo>
                <a:cubicBezTo>
                  <a:pt x="4377" y="33940"/>
                  <a:pt x="4445" y="34008"/>
                  <a:pt x="4486" y="34062"/>
                </a:cubicBezTo>
                <a:lnTo>
                  <a:pt x="4568" y="34062"/>
                </a:lnTo>
                <a:cubicBezTo>
                  <a:pt x="4595" y="34008"/>
                  <a:pt x="4663" y="33940"/>
                  <a:pt x="4676" y="33886"/>
                </a:cubicBezTo>
                <a:cubicBezTo>
                  <a:pt x="4688" y="33803"/>
                  <a:pt x="4629" y="33731"/>
                  <a:pt x="4550" y="33731"/>
                </a:cubicBezTo>
                <a:close/>
                <a:moveTo>
                  <a:pt x="12702" y="33272"/>
                </a:moveTo>
                <a:cubicBezTo>
                  <a:pt x="12609" y="33272"/>
                  <a:pt x="12514" y="33306"/>
                  <a:pt x="12438" y="33383"/>
                </a:cubicBezTo>
                <a:cubicBezTo>
                  <a:pt x="12179" y="33627"/>
                  <a:pt x="12356" y="34062"/>
                  <a:pt x="12710" y="34062"/>
                </a:cubicBezTo>
                <a:cubicBezTo>
                  <a:pt x="12927" y="34062"/>
                  <a:pt x="13090" y="33886"/>
                  <a:pt x="13104" y="33682"/>
                </a:cubicBezTo>
                <a:cubicBezTo>
                  <a:pt x="13113" y="33438"/>
                  <a:pt x="12910" y="33272"/>
                  <a:pt x="12702" y="33272"/>
                </a:cubicBezTo>
                <a:close/>
                <a:moveTo>
                  <a:pt x="9982" y="33355"/>
                </a:moveTo>
                <a:cubicBezTo>
                  <a:pt x="9896" y="33355"/>
                  <a:pt x="9807" y="33384"/>
                  <a:pt x="9733" y="33451"/>
                </a:cubicBezTo>
                <a:cubicBezTo>
                  <a:pt x="9488" y="33682"/>
                  <a:pt x="9651" y="34089"/>
                  <a:pt x="9991" y="34089"/>
                </a:cubicBezTo>
                <a:cubicBezTo>
                  <a:pt x="10181" y="34089"/>
                  <a:pt x="10344" y="33926"/>
                  <a:pt x="10358" y="33722"/>
                </a:cubicBezTo>
                <a:lnTo>
                  <a:pt x="10358" y="33736"/>
                </a:lnTo>
                <a:cubicBezTo>
                  <a:pt x="10368" y="33509"/>
                  <a:pt x="10180" y="33355"/>
                  <a:pt x="9982" y="33355"/>
                </a:cubicBezTo>
                <a:close/>
                <a:moveTo>
                  <a:pt x="7232" y="33491"/>
                </a:moveTo>
                <a:cubicBezTo>
                  <a:pt x="6851" y="33491"/>
                  <a:pt x="6829" y="34076"/>
                  <a:pt x="7232" y="34089"/>
                </a:cubicBezTo>
                <a:cubicBezTo>
                  <a:pt x="7236" y="34090"/>
                  <a:pt x="7241" y="34090"/>
                  <a:pt x="7245" y="34090"/>
                </a:cubicBezTo>
                <a:cubicBezTo>
                  <a:pt x="7627" y="34090"/>
                  <a:pt x="7649" y="33505"/>
                  <a:pt x="7245" y="33491"/>
                </a:cubicBezTo>
                <a:cubicBezTo>
                  <a:pt x="7241" y="33491"/>
                  <a:pt x="7237" y="33491"/>
                  <a:pt x="7232" y="33491"/>
                </a:cubicBezTo>
                <a:close/>
                <a:moveTo>
                  <a:pt x="12465" y="34117"/>
                </a:moveTo>
                <a:cubicBezTo>
                  <a:pt x="12467" y="34117"/>
                  <a:pt x="12469" y="34117"/>
                  <a:pt x="12472" y="34117"/>
                </a:cubicBezTo>
                <a:lnTo>
                  <a:pt x="12472" y="34117"/>
                </a:lnTo>
                <a:cubicBezTo>
                  <a:pt x="12474" y="34117"/>
                  <a:pt x="12476" y="34117"/>
                  <a:pt x="12478" y="34117"/>
                </a:cubicBezTo>
                <a:close/>
                <a:moveTo>
                  <a:pt x="37080" y="33641"/>
                </a:moveTo>
                <a:lnTo>
                  <a:pt x="37080" y="33654"/>
                </a:lnTo>
                <a:cubicBezTo>
                  <a:pt x="36772" y="33654"/>
                  <a:pt x="36781" y="34117"/>
                  <a:pt x="37081" y="34117"/>
                </a:cubicBezTo>
                <a:cubicBezTo>
                  <a:pt x="37085" y="34117"/>
                  <a:pt x="37090" y="34117"/>
                  <a:pt x="37094" y="34117"/>
                </a:cubicBezTo>
                <a:cubicBezTo>
                  <a:pt x="37216" y="34117"/>
                  <a:pt x="37325" y="34008"/>
                  <a:pt x="37325" y="33886"/>
                </a:cubicBezTo>
                <a:cubicBezTo>
                  <a:pt x="37312" y="33750"/>
                  <a:pt x="37203" y="33654"/>
                  <a:pt x="37080" y="33641"/>
                </a:cubicBezTo>
                <a:close/>
                <a:moveTo>
                  <a:pt x="21735" y="33328"/>
                </a:moveTo>
                <a:cubicBezTo>
                  <a:pt x="21381" y="33328"/>
                  <a:pt x="21191" y="33763"/>
                  <a:pt x="21449" y="34021"/>
                </a:cubicBezTo>
                <a:cubicBezTo>
                  <a:pt x="21528" y="34100"/>
                  <a:pt x="21625" y="34135"/>
                  <a:pt x="21722" y="34135"/>
                </a:cubicBezTo>
                <a:cubicBezTo>
                  <a:pt x="21928" y="34135"/>
                  <a:pt x="22129" y="33976"/>
                  <a:pt x="22129" y="33736"/>
                </a:cubicBezTo>
                <a:cubicBezTo>
                  <a:pt x="22143" y="33505"/>
                  <a:pt x="21952" y="33328"/>
                  <a:pt x="21735" y="33328"/>
                </a:cubicBezTo>
                <a:close/>
                <a:moveTo>
                  <a:pt x="30774" y="33369"/>
                </a:moveTo>
                <a:cubicBezTo>
                  <a:pt x="30434" y="33369"/>
                  <a:pt x="30257" y="33790"/>
                  <a:pt x="30502" y="34035"/>
                </a:cubicBezTo>
                <a:cubicBezTo>
                  <a:pt x="30581" y="34114"/>
                  <a:pt x="30678" y="34149"/>
                  <a:pt x="30773" y="34149"/>
                </a:cubicBezTo>
                <a:cubicBezTo>
                  <a:pt x="30974" y="34149"/>
                  <a:pt x="31168" y="33994"/>
                  <a:pt x="31168" y="33763"/>
                </a:cubicBezTo>
                <a:cubicBezTo>
                  <a:pt x="31154" y="33546"/>
                  <a:pt x="30991" y="33383"/>
                  <a:pt x="30787" y="33369"/>
                </a:cubicBezTo>
                <a:close/>
                <a:moveTo>
                  <a:pt x="19006" y="33392"/>
                </a:moveTo>
                <a:cubicBezTo>
                  <a:pt x="18797" y="33392"/>
                  <a:pt x="18599" y="33550"/>
                  <a:pt x="18609" y="33790"/>
                </a:cubicBezTo>
                <a:cubicBezTo>
                  <a:pt x="18609" y="34013"/>
                  <a:pt x="18773" y="34185"/>
                  <a:pt x="18979" y="34185"/>
                </a:cubicBezTo>
                <a:cubicBezTo>
                  <a:pt x="18987" y="34185"/>
                  <a:pt x="18995" y="34185"/>
                  <a:pt x="19003" y="34185"/>
                </a:cubicBezTo>
                <a:cubicBezTo>
                  <a:pt x="19356" y="34185"/>
                  <a:pt x="19533" y="33763"/>
                  <a:pt x="19288" y="33505"/>
                </a:cubicBezTo>
                <a:cubicBezTo>
                  <a:pt x="19206" y="33427"/>
                  <a:pt x="19105" y="33392"/>
                  <a:pt x="19006" y="33392"/>
                </a:cubicBezTo>
                <a:close/>
                <a:moveTo>
                  <a:pt x="28023" y="33422"/>
                </a:moveTo>
                <a:cubicBezTo>
                  <a:pt x="27690" y="33422"/>
                  <a:pt x="27505" y="33826"/>
                  <a:pt x="27729" y="34089"/>
                </a:cubicBezTo>
                <a:cubicBezTo>
                  <a:pt x="27814" y="34179"/>
                  <a:pt x="27921" y="34219"/>
                  <a:pt x="28027" y="34219"/>
                </a:cubicBezTo>
                <a:cubicBezTo>
                  <a:pt x="28226" y="34219"/>
                  <a:pt x="28418" y="34076"/>
                  <a:pt x="28436" y="33845"/>
                </a:cubicBezTo>
                <a:cubicBezTo>
                  <a:pt x="28436" y="33627"/>
                  <a:pt x="28273" y="33437"/>
                  <a:pt x="28055" y="33423"/>
                </a:cubicBezTo>
                <a:cubicBezTo>
                  <a:pt x="28044" y="33423"/>
                  <a:pt x="28033" y="33422"/>
                  <a:pt x="28023" y="33422"/>
                </a:cubicBezTo>
                <a:close/>
                <a:moveTo>
                  <a:pt x="16288" y="33460"/>
                </a:moveTo>
                <a:cubicBezTo>
                  <a:pt x="16186" y="33460"/>
                  <a:pt x="16081" y="33499"/>
                  <a:pt x="15999" y="33587"/>
                </a:cubicBezTo>
                <a:cubicBezTo>
                  <a:pt x="15758" y="33827"/>
                  <a:pt x="15939" y="34253"/>
                  <a:pt x="16282" y="34253"/>
                </a:cubicBezTo>
                <a:cubicBezTo>
                  <a:pt x="16287" y="34253"/>
                  <a:pt x="16292" y="34253"/>
                  <a:pt x="16298" y="34253"/>
                </a:cubicBezTo>
                <a:cubicBezTo>
                  <a:pt x="16515" y="34253"/>
                  <a:pt x="16692" y="34062"/>
                  <a:pt x="16678" y="33845"/>
                </a:cubicBezTo>
                <a:cubicBezTo>
                  <a:pt x="16678" y="33611"/>
                  <a:pt x="16488" y="33460"/>
                  <a:pt x="16288" y="33460"/>
                </a:cubicBezTo>
                <a:close/>
                <a:moveTo>
                  <a:pt x="34332" y="33613"/>
                </a:moveTo>
                <a:cubicBezTo>
                  <a:pt x="34044" y="33613"/>
                  <a:pt x="33903" y="33958"/>
                  <a:pt x="34090" y="34171"/>
                </a:cubicBezTo>
                <a:cubicBezTo>
                  <a:pt x="34159" y="34245"/>
                  <a:pt x="34245" y="34278"/>
                  <a:pt x="34330" y="34278"/>
                </a:cubicBezTo>
                <a:cubicBezTo>
                  <a:pt x="34494" y="34278"/>
                  <a:pt x="34652" y="34151"/>
                  <a:pt x="34661" y="33954"/>
                </a:cubicBezTo>
                <a:cubicBezTo>
                  <a:pt x="34661" y="33777"/>
                  <a:pt x="34525" y="33627"/>
                  <a:pt x="34348" y="33614"/>
                </a:cubicBezTo>
                <a:cubicBezTo>
                  <a:pt x="34343" y="33613"/>
                  <a:pt x="34337" y="33613"/>
                  <a:pt x="34332" y="33613"/>
                </a:cubicBezTo>
                <a:close/>
                <a:moveTo>
                  <a:pt x="37930" y="33952"/>
                </a:moveTo>
                <a:cubicBezTo>
                  <a:pt x="37924" y="33952"/>
                  <a:pt x="37917" y="33953"/>
                  <a:pt x="37910" y="33954"/>
                </a:cubicBezTo>
                <a:cubicBezTo>
                  <a:pt x="37665" y="33954"/>
                  <a:pt x="37665" y="34307"/>
                  <a:pt x="37910" y="34307"/>
                </a:cubicBezTo>
                <a:cubicBezTo>
                  <a:pt x="38018" y="34307"/>
                  <a:pt x="38073" y="34239"/>
                  <a:pt x="38086" y="34117"/>
                </a:cubicBezTo>
                <a:cubicBezTo>
                  <a:pt x="38086" y="34028"/>
                  <a:pt x="38016" y="33952"/>
                  <a:pt x="37930" y="33952"/>
                </a:cubicBezTo>
                <a:close/>
                <a:moveTo>
                  <a:pt x="13539" y="33519"/>
                </a:moveTo>
                <a:cubicBezTo>
                  <a:pt x="13185" y="33519"/>
                  <a:pt x="13009" y="33940"/>
                  <a:pt x="13253" y="34185"/>
                </a:cubicBezTo>
                <a:cubicBezTo>
                  <a:pt x="13334" y="34270"/>
                  <a:pt x="13435" y="34307"/>
                  <a:pt x="13534" y="34307"/>
                </a:cubicBezTo>
                <a:cubicBezTo>
                  <a:pt x="13737" y="34307"/>
                  <a:pt x="13933" y="34150"/>
                  <a:pt x="13933" y="33913"/>
                </a:cubicBezTo>
                <a:cubicBezTo>
                  <a:pt x="13919" y="33695"/>
                  <a:pt x="13756" y="33519"/>
                  <a:pt x="13539" y="33519"/>
                </a:cubicBezTo>
                <a:close/>
                <a:moveTo>
                  <a:pt x="25303" y="33519"/>
                </a:moveTo>
                <a:cubicBezTo>
                  <a:pt x="25204" y="33519"/>
                  <a:pt x="25104" y="33556"/>
                  <a:pt x="25024" y="33641"/>
                </a:cubicBezTo>
                <a:cubicBezTo>
                  <a:pt x="24766" y="33886"/>
                  <a:pt x="24943" y="34321"/>
                  <a:pt x="25310" y="34321"/>
                </a:cubicBezTo>
                <a:cubicBezTo>
                  <a:pt x="25527" y="34321"/>
                  <a:pt x="25704" y="34144"/>
                  <a:pt x="25704" y="33926"/>
                </a:cubicBezTo>
                <a:cubicBezTo>
                  <a:pt x="25704" y="33679"/>
                  <a:pt x="25507" y="33519"/>
                  <a:pt x="25303" y="33519"/>
                </a:cubicBezTo>
                <a:close/>
                <a:moveTo>
                  <a:pt x="5329" y="33926"/>
                </a:moveTo>
                <a:cubicBezTo>
                  <a:pt x="5220" y="33926"/>
                  <a:pt x="5125" y="34021"/>
                  <a:pt x="5139" y="34144"/>
                </a:cubicBezTo>
                <a:cubicBezTo>
                  <a:pt x="5139" y="34239"/>
                  <a:pt x="5220" y="34334"/>
                  <a:pt x="5329" y="34334"/>
                </a:cubicBezTo>
                <a:cubicBezTo>
                  <a:pt x="5451" y="34334"/>
                  <a:pt x="5546" y="34239"/>
                  <a:pt x="5533" y="34130"/>
                </a:cubicBezTo>
                <a:cubicBezTo>
                  <a:pt x="5533" y="34008"/>
                  <a:pt x="5438" y="33926"/>
                  <a:pt x="5329" y="33926"/>
                </a:cubicBezTo>
                <a:close/>
                <a:moveTo>
                  <a:pt x="10797" y="33613"/>
                </a:moveTo>
                <a:cubicBezTo>
                  <a:pt x="10604" y="33613"/>
                  <a:pt x="10453" y="33771"/>
                  <a:pt x="10440" y="33967"/>
                </a:cubicBezTo>
                <a:lnTo>
                  <a:pt x="10453" y="33967"/>
                </a:lnTo>
                <a:cubicBezTo>
                  <a:pt x="10444" y="34201"/>
                  <a:pt x="10627" y="34357"/>
                  <a:pt x="10822" y="34357"/>
                </a:cubicBezTo>
                <a:cubicBezTo>
                  <a:pt x="10911" y="34357"/>
                  <a:pt x="11002" y="34325"/>
                  <a:pt x="11078" y="34253"/>
                </a:cubicBezTo>
                <a:cubicBezTo>
                  <a:pt x="11310" y="34021"/>
                  <a:pt x="11146" y="33614"/>
                  <a:pt x="10820" y="33614"/>
                </a:cubicBezTo>
                <a:cubicBezTo>
                  <a:pt x="10812" y="33613"/>
                  <a:pt x="10804" y="33613"/>
                  <a:pt x="10797" y="33613"/>
                </a:cubicBezTo>
                <a:close/>
                <a:moveTo>
                  <a:pt x="31610" y="33632"/>
                </a:moveTo>
                <a:cubicBezTo>
                  <a:pt x="31517" y="33632"/>
                  <a:pt x="31422" y="33668"/>
                  <a:pt x="31345" y="33750"/>
                </a:cubicBezTo>
                <a:cubicBezTo>
                  <a:pt x="31117" y="33990"/>
                  <a:pt x="31284" y="34375"/>
                  <a:pt x="31600" y="34375"/>
                </a:cubicBezTo>
                <a:cubicBezTo>
                  <a:pt x="31605" y="34375"/>
                  <a:pt x="31611" y="34375"/>
                  <a:pt x="31616" y="34375"/>
                </a:cubicBezTo>
                <a:cubicBezTo>
                  <a:pt x="31834" y="34375"/>
                  <a:pt x="31997" y="34198"/>
                  <a:pt x="31983" y="33994"/>
                </a:cubicBezTo>
                <a:cubicBezTo>
                  <a:pt x="31974" y="33777"/>
                  <a:pt x="31796" y="33632"/>
                  <a:pt x="31610" y="33632"/>
                </a:cubicBezTo>
                <a:close/>
                <a:moveTo>
                  <a:pt x="8038" y="33762"/>
                </a:moveTo>
                <a:cubicBezTo>
                  <a:pt x="7884" y="33762"/>
                  <a:pt x="7748" y="33893"/>
                  <a:pt x="7748" y="34049"/>
                </a:cubicBezTo>
                <a:lnTo>
                  <a:pt x="7748" y="34062"/>
                </a:lnTo>
                <a:cubicBezTo>
                  <a:pt x="7739" y="34250"/>
                  <a:pt x="7897" y="34379"/>
                  <a:pt x="8064" y="34379"/>
                </a:cubicBezTo>
                <a:cubicBezTo>
                  <a:pt x="8139" y="34379"/>
                  <a:pt x="8215" y="34352"/>
                  <a:pt x="8278" y="34293"/>
                </a:cubicBezTo>
                <a:cubicBezTo>
                  <a:pt x="8482" y="34103"/>
                  <a:pt x="8346" y="33763"/>
                  <a:pt x="8061" y="33763"/>
                </a:cubicBezTo>
                <a:cubicBezTo>
                  <a:pt x="8053" y="33763"/>
                  <a:pt x="8046" y="33762"/>
                  <a:pt x="8038" y="33762"/>
                </a:cubicBezTo>
                <a:close/>
                <a:moveTo>
                  <a:pt x="22540" y="33586"/>
                </a:moveTo>
                <a:cubicBezTo>
                  <a:pt x="22333" y="33586"/>
                  <a:pt x="22156" y="33758"/>
                  <a:pt x="22156" y="33967"/>
                </a:cubicBezTo>
                <a:cubicBezTo>
                  <a:pt x="22156" y="34217"/>
                  <a:pt x="22352" y="34379"/>
                  <a:pt x="22559" y="34379"/>
                </a:cubicBezTo>
                <a:cubicBezTo>
                  <a:pt x="22655" y="34379"/>
                  <a:pt x="22754" y="34344"/>
                  <a:pt x="22836" y="34266"/>
                </a:cubicBezTo>
                <a:cubicBezTo>
                  <a:pt x="23094" y="34008"/>
                  <a:pt x="22917" y="33587"/>
                  <a:pt x="22564" y="33587"/>
                </a:cubicBezTo>
                <a:cubicBezTo>
                  <a:pt x="22556" y="33586"/>
                  <a:pt x="22548" y="33586"/>
                  <a:pt x="22540" y="33586"/>
                </a:cubicBezTo>
                <a:close/>
                <a:moveTo>
                  <a:pt x="19828" y="33641"/>
                </a:moveTo>
                <a:cubicBezTo>
                  <a:pt x="19473" y="33641"/>
                  <a:pt x="19292" y="34053"/>
                  <a:pt x="19533" y="34307"/>
                </a:cubicBezTo>
                <a:cubicBezTo>
                  <a:pt x="19620" y="34394"/>
                  <a:pt x="19727" y="34433"/>
                  <a:pt x="19831" y="34433"/>
                </a:cubicBezTo>
                <a:cubicBezTo>
                  <a:pt x="20035" y="34433"/>
                  <a:pt x="20226" y="34283"/>
                  <a:pt x="20226" y="34049"/>
                </a:cubicBezTo>
                <a:cubicBezTo>
                  <a:pt x="20226" y="33818"/>
                  <a:pt x="20063" y="33641"/>
                  <a:pt x="19845" y="33641"/>
                </a:cubicBezTo>
                <a:cubicBezTo>
                  <a:pt x="19840" y="33641"/>
                  <a:pt x="19834" y="33641"/>
                  <a:pt x="19828" y="33641"/>
                </a:cubicBezTo>
                <a:close/>
                <a:moveTo>
                  <a:pt x="38739" y="34266"/>
                </a:moveTo>
                <a:cubicBezTo>
                  <a:pt x="38698" y="34266"/>
                  <a:pt x="38657" y="34334"/>
                  <a:pt x="38630" y="34361"/>
                </a:cubicBezTo>
                <a:cubicBezTo>
                  <a:pt x="38657" y="34402"/>
                  <a:pt x="38698" y="34456"/>
                  <a:pt x="38739" y="34470"/>
                </a:cubicBezTo>
                <a:cubicBezTo>
                  <a:pt x="38743" y="34471"/>
                  <a:pt x="38747" y="34472"/>
                  <a:pt x="38752" y="34472"/>
                </a:cubicBezTo>
                <a:cubicBezTo>
                  <a:pt x="38788" y="34472"/>
                  <a:pt x="38827" y="34424"/>
                  <a:pt x="38888" y="34375"/>
                </a:cubicBezTo>
                <a:cubicBezTo>
                  <a:pt x="38820" y="34321"/>
                  <a:pt x="38779" y="34266"/>
                  <a:pt x="38739" y="34266"/>
                </a:cubicBezTo>
                <a:close/>
                <a:moveTo>
                  <a:pt x="35154" y="33892"/>
                </a:moveTo>
                <a:cubicBezTo>
                  <a:pt x="35082" y="33892"/>
                  <a:pt x="35008" y="33919"/>
                  <a:pt x="34946" y="33981"/>
                </a:cubicBezTo>
                <a:cubicBezTo>
                  <a:pt x="34756" y="34157"/>
                  <a:pt x="34878" y="34484"/>
                  <a:pt x="35150" y="34484"/>
                </a:cubicBezTo>
                <a:cubicBezTo>
                  <a:pt x="35313" y="34484"/>
                  <a:pt x="35449" y="34361"/>
                  <a:pt x="35449" y="34198"/>
                </a:cubicBezTo>
                <a:cubicBezTo>
                  <a:pt x="35449" y="34014"/>
                  <a:pt x="35306" y="33892"/>
                  <a:pt x="35154" y="33892"/>
                </a:cubicBezTo>
                <a:close/>
                <a:moveTo>
                  <a:pt x="17100" y="33695"/>
                </a:moveTo>
                <a:cubicBezTo>
                  <a:pt x="16746" y="33709"/>
                  <a:pt x="16583" y="34144"/>
                  <a:pt x="16842" y="34375"/>
                </a:cubicBezTo>
                <a:cubicBezTo>
                  <a:pt x="16920" y="34453"/>
                  <a:pt x="17016" y="34488"/>
                  <a:pt x="17111" y="34488"/>
                </a:cubicBezTo>
                <a:cubicBezTo>
                  <a:pt x="17313" y="34488"/>
                  <a:pt x="17508" y="34330"/>
                  <a:pt x="17508" y="34089"/>
                </a:cubicBezTo>
                <a:cubicBezTo>
                  <a:pt x="17508" y="33872"/>
                  <a:pt x="17317" y="33695"/>
                  <a:pt x="17100" y="33695"/>
                </a:cubicBezTo>
                <a:close/>
                <a:moveTo>
                  <a:pt x="28857" y="33695"/>
                </a:moveTo>
                <a:cubicBezTo>
                  <a:pt x="28626" y="33709"/>
                  <a:pt x="28463" y="33886"/>
                  <a:pt x="28463" y="34103"/>
                </a:cubicBezTo>
                <a:cubicBezTo>
                  <a:pt x="28463" y="34340"/>
                  <a:pt x="28659" y="34492"/>
                  <a:pt x="28862" y="34492"/>
                </a:cubicBezTo>
                <a:cubicBezTo>
                  <a:pt x="28961" y="34492"/>
                  <a:pt x="29062" y="34455"/>
                  <a:pt x="29143" y="34375"/>
                </a:cubicBezTo>
                <a:cubicBezTo>
                  <a:pt x="29387" y="34117"/>
                  <a:pt x="29197" y="33695"/>
                  <a:pt x="28857" y="33695"/>
                </a:cubicBezTo>
                <a:close/>
                <a:moveTo>
                  <a:pt x="26126" y="33759"/>
                </a:moveTo>
                <a:cubicBezTo>
                  <a:pt x="26029" y="33759"/>
                  <a:pt x="25932" y="33794"/>
                  <a:pt x="25853" y="33872"/>
                </a:cubicBezTo>
                <a:cubicBezTo>
                  <a:pt x="25595" y="34130"/>
                  <a:pt x="25772" y="34552"/>
                  <a:pt x="26125" y="34552"/>
                </a:cubicBezTo>
                <a:cubicBezTo>
                  <a:pt x="26343" y="34552"/>
                  <a:pt x="26533" y="34375"/>
                  <a:pt x="26533" y="34157"/>
                </a:cubicBezTo>
                <a:cubicBezTo>
                  <a:pt x="26533" y="33917"/>
                  <a:pt x="26332" y="33759"/>
                  <a:pt x="26126" y="33759"/>
                </a:cubicBezTo>
                <a:close/>
                <a:moveTo>
                  <a:pt x="14351" y="33804"/>
                </a:moveTo>
                <a:cubicBezTo>
                  <a:pt x="14009" y="33804"/>
                  <a:pt x="13842" y="34216"/>
                  <a:pt x="14082" y="34456"/>
                </a:cubicBezTo>
                <a:cubicBezTo>
                  <a:pt x="14163" y="34542"/>
                  <a:pt x="14264" y="34580"/>
                  <a:pt x="14362" y="34580"/>
                </a:cubicBezTo>
                <a:cubicBezTo>
                  <a:pt x="14560" y="34580"/>
                  <a:pt x="14748" y="34425"/>
                  <a:pt x="14748" y="34198"/>
                </a:cubicBezTo>
                <a:cubicBezTo>
                  <a:pt x="14748" y="33981"/>
                  <a:pt x="14585" y="33804"/>
                  <a:pt x="14368" y="33804"/>
                </a:cubicBezTo>
                <a:cubicBezTo>
                  <a:pt x="14362" y="33804"/>
                  <a:pt x="14357" y="33804"/>
                  <a:pt x="14351" y="33804"/>
                </a:cubicBezTo>
                <a:close/>
                <a:moveTo>
                  <a:pt x="6135" y="34142"/>
                </a:moveTo>
                <a:cubicBezTo>
                  <a:pt x="5840" y="34142"/>
                  <a:pt x="5844" y="34607"/>
                  <a:pt x="6147" y="34607"/>
                </a:cubicBezTo>
                <a:cubicBezTo>
                  <a:pt x="6155" y="34607"/>
                  <a:pt x="6163" y="34607"/>
                  <a:pt x="6172" y="34606"/>
                </a:cubicBezTo>
                <a:cubicBezTo>
                  <a:pt x="6294" y="34606"/>
                  <a:pt x="6403" y="34497"/>
                  <a:pt x="6403" y="34375"/>
                </a:cubicBezTo>
                <a:cubicBezTo>
                  <a:pt x="6403" y="34239"/>
                  <a:pt x="6294" y="34144"/>
                  <a:pt x="6172" y="34144"/>
                </a:cubicBezTo>
                <a:cubicBezTo>
                  <a:pt x="6159" y="34142"/>
                  <a:pt x="6147" y="34142"/>
                  <a:pt x="6135" y="34142"/>
                </a:cubicBezTo>
                <a:close/>
                <a:moveTo>
                  <a:pt x="23379" y="33818"/>
                </a:moveTo>
                <a:lnTo>
                  <a:pt x="23393" y="33831"/>
                </a:lnTo>
                <a:cubicBezTo>
                  <a:pt x="23040" y="33831"/>
                  <a:pt x="22863" y="34266"/>
                  <a:pt x="23108" y="34511"/>
                </a:cubicBezTo>
                <a:cubicBezTo>
                  <a:pt x="23186" y="34589"/>
                  <a:pt x="23284" y="34624"/>
                  <a:pt x="23380" y="34624"/>
                </a:cubicBezTo>
                <a:cubicBezTo>
                  <a:pt x="23586" y="34624"/>
                  <a:pt x="23787" y="34466"/>
                  <a:pt x="23787" y="34225"/>
                </a:cubicBezTo>
                <a:cubicBezTo>
                  <a:pt x="23787" y="34008"/>
                  <a:pt x="23611" y="33818"/>
                  <a:pt x="23379" y="33818"/>
                </a:cubicBezTo>
                <a:close/>
                <a:moveTo>
                  <a:pt x="11636" y="33872"/>
                </a:moveTo>
                <a:cubicBezTo>
                  <a:pt x="11296" y="33872"/>
                  <a:pt x="11133" y="34280"/>
                  <a:pt x="11377" y="34511"/>
                </a:cubicBezTo>
                <a:cubicBezTo>
                  <a:pt x="11452" y="34590"/>
                  <a:pt x="11546" y="34625"/>
                  <a:pt x="11638" y="34625"/>
                </a:cubicBezTo>
                <a:cubicBezTo>
                  <a:pt x="11830" y="34625"/>
                  <a:pt x="12016" y="34473"/>
                  <a:pt x="12016" y="34253"/>
                </a:cubicBezTo>
                <a:cubicBezTo>
                  <a:pt x="12016" y="34035"/>
                  <a:pt x="11840" y="33872"/>
                  <a:pt x="11636" y="33872"/>
                </a:cubicBezTo>
                <a:close/>
                <a:moveTo>
                  <a:pt x="32454" y="33926"/>
                </a:moveTo>
                <a:cubicBezTo>
                  <a:pt x="32447" y="33926"/>
                  <a:pt x="32439" y="33926"/>
                  <a:pt x="32432" y="33926"/>
                </a:cubicBezTo>
                <a:lnTo>
                  <a:pt x="32445" y="33926"/>
                </a:lnTo>
                <a:cubicBezTo>
                  <a:pt x="32119" y="33926"/>
                  <a:pt x="31970" y="34321"/>
                  <a:pt x="32187" y="34538"/>
                </a:cubicBezTo>
                <a:cubicBezTo>
                  <a:pt x="32263" y="34613"/>
                  <a:pt x="32354" y="34647"/>
                  <a:pt x="32443" y="34647"/>
                </a:cubicBezTo>
                <a:cubicBezTo>
                  <a:pt x="32626" y="34647"/>
                  <a:pt x="32799" y="34504"/>
                  <a:pt x="32799" y="34293"/>
                </a:cubicBezTo>
                <a:cubicBezTo>
                  <a:pt x="32799" y="34097"/>
                  <a:pt x="32647" y="33926"/>
                  <a:pt x="32454" y="33926"/>
                </a:cubicBezTo>
                <a:close/>
                <a:moveTo>
                  <a:pt x="8877" y="33981"/>
                </a:moveTo>
                <a:cubicBezTo>
                  <a:pt x="8577" y="33981"/>
                  <a:pt x="8428" y="34348"/>
                  <a:pt x="8645" y="34565"/>
                </a:cubicBezTo>
                <a:cubicBezTo>
                  <a:pt x="8712" y="34628"/>
                  <a:pt x="8793" y="34656"/>
                  <a:pt x="8873" y="34656"/>
                </a:cubicBezTo>
                <a:cubicBezTo>
                  <a:pt x="9053" y="34656"/>
                  <a:pt x="9226" y="34514"/>
                  <a:pt x="9216" y="34307"/>
                </a:cubicBezTo>
                <a:cubicBezTo>
                  <a:pt x="9216" y="34130"/>
                  <a:pt x="9067" y="33981"/>
                  <a:pt x="8877" y="33981"/>
                </a:cubicBezTo>
                <a:close/>
                <a:moveTo>
                  <a:pt x="20638" y="33898"/>
                </a:moveTo>
                <a:cubicBezTo>
                  <a:pt x="20431" y="33898"/>
                  <a:pt x="20267" y="34070"/>
                  <a:pt x="20267" y="34280"/>
                </a:cubicBezTo>
                <a:lnTo>
                  <a:pt x="20267" y="34293"/>
                </a:lnTo>
                <a:cubicBezTo>
                  <a:pt x="20276" y="34530"/>
                  <a:pt x="20469" y="34688"/>
                  <a:pt x="20668" y="34688"/>
                </a:cubicBezTo>
                <a:cubicBezTo>
                  <a:pt x="20766" y="34688"/>
                  <a:pt x="20866" y="34650"/>
                  <a:pt x="20946" y="34565"/>
                </a:cubicBezTo>
                <a:cubicBezTo>
                  <a:pt x="21201" y="34311"/>
                  <a:pt x="21020" y="33899"/>
                  <a:pt x="20678" y="33899"/>
                </a:cubicBezTo>
                <a:cubicBezTo>
                  <a:pt x="20672" y="33899"/>
                  <a:pt x="20667" y="33899"/>
                  <a:pt x="20661" y="33899"/>
                </a:cubicBezTo>
                <a:cubicBezTo>
                  <a:pt x="20653" y="33899"/>
                  <a:pt x="20645" y="33898"/>
                  <a:pt x="20638" y="33898"/>
                </a:cubicBezTo>
                <a:close/>
                <a:moveTo>
                  <a:pt x="35979" y="34212"/>
                </a:moveTo>
                <a:cubicBezTo>
                  <a:pt x="35748" y="34212"/>
                  <a:pt x="35640" y="34484"/>
                  <a:pt x="35803" y="34647"/>
                </a:cubicBezTo>
                <a:cubicBezTo>
                  <a:pt x="35854" y="34698"/>
                  <a:pt x="35917" y="34721"/>
                  <a:pt x="35978" y="34721"/>
                </a:cubicBezTo>
                <a:cubicBezTo>
                  <a:pt x="36111" y="34721"/>
                  <a:pt x="36238" y="34614"/>
                  <a:pt x="36238" y="34456"/>
                </a:cubicBezTo>
                <a:cubicBezTo>
                  <a:pt x="36238" y="34321"/>
                  <a:pt x="36115" y="34212"/>
                  <a:pt x="35979" y="34212"/>
                </a:cubicBezTo>
                <a:close/>
                <a:moveTo>
                  <a:pt x="29673" y="33954"/>
                </a:moveTo>
                <a:cubicBezTo>
                  <a:pt x="29319" y="33954"/>
                  <a:pt x="29156" y="34375"/>
                  <a:pt x="29401" y="34620"/>
                </a:cubicBezTo>
                <a:cubicBezTo>
                  <a:pt x="29480" y="34698"/>
                  <a:pt x="29577" y="34733"/>
                  <a:pt x="29672" y="34733"/>
                </a:cubicBezTo>
                <a:cubicBezTo>
                  <a:pt x="29873" y="34733"/>
                  <a:pt x="30067" y="34578"/>
                  <a:pt x="30067" y="34348"/>
                </a:cubicBezTo>
                <a:cubicBezTo>
                  <a:pt x="30053" y="34130"/>
                  <a:pt x="29890" y="33967"/>
                  <a:pt x="29686" y="33954"/>
                </a:cubicBezTo>
                <a:close/>
                <a:moveTo>
                  <a:pt x="17943" y="33981"/>
                </a:moveTo>
                <a:cubicBezTo>
                  <a:pt x="17589" y="33981"/>
                  <a:pt x="17412" y="34402"/>
                  <a:pt x="17657" y="34660"/>
                </a:cubicBezTo>
                <a:cubicBezTo>
                  <a:pt x="17735" y="34739"/>
                  <a:pt x="17833" y="34774"/>
                  <a:pt x="17930" y="34774"/>
                </a:cubicBezTo>
                <a:cubicBezTo>
                  <a:pt x="18136" y="34774"/>
                  <a:pt x="18337" y="34615"/>
                  <a:pt x="18337" y="34375"/>
                </a:cubicBezTo>
                <a:cubicBezTo>
                  <a:pt x="18337" y="34157"/>
                  <a:pt x="18160" y="33981"/>
                  <a:pt x="17943" y="33981"/>
                </a:cubicBezTo>
                <a:close/>
                <a:moveTo>
                  <a:pt x="26968" y="34008"/>
                </a:moveTo>
                <a:lnTo>
                  <a:pt x="26968" y="34021"/>
                </a:lnTo>
                <a:cubicBezTo>
                  <a:pt x="26614" y="34021"/>
                  <a:pt x="26438" y="34443"/>
                  <a:pt x="26682" y="34687"/>
                </a:cubicBezTo>
                <a:cubicBezTo>
                  <a:pt x="26765" y="34766"/>
                  <a:pt x="26864" y="34801"/>
                  <a:pt x="26961" y="34801"/>
                </a:cubicBezTo>
                <a:cubicBezTo>
                  <a:pt x="27167" y="34801"/>
                  <a:pt x="27362" y="34642"/>
                  <a:pt x="27362" y="34402"/>
                </a:cubicBezTo>
                <a:cubicBezTo>
                  <a:pt x="27348" y="34185"/>
                  <a:pt x="27185" y="34008"/>
                  <a:pt x="26968" y="34008"/>
                </a:cubicBezTo>
                <a:close/>
                <a:moveTo>
                  <a:pt x="15200" y="34048"/>
                </a:moveTo>
                <a:cubicBezTo>
                  <a:pt x="15194" y="34048"/>
                  <a:pt x="15189" y="34048"/>
                  <a:pt x="15183" y="34049"/>
                </a:cubicBezTo>
                <a:cubicBezTo>
                  <a:pt x="14979" y="34049"/>
                  <a:pt x="14803" y="34212"/>
                  <a:pt x="14803" y="34429"/>
                </a:cubicBezTo>
                <a:lnTo>
                  <a:pt x="14803" y="34443"/>
                </a:lnTo>
                <a:cubicBezTo>
                  <a:pt x="14803" y="34670"/>
                  <a:pt x="14991" y="34824"/>
                  <a:pt x="15189" y="34824"/>
                </a:cubicBezTo>
                <a:cubicBezTo>
                  <a:pt x="15287" y="34824"/>
                  <a:pt x="15388" y="34787"/>
                  <a:pt x="15469" y="34701"/>
                </a:cubicBezTo>
                <a:cubicBezTo>
                  <a:pt x="15710" y="34460"/>
                  <a:pt x="15542" y="34048"/>
                  <a:pt x="15200" y="34048"/>
                </a:cubicBezTo>
                <a:close/>
                <a:moveTo>
                  <a:pt x="12472" y="34117"/>
                </a:moveTo>
                <a:lnTo>
                  <a:pt x="12472" y="34117"/>
                </a:lnTo>
                <a:cubicBezTo>
                  <a:pt x="12136" y="34122"/>
                  <a:pt x="11977" y="34512"/>
                  <a:pt x="12207" y="34755"/>
                </a:cubicBezTo>
                <a:cubicBezTo>
                  <a:pt x="12281" y="34830"/>
                  <a:pt x="12375" y="34864"/>
                  <a:pt x="12467" y="34864"/>
                </a:cubicBezTo>
                <a:cubicBezTo>
                  <a:pt x="12659" y="34864"/>
                  <a:pt x="12845" y="34718"/>
                  <a:pt x="12845" y="34497"/>
                </a:cubicBezTo>
                <a:cubicBezTo>
                  <a:pt x="12845" y="34282"/>
                  <a:pt x="12686" y="34120"/>
                  <a:pt x="12472" y="34117"/>
                </a:cubicBezTo>
                <a:close/>
                <a:moveTo>
                  <a:pt x="24237" y="34068"/>
                </a:moveTo>
                <a:cubicBezTo>
                  <a:pt x="24138" y="34068"/>
                  <a:pt x="24035" y="34104"/>
                  <a:pt x="23950" y="34185"/>
                </a:cubicBezTo>
                <a:cubicBezTo>
                  <a:pt x="23706" y="34443"/>
                  <a:pt x="23882" y="34864"/>
                  <a:pt x="24236" y="34864"/>
                </a:cubicBezTo>
                <a:cubicBezTo>
                  <a:pt x="24453" y="34851"/>
                  <a:pt x="24630" y="34674"/>
                  <a:pt x="24630" y="34456"/>
                </a:cubicBezTo>
                <a:cubicBezTo>
                  <a:pt x="24630" y="34219"/>
                  <a:pt x="24440" y="34068"/>
                  <a:pt x="24237" y="34068"/>
                </a:cubicBezTo>
                <a:close/>
                <a:moveTo>
                  <a:pt x="33261" y="34185"/>
                </a:moveTo>
                <a:cubicBezTo>
                  <a:pt x="32962" y="34185"/>
                  <a:pt x="32812" y="34552"/>
                  <a:pt x="33016" y="34769"/>
                </a:cubicBezTo>
                <a:cubicBezTo>
                  <a:pt x="33087" y="34840"/>
                  <a:pt x="33174" y="34872"/>
                  <a:pt x="33259" y="34872"/>
                </a:cubicBezTo>
                <a:cubicBezTo>
                  <a:pt x="33434" y="34872"/>
                  <a:pt x="33601" y="34735"/>
                  <a:pt x="33601" y="34524"/>
                </a:cubicBezTo>
                <a:cubicBezTo>
                  <a:pt x="33601" y="34334"/>
                  <a:pt x="33451" y="34185"/>
                  <a:pt x="33261" y="34185"/>
                </a:cubicBezTo>
                <a:close/>
                <a:moveTo>
                  <a:pt x="6996" y="34360"/>
                </a:moveTo>
                <a:cubicBezTo>
                  <a:pt x="6989" y="34360"/>
                  <a:pt x="6981" y="34361"/>
                  <a:pt x="6974" y="34361"/>
                </a:cubicBezTo>
                <a:cubicBezTo>
                  <a:pt x="6743" y="34361"/>
                  <a:pt x="6647" y="34647"/>
                  <a:pt x="6810" y="34810"/>
                </a:cubicBezTo>
                <a:cubicBezTo>
                  <a:pt x="6860" y="34855"/>
                  <a:pt x="6920" y="34875"/>
                  <a:pt x="6980" y="34875"/>
                </a:cubicBezTo>
                <a:cubicBezTo>
                  <a:pt x="7119" y="34875"/>
                  <a:pt x="7255" y="34767"/>
                  <a:pt x="7245" y="34606"/>
                </a:cubicBezTo>
                <a:cubicBezTo>
                  <a:pt x="7245" y="34477"/>
                  <a:pt x="7135" y="34360"/>
                  <a:pt x="6996" y="34360"/>
                </a:cubicBezTo>
                <a:close/>
                <a:moveTo>
                  <a:pt x="9719" y="34217"/>
                </a:moveTo>
                <a:cubicBezTo>
                  <a:pt x="9633" y="34217"/>
                  <a:pt x="9546" y="34249"/>
                  <a:pt x="9475" y="34321"/>
                </a:cubicBezTo>
                <a:cubicBezTo>
                  <a:pt x="9257" y="34524"/>
                  <a:pt x="9420" y="34891"/>
                  <a:pt x="9719" y="34891"/>
                </a:cubicBezTo>
                <a:cubicBezTo>
                  <a:pt x="9896" y="34891"/>
                  <a:pt x="10045" y="34742"/>
                  <a:pt x="10045" y="34552"/>
                </a:cubicBezTo>
                <a:lnTo>
                  <a:pt x="10059" y="34552"/>
                </a:lnTo>
                <a:cubicBezTo>
                  <a:pt x="10059" y="34351"/>
                  <a:pt x="9893" y="34217"/>
                  <a:pt x="9719" y="34217"/>
                </a:cubicBezTo>
                <a:close/>
                <a:moveTo>
                  <a:pt x="36809" y="34507"/>
                </a:moveTo>
                <a:cubicBezTo>
                  <a:pt x="36707" y="34507"/>
                  <a:pt x="36605" y="34572"/>
                  <a:pt x="36591" y="34701"/>
                </a:cubicBezTo>
                <a:cubicBezTo>
                  <a:pt x="36578" y="34857"/>
                  <a:pt x="36693" y="34936"/>
                  <a:pt x="36809" y="34936"/>
                </a:cubicBezTo>
                <a:cubicBezTo>
                  <a:pt x="36924" y="34936"/>
                  <a:pt x="37040" y="34857"/>
                  <a:pt x="37026" y="34701"/>
                </a:cubicBezTo>
                <a:cubicBezTo>
                  <a:pt x="37012" y="34572"/>
                  <a:pt x="36911" y="34507"/>
                  <a:pt x="36809" y="34507"/>
                </a:cubicBezTo>
                <a:close/>
                <a:moveTo>
                  <a:pt x="21474" y="34157"/>
                </a:moveTo>
                <a:cubicBezTo>
                  <a:pt x="21131" y="34157"/>
                  <a:pt x="20964" y="34583"/>
                  <a:pt x="21205" y="34823"/>
                </a:cubicBezTo>
                <a:cubicBezTo>
                  <a:pt x="21285" y="34908"/>
                  <a:pt x="21386" y="34946"/>
                  <a:pt x="21486" y="34946"/>
                </a:cubicBezTo>
                <a:cubicBezTo>
                  <a:pt x="21688" y="34946"/>
                  <a:pt x="21884" y="34789"/>
                  <a:pt x="21884" y="34552"/>
                </a:cubicBezTo>
                <a:cubicBezTo>
                  <a:pt x="21871" y="34334"/>
                  <a:pt x="21708" y="34171"/>
                  <a:pt x="21490" y="34157"/>
                </a:cubicBezTo>
                <a:cubicBezTo>
                  <a:pt x="21485" y="34157"/>
                  <a:pt x="21479" y="34157"/>
                  <a:pt x="21474" y="34157"/>
                </a:cubicBezTo>
                <a:close/>
                <a:moveTo>
                  <a:pt x="30497" y="34209"/>
                </a:moveTo>
                <a:cubicBezTo>
                  <a:pt x="30402" y="34209"/>
                  <a:pt x="30306" y="34244"/>
                  <a:pt x="30230" y="34321"/>
                </a:cubicBezTo>
                <a:cubicBezTo>
                  <a:pt x="30003" y="34561"/>
                  <a:pt x="30170" y="34960"/>
                  <a:pt x="30499" y="34960"/>
                </a:cubicBezTo>
                <a:cubicBezTo>
                  <a:pt x="30504" y="34960"/>
                  <a:pt x="30510" y="34960"/>
                  <a:pt x="30515" y="34959"/>
                </a:cubicBezTo>
                <a:cubicBezTo>
                  <a:pt x="30719" y="34959"/>
                  <a:pt x="30896" y="34783"/>
                  <a:pt x="30882" y="34579"/>
                </a:cubicBezTo>
                <a:cubicBezTo>
                  <a:pt x="30873" y="34351"/>
                  <a:pt x="30688" y="34209"/>
                  <a:pt x="30497" y="34209"/>
                </a:cubicBezTo>
                <a:close/>
                <a:moveTo>
                  <a:pt x="18756" y="34221"/>
                </a:moveTo>
                <a:cubicBezTo>
                  <a:pt x="18661" y="34221"/>
                  <a:pt x="18565" y="34256"/>
                  <a:pt x="18486" y="34334"/>
                </a:cubicBezTo>
                <a:cubicBezTo>
                  <a:pt x="18242" y="34592"/>
                  <a:pt x="18418" y="35014"/>
                  <a:pt x="18772" y="35014"/>
                </a:cubicBezTo>
                <a:cubicBezTo>
                  <a:pt x="18989" y="35000"/>
                  <a:pt x="19152" y="34823"/>
                  <a:pt x="19166" y="34620"/>
                </a:cubicBezTo>
                <a:cubicBezTo>
                  <a:pt x="19157" y="34379"/>
                  <a:pt x="18959" y="34221"/>
                  <a:pt x="18756" y="34221"/>
                </a:cubicBezTo>
                <a:close/>
                <a:moveTo>
                  <a:pt x="27770" y="34253"/>
                </a:moveTo>
                <a:cubicBezTo>
                  <a:pt x="27566" y="34266"/>
                  <a:pt x="27389" y="34443"/>
                  <a:pt x="27403" y="34660"/>
                </a:cubicBezTo>
                <a:lnTo>
                  <a:pt x="27389" y="34660"/>
                </a:lnTo>
                <a:cubicBezTo>
                  <a:pt x="27398" y="34888"/>
                  <a:pt x="27590" y="35036"/>
                  <a:pt x="27789" y="35036"/>
                </a:cubicBezTo>
                <a:cubicBezTo>
                  <a:pt x="27887" y="35036"/>
                  <a:pt x="27988" y="35000"/>
                  <a:pt x="28069" y="34919"/>
                </a:cubicBezTo>
                <a:cubicBezTo>
                  <a:pt x="28300" y="34660"/>
                  <a:pt x="28123" y="34253"/>
                  <a:pt x="27770" y="34253"/>
                </a:cubicBezTo>
                <a:close/>
                <a:moveTo>
                  <a:pt x="15999" y="34293"/>
                </a:moveTo>
                <a:cubicBezTo>
                  <a:pt x="15659" y="34293"/>
                  <a:pt x="15496" y="34715"/>
                  <a:pt x="15741" y="34959"/>
                </a:cubicBezTo>
                <a:cubicBezTo>
                  <a:pt x="15817" y="35032"/>
                  <a:pt x="15910" y="35064"/>
                  <a:pt x="16000" y="35064"/>
                </a:cubicBezTo>
                <a:cubicBezTo>
                  <a:pt x="16200" y="35064"/>
                  <a:pt x="16393" y="34907"/>
                  <a:pt x="16393" y="34674"/>
                </a:cubicBezTo>
                <a:cubicBezTo>
                  <a:pt x="16393" y="34456"/>
                  <a:pt x="16216" y="34293"/>
                  <a:pt x="15999" y="34293"/>
                </a:cubicBezTo>
                <a:close/>
                <a:moveTo>
                  <a:pt x="34083" y="34463"/>
                </a:moveTo>
                <a:cubicBezTo>
                  <a:pt x="33928" y="34463"/>
                  <a:pt x="33778" y="34585"/>
                  <a:pt x="33778" y="34769"/>
                </a:cubicBezTo>
                <a:cubicBezTo>
                  <a:pt x="33764" y="34946"/>
                  <a:pt x="33900" y="35082"/>
                  <a:pt x="34077" y="35082"/>
                </a:cubicBezTo>
                <a:cubicBezTo>
                  <a:pt x="34348" y="35082"/>
                  <a:pt x="34484" y="34755"/>
                  <a:pt x="34294" y="34552"/>
                </a:cubicBezTo>
                <a:cubicBezTo>
                  <a:pt x="34233" y="34490"/>
                  <a:pt x="34157" y="34463"/>
                  <a:pt x="34083" y="34463"/>
                </a:cubicBezTo>
                <a:close/>
                <a:moveTo>
                  <a:pt x="5111" y="34823"/>
                </a:moveTo>
                <a:cubicBezTo>
                  <a:pt x="5057" y="34823"/>
                  <a:pt x="5016" y="34891"/>
                  <a:pt x="4962" y="34932"/>
                </a:cubicBezTo>
                <a:cubicBezTo>
                  <a:pt x="5003" y="34987"/>
                  <a:pt x="5043" y="35068"/>
                  <a:pt x="5098" y="35082"/>
                </a:cubicBezTo>
                <a:cubicBezTo>
                  <a:pt x="5103" y="35083"/>
                  <a:pt x="5107" y="35083"/>
                  <a:pt x="5112" y="35083"/>
                </a:cubicBezTo>
                <a:cubicBezTo>
                  <a:pt x="5162" y="35083"/>
                  <a:pt x="5214" y="35021"/>
                  <a:pt x="5288" y="34959"/>
                </a:cubicBezTo>
                <a:cubicBezTo>
                  <a:pt x="5207" y="34891"/>
                  <a:pt x="5152" y="34823"/>
                  <a:pt x="5111" y="34823"/>
                </a:cubicBezTo>
                <a:close/>
                <a:moveTo>
                  <a:pt x="37638" y="34810"/>
                </a:moveTo>
                <a:cubicBezTo>
                  <a:pt x="37570" y="34837"/>
                  <a:pt x="37515" y="34891"/>
                  <a:pt x="37488" y="34959"/>
                </a:cubicBezTo>
                <a:cubicBezTo>
                  <a:pt x="37464" y="35031"/>
                  <a:pt x="37535" y="35114"/>
                  <a:pt x="37608" y="35114"/>
                </a:cubicBezTo>
                <a:cubicBezTo>
                  <a:pt x="37618" y="35114"/>
                  <a:pt x="37628" y="35112"/>
                  <a:pt x="37638" y="35109"/>
                </a:cubicBezTo>
                <a:cubicBezTo>
                  <a:pt x="37706" y="35095"/>
                  <a:pt x="37760" y="35041"/>
                  <a:pt x="37814" y="35000"/>
                </a:cubicBezTo>
                <a:lnTo>
                  <a:pt x="37814" y="34919"/>
                </a:lnTo>
                <a:cubicBezTo>
                  <a:pt x="37760" y="34878"/>
                  <a:pt x="37692" y="34810"/>
                  <a:pt x="37638" y="34810"/>
                </a:cubicBezTo>
                <a:close/>
                <a:moveTo>
                  <a:pt x="13294" y="34361"/>
                </a:moveTo>
                <a:cubicBezTo>
                  <a:pt x="12954" y="34361"/>
                  <a:pt x="12791" y="34769"/>
                  <a:pt x="13022" y="35000"/>
                </a:cubicBezTo>
                <a:cubicBezTo>
                  <a:pt x="13099" y="35081"/>
                  <a:pt x="13194" y="35117"/>
                  <a:pt x="13289" y="35117"/>
                </a:cubicBezTo>
                <a:cubicBezTo>
                  <a:pt x="13479" y="35117"/>
                  <a:pt x="13661" y="34969"/>
                  <a:pt x="13661" y="34742"/>
                </a:cubicBezTo>
                <a:cubicBezTo>
                  <a:pt x="13675" y="34538"/>
                  <a:pt x="13498" y="34361"/>
                  <a:pt x="13294" y="34361"/>
                </a:cubicBezTo>
                <a:close/>
                <a:moveTo>
                  <a:pt x="25048" y="34347"/>
                </a:moveTo>
                <a:cubicBezTo>
                  <a:pt x="24706" y="34347"/>
                  <a:pt x="24539" y="34760"/>
                  <a:pt x="24779" y="35014"/>
                </a:cubicBezTo>
                <a:cubicBezTo>
                  <a:pt x="24855" y="35094"/>
                  <a:pt x="24953" y="35131"/>
                  <a:pt x="25051" y="35131"/>
                </a:cubicBezTo>
                <a:cubicBezTo>
                  <a:pt x="25250" y="35131"/>
                  <a:pt x="25445" y="34979"/>
                  <a:pt x="25445" y="34742"/>
                </a:cubicBezTo>
                <a:cubicBezTo>
                  <a:pt x="25445" y="34538"/>
                  <a:pt x="25282" y="34361"/>
                  <a:pt x="25078" y="34348"/>
                </a:cubicBezTo>
                <a:lnTo>
                  <a:pt x="25065" y="34348"/>
                </a:lnTo>
                <a:cubicBezTo>
                  <a:pt x="25059" y="34347"/>
                  <a:pt x="25054" y="34347"/>
                  <a:pt x="25048" y="34347"/>
                </a:cubicBezTo>
                <a:close/>
                <a:moveTo>
                  <a:pt x="7816" y="34619"/>
                </a:moveTo>
                <a:cubicBezTo>
                  <a:pt x="7449" y="34619"/>
                  <a:pt x="7440" y="35163"/>
                  <a:pt x="7816" y="35177"/>
                </a:cubicBezTo>
                <a:cubicBezTo>
                  <a:pt x="8183" y="35177"/>
                  <a:pt x="8197" y="34620"/>
                  <a:pt x="7830" y="34620"/>
                </a:cubicBezTo>
                <a:cubicBezTo>
                  <a:pt x="7825" y="34619"/>
                  <a:pt x="7821" y="34619"/>
                  <a:pt x="7816" y="34619"/>
                </a:cubicBezTo>
                <a:close/>
                <a:moveTo>
                  <a:pt x="10532" y="34483"/>
                </a:moveTo>
                <a:cubicBezTo>
                  <a:pt x="10230" y="34483"/>
                  <a:pt x="10076" y="34854"/>
                  <a:pt x="10290" y="35068"/>
                </a:cubicBezTo>
                <a:cubicBezTo>
                  <a:pt x="10359" y="35146"/>
                  <a:pt x="10447" y="35180"/>
                  <a:pt x="10535" y="35180"/>
                </a:cubicBezTo>
                <a:cubicBezTo>
                  <a:pt x="10708" y="35180"/>
                  <a:pt x="10879" y="35045"/>
                  <a:pt x="10888" y="34837"/>
                </a:cubicBezTo>
                <a:cubicBezTo>
                  <a:pt x="10888" y="34647"/>
                  <a:pt x="10739" y="34484"/>
                  <a:pt x="10548" y="34484"/>
                </a:cubicBezTo>
                <a:cubicBezTo>
                  <a:pt x="10543" y="34483"/>
                  <a:pt x="10537" y="34483"/>
                  <a:pt x="10532" y="34483"/>
                </a:cubicBezTo>
                <a:close/>
                <a:moveTo>
                  <a:pt x="22311" y="34408"/>
                </a:moveTo>
                <a:cubicBezTo>
                  <a:pt x="22214" y="34408"/>
                  <a:pt x="22114" y="34444"/>
                  <a:pt x="22034" y="34524"/>
                </a:cubicBezTo>
                <a:cubicBezTo>
                  <a:pt x="21793" y="34779"/>
                  <a:pt x="21960" y="35191"/>
                  <a:pt x="22303" y="35191"/>
                </a:cubicBezTo>
                <a:cubicBezTo>
                  <a:pt x="22308" y="35191"/>
                  <a:pt x="22314" y="35191"/>
                  <a:pt x="22319" y="35190"/>
                </a:cubicBezTo>
                <a:cubicBezTo>
                  <a:pt x="22537" y="35177"/>
                  <a:pt x="22700" y="35014"/>
                  <a:pt x="22700" y="34796"/>
                </a:cubicBezTo>
                <a:cubicBezTo>
                  <a:pt x="22700" y="34559"/>
                  <a:pt x="22510" y="34408"/>
                  <a:pt x="22311" y="34408"/>
                </a:cubicBezTo>
                <a:close/>
                <a:moveTo>
                  <a:pt x="31345" y="34470"/>
                </a:moveTo>
                <a:lnTo>
                  <a:pt x="31345" y="34484"/>
                </a:lnTo>
                <a:cubicBezTo>
                  <a:pt x="31339" y="34483"/>
                  <a:pt x="31334" y="34483"/>
                  <a:pt x="31328" y="34483"/>
                </a:cubicBezTo>
                <a:cubicBezTo>
                  <a:pt x="31012" y="34483"/>
                  <a:pt x="30845" y="34868"/>
                  <a:pt x="31073" y="35095"/>
                </a:cubicBezTo>
                <a:cubicBezTo>
                  <a:pt x="31145" y="35172"/>
                  <a:pt x="31239" y="35207"/>
                  <a:pt x="31331" y="35207"/>
                </a:cubicBezTo>
                <a:cubicBezTo>
                  <a:pt x="31517" y="35207"/>
                  <a:pt x="31698" y="35068"/>
                  <a:pt x="31698" y="34851"/>
                </a:cubicBezTo>
                <a:cubicBezTo>
                  <a:pt x="31698" y="34647"/>
                  <a:pt x="31548" y="34470"/>
                  <a:pt x="31345" y="34470"/>
                </a:cubicBezTo>
                <a:close/>
                <a:moveTo>
                  <a:pt x="19587" y="34470"/>
                </a:moveTo>
                <a:cubicBezTo>
                  <a:pt x="19370" y="34470"/>
                  <a:pt x="19207" y="34647"/>
                  <a:pt x="19207" y="34864"/>
                </a:cubicBezTo>
                <a:lnTo>
                  <a:pt x="19193" y="34864"/>
                </a:lnTo>
                <a:cubicBezTo>
                  <a:pt x="19193" y="35095"/>
                  <a:pt x="19387" y="35250"/>
                  <a:pt x="19588" y="35250"/>
                </a:cubicBezTo>
                <a:cubicBezTo>
                  <a:pt x="19683" y="35250"/>
                  <a:pt x="19780" y="35215"/>
                  <a:pt x="19859" y="35136"/>
                </a:cubicBezTo>
                <a:cubicBezTo>
                  <a:pt x="20104" y="34891"/>
                  <a:pt x="19941" y="34470"/>
                  <a:pt x="19587" y="34470"/>
                </a:cubicBezTo>
                <a:close/>
                <a:moveTo>
                  <a:pt x="34919" y="34742"/>
                </a:moveTo>
                <a:cubicBezTo>
                  <a:pt x="34756" y="34742"/>
                  <a:pt x="34634" y="34864"/>
                  <a:pt x="34634" y="35014"/>
                </a:cubicBezTo>
                <a:cubicBezTo>
                  <a:pt x="34634" y="35182"/>
                  <a:pt x="34775" y="35292"/>
                  <a:pt x="34920" y="35292"/>
                </a:cubicBezTo>
                <a:cubicBezTo>
                  <a:pt x="34987" y="35292"/>
                  <a:pt x="35054" y="35269"/>
                  <a:pt x="35110" y="35218"/>
                </a:cubicBezTo>
                <a:cubicBezTo>
                  <a:pt x="35273" y="35041"/>
                  <a:pt x="35164" y="34742"/>
                  <a:pt x="34919" y="34742"/>
                </a:cubicBezTo>
                <a:close/>
                <a:moveTo>
                  <a:pt x="28607" y="34548"/>
                </a:moveTo>
                <a:cubicBezTo>
                  <a:pt x="28520" y="34548"/>
                  <a:pt x="28431" y="34578"/>
                  <a:pt x="28354" y="34647"/>
                </a:cubicBezTo>
                <a:cubicBezTo>
                  <a:pt x="28096" y="34864"/>
                  <a:pt x="28245" y="35286"/>
                  <a:pt x="28585" y="35313"/>
                </a:cubicBezTo>
                <a:cubicBezTo>
                  <a:pt x="28594" y="35313"/>
                  <a:pt x="28602" y="35314"/>
                  <a:pt x="28611" y="35314"/>
                </a:cubicBezTo>
                <a:cubicBezTo>
                  <a:pt x="28816" y="35314"/>
                  <a:pt x="28980" y="35155"/>
                  <a:pt x="28993" y="34959"/>
                </a:cubicBezTo>
                <a:cubicBezTo>
                  <a:pt x="29012" y="34720"/>
                  <a:pt x="28816" y="34548"/>
                  <a:pt x="28607" y="34548"/>
                </a:cubicBezTo>
                <a:close/>
                <a:moveTo>
                  <a:pt x="16869" y="34538"/>
                </a:moveTo>
                <a:lnTo>
                  <a:pt x="16869" y="34552"/>
                </a:lnTo>
                <a:cubicBezTo>
                  <a:pt x="16857" y="34551"/>
                  <a:pt x="16846" y="34550"/>
                  <a:pt x="16834" y="34550"/>
                </a:cubicBezTo>
                <a:cubicBezTo>
                  <a:pt x="16502" y="34550"/>
                  <a:pt x="16319" y="34928"/>
                  <a:pt x="16543" y="35190"/>
                </a:cubicBezTo>
                <a:cubicBezTo>
                  <a:pt x="16623" y="35281"/>
                  <a:pt x="16727" y="35321"/>
                  <a:pt x="16829" y="35321"/>
                </a:cubicBezTo>
                <a:cubicBezTo>
                  <a:pt x="17020" y="35321"/>
                  <a:pt x="17204" y="35180"/>
                  <a:pt x="17222" y="34959"/>
                </a:cubicBezTo>
                <a:cubicBezTo>
                  <a:pt x="17236" y="34742"/>
                  <a:pt x="17073" y="34552"/>
                  <a:pt x="16869" y="34538"/>
                </a:cubicBezTo>
                <a:close/>
                <a:moveTo>
                  <a:pt x="25894" y="34592"/>
                </a:moveTo>
                <a:cubicBezTo>
                  <a:pt x="25677" y="34592"/>
                  <a:pt x="25500" y="34769"/>
                  <a:pt x="25500" y="34987"/>
                </a:cubicBezTo>
                <a:lnTo>
                  <a:pt x="25513" y="34987"/>
                </a:lnTo>
                <a:cubicBezTo>
                  <a:pt x="25513" y="35224"/>
                  <a:pt x="25703" y="35375"/>
                  <a:pt x="25902" y="35375"/>
                </a:cubicBezTo>
                <a:cubicBezTo>
                  <a:pt x="25999" y="35375"/>
                  <a:pt x="26099" y="35339"/>
                  <a:pt x="26179" y="35258"/>
                </a:cubicBezTo>
                <a:cubicBezTo>
                  <a:pt x="26424" y="35014"/>
                  <a:pt x="26247" y="34592"/>
                  <a:pt x="25894" y="34592"/>
                </a:cubicBezTo>
                <a:close/>
                <a:moveTo>
                  <a:pt x="5927" y="35027"/>
                </a:moveTo>
                <a:lnTo>
                  <a:pt x="5927" y="35041"/>
                </a:lnTo>
                <a:cubicBezTo>
                  <a:pt x="5913" y="35037"/>
                  <a:pt x="5899" y="35036"/>
                  <a:pt x="5886" y="35036"/>
                </a:cubicBezTo>
                <a:cubicBezTo>
                  <a:pt x="5798" y="35036"/>
                  <a:pt x="5737" y="35110"/>
                  <a:pt x="5737" y="35204"/>
                </a:cubicBezTo>
                <a:cubicBezTo>
                  <a:pt x="5737" y="35299"/>
                  <a:pt x="5818" y="35381"/>
                  <a:pt x="5913" y="35381"/>
                </a:cubicBezTo>
                <a:cubicBezTo>
                  <a:pt x="6022" y="35381"/>
                  <a:pt x="6076" y="35313"/>
                  <a:pt x="6104" y="35150"/>
                </a:cubicBezTo>
                <a:cubicBezTo>
                  <a:pt x="6063" y="35109"/>
                  <a:pt x="5995" y="35041"/>
                  <a:pt x="5927" y="35027"/>
                </a:cubicBezTo>
                <a:close/>
                <a:moveTo>
                  <a:pt x="14117" y="34637"/>
                </a:moveTo>
                <a:cubicBezTo>
                  <a:pt x="14028" y="34637"/>
                  <a:pt x="13938" y="34669"/>
                  <a:pt x="13865" y="34742"/>
                </a:cubicBezTo>
                <a:cubicBezTo>
                  <a:pt x="13620" y="34973"/>
                  <a:pt x="13783" y="35381"/>
                  <a:pt x="14123" y="35394"/>
                </a:cubicBezTo>
                <a:cubicBezTo>
                  <a:pt x="14327" y="35394"/>
                  <a:pt x="14490" y="35218"/>
                  <a:pt x="14490" y="35014"/>
                </a:cubicBezTo>
                <a:lnTo>
                  <a:pt x="14504" y="35014"/>
                </a:lnTo>
                <a:cubicBezTo>
                  <a:pt x="14504" y="34790"/>
                  <a:pt x="14312" y="34637"/>
                  <a:pt x="14117" y="34637"/>
                </a:cubicBezTo>
                <a:close/>
                <a:moveTo>
                  <a:pt x="8652" y="34830"/>
                </a:moveTo>
                <a:cubicBezTo>
                  <a:pt x="8496" y="34830"/>
                  <a:pt x="8346" y="34952"/>
                  <a:pt x="8346" y="35136"/>
                </a:cubicBezTo>
                <a:cubicBezTo>
                  <a:pt x="8346" y="35286"/>
                  <a:pt x="8469" y="35421"/>
                  <a:pt x="8632" y="35435"/>
                </a:cubicBezTo>
                <a:cubicBezTo>
                  <a:pt x="8904" y="35435"/>
                  <a:pt x="9040" y="35122"/>
                  <a:pt x="8863" y="34919"/>
                </a:cubicBezTo>
                <a:cubicBezTo>
                  <a:pt x="8802" y="34857"/>
                  <a:pt x="8726" y="34830"/>
                  <a:pt x="8652" y="34830"/>
                </a:cubicBezTo>
                <a:close/>
                <a:moveTo>
                  <a:pt x="23132" y="34660"/>
                </a:moveTo>
                <a:cubicBezTo>
                  <a:pt x="22789" y="34660"/>
                  <a:pt x="22622" y="35072"/>
                  <a:pt x="22863" y="35313"/>
                </a:cubicBezTo>
                <a:cubicBezTo>
                  <a:pt x="22939" y="35398"/>
                  <a:pt x="23037" y="35436"/>
                  <a:pt x="23133" y="35436"/>
                </a:cubicBezTo>
                <a:cubicBezTo>
                  <a:pt x="23328" y="35436"/>
                  <a:pt x="23520" y="35282"/>
                  <a:pt x="23529" y="35054"/>
                </a:cubicBezTo>
                <a:cubicBezTo>
                  <a:pt x="23529" y="34837"/>
                  <a:pt x="23352" y="34660"/>
                  <a:pt x="23148" y="34660"/>
                </a:cubicBezTo>
                <a:cubicBezTo>
                  <a:pt x="23143" y="34660"/>
                  <a:pt x="23137" y="34660"/>
                  <a:pt x="23132" y="34660"/>
                </a:cubicBezTo>
                <a:close/>
                <a:moveTo>
                  <a:pt x="11377" y="34715"/>
                </a:moveTo>
                <a:lnTo>
                  <a:pt x="11377" y="34728"/>
                </a:lnTo>
                <a:cubicBezTo>
                  <a:pt x="11372" y="34728"/>
                  <a:pt x="11366" y="34728"/>
                  <a:pt x="11361" y="34728"/>
                </a:cubicBezTo>
                <a:cubicBezTo>
                  <a:pt x="11046" y="34728"/>
                  <a:pt x="10892" y="35099"/>
                  <a:pt x="11106" y="35326"/>
                </a:cubicBezTo>
                <a:cubicBezTo>
                  <a:pt x="11179" y="35404"/>
                  <a:pt x="11272" y="35439"/>
                  <a:pt x="11363" y="35439"/>
                </a:cubicBezTo>
                <a:cubicBezTo>
                  <a:pt x="11543" y="35439"/>
                  <a:pt x="11717" y="35303"/>
                  <a:pt x="11717" y="35095"/>
                </a:cubicBezTo>
                <a:cubicBezTo>
                  <a:pt x="11731" y="34891"/>
                  <a:pt x="11568" y="34728"/>
                  <a:pt x="11377" y="34715"/>
                </a:cubicBezTo>
                <a:close/>
                <a:moveTo>
                  <a:pt x="32150" y="34768"/>
                </a:moveTo>
                <a:cubicBezTo>
                  <a:pt x="31971" y="34768"/>
                  <a:pt x="31833" y="34912"/>
                  <a:pt x="31820" y="35082"/>
                </a:cubicBezTo>
                <a:cubicBezTo>
                  <a:pt x="31801" y="35299"/>
                  <a:pt x="31973" y="35444"/>
                  <a:pt x="32152" y="35444"/>
                </a:cubicBezTo>
                <a:cubicBezTo>
                  <a:pt x="32231" y="35444"/>
                  <a:pt x="32311" y="35416"/>
                  <a:pt x="32378" y="35354"/>
                </a:cubicBezTo>
                <a:cubicBezTo>
                  <a:pt x="32609" y="35150"/>
                  <a:pt x="32473" y="34783"/>
                  <a:pt x="32174" y="34769"/>
                </a:cubicBezTo>
                <a:cubicBezTo>
                  <a:pt x="32166" y="34768"/>
                  <a:pt x="32158" y="34768"/>
                  <a:pt x="32150" y="34768"/>
                </a:cubicBezTo>
                <a:close/>
                <a:moveTo>
                  <a:pt x="20416" y="34715"/>
                </a:moveTo>
                <a:cubicBezTo>
                  <a:pt x="20199" y="34728"/>
                  <a:pt x="20036" y="34891"/>
                  <a:pt x="20022" y="35109"/>
                </a:cubicBezTo>
                <a:cubicBezTo>
                  <a:pt x="20022" y="35346"/>
                  <a:pt x="20212" y="35498"/>
                  <a:pt x="20411" y="35498"/>
                </a:cubicBezTo>
                <a:cubicBezTo>
                  <a:pt x="20508" y="35498"/>
                  <a:pt x="20608" y="35461"/>
                  <a:pt x="20688" y="35381"/>
                </a:cubicBezTo>
                <a:cubicBezTo>
                  <a:pt x="20933" y="35136"/>
                  <a:pt x="20770" y="34715"/>
                  <a:pt x="20416" y="34715"/>
                </a:cubicBezTo>
                <a:close/>
                <a:moveTo>
                  <a:pt x="35742" y="35041"/>
                </a:moveTo>
                <a:cubicBezTo>
                  <a:pt x="35623" y="35041"/>
                  <a:pt x="35504" y="35122"/>
                  <a:pt x="35504" y="35286"/>
                </a:cubicBezTo>
                <a:cubicBezTo>
                  <a:pt x="35504" y="35408"/>
                  <a:pt x="35612" y="35517"/>
                  <a:pt x="35748" y="35517"/>
                </a:cubicBezTo>
                <a:cubicBezTo>
                  <a:pt x="35871" y="35517"/>
                  <a:pt x="35979" y="35408"/>
                  <a:pt x="35979" y="35286"/>
                </a:cubicBezTo>
                <a:cubicBezTo>
                  <a:pt x="35979" y="35122"/>
                  <a:pt x="35861" y="35041"/>
                  <a:pt x="35742" y="35041"/>
                </a:cubicBezTo>
                <a:close/>
                <a:moveTo>
                  <a:pt x="29442" y="34796"/>
                </a:moveTo>
                <a:cubicBezTo>
                  <a:pt x="29238" y="34796"/>
                  <a:pt x="29061" y="34959"/>
                  <a:pt x="29061" y="35177"/>
                </a:cubicBezTo>
                <a:lnTo>
                  <a:pt x="29075" y="35177"/>
                </a:lnTo>
                <a:cubicBezTo>
                  <a:pt x="29075" y="35397"/>
                  <a:pt x="29255" y="35543"/>
                  <a:pt x="29443" y="35543"/>
                </a:cubicBezTo>
                <a:cubicBezTo>
                  <a:pt x="29533" y="35543"/>
                  <a:pt x="29625" y="35510"/>
                  <a:pt x="29700" y="35435"/>
                </a:cubicBezTo>
                <a:cubicBezTo>
                  <a:pt x="29944" y="35204"/>
                  <a:pt x="29768" y="34796"/>
                  <a:pt x="29442" y="34796"/>
                </a:cubicBezTo>
                <a:close/>
                <a:moveTo>
                  <a:pt x="17654" y="34823"/>
                </a:moveTo>
                <a:cubicBezTo>
                  <a:pt x="17325" y="34823"/>
                  <a:pt x="17158" y="35222"/>
                  <a:pt x="17399" y="35462"/>
                </a:cubicBezTo>
                <a:cubicBezTo>
                  <a:pt x="17475" y="35543"/>
                  <a:pt x="17571" y="35580"/>
                  <a:pt x="17665" y="35580"/>
                </a:cubicBezTo>
                <a:cubicBezTo>
                  <a:pt x="17855" y="35580"/>
                  <a:pt x="18038" y="35431"/>
                  <a:pt x="18038" y="35204"/>
                </a:cubicBezTo>
                <a:cubicBezTo>
                  <a:pt x="18051" y="34987"/>
                  <a:pt x="17875" y="34823"/>
                  <a:pt x="17671" y="34823"/>
                </a:cubicBezTo>
                <a:cubicBezTo>
                  <a:pt x="17665" y="34823"/>
                  <a:pt x="17660" y="34823"/>
                  <a:pt x="17654" y="34823"/>
                </a:cubicBezTo>
                <a:close/>
                <a:moveTo>
                  <a:pt x="26700" y="34855"/>
                </a:moveTo>
                <a:cubicBezTo>
                  <a:pt x="26608" y="34855"/>
                  <a:pt x="26514" y="34887"/>
                  <a:pt x="26438" y="34959"/>
                </a:cubicBezTo>
                <a:cubicBezTo>
                  <a:pt x="26207" y="35204"/>
                  <a:pt x="26370" y="35612"/>
                  <a:pt x="26710" y="35625"/>
                </a:cubicBezTo>
                <a:cubicBezTo>
                  <a:pt x="26927" y="35625"/>
                  <a:pt x="27104" y="35449"/>
                  <a:pt x="27104" y="35231"/>
                </a:cubicBezTo>
                <a:lnTo>
                  <a:pt x="27104" y="35231"/>
                </a:lnTo>
                <a:lnTo>
                  <a:pt x="27090" y="35245"/>
                </a:lnTo>
                <a:cubicBezTo>
                  <a:pt x="27099" y="35011"/>
                  <a:pt x="26903" y="34855"/>
                  <a:pt x="26700" y="34855"/>
                </a:cubicBezTo>
                <a:close/>
                <a:moveTo>
                  <a:pt x="14917" y="34891"/>
                </a:moveTo>
                <a:cubicBezTo>
                  <a:pt x="14722" y="34891"/>
                  <a:pt x="14559" y="35062"/>
                  <a:pt x="14572" y="35272"/>
                </a:cubicBezTo>
                <a:cubicBezTo>
                  <a:pt x="14581" y="35489"/>
                  <a:pt x="14759" y="35628"/>
                  <a:pt x="14945" y="35628"/>
                </a:cubicBezTo>
                <a:cubicBezTo>
                  <a:pt x="15038" y="35628"/>
                  <a:pt x="15133" y="35594"/>
                  <a:pt x="15210" y="35517"/>
                </a:cubicBezTo>
                <a:cubicBezTo>
                  <a:pt x="15438" y="35289"/>
                  <a:pt x="15271" y="34891"/>
                  <a:pt x="14954" y="34891"/>
                </a:cubicBezTo>
                <a:cubicBezTo>
                  <a:pt x="14949" y="34891"/>
                  <a:pt x="14944" y="34891"/>
                  <a:pt x="14939" y="34891"/>
                </a:cubicBezTo>
                <a:cubicBezTo>
                  <a:pt x="14931" y="34891"/>
                  <a:pt x="14924" y="34891"/>
                  <a:pt x="14917" y="34891"/>
                </a:cubicBezTo>
                <a:close/>
                <a:moveTo>
                  <a:pt x="33030" y="35027"/>
                </a:moveTo>
                <a:cubicBezTo>
                  <a:pt x="32853" y="35027"/>
                  <a:pt x="32704" y="35163"/>
                  <a:pt x="32704" y="35340"/>
                </a:cubicBezTo>
                <a:lnTo>
                  <a:pt x="32690" y="35340"/>
                </a:lnTo>
                <a:cubicBezTo>
                  <a:pt x="32681" y="35537"/>
                  <a:pt x="32840" y="35670"/>
                  <a:pt x="33007" y="35670"/>
                </a:cubicBezTo>
                <a:cubicBezTo>
                  <a:pt x="33081" y="35670"/>
                  <a:pt x="33157" y="35643"/>
                  <a:pt x="33220" y="35585"/>
                </a:cubicBezTo>
                <a:cubicBezTo>
                  <a:pt x="33438" y="35394"/>
                  <a:pt x="33315" y="35054"/>
                  <a:pt x="33030" y="35027"/>
                </a:cubicBezTo>
                <a:close/>
                <a:moveTo>
                  <a:pt x="23959" y="34904"/>
                </a:moveTo>
                <a:cubicBezTo>
                  <a:pt x="23639" y="34904"/>
                  <a:pt x="23455" y="35294"/>
                  <a:pt x="23678" y="35544"/>
                </a:cubicBezTo>
                <a:cubicBezTo>
                  <a:pt x="23754" y="35634"/>
                  <a:pt x="23857" y="35674"/>
                  <a:pt x="23959" y="35674"/>
                </a:cubicBezTo>
                <a:cubicBezTo>
                  <a:pt x="24148" y="35674"/>
                  <a:pt x="24336" y="35534"/>
                  <a:pt x="24344" y="35313"/>
                </a:cubicBezTo>
                <a:cubicBezTo>
                  <a:pt x="24358" y="35095"/>
                  <a:pt x="24195" y="34919"/>
                  <a:pt x="23991" y="34905"/>
                </a:cubicBezTo>
                <a:cubicBezTo>
                  <a:pt x="23980" y="34904"/>
                  <a:pt x="23970" y="34904"/>
                  <a:pt x="23959" y="34904"/>
                </a:cubicBezTo>
                <a:close/>
                <a:moveTo>
                  <a:pt x="6756" y="35258"/>
                </a:moveTo>
                <a:cubicBezTo>
                  <a:pt x="6634" y="35258"/>
                  <a:pt x="6539" y="35354"/>
                  <a:pt x="6539" y="35462"/>
                </a:cubicBezTo>
                <a:cubicBezTo>
                  <a:pt x="6529" y="35594"/>
                  <a:pt x="6636" y="35686"/>
                  <a:pt x="6748" y="35686"/>
                </a:cubicBezTo>
                <a:cubicBezTo>
                  <a:pt x="6799" y="35686"/>
                  <a:pt x="6850" y="35667"/>
                  <a:pt x="6892" y="35625"/>
                </a:cubicBezTo>
                <a:cubicBezTo>
                  <a:pt x="7028" y="35503"/>
                  <a:pt x="6946" y="35272"/>
                  <a:pt x="6756" y="35258"/>
                </a:cubicBezTo>
                <a:close/>
                <a:moveTo>
                  <a:pt x="12220" y="34959"/>
                </a:moveTo>
                <a:cubicBezTo>
                  <a:pt x="12030" y="34959"/>
                  <a:pt x="11867" y="35109"/>
                  <a:pt x="11853" y="35313"/>
                </a:cubicBezTo>
                <a:cubicBezTo>
                  <a:pt x="11844" y="35536"/>
                  <a:pt x="12026" y="35690"/>
                  <a:pt x="12216" y="35690"/>
                </a:cubicBezTo>
                <a:cubicBezTo>
                  <a:pt x="12303" y="35690"/>
                  <a:pt x="12392" y="35657"/>
                  <a:pt x="12465" y="35585"/>
                </a:cubicBezTo>
                <a:cubicBezTo>
                  <a:pt x="12710" y="35354"/>
                  <a:pt x="12546" y="34959"/>
                  <a:pt x="12220" y="34959"/>
                </a:cubicBezTo>
                <a:close/>
                <a:moveTo>
                  <a:pt x="9462" y="35068"/>
                </a:moveTo>
                <a:cubicBezTo>
                  <a:pt x="9067" y="35068"/>
                  <a:pt x="9058" y="35680"/>
                  <a:pt x="9461" y="35693"/>
                </a:cubicBezTo>
                <a:cubicBezTo>
                  <a:pt x="9465" y="35693"/>
                  <a:pt x="9470" y="35694"/>
                  <a:pt x="9474" y="35694"/>
                </a:cubicBezTo>
                <a:cubicBezTo>
                  <a:pt x="9869" y="35694"/>
                  <a:pt x="9878" y="35082"/>
                  <a:pt x="9475" y="35068"/>
                </a:cubicBezTo>
                <a:cubicBezTo>
                  <a:pt x="9470" y="35068"/>
                  <a:pt x="9466" y="35068"/>
                  <a:pt x="9462" y="35068"/>
                </a:cubicBezTo>
                <a:close/>
                <a:moveTo>
                  <a:pt x="36543" y="35352"/>
                </a:moveTo>
                <a:cubicBezTo>
                  <a:pt x="36455" y="35352"/>
                  <a:pt x="36374" y="35428"/>
                  <a:pt x="36374" y="35517"/>
                </a:cubicBezTo>
                <a:cubicBezTo>
                  <a:pt x="36360" y="35625"/>
                  <a:pt x="36455" y="35721"/>
                  <a:pt x="36564" y="35721"/>
                </a:cubicBezTo>
                <a:cubicBezTo>
                  <a:pt x="36659" y="35721"/>
                  <a:pt x="36741" y="35639"/>
                  <a:pt x="36741" y="35544"/>
                </a:cubicBezTo>
                <a:cubicBezTo>
                  <a:pt x="36754" y="35449"/>
                  <a:pt x="36673" y="35354"/>
                  <a:pt x="36564" y="35354"/>
                </a:cubicBezTo>
                <a:cubicBezTo>
                  <a:pt x="36557" y="35353"/>
                  <a:pt x="36550" y="35352"/>
                  <a:pt x="36543" y="35352"/>
                </a:cubicBezTo>
                <a:close/>
                <a:moveTo>
                  <a:pt x="21259" y="35000"/>
                </a:moveTo>
                <a:lnTo>
                  <a:pt x="21245" y="35014"/>
                </a:lnTo>
                <a:cubicBezTo>
                  <a:pt x="21240" y="35013"/>
                  <a:pt x="21234" y="35013"/>
                  <a:pt x="21229" y="35013"/>
                </a:cubicBezTo>
                <a:cubicBezTo>
                  <a:pt x="20900" y="35013"/>
                  <a:pt x="20733" y="35412"/>
                  <a:pt x="20960" y="35653"/>
                </a:cubicBezTo>
                <a:cubicBezTo>
                  <a:pt x="21037" y="35734"/>
                  <a:pt x="21134" y="35770"/>
                  <a:pt x="21230" y="35770"/>
                </a:cubicBezTo>
                <a:cubicBezTo>
                  <a:pt x="21425" y="35770"/>
                  <a:pt x="21617" y="35622"/>
                  <a:pt x="21626" y="35394"/>
                </a:cubicBezTo>
                <a:cubicBezTo>
                  <a:pt x="21626" y="35190"/>
                  <a:pt x="21463" y="35014"/>
                  <a:pt x="21259" y="35000"/>
                </a:cubicBezTo>
                <a:close/>
                <a:moveTo>
                  <a:pt x="30273" y="35051"/>
                </a:moveTo>
                <a:cubicBezTo>
                  <a:pt x="30091" y="35051"/>
                  <a:pt x="29913" y="35190"/>
                  <a:pt x="29904" y="35408"/>
                </a:cubicBezTo>
                <a:cubicBezTo>
                  <a:pt x="29904" y="35612"/>
                  <a:pt x="30053" y="35775"/>
                  <a:pt x="30257" y="35775"/>
                </a:cubicBezTo>
                <a:lnTo>
                  <a:pt x="30271" y="35775"/>
                </a:lnTo>
                <a:cubicBezTo>
                  <a:pt x="30276" y="35775"/>
                  <a:pt x="30281" y="35775"/>
                  <a:pt x="30286" y="35775"/>
                </a:cubicBezTo>
                <a:cubicBezTo>
                  <a:pt x="30589" y="35775"/>
                  <a:pt x="30756" y="35390"/>
                  <a:pt x="30529" y="35163"/>
                </a:cubicBezTo>
                <a:cubicBezTo>
                  <a:pt x="30456" y="35086"/>
                  <a:pt x="30364" y="35051"/>
                  <a:pt x="30273" y="35051"/>
                </a:cubicBezTo>
                <a:close/>
                <a:moveTo>
                  <a:pt x="18464" y="35067"/>
                </a:moveTo>
                <a:cubicBezTo>
                  <a:pt x="18270" y="35067"/>
                  <a:pt x="18106" y="35239"/>
                  <a:pt x="18106" y="35435"/>
                </a:cubicBezTo>
                <a:cubicBezTo>
                  <a:pt x="18106" y="35665"/>
                  <a:pt x="18293" y="35821"/>
                  <a:pt x="18490" y="35821"/>
                </a:cubicBezTo>
                <a:cubicBezTo>
                  <a:pt x="18584" y="35821"/>
                  <a:pt x="18679" y="35786"/>
                  <a:pt x="18758" y="35707"/>
                </a:cubicBezTo>
                <a:cubicBezTo>
                  <a:pt x="18989" y="35476"/>
                  <a:pt x="18826" y="35068"/>
                  <a:pt x="18486" y="35068"/>
                </a:cubicBezTo>
                <a:cubicBezTo>
                  <a:pt x="18479" y="35068"/>
                  <a:pt x="18471" y="35067"/>
                  <a:pt x="18464" y="35067"/>
                </a:cubicBezTo>
                <a:close/>
                <a:moveTo>
                  <a:pt x="27564" y="35095"/>
                </a:moveTo>
                <a:cubicBezTo>
                  <a:pt x="27556" y="35095"/>
                  <a:pt x="27547" y="35095"/>
                  <a:pt x="27539" y="35095"/>
                </a:cubicBezTo>
                <a:cubicBezTo>
                  <a:pt x="27063" y="35136"/>
                  <a:pt x="27063" y="35816"/>
                  <a:pt x="27539" y="35843"/>
                </a:cubicBezTo>
                <a:cubicBezTo>
                  <a:pt x="27552" y="35844"/>
                  <a:pt x="27564" y="35844"/>
                  <a:pt x="27577" y="35844"/>
                </a:cubicBezTo>
                <a:cubicBezTo>
                  <a:pt x="28060" y="35844"/>
                  <a:pt x="28056" y="35095"/>
                  <a:pt x="27564" y="35095"/>
                </a:cubicBezTo>
                <a:close/>
                <a:moveTo>
                  <a:pt x="15764" y="35136"/>
                </a:moveTo>
                <a:cubicBezTo>
                  <a:pt x="15436" y="35136"/>
                  <a:pt x="15269" y="35521"/>
                  <a:pt x="15496" y="35761"/>
                </a:cubicBezTo>
                <a:cubicBezTo>
                  <a:pt x="15573" y="35843"/>
                  <a:pt x="15670" y="35879"/>
                  <a:pt x="15764" y="35879"/>
                </a:cubicBezTo>
                <a:cubicBezTo>
                  <a:pt x="15954" y="35879"/>
                  <a:pt x="16135" y="35734"/>
                  <a:pt x="16135" y="35517"/>
                </a:cubicBezTo>
                <a:cubicBezTo>
                  <a:pt x="16148" y="35313"/>
                  <a:pt x="15985" y="35136"/>
                  <a:pt x="15781" y="35136"/>
                </a:cubicBezTo>
                <a:cubicBezTo>
                  <a:pt x="15776" y="35136"/>
                  <a:pt x="15770" y="35136"/>
                  <a:pt x="15764" y="35136"/>
                </a:cubicBezTo>
                <a:close/>
                <a:moveTo>
                  <a:pt x="33832" y="35299"/>
                </a:moveTo>
                <a:cubicBezTo>
                  <a:pt x="33669" y="35313"/>
                  <a:pt x="33546" y="35435"/>
                  <a:pt x="33546" y="35598"/>
                </a:cubicBezTo>
                <a:cubicBezTo>
                  <a:pt x="33546" y="35773"/>
                  <a:pt x="33689" y="35885"/>
                  <a:pt x="33841" y="35885"/>
                </a:cubicBezTo>
                <a:cubicBezTo>
                  <a:pt x="33913" y="35885"/>
                  <a:pt x="33988" y="35859"/>
                  <a:pt x="34049" y="35802"/>
                </a:cubicBezTo>
                <a:cubicBezTo>
                  <a:pt x="34226" y="35612"/>
                  <a:pt x="34090" y="35299"/>
                  <a:pt x="33832" y="35299"/>
                </a:cubicBezTo>
                <a:close/>
                <a:moveTo>
                  <a:pt x="37393" y="35625"/>
                </a:moveTo>
                <a:cubicBezTo>
                  <a:pt x="37339" y="35680"/>
                  <a:pt x="37271" y="35734"/>
                  <a:pt x="37271" y="35775"/>
                </a:cubicBezTo>
                <a:lnTo>
                  <a:pt x="37284" y="35788"/>
                </a:lnTo>
                <a:cubicBezTo>
                  <a:pt x="37298" y="35843"/>
                  <a:pt x="37352" y="35884"/>
                  <a:pt x="37407" y="35911"/>
                </a:cubicBezTo>
                <a:cubicBezTo>
                  <a:pt x="37434" y="35911"/>
                  <a:pt x="37502" y="35843"/>
                  <a:pt x="37515" y="35802"/>
                </a:cubicBezTo>
                <a:cubicBezTo>
                  <a:pt x="37515" y="35761"/>
                  <a:pt x="37447" y="35707"/>
                  <a:pt x="37393" y="35625"/>
                </a:cubicBezTo>
                <a:close/>
                <a:moveTo>
                  <a:pt x="24803" y="35190"/>
                </a:moveTo>
                <a:cubicBezTo>
                  <a:pt x="24795" y="35190"/>
                  <a:pt x="24787" y="35190"/>
                  <a:pt x="24779" y="35190"/>
                </a:cubicBezTo>
                <a:cubicBezTo>
                  <a:pt x="24453" y="35190"/>
                  <a:pt x="24290" y="35598"/>
                  <a:pt x="24521" y="35829"/>
                </a:cubicBezTo>
                <a:cubicBezTo>
                  <a:pt x="24600" y="35904"/>
                  <a:pt x="24695" y="35937"/>
                  <a:pt x="24788" y="35937"/>
                </a:cubicBezTo>
                <a:cubicBezTo>
                  <a:pt x="24985" y="35937"/>
                  <a:pt x="25169" y="35788"/>
                  <a:pt x="25160" y="35557"/>
                </a:cubicBezTo>
                <a:cubicBezTo>
                  <a:pt x="25160" y="35361"/>
                  <a:pt x="25009" y="35190"/>
                  <a:pt x="24803" y="35190"/>
                </a:cubicBezTo>
                <a:close/>
                <a:moveTo>
                  <a:pt x="13049" y="35204"/>
                </a:moveTo>
                <a:cubicBezTo>
                  <a:pt x="12859" y="35204"/>
                  <a:pt x="12696" y="35354"/>
                  <a:pt x="12682" y="35557"/>
                </a:cubicBezTo>
                <a:cubicBezTo>
                  <a:pt x="12673" y="35784"/>
                  <a:pt x="12854" y="35939"/>
                  <a:pt x="13048" y="35939"/>
                </a:cubicBezTo>
                <a:cubicBezTo>
                  <a:pt x="13132" y="35939"/>
                  <a:pt x="13219" y="35909"/>
                  <a:pt x="13294" y="35843"/>
                </a:cubicBezTo>
                <a:cubicBezTo>
                  <a:pt x="13525" y="35612"/>
                  <a:pt x="13376" y="35218"/>
                  <a:pt x="13049" y="35204"/>
                </a:cubicBezTo>
                <a:close/>
                <a:moveTo>
                  <a:pt x="7560" y="35475"/>
                </a:moveTo>
                <a:cubicBezTo>
                  <a:pt x="7501" y="35475"/>
                  <a:pt x="7443" y="35496"/>
                  <a:pt x="7395" y="35544"/>
                </a:cubicBezTo>
                <a:cubicBezTo>
                  <a:pt x="7245" y="35707"/>
                  <a:pt x="7354" y="35952"/>
                  <a:pt x="7572" y="35965"/>
                </a:cubicBezTo>
                <a:cubicBezTo>
                  <a:pt x="7708" y="35952"/>
                  <a:pt x="7803" y="35843"/>
                  <a:pt x="7816" y="35721"/>
                </a:cubicBezTo>
                <a:cubicBezTo>
                  <a:pt x="7807" y="35572"/>
                  <a:pt x="7684" y="35475"/>
                  <a:pt x="7560" y="35475"/>
                </a:cubicBezTo>
                <a:close/>
                <a:moveTo>
                  <a:pt x="10296" y="35328"/>
                </a:moveTo>
                <a:cubicBezTo>
                  <a:pt x="10217" y="35328"/>
                  <a:pt x="10137" y="35357"/>
                  <a:pt x="10073" y="35421"/>
                </a:cubicBezTo>
                <a:cubicBezTo>
                  <a:pt x="9855" y="35625"/>
                  <a:pt x="10005" y="35979"/>
                  <a:pt x="10290" y="35979"/>
                </a:cubicBezTo>
                <a:cubicBezTo>
                  <a:pt x="10467" y="35979"/>
                  <a:pt x="10616" y="35843"/>
                  <a:pt x="10616" y="35666"/>
                </a:cubicBezTo>
                <a:cubicBezTo>
                  <a:pt x="10626" y="35462"/>
                  <a:pt x="10464" y="35328"/>
                  <a:pt x="10296" y="35328"/>
                </a:cubicBezTo>
                <a:close/>
                <a:moveTo>
                  <a:pt x="31100" y="35313"/>
                </a:moveTo>
                <a:cubicBezTo>
                  <a:pt x="30787" y="35313"/>
                  <a:pt x="30638" y="35680"/>
                  <a:pt x="30855" y="35897"/>
                </a:cubicBezTo>
                <a:cubicBezTo>
                  <a:pt x="30924" y="35966"/>
                  <a:pt x="31009" y="35997"/>
                  <a:pt x="31092" y="35997"/>
                </a:cubicBezTo>
                <a:cubicBezTo>
                  <a:pt x="31269" y="35997"/>
                  <a:pt x="31440" y="35856"/>
                  <a:pt x="31440" y="35653"/>
                </a:cubicBezTo>
                <a:cubicBezTo>
                  <a:pt x="31440" y="35462"/>
                  <a:pt x="31277" y="35313"/>
                  <a:pt x="31100" y="35313"/>
                </a:cubicBezTo>
                <a:close/>
                <a:moveTo>
                  <a:pt x="22083" y="35244"/>
                </a:moveTo>
                <a:cubicBezTo>
                  <a:pt x="22076" y="35244"/>
                  <a:pt x="22068" y="35244"/>
                  <a:pt x="22061" y="35245"/>
                </a:cubicBezTo>
                <a:cubicBezTo>
                  <a:pt x="21735" y="35258"/>
                  <a:pt x="21572" y="35666"/>
                  <a:pt x="21816" y="35897"/>
                </a:cubicBezTo>
                <a:cubicBezTo>
                  <a:pt x="21893" y="35970"/>
                  <a:pt x="21985" y="36002"/>
                  <a:pt x="22075" y="36002"/>
                </a:cubicBezTo>
                <a:cubicBezTo>
                  <a:pt x="22270" y="36002"/>
                  <a:pt x="22455" y="35849"/>
                  <a:pt x="22455" y="35625"/>
                </a:cubicBezTo>
                <a:cubicBezTo>
                  <a:pt x="22455" y="35416"/>
                  <a:pt x="22278" y="35244"/>
                  <a:pt x="22083" y="35244"/>
                </a:cubicBezTo>
                <a:close/>
                <a:moveTo>
                  <a:pt x="19315" y="35313"/>
                </a:moveTo>
                <a:cubicBezTo>
                  <a:pt x="19111" y="35313"/>
                  <a:pt x="18935" y="35476"/>
                  <a:pt x="18948" y="35693"/>
                </a:cubicBezTo>
                <a:cubicBezTo>
                  <a:pt x="18948" y="35914"/>
                  <a:pt x="19129" y="36060"/>
                  <a:pt x="19317" y="36060"/>
                </a:cubicBezTo>
                <a:cubicBezTo>
                  <a:pt x="19407" y="36060"/>
                  <a:pt x="19499" y="36026"/>
                  <a:pt x="19574" y="35952"/>
                </a:cubicBezTo>
                <a:cubicBezTo>
                  <a:pt x="19818" y="35721"/>
                  <a:pt x="19655" y="35313"/>
                  <a:pt x="19315" y="35313"/>
                </a:cubicBezTo>
                <a:close/>
                <a:moveTo>
                  <a:pt x="16583" y="35381"/>
                </a:moveTo>
                <a:cubicBezTo>
                  <a:pt x="16257" y="35381"/>
                  <a:pt x="16094" y="35788"/>
                  <a:pt x="16339" y="36006"/>
                </a:cubicBezTo>
                <a:cubicBezTo>
                  <a:pt x="16413" y="36081"/>
                  <a:pt x="16505" y="36114"/>
                  <a:pt x="16596" y="36114"/>
                </a:cubicBezTo>
                <a:cubicBezTo>
                  <a:pt x="16784" y="36114"/>
                  <a:pt x="16964" y="35968"/>
                  <a:pt x="16964" y="35748"/>
                </a:cubicBezTo>
                <a:cubicBezTo>
                  <a:pt x="16964" y="35544"/>
                  <a:pt x="16787" y="35381"/>
                  <a:pt x="16583" y="35381"/>
                </a:cubicBezTo>
                <a:close/>
                <a:moveTo>
                  <a:pt x="5655" y="35924"/>
                </a:moveTo>
                <a:cubicBezTo>
                  <a:pt x="5614" y="35938"/>
                  <a:pt x="5574" y="35979"/>
                  <a:pt x="5560" y="36020"/>
                </a:cubicBezTo>
                <a:cubicBezTo>
                  <a:pt x="5560" y="36047"/>
                  <a:pt x="5601" y="36115"/>
                  <a:pt x="5642" y="36115"/>
                </a:cubicBezTo>
                <a:cubicBezTo>
                  <a:pt x="5669" y="36115"/>
                  <a:pt x="5723" y="36074"/>
                  <a:pt x="5791" y="36033"/>
                </a:cubicBezTo>
                <a:cubicBezTo>
                  <a:pt x="5723" y="35979"/>
                  <a:pt x="5682" y="35924"/>
                  <a:pt x="5655" y="35924"/>
                </a:cubicBezTo>
                <a:close/>
                <a:moveTo>
                  <a:pt x="28380" y="35381"/>
                </a:moveTo>
                <a:cubicBezTo>
                  <a:pt x="28290" y="35381"/>
                  <a:pt x="28198" y="35415"/>
                  <a:pt x="28123" y="35489"/>
                </a:cubicBezTo>
                <a:cubicBezTo>
                  <a:pt x="27878" y="35721"/>
                  <a:pt x="28042" y="36115"/>
                  <a:pt x="28368" y="36115"/>
                </a:cubicBezTo>
                <a:cubicBezTo>
                  <a:pt x="28572" y="36115"/>
                  <a:pt x="28735" y="35952"/>
                  <a:pt x="28735" y="35748"/>
                </a:cubicBezTo>
                <a:lnTo>
                  <a:pt x="28748" y="35748"/>
                </a:lnTo>
                <a:cubicBezTo>
                  <a:pt x="28748" y="35527"/>
                  <a:pt x="28568" y="35381"/>
                  <a:pt x="28380" y="35381"/>
                </a:cubicBezTo>
                <a:close/>
                <a:moveTo>
                  <a:pt x="34663" y="35605"/>
                </a:moveTo>
                <a:cubicBezTo>
                  <a:pt x="34600" y="35605"/>
                  <a:pt x="34536" y="35628"/>
                  <a:pt x="34484" y="35680"/>
                </a:cubicBezTo>
                <a:cubicBezTo>
                  <a:pt x="34321" y="35843"/>
                  <a:pt x="34444" y="36115"/>
                  <a:pt x="34675" y="36115"/>
                </a:cubicBezTo>
                <a:cubicBezTo>
                  <a:pt x="34811" y="36115"/>
                  <a:pt x="34919" y="36006"/>
                  <a:pt x="34919" y="35870"/>
                </a:cubicBezTo>
                <a:cubicBezTo>
                  <a:pt x="34929" y="35712"/>
                  <a:pt x="34798" y="35605"/>
                  <a:pt x="34663" y="35605"/>
                </a:cubicBezTo>
                <a:close/>
                <a:moveTo>
                  <a:pt x="25625" y="35448"/>
                </a:moveTo>
                <a:cubicBezTo>
                  <a:pt x="25620" y="35448"/>
                  <a:pt x="25614" y="35448"/>
                  <a:pt x="25609" y="35449"/>
                </a:cubicBezTo>
                <a:cubicBezTo>
                  <a:pt x="25405" y="35449"/>
                  <a:pt x="25242" y="35598"/>
                  <a:pt x="25242" y="35802"/>
                </a:cubicBezTo>
                <a:lnTo>
                  <a:pt x="25242" y="35816"/>
                </a:lnTo>
                <a:cubicBezTo>
                  <a:pt x="25242" y="36036"/>
                  <a:pt x="25428" y="36188"/>
                  <a:pt x="25620" y="36188"/>
                </a:cubicBezTo>
                <a:cubicBezTo>
                  <a:pt x="25712" y="36188"/>
                  <a:pt x="25805" y="36153"/>
                  <a:pt x="25880" y="36074"/>
                </a:cubicBezTo>
                <a:cubicBezTo>
                  <a:pt x="26121" y="35847"/>
                  <a:pt x="25954" y="35448"/>
                  <a:pt x="25625" y="35448"/>
                </a:cubicBezTo>
                <a:close/>
                <a:moveTo>
                  <a:pt x="13878" y="35476"/>
                </a:moveTo>
                <a:cubicBezTo>
                  <a:pt x="13552" y="35476"/>
                  <a:pt x="13389" y="35856"/>
                  <a:pt x="13607" y="36087"/>
                </a:cubicBezTo>
                <a:cubicBezTo>
                  <a:pt x="13684" y="36165"/>
                  <a:pt x="13779" y="36199"/>
                  <a:pt x="13871" y="36199"/>
                </a:cubicBezTo>
                <a:cubicBezTo>
                  <a:pt x="14057" y="36199"/>
                  <a:pt x="14232" y="36060"/>
                  <a:pt x="14232" y="35843"/>
                </a:cubicBezTo>
                <a:cubicBezTo>
                  <a:pt x="14232" y="35639"/>
                  <a:pt x="14069" y="35489"/>
                  <a:pt x="13878" y="35476"/>
                </a:cubicBezTo>
                <a:close/>
                <a:moveTo>
                  <a:pt x="8387" y="35693"/>
                </a:moveTo>
                <a:cubicBezTo>
                  <a:pt x="8156" y="35707"/>
                  <a:pt x="8047" y="35992"/>
                  <a:pt x="8210" y="36142"/>
                </a:cubicBezTo>
                <a:cubicBezTo>
                  <a:pt x="8266" y="36194"/>
                  <a:pt x="8332" y="36217"/>
                  <a:pt x="8395" y="36217"/>
                </a:cubicBezTo>
                <a:cubicBezTo>
                  <a:pt x="8532" y="36217"/>
                  <a:pt x="8659" y="36109"/>
                  <a:pt x="8659" y="35952"/>
                </a:cubicBezTo>
                <a:cubicBezTo>
                  <a:pt x="8646" y="35823"/>
                  <a:pt x="8548" y="35706"/>
                  <a:pt x="8410" y="35706"/>
                </a:cubicBezTo>
                <a:cubicBezTo>
                  <a:pt x="8402" y="35706"/>
                  <a:pt x="8395" y="35706"/>
                  <a:pt x="8387" y="35707"/>
                </a:cubicBezTo>
                <a:lnTo>
                  <a:pt x="8387" y="35693"/>
                </a:lnTo>
                <a:close/>
                <a:moveTo>
                  <a:pt x="22926" y="35502"/>
                </a:moveTo>
                <a:cubicBezTo>
                  <a:pt x="22918" y="35502"/>
                  <a:pt x="22911" y="35503"/>
                  <a:pt x="22904" y="35503"/>
                </a:cubicBezTo>
                <a:cubicBezTo>
                  <a:pt x="22898" y="35503"/>
                  <a:pt x="22893" y="35503"/>
                  <a:pt x="22887" y="35503"/>
                </a:cubicBezTo>
                <a:cubicBezTo>
                  <a:pt x="22559" y="35503"/>
                  <a:pt x="22405" y="35901"/>
                  <a:pt x="22632" y="36128"/>
                </a:cubicBezTo>
                <a:cubicBezTo>
                  <a:pt x="22709" y="36210"/>
                  <a:pt x="22804" y="36246"/>
                  <a:pt x="22897" y="36246"/>
                </a:cubicBezTo>
                <a:cubicBezTo>
                  <a:pt x="23083" y="36246"/>
                  <a:pt x="23262" y="36101"/>
                  <a:pt x="23271" y="35884"/>
                </a:cubicBezTo>
                <a:cubicBezTo>
                  <a:pt x="23271" y="35674"/>
                  <a:pt x="23119" y="35502"/>
                  <a:pt x="22926" y="35502"/>
                </a:cubicBezTo>
                <a:close/>
                <a:moveTo>
                  <a:pt x="11119" y="35571"/>
                </a:moveTo>
                <a:cubicBezTo>
                  <a:pt x="10820" y="35571"/>
                  <a:pt x="10671" y="35938"/>
                  <a:pt x="10888" y="36155"/>
                </a:cubicBezTo>
                <a:cubicBezTo>
                  <a:pt x="10957" y="36220"/>
                  <a:pt x="11040" y="36249"/>
                  <a:pt x="11122" y="36249"/>
                </a:cubicBezTo>
                <a:cubicBezTo>
                  <a:pt x="11299" y="36249"/>
                  <a:pt x="11468" y="36111"/>
                  <a:pt x="11459" y="35897"/>
                </a:cubicBezTo>
                <a:cubicBezTo>
                  <a:pt x="11459" y="35721"/>
                  <a:pt x="11310" y="35571"/>
                  <a:pt x="11119" y="35571"/>
                </a:cubicBezTo>
                <a:close/>
                <a:moveTo>
                  <a:pt x="31915" y="35598"/>
                </a:moveTo>
                <a:cubicBezTo>
                  <a:pt x="31739" y="35598"/>
                  <a:pt x="31589" y="35748"/>
                  <a:pt x="31589" y="35924"/>
                </a:cubicBezTo>
                <a:lnTo>
                  <a:pt x="31576" y="35924"/>
                </a:lnTo>
                <a:cubicBezTo>
                  <a:pt x="31576" y="36128"/>
                  <a:pt x="31740" y="36263"/>
                  <a:pt x="31909" y="36263"/>
                </a:cubicBezTo>
                <a:cubicBezTo>
                  <a:pt x="31988" y="36263"/>
                  <a:pt x="32068" y="36234"/>
                  <a:pt x="32133" y="36169"/>
                </a:cubicBezTo>
                <a:cubicBezTo>
                  <a:pt x="32350" y="35965"/>
                  <a:pt x="32214" y="35612"/>
                  <a:pt x="31915" y="35598"/>
                </a:cubicBezTo>
                <a:close/>
                <a:moveTo>
                  <a:pt x="20172" y="35557"/>
                </a:moveTo>
                <a:cubicBezTo>
                  <a:pt x="19968" y="35557"/>
                  <a:pt x="19805" y="35721"/>
                  <a:pt x="19805" y="35924"/>
                </a:cubicBezTo>
                <a:cubicBezTo>
                  <a:pt x="19795" y="36148"/>
                  <a:pt x="19978" y="36301"/>
                  <a:pt x="20172" y="36301"/>
                </a:cubicBezTo>
                <a:cubicBezTo>
                  <a:pt x="20261" y="36301"/>
                  <a:pt x="20353" y="36269"/>
                  <a:pt x="20430" y="36196"/>
                </a:cubicBezTo>
                <a:cubicBezTo>
                  <a:pt x="20661" y="35965"/>
                  <a:pt x="20511" y="35571"/>
                  <a:pt x="20172" y="35557"/>
                </a:cubicBezTo>
                <a:close/>
                <a:moveTo>
                  <a:pt x="35504" y="35897"/>
                </a:moveTo>
                <a:cubicBezTo>
                  <a:pt x="35381" y="35897"/>
                  <a:pt x="35286" y="35992"/>
                  <a:pt x="35273" y="36115"/>
                </a:cubicBezTo>
                <a:cubicBezTo>
                  <a:pt x="35273" y="36246"/>
                  <a:pt x="35377" y="36333"/>
                  <a:pt x="35491" y="36333"/>
                </a:cubicBezTo>
                <a:cubicBezTo>
                  <a:pt x="35541" y="36333"/>
                  <a:pt x="35594" y="36315"/>
                  <a:pt x="35640" y="36278"/>
                </a:cubicBezTo>
                <a:cubicBezTo>
                  <a:pt x="35776" y="36142"/>
                  <a:pt x="35694" y="35911"/>
                  <a:pt x="35504" y="35897"/>
                </a:cubicBezTo>
                <a:close/>
                <a:moveTo>
                  <a:pt x="29158" y="35625"/>
                </a:moveTo>
                <a:cubicBezTo>
                  <a:pt x="28680" y="35625"/>
                  <a:pt x="28688" y="36361"/>
                  <a:pt x="29159" y="36361"/>
                </a:cubicBezTo>
                <a:cubicBezTo>
                  <a:pt x="29172" y="36361"/>
                  <a:pt x="29184" y="36360"/>
                  <a:pt x="29197" y="36359"/>
                </a:cubicBezTo>
                <a:cubicBezTo>
                  <a:pt x="29645" y="36319"/>
                  <a:pt x="29632" y="35653"/>
                  <a:pt x="29183" y="35625"/>
                </a:cubicBezTo>
                <a:cubicBezTo>
                  <a:pt x="29175" y="35625"/>
                  <a:pt x="29166" y="35625"/>
                  <a:pt x="29158" y="35625"/>
                </a:cubicBezTo>
                <a:close/>
                <a:moveTo>
                  <a:pt x="17412" y="35653"/>
                </a:moveTo>
                <a:cubicBezTo>
                  <a:pt x="17209" y="35653"/>
                  <a:pt x="17045" y="35816"/>
                  <a:pt x="17045" y="36020"/>
                </a:cubicBezTo>
                <a:cubicBezTo>
                  <a:pt x="17045" y="36240"/>
                  <a:pt x="17232" y="36386"/>
                  <a:pt x="17424" y="36386"/>
                </a:cubicBezTo>
                <a:cubicBezTo>
                  <a:pt x="17516" y="36386"/>
                  <a:pt x="17609" y="36353"/>
                  <a:pt x="17684" y="36278"/>
                </a:cubicBezTo>
                <a:cubicBezTo>
                  <a:pt x="17902" y="36047"/>
                  <a:pt x="17739" y="35653"/>
                  <a:pt x="17412" y="35653"/>
                </a:cubicBezTo>
                <a:close/>
                <a:moveTo>
                  <a:pt x="26416" y="35693"/>
                </a:moveTo>
                <a:cubicBezTo>
                  <a:pt x="26222" y="35693"/>
                  <a:pt x="26071" y="35864"/>
                  <a:pt x="26071" y="36060"/>
                </a:cubicBezTo>
                <a:cubicBezTo>
                  <a:pt x="26071" y="36281"/>
                  <a:pt x="26251" y="36427"/>
                  <a:pt x="26439" y="36427"/>
                </a:cubicBezTo>
                <a:cubicBezTo>
                  <a:pt x="26529" y="36427"/>
                  <a:pt x="26621" y="36393"/>
                  <a:pt x="26696" y="36319"/>
                </a:cubicBezTo>
                <a:cubicBezTo>
                  <a:pt x="26937" y="36091"/>
                  <a:pt x="26770" y="35693"/>
                  <a:pt x="26454" y="35693"/>
                </a:cubicBezTo>
                <a:cubicBezTo>
                  <a:pt x="26448" y="35693"/>
                  <a:pt x="26443" y="35693"/>
                  <a:pt x="26438" y="35693"/>
                </a:cubicBezTo>
                <a:cubicBezTo>
                  <a:pt x="26430" y="35693"/>
                  <a:pt x="26423" y="35693"/>
                  <a:pt x="26416" y="35693"/>
                </a:cubicBezTo>
                <a:close/>
                <a:moveTo>
                  <a:pt x="14694" y="35721"/>
                </a:moveTo>
                <a:cubicBezTo>
                  <a:pt x="14490" y="35734"/>
                  <a:pt x="14341" y="35897"/>
                  <a:pt x="14341" y="36087"/>
                </a:cubicBezTo>
                <a:cubicBezTo>
                  <a:pt x="14341" y="36308"/>
                  <a:pt x="14521" y="36448"/>
                  <a:pt x="14705" y="36448"/>
                </a:cubicBezTo>
                <a:cubicBezTo>
                  <a:pt x="14793" y="36448"/>
                  <a:pt x="14882" y="36416"/>
                  <a:pt x="14952" y="36346"/>
                </a:cubicBezTo>
                <a:cubicBezTo>
                  <a:pt x="15183" y="36115"/>
                  <a:pt x="15020" y="35721"/>
                  <a:pt x="14694" y="35721"/>
                </a:cubicBezTo>
                <a:close/>
                <a:moveTo>
                  <a:pt x="6471" y="36087"/>
                </a:moveTo>
                <a:cubicBezTo>
                  <a:pt x="6403" y="36183"/>
                  <a:pt x="6321" y="36251"/>
                  <a:pt x="6335" y="36305"/>
                </a:cubicBezTo>
                <a:cubicBezTo>
                  <a:pt x="6335" y="36359"/>
                  <a:pt x="6416" y="36400"/>
                  <a:pt x="6471" y="36454"/>
                </a:cubicBezTo>
                <a:cubicBezTo>
                  <a:pt x="6511" y="36400"/>
                  <a:pt x="6593" y="36346"/>
                  <a:pt x="6607" y="36291"/>
                </a:cubicBezTo>
                <a:cubicBezTo>
                  <a:pt x="6620" y="36237"/>
                  <a:pt x="6539" y="36183"/>
                  <a:pt x="6471" y="36087"/>
                </a:cubicBezTo>
                <a:close/>
                <a:moveTo>
                  <a:pt x="9216" y="35932"/>
                </a:moveTo>
                <a:cubicBezTo>
                  <a:pt x="9149" y="35932"/>
                  <a:pt x="9081" y="35955"/>
                  <a:pt x="9026" y="36006"/>
                </a:cubicBezTo>
                <a:cubicBezTo>
                  <a:pt x="8849" y="36183"/>
                  <a:pt x="8972" y="36482"/>
                  <a:pt x="9216" y="36482"/>
                </a:cubicBezTo>
                <a:cubicBezTo>
                  <a:pt x="9379" y="36482"/>
                  <a:pt x="9502" y="36359"/>
                  <a:pt x="9502" y="36210"/>
                </a:cubicBezTo>
                <a:cubicBezTo>
                  <a:pt x="9502" y="36042"/>
                  <a:pt x="9361" y="35932"/>
                  <a:pt x="9216" y="35932"/>
                </a:cubicBezTo>
                <a:close/>
                <a:moveTo>
                  <a:pt x="32743" y="35872"/>
                </a:moveTo>
                <a:cubicBezTo>
                  <a:pt x="32672" y="35872"/>
                  <a:pt x="32600" y="35897"/>
                  <a:pt x="32541" y="35952"/>
                </a:cubicBezTo>
                <a:cubicBezTo>
                  <a:pt x="32337" y="36142"/>
                  <a:pt x="32473" y="36482"/>
                  <a:pt x="32745" y="36482"/>
                </a:cubicBezTo>
                <a:cubicBezTo>
                  <a:pt x="32908" y="36468"/>
                  <a:pt x="33044" y="36346"/>
                  <a:pt x="33044" y="36183"/>
                </a:cubicBezTo>
                <a:lnTo>
                  <a:pt x="33057" y="36183"/>
                </a:lnTo>
                <a:cubicBezTo>
                  <a:pt x="33057" y="35995"/>
                  <a:pt x="32902" y="35872"/>
                  <a:pt x="32743" y="35872"/>
                </a:cubicBezTo>
                <a:close/>
                <a:moveTo>
                  <a:pt x="11935" y="35815"/>
                </a:moveTo>
                <a:cubicBezTo>
                  <a:pt x="11500" y="35815"/>
                  <a:pt x="11491" y="36482"/>
                  <a:pt x="11935" y="36495"/>
                </a:cubicBezTo>
                <a:cubicBezTo>
                  <a:pt x="12397" y="36495"/>
                  <a:pt x="12397" y="35816"/>
                  <a:pt x="11948" y="35816"/>
                </a:cubicBezTo>
                <a:cubicBezTo>
                  <a:pt x="11944" y="35816"/>
                  <a:pt x="11940" y="35815"/>
                  <a:pt x="11935" y="35815"/>
                </a:cubicBezTo>
                <a:close/>
                <a:moveTo>
                  <a:pt x="23729" y="35752"/>
                </a:moveTo>
                <a:cubicBezTo>
                  <a:pt x="23547" y="35752"/>
                  <a:pt x="23370" y="35890"/>
                  <a:pt x="23352" y="36101"/>
                </a:cubicBezTo>
                <a:cubicBezTo>
                  <a:pt x="23352" y="36291"/>
                  <a:pt x="23502" y="36468"/>
                  <a:pt x="23692" y="36482"/>
                </a:cubicBezTo>
                <a:lnTo>
                  <a:pt x="23692" y="36495"/>
                </a:lnTo>
                <a:cubicBezTo>
                  <a:pt x="23698" y="36495"/>
                  <a:pt x="23704" y="36496"/>
                  <a:pt x="23710" y="36496"/>
                </a:cubicBezTo>
                <a:cubicBezTo>
                  <a:pt x="24038" y="36496"/>
                  <a:pt x="24218" y="36124"/>
                  <a:pt x="24005" y="35884"/>
                </a:cubicBezTo>
                <a:cubicBezTo>
                  <a:pt x="23928" y="35793"/>
                  <a:pt x="23828" y="35752"/>
                  <a:pt x="23729" y="35752"/>
                </a:cubicBezTo>
                <a:close/>
                <a:moveTo>
                  <a:pt x="36296" y="36205"/>
                </a:moveTo>
                <a:cubicBezTo>
                  <a:pt x="36218" y="36205"/>
                  <a:pt x="36160" y="36277"/>
                  <a:pt x="36183" y="36359"/>
                </a:cubicBezTo>
                <a:cubicBezTo>
                  <a:pt x="36197" y="36427"/>
                  <a:pt x="36251" y="36482"/>
                  <a:pt x="36333" y="36509"/>
                </a:cubicBezTo>
                <a:cubicBezTo>
                  <a:pt x="36374" y="36509"/>
                  <a:pt x="36442" y="36441"/>
                  <a:pt x="36496" y="36400"/>
                </a:cubicBezTo>
                <a:lnTo>
                  <a:pt x="36510" y="36332"/>
                </a:lnTo>
                <a:cubicBezTo>
                  <a:pt x="36442" y="36291"/>
                  <a:pt x="36387" y="36223"/>
                  <a:pt x="36333" y="36210"/>
                </a:cubicBezTo>
                <a:cubicBezTo>
                  <a:pt x="36320" y="36206"/>
                  <a:pt x="36308" y="36205"/>
                  <a:pt x="36296" y="36205"/>
                </a:cubicBezTo>
                <a:close/>
                <a:moveTo>
                  <a:pt x="21001" y="35843"/>
                </a:moveTo>
                <a:cubicBezTo>
                  <a:pt x="20675" y="35843"/>
                  <a:pt x="20498" y="36237"/>
                  <a:pt x="20729" y="36468"/>
                </a:cubicBezTo>
                <a:cubicBezTo>
                  <a:pt x="20804" y="36543"/>
                  <a:pt x="20897" y="36576"/>
                  <a:pt x="20989" y="36576"/>
                </a:cubicBezTo>
                <a:cubicBezTo>
                  <a:pt x="21181" y="36576"/>
                  <a:pt x="21368" y="36430"/>
                  <a:pt x="21368" y="36210"/>
                </a:cubicBezTo>
                <a:cubicBezTo>
                  <a:pt x="21368" y="36006"/>
                  <a:pt x="21205" y="35843"/>
                  <a:pt x="21001" y="35843"/>
                </a:cubicBezTo>
                <a:close/>
                <a:moveTo>
                  <a:pt x="30012" y="35897"/>
                </a:moveTo>
                <a:cubicBezTo>
                  <a:pt x="29822" y="35897"/>
                  <a:pt x="29673" y="36047"/>
                  <a:pt x="29673" y="36237"/>
                </a:cubicBezTo>
                <a:cubicBezTo>
                  <a:pt x="29673" y="36441"/>
                  <a:pt x="29843" y="36582"/>
                  <a:pt x="30021" y="36582"/>
                </a:cubicBezTo>
                <a:cubicBezTo>
                  <a:pt x="30104" y="36582"/>
                  <a:pt x="30188" y="36551"/>
                  <a:pt x="30257" y="36482"/>
                </a:cubicBezTo>
                <a:cubicBezTo>
                  <a:pt x="30461" y="36264"/>
                  <a:pt x="30311" y="35897"/>
                  <a:pt x="30012" y="35897"/>
                </a:cubicBezTo>
                <a:close/>
                <a:moveTo>
                  <a:pt x="18240" y="35911"/>
                </a:moveTo>
                <a:cubicBezTo>
                  <a:pt x="18150" y="35911"/>
                  <a:pt x="18058" y="35945"/>
                  <a:pt x="17983" y="36020"/>
                </a:cubicBezTo>
                <a:cubicBezTo>
                  <a:pt x="17752" y="36237"/>
                  <a:pt x="17915" y="36645"/>
                  <a:pt x="18242" y="36645"/>
                </a:cubicBezTo>
                <a:cubicBezTo>
                  <a:pt x="18443" y="36645"/>
                  <a:pt x="18605" y="36485"/>
                  <a:pt x="18609" y="36271"/>
                </a:cubicBezTo>
                <a:lnTo>
                  <a:pt x="18609" y="36271"/>
                </a:lnTo>
                <a:cubicBezTo>
                  <a:pt x="18609" y="36273"/>
                  <a:pt x="18609" y="36276"/>
                  <a:pt x="18609" y="36278"/>
                </a:cubicBezTo>
                <a:lnTo>
                  <a:pt x="18609" y="36264"/>
                </a:lnTo>
                <a:cubicBezTo>
                  <a:pt x="18609" y="36267"/>
                  <a:pt x="18609" y="36269"/>
                  <a:pt x="18609" y="36271"/>
                </a:cubicBezTo>
                <a:lnTo>
                  <a:pt x="18609" y="36271"/>
                </a:lnTo>
                <a:cubicBezTo>
                  <a:pt x="18605" y="36054"/>
                  <a:pt x="18426" y="35911"/>
                  <a:pt x="18240" y="35911"/>
                </a:cubicBezTo>
                <a:close/>
                <a:moveTo>
                  <a:pt x="27267" y="35942"/>
                </a:moveTo>
                <a:cubicBezTo>
                  <a:pt x="27177" y="35942"/>
                  <a:pt x="27086" y="35974"/>
                  <a:pt x="27009" y="36047"/>
                </a:cubicBezTo>
                <a:cubicBezTo>
                  <a:pt x="26778" y="36278"/>
                  <a:pt x="26941" y="36672"/>
                  <a:pt x="27267" y="36672"/>
                </a:cubicBezTo>
                <a:cubicBezTo>
                  <a:pt x="27471" y="36672"/>
                  <a:pt x="27620" y="36509"/>
                  <a:pt x="27634" y="36305"/>
                </a:cubicBezTo>
                <a:lnTo>
                  <a:pt x="27634" y="36319"/>
                </a:lnTo>
                <a:cubicBezTo>
                  <a:pt x="27643" y="36095"/>
                  <a:pt x="27461" y="35942"/>
                  <a:pt x="27267" y="35942"/>
                </a:cubicBezTo>
                <a:close/>
                <a:moveTo>
                  <a:pt x="33560" y="36172"/>
                </a:moveTo>
                <a:cubicBezTo>
                  <a:pt x="33431" y="36172"/>
                  <a:pt x="33302" y="36257"/>
                  <a:pt x="33288" y="36427"/>
                </a:cubicBezTo>
                <a:cubicBezTo>
                  <a:pt x="33302" y="36590"/>
                  <a:pt x="33431" y="36672"/>
                  <a:pt x="33560" y="36672"/>
                </a:cubicBezTo>
                <a:cubicBezTo>
                  <a:pt x="33689" y="36672"/>
                  <a:pt x="33818" y="36590"/>
                  <a:pt x="33832" y="36427"/>
                </a:cubicBezTo>
                <a:cubicBezTo>
                  <a:pt x="33818" y="36257"/>
                  <a:pt x="33689" y="36172"/>
                  <a:pt x="33560" y="36172"/>
                </a:cubicBezTo>
                <a:close/>
                <a:moveTo>
                  <a:pt x="15525" y="35972"/>
                </a:moveTo>
                <a:cubicBezTo>
                  <a:pt x="15433" y="35972"/>
                  <a:pt x="15339" y="36008"/>
                  <a:pt x="15265" y="36087"/>
                </a:cubicBezTo>
                <a:cubicBezTo>
                  <a:pt x="15051" y="36315"/>
                  <a:pt x="15205" y="36686"/>
                  <a:pt x="15520" y="36686"/>
                </a:cubicBezTo>
                <a:cubicBezTo>
                  <a:pt x="15525" y="36686"/>
                  <a:pt x="15531" y="36686"/>
                  <a:pt x="15537" y="36686"/>
                </a:cubicBezTo>
                <a:cubicBezTo>
                  <a:pt x="15727" y="36686"/>
                  <a:pt x="15877" y="36509"/>
                  <a:pt x="15877" y="36319"/>
                </a:cubicBezTo>
                <a:cubicBezTo>
                  <a:pt x="15868" y="36104"/>
                  <a:pt x="15700" y="35972"/>
                  <a:pt x="15525" y="35972"/>
                </a:cubicBezTo>
                <a:close/>
                <a:moveTo>
                  <a:pt x="7300" y="36359"/>
                </a:moveTo>
                <a:cubicBezTo>
                  <a:pt x="7191" y="36359"/>
                  <a:pt x="7110" y="36441"/>
                  <a:pt x="7110" y="36536"/>
                </a:cubicBezTo>
                <a:lnTo>
                  <a:pt x="7123" y="36536"/>
                </a:lnTo>
                <a:cubicBezTo>
                  <a:pt x="7110" y="36625"/>
                  <a:pt x="7181" y="36714"/>
                  <a:pt x="7279" y="36714"/>
                </a:cubicBezTo>
                <a:cubicBezTo>
                  <a:pt x="7286" y="36714"/>
                  <a:pt x="7293" y="36714"/>
                  <a:pt x="7300" y="36713"/>
                </a:cubicBezTo>
                <a:cubicBezTo>
                  <a:pt x="7307" y="36714"/>
                  <a:pt x="7314" y="36714"/>
                  <a:pt x="7321" y="36714"/>
                </a:cubicBezTo>
                <a:cubicBezTo>
                  <a:pt x="7407" y="36714"/>
                  <a:pt x="7476" y="36638"/>
                  <a:pt x="7476" y="36550"/>
                </a:cubicBezTo>
                <a:cubicBezTo>
                  <a:pt x="7476" y="36427"/>
                  <a:pt x="7409" y="36373"/>
                  <a:pt x="7300" y="36359"/>
                </a:cubicBezTo>
                <a:close/>
                <a:moveTo>
                  <a:pt x="12777" y="36060"/>
                </a:moveTo>
                <a:cubicBezTo>
                  <a:pt x="12773" y="36060"/>
                  <a:pt x="12768" y="36060"/>
                  <a:pt x="12764" y="36060"/>
                </a:cubicBezTo>
                <a:cubicBezTo>
                  <a:pt x="12315" y="36060"/>
                  <a:pt x="12329" y="36740"/>
                  <a:pt x="12777" y="36740"/>
                </a:cubicBezTo>
                <a:cubicBezTo>
                  <a:pt x="13222" y="36726"/>
                  <a:pt x="13226" y="36060"/>
                  <a:pt x="12777" y="36060"/>
                </a:cubicBezTo>
                <a:close/>
                <a:moveTo>
                  <a:pt x="24545" y="36034"/>
                </a:moveTo>
                <a:cubicBezTo>
                  <a:pt x="24456" y="36034"/>
                  <a:pt x="24364" y="36068"/>
                  <a:pt x="24290" y="36142"/>
                </a:cubicBezTo>
                <a:cubicBezTo>
                  <a:pt x="24059" y="36359"/>
                  <a:pt x="24209" y="36767"/>
                  <a:pt x="24535" y="36767"/>
                </a:cubicBezTo>
                <a:cubicBezTo>
                  <a:pt x="24737" y="36767"/>
                  <a:pt x="24912" y="36607"/>
                  <a:pt x="24915" y="36407"/>
                </a:cubicBezTo>
                <a:lnTo>
                  <a:pt x="24915" y="36407"/>
                </a:lnTo>
                <a:cubicBezTo>
                  <a:pt x="24915" y="36409"/>
                  <a:pt x="24915" y="36411"/>
                  <a:pt x="24915" y="36414"/>
                </a:cubicBezTo>
                <a:lnTo>
                  <a:pt x="24915" y="36400"/>
                </a:lnTo>
                <a:cubicBezTo>
                  <a:pt x="24915" y="36402"/>
                  <a:pt x="24915" y="36404"/>
                  <a:pt x="24915" y="36407"/>
                </a:cubicBezTo>
                <a:lnTo>
                  <a:pt x="24915" y="36407"/>
                </a:lnTo>
                <a:cubicBezTo>
                  <a:pt x="24912" y="36180"/>
                  <a:pt x="24732" y="36034"/>
                  <a:pt x="24545" y="36034"/>
                </a:cubicBezTo>
                <a:close/>
                <a:moveTo>
                  <a:pt x="10045" y="36189"/>
                </a:moveTo>
                <a:cubicBezTo>
                  <a:pt x="9972" y="36189"/>
                  <a:pt x="9899" y="36216"/>
                  <a:pt x="9842" y="36278"/>
                </a:cubicBezTo>
                <a:cubicBezTo>
                  <a:pt x="9651" y="36468"/>
                  <a:pt x="9787" y="36781"/>
                  <a:pt x="10045" y="36781"/>
                </a:cubicBezTo>
                <a:cubicBezTo>
                  <a:pt x="10209" y="36767"/>
                  <a:pt x="10344" y="36645"/>
                  <a:pt x="10344" y="36482"/>
                </a:cubicBezTo>
                <a:cubicBezTo>
                  <a:pt x="10344" y="36307"/>
                  <a:pt x="10196" y="36189"/>
                  <a:pt x="10045" y="36189"/>
                </a:cubicBezTo>
                <a:close/>
                <a:moveTo>
                  <a:pt x="21814" y="36087"/>
                </a:moveTo>
                <a:cubicBezTo>
                  <a:pt x="21498" y="36087"/>
                  <a:pt x="21331" y="36472"/>
                  <a:pt x="21558" y="36699"/>
                </a:cubicBezTo>
                <a:cubicBezTo>
                  <a:pt x="21635" y="36781"/>
                  <a:pt x="21730" y="36817"/>
                  <a:pt x="21823" y="36817"/>
                </a:cubicBezTo>
                <a:cubicBezTo>
                  <a:pt x="22008" y="36817"/>
                  <a:pt x="22183" y="36672"/>
                  <a:pt x="22183" y="36454"/>
                </a:cubicBezTo>
                <a:cubicBezTo>
                  <a:pt x="22183" y="36251"/>
                  <a:pt x="22034" y="36101"/>
                  <a:pt x="21830" y="36087"/>
                </a:cubicBezTo>
                <a:cubicBezTo>
                  <a:pt x="21824" y="36087"/>
                  <a:pt x="21819" y="36087"/>
                  <a:pt x="21814" y="36087"/>
                </a:cubicBezTo>
                <a:close/>
                <a:moveTo>
                  <a:pt x="30841" y="36166"/>
                </a:moveTo>
                <a:cubicBezTo>
                  <a:pt x="30754" y="36166"/>
                  <a:pt x="30665" y="36200"/>
                  <a:pt x="30597" y="36278"/>
                </a:cubicBezTo>
                <a:cubicBezTo>
                  <a:pt x="30383" y="36491"/>
                  <a:pt x="30537" y="36849"/>
                  <a:pt x="30838" y="36849"/>
                </a:cubicBezTo>
                <a:cubicBezTo>
                  <a:pt x="30844" y="36849"/>
                  <a:pt x="30850" y="36849"/>
                  <a:pt x="30855" y="36849"/>
                </a:cubicBezTo>
                <a:cubicBezTo>
                  <a:pt x="31032" y="36835"/>
                  <a:pt x="31181" y="36686"/>
                  <a:pt x="31181" y="36509"/>
                </a:cubicBezTo>
                <a:cubicBezTo>
                  <a:pt x="31181" y="36301"/>
                  <a:pt x="31013" y="36166"/>
                  <a:pt x="30841" y="36166"/>
                </a:cubicBezTo>
                <a:close/>
                <a:moveTo>
                  <a:pt x="19069" y="36142"/>
                </a:moveTo>
                <a:cubicBezTo>
                  <a:pt x="18979" y="36142"/>
                  <a:pt x="18887" y="36176"/>
                  <a:pt x="18812" y="36251"/>
                </a:cubicBezTo>
                <a:cubicBezTo>
                  <a:pt x="18581" y="36495"/>
                  <a:pt x="18744" y="36876"/>
                  <a:pt x="19071" y="36876"/>
                </a:cubicBezTo>
                <a:cubicBezTo>
                  <a:pt x="19275" y="36876"/>
                  <a:pt x="19424" y="36713"/>
                  <a:pt x="19438" y="36509"/>
                </a:cubicBezTo>
                <a:cubicBezTo>
                  <a:pt x="19438" y="36288"/>
                  <a:pt x="19257" y="36142"/>
                  <a:pt x="19069" y="36142"/>
                </a:cubicBezTo>
                <a:close/>
                <a:moveTo>
                  <a:pt x="16349" y="36223"/>
                </a:moveTo>
                <a:cubicBezTo>
                  <a:pt x="16034" y="36223"/>
                  <a:pt x="15867" y="36594"/>
                  <a:pt x="16094" y="36821"/>
                </a:cubicBezTo>
                <a:cubicBezTo>
                  <a:pt x="16165" y="36897"/>
                  <a:pt x="16253" y="36930"/>
                  <a:pt x="16340" y="36930"/>
                </a:cubicBezTo>
                <a:cubicBezTo>
                  <a:pt x="16521" y="36930"/>
                  <a:pt x="16696" y="36787"/>
                  <a:pt x="16706" y="36577"/>
                </a:cubicBezTo>
                <a:cubicBezTo>
                  <a:pt x="16692" y="36387"/>
                  <a:pt x="16543" y="36223"/>
                  <a:pt x="16352" y="36223"/>
                </a:cubicBezTo>
                <a:lnTo>
                  <a:pt x="16366" y="36223"/>
                </a:lnTo>
                <a:cubicBezTo>
                  <a:pt x="16360" y="36223"/>
                  <a:pt x="16354" y="36223"/>
                  <a:pt x="16349" y="36223"/>
                </a:cubicBezTo>
                <a:close/>
                <a:moveTo>
                  <a:pt x="28096" y="36210"/>
                </a:moveTo>
                <a:cubicBezTo>
                  <a:pt x="27892" y="36210"/>
                  <a:pt x="27729" y="36373"/>
                  <a:pt x="27729" y="36577"/>
                </a:cubicBezTo>
                <a:cubicBezTo>
                  <a:pt x="27738" y="36787"/>
                  <a:pt x="27914" y="36930"/>
                  <a:pt x="28098" y="36930"/>
                </a:cubicBezTo>
                <a:cubicBezTo>
                  <a:pt x="28188" y="36930"/>
                  <a:pt x="28279" y="36897"/>
                  <a:pt x="28354" y="36821"/>
                </a:cubicBezTo>
                <a:cubicBezTo>
                  <a:pt x="28572" y="36590"/>
                  <a:pt x="28409" y="36210"/>
                  <a:pt x="28096" y="36210"/>
                </a:cubicBezTo>
                <a:close/>
                <a:moveTo>
                  <a:pt x="34389" y="36468"/>
                </a:moveTo>
                <a:cubicBezTo>
                  <a:pt x="34172" y="36468"/>
                  <a:pt x="34077" y="36726"/>
                  <a:pt x="34226" y="36876"/>
                </a:cubicBezTo>
                <a:cubicBezTo>
                  <a:pt x="34272" y="36922"/>
                  <a:pt x="34329" y="36942"/>
                  <a:pt x="34385" y="36942"/>
                </a:cubicBezTo>
                <a:cubicBezTo>
                  <a:pt x="34510" y="36942"/>
                  <a:pt x="34634" y="36840"/>
                  <a:pt x="34634" y="36699"/>
                </a:cubicBezTo>
                <a:cubicBezTo>
                  <a:pt x="34620" y="36577"/>
                  <a:pt x="34511" y="36468"/>
                  <a:pt x="34389" y="36468"/>
                </a:cubicBezTo>
                <a:close/>
                <a:moveTo>
                  <a:pt x="25364" y="36278"/>
                </a:moveTo>
                <a:cubicBezTo>
                  <a:pt x="25051" y="36278"/>
                  <a:pt x="24888" y="36672"/>
                  <a:pt x="25119" y="36903"/>
                </a:cubicBezTo>
                <a:cubicBezTo>
                  <a:pt x="25188" y="36972"/>
                  <a:pt x="25274" y="37002"/>
                  <a:pt x="25360" y="37002"/>
                </a:cubicBezTo>
                <a:cubicBezTo>
                  <a:pt x="25547" y="37002"/>
                  <a:pt x="25731" y="36859"/>
                  <a:pt x="25731" y="36645"/>
                </a:cubicBezTo>
                <a:cubicBezTo>
                  <a:pt x="25731" y="36441"/>
                  <a:pt x="25568" y="36278"/>
                  <a:pt x="25364" y="36278"/>
                </a:cubicBezTo>
                <a:close/>
                <a:moveTo>
                  <a:pt x="13593" y="36332"/>
                </a:moveTo>
                <a:cubicBezTo>
                  <a:pt x="13403" y="36332"/>
                  <a:pt x="13253" y="36482"/>
                  <a:pt x="13253" y="36672"/>
                </a:cubicBezTo>
                <a:cubicBezTo>
                  <a:pt x="13253" y="36873"/>
                  <a:pt x="13419" y="37006"/>
                  <a:pt x="13593" y="37006"/>
                </a:cubicBezTo>
                <a:cubicBezTo>
                  <a:pt x="13679" y="37006"/>
                  <a:pt x="13766" y="36974"/>
                  <a:pt x="13838" y="36903"/>
                </a:cubicBezTo>
                <a:cubicBezTo>
                  <a:pt x="14055" y="36699"/>
                  <a:pt x="13892" y="36332"/>
                  <a:pt x="13593" y="36332"/>
                </a:cubicBezTo>
                <a:close/>
                <a:moveTo>
                  <a:pt x="8143" y="36577"/>
                </a:moveTo>
                <a:cubicBezTo>
                  <a:pt x="8034" y="36577"/>
                  <a:pt x="7939" y="36672"/>
                  <a:pt x="7939" y="36794"/>
                </a:cubicBezTo>
                <a:cubicBezTo>
                  <a:pt x="7932" y="36947"/>
                  <a:pt x="8042" y="37022"/>
                  <a:pt x="8152" y="37022"/>
                </a:cubicBezTo>
                <a:cubicBezTo>
                  <a:pt x="8267" y="37022"/>
                  <a:pt x="8381" y="36940"/>
                  <a:pt x="8360" y="36781"/>
                </a:cubicBezTo>
                <a:cubicBezTo>
                  <a:pt x="8360" y="36672"/>
                  <a:pt x="8265" y="36577"/>
                  <a:pt x="8143" y="36577"/>
                </a:cubicBezTo>
                <a:close/>
                <a:moveTo>
                  <a:pt x="10869" y="36423"/>
                </a:moveTo>
                <a:cubicBezTo>
                  <a:pt x="10796" y="36423"/>
                  <a:pt x="10720" y="36450"/>
                  <a:pt x="10657" y="36509"/>
                </a:cubicBezTo>
                <a:cubicBezTo>
                  <a:pt x="10467" y="36699"/>
                  <a:pt x="10589" y="37025"/>
                  <a:pt x="10861" y="37025"/>
                </a:cubicBezTo>
                <a:cubicBezTo>
                  <a:pt x="11038" y="37025"/>
                  <a:pt x="11174" y="36903"/>
                  <a:pt x="11174" y="36740"/>
                </a:cubicBezTo>
                <a:cubicBezTo>
                  <a:pt x="11183" y="36553"/>
                  <a:pt x="11031" y="36423"/>
                  <a:pt x="10869" y="36423"/>
                </a:cubicBezTo>
                <a:close/>
                <a:moveTo>
                  <a:pt x="22645" y="36332"/>
                </a:moveTo>
                <a:cubicBezTo>
                  <a:pt x="22156" y="36332"/>
                  <a:pt x="22156" y="37053"/>
                  <a:pt x="22645" y="37053"/>
                </a:cubicBezTo>
                <a:cubicBezTo>
                  <a:pt x="23121" y="37053"/>
                  <a:pt x="23121" y="36332"/>
                  <a:pt x="22645" y="36332"/>
                </a:cubicBezTo>
                <a:close/>
                <a:moveTo>
                  <a:pt x="31660" y="36465"/>
                </a:moveTo>
                <a:cubicBezTo>
                  <a:pt x="31503" y="36465"/>
                  <a:pt x="31358" y="36586"/>
                  <a:pt x="31358" y="36767"/>
                </a:cubicBezTo>
                <a:cubicBezTo>
                  <a:pt x="31345" y="36944"/>
                  <a:pt x="31494" y="37080"/>
                  <a:pt x="31657" y="37080"/>
                </a:cubicBezTo>
                <a:cubicBezTo>
                  <a:pt x="31929" y="37080"/>
                  <a:pt x="32078" y="36754"/>
                  <a:pt x="31888" y="36563"/>
                </a:cubicBezTo>
                <a:cubicBezTo>
                  <a:pt x="31820" y="36495"/>
                  <a:pt x="31739" y="36465"/>
                  <a:pt x="31660" y="36465"/>
                </a:cubicBezTo>
                <a:close/>
                <a:moveTo>
                  <a:pt x="19900" y="36400"/>
                </a:moveTo>
                <a:cubicBezTo>
                  <a:pt x="19710" y="36400"/>
                  <a:pt x="19533" y="36563"/>
                  <a:pt x="19533" y="36754"/>
                </a:cubicBezTo>
                <a:lnTo>
                  <a:pt x="19546" y="36754"/>
                </a:lnTo>
                <a:cubicBezTo>
                  <a:pt x="19546" y="36974"/>
                  <a:pt x="19720" y="37120"/>
                  <a:pt x="19905" y="37120"/>
                </a:cubicBezTo>
                <a:cubicBezTo>
                  <a:pt x="19993" y="37120"/>
                  <a:pt x="20083" y="37087"/>
                  <a:pt x="20158" y="37012"/>
                </a:cubicBezTo>
                <a:cubicBezTo>
                  <a:pt x="20389" y="36781"/>
                  <a:pt x="20226" y="36400"/>
                  <a:pt x="19900" y="36400"/>
                </a:cubicBezTo>
                <a:close/>
                <a:moveTo>
                  <a:pt x="35232" y="36754"/>
                </a:moveTo>
                <a:cubicBezTo>
                  <a:pt x="34987" y="36754"/>
                  <a:pt x="34974" y="37107"/>
                  <a:pt x="35218" y="37121"/>
                </a:cubicBezTo>
                <a:cubicBezTo>
                  <a:pt x="35225" y="37122"/>
                  <a:pt x="35232" y="37122"/>
                  <a:pt x="35239" y="37122"/>
                </a:cubicBezTo>
                <a:cubicBezTo>
                  <a:pt x="35327" y="37122"/>
                  <a:pt x="35409" y="37046"/>
                  <a:pt x="35409" y="36957"/>
                </a:cubicBezTo>
                <a:cubicBezTo>
                  <a:pt x="35395" y="36835"/>
                  <a:pt x="35341" y="36767"/>
                  <a:pt x="35232" y="36754"/>
                </a:cubicBezTo>
                <a:close/>
                <a:moveTo>
                  <a:pt x="28943" y="36484"/>
                </a:moveTo>
                <a:cubicBezTo>
                  <a:pt x="28779" y="36484"/>
                  <a:pt x="28616" y="36603"/>
                  <a:pt x="28599" y="36794"/>
                </a:cubicBezTo>
                <a:cubicBezTo>
                  <a:pt x="28585" y="36985"/>
                  <a:pt x="28735" y="37148"/>
                  <a:pt x="28925" y="37161"/>
                </a:cubicBezTo>
                <a:lnTo>
                  <a:pt x="28911" y="37161"/>
                </a:lnTo>
                <a:cubicBezTo>
                  <a:pt x="28923" y="37162"/>
                  <a:pt x="28934" y="37163"/>
                  <a:pt x="28945" y="37163"/>
                </a:cubicBezTo>
                <a:cubicBezTo>
                  <a:pt x="29237" y="37163"/>
                  <a:pt x="29393" y="36827"/>
                  <a:pt x="29197" y="36604"/>
                </a:cubicBezTo>
                <a:cubicBezTo>
                  <a:pt x="29129" y="36521"/>
                  <a:pt x="29036" y="36484"/>
                  <a:pt x="28943" y="36484"/>
                </a:cubicBezTo>
                <a:close/>
                <a:moveTo>
                  <a:pt x="17174" y="36491"/>
                </a:moveTo>
                <a:cubicBezTo>
                  <a:pt x="17090" y="36491"/>
                  <a:pt x="17005" y="36522"/>
                  <a:pt x="16937" y="36590"/>
                </a:cubicBezTo>
                <a:cubicBezTo>
                  <a:pt x="16706" y="36808"/>
                  <a:pt x="16855" y="37188"/>
                  <a:pt x="17168" y="37188"/>
                </a:cubicBezTo>
                <a:cubicBezTo>
                  <a:pt x="17175" y="37189"/>
                  <a:pt x="17183" y="37189"/>
                  <a:pt x="17190" y="37189"/>
                </a:cubicBezTo>
                <a:cubicBezTo>
                  <a:pt x="17371" y="37189"/>
                  <a:pt x="17521" y="37032"/>
                  <a:pt x="17521" y="36849"/>
                </a:cubicBezTo>
                <a:cubicBezTo>
                  <a:pt x="17530" y="36635"/>
                  <a:pt x="17355" y="36491"/>
                  <a:pt x="17174" y="36491"/>
                </a:cubicBezTo>
                <a:close/>
                <a:moveTo>
                  <a:pt x="26190" y="36522"/>
                </a:moveTo>
                <a:cubicBezTo>
                  <a:pt x="25875" y="36522"/>
                  <a:pt x="25721" y="36893"/>
                  <a:pt x="25935" y="37121"/>
                </a:cubicBezTo>
                <a:cubicBezTo>
                  <a:pt x="26008" y="37198"/>
                  <a:pt x="26099" y="37233"/>
                  <a:pt x="26189" y="37233"/>
                </a:cubicBezTo>
                <a:cubicBezTo>
                  <a:pt x="26366" y="37233"/>
                  <a:pt x="26537" y="37097"/>
                  <a:pt x="26546" y="36889"/>
                </a:cubicBezTo>
                <a:cubicBezTo>
                  <a:pt x="26546" y="36699"/>
                  <a:pt x="26397" y="36536"/>
                  <a:pt x="26207" y="36522"/>
                </a:cubicBezTo>
                <a:cubicBezTo>
                  <a:pt x="26201" y="36522"/>
                  <a:pt x="26195" y="36522"/>
                  <a:pt x="26190" y="36522"/>
                </a:cubicBezTo>
                <a:close/>
                <a:moveTo>
                  <a:pt x="14422" y="36577"/>
                </a:moveTo>
                <a:cubicBezTo>
                  <a:pt x="14232" y="36577"/>
                  <a:pt x="14082" y="36726"/>
                  <a:pt x="14082" y="36917"/>
                </a:cubicBezTo>
                <a:cubicBezTo>
                  <a:pt x="14082" y="37118"/>
                  <a:pt x="14248" y="37251"/>
                  <a:pt x="14423" y="37251"/>
                </a:cubicBezTo>
                <a:cubicBezTo>
                  <a:pt x="14508" y="37251"/>
                  <a:pt x="14595" y="37219"/>
                  <a:pt x="14667" y="37148"/>
                </a:cubicBezTo>
                <a:cubicBezTo>
                  <a:pt x="14871" y="36930"/>
                  <a:pt x="14721" y="36577"/>
                  <a:pt x="14422" y="36577"/>
                </a:cubicBezTo>
                <a:close/>
                <a:moveTo>
                  <a:pt x="8985" y="36794"/>
                </a:moveTo>
                <a:cubicBezTo>
                  <a:pt x="8850" y="36794"/>
                  <a:pt x="8755" y="36888"/>
                  <a:pt x="8741" y="37023"/>
                </a:cubicBezTo>
                <a:lnTo>
                  <a:pt x="8741" y="37023"/>
                </a:lnTo>
                <a:cubicBezTo>
                  <a:pt x="8741" y="37019"/>
                  <a:pt x="8741" y="37016"/>
                  <a:pt x="8741" y="37012"/>
                </a:cubicBezTo>
                <a:lnTo>
                  <a:pt x="8741" y="37025"/>
                </a:lnTo>
                <a:cubicBezTo>
                  <a:pt x="8741" y="37025"/>
                  <a:pt x="8741" y="37024"/>
                  <a:pt x="8741" y="37023"/>
                </a:cubicBezTo>
                <a:lnTo>
                  <a:pt x="8741" y="37023"/>
                </a:lnTo>
                <a:cubicBezTo>
                  <a:pt x="8746" y="37154"/>
                  <a:pt x="8839" y="37257"/>
                  <a:pt x="8958" y="37270"/>
                </a:cubicBezTo>
                <a:cubicBezTo>
                  <a:pt x="8963" y="37270"/>
                  <a:pt x="8967" y="37270"/>
                  <a:pt x="8972" y="37270"/>
                </a:cubicBezTo>
                <a:cubicBezTo>
                  <a:pt x="9285" y="37270"/>
                  <a:pt x="9293" y="36808"/>
                  <a:pt x="8985" y="36794"/>
                </a:cubicBezTo>
                <a:close/>
                <a:moveTo>
                  <a:pt x="32500" y="36726"/>
                </a:moveTo>
                <a:cubicBezTo>
                  <a:pt x="32255" y="36726"/>
                  <a:pt x="32119" y="37025"/>
                  <a:pt x="32296" y="37202"/>
                </a:cubicBezTo>
                <a:cubicBezTo>
                  <a:pt x="32354" y="37260"/>
                  <a:pt x="32425" y="37286"/>
                  <a:pt x="32494" y="37286"/>
                </a:cubicBezTo>
                <a:cubicBezTo>
                  <a:pt x="32636" y="37286"/>
                  <a:pt x="32772" y="37176"/>
                  <a:pt x="32772" y="37012"/>
                </a:cubicBezTo>
                <a:cubicBezTo>
                  <a:pt x="32785" y="36849"/>
                  <a:pt x="32663" y="36726"/>
                  <a:pt x="32500" y="36726"/>
                </a:cubicBezTo>
                <a:close/>
                <a:moveTo>
                  <a:pt x="11690" y="36658"/>
                </a:moveTo>
                <a:lnTo>
                  <a:pt x="11690" y="36672"/>
                </a:lnTo>
                <a:cubicBezTo>
                  <a:pt x="11418" y="36672"/>
                  <a:pt x="11282" y="37012"/>
                  <a:pt x="11486" y="37202"/>
                </a:cubicBezTo>
                <a:cubicBezTo>
                  <a:pt x="11545" y="37261"/>
                  <a:pt x="11619" y="37288"/>
                  <a:pt x="11692" y="37288"/>
                </a:cubicBezTo>
                <a:cubicBezTo>
                  <a:pt x="11854" y="37288"/>
                  <a:pt x="12012" y="37158"/>
                  <a:pt x="12003" y="36971"/>
                </a:cubicBezTo>
                <a:cubicBezTo>
                  <a:pt x="12016" y="36794"/>
                  <a:pt x="11867" y="36658"/>
                  <a:pt x="11690" y="36658"/>
                </a:cubicBezTo>
                <a:close/>
                <a:moveTo>
                  <a:pt x="36058" y="37078"/>
                </a:moveTo>
                <a:cubicBezTo>
                  <a:pt x="36055" y="37078"/>
                  <a:pt x="36051" y="37079"/>
                  <a:pt x="36047" y="37080"/>
                </a:cubicBezTo>
                <a:cubicBezTo>
                  <a:pt x="35993" y="37093"/>
                  <a:pt x="35952" y="37134"/>
                  <a:pt x="35925" y="37188"/>
                </a:cubicBezTo>
                <a:cubicBezTo>
                  <a:pt x="35925" y="37229"/>
                  <a:pt x="35993" y="37297"/>
                  <a:pt x="36034" y="37297"/>
                </a:cubicBezTo>
                <a:cubicBezTo>
                  <a:pt x="36075" y="37297"/>
                  <a:pt x="36129" y="37243"/>
                  <a:pt x="36224" y="37188"/>
                </a:cubicBezTo>
                <a:cubicBezTo>
                  <a:pt x="36150" y="37139"/>
                  <a:pt x="36098" y="37078"/>
                  <a:pt x="36058" y="37078"/>
                </a:cubicBezTo>
                <a:close/>
                <a:moveTo>
                  <a:pt x="23492" y="36589"/>
                </a:moveTo>
                <a:cubicBezTo>
                  <a:pt x="23481" y="36589"/>
                  <a:pt x="23471" y="36590"/>
                  <a:pt x="23461" y="36590"/>
                </a:cubicBezTo>
                <a:cubicBezTo>
                  <a:pt x="23271" y="36590"/>
                  <a:pt x="23121" y="36754"/>
                  <a:pt x="23121" y="36944"/>
                </a:cubicBezTo>
                <a:cubicBezTo>
                  <a:pt x="23121" y="37154"/>
                  <a:pt x="23300" y="37297"/>
                  <a:pt x="23484" y="37297"/>
                </a:cubicBezTo>
                <a:cubicBezTo>
                  <a:pt x="23572" y="37297"/>
                  <a:pt x="23662" y="37264"/>
                  <a:pt x="23733" y="37188"/>
                </a:cubicBezTo>
                <a:cubicBezTo>
                  <a:pt x="23943" y="36965"/>
                  <a:pt x="23785" y="36589"/>
                  <a:pt x="23492" y="36589"/>
                </a:cubicBezTo>
                <a:close/>
                <a:moveTo>
                  <a:pt x="20726" y="36672"/>
                </a:moveTo>
                <a:cubicBezTo>
                  <a:pt x="20411" y="36672"/>
                  <a:pt x="20257" y="37043"/>
                  <a:pt x="20471" y="37270"/>
                </a:cubicBezTo>
                <a:cubicBezTo>
                  <a:pt x="20539" y="37348"/>
                  <a:pt x="20629" y="37382"/>
                  <a:pt x="20719" y="37382"/>
                </a:cubicBezTo>
                <a:cubicBezTo>
                  <a:pt x="20896" y="37382"/>
                  <a:pt x="21073" y="37247"/>
                  <a:pt x="21082" y="37039"/>
                </a:cubicBezTo>
                <a:cubicBezTo>
                  <a:pt x="21082" y="36849"/>
                  <a:pt x="20933" y="36686"/>
                  <a:pt x="20743" y="36686"/>
                </a:cubicBezTo>
                <a:lnTo>
                  <a:pt x="20743" y="36672"/>
                </a:lnTo>
                <a:cubicBezTo>
                  <a:pt x="20737" y="36672"/>
                  <a:pt x="20731" y="36672"/>
                  <a:pt x="20726" y="36672"/>
                </a:cubicBezTo>
                <a:close/>
                <a:moveTo>
                  <a:pt x="29715" y="36721"/>
                </a:moveTo>
                <a:cubicBezTo>
                  <a:pt x="29391" y="36721"/>
                  <a:pt x="29391" y="37398"/>
                  <a:pt x="29715" y="37398"/>
                </a:cubicBezTo>
                <a:cubicBezTo>
                  <a:pt x="29732" y="37398"/>
                  <a:pt x="29749" y="37396"/>
                  <a:pt x="29768" y="37392"/>
                </a:cubicBezTo>
                <a:cubicBezTo>
                  <a:pt x="29958" y="37392"/>
                  <a:pt x="30108" y="37243"/>
                  <a:pt x="30108" y="37066"/>
                </a:cubicBezTo>
                <a:cubicBezTo>
                  <a:pt x="30094" y="36876"/>
                  <a:pt x="29958" y="36740"/>
                  <a:pt x="29768" y="36726"/>
                </a:cubicBezTo>
                <a:cubicBezTo>
                  <a:pt x="29749" y="36722"/>
                  <a:pt x="29732" y="36721"/>
                  <a:pt x="29715" y="36721"/>
                </a:cubicBezTo>
                <a:close/>
                <a:moveTo>
                  <a:pt x="17997" y="36754"/>
                </a:moveTo>
                <a:cubicBezTo>
                  <a:pt x="17807" y="36754"/>
                  <a:pt x="17657" y="36903"/>
                  <a:pt x="17657" y="37093"/>
                </a:cubicBezTo>
                <a:cubicBezTo>
                  <a:pt x="17657" y="37297"/>
                  <a:pt x="17828" y="37438"/>
                  <a:pt x="18001" y="37438"/>
                </a:cubicBezTo>
                <a:cubicBezTo>
                  <a:pt x="18082" y="37438"/>
                  <a:pt x="18163" y="37407"/>
                  <a:pt x="18228" y="37338"/>
                </a:cubicBezTo>
                <a:cubicBezTo>
                  <a:pt x="18445" y="37121"/>
                  <a:pt x="18296" y="36754"/>
                  <a:pt x="17997" y="36754"/>
                </a:cubicBezTo>
                <a:close/>
                <a:moveTo>
                  <a:pt x="7055" y="37270"/>
                </a:moveTo>
                <a:cubicBezTo>
                  <a:pt x="7014" y="37270"/>
                  <a:pt x="6987" y="37324"/>
                  <a:pt x="6946" y="37352"/>
                </a:cubicBezTo>
                <a:cubicBezTo>
                  <a:pt x="6974" y="37392"/>
                  <a:pt x="7014" y="37460"/>
                  <a:pt x="7055" y="37474"/>
                </a:cubicBezTo>
                <a:cubicBezTo>
                  <a:pt x="7059" y="37475"/>
                  <a:pt x="7062" y="37476"/>
                  <a:pt x="7066" y="37476"/>
                </a:cubicBezTo>
                <a:cubicBezTo>
                  <a:pt x="7103" y="37476"/>
                  <a:pt x="7143" y="37416"/>
                  <a:pt x="7205" y="37379"/>
                </a:cubicBezTo>
                <a:cubicBezTo>
                  <a:pt x="7137" y="37324"/>
                  <a:pt x="7096" y="37270"/>
                  <a:pt x="7055" y="37270"/>
                </a:cubicBezTo>
                <a:close/>
                <a:moveTo>
                  <a:pt x="33321" y="36998"/>
                </a:moveTo>
                <a:cubicBezTo>
                  <a:pt x="33198" y="36998"/>
                  <a:pt x="33080" y="37087"/>
                  <a:pt x="33071" y="37229"/>
                </a:cubicBezTo>
                <a:cubicBezTo>
                  <a:pt x="33071" y="37365"/>
                  <a:pt x="33166" y="37474"/>
                  <a:pt x="33302" y="37487"/>
                </a:cubicBezTo>
                <a:cubicBezTo>
                  <a:pt x="33307" y="37488"/>
                  <a:pt x="33313" y="37488"/>
                  <a:pt x="33318" y="37488"/>
                </a:cubicBezTo>
                <a:cubicBezTo>
                  <a:pt x="33526" y="37488"/>
                  <a:pt x="33651" y="37239"/>
                  <a:pt x="33506" y="37080"/>
                </a:cubicBezTo>
                <a:cubicBezTo>
                  <a:pt x="33454" y="37023"/>
                  <a:pt x="33387" y="36998"/>
                  <a:pt x="33321" y="36998"/>
                </a:cubicBezTo>
                <a:close/>
                <a:moveTo>
                  <a:pt x="15251" y="36821"/>
                </a:moveTo>
                <a:cubicBezTo>
                  <a:pt x="14952" y="36821"/>
                  <a:pt x="14803" y="37188"/>
                  <a:pt x="15007" y="37392"/>
                </a:cubicBezTo>
                <a:cubicBezTo>
                  <a:pt x="15078" y="37464"/>
                  <a:pt x="15165" y="37496"/>
                  <a:pt x="15251" y="37496"/>
                </a:cubicBezTo>
                <a:cubicBezTo>
                  <a:pt x="15425" y="37496"/>
                  <a:pt x="15591" y="37362"/>
                  <a:pt x="15591" y="37161"/>
                </a:cubicBezTo>
                <a:cubicBezTo>
                  <a:pt x="15591" y="36971"/>
                  <a:pt x="15442" y="36821"/>
                  <a:pt x="15251" y="36821"/>
                </a:cubicBezTo>
                <a:close/>
                <a:moveTo>
                  <a:pt x="27000" y="36821"/>
                </a:moveTo>
                <a:cubicBezTo>
                  <a:pt x="26819" y="36821"/>
                  <a:pt x="26669" y="36978"/>
                  <a:pt x="26682" y="37161"/>
                </a:cubicBezTo>
                <a:cubicBezTo>
                  <a:pt x="26682" y="37362"/>
                  <a:pt x="26848" y="37496"/>
                  <a:pt x="27019" y="37496"/>
                </a:cubicBezTo>
                <a:cubicBezTo>
                  <a:pt x="27102" y="37496"/>
                  <a:pt x="27186" y="37464"/>
                  <a:pt x="27253" y="37392"/>
                </a:cubicBezTo>
                <a:cubicBezTo>
                  <a:pt x="27471" y="37175"/>
                  <a:pt x="27321" y="36821"/>
                  <a:pt x="27022" y="36821"/>
                </a:cubicBezTo>
                <a:cubicBezTo>
                  <a:pt x="27015" y="36821"/>
                  <a:pt x="27007" y="36821"/>
                  <a:pt x="27000" y="36821"/>
                </a:cubicBezTo>
                <a:close/>
                <a:moveTo>
                  <a:pt x="12517" y="36913"/>
                </a:moveTo>
                <a:cubicBezTo>
                  <a:pt x="12442" y="36913"/>
                  <a:pt x="12365" y="36939"/>
                  <a:pt x="12302" y="36998"/>
                </a:cubicBezTo>
                <a:cubicBezTo>
                  <a:pt x="12111" y="37188"/>
                  <a:pt x="12247" y="37542"/>
                  <a:pt x="12519" y="37542"/>
                </a:cubicBezTo>
                <a:cubicBezTo>
                  <a:pt x="12696" y="37542"/>
                  <a:pt x="12845" y="37406"/>
                  <a:pt x="12832" y="37229"/>
                </a:cubicBezTo>
                <a:cubicBezTo>
                  <a:pt x="12841" y="37042"/>
                  <a:pt x="12683" y="36913"/>
                  <a:pt x="12517" y="36913"/>
                </a:cubicBezTo>
                <a:close/>
                <a:moveTo>
                  <a:pt x="9824" y="37065"/>
                </a:moveTo>
                <a:cubicBezTo>
                  <a:pt x="9816" y="37065"/>
                  <a:pt x="9808" y="37065"/>
                  <a:pt x="9801" y="37066"/>
                </a:cubicBezTo>
                <a:cubicBezTo>
                  <a:pt x="9583" y="37066"/>
                  <a:pt x="9475" y="37324"/>
                  <a:pt x="9624" y="37487"/>
                </a:cubicBezTo>
                <a:cubicBezTo>
                  <a:pt x="9676" y="37535"/>
                  <a:pt x="9738" y="37557"/>
                  <a:pt x="9798" y="37557"/>
                </a:cubicBezTo>
                <a:cubicBezTo>
                  <a:pt x="9926" y="37557"/>
                  <a:pt x="10045" y="37459"/>
                  <a:pt x="10045" y="37311"/>
                </a:cubicBezTo>
                <a:cubicBezTo>
                  <a:pt x="10058" y="37170"/>
                  <a:pt x="9950" y="37065"/>
                  <a:pt x="9824" y="37065"/>
                </a:cubicBezTo>
                <a:close/>
                <a:moveTo>
                  <a:pt x="24324" y="36875"/>
                </a:moveTo>
                <a:cubicBezTo>
                  <a:pt x="24318" y="36875"/>
                  <a:pt x="24311" y="36875"/>
                  <a:pt x="24304" y="36876"/>
                </a:cubicBezTo>
                <a:cubicBezTo>
                  <a:pt x="24005" y="36876"/>
                  <a:pt x="23855" y="37243"/>
                  <a:pt x="24059" y="37460"/>
                </a:cubicBezTo>
                <a:cubicBezTo>
                  <a:pt x="24126" y="37527"/>
                  <a:pt x="24210" y="37557"/>
                  <a:pt x="24294" y="37557"/>
                </a:cubicBezTo>
                <a:cubicBezTo>
                  <a:pt x="24466" y="37557"/>
                  <a:pt x="24634" y="37430"/>
                  <a:pt x="24644" y="37229"/>
                </a:cubicBezTo>
                <a:cubicBezTo>
                  <a:pt x="24657" y="37046"/>
                  <a:pt x="24506" y="36875"/>
                  <a:pt x="24324" y="36875"/>
                </a:cubicBezTo>
                <a:close/>
                <a:moveTo>
                  <a:pt x="32255" y="37569"/>
                </a:moveTo>
                <a:cubicBezTo>
                  <a:pt x="32257" y="37569"/>
                  <a:pt x="32260" y="37569"/>
                  <a:pt x="32262" y="37569"/>
                </a:cubicBezTo>
                <a:lnTo>
                  <a:pt x="32262" y="37569"/>
                </a:lnTo>
                <a:cubicBezTo>
                  <a:pt x="32264" y="37569"/>
                  <a:pt x="32266" y="37569"/>
                  <a:pt x="32269" y="37569"/>
                </a:cubicBezTo>
                <a:close/>
                <a:moveTo>
                  <a:pt x="21544" y="36930"/>
                </a:moveTo>
                <a:cubicBezTo>
                  <a:pt x="21341" y="36930"/>
                  <a:pt x="21191" y="37093"/>
                  <a:pt x="21205" y="37284"/>
                </a:cubicBezTo>
                <a:cubicBezTo>
                  <a:pt x="21205" y="37481"/>
                  <a:pt x="21365" y="37608"/>
                  <a:pt x="21533" y="37608"/>
                </a:cubicBezTo>
                <a:cubicBezTo>
                  <a:pt x="21619" y="37608"/>
                  <a:pt x="21707" y="37575"/>
                  <a:pt x="21776" y="37501"/>
                </a:cubicBezTo>
                <a:cubicBezTo>
                  <a:pt x="21993" y="37297"/>
                  <a:pt x="21844" y="36930"/>
                  <a:pt x="21544" y="36930"/>
                </a:cubicBezTo>
                <a:close/>
                <a:moveTo>
                  <a:pt x="30597" y="37025"/>
                </a:moveTo>
                <a:lnTo>
                  <a:pt x="30597" y="37039"/>
                </a:lnTo>
                <a:cubicBezTo>
                  <a:pt x="30325" y="37039"/>
                  <a:pt x="30189" y="37365"/>
                  <a:pt x="30379" y="37569"/>
                </a:cubicBezTo>
                <a:cubicBezTo>
                  <a:pt x="30445" y="37630"/>
                  <a:pt x="30522" y="37657"/>
                  <a:pt x="30598" y="37657"/>
                </a:cubicBezTo>
                <a:cubicBezTo>
                  <a:pt x="30758" y="37657"/>
                  <a:pt x="30910" y="37532"/>
                  <a:pt x="30910" y="37338"/>
                </a:cubicBezTo>
                <a:cubicBezTo>
                  <a:pt x="30910" y="37161"/>
                  <a:pt x="30774" y="37025"/>
                  <a:pt x="30597" y="37025"/>
                </a:cubicBezTo>
                <a:close/>
                <a:moveTo>
                  <a:pt x="18840" y="36998"/>
                </a:moveTo>
                <a:cubicBezTo>
                  <a:pt x="18541" y="36998"/>
                  <a:pt x="18391" y="37365"/>
                  <a:pt x="18609" y="37583"/>
                </a:cubicBezTo>
                <a:cubicBezTo>
                  <a:pt x="18673" y="37647"/>
                  <a:pt x="18754" y="37676"/>
                  <a:pt x="18835" y="37676"/>
                </a:cubicBezTo>
                <a:cubicBezTo>
                  <a:pt x="19009" y="37676"/>
                  <a:pt x="19179" y="37542"/>
                  <a:pt x="19179" y="37338"/>
                </a:cubicBezTo>
                <a:cubicBezTo>
                  <a:pt x="19179" y="37148"/>
                  <a:pt x="19030" y="36998"/>
                  <a:pt x="18840" y="36998"/>
                </a:cubicBezTo>
                <a:close/>
                <a:moveTo>
                  <a:pt x="34158" y="37311"/>
                </a:moveTo>
                <a:cubicBezTo>
                  <a:pt x="34036" y="37311"/>
                  <a:pt x="33941" y="37406"/>
                  <a:pt x="33941" y="37528"/>
                </a:cubicBezTo>
                <a:cubicBezTo>
                  <a:pt x="33941" y="37637"/>
                  <a:pt x="34036" y="37732"/>
                  <a:pt x="34158" y="37732"/>
                </a:cubicBezTo>
                <a:cubicBezTo>
                  <a:pt x="34430" y="37732"/>
                  <a:pt x="34430" y="37311"/>
                  <a:pt x="34158" y="37311"/>
                </a:cubicBezTo>
                <a:close/>
                <a:moveTo>
                  <a:pt x="16108" y="37066"/>
                </a:moveTo>
                <a:cubicBezTo>
                  <a:pt x="15795" y="37066"/>
                  <a:pt x="15645" y="37433"/>
                  <a:pt x="15863" y="37637"/>
                </a:cubicBezTo>
                <a:cubicBezTo>
                  <a:pt x="15934" y="37708"/>
                  <a:pt x="16022" y="37740"/>
                  <a:pt x="16107" y="37740"/>
                </a:cubicBezTo>
                <a:cubicBezTo>
                  <a:pt x="16282" y="37740"/>
                  <a:pt x="16447" y="37607"/>
                  <a:pt x="16447" y="37406"/>
                </a:cubicBezTo>
                <a:cubicBezTo>
                  <a:pt x="16447" y="37216"/>
                  <a:pt x="16284" y="37066"/>
                  <a:pt x="16108" y="37066"/>
                </a:cubicBezTo>
                <a:close/>
                <a:moveTo>
                  <a:pt x="27851" y="37066"/>
                </a:moveTo>
                <a:cubicBezTo>
                  <a:pt x="27847" y="37066"/>
                  <a:pt x="27842" y="37066"/>
                  <a:pt x="27838" y="37066"/>
                </a:cubicBezTo>
                <a:cubicBezTo>
                  <a:pt x="27389" y="37066"/>
                  <a:pt x="27403" y="37746"/>
                  <a:pt x="27851" y="37746"/>
                </a:cubicBezTo>
                <a:cubicBezTo>
                  <a:pt x="28295" y="37732"/>
                  <a:pt x="28300" y="37066"/>
                  <a:pt x="27851" y="37066"/>
                </a:cubicBezTo>
                <a:close/>
                <a:moveTo>
                  <a:pt x="7884" y="37474"/>
                </a:moveTo>
                <a:cubicBezTo>
                  <a:pt x="7830" y="37474"/>
                  <a:pt x="7789" y="37555"/>
                  <a:pt x="7735" y="37610"/>
                </a:cubicBezTo>
                <a:cubicBezTo>
                  <a:pt x="7789" y="37664"/>
                  <a:pt x="7830" y="37746"/>
                  <a:pt x="7884" y="37759"/>
                </a:cubicBezTo>
                <a:cubicBezTo>
                  <a:pt x="7952" y="37759"/>
                  <a:pt x="7993" y="37678"/>
                  <a:pt x="8088" y="37610"/>
                </a:cubicBezTo>
                <a:cubicBezTo>
                  <a:pt x="7993" y="37542"/>
                  <a:pt x="7939" y="37474"/>
                  <a:pt x="7884" y="37474"/>
                </a:cubicBezTo>
                <a:close/>
                <a:moveTo>
                  <a:pt x="25121" y="37126"/>
                </a:moveTo>
                <a:cubicBezTo>
                  <a:pt x="25038" y="37126"/>
                  <a:pt x="24955" y="37158"/>
                  <a:pt x="24888" y="37229"/>
                </a:cubicBezTo>
                <a:cubicBezTo>
                  <a:pt x="24671" y="37447"/>
                  <a:pt x="24820" y="37814"/>
                  <a:pt x="25119" y="37814"/>
                </a:cubicBezTo>
                <a:cubicBezTo>
                  <a:pt x="25310" y="37814"/>
                  <a:pt x="25473" y="37651"/>
                  <a:pt x="25459" y="37474"/>
                </a:cubicBezTo>
                <a:cubicBezTo>
                  <a:pt x="25459" y="37263"/>
                  <a:pt x="25292" y="37126"/>
                  <a:pt x="25121" y="37126"/>
                </a:cubicBezTo>
                <a:close/>
                <a:moveTo>
                  <a:pt x="10615" y="37283"/>
                </a:moveTo>
                <a:cubicBezTo>
                  <a:pt x="10393" y="37283"/>
                  <a:pt x="10267" y="37573"/>
                  <a:pt x="10440" y="37732"/>
                </a:cubicBezTo>
                <a:cubicBezTo>
                  <a:pt x="10493" y="37790"/>
                  <a:pt x="10561" y="37816"/>
                  <a:pt x="10628" y="37816"/>
                </a:cubicBezTo>
                <a:cubicBezTo>
                  <a:pt x="10766" y="37816"/>
                  <a:pt x="10902" y="37707"/>
                  <a:pt x="10902" y="37542"/>
                </a:cubicBezTo>
                <a:cubicBezTo>
                  <a:pt x="10888" y="37406"/>
                  <a:pt x="10779" y="37297"/>
                  <a:pt x="10630" y="37284"/>
                </a:cubicBezTo>
                <a:cubicBezTo>
                  <a:pt x="10625" y="37283"/>
                  <a:pt x="10620" y="37283"/>
                  <a:pt x="10615" y="37283"/>
                </a:cubicBezTo>
                <a:close/>
                <a:moveTo>
                  <a:pt x="13362" y="37175"/>
                </a:moveTo>
                <a:lnTo>
                  <a:pt x="13348" y="37188"/>
                </a:lnTo>
                <a:cubicBezTo>
                  <a:pt x="13343" y="37188"/>
                  <a:pt x="13338" y="37188"/>
                  <a:pt x="13333" y="37188"/>
                </a:cubicBezTo>
                <a:cubicBezTo>
                  <a:pt x="13071" y="37188"/>
                  <a:pt x="12931" y="37519"/>
                  <a:pt x="13117" y="37719"/>
                </a:cubicBezTo>
                <a:cubicBezTo>
                  <a:pt x="13185" y="37786"/>
                  <a:pt x="13267" y="37816"/>
                  <a:pt x="13347" y="37816"/>
                </a:cubicBezTo>
                <a:cubicBezTo>
                  <a:pt x="13509" y="37816"/>
                  <a:pt x="13661" y="37692"/>
                  <a:pt x="13661" y="37501"/>
                </a:cubicBezTo>
                <a:cubicBezTo>
                  <a:pt x="13661" y="37324"/>
                  <a:pt x="13539" y="37175"/>
                  <a:pt x="13362" y="37175"/>
                </a:cubicBezTo>
                <a:close/>
                <a:moveTo>
                  <a:pt x="22374" y="37175"/>
                </a:moveTo>
                <a:cubicBezTo>
                  <a:pt x="22183" y="37175"/>
                  <a:pt x="22034" y="37324"/>
                  <a:pt x="22034" y="37515"/>
                </a:cubicBezTo>
                <a:cubicBezTo>
                  <a:pt x="22034" y="37719"/>
                  <a:pt x="22204" y="37859"/>
                  <a:pt x="22382" y="37859"/>
                </a:cubicBezTo>
                <a:cubicBezTo>
                  <a:pt x="22465" y="37859"/>
                  <a:pt x="22549" y="37829"/>
                  <a:pt x="22618" y="37759"/>
                </a:cubicBezTo>
                <a:cubicBezTo>
                  <a:pt x="22822" y="37542"/>
                  <a:pt x="22673" y="37175"/>
                  <a:pt x="22374" y="37175"/>
                </a:cubicBezTo>
                <a:close/>
                <a:moveTo>
                  <a:pt x="31415" y="37296"/>
                </a:moveTo>
                <a:cubicBezTo>
                  <a:pt x="31263" y="37296"/>
                  <a:pt x="31141" y="37414"/>
                  <a:pt x="31141" y="37569"/>
                </a:cubicBezTo>
                <a:lnTo>
                  <a:pt x="31154" y="37569"/>
                </a:lnTo>
                <a:cubicBezTo>
                  <a:pt x="31145" y="37747"/>
                  <a:pt x="31283" y="37866"/>
                  <a:pt x="31433" y="37866"/>
                </a:cubicBezTo>
                <a:cubicBezTo>
                  <a:pt x="31500" y="37866"/>
                  <a:pt x="31571" y="37842"/>
                  <a:pt x="31630" y="37787"/>
                </a:cubicBezTo>
                <a:cubicBezTo>
                  <a:pt x="31820" y="37610"/>
                  <a:pt x="31698" y="37297"/>
                  <a:pt x="31440" y="37297"/>
                </a:cubicBezTo>
                <a:cubicBezTo>
                  <a:pt x="31431" y="37297"/>
                  <a:pt x="31423" y="37296"/>
                  <a:pt x="31415" y="37296"/>
                </a:cubicBezTo>
                <a:close/>
                <a:moveTo>
                  <a:pt x="34987" y="37623"/>
                </a:moveTo>
                <a:cubicBezTo>
                  <a:pt x="34933" y="37623"/>
                  <a:pt x="34878" y="37705"/>
                  <a:pt x="34824" y="37759"/>
                </a:cubicBezTo>
                <a:cubicBezTo>
                  <a:pt x="34878" y="37814"/>
                  <a:pt x="34919" y="37895"/>
                  <a:pt x="34974" y="37909"/>
                </a:cubicBezTo>
                <a:cubicBezTo>
                  <a:pt x="34978" y="37910"/>
                  <a:pt x="34982" y="37910"/>
                  <a:pt x="34986" y="37910"/>
                </a:cubicBezTo>
                <a:cubicBezTo>
                  <a:pt x="35036" y="37910"/>
                  <a:pt x="35090" y="37836"/>
                  <a:pt x="35191" y="37773"/>
                </a:cubicBezTo>
                <a:cubicBezTo>
                  <a:pt x="35096" y="37705"/>
                  <a:pt x="35028" y="37623"/>
                  <a:pt x="34987" y="37623"/>
                </a:cubicBezTo>
                <a:close/>
                <a:moveTo>
                  <a:pt x="19655" y="37270"/>
                </a:moveTo>
                <a:cubicBezTo>
                  <a:pt x="19356" y="37270"/>
                  <a:pt x="19193" y="37637"/>
                  <a:pt x="19411" y="37854"/>
                </a:cubicBezTo>
                <a:cubicBezTo>
                  <a:pt x="19481" y="37925"/>
                  <a:pt x="19568" y="37957"/>
                  <a:pt x="19653" y="37957"/>
                </a:cubicBezTo>
                <a:cubicBezTo>
                  <a:pt x="19828" y="37957"/>
                  <a:pt x="19995" y="37821"/>
                  <a:pt x="19995" y="37610"/>
                </a:cubicBezTo>
                <a:cubicBezTo>
                  <a:pt x="19995" y="37433"/>
                  <a:pt x="19845" y="37270"/>
                  <a:pt x="19655" y="37270"/>
                </a:cubicBezTo>
                <a:close/>
                <a:moveTo>
                  <a:pt x="28667" y="37311"/>
                </a:moveTo>
                <a:cubicBezTo>
                  <a:pt x="28479" y="37324"/>
                  <a:pt x="28344" y="37470"/>
                  <a:pt x="28341" y="37657"/>
                </a:cubicBezTo>
                <a:lnTo>
                  <a:pt x="28341" y="37657"/>
                </a:lnTo>
                <a:cubicBezTo>
                  <a:pt x="28341" y="37655"/>
                  <a:pt x="28341" y="37653"/>
                  <a:pt x="28341" y="37651"/>
                </a:cubicBezTo>
                <a:lnTo>
                  <a:pt x="28341" y="37664"/>
                </a:lnTo>
                <a:cubicBezTo>
                  <a:pt x="28341" y="37662"/>
                  <a:pt x="28341" y="37659"/>
                  <a:pt x="28341" y="37657"/>
                </a:cubicBezTo>
                <a:lnTo>
                  <a:pt x="28341" y="37657"/>
                </a:lnTo>
                <a:cubicBezTo>
                  <a:pt x="28344" y="37845"/>
                  <a:pt x="28501" y="37966"/>
                  <a:pt x="28665" y="37966"/>
                </a:cubicBezTo>
                <a:cubicBezTo>
                  <a:pt x="28747" y="37966"/>
                  <a:pt x="28830" y="37935"/>
                  <a:pt x="28898" y="37868"/>
                </a:cubicBezTo>
                <a:cubicBezTo>
                  <a:pt x="29102" y="37651"/>
                  <a:pt x="28952" y="37311"/>
                  <a:pt x="28667" y="37311"/>
                </a:cubicBezTo>
                <a:close/>
                <a:moveTo>
                  <a:pt x="16921" y="37330"/>
                </a:moveTo>
                <a:cubicBezTo>
                  <a:pt x="16836" y="37330"/>
                  <a:pt x="16749" y="37362"/>
                  <a:pt x="16678" y="37433"/>
                </a:cubicBezTo>
                <a:cubicBezTo>
                  <a:pt x="16478" y="37660"/>
                  <a:pt x="16632" y="38018"/>
                  <a:pt x="16921" y="38018"/>
                </a:cubicBezTo>
                <a:cubicBezTo>
                  <a:pt x="16926" y="38018"/>
                  <a:pt x="16931" y="38018"/>
                  <a:pt x="16937" y="38018"/>
                </a:cubicBezTo>
                <a:cubicBezTo>
                  <a:pt x="17127" y="38004"/>
                  <a:pt x="17263" y="37854"/>
                  <a:pt x="17263" y="37678"/>
                </a:cubicBezTo>
                <a:cubicBezTo>
                  <a:pt x="17263" y="37467"/>
                  <a:pt x="17096" y="37330"/>
                  <a:pt x="16921" y="37330"/>
                </a:cubicBezTo>
                <a:close/>
                <a:moveTo>
                  <a:pt x="25960" y="37358"/>
                </a:moveTo>
                <a:cubicBezTo>
                  <a:pt x="25875" y="37358"/>
                  <a:pt x="25788" y="37389"/>
                  <a:pt x="25717" y="37460"/>
                </a:cubicBezTo>
                <a:cubicBezTo>
                  <a:pt x="25500" y="37678"/>
                  <a:pt x="25649" y="38045"/>
                  <a:pt x="25962" y="38045"/>
                </a:cubicBezTo>
                <a:cubicBezTo>
                  <a:pt x="26139" y="38045"/>
                  <a:pt x="26302" y="37895"/>
                  <a:pt x="26302" y="37705"/>
                </a:cubicBezTo>
                <a:cubicBezTo>
                  <a:pt x="26302" y="37494"/>
                  <a:pt x="26135" y="37358"/>
                  <a:pt x="25960" y="37358"/>
                </a:cubicBezTo>
                <a:close/>
                <a:moveTo>
                  <a:pt x="8673" y="37664"/>
                </a:moveTo>
                <a:cubicBezTo>
                  <a:pt x="8632" y="37719"/>
                  <a:pt x="8550" y="37787"/>
                  <a:pt x="8537" y="37854"/>
                </a:cubicBezTo>
                <a:cubicBezTo>
                  <a:pt x="8510" y="37950"/>
                  <a:pt x="8591" y="38031"/>
                  <a:pt x="8686" y="38045"/>
                </a:cubicBezTo>
                <a:cubicBezTo>
                  <a:pt x="8693" y="38046"/>
                  <a:pt x="8700" y="38046"/>
                  <a:pt x="8707" y="38046"/>
                </a:cubicBezTo>
                <a:cubicBezTo>
                  <a:pt x="8808" y="38046"/>
                  <a:pt x="8902" y="37957"/>
                  <a:pt x="8877" y="37868"/>
                </a:cubicBezTo>
                <a:cubicBezTo>
                  <a:pt x="8849" y="37800"/>
                  <a:pt x="8795" y="37719"/>
                  <a:pt x="8741" y="37664"/>
                </a:cubicBezTo>
                <a:close/>
                <a:moveTo>
                  <a:pt x="14177" y="37420"/>
                </a:moveTo>
                <a:lnTo>
                  <a:pt x="14177" y="37433"/>
                </a:lnTo>
                <a:cubicBezTo>
                  <a:pt x="14172" y="37433"/>
                  <a:pt x="14167" y="37433"/>
                  <a:pt x="14162" y="37433"/>
                </a:cubicBezTo>
                <a:cubicBezTo>
                  <a:pt x="13887" y="37433"/>
                  <a:pt x="13760" y="37777"/>
                  <a:pt x="13960" y="37963"/>
                </a:cubicBezTo>
                <a:cubicBezTo>
                  <a:pt x="14021" y="38028"/>
                  <a:pt x="14097" y="38058"/>
                  <a:pt x="14173" y="38058"/>
                </a:cubicBezTo>
                <a:cubicBezTo>
                  <a:pt x="14333" y="38058"/>
                  <a:pt x="14490" y="37926"/>
                  <a:pt x="14490" y="37732"/>
                </a:cubicBezTo>
                <a:cubicBezTo>
                  <a:pt x="14490" y="37569"/>
                  <a:pt x="14354" y="37420"/>
                  <a:pt x="14177" y="37420"/>
                </a:cubicBezTo>
                <a:close/>
                <a:moveTo>
                  <a:pt x="11468" y="37527"/>
                </a:moveTo>
                <a:cubicBezTo>
                  <a:pt x="11461" y="37527"/>
                  <a:pt x="11453" y="37528"/>
                  <a:pt x="11445" y="37528"/>
                </a:cubicBezTo>
                <a:cubicBezTo>
                  <a:pt x="11201" y="37528"/>
                  <a:pt x="11078" y="37827"/>
                  <a:pt x="11269" y="38004"/>
                </a:cubicBezTo>
                <a:cubicBezTo>
                  <a:pt x="11322" y="38053"/>
                  <a:pt x="11386" y="38075"/>
                  <a:pt x="11450" y="38075"/>
                </a:cubicBezTo>
                <a:cubicBezTo>
                  <a:pt x="11597" y="38075"/>
                  <a:pt x="11740" y="37957"/>
                  <a:pt x="11731" y="37787"/>
                </a:cubicBezTo>
                <a:cubicBezTo>
                  <a:pt x="11731" y="37645"/>
                  <a:pt x="11608" y="37527"/>
                  <a:pt x="11468" y="37527"/>
                </a:cubicBezTo>
                <a:close/>
                <a:moveTo>
                  <a:pt x="32262" y="37569"/>
                </a:moveTo>
                <a:cubicBezTo>
                  <a:pt x="32035" y="37574"/>
                  <a:pt x="31917" y="37843"/>
                  <a:pt x="32078" y="38004"/>
                </a:cubicBezTo>
                <a:cubicBezTo>
                  <a:pt x="32132" y="38058"/>
                  <a:pt x="32198" y="38082"/>
                  <a:pt x="32262" y="38082"/>
                </a:cubicBezTo>
                <a:cubicBezTo>
                  <a:pt x="32391" y="38082"/>
                  <a:pt x="32513" y="37982"/>
                  <a:pt x="32513" y="37827"/>
                </a:cubicBezTo>
                <a:cubicBezTo>
                  <a:pt x="32513" y="37693"/>
                  <a:pt x="32408" y="37573"/>
                  <a:pt x="32262" y="37569"/>
                </a:cubicBezTo>
                <a:close/>
                <a:moveTo>
                  <a:pt x="23203" y="37460"/>
                </a:moveTo>
                <a:cubicBezTo>
                  <a:pt x="23012" y="37460"/>
                  <a:pt x="22863" y="37610"/>
                  <a:pt x="22863" y="37800"/>
                </a:cubicBezTo>
                <a:cubicBezTo>
                  <a:pt x="22863" y="38004"/>
                  <a:pt x="23034" y="38139"/>
                  <a:pt x="23212" y="38139"/>
                </a:cubicBezTo>
                <a:cubicBezTo>
                  <a:pt x="23294" y="38139"/>
                  <a:pt x="23378" y="38110"/>
                  <a:pt x="23447" y="38045"/>
                </a:cubicBezTo>
                <a:cubicBezTo>
                  <a:pt x="23665" y="37827"/>
                  <a:pt x="23515" y="37460"/>
                  <a:pt x="23203" y="37460"/>
                </a:cubicBezTo>
                <a:close/>
                <a:moveTo>
                  <a:pt x="29499" y="37582"/>
                </a:moveTo>
                <a:cubicBezTo>
                  <a:pt x="29493" y="37582"/>
                  <a:pt x="29488" y="37582"/>
                  <a:pt x="29482" y="37583"/>
                </a:cubicBezTo>
                <a:cubicBezTo>
                  <a:pt x="29319" y="37583"/>
                  <a:pt x="29183" y="37719"/>
                  <a:pt x="29183" y="37895"/>
                </a:cubicBezTo>
                <a:cubicBezTo>
                  <a:pt x="29183" y="38076"/>
                  <a:pt x="29334" y="38197"/>
                  <a:pt x="29491" y="38197"/>
                </a:cubicBezTo>
                <a:cubicBezTo>
                  <a:pt x="29570" y="38197"/>
                  <a:pt x="29650" y="38167"/>
                  <a:pt x="29713" y="38099"/>
                </a:cubicBezTo>
                <a:cubicBezTo>
                  <a:pt x="29900" y="37913"/>
                  <a:pt x="29773" y="37582"/>
                  <a:pt x="29499" y="37582"/>
                </a:cubicBezTo>
                <a:close/>
                <a:moveTo>
                  <a:pt x="20471" y="37515"/>
                </a:moveTo>
                <a:cubicBezTo>
                  <a:pt x="20172" y="37515"/>
                  <a:pt x="20022" y="37882"/>
                  <a:pt x="20226" y="38099"/>
                </a:cubicBezTo>
                <a:cubicBezTo>
                  <a:pt x="20295" y="38168"/>
                  <a:pt x="20380" y="38199"/>
                  <a:pt x="20462" y="38199"/>
                </a:cubicBezTo>
                <a:cubicBezTo>
                  <a:pt x="20640" y="38199"/>
                  <a:pt x="20811" y="38058"/>
                  <a:pt x="20811" y="37854"/>
                </a:cubicBezTo>
                <a:cubicBezTo>
                  <a:pt x="20811" y="37672"/>
                  <a:pt x="20673" y="37527"/>
                  <a:pt x="20495" y="37527"/>
                </a:cubicBezTo>
                <a:cubicBezTo>
                  <a:pt x="20487" y="37527"/>
                  <a:pt x="20479" y="37528"/>
                  <a:pt x="20471" y="37528"/>
                </a:cubicBezTo>
                <a:lnTo>
                  <a:pt x="20471" y="37515"/>
                </a:lnTo>
                <a:close/>
                <a:moveTo>
                  <a:pt x="17745" y="37584"/>
                </a:moveTo>
                <a:cubicBezTo>
                  <a:pt x="17666" y="37584"/>
                  <a:pt x="17586" y="37613"/>
                  <a:pt x="17521" y="37678"/>
                </a:cubicBezTo>
                <a:cubicBezTo>
                  <a:pt x="17304" y="37882"/>
                  <a:pt x="17440" y="38235"/>
                  <a:pt x="17739" y="38249"/>
                </a:cubicBezTo>
                <a:cubicBezTo>
                  <a:pt x="17915" y="38249"/>
                  <a:pt x="18078" y="38113"/>
                  <a:pt x="18092" y="37922"/>
                </a:cubicBezTo>
                <a:lnTo>
                  <a:pt x="18078" y="37922"/>
                </a:lnTo>
                <a:cubicBezTo>
                  <a:pt x="18078" y="37718"/>
                  <a:pt x="17914" y="37584"/>
                  <a:pt x="17745" y="37584"/>
                </a:cubicBezTo>
                <a:close/>
                <a:moveTo>
                  <a:pt x="33071" y="37854"/>
                </a:moveTo>
                <a:cubicBezTo>
                  <a:pt x="32948" y="37854"/>
                  <a:pt x="32853" y="37950"/>
                  <a:pt x="32853" y="38072"/>
                </a:cubicBezTo>
                <a:cubicBezTo>
                  <a:pt x="32853" y="38200"/>
                  <a:pt x="32965" y="38285"/>
                  <a:pt x="33079" y="38285"/>
                </a:cubicBezTo>
                <a:cubicBezTo>
                  <a:pt x="33134" y="38285"/>
                  <a:pt x="33190" y="38266"/>
                  <a:pt x="33234" y="38221"/>
                </a:cubicBezTo>
                <a:cubicBezTo>
                  <a:pt x="33370" y="38086"/>
                  <a:pt x="33275" y="37854"/>
                  <a:pt x="33071" y="37854"/>
                </a:cubicBezTo>
                <a:close/>
                <a:moveTo>
                  <a:pt x="14996" y="37672"/>
                </a:moveTo>
                <a:cubicBezTo>
                  <a:pt x="14840" y="37672"/>
                  <a:pt x="14689" y="37789"/>
                  <a:pt x="14680" y="37977"/>
                </a:cubicBezTo>
                <a:cubicBezTo>
                  <a:pt x="14680" y="38140"/>
                  <a:pt x="14816" y="38289"/>
                  <a:pt x="14979" y="38289"/>
                </a:cubicBezTo>
                <a:lnTo>
                  <a:pt x="14979" y="38303"/>
                </a:lnTo>
                <a:cubicBezTo>
                  <a:pt x="14985" y="38303"/>
                  <a:pt x="14990" y="38303"/>
                  <a:pt x="14996" y="38303"/>
                </a:cubicBezTo>
                <a:cubicBezTo>
                  <a:pt x="15258" y="38303"/>
                  <a:pt x="15411" y="37986"/>
                  <a:pt x="15224" y="37773"/>
                </a:cubicBezTo>
                <a:cubicBezTo>
                  <a:pt x="15159" y="37703"/>
                  <a:pt x="15077" y="37672"/>
                  <a:pt x="14996" y="37672"/>
                </a:cubicBezTo>
                <a:close/>
                <a:moveTo>
                  <a:pt x="26778" y="37637"/>
                </a:moveTo>
                <a:cubicBezTo>
                  <a:pt x="26587" y="37651"/>
                  <a:pt x="26451" y="37800"/>
                  <a:pt x="26451" y="37977"/>
                </a:cubicBezTo>
                <a:cubicBezTo>
                  <a:pt x="26451" y="38178"/>
                  <a:pt x="26611" y="38305"/>
                  <a:pt x="26777" y="38305"/>
                </a:cubicBezTo>
                <a:cubicBezTo>
                  <a:pt x="26859" y="38305"/>
                  <a:pt x="26942" y="38275"/>
                  <a:pt x="27009" y="38208"/>
                </a:cubicBezTo>
                <a:cubicBezTo>
                  <a:pt x="27212" y="37990"/>
                  <a:pt x="27063" y="37637"/>
                  <a:pt x="26778" y="37637"/>
                </a:cubicBezTo>
                <a:close/>
                <a:moveTo>
                  <a:pt x="12274" y="37761"/>
                </a:moveTo>
                <a:cubicBezTo>
                  <a:pt x="12208" y="37761"/>
                  <a:pt x="12140" y="37785"/>
                  <a:pt x="12084" y="37841"/>
                </a:cubicBezTo>
                <a:cubicBezTo>
                  <a:pt x="11894" y="38018"/>
                  <a:pt x="12030" y="38330"/>
                  <a:pt x="12275" y="38330"/>
                </a:cubicBezTo>
                <a:cubicBezTo>
                  <a:pt x="12438" y="38330"/>
                  <a:pt x="12560" y="38208"/>
                  <a:pt x="12560" y="38045"/>
                </a:cubicBezTo>
                <a:cubicBezTo>
                  <a:pt x="12560" y="37877"/>
                  <a:pt x="12420" y="37761"/>
                  <a:pt x="12274" y="37761"/>
                </a:cubicBezTo>
                <a:close/>
                <a:moveTo>
                  <a:pt x="9519" y="37935"/>
                </a:moveTo>
                <a:cubicBezTo>
                  <a:pt x="9420" y="37935"/>
                  <a:pt x="9338" y="38012"/>
                  <a:pt x="9325" y="38113"/>
                </a:cubicBezTo>
                <a:cubicBezTo>
                  <a:pt x="9311" y="38235"/>
                  <a:pt x="9407" y="38330"/>
                  <a:pt x="9529" y="38330"/>
                </a:cubicBezTo>
                <a:cubicBezTo>
                  <a:pt x="9536" y="38331"/>
                  <a:pt x="9543" y="38332"/>
                  <a:pt x="9550" y="38332"/>
                </a:cubicBezTo>
                <a:cubicBezTo>
                  <a:pt x="9638" y="38332"/>
                  <a:pt x="9719" y="38254"/>
                  <a:pt x="9719" y="38154"/>
                </a:cubicBezTo>
                <a:cubicBezTo>
                  <a:pt x="9733" y="38045"/>
                  <a:pt x="9651" y="37936"/>
                  <a:pt x="9543" y="37936"/>
                </a:cubicBezTo>
                <a:cubicBezTo>
                  <a:pt x="9535" y="37935"/>
                  <a:pt x="9527" y="37935"/>
                  <a:pt x="9519" y="37935"/>
                </a:cubicBezTo>
                <a:close/>
                <a:moveTo>
                  <a:pt x="23965" y="37713"/>
                </a:moveTo>
                <a:cubicBezTo>
                  <a:pt x="23642" y="37713"/>
                  <a:pt x="23642" y="38390"/>
                  <a:pt x="23965" y="38390"/>
                </a:cubicBezTo>
                <a:cubicBezTo>
                  <a:pt x="23982" y="38390"/>
                  <a:pt x="24000" y="38388"/>
                  <a:pt x="24018" y="38385"/>
                </a:cubicBezTo>
                <a:cubicBezTo>
                  <a:pt x="24385" y="38303"/>
                  <a:pt x="24385" y="37787"/>
                  <a:pt x="24018" y="37719"/>
                </a:cubicBezTo>
                <a:cubicBezTo>
                  <a:pt x="24000" y="37715"/>
                  <a:pt x="23982" y="37713"/>
                  <a:pt x="23965" y="37713"/>
                </a:cubicBezTo>
                <a:close/>
                <a:moveTo>
                  <a:pt x="21284" y="37773"/>
                </a:moveTo>
                <a:cubicBezTo>
                  <a:pt x="20995" y="37773"/>
                  <a:pt x="20842" y="38130"/>
                  <a:pt x="21055" y="38344"/>
                </a:cubicBezTo>
                <a:cubicBezTo>
                  <a:pt x="21122" y="38415"/>
                  <a:pt x="21208" y="38447"/>
                  <a:pt x="21293" y="38447"/>
                </a:cubicBezTo>
                <a:cubicBezTo>
                  <a:pt x="21468" y="38447"/>
                  <a:pt x="21640" y="38314"/>
                  <a:pt x="21640" y="38113"/>
                </a:cubicBezTo>
                <a:cubicBezTo>
                  <a:pt x="21640" y="37922"/>
                  <a:pt x="21490" y="37773"/>
                  <a:pt x="21300" y="37773"/>
                </a:cubicBezTo>
                <a:cubicBezTo>
                  <a:pt x="21294" y="37773"/>
                  <a:pt x="21289" y="37773"/>
                  <a:pt x="21284" y="37773"/>
                </a:cubicBezTo>
                <a:close/>
                <a:moveTo>
                  <a:pt x="30303" y="37881"/>
                </a:moveTo>
                <a:cubicBezTo>
                  <a:pt x="30150" y="37881"/>
                  <a:pt x="30027" y="38012"/>
                  <a:pt x="30040" y="38167"/>
                </a:cubicBezTo>
                <a:cubicBezTo>
                  <a:pt x="30040" y="38342"/>
                  <a:pt x="30176" y="38454"/>
                  <a:pt x="30319" y="38454"/>
                </a:cubicBezTo>
                <a:cubicBezTo>
                  <a:pt x="30388" y="38454"/>
                  <a:pt x="30458" y="38428"/>
                  <a:pt x="30515" y="38371"/>
                </a:cubicBezTo>
                <a:cubicBezTo>
                  <a:pt x="30706" y="38194"/>
                  <a:pt x="30583" y="37882"/>
                  <a:pt x="30325" y="37882"/>
                </a:cubicBezTo>
                <a:cubicBezTo>
                  <a:pt x="30318" y="37881"/>
                  <a:pt x="30310" y="37881"/>
                  <a:pt x="30303" y="37881"/>
                </a:cubicBezTo>
                <a:close/>
                <a:moveTo>
                  <a:pt x="18581" y="37841"/>
                </a:moveTo>
                <a:cubicBezTo>
                  <a:pt x="18405" y="37854"/>
                  <a:pt x="18255" y="37990"/>
                  <a:pt x="18255" y="38167"/>
                </a:cubicBezTo>
                <a:cubicBezTo>
                  <a:pt x="18255" y="38368"/>
                  <a:pt x="18415" y="38501"/>
                  <a:pt x="18581" y="38501"/>
                </a:cubicBezTo>
                <a:cubicBezTo>
                  <a:pt x="18662" y="38501"/>
                  <a:pt x="18746" y="38470"/>
                  <a:pt x="18812" y="38398"/>
                </a:cubicBezTo>
                <a:cubicBezTo>
                  <a:pt x="19016" y="38194"/>
                  <a:pt x="18867" y="37841"/>
                  <a:pt x="18581" y="37841"/>
                </a:cubicBezTo>
                <a:close/>
                <a:moveTo>
                  <a:pt x="33876" y="38176"/>
                </a:moveTo>
                <a:cubicBezTo>
                  <a:pt x="33784" y="38176"/>
                  <a:pt x="33713" y="38261"/>
                  <a:pt x="33737" y="38357"/>
                </a:cubicBezTo>
                <a:cubicBezTo>
                  <a:pt x="33764" y="38425"/>
                  <a:pt x="33818" y="38493"/>
                  <a:pt x="33900" y="38507"/>
                </a:cubicBezTo>
                <a:cubicBezTo>
                  <a:pt x="33968" y="38507"/>
                  <a:pt x="34036" y="38439"/>
                  <a:pt x="34104" y="38385"/>
                </a:cubicBezTo>
                <a:lnTo>
                  <a:pt x="34104" y="38317"/>
                </a:lnTo>
                <a:cubicBezTo>
                  <a:pt x="34036" y="38262"/>
                  <a:pt x="33981" y="38194"/>
                  <a:pt x="33913" y="38181"/>
                </a:cubicBezTo>
                <a:cubicBezTo>
                  <a:pt x="33901" y="38178"/>
                  <a:pt x="33888" y="38176"/>
                  <a:pt x="33876" y="38176"/>
                </a:cubicBezTo>
                <a:close/>
                <a:moveTo>
                  <a:pt x="27607" y="37909"/>
                </a:moveTo>
                <a:lnTo>
                  <a:pt x="27593" y="37922"/>
                </a:lnTo>
                <a:cubicBezTo>
                  <a:pt x="27308" y="37922"/>
                  <a:pt x="27172" y="38262"/>
                  <a:pt x="27362" y="38466"/>
                </a:cubicBezTo>
                <a:cubicBezTo>
                  <a:pt x="27427" y="38531"/>
                  <a:pt x="27506" y="38560"/>
                  <a:pt x="27584" y="38560"/>
                </a:cubicBezTo>
                <a:cubicBezTo>
                  <a:pt x="27749" y="38560"/>
                  <a:pt x="27906" y="38429"/>
                  <a:pt x="27906" y="38235"/>
                </a:cubicBezTo>
                <a:cubicBezTo>
                  <a:pt x="27906" y="38058"/>
                  <a:pt x="27783" y="37909"/>
                  <a:pt x="27607" y="37909"/>
                </a:cubicBezTo>
                <a:close/>
                <a:moveTo>
                  <a:pt x="15820" y="37946"/>
                </a:moveTo>
                <a:cubicBezTo>
                  <a:pt x="15745" y="37946"/>
                  <a:pt x="15668" y="37972"/>
                  <a:pt x="15605" y="38031"/>
                </a:cubicBezTo>
                <a:cubicBezTo>
                  <a:pt x="15414" y="38221"/>
                  <a:pt x="15537" y="38561"/>
                  <a:pt x="15822" y="38561"/>
                </a:cubicBezTo>
                <a:cubicBezTo>
                  <a:pt x="15830" y="38562"/>
                  <a:pt x="15838" y="38562"/>
                  <a:pt x="15846" y="38562"/>
                </a:cubicBezTo>
                <a:cubicBezTo>
                  <a:pt x="16011" y="38562"/>
                  <a:pt x="16135" y="38431"/>
                  <a:pt x="16135" y="38262"/>
                </a:cubicBezTo>
                <a:cubicBezTo>
                  <a:pt x="16144" y="38075"/>
                  <a:pt x="15986" y="37946"/>
                  <a:pt x="15820" y="37946"/>
                </a:cubicBezTo>
                <a:close/>
                <a:moveTo>
                  <a:pt x="10372" y="38167"/>
                </a:moveTo>
                <a:cubicBezTo>
                  <a:pt x="10249" y="38167"/>
                  <a:pt x="10154" y="38249"/>
                  <a:pt x="10141" y="38357"/>
                </a:cubicBezTo>
                <a:lnTo>
                  <a:pt x="10141" y="38371"/>
                </a:lnTo>
                <a:cubicBezTo>
                  <a:pt x="10131" y="38506"/>
                  <a:pt x="10244" y="38599"/>
                  <a:pt x="10359" y="38599"/>
                </a:cubicBezTo>
                <a:cubicBezTo>
                  <a:pt x="10406" y="38599"/>
                  <a:pt x="10454" y="38583"/>
                  <a:pt x="10494" y="38548"/>
                </a:cubicBezTo>
                <a:cubicBezTo>
                  <a:pt x="10643" y="38425"/>
                  <a:pt x="10562" y="38181"/>
                  <a:pt x="10372" y="38167"/>
                </a:cubicBezTo>
                <a:close/>
                <a:moveTo>
                  <a:pt x="13099" y="38030"/>
                </a:moveTo>
                <a:cubicBezTo>
                  <a:pt x="13029" y="38030"/>
                  <a:pt x="12957" y="38055"/>
                  <a:pt x="12900" y="38113"/>
                </a:cubicBezTo>
                <a:cubicBezTo>
                  <a:pt x="12723" y="38303"/>
                  <a:pt x="12845" y="38602"/>
                  <a:pt x="13104" y="38602"/>
                </a:cubicBezTo>
                <a:cubicBezTo>
                  <a:pt x="13267" y="38602"/>
                  <a:pt x="13389" y="38480"/>
                  <a:pt x="13389" y="38317"/>
                </a:cubicBezTo>
                <a:cubicBezTo>
                  <a:pt x="13389" y="38142"/>
                  <a:pt x="13246" y="38030"/>
                  <a:pt x="13099" y="38030"/>
                </a:cubicBezTo>
                <a:close/>
                <a:moveTo>
                  <a:pt x="24883" y="37968"/>
                </a:moveTo>
                <a:cubicBezTo>
                  <a:pt x="24729" y="37968"/>
                  <a:pt x="24575" y="38067"/>
                  <a:pt x="24562" y="38276"/>
                </a:cubicBezTo>
                <a:cubicBezTo>
                  <a:pt x="24548" y="38495"/>
                  <a:pt x="24717" y="38611"/>
                  <a:pt x="24885" y="38611"/>
                </a:cubicBezTo>
                <a:cubicBezTo>
                  <a:pt x="25040" y="38611"/>
                  <a:pt x="25194" y="38512"/>
                  <a:pt x="25201" y="38303"/>
                </a:cubicBezTo>
                <a:cubicBezTo>
                  <a:pt x="25215" y="38084"/>
                  <a:pt x="25049" y="37968"/>
                  <a:pt x="24883" y="37968"/>
                </a:cubicBezTo>
                <a:close/>
                <a:moveTo>
                  <a:pt x="22129" y="38018"/>
                </a:moveTo>
                <a:cubicBezTo>
                  <a:pt x="21939" y="38018"/>
                  <a:pt x="21803" y="38181"/>
                  <a:pt x="21803" y="38357"/>
                </a:cubicBezTo>
                <a:cubicBezTo>
                  <a:pt x="21812" y="38548"/>
                  <a:pt x="21973" y="38673"/>
                  <a:pt x="22136" y="38673"/>
                </a:cubicBezTo>
                <a:cubicBezTo>
                  <a:pt x="22216" y="38673"/>
                  <a:pt x="22297" y="38642"/>
                  <a:pt x="22360" y="38575"/>
                </a:cubicBezTo>
                <a:cubicBezTo>
                  <a:pt x="22564" y="38357"/>
                  <a:pt x="22414" y="38018"/>
                  <a:pt x="22129" y="38018"/>
                </a:cubicBezTo>
                <a:close/>
                <a:moveTo>
                  <a:pt x="31157" y="38153"/>
                </a:moveTo>
                <a:cubicBezTo>
                  <a:pt x="31152" y="38153"/>
                  <a:pt x="31146" y="38153"/>
                  <a:pt x="31141" y="38154"/>
                </a:cubicBezTo>
                <a:cubicBezTo>
                  <a:pt x="31005" y="38154"/>
                  <a:pt x="30882" y="38262"/>
                  <a:pt x="30882" y="38412"/>
                </a:cubicBezTo>
                <a:cubicBezTo>
                  <a:pt x="30882" y="38567"/>
                  <a:pt x="31017" y="38673"/>
                  <a:pt x="31154" y="38673"/>
                </a:cubicBezTo>
                <a:cubicBezTo>
                  <a:pt x="31222" y="38673"/>
                  <a:pt x="31291" y="38647"/>
                  <a:pt x="31345" y="38588"/>
                </a:cubicBezTo>
                <a:cubicBezTo>
                  <a:pt x="31504" y="38429"/>
                  <a:pt x="31391" y="38153"/>
                  <a:pt x="31157" y="38153"/>
                </a:cubicBezTo>
                <a:close/>
                <a:moveTo>
                  <a:pt x="34729" y="38507"/>
                </a:moveTo>
                <a:cubicBezTo>
                  <a:pt x="34702" y="38507"/>
                  <a:pt x="34661" y="38561"/>
                  <a:pt x="34634" y="38588"/>
                </a:cubicBezTo>
                <a:cubicBezTo>
                  <a:pt x="34661" y="38629"/>
                  <a:pt x="34688" y="38684"/>
                  <a:pt x="34729" y="38684"/>
                </a:cubicBezTo>
                <a:cubicBezTo>
                  <a:pt x="34732" y="38685"/>
                  <a:pt x="34735" y="38686"/>
                  <a:pt x="34738" y="38686"/>
                </a:cubicBezTo>
                <a:cubicBezTo>
                  <a:pt x="34765" y="38686"/>
                  <a:pt x="34804" y="38638"/>
                  <a:pt x="34865" y="38602"/>
                </a:cubicBezTo>
                <a:cubicBezTo>
                  <a:pt x="34797" y="38548"/>
                  <a:pt x="34770" y="38507"/>
                  <a:pt x="34729" y="38507"/>
                </a:cubicBezTo>
                <a:close/>
                <a:moveTo>
                  <a:pt x="19433" y="38125"/>
                </a:moveTo>
                <a:cubicBezTo>
                  <a:pt x="19425" y="38125"/>
                  <a:pt x="19418" y="38126"/>
                  <a:pt x="19411" y="38126"/>
                </a:cubicBezTo>
                <a:cubicBezTo>
                  <a:pt x="19125" y="38126"/>
                  <a:pt x="18989" y="38480"/>
                  <a:pt x="19179" y="38670"/>
                </a:cubicBezTo>
                <a:cubicBezTo>
                  <a:pt x="19245" y="38735"/>
                  <a:pt x="19324" y="38764"/>
                  <a:pt x="19401" y="38764"/>
                </a:cubicBezTo>
                <a:cubicBezTo>
                  <a:pt x="19566" y="38764"/>
                  <a:pt x="19723" y="38633"/>
                  <a:pt x="19723" y="38439"/>
                </a:cubicBezTo>
                <a:cubicBezTo>
                  <a:pt x="19723" y="38270"/>
                  <a:pt x="19598" y="38125"/>
                  <a:pt x="19433" y="38125"/>
                </a:cubicBezTo>
                <a:close/>
                <a:moveTo>
                  <a:pt x="28434" y="38167"/>
                </a:moveTo>
                <a:cubicBezTo>
                  <a:pt x="28172" y="38167"/>
                  <a:pt x="28032" y="38497"/>
                  <a:pt x="28232" y="38684"/>
                </a:cubicBezTo>
                <a:cubicBezTo>
                  <a:pt x="28293" y="38745"/>
                  <a:pt x="28368" y="38772"/>
                  <a:pt x="28442" y="38772"/>
                </a:cubicBezTo>
                <a:cubicBezTo>
                  <a:pt x="28598" y="38772"/>
                  <a:pt x="28748" y="38650"/>
                  <a:pt x="28748" y="38466"/>
                </a:cubicBezTo>
                <a:cubicBezTo>
                  <a:pt x="28748" y="38289"/>
                  <a:pt x="28599" y="38167"/>
                  <a:pt x="28436" y="38167"/>
                </a:cubicBezTo>
                <a:lnTo>
                  <a:pt x="28449" y="38167"/>
                </a:lnTo>
                <a:cubicBezTo>
                  <a:pt x="28444" y="38167"/>
                  <a:pt x="28439" y="38167"/>
                  <a:pt x="28434" y="38167"/>
                </a:cubicBezTo>
                <a:close/>
                <a:moveTo>
                  <a:pt x="8478" y="38600"/>
                </a:moveTo>
                <a:cubicBezTo>
                  <a:pt x="8475" y="38600"/>
                  <a:pt x="8472" y="38601"/>
                  <a:pt x="8469" y="38602"/>
                </a:cubicBezTo>
                <a:cubicBezTo>
                  <a:pt x="8428" y="38602"/>
                  <a:pt x="8401" y="38656"/>
                  <a:pt x="8360" y="38684"/>
                </a:cubicBezTo>
                <a:cubicBezTo>
                  <a:pt x="8387" y="38711"/>
                  <a:pt x="8414" y="38765"/>
                  <a:pt x="8455" y="38779"/>
                </a:cubicBezTo>
                <a:cubicBezTo>
                  <a:pt x="8482" y="38779"/>
                  <a:pt x="8523" y="38738"/>
                  <a:pt x="8591" y="38697"/>
                </a:cubicBezTo>
                <a:cubicBezTo>
                  <a:pt x="8542" y="38649"/>
                  <a:pt x="8505" y="38600"/>
                  <a:pt x="8478" y="38600"/>
                </a:cubicBezTo>
                <a:close/>
                <a:moveTo>
                  <a:pt x="16631" y="38207"/>
                </a:moveTo>
                <a:cubicBezTo>
                  <a:pt x="16476" y="38207"/>
                  <a:pt x="16339" y="38351"/>
                  <a:pt x="16352" y="38507"/>
                </a:cubicBezTo>
                <a:cubicBezTo>
                  <a:pt x="16339" y="38684"/>
                  <a:pt x="16475" y="38820"/>
                  <a:pt x="16651" y="38820"/>
                </a:cubicBezTo>
                <a:cubicBezTo>
                  <a:pt x="17059" y="38820"/>
                  <a:pt x="17059" y="38208"/>
                  <a:pt x="16651" y="38208"/>
                </a:cubicBezTo>
                <a:cubicBezTo>
                  <a:pt x="16644" y="38207"/>
                  <a:pt x="16637" y="38207"/>
                  <a:pt x="16631" y="38207"/>
                </a:cubicBezTo>
                <a:close/>
                <a:moveTo>
                  <a:pt x="25704" y="38221"/>
                </a:moveTo>
                <a:cubicBezTo>
                  <a:pt x="25527" y="38221"/>
                  <a:pt x="25391" y="38357"/>
                  <a:pt x="25391" y="38534"/>
                </a:cubicBezTo>
                <a:cubicBezTo>
                  <a:pt x="25391" y="38718"/>
                  <a:pt x="25547" y="38846"/>
                  <a:pt x="25707" y="38846"/>
                </a:cubicBezTo>
                <a:cubicBezTo>
                  <a:pt x="25783" y="38846"/>
                  <a:pt x="25860" y="38817"/>
                  <a:pt x="25921" y="38752"/>
                </a:cubicBezTo>
                <a:cubicBezTo>
                  <a:pt x="26125" y="38548"/>
                  <a:pt x="25976" y="38221"/>
                  <a:pt x="25704" y="38221"/>
                </a:cubicBezTo>
                <a:close/>
                <a:moveTo>
                  <a:pt x="13929" y="38278"/>
                </a:moveTo>
                <a:cubicBezTo>
                  <a:pt x="13857" y="38278"/>
                  <a:pt x="13784" y="38306"/>
                  <a:pt x="13729" y="38371"/>
                </a:cubicBezTo>
                <a:cubicBezTo>
                  <a:pt x="13556" y="38544"/>
                  <a:pt x="13683" y="38847"/>
                  <a:pt x="13917" y="38847"/>
                </a:cubicBezTo>
                <a:cubicBezTo>
                  <a:pt x="13923" y="38847"/>
                  <a:pt x="13928" y="38847"/>
                  <a:pt x="13933" y="38847"/>
                </a:cubicBezTo>
                <a:cubicBezTo>
                  <a:pt x="14096" y="38847"/>
                  <a:pt x="14232" y="38711"/>
                  <a:pt x="14218" y="38548"/>
                </a:cubicBezTo>
                <a:cubicBezTo>
                  <a:pt x="14209" y="38386"/>
                  <a:pt x="14070" y="38278"/>
                  <a:pt x="13929" y="38278"/>
                </a:cubicBezTo>
                <a:close/>
                <a:moveTo>
                  <a:pt x="11174" y="38385"/>
                </a:moveTo>
                <a:cubicBezTo>
                  <a:pt x="11051" y="38398"/>
                  <a:pt x="10943" y="38493"/>
                  <a:pt x="10943" y="38629"/>
                </a:cubicBezTo>
                <a:cubicBezTo>
                  <a:pt x="10943" y="38752"/>
                  <a:pt x="11051" y="38847"/>
                  <a:pt x="11174" y="38860"/>
                </a:cubicBezTo>
                <a:cubicBezTo>
                  <a:pt x="11486" y="38847"/>
                  <a:pt x="11486" y="38385"/>
                  <a:pt x="11174" y="38385"/>
                </a:cubicBezTo>
                <a:close/>
                <a:moveTo>
                  <a:pt x="31983" y="38425"/>
                </a:moveTo>
                <a:cubicBezTo>
                  <a:pt x="31684" y="38425"/>
                  <a:pt x="31684" y="38874"/>
                  <a:pt x="31983" y="38874"/>
                </a:cubicBezTo>
                <a:cubicBezTo>
                  <a:pt x="32282" y="38874"/>
                  <a:pt x="32282" y="38425"/>
                  <a:pt x="31983" y="38425"/>
                </a:cubicBezTo>
                <a:close/>
                <a:moveTo>
                  <a:pt x="22944" y="38317"/>
                </a:moveTo>
                <a:cubicBezTo>
                  <a:pt x="22781" y="38317"/>
                  <a:pt x="22645" y="38453"/>
                  <a:pt x="22645" y="38616"/>
                </a:cubicBezTo>
                <a:lnTo>
                  <a:pt x="22632" y="38629"/>
                </a:lnTo>
                <a:cubicBezTo>
                  <a:pt x="22632" y="38820"/>
                  <a:pt x="22784" y="38944"/>
                  <a:pt x="22946" y="38944"/>
                </a:cubicBezTo>
                <a:cubicBezTo>
                  <a:pt x="23026" y="38944"/>
                  <a:pt x="23108" y="38914"/>
                  <a:pt x="23176" y="38847"/>
                </a:cubicBezTo>
                <a:cubicBezTo>
                  <a:pt x="23366" y="38656"/>
                  <a:pt x="23230" y="38317"/>
                  <a:pt x="22944" y="38317"/>
                </a:cubicBezTo>
                <a:close/>
                <a:moveTo>
                  <a:pt x="20240" y="38371"/>
                </a:moveTo>
                <a:cubicBezTo>
                  <a:pt x="19818" y="38371"/>
                  <a:pt x="19818" y="38996"/>
                  <a:pt x="20240" y="38996"/>
                </a:cubicBezTo>
                <a:cubicBezTo>
                  <a:pt x="20647" y="38996"/>
                  <a:pt x="20647" y="38371"/>
                  <a:pt x="20240" y="38371"/>
                </a:cubicBezTo>
                <a:close/>
                <a:moveTo>
                  <a:pt x="29251" y="38425"/>
                </a:moveTo>
                <a:cubicBezTo>
                  <a:pt x="28993" y="38425"/>
                  <a:pt x="28871" y="38738"/>
                  <a:pt x="29047" y="38915"/>
                </a:cubicBezTo>
                <a:cubicBezTo>
                  <a:pt x="29105" y="38972"/>
                  <a:pt x="29176" y="38998"/>
                  <a:pt x="29247" y="38998"/>
                </a:cubicBezTo>
                <a:cubicBezTo>
                  <a:pt x="29394" y="38998"/>
                  <a:pt x="29537" y="38885"/>
                  <a:pt x="29537" y="38711"/>
                </a:cubicBezTo>
                <a:cubicBezTo>
                  <a:pt x="29537" y="38561"/>
                  <a:pt x="29414" y="38425"/>
                  <a:pt x="29265" y="38425"/>
                </a:cubicBezTo>
                <a:close/>
                <a:moveTo>
                  <a:pt x="17480" y="38439"/>
                </a:moveTo>
                <a:cubicBezTo>
                  <a:pt x="17304" y="38439"/>
                  <a:pt x="17181" y="38575"/>
                  <a:pt x="17168" y="38738"/>
                </a:cubicBezTo>
                <a:lnTo>
                  <a:pt x="17181" y="38738"/>
                </a:lnTo>
                <a:cubicBezTo>
                  <a:pt x="17172" y="38922"/>
                  <a:pt x="17325" y="39050"/>
                  <a:pt x="17484" y="39050"/>
                </a:cubicBezTo>
                <a:cubicBezTo>
                  <a:pt x="17560" y="39050"/>
                  <a:pt x="17637" y="39021"/>
                  <a:pt x="17698" y="38955"/>
                </a:cubicBezTo>
                <a:cubicBezTo>
                  <a:pt x="17888" y="38765"/>
                  <a:pt x="17752" y="38439"/>
                  <a:pt x="17480" y="38439"/>
                </a:cubicBezTo>
                <a:close/>
                <a:moveTo>
                  <a:pt x="9284" y="38779"/>
                </a:moveTo>
                <a:cubicBezTo>
                  <a:pt x="9230" y="38860"/>
                  <a:pt x="9162" y="38915"/>
                  <a:pt x="9162" y="38955"/>
                </a:cubicBezTo>
                <a:cubicBezTo>
                  <a:pt x="9162" y="38996"/>
                  <a:pt x="9243" y="39037"/>
                  <a:pt x="9271" y="39091"/>
                </a:cubicBezTo>
                <a:cubicBezTo>
                  <a:pt x="9325" y="39037"/>
                  <a:pt x="9393" y="38996"/>
                  <a:pt x="9407" y="38955"/>
                </a:cubicBezTo>
                <a:cubicBezTo>
                  <a:pt x="9407" y="38901"/>
                  <a:pt x="9339" y="38860"/>
                  <a:pt x="9284" y="38779"/>
                </a:cubicBezTo>
                <a:close/>
                <a:moveTo>
                  <a:pt x="32806" y="38738"/>
                </a:moveTo>
                <a:cubicBezTo>
                  <a:pt x="32721" y="38738"/>
                  <a:pt x="32636" y="38792"/>
                  <a:pt x="32622" y="38901"/>
                </a:cubicBezTo>
                <a:cubicBezTo>
                  <a:pt x="32622" y="39010"/>
                  <a:pt x="32690" y="39064"/>
                  <a:pt x="32812" y="39091"/>
                </a:cubicBezTo>
                <a:cubicBezTo>
                  <a:pt x="32908" y="39078"/>
                  <a:pt x="32989" y="38996"/>
                  <a:pt x="32976" y="38901"/>
                </a:cubicBezTo>
                <a:lnTo>
                  <a:pt x="32989" y="38901"/>
                </a:lnTo>
                <a:cubicBezTo>
                  <a:pt x="32976" y="38792"/>
                  <a:pt x="32891" y="38738"/>
                  <a:pt x="32806" y="38738"/>
                </a:cubicBezTo>
                <a:close/>
                <a:moveTo>
                  <a:pt x="14760" y="38519"/>
                </a:moveTo>
                <a:cubicBezTo>
                  <a:pt x="14684" y="38519"/>
                  <a:pt x="14606" y="38549"/>
                  <a:pt x="14544" y="38616"/>
                </a:cubicBezTo>
                <a:cubicBezTo>
                  <a:pt x="14372" y="38789"/>
                  <a:pt x="14498" y="39092"/>
                  <a:pt x="14746" y="39092"/>
                </a:cubicBezTo>
                <a:cubicBezTo>
                  <a:pt x="14751" y="39092"/>
                  <a:pt x="14756" y="39092"/>
                  <a:pt x="14762" y="39091"/>
                </a:cubicBezTo>
                <a:cubicBezTo>
                  <a:pt x="14925" y="39091"/>
                  <a:pt x="15047" y="38955"/>
                  <a:pt x="15047" y="38792"/>
                </a:cubicBezTo>
                <a:cubicBezTo>
                  <a:pt x="15039" y="38624"/>
                  <a:pt x="14903" y="38519"/>
                  <a:pt x="14760" y="38519"/>
                </a:cubicBezTo>
                <a:close/>
                <a:moveTo>
                  <a:pt x="26530" y="38507"/>
                </a:moveTo>
                <a:cubicBezTo>
                  <a:pt x="26269" y="38507"/>
                  <a:pt x="26129" y="38824"/>
                  <a:pt x="26315" y="39023"/>
                </a:cubicBezTo>
                <a:cubicBezTo>
                  <a:pt x="26377" y="39085"/>
                  <a:pt x="26452" y="39112"/>
                  <a:pt x="26526" y="39112"/>
                </a:cubicBezTo>
                <a:cubicBezTo>
                  <a:pt x="26683" y="39112"/>
                  <a:pt x="26836" y="38990"/>
                  <a:pt x="26845" y="38806"/>
                </a:cubicBezTo>
                <a:cubicBezTo>
                  <a:pt x="26832" y="38643"/>
                  <a:pt x="26710" y="38507"/>
                  <a:pt x="26546" y="38507"/>
                </a:cubicBezTo>
                <a:cubicBezTo>
                  <a:pt x="26541" y="38507"/>
                  <a:pt x="26535" y="38507"/>
                  <a:pt x="26530" y="38507"/>
                </a:cubicBezTo>
                <a:close/>
                <a:moveTo>
                  <a:pt x="11987" y="38656"/>
                </a:moveTo>
                <a:cubicBezTo>
                  <a:pt x="11780" y="38656"/>
                  <a:pt x="11680" y="38918"/>
                  <a:pt x="11826" y="39064"/>
                </a:cubicBezTo>
                <a:cubicBezTo>
                  <a:pt x="11879" y="39112"/>
                  <a:pt x="11941" y="39134"/>
                  <a:pt x="12002" y="39134"/>
                </a:cubicBezTo>
                <a:cubicBezTo>
                  <a:pt x="12129" y="39134"/>
                  <a:pt x="12247" y="39039"/>
                  <a:pt x="12247" y="38901"/>
                </a:cubicBezTo>
                <a:cubicBezTo>
                  <a:pt x="12247" y="38765"/>
                  <a:pt x="12139" y="38656"/>
                  <a:pt x="12003" y="38656"/>
                </a:cubicBezTo>
                <a:cubicBezTo>
                  <a:pt x="11997" y="38656"/>
                  <a:pt x="11992" y="38656"/>
                  <a:pt x="11987" y="38656"/>
                </a:cubicBezTo>
                <a:close/>
                <a:moveTo>
                  <a:pt x="23774" y="38561"/>
                </a:moveTo>
                <a:cubicBezTo>
                  <a:pt x="23379" y="38561"/>
                  <a:pt x="23357" y="39160"/>
                  <a:pt x="23760" y="39187"/>
                </a:cubicBezTo>
                <a:cubicBezTo>
                  <a:pt x="23768" y="39187"/>
                  <a:pt x="23775" y="39187"/>
                  <a:pt x="23782" y="39187"/>
                </a:cubicBezTo>
                <a:cubicBezTo>
                  <a:pt x="23949" y="39187"/>
                  <a:pt x="24086" y="39043"/>
                  <a:pt x="24086" y="38874"/>
                </a:cubicBezTo>
                <a:lnTo>
                  <a:pt x="24086" y="38874"/>
                </a:lnTo>
                <a:lnTo>
                  <a:pt x="24073" y="38887"/>
                </a:lnTo>
                <a:cubicBezTo>
                  <a:pt x="24086" y="38711"/>
                  <a:pt x="23950" y="38575"/>
                  <a:pt x="23787" y="38561"/>
                </a:cubicBezTo>
                <a:cubicBezTo>
                  <a:pt x="23783" y="38561"/>
                  <a:pt x="23778" y="38561"/>
                  <a:pt x="23774" y="38561"/>
                </a:cubicBezTo>
                <a:close/>
                <a:moveTo>
                  <a:pt x="21078" y="38628"/>
                </a:moveTo>
                <a:cubicBezTo>
                  <a:pt x="21072" y="38628"/>
                  <a:pt x="21066" y="38629"/>
                  <a:pt x="21060" y="38629"/>
                </a:cubicBezTo>
                <a:lnTo>
                  <a:pt x="21060" y="38629"/>
                </a:lnTo>
                <a:cubicBezTo>
                  <a:pt x="21058" y="38629"/>
                  <a:pt x="21055" y="38629"/>
                  <a:pt x="21053" y="38629"/>
                </a:cubicBezTo>
                <a:cubicBezTo>
                  <a:pt x="20792" y="38629"/>
                  <a:pt x="20665" y="38959"/>
                  <a:pt x="20851" y="39146"/>
                </a:cubicBezTo>
                <a:cubicBezTo>
                  <a:pt x="20914" y="39209"/>
                  <a:pt x="20992" y="39237"/>
                  <a:pt x="21068" y="39237"/>
                </a:cubicBezTo>
                <a:cubicBezTo>
                  <a:pt x="21222" y="39237"/>
                  <a:pt x="21368" y="39119"/>
                  <a:pt x="21368" y="38928"/>
                </a:cubicBezTo>
                <a:cubicBezTo>
                  <a:pt x="21381" y="38772"/>
                  <a:pt x="21244" y="38628"/>
                  <a:pt x="21078" y="38628"/>
                </a:cubicBezTo>
                <a:close/>
                <a:moveTo>
                  <a:pt x="30080" y="38724"/>
                </a:moveTo>
                <a:cubicBezTo>
                  <a:pt x="29849" y="38724"/>
                  <a:pt x="29727" y="39010"/>
                  <a:pt x="29890" y="39173"/>
                </a:cubicBezTo>
                <a:cubicBezTo>
                  <a:pt x="29944" y="39231"/>
                  <a:pt x="30011" y="39257"/>
                  <a:pt x="30077" y="39257"/>
                </a:cubicBezTo>
                <a:cubicBezTo>
                  <a:pt x="30211" y="39257"/>
                  <a:pt x="30339" y="39151"/>
                  <a:pt x="30339" y="38996"/>
                </a:cubicBezTo>
                <a:cubicBezTo>
                  <a:pt x="30339" y="38847"/>
                  <a:pt x="30230" y="38738"/>
                  <a:pt x="30080" y="38724"/>
                </a:cubicBezTo>
                <a:close/>
                <a:moveTo>
                  <a:pt x="33669" y="39064"/>
                </a:moveTo>
                <a:cubicBezTo>
                  <a:pt x="33614" y="39064"/>
                  <a:pt x="33587" y="39132"/>
                  <a:pt x="33546" y="39173"/>
                </a:cubicBezTo>
                <a:cubicBezTo>
                  <a:pt x="33574" y="39214"/>
                  <a:pt x="33614" y="39282"/>
                  <a:pt x="33655" y="39282"/>
                </a:cubicBezTo>
                <a:cubicBezTo>
                  <a:pt x="33659" y="39283"/>
                  <a:pt x="33662" y="39283"/>
                  <a:pt x="33666" y="39283"/>
                </a:cubicBezTo>
                <a:cubicBezTo>
                  <a:pt x="33706" y="39283"/>
                  <a:pt x="33757" y="39223"/>
                  <a:pt x="33832" y="39173"/>
                </a:cubicBezTo>
                <a:cubicBezTo>
                  <a:pt x="33750" y="39119"/>
                  <a:pt x="33696" y="39064"/>
                  <a:pt x="33669" y="39064"/>
                </a:cubicBezTo>
                <a:close/>
                <a:moveTo>
                  <a:pt x="18293" y="38683"/>
                </a:moveTo>
                <a:cubicBezTo>
                  <a:pt x="18032" y="38683"/>
                  <a:pt x="17892" y="39000"/>
                  <a:pt x="18078" y="39200"/>
                </a:cubicBezTo>
                <a:cubicBezTo>
                  <a:pt x="18142" y="39268"/>
                  <a:pt x="18220" y="39298"/>
                  <a:pt x="18297" y="39298"/>
                </a:cubicBezTo>
                <a:cubicBezTo>
                  <a:pt x="18451" y="39298"/>
                  <a:pt x="18599" y="39177"/>
                  <a:pt x="18609" y="38996"/>
                </a:cubicBezTo>
                <a:cubicBezTo>
                  <a:pt x="18609" y="38833"/>
                  <a:pt x="18473" y="38697"/>
                  <a:pt x="18310" y="38684"/>
                </a:cubicBezTo>
                <a:cubicBezTo>
                  <a:pt x="18304" y="38683"/>
                  <a:pt x="18299" y="38683"/>
                  <a:pt x="18293" y="38683"/>
                </a:cubicBezTo>
                <a:close/>
                <a:moveTo>
                  <a:pt x="10073" y="39023"/>
                </a:moveTo>
                <a:cubicBezTo>
                  <a:pt x="10032" y="39078"/>
                  <a:pt x="9964" y="39146"/>
                  <a:pt x="9964" y="39200"/>
                </a:cubicBezTo>
                <a:cubicBezTo>
                  <a:pt x="9977" y="39254"/>
                  <a:pt x="10059" y="39336"/>
                  <a:pt x="10100" y="39336"/>
                </a:cubicBezTo>
                <a:cubicBezTo>
                  <a:pt x="10168" y="39309"/>
                  <a:pt x="10222" y="39254"/>
                  <a:pt x="10249" y="39187"/>
                </a:cubicBezTo>
                <a:cubicBezTo>
                  <a:pt x="10249" y="39132"/>
                  <a:pt x="10181" y="39078"/>
                  <a:pt x="10141" y="39023"/>
                </a:cubicBezTo>
                <a:close/>
                <a:moveTo>
                  <a:pt x="27360" y="38755"/>
                </a:moveTo>
                <a:cubicBezTo>
                  <a:pt x="27285" y="38755"/>
                  <a:pt x="27208" y="38783"/>
                  <a:pt x="27144" y="38847"/>
                </a:cubicBezTo>
                <a:cubicBezTo>
                  <a:pt x="26968" y="39037"/>
                  <a:pt x="27104" y="39350"/>
                  <a:pt x="27362" y="39350"/>
                </a:cubicBezTo>
                <a:cubicBezTo>
                  <a:pt x="27525" y="39336"/>
                  <a:pt x="27647" y="39214"/>
                  <a:pt x="27661" y="39051"/>
                </a:cubicBezTo>
                <a:cubicBezTo>
                  <a:pt x="27652" y="38869"/>
                  <a:pt x="27510" y="38755"/>
                  <a:pt x="27360" y="38755"/>
                </a:cubicBezTo>
                <a:close/>
                <a:moveTo>
                  <a:pt x="15558" y="38804"/>
                </a:moveTo>
                <a:cubicBezTo>
                  <a:pt x="15321" y="38804"/>
                  <a:pt x="15191" y="39086"/>
                  <a:pt x="15360" y="39268"/>
                </a:cubicBezTo>
                <a:cubicBezTo>
                  <a:pt x="15417" y="39335"/>
                  <a:pt x="15495" y="39365"/>
                  <a:pt x="15572" y="39365"/>
                </a:cubicBezTo>
                <a:cubicBezTo>
                  <a:pt x="15712" y="39365"/>
                  <a:pt x="15849" y="39264"/>
                  <a:pt x="15849" y="39105"/>
                </a:cubicBezTo>
                <a:cubicBezTo>
                  <a:pt x="15863" y="38942"/>
                  <a:pt x="15754" y="38806"/>
                  <a:pt x="15605" y="38806"/>
                </a:cubicBezTo>
                <a:lnTo>
                  <a:pt x="15591" y="38806"/>
                </a:lnTo>
                <a:cubicBezTo>
                  <a:pt x="15580" y="38805"/>
                  <a:pt x="15569" y="38804"/>
                  <a:pt x="15558" y="38804"/>
                </a:cubicBezTo>
                <a:close/>
                <a:moveTo>
                  <a:pt x="12882" y="38900"/>
                </a:moveTo>
                <a:cubicBezTo>
                  <a:pt x="12874" y="38900"/>
                  <a:pt x="12867" y="38900"/>
                  <a:pt x="12859" y="38901"/>
                </a:cubicBezTo>
                <a:cubicBezTo>
                  <a:pt x="12642" y="38901"/>
                  <a:pt x="12533" y="39173"/>
                  <a:pt x="12682" y="39322"/>
                </a:cubicBezTo>
                <a:cubicBezTo>
                  <a:pt x="12734" y="39370"/>
                  <a:pt x="12797" y="39392"/>
                  <a:pt x="12859" y="39392"/>
                </a:cubicBezTo>
                <a:cubicBezTo>
                  <a:pt x="12990" y="39392"/>
                  <a:pt x="13113" y="39294"/>
                  <a:pt x="13104" y="39146"/>
                </a:cubicBezTo>
                <a:cubicBezTo>
                  <a:pt x="13104" y="39005"/>
                  <a:pt x="13007" y="38900"/>
                  <a:pt x="12882" y="38900"/>
                </a:cubicBezTo>
                <a:close/>
                <a:moveTo>
                  <a:pt x="24616" y="38806"/>
                </a:moveTo>
                <a:cubicBezTo>
                  <a:pt x="24344" y="38806"/>
                  <a:pt x="24195" y="39132"/>
                  <a:pt x="24385" y="39322"/>
                </a:cubicBezTo>
                <a:cubicBezTo>
                  <a:pt x="24449" y="39390"/>
                  <a:pt x="24527" y="39421"/>
                  <a:pt x="24604" y="39421"/>
                </a:cubicBezTo>
                <a:cubicBezTo>
                  <a:pt x="24757" y="39421"/>
                  <a:pt x="24902" y="39300"/>
                  <a:pt x="24902" y="39119"/>
                </a:cubicBezTo>
                <a:cubicBezTo>
                  <a:pt x="24915" y="38955"/>
                  <a:pt x="24779" y="38820"/>
                  <a:pt x="24616" y="38806"/>
                </a:cubicBezTo>
                <a:close/>
                <a:moveTo>
                  <a:pt x="30896" y="39010"/>
                </a:moveTo>
                <a:cubicBezTo>
                  <a:pt x="30597" y="39010"/>
                  <a:pt x="30588" y="39445"/>
                  <a:pt x="30882" y="39458"/>
                </a:cubicBezTo>
                <a:cubicBezTo>
                  <a:pt x="30890" y="39459"/>
                  <a:pt x="30898" y="39460"/>
                  <a:pt x="30905" y="39460"/>
                </a:cubicBezTo>
                <a:cubicBezTo>
                  <a:pt x="31030" y="39460"/>
                  <a:pt x="31128" y="39356"/>
                  <a:pt x="31141" y="39241"/>
                </a:cubicBezTo>
                <a:lnTo>
                  <a:pt x="31127" y="39241"/>
                </a:lnTo>
                <a:cubicBezTo>
                  <a:pt x="31127" y="39105"/>
                  <a:pt x="31032" y="39010"/>
                  <a:pt x="30910" y="39010"/>
                </a:cubicBezTo>
                <a:cubicBezTo>
                  <a:pt x="30905" y="39010"/>
                  <a:pt x="30900" y="39010"/>
                  <a:pt x="30896" y="39010"/>
                </a:cubicBezTo>
                <a:close/>
                <a:moveTo>
                  <a:pt x="21901" y="38873"/>
                </a:moveTo>
                <a:cubicBezTo>
                  <a:pt x="21895" y="38873"/>
                  <a:pt x="21890" y="38874"/>
                  <a:pt x="21884" y="38874"/>
                </a:cubicBezTo>
                <a:cubicBezTo>
                  <a:pt x="21721" y="38874"/>
                  <a:pt x="21585" y="39010"/>
                  <a:pt x="21585" y="39173"/>
                </a:cubicBezTo>
                <a:cubicBezTo>
                  <a:pt x="21585" y="39357"/>
                  <a:pt x="21742" y="39479"/>
                  <a:pt x="21901" y="39479"/>
                </a:cubicBezTo>
                <a:cubicBezTo>
                  <a:pt x="21977" y="39479"/>
                  <a:pt x="22054" y="39452"/>
                  <a:pt x="22115" y="39390"/>
                </a:cubicBezTo>
                <a:cubicBezTo>
                  <a:pt x="22288" y="39191"/>
                  <a:pt x="22162" y="38873"/>
                  <a:pt x="21901" y="38873"/>
                </a:cubicBezTo>
                <a:close/>
                <a:moveTo>
                  <a:pt x="19125" y="38969"/>
                </a:moveTo>
                <a:cubicBezTo>
                  <a:pt x="18731" y="38969"/>
                  <a:pt x="18731" y="39567"/>
                  <a:pt x="19125" y="39567"/>
                </a:cubicBezTo>
                <a:cubicBezTo>
                  <a:pt x="19288" y="39567"/>
                  <a:pt x="19424" y="39431"/>
                  <a:pt x="19424" y="39268"/>
                </a:cubicBezTo>
                <a:cubicBezTo>
                  <a:pt x="19424" y="39105"/>
                  <a:pt x="19288" y="38969"/>
                  <a:pt x="19125" y="38969"/>
                </a:cubicBezTo>
                <a:close/>
                <a:moveTo>
                  <a:pt x="28178" y="39023"/>
                </a:moveTo>
                <a:cubicBezTo>
                  <a:pt x="28028" y="39023"/>
                  <a:pt x="27906" y="39146"/>
                  <a:pt x="27906" y="39309"/>
                </a:cubicBezTo>
                <a:cubicBezTo>
                  <a:pt x="27906" y="39473"/>
                  <a:pt x="28047" y="39583"/>
                  <a:pt x="28190" y="39583"/>
                </a:cubicBezTo>
                <a:cubicBezTo>
                  <a:pt x="28259" y="39583"/>
                  <a:pt x="28328" y="39557"/>
                  <a:pt x="28381" y="39499"/>
                </a:cubicBezTo>
                <a:cubicBezTo>
                  <a:pt x="28558" y="39309"/>
                  <a:pt x="28422" y="39023"/>
                  <a:pt x="28178" y="39023"/>
                </a:cubicBezTo>
                <a:close/>
                <a:moveTo>
                  <a:pt x="16429" y="39050"/>
                </a:moveTo>
                <a:cubicBezTo>
                  <a:pt x="16422" y="39050"/>
                  <a:pt x="16414" y="39050"/>
                  <a:pt x="16407" y="39051"/>
                </a:cubicBezTo>
                <a:cubicBezTo>
                  <a:pt x="16162" y="39051"/>
                  <a:pt x="16040" y="39350"/>
                  <a:pt x="16216" y="39526"/>
                </a:cubicBezTo>
                <a:cubicBezTo>
                  <a:pt x="16274" y="39584"/>
                  <a:pt x="16345" y="39610"/>
                  <a:pt x="16414" y="39610"/>
                </a:cubicBezTo>
                <a:cubicBezTo>
                  <a:pt x="16557" y="39610"/>
                  <a:pt x="16692" y="39501"/>
                  <a:pt x="16692" y="39336"/>
                </a:cubicBezTo>
                <a:cubicBezTo>
                  <a:pt x="16692" y="39180"/>
                  <a:pt x="16581" y="39050"/>
                  <a:pt x="16429" y="39050"/>
                </a:cubicBezTo>
                <a:close/>
                <a:moveTo>
                  <a:pt x="10929" y="39282"/>
                </a:moveTo>
                <a:cubicBezTo>
                  <a:pt x="10861" y="39309"/>
                  <a:pt x="10793" y="39363"/>
                  <a:pt x="10766" y="39445"/>
                </a:cubicBezTo>
                <a:cubicBezTo>
                  <a:pt x="10742" y="39529"/>
                  <a:pt x="10813" y="39613"/>
                  <a:pt x="10895" y="39613"/>
                </a:cubicBezTo>
                <a:cubicBezTo>
                  <a:pt x="10906" y="39613"/>
                  <a:pt x="10918" y="39611"/>
                  <a:pt x="10929" y="39608"/>
                </a:cubicBezTo>
                <a:cubicBezTo>
                  <a:pt x="11010" y="39594"/>
                  <a:pt x="11065" y="39526"/>
                  <a:pt x="11133" y="39486"/>
                </a:cubicBezTo>
                <a:lnTo>
                  <a:pt x="11133" y="39404"/>
                </a:lnTo>
                <a:cubicBezTo>
                  <a:pt x="11065" y="39363"/>
                  <a:pt x="10997" y="39282"/>
                  <a:pt x="10929" y="39282"/>
                </a:cubicBezTo>
                <a:close/>
                <a:moveTo>
                  <a:pt x="13688" y="39132"/>
                </a:moveTo>
                <a:cubicBezTo>
                  <a:pt x="13471" y="39132"/>
                  <a:pt x="13348" y="39390"/>
                  <a:pt x="13511" y="39554"/>
                </a:cubicBezTo>
                <a:cubicBezTo>
                  <a:pt x="13561" y="39608"/>
                  <a:pt x="13625" y="39632"/>
                  <a:pt x="13687" y="39632"/>
                </a:cubicBezTo>
                <a:cubicBezTo>
                  <a:pt x="13812" y="39632"/>
                  <a:pt x="13933" y="39535"/>
                  <a:pt x="13933" y="39390"/>
                </a:cubicBezTo>
                <a:cubicBezTo>
                  <a:pt x="13946" y="39254"/>
                  <a:pt x="13824" y="39132"/>
                  <a:pt x="13688" y="39132"/>
                </a:cubicBezTo>
                <a:close/>
                <a:moveTo>
                  <a:pt x="25411" y="39077"/>
                </a:moveTo>
                <a:cubicBezTo>
                  <a:pt x="25270" y="39077"/>
                  <a:pt x="25146" y="39208"/>
                  <a:pt x="25133" y="39363"/>
                </a:cubicBezTo>
                <a:cubicBezTo>
                  <a:pt x="25133" y="39541"/>
                  <a:pt x="25281" y="39661"/>
                  <a:pt x="25435" y="39661"/>
                </a:cubicBezTo>
                <a:cubicBezTo>
                  <a:pt x="25505" y="39661"/>
                  <a:pt x="25576" y="39636"/>
                  <a:pt x="25636" y="39581"/>
                </a:cubicBezTo>
                <a:cubicBezTo>
                  <a:pt x="25826" y="39404"/>
                  <a:pt x="25704" y="39078"/>
                  <a:pt x="25432" y="39078"/>
                </a:cubicBezTo>
                <a:cubicBezTo>
                  <a:pt x="25425" y="39077"/>
                  <a:pt x="25418" y="39077"/>
                  <a:pt x="25411" y="39077"/>
                </a:cubicBezTo>
                <a:close/>
                <a:moveTo>
                  <a:pt x="31757" y="39294"/>
                </a:moveTo>
                <a:cubicBezTo>
                  <a:pt x="31751" y="39294"/>
                  <a:pt x="31745" y="39294"/>
                  <a:pt x="31739" y="39295"/>
                </a:cubicBezTo>
                <a:cubicBezTo>
                  <a:pt x="31731" y="39294"/>
                  <a:pt x="31723" y="39294"/>
                  <a:pt x="31716" y="39294"/>
                </a:cubicBezTo>
                <a:cubicBezTo>
                  <a:pt x="31606" y="39294"/>
                  <a:pt x="31536" y="39384"/>
                  <a:pt x="31548" y="39486"/>
                </a:cubicBezTo>
                <a:cubicBezTo>
                  <a:pt x="31548" y="39594"/>
                  <a:pt x="31644" y="39662"/>
                  <a:pt x="31739" y="39662"/>
                </a:cubicBezTo>
                <a:cubicBezTo>
                  <a:pt x="31834" y="39662"/>
                  <a:pt x="31929" y="39581"/>
                  <a:pt x="31915" y="39472"/>
                </a:cubicBezTo>
                <a:cubicBezTo>
                  <a:pt x="31928" y="39383"/>
                  <a:pt x="31846" y="39294"/>
                  <a:pt x="31757" y="39294"/>
                </a:cubicBezTo>
                <a:close/>
                <a:moveTo>
                  <a:pt x="22705" y="39152"/>
                </a:moveTo>
                <a:cubicBezTo>
                  <a:pt x="22632" y="39152"/>
                  <a:pt x="22558" y="39179"/>
                  <a:pt x="22496" y="39241"/>
                </a:cubicBezTo>
                <a:cubicBezTo>
                  <a:pt x="22306" y="39431"/>
                  <a:pt x="22455" y="39744"/>
                  <a:pt x="22713" y="39744"/>
                </a:cubicBezTo>
                <a:cubicBezTo>
                  <a:pt x="22877" y="39730"/>
                  <a:pt x="22999" y="39608"/>
                  <a:pt x="22999" y="39445"/>
                </a:cubicBezTo>
                <a:cubicBezTo>
                  <a:pt x="22999" y="39270"/>
                  <a:pt x="22856" y="39152"/>
                  <a:pt x="22705" y="39152"/>
                </a:cubicBezTo>
                <a:close/>
                <a:moveTo>
                  <a:pt x="29014" y="39275"/>
                </a:moveTo>
                <a:cubicBezTo>
                  <a:pt x="28951" y="39275"/>
                  <a:pt x="28886" y="39298"/>
                  <a:pt x="28830" y="39350"/>
                </a:cubicBezTo>
                <a:cubicBezTo>
                  <a:pt x="28667" y="39499"/>
                  <a:pt x="28776" y="39785"/>
                  <a:pt x="29007" y="39785"/>
                </a:cubicBezTo>
                <a:cubicBezTo>
                  <a:pt x="29014" y="39785"/>
                  <a:pt x="29022" y="39786"/>
                  <a:pt x="29030" y="39786"/>
                </a:cubicBezTo>
                <a:cubicBezTo>
                  <a:pt x="29155" y="39786"/>
                  <a:pt x="29252" y="39682"/>
                  <a:pt x="29265" y="39554"/>
                </a:cubicBezTo>
                <a:lnTo>
                  <a:pt x="29265" y="39540"/>
                </a:lnTo>
                <a:cubicBezTo>
                  <a:pt x="29274" y="39382"/>
                  <a:pt x="29150" y="39275"/>
                  <a:pt x="29014" y="39275"/>
                </a:cubicBezTo>
                <a:close/>
                <a:moveTo>
                  <a:pt x="19959" y="39210"/>
                </a:moveTo>
                <a:cubicBezTo>
                  <a:pt x="19808" y="39210"/>
                  <a:pt x="19655" y="39316"/>
                  <a:pt x="19669" y="39526"/>
                </a:cubicBezTo>
                <a:cubicBezTo>
                  <a:pt x="19655" y="39730"/>
                  <a:pt x="19808" y="39832"/>
                  <a:pt x="19959" y="39832"/>
                </a:cubicBezTo>
                <a:cubicBezTo>
                  <a:pt x="20111" y="39832"/>
                  <a:pt x="20260" y="39730"/>
                  <a:pt x="20240" y="39526"/>
                </a:cubicBezTo>
                <a:cubicBezTo>
                  <a:pt x="20260" y="39316"/>
                  <a:pt x="20111" y="39210"/>
                  <a:pt x="19959" y="39210"/>
                </a:cubicBezTo>
                <a:close/>
                <a:moveTo>
                  <a:pt x="32579" y="39606"/>
                </a:moveTo>
                <a:cubicBezTo>
                  <a:pt x="32575" y="39606"/>
                  <a:pt x="32571" y="39607"/>
                  <a:pt x="32568" y="39608"/>
                </a:cubicBezTo>
                <a:cubicBezTo>
                  <a:pt x="32513" y="39608"/>
                  <a:pt x="32473" y="39676"/>
                  <a:pt x="32432" y="39717"/>
                </a:cubicBezTo>
                <a:cubicBezTo>
                  <a:pt x="32473" y="39771"/>
                  <a:pt x="32513" y="39839"/>
                  <a:pt x="32568" y="39839"/>
                </a:cubicBezTo>
                <a:cubicBezTo>
                  <a:pt x="32571" y="39840"/>
                  <a:pt x="32575" y="39841"/>
                  <a:pt x="32579" y="39841"/>
                </a:cubicBezTo>
                <a:cubicBezTo>
                  <a:pt x="32616" y="39841"/>
                  <a:pt x="32657" y="39780"/>
                  <a:pt x="32731" y="39730"/>
                </a:cubicBezTo>
                <a:cubicBezTo>
                  <a:pt x="32669" y="39668"/>
                  <a:pt x="32618" y="39606"/>
                  <a:pt x="32579" y="39606"/>
                </a:cubicBezTo>
                <a:close/>
                <a:moveTo>
                  <a:pt x="17236" y="39295"/>
                </a:moveTo>
                <a:cubicBezTo>
                  <a:pt x="16991" y="39295"/>
                  <a:pt x="16869" y="39594"/>
                  <a:pt x="17045" y="39771"/>
                </a:cubicBezTo>
                <a:cubicBezTo>
                  <a:pt x="17099" y="39824"/>
                  <a:pt x="17167" y="39849"/>
                  <a:pt x="17234" y="39849"/>
                </a:cubicBezTo>
                <a:cubicBezTo>
                  <a:pt x="17373" y="39849"/>
                  <a:pt x="17512" y="39745"/>
                  <a:pt x="17521" y="39581"/>
                </a:cubicBezTo>
                <a:cubicBezTo>
                  <a:pt x="17521" y="39418"/>
                  <a:pt x="17385" y="39295"/>
                  <a:pt x="17236" y="39295"/>
                </a:cubicBezTo>
                <a:close/>
                <a:moveTo>
                  <a:pt x="14515" y="39376"/>
                </a:moveTo>
                <a:cubicBezTo>
                  <a:pt x="14307" y="39376"/>
                  <a:pt x="14181" y="39639"/>
                  <a:pt x="14327" y="39798"/>
                </a:cubicBezTo>
                <a:cubicBezTo>
                  <a:pt x="14384" y="39855"/>
                  <a:pt x="14454" y="39880"/>
                  <a:pt x="14521" y="39880"/>
                </a:cubicBezTo>
                <a:cubicBezTo>
                  <a:pt x="14648" y="39880"/>
                  <a:pt x="14767" y="39791"/>
                  <a:pt x="14776" y="39649"/>
                </a:cubicBezTo>
                <a:cubicBezTo>
                  <a:pt x="14776" y="39499"/>
                  <a:pt x="14667" y="39390"/>
                  <a:pt x="14531" y="39377"/>
                </a:cubicBezTo>
                <a:cubicBezTo>
                  <a:pt x="14526" y="39376"/>
                  <a:pt x="14520" y="39376"/>
                  <a:pt x="14515" y="39376"/>
                </a:cubicBezTo>
                <a:close/>
                <a:moveTo>
                  <a:pt x="11734" y="39535"/>
                </a:moveTo>
                <a:cubicBezTo>
                  <a:pt x="11642" y="39535"/>
                  <a:pt x="11569" y="39621"/>
                  <a:pt x="11581" y="39717"/>
                </a:cubicBezTo>
                <a:cubicBezTo>
                  <a:pt x="11568" y="39812"/>
                  <a:pt x="11636" y="39893"/>
                  <a:pt x="11744" y="39907"/>
                </a:cubicBezTo>
                <a:cubicBezTo>
                  <a:pt x="11751" y="39908"/>
                  <a:pt x="11758" y="39908"/>
                  <a:pt x="11765" y="39908"/>
                </a:cubicBezTo>
                <a:cubicBezTo>
                  <a:pt x="11853" y="39908"/>
                  <a:pt x="11936" y="39831"/>
                  <a:pt x="11948" y="39730"/>
                </a:cubicBezTo>
                <a:cubicBezTo>
                  <a:pt x="11962" y="39621"/>
                  <a:pt x="11880" y="39540"/>
                  <a:pt x="11772" y="39540"/>
                </a:cubicBezTo>
                <a:cubicBezTo>
                  <a:pt x="11759" y="39537"/>
                  <a:pt x="11746" y="39535"/>
                  <a:pt x="11734" y="39535"/>
                </a:cubicBezTo>
                <a:close/>
                <a:moveTo>
                  <a:pt x="26234" y="39363"/>
                </a:moveTo>
                <a:cubicBezTo>
                  <a:pt x="25880" y="39363"/>
                  <a:pt x="25885" y="39907"/>
                  <a:pt x="26247" y="39921"/>
                </a:cubicBezTo>
                <a:cubicBezTo>
                  <a:pt x="26623" y="39907"/>
                  <a:pt x="26628" y="39363"/>
                  <a:pt x="26261" y="39363"/>
                </a:cubicBezTo>
                <a:cubicBezTo>
                  <a:pt x="26257" y="39363"/>
                  <a:pt x="26252" y="39363"/>
                  <a:pt x="26247" y="39363"/>
                </a:cubicBezTo>
                <a:cubicBezTo>
                  <a:pt x="26243" y="39363"/>
                  <a:pt x="26239" y="39363"/>
                  <a:pt x="26234" y="39363"/>
                </a:cubicBezTo>
                <a:close/>
                <a:moveTo>
                  <a:pt x="23563" y="39417"/>
                </a:moveTo>
                <a:cubicBezTo>
                  <a:pt x="23556" y="39417"/>
                  <a:pt x="23549" y="39417"/>
                  <a:pt x="23543" y="39418"/>
                </a:cubicBezTo>
                <a:cubicBezTo>
                  <a:pt x="23537" y="39417"/>
                  <a:pt x="23532" y="39417"/>
                  <a:pt x="23526" y="39417"/>
                </a:cubicBezTo>
                <a:cubicBezTo>
                  <a:pt x="23279" y="39417"/>
                  <a:pt x="23152" y="39720"/>
                  <a:pt x="23325" y="39893"/>
                </a:cubicBezTo>
                <a:cubicBezTo>
                  <a:pt x="23387" y="39951"/>
                  <a:pt x="23460" y="39976"/>
                  <a:pt x="23530" y="39976"/>
                </a:cubicBezTo>
                <a:cubicBezTo>
                  <a:pt x="23678" y="39976"/>
                  <a:pt x="23814" y="39864"/>
                  <a:pt x="23814" y="39689"/>
                </a:cubicBezTo>
                <a:cubicBezTo>
                  <a:pt x="23827" y="39547"/>
                  <a:pt x="23704" y="39417"/>
                  <a:pt x="23563" y="39417"/>
                </a:cubicBezTo>
                <a:close/>
                <a:moveTo>
                  <a:pt x="20811" y="39472"/>
                </a:moveTo>
                <a:cubicBezTo>
                  <a:pt x="20566" y="39472"/>
                  <a:pt x="20430" y="39785"/>
                  <a:pt x="20607" y="39961"/>
                </a:cubicBezTo>
                <a:cubicBezTo>
                  <a:pt x="20664" y="40019"/>
                  <a:pt x="20735" y="40044"/>
                  <a:pt x="20806" y="40044"/>
                </a:cubicBezTo>
                <a:cubicBezTo>
                  <a:pt x="20953" y="40044"/>
                  <a:pt x="21096" y="39932"/>
                  <a:pt x="21096" y="39757"/>
                </a:cubicBezTo>
                <a:cubicBezTo>
                  <a:pt x="21096" y="39608"/>
                  <a:pt x="20974" y="39472"/>
                  <a:pt x="20811" y="39472"/>
                </a:cubicBezTo>
                <a:close/>
                <a:moveTo>
                  <a:pt x="29820" y="39594"/>
                </a:moveTo>
                <a:cubicBezTo>
                  <a:pt x="29626" y="39594"/>
                  <a:pt x="29527" y="39829"/>
                  <a:pt x="29673" y="39975"/>
                </a:cubicBezTo>
                <a:cubicBezTo>
                  <a:pt x="29716" y="40023"/>
                  <a:pt x="29772" y="40044"/>
                  <a:pt x="29826" y="40044"/>
                </a:cubicBezTo>
                <a:cubicBezTo>
                  <a:pt x="29941" y="40044"/>
                  <a:pt x="30053" y="39950"/>
                  <a:pt x="30053" y="39812"/>
                </a:cubicBezTo>
                <a:cubicBezTo>
                  <a:pt x="30053" y="39689"/>
                  <a:pt x="29958" y="39594"/>
                  <a:pt x="29836" y="39594"/>
                </a:cubicBezTo>
                <a:cubicBezTo>
                  <a:pt x="29830" y="39594"/>
                  <a:pt x="29825" y="39594"/>
                  <a:pt x="29820" y="39594"/>
                </a:cubicBezTo>
                <a:close/>
                <a:moveTo>
                  <a:pt x="18065" y="39540"/>
                </a:moveTo>
                <a:cubicBezTo>
                  <a:pt x="17820" y="39540"/>
                  <a:pt x="17698" y="39839"/>
                  <a:pt x="17875" y="40016"/>
                </a:cubicBezTo>
                <a:cubicBezTo>
                  <a:pt x="17926" y="40071"/>
                  <a:pt x="17991" y="40096"/>
                  <a:pt x="18056" y="40096"/>
                </a:cubicBezTo>
                <a:cubicBezTo>
                  <a:pt x="18196" y="40096"/>
                  <a:pt x="18337" y="39979"/>
                  <a:pt x="18337" y="39812"/>
                </a:cubicBezTo>
                <a:cubicBezTo>
                  <a:pt x="18337" y="39662"/>
                  <a:pt x="18214" y="39540"/>
                  <a:pt x="18065" y="39540"/>
                </a:cubicBezTo>
                <a:close/>
                <a:moveTo>
                  <a:pt x="27082" y="39609"/>
                </a:moveTo>
                <a:cubicBezTo>
                  <a:pt x="27017" y="39609"/>
                  <a:pt x="26952" y="39633"/>
                  <a:pt x="26900" y="39689"/>
                </a:cubicBezTo>
                <a:cubicBezTo>
                  <a:pt x="26723" y="39853"/>
                  <a:pt x="26845" y="40152"/>
                  <a:pt x="27090" y="40152"/>
                </a:cubicBezTo>
                <a:cubicBezTo>
                  <a:pt x="27226" y="40138"/>
                  <a:pt x="27348" y="40029"/>
                  <a:pt x="27348" y="39880"/>
                </a:cubicBezTo>
                <a:cubicBezTo>
                  <a:pt x="27358" y="39722"/>
                  <a:pt x="27221" y="39609"/>
                  <a:pt x="27082" y="39609"/>
                </a:cubicBezTo>
                <a:close/>
                <a:moveTo>
                  <a:pt x="15356" y="39661"/>
                </a:moveTo>
                <a:cubicBezTo>
                  <a:pt x="15348" y="39661"/>
                  <a:pt x="15341" y="39661"/>
                  <a:pt x="15333" y="39662"/>
                </a:cubicBezTo>
                <a:cubicBezTo>
                  <a:pt x="15115" y="39676"/>
                  <a:pt x="15007" y="39934"/>
                  <a:pt x="15170" y="40097"/>
                </a:cubicBezTo>
                <a:cubicBezTo>
                  <a:pt x="15220" y="40143"/>
                  <a:pt x="15278" y="40163"/>
                  <a:pt x="15336" y="40163"/>
                </a:cubicBezTo>
                <a:cubicBezTo>
                  <a:pt x="15466" y="40163"/>
                  <a:pt x="15591" y="40058"/>
                  <a:pt x="15591" y="39907"/>
                </a:cubicBezTo>
                <a:cubicBezTo>
                  <a:pt x="15591" y="39766"/>
                  <a:pt x="15482" y="39661"/>
                  <a:pt x="15356" y="39661"/>
                </a:cubicBezTo>
                <a:close/>
                <a:moveTo>
                  <a:pt x="12566" y="39770"/>
                </a:moveTo>
                <a:cubicBezTo>
                  <a:pt x="12467" y="39770"/>
                  <a:pt x="12383" y="39860"/>
                  <a:pt x="12383" y="39975"/>
                </a:cubicBezTo>
                <a:cubicBezTo>
                  <a:pt x="12383" y="40084"/>
                  <a:pt x="12465" y="40165"/>
                  <a:pt x="12574" y="40165"/>
                </a:cubicBezTo>
                <a:cubicBezTo>
                  <a:pt x="12696" y="40165"/>
                  <a:pt x="12791" y="40070"/>
                  <a:pt x="12777" y="39961"/>
                </a:cubicBezTo>
                <a:cubicBezTo>
                  <a:pt x="12777" y="39853"/>
                  <a:pt x="12696" y="39771"/>
                  <a:pt x="12587" y="39771"/>
                </a:cubicBezTo>
                <a:cubicBezTo>
                  <a:pt x="12580" y="39770"/>
                  <a:pt x="12573" y="39770"/>
                  <a:pt x="12566" y="39770"/>
                </a:cubicBezTo>
                <a:close/>
                <a:moveTo>
                  <a:pt x="24358" y="39662"/>
                </a:moveTo>
                <a:cubicBezTo>
                  <a:pt x="24209" y="39662"/>
                  <a:pt x="24086" y="39785"/>
                  <a:pt x="24086" y="39934"/>
                </a:cubicBezTo>
                <a:cubicBezTo>
                  <a:pt x="24086" y="40102"/>
                  <a:pt x="24227" y="40212"/>
                  <a:pt x="24368" y="40212"/>
                </a:cubicBezTo>
                <a:cubicBezTo>
                  <a:pt x="24433" y="40212"/>
                  <a:pt x="24497" y="40189"/>
                  <a:pt x="24548" y="40138"/>
                </a:cubicBezTo>
                <a:cubicBezTo>
                  <a:pt x="24725" y="39961"/>
                  <a:pt x="24603" y="39662"/>
                  <a:pt x="24358" y="39662"/>
                </a:cubicBezTo>
                <a:close/>
                <a:moveTo>
                  <a:pt x="30678" y="39866"/>
                </a:moveTo>
                <a:cubicBezTo>
                  <a:pt x="30570" y="39866"/>
                  <a:pt x="30475" y="39948"/>
                  <a:pt x="30475" y="40043"/>
                </a:cubicBezTo>
                <a:cubicBezTo>
                  <a:pt x="30465" y="40157"/>
                  <a:pt x="30562" y="40245"/>
                  <a:pt x="30664" y="40245"/>
                </a:cubicBezTo>
                <a:cubicBezTo>
                  <a:pt x="30707" y="40245"/>
                  <a:pt x="30751" y="40229"/>
                  <a:pt x="30787" y="40192"/>
                </a:cubicBezTo>
                <a:cubicBezTo>
                  <a:pt x="30923" y="40084"/>
                  <a:pt x="30842" y="39880"/>
                  <a:pt x="30678" y="39866"/>
                </a:cubicBezTo>
                <a:close/>
                <a:moveTo>
                  <a:pt x="21628" y="39729"/>
                </a:moveTo>
                <a:cubicBezTo>
                  <a:pt x="21285" y="39729"/>
                  <a:pt x="21268" y="40261"/>
                  <a:pt x="21626" y="40274"/>
                </a:cubicBezTo>
                <a:cubicBezTo>
                  <a:pt x="21631" y="40274"/>
                  <a:pt x="21635" y="40274"/>
                  <a:pt x="21639" y="40274"/>
                </a:cubicBezTo>
                <a:cubicBezTo>
                  <a:pt x="21994" y="40274"/>
                  <a:pt x="22016" y="39744"/>
                  <a:pt x="21653" y="39730"/>
                </a:cubicBezTo>
                <a:cubicBezTo>
                  <a:pt x="21644" y="39730"/>
                  <a:pt x="21636" y="39729"/>
                  <a:pt x="21628" y="39729"/>
                </a:cubicBezTo>
                <a:close/>
                <a:moveTo>
                  <a:pt x="10684" y="40192"/>
                </a:moveTo>
                <a:cubicBezTo>
                  <a:pt x="10657" y="40192"/>
                  <a:pt x="10630" y="40247"/>
                  <a:pt x="10603" y="40274"/>
                </a:cubicBezTo>
                <a:cubicBezTo>
                  <a:pt x="10630" y="40301"/>
                  <a:pt x="10657" y="40355"/>
                  <a:pt x="10698" y="40355"/>
                </a:cubicBezTo>
                <a:cubicBezTo>
                  <a:pt x="10702" y="40357"/>
                  <a:pt x="10706" y="40358"/>
                  <a:pt x="10711" y="40358"/>
                </a:cubicBezTo>
                <a:cubicBezTo>
                  <a:pt x="10745" y="40358"/>
                  <a:pt x="10772" y="40310"/>
                  <a:pt x="10820" y="40274"/>
                </a:cubicBezTo>
                <a:cubicBezTo>
                  <a:pt x="10752" y="40233"/>
                  <a:pt x="10725" y="40192"/>
                  <a:pt x="10684" y="40192"/>
                </a:cubicBezTo>
                <a:close/>
                <a:moveTo>
                  <a:pt x="18894" y="39825"/>
                </a:moveTo>
                <a:cubicBezTo>
                  <a:pt x="18744" y="39825"/>
                  <a:pt x="18622" y="39934"/>
                  <a:pt x="18622" y="40084"/>
                </a:cubicBezTo>
                <a:cubicBezTo>
                  <a:pt x="18613" y="40251"/>
                  <a:pt x="18751" y="40362"/>
                  <a:pt x="18891" y="40362"/>
                </a:cubicBezTo>
                <a:cubicBezTo>
                  <a:pt x="18955" y="40362"/>
                  <a:pt x="19020" y="40339"/>
                  <a:pt x="19071" y="40287"/>
                </a:cubicBezTo>
                <a:cubicBezTo>
                  <a:pt x="19247" y="40124"/>
                  <a:pt x="19139" y="39825"/>
                  <a:pt x="18894" y="39825"/>
                </a:cubicBezTo>
                <a:close/>
                <a:moveTo>
                  <a:pt x="27890" y="39879"/>
                </a:moveTo>
                <a:cubicBezTo>
                  <a:pt x="27683" y="39879"/>
                  <a:pt x="27583" y="40142"/>
                  <a:pt x="27729" y="40301"/>
                </a:cubicBezTo>
                <a:cubicBezTo>
                  <a:pt x="27781" y="40349"/>
                  <a:pt x="27843" y="40370"/>
                  <a:pt x="27903" y="40370"/>
                </a:cubicBezTo>
                <a:cubicBezTo>
                  <a:pt x="28031" y="40370"/>
                  <a:pt x="28150" y="40273"/>
                  <a:pt x="28150" y="40124"/>
                </a:cubicBezTo>
                <a:cubicBezTo>
                  <a:pt x="28150" y="39988"/>
                  <a:pt x="28042" y="39880"/>
                  <a:pt x="27906" y="39880"/>
                </a:cubicBezTo>
                <a:cubicBezTo>
                  <a:pt x="27900" y="39879"/>
                  <a:pt x="27895" y="39879"/>
                  <a:pt x="27890" y="39879"/>
                </a:cubicBezTo>
                <a:close/>
                <a:moveTo>
                  <a:pt x="16162" y="39907"/>
                </a:moveTo>
                <a:cubicBezTo>
                  <a:pt x="16026" y="39907"/>
                  <a:pt x="15917" y="40016"/>
                  <a:pt x="15917" y="40138"/>
                </a:cubicBezTo>
                <a:cubicBezTo>
                  <a:pt x="15908" y="40296"/>
                  <a:pt x="16032" y="40403"/>
                  <a:pt x="16163" y="40403"/>
                </a:cubicBezTo>
                <a:cubicBezTo>
                  <a:pt x="16224" y="40403"/>
                  <a:pt x="16287" y="40380"/>
                  <a:pt x="16339" y="40328"/>
                </a:cubicBezTo>
                <a:cubicBezTo>
                  <a:pt x="16502" y="40179"/>
                  <a:pt x="16379" y="39907"/>
                  <a:pt x="16162" y="39907"/>
                </a:cubicBezTo>
                <a:close/>
                <a:moveTo>
                  <a:pt x="13390" y="40002"/>
                </a:moveTo>
                <a:cubicBezTo>
                  <a:pt x="13112" y="40002"/>
                  <a:pt x="13121" y="40425"/>
                  <a:pt x="13391" y="40425"/>
                </a:cubicBezTo>
                <a:cubicBezTo>
                  <a:pt x="13399" y="40425"/>
                  <a:pt x="13408" y="40424"/>
                  <a:pt x="13416" y="40423"/>
                </a:cubicBezTo>
                <a:cubicBezTo>
                  <a:pt x="13525" y="40410"/>
                  <a:pt x="13620" y="40315"/>
                  <a:pt x="13620" y="40206"/>
                </a:cubicBezTo>
                <a:cubicBezTo>
                  <a:pt x="13607" y="40097"/>
                  <a:pt x="13525" y="40002"/>
                  <a:pt x="13416" y="40002"/>
                </a:cubicBezTo>
                <a:lnTo>
                  <a:pt x="13403" y="40002"/>
                </a:lnTo>
                <a:cubicBezTo>
                  <a:pt x="13398" y="40002"/>
                  <a:pt x="13394" y="40002"/>
                  <a:pt x="13390" y="40002"/>
                </a:cubicBezTo>
                <a:close/>
                <a:moveTo>
                  <a:pt x="31480" y="40179"/>
                </a:moveTo>
                <a:lnTo>
                  <a:pt x="31480" y="40192"/>
                </a:lnTo>
                <a:cubicBezTo>
                  <a:pt x="31426" y="40192"/>
                  <a:pt x="31358" y="40274"/>
                  <a:pt x="31358" y="40315"/>
                </a:cubicBezTo>
                <a:cubicBezTo>
                  <a:pt x="31385" y="40369"/>
                  <a:pt x="31426" y="40410"/>
                  <a:pt x="31494" y="40437"/>
                </a:cubicBezTo>
                <a:cubicBezTo>
                  <a:pt x="31535" y="40437"/>
                  <a:pt x="31589" y="40369"/>
                  <a:pt x="31684" y="40301"/>
                </a:cubicBezTo>
                <a:cubicBezTo>
                  <a:pt x="31576" y="40233"/>
                  <a:pt x="31521" y="40179"/>
                  <a:pt x="31480" y="40179"/>
                </a:cubicBezTo>
                <a:close/>
                <a:moveTo>
                  <a:pt x="25187" y="39921"/>
                </a:moveTo>
                <a:cubicBezTo>
                  <a:pt x="25038" y="39921"/>
                  <a:pt x="24929" y="40043"/>
                  <a:pt x="24915" y="40179"/>
                </a:cubicBezTo>
                <a:cubicBezTo>
                  <a:pt x="24915" y="40343"/>
                  <a:pt x="25045" y="40447"/>
                  <a:pt x="25183" y="40447"/>
                </a:cubicBezTo>
                <a:cubicBezTo>
                  <a:pt x="25250" y="40447"/>
                  <a:pt x="25320" y="40422"/>
                  <a:pt x="25378" y="40369"/>
                </a:cubicBezTo>
                <a:cubicBezTo>
                  <a:pt x="25541" y="40206"/>
                  <a:pt x="25418" y="39921"/>
                  <a:pt x="25187" y="39921"/>
                </a:cubicBezTo>
                <a:close/>
                <a:moveTo>
                  <a:pt x="22459" y="40003"/>
                </a:moveTo>
                <a:cubicBezTo>
                  <a:pt x="22395" y="40003"/>
                  <a:pt x="22330" y="40028"/>
                  <a:pt x="22278" y="40084"/>
                </a:cubicBezTo>
                <a:cubicBezTo>
                  <a:pt x="22102" y="40247"/>
                  <a:pt x="22224" y="40546"/>
                  <a:pt x="22469" y="40546"/>
                </a:cubicBezTo>
                <a:cubicBezTo>
                  <a:pt x="22605" y="40532"/>
                  <a:pt x="22713" y="40423"/>
                  <a:pt x="22727" y="40287"/>
                </a:cubicBezTo>
                <a:cubicBezTo>
                  <a:pt x="22736" y="40120"/>
                  <a:pt x="22599" y="40003"/>
                  <a:pt x="22459" y="40003"/>
                </a:cubicBezTo>
                <a:close/>
                <a:moveTo>
                  <a:pt x="19710" y="40070"/>
                </a:moveTo>
                <a:cubicBezTo>
                  <a:pt x="19478" y="40084"/>
                  <a:pt x="19370" y="40369"/>
                  <a:pt x="19533" y="40519"/>
                </a:cubicBezTo>
                <a:cubicBezTo>
                  <a:pt x="19584" y="40570"/>
                  <a:pt x="19648" y="40593"/>
                  <a:pt x="19711" y="40593"/>
                </a:cubicBezTo>
                <a:cubicBezTo>
                  <a:pt x="19847" y="40593"/>
                  <a:pt x="19977" y="40486"/>
                  <a:pt x="19968" y="40328"/>
                </a:cubicBezTo>
                <a:cubicBezTo>
                  <a:pt x="19968" y="40179"/>
                  <a:pt x="19845" y="40070"/>
                  <a:pt x="19710" y="40070"/>
                </a:cubicBezTo>
                <a:close/>
                <a:moveTo>
                  <a:pt x="28755" y="40151"/>
                </a:moveTo>
                <a:cubicBezTo>
                  <a:pt x="28749" y="40151"/>
                  <a:pt x="28742" y="40151"/>
                  <a:pt x="28735" y="40152"/>
                </a:cubicBezTo>
                <a:lnTo>
                  <a:pt x="28735" y="40165"/>
                </a:lnTo>
                <a:cubicBezTo>
                  <a:pt x="28544" y="40165"/>
                  <a:pt x="28436" y="40396"/>
                  <a:pt x="28572" y="40532"/>
                </a:cubicBezTo>
                <a:cubicBezTo>
                  <a:pt x="28618" y="40578"/>
                  <a:pt x="28676" y="40599"/>
                  <a:pt x="28733" y="40599"/>
                </a:cubicBezTo>
                <a:cubicBezTo>
                  <a:pt x="28845" y="40599"/>
                  <a:pt x="28952" y="40518"/>
                  <a:pt x="28952" y="40383"/>
                </a:cubicBezTo>
                <a:cubicBezTo>
                  <a:pt x="28965" y="40267"/>
                  <a:pt x="28880" y="40151"/>
                  <a:pt x="28755" y="40151"/>
                </a:cubicBezTo>
                <a:close/>
                <a:moveTo>
                  <a:pt x="11527" y="40451"/>
                </a:moveTo>
                <a:cubicBezTo>
                  <a:pt x="11473" y="40464"/>
                  <a:pt x="11445" y="40505"/>
                  <a:pt x="11418" y="40559"/>
                </a:cubicBezTo>
                <a:cubicBezTo>
                  <a:pt x="11418" y="40573"/>
                  <a:pt x="11473" y="40641"/>
                  <a:pt x="11513" y="40641"/>
                </a:cubicBezTo>
                <a:cubicBezTo>
                  <a:pt x="11541" y="40641"/>
                  <a:pt x="11595" y="40600"/>
                  <a:pt x="11663" y="40559"/>
                </a:cubicBezTo>
                <a:cubicBezTo>
                  <a:pt x="11595" y="40505"/>
                  <a:pt x="11554" y="40451"/>
                  <a:pt x="11527" y="40451"/>
                </a:cubicBezTo>
                <a:close/>
                <a:moveTo>
                  <a:pt x="16982" y="40150"/>
                </a:moveTo>
                <a:cubicBezTo>
                  <a:pt x="16922" y="40150"/>
                  <a:pt x="16862" y="40172"/>
                  <a:pt x="16814" y="40220"/>
                </a:cubicBezTo>
                <a:cubicBezTo>
                  <a:pt x="16665" y="40383"/>
                  <a:pt x="16774" y="40641"/>
                  <a:pt x="16991" y="40641"/>
                </a:cubicBezTo>
                <a:cubicBezTo>
                  <a:pt x="17127" y="40641"/>
                  <a:pt x="17236" y="40532"/>
                  <a:pt x="17236" y="40396"/>
                </a:cubicBezTo>
                <a:cubicBezTo>
                  <a:pt x="17236" y="40248"/>
                  <a:pt x="17110" y="40150"/>
                  <a:pt x="16982" y="40150"/>
                </a:cubicBezTo>
                <a:close/>
                <a:moveTo>
                  <a:pt x="14232" y="40247"/>
                </a:moveTo>
                <a:cubicBezTo>
                  <a:pt x="14123" y="40247"/>
                  <a:pt x="14028" y="40342"/>
                  <a:pt x="14028" y="40451"/>
                </a:cubicBezTo>
                <a:cubicBezTo>
                  <a:pt x="14028" y="40573"/>
                  <a:pt x="14123" y="40668"/>
                  <a:pt x="14245" y="40668"/>
                </a:cubicBezTo>
                <a:cubicBezTo>
                  <a:pt x="14368" y="40668"/>
                  <a:pt x="14449" y="40559"/>
                  <a:pt x="14449" y="40451"/>
                </a:cubicBezTo>
                <a:cubicBezTo>
                  <a:pt x="14449" y="40328"/>
                  <a:pt x="14354" y="40247"/>
                  <a:pt x="14232" y="40247"/>
                </a:cubicBezTo>
                <a:close/>
                <a:moveTo>
                  <a:pt x="26016" y="40206"/>
                </a:moveTo>
                <a:cubicBezTo>
                  <a:pt x="25867" y="40206"/>
                  <a:pt x="25758" y="40315"/>
                  <a:pt x="25772" y="40464"/>
                </a:cubicBezTo>
                <a:lnTo>
                  <a:pt x="25772" y="40451"/>
                </a:lnTo>
                <a:cubicBezTo>
                  <a:pt x="25772" y="40605"/>
                  <a:pt x="25894" y="40705"/>
                  <a:pt x="26019" y="40705"/>
                </a:cubicBezTo>
                <a:cubicBezTo>
                  <a:pt x="26081" y="40705"/>
                  <a:pt x="26144" y="40681"/>
                  <a:pt x="26193" y="40627"/>
                </a:cubicBezTo>
                <a:cubicBezTo>
                  <a:pt x="26343" y="40464"/>
                  <a:pt x="26234" y="40206"/>
                  <a:pt x="26016" y="40206"/>
                </a:cubicBezTo>
                <a:close/>
                <a:moveTo>
                  <a:pt x="23291" y="40267"/>
                </a:moveTo>
                <a:cubicBezTo>
                  <a:pt x="23168" y="40267"/>
                  <a:pt x="23049" y="40363"/>
                  <a:pt x="23040" y="40505"/>
                </a:cubicBezTo>
                <a:cubicBezTo>
                  <a:pt x="23026" y="40641"/>
                  <a:pt x="23135" y="40763"/>
                  <a:pt x="23271" y="40777"/>
                </a:cubicBezTo>
                <a:cubicBezTo>
                  <a:pt x="23502" y="40777"/>
                  <a:pt x="23624" y="40519"/>
                  <a:pt x="23475" y="40355"/>
                </a:cubicBezTo>
                <a:cubicBezTo>
                  <a:pt x="23423" y="40294"/>
                  <a:pt x="23356" y="40267"/>
                  <a:pt x="23291" y="40267"/>
                </a:cubicBezTo>
                <a:close/>
                <a:moveTo>
                  <a:pt x="29584" y="40449"/>
                </a:moveTo>
                <a:cubicBezTo>
                  <a:pt x="29485" y="40449"/>
                  <a:pt x="29403" y="40537"/>
                  <a:pt x="29414" y="40638"/>
                </a:cubicBezTo>
                <a:lnTo>
                  <a:pt x="29414" y="40638"/>
                </a:lnTo>
                <a:cubicBezTo>
                  <a:pt x="29413" y="40757"/>
                  <a:pt x="29504" y="40818"/>
                  <a:pt x="29594" y="40818"/>
                </a:cubicBezTo>
                <a:cubicBezTo>
                  <a:pt x="29681" y="40818"/>
                  <a:pt x="29768" y="40760"/>
                  <a:pt x="29768" y="40641"/>
                </a:cubicBezTo>
                <a:cubicBezTo>
                  <a:pt x="29768" y="40532"/>
                  <a:pt x="29713" y="40478"/>
                  <a:pt x="29605" y="40451"/>
                </a:cubicBezTo>
                <a:cubicBezTo>
                  <a:pt x="29598" y="40450"/>
                  <a:pt x="29591" y="40449"/>
                  <a:pt x="29584" y="40449"/>
                </a:cubicBezTo>
                <a:close/>
                <a:moveTo>
                  <a:pt x="20539" y="40328"/>
                </a:moveTo>
                <a:cubicBezTo>
                  <a:pt x="20308" y="40328"/>
                  <a:pt x="20199" y="40600"/>
                  <a:pt x="20362" y="40763"/>
                </a:cubicBezTo>
                <a:cubicBezTo>
                  <a:pt x="20413" y="40810"/>
                  <a:pt x="20476" y="40832"/>
                  <a:pt x="20537" y="40832"/>
                </a:cubicBezTo>
                <a:cubicBezTo>
                  <a:pt x="20668" y="40832"/>
                  <a:pt x="20793" y="40731"/>
                  <a:pt x="20783" y="40573"/>
                </a:cubicBezTo>
                <a:cubicBezTo>
                  <a:pt x="20797" y="40437"/>
                  <a:pt x="20675" y="40328"/>
                  <a:pt x="20539" y="40328"/>
                </a:cubicBezTo>
                <a:close/>
                <a:moveTo>
                  <a:pt x="17820" y="40396"/>
                </a:moveTo>
                <a:cubicBezTo>
                  <a:pt x="17494" y="40396"/>
                  <a:pt x="17494" y="40886"/>
                  <a:pt x="17820" y="40886"/>
                </a:cubicBezTo>
                <a:cubicBezTo>
                  <a:pt x="18133" y="40886"/>
                  <a:pt x="18133" y="40396"/>
                  <a:pt x="17820" y="40396"/>
                </a:cubicBezTo>
                <a:close/>
                <a:moveTo>
                  <a:pt x="15060" y="40521"/>
                </a:moveTo>
                <a:cubicBezTo>
                  <a:pt x="15013" y="40521"/>
                  <a:pt x="14965" y="40537"/>
                  <a:pt x="14925" y="40573"/>
                </a:cubicBezTo>
                <a:cubicBezTo>
                  <a:pt x="14776" y="40709"/>
                  <a:pt x="14871" y="40940"/>
                  <a:pt x="15061" y="40940"/>
                </a:cubicBezTo>
                <a:cubicBezTo>
                  <a:pt x="15170" y="40940"/>
                  <a:pt x="15265" y="40858"/>
                  <a:pt x="15278" y="40750"/>
                </a:cubicBezTo>
                <a:cubicBezTo>
                  <a:pt x="15288" y="40615"/>
                  <a:pt x="15175" y="40521"/>
                  <a:pt x="15060" y="40521"/>
                </a:cubicBezTo>
                <a:close/>
                <a:moveTo>
                  <a:pt x="26835" y="40467"/>
                </a:moveTo>
                <a:cubicBezTo>
                  <a:pt x="26721" y="40467"/>
                  <a:pt x="26607" y="40542"/>
                  <a:pt x="26601" y="40695"/>
                </a:cubicBezTo>
                <a:cubicBezTo>
                  <a:pt x="26601" y="40818"/>
                  <a:pt x="26696" y="40926"/>
                  <a:pt x="26818" y="40940"/>
                </a:cubicBezTo>
                <a:cubicBezTo>
                  <a:pt x="26954" y="40940"/>
                  <a:pt x="27063" y="40845"/>
                  <a:pt x="27077" y="40722"/>
                </a:cubicBezTo>
                <a:lnTo>
                  <a:pt x="27063" y="40709"/>
                </a:lnTo>
                <a:cubicBezTo>
                  <a:pt x="27070" y="40549"/>
                  <a:pt x="26953" y="40467"/>
                  <a:pt x="26835" y="40467"/>
                </a:cubicBezTo>
                <a:close/>
                <a:moveTo>
                  <a:pt x="12356" y="40682"/>
                </a:moveTo>
                <a:cubicBezTo>
                  <a:pt x="12302" y="40695"/>
                  <a:pt x="12247" y="40736"/>
                  <a:pt x="12234" y="40790"/>
                </a:cubicBezTo>
                <a:cubicBezTo>
                  <a:pt x="12234" y="40831"/>
                  <a:pt x="12275" y="40886"/>
                  <a:pt x="12343" y="40981"/>
                </a:cubicBezTo>
                <a:cubicBezTo>
                  <a:pt x="12397" y="40886"/>
                  <a:pt x="12451" y="40845"/>
                  <a:pt x="12451" y="40790"/>
                </a:cubicBezTo>
                <a:cubicBezTo>
                  <a:pt x="12451" y="40750"/>
                  <a:pt x="12383" y="40682"/>
                  <a:pt x="12356" y="40682"/>
                </a:cubicBezTo>
                <a:close/>
                <a:moveTo>
                  <a:pt x="30420" y="40763"/>
                </a:moveTo>
                <a:lnTo>
                  <a:pt x="30420" y="40777"/>
                </a:lnTo>
                <a:cubicBezTo>
                  <a:pt x="30366" y="40790"/>
                  <a:pt x="30311" y="40831"/>
                  <a:pt x="30298" y="40899"/>
                </a:cubicBezTo>
                <a:cubicBezTo>
                  <a:pt x="30298" y="40926"/>
                  <a:pt x="30366" y="41008"/>
                  <a:pt x="30407" y="41008"/>
                </a:cubicBezTo>
                <a:cubicBezTo>
                  <a:pt x="30447" y="41008"/>
                  <a:pt x="30515" y="40954"/>
                  <a:pt x="30611" y="40886"/>
                </a:cubicBezTo>
                <a:cubicBezTo>
                  <a:pt x="30515" y="40831"/>
                  <a:pt x="30461" y="40763"/>
                  <a:pt x="30420" y="40763"/>
                </a:cubicBezTo>
                <a:close/>
                <a:moveTo>
                  <a:pt x="24113" y="40519"/>
                </a:moveTo>
                <a:cubicBezTo>
                  <a:pt x="23977" y="40519"/>
                  <a:pt x="23869" y="40627"/>
                  <a:pt x="23869" y="40763"/>
                </a:cubicBezTo>
                <a:cubicBezTo>
                  <a:pt x="23869" y="40911"/>
                  <a:pt x="23995" y="41009"/>
                  <a:pt x="24123" y="41009"/>
                </a:cubicBezTo>
                <a:cubicBezTo>
                  <a:pt x="24182" y="41009"/>
                  <a:pt x="24242" y="40988"/>
                  <a:pt x="24290" y="40940"/>
                </a:cubicBezTo>
                <a:cubicBezTo>
                  <a:pt x="24440" y="40777"/>
                  <a:pt x="24331" y="40519"/>
                  <a:pt x="24113" y="40519"/>
                </a:cubicBezTo>
                <a:close/>
                <a:moveTo>
                  <a:pt x="21345" y="40585"/>
                </a:moveTo>
                <a:cubicBezTo>
                  <a:pt x="21218" y="40585"/>
                  <a:pt x="21110" y="40689"/>
                  <a:pt x="21110" y="40818"/>
                </a:cubicBezTo>
                <a:cubicBezTo>
                  <a:pt x="21116" y="40971"/>
                  <a:pt x="21237" y="41049"/>
                  <a:pt x="21357" y="41049"/>
                </a:cubicBezTo>
                <a:cubicBezTo>
                  <a:pt x="21472" y="41049"/>
                  <a:pt x="21586" y="40977"/>
                  <a:pt x="21599" y="40831"/>
                </a:cubicBezTo>
                <a:cubicBezTo>
                  <a:pt x="21599" y="40709"/>
                  <a:pt x="21504" y="40587"/>
                  <a:pt x="21368" y="40587"/>
                </a:cubicBezTo>
                <a:cubicBezTo>
                  <a:pt x="21360" y="40586"/>
                  <a:pt x="21352" y="40585"/>
                  <a:pt x="21345" y="40585"/>
                </a:cubicBezTo>
                <a:close/>
                <a:moveTo>
                  <a:pt x="13172" y="40845"/>
                </a:moveTo>
                <a:cubicBezTo>
                  <a:pt x="13104" y="40940"/>
                  <a:pt x="13049" y="40994"/>
                  <a:pt x="13049" y="41035"/>
                </a:cubicBezTo>
                <a:cubicBezTo>
                  <a:pt x="13063" y="41103"/>
                  <a:pt x="13104" y="41144"/>
                  <a:pt x="13172" y="41157"/>
                </a:cubicBezTo>
                <a:cubicBezTo>
                  <a:pt x="13199" y="41157"/>
                  <a:pt x="13280" y="41089"/>
                  <a:pt x="13294" y="41049"/>
                </a:cubicBezTo>
                <a:cubicBezTo>
                  <a:pt x="13294" y="41008"/>
                  <a:pt x="13240" y="40940"/>
                  <a:pt x="13172" y="40845"/>
                </a:cubicBezTo>
                <a:close/>
                <a:moveTo>
                  <a:pt x="27661" y="40736"/>
                </a:moveTo>
                <a:cubicBezTo>
                  <a:pt x="27610" y="40736"/>
                  <a:pt x="27558" y="40753"/>
                  <a:pt x="27511" y="40790"/>
                </a:cubicBezTo>
                <a:cubicBezTo>
                  <a:pt x="27376" y="40926"/>
                  <a:pt x="27471" y="41157"/>
                  <a:pt x="27661" y="41157"/>
                </a:cubicBezTo>
                <a:cubicBezTo>
                  <a:pt x="27770" y="41157"/>
                  <a:pt x="27865" y="41062"/>
                  <a:pt x="27878" y="40954"/>
                </a:cubicBezTo>
                <a:cubicBezTo>
                  <a:pt x="27878" y="40822"/>
                  <a:pt x="27774" y="40736"/>
                  <a:pt x="27661" y="40736"/>
                </a:cubicBezTo>
                <a:close/>
                <a:moveTo>
                  <a:pt x="18649" y="40682"/>
                </a:moveTo>
                <a:cubicBezTo>
                  <a:pt x="18513" y="40682"/>
                  <a:pt x="18418" y="40790"/>
                  <a:pt x="18405" y="40913"/>
                </a:cubicBezTo>
                <a:cubicBezTo>
                  <a:pt x="18405" y="41061"/>
                  <a:pt x="18524" y="41159"/>
                  <a:pt x="18648" y="41159"/>
                </a:cubicBezTo>
                <a:cubicBezTo>
                  <a:pt x="18706" y="41159"/>
                  <a:pt x="18765" y="41137"/>
                  <a:pt x="18812" y="41089"/>
                </a:cubicBezTo>
                <a:cubicBezTo>
                  <a:pt x="18962" y="40940"/>
                  <a:pt x="18853" y="40682"/>
                  <a:pt x="18649" y="40682"/>
                </a:cubicBezTo>
                <a:close/>
                <a:moveTo>
                  <a:pt x="15877" y="40763"/>
                </a:moveTo>
                <a:cubicBezTo>
                  <a:pt x="15590" y="40763"/>
                  <a:pt x="15595" y="41187"/>
                  <a:pt x="15867" y="41187"/>
                </a:cubicBezTo>
                <a:cubicBezTo>
                  <a:pt x="15878" y="41187"/>
                  <a:pt x="15891" y="41186"/>
                  <a:pt x="15904" y="41185"/>
                </a:cubicBezTo>
                <a:cubicBezTo>
                  <a:pt x="16012" y="41171"/>
                  <a:pt x="16094" y="41089"/>
                  <a:pt x="16094" y="40967"/>
                </a:cubicBezTo>
                <a:cubicBezTo>
                  <a:pt x="16094" y="40858"/>
                  <a:pt x="15999" y="40777"/>
                  <a:pt x="15890" y="40777"/>
                </a:cubicBezTo>
                <a:lnTo>
                  <a:pt x="15890" y="40763"/>
                </a:lnTo>
                <a:cubicBezTo>
                  <a:pt x="15886" y="40763"/>
                  <a:pt x="15881" y="40763"/>
                  <a:pt x="15877" y="40763"/>
                </a:cubicBezTo>
                <a:close/>
                <a:moveTo>
                  <a:pt x="24943" y="40777"/>
                </a:moveTo>
                <a:cubicBezTo>
                  <a:pt x="24739" y="40777"/>
                  <a:pt x="24630" y="41021"/>
                  <a:pt x="24779" y="41171"/>
                </a:cubicBezTo>
                <a:cubicBezTo>
                  <a:pt x="24823" y="41219"/>
                  <a:pt x="24880" y="41241"/>
                  <a:pt x="24936" y="41241"/>
                </a:cubicBezTo>
                <a:cubicBezTo>
                  <a:pt x="25054" y="41241"/>
                  <a:pt x="25169" y="41146"/>
                  <a:pt x="25160" y="41008"/>
                </a:cubicBezTo>
                <a:cubicBezTo>
                  <a:pt x="25160" y="40886"/>
                  <a:pt x="25065" y="40777"/>
                  <a:pt x="24943" y="40777"/>
                </a:cubicBezTo>
                <a:close/>
                <a:moveTo>
                  <a:pt x="22183" y="40872"/>
                </a:moveTo>
                <a:cubicBezTo>
                  <a:pt x="21884" y="40872"/>
                  <a:pt x="21884" y="41334"/>
                  <a:pt x="22183" y="41334"/>
                </a:cubicBezTo>
                <a:cubicBezTo>
                  <a:pt x="22496" y="41334"/>
                  <a:pt x="22496" y="40872"/>
                  <a:pt x="22183" y="40872"/>
                </a:cubicBezTo>
                <a:close/>
                <a:moveTo>
                  <a:pt x="19478" y="40940"/>
                </a:moveTo>
                <a:cubicBezTo>
                  <a:pt x="19474" y="40940"/>
                  <a:pt x="19469" y="40940"/>
                  <a:pt x="19465" y="40940"/>
                </a:cubicBezTo>
                <a:cubicBezTo>
                  <a:pt x="19166" y="40954"/>
                  <a:pt x="19179" y="41388"/>
                  <a:pt x="19478" y="41388"/>
                </a:cubicBezTo>
                <a:cubicBezTo>
                  <a:pt x="19773" y="41375"/>
                  <a:pt x="19764" y="40940"/>
                  <a:pt x="19478" y="40940"/>
                </a:cubicBezTo>
                <a:close/>
                <a:moveTo>
                  <a:pt x="28490" y="41062"/>
                </a:moveTo>
                <a:cubicBezTo>
                  <a:pt x="28409" y="41076"/>
                  <a:pt x="28354" y="41144"/>
                  <a:pt x="28327" y="41212"/>
                </a:cubicBezTo>
                <a:cubicBezTo>
                  <a:pt x="28303" y="41308"/>
                  <a:pt x="28374" y="41393"/>
                  <a:pt x="28457" y="41393"/>
                </a:cubicBezTo>
                <a:cubicBezTo>
                  <a:pt x="28468" y="41393"/>
                  <a:pt x="28479" y="41392"/>
                  <a:pt x="28490" y="41388"/>
                </a:cubicBezTo>
                <a:cubicBezTo>
                  <a:pt x="28558" y="41375"/>
                  <a:pt x="28626" y="41307"/>
                  <a:pt x="28694" y="41253"/>
                </a:cubicBezTo>
                <a:lnTo>
                  <a:pt x="28694" y="41185"/>
                </a:lnTo>
                <a:cubicBezTo>
                  <a:pt x="28626" y="41144"/>
                  <a:pt x="28558" y="41062"/>
                  <a:pt x="28490" y="41062"/>
                </a:cubicBezTo>
                <a:close/>
                <a:moveTo>
                  <a:pt x="13987" y="41144"/>
                </a:moveTo>
                <a:cubicBezTo>
                  <a:pt x="13919" y="41171"/>
                  <a:pt x="13865" y="41225"/>
                  <a:pt x="13851" y="41280"/>
                </a:cubicBezTo>
                <a:cubicBezTo>
                  <a:pt x="13865" y="41348"/>
                  <a:pt x="13919" y="41402"/>
                  <a:pt x="13987" y="41416"/>
                </a:cubicBezTo>
                <a:cubicBezTo>
                  <a:pt x="14042" y="41416"/>
                  <a:pt x="14096" y="41348"/>
                  <a:pt x="14205" y="41280"/>
                </a:cubicBezTo>
                <a:cubicBezTo>
                  <a:pt x="14110" y="41212"/>
                  <a:pt x="14042" y="41144"/>
                  <a:pt x="13987" y="41144"/>
                </a:cubicBezTo>
                <a:close/>
                <a:moveTo>
                  <a:pt x="16746" y="41021"/>
                </a:moveTo>
                <a:cubicBezTo>
                  <a:pt x="16475" y="41021"/>
                  <a:pt x="16475" y="41429"/>
                  <a:pt x="16746" y="41429"/>
                </a:cubicBezTo>
                <a:cubicBezTo>
                  <a:pt x="17018" y="41429"/>
                  <a:pt x="17018" y="41021"/>
                  <a:pt x="16746" y="41021"/>
                </a:cubicBezTo>
                <a:close/>
                <a:moveTo>
                  <a:pt x="25781" y="41075"/>
                </a:moveTo>
                <a:cubicBezTo>
                  <a:pt x="25774" y="41075"/>
                  <a:pt x="25766" y="41075"/>
                  <a:pt x="25758" y="41076"/>
                </a:cubicBezTo>
                <a:cubicBezTo>
                  <a:pt x="25649" y="41076"/>
                  <a:pt x="25554" y="41171"/>
                  <a:pt x="25554" y="41280"/>
                </a:cubicBezTo>
                <a:cubicBezTo>
                  <a:pt x="25554" y="41402"/>
                  <a:pt x="25649" y="41497"/>
                  <a:pt x="25772" y="41497"/>
                </a:cubicBezTo>
                <a:cubicBezTo>
                  <a:pt x="25880" y="41497"/>
                  <a:pt x="25976" y="41402"/>
                  <a:pt x="25976" y="41280"/>
                </a:cubicBezTo>
                <a:cubicBezTo>
                  <a:pt x="25976" y="41165"/>
                  <a:pt x="25892" y="41075"/>
                  <a:pt x="25781" y="41075"/>
                </a:cubicBezTo>
                <a:close/>
                <a:moveTo>
                  <a:pt x="23026" y="41130"/>
                </a:moveTo>
                <a:lnTo>
                  <a:pt x="23026" y="41144"/>
                </a:lnTo>
                <a:cubicBezTo>
                  <a:pt x="23021" y="41143"/>
                  <a:pt x="23015" y="41143"/>
                  <a:pt x="23010" y="41143"/>
                </a:cubicBezTo>
                <a:cubicBezTo>
                  <a:pt x="22817" y="41143"/>
                  <a:pt x="22731" y="41379"/>
                  <a:pt x="22863" y="41511"/>
                </a:cubicBezTo>
                <a:cubicBezTo>
                  <a:pt x="22903" y="41555"/>
                  <a:pt x="22955" y="41575"/>
                  <a:pt x="23008" y="41575"/>
                </a:cubicBezTo>
                <a:cubicBezTo>
                  <a:pt x="23119" y="41575"/>
                  <a:pt x="23230" y="41490"/>
                  <a:pt x="23230" y="41361"/>
                </a:cubicBezTo>
                <a:cubicBezTo>
                  <a:pt x="23244" y="41239"/>
                  <a:pt x="23148" y="41130"/>
                  <a:pt x="23026" y="41130"/>
                </a:cubicBezTo>
                <a:close/>
                <a:moveTo>
                  <a:pt x="29319" y="41280"/>
                </a:moveTo>
                <a:cubicBezTo>
                  <a:pt x="29265" y="41375"/>
                  <a:pt x="29197" y="41416"/>
                  <a:pt x="29197" y="41470"/>
                </a:cubicBezTo>
                <a:cubicBezTo>
                  <a:pt x="29197" y="41508"/>
                  <a:pt x="29267" y="41580"/>
                  <a:pt x="29299" y="41580"/>
                </a:cubicBezTo>
                <a:cubicBezTo>
                  <a:pt x="29301" y="41580"/>
                  <a:pt x="29304" y="41580"/>
                  <a:pt x="29306" y="41579"/>
                </a:cubicBezTo>
                <a:cubicBezTo>
                  <a:pt x="29360" y="41565"/>
                  <a:pt x="29414" y="41524"/>
                  <a:pt x="29428" y="41470"/>
                </a:cubicBezTo>
                <a:cubicBezTo>
                  <a:pt x="29428" y="41429"/>
                  <a:pt x="29374" y="41375"/>
                  <a:pt x="29319" y="41280"/>
                </a:cubicBezTo>
                <a:close/>
                <a:moveTo>
                  <a:pt x="20294" y="41185"/>
                </a:moveTo>
                <a:lnTo>
                  <a:pt x="20294" y="41212"/>
                </a:lnTo>
                <a:cubicBezTo>
                  <a:pt x="20289" y="41211"/>
                  <a:pt x="20284" y="41211"/>
                  <a:pt x="20279" y="41211"/>
                </a:cubicBezTo>
                <a:cubicBezTo>
                  <a:pt x="20099" y="41211"/>
                  <a:pt x="20012" y="41446"/>
                  <a:pt x="20144" y="41579"/>
                </a:cubicBezTo>
                <a:cubicBezTo>
                  <a:pt x="20187" y="41621"/>
                  <a:pt x="20238" y="41639"/>
                  <a:pt x="20288" y="41639"/>
                </a:cubicBezTo>
                <a:cubicBezTo>
                  <a:pt x="20401" y="41639"/>
                  <a:pt x="20511" y="41547"/>
                  <a:pt x="20511" y="41416"/>
                </a:cubicBezTo>
                <a:cubicBezTo>
                  <a:pt x="20511" y="41293"/>
                  <a:pt x="20416" y="41185"/>
                  <a:pt x="20294" y="41185"/>
                </a:cubicBezTo>
                <a:close/>
                <a:moveTo>
                  <a:pt x="17563" y="41278"/>
                </a:moveTo>
                <a:cubicBezTo>
                  <a:pt x="17453" y="41278"/>
                  <a:pt x="17372" y="41357"/>
                  <a:pt x="17372" y="41470"/>
                </a:cubicBezTo>
                <a:cubicBezTo>
                  <a:pt x="17372" y="41579"/>
                  <a:pt x="17453" y="41660"/>
                  <a:pt x="17562" y="41660"/>
                </a:cubicBezTo>
                <a:cubicBezTo>
                  <a:pt x="17570" y="41661"/>
                  <a:pt x="17578" y="41662"/>
                  <a:pt x="17585" y="41662"/>
                </a:cubicBezTo>
                <a:cubicBezTo>
                  <a:pt x="17696" y="41662"/>
                  <a:pt x="17779" y="41571"/>
                  <a:pt x="17766" y="41456"/>
                </a:cubicBezTo>
                <a:cubicBezTo>
                  <a:pt x="17766" y="41367"/>
                  <a:pt x="17694" y="41278"/>
                  <a:pt x="17607" y="41278"/>
                </a:cubicBezTo>
                <a:cubicBezTo>
                  <a:pt x="17601" y="41278"/>
                  <a:pt x="17595" y="41279"/>
                  <a:pt x="17589" y="41280"/>
                </a:cubicBezTo>
                <a:cubicBezTo>
                  <a:pt x="17580" y="41279"/>
                  <a:pt x="17571" y="41278"/>
                  <a:pt x="17563" y="41278"/>
                </a:cubicBezTo>
                <a:close/>
                <a:moveTo>
                  <a:pt x="14816" y="41416"/>
                </a:moveTo>
                <a:cubicBezTo>
                  <a:pt x="14762" y="41416"/>
                  <a:pt x="14721" y="41511"/>
                  <a:pt x="14667" y="41552"/>
                </a:cubicBezTo>
                <a:cubicBezTo>
                  <a:pt x="14721" y="41606"/>
                  <a:pt x="14762" y="41687"/>
                  <a:pt x="14816" y="41701"/>
                </a:cubicBezTo>
                <a:cubicBezTo>
                  <a:pt x="14871" y="41701"/>
                  <a:pt x="14925" y="41633"/>
                  <a:pt x="15034" y="41565"/>
                </a:cubicBezTo>
                <a:cubicBezTo>
                  <a:pt x="14939" y="41497"/>
                  <a:pt x="14871" y="41416"/>
                  <a:pt x="14830" y="41416"/>
                </a:cubicBezTo>
                <a:close/>
                <a:moveTo>
                  <a:pt x="26588" y="41347"/>
                </a:moveTo>
                <a:cubicBezTo>
                  <a:pt x="26356" y="41347"/>
                  <a:pt x="26347" y="41701"/>
                  <a:pt x="26587" y="41715"/>
                </a:cubicBezTo>
                <a:cubicBezTo>
                  <a:pt x="26595" y="41716"/>
                  <a:pt x="26603" y="41716"/>
                  <a:pt x="26611" y="41716"/>
                </a:cubicBezTo>
                <a:cubicBezTo>
                  <a:pt x="26707" y="41716"/>
                  <a:pt x="26778" y="41639"/>
                  <a:pt x="26778" y="41538"/>
                </a:cubicBezTo>
                <a:cubicBezTo>
                  <a:pt x="26791" y="41429"/>
                  <a:pt x="26710" y="41348"/>
                  <a:pt x="26601" y="41348"/>
                </a:cubicBezTo>
                <a:cubicBezTo>
                  <a:pt x="26596" y="41347"/>
                  <a:pt x="26592" y="41347"/>
                  <a:pt x="26588" y="41347"/>
                </a:cubicBezTo>
                <a:close/>
                <a:moveTo>
                  <a:pt x="23842" y="41388"/>
                </a:moveTo>
                <a:cubicBezTo>
                  <a:pt x="23733" y="41388"/>
                  <a:pt x="23638" y="41470"/>
                  <a:pt x="23638" y="41592"/>
                </a:cubicBezTo>
                <a:cubicBezTo>
                  <a:pt x="23628" y="41714"/>
                  <a:pt x="23735" y="41797"/>
                  <a:pt x="23842" y="41797"/>
                </a:cubicBezTo>
                <a:cubicBezTo>
                  <a:pt x="23891" y="41797"/>
                  <a:pt x="23939" y="41780"/>
                  <a:pt x="23977" y="41742"/>
                </a:cubicBezTo>
                <a:cubicBezTo>
                  <a:pt x="24113" y="41606"/>
                  <a:pt x="24032" y="41388"/>
                  <a:pt x="23842" y="41388"/>
                </a:cubicBezTo>
                <a:close/>
                <a:moveTo>
                  <a:pt x="21110" y="41470"/>
                </a:moveTo>
                <a:cubicBezTo>
                  <a:pt x="20838" y="41470"/>
                  <a:pt x="20838" y="41891"/>
                  <a:pt x="21110" y="41891"/>
                </a:cubicBezTo>
                <a:cubicBezTo>
                  <a:pt x="21381" y="41891"/>
                  <a:pt x="21381" y="41470"/>
                  <a:pt x="21110" y="41470"/>
                </a:cubicBezTo>
                <a:close/>
                <a:moveTo>
                  <a:pt x="18395" y="41550"/>
                </a:moveTo>
                <a:cubicBezTo>
                  <a:pt x="18286" y="41550"/>
                  <a:pt x="18215" y="41640"/>
                  <a:pt x="18228" y="41742"/>
                </a:cubicBezTo>
                <a:cubicBezTo>
                  <a:pt x="18235" y="41857"/>
                  <a:pt x="18320" y="41915"/>
                  <a:pt x="18406" y="41915"/>
                </a:cubicBezTo>
                <a:cubicBezTo>
                  <a:pt x="18493" y="41915"/>
                  <a:pt x="18581" y="41857"/>
                  <a:pt x="18595" y="41742"/>
                </a:cubicBezTo>
                <a:lnTo>
                  <a:pt x="18581" y="41742"/>
                </a:lnTo>
                <a:cubicBezTo>
                  <a:pt x="18595" y="41647"/>
                  <a:pt x="18513" y="41552"/>
                  <a:pt x="18418" y="41552"/>
                </a:cubicBezTo>
                <a:cubicBezTo>
                  <a:pt x="18410" y="41551"/>
                  <a:pt x="18403" y="41550"/>
                  <a:pt x="18395" y="41550"/>
                </a:cubicBezTo>
                <a:close/>
                <a:moveTo>
                  <a:pt x="27416" y="41620"/>
                </a:moveTo>
                <a:cubicBezTo>
                  <a:pt x="27362" y="41620"/>
                  <a:pt x="27280" y="41715"/>
                  <a:pt x="27280" y="41769"/>
                </a:cubicBezTo>
                <a:cubicBezTo>
                  <a:pt x="27267" y="41823"/>
                  <a:pt x="27348" y="41878"/>
                  <a:pt x="27389" y="41932"/>
                </a:cubicBezTo>
                <a:lnTo>
                  <a:pt x="27457" y="41932"/>
                </a:lnTo>
                <a:cubicBezTo>
                  <a:pt x="27498" y="41878"/>
                  <a:pt x="27566" y="41810"/>
                  <a:pt x="27566" y="41755"/>
                </a:cubicBezTo>
                <a:cubicBezTo>
                  <a:pt x="27552" y="41701"/>
                  <a:pt x="27471" y="41620"/>
                  <a:pt x="27416" y="41620"/>
                </a:cubicBezTo>
                <a:close/>
                <a:moveTo>
                  <a:pt x="15645" y="41592"/>
                </a:moveTo>
                <a:cubicBezTo>
                  <a:pt x="15577" y="41687"/>
                  <a:pt x="15496" y="41755"/>
                  <a:pt x="15510" y="41810"/>
                </a:cubicBezTo>
                <a:cubicBezTo>
                  <a:pt x="15510" y="41864"/>
                  <a:pt x="15605" y="41905"/>
                  <a:pt x="15645" y="41946"/>
                </a:cubicBezTo>
                <a:cubicBezTo>
                  <a:pt x="15700" y="41905"/>
                  <a:pt x="15781" y="41851"/>
                  <a:pt x="15781" y="41796"/>
                </a:cubicBezTo>
                <a:cubicBezTo>
                  <a:pt x="15781" y="41742"/>
                  <a:pt x="15713" y="41687"/>
                  <a:pt x="15645" y="41592"/>
                </a:cubicBezTo>
                <a:close/>
                <a:moveTo>
                  <a:pt x="24664" y="41681"/>
                </a:moveTo>
                <a:cubicBezTo>
                  <a:pt x="24572" y="41681"/>
                  <a:pt x="24480" y="41742"/>
                  <a:pt x="24480" y="41864"/>
                </a:cubicBezTo>
                <a:cubicBezTo>
                  <a:pt x="24480" y="41987"/>
                  <a:pt x="24548" y="42041"/>
                  <a:pt x="24671" y="42054"/>
                </a:cubicBezTo>
                <a:cubicBezTo>
                  <a:pt x="24779" y="42041"/>
                  <a:pt x="24847" y="41987"/>
                  <a:pt x="24847" y="41864"/>
                </a:cubicBezTo>
                <a:cubicBezTo>
                  <a:pt x="24847" y="41742"/>
                  <a:pt x="24756" y="41681"/>
                  <a:pt x="24664" y="41681"/>
                </a:cubicBezTo>
                <a:close/>
                <a:moveTo>
                  <a:pt x="21973" y="41740"/>
                </a:moveTo>
                <a:cubicBezTo>
                  <a:pt x="21968" y="41740"/>
                  <a:pt x="21963" y="41741"/>
                  <a:pt x="21958" y="41741"/>
                </a:cubicBezTo>
                <a:lnTo>
                  <a:pt x="21958" y="41741"/>
                </a:lnTo>
                <a:cubicBezTo>
                  <a:pt x="21954" y="41741"/>
                  <a:pt x="21950" y="41741"/>
                  <a:pt x="21945" y="41741"/>
                </a:cubicBezTo>
                <a:cubicBezTo>
                  <a:pt x="21845" y="41741"/>
                  <a:pt x="21762" y="41830"/>
                  <a:pt x="21762" y="41932"/>
                </a:cubicBezTo>
                <a:cubicBezTo>
                  <a:pt x="21762" y="42027"/>
                  <a:pt x="21830" y="42109"/>
                  <a:pt x="21939" y="42109"/>
                </a:cubicBezTo>
                <a:cubicBezTo>
                  <a:pt x="21945" y="42110"/>
                  <a:pt x="21951" y="42110"/>
                  <a:pt x="21957" y="42110"/>
                </a:cubicBezTo>
                <a:cubicBezTo>
                  <a:pt x="22058" y="42110"/>
                  <a:pt x="22142" y="42007"/>
                  <a:pt x="22129" y="41905"/>
                </a:cubicBezTo>
                <a:cubicBezTo>
                  <a:pt x="22129" y="41817"/>
                  <a:pt x="22059" y="41740"/>
                  <a:pt x="21973" y="41740"/>
                </a:cubicBezTo>
                <a:close/>
                <a:moveTo>
                  <a:pt x="28268" y="41957"/>
                </a:moveTo>
                <a:cubicBezTo>
                  <a:pt x="28265" y="41957"/>
                  <a:pt x="28262" y="41958"/>
                  <a:pt x="28259" y="41959"/>
                </a:cubicBezTo>
                <a:cubicBezTo>
                  <a:pt x="28205" y="41973"/>
                  <a:pt x="28164" y="42000"/>
                  <a:pt x="28150" y="42054"/>
                </a:cubicBezTo>
                <a:cubicBezTo>
                  <a:pt x="28150" y="42068"/>
                  <a:pt x="28205" y="42136"/>
                  <a:pt x="28232" y="42136"/>
                </a:cubicBezTo>
                <a:cubicBezTo>
                  <a:pt x="28236" y="42137"/>
                  <a:pt x="28241" y="42138"/>
                  <a:pt x="28245" y="42138"/>
                </a:cubicBezTo>
                <a:cubicBezTo>
                  <a:pt x="28282" y="42138"/>
                  <a:pt x="28322" y="42091"/>
                  <a:pt x="28395" y="42054"/>
                </a:cubicBezTo>
                <a:cubicBezTo>
                  <a:pt x="28334" y="42006"/>
                  <a:pt x="28295" y="41957"/>
                  <a:pt x="28268" y="41957"/>
                </a:cubicBezTo>
                <a:close/>
                <a:moveTo>
                  <a:pt x="16475" y="41919"/>
                </a:moveTo>
                <a:cubicBezTo>
                  <a:pt x="16407" y="41919"/>
                  <a:pt x="16339" y="42000"/>
                  <a:pt x="16339" y="42041"/>
                </a:cubicBezTo>
                <a:cubicBezTo>
                  <a:pt x="16352" y="42109"/>
                  <a:pt x="16407" y="42163"/>
                  <a:pt x="16475" y="42177"/>
                </a:cubicBezTo>
                <a:cubicBezTo>
                  <a:pt x="16515" y="42177"/>
                  <a:pt x="16583" y="42122"/>
                  <a:pt x="16638" y="42082"/>
                </a:cubicBezTo>
                <a:lnTo>
                  <a:pt x="16638" y="42014"/>
                </a:lnTo>
                <a:cubicBezTo>
                  <a:pt x="16583" y="41973"/>
                  <a:pt x="16529" y="41919"/>
                  <a:pt x="16475" y="41919"/>
                </a:cubicBezTo>
                <a:close/>
                <a:moveTo>
                  <a:pt x="19220" y="41827"/>
                </a:moveTo>
                <a:cubicBezTo>
                  <a:pt x="19132" y="41827"/>
                  <a:pt x="19044" y="41885"/>
                  <a:pt x="19044" y="42000"/>
                </a:cubicBezTo>
                <a:cubicBezTo>
                  <a:pt x="19057" y="42068"/>
                  <a:pt x="19139" y="42136"/>
                  <a:pt x="19179" y="42204"/>
                </a:cubicBezTo>
                <a:lnTo>
                  <a:pt x="19247" y="42204"/>
                </a:lnTo>
                <a:cubicBezTo>
                  <a:pt x="19302" y="42136"/>
                  <a:pt x="19383" y="42082"/>
                  <a:pt x="19397" y="42000"/>
                </a:cubicBezTo>
                <a:cubicBezTo>
                  <a:pt x="19397" y="41885"/>
                  <a:pt x="19309" y="41827"/>
                  <a:pt x="19220" y="41827"/>
                </a:cubicBezTo>
                <a:close/>
                <a:moveTo>
                  <a:pt x="25548" y="41958"/>
                </a:moveTo>
                <a:cubicBezTo>
                  <a:pt x="25541" y="41958"/>
                  <a:pt x="25534" y="41958"/>
                  <a:pt x="25527" y="41959"/>
                </a:cubicBezTo>
                <a:cubicBezTo>
                  <a:pt x="25459" y="41987"/>
                  <a:pt x="25405" y="42041"/>
                  <a:pt x="25378" y="42109"/>
                </a:cubicBezTo>
                <a:cubicBezTo>
                  <a:pt x="25378" y="42163"/>
                  <a:pt x="25445" y="42231"/>
                  <a:pt x="25486" y="42299"/>
                </a:cubicBezTo>
                <a:lnTo>
                  <a:pt x="25554" y="42299"/>
                </a:lnTo>
                <a:cubicBezTo>
                  <a:pt x="25595" y="42231"/>
                  <a:pt x="25663" y="42177"/>
                  <a:pt x="25677" y="42122"/>
                </a:cubicBezTo>
                <a:cubicBezTo>
                  <a:pt x="25702" y="42034"/>
                  <a:pt x="25634" y="41958"/>
                  <a:pt x="25548" y="41958"/>
                </a:cubicBezTo>
                <a:close/>
                <a:moveTo>
                  <a:pt x="22781" y="42014"/>
                </a:moveTo>
                <a:cubicBezTo>
                  <a:pt x="22700" y="42027"/>
                  <a:pt x="22645" y="42082"/>
                  <a:pt x="22605" y="42163"/>
                </a:cubicBezTo>
                <a:cubicBezTo>
                  <a:pt x="22579" y="42252"/>
                  <a:pt x="22649" y="42341"/>
                  <a:pt x="22747" y="42341"/>
                </a:cubicBezTo>
                <a:cubicBezTo>
                  <a:pt x="22754" y="42341"/>
                  <a:pt x="22761" y="42341"/>
                  <a:pt x="22768" y="42340"/>
                </a:cubicBezTo>
                <a:cubicBezTo>
                  <a:pt x="22836" y="42340"/>
                  <a:pt x="22904" y="42258"/>
                  <a:pt x="22972" y="42218"/>
                </a:cubicBezTo>
                <a:lnTo>
                  <a:pt x="22972" y="42150"/>
                </a:lnTo>
                <a:cubicBezTo>
                  <a:pt x="22917" y="42095"/>
                  <a:pt x="22849" y="42014"/>
                  <a:pt x="22781" y="42014"/>
                </a:cubicBezTo>
                <a:close/>
                <a:moveTo>
                  <a:pt x="20022" y="42041"/>
                </a:moveTo>
                <a:cubicBezTo>
                  <a:pt x="19968" y="42109"/>
                  <a:pt x="19900" y="42163"/>
                  <a:pt x="19900" y="42231"/>
                </a:cubicBezTo>
                <a:cubicBezTo>
                  <a:pt x="19873" y="42326"/>
                  <a:pt x="19941" y="42394"/>
                  <a:pt x="20049" y="42394"/>
                </a:cubicBezTo>
                <a:cubicBezTo>
                  <a:pt x="20158" y="42394"/>
                  <a:pt x="20226" y="42326"/>
                  <a:pt x="20212" y="42231"/>
                </a:cubicBezTo>
                <a:cubicBezTo>
                  <a:pt x="20199" y="42163"/>
                  <a:pt x="20131" y="42109"/>
                  <a:pt x="20090" y="42041"/>
                </a:cubicBezTo>
                <a:close/>
                <a:moveTo>
                  <a:pt x="17290" y="42190"/>
                </a:moveTo>
                <a:cubicBezTo>
                  <a:pt x="17249" y="42245"/>
                  <a:pt x="17181" y="42272"/>
                  <a:pt x="17168" y="42326"/>
                </a:cubicBezTo>
                <a:cubicBezTo>
                  <a:pt x="17154" y="42381"/>
                  <a:pt x="17222" y="42421"/>
                  <a:pt x="17290" y="42517"/>
                </a:cubicBezTo>
                <a:cubicBezTo>
                  <a:pt x="17358" y="42421"/>
                  <a:pt x="17412" y="42367"/>
                  <a:pt x="17412" y="42326"/>
                </a:cubicBezTo>
                <a:cubicBezTo>
                  <a:pt x="17412" y="42286"/>
                  <a:pt x="17331" y="42231"/>
                  <a:pt x="17290" y="42190"/>
                </a:cubicBezTo>
                <a:close/>
                <a:moveTo>
                  <a:pt x="26344" y="42243"/>
                </a:moveTo>
                <a:cubicBezTo>
                  <a:pt x="26302" y="42243"/>
                  <a:pt x="26234" y="42303"/>
                  <a:pt x="26234" y="42340"/>
                </a:cubicBezTo>
                <a:cubicBezTo>
                  <a:pt x="26234" y="42381"/>
                  <a:pt x="26288" y="42449"/>
                  <a:pt x="26343" y="42530"/>
                </a:cubicBezTo>
                <a:cubicBezTo>
                  <a:pt x="26411" y="42449"/>
                  <a:pt x="26465" y="42408"/>
                  <a:pt x="26465" y="42367"/>
                </a:cubicBezTo>
                <a:cubicBezTo>
                  <a:pt x="26451" y="42313"/>
                  <a:pt x="26411" y="42258"/>
                  <a:pt x="26356" y="42245"/>
                </a:cubicBezTo>
                <a:cubicBezTo>
                  <a:pt x="26353" y="42244"/>
                  <a:pt x="26349" y="42243"/>
                  <a:pt x="26344" y="42243"/>
                </a:cubicBezTo>
                <a:close/>
                <a:moveTo>
                  <a:pt x="23611" y="42272"/>
                </a:moveTo>
                <a:cubicBezTo>
                  <a:pt x="23529" y="42299"/>
                  <a:pt x="23475" y="42340"/>
                  <a:pt x="23461" y="42408"/>
                </a:cubicBezTo>
                <a:cubicBezTo>
                  <a:pt x="23461" y="42462"/>
                  <a:pt x="23515" y="42530"/>
                  <a:pt x="23556" y="42585"/>
                </a:cubicBezTo>
                <a:lnTo>
                  <a:pt x="23624" y="42585"/>
                </a:lnTo>
                <a:cubicBezTo>
                  <a:pt x="23665" y="42530"/>
                  <a:pt x="23746" y="42462"/>
                  <a:pt x="23733" y="42421"/>
                </a:cubicBezTo>
                <a:cubicBezTo>
                  <a:pt x="23733" y="42367"/>
                  <a:pt x="23651" y="42272"/>
                  <a:pt x="23611" y="42272"/>
                </a:cubicBezTo>
                <a:close/>
                <a:moveTo>
                  <a:pt x="20878" y="42367"/>
                </a:moveTo>
                <a:cubicBezTo>
                  <a:pt x="20824" y="42367"/>
                  <a:pt x="20770" y="42449"/>
                  <a:pt x="20715" y="42489"/>
                </a:cubicBezTo>
                <a:cubicBezTo>
                  <a:pt x="20770" y="42544"/>
                  <a:pt x="20811" y="42639"/>
                  <a:pt x="20865" y="42639"/>
                </a:cubicBezTo>
                <a:cubicBezTo>
                  <a:pt x="20870" y="42640"/>
                  <a:pt x="20874" y="42641"/>
                  <a:pt x="20879" y="42641"/>
                </a:cubicBezTo>
                <a:cubicBezTo>
                  <a:pt x="20929" y="42641"/>
                  <a:pt x="20983" y="42579"/>
                  <a:pt x="21082" y="42517"/>
                </a:cubicBezTo>
                <a:cubicBezTo>
                  <a:pt x="20987" y="42449"/>
                  <a:pt x="20933" y="42367"/>
                  <a:pt x="20892" y="42367"/>
                </a:cubicBezTo>
                <a:close/>
                <a:moveTo>
                  <a:pt x="18154" y="42460"/>
                </a:moveTo>
                <a:cubicBezTo>
                  <a:pt x="18151" y="42460"/>
                  <a:pt x="18149" y="42461"/>
                  <a:pt x="18146" y="42462"/>
                </a:cubicBezTo>
                <a:lnTo>
                  <a:pt x="18133" y="42462"/>
                </a:lnTo>
                <a:cubicBezTo>
                  <a:pt x="18078" y="42476"/>
                  <a:pt x="18024" y="42517"/>
                  <a:pt x="18010" y="42571"/>
                </a:cubicBezTo>
                <a:cubicBezTo>
                  <a:pt x="18010" y="42598"/>
                  <a:pt x="18078" y="42680"/>
                  <a:pt x="18119" y="42680"/>
                </a:cubicBezTo>
                <a:cubicBezTo>
                  <a:pt x="18160" y="42680"/>
                  <a:pt x="18214" y="42625"/>
                  <a:pt x="18296" y="42571"/>
                </a:cubicBezTo>
                <a:cubicBezTo>
                  <a:pt x="18222" y="42521"/>
                  <a:pt x="18181" y="42460"/>
                  <a:pt x="18154" y="42460"/>
                </a:cubicBezTo>
                <a:close/>
                <a:moveTo>
                  <a:pt x="24412" y="42585"/>
                </a:moveTo>
                <a:cubicBezTo>
                  <a:pt x="24385" y="42585"/>
                  <a:pt x="24317" y="42653"/>
                  <a:pt x="24304" y="42680"/>
                </a:cubicBezTo>
                <a:cubicBezTo>
                  <a:pt x="24304" y="42721"/>
                  <a:pt x="24372" y="42788"/>
                  <a:pt x="24426" y="42870"/>
                </a:cubicBezTo>
                <a:cubicBezTo>
                  <a:pt x="24480" y="42788"/>
                  <a:pt x="24548" y="42734"/>
                  <a:pt x="24535" y="42693"/>
                </a:cubicBezTo>
                <a:cubicBezTo>
                  <a:pt x="24521" y="42639"/>
                  <a:pt x="24467" y="42598"/>
                  <a:pt x="24412" y="42585"/>
                </a:cubicBezTo>
                <a:close/>
                <a:moveTo>
                  <a:pt x="21719" y="42637"/>
                </a:moveTo>
                <a:cubicBezTo>
                  <a:pt x="21715" y="42637"/>
                  <a:pt x="21711" y="42638"/>
                  <a:pt x="21708" y="42639"/>
                </a:cubicBezTo>
                <a:cubicBezTo>
                  <a:pt x="21653" y="42639"/>
                  <a:pt x="21612" y="42707"/>
                  <a:pt x="21572" y="42748"/>
                </a:cubicBezTo>
                <a:cubicBezTo>
                  <a:pt x="21612" y="42788"/>
                  <a:pt x="21653" y="42856"/>
                  <a:pt x="21708" y="42870"/>
                </a:cubicBezTo>
                <a:cubicBezTo>
                  <a:pt x="21712" y="42871"/>
                  <a:pt x="21717" y="42872"/>
                  <a:pt x="21722" y="42872"/>
                </a:cubicBezTo>
                <a:cubicBezTo>
                  <a:pt x="21769" y="42872"/>
                  <a:pt x="21810" y="42810"/>
                  <a:pt x="21884" y="42748"/>
                </a:cubicBezTo>
                <a:cubicBezTo>
                  <a:pt x="21810" y="42698"/>
                  <a:pt x="21758" y="42637"/>
                  <a:pt x="21719" y="42637"/>
                </a:cubicBezTo>
                <a:close/>
                <a:moveTo>
                  <a:pt x="18948" y="42707"/>
                </a:moveTo>
                <a:cubicBezTo>
                  <a:pt x="18908" y="42721"/>
                  <a:pt x="18880" y="42788"/>
                  <a:pt x="18840" y="42829"/>
                </a:cubicBezTo>
                <a:cubicBezTo>
                  <a:pt x="18880" y="42856"/>
                  <a:pt x="18921" y="42911"/>
                  <a:pt x="18962" y="42911"/>
                </a:cubicBezTo>
                <a:cubicBezTo>
                  <a:pt x="19003" y="42911"/>
                  <a:pt x="19044" y="42856"/>
                  <a:pt x="19111" y="42802"/>
                </a:cubicBezTo>
                <a:cubicBezTo>
                  <a:pt x="19030" y="42761"/>
                  <a:pt x="18976" y="42707"/>
                  <a:pt x="18948" y="42707"/>
                </a:cubicBezTo>
                <a:close/>
                <a:moveTo>
                  <a:pt x="22537" y="42897"/>
                </a:moveTo>
                <a:cubicBezTo>
                  <a:pt x="22482" y="42924"/>
                  <a:pt x="22455" y="42952"/>
                  <a:pt x="22428" y="43006"/>
                </a:cubicBezTo>
                <a:cubicBezTo>
                  <a:pt x="22428" y="43020"/>
                  <a:pt x="22482" y="43087"/>
                  <a:pt x="22523" y="43087"/>
                </a:cubicBezTo>
                <a:cubicBezTo>
                  <a:pt x="22550" y="43087"/>
                  <a:pt x="22605" y="43047"/>
                  <a:pt x="22673" y="43006"/>
                </a:cubicBezTo>
                <a:cubicBezTo>
                  <a:pt x="22605" y="42952"/>
                  <a:pt x="22564" y="42897"/>
                  <a:pt x="22537" y="42897"/>
                </a:cubicBezTo>
                <a:close/>
                <a:moveTo>
                  <a:pt x="19777" y="42965"/>
                </a:moveTo>
                <a:cubicBezTo>
                  <a:pt x="19737" y="42965"/>
                  <a:pt x="19682" y="43020"/>
                  <a:pt x="19682" y="43047"/>
                </a:cubicBezTo>
                <a:cubicBezTo>
                  <a:pt x="19696" y="43087"/>
                  <a:pt x="19723" y="43128"/>
                  <a:pt x="19764" y="43142"/>
                </a:cubicBezTo>
                <a:cubicBezTo>
                  <a:pt x="19805" y="43142"/>
                  <a:pt x="19845" y="43101"/>
                  <a:pt x="19913" y="43060"/>
                </a:cubicBezTo>
                <a:cubicBezTo>
                  <a:pt x="19845" y="43020"/>
                  <a:pt x="19805" y="42979"/>
                  <a:pt x="19777" y="42965"/>
                </a:cubicBezTo>
                <a:close/>
              </a:path>
            </a:pathLst>
          </a:custGeom>
          <a:solidFill>
            <a:srgbClr val="FF99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928;p65">
            <a:extLst>
              <a:ext uri="{FF2B5EF4-FFF2-40B4-BE49-F238E27FC236}">
                <a16:creationId xmlns:a16="http://schemas.microsoft.com/office/drawing/2014/main" id="{9FD034E6-2FC0-4D93-BD36-8023B5D95348}"/>
              </a:ext>
            </a:extLst>
          </p:cNvPr>
          <p:cNvSpPr/>
          <p:nvPr/>
        </p:nvSpPr>
        <p:spPr>
          <a:xfrm>
            <a:off x="9862965" y="5979885"/>
            <a:ext cx="997310" cy="995717"/>
          </a:xfrm>
          <a:custGeom>
            <a:avLst/>
            <a:gdLst/>
            <a:ahLst/>
            <a:cxnLst/>
            <a:rect l="l" t="t" r="r" b="b"/>
            <a:pathLst>
              <a:path w="43211" h="43142" extrusionOk="0">
                <a:moveTo>
                  <a:pt x="21177" y="0"/>
                </a:moveTo>
                <a:cubicBezTo>
                  <a:pt x="21150" y="0"/>
                  <a:pt x="21123" y="54"/>
                  <a:pt x="21096" y="82"/>
                </a:cubicBezTo>
                <a:cubicBezTo>
                  <a:pt x="21123" y="109"/>
                  <a:pt x="21150" y="163"/>
                  <a:pt x="21191" y="177"/>
                </a:cubicBezTo>
                <a:cubicBezTo>
                  <a:pt x="21218" y="177"/>
                  <a:pt x="21245" y="136"/>
                  <a:pt x="21300" y="95"/>
                </a:cubicBezTo>
                <a:cubicBezTo>
                  <a:pt x="21245" y="41"/>
                  <a:pt x="21218" y="0"/>
                  <a:pt x="21177" y="0"/>
                </a:cubicBezTo>
                <a:close/>
                <a:moveTo>
                  <a:pt x="24725" y="190"/>
                </a:moveTo>
                <a:cubicBezTo>
                  <a:pt x="24698" y="190"/>
                  <a:pt x="24671" y="245"/>
                  <a:pt x="24644" y="272"/>
                </a:cubicBezTo>
                <a:cubicBezTo>
                  <a:pt x="24671" y="299"/>
                  <a:pt x="24698" y="353"/>
                  <a:pt x="24739" y="353"/>
                </a:cubicBezTo>
                <a:cubicBezTo>
                  <a:pt x="24742" y="355"/>
                  <a:pt x="24744" y="356"/>
                  <a:pt x="24747" y="356"/>
                </a:cubicBezTo>
                <a:cubicBezTo>
                  <a:pt x="24772" y="356"/>
                  <a:pt x="24799" y="308"/>
                  <a:pt x="24847" y="272"/>
                </a:cubicBezTo>
                <a:cubicBezTo>
                  <a:pt x="24793" y="231"/>
                  <a:pt x="24766" y="190"/>
                  <a:pt x="24725" y="190"/>
                </a:cubicBezTo>
                <a:close/>
                <a:moveTo>
                  <a:pt x="22007" y="163"/>
                </a:moveTo>
                <a:cubicBezTo>
                  <a:pt x="21952" y="245"/>
                  <a:pt x="21884" y="299"/>
                  <a:pt x="21898" y="340"/>
                </a:cubicBezTo>
                <a:cubicBezTo>
                  <a:pt x="21898" y="381"/>
                  <a:pt x="21966" y="408"/>
                  <a:pt x="22007" y="449"/>
                </a:cubicBezTo>
                <a:cubicBezTo>
                  <a:pt x="22047" y="408"/>
                  <a:pt x="22115" y="367"/>
                  <a:pt x="22115" y="326"/>
                </a:cubicBezTo>
                <a:cubicBezTo>
                  <a:pt x="22115" y="286"/>
                  <a:pt x="22061" y="245"/>
                  <a:pt x="22007" y="163"/>
                </a:cubicBezTo>
                <a:close/>
                <a:moveTo>
                  <a:pt x="19247" y="286"/>
                </a:moveTo>
                <a:cubicBezTo>
                  <a:pt x="19220" y="286"/>
                  <a:pt x="19166" y="340"/>
                  <a:pt x="19084" y="408"/>
                </a:cubicBezTo>
                <a:cubicBezTo>
                  <a:pt x="19166" y="449"/>
                  <a:pt x="19220" y="503"/>
                  <a:pt x="19261" y="503"/>
                </a:cubicBezTo>
                <a:cubicBezTo>
                  <a:pt x="19315" y="476"/>
                  <a:pt x="19343" y="435"/>
                  <a:pt x="19356" y="381"/>
                </a:cubicBezTo>
                <a:cubicBezTo>
                  <a:pt x="19356" y="353"/>
                  <a:pt x="19288" y="286"/>
                  <a:pt x="19247" y="286"/>
                </a:cubicBezTo>
                <a:close/>
                <a:moveTo>
                  <a:pt x="25542" y="433"/>
                </a:moveTo>
                <a:cubicBezTo>
                  <a:pt x="25507" y="433"/>
                  <a:pt x="25479" y="480"/>
                  <a:pt x="25418" y="517"/>
                </a:cubicBezTo>
                <a:cubicBezTo>
                  <a:pt x="25486" y="557"/>
                  <a:pt x="25513" y="612"/>
                  <a:pt x="25554" y="612"/>
                </a:cubicBezTo>
                <a:cubicBezTo>
                  <a:pt x="25581" y="612"/>
                  <a:pt x="25622" y="557"/>
                  <a:pt x="25649" y="517"/>
                </a:cubicBezTo>
                <a:cubicBezTo>
                  <a:pt x="25622" y="489"/>
                  <a:pt x="25595" y="435"/>
                  <a:pt x="25554" y="435"/>
                </a:cubicBezTo>
                <a:cubicBezTo>
                  <a:pt x="25550" y="434"/>
                  <a:pt x="25546" y="433"/>
                  <a:pt x="25542" y="433"/>
                </a:cubicBezTo>
                <a:close/>
                <a:moveTo>
                  <a:pt x="22822" y="449"/>
                </a:moveTo>
                <a:cubicBezTo>
                  <a:pt x="22768" y="449"/>
                  <a:pt x="22686" y="530"/>
                  <a:pt x="22700" y="571"/>
                </a:cubicBezTo>
                <a:cubicBezTo>
                  <a:pt x="22713" y="639"/>
                  <a:pt x="22754" y="693"/>
                  <a:pt x="22822" y="707"/>
                </a:cubicBezTo>
                <a:cubicBezTo>
                  <a:pt x="22877" y="707"/>
                  <a:pt x="22931" y="653"/>
                  <a:pt x="22999" y="612"/>
                </a:cubicBezTo>
                <a:lnTo>
                  <a:pt x="22999" y="544"/>
                </a:lnTo>
                <a:cubicBezTo>
                  <a:pt x="22944" y="517"/>
                  <a:pt x="22877" y="449"/>
                  <a:pt x="22822" y="449"/>
                </a:cubicBezTo>
                <a:close/>
                <a:moveTo>
                  <a:pt x="20077" y="435"/>
                </a:moveTo>
                <a:cubicBezTo>
                  <a:pt x="20009" y="530"/>
                  <a:pt x="19941" y="598"/>
                  <a:pt x="19941" y="639"/>
                </a:cubicBezTo>
                <a:cubicBezTo>
                  <a:pt x="19941" y="693"/>
                  <a:pt x="20036" y="734"/>
                  <a:pt x="20077" y="788"/>
                </a:cubicBezTo>
                <a:cubicBezTo>
                  <a:pt x="20131" y="734"/>
                  <a:pt x="20212" y="693"/>
                  <a:pt x="20212" y="639"/>
                </a:cubicBezTo>
                <a:cubicBezTo>
                  <a:pt x="20226" y="585"/>
                  <a:pt x="20144" y="530"/>
                  <a:pt x="20077" y="435"/>
                </a:cubicBezTo>
                <a:close/>
                <a:moveTo>
                  <a:pt x="26357" y="664"/>
                </a:moveTo>
                <a:cubicBezTo>
                  <a:pt x="26323" y="664"/>
                  <a:pt x="26295" y="713"/>
                  <a:pt x="26234" y="761"/>
                </a:cubicBezTo>
                <a:cubicBezTo>
                  <a:pt x="26302" y="816"/>
                  <a:pt x="26343" y="870"/>
                  <a:pt x="26370" y="870"/>
                </a:cubicBezTo>
                <a:cubicBezTo>
                  <a:pt x="26411" y="870"/>
                  <a:pt x="26451" y="802"/>
                  <a:pt x="26492" y="775"/>
                </a:cubicBezTo>
                <a:cubicBezTo>
                  <a:pt x="26451" y="734"/>
                  <a:pt x="26424" y="666"/>
                  <a:pt x="26370" y="666"/>
                </a:cubicBezTo>
                <a:cubicBezTo>
                  <a:pt x="26365" y="665"/>
                  <a:pt x="26361" y="664"/>
                  <a:pt x="26357" y="664"/>
                </a:cubicBezTo>
                <a:close/>
                <a:moveTo>
                  <a:pt x="17358" y="612"/>
                </a:moveTo>
                <a:cubicBezTo>
                  <a:pt x="17331" y="612"/>
                  <a:pt x="17249" y="680"/>
                  <a:pt x="17249" y="720"/>
                </a:cubicBezTo>
                <a:cubicBezTo>
                  <a:pt x="17236" y="761"/>
                  <a:pt x="17290" y="816"/>
                  <a:pt x="17344" y="911"/>
                </a:cubicBezTo>
                <a:cubicBezTo>
                  <a:pt x="17412" y="829"/>
                  <a:pt x="17480" y="788"/>
                  <a:pt x="17467" y="748"/>
                </a:cubicBezTo>
                <a:cubicBezTo>
                  <a:pt x="17453" y="693"/>
                  <a:pt x="17412" y="639"/>
                  <a:pt x="17358" y="612"/>
                </a:cubicBezTo>
                <a:close/>
                <a:moveTo>
                  <a:pt x="23665" y="666"/>
                </a:moveTo>
                <a:cubicBezTo>
                  <a:pt x="23556" y="666"/>
                  <a:pt x="23502" y="734"/>
                  <a:pt x="23515" y="829"/>
                </a:cubicBezTo>
                <a:cubicBezTo>
                  <a:pt x="23515" y="897"/>
                  <a:pt x="23583" y="952"/>
                  <a:pt x="23624" y="1006"/>
                </a:cubicBezTo>
                <a:lnTo>
                  <a:pt x="23692" y="1006"/>
                </a:lnTo>
                <a:cubicBezTo>
                  <a:pt x="23733" y="952"/>
                  <a:pt x="23801" y="897"/>
                  <a:pt x="23814" y="843"/>
                </a:cubicBezTo>
                <a:cubicBezTo>
                  <a:pt x="23828" y="748"/>
                  <a:pt x="23774" y="666"/>
                  <a:pt x="23665" y="666"/>
                </a:cubicBezTo>
                <a:close/>
                <a:moveTo>
                  <a:pt x="20892" y="707"/>
                </a:moveTo>
                <a:cubicBezTo>
                  <a:pt x="20851" y="775"/>
                  <a:pt x="20770" y="843"/>
                  <a:pt x="20770" y="911"/>
                </a:cubicBezTo>
                <a:cubicBezTo>
                  <a:pt x="20743" y="1020"/>
                  <a:pt x="20824" y="1087"/>
                  <a:pt x="20933" y="1087"/>
                </a:cubicBezTo>
                <a:cubicBezTo>
                  <a:pt x="21042" y="1087"/>
                  <a:pt x="21137" y="992"/>
                  <a:pt x="21110" y="897"/>
                </a:cubicBezTo>
                <a:cubicBezTo>
                  <a:pt x="21069" y="829"/>
                  <a:pt x="21014" y="761"/>
                  <a:pt x="20960" y="707"/>
                </a:cubicBezTo>
                <a:close/>
                <a:moveTo>
                  <a:pt x="18166" y="814"/>
                </a:moveTo>
                <a:cubicBezTo>
                  <a:pt x="18081" y="814"/>
                  <a:pt x="18012" y="891"/>
                  <a:pt x="18024" y="979"/>
                </a:cubicBezTo>
                <a:cubicBezTo>
                  <a:pt x="18038" y="1047"/>
                  <a:pt x="18106" y="1101"/>
                  <a:pt x="18146" y="1155"/>
                </a:cubicBezTo>
                <a:lnTo>
                  <a:pt x="18228" y="1155"/>
                </a:lnTo>
                <a:cubicBezTo>
                  <a:pt x="18269" y="1101"/>
                  <a:pt x="18337" y="1033"/>
                  <a:pt x="18337" y="965"/>
                </a:cubicBezTo>
                <a:cubicBezTo>
                  <a:pt x="18310" y="897"/>
                  <a:pt x="18255" y="843"/>
                  <a:pt x="18187" y="816"/>
                </a:cubicBezTo>
                <a:cubicBezTo>
                  <a:pt x="18180" y="815"/>
                  <a:pt x="18173" y="814"/>
                  <a:pt x="18166" y="814"/>
                </a:cubicBezTo>
                <a:close/>
                <a:moveTo>
                  <a:pt x="15469" y="938"/>
                </a:moveTo>
                <a:cubicBezTo>
                  <a:pt x="15428" y="965"/>
                  <a:pt x="15374" y="1006"/>
                  <a:pt x="15374" y="1047"/>
                </a:cubicBezTo>
                <a:cubicBezTo>
                  <a:pt x="15360" y="1087"/>
                  <a:pt x="15414" y="1115"/>
                  <a:pt x="15455" y="1169"/>
                </a:cubicBezTo>
                <a:cubicBezTo>
                  <a:pt x="15496" y="1115"/>
                  <a:pt x="15564" y="1087"/>
                  <a:pt x="15550" y="1047"/>
                </a:cubicBezTo>
                <a:cubicBezTo>
                  <a:pt x="15550" y="1006"/>
                  <a:pt x="15496" y="979"/>
                  <a:pt x="15469" y="938"/>
                </a:cubicBezTo>
                <a:close/>
                <a:moveTo>
                  <a:pt x="27212" y="897"/>
                </a:moveTo>
                <a:cubicBezTo>
                  <a:pt x="27172" y="938"/>
                  <a:pt x="27104" y="965"/>
                  <a:pt x="27090" y="1006"/>
                </a:cubicBezTo>
                <a:cubicBezTo>
                  <a:pt x="27090" y="1047"/>
                  <a:pt x="27144" y="1101"/>
                  <a:pt x="27199" y="1183"/>
                </a:cubicBezTo>
                <a:cubicBezTo>
                  <a:pt x="27250" y="1106"/>
                  <a:pt x="27313" y="1053"/>
                  <a:pt x="27321" y="1013"/>
                </a:cubicBezTo>
                <a:lnTo>
                  <a:pt x="27321" y="1013"/>
                </a:lnTo>
                <a:cubicBezTo>
                  <a:pt x="27321" y="1015"/>
                  <a:pt x="27321" y="1017"/>
                  <a:pt x="27321" y="1020"/>
                </a:cubicBezTo>
                <a:lnTo>
                  <a:pt x="27321" y="1006"/>
                </a:lnTo>
                <a:cubicBezTo>
                  <a:pt x="27321" y="1008"/>
                  <a:pt x="27321" y="1011"/>
                  <a:pt x="27321" y="1013"/>
                </a:cubicBezTo>
                <a:lnTo>
                  <a:pt x="27321" y="1013"/>
                </a:lnTo>
                <a:cubicBezTo>
                  <a:pt x="27313" y="974"/>
                  <a:pt x="27238" y="936"/>
                  <a:pt x="27212" y="897"/>
                </a:cubicBezTo>
                <a:close/>
                <a:moveTo>
                  <a:pt x="24467" y="923"/>
                </a:moveTo>
                <a:cubicBezTo>
                  <a:pt x="24372" y="923"/>
                  <a:pt x="24304" y="989"/>
                  <a:pt x="24304" y="1101"/>
                </a:cubicBezTo>
                <a:cubicBezTo>
                  <a:pt x="24304" y="1183"/>
                  <a:pt x="24385" y="1264"/>
                  <a:pt x="24480" y="1264"/>
                </a:cubicBezTo>
                <a:cubicBezTo>
                  <a:pt x="24589" y="1264"/>
                  <a:pt x="24644" y="1196"/>
                  <a:pt x="24671" y="1033"/>
                </a:cubicBezTo>
                <a:cubicBezTo>
                  <a:pt x="24630" y="1020"/>
                  <a:pt x="24562" y="938"/>
                  <a:pt x="24494" y="924"/>
                </a:cubicBezTo>
                <a:cubicBezTo>
                  <a:pt x="24485" y="923"/>
                  <a:pt x="24476" y="923"/>
                  <a:pt x="24467" y="923"/>
                </a:cubicBezTo>
                <a:close/>
                <a:moveTo>
                  <a:pt x="21752" y="964"/>
                </a:moveTo>
                <a:cubicBezTo>
                  <a:pt x="21653" y="964"/>
                  <a:pt x="21572" y="1041"/>
                  <a:pt x="21572" y="1142"/>
                </a:cubicBezTo>
                <a:cubicBezTo>
                  <a:pt x="21565" y="1274"/>
                  <a:pt x="21662" y="1342"/>
                  <a:pt x="21759" y="1342"/>
                </a:cubicBezTo>
                <a:cubicBezTo>
                  <a:pt x="21852" y="1342"/>
                  <a:pt x="21946" y="1281"/>
                  <a:pt x="21952" y="1155"/>
                </a:cubicBezTo>
                <a:cubicBezTo>
                  <a:pt x="21966" y="1060"/>
                  <a:pt x="21871" y="965"/>
                  <a:pt x="21776" y="965"/>
                </a:cubicBezTo>
                <a:cubicBezTo>
                  <a:pt x="21768" y="964"/>
                  <a:pt x="21760" y="964"/>
                  <a:pt x="21752" y="964"/>
                </a:cubicBezTo>
                <a:close/>
                <a:moveTo>
                  <a:pt x="28049" y="1167"/>
                </a:moveTo>
                <a:cubicBezTo>
                  <a:pt x="28047" y="1167"/>
                  <a:pt x="28044" y="1168"/>
                  <a:pt x="28042" y="1169"/>
                </a:cubicBezTo>
                <a:cubicBezTo>
                  <a:pt x="27987" y="1183"/>
                  <a:pt x="27946" y="1237"/>
                  <a:pt x="27919" y="1291"/>
                </a:cubicBezTo>
                <a:cubicBezTo>
                  <a:pt x="27919" y="1319"/>
                  <a:pt x="27987" y="1400"/>
                  <a:pt x="28028" y="1400"/>
                </a:cubicBezTo>
                <a:cubicBezTo>
                  <a:pt x="28069" y="1400"/>
                  <a:pt x="28123" y="1332"/>
                  <a:pt x="28218" y="1278"/>
                </a:cubicBezTo>
                <a:cubicBezTo>
                  <a:pt x="28131" y="1228"/>
                  <a:pt x="28079" y="1167"/>
                  <a:pt x="28049" y="1167"/>
                </a:cubicBezTo>
                <a:close/>
                <a:moveTo>
                  <a:pt x="18988" y="1028"/>
                </a:moveTo>
                <a:cubicBezTo>
                  <a:pt x="18887" y="1028"/>
                  <a:pt x="18814" y="1114"/>
                  <a:pt x="18826" y="1210"/>
                </a:cubicBezTo>
                <a:cubicBezTo>
                  <a:pt x="18812" y="1353"/>
                  <a:pt x="18911" y="1424"/>
                  <a:pt x="19010" y="1424"/>
                </a:cubicBezTo>
                <a:cubicBezTo>
                  <a:pt x="19106" y="1424"/>
                  <a:pt x="19203" y="1355"/>
                  <a:pt x="19194" y="1218"/>
                </a:cubicBezTo>
                <a:lnTo>
                  <a:pt x="19194" y="1218"/>
                </a:lnTo>
                <a:cubicBezTo>
                  <a:pt x="19204" y="1112"/>
                  <a:pt x="19123" y="1033"/>
                  <a:pt x="19030" y="1033"/>
                </a:cubicBezTo>
                <a:cubicBezTo>
                  <a:pt x="19016" y="1030"/>
                  <a:pt x="19002" y="1028"/>
                  <a:pt x="18988" y="1028"/>
                </a:cubicBezTo>
                <a:close/>
                <a:moveTo>
                  <a:pt x="16260" y="1137"/>
                </a:moveTo>
                <a:cubicBezTo>
                  <a:pt x="16180" y="1137"/>
                  <a:pt x="16111" y="1209"/>
                  <a:pt x="16135" y="1291"/>
                </a:cubicBezTo>
                <a:cubicBezTo>
                  <a:pt x="16148" y="1359"/>
                  <a:pt x="16216" y="1414"/>
                  <a:pt x="16257" y="1468"/>
                </a:cubicBezTo>
                <a:lnTo>
                  <a:pt x="16325" y="1468"/>
                </a:lnTo>
                <a:cubicBezTo>
                  <a:pt x="16366" y="1414"/>
                  <a:pt x="16434" y="1346"/>
                  <a:pt x="16434" y="1305"/>
                </a:cubicBezTo>
                <a:cubicBezTo>
                  <a:pt x="16407" y="1223"/>
                  <a:pt x="16366" y="1169"/>
                  <a:pt x="16298" y="1142"/>
                </a:cubicBezTo>
                <a:cubicBezTo>
                  <a:pt x="16285" y="1138"/>
                  <a:pt x="16273" y="1137"/>
                  <a:pt x="16260" y="1137"/>
                </a:cubicBezTo>
                <a:close/>
                <a:moveTo>
                  <a:pt x="25289" y="1154"/>
                </a:moveTo>
                <a:cubicBezTo>
                  <a:pt x="25203" y="1154"/>
                  <a:pt x="25133" y="1230"/>
                  <a:pt x="25133" y="1319"/>
                </a:cubicBezTo>
                <a:cubicBezTo>
                  <a:pt x="25112" y="1458"/>
                  <a:pt x="25212" y="1529"/>
                  <a:pt x="25314" y="1529"/>
                </a:cubicBezTo>
                <a:cubicBezTo>
                  <a:pt x="25407" y="1529"/>
                  <a:pt x="25501" y="1468"/>
                  <a:pt x="25500" y="1343"/>
                </a:cubicBezTo>
                <a:lnTo>
                  <a:pt x="25500" y="1343"/>
                </a:lnTo>
                <a:cubicBezTo>
                  <a:pt x="25511" y="1242"/>
                  <a:pt x="25429" y="1154"/>
                  <a:pt x="25330" y="1154"/>
                </a:cubicBezTo>
                <a:cubicBezTo>
                  <a:pt x="25323" y="1154"/>
                  <a:pt x="25317" y="1155"/>
                  <a:pt x="25310" y="1155"/>
                </a:cubicBezTo>
                <a:cubicBezTo>
                  <a:pt x="25303" y="1154"/>
                  <a:pt x="25296" y="1154"/>
                  <a:pt x="25289" y="1154"/>
                </a:cubicBezTo>
                <a:close/>
                <a:moveTo>
                  <a:pt x="22591" y="1196"/>
                </a:moveTo>
                <a:cubicBezTo>
                  <a:pt x="22319" y="1210"/>
                  <a:pt x="22319" y="1590"/>
                  <a:pt x="22591" y="1618"/>
                </a:cubicBezTo>
                <a:cubicBezTo>
                  <a:pt x="22700" y="1618"/>
                  <a:pt x="22795" y="1522"/>
                  <a:pt x="22795" y="1400"/>
                </a:cubicBezTo>
                <a:cubicBezTo>
                  <a:pt x="22795" y="1291"/>
                  <a:pt x="22700" y="1196"/>
                  <a:pt x="22591" y="1196"/>
                </a:cubicBezTo>
                <a:close/>
                <a:moveTo>
                  <a:pt x="28898" y="1414"/>
                </a:moveTo>
                <a:cubicBezTo>
                  <a:pt x="28844" y="1427"/>
                  <a:pt x="28789" y="1468"/>
                  <a:pt x="28776" y="1522"/>
                </a:cubicBezTo>
                <a:cubicBezTo>
                  <a:pt x="28776" y="1563"/>
                  <a:pt x="28844" y="1631"/>
                  <a:pt x="28884" y="1631"/>
                </a:cubicBezTo>
                <a:cubicBezTo>
                  <a:pt x="28889" y="1633"/>
                  <a:pt x="28893" y="1633"/>
                  <a:pt x="28898" y="1633"/>
                </a:cubicBezTo>
                <a:cubicBezTo>
                  <a:pt x="28937" y="1633"/>
                  <a:pt x="28988" y="1585"/>
                  <a:pt x="29061" y="1536"/>
                </a:cubicBezTo>
                <a:cubicBezTo>
                  <a:pt x="28979" y="1468"/>
                  <a:pt x="28939" y="1414"/>
                  <a:pt x="28898" y="1414"/>
                </a:cubicBezTo>
                <a:close/>
                <a:moveTo>
                  <a:pt x="19832" y="1234"/>
                </a:moveTo>
                <a:cubicBezTo>
                  <a:pt x="19716" y="1234"/>
                  <a:pt x="19601" y="1312"/>
                  <a:pt x="19614" y="1468"/>
                </a:cubicBezTo>
                <a:cubicBezTo>
                  <a:pt x="19628" y="1597"/>
                  <a:pt x="19730" y="1662"/>
                  <a:pt x="19832" y="1662"/>
                </a:cubicBezTo>
                <a:cubicBezTo>
                  <a:pt x="19934" y="1662"/>
                  <a:pt x="20036" y="1597"/>
                  <a:pt x="20049" y="1468"/>
                </a:cubicBezTo>
                <a:cubicBezTo>
                  <a:pt x="20063" y="1312"/>
                  <a:pt x="19947" y="1234"/>
                  <a:pt x="19832" y="1234"/>
                </a:cubicBezTo>
                <a:close/>
                <a:moveTo>
                  <a:pt x="14354" y="1495"/>
                </a:moveTo>
                <a:cubicBezTo>
                  <a:pt x="14313" y="1495"/>
                  <a:pt x="14232" y="1577"/>
                  <a:pt x="14232" y="1618"/>
                </a:cubicBezTo>
                <a:cubicBezTo>
                  <a:pt x="14259" y="1672"/>
                  <a:pt x="14300" y="1726"/>
                  <a:pt x="14368" y="1740"/>
                </a:cubicBezTo>
                <a:cubicBezTo>
                  <a:pt x="14409" y="1740"/>
                  <a:pt x="14463" y="1672"/>
                  <a:pt x="14558" y="1604"/>
                </a:cubicBezTo>
                <a:cubicBezTo>
                  <a:pt x="14463" y="1550"/>
                  <a:pt x="14409" y="1495"/>
                  <a:pt x="14354" y="1495"/>
                </a:cubicBezTo>
                <a:close/>
                <a:moveTo>
                  <a:pt x="17127" y="1359"/>
                </a:moveTo>
                <a:cubicBezTo>
                  <a:pt x="17005" y="1359"/>
                  <a:pt x="16910" y="1454"/>
                  <a:pt x="16923" y="1563"/>
                </a:cubicBezTo>
                <a:cubicBezTo>
                  <a:pt x="16923" y="1672"/>
                  <a:pt x="17005" y="1753"/>
                  <a:pt x="17113" y="1753"/>
                </a:cubicBezTo>
                <a:cubicBezTo>
                  <a:pt x="17236" y="1753"/>
                  <a:pt x="17317" y="1658"/>
                  <a:pt x="17317" y="1550"/>
                </a:cubicBezTo>
                <a:cubicBezTo>
                  <a:pt x="17317" y="1441"/>
                  <a:pt x="17222" y="1359"/>
                  <a:pt x="17127" y="1359"/>
                </a:cubicBezTo>
                <a:close/>
                <a:moveTo>
                  <a:pt x="26139" y="1387"/>
                </a:moveTo>
                <a:cubicBezTo>
                  <a:pt x="25867" y="1387"/>
                  <a:pt x="25867" y="1781"/>
                  <a:pt x="26139" y="1781"/>
                </a:cubicBezTo>
                <a:cubicBezTo>
                  <a:pt x="26397" y="1781"/>
                  <a:pt x="26397" y="1387"/>
                  <a:pt x="26139" y="1387"/>
                </a:cubicBezTo>
                <a:close/>
                <a:moveTo>
                  <a:pt x="23404" y="1427"/>
                </a:moveTo>
                <a:cubicBezTo>
                  <a:pt x="23211" y="1427"/>
                  <a:pt x="23112" y="1662"/>
                  <a:pt x="23257" y="1808"/>
                </a:cubicBezTo>
                <a:cubicBezTo>
                  <a:pt x="23301" y="1852"/>
                  <a:pt x="23356" y="1871"/>
                  <a:pt x="23410" y="1871"/>
                </a:cubicBezTo>
                <a:cubicBezTo>
                  <a:pt x="23525" y="1871"/>
                  <a:pt x="23638" y="1783"/>
                  <a:pt x="23638" y="1645"/>
                </a:cubicBezTo>
                <a:cubicBezTo>
                  <a:pt x="23638" y="1522"/>
                  <a:pt x="23543" y="1427"/>
                  <a:pt x="23420" y="1427"/>
                </a:cubicBezTo>
                <a:cubicBezTo>
                  <a:pt x="23415" y="1427"/>
                  <a:pt x="23409" y="1427"/>
                  <a:pt x="23404" y="1427"/>
                </a:cubicBezTo>
                <a:close/>
                <a:moveTo>
                  <a:pt x="29741" y="1658"/>
                </a:moveTo>
                <a:cubicBezTo>
                  <a:pt x="29700" y="1699"/>
                  <a:pt x="29645" y="1726"/>
                  <a:pt x="29618" y="1767"/>
                </a:cubicBezTo>
                <a:cubicBezTo>
                  <a:pt x="29605" y="1808"/>
                  <a:pt x="29673" y="1849"/>
                  <a:pt x="29713" y="1917"/>
                </a:cubicBezTo>
                <a:cubicBezTo>
                  <a:pt x="29754" y="1862"/>
                  <a:pt x="29809" y="1821"/>
                  <a:pt x="29809" y="1781"/>
                </a:cubicBezTo>
                <a:lnTo>
                  <a:pt x="29822" y="1781"/>
                </a:lnTo>
                <a:cubicBezTo>
                  <a:pt x="29822" y="1740"/>
                  <a:pt x="29768" y="1699"/>
                  <a:pt x="29741" y="1658"/>
                </a:cubicBezTo>
                <a:close/>
                <a:moveTo>
                  <a:pt x="20661" y="1509"/>
                </a:moveTo>
                <a:cubicBezTo>
                  <a:pt x="20457" y="1509"/>
                  <a:pt x="20348" y="1753"/>
                  <a:pt x="20498" y="1903"/>
                </a:cubicBezTo>
                <a:cubicBezTo>
                  <a:pt x="20546" y="1951"/>
                  <a:pt x="20604" y="1973"/>
                  <a:pt x="20661" y="1973"/>
                </a:cubicBezTo>
                <a:cubicBezTo>
                  <a:pt x="20780" y="1973"/>
                  <a:pt x="20892" y="1878"/>
                  <a:pt x="20892" y="1740"/>
                </a:cubicBezTo>
                <a:cubicBezTo>
                  <a:pt x="20892" y="1618"/>
                  <a:pt x="20783" y="1509"/>
                  <a:pt x="20661" y="1509"/>
                </a:cubicBezTo>
                <a:close/>
                <a:moveTo>
                  <a:pt x="17943" y="1577"/>
                </a:moveTo>
                <a:cubicBezTo>
                  <a:pt x="17644" y="1577"/>
                  <a:pt x="17644" y="2025"/>
                  <a:pt x="17943" y="2025"/>
                </a:cubicBezTo>
                <a:cubicBezTo>
                  <a:pt x="18242" y="2025"/>
                  <a:pt x="18242" y="1577"/>
                  <a:pt x="17943" y="1577"/>
                </a:cubicBezTo>
                <a:close/>
                <a:moveTo>
                  <a:pt x="26943" y="1630"/>
                </a:moveTo>
                <a:cubicBezTo>
                  <a:pt x="26695" y="1630"/>
                  <a:pt x="26677" y="2026"/>
                  <a:pt x="26941" y="2039"/>
                </a:cubicBezTo>
                <a:cubicBezTo>
                  <a:pt x="26945" y="2039"/>
                  <a:pt x="26949" y="2039"/>
                  <a:pt x="26954" y="2039"/>
                </a:cubicBezTo>
                <a:cubicBezTo>
                  <a:pt x="27213" y="2039"/>
                  <a:pt x="27235" y="1645"/>
                  <a:pt x="26968" y="1631"/>
                </a:cubicBezTo>
                <a:cubicBezTo>
                  <a:pt x="26959" y="1630"/>
                  <a:pt x="26951" y="1630"/>
                  <a:pt x="26943" y="1630"/>
                </a:cubicBezTo>
                <a:close/>
                <a:moveTo>
                  <a:pt x="15176" y="1670"/>
                </a:moveTo>
                <a:cubicBezTo>
                  <a:pt x="15088" y="1670"/>
                  <a:pt x="15007" y="1748"/>
                  <a:pt x="15007" y="1849"/>
                </a:cubicBezTo>
                <a:cubicBezTo>
                  <a:pt x="14993" y="1957"/>
                  <a:pt x="15075" y="2053"/>
                  <a:pt x="15183" y="2053"/>
                </a:cubicBezTo>
                <a:cubicBezTo>
                  <a:pt x="15278" y="2053"/>
                  <a:pt x="15374" y="1985"/>
                  <a:pt x="15374" y="1889"/>
                </a:cubicBezTo>
                <a:cubicBezTo>
                  <a:pt x="15387" y="1781"/>
                  <a:pt x="15306" y="1686"/>
                  <a:pt x="15197" y="1686"/>
                </a:cubicBezTo>
                <a:lnTo>
                  <a:pt x="15197" y="1672"/>
                </a:lnTo>
                <a:cubicBezTo>
                  <a:pt x="15190" y="1671"/>
                  <a:pt x="15183" y="1670"/>
                  <a:pt x="15176" y="1670"/>
                </a:cubicBezTo>
                <a:close/>
                <a:moveTo>
                  <a:pt x="30543" y="1930"/>
                </a:moveTo>
                <a:cubicBezTo>
                  <a:pt x="30502" y="1944"/>
                  <a:pt x="30461" y="1971"/>
                  <a:pt x="30447" y="2025"/>
                </a:cubicBezTo>
                <a:cubicBezTo>
                  <a:pt x="30447" y="2053"/>
                  <a:pt x="30502" y="2093"/>
                  <a:pt x="30543" y="2148"/>
                </a:cubicBezTo>
                <a:cubicBezTo>
                  <a:pt x="30583" y="2080"/>
                  <a:pt x="30624" y="2039"/>
                  <a:pt x="30624" y="2012"/>
                </a:cubicBezTo>
                <a:cubicBezTo>
                  <a:pt x="30624" y="1971"/>
                  <a:pt x="30570" y="1930"/>
                  <a:pt x="30543" y="1930"/>
                </a:cubicBezTo>
                <a:close/>
                <a:moveTo>
                  <a:pt x="24249" y="1686"/>
                </a:moveTo>
                <a:cubicBezTo>
                  <a:pt x="24032" y="1686"/>
                  <a:pt x="23910" y="1944"/>
                  <a:pt x="24073" y="2093"/>
                </a:cubicBezTo>
                <a:cubicBezTo>
                  <a:pt x="24120" y="2141"/>
                  <a:pt x="24179" y="2162"/>
                  <a:pt x="24237" y="2162"/>
                </a:cubicBezTo>
                <a:cubicBezTo>
                  <a:pt x="24361" y="2162"/>
                  <a:pt x="24480" y="2065"/>
                  <a:pt x="24480" y="1917"/>
                </a:cubicBezTo>
                <a:cubicBezTo>
                  <a:pt x="24467" y="1794"/>
                  <a:pt x="24372" y="1686"/>
                  <a:pt x="24249" y="1686"/>
                </a:cubicBezTo>
                <a:close/>
                <a:moveTo>
                  <a:pt x="21489" y="1755"/>
                </a:moveTo>
                <a:cubicBezTo>
                  <a:pt x="21370" y="1755"/>
                  <a:pt x="21252" y="1833"/>
                  <a:pt x="21245" y="1985"/>
                </a:cubicBezTo>
                <a:cubicBezTo>
                  <a:pt x="21232" y="2166"/>
                  <a:pt x="21362" y="2255"/>
                  <a:pt x="21492" y="2255"/>
                </a:cubicBezTo>
                <a:cubicBezTo>
                  <a:pt x="21624" y="2255"/>
                  <a:pt x="21755" y="2163"/>
                  <a:pt x="21735" y="1985"/>
                </a:cubicBezTo>
                <a:cubicBezTo>
                  <a:pt x="21721" y="1830"/>
                  <a:pt x="21605" y="1755"/>
                  <a:pt x="21489" y="1755"/>
                </a:cubicBezTo>
                <a:close/>
                <a:moveTo>
                  <a:pt x="18774" y="1807"/>
                </a:moveTo>
                <a:cubicBezTo>
                  <a:pt x="18769" y="1807"/>
                  <a:pt x="18763" y="1808"/>
                  <a:pt x="18758" y="1808"/>
                </a:cubicBezTo>
                <a:cubicBezTo>
                  <a:pt x="18622" y="1808"/>
                  <a:pt x="18513" y="1917"/>
                  <a:pt x="18513" y="2053"/>
                </a:cubicBezTo>
                <a:cubicBezTo>
                  <a:pt x="18513" y="2198"/>
                  <a:pt x="18634" y="2294"/>
                  <a:pt x="18759" y="2294"/>
                </a:cubicBezTo>
                <a:cubicBezTo>
                  <a:pt x="18822" y="2294"/>
                  <a:pt x="18885" y="2270"/>
                  <a:pt x="18935" y="2216"/>
                </a:cubicBezTo>
                <a:cubicBezTo>
                  <a:pt x="19081" y="2070"/>
                  <a:pt x="18981" y="1807"/>
                  <a:pt x="18774" y="1807"/>
                </a:cubicBezTo>
                <a:close/>
                <a:moveTo>
                  <a:pt x="27806" y="1902"/>
                </a:moveTo>
                <a:cubicBezTo>
                  <a:pt x="27799" y="1902"/>
                  <a:pt x="27791" y="1902"/>
                  <a:pt x="27783" y="1903"/>
                </a:cubicBezTo>
                <a:cubicBezTo>
                  <a:pt x="27776" y="1902"/>
                  <a:pt x="27769" y="1902"/>
                  <a:pt x="27762" y="1902"/>
                </a:cubicBezTo>
                <a:cubicBezTo>
                  <a:pt x="27661" y="1902"/>
                  <a:pt x="27567" y="1992"/>
                  <a:pt x="27579" y="2107"/>
                </a:cubicBezTo>
                <a:cubicBezTo>
                  <a:pt x="27579" y="2229"/>
                  <a:pt x="27675" y="2324"/>
                  <a:pt x="27797" y="2324"/>
                </a:cubicBezTo>
                <a:cubicBezTo>
                  <a:pt x="27906" y="2311"/>
                  <a:pt x="28001" y="2216"/>
                  <a:pt x="28001" y="2093"/>
                </a:cubicBezTo>
                <a:cubicBezTo>
                  <a:pt x="27988" y="1992"/>
                  <a:pt x="27916" y="1902"/>
                  <a:pt x="27806" y="1902"/>
                </a:cubicBezTo>
                <a:close/>
                <a:moveTo>
                  <a:pt x="16033" y="1888"/>
                </a:moveTo>
                <a:cubicBezTo>
                  <a:pt x="16026" y="1888"/>
                  <a:pt x="16019" y="1889"/>
                  <a:pt x="16012" y="1889"/>
                </a:cubicBezTo>
                <a:cubicBezTo>
                  <a:pt x="15809" y="1903"/>
                  <a:pt x="15713" y="2134"/>
                  <a:pt x="15863" y="2270"/>
                </a:cubicBezTo>
                <a:cubicBezTo>
                  <a:pt x="15907" y="2314"/>
                  <a:pt x="15960" y="2334"/>
                  <a:pt x="16013" y="2334"/>
                </a:cubicBezTo>
                <a:cubicBezTo>
                  <a:pt x="16124" y="2334"/>
                  <a:pt x="16230" y="2245"/>
                  <a:pt x="16230" y="2107"/>
                </a:cubicBezTo>
                <a:cubicBezTo>
                  <a:pt x="16243" y="1992"/>
                  <a:pt x="16147" y="1888"/>
                  <a:pt x="16033" y="1888"/>
                </a:cubicBezTo>
                <a:close/>
                <a:moveTo>
                  <a:pt x="13294" y="2053"/>
                </a:moveTo>
                <a:cubicBezTo>
                  <a:pt x="13253" y="2066"/>
                  <a:pt x="13158" y="2148"/>
                  <a:pt x="13158" y="2202"/>
                </a:cubicBezTo>
                <a:cubicBezTo>
                  <a:pt x="13172" y="2270"/>
                  <a:pt x="13226" y="2324"/>
                  <a:pt x="13294" y="2338"/>
                </a:cubicBezTo>
                <a:cubicBezTo>
                  <a:pt x="13348" y="2338"/>
                  <a:pt x="13416" y="2284"/>
                  <a:pt x="13457" y="2243"/>
                </a:cubicBezTo>
                <a:lnTo>
                  <a:pt x="13471" y="2161"/>
                </a:lnTo>
                <a:cubicBezTo>
                  <a:pt x="13416" y="2120"/>
                  <a:pt x="13348" y="2053"/>
                  <a:pt x="13294" y="2053"/>
                </a:cubicBezTo>
                <a:close/>
                <a:moveTo>
                  <a:pt x="25065" y="1917"/>
                </a:moveTo>
                <a:cubicBezTo>
                  <a:pt x="24834" y="1917"/>
                  <a:pt x="24725" y="2188"/>
                  <a:pt x="24875" y="2338"/>
                </a:cubicBezTo>
                <a:cubicBezTo>
                  <a:pt x="24928" y="2392"/>
                  <a:pt x="24993" y="2416"/>
                  <a:pt x="25054" y="2416"/>
                </a:cubicBezTo>
                <a:cubicBezTo>
                  <a:pt x="25180" y="2416"/>
                  <a:pt x="25296" y="2316"/>
                  <a:pt x="25296" y="2161"/>
                </a:cubicBezTo>
                <a:cubicBezTo>
                  <a:pt x="25296" y="2039"/>
                  <a:pt x="25201" y="1930"/>
                  <a:pt x="25065" y="1917"/>
                </a:cubicBezTo>
                <a:close/>
                <a:moveTo>
                  <a:pt x="22306" y="1971"/>
                </a:moveTo>
                <a:cubicBezTo>
                  <a:pt x="22156" y="1971"/>
                  <a:pt x="22047" y="2093"/>
                  <a:pt x="22047" y="2229"/>
                </a:cubicBezTo>
                <a:cubicBezTo>
                  <a:pt x="22047" y="2384"/>
                  <a:pt x="22175" y="2490"/>
                  <a:pt x="22309" y="2490"/>
                </a:cubicBezTo>
                <a:cubicBezTo>
                  <a:pt x="22375" y="2490"/>
                  <a:pt x="22442" y="2464"/>
                  <a:pt x="22496" y="2406"/>
                </a:cubicBezTo>
                <a:cubicBezTo>
                  <a:pt x="22659" y="2243"/>
                  <a:pt x="22537" y="1971"/>
                  <a:pt x="22306" y="1971"/>
                </a:cubicBezTo>
                <a:close/>
                <a:moveTo>
                  <a:pt x="19587" y="2025"/>
                </a:moveTo>
                <a:cubicBezTo>
                  <a:pt x="19356" y="2039"/>
                  <a:pt x="19247" y="2324"/>
                  <a:pt x="19411" y="2474"/>
                </a:cubicBezTo>
                <a:cubicBezTo>
                  <a:pt x="19462" y="2526"/>
                  <a:pt x="19525" y="2549"/>
                  <a:pt x="19586" y="2549"/>
                </a:cubicBezTo>
                <a:cubicBezTo>
                  <a:pt x="19719" y="2549"/>
                  <a:pt x="19845" y="2441"/>
                  <a:pt x="19845" y="2284"/>
                </a:cubicBezTo>
                <a:cubicBezTo>
                  <a:pt x="19845" y="2148"/>
                  <a:pt x="19723" y="2025"/>
                  <a:pt x="19587" y="2025"/>
                </a:cubicBezTo>
                <a:close/>
                <a:moveTo>
                  <a:pt x="28612" y="2134"/>
                </a:moveTo>
                <a:cubicBezTo>
                  <a:pt x="28504" y="2148"/>
                  <a:pt x="28422" y="2229"/>
                  <a:pt x="28409" y="2338"/>
                </a:cubicBezTo>
                <a:cubicBezTo>
                  <a:pt x="28387" y="2494"/>
                  <a:pt x="28503" y="2576"/>
                  <a:pt x="28619" y="2576"/>
                </a:cubicBezTo>
                <a:cubicBezTo>
                  <a:pt x="28725" y="2576"/>
                  <a:pt x="28830" y="2508"/>
                  <a:pt x="28830" y="2365"/>
                </a:cubicBezTo>
                <a:cubicBezTo>
                  <a:pt x="28830" y="2243"/>
                  <a:pt x="28735" y="2148"/>
                  <a:pt x="28612" y="2134"/>
                </a:cubicBezTo>
                <a:close/>
                <a:moveTo>
                  <a:pt x="16878" y="2133"/>
                </a:moveTo>
                <a:cubicBezTo>
                  <a:pt x="16870" y="2133"/>
                  <a:pt x="16863" y="2133"/>
                  <a:pt x="16855" y="2134"/>
                </a:cubicBezTo>
                <a:cubicBezTo>
                  <a:pt x="16638" y="2148"/>
                  <a:pt x="16543" y="2420"/>
                  <a:pt x="16706" y="2569"/>
                </a:cubicBezTo>
                <a:cubicBezTo>
                  <a:pt x="16751" y="2615"/>
                  <a:pt x="16808" y="2635"/>
                  <a:pt x="16865" y="2635"/>
                </a:cubicBezTo>
                <a:cubicBezTo>
                  <a:pt x="16995" y="2635"/>
                  <a:pt x="17123" y="2530"/>
                  <a:pt x="17113" y="2379"/>
                </a:cubicBezTo>
                <a:cubicBezTo>
                  <a:pt x="17113" y="2250"/>
                  <a:pt x="17016" y="2133"/>
                  <a:pt x="16878" y="2133"/>
                </a:cubicBezTo>
                <a:close/>
                <a:moveTo>
                  <a:pt x="25891" y="2161"/>
                </a:moveTo>
                <a:cubicBezTo>
                  <a:pt x="25671" y="2161"/>
                  <a:pt x="25558" y="2423"/>
                  <a:pt x="25717" y="2583"/>
                </a:cubicBezTo>
                <a:cubicBezTo>
                  <a:pt x="25767" y="2637"/>
                  <a:pt x="25831" y="2661"/>
                  <a:pt x="25894" y="2661"/>
                </a:cubicBezTo>
                <a:cubicBezTo>
                  <a:pt x="26019" y="2661"/>
                  <a:pt x="26143" y="2565"/>
                  <a:pt x="26152" y="2420"/>
                </a:cubicBezTo>
                <a:cubicBezTo>
                  <a:pt x="26152" y="2284"/>
                  <a:pt x="26044" y="2161"/>
                  <a:pt x="25894" y="2161"/>
                </a:cubicBezTo>
                <a:lnTo>
                  <a:pt x="25908" y="2161"/>
                </a:lnTo>
                <a:cubicBezTo>
                  <a:pt x="25902" y="2161"/>
                  <a:pt x="25896" y="2161"/>
                  <a:pt x="25891" y="2161"/>
                </a:cubicBezTo>
                <a:close/>
                <a:moveTo>
                  <a:pt x="14114" y="2236"/>
                </a:moveTo>
                <a:cubicBezTo>
                  <a:pt x="14066" y="2236"/>
                  <a:pt x="14016" y="2255"/>
                  <a:pt x="13974" y="2297"/>
                </a:cubicBezTo>
                <a:cubicBezTo>
                  <a:pt x="13838" y="2420"/>
                  <a:pt x="13919" y="2651"/>
                  <a:pt x="14110" y="2664"/>
                </a:cubicBezTo>
                <a:cubicBezTo>
                  <a:pt x="14232" y="2651"/>
                  <a:pt x="14313" y="2569"/>
                  <a:pt x="14327" y="2460"/>
                </a:cubicBezTo>
                <a:cubicBezTo>
                  <a:pt x="14327" y="2329"/>
                  <a:pt x="14223" y="2236"/>
                  <a:pt x="14114" y="2236"/>
                </a:cubicBezTo>
                <a:close/>
                <a:moveTo>
                  <a:pt x="23129" y="2200"/>
                </a:moveTo>
                <a:cubicBezTo>
                  <a:pt x="23060" y="2200"/>
                  <a:pt x="22989" y="2226"/>
                  <a:pt x="22931" y="2284"/>
                </a:cubicBezTo>
                <a:cubicBezTo>
                  <a:pt x="22768" y="2460"/>
                  <a:pt x="22890" y="2746"/>
                  <a:pt x="23135" y="2746"/>
                </a:cubicBezTo>
                <a:cubicBezTo>
                  <a:pt x="23284" y="2746"/>
                  <a:pt x="23407" y="2623"/>
                  <a:pt x="23407" y="2474"/>
                </a:cubicBezTo>
                <a:cubicBezTo>
                  <a:pt x="23407" y="2309"/>
                  <a:pt x="23271" y="2200"/>
                  <a:pt x="23129" y="2200"/>
                </a:cubicBezTo>
                <a:close/>
                <a:moveTo>
                  <a:pt x="29428" y="2392"/>
                </a:moveTo>
                <a:cubicBezTo>
                  <a:pt x="29156" y="2392"/>
                  <a:pt x="29156" y="2800"/>
                  <a:pt x="29428" y="2800"/>
                </a:cubicBezTo>
                <a:cubicBezTo>
                  <a:pt x="29713" y="2800"/>
                  <a:pt x="29713" y="2392"/>
                  <a:pt x="29428" y="2392"/>
                </a:cubicBezTo>
                <a:close/>
                <a:moveTo>
                  <a:pt x="20400" y="2297"/>
                </a:moveTo>
                <a:cubicBezTo>
                  <a:pt x="20166" y="2297"/>
                  <a:pt x="20053" y="2587"/>
                  <a:pt x="20226" y="2759"/>
                </a:cubicBezTo>
                <a:cubicBezTo>
                  <a:pt x="20283" y="2817"/>
                  <a:pt x="20352" y="2842"/>
                  <a:pt x="20419" y="2842"/>
                </a:cubicBezTo>
                <a:cubicBezTo>
                  <a:pt x="20558" y="2842"/>
                  <a:pt x="20688" y="2730"/>
                  <a:pt x="20688" y="2555"/>
                </a:cubicBezTo>
                <a:cubicBezTo>
                  <a:pt x="20688" y="2406"/>
                  <a:pt x="20566" y="2297"/>
                  <a:pt x="20416" y="2297"/>
                </a:cubicBezTo>
                <a:cubicBezTo>
                  <a:pt x="20411" y="2297"/>
                  <a:pt x="20406" y="2297"/>
                  <a:pt x="20400" y="2297"/>
                </a:cubicBezTo>
                <a:close/>
                <a:moveTo>
                  <a:pt x="12201" y="2591"/>
                </a:moveTo>
                <a:cubicBezTo>
                  <a:pt x="12121" y="2591"/>
                  <a:pt x="12060" y="2674"/>
                  <a:pt x="12084" y="2746"/>
                </a:cubicBezTo>
                <a:cubicBezTo>
                  <a:pt x="12111" y="2814"/>
                  <a:pt x="12166" y="2868"/>
                  <a:pt x="12234" y="2895"/>
                </a:cubicBezTo>
                <a:cubicBezTo>
                  <a:pt x="12288" y="2895"/>
                  <a:pt x="12356" y="2827"/>
                  <a:pt x="12410" y="2787"/>
                </a:cubicBezTo>
                <a:lnTo>
                  <a:pt x="12410" y="2705"/>
                </a:lnTo>
                <a:cubicBezTo>
                  <a:pt x="12343" y="2664"/>
                  <a:pt x="12288" y="2610"/>
                  <a:pt x="12234" y="2596"/>
                </a:cubicBezTo>
                <a:cubicBezTo>
                  <a:pt x="12222" y="2593"/>
                  <a:pt x="12211" y="2591"/>
                  <a:pt x="12201" y="2591"/>
                </a:cubicBezTo>
                <a:close/>
                <a:moveTo>
                  <a:pt x="17689" y="2348"/>
                </a:moveTo>
                <a:cubicBezTo>
                  <a:pt x="17625" y="2348"/>
                  <a:pt x="17561" y="2370"/>
                  <a:pt x="17508" y="2420"/>
                </a:cubicBezTo>
                <a:cubicBezTo>
                  <a:pt x="17331" y="2583"/>
                  <a:pt x="17440" y="2882"/>
                  <a:pt x="17684" y="2895"/>
                </a:cubicBezTo>
                <a:cubicBezTo>
                  <a:pt x="17834" y="2895"/>
                  <a:pt x="17956" y="2787"/>
                  <a:pt x="17970" y="2637"/>
                </a:cubicBezTo>
                <a:cubicBezTo>
                  <a:pt x="17979" y="2466"/>
                  <a:pt x="17836" y="2348"/>
                  <a:pt x="17689" y="2348"/>
                </a:cubicBezTo>
                <a:close/>
                <a:moveTo>
                  <a:pt x="26710" y="2392"/>
                </a:moveTo>
                <a:cubicBezTo>
                  <a:pt x="26478" y="2406"/>
                  <a:pt x="26370" y="2678"/>
                  <a:pt x="26533" y="2841"/>
                </a:cubicBezTo>
                <a:cubicBezTo>
                  <a:pt x="26585" y="2893"/>
                  <a:pt x="26648" y="2916"/>
                  <a:pt x="26711" y="2916"/>
                </a:cubicBezTo>
                <a:cubicBezTo>
                  <a:pt x="26843" y="2916"/>
                  <a:pt x="26972" y="2812"/>
                  <a:pt x="26981" y="2664"/>
                </a:cubicBezTo>
                <a:cubicBezTo>
                  <a:pt x="26981" y="2515"/>
                  <a:pt x="26859" y="2392"/>
                  <a:pt x="26710" y="2392"/>
                </a:cubicBezTo>
                <a:close/>
                <a:moveTo>
                  <a:pt x="14954" y="2433"/>
                </a:moveTo>
                <a:cubicBezTo>
                  <a:pt x="14949" y="2433"/>
                  <a:pt x="14944" y="2433"/>
                  <a:pt x="14939" y="2433"/>
                </a:cubicBezTo>
                <a:cubicBezTo>
                  <a:pt x="14805" y="2433"/>
                  <a:pt x="14698" y="2551"/>
                  <a:pt x="14694" y="2685"/>
                </a:cubicBezTo>
                <a:lnTo>
                  <a:pt x="14694" y="2685"/>
                </a:lnTo>
                <a:cubicBezTo>
                  <a:pt x="14694" y="2682"/>
                  <a:pt x="14694" y="2680"/>
                  <a:pt x="14694" y="2678"/>
                </a:cubicBezTo>
                <a:lnTo>
                  <a:pt x="14694" y="2691"/>
                </a:lnTo>
                <a:cubicBezTo>
                  <a:pt x="14694" y="2689"/>
                  <a:pt x="14694" y="2687"/>
                  <a:pt x="14694" y="2685"/>
                </a:cubicBezTo>
                <a:lnTo>
                  <a:pt x="14694" y="2685"/>
                </a:lnTo>
                <a:cubicBezTo>
                  <a:pt x="14698" y="2826"/>
                  <a:pt x="14817" y="2919"/>
                  <a:pt x="14940" y="2919"/>
                </a:cubicBezTo>
                <a:cubicBezTo>
                  <a:pt x="15002" y="2919"/>
                  <a:pt x="15066" y="2895"/>
                  <a:pt x="15115" y="2841"/>
                </a:cubicBezTo>
                <a:cubicBezTo>
                  <a:pt x="15261" y="2695"/>
                  <a:pt x="15161" y="2433"/>
                  <a:pt x="14954" y="2433"/>
                </a:cubicBezTo>
                <a:close/>
                <a:moveTo>
                  <a:pt x="23963" y="2475"/>
                </a:moveTo>
                <a:cubicBezTo>
                  <a:pt x="23897" y="2475"/>
                  <a:pt x="23829" y="2500"/>
                  <a:pt x="23774" y="2555"/>
                </a:cubicBezTo>
                <a:cubicBezTo>
                  <a:pt x="23583" y="2719"/>
                  <a:pt x="23706" y="3031"/>
                  <a:pt x="23964" y="3031"/>
                </a:cubicBezTo>
                <a:cubicBezTo>
                  <a:pt x="24113" y="3031"/>
                  <a:pt x="24236" y="2909"/>
                  <a:pt x="24236" y="2759"/>
                </a:cubicBezTo>
                <a:cubicBezTo>
                  <a:pt x="24245" y="2592"/>
                  <a:pt x="24108" y="2475"/>
                  <a:pt x="23963" y="2475"/>
                </a:cubicBezTo>
                <a:close/>
                <a:moveTo>
                  <a:pt x="30257" y="2664"/>
                </a:moveTo>
                <a:cubicBezTo>
                  <a:pt x="30012" y="2664"/>
                  <a:pt x="30003" y="3031"/>
                  <a:pt x="30257" y="3045"/>
                </a:cubicBezTo>
                <a:cubicBezTo>
                  <a:pt x="30515" y="3045"/>
                  <a:pt x="30529" y="2664"/>
                  <a:pt x="30271" y="2664"/>
                </a:cubicBezTo>
                <a:cubicBezTo>
                  <a:pt x="30266" y="2664"/>
                  <a:pt x="30262" y="2664"/>
                  <a:pt x="30257" y="2664"/>
                </a:cubicBezTo>
                <a:close/>
                <a:moveTo>
                  <a:pt x="21245" y="2528"/>
                </a:moveTo>
                <a:cubicBezTo>
                  <a:pt x="21082" y="2528"/>
                  <a:pt x="20960" y="2651"/>
                  <a:pt x="20960" y="2800"/>
                </a:cubicBezTo>
                <a:cubicBezTo>
                  <a:pt x="20951" y="2978"/>
                  <a:pt x="21096" y="3097"/>
                  <a:pt x="21249" y="3097"/>
                </a:cubicBezTo>
                <a:cubicBezTo>
                  <a:pt x="21319" y="3097"/>
                  <a:pt x="21390" y="3073"/>
                  <a:pt x="21449" y="3018"/>
                </a:cubicBezTo>
                <a:cubicBezTo>
                  <a:pt x="21626" y="2827"/>
                  <a:pt x="21490" y="2528"/>
                  <a:pt x="21245" y="2528"/>
                </a:cubicBezTo>
                <a:close/>
                <a:moveTo>
                  <a:pt x="18523" y="2596"/>
                </a:moveTo>
                <a:cubicBezTo>
                  <a:pt x="18276" y="2596"/>
                  <a:pt x="18150" y="2872"/>
                  <a:pt x="18310" y="3058"/>
                </a:cubicBezTo>
                <a:cubicBezTo>
                  <a:pt x="18366" y="3125"/>
                  <a:pt x="18441" y="3155"/>
                  <a:pt x="18516" y="3155"/>
                </a:cubicBezTo>
                <a:cubicBezTo>
                  <a:pt x="18654" y="3155"/>
                  <a:pt x="18790" y="3050"/>
                  <a:pt x="18799" y="2882"/>
                </a:cubicBezTo>
                <a:cubicBezTo>
                  <a:pt x="18812" y="2732"/>
                  <a:pt x="18690" y="2596"/>
                  <a:pt x="18541" y="2596"/>
                </a:cubicBezTo>
                <a:cubicBezTo>
                  <a:pt x="18535" y="2596"/>
                  <a:pt x="18529" y="2596"/>
                  <a:pt x="18523" y="2596"/>
                </a:cubicBezTo>
                <a:close/>
                <a:moveTo>
                  <a:pt x="15788" y="2663"/>
                </a:moveTo>
                <a:cubicBezTo>
                  <a:pt x="15782" y="2663"/>
                  <a:pt x="15775" y="2663"/>
                  <a:pt x="15768" y="2664"/>
                </a:cubicBezTo>
                <a:cubicBezTo>
                  <a:pt x="15523" y="2664"/>
                  <a:pt x="15414" y="2963"/>
                  <a:pt x="15577" y="3126"/>
                </a:cubicBezTo>
                <a:cubicBezTo>
                  <a:pt x="15633" y="3178"/>
                  <a:pt x="15699" y="3201"/>
                  <a:pt x="15764" y="3201"/>
                </a:cubicBezTo>
                <a:cubicBezTo>
                  <a:pt x="15905" y="3201"/>
                  <a:pt x="16040" y="3090"/>
                  <a:pt x="16040" y="2922"/>
                </a:cubicBezTo>
                <a:cubicBezTo>
                  <a:pt x="16027" y="2781"/>
                  <a:pt x="15916" y="2663"/>
                  <a:pt x="15788" y="2663"/>
                </a:cubicBezTo>
                <a:close/>
                <a:moveTo>
                  <a:pt x="27543" y="2662"/>
                </a:moveTo>
                <a:cubicBezTo>
                  <a:pt x="27476" y="2662"/>
                  <a:pt x="27406" y="2688"/>
                  <a:pt x="27348" y="2746"/>
                </a:cubicBezTo>
                <a:cubicBezTo>
                  <a:pt x="27185" y="2909"/>
                  <a:pt x="27308" y="3208"/>
                  <a:pt x="27539" y="3208"/>
                </a:cubicBezTo>
                <a:cubicBezTo>
                  <a:pt x="27688" y="3194"/>
                  <a:pt x="27797" y="3086"/>
                  <a:pt x="27811" y="2936"/>
                </a:cubicBezTo>
                <a:cubicBezTo>
                  <a:pt x="27811" y="2771"/>
                  <a:pt x="27681" y="2662"/>
                  <a:pt x="27543" y="2662"/>
                </a:cubicBezTo>
                <a:close/>
                <a:moveTo>
                  <a:pt x="13036" y="2800"/>
                </a:moveTo>
                <a:cubicBezTo>
                  <a:pt x="12845" y="2814"/>
                  <a:pt x="12750" y="3058"/>
                  <a:pt x="12900" y="3181"/>
                </a:cubicBezTo>
                <a:cubicBezTo>
                  <a:pt x="12942" y="3223"/>
                  <a:pt x="12993" y="3241"/>
                  <a:pt x="13044" y="3241"/>
                </a:cubicBezTo>
                <a:cubicBezTo>
                  <a:pt x="13157" y="3241"/>
                  <a:pt x="13267" y="3149"/>
                  <a:pt x="13267" y="3018"/>
                </a:cubicBezTo>
                <a:cubicBezTo>
                  <a:pt x="13267" y="2895"/>
                  <a:pt x="13158" y="2800"/>
                  <a:pt x="13036" y="2800"/>
                </a:cubicBezTo>
                <a:close/>
                <a:moveTo>
                  <a:pt x="24820" y="2705"/>
                </a:moveTo>
                <a:cubicBezTo>
                  <a:pt x="24576" y="2705"/>
                  <a:pt x="24440" y="3004"/>
                  <a:pt x="24616" y="3194"/>
                </a:cubicBezTo>
                <a:cubicBezTo>
                  <a:pt x="24674" y="3252"/>
                  <a:pt x="24746" y="3278"/>
                  <a:pt x="24818" y="3278"/>
                </a:cubicBezTo>
                <a:cubicBezTo>
                  <a:pt x="24964" y="3278"/>
                  <a:pt x="25106" y="3169"/>
                  <a:pt x="25106" y="3004"/>
                </a:cubicBezTo>
                <a:cubicBezTo>
                  <a:pt x="25106" y="2841"/>
                  <a:pt x="24983" y="2705"/>
                  <a:pt x="24820" y="2705"/>
                </a:cubicBezTo>
                <a:close/>
                <a:moveTo>
                  <a:pt x="31107" y="2935"/>
                </a:moveTo>
                <a:cubicBezTo>
                  <a:pt x="31100" y="2935"/>
                  <a:pt x="31093" y="2935"/>
                  <a:pt x="31086" y="2936"/>
                </a:cubicBezTo>
                <a:cubicBezTo>
                  <a:pt x="30978" y="2936"/>
                  <a:pt x="30910" y="3018"/>
                  <a:pt x="30910" y="3113"/>
                </a:cubicBezTo>
                <a:cubicBezTo>
                  <a:pt x="30910" y="3235"/>
                  <a:pt x="30991" y="3289"/>
                  <a:pt x="31141" y="3303"/>
                </a:cubicBezTo>
                <a:cubicBezTo>
                  <a:pt x="31181" y="3249"/>
                  <a:pt x="31249" y="3194"/>
                  <a:pt x="31263" y="3113"/>
                </a:cubicBezTo>
                <a:cubicBezTo>
                  <a:pt x="31276" y="3012"/>
                  <a:pt x="31195" y="2935"/>
                  <a:pt x="31107" y="2935"/>
                </a:cubicBezTo>
                <a:close/>
                <a:moveTo>
                  <a:pt x="22061" y="2759"/>
                </a:moveTo>
                <a:cubicBezTo>
                  <a:pt x="21789" y="2759"/>
                  <a:pt x="21667" y="3086"/>
                  <a:pt x="21857" y="3276"/>
                </a:cubicBezTo>
                <a:cubicBezTo>
                  <a:pt x="21917" y="3331"/>
                  <a:pt x="21989" y="3356"/>
                  <a:pt x="22061" y="3356"/>
                </a:cubicBezTo>
                <a:cubicBezTo>
                  <a:pt x="22218" y="3356"/>
                  <a:pt x="22369" y="3236"/>
                  <a:pt x="22360" y="3058"/>
                </a:cubicBezTo>
                <a:cubicBezTo>
                  <a:pt x="22360" y="2882"/>
                  <a:pt x="22224" y="2759"/>
                  <a:pt x="22061" y="2759"/>
                </a:cubicBezTo>
                <a:close/>
                <a:moveTo>
                  <a:pt x="19343" y="2814"/>
                </a:moveTo>
                <a:cubicBezTo>
                  <a:pt x="19084" y="2814"/>
                  <a:pt x="18948" y="3140"/>
                  <a:pt x="19139" y="3317"/>
                </a:cubicBezTo>
                <a:cubicBezTo>
                  <a:pt x="19202" y="3380"/>
                  <a:pt x="19279" y="3409"/>
                  <a:pt x="19354" y="3409"/>
                </a:cubicBezTo>
                <a:cubicBezTo>
                  <a:pt x="19503" y="3409"/>
                  <a:pt x="19642" y="3294"/>
                  <a:pt x="19642" y="3113"/>
                </a:cubicBezTo>
                <a:cubicBezTo>
                  <a:pt x="19642" y="2950"/>
                  <a:pt x="19506" y="2814"/>
                  <a:pt x="19343" y="2814"/>
                </a:cubicBezTo>
                <a:close/>
                <a:moveTo>
                  <a:pt x="28365" y="2908"/>
                </a:moveTo>
                <a:cubicBezTo>
                  <a:pt x="28131" y="2908"/>
                  <a:pt x="28005" y="3185"/>
                  <a:pt x="28164" y="3357"/>
                </a:cubicBezTo>
                <a:cubicBezTo>
                  <a:pt x="28224" y="3417"/>
                  <a:pt x="28297" y="3445"/>
                  <a:pt x="28367" y="3445"/>
                </a:cubicBezTo>
                <a:cubicBezTo>
                  <a:pt x="28503" y="3445"/>
                  <a:pt x="28631" y="3342"/>
                  <a:pt x="28640" y="3181"/>
                </a:cubicBezTo>
                <a:cubicBezTo>
                  <a:pt x="28640" y="3045"/>
                  <a:pt x="28517" y="2922"/>
                  <a:pt x="28381" y="2909"/>
                </a:cubicBezTo>
                <a:cubicBezTo>
                  <a:pt x="28376" y="2909"/>
                  <a:pt x="28370" y="2908"/>
                  <a:pt x="28365" y="2908"/>
                </a:cubicBezTo>
                <a:close/>
                <a:moveTo>
                  <a:pt x="16594" y="2922"/>
                </a:moveTo>
                <a:cubicBezTo>
                  <a:pt x="16347" y="2922"/>
                  <a:pt x="16220" y="3225"/>
                  <a:pt x="16393" y="3398"/>
                </a:cubicBezTo>
                <a:cubicBezTo>
                  <a:pt x="16448" y="3463"/>
                  <a:pt x="16523" y="3491"/>
                  <a:pt x="16596" y="3491"/>
                </a:cubicBezTo>
                <a:cubicBezTo>
                  <a:pt x="16740" y="3491"/>
                  <a:pt x="16882" y="3383"/>
                  <a:pt x="16882" y="3221"/>
                </a:cubicBezTo>
                <a:cubicBezTo>
                  <a:pt x="16882" y="3058"/>
                  <a:pt x="16760" y="2922"/>
                  <a:pt x="16610" y="2922"/>
                </a:cubicBezTo>
                <a:cubicBezTo>
                  <a:pt x="16605" y="2922"/>
                  <a:pt x="16600" y="2922"/>
                  <a:pt x="16594" y="2922"/>
                </a:cubicBezTo>
                <a:close/>
                <a:moveTo>
                  <a:pt x="11086" y="3176"/>
                </a:moveTo>
                <a:cubicBezTo>
                  <a:pt x="11006" y="3176"/>
                  <a:pt x="10946" y="3260"/>
                  <a:pt x="10970" y="3344"/>
                </a:cubicBezTo>
                <a:cubicBezTo>
                  <a:pt x="10983" y="3398"/>
                  <a:pt x="11051" y="3453"/>
                  <a:pt x="11092" y="3507"/>
                </a:cubicBezTo>
                <a:lnTo>
                  <a:pt x="11160" y="3507"/>
                </a:lnTo>
                <a:cubicBezTo>
                  <a:pt x="11201" y="3453"/>
                  <a:pt x="11269" y="3385"/>
                  <a:pt x="11269" y="3330"/>
                </a:cubicBezTo>
                <a:cubicBezTo>
                  <a:pt x="11242" y="3262"/>
                  <a:pt x="11187" y="3208"/>
                  <a:pt x="11119" y="3181"/>
                </a:cubicBezTo>
                <a:cubicBezTo>
                  <a:pt x="11108" y="3177"/>
                  <a:pt x="11097" y="3176"/>
                  <a:pt x="11086" y="3176"/>
                </a:cubicBezTo>
                <a:close/>
                <a:moveTo>
                  <a:pt x="31908" y="3206"/>
                </a:moveTo>
                <a:cubicBezTo>
                  <a:pt x="31822" y="3206"/>
                  <a:pt x="31753" y="3283"/>
                  <a:pt x="31766" y="3371"/>
                </a:cubicBezTo>
                <a:cubicBezTo>
                  <a:pt x="31793" y="3439"/>
                  <a:pt x="31847" y="3493"/>
                  <a:pt x="31915" y="3520"/>
                </a:cubicBezTo>
                <a:cubicBezTo>
                  <a:pt x="31928" y="3524"/>
                  <a:pt x="31939" y="3526"/>
                  <a:pt x="31950" y="3526"/>
                </a:cubicBezTo>
                <a:cubicBezTo>
                  <a:pt x="32024" y="3526"/>
                  <a:pt x="32070" y="3449"/>
                  <a:pt x="32106" y="3330"/>
                </a:cubicBezTo>
                <a:cubicBezTo>
                  <a:pt x="32038" y="3289"/>
                  <a:pt x="31983" y="3221"/>
                  <a:pt x="31915" y="3208"/>
                </a:cubicBezTo>
                <a:lnTo>
                  <a:pt x="31929" y="3208"/>
                </a:lnTo>
                <a:cubicBezTo>
                  <a:pt x="31922" y="3207"/>
                  <a:pt x="31915" y="3206"/>
                  <a:pt x="31908" y="3206"/>
                </a:cubicBezTo>
                <a:close/>
                <a:moveTo>
                  <a:pt x="13863" y="3017"/>
                </a:moveTo>
                <a:cubicBezTo>
                  <a:pt x="13642" y="3017"/>
                  <a:pt x="13529" y="3293"/>
                  <a:pt x="13688" y="3453"/>
                </a:cubicBezTo>
                <a:cubicBezTo>
                  <a:pt x="13740" y="3504"/>
                  <a:pt x="13802" y="3527"/>
                  <a:pt x="13864" y="3527"/>
                </a:cubicBezTo>
                <a:cubicBezTo>
                  <a:pt x="13996" y="3527"/>
                  <a:pt x="14123" y="3420"/>
                  <a:pt x="14123" y="3262"/>
                </a:cubicBezTo>
                <a:cubicBezTo>
                  <a:pt x="14123" y="3126"/>
                  <a:pt x="14014" y="3018"/>
                  <a:pt x="13878" y="3018"/>
                </a:cubicBezTo>
                <a:cubicBezTo>
                  <a:pt x="13873" y="3017"/>
                  <a:pt x="13868" y="3017"/>
                  <a:pt x="13863" y="3017"/>
                </a:cubicBezTo>
                <a:close/>
                <a:moveTo>
                  <a:pt x="25663" y="2936"/>
                </a:moveTo>
                <a:cubicBezTo>
                  <a:pt x="25405" y="2936"/>
                  <a:pt x="25255" y="3249"/>
                  <a:pt x="25445" y="3439"/>
                </a:cubicBezTo>
                <a:cubicBezTo>
                  <a:pt x="25504" y="3502"/>
                  <a:pt x="25580" y="3531"/>
                  <a:pt x="25654" y="3531"/>
                </a:cubicBezTo>
                <a:cubicBezTo>
                  <a:pt x="25803" y="3531"/>
                  <a:pt x="25948" y="3416"/>
                  <a:pt x="25948" y="3235"/>
                </a:cubicBezTo>
                <a:cubicBezTo>
                  <a:pt x="25948" y="3080"/>
                  <a:pt x="25825" y="2949"/>
                  <a:pt x="25672" y="2949"/>
                </a:cubicBezTo>
                <a:cubicBezTo>
                  <a:pt x="25664" y="2949"/>
                  <a:pt x="25657" y="2949"/>
                  <a:pt x="25649" y="2950"/>
                </a:cubicBezTo>
                <a:lnTo>
                  <a:pt x="25663" y="2936"/>
                </a:lnTo>
                <a:close/>
                <a:moveTo>
                  <a:pt x="22901" y="2997"/>
                </a:moveTo>
                <a:cubicBezTo>
                  <a:pt x="22741" y="2997"/>
                  <a:pt x="22591" y="3119"/>
                  <a:pt x="22591" y="3303"/>
                </a:cubicBezTo>
                <a:cubicBezTo>
                  <a:pt x="22605" y="3466"/>
                  <a:pt x="22727" y="3602"/>
                  <a:pt x="22904" y="3602"/>
                </a:cubicBezTo>
                <a:cubicBezTo>
                  <a:pt x="23176" y="3602"/>
                  <a:pt x="23311" y="3276"/>
                  <a:pt x="23121" y="3086"/>
                </a:cubicBezTo>
                <a:cubicBezTo>
                  <a:pt x="23056" y="3024"/>
                  <a:pt x="22977" y="2997"/>
                  <a:pt x="22901" y="2997"/>
                </a:cubicBezTo>
                <a:close/>
                <a:moveTo>
                  <a:pt x="29197" y="3154"/>
                </a:moveTo>
                <a:cubicBezTo>
                  <a:pt x="29061" y="3154"/>
                  <a:pt x="28939" y="3262"/>
                  <a:pt x="28925" y="3412"/>
                </a:cubicBezTo>
                <a:cubicBezTo>
                  <a:pt x="28916" y="3573"/>
                  <a:pt x="29051" y="3687"/>
                  <a:pt x="29194" y="3687"/>
                </a:cubicBezTo>
                <a:cubicBezTo>
                  <a:pt x="29256" y="3687"/>
                  <a:pt x="29320" y="3665"/>
                  <a:pt x="29374" y="3616"/>
                </a:cubicBezTo>
                <a:cubicBezTo>
                  <a:pt x="29537" y="3453"/>
                  <a:pt x="29442" y="3167"/>
                  <a:pt x="29197" y="3154"/>
                </a:cubicBezTo>
                <a:close/>
                <a:moveTo>
                  <a:pt x="20185" y="3086"/>
                </a:moveTo>
                <a:cubicBezTo>
                  <a:pt x="19900" y="3086"/>
                  <a:pt x="19764" y="3412"/>
                  <a:pt x="19954" y="3616"/>
                </a:cubicBezTo>
                <a:cubicBezTo>
                  <a:pt x="20020" y="3677"/>
                  <a:pt x="20098" y="3704"/>
                  <a:pt x="20174" y="3704"/>
                </a:cubicBezTo>
                <a:cubicBezTo>
                  <a:pt x="20334" y="3704"/>
                  <a:pt x="20484" y="3583"/>
                  <a:pt x="20484" y="3398"/>
                </a:cubicBezTo>
                <a:cubicBezTo>
                  <a:pt x="20484" y="3221"/>
                  <a:pt x="20348" y="3086"/>
                  <a:pt x="20185" y="3086"/>
                </a:cubicBezTo>
                <a:close/>
                <a:moveTo>
                  <a:pt x="32745" y="3480"/>
                </a:moveTo>
                <a:cubicBezTo>
                  <a:pt x="32677" y="3507"/>
                  <a:pt x="32636" y="3548"/>
                  <a:pt x="32622" y="3616"/>
                </a:cubicBezTo>
                <a:cubicBezTo>
                  <a:pt x="32622" y="3643"/>
                  <a:pt x="32690" y="3724"/>
                  <a:pt x="32731" y="3724"/>
                </a:cubicBezTo>
                <a:cubicBezTo>
                  <a:pt x="32734" y="3726"/>
                  <a:pt x="32738" y="3726"/>
                  <a:pt x="32742" y="3726"/>
                </a:cubicBezTo>
                <a:cubicBezTo>
                  <a:pt x="32784" y="3726"/>
                  <a:pt x="32848" y="3665"/>
                  <a:pt x="32935" y="3616"/>
                </a:cubicBezTo>
                <a:cubicBezTo>
                  <a:pt x="32840" y="3548"/>
                  <a:pt x="32785" y="3480"/>
                  <a:pt x="32745" y="3480"/>
                </a:cubicBezTo>
                <a:close/>
                <a:moveTo>
                  <a:pt x="17426" y="3154"/>
                </a:moveTo>
                <a:cubicBezTo>
                  <a:pt x="17154" y="3154"/>
                  <a:pt x="17005" y="3480"/>
                  <a:pt x="17195" y="3670"/>
                </a:cubicBezTo>
                <a:cubicBezTo>
                  <a:pt x="17256" y="3731"/>
                  <a:pt x="17333" y="3759"/>
                  <a:pt x="17409" y="3759"/>
                </a:cubicBezTo>
                <a:cubicBezTo>
                  <a:pt x="17569" y="3759"/>
                  <a:pt x="17725" y="3637"/>
                  <a:pt x="17725" y="3453"/>
                </a:cubicBezTo>
                <a:cubicBezTo>
                  <a:pt x="17725" y="3289"/>
                  <a:pt x="17589" y="3154"/>
                  <a:pt x="17426" y="3154"/>
                </a:cubicBezTo>
                <a:close/>
                <a:moveTo>
                  <a:pt x="11948" y="3357"/>
                </a:moveTo>
                <a:cubicBezTo>
                  <a:pt x="11826" y="3357"/>
                  <a:pt x="11717" y="3453"/>
                  <a:pt x="11731" y="3575"/>
                </a:cubicBezTo>
                <a:cubicBezTo>
                  <a:pt x="11731" y="3703"/>
                  <a:pt x="11836" y="3794"/>
                  <a:pt x="11946" y="3794"/>
                </a:cubicBezTo>
                <a:cubicBezTo>
                  <a:pt x="11999" y="3794"/>
                  <a:pt x="12054" y="3773"/>
                  <a:pt x="12098" y="3724"/>
                </a:cubicBezTo>
                <a:cubicBezTo>
                  <a:pt x="12234" y="3588"/>
                  <a:pt x="12139" y="3357"/>
                  <a:pt x="11948" y="3357"/>
                </a:cubicBezTo>
                <a:close/>
                <a:moveTo>
                  <a:pt x="14683" y="3234"/>
                </a:moveTo>
                <a:cubicBezTo>
                  <a:pt x="14532" y="3234"/>
                  <a:pt x="14422" y="3352"/>
                  <a:pt x="14422" y="3507"/>
                </a:cubicBezTo>
                <a:cubicBezTo>
                  <a:pt x="14413" y="3678"/>
                  <a:pt x="14556" y="3796"/>
                  <a:pt x="14703" y="3796"/>
                </a:cubicBezTo>
                <a:cubicBezTo>
                  <a:pt x="14767" y="3796"/>
                  <a:pt x="14831" y="3774"/>
                  <a:pt x="14884" y="3724"/>
                </a:cubicBezTo>
                <a:cubicBezTo>
                  <a:pt x="15075" y="3548"/>
                  <a:pt x="14952" y="3235"/>
                  <a:pt x="14708" y="3235"/>
                </a:cubicBezTo>
                <a:cubicBezTo>
                  <a:pt x="14699" y="3234"/>
                  <a:pt x="14691" y="3234"/>
                  <a:pt x="14683" y="3234"/>
                </a:cubicBezTo>
                <a:close/>
                <a:moveTo>
                  <a:pt x="26470" y="3211"/>
                </a:moveTo>
                <a:cubicBezTo>
                  <a:pt x="26395" y="3211"/>
                  <a:pt x="26320" y="3240"/>
                  <a:pt x="26261" y="3303"/>
                </a:cubicBezTo>
                <a:cubicBezTo>
                  <a:pt x="26071" y="3493"/>
                  <a:pt x="26207" y="3820"/>
                  <a:pt x="26478" y="3820"/>
                </a:cubicBezTo>
                <a:cubicBezTo>
                  <a:pt x="26642" y="3806"/>
                  <a:pt x="26764" y="3670"/>
                  <a:pt x="26778" y="3507"/>
                </a:cubicBezTo>
                <a:cubicBezTo>
                  <a:pt x="26768" y="3326"/>
                  <a:pt x="26620" y="3211"/>
                  <a:pt x="26470" y="3211"/>
                </a:cubicBezTo>
                <a:close/>
                <a:moveTo>
                  <a:pt x="23720" y="3261"/>
                </a:moveTo>
                <a:cubicBezTo>
                  <a:pt x="23649" y="3261"/>
                  <a:pt x="23577" y="3287"/>
                  <a:pt x="23515" y="3344"/>
                </a:cubicBezTo>
                <a:cubicBezTo>
                  <a:pt x="23298" y="3534"/>
                  <a:pt x="23434" y="3874"/>
                  <a:pt x="23706" y="3887"/>
                </a:cubicBezTo>
                <a:cubicBezTo>
                  <a:pt x="23714" y="3888"/>
                  <a:pt x="23722" y="3888"/>
                  <a:pt x="23730" y="3888"/>
                </a:cubicBezTo>
                <a:cubicBezTo>
                  <a:pt x="23895" y="3888"/>
                  <a:pt x="24019" y="3757"/>
                  <a:pt x="24032" y="3588"/>
                </a:cubicBezTo>
                <a:cubicBezTo>
                  <a:pt x="24041" y="3398"/>
                  <a:pt x="23885" y="3261"/>
                  <a:pt x="23720" y="3261"/>
                </a:cubicBezTo>
                <a:close/>
                <a:moveTo>
                  <a:pt x="30040" y="3439"/>
                </a:moveTo>
                <a:cubicBezTo>
                  <a:pt x="29809" y="3439"/>
                  <a:pt x="29686" y="3711"/>
                  <a:pt x="29836" y="3874"/>
                </a:cubicBezTo>
                <a:cubicBezTo>
                  <a:pt x="29890" y="3928"/>
                  <a:pt x="29957" y="3952"/>
                  <a:pt x="30023" y="3952"/>
                </a:cubicBezTo>
                <a:cubicBezTo>
                  <a:pt x="30156" y="3952"/>
                  <a:pt x="30284" y="3852"/>
                  <a:pt x="30284" y="3697"/>
                </a:cubicBezTo>
                <a:cubicBezTo>
                  <a:pt x="30284" y="3561"/>
                  <a:pt x="30176" y="3439"/>
                  <a:pt x="30040" y="3439"/>
                </a:cubicBezTo>
                <a:close/>
                <a:moveTo>
                  <a:pt x="21001" y="3317"/>
                </a:moveTo>
                <a:lnTo>
                  <a:pt x="20987" y="3330"/>
                </a:lnTo>
                <a:cubicBezTo>
                  <a:pt x="20715" y="3330"/>
                  <a:pt x="20566" y="3670"/>
                  <a:pt x="20770" y="3860"/>
                </a:cubicBezTo>
                <a:cubicBezTo>
                  <a:pt x="20835" y="3926"/>
                  <a:pt x="20914" y="3955"/>
                  <a:pt x="20991" y="3955"/>
                </a:cubicBezTo>
                <a:cubicBezTo>
                  <a:pt x="21155" y="3955"/>
                  <a:pt x="21309" y="3823"/>
                  <a:pt x="21300" y="3629"/>
                </a:cubicBezTo>
                <a:cubicBezTo>
                  <a:pt x="21313" y="3466"/>
                  <a:pt x="21164" y="3330"/>
                  <a:pt x="21001" y="3317"/>
                </a:cubicBezTo>
                <a:close/>
                <a:moveTo>
                  <a:pt x="33577" y="3777"/>
                </a:moveTo>
                <a:cubicBezTo>
                  <a:pt x="33541" y="3777"/>
                  <a:pt x="33513" y="3837"/>
                  <a:pt x="33451" y="3874"/>
                </a:cubicBezTo>
                <a:cubicBezTo>
                  <a:pt x="33519" y="3928"/>
                  <a:pt x="33560" y="3983"/>
                  <a:pt x="33587" y="3983"/>
                </a:cubicBezTo>
                <a:cubicBezTo>
                  <a:pt x="33628" y="3983"/>
                  <a:pt x="33669" y="3928"/>
                  <a:pt x="33710" y="3887"/>
                </a:cubicBezTo>
                <a:cubicBezTo>
                  <a:pt x="33669" y="3847"/>
                  <a:pt x="33642" y="3792"/>
                  <a:pt x="33587" y="3779"/>
                </a:cubicBezTo>
                <a:cubicBezTo>
                  <a:pt x="33584" y="3778"/>
                  <a:pt x="33580" y="3777"/>
                  <a:pt x="33577" y="3777"/>
                </a:cubicBezTo>
                <a:close/>
                <a:moveTo>
                  <a:pt x="18239" y="3394"/>
                </a:moveTo>
                <a:cubicBezTo>
                  <a:pt x="18164" y="3394"/>
                  <a:pt x="18087" y="3421"/>
                  <a:pt x="18024" y="3480"/>
                </a:cubicBezTo>
                <a:cubicBezTo>
                  <a:pt x="17834" y="3670"/>
                  <a:pt x="17956" y="4010"/>
                  <a:pt x="18242" y="4010"/>
                </a:cubicBezTo>
                <a:cubicBezTo>
                  <a:pt x="18249" y="4010"/>
                  <a:pt x="18257" y="4011"/>
                  <a:pt x="18264" y="4011"/>
                </a:cubicBezTo>
                <a:cubicBezTo>
                  <a:pt x="18418" y="4011"/>
                  <a:pt x="18554" y="3879"/>
                  <a:pt x="18554" y="3711"/>
                </a:cubicBezTo>
                <a:cubicBezTo>
                  <a:pt x="18564" y="3523"/>
                  <a:pt x="18405" y="3394"/>
                  <a:pt x="18239" y="3394"/>
                </a:cubicBezTo>
                <a:close/>
                <a:moveTo>
                  <a:pt x="10059" y="3697"/>
                </a:moveTo>
                <a:cubicBezTo>
                  <a:pt x="9991" y="3792"/>
                  <a:pt x="9910" y="3847"/>
                  <a:pt x="9910" y="3901"/>
                </a:cubicBezTo>
                <a:cubicBezTo>
                  <a:pt x="9910" y="3955"/>
                  <a:pt x="9991" y="4010"/>
                  <a:pt x="10032" y="4064"/>
                </a:cubicBezTo>
                <a:cubicBezTo>
                  <a:pt x="10086" y="4010"/>
                  <a:pt x="10168" y="3969"/>
                  <a:pt x="10195" y="3915"/>
                </a:cubicBezTo>
                <a:cubicBezTo>
                  <a:pt x="10209" y="3860"/>
                  <a:pt x="10127" y="3806"/>
                  <a:pt x="10059" y="3697"/>
                </a:cubicBezTo>
                <a:close/>
                <a:moveTo>
                  <a:pt x="27321" y="3453"/>
                </a:moveTo>
                <a:cubicBezTo>
                  <a:pt x="26913" y="3453"/>
                  <a:pt x="26900" y="4051"/>
                  <a:pt x="27308" y="4064"/>
                </a:cubicBezTo>
                <a:cubicBezTo>
                  <a:pt x="27702" y="4064"/>
                  <a:pt x="27715" y="3466"/>
                  <a:pt x="27321" y="3453"/>
                </a:cubicBezTo>
                <a:close/>
                <a:moveTo>
                  <a:pt x="15523" y="3453"/>
                </a:moveTo>
                <a:cubicBezTo>
                  <a:pt x="15251" y="3453"/>
                  <a:pt x="15115" y="3779"/>
                  <a:pt x="15306" y="3969"/>
                </a:cubicBezTo>
                <a:cubicBezTo>
                  <a:pt x="15369" y="4037"/>
                  <a:pt x="15448" y="4067"/>
                  <a:pt x="15524" y="4067"/>
                </a:cubicBezTo>
                <a:cubicBezTo>
                  <a:pt x="15677" y="4067"/>
                  <a:pt x="15822" y="3946"/>
                  <a:pt x="15822" y="3765"/>
                </a:cubicBezTo>
                <a:cubicBezTo>
                  <a:pt x="15822" y="3588"/>
                  <a:pt x="15686" y="3466"/>
                  <a:pt x="15523" y="3453"/>
                </a:cubicBezTo>
                <a:close/>
                <a:moveTo>
                  <a:pt x="12805" y="3575"/>
                </a:moveTo>
                <a:cubicBezTo>
                  <a:pt x="12655" y="3575"/>
                  <a:pt x="12533" y="3697"/>
                  <a:pt x="12533" y="3847"/>
                </a:cubicBezTo>
                <a:cubicBezTo>
                  <a:pt x="12533" y="4011"/>
                  <a:pt x="12662" y="4121"/>
                  <a:pt x="12800" y="4121"/>
                </a:cubicBezTo>
                <a:cubicBezTo>
                  <a:pt x="12868" y="4121"/>
                  <a:pt x="12937" y="4095"/>
                  <a:pt x="12995" y="4037"/>
                </a:cubicBezTo>
                <a:cubicBezTo>
                  <a:pt x="13158" y="3874"/>
                  <a:pt x="13049" y="3575"/>
                  <a:pt x="12805" y="3575"/>
                </a:cubicBezTo>
                <a:close/>
                <a:moveTo>
                  <a:pt x="24548" y="3507"/>
                </a:moveTo>
                <a:cubicBezTo>
                  <a:pt x="24263" y="3507"/>
                  <a:pt x="24127" y="3847"/>
                  <a:pt x="24317" y="4051"/>
                </a:cubicBezTo>
                <a:cubicBezTo>
                  <a:pt x="24383" y="4112"/>
                  <a:pt x="24463" y="4139"/>
                  <a:pt x="24541" y="4139"/>
                </a:cubicBezTo>
                <a:cubicBezTo>
                  <a:pt x="24705" y="4139"/>
                  <a:pt x="24861" y="4017"/>
                  <a:pt x="24861" y="3833"/>
                </a:cubicBezTo>
                <a:cubicBezTo>
                  <a:pt x="24861" y="3656"/>
                  <a:pt x="24725" y="3507"/>
                  <a:pt x="24548" y="3507"/>
                </a:cubicBezTo>
                <a:close/>
                <a:moveTo>
                  <a:pt x="30842" y="3697"/>
                </a:moveTo>
                <a:cubicBezTo>
                  <a:pt x="30719" y="3697"/>
                  <a:pt x="30597" y="3806"/>
                  <a:pt x="30597" y="3928"/>
                </a:cubicBezTo>
                <a:lnTo>
                  <a:pt x="30597" y="3942"/>
                </a:lnTo>
                <a:cubicBezTo>
                  <a:pt x="30597" y="4090"/>
                  <a:pt x="30716" y="4194"/>
                  <a:pt x="30844" y="4194"/>
                </a:cubicBezTo>
                <a:cubicBezTo>
                  <a:pt x="30904" y="4194"/>
                  <a:pt x="30966" y="4171"/>
                  <a:pt x="31018" y="4119"/>
                </a:cubicBezTo>
                <a:cubicBezTo>
                  <a:pt x="31181" y="3969"/>
                  <a:pt x="31073" y="3697"/>
                  <a:pt x="30842" y="3697"/>
                </a:cubicBezTo>
                <a:close/>
                <a:moveTo>
                  <a:pt x="21813" y="3561"/>
                </a:moveTo>
                <a:cubicBezTo>
                  <a:pt x="21538" y="3561"/>
                  <a:pt x="21385" y="3892"/>
                  <a:pt x="21585" y="4105"/>
                </a:cubicBezTo>
                <a:cubicBezTo>
                  <a:pt x="21653" y="4177"/>
                  <a:pt x="21736" y="4209"/>
                  <a:pt x="21818" y="4209"/>
                </a:cubicBezTo>
                <a:cubicBezTo>
                  <a:pt x="21984" y="4209"/>
                  <a:pt x="22143" y="4079"/>
                  <a:pt x="22143" y="3887"/>
                </a:cubicBezTo>
                <a:cubicBezTo>
                  <a:pt x="22143" y="3711"/>
                  <a:pt x="22007" y="3561"/>
                  <a:pt x="21830" y="3561"/>
                </a:cubicBezTo>
                <a:cubicBezTo>
                  <a:pt x="21824" y="3561"/>
                  <a:pt x="21819" y="3561"/>
                  <a:pt x="21813" y="3561"/>
                </a:cubicBezTo>
                <a:close/>
                <a:moveTo>
                  <a:pt x="19054" y="3615"/>
                </a:moveTo>
                <a:cubicBezTo>
                  <a:pt x="18766" y="3615"/>
                  <a:pt x="18626" y="3960"/>
                  <a:pt x="18826" y="4173"/>
                </a:cubicBezTo>
                <a:cubicBezTo>
                  <a:pt x="18891" y="4238"/>
                  <a:pt x="18973" y="4267"/>
                  <a:pt x="19054" y="4267"/>
                </a:cubicBezTo>
                <a:cubicBezTo>
                  <a:pt x="19226" y="4267"/>
                  <a:pt x="19393" y="4136"/>
                  <a:pt x="19383" y="3942"/>
                </a:cubicBezTo>
                <a:cubicBezTo>
                  <a:pt x="19383" y="3765"/>
                  <a:pt x="19247" y="3629"/>
                  <a:pt x="19071" y="3616"/>
                </a:cubicBezTo>
                <a:cubicBezTo>
                  <a:pt x="19065" y="3615"/>
                  <a:pt x="19060" y="3615"/>
                  <a:pt x="19054" y="3615"/>
                </a:cubicBezTo>
                <a:close/>
                <a:moveTo>
                  <a:pt x="28122" y="3693"/>
                </a:moveTo>
                <a:cubicBezTo>
                  <a:pt x="28051" y="3693"/>
                  <a:pt x="27978" y="3720"/>
                  <a:pt x="27919" y="3779"/>
                </a:cubicBezTo>
                <a:cubicBezTo>
                  <a:pt x="27715" y="3983"/>
                  <a:pt x="27851" y="4309"/>
                  <a:pt x="28137" y="4309"/>
                </a:cubicBezTo>
                <a:cubicBezTo>
                  <a:pt x="28286" y="4309"/>
                  <a:pt x="28422" y="4173"/>
                  <a:pt x="28422" y="4023"/>
                </a:cubicBezTo>
                <a:lnTo>
                  <a:pt x="28436" y="4010"/>
                </a:lnTo>
                <a:cubicBezTo>
                  <a:pt x="28436" y="3822"/>
                  <a:pt x="28281" y="3693"/>
                  <a:pt x="28122" y="3693"/>
                </a:cubicBezTo>
                <a:close/>
                <a:moveTo>
                  <a:pt x="16352" y="3724"/>
                </a:moveTo>
                <a:cubicBezTo>
                  <a:pt x="16176" y="3724"/>
                  <a:pt x="16040" y="3860"/>
                  <a:pt x="16040" y="4023"/>
                </a:cubicBezTo>
                <a:lnTo>
                  <a:pt x="16040" y="4037"/>
                </a:lnTo>
                <a:cubicBezTo>
                  <a:pt x="16030" y="4231"/>
                  <a:pt x="16185" y="4356"/>
                  <a:pt x="16349" y="4356"/>
                </a:cubicBezTo>
                <a:cubicBezTo>
                  <a:pt x="16426" y="4356"/>
                  <a:pt x="16505" y="4329"/>
                  <a:pt x="16570" y="4268"/>
                </a:cubicBezTo>
                <a:cubicBezTo>
                  <a:pt x="16774" y="4064"/>
                  <a:pt x="16624" y="3724"/>
                  <a:pt x="16352" y="3724"/>
                </a:cubicBezTo>
                <a:close/>
                <a:moveTo>
                  <a:pt x="10875" y="3942"/>
                </a:moveTo>
                <a:cubicBezTo>
                  <a:pt x="10752" y="3942"/>
                  <a:pt x="10671" y="4037"/>
                  <a:pt x="10671" y="4159"/>
                </a:cubicBezTo>
                <a:cubicBezTo>
                  <a:pt x="10662" y="4288"/>
                  <a:pt x="10770" y="4373"/>
                  <a:pt x="10883" y="4373"/>
                </a:cubicBezTo>
                <a:cubicBezTo>
                  <a:pt x="10938" y="4373"/>
                  <a:pt x="10993" y="4353"/>
                  <a:pt x="11038" y="4309"/>
                </a:cubicBezTo>
                <a:cubicBezTo>
                  <a:pt x="11174" y="4173"/>
                  <a:pt x="11065" y="3942"/>
                  <a:pt x="10875" y="3942"/>
                </a:cubicBezTo>
                <a:close/>
                <a:moveTo>
                  <a:pt x="25378" y="3738"/>
                </a:moveTo>
                <a:cubicBezTo>
                  <a:pt x="25201" y="3738"/>
                  <a:pt x="25051" y="3874"/>
                  <a:pt x="25051" y="4051"/>
                </a:cubicBezTo>
                <a:cubicBezTo>
                  <a:pt x="25042" y="4255"/>
                  <a:pt x="25204" y="4389"/>
                  <a:pt x="25372" y="4389"/>
                </a:cubicBezTo>
                <a:cubicBezTo>
                  <a:pt x="25450" y="4389"/>
                  <a:pt x="25530" y="4360"/>
                  <a:pt x="25595" y="4295"/>
                </a:cubicBezTo>
                <a:cubicBezTo>
                  <a:pt x="25812" y="4091"/>
                  <a:pt x="25663" y="3738"/>
                  <a:pt x="25378" y="3738"/>
                </a:cubicBezTo>
                <a:close/>
                <a:moveTo>
                  <a:pt x="13622" y="3799"/>
                </a:moveTo>
                <a:cubicBezTo>
                  <a:pt x="13472" y="3799"/>
                  <a:pt x="13330" y="3909"/>
                  <a:pt x="13321" y="4078"/>
                </a:cubicBezTo>
                <a:cubicBezTo>
                  <a:pt x="13321" y="4241"/>
                  <a:pt x="13443" y="4377"/>
                  <a:pt x="13607" y="4390"/>
                </a:cubicBezTo>
                <a:cubicBezTo>
                  <a:pt x="13612" y="4391"/>
                  <a:pt x="13618" y="4391"/>
                  <a:pt x="13624" y="4391"/>
                </a:cubicBezTo>
                <a:cubicBezTo>
                  <a:pt x="13885" y="4391"/>
                  <a:pt x="14024" y="4087"/>
                  <a:pt x="13851" y="3901"/>
                </a:cubicBezTo>
                <a:cubicBezTo>
                  <a:pt x="13785" y="3830"/>
                  <a:pt x="13702" y="3799"/>
                  <a:pt x="13622" y="3799"/>
                </a:cubicBezTo>
                <a:close/>
                <a:moveTo>
                  <a:pt x="31655" y="3955"/>
                </a:moveTo>
                <a:cubicBezTo>
                  <a:pt x="31461" y="3955"/>
                  <a:pt x="31348" y="4204"/>
                  <a:pt x="31494" y="4350"/>
                </a:cubicBezTo>
                <a:cubicBezTo>
                  <a:pt x="31544" y="4399"/>
                  <a:pt x="31606" y="4422"/>
                  <a:pt x="31666" y="4422"/>
                </a:cubicBezTo>
                <a:cubicBezTo>
                  <a:pt x="31787" y="4422"/>
                  <a:pt x="31902" y="4331"/>
                  <a:pt x="31902" y="4187"/>
                </a:cubicBezTo>
                <a:cubicBezTo>
                  <a:pt x="31902" y="4064"/>
                  <a:pt x="31807" y="3955"/>
                  <a:pt x="31671" y="3955"/>
                </a:cubicBezTo>
                <a:cubicBezTo>
                  <a:pt x="31666" y="3955"/>
                  <a:pt x="31660" y="3955"/>
                  <a:pt x="31655" y="3955"/>
                </a:cubicBezTo>
                <a:close/>
                <a:moveTo>
                  <a:pt x="22642" y="3819"/>
                </a:moveTo>
                <a:cubicBezTo>
                  <a:pt x="22341" y="3819"/>
                  <a:pt x="22187" y="4177"/>
                  <a:pt x="22401" y="4390"/>
                </a:cubicBezTo>
                <a:cubicBezTo>
                  <a:pt x="22469" y="4468"/>
                  <a:pt x="22558" y="4503"/>
                  <a:pt x="22645" y="4503"/>
                </a:cubicBezTo>
                <a:cubicBezTo>
                  <a:pt x="22817" y="4503"/>
                  <a:pt x="22985" y="4367"/>
                  <a:pt x="22985" y="4159"/>
                </a:cubicBezTo>
                <a:cubicBezTo>
                  <a:pt x="22985" y="3983"/>
                  <a:pt x="22836" y="3833"/>
                  <a:pt x="22659" y="3820"/>
                </a:cubicBezTo>
                <a:cubicBezTo>
                  <a:pt x="22653" y="3819"/>
                  <a:pt x="22648" y="3819"/>
                  <a:pt x="22642" y="3819"/>
                </a:cubicBezTo>
                <a:close/>
                <a:moveTo>
                  <a:pt x="28949" y="3941"/>
                </a:moveTo>
                <a:cubicBezTo>
                  <a:pt x="28688" y="3941"/>
                  <a:pt x="28548" y="4259"/>
                  <a:pt x="28735" y="4458"/>
                </a:cubicBezTo>
                <a:cubicBezTo>
                  <a:pt x="28798" y="4526"/>
                  <a:pt x="28877" y="4557"/>
                  <a:pt x="28954" y="4557"/>
                </a:cubicBezTo>
                <a:cubicBezTo>
                  <a:pt x="29108" y="4557"/>
                  <a:pt x="29256" y="4436"/>
                  <a:pt x="29265" y="4254"/>
                </a:cubicBezTo>
                <a:cubicBezTo>
                  <a:pt x="29265" y="4078"/>
                  <a:pt x="29129" y="3942"/>
                  <a:pt x="28966" y="3942"/>
                </a:cubicBezTo>
                <a:cubicBezTo>
                  <a:pt x="28960" y="3942"/>
                  <a:pt x="28955" y="3941"/>
                  <a:pt x="28949" y="3941"/>
                </a:cubicBezTo>
                <a:close/>
                <a:moveTo>
                  <a:pt x="19891" y="3883"/>
                </a:moveTo>
                <a:cubicBezTo>
                  <a:pt x="19809" y="3883"/>
                  <a:pt x="19724" y="3913"/>
                  <a:pt x="19655" y="3983"/>
                </a:cubicBezTo>
                <a:cubicBezTo>
                  <a:pt x="19424" y="4187"/>
                  <a:pt x="19587" y="4554"/>
                  <a:pt x="19886" y="4567"/>
                </a:cubicBezTo>
                <a:cubicBezTo>
                  <a:pt x="20077" y="4567"/>
                  <a:pt x="20226" y="4418"/>
                  <a:pt x="20226" y="4227"/>
                </a:cubicBezTo>
                <a:cubicBezTo>
                  <a:pt x="20235" y="4023"/>
                  <a:pt x="20068" y="3883"/>
                  <a:pt x="19891" y="3883"/>
                </a:cubicBezTo>
                <a:close/>
                <a:moveTo>
                  <a:pt x="8972" y="4309"/>
                </a:moveTo>
                <a:cubicBezTo>
                  <a:pt x="8917" y="4390"/>
                  <a:pt x="8849" y="4458"/>
                  <a:pt x="8863" y="4486"/>
                </a:cubicBezTo>
                <a:cubicBezTo>
                  <a:pt x="8877" y="4540"/>
                  <a:pt x="8944" y="4581"/>
                  <a:pt x="8985" y="4621"/>
                </a:cubicBezTo>
                <a:cubicBezTo>
                  <a:pt x="9026" y="4581"/>
                  <a:pt x="9094" y="4540"/>
                  <a:pt x="9094" y="4499"/>
                </a:cubicBezTo>
                <a:cubicBezTo>
                  <a:pt x="9094" y="4445"/>
                  <a:pt x="9040" y="4390"/>
                  <a:pt x="8972" y="4309"/>
                </a:cubicBezTo>
                <a:close/>
                <a:moveTo>
                  <a:pt x="17181" y="3942"/>
                </a:moveTo>
                <a:cubicBezTo>
                  <a:pt x="16869" y="3942"/>
                  <a:pt x="16706" y="4309"/>
                  <a:pt x="16923" y="4526"/>
                </a:cubicBezTo>
                <a:cubicBezTo>
                  <a:pt x="16990" y="4597"/>
                  <a:pt x="17075" y="4629"/>
                  <a:pt x="17159" y="4629"/>
                </a:cubicBezTo>
                <a:cubicBezTo>
                  <a:pt x="17335" y="4629"/>
                  <a:pt x="17508" y="4492"/>
                  <a:pt x="17508" y="4282"/>
                </a:cubicBezTo>
                <a:cubicBezTo>
                  <a:pt x="17508" y="4105"/>
                  <a:pt x="17358" y="3955"/>
                  <a:pt x="17181" y="3942"/>
                </a:cubicBezTo>
                <a:close/>
                <a:moveTo>
                  <a:pt x="14463" y="4023"/>
                </a:moveTo>
                <a:cubicBezTo>
                  <a:pt x="14177" y="4023"/>
                  <a:pt x="14028" y="4363"/>
                  <a:pt x="14232" y="4554"/>
                </a:cubicBezTo>
                <a:cubicBezTo>
                  <a:pt x="14295" y="4621"/>
                  <a:pt x="14374" y="4651"/>
                  <a:pt x="14452" y="4651"/>
                </a:cubicBezTo>
                <a:cubicBezTo>
                  <a:pt x="14610" y="4651"/>
                  <a:pt x="14762" y="4527"/>
                  <a:pt x="14762" y="4336"/>
                </a:cubicBezTo>
                <a:cubicBezTo>
                  <a:pt x="14762" y="4159"/>
                  <a:pt x="14626" y="4023"/>
                  <a:pt x="14463" y="4023"/>
                </a:cubicBezTo>
                <a:close/>
                <a:moveTo>
                  <a:pt x="32513" y="4214"/>
                </a:moveTo>
                <a:cubicBezTo>
                  <a:pt x="32391" y="4214"/>
                  <a:pt x="32282" y="4295"/>
                  <a:pt x="32282" y="4418"/>
                </a:cubicBezTo>
                <a:lnTo>
                  <a:pt x="32296" y="4418"/>
                </a:lnTo>
                <a:cubicBezTo>
                  <a:pt x="32287" y="4559"/>
                  <a:pt x="32395" y="4655"/>
                  <a:pt x="32507" y="4655"/>
                </a:cubicBezTo>
                <a:cubicBezTo>
                  <a:pt x="32557" y="4655"/>
                  <a:pt x="32608" y="4636"/>
                  <a:pt x="32649" y="4594"/>
                </a:cubicBezTo>
                <a:cubicBezTo>
                  <a:pt x="32799" y="4458"/>
                  <a:pt x="32704" y="4227"/>
                  <a:pt x="32513" y="4214"/>
                </a:cubicBezTo>
                <a:close/>
                <a:moveTo>
                  <a:pt x="26193" y="3996"/>
                </a:moveTo>
                <a:cubicBezTo>
                  <a:pt x="26005" y="4010"/>
                  <a:pt x="25870" y="4156"/>
                  <a:pt x="25867" y="4343"/>
                </a:cubicBezTo>
                <a:lnTo>
                  <a:pt x="25867" y="4343"/>
                </a:lnTo>
                <a:cubicBezTo>
                  <a:pt x="25867" y="4340"/>
                  <a:pt x="25867" y="4338"/>
                  <a:pt x="25867" y="4336"/>
                </a:cubicBezTo>
                <a:lnTo>
                  <a:pt x="25867" y="4350"/>
                </a:lnTo>
                <a:cubicBezTo>
                  <a:pt x="25867" y="4347"/>
                  <a:pt x="25867" y="4345"/>
                  <a:pt x="25867" y="4343"/>
                </a:cubicBezTo>
                <a:lnTo>
                  <a:pt x="25867" y="4343"/>
                </a:lnTo>
                <a:cubicBezTo>
                  <a:pt x="25870" y="4540"/>
                  <a:pt x="26034" y="4664"/>
                  <a:pt x="26203" y="4664"/>
                </a:cubicBezTo>
                <a:cubicBezTo>
                  <a:pt x="26286" y="4664"/>
                  <a:pt x="26371" y="4634"/>
                  <a:pt x="26438" y="4567"/>
                </a:cubicBezTo>
                <a:cubicBezTo>
                  <a:pt x="26642" y="4350"/>
                  <a:pt x="26478" y="3996"/>
                  <a:pt x="26193" y="3996"/>
                </a:cubicBezTo>
                <a:close/>
                <a:moveTo>
                  <a:pt x="11729" y="4131"/>
                </a:moveTo>
                <a:cubicBezTo>
                  <a:pt x="11720" y="4131"/>
                  <a:pt x="11712" y="4132"/>
                  <a:pt x="11704" y="4132"/>
                </a:cubicBezTo>
                <a:cubicBezTo>
                  <a:pt x="11377" y="4159"/>
                  <a:pt x="11377" y="4649"/>
                  <a:pt x="11704" y="4676"/>
                </a:cubicBezTo>
                <a:cubicBezTo>
                  <a:pt x="11712" y="4676"/>
                  <a:pt x="11720" y="4677"/>
                  <a:pt x="11729" y="4677"/>
                </a:cubicBezTo>
                <a:cubicBezTo>
                  <a:pt x="12076" y="4677"/>
                  <a:pt x="12076" y="4131"/>
                  <a:pt x="11729" y="4131"/>
                </a:cubicBezTo>
                <a:close/>
                <a:moveTo>
                  <a:pt x="23466" y="4065"/>
                </a:moveTo>
                <a:cubicBezTo>
                  <a:pt x="23383" y="4065"/>
                  <a:pt x="23299" y="4095"/>
                  <a:pt x="23230" y="4159"/>
                </a:cubicBezTo>
                <a:cubicBezTo>
                  <a:pt x="23012" y="4377"/>
                  <a:pt x="23162" y="4744"/>
                  <a:pt x="23475" y="4744"/>
                </a:cubicBezTo>
                <a:cubicBezTo>
                  <a:pt x="23651" y="4744"/>
                  <a:pt x="23814" y="4594"/>
                  <a:pt x="23814" y="4404"/>
                </a:cubicBezTo>
                <a:cubicBezTo>
                  <a:pt x="23814" y="4200"/>
                  <a:pt x="23643" y="4065"/>
                  <a:pt x="23466" y="4065"/>
                </a:cubicBezTo>
                <a:close/>
                <a:moveTo>
                  <a:pt x="20756" y="4119"/>
                </a:moveTo>
                <a:cubicBezTo>
                  <a:pt x="20566" y="4119"/>
                  <a:pt x="20416" y="4268"/>
                  <a:pt x="20416" y="4458"/>
                </a:cubicBezTo>
                <a:cubicBezTo>
                  <a:pt x="20416" y="4659"/>
                  <a:pt x="20582" y="4793"/>
                  <a:pt x="20752" y="4793"/>
                </a:cubicBezTo>
                <a:cubicBezTo>
                  <a:pt x="20836" y="4793"/>
                  <a:pt x="20920" y="4761"/>
                  <a:pt x="20987" y="4689"/>
                </a:cubicBezTo>
                <a:cubicBezTo>
                  <a:pt x="21205" y="4486"/>
                  <a:pt x="21055" y="4119"/>
                  <a:pt x="20756" y="4119"/>
                </a:cubicBezTo>
                <a:close/>
                <a:moveTo>
                  <a:pt x="29759" y="4226"/>
                </a:moveTo>
                <a:cubicBezTo>
                  <a:pt x="29606" y="4226"/>
                  <a:pt x="29482" y="4357"/>
                  <a:pt x="29469" y="4513"/>
                </a:cubicBezTo>
                <a:cubicBezTo>
                  <a:pt x="29459" y="4700"/>
                  <a:pt x="29611" y="4829"/>
                  <a:pt x="29774" y="4829"/>
                </a:cubicBezTo>
                <a:cubicBezTo>
                  <a:pt x="29847" y="4829"/>
                  <a:pt x="29922" y="4803"/>
                  <a:pt x="29985" y="4744"/>
                </a:cubicBezTo>
                <a:cubicBezTo>
                  <a:pt x="30176" y="4554"/>
                  <a:pt x="30053" y="4227"/>
                  <a:pt x="29781" y="4227"/>
                </a:cubicBezTo>
                <a:cubicBezTo>
                  <a:pt x="29774" y="4227"/>
                  <a:pt x="29766" y="4226"/>
                  <a:pt x="29759" y="4226"/>
                </a:cubicBezTo>
                <a:close/>
                <a:moveTo>
                  <a:pt x="17996" y="4178"/>
                </a:moveTo>
                <a:cubicBezTo>
                  <a:pt x="17911" y="4178"/>
                  <a:pt x="17824" y="4210"/>
                  <a:pt x="17752" y="4282"/>
                </a:cubicBezTo>
                <a:cubicBezTo>
                  <a:pt x="17548" y="4486"/>
                  <a:pt x="17698" y="4853"/>
                  <a:pt x="17997" y="4853"/>
                </a:cubicBezTo>
                <a:cubicBezTo>
                  <a:pt x="18187" y="4853"/>
                  <a:pt x="18337" y="4703"/>
                  <a:pt x="18337" y="4513"/>
                </a:cubicBezTo>
                <a:cubicBezTo>
                  <a:pt x="18337" y="4312"/>
                  <a:pt x="18171" y="4178"/>
                  <a:pt x="17996" y="4178"/>
                </a:cubicBezTo>
                <a:close/>
                <a:moveTo>
                  <a:pt x="33322" y="4513"/>
                </a:moveTo>
                <a:cubicBezTo>
                  <a:pt x="33224" y="4513"/>
                  <a:pt x="33125" y="4581"/>
                  <a:pt x="33139" y="4717"/>
                </a:cubicBezTo>
                <a:cubicBezTo>
                  <a:pt x="33126" y="4818"/>
                  <a:pt x="33197" y="4908"/>
                  <a:pt x="33295" y="4908"/>
                </a:cubicBezTo>
                <a:cubicBezTo>
                  <a:pt x="33302" y="4908"/>
                  <a:pt x="33308" y="4908"/>
                  <a:pt x="33315" y="4907"/>
                </a:cubicBezTo>
                <a:cubicBezTo>
                  <a:pt x="33438" y="4893"/>
                  <a:pt x="33506" y="4825"/>
                  <a:pt x="33506" y="4717"/>
                </a:cubicBezTo>
                <a:cubicBezTo>
                  <a:pt x="33519" y="4581"/>
                  <a:pt x="33421" y="4513"/>
                  <a:pt x="33322" y="4513"/>
                </a:cubicBezTo>
                <a:close/>
                <a:moveTo>
                  <a:pt x="15261" y="4245"/>
                </a:moveTo>
                <a:cubicBezTo>
                  <a:pt x="15182" y="4245"/>
                  <a:pt x="15101" y="4273"/>
                  <a:pt x="15034" y="4336"/>
                </a:cubicBezTo>
                <a:cubicBezTo>
                  <a:pt x="14803" y="4554"/>
                  <a:pt x="14966" y="4920"/>
                  <a:pt x="15265" y="4920"/>
                </a:cubicBezTo>
                <a:cubicBezTo>
                  <a:pt x="15455" y="4920"/>
                  <a:pt x="15605" y="4771"/>
                  <a:pt x="15605" y="4581"/>
                </a:cubicBezTo>
                <a:lnTo>
                  <a:pt x="15605" y="4594"/>
                </a:lnTo>
                <a:cubicBezTo>
                  <a:pt x="15614" y="4387"/>
                  <a:pt x="15441" y="4245"/>
                  <a:pt x="15261" y="4245"/>
                </a:cubicBezTo>
                <a:close/>
                <a:moveTo>
                  <a:pt x="26977" y="4250"/>
                </a:moveTo>
                <a:cubicBezTo>
                  <a:pt x="26647" y="4250"/>
                  <a:pt x="26656" y="4926"/>
                  <a:pt x="26982" y="4926"/>
                </a:cubicBezTo>
                <a:cubicBezTo>
                  <a:pt x="26999" y="4926"/>
                  <a:pt x="27017" y="4924"/>
                  <a:pt x="27036" y="4920"/>
                </a:cubicBezTo>
                <a:cubicBezTo>
                  <a:pt x="27403" y="4839"/>
                  <a:pt x="27389" y="4309"/>
                  <a:pt x="27022" y="4254"/>
                </a:cubicBezTo>
                <a:cubicBezTo>
                  <a:pt x="27006" y="4252"/>
                  <a:pt x="26991" y="4250"/>
                  <a:pt x="26977" y="4250"/>
                </a:cubicBezTo>
                <a:close/>
                <a:moveTo>
                  <a:pt x="9798" y="4526"/>
                </a:moveTo>
                <a:cubicBezTo>
                  <a:pt x="9619" y="4526"/>
                  <a:pt x="9532" y="4748"/>
                  <a:pt x="9651" y="4880"/>
                </a:cubicBezTo>
                <a:cubicBezTo>
                  <a:pt x="9692" y="4924"/>
                  <a:pt x="9744" y="4944"/>
                  <a:pt x="9796" y="4944"/>
                </a:cubicBezTo>
                <a:cubicBezTo>
                  <a:pt x="9902" y="4944"/>
                  <a:pt x="10009" y="4862"/>
                  <a:pt x="10018" y="4744"/>
                </a:cubicBezTo>
                <a:cubicBezTo>
                  <a:pt x="10018" y="4621"/>
                  <a:pt x="9923" y="4540"/>
                  <a:pt x="9814" y="4526"/>
                </a:cubicBezTo>
                <a:cubicBezTo>
                  <a:pt x="9809" y="4526"/>
                  <a:pt x="9804" y="4526"/>
                  <a:pt x="9798" y="4526"/>
                </a:cubicBezTo>
                <a:close/>
                <a:moveTo>
                  <a:pt x="12519" y="4377"/>
                </a:moveTo>
                <a:cubicBezTo>
                  <a:pt x="12247" y="4377"/>
                  <a:pt x="12111" y="4703"/>
                  <a:pt x="12315" y="4893"/>
                </a:cubicBezTo>
                <a:cubicBezTo>
                  <a:pt x="12377" y="4955"/>
                  <a:pt x="12452" y="4982"/>
                  <a:pt x="12526" y="4982"/>
                </a:cubicBezTo>
                <a:cubicBezTo>
                  <a:pt x="12682" y="4982"/>
                  <a:pt x="12832" y="4860"/>
                  <a:pt x="12832" y="4676"/>
                </a:cubicBezTo>
                <a:cubicBezTo>
                  <a:pt x="12818" y="4499"/>
                  <a:pt x="12682" y="4377"/>
                  <a:pt x="12519" y="4377"/>
                </a:cubicBezTo>
                <a:close/>
                <a:moveTo>
                  <a:pt x="24290" y="4309"/>
                </a:moveTo>
                <a:cubicBezTo>
                  <a:pt x="24113" y="4309"/>
                  <a:pt x="23964" y="4445"/>
                  <a:pt x="23964" y="4635"/>
                </a:cubicBezTo>
                <a:lnTo>
                  <a:pt x="23950" y="4635"/>
                </a:lnTo>
                <a:cubicBezTo>
                  <a:pt x="23941" y="4842"/>
                  <a:pt x="24114" y="4984"/>
                  <a:pt x="24298" y="4984"/>
                </a:cubicBezTo>
                <a:cubicBezTo>
                  <a:pt x="24380" y="4984"/>
                  <a:pt x="24464" y="4956"/>
                  <a:pt x="24535" y="4893"/>
                </a:cubicBezTo>
                <a:cubicBezTo>
                  <a:pt x="24752" y="4676"/>
                  <a:pt x="24603" y="4309"/>
                  <a:pt x="24290" y="4309"/>
                </a:cubicBezTo>
                <a:close/>
                <a:moveTo>
                  <a:pt x="21584" y="4379"/>
                </a:moveTo>
                <a:cubicBezTo>
                  <a:pt x="21497" y="4379"/>
                  <a:pt x="21410" y="4412"/>
                  <a:pt x="21341" y="4486"/>
                </a:cubicBezTo>
                <a:cubicBezTo>
                  <a:pt x="21123" y="4703"/>
                  <a:pt x="21286" y="5056"/>
                  <a:pt x="21585" y="5056"/>
                </a:cubicBezTo>
                <a:cubicBezTo>
                  <a:pt x="21776" y="5056"/>
                  <a:pt x="21939" y="4893"/>
                  <a:pt x="21925" y="4703"/>
                </a:cubicBezTo>
                <a:cubicBezTo>
                  <a:pt x="21916" y="4505"/>
                  <a:pt x="21752" y="4379"/>
                  <a:pt x="21584" y="4379"/>
                </a:cubicBezTo>
                <a:close/>
                <a:moveTo>
                  <a:pt x="30597" y="4472"/>
                </a:moveTo>
                <a:cubicBezTo>
                  <a:pt x="30203" y="4472"/>
                  <a:pt x="30203" y="5070"/>
                  <a:pt x="30597" y="5070"/>
                </a:cubicBezTo>
                <a:cubicBezTo>
                  <a:pt x="30760" y="5070"/>
                  <a:pt x="30896" y="4934"/>
                  <a:pt x="30896" y="4771"/>
                </a:cubicBezTo>
                <a:cubicBezTo>
                  <a:pt x="30896" y="4608"/>
                  <a:pt x="30760" y="4472"/>
                  <a:pt x="30597" y="4472"/>
                </a:cubicBezTo>
                <a:close/>
                <a:moveTo>
                  <a:pt x="34119" y="4778"/>
                </a:moveTo>
                <a:cubicBezTo>
                  <a:pt x="33967" y="4778"/>
                  <a:pt x="33967" y="5118"/>
                  <a:pt x="34119" y="5118"/>
                </a:cubicBezTo>
                <a:cubicBezTo>
                  <a:pt x="34131" y="5118"/>
                  <a:pt x="34144" y="5115"/>
                  <a:pt x="34158" y="5111"/>
                </a:cubicBezTo>
                <a:cubicBezTo>
                  <a:pt x="34226" y="5097"/>
                  <a:pt x="34280" y="5029"/>
                  <a:pt x="34389" y="4948"/>
                </a:cubicBezTo>
                <a:cubicBezTo>
                  <a:pt x="34280" y="4866"/>
                  <a:pt x="34212" y="4798"/>
                  <a:pt x="34145" y="4785"/>
                </a:cubicBezTo>
                <a:lnTo>
                  <a:pt x="34158" y="4785"/>
                </a:lnTo>
                <a:cubicBezTo>
                  <a:pt x="34144" y="4780"/>
                  <a:pt x="34131" y="4778"/>
                  <a:pt x="34119" y="4778"/>
                </a:cubicBezTo>
                <a:close/>
                <a:moveTo>
                  <a:pt x="18850" y="4457"/>
                </a:moveTo>
                <a:cubicBezTo>
                  <a:pt x="18842" y="4457"/>
                  <a:pt x="18834" y="4458"/>
                  <a:pt x="18826" y="4458"/>
                </a:cubicBezTo>
                <a:cubicBezTo>
                  <a:pt x="18513" y="4472"/>
                  <a:pt x="18377" y="4825"/>
                  <a:pt x="18595" y="5043"/>
                </a:cubicBezTo>
                <a:cubicBezTo>
                  <a:pt x="18664" y="5108"/>
                  <a:pt x="18747" y="5137"/>
                  <a:pt x="18828" y="5137"/>
                </a:cubicBezTo>
                <a:cubicBezTo>
                  <a:pt x="19003" y="5137"/>
                  <a:pt x="19170" y="5002"/>
                  <a:pt x="19179" y="4798"/>
                </a:cubicBezTo>
                <a:cubicBezTo>
                  <a:pt x="19179" y="4603"/>
                  <a:pt x="19030" y="4457"/>
                  <a:pt x="18850" y="4457"/>
                </a:cubicBezTo>
                <a:close/>
                <a:moveTo>
                  <a:pt x="7884" y="4959"/>
                </a:moveTo>
                <a:cubicBezTo>
                  <a:pt x="7879" y="4959"/>
                  <a:pt x="7875" y="4960"/>
                  <a:pt x="7871" y="4961"/>
                </a:cubicBezTo>
                <a:cubicBezTo>
                  <a:pt x="7830" y="4975"/>
                  <a:pt x="7803" y="5002"/>
                  <a:pt x="7789" y="5043"/>
                </a:cubicBezTo>
                <a:cubicBezTo>
                  <a:pt x="7803" y="5084"/>
                  <a:pt x="7830" y="5124"/>
                  <a:pt x="7884" y="5138"/>
                </a:cubicBezTo>
                <a:cubicBezTo>
                  <a:pt x="7911" y="5138"/>
                  <a:pt x="7952" y="5084"/>
                  <a:pt x="8020" y="5043"/>
                </a:cubicBezTo>
                <a:cubicBezTo>
                  <a:pt x="7959" y="5006"/>
                  <a:pt x="7920" y="4959"/>
                  <a:pt x="7884" y="4959"/>
                </a:cubicBezTo>
                <a:close/>
                <a:moveTo>
                  <a:pt x="27838" y="4499"/>
                </a:moveTo>
                <a:cubicBezTo>
                  <a:pt x="27539" y="4499"/>
                  <a:pt x="27389" y="4853"/>
                  <a:pt x="27593" y="5070"/>
                </a:cubicBezTo>
                <a:cubicBezTo>
                  <a:pt x="27664" y="5141"/>
                  <a:pt x="27752" y="5173"/>
                  <a:pt x="27837" y="5173"/>
                </a:cubicBezTo>
                <a:cubicBezTo>
                  <a:pt x="28012" y="5173"/>
                  <a:pt x="28178" y="5040"/>
                  <a:pt x="28178" y="4839"/>
                </a:cubicBezTo>
                <a:cubicBezTo>
                  <a:pt x="28178" y="4649"/>
                  <a:pt x="28028" y="4499"/>
                  <a:pt x="27838" y="4499"/>
                </a:cubicBezTo>
                <a:close/>
                <a:moveTo>
                  <a:pt x="16108" y="4526"/>
                </a:moveTo>
                <a:cubicBezTo>
                  <a:pt x="15917" y="4526"/>
                  <a:pt x="15768" y="4676"/>
                  <a:pt x="15768" y="4866"/>
                </a:cubicBezTo>
                <a:cubicBezTo>
                  <a:pt x="15768" y="5070"/>
                  <a:pt x="15932" y="5205"/>
                  <a:pt x="16106" y="5205"/>
                </a:cubicBezTo>
                <a:cubicBezTo>
                  <a:pt x="16187" y="5205"/>
                  <a:pt x="16270" y="5176"/>
                  <a:pt x="16339" y="5111"/>
                </a:cubicBezTo>
                <a:cubicBezTo>
                  <a:pt x="16556" y="4893"/>
                  <a:pt x="16407" y="4526"/>
                  <a:pt x="16108" y="4526"/>
                </a:cubicBezTo>
                <a:close/>
                <a:moveTo>
                  <a:pt x="25111" y="4539"/>
                </a:moveTo>
                <a:cubicBezTo>
                  <a:pt x="24932" y="4539"/>
                  <a:pt x="24783" y="4694"/>
                  <a:pt x="24780" y="4886"/>
                </a:cubicBezTo>
                <a:lnTo>
                  <a:pt x="24780" y="4886"/>
                </a:lnTo>
                <a:cubicBezTo>
                  <a:pt x="24779" y="4884"/>
                  <a:pt x="24779" y="4882"/>
                  <a:pt x="24779" y="4880"/>
                </a:cubicBezTo>
                <a:lnTo>
                  <a:pt x="24779" y="4893"/>
                </a:lnTo>
                <a:cubicBezTo>
                  <a:pt x="24779" y="4891"/>
                  <a:pt x="24779" y="4889"/>
                  <a:pt x="24780" y="4886"/>
                </a:cubicBezTo>
                <a:lnTo>
                  <a:pt x="24780" y="4886"/>
                </a:lnTo>
                <a:cubicBezTo>
                  <a:pt x="24783" y="5087"/>
                  <a:pt x="24952" y="5218"/>
                  <a:pt x="25128" y="5218"/>
                </a:cubicBezTo>
                <a:cubicBezTo>
                  <a:pt x="25211" y="5218"/>
                  <a:pt x="25295" y="5189"/>
                  <a:pt x="25364" y="5124"/>
                </a:cubicBezTo>
                <a:cubicBezTo>
                  <a:pt x="25568" y="4920"/>
                  <a:pt x="25432" y="4554"/>
                  <a:pt x="25133" y="4540"/>
                </a:cubicBezTo>
                <a:cubicBezTo>
                  <a:pt x="25125" y="4539"/>
                  <a:pt x="25118" y="4539"/>
                  <a:pt x="25111" y="4539"/>
                </a:cubicBezTo>
                <a:close/>
                <a:moveTo>
                  <a:pt x="10630" y="4717"/>
                </a:moveTo>
                <a:cubicBezTo>
                  <a:pt x="10399" y="4717"/>
                  <a:pt x="10277" y="4988"/>
                  <a:pt x="10440" y="5165"/>
                </a:cubicBezTo>
                <a:cubicBezTo>
                  <a:pt x="10493" y="5219"/>
                  <a:pt x="10561" y="5243"/>
                  <a:pt x="10626" y="5243"/>
                </a:cubicBezTo>
                <a:cubicBezTo>
                  <a:pt x="10760" y="5243"/>
                  <a:pt x="10888" y="5143"/>
                  <a:pt x="10888" y="4988"/>
                </a:cubicBezTo>
                <a:cubicBezTo>
                  <a:pt x="10888" y="4839"/>
                  <a:pt x="10779" y="4717"/>
                  <a:pt x="10630" y="4717"/>
                </a:cubicBezTo>
                <a:close/>
                <a:moveTo>
                  <a:pt x="13354" y="4596"/>
                </a:moveTo>
                <a:cubicBezTo>
                  <a:pt x="13275" y="4596"/>
                  <a:pt x="13196" y="4625"/>
                  <a:pt x="13131" y="4689"/>
                </a:cubicBezTo>
                <a:cubicBezTo>
                  <a:pt x="12913" y="4893"/>
                  <a:pt x="13063" y="5247"/>
                  <a:pt x="13348" y="5247"/>
                </a:cubicBezTo>
                <a:cubicBezTo>
                  <a:pt x="13525" y="5247"/>
                  <a:pt x="13675" y="5097"/>
                  <a:pt x="13675" y="4934"/>
                </a:cubicBezTo>
                <a:cubicBezTo>
                  <a:pt x="13684" y="4730"/>
                  <a:pt x="13522" y="4596"/>
                  <a:pt x="13354" y="4596"/>
                </a:cubicBezTo>
                <a:close/>
                <a:moveTo>
                  <a:pt x="31426" y="4731"/>
                </a:moveTo>
                <a:cubicBezTo>
                  <a:pt x="31359" y="4731"/>
                  <a:pt x="31291" y="4756"/>
                  <a:pt x="31236" y="4812"/>
                </a:cubicBezTo>
                <a:cubicBezTo>
                  <a:pt x="31045" y="4988"/>
                  <a:pt x="31181" y="5301"/>
                  <a:pt x="31426" y="5301"/>
                </a:cubicBezTo>
                <a:cubicBezTo>
                  <a:pt x="31589" y="5301"/>
                  <a:pt x="31711" y="5179"/>
                  <a:pt x="31711" y="5016"/>
                </a:cubicBezTo>
                <a:cubicBezTo>
                  <a:pt x="31711" y="4848"/>
                  <a:pt x="31571" y="4731"/>
                  <a:pt x="31426" y="4731"/>
                </a:cubicBezTo>
                <a:close/>
                <a:moveTo>
                  <a:pt x="34985" y="5082"/>
                </a:moveTo>
                <a:cubicBezTo>
                  <a:pt x="34981" y="5082"/>
                  <a:pt x="34977" y="5082"/>
                  <a:pt x="34974" y="5084"/>
                </a:cubicBezTo>
                <a:cubicBezTo>
                  <a:pt x="34933" y="5084"/>
                  <a:pt x="34892" y="5152"/>
                  <a:pt x="34851" y="5192"/>
                </a:cubicBezTo>
                <a:cubicBezTo>
                  <a:pt x="34892" y="5233"/>
                  <a:pt x="34933" y="5301"/>
                  <a:pt x="34974" y="5315"/>
                </a:cubicBezTo>
                <a:cubicBezTo>
                  <a:pt x="34978" y="5316"/>
                  <a:pt x="34983" y="5316"/>
                  <a:pt x="34988" y="5316"/>
                </a:cubicBezTo>
                <a:cubicBezTo>
                  <a:pt x="35036" y="5316"/>
                  <a:pt x="35077" y="5254"/>
                  <a:pt x="35164" y="5192"/>
                </a:cubicBezTo>
                <a:cubicBezTo>
                  <a:pt x="35077" y="5143"/>
                  <a:pt x="35024" y="5082"/>
                  <a:pt x="34985" y="5082"/>
                </a:cubicBezTo>
                <a:close/>
                <a:moveTo>
                  <a:pt x="22406" y="4622"/>
                </a:moveTo>
                <a:cubicBezTo>
                  <a:pt x="22221" y="4622"/>
                  <a:pt x="22047" y="4768"/>
                  <a:pt x="22047" y="4988"/>
                </a:cubicBezTo>
                <a:cubicBezTo>
                  <a:pt x="22047" y="5179"/>
                  <a:pt x="22211" y="5328"/>
                  <a:pt x="22401" y="5342"/>
                </a:cubicBezTo>
                <a:cubicBezTo>
                  <a:pt x="22713" y="5342"/>
                  <a:pt x="22877" y="4961"/>
                  <a:pt x="22659" y="4730"/>
                </a:cubicBezTo>
                <a:cubicBezTo>
                  <a:pt x="22584" y="4655"/>
                  <a:pt x="22494" y="4622"/>
                  <a:pt x="22406" y="4622"/>
                </a:cubicBezTo>
                <a:close/>
                <a:moveTo>
                  <a:pt x="19655" y="4703"/>
                </a:moveTo>
                <a:cubicBezTo>
                  <a:pt x="19329" y="4703"/>
                  <a:pt x="19179" y="5084"/>
                  <a:pt x="19411" y="5301"/>
                </a:cubicBezTo>
                <a:cubicBezTo>
                  <a:pt x="19484" y="5374"/>
                  <a:pt x="19572" y="5407"/>
                  <a:pt x="19658" y="5407"/>
                </a:cubicBezTo>
                <a:cubicBezTo>
                  <a:pt x="19843" y="5407"/>
                  <a:pt x="20018" y="5256"/>
                  <a:pt x="20009" y="5043"/>
                </a:cubicBezTo>
                <a:cubicBezTo>
                  <a:pt x="19995" y="4853"/>
                  <a:pt x="19845" y="4703"/>
                  <a:pt x="19655" y="4703"/>
                </a:cubicBezTo>
                <a:close/>
                <a:moveTo>
                  <a:pt x="28664" y="4723"/>
                </a:moveTo>
                <a:cubicBezTo>
                  <a:pt x="28580" y="4723"/>
                  <a:pt x="28493" y="4754"/>
                  <a:pt x="28422" y="4825"/>
                </a:cubicBezTo>
                <a:cubicBezTo>
                  <a:pt x="28218" y="5043"/>
                  <a:pt x="28368" y="5410"/>
                  <a:pt x="28667" y="5410"/>
                </a:cubicBezTo>
                <a:cubicBezTo>
                  <a:pt x="28857" y="5410"/>
                  <a:pt x="29020" y="5260"/>
                  <a:pt x="29020" y="5070"/>
                </a:cubicBezTo>
                <a:lnTo>
                  <a:pt x="29007" y="5070"/>
                </a:lnTo>
                <a:cubicBezTo>
                  <a:pt x="29007" y="4859"/>
                  <a:pt x="28840" y="4723"/>
                  <a:pt x="28664" y="4723"/>
                </a:cubicBezTo>
                <a:close/>
                <a:moveTo>
                  <a:pt x="16932" y="4754"/>
                </a:moveTo>
                <a:cubicBezTo>
                  <a:pt x="16843" y="4754"/>
                  <a:pt x="16751" y="4789"/>
                  <a:pt x="16678" y="4866"/>
                </a:cubicBezTo>
                <a:cubicBezTo>
                  <a:pt x="16465" y="5080"/>
                  <a:pt x="16619" y="5451"/>
                  <a:pt x="16920" y="5451"/>
                </a:cubicBezTo>
                <a:cubicBezTo>
                  <a:pt x="16926" y="5451"/>
                  <a:pt x="16931" y="5451"/>
                  <a:pt x="16937" y="5451"/>
                </a:cubicBezTo>
                <a:cubicBezTo>
                  <a:pt x="17127" y="5451"/>
                  <a:pt x="17277" y="5287"/>
                  <a:pt x="17277" y="5097"/>
                </a:cubicBezTo>
                <a:cubicBezTo>
                  <a:pt x="17277" y="4890"/>
                  <a:pt x="17109" y="4754"/>
                  <a:pt x="16932" y="4754"/>
                </a:cubicBezTo>
                <a:close/>
                <a:moveTo>
                  <a:pt x="8741" y="5124"/>
                </a:moveTo>
                <a:cubicBezTo>
                  <a:pt x="8632" y="5124"/>
                  <a:pt x="8550" y="5220"/>
                  <a:pt x="8550" y="5328"/>
                </a:cubicBezTo>
                <a:cubicBezTo>
                  <a:pt x="8550" y="5417"/>
                  <a:pt x="8622" y="5506"/>
                  <a:pt x="8720" y="5506"/>
                </a:cubicBezTo>
                <a:cubicBezTo>
                  <a:pt x="8727" y="5506"/>
                  <a:pt x="8734" y="5506"/>
                  <a:pt x="8741" y="5505"/>
                </a:cubicBezTo>
                <a:cubicBezTo>
                  <a:pt x="8849" y="5505"/>
                  <a:pt x="8944" y="5410"/>
                  <a:pt x="8931" y="5287"/>
                </a:cubicBezTo>
                <a:cubicBezTo>
                  <a:pt x="8918" y="5200"/>
                  <a:pt x="8849" y="5136"/>
                  <a:pt x="8765" y="5136"/>
                </a:cubicBezTo>
                <a:cubicBezTo>
                  <a:pt x="8757" y="5136"/>
                  <a:pt x="8749" y="5137"/>
                  <a:pt x="8741" y="5138"/>
                </a:cubicBezTo>
                <a:lnTo>
                  <a:pt x="8741" y="5124"/>
                </a:lnTo>
                <a:close/>
                <a:moveTo>
                  <a:pt x="32251" y="5004"/>
                </a:moveTo>
                <a:cubicBezTo>
                  <a:pt x="32123" y="5004"/>
                  <a:pt x="31997" y="5085"/>
                  <a:pt x="31983" y="5247"/>
                </a:cubicBezTo>
                <a:cubicBezTo>
                  <a:pt x="31990" y="5420"/>
                  <a:pt x="32121" y="5508"/>
                  <a:pt x="32253" y="5508"/>
                </a:cubicBezTo>
                <a:cubicBezTo>
                  <a:pt x="32379" y="5508"/>
                  <a:pt x="32507" y="5427"/>
                  <a:pt x="32527" y="5260"/>
                </a:cubicBezTo>
                <a:cubicBezTo>
                  <a:pt x="32513" y="5089"/>
                  <a:pt x="32382" y="5004"/>
                  <a:pt x="32251" y="5004"/>
                </a:cubicBezTo>
                <a:close/>
                <a:moveTo>
                  <a:pt x="14175" y="4831"/>
                </a:moveTo>
                <a:cubicBezTo>
                  <a:pt x="14090" y="4831"/>
                  <a:pt x="14004" y="4863"/>
                  <a:pt x="13933" y="4934"/>
                </a:cubicBezTo>
                <a:cubicBezTo>
                  <a:pt x="13715" y="5152"/>
                  <a:pt x="13865" y="5519"/>
                  <a:pt x="14177" y="5519"/>
                </a:cubicBezTo>
                <a:cubicBezTo>
                  <a:pt x="14368" y="5519"/>
                  <a:pt x="14517" y="5369"/>
                  <a:pt x="14517" y="5179"/>
                </a:cubicBezTo>
                <a:cubicBezTo>
                  <a:pt x="14517" y="4968"/>
                  <a:pt x="14350" y="4831"/>
                  <a:pt x="14175" y="4831"/>
                </a:cubicBezTo>
                <a:close/>
                <a:moveTo>
                  <a:pt x="25951" y="4811"/>
                </a:moveTo>
                <a:cubicBezTo>
                  <a:pt x="25946" y="4811"/>
                  <a:pt x="25940" y="4812"/>
                  <a:pt x="25935" y="4812"/>
                </a:cubicBezTo>
                <a:cubicBezTo>
                  <a:pt x="25744" y="4825"/>
                  <a:pt x="25595" y="4975"/>
                  <a:pt x="25595" y="5165"/>
                </a:cubicBezTo>
                <a:cubicBezTo>
                  <a:pt x="25595" y="5376"/>
                  <a:pt x="25774" y="5519"/>
                  <a:pt x="25957" y="5519"/>
                </a:cubicBezTo>
                <a:cubicBezTo>
                  <a:pt x="26046" y="5519"/>
                  <a:pt x="26136" y="5485"/>
                  <a:pt x="26207" y="5410"/>
                </a:cubicBezTo>
                <a:cubicBezTo>
                  <a:pt x="26420" y="5183"/>
                  <a:pt x="26253" y="4811"/>
                  <a:pt x="25951" y="4811"/>
                </a:cubicBezTo>
                <a:close/>
                <a:moveTo>
                  <a:pt x="35780" y="5353"/>
                </a:moveTo>
                <a:cubicBezTo>
                  <a:pt x="35756" y="5353"/>
                  <a:pt x="35729" y="5401"/>
                  <a:pt x="35680" y="5437"/>
                </a:cubicBezTo>
                <a:cubicBezTo>
                  <a:pt x="35729" y="5473"/>
                  <a:pt x="35756" y="5521"/>
                  <a:pt x="35780" y="5521"/>
                </a:cubicBezTo>
                <a:cubicBezTo>
                  <a:pt x="35783" y="5521"/>
                  <a:pt x="35786" y="5520"/>
                  <a:pt x="35789" y="5519"/>
                </a:cubicBezTo>
                <a:cubicBezTo>
                  <a:pt x="35830" y="5519"/>
                  <a:pt x="35857" y="5478"/>
                  <a:pt x="35884" y="5451"/>
                </a:cubicBezTo>
                <a:cubicBezTo>
                  <a:pt x="35857" y="5423"/>
                  <a:pt x="35830" y="5369"/>
                  <a:pt x="35789" y="5355"/>
                </a:cubicBezTo>
                <a:cubicBezTo>
                  <a:pt x="35786" y="5354"/>
                  <a:pt x="35783" y="5353"/>
                  <a:pt x="35780" y="5353"/>
                </a:cubicBezTo>
                <a:close/>
                <a:moveTo>
                  <a:pt x="11470" y="4960"/>
                </a:moveTo>
                <a:cubicBezTo>
                  <a:pt x="11462" y="4960"/>
                  <a:pt x="11454" y="4961"/>
                  <a:pt x="11445" y="4961"/>
                </a:cubicBezTo>
                <a:lnTo>
                  <a:pt x="11459" y="4961"/>
                </a:lnTo>
                <a:cubicBezTo>
                  <a:pt x="11187" y="4961"/>
                  <a:pt x="11051" y="5287"/>
                  <a:pt x="11255" y="5478"/>
                </a:cubicBezTo>
                <a:cubicBezTo>
                  <a:pt x="11314" y="5537"/>
                  <a:pt x="11387" y="5563"/>
                  <a:pt x="11458" y="5563"/>
                </a:cubicBezTo>
                <a:cubicBezTo>
                  <a:pt x="11615" y="5563"/>
                  <a:pt x="11767" y="5434"/>
                  <a:pt x="11758" y="5247"/>
                </a:cubicBezTo>
                <a:cubicBezTo>
                  <a:pt x="11758" y="5091"/>
                  <a:pt x="11634" y="4960"/>
                  <a:pt x="11470" y="4960"/>
                </a:cubicBezTo>
                <a:close/>
                <a:moveTo>
                  <a:pt x="23244" y="4866"/>
                </a:moveTo>
                <a:cubicBezTo>
                  <a:pt x="22917" y="4866"/>
                  <a:pt x="22754" y="5247"/>
                  <a:pt x="22985" y="5478"/>
                </a:cubicBezTo>
                <a:cubicBezTo>
                  <a:pt x="23056" y="5553"/>
                  <a:pt x="23146" y="5587"/>
                  <a:pt x="23235" y="5587"/>
                </a:cubicBezTo>
                <a:cubicBezTo>
                  <a:pt x="23418" y="5587"/>
                  <a:pt x="23597" y="5444"/>
                  <a:pt x="23597" y="5233"/>
                </a:cubicBezTo>
                <a:cubicBezTo>
                  <a:pt x="23597" y="5029"/>
                  <a:pt x="23434" y="4866"/>
                  <a:pt x="23244" y="4866"/>
                </a:cubicBezTo>
                <a:close/>
                <a:moveTo>
                  <a:pt x="20458" y="4920"/>
                </a:moveTo>
                <a:cubicBezTo>
                  <a:pt x="19967" y="4920"/>
                  <a:pt x="19963" y="5642"/>
                  <a:pt x="20445" y="5642"/>
                </a:cubicBezTo>
                <a:cubicBezTo>
                  <a:pt x="20458" y="5642"/>
                  <a:pt x="20471" y="5642"/>
                  <a:pt x="20484" y="5641"/>
                </a:cubicBezTo>
                <a:cubicBezTo>
                  <a:pt x="20933" y="5614"/>
                  <a:pt x="20933" y="4948"/>
                  <a:pt x="20484" y="4920"/>
                </a:cubicBezTo>
                <a:cubicBezTo>
                  <a:pt x="20475" y="4920"/>
                  <a:pt x="20466" y="4920"/>
                  <a:pt x="20458" y="4920"/>
                </a:cubicBezTo>
                <a:close/>
                <a:moveTo>
                  <a:pt x="29521" y="5008"/>
                </a:moveTo>
                <a:cubicBezTo>
                  <a:pt x="29436" y="5008"/>
                  <a:pt x="29349" y="5040"/>
                  <a:pt x="29278" y="5111"/>
                </a:cubicBezTo>
                <a:cubicBezTo>
                  <a:pt x="29075" y="5328"/>
                  <a:pt x="29224" y="5695"/>
                  <a:pt x="29523" y="5695"/>
                </a:cubicBezTo>
                <a:cubicBezTo>
                  <a:pt x="29713" y="5695"/>
                  <a:pt x="29863" y="5532"/>
                  <a:pt x="29863" y="5355"/>
                </a:cubicBezTo>
                <a:cubicBezTo>
                  <a:pt x="29863" y="5145"/>
                  <a:pt x="29696" y="5008"/>
                  <a:pt x="29521" y="5008"/>
                </a:cubicBezTo>
                <a:close/>
                <a:moveTo>
                  <a:pt x="17766" y="4988"/>
                </a:moveTo>
                <a:cubicBezTo>
                  <a:pt x="17277" y="4988"/>
                  <a:pt x="17277" y="5709"/>
                  <a:pt x="17766" y="5709"/>
                </a:cubicBezTo>
                <a:cubicBezTo>
                  <a:pt x="17956" y="5695"/>
                  <a:pt x="18106" y="5546"/>
                  <a:pt x="18119" y="5355"/>
                </a:cubicBezTo>
                <a:lnTo>
                  <a:pt x="18119" y="5342"/>
                </a:lnTo>
                <a:cubicBezTo>
                  <a:pt x="18119" y="5152"/>
                  <a:pt x="17956" y="4988"/>
                  <a:pt x="17766" y="4988"/>
                </a:cubicBezTo>
                <a:close/>
                <a:moveTo>
                  <a:pt x="26778" y="5056"/>
                </a:moveTo>
                <a:cubicBezTo>
                  <a:pt x="26465" y="5056"/>
                  <a:pt x="26302" y="5437"/>
                  <a:pt x="26519" y="5668"/>
                </a:cubicBezTo>
                <a:cubicBezTo>
                  <a:pt x="26590" y="5739"/>
                  <a:pt x="26680" y="5771"/>
                  <a:pt x="26768" y="5771"/>
                </a:cubicBezTo>
                <a:cubicBezTo>
                  <a:pt x="26952" y="5771"/>
                  <a:pt x="27131" y="5634"/>
                  <a:pt x="27131" y="5423"/>
                </a:cubicBezTo>
                <a:cubicBezTo>
                  <a:pt x="27131" y="5220"/>
                  <a:pt x="26981" y="5056"/>
                  <a:pt x="26778" y="5056"/>
                </a:cubicBezTo>
                <a:close/>
                <a:moveTo>
                  <a:pt x="33105" y="5286"/>
                </a:moveTo>
                <a:cubicBezTo>
                  <a:pt x="33098" y="5286"/>
                  <a:pt x="33091" y="5287"/>
                  <a:pt x="33084" y="5287"/>
                </a:cubicBezTo>
                <a:cubicBezTo>
                  <a:pt x="33079" y="5287"/>
                  <a:pt x="33073" y="5287"/>
                  <a:pt x="33068" y="5287"/>
                </a:cubicBezTo>
                <a:cubicBezTo>
                  <a:pt x="32848" y="5287"/>
                  <a:pt x="32748" y="5550"/>
                  <a:pt x="32894" y="5709"/>
                </a:cubicBezTo>
                <a:cubicBezTo>
                  <a:pt x="32948" y="5763"/>
                  <a:pt x="33013" y="5787"/>
                  <a:pt x="33077" y="5787"/>
                </a:cubicBezTo>
                <a:cubicBezTo>
                  <a:pt x="33207" y="5787"/>
                  <a:pt x="33329" y="5687"/>
                  <a:pt x="33329" y="5532"/>
                </a:cubicBezTo>
                <a:cubicBezTo>
                  <a:pt x="33329" y="5403"/>
                  <a:pt x="33231" y="5286"/>
                  <a:pt x="33105" y="5286"/>
                </a:cubicBezTo>
                <a:close/>
                <a:moveTo>
                  <a:pt x="15007" y="5084"/>
                </a:moveTo>
                <a:cubicBezTo>
                  <a:pt x="14531" y="5084"/>
                  <a:pt x="14531" y="5790"/>
                  <a:pt x="15007" y="5790"/>
                </a:cubicBezTo>
                <a:cubicBezTo>
                  <a:pt x="15469" y="5790"/>
                  <a:pt x="15469" y="5084"/>
                  <a:pt x="15007" y="5084"/>
                </a:cubicBezTo>
                <a:close/>
                <a:moveTo>
                  <a:pt x="9556" y="5315"/>
                </a:moveTo>
                <a:cubicBezTo>
                  <a:pt x="9420" y="5315"/>
                  <a:pt x="9298" y="5423"/>
                  <a:pt x="9311" y="5559"/>
                </a:cubicBezTo>
                <a:cubicBezTo>
                  <a:pt x="9302" y="5710"/>
                  <a:pt x="9430" y="5816"/>
                  <a:pt x="9560" y="5816"/>
                </a:cubicBezTo>
                <a:cubicBezTo>
                  <a:pt x="9617" y="5816"/>
                  <a:pt x="9674" y="5795"/>
                  <a:pt x="9719" y="5750"/>
                </a:cubicBezTo>
                <a:cubicBezTo>
                  <a:pt x="9882" y="5587"/>
                  <a:pt x="9774" y="5315"/>
                  <a:pt x="9556" y="5315"/>
                </a:cubicBezTo>
                <a:close/>
                <a:moveTo>
                  <a:pt x="12275" y="5165"/>
                </a:moveTo>
                <a:cubicBezTo>
                  <a:pt x="11976" y="5179"/>
                  <a:pt x="11840" y="5532"/>
                  <a:pt x="12057" y="5736"/>
                </a:cubicBezTo>
                <a:cubicBezTo>
                  <a:pt x="12122" y="5801"/>
                  <a:pt x="12202" y="5830"/>
                  <a:pt x="12280" y="5830"/>
                </a:cubicBezTo>
                <a:cubicBezTo>
                  <a:pt x="12450" y="5830"/>
                  <a:pt x="12614" y="5695"/>
                  <a:pt x="12614" y="5491"/>
                </a:cubicBezTo>
                <a:cubicBezTo>
                  <a:pt x="12601" y="5315"/>
                  <a:pt x="12465" y="5179"/>
                  <a:pt x="12275" y="5179"/>
                </a:cubicBezTo>
                <a:lnTo>
                  <a:pt x="12275" y="5165"/>
                </a:lnTo>
                <a:close/>
                <a:moveTo>
                  <a:pt x="24043" y="5110"/>
                </a:moveTo>
                <a:cubicBezTo>
                  <a:pt x="23728" y="5110"/>
                  <a:pt x="23574" y="5509"/>
                  <a:pt x="23801" y="5736"/>
                </a:cubicBezTo>
                <a:cubicBezTo>
                  <a:pt x="23874" y="5809"/>
                  <a:pt x="23962" y="5841"/>
                  <a:pt x="24050" y="5841"/>
                </a:cubicBezTo>
                <a:cubicBezTo>
                  <a:pt x="24241" y="5841"/>
                  <a:pt x="24426" y="5688"/>
                  <a:pt x="24426" y="5464"/>
                </a:cubicBezTo>
                <a:cubicBezTo>
                  <a:pt x="24412" y="5274"/>
                  <a:pt x="24249" y="5111"/>
                  <a:pt x="24059" y="5111"/>
                </a:cubicBezTo>
                <a:cubicBezTo>
                  <a:pt x="24054" y="5111"/>
                  <a:pt x="24048" y="5110"/>
                  <a:pt x="24043" y="5110"/>
                </a:cubicBezTo>
                <a:close/>
                <a:moveTo>
                  <a:pt x="21291" y="5169"/>
                </a:moveTo>
                <a:cubicBezTo>
                  <a:pt x="21203" y="5169"/>
                  <a:pt x="21114" y="5201"/>
                  <a:pt x="21042" y="5274"/>
                </a:cubicBezTo>
                <a:cubicBezTo>
                  <a:pt x="20811" y="5505"/>
                  <a:pt x="20974" y="5899"/>
                  <a:pt x="21300" y="5913"/>
                </a:cubicBezTo>
                <a:cubicBezTo>
                  <a:pt x="21504" y="5913"/>
                  <a:pt x="21667" y="5750"/>
                  <a:pt x="21667" y="5546"/>
                </a:cubicBezTo>
                <a:cubicBezTo>
                  <a:pt x="21667" y="5322"/>
                  <a:pt x="21482" y="5169"/>
                  <a:pt x="21291" y="5169"/>
                </a:cubicBezTo>
                <a:close/>
                <a:moveTo>
                  <a:pt x="30360" y="5243"/>
                </a:moveTo>
                <a:cubicBezTo>
                  <a:pt x="30188" y="5243"/>
                  <a:pt x="30026" y="5379"/>
                  <a:pt x="30026" y="5587"/>
                </a:cubicBezTo>
                <a:cubicBezTo>
                  <a:pt x="30026" y="5763"/>
                  <a:pt x="30162" y="5913"/>
                  <a:pt x="30339" y="5926"/>
                </a:cubicBezTo>
                <a:cubicBezTo>
                  <a:pt x="30344" y="5927"/>
                  <a:pt x="30350" y="5927"/>
                  <a:pt x="30355" y="5927"/>
                </a:cubicBezTo>
                <a:cubicBezTo>
                  <a:pt x="30657" y="5927"/>
                  <a:pt x="30811" y="5569"/>
                  <a:pt x="30611" y="5355"/>
                </a:cubicBezTo>
                <a:cubicBezTo>
                  <a:pt x="30537" y="5278"/>
                  <a:pt x="30448" y="5243"/>
                  <a:pt x="30360" y="5243"/>
                </a:cubicBezTo>
                <a:close/>
                <a:moveTo>
                  <a:pt x="18581" y="5260"/>
                </a:moveTo>
                <a:cubicBezTo>
                  <a:pt x="18255" y="5260"/>
                  <a:pt x="18092" y="5641"/>
                  <a:pt x="18323" y="5886"/>
                </a:cubicBezTo>
                <a:cubicBezTo>
                  <a:pt x="18394" y="5960"/>
                  <a:pt x="18483" y="5994"/>
                  <a:pt x="18571" y="5994"/>
                </a:cubicBezTo>
                <a:cubicBezTo>
                  <a:pt x="18756" y="5994"/>
                  <a:pt x="18939" y="5848"/>
                  <a:pt x="18948" y="5627"/>
                </a:cubicBezTo>
                <a:cubicBezTo>
                  <a:pt x="18948" y="5423"/>
                  <a:pt x="18785" y="5260"/>
                  <a:pt x="18581" y="5260"/>
                </a:cubicBezTo>
                <a:close/>
                <a:moveTo>
                  <a:pt x="27607" y="5287"/>
                </a:moveTo>
                <a:cubicBezTo>
                  <a:pt x="27280" y="5287"/>
                  <a:pt x="27117" y="5668"/>
                  <a:pt x="27348" y="5899"/>
                </a:cubicBezTo>
                <a:cubicBezTo>
                  <a:pt x="27419" y="5974"/>
                  <a:pt x="27509" y="6008"/>
                  <a:pt x="27598" y="6008"/>
                </a:cubicBezTo>
                <a:cubicBezTo>
                  <a:pt x="27781" y="6008"/>
                  <a:pt x="27960" y="5865"/>
                  <a:pt x="27960" y="5654"/>
                </a:cubicBezTo>
                <a:cubicBezTo>
                  <a:pt x="27960" y="5451"/>
                  <a:pt x="27797" y="5301"/>
                  <a:pt x="27607" y="5301"/>
                </a:cubicBezTo>
                <a:lnTo>
                  <a:pt x="27607" y="5287"/>
                </a:lnTo>
                <a:close/>
                <a:moveTo>
                  <a:pt x="33888" y="5545"/>
                </a:moveTo>
                <a:cubicBezTo>
                  <a:pt x="33569" y="5545"/>
                  <a:pt x="33569" y="6022"/>
                  <a:pt x="33888" y="6022"/>
                </a:cubicBezTo>
                <a:cubicBezTo>
                  <a:pt x="33896" y="6022"/>
                  <a:pt x="33905" y="6022"/>
                  <a:pt x="33913" y="6021"/>
                </a:cubicBezTo>
                <a:cubicBezTo>
                  <a:pt x="34036" y="6008"/>
                  <a:pt x="34131" y="5913"/>
                  <a:pt x="34145" y="5777"/>
                </a:cubicBezTo>
                <a:cubicBezTo>
                  <a:pt x="34145" y="5654"/>
                  <a:pt x="34036" y="5546"/>
                  <a:pt x="33913" y="5546"/>
                </a:cubicBezTo>
                <a:cubicBezTo>
                  <a:pt x="33905" y="5545"/>
                  <a:pt x="33896" y="5545"/>
                  <a:pt x="33888" y="5545"/>
                </a:cubicBezTo>
                <a:close/>
                <a:moveTo>
                  <a:pt x="15832" y="5328"/>
                </a:moveTo>
                <a:cubicBezTo>
                  <a:pt x="15517" y="5328"/>
                  <a:pt x="15350" y="5700"/>
                  <a:pt x="15564" y="5940"/>
                </a:cubicBezTo>
                <a:cubicBezTo>
                  <a:pt x="15641" y="6017"/>
                  <a:pt x="15736" y="6052"/>
                  <a:pt x="15829" y="6052"/>
                </a:cubicBezTo>
                <a:cubicBezTo>
                  <a:pt x="16014" y="6052"/>
                  <a:pt x="16189" y="5913"/>
                  <a:pt x="16189" y="5695"/>
                </a:cubicBezTo>
                <a:cubicBezTo>
                  <a:pt x="16189" y="5491"/>
                  <a:pt x="16040" y="5328"/>
                  <a:pt x="15849" y="5328"/>
                </a:cubicBezTo>
                <a:cubicBezTo>
                  <a:pt x="15844" y="5328"/>
                  <a:pt x="15838" y="5328"/>
                  <a:pt x="15832" y="5328"/>
                </a:cubicBezTo>
                <a:close/>
                <a:moveTo>
                  <a:pt x="7663" y="5744"/>
                </a:moveTo>
                <a:cubicBezTo>
                  <a:pt x="7651" y="5744"/>
                  <a:pt x="7639" y="5746"/>
                  <a:pt x="7626" y="5750"/>
                </a:cubicBezTo>
                <a:cubicBezTo>
                  <a:pt x="7558" y="5777"/>
                  <a:pt x="7504" y="5831"/>
                  <a:pt x="7490" y="5899"/>
                </a:cubicBezTo>
                <a:cubicBezTo>
                  <a:pt x="7490" y="5954"/>
                  <a:pt x="7558" y="6021"/>
                  <a:pt x="7599" y="6076"/>
                </a:cubicBezTo>
                <a:lnTo>
                  <a:pt x="7680" y="6076"/>
                </a:lnTo>
                <a:cubicBezTo>
                  <a:pt x="7708" y="6021"/>
                  <a:pt x="7776" y="5967"/>
                  <a:pt x="7789" y="5899"/>
                </a:cubicBezTo>
                <a:cubicBezTo>
                  <a:pt x="7801" y="5817"/>
                  <a:pt x="7741" y="5744"/>
                  <a:pt x="7663" y="5744"/>
                </a:cubicBezTo>
                <a:close/>
                <a:moveTo>
                  <a:pt x="24869" y="5354"/>
                </a:moveTo>
                <a:cubicBezTo>
                  <a:pt x="24563" y="5354"/>
                  <a:pt x="24393" y="5717"/>
                  <a:pt x="24603" y="5954"/>
                </a:cubicBezTo>
                <a:cubicBezTo>
                  <a:pt x="24679" y="6040"/>
                  <a:pt x="24778" y="6079"/>
                  <a:pt x="24875" y="6079"/>
                </a:cubicBezTo>
                <a:cubicBezTo>
                  <a:pt x="25053" y="6079"/>
                  <a:pt x="25224" y="5947"/>
                  <a:pt x="25242" y="5736"/>
                </a:cubicBezTo>
                <a:cubicBezTo>
                  <a:pt x="25255" y="5532"/>
                  <a:pt x="25106" y="5369"/>
                  <a:pt x="24902" y="5355"/>
                </a:cubicBezTo>
                <a:cubicBezTo>
                  <a:pt x="24891" y="5355"/>
                  <a:pt x="24880" y="5354"/>
                  <a:pt x="24869" y="5354"/>
                </a:cubicBezTo>
                <a:close/>
                <a:moveTo>
                  <a:pt x="13104" y="5396"/>
                </a:moveTo>
                <a:cubicBezTo>
                  <a:pt x="12913" y="5396"/>
                  <a:pt x="12750" y="5559"/>
                  <a:pt x="12764" y="5750"/>
                </a:cubicBezTo>
                <a:cubicBezTo>
                  <a:pt x="12773" y="5951"/>
                  <a:pt x="12942" y="6084"/>
                  <a:pt x="13113" y="6084"/>
                </a:cubicBezTo>
                <a:cubicBezTo>
                  <a:pt x="13197" y="6084"/>
                  <a:pt x="13281" y="6052"/>
                  <a:pt x="13348" y="5981"/>
                </a:cubicBezTo>
                <a:cubicBezTo>
                  <a:pt x="13552" y="5763"/>
                  <a:pt x="13403" y="5396"/>
                  <a:pt x="13104" y="5396"/>
                </a:cubicBezTo>
                <a:close/>
                <a:moveTo>
                  <a:pt x="10370" y="5518"/>
                </a:moveTo>
                <a:cubicBezTo>
                  <a:pt x="10122" y="5518"/>
                  <a:pt x="9995" y="5835"/>
                  <a:pt x="10168" y="6021"/>
                </a:cubicBezTo>
                <a:cubicBezTo>
                  <a:pt x="10229" y="6078"/>
                  <a:pt x="10304" y="6104"/>
                  <a:pt x="10378" y="6104"/>
                </a:cubicBezTo>
                <a:cubicBezTo>
                  <a:pt x="10534" y="6104"/>
                  <a:pt x="10684" y="5988"/>
                  <a:pt x="10684" y="5804"/>
                </a:cubicBezTo>
                <a:cubicBezTo>
                  <a:pt x="10671" y="5641"/>
                  <a:pt x="10548" y="5519"/>
                  <a:pt x="10385" y="5519"/>
                </a:cubicBezTo>
                <a:cubicBezTo>
                  <a:pt x="10380" y="5518"/>
                  <a:pt x="10375" y="5518"/>
                  <a:pt x="10370" y="5518"/>
                </a:cubicBezTo>
                <a:close/>
                <a:moveTo>
                  <a:pt x="31180" y="5520"/>
                </a:moveTo>
                <a:cubicBezTo>
                  <a:pt x="31101" y="5520"/>
                  <a:pt x="31019" y="5549"/>
                  <a:pt x="30950" y="5614"/>
                </a:cubicBezTo>
                <a:cubicBezTo>
                  <a:pt x="30746" y="5818"/>
                  <a:pt x="30882" y="6171"/>
                  <a:pt x="31181" y="6171"/>
                </a:cubicBezTo>
                <a:cubicBezTo>
                  <a:pt x="31356" y="6171"/>
                  <a:pt x="31504" y="6025"/>
                  <a:pt x="31508" y="5851"/>
                </a:cubicBezTo>
                <a:lnTo>
                  <a:pt x="31508" y="5851"/>
                </a:lnTo>
                <a:cubicBezTo>
                  <a:pt x="31508" y="5854"/>
                  <a:pt x="31508" y="5856"/>
                  <a:pt x="31508" y="5858"/>
                </a:cubicBezTo>
                <a:lnTo>
                  <a:pt x="31508" y="5845"/>
                </a:lnTo>
                <a:cubicBezTo>
                  <a:pt x="31508" y="5847"/>
                  <a:pt x="31508" y="5849"/>
                  <a:pt x="31508" y="5851"/>
                </a:cubicBezTo>
                <a:lnTo>
                  <a:pt x="31508" y="5851"/>
                </a:lnTo>
                <a:cubicBezTo>
                  <a:pt x="31504" y="5651"/>
                  <a:pt x="31347" y="5520"/>
                  <a:pt x="31180" y="5520"/>
                </a:cubicBezTo>
                <a:close/>
                <a:moveTo>
                  <a:pt x="22129" y="5437"/>
                </a:moveTo>
                <a:cubicBezTo>
                  <a:pt x="21925" y="5437"/>
                  <a:pt x="21762" y="5600"/>
                  <a:pt x="21762" y="5804"/>
                </a:cubicBezTo>
                <a:lnTo>
                  <a:pt x="21748" y="5804"/>
                </a:lnTo>
                <a:cubicBezTo>
                  <a:pt x="21748" y="6028"/>
                  <a:pt x="21933" y="6181"/>
                  <a:pt x="22129" y="6181"/>
                </a:cubicBezTo>
                <a:cubicBezTo>
                  <a:pt x="22218" y="6181"/>
                  <a:pt x="22310" y="6149"/>
                  <a:pt x="22387" y="6076"/>
                </a:cubicBezTo>
                <a:cubicBezTo>
                  <a:pt x="22618" y="5845"/>
                  <a:pt x="22455" y="5437"/>
                  <a:pt x="22129" y="5437"/>
                </a:cubicBezTo>
                <a:close/>
                <a:moveTo>
                  <a:pt x="34722" y="5808"/>
                </a:moveTo>
                <a:cubicBezTo>
                  <a:pt x="34671" y="5808"/>
                  <a:pt x="34619" y="5828"/>
                  <a:pt x="34579" y="5872"/>
                </a:cubicBezTo>
                <a:cubicBezTo>
                  <a:pt x="34447" y="6004"/>
                  <a:pt x="34533" y="6226"/>
                  <a:pt x="34713" y="6226"/>
                </a:cubicBezTo>
                <a:cubicBezTo>
                  <a:pt x="34718" y="6226"/>
                  <a:pt x="34724" y="6226"/>
                  <a:pt x="34729" y="6225"/>
                </a:cubicBezTo>
                <a:cubicBezTo>
                  <a:pt x="34838" y="6225"/>
                  <a:pt x="34933" y="6130"/>
                  <a:pt x="34933" y="6021"/>
                </a:cubicBezTo>
                <a:cubicBezTo>
                  <a:pt x="34933" y="5893"/>
                  <a:pt x="34828" y="5808"/>
                  <a:pt x="34722" y="5808"/>
                </a:cubicBezTo>
                <a:close/>
                <a:moveTo>
                  <a:pt x="19402" y="5496"/>
                </a:moveTo>
                <a:cubicBezTo>
                  <a:pt x="19310" y="5496"/>
                  <a:pt x="19215" y="5533"/>
                  <a:pt x="19139" y="5614"/>
                </a:cubicBezTo>
                <a:cubicBezTo>
                  <a:pt x="18911" y="5841"/>
                  <a:pt x="19065" y="6239"/>
                  <a:pt x="19394" y="6239"/>
                </a:cubicBezTo>
                <a:cubicBezTo>
                  <a:pt x="19399" y="6239"/>
                  <a:pt x="19405" y="6239"/>
                  <a:pt x="19411" y="6239"/>
                </a:cubicBezTo>
                <a:cubicBezTo>
                  <a:pt x="19614" y="6239"/>
                  <a:pt x="19777" y="6076"/>
                  <a:pt x="19777" y="5872"/>
                </a:cubicBezTo>
                <a:lnTo>
                  <a:pt x="19764" y="5872"/>
                </a:lnTo>
                <a:cubicBezTo>
                  <a:pt x="19764" y="5645"/>
                  <a:pt x="19588" y="5496"/>
                  <a:pt x="19402" y="5496"/>
                </a:cubicBezTo>
                <a:close/>
                <a:moveTo>
                  <a:pt x="28420" y="5543"/>
                </a:moveTo>
                <a:cubicBezTo>
                  <a:pt x="28329" y="5543"/>
                  <a:pt x="28236" y="5577"/>
                  <a:pt x="28164" y="5654"/>
                </a:cubicBezTo>
                <a:cubicBezTo>
                  <a:pt x="27933" y="5886"/>
                  <a:pt x="28110" y="6266"/>
                  <a:pt x="28422" y="6266"/>
                </a:cubicBezTo>
                <a:cubicBezTo>
                  <a:pt x="28626" y="6266"/>
                  <a:pt x="28789" y="6089"/>
                  <a:pt x="28789" y="5899"/>
                </a:cubicBezTo>
                <a:cubicBezTo>
                  <a:pt x="28780" y="5682"/>
                  <a:pt x="28602" y="5543"/>
                  <a:pt x="28420" y="5543"/>
                </a:cubicBezTo>
                <a:close/>
                <a:moveTo>
                  <a:pt x="16678" y="5559"/>
                </a:moveTo>
                <a:cubicBezTo>
                  <a:pt x="16352" y="5559"/>
                  <a:pt x="16189" y="5954"/>
                  <a:pt x="16407" y="6185"/>
                </a:cubicBezTo>
                <a:cubicBezTo>
                  <a:pt x="16484" y="6266"/>
                  <a:pt x="16580" y="6302"/>
                  <a:pt x="16675" y="6302"/>
                </a:cubicBezTo>
                <a:cubicBezTo>
                  <a:pt x="16864" y="6302"/>
                  <a:pt x="17045" y="6157"/>
                  <a:pt x="17045" y="5940"/>
                </a:cubicBezTo>
                <a:cubicBezTo>
                  <a:pt x="17045" y="5736"/>
                  <a:pt x="16896" y="5573"/>
                  <a:pt x="16692" y="5559"/>
                </a:cubicBezTo>
                <a:close/>
                <a:moveTo>
                  <a:pt x="13930" y="5627"/>
                </a:moveTo>
                <a:cubicBezTo>
                  <a:pt x="13614" y="5627"/>
                  <a:pt x="13447" y="6012"/>
                  <a:pt x="13675" y="6239"/>
                </a:cubicBezTo>
                <a:cubicBezTo>
                  <a:pt x="13747" y="6320"/>
                  <a:pt x="13839" y="6357"/>
                  <a:pt x="13930" y="6357"/>
                </a:cubicBezTo>
                <a:cubicBezTo>
                  <a:pt x="14113" y="6357"/>
                  <a:pt x="14291" y="6212"/>
                  <a:pt x="14300" y="5994"/>
                </a:cubicBezTo>
                <a:cubicBezTo>
                  <a:pt x="14300" y="5804"/>
                  <a:pt x="14137" y="5641"/>
                  <a:pt x="13946" y="5627"/>
                </a:cubicBezTo>
                <a:cubicBezTo>
                  <a:pt x="13941" y="5627"/>
                  <a:pt x="13935" y="5627"/>
                  <a:pt x="13930" y="5627"/>
                </a:cubicBezTo>
                <a:close/>
                <a:moveTo>
                  <a:pt x="25695" y="5617"/>
                </a:moveTo>
                <a:cubicBezTo>
                  <a:pt x="25607" y="5617"/>
                  <a:pt x="25518" y="5650"/>
                  <a:pt x="25445" y="5722"/>
                </a:cubicBezTo>
                <a:cubicBezTo>
                  <a:pt x="25201" y="5954"/>
                  <a:pt x="25364" y="6361"/>
                  <a:pt x="25690" y="6361"/>
                </a:cubicBezTo>
                <a:cubicBezTo>
                  <a:pt x="25698" y="6362"/>
                  <a:pt x="25706" y="6362"/>
                  <a:pt x="25714" y="6362"/>
                </a:cubicBezTo>
                <a:cubicBezTo>
                  <a:pt x="25919" y="6362"/>
                  <a:pt x="26071" y="6191"/>
                  <a:pt x="26071" y="5994"/>
                </a:cubicBezTo>
                <a:cubicBezTo>
                  <a:pt x="26071" y="5771"/>
                  <a:pt x="25886" y="5617"/>
                  <a:pt x="25695" y="5617"/>
                </a:cubicBezTo>
                <a:close/>
                <a:moveTo>
                  <a:pt x="8455" y="5913"/>
                </a:moveTo>
                <a:cubicBezTo>
                  <a:pt x="8251" y="5913"/>
                  <a:pt x="8143" y="6157"/>
                  <a:pt x="8292" y="6307"/>
                </a:cubicBezTo>
                <a:cubicBezTo>
                  <a:pt x="8336" y="6351"/>
                  <a:pt x="8392" y="6371"/>
                  <a:pt x="8447" y="6371"/>
                </a:cubicBezTo>
                <a:cubicBezTo>
                  <a:pt x="8563" y="6371"/>
                  <a:pt x="8677" y="6286"/>
                  <a:pt x="8686" y="6157"/>
                </a:cubicBezTo>
                <a:cubicBezTo>
                  <a:pt x="8686" y="6021"/>
                  <a:pt x="8577" y="5913"/>
                  <a:pt x="8455" y="5913"/>
                </a:cubicBezTo>
                <a:close/>
                <a:moveTo>
                  <a:pt x="31993" y="5770"/>
                </a:moveTo>
                <a:cubicBezTo>
                  <a:pt x="31917" y="5770"/>
                  <a:pt x="31841" y="5797"/>
                  <a:pt x="31779" y="5858"/>
                </a:cubicBezTo>
                <a:cubicBezTo>
                  <a:pt x="31580" y="6058"/>
                  <a:pt x="31719" y="6389"/>
                  <a:pt x="31994" y="6389"/>
                </a:cubicBezTo>
                <a:cubicBezTo>
                  <a:pt x="31999" y="6389"/>
                  <a:pt x="32005" y="6389"/>
                  <a:pt x="32011" y="6388"/>
                </a:cubicBezTo>
                <a:cubicBezTo>
                  <a:pt x="32017" y="6389"/>
                  <a:pt x="32024" y="6389"/>
                  <a:pt x="32031" y="6389"/>
                </a:cubicBezTo>
                <a:cubicBezTo>
                  <a:pt x="32186" y="6389"/>
                  <a:pt x="32323" y="6245"/>
                  <a:pt x="32323" y="6076"/>
                </a:cubicBezTo>
                <a:lnTo>
                  <a:pt x="32310" y="6076"/>
                </a:lnTo>
                <a:cubicBezTo>
                  <a:pt x="32310" y="5891"/>
                  <a:pt x="32153" y="5770"/>
                  <a:pt x="31993" y="5770"/>
                </a:cubicBezTo>
                <a:close/>
                <a:moveTo>
                  <a:pt x="11228" y="5750"/>
                </a:moveTo>
                <a:cubicBezTo>
                  <a:pt x="11038" y="5750"/>
                  <a:pt x="10888" y="5899"/>
                  <a:pt x="10888" y="6089"/>
                </a:cubicBezTo>
                <a:cubicBezTo>
                  <a:pt x="10888" y="6280"/>
                  <a:pt x="11047" y="6405"/>
                  <a:pt x="11212" y="6405"/>
                </a:cubicBezTo>
                <a:cubicBezTo>
                  <a:pt x="11294" y="6405"/>
                  <a:pt x="11378" y="6374"/>
                  <a:pt x="11445" y="6307"/>
                </a:cubicBezTo>
                <a:cubicBezTo>
                  <a:pt x="11649" y="6103"/>
                  <a:pt x="11513" y="5750"/>
                  <a:pt x="11228" y="5750"/>
                </a:cubicBezTo>
                <a:close/>
                <a:moveTo>
                  <a:pt x="22948" y="5681"/>
                </a:moveTo>
                <a:cubicBezTo>
                  <a:pt x="22754" y="5681"/>
                  <a:pt x="22591" y="5839"/>
                  <a:pt x="22577" y="6035"/>
                </a:cubicBezTo>
                <a:cubicBezTo>
                  <a:pt x="22558" y="6265"/>
                  <a:pt x="22748" y="6427"/>
                  <a:pt x="22952" y="6427"/>
                </a:cubicBezTo>
                <a:cubicBezTo>
                  <a:pt x="23038" y="6427"/>
                  <a:pt x="23126" y="6398"/>
                  <a:pt x="23203" y="6334"/>
                </a:cubicBezTo>
                <a:cubicBezTo>
                  <a:pt x="23447" y="6117"/>
                  <a:pt x="23298" y="5695"/>
                  <a:pt x="22972" y="5682"/>
                </a:cubicBezTo>
                <a:cubicBezTo>
                  <a:pt x="22964" y="5681"/>
                  <a:pt x="22956" y="5681"/>
                  <a:pt x="22948" y="5681"/>
                </a:cubicBezTo>
                <a:close/>
                <a:moveTo>
                  <a:pt x="35535" y="6102"/>
                </a:moveTo>
                <a:cubicBezTo>
                  <a:pt x="35438" y="6102"/>
                  <a:pt x="35369" y="6179"/>
                  <a:pt x="35381" y="6280"/>
                </a:cubicBezTo>
                <a:cubicBezTo>
                  <a:pt x="35369" y="6368"/>
                  <a:pt x="35438" y="6444"/>
                  <a:pt x="35535" y="6444"/>
                </a:cubicBezTo>
                <a:cubicBezTo>
                  <a:pt x="35542" y="6444"/>
                  <a:pt x="35550" y="6444"/>
                  <a:pt x="35558" y="6443"/>
                </a:cubicBezTo>
                <a:cubicBezTo>
                  <a:pt x="35626" y="6429"/>
                  <a:pt x="35694" y="6361"/>
                  <a:pt x="35762" y="6320"/>
                </a:cubicBezTo>
                <a:lnTo>
                  <a:pt x="35748" y="6239"/>
                </a:lnTo>
                <a:cubicBezTo>
                  <a:pt x="35680" y="6198"/>
                  <a:pt x="35626" y="6117"/>
                  <a:pt x="35558" y="6103"/>
                </a:cubicBezTo>
                <a:cubicBezTo>
                  <a:pt x="35550" y="6102"/>
                  <a:pt x="35542" y="6102"/>
                  <a:pt x="35535" y="6102"/>
                </a:cubicBezTo>
                <a:close/>
                <a:moveTo>
                  <a:pt x="20248" y="5735"/>
                </a:moveTo>
                <a:cubicBezTo>
                  <a:pt x="20241" y="5735"/>
                  <a:pt x="20233" y="5736"/>
                  <a:pt x="20226" y="5736"/>
                </a:cubicBezTo>
                <a:cubicBezTo>
                  <a:pt x="19900" y="5750"/>
                  <a:pt x="19737" y="6157"/>
                  <a:pt x="19981" y="6388"/>
                </a:cubicBezTo>
                <a:cubicBezTo>
                  <a:pt x="20058" y="6461"/>
                  <a:pt x="20149" y="6493"/>
                  <a:pt x="20238" y="6493"/>
                </a:cubicBezTo>
                <a:cubicBezTo>
                  <a:pt x="20434" y="6493"/>
                  <a:pt x="20620" y="6337"/>
                  <a:pt x="20620" y="6103"/>
                </a:cubicBezTo>
                <a:cubicBezTo>
                  <a:pt x="20620" y="5907"/>
                  <a:pt x="20443" y="5735"/>
                  <a:pt x="20248" y="5735"/>
                </a:cubicBezTo>
                <a:close/>
                <a:moveTo>
                  <a:pt x="17507" y="5780"/>
                </a:moveTo>
                <a:cubicBezTo>
                  <a:pt x="17309" y="5780"/>
                  <a:pt x="17113" y="5916"/>
                  <a:pt x="17141" y="6185"/>
                </a:cubicBezTo>
                <a:cubicBezTo>
                  <a:pt x="17161" y="6412"/>
                  <a:pt x="17336" y="6524"/>
                  <a:pt x="17512" y="6524"/>
                </a:cubicBezTo>
                <a:cubicBezTo>
                  <a:pt x="17693" y="6524"/>
                  <a:pt x="17874" y="6405"/>
                  <a:pt x="17888" y="6171"/>
                </a:cubicBezTo>
                <a:cubicBezTo>
                  <a:pt x="17895" y="5909"/>
                  <a:pt x="17700" y="5780"/>
                  <a:pt x="17507" y="5780"/>
                </a:cubicBezTo>
                <a:close/>
                <a:moveTo>
                  <a:pt x="29244" y="5807"/>
                </a:moveTo>
                <a:cubicBezTo>
                  <a:pt x="29156" y="5807"/>
                  <a:pt x="29066" y="5840"/>
                  <a:pt x="28993" y="5913"/>
                </a:cubicBezTo>
                <a:cubicBezTo>
                  <a:pt x="28762" y="6144"/>
                  <a:pt x="28925" y="6538"/>
                  <a:pt x="29251" y="6538"/>
                </a:cubicBezTo>
                <a:cubicBezTo>
                  <a:pt x="29455" y="6538"/>
                  <a:pt x="29618" y="6375"/>
                  <a:pt x="29618" y="6171"/>
                </a:cubicBezTo>
                <a:cubicBezTo>
                  <a:pt x="29618" y="5957"/>
                  <a:pt x="29434" y="5807"/>
                  <a:pt x="29244" y="5807"/>
                </a:cubicBezTo>
                <a:close/>
                <a:moveTo>
                  <a:pt x="6566" y="6280"/>
                </a:moveTo>
                <a:cubicBezTo>
                  <a:pt x="6498" y="6361"/>
                  <a:pt x="6443" y="6402"/>
                  <a:pt x="6443" y="6443"/>
                </a:cubicBezTo>
                <a:cubicBezTo>
                  <a:pt x="6471" y="6497"/>
                  <a:pt x="6511" y="6538"/>
                  <a:pt x="6566" y="6565"/>
                </a:cubicBezTo>
                <a:cubicBezTo>
                  <a:pt x="6593" y="6565"/>
                  <a:pt x="6675" y="6497"/>
                  <a:pt x="6675" y="6456"/>
                </a:cubicBezTo>
                <a:cubicBezTo>
                  <a:pt x="6675" y="6416"/>
                  <a:pt x="6620" y="6361"/>
                  <a:pt x="6566" y="6280"/>
                </a:cubicBezTo>
                <a:close/>
                <a:moveTo>
                  <a:pt x="26533" y="5858"/>
                </a:moveTo>
                <a:cubicBezTo>
                  <a:pt x="26329" y="5858"/>
                  <a:pt x="26152" y="6021"/>
                  <a:pt x="26166" y="6239"/>
                </a:cubicBezTo>
                <a:cubicBezTo>
                  <a:pt x="26166" y="6460"/>
                  <a:pt x="26346" y="6606"/>
                  <a:pt x="26534" y="6606"/>
                </a:cubicBezTo>
                <a:cubicBezTo>
                  <a:pt x="26624" y="6606"/>
                  <a:pt x="26716" y="6572"/>
                  <a:pt x="26791" y="6497"/>
                </a:cubicBezTo>
                <a:cubicBezTo>
                  <a:pt x="27022" y="6266"/>
                  <a:pt x="26859" y="5872"/>
                  <a:pt x="26533" y="5858"/>
                </a:cubicBezTo>
                <a:close/>
                <a:moveTo>
                  <a:pt x="14765" y="5899"/>
                </a:moveTo>
                <a:cubicBezTo>
                  <a:pt x="14759" y="5899"/>
                  <a:pt x="14754" y="5899"/>
                  <a:pt x="14748" y="5899"/>
                </a:cubicBezTo>
                <a:cubicBezTo>
                  <a:pt x="14544" y="5899"/>
                  <a:pt x="14381" y="6062"/>
                  <a:pt x="14395" y="6266"/>
                </a:cubicBezTo>
                <a:cubicBezTo>
                  <a:pt x="14395" y="6493"/>
                  <a:pt x="14571" y="6642"/>
                  <a:pt x="14757" y="6642"/>
                </a:cubicBezTo>
                <a:cubicBezTo>
                  <a:pt x="14849" y="6642"/>
                  <a:pt x="14944" y="6605"/>
                  <a:pt x="15020" y="6524"/>
                </a:cubicBezTo>
                <a:cubicBezTo>
                  <a:pt x="15247" y="6297"/>
                  <a:pt x="15093" y="5899"/>
                  <a:pt x="14765" y="5899"/>
                </a:cubicBezTo>
                <a:close/>
                <a:moveTo>
                  <a:pt x="32842" y="6062"/>
                </a:moveTo>
                <a:cubicBezTo>
                  <a:pt x="32837" y="6062"/>
                  <a:pt x="32832" y="6062"/>
                  <a:pt x="32826" y="6062"/>
                </a:cubicBezTo>
                <a:cubicBezTo>
                  <a:pt x="32663" y="6062"/>
                  <a:pt x="32527" y="6198"/>
                  <a:pt x="32527" y="6361"/>
                </a:cubicBezTo>
                <a:cubicBezTo>
                  <a:pt x="32536" y="6542"/>
                  <a:pt x="32684" y="6657"/>
                  <a:pt x="32838" y="6657"/>
                </a:cubicBezTo>
                <a:cubicBezTo>
                  <a:pt x="32915" y="6657"/>
                  <a:pt x="32994" y="6629"/>
                  <a:pt x="33057" y="6565"/>
                </a:cubicBezTo>
                <a:cubicBezTo>
                  <a:pt x="33230" y="6379"/>
                  <a:pt x="33103" y="6062"/>
                  <a:pt x="32842" y="6062"/>
                </a:cubicBezTo>
                <a:close/>
                <a:moveTo>
                  <a:pt x="12036" y="5970"/>
                </a:moveTo>
                <a:cubicBezTo>
                  <a:pt x="11856" y="5970"/>
                  <a:pt x="11681" y="6120"/>
                  <a:pt x="11690" y="6334"/>
                </a:cubicBezTo>
                <a:cubicBezTo>
                  <a:pt x="11690" y="6524"/>
                  <a:pt x="11853" y="6674"/>
                  <a:pt x="12043" y="6674"/>
                </a:cubicBezTo>
                <a:cubicBezTo>
                  <a:pt x="12356" y="6674"/>
                  <a:pt x="12506" y="6293"/>
                  <a:pt x="12275" y="6076"/>
                </a:cubicBezTo>
                <a:cubicBezTo>
                  <a:pt x="12206" y="6003"/>
                  <a:pt x="12120" y="5970"/>
                  <a:pt x="12036" y="5970"/>
                </a:cubicBezTo>
                <a:close/>
                <a:moveTo>
                  <a:pt x="9284" y="6117"/>
                </a:moveTo>
                <a:cubicBezTo>
                  <a:pt x="9135" y="6117"/>
                  <a:pt x="8999" y="6239"/>
                  <a:pt x="8999" y="6402"/>
                </a:cubicBezTo>
                <a:cubicBezTo>
                  <a:pt x="8999" y="6567"/>
                  <a:pt x="9134" y="6676"/>
                  <a:pt x="9277" y="6676"/>
                </a:cubicBezTo>
                <a:cubicBezTo>
                  <a:pt x="9346" y="6676"/>
                  <a:pt x="9417" y="6650"/>
                  <a:pt x="9475" y="6592"/>
                </a:cubicBezTo>
                <a:cubicBezTo>
                  <a:pt x="9651" y="6416"/>
                  <a:pt x="9529" y="6117"/>
                  <a:pt x="9284" y="6117"/>
                </a:cubicBezTo>
                <a:close/>
                <a:moveTo>
                  <a:pt x="23801" y="5913"/>
                </a:moveTo>
                <a:cubicBezTo>
                  <a:pt x="23583" y="5913"/>
                  <a:pt x="23407" y="6076"/>
                  <a:pt x="23407" y="6293"/>
                </a:cubicBezTo>
                <a:cubicBezTo>
                  <a:pt x="23397" y="6527"/>
                  <a:pt x="23587" y="6683"/>
                  <a:pt x="23786" y="6683"/>
                </a:cubicBezTo>
                <a:cubicBezTo>
                  <a:pt x="23877" y="6683"/>
                  <a:pt x="23969" y="6651"/>
                  <a:pt x="24045" y="6579"/>
                </a:cubicBezTo>
                <a:cubicBezTo>
                  <a:pt x="24290" y="6334"/>
                  <a:pt x="24141" y="5926"/>
                  <a:pt x="23801" y="5913"/>
                </a:cubicBezTo>
                <a:close/>
                <a:moveTo>
                  <a:pt x="21069" y="5967"/>
                </a:moveTo>
                <a:cubicBezTo>
                  <a:pt x="20729" y="5967"/>
                  <a:pt x="20539" y="6375"/>
                  <a:pt x="20783" y="6620"/>
                </a:cubicBezTo>
                <a:cubicBezTo>
                  <a:pt x="20860" y="6701"/>
                  <a:pt x="20957" y="6737"/>
                  <a:pt x="21053" y="6737"/>
                </a:cubicBezTo>
                <a:cubicBezTo>
                  <a:pt x="21247" y="6737"/>
                  <a:pt x="21436" y="6589"/>
                  <a:pt x="21436" y="6361"/>
                </a:cubicBezTo>
                <a:cubicBezTo>
                  <a:pt x="21436" y="6144"/>
                  <a:pt x="21273" y="5981"/>
                  <a:pt x="21069" y="5981"/>
                </a:cubicBezTo>
                <a:lnTo>
                  <a:pt x="21069" y="5967"/>
                </a:lnTo>
                <a:close/>
                <a:moveTo>
                  <a:pt x="36387" y="6416"/>
                </a:moveTo>
                <a:cubicBezTo>
                  <a:pt x="36319" y="6429"/>
                  <a:pt x="36265" y="6484"/>
                  <a:pt x="36251" y="6538"/>
                </a:cubicBezTo>
                <a:cubicBezTo>
                  <a:pt x="36238" y="6579"/>
                  <a:pt x="36306" y="6647"/>
                  <a:pt x="36374" y="6742"/>
                </a:cubicBezTo>
                <a:cubicBezTo>
                  <a:pt x="36442" y="6647"/>
                  <a:pt x="36510" y="6592"/>
                  <a:pt x="36510" y="6538"/>
                </a:cubicBezTo>
                <a:lnTo>
                  <a:pt x="36496" y="6538"/>
                </a:lnTo>
                <a:cubicBezTo>
                  <a:pt x="36496" y="6497"/>
                  <a:pt x="36414" y="6416"/>
                  <a:pt x="36387" y="6416"/>
                </a:cubicBezTo>
                <a:close/>
                <a:moveTo>
                  <a:pt x="30080" y="6062"/>
                </a:moveTo>
                <a:cubicBezTo>
                  <a:pt x="29754" y="6062"/>
                  <a:pt x="29605" y="6443"/>
                  <a:pt x="29822" y="6674"/>
                </a:cubicBezTo>
                <a:cubicBezTo>
                  <a:pt x="29897" y="6744"/>
                  <a:pt x="29987" y="6776"/>
                  <a:pt x="30075" y="6776"/>
                </a:cubicBezTo>
                <a:cubicBezTo>
                  <a:pt x="30260" y="6776"/>
                  <a:pt x="30434" y="6636"/>
                  <a:pt x="30434" y="6416"/>
                </a:cubicBezTo>
                <a:cubicBezTo>
                  <a:pt x="30434" y="6225"/>
                  <a:pt x="30284" y="6062"/>
                  <a:pt x="30080" y="6062"/>
                </a:cubicBezTo>
                <a:close/>
                <a:moveTo>
                  <a:pt x="18337" y="6062"/>
                </a:moveTo>
                <a:cubicBezTo>
                  <a:pt x="18133" y="6062"/>
                  <a:pt x="17956" y="6225"/>
                  <a:pt x="17956" y="6443"/>
                </a:cubicBezTo>
                <a:lnTo>
                  <a:pt x="17956" y="6429"/>
                </a:lnTo>
                <a:lnTo>
                  <a:pt x="17956" y="6429"/>
                </a:lnTo>
                <a:cubicBezTo>
                  <a:pt x="17947" y="6670"/>
                  <a:pt x="18132" y="6828"/>
                  <a:pt x="18329" y="6828"/>
                </a:cubicBezTo>
                <a:cubicBezTo>
                  <a:pt x="18422" y="6828"/>
                  <a:pt x="18517" y="6793"/>
                  <a:pt x="18595" y="6715"/>
                </a:cubicBezTo>
                <a:cubicBezTo>
                  <a:pt x="18853" y="6484"/>
                  <a:pt x="18690" y="6062"/>
                  <a:pt x="18337" y="6062"/>
                </a:cubicBezTo>
                <a:close/>
                <a:moveTo>
                  <a:pt x="27362" y="6103"/>
                </a:moveTo>
                <a:cubicBezTo>
                  <a:pt x="27022" y="6103"/>
                  <a:pt x="26859" y="6511"/>
                  <a:pt x="27104" y="6742"/>
                </a:cubicBezTo>
                <a:cubicBezTo>
                  <a:pt x="27179" y="6821"/>
                  <a:pt x="27272" y="6856"/>
                  <a:pt x="27364" y="6856"/>
                </a:cubicBezTo>
                <a:cubicBezTo>
                  <a:pt x="27556" y="6856"/>
                  <a:pt x="27743" y="6704"/>
                  <a:pt x="27743" y="6484"/>
                </a:cubicBezTo>
                <a:cubicBezTo>
                  <a:pt x="27743" y="6266"/>
                  <a:pt x="27566" y="6103"/>
                  <a:pt x="27362" y="6103"/>
                </a:cubicBezTo>
                <a:close/>
                <a:moveTo>
                  <a:pt x="37203" y="6660"/>
                </a:moveTo>
                <a:cubicBezTo>
                  <a:pt x="37176" y="6715"/>
                  <a:pt x="37121" y="6755"/>
                  <a:pt x="37121" y="6783"/>
                </a:cubicBezTo>
                <a:cubicBezTo>
                  <a:pt x="37121" y="6810"/>
                  <a:pt x="37162" y="6837"/>
                  <a:pt x="37203" y="6878"/>
                </a:cubicBezTo>
                <a:cubicBezTo>
                  <a:pt x="37230" y="6837"/>
                  <a:pt x="37271" y="6810"/>
                  <a:pt x="37284" y="6783"/>
                </a:cubicBezTo>
                <a:cubicBezTo>
                  <a:pt x="37298" y="6742"/>
                  <a:pt x="37244" y="6715"/>
                  <a:pt x="37203" y="6660"/>
                </a:cubicBezTo>
                <a:close/>
                <a:moveTo>
                  <a:pt x="33655" y="6320"/>
                </a:moveTo>
                <a:cubicBezTo>
                  <a:pt x="33506" y="6320"/>
                  <a:pt x="33383" y="6443"/>
                  <a:pt x="33383" y="6606"/>
                </a:cubicBezTo>
                <a:cubicBezTo>
                  <a:pt x="33374" y="6774"/>
                  <a:pt x="33512" y="6884"/>
                  <a:pt x="33656" y="6884"/>
                </a:cubicBezTo>
                <a:cubicBezTo>
                  <a:pt x="33723" y="6884"/>
                  <a:pt x="33790" y="6861"/>
                  <a:pt x="33845" y="6810"/>
                </a:cubicBezTo>
                <a:cubicBezTo>
                  <a:pt x="34022" y="6633"/>
                  <a:pt x="33913" y="6334"/>
                  <a:pt x="33655" y="6320"/>
                </a:cubicBezTo>
                <a:close/>
                <a:moveTo>
                  <a:pt x="15579" y="6131"/>
                </a:moveTo>
                <a:cubicBezTo>
                  <a:pt x="15487" y="6131"/>
                  <a:pt x="15394" y="6164"/>
                  <a:pt x="15319" y="6239"/>
                </a:cubicBezTo>
                <a:cubicBezTo>
                  <a:pt x="15088" y="6484"/>
                  <a:pt x="15265" y="6891"/>
                  <a:pt x="15591" y="6891"/>
                </a:cubicBezTo>
                <a:cubicBezTo>
                  <a:pt x="15795" y="6878"/>
                  <a:pt x="15972" y="6715"/>
                  <a:pt x="15958" y="6511"/>
                </a:cubicBezTo>
                <a:lnTo>
                  <a:pt x="15958" y="6497"/>
                </a:lnTo>
                <a:cubicBezTo>
                  <a:pt x="15958" y="6277"/>
                  <a:pt x="15772" y="6131"/>
                  <a:pt x="15579" y="6131"/>
                </a:cubicBezTo>
                <a:close/>
                <a:moveTo>
                  <a:pt x="24608" y="6154"/>
                </a:moveTo>
                <a:cubicBezTo>
                  <a:pt x="24523" y="6154"/>
                  <a:pt x="24434" y="6184"/>
                  <a:pt x="24358" y="6253"/>
                </a:cubicBezTo>
                <a:cubicBezTo>
                  <a:pt x="24100" y="6470"/>
                  <a:pt x="24236" y="6891"/>
                  <a:pt x="24576" y="6919"/>
                </a:cubicBezTo>
                <a:cubicBezTo>
                  <a:pt x="24584" y="6919"/>
                  <a:pt x="24592" y="6919"/>
                  <a:pt x="24601" y="6919"/>
                </a:cubicBezTo>
                <a:cubicBezTo>
                  <a:pt x="24807" y="6919"/>
                  <a:pt x="24970" y="6761"/>
                  <a:pt x="24983" y="6565"/>
                </a:cubicBezTo>
                <a:cubicBezTo>
                  <a:pt x="25002" y="6326"/>
                  <a:pt x="24813" y="6154"/>
                  <a:pt x="24608" y="6154"/>
                </a:cubicBezTo>
                <a:close/>
                <a:moveTo>
                  <a:pt x="7381" y="6524"/>
                </a:moveTo>
                <a:cubicBezTo>
                  <a:pt x="7273" y="6524"/>
                  <a:pt x="7177" y="6620"/>
                  <a:pt x="7177" y="6742"/>
                </a:cubicBezTo>
                <a:cubicBezTo>
                  <a:pt x="7177" y="6860"/>
                  <a:pt x="7282" y="6936"/>
                  <a:pt x="7387" y="6936"/>
                </a:cubicBezTo>
                <a:cubicBezTo>
                  <a:pt x="7439" y="6936"/>
                  <a:pt x="7491" y="6918"/>
                  <a:pt x="7531" y="6878"/>
                </a:cubicBezTo>
                <a:cubicBezTo>
                  <a:pt x="7667" y="6742"/>
                  <a:pt x="7572" y="6524"/>
                  <a:pt x="7381" y="6524"/>
                </a:cubicBezTo>
                <a:close/>
                <a:moveTo>
                  <a:pt x="12859" y="6212"/>
                </a:moveTo>
                <a:cubicBezTo>
                  <a:pt x="12655" y="6212"/>
                  <a:pt x="12492" y="6375"/>
                  <a:pt x="12492" y="6579"/>
                </a:cubicBezTo>
                <a:lnTo>
                  <a:pt x="12506" y="6579"/>
                </a:lnTo>
                <a:cubicBezTo>
                  <a:pt x="12506" y="6799"/>
                  <a:pt x="12686" y="6945"/>
                  <a:pt x="12874" y="6945"/>
                </a:cubicBezTo>
                <a:cubicBezTo>
                  <a:pt x="12964" y="6945"/>
                  <a:pt x="13056" y="6912"/>
                  <a:pt x="13131" y="6837"/>
                </a:cubicBezTo>
                <a:cubicBezTo>
                  <a:pt x="13362" y="6592"/>
                  <a:pt x="13185" y="6212"/>
                  <a:pt x="12859" y="6212"/>
                </a:cubicBezTo>
                <a:close/>
                <a:moveTo>
                  <a:pt x="10106" y="6321"/>
                </a:moveTo>
                <a:cubicBezTo>
                  <a:pt x="10028" y="6321"/>
                  <a:pt x="9948" y="6350"/>
                  <a:pt x="9882" y="6416"/>
                </a:cubicBezTo>
                <a:cubicBezTo>
                  <a:pt x="9692" y="6620"/>
                  <a:pt x="9828" y="6959"/>
                  <a:pt x="10113" y="6959"/>
                </a:cubicBezTo>
                <a:cubicBezTo>
                  <a:pt x="10290" y="6959"/>
                  <a:pt x="10440" y="6810"/>
                  <a:pt x="10426" y="6633"/>
                </a:cubicBezTo>
                <a:cubicBezTo>
                  <a:pt x="10426" y="6449"/>
                  <a:pt x="10270" y="6321"/>
                  <a:pt x="10106" y="6321"/>
                </a:cubicBezTo>
                <a:close/>
                <a:moveTo>
                  <a:pt x="30885" y="6319"/>
                </a:moveTo>
                <a:cubicBezTo>
                  <a:pt x="30459" y="6319"/>
                  <a:pt x="30433" y="6987"/>
                  <a:pt x="30882" y="7014"/>
                </a:cubicBezTo>
                <a:cubicBezTo>
                  <a:pt x="30891" y="7014"/>
                  <a:pt x="30900" y="7014"/>
                  <a:pt x="30909" y="7014"/>
                </a:cubicBezTo>
                <a:cubicBezTo>
                  <a:pt x="31346" y="7014"/>
                  <a:pt x="31390" y="6347"/>
                  <a:pt x="30923" y="6320"/>
                </a:cubicBezTo>
                <a:cubicBezTo>
                  <a:pt x="30910" y="6319"/>
                  <a:pt x="30898" y="6319"/>
                  <a:pt x="30885" y="6319"/>
                </a:cubicBezTo>
                <a:close/>
                <a:moveTo>
                  <a:pt x="21884" y="6239"/>
                </a:moveTo>
                <a:cubicBezTo>
                  <a:pt x="21531" y="6239"/>
                  <a:pt x="21354" y="6660"/>
                  <a:pt x="21599" y="6905"/>
                </a:cubicBezTo>
                <a:cubicBezTo>
                  <a:pt x="21679" y="6985"/>
                  <a:pt x="21779" y="7022"/>
                  <a:pt x="21876" y="7022"/>
                </a:cubicBezTo>
                <a:cubicBezTo>
                  <a:pt x="22075" y="7022"/>
                  <a:pt x="22265" y="6870"/>
                  <a:pt x="22265" y="6633"/>
                </a:cubicBezTo>
                <a:cubicBezTo>
                  <a:pt x="22265" y="6429"/>
                  <a:pt x="22102" y="6253"/>
                  <a:pt x="21884" y="6239"/>
                </a:cubicBezTo>
                <a:close/>
                <a:moveTo>
                  <a:pt x="19166" y="6307"/>
                </a:moveTo>
                <a:cubicBezTo>
                  <a:pt x="18812" y="6307"/>
                  <a:pt x="18636" y="6728"/>
                  <a:pt x="18880" y="6973"/>
                </a:cubicBezTo>
                <a:cubicBezTo>
                  <a:pt x="18959" y="7052"/>
                  <a:pt x="19056" y="7087"/>
                  <a:pt x="19152" y="7087"/>
                </a:cubicBezTo>
                <a:cubicBezTo>
                  <a:pt x="19353" y="7087"/>
                  <a:pt x="19546" y="6931"/>
                  <a:pt x="19546" y="6701"/>
                </a:cubicBezTo>
                <a:cubicBezTo>
                  <a:pt x="19546" y="6484"/>
                  <a:pt x="19370" y="6307"/>
                  <a:pt x="19166" y="6307"/>
                </a:cubicBezTo>
                <a:close/>
                <a:moveTo>
                  <a:pt x="28178" y="6348"/>
                </a:moveTo>
                <a:cubicBezTo>
                  <a:pt x="27838" y="6348"/>
                  <a:pt x="27675" y="6755"/>
                  <a:pt x="27919" y="6987"/>
                </a:cubicBezTo>
                <a:cubicBezTo>
                  <a:pt x="27999" y="7066"/>
                  <a:pt x="28094" y="7101"/>
                  <a:pt x="28186" y="7101"/>
                </a:cubicBezTo>
                <a:cubicBezTo>
                  <a:pt x="28378" y="7101"/>
                  <a:pt x="28558" y="6949"/>
                  <a:pt x="28558" y="6728"/>
                </a:cubicBezTo>
                <a:cubicBezTo>
                  <a:pt x="28558" y="6511"/>
                  <a:pt x="28381" y="6348"/>
                  <a:pt x="28178" y="6348"/>
                </a:cubicBezTo>
                <a:close/>
                <a:moveTo>
                  <a:pt x="34481" y="6592"/>
                </a:moveTo>
                <a:cubicBezTo>
                  <a:pt x="34261" y="6592"/>
                  <a:pt x="34148" y="6855"/>
                  <a:pt x="34308" y="7027"/>
                </a:cubicBezTo>
                <a:cubicBezTo>
                  <a:pt x="34357" y="7081"/>
                  <a:pt x="34421" y="7105"/>
                  <a:pt x="34485" y="7105"/>
                </a:cubicBezTo>
                <a:cubicBezTo>
                  <a:pt x="34614" y="7105"/>
                  <a:pt x="34743" y="7005"/>
                  <a:pt x="34743" y="6851"/>
                </a:cubicBezTo>
                <a:cubicBezTo>
                  <a:pt x="34756" y="6715"/>
                  <a:pt x="34634" y="6592"/>
                  <a:pt x="34498" y="6592"/>
                </a:cubicBezTo>
                <a:cubicBezTo>
                  <a:pt x="34492" y="6592"/>
                  <a:pt x="34487" y="6592"/>
                  <a:pt x="34481" y="6592"/>
                </a:cubicBezTo>
                <a:close/>
                <a:moveTo>
                  <a:pt x="16410" y="6370"/>
                </a:moveTo>
                <a:cubicBezTo>
                  <a:pt x="16317" y="6370"/>
                  <a:pt x="16223" y="6405"/>
                  <a:pt x="16148" y="6484"/>
                </a:cubicBezTo>
                <a:cubicBezTo>
                  <a:pt x="15904" y="6728"/>
                  <a:pt x="16067" y="7136"/>
                  <a:pt x="16420" y="7136"/>
                </a:cubicBezTo>
                <a:cubicBezTo>
                  <a:pt x="16624" y="7136"/>
                  <a:pt x="16787" y="6959"/>
                  <a:pt x="16801" y="6755"/>
                </a:cubicBezTo>
                <a:cubicBezTo>
                  <a:pt x="16801" y="6525"/>
                  <a:pt x="16607" y="6370"/>
                  <a:pt x="16410" y="6370"/>
                </a:cubicBezTo>
                <a:close/>
                <a:moveTo>
                  <a:pt x="13684" y="6438"/>
                </a:moveTo>
                <a:cubicBezTo>
                  <a:pt x="13591" y="6438"/>
                  <a:pt x="13495" y="6473"/>
                  <a:pt x="13416" y="6552"/>
                </a:cubicBezTo>
                <a:cubicBezTo>
                  <a:pt x="13185" y="6783"/>
                  <a:pt x="13348" y="7190"/>
                  <a:pt x="13688" y="7190"/>
                </a:cubicBezTo>
                <a:cubicBezTo>
                  <a:pt x="13892" y="7190"/>
                  <a:pt x="14069" y="7027"/>
                  <a:pt x="14069" y="6823"/>
                </a:cubicBezTo>
                <a:cubicBezTo>
                  <a:pt x="14069" y="6593"/>
                  <a:pt x="13881" y="6438"/>
                  <a:pt x="13684" y="6438"/>
                </a:cubicBezTo>
                <a:close/>
                <a:moveTo>
                  <a:pt x="25459" y="6429"/>
                </a:moveTo>
                <a:cubicBezTo>
                  <a:pt x="25242" y="6429"/>
                  <a:pt x="25078" y="6606"/>
                  <a:pt x="25078" y="6810"/>
                </a:cubicBezTo>
                <a:lnTo>
                  <a:pt x="25065" y="6810"/>
                </a:lnTo>
                <a:cubicBezTo>
                  <a:pt x="25065" y="7050"/>
                  <a:pt x="25260" y="7209"/>
                  <a:pt x="25461" y="7209"/>
                </a:cubicBezTo>
                <a:cubicBezTo>
                  <a:pt x="25556" y="7209"/>
                  <a:pt x="25653" y="7174"/>
                  <a:pt x="25731" y="7095"/>
                </a:cubicBezTo>
                <a:cubicBezTo>
                  <a:pt x="25976" y="6851"/>
                  <a:pt x="25799" y="6429"/>
                  <a:pt x="25459" y="6429"/>
                </a:cubicBezTo>
                <a:close/>
                <a:moveTo>
                  <a:pt x="8210" y="6701"/>
                </a:moveTo>
                <a:cubicBezTo>
                  <a:pt x="8061" y="6715"/>
                  <a:pt x="7952" y="6823"/>
                  <a:pt x="7952" y="6973"/>
                </a:cubicBezTo>
                <a:cubicBezTo>
                  <a:pt x="7943" y="7131"/>
                  <a:pt x="8073" y="7238"/>
                  <a:pt x="8213" y="7238"/>
                </a:cubicBezTo>
                <a:cubicBezTo>
                  <a:pt x="8278" y="7238"/>
                  <a:pt x="8345" y="7215"/>
                  <a:pt x="8401" y="7163"/>
                </a:cubicBezTo>
                <a:cubicBezTo>
                  <a:pt x="8564" y="6987"/>
                  <a:pt x="8442" y="6701"/>
                  <a:pt x="8210" y="6701"/>
                </a:cubicBezTo>
                <a:close/>
                <a:moveTo>
                  <a:pt x="10920" y="6564"/>
                </a:moveTo>
                <a:cubicBezTo>
                  <a:pt x="10740" y="6564"/>
                  <a:pt x="10589" y="6722"/>
                  <a:pt x="10589" y="6905"/>
                </a:cubicBezTo>
                <a:cubicBezTo>
                  <a:pt x="10589" y="7109"/>
                  <a:pt x="10754" y="7243"/>
                  <a:pt x="10927" y="7243"/>
                </a:cubicBezTo>
                <a:cubicBezTo>
                  <a:pt x="11008" y="7243"/>
                  <a:pt x="11091" y="7214"/>
                  <a:pt x="11160" y="7150"/>
                </a:cubicBezTo>
                <a:cubicBezTo>
                  <a:pt x="11377" y="6946"/>
                  <a:pt x="11242" y="6579"/>
                  <a:pt x="10943" y="6565"/>
                </a:cubicBezTo>
                <a:cubicBezTo>
                  <a:pt x="10935" y="6565"/>
                  <a:pt x="10928" y="6564"/>
                  <a:pt x="10920" y="6564"/>
                </a:cubicBezTo>
                <a:close/>
                <a:moveTo>
                  <a:pt x="22707" y="6479"/>
                </a:moveTo>
                <a:cubicBezTo>
                  <a:pt x="22610" y="6479"/>
                  <a:pt x="22511" y="6514"/>
                  <a:pt x="22428" y="6592"/>
                </a:cubicBezTo>
                <a:cubicBezTo>
                  <a:pt x="22183" y="6851"/>
                  <a:pt x="22360" y="7272"/>
                  <a:pt x="22713" y="7272"/>
                </a:cubicBezTo>
                <a:cubicBezTo>
                  <a:pt x="22931" y="7258"/>
                  <a:pt x="23094" y="7095"/>
                  <a:pt x="23108" y="6878"/>
                </a:cubicBezTo>
                <a:cubicBezTo>
                  <a:pt x="23108" y="6637"/>
                  <a:pt x="22913" y="6479"/>
                  <a:pt x="22707" y="6479"/>
                </a:cubicBezTo>
                <a:close/>
                <a:moveTo>
                  <a:pt x="31730" y="6607"/>
                </a:moveTo>
                <a:cubicBezTo>
                  <a:pt x="31647" y="6607"/>
                  <a:pt x="31563" y="6636"/>
                  <a:pt x="31494" y="6701"/>
                </a:cubicBezTo>
                <a:cubicBezTo>
                  <a:pt x="31277" y="6919"/>
                  <a:pt x="31426" y="7286"/>
                  <a:pt x="31739" y="7286"/>
                </a:cubicBezTo>
                <a:cubicBezTo>
                  <a:pt x="31915" y="7286"/>
                  <a:pt x="32078" y="7136"/>
                  <a:pt x="32078" y="6946"/>
                </a:cubicBezTo>
                <a:cubicBezTo>
                  <a:pt x="32078" y="6742"/>
                  <a:pt x="31908" y="6607"/>
                  <a:pt x="31730" y="6607"/>
                </a:cubicBezTo>
                <a:close/>
                <a:moveTo>
                  <a:pt x="19988" y="6547"/>
                </a:moveTo>
                <a:cubicBezTo>
                  <a:pt x="19892" y="6547"/>
                  <a:pt x="19792" y="6582"/>
                  <a:pt x="19710" y="6660"/>
                </a:cubicBezTo>
                <a:cubicBezTo>
                  <a:pt x="19465" y="6905"/>
                  <a:pt x="19642" y="7340"/>
                  <a:pt x="19995" y="7340"/>
                </a:cubicBezTo>
                <a:cubicBezTo>
                  <a:pt x="20199" y="7326"/>
                  <a:pt x="20376" y="7163"/>
                  <a:pt x="20376" y="6946"/>
                </a:cubicBezTo>
                <a:lnTo>
                  <a:pt x="20389" y="6946"/>
                </a:lnTo>
                <a:cubicBezTo>
                  <a:pt x="20389" y="6705"/>
                  <a:pt x="20194" y="6547"/>
                  <a:pt x="19988" y="6547"/>
                </a:cubicBezTo>
                <a:close/>
                <a:moveTo>
                  <a:pt x="35310" y="6891"/>
                </a:moveTo>
                <a:cubicBezTo>
                  <a:pt x="35191" y="6891"/>
                  <a:pt x="35078" y="6981"/>
                  <a:pt x="35069" y="7122"/>
                </a:cubicBezTo>
                <a:cubicBezTo>
                  <a:pt x="35069" y="7245"/>
                  <a:pt x="35164" y="7354"/>
                  <a:pt x="35300" y="7367"/>
                </a:cubicBezTo>
                <a:cubicBezTo>
                  <a:pt x="35305" y="7367"/>
                  <a:pt x="35310" y="7368"/>
                  <a:pt x="35315" y="7368"/>
                </a:cubicBezTo>
                <a:cubicBezTo>
                  <a:pt x="35510" y="7368"/>
                  <a:pt x="35623" y="7119"/>
                  <a:pt x="35490" y="6973"/>
                </a:cubicBezTo>
                <a:cubicBezTo>
                  <a:pt x="35438" y="6916"/>
                  <a:pt x="35373" y="6891"/>
                  <a:pt x="35310" y="6891"/>
                </a:cubicBezTo>
                <a:close/>
                <a:moveTo>
                  <a:pt x="29020" y="6620"/>
                </a:moveTo>
                <a:cubicBezTo>
                  <a:pt x="28680" y="6620"/>
                  <a:pt x="28504" y="7027"/>
                  <a:pt x="28748" y="7272"/>
                </a:cubicBezTo>
                <a:cubicBezTo>
                  <a:pt x="28823" y="7346"/>
                  <a:pt x="28915" y="7380"/>
                  <a:pt x="29007" y="7380"/>
                </a:cubicBezTo>
                <a:cubicBezTo>
                  <a:pt x="29200" y="7380"/>
                  <a:pt x="29387" y="7231"/>
                  <a:pt x="29387" y="7000"/>
                </a:cubicBezTo>
                <a:cubicBezTo>
                  <a:pt x="29387" y="6796"/>
                  <a:pt x="29224" y="6620"/>
                  <a:pt x="29020" y="6620"/>
                </a:cubicBezTo>
                <a:close/>
                <a:moveTo>
                  <a:pt x="17234" y="6601"/>
                </a:moveTo>
                <a:cubicBezTo>
                  <a:pt x="17139" y="6601"/>
                  <a:pt x="17042" y="6636"/>
                  <a:pt x="16964" y="6715"/>
                </a:cubicBezTo>
                <a:cubicBezTo>
                  <a:pt x="16706" y="6959"/>
                  <a:pt x="16882" y="7394"/>
                  <a:pt x="17236" y="7394"/>
                </a:cubicBezTo>
                <a:cubicBezTo>
                  <a:pt x="17453" y="7394"/>
                  <a:pt x="17616" y="7218"/>
                  <a:pt x="17630" y="7000"/>
                </a:cubicBezTo>
                <a:cubicBezTo>
                  <a:pt x="17630" y="6760"/>
                  <a:pt x="17435" y="6601"/>
                  <a:pt x="17234" y="6601"/>
                </a:cubicBezTo>
                <a:close/>
                <a:moveTo>
                  <a:pt x="6298" y="7107"/>
                </a:moveTo>
                <a:cubicBezTo>
                  <a:pt x="6203" y="7107"/>
                  <a:pt x="6144" y="7185"/>
                  <a:pt x="6144" y="7286"/>
                </a:cubicBezTo>
                <a:cubicBezTo>
                  <a:pt x="6144" y="7368"/>
                  <a:pt x="6206" y="7440"/>
                  <a:pt x="6284" y="7440"/>
                </a:cubicBezTo>
                <a:cubicBezTo>
                  <a:pt x="6296" y="7440"/>
                  <a:pt x="6309" y="7439"/>
                  <a:pt x="6321" y="7435"/>
                </a:cubicBezTo>
                <a:cubicBezTo>
                  <a:pt x="6389" y="7421"/>
                  <a:pt x="6443" y="7354"/>
                  <a:pt x="6539" y="7272"/>
                </a:cubicBezTo>
                <a:cubicBezTo>
                  <a:pt x="6443" y="7190"/>
                  <a:pt x="6389" y="7122"/>
                  <a:pt x="6321" y="7109"/>
                </a:cubicBezTo>
                <a:cubicBezTo>
                  <a:pt x="6313" y="7108"/>
                  <a:pt x="6305" y="7107"/>
                  <a:pt x="6298" y="7107"/>
                </a:cubicBezTo>
                <a:close/>
                <a:moveTo>
                  <a:pt x="26280" y="6666"/>
                </a:moveTo>
                <a:cubicBezTo>
                  <a:pt x="26183" y="6666"/>
                  <a:pt x="26083" y="6702"/>
                  <a:pt x="26003" y="6783"/>
                </a:cubicBezTo>
                <a:cubicBezTo>
                  <a:pt x="25762" y="7037"/>
                  <a:pt x="25929" y="7449"/>
                  <a:pt x="26272" y="7449"/>
                </a:cubicBezTo>
                <a:cubicBezTo>
                  <a:pt x="26277" y="7449"/>
                  <a:pt x="26283" y="7449"/>
                  <a:pt x="26288" y="7449"/>
                </a:cubicBezTo>
                <a:cubicBezTo>
                  <a:pt x="26506" y="7449"/>
                  <a:pt x="26669" y="7272"/>
                  <a:pt x="26682" y="7054"/>
                </a:cubicBezTo>
                <a:lnTo>
                  <a:pt x="26669" y="7054"/>
                </a:lnTo>
                <a:cubicBezTo>
                  <a:pt x="26669" y="6817"/>
                  <a:pt x="26479" y="6666"/>
                  <a:pt x="26280" y="6666"/>
                </a:cubicBezTo>
                <a:close/>
                <a:moveTo>
                  <a:pt x="14517" y="6701"/>
                </a:moveTo>
                <a:cubicBezTo>
                  <a:pt x="14164" y="6701"/>
                  <a:pt x="13987" y="7122"/>
                  <a:pt x="14232" y="7367"/>
                </a:cubicBezTo>
                <a:cubicBezTo>
                  <a:pt x="14315" y="7446"/>
                  <a:pt x="14414" y="7481"/>
                  <a:pt x="14509" y="7481"/>
                </a:cubicBezTo>
                <a:cubicBezTo>
                  <a:pt x="14710" y="7481"/>
                  <a:pt x="14898" y="7326"/>
                  <a:pt x="14898" y="7095"/>
                </a:cubicBezTo>
                <a:cubicBezTo>
                  <a:pt x="14898" y="6878"/>
                  <a:pt x="14721" y="6701"/>
                  <a:pt x="14517" y="6701"/>
                </a:cubicBezTo>
                <a:close/>
                <a:moveTo>
                  <a:pt x="9040" y="6912"/>
                </a:moveTo>
                <a:cubicBezTo>
                  <a:pt x="8885" y="6912"/>
                  <a:pt x="8736" y="7026"/>
                  <a:pt x="8727" y="7204"/>
                </a:cubicBezTo>
                <a:cubicBezTo>
                  <a:pt x="8727" y="7367"/>
                  <a:pt x="8849" y="7517"/>
                  <a:pt x="9026" y="7517"/>
                </a:cubicBezTo>
                <a:cubicBezTo>
                  <a:pt x="9032" y="7517"/>
                  <a:pt x="9037" y="7517"/>
                  <a:pt x="9043" y="7517"/>
                </a:cubicBezTo>
                <a:cubicBezTo>
                  <a:pt x="9304" y="7517"/>
                  <a:pt x="9444" y="7213"/>
                  <a:pt x="9271" y="7014"/>
                </a:cubicBezTo>
                <a:cubicBezTo>
                  <a:pt x="9205" y="6943"/>
                  <a:pt x="9122" y="6912"/>
                  <a:pt x="9040" y="6912"/>
                </a:cubicBezTo>
                <a:close/>
                <a:moveTo>
                  <a:pt x="23543" y="6728"/>
                </a:moveTo>
                <a:cubicBezTo>
                  <a:pt x="23325" y="6728"/>
                  <a:pt x="23135" y="6905"/>
                  <a:pt x="23135" y="7122"/>
                </a:cubicBezTo>
                <a:cubicBezTo>
                  <a:pt x="23135" y="7363"/>
                  <a:pt x="23336" y="7521"/>
                  <a:pt x="23541" y="7521"/>
                </a:cubicBezTo>
                <a:cubicBezTo>
                  <a:pt x="23638" y="7521"/>
                  <a:pt x="23736" y="7486"/>
                  <a:pt x="23814" y="7408"/>
                </a:cubicBezTo>
                <a:cubicBezTo>
                  <a:pt x="24059" y="7150"/>
                  <a:pt x="23896" y="6728"/>
                  <a:pt x="23543" y="6728"/>
                </a:cubicBezTo>
                <a:close/>
                <a:moveTo>
                  <a:pt x="11772" y="6783"/>
                </a:moveTo>
                <a:cubicBezTo>
                  <a:pt x="11432" y="6783"/>
                  <a:pt x="11269" y="7177"/>
                  <a:pt x="11500" y="7408"/>
                </a:cubicBezTo>
                <a:cubicBezTo>
                  <a:pt x="11576" y="7489"/>
                  <a:pt x="11671" y="7525"/>
                  <a:pt x="11763" y="7525"/>
                </a:cubicBezTo>
                <a:cubicBezTo>
                  <a:pt x="11949" y="7525"/>
                  <a:pt x="12125" y="7377"/>
                  <a:pt x="12125" y="7150"/>
                </a:cubicBezTo>
                <a:cubicBezTo>
                  <a:pt x="12125" y="6959"/>
                  <a:pt x="11962" y="6783"/>
                  <a:pt x="11772" y="6783"/>
                </a:cubicBezTo>
                <a:close/>
                <a:moveTo>
                  <a:pt x="32554" y="6851"/>
                </a:moveTo>
                <a:cubicBezTo>
                  <a:pt x="32255" y="6851"/>
                  <a:pt x="32106" y="7218"/>
                  <a:pt x="32323" y="7435"/>
                </a:cubicBezTo>
                <a:cubicBezTo>
                  <a:pt x="32392" y="7504"/>
                  <a:pt x="32476" y="7535"/>
                  <a:pt x="32557" y="7535"/>
                </a:cubicBezTo>
                <a:cubicBezTo>
                  <a:pt x="32735" y="7535"/>
                  <a:pt x="32903" y="7391"/>
                  <a:pt x="32894" y="7177"/>
                </a:cubicBezTo>
                <a:cubicBezTo>
                  <a:pt x="32894" y="7000"/>
                  <a:pt x="32745" y="6851"/>
                  <a:pt x="32554" y="6851"/>
                </a:cubicBezTo>
                <a:close/>
                <a:moveTo>
                  <a:pt x="36143" y="7163"/>
                </a:moveTo>
                <a:cubicBezTo>
                  <a:pt x="36020" y="7163"/>
                  <a:pt x="35925" y="7258"/>
                  <a:pt x="35925" y="7367"/>
                </a:cubicBezTo>
                <a:cubicBezTo>
                  <a:pt x="35939" y="7489"/>
                  <a:pt x="36020" y="7571"/>
                  <a:pt x="36143" y="7571"/>
                </a:cubicBezTo>
                <a:cubicBezTo>
                  <a:pt x="36414" y="7571"/>
                  <a:pt x="36414" y="7163"/>
                  <a:pt x="36143" y="7163"/>
                </a:cubicBezTo>
                <a:close/>
                <a:moveTo>
                  <a:pt x="20806" y="6782"/>
                </a:moveTo>
                <a:cubicBezTo>
                  <a:pt x="20707" y="6782"/>
                  <a:pt x="20606" y="6820"/>
                  <a:pt x="20525" y="6905"/>
                </a:cubicBezTo>
                <a:cubicBezTo>
                  <a:pt x="20280" y="7163"/>
                  <a:pt x="20457" y="7585"/>
                  <a:pt x="20824" y="7585"/>
                </a:cubicBezTo>
                <a:cubicBezTo>
                  <a:pt x="21042" y="7571"/>
                  <a:pt x="21218" y="7394"/>
                  <a:pt x="21205" y="7177"/>
                </a:cubicBezTo>
                <a:cubicBezTo>
                  <a:pt x="21205" y="6940"/>
                  <a:pt x="21009" y="6782"/>
                  <a:pt x="20806" y="6782"/>
                </a:cubicBezTo>
                <a:close/>
                <a:moveTo>
                  <a:pt x="29836" y="6864"/>
                </a:moveTo>
                <a:cubicBezTo>
                  <a:pt x="29510" y="6864"/>
                  <a:pt x="29333" y="7272"/>
                  <a:pt x="29564" y="7503"/>
                </a:cubicBezTo>
                <a:cubicBezTo>
                  <a:pt x="29645" y="7584"/>
                  <a:pt x="29742" y="7620"/>
                  <a:pt x="29837" y="7620"/>
                </a:cubicBezTo>
                <a:cubicBezTo>
                  <a:pt x="30028" y="7620"/>
                  <a:pt x="30207" y="7472"/>
                  <a:pt x="30216" y="7245"/>
                </a:cubicBezTo>
                <a:cubicBezTo>
                  <a:pt x="30216" y="7041"/>
                  <a:pt x="30053" y="6864"/>
                  <a:pt x="29836" y="6864"/>
                </a:cubicBezTo>
                <a:close/>
                <a:moveTo>
                  <a:pt x="18051" y="6878"/>
                </a:moveTo>
                <a:cubicBezTo>
                  <a:pt x="17698" y="6891"/>
                  <a:pt x="17535" y="7313"/>
                  <a:pt x="17793" y="7557"/>
                </a:cubicBezTo>
                <a:cubicBezTo>
                  <a:pt x="17871" y="7636"/>
                  <a:pt x="17968" y="7671"/>
                  <a:pt x="18063" y="7671"/>
                </a:cubicBezTo>
                <a:cubicBezTo>
                  <a:pt x="18264" y="7671"/>
                  <a:pt x="18459" y="7512"/>
                  <a:pt x="18459" y="7272"/>
                </a:cubicBezTo>
                <a:cubicBezTo>
                  <a:pt x="18445" y="7054"/>
                  <a:pt x="18269" y="6878"/>
                  <a:pt x="18051" y="6878"/>
                </a:cubicBezTo>
                <a:close/>
                <a:moveTo>
                  <a:pt x="27095" y="6918"/>
                </a:moveTo>
                <a:cubicBezTo>
                  <a:pt x="26901" y="6918"/>
                  <a:pt x="26736" y="7089"/>
                  <a:pt x="26723" y="7286"/>
                </a:cubicBezTo>
                <a:cubicBezTo>
                  <a:pt x="26714" y="7532"/>
                  <a:pt x="26916" y="7699"/>
                  <a:pt x="27127" y="7699"/>
                </a:cubicBezTo>
                <a:cubicBezTo>
                  <a:pt x="27218" y="7699"/>
                  <a:pt x="27311" y="7668"/>
                  <a:pt x="27389" y="7598"/>
                </a:cubicBezTo>
                <a:cubicBezTo>
                  <a:pt x="27647" y="7354"/>
                  <a:pt x="27471" y="6919"/>
                  <a:pt x="27117" y="6919"/>
                </a:cubicBezTo>
                <a:cubicBezTo>
                  <a:pt x="27110" y="6918"/>
                  <a:pt x="27103" y="6918"/>
                  <a:pt x="27095" y="6918"/>
                </a:cubicBezTo>
                <a:close/>
                <a:moveTo>
                  <a:pt x="15333" y="6941"/>
                </a:moveTo>
                <a:cubicBezTo>
                  <a:pt x="15237" y="6941"/>
                  <a:pt x="15139" y="6976"/>
                  <a:pt x="15061" y="7054"/>
                </a:cubicBezTo>
                <a:cubicBezTo>
                  <a:pt x="14803" y="7313"/>
                  <a:pt x="14993" y="7734"/>
                  <a:pt x="15346" y="7734"/>
                </a:cubicBezTo>
                <a:cubicBezTo>
                  <a:pt x="15550" y="7720"/>
                  <a:pt x="15727" y="7557"/>
                  <a:pt x="15727" y="7340"/>
                </a:cubicBezTo>
                <a:cubicBezTo>
                  <a:pt x="15736" y="7100"/>
                  <a:pt x="15538" y="6941"/>
                  <a:pt x="15333" y="6941"/>
                </a:cubicBezTo>
                <a:close/>
                <a:moveTo>
                  <a:pt x="33383" y="7109"/>
                </a:moveTo>
                <a:lnTo>
                  <a:pt x="33383" y="7122"/>
                </a:lnTo>
                <a:cubicBezTo>
                  <a:pt x="33378" y="7122"/>
                  <a:pt x="33372" y="7122"/>
                  <a:pt x="33367" y="7122"/>
                </a:cubicBezTo>
                <a:cubicBezTo>
                  <a:pt x="33092" y="7122"/>
                  <a:pt x="32952" y="7453"/>
                  <a:pt x="33152" y="7653"/>
                </a:cubicBezTo>
                <a:cubicBezTo>
                  <a:pt x="33215" y="7720"/>
                  <a:pt x="33294" y="7750"/>
                  <a:pt x="33373" y="7750"/>
                </a:cubicBezTo>
                <a:cubicBezTo>
                  <a:pt x="33532" y="7750"/>
                  <a:pt x="33687" y="7626"/>
                  <a:pt x="33696" y="7435"/>
                </a:cubicBezTo>
                <a:cubicBezTo>
                  <a:pt x="33696" y="7258"/>
                  <a:pt x="33560" y="7109"/>
                  <a:pt x="33383" y="7109"/>
                </a:cubicBezTo>
                <a:close/>
                <a:moveTo>
                  <a:pt x="24358" y="6973"/>
                </a:moveTo>
                <a:cubicBezTo>
                  <a:pt x="24141" y="6973"/>
                  <a:pt x="23964" y="7150"/>
                  <a:pt x="23964" y="7367"/>
                </a:cubicBezTo>
                <a:lnTo>
                  <a:pt x="23964" y="7381"/>
                </a:lnTo>
                <a:cubicBezTo>
                  <a:pt x="23964" y="7618"/>
                  <a:pt x="24160" y="7769"/>
                  <a:pt x="24363" y="7769"/>
                </a:cubicBezTo>
                <a:cubicBezTo>
                  <a:pt x="24462" y="7769"/>
                  <a:pt x="24563" y="7733"/>
                  <a:pt x="24644" y="7653"/>
                </a:cubicBezTo>
                <a:cubicBezTo>
                  <a:pt x="24888" y="7394"/>
                  <a:pt x="24711" y="6973"/>
                  <a:pt x="24358" y="6973"/>
                </a:cubicBezTo>
                <a:close/>
                <a:moveTo>
                  <a:pt x="31861" y="7761"/>
                </a:moveTo>
                <a:cubicBezTo>
                  <a:pt x="31861" y="7764"/>
                  <a:pt x="31861" y="7766"/>
                  <a:pt x="31861" y="7768"/>
                </a:cubicBezTo>
                <a:lnTo>
                  <a:pt x="31861" y="7768"/>
                </a:lnTo>
                <a:cubicBezTo>
                  <a:pt x="31861" y="7770"/>
                  <a:pt x="31861" y="7773"/>
                  <a:pt x="31861" y="7775"/>
                </a:cubicBezTo>
                <a:lnTo>
                  <a:pt x="31861" y="7761"/>
                </a:lnTo>
                <a:close/>
                <a:moveTo>
                  <a:pt x="7150" y="7313"/>
                </a:moveTo>
                <a:cubicBezTo>
                  <a:pt x="6824" y="7313"/>
                  <a:pt x="6824" y="7788"/>
                  <a:pt x="7150" y="7788"/>
                </a:cubicBezTo>
                <a:cubicBezTo>
                  <a:pt x="7463" y="7788"/>
                  <a:pt x="7463" y="7313"/>
                  <a:pt x="7150" y="7313"/>
                </a:cubicBezTo>
                <a:close/>
                <a:moveTo>
                  <a:pt x="12583" y="7009"/>
                </a:moveTo>
                <a:cubicBezTo>
                  <a:pt x="12490" y="7009"/>
                  <a:pt x="12394" y="7044"/>
                  <a:pt x="12315" y="7122"/>
                </a:cubicBezTo>
                <a:cubicBezTo>
                  <a:pt x="12071" y="7367"/>
                  <a:pt x="12247" y="7788"/>
                  <a:pt x="12587" y="7788"/>
                </a:cubicBezTo>
                <a:cubicBezTo>
                  <a:pt x="12805" y="7775"/>
                  <a:pt x="12968" y="7612"/>
                  <a:pt x="12968" y="7394"/>
                </a:cubicBezTo>
                <a:cubicBezTo>
                  <a:pt x="12968" y="7164"/>
                  <a:pt x="12780" y="7009"/>
                  <a:pt x="12583" y="7009"/>
                </a:cubicBezTo>
                <a:close/>
                <a:moveTo>
                  <a:pt x="9882" y="7122"/>
                </a:moveTo>
                <a:cubicBezTo>
                  <a:pt x="9878" y="7122"/>
                  <a:pt x="9873" y="7122"/>
                  <a:pt x="9869" y="7122"/>
                </a:cubicBezTo>
                <a:cubicBezTo>
                  <a:pt x="9407" y="7122"/>
                  <a:pt x="9420" y="7802"/>
                  <a:pt x="9869" y="7802"/>
                </a:cubicBezTo>
                <a:cubicBezTo>
                  <a:pt x="10326" y="7789"/>
                  <a:pt x="10318" y="7122"/>
                  <a:pt x="9882" y="7122"/>
                </a:cubicBezTo>
                <a:close/>
                <a:moveTo>
                  <a:pt x="36990" y="7461"/>
                </a:moveTo>
                <a:cubicBezTo>
                  <a:pt x="36984" y="7461"/>
                  <a:pt x="36978" y="7461"/>
                  <a:pt x="36972" y="7462"/>
                </a:cubicBezTo>
                <a:cubicBezTo>
                  <a:pt x="36877" y="7462"/>
                  <a:pt x="36809" y="7503"/>
                  <a:pt x="36809" y="7612"/>
                </a:cubicBezTo>
                <a:cubicBezTo>
                  <a:pt x="36836" y="7680"/>
                  <a:pt x="36863" y="7748"/>
                  <a:pt x="36917" y="7802"/>
                </a:cubicBezTo>
                <a:lnTo>
                  <a:pt x="36985" y="7802"/>
                </a:lnTo>
                <a:cubicBezTo>
                  <a:pt x="37026" y="7748"/>
                  <a:pt x="37108" y="7693"/>
                  <a:pt x="37121" y="7625"/>
                </a:cubicBezTo>
                <a:cubicBezTo>
                  <a:pt x="37147" y="7549"/>
                  <a:pt x="37077" y="7461"/>
                  <a:pt x="36990" y="7461"/>
                </a:cubicBezTo>
                <a:close/>
                <a:moveTo>
                  <a:pt x="30675" y="7122"/>
                </a:moveTo>
                <a:cubicBezTo>
                  <a:pt x="30667" y="7122"/>
                  <a:pt x="30659" y="7122"/>
                  <a:pt x="30651" y="7122"/>
                </a:cubicBezTo>
                <a:lnTo>
                  <a:pt x="30665" y="7122"/>
                </a:lnTo>
                <a:cubicBezTo>
                  <a:pt x="30325" y="7136"/>
                  <a:pt x="30162" y="7530"/>
                  <a:pt x="30407" y="7761"/>
                </a:cubicBezTo>
                <a:cubicBezTo>
                  <a:pt x="30481" y="7836"/>
                  <a:pt x="30574" y="7869"/>
                  <a:pt x="30665" y="7869"/>
                </a:cubicBezTo>
                <a:cubicBezTo>
                  <a:pt x="30856" y="7869"/>
                  <a:pt x="31041" y="7720"/>
                  <a:pt x="31032" y="7489"/>
                </a:cubicBezTo>
                <a:cubicBezTo>
                  <a:pt x="31045" y="7293"/>
                  <a:pt x="30881" y="7122"/>
                  <a:pt x="30675" y="7122"/>
                </a:cubicBezTo>
                <a:close/>
                <a:moveTo>
                  <a:pt x="21633" y="7063"/>
                </a:moveTo>
                <a:cubicBezTo>
                  <a:pt x="21536" y="7063"/>
                  <a:pt x="21437" y="7098"/>
                  <a:pt x="21354" y="7177"/>
                </a:cubicBezTo>
                <a:cubicBezTo>
                  <a:pt x="21110" y="7435"/>
                  <a:pt x="21286" y="7870"/>
                  <a:pt x="21640" y="7870"/>
                </a:cubicBezTo>
                <a:cubicBezTo>
                  <a:pt x="21857" y="7870"/>
                  <a:pt x="22047" y="7680"/>
                  <a:pt x="22034" y="7462"/>
                </a:cubicBezTo>
                <a:cubicBezTo>
                  <a:pt x="22034" y="7222"/>
                  <a:pt x="21839" y="7063"/>
                  <a:pt x="21633" y="7063"/>
                </a:cubicBezTo>
                <a:close/>
                <a:moveTo>
                  <a:pt x="18894" y="7122"/>
                </a:moveTo>
                <a:cubicBezTo>
                  <a:pt x="18677" y="7122"/>
                  <a:pt x="18486" y="7299"/>
                  <a:pt x="18486" y="7517"/>
                </a:cubicBezTo>
                <a:cubicBezTo>
                  <a:pt x="18486" y="7760"/>
                  <a:pt x="18686" y="7926"/>
                  <a:pt x="18895" y="7926"/>
                </a:cubicBezTo>
                <a:cubicBezTo>
                  <a:pt x="18989" y="7926"/>
                  <a:pt x="19085" y="7892"/>
                  <a:pt x="19166" y="7816"/>
                </a:cubicBezTo>
                <a:cubicBezTo>
                  <a:pt x="19424" y="7557"/>
                  <a:pt x="19247" y="7122"/>
                  <a:pt x="18894" y="7122"/>
                </a:cubicBezTo>
                <a:close/>
                <a:moveTo>
                  <a:pt x="37798" y="7746"/>
                </a:moveTo>
                <a:cubicBezTo>
                  <a:pt x="37794" y="7746"/>
                  <a:pt x="37791" y="7746"/>
                  <a:pt x="37787" y="7748"/>
                </a:cubicBezTo>
                <a:cubicBezTo>
                  <a:pt x="37746" y="7748"/>
                  <a:pt x="37706" y="7816"/>
                  <a:pt x="37665" y="7870"/>
                </a:cubicBezTo>
                <a:cubicBezTo>
                  <a:pt x="37706" y="7897"/>
                  <a:pt x="37746" y="7965"/>
                  <a:pt x="37787" y="7965"/>
                </a:cubicBezTo>
                <a:cubicBezTo>
                  <a:pt x="37828" y="7965"/>
                  <a:pt x="37882" y="7911"/>
                  <a:pt x="37964" y="7856"/>
                </a:cubicBezTo>
                <a:cubicBezTo>
                  <a:pt x="37890" y="7807"/>
                  <a:pt x="37838" y="7746"/>
                  <a:pt x="37798" y="7746"/>
                </a:cubicBezTo>
                <a:close/>
                <a:moveTo>
                  <a:pt x="34240" y="7367"/>
                </a:moveTo>
                <a:cubicBezTo>
                  <a:pt x="34077" y="7381"/>
                  <a:pt x="33941" y="7517"/>
                  <a:pt x="33941" y="7680"/>
                </a:cubicBezTo>
                <a:cubicBezTo>
                  <a:pt x="33941" y="7861"/>
                  <a:pt x="34092" y="7976"/>
                  <a:pt x="34245" y="7976"/>
                </a:cubicBezTo>
                <a:cubicBezTo>
                  <a:pt x="34321" y="7976"/>
                  <a:pt x="34398" y="7947"/>
                  <a:pt x="34457" y="7884"/>
                </a:cubicBezTo>
                <a:cubicBezTo>
                  <a:pt x="34647" y="7693"/>
                  <a:pt x="34511" y="7367"/>
                  <a:pt x="34240" y="7367"/>
                </a:cubicBezTo>
                <a:close/>
                <a:moveTo>
                  <a:pt x="5243" y="7759"/>
                </a:moveTo>
                <a:cubicBezTo>
                  <a:pt x="5240" y="7759"/>
                  <a:pt x="5237" y="7760"/>
                  <a:pt x="5234" y="7761"/>
                </a:cubicBezTo>
                <a:cubicBezTo>
                  <a:pt x="5179" y="7761"/>
                  <a:pt x="5152" y="7829"/>
                  <a:pt x="5111" y="7856"/>
                </a:cubicBezTo>
                <a:cubicBezTo>
                  <a:pt x="5139" y="7897"/>
                  <a:pt x="5179" y="7965"/>
                  <a:pt x="5220" y="7979"/>
                </a:cubicBezTo>
                <a:cubicBezTo>
                  <a:pt x="5261" y="7979"/>
                  <a:pt x="5315" y="7924"/>
                  <a:pt x="5397" y="7870"/>
                </a:cubicBezTo>
                <a:cubicBezTo>
                  <a:pt x="5312" y="7809"/>
                  <a:pt x="5270" y="7759"/>
                  <a:pt x="5243" y="7759"/>
                </a:cubicBezTo>
                <a:close/>
                <a:moveTo>
                  <a:pt x="27933" y="7190"/>
                </a:moveTo>
                <a:cubicBezTo>
                  <a:pt x="27579" y="7190"/>
                  <a:pt x="27416" y="7612"/>
                  <a:pt x="27661" y="7856"/>
                </a:cubicBezTo>
                <a:cubicBezTo>
                  <a:pt x="27741" y="7941"/>
                  <a:pt x="27841" y="7979"/>
                  <a:pt x="27939" y="7979"/>
                </a:cubicBezTo>
                <a:cubicBezTo>
                  <a:pt x="28139" y="7979"/>
                  <a:pt x="28331" y="7822"/>
                  <a:pt x="28341" y="7585"/>
                </a:cubicBezTo>
                <a:cubicBezTo>
                  <a:pt x="28327" y="7367"/>
                  <a:pt x="28150" y="7190"/>
                  <a:pt x="27933" y="7190"/>
                </a:cubicBezTo>
                <a:close/>
                <a:moveTo>
                  <a:pt x="16162" y="7190"/>
                </a:moveTo>
                <a:cubicBezTo>
                  <a:pt x="15944" y="7190"/>
                  <a:pt x="15768" y="7367"/>
                  <a:pt x="15768" y="7585"/>
                </a:cubicBezTo>
                <a:cubicBezTo>
                  <a:pt x="15759" y="7825"/>
                  <a:pt x="15950" y="7983"/>
                  <a:pt x="16155" y="7983"/>
                </a:cubicBezTo>
                <a:cubicBezTo>
                  <a:pt x="16252" y="7983"/>
                  <a:pt x="16351" y="7948"/>
                  <a:pt x="16434" y="7870"/>
                </a:cubicBezTo>
                <a:cubicBezTo>
                  <a:pt x="16692" y="7625"/>
                  <a:pt x="16515" y="7204"/>
                  <a:pt x="16162" y="7190"/>
                </a:cubicBezTo>
                <a:close/>
                <a:moveTo>
                  <a:pt x="13443" y="7245"/>
                </a:moveTo>
                <a:cubicBezTo>
                  <a:pt x="13344" y="7245"/>
                  <a:pt x="13242" y="7283"/>
                  <a:pt x="13158" y="7367"/>
                </a:cubicBezTo>
                <a:cubicBezTo>
                  <a:pt x="12917" y="7608"/>
                  <a:pt x="13085" y="8033"/>
                  <a:pt x="13427" y="8033"/>
                </a:cubicBezTo>
                <a:cubicBezTo>
                  <a:pt x="13433" y="8033"/>
                  <a:pt x="13438" y="8033"/>
                  <a:pt x="13443" y="8033"/>
                </a:cubicBezTo>
                <a:cubicBezTo>
                  <a:pt x="13661" y="8033"/>
                  <a:pt x="13838" y="7856"/>
                  <a:pt x="13838" y="7653"/>
                </a:cubicBezTo>
                <a:cubicBezTo>
                  <a:pt x="13838" y="7406"/>
                  <a:pt x="13647" y="7245"/>
                  <a:pt x="13443" y="7245"/>
                </a:cubicBezTo>
                <a:close/>
                <a:moveTo>
                  <a:pt x="25187" y="7245"/>
                </a:moveTo>
                <a:cubicBezTo>
                  <a:pt x="24970" y="7245"/>
                  <a:pt x="24793" y="7421"/>
                  <a:pt x="24793" y="7639"/>
                </a:cubicBezTo>
                <a:lnTo>
                  <a:pt x="24779" y="7639"/>
                </a:lnTo>
                <a:cubicBezTo>
                  <a:pt x="24779" y="7882"/>
                  <a:pt x="24979" y="8048"/>
                  <a:pt x="25188" y="8048"/>
                </a:cubicBezTo>
                <a:cubicBezTo>
                  <a:pt x="25282" y="8048"/>
                  <a:pt x="25379" y="8014"/>
                  <a:pt x="25459" y="7938"/>
                </a:cubicBezTo>
                <a:cubicBezTo>
                  <a:pt x="25717" y="7693"/>
                  <a:pt x="25541" y="7258"/>
                  <a:pt x="25187" y="7245"/>
                </a:cubicBezTo>
                <a:close/>
                <a:moveTo>
                  <a:pt x="7969" y="7506"/>
                </a:moveTo>
                <a:cubicBezTo>
                  <a:pt x="7896" y="7506"/>
                  <a:pt x="7821" y="7534"/>
                  <a:pt x="7762" y="7598"/>
                </a:cubicBezTo>
                <a:cubicBezTo>
                  <a:pt x="7585" y="7775"/>
                  <a:pt x="7708" y="8087"/>
                  <a:pt x="7966" y="8087"/>
                </a:cubicBezTo>
                <a:cubicBezTo>
                  <a:pt x="8129" y="8087"/>
                  <a:pt x="8265" y="7952"/>
                  <a:pt x="8251" y="7788"/>
                </a:cubicBezTo>
                <a:cubicBezTo>
                  <a:pt x="8251" y="7617"/>
                  <a:pt x="8114" y="7506"/>
                  <a:pt x="7969" y="7506"/>
                </a:cubicBezTo>
                <a:close/>
                <a:moveTo>
                  <a:pt x="10684" y="7367"/>
                </a:moveTo>
                <a:cubicBezTo>
                  <a:pt x="10358" y="7367"/>
                  <a:pt x="10195" y="7761"/>
                  <a:pt x="10426" y="7992"/>
                </a:cubicBezTo>
                <a:cubicBezTo>
                  <a:pt x="10501" y="8067"/>
                  <a:pt x="10593" y="8101"/>
                  <a:pt x="10683" y="8101"/>
                </a:cubicBezTo>
                <a:cubicBezTo>
                  <a:pt x="10871" y="8101"/>
                  <a:pt x="11051" y="7955"/>
                  <a:pt x="11051" y="7734"/>
                </a:cubicBezTo>
                <a:cubicBezTo>
                  <a:pt x="11051" y="7530"/>
                  <a:pt x="10888" y="7367"/>
                  <a:pt x="10684" y="7367"/>
                </a:cubicBezTo>
                <a:close/>
                <a:moveTo>
                  <a:pt x="22469" y="7299"/>
                </a:moveTo>
                <a:cubicBezTo>
                  <a:pt x="22251" y="7299"/>
                  <a:pt x="22061" y="7476"/>
                  <a:pt x="22061" y="7693"/>
                </a:cubicBezTo>
                <a:cubicBezTo>
                  <a:pt x="22052" y="7936"/>
                  <a:pt x="22248" y="8109"/>
                  <a:pt x="22460" y="8109"/>
                </a:cubicBezTo>
                <a:cubicBezTo>
                  <a:pt x="22556" y="8109"/>
                  <a:pt x="22656" y="8073"/>
                  <a:pt x="22741" y="7992"/>
                </a:cubicBezTo>
                <a:cubicBezTo>
                  <a:pt x="22999" y="7748"/>
                  <a:pt x="22822" y="7313"/>
                  <a:pt x="22469" y="7299"/>
                </a:cubicBezTo>
                <a:close/>
                <a:moveTo>
                  <a:pt x="31493" y="7408"/>
                </a:moveTo>
                <a:cubicBezTo>
                  <a:pt x="31403" y="7408"/>
                  <a:pt x="31311" y="7442"/>
                  <a:pt x="31236" y="7517"/>
                </a:cubicBezTo>
                <a:cubicBezTo>
                  <a:pt x="31005" y="7748"/>
                  <a:pt x="31168" y="8142"/>
                  <a:pt x="31494" y="8142"/>
                </a:cubicBezTo>
                <a:cubicBezTo>
                  <a:pt x="31696" y="8142"/>
                  <a:pt x="31857" y="7969"/>
                  <a:pt x="31861" y="7768"/>
                </a:cubicBezTo>
                <a:lnTo>
                  <a:pt x="31861" y="7768"/>
                </a:lnTo>
                <a:cubicBezTo>
                  <a:pt x="31857" y="7551"/>
                  <a:pt x="31679" y="7408"/>
                  <a:pt x="31493" y="7408"/>
                </a:cubicBezTo>
                <a:close/>
                <a:moveTo>
                  <a:pt x="19693" y="7367"/>
                </a:moveTo>
                <a:cubicBezTo>
                  <a:pt x="19350" y="7367"/>
                  <a:pt x="19170" y="7792"/>
                  <a:pt x="19424" y="8047"/>
                </a:cubicBezTo>
                <a:cubicBezTo>
                  <a:pt x="19504" y="8131"/>
                  <a:pt x="19604" y="8169"/>
                  <a:pt x="19703" y="8169"/>
                </a:cubicBezTo>
                <a:cubicBezTo>
                  <a:pt x="19907" y="8169"/>
                  <a:pt x="20104" y="8008"/>
                  <a:pt x="20104" y="7761"/>
                </a:cubicBezTo>
                <a:cubicBezTo>
                  <a:pt x="20117" y="7544"/>
                  <a:pt x="19941" y="7367"/>
                  <a:pt x="19723" y="7367"/>
                </a:cubicBezTo>
                <a:lnTo>
                  <a:pt x="19710" y="7367"/>
                </a:lnTo>
                <a:cubicBezTo>
                  <a:pt x="19704" y="7367"/>
                  <a:pt x="19699" y="7367"/>
                  <a:pt x="19693" y="7367"/>
                </a:cubicBezTo>
                <a:close/>
                <a:moveTo>
                  <a:pt x="28763" y="7430"/>
                </a:moveTo>
                <a:cubicBezTo>
                  <a:pt x="28666" y="7430"/>
                  <a:pt x="28568" y="7465"/>
                  <a:pt x="28490" y="7544"/>
                </a:cubicBezTo>
                <a:cubicBezTo>
                  <a:pt x="28232" y="7788"/>
                  <a:pt x="28409" y="8223"/>
                  <a:pt x="28762" y="8223"/>
                </a:cubicBezTo>
                <a:cubicBezTo>
                  <a:pt x="28979" y="8223"/>
                  <a:pt x="29156" y="8047"/>
                  <a:pt x="29156" y="7829"/>
                </a:cubicBezTo>
                <a:cubicBezTo>
                  <a:pt x="29165" y="7589"/>
                  <a:pt x="28967" y="7430"/>
                  <a:pt x="28763" y="7430"/>
                </a:cubicBezTo>
                <a:close/>
                <a:moveTo>
                  <a:pt x="35069" y="7666"/>
                </a:moveTo>
                <a:cubicBezTo>
                  <a:pt x="34906" y="7666"/>
                  <a:pt x="34783" y="7802"/>
                  <a:pt x="34797" y="7952"/>
                </a:cubicBezTo>
                <a:cubicBezTo>
                  <a:pt x="34797" y="8116"/>
                  <a:pt x="34932" y="8225"/>
                  <a:pt x="35075" y="8225"/>
                </a:cubicBezTo>
                <a:cubicBezTo>
                  <a:pt x="35144" y="8225"/>
                  <a:pt x="35215" y="8200"/>
                  <a:pt x="35273" y="8142"/>
                </a:cubicBezTo>
                <a:cubicBezTo>
                  <a:pt x="35436" y="7965"/>
                  <a:pt x="35313" y="7666"/>
                  <a:pt x="35069" y="7666"/>
                </a:cubicBezTo>
                <a:close/>
                <a:moveTo>
                  <a:pt x="16991" y="7421"/>
                </a:moveTo>
                <a:cubicBezTo>
                  <a:pt x="16760" y="7421"/>
                  <a:pt x="16583" y="7598"/>
                  <a:pt x="16597" y="7829"/>
                </a:cubicBezTo>
                <a:cubicBezTo>
                  <a:pt x="16588" y="8070"/>
                  <a:pt x="16786" y="8228"/>
                  <a:pt x="16995" y="8228"/>
                </a:cubicBezTo>
                <a:cubicBezTo>
                  <a:pt x="17093" y="8228"/>
                  <a:pt x="17194" y="8193"/>
                  <a:pt x="17277" y="8115"/>
                </a:cubicBezTo>
                <a:cubicBezTo>
                  <a:pt x="17535" y="7856"/>
                  <a:pt x="17344" y="7421"/>
                  <a:pt x="16991" y="7421"/>
                </a:cubicBezTo>
                <a:close/>
                <a:moveTo>
                  <a:pt x="25993" y="7489"/>
                </a:moveTo>
                <a:cubicBezTo>
                  <a:pt x="25786" y="7489"/>
                  <a:pt x="25622" y="7661"/>
                  <a:pt x="25622" y="7884"/>
                </a:cubicBezTo>
                <a:cubicBezTo>
                  <a:pt x="25613" y="8124"/>
                  <a:pt x="25811" y="8289"/>
                  <a:pt x="26020" y="8289"/>
                </a:cubicBezTo>
                <a:cubicBezTo>
                  <a:pt x="26118" y="8289"/>
                  <a:pt x="26219" y="8252"/>
                  <a:pt x="26302" y="8169"/>
                </a:cubicBezTo>
                <a:cubicBezTo>
                  <a:pt x="26560" y="7924"/>
                  <a:pt x="26370" y="7489"/>
                  <a:pt x="26016" y="7489"/>
                </a:cubicBezTo>
                <a:cubicBezTo>
                  <a:pt x="26008" y="7489"/>
                  <a:pt x="26001" y="7489"/>
                  <a:pt x="25993" y="7489"/>
                </a:cubicBezTo>
                <a:close/>
                <a:moveTo>
                  <a:pt x="6036" y="7897"/>
                </a:moveTo>
                <a:cubicBezTo>
                  <a:pt x="5927" y="7897"/>
                  <a:pt x="5845" y="7979"/>
                  <a:pt x="5832" y="8101"/>
                </a:cubicBezTo>
                <a:cubicBezTo>
                  <a:pt x="5832" y="8210"/>
                  <a:pt x="5927" y="8291"/>
                  <a:pt x="6036" y="8305"/>
                </a:cubicBezTo>
                <a:cubicBezTo>
                  <a:pt x="6308" y="8305"/>
                  <a:pt x="6308" y="7897"/>
                  <a:pt x="6036" y="7897"/>
                </a:cubicBezTo>
                <a:close/>
                <a:moveTo>
                  <a:pt x="14273" y="7517"/>
                </a:moveTo>
                <a:cubicBezTo>
                  <a:pt x="13919" y="7517"/>
                  <a:pt x="13729" y="7952"/>
                  <a:pt x="13987" y="8196"/>
                </a:cubicBezTo>
                <a:cubicBezTo>
                  <a:pt x="14067" y="8281"/>
                  <a:pt x="14168" y="8319"/>
                  <a:pt x="14266" y="8319"/>
                </a:cubicBezTo>
                <a:cubicBezTo>
                  <a:pt x="14470" y="8319"/>
                  <a:pt x="14667" y="8158"/>
                  <a:pt x="14667" y="7911"/>
                </a:cubicBezTo>
                <a:cubicBezTo>
                  <a:pt x="14667" y="7693"/>
                  <a:pt x="14490" y="7517"/>
                  <a:pt x="14273" y="7517"/>
                </a:cubicBezTo>
                <a:close/>
                <a:moveTo>
                  <a:pt x="23306" y="7543"/>
                </a:moveTo>
                <a:cubicBezTo>
                  <a:pt x="23299" y="7543"/>
                  <a:pt x="23292" y="7543"/>
                  <a:pt x="23284" y="7544"/>
                </a:cubicBezTo>
                <a:cubicBezTo>
                  <a:pt x="22917" y="7557"/>
                  <a:pt x="22754" y="7992"/>
                  <a:pt x="23012" y="8237"/>
                </a:cubicBezTo>
                <a:cubicBezTo>
                  <a:pt x="23095" y="8315"/>
                  <a:pt x="23193" y="8350"/>
                  <a:pt x="23290" y="8350"/>
                </a:cubicBezTo>
                <a:cubicBezTo>
                  <a:pt x="23496" y="8350"/>
                  <a:pt x="23692" y="8188"/>
                  <a:pt x="23692" y="7938"/>
                </a:cubicBezTo>
                <a:cubicBezTo>
                  <a:pt x="23692" y="7728"/>
                  <a:pt x="23514" y="7543"/>
                  <a:pt x="23306" y="7543"/>
                </a:cubicBezTo>
                <a:close/>
                <a:moveTo>
                  <a:pt x="11513" y="7598"/>
                </a:moveTo>
                <a:cubicBezTo>
                  <a:pt x="11174" y="7598"/>
                  <a:pt x="10997" y="8006"/>
                  <a:pt x="11242" y="8251"/>
                </a:cubicBezTo>
                <a:cubicBezTo>
                  <a:pt x="11318" y="8332"/>
                  <a:pt x="11415" y="8368"/>
                  <a:pt x="11511" y="8368"/>
                </a:cubicBezTo>
                <a:cubicBezTo>
                  <a:pt x="11705" y="8368"/>
                  <a:pt x="11894" y="8220"/>
                  <a:pt x="11894" y="7992"/>
                </a:cubicBezTo>
                <a:cubicBezTo>
                  <a:pt x="11894" y="7775"/>
                  <a:pt x="11731" y="7598"/>
                  <a:pt x="11513" y="7598"/>
                </a:cubicBezTo>
                <a:close/>
                <a:moveTo>
                  <a:pt x="8783" y="7708"/>
                </a:moveTo>
                <a:cubicBezTo>
                  <a:pt x="8702" y="7708"/>
                  <a:pt x="8619" y="7737"/>
                  <a:pt x="8550" y="7802"/>
                </a:cubicBezTo>
                <a:cubicBezTo>
                  <a:pt x="8346" y="8006"/>
                  <a:pt x="8482" y="8359"/>
                  <a:pt x="8781" y="8373"/>
                </a:cubicBezTo>
                <a:cubicBezTo>
                  <a:pt x="8958" y="8373"/>
                  <a:pt x="9121" y="8223"/>
                  <a:pt x="9121" y="8047"/>
                </a:cubicBezTo>
                <a:cubicBezTo>
                  <a:pt x="9121" y="7843"/>
                  <a:pt x="8957" y="7708"/>
                  <a:pt x="8783" y="7708"/>
                </a:cubicBezTo>
                <a:close/>
                <a:moveTo>
                  <a:pt x="32323" y="7653"/>
                </a:moveTo>
                <a:cubicBezTo>
                  <a:pt x="31834" y="7653"/>
                  <a:pt x="31834" y="8373"/>
                  <a:pt x="32323" y="8373"/>
                </a:cubicBezTo>
                <a:cubicBezTo>
                  <a:pt x="32799" y="8373"/>
                  <a:pt x="32799" y="7653"/>
                  <a:pt x="32323" y="7653"/>
                </a:cubicBezTo>
                <a:close/>
                <a:moveTo>
                  <a:pt x="20503" y="7611"/>
                </a:moveTo>
                <a:cubicBezTo>
                  <a:pt x="20296" y="7611"/>
                  <a:pt x="20131" y="7796"/>
                  <a:pt x="20131" y="8020"/>
                </a:cubicBezTo>
                <a:cubicBezTo>
                  <a:pt x="20140" y="8257"/>
                  <a:pt x="20339" y="8414"/>
                  <a:pt x="20543" y="8414"/>
                </a:cubicBezTo>
                <a:cubicBezTo>
                  <a:pt x="20643" y="8414"/>
                  <a:pt x="20744" y="8376"/>
                  <a:pt x="20824" y="8291"/>
                </a:cubicBezTo>
                <a:cubicBezTo>
                  <a:pt x="21078" y="8037"/>
                  <a:pt x="20898" y="7611"/>
                  <a:pt x="20542" y="7611"/>
                </a:cubicBezTo>
                <a:cubicBezTo>
                  <a:pt x="20536" y="7611"/>
                  <a:pt x="20531" y="7612"/>
                  <a:pt x="20525" y="7612"/>
                </a:cubicBezTo>
                <a:cubicBezTo>
                  <a:pt x="20518" y="7611"/>
                  <a:pt x="20510" y="7611"/>
                  <a:pt x="20503" y="7611"/>
                </a:cubicBezTo>
                <a:close/>
                <a:moveTo>
                  <a:pt x="35898" y="7938"/>
                </a:moveTo>
                <a:cubicBezTo>
                  <a:pt x="35667" y="7938"/>
                  <a:pt x="35558" y="8210"/>
                  <a:pt x="35708" y="8373"/>
                </a:cubicBezTo>
                <a:cubicBezTo>
                  <a:pt x="35761" y="8422"/>
                  <a:pt x="35827" y="8445"/>
                  <a:pt x="35891" y="8445"/>
                </a:cubicBezTo>
                <a:cubicBezTo>
                  <a:pt x="36020" y="8445"/>
                  <a:pt x="36143" y="8351"/>
                  <a:pt x="36143" y="8196"/>
                </a:cubicBezTo>
                <a:cubicBezTo>
                  <a:pt x="36143" y="8060"/>
                  <a:pt x="36034" y="7938"/>
                  <a:pt x="35898" y="7938"/>
                </a:cubicBezTo>
                <a:close/>
                <a:moveTo>
                  <a:pt x="29601" y="7679"/>
                </a:moveTo>
                <a:cubicBezTo>
                  <a:pt x="29593" y="7679"/>
                  <a:pt x="29585" y="7679"/>
                  <a:pt x="29578" y="7680"/>
                </a:cubicBezTo>
                <a:cubicBezTo>
                  <a:pt x="29224" y="7680"/>
                  <a:pt x="29061" y="8115"/>
                  <a:pt x="29319" y="8359"/>
                </a:cubicBezTo>
                <a:cubicBezTo>
                  <a:pt x="29400" y="8436"/>
                  <a:pt x="29496" y="8470"/>
                  <a:pt x="29590" y="8470"/>
                </a:cubicBezTo>
                <a:cubicBezTo>
                  <a:pt x="29798" y="8470"/>
                  <a:pt x="29995" y="8304"/>
                  <a:pt x="29985" y="8060"/>
                </a:cubicBezTo>
                <a:cubicBezTo>
                  <a:pt x="29985" y="7851"/>
                  <a:pt x="29809" y="7679"/>
                  <a:pt x="29601" y="7679"/>
                </a:cubicBezTo>
                <a:close/>
                <a:moveTo>
                  <a:pt x="17810" y="7693"/>
                </a:moveTo>
                <a:cubicBezTo>
                  <a:pt x="17709" y="7693"/>
                  <a:pt x="17606" y="7731"/>
                  <a:pt x="17521" y="7816"/>
                </a:cubicBezTo>
                <a:cubicBezTo>
                  <a:pt x="17277" y="8074"/>
                  <a:pt x="17467" y="8509"/>
                  <a:pt x="17820" y="8509"/>
                </a:cubicBezTo>
                <a:cubicBezTo>
                  <a:pt x="18051" y="8509"/>
                  <a:pt x="18228" y="8319"/>
                  <a:pt x="18214" y="8101"/>
                </a:cubicBezTo>
                <a:cubicBezTo>
                  <a:pt x="18214" y="7854"/>
                  <a:pt x="18017" y="7693"/>
                  <a:pt x="17810" y="7693"/>
                </a:cubicBezTo>
                <a:close/>
                <a:moveTo>
                  <a:pt x="26828" y="7734"/>
                </a:moveTo>
                <a:cubicBezTo>
                  <a:pt x="26473" y="7734"/>
                  <a:pt x="26292" y="8146"/>
                  <a:pt x="26533" y="8414"/>
                </a:cubicBezTo>
                <a:cubicBezTo>
                  <a:pt x="26615" y="8500"/>
                  <a:pt x="26720" y="8540"/>
                  <a:pt x="26824" y="8540"/>
                </a:cubicBezTo>
                <a:cubicBezTo>
                  <a:pt x="27030" y="8540"/>
                  <a:pt x="27231" y="8386"/>
                  <a:pt x="27240" y="8142"/>
                </a:cubicBezTo>
                <a:cubicBezTo>
                  <a:pt x="27240" y="7924"/>
                  <a:pt x="27063" y="7734"/>
                  <a:pt x="26845" y="7734"/>
                </a:cubicBezTo>
                <a:cubicBezTo>
                  <a:pt x="26840" y="7734"/>
                  <a:pt x="26834" y="7734"/>
                  <a:pt x="26828" y="7734"/>
                </a:cubicBezTo>
                <a:close/>
                <a:moveTo>
                  <a:pt x="15092" y="7761"/>
                </a:moveTo>
                <a:cubicBezTo>
                  <a:pt x="14888" y="7761"/>
                  <a:pt x="14690" y="7918"/>
                  <a:pt x="14680" y="8155"/>
                </a:cubicBezTo>
                <a:cubicBezTo>
                  <a:pt x="14680" y="8387"/>
                  <a:pt x="14871" y="8563"/>
                  <a:pt x="15088" y="8563"/>
                </a:cubicBezTo>
                <a:cubicBezTo>
                  <a:pt x="15442" y="8563"/>
                  <a:pt x="15632" y="8142"/>
                  <a:pt x="15374" y="7884"/>
                </a:cubicBezTo>
                <a:cubicBezTo>
                  <a:pt x="15293" y="7799"/>
                  <a:pt x="15192" y="7761"/>
                  <a:pt x="15092" y="7761"/>
                </a:cubicBezTo>
                <a:close/>
                <a:moveTo>
                  <a:pt x="33139" y="7911"/>
                </a:moveTo>
                <a:cubicBezTo>
                  <a:pt x="32935" y="7911"/>
                  <a:pt x="32785" y="8074"/>
                  <a:pt x="32799" y="8264"/>
                </a:cubicBezTo>
                <a:cubicBezTo>
                  <a:pt x="32799" y="8462"/>
                  <a:pt x="32959" y="8588"/>
                  <a:pt x="33127" y="8588"/>
                </a:cubicBezTo>
                <a:cubicBezTo>
                  <a:pt x="33213" y="8588"/>
                  <a:pt x="33301" y="8555"/>
                  <a:pt x="33370" y="8482"/>
                </a:cubicBezTo>
                <a:cubicBezTo>
                  <a:pt x="33587" y="8278"/>
                  <a:pt x="33438" y="7911"/>
                  <a:pt x="33139" y="7911"/>
                </a:cubicBezTo>
                <a:close/>
                <a:moveTo>
                  <a:pt x="12319" y="7842"/>
                </a:moveTo>
                <a:cubicBezTo>
                  <a:pt x="12112" y="7842"/>
                  <a:pt x="11948" y="8014"/>
                  <a:pt x="11948" y="8223"/>
                </a:cubicBezTo>
                <a:lnTo>
                  <a:pt x="11948" y="8237"/>
                </a:lnTo>
                <a:cubicBezTo>
                  <a:pt x="11948" y="8477"/>
                  <a:pt x="12149" y="8636"/>
                  <a:pt x="12355" y="8636"/>
                </a:cubicBezTo>
                <a:cubicBezTo>
                  <a:pt x="12452" y="8636"/>
                  <a:pt x="12550" y="8601"/>
                  <a:pt x="12628" y="8522"/>
                </a:cubicBezTo>
                <a:cubicBezTo>
                  <a:pt x="12886" y="8264"/>
                  <a:pt x="12710" y="7843"/>
                  <a:pt x="12343" y="7843"/>
                </a:cubicBezTo>
                <a:cubicBezTo>
                  <a:pt x="12335" y="7842"/>
                  <a:pt x="12327" y="7842"/>
                  <a:pt x="12319" y="7842"/>
                </a:cubicBezTo>
                <a:close/>
                <a:moveTo>
                  <a:pt x="9614" y="7920"/>
                </a:moveTo>
                <a:cubicBezTo>
                  <a:pt x="9527" y="7920"/>
                  <a:pt x="9438" y="7951"/>
                  <a:pt x="9366" y="8020"/>
                </a:cubicBezTo>
                <a:cubicBezTo>
                  <a:pt x="9135" y="8251"/>
                  <a:pt x="9298" y="8645"/>
                  <a:pt x="9624" y="8645"/>
                </a:cubicBezTo>
                <a:cubicBezTo>
                  <a:pt x="9814" y="8645"/>
                  <a:pt x="9977" y="8482"/>
                  <a:pt x="9991" y="8291"/>
                </a:cubicBezTo>
                <a:cubicBezTo>
                  <a:pt x="9991" y="8068"/>
                  <a:pt x="9805" y="7920"/>
                  <a:pt x="9614" y="7920"/>
                </a:cubicBezTo>
                <a:close/>
                <a:moveTo>
                  <a:pt x="24112" y="7829"/>
                </a:moveTo>
                <a:cubicBezTo>
                  <a:pt x="24011" y="7829"/>
                  <a:pt x="23908" y="7867"/>
                  <a:pt x="23828" y="7952"/>
                </a:cubicBezTo>
                <a:cubicBezTo>
                  <a:pt x="23570" y="8210"/>
                  <a:pt x="23760" y="8645"/>
                  <a:pt x="24127" y="8645"/>
                </a:cubicBezTo>
                <a:cubicBezTo>
                  <a:pt x="24344" y="8631"/>
                  <a:pt x="24535" y="8441"/>
                  <a:pt x="24521" y="8223"/>
                </a:cubicBezTo>
                <a:cubicBezTo>
                  <a:pt x="24521" y="7986"/>
                  <a:pt x="24319" y="7829"/>
                  <a:pt x="24112" y="7829"/>
                </a:cubicBezTo>
                <a:close/>
                <a:moveTo>
                  <a:pt x="6865" y="8115"/>
                </a:moveTo>
                <a:cubicBezTo>
                  <a:pt x="6620" y="8115"/>
                  <a:pt x="6511" y="8400"/>
                  <a:pt x="6675" y="8577"/>
                </a:cubicBezTo>
                <a:cubicBezTo>
                  <a:pt x="6728" y="8626"/>
                  <a:pt x="6792" y="8648"/>
                  <a:pt x="6855" y="8648"/>
                </a:cubicBezTo>
                <a:cubicBezTo>
                  <a:pt x="6999" y="8648"/>
                  <a:pt x="7137" y="8534"/>
                  <a:pt x="7137" y="8373"/>
                </a:cubicBezTo>
                <a:cubicBezTo>
                  <a:pt x="7123" y="8223"/>
                  <a:pt x="7014" y="8115"/>
                  <a:pt x="6865" y="8115"/>
                </a:cubicBezTo>
                <a:close/>
                <a:moveTo>
                  <a:pt x="36713" y="8210"/>
                </a:moveTo>
                <a:cubicBezTo>
                  <a:pt x="36578" y="8210"/>
                  <a:pt x="36482" y="8305"/>
                  <a:pt x="36496" y="8441"/>
                </a:cubicBezTo>
                <a:cubicBezTo>
                  <a:pt x="36496" y="8569"/>
                  <a:pt x="36601" y="8654"/>
                  <a:pt x="36716" y="8654"/>
                </a:cubicBezTo>
                <a:cubicBezTo>
                  <a:pt x="36771" y="8654"/>
                  <a:pt x="36828" y="8635"/>
                  <a:pt x="36877" y="8590"/>
                </a:cubicBezTo>
                <a:cubicBezTo>
                  <a:pt x="37012" y="8441"/>
                  <a:pt x="36904" y="8210"/>
                  <a:pt x="36713" y="8210"/>
                </a:cubicBezTo>
                <a:close/>
                <a:moveTo>
                  <a:pt x="21398" y="7883"/>
                </a:moveTo>
                <a:cubicBezTo>
                  <a:pt x="21392" y="7883"/>
                  <a:pt x="21387" y="7883"/>
                  <a:pt x="21381" y="7884"/>
                </a:cubicBezTo>
                <a:cubicBezTo>
                  <a:pt x="21164" y="7884"/>
                  <a:pt x="20987" y="8060"/>
                  <a:pt x="20987" y="8291"/>
                </a:cubicBezTo>
                <a:cubicBezTo>
                  <a:pt x="20987" y="8538"/>
                  <a:pt x="21190" y="8699"/>
                  <a:pt x="21398" y="8699"/>
                </a:cubicBezTo>
                <a:cubicBezTo>
                  <a:pt x="21499" y="8699"/>
                  <a:pt x="21600" y="8661"/>
                  <a:pt x="21680" y="8577"/>
                </a:cubicBezTo>
                <a:cubicBezTo>
                  <a:pt x="21935" y="8322"/>
                  <a:pt x="21754" y="7883"/>
                  <a:pt x="21398" y="7883"/>
                </a:cubicBezTo>
                <a:close/>
                <a:moveTo>
                  <a:pt x="30419" y="7923"/>
                </a:moveTo>
                <a:cubicBezTo>
                  <a:pt x="30325" y="7923"/>
                  <a:pt x="30229" y="7957"/>
                  <a:pt x="30148" y="8033"/>
                </a:cubicBezTo>
                <a:cubicBezTo>
                  <a:pt x="29890" y="8264"/>
                  <a:pt x="30053" y="8699"/>
                  <a:pt x="30407" y="8713"/>
                </a:cubicBezTo>
                <a:cubicBezTo>
                  <a:pt x="30624" y="8713"/>
                  <a:pt x="30801" y="8536"/>
                  <a:pt x="30814" y="8332"/>
                </a:cubicBezTo>
                <a:cubicBezTo>
                  <a:pt x="30824" y="8089"/>
                  <a:pt x="30627" y="7923"/>
                  <a:pt x="30419" y="7923"/>
                </a:cubicBezTo>
                <a:close/>
                <a:moveTo>
                  <a:pt x="18649" y="7938"/>
                </a:moveTo>
                <a:cubicBezTo>
                  <a:pt x="18282" y="7938"/>
                  <a:pt x="18092" y="8373"/>
                  <a:pt x="18350" y="8631"/>
                </a:cubicBezTo>
                <a:cubicBezTo>
                  <a:pt x="18435" y="8716"/>
                  <a:pt x="18540" y="8754"/>
                  <a:pt x="18642" y="8754"/>
                </a:cubicBezTo>
                <a:cubicBezTo>
                  <a:pt x="18854" y="8754"/>
                  <a:pt x="19057" y="8593"/>
                  <a:pt x="19057" y="8346"/>
                </a:cubicBezTo>
                <a:cubicBezTo>
                  <a:pt x="19057" y="8128"/>
                  <a:pt x="18880" y="7938"/>
                  <a:pt x="18649" y="7938"/>
                </a:cubicBezTo>
                <a:close/>
                <a:moveTo>
                  <a:pt x="27663" y="8002"/>
                </a:moveTo>
                <a:cubicBezTo>
                  <a:pt x="27561" y="8002"/>
                  <a:pt x="27458" y="8042"/>
                  <a:pt x="27376" y="8128"/>
                </a:cubicBezTo>
                <a:cubicBezTo>
                  <a:pt x="27121" y="8383"/>
                  <a:pt x="27302" y="8808"/>
                  <a:pt x="27658" y="8808"/>
                </a:cubicBezTo>
                <a:cubicBezTo>
                  <a:pt x="27663" y="8808"/>
                  <a:pt x="27669" y="8808"/>
                  <a:pt x="27675" y="8808"/>
                </a:cubicBezTo>
                <a:cubicBezTo>
                  <a:pt x="27892" y="8808"/>
                  <a:pt x="28069" y="8631"/>
                  <a:pt x="28069" y="8400"/>
                </a:cubicBezTo>
                <a:cubicBezTo>
                  <a:pt x="28060" y="8156"/>
                  <a:pt x="27865" y="8002"/>
                  <a:pt x="27663" y="8002"/>
                </a:cubicBezTo>
                <a:close/>
                <a:moveTo>
                  <a:pt x="15914" y="8006"/>
                </a:moveTo>
                <a:cubicBezTo>
                  <a:pt x="15559" y="8006"/>
                  <a:pt x="15391" y="8431"/>
                  <a:pt x="15632" y="8686"/>
                </a:cubicBezTo>
                <a:cubicBezTo>
                  <a:pt x="15717" y="8771"/>
                  <a:pt x="15821" y="8808"/>
                  <a:pt x="15923" y="8808"/>
                </a:cubicBezTo>
                <a:cubicBezTo>
                  <a:pt x="16131" y="8808"/>
                  <a:pt x="16330" y="8651"/>
                  <a:pt x="16339" y="8414"/>
                </a:cubicBezTo>
                <a:cubicBezTo>
                  <a:pt x="16339" y="8183"/>
                  <a:pt x="16162" y="8006"/>
                  <a:pt x="15931" y="8006"/>
                </a:cubicBezTo>
                <a:cubicBezTo>
                  <a:pt x="15925" y="8006"/>
                  <a:pt x="15920" y="8006"/>
                  <a:pt x="15914" y="8006"/>
                </a:cubicBezTo>
                <a:close/>
                <a:moveTo>
                  <a:pt x="5003" y="8495"/>
                </a:moveTo>
                <a:lnTo>
                  <a:pt x="4935" y="8509"/>
                </a:lnTo>
                <a:cubicBezTo>
                  <a:pt x="4894" y="8563"/>
                  <a:pt x="4812" y="8631"/>
                  <a:pt x="4826" y="8672"/>
                </a:cubicBezTo>
                <a:cubicBezTo>
                  <a:pt x="4840" y="8740"/>
                  <a:pt x="4894" y="8794"/>
                  <a:pt x="4976" y="8821"/>
                </a:cubicBezTo>
                <a:cubicBezTo>
                  <a:pt x="4985" y="8825"/>
                  <a:pt x="4995" y="8826"/>
                  <a:pt x="5005" y="8826"/>
                </a:cubicBezTo>
                <a:cubicBezTo>
                  <a:pt x="5078" y="8826"/>
                  <a:pt x="5149" y="8744"/>
                  <a:pt x="5125" y="8672"/>
                </a:cubicBezTo>
                <a:cubicBezTo>
                  <a:pt x="5111" y="8604"/>
                  <a:pt x="5043" y="8550"/>
                  <a:pt x="5003" y="8495"/>
                </a:cubicBezTo>
                <a:close/>
                <a:moveTo>
                  <a:pt x="33954" y="8161"/>
                </a:moveTo>
                <a:cubicBezTo>
                  <a:pt x="33868" y="8161"/>
                  <a:pt x="33781" y="8193"/>
                  <a:pt x="33710" y="8264"/>
                </a:cubicBezTo>
                <a:cubicBezTo>
                  <a:pt x="33509" y="8478"/>
                  <a:pt x="33663" y="8835"/>
                  <a:pt x="33952" y="8835"/>
                </a:cubicBezTo>
                <a:cubicBezTo>
                  <a:pt x="33957" y="8835"/>
                  <a:pt x="33962" y="8835"/>
                  <a:pt x="33968" y="8835"/>
                </a:cubicBezTo>
                <a:cubicBezTo>
                  <a:pt x="34158" y="8835"/>
                  <a:pt x="34294" y="8686"/>
                  <a:pt x="34294" y="8495"/>
                </a:cubicBezTo>
                <a:cubicBezTo>
                  <a:pt x="34294" y="8294"/>
                  <a:pt x="34128" y="8161"/>
                  <a:pt x="33954" y="8161"/>
                </a:cubicBezTo>
                <a:close/>
                <a:moveTo>
                  <a:pt x="37547" y="8494"/>
                </a:moveTo>
                <a:cubicBezTo>
                  <a:pt x="37436" y="8494"/>
                  <a:pt x="37352" y="8584"/>
                  <a:pt x="37352" y="8686"/>
                </a:cubicBezTo>
                <a:cubicBezTo>
                  <a:pt x="37352" y="8781"/>
                  <a:pt x="37420" y="8862"/>
                  <a:pt x="37529" y="8862"/>
                </a:cubicBezTo>
                <a:cubicBezTo>
                  <a:pt x="37538" y="8863"/>
                  <a:pt x="37547" y="8864"/>
                  <a:pt x="37556" y="8864"/>
                </a:cubicBezTo>
                <a:cubicBezTo>
                  <a:pt x="37653" y="8864"/>
                  <a:pt x="37733" y="8799"/>
                  <a:pt x="37733" y="8699"/>
                </a:cubicBezTo>
                <a:cubicBezTo>
                  <a:pt x="37746" y="8590"/>
                  <a:pt x="37665" y="8495"/>
                  <a:pt x="37570" y="8495"/>
                </a:cubicBezTo>
                <a:cubicBezTo>
                  <a:pt x="37562" y="8494"/>
                  <a:pt x="37554" y="8494"/>
                  <a:pt x="37547" y="8494"/>
                </a:cubicBezTo>
                <a:close/>
                <a:moveTo>
                  <a:pt x="24942" y="8047"/>
                </a:moveTo>
                <a:cubicBezTo>
                  <a:pt x="24569" y="8047"/>
                  <a:pt x="24363" y="8567"/>
                  <a:pt x="24725" y="8808"/>
                </a:cubicBezTo>
                <a:lnTo>
                  <a:pt x="24807" y="8862"/>
                </a:lnTo>
                <a:lnTo>
                  <a:pt x="24902" y="8862"/>
                </a:lnTo>
                <a:cubicBezTo>
                  <a:pt x="24920" y="8865"/>
                  <a:pt x="24939" y="8866"/>
                  <a:pt x="24957" y="8866"/>
                </a:cubicBezTo>
                <a:cubicBezTo>
                  <a:pt x="25151" y="8866"/>
                  <a:pt x="25313" y="8736"/>
                  <a:pt x="25350" y="8550"/>
                </a:cubicBezTo>
                <a:cubicBezTo>
                  <a:pt x="25391" y="8346"/>
                  <a:pt x="25282" y="8142"/>
                  <a:pt x="25092" y="8074"/>
                </a:cubicBezTo>
                <a:cubicBezTo>
                  <a:pt x="25040" y="8056"/>
                  <a:pt x="24990" y="8047"/>
                  <a:pt x="24942" y="8047"/>
                </a:cubicBezTo>
                <a:close/>
                <a:moveTo>
                  <a:pt x="13172" y="8060"/>
                </a:moveTo>
                <a:lnTo>
                  <a:pt x="13158" y="8074"/>
                </a:lnTo>
                <a:cubicBezTo>
                  <a:pt x="12805" y="8074"/>
                  <a:pt x="12628" y="8495"/>
                  <a:pt x="12873" y="8754"/>
                </a:cubicBezTo>
                <a:cubicBezTo>
                  <a:pt x="12958" y="8838"/>
                  <a:pt x="13062" y="8876"/>
                  <a:pt x="13163" y="8876"/>
                </a:cubicBezTo>
                <a:cubicBezTo>
                  <a:pt x="13370" y="8876"/>
                  <a:pt x="13566" y="8719"/>
                  <a:pt x="13566" y="8482"/>
                </a:cubicBezTo>
                <a:cubicBezTo>
                  <a:pt x="13566" y="8251"/>
                  <a:pt x="13389" y="8060"/>
                  <a:pt x="13172" y="8060"/>
                </a:cubicBezTo>
                <a:close/>
                <a:moveTo>
                  <a:pt x="7680" y="8305"/>
                </a:moveTo>
                <a:cubicBezTo>
                  <a:pt x="7409" y="8319"/>
                  <a:pt x="7273" y="8658"/>
                  <a:pt x="7476" y="8849"/>
                </a:cubicBezTo>
                <a:cubicBezTo>
                  <a:pt x="7540" y="8908"/>
                  <a:pt x="7615" y="8934"/>
                  <a:pt x="7688" y="8934"/>
                </a:cubicBezTo>
                <a:cubicBezTo>
                  <a:pt x="7850" y="8934"/>
                  <a:pt x="8002" y="8805"/>
                  <a:pt x="7993" y="8618"/>
                </a:cubicBezTo>
                <a:cubicBezTo>
                  <a:pt x="7993" y="8449"/>
                  <a:pt x="7869" y="8318"/>
                  <a:pt x="7705" y="8318"/>
                </a:cubicBezTo>
                <a:cubicBezTo>
                  <a:pt x="7697" y="8318"/>
                  <a:pt x="7689" y="8318"/>
                  <a:pt x="7680" y="8319"/>
                </a:cubicBezTo>
                <a:lnTo>
                  <a:pt x="7680" y="8305"/>
                </a:lnTo>
                <a:close/>
                <a:moveTo>
                  <a:pt x="10463" y="8182"/>
                </a:moveTo>
                <a:cubicBezTo>
                  <a:pt x="10455" y="8182"/>
                  <a:pt x="10448" y="8182"/>
                  <a:pt x="10440" y="8183"/>
                </a:cubicBezTo>
                <a:cubicBezTo>
                  <a:pt x="10100" y="8196"/>
                  <a:pt x="9950" y="8604"/>
                  <a:pt x="10195" y="8835"/>
                </a:cubicBezTo>
                <a:cubicBezTo>
                  <a:pt x="10271" y="8907"/>
                  <a:pt x="10363" y="8940"/>
                  <a:pt x="10452" y="8940"/>
                </a:cubicBezTo>
                <a:cubicBezTo>
                  <a:pt x="10648" y="8940"/>
                  <a:pt x="10834" y="8783"/>
                  <a:pt x="10834" y="8550"/>
                </a:cubicBezTo>
                <a:cubicBezTo>
                  <a:pt x="10834" y="8353"/>
                  <a:pt x="10670" y="8182"/>
                  <a:pt x="10463" y="8182"/>
                </a:cubicBezTo>
                <a:close/>
                <a:moveTo>
                  <a:pt x="22218" y="8118"/>
                </a:moveTo>
                <a:cubicBezTo>
                  <a:pt x="22116" y="8118"/>
                  <a:pt x="22012" y="8155"/>
                  <a:pt x="21925" y="8237"/>
                </a:cubicBezTo>
                <a:cubicBezTo>
                  <a:pt x="21667" y="8495"/>
                  <a:pt x="21844" y="8944"/>
                  <a:pt x="22224" y="8944"/>
                </a:cubicBezTo>
                <a:cubicBezTo>
                  <a:pt x="22442" y="8944"/>
                  <a:pt x="22618" y="8767"/>
                  <a:pt x="22632" y="8550"/>
                </a:cubicBezTo>
                <a:lnTo>
                  <a:pt x="22632" y="8536"/>
                </a:lnTo>
                <a:cubicBezTo>
                  <a:pt x="22641" y="8286"/>
                  <a:pt x="22436" y="8118"/>
                  <a:pt x="22218" y="8118"/>
                </a:cubicBezTo>
                <a:close/>
                <a:moveTo>
                  <a:pt x="31240" y="8205"/>
                </a:moveTo>
                <a:cubicBezTo>
                  <a:pt x="31145" y="8205"/>
                  <a:pt x="31047" y="8240"/>
                  <a:pt x="30964" y="8319"/>
                </a:cubicBezTo>
                <a:cubicBezTo>
                  <a:pt x="30719" y="8563"/>
                  <a:pt x="30882" y="8985"/>
                  <a:pt x="31236" y="8985"/>
                </a:cubicBezTo>
                <a:cubicBezTo>
                  <a:pt x="31453" y="8985"/>
                  <a:pt x="31630" y="8821"/>
                  <a:pt x="31630" y="8604"/>
                </a:cubicBezTo>
                <a:cubicBezTo>
                  <a:pt x="31630" y="8364"/>
                  <a:pt x="31441" y="8205"/>
                  <a:pt x="31240" y="8205"/>
                </a:cubicBezTo>
                <a:close/>
                <a:moveTo>
                  <a:pt x="19481" y="8180"/>
                </a:moveTo>
                <a:cubicBezTo>
                  <a:pt x="19242" y="8180"/>
                  <a:pt x="19022" y="8384"/>
                  <a:pt x="19071" y="8658"/>
                </a:cubicBezTo>
                <a:cubicBezTo>
                  <a:pt x="19098" y="8808"/>
                  <a:pt x="19193" y="8944"/>
                  <a:pt x="19329" y="8998"/>
                </a:cubicBezTo>
                <a:lnTo>
                  <a:pt x="19329" y="8985"/>
                </a:lnTo>
                <a:cubicBezTo>
                  <a:pt x="19370" y="8985"/>
                  <a:pt x="19424" y="8998"/>
                  <a:pt x="19465" y="8998"/>
                </a:cubicBezTo>
                <a:cubicBezTo>
                  <a:pt x="19470" y="8998"/>
                  <a:pt x="19476" y="8998"/>
                  <a:pt x="19481" y="8998"/>
                </a:cubicBezTo>
                <a:cubicBezTo>
                  <a:pt x="19851" y="8998"/>
                  <a:pt x="20032" y="8532"/>
                  <a:pt x="19750" y="8278"/>
                </a:cubicBezTo>
                <a:cubicBezTo>
                  <a:pt x="19667" y="8210"/>
                  <a:pt x="19573" y="8180"/>
                  <a:pt x="19481" y="8180"/>
                </a:cubicBezTo>
                <a:close/>
                <a:moveTo>
                  <a:pt x="28487" y="8250"/>
                </a:moveTo>
                <a:cubicBezTo>
                  <a:pt x="28131" y="8250"/>
                  <a:pt x="27964" y="8676"/>
                  <a:pt x="28205" y="8930"/>
                </a:cubicBezTo>
                <a:cubicBezTo>
                  <a:pt x="28291" y="9017"/>
                  <a:pt x="28398" y="9056"/>
                  <a:pt x="28501" y="9056"/>
                </a:cubicBezTo>
                <a:cubicBezTo>
                  <a:pt x="28706" y="9056"/>
                  <a:pt x="28898" y="8902"/>
                  <a:pt x="28898" y="8658"/>
                </a:cubicBezTo>
                <a:cubicBezTo>
                  <a:pt x="28911" y="8427"/>
                  <a:pt x="28735" y="8251"/>
                  <a:pt x="28504" y="8251"/>
                </a:cubicBezTo>
                <a:cubicBezTo>
                  <a:pt x="28498" y="8250"/>
                  <a:pt x="28493" y="8250"/>
                  <a:pt x="28487" y="8250"/>
                </a:cubicBezTo>
                <a:close/>
                <a:moveTo>
                  <a:pt x="16744" y="8264"/>
                </a:moveTo>
                <a:cubicBezTo>
                  <a:pt x="16387" y="8264"/>
                  <a:pt x="16193" y="8703"/>
                  <a:pt x="16447" y="8957"/>
                </a:cubicBezTo>
                <a:cubicBezTo>
                  <a:pt x="16534" y="9049"/>
                  <a:pt x="16642" y="9089"/>
                  <a:pt x="16747" y="9089"/>
                </a:cubicBezTo>
                <a:cubicBezTo>
                  <a:pt x="16956" y="9089"/>
                  <a:pt x="17154" y="8929"/>
                  <a:pt x="17154" y="8686"/>
                </a:cubicBezTo>
                <a:cubicBezTo>
                  <a:pt x="17168" y="8454"/>
                  <a:pt x="16977" y="8264"/>
                  <a:pt x="16760" y="8264"/>
                </a:cubicBezTo>
                <a:cubicBezTo>
                  <a:pt x="16755" y="8264"/>
                  <a:pt x="16749" y="8264"/>
                  <a:pt x="16744" y="8264"/>
                </a:cubicBezTo>
                <a:close/>
                <a:moveTo>
                  <a:pt x="34782" y="8458"/>
                </a:moveTo>
                <a:cubicBezTo>
                  <a:pt x="34706" y="8458"/>
                  <a:pt x="34629" y="8486"/>
                  <a:pt x="34566" y="8550"/>
                </a:cubicBezTo>
                <a:cubicBezTo>
                  <a:pt x="34362" y="8740"/>
                  <a:pt x="34498" y="9080"/>
                  <a:pt x="34783" y="9093"/>
                </a:cubicBezTo>
                <a:cubicBezTo>
                  <a:pt x="34960" y="9093"/>
                  <a:pt x="35096" y="8957"/>
                  <a:pt x="35096" y="8781"/>
                </a:cubicBezTo>
                <a:cubicBezTo>
                  <a:pt x="35105" y="8594"/>
                  <a:pt x="34947" y="8458"/>
                  <a:pt x="34782" y="8458"/>
                </a:cubicBezTo>
                <a:close/>
                <a:moveTo>
                  <a:pt x="38371" y="8820"/>
                </a:moveTo>
                <a:cubicBezTo>
                  <a:pt x="38366" y="8820"/>
                  <a:pt x="38362" y="8820"/>
                  <a:pt x="38358" y="8821"/>
                </a:cubicBezTo>
                <a:cubicBezTo>
                  <a:pt x="38304" y="8821"/>
                  <a:pt x="38263" y="8917"/>
                  <a:pt x="38209" y="8957"/>
                </a:cubicBezTo>
                <a:cubicBezTo>
                  <a:pt x="38263" y="9012"/>
                  <a:pt x="38317" y="9093"/>
                  <a:pt x="38372" y="9093"/>
                </a:cubicBezTo>
                <a:cubicBezTo>
                  <a:pt x="38376" y="9094"/>
                  <a:pt x="38380" y="9095"/>
                  <a:pt x="38384" y="9095"/>
                </a:cubicBezTo>
                <a:cubicBezTo>
                  <a:pt x="38434" y="9095"/>
                  <a:pt x="38488" y="9020"/>
                  <a:pt x="38576" y="8957"/>
                </a:cubicBezTo>
                <a:cubicBezTo>
                  <a:pt x="38488" y="8894"/>
                  <a:pt x="38423" y="8820"/>
                  <a:pt x="38371" y="8820"/>
                </a:cubicBezTo>
                <a:close/>
                <a:moveTo>
                  <a:pt x="20718" y="8854"/>
                </a:moveTo>
                <a:lnTo>
                  <a:pt x="20718" y="8854"/>
                </a:lnTo>
                <a:cubicBezTo>
                  <a:pt x="20721" y="8876"/>
                  <a:pt x="20724" y="8897"/>
                  <a:pt x="20729" y="8917"/>
                </a:cubicBezTo>
                <a:lnTo>
                  <a:pt x="20729" y="8930"/>
                </a:lnTo>
                <a:cubicBezTo>
                  <a:pt x="20710" y="8992"/>
                  <a:pt x="20679" y="9049"/>
                  <a:pt x="20640" y="9097"/>
                </a:cubicBezTo>
                <a:lnTo>
                  <a:pt x="20640" y="9097"/>
                </a:lnTo>
                <a:cubicBezTo>
                  <a:pt x="20640" y="9038"/>
                  <a:pt x="20651" y="8977"/>
                  <a:pt x="20675" y="8917"/>
                </a:cubicBezTo>
                <a:cubicBezTo>
                  <a:pt x="20688" y="8894"/>
                  <a:pt x="20702" y="8873"/>
                  <a:pt x="20718" y="8854"/>
                </a:cubicBezTo>
                <a:close/>
                <a:moveTo>
                  <a:pt x="13976" y="8345"/>
                </a:moveTo>
                <a:cubicBezTo>
                  <a:pt x="13757" y="8345"/>
                  <a:pt x="13593" y="8517"/>
                  <a:pt x="13579" y="8740"/>
                </a:cubicBezTo>
                <a:cubicBezTo>
                  <a:pt x="13579" y="8990"/>
                  <a:pt x="13781" y="9158"/>
                  <a:pt x="13996" y="9158"/>
                </a:cubicBezTo>
                <a:cubicBezTo>
                  <a:pt x="14096" y="9158"/>
                  <a:pt x="14200" y="9121"/>
                  <a:pt x="14286" y="9039"/>
                </a:cubicBezTo>
                <a:cubicBezTo>
                  <a:pt x="14544" y="8781"/>
                  <a:pt x="14368" y="8346"/>
                  <a:pt x="14001" y="8346"/>
                </a:cubicBezTo>
                <a:cubicBezTo>
                  <a:pt x="13992" y="8345"/>
                  <a:pt x="13984" y="8345"/>
                  <a:pt x="13976" y="8345"/>
                </a:cubicBezTo>
                <a:close/>
                <a:moveTo>
                  <a:pt x="17999" y="8906"/>
                </a:moveTo>
                <a:cubicBezTo>
                  <a:pt x="18002" y="8931"/>
                  <a:pt x="18005" y="8956"/>
                  <a:pt x="18010" y="8985"/>
                </a:cubicBezTo>
                <a:lnTo>
                  <a:pt x="17997" y="8985"/>
                </a:lnTo>
                <a:cubicBezTo>
                  <a:pt x="17980" y="9055"/>
                  <a:pt x="17950" y="9118"/>
                  <a:pt x="17909" y="9171"/>
                </a:cubicBezTo>
                <a:lnTo>
                  <a:pt x="17909" y="9171"/>
                </a:lnTo>
                <a:cubicBezTo>
                  <a:pt x="17906" y="9108"/>
                  <a:pt x="17917" y="9044"/>
                  <a:pt x="17943" y="8985"/>
                </a:cubicBezTo>
                <a:cubicBezTo>
                  <a:pt x="17959" y="8956"/>
                  <a:pt x="17978" y="8930"/>
                  <a:pt x="17999" y="8906"/>
                </a:cubicBezTo>
                <a:close/>
                <a:moveTo>
                  <a:pt x="5802" y="8709"/>
                </a:moveTo>
                <a:cubicBezTo>
                  <a:pt x="5694" y="8709"/>
                  <a:pt x="5587" y="8777"/>
                  <a:pt x="5574" y="8917"/>
                </a:cubicBezTo>
                <a:cubicBezTo>
                  <a:pt x="5553" y="9090"/>
                  <a:pt x="5680" y="9178"/>
                  <a:pt x="5807" y="9178"/>
                </a:cubicBezTo>
                <a:cubicBezTo>
                  <a:pt x="5929" y="9178"/>
                  <a:pt x="6049" y="9097"/>
                  <a:pt x="6036" y="8930"/>
                </a:cubicBezTo>
                <a:cubicBezTo>
                  <a:pt x="6029" y="8784"/>
                  <a:pt x="5915" y="8709"/>
                  <a:pt x="5802" y="8709"/>
                </a:cubicBezTo>
                <a:close/>
                <a:moveTo>
                  <a:pt x="8515" y="8518"/>
                </a:moveTo>
                <a:cubicBezTo>
                  <a:pt x="8432" y="8518"/>
                  <a:pt x="8348" y="8548"/>
                  <a:pt x="8278" y="8618"/>
                </a:cubicBezTo>
                <a:cubicBezTo>
                  <a:pt x="8075" y="8835"/>
                  <a:pt x="8224" y="9202"/>
                  <a:pt x="8523" y="9202"/>
                </a:cubicBezTo>
                <a:cubicBezTo>
                  <a:pt x="8713" y="9202"/>
                  <a:pt x="8863" y="9053"/>
                  <a:pt x="8863" y="8862"/>
                </a:cubicBezTo>
                <a:cubicBezTo>
                  <a:pt x="8863" y="8658"/>
                  <a:pt x="8692" y="8518"/>
                  <a:pt x="8515" y="8518"/>
                </a:cubicBezTo>
                <a:close/>
                <a:moveTo>
                  <a:pt x="23039" y="8364"/>
                </a:moveTo>
                <a:cubicBezTo>
                  <a:pt x="22934" y="8364"/>
                  <a:pt x="22827" y="8405"/>
                  <a:pt x="22741" y="8495"/>
                </a:cubicBezTo>
                <a:cubicBezTo>
                  <a:pt x="22482" y="8754"/>
                  <a:pt x="22686" y="9202"/>
                  <a:pt x="23053" y="9202"/>
                </a:cubicBezTo>
                <a:cubicBezTo>
                  <a:pt x="23284" y="9188"/>
                  <a:pt x="23461" y="8998"/>
                  <a:pt x="23461" y="8781"/>
                </a:cubicBezTo>
                <a:cubicBezTo>
                  <a:pt x="23452" y="8527"/>
                  <a:pt x="23250" y="8364"/>
                  <a:pt x="23039" y="8364"/>
                </a:cubicBezTo>
                <a:close/>
                <a:moveTo>
                  <a:pt x="11266" y="8413"/>
                </a:moveTo>
                <a:cubicBezTo>
                  <a:pt x="10923" y="8413"/>
                  <a:pt x="10743" y="8826"/>
                  <a:pt x="10983" y="9080"/>
                </a:cubicBezTo>
                <a:cubicBezTo>
                  <a:pt x="11064" y="9165"/>
                  <a:pt x="11165" y="9203"/>
                  <a:pt x="11264" y="9203"/>
                </a:cubicBezTo>
                <a:cubicBezTo>
                  <a:pt x="11467" y="9203"/>
                  <a:pt x="11663" y="9045"/>
                  <a:pt x="11663" y="8808"/>
                </a:cubicBezTo>
                <a:cubicBezTo>
                  <a:pt x="11677" y="8590"/>
                  <a:pt x="11500" y="8414"/>
                  <a:pt x="11282" y="8414"/>
                </a:cubicBezTo>
                <a:cubicBezTo>
                  <a:pt x="11277" y="8413"/>
                  <a:pt x="11271" y="8413"/>
                  <a:pt x="11266" y="8413"/>
                </a:cubicBezTo>
                <a:close/>
                <a:moveTo>
                  <a:pt x="32069" y="8449"/>
                </a:moveTo>
                <a:cubicBezTo>
                  <a:pt x="31975" y="8449"/>
                  <a:pt x="31881" y="8484"/>
                  <a:pt x="31807" y="8563"/>
                </a:cubicBezTo>
                <a:cubicBezTo>
                  <a:pt x="31562" y="8808"/>
                  <a:pt x="31739" y="9216"/>
                  <a:pt x="32078" y="9216"/>
                </a:cubicBezTo>
                <a:cubicBezTo>
                  <a:pt x="32282" y="9216"/>
                  <a:pt x="32445" y="9039"/>
                  <a:pt x="32445" y="8835"/>
                </a:cubicBezTo>
                <a:lnTo>
                  <a:pt x="32459" y="8835"/>
                </a:lnTo>
                <a:cubicBezTo>
                  <a:pt x="32459" y="8605"/>
                  <a:pt x="32265" y="8449"/>
                  <a:pt x="32069" y="8449"/>
                </a:cubicBezTo>
                <a:close/>
                <a:moveTo>
                  <a:pt x="29297" y="8495"/>
                </a:moveTo>
                <a:cubicBezTo>
                  <a:pt x="29089" y="8495"/>
                  <a:pt x="28911" y="8679"/>
                  <a:pt x="28911" y="8889"/>
                </a:cubicBezTo>
                <a:cubicBezTo>
                  <a:pt x="28911" y="9140"/>
                  <a:pt x="29114" y="9301"/>
                  <a:pt x="29324" y="9301"/>
                </a:cubicBezTo>
                <a:cubicBezTo>
                  <a:pt x="29423" y="9301"/>
                  <a:pt x="29523" y="9266"/>
                  <a:pt x="29605" y="9188"/>
                </a:cubicBezTo>
                <a:cubicBezTo>
                  <a:pt x="29863" y="8930"/>
                  <a:pt x="29686" y="8495"/>
                  <a:pt x="29319" y="8495"/>
                </a:cubicBezTo>
                <a:cubicBezTo>
                  <a:pt x="29312" y="8495"/>
                  <a:pt x="29305" y="8495"/>
                  <a:pt x="29297" y="8495"/>
                </a:cubicBezTo>
                <a:close/>
                <a:moveTo>
                  <a:pt x="35612" y="8726"/>
                </a:moveTo>
                <a:cubicBezTo>
                  <a:pt x="35354" y="8726"/>
                  <a:pt x="35218" y="9039"/>
                  <a:pt x="35409" y="9229"/>
                </a:cubicBezTo>
                <a:cubicBezTo>
                  <a:pt x="35470" y="9290"/>
                  <a:pt x="35544" y="9318"/>
                  <a:pt x="35616" y="9318"/>
                </a:cubicBezTo>
                <a:cubicBezTo>
                  <a:pt x="35768" y="9318"/>
                  <a:pt x="35911" y="9196"/>
                  <a:pt x="35911" y="9012"/>
                </a:cubicBezTo>
                <a:cubicBezTo>
                  <a:pt x="35898" y="8849"/>
                  <a:pt x="35776" y="8726"/>
                  <a:pt x="35612" y="8726"/>
                </a:cubicBezTo>
                <a:close/>
                <a:moveTo>
                  <a:pt x="3902" y="9175"/>
                </a:moveTo>
                <a:cubicBezTo>
                  <a:pt x="3875" y="9175"/>
                  <a:pt x="3807" y="9229"/>
                  <a:pt x="3807" y="9243"/>
                </a:cubicBezTo>
                <a:cubicBezTo>
                  <a:pt x="3820" y="9284"/>
                  <a:pt x="3847" y="9324"/>
                  <a:pt x="3888" y="9352"/>
                </a:cubicBezTo>
                <a:cubicBezTo>
                  <a:pt x="3915" y="9352"/>
                  <a:pt x="3970" y="9311"/>
                  <a:pt x="4038" y="9270"/>
                </a:cubicBezTo>
                <a:cubicBezTo>
                  <a:pt x="3970" y="9229"/>
                  <a:pt x="3943" y="9175"/>
                  <a:pt x="3902" y="9175"/>
                </a:cubicBezTo>
                <a:close/>
                <a:moveTo>
                  <a:pt x="26614" y="8536"/>
                </a:moveTo>
                <a:cubicBezTo>
                  <a:pt x="26383" y="8536"/>
                  <a:pt x="26193" y="8699"/>
                  <a:pt x="26179" y="8930"/>
                </a:cubicBezTo>
                <a:cubicBezTo>
                  <a:pt x="26179" y="9107"/>
                  <a:pt x="26275" y="9284"/>
                  <a:pt x="26451" y="9352"/>
                </a:cubicBezTo>
                <a:lnTo>
                  <a:pt x="26438" y="9352"/>
                </a:lnTo>
                <a:cubicBezTo>
                  <a:pt x="26492" y="9352"/>
                  <a:pt x="26533" y="9365"/>
                  <a:pt x="26574" y="9365"/>
                </a:cubicBezTo>
                <a:cubicBezTo>
                  <a:pt x="27104" y="9365"/>
                  <a:pt x="27131" y="8590"/>
                  <a:pt x="26614" y="8536"/>
                </a:cubicBezTo>
                <a:close/>
                <a:moveTo>
                  <a:pt x="32894" y="8699"/>
                </a:moveTo>
                <a:cubicBezTo>
                  <a:pt x="32677" y="8699"/>
                  <a:pt x="32513" y="8876"/>
                  <a:pt x="32527" y="9080"/>
                </a:cubicBezTo>
                <a:cubicBezTo>
                  <a:pt x="32527" y="9300"/>
                  <a:pt x="32707" y="9446"/>
                  <a:pt x="32895" y="9446"/>
                </a:cubicBezTo>
                <a:cubicBezTo>
                  <a:pt x="32986" y="9446"/>
                  <a:pt x="33077" y="9413"/>
                  <a:pt x="33152" y="9338"/>
                </a:cubicBezTo>
                <a:cubicBezTo>
                  <a:pt x="33397" y="9093"/>
                  <a:pt x="33220" y="8699"/>
                  <a:pt x="32894" y="8699"/>
                </a:cubicBezTo>
                <a:close/>
                <a:moveTo>
                  <a:pt x="12085" y="8644"/>
                </a:moveTo>
                <a:cubicBezTo>
                  <a:pt x="11989" y="8644"/>
                  <a:pt x="11892" y="8678"/>
                  <a:pt x="11812" y="8754"/>
                </a:cubicBezTo>
                <a:cubicBezTo>
                  <a:pt x="11541" y="8998"/>
                  <a:pt x="11717" y="9447"/>
                  <a:pt x="12071" y="9460"/>
                </a:cubicBezTo>
                <a:cubicBezTo>
                  <a:pt x="12079" y="9461"/>
                  <a:pt x="12087" y="9461"/>
                  <a:pt x="12096" y="9461"/>
                </a:cubicBezTo>
                <a:cubicBezTo>
                  <a:pt x="12316" y="9461"/>
                  <a:pt x="12506" y="9289"/>
                  <a:pt x="12506" y="9066"/>
                </a:cubicBezTo>
                <a:lnTo>
                  <a:pt x="12492" y="9066"/>
                </a:lnTo>
                <a:cubicBezTo>
                  <a:pt x="12501" y="8813"/>
                  <a:pt x="12297" y="8644"/>
                  <a:pt x="12085" y="8644"/>
                </a:cubicBezTo>
                <a:close/>
                <a:moveTo>
                  <a:pt x="9366" y="8741"/>
                </a:moveTo>
                <a:cubicBezTo>
                  <a:pt x="9274" y="8741"/>
                  <a:pt x="9182" y="8774"/>
                  <a:pt x="9108" y="8849"/>
                </a:cubicBezTo>
                <a:cubicBezTo>
                  <a:pt x="8877" y="9093"/>
                  <a:pt x="9053" y="9487"/>
                  <a:pt x="9379" y="9487"/>
                </a:cubicBezTo>
                <a:cubicBezTo>
                  <a:pt x="9583" y="9487"/>
                  <a:pt x="9746" y="9311"/>
                  <a:pt x="9746" y="9120"/>
                </a:cubicBezTo>
                <a:cubicBezTo>
                  <a:pt x="9746" y="8890"/>
                  <a:pt x="9559" y="8741"/>
                  <a:pt x="9366" y="8741"/>
                </a:cubicBezTo>
                <a:close/>
                <a:moveTo>
                  <a:pt x="6633" y="8916"/>
                </a:moveTo>
                <a:cubicBezTo>
                  <a:pt x="6629" y="8916"/>
                  <a:pt x="6625" y="8916"/>
                  <a:pt x="6620" y="8917"/>
                </a:cubicBezTo>
                <a:cubicBezTo>
                  <a:pt x="6231" y="8917"/>
                  <a:pt x="6239" y="9488"/>
                  <a:pt x="6607" y="9488"/>
                </a:cubicBezTo>
                <a:cubicBezTo>
                  <a:pt x="6611" y="9488"/>
                  <a:pt x="6616" y="9488"/>
                  <a:pt x="6620" y="9487"/>
                </a:cubicBezTo>
                <a:cubicBezTo>
                  <a:pt x="6996" y="9487"/>
                  <a:pt x="7001" y="8916"/>
                  <a:pt x="6633" y="8916"/>
                </a:cubicBezTo>
                <a:close/>
                <a:moveTo>
                  <a:pt x="36451" y="8996"/>
                </a:moveTo>
                <a:cubicBezTo>
                  <a:pt x="36313" y="8996"/>
                  <a:pt x="36183" y="9105"/>
                  <a:pt x="36183" y="9270"/>
                </a:cubicBezTo>
                <a:cubicBezTo>
                  <a:pt x="36183" y="9406"/>
                  <a:pt x="36292" y="9528"/>
                  <a:pt x="36442" y="9542"/>
                </a:cubicBezTo>
                <a:cubicBezTo>
                  <a:pt x="36686" y="9542"/>
                  <a:pt x="36809" y="9256"/>
                  <a:pt x="36645" y="9080"/>
                </a:cubicBezTo>
                <a:cubicBezTo>
                  <a:pt x="36588" y="9022"/>
                  <a:pt x="36518" y="8996"/>
                  <a:pt x="36451" y="8996"/>
                </a:cubicBezTo>
                <a:close/>
                <a:moveTo>
                  <a:pt x="30162" y="8740"/>
                </a:moveTo>
                <a:cubicBezTo>
                  <a:pt x="29795" y="8740"/>
                  <a:pt x="29605" y="9161"/>
                  <a:pt x="29863" y="9420"/>
                </a:cubicBezTo>
                <a:cubicBezTo>
                  <a:pt x="29945" y="9506"/>
                  <a:pt x="30050" y="9545"/>
                  <a:pt x="30153" y="9545"/>
                </a:cubicBezTo>
                <a:cubicBezTo>
                  <a:pt x="30358" y="9545"/>
                  <a:pt x="30556" y="9392"/>
                  <a:pt x="30556" y="9148"/>
                </a:cubicBezTo>
                <a:cubicBezTo>
                  <a:pt x="30570" y="8930"/>
                  <a:pt x="30393" y="8740"/>
                  <a:pt x="30176" y="8740"/>
                </a:cubicBezTo>
                <a:close/>
                <a:moveTo>
                  <a:pt x="13346" y="9296"/>
                </a:moveTo>
                <a:cubicBezTo>
                  <a:pt x="13348" y="9321"/>
                  <a:pt x="13348" y="9348"/>
                  <a:pt x="13348" y="9379"/>
                </a:cubicBezTo>
                <a:cubicBezTo>
                  <a:pt x="13332" y="9448"/>
                  <a:pt x="13301" y="9509"/>
                  <a:pt x="13260" y="9562"/>
                </a:cubicBezTo>
                <a:lnTo>
                  <a:pt x="13260" y="9562"/>
                </a:lnTo>
                <a:cubicBezTo>
                  <a:pt x="13257" y="9496"/>
                  <a:pt x="13268" y="9429"/>
                  <a:pt x="13294" y="9365"/>
                </a:cubicBezTo>
                <a:cubicBezTo>
                  <a:pt x="13310" y="9341"/>
                  <a:pt x="13327" y="9318"/>
                  <a:pt x="13346" y="9296"/>
                </a:cubicBezTo>
                <a:close/>
                <a:moveTo>
                  <a:pt x="27425" y="8818"/>
                </a:moveTo>
                <a:cubicBezTo>
                  <a:pt x="27244" y="8818"/>
                  <a:pt x="27064" y="8930"/>
                  <a:pt x="27022" y="9148"/>
                </a:cubicBezTo>
                <a:cubicBezTo>
                  <a:pt x="26981" y="9352"/>
                  <a:pt x="27063" y="9487"/>
                  <a:pt x="27267" y="9623"/>
                </a:cubicBezTo>
                <a:lnTo>
                  <a:pt x="27348" y="9664"/>
                </a:lnTo>
                <a:cubicBezTo>
                  <a:pt x="27579" y="9664"/>
                  <a:pt x="27797" y="9515"/>
                  <a:pt x="27851" y="9284"/>
                </a:cubicBezTo>
                <a:cubicBezTo>
                  <a:pt x="27838" y="9229"/>
                  <a:pt x="27838" y="9175"/>
                  <a:pt x="27824" y="9120"/>
                </a:cubicBezTo>
                <a:cubicBezTo>
                  <a:pt x="27765" y="8917"/>
                  <a:pt x="27594" y="8818"/>
                  <a:pt x="27425" y="8818"/>
                </a:cubicBezTo>
                <a:close/>
                <a:moveTo>
                  <a:pt x="33701" y="8970"/>
                </a:moveTo>
                <a:cubicBezTo>
                  <a:pt x="33519" y="8970"/>
                  <a:pt x="33356" y="9128"/>
                  <a:pt x="33356" y="9324"/>
                </a:cubicBezTo>
                <a:lnTo>
                  <a:pt x="33370" y="9324"/>
                </a:lnTo>
                <a:cubicBezTo>
                  <a:pt x="33361" y="9545"/>
                  <a:pt x="33538" y="9691"/>
                  <a:pt x="33725" y="9691"/>
                </a:cubicBezTo>
                <a:cubicBezTo>
                  <a:pt x="33815" y="9691"/>
                  <a:pt x="33907" y="9657"/>
                  <a:pt x="33981" y="9583"/>
                </a:cubicBezTo>
                <a:cubicBezTo>
                  <a:pt x="34212" y="9352"/>
                  <a:pt x="34049" y="8971"/>
                  <a:pt x="33723" y="8971"/>
                </a:cubicBezTo>
                <a:cubicBezTo>
                  <a:pt x="33716" y="8970"/>
                  <a:pt x="33708" y="8970"/>
                  <a:pt x="33701" y="8970"/>
                </a:cubicBezTo>
                <a:close/>
                <a:moveTo>
                  <a:pt x="4707" y="9322"/>
                </a:moveTo>
                <a:cubicBezTo>
                  <a:pt x="4471" y="9322"/>
                  <a:pt x="4458" y="9691"/>
                  <a:pt x="4717" y="9691"/>
                </a:cubicBezTo>
                <a:cubicBezTo>
                  <a:pt x="4732" y="9695"/>
                  <a:pt x="4745" y="9697"/>
                  <a:pt x="4759" y="9697"/>
                </a:cubicBezTo>
                <a:cubicBezTo>
                  <a:pt x="4846" y="9697"/>
                  <a:pt x="4908" y="9623"/>
                  <a:pt x="4908" y="9528"/>
                </a:cubicBezTo>
                <a:cubicBezTo>
                  <a:pt x="4933" y="9426"/>
                  <a:pt x="4862" y="9323"/>
                  <a:pt x="4763" y="9323"/>
                </a:cubicBezTo>
                <a:cubicBezTo>
                  <a:pt x="4757" y="9323"/>
                  <a:pt x="4751" y="9324"/>
                  <a:pt x="4744" y="9324"/>
                </a:cubicBezTo>
                <a:cubicBezTo>
                  <a:pt x="4732" y="9322"/>
                  <a:pt x="4719" y="9322"/>
                  <a:pt x="4707" y="9322"/>
                </a:cubicBezTo>
                <a:close/>
                <a:moveTo>
                  <a:pt x="37271" y="9270"/>
                </a:moveTo>
                <a:cubicBezTo>
                  <a:pt x="37135" y="9270"/>
                  <a:pt x="37026" y="9379"/>
                  <a:pt x="37026" y="9515"/>
                </a:cubicBezTo>
                <a:cubicBezTo>
                  <a:pt x="37040" y="9664"/>
                  <a:pt x="37155" y="9739"/>
                  <a:pt x="37269" y="9739"/>
                </a:cubicBezTo>
                <a:cubicBezTo>
                  <a:pt x="37383" y="9739"/>
                  <a:pt x="37495" y="9664"/>
                  <a:pt x="37502" y="9515"/>
                </a:cubicBezTo>
                <a:cubicBezTo>
                  <a:pt x="37502" y="9379"/>
                  <a:pt x="37393" y="9270"/>
                  <a:pt x="37271" y="9270"/>
                </a:cubicBezTo>
                <a:close/>
                <a:moveTo>
                  <a:pt x="10206" y="8990"/>
                </a:moveTo>
                <a:cubicBezTo>
                  <a:pt x="10010" y="8990"/>
                  <a:pt x="9819" y="9134"/>
                  <a:pt x="9801" y="9365"/>
                </a:cubicBezTo>
                <a:cubicBezTo>
                  <a:pt x="9801" y="9583"/>
                  <a:pt x="9964" y="9759"/>
                  <a:pt x="10168" y="9787"/>
                </a:cubicBezTo>
                <a:cubicBezTo>
                  <a:pt x="10174" y="9787"/>
                  <a:pt x="10179" y="9787"/>
                  <a:pt x="10185" y="9787"/>
                </a:cubicBezTo>
                <a:cubicBezTo>
                  <a:pt x="10528" y="9787"/>
                  <a:pt x="10735" y="9388"/>
                  <a:pt x="10494" y="9120"/>
                </a:cubicBezTo>
                <a:cubicBezTo>
                  <a:pt x="10414" y="9031"/>
                  <a:pt x="10309" y="8990"/>
                  <a:pt x="10206" y="8990"/>
                </a:cubicBezTo>
                <a:close/>
                <a:moveTo>
                  <a:pt x="7433" y="9113"/>
                </a:moveTo>
                <a:cubicBezTo>
                  <a:pt x="7349" y="9113"/>
                  <a:pt x="7262" y="9145"/>
                  <a:pt x="7191" y="9216"/>
                </a:cubicBezTo>
                <a:cubicBezTo>
                  <a:pt x="6987" y="9433"/>
                  <a:pt x="7137" y="9800"/>
                  <a:pt x="7436" y="9800"/>
                </a:cubicBezTo>
                <a:cubicBezTo>
                  <a:pt x="7626" y="9800"/>
                  <a:pt x="7776" y="9637"/>
                  <a:pt x="7776" y="9460"/>
                </a:cubicBezTo>
                <a:cubicBezTo>
                  <a:pt x="7776" y="9250"/>
                  <a:pt x="7609" y="9113"/>
                  <a:pt x="7433" y="9113"/>
                </a:cubicBezTo>
                <a:close/>
                <a:moveTo>
                  <a:pt x="30991" y="9012"/>
                </a:moveTo>
                <a:cubicBezTo>
                  <a:pt x="30774" y="9012"/>
                  <a:pt x="30597" y="9188"/>
                  <a:pt x="30597" y="9406"/>
                </a:cubicBezTo>
                <a:cubicBezTo>
                  <a:pt x="30588" y="9649"/>
                  <a:pt x="30784" y="9815"/>
                  <a:pt x="30992" y="9815"/>
                </a:cubicBezTo>
                <a:cubicBezTo>
                  <a:pt x="31086" y="9815"/>
                  <a:pt x="31182" y="9781"/>
                  <a:pt x="31263" y="9705"/>
                </a:cubicBezTo>
                <a:cubicBezTo>
                  <a:pt x="31535" y="9460"/>
                  <a:pt x="31358" y="9012"/>
                  <a:pt x="30991" y="9012"/>
                </a:cubicBezTo>
                <a:close/>
                <a:moveTo>
                  <a:pt x="24181" y="9256"/>
                </a:moveTo>
                <a:lnTo>
                  <a:pt x="24399" y="9651"/>
                </a:lnTo>
                <a:lnTo>
                  <a:pt x="23977" y="9854"/>
                </a:lnTo>
                <a:cubicBezTo>
                  <a:pt x="23977" y="9671"/>
                  <a:pt x="23856" y="9509"/>
                  <a:pt x="23673" y="9459"/>
                </a:cubicBezTo>
                <a:lnTo>
                  <a:pt x="23673" y="9459"/>
                </a:lnTo>
                <a:cubicBezTo>
                  <a:pt x="23690" y="9457"/>
                  <a:pt x="23705" y="9454"/>
                  <a:pt x="23719" y="9454"/>
                </a:cubicBezTo>
                <a:cubicBezTo>
                  <a:pt x="23728" y="9454"/>
                  <a:pt x="23737" y="9456"/>
                  <a:pt x="23746" y="9460"/>
                </a:cubicBezTo>
                <a:cubicBezTo>
                  <a:pt x="23769" y="9464"/>
                  <a:pt x="23792" y="9465"/>
                  <a:pt x="23814" y="9465"/>
                </a:cubicBezTo>
                <a:cubicBezTo>
                  <a:pt x="23967" y="9465"/>
                  <a:pt x="24110" y="9387"/>
                  <a:pt x="24181" y="9256"/>
                </a:cubicBezTo>
                <a:close/>
                <a:moveTo>
                  <a:pt x="21490" y="9352"/>
                </a:moveTo>
                <a:lnTo>
                  <a:pt x="21694" y="9732"/>
                </a:lnTo>
                <a:lnTo>
                  <a:pt x="21327" y="9922"/>
                </a:lnTo>
                <a:lnTo>
                  <a:pt x="21123" y="9555"/>
                </a:lnTo>
                <a:lnTo>
                  <a:pt x="21490" y="9352"/>
                </a:lnTo>
                <a:close/>
                <a:moveTo>
                  <a:pt x="34550" y="9262"/>
                </a:moveTo>
                <a:cubicBezTo>
                  <a:pt x="34465" y="9262"/>
                  <a:pt x="34378" y="9294"/>
                  <a:pt x="34308" y="9365"/>
                </a:cubicBezTo>
                <a:cubicBezTo>
                  <a:pt x="34090" y="9583"/>
                  <a:pt x="34240" y="9950"/>
                  <a:pt x="34552" y="9950"/>
                </a:cubicBezTo>
                <a:cubicBezTo>
                  <a:pt x="34729" y="9950"/>
                  <a:pt x="34892" y="9787"/>
                  <a:pt x="34892" y="9610"/>
                </a:cubicBezTo>
                <a:cubicBezTo>
                  <a:pt x="34892" y="9399"/>
                  <a:pt x="34725" y="9262"/>
                  <a:pt x="34550" y="9262"/>
                </a:cubicBezTo>
                <a:close/>
                <a:moveTo>
                  <a:pt x="18772" y="9420"/>
                </a:moveTo>
                <a:lnTo>
                  <a:pt x="18962" y="9787"/>
                </a:lnTo>
                <a:lnTo>
                  <a:pt x="18609" y="9990"/>
                </a:lnTo>
                <a:lnTo>
                  <a:pt x="18405" y="9623"/>
                </a:lnTo>
                <a:lnTo>
                  <a:pt x="18772" y="9420"/>
                </a:lnTo>
                <a:close/>
                <a:moveTo>
                  <a:pt x="38127" y="9583"/>
                </a:moveTo>
                <a:cubicBezTo>
                  <a:pt x="38018" y="9583"/>
                  <a:pt x="37923" y="9664"/>
                  <a:pt x="37923" y="9787"/>
                </a:cubicBezTo>
                <a:cubicBezTo>
                  <a:pt x="37914" y="9908"/>
                  <a:pt x="38014" y="9991"/>
                  <a:pt x="38122" y="9991"/>
                </a:cubicBezTo>
                <a:cubicBezTo>
                  <a:pt x="38170" y="9991"/>
                  <a:pt x="38221" y="9974"/>
                  <a:pt x="38263" y="9936"/>
                </a:cubicBezTo>
                <a:cubicBezTo>
                  <a:pt x="38399" y="9800"/>
                  <a:pt x="38304" y="9583"/>
                  <a:pt x="38127" y="9583"/>
                </a:cubicBezTo>
                <a:close/>
                <a:moveTo>
                  <a:pt x="5537" y="9500"/>
                </a:moveTo>
                <a:cubicBezTo>
                  <a:pt x="5411" y="9500"/>
                  <a:pt x="5302" y="9604"/>
                  <a:pt x="5302" y="9732"/>
                </a:cubicBezTo>
                <a:cubicBezTo>
                  <a:pt x="5292" y="9893"/>
                  <a:pt x="5421" y="10008"/>
                  <a:pt x="5555" y="10008"/>
                </a:cubicBezTo>
                <a:cubicBezTo>
                  <a:pt x="5614" y="10008"/>
                  <a:pt x="5673" y="9986"/>
                  <a:pt x="5723" y="9936"/>
                </a:cubicBezTo>
                <a:cubicBezTo>
                  <a:pt x="5900" y="9787"/>
                  <a:pt x="5791" y="9501"/>
                  <a:pt x="5560" y="9501"/>
                </a:cubicBezTo>
                <a:cubicBezTo>
                  <a:pt x="5552" y="9500"/>
                  <a:pt x="5545" y="9500"/>
                  <a:pt x="5537" y="9500"/>
                </a:cubicBezTo>
                <a:close/>
                <a:moveTo>
                  <a:pt x="11024" y="9229"/>
                </a:moveTo>
                <a:cubicBezTo>
                  <a:pt x="10793" y="9229"/>
                  <a:pt x="10616" y="9406"/>
                  <a:pt x="10630" y="9637"/>
                </a:cubicBezTo>
                <a:lnTo>
                  <a:pt x="10616" y="9637"/>
                </a:lnTo>
                <a:cubicBezTo>
                  <a:pt x="10616" y="9877"/>
                  <a:pt x="10817" y="10036"/>
                  <a:pt x="11027" y="10036"/>
                </a:cubicBezTo>
                <a:cubicBezTo>
                  <a:pt x="11126" y="10036"/>
                  <a:pt x="11227" y="10001"/>
                  <a:pt x="11310" y="9922"/>
                </a:cubicBezTo>
                <a:cubicBezTo>
                  <a:pt x="11568" y="9664"/>
                  <a:pt x="11377" y="9229"/>
                  <a:pt x="11024" y="9229"/>
                </a:cubicBezTo>
                <a:close/>
                <a:moveTo>
                  <a:pt x="8265" y="9324"/>
                </a:moveTo>
                <a:cubicBezTo>
                  <a:pt x="7952" y="9338"/>
                  <a:pt x="7789" y="9732"/>
                  <a:pt x="8020" y="9950"/>
                </a:cubicBezTo>
                <a:cubicBezTo>
                  <a:pt x="8093" y="10023"/>
                  <a:pt x="8183" y="10055"/>
                  <a:pt x="8271" y="10055"/>
                </a:cubicBezTo>
                <a:cubicBezTo>
                  <a:pt x="8460" y="10055"/>
                  <a:pt x="8641" y="9905"/>
                  <a:pt x="8632" y="9691"/>
                </a:cubicBezTo>
                <a:cubicBezTo>
                  <a:pt x="8632" y="9487"/>
                  <a:pt x="8469" y="9338"/>
                  <a:pt x="8265" y="9324"/>
                </a:cubicBezTo>
                <a:close/>
                <a:moveTo>
                  <a:pt x="15971" y="9426"/>
                </a:moveTo>
                <a:cubicBezTo>
                  <a:pt x="15964" y="9595"/>
                  <a:pt x="16045" y="9750"/>
                  <a:pt x="16189" y="9854"/>
                </a:cubicBezTo>
                <a:lnTo>
                  <a:pt x="15795" y="10058"/>
                </a:lnTo>
                <a:lnTo>
                  <a:pt x="15577" y="9637"/>
                </a:lnTo>
                <a:cubicBezTo>
                  <a:pt x="15732" y="9637"/>
                  <a:pt x="15875" y="9551"/>
                  <a:pt x="15971" y="9426"/>
                </a:cubicBezTo>
                <a:close/>
                <a:moveTo>
                  <a:pt x="31844" y="9269"/>
                </a:moveTo>
                <a:cubicBezTo>
                  <a:pt x="31836" y="9269"/>
                  <a:pt x="31828" y="9270"/>
                  <a:pt x="31820" y="9270"/>
                </a:cubicBezTo>
                <a:cubicBezTo>
                  <a:pt x="31467" y="9270"/>
                  <a:pt x="31304" y="9705"/>
                  <a:pt x="31548" y="9950"/>
                </a:cubicBezTo>
                <a:cubicBezTo>
                  <a:pt x="31629" y="10026"/>
                  <a:pt x="31725" y="10060"/>
                  <a:pt x="31820" y="10060"/>
                </a:cubicBezTo>
                <a:cubicBezTo>
                  <a:pt x="32028" y="10060"/>
                  <a:pt x="32228" y="9894"/>
                  <a:pt x="32228" y="9651"/>
                </a:cubicBezTo>
                <a:cubicBezTo>
                  <a:pt x="32228" y="9441"/>
                  <a:pt x="32051" y="9269"/>
                  <a:pt x="31844" y="9269"/>
                </a:cubicBezTo>
                <a:close/>
                <a:moveTo>
                  <a:pt x="25065" y="9501"/>
                </a:moveTo>
                <a:lnTo>
                  <a:pt x="25269" y="9895"/>
                </a:lnTo>
                <a:lnTo>
                  <a:pt x="24875" y="10086"/>
                </a:lnTo>
                <a:lnTo>
                  <a:pt x="24657" y="9705"/>
                </a:lnTo>
                <a:lnTo>
                  <a:pt x="24657" y="9705"/>
                </a:lnTo>
                <a:cubicBezTo>
                  <a:pt x="24669" y="9706"/>
                  <a:pt x="24681" y="9706"/>
                  <a:pt x="24693" y="9706"/>
                </a:cubicBezTo>
                <a:cubicBezTo>
                  <a:pt x="24843" y="9706"/>
                  <a:pt x="24989" y="9627"/>
                  <a:pt x="25065" y="9501"/>
                </a:cubicBezTo>
                <a:close/>
                <a:moveTo>
                  <a:pt x="17032" y="10099"/>
                </a:moveTo>
                <a:cubicBezTo>
                  <a:pt x="17040" y="10107"/>
                  <a:pt x="17043" y="10115"/>
                  <a:pt x="17042" y="10115"/>
                </a:cubicBezTo>
                <a:cubicBezTo>
                  <a:pt x="17041" y="10115"/>
                  <a:pt x="17038" y="10111"/>
                  <a:pt x="17032" y="10099"/>
                </a:cubicBezTo>
                <a:close/>
                <a:moveTo>
                  <a:pt x="12274" y="9882"/>
                </a:moveTo>
                <a:cubicBezTo>
                  <a:pt x="12274" y="9886"/>
                  <a:pt x="12275" y="9891"/>
                  <a:pt x="12275" y="9895"/>
                </a:cubicBezTo>
                <a:cubicBezTo>
                  <a:pt x="12268" y="9985"/>
                  <a:pt x="12236" y="10062"/>
                  <a:pt x="12188" y="10124"/>
                </a:cubicBezTo>
                <a:lnTo>
                  <a:pt x="12188" y="10124"/>
                </a:lnTo>
                <a:cubicBezTo>
                  <a:pt x="12189" y="10107"/>
                  <a:pt x="12190" y="10089"/>
                  <a:pt x="12193" y="10072"/>
                </a:cubicBezTo>
                <a:cubicBezTo>
                  <a:pt x="12206" y="9996"/>
                  <a:pt x="12233" y="9933"/>
                  <a:pt x="12274" y="9882"/>
                </a:cubicBezTo>
                <a:close/>
                <a:moveTo>
                  <a:pt x="22333" y="9596"/>
                </a:moveTo>
                <a:lnTo>
                  <a:pt x="22523" y="9977"/>
                </a:lnTo>
                <a:lnTo>
                  <a:pt x="22156" y="10154"/>
                </a:lnTo>
                <a:lnTo>
                  <a:pt x="21966" y="9800"/>
                </a:lnTo>
                <a:lnTo>
                  <a:pt x="22333" y="9596"/>
                </a:lnTo>
                <a:close/>
                <a:moveTo>
                  <a:pt x="35371" y="9514"/>
                </a:moveTo>
                <a:cubicBezTo>
                  <a:pt x="35365" y="9514"/>
                  <a:pt x="35360" y="9514"/>
                  <a:pt x="35354" y="9515"/>
                </a:cubicBezTo>
                <a:cubicBezTo>
                  <a:pt x="35178" y="9528"/>
                  <a:pt x="35042" y="9678"/>
                  <a:pt x="35042" y="9854"/>
                </a:cubicBezTo>
                <a:cubicBezTo>
                  <a:pt x="35042" y="10046"/>
                  <a:pt x="35206" y="10170"/>
                  <a:pt x="35376" y="10170"/>
                </a:cubicBezTo>
                <a:cubicBezTo>
                  <a:pt x="35460" y="10170"/>
                  <a:pt x="35545" y="10139"/>
                  <a:pt x="35612" y="10072"/>
                </a:cubicBezTo>
                <a:cubicBezTo>
                  <a:pt x="35799" y="9859"/>
                  <a:pt x="35659" y="9514"/>
                  <a:pt x="35371" y="9514"/>
                </a:cubicBezTo>
                <a:close/>
                <a:moveTo>
                  <a:pt x="38933" y="9876"/>
                </a:moveTo>
                <a:cubicBezTo>
                  <a:pt x="38855" y="9876"/>
                  <a:pt x="38795" y="9949"/>
                  <a:pt x="38807" y="10031"/>
                </a:cubicBezTo>
                <a:cubicBezTo>
                  <a:pt x="38834" y="10099"/>
                  <a:pt x="38888" y="10154"/>
                  <a:pt x="38956" y="10181"/>
                </a:cubicBezTo>
                <a:cubicBezTo>
                  <a:pt x="39011" y="10181"/>
                  <a:pt x="39078" y="10113"/>
                  <a:pt x="39133" y="10072"/>
                </a:cubicBezTo>
                <a:lnTo>
                  <a:pt x="39133" y="10004"/>
                </a:lnTo>
                <a:cubicBezTo>
                  <a:pt x="39078" y="9963"/>
                  <a:pt x="39024" y="9895"/>
                  <a:pt x="38970" y="9882"/>
                </a:cubicBezTo>
                <a:cubicBezTo>
                  <a:pt x="38957" y="9878"/>
                  <a:pt x="38945" y="9876"/>
                  <a:pt x="38933" y="9876"/>
                </a:cubicBezTo>
                <a:close/>
                <a:moveTo>
                  <a:pt x="3630" y="9977"/>
                </a:moveTo>
                <a:cubicBezTo>
                  <a:pt x="3589" y="9977"/>
                  <a:pt x="3508" y="10058"/>
                  <a:pt x="3508" y="10086"/>
                </a:cubicBezTo>
                <a:cubicBezTo>
                  <a:pt x="3521" y="10140"/>
                  <a:pt x="3562" y="10181"/>
                  <a:pt x="3630" y="10208"/>
                </a:cubicBezTo>
                <a:cubicBezTo>
                  <a:pt x="3671" y="10208"/>
                  <a:pt x="3711" y="10154"/>
                  <a:pt x="3807" y="10099"/>
                </a:cubicBezTo>
                <a:cubicBezTo>
                  <a:pt x="3711" y="10031"/>
                  <a:pt x="3671" y="9977"/>
                  <a:pt x="3630" y="9977"/>
                </a:cubicBezTo>
                <a:close/>
                <a:moveTo>
                  <a:pt x="19601" y="9651"/>
                </a:moveTo>
                <a:lnTo>
                  <a:pt x="19805" y="10072"/>
                </a:lnTo>
                <a:cubicBezTo>
                  <a:pt x="19737" y="10086"/>
                  <a:pt x="19682" y="10099"/>
                  <a:pt x="19614" y="10126"/>
                </a:cubicBezTo>
                <a:cubicBezTo>
                  <a:pt x="19546" y="10167"/>
                  <a:pt x="19492" y="10221"/>
                  <a:pt x="19424" y="10276"/>
                </a:cubicBezTo>
                <a:cubicBezTo>
                  <a:pt x="19411" y="10194"/>
                  <a:pt x="19397" y="10126"/>
                  <a:pt x="19370" y="10045"/>
                </a:cubicBezTo>
                <a:cubicBezTo>
                  <a:pt x="19329" y="9977"/>
                  <a:pt x="19275" y="9922"/>
                  <a:pt x="19220" y="9854"/>
                </a:cubicBezTo>
                <a:lnTo>
                  <a:pt x="19601" y="9651"/>
                </a:lnTo>
                <a:close/>
                <a:moveTo>
                  <a:pt x="28640" y="9705"/>
                </a:moveTo>
                <a:lnTo>
                  <a:pt x="28830" y="10086"/>
                </a:lnTo>
                <a:lnTo>
                  <a:pt x="28463" y="10276"/>
                </a:lnTo>
                <a:lnTo>
                  <a:pt x="28259" y="9909"/>
                </a:lnTo>
                <a:lnTo>
                  <a:pt x="28640" y="9705"/>
                </a:lnTo>
                <a:close/>
                <a:moveTo>
                  <a:pt x="32649" y="9515"/>
                </a:moveTo>
                <a:cubicBezTo>
                  <a:pt x="32296" y="9515"/>
                  <a:pt x="32119" y="9936"/>
                  <a:pt x="32378" y="10181"/>
                </a:cubicBezTo>
                <a:cubicBezTo>
                  <a:pt x="32456" y="10259"/>
                  <a:pt x="32553" y="10295"/>
                  <a:pt x="32649" y="10295"/>
                </a:cubicBezTo>
                <a:cubicBezTo>
                  <a:pt x="32850" y="10295"/>
                  <a:pt x="33044" y="10139"/>
                  <a:pt x="33044" y="9909"/>
                </a:cubicBezTo>
                <a:cubicBezTo>
                  <a:pt x="33030" y="9691"/>
                  <a:pt x="32867" y="9515"/>
                  <a:pt x="32649" y="9515"/>
                </a:cubicBezTo>
                <a:close/>
                <a:moveTo>
                  <a:pt x="6376" y="9718"/>
                </a:moveTo>
                <a:cubicBezTo>
                  <a:pt x="5981" y="9718"/>
                  <a:pt x="5972" y="10317"/>
                  <a:pt x="6376" y="10330"/>
                </a:cubicBezTo>
                <a:cubicBezTo>
                  <a:pt x="6380" y="10330"/>
                  <a:pt x="6384" y="10330"/>
                  <a:pt x="6389" y="10330"/>
                </a:cubicBezTo>
                <a:cubicBezTo>
                  <a:pt x="6784" y="10330"/>
                  <a:pt x="6792" y="9732"/>
                  <a:pt x="6389" y="9719"/>
                </a:cubicBezTo>
                <a:cubicBezTo>
                  <a:pt x="6385" y="9718"/>
                  <a:pt x="6380" y="9718"/>
                  <a:pt x="6376" y="9718"/>
                </a:cubicBezTo>
                <a:close/>
                <a:moveTo>
                  <a:pt x="9108" y="9583"/>
                </a:moveTo>
                <a:cubicBezTo>
                  <a:pt x="8754" y="9583"/>
                  <a:pt x="8591" y="10004"/>
                  <a:pt x="8836" y="10235"/>
                </a:cubicBezTo>
                <a:cubicBezTo>
                  <a:pt x="8915" y="10314"/>
                  <a:pt x="9010" y="10349"/>
                  <a:pt x="9104" y="10349"/>
                </a:cubicBezTo>
                <a:cubicBezTo>
                  <a:pt x="9301" y="10349"/>
                  <a:pt x="9488" y="10194"/>
                  <a:pt x="9488" y="9963"/>
                </a:cubicBezTo>
                <a:cubicBezTo>
                  <a:pt x="9475" y="9746"/>
                  <a:pt x="9311" y="9583"/>
                  <a:pt x="9108" y="9583"/>
                </a:cubicBezTo>
                <a:close/>
                <a:moveTo>
                  <a:pt x="39772" y="10181"/>
                </a:moveTo>
                <a:cubicBezTo>
                  <a:pt x="39731" y="10194"/>
                  <a:pt x="39690" y="10221"/>
                  <a:pt x="39677" y="10276"/>
                </a:cubicBezTo>
                <a:cubicBezTo>
                  <a:pt x="39690" y="10317"/>
                  <a:pt x="39731" y="10344"/>
                  <a:pt x="39772" y="10357"/>
                </a:cubicBezTo>
                <a:cubicBezTo>
                  <a:pt x="39812" y="10357"/>
                  <a:pt x="39840" y="10317"/>
                  <a:pt x="39908" y="10262"/>
                </a:cubicBezTo>
                <a:cubicBezTo>
                  <a:pt x="39853" y="10221"/>
                  <a:pt x="39812" y="10181"/>
                  <a:pt x="39772" y="10181"/>
                </a:cubicBezTo>
                <a:close/>
                <a:moveTo>
                  <a:pt x="14110" y="9800"/>
                </a:moveTo>
                <a:lnTo>
                  <a:pt x="14313" y="10181"/>
                </a:lnTo>
                <a:lnTo>
                  <a:pt x="13946" y="10385"/>
                </a:lnTo>
                <a:lnTo>
                  <a:pt x="13743" y="10004"/>
                </a:lnTo>
                <a:cubicBezTo>
                  <a:pt x="13810" y="9977"/>
                  <a:pt x="13878" y="9963"/>
                  <a:pt x="13946" y="9936"/>
                </a:cubicBezTo>
                <a:cubicBezTo>
                  <a:pt x="14001" y="9895"/>
                  <a:pt x="14055" y="9841"/>
                  <a:pt x="14110" y="9800"/>
                </a:cubicBezTo>
                <a:close/>
                <a:moveTo>
                  <a:pt x="36199" y="9763"/>
                </a:moveTo>
                <a:cubicBezTo>
                  <a:pt x="36037" y="9763"/>
                  <a:pt x="35878" y="9875"/>
                  <a:pt x="35898" y="10099"/>
                </a:cubicBezTo>
                <a:cubicBezTo>
                  <a:pt x="35878" y="10317"/>
                  <a:pt x="36037" y="10425"/>
                  <a:pt x="36199" y="10425"/>
                </a:cubicBezTo>
                <a:cubicBezTo>
                  <a:pt x="36360" y="10425"/>
                  <a:pt x="36523" y="10317"/>
                  <a:pt x="36510" y="10099"/>
                </a:cubicBezTo>
                <a:cubicBezTo>
                  <a:pt x="36523" y="9875"/>
                  <a:pt x="36360" y="9763"/>
                  <a:pt x="36199" y="9763"/>
                </a:cubicBezTo>
                <a:close/>
                <a:moveTo>
                  <a:pt x="23135" y="9854"/>
                </a:moveTo>
                <a:lnTo>
                  <a:pt x="23339" y="10249"/>
                </a:lnTo>
                <a:lnTo>
                  <a:pt x="22985" y="10439"/>
                </a:lnTo>
                <a:lnTo>
                  <a:pt x="22781" y="10045"/>
                </a:lnTo>
                <a:lnTo>
                  <a:pt x="23135" y="9854"/>
                </a:lnTo>
                <a:close/>
                <a:moveTo>
                  <a:pt x="20430" y="9950"/>
                </a:moveTo>
                <a:lnTo>
                  <a:pt x="20620" y="10303"/>
                </a:lnTo>
                <a:lnTo>
                  <a:pt x="20267" y="10493"/>
                </a:lnTo>
                <a:lnTo>
                  <a:pt x="20063" y="10140"/>
                </a:lnTo>
                <a:lnTo>
                  <a:pt x="20430" y="9950"/>
                </a:lnTo>
                <a:close/>
                <a:moveTo>
                  <a:pt x="33478" y="9773"/>
                </a:moveTo>
                <a:cubicBezTo>
                  <a:pt x="33261" y="9773"/>
                  <a:pt x="33084" y="9936"/>
                  <a:pt x="33098" y="10154"/>
                </a:cubicBezTo>
                <a:cubicBezTo>
                  <a:pt x="33089" y="10377"/>
                  <a:pt x="33277" y="10530"/>
                  <a:pt x="33476" y="10530"/>
                </a:cubicBezTo>
                <a:cubicBezTo>
                  <a:pt x="33567" y="10530"/>
                  <a:pt x="33660" y="10498"/>
                  <a:pt x="33737" y="10425"/>
                </a:cubicBezTo>
                <a:cubicBezTo>
                  <a:pt x="33968" y="10181"/>
                  <a:pt x="33805" y="9773"/>
                  <a:pt x="33478" y="9773"/>
                </a:cubicBezTo>
                <a:close/>
                <a:moveTo>
                  <a:pt x="29442" y="9963"/>
                </a:moveTo>
                <a:lnTo>
                  <a:pt x="29659" y="10344"/>
                </a:lnTo>
                <a:lnTo>
                  <a:pt x="29278" y="10534"/>
                </a:lnTo>
                <a:lnTo>
                  <a:pt x="29075" y="10167"/>
                </a:lnTo>
                <a:lnTo>
                  <a:pt x="29442" y="9963"/>
                </a:lnTo>
                <a:close/>
                <a:moveTo>
                  <a:pt x="17711" y="10004"/>
                </a:moveTo>
                <a:lnTo>
                  <a:pt x="17902" y="10371"/>
                </a:lnTo>
                <a:lnTo>
                  <a:pt x="17508" y="10548"/>
                </a:lnTo>
                <a:lnTo>
                  <a:pt x="17317" y="10208"/>
                </a:lnTo>
                <a:lnTo>
                  <a:pt x="17711" y="10004"/>
                </a:lnTo>
                <a:close/>
                <a:moveTo>
                  <a:pt x="4436" y="10125"/>
                </a:moveTo>
                <a:cubicBezTo>
                  <a:pt x="4325" y="10125"/>
                  <a:pt x="4242" y="10216"/>
                  <a:pt x="4242" y="10330"/>
                </a:cubicBezTo>
                <a:cubicBezTo>
                  <a:pt x="4232" y="10462"/>
                  <a:pt x="4339" y="10554"/>
                  <a:pt x="4451" y="10554"/>
                </a:cubicBezTo>
                <a:cubicBezTo>
                  <a:pt x="4502" y="10554"/>
                  <a:pt x="4553" y="10535"/>
                  <a:pt x="4595" y="10493"/>
                </a:cubicBezTo>
                <a:cubicBezTo>
                  <a:pt x="4744" y="10357"/>
                  <a:pt x="4649" y="10126"/>
                  <a:pt x="4459" y="10126"/>
                </a:cubicBezTo>
                <a:cubicBezTo>
                  <a:pt x="4451" y="10125"/>
                  <a:pt x="4443" y="10125"/>
                  <a:pt x="4436" y="10125"/>
                </a:cubicBezTo>
                <a:close/>
                <a:moveTo>
                  <a:pt x="37026" y="10058"/>
                </a:moveTo>
                <a:cubicBezTo>
                  <a:pt x="36768" y="10058"/>
                  <a:pt x="36659" y="10357"/>
                  <a:pt x="36822" y="10534"/>
                </a:cubicBezTo>
                <a:cubicBezTo>
                  <a:pt x="36878" y="10585"/>
                  <a:pt x="36945" y="10608"/>
                  <a:pt x="37012" y="10608"/>
                </a:cubicBezTo>
                <a:cubicBezTo>
                  <a:pt x="37157" y="10608"/>
                  <a:pt x="37298" y="10498"/>
                  <a:pt x="37298" y="10330"/>
                </a:cubicBezTo>
                <a:cubicBezTo>
                  <a:pt x="37298" y="10181"/>
                  <a:pt x="37176" y="10058"/>
                  <a:pt x="37026" y="10058"/>
                </a:cubicBezTo>
                <a:close/>
                <a:moveTo>
                  <a:pt x="7205" y="9936"/>
                </a:moveTo>
                <a:cubicBezTo>
                  <a:pt x="6906" y="9936"/>
                  <a:pt x="6756" y="10303"/>
                  <a:pt x="6960" y="10507"/>
                </a:cubicBezTo>
                <a:cubicBezTo>
                  <a:pt x="7031" y="10578"/>
                  <a:pt x="7119" y="10610"/>
                  <a:pt x="7204" y="10610"/>
                </a:cubicBezTo>
                <a:cubicBezTo>
                  <a:pt x="7379" y="10610"/>
                  <a:pt x="7544" y="10477"/>
                  <a:pt x="7544" y="10276"/>
                </a:cubicBezTo>
                <a:cubicBezTo>
                  <a:pt x="7544" y="10086"/>
                  <a:pt x="7395" y="9936"/>
                  <a:pt x="7205" y="9936"/>
                </a:cubicBezTo>
                <a:close/>
                <a:moveTo>
                  <a:pt x="14952" y="10058"/>
                </a:moveTo>
                <a:lnTo>
                  <a:pt x="15143" y="10425"/>
                </a:lnTo>
                <a:lnTo>
                  <a:pt x="14789" y="10616"/>
                </a:lnTo>
                <a:lnTo>
                  <a:pt x="14599" y="10262"/>
                </a:lnTo>
                <a:lnTo>
                  <a:pt x="14952" y="10058"/>
                </a:lnTo>
                <a:close/>
                <a:moveTo>
                  <a:pt x="26723" y="10031"/>
                </a:moveTo>
                <a:lnTo>
                  <a:pt x="26913" y="10439"/>
                </a:lnTo>
                <a:lnTo>
                  <a:pt x="26560" y="10616"/>
                </a:lnTo>
                <a:lnTo>
                  <a:pt x="26370" y="10235"/>
                </a:lnTo>
                <a:lnTo>
                  <a:pt x="26723" y="10031"/>
                </a:lnTo>
                <a:close/>
                <a:moveTo>
                  <a:pt x="9911" y="9826"/>
                </a:moveTo>
                <a:cubicBezTo>
                  <a:pt x="9706" y="9826"/>
                  <a:pt x="9542" y="9985"/>
                  <a:pt x="9529" y="10194"/>
                </a:cubicBezTo>
                <a:lnTo>
                  <a:pt x="9529" y="10208"/>
                </a:lnTo>
                <a:cubicBezTo>
                  <a:pt x="9519" y="10454"/>
                  <a:pt x="9728" y="10628"/>
                  <a:pt x="9942" y="10628"/>
                </a:cubicBezTo>
                <a:cubicBezTo>
                  <a:pt x="10036" y="10628"/>
                  <a:pt x="10130" y="10595"/>
                  <a:pt x="10209" y="10520"/>
                </a:cubicBezTo>
                <a:cubicBezTo>
                  <a:pt x="10467" y="10262"/>
                  <a:pt x="10304" y="9827"/>
                  <a:pt x="9937" y="9827"/>
                </a:cubicBezTo>
                <a:cubicBezTo>
                  <a:pt x="9928" y="9827"/>
                  <a:pt x="9920" y="9826"/>
                  <a:pt x="9911" y="9826"/>
                </a:cubicBezTo>
                <a:close/>
                <a:moveTo>
                  <a:pt x="30721" y="9826"/>
                </a:moveTo>
                <a:cubicBezTo>
                  <a:pt x="30527" y="9826"/>
                  <a:pt x="30351" y="9972"/>
                  <a:pt x="30325" y="10167"/>
                </a:cubicBezTo>
                <a:cubicBezTo>
                  <a:pt x="30284" y="10357"/>
                  <a:pt x="30393" y="10561"/>
                  <a:pt x="30583" y="10629"/>
                </a:cubicBezTo>
                <a:lnTo>
                  <a:pt x="30651" y="10656"/>
                </a:lnTo>
                <a:cubicBezTo>
                  <a:pt x="30692" y="10656"/>
                  <a:pt x="30746" y="10656"/>
                  <a:pt x="30801" y="10643"/>
                </a:cubicBezTo>
                <a:cubicBezTo>
                  <a:pt x="31005" y="10602"/>
                  <a:pt x="31154" y="10425"/>
                  <a:pt x="31141" y="10208"/>
                </a:cubicBezTo>
                <a:cubicBezTo>
                  <a:pt x="31127" y="10004"/>
                  <a:pt x="30964" y="9827"/>
                  <a:pt x="30746" y="9827"/>
                </a:cubicBezTo>
                <a:cubicBezTo>
                  <a:pt x="30738" y="9827"/>
                  <a:pt x="30729" y="9826"/>
                  <a:pt x="30721" y="9826"/>
                </a:cubicBezTo>
                <a:close/>
                <a:moveTo>
                  <a:pt x="23964" y="10140"/>
                </a:moveTo>
                <a:lnTo>
                  <a:pt x="24168" y="10493"/>
                </a:lnTo>
                <a:lnTo>
                  <a:pt x="23801" y="10670"/>
                </a:lnTo>
                <a:lnTo>
                  <a:pt x="23611" y="10330"/>
                </a:lnTo>
                <a:lnTo>
                  <a:pt x="23964" y="10140"/>
                </a:lnTo>
                <a:close/>
                <a:moveTo>
                  <a:pt x="21245" y="10194"/>
                </a:moveTo>
                <a:lnTo>
                  <a:pt x="21436" y="10548"/>
                </a:lnTo>
                <a:lnTo>
                  <a:pt x="21082" y="10724"/>
                </a:lnTo>
                <a:lnTo>
                  <a:pt x="20892" y="10385"/>
                </a:lnTo>
                <a:lnTo>
                  <a:pt x="21245" y="10194"/>
                </a:lnTo>
                <a:close/>
                <a:moveTo>
                  <a:pt x="18527" y="10262"/>
                </a:moveTo>
                <a:lnTo>
                  <a:pt x="18717" y="10602"/>
                </a:lnTo>
                <a:lnTo>
                  <a:pt x="18337" y="10792"/>
                </a:lnTo>
                <a:lnTo>
                  <a:pt x="18146" y="10453"/>
                </a:lnTo>
                <a:lnTo>
                  <a:pt x="18527" y="10262"/>
                </a:lnTo>
                <a:close/>
                <a:moveTo>
                  <a:pt x="34294" y="10058"/>
                </a:moveTo>
                <a:lnTo>
                  <a:pt x="34294" y="10072"/>
                </a:lnTo>
                <a:cubicBezTo>
                  <a:pt x="33981" y="10072"/>
                  <a:pt x="33805" y="10466"/>
                  <a:pt x="34036" y="10697"/>
                </a:cubicBezTo>
                <a:cubicBezTo>
                  <a:pt x="34111" y="10772"/>
                  <a:pt x="34203" y="10806"/>
                  <a:pt x="34293" y="10806"/>
                </a:cubicBezTo>
                <a:cubicBezTo>
                  <a:pt x="34481" y="10806"/>
                  <a:pt x="34661" y="10660"/>
                  <a:pt x="34661" y="10439"/>
                </a:cubicBezTo>
                <a:cubicBezTo>
                  <a:pt x="34675" y="10235"/>
                  <a:pt x="34511" y="10058"/>
                  <a:pt x="34294" y="10058"/>
                </a:cubicBezTo>
                <a:close/>
                <a:moveTo>
                  <a:pt x="37855" y="10357"/>
                </a:moveTo>
                <a:cubicBezTo>
                  <a:pt x="37719" y="10357"/>
                  <a:pt x="37611" y="10466"/>
                  <a:pt x="37597" y="10602"/>
                </a:cubicBezTo>
                <a:cubicBezTo>
                  <a:pt x="37587" y="10753"/>
                  <a:pt x="37716" y="10858"/>
                  <a:pt x="37850" y="10858"/>
                </a:cubicBezTo>
                <a:cubicBezTo>
                  <a:pt x="37909" y="10858"/>
                  <a:pt x="37969" y="10838"/>
                  <a:pt x="38018" y="10792"/>
                </a:cubicBezTo>
                <a:cubicBezTo>
                  <a:pt x="38181" y="10643"/>
                  <a:pt x="38073" y="10371"/>
                  <a:pt x="37855" y="10357"/>
                </a:cubicBezTo>
                <a:close/>
                <a:moveTo>
                  <a:pt x="27552" y="10317"/>
                </a:moveTo>
                <a:lnTo>
                  <a:pt x="27743" y="10684"/>
                </a:lnTo>
                <a:lnTo>
                  <a:pt x="27389" y="10860"/>
                </a:lnTo>
                <a:lnTo>
                  <a:pt x="27199" y="10507"/>
                </a:lnTo>
                <a:lnTo>
                  <a:pt x="27552" y="10317"/>
                </a:lnTo>
                <a:close/>
                <a:moveTo>
                  <a:pt x="8033" y="10148"/>
                </a:moveTo>
                <a:cubicBezTo>
                  <a:pt x="7943" y="10148"/>
                  <a:pt x="7850" y="10183"/>
                  <a:pt x="7776" y="10262"/>
                </a:cubicBezTo>
                <a:cubicBezTo>
                  <a:pt x="7531" y="10493"/>
                  <a:pt x="7708" y="10887"/>
                  <a:pt x="8034" y="10887"/>
                </a:cubicBezTo>
                <a:cubicBezTo>
                  <a:pt x="8238" y="10887"/>
                  <a:pt x="8401" y="10724"/>
                  <a:pt x="8401" y="10520"/>
                </a:cubicBezTo>
                <a:cubicBezTo>
                  <a:pt x="8401" y="10300"/>
                  <a:pt x="8221" y="10148"/>
                  <a:pt x="8033" y="10148"/>
                </a:cubicBezTo>
                <a:close/>
                <a:moveTo>
                  <a:pt x="5309" y="10342"/>
                </a:moveTo>
                <a:cubicBezTo>
                  <a:pt x="5240" y="10342"/>
                  <a:pt x="5169" y="10368"/>
                  <a:pt x="5111" y="10425"/>
                </a:cubicBezTo>
                <a:cubicBezTo>
                  <a:pt x="4939" y="10598"/>
                  <a:pt x="5065" y="10888"/>
                  <a:pt x="5299" y="10888"/>
                </a:cubicBezTo>
                <a:cubicBezTo>
                  <a:pt x="5305" y="10888"/>
                  <a:pt x="5310" y="10888"/>
                  <a:pt x="5315" y="10887"/>
                </a:cubicBezTo>
                <a:cubicBezTo>
                  <a:pt x="5465" y="10887"/>
                  <a:pt x="5587" y="10765"/>
                  <a:pt x="5587" y="10616"/>
                </a:cubicBezTo>
                <a:cubicBezTo>
                  <a:pt x="5587" y="10451"/>
                  <a:pt x="5452" y="10342"/>
                  <a:pt x="5309" y="10342"/>
                </a:cubicBezTo>
                <a:close/>
                <a:moveTo>
                  <a:pt x="31527" y="10069"/>
                </a:moveTo>
                <a:cubicBezTo>
                  <a:pt x="31158" y="10069"/>
                  <a:pt x="30958" y="10592"/>
                  <a:pt x="31317" y="10820"/>
                </a:cubicBezTo>
                <a:lnTo>
                  <a:pt x="31399" y="10887"/>
                </a:lnTo>
                <a:lnTo>
                  <a:pt x="31494" y="10887"/>
                </a:lnTo>
                <a:cubicBezTo>
                  <a:pt x="31513" y="10890"/>
                  <a:pt x="31531" y="10891"/>
                  <a:pt x="31549" y="10891"/>
                </a:cubicBezTo>
                <a:cubicBezTo>
                  <a:pt x="31743" y="10891"/>
                  <a:pt x="31905" y="10761"/>
                  <a:pt x="31943" y="10575"/>
                </a:cubicBezTo>
                <a:cubicBezTo>
                  <a:pt x="31983" y="10371"/>
                  <a:pt x="31875" y="10167"/>
                  <a:pt x="31684" y="10099"/>
                </a:cubicBezTo>
                <a:cubicBezTo>
                  <a:pt x="31629" y="10078"/>
                  <a:pt x="31577" y="10069"/>
                  <a:pt x="31527" y="10069"/>
                </a:cubicBezTo>
                <a:close/>
                <a:moveTo>
                  <a:pt x="15754" y="10317"/>
                </a:moveTo>
                <a:lnTo>
                  <a:pt x="15944" y="10711"/>
                </a:lnTo>
                <a:lnTo>
                  <a:pt x="15605" y="10901"/>
                </a:lnTo>
                <a:lnTo>
                  <a:pt x="15401" y="10507"/>
                </a:lnTo>
                <a:lnTo>
                  <a:pt x="15754" y="10317"/>
                </a:lnTo>
                <a:close/>
                <a:moveTo>
                  <a:pt x="24793" y="10385"/>
                </a:moveTo>
                <a:lnTo>
                  <a:pt x="24983" y="10738"/>
                </a:lnTo>
                <a:lnTo>
                  <a:pt x="24630" y="10915"/>
                </a:lnTo>
                <a:lnTo>
                  <a:pt x="24440" y="10575"/>
                </a:lnTo>
                <a:lnTo>
                  <a:pt x="24793" y="10385"/>
                </a:lnTo>
                <a:close/>
                <a:moveTo>
                  <a:pt x="22075" y="10439"/>
                </a:moveTo>
                <a:lnTo>
                  <a:pt x="22265" y="10806"/>
                </a:lnTo>
                <a:lnTo>
                  <a:pt x="21911" y="10983"/>
                </a:lnTo>
                <a:lnTo>
                  <a:pt x="21721" y="10643"/>
                </a:lnTo>
                <a:lnTo>
                  <a:pt x="22075" y="10439"/>
                </a:lnTo>
                <a:close/>
                <a:moveTo>
                  <a:pt x="35137" y="10317"/>
                </a:moveTo>
                <a:cubicBezTo>
                  <a:pt x="34824" y="10317"/>
                  <a:pt x="34661" y="10684"/>
                  <a:pt x="34865" y="10915"/>
                </a:cubicBezTo>
                <a:cubicBezTo>
                  <a:pt x="34936" y="10986"/>
                  <a:pt x="35025" y="11018"/>
                  <a:pt x="35113" y="11018"/>
                </a:cubicBezTo>
                <a:cubicBezTo>
                  <a:pt x="35293" y="11018"/>
                  <a:pt x="35467" y="10884"/>
                  <a:pt x="35477" y="10684"/>
                </a:cubicBezTo>
                <a:cubicBezTo>
                  <a:pt x="35477" y="10480"/>
                  <a:pt x="35327" y="10317"/>
                  <a:pt x="35137" y="10317"/>
                </a:cubicBezTo>
                <a:close/>
                <a:moveTo>
                  <a:pt x="19356" y="10493"/>
                </a:moveTo>
                <a:lnTo>
                  <a:pt x="19533" y="10874"/>
                </a:lnTo>
                <a:lnTo>
                  <a:pt x="19152" y="11051"/>
                </a:lnTo>
                <a:lnTo>
                  <a:pt x="18989" y="10684"/>
                </a:lnTo>
                <a:lnTo>
                  <a:pt x="19356" y="10493"/>
                </a:lnTo>
                <a:close/>
                <a:moveTo>
                  <a:pt x="38650" y="10640"/>
                </a:moveTo>
                <a:cubicBezTo>
                  <a:pt x="38392" y="10640"/>
                  <a:pt x="38384" y="11065"/>
                  <a:pt x="38647" y="11065"/>
                </a:cubicBezTo>
                <a:cubicBezTo>
                  <a:pt x="38655" y="11065"/>
                  <a:pt x="38663" y="11065"/>
                  <a:pt x="38671" y="11064"/>
                </a:cubicBezTo>
                <a:cubicBezTo>
                  <a:pt x="38943" y="11051"/>
                  <a:pt x="38943" y="10670"/>
                  <a:pt x="38684" y="10643"/>
                </a:cubicBezTo>
                <a:cubicBezTo>
                  <a:pt x="38672" y="10641"/>
                  <a:pt x="38661" y="10640"/>
                  <a:pt x="38650" y="10640"/>
                </a:cubicBezTo>
                <a:close/>
                <a:moveTo>
                  <a:pt x="3385" y="10765"/>
                </a:moveTo>
                <a:cubicBezTo>
                  <a:pt x="3331" y="10765"/>
                  <a:pt x="3249" y="10860"/>
                  <a:pt x="3236" y="10915"/>
                </a:cubicBezTo>
                <a:cubicBezTo>
                  <a:pt x="3236" y="10969"/>
                  <a:pt x="3304" y="11023"/>
                  <a:pt x="3344" y="11078"/>
                </a:cubicBezTo>
                <a:lnTo>
                  <a:pt x="3412" y="11078"/>
                </a:lnTo>
                <a:cubicBezTo>
                  <a:pt x="3453" y="11023"/>
                  <a:pt x="3535" y="10955"/>
                  <a:pt x="3521" y="10915"/>
                </a:cubicBezTo>
                <a:cubicBezTo>
                  <a:pt x="3508" y="10847"/>
                  <a:pt x="3453" y="10792"/>
                  <a:pt x="3385" y="10765"/>
                </a:cubicBezTo>
                <a:close/>
                <a:moveTo>
                  <a:pt x="13063" y="10398"/>
                </a:moveTo>
                <a:lnTo>
                  <a:pt x="13267" y="10779"/>
                </a:lnTo>
                <a:cubicBezTo>
                  <a:pt x="13063" y="10779"/>
                  <a:pt x="12941" y="10915"/>
                  <a:pt x="12832" y="11091"/>
                </a:cubicBezTo>
                <a:cubicBezTo>
                  <a:pt x="12873" y="10901"/>
                  <a:pt x="12791" y="10711"/>
                  <a:pt x="12642" y="10602"/>
                </a:cubicBezTo>
                <a:lnTo>
                  <a:pt x="13063" y="10398"/>
                </a:lnTo>
                <a:close/>
                <a:moveTo>
                  <a:pt x="28368" y="10561"/>
                </a:moveTo>
                <a:lnTo>
                  <a:pt x="28558" y="10915"/>
                </a:lnTo>
                <a:lnTo>
                  <a:pt x="28205" y="11091"/>
                </a:lnTo>
                <a:lnTo>
                  <a:pt x="28014" y="10752"/>
                </a:lnTo>
                <a:lnTo>
                  <a:pt x="28368" y="10561"/>
                </a:lnTo>
                <a:close/>
                <a:moveTo>
                  <a:pt x="16597" y="10588"/>
                </a:moveTo>
                <a:lnTo>
                  <a:pt x="16787" y="10955"/>
                </a:lnTo>
                <a:lnTo>
                  <a:pt x="16434" y="11132"/>
                </a:lnTo>
                <a:lnTo>
                  <a:pt x="16244" y="10792"/>
                </a:lnTo>
                <a:lnTo>
                  <a:pt x="16597" y="10588"/>
                </a:lnTo>
                <a:close/>
                <a:moveTo>
                  <a:pt x="32374" y="10330"/>
                </a:moveTo>
                <a:cubicBezTo>
                  <a:pt x="32031" y="10330"/>
                  <a:pt x="31838" y="10742"/>
                  <a:pt x="32078" y="10996"/>
                </a:cubicBezTo>
                <a:cubicBezTo>
                  <a:pt x="32163" y="11090"/>
                  <a:pt x="32271" y="11132"/>
                  <a:pt x="32376" y="11132"/>
                </a:cubicBezTo>
                <a:cubicBezTo>
                  <a:pt x="32574" y="11132"/>
                  <a:pt x="32763" y="10983"/>
                  <a:pt x="32772" y="10752"/>
                </a:cubicBezTo>
                <a:cubicBezTo>
                  <a:pt x="32785" y="10520"/>
                  <a:pt x="32609" y="10344"/>
                  <a:pt x="32391" y="10330"/>
                </a:cubicBezTo>
                <a:cubicBezTo>
                  <a:pt x="32386" y="10330"/>
                  <a:pt x="32380" y="10330"/>
                  <a:pt x="32374" y="10330"/>
                </a:cubicBezTo>
                <a:close/>
                <a:moveTo>
                  <a:pt x="25908" y="9787"/>
                </a:moveTo>
                <a:lnTo>
                  <a:pt x="26111" y="10181"/>
                </a:lnTo>
                <a:cubicBezTo>
                  <a:pt x="26103" y="10180"/>
                  <a:pt x="26094" y="10180"/>
                  <a:pt x="26086" y="10180"/>
                </a:cubicBezTo>
                <a:cubicBezTo>
                  <a:pt x="25897" y="10180"/>
                  <a:pt x="25781" y="10324"/>
                  <a:pt x="25677" y="10480"/>
                </a:cubicBezTo>
                <a:cubicBezTo>
                  <a:pt x="25677" y="10684"/>
                  <a:pt x="25690" y="10874"/>
                  <a:pt x="25867" y="10969"/>
                </a:cubicBezTo>
                <a:lnTo>
                  <a:pt x="25459" y="11159"/>
                </a:lnTo>
                <a:lnTo>
                  <a:pt x="25269" y="10792"/>
                </a:lnTo>
                <a:cubicBezTo>
                  <a:pt x="25445" y="10779"/>
                  <a:pt x="25609" y="10656"/>
                  <a:pt x="25677" y="10480"/>
                </a:cubicBezTo>
                <a:cubicBezTo>
                  <a:pt x="25717" y="10303"/>
                  <a:pt x="25636" y="10113"/>
                  <a:pt x="25486" y="10004"/>
                </a:cubicBezTo>
                <a:lnTo>
                  <a:pt x="25908" y="9787"/>
                </a:lnTo>
                <a:close/>
                <a:moveTo>
                  <a:pt x="6131" y="10534"/>
                </a:moveTo>
                <a:cubicBezTo>
                  <a:pt x="5845" y="10534"/>
                  <a:pt x="5710" y="10887"/>
                  <a:pt x="5913" y="11091"/>
                </a:cubicBezTo>
                <a:cubicBezTo>
                  <a:pt x="5976" y="11150"/>
                  <a:pt x="6052" y="11176"/>
                  <a:pt x="6127" y="11176"/>
                </a:cubicBezTo>
                <a:cubicBezTo>
                  <a:pt x="6295" y="11176"/>
                  <a:pt x="6457" y="11044"/>
                  <a:pt x="6457" y="10847"/>
                </a:cubicBezTo>
                <a:cubicBezTo>
                  <a:pt x="6457" y="10670"/>
                  <a:pt x="6308" y="10534"/>
                  <a:pt x="6131" y="10534"/>
                </a:cubicBezTo>
                <a:close/>
                <a:moveTo>
                  <a:pt x="13878" y="10643"/>
                </a:moveTo>
                <a:lnTo>
                  <a:pt x="14069" y="11010"/>
                </a:lnTo>
                <a:lnTo>
                  <a:pt x="13715" y="11187"/>
                </a:lnTo>
                <a:lnTo>
                  <a:pt x="13525" y="10847"/>
                </a:lnTo>
                <a:lnTo>
                  <a:pt x="13878" y="10643"/>
                </a:lnTo>
                <a:close/>
                <a:moveTo>
                  <a:pt x="8849" y="10398"/>
                </a:moveTo>
                <a:cubicBezTo>
                  <a:pt x="8632" y="10398"/>
                  <a:pt x="8455" y="10575"/>
                  <a:pt x="8455" y="10792"/>
                </a:cubicBezTo>
                <a:cubicBezTo>
                  <a:pt x="8455" y="11033"/>
                  <a:pt x="8650" y="11191"/>
                  <a:pt x="8856" y="11191"/>
                </a:cubicBezTo>
                <a:cubicBezTo>
                  <a:pt x="8953" y="11191"/>
                  <a:pt x="9052" y="11156"/>
                  <a:pt x="9135" y="11078"/>
                </a:cubicBezTo>
                <a:cubicBezTo>
                  <a:pt x="9379" y="10820"/>
                  <a:pt x="9203" y="10398"/>
                  <a:pt x="8849" y="10398"/>
                </a:cubicBezTo>
                <a:close/>
                <a:moveTo>
                  <a:pt x="22904" y="10684"/>
                </a:moveTo>
                <a:lnTo>
                  <a:pt x="23094" y="11064"/>
                </a:lnTo>
                <a:lnTo>
                  <a:pt x="22754" y="11254"/>
                </a:lnTo>
                <a:lnTo>
                  <a:pt x="22564" y="10874"/>
                </a:lnTo>
                <a:lnTo>
                  <a:pt x="22904" y="10684"/>
                </a:lnTo>
                <a:close/>
                <a:moveTo>
                  <a:pt x="35944" y="10570"/>
                </a:moveTo>
                <a:cubicBezTo>
                  <a:pt x="35861" y="10570"/>
                  <a:pt x="35777" y="10601"/>
                  <a:pt x="35708" y="10670"/>
                </a:cubicBezTo>
                <a:cubicBezTo>
                  <a:pt x="35490" y="10874"/>
                  <a:pt x="35640" y="11254"/>
                  <a:pt x="35939" y="11254"/>
                </a:cubicBezTo>
                <a:cubicBezTo>
                  <a:pt x="36129" y="11254"/>
                  <a:pt x="36278" y="11105"/>
                  <a:pt x="36278" y="10915"/>
                </a:cubicBezTo>
                <a:cubicBezTo>
                  <a:pt x="36288" y="10711"/>
                  <a:pt x="36120" y="10570"/>
                  <a:pt x="35944" y="10570"/>
                </a:cubicBezTo>
                <a:close/>
                <a:moveTo>
                  <a:pt x="39468" y="10936"/>
                </a:moveTo>
                <a:cubicBezTo>
                  <a:pt x="39386" y="10936"/>
                  <a:pt x="39337" y="10999"/>
                  <a:pt x="39337" y="11091"/>
                </a:cubicBezTo>
                <a:cubicBezTo>
                  <a:pt x="39337" y="11187"/>
                  <a:pt x="39391" y="11254"/>
                  <a:pt x="39486" y="11254"/>
                </a:cubicBezTo>
                <a:cubicBezTo>
                  <a:pt x="39554" y="11254"/>
                  <a:pt x="39622" y="11187"/>
                  <a:pt x="39690" y="11146"/>
                </a:cubicBezTo>
                <a:lnTo>
                  <a:pt x="39690" y="11064"/>
                </a:lnTo>
                <a:cubicBezTo>
                  <a:pt x="39636" y="11023"/>
                  <a:pt x="39568" y="10955"/>
                  <a:pt x="39513" y="10942"/>
                </a:cubicBezTo>
                <a:cubicBezTo>
                  <a:pt x="39497" y="10938"/>
                  <a:pt x="39482" y="10936"/>
                  <a:pt x="39468" y="10936"/>
                </a:cubicBezTo>
                <a:close/>
                <a:moveTo>
                  <a:pt x="20185" y="10779"/>
                </a:moveTo>
                <a:lnTo>
                  <a:pt x="20362" y="11132"/>
                </a:lnTo>
                <a:lnTo>
                  <a:pt x="19981" y="11309"/>
                </a:lnTo>
                <a:lnTo>
                  <a:pt x="19805" y="10983"/>
                </a:lnTo>
                <a:lnTo>
                  <a:pt x="20185" y="10779"/>
                </a:lnTo>
                <a:close/>
                <a:moveTo>
                  <a:pt x="17426" y="10847"/>
                </a:moveTo>
                <a:lnTo>
                  <a:pt x="17603" y="11200"/>
                </a:lnTo>
                <a:lnTo>
                  <a:pt x="17263" y="11377"/>
                </a:lnTo>
                <a:lnTo>
                  <a:pt x="17073" y="11037"/>
                </a:lnTo>
                <a:lnTo>
                  <a:pt x="17426" y="10847"/>
                </a:lnTo>
                <a:close/>
                <a:moveTo>
                  <a:pt x="4204" y="10927"/>
                </a:moveTo>
                <a:cubicBezTo>
                  <a:pt x="4145" y="10927"/>
                  <a:pt x="4086" y="10948"/>
                  <a:pt x="4038" y="10996"/>
                </a:cubicBezTo>
                <a:cubicBezTo>
                  <a:pt x="3888" y="11132"/>
                  <a:pt x="3997" y="11390"/>
                  <a:pt x="4201" y="11390"/>
                </a:cubicBezTo>
                <a:cubicBezTo>
                  <a:pt x="4337" y="11390"/>
                  <a:pt x="4432" y="11295"/>
                  <a:pt x="4445" y="11159"/>
                </a:cubicBezTo>
                <a:cubicBezTo>
                  <a:pt x="4445" y="11021"/>
                  <a:pt x="4327" y="10927"/>
                  <a:pt x="4204" y="10927"/>
                </a:cubicBezTo>
                <a:close/>
                <a:moveTo>
                  <a:pt x="33199" y="10608"/>
                </a:moveTo>
                <a:cubicBezTo>
                  <a:pt x="33101" y="10608"/>
                  <a:pt x="33002" y="10644"/>
                  <a:pt x="32921" y="10724"/>
                </a:cubicBezTo>
                <a:cubicBezTo>
                  <a:pt x="32663" y="10983"/>
                  <a:pt x="32853" y="11404"/>
                  <a:pt x="33207" y="11404"/>
                </a:cubicBezTo>
                <a:cubicBezTo>
                  <a:pt x="33424" y="11404"/>
                  <a:pt x="33601" y="11227"/>
                  <a:pt x="33601" y="10996"/>
                </a:cubicBezTo>
                <a:cubicBezTo>
                  <a:pt x="33592" y="10759"/>
                  <a:pt x="33399" y="10608"/>
                  <a:pt x="33199" y="10608"/>
                </a:cubicBezTo>
                <a:close/>
                <a:moveTo>
                  <a:pt x="26465" y="10887"/>
                </a:moveTo>
                <a:lnTo>
                  <a:pt x="26655" y="11254"/>
                </a:lnTo>
                <a:lnTo>
                  <a:pt x="26275" y="11431"/>
                </a:lnTo>
                <a:lnTo>
                  <a:pt x="26111" y="11064"/>
                </a:lnTo>
                <a:lnTo>
                  <a:pt x="26465" y="10887"/>
                </a:lnTo>
                <a:close/>
                <a:moveTo>
                  <a:pt x="14708" y="10901"/>
                </a:moveTo>
                <a:lnTo>
                  <a:pt x="14884" y="11268"/>
                </a:lnTo>
                <a:lnTo>
                  <a:pt x="14544" y="11445"/>
                </a:lnTo>
                <a:lnTo>
                  <a:pt x="14354" y="11105"/>
                </a:lnTo>
                <a:lnTo>
                  <a:pt x="14708" y="10901"/>
                </a:lnTo>
                <a:close/>
                <a:moveTo>
                  <a:pt x="6957" y="10738"/>
                </a:moveTo>
                <a:cubicBezTo>
                  <a:pt x="6642" y="10738"/>
                  <a:pt x="6488" y="11109"/>
                  <a:pt x="6702" y="11336"/>
                </a:cubicBezTo>
                <a:cubicBezTo>
                  <a:pt x="6775" y="11414"/>
                  <a:pt x="6868" y="11448"/>
                  <a:pt x="6959" y="11448"/>
                </a:cubicBezTo>
                <a:cubicBezTo>
                  <a:pt x="7139" y="11448"/>
                  <a:pt x="7313" y="11313"/>
                  <a:pt x="7313" y="11105"/>
                </a:cubicBezTo>
                <a:cubicBezTo>
                  <a:pt x="7313" y="10915"/>
                  <a:pt x="7164" y="10752"/>
                  <a:pt x="6974" y="10738"/>
                </a:cubicBezTo>
                <a:cubicBezTo>
                  <a:pt x="6968" y="10738"/>
                  <a:pt x="6962" y="10738"/>
                  <a:pt x="6957" y="10738"/>
                </a:cubicBezTo>
                <a:close/>
                <a:moveTo>
                  <a:pt x="40315" y="11227"/>
                </a:moveTo>
                <a:cubicBezTo>
                  <a:pt x="40275" y="11295"/>
                  <a:pt x="40234" y="11336"/>
                  <a:pt x="40234" y="11377"/>
                </a:cubicBezTo>
                <a:cubicBezTo>
                  <a:pt x="40234" y="11418"/>
                  <a:pt x="40288" y="11445"/>
                  <a:pt x="40329" y="11472"/>
                </a:cubicBezTo>
                <a:cubicBezTo>
                  <a:pt x="40356" y="11445"/>
                  <a:pt x="40411" y="11404"/>
                  <a:pt x="40411" y="11377"/>
                </a:cubicBezTo>
                <a:cubicBezTo>
                  <a:pt x="40411" y="11350"/>
                  <a:pt x="40370" y="11295"/>
                  <a:pt x="40315" y="11227"/>
                </a:cubicBezTo>
                <a:close/>
                <a:moveTo>
                  <a:pt x="23719" y="10969"/>
                </a:moveTo>
                <a:lnTo>
                  <a:pt x="23910" y="11309"/>
                </a:lnTo>
                <a:lnTo>
                  <a:pt x="23570" y="11499"/>
                </a:lnTo>
                <a:lnTo>
                  <a:pt x="23379" y="11159"/>
                </a:lnTo>
                <a:lnTo>
                  <a:pt x="23719" y="10969"/>
                </a:lnTo>
                <a:close/>
                <a:moveTo>
                  <a:pt x="36768" y="10860"/>
                </a:moveTo>
                <a:cubicBezTo>
                  <a:pt x="36605" y="10860"/>
                  <a:pt x="36442" y="10969"/>
                  <a:pt x="36455" y="11187"/>
                </a:cubicBezTo>
                <a:cubicBezTo>
                  <a:pt x="36442" y="11411"/>
                  <a:pt x="36605" y="11523"/>
                  <a:pt x="36768" y="11523"/>
                </a:cubicBezTo>
                <a:cubicBezTo>
                  <a:pt x="36931" y="11523"/>
                  <a:pt x="37094" y="11411"/>
                  <a:pt x="37080" y="11187"/>
                </a:cubicBezTo>
                <a:cubicBezTo>
                  <a:pt x="37094" y="10969"/>
                  <a:pt x="36931" y="10860"/>
                  <a:pt x="36768" y="10860"/>
                </a:cubicBezTo>
                <a:close/>
                <a:moveTo>
                  <a:pt x="11948" y="10955"/>
                </a:moveTo>
                <a:lnTo>
                  <a:pt x="12125" y="11350"/>
                </a:lnTo>
                <a:lnTo>
                  <a:pt x="11785" y="11526"/>
                </a:lnTo>
                <a:lnTo>
                  <a:pt x="11595" y="11146"/>
                </a:lnTo>
                <a:lnTo>
                  <a:pt x="11948" y="10955"/>
                </a:lnTo>
                <a:close/>
                <a:moveTo>
                  <a:pt x="21001" y="11037"/>
                </a:moveTo>
                <a:lnTo>
                  <a:pt x="21177" y="11363"/>
                </a:lnTo>
                <a:lnTo>
                  <a:pt x="20811" y="11554"/>
                </a:lnTo>
                <a:lnTo>
                  <a:pt x="20620" y="11214"/>
                </a:lnTo>
                <a:lnTo>
                  <a:pt x="21001" y="11037"/>
                </a:lnTo>
                <a:close/>
                <a:moveTo>
                  <a:pt x="18269" y="11091"/>
                </a:moveTo>
                <a:lnTo>
                  <a:pt x="18445" y="11431"/>
                </a:lnTo>
                <a:lnTo>
                  <a:pt x="18106" y="11621"/>
                </a:lnTo>
                <a:lnTo>
                  <a:pt x="17915" y="11282"/>
                </a:lnTo>
                <a:lnTo>
                  <a:pt x="18269" y="11091"/>
                </a:lnTo>
                <a:close/>
                <a:moveTo>
                  <a:pt x="34049" y="10874"/>
                </a:moveTo>
                <a:cubicBezTo>
                  <a:pt x="33845" y="10887"/>
                  <a:pt x="33682" y="11051"/>
                  <a:pt x="33669" y="11254"/>
                </a:cubicBezTo>
                <a:cubicBezTo>
                  <a:pt x="33669" y="11485"/>
                  <a:pt x="33856" y="11640"/>
                  <a:pt x="34053" y="11640"/>
                </a:cubicBezTo>
                <a:cubicBezTo>
                  <a:pt x="34147" y="11640"/>
                  <a:pt x="34242" y="11605"/>
                  <a:pt x="34321" y="11526"/>
                </a:cubicBezTo>
                <a:cubicBezTo>
                  <a:pt x="34566" y="11295"/>
                  <a:pt x="34389" y="10874"/>
                  <a:pt x="34049" y="10874"/>
                </a:cubicBezTo>
                <a:close/>
                <a:moveTo>
                  <a:pt x="29238" y="10792"/>
                </a:moveTo>
                <a:cubicBezTo>
                  <a:pt x="29238" y="10983"/>
                  <a:pt x="29360" y="11146"/>
                  <a:pt x="29550" y="11200"/>
                </a:cubicBezTo>
                <a:cubicBezTo>
                  <a:pt x="29591" y="11213"/>
                  <a:pt x="29632" y="11219"/>
                  <a:pt x="29672" y="11219"/>
                </a:cubicBezTo>
                <a:cubicBezTo>
                  <a:pt x="29810" y="11219"/>
                  <a:pt x="29942" y="11149"/>
                  <a:pt x="30026" y="11023"/>
                </a:cubicBezTo>
                <a:lnTo>
                  <a:pt x="30244" y="11458"/>
                </a:lnTo>
                <a:cubicBezTo>
                  <a:pt x="30176" y="11472"/>
                  <a:pt x="30108" y="11486"/>
                  <a:pt x="30053" y="11513"/>
                </a:cubicBezTo>
                <a:cubicBezTo>
                  <a:pt x="29985" y="11554"/>
                  <a:pt x="29917" y="11608"/>
                  <a:pt x="29863" y="11662"/>
                </a:cubicBezTo>
                <a:cubicBezTo>
                  <a:pt x="29863" y="11472"/>
                  <a:pt x="29741" y="11309"/>
                  <a:pt x="29564" y="11241"/>
                </a:cubicBezTo>
                <a:cubicBezTo>
                  <a:pt x="29515" y="11222"/>
                  <a:pt x="29463" y="11213"/>
                  <a:pt x="29410" y="11213"/>
                </a:cubicBezTo>
                <a:cubicBezTo>
                  <a:pt x="29275" y="11213"/>
                  <a:pt x="29140" y="11276"/>
                  <a:pt x="29061" y="11404"/>
                </a:cubicBezTo>
                <a:lnTo>
                  <a:pt x="28871" y="10996"/>
                </a:lnTo>
                <a:lnTo>
                  <a:pt x="29238" y="10792"/>
                </a:lnTo>
                <a:close/>
                <a:moveTo>
                  <a:pt x="27308" y="11146"/>
                </a:moveTo>
                <a:lnTo>
                  <a:pt x="27484" y="11499"/>
                </a:lnTo>
                <a:lnTo>
                  <a:pt x="27104" y="11676"/>
                </a:lnTo>
                <a:lnTo>
                  <a:pt x="26927" y="11336"/>
                </a:lnTo>
                <a:lnTo>
                  <a:pt x="27308" y="11146"/>
                </a:lnTo>
                <a:close/>
                <a:moveTo>
                  <a:pt x="15537" y="11146"/>
                </a:moveTo>
                <a:lnTo>
                  <a:pt x="15700" y="11526"/>
                </a:lnTo>
                <a:lnTo>
                  <a:pt x="15374" y="11703"/>
                </a:lnTo>
                <a:lnTo>
                  <a:pt x="15197" y="11336"/>
                </a:lnTo>
                <a:lnTo>
                  <a:pt x="15537" y="11146"/>
                </a:lnTo>
                <a:close/>
                <a:moveTo>
                  <a:pt x="37631" y="11158"/>
                </a:moveTo>
                <a:cubicBezTo>
                  <a:pt x="37624" y="11158"/>
                  <a:pt x="37617" y="11159"/>
                  <a:pt x="37611" y="11159"/>
                </a:cubicBezTo>
                <a:cubicBezTo>
                  <a:pt x="37605" y="11159"/>
                  <a:pt x="37600" y="11159"/>
                  <a:pt x="37594" y="11159"/>
                </a:cubicBezTo>
                <a:cubicBezTo>
                  <a:pt x="37347" y="11159"/>
                  <a:pt x="37220" y="11462"/>
                  <a:pt x="37407" y="11635"/>
                </a:cubicBezTo>
                <a:cubicBezTo>
                  <a:pt x="37464" y="11692"/>
                  <a:pt x="37535" y="11718"/>
                  <a:pt x="37606" y="11718"/>
                </a:cubicBezTo>
                <a:cubicBezTo>
                  <a:pt x="37752" y="11718"/>
                  <a:pt x="37892" y="11606"/>
                  <a:pt x="37882" y="11431"/>
                </a:cubicBezTo>
                <a:cubicBezTo>
                  <a:pt x="37882" y="11289"/>
                  <a:pt x="37771" y="11158"/>
                  <a:pt x="37631" y="11158"/>
                </a:cubicBezTo>
                <a:close/>
                <a:moveTo>
                  <a:pt x="7773" y="10969"/>
                </a:moveTo>
                <a:cubicBezTo>
                  <a:pt x="7457" y="10969"/>
                  <a:pt x="7290" y="11367"/>
                  <a:pt x="7517" y="11608"/>
                </a:cubicBezTo>
                <a:cubicBezTo>
                  <a:pt x="7594" y="11684"/>
                  <a:pt x="7690" y="11719"/>
                  <a:pt x="7784" y="11719"/>
                </a:cubicBezTo>
                <a:cubicBezTo>
                  <a:pt x="7975" y="11719"/>
                  <a:pt x="8161" y="11577"/>
                  <a:pt x="8170" y="11350"/>
                </a:cubicBezTo>
                <a:cubicBezTo>
                  <a:pt x="8170" y="11132"/>
                  <a:pt x="8007" y="10969"/>
                  <a:pt x="7789" y="10969"/>
                </a:cubicBezTo>
                <a:cubicBezTo>
                  <a:pt x="7784" y="10969"/>
                  <a:pt x="7779" y="10969"/>
                  <a:pt x="7773" y="10969"/>
                </a:cubicBezTo>
                <a:close/>
                <a:moveTo>
                  <a:pt x="5052" y="11158"/>
                </a:moveTo>
                <a:cubicBezTo>
                  <a:pt x="5045" y="11158"/>
                  <a:pt x="5037" y="11159"/>
                  <a:pt x="5030" y="11159"/>
                </a:cubicBezTo>
                <a:cubicBezTo>
                  <a:pt x="4772" y="11159"/>
                  <a:pt x="4649" y="11472"/>
                  <a:pt x="4826" y="11649"/>
                </a:cubicBezTo>
                <a:cubicBezTo>
                  <a:pt x="4888" y="11706"/>
                  <a:pt x="4962" y="11732"/>
                  <a:pt x="5035" y="11732"/>
                </a:cubicBezTo>
                <a:cubicBezTo>
                  <a:pt x="5186" y="11732"/>
                  <a:pt x="5329" y="11619"/>
                  <a:pt x="5329" y="11445"/>
                </a:cubicBezTo>
                <a:cubicBezTo>
                  <a:pt x="5316" y="11289"/>
                  <a:pt x="5204" y="11158"/>
                  <a:pt x="5052" y="11158"/>
                </a:cubicBezTo>
                <a:close/>
                <a:moveTo>
                  <a:pt x="24562" y="11214"/>
                </a:moveTo>
                <a:lnTo>
                  <a:pt x="24739" y="11554"/>
                </a:lnTo>
                <a:lnTo>
                  <a:pt x="24412" y="11744"/>
                </a:lnTo>
                <a:lnTo>
                  <a:pt x="24222" y="11404"/>
                </a:lnTo>
                <a:lnTo>
                  <a:pt x="24562" y="11214"/>
                </a:lnTo>
                <a:close/>
                <a:moveTo>
                  <a:pt x="12832" y="11091"/>
                </a:moveTo>
                <a:cubicBezTo>
                  <a:pt x="12791" y="11268"/>
                  <a:pt x="12873" y="11458"/>
                  <a:pt x="13022" y="11567"/>
                </a:cubicBezTo>
                <a:lnTo>
                  <a:pt x="12614" y="11771"/>
                </a:lnTo>
                <a:lnTo>
                  <a:pt x="12410" y="11404"/>
                </a:lnTo>
                <a:cubicBezTo>
                  <a:pt x="12601" y="11390"/>
                  <a:pt x="12764" y="11268"/>
                  <a:pt x="12832" y="11091"/>
                </a:cubicBezTo>
                <a:close/>
                <a:moveTo>
                  <a:pt x="21844" y="11268"/>
                </a:moveTo>
                <a:lnTo>
                  <a:pt x="22007" y="11608"/>
                </a:lnTo>
                <a:lnTo>
                  <a:pt x="21653" y="11839"/>
                </a:lnTo>
                <a:lnTo>
                  <a:pt x="21477" y="11445"/>
                </a:lnTo>
                <a:lnTo>
                  <a:pt x="21844" y="11268"/>
                </a:lnTo>
                <a:close/>
                <a:moveTo>
                  <a:pt x="34876" y="11132"/>
                </a:moveTo>
                <a:cubicBezTo>
                  <a:pt x="34560" y="11132"/>
                  <a:pt x="34393" y="11517"/>
                  <a:pt x="34620" y="11757"/>
                </a:cubicBezTo>
                <a:cubicBezTo>
                  <a:pt x="34691" y="11832"/>
                  <a:pt x="34781" y="11866"/>
                  <a:pt x="34871" y="11866"/>
                </a:cubicBezTo>
                <a:cubicBezTo>
                  <a:pt x="35059" y="11866"/>
                  <a:pt x="35245" y="11720"/>
                  <a:pt x="35245" y="11499"/>
                </a:cubicBezTo>
                <a:cubicBezTo>
                  <a:pt x="35259" y="11295"/>
                  <a:pt x="35096" y="11132"/>
                  <a:pt x="34892" y="11132"/>
                </a:cubicBezTo>
                <a:cubicBezTo>
                  <a:pt x="34887" y="11132"/>
                  <a:pt x="34881" y="11132"/>
                  <a:pt x="34876" y="11132"/>
                </a:cubicBezTo>
                <a:close/>
                <a:moveTo>
                  <a:pt x="30855" y="11309"/>
                </a:moveTo>
                <a:lnTo>
                  <a:pt x="31059" y="11689"/>
                </a:lnTo>
                <a:lnTo>
                  <a:pt x="30692" y="11880"/>
                </a:lnTo>
                <a:lnTo>
                  <a:pt x="30488" y="11513"/>
                </a:lnTo>
                <a:lnTo>
                  <a:pt x="30855" y="11309"/>
                </a:lnTo>
                <a:close/>
                <a:moveTo>
                  <a:pt x="19084" y="11350"/>
                </a:moveTo>
                <a:lnTo>
                  <a:pt x="19261" y="11717"/>
                </a:lnTo>
                <a:lnTo>
                  <a:pt x="18921" y="11893"/>
                </a:lnTo>
                <a:lnTo>
                  <a:pt x="18744" y="11526"/>
                </a:lnTo>
                <a:lnTo>
                  <a:pt x="19084" y="11350"/>
                </a:lnTo>
                <a:close/>
                <a:moveTo>
                  <a:pt x="28123" y="11390"/>
                </a:moveTo>
                <a:lnTo>
                  <a:pt x="28313" y="11730"/>
                </a:lnTo>
                <a:lnTo>
                  <a:pt x="27933" y="11920"/>
                </a:lnTo>
                <a:lnTo>
                  <a:pt x="27756" y="11581"/>
                </a:lnTo>
                <a:lnTo>
                  <a:pt x="28123" y="11390"/>
                </a:lnTo>
                <a:close/>
                <a:moveTo>
                  <a:pt x="3100" y="11575"/>
                </a:moveTo>
                <a:cubicBezTo>
                  <a:pt x="3015" y="11575"/>
                  <a:pt x="2964" y="11649"/>
                  <a:pt x="2964" y="11744"/>
                </a:cubicBezTo>
                <a:cubicBezTo>
                  <a:pt x="2952" y="11840"/>
                  <a:pt x="3025" y="11925"/>
                  <a:pt x="3107" y="11925"/>
                </a:cubicBezTo>
                <a:cubicBezTo>
                  <a:pt x="3118" y="11925"/>
                  <a:pt x="3129" y="11924"/>
                  <a:pt x="3141" y="11920"/>
                </a:cubicBezTo>
                <a:cubicBezTo>
                  <a:pt x="3209" y="11893"/>
                  <a:pt x="3276" y="11839"/>
                  <a:pt x="3344" y="11785"/>
                </a:cubicBezTo>
                <a:lnTo>
                  <a:pt x="3344" y="11717"/>
                </a:lnTo>
                <a:cubicBezTo>
                  <a:pt x="3276" y="11662"/>
                  <a:pt x="3209" y="11594"/>
                  <a:pt x="3141" y="11581"/>
                </a:cubicBezTo>
                <a:cubicBezTo>
                  <a:pt x="3126" y="11577"/>
                  <a:pt x="3113" y="11575"/>
                  <a:pt x="3100" y="11575"/>
                </a:cubicBezTo>
                <a:close/>
                <a:moveTo>
                  <a:pt x="38426" y="11418"/>
                </a:moveTo>
                <a:cubicBezTo>
                  <a:pt x="38292" y="11418"/>
                  <a:pt x="38170" y="11524"/>
                  <a:pt x="38181" y="11671"/>
                </a:cubicBezTo>
                <a:lnTo>
                  <a:pt x="38181" y="11671"/>
                </a:lnTo>
                <a:cubicBezTo>
                  <a:pt x="38177" y="11824"/>
                  <a:pt x="38299" y="11927"/>
                  <a:pt x="38428" y="11927"/>
                </a:cubicBezTo>
                <a:cubicBezTo>
                  <a:pt x="38489" y="11927"/>
                  <a:pt x="38551" y="11904"/>
                  <a:pt x="38603" y="11853"/>
                </a:cubicBezTo>
                <a:cubicBezTo>
                  <a:pt x="38766" y="11703"/>
                  <a:pt x="38657" y="11418"/>
                  <a:pt x="38426" y="11418"/>
                </a:cubicBezTo>
                <a:close/>
                <a:moveTo>
                  <a:pt x="34607" y="11934"/>
                </a:moveTo>
                <a:cubicBezTo>
                  <a:pt x="34609" y="11934"/>
                  <a:pt x="34611" y="11934"/>
                  <a:pt x="34613" y="11934"/>
                </a:cubicBezTo>
                <a:lnTo>
                  <a:pt x="34613" y="11934"/>
                </a:lnTo>
                <a:cubicBezTo>
                  <a:pt x="34616" y="11934"/>
                  <a:pt x="34618" y="11934"/>
                  <a:pt x="34620" y="11934"/>
                </a:cubicBezTo>
                <a:close/>
                <a:moveTo>
                  <a:pt x="16352" y="11431"/>
                </a:moveTo>
                <a:lnTo>
                  <a:pt x="16529" y="11785"/>
                </a:lnTo>
                <a:lnTo>
                  <a:pt x="16189" y="11948"/>
                </a:lnTo>
                <a:lnTo>
                  <a:pt x="16012" y="11608"/>
                </a:lnTo>
                <a:lnTo>
                  <a:pt x="16352" y="11431"/>
                </a:lnTo>
                <a:close/>
                <a:moveTo>
                  <a:pt x="25378" y="11458"/>
                </a:moveTo>
                <a:lnTo>
                  <a:pt x="25622" y="11839"/>
                </a:lnTo>
                <a:lnTo>
                  <a:pt x="25228" y="11988"/>
                </a:lnTo>
                <a:lnTo>
                  <a:pt x="25038" y="11635"/>
                </a:lnTo>
                <a:lnTo>
                  <a:pt x="25378" y="11458"/>
                </a:lnTo>
                <a:close/>
                <a:moveTo>
                  <a:pt x="5867" y="11328"/>
                </a:moveTo>
                <a:cubicBezTo>
                  <a:pt x="5692" y="11328"/>
                  <a:pt x="5519" y="11465"/>
                  <a:pt x="5519" y="11676"/>
                </a:cubicBezTo>
                <a:cubicBezTo>
                  <a:pt x="5519" y="11853"/>
                  <a:pt x="5669" y="12002"/>
                  <a:pt x="5859" y="12016"/>
                </a:cubicBezTo>
                <a:cubicBezTo>
                  <a:pt x="6158" y="12016"/>
                  <a:pt x="6321" y="11649"/>
                  <a:pt x="6104" y="11431"/>
                </a:cubicBezTo>
                <a:cubicBezTo>
                  <a:pt x="6037" y="11360"/>
                  <a:pt x="5952" y="11328"/>
                  <a:pt x="5867" y="11328"/>
                </a:cubicBezTo>
                <a:close/>
                <a:moveTo>
                  <a:pt x="13634" y="11499"/>
                </a:moveTo>
                <a:lnTo>
                  <a:pt x="13810" y="11839"/>
                </a:lnTo>
                <a:lnTo>
                  <a:pt x="13443" y="12016"/>
                </a:lnTo>
                <a:lnTo>
                  <a:pt x="13267" y="11676"/>
                </a:lnTo>
                <a:lnTo>
                  <a:pt x="13634" y="11499"/>
                </a:lnTo>
                <a:close/>
                <a:moveTo>
                  <a:pt x="8601" y="11223"/>
                </a:moveTo>
                <a:cubicBezTo>
                  <a:pt x="8503" y="11223"/>
                  <a:pt x="8402" y="11258"/>
                  <a:pt x="8319" y="11336"/>
                </a:cubicBezTo>
                <a:cubicBezTo>
                  <a:pt x="8078" y="11590"/>
                  <a:pt x="8246" y="12016"/>
                  <a:pt x="8602" y="12016"/>
                </a:cubicBezTo>
                <a:cubicBezTo>
                  <a:pt x="8607" y="12016"/>
                  <a:pt x="8613" y="12016"/>
                  <a:pt x="8618" y="12016"/>
                </a:cubicBezTo>
                <a:cubicBezTo>
                  <a:pt x="8836" y="12016"/>
                  <a:pt x="9012" y="11839"/>
                  <a:pt x="9012" y="11621"/>
                </a:cubicBezTo>
                <a:cubicBezTo>
                  <a:pt x="9012" y="11381"/>
                  <a:pt x="8811" y="11223"/>
                  <a:pt x="8601" y="11223"/>
                </a:cubicBezTo>
                <a:close/>
                <a:moveTo>
                  <a:pt x="22645" y="11526"/>
                </a:moveTo>
                <a:lnTo>
                  <a:pt x="22822" y="11907"/>
                </a:lnTo>
                <a:lnTo>
                  <a:pt x="22482" y="12070"/>
                </a:lnTo>
                <a:lnTo>
                  <a:pt x="22306" y="11703"/>
                </a:lnTo>
                <a:lnTo>
                  <a:pt x="22645" y="11526"/>
                </a:lnTo>
                <a:close/>
                <a:moveTo>
                  <a:pt x="10888" y="11526"/>
                </a:moveTo>
                <a:lnTo>
                  <a:pt x="11078" y="11893"/>
                </a:lnTo>
                <a:lnTo>
                  <a:pt x="10711" y="12084"/>
                </a:lnTo>
                <a:lnTo>
                  <a:pt x="10521" y="11730"/>
                </a:lnTo>
                <a:lnTo>
                  <a:pt x="10888" y="11526"/>
                </a:lnTo>
                <a:close/>
                <a:moveTo>
                  <a:pt x="35708" y="11390"/>
                </a:moveTo>
                <a:cubicBezTo>
                  <a:pt x="35517" y="11390"/>
                  <a:pt x="35354" y="11540"/>
                  <a:pt x="35354" y="11730"/>
                </a:cubicBezTo>
                <a:cubicBezTo>
                  <a:pt x="35345" y="11947"/>
                  <a:pt x="35525" y="12098"/>
                  <a:pt x="35713" y="12098"/>
                </a:cubicBezTo>
                <a:cubicBezTo>
                  <a:pt x="35796" y="12098"/>
                  <a:pt x="35881" y="12069"/>
                  <a:pt x="35952" y="12002"/>
                </a:cubicBezTo>
                <a:cubicBezTo>
                  <a:pt x="36183" y="11785"/>
                  <a:pt x="36020" y="11390"/>
                  <a:pt x="35708" y="11390"/>
                </a:cubicBezTo>
                <a:close/>
                <a:moveTo>
                  <a:pt x="19900" y="11621"/>
                </a:moveTo>
                <a:lnTo>
                  <a:pt x="20077" y="11961"/>
                </a:lnTo>
                <a:lnTo>
                  <a:pt x="19737" y="12124"/>
                </a:lnTo>
                <a:lnTo>
                  <a:pt x="19560" y="11812"/>
                </a:lnTo>
                <a:lnTo>
                  <a:pt x="19900" y="11621"/>
                </a:lnTo>
                <a:close/>
                <a:moveTo>
                  <a:pt x="39255" y="11707"/>
                </a:moveTo>
                <a:cubicBezTo>
                  <a:pt x="39144" y="11707"/>
                  <a:pt x="39038" y="11796"/>
                  <a:pt x="39038" y="11934"/>
                </a:cubicBezTo>
                <a:cubicBezTo>
                  <a:pt x="39038" y="12043"/>
                  <a:pt x="39133" y="12138"/>
                  <a:pt x="39255" y="12138"/>
                </a:cubicBezTo>
                <a:cubicBezTo>
                  <a:pt x="39445" y="12138"/>
                  <a:pt x="39541" y="11907"/>
                  <a:pt x="39405" y="11771"/>
                </a:cubicBezTo>
                <a:cubicBezTo>
                  <a:pt x="39361" y="11727"/>
                  <a:pt x="39307" y="11707"/>
                  <a:pt x="39255" y="11707"/>
                </a:cubicBezTo>
                <a:close/>
                <a:moveTo>
                  <a:pt x="9841" y="11858"/>
                </a:moveTo>
                <a:cubicBezTo>
                  <a:pt x="9842" y="11861"/>
                  <a:pt x="9842" y="11863"/>
                  <a:pt x="9842" y="11866"/>
                </a:cubicBezTo>
                <a:cubicBezTo>
                  <a:pt x="9842" y="11920"/>
                  <a:pt x="9828" y="11961"/>
                  <a:pt x="9828" y="12016"/>
                </a:cubicBezTo>
                <a:cubicBezTo>
                  <a:pt x="9801" y="12043"/>
                  <a:pt x="9787" y="12084"/>
                  <a:pt x="9760" y="12124"/>
                </a:cubicBezTo>
                <a:cubicBezTo>
                  <a:pt x="9755" y="12130"/>
                  <a:pt x="9750" y="12136"/>
                  <a:pt x="9744" y="12141"/>
                </a:cubicBezTo>
                <a:lnTo>
                  <a:pt x="9744" y="12141"/>
                </a:lnTo>
                <a:cubicBezTo>
                  <a:pt x="9740" y="12104"/>
                  <a:pt x="9741" y="12066"/>
                  <a:pt x="9746" y="12029"/>
                </a:cubicBezTo>
                <a:cubicBezTo>
                  <a:pt x="9766" y="11965"/>
                  <a:pt x="9799" y="11907"/>
                  <a:pt x="9841" y="11858"/>
                </a:cubicBezTo>
                <a:close/>
                <a:moveTo>
                  <a:pt x="17181" y="11689"/>
                </a:moveTo>
                <a:lnTo>
                  <a:pt x="17358" y="12029"/>
                </a:lnTo>
                <a:lnTo>
                  <a:pt x="17018" y="12192"/>
                </a:lnTo>
                <a:lnTo>
                  <a:pt x="16828" y="11853"/>
                </a:lnTo>
                <a:lnTo>
                  <a:pt x="17181" y="11689"/>
                </a:lnTo>
                <a:close/>
                <a:moveTo>
                  <a:pt x="28952" y="11649"/>
                </a:moveTo>
                <a:lnTo>
                  <a:pt x="29129" y="12016"/>
                </a:lnTo>
                <a:lnTo>
                  <a:pt x="28762" y="12192"/>
                </a:lnTo>
                <a:lnTo>
                  <a:pt x="28585" y="11825"/>
                </a:lnTo>
                <a:lnTo>
                  <a:pt x="28952" y="11649"/>
                </a:lnTo>
                <a:close/>
                <a:moveTo>
                  <a:pt x="3979" y="11743"/>
                </a:moveTo>
                <a:cubicBezTo>
                  <a:pt x="3971" y="11743"/>
                  <a:pt x="3964" y="11743"/>
                  <a:pt x="3956" y="11744"/>
                </a:cubicBezTo>
                <a:lnTo>
                  <a:pt x="3943" y="11744"/>
                </a:lnTo>
                <a:cubicBezTo>
                  <a:pt x="3725" y="11744"/>
                  <a:pt x="3630" y="12016"/>
                  <a:pt x="3779" y="12165"/>
                </a:cubicBezTo>
                <a:cubicBezTo>
                  <a:pt x="3831" y="12213"/>
                  <a:pt x="3893" y="12234"/>
                  <a:pt x="3953" y="12234"/>
                </a:cubicBezTo>
                <a:cubicBezTo>
                  <a:pt x="4081" y="12234"/>
                  <a:pt x="4201" y="12137"/>
                  <a:pt x="4201" y="11988"/>
                </a:cubicBezTo>
                <a:cubicBezTo>
                  <a:pt x="4201" y="11847"/>
                  <a:pt x="4104" y="11743"/>
                  <a:pt x="3979" y="11743"/>
                </a:cubicBezTo>
                <a:close/>
                <a:moveTo>
                  <a:pt x="32939" y="11430"/>
                </a:moveTo>
                <a:cubicBezTo>
                  <a:pt x="32718" y="11430"/>
                  <a:pt x="32541" y="11616"/>
                  <a:pt x="32554" y="11839"/>
                </a:cubicBezTo>
                <a:cubicBezTo>
                  <a:pt x="32563" y="12083"/>
                  <a:pt x="32758" y="12237"/>
                  <a:pt x="32960" y="12237"/>
                </a:cubicBezTo>
                <a:cubicBezTo>
                  <a:pt x="33062" y="12237"/>
                  <a:pt x="33165" y="12197"/>
                  <a:pt x="33247" y="12111"/>
                </a:cubicBezTo>
                <a:cubicBezTo>
                  <a:pt x="33506" y="11853"/>
                  <a:pt x="33315" y="11431"/>
                  <a:pt x="32962" y="11431"/>
                </a:cubicBezTo>
                <a:cubicBezTo>
                  <a:pt x="32954" y="11431"/>
                  <a:pt x="32946" y="11430"/>
                  <a:pt x="32939" y="11430"/>
                </a:cubicBezTo>
                <a:close/>
                <a:moveTo>
                  <a:pt x="14463" y="11744"/>
                </a:moveTo>
                <a:lnTo>
                  <a:pt x="14640" y="12084"/>
                </a:lnTo>
                <a:lnTo>
                  <a:pt x="14273" y="12247"/>
                </a:lnTo>
                <a:lnTo>
                  <a:pt x="14082" y="11920"/>
                </a:lnTo>
                <a:lnTo>
                  <a:pt x="14463" y="11744"/>
                </a:lnTo>
                <a:close/>
                <a:moveTo>
                  <a:pt x="26220" y="11717"/>
                </a:moveTo>
                <a:lnTo>
                  <a:pt x="26383" y="12084"/>
                </a:lnTo>
                <a:lnTo>
                  <a:pt x="26057" y="12247"/>
                </a:lnTo>
                <a:lnTo>
                  <a:pt x="25826" y="11893"/>
                </a:lnTo>
                <a:lnTo>
                  <a:pt x="26220" y="11717"/>
                </a:lnTo>
                <a:close/>
                <a:moveTo>
                  <a:pt x="6688" y="11567"/>
                </a:moveTo>
                <a:cubicBezTo>
                  <a:pt x="6498" y="11567"/>
                  <a:pt x="6335" y="11717"/>
                  <a:pt x="6321" y="11920"/>
                </a:cubicBezTo>
                <a:cubicBezTo>
                  <a:pt x="6312" y="12144"/>
                  <a:pt x="6494" y="12291"/>
                  <a:pt x="6685" y="12291"/>
                </a:cubicBezTo>
                <a:cubicBezTo>
                  <a:pt x="6772" y="12291"/>
                  <a:pt x="6860" y="12261"/>
                  <a:pt x="6933" y="12192"/>
                </a:cubicBezTo>
                <a:cubicBezTo>
                  <a:pt x="7177" y="11961"/>
                  <a:pt x="7014" y="11567"/>
                  <a:pt x="6688" y="11567"/>
                </a:cubicBezTo>
                <a:close/>
                <a:moveTo>
                  <a:pt x="23475" y="11798"/>
                </a:moveTo>
                <a:lnTo>
                  <a:pt x="23651" y="12138"/>
                </a:lnTo>
                <a:lnTo>
                  <a:pt x="23311" y="12315"/>
                </a:lnTo>
                <a:lnTo>
                  <a:pt x="23135" y="11988"/>
                </a:lnTo>
                <a:lnTo>
                  <a:pt x="23475" y="11798"/>
                </a:lnTo>
                <a:close/>
                <a:moveTo>
                  <a:pt x="11704" y="11798"/>
                </a:moveTo>
                <a:lnTo>
                  <a:pt x="11894" y="12179"/>
                </a:lnTo>
                <a:lnTo>
                  <a:pt x="11554" y="12355"/>
                </a:lnTo>
                <a:lnTo>
                  <a:pt x="11364" y="11975"/>
                </a:lnTo>
                <a:lnTo>
                  <a:pt x="11704" y="11798"/>
                </a:lnTo>
                <a:close/>
                <a:moveTo>
                  <a:pt x="36534" y="11668"/>
                </a:moveTo>
                <a:cubicBezTo>
                  <a:pt x="36450" y="11668"/>
                  <a:pt x="36363" y="11700"/>
                  <a:pt x="36292" y="11771"/>
                </a:cubicBezTo>
                <a:cubicBezTo>
                  <a:pt x="36075" y="11988"/>
                  <a:pt x="36224" y="12355"/>
                  <a:pt x="36537" y="12355"/>
                </a:cubicBezTo>
                <a:cubicBezTo>
                  <a:pt x="36713" y="12355"/>
                  <a:pt x="36863" y="12192"/>
                  <a:pt x="36863" y="12016"/>
                </a:cubicBezTo>
                <a:lnTo>
                  <a:pt x="36877" y="12016"/>
                </a:lnTo>
                <a:cubicBezTo>
                  <a:pt x="36877" y="11805"/>
                  <a:pt x="36710" y="11668"/>
                  <a:pt x="36534" y="11668"/>
                </a:cubicBezTo>
                <a:close/>
                <a:moveTo>
                  <a:pt x="40057" y="12002"/>
                </a:moveTo>
                <a:cubicBezTo>
                  <a:pt x="40016" y="12070"/>
                  <a:pt x="39935" y="12111"/>
                  <a:pt x="39921" y="12179"/>
                </a:cubicBezTo>
                <a:cubicBezTo>
                  <a:pt x="39896" y="12268"/>
                  <a:pt x="39966" y="12357"/>
                  <a:pt x="40052" y="12357"/>
                </a:cubicBezTo>
                <a:cubicBezTo>
                  <a:pt x="40058" y="12357"/>
                  <a:pt x="40065" y="12356"/>
                  <a:pt x="40071" y="12355"/>
                </a:cubicBezTo>
                <a:cubicBezTo>
                  <a:pt x="40152" y="12342"/>
                  <a:pt x="40220" y="12274"/>
                  <a:pt x="40247" y="12206"/>
                </a:cubicBezTo>
                <a:cubicBezTo>
                  <a:pt x="40247" y="12138"/>
                  <a:pt x="40179" y="12070"/>
                  <a:pt x="40139" y="12002"/>
                </a:cubicBezTo>
                <a:close/>
                <a:moveTo>
                  <a:pt x="20715" y="11853"/>
                </a:moveTo>
                <a:lnTo>
                  <a:pt x="20892" y="12192"/>
                </a:lnTo>
                <a:lnTo>
                  <a:pt x="20552" y="12369"/>
                </a:lnTo>
                <a:lnTo>
                  <a:pt x="20376" y="12029"/>
                </a:lnTo>
                <a:lnTo>
                  <a:pt x="20715" y="11853"/>
                </a:lnTo>
                <a:close/>
                <a:moveTo>
                  <a:pt x="2080" y="12233"/>
                </a:moveTo>
                <a:cubicBezTo>
                  <a:pt x="2040" y="12233"/>
                  <a:pt x="2012" y="12287"/>
                  <a:pt x="1972" y="12315"/>
                </a:cubicBezTo>
                <a:cubicBezTo>
                  <a:pt x="2012" y="12342"/>
                  <a:pt x="2026" y="12396"/>
                  <a:pt x="2067" y="12410"/>
                </a:cubicBezTo>
                <a:cubicBezTo>
                  <a:pt x="2071" y="12411"/>
                  <a:pt x="2075" y="12412"/>
                  <a:pt x="2079" y="12412"/>
                </a:cubicBezTo>
                <a:cubicBezTo>
                  <a:pt x="2114" y="12412"/>
                  <a:pt x="2141" y="12365"/>
                  <a:pt x="2189" y="12328"/>
                </a:cubicBezTo>
                <a:cubicBezTo>
                  <a:pt x="2135" y="12287"/>
                  <a:pt x="2108" y="12233"/>
                  <a:pt x="2080" y="12233"/>
                </a:cubicBezTo>
                <a:close/>
                <a:moveTo>
                  <a:pt x="17983" y="11920"/>
                </a:moveTo>
                <a:lnTo>
                  <a:pt x="18214" y="12287"/>
                </a:lnTo>
                <a:lnTo>
                  <a:pt x="17834" y="12464"/>
                </a:lnTo>
                <a:lnTo>
                  <a:pt x="17671" y="12097"/>
                </a:lnTo>
                <a:lnTo>
                  <a:pt x="17983" y="11920"/>
                </a:lnTo>
                <a:close/>
                <a:moveTo>
                  <a:pt x="33785" y="11682"/>
                </a:moveTo>
                <a:cubicBezTo>
                  <a:pt x="33686" y="11682"/>
                  <a:pt x="33586" y="11718"/>
                  <a:pt x="33506" y="11798"/>
                </a:cubicBezTo>
                <a:cubicBezTo>
                  <a:pt x="33247" y="12056"/>
                  <a:pt x="33438" y="12478"/>
                  <a:pt x="33791" y="12478"/>
                </a:cubicBezTo>
                <a:cubicBezTo>
                  <a:pt x="34009" y="12478"/>
                  <a:pt x="34185" y="12287"/>
                  <a:pt x="34172" y="12070"/>
                </a:cubicBezTo>
                <a:lnTo>
                  <a:pt x="34172" y="12070"/>
                </a:lnTo>
                <a:lnTo>
                  <a:pt x="34185" y="12084"/>
                </a:lnTo>
                <a:cubicBezTo>
                  <a:pt x="34185" y="11836"/>
                  <a:pt x="33988" y="11682"/>
                  <a:pt x="33785" y="11682"/>
                </a:cubicBezTo>
                <a:close/>
                <a:moveTo>
                  <a:pt x="27022" y="11975"/>
                </a:moveTo>
                <a:lnTo>
                  <a:pt x="27199" y="12315"/>
                </a:lnTo>
                <a:lnTo>
                  <a:pt x="26859" y="12491"/>
                </a:lnTo>
                <a:lnTo>
                  <a:pt x="26682" y="12165"/>
                </a:lnTo>
                <a:lnTo>
                  <a:pt x="27022" y="11975"/>
                </a:lnTo>
                <a:close/>
                <a:moveTo>
                  <a:pt x="15265" y="12002"/>
                </a:moveTo>
                <a:lnTo>
                  <a:pt x="15442" y="12355"/>
                </a:lnTo>
                <a:lnTo>
                  <a:pt x="15088" y="12532"/>
                </a:lnTo>
                <a:lnTo>
                  <a:pt x="14911" y="12179"/>
                </a:lnTo>
                <a:lnTo>
                  <a:pt x="15265" y="12002"/>
                </a:lnTo>
                <a:close/>
                <a:moveTo>
                  <a:pt x="40923" y="12353"/>
                </a:moveTo>
                <a:cubicBezTo>
                  <a:pt x="40919" y="12353"/>
                  <a:pt x="40916" y="12354"/>
                  <a:pt x="40913" y="12355"/>
                </a:cubicBezTo>
                <a:cubicBezTo>
                  <a:pt x="40873" y="12369"/>
                  <a:pt x="40832" y="12396"/>
                  <a:pt x="40818" y="12451"/>
                </a:cubicBezTo>
                <a:cubicBezTo>
                  <a:pt x="40818" y="12464"/>
                  <a:pt x="40859" y="12532"/>
                  <a:pt x="40900" y="12532"/>
                </a:cubicBezTo>
                <a:cubicBezTo>
                  <a:pt x="40927" y="12532"/>
                  <a:pt x="40981" y="12491"/>
                  <a:pt x="41049" y="12451"/>
                </a:cubicBezTo>
                <a:cubicBezTo>
                  <a:pt x="40989" y="12402"/>
                  <a:pt x="40950" y="12353"/>
                  <a:pt x="40923" y="12353"/>
                </a:cubicBezTo>
                <a:close/>
                <a:moveTo>
                  <a:pt x="7509" y="11790"/>
                </a:moveTo>
                <a:cubicBezTo>
                  <a:pt x="7412" y="11790"/>
                  <a:pt x="7312" y="11826"/>
                  <a:pt x="7232" y="11907"/>
                </a:cubicBezTo>
                <a:cubicBezTo>
                  <a:pt x="6987" y="12152"/>
                  <a:pt x="7164" y="12559"/>
                  <a:pt x="7517" y="12559"/>
                </a:cubicBezTo>
                <a:cubicBezTo>
                  <a:pt x="7721" y="12559"/>
                  <a:pt x="7898" y="12383"/>
                  <a:pt x="7898" y="12179"/>
                </a:cubicBezTo>
                <a:cubicBezTo>
                  <a:pt x="7898" y="11942"/>
                  <a:pt x="7708" y="11790"/>
                  <a:pt x="7509" y="11790"/>
                </a:cubicBezTo>
                <a:close/>
                <a:moveTo>
                  <a:pt x="24304" y="12043"/>
                </a:moveTo>
                <a:lnTo>
                  <a:pt x="24494" y="12383"/>
                </a:lnTo>
                <a:lnTo>
                  <a:pt x="24154" y="12559"/>
                </a:lnTo>
                <a:lnTo>
                  <a:pt x="23964" y="12233"/>
                </a:lnTo>
                <a:lnTo>
                  <a:pt x="24304" y="12043"/>
                </a:lnTo>
                <a:close/>
                <a:moveTo>
                  <a:pt x="4782" y="11954"/>
                </a:moveTo>
                <a:cubicBezTo>
                  <a:pt x="4706" y="11954"/>
                  <a:pt x="4629" y="11982"/>
                  <a:pt x="4568" y="12043"/>
                </a:cubicBezTo>
                <a:cubicBezTo>
                  <a:pt x="4381" y="12229"/>
                  <a:pt x="4508" y="12560"/>
                  <a:pt x="4769" y="12560"/>
                </a:cubicBezTo>
                <a:cubicBezTo>
                  <a:pt x="4775" y="12560"/>
                  <a:pt x="4780" y="12560"/>
                  <a:pt x="4785" y="12559"/>
                </a:cubicBezTo>
                <a:cubicBezTo>
                  <a:pt x="4962" y="12559"/>
                  <a:pt x="5084" y="12423"/>
                  <a:pt x="5098" y="12260"/>
                </a:cubicBezTo>
                <a:cubicBezTo>
                  <a:pt x="5098" y="12076"/>
                  <a:pt x="4942" y="11954"/>
                  <a:pt x="4782" y="11954"/>
                </a:cubicBezTo>
                <a:close/>
                <a:moveTo>
                  <a:pt x="37352" y="11948"/>
                </a:moveTo>
                <a:lnTo>
                  <a:pt x="37352" y="11961"/>
                </a:lnTo>
                <a:cubicBezTo>
                  <a:pt x="37080" y="11961"/>
                  <a:pt x="36945" y="12287"/>
                  <a:pt x="37135" y="12491"/>
                </a:cubicBezTo>
                <a:cubicBezTo>
                  <a:pt x="37198" y="12551"/>
                  <a:pt x="37273" y="12577"/>
                  <a:pt x="37347" y="12577"/>
                </a:cubicBezTo>
                <a:cubicBezTo>
                  <a:pt x="37510" y="12577"/>
                  <a:pt x="37665" y="12448"/>
                  <a:pt x="37665" y="12260"/>
                </a:cubicBezTo>
                <a:cubicBezTo>
                  <a:pt x="37665" y="12084"/>
                  <a:pt x="37529" y="11948"/>
                  <a:pt x="37352" y="11948"/>
                </a:cubicBezTo>
                <a:close/>
                <a:moveTo>
                  <a:pt x="12519" y="12070"/>
                </a:moveTo>
                <a:lnTo>
                  <a:pt x="12710" y="12423"/>
                </a:lnTo>
                <a:lnTo>
                  <a:pt x="12370" y="12600"/>
                </a:lnTo>
                <a:lnTo>
                  <a:pt x="12179" y="12260"/>
                </a:lnTo>
                <a:lnTo>
                  <a:pt x="12519" y="12070"/>
                </a:lnTo>
                <a:close/>
                <a:moveTo>
                  <a:pt x="21612" y="12056"/>
                </a:moveTo>
                <a:lnTo>
                  <a:pt x="21612" y="12056"/>
                </a:lnTo>
                <a:cubicBezTo>
                  <a:pt x="21599" y="12220"/>
                  <a:pt x="21694" y="12383"/>
                  <a:pt x="21844" y="12464"/>
                </a:cubicBezTo>
                <a:lnTo>
                  <a:pt x="21409" y="12627"/>
                </a:lnTo>
                <a:lnTo>
                  <a:pt x="21232" y="12287"/>
                </a:lnTo>
                <a:lnTo>
                  <a:pt x="21612" y="12056"/>
                </a:lnTo>
                <a:close/>
                <a:moveTo>
                  <a:pt x="30611" y="12152"/>
                </a:moveTo>
                <a:lnTo>
                  <a:pt x="30801" y="12505"/>
                </a:lnTo>
                <a:lnTo>
                  <a:pt x="30447" y="12682"/>
                </a:lnTo>
                <a:lnTo>
                  <a:pt x="30257" y="12342"/>
                </a:lnTo>
                <a:lnTo>
                  <a:pt x="30611" y="12152"/>
                </a:lnTo>
                <a:close/>
                <a:moveTo>
                  <a:pt x="34613" y="11934"/>
                </a:moveTo>
                <a:lnTo>
                  <a:pt x="34613" y="11934"/>
                </a:lnTo>
                <a:cubicBezTo>
                  <a:pt x="34265" y="11939"/>
                  <a:pt x="34105" y="12343"/>
                  <a:pt x="34335" y="12587"/>
                </a:cubicBezTo>
                <a:cubicBezTo>
                  <a:pt x="34416" y="12668"/>
                  <a:pt x="34515" y="12704"/>
                  <a:pt x="34611" y="12704"/>
                </a:cubicBezTo>
                <a:cubicBezTo>
                  <a:pt x="34806" y="12704"/>
                  <a:pt x="34992" y="12556"/>
                  <a:pt x="35001" y="12328"/>
                </a:cubicBezTo>
                <a:cubicBezTo>
                  <a:pt x="35001" y="12113"/>
                  <a:pt x="34828" y="11938"/>
                  <a:pt x="34613" y="11934"/>
                </a:cubicBezTo>
                <a:close/>
                <a:moveTo>
                  <a:pt x="18826" y="12179"/>
                </a:moveTo>
                <a:lnTo>
                  <a:pt x="19003" y="12546"/>
                </a:lnTo>
                <a:lnTo>
                  <a:pt x="18677" y="12709"/>
                </a:lnTo>
                <a:lnTo>
                  <a:pt x="18445" y="12355"/>
                </a:lnTo>
                <a:lnTo>
                  <a:pt x="18826" y="12179"/>
                </a:lnTo>
                <a:close/>
                <a:moveTo>
                  <a:pt x="27865" y="12247"/>
                </a:moveTo>
                <a:lnTo>
                  <a:pt x="28028" y="12587"/>
                </a:lnTo>
                <a:lnTo>
                  <a:pt x="27688" y="12750"/>
                </a:lnTo>
                <a:lnTo>
                  <a:pt x="27511" y="12410"/>
                </a:lnTo>
                <a:lnTo>
                  <a:pt x="27865" y="12247"/>
                </a:lnTo>
                <a:close/>
                <a:moveTo>
                  <a:pt x="2896" y="12383"/>
                </a:moveTo>
                <a:cubicBezTo>
                  <a:pt x="2638" y="12383"/>
                  <a:pt x="2638" y="12763"/>
                  <a:pt x="2896" y="12763"/>
                </a:cubicBezTo>
                <a:cubicBezTo>
                  <a:pt x="3154" y="12763"/>
                  <a:pt x="3154" y="12383"/>
                  <a:pt x="2896" y="12383"/>
                </a:cubicBezTo>
                <a:close/>
                <a:moveTo>
                  <a:pt x="16108" y="12260"/>
                </a:moveTo>
                <a:lnTo>
                  <a:pt x="16271" y="12600"/>
                </a:lnTo>
                <a:lnTo>
                  <a:pt x="15904" y="12777"/>
                </a:lnTo>
                <a:lnTo>
                  <a:pt x="15727" y="12451"/>
                </a:lnTo>
                <a:lnTo>
                  <a:pt x="16108" y="12260"/>
                </a:lnTo>
                <a:close/>
                <a:moveTo>
                  <a:pt x="38195" y="12220"/>
                </a:moveTo>
                <a:cubicBezTo>
                  <a:pt x="37937" y="12220"/>
                  <a:pt x="37801" y="12519"/>
                  <a:pt x="37978" y="12709"/>
                </a:cubicBezTo>
                <a:cubicBezTo>
                  <a:pt x="38035" y="12766"/>
                  <a:pt x="38106" y="12792"/>
                  <a:pt x="38177" y="12792"/>
                </a:cubicBezTo>
                <a:cubicBezTo>
                  <a:pt x="38324" y="12792"/>
                  <a:pt x="38467" y="12680"/>
                  <a:pt x="38467" y="12505"/>
                </a:cubicBezTo>
                <a:cubicBezTo>
                  <a:pt x="38467" y="12355"/>
                  <a:pt x="38345" y="12220"/>
                  <a:pt x="38195" y="12220"/>
                </a:cubicBezTo>
                <a:close/>
                <a:moveTo>
                  <a:pt x="13362" y="12328"/>
                </a:moveTo>
                <a:lnTo>
                  <a:pt x="13539" y="12668"/>
                </a:lnTo>
                <a:lnTo>
                  <a:pt x="13199" y="12831"/>
                </a:lnTo>
                <a:lnTo>
                  <a:pt x="13022" y="12491"/>
                </a:lnTo>
                <a:lnTo>
                  <a:pt x="13362" y="12328"/>
                </a:lnTo>
                <a:close/>
                <a:moveTo>
                  <a:pt x="25133" y="12287"/>
                </a:moveTo>
                <a:lnTo>
                  <a:pt x="25296" y="12668"/>
                </a:lnTo>
                <a:lnTo>
                  <a:pt x="24983" y="12831"/>
                </a:lnTo>
                <a:lnTo>
                  <a:pt x="24807" y="12464"/>
                </a:lnTo>
                <a:lnTo>
                  <a:pt x="25133" y="12287"/>
                </a:lnTo>
                <a:close/>
                <a:moveTo>
                  <a:pt x="5598" y="12158"/>
                </a:moveTo>
                <a:cubicBezTo>
                  <a:pt x="5514" y="12158"/>
                  <a:pt x="5427" y="12189"/>
                  <a:pt x="5356" y="12260"/>
                </a:cubicBezTo>
                <a:cubicBezTo>
                  <a:pt x="5152" y="12478"/>
                  <a:pt x="5315" y="12845"/>
                  <a:pt x="5614" y="12845"/>
                </a:cubicBezTo>
                <a:cubicBezTo>
                  <a:pt x="5805" y="12831"/>
                  <a:pt x="5954" y="12682"/>
                  <a:pt x="5954" y="12505"/>
                </a:cubicBezTo>
                <a:lnTo>
                  <a:pt x="5941" y="12505"/>
                </a:lnTo>
                <a:cubicBezTo>
                  <a:pt x="5941" y="12294"/>
                  <a:pt x="5774" y="12158"/>
                  <a:pt x="5598" y="12158"/>
                </a:cubicBezTo>
                <a:close/>
                <a:moveTo>
                  <a:pt x="8346" y="12043"/>
                </a:moveTo>
                <a:cubicBezTo>
                  <a:pt x="8115" y="12043"/>
                  <a:pt x="7939" y="12206"/>
                  <a:pt x="7939" y="12437"/>
                </a:cubicBezTo>
                <a:cubicBezTo>
                  <a:pt x="7929" y="12680"/>
                  <a:pt x="8126" y="12846"/>
                  <a:pt x="8338" y="12846"/>
                </a:cubicBezTo>
                <a:cubicBezTo>
                  <a:pt x="8434" y="12846"/>
                  <a:pt x="8534" y="12812"/>
                  <a:pt x="8618" y="12736"/>
                </a:cubicBezTo>
                <a:cubicBezTo>
                  <a:pt x="8877" y="12491"/>
                  <a:pt x="8700" y="12043"/>
                  <a:pt x="8346" y="12043"/>
                </a:cubicBezTo>
                <a:close/>
                <a:moveTo>
                  <a:pt x="22414" y="12355"/>
                </a:moveTo>
                <a:lnTo>
                  <a:pt x="22577" y="12709"/>
                </a:lnTo>
                <a:lnTo>
                  <a:pt x="22238" y="12886"/>
                </a:lnTo>
                <a:lnTo>
                  <a:pt x="22007" y="12532"/>
                </a:lnTo>
                <a:lnTo>
                  <a:pt x="22414" y="12355"/>
                </a:lnTo>
                <a:close/>
                <a:moveTo>
                  <a:pt x="10643" y="12355"/>
                </a:moveTo>
                <a:lnTo>
                  <a:pt x="10834" y="12722"/>
                </a:lnTo>
                <a:lnTo>
                  <a:pt x="10480" y="12913"/>
                </a:lnTo>
                <a:lnTo>
                  <a:pt x="10277" y="12559"/>
                </a:lnTo>
                <a:lnTo>
                  <a:pt x="10643" y="12355"/>
                </a:lnTo>
                <a:close/>
                <a:moveTo>
                  <a:pt x="35434" y="12206"/>
                </a:moveTo>
                <a:cubicBezTo>
                  <a:pt x="35344" y="12206"/>
                  <a:pt x="35252" y="12240"/>
                  <a:pt x="35178" y="12315"/>
                </a:cubicBezTo>
                <a:cubicBezTo>
                  <a:pt x="34946" y="12546"/>
                  <a:pt x="35110" y="12940"/>
                  <a:pt x="35436" y="12940"/>
                </a:cubicBezTo>
                <a:cubicBezTo>
                  <a:pt x="35640" y="12940"/>
                  <a:pt x="35803" y="12763"/>
                  <a:pt x="35803" y="12573"/>
                </a:cubicBezTo>
                <a:cubicBezTo>
                  <a:pt x="35803" y="12352"/>
                  <a:pt x="35623" y="12206"/>
                  <a:pt x="35434" y="12206"/>
                </a:cubicBezTo>
                <a:close/>
                <a:moveTo>
                  <a:pt x="19669" y="12451"/>
                </a:moveTo>
                <a:lnTo>
                  <a:pt x="19845" y="12790"/>
                </a:lnTo>
                <a:lnTo>
                  <a:pt x="19506" y="12954"/>
                </a:lnTo>
                <a:lnTo>
                  <a:pt x="19329" y="12627"/>
                </a:lnTo>
                <a:lnTo>
                  <a:pt x="19669" y="12451"/>
                </a:lnTo>
                <a:close/>
                <a:moveTo>
                  <a:pt x="31440" y="12396"/>
                </a:moveTo>
                <a:cubicBezTo>
                  <a:pt x="31508" y="12505"/>
                  <a:pt x="31576" y="12641"/>
                  <a:pt x="31644" y="12763"/>
                </a:cubicBezTo>
                <a:lnTo>
                  <a:pt x="31277" y="12954"/>
                </a:lnTo>
                <a:lnTo>
                  <a:pt x="31086" y="12587"/>
                </a:lnTo>
                <a:lnTo>
                  <a:pt x="31440" y="12396"/>
                </a:lnTo>
                <a:close/>
                <a:moveTo>
                  <a:pt x="9608" y="12678"/>
                </a:moveTo>
                <a:cubicBezTo>
                  <a:pt x="9613" y="12711"/>
                  <a:pt x="9616" y="12744"/>
                  <a:pt x="9624" y="12777"/>
                </a:cubicBezTo>
                <a:lnTo>
                  <a:pt x="9597" y="12845"/>
                </a:lnTo>
                <a:cubicBezTo>
                  <a:pt x="9575" y="12897"/>
                  <a:pt x="9543" y="12943"/>
                  <a:pt x="9502" y="12982"/>
                </a:cubicBezTo>
                <a:lnTo>
                  <a:pt x="9502" y="12982"/>
                </a:lnTo>
                <a:cubicBezTo>
                  <a:pt x="9496" y="12941"/>
                  <a:pt x="9496" y="12899"/>
                  <a:pt x="9502" y="12858"/>
                </a:cubicBezTo>
                <a:lnTo>
                  <a:pt x="9529" y="12790"/>
                </a:lnTo>
                <a:cubicBezTo>
                  <a:pt x="9551" y="12749"/>
                  <a:pt x="9578" y="12711"/>
                  <a:pt x="9608" y="12678"/>
                </a:cubicBezTo>
                <a:close/>
                <a:moveTo>
                  <a:pt x="39011" y="12491"/>
                </a:moveTo>
                <a:cubicBezTo>
                  <a:pt x="38877" y="12491"/>
                  <a:pt x="38756" y="12597"/>
                  <a:pt x="38752" y="12743"/>
                </a:cubicBezTo>
                <a:lnTo>
                  <a:pt x="38752" y="12743"/>
                </a:lnTo>
                <a:cubicBezTo>
                  <a:pt x="38752" y="12741"/>
                  <a:pt x="38752" y="12738"/>
                  <a:pt x="38752" y="12736"/>
                </a:cubicBezTo>
                <a:lnTo>
                  <a:pt x="38752" y="12750"/>
                </a:lnTo>
                <a:cubicBezTo>
                  <a:pt x="38752" y="12747"/>
                  <a:pt x="38752" y="12745"/>
                  <a:pt x="38752" y="12743"/>
                </a:cubicBezTo>
                <a:lnTo>
                  <a:pt x="38752" y="12743"/>
                </a:lnTo>
                <a:cubicBezTo>
                  <a:pt x="38756" y="12897"/>
                  <a:pt x="38881" y="13001"/>
                  <a:pt x="39012" y="13001"/>
                </a:cubicBezTo>
                <a:cubicBezTo>
                  <a:pt x="39073" y="13001"/>
                  <a:pt x="39136" y="12978"/>
                  <a:pt x="39187" y="12926"/>
                </a:cubicBezTo>
                <a:cubicBezTo>
                  <a:pt x="39350" y="12777"/>
                  <a:pt x="39242" y="12491"/>
                  <a:pt x="39011" y="12491"/>
                </a:cubicBezTo>
                <a:close/>
                <a:moveTo>
                  <a:pt x="16910" y="12519"/>
                </a:moveTo>
                <a:lnTo>
                  <a:pt x="17086" y="12845"/>
                </a:lnTo>
                <a:lnTo>
                  <a:pt x="16719" y="13008"/>
                </a:lnTo>
                <a:lnTo>
                  <a:pt x="16556" y="12695"/>
                </a:lnTo>
                <a:lnTo>
                  <a:pt x="16910" y="12519"/>
                </a:lnTo>
                <a:close/>
                <a:moveTo>
                  <a:pt x="28680" y="12478"/>
                </a:moveTo>
                <a:lnTo>
                  <a:pt x="28857" y="12858"/>
                </a:lnTo>
                <a:lnTo>
                  <a:pt x="28517" y="13021"/>
                </a:lnTo>
                <a:lnTo>
                  <a:pt x="28354" y="12654"/>
                </a:lnTo>
                <a:lnTo>
                  <a:pt x="28680" y="12478"/>
                </a:lnTo>
                <a:close/>
                <a:moveTo>
                  <a:pt x="3706" y="12542"/>
                </a:moveTo>
                <a:cubicBezTo>
                  <a:pt x="3645" y="12542"/>
                  <a:pt x="3584" y="12564"/>
                  <a:pt x="3535" y="12614"/>
                </a:cubicBezTo>
                <a:cubicBezTo>
                  <a:pt x="3358" y="12790"/>
                  <a:pt x="3480" y="13076"/>
                  <a:pt x="3711" y="13076"/>
                </a:cubicBezTo>
                <a:cubicBezTo>
                  <a:pt x="3861" y="13076"/>
                  <a:pt x="3970" y="12967"/>
                  <a:pt x="3983" y="12818"/>
                </a:cubicBezTo>
                <a:cubicBezTo>
                  <a:pt x="3983" y="12657"/>
                  <a:pt x="3845" y="12542"/>
                  <a:pt x="3706" y="12542"/>
                </a:cubicBezTo>
                <a:close/>
                <a:moveTo>
                  <a:pt x="25962" y="12559"/>
                </a:moveTo>
                <a:lnTo>
                  <a:pt x="26125" y="12899"/>
                </a:lnTo>
                <a:lnTo>
                  <a:pt x="25799" y="13076"/>
                </a:lnTo>
                <a:lnTo>
                  <a:pt x="25622" y="12736"/>
                </a:lnTo>
                <a:lnTo>
                  <a:pt x="25962" y="12559"/>
                </a:lnTo>
                <a:close/>
                <a:moveTo>
                  <a:pt x="14177" y="12573"/>
                </a:moveTo>
                <a:lnTo>
                  <a:pt x="14409" y="12926"/>
                </a:lnTo>
                <a:lnTo>
                  <a:pt x="14028" y="13103"/>
                </a:lnTo>
                <a:lnTo>
                  <a:pt x="13851" y="12750"/>
                </a:lnTo>
                <a:lnTo>
                  <a:pt x="14177" y="12573"/>
                </a:lnTo>
                <a:close/>
                <a:moveTo>
                  <a:pt x="6443" y="12383"/>
                </a:moveTo>
                <a:cubicBezTo>
                  <a:pt x="6240" y="12383"/>
                  <a:pt x="6076" y="12546"/>
                  <a:pt x="6076" y="12750"/>
                </a:cubicBezTo>
                <a:cubicBezTo>
                  <a:pt x="6067" y="12970"/>
                  <a:pt x="6245" y="13116"/>
                  <a:pt x="6432" y="13116"/>
                </a:cubicBezTo>
                <a:cubicBezTo>
                  <a:pt x="6521" y="13116"/>
                  <a:pt x="6613" y="13083"/>
                  <a:pt x="6688" y="13008"/>
                </a:cubicBezTo>
                <a:cubicBezTo>
                  <a:pt x="6933" y="12790"/>
                  <a:pt x="6770" y="12383"/>
                  <a:pt x="6443" y="12383"/>
                </a:cubicBezTo>
                <a:close/>
                <a:moveTo>
                  <a:pt x="23230" y="12627"/>
                </a:moveTo>
                <a:lnTo>
                  <a:pt x="23407" y="12967"/>
                </a:lnTo>
                <a:lnTo>
                  <a:pt x="23040" y="13144"/>
                </a:lnTo>
                <a:lnTo>
                  <a:pt x="22863" y="12818"/>
                </a:lnTo>
                <a:lnTo>
                  <a:pt x="23230" y="12627"/>
                </a:lnTo>
                <a:close/>
                <a:moveTo>
                  <a:pt x="11459" y="12627"/>
                </a:moveTo>
                <a:lnTo>
                  <a:pt x="11622" y="13008"/>
                </a:lnTo>
                <a:lnTo>
                  <a:pt x="11296" y="13185"/>
                </a:lnTo>
                <a:lnTo>
                  <a:pt x="11119" y="12818"/>
                </a:lnTo>
                <a:lnTo>
                  <a:pt x="11459" y="12627"/>
                </a:lnTo>
                <a:close/>
                <a:moveTo>
                  <a:pt x="36251" y="12478"/>
                </a:moveTo>
                <a:cubicBezTo>
                  <a:pt x="36063" y="12478"/>
                  <a:pt x="35902" y="12637"/>
                  <a:pt x="35898" y="12838"/>
                </a:cubicBezTo>
                <a:lnTo>
                  <a:pt x="35898" y="12838"/>
                </a:lnTo>
                <a:cubicBezTo>
                  <a:pt x="35898" y="12836"/>
                  <a:pt x="35898" y="12833"/>
                  <a:pt x="35898" y="12831"/>
                </a:cubicBezTo>
                <a:lnTo>
                  <a:pt x="35898" y="12845"/>
                </a:lnTo>
                <a:cubicBezTo>
                  <a:pt x="35898" y="12842"/>
                  <a:pt x="35898" y="12840"/>
                  <a:pt x="35898" y="12838"/>
                </a:cubicBezTo>
                <a:lnTo>
                  <a:pt x="35898" y="12838"/>
                </a:lnTo>
                <a:cubicBezTo>
                  <a:pt x="35902" y="13045"/>
                  <a:pt x="36073" y="13185"/>
                  <a:pt x="36254" y="13185"/>
                </a:cubicBezTo>
                <a:cubicBezTo>
                  <a:pt x="36343" y="13185"/>
                  <a:pt x="36434" y="13151"/>
                  <a:pt x="36510" y="13076"/>
                </a:cubicBezTo>
                <a:cubicBezTo>
                  <a:pt x="36727" y="12858"/>
                  <a:pt x="36564" y="12478"/>
                  <a:pt x="36251" y="12478"/>
                </a:cubicBezTo>
                <a:close/>
                <a:moveTo>
                  <a:pt x="20484" y="12695"/>
                </a:moveTo>
                <a:lnTo>
                  <a:pt x="20647" y="13035"/>
                </a:lnTo>
                <a:lnTo>
                  <a:pt x="20321" y="13198"/>
                </a:lnTo>
                <a:lnTo>
                  <a:pt x="20144" y="12872"/>
                </a:lnTo>
                <a:lnTo>
                  <a:pt x="20484" y="12695"/>
                </a:lnTo>
                <a:close/>
                <a:moveTo>
                  <a:pt x="39817" y="12816"/>
                </a:moveTo>
                <a:cubicBezTo>
                  <a:pt x="39706" y="12816"/>
                  <a:pt x="39622" y="12907"/>
                  <a:pt x="39622" y="13021"/>
                </a:cubicBezTo>
                <a:cubicBezTo>
                  <a:pt x="39629" y="13154"/>
                  <a:pt x="39733" y="13222"/>
                  <a:pt x="39838" y="13222"/>
                </a:cubicBezTo>
                <a:cubicBezTo>
                  <a:pt x="39937" y="13222"/>
                  <a:pt x="40037" y="13161"/>
                  <a:pt x="40057" y="13035"/>
                </a:cubicBezTo>
                <a:cubicBezTo>
                  <a:pt x="40057" y="12920"/>
                  <a:pt x="39973" y="12816"/>
                  <a:pt x="39860" y="12816"/>
                </a:cubicBezTo>
                <a:cubicBezTo>
                  <a:pt x="39854" y="12816"/>
                  <a:pt x="39847" y="12817"/>
                  <a:pt x="39840" y="12818"/>
                </a:cubicBezTo>
                <a:cubicBezTo>
                  <a:pt x="39832" y="12817"/>
                  <a:pt x="39824" y="12816"/>
                  <a:pt x="39817" y="12816"/>
                </a:cubicBezTo>
                <a:close/>
                <a:moveTo>
                  <a:pt x="1795" y="13008"/>
                </a:moveTo>
                <a:cubicBezTo>
                  <a:pt x="1741" y="13076"/>
                  <a:pt x="1686" y="13117"/>
                  <a:pt x="1700" y="13144"/>
                </a:cubicBezTo>
                <a:cubicBezTo>
                  <a:pt x="1713" y="13185"/>
                  <a:pt x="1768" y="13212"/>
                  <a:pt x="1795" y="13253"/>
                </a:cubicBezTo>
                <a:cubicBezTo>
                  <a:pt x="1822" y="13212"/>
                  <a:pt x="1890" y="13185"/>
                  <a:pt x="1890" y="13144"/>
                </a:cubicBezTo>
                <a:cubicBezTo>
                  <a:pt x="1890" y="13117"/>
                  <a:pt x="1836" y="13076"/>
                  <a:pt x="1795" y="13008"/>
                </a:cubicBezTo>
                <a:close/>
                <a:moveTo>
                  <a:pt x="29795" y="11920"/>
                </a:moveTo>
                <a:lnTo>
                  <a:pt x="29985" y="12287"/>
                </a:lnTo>
                <a:cubicBezTo>
                  <a:pt x="29977" y="12287"/>
                  <a:pt x="29969" y="12287"/>
                  <a:pt x="29962" y="12287"/>
                </a:cubicBezTo>
                <a:cubicBezTo>
                  <a:pt x="29773" y="12287"/>
                  <a:pt x="29668" y="12442"/>
                  <a:pt x="29550" y="12573"/>
                </a:cubicBezTo>
                <a:cubicBezTo>
                  <a:pt x="29550" y="12763"/>
                  <a:pt x="29564" y="12967"/>
                  <a:pt x="29741" y="13062"/>
                </a:cubicBezTo>
                <a:lnTo>
                  <a:pt x="29346" y="13253"/>
                </a:lnTo>
                <a:lnTo>
                  <a:pt x="29170" y="12913"/>
                </a:lnTo>
                <a:cubicBezTo>
                  <a:pt x="29360" y="12899"/>
                  <a:pt x="29510" y="12763"/>
                  <a:pt x="29550" y="12573"/>
                </a:cubicBezTo>
                <a:cubicBezTo>
                  <a:pt x="29605" y="12396"/>
                  <a:pt x="29537" y="12220"/>
                  <a:pt x="29401" y="12124"/>
                </a:cubicBezTo>
                <a:lnTo>
                  <a:pt x="29795" y="11920"/>
                </a:lnTo>
                <a:close/>
                <a:moveTo>
                  <a:pt x="33544" y="12504"/>
                </a:moveTo>
                <a:cubicBezTo>
                  <a:pt x="33536" y="12504"/>
                  <a:pt x="33528" y="12504"/>
                  <a:pt x="33519" y="12505"/>
                </a:cubicBezTo>
                <a:cubicBezTo>
                  <a:pt x="33166" y="12505"/>
                  <a:pt x="33003" y="12940"/>
                  <a:pt x="33261" y="13198"/>
                </a:cubicBezTo>
                <a:cubicBezTo>
                  <a:pt x="33341" y="13274"/>
                  <a:pt x="33438" y="13308"/>
                  <a:pt x="33532" y="13308"/>
                </a:cubicBezTo>
                <a:cubicBezTo>
                  <a:pt x="33741" y="13308"/>
                  <a:pt x="33941" y="13142"/>
                  <a:pt x="33941" y="12899"/>
                </a:cubicBezTo>
                <a:cubicBezTo>
                  <a:pt x="33941" y="12676"/>
                  <a:pt x="33764" y="12504"/>
                  <a:pt x="33544" y="12504"/>
                </a:cubicBezTo>
                <a:close/>
                <a:moveTo>
                  <a:pt x="17766" y="12763"/>
                </a:moveTo>
                <a:lnTo>
                  <a:pt x="17929" y="13103"/>
                </a:lnTo>
                <a:lnTo>
                  <a:pt x="17589" y="13334"/>
                </a:lnTo>
                <a:lnTo>
                  <a:pt x="17426" y="12926"/>
                </a:lnTo>
                <a:lnTo>
                  <a:pt x="17766" y="12763"/>
                </a:lnTo>
                <a:close/>
                <a:moveTo>
                  <a:pt x="26791" y="12818"/>
                </a:moveTo>
                <a:lnTo>
                  <a:pt x="26954" y="13157"/>
                </a:lnTo>
                <a:lnTo>
                  <a:pt x="26614" y="13334"/>
                </a:lnTo>
                <a:lnTo>
                  <a:pt x="26451" y="12994"/>
                </a:lnTo>
                <a:lnTo>
                  <a:pt x="26791" y="12818"/>
                </a:lnTo>
                <a:close/>
                <a:moveTo>
                  <a:pt x="15020" y="12818"/>
                </a:moveTo>
                <a:cubicBezTo>
                  <a:pt x="15034" y="12886"/>
                  <a:pt x="15047" y="12940"/>
                  <a:pt x="15075" y="13008"/>
                </a:cubicBezTo>
                <a:cubicBezTo>
                  <a:pt x="15102" y="13062"/>
                  <a:pt x="15143" y="13117"/>
                  <a:pt x="15197" y="13171"/>
                </a:cubicBezTo>
                <a:lnTo>
                  <a:pt x="14857" y="13348"/>
                </a:lnTo>
                <a:lnTo>
                  <a:pt x="14626" y="12994"/>
                </a:lnTo>
                <a:lnTo>
                  <a:pt x="15020" y="12818"/>
                </a:lnTo>
                <a:close/>
                <a:moveTo>
                  <a:pt x="24045" y="12886"/>
                </a:moveTo>
                <a:lnTo>
                  <a:pt x="24222" y="13198"/>
                </a:lnTo>
                <a:lnTo>
                  <a:pt x="23855" y="13375"/>
                </a:lnTo>
                <a:lnTo>
                  <a:pt x="23678" y="13049"/>
                </a:lnTo>
                <a:lnTo>
                  <a:pt x="24045" y="12886"/>
                </a:lnTo>
                <a:close/>
                <a:moveTo>
                  <a:pt x="7259" y="12600"/>
                </a:moveTo>
                <a:cubicBezTo>
                  <a:pt x="7055" y="12614"/>
                  <a:pt x="6878" y="12777"/>
                  <a:pt x="6878" y="12994"/>
                </a:cubicBezTo>
                <a:cubicBezTo>
                  <a:pt x="6878" y="13231"/>
                  <a:pt x="7068" y="13383"/>
                  <a:pt x="7267" y="13383"/>
                </a:cubicBezTo>
                <a:cubicBezTo>
                  <a:pt x="7364" y="13383"/>
                  <a:pt x="7464" y="13347"/>
                  <a:pt x="7544" y="13266"/>
                </a:cubicBezTo>
                <a:cubicBezTo>
                  <a:pt x="7789" y="13021"/>
                  <a:pt x="7612" y="12600"/>
                  <a:pt x="7259" y="12600"/>
                </a:cubicBezTo>
                <a:close/>
                <a:moveTo>
                  <a:pt x="4541" y="12790"/>
                </a:moveTo>
                <a:cubicBezTo>
                  <a:pt x="4133" y="12790"/>
                  <a:pt x="4133" y="13402"/>
                  <a:pt x="4541" y="13402"/>
                </a:cubicBezTo>
                <a:cubicBezTo>
                  <a:pt x="4717" y="13402"/>
                  <a:pt x="4853" y="13266"/>
                  <a:pt x="4853" y="13089"/>
                </a:cubicBezTo>
                <a:lnTo>
                  <a:pt x="4853" y="13089"/>
                </a:lnTo>
                <a:lnTo>
                  <a:pt x="4840" y="13103"/>
                </a:lnTo>
                <a:cubicBezTo>
                  <a:pt x="4853" y="12926"/>
                  <a:pt x="4717" y="12790"/>
                  <a:pt x="4541" y="12790"/>
                </a:cubicBezTo>
                <a:close/>
                <a:moveTo>
                  <a:pt x="12302" y="12899"/>
                </a:moveTo>
                <a:lnTo>
                  <a:pt x="12478" y="13239"/>
                </a:lnTo>
                <a:lnTo>
                  <a:pt x="12139" y="13416"/>
                </a:lnTo>
                <a:lnTo>
                  <a:pt x="11962" y="13089"/>
                </a:lnTo>
                <a:lnTo>
                  <a:pt x="12302" y="12899"/>
                </a:lnTo>
                <a:close/>
                <a:moveTo>
                  <a:pt x="37076" y="12743"/>
                </a:moveTo>
                <a:cubicBezTo>
                  <a:pt x="36998" y="12743"/>
                  <a:pt x="36918" y="12770"/>
                  <a:pt x="36849" y="12831"/>
                </a:cubicBezTo>
                <a:cubicBezTo>
                  <a:pt x="36618" y="13035"/>
                  <a:pt x="36768" y="13416"/>
                  <a:pt x="37080" y="13416"/>
                </a:cubicBezTo>
                <a:cubicBezTo>
                  <a:pt x="37257" y="13416"/>
                  <a:pt x="37407" y="13280"/>
                  <a:pt x="37420" y="13103"/>
                </a:cubicBezTo>
                <a:cubicBezTo>
                  <a:pt x="37430" y="12893"/>
                  <a:pt x="37258" y="12743"/>
                  <a:pt x="37076" y="12743"/>
                </a:cubicBezTo>
                <a:close/>
                <a:moveTo>
                  <a:pt x="40669" y="13117"/>
                </a:moveTo>
                <a:cubicBezTo>
                  <a:pt x="40587" y="13144"/>
                  <a:pt x="40533" y="13185"/>
                  <a:pt x="40506" y="13253"/>
                </a:cubicBezTo>
                <a:cubicBezTo>
                  <a:pt x="40480" y="13342"/>
                  <a:pt x="40550" y="13431"/>
                  <a:pt x="40637" y="13431"/>
                </a:cubicBezTo>
                <a:cubicBezTo>
                  <a:pt x="40643" y="13431"/>
                  <a:pt x="40649" y="13430"/>
                  <a:pt x="40655" y="13429"/>
                </a:cubicBezTo>
                <a:cubicBezTo>
                  <a:pt x="40723" y="13416"/>
                  <a:pt x="40778" y="13361"/>
                  <a:pt x="40845" y="13320"/>
                </a:cubicBezTo>
                <a:lnTo>
                  <a:pt x="40845" y="13239"/>
                </a:lnTo>
                <a:cubicBezTo>
                  <a:pt x="40791" y="13198"/>
                  <a:pt x="40723" y="13117"/>
                  <a:pt x="40669" y="13117"/>
                </a:cubicBezTo>
                <a:close/>
                <a:moveTo>
                  <a:pt x="32305" y="12568"/>
                </a:moveTo>
                <a:cubicBezTo>
                  <a:pt x="32300" y="12592"/>
                  <a:pt x="32297" y="12616"/>
                  <a:pt x="32296" y="12641"/>
                </a:cubicBezTo>
                <a:cubicBezTo>
                  <a:pt x="32296" y="12804"/>
                  <a:pt x="32389" y="12968"/>
                  <a:pt x="32532" y="13045"/>
                </a:cubicBezTo>
                <a:lnTo>
                  <a:pt x="32532" y="13045"/>
                </a:lnTo>
                <a:cubicBezTo>
                  <a:pt x="32523" y="13045"/>
                  <a:pt x="32514" y="13045"/>
                  <a:pt x="32505" y="13045"/>
                </a:cubicBezTo>
                <a:cubicBezTo>
                  <a:pt x="32349" y="13045"/>
                  <a:pt x="32198" y="13121"/>
                  <a:pt x="32097" y="13244"/>
                </a:cubicBezTo>
                <a:lnTo>
                  <a:pt x="32097" y="13244"/>
                </a:lnTo>
                <a:cubicBezTo>
                  <a:pt x="32098" y="13278"/>
                  <a:pt x="32097" y="13313"/>
                  <a:pt x="32092" y="13348"/>
                </a:cubicBezTo>
                <a:lnTo>
                  <a:pt x="32078" y="13416"/>
                </a:lnTo>
                <a:cubicBezTo>
                  <a:pt x="32064" y="13434"/>
                  <a:pt x="32049" y="13451"/>
                  <a:pt x="32034" y="13468"/>
                </a:cubicBezTo>
                <a:lnTo>
                  <a:pt x="32034" y="13468"/>
                </a:lnTo>
                <a:cubicBezTo>
                  <a:pt x="32032" y="13438"/>
                  <a:pt x="32034" y="13406"/>
                  <a:pt x="32038" y="13375"/>
                </a:cubicBezTo>
                <a:lnTo>
                  <a:pt x="32051" y="13307"/>
                </a:lnTo>
                <a:cubicBezTo>
                  <a:pt x="32065" y="13285"/>
                  <a:pt x="32080" y="13264"/>
                  <a:pt x="32097" y="13244"/>
                </a:cubicBezTo>
                <a:lnTo>
                  <a:pt x="32097" y="13244"/>
                </a:lnTo>
                <a:cubicBezTo>
                  <a:pt x="32088" y="13081"/>
                  <a:pt x="32007" y="12935"/>
                  <a:pt x="31861" y="12845"/>
                </a:cubicBezTo>
                <a:cubicBezTo>
                  <a:pt x="32106" y="12811"/>
                  <a:pt x="32241" y="12714"/>
                  <a:pt x="32305" y="12568"/>
                </a:cubicBezTo>
                <a:close/>
                <a:moveTo>
                  <a:pt x="21300" y="12940"/>
                </a:moveTo>
                <a:lnTo>
                  <a:pt x="21477" y="13307"/>
                </a:lnTo>
                <a:lnTo>
                  <a:pt x="21150" y="13470"/>
                </a:lnTo>
                <a:lnTo>
                  <a:pt x="20987" y="13117"/>
                </a:lnTo>
                <a:lnTo>
                  <a:pt x="21300" y="12940"/>
                </a:lnTo>
                <a:close/>
                <a:moveTo>
                  <a:pt x="30366" y="12994"/>
                </a:moveTo>
                <a:lnTo>
                  <a:pt x="30543" y="13334"/>
                </a:lnTo>
                <a:lnTo>
                  <a:pt x="30162" y="13511"/>
                </a:lnTo>
                <a:lnTo>
                  <a:pt x="29985" y="13171"/>
                </a:lnTo>
                <a:lnTo>
                  <a:pt x="30366" y="12994"/>
                </a:lnTo>
                <a:close/>
                <a:moveTo>
                  <a:pt x="18581" y="13021"/>
                </a:moveTo>
                <a:lnTo>
                  <a:pt x="18758" y="13361"/>
                </a:lnTo>
                <a:lnTo>
                  <a:pt x="18418" y="13538"/>
                </a:lnTo>
                <a:lnTo>
                  <a:pt x="18242" y="13198"/>
                </a:lnTo>
                <a:lnTo>
                  <a:pt x="18581" y="13021"/>
                </a:lnTo>
                <a:close/>
                <a:moveTo>
                  <a:pt x="34358" y="12749"/>
                </a:moveTo>
                <a:cubicBezTo>
                  <a:pt x="34258" y="12749"/>
                  <a:pt x="34157" y="12787"/>
                  <a:pt x="34077" y="12872"/>
                </a:cubicBezTo>
                <a:cubicBezTo>
                  <a:pt x="33832" y="13117"/>
                  <a:pt x="34009" y="13538"/>
                  <a:pt x="34362" y="13538"/>
                </a:cubicBezTo>
                <a:cubicBezTo>
                  <a:pt x="34579" y="13538"/>
                  <a:pt x="34756" y="13361"/>
                  <a:pt x="34756" y="13144"/>
                </a:cubicBezTo>
                <a:cubicBezTo>
                  <a:pt x="34756" y="12907"/>
                  <a:pt x="34560" y="12749"/>
                  <a:pt x="34358" y="12749"/>
                </a:cubicBezTo>
                <a:close/>
                <a:moveTo>
                  <a:pt x="27620" y="13049"/>
                </a:moveTo>
                <a:lnTo>
                  <a:pt x="27783" y="13388"/>
                </a:lnTo>
                <a:lnTo>
                  <a:pt x="27444" y="13565"/>
                </a:lnTo>
                <a:lnTo>
                  <a:pt x="27280" y="13225"/>
                </a:lnTo>
                <a:lnTo>
                  <a:pt x="27620" y="13049"/>
                </a:lnTo>
                <a:close/>
                <a:moveTo>
                  <a:pt x="2624" y="13185"/>
                </a:moveTo>
                <a:cubicBezTo>
                  <a:pt x="2515" y="13185"/>
                  <a:pt x="2420" y="13266"/>
                  <a:pt x="2407" y="13388"/>
                </a:cubicBezTo>
                <a:cubicBezTo>
                  <a:pt x="2397" y="13513"/>
                  <a:pt x="2509" y="13604"/>
                  <a:pt x="2623" y="13604"/>
                </a:cubicBezTo>
                <a:cubicBezTo>
                  <a:pt x="2671" y="13604"/>
                  <a:pt x="2720" y="13588"/>
                  <a:pt x="2760" y="13552"/>
                </a:cubicBezTo>
                <a:cubicBezTo>
                  <a:pt x="2896" y="13416"/>
                  <a:pt x="2814" y="13185"/>
                  <a:pt x="2624" y="13185"/>
                </a:cubicBezTo>
                <a:close/>
                <a:moveTo>
                  <a:pt x="15822" y="13103"/>
                </a:moveTo>
                <a:lnTo>
                  <a:pt x="15999" y="13443"/>
                </a:lnTo>
                <a:lnTo>
                  <a:pt x="15673" y="13606"/>
                </a:lnTo>
                <a:lnTo>
                  <a:pt x="15496" y="13266"/>
                </a:lnTo>
                <a:lnTo>
                  <a:pt x="15822" y="13103"/>
                </a:lnTo>
                <a:close/>
                <a:moveTo>
                  <a:pt x="41484" y="13429"/>
                </a:moveTo>
                <a:cubicBezTo>
                  <a:pt x="41444" y="13443"/>
                  <a:pt x="41403" y="13484"/>
                  <a:pt x="41403" y="13524"/>
                </a:cubicBezTo>
                <a:cubicBezTo>
                  <a:pt x="41403" y="13552"/>
                  <a:pt x="41457" y="13606"/>
                  <a:pt x="41484" y="13606"/>
                </a:cubicBezTo>
                <a:cubicBezTo>
                  <a:pt x="41512" y="13592"/>
                  <a:pt x="41552" y="13552"/>
                  <a:pt x="41620" y="13511"/>
                </a:cubicBezTo>
                <a:cubicBezTo>
                  <a:pt x="41552" y="13470"/>
                  <a:pt x="41512" y="13429"/>
                  <a:pt x="41484" y="13429"/>
                </a:cubicBezTo>
                <a:close/>
                <a:moveTo>
                  <a:pt x="37910" y="13021"/>
                </a:moveTo>
                <a:cubicBezTo>
                  <a:pt x="37624" y="13021"/>
                  <a:pt x="37488" y="13348"/>
                  <a:pt x="37678" y="13552"/>
                </a:cubicBezTo>
                <a:cubicBezTo>
                  <a:pt x="37740" y="13613"/>
                  <a:pt x="37816" y="13640"/>
                  <a:pt x="37892" y="13640"/>
                </a:cubicBezTo>
                <a:cubicBezTo>
                  <a:pt x="38052" y="13640"/>
                  <a:pt x="38209" y="13518"/>
                  <a:pt x="38209" y="13334"/>
                </a:cubicBezTo>
                <a:cubicBezTo>
                  <a:pt x="38209" y="13157"/>
                  <a:pt x="38073" y="13021"/>
                  <a:pt x="37910" y="13021"/>
                </a:cubicBezTo>
                <a:close/>
                <a:moveTo>
                  <a:pt x="13104" y="13157"/>
                </a:moveTo>
                <a:lnTo>
                  <a:pt x="13267" y="13497"/>
                </a:lnTo>
                <a:lnTo>
                  <a:pt x="12941" y="13660"/>
                </a:lnTo>
                <a:lnTo>
                  <a:pt x="12764" y="13334"/>
                </a:lnTo>
                <a:lnTo>
                  <a:pt x="13104" y="13157"/>
                </a:lnTo>
                <a:close/>
                <a:moveTo>
                  <a:pt x="24888" y="13130"/>
                </a:moveTo>
                <a:lnTo>
                  <a:pt x="25051" y="13484"/>
                </a:lnTo>
                <a:lnTo>
                  <a:pt x="24698" y="13660"/>
                </a:lnTo>
                <a:lnTo>
                  <a:pt x="24535" y="13307"/>
                </a:lnTo>
                <a:lnTo>
                  <a:pt x="24888" y="13130"/>
                </a:lnTo>
                <a:close/>
                <a:moveTo>
                  <a:pt x="5369" y="13000"/>
                </a:moveTo>
                <a:cubicBezTo>
                  <a:pt x="5284" y="13000"/>
                  <a:pt x="5196" y="13032"/>
                  <a:pt x="5125" y="13103"/>
                </a:cubicBezTo>
                <a:cubicBezTo>
                  <a:pt x="4908" y="13307"/>
                  <a:pt x="5057" y="13674"/>
                  <a:pt x="5370" y="13674"/>
                </a:cubicBezTo>
                <a:cubicBezTo>
                  <a:pt x="5560" y="13674"/>
                  <a:pt x="5710" y="13524"/>
                  <a:pt x="5710" y="13334"/>
                </a:cubicBezTo>
                <a:cubicBezTo>
                  <a:pt x="5710" y="13133"/>
                  <a:pt x="5544" y="13000"/>
                  <a:pt x="5369" y="13000"/>
                </a:cubicBezTo>
                <a:close/>
                <a:moveTo>
                  <a:pt x="8091" y="12864"/>
                </a:moveTo>
                <a:cubicBezTo>
                  <a:pt x="7995" y="12864"/>
                  <a:pt x="7897" y="12900"/>
                  <a:pt x="7816" y="12981"/>
                </a:cubicBezTo>
                <a:cubicBezTo>
                  <a:pt x="7544" y="13225"/>
                  <a:pt x="7721" y="13674"/>
                  <a:pt x="8088" y="13674"/>
                </a:cubicBezTo>
                <a:cubicBezTo>
                  <a:pt x="8306" y="13674"/>
                  <a:pt x="8482" y="13497"/>
                  <a:pt x="8496" y="13280"/>
                </a:cubicBezTo>
                <a:cubicBezTo>
                  <a:pt x="8505" y="13037"/>
                  <a:pt x="8303" y="12864"/>
                  <a:pt x="8091" y="12864"/>
                </a:cubicBezTo>
                <a:close/>
                <a:moveTo>
                  <a:pt x="22143" y="13212"/>
                </a:moveTo>
                <a:lnTo>
                  <a:pt x="22319" y="13552"/>
                </a:lnTo>
                <a:lnTo>
                  <a:pt x="21979" y="13715"/>
                </a:lnTo>
                <a:lnTo>
                  <a:pt x="21803" y="13375"/>
                </a:lnTo>
                <a:lnTo>
                  <a:pt x="22143" y="13212"/>
                </a:lnTo>
                <a:close/>
                <a:moveTo>
                  <a:pt x="31181" y="13239"/>
                </a:moveTo>
                <a:lnTo>
                  <a:pt x="31372" y="13579"/>
                </a:lnTo>
                <a:lnTo>
                  <a:pt x="30978" y="13769"/>
                </a:lnTo>
                <a:lnTo>
                  <a:pt x="30814" y="13429"/>
                </a:lnTo>
                <a:lnTo>
                  <a:pt x="31181" y="13239"/>
                </a:lnTo>
                <a:close/>
                <a:moveTo>
                  <a:pt x="35178" y="13008"/>
                </a:moveTo>
                <a:cubicBezTo>
                  <a:pt x="34974" y="13008"/>
                  <a:pt x="34797" y="13185"/>
                  <a:pt x="34811" y="13388"/>
                </a:cubicBezTo>
                <a:cubicBezTo>
                  <a:pt x="34811" y="13619"/>
                  <a:pt x="34998" y="13774"/>
                  <a:pt x="35195" y="13774"/>
                </a:cubicBezTo>
                <a:cubicBezTo>
                  <a:pt x="35288" y="13774"/>
                  <a:pt x="35384" y="13739"/>
                  <a:pt x="35463" y="13660"/>
                </a:cubicBezTo>
                <a:cubicBezTo>
                  <a:pt x="35694" y="13416"/>
                  <a:pt x="35517" y="13008"/>
                  <a:pt x="35178" y="13008"/>
                </a:cubicBezTo>
                <a:close/>
                <a:moveTo>
                  <a:pt x="19424" y="13266"/>
                </a:moveTo>
                <a:lnTo>
                  <a:pt x="19601" y="13606"/>
                </a:lnTo>
                <a:lnTo>
                  <a:pt x="19261" y="13783"/>
                </a:lnTo>
                <a:lnTo>
                  <a:pt x="19084" y="13456"/>
                </a:lnTo>
                <a:lnTo>
                  <a:pt x="19424" y="13266"/>
                </a:lnTo>
                <a:close/>
                <a:moveTo>
                  <a:pt x="9330" y="13497"/>
                </a:moveTo>
                <a:cubicBezTo>
                  <a:pt x="9334" y="13529"/>
                  <a:pt x="9339" y="13561"/>
                  <a:pt x="9339" y="13592"/>
                </a:cubicBezTo>
                <a:lnTo>
                  <a:pt x="9298" y="13674"/>
                </a:lnTo>
                <a:cubicBezTo>
                  <a:pt x="9280" y="13722"/>
                  <a:pt x="9253" y="13763"/>
                  <a:pt x="9221" y="13799"/>
                </a:cubicBezTo>
                <a:lnTo>
                  <a:pt x="9221" y="13799"/>
                </a:lnTo>
                <a:cubicBezTo>
                  <a:pt x="9215" y="13762"/>
                  <a:pt x="9214" y="13725"/>
                  <a:pt x="9216" y="13687"/>
                </a:cubicBezTo>
                <a:lnTo>
                  <a:pt x="9257" y="13606"/>
                </a:lnTo>
                <a:cubicBezTo>
                  <a:pt x="9276" y="13566"/>
                  <a:pt x="9300" y="13529"/>
                  <a:pt x="9330" y="13497"/>
                </a:cubicBezTo>
                <a:close/>
                <a:moveTo>
                  <a:pt x="28409" y="13307"/>
                </a:moveTo>
                <a:lnTo>
                  <a:pt x="28585" y="13674"/>
                </a:lnTo>
                <a:lnTo>
                  <a:pt x="28259" y="13837"/>
                </a:lnTo>
                <a:lnTo>
                  <a:pt x="28082" y="13484"/>
                </a:lnTo>
                <a:lnTo>
                  <a:pt x="28409" y="13307"/>
                </a:lnTo>
                <a:close/>
                <a:moveTo>
                  <a:pt x="16665" y="13334"/>
                </a:moveTo>
                <a:lnTo>
                  <a:pt x="16828" y="13674"/>
                </a:lnTo>
                <a:lnTo>
                  <a:pt x="16488" y="13851"/>
                </a:lnTo>
                <a:lnTo>
                  <a:pt x="16325" y="13511"/>
                </a:lnTo>
                <a:lnTo>
                  <a:pt x="16665" y="13334"/>
                </a:lnTo>
                <a:close/>
                <a:moveTo>
                  <a:pt x="38766" y="13293"/>
                </a:moveTo>
                <a:cubicBezTo>
                  <a:pt x="38616" y="13293"/>
                  <a:pt x="38480" y="13416"/>
                  <a:pt x="38480" y="13579"/>
                </a:cubicBezTo>
                <a:cubicBezTo>
                  <a:pt x="38480" y="13746"/>
                  <a:pt x="38621" y="13863"/>
                  <a:pt x="38766" y="13863"/>
                </a:cubicBezTo>
                <a:cubicBezTo>
                  <a:pt x="38833" y="13863"/>
                  <a:pt x="38901" y="13838"/>
                  <a:pt x="38956" y="13783"/>
                </a:cubicBezTo>
                <a:cubicBezTo>
                  <a:pt x="39146" y="13606"/>
                  <a:pt x="39024" y="13293"/>
                  <a:pt x="38766" y="13293"/>
                </a:cubicBezTo>
                <a:close/>
                <a:moveTo>
                  <a:pt x="25717" y="13402"/>
                </a:moveTo>
                <a:lnTo>
                  <a:pt x="25880" y="13728"/>
                </a:lnTo>
                <a:lnTo>
                  <a:pt x="25527" y="13891"/>
                </a:lnTo>
                <a:lnTo>
                  <a:pt x="25350" y="13579"/>
                </a:lnTo>
                <a:lnTo>
                  <a:pt x="25717" y="13402"/>
                </a:lnTo>
                <a:close/>
                <a:moveTo>
                  <a:pt x="3440" y="13361"/>
                </a:moveTo>
                <a:cubicBezTo>
                  <a:pt x="3290" y="13375"/>
                  <a:pt x="3181" y="13484"/>
                  <a:pt x="3168" y="13633"/>
                </a:cubicBezTo>
                <a:cubicBezTo>
                  <a:pt x="3168" y="13801"/>
                  <a:pt x="3309" y="13911"/>
                  <a:pt x="3450" y="13911"/>
                </a:cubicBezTo>
                <a:cubicBezTo>
                  <a:pt x="3514" y="13911"/>
                  <a:pt x="3579" y="13888"/>
                  <a:pt x="3630" y="13837"/>
                </a:cubicBezTo>
                <a:cubicBezTo>
                  <a:pt x="3807" y="13660"/>
                  <a:pt x="3684" y="13361"/>
                  <a:pt x="3440" y="13361"/>
                </a:cubicBezTo>
                <a:close/>
                <a:moveTo>
                  <a:pt x="13919" y="13388"/>
                </a:moveTo>
                <a:lnTo>
                  <a:pt x="14096" y="13755"/>
                </a:lnTo>
                <a:lnTo>
                  <a:pt x="13770" y="13932"/>
                </a:lnTo>
                <a:lnTo>
                  <a:pt x="13607" y="13565"/>
                </a:lnTo>
                <a:lnTo>
                  <a:pt x="13919" y="13388"/>
                </a:lnTo>
                <a:close/>
                <a:moveTo>
                  <a:pt x="6183" y="13211"/>
                </a:moveTo>
                <a:cubicBezTo>
                  <a:pt x="5867" y="13211"/>
                  <a:pt x="5700" y="13610"/>
                  <a:pt x="5927" y="13837"/>
                </a:cubicBezTo>
                <a:cubicBezTo>
                  <a:pt x="6002" y="13912"/>
                  <a:pt x="6095" y="13945"/>
                  <a:pt x="6187" y="13945"/>
                </a:cubicBezTo>
                <a:cubicBezTo>
                  <a:pt x="6379" y="13945"/>
                  <a:pt x="6566" y="13799"/>
                  <a:pt x="6566" y="13579"/>
                </a:cubicBezTo>
                <a:cubicBezTo>
                  <a:pt x="6566" y="13375"/>
                  <a:pt x="6403" y="13212"/>
                  <a:pt x="6199" y="13212"/>
                </a:cubicBezTo>
                <a:cubicBezTo>
                  <a:pt x="6194" y="13212"/>
                  <a:pt x="6188" y="13211"/>
                  <a:pt x="6183" y="13211"/>
                </a:cubicBezTo>
                <a:close/>
                <a:moveTo>
                  <a:pt x="22958" y="13456"/>
                </a:moveTo>
                <a:lnTo>
                  <a:pt x="23148" y="13796"/>
                </a:lnTo>
                <a:lnTo>
                  <a:pt x="22809" y="13973"/>
                </a:lnTo>
                <a:lnTo>
                  <a:pt x="22632" y="13633"/>
                </a:lnTo>
                <a:lnTo>
                  <a:pt x="22958" y="13456"/>
                </a:lnTo>
                <a:close/>
                <a:moveTo>
                  <a:pt x="10412" y="13185"/>
                </a:moveTo>
                <a:cubicBezTo>
                  <a:pt x="10421" y="13443"/>
                  <a:pt x="10637" y="13603"/>
                  <a:pt x="10856" y="13603"/>
                </a:cubicBezTo>
                <a:cubicBezTo>
                  <a:pt x="10983" y="13603"/>
                  <a:pt x="11111" y="13549"/>
                  <a:pt x="11201" y="13429"/>
                </a:cubicBezTo>
                <a:lnTo>
                  <a:pt x="11391" y="13823"/>
                </a:lnTo>
                <a:lnTo>
                  <a:pt x="11010" y="14000"/>
                </a:lnTo>
                <a:cubicBezTo>
                  <a:pt x="10997" y="13823"/>
                  <a:pt x="10875" y="13660"/>
                  <a:pt x="10698" y="13620"/>
                </a:cubicBezTo>
                <a:cubicBezTo>
                  <a:pt x="10654" y="13607"/>
                  <a:pt x="10610" y="13601"/>
                  <a:pt x="10567" y="13601"/>
                </a:cubicBezTo>
                <a:cubicBezTo>
                  <a:pt x="10425" y="13601"/>
                  <a:pt x="10295" y="13668"/>
                  <a:pt x="10222" y="13783"/>
                </a:cubicBezTo>
                <a:lnTo>
                  <a:pt x="10005" y="13388"/>
                </a:lnTo>
                <a:lnTo>
                  <a:pt x="10412" y="13185"/>
                </a:lnTo>
                <a:close/>
                <a:moveTo>
                  <a:pt x="20226" y="13524"/>
                </a:moveTo>
                <a:lnTo>
                  <a:pt x="20403" y="13864"/>
                </a:lnTo>
                <a:lnTo>
                  <a:pt x="20063" y="14027"/>
                </a:lnTo>
                <a:lnTo>
                  <a:pt x="19900" y="13687"/>
                </a:lnTo>
                <a:lnTo>
                  <a:pt x="20226" y="13524"/>
                </a:lnTo>
                <a:close/>
                <a:moveTo>
                  <a:pt x="36022" y="13307"/>
                </a:moveTo>
                <a:cubicBezTo>
                  <a:pt x="35833" y="13307"/>
                  <a:pt x="35653" y="13453"/>
                  <a:pt x="35653" y="13674"/>
                </a:cubicBezTo>
                <a:cubicBezTo>
                  <a:pt x="35640" y="13864"/>
                  <a:pt x="35803" y="14041"/>
                  <a:pt x="36007" y="14041"/>
                </a:cubicBezTo>
                <a:cubicBezTo>
                  <a:pt x="36333" y="14041"/>
                  <a:pt x="36510" y="13647"/>
                  <a:pt x="36278" y="13416"/>
                </a:cubicBezTo>
                <a:cubicBezTo>
                  <a:pt x="36204" y="13341"/>
                  <a:pt x="36112" y="13307"/>
                  <a:pt x="36022" y="13307"/>
                </a:cubicBezTo>
                <a:close/>
                <a:moveTo>
                  <a:pt x="1537" y="13810"/>
                </a:moveTo>
                <a:cubicBezTo>
                  <a:pt x="1496" y="13891"/>
                  <a:pt x="1428" y="13932"/>
                  <a:pt x="1442" y="13973"/>
                </a:cubicBezTo>
                <a:lnTo>
                  <a:pt x="1442" y="13987"/>
                </a:lnTo>
                <a:cubicBezTo>
                  <a:pt x="1455" y="14027"/>
                  <a:pt x="1496" y="14068"/>
                  <a:pt x="1550" y="14082"/>
                </a:cubicBezTo>
                <a:cubicBezTo>
                  <a:pt x="1591" y="14082"/>
                  <a:pt x="1659" y="14014"/>
                  <a:pt x="1659" y="13973"/>
                </a:cubicBezTo>
                <a:cubicBezTo>
                  <a:pt x="1659" y="13932"/>
                  <a:pt x="1605" y="13891"/>
                  <a:pt x="1537" y="13810"/>
                </a:cubicBezTo>
                <a:close/>
                <a:moveTo>
                  <a:pt x="29278" y="13579"/>
                </a:moveTo>
                <a:lnTo>
                  <a:pt x="29442" y="13919"/>
                </a:lnTo>
                <a:lnTo>
                  <a:pt x="29102" y="14095"/>
                </a:lnTo>
                <a:lnTo>
                  <a:pt x="28939" y="13769"/>
                </a:lnTo>
                <a:lnTo>
                  <a:pt x="29278" y="13579"/>
                </a:lnTo>
                <a:close/>
                <a:moveTo>
                  <a:pt x="39620" y="13605"/>
                </a:moveTo>
                <a:cubicBezTo>
                  <a:pt x="39612" y="13605"/>
                  <a:pt x="39604" y="13605"/>
                  <a:pt x="39595" y="13606"/>
                </a:cubicBezTo>
                <a:cubicBezTo>
                  <a:pt x="39282" y="13633"/>
                  <a:pt x="39282" y="14068"/>
                  <a:pt x="39595" y="14095"/>
                </a:cubicBezTo>
                <a:cubicBezTo>
                  <a:pt x="39604" y="14096"/>
                  <a:pt x="39612" y="14096"/>
                  <a:pt x="39620" y="14096"/>
                </a:cubicBezTo>
                <a:cubicBezTo>
                  <a:pt x="39940" y="14096"/>
                  <a:pt x="39940" y="13605"/>
                  <a:pt x="39620" y="13605"/>
                </a:cubicBezTo>
                <a:close/>
                <a:moveTo>
                  <a:pt x="17508" y="13538"/>
                </a:moveTo>
                <a:lnTo>
                  <a:pt x="17671" y="13946"/>
                </a:lnTo>
                <a:lnTo>
                  <a:pt x="17331" y="14109"/>
                </a:lnTo>
                <a:lnTo>
                  <a:pt x="17154" y="13755"/>
                </a:lnTo>
                <a:lnTo>
                  <a:pt x="17508" y="13538"/>
                </a:lnTo>
                <a:close/>
                <a:moveTo>
                  <a:pt x="33296" y="13319"/>
                </a:moveTo>
                <a:cubicBezTo>
                  <a:pt x="33166" y="13319"/>
                  <a:pt x="33035" y="13381"/>
                  <a:pt x="32948" y="13511"/>
                </a:cubicBezTo>
                <a:lnTo>
                  <a:pt x="32894" y="13592"/>
                </a:lnTo>
                <a:lnTo>
                  <a:pt x="32894" y="13687"/>
                </a:lnTo>
                <a:cubicBezTo>
                  <a:pt x="32867" y="13891"/>
                  <a:pt x="33003" y="14082"/>
                  <a:pt x="33207" y="14136"/>
                </a:cubicBezTo>
                <a:cubicBezTo>
                  <a:pt x="33236" y="14142"/>
                  <a:pt x="33265" y="14145"/>
                  <a:pt x="33293" y="14145"/>
                </a:cubicBezTo>
                <a:cubicBezTo>
                  <a:pt x="33567" y="14145"/>
                  <a:pt x="33780" y="13862"/>
                  <a:pt x="33669" y="13579"/>
                </a:cubicBezTo>
                <a:cubicBezTo>
                  <a:pt x="33602" y="13408"/>
                  <a:pt x="33451" y="13319"/>
                  <a:pt x="33296" y="13319"/>
                </a:cubicBezTo>
                <a:close/>
                <a:moveTo>
                  <a:pt x="14762" y="13660"/>
                </a:moveTo>
                <a:lnTo>
                  <a:pt x="14939" y="14000"/>
                </a:lnTo>
                <a:lnTo>
                  <a:pt x="14599" y="14177"/>
                </a:lnTo>
                <a:lnTo>
                  <a:pt x="14422" y="13837"/>
                </a:lnTo>
                <a:lnTo>
                  <a:pt x="14762" y="13660"/>
                </a:lnTo>
                <a:close/>
                <a:moveTo>
                  <a:pt x="7024" y="13429"/>
                </a:moveTo>
                <a:cubicBezTo>
                  <a:pt x="6924" y="13429"/>
                  <a:pt x="6823" y="13467"/>
                  <a:pt x="6743" y="13552"/>
                </a:cubicBezTo>
                <a:cubicBezTo>
                  <a:pt x="6498" y="13796"/>
                  <a:pt x="6675" y="14218"/>
                  <a:pt x="7028" y="14218"/>
                </a:cubicBezTo>
                <a:cubicBezTo>
                  <a:pt x="7245" y="14204"/>
                  <a:pt x="7409" y="14027"/>
                  <a:pt x="7409" y="13823"/>
                </a:cubicBezTo>
                <a:lnTo>
                  <a:pt x="7422" y="13823"/>
                </a:lnTo>
                <a:cubicBezTo>
                  <a:pt x="7422" y="13586"/>
                  <a:pt x="7226" y="13429"/>
                  <a:pt x="7024" y="13429"/>
                </a:cubicBezTo>
                <a:close/>
                <a:moveTo>
                  <a:pt x="23774" y="13701"/>
                </a:moveTo>
                <a:lnTo>
                  <a:pt x="23950" y="14027"/>
                </a:lnTo>
                <a:lnTo>
                  <a:pt x="23624" y="14218"/>
                </a:lnTo>
                <a:lnTo>
                  <a:pt x="23447" y="13878"/>
                </a:lnTo>
                <a:lnTo>
                  <a:pt x="23774" y="13701"/>
                </a:lnTo>
                <a:close/>
                <a:moveTo>
                  <a:pt x="26546" y="13674"/>
                </a:moveTo>
                <a:lnTo>
                  <a:pt x="26710" y="13987"/>
                </a:lnTo>
                <a:lnTo>
                  <a:pt x="26356" y="14218"/>
                </a:lnTo>
                <a:lnTo>
                  <a:pt x="26193" y="13837"/>
                </a:lnTo>
                <a:lnTo>
                  <a:pt x="26546" y="13674"/>
                </a:lnTo>
                <a:close/>
                <a:moveTo>
                  <a:pt x="4266" y="13606"/>
                </a:moveTo>
                <a:cubicBezTo>
                  <a:pt x="4190" y="13606"/>
                  <a:pt x="4113" y="13635"/>
                  <a:pt x="4051" y="13701"/>
                </a:cubicBezTo>
                <a:cubicBezTo>
                  <a:pt x="3847" y="13891"/>
                  <a:pt x="3997" y="14231"/>
                  <a:pt x="4269" y="14231"/>
                </a:cubicBezTo>
                <a:cubicBezTo>
                  <a:pt x="4445" y="14231"/>
                  <a:pt x="4581" y="14082"/>
                  <a:pt x="4581" y="13919"/>
                </a:cubicBezTo>
                <a:cubicBezTo>
                  <a:pt x="4581" y="13734"/>
                  <a:pt x="4425" y="13606"/>
                  <a:pt x="4266" y="13606"/>
                </a:cubicBezTo>
                <a:close/>
                <a:moveTo>
                  <a:pt x="12030" y="13742"/>
                </a:moveTo>
                <a:lnTo>
                  <a:pt x="12193" y="14068"/>
                </a:lnTo>
                <a:lnTo>
                  <a:pt x="11840" y="14231"/>
                </a:lnTo>
                <a:lnTo>
                  <a:pt x="11663" y="13905"/>
                </a:lnTo>
                <a:lnTo>
                  <a:pt x="12030" y="13742"/>
                </a:lnTo>
                <a:close/>
                <a:moveTo>
                  <a:pt x="36822" y="13565"/>
                </a:moveTo>
                <a:cubicBezTo>
                  <a:pt x="36523" y="13579"/>
                  <a:pt x="36387" y="13946"/>
                  <a:pt x="36605" y="14163"/>
                </a:cubicBezTo>
                <a:cubicBezTo>
                  <a:pt x="36672" y="14226"/>
                  <a:pt x="36751" y="14254"/>
                  <a:pt x="36830" y="14254"/>
                </a:cubicBezTo>
                <a:cubicBezTo>
                  <a:pt x="37007" y="14254"/>
                  <a:pt x="37180" y="14112"/>
                  <a:pt x="37189" y="13905"/>
                </a:cubicBezTo>
                <a:cubicBezTo>
                  <a:pt x="37189" y="13715"/>
                  <a:pt x="37026" y="13565"/>
                  <a:pt x="36836" y="13565"/>
                </a:cubicBezTo>
                <a:close/>
                <a:moveTo>
                  <a:pt x="21055" y="13769"/>
                </a:moveTo>
                <a:lnTo>
                  <a:pt x="21232" y="14136"/>
                </a:lnTo>
                <a:lnTo>
                  <a:pt x="20906" y="14299"/>
                </a:lnTo>
                <a:lnTo>
                  <a:pt x="20729" y="13946"/>
                </a:lnTo>
                <a:lnTo>
                  <a:pt x="21055" y="13769"/>
                </a:lnTo>
                <a:close/>
                <a:moveTo>
                  <a:pt x="40411" y="13891"/>
                </a:moveTo>
                <a:cubicBezTo>
                  <a:pt x="40234" y="13891"/>
                  <a:pt x="40139" y="14109"/>
                  <a:pt x="40261" y="14245"/>
                </a:cubicBezTo>
                <a:cubicBezTo>
                  <a:pt x="40305" y="14289"/>
                  <a:pt x="40359" y="14309"/>
                  <a:pt x="40413" y="14309"/>
                </a:cubicBezTo>
                <a:cubicBezTo>
                  <a:pt x="40523" y="14309"/>
                  <a:pt x="40628" y="14224"/>
                  <a:pt x="40628" y="14095"/>
                </a:cubicBezTo>
                <a:cubicBezTo>
                  <a:pt x="40614" y="13987"/>
                  <a:pt x="40533" y="13891"/>
                  <a:pt x="40424" y="13891"/>
                </a:cubicBezTo>
                <a:close/>
                <a:moveTo>
                  <a:pt x="30080" y="13810"/>
                </a:moveTo>
                <a:lnTo>
                  <a:pt x="30257" y="14150"/>
                </a:lnTo>
                <a:lnTo>
                  <a:pt x="29917" y="14340"/>
                </a:lnTo>
                <a:lnTo>
                  <a:pt x="29741" y="13987"/>
                </a:lnTo>
                <a:lnTo>
                  <a:pt x="30080" y="13810"/>
                </a:lnTo>
                <a:close/>
                <a:moveTo>
                  <a:pt x="18323" y="13878"/>
                </a:moveTo>
                <a:lnTo>
                  <a:pt x="18500" y="14190"/>
                </a:lnTo>
                <a:lnTo>
                  <a:pt x="18146" y="14367"/>
                </a:lnTo>
                <a:lnTo>
                  <a:pt x="17970" y="14041"/>
                </a:lnTo>
                <a:lnTo>
                  <a:pt x="18323" y="13878"/>
                </a:lnTo>
                <a:close/>
                <a:moveTo>
                  <a:pt x="34131" y="13579"/>
                </a:moveTo>
                <a:lnTo>
                  <a:pt x="34131" y="13592"/>
                </a:lnTo>
                <a:cubicBezTo>
                  <a:pt x="34125" y="13592"/>
                  <a:pt x="34120" y="13592"/>
                  <a:pt x="34114" y="13592"/>
                </a:cubicBezTo>
                <a:cubicBezTo>
                  <a:pt x="33772" y="13592"/>
                  <a:pt x="33591" y="14004"/>
                  <a:pt x="33832" y="14258"/>
                </a:cubicBezTo>
                <a:cubicBezTo>
                  <a:pt x="33917" y="14343"/>
                  <a:pt x="34021" y="14381"/>
                  <a:pt x="34122" y="14381"/>
                </a:cubicBezTo>
                <a:cubicBezTo>
                  <a:pt x="34329" y="14381"/>
                  <a:pt x="34525" y="14224"/>
                  <a:pt x="34525" y="13987"/>
                </a:cubicBezTo>
                <a:cubicBezTo>
                  <a:pt x="34539" y="13755"/>
                  <a:pt x="34348" y="13579"/>
                  <a:pt x="34131" y="13579"/>
                </a:cubicBezTo>
                <a:close/>
                <a:moveTo>
                  <a:pt x="27376" y="13891"/>
                </a:moveTo>
                <a:lnTo>
                  <a:pt x="27539" y="14231"/>
                </a:lnTo>
                <a:lnTo>
                  <a:pt x="27212" y="14394"/>
                </a:lnTo>
                <a:lnTo>
                  <a:pt x="27036" y="14054"/>
                </a:lnTo>
                <a:lnTo>
                  <a:pt x="27376" y="13891"/>
                </a:lnTo>
                <a:close/>
                <a:moveTo>
                  <a:pt x="15591" y="13919"/>
                </a:moveTo>
                <a:lnTo>
                  <a:pt x="15768" y="14258"/>
                </a:lnTo>
                <a:lnTo>
                  <a:pt x="15428" y="14421"/>
                </a:lnTo>
                <a:lnTo>
                  <a:pt x="15265" y="14095"/>
                </a:lnTo>
                <a:lnTo>
                  <a:pt x="15591" y="13919"/>
                </a:lnTo>
                <a:close/>
                <a:moveTo>
                  <a:pt x="2379" y="14014"/>
                </a:moveTo>
                <a:cubicBezTo>
                  <a:pt x="2271" y="14014"/>
                  <a:pt x="2162" y="14095"/>
                  <a:pt x="2162" y="14218"/>
                </a:cubicBezTo>
                <a:cubicBezTo>
                  <a:pt x="2153" y="14349"/>
                  <a:pt x="2253" y="14441"/>
                  <a:pt x="2366" y="14441"/>
                </a:cubicBezTo>
                <a:cubicBezTo>
                  <a:pt x="2416" y="14441"/>
                  <a:pt x="2469" y="14423"/>
                  <a:pt x="2515" y="14381"/>
                </a:cubicBezTo>
                <a:cubicBezTo>
                  <a:pt x="2651" y="14258"/>
                  <a:pt x="2570" y="14014"/>
                  <a:pt x="2379" y="14014"/>
                </a:cubicBezTo>
                <a:close/>
                <a:moveTo>
                  <a:pt x="12873" y="13987"/>
                </a:moveTo>
                <a:lnTo>
                  <a:pt x="13049" y="14313"/>
                </a:lnTo>
                <a:lnTo>
                  <a:pt x="12682" y="14476"/>
                </a:lnTo>
                <a:lnTo>
                  <a:pt x="12506" y="14150"/>
                </a:lnTo>
                <a:lnTo>
                  <a:pt x="12873" y="13987"/>
                </a:lnTo>
                <a:close/>
                <a:moveTo>
                  <a:pt x="41253" y="14204"/>
                </a:moveTo>
                <a:cubicBezTo>
                  <a:pt x="41199" y="14204"/>
                  <a:pt x="41145" y="14286"/>
                  <a:pt x="41090" y="14326"/>
                </a:cubicBezTo>
                <a:cubicBezTo>
                  <a:pt x="41145" y="14381"/>
                  <a:pt x="41185" y="14462"/>
                  <a:pt x="41240" y="14476"/>
                </a:cubicBezTo>
                <a:cubicBezTo>
                  <a:pt x="41245" y="14477"/>
                  <a:pt x="41250" y="14477"/>
                  <a:pt x="41255" y="14477"/>
                </a:cubicBezTo>
                <a:cubicBezTo>
                  <a:pt x="41316" y="14477"/>
                  <a:pt x="41369" y="14403"/>
                  <a:pt x="41457" y="14340"/>
                </a:cubicBezTo>
                <a:cubicBezTo>
                  <a:pt x="41362" y="14272"/>
                  <a:pt x="41294" y="14204"/>
                  <a:pt x="41253" y="14204"/>
                </a:cubicBezTo>
                <a:close/>
                <a:moveTo>
                  <a:pt x="37665" y="13823"/>
                </a:moveTo>
                <a:cubicBezTo>
                  <a:pt x="37379" y="13823"/>
                  <a:pt x="37230" y="14177"/>
                  <a:pt x="37420" y="14381"/>
                </a:cubicBezTo>
                <a:cubicBezTo>
                  <a:pt x="37489" y="14454"/>
                  <a:pt x="37575" y="14487"/>
                  <a:pt x="37660" y="14487"/>
                </a:cubicBezTo>
                <a:cubicBezTo>
                  <a:pt x="37824" y="14487"/>
                  <a:pt x="37982" y="14361"/>
                  <a:pt x="37991" y="14163"/>
                </a:cubicBezTo>
                <a:cubicBezTo>
                  <a:pt x="37991" y="13987"/>
                  <a:pt x="37842" y="13837"/>
                  <a:pt x="37665" y="13823"/>
                </a:cubicBezTo>
                <a:close/>
                <a:moveTo>
                  <a:pt x="24603" y="13959"/>
                </a:moveTo>
                <a:lnTo>
                  <a:pt x="24766" y="14313"/>
                </a:lnTo>
                <a:lnTo>
                  <a:pt x="24440" y="14489"/>
                </a:lnTo>
                <a:lnTo>
                  <a:pt x="24277" y="14122"/>
                </a:lnTo>
                <a:lnTo>
                  <a:pt x="24603" y="13959"/>
                </a:lnTo>
                <a:close/>
                <a:moveTo>
                  <a:pt x="7840" y="13701"/>
                </a:moveTo>
                <a:cubicBezTo>
                  <a:pt x="7485" y="13701"/>
                  <a:pt x="7317" y="14126"/>
                  <a:pt x="7558" y="14381"/>
                </a:cubicBezTo>
                <a:cubicBezTo>
                  <a:pt x="7641" y="14459"/>
                  <a:pt x="7741" y="14494"/>
                  <a:pt x="7840" y="14494"/>
                </a:cubicBezTo>
                <a:cubicBezTo>
                  <a:pt x="8050" y="14494"/>
                  <a:pt x="8251" y="14336"/>
                  <a:pt x="8251" y="14095"/>
                </a:cubicBezTo>
                <a:cubicBezTo>
                  <a:pt x="8251" y="13878"/>
                  <a:pt x="8075" y="13701"/>
                  <a:pt x="7857" y="13701"/>
                </a:cubicBezTo>
                <a:cubicBezTo>
                  <a:pt x="7851" y="13701"/>
                  <a:pt x="7846" y="13701"/>
                  <a:pt x="7840" y="13701"/>
                </a:cubicBezTo>
                <a:close/>
                <a:moveTo>
                  <a:pt x="5139" y="13810"/>
                </a:moveTo>
                <a:cubicBezTo>
                  <a:pt x="4826" y="13810"/>
                  <a:pt x="4676" y="14177"/>
                  <a:pt x="4894" y="14394"/>
                </a:cubicBezTo>
                <a:cubicBezTo>
                  <a:pt x="4965" y="14465"/>
                  <a:pt x="5052" y="14497"/>
                  <a:pt x="5136" y="14497"/>
                </a:cubicBezTo>
                <a:cubicBezTo>
                  <a:pt x="5312" y="14497"/>
                  <a:pt x="5478" y="14360"/>
                  <a:pt x="5478" y="14150"/>
                </a:cubicBezTo>
                <a:cubicBezTo>
                  <a:pt x="5478" y="13973"/>
                  <a:pt x="5329" y="13810"/>
                  <a:pt x="5139" y="13810"/>
                </a:cubicBezTo>
                <a:close/>
                <a:moveTo>
                  <a:pt x="21884" y="14041"/>
                </a:moveTo>
                <a:lnTo>
                  <a:pt x="22061" y="14381"/>
                </a:lnTo>
                <a:lnTo>
                  <a:pt x="21721" y="14544"/>
                </a:lnTo>
                <a:lnTo>
                  <a:pt x="21544" y="14218"/>
                </a:lnTo>
                <a:lnTo>
                  <a:pt x="21884" y="14041"/>
                </a:lnTo>
                <a:close/>
                <a:moveTo>
                  <a:pt x="32649" y="14351"/>
                </a:moveTo>
                <a:lnTo>
                  <a:pt x="32649" y="14351"/>
                </a:lnTo>
                <a:cubicBezTo>
                  <a:pt x="32651" y="14379"/>
                  <a:pt x="32651" y="14407"/>
                  <a:pt x="32649" y="14435"/>
                </a:cubicBezTo>
                <a:lnTo>
                  <a:pt x="32622" y="14503"/>
                </a:lnTo>
                <a:cubicBezTo>
                  <a:pt x="32614" y="14518"/>
                  <a:pt x="32605" y="14533"/>
                  <a:pt x="32595" y="14547"/>
                </a:cubicBezTo>
                <a:lnTo>
                  <a:pt x="32595" y="14547"/>
                </a:lnTo>
                <a:cubicBezTo>
                  <a:pt x="32593" y="14524"/>
                  <a:pt x="32593" y="14500"/>
                  <a:pt x="32595" y="14476"/>
                </a:cubicBezTo>
                <a:lnTo>
                  <a:pt x="32622" y="14408"/>
                </a:lnTo>
                <a:cubicBezTo>
                  <a:pt x="32630" y="14388"/>
                  <a:pt x="32639" y="14369"/>
                  <a:pt x="32649" y="14351"/>
                </a:cubicBezTo>
                <a:close/>
                <a:moveTo>
                  <a:pt x="30910" y="14054"/>
                </a:moveTo>
                <a:lnTo>
                  <a:pt x="31100" y="14408"/>
                </a:lnTo>
                <a:lnTo>
                  <a:pt x="30746" y="14585"/>
                </a:lnTo>
                <a:lnTo>
                  <a:pt x="30570" y="14245"/>
                </a:lnTo>
                <a:lnTo>
                  <a:pt x="30910" y="14054"/>
                </a:lnTo>
                <a:close/>
                <a:moveTo>
                  <a:pt x="10113" y="14014"/>
                </a:moveTo>
                <a:lnTo>
                  <a:pt x="10304" y="14408"/>
                </a:lnTo>
                <a:lnTo>
                  <a:pt x="9950" y="14598"/>
                </a:lnTo>
                <a:lnTo>
                  <a:pt x="9760" y="14204"/>
                </a:lnTo>
                <a:lnTo>
                  <a:pt x="10113" y="14014"/>
                </a:lnTo>
                <a:close/>
                <a:moveTo>
                  <a:pt x="19166" y="14109"/>
                </a:moveTo>
                <a:lnTo>
                  <a:pt x="19343" y="14435"/>
                </a:lnTo>
                <a:lnTo>
                  <a:pt x="18976" y="14612"/>
                </a:lnTo>
                <a:lnTo>
                  <a:pt x="18799" y="14286"/>
                </a:lnTo>
                <a:lnTo>
                  <a:pt x="19166" y="14109"/>
                </a:lnTo>
                <a:close/>
                <a:moveTo>
                  <a:pt x="34946" y="13823"/>
                </a:moveTo>
                <a:cubicBezTo>
                  <a:pt x="34593" y="13823"/>
                  <a:pt x="34416" y="14258"/>
                  <a:pt x="34661" y="14503"/>
                </a:cubicBezTo>
                <a:cubicBezTo>
                  <a:pt x="34744" y="14581"/>
                  <a:pt x="34843" y="14616"/>
                  <a:pt x="34940" y="14616"/>
                </a:cubicBezTo>
                <a:cubicBezTo>
                  <a:pt x="35146" y="14616"/>
                  <a:pt x="35341" y="14458"/>
                  <a:pt x="35341" y="14218"/>
                </a:cubicBezTo>
                <a:cubicBezTo>
                  <a:pt x="35327" y="14000"/>
                  <a:pt x="35150" y="13823"/>
                  <a:pt x="34946" y="13823"/>
                </a:cubicBezTo>
                <a:close/>
                <a:moveTo>
                  <a:pt x="37420" y="14639"/>
                </a:moveTo>
                <a:cubicBezTo>
                  <a:pt x="37422" y="14639"/>
                  <a:pt x="37425" y="14639"/>
                  <a:pt x="37427" y="14639"/>
                </a:cubicBezTo>
                <a:lnTo>
                  <a:pt x="37427" y="14639"/>
                </a:lnTo>
                <a:cubicBezTo>
                  <a:pt x="37429" y="14639"/>
                  <a:pt x="37432" y="14639"/>
                  <a:pt x="37434" y="14639"/>
                </a:cubicBezTo>
                <a:close/>
                <a:moveTo>
                  <a:pt x="28178" y="14136"/>
                </a:moveTo>
                <a:lnTo>
                  <a:pt x="28354" y="14503"/>
                </a:lnTo>
                <a:lnTo>
                  <a:pt x="28028" y="14666"/>
                </a:lnTo>
                <a:lnTo>
                  <a:pt x="27851" y="14313"/>
                </a:lnTo>
                <a:lnTo>
                  <a:pt x="28178" y="14136"/>
                </a:lnTo>
                <a:close/>
                <a:moveTo>
                  <a:pt x="16420" y="14163"/>
                </a:moveTo>
                <a:lnTo>
                  <a:pt x="16583" y="14503"/>
                </a:lnTo>
                <a:lnTo>
                  <a:pt x="16244" y="14680"/>
                </a:lnTo>
                <a:lnTo>
                  <a:pt x="16080" y="14354"/>
                </a:lnTo>
                <a:lnTo>
                  <a:pt x="16420" y="14163"/>
                </a:lnTo>
                <a:close/>
                <a:moveTo>
                  <a:pt x="38505" y="14095"/>
                </a:moveTo>
                <a:cubicBezTo>
                  <a:pt x="38243" y="14095"/>
                  <a:pt x="38090" y="14412"/>
                  <a:pt x="38277" y="14598"/>
                </a:cubicBezTo>
                <a:cubicBezTo>
                  <a:pt x="38337" y="14668"/>
                  <a:pt x="38418" y="14700"/>
                  <a:pt x="38497" y="14700"/>
                </a:cubicBezTo>
                <a:cubicBezTo>
                  <a:pt x="38649" y="14700"/>
                  <a:pt x="38798" y="14586"/>
                  <a:pt x="38807" y="14408"/>
                </a:cubicBezTo>
                <a:cubicBezTo>
                  <a:pt x="38807" y="14245"/>
                  <a:pt x="38671" y="14109"/>
                  <a:pt x="38508" y="14095"/>
                </a:cubicBezTo>
                <a:lnTo>
                  <a:pt x="38521" y="14095"/>
                </a:lnTo>
                <a:cubicBezTo>
                  <a:pt x="38516" y="14095"/>
                  <a:pt x="38510" y="14095"/>
                  <a:pt x="38505" y="14095"/>
                </a:cubicBezTo>
                <a:close/>
                <a:moveTo>
                  <a:pt x="25432" y="14218"/>
                </a:moveTo>
                <a:lnTo>
                  <a:pt x="25622" y="14557"/>
                </a:lnTo>
                <a:lnTo>
                  <a:pt x="25269" y="14748"/>
                </a:lnTo>
                <a:lnTo>
                  <a:pt x="25092" y="14408"/>
                </a:lnTo>
                <a:lnTo>
                  <a:pt x="25432" y="14218"/>
                </a:lnTo>
                <a:close/>
                <a:moveTo>
                  <a:pt x="3194" y="14216"/>
                </a:moveTo>
                <a:cubicBezTo>
                  <a:pt x="3126" y="14216"/>
                  <a:pt x="3058" y="14241"/>
                  <a:pt x="3005" y="14299"/>
                </a:cubicBezTo>
                <a:cubicBezTo>
                  <a:pt x="2845" y="14472"/>
                  <a:pt x="2959" y="14762"/>
                  <a:pt x="3193" y="14762"/>
                </a:cubicBezTo>
                <a:cubicBezTo>
                  <a:pt x="3198" y="14762"/>
                  <a:pt x="3203" y="14762"/>
                  <a:pt x="3209" y="14761"/>
                </a:cubicBezTo>
                <a:cubicBezTo>
                  <a:pt x="3358" y="14761"/>
                  <a:pt x="3467" y="14639"/>
                  <a:pt x="3467" y="14489"/>
                </a:cubicBezTo>
                <a:lnTo>
                  <a:pt x="3480" y="14489"/>
                </a:lnTo>
                <a:cubicBezTo>
                  <a:pt x="3471" y="14325"/>
                  <a:pt x="3333" y="14216"/>
                  <a:pt x="3194" y="14216"/>
                </a:cubicBezTo>
                <a:close/>
                <a:moveTo>
                  <a:pt x="5951" y="14032"/>
                </a:moveTo>
                <a:cubicBezTo>
                  <a:pt x="5856" y="14032"/>
                  <a:pt x="5759" y="14068"/>
                  <a:pt x="5682" y="14150"/>
                </a:cubicBezTo>
                <a:cubicBezTo>
                  <a:pt x="5451" y="14381"/>
                  <a:pt x="5628" y="14775"/>
                  <a:pt x="5954" y="14775"/>
                </a:cubicBezTo>
                <a:cubicBezTo>
                  <a:pt x="6158" y="14775"/>
                  <a:pt x="6321" y="14598"/>
                  <a:pt x="6321" y="14394"/>
                </a:cubicBezTo>
                <a:cubicBezTo>
                  <a:pt x="6321" y="14177"/>
                  <a:pt x="6140" y="14032"/>
                  <a:pt x="5951" y="14032"/>
                </a:cubicBezTo>
                <a:close/>
                <a:moveTo>
                  <a:pt x="22713" y="14286"/>
                </a:moveTo>
                <a:lnTo>
                  <a:pt x="22890" y="14612"/>
                </a:lnTo>
                <a:lnTo>
                  <a:pt x="22564" y="14788"/>
                </a:lnTo>
                <a:cubicBezTo>
                  <a:pt x="22510" y="14680"/>
                  <a:pt x="22442" y="14571"/>
                  <a:pt x="22387" y="14462"/>
                </a:cubicBezTo>
                <a:lnTo>
                  <a:pt x="22713" y="14286"/>
                </a:lnTo>
                <a:close/>
                <a:moveTo>
                  <a:pt x="10929" y="14313"/>
                </a:moveTo>
                <a:lnTo>
                  <a:pt x="11119" y="14639"/>
                </a:lnTo>
                <a:lnTo>
                  <a:pt x="10779" y="14816"/>
                </a:lnTo>
                <a:lnTo>
                  <a:pt x="10589" y="14476"/>
                </a:lnTo>
                <a:lnTo>
                  <a:pt x="10929" y="14313"/>
                </a:lnTo>
                <a:close/>
                <a:moveTo>
                  <a:pt x="13675" y="14245"/>
                </a:moveTo>
                <a:lnTo>
                  <a:pt x="13851" y="14585"/>
                </a:lnTo>
                <a:lnTo>
                  <a:pt x="13511" y="14816"/>
                </a:lnTo>
                <a:lnTo>
                  <a:pt x="13335" y="14421"/>
                </a:lnTo>
                <a:lnTo>
                  <a:pt x="13675" y="14245"/>
                </a:lnTo>
                <a:close/>
                <a:moveTo>
                  <a:pt x="19995" y="14354"/>
                </a:moveTo>
                <a:lnTo>
                  <a:pt x="20158" y="14666"/>
                </a:lnTo>
                <a:lnTo>
                  <a:pt x="19805" y="14843"/>
                </a:lnTo>
                <a:lnTo>
                  <a:pt x="19628" y="14517"/>
                </a:lnTo>
                <a:lnTo>
                  <a:pt x="19995" y="14354"/>
                </a:lnTo>
                <a:close/>
                <a:moveTo>
                  <a:pt x="35752" y="14122"/>
                </a:moveTo>
                <a:cubicBezTo>
                  <a:pt x="35546" y="14122"/>
                  <a:pt x="35395" y="14293"/>
                  <a:pt x="35395" y="14489"/>
                </a:cubicBezTo>
                <a:cubicBezTo>
                  <a:pt x="35395" y="14720"/>
                  <a:pt x="35583" y="14869"/>
                  <a:pt x="35775" y="14869"/>
                </a:cubicBezTo>
                <a:cubicBezTo>
                  <a:pt x="35867" y="14869"/>
                  <a:pt x="35960" y="14836"/>
                  <a:pt x="36034" y="14761"/>
                </a:cubicBezTo>
                <a:cubicBezTo>
                  <a:pt x="36265" y="14517"/>
                  <a:pt x="36102" y="14122"/>
                  <a:pt x="35776" y="14122"/>
                </a:cubicBezTo>
                <a:cubicBezTo>
                  <a:pt x="35768" y="14122"/>
                  <a:pt x="35760" y="14122"/>
                  <a:pt x="35752" y="14122"/>
                </a:cubicBezTo>
                <a:close/>
                <a:moveTo>
                  <a:pt x="31739" y="14299"/>
                </a:moveTo>
                <a:lnTo>
                  <a:pt x="31943" y="14680"/>
                </a:lnTo>
                <a:lnTo>
                  <a:pt x="31576" y="14870"/>
                </a:lnTo>
                <a:lnTo>
                  <a:pt x="31399" y="14489"/>
                </a:lnTo>
                <a:lnTo>
                  <a:pt x="31739" y="14299"/>
                </a:lnTo>
                <a:close/>
                <a:moveTo>
                  <a:pt x="1319" y="14625"/>
                </a:moveTo>
                <a:cubicBezTo>
                  <a:pt x="1251" y="14707"/>
                  <a:pt x="1183" y="14748"/>
                  <a:pt x="1183" y="14788"/>
                </a:cubicBezTo>
                <a:cubicBezTo>
                  <a:pt x="1197" y="14843"/>
                  <a:pt x="1238" y="14884"/>
                  <a:pt x="1306" y="14911"/>
                </a:cubicBezTo>
                <a:cubicBezTo>
                  <a:pt x="1333" y="14911"/>
                  <a:pt x="1414" y="14856"/>
                  <a:pt x="1414" y="14816"/>
                </a:cubicBezTo>
                <a:cubicBezTo>
                  <a:pt x="1414" y="14775"/>
                  <a:pt x="1360" y="14707"/>
                  <a:pt x="1319" y="14625"/>
                </a:cubicBezTo>
                <a:close/>
                <a:moveTo>
                  <a:pt x="29007" y="14408"/>
                </a:moveTo>
                <a:lnTo>
                  <a:pt x="29183" y="14748"/>
                </a:lnTo>
                <a:lnTo>
                  <a:pt x="28844" y="14911"/>
                </a:lnTo>
                <a:lnTo>
                  <a:pt x="28680" y="14585"/>
                </a:lnTo>
                <a:lnTo>
                  <a:pt x="29007" y="14408"/>
                </a:lnTo>
                <a:close/>
                <a:moveTo>
                  <a:pt x="17236" y="14408"/>
                </a:moveTo>
                <a:lnTo>
                  <a:pt x="17412" y="14775"/>
                </a:lnTo>
                <a:lnTo>
                  <a:pt x="17086" y="14938"/>
                </a:lnTo>
                <a:lnTo>
                  <a:pt x="16923" y="14585"/>
                </a:lnTo>
                <a:lnTo>
                  <a:pt x="17236" y="14408"/>
                </a:lnTo>
                <a:close/>
                <a:moveTo>
                  <a:pt x="39320" y="14407"/>
                </a:moveTo>
                <a:cubicBezTo>
                  <a:pt x="39085" y="14407"/>
                  <a:pt x="38947" y="14684"/>
                  <a:pt x="39119" y="14856"/>
                </a:cubicBezTo>
                <a:cubicBezTo>
                  <a:pt x="39177" y="14923"/>
                  <a:pt x="39251" y="14953"/>
                  <a:pt x="39324" y="14953"/>
                </a:cubicBezTo>
                <a:cubicBezTo>
                  <a:pt x="39458" y="14953"/>
                  <a:pt x="39586" y="14852"/>
                  <a:pt x="39595" y="14693"/>
                </a:cubicBezTo>
                <a:cubicBezTo>
                  <a:pt x="39595" y="14544"/>
                  <a:pt x="39486" y="14408"/>
                  <a:pt x="39337" y="14408"/>
                </a:cubicBezTo>
                <a:cubicBezTo>
                  <a:pt x="39331" y="14408"/>
                  <a:pt x="39325" y="14407"/>
                  <a:pt x="39320" y="14407"/>
                </a:cubicBezTo>
                <a:close/>
                <a:moveTo>
                  <a:pt x="26275" y="14435"/>
                </a:moveTo>
                <a:lnTo>
                  <a:pt x="26451" y="14802"/>
                </a:lnTo>
                <a:lnTo>
                  <a:pt x="26084" y="14979"/>
                </a:lnTo>
                <a:lnTo>
                  <a:pt x="25921" y="14666"/>
                </a:lnTo>
                <a:lnTo>
                  <a:pt x="26275" y="14435"/>
                </a:lnTo>
                <a:close/>
                <a:moveTo>
                  <a:pt x="14517" y="14503"/>
                </a:moveTo>
                <a:lnTo>
                  <a:pt x="14708" y="14829"/>
                </a:lnTo>
                <a:lnTo>
                  <a:pt x="14368" y="15006"/>
                </a:lnTo>
                <a:lnTo>
                  <a:pt x="14191" y="14666"/>
                </a:lnTo>
                <a:lnTo>
                  <a:pt x="14517" y="14503"/>
                </a:lnTo>
                <a:close/>
                <a:moveTo>
                  <a:pt x="23543" y="14530"/>
                </a:moveTo>
                <a:lnTo>
                  <a:pt x="23719" y="14870"/>
                </a:lnTo>
                <a:lnTo>
                  <a:pt x="23379" y="15033"/>
                </a:lnTo>
                <a:lnTo>
                  <a:pt x="23203" y="14693"/>
                </a:lnTo>
                <a:lnTo>
                  <a:pt x="23543" y="14530"/>
                </a:lnTo>
                <a:close/>
                <a:moveTo>
                  <a:pt x="4024" y="14421"/>
                </a:moveTo>
                <a:cubicBezTo>
                  <a:pt x="3847" y="14421"/>
                  <a:pt x="3711" y="14557"/>
                  <a:pt x="3711" y="14734"/>
                </a:cubicBezTo>
                <a:cubicBezTo>
                  <a:pt x="3711" y="14918"/>
                  <a:pt x="3861" y="15046"/>
                  <a:pt x="4021" y="15046"/>
                </a:cubicBezTo>
                <a:cubicBezTo>
                  <a:pt x="4097" y="15046"/>
                  <a:pt x="4176" y="15017"/>
                  <a:pt x="4242" y="14952"/>
                </a:cubicBezTo>
                <a:cubicBezTo>
                  <a:pt x="4432" y="14761"/>
                  <a:pt x="4296" y="14421"/>
                  <a:pt x="4024" y="14421"/>
                </a:cubicBezTo>
                <a:close/>
                <a:moveTo>
                  <a:pt x="11772" y="14557"/>
                </a:moveTo>
                <a:lnTo>
                  <a:pt x="11935" y="14884"/>
                </a:lnTo>
                <a:lnTo>
                  <a:pt x="11595" y="15060"/>
                </a:lnTo>
                <a:lnTo>
                  <a:pt x="11432" y="14720"/>
                </a:lnTo>
                <a:lnTo>
                  <a:pt x="11772" y="14557"/>
                </a:lnTo>
                <a:close/>
                <a:moveTo>
                  <a:pt x="6777" y="14285"/>
                </a:moveTo>
                <a:cubicBezTo>
                  <a:pt x="6679" y="14285"/>
                  <a:pt x="6579" y="14322"/>
                  <a:pt x="6498" y="14408"/>
                </a:cubicBezTo>
                <a:cubicBezTo>
                  <a:pt x="6253" y="14653"/>
                  <a:pt x="6430" y="15074"/>
                  <a:pt x="6783" y="15074"/>
                </a:cubicBezTo>
                <a:cubicBezTo>
                  <a:pt x="6987" y="15060"/>
                  <a:pt x="7164" y="14884"/>
                  <a:pt x="7164" y="14666"/>
                </a:cubicBezTo>
                <a:cubicBezTo>
                  <a:pt x="7164" y="14439"/>
                  <a:pt x="6975" y="14285"/>
                  <a:pt x="6777" y="14285"/>
                </a:cubicBezTo>
                <a:close/>
                <a:moveTo>
                  <a:pt x="36588" y="14380"/>
                </a:moveTo>
                <a:cubicBezTo>
                  <a:pt x="36273" y="14380"/>
                  <a:pt x="36119" y="14765"/>
                  <a:pt x="36333" y="14992"/>
                </a:cubicBezTo>
                <a:cubicBezTo>
                  <a:pt x="36404" y="15068"/>
                  <a:pt x="36493" y="15101"/>
                  <a:pt x="36583" y="15101"/>
                </a:cubicBezTo>
                <a:cubicBezTo>
                  <a:pt x="36767" y="15101"/>
                  <a:pt x="36949" y="14958"/>
                  <a:pt x="36958" y="14748"/>
                </a:cubicBezTo>
                <a:cubicBezTo>
                  <a:pt x="36945" y="14544"/>
                  <a:pt x="36795" y="14394"/>
                  <a:pt x="36605" y="14381"/>
                </a:cubicBezTo>
                <a:cubicBezTo>
                  <a:pt x="36599" y="14380"/>
                  <a:pt x="36594" y="14380"/>
                  <a:pt x="36588" y="14380"/>
                </a:cubicBezTo>
                <a:close/>
                <a:moveTo>
                  <a:pt x="20838" y="14598"/>
                </a:moveTo>
                <a:lnTo>
                  <a:pt x="21001" y="14952"/>
                </a:lnTo>
                <a:lnTo>
                  <a:pt x="20647" y="15128"/>
                </a:lnTo>
                <a:lnTo>
                  <a:pt x="20484" y="14775"/>
                </a:lnTo>
                <a:lnTo>
                  <a:pt x="20838" y="14598"/>
                </a:lnTo>
                <a:close/>
                <a:moveTo>
                  <a:pt x="40139" y="14680"/>
                </a:moveTo>
                <a:cubicBezTo>
                  <a:pt x="40003" y="14680"/>
                  <a:pt x="39894" y="14788"/>
                  <a:pt x="39894" y="14924"/>
                </a:cubicBezTo>
                <a:cubicBezTo>
                  <a:pt x="39903" y="15069"/>
                  <a:pt x="40021" y="15160"/>
                  <a:pt x="40143" y="15160"/>
                </a:cubicBezTo>
                <a:cubicBezTo>
                  <a:pt x="40204" y="15160"/>
                  <a:pt x="40266" y="15137"/>
                  <a:pt x="40315" y="15087"/>
                </a:cubicBezTo>
                <a:cubicBezTo>
                  <a:pt x="40465" y="14938"/>
                  <a:pt x="40356" y="14680"/>
                  <a:pt x="40139" y="14680"/>
                </a:cubicBezTo>
                <a:close/>
                <a:moveTo>
                  <a:pt x="29836" y="14653"/>
                </a:moveTo>
                <a:lnTo>
                  <a:pt x="30012" y="15006"/>
                </a:lnTo>
                <a:lnTo>
                  <a:pt x="29673" y="15169"/>
                </a:lnTo>
                <a:lnTo>
                  <a:pt x="29496" y="14829"/>
                </a:lnTo>
                <a:lnTo>
                  <a:pt x="29836" y="14653"/>
                </a:lnTo>
                <a:close/>
                <a:moveTo>
                  <a:pt x="18065" y="14680"/>
                </a:moveTo>
                <a:lnTo>
                  <a:pt x="18228" y="15020"/>
                </a:lnTo>
                <a:lnTo>
                  <a:pt x="17902" y="15183"/>
                </a:lnTo>
                <a:lnTo>
                  <a:pt x="17725" y="14856"/>
                </a:lnTo>
                <a:lnTo>
                  <a:pt x="18065" y="14680"/>
                </a:lnTo>
                <a:close/>
                <a:moveTo>
                  <a:pt x="27131" y="14720"/>
                </a:moveTo>
                <a:lnTo>
                  <a:pt x="27294" y="15047"/>
                </a:lnTo>
                <a:lnTo>
                  <a:pt x="26941" y="15210"/>
                </a:lnTo>
                <a:lnTo>
                  <a:pt x="26764" y="14897"/>
                </a:lnTo>
                <a:lnTo>
                  <a:pt x="27131" y="14720"/>
                </a:lnTo>
                <a:close/>
                <a:moveTo>
                  <a:pt x="33845" y="14394"/>
                </a:moveTo>
                <a:lnTo>
                  <a:pt x="33845" y="14408"/>
                </a:lnTo>
                <a:cubicBezTo>
                  <a:pt x="33478" y="14408"/>
                  <a:pt x="33302" y="14843"/>
                  <a:pt x="33546" y="15101"/>
                </a:cubicBezTo>
                <a:cubicBezTo>
                  <a:pt x="33631" y="15186"/>
                  <a:pt x="33734" y="15223"/>
                  <a:pt x="33835" y="15223"/>
                </a:cubicBezTo>
                <a:cubicBezTo>
                  <a:pt x="34043" y="15223"/>
                  <a:pt x="34240" y="15063"/>
                  <a:pt x="34240" y="14816"/>
                </a:cubicBezTo>
                <a:cubicBezTo>
                  <a:pt x="34253" y="14585"/>
                  <a:pt x="34077" y="14394"/>
                  <a:pt x="33845" y="14394"/>
                </a:cubicBezTo>
                <a:close/>
                <a:moveTo>
                  <a:pt x="15346" y="14748"/>
                </a:moveTo>
                <a:lnTo>
                  <a:pt x="15523" y="15087"/>
                </a:lnTo>
                <a:lnTo>
                  <a:pt x="15183" y="15251"/>
                </a:lnTo>
                <a:lnTo>
                  <a:pt x="15007" y="14911"/>
                </a:lnTo>
                <a:lnTo>
                  <a:pt x="15346" y="14748"/>
                </a:lnTo>
                <a:close/>
                <a:moveTo>
                  <a:pt x="2124" y="14823"/>
                </a:moveTo>
                <a:cubicBezTo>
                  <a:pt x="2072" y="14823"/>
                  <a:pt x="2018" y="14841"/>
                  <a:pt x="1972" y="14884"/>
                </a:cubicBezTo>
                <a:cubicBezTo>
                  <a:pt x="1836" y="15020"/>
                  <a:pt x="1931" y="15251"/>
                  <a:pt x="2121" y="15264"/>
                </a:cubicBezTo>
                <a:cubicBezTo>
                  <a:pt x="2243" y="15264"/>
                  <a:pt x="2339" y="15169"/>
                  <a:pt x="2339" y="15047"/>
                </a:cubicBezTo>
                <a:cubicBezTo>
                  <a:pt x="2348" y="14915"/>
                  <a:pt x="2241" y="14823"/>
                  <a:pt x="2124" y="14823"/>
                </a:cubicBezTo>
                <a:close/>
                <a:moveTo>
                  <a:pt x="12601" y="14802"/>
                </a:moveTo>
                <a:lnTo>
                  <a:pt x="12764" y="15128"/>
                </a:lnTo>
                <a:lnTo>
                  <a:pt x="12438" y="15319"/>
                </a:lnTo>
                <a:lnTo>
                  <a:pt x="12261" y="14979"/>
                </a:lnTo>
                <a:lnTo>
                  <a:pt x="12601" y="14802"/>
                </a:lnTo>
                <a:close/>
                <a:moveTo>
                  <a:pt x="24358" y="14788"/>
                </a:moveTo>
                <a:lnTo>
                  <a:pt x="24535" y="15142"/>
                </a:lnTo>
                <a:lnTo>
                  <a:pt x="24209" y="15319"/>
                </a:lnTo>
                <a:lnTo>
                  <a:pt x="24032" y="14952"/>
                </a:lnTo>
                <a:lnTo>
                  <a:pt x="24358" y="14788"/>
                </a:lnTo>
                <a:close/>
                <a:moveTo>
                  <a:pt x="4851" y="14639"/>
                </a:moveTo>
                <a:cubicBezTo>
                  <a:pt x="4562" y="14639"/>
                  <a:pt x="4408" y="14997"/>
                  <a:pt x="4609" y="15223"/>
                </a:cubicBezTo>
                <a:cubicBezTo>
                  <a:pt x="4679" y="15294"/>
                  <a:pt x="4766" y="15326"/>
                  <a:pt x="4851" y="15326"/>
                </a:cubicBezTo>
                <a:cubicBezTo>
                  <a:pt x="5026" y="15326"/>
                  <a:pt x="5193" y="15190"/>
                  <a:pt x="5193" y="14979"/>
                </a:cubicBezTo>
                <a:cubicBezTo>
                  <a:pt x="5193" y="14802"/>
                  <a:pt x="5043" y="14653"/>
                  <a:pt x="4867" y="14639"/>
                </a:cubicBezTo>
                <a:cubicBezTo>
                  <a:pt x="4861" y="14639"/>
                  <a:pt x="4856" y="14639"/>
                  <a:pt x="4851" y="14639"/>
                </a:cubicBezTo>
                <a:close/>
                <a:moveTo>
                  <a:pt x="37427" y="14639"/>
                </a:moveTo>
                <a:cubicBezTo>
                  <a:pt x="37119" y="14644"/>
                  <a:pt x="36973" y="15008"/>
                  <a:pt x="37189" y="15223"/>
                </a:cubicBezTo>
                <a:cubicBezTo>
                  <a:pt x="37260" y="15294"/>
                  <a:pt x="37347" y="15326"/>
                  <a:pt x="37431" y="15326"/>
                </a:cubicBezTo>
                <a:cubicBezTo>
                  <a:pt x="37607" y="15326"/>
                  <a:pt x="37774" y="15190"/>
                  <a:pt x="37774" y="14979"/>
                </a:cubicBezTo>
                <a:cubicBezTo>
                  <a:pt x="37774" y="14791"/>
                  <a:pt x="37614" y="14642"/>
                  <a:pt x="37427" y="14639"/>
                </a:cubicBezTo>
                <a:close/>
                <a:moveTo>
                  <a:pt x="7575" y="14529"/>
                </a:moveTo>
                <a:cubicBezTo>
                  <a:pt x="7369" y="14529"/>
                  <a:pt x="7205" y="14702"/>
                  <a:pt x="7205" y="14924"/>
                </a:cubicBezTo>
                <a:cubicBezTo>
                  <a:pt x="7205" y="15164"/>
                  <a:pt x="7405" y="15329"/>
                  <a:pt x="7615" y="15329"/>
                </a:cubicBezTo>
                <a:cubicBezTo>
                  <a:pt x="7714" y="15329"/>
                  <a:pt x="7815" y="15293"/>
                  <a:pt x="7898" y="15210"/>
                </a:cubicBezTo>
                <a:cubicBezTo>
                  <a:pt x="8139" y="14956"/>
                  <a:pt x="7971" y="14530"/>
                  <a:pt x="7616" y="14530"/>
                </a:cubicBezTo>
                <a:cubicBezTo>
                  <a:pt x="7610" y="14530"/>
                  <a:pt x="7604" y="14530"/>
                  <a:pt x="7599" y="14530"/>
                </a:cubicBezTo>
                <a:cubicBezTo>
                  <a:pt x="7591" y="14530"/>
                  <a:pt x="7583" y="14529"/>
                  <a:pt x="7575" y="14529"/>
                </a:cubicBezTo>
                <a:close/>
                <a:moveTo>
                  <a:pt x="40989" y="14977"/>
                </a:moveTo>
                <a:cubicBezTo>
                  <a:pt x="40982" y="14977"/>
                  <a:pt x="40975" y="14978"/>
                  <a:pt x="40968" y="14979"/>
                </a:cubicBezTo>
                <a:cubicBezTo>
                  <a:pt x="40710" y="14979"/>
                  <a:pt x="40710" y="15359"/>
                  <a:pt x="40968" y="15359"/>
                </a:cubicBezTo>
                <a:cubicBezTo>
                  <a:pt x="40975" y="15360"/>
                  <a:pt x="40982" y="15361"/>
                  <a:pt x="40989" y="15361"/>
                </a:cubicBezTo>
                <a:cubicBezTo>
                  <a:pt x="41088" y="15361"/>
                  <a:pt x="41171" y="15271"/>
                  <a:pt x="41158" y="15169"/>
                </a:cubicBezTo>
                <a:cubicBezTo>
                  <a:pt x="41171" y="15067"/>
                  <a:pt x="41088" y="14977"/>
                  <a:pt x="40989" y="14977"/>
                </a:cubicBezTo>
                <a:close/>
                <a:moveTo>
                  <a:pt x="21640" y="14884"/>
                </a:moveTo>
                <a:lnTo>
                  <a:pt x="21816" y="15210"/>
                </a:lnTo>
                <a:lnTo>
                  <a:pt x="21463" y="15373"/>
                </a:lnTo>
                <a:lnTo>
                  <a:pt x="21286" y="15047"/>
                </a:lnTo>
                <a:lnTo>
                  <a:pt x="21640" y="14884"/>
                </a:lnTo>
                <a:close/>
                <a:moveTo>
                  <a:pt x="9869" y="14843"/>
                </a:moveTo>
                <a:lnTo>
                  <a:pt x="10059" y="15237"/>
                </a:lnTo>
                <a:lnTo>
                  <a:pt x="9706" y="15427"/>
                </a:lnTo>
                <a:lnTo>
                  <a:pt x="9502" y="15033"/>
                </a:lnTo>
                <a:lnTo>
                  <a:pt x="9869" y="14843"/>
                </a:lnTo>
                <a:close/>
                <a:moveTo>
                  <a:pt x="18894" y="14924"/>
                </a:moveTo>
                <a:lnTo>
                  <a:pt x="19057" y="15251"/>
                </a:lnTo>
                <a:lnTo>
                  <a:pt x="18731" y="15427"/>
                </a:lnTo>
                <a:lnTo>
                  <a:pt x="18568" y="15101"/>
                </a:lnTo>
                <a:lnTo>
                  <a:pt x="18894" y="14924"/>
                </a:lnTo>
                <a:close/>
                <a:moveTo>
                  <a:pt x="30678" y="14884"/>
                </a:moveTo>
                <a:cubicBezTo>
                  <a:pt x="30692" y="15074"/>
                  <a:pt x="30828" y="15237"/>
                  <a:pt x="31018" y="15278"/>
                </a:cubicBezTo>
                <a:cubicBezTo>
                  <a:pt x="30828" y="15291"/>
                  <a:pt x="30624" y="15278"/>
                  <a:pt x="30529" y="15468"/>
                </a:cubicBezTo>
                <a:lnTo>
                  <a:pt x="30325" y="15074"/>
                </a:lnTo>
                <a:lnTo>
                  <a:pt x="30678" y="14884"/>
                </a:lnTo>
                <a:close/>
                <a:moveTo>
                  <a:pt x="34702" y="14680"/>
                </a:moveTo>
                <a:cubicBezTo>
                  <a:pt x="34484" y="14680"/>
                  <a:pt x="34308" y="14856"/>
                  <a:pt x="34294" y="15074"/>
                </a:cubicBezTo>
                <a:cubicBezTo>
                  <a:pt x="34294" y="15314"/>
                  <a:pt x="34495" y="15473"/>
                  <a:pt x="34701" y="15473"/>
                </a:cubicBezTo>
                <a:cubicBezTo>
                  <a:pt x="34798" y="15473"/>
                  <a:pt x="34895" y="15438"/>
                  <a:pt x="34974" y="15359"/>
                </a:cubicBezTo>
                <a:cubicBezTo>
                  <a:pt x="35232" y="15115"/>
                  <a:pt x="35055" y="14680"/>
                  <a:pt x="34702" y="14680"/>
                </a:cubicBezTo>
                <a:close/>
                <a:moveTo>
                  <a:pt x="16176" y="14992"/>
                </a:moveTo>
                <a:cubicBezTo>
                  <a:pt x="16230" y="15101"/>
                  <a:pt x="16298" y="15223"/>
                  <a:pt x="16352" y="15319"/>
                </a:cubicBezTo>
                <a:lnTo>
                  <a:pt x="16026" y="15495"/>
                </a:lnTo>
                <a:lnTo>
                  <a:pt x="15836" y="15169"/>
                </a:lnTo>
                <a:lnTo>
                  <a:pt x="16176" y="14992"/>
                </a:lnTo>
                <a:close/>
                <a:moveTo>
                  <a:pt x="27960" y="14965"/>
                </a:moveTo>
                <a:lnTo>
                  <a:pt x="28123" y="15319"/>
                </a:lnTo>
                <a:lnTo>
                  <a:pt x="27770" y="15495"/>
                </a:lnTo>
                <a:lnTo>
                  <a:pt x="27607" y="15142"/>
                </a:lnTo>
                <a:lnTo>
                  <a:pt x="27960" y="14965"/>
                </a:lnTo>
                <a:close/>
                <a:moveTo>
                  <a:pt x="1034" y="15509"/>
                </a:moveTo>
                <a:cubicBezTo>
                  <a:pt x="1037" y="15509"/>
                  <a:pt x="1040" y="15509"/>
                  <a:pt x="1043" y="15510"/>
                </a:cubicBezTo>
                <a:lnTo>
                  <a:pt x="1043" y="15510"/>
                </a:lnTo>
                <a:cubicBezTo>
                  <a:pt x="1044" y="15510"/>
                  <a:pt x="1046" y="15509"/>
                  <a:pt x="1047" y="15509"/>
                </a:cubicBezTo>
                <a:close/>
                <a:moveTo>
                  <a:pt x="25201" y="15047"/>
                </a:moveTo>
                <a:lnTo>
                  <a:pt x="25378" y="15387"/>
                </a:lnTo>
                <a:lnTo>
                  <a:pt x="25038" y="15550"/>
                </a:lnTo>
                <a:lnTo>
                  <a:pt x="24875" y="15223"/>
                </a:lnTo>
                <a:lnTo>
                  <a:pt x="25201" y="15047"/>
                </a:lnTo>
                <a:close/>
                <a:moveTo>
                  <a:pt x="33210" y="15462"/>
                </a:moveTo>
                <a:lnTo>
                  <a:pt x="33210" y="15462"/>
                </a:lnTo>
                <a:cubicBezTo>
                  <a:pt x="33213" y="15477"/>
                  <a:pt x="33217" y="15493"/>
                  <a:pt x="33220" y="15509"/>
                </a:cubicBezTo>
                <a:cubicBezTo>
                  <a:pt x="33212" y="15529"/>
                  <a:pt x="33203" y="15548"/>
                  <a:pt x="33193" y="15566"/>
                </a:cubicBezTo>
                <a:lnTo>
                  <a:pt x="33193" y="15566"/>
                </a:lnTo>
                <a:lnTo>
                  <a:pt x="33193" y="15482"/>
                </a:lnTo>
                <a:lnTo>
                  <a:pt x="33210" y="15462"/>
                </a:lnTo>
                <a:close/>
                <a:moveTo>
                  <a:pt x="13430" y="14992"/>
                </a:moveTo>
                <a:lnTo>
                  <a:pt x="13607" y="15400"/>
                </a:lnTo>
                <a:lnTo>
                  <a:pt x="13267" y="15577"/>
                </a:lnTo>
                <a:lnTo>
                  <a:pt x="13090" y="15237"/>
                </a:lnTo>
                <a:lnTo>
                  <a:pt x="13430" y="14992"/>
                </a:lnTo>
                <a:close/>
                <a:moveTo>
                  <a:pt x="38249" y="14938"/>
                </a:moveTo>
                <a:lnTo>
                  <a:pt x="38236" y="14952"/>
                </a:lnTo>
                <a:cubicBezTo>
                  <a:pt x="37950" y="14952"/>
                  <a:pt x="37814" y="15291"/>
                  <a:pt x="38018" y="15482"/>
                </a:cubicBezTo>
                <a:cubicBezTo>
                  <a:pt x="38081" y="15549"/>
                  <a:pt x="38160" y="15579"/>
                  <a:pt x="38238" y="15579"/>
                </a:cubicBezTo>
                <a:cubicBezTo>
                  <a:pt x="38396" y="15579"/>
                  <a:pt x="38548" y="15455"/>
                  <a:pt x="38548" y="15264"/>
                </a:cubicBezTo>
                <a:cubicBezTo>
                  <a:pt x="38562" y="15087"/>
                  <a:pt x="38412" y="14938"/>
                  <a:pt x="38249" y="14938"/>
                </a:cubicBezTo>
                <a:close/>
                <a:moveTo>
                  <a:pt x="2964" y="15047"/>
                </a:moveTo>
                <a:cubicBezTo>
                  <a:pt x="2597" y="15047"/>
                  <a:pt x="2583" y="15590"/>
                  <a:pt x="2950" y="15590"/>
                </a:cubicBezTo>
                <a:cubicBezTo>
                  <a:pt x="2955" y="15591"/>
                  <a:pt x="2959" y="15591"/>
                  <a:pt x="2964" y="15591"/>
                </a:cubicBezTo>
                <a:cubicBezTo>
                  <a:pt x="3318" y="15591"/>
                  <a:pt x="3326" y="15060"/>
                  <a:pt x="2964" y="15047"/>
                </a:cubicBezTo>
                <a:close/>
                <a:moveTo>
                  <a:pt x="5669" y="14856"/>
                </a:moveTo>
                <a:cubicBezTo>
                  <a:pt x="5343" y="14870"/>
                  <a:pt x="5179" y="15264"/>
                  <a:pt x="5424" y="15495"/>
                </a:cubicBezTo>
                <a:cubicBezTo>
                  <a:pt x="5497" y="15564"/>
                  <a:pt x="5585" y="15594"/>
                  <a:pt x="5672" y="15594"/>
                </a:cubicBezTo>
                <a:cubicBezTo>
                  <a:pt x="5862" y="15594"/>
                  <a:pt x="6045" y="15447"/>
                  <a:pt x="6036" y="15223"/>
                </a:cubicBezTo>
                <a:cubicBezTo>
                  <a:pt x="6036" y="15020"/>
                  <a:pt x="5873" y="14856"/>
                  <a:pt x="5669" y="14856"/>
                </a:cubicBezTo>
                <a:close/>
                <a:moveTo>
                  <a:pt x="41797" y="15319"/>
                </a:moveTo>
                <a:cubicBezTo>
                  <a:pt x="41756" y="15359"/>
                  <a:pt x="41688" y="15387"/>
                  <a:pt x="41675" y="15441"/>
                </a:cubicBezTo>
                <a:cubicBezTo>
                  <a:pt x="41661" y="15495"/>
                  <a:pt x="41729" y="15536"/>
                  <a:pt x="41783" y="15631"/>
                </a:cubicBezTo>
                <a:cubicBezTo>
                  <a:pt x="41851" y="15550"/>
                  <a:pt x="41933" y="15495"/>
                  <a:pt x="41919" y="15454"/>
                </a:cubicBezTo>
                <a:lnTo>
                  <a:pt x="41906" y="15454"/>
                </a:lnTo>
                <a:cubicBezTo>
                  <a:pt x="41906" y="15400"/>
                  <a:pt x="41838" y="15359"/>
                  <a:pt x="41797" y="15319"/>
                </a:cubicBezTo>
                <a:close/>
                <a:moveTo>
                  <a:pt x="22455" y="15128"/>
                </a:moveTo>
                <a:lnTo>
                  <a:pt x="22632" y="15441"/>
                </a:lnTo>
                <a:lnTo>
                  <a:pt x="22278" y="15658"/>
                </a:lnTo>
                <a:lnTo>
                  <a:pt x="22115" y="15291"/>
                </a:lnTo>
                <a:lnTo>
                  <a:pt x="22455" y="15128"/>
                </a:lnTo>
                <a:close/>
                <a:moveTo>
                  <a:pt x="10711" y="15128"/>
                </a:moveTo>
                <a:lnTo>
                  <a:pt x="10875" y="15468"/>
                </a:lnTo>
                <a:lnTo>
                  <a:pt x="10548" y="15672"/>
                </a:lnTo>
                <a:lnTo>
                  <a:pt x="10344" y="15319"/>
                </a:lnTo>
                <a:lnTo>
                  <a:pt x="10711" y="15128"/>
                </a:lnTo>
                <a:close/>
                <a:moveTo>
                  <a:pt x="19723" y="15169"/>
                </a:moveTo>
                <a:lnTo>
                  <a:pt x="19886" y="15509"/>
                </a:lnTo>
                <a:lnTo>
                  <a:pt x="19546" y="15686"/>
                </a:lnTo>
                <a:lnTo>
                  <a:pt x="19383" y="15346"/>
                </a:lnTo>
                <a:lnTo>
                  <a:pt x="19723" y="15169"/>
                </a:lnTo>
                <a:close/>
                <a:moveTo>
                  <a:pt x="35517" y="14938"/>
                </a:moveTo>
                <a:cubicBezTo>
                  <a:pt x="35178" y="14938"/>
                  <a:pt x="35014" y="15359"/>
                  <a:pt x="35259" y="15590"/>
                </a:cubicBezTo>
                <a:cubicBezTo>
                  <a:pt x="35338" y="15669"/>
                  <a:pt x="35434" y="15704"/>
                  <a:pt x="35527" y="15704"/>
                </a:cubicBezTo>
                <a:cubicBezTo>
                  <a:pt x="35724" y="15704"/>
                  <a:pt x="35911" y="15549"/>
                  <a:pt x="35911" y="15319"/>
                </a:cubicBezTo>
                <a:cubicBezTo>
                  <a:pt x="35898" y="15101"/>
                  <a:pt x="35735" y="14938"/>
                  <a:pt x="35517" y="14938"/>
                </a:cubicBezTo>
                <a:close/>
                <a:moveTo>
                  <a:pt x="31480" y="15101"/>
                </a:moveTo>
                <a:lnTo>
                  <a:pt x="31698" y="15509"/>
                </a:lnTo>
                <a:lnTo>
                  <a:pt x="31317" y="15713"/>
                </a:lnTo>
                <a:cubicBezTo>
                  <a:pt x="31331" y="15509"/>
                  <a:pt x="31154" y="15400"/>
                  <a:pt x="31018" y="15278"/>
                </a:cubicBezTo>
                <a:lnTo>
                  <a:pt x="31018" y="15278"/>
                </a:lnTo>
                <a:cubicBezTo>
                  <a:pt x="31052" y="15286"/>
                  <a:pt x="31087" y="15289"/>
                  <a:pt x="31121" y="15289"/>
                </a:cubicBezTo>
                <a:cubicBezTo>
                  <a:pt x="31265" y="15289"/>
                  <a:pt x="31404" y="15222"/>
                  <a:pt x="31480" y="15101"/>
                </a:cubicBezTo>
                <a:close/>
                <a:moveTo>
                  <a:pt x="1043" y="15510"/>
                </a:moveTo>
                <a:cubicBezTo>
                  <a:pt x="977" y="15524"/>
                  <a:pt x="938" y="15565"/>
                  <a:pt x="911" y="15618"/>
                </a:cubicBezTo>
                <a:cubicBezTo>
                  <a:pt x="911" y="15645"/>
                  <a:pt x="979" y="15740"/>
                  <a:pt x="1020" y="15740"/>
                </a:cubicBezTo>
                <a:cubicBezTo>
                  <a:pt x="1061" y="15740"/>
                  <a:pt x="1115" y="15686"/>
                  <a:pt x="1210" y="15631"/>
                </a:cubicBezTo>
                <a:cubicBezTo>
                  <a:pt x="1122" y="15581"/>
                  <a:pt x="1081" y="15519"/>
                  <a:pt x="1043" y="15510"/>
                </a:cubicBezTo>
                <a:close/>
                <a:moveTo>
                  <a:pt x="28776" y="15237"/>
                </a:moveTo>
                <a:lnTo>
                  <a:pt x="28939" y="15563"/>
                </a:lnTo>
                <a:lnTo>
                  <a:pt x="28585" y="15740"/>
                </a:lnTo>
                <a:lnTo>
                  <a:pt x="28409" y="15414"/>
                </a:lnTo>
                <a:lnTo>
                  <a:pt x="28776" y="15237"/>
                </a:lnTo>
                <a:close/>
                <a:moveTo>
                  <a:pt x="16991" y="15237"/>
                </a:moveTo>
                <a:lnTo>
                  <a:pt x="17168" y="15604"/>
                </a:lnTo>
                <a:lnTo>
                  <a:pt x="16842" y="15781"/>
                </a:lnTo>
                <a:lnTo>
                  <a:pt x="16678" y="15414"/>
                </a:lnTo>
                <a:lnTo>
                  <a:pt x="16991" y="15237"/>
                </a:lnTo>
                <a:close/>
                <a:moveTo>
                  <a:pt x="26003" y="15305"/>
                </a:moveTo>
                <a:lnTo>
                  <a:pt x="26193" y="15631"/>
                </a:lnTo>
                <a:lnTo>
                  <a:pt x="25853" y="15808"/>
                </a:lnTo>
                <a:lnTo>
                  <a:pt x="25677" y="15482"/>
                </a:lnTo>
                <a:lnTo>
                  <a:pt x="26003" y="15305"/>
                </a:lnTo>
                <a:close/>
                <a:moveTo>
                  <a:pt x="39068" y="15216"/>
                </a:moveTo>
                <a:cubicBezTo>
                  <a:pt x="38996" y="15216"/>
                  <a:pt x="38922" y="15244"/>
                  <a:pt x="38861" y="15305"/>
                </a:cubicBezTo>
                <a:cubicBezTo>
                  <a:pt x="38671" y="15482"/>
                  <a:pt x="38807" y="15808"/>
                  <a:pt x="39065" y="15808"/>
                </a:cubicBezTo>
                <a:cubicBezTo>
                  <a:pt x="39226" y="15808"/>
                  <a:pt x="39360" y="15676"/>
                  <a:pt x="39364" y="15515"/>
                </a:cubicBezTo>
                <a:lnTo>
                  <a:pt x="39364" y="15515"/>
                </a:lnTo>
                <a:cubicBezTo>
                  <a:pt x="39364" y="15518"/>
                  <a:pt x="39364" y="15520"/>
                  <a:pt x="39364" y="15522"/>
                </a:cubicBezTo>
                <a:lnTo>
                  <a:pt x="39364" y="15509"/>
                </a:lnTo>
                <a:cubicBezTo>
                  <a:pt x="39364" y="15511"/>
                  <a:pt x="39364" y="15513"/>
                  <a:pt x="39364" y="15515"/>
                </a:cubicBezTo>
                <a:lnTo>
                  <a:pt x="39364" y="15515"/>
                </a:lnTo>
                <a:cubicBezTo>
                  <a:pt x="39360" y="15335"/>
                  <a:pt x="39218" y="15216"/>
                  <a:pt x="39068" y="15216"/>
                </a:cubicBezTo>
                <a:close/>
                <a:moveTo>
                  <a:pt x="14273" y="15332"/>
                </a:moveTo>
                <a:lnTo>
                  <a:pt x="14449" y="15658"/>
                </a:lnTo>
                <a:lnTo>
                  <a:pt x="14082" y="15835"/>
                </a:lnTo>
                <a:lnTo>
                  <a:pt x="13919" y="15509"/>
                </a:lnTo>
                <a:lnTo>
                  <a:pt x="14273" y="15332"/>
                </a:lnTo>
                <a:close/>
                <a:moveTo>
                  <a:pt x="3780" y="15257"/>
                </a:moveTo>
                <a:cubicBezTo>
                  <a:pt x="3705" y="15257"/>
                  <a:pt x="3627" y="15285"/>
                  <a:pt x="3562" y="15346"/>
                </a:cubicBezTo>
                <a:cubicBezTo>
                  <a:pt x="3358" y="15536"/>
                  <a:pt x="3494" y="15876"/>
                  <a:pt x="3779" y="15876"/>
                </a:cubicBezTo>
                <a:cubicBezTo>
                  <a:pt x="3943" y="15876"/>
                  <a:pt x="4092" y="15740"/>
                  <a:pt x="4092" y="15577"/>
                </a:cubicBezTo>
                <a:cubicBezTo>
                  <a:pt x="4092" y="15383"/>
                  <a:pt x="3941" y="15257"/>
                  <a:pt x="3780" y="15257"/>
                </a:cubicBezTo>
                <a:close/>
                <a:moveTo>
                  <a:pt x="23284" y="15359"/>
                </a:moveTo>
                <a:lnTo>
                  <a:pt x="23461" y="15699"/>
                </a:lnTo>
                <a:lnTo>
                  <a:pt x="23121" y="15876"/>
                </a:lnTo>
                <a:lnTo>
                  <a:pt x="22958" y="15536"/>
                </a:lnTo>
                <a:lnTo>
                  <a:pt x="23284" y="15359"/>
                </a:lnTo>
                <a:close/>
                <a:moveTo>
                  <a:pt x="6484" y="15115"/>
                </a:moveTo>
                <a:cubicBezTo>
                  <a:pt x="6144" y="15128"/>
                  <a:pt x="5981" y="15536"/>
                  <a:pt x="6226" y="15781"/>
                </a:cubicBezTo>
                <a:cubicBezTo>
                  <a:pt x="6303" y="15853"/>
                  <a:pt x="6395" y="15885"/>
                  <a:pt x="6486" y="15885"/>
                </a:cubicBezTo>
                <a:cubicBezTo>
                  <a:pt x="6686" y="15885"/>
                  <a:pt x="6878" y="15729"/>
                  <a:pt x="6878" y="15495"/>
                </a:cubicBezTo>
                <a:cubicBezTo>
                  <a:pt x="6878" y="15291"/>
                  <a:pt x="6702" y="15115"/>
                  <a:pt x="6498" y="15115"/>
                </a:cubicBezTo>
                <a:close/>
                <a:moveTo>
                  <a:pt x="11513" y="15373"/>
                </a:moveTo>
                <a:lnTo>
                  <a:pt x="11690" y="15713"/>
                </a:lnTo>
                <a:lnTo>
                  <a:pt x="11364" y="15889"/>
                </a:lnTo>
                <a:lnTo>
                  <a:pt x="11174" y="15550"/>
                </a:lnTo>
                <a:lnTo>
                  <a:pt x="11513" y="15373"/>
                </a:lnTo>
                <a:close/>
                <a:moveTo>
                  <a:pt x="36349" y="15197"/>
                </a:moveTo>
                <a:cubicBezTo>
                  <a:pt x="36260" y="15197"/>
                  <a:pt x="36167" y="15231"/>
                  <a:pt x="36088" y="15305"/>
                </a:cubicBezTo>
                <a:cubicBezTo>
                  <a:pt x="35857" y="15536"/>
                  <a:pt x="36020" y="15930"/>
                  <a:pt x="36346" y="15930"/>
                </a:cubicBezTo>
                <a:cubicBezTo>
                  <a:pt x="36550" y="15930"/>
                  <a:pt x="36713" y="15767"/>
                  <a:pt x="36713" y="15577"/>
                </a:cubicBezTo>
                <a:cubicBezTo>
                  <a:pt x="36713" y="15346"/>
                  <a:pt x="36538" y="15197"/>
                  <a:pt x="36349" y="15197"/>
                </a:cubicBezTo>
                <a:close/>
                <a:moveTo>
                  <a:pt x="20552" y="15427"/>
                </a:moveTo>
                <a:lnTo>
                  <a:pt x="20715" y="15794"/>
                </a:lnTo>
                <a:lnTo>
                  <a:pt x="20389" y="15957"/>
                </a:lnTo>
                <a:lnTo>
                  <a:pt x="20226" y="15590"/>
                </a:lnTo>
                <a:lnTo>
                  <a:pt x="20552" y="15427"/>
                </a:lnTo>
                <a:close/>
                <a:moveTo>
                  <a:pt x="32323" y="15387"/>
                </a:moveTo>
                <a:lnTo>
                  <a:pt x="32527" y="15754"/>
                </a:lnTo>
                <a:lnTo>
                  <a:pt x="32160" y="15957"/>
                </a:lnTo>
                <a:lnTo>
                  <a:pt x="31970" y="15590"/>
                </a:lnTo>
                <a:lnTo>
                  <a:pt x="32323" y="15387"/>
                </a:lnTo>
                <a:close/>
                <a:moveTo>
                  <a:pt x="29591" y="15468"/>
                </a:moveTo>
                <a:lnTo>
                  <a:pt x="29768" y="15808"/>
                </a:lnTo>
                <a:lnTo>
                  <a:pt x="29401" y="15985"/>
                </a:lnTo>
                <a:lnTo>
                  <a:pt x="29238" y="15658"/>
                </a:lnTo>
                <a:lnTo>
                  <a:pt x="29591" y="15468"/>
                </a:lnTo>
                <a:close/>
                <a:moveTo>
                  <a:pt x="39918" y="15481"/>
                </a:moveTo>
                <a:cubicBezTo>
                  <a:pt x="39911" y="15481"/>
                  <a:pt x="39902" y="15481"/>
                  <a:pt x="39894" y="15482"/>
                </a:cubicBezTo>
                <a:cubicBezTo>
                  <a:pt x="39568" y="15509"/>
                  <a:pt x="39568" y="15985"/>
                  <a:pt x="39894" y="16012"/>
                </a:cubicBezTo>
                <a:cubicBezTo>
                  <a:pt x="39902" y="16012"/>
                  <a:pt x="39911" y="16013"/>
                  <a:pt x="39918" y="16013"/>
                </a:cubicBezTo>
                <a:cubicBezTo>
                  <a:pt x="40253" y="16013"/>
                  <a:pt x="40253" y="15481"/>
                  <a:pt x="39918" y="15481"/>
                </a:cubicBezTo>
                <a:close/>
                <a:moveTo>
                  <a:pt x="17807" y="15522"/>
                </a:moveTo>
                <a:lnTo>
                  <a:pt x="17983" y="15849"/>
                </a:lnTo>
                <a:lnTo>
                  <a:pt x="17657" y="16025"/>
                </a:lnTo>
                <a:lnTo>
                  <a:pt x="17480" y="15686"/>
                </a:lnTo>
                <a:lnTo>
                  <a:pt x="17807" y="15522"/>
                </a:lnTo>
                <a:close/>
                <a:moveTo>
                  <a:pt x="1880" y="15652"/>
                </a:moveTo>
                <a:cubicBezTo>
                  <a:pt x="1827" y="15652"/>
                  <a:pt x="1773" y="15671"/>
                  <a:pt x="1727" y="15713"/>
                </a:cubicBezTo>
                <a:cubicBezTo>
                  <a:pt x="1591" y="15849"/>
                  <a:pt x="1686" y="16080"/>
                  <a:pt x="1876" y="16080"/>
                </a:cubicBezTo>
                <a:cubicBezTo>
                  <a:pt x="1999" y="16080"/>
                  <a:pt x="2094" y="15998"/>
                  <a:pt x="2094" y="15876"/>
                </a:cubicBezTo>
                <a:cubicBezTo>
                  <a:pt x="2103" y="15744"/>
                  <a:pt x="1996" y="15652"/>
                  <a:pt x="1880" y="15652"/>
                </a:cubicBezTo>
                <a:close/>
                <a:moveTo>
                  <a:pt x="15102" y="15590"/>
                </a:moveTo>
                <a:lnTo>
                  <a:pt x="15278" y="15917"/>
                </a:lnTo>
                <a:lnTo>
                  <a:pt x="14911" y="16080"/>
                </a:lnTo>
                <a:lnTo>
                  <a:pt x="14748" y="15754"/>
                </a:lnTo>
                <a:lnTo>
                  <a:pt x="15102" y="15590"/>
                </a:lnTo>
                <a:close/>
                <a:moveTo>
                  <a:pt x="26832" y="15563"/>
                </a:moveTo>
                <a:lnTo>
                  <a:pt x="27063" y="15930"/>
                </a:lnTo>
                <a:lnTo>
                  <a:pt x="26682" y="16080"/>
                </a:lnTo>
                <a:lnTo>
                  <a:pt x="26519" y="15740"/>
                </a:lnTo>
                <a:lnTo>
                  <a:pt x="26832" y="15563"/>
                </a:lnTo>
                <a:close/>
                <a:moveTo>
                  <a:pt x="12356" y="15631"/>
                </a:moveTo>
                <a:lnTo>
                  <a:pt x="12519" y="15971"/>
                </a:lnTo>
                <a:lnTo>
                  <a:pt x="12193" y="16134"/>
                </a:lnTo>
                <a:lnTo>
                  <a:pt x="12016" y="15808"/>
                </a:lnTo>
                <a:lnTo>
                  <a:pt x="12356" y="15631"/>
                </a:lnTo>
                <a:close/>
                <a:moveTo>
                  <a:pt x="24113" y="15604"/>
                </a:moveTo>
                <a:lnTo>
                  <a:pt x="24290" y="15957"/>
                </a:lnTo>
                <a:lnTo>
                  <a:pt x="23964" y="16134"/>
                </a:lnTo>
                <a:cubicBezTo>
                  <a:pt x="23923" y="16025"/>
                  <a:pt x="23855" y="15889"/>
                  <a:pt x="23801" y="15767"/>
                </a:cubicBezTo>
                <a:lnTo>
                  <a:pt x="24113" y="15604"/>
                </a:lnTo>
                <a:close/>
                <a:moveTo>
                  <a:pt x="37175" y="15450"/>
                </a:moveTo>
                <a:cubicBezTo>
                  <a:pt x="37091" y="15450"/>
                  <a:pt x="37004" y="15481"/>
                  <a:pt x="36931" y="15550"/>
                </a:cubicBezTo>
                <a:cubicBezTo>
                  <a:pt x="36700" y="15767"/>
                  <a:pt x="36863" y="16148"/>
                  <a:pt x="37176" y="16148"/>
                </a:cubicBezTo>
                <a:cubicBezTo>
                  <a:pt x="37183" y="16148"/>
                  <a:pt x="37190" y="16148"/>
                  <a:pt x="37198" y="16148"/>
                </a:cubicBezTo>
                <a:cubicBezTo>
                  <a:pt x="37378" y="16148"/>
                  <a:pt x="37529" y="15991"/>
                  <a:pt x="37529" y="15808"/>
                </a:cubicBezTo>
                <a:cubicBezTo>
                  <a:pt x="37529" y="15594"/>
                  <a:pt x="37357" y="15450"/>
                  <a:pt x="37175" y="15450"/>
                </a:cubicBezTo>
                <a:close/>
                <a:moveTo>
                  <a:pt x="7327" y="15346"/>
                </a:moveTo>
                <a:cubicBezTo>
                  <a:pt x="7110" y="15346"/>
                  <a:pt x="6933" y="15522"/>
                  <a:pt x="6933" y="15740"/>
                </a:cubicBezTo>
                <a:cubicBezTo>
                  <a:pt x="6923" y="15983"/>
                  <a:pt x="7120" y="16149"/>
                  <a:pt x="7328" y="16149"/>
                </a:cubicBezTo>
                <a:cubicBezTo>
                  <a:pt x="7422" y="16149"/>
                  <a:pt x="7518" y="16115"/>
                  <a:pt x="7599" y="16039"/>
                </a:cubicBezTo>
                <a:cubicBezTo>
                  <a:pt x="7857" y="15794"/>
                  <a:pt x="7694" y="15359"/>
                  <a:pt x="7327" y="15346"/>
                </a:cubicBezTo>
                <a:close/>
                <a:moveTo>
                  <a:pt x="4609" y="15468"/>
                </a:moveTo>
                <a:cubicBezTo>
                  <a:pt x="4310" y="15468"/>
                  <a:pt x="4160" y="15835"/>
                  <a:pt x="4364" y="16053"/>
                </a:cubicBezTo>
                <a:cubicBezTo>
                  <a:pt x="4433" y="16122"/>
                  <a:pt x="4517" y="16152"/>
                  <a:pt x="4600" y="16152"/>
                </a:cubicBezTo>
                <a:cubicBezTo>
                  <a:pt x="4778" y="16152"/>
                  <a:pt x="4948" y="16012"/>
                  <a:pt x="4948" y="15808"/>
                </a:cubicBezTo>
                <a:cubicBezTo>
                  <a:pt x="4948" y="15618"/>
                  <a:pt x="4799" y="15468"/>
                  <a:pt x="4609" y="15468"/>
                </a:cubicBezTo>
                <a:close/>
                <a:moveTo>
                  <a:pt x="21368" y="15699"/>
                </a:moveTo>
                <a:lnTo>
                  <a:pt x="21544" y="16039"/>
                </a:lnTo>
                <a:lnTo>
                  <a:pt x="21205" y="16202"/>
                </a:lnTo>
                <a:lnTo>
                  <a:pt x="21028" y="15862"/>
                </a:lnTo>
                <a:lnTo>
                  <a:pt x="21368" y="15699"/>
                </a:lnTo>
                <a:close/>
                <a:moveTo>
                  <a:pt x="40723" y="15767"/>
                </a:moveTo>
                <a:cubicBezTo>
                  <a:pt x="40533" y="15767"/>
                  <a:pt x="40424" y="15998"/>
                  <a:pt x="40560" y="16148"/>
                </a:cubicBezTo>
                <a:cubicBezTo>
                  <a:pt x="40604" y="16192"/>
                  <a:pt x="40660" y="16212"/>
                  <a:pt x="40715" y="16212"/>
                </a:cubicBezTo>
                <a:cubicBezTo>
                  <a:pt x="40829" y="16212"/>
                  <a:pt x="40941" y="16127"/>
                  <a:pt x="40941" y="15998"/>
                </a:cubicBezTo>
                <a:cubicBezTo>
                  <a:pt x="40954" y="15876"/>
                  <a:pt x="40845" y="15767"/>
                  <a:pt x="40723" y="15767"/>
                </a:cubicBezTo>
                <a:close/>
                <a:moveTo>
                  <a:pt x="18649" y="15754"/>
                </a:moveTo>
                <a:lnTo>
                  <a:pt x="18826" y="16080"/>
                </a:lnTo>
                <a:lnTo>
                  <a:pt x="18486" y="16256"/>
                </a:lnTo>
                <a:lnTo>
                  <a:pt x="18310" y="15930"/>
                </a:lnTo>
                <a:lnTo>
                  <a:pt x="18649" y="15754"/>
                </a:lnTo>
                <a:close/>
                <a:moveTo>
                  <a:pt x="34422" y="15499"/>
                </a:moveTo>
                <a:cubicBezTo>
                  <a:pt x="34326" y="15499"/>
                  <a:pt x="34227" y="15535"/>
                  <a:pt x="34145" y="15618"/>
                </a:cubicBezTo>
                <a:cubicBezTo>
                  <a:pt x="33886" y="15862"/>
                  <a:pt x="34063" y="16297"/>
                  <a:pt x="34430" y="16297"/>
                </a:cubicBezTo>
                <a:cubicBezTo>
                  <a:pt x="34438" y="16298"/>
                  <a:pt x="34446" y="16298"/>
                  <a:pt x="34453" y="16298"/>
                </a:cubicBezTo>
                <a:cubicBezTo>
                  <a:pt x="34660" y="16298"/>
                  <a:pt x="34824" y="16126"/>
                  <a:pt x="34824" y="15917"/>
                </a:cubicBezTo>
                <a:cubicBezTo>
                  <a:pt x="34824" y="15667"/>
                  <a:pt x="34629" y="15499"/>
                  <a:pt x="34422" y="15499"/>
                </a:cubicBezTo>
                <a:close/>
                <a:moveTo>
                  <a:pt x="15931" y="15821"/>
                </a:moveTo>
                <a:lnTo>
                  <a:pt x="16108" y="16148"/>
                </a:lnTo>
                <a:lnTo>
                  <a:pt x="15741" y="16311"/>
                </a:lnTo>
                <a:lnTo>
                  <a:pt x="15564" y="15998"/>
                </a:lnTo>
                <a:lnTo>
                  <a:pt x="15931" y="15821"/>
                </a:lnTo>
                <a:close/>
                <a:moveTo>
                  <a:pt x="27675" y="15808"/>
                </a:moveTo>
                <a:lnTo>
                  <a:pt x="27838" y="16161"/>
                </a:lnTo>
                <a:lnTo>
                  <a:pt x="27525" y="16338"/>
                </a:lnTo>
                <a:lnTo>
                  <a:pt x="27294" y="15985"/>
                </a:lnTo>
                <a:lnTo>
                  <a:pt x="27675" y="15808"/>
                </a:lnTo>
                <a:close/>
                <a:moveTo>
                  <a:pt x="24956" y="15876"/>
                </a:moveTo>
                <a:lnTo>
                  <a:pt x="25119" y="16216"/>
                </a:lnTo>
                <a:lnTo>
                  <a:pt x="24793" y="16379"/>
                </a:lnTo>
                <a:lnTo>
                  <a:pt x="24616" y="16053"/>
                </a:lnTo>
                <a:lnTo>
                  <a:pt x="24956" y="15876"/>
                </a:lnTo>
                <a:close/>
                <a:moveTo>
                  <a:pt x="13172" y="15876"/>
                </a:moveTo>
                <a:lnTo>
                  <a:pt x="13348" y="16243"/>
                </a:lnTo>
                <a:lnTo>
                  <a:pt x="13022" y="16406"/>
                </a:lnTo>
                <a:lnTo>
                  <a:pt x="12859" y="16053"/>
                </a:lnTo>
                <a:lnTo>
                  <a:pt x="13172" y="15876"/>
                </a:lnTo>
                <a:close/>
                <a:moveTo>
                  <a:pt x="2706" y="15862"/>
                </a:moveTo>
                <a:cubicBezTo>
                  <a:pt x="2461" y="15876"/>
                  <a:pt x="2352" y="16161"/>
                  <a:pt x="2515" y="16338"/>
                </a:cubicBezTo>
                <a:cubicBezTo>
                  <a:pt x="2571" y="16389"/>
                  <a:pt x="2637" y="16412"/>
                  <a:pt x="2702" y="16412"/>
                </a:cubicBezTo>
                <a:cubicBezTo>
                  <a:pt x="2843" y="16412"/>
                  <a:pt x="2977" y="16302"/>
                  <a:pt x="2977" y="16134"/>
                </a:cubicBezTo>
                <a:cubicBezTo>
                  <a:pt x="2977" y="15985"/>
                  <a:pt x="2855" y="15876"/>
                  <a:pt x="2706" y="15876"/>
                </a:cubicBezTo>
                <a:lnTo>
                  <a:pt x="2706" y="15862"/>
                </a:lnTo>
                <a:close/>
                <a:moveTo>
                  <a:pt x="30420" y="15726"/>
                </a:moveTo>
                <a:lnTo>
                  <a:pt x="30611" y="16107"/>
                </a:lnTo>
                <a:cubicBezTo>
                  <a:pt x="30420" y="16120"/>
                  <a:pt x="30271" y="16243"/>
                  <a:pt x="30203" y="16420"/>
                </a:cubicBezTo>
                <a:cubicBezTo>
                  <a:pt x="30203" y="16093"/>
                  <a:pt x="30189" y="16080"/>
                  <a:pt x="30040" y="15917"/>
                </a:cubicBezTo>
                <a:lnTo>
                  <a:pt x="30420" y="15726"/>
                </a:lnTo>
                <a:close/>
                <a:moveTo>
                  <a:pt x="5415" y="15689"/>
                </a:moveTo>
                <a:cubicBezTo>
                  <a:pt x="5327" y="15689"/>
                  <a:pt x="5239" y="15722"/>
                  <a:pt x="5166" y="15794"/>
                </a:cubicBezTo>
                <a:cubicBezTo>
                  <a:pt x="4939" y="16022"/>
                  <a:pt x="5093" y="16420"/>
                  <a:pt x="5408" y="16420"/>
                </a:cubicBezTo>
                <a:cubicBezTo>
                  <a:pt x="5413" y="16420"/>
                  <a:pt x="5419" y="16420"/>
                  <a:pt x="5424" y="16420"/>
                </a:cubicBezTo>
                <a:cubicBezTo>
                  <a:pt x="5626" y="16420"/>
                  <a:pt x="5787" y="16260"/>
                  <a:pt x="5791" y="16059"/>
                </a:cubicBezTo>
                <a:lnTo>
                  <a:pt x="5791" y="16059"/>
                </a:lnTo>
                <a:cubicBezTo>
                  <a:pt x="5791" y="16062"/>
                  <a:pt x="5791" y="16064"/>
                  <a:pt x="5791" y="16066"/>
                </a:cubicBezTo>
                <a:lnTo>
                  <a:pt x="5791" y="16053"/>
                </a:lnTo>
                <a:cubicBezTo>
                  <a:pt x="5791" y="16055"/>
                  <a:pt x="5791" y="16057"/>
                  <a:pt x="5791" y="16059"/>
                </a:cubicBezTo>
                <a:lnTo>
                  <a:pt x="5791" y="16059"/>
                </a:lnTo>
                <a:cubicBezTo>
                  <a:pt x="5787" y="15839"/>
                  <a:pt x="5604" y="15689"/>
                  <a:pt x="5415" y="15689"/>
                </a:cubicBezTo>
                <a:close/>
                <a:moveTo>
                  <a:pt x="37997" y="15736"/>
                </a:moveTo>
                <a:cubicBezTo>
                  <a:pt x="37909" y="15736"/>
                  <a:pt x="37819" y="15771"/>
                  <a:pt x="37746" y="15849"/>
                </a:cubicBezTo>
                <a:cubicBezTo>
                  <a:pt x="37533" y="16062"/>
                  <a:pt x="37699" y="16420"/>
                  <a:pt x="37989" y="16420"/>
                </a:cubicBezTo>
                <a:cubicBezTo>
                  <a:pt x="37994" y="16420"/>
                  <a:pt x="37999" y="16420"/>
                  <a:pt x="38005" y="16420"/>
                </a:cubicBezTo>
                <a:cubicBezTo>
                  <a:pt x="38195" y="16406"/>
                  <a:pt x="38331" y="16256"/>
                  <a:pt x="38331" y="16080"/>
                </a:cubicBezTo>
                <a:cubicBezTo>
                  <a:pt x="38331" y="15872"/>
                  <a:pt x="38169" y="15736"/>
                  <a:pt x="37997" y="15736"/>
                </a:cubicBezTo>
                <a:close/>
                <a:moveTo>
                  <a:pt x="41552" y="16093"/>
                </a:moveTo>
                <a:cubicBezTo>
                  <a:pt x="41457" y="16093"/>
                  <a:pt x="41376" y="16175"/>
                  <a:pt x="41389" y="16270"/>
                </a:cubicBezTo>
                <a:cubicBezTo>
                  <a:pt x="41377" y="16358"/>
                  <a:pt x="41446" y="16435"/>
                  <a:pt x="41531" y="16435"/>
                </a:cubicBezTo>
                <a:cubicBezTo>
                  <a:pt x="41538" y="16435"/>
                  <a:pt x="41545" y="16434"/>
                  <a:pt x="41552" y="16433"/>
                </a:cubicBezTo>
                <a:cubicBezTo>
                  <a:pt x="41620" y="16420"/>
                  <a:pt x="41688" y="16352"/>
                  <a:pt x="41756" y="16297"/>
                </a:cubicBezTo>
                <a:lnTo>
                  <a:pt x="41756" y="16229"/>
                </a:lnTo>
                <a:cubicBezTo>
                  <a:pt x="41688" y="16188"/>
                  <a:pt x="41620" y="16107"/>
                  <a:pt x="41552" y="16093"/>
                </a:cubicBezTo>
                <a:close/>
                <a:moveTo>
                  <a:pt x="22224" y="15917"/>
                </a:moveTo>
                <a:lnTo>
                  <a:pt x="22387" y="16284"/>
                </a:lnTo>
                <a:lnTo>
                  <a:pt x="22047" y="16460"/>
                </a:lnTo>
                <a:lnTo>
                  <a:pt x="21871" y="16148"/>
                </a:lnTo>
                <a:lnTo>
                  <a:pt x="22224" y="15917"/>
                </a:lnTo>
                <a:close/>
                <a:moveTo>
                  <a:pt x="10453" y="15957"/>
                </a:moveTo>
                <a:lnTo>
                  <a:pt x="10630" y="16297"/>
                </a:lnTo>
                <a:lnTo>
                  <a:pt x="10290" y="16487"/>
                </a:lnTo>
                <a:lnTo>
                  <a:pt x="10086" y="16148"/>
                </a:lnTo>
                <a:lnTo>
                  <a:pt x="10453" y="15957"/>
                </a:lnTo>
                <a:close/>
                <a:moveTo>
                  <a:pt x="19465" y="15998"/>
                </a:moveTo>
                <a:lnTo>
                  <a:pt x="19696" y="16365"/>
                </a:lnTo>
                <a:lnTo>
                  <a:pt x="19329" y="16528"/>
                </a:lnTo>
                <a:lnTo>
                  <a:pt x="19152" y="16175"/>
                </a:lnTo>
                <a:lnTo>
                  <a:pt x="19465" y="15998"/>
                </a:lnTo>
                <a:close/>
                <a:moveTo>
                  <a:pt x="31249" y="15985"/>
                </a:moveTo>
                <a:lnTo>
                  <a:pt x="31453" y="16338"/>
                </a:lnTo>
                <a:lnTo>
                  <a:pt x="31086" y="16528"/>
                </a:lnTo>
                <a:lnTo>
                  <a:pt x="30910" y="16188"/>
                </a:lnTo>
                <a:lnTo>
                  <a:pt x="31249" y="15985"/>
                </a:lnTo>
                <a:close/>
                <a:moveTo>
                  <a:pt x="35241" y="15759"/>
                </a:moveTo>
                <a:cubicBezTo>
                  <a:pt x="35142" y="15759"/>
                  <a:pt x="35040" y="15795"/>
                  <a:pt x="34960" y="15876"/>
                </a:cubicBezTo>
                <a:cubicBezTo>
                  <a:pt x="34715" y="16120"/>
                  <a:pt x="34906" y="16542"/>
                  <a:pt x="35259" y="16542"/>
                </a:cubicBezTo>
                <a:cubicBezTo>
                  <a:pt x="35463" y="16528"/>
                  <a:pt x="35640" y="16352"/>
                  <a:pt x="35640" y="16148"/>
                </a:cubicBezTo>
                <a:cubicBezTo>
                  <a:pt x="35640" y="15910"/>
                  <a:pt x="35444" y="15759"/>
                  <a:pt x="35241" y="15759"/>
                </a:cubicBezTo>
                <a:close/>
                <a:moveTo>
                  <a:pt x="776" y="16270"/>
                </a:moveTo>
                <a:cubicBezTo>
                  <a:pt x="721" y="16365"/>
                  <a:pt x="667" y="16420"/>
                  <a:pt x="667" y="16460"/>
                </a:cubicBezTo>
                <a:lnTo>
                  <a:pt x="680" y="16447"/>
                </a:lnTo>
                <a:cubicBezTo>
                  <a:pt x="694" y="16501"/>
                  <a:pt x="735" y="16542"/>
                  <a:pt x="789" y="16555"/>
                </a:cubicBezTo>
                <a:cubicBezTo>
                  <a:pt x="830" y="16555"/>
                  <a:pt x="898" y="16487"/>
                  <a:pt x="898" y="16447"/>
                </a:cubicBezTo>
                <a:cubicBezTo>
                  <a:pt x="898" y="16406"/>
                  <a:pt x="843" y="16365"/>
                  <a:pt x="776" y="16270"/>
                </a:cubicBezTo>
                <a:close/>
                <a:moveTo>
                  <a:pt x="28504" y="16066"/>
                </a:moveTo>
                <a:lnTo>
                  <a:pt x="28680" y="16406"/>
                </a:lnTo>
                <a:lnTo>
                  <a:pt x="28341" y="16569"/>
                </a:lnTo>
                <a:lnTo>
                  <a:pt x="28164" y="16229"/>
                </a:lnTo>
                <a:lnTo>
                  <a:pt x="28504" y="16066"/>
                </a:lnTo>
                <a:close/>
                <a:moveTo>
                  <a:pt x="16746" y="16066"/>
                </a:moveTo>
                <a:lnTo>
                  <a:pt x="16910" y="16420"/>
                </a:lnTo>
                <a:lnTo>
                  <a:pt x="16570" y="16596"/>
                </a:lnTo>
                <a:lnTo>
                  <a:pt x="16393" y="16243"/>
                </a:lnTo>
                <a:lnTo>
                  <a:pt x="16746" y="16066"/>
                </a:lnTo>
                <a:close/>
                <a:moveTo>
                  <a:pt x="25785" y="16120"/>
                </a:moveTo>
                <a:lnTo>
                  <a:pt x="25948" y="16460"/>
                </a:lnTo>
                <a:lnTo>
                  <a:pt x="25622" y="16623"/>
                </a:lnTo>
                <a:lnTo>
                  <a:pt x="25445" y="16284"/>
                </a:lnTo>
                <a:lnTo>
                  <a:pt x="25785" y="16120"/>
                </a:lnTo>
                <a:close/>
                <a:moveTo>
                  <a:pt x="38825" y="16024"/>
                </a:moveTo>
                <a:cubicBezTo>
                  <a:pt x="38671" y="16024"/>
                  <a:pt x="38535" y="16155"/>
                  <a:pt x="38535" y="16311"/>
                </a:cubicBezTo>
                <a:cubicBezTo>
                  <a:pt x="38516" y="16501"/>
                  <a:pt x="38670" y="16632"/>
                  <a:pt x="38835" y="16632"/>
                </a:cubicBezTo>
                <a:cubicBezTo>
                  <a:pt x="38905" y="16632"/>
                  <a:pt x="38977" y="16608"/>
                  <a:pt x="39038" y="16555"/>
                </a:cubicBezTo>
                <a:cubicBezTo>
                  <a:pt x="39242" y="16365"/>
                  <a:pt x="39119" y="16039"/>
                  <a:pt x="38847" y="16025"/>
                </a:cubicBezTo>
                <a:cubicBezTo>
                  <a:pt x="38840" y="16025"/>
                  <a:pt x="38832" y="16024"/>
                  <a:pt x="38825" y="16024"/>
                </a:cubicBezTo>
                <a:close/>
                <a:moveTo>
                  <a:pt x="14001" y="16148"/>
                </a:moveTo>
                <a:lnTo>
                  <a:pt x="14164" y="16487"/>
                </a:lnTo>
                <a:lnTo>
                  <a:pt x="13838" y="16651"/>
                </a:lnTo>
                <a:lnTo>
                  <a:pt x="13675" y="16324"/>
                </a:lnTo>
                <a:lnTo>
                  <a:pt x="14001" y="16148"/>
                </a:lnTo>
                <a:close/>
                <a:moveTo>
                  <a:pt x="42368" y="16420"/>
                </a:moveTo>
                <a:cubicBezTo>
                  <a:pt x="42341" y="16447"/>
                  <a:pt x="42286" y="16487"/>
                  <a:pt x="42286" y="16515"/>
                </a:cubicBezTo>
                <a:cubicBezTo>
                  <a:pt x="42286" y="16555"/>
                  <a:pt x="42341" y="16583"/>
                  <a:pt x="42381" y="16651"/>
                </a:cubicBezTo>
                <a:cubicBezTo>
                  <a:pt x="42422" y="16596"/>
                  <a:pt x="42477" y="16542"/>
                  <a:pt x="42463" y="16501"/>
                </a:cubicBezTo>
                <a:cubicBezTo>
                  <a:pt x="42463" y="16474"/>
                  <a:pt x="42395" y="16447"/>
                  <a:pt x="42368" y="16420"/>
                </a:cubicBezTo>
                <a:close/>
                <a:moveTo>
                  <a:pt x="3528" y="16082"/>
                </a:moveTo>
                <a:cubicBezTo>
                  <a:pt x="3455" y="16082"/>
                  <a:pt x="3380" y="16107"/>
                  <a:pt x="3317" y="16161"/>
                </a:cubicBezTo>
                <a:cubicBezTo>
                  <a:pt x="3127" y="16352"/>
                  <a:pt x="3249" y="16691"/>
                  <a:pt x="3521" y="16691"/>
                </a:cubicBezTo>
                <a:cubicBezTo>
                  <a:pt x="3529" y="16692"/>
                  <a:pt x="3537" y="16692"/>
                  <a:pt x="3545" y="16692"/>
                </a:cubicBezTo>
                <a:cubicBezTo>
                  <a:pt x="3711" y="16692"/>
                  <a:pt x="3847" y="16561"/>
                  <a:pt x="3834" y="16392"/>
                </a:cubicBezTo>
                <a:cubicBezTo>
                  <a:pt x="3843" y="16205"/>
                  <a:pt x="3691" y="16082"/>
                  <a:pt x="3528" y="16082"/>
                </a:cubicBezTo>
                <a:close/>
                <a:moveTo>
                  <a:pt x="23026" y="16202"/>
                </a:moveTo>
                <a:lnTo>
                  <a:pt x="23271" y="16542"/>
                </a:lnTo>
                <a:lnTo>
                  <a:pt x="22863" y="16705"/>
                </a:lnTo>
                <a:lnTo>
                  <a:pt x="22686" y="16365"/>
                </a:lnTo>
                <a:lnTo>
                  <a:pt x="23026" y="16202"/>
                </a:lnTo>
                <a:close/>
                <a:moveTo>
                  <a:pt x="6257" y="15949"/>
                </a:moveTo>
                <a:cubicBezTo>
                  <a:pt x="6161" y="15949"/>
                  <a:pt x="6062" y="15985"/>
                  <a:pt x="5981" y="16066"/>
                </a:cubicBezTo>
                <a:cubicBezTo>
                  <a:pt x="5741" y="16307"/>
                  <a:pt x="5908" y="16705"/>
                  <a:pt x="6250" y="16705"/>
                </a:cubicBezTo>
                <a:cubicBezTo>
                  <a:pt x="6255" y="16705"/>
                  <a:pt x="6261" y="16705"/>
                  <a:pt x="6267" y="16705"/>
                </a:cubicBezTo>
                <a:cubicBezTo>
                  <a:pt x="6471" y="16705"/>
                  <a:pt x="6634" y="16542"/>
                  <a:pt x="6634" y="16324"/>
                </a:cubicBezTo>
                <a:cubicBezTo>
                  <a:pt x="6634" y="16097"/>
                  <a:pt x="6451" y="15949"/>
                  <a:pt x="6257" y="15949"/>
                </a:cubicBezTo>
                <a:close/>
                <a:moveTo>
                  <a:pt x="11282" y="16202"/>
                </a:moveTo>
                <a:lnTo>
                  <a:pt x="11445" y="16542"/>
                </a:lnTo>
                <a:lnTo>
                  <a:pt x="11133" y="16719"/>
                </a:lnTo>
                <a:lnTo>
                  <a:pt x="10943" y="16379"/>
                </a:lnTo>
                <a:lnTo>
                  <a:pt x="11282" y="16202"/>
                </a:lnTo>
                <a:close/>
                <a:moveTo>
                  <a:pt x="36075" y="16012"/>
                </a:moveTo>
                <a:cubicBezTo>
                  <a:pt x="35857" y="16012"/>
                  <a:pt x="35694" y="16188"/>
                  <a:pt x="35694" y="16392"/>
                </a:cubicBezTo>
                <a:cubicBezTo>
                  <a:pt x="35703" y="16620"/>
                  <a:pt x="35883" y="16762"/>
                  <a:pt x="36074" y="16762"/>
                </a:cubicBezTo>
                <a:cubicBezTo>
                  <a:pt x="36168" y="16762"/>
                  <a:pt x="36265" y="16727"/>
                  <a:pt x="36346" y="16651"/>
                </a:cubicBezTo>
                <a:cubicBezTo>
                  <a:pt x="36578" y="16420"/>
                  <a:pt x="36401" y="16012"/>
                  <a:pt x="36075" y="16012"/>
                </a:cubicBezTo>
                <a:close/>
                <a:moveTo>
                  <a:pt x="32078" y="16202"/>
                </a:moveTo>
                <a:lnTo>
                  <a:pt x="32282" y="16583"/>
                </a:lnTo>
                <a:lnTo>
                  <a:pt x="31915" y="16773"/>
                </a:lnTo>
                <a:cubicBezTo>
                  <a:pt x="31847" y="16664"/>
                  <a:pt x="31779" y="16528"/>
                  <a:pt x="31711" y="16392"/>
                </a:cubicBezTo>
                <a:cubicBezTo>
                  <a:pt x="31779" y="16379"/>
                  <a:pt x="31847" y="16365"/>
                  <a:pt x="31902" y="16338"/>
                </a:cubicBezTo>
                <a:cubicBezTo>
                  <a:pt x="31956" y="16297"/>
                  <a:pt x="32024" y="16243"/>
                  <a:pt x="32078" y="16202"/>
                </a:cubicBezTo>
                <a:close/>
                <a:moveTo>
                  <a:pt x="20294" y="16256"/>
                </a:moveTo>
                <a:lnTo>
                  <a:pt x="20457" y="16610"/>
                </a:lnTo>
                <a:lnTo>
                  <a:pt x="20144" y="16787"/>
                </a:lnTo>
                <a:lnTo>
                  <a:pt x="19913" y="16433"/>
                </a:lnTo>
                <a:lnTo>
                  <a:pt x="20294" y="16256"/>
                </a:lnTo>
                <a:close/>
                <a:moveTo>
                  <a:pt x="29306" y="16297"/>
                </a:moveTo>
                <a:lnTo>
                  <a:pt x="29496" y="16637"/>
                </a:lnTo>
                <a:lnTo>
                  <a:pt x="29156" y="16800"/>
                </a:lnTo>
                <a:lnTo>
                  <a:pt x="28979" y="16460"/>
                </a:lnTo>
                <a:lnTo>
                  <a:pt x="29306" y="16297"/>
                </a:lnTo>
                <a:close/>
                <a:moveTo>
                  <a:pt x="17576" y="16338"/>
                </a:moveTo>
                <a:lnTo>
                  <a:pt x="17752" y="16664"/>
                </a:lnTo>
                <a:lnTo>
                  <a:pt x="17385" y="16841"/>
                </a:lnTo>
                <a:lnTo>
                  <a:pt x="17222" y="16515"/>
                </a:lnTo>
                <a:lnTo>
                  <a:pt x="17576" y="16338"/>
                </a:lnTo>
                <a:close/>
                <a:moveTo>
                  <a:pt x="33355" y="16028"/>
                </a:moveTo>
                <a:cubicBezTo>
                  <a:pt x="33238" y="16028"/>
                  <a:pt x="33118" y="16080"/>
                  <a:pt x="33030" y="16202"/>
                </a:cubicBezTo>
                <a:lnTo>
                  <a:pt x="32969" y="16287"/>
                </a:lnTo>
                <a:lnTo>
                  <a:pt x="32969" y="16287"/>
                </a:lnTo>
                <a:cubicBezTo>
                  <a:pt x="32969" y="16291"/>
                  <a:pt x="32969" y="16294"/>
                  <a:pt x="32968" y="16297"/>
                </a:cubicBezTo>
                <a:lnTo>
                  <a:pt x="32976" y="16297"/>
                </a:lnTo>
                <a:cubicBezTo>
                  <a:pt x="32976" y="16338"/>
                  <a:pt x="32962" y="16379"/>
                  <a:pt x="32962" y="16420"/>
                </a:cubicBezTo>
                <a:cubicBezTo>
                  <a:pt x="32946" y="16691"/>
                  <a:pt x="33159" y="16849"/>
                  <a:pt x="33374" y="16849"/>
                </a:cubicBezTo>
                <a:cubicBezTo>
                  <a:pt x="33525" y="16849"/>
                  <a:pt x="33677" y="16770"/>
                  <a:pt x="33750" y="16596"/>
                </a:cubicBezTo>
                <a:cubicBezTo>
                  <a:pt x="33872" y="16286"/>
                  <a:pt x="33618" y="16028"/>
                  <a:pt x="33355" y="16028"/>
                </a:cubicBezTo>
                <a:close/>
                <a:moveTo>
                  <a:pt x="39649" y="16297"/>
                </a:moveTo>
                <a:cubicBezTo>
                  <a:pt x="39405" y="16297"/>
                  <a:pt x="39282" y="16596"/>
                  <a:pt x="39459" y="16773"/>
                </a:cubicBezTo>
                <a:cubicBezTo>
                  <a:pt x="39512" y="16826"/>
                  <a:pt x="39580" y="16850"/>
                  <a:pt x="39647" y="16850"/>
                </a:cubicBezTo>
                <a:cubicBezTo>
                  <a:pt x="39786" y="16850"/>
                  <a:pt x="39921" y="16747"/>
                  <a:pt x="39921" y="16583"/>
                </a:cubicBezTo>
                <a:cubicBezTo>
                  <a:pt x="39935" y="16420"/>
                  <a:pt x="39799" y="16297"/>
                  <a:pt x="39649" y="16297"/>
                </a:cubicBezTo>
                <a:close/>
                <a:moveTo>
                  <a:pt x="14844" y="16406"/>
                </a:moveTo>
                <a:lnTo>
                  <a:pt x="15007" y="16732"/>
                </a:lnTo>
                <a:lnTo>
                  <a:pt x="14667" y="16895"/>
                </a:lnTo>
                <a:lnTo>
                  <a:pt x="14504" y="16569"/>
                </a:lnTo>
                <a:lnTo>
                  <a:pt x="14844" y="16406"/>
                </a:lnTo>
                <a:close/>
                <a:moveTo>
                  <a:pt x="26587" y="16365"/>
                </a:moveTo>
                <a:lnTo>
                  <a:pt x="26764" y="16732"/>
                </a:lnTo>
                <a:lnTo>
                  <a:pt x="26438" y="16895"/>
                </a:lnTo>
                <a:lnTo>
                  <a:pt x="26275" y="16542"/>
                </a:lnTo>
                <a:lnTo>
                  <a:pt x="26587" y="16365"/>
                </a:lnTo>
                <a:close/>
                <a:moveTo>
                  <a:pt x="1612" y="16481"/>
                </a:moveTo>
                <a:cubicBezTo>
                  <a:pt x="1562" y="16481"/>
                  <a:pt x="1511" y="16500"/>
                  <a:pt x="1469" y="16542"/>
                </a:cubicBezTo>
                <a:cubicBezTo>
                  <a:pt x="1319" y="16664"/>
                  <a:pt x="1414" y="16895"/>
                  <a:pt x="1605" y="16909"/>
                </a:cubicBezTo>
                <a:cubicBezTo>
                  <a:pt x="1713" y="16909"/>
                  <a:pt x="1809" y="16814"/>
                  <a:pt x="1822" y="16705"/>
                </a:cubicBezTo>
                <a:cubicBezTo>
                  <a:pt x="1832" y="16574"/>
                  <a:pt x="1724" y="16481"/>
                  <a:pt x="1612" y="16481"/>
                </a:cubicBezTo>
                <a:close/>
                <a:moveTo>
                  <a:pt x="7076" y="16178"/>
                </a:moveTo>
                <a:cubicBezTo>
                  <a:pt x="6979" y="16178"/>
                  <a:pt x="6880" y="16214"/>
                  <a:pt x="6797" y="16297"/>
                </a:cubicBezTo>
                <a:cubicBezTo>
                  <a:pt x="6552" y="16542"/>
                  <a:pt x="6729" y="16977"/>
                  <a:pt x="7082" y="16977"/>
                </a:cubicBezTo>
                <a:cubicBezTo>
                  <a:pt x="7298" y="16977"/>
                  <a:pt x="7473" y="16804"/>
                  <a:pt x="7476" y="16576"/>
                </a:cubicBezTo>
                <a:lnTo>
                  <a:pt x="7476" y="16576"/>
                </a:lnTo>
                <a:cubicBezTo>
                  <a:pt x="7476" y="16578"/>
                  <a:pt x="7476" y="16580"/>
                  <a:pt x="7476" y="16583"/>
                </a:cubicBezTo>
                <a:lnTo>
                  <a:pt x="7476" y="16569"/>
                </a:lnTo>
                <a:cubicBezTo>
                  <a:pt x="7476" y="16571"/>
                  <a:pt x="7476" y="16574"/>
                  <a:pt x="7476" y="16576"/>
                </a:cubicBezTo>
                <a:lnTo>
                  <a:pt x="7476" y="16576"/>
                </a:lnTo>
                <a:cubicBezTo>
                  <a:pt x="7473" y="16339"/>
                  <a:pt x="7280" y="16178"/>
                  <a:pt x="7076" y="16178"/>
                </a:cubicBezTo>
                <a:close/>
                <a:moveTo>
                  <a:pt x="12098" y="16460"/>
                </a:moveTo>
                <a:lnTo>
                  <a:pt x="12275" y="16787"/>
                </a:lnTo>
                <a:lnTo>
                  <a:pt x="11935" y="16977"/>
                </a:lnTo>
                <a:lnTo>
                  <a:pt x="11758" y="16637"/>
                </a:lnTo>
                <a:lnTo>
                  <a:pt x="12098" y="16460"/>
                </a:lnTo>
                <a:close/>
                <a:moveTo>
                  <a:pt x="23869" y="16447"/>
                </a:moveTo>
                <a:lnTo>
                  <a:pt x="24032" y="16787"/>
                </a:lnTo>
                <a:lnTo>
                  <a:pt x="23678" y="16977"/>
                </a:lnTo>
                <a:lnTo>
                  <a:pt x="23461" y="16623"/>
                </a:lnTo>
                <a:lnTo>
                  <a:pt x="23869" y="16447"/>
                </a:lnTo>
                <a:close/>
                <a:moveTo>
                  <a:pt x="4350" y="16297"/>
                </a:moveTo>
                <a:cubicBezTo>
                  <a:pt x="4051" y="16297"/>
                  <a:pt x="3888" y="16664"/>
                  <a:pt x="4119" y="16882"/>
                </a:cubicBezTo>
                <a:cubicBezTo>
                  <a:pt x="4188" y="16950"/>
                  <a:pt x="4272" y="16981"/>
                  <a:pt x="4353" y="16981"/>
                </a:cubicBezTo>
                <a:cubicBezTo>
                  <a:pt x="4531" y="16981"/>
                  <a:pt x="4699" y="16837"/>
                  <a:pt x="4690" y="16623"/>
                </a:cubicBezTo>
                <a:cubicBezTo>
                  <a:pt x="4690" y="16447"/>
                  <a:pt x="4541" y="16297"/>
                  <a:pt x="4350" y="16297"/>
                </a:cubicBezTo>
                <a:close/>
                <a:moveTo>
                  <a:pt x="36904" y="16270"/>
                </a:moveTo>
                <a:cubicBezTo>
                  <a:pt x="36428" y="16270"/>
                  <a:pt x="36428" y="16990"/>
                  <a:pt x="36904" y="16990"/>
                </a:cubicBezTo>
                <a:cubicBezTo>
                  <a:pt x="37379" y="16990"/>
                  <a:pt x="37379" y="16270"/>
                  <a:pt x="36904" y="16270"/>
                </a:cubicBezTo>
                <a:close/>
                <a:moveTo>
                  <a:pt x="21123" y="16528"/>
                </a:moveTo>
                <a:lnTo>
                  <a:pt x="21286" y="16868"/>
                </a:lnTo>
                <a:lnTo>
                  <a:pt x="20960" y="17031"/>
                </a:lnTo>
                <a:lnTo>
                  <a:pt x="20783" y="16705"/>
                </a:lnTo>
                <a:lnTo>
                  <a:pt x="21123" y="16528"/>
                </a:lnTo>
                <a:close/>
                <a:moveTo>
                  <a:pt x="40478" y="16569"/>
                </a:moveTo>
                <a:cubicBezTo>
                  <a:pt x="40152" y="16569"/>
                  <a:pt x="40152" y="17058"/>
                  <a:pt x="40478" y="17058"/>
                </a:cubicBezTo>
                <a:cubicBezTo>
                  <a:pt x="40614" y="17058"/>
                  <a:pt x="40723" y="16950"/>
                  <a:pt x="40723" y="16814"/>
                </a:cubicBezTo>
                <a:cubicBezTo>
                  <a:pt x="40723" y="16691"/>
                  <a:pt x="40614" y="16569"/>
                  <a:pt x="40478" y="16569"/>
                </a:cubicBezTo>
                <a:close/>
                <a:moveTo>
                  <a:pt x="30203" y="16420"/>
                </a:moveTo>
                <a:cubicBezTo>
                  <a:pt x="30162" y="16596"/>
                  <a:pt x="30230" y="16787"/>
                  <a:pt x="30366" y="16895"/>
                </a:cubicBezTo>
                <a:lnTo>
                  <a:pt x="29985" y="17086"/>
                </a:lnTo>
                <a:lnTo>
                  <a:pt x="29795" y="16705"/>
                </a:lnTo>
                <a:cubicBezTo>
                  <a:pt x="29985" y="16705"/>
                  <a:pt x="30094" y="16569"/>
                  <a:pt x="30203" y="16420"/>
                </a:cubicBezTo>
                <a:close/>
                <a:moveTo>
                  <a:pt x="9624" y="15672"/>
                </a:moveTo>
                <a:lnTo>
                  <a:pt x="9814" y="16080"/>
                </a:lnTo>
                <a:cubicBezTo>
                  <a:pt x="9624" y="16093"/>
                  <a:pt x="9461" y="16229"/>
                  <a:pt x="9420" y="16420"/>
                </a:cubicBezTo>
                <a:cubicBezTo>
                  <a:pt x="9379" y="16583"/>
                  <a:pt x="9447" y="16719"/>
                  <a:pt x="9610" y="16895"/>
                </a:cubicBezTo>
                <a:cubicBezTo>
                  <a:pt x="9529" y="16909"/>
                  <a:pt x="9447" y="16922"/>
                  <a:pt x="9366" y="16963"/>
                </a:cubicBezTo>
                <a:cubicBezTo>
                  <a:pt x="9298" y="17004"/>
                  <a:pt x="9243" y="17045"/>
                  <a:pt x="9189" y="17099"/>
                </a:cubicBezTo>
                <a:lnTo>
                  <a:pt x="8972" y="16664"/>
                </a:lnTo>
                <a:cubicBezTo>
                  <a:pt x="9162" y="16664"/>
                  <a:pt x="9325" y="16542"/>
                  <a:pt x="9379" y="16365"/>
                </a:cubicBezTo>
                <a:cubicBezTo>
                  <a:pt x="9434" y="16175"/>
                  <a:pt x="9366" y="15985"/>
                  <a:pt x="9216" y="15876"/>
                </a:cubicBezTo>
                <a:lnTo>
                  <a:pt x="9624" y="15672"/>
                </a:lnTo>
                <a:close/>
                <a:moveTo>
                  <a:pt x="18405" y="16583"/>
                </a:moveTo>
                <a:lnTo>
                  <a:pt x="18568" y="16895"/>
                </a:lnTo>
                <a:lnTo>
                  <a:pt x="18214" y="17126"/>
                </a:lnTo>
                <a:lnTo>
                  <a:pt x="18051" y="16746"/>
                </a:lnTo>
                <a:lnTo>
                  <a:pt x="18405" y="16583"/>
                </a:lnTo>
                <a:close/>
                <a:moveTo>
                  <a:pt x="34195" y="16324"/>
                </a:moveTo>
                <a:cubicBezTo>
                  <a:pt x="34187" y="16324"/>
                  <a:pt x="34180" y="16324"/>
                  <a:pt x="34172" y="16324"/>
                </a:cubicBezTo>
                <a:cubicBezTo>
                  <a:pt x="33818" y="16338"/>
                  <a:pt x="33642" y="16773"/>
                  <a:pt x="33900" y="17018"/>
                </a:cubicBezTo>
                <a:cubicBezTo>
                  <a:pt x="33980" y="17094"/>
                  <a:pt x="34078" y="17128"/>
                  <a:pt x="34174" y="17128"/>
                </a:cubicBezTo>
                <a:cubicBezTo>
                  <a:pt x="34387" y="17128"/>
                  <a:pt x="34593" y="16962"/>
                  <a:pt x="34593" y="16719"/>
                </a:cubicBezTo>
                <a:cubicBezTo>
                  <a:pt x="34593" y="16496"/>
                  <a:pt x="34404" y="16324"/>
                  <a:pt x="34195" y="16324"/>
                </a:cubicBezTo>
                <a:close/>
                <a:moveTo>
                  <a:pt x="15645" y="16637"/>
                </a:moveTo>
                <a:lnTo>
                  <a:pt x="15863" y="17004"/>
                </a:lnTo>
                <a:lnTo>
                  <a:pt x="15496" y="17167"/>
                </a:lnTo>
                <a:lnTo>
                  <a:pt x="15319" y="16814"/>
                </a:lnTo>
                <a:lnTo>
                  <a:pt x="15645" y="16637"/>
                </a:lnTo>
                <a:close/>
                <a:moveTo>
                  <a:pt x="27416" y="16651"/>
                </a:moveTo>
                <a:lnTo>
                  <a:pt x="27593" y="16990"/>
                </a:lnTo>
                <a:lnTo>
                  <a:pt x="27253" y="17167"/>
                </a:lnTo>
                <a:lnTo>
                  <a:pt x="27090" y="16827"/>
                </a:lnTo>
                <a:lnTo>
                  <a:pt x="27416" y="16651"/>
                </a:lnTo>
                <a:close/>
                <a:moveTo>
                  <a:pt x="24698" y="16705"/>
                </a:moveTo>
                <a:lnTo>
                  <a:pt x="24875" y="17031"/>
                </a:lnTo>
                <a:lnTo>
                  <a:pt x="24508" y="17194"/>
                </a:lnTo>
                <a:lnTo>
                  <a:pt x="24344" y="16882"/>
                </a:lnTo>
                <a:lnTo>
                  <a:pt x="24698" y="16705"/>
                </a:lnTo>
                <a:close/>
                <a:moveTo>
                  <a:pt x="2434" y="16705"/>
                </a:moveTo>
                <a:cubicBezTo>
                  <a:pt x="2094" y="16705"/>
                  <a:pt x="2085" y="17222"/>
                  <a:pt x="2434" y="17235"/>
                </a:cubicBezTo>
                <a:cubicBezTo>
                  <a:pt x="2787" y="17235"/>
                  <a:pt x="2801" y="16705"/>
                  <a:pt x="2447" y="16705"/>
                </a:cubicBezTo>
                <a:cubicBezTo>
                  <a:pt x="2443" y="16705"/>
                  <a:pt x="2438" y="16705"/>
                  <a:pt x="2434" y="16705"/>
                </a:cubicBezTo>
                <a:close/>
                <a:moveTo>
                  <a:pt x="12927" y="16705"/>
                </a:moveTo>
                <a:lnTo>
                  <a:pt x="13090" y="17072"/>
                </a:lnTo>
                <a:lnTo>
                  <a:pt x="12777" y="17235"/>
                </a:lnTo>
                <a:lnTo>
                  <a:pt x="12601" y="16868"/>
                </a:lnTo>
                <a:lnTo>
                  <a:pt x="12927" y="16705"/>
                </a:lnTo>
                <a:close/>
                <a:moveTo>
                  <a:pt x="5178" y="16515"/>
                </a:moveTo>
                <a:cubicBezTo>
                  <a:pt x="5088" y="16515"/>
                  <a:pt x="4996" y="16549"/>
                  <a:pt x="4921" y="16623"/>
                </a:cubicBezTo>
                <a:cubicBezTo>
                  <a:pt x="4704" y="16854"/>
                  <a:pt x="4867" y="17249"/>
                  <a:pt x="5193" y="17249"/>
                </a:cubicBezTo>
                <a:cubicBezTo>
                  <a:pt x="5383" y="17235"/>
                  <a:pt x="5546" y="17072"/>
                  <a:pt x="5546" y="16882"/>
                </a:cubicBezTo>
                <a:cubicBezTo>
                  <a:pt x="5546" y="16661"/>
                  <a:pt x="5366" y="16515"/>
                  <a:pt x="5178" y="16515"/>
                </a:cubicBezTo>
                <a:close/>
                <a:moveTo>
                  <a:pt x="37722" y="16565"/>
                </a:moveTo>
                <a:cubicBezTo>
                  <a:pt x="37641" y="16565"/>
                  <a:pt x="37557" y="16595"/>
                  <a:pt x="37488" y="16664"/>
                </a:cubicBezTo>
                <a:cubicBezTo>
                  <a:pt x="37271" y="16882"/>
                  <a:pt x="37420" y="17249"/>
                  <a:pt x="37719" y="17249"/>
                </a:cubicBezTo>
                <a:cubicBezTo>
                  <a:pt x="37910" y="17249"/>
                  <a:pt x="38059" y="17099"/>
                  <a:pt x="38059" y="16922"/>
                </a:cubicBezTo>
                <a:cubicBezTo>
                  <a:pt x="38068" y="16709"/>
                  <a:pt x="37900" y="16565"/>
                  <a:pt x="37722" y="16565"/>
                </a:cubicBezTo>
                <a:close/>
                <a:moveTo>
                  <a:pt x="21952" y="16773"/>
                </a:moveTo>
                <a:lnTo>
                  <a:pt x="22115" y="17099"/>
                </a:lnTo>
                <a:lnTo>
                  <a:pt x="21789" y="17276"/>
                </a:lnTo>
                <a:lnTo>
                  <a:pt x="21612" y="16936"/>
                </a:lnTo>
                <a:lnTo>
                  <a:pt x="21952" y="16773"/>
                </a:lnTo>
                <a:close/>
                <a:moveTo>
                  <a:pt x="10222" y="16773"/>
                </a:moveTo>
                <a:lnTo>
                  <a:pt x="10399" y="17113"/>
                </a:lnTo>
                <a:lnTo>
                  <a:pt x="10018" y="17303"/>
                </a:lnTo>
                <a:lnTo>
                  <a:pt x="9828" y="16963"/>
                </a:lnTo>
                <a:lnTo>
                  <a:pt x="10222" y="16773"/>
                </a:lnTo>
                <a:close/>
                <a:moveTo>
                  <a:pt x="41308" y="16882"/>
                </a:moveTo>
                <a:cubicBezTo>
                  <a:pt x="41036" y="16882"/>
                  <a:pt x="41036" y="17303"/>
                  <a:pt x="41308" y="17303"/>
                </a:cubicBezTo>
                <a:cubicBezTo>
                  <a:pt x="41579" y="17303"/>
                  <a:pt x="41579" y="16882"/>
                  <a:pt x="41308" y="16882"/>
                </a:cubicBezTo>
                <a:close/>
                <a:moveTo>
                  <a:pt x="30991" y="16814"/>
                </a:moveTo>
                <a:lnTo>
                  <a:pt x="31181" y="17154"/>
                </a:lnTo>
                <a:lnTo>
                  <a:pt x="30801" y="17344"/>
                </a:lnTo>
                <a:lnTo>
                  <a:pt x="30624" y="17004"/>
                </a:lnTo>
                <a:lnTo>
                  <a:pt x="30991" y="16814"/>
                </a:lnTo>
                <a:close/>
                <a:moveTo>
                  <a:pt x="4908" y="17344"/>
                </a:moveTo>
                <a:cubicBezTo>
                  <a:pt x="4910" y="17344"/>
                  <a:pt x="4912" y="17344"/>
                  <a:pt x="4914" y="17344"/>
                </a:cubicBezTo>
                <a:lnTo>
                  <a:pt x="4914" y="17344"/>
                </a:lnTo>
                <a:cubicBezTo>
                  <a:pt x="4917" y="17344"/>
                  <a:pt x="4919" y="17344"/>
                  <a:pt x="4921" y="17344"/>
                </a:cubicBezTo>
                <a:close/>
                <a:moveTo>
                  <a:pt x="19220" y="16827"/>
                </a:moveTo>
                <a:lnTo>
                  <a:pt x="19397" y="17181"/>
                </a:lnTo>
                <a:lnTo>
                  <a:pt x="19071" y="17357"/>
                </a:lnTo>
                <a:lnTo>
                  <a:pt x="18908" y="16990"/>
                </a:lnTo>
                <a:lnTo>
                  <a:pt x="19220" y="16827"/>
                </a:lnTo>
                <a:close/>
                <a:moveTo>
                  <a:pt x="35001" y="16569"/>
                </a:moveTo>
                <a:cubicBezTo>
                  <a:pt x="34647" y="16583"/>
                  <a:pt x="34471" y="17004"/>
                  <a:pt x="34729" y="17249"/>
                </a:cubicBezTo>
                <a:cubicBezTo>
                  <a:pt x="34808" y="17327"/>
                  <a:pt x="34905" y="17363"/>
                  <a:pt x="35000" y="17363"/>
                </a:cubicBezTo>
                <a:cubicBezTo>
                  <a:pt x="35201" y="17363"/>
                  <a:pt x="35395" y="17207"/>
                  <a:pt x="35395" y="16977"/>
                </a:cubicBezTo>
                <a:cubicBezTo>
                  <a:pt x="35395" y="16746"/>
                  <a:pt x="35218" y="16569"/>
                  <a:pt x="35001" y="16569"/>
                </a:cubicBezTo>
                <a:close/>
                <a:moveTo>
                  <a:pt x="557" y="17179"/>
                </a:moveTo>
                <a:cubicBezTo>
                  <a:pt x="553" y="17179"/>
                  <a:pt x="549" y="17179"/>
                  <a:pt x="544" y="17181"/>
                </a:cubicBezTo>
                <a:cubicBezTo>
                  <a:pt x="504" y="17181"/>
                  <a:pt x="476" y="17235"/>
                  <a:pt x="436" y="17262"/>
                </a:cubicBezTo>
                <a:cubicBezTo>
                  <a:pt x="476" y="17303"/>
                  <a:pt x="504" y="17371"/>
                  <a:pt x="544" y="17371"/>
                </a:cubicBezTo>
                <a:cubicBezTo>
                  <a:pt x="550" y="17372"/>
                  <a:pt x="556" y="17373"/>
                  <a:pt x="561" y="17373"/>
                </a:cubicBezTo>
                <a:cubicBezTo>
                  <a:pt x="605" y="17373"/>
                  <a:pt x="633" y="17324"/>
                  <a:pt x="694" y="17276"/>
                </a:cubicBezTo>
                <a:cubicBezTo>
                  <a:pt x="633" y="17227"/>
                  <a:pt x="594" y="17179"/>
                  <a:pt x="557" y="17179"/>
                </a:cubicBezTo>
                <a:close/>
                <a:moveTo>
                  <a:pt x="28259" y="16895"/>
                </a:moveTo>
                <a:lnTo>
                  <a:pt x="28422" y="17235"/>
                </a:lnTo>
                <a:lnTo>
                  <a:pt x="28082" y="17398"/>
                </a:lnTo>
                <a:lnTo>
                  <a:pt x="27919" y="17072"/>
                </a:lnTo>
                <a:lnTo>
                  <a:pt x="28259" y="16895"/>
                </a:lnTo>
                <a:close/>
                <a:moveTo>
                  <a:pt x="16475" y="16895"/>
                </a:moveTo>
                <a:lnTo>
                  <a:pt x="16651" y="17249"/>
                </a:lnTo>
                <a:lnTo>
                  <a:pt x="16325" y="17412"/>
                </a:lnTo>
                <a:lnTo>
                  <a:pt x="16108" y="17058"/>
                </a:lnTo>
                <a:lnTo>
                  <a:pt x="16475" y="16895"/>
                </a:lnTo>
                <a:close/>
                <a:moveTo>
                  <a:pt x="25541" y="16950"/>
                </a:moveTo>
                <a:lnTo>
                  <a:pt x="25704" y="17276"/>
                </a:lnTo>
                <a:lnTo>
                  <a:pt x="25337" y="17453"/>
                </a:lnTo>
                <a:lnTo>
                  <a:pt x="25174" y="17126"/>
                </a:lnTo>
                <a:lnTo>
                  <a:pt x="25541" y="16950"/>
                </a:lnTo>
                <a:close/>
                <a:moveTo>
                  <a:pt x="38548" y="16841"/>
                </a:moveTo>
                <a:cubicBezTo>
                  <a:pt x="38263" y="16841"/>
                  <a:pt x="38127" y="17181"/>
                  <a:pt x="38331" y="17385"/>
                </a:cubicBezTo>
                <a:cubicBezTo>
                  <a:pt x="38396" y="17445"/>
                  <a:pt x="38475" y="17473"/>
                  <a:pt x="38552" y="17473"/>
                </a:cubicBezTo>
                <a:cubicBezTo>
                  <a:pt x="38716" y="17473"/>
                  <a:pt x="38870" y="17348"/>
                  <a:pt x="38861" y="17154"/>
                </a:cubicBezTo>
                <a:cubicBezTo>
                  <a:pt x="38861" y="16977"/>
                  <a:pt x="38725" y="16841"/>
                  <a:pt x="38548" y="16841"/>
                </a:cubicBezTo>
                <a:close/>
                <a:moveTo>
                  <a:pt x="13743" y="16990"/>
                </a:moveTo>
                <a:lnTo>
                  <a:pt x="13919" y="17317"/>
                </a:lnTo>
                <a:lnTo>
                  <a:pt x="13579" y="17493"/>
                </a:lnTo>
                <a:lnTo>
                  <a:pt x="13416" y="17167"/>
                </a:lnTo>
                <a:lnTo>
                  <a:pt x="13743" y="16990"/>
                </a:lnTo>
                <a:close/>
                <a:moveTo>
                  <a:pt x="3267" y="16909"/>
                </a:moveTo>
                <a:cubicBezTo>
                  <a:pt x="3119" y="16909"/>
                  <a:pt x="2971" y="17007"/>
                  <a:pt x="2964" y="17208"/>
                </a:cubicBezTo>
                <a:cubicBezTo>
                  <a:pt x="2957" y="17408"/>
                  <a:pt x="3112" y="17510"/>
                  <a:pt x="3267" y="17510"/>
                </a:cubicBezTo>
                <a:cubicBezTo>
                  <a:pt x="3418" y="17510"/>
                  <a:pt x="3569" y="17415"/>
                  <a:pt x="3576" y="17221"/>
                </a:cubicBezTo>
                <a:cubicBezTo>
                  <a:pt x="3576" y="17014"/>
                  <a:pt x="3421" y="16909"/>
                  <a:pt x="3267" y="16909"/>
                </a:cubicBezTo>
                <a:close/>
                <a:moveTo>
                  <a:pt x="6009" y="16773"/>
                </a:moveTo>
                <a:cubicBezTo>
                  <a:pt x="5669" y="16773"/>
                  <a:pt x="5506" y="17167"/>
                  <a:pt x="5737" y="17412"/>
                </a:cubicBezTo>
                <a:cubicBezTo>
                  <a:pt x="5813" y="17493"/>
                  <a:pt x="5909" y="17529"/>
                  <a:pt x="6004" y="17529"/>
                </a:cubicBezTo>
                <a:cubicBezTo>
                  <a:pt x="6195" y="17529"/>
                  <a:pt x="6380" y="17381"/>
                  <a:pt x="6389" y="17154"/>
                </a:cubicBezTo>
                <a:cubicBezTo>
                  <a:pt x="6389" y="16950"/>
                  <a:pt x="6226" y="16787"/>
                  <a:pt x="6022" y="16773"/>
                </a:cubicBezTo>
                <a:close/>
                <a:moveTo>
                  <a:pt x="22781" y="17018"/>
                </a:moveTo>
                <a:lnTo>
                  <a:pt x="22944" y="17371"/>
                </a:lnTo>
                <a:lnTo>
                  <a:pt x="22618" y="17548"/>
                </a:lnTo>
                <a:lnTo>
                  <a:pt x="22455" y="17181"/>
                </a:lnTo>
                <a:lnTo>
                  <a:pt x="22781" y="17018"/>
                </a:lnTo>
                <a:close/>
                <a:moveTo>
                  <a:pt x="11038" y="17031"/>
                </a:moveTo>
                <a:lnTo>
                  <a:pt x="11214" y="17371"/>
                </a:lnTo>
                <a:lnTo>
                  <a:pt x="10847" y="17561"/>
                </a:lnTo>
                <a:lnTo>
                  <a:pt x="10671" y="17221"/>
                </a:lnTo>
                <a:lnTo>
                  <a:pt x="11038" y="17031"/>
                </a:lnTo>
                <a:close/>
                <a:moveTo>
                  <a:pt x="42137" y="17194"/>
                </a:moveTo>
                <a:cubicBezTo>
                  <a:pt x="42082" y="17249"/>
                  <a:pt x="42001" y="17289"/>
                  <a:pt x="42001" y="17344"/>
                </a:cubicBezTo>
                <a:cubicBezTo>
                  <a:pt x="41987" y="17398"/>
                  <a:pt x="42055" y="17453"/>
                  <a:pt x="42123" y="17561"/>
                </a:cubicBezTo>
                <a:cubicBezTo>
                  <a:pt x="42191" y="17453"/>
                  <a:pt x="42273" y="17398"/>
                  <a:pt x="42273" y="17344"/>
                </a:cubicBezTo>
                <a:cubicBezTo>
                  <a:pt x="42273" y="17289"/>
                  <a:pt x="42178" y="17249"/>
                  <a:pt x="42137" y="17194"/>
                </a:cubicBezTo>
                <a:close/>
                <a:moveTo>
                  <a:pt x="31834" y="17045"/>
                </a:moveTo>
                <a:lnTo>
                  <a:pt x="32024" y="17398"/>
                </a:lnTo>
                <a:lnTo>
                  <a:pt x="31630" y="17588"/>
                </a:lnTo>
                <a:lnTo>
                  <a:pt x="31453" y="17249"/>
                </a:lnTo>
                <a:lnTo>
                  <a:pt x="31834" y="17045"/>
                </a:lnTo>
                <a:close/>
                <a:moveTo>
                  <a:pt x="35818" y="16831"/>
                </a:moveTo>
                <a:cubicBezTo>
                  <a:pt x="35727" y="16831"/>
                  <a:pt x="35635" y="16864"/>
                  <a:pt x="35558" y="16936"/>
                </a:cubicBezTo>
                <a:cubicBezTo>
                  <a:pt x="35313" y="17181"/>
                  <a:pt x="35490" y="17602"/>
                  <a:pt x="35830" y="17602"/>
                </a:cubicBezTo>
                <a:cubicBezTo>
                  <a:pt x="36034" y="17602"/>
                  <a:pt x="36211" y="17425"/>
                  <a:pt x="36211" y="17221"/>
                </a:cubicBezTo>
                <a:cubicBezTo>
                  <a:pt x="36211" y="16988"/>
                  <a:pt x="36018" y="16831"/>
                  <a:pt x="35818" y="16831"/>
                </a:cubicBezTo>
                <a:close/>
                <a:moveTo>
                  <a:pt x="20049" y="17113"/>
                </a:moveTo>
                <a:lnTo>
                  <a:pt x="20212" y="17439"/>
                </a:lnTo>
                <a:lnTo>
                  <a:pt x="19873" y="17616"/>
                </a:lnTo>
                <a:lnTo>
                  <a:pt x="19710" y="17276"/>
                </a:lnTo>
                <a:lnTo>
                  <a:pt x="20049" y="17113"/>
                </a:lnTo>
                <a:close/>
                <a:moveTo>
                  <a:pt x="29075" y="17126"/>
                </a:moveTo>
                <a:lnTo>
                  <a:pt x="29251" y="17466"/>
                </a:lnTo>
                <a:lnTo>
                  <a:pt x="28911" y="17643"/>
                </a:lnTo>
                <a:lnTo>
                  <a:pt x="28735" y="17303"/>
                </a:lnTo>
                <a:lnTo>
                  <a:pt x="29075" y="17126"/>
                </a:lnTo>
                <a:close/>
                <a:moveTo>
                  <a:pt x="17304" y="17181"/>
                </a:moveTo>
                <a:lnTo>
                  <a:pt x="17467" y="17507"/>
                </a:lnTo>
                <a:lnTo>
                  <a:pt x="17141" y="17684"/>
                </a:lnTo>
                <a:lnTo>
                  <a:pt x="16964" y="17344"/>
                </a:lnTo>
                <a:lnTo>
                  <a:pt x="17304" y="17181"/>
                </a:lnTo>
                <a:close/>
                <a:moveTo>
                  <a:pt x="39405" y="17099"/>
                </a:moveTo>
                <a:cubicBezTo>
                  <a:pt x="39146" y="17099"/>
                  <a:pt x="38997" y="17412"/>
                  <a:pt x="39187" y="17602"/>
                </a:cubicBezTo>
                <a:cubicBezTo>
                  <a:pt x="39247" y="17666"/>
                  <a:pt x="39323" y="17695"/>
                  <a:pt x="39398" y="17695"/>
                </a:cubicBezTo>
                <a:cubicBezTo>
                  <a:pt x="39546" y="17695"/>
                  <a:pt x="39690" y="17583"/>
                  <a:pt x="39690" y="17412"/>
                </a:cubicBezTo>
                <a:cubicBezTo>
                  <a:pt x="39690" y="17249"/>
                  <a:pt x="39568" y="17113"/>
                  <a:pt x="39405" y="17099"/>
                </a:cubicBezTo>
                <a:close/>
                <a:moveTo>
                  <a:pt x="1347" y="17330"/>
                </a:moveTo>
                <a:cubicBezTo>
                  <a:pt x="1102" y="17330"/>
                  <a:pt x="1106" y="17711"/>
                  <a:pt x="1360" y="17724"/>
                </a:cubicBezTo>
                <a:cubicBezTo>
                  <a:pt x="1469" y="17711"/>
                  <a:pt x="1564" y="17629"/>
                  <a:pt x="1550" y="17520"/>
                </a:cubicBezTo>
                <a:cubicBezTo>
                  <a:pt x="1550" y="17412"/>
                  <a:pt x="1469" y="17330"/>
                  <a:pt x="1374" y="17330"/>
                </a:cubicBezTo>
                <a:lnTo>
                  <a:pt x="1360" y="17330"/>
                </a:lnTo>
                <a:cubicBezTo>
                  <a:pt x="1356" y="17330"/>
                  <a:pt x="1351" y="17330"/>
                  <a:pt x="1347" y="17330"/>
                </a:cubicBezTo>
                <a:close/>
                <a:moveTo>
                  <a:pt x="14572" y="17235"/>
                </a:moveTo>
                <a:lnTo>
                  <a:pt x="14748" y="17561"/>
                </a:lnTo>
                <a:lnTo>
                  <a:pt x="14422" y="17738"/>
                </a:lnTo>
                <a:lnTo>
                  <a:pt x="14245" y="17412"/>
                </a:lnTo>
                <a:lnTo>
                  <a:pt x="14572" y="17235"/>
                </a:lnTo>
                <a:close/>
                <a:moveTo>
                  <a:pt x="26343" y="17194"/>
                </a:moveTo>
                <a:lnTo>
                  <a:pt x="26519" y="17548"/>
                </a:lnTo>
                <a:lnTo>
                  <a:pt x="26166" y="17765"/>
                </a:lnTo>
                <a:lnTo>
                  <a:pt x="26003" y="17371"/>
                </a:lnTo>
                <a:lnTo>
                  <a:pt x="26343" y="17194"/>
                </a:lnTo>
                <a:close/>
                <a:moveTo>
                  <a:pt x="23597" y="17303"/>
                </a:moveTo>
                <a:lnTo>
                  <a:pt x="23774" y="17629"/>
                </a:lnTo>
                <a:lnTo>
                  <a:pt x="23434" y="17792"/>
                </a:lnTo>
                <a:lnTo>
                  <a:pt x="23257" y="17466"/>
                </a:lnTo>
                <a:lnTo>
                  <a:pt x="23597" y="17303"/>
                </a:lnTo>
                <a:close/>
                <a:moveTo>
                  <a:pt x="6838" y="17004"/>
                </a:moveTo>
                <a:cubicBezTo>
                  <a:pt x="6484" y="17004"/>
                  <a:pt x="6308" y="17425"/>
                  <a:pt x="6552" y="17670"/>
                </a:cubicBezTo>
                <a:cubicBezTo>
                  <a:pt x="6633" y="17755"/>
                  <a:pt x="6734" y="17793"/>
                  <a:pt x="6833" y="17793"/>
                </a:cubicBezTo>
                <a:cubicBezTo>
                  <a:pt x="7036" y="17793"/>
                  <a:pt x="7232" y="17635"/>
                  <a:pt x="7232" y="17398"/>
                </a:cubicBezTo>
                <a:cubicBezTo>
                  <a:pt x="7232" y="17181"/>
                  <a:pt x="7055" y="17004"/>
                  <a:pt x="6838" y="17004"/>
                </a:cubicBezTo>
                <a:close/>
                <a:moveTo>
                  <a:pt x="4092" y="17113"/>
                </a:moveTo>
                <a:cubicBezTo>
                  <a:pt x="3902" y="17113"/>
                  <a:pt x="3752" y="17276"/>
                  <a:pt x="3752" y="17453"/>
                </a:cubicBezTo>
                <a:cubicBezTo>
                  <a:pt x="3752" y="17663"/>
                  <a:pt x="3919" y="17800"/>
                  <a:pt x="4094" y="17800"/>
                </a:cubicBezTo>
                <a:cubicBezTo>
                  <a:pt x="4179" y="17800"/>
                  <a:pt x="4266" y="17768"/>
                  <a:pt x="4337" y="17697"/>
                </a:cubicBezTo>
                <a:cubicBezTo>
                  <a:pt x="4541" y="17480"/>
                  <a:pt x="4391" y="17113"/>
                  <a:pt x="4092" y="17113"/>
                </a:cubicBezTo>
                <a:close/>
                <a:moveTo>
                  <a:pt x="11853" y="17289"/>
                </a:moveTo>
                <a:lnTo>
                  <a:pt x="12084" y="17643"/>
                </a:lnTo>
                <a:lnTo>
                  <a:pt x="11677" y="17806"/>
                </a:lnTo>
                <a:lnTo>
                  <a:pt x="11500" y="17453"/>
                </a:lnTo>
                <a:lnTo>
                  <a:pt x="11853" y="17289"/>
                </a:lnTo>
                <a:close/>
                <a:moveTo>
                  <a:pt x="36659" y="17099"/>
                </a:moveTo>
                <a:cubicBezTo>
                  <a:pt x="36455" y="17099"/>
                  <a:pt x="36292" y="17249"/>
                  <a:pt x="36292" y="17453"/>
                </a:cubicBezTo>
                <a:cubicBezTo>
                  <a:pt x="36283" y="17679"/>
                  <a:pt x="36470" y="17834"/>
                  <a:pt x="36663" y="17834"/>
                </a:cubicBezTo>
                <a:cubicBezTo>
                  <a:pt x="36748" y="17834"/>
                  <a:pt x="36833" y="17804"/>
                  <a:pt x="36904" y="17738"/>
                </a:cubicBezTo>
                <a:cubicBezTo>
                  <a:pt x="37148" y="17507"/>
                  <a:pt x="36985" y="17099"/>
                  <a:pt x="36659" y="17099"/>
                </a:cubicBezTo>
                <a:close/>
                <a:moveTo>
                  <a:pt x="20865" y="17357"/>
                </a:moveTo>
                <a:lnTo>
                  <a:pt x="21042" y="17684"/>
                </a:lnTo>
                <a:lnTo>
                  <a:pt x="20702" y="17860"/>
                </a:lnTo>
                <a:lnTo>
                  <a:pt x="20539" y="17534"/>
                </a:lnTo>
                <a:lnTo>
                  <a:pt x="20865" y="17357"/>
                </a:lnTo>
                <a:close/>
                <a:moveTo>
                  <a:pt x="29890" y="17371"/>
                </a:moveTo>
                <a:lnTo>
                  <a:pt x="30080" y="17738"/>
                </a:lnTo>
                <a:lnTo>
                  <a:pt x="29741" y="17901"/>
                </a:lnTo>
                <a:lnTo>
                  <a:pt x="29578" y="17548"/>
                </a:lnTo>
                <a:lnTo>
                  <a:pt x="29890" y="17371"/>
                </a:lnTo>
                <a:close/>
                <a:moveTo>
                  <a:pt x="18146" y="17371"/>
                </a:moveTo>
                <a:lnTo>
                  <a:pt x="18323" y="17738"/>
                </a:lnTo>
                <a:lnTo>
                  <a:pt x="17970" y="17915"/>
                </a:lnTo>
                <a:lnTo>
                  <a:pt x="17793" y="17588"/>
                </a:lnTo>
                <a:lnTo>
                  <a:pt x="18146" y="17371"/>
                </a:lnTo>
                <a:close/>
                <a:moveTo>
                  <a:pt x="32704" y="17317"/>
                </a:moveTo>
                <a:cubicBezTo>
                  <a:pt x="32704" y="17480"/>
                  <a:pt x="32799" y="17629"/>
                  <a:pt x="32935" y="17711"/>
                </a:cubicBezTo>
                <a:cubicBezTo>
                  <a:pt x="32920" y="17710"/>
                  <a:pt x="32905" y="17709"/>
                  <a:pt x="32891" y="17709"/>
                </a:cubicBezTo>
                <a:cubicBezTo>
                  <a:pt x="32731" y="17709"/>
                  <a:pt x="32586" y="17778"/>
                  <a:pt x="32486" y="17915"/>
                </a:cubicBezTo>
                <a:lnTo>
                  <a:pt x="32282" y="17520"/>
                </a:lnTo>
                <a:lnTo>
                  <a:pt x="32704" y="17317"/>
                </a:lnTo>
                <a:close/>
                <a:moveTo>
                  <a:pt x="40220" y="17385"/>
                </a:moveTo>
                <a:cubicBezTo>
                  <a:pt x="40084" y="17385"/>
                  <a:pt x="39976" y="17507"/>
                  <a:pt x="39962" y="17643"/>
                </a:cubicBezTo>
                <a:cubicBezTo>
                  <a:pt x="39962" y="17779"/>
                  <a:pt x="40071" y="17901"/>
                  <a:pt x="40220" y="17915"/>
                </a:cubicBezTo>
                <a:cubicBezTo>
                  <a:pt x="40574" y="17915"/>
                  <a:pt x="40574" y="17385"/>
                  <a:pt x="40220" y="17385"/>
                </a:cubicBezTo>
                <a:close/>
                <a:moveTo>
                  <a:pt x="33941" y="17140"/>
                </a:moveTo>
                <a:cubicBezTo>
                  <a:pt x="33574" y="17140"/>
                  <a:pt x="33397" y="17588"/>
                  <a:pt x="33642" y="17847"/>
                </a:cubicBezTo>
                <a:cubicBezTo>
                  <a:pt x="33724" y="17929"/>
                  <a:pt x="33825" y="17966"/>
                  <a:pt x="33926" y="17966"/>
                </a:cubicBezTo>
                <a:cubicBezTo>
                  <a:pt x="34140" y="17966"/>
                  <a:pt x="34348" y="17798"/>
                  <a:pt x="34348" y="17548"/>
                </a:cubicBezTo>
                <a:cubicBezTo>
                  <a:pt x="34348" y="17330"/>
                  <a:pt x="34172" y="17140"/>
                  <a:pt x="33941" y="17140"/>
                </a:cubicBezTo>
                <a:close/>
                <a:moveTo>
                  <a:pt x="27185" y="17466"/>
                </a:moveTo>
                <a:lnTo>
                  <a:pt x="27348" y="17806"/>
                </a:lnTo>
                <a:lnTo>
                  <a:pt x="27009" y="17983"/>
                </a:lnTo>
                <a:lnTo>
                  <a:pt x="26845" y="17643"/>
                </a:lnTo>
                <a:lnTo>
                  <a:pt x="27185" y="17466"/>
                </a:lnTo>
                <a:close/>
                <a:moveTo>
                  <a:pt x="15401" y="17480"/>
                </a:moveTo>
                <a:lnTo>
                  <a:pt x="15577" y="17833"/>
                </a:lnTo>
                <a:lnTo>
                  <a:pt x="15251" y="18010"/>
                </a:lnTo>
                <a:lnTo>
                  <a:pt x="15088" y="17643"/>
                </a:lnTo>
                <a:lnTo>
                  <a:pt x="15401" y="17480"/>
                </a:lnTo>
                <a:close/>
                <a:moveTo>
                  <a:pt x="24426" y="17534"/>
                </a:moveTo>
                <a:lnTo>
                  <a:pt x="24603" y="17874"/>
                </a:lnTo>
                <a:lnTo>
                  <a:pt x="24263" y="18037"/>
                </a:lnTo>
                <a:lnTo>
                  <a:pt x="24086" y="17711"/>
                </a:lnTo>
                <a:lnTo>
                  <a:pt x="24426" y="17534"/>
                </a:lnTo>
                <a:close/>
                <a:moveTo>
                  <a:pt x="2182" y="17536"/>
                </a:moveTo>
                <a:cubicBezTo>
                  <a:pt x="2122" y="17536"/>
                  <a:pt x="2062" y="17557"/>
                  <a:pt x="2012" y="17602"/>
                </a:cubicBezTo>
                <a:cubicBezTo>
                  <a:pt x="1849" y="17765"/>
                  <a:pt x="1958" y="18051"/>
                  <a:pt x="2189" y="18051"/>
                </a:cubicBezTo>
                <a:cubicBezTo>
                  <a:pt x="2325" y="18051"/>
                  <a:pt x="2434" y="17942"/>
                  <a:pt x="2447" y="17806"/>
                </a:cubicBezTo>
                <a:cubicBezTo>
                  <a:pt x="2457" y="17645"/>
                  <a:pt x="2321" y="17536"/>
                  <a:pt x="2182" y="17536"/>
                </a:cubicBezTo>
                <a:close/>
                <a:moveTo>
                  <a:pt x="12682" y="17534"/>
                </a:moveTo>
                <a:lnTo>
                  <a:pt x="12845" y="17887"/>
                </a:lnTo>
                <a:lnTo>
                  <a:pt x="12506" y="18064"/>
                </a:lnTo>
                <a:lnTo>
                  <a:pt x="12275" y="17711"/>
                </a:lnTo>
                <a:lnTo>
                  <a:pt x="12682" y="17534"/>
                </a:lnTo>
                <a:close/>
                <a:moveTo>
                  <a:pt x="4914" y="17344"/>
                </a:moveTo>
                <a:cubicBezTo>
                  <a:pt x="4593" y="17349"/>
                  <a:pt x="4447" y="17726"/>
                  <a:pt x="4663" y="17955"/>
                </a:cubicBezTo>
                <a:cubicBezTo>
                  <a:pt x="4734" y="18031"/>
                  <a:pt x="4824" y="18064"/>
                  <a:pt x="4912" y="18064"/>
                </a:cubicBezTo>
                <a:cubicBezTo>
                  <a:pt x="5096" y="18064"/>
                  <a:pt x="5275" y="17921"/>
                  <a:pt x="5275" y="17711"/>
                </a:cubicBezTo>
                <a:cubicBezTo>
                  <a:pt x="5275" y="17509"/>
                  <a:pt x="5115" y="17347"/>
                  <a:pt x="4914" y="17344"/>
                </a:cubicBezTo>
                <a:close/>
                <a:moveTo>
                  <a:pt x="37488" y="17385"/>
                </a:moveTo>
                <a:cubicBezTo>
                  <a:pt x="37176" y="17385"/>
                  <a:pt x="37012" y="17752"/>
                  <a:pt x="37230" y="17969"/>
                </a:cubicBezTo>
                <a:cubicBezTo>
                  <a:pt x="37303" y="18047"/>
                  <a:pt x="37393" y="18081"/>
                  <a:pt x="37481" y="18081"/>
                </a:cubicBezTo>
                <a:cubicBezTo>
                  <a:pt x="37654" y="18081"/>
                  <a:pt x="37819" y="17946"/>
                  <a:pt x="37828" y="17738"/>
                </a:cubicBezTo>
                <a:cubicBezTo>
                  <a:pt x="37842" y="17548"/>
                  <a:pt x="37678" y="17385"/>
                  <a:pt x="37488" y="17385"/>
                </a:cubicBezTo>
                <a:close/>
                <a:moveTo>
                  <a:pt x="21708" y="17588"/>
                </a:moveTo>
                <a:cubicBezTo>
                  <a:pt x="21762" y="17684"/>
                  <a:pt x="21816" y="17806"/>
                  <a:pt x="21884" y="17915"/>
                </a:cubicBezTo>
                <a:lnTo>
                  <a:pt x="21544" y="18105"/>
                </a:lnTo>
                <a:lnTo>
                  <a:pt x="21368" y="17765"/>
                </a:lnTo>
                <a:lnTo>
                  <a:pt x="21708" y="17588"/>
                </a:lnTo>
                <a:close/>
                <a:moveTo>
                  <a:pt x="41063" y="17697"/>
                </a:moveTo>
                <a:cubicBezTo>
                  <a:pt x="41058" y="17697"/>
                  <a:pt x="41054" y="17697"/>
                  <a:pt x="41049" y="17697"/>
                </a:cubicBezTo>
                <a:cubicBezTo>
                  <a:pt x="40755" y="17697"/>
                  <a:pt x="40764" y="18132"/>
                  <a:pt x="41050" y="18132"/>
                </a:cubicBezTo>
                <a:cubicBezTo>
                  <a:pt x="41054" y="18132"/>
                  <a:pt x="41059" y="18132"/>
                  <a:pt x="41063" y="18132"/>
                </a:cubicBezTo>
                <a:cubicBezTo>
                  <a:pt x="41358" y="18132"/>
                  <a:pt x="41349" y="17697"/>
                  <a:pt x="41063" y="17697"/>
                </a:cubicBezTo>
                <a:close/>
                <a:moveTo>
                  <a:pt x="9923" y="17602"/>
                </a:moveTo>
                <a:lnTo>
                  <a:pt x="10100" y="17955"/>
                </a:lnTo>
                <a:lnTo>
                  <a:pt x="9760" y="18146"/>
                </a:lnTo>
                <a:lnTo>
                  <a:pt x="9570" y="17792"/>
                </a:lnTo>
                <a:lnTo>
                  <a:pt x="9923" y="17602"/>
                </a:lnTo>
                <a:close/>
                <a:moveTo>
                  <a:pt x="30719" y="17643"/>
                </a:moveTo>
                <a:lnTo>
                  <a:pt x="30896" y="17983"/>
                </a:lnTo>
                <a:lnTo>
                  <a:pt x="30556" y="18159"/>
                </a:lnTo>
                <a:lnTo>
                  <a:pt x="30379" y="17820"/>
                </a:lnTo>
                <a:lnTo>
                  <a:pt x="30719" y="17643"/>
                </a:lnTo>
                <a:close/>
                <a:moveTo>
                  <a:pt x="300" y="17969"/>
                </a:moveTo>
                <a:cubicBezTo>
                  <a:pt x="259" y="18037"/>
                  <a:pt x="205" y="18064"/>
                  <a:pt x="205" y="18105"/>
                </a:cubicBezTo>
                <a:cubicBezTo>
                  <a:pt x="205" y="18132"/>
                  <a:pt x="259" y="18187"/>
                  <a:pt x="286" y="18187"/>
                </a:cubicBezTo>
                <a:cubicBezTo>
                  <a:pt x="327" y="18173"/>
                  <a:pt x="368" y="18146"/>
                  <a:pt x="381" y="18105"/>
                </a:cubicBezTo>
                <a:cubicBezTo>
                  <a:pt x="381" y="18078"/>
                  <a:pt x="341" y="18037"/>
                  <a:pt x="300" y="17969"/>
                </a:cubicBezTo>
                <a:close/>
                <a:moveTo>
                  <a:pt x="18976" y="17656"/>
                </a:moveTo>
                <a:lnTo>
                  <a:pt x="19152" y="18010"/>
                </a:lnTo>
                <a:lnTo>
                  <a:pt x="18799" y="18187"/>
                </a:lnTo>
                <a:lnTo>
                  <a:pt x="18622" y="17833"/>
                </a:lnTo>
                <a:lnTo>
                  <a:pt x="18976" y="17656"/>
                </a:lnTo>
                <a:close/>
                <a:moveTo>
                  <a:pt x="34753" y="17398"/>
                </a:moveTo>
                <a:cubicBezTo>
                  <a:pt x="34397" y="17398"/>
                  <a:pt x="34230" y="17823"/>
                  <a:pt x="34471" y="18078"/>
                </a:cubicBezTo>
                <a:cubicBezTo>
                  <a:pt x="34551" y="18163"/>
                  <a:pt x="34652" y="18201"/>
                  <a:pt x="34752" y="18201"/>
                </a:cubicBezTo>
                <a:cubicBezTo>
                  <a:pt x="34956" y="18201"/>
                  <a:pt x="35155" y="18043"/>
                  <a:pt x="35164" y="17806"/>
                </a:cubicBezTo>
                <a:cubicBezTo>
                  <a:pt x="35164" y="17575"/>
                  <a:pt x="34987" y="17398"/>
                  <a:pt x="34770" y="17398"/>
                </a:cubicBezTo>
                <a:cubicBezTo>
                  <a:pt x="34764" y="17398"/>
                  <a:pt x="34759" y="17398"/>
                  <a:pt x="34753" y="17398"/>
                </a:cubicBezTo>
                <a:close/>
                <a:moveTo>
                  <a:pt x="28014" y="17711"/>
                </a:moveTo>
                <a:lnTo>
                  <a:pt x="28191" y="18051"/>
                </a:lnTo>
                <a:lnTo>
                  <a:pt x="27851" y="18214"/>
                </a:lnTo>
                <a:lnTo>
                  <a:pt x="27675" y="17874"/>
                </a:lnTo>
                <a:lnTo>
                  <a:pt x="28014" y="17711"/>
                </a:lnTo>
                <a:close/>
                <a:moveTo>
                  <a:pt x="16230" y="17738"/>
                </a:moveTo>
                <a:lnTo>
                  <a:pt x="16407" y="18078"/>
                </a:lnTo>
                <a:lnTo>
                  <a:pt x="16067" y="18254"/>
                </a:lnTo>
                <a:lnTo>
                  <a:pt x="15904" y="17915"/>
                </a:lnTo>
                <a:lnTo>
                  <a:pt x="16230" y="17738"/>
                </a:lnTo>
                <a:close/>
                <a:moveTo>
                  <a:pt x="25255" y="17765"/>
                </a:moveTo>
                <a:lnTo>
                  <a:pt x="25432" y="18105"/>
                </a:lnTo>
                <a:lnTo>
                  <a:pt x="25092" y="18282"/>
                </a:lnTo>
                <a:lnTo>
                  <a:pt x="24929" y="17942"/>
                </a:lnTo>
                <a:lnTo>
                  <a:pt x="25255" y="17765"/>
                </a:lnTo>
                <a:close/>
                <a:moveTo>
                  <a:pt x="13511" y="17806"/>
                </a:moveTo>
                <a:lnTo>
                  <a:pt x="13688" y="18132"/>
                </a:lnTo>
                <a:lnTo>
                  <a:pt x="13321" y="18309"/>
                </a:lnTo>
                <a:lnTo>
                  <a:pt x="13144" y="17983"/>
                </a:lnTo>
                <a:lnTo>
                  <a:pt x="13511" y="17806"/>
                </a:lnTo>
                <a:close/>
                <a:moveTo>
                  <a:pt x="38317" y="17643"/>
                </a:moveTo>
                <a:cubicBezTo>
                  <a:pt x="38141" y="17643"/>
                  <a:pt x="37991" y="17792"/>
                  <a:pt x="37978" y="17969"/>
                </a:cubicBezTo>
                <a:cubicBezTo>
                  <a:pt x="37958" y="18179"/>
                  <a:pt x="38134" y="18329"/>
                  <a:pt x="38320" y="18329"/>
                </a:cubicBezTo>
                <a:cubicBezTo>
                  <a:pt x="38399" y="18329"/>
                  <a:pt x="38480" y="18302"/>
                  <a:pt x="38548" y="18241"/>
                </a:cubicBezTo>
                <a:cubicBezTo>
                  <a:pt x="38766" y="18023"/>
                  <a:pt x="38616" y="17643"/>
                  <a:pt x="38317" y="17643"/>
                </a:cubicBezTo>
                <a:close/>
                <a:moveTo>
                  <a:pt x="3018" y="17738"/>
                </a:moveTo>
                <a:lnTo>
                  <a:pt x="3005" y="17752"/>
                </a:lnTo>
                <a:cubicBezTo>
                  <a:pt x="2746" y="17752"/>
                  <a:pt x="2610" y="18064"/>
                  <a:pt x="2801" y="18254"/>
                </a:cubicBezTo>
                <a:cubicBezTo>
                  <a:pt x="2863" y="18316"/>
                  <a:pt x="2939" y="18344"/>
                  <a:pt x="3013" y="18344"/>
                </a:cubicBezTo>
                <a:cubicBezTo>
                  <a:pt x="3168" y="18344"/>
                  <a:pt x="3317" y="18225"/>
                  <a:pt x="3317" y="18051"/>
                </a:cubicBezTo>
                <a:cubicBezTo>
                  <a:pt x="3317" y="17887"/>
                  <a:pt x="3181" y="17752"/>
                  <a:pt x="3018" y="17738"/>
                </a:cubicBezTo>
                <a:close/>
                <a:moveTo>
                  <a:pt x="41851" y="17969"/>
                </a:moveTo>
                <a:cubicBezTo>
                  <a:pt x="41811" y="18037"/>
                  <a:pt x="41729" y="18105"/>
                  <a:pt x="41715" y="18173"/>
                </a:cubicBezTo>
                <a:cubicBezTo>
                  <a:pt x="41688" y="18268"/>
                  <a:pt x="41770" y="18336"/>
                  <a:pt x="41878" y="18350"/>
                </a:cubicBezTo>
                <a:cubicBezTo>
                  <a:pt x="41892" y="18353"/>
                  <a:pt x="41904" y="18354"/>
                  <a:pt x="41917" y="18354"/>
                </a:cubicBezTo>
                <a:cubicBezTo>
                  <a:pt x="42020" y="18354"/>
                  <a:pt x="42093" y="18259"/>
                  <a:pt x="42069" y="18187"/>
                </a:cubicBezTo>
                <a:cubicBezTo>
                  <a:pt x="42028" y="18105"/>
                  <a:pt x="41987" y="18037"/>
                  <a:pt x="41933" y="17983"/>
                </a:cubicBezTo>
                <a:lnTo>
                  <a:pt x="41851" y="17969"/>
                </a:lnTo>
                <a:close/>
                <a:moveTo>
                  <a:pt x="5769" y="17613"/>
                </a:moveTo>
                <a:cubicBezTo>
                  <a:pt x="5676" y="17613"/>
                  <a:pt x="5582" y="17648"/>
                  <a:pt x="5506" y="17724"/>
                </a:cubicBezTo>
                <a:cubicBezTo>
                  <a:pt x="5275" y="17969"/>
                  <a:pt x="5451" y="18363"/>
                  <a:pt x="5777" y="18363"/>
                </a:cubicBezTo>
                <a:cubicBezTo>
                  <a:pt x="5981" y="18350"/>
                  <a:pt x="6158" y="18173"/>
                  <a:pt x="6144" y="17969"/>
                </a:cubicBezTo>
                <a:lnTo>
                  <a:pt x="6144" y="17969"/>
                </a:lnTo>
                <a:lnTo>
                  <a:pt x="6144" y="17983"/>
                </a:lnTo>
                <a:cubicBezTo>
                  <a:pt x="6135" y="17755"/>
                  <a:pt x="5956" y="17613"/>
                  <a:pt x="5769" y="17613"/>
                </a:cubicBezTo>
                <a:close/>
                <a:moveTo>
                  <a:pt x="22537" y="17833"/>
                </a:moveTo>
                <a:lnTo>
                  <a:pt x="22700" y="18200"/>
                </a:lnTo>
                <a:lnTo>
                  <a:pt x="22387" y="18363"/>
                </a:lnTo>
                <a:lnTo>
                  <a:pt x="22211" y="18010"/>
                </a:lnTo>
                <a:lnTo>
                  <a:pt x="22537" y="17833"/>
                </a:lnTo>
                <a:close/>
                <a:moveTo>
                  <a:pt x="10752" y="17860"/>
                </a:moveTo>
                <a:lnTo>
                  <a:pt x="10929" y="18200"/>
                </a:lnTo>
                <a:lnTo>
                  <a:pt x="10603" y="18377"/>
                </a:lnTo>
                <a:lnTo>
                  <a:pt x="10412" y="18037"/>
                </a:lnTo>
                <a:lnTo>
                  <a:pt x="10752" y="17860"/>
                </a:lnTo>
                <a:close/>
                <a:moveTo>
                  <a:pt x="31548" y="17874"/>
                </a:moveTo>
                <a:lnTo>
                  <a:pt x="31752" y="18227"/>
                </a:lnTo>
                <a:lnTo>
                  <a:pt x="31399" y="18418"/>
                </a:lnTo>
                <a:lnTo>
                  <a:pt x="31209" y="18064"/>
                </a:lnTo>
                <a:lnTo>
                  <a:pt x="31548" y="17874"/>
                </a:lnTo>
                <a:close/>
                <a:moveTo>
                  <a:pt x="19818" y="17928"/>
                </a:moveTo>
                <a:lnTo>
                  <a:pt x="19981" y="18254"/>
                </a:lnTo>
                <a:lnTo>
                  <a:pt x="19628" y="18431"/>
                </a:lnTo>
                <a:lnTo>
                  <a:pt x="19451" y="18105"/>
                </a:lnTo>
                <a:lnTo>
                  <a:pt x="19818" y="17928"/>
                </a:lnTo>
                <a:close/>
                <a:moveTo>
                  <a:pt x="35591" y="17648"/>
                </a:moveTo>
                <a:cubicBezTo>
                  <a:pt x="35493" y="17648"/>
                  <a:pt x="35394" y="17685"/>
                  <a:pt x="35313" y="17765"/>
                </a:cubicBezTo>
                <a:cubicBezTo>
                  <a:pt x="35069" y="18023"/>
                  <a:pt x="35245" y="18431"/>
                  <a:pt x="35599" y="18431"/>
                </a:cubicBezTo>
                <a:cubicBezTo>
                  <a:pt x="35803" y="18418"/>
                  <a:pt x="35979" y="18254"/>
                  <a:pt x="35979" y="18037"/>
                </a:cubicBezTo>
                <a:cubicBezTo>
                  <a:pt x="35979" y="17800"/>
                  <a:pt x="35790" y="17648"/>
                  <a:pt x="35591" y="17648"/>
                </a:cubicBezTo>
                <a:close/>
                <a:moveTo>
                  <a:pt x="28830" y="17942"/>
                </a:moveTo>
                <a:cubicBezTo>
                  <a:pt x="28884" y="18064"/>
                  <a:pt x="28952" y="18187"/>
                  <a:pt x="29007" y="18282"/>
                </a:cubicBezTo>
                <a:lnTo>
                  <a:pt x="28667" y="18458"/>
                </a:lnTo>
                <a:cubicBezTo>
                  <a:pt x="28612" y="18350"/>
                  <a:pt x="28558" y="18227"/>
                  <a:pt x="28490" y="18119"/>
                </a:cubicBezTo>
                <a:lnTo>
                  <a:pt x="28830" y="17942"/>
                </a:lnTo>
                <a:close/>
                <a:moveTo>
                  <a:pt x="17059" y="17983"/>
                </a:moveTo>
                <a:lnTo>
                  <a:pt x="17236" y="18309"/>
                </a:lnTo>
                <a:lnTo>
                  <a:pt x="16896" y="18499"/>
                </a:lnTo>
                <a:lnTo>
                  <a:pt x="16733" y="18159"/>
                </a:lnTo>
                <a:lnTo>
                  <a:pt x="17059" y="17983"/>
                </a:lnTo>
                <a:close/>
                <a:moveTo>
                  <a:pt x="39135" y="17921"/>
                </a:moveTo>
                <a:cubicBezTo>
                  <a:pt x="39059" y="17921"/>
                  <a:pt x="38981" y="17949"/>
                  <a:pt x="38915" y="18010"/>
                </a:cubicBezTo>
                <a:cubicBezTo>
                  <a:pt x="38725" y="18200"/>
                  <a:pt x="38861" y="18526"/>
                  <a:pt x="39133" y="18526"/>
                </a:cubicBezTo>
                <a:cubicBezTo>
                  <a:pt x="39296" y="18526"/>
                  <a:pt x="39432" y="18390"/>
                  <a:pt x="39432" y="18227"/>
                </a:cubicBezTo>
                <a:cubicBezTo>
                  <a:pt x="39441" y="18043"/>
                  <a:pt x="39294" y="17921"/>
                  <a:pt x="39135" y="17921"/>
                </a:cubicBezTo>
                <a:close/>
                <a:moveTo>
                  <a:pt x="1113" y="18159"/>
                </a:moveTo>
                <a:cubicBezTo>
                  <a:pt x="959" y="18159"/>
                  <a:pt x="861" y="18354"/>
                  <a:pt x="979" y="18472"/>
                </a:cubicBezTo>
                <a:cubicBezTo>
                  <a:pt x="1017" y="18514"/>
                  <a:pt x="1066" y="18534"/>
                  <a:pt x="1115" y="18534"/>
                </a:cubicBezTo>
                <a:cubicBezTo>
                  <a:pt x="1207" y="18534"/>
                  <a:pt x="1297" y="18465"/>
                  <a:pt x="1306" y="18350"/>
                </a:cubicBezTo>
                <a:cubicBezTo>
                  <a:pt x="1319" y="18254"/>
                  <a:pt x="1238" y="18159"/>
                  <a:pt x="1129" y="18159"/>
                </a:cubicBezTo>
                <a:cubicBezTo>
                  <a:pt x="1124" y="18159"/>
                  <a:pt x="1119" y="18159"/>
                  <a:pt x="1113" y="18159"/>
                </a:cubicBezTo>
                <a:close/>
                <a:moveTo>
                  <a:pt x="26098" y="17969"/>
                </a:moveTo>
                <a:lnTo>
                  <a:pt x="26261" y="18377"/>
                </a:lnTo>
                <a:lnTo>
                  <a:pt x="25921" y="18540"/>
                </a:lnTo>
                <a:lnTo>
                  <a:pt x="25758" y="18200"/>
                </a:lnTo>
                <a:lnTo>
                  <a:pt x="26098" y="17969"/>
                </a:lnTo>
                <a:close/>
                <a:moveTo>
                  <a:pt x="42721" y="18309"/>
                </a:moveTo>
                <a:cubicBezTo>
                  <a:pt x="42694" y="18309"/>
                  <a:pt x="42626" y="18363"/>
                  <a:pt x="42626" y="18390"/>
                </a:cubicBezTo>
                <a:cubicBezTo>
                  <a:pt x="42612" y="18431"/>
                  <a:pt x="42653" y="18472"/>
                  <a:pt x="42694" y="18554"/>
                </a:cubicBezTo>
                <a:cubicBezTo>
                  <a:pt x="42748" y="18486"/>
                  <a:pt x="42803" y="18458"/>
                  <a:pt x="42803" y="18418"/>
                </a:cubicBezTo>
                <a:cubicBezTo>
                  <a:pt x="42789" y="18377"/>
                  <a:pt x="42762" y="18336"/>
                  <a:pt x="42721" y="18309"/>
                </a:cubicBezTo>
                <a:close/>
                <a:moveTo>
                  <a:pt x="14341" y="18064"/>
                </a:moveTo>
                <a:lnTo>
                  <a:pt x="14504" y="18390"/>
                </a:lnTo>
                <a:lnTo>
                  <a:pt x="14150" y="18608"/>
                </a:lnTo>
                <a:lnTo>
                  <a:pt x="13987" y="18241"/>
                </a:lnTo>
                <a:lnTo>
                  <a:pt x="14341" y="18064"/>
                </a:lnTo>
                <a:close/>
                <a:moveTo>
                  <a:pt x="23366" y="18105"/>
                </a:moveTo>
                <a:lnTo>
                  <a:pt x="23543" y="18445"/>
                </a:lnTo>
                <a:lnTo>
                  <a:pt x="23203" y="18608"/>
                </a:lnTo>
                <a:lnTo>
                  <a:pt x="23026" y="18268"/>
                </a:lnTo>
                <a:lnTo>
                  <a:pt x="23366" y="18105"/>
                </a:lnTo>
                <a:close/>
                <a:moveTo>
                  <a:pt x="3834" y="17955"/>
                </a:moveTo>
                <a:cubicBezTo>
                  <a:pt x="3535" y="17955"/>
                  <a:pt x="3399" y="18322"/>
                  <a:pt x="3603" y="18526"/>
                </a:cubicBezTo>
                <a:cubicBezTo>
                  <a:pt x="3672" y="18591"/>
                  <a:pt x="3755" y="18620"/>
                  <a:pt x="3835" y="18620"/>
                </a:cubicBezTo>
                <a:cubicBezTo>
                  <a:pt x="4009" y="18620"/>
                  <a:pt x="4174" y="18486"/>
                  <a:pt x="4174" y="18282"/>
                </a:cubicBezTo>
                <a:cubicBezTo>
                  <a:pt x="4160" y="18105"/>
                  <a:pt x="4024" y="17955"/>
                  <a:pt x="3834" y="17955"/>
                </a:cubicBezTo>
                <a:close/>
                <a:moveTo>
                  <a:pt x="6590" y="17833"/>
                </a:moveTo>
                <a:cubicBezTo>
                  <a:pt x="6247" y="17833"/>
                  <a:pt x="6067" y="18245"/>
                  <a:pt x="6308" y="18499"/>
                </a:cubicBezTo>
                <a:cubicBezTo>
                  <a:pt x="6388" y="18584"/>
                  <a:pt x="6489" y="18622"/>
                  <a:pt x="6589" y="18622"/>
                </a:cubicBezTo>
                <a:cubicBezTo>
                  <a:pt x="6791" y="18622"/>
                  <a:pt x="6987" y="18464"/>
                  <a:pt x="6987" y="18227"/>
                </a:cubicBezTo>
                <a:cubicBezTo>
                  <a:pt x="6987" y="18010"/>
                  <a:pt x="6810" y="17833"/>
                  <a:pt x="6607" y="17833"/>
                </a:cubicBezTo>
                <a:cubicBezTo>
                  <a:pt x="6601" y="17833"/>
                  <a:pt x="6595" y="17833"/>
                  <a:pt x="6590" y="17833"/>
                </a:cubicBezTo>
                <a:close/>
                <a:moveTo>
                  <a:pt x="11568" y="18105"/>
                </a:moveTo>
                <a:lnTo>
                  <a:pt x="11744" y="18472"/>
                </a:lnTo>
                <a:lnTo>
                  <a:pt x="11418" y="18649"/>
                </a:lnTo>
                <a:lnTo>
                  <a:pt x="11242" y="18282"/>
                </a:lnTo>
                <a:lnTo>
                  <a:pt x="11568" y="18105"/>
                </a:lnTo>
                <a:close/>
                <a:moveTo>
                  <a:pt x="36411" y="17914"/>
                </a:moveTo>
                <a:cubicBezTo>
                  <a:pt x="36082" y="17914"/>
                  <a:pt x="35915" y="18299"/>
                  <a:pt x="36143" y="18540"/>
                </a:cubicBezTo>
                <a:cubicBezTo>
                  <a:pt x="36220" y="18621"/>
                  <a:pt x="36316" y="18658"/>
                  <a:pt x="36411" y="18658"/>
                </a:cubicBezTo>
                <a:cubicBezTo>
                  <a:pt x="36600" y="18658"/>
                  <a:pt x="36781" y="18513"/>
                  <a:pt x="36781" y="18295"/>
                </a:cubicBezTo>
                <a:cubicBezTo>
                  <a:pt x="36795" y="18091"/>
                  <a:pt x="36632" y="17915"/>
                  <a:pt x="36428" y="17915"/>
                </a:cubicBezTo>
                <a:cubicBezTo>
                  <a:pt x="36422" y="17914"/>
                  <a:pt x="36417" y="17914"/>
                  <a:pt x="36411" y="17914"/>
                </a:cubicBezTo>
                <a:close/>
                <a:moveTo>
                  <a:pt x="20634" y="18173"/>
                </a:moveTo>
                <a:lnTo>
                  <a:pt x="20811" y="18499"/>
                </a:lnTo>
                <a:lnTo>
                  <a:pt x="20444" y="18676"/>
                </a:lnTo>
                <a:lnTo>
                  <a:pt x="20280" y="18350"/>
                </a:lnTo>
                <a:lnTo>
                  <a:pt x="20634" y="18173"/>
                </a:lnTo>
                <a:close/>
                <a:moveTo>
                  <a:pt x="32391" y="18119"/>
                </a:moveTo>
                <a:lnTo>
                  <a:pt x="32581" y="18472"/>
                </a:lnTo>
                <a:lnTo>
                  <a:pt x="32214" y="18676"/>
                </a:lnTo>
                <a:lnTo>
                  <a:pt x="32024" y="18309"/>
                </a:lnTo>
                <a:lnTo>
                  <a:pt x="32391" y="18119"/>
                </a:lnTo>
                <a:close/>
                <a:moveTo>
                  <a:pt x="29632" y="18200"/>
                </a:moveTo>
                <a:lnTo>
                  <a:pt x="29809" y="18567"/>
                </a:lnTo>
                <a:lnTo>
                  <a:pt x="29482" y="18730"/>
                </a:lnTo>
                <a:cubicBezTo>
                  <a:pt x="29428" y="18621"/>
                  <a:pt x="29374" y="18486"/>
                  <a:pt x="29306" y="18377"/>
                </a:cubicBezTo>
                <a:lnTo>
                  <a:pt x="29632" y="18200"/>
                </a:lnTo>
                <a:close/>
                <a:moveTo>
                  <a:pt x="17888" y="18227"/>
                </a:moveTo>
                <a:lnTo>
                  <a:pt x="18051" y="18567"/>
                </a:lnTo>
                <a:lnTo>
                  <a:pt x="17711" y="18744"/>
                </a:lnTo>
                <a:lnTo>
                  <a:pt x="17548" y="18404"/>
                </a:lnTo>
                <a:lnTo>
                  <a:pt x="17888" y="18227"/>
                </a:lnTo>
                <a:close/>
                <a:moveTo>
                  <a:pt x="39962" y="18187"/>
                </a:moveTo>
                <a:lnTo>
                  <a:pt x="39962" y="18200"/>
                </a:lnTo>
                <a:cubicBezTo>
                  <a:pt x="39717" y="18200"/>
                  <a:pt x="39595" y="18486"/>
                  <a:pt x="39758" y="18662"/>
                </a:cubicBezTo>
                <a:cubicBezTo>
                  <a:pt x="39818" y="18722"/>
                  <a:pt x="39891" y="18749"/>
                  <a:pt x="39962" y="18749"/>
                </a:cubicBezTo>
                <a:cubicBezTo>
                  <a:pt x="40102" y="18749"/>
                  <a:pt x="40234" y="18643"/>
                  <a:pt x="40234" y="18472"/>
                </a:cubicBezTo>
                <a:cubicBezTo>
                  <a:pt x="40247" y="18322"/>
                  <a:pt x="40112" y="18187"/>
                  <a:pt x="39962" y="18187"/>
                </a:cubicBezTo>
                <a:close/>
                <a:moveTo>
                  <a:pt x="26941" y="18295"/>
                </a:moveTo>
                <a:lnTo>
                  <a:pt x="27104" y="18621"/>
                </a:lnTo>
                <a:lnTo>
                  <a:pt x="26750" y="18785"/>
                </a:lnTo>
                <a:lnTo>
                  <a:pt x="26574" y="18472"/>
                </a:lnTo>
                <a:lnTo>
                  <a:pt x="26941" y="18295"/>
                </a:lnTo>
                <a:close/>
                <a:moveTo>
                  <a:pt x="41607" y="18785"/>
                </a:moveTo>
                <a:cubicBezTo>
                  <a:pt x="41609" y="18785"/>
                  <a:pt x="41611" y="18785"/>
                  <a:pt x="41614" y="18785"/>
                </a:cubicBezTo>
                <a:lnTo>
                  <a:pt x="41614" y="18785"/>
                </a:lnTo>
                <a:cubicBezTo>
                  <a:pt x="41616" y="18785"/>
                  <a:pt x="41618" y="18785"/>
                  <a:pt x="41620" y="18785"/>
                </a:cubicBezTo>
                <a:close/>
                <a:moveTo>
                  <a:pt x="33644" y="17968"/>
                </a:moveTo>
                <a:cubicBezTo>
                  <a:pt x="33424" y="17968"/>
                  <a:pt x="33247" y="18141"/>
                  <a:pt x="33247" y="18377"/>
                </a:cubicBezTo>
                <a:lnTo>
                  <a:pt x="33261" y="18377"/>
                </a:lnTo>
                <a:cubicBezTo>
                  <a:pt x="33261" y="18627"/>
                  <a:pt x="33463" y="18795"/>
                  <a:pt x="33678" y="18795"/>
                </a:cubicBezTo>
                <a:cubicBezTo>
                  <a:pt x="33778" y="18795"/>
                  <a:pt x="33881" y="18758"/>
                  <a:pt x="33968" y="18676"/>
                </a:cubicBezTo>
                <a:cubicBezTo>
                  <a:pt x="34226" y="18404"/>
                  <a:pt x="34036" y="17969"/>
                  <a:pt x="33669" y="17969"/>
                </a:cubicBezTo>
                <a:cubicBezTo>
                  <a:pt x="33660" y="17969"/>
                  <a:pt x="33652" y="17968"/>
                  <a:pt x="33644" y="17968"/>
                </a:cubicBezTo>
                <a:close/>
                <a:moveTo>
                  <a:pt x="15156" y="18295"/>
                </a:moveTo>
                <a:lnTo>
                  <a:pt x="15333" y="18649"/>
                </a:lnTo>
                <a:lnTo>
                  <a:pt x="15007" y="18825"/>
                </a:lnTo>
                <a:lnTo>
                  <a:pt x="14844" y="18458"/>
                </a:lnTo>
                <a:lnTo>
                  <a:pt x="15156" y="18295"/>
                </a:lnTo>
                <a:close/>
                <a:moveTo>
                  <a:pt x="24195" y="18350"/>
                </a:moveTo>
                <a:lnTo>
                  <a:pt x="24372" y="18689"/>
                </a:lnTo>
                <a:lnTo>
                  <a:pt x="24032" y="18853"/>
                </a:lnTo>
                <a:lnTo>
                  <a:pt x="23855" y="18513"/>
                </a:lnTo>
                <a:lnTo>
                  <a:pt x="24195" y="18350"/>
                </a:lnTo>
                <a:close/>
                <a:moveTo>
                  <a:pt x="1944" y="18363"/>
                </a:moveTo>
                <a:cubicBezTo>
                  <a:pt x="1713" y="18363"/>
                  <a:pt x="1618" y="18635"/>
                  <a:pt x="1768" y="18785"/>
                </a:cubicBezTo>
                <a:cubicBezTo>
                  <a:pt x="1820" y="18837"/>
                  <a:pt x="1882" y="18860"/>
                  <a:pt x="1942" y="18860"/>
                </a:cubicBezTo>
                <a:cubicBezTo>
                  <a:pt x="2070" y="18860"/>
                  <a:pt x="2189" y="18756"/>
                  <a:pt x="2189" y="18608"/>
                </a:cubicBezTo>
                <a:cubicBezTo>
                  <a:pt x="2189" y="18480"/>
                  <a:pt x="2080" y="18376"/>
                  <a:pt x="1965" y="18376"/>
                </a:cubicBezTo>
                <a:cubicBezTo>
                  <a:pt x="1958" y="18376"/>
                  <a:pt x="1951" y="18376"/>
                  <a:pt x="1944" y="18377"/>
                </a:cubicBezTo>
                <a:lnTo>
                  <a:pt x="1944" y="18363"/>
                </a:lnTo>
                <a:close/>
                <a:moveTo>
                  <a:pt x="7422" y="18064"/>
                </a:moveTo>
                <a:cubicBezTo>
                  <a:pt x="7191" y="18064"/>
                  <a:pt x="7014" y="18241"/>
                  <a:pt x="7014" y="18472"/>
                </a:cubicBezTo>
                <a:cubicBezTo>
                  <a:pt x="7014" y="18712"/>
                  <a:pt x="7215" y="18871"/>
                  <a:pt x="7425" y="18871"/>
                </a:cubicBezTo>
                <a:cubicBezTo>
                  <a:pt x="7524" y="18871"/>
                  <a:pt x="7625" y="18836"/>
                  <a:pt x="7708" y="18757"/>
                </a:cubicBezTo>
                <a:cubicBezTo>
                  <a:pt x="7952" y="18499"/>
                  <a:pt x="7776" y="18064"/>
                  <a:pt x="7422" y="18064"/>
                </a:cubicBezTo>
                <a:close/>
                <a:moveTo>
                  <a:pt x="12410" y="18377"/>
                </a:moveTo>
                <a:lnTo>
                  <a:pt x="12574" y="18717"/>
                </a:lnTo>
                <a:lnTo>
                  <a:pt x="12234" y="18893"/>
                </a:lnTo>
                <a:lnTo>
                  <a:pt x="12071" y="18554"/>
                </a:lnTo>
                <a:lnTo>
                  <a:pt x="12410" y="18377"/>
                </a:lnTo>
                <a:close/>
                <a:moveTo>
                  <a:pt x="7150" y="18893"/>
                </a:moveTo>
                <a:cubicBezTo>
                  <a:pt x="7152" y="18893"/>
                  <a:pt x="7155" y="18893"/>
                  <a:pt x="7157" y="18893"/>
                </a:cubicBezTo>
                <a:lnTo>
                  <a:pt x="7157" y="18893"/>
                </a:lnTo>
                <a:cubicBezTo>
                  <a:pt x="7159" y="18893"/>
                  <a:pt x="7162" y="18893"/>
                  <a:pt x="7164" y="18893"/>
                </a:cubicBezTo>
                <a:close/>
                <a:moveTo>
                  <a:pt x="21463" y="18418"/>
                </a:moveTo>
                <a:lnTo>
                  <a:pt x="21640" y="18744"/>
                </a:lnTo>
                <a:lnTo>
                  <a:pt x="21273" y="18907"/>
                </a:lnTo>
                <a:lnTo>
                  <a:pt x="21096" y="18594"/>
                </a:lnTo>
                <a:lnTo>
                  <a:pt x="21463" y="18418"/>
                </a:lnTo>
                <a:close/>
                <a:moveTo>
                  <a:pt x="4664" y="18213"/>
                </a:moveTo>
                <a:cubicBezTo>
                  <a:pt x="4473" y="18213"/>
                  <a:pt x="4323" y="18358"/>
                  <a:pt x="4310" y="18540"/>
                </a:cubicBezTo>
                <a:cubicBezTo>
                  <a:pt x="4300" y="18760"/>
                  <a:pt x="4479" y="18913"/>
                  <a:pt x="4666" y="18913"/>
                </a:cubicBezTo>
                <a:cubicBezTo>
                  <a:pt x="4745" y="18913"/>
                  <a:pt x="4826" y="18886"/>
                  <a:pt x="4894" y="18825"/>
                </a:cubicBezTo>
                <a:cubicBezTo>
                  <a:pt x="5139" y="18608"/>
                  <a:pt x="5003" y="18227"/>
                  <a:pt x="4690" y="18214"/>
                </a:cubicBezTo>
                <a:cubicBezTo>
                  <a:pt x="4681" y="18213"/>
                  <a:pt x="4673" y="18213"/>
                  <a:pt x="4664" y="18213"/>
                </a:cubicBezTo>
                <a:close/>
                <a:moveTo>
                  <a:pt x="37230" y="18200"/>
                </a:moveTo>
                <a:cubicBezTo>
                  <a:pt x="36917" y="18200"/>
                  <a:pt x="36754" y="18594"/>
                  <a:pt x="36985" y="18812"/>
                </a:cubicBezTo>
                <a:cubicBezTo>
                  <a:pt x="37060" y="18887"/>
                  <a:pt x="37151" y="18920"/>
                  <a:pt x="37239" y="18920"/>
                </a:cubicBezTo>
                <a:cubicBezTo>
                  <a:pt x="37423" y="18920"/>
                  <a:pt x="37597" y="18774"/>
                  <a:pt x="37597" y="18554"/>
                </a:cubicBezTo>
                <a:cubicBezTo>
                  <a:pt x="37597" y="18363"/>
                  <a:pt x="37434" y="18200"/>
                  <a:pt x="37230" y="18200"/>
                </a:cubicBezTo>
                <a:close/>
                <a:moveTo>
                  <a:pt x="9692" y="18431"/>
                </a:moveTo>
                <a:lnTo>
                  <a:pt x="9882" y="18785"/>
                </a:lnTo>
                <a:lnTo>
                  <a:pt x="9529" y="18975"/>
                </a:lnTo>
                <a:lnTo>
                  <a:pt x="9325" y="18621"/>
                </a:lnTo>
                <a:lnTo>
                  <a:pt x="9692" y="18431"/>
                </a:lnTo>
                <a:close/>
                <a:moveTo>
                  <a:pt x="40778" y="18486"/>
                </a:moveTo>
                <a:cubicBezTo>
                  <a:pt x="40560" y="18486"/>
                  <a:pt x="40451" y="18757"/>
                  <a:pt x="40614" y="18907"/>
                </a:cubicBezTo>
                <a:cubicBezTo>
                  <a:pt x="40662" y="18955"/>
                  <a:pt x="40722" y="18976"/>
                  <a:pt x="40782" y="18976"/>
                </a:cubicBezTo>
                <a:cubicBezTo>
                  <a:pt x="40908" y="18976"/>
                  <a:pt x="41031" y="18878"/>
                  <a:pt x="41022" y="18730"/>
                </a:cubicBezTo>
                <a:cubicBezTo>
                  <a:pt x="41022" y="18594"/>
                  <a:pt x="40913" y="18499"/>
                  <a:pt x="40778" y="18499"/>
                </a:cubicBezTo>
                <a:lnTo>
                  <a:pt x="40778" y="18486"/>
                </a:lnTo>
                <a:close/>
                <a:moveTo>
                  <a:pt x="30475" y="18458"/>
                </a:moveTo>
                <a:lnTo>
                  <a:pt x="30651" y="18798"/>
                </a:lnTo>
                <a:lnTo>
                  <a:pt x="30311" y="18988"/>
                </a:lnTo>
                <a:cubicBezTo>
                  <a:pt x="30271" y="18880"/>
                  <a:pt x="30203" y="18757"/>
                  <a:pt x="30135" y="18649"/>
                </a:cubicBezTo>
                <a:lnTo>
                  <a:pt x="30475" y="18458"/>
                </a:lnTo>
                <a:close/>
                <a:moveTo>
                  <a:pt x="18704" y="18472"/>
                </a:moveTo>
                <a:lnTo>
                  <a:pt x="18880" y="18839"/>
                </a:lnTo>
                <a:lnTo>
                  <a:pt x="18554" y="19002"/>
                </a:lnTo>
                <a:lnTo>
                  <a:pt x="18391" y="18649"/>
                </a:lnTo>
                <a:lnTo>
                  <a:pt x="18704" y="18472"/>
                </a:lnTo>
                <a:close/>
                <a:moveTo>
                  <a:pt x="27770" y="18540"/>
                </a:moveTo>
                <a:lnTo>
                  <a:pt x="27946" y="18866"/>
                </a:lnTo>
                <a:lnTo>
                  <a:pt x="27579" y="19029"/>
                </a:lnTo>
                <a:lnTo>
                  <a:pt x="27416" y="18703"/>
                </a:lnTo>
                <a:lnTo>
                  <a:pt x="27770" y="18540"/>
                </a:lnTo>
                <a:close/>
                <a:moveTo>
                  <a:pt x="34484" y="18214"/>
                </a:moveTo>
                <a:cubicBezTo>
                  <a:pt x="34253" y="18214"/>
                  <a:pt x="34077" y="18404"/>
                  <a:pt x="34077" y="18635"/>
                </a:cubicBezTo>
                <a:cubicBezTo>
                  <a:pt x="34086" y="18872"/>
                  <a:pt x="34284" y="19030"/>
                  <a:pt x="34488" y="19030"/>
                </a:cubicBezTo>
                <a:cubicBezTo>
                  <a:pt x="34588" y="19030"/>
                  <a:pt x="34689" y="18992"/>
                  <a:pt x="34770" y="18907"/>
                </a:cubicBezTo>
                <a:cubicBezTo>
                  <a:pt x="35028" y="18649"/>
                  <a:pt x="34838" y="18214"/>
                  <a:pt x="34484" y="18214"/>
                </a:cubicBezTo>
                <a:close/>
                <a:moveTo>
                  <a:pt x="8999" y="17357"/>
                </a:moveTo>
                <a:lnTo>
                  <a:pt x="9203" y="17765"/>
                </a:lnTo>
                <a:cubicBezTo>
                  <a:pt x="8985" y="17779"/>
                  <a:pt x="8822" y="17928"/>
                  <a:pt x="8795" y="18132"/>
                </a:cubicBezTo>
                <a:cubicBezTo>
                  <a:pt x="8741" y="18336"/>
                  <a:pt x="8863" y="18472"/>
                  <a:pt x="9012" y="18594"/>
                </a:cubicBezTo>
                <a:cubicBezTo>
                  <a:pt x="8877" y="18594"/>
                  <a:pt x="8749" y="18649"/>
                  <a:pt x="8657" y="18739"/>
                </a:cubicBezTo>
                <a:lnTo>
                  <a:pt x="8657" y="18739"/>
                </a:lnTo>
                <a:cubicBezTo>
                  <a:pt x="8661" y="18768"/>
                  <a:pt x="8665" y="18799"/>
                  <a:pt x="8673" y="18839"/>
                </a:cubicBezTo>
                <a:lnTo>
                  <a:pt x="8645" y="18907"/>
                </a:lnTo>
                <a:cubicBezTo>
                  <a:pt x="8618" y="18962"/>
                  <a:pt x="8580" y="19012"/>
                  <a:pt x="8536" y="19052"/>
                </a:cubicBezTo>
                <a:lnTo>
                  <a:pt x="8536" y="19052"/>
                </a:lnTo>
                <a:cubicBezTo>
                  <a:pt x="8531" y="19013"/>
                  <a:pt x="8531" y="18974"/>
                  <a:pt x="8537" y="18934"/>
                </a:cubicBezTo>
                <a:lnTo>
                  <a:pt x="8564" y="18866"/>
                </a:lnTo>
                <a:cubicBezTo>
                  <a:pt x="8588" y="18819"/>
                  <a:pt x="8619" y="18776"/>
                  <a:pt x="8657" y="18739"/>
                </a:cubicBezTo>
                <a:lnTo>
                  <a:pt x="8657" y="18739"/>
                </a:lnTo>
                <a:cubicBezTo>
                  <a:pt x="8654" y="18718"/>
                  <a:pt x="8651" y="18698"/>
                  <a:pt x="8645" y="18676"/>
                </a:cubicBezTo>
                <a:lnTo>
                  <a:pt x="8659" y="18676"/>
                </a:lnTo>
                <a:cubicBezTo>
                  <a:pt x="8627" y="18515"/>
                  <a:pt x="8502" y="18388"/>
                  <a:pt x="8350" y="18348"/>
                </a:cubicBezTo>
                <a:lnTo>
                  <a:pt x="8350" y="18348"/>
                </a:lnTo>
                <a:cubicBezTo>
                  <a:pt x="8361" y="18349"/>
                  <a:pt x="8372" y="18350"/>
                  <a:pt x="8384" y="18350"/>
                </a:cubicBezTo>
                <a:cubicBezTo>
                  <a:pt x="8510" y="18350"/>
                  <a:pt x="8639" y="18291"/>
                  <a:pt x="8727" y="18159"/>
                </a:cubicBezTo>
                <a:cubicBezTo>
                  <a:pt x="8741" y="18132"/>
                  <a:pt x="8768" y="18132"/>
                  <a:pt x="8795" y="18132"/>
                </a:cubicBezTo>
                <a:cubicBezTo>
                  <a:pt x="8795" y="18105"/>
                  <a:pt x="8781" y="18078"/>
                  <a:pt x="8781" y="18051"/>
                </a:cubicBezTo>
                <a:cubicBezTo>
                  <a:pt x="8836" y="17860"/>
                  <a:pt x="8754" y="17670"/>
                  <a:pt x="8591" y="17561"/>
                </a:cubicBezTo>
                <a:lnTo>
                  <a:pt x="8999" y="17357"/>
                </a:lnTo>
                <a:close/>
                <a:moveTo>
                  <a:pt x="15999" y="18581"/>
                </a:moveTo>
                <a:lnTo>
                  <a:pt x="16162" y="18907"/>
                </a:lnTo>
                <a:lnTo>
                  <a:pt x="15836" y="19070"/>
                </a:lnTo>
                <a:lnTo>
                  <a:pt x="15659" y="18757"/>
                </a:lnTo>
                <a:lnTo>
                  <a:pt x="15999" y="18581"/>
                </a:lnTo>
                <a:close/>
                <a:moveTo>
                  <a:pt x="25011" y="18594"/>
                </a:moveTo>
                <a:lnTo>
                  <a:pt x="25174" y="18934"/>
                </a:lnTo>
                <a:lnTo>
                  <a:pt x="24834" y="19097"/>
                </a:lnTo>
                <a:lnTo>
                  <a:pt x="24671" y="18757"/>
                </a:lnTo>
                <a:lnTo>
                  <a:pt x="25011" y="18594"/>
                </a:lnTo>
                <a:close/>
                <a:moveTo>
                  <a:pt x="13226" y="18635"/>
                </a:moveTo>
                <a:lnTo>
                  <a:pt x="13403" y="18961"/>
                </a:lnTo>
                <a:lnTo>
                  <a:pt x="13063" y="19124"/>
                </a:lnTo>
                <a:lnTo>
                  <a:pt x="12900" y="18798"/>
                </a:lnTo>
                <a:lnTo>
                  <a:pt x="13226" y="18635"/>
                </a:lnTo>
                <a:close/>
                <a:moveTo>
                  <a:pt x="38059" y="18472"/>
                </a:moveTo>
                <a:cubicBezTo>
                  <a:pt x="37760" y="18472"/>
                  <a:pt x="37597" y="18839"/>
                  <a:pt x="37814" y="19043"/>
                </a:cubicBezTo>
                <a:cubicBezTo>
                  <a:pt x="37886" y="19114"/>
                  <a:pt x="37973" y="19146"/>
                  <a:pt x="38059" y="19146"/>
                </a:cubicBezTo>
                <a:cubicBezTo>
                  <a:pt x="38233" y="19146"/>
                  <a:pt x="38399" y="19013"/>
                  <a:pt x="38399" y="18812"/>
                </a:cubicBezTo>
                <a:cubicBezTo>
                  <a:pt x="38399" y="18621"/>
                  <a:pt x="38249" y="18472"/>
                  <a:pt x="38059" y="18472"/>
                </a:cubicBezTo>
                <a:close/>
                <a:moveTo>
                  <a:pt x="2757" y="18580"/>
                </a:moveTo>
                <a:cubicBezTo>
                  <a:pt x="2510" y="18580"/>
                  <a:pt x="2383" y="18884"/>
                  <a:pt x="2556" y="19070"/>
                </a:cubicBezTo>
                <a:cubicBezTo>
                  <a:pt x="2618" y="19132"/>
                  <a:pt x="2693" y="19159"/>
                  <a:pt x="2765" y="19159"/>
                </a:cubicBezTo>
                <a:cubicBezTo>
                  <a:pt x="2916" y="19159"/>
                  <a:pt x="3059" y="19041"/>
                  <a:pt x="3059" y="18866"/>
                </a:cubicBezTo>
                <a:cubicBezTo>
                  <a:pt x="3059" y="18703"/>
                  <a:pt x="2937" y="18581"/>
                  <a:pt x="2774" y="18581"/>
                </a:cubicBezTo>
                <a:cubicBezTo>
                  <a:pt x="2768" y="18580"/>
                  <a:pt x="2763" y="18580"/>
                  <a:pt x="2757" y="18580"/>
                </a:cubicBezTo>
                <a:close/>
                <a:moveTo>
                  <a:pt x="5492" y="18431"/>
                </a:moveTo>
                <a:cubicBezTo>
                  <a:pt x="5166" y="18431"/>
                  <a:pt x="4989" y="18839"/>
                  <a:pt x="5234" y="19070"/>
                </a:cubicBezTo>
                <a:cubicBezTo>
                  <a:pt x="5306" y="19143"/>
                  <a:pt x="5397" y="19175"/>
                  <a:pt x="5486" y="19175"/>
                </a:cubicBezTo>
                <a:cubicBezTo>
                  <a:pt x="5680" y="19175"/>
                  <a:pt x="5868" y="19022"/>
                  <a:pt x="5859" y="18798"/>
                </a:cubicBezTo>
                <a:cubicBezTo>
                  <a:pt x="5859" y="18594"/>
                  <a:pt x="5696" y="18431"/>
                  <a:pt x="5492" y="18431"/>
                </a:cubicBezTo>
                <a:close/>
                <a:moveTo>
                  <a:pt x="41614" y="18785"/>
                </a:moveTo>
                <a:lnTo>
                  <a:pt x="41614" y="18785"/>
                </a:lnTo>
                <a:cubicBezTo>
                  <a:pt x="41508" y="18788"/>
                  <a:pt x="41416" y="18868"/>
                  <a:pt x="41416" y="18975"/>
                </a:cubicBezTo>
                <a:cubicBezTo>
                  <a:pt x="41403" y="19097"/>
                  <a:pt x="41498" y="19192"/>
                  <a:pt x="41607" y="19192"/>
                </a:cubicBezTo>
                <a:cubicBezTo>
                  <a:pt x="41729" y="19192"/>
                  <a:pt x="41811" y="19097"/>
                  <a:pt x="41824" y="18988"/>
                </a:cubicBezTo>
                <a:cubicBezTo>
                  <a:pt x="41824" y="18882"/>
                  <a:pt x="41733" y="18788"/>
                  <a:pt x="41614" y="18785"/>
                </a:cubicBezTo>
                <a:close/>
                <a:moveTo>
                  <a:pt x="10508" y="18676"/>
                </a:moveTo>
                <a:lnTo>
                  <a:pt x="10684" y="19016"/>
                </a:lnTo>
                <a:lnTo>
                  <a:pt x="10344" y="19206"/>
                </a:lnTo>
                <a:lnTo>
                  <a:pt x="10154" y="18866"/>
                </a:lnTo>
                <a:lnTo>
                  <a:pt x="10508" y="18676"/>
                </a:lnTo>
                <a:close/>
                <a:moveTo>
                  <a:pt x="31304" y="18703"/>
                </a:moveTo>
                <a:cubicBezTo>
                  <a:pt x="31372" y="18812"/>
                  <a:pt x="31440" y="18948"/>
                  <a:pt x="31508" y="19056"/>
                </a:cubicBezTo>
                <a:lnTo>
                  <a:pt x="31141" y="19233"/>
                </a:lnTo>
                <a:lnTo>
                  <a:pt x="30964" y="18893"/>
                </a:lnTo>
                <a:lnTo>
                  <a:pt x="31304" y="18703"/>
                </a:lnTo>
                <a:close/>
                <a:moveTo>
                  <a:pt x="22278" y="18662"/>
                </a:moveTo>
                <a:lnTo>
                  <a:pt x="22455" y="19016"/>
                </a:lnTo>
                <a:lnTo>
                  <a:pt x="22102" y="19247"/>
                </a:lnTo>
                <a:lnTo>
                  <a:pt x="21939" y="18839"/>
                </a:lnTo>
                <a:lnTo>
                  <a:pt x="22278" y="18662"/>
                </a:lnTo>
                <a:close/>
                <a:moveTo>
                  <a:pt x="19546" y="18757"/>
                </a:moveTo>
                <a:lnTo>
                  <a:pt x="19723" y="19084"/>
                </a:lnTo>
                <a:lnTo>
                  <a:pt x="19383" y="19260"/>
                </a:lnTo>
                <a:lnTo>
                  <a:pt x="19220" y="18920"/>
                </a:lnTo>
                <a:lnTo>
                  <a:pt x="19546" y="18757"/>
                </a:lnTo>
                <a:close/>
                <a:moveTo>
                  <a:pt x="35341" y="18472"/>
                </a:moveTo>
                <a:cubicBezTo>
                  <a:pt x="35123" y="18472"/>
                  <a:pt x="34946" y="18649"/>
                  <a:pt x="34946" y="18866"/>
                </a:cubicBezTo>
                <a:cubicBezTo>
                  <a:pt x="34937" y="19106"/>
                  <a:pt x="35135" y="19265"/>
                  <a:pt x="35340" y="19265"/>
                </a:cubicBezTo>
                <a:cubicBezTo>
                  <a:pt x="35436" y="19265"/>
                  <a:pt x="35534" y="19230"/>
                  <a:pt x="35612" y="19152"/>
                </a:cubicBezTo>
                <a:cubicBezTo>
                  <a:pt x="35871" y="18907"/>
                  <a:pt x="35694" y="18472"/>
                  <a:pt x="35341" y="18472"/>
                </a:cubicBezTo>
                <a:close/>
                <a:moveTo>
                  <a:pt x="28599" y="18785"/>
                </a:moveTo>
                <a:lnTo>
                  <a:pt x="28762" y="19097"/>
                </a:lnTo>
                <a:lnTo>
                  <a:pt x="28409" y="19274"/>
                </a:lnTo>
                <a:lnTo>
                  <a:pt x="28232" y="18948"/>
                </a:lnTo>
                <a:lnTo>
                  <a:pt x="28599" y="18785"/>
                </a:lnTo>
                <a:close/>
                <a:moveTo>
                  <a:pt x="16828" y="18812"/>
                </a:moveTo>
                <a:lnTo>
                  <a:pt x="17005" y="19152"/>
                </a:lnTo>
                <a:lnTo>
                  <a:pt x="16665" y="19315"/>
                </a:lnTo>
                <a:lnTo>
                  <a:pt x="16488" y="18988"/>
                </a:lnTo>
                <a:lnTo>
                  <a:pt x="16828" y="18812"/>
                </a:lnTo>
                <a:close/>
                <a:moveTo>
                  <a:pt x="38888" y="18730"/>
                </a:moveTo>
                <a:cubicBezTo>
                  <a:pt x="38712" y="18730"/>
                  <a:pt x="38576" y="18866"/>
                  <a:pt x="38576" y="19043"/>
                </a:cubicBezTo>
                <a:lnTo>
                  <a:pt x="38562" y="19043"/>
                </a:lnTo>
                <a:cubicBezTo>
                  <a:pt x="38562" y="19230"/>
                  <a:pt x="38716" y="19365"/>
                  <a:pt x="38879" y="19365"/>
                </a:cubicBezTo>
                <a:cubicBezTo>
                  <a:pt x="38953" y="19365"/>
                  <a:pt x="39028" y="19338"/>
                  <a:pt x="39092" y="19274"/>
                </a:cubicBezTo>
                <a:cubicBezTo>
                  <a:pt x="39296" y="19084"/>
                  <a:pt x="39160" y="18744"/>
                  <a:pt x="38888" y="18730"/>
                </a:cubicBezTo>
                <a:close/>
                <a:moveTo>
                  <a:pt x="14082" y="18825"/>
                </a:moveTo>
                <a:lnTo>
                  <a:pt x="14259" y="19206"/>
                </a:lnTo>
                <a:lnTo>
                  <a:pt x="13906" y="19369"/>
                </a:lnTo>
                <a:lnTo>
                  <a:pt x="13729" y="19056"/>
                </a:lnTo>
                <a:lnTo>
                  <a:pt x="14082" y="18825"/>
                </a:lnTo>
                <a:close/>
                <a:moveTo>
                  <a:pt x="25840" y="18839"/>
                </a:moveTo>
                <a:lnTo>
                  <a:pt x="26003" y="19206"/>
                </a:lnTo>
                <a:lnTo>
                  <a:pt x="25677" y="19369"/>
                </a:lnTo>
                <a:lnTo>
                  <a:pt x="25513" y="19016"/>
                </a:lnTo>
                <a:lnTo>
                  <a:pt x="25840" y="18839"/>
                </a:lnTo>
                <a:close/>
                <a:moveTo>
                  <a:pt x="42436" y="19097"/>
                </a:moveTo>
                <a:cubicBezTo>
                  <a:pt x="42381" y="19097"/>
                  <a:pt x="42300" y="19179"/>
                  <a:pt x="42300" y="19220"/>
                </a:cubicBezTo>
                <a:cubicBezTo>
                  <a:pt x="42313" y="19287"/>
                  <a:pt x="42368" y="19342"/>
                  <a:pt x="42422" y="19369"/>
                </a:cubicBezTo>
                <a:cubicBezTo>
                  <a:pt x="42426" y="19370"/>
                  <a:pt x="42431" y="19371"/>
                  <a:pt x="42435" y="19371"/>
                </a:cubicBezTo>
                <a:cubicBezTo>
                  <a:pt x="42487" y="19371"/>
                  <a:pt x="42549" y="19299"/>
                  <a:pt x="42599" y="19274"/>
                </a:cubicBezTo>
                <a:lnTo>
                  <a:pt x="42612" y="19206"/>
                </a:lnTo>
                <a:cubicBezTo>
                  <a:pt x="42558" y="19165"/>
                  <a:pt x="42490" y="19097"/>
                  <a:pt x="42436" y="19097"/>
                </a:cubicBezTo>
                <a:close/>
                <a:moveTo>
                  <a:pt x="843" y="19043"/>
                </a:moveTo>
                <a:cubicBezTo>
                  <a:pt x="735" y="19043"/>
                  <a:pt x="653" y="19124"/>
                  <a:pt x="667" y="19220"/>
                </a:cubicBezTo>
                <a:cubicBezTo>
                  <a:pt x="654" y="19308"/>
                  <a:pt x="723" y="19384"/>
                  <a:pt x="820" y="19384"/>
                </a:cubicBezTo>
                <a:cubicBezTo>
                  <a:pt x="828" y="19384"/>
                  <a:pt x="835" y="19384"/>
                  <a:pt x="843" y="19383"/>
                </a:cubicBezTo>
                <a:cubicBezTo>
                  <a:pt x="911" y="19369"/>
                  <a:pt x="966" y="19301"/>
                  <a:pt x="1034" y="19247"/>
                </a:cubicBezTo>
                <a:lnTo>
                  <a:pt x="1047" y="19179"/>
                </a:lnTo>
                <a:cubicBezTo>
                  <a:pt x="979" y="19124"/>
                  <a:pt x="911" y="19056"/>
                  <a:pt x="843" y="19043"/>
                </a:cubicBezTo>
                <a:close/>
                <a:moveTo>
                  <a:pt x="23121" y="18934"/>
                </a:moveTo>
                <a:lnTo>
                  <a:pt x="23298" y="19260"/>
                </a:lnTo>
                <a:lnTo>
                  <a:pt x="22958" y="19437"/>
                </a:lnTo>
                <a:lnTo>
                  <a:pt x="22795" y="19111"/>
                </a:lnTo>
                <a:lnTo>
                  <a:pt x="23121" y="18934"/>
                </a:lnTo>
                <a:close/>
                <a:moveTo>
                  <a:pt x="6308" y="18662"/>
                </a:moveTo>
                <a:cubicBezTo>
                  <a:pt x="5954" y="18662"/>
                  <a:pt x="5791" y="19084"/>
                  <a:pt x="6036" y="19328"/>
                </a:cubicBezTo>
                <a:cubicBezTo>
                  <a:pt x="6118" y="19407"/>
                  <a:pt x="6216" y="19442"/>
                  <a:pt x="6311" y="19442"/>
                </a:cubicBezTo>
                <a:cubicBezTo>
                  <a:pt x="6513" y="19442"/>
                  <a:pt x="6702" y="19283"/>
                  <a:pt x="6702" y="19043"/>
                </a:cubicBezTo>
                <a:cubicBezTo>
                  <a:pt x="6688" y="18825"/>
                  <a:pt x="6525" y="18662"/>
                  <a:pt x="6308" y="18662"/>
                </a:cubicBezTo>
                <a:close/>
                <a:moveTo>
                  <a:pt x="3589" y="18798"/>
                </a:moveTo>
                <a:cubicBezTo>
                  <a:pt x="3426" y="18798"/>
                  <a:pt x="3276" y="18934"/>
                  <a:pt x="3276" y="19111"/>
                </a:cubicBezTo>
                <a:cubicBezTo>
                  <a:pt x="3267" y="19315"/>
                  <a:pt x="3429" y="19449"/>
                  <a:pt x="3597" y="19449"/>
                </a:cubicBezTo>
                <a:cubicBezTo>
                  <a:pt x="3676" y="19449"/>
                  <a:pt x="3755" y="19420"/>
                  <a:pt x="3820" y="19355"/>
                </a:cubicBezTo>
                <a:cubicBezTo>
                  <a:pt x="4024" y="19138"/>
                  <a:pt x="3888" y="18798"/>
                  <a:pt x="3589" y="18798"/>
                </a:cubicBezTo>
                <a:close/>
                <a:moveTo>
                  <a:pt x="11337" y="18934"/>
                </a:moveTo>
                <a:lnTo>
                  <a:pt x="11513" y="19301"/>
                </a:lnTo>
                <a:lnTo>
                  <a:pt x="11187" y="19478"/>
                </a:lnTo>
                <a:lnTo>
                  <a:pt x="10997" y="19111"/>
                </a:lnTo>
                <a:lnTo>
                  <a:pt x="11337" y="18934"/>
                </a:lnTo>
                <a:close/>
                <a:moveTo>
                  <a:pt x="20362" y="19002"/>
                </a:moveTo>
                <a:lnTo>
                  <a:pt x="20539" y="19342"/>
                </a:lnTo>
                <a:lnTo>
                  <a:pt x="20199" y="19505"/>
                </a:lnTo>
                <a:lnTo>
                  <a:pt x="20022" y="19165"/>
                </a:lnTo>
                <a:lnTo>
                  <a:pt x="20362" y="19002"/>
                </a:lnTo>
                <a:close/>
                <a:moveTo>
                  <a:pt x="36146" y="18770"/>
                </a:moveTo>
                <a:cubicBezTo>
                  <a:pt x="35940" y="18770"/>
                  <a:pt x="35776" y="18942"/>
                  <a:pt x="35789" y="19152"/>
                </a:cubicBezTo>
                <a:cubicBezTo>
                  <a:pt x="35798" y="19379"/>
                  <a:pt x="35984" y="19527"/>
                  <a:pt x="36175" y="19527"/>
                </a:cubicBezTo>
                <a:cubicBezTo>
                  <a:pt x="36269" y="19527"/>
                  <a:pt x="36365" y="19491"/>
                  <a:pt x="36442" y="19410"/>
                </a:cubicBezTo>
                <a:cubicBezTo>
                  <a:pt x="36682" y="19169"/>
                  <a:pt x="36515" y="18771"/>
                  <a:pt x="36186" y="18771"/>
                </a:cubicBezTo>
                <a:cubicBezTo>
                  <a:pt x="36181" y="18771"/>
                  <a:pt x="36175" y="18771"/>
                  <a:pt x="36170" y="18771"/>
                </a:cubicBezTo>
                <a:cubicBezTo>
                  <a:pt x="36162" y="18770"/>
                  <a:pt x="36154" y="18770"/>
                  <a:pt x="36146" y="18770"/>
                </a:cubicBezTo>
                <a:close/>
                <a:moveTo>
                  <a:pt x="17644" y="19056"/>
                </a:moveTo>
                <a:lnTo>
                  <a:pt x="17820" y="19396"/>
                </a:lnTo>
                <a:lnTo>
                  <a:pt x="17480" y="19559"/>
                </a:lnTo>
                <a:lnTo>
                  <a:pt x="17304" y="19233"/>
                </a:lnTo>
                <a:lnTo>
                  <a:pt x="17644" y="19056"/>
                </a:lnTo>
                <a:close/>
                <a:moveTo>
                  <a:pt x="29414" y="19043"/>
                </a:moveTo>
                <a:lnTo>
                  <a:pt x="29591" y="19396"/>
                </a:lnTo>
                <a:lnTo>
                  <a:pt x="29238" y="19573"/>
                </a:lnTo>
                <a:lnTo>
                  <a:pt x="29061" y="19206"/>
                </a:lnTo>
                <a:lnTo>
                  <a:pt x="29414" y="19043"/>
                </a:lnTo>
                <a:close/>
                <a:moveTo>
                  <a:pt x="26682" y="19111"/>
                </a:moveTo>
                <a:lnTo>
                  <a:pt x="26845" y="19451"/>
                </a:lnTo>
                <a:lnTo>
                  <a:pt x="26506" y="19614"/>
                </a:lnTo>
                <a:lnTo>
                  <a:pt x="26343" y="19274"/>
                </a:lnTo>
                <a:lnTo>
                  <a:pt x="26682" y="19111"/>
                </a:lnTo>
                <a:close/>
                <a:moveTo>
                  <a:pt x="39717" y="19029"/>
                </a:moveTo>
                <a:cubicBezTo>
                  <a:pt x="39459" y="19029"/>
                  <a:pt x="39323" y="19328"/>
                  <a:pt x="39486" y="19519"/>
                </a:cubicBezTo>
                <a:cubicBezTo>
                  <a:pt x="39548" y="19585"/>
                  <a:pt x="39628" y="19615"/>
                  <a:pt x="39706" y="19615"/>
                </a:cubicBezTo>
                <a:cubicBezTo>
                  <a:pt x="39852" y="19615"/>
                  <a:pt x="39994" y="19510"/>
                  <a:pt x="40003" y="19342"/>
                </a:cubicBezTo>
                <a:cubicBezTo>
                  <a:pt x="40003" y="19179"/>
                  <a:pt x="39880" y="19043"/>
                  <a:pt x="39717" y="19029"/>
                </a:cubicBezTo>
                <a:close/>
                <a:moveTo>
                  <a:pt x="33414" y="18773"/>
                </a:moveTo>
                <a:cubicBezTo>
                  <a:pt x="33267" y="18773"/>
                  <a:pt x="33120" y="18850"/>
                  <a:pt x="33044" y="19029"/>
                </a:cubicBezTo>
                <a:cubicBezTo>
                  <a:pt x="32948" y="19233"/>
                  <a:pt x="33030" y="19437"/>
                  <a:pt x="33261" y="19600"/>
                </a:cubicBezTo>
                <a:lnTo>
                  <a:pt x="33343" y="19614"/>
                </a:lnTo>
                <a:cubicBezTo>
                  <a:pt x="33361" y="19616"/>
                  <a:pt x="33380" y="19617"/>
                  <a:pt x="33398" y="19617"/>
                </a:cubicBezTo>
                <a:cubicBezTo>
                  <a:pt x="33596" y="19617"/>
                  <a:pt x="33781" y="19486"/>
                  <a:pt x="33818" y="19287"/>
                </a:cubicBezTo>
                <a:lnTo>
                  <a:pt x="33832" y="19287"/>
                </a:lnTo>
                <a:cubicBezTo>
                  <a:pt x="33900" y="18983"/>
                  <a:pt x="33656" y="18773"/>
                  <a:pt x="33414" y="18773"/>
                </a:cubicBezTo>
                <a:close/>
                <a:moveTo>
                  <a:pt x="14911" y="19124"/>
                </a:moveTo>
                <a:lnTo>
                  <a:pt x="15088" y="19478"/>
                </a:lnTo>
                <a:lnTo>
                  <a:pt x="14721" y="19654"/>
                </a:lnTo>
                <a:lnTo>
                  <a:pt x="14558" y="19301"/>
                </a:lnTo>
                <a:lnTo>
                  <a:pt x="14911" y="19124"/>
                </a:lnTo>
                <a:close/>
                <a:moveTo>
                  <a:pt x="23937" y="19165"/>
                </a:moveTo>
                <a:lnTo>
                  <a:pt x="24113" y="19505"/>
                </a:lnTo>
                <a:lnTo>
                  <a:pt x="23787" y="19682"/>
                </a:lnTo>
                <a:lnTo>
                  <a:pt x="23611" y="19355"/>
                </a:lnTo>
                <a:lnTo>
                  <a:pt x="23937" y="19165"/>
                </a:lnTo>
                <a:close/>
                <a:moveTo>
                  <a:pt x="1700" y="19206"/>
                </a:moveTo>
                <a:cubicBezTo>
                  <a:pt x="1374" y="19206"/>
                  <a:pt x="1374" y="19695"/>
                  <a:pt x="1700" y="19695"/>
                </a:cubicBezTo>
                <a:cubicBezTo>
                  <a:pt x="2012" y="19695"/>
                  <a:pt x="2012" y="19206"/>
                  <a:pt x="1700" y="19206"/>
                </a:cubicBezTo>
                <a:close/>
                <a:moveTo>
                  <a:pt x="7157" y="18893"/>
                </a:moveTo>
                <a:cubicBezTo>
                  <a:pt x="6794" y="18899"/>
                  <a:pt x="6608" y="19316"/>
                  <a:pt x="6865" y="19573"/>
                </a:cubicBezTo>
                <a:cubicBezTo>
                  <a:pt x="6945" y="19658"/>
                  <a:pt x="7046" y="19696"/>
                  <a:pt x="7146" y="19696"/>
                </a:cubicBezTo>
                <a:cubicBezTo>
                  <a:pt x="7349" y="19696"/>
                  <a:pt x="7544" y="19538"/>
                  <a:pt x="7544" y="19301"/>
                </a:cubicBezTo>
                <a:cubicBezTo>
                  <a:pt x="7558" y="19086"/>
                  <a:pt x="7385" y="18897"/>
                  <a:pt x="7157" y="18893"/>
                </a:cubicBezTo>
                <a:close/>
                <a:moveTo>
                  <a:pt x="12166" y="19206"/>
                </a:moveTo>
                <a:lnTo>
                  <a:pt x="12343" y="19546"/>
                </a:lnTo>
                <a:lnTo>
                  <a:pt x="12003" y="19709"/>
                </a:lnTo>
                <a:lnTo>
                  <a:pt x="11826" y="19369"/>
                </a:lnTo>
                <a:lnTo>
                  <a:pt x="12166" y="19206"/>
                </a:lnTo>
                <a:close/>
                <a:moveTo>
                  <a:pt x="4418" y="19043"/>
                </a:moveTo>
                <a:cubicBezTo>
                  <a:pt x="4119" y="19043"/>
                  <a:pt x="3970" y="19410"/>
                  <a:pt x="4174" y="19627"/>
                </a:cubicBezTo>
                <a:cubicBezTo>
                  <a:pt x="4243" y="19697"/>
                  <a:pt x="4327" y="19727"/>
                  <a:pt x="4410" y="19727"/>
                </a:cubicBezTo>
                <a:cubicBezTo>
                  <a:pt x="4587" y="19727"/>
                  <a:pt x="4758" y="19586"/>
                  <a:pt x="4758" y="19383"/>
                </a:cubicBezTo>
                <a:cubicBezTo>
                  <a:pt x="4758" y="19192"/>
                  <a:pt x="4609" y="19043"/>
                  <a:pt x="4418" y="19043"/>
                </a:cubicBezTo>
                <a:close/>
                <a:moveTo>
                  <a:pt x="21191" y="19247"/>
                </a:moveTo>
                <a:lnTo>
                  <a:pt x="21368" y="19573"/>
                </a:lnTo>
                <a:lnTo>
                  <a:pt x="21042" y="19736"/>
                </a:lnTo>
                <a:lnTo>
                  <a:pt x="20851" y="19410"/>
                </a:lnTo>
                <a:lnTo>
                  <a:pt x="21191" y="19247"/>
                </a:lnTo>
                <a:close/>
                <a:moveTo>
                  <a:pt x="36985" y="19029"/>
                </a:moveTo>
                <a:cubicBezTo>
                  <a:pt x="36781" y="19029"/>
                  <a:pt x="36632" y="19192"/>
                  <a:pt x="36632" y="19396"/>
                </a:cubicBezTo>
                <a:cubicBezTo>
                  <a:pt x="36632" y="19617"/>
                  <a:pt x="36812" y="19763"/>
                  <a:pt x="37000" y="19763"/>
                </a:cubicBezTo>
                <a:cubicBezTo>
                  <a:pt x="37090" y="19763"/>
                  <a:pt x="37182" y="19729"/>
                  <a:pt x="37257" y="19654"/>
                </a:cubicBezTo>
                <a:cubicBezTo>
                  <a:pt x="37488" y="19410"/>
                  <a:pt x="37312" y="19029"/>
                  <a:pt x="36985" y="19029"/>
                </a:cubicBezTo>
                <a:close/>
                <a:moveTo>
                  <a:pt x="9447" y="19233"/>
                </a:moveTo>
                <a:lnTo>
                  <a:pt x="9624" y="19587"/>
                </a:lnTo>
                <a:lnTo>
                  <a:pt x="9243" y="19790"/>
                </a:lnTo>
                <a:lnTo>
                  <a:pt x="9053" y="19423"/>
                </a:lnTo>
                <a:lnTo>
                  <a:pt x="9447" y="19233"/>
                </a:lnTo>
                <a:close/>
                <a:moveTo>
                  <a:pt x="30244" y="19287"/>
                </a:moveTo>
                <a:cubicBezTo>
                  <a:pt x="30298" y="19396"/>
                  <a:pt x="30366" y="19519"/>
                  <a:pt x="30420" y="19627"/>
                </a:cubicBezTo>
                <a:lnTo>
                  <a:pt x="30053" y="19804"/>
                </a:lnTo>
                <a:lnTo>
                  <a:pt x="29877" y="19478"/>
                </a:lnTo>
                <a:lnTo>
                  <a:pt x="30244" y="19287"/>
                </a:lnTo>
                <a:close/>
                <a:moveTo>
                  <a:pt x="40531" y="19314"/>
                </a:moveTo>
                <a:cubicBezTo>
                  <a:pt x="40310" y="19314"/>
                  <a:pt x="40197" y="19590"/>
                  <a:pt x="40356" y="19750"/>
                </a:cubicBezTo>
                <a:cubicBezTo>
                  <a:pt x="40405" y="19803"/>
                  <a:pt x="40470" y="19828"/>
                  <a:pt x="40533" y="19828"/>
                </a:cubicBezTo>
                <a:cubicBezTo>
                  <a:pt x="40663" y="19828"/>
                  <a:pt x="40791" y="19728"/>
                  <a:pt x="40791" y="19573"/>
                </a:cubicBezTo>
                <a:cubicBezTo>
                  <a:pt x="40805" y="19423"/>
                  <a:pt x="40682" y="19315"/>
                  <a:pt x="40546" y="19315"/>
                </a:cubicBezTo>
                <a:cubicBezTo>
                  <a:pt x="40541" y="19314"/>
                  <a:pt x="40536" y="19314"/>
                  <a:pt x="40531" y="19314"/>
                </a:cubicBezTo>
                <a:close/>
                <a:moveTo>
                  <a:pt x="18459" y="19301"/>
                </a:moveTo>
                <a:lnTo>
                  <a:pt x="18636" y="19668"/>
                </a:lnTo>
                <a:lnTo>
                  <a:pt x="18310" y="19831"/>
                </a:lnTo>
                <a:lnTo>
                  <a:pt x="18133" y="19478"/>
                </a:lnTo>
                <a:lnTo>
                  <a:pt x="18459" y="19301"/>
                </a:lnTo>
                <a:close/>
                <a:moveTo>
                  <a:pt x="27498" y="19355"/>
                </a:moveTo>
                <a:lnTo>
                  <a:pt x="27661" y="19682"/>
                </a:lnTo>
                <a:lnTo>
                  <a:pt x="27335" y="19858"/>
                </a:lnTo>
                <a:lnTo>
                  <a:pt x="27158" y="19532"/>
                </a:lnTo>
                <a:lnTo>
                  <a:pt x="27498" y="19355"/>
                </a:lnTo>
                <a:close/>
                <a:moveTo>
                  <a:pt x="34245" y="19042"/>
                </a:moveTo>
                <a:cubicBezTo>
                  <a:pt x="34143" y="19042"/>
                  <a:pt x="34039" y="19080"/>
                  <a:pt x="33954" y="19165"/>
                </a:cubicBezTo>
                <a:cubicBezTo>
                  <a:pt x="33710" y="19423"/>
                  <a:pt x="33886" y="19858"/>
                  <a:pt x="34253" y="19858"/>
                </a:cubicBezTo>
                <a:cubicBezTo>
                  <a:pt x="34471" y="19845"/>
                  <a:pt x="34647" y="19668"/>
                  <a:pt x="34647" y="19437"/>
                </a:cubicBezTo>
                <a:cubicBezTo>
                  <a:pt x="34647" y="19200"/>
                  <a:pt x="34452" y="19042"/>
                  <a:pt x="34245" y="19042"/>
                </a:cubicBezTo>
                <a:close/>
                <a:moveTo>
                  <a:pt x="15741" y="19396"/>
                </a:moveTo>
                <a:lnTo>
                  <a:pt x="15917" y="19722"/>
                </a:lnTo>
                <a:lnTo>
                  <a:pt x="15550" y="19886"/>
                </a:lnTo>
                <a:lnTo>
                  <a:pt x="15387" y="19573"/>
                </a:lnTo>
                <a:lnTo>
                  <a:pt x="15741" y="19396"/>
                </a:lnTo>
                <a:close/>
                <a:moveTo>
                  <a:pt x="13009" y="19451"/>
                </a:moveTo>
                <a:lnTo>
                  <a:pt x="13172" y="19777"/>
                </a:lnTo>
                <a:lnTo>
                  <a:pt x="12832" y="19954"/>
                </a:lnTo>
                <a:lnTo>
                  <a:pt x="12669" y="19614"/>
                </a:lnTo>
                <a:lnTo>
                  <a:pt x="13009" y="19451"/>
                </a:lnTo>
                <a:close/>
                <a:moveTo>
                  <a:pt x="24766" y="19451"/>
                </a:moveTo>
                <a:lnTo>
                  <a:pt x="24983" y="19804"/>
                </a:lnTo>
                <a:lnTo>
                  <a:pt x="24603" y="19967"/>
                </a:lnTo>
                <a:lnTo>
                  <a:pt x="24440" y="19614"/>
                </a:lnTo>
                <a:lnTo>
                  <a:pt x="24766" y="19451"/>
                </a:lnTo>
                <a:close/>
                <a:moveTo>
                  <a:pt x="37819" y="19289"/>
                </a:moveTo>
                <a:cubicBezTo>
                  <a:pt x="37737" y="19289"/>
                  <a:pt x="37652" y="19318"/>
                  <a:pt x="37583" y="19383"/>
                </a:cubicBezTo>
                <a:cubicBezTo>
                  <a:pt x="37366" y="19600"/>
                  <a:pt x="37515" y="19967"/>
                  <a:pt x="37828" y="19967"/>
                </a:cubicBezTo>
                <a:cubicBezTo>
                  <a:pt x="38005" y="19967"/>
                  <a:pt x="38168" y="19818"/>
                  <a:pt x="38154" y="19627"/>
                </a:cubicBezTo>
                <a:lnTo>
                  <a:pt x="38168" y="19627"/>
                </a:lnTo>
                <a:cubicBezTo>
                  <a:pt x="38168" y="19423"/>
                  <a:pt x="37997" y="19289"/>
                  <a:pt x="37819" y="19289"/>
                </a:cubicBezTo>
                <a:close/>
                <a:moveTo>
                  <a:pt x="2529" y="19410"/>
                </a:moveTo>
                <a:cubicBezTo>
                  <a:pt x="2284" y="19410"/>
                  <a:pt x="2148" y="19709"/>
                  <a:pt x="2325" y="19886"/>
                </a:cubicBezTo>
                <a:cubicBezTo>
                  <a:pt x="2380" y="19946"/>
                  <a:pt x="2453" y="19973"/>
                  <a:pt x="2525" y="19973"/>
                </a:cubicBezTo>
                <a:cubicBezTo>
                  <a:pt x="2664" y="19973"/>
                  <a:pt x="2801" y="19870"/>
                  <a:pt x="2801" y="19709"/>
                </a:cubicBezTo>
                <a:cubicBezTo>
                  <a:pt x="2814" y="19546"/>
                  <a:pt x="2692" y="19410"/>
                  <a:pt x="2529" y="19410"/>
                </a:cubicBezTo>
                <a:close/>
                <a:moveTo>
                  <a:pt x="5244" y="19261"/>
                </a:moveTo>
                <a:cubicBezTo>
                  <a:pt x="5155" y="19261"/>
                  <a:pt x="5063" y="19295"/>
                  <a:pt x="4989" y="19369"/>
                </a:cubicBezTo>
                <a:cubicBezTo>
                  <a:pt x="4758" y="19600"/>
                  <a:pt x="4908" y="19994"/>
                  <a:pt x="5247" y="19994"/>
                </a:cubicBezTo>
                <a:cubicBezTo>
                  <a:pt x="5255" y="19995"/>
                  <a:pt x="5263" y="19995"/>
                  <a:pt x="5271" y="19995"/>
                </a:cubicBezTo>
                <a:cubicBezTo>
                  <a:pt x="5464" y="19995"/>
                  <a:pt x="5614" y="19837"/>
                  <a:pt x="5614" y="19641"/>
                </a:cubicBezTo>
                <a:cubicBezTo>
                  <a:pt x="5614" y="19410"/>
                  <a:pt x="5433" y="19261"/>
                  <a:pt x="5244" y="19261"/>
                </a:cubicBezTo>
                <a:close/>
                <a:moveTo>
                  <a:pt x="22034" y="19451"/>
                </a:moveTo>
                <a:lnTo>
                  <a:pt x="22183" y="19845"/>
                </a:lnTo>
                <a:lnTo>
                  <a:pt x="21844" y="20008"/>
                </a:lnTo>
                <a:lnTo>
                  <a:pt x="21680" y="19668"/>
                </a:lnTo>
                <a:lnTo>
                  <a:pt x="22034" y="19451"/>
                </a:lnTo>
                <a:close/>
                <a:moveTo>
                  <a:pt x="41383" y="19599"/>
                </a:moveTo>
                <a:cubicBezTo>
                  <a:pt x="41376" y="19599"/>
                  <a:pt x="41369" y="19599"/>
                  <a:pt x="41362" y="19600"/>
                </a:cubicBezTo>
                <a:lnTo>
                  <a:pt x="41362" y="19614"/>
                </a:lnTo>
                <a:cubicBezTo>
                  <a:pt x="41172" y="19614"/>
                  <a:pt x="41077" y="19858"/>
                  <a:pt x="41212" y="19994"/>
                </a:cubicBezTo>
                <a:cubicBezTo>
                  <a:pt x="41257" y="20034"/>
                  <a:pt x="41308" y="20052"/>
                  <a:pt x="41358" y="20052"/>
                </a:cubicBezTo>
                <a:cubicBezTo>
                  <a:pt x="41478" y="20052"/>
                  <a:pt x="41593" y="19952"/>
                  <a:pt x="41593" y="19818"/>
                </a:cubicBezTo>
                <a:cubicBezTo>
                  <a:pt x="41593" y="19702"/>
                  <a:pt x="41496" y="19599"/>
                  <a:pt x="41383" y="19599"/>
                </a:cubicBezTo>
                <a:close/>
                <a:moveTo>
                  <a:pt x="19288" y="19573"/>
                </a:moveTo>
                <a:lnTo>
                  <a:pt x="19465" y="19899"/>
                </a:lnTo>
                <a:lnTo>
                  <a:pt x="19125" y="20076"/>
                </a:lnTo>
                <a:lnTo>
                  <a:pt x="18962" y="19736"/>
                </a:lnTo>
                <a:lnTo>
                  <a:pt x="19288" y="19573"/>
                </a:lnTo>
                <a:close/>
                <a:moveTo>
                  <a:pt x="35052" y="19286"/>
                </a:moveTo>
                <a:cubicBezTo>
                  <a:pt x="34959" y="19286"/>
                  <a:pt x="34863" y="19320"/>
                  <a:pt x="34783" y="19396"/>
                </a:cubicBezTo>
                <a:cubicBezTo>
                  <a:pt x="34525" y="19641"/>
                  <a:pt x="34688" y="20076"/>
                  <a:pt x="35042" y="20089"/>
                </a:cubicBezTo>
                <a:cubicBezTo>
                  <a:pt x="35050" y="20090"/>
                  <a:pt x="35058" y="20090"/>
                  <a:pt x="35067" y="20090"/>
                </a:cubicBezTo>
                <a:cubicBezTo>
                  <a:pt x="35286" y="20090"/>
                  <a:pt x="35463" y="19918"/>
                  <a:pt x="35477" y="19709"/>
                </a:cubicBezTo>
                <a:lnTo>
                  <a:pt x="35449" y="19709"/>
                </a:lnTo>
                <a:cubicBezTo>
                  <a:pt x="35459" y="19456"/>
                  <a:pt x="35261" y="19286"/>
                  <a:pt x="35052" y="19286"/>
                </a:cubicBezTo>
                <a:close/>
                <a:moveTo>
                  <a:pt x="16570" y="19641"/>
                </a:moveTo>
                <a:lnTo>
                  <a:pt x="16746" y="19967"/>
                </a:lnTo>
                <a:lnTo>
                  <a:pt x="16379" y="20144"/>
                </a:lnTo>
                <a:lnTo>
                  <a:pt x="16203" y="19818"/>
                </a:lnTo>
                <a:lnTo>
                  <a:pt x="16570" y="19641"/>
                </a:lnTo>
                <a:close/>
                <a:moveTo>
                  <a:pt x="28313" y="19614"/>
                </a:moveTo>
                <a:lnTo>
                  <a:pt x="28531" y="19981"/>
                </a:lnTo>
                <a:lnTo>
                  <a:pt x="28164" y="20144"/>
                </a:lnTo>
                <a:lnTo>
                  <a:pt x="27987" y="19790"/>
                </a:lnTo>
                <a:lnTo>
                  <a:pt x="28313" y="19614"/>
                </a:lnTo>
                <a:close/>
                <a:moveTo>
                  <a:pt x="31073" y="19546"/>
                </a:moveTo>
                <a:lnTo>
                  <a:pt x="31263" y="19899"/>
                </a:lnTo>
                <a:cubicBezTo>
                  <a:pt x="31100" y="19899"/>
                  <a:pt x="30964" y="19994"/>
                  <a:pt x="30882" y="20144"/>
                </a:cubicBezTo>
                <a:lnTo>
                  <a:pt x="30706" y="19722"/>
                </a:lnTo>
                <a:lnTo>
                  <a:pt x="31073" y="19546"/>
                </a:lnTo>
                <a:close/>
                <a:moveTo>
                  <a:pt x="38630" y="19546"/>
                </a:moveTo>
                <a:cubicBezTo>
                  <a:pt x="38453" y="19559"/>
                  <a:pt x="38317" y="19695"/>
                  <a:pt x="38317" y="19872"/>
                </a:cubicBezTo>
                <a:lnTo>
                  <a:pt x="38304" y="19872"/>
                </a:lnTo>
                <a:cubicBezTo>
                  <a:pt x="38304" y="20066"/>
                  <a:pt x="38467" y="20197"/>
                  <a:pt x="38640" y="20197"/>
                </a:cubicBezTo>
                <a:cubicBezTo>
                  <a:pt x="38722" y="20197"/>
                  <a:pt x="38805" y="20168"/>
                  <a:pt x="38875" y="20103"/>
                </a:cubicBezTo>
                <a:cubicBezTo>
                  <a:pt x="39078" y="19899"/>
                  <a:pt x="38929" y="19546"/>
                  <a:pt x="38630" y="19546"/>
                </a:cubicBezTo>
                <a:close/>
                <a:moveTo>
                  <a:pt x="13824" y="19695"/>
                </a:moveTo>
                <a:lnTo>
                  <a:pt x="13987" y="20021"/>
                </a:lnTo>
                <a:lnTo>
                  <a:pt x="13661" y="20198"/>
                </a:lnTo>
                <a:lnTo>
                  <a:pt x="13498" y="19858"/>
                </a:lnTo>
                <a:lnTo>
                  <a:pt x="13824" y="19695"/>
                </a:lnTo>
                <a:close/>
                <a:moveTo>
                  <a:pt x="25595" y="19668"/>
                </a:moveTo>
                <a:lnTo>
                  <a:pt x="25772" y="20035"/>
                </a:lnTo>
                <a:lnTo>
                  <a:pt x="25445" y="20198"/>
                </a:lnTo>
                <a:lnTo>
                  <a:pt x="25228" y="19845"/>
                </a:lnTo>
                <a:lnTo>
                  <a:pt x="25595" y="19668"/>
                </a:lnTo>
                <a:close/>
                <a:moveTo>
                  <a:pt x="42191" y="19818"/>
                </a:moveTo>
                <a:cubicBezTo>
                  <a:pt x="42110" y="19926"/>
                  <a:pt x="42042" y="19994"/>
                  <a:pt x="42028" y="20062"/>
                </a:cubicBezTo>
                <a:lnTo>
                  <a:pt x="42042" y="20062"/>
                </a:lnTo>
                <a:cubicBezTo>
                  <a:pt x="42009" y="20161"/>
                  <a:pt x="42100" y="20209"/>
                  <a:pt x="42195" y="20209"/>
                </a:cubicBezTo>
                <a:cubicBezTo>
                  <a:pt x="42297" y="20209"/>
                  <a:pt x="42403" y="20154"/>
                  <a:pt x="42368" y="20049"/>
                </a:cubicBezTo>
                <a:cubicBezTo>
                  <a:pt x="42341" y="19981"/>
                  <a:pt x="42273" y="19926"/>
                  <a:pt x="42191" y="19818"/>
                </a:cubicBezTo>
                <a:close/>
                <a:moveTo>
                  <a:pt x="566" y="19881"/>
                </a:moveTo>
                <a:cubicBezTo>
                  <a:pt x="486" y="19881"/>
                  <a:pt x="425" y="19965"/>
                  <a:pt x="449" y="20049"/>
                </a:cubicBezTo>
                <a:cubicBezTo>
                  <a:pt x="463" y="20103"/>
                  <a:pt x="531" y="20157"/>
                  <a:pt x="572" y="20212"/>
                </a:cubicBezTo>
                <a:lnTo>
                  <a:pt x="653" y="20198"/>
                </a:lnTo>
                <a:cubicBezTo>
                  <a:pt x="680" y="20144"/>
                  <a:pt x="762" y="20076"/>
                  <a:pt x="748" y="20035"/>
                </a:cubicBezTo>
                <a:cubicBezTo>
                  <a:pt x="721" y="19967"/>
                  <a:pt x="667" y="19913"/>
                  <a:pt x="599" y="19886"/>
                </a:cubicBezTo>
                <a:cubicBezTo>
                  <a:pt x="588" y="19882"/>
                  <a:pt x="577" y="19881"/>
                  <a:pt x="566" y="19881"/>
                </a:cubicBezTo>
                <a:close/>
                <a:moveTo>
                  <a:pt x="3336" y="19626"/>
                </a:moveTo>
                <a:cubicBezTo>
                  <a:pt x="3169" y="19626"/>
                  <a:pt x="3032" y="19771"/>
                  <a:pt x="3032" y="19940"/>
                </a:cubicBezTo>
                <a:cubicBezTo>
                  <a:pt x="3032" y="20124"/>
                  <a:pt x="3188" y="20246"/>
                  <a:pt x="3348" y="20246"/>
                </a:cubicBezTo>
                <a:cubicBezTo>
                  <a:pt x="3424" y="20246"/>
                  <a:pt x="3501" y="20219"/>
                  <a:pt x="3562" y="20157"/>
                </a:cubicBezTo>
                <a:cubicBezTo>
                  <a:pt x="3766" y="19967"/>
                  <a:pt x="3630" y="19627"/>
                  <a:pt x="3358" y="19627"/>
                </a:cubicBezTo>
                <a:cubicBezTo>
                  <a:pt x="3351" y="19627"/>
                  <a:pt x="3343" y="19626"/>
                  <a:pt x="3336" y="19626"/>
                </a:cubicBezTo>
                <a:close/>
                <a:moveTo>
                  <a:pt x="6049" y="19491"/>
                </a:moveTo>
                <a:cubicBezTo>
                  <a:pt x="5710" y="19505"/>
                  <a:pt x="5560" y="19913"/>
                  <a:pt x="5805" y="20157"/>
                </a:cubicBezTo>
                <a:cubicBezTo>
                  <a:pt x="5881" y="20230"/>
                  <a:pt x="5974" y="20262"/>
                  <a:pt x="6065" y="20262"/>
                </a:cubicBezTo>
                <a:cubicBezTo>
                  <a:pt x="6264" y="20262"/>
                  <a:pt x="6457" y="20106"/>
                  <a:pt x="6457" y="19872"/>
                </a:cubicBezTo>
                <a:cubicBezTo>
                  <a:pt x="6443" y="19654"/>
                  <a:pt x="6267" y="19491"/>
                  <a:pt x="6063" y="19491"/>
                </a:cubicBezTo>
                <a:close/>
                <a:moveTo>
                  <a:pt x="22863" y="19763"/>
                </a:moveTo>
                <a:lnTo>
                  <a:pt x="23040" y="20089"/>
                </a:lnTo>
                <a:lnTo>
                  <a:pt x="22686" y="20266"/>
                </a:lnTo>
                <a:lnTo>
                  <a:pt x="22510" y="19940"/>
                </a:lnTo>
                <a:lnTo>
                  <a:pt x="22863" y="19763"/>
                </a:lnTo>
                <a:close/>
                <a:moveTo>
                  <a:pt x="11078" y="19763"/>
                </a:moveTo>
                <a:lnTo>
                  <a:pt x="11255" y="20130"/>
                </a:lnTo>
                <a:lnTo>
                  <a:pt x="10915" y="20307"/>
                </a:lnTo>
                <a:lnTo>
                  <a:pt x="10739" y="19940"/>
                </a:lnTo>
                <a:lnTo>
                  <a:pt x="11078" y="19763"/>
                </a:lnTo>
                <a:close/>
                <a:moveTo>
                  <a:pt x="20104" y="19818"/>
                </a:moveTo>
                <a:lnTo>
                  <a:pt x="20294" y="20157"/>
                </a:lnTo>
                <a:lnTo>
                  <a:pt x="19954" y="20320"/>
                </a:lnTo>
                <a:lnTo>
                  <a:pt x="19777" y="19981"/>
                </a:lnTo>
                <a:lnTo>
                  <a:pt x="20104" y="19818"/>
                </a:lnTo>
                <a:close/>
                <a:moveTo>
                  <a:pt x="31888" y="19777"/>
                </a:moveTo>
                <a:lnTo>
                  <a:pt x="32092" y="20157"/>
                </a:lnTo>
                <a:lnTo>
                  <a:pt x="31725" y="20348"/>
                </a:lnTo>
                <a:cubicBezTo>
                  <a:pt x="31671" y="20225"/>
                  <a:pt x="31603" y="20089"/>
                  <a:pt x="31548" y="19967"/>
                </a:cubicBezTo>
                <a:lnTo>
                  <a:pt x="31888" y="19777"/>
                </a:lnTo>
                <a:close/>
                <a:moveTo>
                  <a:pt x="35890" y="19578"/>
                </a:moveTo>
                <a:cubicBezTo>
                  <a:pt x="35792" y="19578"/>
                  <a:pt x="35693" y="19615"/>
                  <a:pt x="35612" y="19695"/>
                </a:cubicBezTo>
                <a:cubicBezTo>
                  <a:pt x="35368" y="19940"/>
                  <a:pt x="35545" y="20361"/>
                  <a:pt x="35884" y="20361"/>
                </a:cubicBezTo>
                <a:cubicBezTo>
                  <a:pt x="36102" y="20348"/>
                  <a:pt x="36278" y="20185"/>
                  <a:pt x="36278" y="19967"/>
                </a:cubicBezTo>
                <a:cubicBezTo>
                  <a:pt x="36278" y="19730"/>
                  <a:pt x="36089" y="19578"/>
                  <a:pt x="35890" y="19578"/>
                </a:cubicBezTo>
                <a:close/>
                <a:moveTo>
                  <a:pt x="17399" y="19886"/>
                </a:moveTo>
                <a:lnTo>
                  <a:pt x="17576" y="20198"/>
                </a:lnTo>
                <a:lnTo>
                  <a:pt x="17209" y="20375"/>
                </a:lnTo>
                <a:lnTo>
                  <a:pt x="17032" y="20049"/>
                </a:lnTo>
                <a:lnTo>
                  <a:pt x="17399" y="19886"/>
                </a:lnTo>
                <a:close/>
                <a:moveTo>
                  <a:pt x="29143" y="19858"/>
                </a:moveTo>
                <a:lnTo>
                  <a:pt x="29306" y="20212"/>
                </a:lnTo>
                <a:lnTo>
                  <a:pt x="28979" y="20388"/>
                </a:lnTo>
                <a:lnTo>
                  <a:pt x="28762" y="20035"/>
                </a:lnTo>
                <a:lnTo>
                  <a:pt x="29143" y="19858"/>
                </a:lnTo>
                <a:close/>
                <a:moveTo>
                  <a:pt x="43007" y="20198"/>
                </a:moveTo>
                <a:cubicBezTo>
                  <a:pt x="42966" y="20266"/>
                  <a:pt x="42925" y="20307"/>
                  <a:pt x="42925" y="20348"/>
                </a:cubicBezTo>
                <a:lnTo>
                  <a:pt x="42939" y="20348"/>
                </a:lnTo>
                <a:cubicBezTo>
                  <a:pt x="42939" y="20372"/>
                  <a:pt x="42982" y="20418"/>
                  <a:pt x="43011" y="20418"/>
                </a:cubicBezTo>
                <a:cubicBezTo>
                  <a:pt x="43014" y="20418"/>
                  <a:pt x="43017" y="20417"/>
                  <a:pt x="43020" y="20416"/>
                </a:cubicBezTo>
                <a:cubicBezTo>
                  <a:pt x="43061" y="20402"/>
                  <a:pt x="43088" y="20375"/>
                  <a:pt x="43102" y="20334"/>
                </a:cubicBezTo>
                <a:cubicBezTo>
                  <a:pt x="43102" y="20293"/>
                  <a:pt x="43061" y="20266"/>
                  <a:pt x="43007" y="20198"/>
                </a:cubicBezTo>
                <a:close/>
                <a:moveTo>
                  <a:pt x="26411" y="19954"/>
                </a:moveTo>
                <a:lnTo>
                  <a:pt x="26574" y="20280"/>
                </a:lnTo>
                <a:lnTo>
                  <a:pt x="26247" y="20456"/>
                </a:lnTo>
                <a:lnTo>
                  <a:pt x="26084" y="20117"/>
                </a:lnTo>
                <a:lnTo>
                  <a:pt x="26411" y="19954"/>
                </a:lnTo>
                <a:close/>
                <a:moveTo>
                  <a:pt x="39473" y="19845"/>
                </a:moveTo>
                <a:cubicBezTo>
                  <a:pt x="39310" y="19845"/>
                  <a:pt x="39174" y="19981"/>
                  <a:pt x="39160" y="20144"/>
                </a:cubicBezTo>
                <a:cubicBezTo>
                  <a:pt x="39160" y="20331"/>
                  <a:pt x="39315" y="20460"/>
                  <a:pt x="39474" y="20460"/>
                </a:cubicBezTo>
                <a:cubicBezTo>
                  <a:pt x="39545" y="20460"/>
                  <a:pt x="39617" y="20434"/>
                  <a:pt x="39677" y="20375"/>
                </a:cubicBezTo>
                <a:cubicBezTo>
                  <a:pt x="39880" y="20185"/>
                  <a:pt x="39745" y="19858"/>
                  <a:pt x="39473" y="19845"/>
                </a:cubicBezTo>
                <a:close/>
                <a:moveTo>
                  <a:pt x="14640" y="19954"/>
                </a:moveTo>
                <a:lnTo>
                  <a:pt x="14816" y="20307"/>
                </a:lnTo>
                <a:lnTo>
                  <a:pt x="14490" y="20484"/>
                </a:lnTo>
                <a:lnTo>
                  <a:pt x="14313" y="20117"/>
                </a:lnTo>
                <a:lnTo>
                  <a:pt x="14640" y="19954"/>
                </a:lnTo>
                <a:close/>
                <a:moveTo>
                  <a:pt x="1421" y="20052"/>
                </a:moveTo>
                <a:cubicBezTo>
                  <a:pt x="1372" y="20052"/>
                  <a:pt x="1322" y="20068"/>
                  <a:pt x="1278" y="20103"/>
                </a:cubicBezTo>
                <a:cubicBezTo>
                  <a:pt x="1129" y="20239"/>
                  <a:pt x="1210" y="20484"/>
                  <a:pt x="1414" y="20497"/>
                </a:cubicBezTo>
                <a:cubicBezTo>
                  <a:pt x="1422" y="20498"/>
                  <a:pt x="1430" y="20498"/>
                  <a:pt x="1438" y="20498"/>
                </a:cubicBezTo>
                <a:cubicBezTo>
                  <a:pt x="1550" y="20498"/>
                  <a:pt x="1645" y="20408"/>
                  <a:pt x="1645" y="20293"/>
                </a:cubicBezTo>
                <a:cubicBezTo>
                  <a:pt x="1655" y="20148"/>
                  <a:pt x="1541" y="20052"/>
                  <a:pt x="1421" y="20052"/>
                </a:cubicBezTo>
                <a:close/>
                <a:moveTo>
                  <a:pt x="23692" y="20008"/>
                </a:moveTo>
                <a:lnTo>
                  <a:pt x="23855" y="20334"/>
                </a:lnTo>
                <a:lnTo>
                  <a:pt x="23502" y="20511"/>
                </a:lnTo>
                <a:lnTo>
                  <a:pt x="23325" y="20185"/>
                </a:lnTo>
                <a:lnTo>
                  <a:pt x="23692" y="20008"/>
                </a:lnTo>
                <a:close/>
                <a:moveTo>
                  <a:pt x="6892" y="19722"/>
                </a:moveTo>
                <a:cubicBezTo>
                  <a:pt x="6675" y="19722"/>
                  <a:pt x="6498" y="19899"/>
                  <a:pt x="6498" y="20117"/>
                </a:cubicBezTo>
                <a:lnTo>
                  <a:pt x="6511" y="20130"/>
                </a:lnTo>
                <a:cubicBezTo>
                  <a:pt x="6502" y="20367"/>
                  <a:pt x="6695" y="20525"/>
                  <a:pt x="6901" y="20525"/>
                </a:cubicBezTo>
                <a:cubicBezTo>
                  <a:pt x="7002" y="20525"/>
                  <a:pt x="7106" y="20487"/>
                  <a:pt x="7191" y="20402"/>
                </a:cubicBezTo>
                <a:cubicBezTo>
                  <a:pt x="7436" y="20157"/>
                  <a:pt x="7259" y="19722"/>
                  <a:pt x="6892" y="19722"/>
                </a:cubicBezTo>
                <a:close/>
                <a:moveTo>
                  <a:pt x="11921" y="20035"/>
                </a:moveTo>
                <a:lnTo>
                  <a:pt x="12098" y="20361"/>
                </a:lnTo>
                <a:lnTo>
                  <a:pt x="11744" y="20538"/>
                </a:lnTo>
                <a:lnTo>
                  <a:pt x="11581" y="20198"/>
                </a:lnTo>
                <a:lnTo>
                  <a:pt x="11921" y="20035"/>
                </a:lnTo>
                <a:close/>
                <a:moveTo>
                  <a:pt x="4171" y="19864"/>
                </a:moveTo>
                <a:cubicBezTo>
                  <a:pt x="4086" y="19864"/>
                  <a:pt x="4000" y="19896"/>
                  <a:pt x="3929" y="19967"/>
                </a:cubicBezTo>
                <a:cubicBezTo>
                  <a:pt x="3725" y="20185"/>
                  <a:pt x="3875" y="20552"/>
                  <a:pt x="4174" y="20552"/>
                </a:cubicBezTo>
                <a:cubicBezTo>
                  <a:pt x="4364" y="20552"/>
                  <a:pt x="4513" y="20402"/>
                  <a:pt x="4513" y="20212"/>
                </a:cubicBezTo>
                <a:cubicBezTo>
                  <a:pt x="4513" y="20001"/>
                  <a:pt x="4347" y="19864"/>
                  <a:pt x="4171" y="19864"/>
                </a:cubicBezTo>
                <a:close/>
                <a:moveTo>
                  <a:pt x="36713" y="19835"/>
                </a:moveTo>
                <a:cubicBezTo>
                  <a:pt x="36624" y="19835"/>
                  <a:pt x="36532" y="19867"/>
                  <a:pt x="36455" y="19940"/>
                </a:cubicBezTo>
                <a:cubicBezTo>
                  <a:pt x="36224" y="20171"/>
                  <a:pt x="36387" y="20579"/>
                  <a:pt x="36713" y="20579"/>
                </a:cubicBezTo>
                <a:cubicBezTo>
                  <a:pt x="36917" y="20579"/>
                  <a:pt x="37080" y="20416"/>
                  <a:pt x="37080" y="20212"/>
                </a:cubicBezTo>
                <a:cubicBezTo>
                  <a:pt x="37090" y="19988"/>
                  <a:pt x="36908" y="19835"/>
                  <a:pt x="36713" y="19835"/>
                </a:cubicBezTo>
                <a:close/>
                <a:moveTo>
                  <a:pt x="20933" y="20076"/>
                </a:moveTo>
                <a:lnTo>
                  <a:pt x="21164" y="20443"/>
                </a:lnTo>
                <a:lnTo>
                  <a:pt x="20783" y="20606"/>
                </a:lnTo>
                <a:lnTo>
                  <a:pt x="20620" y="20266"/>
                </a:lnTo>
                <a:lnTo>
                  <a:pt x="20933" y="20076"/>
                </a:lnTo>
                <a:close/>
                <a:moveTo>
                  <a:pt x="32731" y="20035"/>
                </a:moveTo>
                <a:lnTo>
                  <a:pt x="32935" y="20402"/>
                </a:lnTo>
                <a:lnTo>
                  <a:pt x="32554" y="20606"/>
                </a:lnTo>
                <a:lnTo>
                  <a:pt x="32364" y="20239"/>
                </a:lnTo>
                <a:lnTo>
                  <a:pt x="32731" y="20035"/>
                </a:lnTo>
                <a:close/>
                <a:moveTo>
                  <a:pt x="9176" y="20062"/>
                </a:moveTo>
                <a:lnTo>
                  <a:pt x="9366" y="20429"/>
                </a:lnTo>
                <a:lnTo>
                  <a:pt x="8999" y="20633"/>
                </a:lnTo>
                <a:lnTo>
                  <a:pt x="8795" y="20266"/>
                </a:lnTo>
                <a:lnTo>
                  <a:pt x="9176" y="20062"/>
                </a:lnTo>
                <a:close/>
                <a:moveTo>
                  <a:pt x="29972" y="20130"/>
                </a:moveTo>
                <a:lnTo>
                  <a:pt x="30148" y="20470"/>
                </a:lnTo>
                <a:lnTo>
                  <a:pt x="29809" y="20647"/>
                </a:lnTo>
                <a:lnTo>
                  <a:pt x="29632" y="20307"/>
                </a:lnTo>
                <a:lnTo>
                  <a:pt x="29972" y="20130"/>
                </a:lnTo>
                <a:close/>
                <a:moveTo>
                  <a:pt x="40315" y="20130"/>
                </a:moveTo>
                <a:cubicBezTo>
                  <a:pt x="39948" y="20130"/>
                  <a:pt x="39948" y="20674"/>
                  <a:pt x="40315" y="20674"/>
                </a:cubicBezTo>
                <a:cubicBezTo>
                  <a:pt x="40669" y="20674"/>
                  <a:pt x="40669" y="20130"/>
                  <a:pt x="40315" y="20130"/>
                </a:cubicBezTo>
                <a:close/>
                <a:moveTo>
                  <a:pt x="34033" y="19867"/>
                </a:moveTo>
                <a:cubicBezTo>
                  <a:pt x="33994" y="19867"/>
                  <a:pt x="33954" y="19873"/>
                  <a:pt x="33913" y="19886"/>
                </a:cubicBezTo>
                <a:cubicBezTo>
                  <a:pt x="33805" y="19954"/>
                  <a:pt x="33696" y="20035"/>
                  <a:pt x="33601" y="20144"/>
                </a:cubicBezTo>
                <a:lnTo>
                  <a:pt x="33601" y="20253"/>
                </a:lnTo>
                <a:cubicBezTo>
                  <a:pt x="33587" y="20429"/>
                  <a:pt x="33696" y="20592"/>
                  <a:pt x="33859" y="20660"/>
                </a:cubicBezTo>
                <a:cubicBezTo>
                  <a:pt x="33909" y="20679"/>
                  <a:pt x="33958" y="20687"/>
                  <a:pt x="34006" y="20687"/>
                </a:cubicBezTo>
                <a:cubicBezTo>
                  <a:pt x="34308" y="20687"/>
                  <a:pt x="34538" y="20344"/>
                  <a:pt x="34362" y="20062"/>
                </a:cubicBezTo>
                <a:cubicBezTo>
                  <a:pt x="34289" y="19936"/>
                  <a:pt x="34166" y="19867"/>
                  <a:pt x="34033" y="19867"/>
                </a:cubicBezTo>
                <a:close/>
                <a:moveTo>
                  <a:pt x="18214" y="20130"/>
                </a:moveTo>
                <a:lnTo>
                  <a:pt x="18377" y="20470"/>
                </a:lnTo>
                <a:lnTo>
                  <a:pt x="18038" y="20701"/>
                </a:lnTo>
                <a:lnTo>
                  <a:pt x="17875" y="20293"/>
                </a:lnTo>
                <a:lnTo>
                  <a:pt x="18214" y="20130"/>
                </a:lnTo>
                <a:close/>
                <a:moveTo>
                  <a:pt x="27240" y="20185"/>
                </a:moveTo>
                <a:lnTo>
                  <a:pt x="27416" y="20524"/>
                </a:lnTo>
                <a:lnTo>
                  <a:pt x="27077" y="20701"/>
                </a:lnTo>
                <a:lnTo>
                  <a:pt x="26900" y="20361"/>
                </a:lnTo>
                <a:lnTo>
                  <a:pt x="27240" y="20185"/>
                </a:lnTo>
                <a:close/>
                <a:moveTo>
                  <a:pt x="15469" y="20225"/>
                </a:moveTo>
                <a:lnTo>
                  <a:pt x="15632" y="20552"/>
                </a:lnTo>
                <a:lnTo>
                  <a:pt x="15292" y="20728"/>
                </a:lnTo>
                <a:lnTo>
                  <a:pt x="15129" y="20388"/>
                </a:lnTo>
                <a:lnTo>
                  <a:pt x="15469" y="20225"/>
                </a:lnTo>
                <a:close/>
                <a:moveTo>
                  <a:pt x="24521" y="20253"/>
                </a:moveTo>
                <a:lnTo>
                  <a:pt x="24698" y="20606"/>
                </a:lnTo>
                <a:lnTo>
                  <a:pt x="24344" y="20769"/>
                </a:lnTo>
                <a:lnTo>
                  <a:pt x="24168" y="20429"/>
                </a:lnTo>
                <a:lnTo>
                  <a:pt x="24521" y="20253"/>
                </a:lnTo>
                <a:close/>
                <a:moveTo>
                  <a:pt x="12750" y="20280"/>
                </a:moveTo>
                <a:lnTo>
                  <a:pt x="12927" y="20606"/>
                </a:lnTo>
                <a:lnTo>
                  <a:pt x="12587" y="20783"/>
                </a:lnTo>
                <a:lnTo>
                  <a:pt x="12424" y="20443"/>
                </a:lnTo>
                <a:lnTo>
                  <a:pt x="12750" y="20280"/>
                </a:lnTo>
                <a:close/>
                <a:moveTo>
                  <a:pt x="2257" y="20239"/>
                </a:moveTo>
                <a:lnTo>
                  <a:pt x="2257" y="20253"/>
                </a:lnTo>
                <a:cubicBezTo>
                  <a:pt x="1999" y="20253"/>
                  <a:pt x="1876" y="20552"/>
                  <a:pt x="2053" y="20715"/>
                </a:cubicBezTo>
                <a:cubicBezTo>
                  <a:pt x="2111" y="20772"/>
                  <a:pt x="2182" y="20798"/>
                  <a:pt x="2251" y="20798"/>
                </a:cubicBezTo>
                <a:cubicBezTo>
                  <a:pt x="2394" y="20798"/>
                  <a:pt x="2529" y="20689"/>
                  <a:pt x="2529" y="20524"/>
                </a:cubicBezTo>
                <a:cubicBezTo>
                  <a:pt x="2515" y="20375"/>
                  <a:pt x="2407" y="20253"/>
                  <a:pt x="2257" y="20239"/>
                </a:cubicBezTo>
                <a:close/>
                <a:moveTo>
                  <a:pt x="37543" y="20103"/>
                </a:moveTo>
                <a:cubicBezTo>
                  <a:pt x="37352" y="20103"/>
                  <a:pt x="37189" y="20253"/>
                  <a:pt x="37189" y="20456"/>
                </a:cubicBezTo>
                <a:cubicBezTo>
                  <a:pt x="37180" y="20670"/>
                  <a:pt x="37361" y="20814"/>
                  <a:pt x="37547" y="20814"/>
                </a:cubicBezTo>
                <a:cubicBezTo>
                  <a:pt x="37632" y="20814"/>
                  <a:pt x="37719" y="20783"/>
                  <a:pt x="37787" y="20715"/>
                </a:cubicBezTo>
                <a:cubicBezTo>
                  <a:pt x="38018" y="20484"/>
                  <a:pt x="37855" y="20103"/>
                  <a:pt x="37543" y="20103"/>
                </a:cubicBezTo>
                <a:close/>
                <a:moveTo>
                  <a:pt x="4994" y="20093"/>
                </a:moveTo>
                <a:cubicBezTo>
                  <a:pt x="4906" y="20093"/>
                  <a:pt x="4817" y="20125"/>
                  <a:pt x="4744" y="20198"/>
                </a:cubicBezTo>
                <a:cubicBezTo>
                  <a:pt x="4513" y="20429"/>
                  <a:pt x="4676" y="20823"/>
                  <a:pt x="5003" y="20823"/>
                </a:cubicBezTo>
                <a:cubicBezTo>
                  <a:pt x="5207" y="20823"/>
                  <a:pt x="5356" y="20660"/>
                  <a:pt x="5370" y="20470"/>
                </a:cubicBezTo>
                <a:cubicBezTo>
                  <a:pt x="5370" y="20246"/>
                  <a:pt x="5185" y="20093"/>
                  <a:pt x="4994" y="20093"/>
                </a:cubicBezTo>
                <a:close/>
                <a:moveTo>
                  <a:pt x="10277" y="19505"/>
                </a:moveTo>
                <a:lnTo>
                  <a:pt x="10453" y="19858"/>
                </a:lnTo>
                <a:cubicBezTo>
                  <a:pt x="10277" y="19899"/>
                  <a:pt x="10113" y="19967"/>
                  <a:pt x="10073" y="20198"/>
                </a:cubicBezTo>
                <a:cubicBezTo>
                  <a:pt x="10018" y="20375"/>
                  <a:pt x="10086" y="20552"/>
                  <a:pt x="10222" y="20660"/>
                </a:cubicBezTo>
                <a:lnTo>
                  <a:pt x="9828" y="20851"/>
                </a:lnTo>
                <a:lnTo>
                  <a:pt x="9624" y="20484"/>
                </a:lnTo>
                <a:cubicBezTo>
                  <a:pt x="9801" y="20484"/>
                  <a:pt x="9964" y="20375"/>
                  <a:pt x="10032" y="20198"/>
                </a:cubicBezTo>
                <a:lnTo>
                  <a:pt x="10073" y="20198"/>
                </a:lnTo>
                <a:cubicBezTo>
                  <a:pt x="10073" y="20130"/>
                  <a:pt x="10059" y="20049"/>
                  <a:pt x="10045" y="19967"/>
                </a:cubicBezTo>
                <a:cubicBezTo>
                  <a:pt x="9991" y="19872"/>
                  <a:pt x="9937" y="19777"/>
                  <a:pt x="9882" y="19682"/>
                </a:cubicBezTo>
                <a:lnTo>
                  <a:pt x="10277" y="19505"/>
                </a:lnTo>
                <a:close/>
                <a:moveTo>
                  <a:pt x="21776" y="20334"/>
                </a:moveTo>
                <a:lnTo>
                  <a:pt x="21939" y="20687"/>
                </a:lnTo>
                <a:lnTo>
                  <a:pt x="21626" y="20851"/>
                </a:lnTo>
                <a:lnTo>
                  <a:pt x="21395" y="20497"/>
                </a:lnTo>
                <a:lnTo>
                  <a:pt x="21776" y="20334"/>
                </a:lnTo>
                <a:close/>
                <a:moveTo>
                  <a:pt x="30828" y="20320"/>
                </a:moveTo>
                <a:lnTo>
                  <a:pt x="31005" y="20701"/>
                </a:lnTo>
                <a:lnTo>
                  <a:pt x="30638" y="20878"/>
                </a:lnTo>
                <a:lnTo>
                  <a:pt x="30461" y="20552"/>
                </a:lnTo>
                <a:lnTo>
                  <a:pt x="30828" y="20320"/>
                </a:lnTo>
                <a:close/>
                <a:moveTo>
                  <a:pt x="41131" y="20402"/>
                </a:moveTo>
                <a:cubicBezTo>
                  <a:pt x="40913" y="20402"/>
                  <a:pt x="40805" y="20660"/>
                  <a:pt x="40954" y="20810"/>
                </a:cubicBezTo>
                <a:cubicBezTo>
                  <a:pt x="41000" y="20860"/>
                  <a:pt x="41060" y="20882"/>
                  <a:pt x="41120" y="20882"/>
                </a:cubicBezTo>
                <a:cubicBezTo>
                  <a:pt x="41241" y="20882"/>
                  <a:pt x="41362" y="20792"/>
                  <a:pt x="41362" y="20647"/>
                </a:cubicBezTo>
                <a:cubicBezTo>
                  <a:pt x="41362" y="20511"/>
                  <a:pt x="41253" y="20416"/>
                  <a:pt x="41131" y="20402"/>
                </a:cubicBezTo>
                <a:close/>
                <a:moveTo>
                  <a:pt x="19044" y="20402"/>
                </a:moveTo>
                <a:lnTo>
                  <a:pt x="19220" y="20728"/>
                </a:lnTo>
                <a:lnTo>
                  <a:pt x="18894" y="20905"/>
                </a:lnTo>
                <a:lnTo>
                  <a:pt x="18717" y="20579"/>
                </a:lnTo>
                <a:lnTo>
                  <a:pt x="19044" y="20402"/>
                </a:lnTo>
                <a:close/>
                <a:moveTo>
                  <a:pt x="34824" y="20117"/>
                </a:moveTo>
                <a:lnTo>
                  <a:pt x="34838" y="20130"/>
                </a:lnTo>
                <a:cubicBezTo>
                  <a:pt x="34832" y="20130"/>
                  <a:pt x="34827" y="20130"/>
                  <a:pt x="34821" y="20130"/>
                </a:cubicBezTo>
                <a:cubicBezTo>
                  <a:pt x="34465" y="20130"/>
                  <a:pt x="34298" y="20556"/>
                  <a:pt x="34539" y="20810"/>
                </a:cubicBezTo>
                <a:cubicBezTo>
                  <a:pt x="34623" y="20894"/>
                  <a:pt x="34726" y="20932"/>
                  <a:pt x="34827" y="20932"/>
                </a:cubicBezTo>
                <a:cubicBezTo>
                  <a:pt x="35035" y="20932"/>
                  <a:pt x="35232" y="20771"/>
                  <a:pt x="35232" y="20524"/>
                </a:cubicBezTo>
                <a:cubicBezTo>
                  <a:pt x="35232" y="20307"/>
                  <a:pt x="35055" y="20117"/>
                  <a:pt x="34824" y="20117"/>
                </a:cubicBezTo>
                <a:close/>
                <a:moveTo>
                  <a:pt x="16284" y="20470"/>
                </a:moveTo>
                <a:lnTo>
                  <a:pt x="16461" y="20810"/>
                </a:lnTo>
                <a:lnTo>
                  <a:pt x="16121" y="20973"/>
                </a:lnTo>
                <a:lnTo>
                  <a:pt x="15944" y="20647"/>
                </a:lnTo>
                <a:lnTo>
                  <a:pt x="16284" y="20470"/>
                </a:lnTo>
                <a:close/>
                <a:moveTo>
                  <a:pt x="28055" y="20443"/>
                </a:moveTo>
                <a:lnTo>
                  <a:pt x="28232" y="20796"/>
                </a:lnTo>
                <a:lnTo>
                  <a:pt x="27906" y="20973"/>
                </a:lnTo>
                <a:lnTo>
                  <a:pt x="27743" y="20606"/>
                </a:lnTo>
                <a:lnTo>
                  <a:pt x="28055" y="20443"/>
                </a:lnTo>
                <a:close/>
                <a:moveTo>
                  <a:pt x="13566" y="20524"/>
                </a:moveTo>
                <a:lnTo>
                  <a:pt x="13729" y="20864"/>
                </a:lnTo>
                <a:lnTo>
                  <a:pt x="13389" y="21027"/>
                </a:lnTo>
                <a:lnTo>
                  <a:pt x="13226" y="20687"/>
                </a:lnTo>
                <a:lnTo>
                  <a:pt x="13566" y="20524"/>
                </a:lnTo>
                <a:close/>
                <a:moveTo>
                  <a:pt x="25337" y="20524"/>
                </a:moveTo>
                <a:lnTo>
                  <a:pt x="25513" y="20851"/>
                </a:lnTo>
                <a:lnTo>
                  <a:pt x="25146" y="21027"/>
                </a:lnTo>
                <a:lnTo>
                  <a:pt x="24983" y="20701"/>
                </a:lnTo>
                <a:lnTo>
                  <a:pt x="25337" y="20524"/>
                </a:lnTo>
                <a:close/>
                <a:moveTo>
                  <a:pt x="38356" y="20354"/>
                </a:moveTo>
                <a:cubicBezTo>
                  <a:pt x="38271" y="20354"/>
                  <a:pt x="38184" y="20386"/>
                  <a:pt x="38113" y="20456"/>
                </a:cubicBezTo>
                <a:cubicBezTo>
                  <a:pt x="37910" y="20674"/>
                  <a:pt x="38059" y="21041"/>
                  <a:pt x="38358" y="21041"/>
                </a:cubicBezTo>
                <a:cubicBezTo>
                  <a:pt x="38548" y="21041"/>
                  <a:pt x="38698" y="20891"/>
                  <a:pt x="38698" y="20701"/>
                </a:cubicBezTo>
                <a:cubicBezTo>
                  <a:pt x="38698" y="20490"/>
                  <a:pt x="38531" y="20354"/>
                  <a:pt x="38356" y="20354"/>
                </a:cubicBezTo>
                <a:close/>
                <a:moveTo>
                  <a:pt x="354" y="20728"/>
                </a:moveTo>
                <a:cubicBezTo>
                  <a:pt x="300" y="20742"/>
                  <a:pt x="245" y="20796"/>
                  <a:pt x="218" y="20851"/>
                </a:cubicBezTo>
                <a:cubicBezTo>
                  <a:pt x="218" y="20891"/>
                  <a:pt x="286" y="20946"/>
                  <a:pt x="341" y="21054"/>
                </a:cubicBezTo>
                <a:cubicBezTo>
                  <a:pt x="422" y="20959"/>
                  <a:pt x="476" y="20905"/>
                  <a:pt x="476" y="20851"/>
                </a:cubicBezTo>
                <a:cubicBezTo>
                  <a:pt x="476" y="20810"/>
                  <a:pt x="395" y="20728"/>
                  <a:pt x="354" y="20728"/>
                </a:cubicBezTo>
                <a:close/>
                <a:moveTo>
                  <a:pt x="41936" y="20700"/>
                </a:moveTo>
                <a:cubicBezTo>
                  <a:pt x="41838" y="20700"/>
                  <a:pt x="41756" y="20777"/>
                  <a:pt x="41756" y="20878"/>
                </a:cubicBezTo>
                <a:cubicBezTo>
                  <a:pt x="41743" y="20987"/>
                  <a:pt x="41824" y="21068"/>
                  <a:pt x="41933" y="21068"/>
                </a:cubicBezTo>
                <a:cubicBezTo>
                  <a:pt x="41940" y="21069"/>
                  <a:pt x="41947" y="21069"/>
                  <a:pt x="41954" y="21069"/>
                </a:cubicBezTo>
                <a:cubicBezTo>
                  <a:pt x="42053" y="21069"/>
                  <a:pt x="42136" y="20979"/>
                  <a:pt x="42123" y="20864"/>
                </a:cubicBezTo>
                <a:cubicBezTo>
                  <a:pt x="42123" y="20769"/>
                  <a:pt x="42055" y="20701"/>
                  <a:pt x="41960" y="20701"/>
                </a:cubicBezTo>
                <a:cubicBezTo>
                  <a:pt x="41952" y="20700"/>
                  <a:pt x="41944" y="20700"/>
                  <a:pt x="41936" y="20700"/>
                </a:cubicBezTo>
                <a:close/>
                <a:moveTo>
                  <a:pt x="3073" y="20456"/>
                </a:moveTo>
                <a:cubicBezTo>
                  <a:pt x="2801" y="20456"/>
                  <a:pt x="2665" y="20783"/>
                  <a:pt x="2855" y="20987"/>
                </a:cubicBezTo>
                <a:cubicBezTo>
                  <a:pt x="2919" y="21046"/>
                  <a:pt x="2994" y="21072"/>
                  <a:pt x="3067" y="21072"/>
                </a:cubicBezTo>
                <a:cubicBezTo>
                  <a:pt x="3229" y="21072"/>
                  <a:pt x="3381" y="20943"/>
                  <a:pt x="3372" y="20755"/>
                </a:cubicBezTo>
                <a:cubicBezTo>
                  <a:pt x="3372" y="20592"/>
                  <a:pt x="3236" y="20456"/>
                  <a:pt x="3073" y="20456"/>
                </a:cubicBezTo>
                <a:close/>
                <a:moveTo>
                  <a:pt x="5832" y="20320"/>
                </a:moveTo>
                <a:cubicBezTo>
                  <a:pt x="5628" y="20320"/>
                  <a:pt x="5451" y="20484"/>
                  <a:pt x="5451" y="20687"/>
                </a:cubicBezTo>
                <a:cubicBezTo>
                  <a:pt x="5442" y="20921"/>
                  <a:pt x="5631" y="21084"/>
                  <a:pt x="5830" y="21084"/>
                </a:cubicBezTo>
                <a:cubicBezTo>
                  <a:pt x="5921" y="21084"/>
                  <a:pt x="6013" y="21050"/>
                  <a:pt x="6090" y="20973"/>
                </a:cubicBezTo>
                <a:cubicBezTo>
                  <a:pt x="6335" y="20742"/>
                  <a:pt x="6172" y="20334"/>
                  <a:pt x="5832" y="20320"/>
                </a:cubicBezTo>
                <a:close/>
                <a:moveTo>
                  <a:pt x="22591" y="20592"/>
                </a:moveTo>
                <a:lnTo>
                  <a:pt x="22754" y="20932"/>
                </a:lnTo>
                <a:lnTo>
                  <a:pt x="22414" y="21095"/>
                </a:lnTo>
                <a:lnTo>
                  <a:pt x="22251" y="20769"/>
                </a:lnTo>
                <a:lnTo>
                  <a:pt x="22591" y="20592"/>
                </a:lnTo>
                <a:close/>
                <a:moveTo>
                  <a:pt x="10847" y="20579"/>
                </a:moveTo>
                <a:lnTo>
                  <a:pt x="11024" y="20946"/>
                </a:lnTo>
                <a:lnTo>
                  <a:pt x="10671" y="21122"/>
                </a:lnTo>
                <a:lnTo>
                  <a:pt x="10480" y="20769"/>
                </a:lnTo>
                <a:lnTo>
                  <a:pt x="10847" y="20579"/>
                </a:lnTo>
                <a:close/>
                <a:moveTo>
                  <a:pt x="19873" y="20660"/>
                </a:moveTo>
                <a:lnTo>
                  <a:pt x="20036" y="21000"/>
                </a:lnTo>
                <a:lnTo>
                  <a:pt x="19696" y="21163"/>
                </a:lnTo>
                <a:lnTo>
                  <a:pt x="19533" y="20823"/>
                </a:lnTo>
                <a:lnTo>
                  <a:pt x="19873" y="20660"/>
                </a:lnTo>
                <a:close/>
                <a:moveTo>
                  <a:pt x="31644" y="20606"/>
                </a:moveTo>
                <a:lnTo>
                  <a:pt x="31834" y="20987"/>
                </a:lnTo>
                <a:lnTo>
                  <a:pt x="31440" y="21177"/>
                </a:lnTo>
                <a:cubicBezTo>
                  <a:pt x="31426" y="21109"/>
                  <a:pt x="31412" y="21041"/>
                  <a:pt x="31385" y="20973"/>
                </a:cubicBezTo>
                <a:cubicBezTo>
                  <a:pt x="31358" y="20905"/>
                  <a:pt x="31317" y="20851"/>
                  <a:pt x="31263" y="20796"/>
                </a:cubicBezTo>
                <a:lnTo>
                  <a:pt x="31644" y="20606"/>
                </a:lnTo>
                <a:close/>
                <a:moveTo>
                  <a:pt x="35640" y="20397"/>
                </a:moveTo>
                <a:cubicBezTo>
                  <a:pt x="35544" y="20397"/>
                  <a:pt x="35446" y="20432"/>
                  <a:pt x="35368" y="20511"/>
                </a:cubicBezTo>
                <a:cubicBezTo>
                  <a:pt x="35123" y="20755"/>
                  <a:pt x="35300" y="21190"/>
                  <a:pt x="35640" y="21190"/>
                </a:cubicBezTo>
                <a:cubicBezTo>
                  <a:pt x="35857" y="21177"/>
                  <a:pt x="36034" y="21014"/>
                  <a:pt x="36034" y="20796"/>
                </a:cubicBezTo>
                <a:cubicBezTo>
                  <a:pt x="36043" y="20556"/>
                  <a:pt x="35845" y="20397"/>
                  <a:pt x="35640" y="20397"/>
                </a:cubicBezTo>
                <a:close/>
                <a:moveTo>
                  <a:pt x="28898" y="20715"/>
                </a:moveTo>
                <a:lnTo>
                  <a:pt x="29061" y="21054"/>
                </a:lnTo>
                <a:lnTo>
                  <a:pt x="28721" y="21218"/>
                </a:lnTo>
                <a:lnTo>
                  <a:pt x="28558" y="20891"/>
                </a:lnTo>
                <a:lnTo>
                  <a:pt x="28898" y="20715"/>
                </a:lnTo>
                <a:close/>
                <a:moveTo>
                  <a:pt x="17113" y="20715"/>
                </a:moveTo>
                <a:lnTo>
                  <a:pt x="17331" y="21068"/>
                </a:lnTo>
                <a:lnTo>
                  <a:pt x="16964" y="21245"/>
                </a:lnTo>
                <a:lnTo>
                  <a:pt x="16787" y="20878"/>
                </a:lnTo>
                <a:lnTo>
                  <a:pt x="17113" y="20715"/>
                </a:lnTo>
                <a:close/>
                <a:moveTo>
                  <a:pt x="26179" y="20769"/>
                </a:moveTo>
                <a:lnTo>
                  <a:pt x="26343" y="21095"/>
                </a:lnTo>
                <a:lnTo>
                  <a:pt x="25989" y="21272"/>
                </a:lnTo>
                <a:lnTo>
                  <a:pt x="25812" y="20946"/>
                </a:lnTo>
                <a:lnTo>
                  <a:pt x="26179" y="20769"/>
                </a:lnTo>
                <a:close/>
                <a:moveTo>
                  <a:pt x="42787" y="21053"/>
                </a:moveTo>
                <a:cubicBezTo>
                  <a:pt x="42783" y="21053"/>
                  <a:pt x="42779" y="21053"/>
                  <a:pt x="42776" y="21054"/>
                </a:cubicBezTo>
                <a:cubicBezTo>
                  <a:pt x="42721" y="21068"/>
                  <a:pt x="42680" y="21109"/>
                  <a:pt x="42653" y="21163"/>
                </a:cubicBezTo>
                <a:cubicBezTo>
                  <a:pt x="42653" y="21190"/>
                  <a:pt x="42721" y="21272"/>
                  <a:pt x="42762" y="21272"/>
                </a:cubicBezTo>
                <a:cubicBezTo>
                  <a:pt x="42803" y="21272"/>
                  <a:pt x="42857" y="21218"/>
                  <a:pt x="42939" y="21163"/>
                </a:cubicBezTo>
                <a:cubicBezTo>
                  <a:pt x="42877" y="21114"/>
                  <a:pt x="42826" y="21053"/>
                  <a:pt x="42787" y="21053"/>
                </a:cubicBezTo>
                <a:close/>
                <a:moveTo>
                  <a:pt x="39196" y="20671"/>
                </a:moveTo>
                <a:cubicBezTo>
                  <a:pt x="39039" y="20671"/>
                  <a:pt x="38888" y="20792"/>
                  <a:pt x="38888" y="20973"/>
                </a:cubicBezTo>
                <a:cubicBezTo>
                  <a:pt x="38888" y="21150"/>
                  <a:pt x="39024" y="21286"/>
                  <a:pt x="39187" y="21286"/>
                </a:cubicBezTo>
                <a:cubicBezTo>
                  <a:pt x="39193" y="21286"/>
                  <a:pt x="39198" y="21286"/>
                  <a:pt x="39204" y="21286"/>
                </a:cubicBezTo>
                <a:cubicBezTo>
                  <a:pt x="39478" y="21286"/>
                  <a:pt x="39605" y="20956"/>
                  <a:pt x="39418" y="20769"/>
                </a:cubicBezTo>
                <a:cubicBezTo>
                  <a:pt x="39355" y="20701"/>
                  <a:pt x="39275" y="20671"/>
                  <a:pt x="39196" y="20671"/>
                </a:cubicBezTo>
                <a:close/>
                <a:moveTo>
                  <a:pt x="1170" y="20878"/>
                </a:moveTo>
                <a:cubicBezTo>
                  <a:pt x="1061" y="20878"/>
                  <a:pt x="966" y="20973"/>
                  <a:pt x="966" y="21082"/>
                </a:cubicBezTo>
                <a:cubicBezTo>
                  <a:pt x="966" y="21204"/>
                  <a:pt x="1075" y="21299"/>
                  <a:pt x="1183" y="21299"/>
                </a:cubicBezTo>
                <a:cubicBezTo>
                  <a:pt x="1306" y="21299"/>
                  <a:pt x="1401" y="21204"/>
                  <a:pt x="1401" y="21082"/>
                </a:cubicBezTo>
                <a:cubicBezTo>
                  <a:pt x="1388" y="20980"/>
                  <a:pt x="1304" y="20890"/>
                  <a:pt x="1193" y="20890"/>
                </a:cubicBezTo>
                <a:cubicBezTo>
                  <a:pt x="1185" y="20890"/>
                  <a:pt x="1178" y="20890"/>
                  <a:pt x="1170" y="20891"/>
                </a:cubicBezTo>
                <a:lnTo>
                  <a:pt x="1170" y="20878"/>
                </a:lnTo>
                <a:close/>
                <a:moveTo>
                  <a:pt x="14409" y="20769"/>
                </a:moveTo>
                <a:lnTo>
                  <a:pt x="14572" y="21136"/>
                </a:lnTo>
                <a:lnTo>
                  <a:pt x="14245" y="21299"/>
                </a:lnTo>
                <a:lnTo>
                  <a:pt x="14082" y="20946"/>
                </a:lnTo>
                <a:lnTo>
                  <a:pt x="14409" y="20769"/>
                </a:lnTo>
                <a:close/>
                <a:moveTo>
                  <a:pt x="6647" y="20552"/>
                </a:moveTo>
                <a:cubicBezTo>
                  <a:pt x="6294" y="20565"/>
                  <a:pt x="6131" y="20987"/>
                  <a:pt x="6376" y="21231"/>
                </a:cubicBezTo>
                <a:cubicBezTo>
                  <a:pt x="6456" y="21308"/>
                  <a:pt x="6553" y="21342"/>
                  <a:pt x="6648" y="21342"/>
                </a:cubicBezTo>
                <a:cubicBezTo>
                  <a:pt x="6857" y="21342"/>
                  <a:pt x="7055" y="21179"/>
                  <a:pt x="7055" y="20946"/>
                </a:cubicBezTo>
                <a:cubicBezTo>
                  <a:pt x="7042" y="20715"/>
                  <a:pt x="6865" y="20552"/>
                  <a:pt x="6647" y="20552"/>
                </a:cubicBezTo>
                <a:close/>
                <a:moveTo>
                  <a:pt x="23407" y="20837"/>
                </a:moveTo>
                <a:lnTo>
                  <a:pt x="23583" y="21163"/>
                </a:lnTo>
                <a:lnTo>
                  <a:pt x="23257" y="21354"/>
                </a:lnTo>
                <a:lnTo>
                  <a:pt x="23080" y="21014"/>
                </a:lnTo>
                <a:lnTo>
                  <a:pt x="23407" y="20837"/>
                </a:lnTo>
                <a:close/>
                <a:moveTo>
                  <a:pt x="11663" y="20864"/>
                </a:moveTo>
                <a:lnTo>
                  <a:pt x="11840" y="21204"/>
                </a:lnTo>
                <a:lnTo>
                  <a:pt x="11473" y="21367"/>
                </a:lnTo>
                <a:lnTo>
                  <a:pt x="11296" y="21041"/>
                </a:lnTo>
                <a:lnTo>
                  <a:pt x="11663" y="20864"/>
                </a:lnTo>
                <a:close/>
                <a:moveTo>
                  <a:pt x="3899" y="20701"/>
                </a:moveTo>
                <a:cubicBezTo>
                  <a:pt x="3597" y="20701"/>
                  <a:pt x="3443" y="21058"/>
                  <a:pt x="3643" y="21272"/>
                </a:cubicBezTo>
                <a:cubicBezTo>
                  <a:pt x="3717" y="21350"/>
                  <a:pt x="3808" y="21384"/>
                  <a:pt x="3897" y="21384"/>
                </a:cubicBezTo>
                <a:cubicBezTo>
                  <a:pt x="4074" y="21384"/>
                  <a:pt x="4242" y="21249"/>
                  <a:pt x="4242" y="21041"/>
                </a:cubicBezTo>
                <a:cubicBezTo>
                  <a:pt x="4242" y="20864"/>
                  <a:pt x="4092" y="20715"/>
                  <a:pt x="3915" y="20701"/>
                </a:cubicBezTo>
                <a:cubicBezTo>
                  <a:pt x="3910" y="20701"/>
                  <a:pt x="3904" y="20701"/>
                  <a:pt x="3899" y="20701"/>
                </a:cubicBezTo>
                <a:close/>
                <a:moveTo>
                  <a:pt x="20702" y="20891"/>
                </a:moveTo>
                <a:lnTo>
                  <a:pt x="20878" y="21258"/>
                </a:lnTo>
                <a:lnTo>
                  <a:pt x="20552" y="21421"/>
                </a:lnTo>
                <a:lnTo>
                  <a:pt x="20376" y="21068"/>
                </a:lnTo>
                <a:lnTo>
                  <a:pt x="20702" y="20891"/>
                </a:lnTo>
                <a:close/>
                <a:moveTo>
                  <a:pt x="32486" y="20864"/>
                </a:moveTo>
                <a:lnTo>
                  <a:pt x="32677" y="21231"/>
                </a:lnTo>
                <a:lnTo>
                  <a:pt x="32282" y="21421"/>
                </a:lnTo>
                <a:lnTo>
                  <a:pt x="32092" y="21068"/>
                </a:lnTo>
                <a:lnTo>
                  <a:pt x="32486" y="20864"/>
                </a:lnTo>
                <a:close/>
                <a:moveTo>
                  <a:pt x="36481" y="20672"/>
                </a:moveTo>
                <a:cubicBezTo>
                  <a:pt x="36298" y="20672"/>
                  <a:pt x="36119" y="20806"/>
                  <a:pt x="36102" y="21027"/>
                </a:cubicBezTo>
                <a:cubicBezTo>
                  <a:pt x="36088" y="21231"/>
                  <a:pt x="36251" y="21408"/>
                  <a:pt x="36455" y="21408"/>
                </a:cubicBezTo>
                <a:lnTo>
                  <a:pt x="36455" y="21421"/>
                </a:lnTo>
                <a:cubicBezTo>
                  <a:pt x="36461" y="21422"/>
                  <a:pt x="36467" y="21422"/>
                  <a:pt x="36472" y="21422"/>
                </a:cubicBezTo>
                <a:cubicBezTo>
                  <a:pt x="36801" y="21422"/>
                  <a:pt x="36968" y="21037"/>
                  <a:pt x="36754" y="20796"/>
                </a:cubicBezTo>
                <a:cubicBezTo>
                  <a:pt x="36678" y="20711"/>
                  <a:pt x="36579" y="20672"/>
                  <a:pt x="36481" y="20672"/>
                </a:cubicBezTo>
                <a:close/>
                <a:moveTo>
                  <a:pt x="29713" y="20946"/>
                </a:moveTo>
                <a:lnTo>
                  <a:pt x="29890" y="21286"/>
                </a:lnTo>
                <a:lnTo>
                  <a:pt x="29550" y="21449"/>
                </a:lnTo>
                <a:lnTo>
                  <a:pt x="29374" y="21122"/>
                </a:lnTo>
                <a:lnTo>
                  <a:pt x="29713" y="20946"/>
                </a:lnTo>
                <a:close/>
                <a:moveTo>
                  <a:pt x="8917" y="20891"/>
                </a:moveTo>
                <a:lnTo>
                  <a:pt x="9121" y="21258"/>
                </a:lnTo>
                <a:lnTo>
                  <a:pt x="8754" y="21462"/>
                </a:lnTo>
                <a:lnTo>
                  <a:pt x="8550" y="21082"/>
                </a:lnTo>
                <a:lnTo>
                  <a:pt x="8917" y="20891"/>
                </a:lnTo>
                <a:close/>
                <a:moveTo>
                  <a:pt x="17956" y="20878"/>
                </a:moveTo>
                <a:lnTo>
                  <a:pt x="18133" y="21313"/>
                </a:lnTo>
                <a:lnTo>
                  <a:pt x="17793" y="21476"/>
                </a:lnTo>
                <a:lnTo>
                  <a:pt x="17562" y="21109"/>
                </a:lnTo>
                <a:lnTo>
                  <a:pt x="17562" y="21109"/>
                </a:lnTo>
                <a:cubicBezTo>
                  <a:pt x="17572" y="21110"/>
                  <a:pt x="17583" y="21110"/>
                  <a:pt x="17593" y="21110"/>
                </a:cubicBezTo>
                <a:cubicBezTo>
                  <a:pt x="17745" y="21110"/>
                  <a:pt x="17892" y="21018"/>
                  <a:pt x="17956" y="20878"/>
                </a:cubicBezTo>
                <a:close/>
                <a:moveTo>
                  <a:pt x="40041" y="20945"/>
                </a:moveTo>
                <a:cubicBezTo>
                  <a:pt x="39807" y="20945"/>
                  <a:pt x="39680" y="21235"/>
                  <a:pt x="39840" y="21421"/>
                </a:cubicBezTo>
                <a:cubicBezTo>
                  <a:pt x="39897" y="21479"/>
                  <a:pt x="39970" y="21505"/>
                  <a:pt x="40041" y="21505"/>
                </a:cubicBezTo>
                <a:cubicBezTo>
                  <a:pt x="40187" y="21505"/>
                  <a:pt x="40329" y="21396"/>
                  <a:pt x="40329" y="21231"/>
                </a:cubicBezTo>
                <a:cubicBezTo>
                  <a:pt x="40343" y="21068"/>
                  <a:pt x="40220" y="20946"/>
                  <a:pt x="40057" y="20946"/>
                </a:cubicBezTo>
                <a:cubicBezTo>
                  <a:pt x="40052" y="20945"/>
                  <a:pt x="40046" y="20945"/>
                  <a:pt x="40041" y="20945"/>
                </a:cubicBezTo>
                <a:close/>
                <a:moveTo>
                  <a:pt x="33746" y="20683"/>
                </a:moveTo>
                <a:cubicBezTo>
                  <a:pt x="33630" y="20683"/>
                  <a:pt x="33512" y="20733"/>
                  <a:pt x="33424" y="20851"/>
                </a:cubicBezTo>
                <a:cubicBezTo>
                  <a:pt x="33397" y="20891"/>
                  <a:pt x="33383" y="20919"/>
                  <a:pt x="33356" y="20959"/>
                </a:cubicBezTo>
                <a:lnTo>
                  <a:pt x="33356" y="20946"/>
                </a:lnTo>
                <a:cubicBezTo>
                  <a:pt x="33356" y="20987"/>
                  <a:pt x="33343" y="21027"/>
                  <a:pt x="33343" y="21068"/>
                </a:cubicBezTo>
                <a:cubicBezTo>
                  <a:pt x="33315" y="21286"/>
                  <a:pt x="33465" y="21476"/>
                  <a:pt x="33682" y="21503"/>
                </a:cubicBezTo>
                <a:cubicBezTo>
                  <a:pt x="33709" y="21509"/>
                  <a:pt x="33736" y="21512"/>
                  <a:pt x="33763" y="21512"/>
                </a:cubicBezTo>
                <a:cubicBezTo>
                  <a:pt x="33927" y="21512"/>
                  <a:pt x="34086" y="21408"/>
                  <a:pt x="34145" y="21245"/>
                </a:cubicBezTo>
                <a:cubicBezTo>
                  <a:pt x="34257" y="20935"/>
                  <a:pt x="34006" y="20683"/>
                  <a:pt x="33746" y="20683"/>
                </a:cubicBezTo>
                <a:close/>
                <a:moveTo>
                  <a:pt x="15210" y="21041"/>
                </a:moveTo>
                <a:lnTo>
                  <a:pt x="15387" y="21381"/>
                </a:lnTo>
                <a:lnTo>
                  <a:pt x="15047" y="21544"/>
                </a:lnTo>
                <a:lnTo>
                  <a:pt x="14871" y="21218"/>
                </a:lnTo>
                <a:lnTo>
                  <a:pt x="15210" y="21041"/>
                </a:lnTo>
                <a:close/>
                <a:moveTo>
                  <a:pt x="26995" y="21041"/>
                </a:moveTo>
                <a:lnTo>
                  <a:pt x="27185" y="21354"/>
                </a:lnTo>
                <a:lnTo>
                  <a:pt x="26818" y="21585"/>
                </a:lnTo>
                <a:lnTo>
                  <a:pt x="26655" y="21204"/>
                </a:lnTo>
                <a:lnTo>
                  <a:pt x="26995" y="21041"/>
                </a:lnTo>
                <a:close/>
                <a:moveTo>
                  <a:pt x="2015" y="21081"/>
                </a:moveTo>
                <a:cubicBezTo>
                  <a:pt x="2010" y="21081"/>
                  <a:pt x="2004" y="21081"/>
                  <a:pt x="1999" y="21082"/>
                </a:cubicBezTo>
                <a:cubicBezTo>
                  <a:pt x="1849" y="21082"/>
                  <a:pt x="1741" y="21204"/>
                  <a:pt x="1741" y="21354"/>
                </a:cubicBezTo>
                <a:cubicBezTo>
                  <a:pt x="1750" y="21498"/>
                  <a:pt x="1880" y="21595"/>
                  <a:pt x="2009" y="21595"/>
                </a:cubicBezTo>
                <a:cubicBezTo>
                  <a:pt x="2074" y="21595"/>
                  <a:pt x="2139" y="21571"/>
                  <a:pt x="2189" y="21517"/>
                </a:cubicBezTo>
                <a:cubicBezTo>
                  <a:pt x="2348" y="21344"/>
                  <a:pt x="2236" y="21081"/>
                  <a:pt x="2015" y="21081"/>
                </a:cubicBezTo>
                <a:close/>
                <a:moveTo>
                  <a:pt x="12492" y="21109"/>
                </a:moveTo>
                <a:lnTo>
                  <a:pt x="12655" y="21435"/>
                </a:lnTo>
                <a:lnTo>
                  <a:pt x="12302" y="21598"/>
                </a:lnTo>
                <a:lnTo>
                  <a:pt x="12125" y="21272"/>
                </a:lnTo>
                <a:lnTo>
                  <a:pt x="12492" y="21109"/>
                </a:lnTo>
                <a:close/>
                <a:moveTo>
                  <a:pt x="24249" y="21082"/>
                </a:moveTo>
                <a:lnTo>
                  <a:pt x="24426" y="21435"/>
                </a:lnTo>
                <a:lnTo>
                  <a:pt x="24100" y="21612"/>
                </a:lnTo>
                <a:lnTo>
                  <a:pt x="23923" y="21245"/>
                </a:lnTo>
                <a:lnTo>
                  <a:pt x="24249" y="21082"/>
                </a:lnTo>
                <a:close/>
                <a:moveTo>
                  <a:pt x="37298" y="20919"/>
                </a:moveTo>
                <a:cubicBezTo>
                  <a:pt x="36985" y="20919"/>
                  <a:pt x="36809" y="21299"/>
                  <a:pt x="37040" y="21530"/>
                </a:cubicBezTo>
                <a:cubicBezTo>
                  <a:pt x="37112" y="21607"/>
                  <a:pt x="37204" y="21642"/>
                  <a:pt x="37295" y="21642"/>
                </a:cubicBezTo>
                <a:cubicBezTo>
                  <a:pt x="37476" y="21642"/>
                  <a:pt x="37651" y="21503"/>
                  <a:pt x="37651" y="21286"/>
                </a:cubicBezTo>
                <a:cubicBezTo>
                  <a:pt x="37651" y="21095"/>
                  <a:pt x="37502" y="20932"/>
                  <a:pt x="37298" y="20919"/>
                </a:cubicBezTo>
                <a:close/>
                <a:moveTo>
                  <a:pt x="4731" y="20919"/>
                </a:moveTo>
                <a:cubicBezTo>
                  <a:pt x="4527" y="20919"/>
                  <a:pt x="4377" y="21082"/>
                  <a:pt x="4364" y="21286"/>
                </a:cubicBezTo>
                <a:cubicBezTo>
                  <a:pt x="4364" y="21499"/>
                  <a:pt x="4542" y="21643"/>
                  <a:pt x="4728" y="21643"/>
                </a:cubicBezTo>
                <a:cubicBezTo>
                  <a:pt x="4815" y="21643"/>
                  <a:pt x="4902" y="21613"/>
                  <a:pt x="4976" y="21544"/>
                </a:cubicBezTo>
                <a:cubicBezTo>
                  <a:pt x="5207" y="21313"/>
                  <a:pt x="5057" y="20932"/>
                  <a:pt x="4731" y="20919"/>
                </a:cubicBezTo>
                <a:close/>
                <a:moveTo>
                  <a:pt x="21504" y="21163"/>
                </a:moveTo>
                <a:lnTo>
                  <a:pt x="21680" y="21503"/>
                </a:lnTo>
                <a:lnTo>
                  <a:pt x="21341" y="21666"/>
                </a:lnTo>
                <a:lnTo>
                  <a:pt x="21177" y="21340"/>
                </a:lnTo>
                <a:lnTo>
                  <a:pt x="21504" y="21163"/>
                </a:lnTo>
                <a:close/>
                <a:moveTo>
                  <a:pt x="30543" y="21177"/>
                </a:moveTo>
                <a:lnTo>
                  <a:pt x="30719" y="21517"/>
                </a:lnTo>
                <a:lnTo>
                  <a:pt x="30366" y="21707"/>
                </a:lnTo>
                <a:lnTo>
                  <a:pt x="30203" y="21367"/>
                </a:lnTo>
                <a:lnTo>
                  <a:pt x="30543" y="21177"/>
                </a:lnTo>
                <a:close/>
                <a:moveTo>
                  <a:pt x="40859" y="21218"/>
                </a:moveTo>
                <a:cubicBezTo>
                  <a:pt x="40723" y="21218"/>
                  <a:pt x="40614" y="21326"/>
                  <a:pt x="40614" y="21462"/>
                </a:cubicBezTo>
                <a:cubicBezTo>
                  <a:pt x="40614" y="21610"/>
                  <a:pt x="40734" y="21714"/>
                  <a:pt x="40862" y="21714"/>
                </a:cubicBezTo>
                <a:cubicBezTo>
                  <a:pt x="40922" y="21714"/>
                  <a:pt x="40984" y="21691"/>
                  <a:pt x="41036" y="21639"/>
                </a:cubicBezTo>
                <a:cubicBezTo>
                  <a:pt x="41199" y="21489"/>
                  <a:pt x="41090" y="21218"/>
                  <a:pt x="40859" y="21218"/>
                </a:cubicBezTo>
                <a:close/>
                <a:moveTo>
                  <a:pt x="18799" y="21245"/>
                </a:moveTo>
                <a:lnTo>
                  <a:pt x="18976" y="21557"/>
                </a:lnTo>
                <a:lnTo>
                  <a:pt x="18609" y="21734"/>
                </a:lnTo>
                <a:lnTo>
                  <a:pt x="18432" y="21408"/>
                </a:lnTo>
                <a:lnTo>
                  <a:pt x="18799" y="21245"/>
                </a:lnTo>
                <a:close/>
                <a:moveTo>
                  <a:pt x="34589" y="20945"/>
                </a:moveTo>
                <a:cubicBezTo>
                  <a:pt x="34581" y="20945"/>
                  <a:pt x="34574" y="20945"/>
                  <a:pt x="34566" y="20946"/>
                </a:cubicBezTo>
                <a:cubicBezTo>
                  <a:pt x="34199" y="20946"/>
                  <a:pt x="34036" y="21381"/>
                  <a:pt x="34294" y="21625"/>
                </a:cubicBezTo>
                <a:cubicBezTo>
                  <a:pt x="34372" y="21708"/>
                  <a:pt x="34470" y="21745"/>
                  <a:pt x="34567" y="21745"/>
                </a:cubicBezTo>
                <a:cubicBezTo>
                  <a:pt x="34773" y="21745"/>
                  <a:pt x="34974" y="21580"/>
                  <a:pt x="34974" y="21340"/>
                </a:cubicBezTo>
                <a:cubicBezTo>
                  <a:pt x="34974" y="21130"/>
                  <a:pt x="34809" y="20945"/>
                  <a:pt x="34589" y="20945"/>
                </a:cubicBezTo>
                <a:close/>
                <a:moveTo>
                  <a:pt x="119" y="21582"/>
                </a:moveTo>
                <a:cubicBezTo>
                  <a:pt x="116" y="21582"/>
                  <a:pt x="112" y="21583"/>
                  <a:pt x="109" y="21585"/>
                </a:cubicBezTo>
                <a:cubicBezTo>
                  <a:pt x="69" y="21598"/>
                  <a:pt x="42" y="21653"/>
                  <a:pt x="1" y="21693"/>
                </a:cubicBezTo>
                <a:cubicBezTo>
                  <a:pt x="42" y="21720"/>
                  <a:pt x="82" y="21775"/>
                  <a:pt x="123" y="21775"/>
                </a:cubicBezTo>
                <a:cubicBezTo>
                  <a:pt x="150" y="21775"/>
                  <a:pt x="191" y="21720"/>
                  <a:pt x="259" y="21666"/>
                </a:cubicBezTo>
                <a:cubicBezTo>
                  <a:pt x="198" y="21630"/>
                  <a:pt x="148" y="21582"/>
                  <a:pt x="119" y="21582"/>
                </a:cubicBezTo>
                <a:close/>
                <a:moveTo>
                  <a:pt x="16040" y="21299"/>
                </a:moveTo>
                <a:lnTo>
                  <a:pt x="16203" y="21625"/>
                </a:lnTo>
                <a:lnTo>
                  <a:pt x="15877" y="21802"/>
                </a:lnTo>
                <a:lnTo>
                  <a:pt x="15713" y="21462"/>
                </a:lnTo>
                <a:lnTo>
                  <a:pt x="16040" y="21299"/>
                </a:lnTo>
                <a:close/>
                <a:moveTo>
                  <a:pt x="27824" y="21258"/>
                </a:moveTo>
                <a:lnTo>
                  <a:pt x="27987" y="21625"/>
                </a:lnTo>
                <a:lnTo>
                  <a:pt x="27661" y="21802"/>
                </a:lnTo>
                <a:cubicBezTo>
                  <a:pt x="27620" y="21693"/>
                  <a:pt x="27552" y="21557"/>
                  <a:pt x="27498" y="21435"/>
                </a:cubicBezTo>
                <a:lnTo>
                  <a:pt x="27824" y="21258"/>
                </a:lnTo>
                <a:close/>
                <a:moveTo>
                  <a:pt x="25051" y="21354"/>
                </a:moveTo>
                <a:lnTo>
                  <a:pt x="25228" y="21680"/>
                </a:lnTo>
                <a:lnTo>
                  <a:pt x="24902" y="21856"/>
                </a:lnTo>
                <a:lnTo>
                  <a:pt x="24725" y="21530"/>
                </a:lnTo>
                <a:lnTo>
                  <a:pt x="25051" y="21354"/>
                </a:lnTo>
                <a:close/>
                <a:moveTo>
                  <a:pt x="13308" y="21367"/>
                </a:moveTo>
                <a:lnTo>
                  <a:pt x="13539" y="21720"/>
                </a:lnTo>
                <a:lnTo>
                  <a:pt x="13131" y="21870"/>
                </a:lnTo>
                <a:lnTo>
                  <a:pt x="12954" y="21530"/>
                </a:lnTo>
                <a:lnTo>
                  <a:pt x="13308" y="21367"/>
                </a:lnTo>
                <a:close/>
                <a:moveTo>
                  <a:pt x="38121" y="21183"/>
                </a:moveTo>
                <a:cubicBezTo>
                  <a:pt x="38038" y="21183"/>
                  <a:pt x="37953" y="21215"/>
                  <a:pt x="37882" y="21286"/>
                </a:cubicBezTo>
                <a:cubicBezTo>
                  <a:pt x="37665" y="21503"/>
                  <a:pt x="37814" y="21870"/>
                  <a:pt x="38113" y="21870"/>
                </a:cubicBezTo>
                <a:cubicBezTo>
                  <a:pt x="38304" y="21870"/>
                  <a:pt x="38467" y="21720"/>
                  <a:pt x="38467" y="21530"/>
                </a:cubicBezTo>
                <a:lnTo>
                  <a:pt x="38453" y="21530"/>
                </a:lnTo>
                <a:cubicBezTo>
                  <a:pt x="38453" y="21319"/>
                  <a:pt x="38293" y="21183"/>
                  <a:pt x="38121" y="21183"/>
                </a:cubicBezTo>
                <a:close/>
                <a:moveTo>
                  <a:pt x="2823" y="21278"/>
                </a:moveTo>
                <a:cubicBezTo>
                  <a:pt x="2748" y="21278"/>
                  <a:pt x="2672" y="21305"/>
                  <a:pt x="2610" y="21367"/>
                </a:cubicBezTo>
                <a:cubicBezTo>
                  <a:pt x="2420" y="21557"/>
                  <a:pt x="2556" y="21884"/>
                  <a:pt x="2814" y="21884"/>
                </a:cubicBezTo>
                <a:cubicBezTo>
                  <a:pt x="2991" y="21884"/>
                  <a:pt x="3127" y="21748"/>
                  <a:pt x="3127" y="21585"/>
                </a:cubicBezTo>
                <a:lnTo>
                  <a:pt x="3127" y="21571"/>
                </a:lnTo>
                <a:cubicBezTo>
                  <a:pt x="3127" y="21397"/>
                  <a:pt x="2978" y="21278"/>
                  <a:pt x="2823" y="21278"/>
                </a:cubicBezTo>
                <a:close/>
                <a:moveTo>
                  <a:pt x="5553" y="21154"/>
                </a:moveTo>
                <a:cubicBezTo>
                  <a:pt x="5460" y="21154"/>
                  <a:pt x="5365" y="21190"/>
                  <a:pt x="5288" y="21272"/>
                </a:cubicBezTo>
                <a:cubicBezTo>
                  <a:pt x="5061" y="21499"/>
                  <a:pt x="5215" y="21898"/>
                  <a:pt x="5543" y="21898"/>
                </a:cubicBezTo>
                <a:cubicBezTo>
                  <a:pt x="5549" y="21898"/>
                  <a:pt x="5554" y="21897"/>
                  <a:pt x="5560" y="21897"/>
                </a:cubicBezTo>
                <a:cubicBezTo>
                  <a:pt x="5764" y="21897"/>
                  <a:pt x="5941" y="21720"/>
                  <a:pt x="5927" y="21517"/>
                </a:cubicBezTo>
                <a:cubicBezTo>
                  <a:pt x="5918" y="21299"/>
                  <a:pt x="5740" y="21154"/>
                  <a:pt x="5553" y="21154"/>
                </a:cubicBezTo>
                <a:close/>
                <a:moveTo>
                  <a:pt x="22346" y="21408"/>
                </a:moveTo>
                <a:lnTo>
                  <a:pt x="22523" y="21748"/>
                </a:lnTo>
                <a:lnTo>
                  <a:pt x="22183" y="21911"/>
                </a:lnTo>
                <a:lnTo>
                  <a:pt x="22007" y="21585"/>
                </a:lnTo>
                <a:lnTo>
                  <a:pt x="22346" y="21408"/>
                </a:lnTo>
                <a:close/>
                <a:moveTo>
                  <a:pt x="41702" y="21503"/>
                </a:moveTo>
                <a:cubicBezTo>
                  <a:pt x="41512" y="21503"/>
                  <a:pt x="41416" y="21734"/>
                  <a:pt x="41552" y="21856"/>
                </a:cubicBezTo>
                <a:cubicBezTo>
                  <a:pt x="41596" y="21901"/>
                  <a:pt x="41649" y="21920"/>
                  <a:pt x="41700" y="21920"/>
                </a:cubicBezTo>
                <a:cubicBezTo>
                  <a:pt x="41807" y="21920"/>
                  <a:pt x="41906" y="21835"/>
                  <a:pt x="41906" y="21707"/>
                </a:cubicBezTo>
                <a:cubicBezTo>
                  <a:pt x="41906" y="21598"/>
                  <a:pt x="41811" y="21503"/>
                  <a:pt x="41702" y="21503"/>
                </a:cubicBezTo>
                <a:close/>
                <a:moveTo>
                  <a:pt x="9774" y="21122"/>
                </a:moveTo>
                <a:lnTo>
                  <a:pt x="9774" y="21122"/>
                </a:lnTo>
                <a:cubicBezTo>
                  <a:pt x="9760" y="21326"/>
                  <a:pt x="9910" y="21449"/>
                  <a:pt x="10073" y="21557"/>
                </a:cubicBezTo>
                <a:cubicBezTo>
                  <a:pt x="10263" y="21557"/>
                  <a:pt x="10453" y="21544"/>
                  <a:pt x="10562" y="21367"/>
                </a:cubicBezTo>
                <a:lnTo>
                  <a:pt x="10752" y="21775"/>
                </a:lnTo>
                <a:lnTo>
                  <a:pt x="10399" y="21965"/>
                </a:lnTo>
                <a:cubicBezTo>
                  <a:pt x="10385" y="21775"/>
                  <a:pt x="10249" y="21612"/>
                  <a:pt x="10073" y="21557"/>
                </a:cubicBezTo>
                <a:lnTo>
                  <a:pt x="10073" y="21571"/>
                </a:lnTo>
                <a:cubicBezTo>
                  <a:pt x="10035" y="21559"/>
                  <a:pt x="9996" y="21554"/>
                  <a:pt x="9958" y="21554"/>
                </a:cubicBezTo>
                <a:cubicBezTo>
                  <a:pt x="9818" y="21554"/>
                  <a:pt x="9682" y="21627"/>
                  <a:pt x="9597" y="21734"/>
                </a:cubicBezTo>
                <a:lnTo>
                  <a:pt x="9393" y="21326"/>
                </a:lnTo>
                <a:lnTo>
                  <a:pt x="9774" y="21122"/>
                </a:lnTo>
                <a:close/>
                <a:moveTo>
                  <a:pt x="19628" y="21476"/>
                </a:moveTo>
                <a:lnTo>
                  <a:pt x="19805" y="21802"/>
                </a:lnTo>
                <a:lnTo>
                  <a:pt x="19438" y="21965"/>
                </a:lnTo>
                <a:lnTo>
                  <a:pt x="19275" y="21653"/>
                </a:lnTo>
                <a:lnTo>
                  <a:pt x="19628" y="21476"/>
                </a:lnTo>
                <a:close/>
                <a:moveTo>
                  <a:pt x="31358" y="21435"/>
                </a:moveTo>
                <a:lnTo>
                  <a:pt x="31548" y="21802"/>
                </a:lnTo>
                <a:lnTo>
                  <a:pt x="31195" y="21992"/>
                </a:lnTo>
                <a:lnTo>
                  <a:pt x="31018" y="21612"/>
                </a:lnTo>
                <a:lnTo>
                  <a:pt x="31358" y="21435"/>
                </a:lnTo>
                <a:close/>
                <a:moveTo>
                  <a:pt x="35401" y="21223"/>
                </a:moveTo>
                <a:cubicBezTo>
                  <a:pt x="35303" y="21223"/>
                  <a:pt x="35204" y="21259"/>
                  <a:pt x="35123" y="21340"/>
                </a:cubicBezTo>
                <a:cubicBezTo>
                  <a:pt x="34865" y="21585"/>
                  <a:pt x="35042" y="22020"/>
                  <a:pt x="35395" y="22020"/>
                </a:cubicBezTo>
                <a:cubicBezTo>
                  <a:pt x="35612" y="22006"/>
                  <a:pt x="35789" y="21829"/>
                  <a:pt x="35789" y="21612"/>
                </a:cubicBezTo>
                <a:cubicBezTo>
                  <a:pt x="35789" y="21375"/>
                  <a:pt x="35599" y="21223"/>
                  <a:pt x="35401" y="21223"/>
                </a:cubicBezTo>
                <a:close/>
                <a:moveTo>
                  <a:pt x="28640" y="21530"/>
                </a:moveTo>
                <a:lnTo>
                  <a:pt x="28816" y="21856"/>
                </a:lnTo>
                <a:lnTo>
                  <a:pt x="28477" y="22047"/>
                </a:lnTo>
                <a:lnTo>
                  <a:pt x="28313" y="21707"/>
                </a:lnTo>
                <a:lnTo>
                  <a:pt x="28640" y="21530"/>
                </a:lnTo>
                <a:close/>
                <a:moveTo>
                  <a:pt x="16882" y="21544"/>
                </a:moveTo>
                <a:lnTo>
                  <a:pt x="17045" y="21897"/>
                </a:lnTo>
                <a:lnTo>
                  <a:pt x="16733" y="22074"/>
                </a:lnTo>
                <a:lnTo>
                  <a:pt x="16556" y="21707"/>
                </a:lnTo>
                <a:lnTo>
                  <a:pt x="16882" y="21544"/>
                </a:lnTo>
                <a:close/>
                <a:moveTo>
                  <a:pt x="25894" y="21585"/>
                </a:moveTo>
                <a:lnTo>
                  <a:pt x="26057" y="21924"/>
                </a:lnTo>
                <a:lnTo>
                  <a:pt x="25731" y="22101"/>
                </a:lnTo>
                <a:lnTo>
                  <a:pt x="25554" y="21761"/>
                </a:lnTo>
                <a:lnTo>
                  <a:pt x="25894" y="21585"/>
                </a:lnTo>
                <a:close/>
                <a:moveTo>
                  <a:pt x="38941" y="21479"/>
                </a:moveTo>
                <a:cubicBezTo>
                  <a:pt x="38773" y="21479"/>
                  <a:pt x="38603" y="21591"/>
                  <a:pt x="38616" y="21816"/>
                </a:cubicBezTo>
                <a:cubicBezTo>
                  <a:pt x="38637" y="22013"/>
                  <a:pt x="38790" y="22111"/>
                  <a:pt x="38941" y="22111"/>
                </a:cubicBezTo>
                <a:cubicBezTo>
                  <a:pt x="39092" y="22111"/>
                  <a:pt x="39242" y="22013"/>
                  <a:pt x="39255" y="21816"/>
                </a:cubicBezTo>
                <a:cubicBezTo>
                  <a:pt x="39276" y="21591"/>
                  <a:pt x="39109" y="21479"/>
                  <a:pt x="38941" y="21479"/>
                </a:cubicBezTo>
                <a:close/>
                <a:moveTo>
                  <a:pt x="948" y="21730"/>
                </a:moveTo>
                <a:cubicBezTo>
                  <a:pt x="846" y="21730"/>
                  <a:pt x="748" y="21806"/>
                  <a:pt x="748" y="21924"/>
                </a:cubicBezTo>
                <a:cubicBezTo>
                  <a:pt x="735" y="22020"/>
                  <a:pt x="816" y="22115"/>
                  <a:pt x="925" y="22115"/>
                </a:cubicBezTo>
                <a:cubicBezTo>
                  <a:pt x="930" y="22115"/>
                  <a:pt x="935" y="22115"/>
                  <a:pt x="940" y="22115"/>
                </a:cubicBezTo>
                <a:cubicBezTo>
                  <a:pt x="1095" y="22115"/>
                  <a:pt x="1193" y="21920"/>
                  <a:pt x="1088" y="21788"/>
                </a:cubicBezTo>
                <a:cubicBezTo>
                  <a:pt x="1048" y="21748"/>
                  <a:pt x="997" y="21730"/>
                  <a:pt x="948" y="21730"/>
                </a:cubicBezTo>
                <a:close/>
                <a:moveTo>
                  <a:pt x="14150" y="21612"/>
                </a:moveTo>
                <a:lnTo>
                  <a:pt x="14300" y="21965"/>
                </a:lnTo>
                <a:lnTo>
                  <a:pt x="13960" y="22128"/>
                </a:lnTo>
                <a:lnTo>
                  <a:pt x="13743" y="21775"/>
                </a:lnTo>
                <a:lnTo>
                  <a:pt x="14150" y="21612"/>
                </a:lnTo>
                <a:close/>
                <a:moveTo>
                  <a:pt x="42517" y="21775"/>
                </a:moveTo>
                <a:cubicBezTo>
                  <a:pt x="42449" y="21870"/>
                  <a:pt x="42381" y="21938"/>
                  <a:pt x="42395" y="21992"/>
                </a:cubicBezTo>
                <a:lnTo>
                  <a:pt x="42381" y="21992"/>
                </a:lnTo>
                <a:cubicBezTo>
                  <a:pt x="42381" y="22047"/>
                  <a:pt x="42477" y="22087"/>
                  <a:pt x="42531" y="22128"/>
                </a:cubicBezTo>
                <a:cubicBezTo>
                  <a:pt x="42572" y="22087"/>
                  <a:pt x="42653" y="22033"/>
                  <a:pt x="42653" y="21979"/>
                </a:cubicBezTo>
                <a:cubicBezTo>
                  <a:pt x="42667" y="21924"/>
                  <a:pt x="42585" y="21870"/>
                  <a:pt x="42517" y="21775"/>
                </a:cubicBezTo>
                <a:close/>
                <a:moveTo>
                  <a:pt x="23176" y="21653"/>
                </a:moveTo>
                <a:lnTo>
                  <a:pt x="23352" y="21992"/>
                </a:lnTo>
                <a:lnTo>
                  <a:pt x="23012" y="22155"/>
                </a:lnTo>
                <a:lnTo>
                  <a:pt x="22836" y="21829"/>
                </a:lnTo>
                <a:lnTo>
                  <a:pt x="23176" y="21653"/>
                </a:lnTo>
                <a:close/>
                <a:moveTo>
                  <a:pt x="6403" y="21367"/>
                </a:moveTo>
                <a:cubicBezTo>
                  <a:pt x="6185" y="21381"/>
                  <a:pt x="6009" y="21557"/>
                  <a:pt x="6022" y="21775"/>
                </a:cubicBezTo>
                <a:lnTo>
                  <a:pt x="6009" y="21775"/>
                </a:lnTo>
                <a:cubicBezTo>
                  <a:pt x="6018" y="22005"/>
                  <a:pt x="6214" y="22161"/>
                  <a:pt x="6416" y="22161"/>
                </a:cubicBezTo>
                <a:cubicBezTo>
                  <a:pt x="6512" y="22161"/>
                  <a:pt x="6609" y="22126"/>
                  <a:pt x="6688" y="22047"/>
                </a:cubicBezTo>
                <a:cubicBezTo>
                  <a:pt x="6933" y="21788"/>
                  <a:pt x="6756" y="21367"/>
                  <a:pt x="6403" y="21367"/>
                </a:cubicBezTo>
                <a:close/>
                <a:moveTo>
                  <a:pt x="3657" y="21517"/>
                </a:moveTo>
                <a:cubicBezTo>
                  <a:pt x="3467" y="21530"/>
                  <a:pt x="3331" y="21680"/>
                  <a:pt x="3331" y="21870"/>
                </a:cubicBezTo>
                <a:lnTo>
                  <a:pt x="3317" y="21856"/>
                </a:lnTo>
                <a:lnTo>
                  <a:pt x="3317" y="21856"/>
                </a:lnTo>
                <a:cubicBezTo>
                  <a:pt x="3327" y="22051"/>
                  <a:pt x="3493" y="22182"/>
                  <a:pt x="3663" y="22182"/>
                </a:cubicBezTo>
                <a:cubicBezTo>
                  <a:pt x="3742" y="22182"/>
                  <a:pt x="3823" y="22153"/>
                  <a:pt x="3888" y="22087"/>
                </a:cubicBezTo>
                <a:cubicBezTo>
                  <a:pt x="4092" y="21884"/>
                  <a:pt x="3943" y="21530"/>
                  <a:pt x="3657" y="21517"/>
                </a:cubicBezTo>
                <a:close/>
                <a:moveTo>
                  <a:pt x="11405" y="21680"/>
                </a:moveTo>
                <a:lnTo>
                  <a:pt x="11568" y="22020"/>
                </a:lnTo>
                <a:lnTo>
                  <a:pt x="11242" y="22183"/>
                </a:lnTo>
                <a:lnTo>
                  <a:pt x="11065" y="21843"/>
                </a:lnTo>
                <a:lnTo>
                  <a:pt x="11405" y="21680"/>
                </a:lnTo>
                <a:close/>
                <a:moveTo>
                  <a:pt x="32201" y="21693"/>
                </a:moveTo>
                <a:lnTo>
                  <a:pt x="32405" y="22060"/>
                </a:lnTo>
                <a:lnTo>
                  <a:pt x="32038" y="22237"/>
                </a:lnTo>
                <a:lnTo>
                  <a:pt x="32024" y="22237"/>
                </a:lnTo>
                <a:cubicBezTo>
                  <a:pt x="31970" y="22142"/>
                  <a:pt x="31902" y="22006"/>
                  <a:pt x="31847" y="21884"/>
                </a:cubicBezTo>
                <a:lnTo>
                  <a:pt x="32201" y="21693"/>
                </a:lnTo>
                <a:close/>
                <a:moveTo>
                  <a:pt x="36214" y="21475"/>
                </a:moveTo>
                <a:cubicBezTo>
                  <a:pt x="36008" y="21475"/>
                  <a:pt x="35844" y="21647"/>
                  <a:pt x="35844" y="21856"/>
                </a:cubicBezTo>
                <a:lnTo>
                  <a:pt x="35857" y="21843"/>
                </a:lnTo>
                <a:lnTo>
                  <a:pt x="35857" y="21843"/>
                </a:lnTo>
                <a:cubicBezTo>
                  <a:pt x="35848" y="22083"/>
                  <a:pt x="36033" y="22242"/>
                  <a:pt x="36230" y="22242"/>
                </a:cubicBezTo>
                <a:cubicBezTo>
                  <a:pt x="36323" y="22242"/>
                  <a:pt x="36418" y="22207"/>
                  <a:pt x="36496" y="22128"/>
                </a:cubicBezTo>
                <a:cubicBezTo>
                  <a:pt x="36741" y="21897"/>
                  <a:pt x="36578" y="21476"/>
                  <a:pt x="36238" y="21476"/>
                </a:cubicBezTo>
                <a:cubicBezTo>
                  <a:pt x="36230" y="21475"/>
                  <a:pt x="36222" y="21475"/>
                  <a:pt x="36214" y="21475"/>
                </a:cubicBezTo>
                <a:close/>
                <a:moveTo>
                  <a:pt x="20444" y="21720"/>
                </a:moveTo>
                <a:lnTo>
                  <a:pt x="20620" y="22074"/>
                </a:lnTo>
                <a:lnTo>
                  <a:pt x="20267" y="22251"/>
                </a:lnTo>
                <a:lnTo>
                  <a:pt x="20090" y="21884"/>
                </a:lnTo>
                <a:lnTo>
                  <a:pt x="20444" y="21720"/>
                </a:lnTo>
                <a:close/>
                <a:moveTo>
                  <a:pt x="29482" y="21788"/>
                </a:moveTo>
                <a:lnTo>
                  <a:pt x="29659" y="22115"/>
                </a:lnTo>
                <a:lnTo>
                  <a:pt x="29319" y="22291"/>
                </a:lnTo>
                <a:cubicBezTo>
                  <a:pt x="29265" y="22183"/>
                  <a:pt x="29197" y="22060"/>
                  <a:pt x="29143" y="21952"/>
                </a:cubicBezTo>
                <a:lnTo>
                  <a:pt x="29482" y="21788"/>
                </a:lnTo>
                <a:close/>
                <a:moveTo>
                  <a:pt x="17711" y="21816"/>
                </a:moveTo>
                <a:lnTo>
                  <a:pt x="17875" y="22142"/>
                </a:lnTo>
                <a:lnTo>
                  <a:pt x="17535" y="22319"/>
                </a:lnTo>
                <a:lnTo>
                  <a:pt x="17372" y="21979"/>
                </a:lnTo>
                <a:lnTo>
                  <a:pt x="17711" y="21816"/>
                </a:lnTo>
                <a:close/>
                <a:moveTo>
                  <a:pt x="39756" y="21747"/>
                </a:moveTo>
                <a:cubicBezTo>
                  <a:pt x="39508" y="21747"/>
                  <a:pt x="39368" y="22064"/>
                  <a:pt x="39554" y="22251"/>
                </a:cubicBezTo>
                <a:cubicBezTo>
                  <a:pt x="39612" y="22312"/>
                  <a:pt x="39685" y="22340"/>
                  <a:pt x="39757" y="22340"/>
                </a:cubicBezTo>
                <a:cubicBezTo>
                  <a:pt x="39908" y="22340"/>
                  <a:pt x="40057" y="22221"/>
                  <a:pt x="40057" y="22047"/>
                </a:cubicBezTo>
                <a:cubicBezTo>
                  <a:pt x="40057" y="21884"/>
                  <a:pt x="39935" y="21761"/>
                  <a:pt x="39785" y="21748"/>
                </a:cubicBezTo>
                <a:lnTo>
                  <a:pt x="39772" y="21748"/>
                </a:lnTo>
                <a:cubicBezTo>
                  <a:pt x="39766" y="21747"/>
                  <a:pt x="39761" y="21747"/>
                  <a:pt x="39756" y="21747"/>
                </a:cubicBezTo>
                <a:close/>
                <a:moveTo>
                  <a:pt x="26750" y="21816"/>
                </a:moveTo>
                <a:lnTo>
                  <a:pt x="26913" y="22183"/>
                </a:lnTo>
                <a:lnTo>
                  <a:pt x="26574" y="22359"/>
                </a:lnTo>
                <a:lnTo>
                  <a:pt x="26397" y="22033"/>
                </a:lnTo>
                <a:lnTo>
                  <a:pt x="26750" y="21816"/>
                </a:lnTo>
                <a:close/>
                <a:moveTo>
                  <a:pt x="14979" y="21870"/>
                </a:moveTo>
                <a:lnTo>
                  <a:pt x="15143" y="22196"/>
                </a:lnTo>
                <a:lnTo>
                  <a:pt x="14789" y="22414"/>
                </a:lnTo>
                <a:lnTo>
                  <a:pt x="14626" y="22047"/>
                </a:lnTo>
                <a:lnTo>
                  <a:pt x="14979" y="21870"/>
                </a:lnTo>
                <a:close/>
                <a:moveTo>
                  <a:pt x="1754" y="21924"/>
                </a:moveTo>
                <a:cubicBezTo>
                  <a:pt x="1618" y="21924"/>
                  <a:pt x="1523" y="22033"/>
                  <a:pt x="1509" y="22169"/>
                </a:cubicBezTo>
                <a:cubicBezTo>
                  <a:pt x="1500" y="22317"/>
                  <a:pt x="1623" y="22415"/>
                  <a:pt x="1754" y="22415"/>
                </a:cubicBezTo>
                <a:cubicBezTo>
                  <a:pt x="1816" y="22415"/>
                  <a:pt x="1879" y="22393"/>
                  <a:pt x="1931" y="22346"/>
                </a:cubicBezTo>
                <a:cubicBezTo>
                  <a:pt x="2080" y="22196"/>
                  <a:pt x="1972" y="21924"/>
                  <a:pt x="1754" y="21924"/>
                </a:cubicBezTo>
                <a:close/>
                <a:moveTo>
                  <a:pt x="12220" y="21924"/>
                </a:moveTo>
                <a:lnTo>
                  <a:pt x="12397" y="22264"/>
                </a:lnTo>
                <a:lnTo>
                  <a:pt x="12057" y="22441"/>
                </a:lnTo>
                <a:lnTo>
                  <a:pt x="11880" y="22101"/>
                </a:lnTo>
                <a:lnTo>
                  <a:pt x="12220" y="21924"/>
                </a:lnTo>
                <a:close/>
                <a:moveTo>
                  <a:pt x="23991" y="21897"/>
                </a:moveTo>
                <a:lnTo>
                  <a:pt x="24154" y="22264"/>
                </a:lnTo>
                <a:lnTo>
                  <a:pt x="23842" y="22441"/>
                </a:lnTo>
                <a:lnTo>
                  <a:pt x="23665" y="22074"/>
                </a:lnTo>
                <a:lnTo>
                  <a:pt x="23991" y="21897"/>
                </a:lnTo>
                <a:close/>
                <a:moveTo>
                  <a:pt x="7248" y="21652"/>
                </a:moveTo>
                <a:cubicBezTo>
                  <a:pt x="7243" y="21652"/>
                  <a:pt x="7237" y="21652"/>
                  <a:pt x="7232" y="21653"/>
                </a:cubicBezTo>
                <a:cubicBezTo>
                  <a:pt x="7001" y="21653"/>
                  <a:pt x="6824" y="21829"/>
                  <a:pt x="6838" y="22047"/>
                </a:cubicBezTo>
                <a:lnTo>
                  <a:pt x="6824" y="22047"/>
                </a:lnTo>
                <a:cubicBezTo>
                  <a:pt x="6824" y="22287"/>
                  <a:pt x="7025" y="22452"/>
                  <a:pt x="7235" y="22452"/>
                </a:cubicBezTo>
                <a:cubicBezTo>
                  <a:pt x="7334" y="22452"/>
                  <a:pt x="7434" y="22415"/>
                  <a:pt x="7517" y="22332"/>
                </a:cubicBezTo>
                <a:cubicBezTo>
                  <a:pt x="7772" y="22078"/>
                  <a:pt x="7591" y="21652"/>
                  <a:pt x="7248" y="21652"/>
                </a:cubicBezTo>
                <a:close/>
                <a:moveTo>
                  <a:pt x="4486" y="21761"/>
                </a:moveTo>
                <a:cubicBezTo>
                  <a:pt x="4174" y="21761"/>
                  <a:pt x="4024" y="22142"/>
                  <a:pt x="4242" y="22359"/>
                </a:cubicBezTo>
                <a:cubicBezTo>
                  <a:pt x="4312" y="22430"/>
                  <a:pt x="4399" y="22462"/>
                  <a:pt x="4484" y="22462"/>
                </a:cubicBezTo>
                <a:cubicBezTo>
                  <a:pt x="4659" y="22462"/>
                  <a:pt x="4826" y="22325"/>
                  <a:pt x="4826" y="22115"/>
                </a:cubicBezTo>
                <a:cubicBezTo>
                  <a:pt x="4840" y="21911"/>
                  <a:pt x="4676" y="21761"/>
                  <a:pt x="4486" y="21761"/>
                </a:cubicBezTo>
                <a:close/>
                <a:moveTo>
                  <a:pt x="37053" y="21748"/>
                </a:moveTo>
                <a:cubicBezTo>
                  <a:pt x="36727" y="21748"/>
                  <a:pt x="36564" y="22142"/>
                  <a:pt x="36795" y="22373"/>
                </a:cubicBezTo>
                <a:cubicBezTo>
                  <a:pt x="36870" y="22448"/>
                  <a:pt x="36962" y="22481"/>
                  <a:pt x="37052" y="22481"/>
                </a:cubicBezTo>
                <a:cubicBezTo>
                  <a:pt x="37240" y="22481"/>
                  <a:pt x="37420" y="22335"/>
                  <a:pt x="37420" y="22115"/>
                </a:cubicBezTo>
                <a:cubicBezTo>
                  <a:pt x="37420" y="21911"/>
                  <a:pt x="37257" y="21748"/>
                  <a:pt x="37053" y="21748"/>
                </a:cubicBezTo>
                <a:close/>
                <a:moveTo>
                  <a:pt x="21273" y="21992"/>
                </a:moveTo>
                <a:lnTo>
                  <a:pt x="21436" y="22319"/>
                </a:lnTo>
                <a:lnTo>
                  <a:pt x="21082" y="22495"/>
                </a:lnTo>
                <a:lnTo>
                  <a:pt x="20906" y="22169"/>
                </a:lnTo>
                <a:lnTo>
                  <a:pt x="21273" y="21992"/>
                </a:lnTo>
                <a:close/>
                <a:moveTo>
                  <a:pt x="33030" y="21924"/>
                </a:moveTo>
                <a:lnTo>
                  <a:pt x="33234" y="22305"/>
                </a:lnTo>
                <a:lnTo>
                  <a:pt x="32853" y="22495"/>
                </a:lnTo>
                <a:cubicBezTo>
                  <a:pt x="32799" y="22387"/>
                  <a:pt x="32717" y="22251"/>
                  <a:pt x="32663" y="22128"/>
                </a:cubicBezTo>
                <a:lnTo>
                  <a:pt x="33030" y="21924"/>
                </a:lnTo>
                <a:close/>
                <a:moveTo>
                  <a:pt x="30298" y="22020"/>
                </a:moveTo>
                <a:lnTo>
                  <a:pt x="30475" y="22359"/>
                </a:lnTo>
                <a:lnTo>
                  <a:pt x="30135" y="22536"/>
                </a:lnTo>
                <a:lnTo>
                  <a:pt x="29958" y="22196"/>
                </a:lnTo>
                <a:lnTo>
                  <a:pt x="30298" y="22020"/>
                </a:lnTo>
                <a:close/>
                <a:moveTo>
                  <a:pt x="40622" y="22032"/>
                </a:moveTo>
                <a:cubicBezTo>
                  <a:pt x="40615" y="22032"/>
                  <a:pt x="40608" y="22032"/>
                  <a:pt x="40601" y="22033"/>
                </a:cubicBezTo>
                <a:lnTo>
                  <a:pt x="40587" y="22033"/>
                </a:lnTo>
                <a:cubicBezTo>
                  <a:pt x="40370" y="22033"/>
                  <a:pt x="40247" y="22319"/>
                  <a:pt x="40424" y="22482"/>
                </a:cubicBezTo>
                <a:cubicBezTo>
                  <a:pt x="40476" y="22533"/>
                  <a:pt x="40538" y="22556"/>
                  <a:pt x="40600" y="22556"/>
                </a:cubicBezTo>
                <a:cubicBezTo>
                  <a:pt x="40732" y="22556"/>
                  <a:pt x="40859" y="22449"/>
                  <a:pt x="40859" y="22291"/>
                </a:cubicBezTo>
                <a:cubicBezTo>
                  <a:pt x="40859" y="22149"/>
                  <a:pt x="40749" y="22032"/>
                  <a:pt x="40622" y="22032"/>
                </a:cubicBezTo>
                <a:close/>
                <a:moveTo>
                  <a:pt x="9488" y="21952"/>
                </a:moveTo>
                <a:lnTo>
                  <a:pt x="9692" y="22373"/>
                </a:lnTo>
                <a:lnTo>
                  <a:pt x="9339" y="22563"/>
                </a:lnTo>
                <a:lnTo>
                  <a:pt x="9135" y="22155"/>
                </a:lnTo>
                <a:cubicBezTo>
                  <a:pt x="9203" y="22142"/>
                  <a:pt x="9271" y="22115"/>
                  <a:pt x="9325" y="22087"/>
                </a:cubicBezTo>
                <a:cubicBezTo>
                  <a:pt x="9393" y="22047"/>
                  <a:pt x="9447" y="22006"/>
                  <a:pt x="9488" y="21952"/>
                </a:cubicBezTo>
                <a:close/>
                <a:moveTo>
                  <a:pt x="18527" y="22047"/>
                </a:moveTo>
                <a:lnTo>
                  <a:pt x="18704" y="22387"/>
                </a:lnTo>
                <a:lnTo>
                  <a:pt x="18364" y="22563"/>
                </a:lnTo>
                <a:lnTo>
                  <a:pt x="18187" y="22223"/>
                </a:lnTo>
                <a:lnTo>
                  <a:pt x="18527" y="22047"/>
                </a:lnTo>
                <a:close/>
                <a:moveTo>
                  <a:pt x="34317" y="21761"/>
                </a:moveTo>
                <a:cubicBezTo>
                  <a:pt x="34310" y="21761"/>
                  <a:pt x="34302" y="21761"/>
                  <a:pt x="34294" y="21761"/>
                </a:cubicBezTo>
                <a:cubicBezTo>
                  <a:pt x="33941" y="21775"/>
                  <a:pt x="33764" y="22210"/>
                  <a:pt x="34022" y="22454"/>
                </a:cubicBezTo>
                <a:cubicBezTo>
                  <a:pt x="34104" y="22537"/>
                  <a:pt x="34205" y="22574"/>
                  <a:pt x="34303" y="22574"/>
                </a:cubicBezTo>
                <a:cubicBezTo>
                  <a:pt x="34513" y="22574"/>
                  <a:pt x="34715" y="22405"/>
                  <a:pt x="34715" y="22155"/>
                </a:cubicBezTo>
                <a:cubicBezTo>
                  <a:pt x="34715" y="21945"/>
                  <a:pt x="34538" y="21761"/>
                  <a:pt x="34317" y="21761"/>
                </a:cubicBezTo>
                <a:close/>
                <a:moveTo>
                  <a:pt x="27579" y="22087"/>
                </a:moveTo>
                <a:lnTo>
                  <a:pt x="27756" y="22441"/>
                </a:lnTo>
                <a:lnTo>
                  <a:pt x="27403" y="22618"/>
                </a:lnTo>
                <a:lnTo>
                  <a:pt x="27226" y="22251"/>
                </a:lnTo>
                <a:lnTo>
                  <a:pt x="27579" y="22087"/>
                </a:lnTo>
                <a:close/>
                <a:moveTo>
                  <a:pt x="15795" y="22115"/>
                </a:moveTo>
                <a:lnTo>
                  <a:pt x="15972" y="22454"/>
                </a:lnTo>
                <a:lnTo>
                  <a:pt x="15632" y="22631"/>
                </a:lnTo>
                <a:lnTo>
                  <a:pt x="15469" y="22291"/>
                </a:lnTo>
                <a:lnTo>
                  <a:pt x="15795" y="22115"/>
                </a:lnTo>
                <a:close/>
                <a:moveTo>
                  <a:pt x="24820" y="22183"/>
                </a:moveTo>
                <a:lnTo>
                  <a:pt x="24997" y="22509"/>
                </a:lnTo>
                <a:lnTo>
                  <a:pt x="24671" y="22686"/>
                </a:lnTo>
                <a:lnTo>
                  <a:pt x="24494" y="22346"/>
                </a:lnTo>
                <a:lnTo>
                  <a:pt x="24820" y="22183"/>
                </a:lnTo>
                <a:close/>
                <a:moveTo>
                  <a:pt x="37878" y="22007"/>
                </a:moveTo>
                <a:cubicBezTo>
                  <a:pt x="37797" y="22007"/>
                  <a:pt x="37716" y="22036"/>
                  <a:pt x="37651" y="22101"/>
                </a:cubicBezTo>
                <a:cubicBezTo>
                  <a:pt x="37434" y="22319"/>
                  <a:pt x="37583" y="22686"/>
                  <a:pt x="37882" y="22686"/>
                </a:cubicBezTo>
                <a:cubicBezTo>
                  <a:pt x="38073" y="22686"/>
                  <a:pt x="38222" y="22536"/>
                  <a:pt x="38222" y="22346"/>
                </a:cubicBezTo>
                <a:cubicBezTo>
                  <a:pt x="38222" y="22142"/>
                  <a:pt x="38051" y="22007"/>
                  <a:pt x="37878" y="22007"/>
                </a:cubicBezTo>
                <a:close/>
                <a:moveTo>
                  <a:pt x="2583" y="22128"/>
                </a:moveTo>
                <a:cubicBezTo>
                  <a:pt x="2325" y="22128"/>
                  <a:pt x="2203" y="22441"/>
                  <a:pt x="2379" y="22618"/>
                </a:cubicBezTo>
                <a:cubicBezTo>
                  <a:pt x="2439" y="22673"/>
                  <a:pt x="2510" y="22697"/>
                  <a:pt x="2580" y="22697"/>
                </a:cubicBezTo>
                <a:cubicBezTo>
                  <a:pt x="2733" y="22697"/>
                  <a:pt x="2878" y="22578"/>
                  <a:pt x="2869" y="22400"/>
                </a:cubicBezTo>
                <a:cubicBezTo>
                  <a:pt x="2869" y="22251"/>
                  <a:pt x="2746" y="22128"/>
                  <a:pt x="2583" y="22128"/>
                </a:cubicBezTo>
                <a:close/>
                <a:moveTo>
                  <a:pt x="13049" y="22183"/>
                </a:moveTo>
                <a:lnTo>
                  <a:pt x="13212" y="22536"/>
                </a:lnTo>
                <a:lnTo>
                  <a:pt x="12886" y="22713"/>
                </a:lnTo>
                <a:lnTo>
                  <a:pt x="12723" y="22346"/>
                </a:lnTo>
                <a:lnTo>
                  <a:pt x="13049" y="22183"/>
                </a:lnTo>
                <a:close/>
                <a:moveTo>
                  <a:pt x="5302" y="21979"/>
                </a:moveTo>
                <a:cubicBezTo>
                  <a:pt x="4976" y="21979"/>
                  <a:pt x="4812" y="22373"/>
                  <a:pt x="5043" y="22618"/>
                </a:cubicBezTo>
                <a:cubicBezTo>
                  <a:pt x="5116" y="22690"/>
                  <a:pt x="5205" y="22723"/>
                  <a:pt x="5293" y="22723"/>
                </a:cubicBezTo>
                <a:cubicBezTo>
                  <a:pt x="5484" y="22723"/>
                  <a:pt x="5669" y="22569"/>
                  <a:pt x="5669" y="22346"/>
                </a:cubicBezTo>
                <a:cubicBezTo>
                  <a:pt x="5669" y="22142"/>
                  <a:pt x="5506" y="21992"/>
                  <a:pt x="5302" y="21979"/>
                </a:cubicBezTo>
                <a:close/>
                <a:moveTo>
                  <a:pt x="22102" y="22237"/>
                </a:moveTo>
                <a:lnTo>
                  <a:pt x="22265" y="22563"/>
                </a:lnTo>
                <a:lnTo>
                  <a:pt x="21911" y="22740"/>
                </a:lnTo>
                <a:lnTo>
                  <a:pt x="21735" y="22414"/>
                </a:lnTo>
                <a:lnTo>
                  <a:pt x="22102" y="22237"/>
                </a:lnTo>
                <a:close/>
                <a:moveTo>
                  <a:pt x="41417" y="22345"/>
                </a:moveTo>
                <a:cubicBezTo>
                  <a:pt x="41144" y="22345"/>
                  <a:pt x="41122" y="22767"/>
                  <a:pt x="41403" y="22781"/>
                </a:cubicBezTo>
                <a:cubicBezTo>
                  <a:pt x="41411" y="22782"/>
                  <a:pt x="41420" y="22782"/>
                  <a:pt x="41428" y="22782"/>
                </a:cubicBezTo>
                <a:cubicBezTo>
                  <a:pt x="41551" y="22782"/>
                  <a:pt x="41635" y="22691"/>
                  <a:pt x="41647" y="22577"/>
                </a:cubicBezTo>
                <a:cubicBezTo>
                  <a:pt x="41647" y="22454"/>
                  <a:pt x="41552" y="22346"/>
                  <a:pt x="41430" y="22346"/>
                </a:cubicBezTo>
                <a:cubicBezTo>
                  <a:pt x="41426" y="22346"/>
                  <a:pt x="41421" y="22345"/>
                  <a:pt x="41417" y="22345"/>
                </a:cubicBezTo>
                <a:close/>
                <a:moveTo>
                  <a:pt x="10331" y="22264"/>
                </a:moveTo>
                <a:lnTo>
                  <a:pt x="10494" y="22604"/>
                </a:lnTo>
                <a:lnTo>
                  <a:pt x="10154" y="22794"/>
                </a:lnTo>
                <a:lnTo>
                  <a:pt x="9964" y="22441"/>
                </a:lnTo>
                <a:lnTo>
                  <a:pt x="10331" y="22264"/>
                </a:lnTo>
                <a:close/>
                <a:moveTo>
                  <a:pt x="19356" y="22291"/>
                </a:moveTo>
                <a:lnTo>
                  <a:pt x="19533" y="22631"/>
                </a:lnTo>
                <a:lnTo>
                  <a:pt x="19193" y="22808"/>
                </a:lnTo>
                <a:lnTo>
                  <a:pt x="19016" y="22468"/>
                </a:lnTo>
                <a:lnTo>
                  <a:pt x="19356" y="22291"/>
                </a:lnTo>
                <a:close/>
                <a:moveTo>
                  <a:pt x="31113" y="22264"/>
                </a:moveTo>
                <a:lnTo>
                  <a:pt x="31304" y="22645"/>
                </a:lnTo>
                <a:lnTo>
                  <a:pt x="30964" y="22808"/>
                </a:lnTo>
                <a:lnTo>
                  <a:pt x="30774" y="22441"/>
                </a:lnTo>
                <a:lnTo>
                  <a:pt x="31113" y="22264"/>
                </a:lnTo>
                <a:close/>
                <a:moveTo>
                  <a:pt x="35137" y="22047"/>
                </a:moveTo>
                <a:cubicBezTo>
                  <a:pt x="34770" y="22047"/>
                  <a:pt x="34593" y="22468"/>
                  <a:pt x="34838" y="22726"/>
                </a:cubicBezTo>
                <a:cubicBezTo>
                  <a:pt x="34918" y="22807"/>
                  <a:pt x="35019" y="22843"/>
                  <a:pt x="35119" y="22843"/>
                </a:cubicBezTo>
                <a:cubicBezTo>
                  <a:pt x="35321" y="22843"/>
                  <a:pt x="35517" y="22692"/>
                  <a:pt x="35517" y="22454"/>
                </a:cubicBezTo>
                <a:cubicBezTo>
                  <a:pt x="35531" y="22223"/>
                  <a:pt x="35354" y="22047"/>
                  <a:pt x="35137" y="22047"/>
                </a:cubicBezTo>
                <a:close/>
                <a:moveTo>
                  <a:pt x="28409" y="22373"/>
                </a:moveTo>
                <a:lnTo>
                  <a:pt x="28572" y="22686"/>
                </a:lnTo>
                <a:lnTo>
                  <a:pt x="28218" y="22862"/>
                </a:lnTo>
                <a:lnTo>
                  <a:pt x="28042" y="22536"/>
                </a:lnTo>
                <a:lnTo>
                  <a:pt x="28409" y="22373"/>
                </a:lnTo>
                <a:close/>
                <a:moveTo>
                  <a:pt x="16624" y="22359"/>
                </a:moveTo>
                <a:lnTo>
                  <a:pt x="16787" y="22726"/>
                </a:lnTo>
                <a:lnTo>
                  <a:pt x="16475" y="22903"/>
                </a:lnTo>
                <a:lnTo>
                  <a:pt x="16298" y="22536"/>
                </a:lnTo>
                <a:lnTo>
                  <a:pt x="16624" y="22359"/>
                </a:lnTo>
                <a:close/>
                <a:moveTo>
                  <a:pt x="633" y="22589"/>
                </a:moveTo>
                <a:cubicBezTo>
                  <a:pt x="548" y="22589"/>
                  <a:pt x="490" y="22666"/>
                  <a:pt x="490" y="22767"/>
                </a:cubicBezTo>
                <a:cubicBezTo>
                  <a:pt x="502" y="22865"/>
                  <a:pt x="558" y="22919"/>
                  <a:pt x="639" y="22919"/>
                </a:cubicBezTo>
                <a:cubicBezTo>
                  <a:pt x="648" y="22919"/>
                  <a:pt x="657" y="22918"/>
                  <a:pt x="667" y="22917"/>
                </a:cubicBezTo>
                <a:cubicBezTo>
                  <a:pt x="735" y="22903"/>
                  <a:pt x="789" y="22835"/>
                  <a:pt x="843" y="22781"/>
                </a:cubicBezTo>
                <a:lnTo>
                  <a:pt x="843" y="22713"/>
                </a:lnTo>
                <a:cubicBezTo>
                  <a:pt x="776" y="22672"/>
                  <a:pt x="721" y="22604"/>
                  <a:pt x="653" y="22590"/>
                </a:cubicBezTo>
                <a:cubicBezTo>
                  <a:pt x="646" y="22589"/>
                  <a:pt x="639" y="22589"/>
                  <a:pt x="633" y="22589"/>
                </a:cubicBezTo>
                <a:close/>
                <a:moveTo>
                  <a:pt x="25649" y="22414"/>
                </a:moveTo>
                <a:lnTo>
                  <a:pt x="25826" y="22754"/>
                </a:lnTo>
                <a:lnTo>
                  <a:pt x="25486" y="22930"/>
                </a:lnTo>
                <a:lnTo>
                  <a:pt x="25310" y="22590"/>
                </a:lnTo>
                <a:lnTo>
                  <a:pt x="25649" y="22414"/>
                </a:lnTo>
                <a:close/>
                <a:moveTo>
                  <a:pt x="38720" y="22304"/>
                </a:moveTo>
                <a:cubicBezTo>
                  <a:pt x="38713" y="22304"/>
                  <a:pt x="38705" y="22304"/>
                  <a:pt x="38698" y="22305"/>
                </a:cubicBezTo>
                <a:cubicBezTo>
                  <a:pt x="38412" y="22305"/>
                  <a:pt x="38263" y="22658"/>
                  <a:pt x="38480" y="22862"/>
                </a:cubicBezTo>
                <a:cubicBezTo>
                  <a:pt x="38546" y="22927"/>
                  <a:pt x="38626" y="22957"/>
                  <a:pt x="38706" y="22957"/>
                </a:cubicBezTo>
                <a:cubicBezTo>
                  <a:pt x="38874" y="22957"/>
                  <a:pt x="39038" y="22825"/>
                  <a:pt x="39038" y="22631"/>
                </a:cubicBezTo>
                <a:cubicBezTo>
                  <a:pt x="39038" y="22449"/>
                  <a:pt x="38888" y="22304"/>
                  <a:pt x="38720" y="22304"/>
                </a:cubicBezTo>
                <a:close/>
                <a:moveTo>
                  <a:pt x="13865" y="22454"/>
                </a:moveTo>
                <a:lnTo>
                  <a:pt x="14042" y="22781"/>
                </a:lnTo>
                <a:lnTo>
                  <a:pt x="13702" y="22957"/>
                </a:lnTo>
                <a:lnTo>
                  <a:pt x="13539" y="22618"/>
                </a:lnTo>
                <a:lnTo>
                  <a:pt x="13865" y="22454"/>
                </a:lnTo>
                <a:close/>
                <a:moveTo>
                  <a:pt x="3390" y="22372"/>
                </a:moveTo>
                <a:cubicBezTo>
                  <a:pt x="3223" y="22372"/>
                  <a:pt x="3087" y="22516"/>
                  <a:pt x="3100" y="22686"/>
                </a:cubicBezTo>
                <a:cubicBezTo>
                  <a:pt x="3100" y="22870"/>
                  <a:pt x="3250" y="22998"/>
                  <a:pt x="3410" y="22998"/>
                </a:cubicBezTo>
                <a:cubicBezTo>
                  <a:pt x="3486" y="22998"/>
                  <a:pt x="3564" y="22969"/>
                  <a:pt x="3630" y="22903"/>
                </a:cubicBezTo>
                <a:cubicBezTo>
                  <a:pt x="3834" y="22713"/>
                  <a:pt x="3698" y="22373"/>
                  <a:pt x="3412" y="22373"/>
                </a:cubicBezTo>
                <a:cubicBezTo>
                  <a:pt x="3405" y="22372"/>
                  <a:pt x="3397" y="22372"/>
                  <a:pt x="3390" y="22372"/>
                </a:cubicBezTo>
                <a:close/>
                <a:moveTo>
                  <a:pt x="42245" y="22645"/>
                </a:moveTo>
                <a:cubicBezTo>
                  <a:pt x="42137" y="22645"/>
                  <a:pt x="42069" y="22726"/>
                  <a:pt x="42096" y="22821"/>
                </a:cubicBezTo>
                <a:cubicBezTo>
                  <a:pt x="42110" y="22889"/>
                  <a:pt x="42178" y="22944"/>
                  <a:pt x="42218" y="22998"/>
                </a:cubicBezTo>
                <a:lnTo>
                  <a:pt x="42300" y="22998"/>
                </a:lnTo>
                <a:cubicBezTo>
                  <a:pt x="42341" y="22930"/>
                  <a:pt x="42409" y="22876"/>
                  <a:pt x="42409" y="22808"/>
                </a:cubicBezTo>
                <a:cubicBezTo>
                  <a:pt x="42422" y="22699"/>
                  <a:pt x="42354" y="22645"/>
                  <a:pt x="42245" y="22645"/>
                </a:cubicBezTo>
                <a:close/>
                <a:moveTo>
                  <a:pt x="6117" y="22237"/>
                </a:moveTo>
                <a:cubicBezTo>
                  <a:pt x="5777" y="22251"/>
                  <a:pt x="5614" y="22658"/>
                  <a:pt x="5859" y="22903"/>
                </a:cubicBezTo>
                <a:cubicBezTo>
                  <a:pt x="5938" y="22982"/>
                  <a:pt x="6034" y="23017"/>
                  <a:pt x="6127" y="23017"/>
                </a:cubicBezTo>
                <a:cubicBezTo>
                  <a:pt x="6324" y="23017"/>
                  <a:pt x="6511" y="22862"/>
                  <a:pt x="6511" y="22631"/>
                </a:cubicBezTo>
                <a:cubicBezTo>
                  <a:pt x="6511" y="22414"/>
                  <a:pt x="6335" y="22237"/>
                  <a:pt x="6131" y="22237"/>
                </a:cubicBezTo>
                <a:close/>
                <a:moveTo>
                  <a:pt x="11146" y="22495"/>
                </a:moveTo>
                <a:lnTo>
                  <a:pt x="11323" y="22835"/>
                </a:lnTo>
                <a:lnTo>
                  <a:pt x="10983" y="23025"/>
                </a:lnTo>
                <a:lnTo>
                  <a:pt x="10807" y="22686"/>
                </a:lnTo>
                <a:lnTo>
                  <a:pt x="11146" y="22495"/>
                </a:lnTo>
                <a:close/>
                <a:moveTo>
                  <a:pt x="22931" y="22509"/>
                </a:moveTo>
                <a:lnTo>
                  <a:pt x="23108" y="22821"/>
                </a:lnTo>
                <a:lnTo>
                  <a:pt x="22754" y="23053"/>
                </a:lnTo>
                <a:cubicBezTo>
                  <a:pt x="22700" y="22930"/>
                  <a:pt x="22632" y="22794"/>
                  <a:pt x="22577" y="22672"/>
                </a:cubicBezTo>
                <a:lnTo>
                  <a:pt x="22931" y="22509"/>
                </a:lnTo>
                <a:close/>
                <a:moveTo>
                  <a:pt x="31956" y="22522"/>
                </a:moveTo>
                <a:lnTo>
                  <a:pt x="32146" y="22876"/>
                </a:lnTo>
                <a:lnTo>
                  <a:pt x="31793" y="23066"/>
                </a:lnTo>
                <a:lnTo>
                  <a:pt x="31616" y="22713"/>
                </a:lnTo>
                <a:lnTo>
                  <a:pt x="31956" y="22522"/>
                </a:lnTo>
                <a:close/>
                <a:moveTo>
                  <a:pt x="35979" y="22305"/>
                </a:moveTo>
                <a:cubicBezTo>
                  <a:pt x="35640" y="22305"/>
                  <a:pt x="35463" y="22713"/>
                  <a:pt x="35708" y="22957"/>
                </a:cubicBezTo>
                <a:cubicBezTo>
                  <a:pt x="35784" y="23038"/>
                  <a:pt x="35881" y="23075"/>
                  <a:pt x="35977" y="23075"/>
                </a:cubicBezTo>
                <a:cubicBezTo>
                  <a:pt x="36171" y="23075"/>
                  <a:pt x="36360" y="22926"/>
                  <a:pt x="36360" y="22699"/>
                </a:cubicBezTo>
                <a:cubicBezTo>
                  <a:pt x="36360" y="22482"/>
                  <a:pt x="36197" y="22305"/>
                  <a:pt x="35979" y="22305"/>
                </a:cubicBezTo>
                <a:close/>
                <a:moveTo>
                  <a:pt x="20158" y="22550"/>
                </a:moveTo>
                <a:lnTo>
                  <a:pt x="20335" y="22903"/>
                </a:lnTo>
                <a:lnTo>
                  <a:pt x="20009" y="23080"/>
                </a:lnTo>
                <a:lnTo>
                  <a:pt x="19845" y="22713"/>
                </a:lnTo>
                <a:lnTo>
                  <a:pt x="20158" y="22550"/>
                </a:lnTo>
                <a:close/>
                <a:moveTo>
                  <a:pt x="29224" y="22604"/>
                </a:moveTo>
                <a:lnTo>
                  <a:pt x="29401" y="22944"/>
                </a:lnTo>
                <a:lnTo>
                  <a:pt x="29034" y="23107"/>
                </a:lnTo>
                <a:lnTo>
                  <a:pt x="28871" y="22781"/>
                </a:lnTo>
                <a:lnTo>
                  <a:pt x="29224" y="22604"/>
                </a:lnTo>
                <a:close/>
                <a:moveTo>
                  <a:pt x="17467" y="22645"/>
                </a:moveTo>
                <a:lnTo>
                  <a:pt x="17630" y="22971"/>
                </a:lnTo>
                <a:lnTo>
                  <a:pt x="17290" y="23134"/>
                </a:lnTo>
                <a:lnTo>
                  <a:pt x="17127" y="22808"/>
                </a:lnTo>
                <a:lnTo>
                  <a:pt x="17467" y="22645"/>
                </a:lnTo>
                <a:close/>
                <a:moveTo>
                  <a:pt x="43088" y="22971"/>
                </a:moveTo>
                <a:cubicBezTo>
                  <a:pt x="43061" y="22971"/>
                  <a:pt x="43020" y="23012"/>
                  <a:pt x="42993" y="23039"/>
                </a:cubicBezTo>
                <a:cubicBezTo>
                  <a:pt x="43020" y="23080"/>
                  <a:pt x="43047" y="23120"/>
                  <a:pt x="43088" y="23134"/>
                </a:cubicBezTo>
                <a:cubicBezTo>
                  <a:pt x="43091" y="23136"/>
                  <a:pt x="43094" y="23136"/>
                  <a:pt x="43097" y="23136"/>
                </a:cubicBezTo>
                <a:cubicBezTo>
                  <a:pt x="43122" y="23136"/>
                  <a:pt x="43150" y="23090"/>
                  <a:pt x="43211" y="23066"/>
                </a:cubicBezTo>
                <a:cubicBezTo>
                  <a:pt x="43143" y="23025"/>
                  <a:pt x="43115" y="22971"/>
                  <a:pt x="43088" y="22971"/>
                </a:cubicBezTo>
                <a:close/>
                <a:moveTo>
                  <a:pt x="26478" y="22658"/>
                </a:moveTo>
                <a:lnTo>
                  <a:pt x="26655" y="22985"/>
                </a:lnTo>
                <a:lnTo>
                  <a:pt x="26329" y="23161"/>
                </a:lnTo>
                <a:lnTo>
                  <a:pt x="26152" y="22835"/>
                </a:lnTo>
                <a:lnTo>
                  <a:pt x="26478" y="22658"/>
                </a:lnTo>
                <a:close/>
                <a:moveTo>
                  <a:pt x="39523" y="22570"/>
                </a:moveTo>
                <a:cubicBezTo>
                  <a:pt x="39448" y="22570"/>
                  <a:pt x="39371" y="22597"/>
                  <a:pt x="39310" y="22658"/>
                </a:cubicBezTo>
                <a:cubicBezTo>
                  <a:pt x="39119" y="22849"/>
                  <a:pt x="39269" y="23175"/>
                  <a:pt x="39541" y="23175"/>
                </a:cubicBezTo>
                <a:cubicBezTo>
                  <a:pt x="39704" y="23175"/>
                  <a:pt x="39826" y="23039"/>
                  <a:pt x="39840" y="22876"/>
                </a:cubicBezTo>
                <a:cubicBezTo>
                  <a:pt x="39840" y="22691"/>
                  <a:pt x="39683" y="22570"/>
                  <a:pt x="39523" y="22570"/>
                </a:cubicBezTo>
                <a:close/>
                <a:moveTo>
                  <a:pt x="1496" y="22767"/>
                </a:moveTo>
                <a:cubicBezTo>
                  <a:pt x="1292" y="22767"/>
                  <a:pt x="1183" y="23012"/>
                  <a:pt x="1319" y="23148"/>
                </a:cubicBezTo>
                <a:cubicBezTo>
                  <a:pt x="1365" y="23198"/>
                  <a:pt x="1425" y="23221"/>
                  <a:pt x="1484" y="23221"/>
                </a:cubicBezTo>
                <a:cubicBezTo>
                  <a:pt x="1600" y="23221"/>
                  <a:pt x="1713" y="23133"/>
                  <a:pt x="1713" y="22998"/>
                </a:cubicBezTo>
                <a:cubicBezTo>
                  <a:pt x="1713" y="22876"/>
                  <a:pt x="1618" y="22767"/>
                  <a:pt x="1496" y="22767"/>
                </a:cubicBezTo>
                <a:close/>
                <a:moveTo>
                  <a:pt x="14735" y="22686"/>
                </a:moveTo>
                <a:lnTo>
                  <a:pt x="14911" y="23053"/>
                </a:lnTo>
                <a:lnTo>
                  <a:pt x="14544" y="23229"/>
                </a:lnTo>
                <a:lnTo>
                  <a:pt x="14381" y="22903"/>
                </a:lnTo>
                <a:lnTo>
                  <a:pt x="14735" y="22686"/>
                </a:lnTo>
                <a:close/>
                <a:moveTo>
                  <a:pt x="23746" y="22713"/>
                </a:moveTo>
                <a:lnTo>
                  <a:pt x="23910" y="23080"/>
                </a:lnTo>
                <a:lnTo>
                  <a:pt x="23583" y="23243"/>
                </a:lnTo>
                <a:lnTo>
                  <a:pt x="23420" y="22876"/>
                </a:lnTo>
                <a:lnTo>
                  <a:pt x="23746" y="22713"/>
                </a:lnTo>
                <a:close/>
                <a:moveTo>
                  <a:pt x="4228" y="22596"/>
                </a:moveTo>
                <a:cubicBezTo>
                  <a:pt x="4054" y="22596"/>
                  <a:pt x="3888" y="22729"/>
                  <a:pt x="3888" y="22930"/>
                </a:cubicBezTo>
                <a:cubicBezTo>
                  <a:pt x="3888" y="23118"/>
                  <a:pt x="4047" y="23267"/>
                  <a:pt x="4235" y="23270"/>
                </a:cubicBezTo>
                <a:lnTo>
                  <a:pt x="4235" y="23270"/>
                </a:lnTo>
                <a:cubicBezTo>
                  <a:pt x="4543" y="23265"/>
                  <a:pt x="4688" y="22902"/>
                  <a:pt x="4473" y="22699"/>
                </a:cubicBezTo>
                <a:cubicBezTo>
                  <a:pt x="4401" y="22628"/>
                  <a:pt x="4314" y="22596"/>
                  <a:pt x="4228" y="22596"/>
                </a:cubicBezTo>
                <a:close/>
                <a:moveTo>
                  <a:pt x="4235" y="23270"/>
                </a:moveTo>
                <a:cubicBezTo>
                  <a:pt x="4233" y="23270"/>
                  <a:pt x="4230" y="23270"/>
                  <a:pt x="4228" y="23270"/>
                </a:cubicBezTo>
                <a:lnTo>
                  <a:pt x="4242" y="23270"/>
                </a:lnTo>
                <a:cubicBezTo>
                  <a:pt x="4239" y="23270"/>
                  <a:pt x="4237" y="23270"/>
                  <a:pt x="4235" y="23270"/>
                </a:cubicBezTo>
                <a:close/>
                <a:moveTo>
                  <a:pt x="11976" y="22754"/>
                </a:moveTo>
                <a:lnTo>
                  <a:pt x="12139" y="23093"/>
                </a:lnTo>
                <a:lnTo>
                  <a:pt x="11812" y="23270"/>
                </a:lnTo>
                <a:lnTo>
                  <a:pt x="11636" y="22930"/>
                </a:lnTo>
                <a:lnTo>
                  <a:pt x="11976" y="22754"/>
                </a:lnTo>
                <a:close/>
                <a:moveTo>
                  <a:pt x="6974" y="22468"/>
                </a:moveTo>
                <a:cubicBezTo>
                  <a:pt x="6607" y="22468"/>
                  <a:pt x="6430" y="22889"/>
                  <a:pt x="6675" y="23148"/>
                </a:cubicBezTo>
                <a:cubicBezTo>
                  <a:pt x="6755" y="23233"/>
                  <a:pt x="6856" y="23271"/>
                  <a:pt x="6956" y="23271"/>
                </a:cubicBezTo>
                <a:cubicBezTo>
                  <a:pt x="7158" y="23271"/>
                  <a:pt x="7354" y="23113"/>
                  <a:pt x="7354" y="22876"/>
                </a:cubicBezTo>
                <a:cubicBezTo>
                  <a:pt x="7368" y="22658"/>
                  <a:pt x="7191" y="22482"/>
                  <a:pt x="6974" y="22468"/>
                </a:cubicBezTo>
                <a:close/>
                <a:moveTo>
                  <a:pt x="36809" y="22563"/>
                </a:moveTo>
                <a:cubicBezTo>
                  <a:pt x="36482" y="22563"/>
                  <a:pt x="36319" y="22971"/>
                  <a:pt x="36550" y="23202"/>
                </a:cubicBezTo>
                <a:cubicBezTo>
                  <a:pt x="36623" y="23275"/>
                  <a:pt x="36712" y="23307"/>
                  <a:pt x="36800" y="23307"/>
                </a:cubicBezTo>
                <a:cubicBezTo>
                  <a:pt x="36990" y="23307"/>
                  <a:pt x="37176" y="23154"/>
                  <a:pt x="37176" y="22930"/>
                </a:cubicBezTo>
                <a:cubicBezTo>
                  <a:pt x="37176" y="22726"/>
                  <a:pt x="37012" y="22563"/>
                  <a:pt x="36809" y="22563"/>
                </a:cubicBezTo>
                <a:close/>
                <a:moveTo>
                  <a:pt x="21001" y="22808"/>
                </a:moveTo>
                <a:lnTo>
                  <a:pt x="21177" y="23148"/>
                </a:lnTo>
                <a:lnTo>
                  <a:pt x="20838" y="23311"/>
                </a:lnTo>
                <a:lnTo>
                  <a:pt x="20661" y="22985"/>
                </a:lnTo>
                <a:lnTo>
                  <a:pt x="21001" y="22808"/>
                </a:lnTo>
                <a:close/>
                <a:moveTo>
                  <a:pt x="32785" y="22767"/>
                </a:moveTo>
                <a:lnTo>
                  <a:pt x="32989" y="23134"/>
                </a:lnTo>
                <a:lnTo>
                  <a:pt x="32622" y="23324"/>
                </a:lnTo>
                <a:cubicBezTo>
                  <a:pt x="32554" y="23229"/>
                  <a:pt x="32486" y="23080"/>
                  <a:pt x="32418" y="22971"/>
                </a:cubicBezTo>
                <a:lnTo>
                  <a:pt x="32785" y="22767"/>
                </a:lnTo>
                <a:close/>
                <a:moveTo>
                  <a:pt x="30053" y="22849"/>
                </a:moveTo>
                <a:lnTo>
                  <a:pt x="30230" y="23188"/>
                </a:lnTo>
                <a:lnTo>
                  <a:pt x="29863" y="23352"/>
                </a:lnTo>
                <a:lnTo>
                  <a:pt x="29700" y="23025"/>
                </a:lnTo>
                <a:lnTo>
                  <a:pt x="30053" y="22849"/>
                </a:lnTo>
                <a:close/>
                <a:moveTo>
                  <a:pt x="9257" y="22767"/>
                </a:moveTo>
                <a:lnTo>
                  <a:pt x="9461" y="23188"/>
                </a:lnTo>
                <a:lnTo>
                  <a:pt x="9067" y="23379"/>
                </a:lnTo>
                <a:lnTo>
                  <a:pt x="8863" y="22971"/>
                </a:lnTo>
                <a:cubicBezTo>
                  <a:pt x="9012" y="22971"/>
                  <a:pt x="9162" y="22903"/>
                  <a:pt x="9257" y="22767"/>
                </a:cubicBezTo>
                <a:close/>
                <a:moveTo>
                  <a:pt x="18282" y="22876"/>
                </a:moveTo>
                <a:lnTo>
                  <a:pt x="18445" y="23202"/>
                </a:lnTo>
                <a:lnTo>
                  <a:pt x="18119" y="23379"/>
                </a:lnTo>
                <a:lnTo>
                  <a:pt x="17943" y="23039"/>
                </a:lnTo>
                <a:lnTo>
                  <a:pt x="18282" y="22876"/>
                </a:lnTo>
                <a:close/>
                <a:moveTo>
                  <a:pt x="40364" y="22847"/>
                </a:moveTo>
                <a:cubicBezTo>
                  <a:pt x="40295" y="22847"/>
                  <a:pt x="40224" y="22872"/>
                  <a:pt x="40166" y="22930"/>
                </a:cubicBezTo>
                <a:cubicBezTo>
                  <a:pt x="40003" y="23107"/>
                  <a:pt x="40125" y="23392"/>
                  <a:pt x="40370" y="23392"/>
                </a:cubicBezTo>
                <a:cubicBezTo>
                  <a:pt x="40519" y="23379"/>
                  <a:pt x="40628" y="23256"/>
                  <a:pt x="40628" y="23120"/>
                </a:cubicBezTo>
                <a:lnTo>
                  <a:pt x="40642" y="23120"/>
                </a:lnTo>
                <a:cubicBezTo>
                  <a:pt x="40642" y="22956"/>
                  <a:pt x="40506" y="22847"/>
                  <a:pt x="40364" y="22847"/>
                </a:cubicBezTo>
                <a:close/>
                <a:moveTo>
                  <a:pt x="34063" y="22585"/>
                </a:moveTo>
                <a:cubicBezTo>
                  <a:pt x="33933" y="22585"/>
                  <a:pt x="33803" y="22644"/>
                  <a:pt x="33723" y="22767"/>
                </a:cubicBezTo>
                <a:lnTo>
                  <a:pt x="33655" y="22849"/>
                </a:lnTo>
                <a:lnTo>
                  <a:pt x="33655" y="22957"/>
                </a:lnTo>
                <a:cubicBezTo>
                  <a:pt x="33628" y="23161"/>
                  <a:pt x="33778" y="23352"/>
                  <a:pt x="33968" y="23392"/>
                </a:cubicBezTo>
                <a:cubicBezTo>
                  <a:pt x="33998" y="23399"/>
                  <a:pt x="34028" y="23402"/>
                  <a:pt x="34058" y="23402"/>
                </a:cubicBezTo>
                <a:cubicBezTo>
                  <a:pt x="34341" y="23402"/>
                  <a:pt x="34554" y="23118"/>
                  <a:pt x="34444" y="22835"/>
                </a:cubicBezTo>
                <a:cubicBezTo>
                  <a:pt x="34377" y="22671"/>
                  <a:pt x="34220" y="22585"/>
                  <a:pt x="34063" y="22585"/>
                </a:cubicBezTo>
                <a:close/>
                <a:moveTo>
                  <a:pt x="15564" y="22944"/>
                </a:moveTo>
                <a:lnTo>
                  <a:pt x="15727" y="23256"/>
                </a:lnTo>
                <a:lnTo>
                  <a:pt x="15374" y="23433"/>
                </a:lnTo>
                <a:lnTo>
                  <a:pt x="15197" y="23107"/>
                </a:lnTo>
                <a:lnTo>
                  <a:pt x="15564" y="22944"/>
                </a:lnTo>
                <a:close/>
                <a:moveTo>
                  <a:pt x="27294" y="22903"/>
                </a:moveTo>
                <a:lnTo>
                  <a:pt x="27471" y="23270"/>
                </a:lnTo>
                <a:lnTo>
                  <a:pt x="27144" y="23433"/>
                </a:lnTo>
                <a:lnTo>
                  <a:pt x="26968" y="23080"/>
                </a:lnTo>
                <a:lnTo>
                  <a:pt x="27294" y="22903"/>
                </a:lnTo>
                <a:close/>
                <a:moveTo>
                  <a:pt x="24589" y="22985"/>
                </a:moveTo>
                <a:lnTo>
                  <a:pt x="24752" y="23324"/>
                </a:lnTo>
                <a:lnTo>
                  <a:pt x="24412" y="23501"/>
                </a:lnTo>
                <a:lnTo>
                  <a:pt x="24249" y="23161"/>
                </a:lnTo>
                <a:lnTo>
                  <a:pt x="24589" y="22985"/>
                </a:lnTo>
                <a:close/>
                <a:moveTo>
                  <a:pt x="12805" y="22998"/>
                </a:moveTo>
                <a:lnTo>
                  <a:pt x="12968" y="23352"/>
                </a:lnTo>
                <a:lnTo>
                  <a:pt x="12655" y="23528"/>
                </a:lnTo>
                <a:lnTo>
                  <a:pt x="12478" y="23161"/>
                </a:lnTo>
                <a:lnTo>
                  <a:pt x="12805" y="22998"/>
                </a:lnTo>
                <a:close/>
                <a:moveTo>
                  <a:pt x="2339" y="22998"/>
                </a:moveTo>
                <a:cubicBezTo>
                  <a:pt x="1985" y="22998"/>
                  <a:pt x="1963" y="23528"/>
                  <a:pt x="2325" y="23542"/>
                </a:cubicBezTo>
                <a:cubicBezTo>
                  <a:pt x="2330" y="23542"/>
                  <a:pt x="2334" y="23542"/>
                  <a:pt x="2338" y="23542"/>
                </a:cubicBezTo>
                <a:cubicBezTo>
                  <a:pt x="2693" y="23542"/>
                  <a:pt x="2715" y="23012"/>
                  <a:pt x="2352" y="22998"/>
                </a:cubicBezTo>
                <a:cubicBezTo>
                  <a:pt x="2348" y="22998"/>
                  <a:pt x="2343" y="22998"/>
                  <a:pt x="2339" y="22998"/>
                </a:cubicBezTo>
                <a:close/>
                <a:moveTo>
                  <a:pt x="5071" y="22808"/>
                </a:moveTo>
                <a:lnTo>
                  <a:pt x="5071" y="22821"/>
                </a:lnTo>
                <a:cubicBezTo>
                  <a:pt x="4744" y="22821"/>
                  <a:pt x="4581" y="23216"/>
                  <a:pt x="4799" y="23447"/>
                </a:cubicBezTo>
                <a:cubicBezTo>
                  <a:pt x="4874" y="23522"/>
                  <a:pt x="4966" y="23555"/>
                  <a:pt x="5056" y="23555"/>
                </a:cubicBezTo>
                <a:cubicBezTo>
                  <a:pt x="5244" y="23555"/>
                  <a:pt x="5424" y="23409"/>
                  <a:pt x="5424" y="23188"/>
                </a:cubicBezTo>
                <a:cubicBezTo>
                  <a:pt x="5438" y="22985"/>
                  <a:pt x="5275" y="22821"/>
                  <a:pt x="5071" y="22808"/>
                </a:cubicBezTo>
                <a:close/>
                <a:moveTo>
                  <a:pt x="37638" y="22849"/>
                </a:moveTo>
                <a:cubicBezTo>
                  <a:pt x="37312" y="22849"/>
                  <a:pt x="37162" y="23229"/>
                  <a:pt x="37379" y="23460"/>
                </a:cubicBezTo>
                <a:cubicBezTo>
                  <a:pt x="37452" y="23529"/>
                  <a:pt x="37540" y="23560"/>
                  <a:pt x="37626" y="23560"/>
                </a:cubicBezTo>
                <a:cubicBezTo>
                  <a:pt x="37812" y="23560"/>
                  <a:pt x="37987" y="23416"/>
                  <a:pt x="37978" y="23202"/>
                </a:cubicBezTo>
                <a:cubicBezTo>
                  <a:pt x="37978" y="23012"/>
                  <a:pt x="37828" y="22862"/>
                  <a:pt x="37638" y="22862"/>
                </a:cubicBezTo>
                <a:lnTo>
                  <a:pt x="37638" y="22849"/>
                </a:lnTo>
                <a:close/>
                <a:moveTo>
                  <a:pt x="21816" y="23053"/>
                </a:moveTo>
                <a:lnTo>
                  <a:pt x="21993" y="23392"/>
                </a:lnTo>
                <a:lnTo>
                  <a:pt x="21653" y="23569"/>
                </a:lnTo>
                <a:lnTo>
                  <a:pt x="21477" y="23229"/>
                </a:lnTo>
                <a:lnTo>
                  <a:pt x="21816" y="23053"/>
                </a:lnTo>
                <a:close/>
                <a:moveTo>
                  <a:pt x="10086" y="23080"/>
                </a:moveTo>
                <a:lnTo>
                  <a:pt x="10263" y="23420"/>
                </a:lnTo>
                <a:lnTo>
                  <a:pt x="9882" y="23610"/>
                </a:lnTo>
                <a:lnTo>
                  <a:pt x="9692" y="23270"/>
                </a:lnTo>
                <a:lnTo>
                  <a:pt x="10086" y="23080"/>
                </a:lnTo>
                <a:close/>
                <a:moveTo>
                  <a:pt x="19098" y="23120"/>
                </a:moveTo>
                <a:lnTo>
                  <a:pt x="19275" y="23460"/>
                </a:lnTo>
                <a:lnTo>
                  <a:pt x="18948" y="23623"/>
                </a:lnTo>
                <a:lnTo>
                  <a:pt x="18772" y="23297"/>
                </a:lnTo>
                <a:lnTo>
                  <a:pt x="19098" y="23120"/>
                </a:lnTo>
                <a:close/>
                <a:moveTo>
                  <a:pt x="41185" y="23160"/>
                </a:moveTo>
                <a:cubicBezTo>
                  <a:pt x="41128" y="23160"/>
                  <a:pt x="41070" y="23181"/>
                  <a:pt x="41022" y="23229"/>
                </a:cubicBezTo>
                <a:cubicBezTo>
                  <a:pt x="40859" y="23365"/>
                  <a:pt x="40968" y="23623"/>
                  <a:pt x="41172" y="23623"/>
                </a:cubicBezTo>
                <a:cubicBezTo>
                  <a:pt x="41308" y="23623"/>
                  <a:pt x="41403" y="23528"/>
                  <a:pt x="41416" y="23392"/>
                </a:cubicBezTo>
                <a:cubicBezTo>
                  <a:pt x="41416" y="23254"/>
                  <a:pt x="41304" y="23160"/>
                  <a:pt x="41185" y="23160"/>
                </a:cubicBezTo>
                <a:close/>
                <a:moveTo>
                  <a:pt x="30882" y="23093"/>
                </a:moveTo>
                <a:cubicBezTo>
                  <a:pt x="30937" y="23202"/>
                  <a:pt x="31005" y="23338"/>
                  <a:pt x="31059" y="23460"/>
                </a:cubicBezTo>
                <a:lnTo>
                  <a:pt x="30692" y="23637"/>
                </a:lnTo>
                <a:lnTo>
                  <a:pt x="30529" y="23270"/>
                </a:lnTo>
                <a:lnTo>
                  <a:pt x="30882" y="23093"/>
                </a:lnTo>
                <a:close/>
                <a:moveTo>
                  <a:pt x="28137" y="23175"/>
                </a:moveTo>
                <a:lnTo>
                  <a:pt x="28300" y="23515"/>
                </a:lnTo>
                <a:lnTo>
                  <a:pt x="27960" y="23678"/>
                </a:lnTo>
                <a:lnTo>
                  <a:pt x="27797" y="23352"/>
                </a:lnTo>
                <a:lnTo>
                  <a:pt x="28137" y="23175"/>
                </a:lnTo>
                <a:close/>
                <a:moveTo>
                  <a:pt x="34888" y="22872"/>
                </a:moveTo>
                <a:cubicBezTo>
                  <a:pt x="34687" y="22872"/>
                  <a:pt x="34493" y="23022"/>
                  <a:pt x="34484" y="23256"/>
                </a:cubicBezTo>
                <a:cubicBezTo>
                  <a:pt x="34471" y="23474"/>
                  <a:pt x="34647" y="23664"/>
                  <a:pt x="34865" y="23664"/>
                </a:cubicBezTo>
                <a:lnTo>
                  <a:pt x="34865" y="23678"/>
                </a:lnTo>
                <a:cubicBezTo>
                  <a:pt x="34870" y="23678"/>
                  <a:pt x="34876" y="23678"/>
                  <a:pt x="34882" y="23678"/>
                </a:cubicBezTo>
                <a:cubicBezTo>
                  <a:pt x="35225" y="23678"/>
                  <a:pt x="35418" y="23266"/>
                  <a:pt x="35178" y="22998"/>
                </a:cubicBezTo>
                <a:cubicBezTo>
                  <a:pt x="35095" y="22911"/>
                  <a:pt x="34991" y="22872"/>
                  <a:pt x="34888" y="22872"/>
                </a:cubicBezTo>
                <a:close/>
                <a:moveTo>
                  <a:pt x="409" y="23447"/>
                </a:moveTo>
                <a:cubicBezTo>
                  <a:pt x="354" y="23447"/>
                  <a:pt x="273" y="23528"/>
                  <a:pt x="286" y="23569"/>
                </a:cubicBezTo>
                <a:cubicBezTo>
                  <a:pt x="300" y="23623"/>
                  <a:pt x="341" y="23678"/>
                  <a:pt x="409" y="23705"/>
                </a:cubicBezTo>
                <a:cubicBezTo>
                  <a:pt x="449" y="23705"/>
                  <a:pt x="504" y="23637"/>
                  <a:pt x="599" y="23583"/>
                </a:cubicBezTo>
                <a:cubicBezTo>
                  <a:pt x="517" y="23515"/>
                  <a:pt x="476" y="23447"/>
                  <a:pt x="409" y="23447"/>
                </a:cubicBezTo>
                <a:close/>
                <a:moveTo>
                  <a:pt x="16393" y="23188"/>
                </a:moveTo>
                <a:lnTo>
                  <a:pt x="16570" y="23542"/>
                </a:lnTo>
                <a:lnTo>
                  <a:pt x="16203" y="23719"/>
                </a:lnTo>
                <a:lnTo>
                  <a:pt x="16040" y="23365"/>
                </a:lnTo>
                <a:lnTo>
                  <a:pt x="16393" y="23188"/>
                </a:lnTo>
                <a:close/>
                <a:moveTo>
                  <a:pt x="25405" y="23243"/>
                </a:moveTo>
                <a:lnTo>
                  <a:pt x="25568" y="23569"/>
                </a:lnTo>
                <a:lnTo>
                  <a:pt x="25242" y="23732"/>
                </a:lnTo>
                <a:lnTo>
                  <a:pt x="25078" y="23406"/>
                </a:lnTo>
                <a:lnTo>
                  <a:pt x="25405" y="23243"/>
                </a:lnTo>
                <a:close/>
                <a:moveTo>
                  <a:pt x="13620" y="23270"/>
                </a:moveTo>
                <a:lnTo>
                  <a:pt x="13797" y="23596"/>
                </a:lnTo>
                <a:lnTo>
                  <a:pt x="13457" y="23787"/>
                </a:lnTo>
                <a:lnTo>
                  <a:pt x="13280" y="23447"/>
                </a:lnTo>
                <a:lnTo>
                  <a:pt x="13620" y="23270"/>
                </a:lnTo>
                <a:close/>
                <a:moveTo>
                  <a:pt x="38450" y="23111"/>
                </a:moveTo>
                <a:cubicBezTo>
                  <a:pt x="38370" y="23111"/>
                  <a:pt x="38289" y="23139"/>
                  <a:pt x="38222" y="23202"/>
                </a:cubicBezTo>
                <a:cubicBezTo>
                  <a:pt x="37991" y="23420"/>
                  <a:pt x="38141" y="23787"/>
                  <a:pt x="38453" y="23787"/>
                </a:cubicBezTo>
                <a:cubicBezTo>
                  <a:pt x="38630" y="23787"/>
                  <a:pt x="38779" y="23651"/>
                  <a:pt x="38793" y="23460"/>
                </a:cubicBezTo>
                <a:cubicBezTo>
                  <a:pt x="38802" y="23253"/>
                  <a:pt x="38629" y="23111"/>
                  <a:pt x="38450" y="23111"/>
                </a:cubicBezTo>
                <a:close/>
                <a:moveTo>
                  <a:pt x="42830" y="23787"/>
                </a:moveTo>
                <a:cubicBezTo>
                  <a:pt x="42834" y="23787"/>
                  <a:pt x="42837" y="23787"/>
                  <a:pt x="42841" y="23787"/>
                </a:cubicBezTo>
                <a:lnTo>
                  <a:pt x="42841" y="23787"/>
                </a:lnTo>
                <a:cubicBezTo>
                  <a:pt x="42842" y="23787"/>
                  <a:pt x="42843" y="23787"/>
                  <a:pt x="42844" y="23787"/>
                </a:cubicBezTo>
                <a:close/>
                <a:moveTo>
                  <a:pt x="42016" y="23462"/>
                </a:moveTo>
                <a:cubicBezTo>
                  <a:pt x="41934" y="23462"/>
                  <a:pt x="41851" y="23516"/>
                  <a:pt x="41838" y="23623"/>
                </a:cubicBezTo>
                <a:cubicBezTo>
                  <a:pt x="41824" y="23719"/>
                  <a:pt x="41892" y="23814"/>
                  <a:pt x="42001" y="23814"/>
                </a:cubicBezTo>
                <a:cubicBezTo>
                  <a:pt x="42110" y="23814"/>
                  <a:pt x="42191" y="23759"/>
                  <a:pt x="42191" y="23637"/>
                </a:cubicBezTo>
                <a:cubicBezTo>
                  <a:pt x="42184" y="23520"/>
                  <a:pt x="42100" y="23462"/>
                  <a:pt x="42016" y="23462"/>
                </a:cubicBezTo>
                <a:close/>
                <a:moveTo>
                  <a:pt x="3162" y="23212"/>
                </a:moveTo>
                <a:cubicBezTo>
                  <a:pt x="3089" y="23212"/>
                  <a:pt x="3014" y="23238"/>
                  <a:pt x="2950" y="23297"/>
                </a:cubicBezTo>
                <a:cubicBezTo>
                  <a:pt x="2760" y="23487"/>
                  <a:pt x="2882" y="23814"/>
                  <a:pt x="3154" y="23827"/>
                </a:cubicBezTo>
                <a:cubicBezTo>
                  <a:pt x="3331" y="23827"/>
                  <a:pt x="3467" y="23691"/>
                  <a:pt x="3480" y="23528"/>
                </a:cubicBezTo>
                <a:cubicBezTo>
                  <a:pt x="3480" y="23341"/>
                  <a:pt x="3325" y="23212"/>
                  <a:pt x="3162" y="23212"/>
                </a:cubicBezTo>
                <a:close/>
                <a:moveTo>
                  <a:pt x="22686" y="23284"/>
                </a:moveTo>
                <a:lnTo>
                  <a:pt x="22849" y="23651"/>
                </a:lnTo>
                <a:lnTo>
                  <a:pt x="22496" y="23827"/>
                </a:lnTo>
                <a:lnTo>
                  <a:pt x="22319" y="23515"/>
                </a:lnTo>
                <a:lnTo>
                  <a:pt x="22686" y="23284"/>
                </a:lnTo>
                <a:close/>
                <a:moveTo>
                  <a:pt x="5864" y="23079"/>
                </a:moveTo>
                <a:cubicBezTo>
                  <a:pt x="5670" y="23079"/>
                  <a:pt x="5506" y="23250"/>
                  <a:pt x="5506" y="23447"/>
                </a:cubicBezTo>
                <a:lnTo>
                  <a:pt x="5519" y="23447"/>
                </a:lnTo>
                <a:cubicBezTo>
                  <a:pt x="5519" y="23677"/>
                  <a:pt x="5707" y="23832"/>
                  <a:pt x="5904" y="23832"/>
                </a:cubicBezTo>
                <a:cubicBezTo>
                  <a:pt x="5997" y="23832"/>
                  <a:pt x="6093" y="23797"/>
                  <a:pt x="6172" y="23719"/>
                </a:cubicBezTo>
                <a:cubicBezTo>
                  <a:pt x="6399" y="23478"/>
                  <a:pt x="6232" y="23079"/>
                  <a:pt x="5903" y="23079"/>
                </a:cubicBezTo>
                <a:cubicBezTo>
                  <a:pt x="5897" y="23079"/>
                  <a:pt x="5892" y="23080"/>
                  <a:pt x="5886" y="23080"/>
                </a:cubicBezTo>
                <a:cubicBezTo>
                  <a:pt x="5879" y="23079"/>
                  <a:pt x="5871" y="23079"/>
                  <a:pt x="5864" y="23079"/>
                </a:cubicBezTo>
                <a:close/>
                <a:moveTo>
                  <a:pt x="10915" y="23324"/>
                </a:moveTo>
                <a:lnTo>
                  <a:pt x="11092" y="23651"/>
                </a:lnTo>
                <a:lnTo>
                  <a:pt x="10711" y="23882"/>
                </a:lnTo>
                <a:lnTo>
                  <a:pt x="10548" y="23501"/>
                </a:lnTo>
                <a:lnTo>
                  <a:pt x="10915" y="23324"/>
                </a:lnTo>
                <a:close/>
                <a:moveTo>
                  <a:pt x="19927" y="23365"/>
                </a:moveTo>
                <a:lnTo>
                  <a:pt x="20104" y="23732"/>
                </a:lnTo>
                <a:lnTo>
                  <a:pt x="19777" y="23895"/>
                </a:lnTo>
                <a:lnTo>
                  <a:pt x="19601" y="23542"/>
                </a:lnTo>
                <a:lnTo>
                  <a:pt x="19927" y="23365"/>
                </a:lnTo>
                <a:close/>
                <a:moveTo>
                  <a:pt x="35698" y="23119"/>
                </a:moveTo>
                <a:cubicBezTo>
                  <a:pt x="35605" y="23119"/>
                  <a:pt x="35512" y="23153"/>
                  <a:pt x="35436" y="23229"/>
                </a:cubicBezTo>
                <a:cubicBezTo>
                  <a:pt x="35178" y="23474"/>
                  <a:pt x="35354" y="23909"/>
                  <a:pt x="35708" y="23909"/>
                </a:cubicBezTo>
                <a:cubicBezTo>
                  <a:pt x="35911" y="23909"/>
                  <a:pt x="36088" y="23732"/>
                  <a:pt x="36102" y="23528"/>
                </a:cubicBezTo>
                <a:cubicBezTo>
                  <a:pt x="36102" y="23285"/>
                  <a:pt x="35902" y="23119"/>
                  <a:pt x="35698" y="23119"/>
                </a:cubicBezTo>
                <a:close/>
                <a:moveTo>
                  <a:pt x="28952" y="23433"/>
                </a:moveTo>
                <a:lnTo>
                  <a:pt x="29129" y="23759"/>
                </a:lnTo>
                <a:lnTo>
                  <a:pt x="28803" y="23936"/>
                </a:lnTo>
                <a:lnTo>
                  <a:pt x="28626" y="23610"/>
                </a:lnTo>
                <a:lnTo>
                  <a:pt x="28952" y="23433"/>
                </a:lnTo>
                <a:close/>
                <a:moveTo>
                  <a:pt x="17209" y="23460"/>
                </a:moveTo>
                <a:lnTo>
                  <a:pt x="17385" y="23787"/>
                </a:lnTo>
                <a:lnTo>
                  <a:pt x="17018" y="23963"/>
                </a:lnTo>
                <a:lnTo>
                  <a:pt x="16855" y="23637"/>
                </a:lnTo>
                <a:lnTo>
                  <a:pt x="17209" y="23460"/>
                </a:lnTo>
                <a:close/>
                <a:moveTo>
                  <a:pt x="42841" y="23787"/>
                </a:moveTo>
                <a:lnTo>
                  <a:pt x="42841" y="23787"/>
                </a:lnTo>
                <a:cubicBezTo>
                  <a:pt x="42802" y="23802"/>
                  <a:pt x="42775" y="23855"/>
                  <a:pt x="42735" y="23882"/>
                </a:cubicBezTo>
                <a:cubicBezTo>
                  <a:pt x="42776" y="23922"/>
                  <a:pt x="42803" y="23977"/>
                  <a:pt x="42830" y="23977"/>
                </a:cubicBezTo>
                <a:cubicBezTo>
                  <a:pt x="42871" y="23977"/>
                  <a:pt x="42912" y="23922"/>
                  <a:pt x="42979" y="23882"/>
                </a:cubicBezTo>
                <a:cubicBezTo>
                  <a:pt x="42918" y="23832"/>
                  <a:pt x="42878" y="23794"/>
                  <a:pt x="42841" y="23787"/>
                </a:cubicBezTo>
                <a:close/>
                <a:moveTo>
                  <a:pt x="14463" y="23515"/>
                </a:moveTo>
                <a:lnTo>
                  <a:pt x="14626" y="23854"/>
                </a:lnTo>
                <a:lnTo>
                  <a:pt x="14300" y="24018"/>
                </a:lnTo>
                <a:lnTo>
                  <a:pt x="14137" y="23691"/>
                </a:lnTo>
                <a:lnTo>
                  <a:pt x="14463" y="23515"/>
                </a:lnTo>
                <a:close/>
                <a:moveTo>
                  <a:pt x="39270" y="23409"/>
                </a:moveTo>
                <a:cubicBezTo>
                  <a:pt x="39193" y="23409"/>
                  <a:pt x="39115" y="23438"/>
                  <a:pt x="39051" y="23501"/>
                </a:cubicBezTo>
                <a:cubicBezTo>
                  <a:pt x="38865" y="23701"/>
                  <a:pt x="39005" y="24018"/>
                  <a:pt x="39266" y="24018"/>
                </a:cubicBezTo>
                <a:cubicBezTo>
                  <a:pt x="39271" y="24018"/>
                  <a:pt x="39277" y="24018"/>
                  <a:pt x="39282" y="24018"/>
                </a:cubicBezTo>
                <a:cubicBezTo>
                  <a:pt x="39289" y="24018"/>
                  <a:pt x="39296" y="24018"/>
                  <a:pt x="39303" y="24018"/>
                </a:cubicBezTo>
                <a:cubicBezTo>
                  <a:pt x="39471" y="24018"/>
                  <a:pt x="39608" y="23861"/>
                  <a:pt x="39595" y="23691"/>
                </a:cubicBezTo>
                <a:lnTo>
                  <a:pt x="39595" y="23691"/>
                </a:lnTo>
                <a:lnTo>
                  <a:pt x="39581" y="23705"/>
                </a:lnTo>
                <a:cubicBezTo>
                  <a:pt x="39572" y="23524"/>
                  <a:pt x="39424" y="23409"/>
                  <a:pt x="39270" y="23409"/>
                </a:cubicBezTo>
                <a:close/>
                <a:moveTo>
                  <a:pt x="1230" y="23609"/>
                </a:moveTo>
                <a:cubicBezTo>
                  <a:pt x="1129" y="23609"/>
                  <a:pt x="1034" y="23699"/>
                  <a:pt x="1034" y="23814"/>
                </a:cubicBezTo>
                <a:cubicBezTo>
                  <a:pt x="1034" y="23922"/>
                  <a:pt x="1129" y="24018"/>
                  <a:pt x="1238" y="24031"/>
                </a:cubicBezTo>
                <a:cubicBezTo>
                  <a:pt x="1360" y="24031"/>
                  <a:pt x="1442" y="23936"/>
                  <a:pt x="1455" y="23827"/>
                </a:cubicBezTo>
                <a:lnTo>
                  <a:pt x="1455" y="23814"/>
                </a:lnTo>
                <a:cubicBezTo>
                  <a:pt x="1455" y="23705"/>
                  <a:pt x="1374" y="23610"/>
                  <a:pt x="1251" y="23610"/>
                </a:cubicBezTo>
                <a:cubicBezTo>
                  <a:pt x="1244" y="23609"/>
                  <a:pt x="1237" y="23609"/>
                  <a:pt x="1230" y="23609"/>
                </a:cubicBezTo>
                <a:close/>
                <a:moveTo>
                  <a:pt x="26234" y="23501"/>
                </a:moveTo>
                <a:lnTo>
                  <a:pt x="26451" y="23854"/>
                </a:lnTo>
                <a:lnTo>
                  <a:pt x="26084" y="24031"/>
                </a:lnTo>
                <a:lnTo>
                  <a:pt x="25908" y="23664"/>
                </a:lnTo>
                <a:lnTo>
                  <a:pt x="26234" y="23501"/>
                </a:lnTo>
                <a:close/>
                <a:moveTo>
                  <a:pt x="23529" y="23555"/>
                </a:moveTo>
                <a:lnTo>
                  <a:pt x="23692" y="23909"/>
                </a:lnTo>
                <a:lnTo>
                  <a:pt x="23339" y="24086"/>
                </a:lnTo>
                <a:lnTo>
                  <a:pt x="23176" y="23732"/>
                </a:lnTo>
                <a:lnTo>
                  <a:pt x="23529" y="23555"/>
                </a:lnTo>
                <a:close/>
                <a:moveTo>
                  <a:pt x="11731" y="23583"/>
                </a:moveTo>
                <a:lnTo>
                  <a:pt x="11921" y="23922"/>
                </a:lnTo>
                <a:lnTo>
                  <a:pt x="11581" y="24099"/>
                </a:lnTo>
                <a:lnTo>
                  <a:pt x="11391" y="23759"/>
                </a:lnTo>
                <a:lnTo>
                  <a:pt x="11731" y="23583"/>
                </a:lnTo>
                <a:close/>
                <a:moveTo>
                  <a:pt x="6715" y="23297"/>
                </a:moveTo>
                <a:cubicBezTo>
                  <a:pt x="6498" y="23297"/>
                  <a:pt x="6321" y="23474"/>
                  <a:pt x="6321" y="23705"/>
                </a:cubicBezTo>
                <a:cubicBezTo>
                  <a:pt x="6321" y="23942"/>
                  <a:pt x="6511" y="24100"/>
                  <a:pt x="6714" y="24100"/>
                </a:cubicBezTo>
                <a:cubicBezTo>
                  <a:pt x="6813" y="24100"/>
                  <a:pt x="6916" y="24062"/>
                  <a:pt x="7001" y="23977"/>
                </a:cubicBezTo>
                <a:cubicBezTo>
                  <a:pt x="7245" y="23732"/>
                  <a:pt x="7069" y="23297"/>
                  <a:pt x="6715" y="23297"/>
                </a:cubicBezTo>
                <a:close/>
                <a:moveTo>
                  <a:pt x="3997" y="23420"/>
                </a:moveTo>
                <a:lnTo>
                  <a:pt x="4010" y="23433"/>
                </a:lnTo>
                <a:cubicBezTo>
                  <a:pt x="3698" y="23433"/>
                  <a:pt x="3548" y="23800"/>
                  <a:pt x="3766" y="24004"/>
                </a:cubicBezTo>
                <a:cubicBezTo>
                  <a:pt x="3837" y="24075"/>
                  <a:pt x="3925" y="24107"/>
                  <a:pt x="4010" y="24107"/>
                </a:cubicBezTo>
                <a:cubicBezTo>
                  <a:pt x="4185" y="24107"/>
                  <a:pt x="4350" y="23974"/>
                  <a:pt x="4350" y="23773"/>
                </a:cubicBezTo>
                <a:cubicBezTo>
                  <a:pt x="4350" y="23569"/>
                  <a:pt x="4187" y="23420"/>
                  <a:pt x="3997" y="23420"/>
                </a:cubicBezTo>
                <a:close/>
                <a:moveTo>
                  <a:pt x="36539" y="23387"/>
                </a:moveTo>
                <a:cubicBezTo>
                  <a:pt x="36447" y="23387"/>
                  <a:pt x="36353" y="23422"/>
                  <a:pt x="36278" y="23501"/>
                </a:cubicBezTo>
                <a:cubicBezTo>
                  <a:pt x="36047" y="23732"/>
                  <a:pt x="36211" y="24126"/>
                  <a:pt x="36537" y="24126"/>
                </a:cubicBezTo>
                <a:cubicBezTo>
                  <a:pt x="36741" y="24126"/>
                  <a:pt x="36904" y="23963"/>
                  <a:pt x="36904" y="23759"/>
                </a:cubicBezTo>
                <a:lnTo>
                  <a:pt x="36917" y="23759"/>
                </a:lnTo>
                <a:cubicBezTo>
                  <a:pt x="36917" y="23539"/>
                  <a:pt x="36731" y="23387"/>
                  <a:pt x="36539" y="23387"/>
                </a:cubicBezTo>
                <a:close/>
                <a:moveTo>
                  <a:pt x="20770" y="23637"/>
                </a:moveTo>
                <a:lnTo>
                  <a:pt x="20933" y="23977"/>
                </a:lnTo>
                <a:lnTo>
                  <a:pt x="20593" y="24140"/>
                </a:lnTo>
                <a:lnTo>
                  <a:pt x="20430" y="23814"/>
                </a:lnTo>
                <a:lnTo>
                  <a:pt x="20770" y="23637"/>
                </a:lnTo>
                <a:close/>
                <a:moveTo>
                  <a:pt x="32541" y="23596"/>
                </a:moveTo>
                <a:lnTo>
                  <a:pt x="32745" y="23963"/>
                </a:lnTo>
                <a:lnTo>
                  <a:pt x="32378" y="24154"/>
                </a:lnTo>
                <a:lnTo>
                  <a:pt x="32187" y="23787"/>
                </a:lnTo>
                <a:lnTo>
                  <a:pt x="32541" y="23596"/>
                </a:lnTo>
                <a:close/>
                <a:moveTo>
                  <a:pt x="18038" y="23705"/>
                </a:moveTo>
                <a:lnTo>
                  <a:pt x="18214" y="24031"/>
                </a:lnTo>
                <a:lnTo>
                  <a:pt x="17847" y="24208"/>
                </a:lnTo>
                <a:lnTo>
                  <a:pt x="17671" y="23882"/>
                </a:lnTo>
                <a:lnTo>
                  <a:pt x="18038" y="23705"/>
                </a:lnTo>
                <a:close/>
                <a:moveTo>
                  <a:pt x="29768" y="23678"/>
                </a:moveTo>
                <a:lnTo>
                  <a:pt x="29999" y="24031"/>
                </a:lnTo>
                <a:lnTo>
                  <a:pt x="29618" y="24208"/>
                </a:lnTo>
                <a:cubicBezTo>
                  <a:pt x="29564" y="24099"/>
                  <a:pt x="29510" y="23963"/>
                  <a:pt x="29455" y="23841"/>
                </a:cubicBezTo>
                <a:lnTo>
                  <a:pt x="29768" y="23678"/>
                </a:lnTo>
                <a:close/>
                <a:moveTo>
                  <a:pt x="40112" y="23664"/>
                </a:moveTo>
                <a:cubicBezTo>
                  <a:pt x="39853" y="23678"/>
                  <a:pt x="39745" y="23977"/>
                  <a:pt x="39921" y="24140"/>
                </a:cubicBezTo>
                <a:cubicBezTo>
                  <a:pt x="39979" y="24198"/>
                  <a:pt x="40048" y="24224"/>
                  <a:pt x="40116" y="24224"/>
                </a:cubicBezTo>
                <a:cubicBezTo>
                  <a:pt x="40254" y="24224"/>
                  <a:pt x="40383" y="24114"/>
                  <a:pt x="40383" y="23950"/>
                </a:cubicBezTo>
                <a:cubicBezTo>
                  <a:pt x="40397" y="23787"/>
                  <a:pt x="40261" y="23664"/>
                  <a:pt x="40112" y="23664"/>
                </a:cubicBezTo>
                <a:close/>
                <a:moveTo>
                  <a:pt x="15278" y="23759"/>
                </a:moveTo>
                <a:lnTo>
                  <a:pt x="15455" y="24086"/>
                </a:lnTo>
                <a:lnTo>
                  <a:pt x="15115" y="24262"/>
                </a:lnTo>
                <a:lnTo>
                  <a:pt x="14939" y="23936"/>
                </a:lnTo>
                <a:lnTo>
                  <a:pt x="15278" y="23759"/>
                </a:lnTo>
                <a:close/>
                <a:moveTo>
                  <a:pt x="27063" y="23746"/>
                </a:moveTo>
                <a:lnTo>
                  <a:pt x="27226" y="24099"/>
                </a:lnTo>
                <a:lnTo>
                  <a:pt x="26900" y="24262"/>
                </a:lnTo>
                <a:lnTo>
                  <a:pt x="26682" y="23909"/>
                </a:lnTo>
                <a:lnTo>
                  <a:pt x="27063" y="23746"/>
                </a:lnTo>
                <a:close/>
                <a:moveTo>
                  <a:pt x="33798" y="23433"/>
                </a:moveTo>
                <a:cubicBezTo>
                  <a:pt x="33695" y="23433"/>
                  <a:pt x="33590" y="23471"/>
                  <a:pt x="33506" y="23555"/>
                </a:cubicBezTo>
                <a:cubicBezTo>
                  <a:pt x="33261" y="23827"/>
                  <a:pt x="33451" y="24262"/>
                  <a:pt x="33818" y="24262"/>
                </a:cubicBezTo>
                <a:cubicBezTo>
                  <a:pt x="34049" y="24249"/>
                  <a:pt x="34226" y="24072"/>
                  <a:pt x="34226" y="23841"/>
                </a:cubicBezTo>
                <a:cubicBezTo>
                  <a:pt x="34217" y="23594"/>
                  <a:pt x="34011" y="23433"/>
                  <a:pt x="33798" y="23433"/>
                </a:cubicBezTo>
                <a:close/>
                <a:moveTo>
                  <a:pt x="24331" y="23827"/>
                </a:moveTo>
                <a:lnTo>
                  <a:pt x="24508" y="24154"/>
                </a:lnTo>
                <a:lnTo>
                  <a:pt x="24141" y="24330"/>
                </a:lnTo>
                <a:lnTo>
                  <a:pt x="23977" y="24004"/>
                </a:lnTo>
                <a:lnTo>
                  <a:pt x="24331" y="23827"/>
                </a:lnTo>
                <a:close/>
                <a:moveTo>
                  <a:pt x="7539" y="23541"/>
                </a:moveTo>
                <a:cubicBezTo>
                  <a:pt x="7333" y="23541"/>
                  <a:pt x="7137" y="23699"/>
                  <a:pt x="7137" y="23936"/>
                </a:cubicBezTo>
                <a:cubicBezTo>
                  <a:pt x="7124" y="24159"/>
                  <a:pt x="7301" y="24344"/>
                  <a:pt x="7509" y="24344"/>
                </a:cubicBezTo>
                <a:cubicBezTo>
                  <a:pt x="7516" y="24344"/>
                  <a:pt x="7524" y="24344"/>
                  <a:pt x="7531" y="24344"/>
                </a:cubicBezTo>
                <a:cubicBezTo>
                  <a:pt x="7898" y="24344"/>
                  <a:pt x="8075" y="23909"/>
                  <a:pt x="7830" y="23664"/>
                </a:cubicBezTo>
                <a:cubicBezTo>
                  <a:pt x="7745" y="23579"/>
                  <a:pt x="7641" y="23541"/>
                  <a:pt x="7539" y="23541"/>
                </a:cubicBezTo>
                <a:close/>
                <a:moveTo>
                  <a:pt x="2067" y="23841"/>
                </a:moveTo>
                <a:cubicBezTo>
                  <a:pt x="1836" y="23841"/>
                  <a:pt x="1727" y="24113"/>
                  <a:pt x="1876" y="24276"/>
                </a:cubicBezTo>
                <a:cubicBezTo>
                  <a:pt x="1928" y="24328"/>
                  <a:pt x="1992" y="24351"/>
                  <a:pt x="2055" y="24351"/>
                </a:cubicBezTo>
                <a:cubicBezTo>
                  <a:pt x="2192" y="24351"/>
                  <a:pt x="2325" y="24243"/>
                  <a:pt x="2325" y="24086"/>
                </a:cubicBezTo>
                <a:cubicBezTo>
                  <a:pt x="2325" y="23950"/>
                  <a:pt x="2203" y="23841"/>
                  <a:pt x="2067" y="23841"/>
                </a:cubicBezTo>
                <a:close/>
                <a:moveTo>
                  <a:pt x="12560" y="23827"/>
                </a:moveTo>
                <a:lnTo>
                  <a:pt x="12737" y="24194"/>
                </a:lnTo>
                <a:lnTo>
                  <a:pt x="12410" y="24357"/>
                </a:lnTo>
                <a:lnTo>
                  <a:pt x="12234" y="24004"/>
                </a:lnTo>
                <a:lnTo>
                  <a:pt x="12560" y="23827"/>
                </a:lnTo>
                <a:close/>
                <a:moveTo>
                  <a:pt x="4816" y="23650"/>
                </a:moveTo>
                <a:cubicBezTo>
                  <a:pt x="4622" y="23650"/>
                  <a:pt x="4459" y="23808"/>
                  <a:pt x="4459" y="24004"/>
                </a:cubicBezTo>
                <a:lnTo>
                  <a:pt x="4473" y="24004"/>
                </a:lnTo>
                <a:cubicBezTo>
                  <a:pt x="4463" y="24218"/>
                  <a:pt x="4638" y="24368"/>
                  <a:pt x="4823" y="24368"/>
                </a:cubicBezTo>
                <a:cubicBezTo>
                  <a:pt x="4909" y="24368"/>
                  <a:pt x="4997" y="24335"/>
                  <a:pt x="5071" y="24262"/>
                </a:cubicBezTo>
                <a:cubicBezTo>
                  <a:pt x="5302" y="24045"/>
                  <a:pt x="5152" y="23651"/>
                  <a:pt x="4840" y="23651"/>
                </a:cubicBezTo>
                <a:cubicBezTo>
                  <a:pt x="4832" y="23650"/>
                  <a:pt x="4824" y="23650"/>
                  <a:pt x="4816" y="23650"/>
                </a:cubicBezTo>
                <a:close/>
                <a:moveTo>
                  <a:pt x="37349" y="23677"/>
                </a:moveTo>
                <a:cubicBezTo>
                  <a:pt x="37034" y="23677"/>
                  <a:pt x="36880" y="24049"/>
                  <a:pt x="37094" y="24276"/>
                </a:cubicBezTo>
                <a:cubicBezTo>
                  <a:pt x="37172" y="24353"/>
                  <a:pt x="37268" y="24388"/>
                  <a:pt x="37361" y="24388"/>
                </a:cubicBezTo>
                <a:cubicBezTo>
                  <a:pt x="37545" y="24388"/>
                  <a:pt x="37719" y="24252"/>
                  <a:pt x="37719" y="24045"/>
                </a:cubicBezTo>
                <a:cubicBezTo>
                  <a:pt x="37719" y="23841"/>
                  <a:pt x="37556" y="23678"/>
                  <a:pt x="37366" y="23678"/>
                </a:cubicBezTo>
                <a:cubicBezTo>
                  <a:pt x="37360" y="23678"/>
                  <a:pt x="37355" y="23677"/>
                  <a:pt x="37349" y="23677"/>
                </a:cubicBezTo>
                <a:close/>
                <a:moveTo>
                  <a:pt x="21585" y="23895"/>
                </a:moveTo>
                <a:lnTo>
                  <a:pt x="21762" y="24221"/>
                </a:lnTo>
                <a:lnTo>
                  <a:pt x="21422" y="24398"/>
                </a:lnTo>
                <a:lnTo>
                  <a:pt x="21245" y="24058"/>
                </a:lnTo>
                <a:lnTo>
                  <a:pt x="21585" y="23895"/>
                </a:lnTo>
                <a:close/>
                <a:moveTo>
                  <a:pt x="9814" y="23895"/>
                </a:moveTo>
                <a:lnTo>
                  <a:pt x="9991" y="24249"/>
                </a:lnTo>
                <a:lnTo>
                  <a:pt x="9651" y="24453"/>
                </a:lnTo>
                <a:lnTo>
                  <a:pt x="9447" y="24086"/>
                </a:lnTo>
                <a:lnTo>
                  <a:pt x="9814" y="23895"/>
                </a:lnTo>
                <a:close/>
                <a:moveTo>
                  <a:pt x="40927" y="23977"/>
                </a:moveTo>
                <a:cubicBezTo>
                  <a:pt x="40710" y="23977"/>
                  <a:pt x="40614" y="24249"/>
                  <a:pt x="40764" y="24398"/>
                </a:cubicBezTo>
                <a:cubicBezTo>
                  <a:pt x="40814" y="24444"/>
                  <a:pt x="40872" y="24464"/>
                  <a:pt x="40929" y="24464"/>
                </a:cubicBezTo>
                <a:cubicBezTo>
                  <a:pt x="41059" y="24464"/>
                  <a:pt x="41181" y="24359"/>
                  <a:pt x="41172" y="24208"/>
                </a:cubicBezTo>
                <a:cubicBezTo>
                  <a:pt x="41172" y="24086"/>
                  <a:pt x="41063" y="23977"/>
                  <a:pt x="40927" y="23977"/>
                </a:cubicBezTo>
                <a:close/>
                <a:moveTo>
                  <a:pt x="30624" y="23922"/>
                </a:moveTo>
                <a:cubicBezTo>
                  <a:pt x="30638" y="23977"/>
                  <a:pt x="30651" y="24045"/>
                  <a:pt x="30678" y="24113"/>
                </a:cubicBezTo>
                <a:cubicBezTo>
                  <a:pt x="30719" y="24167"/>
                  <a:pt x="30760" y="24235"/>
                  <a:pt x="30801" y="24276"/>
                </a:cubicBezTo>
                <a:lnTo>
                  <a:pt x="30461" y="24466"/>
                </a:lnTo>
                <a:lnTo>
                  <a:pt x="30230" y="24099"/>
                </a:lnTo>
                <a:lnTo>
                  <a:pt x="30624" y="23922"/>
                </a:lnTo>
                <a:close/>
                <a:moveTo>
                  <a:pt x="34643" y="23691"/>
                </a:moveTo>
                <a:cubicBezTo>
                  <a:pt x="34636" y="23691"/>
                  <a:pt x="34628" y="23691"/>
                  <a:pt x="34620" y="23691"/>
                </a:cubicBezTo>
                <a:cubicBezTo>
                  <a:pt x="34267" y="23705"/>
                  <a:pt x="34090" y="24140"/>
                  <a:pt x="34348" y="24385"/>
                </a:cubicBezTo>
                <a:cubicBezTo>
                  <a:pt x="34431" y="24462"/>
                  <a:pt x="34531" y="24498"/>
                  <a:pt x="34628" y="24498"/>
                </a:cubicBezTo>
                <a:cubicBezTo>
                  <a:pt x="34838" y="24498"/>
                  <a:pt x="35037" y="24336"/>
                  <a:pt x="35028" y="24086"/>
                </a:cubicBezTo>
                <a:cubicBezTo>
                  <a:pt x="35028" y="23875"/>
                  <a:pt x="34863" y="23691"/>
                  <a:pt x="34643" y="23691"/>
                </a:cubicBezTo>
                <a:close/>
                <a:moveTo>
                  <a:pt x="18867" y="23977"/>
                </a:moveTo>
                <a:lnTo>
                  <a:pt x="19044" y="24289"/>
                </a:lnTo>
                <a:lnTo>
                  <a:pt x="18677" y="24520"/>
                </a:lnTo>
                <a:lnTo>
                  <a:pt x="18513" y="24154"/>
                </a:lnTo>
                <a:lnTo>
                  <a:pt x="18867" y="23977"/>
                </a:lnTo>
                <a:close/>
                <a:moveTo>
                  <a:pt x="27892" y="24018"/>
                </a:moveTo>
                <a:lnTo>
                  <a:pt x="28055" y="24344"/>
                </a:lnTo>
                <a:lnTo>
                  <a:pt x="27715" y="24520"/>
                </a:lnTo>
                <a:lnTo>
                  <a:pt x="27552" y="24181"/>
                </a:lnTo>
                <a:lnTo>
                  <a:pt x="27892" y="24018"/>
                </a:lnTo>
                <a:close/>
                <a:moveTo>
                  <a:pt x="187" y="24328"/>
                </a:moveTo>
                <a:cubicBezTo>
                  <a:pt x="184" y="24328"/>
                  <a:pt x="180" y="24329"/>
                  <a:pt x="177" y="24330"/>
                </a:cubicBezTo>
                <a:cubicBezTo>
                  <a:pt x="137" y="24330"/>
                  <a:pt x="96" y="24371"/>
                  <a:pt x="82" y="24412"/>
                </a:cubicBezTo>
                <a:cubicBezTo>
                  <a:pt x="82" y="24439"/>
                  <a:pt x="123" y="24480"/>
                  <a:pt x="177" y="24548"/>
                </a:cubicBezTo>
                <a:cubicBezTo>
                  <a:pt x="218" y="24466"/>
                  <a:pt x="259" y="24439"/>
                  <a:pt x="259" y="24412"/>
                </a:cubicBezTo>
                <a:cubicBezTo>
                  <a:pt x="259" y="24375"/>
                  <a:pt x="216" y="24328"/>
                  <a:pt x="187" y="24328"/>
                </a:cubicBezTo>
                <a:close/>
                <a:moveTo>
                  <a:pt x="16108" y="24018"/>
                </a:moveTo>
                <a:lnTo>
                  <a:pt x="16271" y="24371"/>
                </a:lnTo>
                <a:lnTo>
                  <a:pt x="15944" y="24548"/>
                </a:lnTo>
                <a:lnTo>
                  <a:pt x="15781" y="24181"/>
                </a:lnTo>
                <a:lnTo>
                  <a:pt x="16108" y="24018"/>
                </a:lnTo>
                <a:close/>
                <a:moveTo>
                  <a:pt x="25160" y="24072"/>
                </a:moveTo>
                <a:lnTo>
                  <a:pt x="25337" y="24398"/>
                </a:lnTo>
                <a:lnTo>
                  <a:pt x="24970" y="24561"/>
                </a:lnTo>
                <a:lnTo>
                  <a:pt x="24793" y="24249"/>
                </a:lnTo>
                <a:lnTo>
                  <a:pt x="25160" y="24072"/>
                </a:lnTo>
                <a:close/>
                <a:moveTo>
                  <a:pt x="13403" y="24099"/>
                </a:moveTo>
                <a:lnTo>
                  <a:pt x="13566" y="24439"/>
                </a:lnTo>
                <a:lnTo>
                  <a:pt x="13226" y="24602"/>
                </a:lnTo>
                <a:lnTo>
                  <a:pt x="13063" y="24262"/>
                </a:lnTo>
                <a:lnTo>
                  <a:pt x="13403" y="24099"/>
                </a:lnTo>
                <a:close/>
                <a:moveTo>
                  <a:pt x="38195" y="23936"/>
                </a:moveTo>
                <a:cubicBezTo>
                  <a:pt x="37882" y="23936"/>
                  <a:pt x="37733" y="24303"/>
                  <a:pt x="37950" y="24520"/>
                </a:cubicBezTo>
                <a:cubicBezTo>
                  <a:pt x="38021" y="24591"/>
                  <a:pt x="38108" y="24623"/>
                  <a:pt x="38193" y="24623"/>
                </a:cubicBezTo>
                <a:cubicBezTo>
                  <a:pt x="38368" y="24623"/>
                  <a:pt x="38535" y="24487"/>
                  <a:pt x="38535" y="24276"/>
                </a:cubicBezTo>
                <a:cubicBezTo>
                  <a:pt x="38535" y="24099"/>
                  <a:pt x="38372" y="23936"/>
                  <a:pt x="38195" y="23936"/>
                </a:cubicBezTo>
                <a:close/>
                <a:moveTo>
                  <a:pt x="2882" y="24031"/>
                </a:moveTo>
                <a:cubicBezTo>
                  <a:pt x="2721" y="24045"/>
                  <a:pt x="2600" y="24177"/>
                  <a:pt x="2597" y="24337"/>
                </a:cubicBezTo>
                <a:lnTo>
                  <a:pt x="2597" y="24337"/>
                </a:lnTo>
                <a:cubicBezTo>
                  <a:pt x="2597" y="24335"/>
                  <a:pt x="2597" y="24333"/>
                  <a:pt x="2597" y="24330"/>
                </a:cubicBezTo>
                <a:lnTo>
                  <a:pt x="2597" y="24344"/>
                </a:lnTo>
                <a:cubicBezTo>
                  <a:pt x="2597" y="24342"/>
                  <a:pt x="2597" y="24339"/>
                  <a:pt x="2597" y="24337"/>
                </a:cubicBezTo>
                <a:lnTo>
                  <a:pt x="2597" y="24337"/>
                </a:lnTo>
                <a:cubicBezTo>
                  <a:pt x="2601" y="24518"/>
                  <a:pt x="2749" y="24636"/>
                  <a:pt x="2899" y="24636"/>
                </a:cubicBezTo>
                <a:cubicBezTo>
                  <a:pt x="2971" y="24636"/>
                  <a:pt x="3043" y="24609"/>
                  <a:pt x="3100" y="24548"/>
                </a:cubicBezTo>
                <a:cubicBezTo>
                  <a:pt x="3290" y="24357"/>
                  <a:pt x="3154" y="24031"/>
                  <a:pt x="2882" y="24031"/>
                </a:cubicBezTo>
                <a:close/>
                <a:moveTo>
                  <a:pt x="5665" y="23908"/>
                </a:moveTo>
                <a:cubicBezTo>
                  <a:pt x="5657" y="23908"/>
                  <a:pt x="5649" y="23908"/>
                  <a:pt x="5642" y="23909"/>
                </a:cubicBezTo>
                <a:lnTo>
                  <a:pt x="5655" y="23909"/>
                </a:lnTo>
                <a:cubicBezTo>
                  <a:pt x="5315" y="23909"/>
                  <a:pt x="5152" y="24317"/>
                  <a:pt x="5383" y="24548"/>
                </a:cubicBezTo>
                <a:cubicBezTo>
                  <a:pt x="5458" y="24623"/>
                  <a:pt x="5551" y="24656"/>
                  <a:pt x="5644" y="24656"/>
                </a:cubicBezTo>
                <a:cubicBezTo>
                  <a:pt x="5836" y="24656"/>
                  <a:pt x="6022" y="24510"/>
                  <a:pt x="6022" y="24289"/>
                </a:cubicBezTo>
                <a:cubicBezTo>
                  <a:pt x="6035" y="24080"/>
                  <a:pt x="5872" y="23908"/>
                  <a:pt x="5665" y="23908"/>
                </a:cubicBezTo>
                <a:close/>
                <a:moveTo>
                  <a:pt x="41757" y="24264"/>
                </a:moveTo>
                <a:cubicBezTo>
                  <a:pt x="41661" y="24264"/>
                  <a:pt x="41566" y="24329"/>
                  <a:pt x="41579" y="24466"/>
                </a:cubicBezTo>
                <a:cubicBezTo>
                  <a:pt x="41559" y="24605"/>
                  <a:pt x="41659" y="24677"/>
                  <a:pt x="41760" y="24677"/>
                </a:cubicBezTo>
                <a:cubicBezTo>
                  <a:pt x="41856" y="24677"/>
                  <a:pt x="41953" y="24612"/>
                  <a:pt x="41946" y="24480"/>
                </a:cubicBezTo>
                <a:cubicBezTo>
                  <a:pt x="41968" y="24339"/>
                  <a:pt x="41861" y="24264"/>
                  <a:pt x="41757" y="24264"/>
                </a:cubicBezTo>
                <a:close/>
                <a:moveTo>
                  <a:pt x="10657" y="24045"/>
                </a:moveTo>
                <a:cubicBezTo>
                  <a:pt x="10671" y="24126"/>
                  <a:pt x="10684" y="24208"/>
                  <a:pt x="10711" y="24303"/>
                </a:cubicBezTo>
                <a:cubicBezTo>
                  <a:pt x="10752" y="24371"/>
                  <a:pt x="10793" y="24439"/>
                  <a:pt x="10847" y="24493"/>
                </a:cubicBezTo>
                <a:lnTo>
                  <a:pt x="10467" y="24684"/>
                </a:lnTo>
                <a:lnTo>
                  <a:pt x="10263" y="24330"/>
                </a:lnTo>
                <a:cubicBezTo>
                  <a:pt x="10440" y="24317"/>
                  <a:pt x="10603" y="24208"/>
                  <a:pt x="10657" y="24045"/>
                </a:cubicBezTo>
                <a:close/>
                <a:moveTo>
                  <a:pt x="22401" y="24154"/>
                </a:moveTo>
                <a:lnTo>
                  <a:pt x="22632" y="24507"/>
                </a:lnTo>
                <a:lnTo>
                  <a:pt x="22251" y="24684"/>
                </a:lnTo>
                <a:lnTo>
                  <a:pt x="22088" y="24330"/>
                </a:lnTo>
                <a:lnTo>
                  <a:pt x="22401" y="24154"/>
                </a:lnTo>
                <a:close/>
                <a:moveTo>
                  <a:pt x="19682" y="24181"/>
                </a:moveTo>
                <a:lnTo>
                  <a:pt x="19859" y="24548"/>
                </a:lnTo>
                <a:lnTo>
                  <a:pt x="19533" y="24711"/>
                </a:lnTo>
                <a:lnTo>
                  <a:pt x="19356" y="24357"/>
                </a:lnTo>
                <a:lnTo>
                  <a:pt x="19682" y="24181"/>
                </a:lnTo>
                <a:close/>
                <a:moveTo>
                  <a:pt x="31711" y="23352"/>
                </a:moveTo>
                <a:lnTo>
                  <a:pt x="31915" y="23732"/>
                </a:lnTo>
                <a:cubicBezTo>
                  <a:pt x="31896" y="23728"/>
                  <a:pt x="31878" y="23727"/>
                  <a:pt x="31861" y="23727"/>
                </a:cubicBezTo>
                <a:cubicBezTo>
                  <a:pt x="31693" y="23727"/>
                  <a:pt x="31602" y="23894"/>
                  <a:pt x="31467" y="24018"/>
                </a:cubicBezTo>
                <a:cubicBezTo>
                  <a:pt x="31494" y="24208"/>
                  <a:pt x="31494" y="24412"/>
                  <a:pt x="31684" y="24520"/>
                </a:cubicBezTo>
                <a:lnTo>
                  <a:pt x="31277" y="24711"/>
                </a:lnTo>
                <a:lnTo>
                  <a:pt x="31086" y="24357"/>
                </a:lnTo>
                <a:cubicBezTo>
                  <a:pt x="31263" y="24317"/>
                  <a:pt x="31440" y="24249"/>
                  <a:pt x="31467" y="24018"/>
                </a:cubicBezTo>
                <a:cubicBezTo>
                  <a:pt x="31521" y="23841"/>
                  <a:pt x="31467" y="23651"/>
                  <a:pt x="31317" y="23555"/>
                </a:cubicBezTo>
                <a:cubicBezTo>
                  <a:pt x="31453" y="23487"/>
                  <a:pt x="31589" y="23420"/>
                  <a:pt x="31711" y="23352"/>
                </a:cubicBezTo>
                <a:close/>
                <a:moveTo>
                  <a:pt x="35460" y="23949"/>
                </a:moveTo>
                <a:cubicBezTo>
                  <a:pt x="35117" y="23949"/>
                  <a:pt x="34937" y="24375"/>
                  <a:pt x="35178" y="24616"/>
                </a:cubicBezTo>
                <a:cubicBezTo>
                  <a:pt x="35262" y="24701"/>
                  <a:pt x="35365" y="24738"/>
                  <a:pt x="35465" y="24738"/>
                </a:cubicBezTo>
                <a:cubicBezTo>
                  <a:pt x="35667" y="24738"/>
                  <a:pt x="35857" y="24581"/>
                  <a:pt x="35857" y="24344"/>
                </a:cubicBezTo>
                <a:cubicBezTo>
                  <a:pt x="35857" y="24126"/>
                  <a:pt x="35680" y="23950"/>
                  <a:pt x="35477" y="23950"/>
                </a:cubicBezTo>
                <a:cubicBezTo>
                  <a:pt x="35471" y="23949"/>
                  <a:pt x="35466" y="23949"/>
                  <a:pt x="35460" y="23949"/>
                </a:cubicBezTo>
                <a:close/>
                <a:moveTo>
                  <a:pt x="28721" y="24249"/>
                </a:moveTo>
                <a:lnTo>
                  <a:pt x="28884" y="24588"/>
                </a:lnTo>
                <a:lnTo>
                  <a:pt x="28558" y="24765"/>
                </a:lnTo>
                <a:cubicBezTo>
                  <a:pt x="28490" y="24656"/>
                  <a:pt x="28422" y="24534"/>
                  <a:pt x="28381" y="24439"/>
                </a:cubicBezTo>
                <a:lnTo>
                  <a:pt x="28721" y="24249"/>
                </a:lnTo>
                <a:close/>
                <a:moveTo>
                  <a:pt x="16937" y="24289"/>
                </a:moveTo>
                <a:cubicBezTo>
                  <a:pt x="16991" y="24398"/>
                  <a:pt x="17059" y="24520"/>
                  <a:pt x="17113" y="24616"/>
                </a:cubicBezTo>
                <a:lnTo>
                  <a:pt x="16787" y="24792"/>
                </a:lnTo>
                <a:lnTo>
                  <a:pt x="16597" y="24466"/>
                </a:lnTo>
                <a:lnTo>
                  <a:pt x="16937" y="24289"/>
                </a:lnTo>
                <a:close/>
                <a:moveTo>
                  <a:pt x="993" y="24453"/>
                </a:moveTo>
                <a:cubicBezTo>
                  <a:pt x="884" y="24453"/>
                  <a:pt x="803" y="24534"/>
                  <a:pt x="816" y="24643"/>
                </a:cubicBezTo>
                <a:cubicBezTo>
                  <a:pt x="816" y="24765"/>
                  <a:pt x="905" y="24826"/>
                  <a:pt x="993" y="24826"/>
                </a:cubicBezTo>
                <a:cubicBezTo>
                  <a:pt x="1081" y="24826"/>
                  <a:pt x="1170" y="24765"/>
                  <a:pt x="1170" y="24643"/>
                </a:cubicBezTo>
                <a:cubicBezTo>
                  <a:pt x="1170" y="24534"/>
                  <a:pt x="1102" y="24466"/>
                  <a:pt x="993" y="24453"/>
                </a:cubicBezTo>
                <a:close/>
                <a:moveTo>
                  <a:pt x="39011" y="24208"/>
                </a:moveTo>
                <a:cubicBezTo>
                  <a:pt x="38589" y="24208"/>
                  <a:pt x="38589" y="24833"/>
                  <a:pt x="39011" y="24833"/>
                </a:cubicBezTo>
                <a:cubicBezTo>
                  <a:pt x="39432" y="24833"/>
                  <a:pt x="39432" y="24208"/>
                  <a:pt x="39011" y="24208"/>
                </a:cubicBezTo>
                <a:close/>
                <a:moveTo>
                  <a:pt x="26003" y="24317"/>
                </a:moveTo>
                <a:lnTo>
                  <a:pt x="26166" y="24684"/>
                </a:lnTo>
                <a:lnTo>
                  <a:pt x="25826" y="24847"/>
                </a:lnTo>
                <a:lnTo>
                  <a:pt x="25649" y="24493"/>
                </a:lnTo>
                <a:lnTo>
                  <a:pt x="26003" y="24317"/>
                </a:lnTo>
                <a:close/>
                <a:moveTo>
                  <a:pt x="14218" y="24357"/>
                </a:moveTo>
                <a:lnTo>
                  <a:pt x="14395" y="24684"/>
                </a:lnTo>
                <a:lnTo>
                  <a:pt x="14069" y="24860"/>
                </a:lnTo>
                <a:lnTo>
                  <a:pt x="13892" y="24520"/>
                </a:lnTo>
                <a:lnTo>
                  <a:pt x="14218" y="24357"/>
                </a:lnTo>
                <a:close/>
                <a:moveTo>
                  <a:pt x="42585" y="24602"/>
                </a:moveTo>
                <a:cubicBezTo>
                  <a:pt x="42558" y="24602"/>
                  <a:pt x="42477" y="24670"/>
                  <a:pt x="42477" y="24697"/>
                </a:cubicBezTo>
                <a:cubicBezTo>
                  <a:pt x="42477" y="24738"/>
                  <a:pt x="42531" y="24806"/>
                  <a:pt x="42585" y="24887"/>
                </a:cubicBezTo>
                <a:cubicBezTo>
                  <a:pt x="42640" y="24806"/>
                  <a:pt x="42708" y="24752"/>
                  <a:pt x="42708" y="24711"/>
                </a:cubicBezTo>
                <a:cubicBezTo>
                  <a:pt x="42680" y="24656"/>
                  <a:pt x="42640" y="24616"/>
                  <a:pt x="42585" y="24602"/>
                </a:cubicBezTo>
                <a:close/>
                <a:moveTo>
                  <a:pt x="3708" y="24262"/>
                </a:moveTo>
                <a:cubicBezTo>
                  <a:pt x="3421" y="24262"/>
                  <a:pt x="3280" y="24606"/>
                  <a:pt x="3480" y="24820"/>
                </a:cubicBezTo>
                <a:cubicBezTo>
                  <a:pt x="3546" y="24885"/>
                  <a:pt x="3628" y="24914"/>
                  <a:pt x="3709" y="24914"/>
                </a:cubicBezTo>
                <a:cubicBezTo>
                  <a:pt x="3882" y="24914"/>
                  <a:pt x="4051" y="24783"/>
                  <a:pt x="4051" y="24588"/>
                </a:cubicBezTo>
                <a:cubicBezTo>
                  <a:pt x="4038" y="24412"/>
                  <a:pt x="3902" y="24262"/>
                  <a:pt x="3725" y="24262"/>
                </a:cubicBezTo>
                <a:cubicBezTo>
                  <a:pt x="3719" y="24262"/>
                  <a:pt x="3714" y="24262"/>
                  <a:pt x="3708" y="24262"/>
                </a:cubicBezTo>
                <a:close/>
                <a:moveTo>
                  <a:pt x="6470" y="24125"/>
                </a:moveTo>
                <a:cubicBezTo>
                  <a:pt x="6376" y="24125"/>
                  <a:pt x="6279" y="24159"/>
                  <a:pt x="6199" y="24235"/>
                </a:cubicBezTo>
                <a:cubicBezTo>
                  <a:pt x="5941" y="24480"/>
                  <a:pt x="6117" y="24915"/>
                  <a:pt x="6471" y="24915"/>
                </a:cubicBezTo>
                <a:cubicBezTo>
                  <a:pt x="6675" y="24915"/>
                  <a:pt x="6851" y="24752"/>
                  <a:pt x="6865" y="24534"/>
                </a:cubicBezTo>
                <a:cubicBezTo>
                  <a:pt x="6874" y="24291"/>
                  <a:pt x="6677" y="24125"/>
                  <a:pt x="6470" y="24125"/>
                </a:cubicBezTo>
                <a:close/>
                <a:moveTo>
                  <a:pt x="11486" y="24412"/>
                </a:moveTo>
                <a:lnTo>
                  <a:pt x="11649" y="24738"/>
                </a:lnTo>
                <a:lnTo>
                  <a:pt x="11282" y="24915"/>
                </a:lnTo>
                <a:lnTo>
                  <a:pt x="11119" y="24575"/>
                </a:lnTo>
                <a:lnTo>
                  <a:pt x="11486" y="24412"/>
                </a:lnTo>
                <a:close/>
                <a:moveTo>
                  <a:pt x="23230" y="24398"/>
                </a:moveTo>
                <a:lnTo>
                  <a:pt x="23407" y="24752"/>
                </a:lnTo>
                <a:lnTo>
                  <a:pt x="23080" y="24915"/>
                </a:lnTo>
                <a:lnTo>
                  <a:pt x="22863" y="24561"/>
                </a:lnTo>
                <a:lnTo>
                  <a:pt x="23230" y="24398"/>
                </a:lnTo>
                <a:close/>
                <a:moveTo>
                  <a:pt x="32296" y="24412"/>
                </a:moveTo>
                <a:lnTo>
                  <a:pt x="32486" y="24765"/>
                </a:lnTo>
                <a:lnTo>
                  <a:pt x="32092" y="24955"/>
                </a:lnTo>
                <a:cubicBezTo>
                  <a:pt x="32038" y="24860"/>
                  <a:pt x="31970" y="24724"/>
                  <a:pt x="31915" y="24616"/>
                </a:cubicBezTo>
                <a:lnTo>
                  <a:pt x="32296" y="24412"/>
                </a:lnTo>
                <a:close/>
                <a:moveTo>
                  <a:pt x="36279" y="24203"/>
                </a:moveTo>
                <a:cubicBezTo>
                  <a:pt x="36187" y="24203"/>
                  <a:pt x="36095" y="24238"/>
                  <a:pt x="36020" y="24317"/>
                </a:cubicBezTo>
                <a:cubicBezTo>
                  <a:pt x="35780" y="24557"/>
                  <a:pt x="35947" y="24956"/>
                  <a:pt x="36276" y="24956"/>
                </a:cubicBezTo>
                <a:cubicBezTo>
                  <a:pt x="36281" y="24956"/>
                  <a:pt x="36287" y="24956"/>
                  <a:pt x="36292" y="24955"/>
                </a:cubicBezTo>
                <a:cubicBezTo>
                  <a:pt x="36496" y="24955"/>
                  <a:pt x="36659" y="24792"/>
                  <a:pt x="36659" y="24588"/>
                </a:cubicBezTo>
                <a:lnTo>
                  <a:pt x="36673" y="24588"/>
                </a:lnTo>
                <a:cubicBezTo>
                  <a:pt x="36663" y="24358"/>
                  <a:pt x="36473" y="24203"/>
                  <a:pt x="36279" y="24203"/>
                </a:cubicBezTo>
                <a:close/>
                <a:moveTo>
                  <a:pt x="20525" y="24466"/>
                </a:moveTo>
                <a:lnTo>
                  <a:pt x="20688" y="24806"/>
                </a:lnTo>
                <a:lnTo>
                  <a:pt x="20362" y="24983"/>
                </a:lnTo>
                <a:lnTo>
                  <a:pt x="20185" y="24643"/>
                </a:lnTo>
                <a:lnTo>
                  <a:pt x="20525" y="24466"/>
                </a:lnTo>
                <a:close/>
                <a:moveTo>
                  <a:pt x="17766" y="24534"/>
                </a:moveTo>
                <a:lnTo>
                  <a:pt x="17943" y="24874"/>
                </a:lnTo>
                <a:lnTo>
                  <a:pt x="17603" y="25037"/>
                </a:lnTo>
                <a:lnTo>
                  <a:pt x="17440" y="24711"/>
                </a:lnTo>
                <a:lnTo>
                  <a:pt x="17766" y="24534"/>
                </a:lnTo>
                <a:close/>
                <a:moveTo>
                  <a:pt x="29510" y="24507"/>
                </a:moveTo>
                <a:lnTo>
                  <a:pt x="29686" y="24860"/>
                </a:lnTo>
                <a:lnTo>
                  <a:pt x="29374" y="25037"/>
                </a:lnTo>
                <a:lnTo>
                  <a:pt x="29183" y="24670"/>
                </a:lnTo>
                <a:lnTo>
                  <a:pt x="29510" y="24507"/>
                </a:lnTo>
                <a:close/>
                <a:moveTo>
                  <a:pt x="39877" y="24493"/>
                </a:moveTo>
                <a:cubicBezTo>
                  <a:pt x="39629" y="24493"/>
                  <a:pt x="39490" y="24783"/>
                  <a:pt x="39663" y="24969"/>
                </a:cubicBezTo>
                <a:cubicBezTo>
                  <a:pt x="39721" y="25027"/>
                  <a:pt x="39793" y="25053"/>
                  <a:pt x="39864" y="25053"/>
                </a:cubicBezTo>
                <a:cubicBezTo>
                  <a:pt x="40011" y="25053"/>
                  <a:pt x="40152" y="24943"/>
                  <a:pt x="40152" y="24779"/>
                </a:cubicBezTo>
                <a:cubicBezTo>
                  <a:pt x="40166" y="24616"/>
                  <a:pt x="40044" y="24493"/>
                  <a:pt x="39894" y="24493"/>
                </a:cubicBezTo>
                <a:cubicBezTo>
                  <a:pt x="39888" y="24493"/>
                  <a:pt x="39883" y="24493"/>
                  <a:pt x="39877" y="24493"/>
                </a:cubicBezTo>
                <a:close/>
                <a:moveTo>
                  <a:pt x="26805" y="24602"/>
                </a:moveTo>
                <a:lnTo>
                  <a:pt x="26981" y="24928"/>
                </a:lnTo>
                <a:lnTo>
                  <a:pt x="26614" y="25091"/>
                </a:lnTo>
                <a:lnTo>
                  <a:pt x="26451" y="24765"/>
                </a:lnTo>
                <a:lnTo>
                  <a:pt x="26805" y="24602"/>
                </a:lnTo>
                <a:close/>
                <a:moveTo>
                  <a:pt x="33563" y="24253"/>
                </a:moveTo>
                <a:cubicBezTo>
                  <a:pt x="33456" y="24253"/>
                  <a:pt x="33347" y="24294"/>
                  <a:pt x="33261" y="24385"/>
                </a:cubicBezTo>
                <a:cubicBezTo>
                  <a:pt x="33007" y="24652"/>
                  <a:pt x="33201" y="25092"/>
                  <a:pt x="33557" y="25092"/>
                </a:cubicBezTo>
                <a:cubicBezTo>
                  <a:pt x="33563" y="25092"/>
                  <a:pt x="33568" y="25092"/>
                  <a:pt x="33574" y="25091"/>
                </a:cubicBezTo>
                <a:cubicBezTo>
                  <a:pt x="33805" y="25078"/>
                  <a:pt x="33981" y="24901"/>
                  <a:pt x="33981" y="24670"/>
                </a:cubicBezTo>
                <a:cubicBezTo>
                  <a:pt x="33981" y="24416"/>
                  <a:pt x="33776" y="24253"/>
                  <a:pt x="33563" y="24253"/>
                </a:cubicBezTo>
                <a:close/>
                <a:moveTo>
                  <a:pt x="15061" y="24602"/>
                </a:moveTo>
                <a:lnTo>
                  <a:pt x="15224" y="24928"/>
                </a:lnTo>
                <a:lnTo>
                  <a:pt x="14884" y="25105"/>
                </a:lnTo>
                <a:lnTo>
                  <a:pt x="14721" y="24765"/>
                </a:lnTo>
                <a:lnTo>
                  <a:pt x="15061" y="24602"/>
                </a:lnTo>
                <a:close/>
                <a:moveTo>
                  <a:pt x="24073" y="24656"/>
                </a:moveTo>
                <a:lnTo>
                  <a:pt x="24249" y="24996"/>
                </a:lnTo>
                <a:lnTo>
                  <a:pt x="23910" y="25159"/>
                </a:lnTo>
                <a:lnTo>
                  <a:pt x="23733" y="24833"/>
                </a:lnTo>
                <a:lnTo>
                  <a:pt x="24073" y="24656"/>
                </a:lnTo>
                <a:close/>
                <a:moveTo>
                  <a:pt x="1818" y="24679"/>
                </a:moveTo>
                <a:cubicBezTo>
                  <a:pt x="1757" y="24679"/>
                  <a:pt x="1695" y="24702"/>
                  <a:pt x="1645" y="24752"/>
                </a:cubicBezTo>
                <a:cubicBezTo>
                  <a:pt x="1500" y="24911"/>
                  <a:pt x="1599" y="25160"/>
                  <a:pt x="1806" y="25160"/>
                </a:cubicBezTo>
                <a:cubicBezTo>
                  <a:pt x="1811" y="25160"/>
                  <a:pt x="1817" y="25160"/>
                  <a:pt x="1822" y="25159"/>
                </a:cubicBezTo>
                <a:cubicBezTo>
                  <a:pt x="1958" y="25159"/>
                  <a:pt x="2067" y="25051"/>
                  <a:pt x="2067" y="24915"/>
                </a:cubicBezTo>
                <a:cubicBezTo>
                  <a:pt x="2058" y="24770"/>
                  <a:pt x="1940" y="24679"/>
                  <a:pt x="1818" y="24679"/>
                </a:cubicBezTo>
                <a:close/>
                <a:moveTo>
                  <a:pt x="4554" y="24480"/>
                </a:moveTo>
                <a:cubicBezTo>
                  <a:pt x="4242" y="24480"/>
                  <a:pt x="4092" y="24847"/>
                  <a:pt x="4310" y="25064"/>
                </a:cubicBezTo>
                <a:cubicBezTo>
                  <a:pt x="4376" y="25136"/>
                  <a:pt x="4461" y="25167"/>
                  <a:pt x="4545" y="25167"/>
                </a:cubicBezTo>
                <a:cubicBezTo>
                  <a:pt x="4716" y="25167"/>
                  <a:pt x="4885" y="25034"/>
                  <a:pt x="4894" y="24833"/>
                </a:cubicBezTo>
                <a:cubicBezTo>
                  <a:pt x="4894" y="24643"/>
                  <a:pt x="4744" y="24480"/>
                  <a:pt x="4554" y="24480"/>
                </a:cubicBezTo>
                <a:close/>
                <a:moveTo>
                  <a:pt x="7294" y="24367"/>
                </a:moveTo>
                <a:cubicBezTo>
                  <a:pt x="7197" y="24367"/>
                  <a:pt x="7097" y="24402"/>
                  <a:pt x="7014" y="24480"/>
                </a:cubicBezTo>
                <a:cubicBezTo>
                  <a:pt x="6756" y="24738"/>
                  <a:pt x="6933" y="25173"/>
                  <a:pt x="7300" y="25173"/>
                </a:cubicBezTo>
                <a:cubicBezTo>
                  <a:pt x="7517" y="25173"/>
                  <a:pt x="7694" y="24996"/>
                  <a:pt x="7694" y="24779"/>
                </a:cubicBezTo>
                <a:cubicBezTo>
                  <a:pt x="7703" y="24528"/>
                  <a:pt x="7504" y="24367"/>
                  <a:pt x="7294" y="24367"/>
                </a:cubicBezTo>
                <a:close/>
                <a:moveTo>
                  <a:pt x="12315" y="24656"/>
                </a:moveTo>
                <a:lnTo>
                  <a:pt x="12478" y="25010"/>
                </a:lnTo>
                <a:lnTo>
                  <a:pt x="12125" y="25187"/>
                </a:lnTo>
                <a:lnTo>
                  <a:pt x="11962" y="24833"/>
                </a:lnTo>
                <a:lnTo>
                  <a:pt x="12315" y="24656"/>
                </a:lnTo>
                <a:close/>
                <a:moveTo>
                  <a:pt x="21354" y="24711"/>
                </a:moveTo>
                <a:lnTo>
                  <a:pt x="21517" y="25051"/>
                </a:lnTo>
                <a:lnTo>
                  <a:pt x="21205" y="25227"/>
                </a:lnTo>
                <a:lnTo>
                  <a:pt x="21014" y="24901"/>
                </a:lnTo>
                <a:lnTo>
                  <a:pt x="21354" y="24711"/>
                </a:lnTo>
                <a:close/>
                <a:moveTo>
                  <a:pt x="37108" y="24507"/>
                </a:moveTo>
                <a:cubicBezTo>
                  <a:pt x="36917" y="24507"/>
                  <a:pt x="36754" y="24656"/>
                  <a:pt x="36754" y="24860"/>
                </a:cubicBezTo>
                <a:cubicBezTo>
                  <a:pt x="36745" y="25084"/>
                  <a:pt x="36927" y="25237"/>
                  <a:pt x="37117" y="25237"/>
                </a:cubicBezTo>
                <a:cubicBezTo>
                  <a:pt x="37204" y="25237"/>
                  <a:pt x="37293" y="25205"/>
                  <a:pt x="37366" y="25132"/>
                </a:cubicBezTo>
                <a:cubicBezTo>
                  <a:pt x="37611" y="24901"/>
                  <a:pt x="37434" y="24507"/>
                  <a:pt x="37108" y="24507"/>
                </a:cubicBezTo>
                <a:close/>
                <a:moveTo>
                  <a:pt x="9570" y="24711"/>
                </a:moveTo>
                <a:lnTo>
                  <a:pt x="9760" y="25078"/>
                </a:lnTo>
                <a:lnTo>
                  <a:pt x="9407" y="25268"/>
                </a:lnTo>
                <a:lnTo>
                  <a:pt x="9203" y="24901"/>
                </a:lnTo>
                <a:lnTo>
                  <a:pt x="9570" y="24711"/>
                </a:lnTo>
                <a:close/>
                <a:moveTo>
                  <a:pt x="30366" y="24765"/>
                </a:moveTo>
                <a:cubicBezTo>
                  <a:pt x="30420" y="24874"/>
                  <a:pt x="30488" y="24996"/>
                  <a:pt x="30543" y="25105"/>
                </a:cubicBezTo>
                <a:lnTo>
                  <a:pt x="30203" y="25282"/>
                </a:lnTo>
                <a:lnTo>
                  <a:pt x="30026" y="24955"/>
                </a:lnTo>
                <a:lnTo>
                  <a:pt x="30366" y="24765"/>
                </a:lnTo>
                <a:close/>
                <a:moveTo>
                  <a:pt x="18622" y="24724"/>
                </a:moveTo>
                <a:cubicBezTo>
                  <a:pt x="18622" y="24887"/>
                  <a:pt x="18704" y="25037"/>
                  <a:pt x="18853" y="25119"/>
                </a:cubicBezTo>
                <a:lnTo>
                  <a:pt x="18432" y="25295"/>
                </a:lnTo>
                <a:lnTo>
                  <a:pt x="18255" y="24955"/>
                </a:lnTo>
                <a:lnTo>
                  <a:pt x="18622" y="24724"/>
                </a:lnTo>
                <a:close/>
                <a:moveTo>
                  <a:pt x="40682" y="24792"/>
                </a:moveTo>
                <a:cubicBezTo>
                  <a:pt x="40546" y="24792"/>
                  <a:pt x="40438" y="24915"/>
                  <a:pt x="40438" y="25051"/>
                </a:cubicBezTo>
                <a:cubicBezTo>
                  <a:pt x="40447" y="25202"/>
                  <a:pt x="40567" y="25295"/>
                  <a:pt x="40691" y="25295"/>
                </a:cubicBezTo>
                <a:cubicBezTo>
                  <a:pt x="40755" y="25295"/>
                  <a:pt x="40821" y="25270"/>
                  <a:pt x="40873" y="25214"/>
                </a:cubicBezTo>
                <a:cubicBezTo>
                  <a:pt x="41022" y="25051"/>
                  <a:pt x="40913" y="24792"/>
                  <a:pt x="40682" y="24792"/>
                </a:cubicBezTo>
                <a:close/>
                <a:moveTo>
                  <a:pt x="34384" y="24522"/>
                </a:moveTo>
                <a:cubicBezTo>
                  <a:pt x="34290" y="24522"/>
                  <a:pt x="34196" y="24555"/>
                  <a:pt x="34117" y="24629"/>
                </a:cubicBezTo>
                <a:cubicBezTo>
                  <a:pt x="33845" y="24887"/>
                  <a:pt x="34022" y="25322"/>
                  <a:pt x="34376" y="25336"/>
                </a:cubicBezTo>
                <a:cubicBezTo>
                  <a:pt x="34607" y="25336"/>
                  <a:pt x="34797" y="25159"/>
                  <a:pt x="34797" y="24942"/>
                </a:cubicBezTo>
                <a:cubicBezTo>
                  <a:pt x="34806" y="24696"/>
                  <a:pt x="34598" y="24522"/>
                  <a:pt x="34384" y="24522"/>
                </a:cubicBezTo>
                <a:close/>
                <a:moveTo>
                  <a:pt x="34117" y="25336"/>
                </a:moveTo>
                <a:cubicBezTo>
                  <a:pt x="34120" y="25336"/>
                  <a:pt x="34122" y="25336"/>
                  <a:pt x="34124" y="25336"/>
                </a:cubicBezTo>
                <a:lnTo>
                  <a:pt x="34124" y="25336"/>
                </a:lnTo>
                <a:cubicBezTo>
                  <a:pt x="34126" y="25336"/>
                  <a:pt x="34129" y="25336"/>
                  <a:pt x="34131" y="25336"/>
                </a:cubicBezTo>
                <a:close/>
                <a:moveTo>
                  <a:pt x="15849" y="24833"/>
                </a:moveTo>
                <a:lnTo>
                  <a:pt x="16026" y="25200"/>
                </a:lnTo>
                <a:lnTo>
                  <a:pt x="15700" y="25363"/>
                </a:lnTo>
                <a:lnTo>
                  <a:pt x="15537" y="25010"/>
                </a:lnTo>
                <a:lnTo>
                  <a:pt x="15849" y="24833"/>
                </a:lnTo>
                <a:close/>
                <a:moveTo>
                  <a:pt x="27634" y="24833"/>
                </a:moveTo>
                <a:lnTo>
                  <a:pt x="27811" y="25159"/>
                </a:lnTo>
                <a:lnTo>
                  <a:pt x="27457" y="25377"/>
                </a:lnTo>
                <a:lnTo>
                  <a:pt x="27280" y="25010"/>
                </a:lnTo>
                <a:lnTo>
                  <a:pt x="27634" y="24833"/>
                </a:lnTo>
                <a:close/>
                <a:moveTo>
                  <a:pt x="24888" y="24901"/>
                </a:moveTo>
                <a:lnTo>
                  <a:pt x="25065" y="25227"/>
                </a:lnTo>
                <a:lnTo>
                  <a:pt x="24725" y="25404"/>
                </a:lnTo>
                <a:lnTo>
                  <a:pt x="24548" y="25064"/>
                </a:lnTo>
                <a:lnTo>
                  <a:pt x="24888" y="24901"/>
                </a:lnTo>
                <a:close/>
                <a:moveTo>
                  <a:pt x="13131" y="24928"/>
                </a:moveTo>
                <a:lnTo>
                  <a:pt x="13308" y="25254"/>
                </a:lnTo>
                <a:lnTo>
                  <a:pt x="12941" y="25418"/>
                </a:lnTo>
                <a:lnTo>
                  <a:pt x="12777" y="25105"/>
                </a:lnTo>
                <a:lnTo>
                  <a:pt x="13131" y="24928"/>
                </a:lnTo>
                <a:close/>
                <a:moveTo>
                  <a:pt x="2655" y="24882"/>
                </a:moveTo>
                <a:cubicBezTo>
                  <a:pt x="2514" y="24882"/>
                  <a:pt x="2375" y="24984"/>
                  <a:pt x="2366" y="25146"/>
                </a:cubicBezTo>
                <a:cubicBezTo>
                  <a:pt x="2352" y="25309"/>
                  <a:pt x="2475" y="25445"/>
                  <a:pt x="2638" y="25445"/>
                </a:cubicBezTo>
                <a:cubicBezTo>
                  <a:pt x="2882" y="25445"/>
                  <a:pt x="3018" y="25159"/>
                  <a:pt x="2855" y="24969"/>
                </a:cubicBezTo>
                <a:cubicBezTo>
                  <a:pt x="2800" y="24909"/>
                  <a:pt x="2727" y="24882"/>
                  <a:pt x="2655" y="24882"/>
                </a:cubicBezTo>
                <a:close/>
                <a:moveTo>
                  <a:pt x="37937" y="24765"/>
                </a:moveTo>
                <a:cubicBezTo>
                  <a:pt x="37746" y="24765"/>
                  <a:pt x="37597" y="24915"/>
                  <a:pt x="37597" y="25105"/>
                </a:cubicBezTo>
                <a:cubicBezTo>
                  <a:pt x="37597" y="25316"/>
                  <a:pt x="37764" y="25452"/>
                  <a:pt x="37939" y="25452"/>
                </a:cubicBezTo>
                <a:cubicBezTo>
                  <a:pt x="38024" y="25452"/>
                  <a:pt x="38111" y="25420"/>
                  <a:pt x="38181" y="25350"/>
                </a:cubicBezTo>
                <a:cubicBezTo>
                  <a:pt x="38385" y="25132"/>
                  <a:pt x="38236" y="24765"/>
                  <a:pt x="37937" y="24765"/>
                </a:cubicBezTo>
                <a:close/>
                <a:moveTo>
                  <a:pt x="5370" y="24738"/>
                </a:moveTo>
                <a:cubicBezTo>
                  <a:pt x="5166" y="24738"/>
                  <a:pt x="5003" y="24901"/>
                  <a:pt x="5003" y="25105"/>
                </a:cubicBezTo>
                <a:cubicBezTo>
                  <a:pt x="5003" y="25326"/>
                  <a:pt x="5183" y="25472"/>
                  <a:pt x="5371" y="25472"/>
                </a:cubicBezTo>
                <a:cubicBezTo>
                  <a:pt x="5461" y="25472"/>
                  <a:pt x="5553" y="25438"/>
                  <a:pt x="5628" y="25363"/>
                </a:cubicBezTo>
                <a:cubicBezTo>
                  <a:pt x="5859" y="25146"/>
                  <a:pt x="5696" y="24738"/>
                  <a:pt x="5370" y="24738"/>
                </a:cubicBezTo>
                <a:close/>
                <a:moveTo>
                  <a:pt x="22156" y="24955"/>
                </a:moveTo>
                <a:lnTo>
                  <a:pt x="22333" y="25322"/>
                </a:lnTo>
                <a:lnTo>
                  <a:pt x="22007" y="25486"/>
                </a:lnTo>
                <a:lnTo>
                  <a:pt x="21830" y="25132"/>
                </a:lnTo>
                <a:lnTo>
                  <a:pt x="22156" y="24955"/>
                </a:lnTo>
                <a:close/>
                <a:moveTo>
                  <a:pt x="41508" y="25091"/>
                </a:moveTo>
                <a:cubicBezTo>
                  <a:pt x="41329" y="25091"/>
                  <a:pt x="41243" y="25299"/>
                  <a:pt x="41362" y="25431"/>
                </a:cubicBezTo>
                <a:cubicBezTo>
                  <a:pt x="41407" y="25476"/>
                  <a:pt x="41460" y="25496"/>
                  <a:pt x="41513" y="25496"/>
                </a:cubicBezTo>
                <a:cubicBezTo>
                  <a:pt x="41619" y="25496"/>
                  <a:pt x="41720" y="25414"/>
                  <a:pt x="41729" y="25295"/>
                </a:cubicBezTo>
                <a:cubicBezTo>
                  <a:pt x="41715" y="25187"/>
                  <a:pt x="41634" y="25091"/>
                  <a:pt x="41525" y="25091"/>
                </a:cubicBezTo>
                <a:cubicBezTo>
                  <a:pt x="41519" y="25091"/>
                  <a:pt x="41514" y="25091"/>
                  <a:pt x="41508" y="25091"/>
                </a:cubicBezTo>
                <a:close/>
                <a:moveTo>
                  <a:pt x="10385" y="24983"/>
                </a:moveTo>
                <a:lnTo>
                  <a:pt x="10562" y="25322"/>
                </a:lnTo>
                <a:lnTo>
                  <a:pt x="10222" y="25513"/>
                </a:lnTo>
                <a:lnTo>
                  <a:pt x="10032" y="25159"/>
                </a:lnTo>
                <a:lnTo>
                  <a:pt x="10385" y="24983"/>
                </a:lnTo>
                <a:close/>
                <a:moveTo>
                  <a:pt x="19438" y="25037"/>
                </a:moveTo>
                <a:lnTo>
                  <a:pt x="19601" y="25377"/>
                </a:lnTo>
                <a:lnTo>
                  <a:pt x="19261" y="25540"/>
                </a:lnTo>
                <a:lnTo>
                  <a:pt x="19030" y="25200"/>
                </a:lnTo>
                <a:lnTo>
                  <a:pt x="19438" y="25037"/>
                </a:lnTo>
                <a:close/>
                <a:moveTo>
                  <a:pt x="31209" y="25023"/>
                </a:moveTo>
                <a:lnTo>
                  <a:pt x="31385" y="25363"/>
                </a:lnTo>
                <a:lnTo>
                  <a:pt x="31032" y="25540"/>
                </a:lnTo>
                <a:lnTo>
                  <a:pt x="30869" y="25200"/>
                </a:lnTo>
                <a:lnTo>
                  <a:pt x="31209" y="25023"/>
                </a:lnTo>
                <a:close/>
                <a:moveTo>
                  <a:pt x="35218" y="24765"/>
                </a:moveTo>
                <a:cubicBezTo>
                  <a:pt x="35001" y="24765"/>
                  <a:pt x="34824" y="24942"/>
                  <a:pt x="34824" y="25159"/>
                </a:cubicBezTo>
                <a:cubicBezTo>
                  <a:pt x="34824" y="25399"/>
                  <a:pt x="35019" y="25564"/>
                  <a:pt x="35224" y="25564"/>
                </a:cubicBezTo>
                <a:cubicBezTo>
                  <a:pt x="35321" y="25564"/>
                  <a:pt x="35421" y="25528"/>
                  <a:pt x="35504" y="25445"/>
                </a:cubicBezTo>
                <a:cubicBezTo>
                  <a:pt x="35748" y="25200"/>
                  <a:pt x="35572" y="24779"/>
                  <a:pt x="35218" y="24765"/>
                </a:cubicBezTo>
                <a:close/>
                <a:moveTo>
                  <a:pt x="28477" y="25078"/>
                </a:moveTo>
                <a:lnTo>
                  <a:pt x="28640" y="25404"/>
                </a:lnTo>
                <a:lnTo>
                  <a:pt x="28300" y="25594"/>
                </a:lnTo>
                <a:lnTo>
                  <a:pt x="28137" y="25254"/>
                </a:lnTo>
                <a:lnTo>
                  <a:pt x="28477" y="25078"/>
                </a:lnTo>
                <a:close/>
                <a:moveTo>
                  <a:pt x="16706" y="25105"/>
                </a:moveTo>
                <a:lnTo>
                  <a:pt x="16869" y="25445"/>
                </a:lnTo>
                <a:lnTo>
                  <a:pt x="16529" y="25608"/>
                </a:lnTo>
                <a:lnTo>
                  <a:pt x="16366" y="25282"/>
                </a:lnTo>
                <a:lnTo>
                  <a:pt x="16706" y="25105"/>
                </a:lnTo>
                <a:close/>
                <a:moveTo>
                  <a:pt x="762" y="25336"/>
                </a:moveTo>
                <a:cubicBezTo>
                  <a:pt x="708" y="25336"/>
                  <a:pt x="653" y="25418"/>
                  <a:pt x="612" y="25472"/>
                </a:cubicBezTo>
                <a:cubicBezTo>
                  <a:pt x="653" y="25513"/>
                  <a:pt x="694" y="25608"/>
                  <a:pt x="748" y="25608"/>
                </a:cubicBezTo>
                <a:cubicBezTo>
                  <a:pt x="752" y="25609"/>
                  <a:pt x="756" y="25609"/>
                  <a:pt x="761" y="25609"/>
                </a:cubicBezTo>
                <a:cubicBezTo>
                  <a:pt x="811" y="25609"/>
                  <a:pt x="865" y="25535"/>
                  <a:pt x="966" y="25472"/>
                </a:cubicBezTo>
                <a:cubicBezTo>
                  <a:pt x="871" y="25404"/>
                  <a:pt x="816" y="25336"/>
                  <a:pt x="762" y="25336"/>
                </a:cubicBezTo>
                <a:close/>
                <a:moveTo>
                  <a:pt x="42341" y="25336"/>
                </a:moveTo>
                <a:cubicBezTo>
                  <a:pt x="42286" y="25431"/>
                  <a:pt x="42218" y="25486"/>
                  <a:pt x="42218" y="25540"/>
                </a:cubicBezTo>
                <a:cubicBezTo>
                  <a:pt x="42218" y="25578"/>
                  <a:pt x="42288" y="25650"/>
                  <a:pt x="42320" y="25650"/>
                </a:cubicBezTo>
                <a:cubicBezTo>
                  <a:pt x="42323" y="25650"/>
                  <a:pt x="42325" y="25650"/>
                  <a:pt x="42327" y="25649"/>
                </a:cubicBezTo>
                <a:cubicBezTo>
                  <a:pt x="42395" y="25635"/>
                  <a:pt x="42436" y="25594"/>
                  <a:pt x="42463" y="25540"/>
                </a:cubicBezTo>
                <a:cubicBezTo>
                  <a:pt x="42463" y="25486"/>
                  <a:pt x="42409" y="25431"/>
                  <a:pt x="42341" y="25336"/>
                </a:cubicBezTo>
                <a:close/>
                <a:moveTo>
                  <a:pt x="13974" y="25187"/>
                </a:moveTo>
                <a:lnTo>
                  <a:pt x="14137" y="25499"/>
                </a:lnTo>
                <a:lnTo>
                  <a:pt x="13783" y="25676"/>
                </a:lnTo>
                <a:lnTo>
                  <a:pt x="13607" y="25350"/>
                </a:lnTo>
                <a:lnTo>
                  <a:pt x="13974" y="25187"/>
                </a:lnTo>
                <a:close/>
                <a:moveTo>
                  <a:pt x="25704" y="25146"/>
                </a:moveTo>
                <a:lnTo>
                  <a:pt x="25880" y="25499"/>
                </a:lnTo>
                <a:lnTo>
                  <a:pt x="25554" y="25676"/>
                </a:lnTo>
                <a:lnTo>
                  <a:pt x="25378" y="25309"/>
                </a:lnTo>
                <a:lnTo>
                  <a:pt x="25704" y="25146"/>
                </a:lnTo>
                <a:close/>
                <a:moveTo>
                  <a:pt x="38766" y="25023"/>
                </a:moveTo>
                <a:lnTo>
                  <a:pt x="38766" y="25037"/>
                </a:lnTo>
                <a:cubicBezTo>
                  <a:pt x="38480" y="25037"/>
                  <a:pt x="38331" y="25377"/>
                  <a:pt x="38535" y="25581"/>
                </a:cubicBezTo>
                <a:cubicBezTo>
                  <a:pt x="38602" y="25648"/>
                  <a:pt x="38684" y="25678"/>
                  <a:pt x="38765" y="25678"/>
                </a:cubicBezTo>
                <a:cubicBezTo>
                  <a:pt x="38928" y="25678"/>
                  <a:pt x="39083" y="25554"/>
                  <a:pt x="39092" y="25363"/>
                </a:cubicBezTo>
                <a:cubicBezTo>
                  <a:pt x="39092" y="25187"/>
                  <a:pt x="38943" y="25037"/>
                  <a:pt x="38766" y="25023"/>
                </a:cubicBezTo>
                <a:close/>
                <a:moveTo>
                  <a:pt x="22985" y="25227"/>
                </a:moveTo>
                <a:lnTo>
                  <a:pt x="23162" y="25567"/>
                </a:lnTo>
                <a:lnTo>
                  <a:pt x="22822" y="25730"/>
                </a:lnTo>
                <a:lnTo>
                  <a:pt x="22645" y="25404"/>
                </a:lnTo>
                <a:lnTo>
                  <a:pt x="22985" y="25227"/>
                </a:lnTo>
                <a:close/>
                <a:moveTo>
                  <a:pt x="3489" y="25104"/>
                </a:moveTo>
                <a:cubicBezTo>
                  <a:pt x="3482" y="25104"/>
                  <a:pt x="3474" y="25104"/>
                  <a:pt x="3467" y="25105"/>
                </a:cubicBezTo>
                <a:lnTo>
                  <a:pt x="3467" y="25119"/>
                </a:lnTo>
                <a:cubicBezTo>
                  <a:pt x="3181" y="25119"/>
                  <a:pt x="3045" y="25458"/>
                  <a:pt x="3249" y="25649"/>
                </a:cubicBezTo>
                <a:cubicBezTo>
                  <a:pt x="3314" y="25709"/>
                  <a:pt x="3392" y="25737"/>
                  <a:pt x="3467" y="25737"/>
                </a:cubicBezTo>
                <a:cubicBezTo>
                  <a:pt x="3628" y="25737"/>
                  <a:pt x="3779" y="25612"/>
                  <a:pt x="3779" y="25418"/>
                </a:cubicBezTo>
                <a:cubicBezTo>
                  <a:pt x="3792" y="25248"/>
                  <a:pt x="3656" y="25104"/>
                  <a:pt x="3489" y="25104"/>
                </a:cubicBezTo>
                <a:close/>
                <a:moveTo>
                  <a:pt x="6199" y="24969"/>
                </a:moveTo>
                <a:cubicBezTo>
                  <a:pt x="5859" y="24969"/>
                  <a:pt x="5682" y="25377"/>
                  <a:pt x="5927" y="25621"/>
                </a:cubicBezTo>
                <a:cubicBezTo>
                  <a:pt x="6003" y="25702"/>
                  <a:pt x="6101" y="25739"/>
                  <a:pt x="6197" y="25739"/>
                </a:cubicBezTo>
                <a:cubicBezTo>
                  <a:pt x="6391" y="25739"/>
                  <a:pt x="6579" y="25591"/>
                  <a:pt x="6579" y="25363"/>
                </a:cubicBezTo>
                <a:cubicBezTo>
                  <a:pt x="6579" y="25146"/>
                  <a:pt x="6416" y="24969"/>
                  <a:pt x="6199" y="24969"/>
                </a:cubicBezTo>
                <a:close/>
                <a:moveTo>
                  <a:pt x="11214" y="25227"/>
                </a:moveTo>
                <a:lnTo>
                  <a:pt x="11445" y="25594"/>
                </a:lnTo>
                <a:lnTo>
                  <a:pt x="11065" y="25771"/>
                </a:lnTo>
                <a:lnTo>
                  <a:pt x="10888" y="25404"/>
                </a:lnTo>
                <a:lnTo>
                  <a:pt x="11214" y="25227"/>
                </a:lnTo>
                <a:close/>
                <a:moveTo>
                  <a:pt x="20267" y="25295"/>
                </a:moveTo>
                <a:lnTo>
                  <a:pt x="20444" y="25621"/>
                </a:lnTo>
                <a:lnTo>
                  <a:pt x="20077" y="25785"/>
                </a:lnTo>
                <a:lnTo>
                  <a:pt x="19900" y="25472"/>
                </a:lnTo>
                <a:lnTo>
                  <a:pt x="20267" y="25295"/>
                </a:lnTo>
                <a:close/>
                <a:moveTo>
                  <a:pt x="32011" y="25254"/>
                </a:moveTo>
                <a:lnTo>
                  <a:pt x="32214" y="25608"/>
                </a:lnTo>
                <a:lnTo>
                  <a:pt x="31861" y="25798"/>
                </a:lnTo>
                <a:lnTo>
                  <a:pt x="31671" y="25445"/>
                </a:lnTo>
                <a:lnTo>
                  <a:pt x="32011" y="25254"/>
                </a:lnTo>
                <a:close/>
                <a:moveTo>
                  <a:pt x="36042" y="25035"/>
                </a:moveTo>
                <a:cubicBezTo>
                  <a:pt x="35951" y="25035"/>
                  <a:pt x="35857" y="25069"/>
                  <a:pt x="35776" y="25146"/>
                </a:cubicBezTo>
                <a:cubicBezTo>
                  <a:pt x="35531" y="25377"/>
                  <a:pt x="35680" y="25785"/>
                  <a:pt x="36034" y="25798"/>
                </a:cubicBezTo>
                <a:cubicBezTo>
                  <a:pt x="36041" y="25799"/>
                  <a:pt x="36049" y="25799"/>
                  <a:pt x="36056" y="25799"/>
                </a:cubicBezTo>
                <a:cubicBezTo>
                  <a:pt x="36251" y="25799"/>
                  <a:pt x="36428" y="25628"/>
                  <a:pt x="36428" y="25431"/>
                </a:cubicBezTo>
                <a:cubicBezTo>
                  <a:pt x="36428" y="25198"/>
                  <a:pt x="36242" y="25035"/>
                  <a:pt x="36042" y="25035"/>
                </a:cubicBezTo>
                <a:close/>
                <a:moveTo>
                  <a:pt x="17508" y="25350"/>
                </a:moveTo>
                <a:lnTo>
                  <a:pt x="17684" y="25689"/>
                </a:lnTo>
                <a:lnTo>
                  <a:pt x="17344" y="25866"/>
                </a:lnTo>
                <a:lnTo>
                  <a:pt x="17181" y="25526"/>
                </a:lnTo>
                <a:lnTo>
                  <a:pt x="17508" y="25350"/>
                </a:lnTo>
                <a:close/>
                <a:moveTo>
                  <a:pt x="29292" y="25336"/>
                </a:moveTo>
                <a:lnTo>
                  <a:pt x="29455" y="25689"/>
                </a:lnTo>
                <a:lnTo>
                  <a:pt x="29143" y="25866"/>
                </a:lnTo>
                <a:lnTo>
                  <a:pt x="28966" y="25513"/>
                </a:lnTo>
                <a:lnTo>
                  <a:pt x="29292" y="25336"/>
                </a:lnTo>
                <a:close/>
                <a:moveTo>
                  <a:pt x="39587" y="25291"/>
                </a:moveTo>
                <a:cubicBezTo>
                  <a:pt x="39517" y="25291"/>
                  <a:pt x="39446" y="25317"/>
                  <a:pt x="39391" y="25377"/>
                </a:cubicBezTo>
                <a:cubicBezTo>
                  <a:pt x="39201" y="25567"/>
                  <a:pt x="39323" y="25880"/>
                  <a:pt x="39595" y="25880"/>
                </a:cubicBezTo>
                <a:cubicBezTo>
                  <a:pt x="39758" y="25880"/>
                  <a:pt x="39880" y="25757"/>
                  <a:pt x="39894" y="25594"/>
                </a:cubicBezTo>
                <a:cubicBezTo>
                  <a:pt x="39894" y="25417"/>
                  <a:pt x="39740" y="25291"/>
                  <a:pt x="39587" y="25291"/>
                </a:cubicBezTo>
                <a:close/>
                <a:moveTo>
                  <a:pt x="26533" y="25404"/>
                </a:moveTo>
                <a:lnTo>
                  <a:pt x="26696" y="25744"/>
                </a:lnTo>
                <a:lnTo>
                  <a:pt x="26356" y="25907"/>
                </a:lnTo>
                <a:lnTo>
                  <a:pt x="26193" y="25581"/>
                </a:lnTo>
                <a:lnTo>
                  <a:pt x="26533" y="25404"/>
                </a:lnTo>
                <a:close/>
                <a:moveTo>
                  <a:pt x="1591" y="25526"/>
                </a:moveTo>
                <a:cubicBezTo>
                  <a:pt x="1387" y="25526"/>
                  <a:pt x="1292" y="25757"/>
                  <a:pt x="1414" y="25893"/>
                </a:cubicBezTo>
                <a:cubicBezTo>
                  <a:pt x="1460" y="25944"/>
                  <a:pt x="1518" y="25966"/>
                  <a:pt x="1575" y="25966"/>
                </a:cubicBezTo>
                <a:cubicBezTo>
                  <a:pt x="1687" y="25966"/>
                  <a:pt x="1795" y="25879"/>
                  <a:pt x="1795" y="25744"/>
                </a:cubicBezTo>
                <a:cubicBezTo>
                  <a:pt x="1795" y="25635"/>
                  <a:pt x="1700" y="25540"/>
                  <a:pt x="1591" y="25526"/>
                </a:cubicBezTo>
                <a:close/>
                <a:moveTo>
                  <a:pt x="23814" y="25486"/>
                </a:moveTo>
                <a:lnTo>
                  <a:pt x="23991" y="25812"/>
                </a:lnTo>
                <a:lnTo>
                  <a:pt x="23665" y="25988"/>
                </a:lnTo>
                <a:lnTo>
                  <a:pt x="23488" y="25662"/>
                </a:lnTo>
                <a:lnTo>
                  <a:pt x="23814" y="25486"/>
                </a:lnTo>
                <a:close/>
                <a:moveTo>
                  <a:pt x="7055" y="25187"/>
                </a:moveTo>
                <a:cubicBezTo>
                  <a:pt x="6702" y="25187"/>
                  <a:pt x="6511" y="25621"/>
                  <a:pt x="6770" y="25866"/>
                </a:cubicBezTo>
                <a:cubicBezTo>
                  <a:pt x="6850" y="25951"/>
                  <a:pt x="6951" y="25989"/>
                  <a:pt x="7051" y="25989"/>
                </a:cubicBezTo>
                <a:cubicBezTo>
                  <a:pt x="7253" y="25989"/>
                  <a:pt x="7449" y="25831"/>
                  <a:pt x="7449" y="25594"/>
                </a:cubicBezTo>
                <a:cubicBezTo>
                  <a:pt x="7449" y="25377"/>
                  <a:pt x="7273" y="25200"/>
                  <a:pt x="7055" y="25200"/>
                </a:cubicBezTo>
                <a:lnTo>
                  <a:pt x="7055" y="25187"/>
                </a:lnTo>
                <a:close/>
                <a:moveTo>
                  <a:pt x="4296" y="25322"/>
                </a:moveTo>
                <a:cubicBezTo>
                  <a:pt x="3997" y="25322"/>
                  <a:pt x="3847" y="25689"/>
                  <a:pt x="4051" y="25907"/>
                </a:cubicBezTo>
                <a:cubicBezTo>
                  <a:pt x="4122" y="25978"/>
                  <a:pt x="4209" y="26010"/>
                  <a:pt x="4294" y="26010"/>
                </a:cubicBezTo>
                <a:cubicBezTo>
                  <a:pt x="4469" y="26010"/>
                  <a:pt x="4636" y="25873"/>
                  <a:pt x="4636" y="25662"/>
                </a:cubicBezTo>
                <a:cubicBezTo>
                  <a:pt x="4636" y="25472"/>
                  <a:pt x="4486" y="25322"/>
                  <a:pt x="4296" y="25322"/>
                </a:cubicBezTo>
                <a:close/>
                <a:moveTo>
                  <a:pt x="12043" y="25486"/>
                </a:moveTo>
                <a:lnTo>
                  <a:pt x="12207" y="25839"/>
                </a:lnTo>
                <a:lnTo>
                  <a:pt x="11880" y="26016"/>
                </a:lnTo>
                <a:lnTo>
                  <a:pt x="11663" y="25662"/>
                </a:lnTo>
                <a:lnTo>
                  <a:pt x="12043" y="25486"/>
                </a:lnTo>
                <a:close/>
                <a:moveTo>
                  <a:pt x="21096" y="25540"/>
                </a:moveTo>
                <a:lnTo>
                  <a:pt x="21259" y="25866"/>
                </a:lnTo>
                <a:lnTo>
                  <a:pt x="20906" y="26043"/>
                </a:lnTo>
                <a:lnTo>
                  <a:pt x="20729" y="25717"/>
                </a:lnTo>
                <a:lnTo>
                  <a:pt x="21096" y="25540"/>
                </a:lnTo>
                <a:close/>
                <a:moveTo>
                  <a:pt x="14776" y="25431"/>
                </a:moveTo>
                <a:lnTo>
                  <a:pt x="15020" y="25798"/>
                </a:lnTo>
                <a:cubicBezTo>
                  <a:pt x="15010" y="25797"/>
                  <a:pt x="15000" y="25797"/>
                  <a:pt x="14990" y="25797"/>
                </a:cubicBezTo>
                <a:cubicBezTo>
                  <a:pt x="14824" y="25797"/>
                  <a:pt x="14663" y="25903"/>
                  <a:pt x="14599" y="26056"/>
                </a:cubicBezTo>
                <a:cubicBezTo>
                  <a:pt x="14585" y="25961"/>
                  <a:pt x="14572" y="25880"/>
                  <a:pt x="14544" y="25798"/>
                </a:cubicBezTo>
                <a:cubicBezTo>
                  <a:pt x="14517" y="25730"/>
                  <a:pt x="14463" y="25662"/>
                  <a:pt x="14422" y="25594"/>
                </a:cubicBezTo>
                <a:lnTo>
                  <a:pt x="14776" y="25431"/>
                </a:lnTo>
                <a:close/>
                <a:moveTo>
                  <a:pt x="36870" y="25319"/>
                </a:moveTo>
                <a:cubicBezTo>
                  <a:pt x="36777" y="25319"/>
                  <a:pt x="36682" y="25354"/>
                  <a:pt x="36605" y="25431"/>
                </a:cubicBezTo>
                <a:cubicBezTo>
                  <a:pt x="36374" y="25662"/>
                  <a:pt x="36550" y="26056"/>
                  <a:pt x="36877" y="26056"/>
                </a:cubicBezTo>
                <a:cubicBezTo>
                  <a:pt x="37080" y="26043"/>
                  <a:pt x="37244" y="25880"/>
                  <a:pt x="37230" y="25676"/>
                </a:cubicBezTo>
                <a:lnTo>
                  <a:pt x="37244" y="25676"/>
                </a:lnTo>
                <a:cubicBezTo>
                  <a:pt x="37234" y="25458"/>
                  <a:pt x="37056" y="25319"/>
                  <a:pt x="36870" y="25319"/>
                </a:cubicBezTo>
                <a:close/>
                <a:moveTo>
                  <a:pt x="9325" y="25540"/>
                </a:moveTo>
                <a:lnTo>
                  <a:pt x="9515" y="25907"/>
                </a:lnTo>
                <a:lnTo>
                  <a:pt x="9148" y="26111"/>
                </a:lnTo>
                <a:lnTo>
                  <a:pt x="8944" y="25730"/>
                </a:lnTo>
                <a:lnTo>
                  <a:pt x="9325" y="25540"/>
                </a:lnTo>
                <a:close/>
                <a:moveTo>
                  <a:pt x="30121" y="25594"/>
                </a:moveTo>
                <a:lnTo>
                  <a:pt x="30298" y="25934"/>
                </a:lnTo>
                <a:lnTo>
                  <a:pt x="29958" y="26111"/>
                </a:lnTo>
                <a:lnTo>
                  <a:pt x="29781" y="25771"/>
                </a:lnTo>
                <a:lnTo>
                  <a:pt x="30121" y="25594"/>
                </a:lnTo>
                <a:close/>
                <a:moveTo>
                  <a:pt x="18337" y="25608"/>
                </a:moveTo>
                <a:lnTo>
                  <a:pt x="18513" y="25961"/>
                </a:lnTo>
                <a:lnTo>
                  <a:pt x="18187" y="26138"/>
                </a:lnTo>
                <a:lnTo>
                  <a:pt x="18024" y="25771"/>
                </a:lnTo>
                <a:lnTo>
                  <a:pt x="18337" y="25608"/>
                </a:lnTo>
                <a:close/>
                <a:moveTo>
                  <a:pt x="40427" y="25635"/>
                </a:moveTo>
                <a:cubicBezTo>
                  <a:pt x="40304" y="25635"/>
                  <a:pt x="40180" y="25713"/>
                  <a:pt x="40166" y="25866"/>
                </a:cubicBezTo>
                <a:cubicBezTo>
                  <a:pt x="40146" y="26053"/>
                  <a:pt x="40280" y="26145"/>
                  <a:pt x="40417" y="26145"/>
                </a:cubicBezTo>
                <a:cubicBezTo>
                  <a:pt x="40558" y="26145"/>
                  <a:pt x="40703" y="26046"/>
                  <a:pt x="40682" y="25853"/>
                </a:cubicBezTo>
                <a:cubicBezTo>
                  <a:pt x="40662" y="25706"/>
                  <a:pt x="40545" y="25635"/>
                  <a:pt x="40427" y="25635"/>
                </a:cubicBezTo>
                <a:close/>
                <a:moveTo>
                  <a:pt x="34124" y="25336"/>
                </a:moveTo>
                <a:lnTo>
                  <a:pt x="34124" y="25336"/>
                </a:lnTo>
                <a:cubicBezTo>
                  <a:pt x="33762" y="25342"/>
                  <a:pt x="33575" y="25786"/>
                  <a:pt x="33832" y="26043"/>
                </a:cubicBezTo>
                <a:cubicBezTo>
                  <a:pt x="33914" y="26125"/>
                  <a:pt x="34016" y="26162"/>
                  <a:pt x="34116" y="26162"/>
                </a:cubicBezTo>
                <a:cubicBezTo>
                  <a:pt x="34330" y="26162"/>
                  <a:pt x="34539" y="25994"/>
                  <a:pt x="34539" y="25744"/>
                </a:cubicBezTo>
                <a:cubicBezTo>
                  <a:pt x="34539" y="25515"/>
                  <a:pt x="34352" y="25340"/>
                  <a:pt x="34124" y="25336"/>
                </a:cubicBezTo>
                <a:close/>
                <a:moveTo>
                  <a:pt x="27389" y="25635"/>
                </a:moveTo>
                <a:lnTo>
                  <a:pt x="27566" y="26016"/>
                </a:lnTo>
                <a:lnTo>
                  <a:pt x="27212" y="26179"/>
                </a:lnTo>
                <a:lnTo>
                  <a:pt x="27036" y="25866"/>
                </a:lnTo>
                <a:lnTo>
                  <a:pt x="27389" y="25635"/>
                </a:lnTo>
                <a:close/>
                <a:moveTo>
                  <a:pt x="15618" y="25689"/>
                </a:moveTo>
                <a:lnTo>
                  <a:pt x="15795" y="26056"/>
                </a:lnTo>
                <a:lnTo>
                  <a:pt x="15482" y="26220"/>
                </a:lnTo>
                <a:lnTo>
                  <a:pt x="15251" y="25866"/>
                </a:lnTo>
                <a:lnTo>
                  <a:pt x="15618" y="25689"/>
                </a:lnTo>
                <a:close/>
                <a:moveTo>
                  <a:pt x="24657" y="25730"/>
                </a:moveTo>
                <a:lnTo>
                  <a:pt x="24820" y="26056"/>
                </a:lnTo>
                <a:lnTo>
                  <a:pt x="24494" y="26233"/>
                </a:lnTo>
                <a:lnTo>
                  <a:pt x="24317" y="25907"/>
                </a:lnTo>
                <a:lnTo>
                  <a:pt x="24657" y="25730"/>
                </a:lnTo>
                <a:close/>
                <a:moveTo>
                  <a:pt x="2393" y="25724"/>
                </a:moveTo>
                <a:cubicBezTo>
                  <a:pt x="2331" y="25724"/>
                  <a:pt x="2267" y="25747"/>
                  <a:pt x="2216" y="25798"/>
                </a:cubicBezTo>
                <a:cubicBezTo>
                  <a:pt x="2053" y="25975"/>
                  <a:pt x="2162" y="26260"/>
                  <a:pt x="2407" y="26260"/>
                </a:cubicBezTo>
                <a:cubicBezTo>
                  <a:pt x="2543" y="26247"/>
                  <a:pt x="2665" y="26138"/>
                  <a:pt x="2665" y="26002"/>
                </a:cubicBezTo>
                <a:cubicBezTo>
                  <a:pt x="2665" y="25834"/>
                  <a:pt x="2530" y="25724"/>
                  <a:pt x="2393" y="25724"/>
                </a:cubicBezTo>
                <a:close/>
                <a:moveTo>
                  <a:pt x="12873" y="25757"/>
                </a:moveTo>
                <a:lnTo>
                  <a:pt x="13049" y="26084"/>
                </a:lnTo>
                <a:lnTo>
                  <a:pt x="12710" y="26260"/>
                </a:lnTo>
                <a:lnTo>
                  <a:pt x="12533" y="25934"/>
                </a:lnTo>
                <a:lnTo>
                  <a:pt x="12873" y="25757"/>
                </a:lnTo>
                <a:close/>
                <a:moveTo>
                  <a:pt x="37706" y="25581"/>
                </a:moveTo>
                <a:cubicBezTo>
                  <a:pt x="37407" y="25581"/>
                  <a:pt x="37244" y="25948"/>
                  <a:pt x="37461" y="26165"/>
                </a:cubicBezTo>
                <a:cubicBezTo>
                  <a:pt x="37528" y="26237"/>
                  <a:pt x="37612" y="26268"/>
                  <a:pt x="37696" y="26268"/>
                </a:cubicBezTo>
                <a:cubicBezTo>
                  <a:pt x="37868" y="26268"/>
                  <a:pt x="38036" y="26135"/>
                  <a:pt x="38045" y="25934"/>
                </a:cubicBezTo>
                <a:cubicBezTo>
                  <a:pt x="38045" y="25744"/>
                  <a:pt x="37882" y="25594"/>
                  <a:pt x="37692" y="25594"/>
                </a:cubicBezTo>
                <a:lnTo>
                  <a:pt x="37706" y="25581"/>
                </a:lnTo>
                <a:close/>
                <a:moveTo>
                  <a:pt x="5125" y="25567"/>
                </a:moveTo>
                <a:cubicBezTo>
                  <a:pt x="4799" y="25567"/>
                  <a:pt x="4636" y="25948"/>
                  <a:pt x="4867" y="26192"/>
                </a:cubicBezTo>
                <a:cubicBezTo>
                  <a:pt x="4937" y="26267"/>
                  <a:pt x="5028" y="26301"/>
                  <a:pt x="5118" y="26301"/>
                </a:cubicBezTo>
                <a:cubicBezTo>
                  <a:pt x="5306" y="26301"/>
                  <a:pt x="5492" y="26155"/>
                  <a:pt x="5492" y="25934"/>
                </a:cubicBezTo>
                <a:cubicBezTo>
                  <a:pt x="5478" y="25730"/>
                  <a:pt x="5329" y="25581"/>
                  <a:pt x="5125" y="25567"/>
                </a:cubicBezTo>
                <a:close/>
                <a:moveTo>
                  <a:pt x="21925" y="25798"/>
                </a:moveTo>
                <a:lnTo>
                  <a:pt x="22102" y="26138"/>
                </a:lnTo>
                <a:lnTo>
                  <a:pt x="21748" y="26315"/>
                </a:lnTo>
                <a:lnTo>
                  <a:pt x="21572" y="25961"/>
                </a:lnTo>
                <a:lnTo>
                  <a:pt x="21925" y="25798"/>
                </a:lnTo>
                <a:close/>
                <a:moveTo>
                  <a:pt x="41253" y="25898"/>
                </a:moveTo>
                <a:cubicBezTo>
                  <a:pt x="41201" y="25898"/>
                  <a:pt x="41147" y="25918"/>
                  <a:pt x="41104" y="25961"/>
                </a:cubicBezTo>
                <a:cubicBezTo>
                  <a:pt x="40968" y="26097"/>
                  <a:pt x="41063" y="26328"/>
                  <a:pt x="41253" y="26328"/>
                </a:cubicBezTo>
                <a:cubicBezTo>
                  <a:pt x="41362" y="26328"/>
                  <a:pt x="41457" y="26233"/>
                  <a:pt x="41457" y="26111"/>
                </a:cubicBezTo>
                <a:lnTo>
                  <a:pt x="41471" y="26124"/>
                </a:lnTo>
                <a:cubicBezTo>
                  <a:pt x="41471" y="25986"/>
                  <a:pt x="41364" y="25898"/>
                  <a:pt x="41253" y="25898"/>
                </a:cubicBezTo>
                <a:close/>
                <a:moveTo>
                  <a:pt x="10141" y="25798"/>
                </a:moveTo>
                <a:lnTo>
                  <a:pt x="10317" y="26152"/>
                </a:lnTo>
                <a:lnTo>
                  <a:pt x="9977" y="26342"/>
                </a:lnTo>
                <a:lnTo>
                  <a:pt x="9787" y="25988"/>
                </a:lnTo>
                <a:lnTo>
                  <a:pt x="10141" y="25798"/>
                </a:lnTo>
                <a:close/>
                <a:moveTo>
                  <a:pt x="30923" y="25839"/>
                </a:moveTo>
                <a:lnTo>
                  <a:pt x="31113" y="26179"/>
                </a:lnTo>
                <a:lnTo>
                  <a:pt x="30774" y="26369"/>
                </a:lnTo>
                <a:lnTo>
                  <a:pt x="30597" y="26029"/>
                </a:lnTo>
                <a:lnTo>
                  <a:pt x="30923" y="25839"/>
                </a:lnTo>
                <a:close/>
                <a:moveTo>
                  <a:pt x="476" y="26206"/>
                </a:moveTo>
                <a:cubicBezTo>
                  <a:pt x="436" y="26206"/>
                  <a:pt x="381" y="26274"/>
                  <a:pt x="395" y="26301"/>
                </a:cubicBezTo>
                <a:cubicBezTo>
                  <a:pt x="409" y="26342"/>
                  <a:pt x="436" y="26369"/>
                  <a:pt x="476" y="26383"/>
                </a:cubicBezTo>
                <a:cubicBezTo>
                  <a:pt x="517" y="26383"/>
                  <a:pt x="558" y="26342"/>
                  <a:pt x="612" y="26287"/>
                </a:cubicBezTo>
                <a:cubicBezTo>
                  <a:pt x="544" y="26247"/>
                  <a:pt x="504" y="26206"/>
                  <a:pt x="476" y="26206"/>
                </a:cubicBezTo>
                <a:close/>
                <a:moveTo>
                  <a:pt x="19166" y="25880"/>
                </a:moveTo>
                <a:lnTo>
                  <a:pt x="19343" y="26220"/>
                </a:lnTo>
                <a:lnTo>
                  <a:pt x="19003" y="26383"/>
                </a:lnTo>
                <a:lnTo>
                  <a:pt x="18826" y="26043"/>
                </a:lnTo>
                <a:lnTo>
                  <a:pt x="19166" y="25880"/>
                </a:lnTo>
                <a:close/>
                <a:moveTo>
                  <a:pt x="34941" y="25590"/>
                </a:moveTo>
                <a:cubicBezTo>
                  <a:pt x="34843" y="25590"/>
                  <a:pt x="34743" y="25625"/>
                  <a:pt x="34661" y="25703"/>
                </a:cubicBezTo>
                <a:cubicBezTo>
                  <a:pt x="34403" y="25948"/>
                  <a:pt x="34579" y="26383"/>
                  <a:pt x="34933" y="26383"/>
                </a:cubicBezTo>
                <a:cubicBezTo>
                  <a:pt x="35150" y="26383"/>
                  <a:pt x="35341" y="26220"/>
                  <a:pt x="35341" y="26002"/>
                </a:cubicBezTo>
                <a:cubicBezTo>
                  <a:pt x="35350" y="25752"/>
                  <a:pt x="35151" y="25590"/>
                  <a:pt x="34941" y="25590"/>
                </a:cubicBezTo>
                <a:close/>
                <a:moveTo>
                  <a:pt x="28218" y="25907"/>
                </a:moveTo>
                <a:lnTo>
                  <a:pt x="28381" y="26233"/>
                </a:lnTo>
                <a:lnTo>
                  <a:pt x="28028" y="26396"/>
                </a:lnTo>
                <a:lnTo>
                  <a:pt x="27851" y="26084"/>
                </a:lnTo>
                <a:lnTo>
                  <a:pt x="28218" y="25907"/>
                </a:lnTo>
                <a:close/>
                <a:moveTo>
                  <a:pt x="16447" y="25934"/>
                </a:moveTo>
                <a:lnTo>
                  <a:pt x="16624" y="26274"/>
                </a:lnTo>
                <a:lnTo>
                  <a:pt x="16284" y="26451"/>
                </a:lnTo>
                <a:lnTo>
                  <a:pt x="16108" y="26111"/>
                </a:lnTo>
                <a:lnTo>
                  <a:pt x="16447" y="25934"/>
                </a:lnTo>
                <a:close/>
                <a:moveTo>
                  <a:pt x="25459" y="25961"/>
                </a:moveTo>
                <a:lnTo>
                  <a:pt x="25636" y="26328"/>
                </a:lnTo>
                <a:lnTo>
                  <a:pt x="25310" y="26491"/>
                </a:lnTo>
                <a:lnTo>
                  <a:pt x="25133" y="26138"/>
                </a:lnTo>
                <a:lnTo>
                  <a:pt x="25459" y="25961"/>
                </a:lnTo>
                <a:close/>
                <a:moveTo>
                  <a:pt x="38518" y="25852"/>
                </a:moveTo>
                <a:cubicBezTo>
                  <a:pt x="38230" y="25852"/>
                  <a:pt x="38090" y="26196"/>
                  <a:pt x="38290" y="26410"/>
                </a:cubicBezTo>
                <a:cubicBezTo>
                  <a:pt x="38355" y="26475"/>
                  <a:pt x="38435" y="26504"/>
                  <a:pt x="38514" y="26504"/>
                </a:cubicBezTo>
                <a:cubicBezTo>
                  <a:pt x="38683" y="26504"/>
                  <a:pt x="38847" y="26369"/>
                  <a:pt x="38847" y="26165"/>
                </a:cubicBezTo>
                <a:cubicBezTo>
                  <a:pt x="38847" y="26002"/>
                  <a:pt x="38698" y="25853"/>
                  <a:pt x="38535" y="25853"/>
                </a:cubicBezTo>
                <a:cubicBezTo>
                  <a:pt x="38529" y="25852"/>
                  <a:pt x="38524" y="25852"/>
                  <a:pt x="38518" y="25852"/>
                </a:cubicBezTo>
                <a:close/>
                <a:moveTo>
                  <a:pt x="13702" y="26002"/>
                </a:moveTo>
                <a:lnTo>
                  <a:pt x="13878" y="26342"/>
                </a:lnTo>
                <a:lnTo>
                  <a:pt x="13539" y="26505"/>
                </a:lnTo>
                <a:lnTo>
                  <a:pt x="13362" y="26165"/>
                </a:lnTo>
                <a:lnTo>
                  <a:pt x="13702" y="26002"/>
                </a:lnTo>
                <a:close/>
                <a:moveTo>
                  <a:pt x="42069" y="26220"/>
                </a:moveTo>
                <a:cubicBezTo>
                  <a:pt x="41892" y="26220"/>
                  <a:pt x="41892" y="26505"/>
                  <a:pt x="42069" y="26505"/>
                </a:cubicBezTo>
                <a:cubicBezTo>
                  <a:pt x="42123" y="26505"/>
                  <a:pt x="42191" y="26437"/>
                  <a:pt x="42286" y="26369"/>
                </a:cubicBezTo>
                <a:cubicBezTo>
                  <a:pt x="42178" y="26287"/>
                  <a:pt x="42123" y="26220"/>
                  <a:pt x="42069" y="26220"/>
                </a:cubicBezTo>
                <a:close/>
                <a:moveTo>
                  <a:pt x="3222" y="25934"/>
                </a:moveTo>
                <a:cubicBezTo>
                  <a:pt x="3059" y="25934"/>
                  <a:pt x="2923" y="26070"/>
                  <a:pt x="2923" y="26233"/>
                </a:cubicBezTo>
                <a:cubicBezTo>
                  <a:pt x="2923" y="26417"/>
                  <a:pt x="3073" y="26539"/>
                  <a:pt x="3229" y="26539"/>
                </a:cubicBezTo>
                <a:cubicBezTo>
                  <a:pt x="3303" y="26539"/>
                  <a:pt x="3378" y="26512"/>
                  <a:pt x="3440" y="26451"/>
                </a:cubicBezTo>
                <a:cubicBezTo>
                  <a:pt x="3630" y="26260"/>
                  <a:pt x="3494" y="25934"/>
                  <a:pt x="3222" y="25934"/>
                </a:cubicBezTo>
                <a:close/>
                <a:moveTo>
                  <a:pt x="5945" y="25792"/>
                </a:moveTo>
                <a:cubicBezTo>
                  <a:pt x="5858" y="25792"/>
                  <a:pt x="5770" y="25823"/>
                  <a:pt x="5696" y="25893"/>
                </a:cubicBezTo>
                <a:cubicBezTo>
                  <a:pt x="5451" y="26124"/>
                  <a:pt x="5601" y="26546"/>
                  <a:pt x="5941" y="26546"/>
                </a:cubicBezTo>
                <a:cubicBezTo>
                  <a:pt x="5949" y="26546"/>
                  <a:pt x="5956" y="26547"/>
                  <a:pt x="5964" y="26547"/>
                </a:cubicBezTo>
                <a:cubicBezTo>
                  <a:pt x="6158" y="26547"/>
                  <a:pt x="6321" y="26388"/>
                  <a:pt x="6321" y="26192"/>
                </a:cubicBezTo>
                <a:cubicBezTo>
                  <a:pt x="6331" y="25956"/>
                  <a:pt x="6143" y="25792"/>
                  <a:pt x="5945" y="25792"/>
                </a:cubicBezTo>
                <a:close/>
                <a:moveTo>
                  <a:pt x="22754" y="26070"/>
                </a:moveTo>
                <a:lnTo>
                  <a:pt x="22917" y="26396"/>
                </a:lnTo>
                <a:lnTo>
                  <a:pt x="22564" y="26559"/>
                </a:lnTo>
                <a:lnTo>
                  <a:pt x="22387" y="26247"/>
                </a:lnTo>
                <a:lnTo>
                  <a:pt x="22754" y="26070"/>
                </a:lnTo>
                <a:close/>
                <a:moveTo>
                  <a:pt x="10970" y="26056"/>
                </a:moveTo>
                <a:lnTo>
                  <a:pt x="11146" y="26423"/>
                </a:lnTo>
                <a:lnTo>
                  <a:pt x="10807" y="26600"/>
                </a:lnTo>
                <a:lnTo>
                  <a:pt x="10630" y="26220"/>
                </a:lnTo>
                <a:lnTo>
                  <a:pt x="10970" y="26056"/>
                </a:lnTo>
                <a:close/>
                <a:moveTo>
                  <a:pt x="31766" y="26070"/>
                </a:moveTo>
                <a:lnTo>
                  <a:pt x="31970" y="26423"/>
                </a:lnTo>
                <a:lnTo>
                  <a:pt x="31603" y="26614"/>
                </a:lnTo>
                <a:cubicBezTo>
                  <a:pt x="31562" y="26505"/>
                  <a:pt x="31494" y="26383"/>
                  <a:pt x="31426" y="26260"/>
                </a:cubicBezTo>
                <a:lnTo>
                  <a:pt x="31766" y="26070"/>
                </a:lnTo>
                <a:close/>
                <a:moveTo>
                  <a:pt x="20009" y="26111"/>
                </a:moveTo>
                <a:lnTo>
                  <a:pt x="20185" y="26451"/>
                </a:lnTo>
                <a:lnTo>
                  <a:pt x="19845" y="26627"/>
                </a:lnTo>
                <a:lnTo>
                  <a:pt x="19669" y="26301"/>
                </a:lnTo>
                <a:lnTo>
                  <a:pt x="20009" y="26111"/>
                </a:lnTo>
                <a:close/>
                <a:moveTo>
                  <a:pt x="35803" y="25853"/>
                </a:moveTo>
                <a:cubicBezTo>
                  <a:pt x="35585" y="25853"/>
                  <a:pt x="35409" y="26029"/>
                  <a:pt x="35409" y="26233"/>
                </a:cubicBezTo>
                <a:cubicBezTo>
                  <a:pt x="35409" y="26473"/>
                  <a:pt x="35603" y="26632"/>
                  <a:pt x="35805" y="26632"/>
                </a:cubicBezTo>
                <a:cubicBezTo>
                  <a:pt x="35900" y="26632"/>
                  <a:pt x="35996" y="26597"/>
                  <a:pt x="36075" y="26519"/>
                </a:cubicBezTo>
                <a:cubicBezTo>
                  <a:pt x="36319" y="26274"/>
                  <a:pt x="36143" y="25853"/>
                  <a:pt x="35803" y="25853"/>
                </a:cubicBezTo>
                <a:close/>
                <a:moveTo>
                  <a:pt x="29061" y="26152"/>
                </a:moveTo>
                <a:lnTo>
                  <a:pt x="29224" y="26505"/>
                </a:lnTo>
                <a:lnTo>
                  <a:pt x="28871" y="26668"/>
                </a:lnTo>
                <a:lnTo>
                  <a:pt x="28708" y="26328"/>
                </a:lnTo>
                <a:lnTo>
                  <a:pt x="29061" y="26152"/>
                </a:lnTo>
                <a:close/>
                <a:moveTo>
                  <a:pt x="17249" y="26179"/>
                </a:moveTo>
                <a:lnTo>
                  <a:pt x="17426" y="26519"/>
                </a:lnTo>
                <a:lnTo>
                  <a:pt x="17100" y="26682"/>
                </a:lnTo>
                <a:lnTo>
                  <a:pt x="16937" y="26355"/>
                </a:lnTo>
                <a:lnTo>
                  <a:pt x="17249" y="26179"/>
                </a:lnTo>
                <a:close/>
                <a:moveTo>
                  <a:pt x="39350" y="26124"/>
                </a:moveTo>
                <a:cubicBezTo>
                  <a:pt x="39078" y="26124"/>
                  <a:pt x="38943" y="26437"/>
                  <a:pt x="39133" y="26627"/>
                </a:cubicBezTo>
                <a:cubicBezTo>
                  <a:pt x="39195" y="26689"/>
                  <a:pt x="39269" y="26716"/>
                  <a:pt x="39342" y="26716"/>
                </a:cubicBezTo>
                <a:cubicBezTo>
                  <a:pt x="39495" y="26716"/>
                  <a:pt x="39640" y="26598"/>
                  <a:pt x="39649" y="26423"/>
                </a:cubicBezTo>
                <a:cubicBezTo>
                  <a:pt x="39636" y="26260"/>
                  <a:pt x="39513" y="26124"/>
                  <a:pt x="39350" y="26124"/>
                </a:cubicBezTo>
                <a:close/>
                <a:moveTo>
                  <a:pt x="26302" y="26233"/>
                </a:moveTo>
                <a:lnTo>
                  <a:pt x="26465" y="26573"/>
                </a:lnTo>
                <a:lnTo>
                  <a:pt x="26125" y="26736"/>
                </a:lnTo>
                <a:lnTo>
                  <a:pt x="25962" y="26410"/>
                </a:lnTo>
                <a:lnTo>
                  <a:pt x="26302" y="26233"/>
                </a:lnTo>
                <a:close/>
                <a:moveTo>
                  <a:pt x="1310" y="26403"/>
                </a:moveTo>
                <a:cubicBezTo>
                  <a:pt x="1222" y="26403"/>
                  <a:pt x="1136" y="26461"/>
                  <a:pt x="1129" y="26573"/>
                </a:cubicBezTo>
                <a:cubicBezTo>
                  <a:pt x="1129" y="26695"/>
                  <a:pt x="1197" y="26750"/>
                  <a:pt x="1319" y="26763"/>
                </a:cubicBezTo>
                <a:cubicBezTo>
                  <a:pt x="1414" y="26736"/>
                  <a:pt x="1496" y="26682"/>
                  <a:pt x="1496" y="26559"/>
                </a:cubicBezTo>
                <a:cubicBezTo>
                  <a:pt x="1476" y="26454"/>
                  <a:pt x="1393" y="26403"/>
                  <a:pt x="1310" y="26403"/>
                </a:cubicBezTo>
                <a:close/>
                <a:moveTo>
                  <a:pt x="14531" y="26206"/>
                </a:moveTo>
                <a:lnTo>
                  <a:pt x="14708" y="26614"/>
                </a:lnTo>
                <a:lnTo>
                  <a:pt x="14354" y="26777"/>
                </a:lnTo>
                <a:lnTo>
                  <a:pt x="14177" y="26437"/>
                </a:lnTo>
                <a:lnTo>
                  <a:pt x="14531" y="26206"/>
                </a:lnTo>
                <a:close/>
                <a:moveTo>
                  <a:pt x="4065" y="26152"/>
                </a:moveTo>
                <a:cubicBezTo>
                  <a:pt x="3766" y="26152"/>
                  <a:pt x="3616" y="26505"/>
                  <a:pt x="3820" y="26709"/>
                </a:cubicBezTo>
                <a:cubicBezTo>
                  <a:pt x="3885" y="26782"/>
                  <a:pt x="3969" y="26816"/>
                  <a:pt x="4054" y="26816"/>
                </a:cubicBezTo>
                <a:cubicBezTo>
                  <a:pt x="4218" y="26816"/>
                  <a:pt x="4382" y="26689"/>
                  <a:pt x="4391" y="26491"/>
                </a:cubicBezTo>
                <a:cubicBezTo>
                  <a:pt x="4391" y="26315"/>
                  <a:pt x="4242" y="26165"/>
                  <a:pt x="4065" y="26152"/>
                </a:cubicBezTo>
                <a:close/>
                <a:moveTo>
                  <a:pt x="6772" y="26028"/>
                </a:moveTo>
                <a:cubicBezTo>
                  <a:pt x="6566" y="26028"/>
                  <a:pt x="6402" y="26187"/>
                  <a:pt x="6376" y="26396"/>
                </a:cubicBezTo>
                <a:cubicBezTo>
                  <a:pt x="6366" y="26642"/>
                  <a:pt x="6561" y="26816"/>
                  <a:pt x="6772" y="26816"/>
                </a:cubicBezTo>
                <a:cubicBezTo>
                  <a:pt x="6864" y="26816"/>
                  <a:pt x="6959" y="26783"/>
                  <a:pt x="7042" y="26709"/>
                </a:cubicBezTo>
                <a:cubicBezTo>
                  <a:pt x="7300" y="26478"/>
                  <a:pt x="7150" y="26043"/>
                  <a:pt x="6797" y="26029"/>
                </a:cubicBezTo>
                <a:cubicBezTo>
                  <a:pt x="6788" y="26029"/>
                  <a:pt x="6780" y="26028"/>
                  <a:pt x="6772" y="26028"/>
                </a:cubicBezTo>
                <a:close/>
                <a:moveTo>
                  <a:pt x="11799" y="26328"/>
                </a:moveTo>
                <a:lnTo>
                  <a:pt x="11976" y="26668"/>
                </a:lnTo>
                <a:lnTo>
                  <a:pt x="11649" y="26831"/>
                </a:lnTo>
                <a:lnTo>
                  <a:pt x="11459" y="26491"/>
                </a:lnTo>
                <a:lnTo>
                  <a:pt x="11799" y="26328"/>
                </a:lnTo>
                <a:close/>
                <a:moveTo>
                  <a:pt x="20811" y="26355"/>
                </a:moveTo>
                <a:cubicBezTo>
                  <a:pt x="20865" y="26464"/>
                  <a:pt x="20933" y="26587"/>
                  <a:pt x="20987" y="26682"/>
                </a:cubicBezTo>
                <a:lnTo>
                  <a:pt x="20647" y="26872"/>
                </a:lnTo>
                <a:lnTo>
                  <a:pt x="20471" y="26532"/>
                </a:lnTo>
                <a:lnTo>
                  <a:pt x="20811" y="26355"/>
                </a:lnTo>
                <a:close/>
                <a:moveTo>
                  <a:pt x="23583" y="26328"/>
                </a:moveTo>
                <a:lnTo>
                  <a:pt x="23746" y="26641"/>
                </a:lnTo>
                <a:lnTo>
                  <a:pt x="23393" y="26872"/>
                </a:lnTo>
                <a:lnTo>
                  <a:pt x="23230" y="26505"/>
                </a:lnTo>
                <a:lnTo>
                  <a:pt x="23583" y="26328"/>
                </a:lnTo>
                <a:close/>
                <a:moveTo>
                  <a:pt x="36617" y="26138"/>
                </a:moveTo>
                <a:cubicBezTo>
                  <a:pt x="36527" y="26138"/>
                  <a:pt x="36435" y="26172"/>
                  <a:pt x="36360" y="26247"/>
                </a:cubicBezTo>
                <a:cubicBezTo>
                  <a:pt x="36129" y="26491"/>
                  <a:pt x="36292" y="26886"/>
                  <a:pt x="36632" y="26886"/>
                </a:cubicBezTo>
                <a:cubicBezTo>
                  <a:pt x="36836" y="26886"/>
                  <a:pt x="36999" y="26722"/>
                  <a:pt x="36999" y="26505"/>
                </a:cubicBezTo>
                <a:cubicBezTo>
                  <a:pt x="36990" y="26284"/>
                  <a:pt x="36807" y="26138"/>
                  <a:pt x="36617" y="26138"/>
                </a:cubicBezTo>
                <a:close/>
                <a:moveTo>
                  <a:pt x="32595" y="26274"/>
                </a:moveTo>
                <a:lnTo>
                  <a:pt x="32799" y="26695"/>
                </a:lnTo>
                <a:lnTo>
                  <a:pt x="32432" y="26886"/>
                </a:lnTo>
                <a:lnTo>
                  <a:pt x="32432" y="26899"/>
                </a:lnTo>
                <a:cubicBezTo>
                  <a:pt x="32378" y="26790"/>
                  <a:pt x="32296" y="26627"/>
                  <a:pt x="32228" y="26478"/>
                </a:cubicBezTo>
                <a:cubicBezTo>
                  <a:pt x="32296" y="26464"/>
                  <a:pt x="32364" y="26437"/>
                  <a:pt x="32432" y="26410"/>
                </a:cubicBezTo>
                <a:cubicBezTo>
                  <a:pt x="32486" y="26369"/>
                  <a:pt x="32541" y="26328"/>
                  <a:pt x="32595" y="26274"/>
                </a:cubicBezTo>
                <a:close/>
                <a:moveTo>
                  <a:pt x="29877" y="26437"/>
                </a:moveTo>
                <a:lnTo>
                  <a:pt x="30040" y="26763"/>
                </a:lnTo>
                <a:lnTo>
                  <a:pt x="29673" y="26926"/>
                </a:lnTo>
                <a:lnTo>
                  <a:pt x="29510" y="26614"/>
                </a:lnTo>
                <a:lnTo>
                  <a:pt x="29877" y="26437"/>
                </a:lnTo>
                <a:close/>
                <a:moveTo>
                  <a:pt x="18078" y="26423"/>
                </a:moveTo>
                <a:lnTo>
                  <a:pt x="18255" y="26790"/>
                </a:lnTo>
                <a:lnTo>
                  <a:pt x="17929" y="26954"/>
                </a:lnTo>
                <a:lnTo>
                  <a:pt x="17752" y="26600"/>
                </a:lnTo>
                <a:lnTo>
                  <a:pt x="18078" y="26423"/>
                </a:lnTo>
                <a:close/>
                <a:moveTo>
                  <a:pt x="40179" y="26437"/>
                </a:moveTo>
                <a:cubicBezTo>
                  <a:pt x="40030" y="26437"/>
                  <a:pt x="39908" y="26546"/>
                  <a:pt x="39908" y="26695"/>
                </a:cubicBezTo>
                <a:cubicBezTo>
                  <a:pt x="39908" y="26853"/>
                  <a:pt x="40041" y="26960"/>
                  <a:pt x="40177" y="26960"/>
                </a:cubicBezTo>
                <a:cubicBezTo>
                  <a:pt x="40241" y="26960"/>
                  <a:pt x="40304" y="26937"/>
                  <a:pt x="40356" y="26886"/>
                </a:cubicBezTo>
                <a:cubicBezTo>
                  <a:pt x="40519" y="26722"/>
                  <a:pt x="40411" y="26437"/>
                  <a:pt x="40179" y="26437"/>
                </a:cubicBezTo>
                <a:close/>
                <a:moveTo>
                  <a:pt x="33907" y="26174"/>
                </a:moveTo>
                <a:cubicBezTo>
                  <a:pt x="33868" y="26174"/>
                  <a:pt x="33829" y="26180"/>
                  <a:pt x="33791" y="26192"/>
                </a:cubicBezTo>
                <a:cubicBezTo>
                  <a:pt x="33669" y="26260"/>
                  <a:pt x="33560" y="26342"/>
                  <a:pt x="33478" y="26437"/>
                </a:cubicBezTo>
                <a:lnTo>
                  <a:pt x="33478" y="26546"/>
                </a:lnTo>
                <a:cubicBezTo>
                  <a:pt x="33465" y="26736"/>
                  <a:pt x="33560" y="26899"/>
                  <a:pt x="33737" y="26967"/>
                </a:cubicBezTo>
                <a:cubicBezTo>
                  <a:pt x="33779" y="26981"/>
                  <a:pt x="33823" y="26988"/>
                  <a:pt x="33867" y="26988"/>
                </a:cubicBezTo>
                <a:cubicBezTo>
                  <a:pt x="33993" y="26988"/>
                  <a:pt x="34118" y="26932"/>
                  <a:pt x="34199" y="26831"/>
                </a:cubicBezTo>
                <a:cubicBezTo>
                  <a:pt x="34308" y="26695"/>
                  <a:pt x="34321" y="26505"/>
                  <a:pt x="34226" y="26355"/>
                </a:cubicBezTo>
                <a:cubicBezTo>
                  <a:pt x="34163" y="26240"/>
                  <a:pt x="34036" y="26174"/>
                  <a:pt x="33907" y="26174"/>
                </a:cubicBezTo>
                <a:close/>
                <a:moveTo>
                  <a:pt x="27104" y="26478"/>
                </a:moveTo>
                <a:lnTo>
                  <a:pt x="27280" y="26804"/>
                </a:lnTo>
                <a:lnTo>
                  <a:pt x="26954" y="26994"/>
                </a:lnTo>
                <a:lnTo>
                  <a:pt x="26778" y="26654"/>
                </a:lnTo>
                <a:lnTo>
                  <a:pt x="27104" y="26478"/>
                </a:lnTo>
                <a:close/>
                <a:moveTo>
                  <a:pt x="15374" y="26519"/>
                </a:moveTo>
                <a:lnTo>
                  <a:pt x="15550" y="26845"/>
                </a:lnTo>
                <a:lnTo>
                  <a:pt x="15183" y="27021"/>
                </a:lnTo>
                <a:lnTo>
                  <a:pt x="15020" y="26695"/>
                </a:lnTo>
                <a:lnTo>
                  <a:pt x="15374" y="26519"/>
                </a:lnTo>
                <a:close/>
                <a:moveTo>
                  <a:pt x="24399" y="26546"/>
                </a:moveTo>
                <a:lnTo>
                  <a:pt x="24562" y="26872"/>
                </a:lnTo>
                <a:lnTo>
                  <a:pt x="24222" y="27049"/>
                </a:lnTo>
                <a:lnTo>
                  <a:pt x="24059" y="26709"/>
                </a:lnTo>
                <a:lnTo>
                  <a:pt x="24399" y="26546"/>
                </a:lnTo>
                <a:close/>
                <a:moveTo>
                  <a:pt x="2121" y="26573"/>
                </a:moveTo>
                <a:cubicBezTo>
                  <a:pt x="1985" y="26587"/>
                  <a:pt x="1890" y="26682"/>
                  <a:pt x="1890" y="26818"/>
                </a:cubicBezTo>
                <a:cubicBezTo>
                  <a:pt x="1890" y="26963"/>
                  <a:pt x="2005" y="27059"/>
                  <a:pt x="2126" y="27059"/>
                </a:cubicBezTo>
                <a:cubicBezTo>
                  <a:pt x="2186" y="27059"/>
                  <a:pt x="2248" y="27035"/>
                  <a:pt x="2298" y="26981"/>
                </a:cubicBezTo>
                <a:cubicBezTo>
                  <a:pt x="2447" y="26831"/>
                  <a:pt x="2339" y="26573"/>
                  <a:pt x="2121" y="26573"/>
                </a:cubicBezTo>
                <a:close/>
                <a:moveTo>
                  <a:pt x="12614" y="26587"/>
                </a:moveTo>
                <a:lnTo>
                  <a:pt x="12791" y="26913"/>
                </a:lnTo>
                <a:lnTo>
                  <a:pt x="12451" y="27076"/>
                </a:lnTo>
                <a:lnTo>
                  <a:pt x="12275" y="26750"/>
                </a:lnTo>
                <a:lnTo>
                  <a:pt x="12614" y="26587"/>
                </a:lnTo>
                <a:close/>
                <a:moveTo>
                  <a:pt x="37450" y="26396"/>
                </a:moveTo>
                <a:cubicBezTo>
                  <a:pt x="37445" y="26396"/>
                  <a:pt x="37439" y="26396"/>
                  <a:pt x="37434" y="26396"/>
                </a:cubicBezTo>
                <a:cubicBezTo>
                  <a:pt x="37246" y="26410"/>
                  <a:pt x="37098" y="26569"/>
                  <a:pt x="37094" y="26757"/>
                </a:cubicBezTo>
                <a:lnTo>
                  <a:pt x="37094" y="26757"/>
                </a:lnTo>
                <a:cubicBezTo>
                  <a:pt x="37094" y="26754"/>
                  <a:pt x="37094" y="26752"/>
                  <a:pt x="37094" y="26750"/>
                </a:cubicBezTo>
                <a:lnTo>
                  <a:pt x="37094" y="26763"/>
                </a:lnTo>
                <a:cubicBezTo>
                  <a:pt x="37094" y="26761"/>
                  <a:pt x="37094" y="26759"/>
                  <a:pt x="37094" y="26757"/>
                </a:cubicBezTo>
                <a:lnTo>
                  <a:pt x="37094" y="26757"/>
                </a:lnTo>
                <a:cubicBezTo>
                  <a:pt x="37098" y="26963"/>
                  <a:pt x="37269" y="27097"/>
                  <a:pt x="37446" y="27097"/>
                </a:cubicBezTo>
                <a:cubicBezTo>
                  <a:pt x="37533" y="27097"/>
                  <a:pt x="37621" y="27065"/>
                  <a:pt x="37692" y="26994"/>
                </a:cubicBezTo>
                <a:cubicBezTo>
                  <a:pt x="37906" y="26767"/>
                  <a:pt x="37752" y="26396"/>
                  <a:pt x="37450" y="26396"/>
                </a:cubicBezTo>
                <a:close/>
                <a:moveTo>
                  <a:pt x="7599" y="26287"/>
                </a:moveTo>
                <a:lnTo>
                  <a:pt x="7585" y="26301"/>
                </a:lnTo>
                <a:cubicBezTo>
                  <a:pt x="7232" y="26301"/>
                  <a:pt x="7055" y="26736"/>
                  <a:pt x="7313" y="26981"/>
                </a:cubicBezTo>
                <a:cubicBezTo>
                  <a:pt x="7396" y="27063"/>
                  <a:pt x="7496" y="27100"/>
                  <a:pt x="7593" y="27100"/>
                </a:cubicBezTo>
                <a:cubicBezTo>
                  <a:pt x="7798" y="27100"/>
                  <a:pt x="7993" y="26935"/>
                  <a:pt x="7993" y="26695"/>
                </a:cubicBezTo>
                <a:cubicBezTo>
                  <a:pt x="8007" y="26478"/>
                  <a:pt x="7816" y="26287"/>
                  <a:pt x="7599" y="26287"/>
                </a:cubicBezTo>
                <a:close/>
                <a:moveTo>
                  <a:pt x="4867" y="26386"/>
                </a:moveTo>
                <a:cubicBezTo>
                  <a:pt x="4685" y="26386"/>
                  <a:pt x="4513" y="26536"/>
                  <a:pt x="4513" y="26750"/>
                </a:cubicBezTo>
                <a:cubicBezTo>
                  <a:pt x="4513" y="26946"/>
                  <a:pt x="4677" y="27104"/>
                  <a:pt x="4870" y="27104"/>
                </a:cubicBezTo>
                <a:cubicBezTo>
                  <a:pt x="4878" y="27104"/>
                  <a:pt x="4886" y="27104"/>
                  <a:pt x="4894" y="27103"/>
                </a:cubicBezTo>
                <a:lnTo>
                  <a:pt x="4867" y="27089"/>
                </a:lnTo>
                <a:cubicBezTo>
                  <a:pt x="5193" y="27089"/>
                  <a:pt x="5343" y="26709"/>
                  <a:pt x="5111" y="26491"/>
                </a:cubicBezTo>
                <a:cubicBezTo>
                  <a:pt x="5038" y="26418"/>
                  <a:pt x="4951" y="26386"/>
                  <a:pt x="4867" y="26386"/>
                </a:cubicBezTo>
                <a:close/>
                <a:moveTo>
                  <a:pt x="21640" y="26614"/>
                </a:moveTo>
                <a:lnTo>
                  <a:pt x="21803" y="26981"/>
                </a:lnTo>
                <a:lnTo>
                  <a:pt x="21490" y="27144"/>
                </a:lnTo>
                <a:lnTo>
                  <a:pt x="21313" y="26790"/>
                </a:lnTo>
                <a:lnTo>
                  <a:pt x="21640" y="26614"/>
                </a:lnTo>
                <a:close/>
                <a:moveTo>
                  <a:pt x="9896" y="26627"/>
                </a:moveTo>
                <a:lnTo>
                  <a:pt x="10086" y="26967"/>
                </a:lnTo>
                <a:lnTo>
                  <a:pt x="9706" y="27171"/>
                </a:lnTo>
                <a:lnTo>
                  <a:pt x="9502" y="26818"/>
                </a:lnTo>
                <a:lnTo>
                  <a:pt x="9896" y="26627"/>
                </a:lnTo>
                <a:close/>
                <a:moveTo>
                  <a:pt x="30706" y="26654"/>
                </a:moveTo>
                <a:lnTo>
                  <a:pt x="30882" y="26994"/>
                </a:lnTo>
                <a:lnTo>
                  <a:pt x="30502" y="27171"/>
                </a:lnTo>
                <a:lnTo>
                  <a:pt x="30325" y="26845"/>
                </a:lnTo>
                <a:lnTo>
                  <a:pt x="30706" y="26654"/>
                </a:lnTo>
                <a:close/>
                <a:moveTo>
                  <a:pt x="40995" y="26722"/>
                </a:moveTo>
                <a:lnTo>
                  <a:pt x="41009" y="26750"/>
                </a:lnTo>
                <a:cubicBezTo>
                  <a:pt x="40805" y="26750"/>
                  <a:pt x="40710" y="26981"/>
                  <a:pt x="40845" y="27117"/>
                </a:cubicBezTo>
                <a:cubicBezTo>
                  <a:pt x="40892" y="27159"/>
                  <a:pt x="40946" y="27177"/>
                  <a:pt x="40998" y="27177"/>
                </a:cubicBezTo>
                <a:cubicBezTo>
                  <a:pt x="41115" y="27177"/>
                  <a:pt x="41222" y="27085"/>
                  <a:pt x="41212" y="26954"/>
                </a:cubicBezTo>
                <a:cubicBezTo>
                  <a:pt x="41226" y="26831"/>
                  <a:pt x="41131" y="26722"/>
                  <a:pt x="40995" y="26722"/>
                </a:cubicBezTo>
                <a:close/>
                <a:moveTo>
                  <a:pt x="18908" y="26695"/>
                </a:moveTo>
                <a:lnTo>
                  <a:pt x="19084" y="27035"/>
                </a:lnTo>
                <a:lnTo>
                  <a:pt x="18758" y="27212"/>
                </a:lnTo>
                <a:lnTo>
                  <a:pt x="18581" y="26886"/>
                </a:lnTo>
                <a:lnTo>
                  <a:pt x="18908" y="26695"/>
                </a:lnTo>
                <a:close/>
                <a:moveTo>
                  <a:pt x="34689" y="26409"/>
                </a:moveTo>
                <a:cubicBezTo>
                  <a:pt x="34593" y="26409"/>
                  <a:pt x="34496" y="26443"/>
                  <a:pt x="34416" y="26519"/>
                </a:cubicBezTo>
                <a:cubicBezTo>
                  <a:pt x="34158" y="26777"/>
                  <a:pt x="34321" y="27212"/>
                  <a:pt x="34688" y="27212"/>
                </a:cubicBezTo>
                <a:cubicBezTo>
                  <a:pt x="34696" y="27212"/>
                  <a:pt x="34704" y="27212"/>
                  <a:pt x="34712" y="27212"/>
                </a:cubicBezTo>
                <a:cubicBezTo>
                  <a:pt x="34919" y="27212"/>
                  <a:pt x="35096" y="27041"/>
                  <a:pt x="35096" y="26831"/>
                </a:cubicBezTo>
                <a:cubicBezTo>
                  <a:pt x="35105" y="26578"/>
                  <a:pt x="34901" y="26409"/>
                  <a:pt x="34689" y="26409"/>
                </a:cubicBezTo>
                <a:close/>
                <a:moveTo>
                  <a:pt x="27933" y="26736"/>
                </a:moveTo>
                <a:lnTo>
                  <a:pt x="28110" y="27076"/>
                </a:lnTo>
                <a:lnTo>
                  <a:pt x="27770" y="27239"/>
                </a:lnTo>
                <a:lnTo>
                  <a:pt x="27593" y="26899"/>
                </a:lnTo>
                <a:lnTo>
                  <a:pt x="27933" y="26736"/>
                </a:lnTo>
                <a:close/>
                <a:moveTo>
                  <a:pt x="8847" y="26937"/>
                </a:moveTo>
                <a:cubicBezTo>
                  <a:pt x="8849" y="26966"/>
                  <a:pt x="8849" y="26996"/>
                  <a:pt x="8849" y="27035"/>
                </a:cubicBezTo>
                <a:lnTo>
                  <a:pt x="8822" y="27103"/>
                </a:lnTo>
                <a:cubicBezTo>
                  <a:pt x="8793" y="27172"/>
                  <a:pt x="8745" y="27232"/>
                  <a:pt x="8685" y="27277"/>
                </a:cubicBezTo>
                <a:lnTo>
                  <a:pt x="8685" y="27277"/>
                </a:lnTo>
                <a:cubicBezTo>
                  <a:pt x="8681" y="27242"/>
                  <a:pt x="8681" y="27206"/>
                  <a:pt x="8686" y="27171"/>
                </a:cubicBezTo>
                <a:lnTo>
                  <a:pt x="8713" y="27103"/>
                </a:lnTo>
                <a:cubicBezTo>
                  <a:pt x="8746" y="27038"/>
                  <a:pt x="8792" y="26981"/>
                  <a:pt x="8847" y="26937"/>
                </a:cubicBezTo>
                <a:close/>
                <a:moveTo>
                  <a:pt x="16203" y="26777"/>
                </a:moveTo>
                <a:lnTo>
                  <a:pt x="16366" y="27103"/>
                </a:lnTo>
                <a:lnTo>
                  <a:pt x="16012" y="27280"/>
                </a:lnTo>
                <a:lnTo>
                  <a:pt x="15836" y="26954"/>
                </a:lnTo>
                <a:lnTo>
                  <a:pt x="16203" y="26777"/>
                </a:lnTo>
                <a:close/>
                <a:moveTo>
                  <a:pt x="25214" y="26790"/>
                </a:moveTo>
                <a:lnTo>
                  <a:pt x="25391" y="27157"/>
                </a:lnTo>
                <a:lnTo>
                  <a:pt x="25065" y="27321"/>
                </a:lnTo>
                <a:cubicBezTo>
                  <a:pt x="25024" y="27212"/>
                  <a:pt x="24956" y="27076"/>
                  <a:pt x="24902" y="26967"/>
                </a:cubicBezTo>
                <a:lnTo>
                  <a:pt x="25214" y="26790"/>
                </a:lnTo>
                <a:close/>
                <a:moveTo>
                  <a:pt x="38277" y="26669"/>
                </a:moveTo>
                <a:cubicBezTo>
                  <a:pt x="38197" y="26669"/>
                  <a:pt x="38115" y="26698"/>
                  <a:pt x="38045" y="26763"/>
                </a:cubicBezTo>
                <a:cubicBezTo>
                  <a:pt x="37828" y="26967"/>
                  <a:pt x="37978" y="27321"/>
                  <a:pt x="38263" y="27334"/>
                </a:cubicBezTo>
                <a:cubicBezTo>
                  <a:pt x="38453" y="27334"/>
                  <a:pt x="38603" y="27185"/>
                  <a:pt x="38603" y="27008"/>
                </a:cubicBezTo>
                <a:lnTo>
                  <a:pt x="38603" y="26994"/>
                </a:lnTo>
                <a:cubicBezTo>
                  <a:pt x="38603" y="26800"/>
                  <a:pt x="38446" y="26669"/>
                  <a:pt x="38277" y="26669"/>
                </a:cubicBezTo>
                <a:close/>
                <a:moveTo>
                  <a:pt x="41824" y="26981"/>
                </a:moveTo>
                <a:cubicBezTo>
                  <a:pt x="41756" y="27076"/>
                  <a:pt x="41675" y="27130"/>
                  <a:pt x="41688" y="27185"/>
                </a:cubicBezTo>
                <a:cubicBezTo>
                  <a:pt x="41688" y="27239"/>
                  <a:pt x="41770" y="27280"/>
                  <a:pt x="41824" y="27334"/>
                </a:cubicBezTo>
                <a:cubicBezTo>
                  <a:pt x="41865" y="27280"/>
                  <a:pt x="41946" y="27239"/>
                  <a:pt x="41960" y="27171"/>
                </a:cubicBezTo>
                <a:cubicBezTo>
                  <a:pt x="41974" y="27117"/>
                  <a:pt x="41892" y="27076"/>
                  <a:pt x="41824" y="26981"/>
                </a:cubicBezTo>
                <a:close/>
                <a:moveTo>
                  <a:pt x="2991" y="26777"/>
                </a:moveTo>
                <a:cubicBezTo>
                  <a:pt x="2828" y="26777"/>
                  <a:pt x="2706" y="26899"/>
                  <a:pt x="2706" y="27062"/>
                </a:cubicBezTo>
                <a:cubicBezTo>
                  <a:pt x="2706" y="27230"/>
                  <a:pt x="2846" y="27346"/>
                  <a:pt x="2991" y="27346"/>
                </a:cubicBezTo>
                <a:cubicBezTo>
                  <a:pt x="3058" y="27346"/>
                  <a:pt x="3126" y="27322"/>
                  <a:pt x="3181" y="27266"/>
                </a:cubicBezTo>
                <a:cubicBezTo>
                  <a:pt x="3358" y="27089"/>
                  <a:pt x="3236" y="26777"/>
                  <a:pt x="2991" y="26777"/>
                </a:cubicBezTo>
                <a:close/>
                <a:moveTo>
                  <a:pt x="13430" y="26831"/>
                </a:moveTo>
                <a:lnTo>
                  <a:pt x="13620" y="27171"/>
                </a:lnTo>
                <a:lnTo>
                  <a:pt x="13280" y="27348"/>
                </a:lnTo>
                <a:lnTo>
                  <a:pt x="13104" y="27008"/>
                </a:lnTo>
                <a:lnTo>
                  <a:pt x="13430" y="26831"/>
                </a:lnTo>
                <a:close/>
                <a:moveTo>
                  <a:pt x="5693" y="26627"/>
                </a:moveTo>
                <a:cubicBezTo>
                  <a:pt x="5377" y="26627"/>
                  <a:pt x="5210" y="27012"/>
                  <a:pt x="5424" y="27253"/>
                </a:cubicBezTo>
                <a:cubicBezTo>
                  <a:pt x="5501" y="27330"/>
                  <a:pt x="5598" y="27364"/>
                  <a:pt x="5692" y="27364"/>
                </a:cubicBezTo>
                <a:cubicBezTo>
                  <a:pt x="5882" y="27364"/>
                  <a:pt x="6063" y="27225"/>
                  <a:pt x="6063" y="27008"/>
                </a:cubicBezTo>
                <a:cubicBezTo>
                  <a:pt x="6076" y="26804"/>
                  <a:pt x="5913" y="26641"/>
                  <a:pt x="5723" y="26627"/>
                </a:cubicBezTo>
                <a:lnTo>
                  <a:pt x="5710" y="26627"/>
                </a:lnTo>
                <a:cubicBezTo>
                  <a:pt x="5704" y="26627"/>
                  <a:pt x="5699" y="26627"/>
                  <a:pt x="5693" y="26627"/>
                </a:cubicBezTo>
                <a:close/>
                <a:moveTo>
                  <a:pt x="22469" y="26872"/>
                </a:moveTo>
                <a:lnTo>
                  <a:pt x="22645" y="27212"/>
                </a:lnTo>
                <a:lnTo>
                  <a:pt x="22306" y="27388"/>
                </a:lnTo>
                <a:lnTo>
                  <a:pt x="22129" y="27049"/>
                </a:lnTo>
                <a:lnTo>
                  <a:pt x="22469" y="26872"/>
                </a:lnTo>
                <a:close/>
                <a:moveTo>
                  <a:pt x="35531" y="26668"/>
                </a:moveTo>
                <a:cubicBezTo>
                  <a:pt x="35313" y="26668"/>
                  <a:pt x="35137" y="26845"/>
                  <a:pt x="35137" y="27062"/>
                </a:cubicBezTo>
                <a:cubicBezTo>
                  <a:pt x="35137" y="27299"/>
                  <a:pt x="35327" y="27451"/>
                  <a:pt x="35525" y="27451"/>
                </a:cubicBezTo>
                <a:cubicBezTo>
                  <a:pt x="35623" y="27451"/>
                  <a:pt x="35722" y="27415"/>
                  <a:pt x="35803" y="27334"/>
                </a:cubicBezTo>
                <a:cubicBezTo>
                  <a:pt x="36047" y="27089"/>
                  <a:pt x="35871" y="26668"/>
                  <a:pt x="35531" y="26668"/>
                </a:cubicBezTo>
                <a:close/>
                <a:moveTo>
                  <a:pt x="19750" y="26954"/>
                </a:moveTo>
                <a:lnTo>
                  <a:pt x="19927" y="27293"/>
                </a:lnTo>
                <a:lnTo>
                  <a:pt x="19587" y="27470"/>
                </a:lnTo>
                <a:lnTo>
                  <a:pt x="19411" y="27130"/>
                </a:lnTo>
                <a:lnTo>
                  <a:pt x="19750" y="26954"/>
                </a:lnTo>
                <a:close/>
                <a:moveTo>
                  <a:pt x="17032" y="27021"/>
                </a:moveTo>
                <a:lnTo>
                  <a:pt x="17209" y="27348"/>
                </a:lnTo>
                <a:lnTo>
                  <a:pt x="16842" y="27511"/>
                </a:lnTo>
                <a:lnTo>
                  <a:pt x="16678" y="27185"/>
                </a:lnTo>
                <a:lnTo>
                  <a:pt x="17032" y="27021"/>
                </a:lnTo>
                <a:close/>
                <a:moveTo>
                  <a:pt x="28762" y="26981"/>
                </a:moveTo>
                <a:lnTo>
                  <a:pt x="28939" y="27348"/>
                </a:lnTo>
                <a:lnTo>
                  <a:pt x="28612" y="27511"/>
                </a:lnTo>
                <a:lnTo>
                  <a:pt x="28436" y="27157"/>
                </a:lnTo>
                <a:lnTo>
                  <a:pt x="28762" y="26981"/>
                </a:lnTo>
                <a:close/>
                <a:moveTo>
                  <a:pt x="1061" y="27280"/>
                </a:moveTo>
                <a:cubicBezTo>
                  <a:pt x="1007" y="27293"/>
                  <a:pt x="966" y="27361"/>
                  <a:pt x="925" y="27402"/>
                </a:cubicBezTo>
                <a:cubicBezTo>
                  <a:pt x="966" y="27443"/>
                  <a:pt x="1007" y="27511"/>
                  <a:pt x="1061" y="27524"/>
                </a:cubicBezTo>
                <a:cubicBezTo>
                  <a:pt x="1115" y="27524"/>
                  <a:pt x="1156" y="27456"/>
                  <a:pt x="1238" y="27402"/>
                </a:cubicBezTo>
                <a:cubicBezTo>
                  <a:pt x="1156" y="27334"/>
                  <a:pt x="1102" y="27280"/>
                  <a:pt x="1075" y="27280"/>
                </a:cubicBezTo>
                <a:close/>
                <a:moveTo>
                  <a:pt x="26044" y="27062"/>
                </a:moveTo>
                <a:lnTo>
                  <a:pt x="26220" y="27402"/>
                </a:lnTo>
                <a:lnTo>
                  <a:pt x="25880" y="27579"/>
                </a:lnTo>
                <a:lnTo>
                  <a:pt x="25717" y="27239"/>
                </a:lnTo>
                <a:lnTo>
                  <a:pt x="26044" y="27062"/>
                </a:lnTo>
                <a:close/>
                <a:moveTo>
                  <a:pt x="39092" y="26980"/>
                </a:moveTo>
                <a:cubicBezTo>
                  <a:pt x="39088" y="26980"/>
                  <a:pt x="39083" y="26981"/>
                  <a:pt x="39078" y="26981"/>
                </a:cubicBezTo>
                <a:cubicBezTo>
                  <a:pt x="38689" y="26981"/>
                  <a:pt x="38698" y="27579"/>
                  <a:pt x="39079" y="27579"/>
                </a:cubicBezTo>
                <a:cubicBezTo>
                  <a:pt x="39083" y="27579"/>
                  <a:pt x="39088" y="27579"/>
                  <a:pt x="39092" y="27579"/>
                </a:cubicBezTo>
                <a:cubicBezTo>
                  <a:pt x="39495" y="27565"/>
                  <a:pt x="39487" y="26980"/>
                  <a:pt x="39092" y="26980"/>
                </a:cubicBezTo>
                <a:close/>
                <a:moveTo>
                  <a:pt x="31521" y="26899"/>
                </a:moveTo>
                <a:lnTo>
                  <a:pt x="31725" y="27266"/>
                </a:lnTo>
                <a:cubicBezTo>
                  <a:pt x="31535" y="27280"/>
                  <a:pt x="31372" y="27402"/>
                  <a:pt x="31304" y="27592"/>
                </a:cubicBezTo>
                <a:cubicBezTo>
                  <a:pt x="31317" y="27402"/>
                  <a:pt x="31304" y="27212"/>
                  <a:pt x="31127" y="27103"/>
                </a:cubicBezTo>
                <a:lnTo>
                  <a:pt x="31521" y="26899"/>
                </a:lnTo>
                <a:close/>
                <a:moveTo>
                  <a:pt x="14245" y="27076"/>
                </a:moveTo>
                <a:lnTo>
                  <a:pt x="14422" y="27429"/>
                </a:lnTo>
                <a:lnTo>
                  <a:pt x="14096" y="27606"/>
                </a:lnTo>
                <a:lnTo>
                  <a:pt x="13933" y="27239"/>
                </a:lnTo>
                <a:lnTo>
                  <a:pt x="14245" y="27076"/>
                </a:lnTo>
                <a:close/>
                <a:moveTo>
                  <a:pt x="23325" y="27089"/>
                </a:moveTo>
                <a:lnTo>
                  <a:pt x="23488" y="27470"/>
                </a:lnTo>
                <a:lnTo>
                  <a:pt x="23135" y="27633"/>
                </a:lnTo>
                <a:lnTo>
                  <a:pt x="22958" y="27321"/>
                </a:lnTo>
                <a:lnTo>
                  <a:pt x="23325" y="27089"/>
                </a:lnTo>
                <a:close/>
                <a:moveTo>
                  <a:pt x="6525" y="26858"/>
                </a:moveTo>
                <a:cubicBezTo>
                  <a:pt x="6185" y="26858"/>
                  <a:pt x="6009" y="27280"/>
                  <a:pt x="6253" y="27524"/>
                </a:cubicBezTo>
                <a:cubicBezTo>
                  <a:pt x="6332" y="27603"/>
                  <a:pt x="6429" y="27638"/>
                  <a:pt x="6525" y="27638"/>
                </a:cubicBezTo>
                <a:cubicBezTo>
                  <a:pt x="6726" y="27638"/>
                  <a:pt x="6919" y="27483"/>
                  <a:pt x="6919" y="27253"/>
                </a:cubicBezTo>
                <a:cubicBezTo>
                  <a:pt x="6919" y="27035"/>
                  <a:pt x="6743" y="26858"/>
                  <a:pt x="6525" y="26858"/>
                </a:cubicBezTo>
                <a:close/>
                <a:moveTo>
                  <a:pt x="3793" y="27021"/>
                </a:moveTo>
                <a:cubicBezTo>
                  <a:pt x="3630" y="27021"/>
                  <a:pt x="3494" y="27171"/>
                  <a:pt x="3494" y="27334"/>
                </a:cubicBezTo>
                <a:cubicBezTo>
                  <a:pt x="3494" y="27525"/>
                  <a:pt x="3646" y="27649"/>
                  <a:pt x="3804" y="27649"/>
                </a:cubicBezTo>
                <a:cubicBezTo>
                  <a:pt x="3882" y="27649"/>
                  <a:pt x="3961" y="27619"/>
                  <a:pt x="4024" y="27552"/>
                </a:cubicBezTo>
                <a:cubicBezTo>
                  <a:pt x="4228" y="27361"/>
                  <a:pt x="4078" y="27021"/>
                  <a:pt x="3793" y="27021"/>
                </a:cubicBezTo>
                <a:close/>
                <a:moveTo>
                  <a:pt x="11541" y="27144"/>
                </a:moveTo>
                <a:lnTo>
                  <a:pt x="11731" y="27484"/>
                </a:lnTo>
                <a:lnTo>
                  <a:pt x="11391" y="27660"/>
                </a:lnTo>
                <a:lnTo>
                  <a:pt x="11201" y="27321"/>
                </a:lnTo>
                <a:lnTo>
                  <a:pt x="11541" y="27144"/>
                </a:lnTo>
                <a:close/>
                <a:moveTo>
                  <a:pt x="20566" y="27198"/>
                </a:moveTo>
                <a:lnTo>
                  <a:pt x="20743" y="27524"/>
                </a:lnTo>
                <a:lnTo>
                  <a:pt x="20403" y="27701"/>
                </a:lnTo>
                <a:lnTo>
                  <a:pt x="20226" y="27361"/>
                </a:lnTo>
                <a:lnTo>
                  <a:pt x="20566" y="27198"/>
                </a:lnTo>
                <a:close/>
                <a:moveTo>
                  <a:pt x="36346" y="26967"/>
                </a:moveTo>
                <a:cubicBezTo>
                  <a:pt x="36020" y="26967"/>
                  <a:pt x="35844" y="27361"/>
                  <a:pt x="36075" y="27592"/>
                </a:cubicBezTo>
                <a:cubicBezTo>
                  <a:pt x="36151" y="27673"/>
                  <a:pt x="36247" y="27710"/>
                  <a:pt x="36341" y="27710"/>
                </a:cubicBezTo>
                <a:cubicBezTo>
                  <a:pt x="36531" y="27710"/>
                  <a:pt x="36713" y="27561"/>
                  <a:pt x="36713" y="27334"/>
                </a:cubicBezTo>
                <a:cubicBezTo>
                  <a:pt x="36713" y="27144"/>
                  <a:pt x="36564" y="26967"/>
                  <a:pt x="36360" y="26967"/>
                </a:cubicBezTo>
                <a:close/>
                <a:moveTo>
                  <a:pt x="32350" y="27144"/>
                </a:moveTo>
                <a:lnTo>
                  <a:pt x="32554" y="27552"/>
                </a:lnTo>
                <a:cubicBezTo>
                  <a:pt x="32486" y="27565"/>
                  <a:pt x="32418" y="27592"/>
                  <a:pt x="32350" y="27620"/>
                </a:cubicBezTo>
                <a:cubicBezTo>
                  <a:pt x="32296" y="27660"/>
                  <a:pt x="32242" y="27701"/>
                  <a:pt x="32201" y="27755"/>
                </a:cubicBezTo>
                <a:lnTo>
                  <a:pt x="31997" y="27334"/>
                </a:lnTo>
                <a:lnTo>
                  <a:pt x="32350" y="27144"/>
                </a:lnTo>
                <a:close/>
                <a:moveTo>
                  <a:pt x="29618" y="27253"/>
                </a:moveTo>
                <a:lnTo>
                  <a:pt x="29781" y="27592"/>
                </a:lnTo>
                <a:lnTo>
                  <a:pt x="29442" y="27769"/>
                </a:lnTo>
                <a:lnTo>
                  <a:pt x="29278" y="27429"/>
                </a:lnTo>
                <a:lnTo>
                  <a:pt x="29618" y="27253"/>
                </a:lnTo>
                <a:close/>
                <a:moveTo>
                  <a:pt x="17847" y="27253"/>
                </a:moveTo>
                <a:lnTo>
                  <a:pt x="18024" y="27620"/>
                </a:lnTo>
                <a:lnTo>
                  <a:pt x="17657" y="27783"/>
                </a:lnTo>
                <a:lnTo>
                  <a:pt x="17494" y="27429"/>
                </a:lnTo>
                <a:lnTo>
                  <a:pt x="17847" y="27253"/>
                </a:lnTo>
                <a:close/>
                <a:moveTo>
                  <a:pt x="39935" y="27253"/>
                </a:moveTo>
                <a:cubicBezTo>
                  <a:pt x="39785" y="27253"/>
                  <a:pt x="39677" y="27361"/>
                  <a:pt x="39663" y="27511"/>
                </a:cubicBezTo>
                <a:cubicBezTo>
                  <a:pt x="39663" y="27660"/>
                  <a:pt x="39772" y="27769"/>
                  <a:pt x="39908" y="27783"/>
                </a:cubicBezTo>
                <a:cubicBezTo>
                  <a:pt x="39912" y="27783"/>
                  <a:pt x="39917" y="27783"/>
                  <a:pt x="39921" y="27783"/>
                </a:cubicBezTo>
                <a:cubicBezTo>
                  <a:pt x="40262" y="27783"/>
                  <a:pt x="40284" y="27266"/>
                  <a:pt x="39935" y="27253"/>
                </a:cubicBezTo>
                <a:close/>
                <a:moveTo>
                  <a:pt x="33637" y="26987"/>
                </a:moveTo>
                <a:cubicBezTo>
                  <a:pt x="33612" y="26987"/>
                  <a:pt x="33586" y="26990"/>
                  <a:pt x="33560" y="26994"/>
                </a:cubicBezTo>
                <a:cubicBezTo>
                  <a:pt x="33414" y="27021"/>
                  <a:pt x="33280" y="27113"/>
                  <a:pt x="33224" y="27244"/>
                </a:cubicBezTo>
                <a:lnTo>
                  <a:pt x="33224" y="27244"/>
                </a:lnTo>
                <a:cubicBezTo>
                  <a:pt x="33224" y="27247"/>
                  <a:pt x="33224" y="27250"/>
                  <a:pt x="33224" y="27253"/>
                </a:cubicBezTo>
                <a:lnTo>
                  <a:pt x="33234" y="27253"/>
                </a:lnTo>
                <a:cubicBezTo>
                  <a:pt x="33234" y="27293"/>
                  <a:pt x="33220" y="27348"/>
                  <a:pt x="33220" y="27388"/>
                </a:cubicBezTo>
                <a:cubicBezTo>
                  <a:pt x="33211" y="27639"/>
                  <a:pt x="33415" y="27807"/>
                  <a:pt x="33628" y="27807"/>
                </a:cubicBezTo>
                <a:cubicBezTo>
                  <a:pt x="33739" y="27807"/>
                  <a:pt x="33853" y="27762"/>
                  <a:pt x="33941" y="27660"/>
                </a:cubicBezTo>
                <a:cubicBezTo>
                  <a:pt x="34168" y="27395"/>
                  <a:pt x="33972" y="26987"/>
                  <a:pt x="33637" y="26987"/>
                </a:cubicBezTo>
                <a:close/>
                <a:moveTo>
                  <a:pt x="26873" y="27321"/>
                </a:moveTo>
                <a:lnTo>
                  <a:pt x="27036" y="27647"/>
                </a:lnTo>
                <a:lnTo>
                  <a:pt x="26696" y="27823"/>
                </a:lnTo>
                <a:lnTo>
                  <a:pt x="26533" y="27484"/>
                </a:lnTo>
                <a:lnTo>
                  <a:pt x="26873" y="27321"/>
                </a:lnTo>
                <a:close/>
                <a:moveTo>
                  <a:pt x="1890" y="27443"/>
                </a:moveTo>
                <a:cubicBezTo>
                  <a:pt x="1781" y="27443"/>
                  <a:pt x="1673" y="27538"/>
                  <a:pt x="1673" y="27647"/>
                </a:cubicBezTo>
                <a:cubicBezTo>
                  <a:pt x="1686" y="27776"/>
                  <a:pt x="1785" y="27840"/>
                  <a:pt x="1883" y="27840"/>
                </a:cubicBezTo>
                <a:cubicBezTo>
                  <a:pt x="1981" y="27840"/>
                  <a:pt x="2079" y="27777"/>
                  <a:pt x="2094" y="27649"/>
                </a:cubicBezTo>
                <a:lnTo>
                  <a:pt x="2094" y="27649"/>
                </a:lnTo>
                <a:cubicBezTo>
                  <a:pt x="2094" y="27653"/>
                  <a:pt x="2094" y="27657"/>
                  <a:pt x="2094" y="27660"/>
                </a:cubicBezTo>
                <a:lnTo>
                  <a:pt x="2094" y="27647"/>
                </a:lnTo>
                <a:cubicBezTo>
                  <a:pt x="2094" y="27648"/>
                  <a:pt x="2094" y="27648"/>
                  <a:pt x="2094" y="27649"/>
                </a:cubicBezTo>
                <a:lnTo>
                  <a:pt x="2094" y="27649"/>
                </a:lnTo>
                <a:cubicBezTo>
                  <a:pt x="2088" y="27533"/>
                  <a:pt x="1995" y="27456"/>
                  <a:pt x="1890" y="27443"/>
                </a:cubicBezTo>
                <a:close/>
                <a:moveTo>
                  <a:pt x="15102" y="27334"/>
                </a:moveTo>
                <a:lnTo>
                  <a:pt x="15265" y="27674"/>
                </a:lnTo>
                <a:lnTo>
                  <a:pt x="14939" y="27851"/>
                </a:lnTo>
                <a:lnTo>
                  <a:pt x="14762" y="27511"/>
                </a:lnTo>
                <a:lnTo>
                  <a:pt x="15102" y="27334"/>
                </a:lnTo>
                <a:close/>
                <a:moveTo>
                  <a:pt x="24154" y="27375"/>
                </a:moveTo>
                <a:lnTo>
                  <a:pt x="24317" y="27701"/>
                </a:lnTo>
                <a:lnTo>
                  <a:pt x="23950" y="27878"/>
                </a:lnTo>
                <a:lnTo>
                  <a:pt x="23787" y="27552"/>
                </a:lnTo>
                <a:lnTo>
                  <a:pt x="24154" y="27375"/>
                </a:lnTo>
                <a:close/>
                <a:moveTo>
                  <a:pt x="12370" y="27416"/>
                </a:moveTo>
                <a:lnTo>
                  <a:pt x="12560" y="27742"/>
                </a:lnTo>
                <a:lnTo>
                  <a:pt x="12220" y="27919"/>
                </a:lnTo>
                <a:lnTo>
                  <a:pt x="12030" y="27579"/>
                </a:lnTo>
                <a:lnTo>
                  <a:pt x="12370" y="27416"/>
                </a:lnTo>
                <a:close/>
                <a:moveTo>
                  <a:pt x="7338" y="27130"/>
                </a:moveTo>
                <a:cubicBezTo>
                  <a:pt x="6995" y="27130"/>
                  <a:pt x="6828" y="27556"/>
                  <a:pt x="7069" y="27810"/>
                </a:cubicBezTo>
                <a:cubicBezTo>
                  <a:pt x="7151" y="27888"/>
                  <a:pt x="7252" y="27923"/>
                  <a:pt x="7351" y="27923"/>
                </a:cubicBezTo>
                <a:cubicBezTo>
                  <a:pt x="7559" y="27923"/>
                  <a:pt x="7758" y="27765"/>
                  <a:pt x="7748" y="27524"/>
                </a:cubicBezTo>
                <a:cubicBezTo>
                  <a:pt x="7748" y="27307"/>
                  <a:pt x="7572" y="27130"/>
                  <a:pt x="7354" y="27130"/>
                </a:cubicBezTo>
                <a:cubicBezTo>
                  <a:pt x="7349" y="27130"/>
                  <a:pt x="7343" y="27130"/>
                  <a:pt x="7338" y="27130"/>
                </a:cubicBezTo>
                <a:close/>
                <a:moveTo>
                  <a:pt x="4658" y="27252"/>
                </a:moveTo>
                <a:cubicBezTo>
                  <a:pt x="4651" y="27252"/>
                  <a:pt x="4643" y="27252"/>
                  <a:pt x="4636" y="27253"/>
                </a:cubicBezTo>
                <a:cubicBezTo>
                  <a:pt x="4323" y="27253"/>
                  <a:pt x="4174" y="27620"/>
                  <a:pt x="4391" y="27823"/>
                </a:cubicBezTo>
                <a:cubicBezTo>
                  <a:pt x="4460" y="27893"/>
                  <a:pt x="4545" y="27923"/>
                  <a:pt x="4627" y="27923"/>
                </a:cubicBezTo>
                <a:cubicBezTo>
                  <a:pt x="4805" y="27923"/>
                  <a:pt x="4976" y="27783"/>
                  <a:pt x="4976" y="27579"/>
                </a:cubicBezTo>
                <a:cubicBezTo>
                  <a:pt x="4963" y="27397"/>
                  <a:pt x="4825" y="27252"/>
                  <a:pt x="4658" y="27252"/>
                </a:cubicBezTo>
                <a:close/>
                <a:moveTo>
                  <a:pt x="37176" y="27221"/>
                </a:moveTo>
                <a:cubicBezTo>
                  <a:pt x="37091" y="27221"/>
                  <a:pt x="37003" y="27252"/>
                  <a:pt x="36931" y="27321"/>
                </a:cubicBezTo>
                <a:cubicBezTo>
                  <a:pt x="36700" y="27538"/>
                  <a:pt x="36849" y="27932"/>
                  <a:pt x="37176" y="27932"/>
                </a:cubicBezTo>
                <a:cubicBezTo>
                  <a:pt x="37366" y="27932"/>
                  <a:pt x="37515" y="27783"/>
                  <a:pt x="37529" y="27592"/>
                </a:cubicBezTo>
                <a:cubicBezTo>
                  <a:pt x="37538" y="27369"/>
                  <a:pt x="37362" y="27221"/>
                  <a:pt x="37176" y="27221"/>
                </a:cubicBezTo>
                <a:close/>
                <a:moveTo>
                  <a:pt x="21381" y="27443"/>
                </a:moveTo>
                <a:lnTo>
                  <a:pt x="21558" y="27810"/>
                </a:lnTo>
                <a:lnTo>
                  <a:pt x="21232" y="27973"/>
                </a:lnTo>
                <a:lnTo>
                  <a:pt x="21055" y="27606"/>
                </a:lnTo>
                <a:lnTo>
                  <a:pt x="21381" y="27443"/>
                </a:lnTo>
                <a:close/>
                <a:moveTo>
                  <a:pt x="40764" y="27552"/>
                </a:moveTo>
                <a:cubicBezTo>
                  <a:pt x="40560" y="27552"/>
                  <a:pt x="40465" y="27783"/>
                  <a:pt x="40601" y="27919"/>
                </a:cubicBezTo>
                <a:cubicBezTo>
                  <a:pt x="40645" y="27963"/>
                  <a:pt x="40699" y="27983"/>
                  <a:pt x="40752" y="27983"/>
                </a:cubicBezTo>
                <a:cubicBezTo>
                  <a:pt x="40863" y="27983"/>
                  <a:pt x="40968" y="27897"/>
                  <a:pt x="40968" y="27769"/>
                </a:cubicBezTo>
                <a:cubicBezTo>
                  <a:pt x="40968" y="27647"/>
                  <a:pt x="40873" y="27552"/>
                  <a:pt x="40764" y="27552"/>
                </a:cubicBezTo>
                <a:close/>
                <a:moveTo>
                  <a:pt x="9624" y="27443"/>
                </a:moveTo>
                <a:lnTo>
                  <a:pt x="9814" y="27810"/>
                </a:lnTo>
                <a:lnTo>
                  <a:pt x="9447" y="28014"/>
                </a:lnTo>
                <a:lnTo>
                  <a:pt x="9257" y="27633"/>
                </a:lnTo>
                <a:lnTo>
                  <a:pt x="9624" y="27443"/>
                </a:lnTo>
                <a:close/>
                <a:moveTo>
                  <a:pt x="30407" y="27484"/>
                </a:moveTo>
                <a:lnTo>
                  <a:pt x="30597" y="27823"/>
                </a:lnTo>
                <a:lnTo>
                  <a:pt x="30244" y="28014"/>
                </a:lnTo>
                <a:lnTo>
                  <a:pt x="30067" y="27674"/>
                </a:lnTo>
                <a:lnTo>
                  <a:pt x="30407" y="27484"/>
                </a:lnTo>
                <a:close/>
                <a:moveTo>
                  <a:pt x="18663" y="27524"/>
                </a:moveTo>
                <a:lnTo>
                  <a:pt x="18840" y="27851"/>
                </a:lnTo>
                <a:lnTo>
                  <a:pt x="18473" y="28027"/>
                </a:lnTo>
                <a:lnTo>
                  <a:pt x="18310" y="27701"/>
                </a:lnTo>
                <a:lnTo>
                  <a:pt x="18663" y="27524"/>
                </a:lnTo>
                <a:close/>
                <a:moveTo>
                  <a:pt x="34452" y="27242"/>
                </a:moveTo>
                <a:cubicBezTo>
                  <a:pt x="34354" y="27242"/>
                  <a:pt x="34254" y="27279"/>
                  <a:pt x="34172" y="27361"/>
                </a:cubicBezTo>
                <a:cubicBezTo>
                  <a:pt x="33913" y="27620"/>
                  <a:pt x="34090" y="28054"/>
                  <a:pt x="34457" y="28054"/>
                </a:cubicBezTo>
                <a:cubicBezTo>
                  <a:pt x="34675" y="28054"/>
                  <a:pt x="34851" y="27864"/>
                  <a:pt x="34851" y="27647"/>
                </a:cubicBezTo>
                <a:lnTo>
                  <a:pt x="34851" y="27660"/>
                </a:lnTo>
                <a:cubicBezTo>
                  <a:pt x="34861" y="27410"/>
                  <a:pt x="34662" y="27242"/>
                  <a:pt x="34452" y="27242"/>
                </a:cubicBezTo>
                <a:close/>
                <a:moveTo>
                  <a:pt x="27688" y="27565"/>
                </a:moveTo>
                <a:cubicBezTo>
                  <a:pt x="27756" y="27687"/>
                  <a:pt x="27851" y="27810"/>
                  <a:pt x="27919" y="27919"/>
                </a:cubicBezTo>
                <a:lnTo>
                  <a:pt x="27539" y="28082"/>
                </a:lnTo>
                <a:lnTo>
                  <a:pt x="27376" y="27728"/>
                </a:lnTo>
                <a:lnTo>
                  <a:pt x="27688" y="27565"/>
                </a:lnTo>
                <a:close/>
                <a:moveTo>
                  <a:pt x="15917" y="27592"/>
                </a:moveTo>
                <a:lnTo>
                  <a:pt x="16094" y="27932"/>
                </a:lnTo>
                <a:lnTo>
                  <a:pt x="15754" y="28095"/>
                </a:lnTo>
                <a:lnTo>
                  <a:pt x="15591" y="27755"/>
                </a:lnTo>
                <a:lnTo>
                  <a:pt x="15917" y="27592"/>
                </a:lnTo>
                <a:close/>
                <a:moveTo>
                  <a:pt x="2703" y="27633"/>
                </a:moveTo>
                <a:cubicBezTo>
                  <a:pt x="2482" y="27633"/>
                  <a:pt x="2370" y="27895"/>
                  <a:pt x="2529" y="28054"/>
                </a:cubicBezTo>
                <a:cubicBezTo>
                  <a:pt x="2580" y="28115"/>
                  <a:pt x="2648" y="28142"/>
                  <a:pt x="2714" y="28142"/>
                </a:cubicBezTo>
                <a:cubicBezTo>
                  <a:pt x="2841" y="28142"/>
                  <a:pt x="2964" y="28043"/>
                  <a:pt x="2964" y="27891"/>
                </a:cubicBezTo>
                <a:cubicBezTo>
                  <a:pt x="2964" y="27755"/>
                  <a:pt x="2855" y="27633"/>
                  <a:pt x="2719" y="27633"/>
                </a:cubicBezTo>
                <a:cubicBezTo>
                  <a:pt x="2714" y="27633"/>
                  <a:pt x="2708" y="27633"/>
                  <a:pt x="2703" y="27633"/>
                </a:cubicBezTo>
                <a:close/>
                <a:moveTo>
                  <a:pt x="41593" y="27864"/>
                </a:moveTo>
                <a:cubicBezTo>
                  <a:pt x="41539" y="27864"/>
                  <a:pt x="41484" y="27959"/>
                  <a:pt x="41430" y="28000"/>
                </a:cubicBezTo>
                <a:cubicBezTo>
                  <a:pt x="41484" y="28054"/>
                  <a:pt x="41525" y="28136"/>
                  <a:pt x="41593" y="28150"/>
                </a:cubicBezTo>
                <a:cubicBezTo>
                  <a:pt x="41597" y="28151"/>
                  <a:pt x="41601" y="28151"/>
                  <a:pt x="41605" y="28151"/>
                </a:cubicBezTo>
                <a:cubicBezTo>
                  <a:pt x="41656" y="28151"/>
                  <a:pt x="41709" y="28076"/>
                  <a:pt x="41797" y="28000"/>
                </a:cubicBezTo>
                <a:cubicBezTo>
                  <a:pt x="41688" y="27946"/>
                  <a:pt x="41634" y="27864"/>
                  <a:pt x="41593" y="27864"/>
                </a:cubicBezTo>
                <a:close/>
                <a:moveTo>
                  <a:pt x="13199" y="27647"/>
                </a:moveTo>
                <a:lnTo>
                  <a:pt x="13389" y="27973"/>
                </a:lnTo>
                <a:lnTo>
                  <a:pt x="13049" y="28163"/>
                </a:lnTo>
                <a:lnTo>
                  <a:pt x="12859" y="27823"/>
                </a:lnTo>
                <a:lnTo>
                  <a:pt x="13199" y="27647"/>
                </a:lnTo>
                <a:close/>
                <a:moveTo>
                  <a:pt x="24970" y="27633"/>
                </a:moveTo>
                <a:lnTo>
                  <a:pt x="25146" y="27987"/>
                </a:lnTo>
                <a:lnTo>
                  <a:pt x="24779" y="28163"/>
                </a:lnTo>
                <a:lnTo>
                  <a:pt x="24616" y="27796"/>
                </a:lnTo>
                <a:lnTo>
                  <a:pt x="24970" y="27633"/>
                </a:lnTo>
                <a:close/>
                <a:moveTo>
                  <a:pt x="37991" y="27484"/>
                </a:moveTo>
                <a:cubicBezTo>
                  <a:pt x="37814" y="27497"/>
                  <a:pt x="37665" y="27647"/>
                  <a:pt x="37665" y="27823"/>
                </a:cubicBezTo>
                <a:cubicBezTo>
                  <a:pt x="37665" y="28034"/>
                  <a:pt x="37832" y="28171"/>
                  <a:pt x="38007" y="28171"/>
                </a:cubicBezTo>
                <a:cubicBezTo>
                  <a:pt x="38092" y="28171"/>
                  <a:pt x="38179" y="28139"/>
                  <a:pt x="38249" y="28068"/>
                </a:cubicBezTo>
                <a:cubicBezTo>
                  <a:pt x="38467" y="27851"/>
                  <a:pt x="38304" y="27484"/>
                  <a:pt x="37991" y="27484"/>
                </a:cubicBezTo>
                <a:close/>
                <a:moveTo>
                  <a:pt x="5451" y="27470"/>
                </a:moveTo>
                <a:cubicBezTo>
                  <a:pt x="5261" y="27470"/>
                  <a:pt x="5098" y="27633"/>
                  <a:pt x="5098" y="27823"/>
                </a:cubicBezTo>
                <a:cubicBezTo>
                  <a:pt x="5098" y="28044"/>
                  <a:pt x="5278" y="28190"/>
                  <a:pt x="5466" y="28190"/>
                </a:cubicBezTo>
                <a:cubicBezTo>
                  <a:pt x="5556" y="28190"/>
                  <a:pt x="5648" y="28156"/>
                  <a:pt x="5723" y="28082"/>
                </a:cubicBezTo>
                <a:cubicBezTo>
                  <a:pt x="5941" y="27851"/>
                  <a:pt x="5777" y="27470"/>
                  <a:pt x="5451" y="27470"/>
                </a:cubicBezTo>
                <a:close/>
                <a:moveTo>
                  <a:pt x="22238" y="27715"/>
                </a:moveTo>
                <a:lnTo>
                  <a:pt x="22401" y="28054"/>
                </a:lnTo>
                <a:lnTo>
                  <a:pt x="22061" y="28218"/>
                </a:lnTo>
                <a:lnTo>
                  <a:pt x="21898" y="27878"/>
                </a:lnTo>
                <a:lnTo>
                  <a:pt x="22238" y="27715"/>
                </a:lnTo>
                <a:close/>
                <a:moveTo>
                  <a:pt x="10725" y="26886"/>
                </a:moveTo>
                <a:lnTo>
                  <a:pt x="10915" y="27266"/>
                </a:lnTo>
                <a:cubicBezTo>
                  <a:pt x="10508" y="27293"/>
                  <a:pt x="10358" y="27810"/>
                  <a:pt x="10684" y="28054"/>
                </a:cubicBezTo>
                <a:lnTo>
                  <a:pt x="10290" y="28272"/>
                </a:lnTo>
                <a:lnTo>
                  <a:pt x="10086" y="27864"/>
                </a:lnTo>
                <a:cubicBezTo>
                  <a:pt x="10508" y="27851"/>
                  <a:pt x="10671" y="27307"/>
                  <a:pt x="10331" y="27062"/>
                </a:cubicBezTo>
                <a:lnTo>
                  <a:pt x="10725" y="26886"/>
                </a:lnTo>
                <a:close/>
                <a:moveTo>
                  <a:pt x="35278" y="27530"/>
                </a:moveTo>
                <a:cubicBezTo>
                  <a:pt x="35181" y="27530"/>
                  <a:pt x="35081" y="27566"/>
                  <a:pt x="35001" y="27647"/>
                </a:cubicBezTo>
                <a:cubicBezTo>
                  <a:pt x="34756" y="27891"/>
                  <a:pt x="34933" y="28313"/>
                  <a:pt x="35286" y="28313"/>
                </a:cubicBezTo>
                <a:cubicBezTo>
                  <a:pt x="35490" y="28299"/>
                  <a:pt x="35667" y="28136"/>
                  <a:pt x="35667" y="27919"/>
                </a:cubicBezTo>
                <a:cubicBezTo>
                  <a:pt x="35667" y="27681"/>
                  <a:pt x="35477" y="27530"/>
                  <a:pt x="35278" y="27530"/>
                </a:cubicBezTo>
                <a:close/>
                <a:moveTo>
                  <a:pt x="19506" y="27769"/>
                </a:moveTo>
                <a:lnTo>
                  <a:pt x="19669" y="28095"/>
                </a:lnTo>
                <a:lnTo>
                  <a:pt x="19315" y="28326"/>
                </a:lnTo>
                <a:lnTo>
                  <a:pt x="19152" y="27946"/>
                </a:lnTo>
                <a:lnTo>
                  <a:pt x="19506" y="27769"/>
                </a:lnTo>
                <a:close/>
                <a:moveTo>
                  <a:pt x="28517" y="27810"/>
                </a:moveTo>
                <a:lnTo>
                  <a:pt x="28694" y="28177"/>
                </a:lnTo>
                <a:lnTo>
                  <a:pt x="28368" y="28340"/>
                </a:lnTo>
                <a:lnTo>
                  <a:pt x="28137" y="27987"/>
                </a:lnTo>
                <a:lnTo>
                  <a:pt x="28517" y="27810"/>
                </a:lnTo>
                <a:close/>
                <a:moveTo>
                  <a:pt x="16760" y="27837"/>
                </a:moveTo>
                <a:lnTo>
                  <a:pt x="16937" y="28177"/>
                </a:lnTo>
                <a:lnTo>
                  <a:pt x="16597" y="28354"/>
                </a:lnTo>
                <a:lnTo>
                  <a:pt x="16420" y="28014"/>
                </a:lnTo>
                <a:lnTo>
                  <a:pt x="16760" y="27837"/>
                </a:lnTo>
                <a:close/>
                <a:moveTo>
                  <a:pt x="38817" y="27809"/>
                </a:moveTo>
                <a:cubicBezTo>
                  <a:pt x="38557" y="27809"/>
                  <a:pt x="38430" y="28126"/>
                  <a:pt x="38603" y="28313"/>
                </a:cubicBezTo>
                <a:cubicBezTo>
                  <a:pt x="38666" y="28376"/>
                  <a:pt x="38745" y="28405"/>
                  <a:pt x="38822" y="28405"/>
                </a:cubicBezTo>
                <a:cubicBezTo>
                  <a:pt x="38976" y="28405"/>
                  <a:pt x="39124" y="28290"/>
                  <a:pt x="39133" y="28109"/>
                </a:cubicBezTo>
                <a:cubicBezTo>
                  <a:pt x="39119" y="27946"/>
                  <a:pt x="38997" y="27810"/>
                  <a:pt x="38834" y="27810"/>
                </a:cubicBezTo>
                <a:cubicBezTo>
                  <a:pt x="38828" y="27810"/>
                  <a:pt x="38823" y="27809"/>
                  <a:pt x="38817" y="27809"/>
                </a:cubicBezTo>
                <a:close/>
                <a:moveTo>
                  <a:pt x="25799" y="27891"/>
                </a:moveTo>
                <a:lnTo>
                  <a:pt x="25976" y="28218"/>
                </a:lnTo>
                <a:lnTo>
                  <a:pt x="25609" y="28408"/>
                </a:lnTo>
                <a:lnTo>
                  <a:pt x="25432" y="28082"/>
                </a:lnTo>
                <a:lnTo>
                  <a:pt x="25799" y="27891"/>
                </a:lnTo>
                <a:close/>
                <a:moveTo>
                  <a:pt x="14028" y="27891"/>
                </a:moveTo>
                <a:lnTo>
                  <a:pt x="14205" y="28258"/>
                </a:lnTo>
                <a:lnTo>
                  <a:pt x="13878" y="28435"/>
                </a:lnTo>
                <a:lnTo>
                  <a:pt x="13702" y="28054"/>
                </a:lnTo>
                <a:lnTo>
                  <a:pt x="14028" y="27891"/>
                </a:lnTo>
                <a:close/>
                <a:moveTo>
                  <a:pt x="6302" y="27700"/>
                </a:moveTo>
                <a:cubicBezTo>
                  <a:pt x="6295" y="27700"/>
                  <a:pt x="6288" y="27701"/>
                  <a:pt x="6280" y="27701"/>
                </a:cubicBezTo>
                <a:cubicBezTo>
                  <a:pt x="5941" y="27701"/>
                  <a:pt x="5791" y="28109"/>
                  <a:pt x="6022" y="28340"/>
                </a:cubicBezTo>
                <a:cubicBezTo>
                  <a:pt x="6101" y="28414"/>
                  <a:pt x="6195" y="28448"/>
                  <a:pt x="6287" y="28448"/>
                </a:cubicBezTo>
                <a:cubicBezTo>
                  <a:pt x="6480" y="28448"/>
                  <a:pt x="6661" y="28299"/>
                  <a:pt x="6661" y="28068"/>
                </a:cubicBezTo>
                <a:cubicBezTo>
                  <a:pt x="6661" y="27872"/>
                  <a:pt x="6497" y="27700"/>
                  <a:pt x="6302" y="27700"/>
                </a:cubicBezTo>
                <a:close/>
                <a:moveTo>
                  <a:pt x="23067" y="27959"/>
                </a:moveTo>
                <a:lnTo>
                  <a:pt x="23244" y="28299"/>
                </a:lnTo>
                <a:lnTo>
                  <a:pt x="22904" y="28462"/>
                </a:lnTo>
                <a:lnTo>
                  <a:pt x="22727" y="28136"/>
                </a:lnTo>
                <a:lnTo>
                  <a:pt x="23067" y="27959"/>
                </a:lnTo>
                <a:close/>
                <a:moveTo>
                  <a:pt x="3535" y="27878"/>
                </a:moveTo>
                <a:cubicBezTo>
                  <a:pt x="3372" y="27878"/>
                  <a:pt x="3249" y="28000"/>
                  <a:pt x="3236" y="28163"/>
                </a:cubicBezTo>
                <a:cubicBezTo>
                  <a:pt x="3236" y="28348"/>
                  <a:pt x="3386" y="28469"/>
                  <a:pt x="3537" y="28469"/>
                </a:cubicBezTo>
                <a:cubicBezTo>
                  <a:pt x="3609" y="28469"/>
                  <a:pt x="3682" y="28442"/>
                  <a:pt x="3739" y="28381"/>
                </a:cubicBezTo>
                <a:cubicBezTo>
                  <a:pt x="3929" y="28190"/>
                  <a:pt x="3793" y="27878"/>
                  <a:pt x="3535" y="27878"/>
                </a:cubicBezTo>
                <a:close/>
                <a:moveTo>
                  <a:pt x="11310" y="27973"/>
                </a:moveTo>
                <a:lnTo>
                  <a:pt x="11486" y="28313"/>
                </a:lnTo>
                <a:lnTo>
                  <a:pt x="11119" y="28489"/>
                </a:lnTo>
                <a:lnTo>
                  <a:pt x="10929" y="28150"/>
                </a:lnTo>
                <a:lnTo>
                  <a:pt x="11310" y="27973"/>
                </a:lnTo>
                <a:close/>
                <a:moveTo>
                  <a:pt x="20321" y="28014"/>
                </a:moveTo>
                <a:lnTo>
                  <a:pt x="20498" y="28354"/>
                </a:lnTo>
                <a:lnTo>
                  <a:pt x="20158" y="28530"/>
                </a:lnTo>
                <a:lnTo>
                  <a:pt x="19995" y="28190"/>
                </a:lnTo>
                <a:lnTo>
                  <a:pt x="20321" y="28014"/>
                </a:lnTo>
                <a:close/>
                <a:moveTo>
                  <a:pt x="36102" y="27800"/>
                </a:moveTo>
                <a:cubicBezTo>
                  <a:pt x="36012" y="27800"/>
                  <a:pt x="35921" y="27832"/>
                  <a:pt x="35844" y="27905"/>
                </a:cubicBezTo>
                <a:cubicBezTo>
                  <a:pt x="35612" y="28136"/>
                  <a:pt x="35776" y="28544"/>
                  <a:pt x="36115" y="28544"/>
                </a:cubicBezTo>
                <a:cubicBezTo>
                  <a:pt x="36306" y="28544"/>
                  <a:pt x="36482" y="28381"/>
                  <a:pt x="36469" y="28177"/>
                </a:cubicBezTo>
                <a:lnTo>
                  <a:pt x="36482" y="28177"/>
                </a:lnTo>
                <a:cubicBezTo>
                  <a:pt x="36482" y="27953"/>
                  <a:pt x="36297" y="27800"/>
                  <a:pt x="36102" y="27800"/>
                </a:cubicBezTo>
                <a:close/>
                <a:moveTo>
                  <a:pt x="31307" y="27616"/>
                </a:moveTo>
                <a:cubicBezTo>
                  <a:pt x="31321" y="27718"/>
                  <a:pt x="31347" y="27831"/>
                  <a:pt x="31385" y="27932"/>
                </a:cubicBezTo>
                <a:cubicBezTo>
                  <a:pt x="31463" y="28064"/>
                  <a:pt x="31599" y="28134"/>
                  <a:pt x="31736" y="28134"/>
                </a:cubicBezTo>
                <a:cubicBezTo>
                  <a:pt x="31839" y="28134"/>
                  <a:pt x="31943" y="28095"/>
                  <a:pt x="32024" y="28014"/>
                </a:cubicBezTo>
                <a:cubicBezTo>
                  <a:pt x="32051" y="27987"/>
                  <a:pt x="32092" y="27946"/>
                  <a:pt x="32092" y="27946"/>
                </a:cubicBezTo>
                <a:lnTo>
                  <a:pt x="32310" y="28354"/>
                </a:lnTo>
                <a:lnTo>
                  <a:pt x="31888" y="28557"/>
                </a:lnTo>
                <a:cubicBezTo>
                  <a:pt x="31888" y="28354"/>
                  <a:pt x="31752" y="28177"/>
                  <a:pt x="31548" y="28150"/>
                </a:cubicBezTo>
                <a:cubicBezTo>
                  <a:pt x="31514" y="28138"/>
                  <a:pt x="31478" y="28133"/>
                  <a:pt x="31443" y="28133"/>
                </a:cubicBezTo>
                <a:cubicBezTo>
                  <a:pt x="31309" y="28133"/>
                  <a:pt x="31175" y="28208"/>
                  <a:pt x="31100" y="28326"/>
                </a:cubicBezTo>
                <a:lnTo>
                  <a:pt x="30910" y="27891"/>
                </a:lnTo>
                <a:cubicBezTo>
                  <a:pt x="31078" y="27878"/>
                  <a:pt x="31234" y="27767"/>
                  <a:pt x="31307" y="27616"/>
                </a:cubicBezTo>
                <a:close/>
                <a:moveTo>
                  <a:pt x="29346" y="28068"/>
                </a:moveTo>
                <a:lnTo>
                  <a:pt x="29523" y="28408"/>
                </a:lnTo>
                <a:lnTo>
                  <a:pt x="29183" y="28598"/>
                </a:lnTo>
                <a:lnTo>
                  <a:pt x="29020" y="28258"/>
                </a:lnTo>
                <a:lnTo>
                  <a:pt x="29346" y="28068"/>
                </a:lnTo>
                <a:close/>
                <a:moveTo>
                  <a:pt x="17576" y="28068"/>
                </a:moveTo>
                <a:lnTo>
                  <a:pt x="17739" y="28435"/>
                </a:lnTo>
                <a:lnTo>
                  <a:pt x="17412" y="28612"/>
                </a:lnTo>
                <a:lnTo>
                  <a:pt x="17249" y="28245"/>
                </a:lnTo>
                <a:lnTo>
                  <a:pt x="17576" y="28068"/>
                </a:lnTo>
                <a:close/>
                <a:moveTo>
                  <a:pt x="39663" y="28082"/>
                </a:moveTo>
                <a:cubicBezTo>
                  <a:pt x="39516" y="28082"/>
                  <a:pt x="39395" y="28187"/>
                  <a:pt x="39391" y="28333"/>
                </a:cubicBezTo>
                <a:lnTo>
                  <a:pt x="39391" y="28333"/>
                </a:lnTo>
                <a:cubicBezTo>
                  <a:pt x="39391" y="28331"/>
                  <a:pt x="39391" y="28329"/>
                  <a:pt x="39391" y="28326"/>
                </a:cubicBezTo>
                <a:lnTo>
                  <a:pt x="39391" y="28340"/>
                </a:lnTo>
                <a:cubicBezTo>
                  <a:pt x="39391" y="28338"/>
                  <a:pt x="39391" y="28336"/>
                  <a:pt x="39391" y="28333"/>
                </a:cubicBezTo>
                <a:lnTo>
                  <a:pt x="39391" y="28333"/>
                </a:lnTo>
                <a:cubicBezTo>
                  <a:pt x="39395" y="28480"/>
                  <a:pt x="39502" y="28598"/>
                  <a:pt x="39636" y="28612"/>
                </a:cubicBezTo>
                <a:cubicBezTo>
                  <a:pt x="39640" y="28612"/>
                  <a:pt x="39645" y="28612"/>
                  <a:pt x="39649" y="28612"/>
                </a:cubicBezTo>
                <a:cubicBezTo>
                  <a:pt x="39990" y="28612"/>
                  <a:pt x="40012" y="28095"/>
                  <a:pt x="39663" y="28082"/>
                </a:cubicBezTo>
                <a:close/>
                <a:moveTo>
                  <a:pt x="1635" y="28311"/>
                </a:moveTo>
                <a:cubicBezTo>
                  <a:pt x="1553" y="28311"/>
                  <a:pt x="1496" y="28375"/>
                  <a:pt x="1496" y="28462"/>
                </a:cubicBezTo>
                <a:cubicBezTo>
                  <a:pt x="1496" y="28562"/>
                  <a:pt x="1541" y="28627"/>
                  <a:pt x="1622" y="28627"/>
                </a:cubicBezTo>
                <a:cubicBezTo>
                  <a:pt x="1630" y="28627"/>
                  <a:pt x="1637" y="28627"/>
                  <a:pt x="1645" y="28625"/>
                </a:cubicBezTo>
                <a:cubicBezTo>
                  <a:pt x="1713" y="28612"/>
                  <a:pt x="1768" y="28544"/>
                  <a:pt x="1822" y="28503"/>
                </a:cubicBezTo>
                <a:lnTo>
                  <a:pt x="1836" y="28435"/>
                </a:lnTo>
                <a:cubicBezTo>
                  <a:pt x="1768" y="28394"/>
                  <a:pt x="1713" y="28326"/>
                  <a:pt x="1659" y="28313"/>
                </a:cubicBezTo>
                <a:cubicBezTo>
                  <a:pt x="1651" y="28312"/>
                  <a:pt x="1643" y="28311"/>
                  <a:pt x="1635" y="28311"/>
                </a:cubicBezTo>
                <a:close/>
                <a:moveTo>
                  <a:pt x="33392" y="27816"/>
                </a:moveTo>
                <a:cubicBezTo>
                  <a:pt x="33367" y="27816"/>
                  <a:pt x="33342" y="27819"/>
                  <a:pt x="33315" y="27823"/>
                </a:cubicBezTo>
                <a:cubicBezTo>
                  <a:pt x="33166" y="27851"/>
                  <a:pt x="33030" y="27946"/>
                  <a:pt x="32976" y="28082"/>
                </a:cubicBezTo>
                <a:cubicBezTo>
                  <a:pt x="32976" y="28122"/>
                  <a:pt x="32976" y="28163"/>
                  <a:pt x="32976" y="28218"/>
                </a:cubicBezTo>
                <a:cubicBezTo>
                  <a:pt x="32967" y="28468"/>
                  <a:pt x="33170" y="28637"/>
                  <a:pt x="33384" y="28637"/>
                </a:cubicBezTo>
                <a:cubicBezTo>
                  <a:pt x="33494" y="28637"/>
                  <a:pt x="33608" y="28591"/>
                  <a:pt x="33696" y="28489"/>
                </a:cubicBezTo>
                <a:cubicBezTo>
                  <a:pt x="33924" y="28224"/>
                  <a:pt x="33727" y="27816"/>
                  <a:pt x="33392" y="27816"/>
                </a:cubicBezTo>
                <a:close/>
                <a:moveTo>
                  <a:pt x="26642" y="28136"/>
                </a:moveTo>
                <a:lnTo>
                  <a:pt x="26805" y="28462"/>
                </a:lnTo>
                <a:lnTo>
                  <a:pt x="26438" y="28639"/>
                </a:lnTo>
                <a:lnTo>
                  <a:pt x="26275" y="28313"/>
                </a:lnTo>
                <a:lnTo>
                  <a:pt x="26642" y="28136"/>
                </a:lnTo>
                <a:close/>
                <a:moveTo>
                  <a:pt x="14830" y="28163"/>
                </a:moveTo>
                <a:lnTo>
                  <a:pt x="15020" y="28503"/>
                </a:lnTo>
                <a:lnTo>
                  <a:pt x="14680" y="28680"/>
                </a:lnTo>
                <a:lnTo>
                  <a:pt x="14504" y="28340"/>
                </a:lnTo>
                <a:lnTo>
                  <a:pt x="14830" y="28163"/>
                </a:lnTo>
                <a:close/>
                <a:moveTo>
                  <a:pt x="23869" y="28204"/>
                </a:moveTo>
                <a:cubicBezTo>
                  <a:pt x="23937" y="28326"/>
                  <a:pt x="24018" y="28449"/>
                  <a:pt x="24086" y="28571"/>
                </a:cubicBezTo>
                <a:lnTo>
                  <a:pt x="23706" y="28734"/>
                </a:lnTo>
                <a:lnTo>
                  <a:pt x="23529" y="28381"/>
                </a:lnTo>
                <a:lnTo>
                  <a:pt x="23855" y="28204"/>
                </a:lnTo>
                <a:close/>
                <a:moveTo>
                  <a:pt x="4364" y="28082"/>
                </a:moveTo>
                <a:lnTo>
                  <a:pt x="4364" y="28095"/>
                </a:lnTo>
                <a:cubicBezTo>
                  <a:pt x="4078" y="28095"/>
                  <a:pt x="3929" y="28435"/>
                  <a:pt x="4133" y="28639"/>
                </a:cubicBezTo>
                <a:cubicBezTo>
                  <a:pt x="4196" y="28706"/>
                  <a:pt x="4276" y="28737"/>
                  <a:pt x="4356" y="28737"/>
                </a:cubicBezTo>
                <a:cubicBezTo>
                  <a:pt x="4518" y="28737"/>
                  <a:pt x="4676" y="28613"/>
                  <a:pt x="4676" y="28421"/>
                </a:cubicBezTo>
                <a:cubicBezTo>
                  <a:pt x="4690" y="28245"/>
                  <a:pt x="4541" y="28095"/>
                  <a:pt x="4364" y="28082"/>
                </a:cubicBezTo>
                <a:close/>
                <a:moveTo>
                  <a:pt x="7110" y="27959"/>
                </a:moveTo>
                <a:cubicBezTo>
                  <a:pt x="6770" y="27959"/>
                  <a:pt x="6593" y="28381"/>
                  <a:pt x="6838" y="28625"/>
                </a:cubicBezTo>
                <a:cubicBezTo>
                  <a:pt x="6916" y="28704"/>
                  <a:pt x="7012" y="28739"/>
                  <a:pt x="7107" y="28739"/>
                </a:cubicBezTo>
                <a:cubicBezTo>
                  <a:pt x="7309" y="28739"/>
                  <a:pt x="7504" y="28580"/>
                  <a:pt x="7504" y="28340"/>
                </a:cubicBezTo>
                <a:cubicBezTo>
                  <a:pt x="7504" y="28136"/>
                  <a:pt x="7327" y="27959"/>
                  <a:pt x="7110" y="27959"/>
                </a:cubicBezTo>
                <a:close/>
                <a:moveTo>
                  <a:pt x="12139" y="28218"/>
                </a:moveTo>
                <a:lnTo>
                  <a:pt x="12302" y="28557"/>
                </a:lnTo>
                <a:lnTo>
                  <a:pt x="11935" y="28748"/>
                </a:lnTo>
                <a:lnTo>
                  <a:pt x="11758" y="28408"/>
                </a:lnTo>
                <a:lnTo>
                  <a:pt x="12139" y="28218"/>
                </a:lnTo>
                <a:close/>
                <a:moveTo>
                  <a:pt x="36920" y="28060"/>
                </a:moveTo>
                <a:cubicBezTo>
                  <a:pt x="36839" y="28060"/>
                  <a:pt x="36756" y="28088"/>
                  <a:pt x="36686" y="28150"/>
                </a:cubicBezTo>
                <a:cubicBezTo>
                  <a:pt x="36455" y="28367"/>
                  <a:pt x="36591" y="28761"/>
                  <a:pt x="36917" y="28775"/>
                </a:cubicBezTo>
                <a:cubicBezTo>
                  <a:pt x="37108" y="28775"/>
                  <a:pt x="37271" y="28625"/>
                  <a:pt x="37284" y="28435"/>
                </a:cubicBezTo>
                <a:lnTo>
                  <a:pt x="37271" y="28435"/>
                </a:lnTo>
                <a:cubicBezTo>
                  <a:pt x="37280" y="28208"/>
                  <a:pt x="37105" y="28060"/>
                  <a:pt x="36920" y="28060"/>
                </a:cubicBezTo>
                <a:close/>
                <a:moveTo>
                  <a:pt x="40526" y="28380"/>
                </a:moveTo>
                <a:cubicBezTo>
                  <a:pt x="40520" y="28380"/>
                  <a:pt x="40513" y="28380"/>
                  <a:pt x="40506" y="28381"/>
                </a:cubicBezTo>
                <a:lnTo>
                  <a:pt x="40519" y="28381"/>
                </a:lnTo>
                <a:cubicBezTo>
                  <a:pt x="40329" y="28381"/>
                  <a:pt x="40234" y="28612"/>
                  <a:pt x="40370" y="28748"/>
                </a:cubicBezTo>
                <a:cubicBezTo>
                  <a:pt x="40412" y="28790"/>
                  <a:pt x="40463" y="28808"/>
                  <a:pt x="40514" y="28808"/>
                </a:cubicBezTo>
                <a:cubicBezTo>
                  <a:pt x="40627" y="28808"/>
                  <a:pt x="40737" y="28716"/>
                  <a:pt x="40737" y="28585"/>
                </a:cubicBezTo>
                <a:cubicBezTo>
                  <a:pt x="40724" y="28482"/>
                  <a:pt x="40639" y="28380"/>
                  <a:pt x="40526" y="28380"/>
                </a:cubicBezTo>
                <a:close/>
                <a:moveTo>
                  <a:pt x="21137" y="28272"/>
                </a:moveTo>
                <a:lnTo>
                  <a:pt x="21327" y="28639"/>
                </a:lnTo>
                <a:lnTo>
                  <a:pt x="20987" y="28816"/>
                </a:lnTo>
                <a:lnTo>
                  <a:pt x="20811" y="28435"/>
                </a:lnTo>
                <a:lnTo>
                  <a:pt x="21137" y="28272"/>
                </a:lnTo>
                <a:close/>
                <a:moveTo>
                  <a:pt x="30162" y="28313"/>
                </a:moveTo>
                <a:lnTo>
                  <a:pt x="30352" y="28653"/>
                </a:lnTo>
                <a:lnTo>
                  <a:pt x="30012" y="28829"/>
                </a:lnTo>
                <a:lnTo>
                  <a:pt x="29836" y="28489"/>
                </a:lnTo>
                <a:lnTo>
                  <a:pt x="30162" y="28313"/>
                </a:lnTo>
                <a:close/>
                <a:moveTo>
                  <a:pt x="18405" y="28354"/>
                </a:moveTo>
                <a:lnTo>
                  <a:pt x="18581" y="28693"/>
                </a:lnTo>
                <a:lnTo>
                  <a:pt x="18242" y="28870"/>
                </a:lnTo>
                <a:lnTo>
                  <a:pt x="18065" y="28530"/>
                </a:lnTo>
                <a:lnTo>
                  <a:pt x="18405" y="28354"/>
                </a:lnTo>
                <a:close/>
                <a:moveTo>
                  <a:pt x="34212" y="28068"/>
                </a:moveTo>
                <a:cubicBezTo>
                  <a:pt x="33859" y="28068"/>
                  <a:pt x="33669" y="28489"/>
                  <a:pt x="33913" y="28748"/>
                </a:cubicBezTo>
                <a:cubicBezTo>
                  <a:pt x="34000" y="28834"/>
                  <a:pt x="34107" y="28874"/>
                  <a:pt x="34210" y="28874"/>
                </a:cubicBezTo>
                <a:cubicBezTo>
                  <a:pt x="34415" y="28874"/>
                  <a:pt x="34607" y="28720"/>
                  <a:pt x="34607" y="28476"/>
                </a:cubicBezTo>
                <a:cubicBezTo>
                  <a:pt x="34620" y="28258"/>
                  <a:pt x="34444" y="28068"/>
                  <a:pt x="34226" y="28068"/>
                </a:cubicBezTo>
                <a:close/>
                <a:moveTo>
                  <a:pt x="15659" y="28394"/>
                </a:moveTo>
                <a:lnTo>
                  <a:pt x="15849" y="28734"/>
                </a:lnTo>
                <a:lnTo>
                  <a:pt x="15510" y="28911"/>
                </a:lnTo>
                <a:lnTo>
                  <a:pt x="15319" y="28571"/>
                </a:lnTo>
                <a:lnTo>
                  <a:pt x="15659" y="28394"/>
                </a:lnTo>
                <a:close/>
                <a:moveTo>
                  <a:pt x="2461" y="28489"/>
                </a:moveTo>
                <a:cubicBezTo>
                  <a:pt x="2271" y="28489"/>
                  <a:pt x="2162" y="28734"/>
                  <a:pt x="2311" y="28870"/>
                </a:cubicBezTo>
                <a:cubicBezTo>
                  <a:pt x="2356" y="28914"/>
                  <a:pt x="2410" y="28934"/>
                  <a:pt x="2463" y="28934"/>
                </a:cubicBezTo>
                <a:cubicBezTo>
                  <a:pt x="2573" y="28934"/>
                  <a:pt x="2678" y="28849"/>
                  <a:pt x="2678" y="28721"/>
                </a:cubicBezTo>
                <a:cubicBezTo>
                  <a:pt x="2692" y="28585"/>
                  <a:pt x="2583" y="28489"/>
                  <a:pt x="2461" y="28489"/>
                </a:cubicBezTo>
                <a:close/>
                <a:moveTo>
                  <a:pt x="37752" y="28314"/>
                </a:moveTo>
                <a:cubicBezTo>
                  <a:pt x="37674" y="28314"/>
                  <a:pt x="37594" y="28343"/>
                  <a:pt x="37529" y="28408"/>
                </a:cubicBezTo>
                <a:cubicBezTo>
                  <a:pt x="37312" y="28612"/>
                  <a:pt x="37447" y="28965"/>
                  <a:pt x="37746" y="28979"/>
                </a:cubicBezTo>
                <a:cubicBezTo>
                  <a:pt x="37923" y="28979"/>
                  <a:pt x="38073" y="28829"/>
                  <a:pt x="38086" y="28653"/>
                </a:cubicBezTo>
                <a:cubicBezTo>
                  <a:pt x="38086" y="28448"/>
                  <a:pt x="37922" y="28314"/>
                  <a:pt x="37752" y="28314"/>
                </a:cubicBezTo>
                <a:close/>
                <a:moveTo>
                  <a:pt x="5179" y="28313"/>
                </a:moveTo>
                <a:cubicBezTo>
                  <a:pt x="5003" y="28313"/>
                  <a:pt x="4853" y="28449"/>
                  <a:pt x="4840" y="28639"/>
                </a:cubicBezTo>
                <a:cubicBezTo>
                  <a:pt x="4830" y="28846"/>
                  <a:pt x="5003" y="28988"/>
                  <a:pt x="5187" y="28988"/>
                </a:cubicBezTo>
                <a:cubicBezTo>
                  <a:pt x="5269" y="28988"/>
                  <a:pt x="5353" y="28960"/>
                  <a:pt x="5424" y="28897"/>
                </a:cubicBezTo>
                <a:cubicBezTo>
                  <a:pt x="5642" y="28680"/>
                  <a:pt x="5492" y="28313"/>
                  <a:pt x="5179" y="28313"/>
                </a:cubicBezTo>
                <a:close/>
                <a:moveTo>
                  <a:pt x="24698" y="28462"/>
                </a:moveTo>
                <a:lnTo>
                  <a:pt x="24875" y="28829"/>
                </a:lnTo>
                <a:lnTo>
                  <a:pt x="24548" y="28992"/>
                </a:lnTo>
                <a:lnTo>
                  <a:pt x="24317" y="28639"/>
                </a:lnTo>
                <a:lnTo>
                  <a:pt x="24698" y="28462"/>
                </a:lnTo>
                <a:close/>
                <a:moveTo>
                  <a:pt x="7939" y="28190"/>
                </a:moveTo>
                <a:cubicBezTo>
                  <a:pt x="7721" y="28190"/>
                  <a:pt x="7544" y="28367"/>
                  <a:pt x="7531" y="28585"/>
                </a:cubicBezTo>
                <a:lnTo>
                  <a:pt x="7544" y="28585"/>
                </a:lnTo>
                <a:cubicBezTo>
                  <a:pt x="7535" y="28835"/>
                  <a:pt x="7735" y="28997"/>
                  <a:pt x="7944" y="28997"/>
                </a:cubicBezTo>
                <a:cubicBezTo>
                  <a:pt x="8042" y="28997"/>
                  <a:pt x="8142" y="28961"/>
                  <a:pt x="8224" y="28884"/>
                </a:cubicBezTo>
                <a:cubicBezTo>
                  <a:pt x="8482" y="28625"/>
                  <a:pt x="8306" y="28190"/>
                  <a:pt x="7939" y="28190"/>
                </a:cubicBezTo>
                <a:close/>
                <a:moveTo>
                  <a:pt x="12954" y="28489"/>
                </a:moveTo>
                <a:lnTo>
                  <a:pt x="13144" y="28816"/>
                </a:lnTo>
                <a:lnTo>
                  <a:pt x="12764" y="29006"/>
                </a:lnTo>
                <a:lnTo>
                  <a:pt x="12587" y="28666"/>
                </a:lnTo>
                <a:lnTo>
                  <a:pt x="12954" y="28489"/>
                </a:lnTo>
                <a:close/>
                <a:moveTo>
                  <a:pt x="21952" y="28530"/>
                </a:moveTo>
                <a:cubicBezTo>
                  <a:pt x="22020" y="28639"/>
                  <a:pt x="22088" y="28761"/>
                  <a:pt x="22143" y="28870"/>
                </a:cubicBezTo>
                <a:lnTo>
                  <a:pt x="21803" y="29047"/>
                </a:lnTo>
                <a:lnTo>
                  <a:pt x="21626" y="28707"/>
                </a:lnTo>
                <a:lnTo>
                  <a:pt x="21952" y="28530"/>
                </a:lnTo>
                <a:close/>
                <a:moveTo>
                  <a:pt x="41335" y="28693"/>
                </a:moveTo>
                <a:cubicBezTo>
                  <a:pt x="41294" y="28734"/>
                  <a:pt x="41212" y="28788"/>
                  <a:pt x="41199" y="28843"/>
                </a:cubicBezTo>
                <a:cubicBezTo>
                  <a:pt x="41199" y="28897"/>
                  <a:pt x="41280" y="28952"/>
                  <a:pt x="41348" y="29047"/>
                </a:cubicBezTo>
                <a:cubicBezTo>
                  <a:pt x="41403" y="28952"/>
                  <a:pt x="41471" y="28884"/>
                  <a:pt x="41471" y="28829"/>
                </a:cubicBezTo>
                <a:cubicBezTo>
                  <a:pt x="41471" y="28775"/>
                  <a:pt x="41389" y="28734"/>
                  <a:pt x="41335" y="28693"/>
                </a:cubicBezTo>
                <a:close/>
                <a:moveTo>
                  <a:pt x="19275" y="28557"/>
                </a:moveTo>
                <a:lnTo>
                  <a:pt x="19438" y="28938"/>
                </a:lnTo>
                <a:lnTo>
                  <a:pt x="19071" y="29101"/>
                </a:lnTo>
                <a:lnTo>
                  <a:pt x="18908" y="28788"/>
                </a:lnTo>
                <a:lnTo>
                  <a:pt x="19275" y="28557"/>
                </a:lnTo>
                <a:close/>
                <a:moveTo>
                  <a:pt x="31005" y="28557"/>
                </a:moveTo>
                <a:lnTo>
                  <a:pt x="31181" y="28938"/>
                </a:lnTo>
                <a:lnTo>
                  <a:pt x="30828" y="29128"/>
                </a:lnTo>
                <a:lnTo>
                  <a:pt x="30665" y="28734"/>
                </a:lnTo>
                <a:lnTo>
                  <a:pt x="31005" y="28557"/>
                </a:lnTo>
                <a:close/>
                <a:moveTo>
                  <a:pt x="35014" y="28354"/>
                </a:moveTo>
                <a:cubicBezTo>
                  <a:pt x="34811" y="28367"/>
                  <a:pt x="34647" y="28544"/>
                  <a:pt x="34647" y="28748"/>
                </a:cubicBezTo>
                <a:lnTo>
                  <a:pt x="34634" y="28748"/>
                </a:lnTo>
                <a:cubicBezTo>
                  <a:pt x="34634" y="28985"/>
                  <a:pt x="34830" y="29136"/>
                  <a:pt x="35028" y="29136"/>
                </a:cubicBezTo>
                <a:cubicBezTo>
                  <a:pt x="35126" y="29136"/>
                  <a:pt x="35224" y="29100"/>
                  <a:pt x="35300" y="29020"/>
                </a:cubicBezTo>
                <a:cubicBezTo>
                  <a:pt x="35545" y="28761"/>
                  <a:pt x="35368" y="28354"/>
                  <a:pt x="35014" y="28354"/>
                </a:cubicBezTo>
                <a:close/>
                <a:moveTo>
                  <a:pt x="16488" y="28653"/>
                </a:moveTo>
                <a:lnTo>
                  <a:pt x="16665" y="28979"/>
                </a:lnTo>
                <a:lnTo>
                  <a:pt x="16325" y="29169"/>
                </a:lnTo>
                <a:lnTo>
                  <a:pt x="16148" y="28829"/>
                </a:lnTo>
                <a:lnTo>
                  <a:pt x="16488" y="28653"/>
                </a:lnTo>
                <a:close/>
                <a:moveTo>
                  <a:pt x="28273" y="28653"/>
                </a:moveTo>
                <a:lnTo>
                  <a:pt x="28449" y="28992"/>
                </a:lnTo>
                <a:lnTo>
                  <a:pt x="28110" y="29169"/>
                </a:lnTo>
                <a:lnTo>
                  <a:pt x="27933" y="28829"/>
                </a:lnTo>
                <a:lnTo>
                  <a:pt x="28273" y="28653"/>
                </a:lnTo>
                <a:close/>
                <a:moveTo>
                  <a:pt x="38576" y="28625"/>
                </a:moveTo>
                <a:cubicBezTo>
                  <a:pt x="38317" y="28625"/>
                  <a:pt x="38181" y="28952"/>
                  <a:pt x="38372" y="29128"/>
                </a:cubicBezTo>
                <a:cubicBezTo>
                  <a:pt x="38435" y="29192"/>
                  <a:pt x="38514" y="29220"/>
                  <a:pt x="38590" y="29220"/>
                </a:cubicBezTo>
                <a:cubicBezTo>
                  <a:pt x="38743" y="29220"/>
                  <a:pt x="38888" y="29106"/>
                  <a:pt x="38888" y="28924"/>
                </a:cubicBezTo>
                <a:cubicBezTo>
                  <a:pt x="38875" y="28761"/>
                  <a:pt x="38739" y="28625"/>
                  <a:pt x="38576" y="28625"/>
                </a:cubicBezTo>
                <a:close/>
                <a:moveTo>
                  <a:pt x="25513" y="28707"/>
                </a:moveTo>
                <a:lnTo>
                  <a:pt x="25690" y="29047"/>
                </a:lnTo>
                <a:lnTo>
                  <a:pt x="25350" y="29223"/>
                </a:lnTo>
                <a:lnTo>
                  <a:pt x="25174" y="28884"/>
                </a:lnTo>
                <a:lnTo>
                  <a:pt x="25513" y="28707"/>
                </a:lnTo>
                <a:close/>
                <a:moveTo>
                  <a:pt x="3282" y="28720"/>
                </a:moveTo>
                <a:cubicBezTo>
                  <a:pt x="3156" y="28720"/>
                  <a:pt x="3031" y="28799"/>
                  <a:pt x="3018" y="28965"/>
                </a:cubicBezTo>
                <a:cubicBezTo>
                  <a:pt x="3004" y="29157"/>
                  <a:pt x="3146" y="29256"/>
                  <a:pt x="3289" y="29256"/>
                </a:cubicBezTo>
                <a:cubicBezTo>
                  <a:pt x="3419" y="29256"/>
                  <a:pt x="3549" y="29174"/>
                  <a:pt x="3562" y="29006"/>
                </a:cubicBezTo>
                <a:cubicBezTo>
                  <a:pt x="3569" y="28819"/>
                  <a:pt x="3424" y="28720"/>
                  <a:pt x="3282" y="28720"/>
                </a:cubicBezTo>
                <a:close/>
                <a:moveTo>
                  <a:pt x="13783" y="28721"/>
                </a:moveTo>
                <a:lnTo>
                  <a:pt x="13974" y="29087"/>
                </a:lnTo>
                <a:lnTo>
                  <a:pt x="13579" y="29264"/>
                </a:lnTo>
                <a:cubicBezTo>
                  <a:pt x="13579" y="29196"/>
                  <a:pt x="13552" y="29142"/>
                  <a:pt x="13525" y="29074"/>
                </a:cubicBezTo>
                <a:cubicBezTo>
                  <a:pt x="13498" y="29006"/>
                  <a:pt x="13457" y="28952"/>
                  <a:pt x="13403" y="28897"/>
                </a:cubicBezTo>
                <a:lnTo>
                  <a:pt x="13783" y="28721"/>
                </a:lnTo>
                <a:close/>
                <a:moveTo>
                  <a:pt x="6022" y="28530"/>
                </a:moveTo>
                <a:lnTo>
                  <a:pt x="6022" y="28544"/>
                </a:lnTo>
                <a:cubicBezTo>
                  <a:pt x="6017" y="28544"/>
                  <a:pt x="6011" y="28543"/>
                  <a:pt x="6006" y="28543"/>
                </a:cubicBezTo>
                <a:cubicBezTo>
                  <a:pt x="5690" y="28543"/>
                  <a:pt x="5523" y="28928"/>
                  <a:pt x="5750" y="29155"/>
                </a:cubicBezTo>
                <a:cubicBezTo>
                  <a:pt x="5823" y="29237"/>
                  <a:pt x="5916" y="29273"/>
                  <a:pt x="6009" y="29273"/>
                </a:cubicBezTo>
                <a:cubicBezTo>
                  <a:pt x="6194" y="29273"/>
                  <a:pt x="6376" y="29128"/>
                  <a:pt x="6376" y="28911"/>
                </a:cubicBezTo>
                <a:cubicBezTo>
                  <a:pt x="6376" y="28707"/>
                  <a:pt x="6226" y="28544"/>
                  <a:pt x="6022" y="28530"/>
                </a:cubicBezTo>
                <a:close/>
                <a:moveTo>
                  <a:pt x="22795" y="28775"/>
                </a:moveTo>
                <a:lnTo>
                  <a:pt x="22972" y="29115"/>
                </a:lnTo>
                <a:lnTo>
                  <a:pt x="22618" y="29291"/>
                </a:lnTo>
                <a:cubicBezTo>
                  <a:pt x="22577" y="29183"/>
                  <a:pt x="22510" y="29060"/>
                  <a:pt x="22455" y="28952"/>
                </a:cubicBezTo>
                <a:lnTo>
                  <a:pt x="22795" y="28775"/>
                </a:lnTo>
                <a:close/>
                <a:moveTo>
                  <a:pt x="11038" y="28802"/>
                </a:moveTo>
                <a:lnTo>
                  <a:pt x="11242" y="29169"/>
                </a:lnTo>
                <a:cubicBezTo>
                  <a:pt x="11174" y="29183"/>
                  <a:pt x="11106" y="29196"/>
                  <a:pt x="11038" y="29237"/>
                </a:cubicBezTo>
                <a:cubicBezTo>
                  <a:pt x="10983" y="29264"/>
                  <a:pt x="10929" y="29319"/>
                  <a:pt x="10875" y="29359"/>
                </a:cubicBezTo>
                <a:lnTo>
                  <a:pt x="10684" y="28979"/>
                </a:lnTo>
                <a:lnTo>
                  <a:pt x="11038" y="28802"/>
                </a:lnTo>
                <a:close/>
                <a:moveTo>
                  <a:pt x="35893" y="28625"/>
                </a:moveTo>
                <a:cubicBezTo>
                  <a:pt x="35885" y="28625"/>
                  <a:pt x="35878" y="28625"/>
                  <a:pt x="35871" y="28625"/>
                </a:cubicBezTo>
                <a:cubicBezTo>
                  <a:pt x="35545" y="28625"/>
                  <a:pt x="35368" y="29020"/>
                  <a:pt x="35599" y="29251"/>
                </a:cubicBezTo>
                <a:cubicBezTo>
                  <a:pt x="35675" y="29332"/>
                  <a:pt x="35771" y="29368"/>
                  <a:pt x="35865" y="29368"/>
                </a:cubicBezTo>
                <a:cubicBezTo>
                  <a:pt x="36055" y="29368"/>
                  <a:pt x="36238" y="29220"/>
                  <a:pt x="36238" y="28992"/>
                </a:cubicBezTo>
                <a:cubicBezTo>
                  <a:pt x="36238" y="28796"/>
                  <a:pt x="36086" y="28625"/>
                  <a:pt x="35893" y="28625"/>
                </a:cubicBezTo>
                <a:close/>
                <a:moveTo>
                  <a:pt x="5750" y="29373"/>
                </a:moveTo>
                <a:cubicBezTo>
                  <a:pt x="5754" y="29373"/>
                  <a:pt x="5757" y="29373"/>
                  <a:pt x="5761" y="29373"/>
                </a:cubicBezTo>
                <a:lnTo>
                  <a:pt x="5761" y="29373"/>
                </a:lnTo>
                <a:cubicBezTo>
                  <a:pt x="5762" y="29373"/>
                  <a:pt x="5763" y="29373"/>
                  <a:pt x="5764" y="29373"/>
                </a:cubicBezTo>
                <a:close/>
                <a:moveTo>
                  <a:pt x="1400" y="29208"/>
                </a:moveTo>
                <a:cubicBezTo>
                  <a:pt x="1396" y="29208"/>
                  <a:pt x="1392" y="29208"/>
                  <a:pt x="1387" y="29210"/>
                </a:cubicBezTo>
                <a:cubicBezTo>
                  <a:pt x="1346" y="29223"/>
                  <a:pt x="1319" y="29251"/>
                  <a:pt x="1306" y="29291"/>
                </a:cubicBezTo>
                <a:cubicBezTo>
                  <a:pt x="1319" y="29346"/>
                  <a:pt x="1346" y="29373"/>
                  <a:pt x="1401" y="29387"/>
                </a:cubicBezTo>
                <a:cubicBezTo>
                  <a:pt x="1428" y="29387"/>
                  <a:pt x="1469" y="29332"/>
                  <a:pt x="1537" y="29291"/>
                </a:cubicBezTo>
                <a:cubicBezTo>
                  <a:pt x="1476" y="29255"/>
                  <a:pt x="1437" y="29208"/>
                  <a:pt x="1400" y="29208"/>
                </a:cubicBezTo>
                <a:close/>
                <a:moveTo>
                  <a:pt x="31834" y="28829"/>
                </a:moveTo>
                <a:lnTo>
                  <a:pt x="32038" y="29183"/>
                </a:lnTo>
                <a:lnTo>
                  <a:pt x="31657" y="29387"/>
                </a:lnTo>
                <a:cubicBezTo>
                  <a:pt x="31603" y="29278"/>
                  <a:pt x="31535" y="29128"/>
                  <a:pt x="31467" y="29020"/>
                </a:cubicBezTo>
                <a:lnTo>
                  <a:pt x="31834" y="28829"/>
                </a:lnTo>
                <a:close/>
                <a:moveTo>
                  <a:pt x="20104" y="28843"/>
                </a:moveTo>
                <a:cubicBezTo>
                  <a:pt x="20104" y="29020"/>
                  <a:pt x="20240" y="29128"/>
                  <a:pt x="20389" y="29237"/>
                </a:cubicBezTo>
                <a:cubicBezTo>
                  <a:pt x="20355" y="29229"/>
                  <a:pt x="20320" y="29225"/>
                  <a:pt x="20285" y="29225"/>
                </a:cubicBezTo>
                <a:cubicBezTo>
                  <a:pt x="20141" y="29225"/>
                  <a:pt x="19998" y="29291"/>
                  <a:pt x="19900" y="29400"/>
                </a:cubicBezTo>
                <a:lnTo>
                  <a:pt x="19723" y="29020"/>
                </a:lnTo>
                <a:lnTo>
                  <a:pt x="20104" y="28843"/>
                </a:lnTo>
                <a:close/>
                <a:moveTo>
                  <a:pt x="29102" y="28897"/>
                </a:moveTo>
                <a:lnTo>
                  <a:pt x="29292" y="29237"/>
                </a:lnTo>
                <a:lnTo>
                  <a:pt x="28939" y="29427"/>
                </a:lnTo>
                <a:cubicBezTo>
                  <a:pt x="28884" y="29319"/>
                  <a:pt x="28816" y="29196"/>
                  <a:pt x="28762" y="29074"/>
                </a:cubicBezTo>
                <a:lnTo>
                  <a:pt x="29102" y="28897"/>
                </a:lnTo>
                <a:close/>
                <a:moveTo>
                  <a:pt x="39418" y="28911"/>
                </a:moveTo>
                <a:cubicBezTo>
                  <a:pt x="39187" y="28911"/>
                  <a:pt x="39065" y="29183"/>
                  <a:pt x="39214" y="29346"/>
                </a:cubicBezTo>
                <a:cubicBezTo>
                  <a:pt x="39270" y="29406"/>
                  <a:pt x="39339" y="29433"/>
                  <a:pt x="39406" y="29433"/>
                </a:cubicBezTo>
                <a:cubicBezTo>
                  <a:pt x="39534" y="29433"/>
                  <a:pt x="39654" y="29334"/>
                  <a:pt x="39663" y="29183"/>
                </a:cubicBezTo>
                <a:cubicBezTo>
                  <a:pt x="39677" y="29033"/>
                  <a:pt x="39554" y="28911"/>
                  <a:pt x="39418" y="28911"/>
                </a:cubicBezTo>
                <a:close/>
                <a:moveTo>
                  <a:pt x="17317" y="28897"/>
                </a:moveTo>
                <a:lnTo>
                  <a:pt x="17508" y="29278"/>
                </a:lnTo>
                <a:lnTo>
                  <a:pt x="17168" y="29454"/>
                </a:lnTo>
                <a:lnTo>
                  <a:pt x="16991" y="29074"/>
                </a:lnTo>
                <a:lnTo>
                  <a:pt x="17317" y="28897"/>
                </a:lnTo>
                <a:close/>
                <a:moveTo>
                  <a:pt x="33107" y="28632"/>
                </a:moveTo>
                <a:cubicBezTo>
                  <a:pt x="33082" y="28632"/>
                  <a:pt x="33056" y="28634"/>
                  <a:pt x="33030" y="28639"/>
                </a:cubicBezTo>
                <a:cubicBezTo>
                  <a:pt x="32880" y="28680"/>
                  <a:pt x="32758" y="28775"/>
                  <a:pt x="32690" y="28911"/>
                </a:cubicBezTo>
                <a:lnTo>
                  <a:pt x="32704" y="28897"/>
                </a:lnTo>
                <a:lnTo>
                  <a:pt x="32704" y="28897"/>
                </a:lnTo>
                <a:cubicBezTo>
                  <a:pt x="32704" y="28952"/>
                  <a:pt x="32690" y="28992"/>
                  <a:pt x="32690" y="29033"/>
                </a:cubicBezTo>
                <a:cubicBezTo>
                  <a:pt x="32690" y="29294"/>
                  <a:pt x="32898" y="29459"/>
                  <a:pt x="33109" y="29459"/>
                </a:cubicBezTo>
                <a:cubicBezTo>
                  <a:pt x="33218" y="29459"/>
                  <a:pt x="33328" y="29415"/>
                  <a:pt x="33411" y="29319"/>
                </a:cubicBezTo>
                <a:cubicBezTo>
                  <a:pt x="33651" y="29040"/>
                  <a:pt x="33444" y="28632"/>
                  <a:pt x="33107" y="28632"/>
                </a:cubicBezTo>
                <a:close/>
                <a:moveTo>
                  <a:pt x="26343" y="28965"/>
                </a:moveTo>
                <a:lnTo>
                  <a:pt x="26519" y="29291"/>
                </a:lnTo>
                <a:lnTo>
                  <a:pt x="26179" y="29482"/>
                </a:lnTo>
                <a:lnTo>
                  <a:pt x="26003" y="29142"/>
                </a:lnTo>
                <a:lnTo>
                  <a:pt x="26343" y="28965"/>
                </a:lnTo>
                <a:close/>
                <a:moveTo>
                  <a:pt x="14612" y="28992"/>
                </a:moveTo>
                <a:lnTo>
                  <a:pt x="14789" y="29319"/>
                </a:lnTo>
                <a:lnTo>
                  <a:pt x="14422" y="29509"/>
                </a:lnTo>
                <a:lnTo>
                  <a:pt x="14232" y="29169"/>
                </a:lnTo>
                <a:lnTo>
                  <a:pt x="14612" y="28992"/>
                </a:lnTo>
                <a:close/>
                <a:moveTo>
                  <a:pt x="4106" y="28938"/>
                </a:moveTo>
                <a:cubicBezTo>
                  <a:pt x="3943" y="28938"/>
                  <a:pt x="3820" y="29074"/>
                  <a:pt x="3820" y="29237"/>
                </a:cubicBezTo>
                <a:lnTo>
                  <a:pt x="3807" y="29237"/>
                </a:lnTo>
                <a:cubicBezTo>
                  <a:pt x="3807" y="29411"/>
                  <a:pt x="3955" y="29530"/>
                  <a:pt x="4111" y="29530"/>
                </a:cubicBezTo>
                <a:cubicBezTo>
                  <a:pt x="4185" y="29530"/>
                  <a:pt x="4261" y="29503"/>
                  <a:pt x="4323" y="29441"/>
                </a:cubicBezTo>
                <a:cubicBezTo>
                  <a:pt x="4513" y="29264"/>
                  <a:pt x="4377" y="28938"/>
                  <a:pt x="4106" y="28938"/>
                </a:cubicBezTo>
                <a:close/>
                <a:moveTo>
                  <a:pt x="6841" y="28801"/>
                </a:moveTo>
                <a:cubicBezTo>
                  <a:pt x="6648" y="28801"/>
                  <a:pt x="6497" y="28960"/>
                  <a:pt x="6484" y="29169"/>
                </a:cubicBezTo>
                <a:cubicBezTo>
                  <a:pt x="6484" y="29399"/>
                  <a:pt x="6672" y="29555"/>
                  <a:pt x="6869" y="29555"/>
                </a:cubicBezTo>
                <a:cubicBezTo>
                  <a:pt x="6962" y="29555"/>
                  <a:pt x="7058" y="29520"/>
                  <a:pt x="7137" y="29441"/>
                </a:cubicBezTo>
                <a:cubicBezTo>
                  <a:pt x="7381" y="29210"/>
                  <a:pt x="7205" y="28802"/>
                  <a:pt x="6865" y="28802"/>
                </a:cubicBezTo>
                <a:cubicBezTo>
                  <a:pt x="6857" y="28802"/>
                  <a:pt x="6849" y="28801"/>
                  <a:pt x="6841" y="28801"/>
                </a:cubicBezTo>
                <a:close/>
                <a:moveTo>
                  <a:pt x="23624" y="29020"/>
                </a:moveTo>
                <a:lnTo>
                  <a:pt x="23814" y="29387"/>
                </a:lnTo>
                <a:lnTo>
                  <a:pt x="23475" y="29563"/>
                </a:lnTo>
                <a:lnTo>
                  <a:pt x="23284" y="29196"/>
                </a:lnTo>
                <a:lnTo>
                  <a:pt x="23624" y="29020"/>
                </a:lnTo>
                <a:close/>
                <a:moveTo>
                  <a:pt x="11853" y="29047"/>
                </a:moveTo>
                <a:lnTo>
                  <a:pt x="12030" y="29387"/>
                </a:lnTo>
                <a:lnTo>
                  <a:pt x="11690" y="29577"/>
                </a:lnTo>
                <a:lnTo>
                  <a:pt x="11500" y="29237"/>
                </a:lnTo>
                <a:lnTo>
                  <a:pt x="11853" y="29047"/>
                </a:lnTo>
                <a:close/>
                <a:moveTo>
                  <a:pt x="36686" y="28884"/>
                </a:moveTo>
                <a:cubicBezTo>
                  <a:pt x="36374" y="28884"/>
                  <a:pt x="36224" y="29264"/>
                  <a:pt x="36442" y="29482"/>
                </a:cubicBezTo>
                <a:cubicBezTo>
                  <a:pt x="36515" y="29550"/>
                  <a:pt x="36601" y="29581"/>
                  <a:pt x="36686" y="29581"/>
                </a:cubicBezTo>
                <a:cubicBezTo>
                  <a:pt x="36868" y="29581"/>
                  <a:pt x="37040" y="29437"/>
                  <a:pt x="37040" y="29223"/>
                </a:cubicBezTo>
                <a:cubicBezTo>
                  <a:pt x="37040" y="29033"/>
                  <a:pt x="36877" y="28884"/>
                  <a:pt x="36686" y="28884"/>
                </a:cubicBezTo>
                <a:close/>
                <a:moveTo>
                  <a:pt x="40234" y="29210"/>
                </a:moveTo>
                <a:cubicBezTo>
                  <a:pt x="40112" y="29210"/>
                  <a:pt x="40016" y="29291"/>
                  <a:pt x="40016" y="29414"/>
                </a:cubicBezTo>
                <a:cubicBezTo>
                  <a:pt x="40016" y="29522"/>
                  <a:pt x="40112" y="29631"/>
                  <a:pt x="40234" y="29631"/>
                </a:cubicBezTo>
                <a:cubicBezTo>
                  <a:pt x="40343" y="29631"/>
                  <a:pt x="40438" y="29536"/>
                  <a:pt x="40438" y="29414"/>
                </a:cubicBezTo>
                <a:cubicBezTo>
                  <a:pt x="40438" y="29305"/>
                  <a:pt x="40343" y="29210"/>
                  <a:pt x="40234" y="29210"/>
                </a:cubicBezTo>
                <a:close/>
                <a:moveTo>
                  <a:pt x="20892" y="29060"/>
                </a:moveTo>
                <a:cubicBezTo>
                  <a:pt x="20960" y="29196"/>
                  <a:pt x="21028" y="29332"/>
                  <a:pt x="21082" y="29454"/>
                </a:cubicBezTo>
                <a:lnTo>
                  <a:pt x="20702" y="29645"/>
                </a:lnTo>
                <a:cubicBezTo>
                  <a:pt x="20688" y="29456"/>
                  <a:pt x="20567" y="29293"/>
                  <a:pt x="20393" y="29238"/>
                </a:cubicBezTo>
                <a:lnTo>
                  <a:pt x="20393" y="29238"/>
                </a:lnTo>
                <a:cubicBezTo>
                  <a:pt x="20422" y="29240"/>
                  <a:pt x="20452" y="29241"/>
                  <a:pt x="20482" y="29241"/>
                </a:cubicBezTo>
                <a:cubicBezTo>
                  <a:pt x="20648" y="29241"/>
                  <a:pt x="20802" y="29206"/>
                  <a:pt x="20892" y="29060"/>
                </a:cubicBezTo>
                <a:close/>
                <a:moveTo>
                  <a:pt x="29917" y="29142"/>
                </a:moveTo>
                <a:lnTo>
                  <a:pt x="30108" y="29482"/>
                </a:lnTo>
                <a:lnTo>
                  <a:pt x="29754" y="29672"/>
                </a:lnTo>
                <a:cubicBezTo>
                  <a:pt x="29713" y="29577"/>
                  <a:pt x="29645" y="29441"/>
                  <a:pt x="29591" y="29319"/>
                </a:cubicBezTo>
                <a:lnTo>
                  <a:pt x="29917" y="29142"/>
                </a:lnTo>
                <a:close/>
                <a:moveTo>
                  <a:pt x="18160" y="29169"/>
                </a:moveTo>
                <a:lnTo>
                  <a:pt x="18350" y="29495"/>
                </a:lnTo>
                <a:lnTo>
                  <a:pt x="18010" y="29686"/>
                </a:lnTo>
                <a:lnTo>
                  <a:pt x="17820" y="29346"/>
                </a:lnTo>
                <a:lnTo>
                  <a:pt x="18160" y="29169"/>
                </a:lnTo>
                <a:close/>
                <a:moveTo>
                  <a:pt x="33925" y="28897"/>
                </a:moveTo>
                <a:cubicBezTo>
                  <a:pt x="33581" y="28897"/>
                  <a:pt x="33401" y="29323"/>
                  <a:pt x="33642" y="29577"/>
                </a:cubicBezTo>
                <a:cubicBezTo>
                  <a:pt x="33722" y="29662"/>
                  <a:pt x="33823" y="29700"/>
                  <a:pt x="33923" y="29700"/>
                </a:cubicBezTo>
                <a:cubicBezTo>
                  <a:pt x="34127" y="29700"/>
                  <a:pt x="34326" y="29542"/>
                  <a:pt x="34335" y="29305"/>
                </a:cubicBezTo>
                <a:cubicBezTo>
                  <a:pt x="34335" y="29074"/>
                  <a:pt x="34158" y="28897"/>
                  <a:pt x="33941" y="28897"/>
                </a:cubicBezTo>
                <a:cubicBezTo>
                  <a:pt x="33935" y="28897"/>
                  <a:pt x="33930" y="28897"/>
                  <a:pt x="33925" y="28897"/>
                </a:cubicBezTo>
                <a:close/>
                <a:moveTo>
                  <a:pt x="2193" y="29371"/>
                </a:moveTo>
                <a:cubicBezTo>
                  <a:pt x="2098" y="29371"/>
                  <a:pt x="2040" y="29449"/>
                  <a:pt x="2040" y="29550"/>
                </a:cubicBezTo>
                <a:cubicBezTo>
                  <a:pt x="2040" y="29631"/>
                  <a:pt x="2118" y="29722"/>
                  <a:pt x="2192" y="29722"/>
                </a:cubicBezTo>
                <a:cubicBezTo>
                  <a:pt x="2205" y="29722"/>
                  <a:pt x="2218" y="29719"/>
                  <a:pt x="2230" y="29713"/>
                </a:cubicBezTo>
                <a:cubicBezTo>
                  <a:pt x="2298" y="29672"/>
                  <a:pt x="2366" y="29631"/>
                  <a:pt x="2434" y="29563"/>
                </a:cubicBezTo>
                <a:lnTo>
                  <a:pt x="2420" y="29509"/>
                </a:lnTo>
                <a:cubicBezTo>
                  <a:pt x="2352" y="29454"/>
                  <a:pt x="2284" y="29387"/>
                  <a:pt x="2216" y="29373"/>
                </a:cubicBezTo>
                <a:cubicBezTo>
                  <a:pt x="2208" y="29372"/>
                  <a:pt x="2201" y="29371"/>
                  <a:pt x="2193" y="29371"/>
                </a:cubicBezTo>
                <a:close/>
                <a:moveTo>
                  <a:pt x="27457" y="28394"/>
                </a:moveTo>
                <a:lnTo>
                  <a:pt x="27647" y="28761"/>
                </a:lnTo>
                <a:cubicBezTo>
                  <a:pt x="27457" y="28775"/>
                  <a:pt x="27294" y="28911"/>
                  <a:pt x="27253" y="29101"/>
                </a:cubicBezTo>
                <a:cubicBezTo>
                  <a:pt x="27199" y="29278"/>
                  <a:pt x="27267" y="29454"/>
                  <a:pt x="27416" y="29563"/>
                </a:cubicBezTo>
                <a:lnTo>
                  <a:pt x="27022" y="29754"/>
                </a:lnTo>
                <a:lnTo>
                  <a:pt x="26832" y="29373"/>
                </a:lnTo>
                <a:cubicBezTo>
                  <a:pt x="26995" y="29359"/>
                  <a:pt x="27144" y="29251"/>
                  <a:pt x="27212" y="29101"/>
                </a:cubicBezTo>
                <a:lnTo>
                  <a:pt x="27253" y="29101"/>
                </a:lnTo>
                <a:cubicBezTo>
                  <a:pt x="27253" y="29033"/>
                  <a:pt x="27253" y="28952"/>
                  <a:pt x="27240" y="28870"/>
                </a:cubicBezTo>
                <a:cubicBezTo>
                  <a:pt x="27199" y="28761"/>
                  <a:pt x="27144" y="28666"/>
                  <a:pt x="27090" y="28557"/>
                </a:cubicBezTo>
                <a:lnTo>
                  <a:pt x="27457" y="28394"/>
                </a:lnTo>
                <a:close/>
                <a:moveTo>
                  <a:pt x="41049" y="29522"/>
                </a:moveTo>
                <a:cubicBezTo>
                  <a:pt x="41009" y="29536"/>
                  <a:pt x="40927" y="29618"/>
                  <a:pt x="40927" y="29658"/>
                </a:cubicBezTo>
                <a:cubicBezTo>
                  <a:pt x="40954" y="29726"/>
                  <a:pt x="40995" y="29781"/>
                  <a:pt x="41063" y="29794"/>
                </a:cubicBezTo>
                <a:cubicBezTo>
                  <a:pt x="41117" y="29794"/>
                  <a:pt x="41172" y="29726"/>
                  <a:pt x="41226" y="29686"/>
                </a:cubicBezTo>
                <a:lnTo>
                  <a:pt x="41226" y="29631"/>
                </a:lnTo>
                <a:cubicBezTo>
                  <a:pt x="41172" y="29590"/>
                  <a:pt x="41104" y="29522"/>
                  <a:pt x="41049" y="29522"/>
                </a:cubicBezTo>
                <a:close/>
                <a:moveTo>
                  <a:pt x="24440" y="29291"/>
                </a:moveTo>
                <a:lnTo>
                  <a:pt x="24630" y="29631"/>
                </a:lnTo>
                <a:lnTo>
                  <a:pt x="24290" y="29808"/>
                </a:lnTo>
                <a:lnTo>
                  <a:pt x="24127" y="29468"/>
                </a:lnTo>
                <a:lnTo>
                  <a:pt x="24440" y="29291"/>
                </a:lnTo>
                <a:close/>
                <a:moveTo>
                  <a:pt x="37529" y="29155"/>
                </a:moveTo>
                <a:cubicBezTo>
                  <a:pt x="37352" y="29155"/>
                  <a:pt x="37203" y="29291"/>
                  <a:pt x="37189" y="29468"/>
                </a:cubicBezTo>
                <a:cubicBezTo>
                  <a:pt x="37180" y="29668"/>
                  <a:pt x="37344" y="29808"/>
                  <a:pt x="37518" y="29808"/>
                </a:cubicBezTo>
                <a:cubicBezTo>
                  <a:pt x="37592" y="29808"/>
                  <a:pt x="37668" y="29783"/>
                  <a:pt x="37733" y="29726"/>
                </a:cubicBezTo>
                <a:cubicBezTo>
                  <a:pt x="37950" y="29522"/>
                  <a:pt x="37814" y="29169"/>
                  <a:pt x="37529" y="29155"/>
                </a:cubicBezTo>
                <a:close/>
                <a:moveTo>
                  <a:pt x="4910" y="29167"/>
                </a:moveTo>
                <a:cubicBezTo>
                  <a:pt x="4485" y="29167"/>
                  <a:pt x="4485" y="29810"/>
                  <a:pt x="4910" y="29810"/>
                </a:cubicBezTo>
                <a:cubicBezTo>
                  <a:pt x="4922" y="29810"/>
                  <a:pt x="4935" y="29809"/>
                  <a:pt x="4948" y="29808"/>
                </a:cubicBezTo>
                <a:cubicBezTo>
                  <a:pt x="4961" y="29809"/>
                  <a:pt x="4973" y="29810"/>
                  <a:pt x="4985" y="29810"/>
                </a:cubicBezTo>
                <a:cubicBezTo>
                  <a:pt x="5398" y="29810"/>
                  <a:pt x="5398" y="29167"/>
                  <a:pt x="4985" y="29167"/>
                </a:cubicBezTo>
                <a:cubicBezTo>
                  <a:pt x="4973" y="29167"/>
                  <a:pt x="4961" y="29168"/>
                  <a:pt x="4948" y="29169"/>
                </a:cubicBezTo>
                <a:cubicBezTo>
                  <a:pt x="4935" y="29168"/>
                  <a:pt x="4922" y="29167"/>
                  <a:pt x="4910" y="29167"/>
                </a:cubicBezTo>
                <a:close/>
                <a:moveTo>
                  <a:pt x="7680" y="29020"/>
                </a:moveTo>
                <a:cubicBezTo>
                  <a:pt x="7476" y="29033"/>
                  <a:pt x="7300" y="29210"/>
                  <a:pt x="7300" y="29414"/>
                </a:cubicBezTo>
                <a:cubicBezTo>
                  <a:pt x="7300" y="29654"/>
                  <a:pt x="7501" y="29813"/>
                  <a:pt x="7707" y="29813"/>
                </a:cubicBezTo>
                <a:cubicBezTo>
                  <a:pt x="7803" y="29813"/>
                  <a:pt x="7901" y="29777"/>
                  <a:pt x="7979" y="29699"/>
                </a:cubicBezTo>
                <a:cubicBezTo>
                  <a:pt x="8224" y="29441"/>
                  <a:pt x="8034" y="29020"/>
                  <a:pt x="7680" y="29020"/>
                </a:cubicBezTo>
                <a:close/>
                <a:moveTo>
                  <a:pt x="21735" y="29346"/>
                </a:moveTo>
                <a:lnTo>
                  <a:pt x="21911" y="29686"/>
                </a:lnTo>
                <a:lnTo>
                  <a:pt x="21544" y="29876"/>
                </a:lnTo>
                <a:lnTo>
                  <a:pt x="21354" y="29522"/>
                </a:lnTo>
                <a:lnTo>
                  <a:pt x="21735" y="29346"/>
                </a:lnTo>
                <a:close/>
                <a:moveTo>
                  <a:pt x="15442" y="29223"/>
                </a:moveTo>
                <a:lnTo>
                  <a:pt x="15632" y="29590"/>
                </a:lnTo>
                <a:cubicBezTo>
                  <a:pt x="15415" y="29597"/>
                  <a:pt x="15271" y="29744"/>
                  <a:pt x="15229" y="29917"/>
                </a:cubicBezTo>
                <a:lnTo>
                  <a:pt x="15224" y="29917"/>
                </a:lnTo>
                <a:cubicBezTo>
                  <a:pt x="15183" y="29577"/>
                  <a:pt x="15183" y="29577"/>
                  <a:pt x="15047" y="29414"/>
                </a:cubicBezTo>
                <a:lnTo>
                  <a:pt x="15442" y="29223"/>
                </a:lnTo>
                <a:close/>
                <a:moveTo>
                  <a:pt x="18976" y="29427"/>
                </a:moveTo>
                <a:lnTo>
                  <a:pt x="19166" y="29767"/>
                </a:lnTo>
                <a:lnTo>
                  <a:pt x="18812" y="29957"/>
                </a:lnTo>
                <a:lnTo>
                  <a:pt x="18636" y="29604"/>
                </a:lnTo>
                <a:lnTo>
                  <a:pt x="18976" y="29427"/>
                </a:lnTo>
                <a:close/>
                <a:moveTo>
                  <a:pt x="30760" y="29387"/>
                </a:moveTo>
                <a:lnTo>
                  <a:pt x="30950" y="29767"/>
                </a:lnTo>
                <a:lnTo>
                  <a:pt x="30597" y="29957"/>
                </a:lnTo>
                <a:lnTo>
                  <a:pt x="30407" y="29563"/>
                </a:lnTo>
                <a:lnTo>
                  <a:pt x="30760" y="29387"/>
                </a:lnTo>
                <a:close/>
                <a:moveTo>
                  <a:pt x="34770" y="29183"/>
                </a:moveTo>
                <a:cubicBezTo>
                  <a:pt x="34552" y="29183"/>
                  <a:pt x="34376" y="29359"/>
                  <a:pt x="34376" y="29563"/>
                </a:cubicBezTo>
                <a:cubicBezTo>
                  <a:pt x="34366" y="29804"/>
                  <a:pt x="34558" y="29962"/>
                  <a:pt x="34759" y="29962"/>
                </a:cubicBezTo>
                <a:cubicBezTo>
                  <a:pt x="34853" y="29962"/>
                  <a:pt x="34950" y="29927"/>
                  <a:pt x="35028" y="29849"/>
                </a:cubicBezTo>
                <a:cubicBezTo>
                  <a:pt x="35273" y="29618"/>
                  <a:pt x="35110" y="29196"/>
                  <a:pt x="34770" y="29183"/>
                </a:cubicBezTo>
                <a:close/>
                <a:moveTo>
                  <a:pt x="28042" y="29468"/>
                </a:moveTo>
                <a:lnTo>
                  <a:pt x="28218" y="29808"/>
                </a:lnTo>
                <a:lnTo>
                  <a:pt x="27824" y="30012"/>
                </a:lnTo>
                <a:lnTo>
                  <a:pt x="27661" y="29672"/>
                </a:lnTo>
                <a:lnTo>
                  <a:pt x="28042" y="29468"/>
                </a:lnTo>
                <a:close/>
                <a:moveTo>
                  <a:pt x="3032" y="29590"/>
                </a:moveTo>
                <a:cubicBezTo>
                  <a:pt x="2719" y="29590"/>
                  <a:pt x="2719" y="30039"/>
                  <a:pt x="3032" y="30039"/>
                </a:cubicBezTo>
                <a:cubicBezTo>
                  <a:pt x="3331" y="30039"/>
                  <a:pt x="3331" y="29590"/>
                  <a:pt x="3032" y="29590"/>
                </a:cubicBezTo>
                <a:close/>
                <a:moveTo>
                  <a:pt x="5761" y="29373"/>
                </a:moveTo>
                <a:lnTo>
                  <a:pt x="5761" y="29373"/>
                </a:lnTo>
                <a:cubicBezTo>
                  <a:pt x="5464" y="29389"/>
                  <a:pt x="5316" y="29754"/>
                  <a:pt x="5533" y="29957"/>
                </a:cubicBezTo>
                <a:cubicBezTo>
                  <a:pt x="5602" y="30022"/>
                  <a:pt x="5686" y="30051"/>
                  <a:pt x="5769" y="30051"/>
                </a:cubicBezTo>
                <a:cubicBezTo>
                  <a:pt x="5946" y="30051"/>
                  <a:pt x="6117" y="29917"/>
                  <a:pt x="6117" y="29713"/>
                </a:cubicBezTo>
                <a:cubicBezTo>
                  <a:pt x="6117" y="29526"/>
                  <a:pt x="5960" y="29378"/>
                  <a:pt x="5761" y="29373"/>
                </a:cubicBezTo>
                <a:close/>
                <a:moveTo>
                  <a:pt x="38326" y="29457"/>
                </a:moveTo>
                <a:cubicBezTo>
                  <a:pt x="38257" y="29457"/>
                  <a:pt x="38186" y="29481"/>
                  <a:pt x="38127" y="29536"/>
                </a:cubicBezTo>
                <a:cubicBezTo>
                  <a:pt x="37937" y="29726"/>
                  <a:pt x="38059" y="30053"/>
                  <a:pt x="38331" y="30053"/>
                </a:cubicBezTo>
                <a:cubicBezTo>
                  <a:pt x="38494" y="30053"/>
                  <a:pt x="38630" y="29917"/>
                  <a:pt x="38630" y="29767"/>
                </a:cubicBezTo>
                <a:cubicBezTo>
                  <a:pt x="38630" y="29579"/>
                  <a:pt x="38481" y="29457"/>
                  <a:pt x="38326" y="29457"/>
                </a:cubicBezTo>
                <a:close/>
                <a:moveTo>
                  <a:pt x="8510" y="29264"/>
                </a:moveTo>
                <a:cubicBezTo>
                  <a:pt x="8292" y="29264"/>
                  <a:pt x="8115" y="29441"/>
                  <a:pt x="8115" y="29658"/>
                </a:cubicBezTo>
                <a:cubicBezTo>
                  <a:pt x="8115" y="29898"/>
                  <a:pt x="8310" y="30063"/>
                  <a:pt x="8516" y="30063"/>
                </a:cubicBezTo>
                <a:cubicBezTo>
                  <a:pt x="8613" y="30063"/>
                  <a:pt x="8712" y="30027"/>
                  <a:pt x="8795" y="29944"/>
                </a:cubicBezTo>
                <a:cubicBezTo>
                  <a:pt x="9053" y="29699"/>
                  <a:pt x="8877" y="29264"/>
                  <a:pt x="8510" y="29264"/>
                </a:cubicBezTo>
                <a:close/>
                <a:moveTo>
                  <a:pt x="16271" y="29468"/>
                </a:moveTo>
                <a:cubicBezTo>
                  <a:pt x="16271" y="29658"/>
                  <a:pt x="16420" y="29821"/>
                  <a:pt x="16610" y="29862"/>
                </a:cubicBezTo>
                <a:cubicBezTo>
                  <a:pt x="16216" y="29944"/>
                  <a:pt x="16216" y="29944"/>
                  <a:pt x="16108" y="30066"/>
                </a:cubicBezTo>
                <a:lnTo>
                  <a:pt x="15917" y="29658"/>
                </a:lnTo>
                <a:lnTo>
                  <a:pt x="16271" y="29468"/>
                </a:lnTo>
                <a:close/>
                <a:moveTo>
                  <a:pt x="25269" y="29550"/>
                </a:moveTo>
                <a:lnTo>
                  <a:pt x="25459" y="29889"/>
                </a:lnTo>
                <a:lnTo>
                  <a:pt x="25119" y="30080"/>
                </a:lnTo>
                <a:lnTo>
                  <a:pt x="24929" y="29726"/>
                </a:lnTo>
                <a:lnTo>
                  <a:pt x="25269" y="29550"/>
                </a:lnTo>
                <a:close/>
                <a:moveTo>
                  <a:pt x="12710" y="29291"/>
                </a:moveTo>
                <a:cubicBezTo>
                  <a:pt x="12737" y="29454"/>
                  <a:pt x="12805" y="29645"/>
                  <a:pt x="13049" y="29672"/>
                </a:cubicBezTo>
                <a:cubicBezTo>
                  <a:pt x="13088" y="29685"/>
                  <a:pt x="13127" y="29691"/>
                  <a:pt x="13165" y="29691"/>
                </a:cubicBezTo>
                <a:cubicBezTo>
                  <a:pt x="13292" y="29691"/>
                  <a:pt x="13415" y="29627"/>
                  <a:pt x="13498" y="29522"/>
                </a:cubicBezTo>
                <a:lnTo>
                  <a:pt x="13688" y="29917"/>
                </a:lnTo>
                <a:lnTo>
                  <a:pt x="13321" y="30121"/>
                </a:lnTo>
                <a:cubicBezTo>
                  <a:pt x="13321" y="29944"/>
                  <a:pt x="13212" y="29781"/>
                  <a:pt x="13049" y="29713"/>
                </a:cubicBezTo>
                <a:lnTo>
                  <a:pt x="13049" y="29672"/>
                </a:lnTo>
                <a:cubicBezTo>
                  <a:pt x="12968" y="29672"/>
                  <a:pt x="12900" y="29672"/>
                  <a:pt x="12832" y="29699"/>
                </a:cubicBezTo>
                <a:cubicBezTo>
                  <a:pt x="12737" y="29740"/>
                  <a:pt x="12628" y="29794"/>
                  <a:pt x="12533" y="29862"/>
                </a:cubicBezTo>
                <a:lnTo>
                  <a:pt x="12343" y="29468"/>
                </a:lnTo>
                <a:lnTo>
                  <a:pt x="12710" y="29291"/>
                </a:lnTo>
                <a:close/>
                <a:moveTo>
                  <a:pt x="22564" y="29604"/>
                </a:moveTo>
                <a:lnTo>
                  <a:pt x="22741" y="29944"/>
                </a:lnTo>
                <a:lnTo>
                  <a:pt x="22360" y="30121"/>
                </a:lnTo>
                <a:lnTo>
                  <a:pt x="22183" y="29781"/>
                </a:lnTo>
                <a:lnTo>
                  <a:pt x="22564" y="29604"/>
                </a:lnTo>
                <a:close/>
                <a:moveTo>
                  <a:pt x="35569" y="29454"/>
                </a:moveTo>
                <a:cubicBezTo>
                  <a:pt x="35254" y="29454"/>
                  <a:pt x="35100" y="29839"/>
                  <a:pt x="35313" y="30080"/>
                </a:cubicBezTo>
                <a:cubicBezTo>
                  <a:pt x="35388" y="30155"/>
                  <a:pt x="35482" y="30188"/>
                  <a:pt x="35574" y="30188"/>
                </a:cubicBezTo>
                <a:cubicBezTo>
                  <a:pt x="35766" y="30188"/>
                  <a:pt x="35952" y="30042"/>
                  <a:pt x="35952" y="29821"/>
                </a:cubicBezTo>
                <a:cubicBezTo>
                  <a:pt x="35952" y="29618"/>
                  <a:pt x="35789" y="29454"/>
                  <a:pt x="35585" y="29454"/>
                </a:cubicBezTo>
                <a:cubicBezTo>
                  <a:pt x="35580" y="29454"/>
                  <a:pt x="35574" y="29454"/>
                  <a:pt x="35569" y="29454"/>
                </a:cubicBezTo>
                <a:close/>
                <a:moveTo>
                  <a:pt x="19805" y="29658"/>
                </a:moveTo>
                <a:lnTo>
                  <a:pt x="19981" y="30039"/>
                </a:lnTo>
                <a:lnTo>
                  <a:pt x="19642" y="30229"/>
                </a:lnTo>
                <a:lnTo>
                  <a:pt x="19465" y="29835"/>
                </a:lnTo>
                <a:lnTo>
                  <a:pt x="19805" y="29658"/>
                </a:lnTo>
                <a:close/>
                <a:moveTo>
                  <a:pt x="39160" y="29740"/>
                </a:moveTo>
                <a:cubicBezTo>
                  <a:pt x="38943" y="29740"/>
                  <a:pt x="38834" y="30012"/>
                  <a:pt x="38983" y="30161"/>
                </a:cubicBezTo>
                <a:cubicBezTo>
                  <a:pt x="39038" y="30216"/>
                  <a:pt x="39104" y="30240"/>
                  <a:pt x="39169" y="30240"/>
                </a:cubicBezTo>
                <a:cubicBezTo>
                  <a:pt x="39297" y="30240"/>
                  <a:pt x="39418" y="30143"/>
                  <a:pt x="39418" y="29998"/>
                </a:cubicBezTo>
                <a:cubicBezTo>
                  <a:pt x="39418" y="29869"/>
                  <a:pt x="39308" y="29752"/>
                  <a:pt x="39181" y="29752"/>
                </a:cubicBezTo>
                <a:cubicBezTo>
                  <a:pt x="39174" y="29752"/>
                  <a:pt x="39167" y="29753"/>
                  <a:pt x="39160" y="29754"/>
                </a:cubicBezTo>
                <a:lnTo>
                  <a:pt x="39160" y="29740"/>
                </a:lnTo>
                <a:close/>
                <a:moveTo>
                  <a:pt x="28857" y="29726"/>
                </a:moveTo>
                <a:lnTo>
                  <a:pt x="29047" y="30066"/>
                </a:lnTo>
                <a:lnTo>
                  <a:pt x="28653" y="30256"/>
                </a:lnTo>
                <a:cubicBezTo>
                  <a:pt x="28599" y="30148"/>
                  <a:pt x="28531" y="30012"/>
                  <a:pt x="28477" y="29903"/>
                </a:cubicBezTo>
                <a:lnTo>
                  <a:pt x="28857" y="29726"/>
                </a:lnTo>
                <a:close/>
                <a:moveTo>
                  <a:pt x="32871" y="29468"/>
                </a:moveTo>
                <a:cubicBezTo>
                  <a:pt x="32748" y="29468"/>
                  <a:pt x="32625" y="29525"/>
                  <a:pt x="32541" y="29645"/>
                </a:cubicBezTo>
                <a:lnTo>
                  <a:pt x="32459" y="29740"/>
                </a:lnTo>
                <a:lnTo>
                  <a:pt x="32459" y="29862"/>
                </a:lnTo>
                <a:cubicBezTo>
                  <a:pt x="32459" y="30066"/>
                  <a:pt x="32595" y="30243"/>
                  <a:pt x="32799" y="30284"/>
                </a:cubicBezTo>
                <a:cubicBezTo>
                  <a:pt x="32823" y="30288"/>
                  <a:pt x="32847" y="30290"/>
                  <a:pt x="32870" y="30290"/>
                </a:cubicBezTo>
                <a:cubicBezTo>
                  <a:pt x="33149" y="30290"/>
                  <a:pt x="33360" y="30002"/>
                  <a:pt x="33247" y="29726"/>
                </a:cubicBezTo>
                <a:cubicBezTo>
                  <a:pt x="33179" y="29559"/>
                  <a:pt x="33026" y="29468"/>
                  <a:pt x="32871" y="29468"/>
                </a:cubicBezTo>
                <a:close/>
                <a:moveTo>
                  <a:pt x="17073" y="29713"/>
                </a:moveTo>
                <a:lnTo>
                  <a:pt x="17263" y="30093"/>
                </a:lnTo>
                <a:lnTo>
                  <a:pt x="16896" y="30297"/>
                </a:lnTo>
                <a:cubicBezTo>
                  <a:pt x="16923" y="30093"/>
                  <a:pt x="16746" y="29998"/>
                  <a:pt x="16610" y="29862"/>
                </a:cubicBezTo>
                <a:lnTo>
                  <a:pt x="16610" y="29862"/>
                </a:lnTo>
                <a:cubicBezTo>
                  <a:pt x="16665" y="29873"/>
                  <a:pt x="16709" y="29879"/>
                  <a:pt x="16749" y="29879"/>
                </a:cubicBezTo>
                <a:cubicBezTo>
                  <a:pt x="16859" y="29879"/>
                  <a:pt x="16933" y="29833"/>
                  <a:pt x="17073" y="29713"/>
                </a:cubicBezTo>
                <a:close/>
                <a:moveTo>
                  <a:pt x="9244" y="29519"/>
                </a:moveTo>
                <a:lnTo>
                  <a:pt x="9244" y="29519"/>
                </a:lnTo>
                <a:cubicBezTo>
                  <a:pt x="8951" y="29586"/>
                  <a:pt x="8822" y="29971"/>
                  <a:pt x="9053" y="30202"/>
                </a:cubicBezTo>
                <a:cubicBezTo>
                  <a:pt x="9135" y="30284"/>
                  <a:pt x="9237" y="30321"/>
                  <a:pt x="9337" y="30321"/>
                </a:cubicBezTo>
                <a:cubicBezTo>
                  <a:pt x="9552" y="30321"/>
                  <a:pt x="9760" y="30153"/>
                  <a:pt x="9760" y="29903"/>
                </a:cubicBezTo>
                <a:cubicBezTo>
                  <a:pt x="9760" y="29759"/>
                  <a:pt x="9677" y="29627"/>
                  <a:pt x="9558" y="29559"/>
                </a:cubicBezTo>
                <a:lnTo>
                  <a:pt x="9558" y="29559"/>
                </a:lnTo>
                <a:cubicBezTo>
                  <a:pt x="9523" y="29568"/>
                  <a:pt x="9487" y="29572"/>
                  <a:pt x="9451" y="29572"/>
                </a:cubicBezTo>
                <a:cubicBezTo>
                  <a:pt x="9380" y="29572"/>
                  <a:pt x="9309" y="29554"/>
                  <a:pt x="9244" y="29519"/>
                </a:cubicBezTo>
                <a:close/>
                <a:moveTo>
                  <a:pt x="26111" y="29781"/>
                </a:moveTo>
                <a:lnTo>
                  <a:pt x="26302" y="30121"/>
                </a:lnTo>
                <a:lnTo>
                  <a:pt x="25948" y="30324"/>
                </a:lnTo>
                <a:lnTo>
                  <a:pt x="25772" y="29971"/>
                </a:lnTo>
                <a:lnTo>
                  <a:pt x="26111" y="29781"/>
                </a:lnTo>
                <a:close/>
                <a:moveTo>
                  <a:pt x="3875" y="29794"/>
                </a:moveTo>
                <a:cubicBezTo>
                  <a:pt x="3725" y="29794"/>
                  <a:pt x="3603" y="29903"/>
                  <a:pt x="3603" y="30053"/>
                </a:cubicBezTo>
                <a:cubicBezTo>
                  <a:pt x="3593" y="30220"/>
                  <a:pt x="3724" y="30337"/>
                  <a:pt x="3865" y="30337"/>
                </a:cubicBezTo>
                <a:cubicBezTo>
                  <a:pt x="3929" y="30337"/>
                  <a:pt x="3996" y="30312"/>
                  <a:pt x="4051" y="30256"/>
                </a:cubicBezTo>
                <a:cubicBezTo>
                  <a:pt x="4228" y="30093"/>
                  <a:pt x="4119" y="29794"/>
                  <a:pt x="3875" y="29794"/>
                </a:cubicBezTo>
                <a:close/>
                <a:moveTo>
                  <a:pt x="14327" y="29808"/>
                </a:moveTo>
                <a:lnTo>
                  <a:pt x="14517" y="30161"/>
                </a:lnTo>
                <a:lnTo>
                  <a:pt x="14164" y="30352"/>
                </a:lnTo>
                <a:lnTo>
                  <a:pt x="13987" y="29998"/>
                </a:lnTo>
                <a:lnTo>
                  <a:pt x="14327" y="29808"/>
                </a:lnTo>
                <a:close/>
                <a:moveTo>
                  <a:pt x="6584" y="29635"/>
                </a:moveTo>
                <a:cubicBezTo>
                  <a:pt x="6496" y="29635"/>
                  <a:pt x="6407" y="29667"/>
                  <a:pt x="6335" y="29740"/>
                </a:cubicBezTo>
                <a:cubicBezTo>
                  <a:pt x="6104" y="29971"/>
                  <a:pt x="6267" y="30365"/>
                  <a:pt x="6593" y="30365"/>
                </a:cubicBezTo>
                <a:cubicBezTo>
                  <a:pt x="6783" y="30365"/>
                  <a:pt x="6946" y="30216"/>
                  <a:pt x="6960" y="30012"/>
                </a:cubicBezTo>
                <a:cubicBezTo>
                  <a:pt x="6960" y="29788"/>
                  <a:pt x="6775" y="29635"/>
                  <a:pt x="6584" y="29635"/>
                </a:cubicBezTo>
                <a:close/>
                <a:moveTo>
                  <a:pt x="23393" y="29849"/>
                </a:moveTo>
                <a:lnTo>
                  <a:pt x="23583" y="30216"/>
                </a:lnTo>
                <a:lnTo>
                  <a:pt x="23203" y="30406"/>
                </a:lnTo>
                <a:lnTo>
                  <a:pt x="23012" y="30025"/>
                </a:lnTo>
                <a:lnTo>
                  <a:pt x="23393" y="29849"/>
                </a:lnTo>
                <a:close/>
                <a:moveTo>
                  <a:pt x="36439" y="29719"/>
                </a:moveTo>
                <a:cubicBezTo>
                  <a:pt x="36355" y="29719"/>
                  <a:pt x="36268" y="29751"/>
                  <a:pt x="36197" y="29821"/>
                </a:cubicBezTo>
                <a:cubicBezTo>
                  <a:pt x="35993" y="30039"/>
                  <a:pt x="36143" y="30406"/>
                  <a:pt x="36442" y="30406"/>
                </a:cubicBezTo>
                <a:cubicBezTo>
                  <a:pt x="36630" y="30406"/>
                  <a:pt x="36778" y="30247"/>
                  <a:pt x="36781" y="30059"/>
                </a:cubicBezTo>
                <a:lnTo>
                  <a:pt x="36781" y="30059"/>
                </a:lnTo>
                <a:cubicBezTo>
                  <a:pt x="36781" y="30061"/>
                  <a:pt x="36781" y="30064"/>
                  <a:pt x="36781" y="30066"/>
                </a:cubicBezTo>
                <a:lnTo>
                  <a:pt x="36781" y="30053"/>
                </a:lnTo>
                <a:cubicBezTo>
                  <a:pt x="36781" y="30055"/>
                  <a:pt x="36781" y="30057"/>
                  <a:pt x="36781" y="30059"/>
                </a:cubicBezTo>
                <a:lnTo>
                  <a:pt x="36781" y="30059"/>
                </a:lnTo>
                <a:cubicBezTo>
                  <a:pt x="36778" y="29852"/>
                  <a:pt x="36613" y="29719"/>
                  <a:pt x="36439" y="29719"/>
                </a:cubicBezTo>
                <a:close/>
                <a:moveTo>
                  <a:pt x="11622" y="29862"/>
                </a:moveTo>
                <a:lnTo>
                  <a:pt x="11812" y="30229"/>
                </a:lnTo>
                <a:lnTo>
                  <a:pt x="11459" y="30433"/>
                </a:lnTo>
                <a:lnTo>
                  <a:pt x="11255" y="30053"/>
                </a:lnTo>
                <a:lnTo>
                  <a:pt x="11622" y="29862"/>
                </a:lnTo>
                <a:close/>
                <a:moveTo>
                  <a:pt x="39989" y="30039"/>
                </a:moveTo>
                <a:cubicBezTo>
                  <a:pt x="39880" y="30039"/>
                  <a:pt x="39785" y="30121"/>
                  <a:pt x="39785" y="30229"/>
                </a:cubicBezTo>
                <a:cubicBezTo>
                  <a:pt x="39785" y="30338"/>
                  <a:pt x="39867" y="30447"/>
                  <a:pt x="39976" y="30447"/>
                </a:cubicBezTo>
                <a:cubicBezTo>
                  <a:pt x="40084" y="30447"/>
                  <a:pt x="40179" y="30365"/>
                  <a:pt x="40193" y="30243"/>
                </a:cubicBezTo>
                <a:cubicBezTo>
                  <a:pt x="40193" y="30134"/>
                  <a:pt x="40098" y="30039"/>
                  <a:pt x="39989" y="30039"/>
                </a:cubicBezTo>
                <a:close/>
                <a:moveTo>
                  <a:pt x="20634" y="29944"/>
                </a:moveTo>
                <a:cubicBezTo>
                  <a:pt x="20688" y="30053"/>
                  <a:pt x="20756" y="30175"/>
                  <a:pt x="20824" y="30284"/>
                </a:cubicBezTo>
                <a:lnTo>
                  <a:pt x="20471" y="30487"/>
                </a:lnTo>
                <a:lnTo>
                  <a:pt x="20280" y="30134"/>
                </a:lnTo>
                <a:lnTo>
                  <a:pt x="20634" y="29944"/>
                </a:lnTo>
                <a:close/>
                <a:moveTo>
                  <a:pt x="1958" y="30256"/>
                </a:moveTo>
                <a:cubicBezTo>
                  <a:pt x="1917" y="30297"/>
                  <a:pt x="1863" y="30324"/>
                  <a:pt x="1849" y="30365"/>
                </a:cubicBezTo>
                <a:cubicBezTo>
                  <a:pt x="1822" y="30406"/>
                  <a:pt x="1890" y="30447"/>
                  <a:pt x="1931" y="30515"/>
                </a:cubicBezTo>
                <a:cubicBezTo>
                  <a:pt x="1985" y="30447"/>
                  <a:pt x="2040" y="30420"/>
                  <a:pt x="2040" y="30379"/>
                </a:cubicBezTo>
                <a:cubicBezTo>
                  <a:pt x="2040" y="30338"/>
                  <a:pt x="1985" y="30297"/>
                  <a:pt x="1958" y="30256"/>
                </a:cubicBezTo>
                <a:close/>
                <a:moveTo>
                  <a:pt x="29686" y="29971"/>
                </a:moveTo>
                <a:lnTo>
                  <a:pt x="29877" y="30311"/>
                </a:lnTo>
                <a:lnTo>
                  <a:pt x="29496" y="30515"/>
                </a:lnTo>
                <a:lnTo>
                  <a:pt x="29306" y="30148"/>
                </a:lnTo>
                <a:lnTo>
                  <a:pt x="29686" y="29971"/>
                </a:lnTo>
                <a:close/>
                <a:moveTo>
                  <a:pt x="33682" y="29726"/>
                </a:moveTo>
                <a:cubicBezTo>
                  <a:pt x="33329" y="29726"/>
                  <a:pt x="33152" y="30161"/>
                  <a:pt x="33411" y="30406"/>
                </a:cubicBezTo>
                <a:cubicBezTo>
                  <a:pt x="33493" y="30489"/>
                  <a:pt x="33593" y="30525"/>
                  <a:pt x="33690" y="30525"/>
                </a:cubicBezTo>
                <a:cubicBezTo>
                  <a:pt x="33896" y="30525"/>
                  <a:pt x="34090" y="30361"/>
                  <a:pt x="34090" y="30121"/>
                </a:cubicBezTo>
                <a:cubicBezTo>
                  <a:pt x="34090" y="29903"/>
                  <a:pt x="33900" y="29726"/>
                  <a:pt x="33682" y="29726"/>
                </a:cubicBezTo>
                <a:close/>
                <a:moveTo>
                  <a:pt x="17915" y="29985"/>
                </a:moveTo>
                <a:lnTo>
                  <a:pt x="18106" y="30338"/>
                </a:lnTo>
                <a:lnTo>
                  <a:pt x="17752" y="30528"/>
                </a:lnTo>
                <a:lnTo>
                  <a:pt x="17562" y="30175"/>
                </a:lnTo>
                <a:lnTo>
                  <a:pt x="17915" y="29985"/>
                </a:lnTo>
                <a:close/>
                <a:moveTo>
                  <a:pt x="15226" y="29931"/>
                </a:moveTo>
                <a:cubicBezTo>
                  <a:pt x="15193" y="30091"/>
                  <a:pt x="15248" y="30270"/>
                  <a:pt x="15414" y="30379"/>
                </a:cubicBezTo>
                <a:lnTo>
                  <a:pt x="15007" y="30583"/>
                </a:lnTo>
                <a:lnTo>
                  <a:pt x="14803" y="30202"/>
                </a:lnTo>
                <a:lnTo>
                  <a:pt x="14803" y="30202"/>
                </a:lnTo>
                <a:cubicBezTo>
                  <a:pt x="14817" y="30204"/>
                  <a:pt x="14831" y="30205"/>
                  <a:pt x="14844" y="30205"/>
                </a:cubicBezTo>
                <a:cubicBezTo>
                  <a:pt x="15005" y="30205"/>
                  <a:pt x="15116" y="30065"/>
                  <a:pt x="15226" y="29931"/>
                </a:cubicBezTo>
                <a:close/>
                <a:moveTo>
                  <a:pt x="4688" y="30000"/>
                </a:moveTo>
                <a:cubicBezTo>
                  <a:pt x="4617" y="30000"/>
                  <a:pt x="4545" y="30025"/>
                  <a:pt x="4486" y="30080"/>
                </a:cubicBezTo>
                <a:cubicBezTo>
                  <a:pt x="4296" y="30270"/>
                  <a:pt x="4418" y="30596"/>
                  <a:pt x="4690" y="30610"/>
                </a:cubicBezTo>
                <a:cubicBezTo>
                  <a:pt x="4853" y="30610"/>
                  <a:pt x="4989" y="30474"/>
                  <a:pt x="5003" y="30311"/>
                </a:cubicBezTo>
                <a:cubicBezTo>
                  <a:pt x="5003" y="30123"/>
                  <a:pt x="4847" y="30000"/>
                  <a:pt x="4688" y="30000"/>
                </a:cubicBezTo>
                <a:close/>
                <a:moveTo>
                  <a:pt x="26927" y="30012"/>
                </a:moveTo>
                <a:lnTo>
                  <a:pt x="27117" y="30406"/>
                </a:lnTo>
                <a:lnTo>
                  <a:pt x="26764" y="30610"/>
                </a:lnTo>
                <a:lnTo>
                  <a:pt x="26574" y="30202"/>
                </a:lnTo>
                <a:cubicBezTo>
                  <a:pt x="26642" y="30188"/>
                  <a:pt x="26696" y="30161"/>
                  <a:pt x="26750" y="30134"/>
                </a:cubicBezTo>
                <a:cubicBezTo>
                  <a:pt x="26818" y="30107"/>
                  <a:pt x="26873" y="30066"/>
                  <a:pt x="26927" y="30012"/>
                </a:cubicBezTo>
                <a:close/>
                <a:moveTo>
                  <a:pt x="40818" y="30311"/>
                </a:moveTo>
                <a:cubicBezTo>
                  <a:pt x="40750" y="30392"/>
                  <a:pt x="40696" y="30433"/>
                  <a:pt x="40696" y="30474"/>
                </a:cubicBezTo>
                <a:cubicBezTo>
                  <a:pt x="40696" y="30528"/>
                  <a:pt x="40764" y="30569"/>
                  <a:pt x="40805" y="30610"/>
                </a:cubicBezTo>
                <a:cubicBezTo>
                  <a:pt x="40845" y="30569"/>
                  <a:pt x="40913" y="30542"/>
                  <a:pt x="40927" y="30487"/>
                </a:cubicBezTo>
                <a:cubicBezTo>
                  <a:pt x="40941" y="30433"/>
                  <a:pt x="40873" y="30392"/>
                  <a:pt x="40818" y="30311"/>
                </a:cubicBezTo>
                <a:close/>
                <a:moveTo>
                  <a:pt x="7432" y="29875"/>
                </a:moveTo>
                <a:cubicBezTo>
                  <a:pt x="7424" y="29875"/>
                  <a:pt x="7416" y="29875"/>
                  <a:pt x="7409" y="29876"/>
                </a:cubicBezTo>
                <a:cubicBezTo>
                  <a:pt x="7082" y="29876"/>
                  <a:pt x="6919" y="30270"/>
                  <a:pt x="7150" y="30515"/>
                </a:cubicBezTo>
                <a:cubicBezTo>
                  <a:pt x="7229" y="30589"/>
                  <a:pt x="7323" y="30623"/>
                  <a:pt x="7415" y="30623"/>
                </a:cubicBezTo>
                <a:cubicBezTo>
                  <a:pt x="7608" y="30623"/>
                  <a:pt x="7789" y="30473"/>
                  <a:pt x="7789" y="30243"/>
                </a:cubicBezTo>
                <a:cubicBezTo>
                  <a:pt x="7802" y="30046"/>
                  <a:pt x="7639" y="29875"/>
                  <a:pt x="7432" y="29875"/>
                </a:cubicBezTo>
                <a:close/>
                <a:moveTo>
                  <a:pt x="37257" y="29985"/>
                </a:moveTo>
                <a:cubicBezTo>
                  <a:pt x="36972" y="29985"/>
                  <a:pt x="36836" y="30338"/>
                  <a:pt x="37040" y="30528"/>
                </a:cubicBezTo>
                <a:cubicBezTo>
                  <a:pt x="37105" y="30594"/>
                  <a:pt x="37184" y="30623"/>
                  <a:pt x="37262" y="30623"/>
                </a:cubicBezTo>
                <a:cubicBezTo>
                  <a:pt x="37426" y="30623"/>
                  <a:pt x="37583" y="30491"/>
                  <a:pt x="37583" y="30297"/>
                </a:cubicBezTo>
                <a:cubicBezTo>
                  <a:pt x="37583" y="30121"/>
                  <a:pt x="37434" y="29985"/>
                  <a:pt x="37271" y="29985"/>
                </a:cubicBezTo>
                <a:close/>
                <a:moveTo>
                  <a:pt x="12438" y="30107"/>
                </a:moveTo>
                <a:lnTo>
                  <a:pt x="12628" y="30501"/>
                </a:lnTo>
                <a:lnTo>
                  <a:pt x="12275" y="30691"/>
                </a:lnTo>
                <a:lnTo>
                  <a:pt x="12084" y="30297"/>
                </a:lnTo>
                <a:lnTo>
                  <a:pt x="12438" y="30107"/>
                </a:lnTo>
                <a:close/>
                <a:moveTo>
                  <a:pt x="21449" y="30188"/>
                </a:moveTo>
                <a:lnTo>
                  <a:pt x="21640" y="30528"/>
                </a:lnTo>
                <a:lnTo>
                  <a:pt x="21286" y="30732"/>
                </a:lnTo>
                <a:lnTo>
                  <a:pt x="21096" y="30365"/>
                </a:lnTo>
                <a:lnTo>
                  <a:pt x="21449" y="30188"/>
                </a:lnTo>
                <a:close/>
                <a:moveTo>
                  <a:pt x="34525" y="30012"/>
                </a:moveTo>
                <a:cubicBezTo>
                  <a:pt x="34172" y="30012"/>
                  <a:pt x="33995" y="30420"/>
                  <a:pt x="34240" y="30664"/>
                </a:cubicBezTo>
                <a:cubicBezTo>
                  <a:pt x="34318" y="30743"/>
                  <a:pt x="34414" y="30778"/>
                  <a:pt x="34508" y="30778"/>
                </a:cubicBezTo>
                <a:cubicBezTo>
                  <a:pt x="34705" y="30778"/>
                  <a:pt x="34892" y="30623"/>
                  <a:pt x="34892" y="30392"/>
                </a:cubicBezTo>
                <a:cubicBezTo>
                  <a:pt x="34892" y="30188"/>
                  <a:pt x="34729" y="30012"/>
                  <a:pt x="34525" y="30012"/>
                </a:cubicBezTo>
                <a:close/>
                <a:moveTo>
                  <a:pt x="18744" y="30243"/>
                </a:moveTo>
                <a:cubicBezTo>
                  <a:pt x="18812" y="30352"/>
                  <a:pt x="18880" y="30474"/>
                  <a:pt x="18935" y="30583"/>
                </a:cubicBezTo>
                <a:lnTo>
                  <a:pt x="18581" y="30787"/>
                </a:lnTo>
                <a:lnTo>
                  <a:pt x="18391" y="30420"/>
                </a:lnTo>
                <a:lnTo>
                  <a:pt x="18744" y="30243"/>
                </a:lnTo>
                <a:close/>
                <a:moveTo>
                  <a:pt x="24222" y="30121"/>
                </a:moveTo>
                <a:lnTo>
                  <a:pt x="24412" y="30487"/>
                </a:lnTo>
                <a:cubicBezTo>
                  <a:pt x="24236" y="30501"/>
                  <a:pt x="24073" y="30623"/>
                  <a:pt x="24005" y="30787"/>
                </a:cubicBezTo>
                <a:cubicBezTo>
                  <a:pt x="24004" y="30791"/>
                  <a:pt x="24003" y="30796"/>
                  <a:pt x="24002" y="30800"/>
                </a:cubicBezTo>
                <a:lnTo>
                  <a:pt x="23991" y="30800"/>
                </a:lnTo>
                <a:cubicBezTo>
                  <a:pt x="24032" y="30610"/>
                  <a:pt x="23964" y="30420"/>
                  <a:pt x="23814" y="30311"/>
                </a:cubicBezTo>
                <a:lnTo>
                  <a:pt x="24222" y="30121"/>
                </a:lnTo>
                <a:close/>
                <a:moveTo>
                  <a:pt x="2791" y="30459"/>
                </a:moveTo>
                <a:cubicBezTo>
                  <a:pt x="2692" y="30459"/>
                  <a:pt x="2611" y="30536"/>
                  <a:pt x="2624" y="30637"/>
                </a:cubicBezTo>
                <a:lnTo>
                  <a:pt x="2624" y="30651"/>
                </a:lnTo>
                <a:cubicBezTo>
                  <a:pt x="2617" y="30768"/>
                  <a:pt x="2708" y="30829"/>
                  <a:pt x="2800" y="30829"/>
                </a:cubicBezTo>
                <a:cubicBezTo>
                  <a:pt x="2888" y="30829"/>
                  <a:pt x="2977" y="30771"/>
                  <a:pt x="2977" y="30651"/>
                </a:cubicBezTo>
                <a:cubicBezTo>
                  <a:pt x="2977" y="30542"/>
                  <a:pt x="2923" y="30487"/>
                  <a:pt x="2814" y="30460"/>
                </a:cubicBezTo>
                <a:cubicBezTo>
                  <a:pt x="2806" y="30459"/>
                  <a:pt x="2798" y="30459"/>
                  <a:pt x="2791" y="30459"/>
                </a:cubicBezTo>
                <a:close/>
                <a:moveTo>
                  <a:pt x="27770" y="30297"/>
                </a:moveTo>
                <a:lnTo>
                  <a:pt x="27960" y="30651"/>
                </a:lnTo>
                <a:lnTo>
                  <a:pt x="27607" y="30841"/>
                </a:lnTo>
                <a:lnTo>
                  <a:pt x="27416" y="30487"/>
                </a:lnTo>
                <a:lnTo>
                  <a:pt x="27770" y="30297"/>
                </a:lnTo>
                <a:close/>
                <a:moveTo>
                  <a:pt x="38100" y="30297"/>
                </a:moveTo>
                <a:cubicBezTo>
                  <a:pt x="37937" y="30297"/>
                  <a:pt x="37814" y="30420"/>
                  <a:pt x="37814" y="30583"/>
                </a:cubicBezTo>
                <a:cubicBezTo>
                  <a:pt x="37814" y="30750"/>
                  <a:pt x="37955" y="30867"/>
                  <a:pt x="38100" y="30867"/>
                </a:cubicBezTo>
                <a:cubicBezTo>
                  <a:pt x="38167" y="30867"/>
                  <a:pt x="38234" y="30842"/>
                  <a:pt x="38290" y="30787"/>
                </a:cubicBezTo>
                <a:cubicBezTo>
                  <a:pt x="38467" y="30610"/>
                  <a:pt x="38345" y="30297"/>
                  <a:pt x="38100" y="30297"/>
                </a:cubicBezTo>
                <a:close/>
                <a:moveTo>
                  <a:pt x="16026" y="30270"/>
                </a:moveTo>
                <a:lnTo>
                  <a:pt x="16216" y="30678"/>
                </a:lnTo>
                <a:lnTo>
                  <a:pt x="15849" y="30868"/>
                </a:lnTo>
                <a:lnTo>
                  <a:pt x="15645" y="30460"/>
                </a:lnTo>
                <a:cubicBezTo>
                  <a:pt x="15713" y="30460"/>
                  <a:pt x="15781" y="30433"/>
                  <a:pt x="15849" y="30406"/>
                </a:cubicBezTo>
                <a:cubicBezTo>
                  <a:pt x="15917" y="30379"/>
                  <a:pt x="15972" y="30324"/>
                  <a:pt x="16026" y="30270"/>
                </a:cubicBezTo>
                <a:close/>
                <a:moveTo>
                  <a:pt x="5526" y="30230"/>
                </a:moveTo>
                <a:cubicBezTo>
                  <a:pt x="5448" y="30230"/>
                  <a:pt x="5367" y="30259"/>
                  <a:pt x="5302" y="30324"/>
                </a:cubicBezTo>
                <a:cubicBezTo>
                  <a:pt x="5084" y="30528"/>
                  <a:pt x="5234" y="30882"/>
                  <a:pt x="5533" y="30882"/>
                </a:cubicBezTo>
                <a:cubicBezTo>
                  <a:pt x="5696" y="30868"/>
                  <a:pt x="5845" y="30732"/>
                  <a:pt x="5845" y="30555"/>
                </a:cubicBezTo>
                <a:cubicBezTo>
                  <a:pt x="5855" y="30361"/>
                  <a:pt x="5694" y="30230"/>
                  <a:pt x="5526" y="30230"/>
                </a:cubicBezTo>
                <a:close/>
                <a:moveTo>
                  <a:pt x="31723" y="30052"/>
                </a:moveTo>
                <a:cubicBezTo>
                  <a:pt x="31581" y="30085"/>
                  <a:pt x="31460" y="30179"/>
                  <a:pt x="31399" y="30311"/>
                </a:cubicBezTo>
                <a:lnTo>
                  <a:pt x="31372" y="30379"/>
                </a:lnTo>
                <a:cubicBezTo>
                  <a:pt x="31372" y="30433"/>
                  <a:pt x="31372" y="30487"/>
                  <a:pt x="31385" y="30542"/>
                </a:cubicBezTo>
                <a:cubicBezTo>
                  <a:pt x="31424" y="30737"/>
                  <a:pt x="31588" y="30883"/>
                  <a:pt x="31793" y="30883"/>
                </a:cubicBezTo>
                <a:cubicBezTo>
                  <a:pt x="31802" y="30883"/>
                  <a:pt x="31811" y="30882"/>
                  <a:pt x="31820" y="30882"/>
                </a:cubicBezTo>
                <a:cubicBezTo>
                  <a:pt x="32024" y="30868"/>
                  <a:pt x="32201" y="30705"/>
                  <a:pt x="32201" y="30487"/>
                </a:cubicBezTo>
                <a:cubicBezTo>
                  <a:pt x="32210" y="30352"/>
                  <a:pt x="32152" y="30231"/>
                  <a:pt x="32053" y="30148"/>
                </a:cubicBezTo>
                <a:lnTo>
                  <a:pt x="32053" y="30148"/>
                </a:lnTo>
                <a:cubicBezTo>
                  <a:pt x="32026" y="30152"/>
                  <a:pt x="31998" y="30155"/>
                  <a:pt x="31970" y="30155"/>
                </a:cubicBezTo>
                <a:cubicBezTo>
                  <a:pt x="31943" y="30155"/>
                  <a:pt x="31916" y="30153"/>
                  <a:pt x="31888" y="30148"/>
                </a:cubicBezTo>
                <a:lnTo>
                  <a:pt x="31834" y="30134"/>
                </a:lnTo>
                <a:cubicBezTo>
                  <a:pt x="31792" y="30112"/>
                  <a:pt x="31755" y="30084"/>
                  <a:pt x="31723" y="30052"/>
                </a:cubicBezTo>
                <a:close/>
                <a:moveTo>
                  <a:pt x="8251" y="30093"/>
                </a:moveTo>
                <a:cubicBezTo>
                  <a:pt x="7898" y="30093"/>
                  <a:pt x="7708" y="30515"/>
                  <a:pt x="7952" y="30759"/>
                </a:cubicBezTo>
                <a:cubicBezTo>
                  <a:pt x="8033" y="30845"/>
                  <a:pt x="8135" y="30883"/>
                  <a:pt x="8235" y="30883"/>
                </a:cubicBezTo>
                <a:cubicBezTo>
                  <a:pt x="8437" y="30883"/>
                  <a:pt x="8632" y="30728"/>
                  <a:pt x="8632" y="30501"/>
                </a:cubicBezTo>
                <a:cubicBezTo>
                  <a:pt x="8632" y="30284"/>
                  <a:pt x="8469" y="30107"/>
                  <a:pt x="8251" y="30093"/>
                </a:cubicBezTo>
                <a:close/>
                <a:moveTo>
                  <a:pt x="25038" y="30352"/>
                </a:moveTo>
                <a:lnTo>
                  <a:pt x="25242" y="30705"/>
                </a:lnTo>
                <a:lnTo>
                  <a:pt x="24875" y="30909"/>
                </a:lnTo>
                <a:lnTo>
                  <a:pt x="24698" y="30542"/>
                </a:lnTo>
                <a:lnTo>
                  <a:pt x="25038" y="30352"/>
                </a:lnTo>
                <a:close/>
                <a:moveTo>
                  <a:pt x="13267" y="30379"/>
                </a:moveTo>
                <a:lnTo>
                  <a:pt x="13471" y="30746"/>
                </a:lnTo>
                <a:lnTo>
                  <a:pt x="13104" y="30936"/>
                </a:lnTo>
                <a:lnTo>
                  <a:pt x="12900" y="30569"/>
                </a:lnTo>
                <a:lnTo>
                  <a:pt x="13267" y="30379"/>
                </a:lnTo>
                <a:close/>
                <a:moveTo>
                  <a:pt x="22292" y="30433"/>
                </a:moveTo>
                <a:lnTo>
                  <a:pt x="22482" y="30773"/>
                </a:lnTo>
                <a:lnTo>
                  <a:pt x="22129" y="30963"/>
                </a:lnTo>
                <a:lnTo>
                  <a:pt x="21939" y="30610"/>
                </a:lnTo>
                <a:lnTo>
                  <a:pt x="22292" y="30433"/>
                </a:lnTo>
                <a:close/>
                <a:moveTo>
                  <a:pt x="35341" y="30284"/>
                </a:moveTo>
                <a:cubicBezTo>
                  <a:pt x="35137" y="30284"/>
                  <a:pt x="34987" y="30433"/>
                  <a:pt x="34974" y="30637"/>
                </a:cubicBezTo>
                <a:cubicBezTo>
                  <a:pt x="34974" y="30861"/>
                  <a:pt x="35159" y="31014"/>
                  <a:pt x="35350" y="31014"/>
                </a:cubicBezTo>
                <a:cubicBezTo>
                  <a:pt x="35437" y="31014"/>
                  <a:pt x="35526" y="30982"/>
                  <a:pt x="35599" y="30909"/>
                </a:cubicBezTo>
                <a:cubicBezTo>
                  <a:pt x="35830" y="30678"/>
                  <a:pt x="35667" y="30284"/>
                  <a:pt x="35341" y="30284"/>
                </a:cubicBezTo>
                <a:close/>
                <a:moveTo>
                  <a:pt x="19560" y="30460"/>
                </a:moveTo>
                <a:lnTo>
                  <a:pt x="19764" y="30854"/>
                </a:lnTo>
                <a:lnTo>
                  <a:pt x="19397" y="31045"/>
                </a:lnTo>
                <a:cubicBezTo>
                  <a:pt x="19343" y="30936"/>
                  <a:pt x="19275" y="30787"/>
                  <a:pt x="19207" y="30651"/>
                </a:cubicBezTo>
                <a:lnTo>
                  <a:pt x="19560" y="30460"/>
                </a:lnTo>
                <a:close/>
                <a:moveTo>
                  <a:pt x="38912" y="30569"/>
                </a:moveTo>
                <a:cubicBezTo>
                  <a:pt x="38693" y="30569"/>
                  <a:pt x="38593" y="30831"/>
                  <a:pt x="38739" y="30977"/>
                </a:cubicBezTo>
                <a:cubicBezTo>
                  <a:pt x="38789" y="31031"/>
                  <a:pt x="38852" y="31055"/>
                  <a:pt x="38914" y="31055"/>
                </a:cubicBezTo>
                <a:cubicBezTo>
                  <a:pt x="39039" y="31055"/>
                  <a:pt x="39160" y="30959"/>
                  <a:pt x="39160" y="30814"/>
                </a:cubicBezTo>
                <a:cubicBezTo>
                  <a:pt x="39160" y="30691"/>
                  <a:pt x="39051" y="30583"/>
                  <a:pt x="38929" y="30583"/>
                </a:cubicBezTo>
                <a:lnTo>
                  <a:pt x="38929" y="30569"/>
                </a:lnTo>
                <a:cubicBezTo>
                  <a:pt x="38923" y="30569"/>
                  <a:pt x="38918" y="30569"/>
                  <a:pt x="38912" y="30569"/>
                </a:cubicBezTo>
                <a:close/>
                <a:moveTo>
                  <a:pt x="28585" y="30542"/>
                </a:moveTo>
                <a:lnTo>
                  <a:pt x="28789" y="30895"/>
                </a:lnTo>
                <a:lnTo>
                  <a:pt x="28422" y="31099"/>
                </a:lnTo>
                <a:lnTo>
                  <a:pt x="28232" y="30732"/>
                </a:lnTo>
                <a:lnTo>
                  <a:pt x="28585" y="30542"/>
                </a:lnTo>
                <a:close/>
                <a:moveTo>
                  <a:pt x="32620" y="30294"/>
                </a:moveTo>
                <a:cubicBezTo>
                  <a:pt x="32516" y="30294"/>
                  <a:pt x="32410" y="30333"/>
                  <a:pt x="32323" y="30420"/>
                </a:cubicBezTo>
                <a:cubicBezTo>
                  <a:pt x="32082" y="30674"/>
                  <a:pt x="32263" y="31099"/>
                  <a:pt x="32606" y="31099"/>
                </a:cubicBezTo>
                <a:cubicBezTo>
                  <a:pt x="32611" y="31099"/>
                  <a:pt x="32617" y="31099"/>
                  <a:pt x="32622" y="31099"/>
                </a:cubicBezTo>
                <a:cubicBezTo>
                  <a:pt x="32853" y="31099"/>
                  <a:pt x="33030" y="30922"/>
                  <a:pt x="33016" y="30691"/>
                </a:cubicBezTo>
                <a:cubicBezTo>
                  <a:pt x="33016" y="30448"/>
                  <a:pt x="32824" y="30294"/>
                  <a:pt x="32620" y="30294"/>
                </a:cubicBezTo>
                <a:close/>
                <a:moveTo>
                  <a:pt x="3616" y="30651"/>
                </a:moveTo>
                <a:cubicBezTo>
                  <a:pt x="3304" y="30651"/>
                  <a:pt x="3304" y="31113"/>
                  <a:pt x="3616" y="31113"/>
                </a:cubicBezTo>
                <a:cubicBezTo>
                  <a:pt x="3929" y="31113"/>
                  <a:pt x="3929" y="30651"/>
                  <a:pt x="3616" y="30651"/>
                </a:cubicBezTo>
                <a:close/>
                <a:moveTo>
                  <a:pt x="16842" y="30555"/>
                </a:moveTo>
                <a:lnTo>
                  <a:pt x="17045" y="30909"/>
                </a:lnTo>
                <a:lnTo>
                  <a:pt x="16638" y="31113"/>
                </a:lnTo>
                <a:lnTo>
                  <a:pt x="16461" y="30746"/>
                </a:lnTo>
                <a:lnTo>
                  <a:pt x="16842" y="30555"/>
                </a:lnTo>
                <a:close/>
                <a:moveTo>
                  <a:pt x="25867" y="30596"/>
                </a:moveTo>
                <a:cubicBezTo>
                  <a:pt x="25921" y="30719"/>
                  <a:pt x="26003" y="30841"/>
                  <a:pt x="26071" y="30950"/>
                </a:cubicBezTo>
                <a:lnTo>
                  <a:pt x="25704" y="31154"/>
                </a:lnTo>
                <a:lnTo>
                  <a:pt x="25513" y="30787"/>
                </a:lnTo>
                <a:lnTo>
                  <a:pt x="25867" y="30596"/>
                </a:lnTo>
                <a:close/>
                <a:moveTo>
                  <a:pt x="6348" y="30474"/>
                </a:moveTo>
                <a:cubicBezTo>
                  <a:pt x="6158" y="30474"/>
                  <a:pt x="6009" y="30623"/>
                  <a:pt x="6009" y="30814"/>
                </a:cubicBezTo>
                <a:cubicBezTo>
                  <a:pt x="6009" y="31024"/>
                  <a:pt x="6175" y="31161"/>
                  <a:pt x="6351" y="31161"/>
                </a:cubicBezTo>
                <a:cubicBezTo>
                  <a:pt x="6435" y="31161"/>
                  <a:pt x="6522" y="31129"/>
                  <a:pt x="6593" y="31058"/>
                </a:cubicBezTo>
                <a:cubicBezTo>
                  <a:pt x="6797" y="30841"/>
                  <a:pt x="6647" y="30474"/>
                  <a:pt x="6348" y="30474"/>
                </a:cubicBezTo>
                <a:close/>
                <a:moveTo>
                  <a:pt x="9064" y="30365"/>
                </a:moveTo>
                <a:cubicBezTo>
                  <a:pt x="8721" y="30365"/>
                  <a:pt x="8540" y="30790"/>
                  <a:pt x="8781" y="31045"/>
                </a:cubicBezTo>
                <a:cubicBezTo>
                  <a:pt x="8862" y="31130"/>
                  <a:pt x="8963" y="31168"/>
                  <a:pt x="9063" y="31168"/>
                </a:cubicBezTo>
                <a:cubicBezTo>
                  <a:pt x="9267" y="31168"/>
                  <a:pt x="9465" y="31010"/>
                  <a:pt x="9475" y="30773"/>
                </a:cubicBezTo>
                <a:cubicBezTo>
                  <a:pt x="9475" y="30555"/>
                  <a:pt x="9298" y="30365"/>
                  <a:pt x="9080" y="30365"/>
                </a:cubicBezTo>
                <a:cubicBezTo>
                  <a:pt x="9075" y="30365"/>
                  <a:pt x="9070" y="30365"/>
                  <a:pt x="9064" y="30365"/>
                </a:cubicBezTo>
                <a:close/>
                <a:moveTo>
                  <a:pt x="14096" y="30623"/>
                </a:moveTo>
                <a:lnTo>
                  <a:pt x="14300" y="30990"/>
                </a:lnTo>
                <a:lnTo>
                  <a:pt x="13933" y="31194"/>
                </a:lnTo>
                <a:lnTo>
                  <a:pt x="13729" y="30827"/>
                </a:lnTo>
                <a:lnTo>
                  <a:pt x="14096" y="30623"/>
                </a:lnTo>
                <a:close/>
                <a:moveTo>
                  <a:pt x="36170" y="30542"/>
                </a:moveTo>
                <a:cubicBezTo>
                  <a:pt x="35979" y="30542"/>
                  <a:pt x="35830" y="30705"/>
                  <a:pt x="35830" y="30882"/>
                </a:cubicBezTo>
                <a:cubicBezTo>
                  <a:pt x="35830" y="31092"/>
                  <a:pt x="35997" y="31229"/>
                  <a:pt x="36168" y="31229"/>
                </a:cubicBezTo>
                <a:cubicBezTo>
                  <a:pt x="36251" y="31229"/>
                  <a:pt x="36334" y="31197"/>
                  <a:pt x="36401" y="31126"/>
                </a:cubicBezTo>
                <a:cubicBezTo>
                  <a:pt x="36618" y="30909"/>
                  <a:pt x="36469" y="30542"/>
                  <a:pt x="36170" y="30542"/>
                </a:cubicBezTo>
                <a:close/>
                <a:moveTo>
                  <a:pt x="23094" y="30637"/>
                </a:moveTo>
                <a:lnTo>
                  <a:pt x="23298" y="31045"/>
                </a:lnTo>
                <a:lnTo>
                  <a:pt x="22944" y="31235"/>
                </a:lnTo>
                <a:lnTo>
                  <a:pt x="22741" y="30827"/>
                </a:lnTo>
                <a:cubicBezTo>
                  <a:pt x="22809" y="30814"/>
                  <a:pt x="22863" y="30787"/>
                  <a:pt x="22931" y="30759"/>
                </a:cubicBezTo>
                <a:cubicBezTo>
                  <a:pt x="22985" y="30732"/>
                  <a:pt x="23040" y="30678"/>
                  <a:pt x="23094" y="30637"/>
                </a:cubicBezTo>
                <a:close/>
                <a:moveTo>
                  <a:pt x="39724" y="30880"/>
                </a:moveTo>
                <a:cubicBezTo>
                  <a:pt x="39636" y="30880"/>
                  <a:pt x="39554" y="30958"/>
                  <a:pt x="39554" y="31058"/>
                </a:cubicBezTo>
                <a:lnTo>
                  <a:pt x="39568" y="31058"/>
                </a:lnTo>
                <a:cubicBezTo>
                  <a:pt x="39559" y="31170"/>
                  <a:pt x="39651" y="31250"/>
                  <a:pt x="39750" y="31250"/>
                </a:cubicBezTo>
                <a:cubicBezTo>
                  <a:pt x="39795" y="31250"/>
                  <a:pt x="39842" y="31233"/>
                  <a:pt x="39880" y="31194"/>
                </a:cubicBezTo>
                <a:cubicBezTo>
                  <a:pt x="40003" y="31086"/>
                  <a:pt x="39921" y="30882"/>
                  <a:pt x="39745" y="30882"/>
                </a:cubicBezTo>
                <a:cubicBezTo>
                  <a:pt x="39738" y="30881"/>
                  <a:pt x="39731" y="30880"/>
                  <a:pt x="39724" y="30880"/>
                </a:cubicBezTo>
                <a:close/>
                <a:moveTo>
                  <a:pt x="20389" y="30759"/>
                </a:moveTo>
                <a:cubicBezTo>
                  <a:pt x="20444" y="30854"/>
                  <a:pt x="20525" y="30990"/>
                  <a:pt x="20579" y="31113"/>
                </a:cubicBezTo>
                <a:lnTo>
                  <a:pt x="20226" y="31317"/>
                </a:lnTo>
                <a:lnTo>
                  <a:pt x="20036" y="30936"/>
                </a:lnTo>
                <a:lnTo>
                  <a:pt x="20389" y="30759"/>
                </a:lnTo>
                <a:close/>
                <a:moveTo>
                  <a:pt x="33440" y="30555"/>
                </a:moveTo>
                <a:cubicBezTo>
                  <a:pt x="33234" y="30555"/>
                  <a:pt x="33070" y="30713"/>
                  <a:pt x="33057" y="30922"/>
                </a:cubicBezTo>
                <a:cubicBezTo>
                  <a:pt x="33038" y="31169"/>
                  <a:pt x="33230" y="31342"/>
                  <a:pt x="33441" y="31342"/>
                </a:cubicBezTo>
                <a:cubicBezTo>
                  <a:pt x="33532" y="31342"/>
                  <a:pt x="33627" y="31309"/>
                  <a:pt x="33710" y="31235"/>
                </a:cubicBezTo>
                <a:cubicBezTo>
                  <a:pt x="33968" y="31004"/>
                  <a:pt x="33818" y="30569"/>
                  <a:pt x="33465" y="30555"/>
                </a:cubicBezTo>
                <a:cubicBezTo>
                  <a:pt x="33456" y="30555"/>
                  <a:pt x="33448" y="30555"/>
                  <a:pt x="33440" y="30555"/>
                </a:cubicBezTo>
                <a:close/>
                <a:moveTo>
                  <a:pt x="29414" y="30773"/>
                </a:moveTo>
                <a:lnTo>
                  <a:pt x="29618" y="31140"/>
                </a:lnTo>
                <a:lnTo>
                  <a:pt x="29238" y="31344"/>
                </a:lnTo>
                <a:lnTo>
                  <a:pt x="29047" y="30977"/>
                </a:lnTo>
                <a:lnTo>
                  <a:pt x="29414" y="30773"/>
                </a:lnTo>
                <a:close/>
                <a:moveTo>
                  <a:pt x="17657" y="30787"/>
                </a:moveTo>
                <a:lnTo>
                  <a:pt x="17861" y="31154"/>
                </a:lnTo>
                <a:lnTo>
                  <a:pt x="17467" y="31371"/>
                </a:lnTo>
                <a:cubicBezTo>
                  <a:pt x="17440" y="31303"/>
                  <a:pt x="17426" y="31235"/>
                  <a:pt x="17399" y="31167"/>
                </a:cubicBezTo>
                <a:cubicBezTo>
                  <a:pt x="17358" y="31099"/>
                  <a:pt x="17304" y="31045"/>
                  <a:pt x="17249" y="30990"/>
                </a:cubicBezTo>
                <a:cubicBezTo>
                  <a:pt x="17331" y="30963"/>
                  <a:pt x="17412" y="30950"/>
                  <a:pt x="17494" y="30922"/>
                </a:cubicBezTo>
                <a:cubicBezTo>
                  <a:pt x="17548" y="30882"/>
                  <a:pt x="17616" y="30827"/>
                  <a:pt x="17657" y="30787"/>
                </a:cubicBezTo>
                <a:close/>
                <a:moveTo>
                  <a:pt x="4445" y="30868"/>
                </a:moveTo>
                <a:cubicBezTo>
                  <a:pt x="4214" y="30868"/>
                  <a:pt x="4092" y="31154"/>
                  <a:pt x="4255" y="31317"/>
                </a:cubicBezTo>
                <a:cubicBezTo>
                  <a:pt x="4313" y="31375"/>
                  <a:pt x="4384" y="31401"/>
                  <a:pt x="4452" y="31401"/>
                </a:cubicBezTo>
                <a:cubicBezTo>
                  <a:pt x="4589" y="31401"/>
                  <a:pt x="4717" y="31295"/>
                  <a:pt x="4717" y="31140"/>
                </a:cubicBezTo>
                <a:cubicBezTo>
                  <a:pt x="4717" y="30990"/>
                  <a:pt x="4595" y="30868"/>
                  <a:pt x="4445" y="30868"/>
                </a:cubicBezTo>
                <a:close/>
                <a:moveTo>
                  <a:pt x="9873" y="30609"/>
                </a:moveTo>
                <a:cubicBezTo>
                  <a:pt x="9653" y="30609"/>
                  <a:pt x="9488" y="30794"/>
                  <a:pt x="9488" y="31018"/>
                </a:cubicBezTo>
                <a:cubicBezTo>
                  <a:pt x="9488" y="31255"/>
                  <a:pt x="9684" y="31412"/>
                  <a:pt x="9891" y="31412"/>
                </a:cubicBezTo>
                <a:cubicBezTo>
                  <a:pt x="9992" y="31412"/>
                  <a:pt x="10096" y="31374"/>
                  <a:pt x="10181" y="31289"/>
                </a:cubicBezTo>
                <a:cubicBezTo>
                  <a:pt x="10440" y="31045"/>
                  <a:pt x="10249" y="30610"/>
                  <a:pt x="9896" y="30610"/>
                </a:cubicBezTo>
                <a:cubicBezTo>
                  <a:pt x="9888" y="30609"/>
                  <a:pt x="9880" y="30609"/>
                  <a:pt x="9873" y="30609"/>
                </a:cubicBezTo>
                <a:close/>
                <a:moveTo>
                  <a:pt x="26696" y="30827"/>
                </a:moveTo>
                <a:lnTo>
                  <a:pt x="26886" y="31221"/>
                </a:lnTo>
                <a:lnTo>
                  <a:pt x="26533" y="31425"/>
                </a:lnTo>
                <a:lnTo>
                  <a:pt x="26329" y="31018"/>
                </a:lnTo>
                <a:lnTo>
                  <a:pt x="26696" y="30827"/>
                </a:lnTo>
                <a:close/>
                <a:moveTo>
                  <a:pt x="7161" y="30705"/>
                </a:moveTo>
                <a:cubicBezTo>
                  <a:pt x="6846" y="30705"/>
                  <a:pt x="6692" y="31089"/>
                  <a:pt x="6906" y="31317"/>
                </a:cubicBezTo>
                <a:cubicBezTo>
                  <a:pt x="6983" y="31398"/>
                  <a:pt x="7078" y="31434"/>
                  <a:pt x="7170" y="31434"/>
                </a:cubicBezTo>
                <a:cubicBezTo>
                  <a:pt x="7356" y="31434"/>
                  <a:pt x="7531" y="31289"/>
                  <a:pt x="7531" y="31072"/>
                </a:cubicBezTo>
                <a:cubicBezTo>
                  <a:pt x="7531" y="30882"/>
                  <a:pt x="7381" y="30719"/>
                  <a:pt x="7177" y="30705"/>
                </a:cubicBezTo>
                <a:cubicBezTo>
                  <a:pt x="7172" y="30705"/>
                  <a:pt x="7167" y="30705"/>
                  <a:pt x="7161" y="30705"/>
                </a:cubicBezTo>
                <a:close/>
                <a:moveTo>
                  <a:pt x="14911" y="30868"/>
                </a:moveTo>
                <a:lnTo>
                  <a:pt x="15115" y="31235"/>
                </a:lnTo>
                <a:lnTo>
                  <a:pt x="14748" y="31439"/>
                </a:lnTo>
                <a:lnTo>
                  <a:pt x="14544" y="31058"/>
                </a:lnTo>
                <a:lnTo>
                  <a:pt x="14911" y="30868"/>
                </a:lnTo>
                <a:close/>
                <a:moveTo>
                  <a:pt x="36987" y="30823"/>
                </a:moveTo>
                <a:cubicBezTo>
                  <a:pt x="36914" y="30823"/>
                  <a:pt x="36841" y="30850"/>
                  <a:pt x="36781" y="30909"/>
                </a:cubicBezTo>
                <a:cubicBezTo>
                  <a:pt x="36578" y="31099"/>
                  <a:pt x="36713" y="31439"/>
                  <a:pt x="36985" y="31453"/>
                </a:cubicBezTo>
                <a:cubicBezTo>
                  <a:pt x="37162" y="31453"/>
                  <a:pt x="37298" y="31317"/>
                  <a:pt x="37298" y="31140"/>
                </a:cubicBezTo>
                <a:cubicBezTo>
                  <a:pt x="37307" y="30953"/>
                  <a:pt x="37149" y="30823"/>
                  <a:pt x="36987" y="30823"/>
                </a:cubicBezTo>
                <a:close/>
                <a:moveTo>
                  <a:pt x="40574" y="31181"/>
                </a:moveTo>
                <a:cubicBezTo>
                  <a:pt x="40519" y="31262"/>
                  <a:pt x="40465" y="31303"/>
                  <a:pt x="40465" y="31344"/>
                </a:cubicBezTo>
                <a:cubicBezTo>
                  <a:pt x="40465" y="31385"/>
                  <a:pt x="40533" y="31453"/>
                  <a:pt x="40560" y="31453"/>
                </a:cubicBezTo>
                <a:cubicBezTo>
                  <a:pt x="40614" y="31439"/>
                  <a:pt x="40655" y="31398"/>
                  <a:pt x="40682" y="31344"/>
                </a:cubicBezTo>
                <a:cubicBezTo>
                  <a:pt x="40682" y="31317"/>
                  <a:pt x="40628" y="31262"/>
                  <a:pt x="40574" y="31181"/>
                </a:cubicBezTo>
                <a:close/>
                <a:moveTo>
                  <a:pt x="30648" y="30623"/>
                </a:moveTo>
                <a:cubicBezTo>
                  <a:pt x="30507" y="30648"/>
                  <a:pt x="30377" y="30732"/>
                  <a:pt x="30298" y="30854"/>
                </a:cubicBezTo>
                <a:cubicBezTo>
                  <a:pt x="30298" y="30895"/>
                  <a:pt x="30298" y="30922"/>
                  <a:pt x="30284" y="30963"/>
                </a:cubicBezTo>
                <a:cubicBezTo>
                  <a:pt x="30201" y="31290"/>
                  <a:pt x="30449" y="31481"/>
                  <a:pt x="30693" y="31481"/>
                </a:cubicBezTo>
                <a:cubicBezTo>
                  <a:pt x="30886" y="31481"/>
                  <a:pt x="31076" y="31363"/>
                  <a:pt x="31100" y="31099"/>
                </a:cubicBezTo>
                <a:cubicBezTo>
                  <a:pt x="31131" y="30943"/>
                  <a:pt x="31067" y="30827"/>
                  <a:pt x="30968" y="30732"/>
                </a:cubicBezTo>
                <a:lnTo>
                  <a:pt x="30968" y="30732"/>
                </a:lnTo>
                <a:cubicBezTo>
                  <a:pt x="30947" y="30735"/>
                  <a:pt x="30926" y="30736"/>
                  <a:pt x="30904" y="30736"/>
                </a:cubicBezTo>
                <a:cubicBezTo>
                  <a:pt x="30883" y="30736"/>
                  <a:pt x="30863" y="30735"/>
                  <a:pt x="30842" y="30732"/>
                </a:cubicBezTo>
                <a:cubicBezTo>
                  <a:pt x="30767" y="30712"/>
                  <a:pt x="30701" y="30674"/>
                  <a:pt x="30648" y="30623"/>
                </a:cubicBezTo>
                <a:close/>
                <a:moveTo>
                  <a:pt x="24001" y="30806"/>
                </a:moveTo>
                <a:cubicBezTo>
                  <a:pt x="23969" y="30989"/>
                  <a:pt x="24050" y="31171"/>
                  <a:pt x="24195" y="31276"/>
                </a:cubicBezTo>
                <a:lnTo>
                  <a:pt x="23774" y="31493"/>
                </a:lnTo>
                <a:lnTo>
                  <a:pt x="23570" y="31099"/>
                </a:lnTo>
                <a:lnTo>
                  <a:pt x="23570" y="31099"/>
                </a:lnTo>
                <a:cubicBezTo>
                  <a:pt x="23578" y="31100"/>
                  <a:pt x="23586" y="31100"/>
                  <a:pt x="23594" y="31100"/>
                </a:cubicBezTo>
                <a:cubicBezTo>
                  <a:pt x="23769" y="31100"/>
                  <a:pt x="23898" y="30960"/>
                  <a:pt x="24001" y="30806"/>
                </a:cubicBezTo>
                <a:close/>
                <a:moveTo>
                  <a:pt x="21218" y="30990"/>
                </a:moveTo>
                <a:lnTo>
                  <a:pt x="21422" y="31357"/>
                </a:lnTo>
                <a:lnTo>
                  <a:pt x="21055" y="31561"/>
                </a:lnTo>
                <a:lnTo>
                  <a:pt x="20865" y="31181"/>
                </a:lnTo>
                <a:lnTo>
                  <a:pt x="21218" y="30990"/>
                </a:lnTo>
                <a:close/>
                <a:moveTo>
                  <a:pt x="2515" y="31289"/>
                </a:moveTo>
                <a:cubicBezTo>
                  <a:pt x="2461" y="31385"/>
                  <a:pt x="2420" y="31439"/>
                  <a:pt x="2420" y="31480"/>
                </a:cubicBezTo>
                <a:cubicBezTo>
                  <a:pt x="2420" y="31507"/>
                  <a:pt x="2488" y="31575"/>
                  <a:pt x="2515" y="31575"/>
                </a:cubicBezTo>
                <a:cubicBezTo>
                  <a:pt x="2570" y="31561"/>
                  <a:pt x="2610" y="31521"/>
                  <a:pt x="2624" y="31466"/>
                </a:cubicBezTo>
                <a:cubicBezTo>
                  <a:pt x="2624" y="31425"/>
                  <a:pt x="2570" y="31385"/>
                  <a:pt x="2515" y="31289"/>
                </a:cubicBezTo>
                <a:close/>
                <a:moveTo>
                  <a:pt x="34265" y="30845"/>
                </a:moveTo>
                <a:cubicBezTo>
                  <a:pt x="34176" y="30845"/>
                  <a:pt x="34085" y="30877"/>
                  <a:pt x="34009" y="30950"/>
                </a:cubicBezTo>
                <a:cubicBezTo>
                  <a:pt x="33764" y="31181"/>
                  <a:pt x="33927" y="31588"/>
                  <a:pt x="34253" y="31602"/>
                </a:cubicBezTo>
                <a:cubicBezTo>
                  <a:pt x="34471" y="31602"/>
                  <a:pt x="34647" y="31439"/>
                  <a:pt x="34647" y="31235"/>
                </a:cubicBezTo>
                <a:cubicBezTo>
                  <a:pt x="34647" y="31002"/>
                  <a:pt x="34461" y="30845"/>
                  <a:pt x="34265" y="30845"/>
                </a:cubicBezTo>
                <a:close/>
                <a:moveTo>
                  <a:pt x="18500" y="31058"/>
                </a:moveTo>
                <a:lnTo>
                  <a:pt x="18704" y="31412"/>
                </a:lnTo>
                <a:lnTo>
                  <a:pt x="18296" y="31616"/>
                </a:lnTo>
                <a:lnTo>
                  <a:pt x="18106" y="31249"/>
                </a:lnTo>
                <a:lnTo>
                  <a:pt x="18500" y="31058"/>
                </a:lnTo>
                <a:close/>
                <a:moveTo>
                  <a:pt x="10642" y="30858"/>
                </a:moveTo>
                <a:lnTo>
                  <a:pt x="10642" y="30858"/>
                </a:lnTo>
                <a:cubicBezTo>
                  <a:pt x="10453" y="30885"/>
                  <a:pt x="10317" y="31046"/>
                  <a:pt x="10317" y="31249"/>
                </a:cubicBezTo>
                <a:lnTo>
                  <a:pt x="10304" y="31249"/>
                </a:lnTo>
                <a:cubicBezTo>
                  <a:pt x="10304" y="31499"/>
                  <a:pt x="10506" y="31667"/>
                  <a:pt x="10716" y="31667"/>
                </a:cubicBezTo>
                <a:cubicBezTo>
                  <a:pt x="10814" y="31667"/>
                  <a:pt x="10915" y="31630"/>
                  <a:pt x="10997" y="31548"/>
                </a:cubicBezTo>
                <a:cubicBezTo>
                  <a:pt x="11209" y="31347"/>
                  <a:pt x="11140" y="31038"/>
                  <a:pt x="10932" y="30912"/>
                </a:cubicBezTo>
                <a:lnTo>
                  <a:pt x="10932" y="30912"/>
                </a:lnTo>
                <a:cubicBezTo>
                  <a:pt x="10901" y="30920"/>
                  <a:pt x="10871" y="30924"/>
                  <a:pt x="10841" y="30924"/>
                </a:cubicBezTo>
                <a:cubicBezTo>
                  <a:pt x="10772" y="30924"/>
                  <a:pt x="10705" y="30902"/>
                  <a:pt x="10642" y="30858"/>
                </a:cubicBezTo>
                <a:close/>
                <a:moveTo>
                  <a:pt x="7990" y="30949"/>
                </a:moveTo>
                <a:cubicBezTo>
                  <a:pt x="7675" y="30949"/>
                  <a:pt x="7508" y="31334"/>
                  <a:pt x="7735" y="31561"/>
                </a:cubicBezTo>
                <a:cubicBezTo>
                  <a:pt x="7809" y="31645"/>
                  <a:pt x="7905" y="31682"/>
                  <a:pt x="8000" y="31682"/>
                </a:cubicBezTo>
                <a:cubicBezTo>
                  <a:pt x="8184" y="31682"/>
                  <a:pt x="8365" y="31541"/>
                  <a:pt x="8374" y="31317"/>
                </a:cubicBezTo>
                <a:cubicBezTo>
                  <a:pt x="8374" y="31113"/>
                  <a:pt x="8210" y="30950"/>
                  <a:pt x="8007" y="30950"/>
                </a:cubicBezTo>
                <a:cubicBezTo>
                  <a:pt x="8001" y="30949"/>
                  <a:pt x="7996" y="30949"/>
                  <a:pt x="7990" y="30949"/>
                </a:cubicBezTo>
                <a:close/>
                <a:moveTo>
                  <a:pt x="27511" y="31113"/>
                </a:moveTo>
                <a:cubicBezTo>
                  <a:pt x="27566" y="31221"/>
                  <a:pt x="27647" y="31357"/>
                  <a:pt x="27715" y="31480"/>
                </a:cubicBezTo>
                <a:lnTo>
                  <a:pt x="27335" y="31684"/>
                </a:lnTo>
                <a:lnTo>
                  <a:pt x="27144" y="31317"/>
                </a:lnTo>
                <a:lnTo>
                  <a:pt x="27511" y="31113"/>
                </a:lnTo>
                <a:close/>
                <a:moveTo>
                  <a:pt x="37828" y="31126"/>
                </a:moveTo>
                <a:lnTo>
                  <a:pt x="37828" y="31140"/>
                </a:lnTo>
                <a:cubicBezTo>
                  <a:pt x="37822" y="31140"/>
                  <a:pt x="37817" y="31139"/>
                  <a:pt x="37811" y="31139"/>
                </a:cubicBezTo>
                <a:cubicBezTo>
                  <a:pt x="37564" y="31139"/>
                  <a:pt x="37451" y="31429"/>
                  <a:pt x="37624" y="31602"/>
                </a:cubicBezTo>
                <a:cubicBezTo>
                  <a:pt x="37677" y="31660"/>
                  <a:pt x="37745" y="31686"/>
                  <a:pt x="37813" y="31686"/>
                </a:cubicBezTo>
                <a:cubicBezTo>
                  <a:pt x="37951" y="31686"/>
                  <a:pt x="38086" y="31576"/>
                  <a:pt x="38086" y="31412"/>
                </a:cubicBezTo>
                <a:cubicBezTo>
                  <a:pt x="38100" y="31262"/>
                  <a:pt x="37978" y="31140"/>
                  <a:pt x="37828" y="31126"/>
                </a:cubicBezTo>
                <a:close/>
                <a:moveTo>
                  <a:pt x="31522" y="30871"/>
                </a:moveTo>
                <a:cubicBezTo>
                  <a:pt x="31308" y="30871"/>
                  <a:pt x="31100" y="31039"/>
                  <a:pt x="31100" y="31289"/>
                </a:cubicBezTo>
                <a:cubicBezTo>
                  <a:pt x="31100" y="31505"/>
                  <a:pt x="31287" y="31694"/>
                  <a:pt x="31515" y="31697"/>
                </a:cubicBezTo>
                <a:lnTo>
                  <a:pt x="31515" y="31697"/>
                </a:lnTo>
                <a:cubicBezTo>
                  <a:pt x="31877" y="31692"/>
                  <a:pt x="32063" y="31261"/>
                  <a:pt x="31807" y="30990"/>
                </a:cubicBezTo>
                <a:cubicBezTo>
                  <a:pt x="31724" y="30908"/>
                  <a:pt x="31623" y="30871"/>
                  <a:pt x="31522" y="30871"/>
                </a:cubicBezTo>
                <a:close/>
                <a:moveTo>
                  <a:pt x="5271" y="31109"/>
                </a:moveTo>
                <a:cubicBezTo>
                  <a:pt x="5201" y="31109"/>
                  <a:pt x="5130" y="31135"/>
                  <a:pt x="5071" y="31194"/>
                </a:cubicBezTo>
                <a:cubicBezTo>
                  <a:pt x="4867" y="31371"/>
                  <a:pt x="5003" y="31697"/>
                  <a:pt x="5261" y="31697"/>
                </a:cubicBezTo>
                <a:cubicBezTo>
                  <a:pt x="5424" y="31697"/>
                  <a:pt x="5560" y="31575"/>
                  <a:pt x="5574" y="31425"/>
                </a:cubicBezTo>
                <a:cubicBezTo>
                  <a:pt x="5574" y="31238"/>
                  <a:pt x="5425" y="31109"/>
                  <a:pt x="5271" y="31109"/>
                </a:cubicBezTo>
                <a:close/>
                <a:moveTo>
                  <a:pt x="31515" y="31697"/>
                </a:moveTo>
                <a:cubicBezTo>
                  <a:pt x="31512" y="31697"/>
                  <a:pt x="31510" y="31697"/>
                  <a:pt x="31508" y="31697"/>
                </a:cubicBezTo>
                <a:lnTo>
                  <a:pt x="31521" y="31697"/>
                </a:lnTo>
                <a:cubicBezTo>
                  <a:pt x="31519" y="31697"/>
                  <a:pt x="31517" y="31697"/>
                  <a:pt x="31515" y="31697"/>
                </a:cubicBezTo>
                <a:close/>
                <a:moveTo>
                  <a:pt x="24793" y="31167"/>
                </a:moveTo>
                <a:lnTo>
                  <a:pt x="24997" y="31534"/>
                </a:lnTo>
                <a:lnTo>
                  <a:pt x="24589" y="31738"/>
                </a:lnTo>
                <a:lnTo>
                  <a:pt x="24399" y="31371"/>
                </a:lnTo>
                <a:lnTo>
                  <a:pt x="24793" y="31167"/>
                </a:lnTo>
                <a:close/>
                <a:moveTo>
                  <a:pt x="22020" y="31221"/>
                </a:moveTo>
                <a:lnTo>
                  <a:pt x="22224" y="31616"/>
                </a:lnTo>
                <a:lnTo>
                  <a:pt x="21857" y="31806"/>
                </a:lnTo>
                <a:lnTo>
                  <a:pt x="21653" y="31425"/>
                </a:lnTo>
                <a:cubicBezTo>
                  <a:pt x="21721" y="31398"/>
                  <a:pt x="21789" y="31385"/>
                  <a:pt x="21857" y="31357"/>
                </a:cubicBezTo>
                <a:cubicBezTo>
                  <a:pt x="21911" y="31317"/>
                  <a:pt x="21966" y="31276"/>
                  <a:pt x="22020" y="31221"/>
                </a:cubicBezTo>
                <a:close/>
                <a:moveTo>
                  <a:pt x="35096" y="31113"/>
                </a:moveTo>
                <a:cubicBezTo>
                  <a:pt x="34906" y="31113"/>
                  <a:pt x="34743" y="31276"/>
                  <a:pt x="34743" y="31480"/>
                </a:cubicBezTo>
                <a:cubicBezTo>
                  <a:pt x="34743" y="31691"/>
                  <a:pt x="34922" y="31827"/>
                  <a:pt x="35105" y="31827"/>
                </a:cubicBezTo>
                <a:cubicBezTo>
                  <a:pt x="35194" y="31827"/>
                  <a:pt x="35283" y="31795"/>
                  <a:pt x="35354" y="31724"/>
                </a:cubicBezTo>
                <a:cubicBezTo>
                  <a:pt x="35585" y="31493"/>
                  <a:pt x="35422" y="31113"/>
                  <a:pt x="35096" y="31113"/>
                </a:cubicBezTo>
                <a:close/>
                <a:moveTo>
                  <a:pt x="38641" y="31411"/>
                </a:moveTo>
                <a:cubicBezTo>
                  <a:pt x="38434" y="31411"/>
                  <a:pt x="38334" y="31660"/>
                  <a:pt x="38467" y="31806"/>
                </a:cubicBezTo>
                <a:cubicBezTo>
                  <a:pt x="38514" y="31863"/>
                  <a:pt x="38578" y="31888"/>
                  <a:pt x="38641" y="31888"/>
                </a:cubicBezTo>
                <a:cubicBezTo>
                  <a:pt x="38759" y="31888"/>
                  <a:pt x="38875" y="31798"/>
                  <a:pt x="38875" y="31656"/>
                </a:cubicBezTo>
                <a:cubicBezTo>
                  <a:pt x="38875" y="31534"/>
                  <a:pt x="38779" y="31425"/>
                  <a:pt x="38657" y="31412"/>
                </a:cubicBezTo>
                <a:cubicBezTo>
                  <a:pt x="38652" y="31411"/>
                  <a:pt x="38646" y="31411"/>
                  <a:pt x="38641" y="31411"/>
                </a:cubicBezTo>
                <a:close/>
                <a:moveTo>
                  <a:pt x="3304" y="31521"/>
                </a:moveTo>
                <a:cubicBezTo>
                  <a:pt x="3263" y="31575"/>
                  <a:pt x="3195" y="31629"/>
                  <a:pt x="3181" y="31711"/>
                </a:cubicBezTo>
                <a:cubicBezTo>
                  <a:pt x="3154" y="31820"/>
                  <a:pt x="3236" y="31901"/>
                  <a:pt x="3344" y="31901"/>
                </a:cubicBezTo>
                <a:cubicBezTo>
                  <a:pt x="3440" y="31901"/>
                  <a:pt x="3521" y="31820"/>
                  <a:pt x="3521" y="31724"/>
                </a:cubicBezTo>
                <a:cubicBezTo>
                  <a:pt x="3521" y="31616"/>
                  <a:pt x="3467" y="31561"/>
                  <a:pt x="3304" y="31521"/>
                </a:cubicBezTo>
                <a:close/>
                <a:moveTo>
                  <a:pt x="11444" y="31107"/>
                </a:moveTo>
                <a:lnTo>
                  <a:pt x="11444" y="31107"/>
                </a:lnTo>
                <a:cubicBezTo>
                  <a:pt x="11118" y="31221"/>
                  <a:pt x="11056" y="31734"/>
                  <a:pt x="11445" y="31887"/>
                </a:cubicBezTo>
                <a:cubicBezTo>
                  <a:pt x="11491" y="31904"/>
                  <a:pt x="11537" y="31911"/>
                  <a:pt x="11584" y="31911"/>
                </a:cubicBezTo>
                <a:cubicBezTo>
                  <a:pt x="11732" y="31911"/>
                  <a:pt x="11876" y="31832"/>
                  <a:pt x="11948" y="31697"/>
                </a:cubicBezTo>
                <a:cubicBezTo>
                  <a:pt x="12043" y="31507"/>
                  <a:pt x="12003" y="31289"/>
                  <a:pt x="11826" y="31167"/>
                </a:cubicBezTo>
                <a:cubicBezTo>
                  <a:pt x="11821" y="31162"/>
                  <a:pt x="11815" y="31157"/>
                  <a:pt x="11809" y="31152"/>
                </a:cubicBezTo>
                <a:lnTo>
                  <a:pt x="11809" y="31152"/>
                </a:lnTo>
                <a:cubicBezTo>
                  <a:pt x="11751" y="31172"/>
                  <a:pt x="11688" y="31182"/>
                  <a:pt x="11622" y="31182"/>
                </a:cubicBezTo>
                <a:cubicBezTo>
                  <a:pt x="11609" y="31182"/>
                  <a:pt x="11595" y="31182"/>
                  <a:pt x="11581" y="31181"/>
                </a:cubicBezTo>
                <a:cubicBezTo>
                  <a:pt x="11531" y="31164"/>
                  <a:pt x="11485" y="31139"/>
                  <a:pt x="11444" y="31107"/>
                </a:cubicBezTo>
                <a:close/>
                <a:moveTo>
                  <a:pt x="32385" y="31132"/>
                </a:moveTo>
                <a:cubicBezTo>
                  <a:pt x="32187" y="31132"/>
                  <a:pt x="31992" y="31276"/>
                  <a:pt x="31983" y="31507"/>
                </a:cubicBezTo>
                <a:cubicBezTo>
                  <a:pt x="31970" y="31724"/>
                  <a:pt x="32133" y="31915"/>
                  <a:pt x="32350" y="31928"/>
                </a:cubicBezTo>
                <a:cubicBezTo>
                  <a:pt x="32361" y="31929"/>
                  <a:pt x="32372" y="31930"/>
                  <a:pt x="32383" y="31930"/>
                </a:cubicBezTo>
                <a:cubicBezTo>
                  <a:pt x="32716" y="31930"/>
                  <a:pt x="32900" y="31526"/>
                  <a:pt x="32677" y="31262"/>
                </a:cubicBezTo>
                <a:cubicBezTo>
                  <a:pt x="32596" y="31173"/>
                  <a:pt x="32490" y="31132"/>
                  <a:pt x="32385" y="31132"/>
                </a:cubicBezTo>
                <a:close/>
                <a:moveTo>
                  <a:pt x="8812" y="31203"/>
                </a:moveTo>
                <a:cubicBezTo>
                  <a:pt x="8719" y="31203"/>
                  <a:pt x="8625" y="31238"/>
                  <a:pt x="8550" y="31317"/>
                </a:cubicBezTo>
                <a:cubicBezTo>
                  <a:pt x="8306" y="31561"/>
                  <a:pt x="8469" y="31969"/>
                  <a:pt x="8822" y="31969"/>
                </a:cubicBezTo>
                <a:cubicBezTo>
                  <a:pt x="8830" y="31970"/>
                  <a:pt x="8837" y="31970"/>
                  <a:pt x="8844" y="31970"/>
                </a:cubicBezTo>
                <a:cubicBezTo>
                  <a:pt x="9039" y="31970"/>
                  <a:pt x="9203" y="31798"/>
                  <a:pt x="9216" y="31588"/>
                </a:cubicBezTo>
                <a:lnTo>
                  <a:pt x="9203" y="31588"/>
                </a:lnTo>
                <a:cubicBezTo>
                  <a:pt x="9203" y="31358"/>
                  <a:pt x="9009" y="31203"/>
                  <a:pt x="8812" y="31203"/>
                </a:cubicBezTo>
                <a:close/>
                <a:moveTo>
                  <a:pt x="6104" y="31330"/>
                </a:moveTo>
                <a:cubicBezTo>
                  <a:pt x="5818" y="31330"/>
                  <a:pt x="5669" y="31670"/>
                  <a:pt x="5873" y="31874"/>
                </a:cubicBezTo>
                <a:cubicBezTo>
                  <a:pt x="5936" y="31941"/>
                  <a:pt x="6016" y="31972"/>
                  <a:pt x="6096" y="31972"/>
                </a:cubicBezTo>
                <a:cubicBezTo>
                  <a:pt x="6258" y="31972"/>
                  <a:pt x="6416" y="31847"/>
                  <a:pt x="6416" y="31656"/>
                </a:cubicBezTo>
                <a:cubicBezTo>
                  <a:pt x="6416" y="31480"/>
                  <a:pt x="6280" y="31330"/>
                  <a:pt x="6104" y="31330"/>
                </a:cubicBezTo>
                <a:close/>
                <a:moveTo>
                  <a:pt x="35866" y="31367"/>
                </a:moveTo>
                <a:cubicBezTo>
                  <a:pt x="35537" y="31367"/>
                  <a:pt x="35557" y="32043"/>
                  <a:pt x="35885" y="32043"/>
                </a:cubicBezTo>
                <a:cubicBezTo>
                  <a:pt x="35902" y="32043"/>
                  <a:pt x="35920" y="32041"/>
                  <a:pt x="35939" y="32037"/>
                </a:cubicBezTo>
                <a:cubicBezTo>
                  <a:pt x="36115" y="32023"/>
                  <a:pt x="36251" y="31874"/>
                  <a:pt x="36251" y="31697"/>
                </a:cubicBezTo>
                <a:cubicBezTo>
                  <a:pt x="36251" y="31521"/>
                  <a:pt x="36102" y="31371"/>
                  <a:pt x="35911" y="31371"/>
                </a:cubicBezTo>
                <a:cubicBezTo>
                  <a:pt x="35896" y="31368"/>
                  <a:pt x="35881" y="31367"/>
                  <a:pt x="35866" y="31367"/>
                </a:cubicBezTo>
                <a:close/>
                <a:moveTo>
                  <a:pt x="39437" y="31733"/>
                </a:moveTo>
                <a:cubicBezTo>
                  <a:pt x="39361" y="31733"/>
                  <a:pt x="39308" y="31807"/>
                  <a:pt x="39296" y="31901"/>
                </a:cubicBezTo>
                <a:cubicBezTo>
                  <a:pt x="39272" y="31986"/>
                  <a:pt x="39356" y="32082"/>
                  <a:pt x="39432" y="32082"/>
                </a:cubicBezTo>
                <a:cubicBezTo>
                  <a:pt x="39441" y="32082"/>
                  <a:pt x="39450" y="32081"/>
                  <a:pt x="39459" y="32078"/>
                </a:cubicBezTo>
                <a:cubicBezTo>
                  <a:pt x="39541" y="32051"/>
                  <a:pt x="39609" y="32010"/>
                  <a:pt x="39663" y="31955"/>
                </a:cubicBezTo>
                <a:lnTo>
                  <a:pt x="39677" y="31887"/>
                </a:lnTo>
                <a:cubicBezTo>
                  <a:pt x="39609" y="31833"/>
                  <a:pt x="39554" y="31752"/>
                  <a:pt x="39473" y="31738"/>
                </a:cubicBezTo>
                <a:cubicBezTo>
                  <a:pt x="39460" y="31734"/>
                  <a:pt x="39448" y="31733"/>
                  <a:pt x="39437" y="31733"/>
                </a:cubicBezTo>
                <a:close/>
                <a:moveTo>
                  <a:pt x="25532" y="31438"/>
                </a:moveTo>
                <a:cubicBezTo>
                  <a:pt x="25765" y="31438"/>
                  <a:pt x="25998" y="31630"/>
                  <a:pt x="25948" y="31928"/>
                </a:cubicBezTo>
                <a:cubicBezTo>
                  <a:pt x="25928" y="31935"/>
                  <a:pt x="25911" y="31938"/>
                  <a:pt x="25894" y="31938"/>
                </a:cubicBezTo>
                <a:cubicBezTo>
                  <a:pt x="25877" y="31938"/>
                  <a:pt x="25860" y="31935"/>
                  <a:pt x="25840" y="31928"/>
                </a:cubicBezTo>
                <a:cubicBezTo>
                  <a:pt x="25809" y="31921"/>
                  <a:pt x="25778" y="31918"/>
                  <a:pt x="25748" y="31918"/>
                </a:cubicBezTo>
                <a:cubicBezTo>
                  <a:pt x="25604" y="31918"/>
                  <a:pt x="25470" y="31995"/>
                  <a:pt x="25391" y="32119"/>
                </a:cubicBezTo>
                <a:lnTo>
                  <a:pt x="25160" y="31697"/>
                </a:lnTo>
                <a:cubicBezTo>
                  <a:pt x="25234" y="31517"/>
                  <a:pt x="25383" y="31438"/>
                  <a:pt x="25532" y="31438"/>
                </a:cubicBezTo>
                <a:close/>
                <a:moveTo>
                  <a:pt x="33193" y="31385"/>
                </a:moveTo>
                <a:cubicBezTo>
                  <a:pt x="32853" y="31385"/>
                  <a:pt x="32677" y="31806"/>
                  <a:pt x="32935" y="32051"/>
                </a:cubicBezTo>
                <a:cubicBezTo>
                  <a:pt x="33013" y="32129"/>
                  <a:pt x="33108" y="32164"/>
                  <a:pt x="33201" y="32164"/>
                </a:cubicBezTo>
                <a:cubicBezTo>
                  <a:pt x="33399" y="32164"/>
                  <a:pt x="33587" y="32005"/>
                  <a:pt x="33587" y="31765"/>
                </a:cubicBezTo>
                <a:cubicBezTo>
                  <a:pt x="33587" y="31561"/>
                  <a:pt x="33411" y="31385"/>
                  <a:pt x="33193" y="31385"/>
                </a:cubicBezTo>
                <a:close/>
                <a:moveTo>
                  <a:pt x="4153" y="31737"/>
                </a:moveTo>
                <a:cubicBezTo>
                  <a:pt x="4041" y="31737"/>
                  <a:pt x="3956" y="31840"/>
                  <a:pt x="3956" y="31955"/>
                </a:cubicBezTo>
                <a:cubicBezTo>
                  <a:pt x="3956" y="32087"/>
                  <a:pt x="4066" y="32179"/>
                  <a:pt x="4184" y="32179"/>
                </a:cubicBezTo>
                <a:cubicBezTo>
                  <a:pt x="4236" y="32179"/>
                  <a:pt x="4290" y="32161"/>
                  <a:pt x="4337" y="32119"/>
                </a:cubicBezTo>
                <a:cubicBezTo>
                  <a:pt x="4473" y="31969"/>
                  <a:pt x="4377" y="31738"/>
                  <a:pt x="4174" y="31738"/>
                </a:cubicBezTo>
                <a:cubicBezTo>
                  <a:pt x="4167" y="31737"/>
                  <a:pt x="4160" y="31737"/>
                  <a:pt x="4153" y="31737"/>
                </a:cubicBezTo>
                <a:close/>
                <a:moveTo>
                  <a:pt x="12284" y="31378"/>
                </a:moveTo>
                <a:cubicBezTo>
                  <a:pt x="11938" y="31488"/>
                  <a:pt x="11877" y="32004"/>
                  <a:pt x="12261" y="32159"/>
                </a:cubicBezTo>
                <a:cubicBezTo>
                  <a:pt x="12313" y="32178"/>
                  <a:pt x="12364" y="32187"/>
                  <a:pt x="12412" y="32187"/>
                </a:cubicBezTo>
                <a:cubicBezTo>
                  <a:pt x="12776" y="32187"/>
                  <a:pt x="12991" y="31691"/>
                  <a:pt x="12655" y="31439"/>
                </a:cubicBezTo>
                <a:cubicBezTo>
                  <a:pt x="12653" y="31437"/>
                  <a:pt x="12651" y="31435"/>
                  <a:pt x="12648" y="31433"/>
                </a:cubicBezTo>
                <a:lnTo>
                  <a:pt x="12648" y="31433"/>
                </a:lnTo>
                <a:cubicBezTo>
                  <a:pt x="12599" y="31449"/>
                  <a:pt x="12546" y="31457"/>
                  <a:pt x="12493" y="31457"/>
                </a:cubicBezTo>
                <a:cubicBezTo>
                  <a:pt x="12470" y="31457"/>
                  <a:pt x="12447" y="31456"/>
                  <a:pt x="12424" y="31453"/>
                </a:cubicBezTo>
                <a:cubicBezTo>
                  <a:pt x="12372" y="31434"/>
                  <a:pt x="12325" y="31409"/>
                  <a:pt x="12284" y="31378"/>
                </a:cubicBezTo>
                <a:close/>
                <a:moveTo>
                  <a:pt x="9659" y="31431"/>
                </a:moveTo>
                <a:cubicBezTo>
                  <a:pt x="9460" y="31431"/>
                  <a:pt x="9266" y="31575"/>
                  <a:pt x="9257" y="31806"/>
                </a:cubicBezTo>
                <a:cubicBezTo>
                  <a:pt x="9243" y="32023"/>
                  <a:pt x="9407" y="32200"/>
                  <a:pt x="9624" y="32227"/>
                </a:cubicBezTo>
                <a:cubicBezTo>
                  <a:pt x="9630" y="32228"/>
                  <a:pt x="9636" y="32228"/>
                  <a:pt x="9641" y="32228"/>
                </a:cubicBezTo>
                <a:cubicBezTo>
                  <a:pt x="9984" y="32228"/>
                  <a:pt x="10178" y="31829"/>
                  <a:pt x="9950" y="31561"/>
                </a:cubicBezTo>
                <a:cubicBezTo>
                  <a:pt x="9870" y="31472"/>
                  <a:pt x="9764" y="31431"/>
                  <a:pt x="9659" y="31431"/>
                </a:cubicBezTo>
                <a:close/>
                <a:moveTo>
                  <a:pt x="6946" y="31561"/>
                </a:moveTo>
                <a:cubicBezTo>
                  <a:pt x="6756" y="31561"/>
                  <a:pt x="6607" y="31711"/>
                  <a:pt x="6607" y="31901"/>
                </a:cubicBezTo>
                <a:cubicBezTo>
                  <a:pt x="6607" y="32105"/>
                  <a:pt x="6771" y="32240"/>
                  <a:pt x="6945" y="32240"/>
                </a:cubicBezTo>
                <a:cubicBezTo>
                  <a:pt x="7026" y="32240"/>
                  <a:pt x="7108" y="32210"/>
                  <a:pt x="7177" y="32146"/>
                </a:cubicBezTo>
                <a:cubicBezTo>
                  <a:pt x="7395" y="31928"/>
                  <a:pt x="7245" y="31561"/>
                  <a:pt x="6946" y="31561"/>
                </a:cubicBezTo>
                <a:close/>
                <a:moveTo>
                  <a:pt x="30454" y="31452"/>
                </a:moveTo>
                <a:cubicBezTo>
                  <a:pt x="30351" y="31452"/>
                  <a:pt x="30246" y="31490"/>
                  <a:pt x="30162" y="31575"/>
                </a:cubicBezTo>
                <a:cubicBezTo>
                  <a:pt x="29904" y="31833"/>
                  <a:pt x="30094" y="32282"/>
                  <a:pt x="30461" y="32282"/>
                </a:cubicBezTo>
                <a:cubicBezTo>
                  <a:pt x="30678" y="32268"/>
                  <a:pt x="30855" y="32091"/>
                  <a:pt x="30855" y="31860"/>
                </a:cubicBezTo>
                <a:lnTo>
                  <a:pt x="30869" y="31860"/>
                </a:lnTo>
                <a:cubicBezTo>
                  <a:pt x="30869" y="31613"/>
                  <a:pt x="30666" y="31452"/>
                  <a:pt x="30454" y="31452"/>
                </a:cubicBezTo>
                <a:close/>
                <a:moveTo>
                  <a:pt x="36754" y="31684"/>
                </a:moveTo>
                <a:cubicBezTo>
                  <a:pt x="36482" y="31684"/>
                  <a:pt x="36346" y="32010"/>
                  <a:pt x="36537" y="32200"/>
                </a:cubicBezTo>
                <a:cubicBezTo>
                  <a:pt x="36598" y="32261"/>
                  <a:pt x="36673" y="32289"/>
                  <a:pt x="36747" y="32289"/>
                </a:cubicBezTo>
                <a:cubicBezTo>
                  <a:pt x="36903" y="32289"/>
                  <a:pt x="37053" y="32167"/>
                  <a:pt x="37053" y="31983"/>
                </a:cubicBezTo>
                <a:cubicBezTo>
                  <a:pt x="37053" y="31820"/>
                  <a:pt x="36917" y="31684"/>
                  <a:pt x="36754" y="31684"/>
                </a:cubicBezTo>
                <a:close/>
                <a:moveTo>
                  <a:pt x="40302" y="32078"/>
                </a:moveTo>
                <a:cubicBezTo>
                  <a:pt x="40261" y="32091"/>
                  <a:pt x="40220" y="32119"/>
                  <a:pt x="40207" y="32159"/>
                </a:cubicBezTo>
                <a:cubicBezTo>
                  <a:pt x="40207" y="32200"/>
                  <a:pt x="40247" y="32241"/>
                  <a:pt x="40288" y="32309"/>
                </a:cubicBezTo>
                <a:cubicBezTo>
                  <a:pt x="40343" y="32241"/>
                  <a:pt x="40383" y="32200"/>
                  <a:pt x="40383" y="32159"/>
                </a:cubicBezTo>
                <a:cubicBezTo>
                  <a:pt x="40383" y="32132"/>
                  <a:pt x="40329" y="32078"/>
                  <a:pt x="40302" y="32078"/>
                </a:cubicBezTo>
                <a:close/>
                <a:moveTo>
                  <a:pt x="34013" y="31674"/>
                </a:moveTo>
                <a:cubicBezTo>
                  <a:pt x="33926" y="31674"/>
                  <a:pt x="33837" y="31706"/>
                  <a:pt x="33764" y="31779"/>
                </a:cubicBezTo>
                <a:cubicBezTo>
                  <a:pt x="33533" y="32010"/>
                  <a:pt x="33696" y="32418"/>
                  <a:pt x="34022" y="32418"/>
                </a:cubicBezTo>
                <a:cubicBezTo>
                  <a:pt x="34226" y="32418"/>
                  <a:pt x="34389" y="32254"/>
                  <a:pt x="34389" y="32051"/>
                </a:cubicBezTo>
                <a:cubicBezTo>
                  <a:pt x="34389" y="31827"/>
                  <a:pt x="34204" y="31674"/>
                  <a:pt x="34013" y="31674"/>
                </a:cubicBezTo>
                <a:close/>
                <a:moveTo>
                  <a:pt x="13109" y="31624"/>
                </a:moveTo>
                <a:lnTo>
                  <a:pt x="13109" y="31624"/>
                </a:lnTo>
                <a:cubicBezTo>
                  <a:pt x="12767" y="31737"/>
                  <a:pt x="12708" y="32249"/>
                  <a:pt x="13090" y="32404"/>
                </a:cubicBezTo>
                <a:cubicBezTo>
                  <a:pt x="13142" y="32423"/>
                  <a:pt x="13193" y="32432"/>
                  <a:pt x="13241" y="32432"/>
                </a:cubicBezTo>
                <a:cubicBezTo>
                  <a:pt x="13605" y="32432"/>
                  <a:pt x="13820" y="31937"/>
                  <a:pt x="13486" y="31685"/>
                </a:cubicBezTo>
                <a:lnTo>
                  <a:pt x="13486" y="31685"/>
                </a:lnTo>
                <a:cubicBezTo>
                  <a:pt x="13431" y="31704"/>
                  <a:pt x="13374" y="31715"/>
                  <a:pt x="13316" y="31715"/>
                </a:cubicBezTo>
                <a:cubicBezTo>
                  <a:pt x="13295" y="31715"/>
                  <a:pt x="13274" y="31714"/>
                  <a:pt x="13253" y="31711"/>
                </a:cubicBezTo>
                <a:cubicBezTo>
                  <a:pt x="13200" y="31690"/>
                  <a:pt x="13152" y="31660"/>
                  <a:pt x="13109" y="31624"/>
                </a:cubicBezTo>
                <a:close/>
                <a:moveTo>
                  <a:pt x="10470" y="31680"/>
                </a:moveTo>
                <a:cubicBezTo>
                  <a:pt x="10277" y="31680"/>
                  <a:pt x="10090" y="31823"/>
                  <a:pt x="10073" y="32051"/>
                </a:cubicBezTo>
                <a:cubicBezTo>
                  <a:pt x="10059" y="32268"/>
                  <a:pt x="10236" y="32458"/>
                  <a:pt x="10453" y="32472"/>
                </a:cubicBezTo>
                <a:cubicBezTo>
                  <a:pt x="10464" y="32473"/>
                  <a:pt x="10475" y="32473"/>
                  <a:pt x="10486" y="32473"/>
                </a:cubicBezTo>
                <a:cubicBezTo>
                  <a:pt x="10819" y="32473"/>
                  <a:pt x="11003" y="32070"/>
                  <a:pt x="10766" y="31820"/>
                </a:cubicBezTo>
                <a:cubicBezTo>
                  <a:pt x="10684" y="31723"/>
                  <a:pt x="10576" y="31680"/>
                  <a:pt x="10470" y="31680"/>
                </a:cubicBezTo>
                <a:close/>
                <a:moveTo>
                  <a:pt x="5003" y="31969"/>
                </a:moveTo>
                <a:cubicBezTo>
                  <a:pt x="4772" y="31969"/>
                  <a:pt x="4649" y="32254"/>
                  <a:pt x="4812" y="32418"/>
                </a:cubicBezTo>
                <a:cubicBezTo>
                  <a:pt x="4868" y="32469"/>
                  <a:pt x="4934" y="32492"/>
                  <a:pt x="4997" y="32492"/>
                </a:cubicBezTo>
                <a:cubicBezTo>
                  <a:pt x="5134" y="32492"/>
                  <a:pt x="5261" y="32385"/>
                  <a:pt x="5261" y="32227"/>
                </a:cubicBezTo>
                <a:cubicBezTo>
                  <a:pt x="5261" y="32078"/>
                  <a:pt x="5139" y="31969"/>
                  <a:pt x="5003" y="31969"/>
                </a:cubicBezTo>
                <a:close/>
                <a:moveTo>
                  <a:pt x="37570" y="31969"/>
                </a:moveTo>
                <a:cubicBezTo>
                  <a:pt x="37230" y="31969"/>
                  <a:pt x="37221" y="32486"/>
                  <a:pt x="37570" y="32499"/>
                </a:cubicBezTo>
                <a:cubicBezTo>
                  <a:pt x="37719" y="32499"/>
                  <a:pt x="37828" y="32377"/>
                  <a:pt x="37842" y="32241"/>
                </a:cubicBezTo>
                <a:cubicBezTo>
                  <a:pt x="37842" y="32091"/>
                  <a:pt x="37719" y="31969"/>
                  <a:pt x="37583" y="31969"/>
                </a:cubicBezTo>
                <a:cubicBezTo>
                  <a:pt x="37579" y="31969"/>
                  <a:pt x="37574" y="31969"/>
                  <a:pt x="37570" y="31969"/>
                </a:cubicBezTo>
                <a:close/>
                <a:moveTo>
                  <a:pt x="7748" y="31792"/>
                </a:moveTo>
                <a:cubicBezTo>
                  <a:pt x="7558" y="31792"/>
                  <a:pt x="7409" y="31942"/>
                  <a:pt x="7395" y="32132"/>
                </a:cubicBezTo>
                <a:cubicBezTo>
                  <a:pt x="7386" y="32356"/>
                  <a:pt x="7561" y="32509"/>
                  <a:pt x="7752" y="32509"/>
                </a:cubicBezTo>
                <a:cubicBezTo>
                  <a:pt x="7839" y="32509"/>
                  <a:pt x="7930" y="32477"/>
                  <a:pt x="8007" y="32404"/>
                </a:cubicBezTo>
                <a:cubicBezTo>
                  <a:pt x="8238" y="32187"/>
                  <a:pt x="8075" y="31792"/>
                  <a:pt x="7748" y="31792"/>
                </a:cubicBezTo>
                <a:close/>
                <a:moveTo>
                  <a:pt x="31263" y="31711"/>
                </a:moveTo>
                <a:cubicBezTo>
                  <a:pt x="30910" y="31711"/>
                  <a:pt x="30733" y="32146"/>
                  <a:pt x="30991" y="32404"/>
                </a:cubicBezTo>
                <a:cubicBezTo>
                  <a:pt x="31069" y="32482"/>
                  <a:pt x="31167" y="32517"/>
                  <a:pt x="31264" y="32517"/>
                </a:cubicBezTo>
                <a:cubicBezTo>
                  <a:pt x="31470" y="32517"/>
                  <a:pt x="31671" y="32359"/>
                  <a:pt x="31671" y="32119"/>
                </a:cubicBezTo>
                <a:cubicBezTo>
                  <a:pt x="31684" y="31887"/>
                  <a:pt x="31494" y="31711"/>
                  <a:pt x="31263" y="31711"/>
                </a:cubicBezTo>
                <a:close/>
                <a:moveTo>
                  <a:pt x="19419" y="31730"/>
                </a:moveTo>
                <a:cubicBezTo>
                  <a:pt x="19290" y="31761"/>
                  <a:pt x="19172" y="31841"/>
                  <a:pt x="19098" y="31955"/>
                </a:cubicBezTo>
                <a:cubicBezTo>
                  <a:pt x="19098" y="31996"/>
                  <a:pt x="19098" y="32023"/>
                  <a:pt x="19084" y="32064"/>
                </a:cubicBezTo>
                <a:cubicBezTo>
                  <a:pt x="19024" y="32367"/>
                  <a:pt x="19265" y="32570"/>
                  <a:pt x="19505" y="32570"/>
                </a:cubicBezTo>
                <a:cubicBezTo>
                  <a:pt x="19643" y="32570"/>
                  <a:pt x="19780" y="32503"/>
                  <a:pt x="19859" y="32350"/>
                </a:cubicBezTo>
                <a:cubicBezTo>
                  <a:pt x="19962" y="32169"/>
                  <a:pt x="19919" y="31964"/>
                  <a:pt x="19775" y="31839"/>
                </a:cubicBezTo>
                <a:lnTo>
                  <a:pt x="19775" y="31839"/>
                </a:lnTo>
                <a:cubicBezTo>
                  <a:pt x="19741" y="31847"/>
                  <a:pt x="19707" y="31851"/>
                  <a:pt x="19673" y="31851"/>
                </a:cubicBezTo>
                <a:cubicBezTo>
                  <a:pt x="19654" y="31851"/>
                  <a:pt x="19634" y="31850"/>
                  <a:pt x="19614" y="31847"/>
                </a:cubicBezTo>
                <a:cubicBezTo>
                  <a:pt x="19539" y="31822"/>
                  <a:pt x="19473" y="31782"/>
                  <a:pt x="19419" y="31730"/>
                </a:cubicBezTo>
                <a:close/>
                <a:moveTo>
                  <a:pt x="28471" y="31761"/>
                </a:moveTo>
                <a:lnTo>
                  <a:pt x="28471" y="31761"/>
                </a:lnTo>
                <a:cubicBezTo>
                  <a:pt x="28304" y="31803"/>
                  <a:pt x="28165" y="31940"/>
                  <a:pt x="28123" y="32119"/>
                </a:cubicBezTo>
                <a:cubicBezTo>
                  <a:pt x="28123" y="32159"/>
                  <a:pt x="28137" y="32200"/>
                  <a:pt x="28137" y="32254"/>
                </a:cubicBezTo>
                <a:cubicBezTo>
                  <a:pt x="28176" y="32484"/>
                  <a:pt x="28361" y="32596"/>
                  <a:pt x="28546" y="32596"/>
                </a:cubicBezTo>
                <a:cubicBezTo>
                  <a:pt x="28745" y="32596"/>
                  <a:pt x="28945" y="32467"/>
                  <a:pt x="28966" y="32214"/>
                </a:cubicBezTo>
                <a:cubicBezTo>
                  <a:pt x="28975" y="32080"/>
                  <a:pt x="28925" y="31953"/>
                  <a:pt x="28833" y="31866"/>
                </a:cubicBezTo>
                <a:lnTo>
                  <a:pt x="28833" y="31866"/>
                </a:lnTo>
                <a:cubicBezTo>
                  <a:pt x="28797" y="31874"/>
                  <a:pt x="28760" y="31878"/>
                  <a:pt x="28722" y="31878"/>
                </a:cubicBezTo>
                <a:cubicBezTo>
                  <a:pt x="28699" y="31878"/>
                  <a:pt x="28676" y="31877"/>
                  <a:pt x="28653" y="31874"/>
                </a:cubicBezTo>
                <a:lnTo>
                  <a:pt x="28585" y="31847"/>
                </a:lnTo>
                <a:cubicBezTo>
                  <a:pt x="28543" y="31823"/>
                  <a:pt x="28504" y="31795"/>
                  <a:pt x="28471" y="31761"/>
                </a:cubicBezTo>
                <a:close/>
                <a:moveTo>
                  <a:pt x="16663" y="31805"/>
                </a:moveTo>
                <a:cubicBezTo>
                  <a:pt x="16513" y="31858"/>
                  <a:pt x="16391" y="31981"/>
                  <a:pt x="16352" y="32146"/>
                </a:cubicBezTo>
                <a:cubicBezTo>
                  <a:pt x="16352" y="32187"/>
                  <a:pt x="16366" y="32241"/>
                  <a:pt x="16366" y="32282"/>
                </a:cubicBezTo>
                <a:cubicBezTo>
                  <a:pt x="16407" y="32458"/>
                  <a:pt x="16556" y="32608"/>
                  <a:pt x="16746" y="32621"/>
                </a:cubicBezTo>
                <a:cubicBezTo>
                  <a:pt x="16757" y="32622"/>
                  <a:pt x="16767" y="32622"/>
                  <a:pt x="16777" y="32622"/>
                </a:cubicBezTo>
                <a:cubicBezTo>
                  <a:pt x="17165" y="32622"/>
                  <a:pt x="17339" y="32129"/>
                  <a:pt x="17034" y="31882"/>
                </a:cubicBezTo>
                <a:lnTo>
                  <a:pt x="17034" y="31882"/>
                </a:lnTo>
                <a:cubicBezTo>
                  <a:pt x="16995" y="31892"/>
                  <a:pt x="16955" y="31897"/>
                  <a:pt x="16913" y="31897"/>
                </a:cubicBezTo>
                <a:cubicBezTo>
                  <a:pt x="16881" y="31897"/>
                  <a:pt x="16848" y="31894"/>
                  <a:pt x="16814" y="31887"/>
                </a:cubicBezTo>
                <a:lnTo>
                  <a:pt x="16760" y="31874"/>
                </a:lnTo>
                <a:cubicBezTo>
                  <a:pt x="16725" y="31855"/>
                  <a:pt x="16692" y="31832"/>
                  <a:pt x="16663" y="31805"/>
                </a:cubicBezTo>
                <a:close/>
                <a:moveTo>
                  <a:pt x="34838" y="31942"/>
                </a:moveTo>
                <a:cubicBezTo>
                  <a:pt x="34380" y="31955"/>
                  <a:pt x="34389" y="32635"/>
                  <a:pt x="34838" y="32635"/>
                </a:cubicBezTo>
                <a:cubicBezTo>
                  <a:pt x="34842" y="32635"/>
                  <a:pt x="34847" y="32635"/>
                  <a:pt x="34851" y="32635"/>
                </a:cubicBezTo>
                <a:cubicBezTo>
                  <a:pt x="35313" y="32635"/>
                  <a:pt x="35300" y="31942"/>
                  <a:pt x="34838" y="31942"/>
                </a:cubicBezTo>
                <a:close/>
                <a:moveTo>
                  <a:pt x="13944" y="31875"/>
                </a:moveTo>
                <a:cubicBezTo>
                  <a:pt x="13825" y="31909"/>
                  <a:pt x="13724" y="31999"/>
                  <a:pt x="13675" y="32119"/>
                </a:cubicBezTo>
                <a:cubicBezTo>
                  <a:pt x="13556" y="32409"/>
                  <a:pt x="13787" y="32683"/>
                  <a:pt x="14057" y="32683"/>
                </a:cubicBezTo>
                <a:cubicBezTo>
                  <a:pt x="14128" y="32683"/>
                  <a:pt x="14202" y="32664"/>
                  <a:pt x="14273" y="32621"/>
                </a:cubicBezTo>
                <a:cubicBezTo>
                  <a:pt x="14436" y="32526"/>
                  <a:pt x="14504" y="32336"/>
                  <a:pt x="14449" y="32173"/>
                </a:cubicBezTo>
                <a:cubicBezTo>
                  <a:pt x="14402" y="32098"/>
                  <a:pt x="14342" y="32022"/>
                  <a:pt x="14278" y="31952"/>
                </a:cubicBezTo>
                <a:lnTo>
                  <a:pt x="14278" y="31952"/>
                </a:lnTo>
                <a:cubicBezTo>
                  <a:pt x="14245" y="31960"/>
                  <a:pt x="14211" y="31964"/>
                  <a:pt x="14177" y="31964"/>
                </a:cubicBezTo>
                <a:cubicBezTo>
                  <a:pt x="14150" y="31964"/>
                  <a:pt x="14123" y="31961"/>
                  <a:pt x="14096" y="31955"/>
                </a:cubicBezTo>
                <a:cubicBezTo>
                  <a:pt x="14039" y="31938"/>
                  <a:pt x="13988" y="31910"/>
                  <a:pt x="13944" y="31875"/>
                </a:cubicBezTo>
                <a:close/>
                <a:moveTo>
                  <a:pt x="38391" y="32258"/>
                </a:moveTo>
                <a:cubicBezTo>
                  <a:pt x="38336" y="32258"/>
                  <a:pt x="38280" y="32278"/>
                  <a:pt x="38236" y="32322"/>
                </a:cubicBezTo>
                <a:cubicBezTo>
                  <a:pt x="38103" y="32455"/>
                  <a:pt x="38203" y="32690"/>
                  <a:pt x="38384" y="32690"/>
                </a:cubicBezTo>
                <a:cubicBezTo>
                  <a:pt x="38389" y="32690"/>
                  <a:pt x="38394" y="32690"/>
                  <a:pt x="38399" y="32689"/>
                </a:cubicBezTo>
                <a:cubicBezTo>
                  <a:pt x="38521" y="32689"/>
                  <a:pt x="38616" y="32594"/>
                  <a:pt x="38616" y="32472"/>
                </a:cubicBezTo>
                <a:cubicBezTo>
                  <a:pt x="38616" y="32344"/>
                  <a:pt x="38505" y="32258"/>
                  <a:pt x="38391" y="32258"/>
                </a:cubicBezTo>
                <a:close/>
                <a:moveTo>
                  <a:pt x="3113" y="32431"/>
                </a:moveTo>
                <a:cubicBezTo>
                  <a:pt x="3059" y="32445"/>
                  <a:pt x="3018" y="32486"/>
                  <a:pt x="3005" y="32540"/>
                </a:cubicBezTo>
                <a:cubicBezTo>
                  <a:pt x="3005" y="32581"/>
                  <a:pt x="3059" y="32621"/>
                  <a:pt x="3113" y="32703"/>
                </a:cubicBezTo>
                <a:cubicBezTo>
                  <a:pt x="3168" y="32621"/>
                  <a:pt x="3209" y="32581"/>
                  <a:pt x="3209" y="32526"/>
                </a:cubicBezTo>
                <a:cubicBezTo>
                  <a:pt x="3209" y="32499"/>
                  <a:pt x="3141" y="32431"/>
                  <a:pt x="3113" y="32431"/>
                </a:cubicBezTo>
                <a:close/>
                <a:moveTo>
                  <a:pt x="11331" y="31928"/>
                </a:moveTo>
                <a:cubicBezTo>
                  <a:pt x="11324" y="31928"/>
                  <a:pt x="11317" y="31928"/>
                  <a:pt x="11310" y="31928"/>
                </a:cubicBezTo>
                <a:cubicBezTo>
                  <a:pt x="10956" y="31928"/>
                  <a:pt x="10766" y="32350"/>
                  <a:pt x="11024" y="32608"/>
                </a:cubicBezTo>
                <a:cubicBezTo>
                  <a:pt x="11104" y="32692"/>
                  <a:pt x="11204" y="32730"/>
                  <a:pt x="11303" y="32730"/>
                </a:cubicBezTo>
                <a:cubicBezTo>
                  <a:pt x="11507" y="32730"/>
                  <a:pt x="11704" y="32569"/>
                  <a:pt x="11704" y="32322"/>
                </a:cubicBezTo>
                <a:cubicBezTo>
                  <a:pt x="11704" y="32112"/>
                  <a:pt x="11539" y="31928"/>
                  <a:pt x="11331" y="31928"/>
                </a:cubicBezTo>
                <a:close/>
                <a:moveTo>
                  <a:pt x="22969" y="31918"/>
                </a:moveTo>
                <a:lnTo>
                  <a:pt x="22969" y="31918"/>
                </a:lnTo>
                <a:cubicBezTo>
                  <a:pt x="22774" y="31965"/>
                  <a:pt x="22645" y="32138"/>
                  <a:pt x="22645" y="32350"/>
                </a:cubicBezTo>
                <a:cubicBezTo>
                  <a:pt x="22659" y="32554"/>
                  <a:pt x="22836" y="32730"/>
                  <a:pt x="23040" y="32744"/>
                </a:cubicBezTo>
                <a:cubicBezTo>
                  <a:pt x="23048" y="32744"/>
                  <a:pt x="23057" y="32745"/>
                  <a:pt x="23065" y="32745"/>
                </a:cubicBezTo>
                <a:cubicBezTo>
                  <a:pt x="23272" y="32745"/>
                  <a:pt x="23448" y="32586"/>
                  <a:pt x="23475" y="32390"/>
                </a:cubicBezTo>
                <a:cubicBezTo>
                  <a:pt x="23504" y="32244"/>
                  <a:pt x="23456" y="32104"/>
                  <a:pt x="23356" y="32012"/>
                </a:cubicBezTo>
                <a:lnTo>
                  <a:pt x="23356" y="32012"/>
                </a:lnTo>
                <a:cubicBezTo>
                  <a:pt x="23316" y="32023"/>
                  <a:pt x="23274" y="32028"/>
                  <a:pt x="23231" y="32028"/>
                </a:cubicBezTo>
                <a:cubicBezTo>
                  <a:pt x="23208" y="32028"/>
                  <a:pt x="23185" y="32026"/>
                  <a:pt x="23162" y="32023"/>
                </a:cubicBezTo>
                <a:lnTo>
                  <a:pt x="23094" y="32010"/>
                </a:lnTo>
                <a:cubicBezTo>
                  <a:pt x="23047" y="31986"/>
                  <a:pt x="23005" y="31955"/>
                  <a:pt x="22969" y="31918"/>
                </a:cubicBezTo>
                <a:close/>
                <a:moveTo>
                  <a:pt x="32092" y="31955"/>
                </a:moveTo>
                <a:cubicBezTo>
                  <a:pt x="31875" y="31969"/>
                  <a:pt x="31711" y="32132"/>
                  <a:pt x="31698" y="32350"/>
                </a:cubicBezTo>
                <a:cubicBezTo>
                  <a:pt x="31689" y="32590"/>
                  <a:pt x="31887" y="32749"/>
                  <a:pt x="32091" y="32749"/>
                </a:cubicBezTo>
                <a:cubicBezTo>
                  <a:pt x="32188" y="32749"/>
                  <a:pt x="32286" y="32713"/>
                  <a:pt x="32364" y="32635"/>
                </a:cubicBezTo>
                <a:cubicBezTo>
                  <a:pt x="32622" y="32390"/>
                  <a:pt x="32445" y="31955"/>
                  <a:pt x="32092" y="31955"/>
                </a:cubicBezTo>
                <a:close/>
                <a:moveTo>
                  <a:pt x="25770" y="8302"/>
                </a:moveTo>
                <a:cubicBezTo>
                  <a:pt x="25536" y="8302"/>
                  <a:pt x="25315" y="8509"/>
                  <a:pt x="25364" y="8794"/>
                </a:cubicBezTo>
                <a:cubicBezTo>
                  <a:pt x="25389" y="8919"/>
                  <a:pt x="25471" y="9044"/>
                  <a:pt x="25590" y="9116"/>
                </a:cubicBezTo>
                <a:lnTo>
                  <a:pt x="25590" y="9116"/>
                </a:lnTo>
                <a:cubicBezTo>
                  <a:pt x="25605" y="9117"/>
                  <a:pt x="25621" y="9118"/>
                  <a:pt x="25636" y="9120"/>
                </a:cubicBezTo>
                <a:cubicBezTo>
                  <a:pt x="25636" y="9120"/>
                  <a:pt x="25636" y="9121"/>
                  <a:pt x="25636" y="9121"/>
                </a:cubicBezTo>
                <a:lnTo>
                  <a:pt x="25636" y="9121"/>
                </a:lnTo>
                <a:cubicBezTo>
                  <a:pt x="25631" y="9120"/>
                  <a:pt x="25627" y="9120"/>
                  <a:pt x="25622" y="9120"/>
                </a:cubicBezTo>
                <a:lnTo>
                  <a:pt x="25622" y="9134"/>
                </a:lnTo>
                <a:cubicBezTo>
                  <a:pt x="25611" y="9129"/>
                  <a:pt x="25601" y="9123"/>
                  <a:pt x="25590" y="9116"/>
                </a:cubicBezTo>
                <a:lnTo>
                  <a:pt x="25590" y="9116"/>
                </a:lnTo>
                <a:cubicBezTo>
                  <a:pt x="25582" y="9116"/>
                  <a:pt x="25574" y="9116"/>
                  <a:pt x="25567" y="9116"/>
                </a:cubicBezTo>
                <a:cubicBezTo>
                  <a:pt x="25387" y="9116"/>
                  <a:pt x="25216" y="9208"/>
                  <a:pt x="25119" y="9365"/>
                </a:cubicBezTo>
                <a:cubicBezTo>
                  <a:pt x="25133" y="9148"/>
                  <a:pt x="24997" y="8944"/>
                  <a:pt x="24793" y="8876"/>
                </a:cubicBezTo>
                <a:cubicBezTo>
                  <a:pt x="24770" y="8873"/>
                  <a:pt x="24747" y="8871"/>
                  <a:pt x="24724" y="8871"/>
                </a:cubicBezTo>
                <a:cubicBezTo>
                  <a:pt x="24547" y="8871"/>
                  <a:pt x="24388" y="8964"/>
                  <a:pt x="24304" y="9120"/>
                </a:cubicBezTo>
                <a:cubicBezTo>
                  <a:pt x="24290" y="9080"/>
                  <a:pt x="24290" y="9066"/>
                  <a:pt x="24290" y="9053"/>
                </a:cubicBezTo>
                <a:cubicBezTo>
                  <a:pt x="24277" y="8835"/>
                  <a:pt x="24127" y="8658"/>
                  <a:pt x="23910" y="8631"/>
                </a:cubicBezTo>
                <a:cubicBezTo>
                  <a:pt x="23898" y="8630"/>
                  <a:pt x="23887" y="8630"/>
                  <a:pt x="23876" y="8630"/>
                </a:cubicBezTo>
                <a:cubicBezTo>
                  <a:pt x="23713" y="8630"/>
                  <a:pt x="23565" y="8723"/>
                  <a:pt x="23488" y="8876"/>
                </a:cubicBezTo>
                <a:cubicBezTo>
                  <a:pt x="23407" y="9053"/>
                  <a:pt x="23461" y="9284"/>
                  <a:pt x="23638" y="9392"/>
                </a:cubicBezTo>
                <a:cubicBezTo>
                  <a:pt x="23650" y="9404"/>
                  <a:pt x="23651" y="9437"/>
                  <a:pt x="23651" y="9454"/>
                </a:cubicBezTo>
                <a:lnTo>
                  <a:pt x="23651" y="9454"/>
                </a:lnTo>
                <a:cubicBezTo>
                  <a:pt x="23638" y="9451"/>
                  <a:pt x="23624" y="9448"/>
                  <a:pt x="23611" y="9447"/>
                </a:cubicBezTo>
                <a:cubicBezTo>
                  <a:pt x="23577" y="9438"/>
                  <a:pt x="23545" y="9434"/>
                  <a:pt x="23516" y="9434"/>
                </a:cubicBezTo>
                <a:cubicBezTo>
                  <a:pt x="23366" y="9434"/>
                  <a:pt x="23262" y="9539"/>
                  <a:pt x="23148" y="9664"/>
                </a:cubicBezTo>
                <a:cubicBezTo>
                  <a:pt x="23176" y="9460"/>
                  <a:pt x="23053" y="9256"/>
                  <a:pt x="22849" y="9188"/>
                </a:cubicBezTo>
                <a:cubicBezTo>
                  <a:pt x="22802" y="9171"/>
                  <a:pt x="22757" y="9162"/>
                  <a:pt x="22714" y="9162"/>
                </a:cubicBezTo>
                <a:cubicBezTo>
                  <a:pt x="22562" y="9162"/>
                  <a:pt x="22439" y="9265"/>
                  <a:pt x="22333" y="9392"/>
                </a:cubicBezTo>
                <a:cubicBezTo>
                  <a:pt x="22350" y="9106"/>
                  <a:pt x="22116" y="8924"/>
                  <a:pt x="21881" y="8924"/>
                </a:cubicBezTo>
                <a:cubicBezTo>
                  <a:pt x="21737" y="8924"/>
                  <a:pt x="21592" y="8993"/>
                  <a:pt x="21504" y="9148"/>
                </a:cubicBezTo>
                <a:cubicBezTo>
                  <a:pt x="21449" y="8849"/>
                  <a:pt x="21354" y="8726"/>
                  <a:pt x="21137" y="8686"/>
                </a:cubicBezTo>
                <a:cubicBezTo>
                  <a:pt x="21123" y="8685"/>
                  <a:pt x="21109" y="8684"/>
                  <a:pt x="21096" y="8684"/>
                </a:cubicBezTo>
                <a:cubicBezTo>
                  <a:pt x="20947" y="8684"/>
                  <a:pt x="20810" y="8743"/>
                  <a:pt x="20718" y="8854"/>
                </a:cubicBezTo>
                <a:lnTo>
                  <a:pt x="20718" y="8854"/>
                </a:lnTo>
                <a:cubicBezTo>
                  <a:pt x="20714" y="8815"/>
                  <a:pt x="20710" y="8775"/>
                  <a:pt x="20702" y="8740"/>
                </a:cubicBezTo>
                <a:cubicBezTo>
                  <a:pt x="20637" y="8544"/>
                  <a:pt x="20468" y="8449"/>
                  <a:pt x="20302" y="8449"/>
                </a:cubicBezTo>
                <a:cubicBezTo>
                  <a:pt x="20121" y="8449"/>
                  <a:pt x="19942" y="8561"/>
                  <a:pt x="19900" y="8781"/>
                </a:cubicBezTo>
                <a:cubicBezTo>
                  <a:pt x="19859" y="8971"/>
                  <a:pt x="19927" y="9120"/>
                  <a:pt x="20144" y="9256"/>
                </a:cubicBezTo>
                <a:lnTo>
                  <a:pt x="20226" y="9284"/>
                </a:lnTo>
                <a:cubicBezTo>
                  <a:pt x="20236" y="9284"/>
                  <a:pt x="20245" y="9284"/>
                  <a:pt x="20255" y="9284"/>
                </a:cubicBezTo>
                <a:cubicBezTo>
                  <a:pt x="20409" y="9284"/>
                  <a:pt x="20548" y="9212"/>
                  <a:pt x="20640" y="9097"/>
                </a:cubicBezTo>
                <a:lnTo>
                  <a:pt x="20640" y="9097"/>
                </a:lnTo>
                <a:cubicBezTo>
                  <a:pt x="20642" y="9240"/>
                  <a:pt x="20713" y="9374"/>
                  <a:pt x="20838" y="9460"/>
                </a:cubicBezTo>
                <a:lnTo>
                  <a:pt x="20430" y="9691"/>
                </a:lnTo>
                <a:cubicBezTo>
                  <a:pt x="20416" y="9515"/>
                  <a:pt x="20321" y="9365"/>
                  <a:pt x="20158" y="9284"/>
                </a:cubicBezTo>
                <a:lnTo>
                  <a:pt x="20077" y="9256"/>
                </a:lnTo>
                <a:cubicBezTo>
                  <a:pt x="20056" y="9254"/>
                  <a:pt x="20035" y="9252"/>
                  <a:pt x="20015" y="9252"/>
                </a:cubicBezTo>
                <a:cubicBezTo>
                  <a:pt x="19835" y="9252"/>
                  <a:pt x="19673" y="9357"/>
                  <a:pt x="19587" y="9528"/>
                </a:cubicBezTo>
                <a:cubicBezTo>
                  <a:pt x="19628" y="9284"/>
                  <a:pt x="19492" y="9066"/>
                  <a:pt x="19261" y="8985"/>
                </a:cubicBezTo>
                <a:cubicBezTo>
                  <a:pt x="19239" y="8981"/>
                  <a:pt x="19218" y="8980"/>
                  <a:pt x="19196" y="8980"/>
                </a:cubicBezTo>
                <a:cubicBezTo>
                  <a:pt x="19026" y="8980"/>
                  <a:pt x="18856" y="9073"/>
                  <a:pt x="18772" y="9229"/>
                </a:cubicBezTo>
                <a:cubicBezTo>
                  <a:pt x="18717" y="8917"/>
                  <a:pt x="18609" y="8767"/>
                  <a:pt x="18377" y="8740"/>
                </a:cubicBezTo>
                <a:cubicBezTo>
                  <a:pt x="18232" y="8740"/>
                  <a:pt x="18095" y="8795"/>
                  <a:pt x="17999" y="8906"/>
                </a:cubicBezTo>
                <a:lnTo>
                  <a:pt x="17999" y="8906"/>
                </a:lnTo>
                <a:cubicBezTo>
                  <a:pt x="17995" y="8872"/>
                  <a:pt x="17991" y="8840"/>
                  <a:pt x="17983" y="8808"/>
                </a:cubicBezTo>
                <a:cubicBezTo>
                  <a:pt x="17922" y="8604"/>
                  <a:pt x="17745" y="8502"/>
                  <a:pt x="17572" y="8502"/>
                </a:cubicBezTo>
                <a:cubicBezTo>
                  <a:pt x="17399" y="8502"/>
                  <a:pt x="17229" y="8604"/>
                  <a:pt x="17181" y="8808"/>
                </a:cubicBezTo>
                <a:cubicBezTo>
                  <a:pt x="17127" y="9025"/>
                  <a:pt x="17209" y="9175"/>
                  <a:pt x="17426" y="9324"/>
                </a:cubicBezTo>
                <a:lnTo>
                  <a:pt x="17508" y="9352"/>
                </a:lnTo>
                <a:cubicBezTo>
                  <a:pt x="17517" y="9352"/>
                  <a:pt x="17527" y="9352"/>
                  <a:pt x="17537" y="9352"/>
                </a:cubicBezTo>
                <a:cubicBezTo>
                  <a:pt x="17686" y="9352"/>
                  <a:pt x="17821" y="9284"/>
                  <a:pt x="17909" y="9171"/>
                </a:cubicBezTo>
                <a:lnTo>
                  <a:pt x="17909" y="9171"/>
                </a:lnTo>
                <a:cubicBezTo>
                  <a:pt x="17914" y="9309"/>
                  <a:pt x="17984" y="9444"/>
                  <a:pt x="18106" y="9528"/>
                </a:cubicBezTo>
                <a:lnTo>
                  <a:pt x="17684" y="9746"/>
                </a:lnTo>
                <a:cubicBezTo>
                  <a:pt x="17684" y="9583"/>
                  <a:pt x="17576" y="9420"/>
                  <a:pt x="17426" y="9352"/>
                </a:cubicBezTo>
                <a:lnTo>
                  <a:pt x="17344" y="9311"/>
                </a:lnTo>
                <a:lnTo>
                  <a:pt x="17304" y="9311"/>
                </a:lnTo>
                <a:cubicBezTo>
                  <a:pt x="17294" y="9310"/>
                  <a:pt x="17284" y="9310"/>
                  <a:pt x="17275" y="9310"/>
                </a:cubicBezTo>
                <a:cubicBezTo>
                  <a:pt x="17094" y="9310"/>
                  <a:pt x="16920" y="9428"/>
                  <a:pt x="16855" y="9596"/>
                </a:cubicBezTo>
                <a:cubicBezTo>
                  <a:pt x="16801" y="9787"/>
                  <a:pt x="16869" y="9990"/>
                  <a:pt x="17032" y="10099"/>
                </a:cubicBezTo>
                <a:lnTo>
                  <a:pt x="16610" y="10303"/>
                </a:lnTo>
                <a:lnTo>
                  <a:pt x="16407" y="9922"/>
                </a:lnTo>
                <a:lnTo>
                  <a:pt x="16475" y="9922"/>
                </a:lnTo>
                <a:cubicBezTo>
                  <a:pt x="16678" y="9882"/>
                  <a:pt x="16828" y="9705"/>
                  <a:pt x="16828" y="9501"/>
                </a:cubicBezTo>
                <a:cubicBezTo>
                  <a:pt x="16828" y="9230"/>
                  <a:pt x="16613" y="9071"/>
                  <a:pt x="16399" y="9071"/>
                </a:cubicBezTo>
                <a:cubicBezTo>
                  <a:pt x="16249" y="9071"/>
                  <a:pt x="16099" y="9150"/>
                  <a:pt x="16026" y="9324"/>
                </a:cubicBezTo>
                <a:cubicBezTo>
                  <a:pt x="16016" y="9344"/>
                  <a:pt x="15999" y="9364"/>
                  <a:pt x="15985" y="9384"/>
                </a:cubicBezTo>
                <a:lnTo>
                  <a:pt x="15985" y="9384"/>
                </a:lnTo>
                <a:cubicBezTo>
                  <a:pt x="15985" y="9354"/>
                  <a:pt x="15985" y="9330"/>
                  <a:pt x="15985" y="9297"/>
                </a:cubicBezTo>
                <a:cubicBezTo>
                  <a:pt x="16043" y="9033"/>
                  <a:pt x="15837" y="8797"/>
                  <a:pt x="15583" y="8797"/>
                </a:cubicBezTo>
                <a:cubicBezTo>
                  <a:pt x="15537" y="8797"/>
                  <a:pt x="15490" y="8805"/>
                  <a:pt x="15442" y="8821"/>
                </a:cubicBezTo>
                <a:cubicBezTo>
                  <a:pt x="15352" y="8850"/>
                  <a:pt x="15281" y="8907"/>
                  <a:pt x="15234" y="8978"/>
                </a:cubicBezTo>
                <a:lnTo>
                  <a:pt x="15234" y="8978"/>
                </a:lnTo>
                <a:cubicBezTo>
                  <a:pt x="15234" y="9011"/>
                  <a:pt x="15231" y="9045"/>
                  <a:pt x="15224" y="9080"/>
                </a:cubicBezTo>
                <a:cubicBezTo>
                  <a:pt x="15210" y="9127"/>
                  <a:pt x="15189" y="9172"/>
                  <a:pt x="15162" y="9211"/>
                </a:cubicBezTo>
                <a:lnTo>
                  <a:pt x="15162" y="9211"/>
                </a:lnTo>
                <a:cubicBezTo>
                  <a:pt x="15163" y="9129"/>
                  <a:pt x="15188" y="9047"/>
                  <a:pt x="15234" y="8978"/>
                </a:cubicBezTo>
                <a:lnTo>
                  <a:pt x="15234" y="8978"/>
                </a:lnTo>
                <a:cubicBezTo>
                  <a:pt x="15229" y="8748"/>
                  <a:pt x="15044" y="8566"/>
                  <a:pt x="14822" y="8566"/>
                </a:cubicBezTo>
                <a:cubicBezTo>
                  <a:pt x="14776" y="8566"/>
                  <a:pt x="14728" y="8574"/>
                  <a:pt x="14680" y="8590"/>
                </a:cubicBezTo>
                <a:cubicBezTo>
                  <a:pt x="14368" y="8713"/>
                  <a:pt x="14313" y="9120"/>
                  <a:pt x="14572" y="9311"/>
                </a:cubicBezTo>
                <a:cubicBezTo>
                  <a:pt x="14612" y="9338"/>
                  <a:pt x="14640" y="9365"/>
                  <a:pt x="14680" y="9379"/>
                </a:cubicBezTo>
                <a:lnTo>
                  <a:pt x="14667" y="9379"/>
                </a:lnTo>
                <a:cubicBezTo>
                  <a:pt x="14708" y="9379"/>
                  <a:pt x="14748" y="9392"/>
                  <a:pt x="14789" y="9392"/>
                </a:cubicBezTo>
                <a:cubicBezTo>
                  <a:pt x="14799" y="9393"/>
                  <a:pt x="14808" y="9393"/>
                  <a:pt x="14817" y="9393"/>
                </a:cubicBezTo>
                <a:cubicBezTo>
                  <a:pt x="14959" y="9393"/>
                  <a:pt x="15085" y="9321"/>
                  <a:pt x="15162" y="9211"/>
                </a:cubicBezTo>
                <a:lnTo>
                  <a:pt x="15162" y="9211"/>
                </a:lnTo>
                <a:cubicBezTo>
                  <a:pt x="15160" y="9327"/>
                  <a:pt x="15206" y="9445"/>
                  <a:pt x="15306" y="9528"/>
                </a:cubicBezTo>
                <a:cubicBezTo>
                  <a:pt x="15333" y="9542"/>
                  <a:pt x="15346" y="9569"/>
                  <a:pt x="15360" y="9583"/>
                </a:cubicBezTo>
                <a:lnTo>
                  <a:pt x="14952" y="9800"/>
                </a:lnTo>
                <a:cubicBezTo>
                  <a:pt x="14939" y="9610"/>
                  <a:pt x="14816" y="9433"/>
                  <a:pt x="14612" y="9365"/>
                </a:cubicBezTo>
                <a:cubicBezTo>
                  <a:pt x="14600" y="9364"/>
                  <a:pt x="14588" y="9364"/>
                  <a:pt x="14576" y="9364"/>
                </a:cubicBezTo>
                <a:cubicBezTo>
                  <a:pt x="14398" y="9364"/>
                  <a:pt x="14225" y="9457"/>
                  <a:pt x="14123" y="9610"/>
                </a:cubicBezTo>
                <a:cubicBezTo>
                  <a:pt x="14069" y="9311"/>
                  <a:pt x="13960" y="9161"/>
                  <a:pt x="13729" y="9134"/>
                </a:cubicBezTo>
                <a:cubicBezTo>
                  <a:pt x="13718" y="9133"/>
                  <a:pt x="13707" y="9133"/>
                  <a:pt x="13695" y="9133"/>
                </a:cubicBezTo>
                <a:cubicBezTo>
                  <a:pt x="13560" y="9133"/>
                  <a:pt x="13435" y="9196"/>
                  <a:pt x="13346" y="9296"/>
                </a:cubicBezTo>
                <a:lnTo>
                  <a:pt x="13346" y="9296"/>
                </a:lnTo>
                <a:cubicBezTo>
                  <a:pt x="13344" y="9278"/>
                  <a:pt x="13341" y="9260"/>
                  <a:pt x="13335" y="9243"/>
                </a:cubicBezTo>
                <a:cubicBezTo>
                  <a:pt x="13295" y="9007"/>
                  <a:pt x="13107" y="8891"/>
                  <a:pt x="12921" y="8891"/>
                </a:cubicBezTo>
                <a:cubicBezTo>
                  <a:pt x="12722" y="8891"/>
                  <a:pt x="12526" y="9024"/>
                  <a:pt x="12519" y="9284"/>
                </a:cubicBezTo>
                <a:cubicBezTo>
                  <a:pt x="12506" y="9460"/>
                  <a:pt x="12601" y="9637"/>
                  <a:pt x="12777" y="9705"/>
                </a:cubicBezTo>
                <a:lnTo>
                  <a:pt x="12845" y="9746"/>
                </a:lnTo>
                <a:cubicBezTo>
                  <a:pt x="12855" y="9746"/>
                  <a:pt x="12865" y="9747"/>
                  <a:pt x="12875" y="9747"/>
                </a:cubicBezTo>
                <a:cubicBezTo>
                  <a:pt x="13026" y="9747"/>
                  <a:pt x="13169" y="9677"/>
                  <a:pt x="13260" y="9562"/>
                </a:cubicBezTo>
                <a:lnTo>
                  <a:pt x="13260" y="9562"/>
                </a:lnTo>
                <a:cubicBezTo>
                  <a:pt x="13266" y="9704"/>
                  <a:pt x="13336" y="9839"/>
                  <a:pt x="13457" y="9922"/>
                </a:cubicBezTo>
                <a:lnTo>
                  <a:pt x="13036" y="10140"/>
                </a:lnTo>
                <a:cubicBezTo>
                  <a:pt x="13036" y="9963"/>
                  <a:pt x="12927" y="9814"/>
                  <a:pt x="12777" y="9746"/>
                </a:cubicBezTo>
                <a:lnTo>
                  <a:pt x="12710" y="9705"/>
                </a:lnTo>
                <a:cubicBezTo>
                  <a:pt x="12500" y="9723"/>
                  <a:pt x="12358" y="9778"/>
                  <a:pt x="12274" y="9882"/>
                </a:cubicBezTo>
                <a:lnTo>
                  <a:pt x="12274" y="9882"/>
                </a:lnTo>
                <a:cubicBezTo>
                  <a:pt x="12268" y="9656"/>
                  <a:pt x="12093" y="9460"/>
                  <a:pt x="11867" y="9460"/>
                </a:cubicBezTo>
                <a:cubicBezTo>
                  <a:pt x="11856" y="9460"/>
                  <a:pt x="11846" y="9459"/>
                  <a:pt x="11835" y="9459"/>
                </a:cubicBezTo>
                <a:cubicBezTo>
                  <a:pt x="11488" y="9459"/>
                  <a:pt x="11303" y="9890"/>
                  <a:pt x="11541" y="10154"/>
                </a:cubicBezTo>
                <a:cubicBezTo>
                  <a:pt x="11629" y="10247"/>
                  <a:pt x="11741" y="10289"/>
                  <a:pt x="11850" y="10289"/>
                </a:cubicBezTo>
                <a:cubicBezTo>
                  <a:pt x="11980" y="10289"/>
                  <a:pt x="12107" y="10229"/>
                  <a:pt x="12188" y="10124"/>
                </a:cubicBezTo>
                <a:lnTo>
                  <a:pt x="12188" y="10124"/>
                </a:lnTo>
                <a:cubicBezTo>
                  <a:pt x="12183" y="10283"/>
                  <a:pt x="12264" y="10435"/>
                  <a:pt x="12410" y="10520"/>
                </a:cubicBezTo>
                <a:cubicBezTo>
                  <a:pt x="12329" y="10534"/>
                  <a:pt x="12234" y="10548"/>
                  <a:pt x="12152" y="10575"/>
                </a:cubicBezTo>
                <a:cubicBezTo>
                  <a:pt x="12084" y="10629"/>
                  <a:pt x="12016" y="10684"/>
                  <a:pt x="11948" y="10752"/>
                </a:cubicBezTo>
                <a:cubicBezTo>
                  <a:pt x="11921" y="10480"/>
                  <a:pt x="11826" y="10357"/>
                  <a:pt x="11636" y="10289"/>
                </a:cubicBezTo>
                <a:cubicBezTo>
                  <a:pt x="11588" y="10276"/>
                  <a:pt x="11543" y="10268"/>
                  <a:pt x="11500" y="10268"/>
                </a:cubicBezTo>
                <a:cubicBezTo>
                  <a:pt x="11371" y="10268"/>
                  <a:pt x="11259" y="10333"/>
                  <a:pt x="11160" y="10468"/>
                </a:cubicBezTo>
                <a:lnTo>
                  <a:pt x="11160" y="10468"/>
                </a:lnTo>
                <a:cubicBezTo>
                  <a:pt x="11160" y="10472"/>
                  <a:pt x="11160" y="10476"/>
                  <a:pt x="11160" y="10480"/>
                </a:cubicBezTo>
                <a:cubicBezTo>
                  <a:pt x="11160" y="10520"/>
                  <a:pt x="11146" y="10561"/>
                  <a:pt x="11146" y="10616"/>
                </a:cubicBezTo>
                <a:cubicBezTo>
                  <a:pt x="11128" y="10655"/>
                  <a:pt x="11104" y="10690"/>
                  <a:pt x="11076" y="10722"/>
                </a:cubicBezTo>
                <a:lnTo>
                  <a:pt x="11076" y="10722"/>
                </a:lnTo>
                <a:cubicBezTo>
                  <a:pt x="11072" y="10683"/>
                  <a:pt x="11072" y="10642"/>
                  <a:pt x="11078" y="10602"/>
                </a:cubicBezTo>
                <a:cubicBezTo>
                  <a:pt x="11105" y="10552"/>
                  <a:pt x="11132" y="10507"/>
                  <a:pt x="11160" y="10468"/>
                </a:cubicBezTo>
                <a:lnTo>
                  <a:pt x="11160" y="10468"/>
                </a:lnTo>
                <a:cubicBezTo>
                  <a:pt x="11168" y="10189"/>
                  <a:pt x="10958" y="10046"/>
                  <a:pt x="10747" y="10046"/>
                </a:cubicBezTo>
                <a:cubicBezTo>
                  <a:pt x="10546" y="10046"/>
                  <a:pt x="10344" y="10175"/>
                  <a:pt x="10331" y="10439"/>
                </a:cubicBezTo>
                <a:cubicBezTo>
                  <a:pt x="10331" y="10616"/>
                  <a:pt x="10440" y="10779"/>
                  <a:pt x="10603" y="10860"/>
                </a:cubicBezTo>
                <a:lnTo>
                  <a:pt x="10589" y="10860"/>
                </a:lnTo>
                <a:cubicBezTo>
                  <a:pt x="10633" y="10874"/>
                  <a:pt x="10678" y="10881"/>
                  <a:pt x="10723" y="10881"/>
                </a:cubicBezTo>
                <a:cubicBezTo>
                  <a:pt x="10857" y="10881"/>
                  <a:pt x="10988" y="10822"/>
                  <a:pt x="11076" y="10722"/>
                </a:cubicBezTo>
                <a:lnTo>
                  <a:pt x="11076" y="10722"/>
                </a:lnTo>
                <a:cubicBezTo>
                  <a:pt x="11092" y="10855"/>
                  <a:pt x="11167" y="10977"/>
                  <a:pt x="11282" y="11051"/>
                </a:cubicBezTo>
                <a:lnTo>
                  <a:pt x="10861" y="11282"/>
                </a:lnTo>
                <a:cubicBezTo>
                  <a:pt x="10861" y="11078"/>
                  <a:pt x="10711" y="10901"/>
                  <a:pt x="10521" y="10847"/>
                </a:cubicBezTo>
                <a:cubicBezTo>
                  <a:pt x="10503" y="10845"/>
                  <a:pt x="10485" y="10844"/>
                  <a:pt x="10467" y="10844"/>
                </a:cubicBezTo>
                <a:cubicBezTo>
                  <a:pt x="10323" y="10844"/>
                  <a:pt x="10190" y="10910"/>
                  <a:pt x="10099" y="11016"/>
                </a:cubicBezTo>
                <a:lnTo>
                  <a:pt x="10099" y="11016"/>
                </a:lnTo>
                <a:cubicBezTo>
                  <a:pt x="10100" y="11023"/>
                  <a:pt x="10100" y="11030"/>
                  <a:pt x="10100" y="11037"/>
                </a:cubicBezTo>
                <a:lnTo>
                  <a:pt x="10100" y="11187"/>
                </a:lnTo>
                <a:cubicBezTo>
                  <a:pt x="10067" y="11224"/>
                  <a:pt x="10035" y="11262"/>
                  <a:pt x="10002" y="11297"/>
                </a:cubicBezTo>
                <a:lnTo>
                  <a:pt x="10002" y="11297"/>
                </a:lnTo>
                <a:cubicBezTo>
                  <a:pt x="9999" y="11261"/>
                  <a:pt x="10000" y="11224"/>
                  <a:pt x="10005" y="11187"/>
                </a:cubicBezTo>
                <a:cubicBezTo>
                  <a:pt x="10025" y="11123"/>
                  <a:pt x="10057" y="11065"/>
                  <a:pt x="10099" y="11016"/>
                </a:cubicBezTo>
                <a:lnTo>
                  <a:pt x="10099" y="11016"/>
                </a:lnTo>
                <a:cubicBezTo>
                  <a:pt x="10088" y="10784"/>
                  <a:pt x="9896" y="10633"/>
                  <a:pt x="9693" y="10633"/>
                </a:cubicBezTo>
                <a:cubicBezTo>
                  <a:pt x="9588" y="10633"/>
                  <a:pt x="9480" y="10674"/>
                  <a:pt x="9393" y="10765"/>
                </a:cubicBezTo>
                <a:cubicBezTo>
                  <a:pt x="9152" y="11019"/>
                  <a:pt x="9346" y="11445"/>
                  <a:pt x="9689" y="11445"/>
                </a:cubicBezTo>
                <a:cubicBezTo>
                  <a:pt x="9695" y="11445"/>
                  <a:pt x="9700" y="11445"/>
                  <a:pt x="9706" y="11445"/>
                </a:cubicBezTo>
                <a:cubicBezTo>
                  <a:pt x="9838" y="11445"/>
                  <a:pt x="9925" y="11379"/>
                  <a:pt x="10002" y="11297"/>
                </a:cubicBezTo>
                <a:lnTo>
                  <a:pt x="10002" y="11297"/>
                </a:lnTo>
                <a:cubicBezTo>
                  <a:pt x="10015" y="11461"/>
                  <a:pt x="10107" y="11612"/>
                  <a:pt x="10263" y="11689"/>
                </a:cubicBezTo>
                <a:cubicBezTo>
                  <a:pt x="10245" y="11687"/>
                  <a:pt x="10227" y="11686"/>
                  <a:pt x="10209" y="11686"/>
                </a:cubicBezTo>
                <a:cubicBezTo>
                  <a:pt x="10065" y="11686"/>
                  <a:pt x="9932" y="11752"/>
                  <a:pt x="9841" y="11858"/>
                </a:cubicBezTo>
                <a:lnTo>
                  <a:pt x="9841" y="11858"/>
                </a:lnTo>
                <a:cubicBezTo>
                  <a:pt x="9837" y="11600"/>
                  <a:pt x="9632" y="11450"/>
                  <a:pt x="9426" y="11450"/>
                </a:cubicBezTo>
                <a:cubicBezTo>
                  <a:pt x="9268" y="11450"/>
                  <a:pt x="9110" y="11537"/>
                  <a:pt x="9040" y="11730"/>
                </a:cubicBezTo>
                <a:cubicBezTo>
                  <a:pt x="8985" y="11920"/>
                  <a:pt x="9067" y="12124"/>
                  <a:pt x="9230" y="12220"/>
                </a:cubicBezTo>
                <a:cubicBezTo>
                  <a:pt x="9294" y="12254"/>
                  <a:pt x="9364" y="12271"/>
                  <a:pt x="9433" y="12271"/>
                </a:cubicBezTo>
                <a:cubicBezTo>
                  <a:pt x="9547" y="12271"/>
                  <a:pt x="9659" y="12226"/>
                  <a:pt x="9744" y="12141"/>
                </a:cubicBezTo>
                <a:lnTo>
                  <a:pt x="9744" y="12141"/>
                </a:lnTo>
                <a:cubicBezTo>
                  <a:pt x="9759" y="12295"/>
                  <a:pt x="9849" y="12442"/>
                  <a:pt x="9991" y="12519"/>
                </a:cubicBezTo>
                <a:cubicBezTo>
                  <a:pt x="9980" y="12518"/>
                  <a:pt x="9970" y="12517"/>
                  <a:pt x="9959" y="12517"/>
                </a:cubicBezTo>
                <a:cubicBezTo>
                  <a:pt x="9825" y="12517"/>
                  <a:pt x="9700" y="12577"/>
                  <a:pt x="9608" y="12678"/>
                </a:cubicBezTo>
                <a:lnTo>
                  <a:pt x="9608" y="12678"/>
                </a:lnTo>
                <a:cubicBezTo>
                  <a:pt x="9606" y="12657"/>
                  <a:pt x="9602" y="12635"/>
                  <a:pt x="9597" y="12614"/>
                </a:cubicBezTo>
                <a:lnTo>
                  <a:pt x="9610" y="12614"/>
                </a:lnTo>
                <a:cubicBezTo>
                  <a:pt x="9571" y="12418"/>
                  <a:pt x="9395" y="12273"/>
                  <a:pt x="9201" y="12273"/>
                </a:cubicBezTo>
                <a:cubicBezTo>
                  <a:pt x="9193" y="12273"/>
                  <a:pt x="9184" y="12273"/>
                  <a:pt x="9176" y="12274"/>
                </a:cubicBezTo>
                <a:cubicBezTo>
                  <a:pt x="8958" y="12287"/>
                  <a:pt x="8781" y="12478"/>
                  <a:pt x="8781" y="12695"/>
                </a:cubicBezTo>
                <a:cubicBezTo>
                  <a:pt x="8781" y="12899"/>
                  <a:pt x="8944" y="13089"/>
                  <a:pt x="9162" y="13103"/>
                </a:cubicBezTo>
                <a:cubicBezTo>
                  <a:pt x="9173" y="13104"/>
                  <a:pt x="9183" y="13104"/>
                  <a:pt x="9194" y="13104"/>
                </a:cubicBezTo>
                <a:cubicBezTo>
                  <a:pt x="9312" y="13104"/>
                  <a:pt x="9422" y="13058"/>
                  <a:pt x="9502" y="12982"/>
                </a:cubicBezTo>
                <a:lnTo>
                  <a:pt x="9502" y="12982"/>
                </a:lnTo>
                <a:cubicBezTo>
                  <a:pt x="9524" y="13131"/>
                  <a:pt x="9618" y="13273"/>
                  <a:pt x="9746" y="13348"/>
                </a:cubicBezTo>
                <a:cubicBezTo>
                  <a:pt x="9725" y="13345"/>
                  <a:pt x="9705" y="13344"/>
                  <a:pt x="9684" y="13344"/>
                </a:cubicBezTo>
                <a:cubicBezTo>
                  <a:pt x="9548" y="13344"/>
                  <a:pt x="9418" y="13401"/>
                  <a:pt x="9330" y="13497"/>
                </a:cubicBezTo>
                <a:lnTo>
                  <a:pt x="9330" y="13497"/>
                </a:lnTo>
                <a:cubicBezTo>
                  <a:pt x="9327" y="13474"/>
                  <a:pt x="9325" y="13452"/>
                  <a:pt x="9325" y="13429"/>
                </a:cubicBezTo>
                <a:cubicBezTo>
                  <a:pt x="9276" y="13198"/>
                  <a:pt x="9104" y="13099"/>
                  <a:pt x="8929" y="13099"/>
                </a:cubicBezTo>
                <a:cubicBezTo>
                  <a:pt x="8672" y="13099"/>
                  <a:pt x="8410" y="13315"/>
                  <a:pt x="8523" y="13647"/>
                </a:cubicBezTo>
                <a:cubicBezTo>
                  <a:pt x="8564" y="13796"/>
                  <a:pt x="8700" y="13905"/>
                  <a:pt x="8863" y="13932"/>
                </a:cubicBezTo>
                <a:cubicBezTo>
                  <a:pt x="8875" y="13933"/>
                  <a:pt x="8887" y="13933"/>
                  <a:pt x="8899" y="13933"/>
                </a:cubicBezTo>
                <a:cubicBezTo>
                  <a:pt x="9024" y="13933"/>
                  <a:pt x="9141" y="13886"/>
                  <a:pt x="9221" y="13799"/>
                </a:cubicBezTo>
                <a:lnTo>
                  <a:pt x="9221" y="13799"/>
                </a:lnTo>
                <a:cubicBezTo>
                  <a:pt x="9245" y="13958"/>
                  <a:pt x="9344" y="14099"/>
                  <a:pt x="9488" y="14177"/>
                </a:cubicBezTo>
                <a:cubicBezTo>
                  <a:pt x="9475" y="14176"/>
                  <a:pt x="9463" y="14176"/>
                  <a:pt x="9450" y="14176"/>
                </a:cubicBezTo>
                <a:cubicBezTo>
                  <a:pt x="9310" y="14176"/>
                  <a:pt x="9180" y="14227"/>
                  <a:pt x="9091" y="14320"/>
                </a:cubicBezTo>
                <a:lnTo>
                  <a:pt x="9091" y="14320"/>
                </a:lnTo>
                <a:cubicBezTo>
                  <a:pt x="9094" y="14352"/>
                  <a:pt x="9094" y="14383"/>
                  <a:pt x="9094" y="14408"/>
                </a:cubicBezTo>
                <a:lnTo>
                  <a:pt x="9080" y="14476"/>
                </a:lnTo>
                <a:cubicBezTo>
                  <a:pt x="9056" y="14528"/>
                  <a:pt x="9023" y="14574"/>
                  <a:pt x="8982" y="14613"/>
                </a:cubicBezTo>
                <a:lnTo>
                  <a:pt x="8982" y="14613"/>
                </a:lnTo>
                <a:cubicBezTo>
                  <a:pt x="8979" y="14577"/>
                  <a:pt x="8980" y="14540"/>
                  <a:pt x="8985" y="14503"/>
                </a:cubicBezTo>
                <a:lnTo>
                  <a:pt x="9012" y="14435"/>
                </a:lnTo>
                <a:cubicBezTo>
                  <a:pt x="9032" y="14392"/>
                  <a:pt x="9059" y="14353"/>
                  <a:pt x="9091" y="14320"/>
                </a:cubicBezTo>
                <a:lnTo>
                  <a:pt x="9091" y="14320"/>
                </a:lnTo>
                <a:cubicBezTo>
                  <a:pt x="9089" y="14300"/>
                  <a:pt x="9086" y="14279"/>
                  <a:pt x="9080" y="14258"/>
                </a:cubicBezTo>
                <a:cubicBezTo>
                  <a:pt x="9041" y="14063"/>
                  <a:pt x="8878" y="13918"/>
                  <a:pt x="8673" y="13918"/>
                </a:cubicBezTo>
                <a:cubicBezTo>
                  <a:pt x="8664" y="13918"/>
                  <a:pt x="8655" y="13918"/>
                  <a:pt x="8645" y="13919"/>
                </a:cubicBezTo>
                <a:cubicBezTo>
                  <a:pt x="8442" y="13932"/>
                  <a:pt x="8265" y="14095"/>
                  <a:pt x="8265" y="14313"/>
                </a:cubicBezTo>
                <a:cubicBezTo>
                  <a:pt x="8251" y="14530"/>
                  <a:pt x="8401" y="14707"/>
                  <a:pt x="8618" y="14734"/>
                </a:cubicBezTo>
                <a:cubicBezTo>
                  <a:pt x="8638" y="14737"/>
                  <a:pt x="8657" y="14738"/>
                  <a:pt x="8677" y="14738"/>
                </a:cubicBezTo>
                <a:cubicBezTo>
                  <a:pt x="8791" y="14738"/>
                  <a:pt x="8900" y="14692"/>
                  <a:pt x="8982" y="14613"/>
                </a:cubicBezTo>
                <a:lnTo>
                  <a:pt x="8982" y="14613"/>
                </a:lnTo>
                <a:cubicBezTo>
                  <a:pt x="8996" y="14774"/>
                  <a:pt x="9085" y="14917"/>
                  <a:pt x="9230" y="15006"/>
                </a:cubicBezTo>
                <a:cubicBezTo>
                  <a:pt x="9211" y="15004"/>
                  <a:pt x="9193" y="15002"/>
                  <a:pt x="9175" y="15002"/>
                </a:cubicBezTo>
                <a:cubicBezTo>
                  <a:pt x="9057" y="15002"/>
                  <a:pt x="8946" y="15050"/>
                  <a:pt x="8863" y="15131"/>
                </a:cubicBezTo>
                <a:lnTo>
                  <a:pt x="8863" y="15131"/>
                </a:lnTo>
                <a:cubicBezTo>
                  <a:pt x="8864" y="15148"/>
                  <a:pt x="8864" y="15165"/>
                  <a:pt x="8863" y="15183"/>
                </a:cubicBezTo>
                <a:cubicBezTo>
                  <a:pt x="8863" y="15223"/>
                  <a:pt x="8849" y="15278"/>
                  <a:pt x="8849" y="15319"/>
                </a:cubicBezTo>
                <a:cubicBezTo>
                  <a:pt x="8823" y="15376"/>
                  <a:pt x="8785" y="15426"/>
                  <a:pt x="8739" y="15467"/>
                </a:cubicBezTo>
                <a:lnTo>
                  <a:pt x="8739" y="15467"/>
                </a:lnTo>
                <a:cubicBezTo>
                  <a:pt x="8734" y="15423"/>
                  <a:pt x="8734" y="15377"/>
                  <a:pt x="8741" y="15332"/>
                </a:cubicBezTo>
                <a:cubicBezTo>
                  <a:pt x="8765" y="15253"/>
                  <a:pt x="8808" y="15185"/>
                  <a:pt x="8863" y="15131"/>
                </a:cubicBezTo>
                <a:lnTo>
                  <a:pt x="8863" y="15131"/>
                </a:lnTo>
                <a:cubicBezTo>
                  <a:pt x="8850" y="14874"/>
                  <a:pt x="8645" y="14742"/>
                  <a:pt x="8442" y="14742"/>
                </a:cubicBezTo>
                <a:cubicBezTo>
                  <a:pt x="8243" y="14742"/>
                  <a:pt x="8047" y="14868"/>
                  <a:pt x="8034" y="15128"/>
                </a:cubicBezTo>
                <a:cubicBezTo>
                  <a:pt x="8020" y="15346"/>
                  <a:pt x="8170" y="15550"/>
                  <a:pt x="8387" y="15577"/>
                </a:cubicBezTo>
                <a:cubicBezTo>
                  <a:pt x="8407" y="15580"/>
                  <a:pt x="8426" y="15581"/>
                  <a:pt x="8446" y="15581"/>
                </a:cubicBezTo>
                <a:cubicBezTo>
                  <a:pt x="8554" y="15581"/>
                  <a:pt x="8659" y="15539"/>
                  <a:pt x="8739" y="15467"/>
                </a:cubicBezTo>
                <a:lnTo>
                  <a:pt x="8739" y="15467"/>
                </a:lnTo>
                <a:cubicBezTo>
                  <a:pt x="8757" y="15608"/>
                  <a:pt x="8834" y="15739"/>
                  <a:pt x="8958" y="15821"/>
                </a:cubicBezTo>
                <a:cubicBezTo>
                  <a:pt x="8948" y="15821"/>
                  <a:pt x="8938" y="15821"/>
                  <a:pt x="8928" y="15821"/>
                </a:cubicBezTo>
                <a:cubicBezTo>
                  <a:pt x="8792" y="15821"/>
                  <a:pt x="8659" y="15878"/>
                  <a:pt x="8565" y="15976"/>
                </a:cubicBezTo>
                <a:lnTo>
                  <a:pt x="8565" y="15976"/>
                </a:lnTo>
                <a:cubicBezTo>
                  <a:pt x="8565" y="15992"/>
                  <a:pt x="8565" y="16008"/>
                  <a:pt x="8564" y="16025"/>
                </a:cubicBezTo>
                <a:cubicBezTo>
                  <a:pt x="8550" y="16066"/>
                  <a:pt x="8550" y="16107"/>
                  <a:pt x="8550" y="16148"/>
                </a:cubicBezTo>
                <a:cubicBezTo>
                  <a:pt x="8520" y="16183"/>
                  <a:pt x="8487" y="16216"/>
                  <a:pt x="8451" y="16247"/>
                </a:cubicBezTo>
                <a:lnTo>
                  <a:pt x="8451" y="16247"/>
                </a:lnTo>
                <a:cubicBezTo>
                  <a:pt x="8450" y="16219"/>
                  <a:pt x="8451" y="16190"/>
                  <a:pt x="8455" y="16161"/>
                </a:cubicBezTo>
                <a:cubicBezTo>
                  <a:pt x="8477" y="16090"/>
                  <a:pt x="8516" y="16027"/>
                  <a:pt x="8565" y="15976"/>
                </a:cubicBezTo>
                <a:lnTo>
                  <a:pt x="8565" y="15976"/>
                </a:lnTo>
                <a:cubicBezTo>
                  <a:pt x="8559" y="15712"/>
                  <a:pt x="8357" y="15585"/>
                  <a:pt x="8154" y="15585"/>
                </a:cubicBezTo>
                <a:cubicBezTo>
                  <a:pt x="7927" y="15585"/>
                  <a:pt x="7699" y="15745"/>
                  <a:pt x="7748" y="16053"/>
                </a:cubicBezTo>
                <a:cubicBezTo>
                  <a:pt x="7760" y="16259"/>
                  <a:pt x="7936" y="16408"/>
                  <a:pt x="8138" y="16408"/>
                </a:cubicBezTo>
                <a:cubicBezTo>
                  <a:pt x="8176" y="16408"/>
                  <a:pt x="8213" y="16403"/>
                  <a:pt x="8251" y="16392"/>
                </a:cubicBezTo>
                <a:cubicBezTo>
                  <a:pt x="8320" y="16349"/>
                  <a:pt x="8389" y="16301"/>
                  <a:pt x="8451" y="16247"/>
                </a:cubicBezTo>
                <a:lnTo>
                  <a:pt x="8451" y="16247"/>
                </a:lnTo>
                <a:cubicBezTo>
                  <a:pt x="8456" y="16421"/>
                  <a:pt x="8548" y="16584"/>
                  <a:pt x="8700" y="16678"/>
                </a:cubicBezTo>
                <a:cubicBezTo>
                  <a:pt x="8681" y="16675"/>
                  <a:pt x="8663" y="16674"/>
                  <a:pt x="8645" y="16674"/>
                </a:cubicBezTo>
                <a:cubicBezTo>
                  <a:pt x="8520" y="16674"/>
                  <a:pt x="8403" y="16727"/>
                  <a:pt x="8319" y="16817"/>
                </a:cubicBezTo>
                <a:lnTo>
                  <a:pt x="8319" y="16817"/>
                </a:lnTo>
                <a:cubicBezTo>
                  <a:pt x="8319" y="16820"/>
                  <a:pt x="8319" y="16824"/>
                  <a:pt x="8319" y="16827"/>
                </a:cubicBezTo>
                <a:lnTo>
                  <a:pt x="8319" y="16963"/>
                </a:lnTo>
                <a:lnTo>
                  <a:pt x="8306" y="16963"/>
                </a:lnTo>
                <a:cubicBezTo>
                  <a:pt x="8278" y="16990"/>
                  <a:pt x="8265" y="17018"/>
                  <a:pt x="8238" y="17058"/>
                </a:cubicBezTo>
                <a:cubicBezTo>
                  <a:pt x="8227" y="17073"/>
                  <a:pt x="8215" y="17087"/>
                  <a:pt x="8202" y="17100"/>
                </a:cubicBezTo>
                <a:lnTo>
                  <a:pt x="8202" y="17100"/>
                </a:lnTo>
                <a:cubicBezTo>
                  <a:pt x="8201" y="17068"/>
                  <a:pt x="8204" y="17036"/>
                  <a:pt x="8210" y="17004"/>
                </a:cubicBezTo>
                <a:cubicBezTo>
                  <a:pt x="8233" y="16932"/>
                  <a:pt x="8271" y="16868"/>
                  <a:pt x="8319" y="16817"/>
                </a:cubicBezTo>
                <a:lnTo>
                  <a:pt x="8319" y="16817"/>
                </a:lnTo>
                <a:cubicBezTo>
                  <a:pt x="8315" y="16617"/>
                  <a:pt x="8180" y="16446"/>
                  <a:pt x="7979" y="16420"/>
                </a:cubicBezTo>
                <a:cubicBezTo>
                  <a:pt x="7953" y="16414"/>
                  <a:pt x="7926" y="16411"/>
                  <a:pt x="7899" y="16411"/>
                </a:cubicBezTo>
                <a:cubicBezTo>
                  <a:pt x="7734" y="16411"/>
                  <a:pt x="7576" y="16514"/>
                  <a:pt x="7517" y="16678"/>
                </a:cubicBezTo>
                <a:cubicBezTo>
                  <a:pt x="7449" y="16868"/>
                  <a:pt x="7531" y="17072"/>
                  <a:pt x="7708" y="17181"/>
                </a:cubicBezTo>
                <a:cubicBezTo>
                  <a:pt x="7766" y="17212"/>
                  <a:pt x="7831" y="17228"/>
                  <a:pt x="7896" y="17228"/>
                </a:cubicBezTo>
                <a:cubicBezTo>
                  <a:pt x="8009" y="17228"/>
                  <a:pt x="8121" y="17182"/>
                  <a:pt x="8202" y="17100"/>
                </a:cubicBezTo>
                <a:lnTo>
                  <a:pt x="8202" y="17100"/>
                </a:lnTo>
                <a:cubicBezTo>
                  <a:pt x="8208" y="17259"/>
                  <a:pt x="8308" y="17414"/>
                  <a:pt x="8455" y="17493"/>
                </a:cubicBezTo>
                <a:lnTo>
                  <a:pt x="8374" y="17507"/>
                </a:lnTo>
                <a:cubicBezTo>
                  <a:pt x="8251" y="17507"/>
                  <a:pt x="8138" y="17566"/>
                  <a:pt x="8062" y="17661"/>
                </a:cubicBezTo>
                <a:lnTo>
                  <a:pt x="8062" y="17661"/>
                </a:lnTo>
                <a:cubicBezTo>
                  <a:pt x="8063" y="17756"/>
                  <a:pt x="8025" y="17845"/>
                  <a:pt x="7964" y="17914"/>
                </a:cubicBezTo>
                <a:lnTo>
                  <a:pt x="7964" y="17914"/>
                </a:lnTo>
                <a:cubicBezTo>
                  <a:pt x="7964" y="17905"/>
                  <a:pt x="7965" y="17896"/>
                  <a:pt x="7966" y="17887"/>
                </a:cubicBezTo>
                <a:cubicBezTo>
                  <a:pt x="7977" y="17801"/>
                  <a:pt x="8011" y="17723"/>
                  <a:pt x="8062" y="17661"/>
                </a:cubicBezTo>
                <a:lnTo>
                  <a:pt x="8062" y="17661"/>
                </a:lnTo>
                <a:cubicBezTo>
                  <a:pt x="8062" y="17655"/>
                  <a:pt x="8061" y="17649"/>
                  <a:pt x="8061" y="17643"/>
                </a:cubicBezTo>
                <a:cubicBezTo>
                  <a:pt x="8061" y="17396"/>
                  <a:pt x="7864" y="17235"/>
                  <a:pt x="7656" y="17235"/>
                </a:cubicBezTo>
                <a:cubicBezTo>
                  <a:pt x="7556" y="17235"/>
                  <a:pt x="7452" y="17273"/>
                  <a:pt x="7368" y="17357"/>
                </a:cubicBezTo>
                <a:cubicBezTo>
                  <a:pt x="7123" y="17616"/>
                  <a:pt x="7300" y="18051"/>
                  <a:pt x="7667" y="18051"/>
                </a:cubicBezTo>
                <a:cubicBezTo>
                  <a:pt x="7782" y="18051"/>
                  <a:pt x="7890" y="17997"/>
                  <a:pt x="7964" y="17914"/>
                </a:cubicBezTo>
                <a:lnTo>
                  <a:pt x="7964" y="17914"/>
                </a:lnTo>
                <a:cubicBezTo>
                  <a:pt x="7955" y="18134"/>
                  <a:pt x="8103" y="18291"/>
                  <a:pt x="8279" y="18336"/>
                </a:cubicBezTo>
                <a:lnTo>
                  <a:pt x="8279" y="18336"/>
                </a:lnTo>
                <a:cubicBezTo>
                  <a:pt x="8303" y="18338"/>
                  <a:pt x="8327" y="18342"/>
                  <a:pt x="8350" y="18348"/>
                </a:cubicBezTo>
                <a:lnTo>
                  <a:pt x="8350" y="18348"/>
                </a:lnTo>
                <a:cubicBezTo>
                  <a:pt x="8326" y="18346"/>
                  <a:pt x="8302" y="18342"/>
                  <a:pt x="8279" y="18336"/>
                </a:cubicBezTo>
                <a:lnTo>
                  <a:pt x="8279" y="18336"/>
                </a:lnTo>
                <a:cubicBezTo>
                  <a:pt x="8269" y="18336"/>
                  <a:pt x="8260" y="18335"/>
                  <a:pt x="8250" y="18335"/>
                </a:cubicBezTo>
                <a:cubicBezTo>
                  <a:pt x="8241" y="18335"/>
                  <a:pt x="8233" y="18335"/>
                  <a:pt x="8224" y="18336"/>
                </a:cubicBezTo>
                <a:cubicBezTo>
                  <a:pt x="8007" y="18350"/>
                  <a:pt x="7830" y="18526"/>
                  <a:pt x="7830" y="18744"/>
                </a:cubicBezTo>
                <a:cubicBezTo>
                  <a:pt x="7830" y="18961"/>
                  <a:pt x="7993" y="19152"/>
                  <a:pt x="8210" y="19165"/>
                </a:cubicBezTo>
                <a:cubicBezTo>
                  <a:pt x="8221" y="19166"/>
                  <a:pt x="8232" y="19166"/>
                  <a:pt x="8242" y="19166"/>
                </a:cubicBezTo>
                <a:cubicBezTo>
                  <a:pt x="8355" y="19166"/>
                  <a:pt x="8457" y="19123"/>
                  <a:pt x="8536" y="19052"/>
                </a:cubicBezTo>
                <a:lnTo>
                  <a:pt x="8536" y="19052"/>
                </a:lnTo>
                <a:cubicBezTo>
                  <a:pt x="8555" y="19213"/>
                  <a:pt x="8655" y="19360"/>
                  <a:pt x="8809" y="19437"/>
                </a:cubicBezTo>
                <a:cubicBezTo>
                  <a:pt x="8780" y="19432"/>
                  <a:pt x="8751" y="19430"/>
                  <a:pt x="8722" y="19430"/>
                </a:cubicBezTo>
                <a:cubicBezTo>
                  <a:pt x="8594" y="19430"/>
                  <a:pt x="8475" y="19478"/>
                  <a:pt x="8387" y="19561"/>
                </a:cubicBezTo>
                <a:lnTo>
                  <a:pt x="8387" y="19561"/>
                </a:lnTo>
                <a:cubicBezTo>
                  <a:pt x="8388" y="19570"/>
                  <a:pt x="8387" y="19578"/>
                  <a:pt x="8387" y="19587"/>
                </a:cubicBezTo>
                <a:cubicBezTo>
                  <a:pt x="8387" y="19627"/>
                  <a:pt x="8374" y="19668"/>
                  <a:pt x="8374" y="19722"/>
                </a:cubicBezTo>
                <a:lnTo>
                  <a:pt x="8387" y="19709"/>
                </a:lnTo>
                <a:lnTo>
                  <a:pt x="8387" y="19709"/>
                </a:lnTo>
                <a:cubicBezTo>
                  <a:pt x="8356" y="19771"/>
                  <a:pt x="8313" y="19825"/>
                  <a:pt x="8262" y="19869"/>
                </a:cubicBezTo>
                <a:lnTo>
                  <a:pt x="8262" y="19869"/>
                </a:lnTo>
                <a:cubicBezTo>
                  <a:pt x="8259" y="19834"/>
                  <a:pt x="8260" y="19799"/>
                  <a:pt x="8265" y="19763"/>
                </a:cubicBezTo>
                <a:cubicBezTo>
                  <a:pt x="8288" y="19683"/>
                  <a:pt x="8331" y="19615"/>
                  <a:pt x="8387" y="19561"/>
                </a:cubicBezTo>
                <a:lnTo>
                  <a:pt x="8387" y="19561"/>
                </a:lnTo>
                <a:cubicBezTo>
                  <a:pt x="8382" y="19315"/>
                  <a:pt x="8179" y="19161"/>
                  <a:pt x="7971" y="19161"/>
                </a:cubicBezTo>
                <a:cubicBezTo>
                  <a:pt x="7861" y="19161"/>
                  <a:pt x="7750" y="19204"/>
                  <a:pt x="7667" y="19301"/>
                </a:cubicBezTo>
                <a:cubicBezTo>
                  <a:pt x="7426" y="19580"/>
                  <a:pt x="7634" y="19988"/>
                  <a:pt x="7971" y="19988"/>
                </a:cubicBezTo>
                <a:cubicBezTo>
                  <a:pt x="7996" y="19988"/>
                  <a:pt x="8021" y="19985"/>
                  <a:pt x="8047" y="19981"/>
                </a:cubicBezTo>
                <a:cubicBezTo>
                  <a:pt x="8128" y="19959"/>
                  <a:pt x="8201" y="19921"/>
                  <a:pt x="8262" y="19869"/>
                </a:cubicBezTo>
                <a:lnTo>
                  <a:pt x="8262" y="19869"/>
                </a:lnTo>
                <a:cubicBezTo>
                  <a:pt x="8274" y="20031"/>
                  <a:pt x="8364" y="20177"/>
                  <a:pt x="8510" y="20266"/>
                </a:cubicBezTo>
                <a:cubicBezTo>
                  <a:pt x="8499" y="20265"/>
                  <a:pt x="8488" y="20265"/>
                  <a:pt x="8477" y="20265"/>
                </a:cubicBezTo>
                <a:cubicBezTo>
                  <a:pt x="8349" y="20265"/>
                  <a:pt x="8224" y="20311"/>
                  <a:pt x="8132" y="20395"/>
                </a:cubicBezTo>
                <a:lnTo>
                  <a:pt x="8132" y="20395"/>
                </a:lnTo>
                <a:cubicBezTo>
                  <a:pt x="8132" y="20411"/>
                  <a:pt x="8131" y="20427"/>
                  <a:pt x="8129" y="20443"/>
                </a:cubicBezTo>
                <a:lnTo>
                  <a:pt x="8129" y="20538"/>
                </a:lnTo>
                <a:cubicBezTo>
                  <a:pt x="8115" y="20565"/>
                  <a:pt x="8088" y="20592"/>
                  <a:pt x="8075" y="20620"/>
                </a:cubicBezTo>
                <a:cubicBezTo>
                  <a:pt x="8053" y="20650"/>
                  <a:pt x="8030" y="20677"/>
                  <a:pt x="8004" y="20700"/>
                </a:cubicBezTo>
                <a:lnTo>
                  <a:pt x="8004" y="20700"/>
                </a:lnTo>
                <a:cubicBezTo>
                  <a:pt x="8001" y="20665"/>
                  <a:pt x="8002" y="20629"/>
                  <a:pt x="8007" y="20592"/>
                </a:cubicBezTo>
                <a:cubicBezTo>
                  <a:pt x="8031" y="20514"/>
                  <a:pt x="8076" y="20447"/>
                  <a:pt x="8132" y="20395"/>
                </a:cubicBezTo>
                <a:lnTo>
                  <a:pt x="8132" y="20395"/>
                </a:lnTo>
                <a:cubicBezTo>
                  <a:pt x="8136" y="20198"/>
                  <a:pt x="8005" y="20032"/>
                  <a:pt x="7816" y="19994"/>
                </a:cubicBezTo>
                <a:cubicBezTo>
                  <a:pt x="7781" y="19986"/>
                  <a:pt x="7747" y="19982"/>
                  <a:pt x="7714" y="19982"/>
                </a:cubicBezTo>
                <a:cubicBezTo>
                  <a:pt x="7310" y="19982"/>
                  <a:pt x="7142" y="20568"/>
                  <a:pt x="7544" y="20769"/>
                </a:cubicBezTo>
                <a:cubicBezTo>
                  <a:pt x="7602" y="20794"/>
                  <a:pt x="7663" y="20806"/>
                  <a:pt x="7722" y="20806"/>
                </a:cubicBezTo>
                <a:cubicBezTo>
                  <a:pt x="7825" y="20806"/>
                  <a:pt x="7924" y="20770"/>
                  <a:pt x="8004" y="20700"/>
                </a:cubicBezTo>
                <a:lnTo>
                  <a:pt x="8004" y="20700"/>
                </a:lnTo>
                <a:cubicBezTo>
                  <a:pt x="8016" y="20861"/>
                  <a:pt x="8106" y="21004"/>
                  <a:pt x="8251" y="21082"/>
                </a:cubicBezTo>
                <a:cubicBezTo>
                  <a:pt x="8081" y="21111"/>
                  <a:pt x="7963" y="21157"/>
                  <a:pt x="7884" y="21228"/>
                </a:cubicBezTo>
                <a:lnTo>
                  <a:pt x="7884" y="21228"/>
                </a:lnTo>
                <a:cubicBezTo>
                  <a:pt x="7881" y="21348"/>
                  <a:pt x="7832" y="21447"/>
                  <a:pt x="7758" y="21516"/>
                </a:cubicBezTo>
                <a:lnTo>
                  <a:pt x="7758" y="21516"/>
                </a:lnTo>
                <a:cubicBezTo>
                  <a:pt x="7758" y="21499"/>
                  <a:pt x="7759" y="21480"/>
                  <a:pt x="7762" y="21462"/>
                </a:cubicBezTo>
                <a:cubicBezTo>
                  <a:pt x="7780" y="21363"/>
                  <a:pt x="7819" y="21287"/>
                  <a:pt x="7884" y="21228"/>
                </a:cubicBezTo>
                <a:lnTo>
                  <a:pt x="7884" y="21228"/>
                </a:lnTo>
                <a:cubicBezTo>
                  <a:pt x="7884" y="21225"/>
                  <a:pt x="7884" y="21221"/>
                  <a:pt x="7884" y="21218"/>
                </a:cubicBezTo>
                <a:cubicBezTo>
                  <a:pt x="7897" y="21007"/>
                  <a:pt x="7720" y="20823"/>
                  <a:pt x="7500" y="20823"/>
                </a:cubicBezTo>
                <a:cubicBezTo>
                  <a:pt x="7494" y="20823"/>
                  <a:pt x="7487" y="20823"/>
                  <a:pt x="7481" y="20823"/>
                </a:cubicBezTo>
                <a:lnTo>
                  <a:pt x="7481" y="20823"/>
                </a:lnTo>
                <a:cubicBezTo>
                  <a:pt x="7479" y="20823"/>
                  <a:pt x="7476" y="20823"/>
                  <a:pt x="7473" y="20823"/>
                </a:cubicBezTo>
                <a:cubicBezTo>
                  <a:pt x="7118" y="20823"/>
                  <a:pt x="6950" y="21249"/>
                  <a:pt x="7205" y="21503"/>
                </a:cubicBezTo>
                <a:cubicBezTo>
                  <a:pt x="7285" y="21587"/>
                  <a:pt x="7385" y="21625"/>
                  <a:pt x="7484" y="21625"/>
                </a:cubicBezTo>
                <a:cubicBezTo>
                  <a:pt x="7584" y="21625"/>
                  <a:pt x="7683" y="21586"/>
                  <a:pt x="7758" y="21516"/>
                </a:cubicBezTo>
                <a:lnTo>
                  <a:pt x="7758" y="21516"/>
                </a:lnTo>
                <a:cubicBezTo>
                  <a:pt x="7756" y="21671"/>
                  <a:pt x="7842" y="21810"/>
                  <a:pt x="7969" y="21879"/>
                </a:cubicBezTo>
                <a:lnTo>
                  <a:pt x="7969" y="21879"/>
                </a:lnTo>
                <a:cubicBezTo>
                  <a:pt x="7997" y="21874"/>
                  <a:pt x="8026" y="21871"/>
                  <a:pt x="8055" y="21871"/>
                </a:cubicBezTo>
                <a:cubicBezTo>
                  <a:pt x="8133" y="21871"/>
                  <a:pt x="8211" y="21891"/>
                  <a:pt x="8278" y="21931"/>
                </a:cubicBezTo>
                <a:lnTo>
                  <a:pt x="8278" y="21931"/>
                </a:lnTo>
                <a:cubicBezTo>
                  <a:pt x="8368" y="21906"/>
                  <a:pt x="8454" y="21844"/>
                  <a:pt x="8537" y="21748"/>
                </a:cubicBezTo>
                <a:lnTo>
                  <a:pt x="8768" y="22169"/>
                </a:lnTo>
                <a:cubicBezTo>
                  <a:pt x="8654" y="22169"/>
                  <a:pt x="8550" y="22211"/>
                  <a:pt x="8469" y="22281"/>
                </a:cubicBezTo>
                <a:lnTo>
                  <a:pt x="8469" y="22281"/>
                </a:lnTo>
                <a:cubicBezTo>
                  <a:pt x="8469" y="22289"/>
                  <a:pt x="8469" y="22297"/>
                  <a:pt x="8469" y="22305"/>
                </a:cubicBezTo>
                <a:cubicBezTo>
                  <a:pt x="8469" y="22346"/>
                  <a:pt x="8455" y="22400"/>
                  <a:pt x="8455" y="22441"/>
                </a:cubicBezTo>
                <a:cubicBezTo>
                  <a:pt x="8428" y="22510"/>
                  <a:pt x="8385" y="22567"/>
                  <a:pt x="8331" y="22610"/>
                </a:cubicBezTo>
                <a:lnTo>
                  <a:pt x="8331" y="22610"/>
                </a:lnTo>
                <a:cubicBezTo>
                  <a:pt x="8327" y="22572"/>
                  <a:pt x="8327" y="22533"/>
                  <a:pt x="8333" y="22495"/>
                </a:cubicBezTo>
                <a:cubicBezTo>
                  <a:pt x="8357" y="22411"/>
                  <a:pt x="8405" y="22337"/>
                  <a:pt x="8469" y="22281"/>
                </a:cubicBezTo>
                <a:lnTo>
                  <a:pt x="8469" y="22281"/>
                </a:lnTo>
                <a:cubicBezTo>
                  <a:pt x="8470" y="22114"/>
                  <a:pt x="8389" y="21996"/>
                  <a:pt x="8278" y="21931"/>
                </a:cubicBezTo>
                <a:lnTo>
                  <a:pt x="8278" y="21931"/>
                </a:lnTo>
                <a:cubicBezTo>
                  <a:pt x="8248" y="21939"/>
                  <a:pt x="8218" y="21943"/>
                  <a:pt x="8187" y="21943"/>
                </a:cubicBezTo>
                <a:cubicBezTo>
                  <a:pt x="8128" y="21943"/>
                  <a:pt x="8068" y="21928"/>
                  <a:pt x="8007" y="21897"/>
                </a:cubicBezTo>
                <a:cubicBezTo>
                  <a:pt x="7994" y="21892"/>
                  <a:pt x="7981" y="21886"/>
                  <a:pt x="7969" y="21879"/>
                </a:cubicBezTo>
                <a:lnTo>
                  <a:pt x="7969" y="21879"/>
                </a:lnTo>
                <a:cubicBezTo>
                  <a:pt x="7807" y="21911"/>
                  <a:pt x="7664" y="22037"/>
                  <a:pt x="7653" y="22264"/>
                </a:cubicBezTo>
                <a:cubicBezTo>
                  <a:pt x="7626" y="22482"/>
                  <a:pt x="7789" y="22686"/>
                  <a:pt x="8020" y="22699"/>
                </a:cubicBezTo>
                <a:cubicBezTo>
                  <a:pt x="8032" y="22700"/>
                  <a:pt x="8044" y="22700"/>
                  <a:pt x="8056" y="22700"/>
                </a:cubicBezTo>
                <a:cubicBezTo>
                  <a:pt x="8158" y="22700"/>
                  <a:pt x="8255" y="22669"/>
                  <a:pt x="8331" y="22610"/>
                </a:cubicBezTo>
                <a:lnTo>
                  <a:pt x="8331" y="22610"/>
                </a:lnTo>
                <a:cubicBezTo>
                  <a:pt x="8346" y="22762"/>
                  <a:pt x="8433" y="22908"/>
                  <a:pt x="8564" y="22985"/>
                </a:cubicBezTo>
                <a:cubicBezTo>
                  <a:pt x="8553" y="22984"/>
                  <a:pt x="8543" y="22984"/>
                  <a:pt x="8532" y="22984"/>
                </a:cubicBezTo>
                <a:cubicBezTo>
                  <a:pt x="8403" y="22984"/>
                  <a:pt x="8279" y="23030"/>
                  <a:pt x="8187" y="23111"/>
                </a:cubicBezTo>
                <a:lnTo>
                  <a:pt x="8187" y="23111"/>
                </a:lnTo>
                <a:cubicBezTo>
                  <a:pt x="8187" y="23128"/>
                  <a:pt x="8186" y="23145"/>
                  <a:pt x="8183" y="23161"/>
                </a:cubicBezTo>
                <a:lnTo>
                  <a:pt x="8183" y="23256"/>
                </a:lnTo>
                <a:cubicBezTo>
                  <a:pt x="8170" y="23284"/>
                  <a:pt x="8143" y="23311"/>
                  <a:pt x="8129" y="23338"/>
                </a:cubicBezTo>
                <a:cubicBezTo>
                  <a:pt x="8104" y="23375"/>
                  <a:pt x="8076" y="23407"/>
                  <a:pt x="8045" y="23433"/>
                </a:cubicBezTo>
                <a:lnTo>
                  <a:pt x="8045" y="23433"/>
                </a:lnTo>
                <a:cubicBezTo>
                  <a:pt x="8042" y="23397"/>
                  <a:pt x="8043" y="23361"/>
                  <a:pt x="8047" y="23324"/>
                </a:cubicBezTo>
                <a:cubicBezTo>
                  <a:pt x="8074" y="23240"/>
                  <a:pt x="8123" y="23167"/>
                  <a:pt x="8187" y="23111"/>
                </a:cubicBezTo>
                <a:lnTo>
                  <a:pt x="8187" y="23111"/>
                </a:lnTo>
                <a:cubicBezTo>
                  <a:pt x="8188" y="22927"/>
                  <a:pt x="8058" y="22763"/>
                  <a:pt x="7871" y="22713"/>
                </a:cubicBezTo>
                <a:cubicBezTo>
                  <a:pt x="7841" y="22707"/>
                  <a:pt x="7812" y="22704"/>
                  <a:pt x="7784" y="22704"/>
                </a:cubicBezTo>
                <a:cubicBezTo>
                  <a:pt x="7499" y="22704"/>
                  <a:pt x="7285" y="22998"/>
                  <a:pt x="7409" y="23270"/>
                </a:cubicBezTo>
                <a:cubicBezTo>
                  <a:pt x="7475" y="23440"/>
                  <a:pt x="7627" y="23530"/>
                  <a:pt x="7782" y="23530"/>
                </a:cubicBezTo>
                <a:cubicBezTo>
                  <a:pt x="7874" y="23530"/>
                  <a:pt x="7967" y="23498"/>
                  <a:pt x="8045" y="23433"/>
                </a:cubicBezTo>
                <a:lnTo>
                  <a:pt x="8045" y="23433"/>
                </a:lnTo>
                <a:cubicBezTo>
                  <a:pt x="8057" y="23579"/>
                  <a:pt x="8129" y="23712"/>
                  <a:pt x="8238" y="23797"/>
                </a:cubicBezTo>
                <a:lnTo>
                  <a:pt x="8238" y="23797"/>
                </a:lnTo>
                <a:cubicBezTo>
                  <a:pt x="8256" y="23792"/>
                  <a:pt x="8274" y="23789"/>
                  <a:pt x="8292" y="23787"/>
                </a:cubicBezTo>
                <a:cubicBezTo>
                  <a:pt x="8333" y="23773"/>
                  <a:pt x="8401" y="23773"/>
                  <a:pt x="8442" y="23759"/>
                </a:cubicBezTo>
                <a:lnTo>
                  <a:pt x="8496" y="23787"/>
                </a:lnTo>
                <a:cubicBezTo>
                  <a:pt x="8533" y="23801"/>
                  <a:pt x="8566" y="23819"/>
                  <a:pt x="8597" y="23841"/>
                </a:cubicBezTo>
                <a:lnTo>
                  <a:pt x="8597" y="23841"/>
                </a:lnTo>
                <a:cubicBezTo>
                  <a:pt x="8691" y="23809"/>
                  <a:pt x="8776" y="23747"/>
                  <a:pt x="8836" y="23664"/>
                </a:cubicBezTo>
                <a:lnTo>
                  <a:pt x="9053" y="24113"/>
                </a:lnTo>
                <a:cubicBezTo>
                  <a:pt x="8946" y="24113"/>
                  <a:pt x="8853" y="24151"/>
                  <a:pt x="8781" y="24214"/>
                </a:cubicBezTo>
                <a:lnTo>
                  <a:pt x="8781" y="24214"/>
                </a:lnTo>
                <a:cubicBezTo>
                  <a:pt x="8772" y="24352"/>
                  <a:pt x="8714" y="24454"/>
                  <a:pt x="8631" y="24521"/>
                </a:cubicBezTo>
                <a:lnTo>
                  <a:pt x="8631" y="24521"/>
                </a:lnTo>
                <a:cubicBezTo>
                  <a:pt x="8635" y="24482"/>
                  <a:pt x="8644" y="24441"/>
                  <a:pt x="8659" y="24398"/>
                </a:cubicBezTo>
                <a:cubicBezTo>
                  <a:pt x="8683" y="24327"/>
                  <a:pt x="8725" y="24263"/>
                  <a:pt x="8781" y="24214"/>
                </a:cubicBezTo>
                <a:lnTo>
                  <a:pt x="8781" y="24214"/>
                </a:lnTo>
                <a:cubicBezTo>
                  <a:pt x="8781" y="24212"/>
                  <a:pt x="8781" y="24210"/>
                  <a:pt x="8781" y="24208"/>
                </a:cubicBezTo>
                <a:cubicBezTo>
                  <a:pt x="8781" y="24057"/>
                  <a:pt x="8713" y="23923"/>
                  <a:pt x="8597" y="23841"/>
                </a:cubicBezTo>
                <a:lnTo>
                  <a:pt x="8597" y="23841"/>
                </a:lnTo>
                <a:cubicBezTo>
                  <a:pt x="8550" y="23856"/>
                  <a:pt x="8502" y="23865"/>
                  <a:pt x="8453" y="23865"/>
                </a:cubicBezTo>
                <a:cubicBezTo>
                  <a:pt x="8422" y="23865"/>
                  <a:pt x="8391" y="23862"/>
                  <a:pt x="8360" y="23854"/>
                </a:cubicBezTo>
                <a:lnTo>
                  <a:pt x="8306" y="23841"/>
                </a:lnTo>
                <a:cubicBezTo>
                  <a:pt x="8282" y="23828"/>
                  <a:pt x="8260" y="23813"/>
                  <a:pt x="8238" y="23797"/>
                </a:cubicBezTo>
                <a:lnTo>
                  <a:pt x="8238" y="23797"/>
                </a:lnTo>
                <a:cubicBezTo>
                  <a:pt x="8051" y="23848"/>
                  <a:pt x="7927" y="24035"/>
                  <a:pt x="7952" y="24221"/>
                </a:cubicBezTo>
                <a:cubicBezTo>
                  <a:pt x="7972" y="24483"/>
                  <a:pt x="8168" y="24612"/>
                  <a:pt x="8364" y="24612"/>
                </a:cubicBezTo>
                <a:cubicBezTo>
                  <a:pt x="8460" y="24612"/>
                  <a:pt x="8556" y="24582"/>
                  <a:pt x="8631" y="24521"/>
                </a:cubicBezTo>
                <a:lnTo>
                  <a:pt x="8631" y="24521"/>
                </a:lnTo>
                <a:cubicBezTo>
                  <a:pt x="8616" y="24690"/>
                  <a:pt x="8708" y="24820"/>
                  <a:pt x="8863" y="24942"/>
                </a:cubicBezTo>
                <a:cubicBezTo>
                  <a:pt x="8845" y="24940"/>
                  <a:pt x="8828" y="24938"/>
                  <a:pt x="8811" y="24938"/>
                </a:cubicBezTo>
                <a:cubicBezTo>
                  <a:pt x="8707" y="24938"/>
                  <a:pt x="8610" y="24980"/>
                  <a:pt x="8534" y="25049"/>
                </a:cubicBezTo>
                <a:lnTo>
                  <a:pt x="8534" y="25049"/>
                </a:lnTo>
                <a:cubicBezTo>
                  <a:pt x="8519" y="25163"/>
                  <a:pt x="8463" y="25257"/>
                  <a:pt x="8385" y="25322"/>
                </a:cubicBezTo>
                <a:lnTo>
                  <a:pt x="8385" y="25322"/>
                </a:lnTo>
                <a:cubicBezTo>
                  <a:pt x="8388" y="25300"/>
                  <a:pt x="8393" y="25278"/>
                  <a:pt x="8401" y="25254"/>
                </a:cubicBezTo>
                <a:cubicBezTo>
                  <a:pt x="8428" y="25173"/>
                  <a:pt x="8474" y="25103"/>
                  <a:pt x="8534" y="25049"/>
                </a:cubicBezTo>
                <a:lnTo>
                  <a:pt x="8534" y="25049"/>
                </a:lnTo>
                <a:cubicBezTo>
                  <a:pt x="8535" y="25036"/>
                  <a:pt x="8536" y="25023"/>
                  <a:pt x="8537" y="25010"/>
                </a:cubicBezTo>
                <a:cubicBezTo>
                  <a:pt x="8537" y="24792"/>
                  <a:pt x="8346" y="24602"/>
                  <a:pt x="8129" y="24602"/>
                </a:cubicBezTo>
                <a:lnTo>
                  <a:pt x="8129" y="24588"/>
                </a:lnTo>
                <a:cubicBezTo>
                  <a:pt x="7762" y="24588"/>
                  <a:pt x="7572" y="25037"/>
                  <a:pt x="7830" y="25295"/>
                </a:cubicBezTo>
                <a:cubicBezTo>
                  <a:pt x="7910" y="25384"/>
                  <a:pt x="8012" y="25424"/>
                  <a:pt x="8113" y="25424"/>
                </a:cubicBezTo>
                <a:cubicBezTo>
                  <a:pt x="8211" y="25424"/>
                  <a:pt x="8308" y="25387"/>
                  <a:pt x="8385" y="25322"/>
                </a:cubicBezTo>
                <a:lnTo>
                  <a:pt x="8385" y="25322"/>
                </a:lnTo>
                <a:cubicBezTo>
                  <a:pt x="8357" y="25504"/>
                  <a:pt x="8461" y="25636"/>
                  <a:pt x="8618" y="25757"/>
                </a:cubicBezTo>
                <a:cubicBezTo>
                  <a:pt x="8472" y="25784"/>
                  <a:pt x="8365" y="25820"/>
                  <a:pt x="8291" y="25876"/>
                </a:cubicBezTo>
                <a:lnTo>
                  <a:pt x="8291" y="25876"/>
                </a:lnTo>
                <a:cubicBezTo>
                  <a:pt x="8281" y="25991"/>
                  <a:pt x="8227" y="26086"/>
                  <a:pt x="8151" y="26150"/>
                </a:cubicBezTo>
                <a:lnTo>
                  <a:pt x="8151" y="26150"/>
                </a:lnTo>
                <a:cubicBezTo>
                  <a:pt x="8152" y="26142"/>
                  <a:pt x="8154" y="26133"/>
                  <a:pt x="8156" y="26124"/>
                </a:cubicBezTo>
                <a:cubicBezTo>
                  <a:pt x="8170" y="26013"/>
                  <a:pt x="8212" y="25934"/>
                  <a:pt x="8291" y="25876"/>
                </a:cubicBezTo>
                <a:lnTo>
                  <a:pt x="8291" y="25876"/>
                </a:lnTo>
                <a:cubicBezTo>
                  <a:pt x="8292" y="25864"/>
                  <a:pt x="8292" y="25851"/>
                  <a:pt x="8292" y="25839"/>
                </a:cubicBezTo>
                <a:cubicBezTo>
                  <a:pt x="8292" y="25608"/>
                  <a:pt x="8102" y="25431"/>
                  <a:pt x="7884" y="25431"/>
                </a:cubicBezTo>
                <a:cubicBezTo>
                  <a:pt x="7531" y="25431"/>
                  <a:pt x="7341" y="25866"/>
                  <a:pt x="7599" y="26124"/>
                </a:cubicBezTo>
                <a:cubicBezTo>
                  <a:pt x="7683" y="26209"/>
                  <a:pt x="7787" y="26247"/>
                  <a:pt x="7887" y="26247"/>
                </a:cubicBezTo>
                <a:cubicBezTo>
                  <a:pt x="7984" y="26247"/>
                  <a:pt x="8078" y="26212"/>
                  <a:pt x="8151" y="26150"/>
                </a:cubicBezTo>
                <a:lnTo>
                  <a:pt x="8151" y="26150"/>
                </a:lnTo>
                <a:cubicBezTo>
                  <a:pt x="8124" y="26312"/>
                  <a:pt x="8200" y="26460"/>
                  <a:pt x="8347" y="26539"/>
                </a:cubicBezTo>
                <a:lnTo>
                  <a:pt x="8347" y="26539"/>
                </a:lnTo>
                <a:cubicBezTo>
                  <a:pt x="8365" y="26536"/>
                  <a:pt x="8382" y="26533"/>
                  <a:pt x="8401" y="26532"/>
                </a:cubicBezTo>
                <a:cubicBezTo>
                  <a:pt x="8410" y="26532"/>
                  <a:pt x="8419" y="26531"/>
                  <a:pt x="8428" y="26531"/>
                </a:cubicBezTo>
                <a:cubicBezTo>
                  <a:pt x="8507" y="26531"/>
                  <a:pt x="8579" y="26553"/>
                  <a:pt x="8641" y="26590"/>
                </a:cubicBezTo>
                <a:lnTo>
                  <a:pt x="8641" y="26590"/>
                </a:lnTo>
                <a:cubicBezTo>
                  <a:pt x="8651" y="26589"/>
                  <a:pt x="8662" y="26588"/>
                  <a:pt x="8673" y="26587"/>
                </a:cubicBezTo>
                <a:cubicBezTo>
                  <a:pt x="8768" y="26546"/>
                  <a:pt x="8849" y="26491"/>
                  <a:pt x="8931" y="26423"/>
                </a:cubicBezTo>
                <a:lnTo>
                  <a:pt x="9148" y="26831"/>
                </a:lnTo>
                <a:cubicBezTo>
                  <a:pt x="9034" y="26831"/>
                  <a:pt x="8930" y="26870"/>
                  <a:pt x="8847" y="26937"/>
                </a:cubicBezTo>
                <a:lnTo>
                  <a:pt x="8847" y="26937"/>
                </a:lnTo>
                <a:cubicBezTo>
                  <a:pt x="8845" y="26916"/>
                  <a:pt x="8842" y="26895"/>
                  <a:pt x="8836" y="26872"/>
                </a:cubicBezTo>
                <a:cubicBezTo>
                  <a:pt x="8812" y="26752"/>
                  <a:pt x="8740" y="26650"/>
                  <a:pt x="8641" y="26590"/>
                </a:cubicBezTo>
                <a:lnTo>
                  <a:pt x="8641" y="26590"/>
                </a:lnTo>
                <a:cubicBezTo>
                  <a:pt x="8615" y="26593"/>
                  <a:pt x="8590" y="26594"/>
                  <a:pt x="8564" y="26594"/>
                </a:cubicBezTo>
                <a:cubicBezTo>
                  <a:pt x="8493" y="26594"/>
                  <a:pt x="8423" y="26582"/>
                  <a:pt x="8360" y="26546"/>
                </a:cubicBezTo>
                <a:cubicBezTo>
                  <a:pt x="8356" y="26544"/>
                  <a:pt x="8351" y="26541"/>
                  <a:pt x="8347" y="26539"/>
                </a:cubicBezTo>
                <a:lnTo>
                  <a:pt x="8347" y="26539"/>
                </a:lnTo>
                <a:cubicBezTo>
                  <a:pt x="8157" y="26576"/>
                  <a:pt x="8019" y="26741"/>
                  <a:pt x="8007" y="26940"/>
                </a:cubicBezTo>
                <a:cubicBezTo>
                  <a:pt x="8007" y="27157"/>
                  <a:pt x="8183" y="27348"/>
                  <a:pt x="8401" y="27361"/>
                </a:cubicBezTo>
                <a:cubicBezTo>
                  <a:pt x="8411" y="27362"/>
                  <a:pt x="8421" y="27362"/>
                  <a:pt x="8431" y="27362"/>
                </a:cubicBezTo>
                <a:cubicBezTo>
                  <a:pt x="8522" y="27362"/>
                  <a:pt x="8612" y="27331"/>
                  <a:pt x="8685" y="27277"/>
                </a:cubicBezTo>
                <a:lnTo>
                  <a:pt x="8685" y="27277"/>
                </a:lnTo>
                <a:cubicBezTo>
                  <a:pt x="8701" y="27429"/>
                  <a:pt x="8798" y="27569"/>
                  <a:pt x="8931" y="27647"/>
                </a:cubicBezTo>
                <a:cubicBezTo>
                  <a:pt x="8778" y="27673"/>
                  <a:pt x="8667" y="27716"/>
                  <a:pt x="8591" y="27778"/>
                </a:cubicBezTo>
                <a:lnTo>
                  <a:pt x="8591" y="27778"/>
                </a:lnTo>
                <a:cubicBezTo>
                  <a:pt x="8591" y="27880"/>
                  <a:pt x="8553" y="27984"/>
                  <a:pt x="8469" y="28068"/>
                </a:cubicBezTo>
                <a:cubicBezTo>
                  <a:pt x="8463" y="28073"/>
                  <a:pt x="8457" y="28078"/>
                  <a:pt x="8451" y="28083"/>
                </a:cubicBezTo>
                <a:lnTo>
                  <a:pt x="8451" y="28083"/>
                </a:lnTo>
                <a:cubicBezTo>
                  <a:pt x="8451" y="28069"/>
                  <a:pt x="8453" y="28055"/>
                  <a:pt x="8455" y="28041"/>
                </a:cubicBezTo>
                <a:cubicBezTo>
                  <a:pt x="8469" y="27930"/>
                  <a:pt x="8511" y="27843"/>
                  <a:pt x="8591" y="27778"/>
                </a:cubicBezTo>
                <a:lnTo>
                  <a:pt x="8591" y="27778"/>
                </a:lnTo>
                <a:cubicBezTo>
                  <a:pt x="8592" y="27566"/>
                  <a:pt x="8431" y="27361"/>
                  <a:pt x="8183" y="27361"/>
                </a:cubicBezTo>
                <a:cubicBezTo>
                  <a:pt x="8176" y="27361"/>
                  <a:pt x="8169" y="27361"/>
                  <a:pt x="8161" y="27361"/>
                </a:cubicBezTo>
                <a:cubicBezTo>
                  <a:pt x="7953" y="27361"/>
                  <a:pt x="7776" y="27545"/>
                  <a:pt x="7776" y="27755"/>
                </a:cubicBezTo>
                <a:cubicBezTo>
                  <a:pt x="7766" y="28009"/>
                  <a:pt x="7970" y="28178"/>
                  <a:pt x="8187" y="28178"/>
                </a:cubicBezTo>
                <a:cubicBezTo>
                  <a:pt x="8278" y="28178"/>
                  <a:pt x="8371" y="28148"/>
                  <a:pt x="8451" y="28083"/>
                </a:cubicBezTo>
                <a:lnTo>
                  <a:pt x="8451" y="28083"/>
                </a:lnTo>
                <a:cubicBezTo>
                  <a:pt x="8445" y="28227"/>
                  <a:pt x="8528" y="28373"/>
                  <a:pt x="8655" y="28440"/>
                </a:cubicBezTo>
                <a:lnTo>
                  <a:pt x="8655" y="28440"/>
                </a:lnTo>
                <a:cubicBezTo>
                  <a:pt x="8694" y="28428"/>
                  <a:pt x="8736" y="28421"/>
                  <a:pt x="8781" y="28421"/>
                </a:cubicBezTo>
                <a:cubicBezTo>
                  <a:pt x="8854" y="28421"/>
                  <a:pt x="8923" y="28443"/>
                  <a:pt x="8983" y="28479"/>
                </a:cubicBezTo>
                <a:lnTo>
                  <a:pt x="8983" y="28479"/>
                </a:lnTo>
                <a:cubicBezTo>
                  <a:pt x="8989" y="28478"/>
                  <a:pt x="8994" y="28477"/>
                  <a:pt x="8999" y="28476"/>
                </a:cubicBezTo>
                <a:cubicBezTo>
                  <a:pt x="9080" y="28449"/>
                  <a:pt x="9162" y="28394"/>
                  <a:pt x="9230" y="28326"/>
                </a:cubicBezTo>
                <a:lnTo>
                  <a:pt x="9461" y="28734"/>
                </a:lnTo>
                <a:lnTo>
                  <a:pt x="9434" y="28734"/>
                </a:lnTo>
                <a:cubicBezTo>
                  <a:pt x="9332" y="28738"/>
                  <a:pt x="9244" y="28777"/>
                  <a:pt x="9176" y="28837"/>
                </a:cubicBezTo>
                <a:lnTo>
                  <a:pt x="9176" y="28837"/>
                </a:lnTo>
                <a:cubicBezTo>
                  <a:pt x="9176" y="28839"/>
                  <a:pt x="9176" y="28841"/>
                  <a:pt x="9176" y="28843"/>
                </a:cubicBezTo>
                <a:cubicBezTo>
                  <a:pt x="9176" y="28977"/>
                  <a:pt x="9116" y="29085"/>
                  <a:pt x="9028" y="29156"/>
                </a:cubicBezTo>
                <a:lnTo>
                  <a:pt x="9028" y="29156"/>
                </a:lnTo>
                <a:cubicBezTo>
                  <a:pt x="9029" y="29033"/>
                  <a:pt x="9084" y="28916"/>
                  <a:pt x="9176" y="28837"/>
                </a:cubicBezTo>
                <a:lnTo>
                  <a:pt x="9176" y="28837"/>
                </a:lnTo>
                <a:cubicBezTo>
                  <a:pt x="9182" y="28685"/>
                  <a:pt x="9101" y="28552"/>
                  <a:pt x="8983" y="28479"/>
                </a:cubicBezTo>
                <a:lnTo>
                  <a:pt x="8983" y="28479"/>
                </a:lnTo>
                <a:cubicBezTo>
                  <a:pt x="8950" y="28487"/>
                  <a:pt x="8917" y="28490"/>
                  <a:pt x="8883" y="28490"/>
                </a:cubicBezTo>
                <a:cubicBezTo>
                  <a:pt x="8813" y="28490"/>
                  <a:pt x="8743" y="28475"/>
                  <a:pt x="8673" y="28449"/>
                </a:cubicBezTo>
                <a:cubicBezTo>
                  <a:pt x="8667" y="28446"/>
                  <a:pt x="8661" y="28443"/>
                  <a:pt x="8655" y="28440"/>
                </a:cubicBezTo>
                <a:lnTo>
                  <a:pt x="8655" y="28440"/>
                </a:lnTo>
                <a:cubicBezTo>
                  <a:pt x="8374" y="28525"/>
                  <a:pt x="8256" y="28888"/>
                  <a:pt x="8482" y="29115"/>
                </a:cubicBezTo>
                <a:cubicBezTo>
                  <a:pt x="8564" y="29206"/>
                  <a:pt x="8669" y="29247"/>
                  <a:pt x="8773" y="29247"/>
                </a:cubicBezTo>
                <a:cubicBezTo>
                  <a:pt x="8865" y="29247"/>
                  <a:pt x="8956" y="29214"/>
                  <a:pt x="9028" y="29156"/>
                </a:cubicBezTo>
                <a:lnTo>
                  <a:pt x="9028" y="29156"/>
                </a:lnTo>
                <a:cubicBezTo>
                  <a:pt x="9028" y="29224"/>
                  <a:pt x="9044" y="29294"/>
                  <a:pt x="9080" y="29359"/>
                </a:cubicBezTo>
                <a:cubicBezTo>
                  <a:pt x="9123" y="29430"/>
                  <a:pt x="9180" y="29483"/>
                  <a:pt x="9244" y="29519"/>
                </a:cubicBezTo>
                <a:lnTo>
                  <a:pt x="9244" y="29519"/>
                </a:lnTo>
                <a:cubicBezTo>
                  <a:pt x="9273" y="29512"/>
                  <a:pt x="9304" y="29509"/>
                  <a:pt x="9336" y="29509"/>
                </a:cubicBezTo>
                <a:cubicBezTo>
                  <a:pt x="9341" y="29509"/>
                  <a:pt x="9347" y="29509"/>
                  <a:pt x="9352" y="29509"/>
                </a:cubicBezTo>
                <a:cubicBezTo>
                  <a:pt x="9360" y="29508"/>
                  <a:pt x="9367" y="29508"/>
                  <a:pt x="9374" y="29508"/>
                </a:cubicBezTo>
                <a:cubicBezTo>
                  <a:pt x="9440" y="29508"/>
                  <a:pt x="9503" y="29527"/>
                  <a:pt x="9558" y="29559"/>
                </a:cubicBezTo>
                <a:lnTo>
                  <a:pt x="9558" y="29559"/>
                </a:lnTo>
                <a:cubicBezTo>
                  <a:pt x="9652" y="29534"/>
                  <a:pt x="9739" y="29477"/>
                  <a:pt x="9801" y="29387"/>
                </a:cubicBezTo>
                <a:cubicBezTo>
                  <a:pt x="9814" y="29373"/>
                  <a:pt x="9842" y="29359"/>
                  <a:pt x="9869" y="29359"/>
                </a:cubicBezTo>
                <a:cubicBezTo>
                  <a:pt x="9855" y="29332"/>
                  <a:pt x="9855" y="29319"/>
                  <a:pt x="9855" y="29291"/>
                </a:cubicBezTo>
                <a:cubicBezTo>
                  <a:pt x="9910" y="29101"/>
                  <a:pt x="9842" y="28897"/>
                  <a:pt x="9665" y="28788"/>
                </a:cubicBezTo>
                <a:lnTo>
                  <a:pt x="10059" y="28598"/>
                </a:lnTo>
                <a:lnTo>
                  <a:pt x="10263" y="29006"/>
                </a:lnTo>
                <a:cubicBezTo>
                  <a:pt x="10059" y="29006"/>
                  <a:pt x="9896" y="29155"/>
                  <a:pt x="9869" y="29359"/>
                </a:cubicBezTo>
                <a:cubicBezTo>
                  <a:pt x="9821" y="29560"/>
                  <a:pt x="9908" y="29689"/>
                  <a:pt x="10048" y="29791"/>
                </a:cubicBezTo>
                <a:lnTo>
                  <a:pt x="10048" y="29791"/>
                </a:lnTo>
                <a:cubicBezTo>
                  <a:pt x="10064" y="29787"/>
                  <a:pt x="10082" y="29783"/>
                  <a:pt x="10100" y="29781"/>
                </a:cubicBezTo>
                <a:cubicBezTo>
                  <a:pt x="10154" y="29767"/>
                  <a:pt x="10209" y="29754"/>
                  <a:pt x="10249" y="29754"/>
                </a:cubicBezTo>
                <a:lnTo>
                  <a:pt x="10331" y="29781"/>
                </a:lnTo>
                <a:cubicBezTo>
                  <a:pt x="10361" y="29797"/>
                  <a:pt x="10390" y="29817"/>
                  <a:pt x="10416" y="29838"/>
                </a:cubicBezTo>
                <a:lnTo>
                  <a:pt x="10416" y="29838"/>
                </a:lnTo>
                <a:cubicBezTo>
                  <a:pt x="10502" y="29804"/>
                  <a:pt x="10577" y="29742"/>
                  <a:pt x="10630" y="29658"/>
                </a:cubicBezTo>
                <a:lnTo>
                  <a:pt x="10861" y="30080"/>
                </a:lnTo>
                <a:cubicBezTo>
                  <a:pt x="10764" y="30080"/>
                  <a:pt x="10674" y="30113"/>
                  <a:pt x="10600" y="30167"/>
                </a:cubicBezTo>
                <a:lnTo>
                  <a:pt x="10600" y="30167"/>
                </a:lnTo>
                <a:cubicBezTo>
                  <a:pt x="10604" y="30197"/>
                  <a:pt x="10605" y="30227"/>
                  <a:pt x="10603" y="30256"/>
                </a:cubicBezTo>
                <a:lnTo>
                  <a:pt x="10562" y="30338"/>
                </a:lnTo>
                <a:cubicBezTo>
                  <a:pt x="10533" y="30407"/>
                  <a:pt x="10487" y="30467"/>
                  <a:pt x="10429" y="30512"/>
                </a:cubicBezTo>
                <a:lnTo>
                  <a:pt x="10429" y="30512"/>
                </a:lnTo>
                <a:cubicBezTo>
                  <a:pt x="10424" y="30477"/>
                  <a:pt x="10423" y="30442"/>
                  <a:pt x="10426" y="30406"/>
                </a:cubicBezTo>
                <a:lnTo>
                  <a:pt x="10453" y="30338"/>
                </a:lnTo>
                <a:cubicBezTo>
                  <a:pt x="10490" y="30271"/>
                  <a:pt x="10540" y="30212"/>
                  <a:pt x="10600" y="30167"/>
                </a:cubicBezTo>
                <a:lnTo>
                  <a:pt x="10600" y="30167"/>
                </a:lnTo>
                <a:cubicBezTo>
                  <a:pt x="10585" y="30041"/>
                  <a:pt x="10518" y="29922"/>
                  <a:pt x="10416" y="29838"/>
                </a:cubicBezTo>
                <a:lnTo>
                  <a:pt x="10416" y="29838"/>
                </a:lnTo>
                <a:cubicBezTo>
                  <a:pt x="10368" y="29857"/>
                  <a:pt x="10316" y="29867"/>
                  <a:pt x="10262" y="29867"/>
                </a:cubicBezTo>
                <a:cubicBezTo>
                  <a:pt x="10240" y="29867"/>
                  <a:pt x="10218" y="29866"/>
                  <a:pt x="10195" y="29862"/>
                </a:cubicBezTo>
                <a:lnTo>
                  <a:pt x="10113" y="29835"/>
                </a:lnTo>
                <a:cubicBezTo>
                  <a:pt x="10090" y="29821"/>
                  <a:pt x="10068" y="29806"/>
                  <a:pt x="10048" y="29791"/>
                </a:cubicBezTo>
                <a:lnTo>
                  <a:pt x="10048" y="29791"/>
                </a:lnTo>
                <a:cubicBezTo>
                  <a:pt x="9627" y="29902"/>
                  <a:pt x="9670" y="30557"/>
                  <a:pt x="10141" y="30596"/>
                </a:cubicBezTo>
                <a:cubicBezTo>
                  <a:pt x="10151" y="30597"/>
                  <a:pt x="10162" y="30597"/>
                  <a:pt x="10173" y="30597"/>
                </a:cubicBezTo>
                <a:cubicBezTo>
                  <a:pt x="10269" y="30597"/>
                  <a:pt x="10358" y="30566"/>
                  <a:pt x="10429" y="30512"/>
                </a:cubicBezTo>
                <a:lnTo>
                  <a:pt x="10429" y="30512"/>
                </a:lnTo>
                <a:cubicBezTo>
                  <a:pt x="10445" y="30633"/>
                  <a:pt x="10507" y="30743"/>
                  <a:pt x="10603" y="30827"/>
                </a:cubicBezTo>
                <a:cubicBezTo>
                  <a:pt x="10616" y="30838"/>
                  <a:pt x="10629" y="30849"/>
                  <a:pt x="10642" y="30858"/>
                </a:cubicBezTo>
                <a:lnTo>
                  <a:pt x="10642" y="30858"/>
                </a:lnTo>
                <a:cubicBezTo>
                  <a:pt x="10661" y="30855"/>
                  <a:pt x="10680" y="30854"/>
                  <a:pt x="10700" y="30854"/>
                </a:cubicBezTo>
                <a:cubicBezTo>
                  <a:pt x="10708" y="30854"/>
                  <a:pt x="10717" y="30854"/>
                  <a:pt x="10725" y="30854"/>
                </a:cubicBezTo>
                <a:cubicBezTo>
                  <a:pt x="10803" y="30854"/>
                  <a:pt x="10873" y="30876"/>
                  <a:pt x="10932" y="30912"/>
                </a:cubicBezTo>
                <a:lnTo>
                  <a:pt x="10932" y="30912"/>
                </a:lnTo>
                <a:cubicBezTo>
                  <a:pt x="11034" y="30884"/>
                  <a:pt x="11142" y="30811"/>
                  <a:pt x="11255" y="30691"/>
                </a:cubicBezTo>
                <a:lnTo>
                  <a:pt x="11255" y="30691"/>
                </a:lnTo>
                <a:cubicBezTo>
                  <a:pt x="11245" y="30855"/>
                  <a:pt x="11319" y="31011"/>
                  <a:pt x="11444" y="31107"/>
                </a:cubicBezTo>
                <a:lnTo>
                  <a:pt x="11444" y="31107"/>
                </a:lnTo>
                <a:cubicBezTo>
                  <a:pt x="11485" y="31093"/>
                  <a:pt x="11531" y="31085"/>
                  <a:pt x="11581" y="31085"/>
                </a:cubicBezTo>
                <a:cubicBezTo>
                  <a:pt x="11590" y="31085"/>
                  <a:pt x="11599" y="31085"/>
                  <a:pt x="11609" y="31086"/>
                </a:cubicBezTo>
                <a:cubicBezTo>
                  <a:pt x="11649" y="31086"/>
                  <a:pt x="11690" y="31099"/>
                  <a:pt x="11731" y="31099"/>
                </a:cubicBezTo>
                <a:cubicBezTo>
                  <a:pt x="11753" y="31110"/>
                  <a:pt x="11784" y="31130"/>
                  <a:pt x="11809" y="31152"/>
                </a:cubicBezTo>
                <a:lnTo>
                  <a:pt x="11809" y="31152"/>
                </a:lnTo>
                <a:cubicBezTo>
                  <a:pt x="11929" y="31111"/>
                  <a:pt x="12029" y="31029"/>
                  <a:pt x="12098" y="30909"/>
                </a:cubicBezTo>
                <a:lnTo>
                  <a:pt x="12098" y="30909"/>
                </a:lnTo>
                <a:cubicBezTo>
                  <a:pt x="12066" y="31098"/>
                  <a:pt x="12141" y="31272"/>
                  <a:pt x="12284" y="31378"/>
                </a:cubicBezTo>
                <a:lnTo>
                  <a:pt x="12284" y="31378"/>
                </a:lnTo>
                <a:cubicBezTo>
                  <a:pt x="12326" y="31365"/>
                  <a:pt x="12372" y="31357"/>
                  <a:pt x="12423" y="31357"/>
                </a:cubicBezTo>
                <a:cubicBezTo>
                  <a:pt x="12428" y="31357"/>
                  <a:pt x="12433" y="31357"/>
                  <a:pt x="12438" y="31357"/>
                </a:cubicBezTo>
                <a:cubicBezTo>
                  <a:pt x="12478" y="31357"/>
                  <a:pt x="12519" y="31371"/>
                  <a:pt x="12560" y="31371"/>
                </a:cubicBezTo>
                <a:cubicBezTo>
                  <a:pt x="12585" y="31396"/>
                  <a:pt x="12622" y="31410"/>
                  <a:pt x="12648" y="31433"/>
                </a:cubicBezTo>
                <a:lnTo>
                  <a:pt x="12648" y="31433"/>
                </a:lnTo>
                <a:cubicBezTo>
                  <a:pt x="12766" y="31395"/>
                  <a:pt x="12868" y="31313"/>
                  <a:pt x="12927" y="31194"/>
                </a:cubicBezTo>
                <a:lnTo>
                  <a:pt x="12927" y="31194"/>
                </a:lnTo>
                <a:cubicBezTo>
                  <a:pt x="12917" y="31365"/>
                  <a:pt x="12989" y="31521"/>
                  <a:pt x="13109" y="31624"/>
                </a:cubicBezTo>
                <a:lnTo>
                  <a:pt x="13109" y="31624"/>
                </a:lnTo>
                <a:cubicBezTo>
                  <a:pt x="13152" y="31610"/>
                  <a:pt x="13200" y="31602"/>
                  <a:pt x="13252" y="31602"/>
                </a:cubicBezTo>
                <a:cubicBezTo>
                  <a:pt x="13257" y="31602"/>
                  <a:pt x="13262" y="31602"/>
                  <a:pt x="13267" y="31602"/>
                </a:cubicBezTo>
                <a:cubicBezTo>
                  <a:pt x="13308" y="31602"/>
                  <a:pt x="13348" y="31616"/>
                  <a:pt x="13389" y="31616"/>
                </a:cubicBezTo>
                <a:cubicBezTo>
                  <a:pt x="13416" y="31643"/>
                  <a:pt x="13457" y="31656"/>
                  <a:pt x="13484" y="31684"/>
                </a:cubicBezTo>
                <a:cubicBezTo>
                  <a:pt x="13485" y="31684"/>
                  <a:pt x="13485" y="31684"/>
                  <a:pt x="13486" y="31685"/>
                </a:cubicBezTo>
                <a:lnTo>
                  <a:pt x="13486" y="31685"/>
                </a:lnTo>
                <a:cubicBezTo>
                  <a:pt x="13601" y="31643"/>
                  <a:pt x="13703" y="31560"/>
                  <a:pt x="13770" y="31453"/>
                </a:cubicBezTo>
                <a:lnTo>
                  <a:pt x="13770" y="31453"/>
                </a:lnTo>
                <a:cubicBezTo>
                  <a:pt x="13750" y="31613"/>
                  <a:pt x="13819" y="31774"/>
                  <a:pt x="13944" y="31875"/>
                </a:cubicBezTo>
                <a:lnTo>
                  <a:pt x="13944" y="31875"/>
                </a:lnTo>
                <a:cubicBezTo>
                  <a:pt x="13979" y="31865"/>
                  <a:pt x="14015" y="31859"/>
                  <a:pt x="14053" y="31859"/>
                </a:cubicBezTo>
                <a:cubicBezTo>
                  <a:pt x="14062" y="31859"/>
                  <a:pt x="14072" y="31860"/>
                  <a:pt x="14082" y="31860"/>
                </a:cubicBezTo>
                <a:lnTo>
                  <a:pt x="14191" y="31860"/>
                </a:lnTo>
                <a:cubicBezTo>
                  <a:pt x="14220" y="31890"/>
                  <a:pt x="14250" y="31920"/>
                  <a:pt x="14278" y="31952"/>
                </a:cubicBezTo>
                <a:lnTo>
                  <a:pt x="14278" y="31952"/>
                </a:lnTo>
                <a:cubicBezTo>
                  <a:pt x="14405" y="31920"/>
                  <a:pt x="14520" y="31831"/>
                  <a:pt x="14585" y="31711"/>
                </a:cubicBezTo>
                <a:cubicBezTo>
                  <a:pt x="14619" y="31907"/>
                  <a:pt x="14670" y="32034"/>
                  <a:pt x="14756" y="32111"/>
                </a:cubicBezTo>
                <a:lnTo>
                  <a:pt x="14756" y="32111"/>
                </a:lnTo>
                <a:cubicBezTo>
                  <a:pt x="14793" y="32100"/>
                  <a:pt x="14831" y="32095"/>
                  <a:pt x="14869" y="32095"/>
                </a:cubicBezTo>
                <a:cubicBezTo>
                  <a:pt x="14965" y="32095"/>
                  <a:pt x="15059" y="32128"/>
                  <a:pt x="15132" y="32188"/>
                </a:cubicBezTo>
                <a:lnTo>
                  <a:pt x="15132" y="32188"/>
                </a:lnTo>
                <a:cubicBezTo>
                  <a:pt x="15232" y="32158"/>
                  <a:pt x="15322" y="32091"/>
                  <a:pt x="15374" y="31996"/>
                </a:cubicBezTo>
                <a:cubicBezTo>
                  <a:pt x="15496" y="31806"/>
                  <a:pt x="15442" y="31548"/>
                  <a:pt x="15251" y="31425"/>
                </a:cubicBezTo>
                <a:lnTo>
                  <a:pt x="15632" y="31208"/>
                </a:lnTo>
                <a:lnTo>
                  <a:pt x="15849" y="31629"/>
                </a:lnTo>
                <a:lnTo>
                  <a:pt x="15754" y="31656"/>
                </a:lnTo>
                <a:cubicBezTo>
                  <a:pt x="15550" y="31697"/>
                  <a:pt x="15414" y="31887"/>
                  <a:pt x="15428" y="32091"/>
                </a:cubicBezTo>
                <a:cubicBezTo>
                  <a:pt x="15436" y="32214"/>
                  <a:pt x="15499" y="32322"/>
                  <a:pt x="15595" y="32392"/>
                </a:cubicBezTo>
                <a:lnTo>
                  <a:pt x="15595" y="32392"/>
                </a:lnTo>
                <a:cubicBezTo>
                  <a:pt x="15630" y="32382"/>
                  <a:pt x="15667" y="32377"/>
                  <a:pt x="15703" y="32377"/>
                </a:cubicBezTo>
                <a:cubicBezTo>
                  <a:pt x="15790" y="32377"/>
                  <a:pt x="15876" y="32405"/>
                  <a:pt x="15945" y="32456"/>
                </a:cubicBezTo>
                <a:lnTo>
                  <a:pt x="15945" y="32456"/>
                </a:lnTo>
                <a:cubicBezTo>
                  <a:pt x="16064" y="32426"/>
                  <a:pt x="16173" y="32352"/>
                  <a:pt x="16244" y="32241"/>
                </a:cubicBezTo>
                <a:cubicBezTo>
                  <a:pt x="16298" y="32010"/>
                  <a:pt x="16271" y="31806"/>
                  <a:pt x="16080" y="31697"/>
                </a:cubicBezTo>
                <a:lnTo>
                  <a:pt x="16502" y="31480"/>
                </a:lnTo>
                <a:cubicBezTo>
                  <a:pt x="16512" y="31604"/>
                  <a:pt x="16570" y="31721"/>
                  <a:pt x="16663" y="31805"/>
                </a:cubicBezTo>
                <a:lnTo>
                  <a:pt x="16663" y="31805"/>
                </a:lnTo>
                <a:cubicBezTo>
                  <a:pt x="16715" y="31787"/>
                  <a:pt x="16770" y="31778"/>
                  <a:pt x="16826" y="31778"/>
                </a:cubicBezTo>
                <a:cubicBezTo>
                  <a:pt x="16836" y="31778"/>
                  <a:pt x="16845" y="31778"/>
                  <a:pt x="16855" y="31779"/>
                </a:cubicBezTo>
                <a:lnTo>
                  <a:pt x="16910" y="31806"/>
                </a:lnTo>
                <a:cubicBezTo>
                  <a:pt x="16937" y="31820"/>
                  <a:pt x="16977" y="31847"/>
                  <a:pt x="17005" y="31860"/>
                </a:cubicBezTo>
                <a:cubicBezTo>
                  <a:pt x="17015" y="31867"/>
                  <a:pt x="17024" y="31875"/>
                  <a:pt x="17034" y="31882"/>
                </a:cubicBezTo>
                <a:lnTo>
                  <a:pt x="17034" y="31882"/>
                </a:lnTo>
                <a:cubicBezTo>
                  <a:pt x="17161" y="31850"/>
                  <a:pt x="17269" y="31766"/>
                  <a:pt x="17331" y="31643"/>
                </a:cubicBezTo>
                <a:lnTo>
                  <a:pt x="17331" y="31643"/>
                </a:lnTo>
                <a:cubicBezTo>
                  <a:pt x="17321" y="31797"/>
                  <a:pt x="17386" y="31943"/>
                  <a:pt x="17497" y="32045"/>
                </a:cubicBezTo>
                <a:lnTo>
                  <a:pt x="17497" y="32045"/>
                </a:lnTo>
                <a:cubicBezTo>
                  <a:pt x="17527" y="32039"/>
                  <a:pt x="17559" y="32036"/>
                  <a:pt x="17593" y="32036"/>
                </a:cubicBezTo>
                <a:cubicBezTo>
                  <a:pt x="17605" y="32036"/>
                  <a:pt x="17617" y="32036"/>
                  <a:pt x="17630" y="32037"/>
                </a:cubicBezTo>
                <a:lnTo>
                  <a:pt x="17752" y="32051"/>
                </a:lnTo>
                <a:lnTo>
                  <a:pt x="17739" y="32051"/>
                </a:lnTo>
                <a:cubicBezTo>
                  <a:pt x="17785" y="32069"/>
                  <a:pt x="17827" y="32096"/>
                  <a:pt x="17863" y="32128"/>
                </a:cubicBezTo>
                <a:lnTo>
                  <a:pt x="17863" y="32128"/>
                </a:lnTo>
                <a:cubicBezTo>
                  <a:pt x="17989" y="32090"/>
                  <a:pt x="18098" y="32003"/>
                  <a:pt x="18160" y="31887"/>
                </a:cubicBezTo>
                <a:lnTo>
                  <a:pt x="18160" y="31887"/>
                </a:lnTo>
                <a:cubicBezTo>
                  <a:pt x="18150" y="32043"/>
                  <a:pt x="18217" y="32198"/>
                  <a:pt x="18330" y="32304"/>
                </a:cubicBezTo>
                <a:lnTo>
                  <a:pt x="18330" y="32304"/>
                </a:lnTo>
                <a:cubicBezTo>
                  <a:pt x="18358" y="32297"/>
                  <a:pt x="18386" y="32294"/>
                  <a:pt x="18416" y="32294"/>
                </a:cubicBezTo>
                <a:cubicBezTo>
                  <a:pt x="18426" y="32294"/>
                  <a:pt x="18435" y="32294"/>
                  <a:pt x="18445" y="32295"/>
                </a:cubicBezTo>
                <a:lnTo>
                  <a:pt x="18554" y="32295"/>
                </a:lnTo>
                <a:cubicBezTo>
                  <a:pt x="18587" y="32328"/>
                  <a:pt x="18620" y="32361"/>
                  <a:pt x="18652" y="32396"/>
                </a:cubicBezTo>
                <a:lnTo>
                  <a:pt x="18652" y="32396"/>
                </a:lnTo>
                <a:cubicBezTo>
                  <a:pt x="18829" y="32358"/>
                  <a:pt x="18978" y="32231"/>
                  <a:pt x="19030" y="32064"/>
                </a:cubicBezTo>
                <a:cubicBezTo>
                  <a:pt x="19057" y="31874"/>
                  <a:pt x="18976" y="31711"/>
                  <a:pt x="18826" y="31602"/>
                </a:cubicBezTo>
                <a:lnTo>
                  <a:pt x="19275" y="31385"/>
                </a:lnTo>
                <a:cubicBezTo>
                  <a:pt x="19275" y="31522"/>
                  <a:pt x="19329" y="31642"/>
                  <a:pt x="19419" y="31730"/>
                </a:cubicBezTo>
                <a:lnTo>
                  <a:pt x="19419" y="31730"/>
                </a:lnTo>
                <a:cubicBezTo>
                  <a:pt x="19458" y="31721"/>
                  <a:pt x="19498" y="31716"/>
                  <a:pt x="19538" y="31716"/>
                </a:cubicBezTo>
                <a:cubicBezTo>
                  <a:pt x="19586" y="31716"/>
                  <a:pt x="19635" y="31723"/>
                  <a:pt x="19682" y="31738"/>
                </a:cubicBezTo>
                <a:lnTo>
                  <a:pt x="19682" y="31752"/>
                </a:lnTo>
                <a:cubicBezTo>
                  <a:pt x="19696" y="31765"/>
                  <a:pt x="19723" y="31792"/>
                  <a:pt x="19750" y="31820"/>
                </a:cubicBezTo>
                <a:cubicBezTo>
                  <a:pt x="19759" y="31826"/>
                  <a:pt x="19767" y="31832"/>
                  <a:pt x="19775" y="31839"/>
                </a:cubicBezTo>
                <a:lnTo>
                  <a:pt x="19775" y="31839"/>
                </a:lnTo>
                <a:cubicBezTo>
                  <a:pt x="19910" y="31808"/>
                  <a:pt x="20035" y="31716"/>
                  <a:pt x="20104" y="31588"/>
                </a:cubicBezTo>
                <a:lnTo>
                  <a:pt x="20104" y="31588"/>
                </a:lnTo>
                <a:cubicBezTo>
                  <a:pt x="20094" y="31739"/>
                  <a:pt x="20150" y="31875"/>
                  <a:pt x="20246" y="31974"/>
                </a:cubicBezTo>
                <a:lnTo>
                  <a:pt x="20246" y="31974"/>
                </a:lnTo>
                <a:cubicBezTo>
                  <a:pt x="20253" y="31972"/>
                  <a:pt x="20260" y="31970"/>
                  <a:pt x="20267" y="31969"/>
                </a:cubicBezTo>
                <a:lnTo>
                  <a:pt x="20267" y="31983"/>
                </a:lnTo>
                <a:cubicBezTo>
                  <a:pt x="20321" y="31969"/>
                  <a:pt x="20376" y="31969"/>
                  <a:pt x="20430" y="31955"/>
                </a:cubicBezTo>
                <a:lnTo>
                  <a:pt x="20498" y="31983"/>
                </a:lnTo>
                <a:cubicBezTo>
                  <a:pt x="20549" y="32002"/>
                  <a:pt x="20594" y="32032"/>
                  <a:pt x="20632" y="32069"/>
                </a:cubicBezTo>
                <a:lnTo>
                  <a:pt x="20632" y="32069"/>
                </a:lnTo>
                <a:cubicBezTo>
                  <a:pt x="20759" y="32032"/>
                  <a:pt x="20870" y="31950"/>
                  <a:pt x="20933" y="31833"/>
                </a:cubicBezTo>
                <a:lnTo>
                  <a:pt x="20933" y="31833"/>
                </a:lnTo>
                <a:cubicBezTo>
                  <a:pt x="20923" y="31984"/>
                  <a:pt x="20986" y="32129"/>
                  <a:pt x="21094" y="32230"/>
                </a:cubicBezTo>
                <a:lnTo>
                  <a:pt x="21094" y="32230"/>
                </a:lnTo>
                <a:cubicBezTo>
                  <a:pt x="21115" y="32227"/>
                  <a:pt x="21137" y="32225"/>
                  <a:pt x="21160" y="32225"/>
                </a:cubicBezTo>
                <a:cubicBezTo>
                  <a:pt x="21174" y="32225"/>
                  <a:pt x="21189" y="32226"/>
                  <a:pt x="21205" y="32227"/>
                </a:cubicBezTo>
                <a:lnTo>
                  <a:pt x="21313" y="32227"/>
                </a:lnTo>
                <a:cubicBezTo>
                  <a:pt x="21348" y="32262"/>
                  <a:pt x="21381" y="32297"/>
                  <a:pt x="21413" y="32333"/>
                </a:cubicBezTo>
                <a:lnTo>
                  <a:pt x="21413" y="32333"/>
                </a:lnTo>
                <a:cubicBezTo>
                  <a:pt x="21555" y="32309"/>
                  <a:pt x="21678" y="32223"/>
                  <a:pt x="21748" y="32091"/>
                </a:cubicBezTo>
                <a:cubicBezTo>
                  <a:pt x="21781" y="32273"/>
                  <a:pt x="21834" y="32394"/>
                  <a:pt x="21916" y="32471"/>
                </a:cubicBezTo>
                <a:lnTo>
                  <a:pt x="21916" y="32471"/>
                </a:lnTo>
                <a:cubicBezTo>
                  <a:pt x="21949" y="32463"/>
                  <a:pt x="21984" y="32458"/>
                  <a:pt x="22020" y="32458"/>
                </a:cubicBezTo>
                <a:cubicBezTo>
                  <a:pt x="22119" y="32458"/>
                  <a:pt x="22212" y="32498"/>
                  <a:pt x="22284" y="32562"/>
                </a:cubicBezTo>
                <a:lnTo>
                  <a:pt x="22284" y="32562"/>
                </a:lnTo>
                <a:cubicBezTo>
                  <a:pt x="22390" y="32538"/>
                  <a:pt x="22488" y="32475"/>
                  <a:pt x="22550" y="32377"/>
                </a:cubicBezTo>
                <a:cubicBezTo>
                  <a:pt x="22673" y="32173"/>
                  <a:pt x="22605" y="31915"/>
                  <a:pt x="22414" y="31792"/>
                </a:cubicBezTo>
                <a:lnTo>
                  <a:pt x="22836" y="31575"/>
                </a:lnTo>
                <a:lnTo>
                  <a:pt x="22836" y="31575"/>
                </a:lnTo>
                <a:cubicBezTo>
                  <a:pt x="22826" y="31701"/>
                  <a:pt x="22879" y="31827"/>
                  <a:pt x="22969" y="31918"/>
                </a:cubicBezTo>
                <a:lnTo>
                  <a:pt x="22969" y="31918"/>
                </a:lnTo>
                <a:cubicBezTo>
                  <a:pt x="22974" y="31917"/>
                  <a:pt x="22980" y="31916"/>
                  <a:pt x="22985" y="31915"/>
                </a:cubicBezTo>
                <a:lnTo>
                  <a:pt x="22999" y="31915"/>
                </a:lnTo>
                <a:cubicBezTo>
                  <a:pt x="23053" y="31901"/>
                  <a:pt x="23108" y="31901"/>
                  <a:pt x="23148" y="31901"/>
                </a:cubicBezTo>
                <a:lnTo>
                  <a:pt x="23216" y="31928"/>
                </a:lnTo>
                <a:cubicBezTo>
                  <a:pt x="23270" y="31947"/>
                  <a:pt x="23317" y="31976"/>
                  <a:pt x="23356" y="32012"/>
                </a:cubicBezTo>
                <a:lnTo>
                  <a:pt x="23356" y="32012"/>
                </a:lnTo>
                <a:cubicBezTo>
                  <a:pt x="23482" y="31979"/>
                  <a:pt x="23592" y="31897"/>
                  <a:pt x="23665" y="31779"/>
                </a:cubicBezTo>
                <a:lnTo>
                  <a:pt x="23665" y="31779"/>
                </a:lnTo>
                <a:cubicBezTo>
                  <a:pt x="23646" y="31928"/>
                  <a:pt x="23705" y="32071"/>
                  <a:pt x="23814" y="32168"/>
                </a:cubicBezTo>
                <a:lnTo>
                  <a:pt x="23814" y="32168"/>
                </a:lnTo>
                <a:cubicBezTo>
                  <a:pt x="23843" y="32162"/>
                  <a:pt x="23873" y="32158"/>
                  <a:pt x="23905" y="32158"/>
                </a:cubicBezTo>
                <a:cubicBezTo>
                  <a:pt x="23916" y="32158"/>
                  <a:pt x="23926" y="32159"/>
                  <a:pt x="23937" y="32159"/>
                </a:cubicBezTo>
                <a:lnTo>
                  <a:pt x="24059" y="32173"/>
                </a:lnTo>
                <a:lnTo>
                  <a:pt x="24045" y="32159"/>
                </a:lnTo>
                <a:lnTo>
                  <a:pt x="24045" y="32159"/>
                </a:lnTo>
                <a:cubicBezTo>
                  <a:pt x="24098" y="32186"/>
                  <a:pt x="24145" y="32219"/>
                  <a:pt x="24185" y="32257"/>
                </a:cubicBezTo>
                <a:lnTo>
                  <a:pt x="24185" y="32257"/>
                </a:lnTo>
                <a:cubicBezTo>
                  <a:pt x="24315" y="32225"/>
                  <a:pt x="24430" y="32143"/>
                  <a:pt x="24494" y="32023"/>
                </a:cubicBezTo>
                <a:lnTo>
                  <a:pt x="24494" y="32023"/>
                </a:lnTo>
                <a:cubicBezTo>
                  <a:pt x="24485" y="32173"/>
                  <a:pt x="24540" y="32323"/>
                  <a:pt x="24646" y="32424"/>
                </a:cubicBezTo>
                <a:lnTo>
                  <a:pt x="24646" y="32424"/>
                </a:lnTo>
                <a:cubicBezTo>
                  <a:pt x="24671" y="32419"/>
                  <a:pt x="24697" y="32416"/>
                  <a:pt x="24722" y="32416"/>
                </a:cubicBezTo>
                <a:cubicBezTo>
                  <a:pt x="24732" y="32416"/>
                  <a:pt x="24742" y="32417"/>
                  <a:pt x="24752" y="32418"/>
                </a:cubicBezTo>
                <a:lnTo>
                  <a:pt x="24861" y="32418"/>
                </a:lnTo>
                <a:cubicBezTo>
                  <a:pt x="24897" y="32453"/>
                  <a:pt x="24930" y="32489"/>
                  <a:pt x="24962" y="32526"/>
                </a:cubicBezTo>
                <a:lnTo>
                  <a:pt x="24962" y="32526"/>
                </a:lnTo>
                <a:cubicBezTo>
                  <a:pt x="25110" y="32504"/>
                  <a:pt x="25240" y="32417"/>
                  <a:pt x="25323" y="32282"/>
                </a:cubicBezTo>
                <a:cubicBezTo>
                  <a:pt x="25323" y="32336"/>
                  <a:pt x="25337" y="32377"/>
                  <a:pt x="25337" y="32418"/>
                </a:cubicBezTo>
                <a:cubicBezTo>
                  <a:pt x="25352" y="32532"/>
                  <a:pt x="25408" y="32620"/>
                  <a:pt x="25484" y="32680"/>
                </a:cubicBezTo>
                <a:lnTo>
                  <a:pt x="25484" y="32680"/>
                </a:lnTo>
                <a:cubicBezTo>
                  <a:pt x="25502" y="32677"/>
                  <a:pt x="25521" y="32676"/>
                  <a:pt x="25541" y="32676"/>
                </a:cubicBezTo>
                <a:lnTo>
                  <a:pt x="25554" y="32676"/>
                </a:lnTo>
                <a:cubicBezTo>
                  <a:pt x="25647" y="32676"/>
                  <a:pt x="25732" y="32710"/>
                  <a:pt x="25799" y="32767"/>
                </a:cubicBezTo>
                <a:lnTo>
                  <a:pt x="25799" y="32767"/>
                </a:lnTo>
                <a:cubicBezTo>
                  <a:pt x="25936" y="32751"/>
                  <a:pt x="26069" y="32669"/>
                  <a:pt x="26139" y="32513"/>
                </a:cubicBezTo>
                <a:cubicBezTo>
                  <a:pt x="26220" y="32336"/>
                  <a:pt x="26166" y="32119"/>
                  <a:pt x="26003" y="32010"/>
                </a:cubicBezTo>
                <a:cubicBezTo>
                  <a:pt x="25976" y="31983"/>
                  <a:pt x="25962" y="31955"/>
                  <a:pt x="25948" y="31928"/>
                </a:cubicBezTo>
                <a:lnTo>
                  <a:pt x="25948" y="31928"/>
                </a:lnTo>
                <a:cubicBezTo>
                  <a:pt x="25970" y="31931"/>
                  <a:pt x="25992" y="31933"/>
                  <a:pt x="26013" y="31933"/>
                </a:cubicBezTo>
                <a:cubicBezTo>
                  <a:pt x="26181" y="31933"/>
                  <a:pt x="26340" y="31842"/>
                  <a:pt x="26424" y="31697"/>
                </a:cubicBezTo>
                <a:cubicBezTo>
                  <a:pt x="26424" y="31872"/>
                  <a:pt x="26459" y="32005"/>
                  <a:pt x="26563" y="32097"/>
                </a:cubicBezTo>
                <a:lnTo>
                  <a:pt x="26563" y="32097"/>
                </a:lnTo>
                <a:cubicBezTo>
                  <a:pt x="26584" y="32093"/>
                  <a:pt x="26606" y="32091"/>
                  <a:pt x="26628" y="32091"/>
                </a:cubicBezTo>
                <a:cubicBezTo>
                  <a:pt x="26746" y="32091"/>
                  <a:pt x="26846" y="32138"/>
                  <a:pt x="26919" y="32210"/>
                </a:cubicBezTo>
                <a:lnTo>
                  <a:pt x="26919" y="32210"/>
                </a:lnTo>
                <a:cubicBezTo>
                  <a:pt x="27044" y="32190"/>
                  <a:pt x="27148" y="32102"/>
                  <a:pt x="27240" y="31983"/>
                </a:cubicBezTo>
                <a:cubicBezTo>
                  <a:pt x="27270" y="32151"/>
                  <a:pt x="27318" y="32268"/>
                  <a:pt x="27393" y="32342"/>
                </a:cubicBezTo>
                <a:lnTo>
                  <a:pt x="27393" y="32342"/>
                </a:lnTo>
                <a:cubicBezTo>
                  <a:pt x="27409" y="32340"/>
                  <a:pt x="27426" y="32339"/>
                  <a:pt x="27442" y="32339"/>
                </a:cubicBezTo>
                <a:cubicBezTo>
                  <a:pt x="27545" y="32339"/>
                  <a:pt x="27646" y="32379"/>
                  <a:pt x="27722" y="32447"/>
                </a:cubicBezTo>
                <a:lnTo>
                  <a:pt x="27722" y="32447"/>
                </a:lnTo>
                <a:cubicBezTo>
                  <a:pt x="27863" y="32433"/>
                  <a:pt x="27995" y="32345"/>
                  <a:pt x="28082" y="32214"/>
                </a:cubicBezTo>
                <a:cubicBezTo>
                  <a:pt x="28137" y="31983"/>
                  <a:pt x="28110" y="31779"/>
                  <a:pt x="27906" y="31670"/>
                </a:cubicBezTo>
                <a:lnTo>
                  <a:pt x="28327" y="31453"/>
                </a:lnTo>
                <a:cubicBezTo>
                  <a:pt x="28337" y="31569"/>
                  <a:pt x="28388" y="31679"/>
                  <a:pt x="28471" y="31761"/>
                </a:cubicBezTo>
                <a:lnTo>
                  <a:pt x="28471" y="31761"/>
                </a:lnTo>
                <a:cubicBezTo>
                  <a:pt x="28505" y="31753"/>
                  <a:pt x="28540" y="31749"/>
                  <a:pt x="28576" y="31749"/>
                </a:cubicBezTo>
                <a:cubicBezTo>
                  <a:pt x="28592" y="31749"/>
                  <a:pt x="28609" y="31750"/>
                  <a:pt x="28626" y="31752"/>
                </a:cubicBezTo>
                <a:lnTo>
                  <a:pt x="28694" y="31779"/>
                </a:lnTo>
                <a:cubicBezTo>
                  <a:pt x="28747" y="31799"/>
                  <a:pt x="28793" y="31829"/>
                  <a:pt x="28833" y="31866"/>
                </a:cubicBezTo>
                <a:lnTo>
                  <a:pt x="28833" y="31866"/>
                </a:lnTo>
                <a:cubicBezTo>
                  <a:pt x="28965" y="31836"/>
                  <a:pt x="29080" y="31752"/>
                  <a:pt x="29156" y="31629"/>
                </a:cubicBezTo>
                <a:cubicBezTo>
                  <a:pt x="29166" y="31813"/>
                  <a:pt x="29224" y="31955"/>
                  <a:pt x="29344" y="32037"/>
                </a:cubicBezTo>
                <a:lnTo>
                  <a:pt x="29344" y="32037"/>
                </a:lnTo>
                <a:cubicBezTo>
                  <a:pt x="29351" y="32036"/>
                  <a:pt x="29357" y="32036"/>
                  <a:pt x="29364" y="32036"/>
                </a:cubicBezTo>
                <a:cubicBezTo>
                  <a:pt x="29372" y="32036"/>
                  <a:pt x="29379" y="32037"/>
                  <a:pt x="29387" y="32037"/>
                </a:cubicBezTo>
                <a:cubicBezTo>
                  <a:pt x="29477" y="32037"/>
                  <a:pt x="29556" y="32064"/>
                  <a:pt x="29620" y="32109"/>
                </a:cubicBezTo>
                <a:lnTo>
                  <a:pt x="29620" y="32109"/>
                </a:lnTo>
                <a:cubicBezTo>
                  <a:pt x="29752" y="32098"/>
                  <a:pt x="29879" y="32021"/>
                  <a:pt x="29944" y="31901"/>
                </a:cubicBezTo>
                <a:cubicBezTo>
                  <a:pt x="30067" y="31656"/>
                  <a:pt x="29972" y="31466"/>
                  <a:pt x="29754" y="31289"/>
                </a:cubicBezTo>
                <a:lnTo>
                  <a:pt x="29754" y="31289"/>
                </a:lnTo>
                <a:cubicBezTo>
                  <a:pt x="29772" y="31292"/>
                  <a:pt x="29790" y="31293"/>
                  <a:pt x="29808" y="31293"/>
                </a:cubicBezTo>
                <a:cubicBezTo>
                  <a:pt x="30017" y="31293"/>
                  <a:pt x="30195" y="31150"/>
                  <a:pt x="30257" y="30950"/>
                </a:cubicBezTo>
                <a:cubicBezTo>
                  <a:pt x="30284" y="30773"/>
                  <a:pt x="30216" y="30596"/>
                  <a:pt x="30067" y="30501"/>
                </a:cubicBezTo>
                <a:lnTo>
                  <a:pt x="30502" y="30284"/>
                </a:lnTo>
                <a:cubicBezTo>
                  <a:pt x="30502" y="30413"/>
                  <a:pt x="30556" y="30536"/>
                  <a:pt x="30648" y="30623"/>
                </a:cubicBezTo>
                <a:lnTo>
                  <a:pt x="30648" y="30623"/>
                </a:lnTo>
                <a:cubicBezTo>
                  <a:pt x="30677" y="30618"/>
                  <a:pt x="30707" y="30615"/>
                  <a:pt x="30738" y="30615"/>
                </a:cubicBezTo>
                <a:cubicBezTo>
                  <a:pt x="30786" y="30615"/>
                  <a:pt x="30835" y="30622"/>
                  <a:pt x="30882" y="30637"/>
                </a:cubicBezTo>
                <a:lnTo>
                  <a:pt x="30869" y="30651"/>
                </a:lnTo>
                <a:cubicBezTo>
                  <a:pt x="30904" y="30676"/>
                  <a:pt x="30937" y="30703"/>
                  <a:pt x="30968" y="30732"/>
                </a:cubicBezTo>
                <a:lnTo>
                  <a:pt x="30968" y="30732"/>
                </a:lnTo>
                <a:cubicBezTo>
                  <a:pt x="31126" y="30711"/>
                  <a:pt x="31269" y="30614"/>
                  <a:pt x="31345" y="30474"/>
                </a:cubicBezTo>
                <a:lnTo>
                  <a:pt x="31358" y="30406"/>
                </a:lnTo>
                <a:cubicBezTo>
                  <a:pt x="31385" y="30229"/>
                  <a:pt x="31304" y="30053"/>
                  <a:pt x="31154" y="29957"/>
                </a:cubicBezTo>
                <a:lnTo>
                  <a:pt x="31576" y="29726"/>
                </a:lnTo>
                <a:cubicBezTo>
                  <a:pt x="31585" y="29854"/>
                  <a:pt x="31638" y="29968"/>
                  <a:pt x="31723" y="30052"/>
                </a:cubicBezTo>
                <a:lnTo>
                  <a:pt x="31723" y="30052"/>
                </a:lnTo>
                <a:cubicBezTo>
                  <a:pt x="31761" y="30043"/>
                  <a:pt x="31800" y="30038"/>
                  <a:pt x="31840" y="30038"/>
                </a:cubicBezTo>
                <a:cubicBezTo>
                  <a:pt x="31852" y="30038"/>
                  <a:pt x="31863" y="30038"/>
                  <a:pt x="31875" y="30039"/>
                </a:cubicBezTo>
                <a:lnTo>
                  <a:pt x="31915" y="30066"/>
                </a:lnTo>
                <a:cubicBezTo>
                  <a:pt x="31967" y="30086"/>
                  <a:pt x="32013" y="30113"/>
                  <a:pt x="32053" y="30148"/>
                </a:cubicBezTo>
                <a:lnTo>
                  <a:pt x="32053" y="30148"/>
                </a:lnTo>
                <a:cubicBezTo>
                  <a:pt x="32222" y="30117"/>
                  <a:pt x="32370" y="29997"/>
                  <a:pt x="32432" y="29821"/>
                </a:cubicBezTo>
                <a:cubicBezTo>
                  <a:pt x="32459" y="29618"/>
                  <a:pt x="32350" y="29414"/>
                  <a:pt x="32174" y="29319"/>
                </a:cubicBezTo>
                <a:lnTo>
                  <a:pt x="32174" y="29319"/>
                </a:lnTo>
                <a:cubicBezTo>
                  <a:pt x="32192" y="29321"/>
                  <a:pt x="32211" y="29322"/>
                  <a:pt x="32229" y="29322"/>
                </a:cubicBezTo>
                <a:cubicBezTo>
                  <a:pt x="32427" y="29322"/>
                  <a:pt x="32614" y="29191"/>
                  <a:pt x="32677" y="28992"/>
                </a:cubicBezTo>
                <a:cubicBezTo>
                  <a:pt x="32704" y="28788"/>
                  <a:pt x="32609" y="28585"/>
                  <a:pt x="32418" y="28489"/>
                </a:cubicBezTo>
                <a:lnTo>
                  <a:pt x="32418" y="28489"/>
                </a:lnTo>
                <a:cubicBezTo>
                  <a:pt x="32439" y="28492"/>
                  <a:pt x="32460" y="28493"/>
                  <a:pt x="32480" y="28493"/>
                </a:cubicBezTo>
                <a:cubicBezTo>
                  <a:pt x="32699" y="28493"/>
                  <a:pt x="32887" y="28362"/>
                  <a:pt x="32962" y="28163"/>
                </a:cubicBezTo>
                <a:cubicBezTo>
                  <a:pt x="32989" y="27959"/>
                  <a:pt x="32880" y="27755"/>
                  <a:pt x="32704" y="27660"/>
                </a:cubicBezTo>
                <a:lnTo>
                  <a:pt x="32704" y="27660"/>
                </a:lnTo>
                <a:cubicBezTo>
                  <a:pt x="32714" y="27661"/>
                  <a:pt x="32725" y="27661"/>
                  <a:pt x="32735" y="27661"/>
                </a:cubicBezTo>
                <a:cubicBezTo>
                  <a:pt x="32953" y="27661"/>
                  <a:pt x="33142" y="27529"/>
                  <a:pt x="33220" y="27334"/>
                </a:cubicBezTo>
                <a:cubicBezTo>
                  <a:pt x="33224" y="27307"/>
                  <a:pt x="33225" y="27279"/>
                  <a:pt x="33224" y="27253"/>
                </a:cubicBezTo>
                <a:lnTo>
                  <a:pt x="33220" y="27253"/>
                </a:lnTo>
                <a:cubicBezTo>
                  <a:pt x="33221" y="27250"/>
                  <a:pt x="33223" y="27247"/>
                  <a:pt x="33224" y="27244"/>
                </a:cubicBezTo>
                <a:lnTo>
                  <a:pt x="33224" y="27244"/>
                </a:lnTo>
                <a:cubicBezTo>
                  <a:pt x="33216" y="27062"/>
                  <a:pt x="33114" y="26899"/>
                  <a:pt x="32962" y="26818"/>
                </a:cubicBezTo>
                <a:lnTo>
                  <a:pt x="32962" y="26818"/>
                </a:lnTo>
                <a:cubicBezTo>
                  <a:pt x="32980" y="26820"/>
                  <a:pt x="32999" y="26821"/>
                  <a:pt x="33017" y="26821"/>
                </a:cubicBezTo>
                <a:cubicBezTo>
                  <a:pt x="33215" y="26821"/>
                  <a:pt x="33403" y="26690"/>
                  <a:pt x="33465" y="26491"/>
                </a:cubicBezTo>
                <a:cubicBezTo>
                  <a:pt x="33492" y="26287"/>
                  <a:pt x="33397" y="26097"/>
                  <a:pt x="33220" y="26002"/>
                </a:cubicBezTo>
                <a:lnTo>
                  <a:pt x="33315" y="25988"/>
                </a:lnTo>
                <a:cubicBezTo>
                  <a:pt x="33519" y="25975"/>
                  <a:pt x="33682" y="25812"/>
                  <a:pt x="33710" y="25608"/>
                </a:cubicBezTo>
                <a:cubicBezTo>
                  <a:pt x="33736" y="25327"/>
                  <a:pt x="33512" y="25142"/>
                  <a:pt x="33285" y="25142"/>
                </a:cubicBezTo>
                <a:cubicBezTo>
                  <a:pt x="33161" y="25142"/>
                  <a:pt x="33035" y="25197"/>
                  <a:pt x="32948" y="25322"/>
                </a:cubicBezTo>
                <a:cubicBezTo>
                  <a:pt x="32935" y="25350"/>
                  <a:pt x="32894" y="25350"/>
                  <a:pt x="32880" y="25350"/>
                </a:cubicBezTo>
                <a:cubicBezTo>
                  <a:pt x="32880" y="25390"/>
                  <a:pt x="32880" y="25431"/>
                  <a:pt x="32880" y="25458"/>
                </a:cubicBezTo>
                <a:cubicBezTo>
                  <a:pt x="32826" y="25635"/>
                  <a:pt x="32908" y="25825"/>
                  <a:pt x="33071" y="25934"/>
                </a:cubicBezTo>
                <a:lnTo>
                  <a:pt x="32663" y="26138"/>
                </a:lnTo>
                <a:lnTo>
                  <a:pt x="32459" y="25717"/>
                </a:lnTo>
                <a:cubicBezTo>
                  <a:pt x="32677" y="25717"/>
                  <a:pt x="32840" y="25567"/>
                  <a:pt x="32867" y="25350"/>
                </a:cubicBezTo>
                <a:cubicBezTo>
                  <a:pt x="32921" y="25146"/>
                  <a:pt x="32799" y="25023"/>
                  <a:pt x="32649" y="24901"/>
                </a:cubicBezTo>
                <a:lnTo>
                  <a:pt x="32649" y="24901"/>
                </a:lnTo>
                <a:cubicBezTo>
                  <a:pt x="32660" y="24902"/>
                  <a:pt x="32671" y="24902"/>
                  <a:pt x="32682" y="24902"/>
                </a:cubicBezTo>
                <a:cubicBezTo>
                  <a:pt x="32886" y="24902"/>
                  <a:pt x="33061" y="24782"/>
                  <a:pt x="33139" y="24588"/>
                </a:cubicBezTo>
                <a:cubicBezTo>
                  <a:pt x="33207" y="24371"/>
                  <a:pt x="33111" y="24208"/>
                  <a:pt x="32921" y="24072"/>
                </a:cubicBezTo>
                <a:lnTo>
                  <a:pt x="32921" y="24072"/>
                </a:lnTo>
                <a:cubicBezTo>
                  <a:pt x="32931" y="24073"/>
                  <a:pt x="32940" y="24073"/>
                  <a:pt x="32949" y="24073"/>
                </a:cubicBezTo>
                <a:cubicBezTo>
                  <a:pt x="33142" y="24073"/>
                  <a:pt x="33319" y="23941"/>
                  <a:pt x="33383" y="23759"/>
                </a:cubicBezTo>
                <a:cubicBezTo>
                  <a:pt x="33451" y="23542"/>
                  <a:pt x="33343" y="23379"/>
                  <a:pt x="33152" y="23229"/>
                </a:cubicBezTo>
                <a:lnTo>
                  <a:pt x="33152" y="23229"/>
                </a:lnTo>
                <a:cubicBezTo>
                  <a:pt x="33163" y="23230"/>
                  <a:pt x="33174" y="23230"/>
                  <a:pt x="33185" y="23230"/>
                </a:cubicBezTo>
                <a:cubicBezTo>
                  <a:pt x="33390" y="23230"/>
                  <a:pt x="33577" y="23110"/>
                  <a:pt x="33642" y="22917"/>
                </a:cubicBezTo>
                <a:cubicBezTo>
                  <a:pt x="33682" y="22713"/>
                  <a:pt x="33574" y="22509"/>
                  <a:pt x="33397" y="22414"/>
                </a:cubicBezTo>
                <a:cubicBezTo>
                  <a:pt x="33710" y="22359"/>
                  <a:pt x="33845" y="22251"/>
                  <a:pt x="33886" y="22033"/>
                </a:cubicBezTo>
                <a:cubicBezTo>
                  <a:pt x="33913" y="21856"/>
                  <a:pt x="33818" y="21693"/>
                  <a:pt x="33655" y="21612"/>
                </a:cubicBezTo>
                <a:cubicBezTo>
                  <a:pt x="33591" y="21580"/>
                  <a:pt x="33528" y="21563"/>
                  <a:pt x="33466" y="21563"/>
                </a:cubicBezTo>
                <a:cubicBezTo>
                  <a:pt x="33345" y="21563"/>
                  <a:pt x="33228" y="21626"/>
                  <a:pt x="33111" y="21761"/>
                </a:cubicBezTo>
                <a:lnTo>
                  <a:pt x="32880" y="21340"/>
                </a:lnTo>
                <a:cubicBezTo>
                  <a:pt x="33098" y="21340"/>
                  <a:pt x="33288" y="21204"/>
                  <a:pt x="33343" y="21014"/>
                </a:cubicBezTo>
                <a:cubicBezTo>
                  <a:pt x="33383" y="20796"/>
                  <a:pt x="33275" y="20592"/>
                  <a:pt x="33098" y="20497"/>
                </a:cubicBezTo>
                <a:lnTo>
                  <a:pt x="33098" y="20497"/>
                </a:lnTo>
                <a:cubicBezTo>
                  <a:pt x="33109" y="20498"/>
                  <a:pt x="33120" y="20498"/>
                  <a:pt x="33131" y="20498"/>
                </a:cubicBezTo>
                <a:cubicBezTo>
                  <a:pt x="33336" y="20498"/>
                  <a:pt x="33523" y="20378"/>
                  <a:pt x="33601" y="20171"/>
                </a:cubicBezTo>
                <a:cubicBezTo>
                  <a:pt x="33574" y="20049"/>
                  <a:pt x="33546" y="19926"/>
                  <a:pt x="33506" y="19818"/>
                </a:cubicBezTo>
                <a:cubicBezTo>
                  <a:pt x="33478" y="19750"/>
                  <a:pt x="33411" y="19709"/>
                  <a:pt x="33356" y="19654"/>
                </a:cubicBezTo>
                <a:lnTo>
                  <a:pt x="33275" y="19641"/>
                </a:lnTo>
                <a:cubicBezTo>
                  <a:pt x="33262" y="19640"/>
                  <a:pt x="33249" y="19640"/>
                  <a:pt x="33236" y="19640"/>
                </a:cubicBezTo>
                <a:cubicBezTo>
                  <a:pt x="33049" y="19640"/>
                  <a:pt x="32887" y="19733"/>
                  <a:pt x="32785" y="19886"/>
                </a:cubicBezTo>
                <a:cubicBezTo>
                  <a:pt x="32799" y="19695"/>
                  <a:pt x="32690" y="19505"/>
                  <a:pt x="32500" y="19423"/>
                </a:cubicBezTo>
                <a:cubicBezTo>
                  <a:pt x="32447" y="19405"/>
                  <a:pt x="32393" y="19395"/>
                  <a:pt x="32340" y="19395"/>
                </a:cubicBezTo>
                <a:cubicBezTo>
                  <a:pt x="32204" y="19395"/>
                  <a:pt x="32075" y="19459"/>
                  <a:pt x="31997" y="19587"/>
                </a:cubicBezTo>
                <a:cubicBezTo>
                  <a:pt x="31929" y="19437"/>
                  <a:pt x="31861" y="19301"/>
                  <a:pt x="31779" y="19152"/>
                </a:cubicBezTo>
                <a:cubicBezTo>
                  <a:pt x="31847" y="19138"/>
                  <a:pt x="31915" y="19124"/>
                  <a:pt x="31983" y="19084"/>
                </a:cubicBezTo>
                <a:cubicBezTo>
                  <a:pt x="32038" y="19043"/>
                  <a:pt x="32106" y="19002"/>
                  <a:pt x="32160" y="18934"/>
                </a:cubicBezTo>
                <a:cubicBezTo>
                  <a:pt x="32187" y="19206"/>
                  <a:pt x="32323" y="19355"/>
                  <a:pt x="32527" y="19383"/>
                </a:cubicBezTo>
                <a:cubicBezTo>
                  <a:pt x="32549" y="19386"/>
                  <a:pt x="32570" y="19387"/>
                  <a:pt x="32591" y="19387"/>
                </a:cubicBezTo>
                <a:cubicBezTo>
                  <a:pt x="32756" y="19387"/>
                  <a:pt x="32903" y="19296"/>
                  <a:pt x="32976" y="19152"/>
                </a:cubicBezTo>
                <a:cubicBezTo>
                  <a:pt x="33084" y="18961"/>
                  <a:pt x="33030" y="18785"/>
                  <a:pt x="32799" y="18567"/>
                </a:cubicBezTo>
                <a:lnTo>
                  <a:pt x="32799" y="18567"/>
                </a:lnTo>
                <a:cubicBezTo>
                  <a:pt x="32809" y="18568"/>
                  <a:pt x="32818" y="18568"/>
                  <a:pt x="32828" y="18568"/>
                </a:cubicBezTo>
                <a:cubicBezTo>
                  <a:pt x="33047" y="18568"/>
                  <a:pt x="33235" y="18421"/>
                  <a:pt x="33261" y="18200"/>
                </a:cubicBezTo>
                <a:cubicBezTo>
                  <a:pt x="33302" y="17942"/>
                  <a:pt x="33139" y="17806"/>
                  <a:pt x="32935" y="17711"/>
                </a:cubicBezTo>
                <a:lnTo>
                  <a:pt x="32935" y="17711"/>
                </a:lnTo>
                <a:cubicBezTo>
                  <a:pt x="32976" y="17724"/>
                  <a:pt x="33003" y="17724"/>
                  <a:pt x="33044" y="17724"/>
                </a:cubicBezTo>
                <a:cubicBezTo>
                  <a:pt x="33084" y="17734"/>
                  <a:pt x="33122" y="17738"/>
                  <a:pt x="33158" y="17738"/>
                </a:cubicBezTo>
                <a:cubicBezTo>
                  <a:pt x="33643" y="17738"/>
                  <a:pt x="33722" y="16946"/>
                  <a:pt x="33166" y="16895"/>
                </a:cubicBezTo>
                <a:cubicBezTo>
                  <a:pt x="33152" y="16894"/>
                  <a:pt x="33139" y="16894"/>
                  <a:pt x="33125" y="16894"/>
                </a:cubicBezTo>
                <a:cubicBezTo>
                  <a:pt x="32978" y="16894"/>
                  <a:pt x="32845" y="16961"/>
                  <a:pt x="32758" y="17086"/>
                </a:cubicBezTo>
                <a:lnTo>
                  <a:pt x="32541" y="16678"/>
                </a:lnTo>
                <a:cubicBezTo>
                  <a:pt x="32731" y="16664"/>
                  <a:pt x="32908" y="16528"/>
                  <a:pt x="32962" y="16338"/>
                </a:cubicBezTo>
                <a:cubicBezTo>
                  <a:pt x="32965" y="16324"/>
                  <a:pt x="32967" y="16311"/>
                  <a:pt x="32968" y="16297"/>
                </a:cubicBezTo>
                <a:lnTo>
                  <a:pt x="32962" y="16297"/>
                </a:lnTo>
                <a:lnTo>
                  <a:pt x="32969" y="16287"/>
                </a:lnTo>
                <a:lnTo>
                  <a:pt x="32969" y="16287"/>
                </a:lnTo>
                <a:cubicBezTo>
                  <a:pt x="32984" y="16101"/>
                  <a:pt x="32879" y="15922"/>
                  <a:pt x="32717" y="15835"/>
                </a:cubicBezTo>
                <a:lnTo>
                  <a:pt x="32717" y="15835"/>
                </a:lnTo>
                <a:cubicBezTo>
                  <a:pt x="32727" y="15836"/>
                  <a:pt x="32737" y="15836"/>
                  <a:pt x="32747" y="15836"/>
                </a:cubicBezTo>
                <a:cubicBezTo>
                  <a:pt x="32932" y="15836"/>
                  <a:pt x="33104" y="15729"/>
                  <a:pt x="33193" y="15566"/>
                </a:cubicBezTo>
                <a:lnTo>
                  <a:pt x="33193" y="15566"/>
                </a:lnTo>
                <a:lnTo>
                  <a:pt x="33193" y="15590"/>
                </a:lnTo>
                <a:cubicBezTo>
                  <a:pt x="33179" y="15794"/>
                  <a:pt x="33315" y="15985"/>
                  <a:pt x="33506" y="16025"/>
                </a:cubicBezTo>
                <a:cubicBezTo>
                  <a:pt x="33536" y="16032"/>
                  <a:pt x="33566" y="16035"/>
                  <a:pt x="33596" y="16035"/>
                </a:cubicBezTo>
                <a:cubicBezTo>
                  <a:pt x="33879" y="16035"/>
                  <a:pt x="34092" y="15753"/>
                  <a:pt x="33981" y="15482"/>
                </a:cubicBezTo>
                <a:cubicBezTo>
                  <a:pt x="33914" y="15309"/>
                  <a:pt x="33755" y="15219"/>
                  <a:pt x="33597" y="15219"/>
                </a:cubicBezTo>
                <a:cubicBezTo>
                  <a:pt x="33468" y="15219"/>
                  <a:pt x="33340" y="15278"/>
                  <a:pt x="33261" y="15400"/>
                </a:cubicBezTo>
                <a:lnTo>
                  <a:pt x="33210" y="15462"/>
                </a:lnTo>
                <a:lnTo>
                  <a:pt x="33210" y="15462"/>
                </a:lnTo>
                <a:cubicBezTo>
                  <a:pt x="33186" y="15355"/>
                  <a:pt x="33161" y="15250"/>
                  <a:pt x="33125" y="15155"/>
                </a:cubicBezTo>
                <a:cubicBezTo>
                  <a:pt x="33098" y="15087"/>
                  <a:pt x="33030" y="15033"/>
                  <a:pt x="32976" y="14979"/>
                </a:cubicBezTo>
                <a:lnTo>
                  <a:pt x="32894" y="14979"/>
                </a:lnTo>
                <a:cubicBezTo>
                  <a:pt x="32871" y="14975"/>
                  <a:pt x="32849" y="14974"/>
                  <a:pt x="32826" y="14974"/>
                </a:cubicBezTo>
                <a:cubicBezTo>
                  <a:pt x="32673" y="14974"/>
                  <a:pt x="32527" y="15052"/>
                  <a:pt x="32432" y="15183"/>
                </a:cubicBezTo>
                <a:lnTo>
                  <a:pt x="32228" y="14775"/>
                </a:lnTo>
                <a:cubicBezTo>
                  <a:pt x="32375" y="14763"/>
                  <a:pt x="32510" y="14674"/>
                  <a:pt x="32595" y="14547"/>
                </a:cubicBezTo>
                <a:lnTo>
                  <a:pt x="32595" y="14547"/>
                </a:lnTo>
                <a:cubicBezTo>
                  <a:pt x="32608" y="14721"/>
                  <a:pt x="32711" y="14868"/>
                  <a:pt x="32867" y="14952"/>
                </a:cubicBezTo>
                <a:lnTo>
                  <a:pt x="32948" y="14952"/>
                </a:lnTo>
                <a:cubicBezTo>
                  <a:pt x="32977" y="14958"/>
                  <a:pt x="33005" y="14961"/>
                  <a:pt x="33034" y="14961"/>
                </a:cubicBezTo>
                <a:cubicBezTo>
                  <a:pt x="33233" y="14961"/>
                  <a:pt x="33414" y="14801"/>
                  <a:pt x="33438" y="14598"/>
                </a:cubicBezTo>
                <a:cubicBezTo>
                  <a:pt x="33451" y="14367"/>
                  <a:pt x="33288" y="14163"/>
                  <a:pt x="33057" y="14136"/>
                </a:cubicBezTo>
                <a:cubicBezTo>
                  <a:pt x="33046" y="14135"/>
                  <a:pt x="33036" y="14135"/>
                  <a:pt x="33025" y="14135"/>
                </a:cubicBezTo>
                <a:cubicBezTo>
                  <a:pt x="32868" y="14135"/>
                  <a:pt x="32725" y="14217"/>
                  <a:pt x="32649" y="14351"/>
                </a:cubicBezTo>
                <a:lnTo>
                  <a:pt x="32649" y="14351"/>
                </a:lnTo>
                <a:cubicBezTo>
                  <a:pt x="32635" y="14180"/>
                  <a:pt x="32543" y="14026"/>
                  <a:pt x="32391" y="13932"/>
                </a:cubicBezTo>
                <a:lnTo>
                  <a:pt x="32323" y="13919"/>
                </a:lnTo>
                <a:cubicBezTo>
                  <a:pt x="32293" y="13911"/>
                  <a:pt x="32262" y="13908"/>
                  <a:pt x="32232" y="13908"/>
                </a:cubicBezTo>
                <a:cubicBezTo>
                  <a:pt x="32087" y="13908"/>
                  <a:pt x="31951" y="13985"/>
                  <a:pt x="31861" y="14109"/>
                </a:cubicBezTo>
                <a:lnTo>
                  <a:pt x="31644" y="13674"/>
                </a:lnTo>
                <a:lnTo>
                  <a:pt x="31644" y="13674"/>
                </a:lnTo>
                <a:cubicBezTo>
                  <a:pt x="31653" y="13675"/>
                  <a:pt x="31661" y="13675"/>
                  <a:pt x="31670" y="13675"/>
                </a:cubicBezTo>
                <a:cubicBezTo>
                  <a:pt x="31813" y="13675"/>
                  <a:pt x="31929" y="13586"/>
                  <a:pt x="32034" y="13468"/>
                </a:cubicBezTo>
                <a:lnTo>
                  <a:pt x="32034" y="13468"/>
                </a:lnTo>
                <a:cubicBezTo>
                  <a:pt x="32040" y="13649"/>
                  <a:pt x="32133" y="13808"/>
                  <a:pt x="32296" y="13878"/>
                </a:cubicBezTo>
                <a:lnTo>
                  <a:pt x="32364" y="13891"/>
                </a:lnTo>
                <a:cubicBezTo>
                  <a:pt x="32398" y="13899"/>
                  <a:pt x="32432" y="13903"/>
                  <a:pt x="32465" y="13903"/>
                </a:cubicBezTo>
                <a:cubicBezTo>
                  <a:pt x="32657" y="13903"/>
                  <a:pt x="32825" y="13776"/>
                  <a:pt x="32894" y="13579"/>
                </a:cubicBezTo>
                <a:cubicBezTo>
                  <a:pt x="32919" y="13362"/>
                  <a:pt x="32802" y="13158"/>
                  <a:pt x="32608" y="13066"/>
                </a:cubicBezTo>
                <a:lnTo>
                  <a:pt x="32608" y="13066"/>
                </a:lnTo>
                <a:cubicBezTo>
                  <a:pt x="32635" y="13070"/>
                  <a:pt x="32663" y="13076"/>
                  <a:pt x="32690" y="13076"/>
                </a:cubicBezTo>
                <a:cubicBezTo>
                  <a:pt x="32696" y="13076"/>
                  <a:pt x="32701" y="13076"/>
                  <a:pt x="32707" y="13076"/>
                </a:cubicBezTo>
                <a:cubicBezTo>
                  <a:pt x="33063" y="13076"/>
                  <a:pt x="33257" y="12650"/>
                  <a:pt x="33016" y="12383"/>
                </a:cubicBezTo>
                <a:cubicBezTo>
                  <a:pt x="32928" y="12289"/>
                  <a:pt x="32816" y="12247"/>
                  <a:pt x="32708" y="12247"/>
                </a:cubicBezTo>
                <a:cubicBezTo>
                  <a:pt x="32551" y="12247"/>
                  <a:pt x="32400" y="12335"/>
                  <a:pt x="32333" y="12483"/>
                </a:cubicBezTo>
                <a:lnTo>
                  <a:pt x="32333" y="12483"/>
                </a:lnTo>
                <a:cubicBezTo>
                  <a:pt x="32326" y="12513"/>
                  <a:pt x="32316" y="12541"/>
                  <a:pt x="32305" y="12568"/>
                </a:cubicBezTo>
                <a:lnTo>
                  <a:pt x="32305" y="12568"/>
                </a:lnTo>
                <a:cubicBezTo>
                  <a:pt x="32311" y="12538"/>
                  <a:pt x="32321" y="12509"/>
                  <a:pt x="32333" y="12483"/>
                </a:cubicBezTo>
                <a:lnTo>
                  <a:pt x="32333" y="12483"/>
                </a:lnTo>
                <a:cubicBezTo>
                  <a:pt x="32334" y="12477"/>
                  <a:pt x="32335" y="12470"/>
                  <a:pt x="32337" y="12464"/>
                </a:cubicBezTo>
                <a:cubicBezTo>
                  <a:pt x="32364" y="12274"/>
                  <a:pt x="32255" y="12111"/>
                  <a:pt x="32011" y="12002"/>
                </a:cubicBezTo>
                <a:lnTo>
                  <a:pt x="32011" y="11988"/>
                </a:lnTo>
                <a:cubicBezTo>
                  <a:pt x="31985" y="11985"/>
                  <a:pt x="31960" y="11983"/>
                  <a:pt x="31934" y="11983"/>
                </a:cubicBezTo>
                <a:cubicBezTo>
                  <a:pt x="31785" y="11983"/>
                  <a:pt x="31643" y="12051"/>
                  <a:pt x="31562" y="12179"/>
                </a:cubicBezTo>
                <a:lnTo>
                  <a:pt x="31331" y="11757"/>
                </a:lnTo>
                <a:cubicBezTo>
                  <a:pt x="31489" y="11757"/>
                  <a:pt x="31631" y="11676"/>
                  <a:pt x="31712" y="11544"/>
                </a:cubicBezTo>
                <a:lnTo>
                  <a:pt x="31712" y="11544"/>
                </a:lnTo>
                <a:cubicBezTo>
                  <a:pt x="31709" y="11715"/>
                  <a:pt x="31812" y="11876"/>
                  <a:pt x="31983" y="11961"/>
                </a:cubicBezTo>
                <a:cubicBezTo>
                  <a:pt x="32024" y="11961"/>
                  <a:pt x="32065" y="11975"/>
                  <a:pt x="32106" y="11975"/>
                </a:cubicBezTo>
                <a:cubicBezTo>
                  <a:pt x="32110" y="11975"/>
                  <a:pt x="32115" y="11975"/>
                  <a:pt x="32119" y="11975"/>
                </a:cubicBezTo>
                <a:cubicBezTo>
                  <a:pt x="32663" y="11975"/>
                  <a:pt x="32686" y="11173"/>
                  <a:pt x="32146" y="11146"/>
                </a:cubicBezTo>
                <a:cubicBezTo>
                  <a:pt x="31992" y="11146"/>
                  <a:pt x="31849" y="11228"/>
                  <a:pt x="31769" y="11358"/>
                </a:cubicBezTo>
                <a:lnTo>
                  <a:pt x="31769" y="11358"/>
                </a:lnTo>
                <a:cubicBezTo>
                  <a:pt x="31769" y="11378"/>
                  <a:pt x="31768" y="11398"/>
                  <a:pt x="31766" y="11418"/>
                </a:cubicBezTo>
                <a:cubicBezTo>
                  <a:pt x="31754" y="11463"/>
                  <a:pt x="31735" y="11506"/>
                  <a:pt x="31712" y="11544"/>
                </a:cubicBezTo>
                <a:lnTo>
                  <a:pt x="31712" y="11544"/>
                </a:lnTo>
                <a:cubicBezTo>
                  <a:pt x="31712" y="11498"/>
                  <a:pt x="31721" y="11451"/>
                  <a:pt x="31739" y="11404"/>
                </a:cubicBezTo>
                <a:lnTo>
                  <a:pt x="31739" y="11404"/>
                </a:lnTo>
                <a:lnTo>
                  <a:pt x="31739" y="11418"/>
                </a:lnTo>
                <a:cubicBezTo>
                  <a:pt x="31747" y="11397"/>
                  <a:pt x="31758" y="11377"/>
                  <a:pt x="31769" y="11358"/>
                </a:cubicBezTo>
                <a:lnTo>
                  <a:pt x="31769" y="11358"/>
                </a:lnTo>
                <a:cubicBezTo>
                  <a:pt x="31767" y="11161"/>
                  <a:pt x="31637" y="10975"/>
                  <a:pt x="31440" y="10901"/>
                </a:cubicBezTo>
                <a:cubicBezTo>
                  <a:pt x="31415" y="10898"/>
                  <a:pt x="31391" y="10897"/>
                  <a:pt x="31367" y="10897"/>
                </a:cubicBezTo>
                <a:cubicBezTo>
                  <a:pt x="31178" y="10897"/>
                  <a:pt x="31008" y="10990"/>
                  <a:pt x="30923" y="11159"/>
                </a:cubicBezTo>
                <a:cubicBezTo>
                  <a:pt x="30950" y="10955"/>
                  <a:pt x="30842" y="10765"/>
                  <a:pt x="30665" y="10670"/>
                </a:cubicBezTo>
                <a:lnTo>
                  <a:pt x="30597" y="10656"/>
                </a:lnTo>
                <a:cubicBezTo>
                  <a:pt x="30571" y="10652"/>
                  <a:pt x="30545" y="10651"/>
                  <a:pt x="30520" y="10651"/>
                </a:cubicBezTo>
                <a:cubicBezTo>
                  <a:pt x="30370" y="10651"/>
                  <a:pt x="30230" y="10717"/>
                  <a:pt x="30148" y="10833"/>
                </a:cubicBezTo>
                <a:lnTo>
                  <a:pt x="29917" y="10398"/>
                </a:lnTo>
                <a:cubicBezTo>
                  <a:pt x="30176" y="10357"/>
                  <a:pt x="30298" y="10249"/>
                  <a:pt x="30339" y="10031"/>
                </a:cubicBezTo>
                <a:cubicBezTo>
                  <a:pt x="30366" y="9868"/>
                  <a:pt x="30271" y="9691"/>
                  <a:pt x="30121" y="9610"/>
                </a:cubicBezTo>
                <a:cubicBezTo>
                  <a:pt x="30048" y="9573"/>
                  <a:pt x="29979" y="9556"/>
                  <a:pt x="29914" y="9556"/>
                </a:cubicBezTo>
                <a:cubicBezTo>
                  <a:pt x="29764" y="9556"/>
                  <a:pt x="29637" y="9648"/>
                  <a:pt x="29523" y="9800"/>
                </a:cubicBezTo>
                <a:cubicBezTo>
                  <a:pt x="29549" y="9504"/>
                  <a:pt x="29310" y="9313"/>
                  <a:pt x="29074" y="9313"/>
                </a:cubicBezTo>
                <a:cubicBezTo>
                  <a:pt x="28932" y="9313"/>
                  <a:pt x="28790" y="9383"/>
                  <a:pt x="28708" y="9542"/>
                </a:cubicBezTo>
                <a:cubicBezTo>
                  <a:pt x="28653" y="9243"/>
                  <a:pt x="28544" y="9107"/>
                  <a:pt x="28313" y="9066"/>
                </a:cubicBezTo>
                <a:cubicBezTo>
                  <a:pt x="28137" y="9066"/>
                  <a:pt x="27960" y="9148"/>
                  <a:pt x="27865" y="9311"/>
                </a:cubicBezTo>
                <a:cubicBezTo>
                  <a:pt x="27797" y="9501"/>
                  <a:pt x="27865" y="9732"/>
                  <a:pt x="28042" y="9854"/>
                </a:cubicBezTo>
                <a:lnTo>
                  <a:pt x="27620" y="10072"/>
                </a:lnTo>
                <a:cubicBezTo>
                  <a:pt x="27607" y="9909"/>
                  <a:pt x="27511" y="9746"/>
                  <a:pt x="27362" y="9678"/>
                </a:cubicBezTo>
                <a:lnTo>
                  <a:pt x="27280" y="9637"/>
                </a:lnTo>
                <a:cubicBezTo>
                  <a:pt x="27269" y="9636"/>
                  <a:pt x="27258" y="9636"/>
                  <a:pt x="27246" y="9636"/>
                </a:cubicBezTo>
                <a:cubicBezTo>
                  <a:pt x="27055" y="9636"/>
                  <a:pt x="26881" y="9742"/>
                  <a:pt x="26791" y="9909"/>
                </a:cubicBezTo>
                <a:cubicBezTo>
                  <a:pt x="26818" y="9678"/>
                  <a:pt x="26682" y="9447"/>
                  <a:pt x="26465" y="9365"/>
                </a:cubicBezTo>
                <a:cubicBezTo>
                  <a:pt x="26452" y="9364"/>
                  <a:pt x="26439" y="9364"/>
                  <a:pt x="26426" y="9364"/>
                </a:cubicBezTo>
                <a:cubicBezTo>
                  <a:pt x="26236" y="9364"/>
                  <a:pt x="26051" y="9458"/>
                  <a:pt x="25962" y="9623"/>
                </a:cubicBezTo>
                <a:cubicBezTo>
                  <a:pt x="25976" y="9406"/>
                  <a:pt x="25840" y="9188"/>
                  <a:pt x="25636" y="9121"/>
                </a:cubicBezTo>
                <a:lnTo>
                  <a:pt x="25636" y="9121"/>
                </a:lnTo>
                <a:cubicBezTo>
                  <a:pt x="25672" y="9121"/>
                  <a:pt x="25710" y="9122"/>
                  <a:pt x="25758" y="9134"/>
                </a:cubicBezTo>
                <a:cubicBezTo>
                  <a:pt x="26139" y="9134"/>
                  <a:pt x="26329" y="8658"/>
                  <a:pt x="26030" y="8400"/>
                </a:cubicBezTo>
                <a:cubicBezTo>
                  <a:pt x="25951" y="8332"/>
                  <a:pt x="25860" y="8302"/>
                  <a:pt x="25770" y="8302"/>
                </a:cubicBezTo>
                <a:close/>
                <a:moveTo>
                  <a:pt x="5814" y="32193"/>
                </a:moveTo>
                <a:cubicBezTo>
                  <a:pt x="5743" y="32193"/>
                  <a:pt x="5672" y="32220"/>
                  <a:pt x="5614" y="32282"/>
                </a:cubicBezTo>
                <a:cubicBezTo>
                  <a:pt x="5438" y="32458"/>
                  <a:pt x="5560" y="32771"/>
                  <a:pt x="5818" y="32771"/>
                </a:cubicBezTo>
                <a:cubicBezTo>
                  <a:pt x="5981" y="32771"/>
                  <a:pt x="6117" y="32649"/>
                  <a:pt x="6117" y="32486"/>
                </a:cubicBezTo>
                <a:lnTo>
                  <a:pt x="6104" y="32486"/>
                </a:lnTo>
                <a:cubicBezTo>
                  <a:pt x="6104" y="32311"/>
                  <a:pt x="5961" y="32193"/>
                  <a:pt x="5814" y="32193"/>
                </a:cubicBezTo>
                <a:close/>
                <a:moveTo>
                  <a:pt x="8577" y="32051"/>
                </a:moveTo>
                <a:cubicBezTo>
                  <a:pt x="8251" y="32051"/>
                  <a:pt x="8088" y="32445"/>
                  <a:pt x="8319" y="32676"/>
                </a:cubicBezTo>
                <a:cubicBezTo>
                  <a:pt x="8394" y="32751"/>
                  <a:pt x="8486" y="32784"/>
                  <a:pt x="8576" y="32784"/>
                </a:cubicBezTo>
                <a:cubicBezTo>
                  <a:pt x="8764" y="32784"/>
                  <a:pt x="8944" y="32638"/>
                  <a:pt x="8944" y="32418"/>
                </a:cubicBezTo>
                <a:cubicBezTo>
                  <a:pt x="8944" y="32214"/>
                  <a:pt x="8781" y="32051"/>
                  <a:pt x="8577" y="32051"/>
                </a:cubicBezTo>
                <a:close/>
                <a:moveTo>
                  <a:pt x="20246" y="31974"/>
                </a:moveTo>
                <a:lnTo>
                  <a:pt x="20246" y="31974"/>
                </a:lnTo>
                <a:cubicBezTo>
                  <a:pt x="20053" y="32022"/>
                  <a:pt x="19914" y="32194"/>
                  <a:pt x="19927" y="32404"/>
                </a:cubicBezTo>
                <a:cubicBezTo>
                  <a:pt x="19941" y="32608"/>
                  <a:pt x="20117" y="32785"/>
                  <a:pt x="20321" y="32798"/>
                </a:cubicBezTo>
                <a:cubicBezTo>
                  <a:pt x="20330" y="32799"/>
                  <a:pt x="20338" y="32799"/>
                  <a:pt x="20347" y="32799"/>
                </a:cubicBezTo>
                <a:cubicBezTo>
                  <a:pt x="20553" y="32799"/>
                  <a:pt x="20730" y="32641"/>
                  <a:pt x="20756" y="32445"/>
                </a:cubicBezTo>
                <a:cubicBezTo>
                  <a:pt x="20775" y="32300"/>
                  <a:pt x="20726" y="32161"/>
                  <a:pt x="20632" y="32069"/>
                </a:cubicBezTo>
                <a:lnTo>
                  <a:pt x="20632" y="32069"/>
                </a:lnTo>
                <a:cubicBezTo>
                  <a:pt x="20579" y="32085"/>
                  <a:pt x="20524" y="32093"/>
                  <a:pt x="20468" y="32093"/>
                </a:cubicBezTo>
                <a:cubicBezTo>
                  <a:pt x="20456" y="32093"/>
                  <a:pt x="20443" y="32092"/>
                  <a:pt x="20430" y="32091"/>
                </a:cubicBezTo>
                <a:lnTo>
                  <a:pt x="20362" y="32064"/>
                </a:lnTo>
                <a:cubicBezTo>
                  <a:pt x="20319" y="32039"/>
                  <a:pt x="20280" y="32009"/>
                  <a:pt x="20246" y="31974"/>
                </a:cubicBezTo>
                <a:close/>
                <a:moveTo>
                  <a:pt x="29344" y="32037"/>
                </a:moveTo>
                <a:lnTo>
                  <a:pt x="29344" y="32037"/>
                </a:lnTo>
                <a:cubicBezTo>
                  <a:pt x="29133" y="32048"/>
                  <a:pt x="28966" y="32227"/>
                  <a:pt x="28966" y="32431"/>
                </a:cubicBezTo>
                <a:lnTo>
                  <a:pt x="28979" y="32431"/>
                </a:lnTo>
                <a:cubicBezTo>
                  <a:pt x="28970" y="32684"/>
                  <a:pt x="29174" y="32860"/>
                  <a:pt x="29390" y="32860"/>
                </a:cubicBezTo>
                <a:cubicBezTo>
                  <a:pt x="29488" y="32860"/>
                  <a:pt x="29588" y="32824"/>
                  <a:pt x="29673" y="32744"/>
                </a:cubicBezTo>
                <a:cubicBezTo>
                  <a:pt x="29867" y="32549"/>
                  <a:pt x="29815" y="32246"/>
                  <a:pt x="29620" y="32109"/>
                </a:cubicBezTo>
                <a:lnTo>
                  <a:pt x="29620" y="32109"/>
                </a:lnTo>
                <a:cubicBezTo>
                  <a:pt x="29609" y="32110"/>
                  <a:pt x="29597" y="32110"/>
                  <a:pt x="29586" y="32110"/>
                </a:cubicBezTo>
                <a:cubicBezTo>
                  <a:pt x="29565" y="32110"/>
                  <a:pt x="29544" y="32108"/>
                  <a:pt x="29523" y="32105"/>
                </a:cubicBezTo>
                <a:cubicBezTo>
                  <a:pt x="29452" y="32093"/>
                  <a:pt x="29393" y="32070"/>
                  <a:pt x="29344" y="32037"/>
                </a:cubicBezTo>
                <a:close/>
                <a:moveTo>
                  <a:pt x="35680" y="32227"/>
                </a:moveTo>
                <a:cubicBezTo>
                  <a:pt x="35395" y="32227"/>
                  <a:pt x="35245" y="32567"/>
                  <a:pt x="35449" y="32771"/>
                </a:cubicBezTo>
                <a:cubicBezTo>
                  <a:pt x="35515" y="32836"/>
                  <a:pt x="35595" y="32865"/>
                  <a:pt x="35675" y="32865"/>
                </a:cubicBezTo>
                <a:cubicBezTo>
                  <a:pt x="35843" y="32865"/>
                  <a:pt x="36007" y="32734"/>
                  <a:pt x="36007" y="32540"/>
                </a:cubicBezTo>
                <a:cubicBezTo>
                  <a:pt x="35993" y="32363"/>
                  <a:pt x="35857" y="32227"/>
                  <a:pt x="35680" y="32227"/>
                </a:cubicBezTo>
                <a:close/>
                <a:moveTo>
                  <a:pt x="39191" y="32562"/>
                </a:moveTo>
                <a:cubicBezTo>
                  <a:pt x="39113" y="32562"/>
                  <a:pt x="39055" y="32634"/>
                  <a:pt x="39078" y="32717"/>
                </a:cubicBezTo>
                <a:cubicBezTo>
                  <a:pt x="39092" y="32785"/>
                  <a:pt x="39146" y="32839"/>
                  <a:pt x="39228" y="32866"/>
                </a:cubicBezTo>
                <a:cubicBezTo>
                  <a:pt x="39282" y="32866"/>
                  <a:pt x="39350" y="32798"/>
                  <a:pt x="39405" y="32757"/>
                </a:cubicBezTo>
                <a:lnTo>
                  <a:pt x="39405" y="32676"/>
                </a:lnTo>
                <a:cubicBezTo>
                  <a:pt x="39350" y="32635"/>
                  <a:pt x="39296" y="32581"/>
                  <a:pt x="39228" y="32567"/>
                </a:cubicBezTo>
                <a:cubicBezTo>
                  <a:pt x="39215" y="32563"/>
                  <a:pt x="39203" y="32562"/>
                  <a:pt x="39191" y="32562"/>
                </a:cubicBezTo>
                <a:close/>
                <a:moveTo>
                  <a:pt x="17497" y="32045"/>
                </a:moveTo>
                <a:cubicBezTo>
                  <a:pt x="17057" y="32137"/>
                  <a:pt x="17103" y="32870"/>
                  <a:pt x="17596" y="32870"/>
                </a:cubicBezTo>
                <a:cubicBezTo>
                  <a:pt x="17616" y="32870"/>
                  <a:pt x="17636" y="32869"/>
                  <a:pt x="17657" y="32866"/>
                </a:cubicBezTo>
                <a:cubicBezTo>
                  <a:pt x="17888" y="32825"/>
                  <a:pt x="18051" y="32608"/>
                  <a:pt x="18010" y="32363"/>
                </a:cubicBezTo>
                <a:cubicBezTo>
                  <a:pt x="17984" y="32274"/>
                  <a:pt x="17933" y="32190"/>
                  <a:pt x="17863" y="32128"/>
                </a:cubicBezTo>
                <a:lnTo>
                  <a:pt x="17863" y="32128"/>
                </a:lnTo>
                <a:cubicBezTo>
                  <a:pt x="17817" y="32142"/>
                  <a:pt x="17769" y="32150"/>
                  <a:pt x="17720" y="32150"/>
                </a:cubicBezTo>
                <a:cubicBezTo>
                  <a:pt x="17699" y="32150"/>
                  <a:pt x="17678" y="32149"/>
                  <a:pt x="17657" y="32146"/>
                </a:cubicBezTo>
                <a:cubicBezTo>
                  <a:pt x="17597" y="32122"/>
                  <a:pt x="17543" y="32087"/>
                  <a:pt x="17497" y="32045"/>
                </a:cubicBezTo>
                <a:close/>
                <a:moveTo>
                  <a:pt x="14756" y="32111"/>
                </a:moveTo>
                <a:cubicBezTo>
                  <a:pt x="14695" y="32129"/>
                  <a:pt x="14636" y="32163"/>
                  <a:pt x="14585" y="32214"/>
                </a:cubicBezTo>
                <a:cubicBezTo>
                  <a:pt x="14327" y="32472"/>
                  <a:pt x="14504" y="32921"/>
                  <a:pt x="14871" y="32921"/>
                </a:cubicBezTo>
                <a:cubicBezTo>
                  <a:pt x="15102" y="32921"/>
                  <a:pt x="15292" y="32744"/>
                  <a:pt x="15292" y="32513"/>
                </a:cubicBezTo>
                <a:lnTo>
                  <a:pt x="15278" y="32513"/>
                </a:lnTo>
                <a:cubicBezTo>
                  <a:pt x="15284" y="32375"/>
                  <a:pt x="15223" y="32262"/>
                  <a:pt x="15132" y="32188"/>
                </a:cubicBezTo>
                <a:lnTo>
                  <a:pt x="15132" y="32188"/>
                </a:lnTo>
                <a:cubicBezTo>
                  <a:pt x="15094" y="32199"/>
                  <a:pt x="15055" y="32205"/>
                  <a:pt x="15015" y="32205"/>
                </a:cubicBezTo>
                <a:cubicBezTo>
                  <a:pt x="14994" y="32205"/>
                  <a:pt x="14973" y="32204"/>
                  <a:pt x="14952" y="32200"/>
                </a:cubicBezTo>
                <a:cubicBezTo>
                  <a:pt x="14871" y="32185"/>
                  <a:pt x="14807" y="32157"/>
                  <a:pt x="14756" y="32111"/>
                </a:cubicBezTo>
                <a:close/>
                <a:moveTo>
                  <a:pt x="26563" y="32097"/>
                </a:moveTo>
                <a:cubicBezTo>
                  <a:pt x="26362" y="32128"/>
                  <a:pt x="26207" y="32304"/>
                  <a:pt x="26207" y="32513"/>
                </a:cubicBezTo>
                <a:lnTo>
                  <a:pt x="26220" y="32513"/>
                </a:lnTo>
                <a:cubicBezTo>
                  <a:pt x="26220" y="32760"/>
                  <a:pt x="26423" y="32921"/>
                  <a:pt x="26635" y="32921"/>
                </a:cubicBezTo>
                <a:cubicBezTo>
                  <a:pt x="26738" y="32921"/>
                  <a:pt x="26843" y="32883"/>
                  <a:pt x="26927" y="32798"/>
                </a:cubicBezTo>
                <a:cubicBezTo>
                  <a:pt x="27102" y="32623"/>
                  <a:pt x="27071" y="32361"/>
                  <a:pt x="26919" y="32210"/>
                </a:cubicBezTo>
                <a:lnTo>
                  <a:pt x="26919" y="32210"/>
                </a:lnTo>
                <a:cubicBezTo>
                  <a:pt x="26902" y="32213"/>
                  <a:pt x="26884" y="32214"/>
                  <a:pt x="26866" y="32214"/>
                </a:cubicBezTo>
                <a:cubicBezTo>
                  <a:pt x="26821" y="32214"/>
                  <a:pt x="26773" y="32205"/>
                  <a:pt x="26723" y="32187"/>
                </a:cubicBezTo>
                <a:cubicBezTo>
                  <a:pt x="26657" y="32163"/>
                  <a:pt x="26604" y="32133"/>
                  <a:pt x="26563" y="32097"/>
                </a:cubicBezTo>
                <a:close/>
                <a:moveTo>
                  <a:pt x="3888" y="32581"/>
                </a:moveTo>
                <a:cubicBezTo>
                  <a:pt x="3847" y="32649"/>
                  <a:pt x="3766" y="32717"/>
                  <a:pt x="3766" y="32798"/>
                </a:cubicBezTo>
                <a:cubicBezTo>
                  <a:pt x="3766" y="32907"/>
                  <a:pt x="3851" y="32961"/>
                  <a:pt x="3936" y="32961"/>
                </a:cubicBezTo>
                <a:cubicBezTo>
                  <a:pt x="4021" y="32961"/>
                  <a:pt x="4106" y="32907"/>
                  <a:pt x="4106" y="32798"/>
                </a:cubicBezTo>
                <a:cubicBezTo>
                  <a:pt x="4092" y="32717"/>
                  <a:pt x="4010" y="32662"/>
                  <a:pt x="3970" y="32594"/>
                </a:cubicBezTo>
                <a:lnTo>
                  <a:pt x="3888" y="32581"/>
                </a:lnTo>
                <a:close/>
                <a:moveTo>
                  <a:pt x="23814" y="32168"/>
                </a:moveTo>
                <a:cubicBezTo>
                  <a:pt x="23504" y="32237"/>
                  <a:pt x="23372" y="32650"/>
                  <a:pt x="23638" y="32880"/>
                </a:cubicBezTo>
                <a:cubicBezTo>
                  <a:pt x="23719" y="32950"/>
                  <a:pt x="23812" y="32981"/>
                  <a:pt x="23903" y="32981"/>
                </a:cubicBezTo>
                <a:cubicBezTo>
                  <a:pt x="24143" y="32981"/>
                  <a:pt x="24367" y="32762"/>
                  <a:pt x="24317" y="32486"/>
                </a:cubicBezTo>
                <a:cubicBezTo>
                  <a:pt x="24292" y="32394"/>
                  <a:pt x="24247" y="32318"/>
                  <a:pt x="24185" y="32257"/>
                </a:cubicBezTo>
                <a:lnTo>
                  <a:pt x="24185" y="32257"/>
                </a:lnTo>
                <a:cubicBezTo>
                  <a:pt x="24145" y="32267"/>
                  <a:pt x="24103" y="32273"/>
                  <a:pt x="24060" y="32273"/>
                </a:cubicBezTo>
                <a:cubicBezTo>
                  <a:pt x="24037" y="32273"/>
                  <a:pt x="24014" y="32271"/>
                  <a:pt x="23991" y="32268"/>
                </a:cubicBezTo>
                <a:cubicBezTo>
                  <a:pt x="23923" y="32247"/>
                  <a:pt x="23863" y="32212"/>
                  <a:pt x="23814" y="32168"/>
                </a:cubicBezTo>
                <a:close/>
                <a:moveTo>
                  <a:pt x="32930" y="32242"/>
                </a:moveTo>
                <a:cubicBezTo>
                  <a:pt x="32837" y="32242"/>
                  <a:pt x="32742" y="32275"/>
                  <a:pt x="32663" y="32350"/>
                </a:cubicBezTo>
                <a:cubicBezTo>
                  <a:pt x="32432" y="32581"/>
                  <a:pt x="32595" y="32988"/>
                  <a:pt x="32921" y="33002"/>
                </a:cubicBezTo>
                <a:cubicBezTo>
                  <a:pt x="33125" y="33002"/>
                  <a:pt x="33302" y="32839"/>
                  <a:pt x="33302" y="32635"/>
                </a:cubicBezTo>
                <a:lnTo>
                  <a:pt x="33302" y="32621"/>
                </a:lnTo>
                <a:cubicBezTo>
                  <a:pt x="33311" y="32391"/>
                  <a:pt x="33126" y="32242"/>
                  <a:pt x="32930" y="32242"/>
                </a:cubicBezTo>
                <a:close/>
                <a:moveTo>
                  <a:pt x="12148" y="32199"/>
                </a:moveTo>
                <a:cubicBezTo>
                  <a:pt x="12141" y="32199"/>
                  <a:pt x="12133" y="32200"/>
                  <a:pt x="12125" y="32200"/>
                </a:cubicBezTo>
                <a:lnTo>
                  <a:pt x="12111" y="32200"/>
                </a:lnTo>
                <a:cubicBezTo>
                  <a:pt x="11758" y="32200"/>
                  <a:pt x="11581" y="32635"/>
                  <a:pt x="11840" y="32893"/>
                </a:cubicBezTo>
                <a:cubicBezTo>
                  <a:pt x="11920" y="32970"/>
                  <a:pt x="12018" y="33004"/>
                  <a:pt x="12114" y="33004"/>
                </a:cubicBezTo>
                <a:cubicBezTo>
                  <a:pt x="12325" y="33004"/>
                  <a:pt x="12529" y="32838"/>
                  <a:pt x="12519" y="32594"/>
                </a:cubicBezTo>
                <a:cubicBezTo>
                  <a:pt x="12519" y="32372"/>
                  <a:pt x="12355" y="32199"/>
                  <a:pt x="12148" y="32199"/>
                </a:cubicBezTo>
                <a:close/>
                <a:moveTo>
                  <a:pt x="6647" y="32418"/>
                </a:moveTo>
                <a:cubicBezTo>
                  <a:pt x="6376" y="32418"/>
                  <a:pt x="6226" y="32744"/>
                  <a:pt x="6416" y="32948"/>
                </a:cubicBezTo>
                <a:cubicBezTo>
                  <a:pt x="6478" y="33009"/>
                  <a:pt x="6554" y="33036"/>
                  <a:pt x="6630" y="33036"/>
                </a:cubicBezTo>
                <a:cubicBezTo>
                  <a:pt x="6790" y="33036"/>
                  <a:pt x="6946" y="32915"/>
                  <a:pt x="6946" y="32730"/>
                </a:cubicBezTo>
                <a:cubicBezTo>
                  <a:pt x="6960" y="32567"/>
                  <a:pt x="6824" y="32418"/>
                  <a:pt x="6661" y="32418"/>
                </a:cubicBezTo>
                <a:close/>
                <a:moveTo>
                  <a:pt x="9416" y="32281"/>
                </a:moveTo>
                <a:cubicBezTo>
                  <a:pt x="9409" y="32281"/>
                  <a:pt x="9401" y="32281"/>
                  <a:pt x="9393" y="32282"/>
                </a:cubicBezTo>
                <a:cubicBezTo>
                  <a:pt x="9067" y="32295"/>
                  <a:pt x="8904" y="32703"/>
                  <a:pt x="9148" y="32934"/>
                </a:cubicBezTo>
                <a:cubicBezTo>
                  <a:pt x="9225" y="33006"/>
                  <a:pt x="9316" y="33039"/>
                  <a:pt x="9405" y="33039"/>
                </a:cubicBezTo>
                <a:cubicBezTo>
                  <a:pt x="9600" y="33039"/>
                  <a:pt x="9783" y="32882"/>
                  <a:pt x="9774" y="32649"/>
                </a:cubicBezTo>
                <a:cubicBezTo>
                  <a:pt x="9774" y="32452"/>
                  <a:pt x="9622" y="32281"/>
                  <a:pt x="9416" y="32281"/>
                </a:cubicBezTo>
                <a:close/>
                <a:moveTo>
                  <a:pt x="21094" y="32230"/>
                </a:moveTo>
                <a:cubicBezTo>
                  <a:pt x="20763" y="32283"/>
                  <a:pt x="20623" y="32726"/>
                  <a:pt x="20906" y="32948"/>
                </a:cubicBezTo>
                <a:cubicBezTo>
                  <a:pt x="20982" y="33016"/>
                  <a:pt x="21080" y="33051"/>
                  <a:pt x="21178" y="33051"/>
                </a:cubicBezTo>
                <a:cubicBezTo>
                  <a:pt x="21254" y="33051"/>
                  <a:pt x="21330" y="33030"/>
                  <a:pt x="21395" y="32988"/>
                </a:cubicBezTo>
                <a:cubicBezTo>
                  <a:pt x="21544" y="32893"/>
                  <a:pt x="21626" y="32703"/>
                  <a:pt x="21558" y="32540"/>
                </a:cubicBezTo>
                <a:cubicBezTo>
                  <a:pt x="21515" y="32462"/>
                  <a:pt x="21467" y="32396"/>
                  <a:pt x="21413" y="32333"/>
                </a:cubicBezTo>
                <a:lnTo>
                  <a:pt x="21413" y="32333"/>
                </a:lnTo>
                <a:cubicBezTo>
                  <a:pt x="21385" y="32338"/>
                  <a:pt x="21357" y="32341"/>
                  <a:pt x="21328" y="32341"/>
                </a:cubicBezTo>
                <a:cubicBezTo>
                  <a:pt x="21305" y="32341"/>
                  <a:pt x="21282" y="32339"/>
                  <a:pt x="21259" y="32336"/>
                </a:cubicBezTo>
                <a:cubicBezTo>
                  <a:pt x="21197" y="32311"/>
                  <a:pt x="21141" y="32275"/>
                  <a:pt x="21094" y="32230"/>
                </a:cubicBezTo>
                <a:close/>
                <a:moveTo>
                  <a:pt x="30203" y="32282"/>
                </a:moveTo>
                <a:cubicBezTo>
                  <a:pt x="29836" y="32295"/>
                  <a:pt x="29659" y="32717"/>
                  <a:pt x="29917" y="32975"/>
                </a:cubicBezTo>
                <a:cubicBezTo>
                  <a:pt x="30000" y="33058"/>
                  <a:pt x="30101" y="33094"/>
                  <a:pt x="30200" y="33094"/>
                </a:cubicBezTo>
                <a:cubicBezTo>
                  <a:pt x="30410" y="33094"/>
                  <a:pt x="30611" y="32930"/>
                  <a:pt x="30611" y="32689"/>
                </a:cubicBezTo>
                <a:cubicBezTo>
                  <a:pt x="30611" y="32472"/>
                  <a:pt x="30434" y="32282"/>
                  <a:pt x="30203" y="32282"/>
                </a:cubicBezTo>
                <a:close/>
                <a:moveTo>
                  <a:pt x="36496" y="32526"/>
                </a:moveTo>
                <a:cubicBezTo>
                  <a:pt x="36102" y="32526"/>
                  <a:pt x="36102" y="33097"/>
                  <a:pt x="36496" y="33097"/>
                </a:cubicBezTo>
                <a:cubicBezTo>
                  <a:pt x="36877" y="33097"/>
                  <a:pt x="36877" y="32526"/>
                  <a:pt x="36496" y="32526"/>
                </a:cubicBezTo>
                <a:close/>
                <a:moveTo>
                  <a:pt x="18330" y="32304"/>
                </a:moveTo>
                <a:lnTo>
                  <a:pt x="18330" y="32304"/>
                </a:lnTo>
                <a:cubicBezTo>
                  <a:pt x="18201" y="32333"/>
                  <a:pt x="18090" y="32427"/>
                  <a:pt x="18038" y="32554"/>
                </a:cubicBezTo>
                <a:cubicBezTo>
                  <a:pt x="17930" y="32844"/>
                  <a:pt x="18155" y="33118"/>
                  <a:pt x="18422" y="33118"/>
                </a:cubicBezTo>
                <a:cubicBezTo>
                  <a:pt x="18492" y="33118"/>
                  <a:pt x="18565" y="33099"/>
                  <a:pt x="18636" y="33056"/>
                </a:cubicBezTo>
                <a:cubicBezTo>
                  <a:pt x="18799" y="32961"/>
                  <a:pt x="18867" y="32771"/>
                  <a:pt x="18812" y="32608"/>
                </a:cubicBezTo>
                <a:cubicBezTo>
                  <a:pt x="18768" y="32528"/>
                  <a:pt x="18712" y="32460"/>
                  <a:pt x="18652" y="32396"/>
                </a:cubicBezTo>
                <a:lnTo>
                  <a:pt x="18652" y="32396"/>
                </a:lnTo>
                <a:cubicBezTo>
                  <a:pt x="18617" y="32403"/>
                  <a:pt x="18581" y="32407"/>
                  <a:pt x="18544" y="32407"/>
                </a:cubicBezTo>
                <a:cubicBezTo>
                  <a:pt x="18525" y="32407"/>
                  <a:pt x="18506" y="32406"/>
                  <a:pt x="18486" y="32404"/>
                </a:cubicBezTo>
                <a:cubicBezTo>
                  <a:pt x="18428" y="32381"/>
                  <a:pt x="18375" y="32346"/>
                  <a:pt x="18330" y="32304"/>
                </a:cubicBezTo>
                <a:close/>
                <a:moveTo>
                  <a:pt x="27393" y="32342"/>
                </a:moveTo>
                <a:cubicBezTo>
                  <a:pt x="27309" y="32353"/>
                  <a:pt x="27227" y="32390"/>
                  <a:pt x="27158" y="32458"/>
                </a:cubicBezTo>
                <a:cubicBezTo>
                  <a:pt x="26900" y="32717"/>
                  <a:pt x="27077" y="33165"/>
                  <a:pt x="27444" y="33165"/>
                </a:cubicBezTo>
                <a:cubicBezTo>
                  <a:pt x="27675" y="33165"/>
                  <a:pt x="27865" y="32988"/>
                  <a:pt x="27865" y="32757"/>
                </a:cubicBezTo>
                <a:lnTo>
                  <a:pt x="27851" y="32757"/>
                </a:lnTo>
                <a:cubicBezTo>
                  <a:pt x="27856" y="32628"/>
                  <a:pt x="27804" y="32521"/>
                  <a:pt x="27722" y="32447"/>
                </a:cubicBezTo>
                <a:lnTo>
                  <a:pt x="27722" y="32447"/>
                </a:lnTo>
                <a:cubicBezTo>
                  <a:pt x="27708" y="32449"/>
                  <a:pt x="27694" y="32449"/>
                  <a:pt x="27681" y="32449"/>
                </a:cubicBezTo>
                <a:cubicBezTo>
                  <a:pt x="27661" y="32449"/>
                  <a:pt x="27640" y="32448"/>
                  <a:pt x="27620" y="32445"/>
                </a:cubicBezTo>
                <a:cubicBezTo>
                  <a:pt x="27525" y="32433"/>
                  <a:pt x="27451" y="32400"/>
                  <a:pt x="27393" y="32342"/>
                </a:cubicBezTo>
                <a:close/>
                <a:moveTo>
                  <a:pt x="15595" y="32392"/>
                </a:moveTo>
                <a:lnTo>
                  <a:pt x="15595" y="32392"/>
                </a:lnTo>
                <a:cubicBezTo>
                  <a:pt x="15531" y="32410"/>
                  <a:pt x="15469" y="32445"/>
                  <a:pt x="15414" y="32499"/>
                </a:cubicBezTo>
                <a:cubicBezTo>
                  <a:pt x="15156" y="32757"/>
                  <a:pt x="15346" y="33192"/>
                  <a:pt x="15713" y="33192"/>
                </a:cubicBezTo>
                <a:cubicBezTo>
                  <a:pt x="15931" y="33192"/>
                  <a:pt x="16121" y="33002"/>
                  <a:pt x="16108" y="32785"/>
                </a:cubicBezTo>
                <a:cubicBezTo>
                  <a:pt x="16108" y="32641"/>
                  <a:pt x="16041" y="32527"/>
                  <a:pt x="15945" y="32456"/>
                </a:cubicBezTo>
                <a:lnTo>
                  <a:pt x="15945" y="32456"/>
                </a:lnTo>
                <a:cubicBezTo>
                  <a:pt x="15905" y="32467"/>
                  <a:pt x="15864" y="32472"/>
                  <a:pt x="15822" y="32472"/>
                </a:cubicBezTo>
                <a:cubicBezTo>
                  <a:pt x="15736" y="32467"/>
                  <a:pt x="15658" y="32438"/>
                  <a:pt x="15595" y="32392"/>
                </a:cubicBezTo>
                <a:close/>
                <a:moveTo>
                  <a:pt x="24646" y="32424"/>
                </a:moveTo>
                <a:lnTo>
                  <a:pt x="24646" y="32424"/>
                </a:lnTo>
                <a:cubicBezTo>
                  <a:pt x="24509" y="32450"/>
                  <a:pt x="24388" y="32546"/>
                  <a:pt x="24344" y="32676"/>
                </a:cubicBezTo>
                <a:cubicBezTo>
                  <a:pt x="24226" y="32966"/>
                  <a:pt x="24457" y="33240"/>
                  <a:pt x="24727" y="33240"/>
                </a:cubicBezTo>
                <a:cubicBezTo>
                  <a:pt x="24798" y="33240"/>
                  <a:pt x="24872" y="33221"/>
                  <a:pt x="24943" y="33179"/>
                </a:cubicBezTo>
                <a:cubicBezTo>
                  <a:pt x="25092" y="33084"/>
                  <a:pt x="25160" y="32893"/>
                  <a:pt x="25106" y="32730"/>
                </a:cubicBezTo>
                <a:cubicBezTo>
                  <a:pt x="25063" y="32654"/>
                  <a:pt x="25015" y="32588"/>
                  <a:pt x="24962" y="32526"/>
                </a:cubicBezTo>
                <a:lnTo>
                  <a:pt x="24962" y="32526"/>
                </a:lnTo>
                <a:cubicBezTo>
                  <a:pt x="24938" y="32529"/>
                  <a:pt x="24914" y="32531"/>
                  <a:pt x="24889" y="32531"/>
                </a:cubicBezTo>
                <a:cubicBezTo>
                  <a:pt x="24866" y="32531"/>
                  <a:pt x="24843" y="32529"/>
                  <a:pt x="24820" y="32526"/>
                </a:cubicBezTo>
                <a:cubicBezTo>
                  <a:pt x="24752" y="32505"/>
                  <a:pt x="24694" y="32469"/>
                  <a:pt x="24646" y="32424"/>
                </a:cubicBezTo>
                <a:close/>
                <a:moveTo>
                  <a:pt x="33737" y="32513"/>
                </a:moveTo>
                <a:cubicBezTo>
                  <a:pt x="33546" y="32526"/>
                  <a:pt x="33397" y="32676"/>
                  <a:pt x="33383" y="32880"/>
                </a:cubicBezTo>
                <a:cubicBezTo>
                  <a:pt x="33383" y="33100"/>
                  <a:pt x="33564" y="33246"/>
                  <a:pt x="33752" y="33246"/>
                </a:cubicBezTo>
                <a:cubicBezTo>
                  <a:pt x="33842" y="33246"/>
                  <a:pt x="33934" y="33213"/>
                  <a:pt x="34009" y="33138"/>
                </a:cubicBezTo>
                <a:cubicBezTo>
                  <a:pt x="34226" y="32907"/>
                  <a:pt x="34063" y="32513"/>
                  <a:pt x="33737" y="32513"/>
                </a:cubicBezTo>
                <a:close/>
                <a:moveTo>
                  <a:pt x="12954" y="32445"/>
                </a:moveTo>
                <a:cubicBezTo>
                  <a:pt x="12587" y="32445"/>
                  <a:pt x="12410" y="32866"/>
                  <a:pt x="12655" y="33124"/>
                </a:cubicBezTo>
                <a:cubicBezTo>
                  <a:pt x="12740" y="33209"/>
                  <a:pt x="12843" y="33247"/>
                  <a:pt x="12944" y="33247"/>
                </a:cubicBezTo>
                <a:cubicBezTo>
                  <a:pt x="13151" y="33247"/>
                  <a:pt x="13348" y="33086"/>
                  <a:pt x="13348" y="32839"/>
                </a:cubicBezTo>
                <a:cubicBezTo>
                  <a:pt x="13362" y="32621"/>
                  <a:pt x="13172" y="32445"/>
                  <a:pt x="12954" y="32445"/>
                </a:cubicBezTo>
                <a:close/>
                <a:moveTo>
                  <a:pt x="4752" y="32842"/>
                </a:moveTo>
                <a:cubicBezTo>
                  <a:pt x="4703" y="32842"/>
                  <a:pt x="4652" y="32858"/>
                  <a:pt x="4609" y="32893"/>
                </a:cubicBezTo>
                <a:cubicBezTo>
                  <a:pt x="4473" y="33029"/>
                  <a:pt x="4554" y="33274"/>
                  <a:pt x="4758" y="33274"/>
                </a:cubicBezTo>
                <a:cubicBezTo>
                  <a:pt x="4867" y="33274"/>
                  <a:pt x="4962" y="33192"/>
                  <a:pt x="4976" y="33070"/>
                </a:cubicBezTo>
                <a:cubicBezTo>
                  <a:pt x="4985" y="32935"/>
                  <a:pt x="4872" y="32842"/>
                  <a:pt x="4752" y="32842"/>
                </a:cubicBezTo>
                <a:close/>
                <a:moveTo>
                  <a:pt x="21916" y="32471"/>
                </a:moveTo>
                <a:cubicBezTo>
                  <a:pt x="21620" y="32543"/>
                  <a:pt x="21489" y="32919"/>
                  <a:pt x="21721" y="33152"/>
                </a:cubicBezTo>
                <a:cubicBezTo>
                  <a:pt x="21808" y="33243"/>
                  <a:pt x="21914" y="33283"/>
                  <a:pt x="22018" y="33283"/>
                </a:cubicBezTo>
                <a:cubicBezTo>
                  <a:pt x="22224" y="33283"/>
                  <a:pt x="22419" y="33124"/>
                  <a:pt x="22428" y="32880"/>
                </a:cubicBezTo>
                <a:cubicBezTo>
                  <a:pt x="22428" y="32754"/>
                  <a:pt x="22371" y="32640"/>
                  <a:pt x="22284" y="32562"/>
                </a:cubicBezTo>
                <a:lnTo>
                  <a:pt x="22284" y="32562"/>
                </a:lnTo>
                <a:cubicBezTo>
                  <a:pt x="22252" y="32569"/>
                  <a:pt x="22219" y="32573"/>
                  <a:pt x="22187" y="32573"/>
                </a:cubicBezTo>
                <a:cubicBezTo>
                  <a:pt x="22163" y="32573"/>
                  <a:pt x="22139" y="32571"/>
                  <a:pt x="22115" y="32567"/>
                </a:cubicBezTo>
                <a:cubicBezTo>
                  <a:pt x="22035" y="32551"/>
                  <a:pt x="21970" y="32520"/>
                  <a:pt x="21916" y="32471"/>
                </a:cubicBezTo>
                <a:close/>
                <a:moveTo>
                  <a:pt x="10228" y="32518"/>
                </a:moveTo>
                <a:cubicBezTo>
                  <a:pt x="10130" y="32518"/>
                  <a:pt x="10031" y="32555"/>
                  <a:pt x="9950" y="32635"/>
                </a:cubicBezTo>
                <a:cubicBezTo>
                  <a:pt x="9719" y="32880"/>
                  <a:pt x="9882" y="33287"/>
                  <a:pt x="10236" y="33287"/>
                </a:cubicBezTo>
                <a:cubicBezTo>
                  <a:pt x="10453" y="33287"/>
                  <a:pt x="10616" y="33111"/>
                  <a:pt x="10616" y="32907"/>
                </a:cubicBezTo>
                <a:cubicBezTo>
                  <a:pt x="10616" y="32670"/>
                  <a:pt x="10427" y="32518"/>
                  <a:pt x="10228" y="32518"/>
                </a:cubicBezTo>
                <a:close/>
                <a:moveTo>
                  <a:pt x="37325" y="32798"/>
                </a:moveTo>
                <a:cubicBezTo>
                  <a:pt x="37108" y="32812"/>
                  <a:pt x="36999" y="33070"/>
                  <a:pt x="37148" y="33233"/>
                </a:cubicBezTo>
                <a:cubicBezTo>
                  <a:pt x="37200" y="33281"/>
                  <a:pt x="37262" y="33302"/>
                  <a:pt x="37322" y="33302"/>
                </a:cubicBezTo>
                <a:cubicBezTo>
                  <a:pt x="37451" y="33302"/>
                  <a:pt x="37574" y="33205"/>
                  <a:pt x="37583" y="33056"/>
                </a:cubicBezTo>
                <a:cubicBezTo>
                  <a:pt x="37583" y="32915"/>
                  <a:pt x="37474" y="32811"/>
                  <a:pt x="37348" y="32811"/>
                </a:cubicBezTo>
                <a:cubicBezTo>
                  <a:pt x="37340" y="32811"/>
                  <a:pt x="37333" y="32811"/>
                  <a:pt x="37325" y="32812"/>
                </a:cubicBezTo>
                <a:lnTo>
                  <a:pt x="37325" y="32798"/>
                </a:lnTo>
                <a:close/>
                <a:moveTo>
                  <a:pt x="7504" y="32635"/>
                </a:moveTo>
                <a:cubicBezTo>
                  <a:pt x="7205" y="32635"/>
                  <a:pt x="7042" y="33002"/>
                  <a:pt x="7273" y="33220"/>
                </a:cubicBezTo>
                <a:cubicBezTo>
                  <a:pt x="7340" y="33282"/>
                  <a:pt x="7421" y="33310"/>
                  <a:pt x="7500" y="33310"/>
                </a:cubicBezTo>
                <a:cubicBezTo>
                  <a:pt x="7680" y="33310"/>
                  <a:pt x="7853" y="33168"/>
                  <a:pt x="7843" y="32961"/>
                </a:cubicBezTo>
                <a:cubicBezTo>
                  <a:pt x="7843" y="32785"/>
                  <a:pt x="7694" y="32635"/>
                  <a:pt x="7504" y="32635"/>
                </a:cubicBezTo>
                <a:close/>
                <a:moveTo>
                  <a:pt x="31032" y="32540"/>
                </a:moveTo>
                <a:cubicBezTo>
                  <a:pt x="30814" y="32540"/>
                  <a:pt x="30638" y="32717"/>
                  <a:pt x="30638" y="32934"/>
                </a:cubicBezTo>
                <a:cubicBezTo>
                  <a:pt x="30638" y="33174"/>
                  <a:pt x="30832" y="33339"/>
                  <a:pt x="31038" y="33339"/>
                </a:cubicBezTo>
                <a:cubicBezTo>
                  <a:pt x="31135" y="33339"/>
                  <a:pt x="31235" y="33302"/>
                  <a:pt x="31317" y="33220"/>
                </a:cubicBezTo>
                <a:cubicBezTo>
                  <a:pt x="31562" y="32975"/>
                  <a:pt x="31385" y="32540"/>
                  <a:pt x="31032" y="32540"/>
                </a:cubicBezTo>
                <a:close/>
                <a:moveTo>
                  <a:pt x="19283" y="32566"/>
                </a:moveTo>
                <a:cubicBezTo>
                  <a:pt x="19276" y="32566"/>
                  <a:pt x="19268" y="32567"/>
                  <a:pt x="19261" y="32567"/>
                </a:cubicBezTo>
                <a:cubicBezTo>
                  <a:pt x="19256" y="32567"/>
                  <a:pt x="19250" y="32567"/>
                  <a:pt x="19245" y="32567"/>
                </a:cubicBezTo>
                <a:cubicBezTo>
                  <a:pt x="18888" y="32567"/>
                  <a:pt x="18708" y="33006"/>
                  <a:pt x="18962" y="33260"/>
                </a:cubicBezTo>
                <a:cubicBezTo>
                  <a:pt x="19044" y="33343"/>
                  <a:pt x="19146" y="33379"/>
                  <a:pt x="19246" y="33379"/>
                </a:cubicBezTo>
                <a:cubicBezTo>
                  <a:pt x="19461" y="33379"/>
                  <a:pt x="19669" y="33211"/>
                  <a:pt x="19669" y="32961"/>
                </a:cubicBezTo>
                <a:cubicBezTo>
                  <a:pt x="19669" y="32751"/>
                  <a:pt x="19491" y="32566"/>
                  <a:pt x="19283" y="32566"/>
                </a:cubicBezTo>
                <a:close/>
                <a:moveTo>
                  <a:pt x="28307" y="32598"/>
                </a:moveTo>
                <a:cubicBezTo>
                  <a:pt x="28102" y="32598"/>
                  <a:pt x="27906" y="32754"/>
                  <a:pt x="27906" y="32988"/>
                </a:cubicBezTo>
                <a:cubicBezTo>
                  <a:pt x="27892" y="33220"/>
                  <a:pt x="28069" y="33410"/>
                  <a:pt x="28300" y="33410"/>
                </a:cubicBezTo>
                <a:cubicBezTo>
                  <a:pt x="28305" y="33410"/>
                  <a:pt x="28311" y="33410"/>
                  <a:pt x="28316" y="33410"/>
                </a:cubicBezTo>
                <a:cubicBezTo>
                  <a:pt x="28659" y="33410"/>
                  <a:pt x="28840" y="32985"/>
                  <a:pt x="28599" y="32730"/>
                </a:cubicBezTo>
                <a:cubicBezTo>
                  <a:pt x="28516" y="32638"/>
                  <a:pt x="28410" y="32598"/>
                  <a:pt x="28307" y="32598"/>
                </a:cubicBezTo>
                <a:close/>
                <a:moveTo>
                  <a:pt x="16520" y="32621"/>
                </a:moveTo>
                <a:cubicBezTo>
                  <a:pt x="16419" y="32621"/>
                  <a:pt x="16315" y="32659"/>
                  <a:pt x="16230" y="32744"/>
                </a:cubicBezTo>
                <a:cubicBezTo>
                  <a:pt x="15985" y="33002"/>
                  <a:pt x="16176" y="33437"/>
                  <a:pt x="16529" y="33437"/>
                </a:cubicBezTo>
                <a:cubicBezTo>
                  <a:pt x="16760" y="33437"/>
                  <a:pt x="16937" y="33247"/>
                  <a:pt x="16937" y="33016"/>
                </a:cubicBezTo>
                <a:lnTo>
                  <a:pt x="16923" y="33016"/>
                </a:lnTo>
                <a:cubicBezTo>
                  <a:pt x="16923" y="32779"/>
                  <a:pt x="16727" y="32621"/>
                  <a:pt x="16520" y="32621"/>
                </a:cubicBezTo>
                <a:close/>
                <a:moveTo>
                  <a:pt x="34579" y="32785"/>
                </a:moveTo>
                <a:cubicBezTo>
                  <a:pt x="34389" y="32785"/>
                  <a:pt x="34240" y="32934"/>
                  <a:pt x="34240" y="33124"/>
                </a:cubicBezTo>
                <a:cubicBezTo>
                  <a:pt x="34240" y="33328"/>
                  <a:pt x="34411" y="33463"/>
                  <a:pt x="34588" y="33463"/>
                </a:cubicBezTo>
                <a:cubicBezTo>
                  <a:pt x="34671" y="33463"/>
                  <a:pt x="34755" y="33434"/>
                  <a:pt x="34824" y="33369"/>
                </a:cubicBezTo>
                <a:cubicBezTo>
                  <a:pt x="35028" y="33152"/>
                  <a:pt x="34878" y="32785"/>
                  <a:pt x="34579" y="32785"/>
                </a:cubicBezTo>
                <a:close/>
                <a:moveTo>
                  <a:pt x="38154" y="33084"/>
                </a:moveTo>
                <a:cubicBezTo>
                  <a:pt x="37882" y="33084"/>
                  <a:pt x="37882" y="33491"/>
                  <a:pt x="38154" y="33491"/>
                </a:cubicBezTo>
                <a:cubicBezTo>
                  <a:pt x="38426" y="33491"/>
                  <a:pt x="38426" y="33084"/>
                  <a:pt x="38154" y="33084"/>
                </a:cubicBezTo>
                <a:close/>
                <a:moveTo>
                  <a:pt x="13783" y="32689"/>
                </a:moveTo>
                <a:cubicBezTo>
                  <a:pt x="13416" y="32689"/>
                  <a:pt x="13240" y="33111"/>
                  <a:pt x="13484" y="33369"/>
                </a:cubicBezTo>
                <a:cubicBezTo>
                  <a:pt x="13569" y="33454"/>
                  <a:pt x="13673" y="33492"/>
                  <a:pt x="13775" y="33492"/>
                </a:cubicBezTo>
                <a:cubicBezTo>
                  <a:pt x="13982" y="33492"/>
                  <a:pt x="14177" y="33334"/>
                  <a:pt x="14177" y="33097"/>
                </a:cubicBezTo>
                <a:cubicBezTo>
                  <a:pt x="14177" y="32866"/>
                  <a:pt x="14001" y="32689"/>
                  <a:pt x="13783" y="32689"/>
                </a:cubicBezTo>
                <a:close/>
                <a:moveTo>
                  <a:pt x="25484" y="32680"/>
                </a:moveTo>
                <a:cubicBezTo>
                  <a:pt x="25168" y="32725"/>
                  <a:pt x="25011" y="33139"/>
                  <a:pt x="25255" y="33383"/>
                </a:cubicBezTo>
                <a:cubicBezTo>
                  <a:pt x="25337" y="33460"/>
                  <a:pt x="25439" y="33496"/>
                  <a:pt x="25538" y="33496"/>
                </a:cubicBezTo>
                <a:cubicBezTo>
                  <a:pt x="25752" y="33496"/>
                  <a:pt x="25958" y="33334"/>
                  <a:pt x="25948" y="33084"/>
                </a:cubicBezTo>
                <a:cubicBezTo>
                  <a:pt x="25948" y="32959"/>
                  <a:pt x="25890" y="32843"/>
                  <a:pt x="25799" y="32767"/>
                </a:cubicBezTo>
                <a:lnTo>
                  <a:pt x="25799" y="32767"/>
                </a:lnTo>
                <a:cubicBezTo>
                  <a:pt x="25782" y="32769"/>
                  <a:pt x="25765" y="32770"/>
                  <a:pt x="25748" y="32770"/>
                </a:cubicBezTo>
                <a:cubicBezTo>
                  <a:pt x="25653" y="32770"/>
                  <a:pt x="25558" y="32739"/>
                  <a:pt x="25484" y="32680"/>
                </a:cubicBezTo>
                <a:close/>
                <a:moveTo>
                  <a:pt x="11065" y="32757"/>
                </a:moveTo>
                <a:cubicBezTo>
                  <a:pt x="10711" y="32757"/>
                  <a:pt x="10535" y="33179"/>
                  <a:pt x="10779" y="33423"/>
                </a:cubicBezTo>
                <a:cubicBezTo>
                  <a:pt x="10860" y="33508"/>
                  <a:pt x="10960" y="33546"/>
                  <a:pt x="11057" y="33546"/>
                </a:cubicBezTo>
                <a:cubicBezTo>
                  <a:pt x="11256" y="33546"/>
                  <a:pt x="11445" y="33389"/>
                  <a:pt x="11445" y="33152"/>
                </a:cubicBezTo>
                <a:cubicBezTo>
                  <a:pt x="11445" y="32934"/>
                  <a:pt x="11269" y="32757"/>
                  <a:pt x="11065" y="32757"/>
                </a:cubicBezTo>
                <a:close/>
                <a:moveTo>
                  <a:pt x="5587" y="33056"/>
                </a:moveTo>
                <a:cubicBezTo>
                  <a:pt x="5451" y="33056"/>
                  <a:pt x="5343" y="33152"/>
                  <a:pt x="5329" y="33287"/>
                </a:cubicBezTo>
                <a:cubicBezTo>
                  <a:pt x="5320" y="33438"/>
                  <a:pt x="5447" y="33550"/>
                  <a:pt x="5581" y="33550"/>
                </a:cubicBezTo>
                <a:cubicBezTo>
                  <a:pt x="5640" y="33550"/>
                  <a:pt x="5700" y="33528"/>
                  <a:pt x="5750" y="33478"/>
                </a:cubicBezTo>
                <a:cubicBezTo>
                  <a:pt x="5913" y="33328"/>
                  <a:pt x="5805" y="33056"/>
                  <a:pt x="5587" y="33056"/>
                </a:cubicBezTo>
                <a:close/>
                <a:moveTo>
                  <a:pt x="22829" y="32744"/>
                </a:moveTo>
                <a:cubicBezTo>
                  <a:pt x="22726" y="32744"/>
                  <a:pt x="22621" y="32782"/>
                  <a:pt x="22537" y="32866"/>
                </a:cubicBezTo>
                <a:cubicBezTo>
                  <a:pt x="22278" y="33111"/>
                  <a:pt x="22469" y="33559"/>
                  <a:pt x="22836" y="33559"/>
                </a:cubicBezTo>
                <a:cubicBezTo>
                  <a:pt x="23053" y="33559"/>
                  <a:pt x="23244" y="33369"/>
                  <a:pt x="23244" y="33152"/>
                </a:cubicBezTo>
                <a:cubicBezTo>
                  <a:pt x="23244" y="32905"/>
                  <a:pt x="23040" y="32744"/>
                  <a:pt x="22829" y="32744"/>
                </a:cubicBezTo>
                <a:close/>
                <a:moveTo>
                  <a:pt x="31844" y="32793"/>
                </a:moveTo>
                <a:cubicBezTo>
                  <a:pt x="31750" y="32793"/>
                  <a:pt x="31654" y="32828"/>
                  <a:pt x="31576" y="32907"/>
                </a:cubicBezTo>
                <a:cubicBezTo>
                  <a:pt x="31331" y="33152"/>
                  <a:pt x="31508" y="33559"/>
                  <a:pt x="31847" y="33559"/>
                </a:cubicBezTo>
                <a:cubicBezTo>
                  <a:pt x="31855" y="33560"/>
                  <a:pt x="31863" y="33560"/>
                  <a:pt x="31871" y="33560"/>
                </a:cubicBezTo>
                <a:cubicBezTo>
                  <a:pt x="32077" y="33560"/>
                  <a:pt x="32242" y="33388"/>
                  <a:pt x="32242" y="33179"/>
                </a:cubicBezTo>
                <a:lnTo>
                  <a:pt x="32228" y="33179"/>
                </a:lnTo>
                <a:cubicBezTo>
                  <a:pt x="32228" y="32948"/>
                  <a:pt x="32041" y="32793"/>
                  <a:pt x="31844" y="32793"/>
                </a:cubicBezTo>
                <a:close/>
                <a:moveTo>
                  <a:pt x="8333" y="32907"/>
                </a:moveTo>
                <a:cubicBezTo>
                  <a:pt x="8143" y="32907"/>
                  <a:pt x="7993" y="33056"/>
                  <a:pt x="7993" y="33247"/>
                </a:cubicBezTo>
                <a:cubicBezTo>
                  <a:pt x="7993" y="33448"/>
                  <a:pt x="8159" y="33581"/>
                  <a:pt x="8333" y="33581"/>
                </a:cubicBezTo>
                <a:cubicBezTo>
                  <a:pt x="8419" y="33581"/>
                  <a:pt x="8506" y="33549"/>
                  <a:pt x="8577" y="33478"/>
                </a:cubicBezTo>
                <a:cubicBezTo>
                  <a:pt x="8795" y="33260"/>
                  <a:pt x="8632" y="32907"/>
                  <a:pt x="8333" y="32907"/>
                </a:cubicBezTo>
                <a:close/>
                <a:moveTo>
                  <a:pt x="20066" y="32798"/>
                </a:moveTo>
                <a:cubicBezTo>
                  <a:pt x="19965" y="32798"/>
                  <a:pt x="19862" y="32836"/>
                  <a:pt x="19777" y="32921"/>
                </a:cubicBezTo>
                <a:cubicBezTo>
                  <a:pt x="19519" y="33179"/>
                  <a:pt x="19710" y="33614"/>
                  <a:pt x="20077" y="33614"/>
                </a:cubicBezTo>
                <a:cubicBezTo>
                  <a:pt x="20084" y="33614"/>
                  <a:pt x="20092" y="33614"/>
                  <a:pt x="20100" y="33614"/>
                </a:cubicBezTo>
                <a:cubicBezTo>
                  <a:pt x="20319" y="33614"/>
                  <a:pt x="20484" y="33429"/>
                  <a:pt x="20484" y="33206"/>
                </a:cubicBezTo>
                <a:lnTo>
                  <a:pt x="20471" y="33206"/>
                </a:lnTo>
                <a:cubicBezTo>
                  <a:pt x="20471" y="32959"/>
                  <a:pt x="20274" y="32798"/>
                  <a:pt x="20066" y="32798"/>
                </a:cubicBezTo>
                <a:close/>
                <a:moveTo>
                  <a:pt x="35392" y="33053"/>
                </a:moveTo>
                <a:cubicBezTo>
                  <a:pt x="35313" y="33053"/>
                  <a:pt x="35232" y="33084"/>
                  <a:pt x="35164" y="33152"/>
                </a:cubicBezTo>
                <a:cubicBezTo>
                  <a:pt x="34977" y="33338"/>
                  <a:pt x="35117" y="33668"/>
                  <a:pt x="35379" y="33668"/>
                </a:cubicBezTo>
                <a:cubicBezTo>
                  <a:pt x="35384" y="33668"/>
                  <a:pt x="35390" y="33668"/>
                  <a:pt x="35395" y="33668"/>
                </a:cubicBezTo>
                <a:cubicBezTo>
                  <a:pt x="35572" y="33668"/>
                  <a:pt x="35721" y="33532"/>
                  <a:pt x="35708" y="33355"/>
                </a:cubicBezTo>
                <a:cubicBezTo>
                  <a:pt x="35699" y="33174"/>
                  <a:pt x="35551" y="33053"/>
                  <a:pt x="35392" y="33053"/>
                </a:cubicBezTo>
                <a:close/>
                <a:moveTo>
                  <a:pt x="38969" y="33422"/>
                </a:moveTo>
                <a:cubicBezTo>
                  <a:pt x="38919" y="33422"/>
                  <a:pt x="38868" y="33484"/>
                  <a:pt x="38793" y="33546"/>
                </a:cubicBezTo>
                <a:cubicBezTo>
                  <a:pt x="38875" y="33614"/>
                  <a:pt x="38929" y="33682"/>
                  <a:pt x="38970" y="33682"/>
                </a:cubicBezTo>
                <a:lnTo>
                  <a:pt x="38983" y="33668"/>
                </a:lnTo>
                <a:cubicBezTo>
                  <a:pt x="39024" y="33668"/>
                  <a:pt x="39078" y="33600"/>
                  <a:pt x="39119" y="33559"/>
                </a:cubicBezTo>
                <a:cubicBezTo>
                  <a:pt x="39078" y="33505"/>
                  <a:pt x="39038" y="33423"/>
                  <a:pt x="38983" y="33423"/>
                </a:cubicBezTo>
                <a:cubicBezTo>
                  <a:pt x="38979" y="33422"/>
                  <a:pt x="38974" y="33422"/>
                  <a:pt x="38969" y="33422"/>
                </a:cubicBezTo>
                <a:close/>
                <a:moveTo>
                  <a:pt x="17344" y="32866"/>
                </a:moveTo>
                <a:cubicBezTo>
                  <a:pt x="17127" y="32866"/>
                  <a:pt x="16937" y="33056"/>
                  <a:pt x="16950" y="33274"/>
                </a:cubicBezTo>
                <a:cubicBezTo>
                  <a:pt x="16950" y="33521"/>
                  <a:pt x="17147" y="33682"/>
                  <a:pt x="17355" y="33682"/>
                </a:cubicBezTo>
                <a:cubicBezTo>
                  <a:pt x="17456" y="33682"/>
                  <a:pt x="17559" y="33644"/>
                  <a:pt x="17644" y="33559"/>
                </a:cubicBezTo>
                <a:cubicBezTo>
                  <a:pt x="17902" y="33301"/>
                  <a:pt x="17711" y="32866"/>
                  <a:pt x="17344" y="32866"/>
                </a:cubicBezTo>
                <a:close/>
                <a:moveTo>
                  <a:pt x="29122" y="32871"/>
                </a:moveTo>
                <a:cubicBezTo>
                  <a:pt x="29031" y="32871"/>
                  <a:pt x="28937" y="32903"/>
                  <a:pt x="28857" y="32975"/>
                </a:cubicBezTo>
                <a:cubicBezTo>
                  <a:pt x="28585" y="33206"/>
                  <a:pt x="28748" y="33654"/>
                  <a:pt x="29102" y="33682"/>
                </a:cubicBezTo>
                <a:cubicBezTo>
                  <a:pt x="29110" y="33682"/>
                  <a:pt x="29118" y="33682"/>
                  <a:pt x="29125" y="33682"/>
                </a:cubicBezTo>
                <a:cubicBezTo>
                  <a:pt x="29334" y="33682"/>
                  <a:pt x="29524" y="33511"/>
                  <a:pt x="29537" y="33301"/>
                </a:cubicBezTo>
                <a:lnTo>
                  <a:pt x="29523" y="33301"/>
                </a:lnTo>
                <a:cubicBezTo>
                  <a:pt x="29542" y="33052"/>
                  <a:pt x="29339" y="32871"/>
                  <a:pt x="29122" y="32871"/>
                </a:cubicBezTo>
                <a:close/>
                <a:moveTo>
                  <a:pt x="3698" y="33519"/>
                </a:moveTo>
                <a:cubicBezTo>
                  <a:pt x="3657" y="33519"/>
                  <a:pt x="3630" y="33573"/>
                  <a:pt x="3589" y="33600"/>
                </a:cubicBezTo>
                <a:cubicBezTo>
                  <a:pt x="3630" y="33627"/>
                  <a:pt x="3643" y="33695"/>
                  <a:pt x="3684" y="33695"/>
                </a:cubicBezTo>
                <a:cubicBezTo>
                  <a:pt x="3689" y="33697"/>
                  <a:pt x="3693" y="33697"/>
                  <a:pt x="3697" y="33697"/>
                </a:cubicBezTo>
                <a:cubicBezTo>
                  <a:pt x="3734" y="33697"/>
                  <a:pt x="3773" y="33650"/>
                  <a:pt x="3834" y="33614"/>
                </a:cubicBezTo>
                <a:cubicBezTo>
                  <a:pt x="3766" y="33573"/>
                  <a:pt x="3725" y="33519"/>
                  <a:pt x="3698" y="33519"/>
                </a:cubicBezTo>
                <a:close/>
                <a:moveTo>
                  <a:pt x="26386" y="32920"/>
                </a:moveTo>
                <a:cubicBezTo>
                  <a:pt x="26286" y="32920"/>
                  <a:pt x="26182" y="32958"/>
                  <a:pt x="26098" y="33043"/>
                </a:cubicBezTo>
                <a:cubicBezTo>
                  <a:pt x="25840" y="33301"/>
                  <a:pt x="26030" y="33736"/>
                  <a:pt x="26383" y="33736"/>
                </a:cubicBezTo>
                <a:cubicBezTo>
                  <a:pt x="26614" y="33722"/>
                  <a:pt x="26791" y="33546"/>
                  <a:pt x="26778" y="33328"/>
                </a:cubicBezTo>
                <a:lnTo>
                  <a:pt x="26791" y="33328"/>
                </a:lnTo>
                <a:cubicBezTo>
                  <a:pt x="26791" y="33081"/>
                  <a:pt x="26594" y="32920"/>
                  <a:pt x="26386" y="32920"/>
                </a:cubicBezTo>
                <a:close/>
                <a:moveTo>
                  <a:pt x="14612" y="32934"/>
                </a:moveTo>
                <a:cubicBezTo>
                  <a:pt x="14259" y="32934"/>
                  <a:pt x="14082" y="33369"/>
                  <a:pt x="14327" y="33614"/>
                </a:cubicBezTo>
                <a:cubicBezTo>
                  <a:pt x="14411" y="33698"/>
                  <a:pt x="14513" y="33736"/>
                  <a:pt x="14612" y="33736"/>
                </a:cubicBezTo>
                <a:cubicBezTo>
                  <a:pt x="14816" y="33736"/>
                  <a:pt x="15007" y="33575"/>
                  <a:pt x="15007" y="33328"/>
                </a:cubicBezTo>
                <a:cubicBezTo>
                  <a:pt x="15007" y="33111"/>
                  <a:pt x="14830" y="32934"/>
                  <a:pt x="14612" y="32934"/>
                </a:cubicBezTo>
                <a:close/>
                <a:moveTo>
                  <a:pt x="23642" y="32988"/>
                </a:moveTo>
                <a:cubicBezTo>
                  <a:pt x="23421" y="32988"/>
                  <a:pt x="23244" y="33173"/>
                  <a:pt x="23257" y="33396"/>
                </a:cubicBezTo>
                <a:cubicBezTo>
                  <a:pt x="23257" y="33633"/>
                  <a:pt x="23459" y="33791"/>
                  <a:pt x="23666" y="33791"/>
                </a:cubicBezTo>
                <a:cubicBezTo>
                  <a:pt x="23767" y="33791"/>
                  <a:pt x="23870" y="33753"/>
                  <a:pt x="23950" y="33668"/>
                </a:cubicBezTo>
                <a:cubicBezTo>
                  <a:pt x="24205" y="33414"/>
                  <a:pt x="24024" y="32988"/>
                  <a:pt x="23681" y="32988"/>
                </a:cubicBezTo>
                <a:cubicBezTo>
                  <a:pt x="23676" y="32988"/>
                  <a:pt x="23670" y="32988"/>
                  <a:pt x="23665" y="32988"/>
                </a:cubicBezTo>
                <a:cubicBezTo>
                  <a:pt x="23657" y="32988"/>
                  <a:pt x="23649" y="32988"/>
                  <a:pt x="23642" y="32988"/>
                </a:cubicBezTo>
                <a:close/>
                <a:moveTo>
                  <a:pt x="11880" y="33029"/>
                </a:moveTo>
                <a:cubicBezTo>
                  <a:pt x="11541" y="33029"/>
                  <a:pt x="11350" y="33451"/>
                  <a:pt x="11609" y="33695"/>
                </a:cubicBezTo>
                <a:cubicBezTo>
                  <a:pt x="11689" y="33780"/>
                  <a:pt x="11789" y="33818"/>
                  <a:pt x="11886" y="33818"/>
                </a:cubicBezTo>
                <a:cubicBezTo>
                  <a:pt x="12085" y="33818"/>
                  <a:pt x="12275" y="33661"/>
                  <a:pt x="12275" y="33423"/>
                </a:cubicBezTo>
                <a:cubicBezTo>
                  <a:pt x="12275" y="33206"/>
                  <a:pt x="12098" y="33029"/>
                  <a:pt x="11880" y="33029"/>
                </a:cubicBezTo>
                <a:close/>
                <a:moveTo>
                  <a:pt x="6416" y="33274"/>
                </a:moveTo>
                <a:cubicBezTo>
                  <a:pt x="6172" y="33274"/>
                  <a:pt x="6049" y="33573"/>
                  <a:pt x="6212" y="33736"/>
                </a:cubicBezTo>
                <a:cubicBezTo>
                  <a:pt x="6270" y="33794"/>
                  <a:pt x="6341" y="33820"/>
                  <a:pt x="6410" y="33820"/>
                </a:cubicBezTo>
                <a:cubicBezTo>
                  <a:pt x="6553" y="33820"/>
                  <a:pt x="6688" y="33710"/>
                  <a:pt x="6688" y="33546"/>
                </a:cubicBezTo>
                <a:cubicBezTo>
                  <a:pt x="6688" y="33396"/>
                  <a:pt x="6566" y="33274"/>
                  <a:pt x="6416" y="33274"/>
                </a:cubicBezTo>
                <a:close/>
                <a:moveTo>
                  <a:pt x="32677" y="33084"/>
                </a:moveTo>
                <a:cubicBezTo>
                  <a:pt x="32473" y="33084"/>
                  <a:pt x="32310" y="33247"/>
                  <a:pt x="32310" y="33451"/>
                </a:cubicBezTo>
                <a:cubicBezTo>
                  <a:pt x="32310" y="33681"/>
                  <a:pt x="32491" y="33830"/>
                  <a:pt x="32680" y="33830"/>
                </a:cubicBezTo>
                <a:cubicBezTo>
                  <a:pt x="32769" y="33830"/>
                  <a:pt x="32860" y="33797"/>
                  <a:pt x="32935" y="33722"/>
                </a:cubicBezTo>
                <a:cubicBezTo>
                  <a:pt x="33179" y="33478"/>
                  <a:pt x="33003" y="33084"/>
                  <a:pt x="32677" y="33084"/>
                </a:cubicBezTo>
                <a:close/>
                <a:moveTo>
                  <a:pt x="9148" y="33124"/>
                </a:moveTo>
                <a:cubicBezTo>
                  <a:pt x="8836" y="33124"/>
                  <a:pt x="8673" y="33519"/>
                  <a:pt x="8904" y="33736"/>
                </a:cubicBezTo>
                <a:cubicBezTo>
                  <a:pt x="8979" y="33811"/>
                  <a:pt x="9070" y="33845"/>
                  <a:pt x="9159" y="33845"/>
                </a:cubicBezTo>
                <a:cubicBezTo>
                  <a:pt x="9343" y="33845"/>
                  <a:pt x="9515" y="33702"/>
                  <a:pt x="9515" y="33491"/>
                </a:cubicBezTo>
                <a:cubicBezTo>
                  <a:pt x="9515" y="33287"/>
                  <a:pt x="9352" y="33124"/>
                  <a:pt x="9162" y="33124"/>
                </a:cubicBezTo>
                <a:close/>
                <a:moveTo>
                  <a:pt x="20929" y="33056"/>
                </a:moveTo>
                <a:cubicBezTo>
                  <a:pt x="20921" y="33056"/>
                  <a:pt x="20913" y="33056"/>
                  <a:pt x="20906" y="33056"/>
                </a:cubicBezTo>
                <a:lnTo>
                  <a:pt x="20919" y="33056"/>
                </a:lnTo>
                <a:cubicBezTo>
                  <a:pt x="20552" y="33056"/>
                  <a:pt x="20376" y="33478"/>
                  <a:pt x="20634" y="33736"/>
                </a:cubicBezTo>
                <a:cubicBezTo>
                  <a:pt x="20714" y="33821"/>
                  <a:pt x="20815" y="33859"/>
                  <a:pt x="20915" y="33859"/>
                </a:cubicBezTo>
                <a:cubicBezTo>
                  <a:pt x="21118" y="33859"/>
                  <a:pt x="21313" y="33701"/>
                  <a:pt x="21313" y="33464"/>
                </a:cubicBezTo>
                <a:cubicBezTo>
                  <a:pt x="21327" y="33241"/>
                  <a:pt x="21149" y="33056"/>
                  <a:pt x="20929" y="33056"/>
                </a:cubicBezTo>
                <a:close/>
                <a:moveTo>
                  <a:pt x="36221" y="33369"/>
                </a:moveTo>
                <a:cubicBezTo>
                  <a:pt x="35987" y="33369"/>
                  <a:pt x="35861" y="33645"/>
                  <a:pt x="36020" y="33818"/>
                </a:cubicBezTo>
                <a:cubicBezTo>
                  <a:pt x="36076" y="33882"/>
                  <a:pt x="36148" y="33911"/>
                  <a:pt x="36220" y="33911"/>
                </a:cubicBezTo>
                <a:cubicBezTo>
                  <a:pt x="36360" y="33911"/>
                  <a:pt x="36496" y="33803"/>
                  <a:pt x="36496" y="33641"/>
                </a:cubicBezTo>
                <a:cubicBezTo>
                  <a:pt x="36496" y="33491"/>
                  <a:pt x="36387" y="33369"/>
                  <a:pt x="36238" y="33369"/>
                </a:cubicBezTo>
                <a:cubicBezTo>
                  <a:pt x="36232" y="33369"/>
                  <a:pt x="36226" y="33369"/>
                  <a:pt x="36221" y="33369"/>
                </a:cubicBezTo>
                <a:close/>
                <a:moveTo>
                  <a:pt x="29946" y="33120"/>
                </a:moveTo>
                <a:cubicBezTo>
                  <a:pt x="29849" y="33120"/>
                  <a:pt x="29751" y="33155"/>
                  <a:pt x="29673" y="33233"/>
                </a:cubicBezTo>
                <a:cubicBezTo>
                  <a:pt x="29428" y="33491"/>
                  <a:pt x="29605" y="33913"/>
                  <a:pt x="29958" y="33913"/>
                </a:cubicBezTo>
                <a:cubicBezTo>
                  <a:pt x="30176" y="33913"/>
                  <a:pt x="30352" y="33736"/>
                  <a:pt x="30352" y="33519"/>
                </a:cubicBezTo>
                <a:cubicBezTo>
                  <a:pt x="30352" y="33278"/>
                  <a:pt x="30151" y="33120"/>
                  <a:pt x="29946" y="33120"/>
                </a:cubicBezTo>
                <a:close/>
                <a:moveTo>
                  <a:pt x="18169" y="33141"/>
                </a:moveTo>
                <a:cubicBezTo>
                  <a:pt x="18071" y="33141"/>
                  <a:pt x="17970" y="33178"/>
                  <a:pt x="17888" y="33260"/>
                </a:cubicBezTo>
                <a:cubicBezTo>
                  <a:pt x="17630" y="33505"/>
                  <a:pt x="17820" y="33954"/>
                  <a:pt x="18174" y="33954"/>
                </a:cubicBezTo>
                <a:cubicBezTo>
                  <a:pt x="18405" y="33954"/>
                  <a:pt x="18581" y="33777"/>
                  <a:pt x="18581" y="33559"/>
                </a:cubicBezTo>
                <a:cubicBezTo>
                  <a:pt x="18581" y="33309"/>
                  <a:pt x="18379" y="33141"/>
                  <a:pt x="18169" y="33141"/>
                </a:cubicBezTo>
                <a:close/>
                <a:moveTo>
                  <a:pt x="27196" y="33178"/>
                </a:moveTo>
                <a:cubicBezTo>
                  <a:pt x="26840" y="33178"/>
                  <a:pt x="26659" y="33604"/>
                  <a:pt x="26913" y="33858"/>
                </a:cubicBezTo>
                <a:cubicBezTo>
                  <a:pt x="26994" y="33943"/>
                  <a:pt x="27095" y="33981"/>
                  <a:pt x="27195" y="33981"/>
                </a:cubicBezTo>
                <a:cubicBezTo>
                  <a:pt x="27399" y="33981"/>
                  <a:pt x="27598" y="33824"/>
                  <a:pt x="27607" y="33587"/>
                </a:cubicBezTo>
                <a:cubicBezTo>
                  <a:pt x="27607" y="33369"/>
                  <a:pt x="27430" y="33179"/>
                  <a:pt x="27212" y="33179"/>
                </a:cubicBezTo>
                <a:cubicBezTo>
                  <a:pt x="27207" y="33179"/>
                  <a:pt x="27201" y="33178"/>
                  <a:pt x="27196" y="33178"/>
                </a:cubicBezTo>
                <a:close/>
                <a:moveTo>
                  <a:pt x="15436" y="33209"/>
                </a:moveTo>
                <a:cubicBezTo>
                  <a:pt x="15338" y="33209"/>
                  <a:pt x="15239" y="33245"/>
                  <a:pt x="15156" y="33328"/>
                </a:cubicBezTo>
                <a:cubicBezTo>
                  <a:pt x="14898" y="33573"/>
                  <a:pt x="15075" y="34008"/>
                  <a:pt x="15442" y="34008"/>
                </a:cubicBezTo>
                <a:cubicBezTo>
                  <a:pt x="15645" y="34008"/>
                  <a:pt x="15822" y="33831"/>
                  <a:pt x="15836" y="33614"/>
                </a:cubicBezTo>
                <a:cubicBezTo>
                  <a:pt x="15836" y="33374"/>
                  <a:pt x="15641" y="33209"/>
                  <a:pt x="15436" y="33209"/>
                </a:cubicBezTo>
                <a:close/>
                <a:moveTo>
                  <a:pt x="33506" y="33355"/>
                </a:moveTo>
                <a:cubicBezTo>
                  <a:pt x="33044" y="33355"/>
                  <a:pt x="33044" y="34049"/>
                  <a:pt x="33506" y="34049"/>
                </a:cubicBezTo>
                <a:cubicBezTo>
                  <a:pt x="33968" y="34049"/>
                  <a:pt x="33968" y="33355"/>
                  <a:pt x="33506" y="33355"/>
                </a:cubicBezTo>
                <a:close/>
                <a:moveTo>
                  <a:pt x="24476" y="33243"/>
                </a:moveTo>
                <a:cubicBezTo>
                  <a:pt x="24275" y="33243"/>
                  <a:pt x="24082" y="33393"/>
                  <a:pt x="24073" y="33627"/>
                </a:cubicBezTo>
                <a:cubicBezTo>
                  <a:pt x="24073" y="33845"/>
                  <a:pt x="24236" y="34035"/>
                  <a:pt x="24467" y="34035"/>
                </a:cubicBezTo>
                <a:lnTo>
                  <a:pt x="24453" y="34049"/>
                </a:lnTo>
                <a:cubicBezTo>
                  <a:pt x="24459" y="34049"/>
                  <a:pt x="24464" y="34049"/>
                  <a:pt x="24470" y="34049"/>
                </a:cubicBezTo>
                <a:cubicBezTo>
                  <a:pt x="24826" y="34049"/>
                  <a:pt x="25007" y="33623"/>
                  <a:pt x="24766" y="33369"/>
                </a:cubicBezTo>
                <a:cubicBezTo>
                  <a:pt x="24683" y="33282"/>
                  <a:pt x="24579" y="33243"/>
                  <a:pt x="24476" y="33243"/>
                </a:cubicBezTo>
                <a:close/>
                <a:moveTo>
                  <a:pt x="4550" y="33731"/>
                </a:moveTo>
                <a:cubicBezTo>
                  <a:pt x="4538" y="33731"/>
                  <a:pt x="4526" y="33732"/>
                  <a:pt x="4513" y="33736"/>
                </a:cubicBezTo>
                <a:cubicBezTo>
                  <a:pt x="4445" y="33750"/>
                  <a:pt x="4391" y="33804"/>
                  <a:pt x="4377" y="33886"/>
                </a:cubicBezTo>
                <a:cubicBezTo>
                  <a:pt x="4377" y="33940"/>
                  <a:pt x="4445" y="34008"/>
                  <a:pt x="4486" y="34062"/>
                </a:cubicBezTo>
                <a:lnTo>
                  <a:pt x="4568" y="34062"/>
                </a:lnTo>
                <a:cubicBezTo>
                  <a:pt x="4595" y="34008"/>
                  <a:pt x="4663" y="33940"/>
                  <a:pt x="4676" y="33886"/>
                </a:cubicBezTo>
                <a:cubicBezTo>
                  <a:pt x="4688" y="33803"/>
                  <a:pt x="4629" y="33731"/>
                  <a:pt x="4550" y="33731"/>
                </a:cubicBezTo>
                <a:close/>
                <a:moveTo>
                  <a:pt x="12702" y="33272"/>
                </a:moveTo>
                <a:cubicBezTo>
                  <a:pt x="12609" y="33272"/>
                  <a:pt x="12514" y="33306"/>
                  <a:pt x="12438" y="33383"/>
                </a:cubicBezTo>
                <a:cubicBezTo>
                  <a:pt x="12179" y="33627"/>
                  <a:pt x="12356" y="34062"/>
                  <a:pt x="12710" y="34062"/>
                </a:cubicBezTo>
                <a:cubicBezTo>
                  <a:pt x="12927" y="34062"/>
                  <a:pt x="13090" y="33886"/>
                  <a:pt x="13104" y="33682"/>
                </a:cubicBezTo>
                <a:cubicBezTo>
                  <a:pt x="13113" y="33438"/>
                  <a:pt x="12910" y="33272"/>
                  <a:pt x="12702" y="33272"/>
                </a:cubicBezTo>
                <a:close/>
                <a:moveTo>
                  <a:pt x="9982" y="33355"/>
                </a:moveTo>
                <a:cubicBezTo>
                  <a:pt x="9896" y="33355"/>
                  <a:pt x="9807" y="33384"/>
                  <a:pt x="9733" y="33451"/>
                </a:cubicBezTo>
                <a:cubicBezTo>
                  <a:pt x="9488" y="33682"/>
                  <a:pt x="9651" y="34089"/>
                  <a:pt x="9991" y="34089"/>
                </a:cubicBezTo>
                <a:cubicBezTo>
                  <a:pt x="10181" y="34089"/>
                  <a:pt x="10344" y="33926"/>
                  <a:pt x="10358" y="33722"/>
                </a:cubicBezTo>
                <a:lnTo>
                  <a:pt x="10358" y="33736"/>
                </a:lnTo>
                <a:cubicBezTo>
                  <a:pt x="10368" y="33509"/>
                  <a:pt x="10180" y="33355"/>
                  <a:pt x="9982" y="33355"/>
                </a:cubicBezTo>
                <a:close/>
                <a:moveTo>
                  <a:pt x="7232" y="33491"/>
                </a:moveTo>
                <a:cubicBezTo>
                  <a:pt x="6851" y="33491"/>
                  <a:pt x="6829" y="34076"/>
                  <a:pt x="7232" y="34089"/>
                </a:cubicBezTo>
                <a:cubicBezTo>
                  <a:pt x="7236" y="34090"/>
                  <a:pt x="7241" y="34090"/>
                  <a:pt x="7245" y="34090"/>
                </a:cubicBezTo>
                <a:cubicBezTo>
                  <a:pt x="7627" y="34090"/>
                  <a:pt x="7649" y="33505"/>
                  <a:pt x="7245" y="33491"/>
                </a:cubicBezTo>
                <a:cubicBezTo>
                  <a:pt x="7241" y="33491"/>
                  <a:pt x="7237" y="33491"/>
                  <a:pt x="7232" y="33491"/>
                </a:cubicBezTo>
                <a:close/>
                <a:moveTo>
                  <a:pt x="12465" y="34117"/>
                </a:moveTo>
                <a:cubicBezTo>
                  <a:pt x="12467" y="34117"/>
                  <a:pt x="12469" y="34117"/>
                  <a:pt x="12472" y="34117"/>
                </a:cubicBezTo>
                <a:lnTo>
                  <a:pt x="12472" y="34117"/>
                </a:lnTo>
                <a:cubicBezTo>
                  <a:pt x="12474" y="34117"/>
                  <a:pt x="12476" y="34117"/>
                  <a:pt x="12478" y="34117"/>
                </a:cubicBezTo>
                <a:close/>
                <a:moveTo>
                  <a:pt x="37080" y="33641"/>
                </a:moveTo>
                <a:lnTo>
                  <a:pt x="37080" y="33654"/>
                </a:lnTo>
                <a:cubicBezTo>
                  <a:pt x="36772" y="33654"/>
                  <a:pt x="36781" y="34117"/>
                  <a:pt x="37081" y="34117"/>
                </a:cubicBezTo>
                <a:cubicBezTo>
                  <a:pt x="37085" y="34117"/>
                  <a:pt x="37090" y="34117"/>
                  <a:pt x="37094" y="34117"/>
                </a:cubicBezTo>
                <a:cubicBezTo>
                  <a:pt x="37216" y="34117"/>
                  <a:pt x="37325" y="34008"/>
                  <a:pt x="37325" y="33886"/>
                </a:cubicBezTo>
                <a:cubicBezTo>
                  <a:pt x="37312" y="33750"/>
                  <a:pt x="37203" y="33654"/>
                  <a:pt x="37080" y="33641"/>
                </a:cubicBezTo>
                <a:close/>
                <a:moveTo>
                  <a:pt x="21735" y="33328"/>
                </a:moveTo>
                <a:cubicBezTo>
                  <a:pt x="21381" y="33328"/>
                  <a:pt x="21191" y="33763"/>
                  <a:pt x="21449" y="34021"/>
                </a:cubicBezTo>
                <a:cubicBezTo>
                  <a:pt x="21528" y="34100"/>
                  <a:pt x="21625" y="34135"/>
                  <a:pt x="21722" y="34135"/>
                </a:cubicBezTo>
                <a:cubicBezTo>
                  <a:pt x="21928" y="34135"/>
                  <a:pt x="22129" y="33976"/>
                  <a:pt x="22129" y="33736"/>
                </a:cubicBezTo>
                <a:cubicBezTo>
                  <a:pt x="22143" y="33505"/>
                  <a:pt x="21952" y="33328"/>
                  <a:pt x="21735" y="33328"/>
                </a:cubicBezTo>
                <a:close/>
                <a:moveTo>
                  <a:pt x="30774" y="33369"/>
                </a:moveTo>
                <a:cubicBezTo>
                  <a:pt x="30434" y="33369"/>
                  <a:pt x="30257" y="33790"/>
                  <a:pt x="30502" y="34035"/>
                </a:cubicBezTo>
                <a:cubicBezTo>
                  <a:pt x="30581" y="34114"/>
                  <a:pt x="30678" y="34149"/>
                  <a:pt x="30773" y="34149"/>
                </a:cubicBezTo>
                <a:cubicBezTo>
                  <a:pt x="30974" y="34149"/>
                  <a:pt x="31168" y="33994"/>
                  <a:pt x="31168" y="33763"/>
                </a:cubicBezTo>
                <a:cubicBezTo>
                  <a:pt x="31154" y="33546"/>
                  <a:pt x="30991" y="33383"/>
                  <a:pt x="30787" y="33369"/>
                </a:cubicBezTo>
                <a:close/>
                <a:moveTo>
                  <a:pt x="19006" y="33392"/>
                </a:moveTo>
                <a:cubicBezTo>
                  <a:pt x="18797" y="33392"/>
                  <a:pt x="18599" y="33550"/>
                  <a:pt x="18609" y="33790"/>
                </a:cubicBezTo>
                <a:cubicBezTo>
                  <a:pt x="18609" y="34013"/>
                  <a:pt x="18773" y="34185"/>
                  <a:pt x="18979" y="34185"/>
                </a:cubicBezTo>
                <a:cubicBezTo>
                  <a:pt x="18987" y="34185"/>
                  <a:pt x="18995" y="34185"/>
                  <a:pt x="19003" y="34185"/>
                </a:cubicBezTo>
                <a:cubicBezTo>
                  <a:pt x="19356" y="34185"/>
                  <a:pt x="19533" y="33763"/>
                  <a:pt x="19288" y="33505"/>
                </a:cubicBezTo>
                <a:cubicBezTo>
                  <a:pt x="19206" y="33427"/>
                  <a:pt x="19105" y="33392"/>
                  <a:pt x="19006" y="33392"/>
                </a:cubicBezTo>
                <a:close/>
                <a:moveTo>
                  <a:pt x="28023" y="33422"/>
                </a:moveTo>
                <a:cubicBezTo>
                  <a:pt x="27690" y="33422"/>
                  <a:pt x="27505" y="33826"/>
                  <a:pt x="27729" y="34089"/>
                </a:cubicBezTo>
                <a:cubicBezTo>
                  <a:pt x="27814" y="34179"/>
                  <a:pt x="27921" y="34219"/>
                  <a:pt x="28027" y="34219"/>
                </a:cubicBezTo>
                <a:cubicBezTo>
                  <a:pt x="28226" y="34219"/>
                  <a:pt x="28418" y="34076"/>
                  <a:pt x="28436" y="33845"/>
                </a:cubicBezTo>
                <a:cubicBezTo>
                  <a:pt x="28436" y="33627"/>
                  <a:pt x="28273" y="33437"/>
                  <a:pt x="28055" y="33423"/>
                </a:cubicBezTo>
                <a:cubicBezTo>
                  <a:pt x="28044" y="33423"/>
                  <a:pt x="28033" y="33422"/>
                  <a:pt x="28023" y="33422"/>
                </a:cubicBezTo>
                <a:close/>
                <a:moveTo>
                  <a:pt x="16288" y="33460"/>
                </a:moveTo>
                <a:cubicBezTo>
                  <a:pt x="16186" y="33460"/>
                  <a:pt x="16081" y="33499"/>
                  <a:pt x="15999" y="33587"/>
                </a:cubicBezTo>
                <a:cubicBezTo>
                  <a:pt x="15758" y="33827"/>
                  <a:pt x="15939" y="34253"/>
                  <a:pt x="16282" y="34253"/>
                </a:cubicBezTo>
                <a:cubicBezTo>
                  <a:pt x="16287" y="34253"/>
                  <a:pt x="16292" y="34253"/>
                  <a:pt x="16298" y="34253"/>
                </a:cubicBezTo>
                <a:cubicBezTo>
                  <a:pt x="16515" y="34253"/>
                  <a:pt x="16692" y="34062"/>
                  <a:pt x="16678" y="33845"/>
                </a:cubicBezTo>
                <a:cubicBezTo>
                  <a:pt x="16678" y="33611"/>
                  <a:pt x="16488" y="33460"/>
                  <a:pt x="16288" y="33460"/>
                </a:cubicBezTo>
                <a:close/>
                <a:moveTo>
                  <a:pt x="34332" y="33613"/>
                </a:moveTo>
                <a:cubicBezTo>
                  <a:pt x="34044" y="33613"/>
                  <a:pt x="33903" y="33958"/>
                  <a:pt x="34090" y="34171"/>
                </a:cubicBezTo>
                <a:cubicBezTo>
                  <a:pt x="34159" y="34245"/>
                  <a:pt x="34245" y="34278"/>
                  <a:pt x="34330" y="34278"/>
                </a:cubicBezTo>
                <a:cubicBezTo>
                  <a:pt x="34494" y="34278"/>
                  <a:pt x="34652" y="34151"/>
                  <a:pt x="34661" y="33954"/>
                </a:cubicBezTo>
                <a:cubicBezTo>
                  <a:pt x="34661" y="33777"/>
                  <a:pt x="34525" y="33627"/>
                  <a:pt x="34348" y="33614"/>
                </a:cubicBezTo>
                <a:cubicBezTo>
                  <a:pt x="34343" y="33613"/>
                  <a:pt x="34337" y="33613"/>
                  <a:pt x="34332" y="33613"/>
                </a:cubicBezTo>
                <a:close/>
                <a:moveTo>
                  <a:pt x="37930" y="33952"/>
                </a:moveTo>
                <a:cubicBezTo>
                  <a:pt x="37924" y="33952"/>
                  <a:pt x="37917" y="33953"/>
                  <a:pt x="37910" y="33954"/>
                </a:cubicBezTo>
                <a:cubicBezTo>
                  <a:pt x="37665" y="33954"/>
                  <a:pt x="37665" y="34307"/>
                  <a:pt x="37910" y="34307"/>
                </a:cubicBezTo>
                <a:cubicBezTo>
                  <a:pt x="38018" y="34307"/>
                  <a:pt x="38073" y="34239"/>
                  <a:pt x="38086" y="34117"/>
                </a:cubicBezTo>
                <a:cubicBezTo>
                  <a:pt x="38086" y="34028"/>
                  <a:pt x="38016" y="33952"/>
                  <a:pt x="37930" y="33952"/>
                </a:cubicBezTo>
                <a:close/>
                <a:moveTo>
                  <a:pt x="13539" y="33519"/>
                </a:moveTo>
                <a:cubicBezTo>
                  <a:pt x="13185" y="33519"/>
                  <a:pt x="13009" y="33940"/>
                  <a:pt x="13253" y="34185"/>
                </a:cubicBezTo>
                <a:cubicBezTo>
                  <a:pt x="13334" y="34270"/>
                  <a:pt x="13435" y="34307"/>
                  <a:pt x="13534" y="34307"/>
                </a:cubicBezTo>
                <a:cubicBezTo>
                  <a:pt x="13737" y="34307"/>
                  <a:pt x="13933" y="34150"/>
                  <a:pt x="13933" y="33913"/>
                </a:cubicBezTo>
                <a:cubicBezTo>
                  <a:pt x="13919" y="33695"/>
                  <a:pt x="13756" y="33519"/>
                  <a:pt x="13539" y="33519"/>
                </a:cubicBezTo>
                <a:close/>
                <a:moveTo>
                  <a:pt x="25303" y="33519"/>
                </a:moveTo>
                <a:cubicBezTo>
                  <a:pt x="25204" y="33519"/>
                  <a:pt x="25104" y="33556"/>
                  <a:pt x="25024" y="33641"/>
                </a:cubicBezTo>
                <a:cubicBezTo>
                  <a:pt x="24766" y="33886"/>
                  <a:pt x="24943" y="34321"/>
                  <a:pt x="25310" y="34321"/>
                </a:cubicBezTo>
                <a:cubicBezTo>
                  <a:pt x="25527" y="34321"/>
                  <a:pt x="25704" y="34144"/>
                  <a:pt x="25704" y="33926"/>
                </a:cubicBezTo>
                <a:cubicBezTo>
                  <a:pt x="25704" y="33679"/>
                  <a:pt x="25507" y="33519"/>
                  <a:pt x="25303" y="33519"/>
                </a:cubicBezTo>
                <a:close/>
                <a:moveTo>
                  <a:pt x="5329" y="33926"/>
                </a:moveTo>
                <a:cubicBezTo>
                  <a:pt x="5220" y="33926"/>
                  <a:pt x="5125" y="34021"/>
                  <a:pt x="5139" y="34144"/>
                </a:cubicBezTo>
                <a:cubicBezTo>
                  <a:pt x="5139" y="34239"/>
                  <a:pt x="5220" y="34334"/>
                  <a:pt x="5329" y="34334"/>
                </a:cubicBezTo>
                <a:cubicBezTo>
                  <a:pt x="5451" y="34334"/>
                  <a:pt x="5546" y="34239"/>
                  <a:pt x="5533" y="34130"/>
                </a:cubicBezTo>
                <a:cubicBezTo>
                  <a:pt x="5533" y="34008"/>
                  <a:pt x="5438" y="33926"/>
                  <a:pt x="5329" y="33926"/>
                </a:cubicBezTo>
                <a:close/>
                <a:moveTo>
                  <a:pt x="10797" y="33613"/>
                </a:moveTo>
                <a:cubicBezTo>
                  <a:pt x="10604" y="33613"/>
                  <a:pt x="10453" y="33771"/>
                  <a:pt x="10440" y="33967"/>
                </a:cubicBezTo>
                <a:lnTo>
                  <a:pt x="10453" y="33967"/>
                </a:lnTo>
                <a:cubicBezTo>
                  <a:pt x="10444" y="34201"/>
                  <a:pt x="10627" y="34357"/>
                  <a:pt x="10822" y="34357"/>
                </a:cubicBezTo>
                <a:cubicBezTo>
                  <a:pt x="10911" y="34357"/>
                  <a:pt x="11002" y="34325"/>
                  <a:pt x="11078" y="34253"/>
                </a:cubicBezTo>
                <a:cubicBezTo>
                  <a:pt x="11310" y="34021"/>
                  <a:pt x="11146" y="33614"/>
                  <a:pt x="10820" y="33614"/>
                </a:cubicBezTo>
                <a:cubicBezTo>
                  <a:pt x="10812" y="33613"/>
                  <a:pt x="10804" y="33613"/>
                  <a:pt x="10797" y="33613"/>
                </a:cubicBezTo>
                <a:close/>
                <a:moveTo>
                  <a:pt x="31610" y="33632"/>
                </a:moveTo>
                <a:cubicBezTo>
                  <a:pt x="31517" y="33632"/>
                  <a:pt x="31422" y="33668"/>
                  <a:pt x="31345" y="33750"/>
                </a:cubicBezTo>
                <a:cubicBezTo>
                  <a:pt x="31117" y="33990"/>
                  <a:pt x="31284" y="34375"/>
                  <a:pt x="31600" y="34375"/>
                </a:cubicBezTo>
                <a:cubicBezTo>
                  <a:pt x="31605" y="34375"/>
                  <a:pt x="31611" y="34375"/>
                  <a:pt x="31616" y="34375"/>
                </a:cubicBezTo>
                <a:cubicBezTo>
                  <a:pt x="31834" y="34375"/>
                  <a:pt x="31997" y="34198"/>
                  <a:pt x="31983" y="33994"/>
                </a:cubicBezTo>
                <a:cubicBezTo>
                  <a:pt x="31974" y="33777"/>
                  <a:pt x="31796" y="33632"/>
                  <a:pt x="31610" y="33632"/>
                </a:cubicBezTo>
                <a:close/>
                <a:moveTo>
                  <a:pt x="8038" y="33762"/>
                </a:moveTo>
                <a:cubicBezTo>
                  <a:pt x="7884" y="33762"/>
                  <a:pt x="7748" y="33893"/>
                  <a:pt x="7748" y="34049"/>
                </a:cubicBezTo>
                <a:lnTo>
                  <a:pt x="7748" y="34062"/>
                </a:lnTo>
                <a:cubicBezTo>
                  <a:pt x="7739" y="34250"/>
                  <a:pt x="7897" y="34379"/>
                  <a:pt x="8064" y="34379"/>
                </a:cubicBezTo>
                <a:cubicBezTo>
                  <a:pt x="8139" y="34379"/>
                  <a:pt x="8215" y="34352"/>
                  <a:pt x="8278" y="34293"/>
                </a:cubicBezTo>
                <a:cubicBezTo>
                  <a:pt x="8482" y="34103"/>
                  <a:pt x="8346" y="33763"/>
                  <a:pt x="8061" y="33763"/>
                </a:cubicBezTo>
                <a:cubicBezTo>
                  <a:pt x="8053" y="33763"/>
                  <a:pt x="8046" y="33762"/>
                  <a:pt x="8038" y="33762"/>
                </a:cubicBezTo>
                <a:close/>
                <a:moveTo>
                  <a:pt x="22540" y="33586"/>
                </a:moveTo>
                <a:cubicBezTo>
                  <a:pt x="22333" y="33586"/>
                  <a:pt x="22156" y="33758"/>
                  <a:pt x="22156" y="33967"/>
                </a:cubicBezTo>
                <a:cubicBezTo>
                  <a:pt x="22156" y="34217"/>
                  <a:pt x="22352" y="34379"/>
                  <a:pt x="22559" y="34379"/>
                </a:cubicBezTo>
                <a:cubicBezTo>
                  <a:pt x="22655" y="34379"/>
                  <a:pt x="22754" y="34344"/>
                  <a:pt x="22836" y="34266"/>
                </a:cubicBezTo>
                <a:cubicBezTo>
                  <a:pt x="23094" y="34008"/>
                  <a:pt x="22917" y="33587"/>
                  <a:pt x="22564" y="33587"/>
                </a:cubicBezTo>
                <a:cubicBezTo>
                  <a:pt x="22556" y="33586"/>
                  <a:pt x="22548" y="33586"/>
                  <a:pt x="22540" y="33586"/>
                </a:cubicBezTo>
                <a:close/>
                <a:moveTo>
                  <a:pt x="19828" y="33641"/>
                </a:moveTo>
                <a:cubicBezTo>
                  <a:pt x="19473" y="33641"/>
                  <a:pt x="19292" y="34053"/>
                  <a:pt x="19533" y="34307"/>
                </a:cubicBezTo>
                <a:cubicBezTo>
                  <a:pt x="19620" y="34394"/>
                  <a:pt x="19727" y="34433"/>
                  <a:pt x="19831" y="34433"/>
                </a:cubicBezTo>
                <a:cubicBezTo>
                  <a:pt x="20035" y="34433"/>
                  <a:pt x="20226" y="34283"/>
                  <a:pt x="20226" y="34049"/>
                </a:cubicBezTo>
                <a:cubicBezTo>
                  <a:pt x="20226" y="33818"/>
                  <a:pt x="20063" y="33641"/>
                  <a:pt x="19845" y="33641"/>
                </a:cubicBezTo>
                <a:cubicBezTo>
                  <a:pt x="19840" y="33641"/>
                  <a:pt x="19834" y="33641"/>
                  <a:pt x="19828" y="33641"/>
                </a:cubicBezTo>
                <a:close/>
                <a:moveTo>
                  <a:pt x="38739" y="34266"/>
                </a:moveTo>
                <a:cubicBezTo>
                  <a:pt x="38698" y="34266"/>
                  <a:pt x="38657" y="34334"/>
                  <a:pt x="38630" y="34361"/>
                </a:cubicBezTo>
                <a:cubicBezTo>
                  <a:pt x="38657" y="34402"/>
                  <a:pt x="38698" y="34456"/>
                  <a:pt x="38739" y="34470"/>
                </a:cubicBezTo>
                <a:cubicBezTo>
                  <a:pt x="38743" y="34471"/>
                  <a:pt x="38747" y="34472"/>
                  <a:pt x="38752" y="34472"/>
                </a:cubicBezTo>
                <a:cubicBezTo>
                  <a:pt x="38788" y="34472"/>
                  <a:pt x="38827" y="34424"/>
                  <a:pt x="38888" y="34375"/>
                </a:cubicBezTo>
                <a:cubicBezTo>
                  <a:pt x="38820" y="34321"/>
                  <a:pt x="38779" y="34266"/>
                  <a:pt x="38739" y="34266"/>
                </a:cubicBezTo>
                <a:close/>
                <a:moveTo>
                  <a:pt x="35154" y="33892"/>
                </a:moveTo>
                <a:cubicBezTo>
                  <a:pt x="35082" y="33892"/>
                  <a:pt x="35008" y="33919"/>
                  <a:pt x="34946" y="33981"/>
                </a:cubicBezTo>
                <a:cubicBezTo>
                  <a:pt x="34756" y="34157"/>
                  <a:pt x="34878" y="34484"/>
                  <a:pt x="35150" y="34484"/>
                </a:cubicBezTo>
                <a:cubicBezTo>
                  <a:pt x="35313" y="34484"/>
                  <a:pt x="35449" y="34361"/>
                  <a:pt x="35449" y="34198"/>
                </a:cubicBezTo>
                <a:cubicBezTo>
                  <a:pt x="35449" y="34014"/>
                  <a:pt x="35306" y="33892"/>
                  <a:pt x="35154" y="33892"/>
                </a:cubicBezTo>
                <a:close/>
                <a:moveTo>
                  <a:pt x="17100" y="33695"/>
                </a:moveTo>
                <a:cubicBezTo>
                  <a:pt x="16746" y="33709"/>
                  <a:pt x="16583" y="34144"/>
                  <a:pt x="16842" y="34375"/>
                </a:cubicBezTo>
                <a:cubicBezTo>
                  <a:pt x="16920" y="34453"/>
                  <a:pt x="17016" y="34488"/>
                  <a:pt x="17111" y="34488"/>
                </a:cubicBezTo>
                <a:cubicBezTo>
                  <a:pt x="17313" y="34488"/>
                  <a:pt x="17508" y="34330"/>
                  <a:pt x="17508" y="34089"/>
                </a:cubicBezTo>
                <a:cubicBezTo>
                  <a:pt x="17508" y="33872"/>
                  <a:pt x="17317" y="33695"/>
                  <a:pt x="17100" y="33695"/>
                </a:cubicBezTo>
                <a:close/>
                <a:moveTo>
                  <a:pt x="28857" y="33695"/>
                </a:moveTo>
                <a:cubicBezTo>
                  <a:pt x="28626" y="33709"/>
                  <a:pt x="28463" y="33886"/>
                  <a:pt x="28463" y="34103"/>
                </a:cubicBezTo>
                <a:cubicBezTo>
                  <a:pt x="28463" y="34340"/>
                  <a:pt x="28659" y="34492"/>
                  <a:pt x="28862" y="34492"/>
                </a:cubicBezTo>
                <a:cubicBezTo>
                  <a:pt x="28961" y="34492"/>
                  <a:pt x="29062" y="34455"/>
                  <a:pt x="29143" y="34375"/>
                </a:cubicBezTo>
                <a:cubicBezTo>
                  <a:pt x="29387" y="34117"/>
                  <a:pt x="29197" y="33695"/>
                  <a:pt x="28857" y="33695"/>
                </a:cubicBezTo>
                <a:close/>
                <a:moveTo>
                  <a:pt x="26126" y="33759"/>
                </a:moveTo>
                <a:cubicBezTo>
                  <a:pt x="26029" y="33759"/>
                  <a:pt x="25932" y="33794"/>
                  <a:pt x="25853" y="33872"/>
                </a:cubicBezTo>
                <a:cubicBezTo>
                  <a:pt x="25595" y="34130"/>
                  <a:pt x="25772" y="34552"/>
                  <a:pt x="26125" y="34552"/>
                </a:cubicBezTo>
                <a:cubicBezTo>
                  <a:pt x="26343" y="34552"/>
                  <a:pt x="26533" y="34375"/>
                  <a:pt x="26533" y="34157"/>
                </a:cubicBezTo>
                <a:cubicBezTo>
                  <a:pt x="26533" y="33917"/>
                  <a:pt x="26332" y="33759"/>
                  <a:pt x="26126" y="33759"/>
                </a:cubicBezTo>
                <a:close/>
                <a:moveTo>
                  <a:pt x="14351" y="33804"/>
                </a:moveTo>
                <a:cubicBezTo>
                  <a:pt x="14009" y="33804"/>
                  <a:pt x="13842" y="34216"/>
                  <a:pt x="14082" y="34456"/>
                </a:cubicBezTo>
                <a:cubicBezTo>
                  <a:pt x="14163" y="34542"/>
                  <a:pt x="14264" y="34580"/>
                  <a:pt x="14362" y="34580"/>
                </a:cubicBezTo>
                <a:cubicBezTo>
                  <a:pt x="14560" y="34580"/>
                  <a:pt x="14748" y="34425"/>
                  <a:pt x="14748" y="34198"/>
                </a:cubicBezTo>
                <a:cubicBezTo>
                  <a:pt x="14748" y="33981"/>
                  <a:pt x="14585" y="33804"/>
                  <a:pt x="14368" y="33804"/>
                </a:cubicBezTo>
                <a:cubicBezTo>
                  <a:pt x="14362" y="33804"/>
                  <a:pt x="14357" y="33804"/>
                  <a:pt x="14351" y="33804"/>
                </a:cubicBezTo>
                <a:close/>
                <a:moveTo>
                  <a:pt x="6135" y="34142"/>
                </a:moveTo>
                <a:cubicBezTo>
                  <a:pt x="5840" y="34142"/>
                  <a:pt x="5844" y="34607"/>
                  <a:pt x="6147" y="34607"/>
                </a:cubicBezTo>
                <a:cubicBezTo>
                  <a:pt x="6155" y="34607"/>
                  <a:pt x="6163" y="34607"/>
                  <a:pt x="6172" y="34606"/>
                </a:cubicBezTo>
                <a:cubicBezTo>
                  <a:pt x="6294" y="34606"/>
                  <a:pt x="6403" y="34497"/>
                  <a:pt x="6403" y="34375"/>
                </a:cubicBezTo>
                <a:cubicBezTo>
                  <a:pt x="6403" y="34239"/>
                  <a:pt x="6294" y="34144"/>
                  <a:pt x="6172" y="34144"/>
                </a:cubicBezTo>
                <a:cubicBezTo>
                  <a:pt x="6159" y="34142"/>
                  <a:pt x="6147" y="34142"/>
                  <a:pt x="6135" y="34142"/>
                </a:cubicBezTo>
                <a:close/>
                <a:moveTo>
                  <a:pt x="23379" y="33818"/>
                </a:moveTo>
                <a:lnTo>
                  <a:pt x="23393" y="33831"/>
                </a:lnTo>
                <a:cubicBezTo>
                  <a:pt x="23040" y="33831"/>
                  <a:pt x="22863" y="34266"/>
                  <a:pt x="23108" y="34511"/>
                </a:cubicBezTo>
                <a:cubicBezTo>
                  <a:pt x="23186" y="34589"/>
                  <a:pt x="23284" y="34624"/>
                  <a:pt x="23380" y="34624"/>
                </a:cubicBezTo>
                <a:cubicBezTo>
                  <a:pt x="23586" y="34624"/>
                  <a:pt x="23787" y="34466"/>
                  <a:pt x="23787" y="34225"/>
                </a:cubicBezTo>
                <a:cubicBezTo>
                  <a:pt x="23787" y="34008"/>
                  <a:pt x="23611" y="33818"/>
                  <a:pt x="23379" y="33818"/>
                </a:cubicBezTo>
                <a:close/>
                <a:moveTo>
                  <a:pt x="11636" y="33872"/>
                </a:moveTo>
                <a:cubicBezTo>
                  <a:pt x="11296" y="33872"/>
                  <a:pt x="11133" y="34280"/>
                  <a:pt x="11377" y="34511"/>
                </a:cubicBezTo>
                <a:cubicBezTo>
                  <a:pt x="11452" y="34590"/>
                  <a:pt x="11546" y="34625"/>
                  <a:pt x="11638" y="34625"/>
                </a:cubicBezTo>
                <a:cubicBezTo>
                  <a:pt x="11830" y="34625"/>
                  <a:pt x="12016" y="34473"/>
                  <a:pt x="12016" y="34253"/>
                </a:cubicBezTo>
                <a:cubicBezTo>
                  <a:pt x="12016" y="34035"/>
                  <a:pt x="11840" y="33872"/>
                  <a:pt x="11636" y="33872"/>
                </a:cubicBezTo>
                <a:close/>
                <a:moveTo>
                  <a:pt x="32454" y="33926"/>
                </a:moveTo>
                <a:cubicBezTo>
                  <a:pt x="32447" y="33926"/>
                  <a:pt x="32439" y="33926"/>
                  <a:pt x="32432" y="33926"/>
                </a:cubicBezTo>
                <a:lnTo>
                  <a:pt x="32445" y="33926"/>
                </a:lnTo>
                <a:cubicBezTo>
                  <a:pt x="32119" y="33926"/>
                  <a:pt x="31970" y="34321"/>
                  <a:pt x="32187" y="34538"/>
                </a:cubicBezTo>
                <a:cubicBezTo>
                  <a:pt x="32263" y="34613"/>
                  <a:pt x="32354" y="34647"/>
                  <a:pt x="32443" y="34647"/>
                </a:cubicBezTo>
                <a:cubicBezTo>
                  <a:pt x="32626" y="34647"/>
                  <a:pt x="32799" y="34504"/>
                  <a:pt x="32799" y="34293"/>
                </a:cubicBezTo>
                <a:cubicBezTo>
                  <a:pt x="32799" y="34097"/>
                  <a:pt x="32647" y="33926"/>
                  <a:pt x="32454" y="33926"/>
                </a:cubicBezTo>
                <a:close/>
                <a:moveTo>
                  <a:pt x="8877" y="33981"/>
                </a:moveTo>
                <a:cubicBezTo>
                  <a:pt x="8577" y="33981"/>
                  <a:pt x="8428" y="34348"/>
                  <a:pt x="8645" y="34565"/>
                </a:cubicBezTo>
                <a:cubicBezTo>
                  <a:pt x="8712" y="34628"/>
                  <a:pt x="8793" y="34656"/>
                  <a:pt x="8873" y="34656"/>
                </a:cubicBezTo>
                <a:cubicBezTo>
                  <a:pt x="9053" y="34656"/>
                  <a:pt x="9226" y="34514"/>
                  <a:pt x="9216" y="34307"/>
                </a:cubicBezTo>
                <a:cubicBezTo>
                  <a:pt x="9216" y="34130"/>
                  <a:pt x="9067" y="33981"/>
                  <a:pt x="8877" y="33981"/>
                </a:cubicBezTo>
                <a:close/>
                <a:moveTo>
                  <a:pt x="20638" y="33898"/>
                </a:moveTo>
                <a:cubicBezTo>
                  <a:pt x="20431" y="33898"/>
                  <a:pt x="20267" y="34070"/>
                  <a:pt x="20267" y="34280"/>
                </a:cubicBezTo>
                <a:lnTo>
                  <a:pt x="20267" y="34293"/>
                </a:lnTo>
                <a:cubicBezTo>
                  <a:pt x="20276" y="34530"/>
                  <a:pt x="20469" y="34688"/>
                  <a:pt x="20668" y="34688"/>
                </a:cubicBezTo>
                <a:cubicBezTo>
                  <a:pt x="20766" y="34688"/>
                  <a:pt x="20866" y="34650"/>
                  <a:pt x="20946" y="34565"/>
                </a:cubicBezTo>
                <a:cubicBezTo>
                  <a:pt x="21201" y="34311"/>
                  <a:pt x="21020" y="33899"/>
                  <a:pt x="20678" y="33899"/>
                </a:cubicBezTo>
                <a:cubicBezTo>
                  <a:pt x="20672" y="33899"/>
                  <a:pt x="20667" y="33899"/>
                  <a:pt x="20661" y="33899"/>
                </a:cubicBezTo>
                <a:cubicBezTo>
                  <a:pt x="20653" y="33899"/>
                  <a:pt x="20645" y="33898"/>
                  <a:pt x="20638" y="33898"/>
                </a:cubicBezTo>
                <a:close/>
                <a:moveTo>
                  <a:pt x="35979" y="34212"/>
                </a:moveTo>
                <a:cubicBezTo>
                  <a:pt x="35748" y="34212"/>
                  <a:pt x="35640" y="34484"/>
                  <a:pt x="35803" y="34647"/>
                </a:cubicBezTo>
                <a:cubicBezTo>
                  <a:pt x="35854" y="34698"/>
                  <a:pt x="35917" y="34721"/>
                  <a:pt x="35978" y="34721"/>
                </a:cubicBezTo>
                <a:cubicBezTo>
                  <a:pt x="36111" y="34721"/>
                  <a:pt x="36238" y="34614"/>
                  <a:pt x="36238" y="34456"/>
                </a:cubicBezTo>
                <a:cubicBezTo>
                  <a:pt x="36238" y="34321"/>
                  <a:pt x="36115" y="34212"/>
                  <a:pt x="35979" y="34212"/>
                </a:cubicBezTo>
                <a:close/>
                <a:moveTo>
                  <a:pt x="29673" y="33954"/>
                </a:moveTo>
                <a:cubicBezTo>
                  <a:pt x="29319" y="33954"/>
                  <a:pt x="29156" y="34375"/>
                  <a:pt x="29401" y="34620"/>
                </a:cubicBezTo>
                <a:cubicBezTo>
                  <a:pt x="29480" y="34698"/>
                  <a:pt x="29577" y="34733"/>
                  <a:pt x="29672" y="34733"/>
                </a:cubicBezTo>
                <a:cubicBezTo>
                  <a:pt x="29873" y="34733"/>
                  <a:pt x="30067" y="34578"/>
                  <a:pt x="30067" y="34348"/>
                </a:cubicBezTo>
                <a:cubicBezTo>
                  <a:pt x="30053" y="34130"/>
                  <a:pt x="29890" y="33967"/>
                  <a:pt x="29686" y="33954"/>
                </a:cubicBezTo>
                <a:close/>
                <a:moveTo>
                  <a:pt x="17943" y="33981"/>
                </a:moveTo>
                <a:cubicBezTo>
                  <a:pt x="17589" y="33981"/>
                  <a:pt x="17412" y="34402"/>
                  <a:pt x="17657" y="34660"/>
                </a:cubicBezTo>
                <a:cubicBezTo>
                  <a:pt x="17735" y="34739"/>
                  <a:pt x="17833" y="34774"/>
                  <a:pt x="17930" y="34774"/>
                </a:cubicBezTo>
                <a:cubicBezTo>
                  <a:pt x="18136" y="34774"/>
                  <a:pt x="18337" y="34615"/>
                  <a:pt x="18337" y="34375"/>
                </a:cubicBezTo>
                <a:cubicBezTo>
                  <a:pt x="18337" y="34157"/>
                  <a:pt x="18160" y="33981"/>
                  <a:pt x="17943" y="33981"/>
                </a:cubicBezTo>
                <a:close/>
                <a:moveTo>
                  <a:pt x="26968" y="34008"/>
                </a:moveTo>
                <a:lnTo>
                  <a:pt x="26968" y="34021"/>
                </a:lnTo>
                <a:cubicBezTo>
                  <a:pt x="26614" y="34021"/>
                  <a:pt x="26438" y="34443"/>
                  <a:pt x="26682" y="34687"/>
                </a:cubicBezTo>
                <a:cubicBezTo>
                  <a:pt x="26765" y="34766"/>
                  <a:pt x="26864" y="34801"/>
                  <a:pt x="26961" y="34801"/>
                </a:cubicBezTo>
                <a:cubicBezTo>
                  <a:pt x="27167" y="34801"/>
                  <a:pt x="27362" y="34642"/>
                  <a:pt x="27362" y="34402"/>
                </a:cubicBezTo>
                <a:cubicBezTo>
                  <a:pt x="27348" y="34185"/>
                  <a:pt x="27185" y="34008"/>
                  <a:pt x="26968" y="34008"/>
                </a:cubicBezTo>
                <a:close/>
                <a:moveTo>
                  <a:pt x="15200" y="34048"/>
                </a:moveTo>
                <a:cubicBezTo>
                  <a:pt x="15194" y="34048"/>
                  <a:pt x="15189" y="34048"/>
                  <a:pt x="15183" y="34049"/>
                </a:cubicBezTo>
                <a:cubicBezTo>
                  <a:pt x="14979" y="34049"/>
                  <a:pt x="14803" y="34212"/>
                  <a:pt x="14803" y="34429"/>
                </a:cubicBezTo>
                <a:lnTo>
                  <a:pt x="14803" y="34443"/>
                </a:lnTo>
                <a:cubicBezTo>
                  <a:pt x="14803" y="34670"/>
                  <a:pt x="14991" y="34824"/>
                  <a:pt x="15189" y="34824"/>
                </a:cubicBezTo>
                <a:cubicBezTo>
                  <a:pt x="15287" y="34824"/>
                  <a:pt x="15388" y="34787"/>
                  <a:pt x="15469" y="34701"/>
                </a:cubicBezTo>
                <a:cubicBezTo>
                  <a:pt x="15710" y="34460"/>
                  <a:pt x="15542" y="34048"/>
                  <a:pt x="15200" y="34048"/>
                </a:cubicBezTo>
                <a:close/>
                <a:moveTo>
                  <a:pt x="12472" y="34117"/>
                </a:moveTo>
                <a:lnTo>
                  <a:pt x="12472" y="34117"/>
                </a:lnTo>
                <a:cubicBezTo>
                  <a:pt x="12136" y="34122"/>
                  <a:pt x="11977" y="34512"/>
                  <a:pt x="12207" y="34755"/>
                </a:cubicBezTo>
                <a:cubicBezTo>
                  <a:pt x="12281" y="34830"/>
                  <a:pt x="12375" y="34864"/>
                  <a:pt x="12467" y="34864"/>
                </a:cubicBezTo>
                <a:cubicBezTo>
                  <a:pt x="12659" y="34864"/>
                  <a:pt x="12845" y="34718"/>
                  <a:pt x="12845" y="34497"/>
                </a:cubicBezTo>
                <a:cubicBezTo>
                  <a:pt x="12845" y="34282"/>
                  <a:pt x="12686" y="34120"/>
                  <a:pt x="12472" y="34117"/>
                </a:cubicBezTo>
                <a:close/>
                <a:moveTo>
                  <a:pt x="24237" y="34068"/>
                </a:moveTo>
                <a:cubicBezTo>
                  <a:pt x="24138" y="34068"/>
                  <a:pt x="24035" y="34104"/>
                  <a:pt x="23950" y="34185"/>
                </a:cubicBezTo>
                <a:cubicBezTo>
                  <a:pt x="23706" y="34443"/>
                  <a:pt x="23882" y="34864"/>
                  <a:pt x="24236" y="34864"/>
                </a:cubicBezTo>
                <a:cubicBezTo>
                  <a:pt x="24453" y="34851"/>
                  <a:pt x="24630" y="34674"/>
                  <a:pt x="24630" y="34456"/>
                </a:cubicBezTo>
                <a:cubicBezTo>
                  <a:pt x="24630" y="34219"/>
                  <a:pt x="24440" y="34068"/>
                  <a:pt x="24237" y="34068"/>
                </a:cubicBezTo>
                <a:close/>
                <a:moveTo>
                  <a:pt x="33261" y="34185"/>
                </a:moveTo>
                <a:cubicBezTo>
                  <a:pt x="32962" y="34185"/>
                  <a:pt x="32812" y="34552"/>
                  <a:pt x="33016" y="34769"/>
                </a:cubicBezTo>
                <a:cubicBezTo>
                  <a:pt x="33087" y="34840"/>
                  <a:pt x="33174" y="34872"/>
                  <a:pt x="33259" y="34872"/>
                </a:cubicBezTo>
                <a:cubicBezTo>
                  <a:pt x="33434" y="34872"/>
                  <a:pt x="33601" y="34735"/>
                  <a:pt x="33601" y="34524"/>
                </a:cubicBezTo>
                <a:cubicBezTo>
                  <a:pt x="33601" y="34334"/>
                  <a:pt x="33451" y="34185"/>
                  <a:pt x="33261" y="34185"/>
                </a:cubicBezTo>
                <a:close/>
                <a:moveTo>
                  <a:pt x="6996" y="34360"/>
                </a:moveTo>
                <a:cubicBezTo>
                  <a:pt x="6989" y="34360"/>
                  <a:pt x="6981" y="34361"/>
                  <a:pt x="6974" y="34361"/>
                </a:cubicBezTo>
                <a:cubicBezTo>
                  <a:pt x="6743" y="34361"/>
                  <a:pt x="6647" y="34647"/>
                  <a:pt x="6810" y="34810"/>
                </a:cubicBezTo>
                <a:cubicBezTo>
                  <a:pt x="6860" y="34855"/>
                  <a:pt x="6920" y="34875"/>
                  <a:pt x="6980" y="34875"/>
                </a:cubicBezTo>
                <a:cubicBezTo>
                  <a:pt x="7119" y="34875"/>
                  <a:pt x="7255" y="34767"/>
                  <a:pt x="7245" y="34606"/>
                </a:cubicBezTo>
                <a:cubicBezTo>
                  <a:pt x="7245" y="34477"/>
                  <a:pt x="7135" y="34360"/>
                  <a:pt x="6996" y="34360"/>
                </a:cubicBezTo>
                <a:close/>
                <a:moveTo>
                  <a:pt x="9719" y="34217"/>
                </a:moveTo>
                <a:cubicBezTo>
                  <a:pt x="9633" y="34217"/>
                  <a:pt x="9546" y="34249"/>
                  <a:pt x="9475" y="34321"/>
                </a:cubicBezTo>
                <a:cubicBezTo>
                  <a:pt x="9257" y="34524"/>
                  <a:pt x="9420" y="34891"/>
                  <a:pt x="9719" y="34891"/>
                </a:cubicBezTo>
                <a:cubicBezTo>
                  <a:pt x="9896" y="34891"/>
                  <a:pt x="10045" y="34742"/>
                  <a:pt x="10045" y="34552"/>
                </a:cubicBezTo>
                <a:lnTo>
                  <a:pt x="10059" y="34552"/>
                </a:lnTo>
                <a:cubicBezTo>
                  <a:pt x="10059" y="34351"/>
                  <a:pt x="9893" y="34217"/>
                  <a:pt x="9719" y="34217"/>
                </a:cubicBezTo>
                <a:close/>
                <a:moveTo>
                  <a:pt x="36809" y="34507"/>
                </a:moveTo>
                <a:cubicBezTo>
                  <a:pt x="36707" y="34507"/>
                  <a:pt x="36605" y="34572"/>
                  <a:pt x="36591" y="34701"/>
                </a:cubicBezTo>
                <a:cubicBezTo>
                  <a:pt x="36578" y="34857"/>
                  <a:pt x="36693" y="34936"/>
                  <a:pt x="36809" y="34936"/>
                </a:cubicBezTo>
                <a:cubicBezTo>
                  <a:pt x="36924" y="34936"/>
                  <a:pt x="37040" y="34857"/>
                  <a:pt x="37026" y="34701"/>
                </a:cubicBezTo>
                <a:cubicBezTo>
                  <a:pt x="37012" y="34572"/>
                  <a:pt x="36911" y="34507"/>
                  <a:pt x="36809" y="34507"/>
                </a:cubicBezTo>
                <a:close/>
                <a:moveTo>
                  <a:pt x="21474" y="34157"/>
                </a:moveTo>
                <a:cubicBezTo>
                  <a:pt x="21131" y="34157"/>
                  <a:pt x="20964" y="34583"/>
                  <a:pt x="21205" y="34823"/>
                </a:cubicBezTo>
                <a:cubicBezTo>
                  <a:pt x="21285" y="34908"/>
                  <a:pt x="21386" y="34946"/>
                  <a:pt x="21486" y="34946"/>
                </a:cubicBezTo>
                <a:cubicBezTo>
                  <a:pt x="21688" y="34946"/>
                  <a:pt x="21884" y="34789"/>
                  <a:pt x="21884" y="34552"/>
                </a:cubicBezTo>
                <a:cubicBezTo>
                  <a:pt x="21871" y="34334"/>
                  <a:pt x="21708" y="34171"/>
                  <a:pt x="21490" y="34157"/>
                </a:cubicBezTo>
                <a:cubicBezTo>
                  <a:pt x="21485" y="34157"/>
                  <a:pt x="21479" y="34157"/>
                  <a:pt x="21474" y="34157"/>
                </a:cubicBezTo>
                <a:close/>
                <a:moveTo>
                  <a:pt x="30497" y="34209"/>
                </a:moveTo>
                <a:cubicBezTo>
                  <a:pt x="30402" y="34209"/>
                  <a:pt x="30306" y="34244"/>
                  <a:pt x="30230" y="34321"/>
                </a:cubicBezTo>
                <a:cubicBezTo>
                  <a:pt x="30003" y="34561"/>
                  <a:pt x="30170" y="34960"/>
                  <a:pt x="30499" y="34960"/>
                </a:cubicBezTo>
                <a:cubicBezTo>
                  <a:pt x="30504" y="34960"/>
                  <a:pt x="30510" y="34960"/>
                  <a:pt x="30515" y="34959"/>
                </a:cubicBezTo>
                <a:cubicBezTo>
                  <a:pt x="30719" y="34959"/>
                  <a:pt x="30896" y="34783"/>
                  <a:pt x="30882" y="34579"/>
                </a:cubicBezTo>
                <a:cubicBezTo>
                  <a:pt x="30873" y="34351"/>
                  <a:pt x="30688" y="34209"/>
                  <a:pt x="30497" y="34209"/>
                </a:cubicBezTo>
                <a:close/>
                <a:moveTo>
                  <a:pt x="18756" y="34221"/>
                </a:moveTo>
                <a:cubicBezTo>
                  <a:pt x="18661" y="34221"/>
                  <a:pt x="18565" y="34256"/>
                  <a:pt x="18486" y="34334"/>
                </a:cubicBezTo>
                <a:cubicBezTo>
                  <a:pt x="18242" y="34592"/>
                  <a:pt x="18418" y="35014"/>
                  <a:pt x="18772" y="35014"/>
                </a:cubicBezTo>
                <a:cubicBezTo>
                  <a:pt x="18989" y="35000"/>
                  <a:pt x="19152" y="34823"/>
                  <a:pt x="19166" y="34620"/>
                </a:cubicBezTo>
                <a:cubicBezTo>
                  <a:pt x="19157" y="34379"/>
                  <a:pt x="18959" y="34221"/>
                  <a:pt x="18756" y="34221"/>
                </a:cubicBezTo>
                <a:close/>
                <a:moveTo>
                  <a:pt x="27770" y="34253"/>
                </a:moveTo>
                <a:cubicBezTo>
                  <a:pt x="27566" y="34266"/>
                  <a:pt x="27389" y="34443"/>
                  <a:pt x="27403" y="34660"/>
                </a:cubicBezTo>
                <a:lnTo>
                  <a:pt x="27389" y="34660"/>
                </a:lnTo>
                <a:cubicBezTo>
                  <a:pt x="27398" y="34888"/>
                  <a:pt x="27590" y="35036"/>
                  <a:pt x="27789" y="35036"/>
                </a:cubicBezTo>
                <a:cubicBezTo>
                  <a:pt x="27887" y="35036"/>
                  <a:pt x="27988" y="35000"/>
                  <a:pt x="28069" y="34919"/>
                </a:cubicBezTo>
                <a:cubicBezTo>
                  <a:pt x="28300" y="34660"/>
                  <a:pt x="28123" y="34253"/>
                  <a:pt x="27770" y="34253"/>
                </a:cubicBezTo>
                <a:close/>
                <a:moveTo>
                  <a:pt x="15999" y="34293"/>
                </a:moveTo>
                <a:cubicBezTo>
                  <a:pt x="15659" y="34293"/>
                  <a:pt x="15496" y="34715"/>
                  <a:pt x="15741" y="34959"/>
                </a:cubicBezTo>
                <a:cubicBezTo>
                  <a:pt x="15817" y="35032"/>
                  <a:pt x="15910" y="35064"/>
                  <a:pt x="16000" y="35064"/>
                </a:cubicBezTo>
                <a:cubicBezTo>
                  <a:pt x="16200" y="35064"/>
                  <a:pt x="16393" y="34907"/>
                  <a:pt x="16393" y="34674"/>
                </a:cubicBezTo>
                <a:cubicBezTo>
                  <a:pt x="16393" y="34456"/>
                  <a:pt x="16216" y="34293"/>
                  <a:pt x="15999" y="34293"/>
                </a:cubicBezTo>
                <a:close/>
                <a:moveTo>
                  <a:pt x="34083" y="34463"/>
                </a:moveTo>
                <a:cubicBezTo>
                  <a:pt x="33928" y="34463"/>
                  <a:pt x="33778" y="34585"/>
                  <a:pt x="33778" y="34769"/>
                </a:cubicBezTo>
                <a:cubicBezTo>
                  <a:pt x="33764" y="34946"/>
                  <a:pt x="33900" y="35082"/>
                  <a:pt x="34077" y="35082"/>
                </a:cubicBezTo>
                <a:cubicBezTo>
                  <a:pt x="34348" y="35082"/>
                  <a:pt x="34484" y="34755"/>
                  <a:pt x="34294" y="34552"/>
                </a:cubicBezTo>
                <a:cubicBezTo>
                  <a:pt x="34233" y="34490"/>
                  <a:pt x="34157" y="34463"/>
                  <a:pt x="34083" y="34463"/>
                </a:cubicBezTo>
                <a:close/>
                <a:moveTo>
                  <a:pt x="5111" y="34823"/>
                </a:moveTo>
                <a:cubicBezTo>
                  <a:pt x="5057" y="34823"/>
                  <a:pt x="5016" y="34891"/>
                  <a:pt x="4962" y="34932"/>
                </a:cubicBezTo>
                <a:cubicBezTo>
                  <a:pt x="5003" y="34987"/>
                  <a:pt x="5043" y="35068"/>
                  <a:pt x="5098" y="35082"/>
                </a:cubicBezTo>
                <a:cubicBezTo>
                  <a:pt x="5103" y="35083"/>
                  <a:pt x="5107" y="35083"/>
                  <a:pt x="5112" y="35083"/>
                </a:cubicBezTo>
                <a:cubicBezTo>
                  <a:pt x="5162" y="35083"/>
                  <a:pt x="5214" y="35021"/>
                  <a:pt x="5288" y="34959"/>
                </a:cubicBezTo>
                <a:cubicBezTo>
                  <a:pt x="5207" y="34891"/>
                  <a:pt x="5152" y="34823"/>
                  <a:pt x="5111" y="34823"/>
                </a:cubicBezTo>
                <a:close/>
                <a:moveTo>
                  <a:pt x="37638" y="34810"/>
                </a:moveTo>
                <a:cubicBezTo>
                  <a:pt x="37570" y="34837"/>
                  <a:pt x="37515" y="34891"/>
                  <a:pt x="37488" y="34959"/>
                </a:cubicBezTo>
                <a:cubicBezTo>
                  <a:pt x="37464" y="35031"/>
                  <a:pt x="37535" y="35114"/>
                  <a:pt x="37608" y="35114"/>
                </a:cubicBezTo>
                <a:cubicBezTo>
                  <a:pt x="37618" y="35114"/>
                  <a:pt x="37628" y="35112"/>
                  <a:pt x="37638" y="35109"/>
                </a:cubicBezTo>
                <a:cubicBezTo>
                  <a:pt x="37706" y="35095"/>
                  <a:pt x="37760" y="35041"/>
                  <a:pt x="37814" y="35000"/>
                </a:cubicBezTo>
                <a:lnTo>
                  <a:pt x="37814" y="34919"/>
                </a:lnTo>
                <a:cubicBezTo>
                  <a:pt x="37760" y="34878"/>
                  <a:pt x="37692" y="34810"/>
                  <a:pt x="37638" y="34810"/>
                </a:cubicBezTo>
                <a:close/>
                <a:moveTo>
                  <a:pt x="13294" y="34361"/>
                </a:moveTo>
                <a:cubicBezTo>
                  <a:pt x="12954" y="34361"/>
                  <a:pt x="12791" y="34769"/>
                  <a:pt x="13022" y="35000"/>
                </a:cubicBezTo>
                <a:cubicBezTo>
                  <a:pt x="13099" y="35081"/>
                  <a:pt x="13194" y="35117"/>
                  <a:pt x="13289" y="35117"/>
                </a:cubicBezTo>
                <a:cubicBezTo>
                  <a:pt x="13479" y="35117"/>
                  <a:pt x="13661" y="34969"/>
                  <a:pt x="13661" y="34742"/>
                </a:cubicBezTo>
                <a:cubicBezTo>
                  <a:pt x="13675" y="34538"/>
                  <a:pt x="13498" y="34361"/>
                  <a:pt x="13294" y="34361"/>
                </a:cubicBezTo>
                <a:close/>
                <a:moveTo>
                  <a:pt x="25048" y="34347"/>
                </a:moveTo>
                <a:cubicBezTo>
                  <a:pt x="24706" y="34347"/>
                  <a:pt x="24539" y="34760"/>
                  <a:pt x="24779" y="35014"/>
                </a:cubicBezTo>
                <a:cubicBezTo>
                  <a:pt x="24855" y="35094"/>
                  <a:pt x="24953" y="35131"/>
                  <a:pt x="25051" y="35131"/>
                </a:cubicBezTo>
                <a:cubicBezTo>
                  <a:pt x="25250" y="35131"/>
                  <a:pt x="25445" y="34979"/>
                  <a:pt x="25445" y="34742"/>
                </a:cubicBezTo>
                <a:cubicBezTo>
                  <a:pt x="25445" y="34538"/>
                  <a:pt x="25282" y="34361"/>
                  <a:pt x="25078" y="34348"/>
                </a:cubicBezTo>
                <a:lnTo>
                  <a:pt x="25065" y="34348"/>
                </a:lnTo>
                <a:cubicBezTo>
                  <a:pt x="25059" y="34347"/>
                  <a:pt x="25054" y="34347"/>
                  <a:pt x="25048" y="34347"/>
                </a:cubicBezTo>
                <a:close/>
                <a:moveTo>
                  <a:pt x="7816" y="34619"/>
                </a:moveTo>
                <a:cubicBezTo>
                  <a:pt x="7449" y="34619"/>
                  <a:pt x="7440" y="35163"/>
                  <a:pt x="7816" y="35177"/>
                </a:cubicBezTo>
                <a:cubicBezTo>
                  <a:pt x="8183" y="35177"/>
                  <a:pt x="8197" y="34620"/>
                  <a:pt x="7830" y="34620"/>
                </a:cubicBezTo>
                <a:cubicBezTo>
                  <a:pt x="7825" y="34619"/>
                  <a:pt x="7821" y="34619"/>
                  <a:pt x="7816" y="34619"/>
                </a:cubicBezTo>
                <a:close/>
                <a:moveTo>
                  <a:pt x="10532" y="34483"/>
                </a:moveTo>
                <a:cubicBezTo>
                  <a:pt x="10230" y="34483"/>
                  <a:pt x="10076" y="34854"/>
                  <a:pt x="10290" y="35068"/>
                </a:cubicBezTo>
                <a:cubicBezTo>
                  <a:pt x="10359" y="35146"/>
                  <a:pt x="10447" y="35180"/>
                  <a:pt x="10535" y="35180"/>
                </a:cubicBezTo>
                <a:cubicBezTo>
                  <a:pt x="10708" y="35180"/>
                  <a:pt x="10879" y="35045"/>
                  <a:pt x="10888" y="34837"/>
                </a:cubicBezTo>
                <a:cubicBezTo>
                  <a:pt x="10888" y="34647"/>
                  <a:pt x="10739" y="34484"/>
                  <a:pt x="10548" y="34484"/>
                </a:cubicBezTo>
                <a:cubicBezTo>
                  <a:pt x="10543" y="34483"/>
                  <a:pt x="10537" y="34483"/>
                  <a:pt x="10532" y="34483"/>
                </a:cubicBezTo>
                <a:close/>
                <a:moveTo>
                  <a:pt x="22311" y="34408"/>
                </a:moveTo>
                <a:cubicBezTo>
                  <a:pt x="22214" y="34408"/>
                  <a:pt x="22114" y="34444"/>
                  <a:pt x="22034" y="34524"/>
                </a:cubicBezTo>
                <a:cubicBezTo>
                  <a:pt x="21793" y="34779"/>
                  <a:pt x="21960" y="35191"/>
                  <a:pt x="22303" y="35191"/>
                </a:cubicBezTo>
                <a:cubicBezTo>
                  <a:pt x="22308" y="35191"/>
                  <a:pt x="22314" y="35191"/>
                  <a:pt x="22319" y="35190"/>
                </a:cubicBezTo>
                <a:cubicBezTo>
                  <a:pt x="22537" y="35177"/>
                  <a:pt x="22700" y="35014"/>
                  <a:pt x="22700" y="34796"/>
                </a:cubicBezTo>
                <a:cubicBezTo>
                  <a:pt x="22700" y="34559"/>
                  <a:pt x="22510" y="34408"/>
                  <a:pt x="22311" y="34408"/>
                </a:cubicBezTo>
                <a:close/>
                <a:moveTo>
                  <a:pt x="31345" y="34470"/>
                </a:moveTo>
                <a:lnTo>
                  <a:pt x="31345" y="34484"/>
                </a:lnTo>
                <a:cubicBezTo>
                  <a:pt x="31339" y="34483"/>
                  <a:pt x="31334" y="34483"/>
                  <a:pt x="31328" y="34483"/>
                </a:cubicBezTo>
                <a:cubicBezTo>
                  <a:pt x="31012" y="34483"/>
                  <a:pt x="30845" y="34868"/>
                  <a:pt x="31073" y="35095"/>
                </a:cubicBezTo>
                <a:cubicBezTo>
                  <a:pt x="31145" y="35172"/>
                  <a:pt x="31239" y="35207"/>
                  <a:pt x="31331" y="35207"/>
                </a:cubicBezTo>
                <a:cubicBezTo>
                  <a:pt x="31517" y="35207"/>
                  <a:pt x="31698" y="35068"/>
                  <a:pt x="31698" y="34851"/>
                </a:cubicBezTo>
                <a:cubicBezTo>
                  <a:pt x="31698" y="34647"/>
                  <a:pt x="31548" y="34470"/>
                  <a:pt x="31345" y="34470"/>
                </a:cubicBezTo>
                <a:close/>
                <a:moveTo>
                  <a:pt x="19587" y="34470"/>
                </a:moveTo>
                <a:cubicBezTo>
                  <a:pt x="19370" y="34470"/>
                  <a:pt x="19207" y="34647"/>
                  <a:pt x="19207" y="34864"/>
                </a:cubicBezTo>
                <a:lnTo>
                  <a:pt x="19193" y="34864"/>
                </a:lnTo>
                <a:cubicBezTo>
                  <a:pt x="19193" y="35095"/>
                  <a:pt x="19387" y="35250"/>
                  <a:pt x="19588" y="35250"/>
                </a:cubicBezTo>
                <a:cubicBezTo>
                  <a:pt x="19683" y="35250"/>
                  <a:pt x="19780" y="35215"/>
                  <a:pt x="19859" y="35136"/>
                </a:cubicBezTo>
                <a:cubicBezTo>
                  <a:pt x="20104" y="34891"/>
                  <a:pt x="19941" y="34470"/>
                  <a:pt x="19587" y="34470"/>
                </a:cubicBezTo>
                <a:close/>
                <a:moveTo>
                  <a:pt x="34919" y="34742"/>
                </a:moveTo>
                <a:cubicBezTo>
                  <a:pt x="34756" y="34742"/>
                  <a:pt x="34634" y="34864"/>
                  <a:pt x="34634" y="35014"/>
                </a:cubicBezTo>
                <a:cubicBezTo>
                  <a:pt x="34634" y="35182"/>
                  <a:pt x="34775" y="35292"/>
                  <a:pt x="34920" y="35292"/>
                </a:cubicBezTo>
                <a:cubicBezTo>
                  <a:pt x="34987" y="35292"/>
                  <a:pt x="35054" y="35269"/>
                  <a:pt x="35110" y="35218"/>
                </a:cubicBezTo>
                <a:cubicBezTo>
                  <a:pt x="35273" y="35041"/>
                  <a:pt x="35164" y="34742"/>
                  <a:pt x="34919" y="34742"/>
                </a:cubicBezTo>
                <a:close/>
                <a:moveTo>
                  <a:pt x="28607" y="34548"/>
                </a:moveTo>
                <a:cubicBezTo>
                  <a:pt x="28520" y="34548"/>
                  <a:pt x="28431" y="34578"/>
                  <a:pt x="28354" y="34647"/>
                </a:cubicBezTo>
                <a:cubicBezTo>
                  <a:pt x="28096" y="34864"/>
                  <a:pt x="28245" y="35286"/>
                  <a:pt x="28585" y="35313"/>
                </a:cubicBezTo>
                <a:cubicBezTo>
                  <a:pt x="28594" y="35313"/>
                  <a:pt x="28602" y="35314"/>
                  <a:pt x="28611" y="35314"/>
                </a:cubicBezTo>
                <a:cubicBezTo>
                  <a:pt x="28816" y="35314"/>
                  <a:pt x="28980" y="35155"/>
                  <a:pt x="28993" y="34959"/>
                </a:cubicBezTo>
                <a:cubicBezTo>
                  <a:pt x="29012" y="34720"/>
                  <a:pt x="28816" y="34548"/>
                  <a:pt x="28607" y="34548"/>
                </a:cubicBezTo>
                <a:close/>
                <a:moveTo>
                  <a:pt x="16869" y="34538"/>
                </a:moveTo>
                <a:lnTo>
                  <a:pt x="16869" y="34552"/>
                </a:lnTo>
                <a:cubicBezTo>
                  <a:pt x="16857" y="34551"/>
                  <a:pt x="16846" y="34550"/>
                  <a:pt x="16834" y="34550"/>
                </a:cubicBezTo>
                <a:cubicBezTo>
                  <a:pt x="16502" y="34550"/>
                  <a:pt x="16319" y="34928"/>
                  <a:pt x="16543" y="35190"/>
                </a:cubicBezTo>
                <a:cubicBezTo>
                  <a:pt x="16623" y="35281"/>
                  <a:pt x="16727" y="35321"/>
                  <a:pt x="16829" y="35321"/>
                </a:cubicBezTo>
                <a:cubicBezTo>
                  <a:pt x="17020" y="35321"/>
                  <a:pt x="17204" y="35180"/>
                  <a:pt x="17222" y="34959"/>
                </a:cubicBezTo>
                <a:cubicBezTo>
                  <a:pt x="17236" y="34742"/>
                  <a:pt x="17073" y="34552"/>
                  <a:pt x="16869" y="34538"/>
                </a:cubicBezTo>
                <a:close/>
                <a:moveTo>
                  <a:pt x="25894" y="34592"/>
                </a:moveTo>
                <a:cubicBezTo>
                  <a:pt x="25677" y="34592"/>
                  <a:pt x="25500" y="34769"/>
                  <a:pt x="25500" y="34987"/>
                </a:cubicBezTo>
                <a:lnTo>
                  <a:pt x="25513" y="34987"/>
                </a:lnTo>
                <a:cubicBezTo>
                  <a:pt x="25513" y="35224"/>
                  <a:pt x="25703" y="35375"/>
                  <a:pt x="25902" y="35375"/>
                </a:cubicBezTo>
                <a:cubicBezTo>
                  <a:pt x="25999" y="35375"/>
                  <a:pt x="26099" y="35339"/>
                  <a:pt x="26179" y="35258"/>
                </a:cubicBezTo>
                <a:cubicBezTo>
                  <a:pt x="26424" y="35014"/>
                  <a:pt x="26247" y="34592"/>
                  <a:pt x="25894" y="34592"/>
                </a:cubicBezTo>
                <a:close/>
                <a:moveTo>
                  <a:pt x="5927" y="35027"/>
                </a:moveTo>
                <a:lnTo>
                  <a:pt x="5927" y="35041"/>
                </a:lnTo>
                <a:cubicBezTo>
                  <a:pt x="5913" y="35037"/>
                  <a:pt x="5899" y="35036"/>
                  <a:pt x="5886" y="35036"/>
                </a:cubicBezTo>
                <a:cubicBezTo>
                  <a:pt x="5798" y="35036"/>
                  <a:pt x="5737" y="35110"/>
                  <a:pt x="5737" y="35204"/>
                </a:cubicBezTo>
                <a:cubicBezTo>
                  <a:pt x="5737" y="35299"/>
                  <a:pt x="5818" y="35381"/>
                  <a:pt x="5913" y="35381"/>
                </a:cubicBezTo>
                <a:cubicBezTo>
                  <a:pt x="6022" y="35381"/>
                  <a:pt x="6076" y="35313"/>
                  <a:pt x="6104" y="35150"/>
                </a:cubicBezTo>
                <a:cubicBezTo>
                  <a:pt x="6063" y="35109"/>
                  <a:pt x="5995" y="35041"/>
                  <a:pt x="5927" y="35027"/>
                </a:cubicBezTo>
                <a:close/>
                <a:moveTo>
                  <a:pt x="14117" y="34637"/>
                </a:moveTo>
                <a:cubicBezTo>
                  <a:pt x="14028" y="34637"/>
                  <a:pt x="13938" y="34669"/>
                  <a:pt x="13865" y="34742"/>
                </a:cubicBezTo>
                <a:cubicBezTo>
                  <a:pt x="13620" y="34973"/>
                  <a:pt x="13783" y="35381"/>
                  <a:pt x="14123" y="35394"/>
                </a:cubicBezTo>
                <a:cubicBezTo>
                  <a:pt x="14327" y="35394"/>
                  <a:pt x="14490" y="35218"/>
                  <a:pt x="14490" y="35014"/>
                </a:cubicBezTo>
                <a:lnTo>
                  <a:pt x="14504" y="35014"/>
                </a:lnTo>
                <a:cubicBezTo>
                  <a:pt x="14504" y="34790"/>
                  <a:pt x="14312" y="34637"/>
                  <a:pt x="14117" y="34637"/>
                </a:cubicBezTo>
                <a:close/>
                <a:moveTo>
                  <a:pt x="8652" y="34830"/>
                </a:moveTo>
                <a:cubicBezTo>
                  <a:pt x="8496" y="34830"/>
                  <a:pt x="8346" y="34952"/>
                  <a:pt x="8346" y="35136"/>
                </a:cubicBezTo>
                <a:cubicBezTo>
                  <a:pt x="8346" y="35286"/>
                  <a:pt x="8469" y="35421"/>
                  <a:pt x="8632" y="35435"/>
                </a:cubicBezTo>
                <a:cubicBezTo>
                  <a:pt x="8904" y="35435"/>
                  <a:pt x="9040" y="35122"/>
                  <a:pt x="8863" y="34919"/>
                </a:cubicBezTo>
                <a:cubicBezTo>
                  <a:pt x="8802" y="34857"/>
                  <a:pt x="8726" y="34830"/>
                  <a:pt x="8652" y="34830"/>
                </a:cubicBezTo>
                <a:close/>
                <a:moveTo>
                  <a:pt x="23132" y="34660"/>
                </a:moveTo>
                <a:cubicBezTo>
                  <a:pt x="22789" y="34660"/>
                  <a:pt x="22622" y="35072"/>
                  <a:pt x="22863" y="35313"/>
                </a:cubicBezTo>
                <a:cubicBezTo>
                  <a:pt x="22939" y="35398"/>
                  <a:pt x="23037" y="35436"/>
                  <a:pt x="23133" y="35436"/>
                </a:cubicBezTo>
                <a:cubicBezTo>
                  <a:pt x="23328" y="35436"/>
                  <a:pt x="23520" y="35282"/>
                  <a:pt x="23529" y="35054"/>
                </a:cubicBezTo>
                <a:cubicBezTo>
                  <a:pt x="23529" y="34837"/>
                  <a:pt x="23352" y="34660"/>
                  <a:pt x="23148" y="34660"/>
                </a:cubicBezTo>
                <a:cubicBezTo>
                  <a:pt x="23143" y="34660"/>
                  <a:pt x="23137" y="34660"/>
                  <a:pt x="23132" y="34660"/>
                </a:cubicBezTo>
                <a:close/>
                <a:moveTo>
                  <a:pt x="11377" y="34715"/>
                </a:moveTo>
                <a:lnTo>
                  <a:pt x="11377" y="34728"/>
                </a:lnTo>
                <a:cubicBezTo>
                  <a:pt x="11372" y="34728"/>
                  <a:pt x="11366" y="34728"/>
                  <a:pt x="11361" y="34728"/>
                </a:cubicBezTo>
                <a:cubicBezTo>
                  <a:pt x="11046" y="34728"/>
                  <a:pt x="10892" y="35099"/>
                  <a:pt x="11106" y="35326"/>
                </a:cubicBezTo>
                <a:cubicBezTo>
                  <a:pt x="11179" y="35404"/>
                  <a:pt x="11272" y="35439"/>
                  <a:pt x="11363" y="35439"/>
                </a:cubicBezTo>
                <a:cubicBezTo>
                  <a:pt x="11543" y="35439"/>
                  <a:pt x="11717" y="35303"/>
                  <a:pt x="11717" y="35095"/>
                </a:cubicBezTo>
                <a:cubicBezTo>
                  <a:pt x="11731" y="34891"/>
                  <a:pt x="11568" y="34728"/>
                  <a:pt x="11377" y="34715"/>
                </a:cubicBezTo>
                <a:close/>
                <a:moveTo>
                  <a:pt x="32150" y="34768"/>
                </a:moveTo>
                <a:cubicBezTo>
                  <a:pt x="31971" y="34768"/>
                  <a:pt x="31833" y="34912"/>
                  <a:pt x="31820" y="35082"/>
                </a:cubicBezTo>
                <a:cubicBezTo>
                  <a:pt x="31801" y="35299"/>
                  <a:pt x="31973" y="35444"/>
                  <a:pt x="32152" y="35444"/>
                </a:cubicBezTo>
                <a:cubicBezTo>
                  <a:pt x="32231" y="35444"/>
                  <a:pt x="32311" y="35416"/>
                  <a:pt x="32378" y="35354"/>
                </a:cubicBezTo>
                <a:cubicBezTo>
                  <a:pt x="32609" y="35150"/>
                  <a:pt x="32473" y="34783"/>
                  <a:pt x="32174" y="34769"/>
                </a:cubicBezTo>
                <a:cubicBezTo>
                  <a:pt x="32166" y="34768"/>
                  <a:pt x="32158" y="34768"/>
                  <a:pt x="32150" y="34768"/>
                </a:cubicBezTo>
                <a:close/>
                <a:moveTo>
                  <a:pt x="20416" y="34715"/>
                </a:moveTo>
                <a:cubicBezTo>
                  <a:pt x="20199" y="34728"/>
                  <a:pt x="20036" y="34891"/>
                  <a:pt x="20022" y="35109"/>
                </a:cubicBezTo>
                <a:cubicBezTo>
                  <a:pt x="20022" y="35346"/>
                  <a:pt x="20212" y="35498"/>
                  <a:pt x="20411" y="35498"/>
                </a:cubicBezTo>
                <a:cubicBezTo>
                  <a:pt x="20508" y="35498"/>
                  <a:pt x="20608" y="35461"/>
                  <a:pt x="20688" y="35381"/>
                </a:cubicBezTo>
                <a:cubicBezTo>
                  <a:pt x="20933" y="35136"/>
                  <a:pt x="20770" y="34715"/>
                  <a:pt x="20416" y="34715"/>
                </a:cubicBezTo>
                <a:close/>
                <a:moveTo>
                  <a:pt x="35742" y="35041"/>
                </a:moveTo>
                <a:cubicBezTo>
                  <a:pt x="35623" y="35041"/>
                  <a:pt x="35504" y="35122"/>
                  <a:pt x="35504" y="35286"/>
                </a:cubicBezTo>
                <a:cubicBezTo>
                  <a:pt x="35504" y="35408"/>
                  <a:pt x="35612" y="35517"/>
                  <a:pt x="35748" y="35517"/>
                </a:cubicBezTo>
                <a:cubicBezTo>
                  <a:pt x="35871" y="35517"/>
                  <a:pt x="35979" y="35408"/>
                  <a:pt x="35979" y="35286"/>
                </a:cubicBezTo>
                <a:cubicBezTo>
                  <a:pt x="35979" y="35122"/>
                  <a:pt x="35861" y="35041"/>
                  <a:pt x="35742" y="35041"/>
                </a:cubicBezTo>
                <a:close/>
                <a:moveTo>
                  <a:pt x="29442" y="34796"/>
                </a:moveTo>
                <a:cubicBezTo>
                  <a:pt x="29238" y="34796"/>
                  <a:pt x="29061" y="34959"/>
                  <a:pt x="29061" y="35177"/>
                </a:cubicBezTo>
                <a:lnTo>
                  <a:pt x="29075" y="35177"/>
                </a:lnTo>
                <a:cubicBezTo>
                  <a:pt x="29075" y="35397"/>
                  <a:pt x="29255" y="35543"/>
                  <a:pt x="29443" y="35543"/>
                </a:cubicBezTo>
                <a:cubicBezTo>
                  <a:pt x="29533" y="35543"/>
                  <a:pt x="29625" y="35510"/>
                  <a:pt x="29700" y="35435"/>
                </a:cubicBezTo>
                <a:cubicBezTo>
                  <a:pt x="29944" y="35204"/>
                  <a:pt x="29768" y="34796"/>
                  <a:pt x="29442" y="34796"/>
                </a:cubicBezTo>
                <a:close/>
                <a:moveTo>
                  <a:pt x="17654" y="34823"/>
                </a:moveTo>
                <a:cubicBezTo>
                  <a:pt x="17325" y="34823"/>
                  <a:pt x="17158" y="35222"/>
                  <a:pt x="17399" y="35462"/>
                </a:cubicBezTo>
                <a:cubicBezTo>
                  <a:pt x="17475" y="35543"/>
                  <a:pt x="17571" y="35580"/>
                  <a:pt x="17665" y="35580"/>
                </a:cubicBezTo>
                <a:cubicBezTo>
                  <a:pt x="17855" y="35580"/>
                  <a:pt x="18038" y="35431"/>
                  <a:pt x="18038" y="35204"/>
                </a:cubicBezTo>
                <a:cubicBezTo>
                  <a:pt x="18051" y="34987"/>
                  <a:pt x="17875" y="34823"/>
                  <a:pt x="17671" y="34823"/>
                </a:cubicBezTo>
                <a:cubicBezTo>
                  <a:pt x="17665" y="34823"/>
                  <a:pt x="17660" y="34823"/>
                  <a:pt x="17654" y="34823"/>
                </a:cubicBezTo>
                <a:close/>
                <a:moveTo>
                  <a:pt x="26700" y="34855"/>
                </a:moveTo>
                <a:cubicBezTo>
                  <a:pt x="26608" y="34855"/>
                  <a:pt x="26514" y="34887"/>
                  <a:pt x="26438" y="34959"/>
                </a:cubicBezTo>
                <a:cubicBezTo>
                  <a:pt x="26207" y="35204"/>
                  <a:pt x="26370" y="35612"/>
                  <a:pt x="26710" y="35625"/>
                </a:cubicBezTo>
                <a:cubicBezTo>
                  <a:pt x="26927" y="35625"/>
                  <a:pt x="27104" y="35449"/>
                  <a:pt x="27104" y="35231"/>
                </a:cubicBezTo>
                <a:lnTo>
                  <a:pt x="27104" y="35231"/>
                </a:lnTo>
                <a:lnTo>
                  <a:pt x="27090" y="35245"/>
                </a:lnTo>
                <a:cubicBezTo>
                  <a:pt x="27099" y="35011"/>
                  <a:pt x="26903" y="34855"/>
                  <a:pt x="26700" y="34855"/>
                </a:cubicBezTo>
                <a:close/>
                <a:moveTo>
                  <a:pt x="14917" y="34891"/>
                </a:moveTo>
                <a:cubicBezTo>
                  <a:pt x="14722" y="34891"/>
                  <a:pt x="14559" y="35062"/>
                  <a:pt x="14572" y="35272"/>
                </a:cubicBezTo>
                <a:cubicBezTo>
                  <a:pt x="14581" y="35489"/>
                  <a:pt x="14759" y="35628"/>
                  <a:pt x="14945" y="35628"/>
                </a:cubicBezTo>
                <a:cubicBezTo>
                  <a:pt x="15038" y="35628"/>
                  <a:pt x="15133" y="35594"/>
                  <a:pt x="15210" y="35517"/>
                </a:cubicBezTo>
                <a:cubicBezTo>
                  <a:pt x="15438" y="35289"/>
                  <a:pt x="15271" y="34891"/>
                  <a:pt x="14954" y="34891"/>
                </a:cubicBezTo>
                <a:cubicBezTo>
                  <a:pt x="14949" y="34891"/>
                  <a:pt x="14944" y="34891"/>
                  <a:pt x="14939" y="34891"/>
                </a:cubicBezTo>
                <a:cubicBezTo>
                  <a:pt x="14931" y="34891"/>
                  <a:pt x="14924" y="34891"/>
                  <a:pt x="14917" y="34891"/>
                </a:cubicBezTo>
                <a:close/>
                <a:moveTo>
                  <a:pt x="33030" y="35027"/>
                </a:moveTo>
                <a:cubicBezTo>
                  <a:pt x="32853" y="35027"/>
                  <a:pt x="32704" y="35163"/>
                  <a:pt x="32704" y="35340"/>
                </a:cubicBezTo>
                <a:lnTo>
                  <a:pt x="32690" y="35340"/>
                </a:lnTo>
                <a:cubicBezTo>
                  <a:pt x="32681" y="35537"/>
                  <a:pt x="32840" y="35670"/>
                  <a:pt x="33007" y="35670"/>
                </a:cubicBezTo>
                <a:cubicBezTo>
                  <a:pt x="33081" y="35670"/>
                  <a:pt x="33157" y="35643"/>
                  <a:pt x="33220" y="35585"/>
                </a:cubicBezTo>
                <a:cubicBezTo>
                  <a:pt x="33438" y="35394"/>
                  <a:pt x="33315" y="35054"/>
                  <a:pt x="33030" y="35027"/>
                </a:cubicBezTo>
                <a:close/>
                <a:moveTo>
                  <a:pt x="23959" y="34904"/>
                </a:moveTo>
                <a:cubicBezTo>
                  <a:pt x="23639" y="34904"/>
                  <a:pt x="23455" y="35294"/>
                  <a:pt x="23678" y="35544"/>
                </a:cubicBezTo>
                <a:cubicBezTo>
                  <a:pt x="23754" y="35634"/>
                  <a:pt x="23857" y="35674"/>
                  <a:pt x="23959" y="35674"/>
                </a:cubicBezTo>
                <a:cubicBezTo>
                  <a:pt x="24148" y="35674"/>
                  <a:pt x="24336" y="35534"/>
                  <a:pt x="24344" y="35313"/>
                </a:cubicBezTo>
                <a:cubicBezTo>
                  <a:pt x="24358" y="35095"/>
                  <a:pt x="24195" y="34919"/>
                  <a:pt x="23991" y="34905"/>
                </a:cubicBezTo>
                <a:cubicBezTo>
                  <a:pt x="23980" y="34904"/>
                  <a:pt x="23970" y="34904"/>
                  <a:pt x="23959" y="34904"/>
                </a:cubicBezTo>
                <a:close/>
                <a:moveTo>
                  <a:pt x="6756" y="35258"/>
                </a:moveTo>
                <a:cubicBezTo>
                  <a:pt x="6634" y="35258"/>
                  <a:pt x="6539" y="35354"/>
                  <a:pt x="6539" y="35462"/>
                </a:cubicBezTo>
                <a:cubicBezTo>
                  <a:pt x="6529" y="35594"/>
                  <a:pt x="6636" y="35686"/>
                  <a:pt x="6748" y="35686"/>
                </a:cubicBezTo>
                <a:cubicBezTo>
                  <a:pt x="6799" y="35686"/>
                  <a:pt x="6850" y="35667"/>
                  <a:pt x="6892" y="35625"/>
                </a:cubicBezTo>
                <a:cubicBezTo>
                  <a:pt x="7028" y="35503"/>
                  <a:pt x="6946" y="35272"/>
                  <a:pt x="6756" y="35258"/>
                </a:cubicBezTo>
                <a:close/>
                <a:moveTo>
                  <a:pt x="12220" y="34959"/>
                </a:moveTo>
                <a:cubicBezTo>
                  <a:pt x="12030" y="34959"/>
                  <a:pt x="11867" y="35109"/>
                  <a:pt x="11853" y="35313"/>
                </a:cubicBezTo>
                <a:cubicBezTo>
                  <a:pt x="11844" y="35536"/>
                  <a:pt x="12026" y="35690"/>
                  <a:pt x="12216" y="35690"/>
                </a:cubicBezTo>
                <a:cubicBezTo>
                  <a:pt x="12303" y="35690"/>
                  <a:pt x="12392" y="35657"/>
                  <a:pt x="12465" y="35585"/>
                </a:cubicBezTo>
                <a:cubicBezTo>
                  <a:pt x="12710" y="35354"/>
                  <a:pt x="12546" y="34959"/>
                  <a:pt x="12220" y="34959"/>
                </a:cubicBezTo>
                <a:close/>
                <a:moveTo>
                  <a:pt x="9462" y="35068"/>
                </a:moveTo>
                <a:cubicBezTo>
                  <a:pt x="9067" y="35068"/>
                  <a:pt x="9058" y="35680"/>
                  <a:pt x="9461" y="35693"/>
                </a:cubicBezTo>
                <a:cubicBezTo>
                  <a:pt x="9465" y="35693"/>
                  <a:pt x="9470" y="35694"/>
                  <a:pt x="9474" y="35694"/>
                </a:cubicBezTo>
                <a:cubicBezTo>
                  <a:pt x="9869" y="35694"/>
                  <a:pt x="9878" y="35082"/>
                  <a:pt x="9475" y="35068"/>
                </a:cubicBezTo>
                <a:cubicBezTo>
                  <a:pt x="9470" y="35068"/>
                  <a:pt x="9466" y="35068"/>
                  <a:pt x="9462" y="35068"/>
                </a:cubicBezTo>
                <a:close/>
                <a:moveTo>
                  <a:pt x="36543" y="35352"/>
                </a:moveTo>
                <a:cubicBezTo>
                  <a:pt x="36455" y="35352"/>
                  <a:pt x="36374" y="35428"/>
                  <a:pt x="36374" y="35517"/>
                </a:cubicBezTo>
                <a:cubicBezTo>
                  <a:pt x="36360" y="35625"/>
                  <a:pt x="36455" y="35721"/>
                  <a:pt x="36564" y="35721"/>
                </a:cubicBezTo>
                <a:cubicBezTo>
                  <a:pt x="36659" y="35721"/>
                  <a:pt x="36741" y="35639"/>
                  <a:pt x="36741" y="35544"/>
                </a:cubicBezTo>
                <a:cubicBezTo>
                  <a:pt x="36754" y="35449"/>
                  <a:pt x="36673" y="35354"/>
                  <a:pt x="36564" y="35354"/>
                </a:cubicBezTo>
                <a:cubicBezTo>
                  <a:pt x="36557" y="35353"/>
                  <a:pt x="36550" y="35352"/>
                  <a:pt x="36543" y="35352"/>
                </a:cubicBezTo>
                <a:close/>
                <a:moveTo>
                  <a:pt x="21259" y="35000"/>
                </a:moveTo>
                <a:lnTo>
                  <a:pt x="21245" y="35014"/>
                </a:lnTo>
                <a:cubicBezTo>
                  <a:pt x="21240" y="35013"/>
                  <a:pt x="21234" y="35013"/>
                  <a:pt x="21229" y="35013"/>
                </a:cubicBezTo>
                <a:cubicBezTo>
                  <a:pt x="20900" y="35013"/>
                  <a:pt x="20733" y="35412"/>
                  <a:pt x="20960" y="35653"/>
                </a:cubicBezTo>
                <a:cubicBezTo>
                  <a:pt x="21037" y="35734"/>
                  <a:pt x="21134" y="35770"/>
                  <a:pt x="21230" y="35770"/>
                </a:cubicBezTo>
                <a:cubicBezTo>
                  <a:pt x="21425" y="35770"/>
                  <a:pt x="21617" y="35622"/>
                  <a:pt x="21626" y="35394"/>
                </a:cubicBezTo>
                <a:cubicBezTo>
                  <a:pt x="21626" y="35190"/>
                  <a:pt x="21463" y="35014"/>
                  <a:pt x="21259" y="35000"/>
                </a:cubicBezTo>
                <a:close/>
                <a:moveTo>
                  <a:pt x="30273" y="35051"/>
                </a:moveTo>
                <a:cubicBezTo>
                  <a:pt x="30091" y="35051"/>
                  <a:pt x="29913" y="35190"/>
                  <a:pt x="29904" y="35408"/>
                </a:cubicBezTo>
                <a:cubicBezTo>
                  <a:pt x="29904" y="35612"/>
                  <a:pt x="30053" y="35775"/>
                  <a:pt x="30257" y="35775"/>
                </a:cubicBezTo>
                <a:lnTo>
                  <a:pt x="30271" y="35775"/>
                </a:lnTo>
                <a:cubicBezTo>
                  <a:pt x="30276" y="35775"/>
                  <a:pt x="30281" y="35775"/>
                  <a:pt x="30286" y="35775"/>
                </a:cubicBezTo>
                <a:cubicBezTo>
                  <a:pt x="30589" y="35775"/>
                  <a:pt x="30756" y="35390"/>
                  <a:pt x="30529" y="35163"/>
                </a:cubicBezTo>
                <a:cubicBezTo>
                  <a:pt x="30456" y="35086"/>
                  <a:pt x="30364" y="35051"/>
                  <a:pt x="30273" y="35051"/>
                </a:cubicBezTo>
                <a:close/>
                <a:moveTo>
                  <a:pt x="18464" y="35067"/>
                </a:moveTo>
                <a:cubicBezTo>
                  <a:pt x="18270" y="35067"/>
                  <a:pt x="18106" y="35239"/>
                  <a:pt x="18106" y="35435"/>
                </a:cubicBezTo>
                <a:cubicBezTo>
                  <a:pt x="18106" y="35665"/>
                  <a:pt x="18293" y="35821"/>
                  <a:pt x="18490" y="35821"/>
                </a:cubicBezTo>
                <a:cubicBezTo>
                  <a:pt x="18584" y="35821"/>
                  <a:pt x="18679" y="35786"/>
                  <a:pt x="18758" y="35707"/>
                </a:cubicBezTo>
                <a:cubicBezTo>
                  <a:pt x="18989" y="35476"/>
                  <a:pt x="18826" y="35068"/>
                  <a:pt x="18486" y="35068"/>
                </a:cubicBezTo>
                <a:cubicBezTo>
                  <a:pt x="18479" y="35068"/>
                  <a:pt x="18471" y="35067"/>
                  <a:pt x="18464" y="35067"/>
                </a:cubicBezTo>
                <a:close/>
                <a:moveTo>
                  <a:pt x="27564" y="35095"/>
                </a:moveTo>
                <a:cubicBezTo>
                  <a:pt x="27556" y="35095"/>
                  <a:pt x="27547" y="35095"/>
                  <a:pt x="27539" y="35095"/>
                </a:cubicBezTo>
                <a:cubicBezTo>
                  <a:pt x="27063" y="35136"/>
                  <a:pt x="27063" y="35816"/>
                  <a:pt x="27539" y="35843"/>
                </a:cubicBezTo>
                <a:cubicBezTo>
                  <a:pt x="27552" y="35844"/>
                  <a:pt x="27564" y="35844"/>
                  <a:pt x="27577" y="35844"/>
                </a:cubicBezTo>
                <a:cubicBezTo>
                  <a:pt x="28060" y="35844"/>
                  <a:pt x="28056" y="35095"/>
                  <a:pt x="27564" y="35095"/>
                </a:cubicBezTo>
                <a:close/>
                <a:moveTo>
                  <a:pt x="15764" y="35136"/>
                </a:moveTo>
                <a:cubicBezTo>
                  <a:pt x="15436" y="35136"/>
                  <a:pt x="15269" y="35521"/>
                  <a:pt x="15496" y="35761"/>
                </a:cubicBezTo>
                <a:cubicBezTo>
                  <a:pt x="15573" y="35843"/>
                  <a:pt x="15670" y="35879"/>
                  <a:pt x="15764" y="35879"/>
                </a:cubicBezTo>
                <a:cubicBezTo>
                  <a:pt x="15954" y="35879"/>
                  <a:pt x="16135" y="35734"/>
                  <a:pt x="16135" y="35517"/>
                </a:cubicBezTo>
                <a:cubicBezTo>
                  <a:pt x="16148" y="35313"/>
                  <a:pt x="15985" y="35136"/>
                  <a:pt x="15781" y="35136"/>
                </a:cubicBezTo>
                <a:cubicBezTo>
                  <a:pt x="15776" y="35136"/>
                  <a:pt x="15770" y="35136"/>
                  <a:pt x="15764" y="35136"/>
                </a:cubicBezTo>
                <a:close/>
                <a:moveTo>
                  <a:pt x="33832" y="35299"/>
                </a:moveTo>
                <a:cubicBezTo>
                  <a:pt x="33669" y="35313"/>
                  <a:pt x="33546" y="35435"/>
                  <a:pt x="33546" y="35598"/>
                </a:cubicBezTo>
                <a:cubicBezTo>
                  <a:pt x="33546" y="35773"/>
                  <a:pt x="33689" y="35885"/>
                  <a:pt x="33841" y="35885"/>
                </a:cubicBezTo>
                <a:cubicBezTo>
                  <a:pt x="33913" y="35885"/>
                  <a:pt x="33988" y="35859"/>
                  <a:pt x="34049" y="35802"/>
                </a:cubicBezTo>
                <a:cubicBezTo>
                  <a:pt x="34226" y="35612"/>
                  <a:pt x="34090" y="35299"/>
                  <a:pt x="33832" y="35299"/>
                </a:cubicBezTo>
                <a:close/>
                <a:moveTo>
                  <a:pt x="37393" y="35625"/>
                </a:moveTo>
                <a:cubicBezTo>
                  <a:pt x="37339" y="35680"/>
                  <a:pt x="37271" y="35734"/>
                  <a:pt x="37271" y="35775"/>
                </a:cubicBezTo>
                <a:lnTo>
                  <a:pt x="37284" y="35788"/>
                </a:lnTo>
                <a:cubicBezTo>
                  <a:pt x="37298" y="35843"/>
                  <a:pt x="37352" y="35884"/>
                  <a:pt x="37407" y="35911"/>
                </a:cubicBezTo>
                <a:cubicBezTo>
                  <a:pt x="37434" y="35911"/>
                  <a:pt x="37502" y="35843"/>
                  <a:pt x="37515" y="35802"/>
                </a:cubicBezTo>
                <a:cubicBezTo>
                  <a:pt x="37515" y="35761"/>
                  <a:pt x="37447" y="35707"/>
                  <a:pt x="37393" y="35625"/>
                </a:cubicBezTo>
                <a:close/>
                <a:moveTo>
                  <a:pt x="24803" y="35190"/>
                </a:moveTo>
                <a:cubicBezTo>
                  <a:pt x="24795" y="35190"/>
                  <a:pt x="24787" y="35190"/>
                  <a:pt x="24779" y="35190"/>
                </a:cubicBezTo>
                <a:cubicBezTo>
                  <a:pt x="24453" y="35190"/>
                  <a:pt x="24290" y="35598"/>
                  <a:pt x="24521" y="35829"/>
                </a:cubicBezTo>
                <a:cubicBezTo>
                  <a:pt x="24600" y="35904"/>
                  <a:pt x="24695" y="35937"/>
                  <a:pt x="24788" y="35937"/>
                </a:cubicBezTo>
                <a:cubicBezTo>
                  <a:pt x="24985" y="35937"/>
                  <a:pt x="25169" y="35788"/>
                  <a:pt x="25160" y="35557"/>
                </a:cubicBezTo>
                <a:cubicBezTo>
                  <a:pt x="25160" y="35361"/>
                  <a:pt x="25009" y="35190"/>
                  <a:pt x="24803" y="35190"/>
                </a:cubicBezTo>
                <a:close/>
                <a:moveTo>
                  <a:pt x="13049" y="35204"/>
                </a:moveTo>
                <a:cubicBezTo>
                  <a:pt x="12859" y="35204"/>
                  <a:pt x="12696" y="35354"/>
                  <a:pt x="12682" y="35557"/>
                </a:cubicBezTo>
                <a:cubicBezTo>
                  <a:pt x="12673" y="35784"/>
                  <a:pt x="12854" y="35939"/>
                  <a:pt x="13048" y="35939"/>
                </a:cubicBezTo>
                <a:cubicBezTo>
                  <a:pt x="13132" y="35939"/>
                  <a:pt x="13219" y="35909"/>
                  <a:pt x="13294" y="35843"/>
                </a:cubicBezTo>
                <a:cubicBezTo>
                  <a:pt x="13525" y="35612"/>
                  <a:pt x="13376" y="35218"/>
                  <a:pt x="13049" y="35204"/>
                </a:cubicBezTo>
                <a:close/>
                <a:moveTo>
                  <a:pt x="7560" y="35475"/>
                </a:moveTo>
                <a:cubicBezTo>
                  <a:pt x="7501" y="35475"/>
                  <a:pt x="7443" y="35496"/>
                  <a:pt x="7395" y="35544"/>
                </a:cubicBezTo>
                <a:cubicBezTo>
                  <a:pt x="7245" y="35707"/>
                  <a:pt x="7354" y="35952"/>
                  <a:pt x="7572" y="35965"/>
                </a:cubicBezTo>
                <a:cubicBezTo>
                  <a:pt x="7708" y="35952"/>
                  <a:pt x="7803" y="35843"/>
                  <a:pt x="7816" y="35721"/>
                </a:cubicBezTo>
                <a:cubicBezTo>
                  <a:pt x="7807" y="35572"/>
                  <a:pt x="7684" y="35475"/>
                  <a:pt x="7560" y="35475"/>
                </a:cubicBezTo>
                <a:close/>
                <a:moveTo>
                  <a:pt x="10296" y="35328"/>
                </a:moveTo>
                <a:cubicBezTo>
                  <a:pt x="10217" y="35328"/>
                  <a:pt x="10137" y="35357"/>
                  <a:pt x="10073" y="35421"/>
                </a:cubicBezTo>
                <a:cubicBezTo>
                  <a:pt x="9855" y="35625"/>
                  <a:pt x="10005" y="35979"/>
                  <a:pt x="10290" y="35979"/>
                </a:cubicBezTo>
                <a:cubicBezTo>
                  <a:pt x="10467" y="35979"/>
                  <a:pt x="10616" y="35843"/>
                  <a:pt x="10616" y="35666"/>
                </a:cubicBezTo>
                <a:cubicBezTo>
                  <a:pt x="10626" y="35462"/>
                  <a:pt x="10464" y="35328"/>
                  <a:pt x="10296" y="35328"/>
                </a:cubicBezTo>
                <a:close/>
                <a:moveTo>
                  <a:pt x="31100" y="35313"/>
                </a:moveTo>
                <a:cubicBezTo>
                  <a:pt x="30787" y="35313"/>
                  <a:pt x="30638" y="35680"/>
                  <a:pt x="30855" y="35897"/>
                </a:cubicBezTo>
                <a:cubicBezTo>
                  <a:pt x="30924" y="35966"/>
                  <a:pt x="31009" y="35997"/>
                  <a:pt x="31092" y="35997"/>
                </a:cubicBezTo>
                <a:cubicBezTo>
                  <a:pt x="31269" y="35997"/>
                  <a:pt x="31440" y="35856"/>
                  <a:pt x="31440" y="35653"/>
                </a:cubicBezTo>
                <a:cubicBezTo>
                  <a:pt x="31440" y="35462"/>
                  <a:pt x="31277" y="35313"/>
                  <a:pt x="31100" y="35313"/>
                </a:cubicBezTo>
                <a:close/>
                <a:moveTo>
                  <a:pt x="22083" y="35244"/>
                </a:moveTo>
                <a:cubicBezTo>
                  <a:pt x="22076" y="35244"/>
                  <a:pt x="22068" y="35244"/>
                  <a:pt x="22061" y="35245"/>
                </a:cubicBezTo>
                <a:cubicBezTo>
                  <a:pt x="21735" y="35258"/>
                  <a:pt x="21572" y="35666"/>
                  <a:pt x="21816" y="35897"/>
                </a:cubicBezTo>
                <a:cubicBezTo>
                  <a:pt x="21893" y="35970"/>
                  <a:pt x="21985" y="36002"/>
                  <a:pt x="22075" y="36002"/>
                </a:cubicBezTo>
                <a:cubicBezTo>
                  <a:pt x="22270" y="36002"/>
                  <a:pt x="22455" y="35849"/>
                  <a:pt x="22455" y="35625"/>
                </a:cubicBezTo>
                <a:cubicBezTo>
                  <a:pt x="22455" y="35416"/>
                  <a:pt x="22278" y="35244"/>
                  <a:pt x="22083" y="35244"/>
                </a:cubicBezTo>
                <a:close/>
                <a:moveTo>
                  <a:pt x="19315" y="35313"/>
                </a:moveTo>
                <a:cubicBezTo>
                  <a:pt x="19111" y="35313"/>
                  <a:pt x="18935" y="35476"/>
                  <a:pt x="18948" y="35693"/>
                </a:cubicBezTo>
                <a:cubicBezTo>
                  <a:pt x="18948" y="35914"/>
                  <a:pt x="19129" y="36060"/>
                  <a:pt x="19317" y="36060"/>
                </a:cubicBezTo>
                <a:cubicBezTo>
                  <a:pt x="19407" y="36060"/>
                  <a:pt x="19499" y="36026"/>
                  <a:pt x="19574" y="35952"/>
                </a:cubicBezTo>
                <a:cubicBezTo>
                  <a:pt x="19818" y="35721"/>
                  <a:pt x="19655" y="35313"/>
                  <a:pt x="19315" y="35313"/>
                </a:cubicBezTo>
                <a:close/>
                <a:moveTo>
                  <a:pt x="16583" y="35381"/>
                </a:moveTo>
                <a:cubicBezTo>
                  <a:pt x="16257" y="35381"/>
                  <a:pt x="16094" y="35788"/>
                  <a:pt x="16339" y="36006"/>
                </a:cubicBezTo>
                <a:cubicBezTo>
                  <a:pt x="16413" y="36081"/>
                  <a:pt x="16505" y="36114"/>
                  <a:pt x="16596" y="36114"/>
                </a:cubicBezTo>
                <a:cubicBezTo>
                  <a:pt x="16784" y="36114"/>
                  <a:pt x="16964" y="35968"/>
                  <a:pt x="16964" y="35748"/>
                </a:cubicBezTo>
                <a:cubicBezTo>
                  <a:pt x="16964" y="35544"/>
                  <a:pt x="16787" y="35381"/>
                  <a:pt x="16583" y="35381"/>
                </a:cubicBezTo>
                <a:close/>
                <a:moveTo>
                  <a:pt x="5655" y="35924"/>
                </a:moveTo>
                <a:cubicBezTo>
                  <a:pt x="5614" y="35938"/>
                  <a:pt x="5574" y="35979"/>
                  <a:pt x="5560" y="36020"/>
                </a:cubicBezTo>
                <a:cubicBezTo>
                  <a:pt x="5560" y="36047"/>
                  <a:pt x="5601" y="36115"/>
                  <a:pt x="5642" y="36115"/>
                </a:cubicBezTo>
                <a:cubicBezTo>
                  <a:pt x="5669" y="36115"/>
                  <a:pt x="5723" y="36074"/>
                  <a:pt x="5791" y="36033"/>
                </a:cubicBezTo>
                <a:cubicBezTo>
                  <a:pt x="5723" y="35979"/>
                  <a:pt x="5682" y="35924"/>
                  <a:pt x="5655" y="35924"/>
                </a:cubicBezTo>
                <a:close/>
                <a:moveTo>
                  <a:pt x="28380" y="35381"/>
                </a:moveTo>
                <a:cubicBezTo>
                  <a:pt x="28290" y="35381"/>
                  <a:pt x="28198" y="35415"/>
                  <a:pt x="28123" y="35489"/>
                </a:cubicBezTo>
                <a:cubicBezTo>
                  <a:pt x="27878" y="35721"/>
                  <a:pt x="28042" y="36115"/>
                  <a:pt x="28368" y="36115"/>
                </a:cubicBezTo>
                <a:cubicBezTo>
                  <a:pt x="28572" y="36115"/>
                  <a:pt x="28735" y="35952"/>
                  <a:pt x="28735" y="35748"/>
                </a:cubicBezTo>
                <a:lnTo>
                  <a:pt x="28748" y="35748"/>
                </a:lnTo>
                <a:cubicBezTo>
                  <a:pt x="28748" y="35527"/>
                  <a:pt x="28568" y="35381"/>
                  <a:pt x="28380" y="35381"/>
                </a:cubicBezTo>
                <a:close/>
                <a:moveTo>
                  <a:pt x="34663" y="35605"/>
                </a:moveTo>
                <a:cubicBezTo>
                  <a:pt x="34600" y="35605"/>
                  <a:pt x="34536" y="35628"/>
                  <a:pt x="34484" y="35680"/>
                </a:cubicBezTo>
                <a:cubicBezTo>
                  <a:pt x="34321" y="35843"/>
                  <a:pt x="34444" y="36115"/>
                  <a:pt x="34675" y="36115"/>
                </a:cubicBezTo>
                <a:cubicBezTo>
                  <a:pt x="34811" y="36115"/>
                  <a:pt x="34919" y="36006"/>
                  <a:pt x="34919" y="35870"/>
                </a:cubicBezTo>
                <a:cubicBezTo>
                  <a:pt x="34929" y="35712"/>
                  <a:pt x="34798" y="35605"/>
                  <a:pt x="34663" y="35605"/>
                </a:cubicBezTo>
                <a:close/>
                <a:moveTo>
                  <a:pt x="25625" y="35448"/>
                </a:moveTo>
                <a:cubicBezTo>
                  <a:pt x="25620" y="35448"/>
                  <a:pt x="25614" y="35448"/>
                  <a:pt x="25609" y="35449"/>
                </a:cubicBezTo>
                <a:cubicBezTo>
                  <a:pt x="25405" y="35449"/>
                  <a:pt x="25242" y="35598"/>
                  <a:pt x="25242" y="35802"/>
                </a:cubicBezTo>
                <a:lnTo>
                  <a:pt x="25242" y="35816"/>
                </a:lnTo>
                <a:cubicBezTo>
                  <a:pt x="25242" y="36036"/>
                  <a:pt x="25428" y="36188"/>
                  <a:pt x="25620" y="36188"/>
                </a:cubicBezTo>
                <a:cubicBezTo>
                  <a:pt x="25712" y="36188"/>
                  <a:pt x="25805" y="36153"/>
                  <a:pt x="25880" y="36074"/>
                </a:cubicBezTo>
                <a:cubicBezTo>
                  <a:pt x="26121" y="35847"/>
                  <a:pt x="25954" y="35448"/>
                  <a:pt x="25625" y="35448"/>
                </a:cubicBezTo>
                <a:close/>
                <a:moveTo>
                  <a:pt x="13878" y="35476"/>
                </a:moveTo>
                <a:cubicBezTo>
                  <a:pt x="13552" y="35476"/>
                  <a:pt x="13389" y="35856"/>
                  <a:pt x="13607" y="36087"/>
                </a:cubicBezTo>
                <a:cubicBezTo>
                  <a:pt x="13684" y="36165"/>
                  <a:pt x="13779" y="36199"/>
                  <a:pt x="13871" y="36199"/>
                </a:cubicBezTo>
                <a:cubicBezTo>
                  <a:pt x="14057" y="36199"/>
                  <a:pt x="14232" y="36060"/>
                  <a:pt x="14232" y="35843"/>
                </a:cubicBezTo>
                <a:cubicBezTo>
                  <a:pt x="14232" y="35639"/>
                  <a:pt x="14069" y="35489"/>
                  <a:pt x="13878" y="35476"/>
                </a:cubicBezTo>
                <a:close/>
                <a:moveTo>
                  <a:pt x="8387" y="35693"/>
                </a:moveTo>
                <a:cubicBezTo>
                  <a:pt x="8156" y="35707"/>
                  <a:pt x="8047" y="35992"/>
                  <a:pt x="8210" y="36142"/>
                </a:cubicBezTo>
                <a:cubicBezTo>
                  <a:pt x="8266" y="36194"/>
                  <a:pt x="8332" y="36217"/>
                  <a:pt x="8395" y="36217"/>
                </a:cubicBezTo>
                <a:cubicBezTo>
                  <a:pt x="8532" y="36217"/>
                  <a:pt x="8659" y="36109"/>
                  <a:pt x="8659" y="35952"/>
                </a:cubicBezTo>
                <a:cubicBezTo>
                  <a:pt x="8646" y="35823"/>
                  <a:pt x="8548" y="35706"/>
                  <a:pt x="8410" y="35706"/>
                </a:cubicBezTo>
                <a:cubicBezTo>
                  <a:pt x="8402" y="35706"/>
                  <a:pt x="8395" y="35706"/>
                  <a:pt x="8387" y="35707"/>
                </a:cubicBezTo>
                <a:lnTo>
                  <a:pt x="8387" y="35693"/>
                </a:lnTo>
                <a:close/>
                <a:moveTo>
                  <a:pt x="22926" y="35502"/>
                </a:moveTo>
                <a:cubicBezTo>
                  <a:pt x="22918" y="35502"/>
                  <a:pt x="22911" y="35503"/>
                  <a:pt x="22904" y="35503"/>
                </a:cubicBezTo>
                <a:cubicBezTo>
                  <a:pt x="22898" y="35503"/>
                  <a:pt x="22893" y="35503"/>
                  <a:pt x="22887" y="35503"/>
                </a:cubicBezTo>
                <a:cubicBezTo>
                  <a:pt x="22559" y="35503"/>
                  <a:pt x="22405" y="35901"/>
                  <a:pt x="22632" y="36128"/>
                </a:cubicBezTo>
                <a:cubicBezTo>
                  <a:pt x="22709" y="36210"/>
                  <a:pt x="22804" y="36246"/>
                  <a:pt x="22897" y="36246"/>
                </a:cubicBezTo>
                <a:cubicBezTo>
                  <a:pt x="23083" y="36246"/>
                  <a:pt x="23262" y="36101"/>
                  <a:pt x="23271" y="35884"/>
                </a:cubicBezTo>
                <a:cubicBezTo>
                  <a:pt x="23271" y="35674"/>
                  <a:pt x="23119" y="35502"/>
                  <a:pt x="22926" y="35502"/>
                </a:cubicBezTo>
                <a:close/>
                <a:moveTo>
                  <a:pt x="11119" y="35571"/>
                </a:moveTo>
                <a:cubicBezTo>
                  <a:pt x="10820" y="35571"/>
                  <a:pt x="10671" y="35938"/>
                  <a:pt x="10888" y="36155"/>
                </a:cubicBezTo>
                <a:cubicBezTo>
                  <a:pt x="10957" y="36220"/>
                  <a:pt x="11040" y="36249"/>
                  <a:pt x="11122" y="36249"/>
                </a:cubicBezTo>
                <a:cubicBezTo>
                  <a:pt x="11299" y="36249"/>
                  <a:pt x="11468" y="36111"/>
                  <a:pt x="11459" y="35897"/>
                </a:cubicBezTo>
                <a:cubicBezTo>
                  <a:pt x="11459" y="35721"/>
                  <a:pt x="11310" y="35571"/>
                  <a:pt x="11119" y="35571"/>
                </a:cubicBezTo>
                <a:close/>
                <a:moveTo>
                  <a:pt x="31915" y="35598"/>
                </a:moveTo>
                <a:cubicBezTo>
                  <a:pt x="31739" y="35598"/>
                  <a:pt x="31589" y="35748"/>
                  <a:pt x="31589" y="35924"/>
                </a:cubicBezTo>
                <a:lnTo>
                  <a:pt x="31576" y="35924"/>
                </a:lnTo>
                <a:cubicBezTo>
                  <a:pt x="31576" y="36128"/>
                  <a:pt x="31740" y="36263"/>
                  <a:pt x="31909" y="36263"/>
                </a:cubicBezTo>
                <a:cubicBezTo>
                  <a:pt x="31988" y="36263"/>
                  <a:pt x="32068" y="36234"/>
                  <a:pt x="32133" y="36169"/>
                </a:cubicBezTo>
                <a:cubicBezTo>
                  <a:pt x="32350" y="35965"/>
                  <a:pt x="32214" y="35612"/>
                  <a:pt x="31915" y="35598"/>
                </a:cubicBezTo>
                <a:close/>
                <a:moveTo>
                  <a:pt x="20172" y="35557"/>
                </a:moveTo>
                <a:cubicBezTo>
                  <a:pt x="19968" y="35557"/>
                  <a:pt x="19805" y="35721"/>
                  <a:pt x="19805" y="35924"/>
                </a:cubicBezTo>
                <a:cubicBezTo>
                  <a:pt x="19795" y="36148"/>
                  <a:pt x="19978" y="36301"/>
                  <a:pt x="20172" y="36301"/>
                </a:cubicBezTo>
                <a:cubicBezTo>
                  <a:pt x="20261" y="36301"/>
                  <a:pt x="20353" y="36269"/>
                  <a:pt x="20430" y="36196"/>
                </a:cubicBezTo>
                <a:cubicBezTo>
                  <a:pt x="20661" y="35965"/>
                  <a:pt x="20511" y="35571"/>
                  <a:pt x="20172" y="35557"/>
                </a:cubicBezTo>
                <a:close/>
                <a:moveTo>
                  <a:pt x="35504" y="35897"/>
                </a:moveTo>
                <a:cubicBezTo>
                  <a:pt x="35381" y="35897"/>
                  <a:pt x="35286" y="35992"/>
                  <a:pt x="35273" y="36115"/>
                </a:cubicBezTo>
                <a:cubicBezTo>
                  <a:pt x="35273" y="36246"/>
                  <a:pt x="35377" y="36333"/>
                  <a:pt x="35491" y="36333"/>
                </a:cubicBezTo>
                <a:cubicBezTo>
                  <a:pt x="35541" y="36333"/>
                  <a:pt x="35594" y="36315"/>
                  <a:pt x="35640" y="36278"/>
                </a:cubicBezTo>
                <a:cubicBezTo>
                  <a:pt x="35776" y="36142"/>
                  <a:pt x="35694" y="35911"/>
                  <a:pt x="35504" y="35897"/>
                </a:cubicBezTo>
                <a:close/>
                <a:moveTo>
                  <a:pt x="29158" y="35625"/>
                </a:moveTo>
                <a:cubicBezTo>
                  <a:pt x="28680" y="35625"/>
                  <a:pt x="28688" y="36361"/>
                  <a:pt x="29159" y="36361"/>
                </a:cubicBezTo>
                <a:cubicBezTo>
                  <a:pt x="29172" y="36361"/>
                  <a:pt x="29184" y="36360"/>
                  <a:pt x="29197" y="36359"/>
                </a:cubicBezTo>
                <a:cubicBezTo>
                  <a:pt x="29645" y="36319"/>
                  <a:pt x="29632" y="35653"/>
                  <a:pt x="29183" y="35625"/>
                </a:cubicBezTo>
                <a:cubicBezTo>
                  <a:pt x="29175" y="35625"/>
                  <a:pt x="29166" y="35625"/>
                  <a:pt x="29158" y="35625"/>
                </a:cubicBezTo>
                <a:close/>
                <a:moveTo>
                  <a:pt x="17412" y="35653"/>
                </a:moveTo>
                <a:cubicBezTo>
                  <a:pt x="17209" y="35653"/>
                  <a:pt x="17045" y="35816"/>
                  <a:pt x="17045" y="36020"/>
                </a:cubicBezTo>
                <a:cubicBezTo>
                  <a:pt x="17045" y="36240"/>
                  <a:pt x="17232" y="36386"/>
                  <a:pt x="17424" y="36386"/>
                </a:cubicBezTo>
                <a:cubicBezTo>
                  <a:pt x="17516" y="36386"/>
                  <a:pt x="17609" y="36353"/>
                  <a:pt x="17684" y="36278"/>
                </a:cubicBezTo>
                <a:cubicBezTo>
                  <a:pt x="17902" y="36047"/>
                  <a:pt x="17739" y="35653"/>
                  <a:pt x="17412" y="35653"/>
                </a:cubicBezTo>
                <a:close/>
                <a:moveTo>
                  <a:pt x="26416" y="35693"/>
                </a:moveTo>
                <a:cubicBezTo>
                  <a:pt x="26222" y="35693"/>
                  <a:pt x="26071" y="35864"/>
                  <a:pt x="26071" y="36060"/>
                </a:cubicBezTo>
                <a:cubicBezTo>
                  <a:pt x="26071" y="36281"/>
                  <a:pt x="26251" y="36427"/>
                  <a:pt x="26439" y="36427"/>
                </a:cubicBezTo>
                <a:cubicBezTo>
                  <a:pt x="26529" y="36427"/>
                  <a:pt x="26621" y="36393"/>
                  <a:pt x="26696" y="36319"/>
                </a:cubicBezTo>
                <a:cubicBezTo>
                  <a:pt x="26937" y="36091"/>
                  <a:pt x="26770" y="35693"/>
                  <a:pt x="26454" y="35693"/>
                </a:cubicBezTo>
                <a:cubicBezTo>
                  <a:pt x="26448" y="35693"/>
                  <a:pt x="26443" y="35693"/>
                  <a:pt x="26438" y="35693"/>
                </a:cubicBezTo>
                <a:cubicBezTo>
                  <a:pt x="26430" y="35693"/>
                  <a:pt x="26423" y="35693"/>
                  <a:pt x="26416" y="35693"/>
                </a:cubicBezTo>
                <a:close/>
                <a:moveTo>
                  <a:pt x="14694" y="35721"/>
                </a:moveTo>
                <a:cubicBezTo>
                  <a:pt x="14490" y="35734"/>
                  <a:pt x="14341" y="35897"/>
                  <a:pt x="14341" y="36087"/>
                </a:cubicBezTo>
                <a:cubicBezTo>
                  <a:pt x="14341" y="36308"/>
                  <a:pt x="14521" y="36448"/>
                  <a:pt x="14705" y="36448"/>
                </a:cubicBezTo>
                <a:cubicBezTo>
                  <a:pt x="14793" y="36448"/>
                  <a:pt x="14882" y="36416"/>
                  <a:pt x="14952" y="36346"/>
                </a:cubicBezTo>
                <a:cubicBezTo>
                  <a:pt x="15183" y="36115"/>
                  <a:pt x="15020" y="35721"/>
                  <a:pt x="14694" y="35721"/>
                </a:cubicBezTo>
                <a:close/>
                <a:moveTo>
                  <a:pt x="6471" y="36087"/>
                </a:moveTo>
                <a:cubicBezTo>
                  <a:pt x="6403" y="36183"/>
                  <a:pt x="6321" y="36251"/>
                  <a:pt x="6335" y="36305"/>
                </a:cubicBezTo>
                <a:cubicBezTo>
                  <a:pt x="6335" y="36359"/>
                  <a:pt x="6416" y="36400"/>
                  <a:pt x="6471" y="36454"/>
                </a:cubicBezTo>
                <a:cubicBezTo>
                  <a:pt x="6511" y="36400"/>
                  <a:pt x="6593" y="36346"/>
                  <a:pt x="6607" y="36291"/>
                </a:cubicBezTo>
                <a:cubicBezTo>
                  <a:pt x="6620" y="36237"/>
                  <a:pt x="6539" y="36183"/>
                  <a:pt x="6471" y="36087"/>
                </a:cubicBezTo>
                <a:close/>
                <a:moveTo>
                  <a:pt x="9216" y="35932"/>
                </a:moveTo>
                <a:cubicBezTo>
                  <a:pt x="9149" y="35932"/>
                  <a:pt x="9081" y="35955"/>
                  <a:pt x="9026" y="36006"/>
                </a:cubicBezTo>
                <a:cubicBezTo>
                  <a:pt x="8849" y="36183"/>
                  <a:pt x="8972" y="36482"/>
                  <a:pt x="9216" y="36482"/>
                </a:cubicBezTo>
                <a:cubicBezTo>
                  <a:pt x="9379" y="36482"/>
                  <a:pt x="9502" y="36359"/>
                  <a:pt x="9502" y="36210"/>
                </a:cubicBezTo>
                <a:cubicBezTo>
                  <a:pt x="9502" y="36042"/>
                  <a:pt x="9361" y="35932"/>
                  <a:pt x="9216" y="35932"/>
                </a:cubicBezTo>
                <a:close/>
                <a:moveTo>
                  <a:pt x="32743" y="35872"/>
                </a:moveTo>
                <a:cubicBezTo>
                  <a:pt x="32672" y="35872"/>
                  <a:pt x="32600" y="35897"/>
                  <a:pt x="32541" y="35952"/>
                </a:cubicBezTo>
                <a:cubicBezTo>
                  <a:pt x="32337" y="36142"/>
                  <a:pt x="32473" y="36482"/>
                  <a:pt x="32745" y="36482"/>
                </a:cubicBezTo>
                <a:cubicBezTo>
                  <a:pt x="32908" y="36468"/>
                  <a:pt x="33044" y="36346"/>
                  <a:pt x="33044" y="36183"/>
                </a:cubicBezTo>
                <a:lnTo>
                  <a:pt x="33057" y="36183"/>
                </a:lnTo>
                <a:cubicBezTo>
                  <a:pt x="33057" y="35995"/>
                  <a:pt x="32902" y="35872"/>
                  <a:pt x="32743" y="35872"/>
                </a:cubicBezTo>
                <a:close/>
                <a:moveTo>
                  <a:pt x="11935" y="35815"/>
                </a:moveTo>
                <a:cubicBezTo>
                  <a:pt x="11500" y="35815"/>
                  <a:pt x="11491" y="36482"/>
                  <a:pt x="11935" y="36495"/>
                </a:cubicBezTo>
                <a:cubicBezTo>
                  <a:pt x="12397" y="36495"/>
                  <a:pt x="12397" y="35816"/>
                  <a:pt x="11948" y="35816"/>
                </a:cubicBezTo>
                <a:cubicBezTo>
                  <a:pt x="11944" y="35816"/>
                  <a:pt x="11940" y="35815"/>
                  <a:pt x="11935" y="35815"/>
                </a:cubicBezTo>
                <a:close/>
                <a:moveTo>
                  <a:pt x="23729" y="35752"/>
                </a:moveTo>
                <a:cubicBezTo>
                  <a:pt x="23547" y="35752"/>
                  <a:pt x="23370" y="35890"/>
                  <a:pt x="23352" y="36101"/>
                </a:cubicBezTo>
                <a:cubicBezTo>
                  <a:pt x="23352" y="36291"/>
                  <a:pt x="23502" y="36468"/>
                  <a:pt x="23692" y="36482"/>
                </a:cubicBezTo>
                <a:lnTo>
                  <a:pt x="23692" y="36495"/>
                </a:lnTo>
                <a:cubicBezTo>
                  <a:pt x="23698" y="36495"/>
                  <a:pt x="23704" y="36496"/>
                  <a:pt x="23710" y="36496"/>
                </a:cubicBezTo>
                <a:cubicBezTo>
                  <a:pt x="24038" y="36496"/>
                  <a:pt x="24218" y="36124"/>
                  <a:pt x="24005" y="35884"/>
                </a:cubicBezTo>
                <a:cubicBezTo>
                  <a:pt x="23928" y="35793"/>
                  <a:pt x="23828" y="35752"/>
                  <a:pt x="23729" y="35752"/>
                </a:cubicBezTo>
                <a:close/>
                <a:moveTo>
                  <a:pt x="36296" y="36205"/>
                </a:moveTo>
                <a:cubicBezTo>
                  <a:pt x="36218" y="36205"/>
                  <a:pt x="36160" y="36277"/>
                  <a:pt x="36183" y="36359"/>
                </a:cubicBezTo>
                <a:cubicBezTo>
                  <a:pt x="36197" y="36427"/>
                  <a:pt x="36251" y="36482"/>
                  <a:pt x="36333" y="36509"/>
                </a:cubicBezTo>
                <a:cubicBezTo>
                  <a:pt x="36374" y="36509"/>
                  <a:pt x="36442" y="36441"/>
                  <a:pt x="36496" y="36400"/>
                </a:cubicBezTo>
                <a:lnTo>
                  <a:pt x="36510" y="36332"/>
                </a:lnTo>
                <a:cubicBezTo>
                  <a:pt x="36442" y="36291"/>
                  <a:pt x="36387" y="36223"/>
                  <a:pt x="36333" y="36210"/>
                </a:cubicBezTo>
                <a:cubicBezTo>
                  <a:pt x="36320" y="36206"/>
                  <a:pt x="36308" y="36205"/>
                  <a:pt x="36296" y="36205"/>
                </a:cubicBezTo>
                <a:close/>
                <a:moveTo>
                  <a:pt x="21001" y="35843"/>
                </a:moveTo>
                <a:cubicBezTo>
                  <a:pt x="20675" y="35843"/>
                  <a:pt x="20498" y="36237"/>
                  <a:pt x="20729" y="36468"/>
                </a:cubicBezTo>
                <a:cubicBezTo>
                  <a:pt x="20804" y="36543"/>
                  <a:pt x="20897" y="36576"/>
                  <a:pt x="20989" y="36576"/>
                </a:cubicBezTo>
                <a:cubicBezTo>
                  <a:pt x="21181" y="36576"/>
                  <a:pt x="21368" y="36430"/>
                  <a:pt x="21368" y="36210"/>
                </a:cubicBezTo>
                <a:cubicBezTo>
                  <a:pt x="21368" y="36006"/>
                  <a:pt x="21205" y="35843"/>
                  <a:pt x="21001" y="35843"/>
                </a:cubicBezTo>
                <a:close/>
                <a:moveTo>
                  <a:pt x="30012" y="35897"/>
                </a:moveTo>
                <a:cubicBezTo>
                  <a:pt x="29822" y="35897"/>
                  <a:pt x="29673" y="36047"/>
                  <a:pt x="29673" y="36237"/>
                </a:cubicBezTo>
                <a:cubicBezTo>
                  <a:pt x="29673" y="36441"/>
                  <a:pt x="29843" y="36582"/>
                  <a:pt x="30021" y="36582"/>
                </a:cubicBezTo>
                <a:cubicBezTo>
                  <a:pt x="30104" y="36582"/>
                  <a:pt x="30188" y="36551"/>
                  <a:pt x="30257" y="36482"/>
                </a:cubicBezTo>
                <a:cubicBezTo>
                  <a:pt x="30461" y="36264"/>
                  <a:pt x="30311" y="35897"/>
                  <a:pt x="30012" y="35897"/>
                </a:cubicBezTo>
                <a:close/>
                <a:moveTo>
                  <a:pt x="18240" y="35911"/>
                </a:moveTo>
                <a:cubicBezTo>
                  <a:pt x="18150" y="35911"/>
                  <a:pt x="18058" y="35945"/>
                  <a:pt x="17983" y="36020"/>
                </a:cubicBezTo>
                <a:cubicBezTo>
                  <a:pt x="17752" y="36237"/>
                  <a:pt x="17915" y="36645"/>
                  <a:pt x="18242" y="36645"/>
                </a:cubicBezTo>
                <a:cubicBezTo>
                  <a:pt x="18443" y="36645"/>
                  <a:pt x="18605" y="36485"/>
                  <a:pt x="18609" y="36271"/>
                </a:cubicBezTo>
                <a:lnTo>
                  <a:pt x="18609" y="36271"/>
                </a:lnTo>
                <a:cubicBezTo>
                  <a:pt x="18609" y="36273"/>
                  <a:pt x="18609" y="36276"/>
                  <a:pt x="18609" y="36278"/>
                </a:cubicBezTo>
                <a:lnTo>
                  <a:pt x="18609" y="36264"/>
                </a:lnTo>
                <a:cubicBezTo>
                  <a:pt x="18609" y="36267"/>
                  <a:pt x="18609" y="36269"/>
                  <a:pt x="18609" y="36271"/>
                </a:cubicBezTo>
                <a:lnTo>
                  <a:pt x="18609" y="36271"/>
                </a:lnTo>
                <a:cubicBezTo>
                  <a:pt x="18605" y="36054"/>
                  <a:pt x="18426" y="35911"/>
                  <a:pt x="18240" y="35911"/>
                </a:cubicBezTo>
                <a:close/>
                <a:moveTo>
                  <a:pt x="27267" y="35942"/>
                </a:moveTo>
                <a:cubicBezTo>
                  <a:pt x="27177" y="35942"/>
                  <a:pt x="27086" y="35974"/>
                  <a:pt x="27009" y="36047"/>
                </a:cubicBezTo>
                <a:cubicBezTo>
                  <a:pt x="26778" y="36278"/>
                  <a:pt x="26941" y="36672"/>
                  <a:pt x="27267" y="36672"/>
                </a:cubicBezTo>
                <a:cubicBezTo>
                  <a:pt x="27471" y="36672"/>
                  <a:pt x="27620" y="36509"/>
                  <a:pt x="27634" y="36305"/>
                </a:cubicBezTo>
                <a:lnTo>
                  <a:pt x="27634" y="36319"/>
                </a:lnTo>
                <a:cubicBezTo>
                  <a:pt x="27643" y="36095"/>
                  <a:pt x="27461" y="35942"/>
                  <a:pt x="27267" y="35942"/>
                </a:cubicBezTo>
                <a:close/>
                <a:moveTo>
                  <a:pt x="33560" y="36172"/>
                </a:moveTo>
                <a:cubicBezTo>
                  <a:pt x="33431" y="36172"/>
                  <a:pt x="33302" y="36257"/>
                  <a:pt x="33288" y="36427"/>
                </a:cubicBezTo>
                <a:cubicBezTo>
                  <a:pt x="33302" y="36590"/>
                  <a:pt x="33431" y="36672"/>
                  <a:pt x="33560" y="36672"/>
                </a:cubicBezTo>
                <a:cubicBezTo>
                  <a:pt x="33689" y="36672"/>
                  <a:pt x="33818" y="36590"/>
                  <a:pt x="33832" y="36427"/>
                </a:cubicBezTo>
                <a:cubicBezTo>
                  <a:pt x="33818" y="36257"/>
                  <a:pt x="33689" y="36172"/>
                  <a:pt x="33560" y="36172"/>
                </a:cubicBezTo>
                <a:close/>
                <a:moveTo>
                  <a:pt x="15525" y="35972"/>
                </a:moveTo>
                <a:cubicBezTo>
                  <a:pt x="15433" y="35972"/>
                  <a:pt x="15339" y="36008"/>
                  <a:pt x="15265" y="36087"/>
                </a:cubicBezTo>
                <a:cubicBezTo>
                  <a:pt x="15051" y="36315"/>
                  <a:pt x="15205" y="36686"/>
                  <a:pt x="15520" y="36686"/>
                </a:cubicBezTo>
                <a:cubicBezTo>
                  <a:pt x="15525" y="36686"/>
                  <a:pt x="15531" y="36686"/>
                  <a:pt x="15537" y="36686"/>
                </a:cubicBezTo>
                <a:cubicBezTo>
                  <a:pt x="15727" y="36686"/>
                  <a:pt x="15877" y="36509"/>
                  <a:pt x="15877" y="36319"/>
                </a:cubicBezTo>
                <a:cubicBezTo>
                  <a:pt x="15868" y="36104"/>
                  <a:pt x="15700" y="35972"/>
                  <a:pt x="15525" y="35972"/>
                </a:cubicBezTo>
                <a:close/>
                <a:moveTo>
                  <a:pt x="7300" y="36359"/>
                </a:moveTo>
                <a:cubicBezTo>
                  <a:pt x="7191" y="36359"/>
                  <a:pt x="7110" y="36441"/>
                  <a:pt x="7110" y="36536"/>
                </a:cubicBezTo>
                <a:lnTo>
                  <a:pt x="7123" y="36536"/>
                </a:lnTo>
                <a:cubicBezTo>
                  <a:pt x="7110" y="36625"/>
                  <a:pt x="7181" y="36714"/>
                  <a:pt x="7279" y="36714"/>
                </a:cubicBezTo>
                <a:cubicBezTo>
                  <a:pt x="7286" y="36714"/>
                  <a:pt x="7293" y="36714"/>
                  <a:pt x="7300" y="36713"/>
                </a:cubicBezTo>
                <a:cubicBezTo>
                  <a:pt x="7307" y="36714"/>
                  <a:pt x="7314" y="36714"/>
                  <a:pt x="7321" y="36714"/>
                </a:cubicBezTo>
                <a:cubicBezTo>
                  <a:pt x="7407" y="36714"/>
                  <a:pt x="7476" y="36638"/>
                  <a:pt x="7476" y="36550"/>
                </a:cubicBezTo>
                <a:cubicBezTo>
                  <a:pt x="7476" y="36427"/>
                  <a:pt x="7409" y="36373"/>
                  <a:pt x="7300" y="36359"/>
                </a:cubicBezTo>
                <a:close/>
                <a:moveTo>
                  <a:pt x="12777" y="36060"/>
                </a:moveTo>
                <a:cubicBezTo>
                  <a:pt x="12773" y="36060"/>
                  <a:pt x="12768" y="36060"/>
                  <a:pt x="12764" y="36060"/>
                </a:cubicBezTo>
                <a:cubicBezTo>
                  <a:pt x="12315" y="36060"/>
                  <a:pt x="12329" y="36740"/>
                  <a:pt x="12777" y="36740"/>
                </a:cubicBezTo>
                <a:cubicBezTo>
                  <a:pt x="13222" y="36726"/>
                  <a:pt x="13226" y="36060"/>
                  <a:pt x="12777" y="36060"/>
                </a:cubicBezTo>
                <a:close/>
                <a:moveTo>
                  <a:pt x="24545" y="36034"/>
                </a:moveTo>
                <a:cubicBezTo>
                  <a:pt x="24456" y="36034"/>
                  <a:pt x="24364" y="36068"/>
                  <a:pt x="24290" y="36142"/>
                </a:cubicBezTo>
                <a:cubicBezTo>
                  <a:pt x="24059" y="36359"/>
                  <a:pt x="24209" y="36767"/>
                  <a:pt x="24535" y="36767"/>
                </a:cubicBezTo>
                <a:cubicBezTo>
                  <a:pt x="24737" y="36767"/>
                  <a:pt x="24912" y="36607"/>
                  <a:pt x="24915" y="36407"/>
                </a:cubicBezTo>
                <a:lnTo>
                  <a:pt x="24915" y="36407"/>
                </a:lnTo>
                <a:cubicBezTo>
                  <a:pt x="24915" y="36409"/>
                  <a:pt x="24915" y="36411"/>
                  <a:pt x="24915" y="36414"/>
                </a:cubicBezTo>
                <a:lnTo>
                  <a:pt x="24915" y="36400"/>
                </a:lnTo>
                <a:cubicBezTo>
                  <a:pt x="24915" y="36402"/>
                  <a:pt x="24915" y="36404"/>
                  <a:pt x="24915" y="36407"/>
                </a:cubicBezTo>
                <a:lnTo>
                  <a:pt x="24915" y="36407"/>
                </a:lnTo>
                <a:cubicBezTo>
                  <a:pt x="24912" y="36180"/>
                  <a:pt x="24732" y="36034"/>
                  <a:pt x="24545" y="36034"/>
                </a:cubicBezTo>
                <a:close/>
                <a:moveTo>
                  <a:pt x="10045" y="36189"/>
                </a:moveTo>
                <a:cubicBezTo>
                  <a:pt x="9972" y="36189"/>
                  <a:pt x="9899" y="36216"/>
                  <a:pt x="9842" y="36278"/>
                </a:cubicBezTo>
                <a:cubicBezTo>
                  <a:pt x="9651" y="36468"/>
                  <a:pt x="9787" y="36781"/>
                  <a:pt x="10045" y="36781"/>
                </a:cubicBezTo>
                <a:cubicBezTo>
                  <a:pt x="10209" y="36767"/>
                  <a:pt x="10344" y="36645"/>
                  <a:pt x="10344" y="36482"/>
                </a:cubicBezTo>
                <a:cubicBezTo>
                  <a:pt x="10344" y="36307"/>
                  <a:pt x="10196" y="36189"/>
                  <a:pt x="10045" y="36189"/>
                </a:cubicBezTo>
                <a:close/>
                <a:moveTo>
                  <a:pt x="21814" y="36087"/>
                </a:moveTo>
                <a:cubicBezTo>
                  <a:pt x="21498" y="36087"/>
                  <a:pt x="21331" y="36472"/>
                  <a:pt x="21558" y="36699"/>
                </a:cubicBezTo>
                <a:cubicBezTo>
                  <a:pt x="21635" y="36781"/>
                  <a:pt x="21730" y="36817"/>
                  <a:pt x="21823" y="36817"/>
                </a:cubicBezTo>
                <a:cubicBezTo>
                  <a:pt x="22008" y="36817"/>
                  <a:pt x="22183" y="36672"/>
                  <a:pt x="22183" y="36454"/>
                </a:cubicBezTo>
                <a:cubicBezTo>
                  <a:pt x="22183" y="36251"/>
                  <a:pt x="22034" y="36101"/>
                  <a:pt x="21830" y="36087"/>
                </a:cubicBezTo>
                <a:cubicBezTo>
                  <a:pt x="21824" y="36087"/>
                  <a:pt x="21819" y="36087"/>
                  <a:pt x="21814" y="36087"/>
                </a:cubicBezTo>
                <a:close/>
                <a:moveTo>
                  <a:pt x="30841" y="36166"/>
                </a:moveTo>
                <a:cubicBezTo>
                  <a:pt x="30754" y="36166"/>
                  <a:pt x="30665" y="36200"/>
                  <a:pt x="30597" y="36278"/>
                </a:cubicBezTo>
                <a:cubicBezTo>
                  <a:pt x="30383" y="36491"/>
                  <a:pt x="30537" y="36849"/>
                  <a:pt x="30838" y="36849"/>
                </a:cubicBezTo>
                <a:cubicBezTo>
                  <a:pt x="30844" y="36849"/>
                  <a:pt x="30850" y="36849"/>
                  <a:pt x="30855" y="36849"/>
                </a:cubicBezTo>
                <a:cubicBezTo>
                  <a:pt x="31032" y="36835"/>
                  <a:pt x="31181" y="36686"/>
                  <a:pt x="31181" y="36509"/>
                </a:cubicBezTo>
                <a:cubicBezTo>
                  <a:pt x="31181" y="36301"/>
                  <a:pt x="31013" y="36166"/>
                  <a:pt x="30841" y="36166"/>
                </a:cubicBezTo>
                <a:close/>
                <a:moveTo>
                  <a:pt x="19069" y="36142"/>
                </a:moveTo>
                <a:cubicBezTo>
                  <a:pt x="18979" y="36142"/>
                  <a:pt x="18887" y="36176"/>
                  <a:pt x="18812" y="36251"/>
                </a:cubicBezTo>
                <a:cubicBezTo>
                  <a:pt x="18581" y="36495"/>
                  <a:pt x="18744" y="36876"/>
                  <a:pt x="19071" y="36876"/>
                </a:cubicBezTo>
                <a:cubicBezTo>
                  <a:pt x="19275" y="36876"/>
                  <a:pt x="19424" y="36713"/>
                  <a:pt x="19438" y="36509"/>
                </a:cubicBezTo>
                <a:cubicBezTo>
                  <a:pt x="19438" y="36288"/>
                  <a:pt x="19257" y="36142"/>
                  <a:pt x="19069" y="36142"/>
                </a:cubicBezTo>
                <a:close/>
                <a:moveTo>
                  <a:pt x="16349" y="36223"/>
                </a:moveTo>
                <a:cubicBezTo>
                  <a:pt x="16034" y="36223"/>
                  <a:pt x="15867" y="36594"/>
                  <a:pt x="16094" y="36821"/>
                </a:cubicBezTo>
                <a:cubicBezTo>
                  <a:pt x="16165" y="36897"/>
                  <a:pt x="16253" y="36930"/>
                  <a:pt x="16340" y="36930"/>
                </a:cubicBezTo>
                <a:cubicBezTo>
                  <a:pt x="16521" y="36930"/>
                  <a:pt x="16696" y="36787"/>
                  <a:pt x="16706" y="36577"/>
                </a:cubicBezTo>
                <a:cubicBezTo>
                  <a:pt x="16692" y="36387"/>
                  <a:pt x="16543" y="36223"/>
                  <a:pt x="16352" y="36223"/>
                </a:cubicBezTo>
                <a:lnTo>
                  <a:pt x="16366" y="36223"/>
                </a:lnTo>
                <a:cubicBezTo>
                  <a:pt x="16360" y="36223"/>
                  <a:pt x="16354" y="36223"/>
                  <a:pt x="16349" y="36223"/>
                </a:cubicBezTo>
                <a:close/>
                <a:moveTo>
                  <a:pt x="28096" y="36210"/>
                </a:moveTo>
                <a:cubicBezTo>
                  <a:pt x="27892" y="36210"/>
                  <a:pt x="27729" y="36373"/>
                  <a:pt x="27729" y="36577"/>
                </a:cubicBezTo>
                <a:cubicBezTo>
                  <a:pt x="27738" y="36787"/>
                  <a:pt x="27914" y="36930"/>
                  <a:pt x="28098" y="36930"/>
                </a:cubicBezTo>
                <a:cubicBezTo>
                  <a:pt x="28188" y="36930"/>
                  <a:pt x="28279" y="36897"/>
                  <a:pt x="28354" y="36821"/>
                </a:cubicBezTo>
                <a:cubicBezTo>
                  <a:pt x="28572" y="36590"/>
                  <a:pt x="28409" y="36210"/>
                  <a:pt x="28096" y="36210"/>
                </a:cubicBezTo>
                <a:close/>
                <a:moveTo>
                  <a:pt x="34389" y="36468"/>
                </a:moveTo>
                <a:cubicBezTo>
                  <a:pt x="34172" y="36468"/>
                  <a:pt x="34077" y="36726"/>
                  <a:pt x="34226" y="36876"/>
                </a:cubicBezTo>
                <a:cubicBezTo>
                  <a:pt x="34272" y="36922"/>
                  <a:pt x="34329" y="36942"/>
                  <a:pt x="34385" y="36942"/>
                </a:cubicBezTo>
                <a:cubicBezTo>
                  <a:pt x="34510" y="36942"/>
                  <a:pt x="34634" y="36840"/>
                  <a:pt x="34634" y="36699"/>
                </a:cubicBezTo>
                <a:cubicBezTo>
                  <a:pt x="34620" y="36577"/>
                  <a:pt x="34511" y="36468"/>
                  <a:pt x="34389" y="36468"/>
                </a:cubicBezTo>
                <a:close/>
                <a:moveTo>
                  <a:pt x="25364" y="36278"/>
                </a:moveTo>
                <a:cubicBezTo>
                  <a:pt x="25051" y="36278"/>
                  <a:pt x="24888" y="36672"/>
                  <a:pt x="25119" y="36903"/>
                </a:cubicBezTo>
                <a:cubicBezTo>
                  <a:pt x="25188" y="36972"/>
                  <a:pt x="25274" y="37002"/>
                  <a:pt x="25360" y="37002"/>
                </a:cubicBezTo>
                <a:cubicBezTo>
                  <a:pt x="25547" y="37002"/>
                  <a:pt x="25731" y="36859"/>
                  <a:pt x="25731" y="36645"/>
                </a:cubicBezTo>
                <a:cubicBezTo>
                  <a:pt x="25731" y="36441"/>
                  <a:pt x="25568" y="36278"/>
                  <a:pt x="25364" y="36278"/>
                </a:cubicBezTo>
                <a:close/>
                <a:moveTo>
                  <a:pt x="13593" y="36332"/>
                </a:moveTo>
                <a:cubicBezTo>
                  <a:pt x="13403" y="36332"/>
                  <a:pt x="13253" y="36482"/>
                  <a:pt x="13253" y="36672"/>
                </a:cubicBezTo>
                <a:cubicBezTo>
                  <a:pt x="13253" y="36873"/>
                  <a:pt x="13419" y="37006"/>
                  <a:pt x="13593" y="37006"/>
                </a:cubicBezTo>
                <a:cubicBezTo>
                  <a:pt x="13679" y="37006"/>
                  <a:pt x="13766" y="36974"/>
                  <a:pt x="13838" y="36903"/>
                </a:cubicBezTo>
                <a:cubicBezTo>
                  <a:pt x="14055" y="36699"/>
                  <a:pt x="13892" y="36332"/>
                  <a:pt x="13593" y="36332"/>
                </a:cubicBezTo>
                <a:close/>
                <a:moveTo>
                  <a:pt x="8143" y="36577"/>
                </a:moveTo>
                <a:cubicBezTo>
                  <a:pt x="8034" y="36577"/>
                  <a:pt x="7939" y="36672"/>
                  <a:pt x="7939" y="36794"/>
                </a:cubicBezTo>
                <a:cubicBezTo>
                  <a:pt x="7932" y="36947"/>
                  <a:pt x="8042" y="37022"/>
                  <a:pt x="8152" y="37022"/>
                </a:cubicBezTo>
                <a:cubicBezTo>
                  <a:pt x="8267" y="37022"/>
                  <a:pt x="8381" y="36940"/>
                  <a:pt x="8360" y="36781"/>
                </a:cubicBezTo>
                <a:cubicBezTo>
                  <a:pt x="8360" y="36672"/>
                  <a:pt x="8265" y="36577"/>
                  <a:pt x="8143" y="36577"/>
                </a:cubicBezTo>
                <a:close/>
                <a:moveTo>
                  <a:pt x="10869" y="36423"/>
                </a:moveTo>
                <a:cubicBezTo>
                  <a:pt x="10796" y="36423"/>
                  <a:pt x="10720" y="36450"/>
                  <a:pt x="10657" y="36509"/>
                </a:cubicBezTo>
                <a:cubicBezTo>
                  <a:pt x="10467" y="36699"/>
                  <a:pt x="10589" y="37025"/>
                  <a:pt x="10861" y="37025"/>
                </a:cubicBezTo>
                <a:cubicBezTo>
                  <a:pt x="11038" y="37025"/>
                  <a:pt x="11174" y="36903"/>
                  <a:pt x="11174" y="36740"/>
                </a:cubicBezTo>
                <a:cubicBezTo>
                  <a:pt x="11183" y="36553"/>
                  <a:pt x="11031" y="36423"/>
                  <a:pt x="10869" y="36423"/>
                </a:cubicBezTo>
                <a:close/>
                <a:moveTo>
                  <a:pt x="22645" y="36332"/>
                </a:moveTo>
                <a:cubicBezTo>
                  <a:pt x="22156" y="36332"/>
                  <a:pt x="22156" y="37053"/>
                  <a:pt x="22645" y="37053"/>
                </a:cubicBezTo>
                <a:cubicBezTo>
                  <a:pt x="23121" y="37053"/>
                  <a:pt x="23121" y="36332"/>
                  <a:pt x="22645" y="36332"/>
                </a:cubicBezTo>
                <a:close/>
                <a:moveTo>
                  <a:pt x="31660" y="36465"/>
                </a:moveTo>
                <a:cubicBezTo>
                  <a:pt x="31503" y="36465"/>
                  <a:pt x="31358" y="36586"/>
                  <a:pt x="31358" y="36767"/>
                </a:cubicBezTo>
                <a:cubicBezTo>
                  <a:pt x="31345" y="36944"/>
                  <a:pt x="31494" y="37080"/>
                  <a:pt x="31657" y="37080"/>
                </a:cubicBezTo>
                <a:cubicBezTo>
                  <a:pt x="31929" y="37080"/>
                  <a:pt x="32078" y="36754"/>
                  <a:pt x="31888" y="36563"/>
                </a:cubicBezTo>
                <a:cubicBezTo>
                  <a:pt x="31820" y="36495"/>
                  <a:pt x="31739" y="36465"/>
                  <a:pt x="31660" y="36465"/>
                </a:cubicBezTo>
                <a:close/>
                <a:moveTo>
                  <a:pt x="19900" y="36400"/>
                </a:moveTo>
                <a:cubicBezTo>
                  <a:pt x="19710" y="36400"/>
                  <a:pt x="19533" y="36563"/>
                  <a:pt x="19533" y="36754"/>
                </a:cubicBezTo>
                <a:lnTo>
                  <a:pt x="19546" y="36754"/>
                </a:lnTo>
                <a:cubicBezTo>
                  <a:pt x="19546" y="36974"/>
                  <a:pt x="19720" y="37120"/>
                  <a:pt x="19905" y="37120"/>
                </a:cubicBezTo>
                <a:cubicBezTo>
                  <a:pt x="19993" y="37120"/>
                  <a:pt x="20083" y="37087"/>
                  <a:pt x="20158" y="37012"/>
                </a:cubicBezTo>
                <a:cubicBezTo>
                  <a:pt x="20389" y="36781"/>
                  <a:pt x="20226" y="36400"/>
                  <a:pt x="19900" y="36400"/>
                </a:cubicBezTo>
                <a:close/>
                <a:moveTo>
                  <a:pt x="35232" y="36754"/>
                </a:moveTo>
                <a:cubicBezTo>
                  <a:pt x="34987" y="36754"/>
                  <a:pt x="34974" y="37107"/>
                  <a:pt x="35218" y="37121"/>
                </a:cubicBezTo>
                <a:cubicBezTo>
                  <a:pt x="35225" y="37122"/>
                  <a:pt x="35232" y="37122"/>
                  <a:pt x="35239" y="37122"/>
                </a:cubicBezTo>
                <a:cubicBezTo>
                  <a:pt x="35327" y="37122"/>
                  <a:pt x="35409" y="37046"/>
                  <a:pt x="35409" y="36957"/>
                </a:cubicBezTo>
                <a:cubicBezTo>
                  <a:pt x="35395" y="36835"/>
                  <a:pt x="35341" y="36767"/>
                  <a:pt x="35232" y="36754"/>
                </a:cubicBezTo>
                <a:close/>
                <a:moveTo>
                  <a:pt x="28943" y="36484"/>
                </a:moveTo>
                <a:cubicBezTo>
                  <a:pt x="28779" y="36484"/>
                  <a:pt x="28616" y="36603"/>
                  <a:pt x="28599" y="36794"/>
                </a:cubicBezTo>
                <a:cubicBezTo>
                  <a:pt x="28585" y="36985"/>
                  <a:pt x="28735" y="37148"/>
                  <a:pt x="28925" y="37161"/>
                </a:cubicBezTo>
                <a:lnTo>
                  <a:pt x="28911" y="37161"/>
                </a:lnTo>
                <a:cubicBezTo>
                  <a:pt x="28923" y="37162"/>
                  <a:pt x="28934" y="37163"/>
                  <a:pt x="28945" y="37163"/>
                </a:cubicBezTo>
                <a:cubicBezTo>
                  <a:pt x="29237" y="37163"/>
                  <a:pt x="29393" y="36827"/>
                  <a:pt x="29197" y="36604"/>
                </a:cubicBezTo>
                <a:cubicBezTo>
                  <a:pt x="29129" y="36521"/>
                  <a:pt x="29036" y="36484"/>
                  <a:pt x="28943" y="36484"/>
                </a:cubicBezTo>
                <a:close/>
                <a:moveTo>
                  <a:pt x="17174" y="36491"/>
                </a:moveTo>
                <a:cubicBezTo>
                  <a:pt x="17090" y="36491"/>
                  <a:pt x="17005" y="36522"/>
                  <a:pt x="16937" y="36590"/>
                </a:cubicBezTo>
                <a:cubicBezTo>
                  <a:pt x="16706" y="36808"/>
                  <a:pt x="16855" y="37188"/>
                  <a:pt x="17168" y="37188"/>
                </a:cubicBezTo>
                <a:cubicBezTo>
                  <a:pt x="17175" y="37189"/>
                  <a:pt x="17183" y="37189"/>
                  <a:pt x="17190" y="37189"/>
                </a:cubicBezTo>
                <a:cubicBezTo>
                  <a:pt x="17371" y="37189"/>
                  <a:pt x="17521" y="37032"/>
                  <a:pt x="17521" y="36849"/>
                </a:cubicBezTo>
                <a:cubicBezTo>
                  <a:pt x="17530" y="36635"/>
                  <a:pt x="17355" y="36491"/>
                  <a:pt x="17174" y="36491"/>
                </a:cubicBezTo>
                <a:close/>
                <a:moveTo>
                  <a:pt x="26190" y="36522"/>
                </a:moveTo>
                <a:cubicBezTo>
                  <a:pt x="25875" y="36522"/>
                  <a:pt x="25721" y="36893"/>
                  <a:pt x="25935" y="37121"/>
                </a:cubicBezTo>
                <a:cubicBezTo>
                  <a:pt x="26008" y="37198"/>
                  <a:pt x="26099" y="37233"/>
                  <a:pt x="26189" y="37233"/>
                </a:cubicBezTo>
                <a:cubicBezTo>
                  <a:pt x="26366" y="37233"/>
                  <a:pt x="26537" y="37097"/>
                  <a:pt x="26546" y="36889"/>
                </a:cubicBezTo>
                <a:cubicBezTo>
                  <a:pt x="26546" y="36699"/>
                  <a:pt x="26397" y="36536"/>
                  <a:pt x="26207" y="36522"/>
                </a:cubicBezTo>
                <a:cubicBezTo>
                  <a:pt x="26201" y="36522"/>
                  <a:pt x="26195" y="36522"/>
                  <a:pt x="26190" y="36522"/>
                </a:cubicBezTo>
                <a:close/>
                <a:moveTo>
                  <a:pt x="14422" y="36577"/>
                </a:moveTo>
                <a:cubicBezTo>
                  <a:pt x="14232" y="36577"/>
                  <a:pt x="14082" y="36726"/>
                  <a:pt x="14082" y="36917"/>
                </a:cubicBezTo>
                <a:cubicBezTo>
                  <a:pt x="14082" y="37118"/>
                  <a:pt x="14248" y="37251"/>
                  <a:pt x="14423" y="37251"/>
                </a:cubicBezTo>
                <a:cubicBezTo>
                  <a:pt x="14508" y="37251"/>
                  <a:pt x="14595" y="37219"/>
                  <a:pt x="14667" y="37148"/>
                </a:cubicBezTo>
                <a:cubicBezTo>
                  <a:pt x="14871" y="36930"/>
                  <a:pt x="14721" y="36577"/>
                  <a:pt x="14422" y="36577"/>
                </a:cubicBezTo>
                <a:close/>
                <a:moveTo>
                  <a:pt x="8985" y="36794"/>
                </a:moveTo>
                <a:cubicBezTo>
                  <a:pt x="8850" y="36794"/>
                  <a:pt x="8755" y="36888"/>
                  <a:pt x="8741" y="37023"/>
                </a:cubicBezTo>
                <a:lnTo>
                  <a:pt x="8741" y="37023"/>
                </a:lnTo>
                <a:cubicBezTo>
                  <a:pt x="8741" y="37019"/>
                  <a:pt x="8741" y="37016"/>
                  <a:pt x="8741" y="37012"/>
                </a:cubicBezTo>
                <a:lnTo>
                  <a:pt x="8741" y="37025"/>
                </a:lnTo>
                <a:cubicBezTo>
                  <a:pt x="8741" y="37025"/>
                  <a:pt x="8741" y="37024"/>
                  <a:pt x="8741" y="37023"/>
                </a:cubicBezTo>
                <a:lnTo>
                  <a:pt x="8741" y="37023"/>
                </a:lnTo>
                <a:cubicBezTo>
                  <a:pt x="8746" y="37154"/>
                  <a:pt x="8839" y="37257"/>
                  <a:pt x="8958" y="37270"/>
                </a:cubicBezTo>
                <a:cubicBezTo>
                  <a:pt x="8963" y="37270"/>
                  <a:pt x="8967" y="37270"/>
                  <a:pt x="8972" y="37270"/>
                </a:cubicBezTo>
                <a:cubicBezTo>
                  <a:pt x="9285" y="37270"/>
                  <a:pt x="9293" y="36808"/>
                  <a:pt x="8985" y="36794"/>
                </a:cubicBezTo>
                <a:close/>
                <a:moveTo>
                  <a:pt x="32500" y="36726"/>
                </a:moveTo>
                <a:cubicBezTo>
                  <a:pt x="32255" y="36726"/>
                  <a:pt x="32119" y="37025"/>
                  <a:pt x="32296" y="37202"/>
                </a:cubicBezTo>
                <a:cubicBezTo>
                  <a:pt x="32354" y="37260"/>
                  <a:pt x="32425" y="37286"/>
                  <a:pt x="32494" y="37286"/>
                </a:cubicBezTo>
                <a:cubicBezTo>
                  <a:pt x="32636" y="37286"/>
                  <a:pt x="32772" y="37176"/>
                  <a:pt x="32772" y="37012"/>
                </a:cubicBezTo>
                <a:cubicBezTo>
                  <a:pt x="32785" y="36849"/>
                  <a:pt x="32663" y="36726"/>
                  <a:pt x="32500" y="36726"/>
                </a:cubicBezTo>
                <a:close/>
                <a:moveTo>
                  <a:pt x="11690" y="36658"/>
                </a:moveTo>
                <a:lnTo>
                  <a:pt x="11690" y="36672"/>
                </a:lnTo>
                <a:cubicBezTo>
                  <a:pt x="11418" y="36672"/>
                  <a:pt x="11282" y="37012"/>
                  <a:pt x="11486" y="37202"/>
                </a:cubicBezTo>
                <a:cubicBezTo>
                  <a:pt x="11545" y="37261"/>
                  <a:pt x="11619" y="37288"/>
                  <a:pt x="11692" y="37288"/>
                </a:cubicBezTo>
                <a:cubicBezTo>
                  <a:pt x="11854" y="37288"/>
                  <a:pt x="12012" y="37158"/>
                  <a:pt x="12003" y="36971"/>
                </a:cubicBezTo>
                <a:cubicBezTo>
                  <a:pt x="12016" y="36794"/>
                  <a:pt x="11867" y="36658"/>
                  <a:pt x="11690" y="36658"/>
                </a:cubicBezTo>
                <a:close/>
                <a:moveTo>
                  <a:pt x="36058" y="37078"/>
                </a:moveTo>
                <a:cubicBezTo>
                  <a:pt x="36055" y="37078"/>
                  <a:pt x="36051" y="37079"/>
                  <a:pt x="36047" y="37080"/>
                </a:cubicBezTo>
                <a:cubicBezTo>
                  <a:pt x="35993" y="37093"/>
                  <a:pt x="35952" y="37134"/>
                  <a:pt x="35925" y="37188"/>
                </a:cubicBezTo>
                <a:cubicBezTo>
                  <a:pt x="35925" y="37229"/>
                  <a:pt x="35993" y="37297"/>
                  <a:pt x="36034" y="37297"/>
                </a:cubicBezTo>
                <a:cubicBezTo>
                  <a:pt x="36075" y="37297"/>
                  <a:pt x="36129" y="37243"/>
                  <a:pt x="36224" y="37188"/>
                </a:cubicBezTo>
                <a:cubicBezTo>
                  <a:pt x="36150" y="37139"/>
                  <a:pt x="36098" y="37078"/>
                  <a:pt x="36058" y="37078"/>
                </a:cubicBezTo>
                <a:close/>
                <a:moveTo>
                  <a:pt x="23492" y="36589"/>
                </a:moveTo>
                <a:cubicBezTo>
                  <a:pt x="23481" y="36589"/>
                  <a:pt x="23471" y="36590"/>
                  <a:pt x="23461" y="36590"/>
                </a:cubicBezTo>
                <a:cubicBezTo>
                  <a:pt x="23271" y="36590"/>
                  <a:pt x="23121" y="36754"/>
                  <a:pt x="23121" y="36944"/>
                </a:cubicBezTo>
                <a:cubicBezTo>
                  <a:pt x="23121" y="37154"/>
                  <a:pt x="23300" y="37297"/>
                  <a:pt x="23484" y="37297"/>
                </a:cubicBezTo>
                <a:cubicBezTo>
                  <a:pt x="23572" y="37297"/>
                  <a:pt x="23662" y="37264"/>
                  <a:pt x="23733" y="37188"/>
                </a:cubicBezTo>
                <a:cubicBezTo>
                  <a:pt x="23943" y="36965"/>
                  <a:pt x="23785" y="36589"/>
                  <a:pt x="23492" y="36589"/>
                </a:cubicBezTo>
                <a:close/>
                <a:moveTo>
                  <a:pt x="20726" y="36672"/>
                </a:moveTo>
                <a:cubicBezTo>
                  <a:pt x="20411" y="36672"/>
                  <a:pt x="20257" y="37043"/>
                  <a:pt x="20471" y="37270"/>
                </a:cubicBezTo>
                <a:cubicBezTo>
                  <a:pt x="20539" y="37348"/>
                  <a:pt x="20629" y="37382"/>
                  <a:pt x="20719" y="37382"/>
                </a:cubicBezTo>
                <a:cubicBezTo>
                  <a:pt x="20896" y="37382"/>
                  <a:pt x="21073" y="37247"/>
                  <a:pt x="21082" y="37039"/>
                </a:cubicBezTo>
                <a:cubicBezTo>
                  <a:pt x="21082" y="36849"/>
                  <a:pt x="20933" y="36686"/>
                  <a:pt x="20743" y="36686"/>
                </a:cubicBezTo>
                <a:lnTo>
                  <a:pt x="20743" y="36672"/>
                </a:lnTo>
                <a:cubicBezTo>
                  <a:pt x="20737" y="36672"/>
                  <a:pt x="20731" y="36672"/>
                  <a:pt x="20726" y="36672"/>
                </a:cubicBezTo>
                <a:close/>
                <a:moveTo>
                  <a:pt x="29715" y="36721"/>
                </a:moveTo>
                <a:cubicBezTo>
                  <a:pt x="29391" y="36721"/>
                  <a:pt x="29391" y="37398"/>
                  <a:pt x="29715" y="37398"/>
                </a:cubicBezTo>
                <a:cubicBezTo>
                  <a:pt x="29732" y="37398"/>
                  <a:pt x="29749" y="37396"/>
                  <a:pt x="29768" y="37392"/>
                </a:cubicBezTo>
                <a:cubicBezTo>
                  <a:pt x="29958" y="37392"/>
                  <a:pt x="30108" y="37243"/>
                  <a:pt x="30108" y="37066"/>
                </a:cubicBezTo>
                <a:cubicBezTo>
                  <a:pt x="30094" y="36876"/>
                  <a:pt x="29958" y="36740"/>
                  <a:pt x="29768" y="36726"/>
                </a:cubicBezTo>
                <a:cubicBezTo>
                  <a:pt x="29749" y="36722"/>
                  <a:pt x="29732" y="36721"/>
                  <a:pt x="29715" y="36721"/>
                </a:cubicBezTo>
                <a:close/>
                <a:moveTo>
                  <a:pt x="17997" y="36754"/>
                </a:moveTo>
                <a:cubicBezTo>
                  <a:pt x="17807" y="36754"/>
                  <a:pt x="17657" y="36903"/>
                  <a:pt x="17657" y="37093"/>
                </a:cubicBezTo>
                <a:cubicBezTo>
                  <a:pt x="17657" y="37297"/>
                  <a:pt x="17828" y="37438"/>
                  <a:pt x="18001" y="37438"/>
                </a:cubicBezTo>
                <a:cubicBezTo>
                  <a:pt x="18082" y="37438"/>
                  <a:pt x="18163" y="37407"/>
                  <a:pt x="18228" y="37338"/>
                </a:cubicBezTo>
                <a:cubicBezTo>
                  <a:pt x="18445" y="37121"/>
                  <a:pt x="18296" y="36754"/>
                  <a:pt x="17997" y="36754"/>
                </a:cubicBezTo>
                <a:close/>
                <a:moveTo>
                  <a:pt x="7055" y="37270"/>
                </a:moveTo>
                <a:cubicBezTo>
                  <a:pt x="7014" y="37270"/>
                  <a:pt x="6987" y="37324"/>
                  <a:pt x="6946" y="37352"/>
                </a:cubicBezTo>
                <a:cubicBezTo>
                  <a:pt x="6974" y="37392"/>
                  <a:pt x="7014" y="37460"/>
                  <a:pt x="7055" y="37474"/>
                </a:cubicBezTo>
                <a:cubicBezTo>
                  <a:pt x="7059" y="37475"/>
                  <a:pt x="7062" y="37476"/>
                  <a:pt x="7066" y="37476"/>
                </a:cubicBezTo>
                <a:cubicBezTo>
                  <a:pt x="7103" y="37476"/>
                  <a:pt x="7143" y="37416"/>
                  <a:pt x="7205" y="37379"/>
                </a:cubicBezTo>
                <a:cubicBezTo>
                  <a:pt x="7137" y="37324"/>
                  <a:pt x="7096" y="37270"/>
                  <a:pt x="7055" y="37270"/>
                </a:cubicBezTo>
                <a:close/>
                <a:moveTo>
                  <a:pt x="33321" y="36998"/>
                </a:moveTo>
                <a:cubicBezTo>
                  <a:pt x="33198" y="36998"/>
                  <a:pt x="33080" y="37087"/>
                  <a:pt x="33071" y="37229"/>
                </a:cubicBezTo>
                <a:cubicBezTo>
                  <a:pt x="33071" y="37365"/>
                  <a:pt x="33166" y="37474"/>
                  <a:pt x="33302" y="37487"/>
                </a:cubicBezTo>
                <a:cubicBezTo>
                  <a:pt x="33307" y="37488"/>
                  <a:pt x="33313" y="37488"/>
                  <a:pt x="33318" y="37488"/>
                </a:cubicBezTo>
                <a:cubicBezTo>
                  <a:pt x="33526" y="37488"/>
                  <a:pt x="33651" y="37239"/>
                  <a:pt x="33506" y="37080"/>
                </a:cubicBezTo>
                <a:cubicBezTo>
                  <a:pt x="33454" y="37023"/>
                  <a:pt x="33387" y="36998"/>
                  <a:pt x="33321" y="36998"/>
                </a:cubicBezTo>
                <a:close/>
                <a:moveTo>
                  <a:pt x="15251" y="36821"/>
                </a:moveTo>
                <a:cubicBezTo>
                  <a:pt x="14952" y="36821"/>
                  <a:pt x="14803" y="37188"/>
                  <a:pt x="15007" y="37392"/>
                </a:cubicBezTo>
                <a:cubicBezTo>
                  <a:pt x="15078" y="37464"/>
                  <a:pt x="15165" y="37496"/>
                  <a:pt x="15251" y="37496"/>
                </a:cubicBezTo>
                <a:cubicBezTo>
                  <a:pt x="15425" y="37496"/>
                  <a:pt x="15591" y="37362"/>
                  <a:pt x="15591" y="37161"/>
                </a:cubicBezTo>
                <a:cubicBezTo>
                  <a:pt x="15591" y="36971"/>
                  <a:pt x="15442" y="36821"/>
                  <a:pt x="15251" y="36821"/>
                </a:cubicBezTo>
                <a:close/>
                <a:moveTo>
                  <a:pt x="27000" y="36821"/>
                </a:moveTo>
                <a:cubicBezTo>
                  <a:pt x="26819" y="36821"/>
                  <a:pt x="26669" y="36978"/>
                  <a:pt x="26682" y="37161"/>
                </a:cubicBezTo>
                <a:cubicBezTo>
                  <a:pt x="26682" y="37362"/>
                  <a:pt x="26848" y="37496"/>
                  <a:pt x="27019" y="37496"/>
                </a:cubicBezTo>
                <a:cubicBezTo>
                  <a:pt x="27102" y="37496"/>
                  <a:pt x="27186" y="37464"/>
                  <a:pt x="27253" y="37392"/>
                </a:cubicBezTo>
                <a:cubicBezTo>
                  <a:pt x="27471" y="37175"/>
                  <a:pt x="27321" y="36821"/>
                  <a:pt x="27022" y="36821"/>
                </a:cubicBezTo>
                <a:cubicBezTo>
                  <a:pt x="27015" y="36821"/>
                  <a:pt x="27007" y="36821"/>
                  <a:pt x="27000" y="36821"/>
                </a:cubicBezTo>
                <a:close/>
                <a:moveTo>
                  <a:pt x="12517" y="36913"/>
                </a:moveTo>
                <a:cubicBezTo>
                  <a:pt x="12442" y="36913"/>
                  <a:pt x="12365" y="36939"/>
                  <a:pt x="12302" y="36998"/>
                </a:cubicBezTo>
                <a:cubicBezTo>
                  <a:pt x="12111" y="37188"/>
                  <a:pt x="12247" y="37542"/>
                  <a:pt x="12519" y="37542"/>
                </a:cubicBezTo>
                <a:cubicBezTo>
                  <a:pt x="12696" y="37542"/>
                  <a:pt x="12845" y="37406"/>
                  <a:pt x="12832" y="37229"/>
                </a:cubicBezTo>
                <a:cubicBezTo>
                  <a:pt x="12841" y="37042"/>
                  <a:pt x="12683" y="36913"/>
                  <a:pt x="12517" y="36913"/>
                </a:cubicBezTo>
                <a:close/>
                <a:moveTo>
                  <a:pt x="9824" y="37065"/>
                </a:moveTo>
                <a:cubicBezTo>
                  <a:pt x="9816" y="37065"/>
                  <a:pt x="9808" y="37065"/>
                  <a:pt x="9801" y="37066"/>
                </a:cubicBezTo>
                <a:cubicBezTo>
                  <a:pt x="9583" y="37066"/>
                  <a:pt x="9475" y="37324"/>
                  <a:pt x="9624" y="37487"/>
                </a:cubicBezTo>
                <a:cubicBezTo>
                  <a:pt x="9676" y="37535"/>
                  <a:pt x="9738" y="37557"/>
                  <a:pt x="9798" y="37557"/>
                </a:cubicBezTo>
                <a:cubicBezTo>
                  <a:pt x="9926" y="37557"/>
                  <a:pt x="10045" y="37459"/>
                  <a:pt x="10045" y="37311"/>
                </a:cubicBezTo>
                <a:cubicBezTo>
                  <a:pt x="10058" y="37170"/>
                  <a:pt x="9950" y="37065"/>
                  <a:pt x="9824" y="37065"/>
                </a:cubicBezTo>
                <a:close/>
                <a:moveTo>
                  <a:pt x="24324" y="36875"/>
                </a:moveTo>
                <a:cubicBezTo>
                  <a:pt x="24318" y="36875"/>
                  <a:pt x="24311" y="36875"/>
                  <a:pt x="24304" y="36876"/>
                </a:cubicBezTo>
                <a:cubicBezTo>
                  <a:pt x="24005" y="36876"/>
                  <a:pt x="23855" y="37243"/>
                  <a:pt x="24059" y="37460"/>
                </a:cubicBezTo>
                <a:cubicBezTo>
                  <a:pt x="24126" y="37527"/>
                  <a:pt x="24210" y="37557"/>
                  <a:pt x="24294" y="37557"/>
                </a:cubicBezTo>
                <a:cubicBezTo>
                  <a:pt x="24466" y="37557"/>
                  <a:pt x="24634" y="37430"/>
                  <a:pt x="24644" y="37229"/>
                </a:cubicBezTo>
                <a:cubicBezTo>
                  <a:pt x="24657" y="37046"/>
                  <a:pt x="24506" y="36875"/>
                  <a:pt x="24324" y="36875"/>
                </a:cubicBezTo>
                <a:close/>
                <a:moveTo>
                  <a:pt x="32255" y="37569"/>
                </a:moveTo>
                <a:cubicBezTo>
                  <a:pt x="32257" y="37569"/>
                  <a:pt x="32260" y="37569"/>
                  <a:pt x="32262" y="37569"/>
                </a:cubicBezTo>
                <a:lnTo>
                  <a:pt x="32262" y="37569"/>
                </a:lnTo>
                <a:cubicBezTo>
                  <a:pt x="32264" y="37569"/>
                  <a:pt x="32266" y="37569"/>
                  <a:pt x="32269" y="37569"/>
                </a:cubicBezTo>
                <a:close/>
                <a:moveTo>
                  <a:pt x="21544" y="36930"/>
                </a:moveTo>
                <a:cubicBezTo>
                  <a:pt x="21341" y="36930"/>
                  <a:pt x="21191" y="37093"/>
                  <a:pt x="21205" y="37284"/>
                </a:cubicBezTo>
                <a:cubicBezTo>
                  <a:pt x="21205" y="37481"/>
                  <a:pt x="21365" y="37608"/>
                  <a:pt x="21533" y="37608"/>
                </a:cubicBezTo>
                <a:cubicBezTo>
                  <a:pt x="21619" y="37608"/>
                  <a:pt x="21707" y="37575"/>
                  <a:pt x="21776" y="37501"/>
                </a:cubicBezTo>
                <a:cubicBezTo>
                  <a:pt x="21993" y="37297"/>
                  <a:pt x="21844" y="36930"/>
                  <a:pt x="21544" y="36930"/>
                </a:cubicBezTo>
                <a:close/>
                <a:moveTo>
                  <a:pt x="30597" y="37025"/>
                </a:moveTo>
                <a:lnTo>
                  <a:pt x="30597" y="37039"/>
                </a:lnTo>
                <a:cubicBezTo>
                  <a:pt x="30325" y="37039"/>
                  <a:pt x="30189" y="37365"/>
                  <a:pt x="30379" y="37569"/>
                </a:cubicBezTo>
                <a:cubicBezTo>
                  <a:pt x="30445" y="37630"/>
                  <a:pt x="30522" y="37657"/>
                  <a:pt x="30598" y="37657"/>
                </a:cubicBezTo>
                <a:cubicBezTo>
                  <a:pt x="30758" y="37657"/>
                  <a:pt x="30910" y="37532"/>
                  <a:pt x="30910" y="37338"/>
                </a:cubicBezTo>
                <a:cubicBezTo>
                  <a:pt x="30910" y="37161"/>
                  <a:pt x="30774" y="37025"/>
                  <a:pt x="30597" y="37025"/>
                </a:cubicBezTo>
                <a:close/>
                <a:moveTo>
                  <a:pt x="18840" y="36998"/>
                </a:moveTo>
                <a:cubicBezTo>
                  <a:pt x="18541" y="36998"/>
                  <a:pt x="18391" y="37365"/>
                  <a:pt x="18609" y="37583"/>
                </a:cubicBezTo>
                <a:cubicBezTo>
                  <a:pt x="18673" y="37647"/>
                  <a:pt x="18754" y="37676"/>
                  <a:pt x="18835" y="37676"/>
                </a:cubicBezTo>
                <a:cubicBezTo>
                  <a:pt x="19009" y="37676"/>
                  <a:pt x="19179" y="37542"/>
                  <a:pt x="19179" y="37338"/>
                </a:cubicBezTo>
                <a:cubicBezTo>
                  <a:pt x="19179" y="37148"/>
                  <a:pt x="19030" y="36998"/>
                  <a:pt x="18840" y="36998"/>
                </a:cubicBezTo>
                <a:close/>
                <a:moveTo>
                  <a:pt x="34158" y="37311"/>
                </a:moveTo>
                <a:cubicBezTo>
                  <a:pt x="34036" y="37311"/>
                  <a:pt x="33941" y="37406"/>
                  <a:pt x="33941" y="37528"/>
                </a:cubicBezTo>
                <a:cubicBezTo>
                  <a:pt x="33941" y="37637"/>
                  <a:pt x="34036" y="37732"/>
                  <a:pt x="34158" y="37732"/>
                </a:cubicBezTo>
                <a:cubicBezTo>
                  <a:pt x="34430" y="37732"/>
                  <a:pt x="34430" y="37311"/>
                  <a:pt x="34158" y="37311"/>
                </a:cubicBezTo>
                <a:close/>
                <a:moveTo>
                  <a:pt x="16108" y="37066"/>
                </a:moveTo>
                <a:cubicBezTo>
                  <a:pt x="15795" y="37066"/>
                  <a:pt x="15645" y="37433"/>
                  <a:pt x="15863" y="37637"/>
                </a:cubicBezTo>
                <a:cubicBezTo>
                  <a:pt x="15934" y="37708"/>
                  <a:pt x="16022" y="37740"/>
                  <a:pt x="16107" y="37740"/>
                </a:cubicBezTo>
                <a:cubicBezTo>
                  <a:pt x="16282" y="37740"/>
                  <a:pt x="16447" y="37607"/>
                  <a:pt x="16447" y="37406"/>
                </a:cubicBezTo>
                <a:cubicBezTo>
                  <a:pt x="16447" y="37216"/>
                  <a:pt x="16284" y="37066"/>
                  <a:pt x="16108" y="37066"/>
                </a:cubicBezTo>
                <a:close/>
                <a:moveTo>
                  <a:pt x="27851" y="37066"/>
                </a:moveTo>
                <a:cubicBezTo>
                  <a:pt x="27847" y="37066"/>
                  <a:pt x="27842" y="37066"/>
                  <a:pt x="27838" y="37066"/>
                </a:cubicBezTo>
                <a:cubicBezTo>
                  <a:pt x="27389" y="37066"/>
                  <a:pt x="27403" y="37746"/>
                  <a:pt x="27851" y="37746"/>
                </a:cubicBezTo>
                <a:cubicBezTo>
                  <a:pt x="28295" y="37732"/>
                  <a:pt x="28300" y="37066"/>
                  <a:pt x="27851" y="37066"/>
                </a:cubicBezTo>
                <a:close/>
                <a:moveTo>
                  <a:pt x="7884" y="37474"/>
                </a:moveTo>
                <a:cubicBezTo>
                  <a:pt x="7830" y="37474"/>
                  <a:pt x="7789" y="37555"/>
                  <a:pt x="7735" y="37610"/>
                </a:cubicBezTo>
                <a:cubicBezTo>
                  <a:pt x="7789" y="37664"/>
                  <a:pt x="7830" y="37746"/>
                  <a:pt x="7884" y="37759"/>
                </a:cubicBezTo>
                <a:cubicBezTo>
                  <a:pt x="7952" y="37759"/>
                  <a:pt x="7993" y="37678"/>
                  <a:pt x="8088" y="37610"/>
                </a:cubicBezTo>
                <a:cubicBezTo>
                  <a:pt x="7993" y="37542"/>
                  <a:pt x="7939" y="37474"/>
                  <a:pt x="7884" y="37474"/>
                </a:cubicBezTo>
                <a:close/>
                <a:moveTo>
                  <a:pt x="25121" y="37126"/>
                </a:moveTo>
                <a:cubicBezTo>
                  <a:pt x="25038" y="37126"/>
                  <a:pt x="24955" y="37158"/>
                  <a:pt x="24888" y="37229"/>
                </a:cubicBezTo>
                <a:cubicBezTo>
                  <a:pt x="24671" y="37447"/>
                  <a:pt x="24820" y="37814"/>
                  <a:pt x="25119" y="37814"/>
                </a:cubicBezTo>
                <a:cubicBezTo>
                  <a:pt x="25310" y="37814"/>
                  <a:pt x="25473" y="37651"/>
                  <a:pt x="25459" y="37474"/>
                </a:cubicBezTo>
                <a:cubicBezTo>
                  <a:pt x="25459" y="37263"/>
                  <a:pt x="25292" y="37126"/>
                  <a:pt x="25121" y="37126"/>
                </a:cubicBezTo>
                <a:close/>
                <a:moveTo>
                  <a:pt x="10615" y="37283"/>
                </a:moveTo>
                <a:cubicBezTo>
                  <a:pt x="10393" y="37283"/>
                  <a:pt x="10267" y="37573"/>
                  <a:pt x="10440" y="37732"/>
                </a:cubicBezTo>
                <a:cubicBezTo>
                  <a:pt x="10493" y="37790"/>
                  <a:pt x="10561" y="37816"/>
                  <a:pt x="10628" y="37816"/>
                </a:cubicBezTo>
                <a:cubicBezTo>
                  <a:pt x="10766" y="37816"/>
                  <a:pt x="10902" y="37707"/>
                  <a:pt x="10902" y="37542"/>
                </a:cubicBezTo>
                <a:cubicBezTo>
                  <a:pt x="10888" y="37406"/>
                  <a:pt x="10779" y="37297"/>
                  <a:pt x="10630" y="37284"/>
                </a:cubicBezTo>
                <a:cubicBezTo>
                  <a:pt x="10625" y="37283"/>
                  <a:pt x="10620" y="37283"/>
                  <a:pt x="10615" y="37283"/>
                </a:cubicBezTo>
                <a:close/>
                <a:moveTo>
                  <a:pt x="13362" y="37175"/>
                </a:moveTo>
                <a:lnTo>
                  <a:pt x="13348" y="37188"/>
                </a:lnTo>
                <a:cubicBezTo>
                  <a:pt x="13343" y="37188"/>
                  <a:pt x="13338" y="37188"/>
                  <a:pt x="13333" y="37188"/>
                </a:cubicBezTo>
                <a:cubicBezTo>
                  <a:pt x="13071" y="37188"/>
                  <a:pt x="12931" y="37519"/>
                  <a:pt x="13117" y="37719"/>
                </a:cubicBezTo>
                <a:cubicBezTo>
                  <a:pt x="13185" y="37786"/>
                  <a:pt x="13267" y="37816"/>
                  <a:pt x="13347" y="37816"/>
                </a:cubicBezTo>
                <a:cubicBezTo>
                  <a:pt x="13509" y="37816"/>
                  <a:pt x="13661" y="37692"/>
                  <a:pt x="13661" y="37501"/>
                </a:cubicBezTo>
                <a:cubicBezTo>
                  <a:pt x="13661" y="37324"/>
                  <a:pt x="13539" y="37175"/>
                  <a:pt x="13362" y="37175"/>
                </a:cubicBezTo>
                <a:close/>
                <a:moveTo>
                  <a:pt x="22374" y="37175"/>
                </a:moveTo>
                <a:cubicBezTo>
                  <a:pt x="22183" y="37175"/>
                  <a:pt x="22034" y="37324"/>
                  <a:pt x="22034" y="37515"/>
                </a:cubicBezTo>
                <a:cubicBezTo>
                  <a:pt x="22034" y="37719"/>
                  <a:pt x="22204" y="37859"/>
                  <a:pt x="22382" y="37859"/>
                </a:cubicBezTo>
                <a:cubicBezTo>
                  <a:pt x="22465" y="37859"/>
                  <a:pt x="22549" y="37829"/>
                  <a:pt x="22618" y="37759"/>
                </a:cubicBezTo>
                <a:cubicBezTo>
                  <a:pt x="22822" y="37542"/>
                  <a:pt x="22673" y="37175"/>
                  <a:pt x="22374" y="37175"/>
                </a:cubicBezTo>
                <a:close/>
                <a:moveTo>
                  <a:pt x="31415" y="37296"/>
                </a:moveTo>
                <a:cubicBezTo>
                  <a:pt x="31263" y="37296"/>
                  <a:pt x="31141" y="37414"/>
                  <a:pt x="31141" y="37569"/>
                </a:cubicBezTo>
                <a:lnTo>
                  <a:pt x="31154" y="37569"/>
                </a:lnTo>
                <a:cubicBezTo>
                  <a:pt x="31145" y="37747"/>
                  <a:pt x="31283" y="37866"/>
                  <a:pt x="31433" y="37866"/>
                </a:cubicBezTo>
                <a:cubicBezTo>
                  <a:pt x="31500" y="37866"/>
                  <a:pt x="31571" y="37842"/>
                  <a:pt x="31630" y="37787"/>
                </a:cubicBezTo>
                <a:cubicBezTo>
                  <a:pt x="31820" y="37610"/>
                  <a:pt x="31698" y="37297"/>
                  <a:pt x="31440" y="37297"/>
                </a:cubicBezTo>
                <a:cubicBezTo>
                  <a:pt x="31431" y="37297"/>
                  <a:pt x="31423" y="37296"/>
                  <a:pt x="31415" y="37296"/>
                </a:cubicBezTo>
                <a:close/>
                <a:moveTo>
                  <a:pt x="34987" y="37623"/>
                </a:moveTo>
                <a:cubicBezTo>
                  <a:pt x="34933" y="37623"/>
                  <a:pt x="34878" y="37705"/>
                  <a:pt x="34824" y="37759"/>
                </a:cubicBezTo>
                <a:cubicBezTo>
                  <a:pt x="34878" y="37814"/>
                  <a:pt x="34919" y="37895"/>
                  <a:pt x="34974" y="37909"/>
                </a:cubicBezTo>
                <a:cubicBezTo>
                  <a:pt x="34978" y="37910"/>
                  <a:pt x="34982" y="37910"/>
                  <a:pt x="34986" y="37910"/>
                </a:cubicBezTo>
                <a:cubicBezTo>
                  <a:pt x="35036" y="37910"/>
                  <a:pt x="35090" y="37836"/>
                  <a:pt x="35191" y="37773"/>
                </a:cubicBezTo>
                <a:cubicBezTo>
                  <a:pt x="35096" y="37705"/>
                  <a:pt x="35028" y="37623"/>
                  <a:pt x="34987" y="37623"/>
                </a:cubicBezTo>
                <a:close/>
                <a:moveTo>
                  <a:pt x="19655" y="37270"/>
                </a:moveTo>
                <a:cubicBezTo>
                  <a:pt x="19356" y="37270"/>
                  <a:pt x="19193" y="37637"/>
                  <a:pt x="19411" y="37854"/>
                </a:cubicBezTo>
                <a:cubicBezTo>
                  <a:pt x="19481" y="37925"/>
                  <a:pt x="19568" y="37957"/>
                  <a:pt x="19653" y="37957"/>
                </a:cubicBezTo>
                <a:cubicBezTo>
                  <a:pt x="19828" y="37957"/>
                  <a:pt x="19995" y="37821"/>
                  <a:pt x="19995" y="37610"/>
                </a:cubicBezTo>
                <a:cubicBezTo>
                  <a:pt x="19995" y="37433"/>
                  <a:pt x="19845" y="37270"/>
                  <a:pt x="19655" y="37270"/>
                </a:cubicBezTo>
                <a:close/>
                <a:moveTo>
                  <a:pt x="28667" y="37311"/>
                </a:moveTo>
                <a:cubicBezTo>
                  <a:pt x="28479" y="37324"/>
                  <a:pt x="28344" y="37470"/>
                  <a:pt x="28341" y="37657"/>
                </a:cubicBezTo>
                <a:lnTo>
                  <a:pt x="28341" y="37657"/>
                </a:lnTo>
                <a:cubicBezTo>
                  <a:pt x="28341" y="37655"/>
                  <a:pt x="28341" y="37653"/>
                  <a:pt x="28341" y="37651"/>
                </a:cubicBezTo>
                <a:lnTo>
                  <a:pt x="28341" y="37664"/>
                </a:lnTo>
                <a:cubicBezTo>
                  <a:pt x="28341" y="37662"/>
                  <a:pt x="28341" y="37659"/>
                  <a:pt x="28341" y="37657"/>
                </a:cubicBezTo>
                <a:lnTo>
                  <a:pt x="28341" y="37657"/>
                </a:lnTo>
                <a:cubicBezTo>
                  <a:pt x="28344" y="37845"/>
                  <a:pt x="28501" y="37966"/>
                  <a:pt x="28665" y="37966"/>
                </a:cubicBezTo>
                <a:cubicBezTo>
                  <a:pt x="28747" y="37966"/>
                  <a:pt x="28830" y="37935"/>
                  <a:pt x="28898" y="37868"/>
                </a:cubicBezTo>
                <a:cubicBezTo>
                  <a:pt x="29102" y="37651"/>
                  <a:pt x="28952" y="37311"/>
                  <a:pt x="28667" y="37311"/>
                </a:cubicBezTo>
                <a:close/>
                <a:moveTo>
                  <a:pt x="16921" y="37330"/>
                </a:moveTo>
                <a:cubicBezTo>
                  <a:pt x="16836" y="37330"/>
                  <a:pt x="16749" y="37362"/>
                  <a:pt x="16678" y="37433"/>
                </a:cubicBezTo>
                <a:cubicBezTo>
                  <a:pt x="16478" y="37660"/>
                  <a:pt x="16632" y="38018"/>
                  <a:pt x="16921" y="38018"/>
                </a:cubicBezTo>
                <a:cubicBezTo>
                  <a:pt x="16926" y="38018"/>
                  <a:pt x="16931" y="38018"/>
                  <a:pt x="16937" y="38018"/>
                </a:cubicBezTo>
                <a:cubicBezTo>
                  <a:pt x="17127" y="38004"/>
                  <a:pt x="17263" y="37854"/>
                  <a:pt x="17263" y="37678"/>
                </a:cubicBezTo>
                <a:cubicBezTo>
                  <a:pt x="17263" y="37467"/>
                  <a:pt x="17096" y="37330"/>
                  <a:pt x="16921" y="37330"/>
                </a:cubicBezTo>
                <a:close/>
                <a:moveTo>
                  <a:pt x="25960" y="37358"/>
                </a:moveTo>
                <a:cubicBezTo>
                  <a:pt x="25875" y="37358"/>
                  <a:pt x="25788" y="37389"/>
                  <a:pt x="25717" y="37460"/>
                </a:cubicBezTo>
                <a:cubicBezTo>
                  <a:pt x="25500" y="37678"/>
                  <a:pt x="25649" y="38045"/>
                  <a:pt x="25962" y="38045"/>
                </a:cubicBezTo>
                <a:cubicBezTo>
                  <a:pt x="26139" y="38045"/>
                  <a:pt x="26302" y="37895"/>
                  <a:pt x="26302" y="37705"/>
                </a:cubicBezTo>
                <a:cubicBezTo>
                  <a:pt x="26302" y="37494"/>
                  <a:pt x="26135" y="37358"/>
                  <a:pt x="25960" y="37358"/>
                </a:cubicBezTo>
                <a:close/>
                <a:moveTo>
                  <a:pt x="8673" y="37664"/>
                </a:moveTo>
                <a:cubicBezTo>
                  <a:pt x="8632" y="37719"/>
                  <a:pt x="8550" y="37787"/>
                  <a:pt x="8537" y="37854"/>
                </a:cubicBezTo>
                <a:cubicBezTo>
                  <a:pt x="8510" y="37950"/>
                  <a:pt x="8591" y="38031"/>
                  <a:pt x="8686" y="38045"/>
                </a:cubicBezTo>
                <a:cubicBezTo>
                  <a:pt x="8693" y="38046"/>
                  <a:pt x="8700" y="38046"/>
                  <a:pt x="8707" y="38046"/>
                </a:cubicBezTo>
                <a:cubicBezTo>
                  <a:pt x="8808" y="38046"/>
                  <a:pt x="8902" y="37957"/>
                  <a:pt x="8877" y="37868"/>
                </a:cubicBezTo>
                <a:cubicBezTo>
                  <a:pt x="8849" y="37800"/>
                  <a:pt x="8795" y="37719"/>
                  <a:pt x="8741" y="37664"/>
                </a:cubicBezTo>
                <a:close/>
                <a:moveTo>
                  <a:pt x="14177" y="37420"/>
                </a:moveTo>
                <a:lnTo>
                  <a:pt x="14177" y="37433"/>
                </a:lnTo>
                <a:cubicBezTo>
                  <a:pt x="14172" y="37433"/>
                  <a:pt x="14167" y="37433"/>
                  <a:pt x="14162" y="37433"/>
                </a:cubicBezTo>
                <a:cubicBezTo>
                  <a:pt x="13887" y="37433"/>
                  <a:pt x="13760" y="37777"/>
                  <a:pt x="13960" y="37963"/>
                </a:cubicBezTo>
                <a:cubicBezTo>
                  <a:pt x="14021" y="38028"/>
                  <a:pt x="14097" y="38058"/>
                  <a:pt x="14173" y="38058"/>
                </a:cubicBezTo>
                <a:cubicBezTo>
                  <a:pt x="14333" y="38058"/>
                  <a:pt x="14490" y="37926"/>
                  <a:pt x="14490" y="37732"/>
                </a:cubicBezTo>
                <a:cubicBezTo>
                  <a:pt x="14490" y="37569"/>
                  <a:pt x="14354" y="37420"/>
                  <a:pt x="14177" y="37420"/>
                </a:cubicBezTo>
                <a:close/>
                <a:moveTo>
                  <a:pt x="11468" y="37527"/>
                </a:moveTo>
                <a:cubicBezTo>
                  <a:pt x="11461" y="37527"/>
                  <a:pt x="11453" y="37528"/>
                  <a:pt x="11445" y="37528"/>
                </a:cubicBezTo>
                <a:cubicBezTo>
                  <a:pt x="11201" y="37528"/>
                  <a:pt x="11078" y="37827"/>
                  <a:pt x="11269" y="38004"/>
                </a:cubicBezTo>
                <a:cubicBezTo>
                  <a:pt x="11322" y="38053"/>
                  <a:pt x="11386" y="38075"/>
                  <a:pt x="11450" y="38075"/>
                </a:cubicBezTo>
                <a:cubicBezTo>
                  <a:pt x="11597" y="38075"/>
                  <a:pt x="11740" y="37957"/>
                  <a:pt x="11731" y="37787"/>
                </a:cubicBezTo>
                <a:cubicBezTo>
                  <a:pt x="11731" y="37645"/>
                  <a:pt x="11608" y="37527"/>
                  <a:pt x="11468" y="37527"/>
                </a:cubicBezTo>
                <a:close/>
                <a:moveTo>
                  <a:pt x="32262" y="37569"/>
                </a:moveTo>
                <a:cubicBezTo>
                  <a:pt x="32035" y="37574"/>
                  <a:pt x="31917" y="37843"/>
                  <a:pt x="32078" y="38004"/>
                </a:cubicBezTo>
                <a:cubicBezTo>
                  <a:pt x="32132" y="38058"/>
                  <a:pt x="32198" y="38082"/>
                  <a:pt x="32262" y="38082"/>
                </a:cubicBezTo>
                <a:cubicBezTo>
                  <a:pt x="32391" y="38082"/>
                  <a:pt x="32513" y="37982"/>
                  <a:pt x="32513" y="37827"/>
                </a:cubicBezTo>
                <a:cubicBezTo>
                  <a:pt x="32513" y="37693"/>
                  <a:pt x="32408" y="37573"/>
                  <a:pt x="32262" y="37569"/>
                </a:cubicBezTo>
                <a:close/>
                <a:moveTo>
                  <a:pt x="23203" y="37460"/>
                </a:moveTo>
                <a:cubicBezTo>
                  <a:pt x="23012" y="37460"/>
                  <a:pt x="22863" y="37610"/>
                  <a:pt x="22863" y="37800"/>
                </a:cubicBezTo>
                <a:cubicBezTo>
                  <a:pt x="22863" y="38004"/>
                  <a:pt x="23034" y="38139"/>
                  <a:pt x="23212" y="38139"/>
                </a:cubicBezTo>
                <a:cubicBezTo>
                  <a:pt x="23294" y="38139"/>
                  <a:pt x="23378" y="38110"/>
                  <a:pt x="23447" y="38045"/>
                </a:cubicBezTo>
                <a:cubicBezTo>
                  <a:pt x="23665" y="37827"/>
                  <a:pt x="23515" y="37460"/>
                  <a:pt x="23203" y="37460"/>
                </a:cubicBezTo>
                <a:close/>
                <a:moveTo>
                  <a:pt x="29499" y="37582"/>
                </a:moveTo>
                <a:cubicBezTo>
                  <a:pt x="29493" y="37582"/>
                  <a:pt x="29488" y="37582"/>
                  <a:pt x="29482" y="37583"/>
                </a:cubicBezTo>
                <a:cubicBezTo>
                  <a:pt x="29319" y="37583"/>
                  <a:pt x="29183" y="37719"/>
                  <a:pt x="29183" y="37895"/>
                </a:cubicBezTo>
                <a:cubicBezTo>
                  <a:pt x="29183" y="38076"/>
                  <a:pt x="29334" y="38197"/>
                  <a:pt x="29491" y="38197"/>
                </a:cubicBezTo>
                <a:cubicBezTo>
                  <a:pt x="29570" y="38197"/>
                  <a:pt x="29650" y="38167"/>
                  <a:pt x="29713" y="38099"/>
                </a:cubicBezTo>
                <a:cubicBezTo>
                  <a:pt x="29900" y="37913"/>
                  <a:pt x="29773" y="37582"/>
                  <a:pt x="29499" y="37582"/>
                </a:cubicBezTo>
                <a:close/>
                <a:moveTo>
                  <a:pt x="20471" y="37515"/>
                </a:moveTo>
                <a:cubicBezTo>
                  <a:pt x="20172" y="37515"/>
                  <a:pt x="20022" y="37882"/>
                  <a:pt x="20226" y="38099"/>
                </a:cubicBezTo>
                <a:cubicBezTo>
                  <a:pt x="20295" y="38168"/>
                  <a:pt x="20380" y="38199"/>
                  <a:pt x="20462" y="38199"/>
                </a:cubicBezTo>
                <a:cubicBezTo>
                  <a:pt x="20640" y="38199"/>
                  <a:pt x="20811" y="38058"/>
                  <a:pt x="20811" y="37854"/>
                </a:cubicBezTo>
                <a:cubicBezTo>
                  <a:pt x="20811" y="37672"/>
                  <a:pt x="20673" y="37527"/>
                  <a:pt x="20495" y="37527"/>
                </a:cubicBezTo>
                <a:cubicBezTo>
                  <a:pt x="20487" y="37527"/>
                  <a:pt x="20479" y="37528"/>
                  <a:pt x="20471" y="37528"/>
                </a:cubicBezTo>
                <a:lnTo>
                  <a:pt x="20471" y="37515"/>
                </a:lnTo>
                <a:close/>
                <a:moveTo>
                  <a:pt x="17745" y="37584"/>
                </a:moveTo>
                <a:cubicBezTo>
                  <a:pt x="17666" y="37584"/>
                  <a:pt x="17586" y="37613"/>
                  <a:pt x="17521" y="37678"/>
                </a:cubicBezTo>
                <a:cubicBezTo>
                  <a:pt x="17304" y="37882"/>
                  <a:pt x="17440" y="38235"/>
                  <a:pt x="17739" y="38249"/>
                </a:cubicBezTo>
                <a:cubicBezTo>
                  <a:pt x="17915" y="38249"/>
                  <a:pt x="18078" y="38113"/>
                  <a:pt x="18092" y="37922"/>
                </a:cubicBezTo>
                <a:lnTo>
                  <a:pt x="18078" y="37922"/>
                </a:lnTo>
                <a:cubicBezTo>
                  <a:pt x="18078" y="37718"/>
                  <a:pt x="17914" y="37584"/>
                  <a:pt x="17745" y="37584"/>
                </a:cubicBezTo>
                <a:close/>
                <a:moveTo>
                  <a:pt x="33071" y="37854"/>
                </a:moveTo>
                <a:cubicBezTo>
                  <a:pt x="32948" y="37854"/>
                  <a:pt x="32853" y="37950"/>
                  <a:pt x="32853" y="38072"/>
                </a:cubicBezTo>
                <a:cubicBezTo>
                  <a:pt x="32853" y="38200"/>
                  <a:pt x="32965" y="38285"/>
                  <a:pt x="33079" y="38285"/>
                </a:cubicBezTo>
                <a:cubicBezTo>
                  <a:pt x="33134" y="38285"/>
                  <a:pt x="33190" y="38266"/>
                  <a:pt x="33234" y="38221"/>
                </a:cubicBezTo>
                <a:cubicBezTo>
                  <a:pt x="33370" y="38086"/>
                  <a:pt x="33275" y="37854"/>
                  <a:pt x="33071" y="37854"/>
                </a:cubicBezTo>
                <a:close/>
                <a:moveTo>
                  <a:pt x="14996" y="37672"/>
                </a:moveTo>
                <a:cubicBezTo>
                  <a:pt x="14840" y="37672"/>
                  <a:pt x="14689" y="37789"/>
                  <a:pt x="14680" y="37977"/>
                </a:cubicBezTo>
                <a:cubicBezTo>
                  <a:pt x="14680" y="38140"/>
                  <a:pt x="14816" y="38289"/>
                  <a:pt x="14979" y="38289"/>
                </a:cubicBezTo>
                <a:lnTo>
                  <a:pt x="14979" y="38303"/>
                </a:lnTo>
                <a:cubicBezTo>
                  <a:pt x="14985" y="38303"/>
                  <a:pt x="14990" y="38303"/>
                  <a:pt x="14996" y="38303"/>
                </a:cubicBezTo>
                <a:cubicBezTo>
                  <a:pt x="15258" y="38303"/>
                  <a:pt x="15411" y="37986"/>
                  <a:pt x="15224" y="37773"/>
                </a:cubicBezTo>
                <a:cubicBezTo>
                  <a:pt x="15159" y="37703"/>
                  <a:pt x="15077" y="37672"/>
                  <a:pt x="14996" y="37672"/>
                </a:cubicBezTo>
                <a:close/>
                <a:moveTo>
                  <a:pt x="26778" y="37637"/>
                </a:moveTo>
                <a:cubicBezTo>
                  <a:pt x="26587" y="37651"/>
                  <a:pt x="26451" y="37800"/>
                  <a:pt x="26451" y="37977"/>
                </a:cubicBezTo>
                <a:cubicBezTo>
                  <a:pt x="26451" y="38178"/>
                  <a:pt x="26611" y="38305"/>
                  <a:pt x="26777" y="38305"/>
                </a:cubicBezTo>
                <a:cubicBezTo>
                  <a:pt x="26859" y="38305"/>
                  <a:pt x="26942" y="38275"/>
                  <a:pt x="27009" y="38208"/>
                </a:cubicBezTo>
                <a:cubicBezTo>
                  <a:pt x="27212" y="37990"/>
                  <a:pt x="27063" y="37637"/>
                  <a:pt x="26778" y="37637"/>
                </a:cubicBezTo>
                <a:close/>
                <a:moveTo>
                  <a:pt x="12274" y="37761"/>
                </a:moveTo>
                <a:cubicBezTo>
                  <a:pt x="12208" y="37761"/>
                  <a:pt x="12140" y="37785"/>
                  <a:pt x="12084" y="37841"/>
                </a:cubicBezTo>
                <a:cubicBezTo>
                  <a:pt x="11894" y="38018"/>
                  <a:pt x="12030" y="38330"/>
                  <a:pt x="12275" y="38330"/>
                </a:cubicBezTo>
                <a:cubicBezTo>
                  <a:pt x="12438" y="38330"/>
                  <a:pt x="12560" y="38208"/>
                  <a:pt x="12560" y="38045"/>
                </a:cubicBezTo>
                <a:cubicBezTo>
                  <a:pt x="12560" y="37877"/>
                  <a:pt x="12420" y="37761"/>
                  <a:pt x="12274" y="37761"/>
                </a:cubicBezTo>
                <a:close/>
                <a:moveTo>
                  <a:pt x="9519" y="37935"/>
                </a:moveTo>
                <a:cubicBezTo>
                  <a:pt x="9420" y="37935"/>
                  <a:pt x="9338" y="38012"/>
                  <a:pt x="9325" y="38113"/>
                </a:cubicBezTo>
                <a:cubicBezTo>
                  <a:pt x="9311" y="38235"/>
                  <a:pt x="9407" y="38330"/>
                  <a:pt x="9529" y="38330"/>
                </a:cubicBezTo>
                <a:cubicBezTo>
                  <a:pt x="9536" y="38331"/>
                  <a:pt x="9543" y="38332"/>
                  <a:pt x="9550" y="38332"/>
                </a:cubicBezTo>
                <a:cubicBezTo>
                  <a:pt x="9638" y="38332"/>
                  <a:pt x="9719" y="38254"/>
                  <a:pt x="9719" y="38154"/>
                </a:cubicBezTo>
                <a:cubicBezTo>
                  <a:pt x="9733" y="38045"/>
                  <a:pt x="9651" y="37936"/>
                  <a:pt x="9543" y="37936"/>
                </a:cubicBezTo>
                <a:cubicBezTo>
                  <a:pt x="9535" y="37935"/>
                  <a:pt x="9527" y="37935"/>
                  <a:pt x="9519" y="37935"/>
                </a:cubicBezTo>
                <a:close/>
                <a:moveTo>
                  <a:pt x="23965" y="37713"/>
                </a:moveTo>
                <a:cubicBezTo>
                  <a:pt x="23642" y="37713"/>
                  <a:pt x="23642" y="38390"/>
                  <a:pt x="23965" y="38390"/>
                </a:cubicBezTo>
                <a:cubicBezTo>
                  <a:pt x="23982" y="38390"/>
                  <a:pt x="24000" y="38388"/>
                  <a:pt x="24018" y="38385"/>
                </a:cubicBezTo>
                <a:cubicBezTo>
                  <a:pt x="24385" y="38303"/>
                  <a:pt x="24385" y="37787"/>
                  <a:pt x="24018" y="37719"/>
                </a:cubicBezTo>
                <a:cubicBezTo>
                  <a:pt x="24000" y="37715"/>
                  <a:pt x="23982" y="37713"/>
                  <a:pt x="23965" y="37713"/>
                </a:cubicBezTo>
                <a:close/>
                <a:moveTo>
                  <a:pt x="21284" y="37773"/>
                </a:moveTo>
                <a:cubicBezTo>
                  <a:pt x="20995" y="37773"/>
                  <a:pt x="20842" y="38130"/>
                  <a:pt x="21055" y="38344"/>
                </a:cubicBezTo>
                <a:cubicBezTo>
                  <a:pt x="21122" y="38415"/>
                  <a:pt x="21208" y="38447"/>
                  <a:pt x="21293" y="38447"/>
                </a:cubicBezTo>
                <a:cubicBezTo>
                  <a:pt x="21468" y="38447"/>
                  <a:pt x="21640" y="38314"/>
                  <a:pt x="21640" y="38113"/>
                </a:cubicBezTo>
                <a:cubicBezTo>
                  <a:pt x="21640" y="37922"/>
                  <a:pt x="21490" y="37773"/>
                  <a:pt x="21300" y="37773"/>
                </a:cubicBezTo>
                <a:cubicBezTo>
                  <a:pt x="21294" y="37773"/>
                  <a:pt x="21289" y="37773"/>
                  <a:pt x="21284" y="37773"/>
                </a:cubicBezTo>
                <a:close/>
                <a:moveTo>
                  <a:pt x="30303" y="37881"/>
                </a:moveTo>
                <a:cubicBezTo>
                  <a:pt x="30150" y="37881"/>
                  <a:pt x="30027" y="38012"/>
                  <a:pt x="30040" y="38167"/>
                </a:cubicBezTo>
                <a:cubicBezTo>
                  <a:pt x="30040" y="38342"/>
                  <a:pt x="30176" y="38454"/>
                  <a:pt x="30319" y="38454"/>
                </a:cubicBezTo>
                <a:cubicBezTo>
                  <a:pt x="30388" y="38454"/>
                  <a:pt x="30458" y="38428"/>
                  <a:pt x="30515" y="38371"/>
                </a:cubicBezTo>
                <a:cubicBezTo>
                  <a:pt x="30706" y="38194"/>
                  <a:pt x="30583" y="37882"/>
                  <a:pt x="30325" y="37882"/>
                </a:cubicBezTo>
                <a:cubicBezTo>
                  <a:pt x="30318" y="37881"/>
                  <a:pt x="30310" y="37881"/>
                  <a:pt x="30303" y="37881"/>
                </a:cubicBezTo>
                <a:close/>
                <a:moveTo>
                  <a:pt x="18581" y="37841"/>
                </a:moveTo>
                <a:cubicBezTo>
                  <a:pt x="18405" y="37854"/>
                  <a:pt x="18255" y="37990"/>
                  <a:pt x="18255" y="38167"/>
                </a:cubicBezTo>
                <a:cubicBezTo>
                  <a:pt x="18255" y="38368"/>
                  <a:pt x="18415" y="38501"/>
                  <a:pt x="18581" y="38501"/>
                </a:cubicBezTo>
                <a:cubicBezTo>
                  <a:pt x="18662" y="38501"/>
                  <a:pt x="18746" y="38470"/>
                  <a:pt x="18812" y="38398"/>
                </a:cubicBezTo>
                <a:cubicBezTo>
                  <a:pt x="19016" y="38194"/>
                  <a:pt x="18867" y="37841"/>
                  <a:pt x="18581" y="37841"/>
                </a:cubicBezTo>
                <a:close/>
                <a:moveTo>
                  <a:pt x="33876" y="38176"/>
                </a:moveTo>
                <a:cubicBezTo>
                  <a:pt x="33784" y="38176"/>
                  <a:pt x="33713" y="38261"/>
                  <a:pt x="33737" y="38357"/>
                </a:cubicBezTo>
                <a:cubicBezTo>
                  <a:pt x="33764" y="38425"/>
                  <a:pt x="33818" y="38493"/>
                  <a:pt x="33900" y="38507"/>
                </a:cubicBezTo>
                <a:cubicBezTo>
                  <a:pt x="33968" y="38507"/>
                  <a:pt x="34036" y="38439"/>
                  <a:pt x="34104" y="38385"/>
                </a:cubicBezTo>
                <a:lnTo>
                  <a:pt x="34104" y="38317"/>
                </a:lnTo>
                <a:cubicBezTo>
                  <a:pt x="34036" y="38262"/>
                  <a:pt x="33981" y="38194"/>
                  <a:pt x="33913" y="38181"/>
                </a:cubicBezTo>
                <a:cubicBezTo>
                  <a:pt x="33901" y="38178"/>
                  <a:pt x="33888" y="38176"/>
                  <a:pt x="33876" y="38176"/>
                </a:cubicBezTo>
                <a:close/>
                <a:moveTo>
                  <a:pt x="27607" y="37909"/>
                </a:moveTo>
                <a:lnTo>
                  <a:pt x="27593" y="37922"/>
                </a:lnTo>
                <a:cubicBezTo>
                  <a:pt x="27308" y="37922"/>
                  <a:pt x="27172" y="38262"/>
                  <a:pt x="27362" y="38466"/>
                </a:cubicBezTo>
                <a:cubicBezTo>
                  <a:pt x="27427" y="38531"/>
                  <a:pt x="27506" y="38560"/>
                  <a:pt x="27584" y="38560"/>
                </a:cubicBezTo>
                <a:cubicBezTo>
                  <a:pt x="27749" y="38560"/>
                  <a:pt x="27906" y="38429"/>
                  <a:pt x="27906" y="38235"/>
                </a:cubicBezTo>
                <a:cubicBezTo>
                  <a:pt x="27906" y="38058"/>
                  <a:pt x="27783" y="37909"/>
                  <a:pt x="27607" y="37909"/>
                </a:cubicBezTo>
                <a:close/>
                <a:moveTo>
                  <a:pt x="15820" y="37946"/>
                </a:moveTo>
                <a:cubicBezTo>
                  <a:pt x="15745" y="37946"/>
                  <a:pt x="15668" y="37972"/>
                  <a:pt x="15605" y="38031"/>
                </a:cubicBezTo>
                <a:cubicBezTo>
                  <a:pt x="15414" y="38221"/>
                  <a:pt x="15537" y="38561"/>
                  <a:pt x="15822" y="38561"/>
                </a:cubicBezTo>
                <a:cubicBezTo>
                  <a:pt x="15830" y="38562"/>
                  <a:pt x="15838" y="38562"/>
                  <a:pt x="15846" y="38562"/>
                </a:cubicBezTo>
                <a:cubicBezTo>
                  <a:pt x="16011" y="38562"/>
                  <a:pt x="16135" y="38431"/>
                  <a:pt x="16135" y="38262"/>
                </a:cubicBezTo>
                <a:cubicBezTo>
                  <a:pt x="16144" y="38075"/>
                  <a:pt x="15986" y="37946"/>
                  <a:pt x="15820" y="37946"/>
                </a:cubicBezTo>
                <a:close/>
                <a:moveTo>
                  <a:pt x="10372" y="38167"/>
                </a:moveTo>
                <a:cubicBezTo>
                  <a:pt x="10249" y="38167"/>
                  <a:pt x="10154" y="38249"/>
                  <a:pt x="10141" y="38357"/>
                </a:cubicBezTo>
                <a:lnTo>
                  <a:pt x="10141" y="38371"/>
                </a:lnTo>
                <a:cubicBezTo>
                  <a:pt x="10131" y="38506"/>
                  <a:pt x="10244" y="38599"/>
                  <a:pt x="10359" y="38599"/>
                </a:cubicBezTo>
                <a:cubicBezTo>
                  <a:pt x="10406" y="38599"/>
                  <a:pt x="10454" y="38583"/>
                  <a:pt x="10494" y="38548"/>
                </a:cubicBezTo>
                <a:cubicBezTo>
                  <a:pt x="10643" y="38425"/>
                  <a:pt x="10562" y="38181"/>
                  <a:pt x="10372" y="38167"/>
                </a:cubicBezTo>
                <a:close/>
                <a:moveTo>
                  <a:pt x="13099" y="38030"/>
                </a:moveTo>
                <a:cubicBezTo>
                  <a:pt x="13029" y="38030"/>
                  <a:pt x="12957" y="38055"/>
                  <a:pt x="12900" y="38113"/>
                </a:cubicBezTo>
                <a:cubicBezTo>
                  <a:pt x="12723" y="38303"/>
                  <a:pt x="12845" y="38602"/>
                  <a:pt x="13104" y="38602"/>
                </a:cubicBezTo>
                <a:cubicBezTo>
                  <a:pt x="13267" y="38602"/>
                  <a:pt x="13389" y="38480"/>
                  <a:pt x="13389" y="38317"/>
                </a:cubicBezTo>
                <a:cubicBezTo>
                  <a:pt x="13389" y="38142"/>
                  <a:pt x="13246" y="38030"/>
                  <a:pt x="13099" y="38030"/>
                </a:cubicBezTo>
                <a:close/>
                <a:moveTo>
                  <a:pt x="24883" y="37968"/>
                </a:moveTo>
                <a:cubicBezTo>
                  <a:pt x="24729" y="37968"/>
                  <a:pt x="24575" y="38067"/>
                  <a:pt x="24562" y="38276"/>
                </a:cubicBezTo>
                <a:cubicBezTo>
                  <a:pt x="24548" y="38495"/>
                  <a:pt x="24717" y="38611"/>
                  <a:pt x="24885" y="38611"/>
                </a:cubicBezTo>
                <a:cubicBezTo>
                  <a:pt x="25040" y="38611"/>
                  <a:pt x="25194" y="38512"/>
                  <a:pt x="25201" y="38303"/>
                </a:cubicBezTo>
                <a:cubicBezTo>
                  <a:pt x="25215" y="38084"/>
                  <a:pt x="25049" y="37968"/>
                  <a:pt x="24883" y="37968"/>
                </a:cubicBezTo>
                <a:close/>
                <a:moveTo>
                  <a:pt x="22129" y="38018"/>
                </a:moveTo>
                <a:cubicBezTo>
                  <a:pt x="21939" y="38018"/>
                  <a:pt x="21803" y="38181"/>
                  <a:pt x="21803" y="38357"/>
                </a:cubicBezTo>
                <a:cubicBezTo>
                  <a:pt x="21812" y="38548"/>
                  <a:pt x="21973" y="38673"/>
                  <a:pt x="22136" y="38673"/>
                </a:cubicBezTo>
                <a:cubicBezTo>
                  <a:pt x="22216" y="38673"/>
                  <a:pt x="22297" y="38642"/>
                  <a:pt x="22360" y="38575"/>
                </a:cubicBezTo>
                <a:cubicBezTo>
                  <a:pt x="22564" y="38357"/>
                  <a:pt x="22414" y="38018"/>
                  <a:pt x="22129" y="38018"/>
                </a:cubicBezTo>
                <a:close/>
                <a:moveTo>
                  <a:pt x="31157" y="38153"/>
                </a:moveTo>
                <a:cubicBezTo>
                  <a:pt x="31152" y="38153"/>
                  <a:pt x="31146" y="38153"/>
                  <a:pt x="31141" y="38154"/>
                </a:cubicBezTo>
                <a:cubicBezTo>
                  <a:pt x="31005" y="38154"/>
                  <a:pt x="30882" y="38262"/>
                  <a:pt x="30882" y="38412"/>
                </a:cubicBezTo>
                <a:cubicBezTo>
                  <a:pt x="30882" y="38567"/>
                  <a:pt x="31017" y="38673"/>
                  <a:pt x="31154" y="38673"/>
                </a:cubicBezTo>
                <a:cubicBezTo>
                  <a:pt x="31222" y="38673"/>
                  <a:pt x="31291" y="38647"/>
                  <a:pt x="31345" y="38588"/>
                </a:cubicBezTo>
                <a:cubicBezTo>
                  <a:pt x="31504" y="38429"/>
                  <a:pt x="31391" y="38153"/>
                  <a:pt x="31157" y="38153"/>
                </a:cubicBezTo>
                <a:close/>
                <a:moveTo>
                  <a:pt x="34729" y="38507"/>
                </a:moveTo>
                <a:cubicBezTo>
                  <a:pt x="34702" y="38507"/>
                  <a:pt x="34661" y="38561"/>
                  <a:pt x="34634" y="38588"/>
                </a:cubicBezTo>
                <a:cubicBezTo>
                  <a:pt x="34661" y="38629"/>
                  <a:pt x="34688" y="38684"/>
                  <a:pt x="34729" y="38684"/>
                </a:cubicBezTo>
                <a:cubicBezTo>
                  <a:pt x="34732" y="38685"/>
                  <a:pt x="34735" y="38686"/>
                  <a:pt x="34738" y="38686"/>
                </a:cubicBezTo>
                <a:cubicBezTo>
                  <a:pt x="34765" y="38686"/>
                  <a:pt x="34804" y="38638"/>
                  <a:pt x="34865" y="38602"/>
                </a:cubicBezTo>
                <a:cubicBezTo>
                  <a:pt x="34797" y="38548"/>
                  <a:pt x="34770" y="38507"/>
                  <a:pt x="34729" y="38507"/>
                </a:cubicBezTo>
                <a:close/>
                <a:moveTo>
                  <a:pt x="19433" y="38125"/>
                </a:moveTo>
                <a:cubicBezTo>
                  <a:pt x="19425" y="38125"/>
                  <a:pt x="19418" y="38126"/>
                  <a:pt x="19411" y="38126"/>
                </a:cubicBezTo>
                <a:cubicBezTo>
                  <a:pt x="19125" y="38126"/>
                  <a:pt x="18989" y="38480"/>
                  <a:pt x="19179" y="38670"/>
                </a:cubicBezTo>
                <a:cubicBezTo>
                  <a:pt x="19245" y="38735"/>
                  <a:pt x="19324" y="38764"/>
                  <a:pt x="19401" y="38764"/>
                </a:cubicBezTo>
                <a:cubicBezTo>
                  <a:pt x="19566" y="38764"/>
                  <a:pt x="19723" y="38633"/>
                  <a:pt x="19723" y="38439"/>
                </a:cubicBezTo>
                <a:cubicBezTo>
                  <a:pt x="19723" y="38270"/>
                  <a:pt x="19598" y="38125"/>
                  <a:pt x="19433" y="38125"/>
                </a:cubicBezTo>
                <a:close/>
                <a:moveTo>
                  <a:pt x="28434" y="38167"/>
                </a:moveTo>
                <a:cubicBezTo>
                  <a:pt x="28172" y="38167"/>
                  <a:pt x="28032" y="38497"/>
                  <a:pt x="28232" y="38684"/>
                </a:cubicBezTo>
                <a:cubicBezTo>
                  <a:pt x="28293" y="38745"/>
                  <a:pt x="28368" y="38772"/>
                  <a:pt x="28442" y="38772"/>
                </a:cubicBezTo>
                <a:cubicBezTo>
                  <a:pt x="28598" y="38772"/>
                  <a:pt x="28748" y="38650"/>
                  <a:pt x="28748" y="38466"/>
                </a:cubicBezTo>
                <a:cubicBezTo>
                  <a:pt x="28748" y="38289"/>
                  <a:pt x="28599" y="38167"/>
                  <a:pt x="28436" y="38167"/>
                </a:cubicBezTo>
                <a:lnTo>
                  <a:pt x="28449" y="38167"/>
                </a:lnTo>
                <a:cubicBezTo>
                  <a:pt x="28444" y="38167"/>
                  <a:pt x="28439" y="38167"/>
                  <a:pt x="28434" y="38167"/>
                </a:cubicBezTo>
                <a:close/>
                <a:moveTo>
                  <a:pt x="8478" y="38600"/>
                </a:moveTo>
                <a:cubicBezTo>
                  <a:pt x="8475" y="38600"/>
                  <a:pt x="8472" y="38601"/>
                  <a:pt x="8469" y="38602"/>
                </a:cubicBezTo>
                <a:cubicBezTo>
                  <a:pt x="8428" y="38602"/>
                  <a:pt x="8401" y="38656"/>
                  <a:pt x="8360" y="38684"/>
                </a:cubicBezTo>
                <a:cubicBezTo>
                  <a:pt x="8387" y="38711"/>
                  <a:pt x="8414" y="38765"/>
                  <a:pt x="8455" y="38779"/>
                </a:cubicBezTo>
                <a:cubicBezTo>
                  <a:pt x="8482" y="38779"/>
                  <a:pt x="8523" y="38738"/>
                  <a:pt x="8591" y="38697"/>
                </a:cubicBezTo>
                <a:cubicBezTo>
                  <a:pt x="8542" y="38649"/>
                  <a:pt x="8505" y="38600"/>
                  <a:pt x="8478" y="38600"/>
                </a:cubicBezTo>
                <a:close/>
                <a:moveTo>
                  <a:pt x="16631" y="38207"/>
                </a:moveTo>
                <a:cubicBezTo>
                  <a:pt x="16476" y="38207"/>
                  <a:pt x="16339" y="38351"/>
                  <a:pt x="16352" y="38507"/>
                </a:cubicBezTo>
                <a:cubicBezTo>
                  <a:pt x="16339" y="38684"/>
                  <a:pt x="16475" y="38820"/>
                  <a:pt x="16651" y="38820"/>
                </a:cubicBezTo>
                <a:cubicBezTo>
                  <a:pt x="17059" y="38820"/>
                  <a:pt x="17059" y="38208"/>
                  <a:pt x="16651" y="38208"/>
                </a:cubicBezTo>
                <a:cubicBezTo>
                  <a:pt x="16644" y="38207"/>
                  <a:pt x="16637" y="38207"/>
                  <a:pt x="16631" y="38207"/>
                </a:cubicBezTo>
                <a:close/>
                <a:moveTo>
                  <a:pt x="25704" y="38221"/>
                </a:moveTo>
                <a:cubicBezTo>
                  <a:pt x="25527" y="38221"/>
                  <a:pt x="25391" y="38357"/>
                  <a:pt x="25391" y="38534"/>
                </a:cubicBezTo>
                <a:cubicBezTo>
                  <a:pt x="25391" y="38718"/>
                  <a:pt x="25547" y="38846"/>
                  <a:pt x="25707" y="38846"/>
                </a:cubicBezTo>
                <a:cubicBezTo>
                  <a:pt x="25783" y="38846"/>
                  <a:pt x="25860" y="38817"/>
                  <a:pt x="25921" y="38752"/>
                </a:cubicBezTo>
                <a:cubicBezTo>
                  <a:pt x="26125" y="38548"/>
                  <a:pt x="25976" y="38221"/>
                  <a:pt x="25704" y="38221"/>
                </a:cubicBezTo>
                <a:close/>
                <a:moveTo>
                  <a:pt x="13929" y="38278"/>
                </a:moveTo>
                <a:cubicBezTo>
                  <a:pt x="13857" y="38278"/>
                  <a:pt x="13784" y="38306"/>
                  <a:pt x="13729" y="38371"/>
                </a:cubicBezTo>
                <a:cubicBezTo>
                  <a:pt x="13556" y="38544"/>
                  <a:pt x="13683" y="38847"/>
                  <a:pt x="13917" y="38847"/>
                </a:cubicBezTo>
                <a:cubicBezTo>
                  <a:pt x="13923" y="38847"/>
                  <a:pt x="13928" y="38847"/>
                  <a:pt x="13933" y="38847"/>
                </a:cubicBezTo>
                <a:cubicBezTo>
                  <a:pt x="14096" y="38847"/>
                  <a:pt x="14232" y="38711"/>
                  <a:pt x="14218" y="38548"/>
                </a:cubicBezTo>
                <a:cubicBezTo>
                  <a:pt x="14209" y="38386"/>
                  <a:pt x="14070" y="38278"/>
                  <a:pt x="13929" y="38278"/>
                </a:cubicBezTo>
                <a:close/>
                <a:moveTo>
                  <a:pt x="11174" y="38385"/>
                </a:moveTo>
                <a:cubicBezTo>
                  <a:pt x="11051" y="38398"/>
                  <a:pt x="10943" y="38493"/>
                  <a:pt x="10943" y="38629"/>
                </a:cubicBezTo>
                <a:cubicBezTo>
                  <a:pt x="10943" y="38752"/>
                  <a:pt x="11051" y="38847"/>
                  <a:pt x="11174" y="38860"/>
                </a:cubicBezTo>
                <a:cubicBezTo>
                  <a:pt x="11486" y="38847"/>
                  <a:pt x="11486" y="38385"/>
                  <a:pt x="11174" y="38385"/>
                </a:cubicBezTo>
                <a:close/>
                <a:moveTo>
                  <a:pt x="31983" y="38425"/>
                </a:moveTo>
                <a:cubicBezTo>
                  <a:pt x="31684" y="38425"/>
                  <a:pt x="31684" y="38874"/>
                  <a:pt x="31983" y="38874"/>
                </a:cubicBezTo>
                <a:cubicBezTo>
                  <a:pt x="32282" y="38874"/>
                  <a:pt x="32282" y="38425"/>
                  <a:pt x="31983" y="38425"/>
                </a:cubicBezTo>
                <a:close/>
                <a:moveTo>
                  <a:pt x="22944" y="38317"/>
                </a:moveTo>
                <a:cubicBezTo>
                  <a:pt x="22781" y="38317"/>
                  <a:pt x="22645" y="38453"/>
                  <a:pt x="22645" y="38616"/>
                </a:cubicBezTo>
                <a:lnTo>
                  <a:pt x="22632" y="38629"/>
                </a:lnTo>
                <a:cubicBezTo>
                  <a:pt x="22632" y="38820"/>
                  <a:pt x="22784" y="38944"/>
                  <a:pt x="22946" y="38944"/>
                </a:cubicBezTo>
                <a:cubicBezTo>
                  <a:pt x="23026" y="38944"/>
                  <a:pt x="23108" y="38914"/>
                  <a:pt x="23176" y="38847"/>
                </a:cubicBezTo>
                <a:cubicBezTo>
                  <a:pt x="23366" y="38656"/>
                  <a:pt x="23230" y="38317"/>
                  <a:pt x="22944" y="38317"/>
                </a:cubicBezTo>
                <a:close/>
                <a:moveTo>
                  <a:pt x="20240" y="38371"/>
                </a:moveTo>
                <a:cubicBezTo>
                  <a:pt x="19818" y="38371"/>
                  <a:pt x="19818" y="38996"/>
                  <a:pt x="20240" y="38996"/>
                </a:cubicBezTo>
                <a:cubicBezTo>
                  <a:pt x="20647" y="38996"/>
                  <a:pt x="20647" y="38371"/>
                  <a:pt x="20240" y="38371"/>
                </a:cubicBezTo>
                <a:close/>
                <a:moveTo>
                  <a:pt x="29251" y="38425"/>
                </a:moveTo>
                <a:cubicBezTo>
                  <a:pt x="28993" y="38425"/>
                  <a:pt x="28871" y="38738"/>
                  <a:pt x="29047" y="38915"/>
                </a:cubicBezTo>
                <a:cubicBezTo>
                  <a:pt x="29105" y="38972"/>
                  <a:pt x="29176" y="38998"/>
                  <a:pt x="29247" y="38998"/>
                </a:cubicBezTo>
                <a:cubicBezTo>
                  <a:pt x="29394" y="38998"/>
                  <a:pt x="29537" y="38885"/>
                  <a:pt x="29537" y="38711"/>
                </a:cubicBezTo>
                <a:cubicBezTo>
                  <a:pt x="29537" y="38561"/>
                  <a:pt x="29414" y="38425"/>
                  <a:pt x="29265" y="38425"/>
                </a:cubicBezTo>
                <a:close/>
                <a:moveTo>
                  <a:pt x="17480" y="38439"/>
                </a:moveTo>
                <a:cubicBezTo>
                  <a:pt x="17304" y="38439"/>
                  <a:pt x="17181" y="38575"/>
                  <a:pt x="17168" y="38738"/>
                </a:cubicBezTo>
                <a:lnTo>
                  <a:pt x="17181" y="38738"/>
                </a:lnTo>
                <a:cubicBezTo>
                  <a:pt x="17172" y="38922"/>
                  <a:pt x="17325" y="39050"/>
                  <a:pt x="17484" y="39050"/>
                </a:cubicBezTo>
                <a:cubicBezTo>
                  <a:pt x="17560" y="39050"/>
                  <a:pt x="17637" y="39021"/>
                  <a:pt x="17698" y="38955"/>
                </a:cubicBezTo>
                <a:cubicBezTo>
                  <a:pt x="17888" y="38765"/>
                  <a:pt x="17752" y="38439"/>
                  <a:pt x="17480" y="38439"/>
                </a:cubicBezTo>
                <a:close/>
                <a:moveTo>
                  <a:pt x="9284" y="38779"/>
                </a:moveTo>
                <a:cubicBezTo>
                  <a:pt x="9230" y="38860"/>
                  <a:pt x="9162" y="38915"/>
                  <a:pt x="9162" y="38955"/>
                </a:cubicBezTo>
                <a:cubicBezTo>
                  <a:pt x="9162" y="38996"/>
                  <a:pt x="9243" y="39037"/>
                  <a:pt x="9271" y="39091"/>
                </a:cubicBezTo>
                <a:cubicBezTo>
                  <a:pt x="9325" y="39037"/>
                  <a:pt x="9393" y="38996"/>
                  <a:pt x="9407" y="38955"/>
                </a:cubicBezTo>
                <a:cubicBezTo>
                  <a:pt x="9407" y="38901"/>
                  <a:pt x="9339" y="38860"/>
                  <a:pt x="9284" y="38779"/>
                </a:cubicBezTo>
                <a:close/>
                <a:moveTo>
                  <a:pt x="32806" y="38738"/>
                </a:moveTo>
                <a:cubicBezTo>
                  <a:pt x="32721" y="38738"/>
                  <a:pt x="32636" y="38792"/>
                  <a:pt x="32622" y="38901"/>
                </a:cubicBezTo>
                <a:cubicBezTo>
                  <a:pt x="32622" y="39010"/>
                  <a:pt x="32690" y="39064"/>
                  <a:pt x="32812" y="39091"/>
                </a:cubicBezTo>
                <a:cubicBezTo>
                  <a:pt x="32908" y="39078"/>
                  <a:pt x="32989" y="38996"/>
                  <a:pt x="32976" y="38901"/>
                </a:cubicBezTo>
                <a:lnTo>
                  <a:pt x="32989" y="38901"/>
                </a:lnTo>
                <a:cubicBezTo>
                  <a:pt x="32976" y="38792"/>
                  <a:pt x="32891" y="38738"/>
                  <a:pt x="32806" y="38738"/>
                </a:cubicBezTo>
                <a:close/>
                <a:moveTo>
                  <a:pt x="14760" y="38519"/>
                </a:moveTo>
                <a:cubicBezTo>
                  <a:pt x="14684" y="38519"/>
                  <a:pt x="14606" y="38549"/>
                  <a:pt x="14544" y="38616"/>
                </a:cubicBezTo>
                <a:cubicBezTo>
                  <a:pt x="14372" y="38789"/>
                  <a:pt x="14498" y="39092"/>
                  <a:pt x="14746" y="39092"/>
                </a:cubicBezTo>
                <a:cubicBezTo>
                  <a:pt x="14751" y="39092"/>
                  <a:pt x="14756" y="39092"/>
                  <a:pt x="14762" y="39091"/>
                </a:cubicBezTo>
                <a:cubicBezTo>
                  <a:pt x="14925" y="39091"/>
                  <a:pt x="15047" y="38955"/>
                  <a:pt x="15047" y="38792"/>
                </a:cubicBezTo>
                <a:cubicBezTo>
                  <a:pt x="15039" y="38624"/>
                  <a:pt x="14903" y="38519"/>
                  <a:pt x="14760" y="38519"/>
                </a:cubicBezTo>
                <a:close/>
                <a:moveTo>
                  <a:pt x="26530" y="38507"/>
                </a:moveTo>
                <a:cubicBezTo>
                  <a:pt x="26269" y="38507"/>
                  <a:pt x="26129" y="38824"/>
                  <a:pt x="26315" y="39023"/>
                </a:cubicBezTo>
                <a:cubicBezTo>
                  <a:pt x="26377" y="39085"/>
                  <a:pt x="26452" y="39112"/>
                  <a:pt x="26526" y="39112"/>
                </a:cubicBezTo>
                <a:cubicBezTo>
                  <a:pt x="26683" y="39112"/>
                  <a:pt x="26836" y="38990"/>
                  <a:pt x="26845" y="38806"/>
                </a:cubicBezTo>
                <a:cubicBezTo>
                  <a:pt x="26832" y="38643"/>
                  <a:pt x="26710" y="38507"/>
                  <a:pt x="26546" y="38507"/>
                </a:cubicBezTo>
                <a:cubicBezTo>
                  <a:pt x="26541" y="38507"/>
                  <a:pt x="26535" y="38507"/>
                  <a:pt x="26530" y="38507"/>
                </a:cubicBezTo>
                <a:close/>
                <a:moveTo>
                  <a:pt x="11987" y="38656"/>
                </a:moveTo>
                <a:cubicBezTo>
                  <a:pt x="11780" y="38656"/>
                  <a:pt x="11680" y="38918"/>
                  <a:pt x="11826" y="39064"/>
                </a:cubicBezTo>
                <a:cubicBezTo>
                  <a:pt x="11879" y="39112"/>
                  <a:pt x="11941" y="39134"/>
                  <a:pt x="12002" y="39134"/>
                </a:cubicBezTo>
                <a:cubicBezTo>
                  <a:pt x="12129" y="39134"/>
                  <a:pt x="12247" y="39039"/>
                  <a:pt x="12247" y="38901"/>
                </a:cubicBezTo>
                <a:cubicBezTo>
                  <a:pt x="12247" y="38765"/>
                  <a:pt x="12139" y="38656"/>
                  <a:pt x="12003" y="38656"/>
                </a:cubicBezTo>
                <a:cubicBezTo>
                  <a:pt x="11997" y="38656"/>
                  <a:pt x="11992" y="38656"/>
                  <a:pt x="11987" y="38656"/>
                </a:cubicBezTo>
                <a:close/>
                <a:moveTo>
                  <a:pt x="23774" y="38561"/>
                </a:moveTo>
                <a:cubicBezTo>
                  <a:pt x="23379" y="38561"/>
                  <a:pt x="23357" y="39160"/>
                  <a:pt x="23760" y="39187"/>
                </a:cubicBezTo>
                <a:cubicBezTo>
                  <a:pt x="23768" y="39187"/>
                  <a:pt x="23775" y="39187"/>
                  <a:pt x="23782" y="39187"/>
                </a:cubicBezTo>
                <a:cubicBezTo>
                  <a:pt x="23949" y="39187"/>
                  <a:pt x="24086" y="39043"/>
                  <a:pt x="24086" y="38874"/>
                </a:cubicBezTo>
                <a:lnTo>
                  <a:pt x="24086" y="38874"/>
                </a:lnTo>
                <a:lnTo>
                  <a:pt x="24073" y="38887"/>
                </a:lnTo>
                <a:cubicBezTo>
                  <a:pt x="24086" y="38711"/>
                  <a:pt x="23950" y="38575"/>
                  <a:pt x="23787" y="38561"/>
                </a:cubicBezTo>
                <a:cubicBezTo>
                  <a:pt x="23783" y="38561"/>
                  <a:pt x="23778" y="38561"/>
                  <a:pt x="23774" y="38561"/>
                </a:cubicBezTo>
                <a:close/>
                <a:moveTo>
                  <a:pt x="21078" y="38628"/>
                </a:moveTo>
                <a:cubicBezTo>
                  <a:pt x="21072" y="38628"/>
                  <a:pt x="21066" y="38629"/>
                  <a:pt x="21060" y="38629"/>
                </a:cubicBezTo>
                <a:lnTo>
                  <a:pt x="21060" y="38629"/>
                </a:lnTo>
                <a:cubicBezTo>
                  <a:pt x="21058" y="38629"/>
                  <a:pt x="21055" y="38629"/>
                  <a:pt x="21053" y="38629"/>
                </a:cubicBezTo>
                <a:cubicBezTo>
                  <a:pt x="20792" y="38629"/>
                  <a:pt x="20665" y="38959"/>
                  <a:pt x="20851" y="39146"/>
                </a:cubicBezTo>
                <a:cubicBezTo>
                  <a:pt x="20914" y="39209"/>
                  <a:pt x="20992" y="39237"/>
                  <a:pt x="21068" y="39237"/>
                </a:cubicBezTo>
                <a:cubicBezTo>
                  <a:pt x="21222" y="39237"/>
                  <a:pt x="21368" y="39119"/>
                  <a:pt x="21368" y="38928"/>
                </a:cubicBezTo>
                <a:cubicBezTo>
                  <a:pt x="21381" y="38772"/>
                  <a:pt x="21244" y="38628"/>
                  <a:pt x="21078" y="38628"/>
                </a:cubicBezTo>
                <a:close/>
                <a:moveTo>
                  <a:pt x="30080" y="38724"/>
                </a:moveTo>
                <a:cubicBezTo>
                  <a:pt x="29849" y="38724"/>
                  <a:pt x="29727" y="39010"/>
                  <a:pt x="29890" y="39173"/>
                </a:cubicBezTo>
                <a:cubicBezTo>
                  <a:pt x="29944" y="39231"/>
                  <a:pt x="30011" y="39257"/>
                  <a:pt x="30077" y="39257"/>
                </a:cubicBezTo>
                <a:cubicBezTo>
                  <a:pt x="30211" y="39257"/>
                  <a:pt x="30339" y="39151"/>
                  <a:pt x="30339" y="38996"/>
                </a:cubicBezTo>
                <a:cubicBezTo>
                  <a:pt x="30339" y="38847"/>
                  <a:pt x="30230" y="38738"/>
                  <a:pt x="30080" y="38724"/>
                </a:cubicBezTo>
                <a:close/>
                <a:moveTo>
                  <a:pt x="33669" y="39064"/>
                </a:moveTo>
                <a:cubicBezTo>
                  <a:pt x="33614" y="39064"/>
                  <a:pt x="33587" y="39132"/>
                  <a:pt x="33546" y="39173"/>
                </a:cubicBezTo>
                <a:cubicBezTo>
                  <a:pt x="33574" y="39214"/>
                  <a:pt x="33614" y="39282"/>
                  <a:pt x="33655" y="39282"/>
                </a:cubicBezTo>
                <a:cubicBezTo>
                  <a:pt x="33659" y="39283"/>
                  <a:pt x="33662" y="39283"/>
                  <a:pt x="33666" y="39283"/>
                </a:cubicBezTo>
                <a:cubicBezTo>
                  <a:pt x="33706" y="39283"/>
                  <a:pt x="33757" y="39223"/>
                  <a:pt x="33832" y="39173"/>
                </a:cubicBezTo>
                <a:cubicBezTo>
                  <a:pt x="33750" y="39119"/>
                  <a:pt x="33696" y="39064"/>
                  <a:pt x="33669" y="39064"/>
                </a:cubicBezTo>
                <a:close/>
                <a:moveTo>
                  <a:pt x="18293" y="38683"/>
                </a:moveTo>
                <a:cubicBezTo>
                  <a:pt x="18032" y="38683"/>
                  <a:pt x="17892" y="39000"/>
                  <a:pt x="18078" y="39200"/>
                </a:cubicBezTo>
                <a:cubicBezTo>
                  <a:pt x="18142" y="39268"/>
                  <a:pt x="18220" y="39298"/>
                  <a:pt x="18297" y="39298"/>
                </a:cubicBezTo>
                <a:cubicBezTo>
                  <a:pt x="18451" y="39298"/>
                  <a:pt x="18599" y="39177"/>
                  <a:pt x="18609" y="38996"/>
                </a:cubicBezTo>
                <a:cubicBezTo>
                  <a:pt x="18609" y="38833"/>
                  <a:pt x="18473" y="38697"/>
                  <a:pt x="18310" y="38684"/>
                </a:cubicBezTo>
                <a:cubicBezTo>
                  <a:pt x="18304" y="38683"/>
                  <a:pt x="18299" y="38683"/>
                  <a:pt x="18293" y="38683"/>
                </a:cubicBezTo>
                <a:close/>
                <a:moveTo>
                  <a:pt x="10073" y="39023"/>
                </a:moveTo>
                <a:cubicBezTo>
                  <a:pt x="10032" y="39078"/>
                  <a:pt x="9964" y="39146"/>
                  <a:pt x="9964" y="39200"/>
                </a:cubicBezTo>
                <a:cubicBezTo>
                  <a:pt x="9977" y="39254"/>
                  <a:pt x="10059" y="39336"/>
                  <a:pt x="10100" y="39336"/>
                </a:cubicBezTo>
                <a:cubicBezTo>
                  <a:pt x="10168" y="39309"/>
                  <a:pt x="10222" y="39254"/>
                  <a:pt x="10249" y="39187"/>
                </a:cubicBezTo>
                <a:cubicBezTo>
                  <a:pt x="10249" y="39132"/>
                  <a:pt x="10181" y="39078"/>
                  <a:pt x="10141" y="39023"/>
                </a:cubicBezTo>
                <a:close/>
                <a:moveTo>
                  <a:pt x="27360" y="38755"/>
                </a:moveTo>
                <a:cubicBezTo>
                  <a:pt x="27285" y="38755"/>
                  <a:pt x="27208" y="38783"/>
                  <a:pt x="27144" y="38847"/>
                </a:cubicBezTo>
                <a:cubicBezTo>
                  <a:pt x="26968" y="39037"/>
                  <a:pt x="27104" y="39350"/>
                  <a:pt x="27362" y="39350"/>
                </a:cubicBezTo>
                <a:cubicBezTo>
                  <a:pt x="27525" y="39336"/>
                  <a:pt x="27647" y="39214"/>
                  <a:pt x="27661" y="39051"/>
                </a:cubicBezTo>
                <a:cubicBezTo>
                  <a:pt x="27652" y="38869"/>
                  <a:pt x="27510" y="38755"/>
                  <a:pt x="27360" y="38755"/>
                </a:cubicBezTo>
                <a:close/>
                <a:moveTo>
                  <a:pt x="15558" y="38804"/>
                </a:moveTo>
                <a:cubicBezTo>
                  <a:pt x="15321" y="38804"/>
                  <a:pt x="15191" y="39086"/>
                  <a:pt x="15360" y="39268"/>
                </a:cubicBezTo>
                <a:cubicBezTo>
                  <a:pt x="15417" y="39335"/>
                  <a:pt x="15495" y="39365"/>
                  <a:pt x="15572" y="39365"/>
                </a:cubicBezTo>
                <a:cubicBezTo>
                  <a:pt x="15712" y="39365"/>
                  <a:pt x="15849" y="39264"/>
                  <a:pt x="15849" y="39105"/>
                </a:cubicBezTo>
                <a:cubicBezTo>
                  <a:pt x="15863" y="38942"/>
                  <a:pt x="15754" y="38806"/>
                  <a:pt x="15605" y="38806"/>
                </a:cubicBezTo>
                <a:lnTo>
                  <a:pt x="15591" y="38806"/>
                </a:lnTo>
                <a:cubicBezTo>
                  <a:pt x="15580" y="38805"/>
                  <a:pt x="15569" y="38804"/>
                  <a:pt x="15558" y="38804"/>
                </a:cubicBezTo>
                <a:close/>
                <a:moveTo>
                  <a:pt x="12882" y="38900"/>
                </a:moveTo>
                <a:cubicBezTo>
                  <a:pt x="12874" y="38900"/>
                  <a:pt x="12867" y="38900"/>
                  <a:pt x="12859" y="38901"/>
                </a:cubicBezTo>
                <a:cubicBezTo>
                  <a:pt x="12642" y="38901"/>
                  <a:pt x="12533" y="39173"/>
                  <a:pt x="12682" y="39322"/>
                </a:cubicBezTo>
                <a:cubicBezTo>
                  <a:pt x="12734" y="39370"/>
                  <a:pt x="12797" y="39392"/>
                  <a:pt x="12859" y="39392"/>
                </a:cubicBezTo>
                <a:cubicBezTo>
                  <a:pt x="12990" y="39392"/>
                  <a:pt x="13113" y="39294"/>
                  <a:pt x="13104" y="39146"/>
                </a:cubicBezTo>
                <a:cubicBezTo>
                  <a:pt x="13104" y="39005"/>
                  <a:pt x="13007" y="38900"/>
                  <a:pt x="12882" y="38900"/>
                </a:cubicBezTo>
                <a:close/>
                <a:moveTo>
                  <a:pt x="24616" y="38806"/>
                </a:moveTo>
                <a:cubicBezTo>
                  <a:pt x="24344" y="38806"/>
                  <a:pt x="24195" y="39132"/>
                  <a:pt x="24385" y="39322"/>
                </a:cubicBezTo>
                <a:cubicBezTo>
                  <a:pt x="24449" y="39390"/>
                  <a:pt x="24527" y="39421"/>
                  <a:pt x="24604" y="39421"/>
                </a:cubicBezTo>
                <a:cubicBezTo>
                  <a:pt x="24757" y="39421"/>
                  <a:pt x="24902" y="39300"/>
                  <a:pt x="24902" y="39119"/>
                </a:cubicBezTo>
                <a:cubicBezTo>
                  <a:pt x="24915" y="38955"/>
                  <a:pt x="24779" y="38820"/>
                  <a:pt x="24616" y="38806"/>
                </a:cubicBezTo>
                <a:close/>
                <a:moveTo>
                  <a:pt x="30896" y="39010"/>
                </a:moveTo>
                <a:cubicBezTo>
                  <a:pt x="30597" y="39010"/>
                  <a:pt x="30588" y="39445"/>
                  <a:pt x="30882" y="39458"/>
                </a:cubicBezTo>
                <a:cubicBezTo>
                  <a:pt x="30890" y="39459"/>
                  <a:pt x="30898" y="39460"/>
                  <a:pt x="30905" y="39460"/>
                </a:cubicBezTo>
                <a:cubicBezTo>
                  <a:pt x="31030" y="39460"/>
                  <a:pt x="31128" y="39356"/>
                  <a:pt x="31141" y="39241"/>
                </a:cubicBezTo>
                <a:lnTo>
                  <a:pt x="31127" y="39241"/>
                </a:lnTo>
                <a:cubicBezTo>
                  <a:pt x="31127" y="39105"/>
                  <a:pt x="31032" y="39010"/>
                  <a:pt x="30910" y="39010"/>
                </a:cubicBezTo>
                <a:cubicBezTo>
                  <a:pt x="30905" y="39010"/>
                  <a:pt x="30900" y="39010"/>
                  <a:pt x="30896" y="39010"/>
                </a:cubicBezTo>
                <a:close/>
                <a:moveTo>
                  <a:pt x="21901" y="38873"/>
                </a:moveTo>
                <a:cubicBezTo>
                  <a:pt x="21895" y="38873"/>
                  <a:pt x="21890" y="38874"/>
                  <a:pt x="21884" y="38874"/>
                </a:cubicBezTo>
                <a:cubicBezTo>
                  <a:pt x="21721" y="38874"/>
                  <a:pt x="21585" y="39010"/>
                  <a:pt x="21585" y="39173"/>
                </a:cubicBezTo>
                <a:cubicBezTo>
                  <a:pt x="21585" y="39357"/>
                  <a:pt x="21742" y="39479"/>
                  <a:pt x="21901" y="39479"/>
                </a:cubicBezTo>
                <a:cubicBezTo>
                  <a:pt x="21977" y="39479"/>
                  <a:pt x="22054" y="39452"/>
                  <a:pt x="22115" y="39390"/>
                </a:cubicBezTo>
                <a:cubicBezTo>
                  <a:pt x="22288" y="39191"/>
                  <a:pt x="22162" y="38873"/>
                  <a:pt x="21901" y="38873"/>
                </a:cubicBezTo>
                <a:close/>
                <a:moveTo>
                  <a:pt x="19125" y="38969"/>
                </a:moveTo>
                <a:cubicBezTo>
                  <a:pt x="18731" y="38969"/>
                  <a:pt x="18731" y="39567"/>
                  <a:pt x="19125" y="39567"/>
                </a:cubicBezTo>
                <a:cubicBezTo>
                  <a:pt x="19288" y="39567"/>
                  <a:pt x="19424" y="39431"/>
                  <a:pt x="19424" y="39268"/>
                </a:cubicBezTo>
                <a:cubicBezTo>
                  <a:pt x="19424" y="39105"/>
                  <a:pt x="19288" y="38969"/>
                  <a:pt x="19125" y="38969"/>
                </a:cubicBezTo>
                <a:close/>
                <a:moveTo>
                  <a:pt x="28178" y="39023"/>
                </a:moveTo>
                <a:cubicBezTo>
                  <a:pt x="28028" y="39023"/>
                  <a:pt x="27906" y="39146"/>
                  <a:pt x="27906" y="39309"/>
                </a:cubicBezTo>
                <a:cubicBezTo>
                  <a:pt x="27906" y="39473"/>
                  <a:pt x="28047" y="39583"/>
                  <a:pt x="28190" y="39583"/>
                </a:cubicBezTo>
                <a:cubicBezTo>
                  <a:pt x="28259" y="39583"/>
                  <a:pt x="28328" y="39557"/>
                  <a:pt x="28381" y="39499"/>
                </a:cubicBezTo>
                <a:cubicBezTo>
                  <a:pt x="28558" y="39309"/>
                  <a:pt x="28422" y="39023"/>
                  <a:pt x="28178" y="39023"/>
                </a:cubicBezTo>
                <a:close/>
                <a:moveTo>
                  <a:pt x="16429" y="39050"/>
                </a:moveTo>
                <a:cubicBezTo>
                  <a:pt x="16422" y="39050"/>
                  <a:pt x="16414" y="39050"/>
                  <a:pt x="16407" y="39051"/>
                </a:cubicBezTo>
                <a:cubicBezTo>
                  <a:pt x="16162" y="39051"/>
                  <a:pt x="16040" y="39350"/>
                  <a:pt x="16216" y="39526"/>
                </a:cubicBezTo>
                <a:cubicBezTo>
                  <a:pt x="16274" y="39584"/>
                  <a:pt x="16345" y="39610"/>
                  <a:pt x="16414" y="39610"/>
                </a:cubicBezTo>
                <a:cubicBezTo>
                  <a:pt x="16557" y="39610"/>
                  <a:pt x="16692" y="39501"/>
                  <a:pt x="16692" y="39336"/>
                </a:cubicBezTo>
                <a:cubicBezTo>
                  <a:pt x="16692" y="39180"/>
                  <a:pt x="16581" y="39050"/>
                  <a:pt x="16429" y="39050"/>
                </a:cubicBezTo>
                <a:close/>
                <a:moveTo>
                  <a:pt x="10929" y="39282"/>
                </a:moveTo>
                <a:cubicBezTo>
                  <a:pt x="10861" y="39309"/>
                  <a:pt x="10793" y="39363"/>
                  <a:pt x="10766" y="39445"/>
                </a:cubicBezTo>
                <a:cubicBezTo>
                  <a:pt x="10742" y="39529"/>
                  <a:pt x="10813" y="39613"/>
                  <a:pt x="10895" y="39613"/>
                </a:cubicBezTo>
                <a:cubicBezTo>
                  <a:pt x="10906" y="39613"/>
                  <a:pt x="10918" y="39611"/>
                  <a:pt x="10929" y="39608"/>
                </a:cubicBezTo>
                <a:cubicBezTo>
                  <a:pt x="11010" y="39594"/>
                  <a:pt x="11065" y="39526"/>
                  <a:pt x="11133" y="39486"/>
                </a:cubicBezTo>
                <a:lnTo>
                  <a:pt x="11133" y="39404"/>
                </a:lnTo>
                <a:cubicBezTo>
                  <a:pt x="11065" y="39363"/>
                  <a:pt x="10997" y="39282"/>
                  <a:pt x="10929" y="39282"/>
                </a:cubicBezTo>
                <a:close/>
                <a:moveTo>
                  <a:pt x="13688" y="39132"/>
                </a:moveTo>
                <a:cubicBezTo>
                  <a:pt x="13471" y="39132"/>
                  <a:pt x="13348" y="39390"/>
                  <a:pt x="13511" y="39554"/>
                </a:cubicBezTo>
                <a:cubicBezTo>
                  <a:pt x="13561" y="39608"/>
                  <a:pt x="13625" y="39632"/>
                  <a:pt x="13687" y="39632"/>
                </a:cubicBezTo>
                <a:cubicBezTo>
                  <a:pt x="13812" y="39632"/>
                  <a:pt x="13933" y="39535"/>
                  <a:pt x="13933" y="39390"/>
                </a:cubicBezTo>
                <a:cubicBezTo>
                  <a:pt x="13946" y="39254"/>
                  <a:pt x="13824" y="39132"/>
                  <a:pt x="13688" y="39132"/>
                </a:cubicBezTo>
                <a:close/>
                <a:moveTo>
                  <a:pt x="25411" y="39077"/>
                </a:moveTo>
                <a:cubicBezTo>
                  <a:pt x="25270" y="39077"/>
                  <a:pt x="25146" y="39208"/>
                  <a:pt x="25133" y="39363"/>
                </a:cubicBezTo>
                <a:cubicBezTo>
                  <a:pt x="25133" y="39541"/>
                  <a:pt x="25281" y="39661"/>
                  <a:pt x="25435" y="39661"/>
                </a:cubicBezTo>
                <a:cubicBezTo>
                  <a:pt x="25505" y="39661"/>
                  <a:pt x="25576" y="39636"/>
                  <a:pt x="25636" y="39581"/>
                </a:cubicBezTo>
                <a:cubicBezTo>
                  <a:pt x="25826" y="39404"/>
                  <a:pt x="25704" y="39078"/>
                  <a:pt x="25432" y="39078"/>
                </a:cubicBezTo>
                <a:cubicBezTo>
                  <a:pt x="25425" y="39077"/>
                  <a:pt x="25418" y="39077"/>
                  <a:pt x="25411" y="39077"/>
                </a:cubicBezTo>
                <a:close/>
                <a:moveTo>
                  <a:pt x="31757" y="39294"/>
                </a:moveTo>
                <a:cubicBezTo>
                  <a:pt x="31751" y="39294"/>
                  <a:pt x="31745" y="39294"/>
                  <a:pt x="31739" y="39295"/>
                </a:cubicBezTo>
                <a:cubicBezTo>
                  <a:pt x="31731" y="39294"/>
                  <a:pt x="31723" y="39294"/>
                  <a:pt x="31716" y="39294"/>
                </a:cubicBezTo>
                <a:cubicBezTo>
                  <a:pt x="31606" y="39294"/>
                  <a:pt x="31536" y="39384"/>
                  <a:pt x="31548" y="39486"/>
                </a:cubicBezTo>
                <a:cubicBezTo>
                  <a:pt x="31548" y="39594"/>
                  <a:pt x="31644" y="39662"/>
                  <a:pt x="31739" y="39662"/>
                </a:cubicBezTo>
                <a:cubicBezTo>
                  <a:pt x="31834" y="39662"/>
                  <a:pt x="31929" y="39581"/>
                  <a:pt x="31915" y="39472"/>
                </a:cubicBezTo>
                <a:cubicBezTo>
                  <a:pt x="31928" y="39383"/>
                  <a:pt x="31846" y="39294"/>
                  <a:pt x="31757" y="39294"/>
                </a:cubicBezTo>
                <a:close/>
                <a:moveTo>
                  <a:pt x="22705" y="39152"/>
                </a:moveTo>
                <a:cubicBezTo>
                  <a:pt x="22632" y="39152"/>
                  <a:pt x="22558" y="39179"/>
                  <a:pt x="22496" y="39241"/>
                </a:cubicBezTo>
                <a:cubicBezTo>
                  <a:pt x="22306" y="39431"/>
                  <a:pt x="22455" y="39744"/>
                  <a:pt x="22713" y="39744"/>
                </a:cubicBezTo>
                <a:cubicBezTo>
                  <a:pt x="22877" y="39730"/>
                  <a:pt x="22999" y="39608"/>
                  <a:pt x="22999" y="39445"/>
                </a:cubicBezTo>
                <a:cubicBezTo>
                  <a:pt x="22999" y="39270"/>
                  <a:pt x="22856" y="39152"/>
                  <a:pt x="22705" y="39152"/>
                </a:cubicBezTo>
                <a:close/>
                <a:moveTo>
                  <a:pt x="29014" y="39275"/>
                </a:moveTo>
                <a:cubicBezTo>
                  <a:pt x="28951" y="39275"/>
                  <a:pt x="28886" y="39298"/>
                  <a:pt x="28830" y="39350"/>
                </a:cubicBezTo>
                <a:cubicBezTo>
                  <a:pt x="28667" y="39499"/>
                  <a:pt x="28776" y="39785"/>
                  <a:pt x="29007" y="39785"/>
                </a:cubicBezTo>
                <a:cubicBezTo>
                  <a:pt x="29014" y="39785"/>
                  <a:pt x="29022" y="39786"/>
                  <a:pt x="29030" y="39786"/>
                </a:cubicBezTo>
                <a:cubicBezTo>
                  <a:pt x="29155" y="39786"/>
                  <a:pt x="29252" y="39682"/>
                  <a:pt x="29265" y="39554"/>
                </a:cubicBezTo>
                <a:lnTo>
                  <a:pt x="29265" y="39540"/>
                </a:lnTo>
                <a:cubicBezTo>
                  <a:pt x="29274" y="39382"/>
                  <a:pt x="29150" y="39275"/>
                  <a:pt x="29014" y="39275"/>
                </a:cubicBezTo>
                <a:close/>
                <a:moveTo>
                  <a:pt x="19959" y="39210"/>
                </a:moveTo>
                <a:cubicBezTo>
                  <a:pt x="19808" y="39210"/>
                  <a:pt x="19655" y="39316"/>
                  <a:pt x="19669" y="39526"/>
                </a:cubicBezTo>
                <a:cubicBezTo>
                  <a:pt x="19655" y="39730"/>
                  <a:pt x="19808" y="39832"/>
                  <a:pt x="19959" y="39832"/>
                </a:cubicBezTo>
                <a:cubicBezTo>
                  <a:pt x="20111" y="39832"/>
                  <a:pt x="20260" y="39730"/>
                  <a:pt x="20240" y="39526"/>
                </a:cubicBezTo>
                <a:cubicBezTo>
                  <a:pt x="20260" y="39316"/>
                  <a:pt x="20111" y="39210"/>
                  <a:pt x="19959" y="39210"/>
                </a:cubicBezTo>
                <a:close/>
                <a:moveTo>
                  <a:pt x="32579" y="39606"/>
                </a:moveTo>
                <a:cubicBezTo>
                  <a:pt x="32575" y="39606"/>
                  <a:pt x="32571" y="39607"/>
                  <a:pt x="32568" y="39608"/>
                </a:cubicBezTo>
                <a:cubicBezTo>
                  <a:pt x="32513" y="39608"/>
                  <a:pt x="32473" y="39676"/>
                  <a:pt x="32432" y="39717"/>
                </a:cubicBezTo>
                <a:cubicBezTo>
                  <a:pt x="32473" y="39771"/>
                  <a:pt x="32513" y="39839"/>
                  <a:pt x="32568" y="39839"/>
                </a:cubicBezTo>
                <a:cubicBezTo>
                  <a:pt x="32571" y="39840"/>
                  <a:pt x="32575" y="39841"/>
                  <a:pt x="32579" y="39841"/>
                </a:cubicBezTo>
                <a:cubicBezTo>
                  <a:pt x="32616" y="39841"/>
                  <a:pt x="32657" y="39780"/>
                  <a:pt x="32731" y="39730"/>
                </a:cubicBezTo>
                <a:cubicBezTo>
                  <a:pt x="32669" y="39668"/>
                  <a:pt x="32618" y="39606"/>
                  <a:pt x="32579" y="39606"/>
                </a:cubicBezTo>
                <a:close/>
                <a:moveTo>
                  <a:pt x="17236" y="39295"/>
                </a:moveTo>
                <a:cubicBezTo>
                  <a:pt x="16991" y="39295"/>
                  <a:pt x="16869" y="39594"/>
                  <a:pt x="17045" y="39771"/>
                </a:cubicBezTo>
                <a:cubicBezTo>
                  <a:pt x="17099" y="39824"/>
                  <a:pt x="17167" y="39849"/>
                  <a:pt x="17234" y="39849"/>
                </a:cubicBezTo>
                <a:cubicBezTo>
                  <a:pt x="17373" y="39849"/>
                  <a:pt x="17512" y="39745"/>
                  <a:pt x="17521" y="39581"/>
                </a:cubicBezTo>
                <a:cubicBezTo>
                  <a:pt x="17521" y="39418"/>
                  <a:pt x="17385" y="39295"/>
                  <a:pt x="17236" y="39295"/>
                </a:cubicBezTo>
                <a:close/>
                <a:moveTo>
                  <a:pt x="14515" y="39376"/>
                </a:moveTo>
                <a:cubicBezTo>
                  <a:pt x="14307" y="39376"/>
                  <a:pt x="14181" y="39639"/>
                  <a:pt x="14327" y="39798"/>
                </a:cubicBezTo>
                <a:cubicBezTo>
                  <a:pt x="14384" y="39855"/>
                  <a:pt x="14454" y="39880"/>
                  <a:pt x="14521" y="39880"/>
                </a:cubicBezTo>
                <a:cubicBezTo>
                  <a:pt x="14648" y="39880"/>
                  <a:pt x="14767" y="39791"/>
                  <a:pt x="14776" y="39649"/>
                </a:cubicBezTo>
                <a:cubicBezTo>
                  <a:pt x="14776" y="39499"/>
                  <a:pt x="14667" y="39390"/>
                  <a:pt x="14531" y="39377"/>
                </a:cubicBezTo>
                <a:cubicBezTo>
                  <a:pt x="14526" y="39376"/>
                  <a:pt x="14520" y="39376"/>
                  <a:pt x="14515" y="39376"/>
                </a:cubicBezTo>
                <a:close/>
                <a:moveTo>
                  <a:pt x="11734" y="39535"/>
                </a:moveTo>
                <a:cubicBezTo>
                  <a:pt x="11642" y="39535"/>
                  <a:pt x="11569" y="39621"/>
                  <a:pt x="11581" y="39717"/>
                </a:cubicBezTo>
                <a:cubicBezTo>
                  <a:pt x="11568" y="39812"/>
                  <a:pt x="11636" y="39893"/>
                  <a:pt x="11744" y="39907"/>
                </a:cubicBezTo>
                <a:cubicBezTo>
                  <a:pt x="11751" y="39908"/>
                  <a:pt x="11758" y="39908"/>
                  <a:pt x="11765" y="39908"/>
                </a:cubicBezTo>
                <a:cubicBezTo>
                  <a:pt x="11853" y="39908"/>
                  <a:pt x="11936" y="39831"/>
                  <a:pt x="11948" y="39730"/>
                </a:cubicBezTo>
                <a:cubicBezTo>
                  <a:pt x="11962" y="39621"/>
                  <a:pt x="11880" y="39540"/>
                  <a:pt x="11772" y="39540"/>
                </a:cubicBezTo>
                <a:cubicBezTo>
                  <a:pt x="11759" y="39537"/>
                  <a:pt x="11746" y="39535"/>
                  <a:pt x="11734" y="39535"/>
                </a:cubicBezTo>
                <a:close/>
                <a:moveTo>
                  <a:pt x="26234" y="39363"/>
                </a:moveTo>
                <a:cubicBezTo>
                  <a:pt x="25880" y="39363"/>
                  <a:pt x="25885" y="39907"/>
                  <a:pt x="26247" y="39921"/>
                </a:cubicBezTo>
                <a:cubicBezTo>
                  <a:pt x="26623" y="39907"/>
                  <a:pt x="26628" y="39363"/>
                  <a:pt x="26261" y="39363"/>
                </a:cubicBezTo>
                <a:cubicBezTo>
                  <a:pt x="26257" y="39363"/>
                  <a:pt x="26252" y="39363"/>
                  <a:pt x="26247" y="39363"/>
                </a:cubicBezTo>
                <a:cubicBezTo>
                  <a:pt x="26243" y="39363"/>
                  <a:pt x="26239" y="39363"/>
                  <a:pt x="26234" y="39363"/>
                </a:cubicBezTo>
                <a:close/>
                <a:moveTo>
                  <a:pt x="23563" y="39417"/>
                </a:moveTo>
                <a:cubicBezTo>
                  <a:pt x="23556" y="39417"/>
                  <a:pt x="23549" y="39417"/>
                  <a:pt x="23543" y="39418"/>
                </a:cubicBezTo>
                <a:cubicBezTo>
                  <a:pt x="23537" y="39417"/>
                  <a:pt x="23532" y="39417"/>
                  <a:pt x="23526" y="39417"/>
                </a:cubicBezTo>
                <a:cubicBezTo>
                  <a:pt x="23279" y="39417"/>
                  <a:pt x="23152" y="39720"/>
                  <a:pt x="23325" y="39893"/>
                </a:cubicBezTo>
                <a:cubicBezTo>
                  <a:pt x="23387" y="39951"/>
                  <a:pt x="23460" y="39976"/>
                  <a:pt x="23530" y="39976"/>
                </a:cubicBezTo>
                <a:cubicBezTo>
                  <a:pt x="23678" y="39976"/>
                  <a:pt x="23814" y="39864"/>
                  <a:pt x="23814" y="39689"/>
                </a:cubicBezTo>
                <a:cubicBezTo>
                  <a:pt x="23827" y="39547"/>
                  <a:pt x="23704" y="39417"/>
                  <a:pt x="23563" y="39417"/>
                </a:cubicBezTo>
                <a:close/>
                <a:moveTo>
                  <a:pt x="20811" y="39472"/>
                </a:moveTo>
                <a:cubicBezTo>
                  <a:pt x="20566" y="39472"/>
                  <a:pt x="20430" y="39785"/>
                  <a:pt x="20607" y="39961"/>
                </a:cubicBezTo>
                <a:cubicBezTo>
                  <a:pt x="20664" y="40019"/>
                  <a:pt x="20735" y="40044"/>
                  <a:pt x="20806" y="40044"/>
                </a:cubicBezTo>
                <a:cubicBezTo>
                  <a:pt x="20953" y="40044"/>
                  <a:pt x="21096" y="39932"/>
                  <a:pt x="21096" y="39757"/>
                </a:cubicBezTo>
                <a:cubicBezTo>
                  <a:pt x="21096" y="39608"/>
                  <a:pt x="20974" y="39472"/>
                  <a:pt x="20811" y="39472"/>
                </a:cubicBezTo>
                <a:close/>
                <a:moveTo>
                  <a:pt x="29820" y="39594"/>
                </a:moveTo>
                <a:cubicBezTo>
                  <a:pt x="29626" y="39594"/>
                  <a:pt x="29527" y="39829"/>
                  <a:pt x="29673" y="39975"/>
                </a:cubicBezTo>
                <a:cubicBezTo>
                  <a:pt x="29716" y="40023"/>
                  <a:pt x="29772" y="40044"/>
                  <a:pt x="29826" y="40044"/>
                </a:cubicBezTo>
                <a:cubicBezTo>
                  <a:pt x="29941" y="40044"/>
                  <a:pt x="30053" y="39950"/>
                  <a:pt x="30053" y="39812"/>
                </a:cubicBezTo>
                <a:cubicBezTo>
                  <a:pt x="30053" y="39689"/>
                  <a:pt x="29958" y="39594"/>
                  <a:pt x="29836" y="39594"/>
                </a:cubicBezTo>
                <a:cubicBezTo>
                  <a:pt x="29830" y="39594"/>
                  <a:pt x="29825" y="39594"/>
                  <a:pt x="29820" y="39594"/>
                </a:cubicBezTo>
                <a:close/>
                <a:moveTo>
                  <a:pt x="18065" y="39540"/>
                </a:moveTo>
                <a:cubicBezTo>
                  <a:pt x="17820" y="39540"/>
                  <a:pt x="17698" y="39839"/>
                  <a:pt x="17875" y="40016"/>
                </a:cubicBezTo>
                <a:cubicBezTo>
                  <a:pt x="17926" y="40071"/>
                  <a:pt x="17991" y="40096"/>
                  <a:pt x="18056" y="40096"/>
                </a:cubicBezTo>
                <a:cubicBezTo>
                  <a:pt x="18196" y="40096"/>
                  <a:pt x="18337" y="39979"/>
                  <a:pt x="18337" y="39812"/>
                </a:cubicBezTo>
                <a:cubicBezTo>
                  <a:pt x="18337" y="39662"/>
                  <a:pt x="18214" y="39540"/>
                  <a:pt x="18065" y="39540"/>
                </a:cubicBezTo>
                <a:close/>
                <a:moveTo>
                  <a:pt x="27082" y="39609"/>
                </a:moveTo>
                <a:cubicBezTo>
                  <a:pt x="27017" y="39609"/>
                  <a:pt x="26952" y="39633"/>
                  <a:pt x="26900" y="39689"/>
                </a:cubicBezTo>
                <a:cubicBezTo>
                  <a:pt x="26723" y="39853"/>
                  <a:pt x="26845" y="40152"/>
                  <a:pt x="27090" y="40152"/>
                </a:cubicBezTo>
                <a:cubicBezTo>
                  <a:pt x="27226" y="40138"/>
                  <a:pt x="27348" y="40029"/>
                  <a:pt x="27348" y="39880"/>
                </a:cubicBezTo>
                <a:cubicBezTo>
                  <a:pt x="27358" y="39722"/>
                  <a:pt x="27221" y="39609"/>
                  <a:pt x="27082" y="39609"/>
                </a:cubicBezTo>
                <a:close/>
                <a:moveTo>
                  <a:pt x="15356" y="39661"/>
                </a:moveTo>
                <a:cubicBezTo>
                  <a:pt x="15348" y="39661"/>
                  <a:pt x="15341" y="39661"/>
                  <a:pt x="15333" y="39662"/>
                </a:cubicBezTo>
                <a:cubicBezTo>
                  <a:pt x="15115" y="39676"/>
                  <a:pt x="15007" y="39934"/>
                  <a:pt x="15170" y="40097"/>
                </a:cubicBezTo>
                <a:cubicBezTo>
                  <a:pt x="15220" y="40143"/>
                  <a:pt x="15278" y="40163"/>
                  <a:pt x="15336" y="40163"/>
                </a:cubicBezTo>
                <a:cubicBezTo>
                  <a:pt x="15466" y="40163"/>
                  <a:pt x="15591" y="40058"/>
                  <a:pt x="15591" y="39907"/>
                </a:cubicBezTo>
                <a:cubicBezTo>
                  <a:pt x="15591" y="39766"/>
                  <a:pt x="15482" y="39661"/>
                  <a:pt x="15356" y="39661"/>
                </a:cubicBezTo>
                <a:close/>
                <a:moveTo>
                  <a:pt x="12566" y="39770"/>
                </a:moveTo>
                <a:cubicBezTo>
                  <a:pt x="12467" y="39770"/>
                  <a:pt x="12383" y="39860"/>
                  <a:pt x="12383" y="39975"/>
                </a:cubicBezTo>
                <a:cubicBezTo>
                  <a:pt x="12383" y="40084"/>
                  <a:pt x="12465" y="40165"/>
                  <a:pt x="12574" y="40165"/>
                </a:cubicBezTo>
                <a:cubicBezTo>
                  <a:pt x="12696" y="40165"/>
                  <a:pt x="12791" y="40070"/>
                  <a:pt x="12777" y="39961"/>
                </a:cubicBezTo>
                <a:cubicBezTo>
                  <a:pt x="12777" y="39853"/>
                  <a:pt x="12696" y="39771"/>
                  <a:pt x="12587" y="39771"/>
                </a:cubicBezTo>
                <a:cubicBezTo>
                  <a:pt x="12580" y="39770"/>
                  <a:pt x="12573" y="39770"/>
                  <a:pt x="12566" y="39770"/>
                </a:cubicBezTo>
                <a:close/>
                <a:moveTo>
                  <a:pt x="24358" y="39662"/>
                </a:moveTo>
                <a:cubicBezTo>
                  <a:pt x="24209" y="39662"/>
                  <a:pt x="24086" y="39785"/>
                  <a:pt x="24086" y="39934"/>
                </a:cubicBezTo>
                <a:cubicBezTo>
                  <a:pt x="24086" y="40102"/>
                  <a:pt x="24227" y="40212"/>
                  <a:pt x="24368" y="40212"/>
                </a:cubicBezTo>
                <a:cubicBezTo>
                  <a:pt x="24433" y="40212"/>
                  <a:pt x="24497" y="40189"/>
                  <a:pt x="24548" y="40138"/>
                </a:cubicBezTo>
                <a:cubicBezTo>
                  <a:pt x="24725" y="39961"/>
                  <a:pt x="24603" y="39662"/>
                  <a:pt x="24358" y="39662"/>
                </a:cubicBezTo>
                <a:close/>
                <a:moveTo>
                  <a:pt x="30678" y="39866"/>
                </a:moveTo>
                <a:cubicBezTo>
                  <a:pt x="30570" y="39866"/>
                  <a:pt x="30475" y="39948"/>
                  <a:pt x="30475" y="40043"/>
                </a:cubicBezTo>
                <a:cubicBezTo>
                  <a:pt x="30465" y="40157"/>
                  <a:pt x="30562" y="40245"/>
                  <a:pt x="30664" y="40245"/>
                </a:cubicBezTo>
                <a:cubicBezTo>
                  <a:pt x="30707" y="40245"/>
                  <a:pt x="30751" y="40229"/>
                  <a:pt x="30787" y="40192"/>
                </a:cubicBezTo>
                <a:cubicBezTo>
                  <a:pt x="30923" y="40084"/>
                  <a:pt x="30842" y="39880"/>
                  <a:pt x="30678" y="39866"/>
                </a:cubicBezTo>
                <a:close/>
                <a:moveTo>
                  <a:pt x="21628" y="39729"/>
                </a:moveTo>
                <a:cubicBezTo>
                  <a:pt x="21285" y="39729"/>
                  <a:pt x="21268" y="40261"/>
                  <a:pt x="21626" y="40274"/>
                </a:cubicBezTo>
                <a:cubicBezTo>
                  <a:pt x="21631" y="40274"/>
                  <a:pt x="21635" y="40274"/>
                  <a:pt x="21639" y="40274"/>
                </a:cubicBezTo>
                <a:cubicBezTo>
                  <a:pt x="21994" y="40274"/>
                  <a:pt x="22016" y="39744"/>
                  <a:pt x="21653" y="39730"/>
                </a:cubicBezTo>
                <a:cubicBezTo>
                  <a:pt x="21644" y="39730"/>
                  <a:pt x="21636" y="39729"/>
                  <a:pt x="21628" y="39729"/>
                </a:cubicBezTo>
                <a:close/>
                <a:moveTo>
                  <a:pt x="10684" y="40192"/>
                </a:moveTo>
                <a:cubicBezTo>
                  <a:pt x="10657" y="40192"/>
                  <a:pt x="10630" y="40247"/>
                  <a:pt x="10603" y="40274"/>
                </a:cubicBezTo>
                <a:cubicBezTo>
                  <a:pt x="10630" y="40301"/>
                  <a:pt x="10657" y="40355"/>
                  <a:pt x="10698" y="40355"/>
                </a:cubicBezTo>
                <a:cubicBezTo>
                  <a:pt x="10702" y="40357"/>
                  <a:pt x="10706" y="40358"/>
                  <a:pt x="10711" y="40358"/>
                </a:cubicBezTo>
                <a:cubicBezTo>
                  <a:pt x="10745" y="40358"/>
                  <a:pt x="10772" y="40310"/>
                  <a:pt x="10820" y="40274"/>
                </a:cubicBezTo>
                <a:cubicBezTo>
                  <a:pt x="10752" y="40233"/>
                  <a:pt x="10725" y="40192"/>
                  <a:pt x="10684" y="40192"/>
                </a:cubicBezTo>
                <a:close/>
                <a:moveTo>
                  <a:pt x="18894" y="39825"/>
                </a:moveTo>
                <a:cubicBezTo>
                  <a:pt x="18744" y="39825"/>
                  <a:pt x="18622" y="39934"/>
                  <a:pt x="18622" y="40084"/>
                </a:cubicBezTo>
                <a:cubicBezTo>
                  <a:pt x="18613" y="40251"/>
                  <a:pt x="18751" y="40362"/>
                  <a:pt x="18891" y="40362"/>
                </a:cubicBezTo>
                <a:cubicBezTo>
                  <a:pt x="18955" y="40362"/>
                  <a:pt x="19020" y="40339"/>
                  <a:pt x="19071" y="40287"/>
                </a:cubicBezTo>
                <a:cubicBezTo>
                  <a:pt x="19247" y="40124"/>
                  <a:pt x="19139" y="39825"/>
                  <a:pt x="18894" y="39825"/>
                </a:cubicBezTo>
                <a:close/>
                <a:moveTo>
                  <a:pt x="27890" y="39879"/>
                </a:moveTo>
                <a:cubicBezTo>
                  <a:pt x="27683" y="39879"/>
                  <a:pt x="27583" y="40142"/>
                  <a:pt x="27729" y="40301"/>
                </a:cubicBezTo>
                <a:cubicBezTo>
                  <a:pt x="27781" y="40349"/>
                  <a:pt x="27843" y="40370"/>
                  <a:pt x="27903" y="40370"/>
                </a:cubicBezTo>
                <a:cubicBezTo>
                  <a:pt x="28031" y="40370"/>
                  <a:pt x="28150" y="40273"/>
                  <a:pt x="28150" y="40124"/>
                </a:cubicBezTo>
                <a:cubicBezTo>
                  <a:pt x="28150" y="39988"/>
                  <a:pt x="28042" y="39880"/>
                  <a:pt x="27906" y="39880"/>
                </a:cubicBezTo>
                <a:cubicBezTo>
                  <a:pt x="27900" y="39879"/>
                  <a:pt x="27895" y="39879"/>
                  <a:pt x="27890" y="39879"/>
                </a:cubicBezTo>
                <a:close/>
                <a:moveTo>
                  <a:pt x="16162" y="39907"/>
                </a:moveTo>
                <a:cubicBezTo>
                  <a:pt x="16026" y="39907"/>
                  <a:pt x="15917" y="40016"/>
                  <a:pt x="15917" y="40138"/>
                </a:cubicBezTo>
                <a:cubicBezTo>
                  <a:pt x="15908" y="40296"/>
                  <a:pt x="16032" y="40403"/>
                  <a:pt x="16163" y="40403"/>
                </a:cubicBezTo>
                <a:cubicBezTo>
                  <a:pt x="16224" y="40403"/>
                  <a:pt x="16287" y="40380"/>
                  <a:pt x="16339" y="40328"/>
                </a:cubicBezTo>
                <a:cubicBezTo>
                  <a:pt x="16502" y="40179"/>
                  <a:pt x="16379" y="39907"/>
                  <a:pt x="16162" y="39907"/>
                </a:cubicBezTo>
                <a:close/>
                <a:moveTo>
                  <a:pt x="13390" y="40002"/>
                </a:moveTo>
                <a:cubicBezTo>
                  <a:pt x="13112" y="40002"/>
                  <a:pt x="13121" y="40425"/>
                  <a:pt x="13391" y="40425"/>
                </a:cubicBezTo>
                <a:cubicBezTo>
                  <a:pt x="13399" y="40425"/>
                  <a:pt x="13408" y="40424"/>
                  <a:pt x="13416" y="40423"/>
                </a:cubicBezTo>
                <a:cubicBezTo>
                  <a:pt x="13525" y="40410"/>
                  <a:pt x="13620" y="40315"/>
                  <a:pt x="13620" y="40206"/>
                </a:cubicBezTo>
                <a:cubicBezTo>
                  <a:pt x="13607" y="40097"/>
                  <a:pt x="13525" y="40002"/>
                  <a:pt x="13416" y="40002"/>
                </a:cubicBezTo>
                <a:lnTo>
                  <a:pt x="13403" y="40002"/>
                </a:lnTo>
                <a:cubicBezTo>
                  <a:pt x="13398" y="40002"/>
                  <a:pt x="13394" y="40002"/>
                  <a:pt x="13390" y="40002"/>
                </a:cubicBezTo>
                <a:close/>
                <a:moveTo>
                  <a:pt x="31480" y="40179"/>
                </a:moveTo>
                <a:lnTo>
                  <a:pt x="31480" y="40192"/>
                </a:lnTo>
                <a:cubicBezTo>
                  <a:pt x="31426" y="40192"/>
                  <a:pt x="31358" y="40274"/>
                  <a:pt x="31358" y="40315"/>
                </a:cubicBezTo>
                <a:cubicBezTo>
                  <a:pt x="31385" y="40369"/>
                  <a:pt x="31426" y="40410"/>
                  <a:pt x="31494" y="40437"/>
                </a:cubicBezTo>
                <a:cubicBezTo>
                  <a:pt x="31535" y="40437"/>
                  <a:pt x="31589" y="40369"/>
                  <a:pt x="31684" y="40301"/>
                </a:cubicBezTo>
                <a:cubicBezTo>
                  <a:pt x="31576" y="40233"/>
                  <a:pt x="31521" y="40179"/>
                  <a:pt x="31480" y="40179"/>
                </a:cubicBezTo>
                <a:close/>
                <a:moveTo>
                  <a:pt x="25187" y="39921"/>
                </a:moveTo>
                <a:cubicBezTo>
                  <a:pt x="25038" y="39921"/>
                  <a:pt x="24929" y="40043"/>
                  <a:pt x="24915" y="40179"/>
                </a:cubicBezTo>
                <a:cubicBezTo>
                  <a:pt x="24915" y="40343"/>
                  <a:pt x="25045" y="40447"/>
                  <a:pt x="25183" y="40447"/>
                </a:cubicBezTo>
                <a:cubicBezTo>
                  <a:pt x="25250" y="40447"/>
                  <a:pt x="25320" y="40422"/>
                  <a:pt x="25378" y="40369"/>
                </a:cubicBezTo>
                <a:cubicBezTo>
                  <a:pt x="25541" y="40206"/>
                  <a:pt x="25418" y="39921"/>
                  <a:pt x="25187" y="39921"/>
                </a:cubicBezTo>
                <a:close/>
                <a:moveTo>
                  <a:pt x="22459" y="40003"/>
                </a:moveTo>
                <a:cubicBezTo>
                  <a:pt x="22395" y="40003"/>
                  <a:pt x="22330" y="40028"/>
                  <a:pt x="22278" y="40084"/>
                </a:cubicBezTo>
                <a:cubicBezTo>
                  <a:pt x="22102" y="40247"/>
                  <a:pt x="22224" y="40546"/>
                  <a:pt x="22469" y="40546"/>
                </a:cubicBezTo>
                <a:cubicBezTo>
                  <a:pt x="22605" y="40532"/>
                  <a:pt x="22713" y="40423"/>
                  <a:pt x="22727" y="40287"/>
                </a:cubicBezTo>
                <a:cubicBezTo>
                  <a:pt x="22736" y="40120"/>
                  <a:pt x="22599" y="40003"/>
                  <a:pt x="22459" y="40003"/>
                </a:cubicBezTo>
                <a:close/>
                <a:moveTo>
                  <a:pt x="19710" y="40070"/>
                </a:moveTo>
                <a:cubicBezTo>
                  <a:pt x="19478" y="40084"/>
                  <a:pt x="19370" y="40369"/>
                  <a:pt x="19533" y="40519"/>
                </a:cubicBezTo>
                <a:cubicBezTo>
                  <a:pt x="19584" y="40570"/>
                  <a:pt x="19648" y="40593"/>
                  <a:pt x="19711" y="40593"/>
                </a:cubicBezTo>
                <a:cubicBezTo>
                  <a:pt x="19847" y="40593"/>
                  <a:pt x="19977" y="40486"/>
                  <a:pt x="19968" y="40328"/>
                </a:cubicBezTo>
                <a:cubicBezTo>
                  <a:pt x="19968" y="40179"/>
                  <a:pt x="19845" y="40070"/>
                  <a:pt x="19710" y="40070"/>
                </a:cubicBezTo>
                <a:close/>
                <a:moveTo>
                  <a:pt x="28755" y="40151"/>
                </a:moveTo>
                <a:cubicBezTo>
                  <a:pt x="28749" y="40151"/>
                  <a:pt x="28742" y="40151"/>
                  <a:pt x="28735" y="40152"/>
                </a:cubicBezTo>
                <a:lnTo>
                  <a:pt x="28735" y="40165"/>
                </a:lnTo>
                <a:cubicBezTo>
                  <a:pt x="28544" y="40165"/>
                  <a:pt x="28436" y="40396"/>
                  <a:pt x="28572" y="40532"/>
                </a:cubicBezTo>
                <a:cubicBezTo>
                  <a:pt x="28618" y="40578"/>
                  <a:pt x="28676" y="40599"/>
                  <a:pt x="28733" y="40599"/>
                </a:cubicBezTo>
                <a:cubicBezTo>
                  <a:pt x="28845" y="40599"/>
                  <a:pt x="28952" y="40518"/>
                  <a:pt x="28952" y="40383"/>
                </a:cubicBezTo>
                <a:cubicBezTo>
                  <a:pt x="28965" y="40267"/>
                  <a:pt x="28880" y="40151"/>
                  <a:pt x="28755" y="40151"/>
                </a:cubicBezTo>
                <a:close/>
                <a:moveTo>
                  <a:pt x="11527" y="40451"/>
                </a:moveTo>
                <a:cubicBezTo>
                  <a:pt x="11473" y="40464"/>
                  <a:pt x="11445" y="40505"/>
                  <a:pt x="11418" y="40559"/>
                </a:cubicBezTo>
                <a:cubicBezTo>
                  <a:pt x="11418" y="40573"/>
                  <a:pt x="11473" y="40641"/>
                  <a:pt x="11513" y="40641"/>
                </a:cubicBezTo>
                <a:cubicBezTo>
                  <a:pt x="11541" y="40641"/>
                  <a:pt x="11595" y="40600"/>
                  <a:pt x="11663" y="40559"/>
                </a:cubicBezTo>
                <a:cubicBezTo>
                  <a:pt x="11595" y="40505"/>
                  <a:pt x="11554" y="40451"/>
                  <a:pt x="11527" y="40451"/>
                </a:cubicBezTo>
                <a:close/>
                <a:moveTo>
                  <a:pt x="16982" y="40150"/>
                </a:moveTo>
                <a:cubicBezTo>
                  <a:pt x="16922" y="40150"/>
                  <a:pt x="16862" y="40172"/>
                  <a:pt x="16814" y="40220"/>
                </a:cubicBezTo>
                <a:cubicBezTo>
                  <a:pt x="16665" y="40383"/>
                  <a:pt x="16774" y="40641"/>
                  <a:pt x="16991" y="40641"/>
                </a:cubicBezTo>
                <a:cubicBezTo>
                  <a:pt x="17127" y="40641"/>
                  <a:pt x="17236" y="40532"/>
                  <a:pt x="17236" y="40396"/>
                </a:cubicBezTo>
                <a:cubicBezTo>
                  <a:pt x="17236" y="40248"/>
                  <a:pt x="17110" y="40150"/>
                  <a:pt x="16982" y="40150"/>
                </a:cubicBezTo>
                <a:close/>
                <a:moveTo>
                  <a:pt x="14232" y="40247"/>
                </a:moveTo>
                <a:cubicBezTo>
                  <a:pt x="14123" y="40247"/>
                  <a:pt x="14028" y="40342"/>
                  <a:pt x="14028" y="40451"/>
                </a:cubicBezTo>
                <a:cubicBezTo>
                  <a:pt x="14028" y="40573"/>
                  <a:pt x="14123" y="40668"/>
                  <a:pt x="14245" y="40668"/>
                </a:cubicBezTo>
                <a:cubicBezTo>
                  <a:pt x="14368" y="40668"/>
                  <a:pt x="14449" y="40559"/>
                  <a:pt x="14449" y="40451"/>
                </a:cubicBezTo>
                <a:cubicBezTo>
                  <a:pt x="14449" y="40328"/>
                  <a:pt x="14354" y="40247"/>
                  <a:pt x="14232" y="40247"/>
                </a:cubicBezTo>
                <a:close/>
                <a:moveTo>
                  <a:pt x="26016" y="40206"/>
                </a:moveTo>
                <a:cubicBezTo>
                  <a:pt x="25867" y="40206"/>
                  <a:pt x="25758" y="40315"/>
                  <a:pt x="25772" y="40464"/>
                </a:cubicBezTo>
                <a:lnTo>
                  <a:pt x="25772" y="40451"/>
                </a:lnTo>
                <a:cubicBezTo>
                  <a:pt x="25772" y="40605"/>
                  <a:pt x="25894" y="40705"/>
                  <a:pt x="26019" y="40705"/>
                </a:cubicBezTo>
                <a:cubicBezTo>
                  <a:pt x="26081" y="40705"/>
                  <a:pt x="26144" y="40681"/>
                  <a:pt x="26193" y="40627"/>
                </a:cubicBezTo>
                <a:cubicBezTo>
                  <a:pt x="26343" y="40464"/>
                  <a:pt x="26234" y="40206"/>
                  <a:pt x="26016" y="40206"/>
                </a:cubicBezTo>
                <a:close/>
                <a:moveTo>
                  <a:pt x="23291" y="40267"/>
                </a:moveTo>
                <a:cubicBezTo>
                  <a:pt x="23168" y="40267"/>
                  <a:pt x="23049" y="40363"/>
                  <a:pt x="23040" y="40505"/>
                </a:cubicBezTo>
                <a:cubicBezTo>
                  <a:pt x="23026" y="40641"/>
                  <a:pt x="23135" y="40763"/>
                  <a:pt x="23271" y="40777"/>
                </a:cubicBezTo>
                <a:cubicBezTo>
                  <a:pt x="23502" y="40777"/>
                  <a:pt x="23624" y="40519"/>
                  <a:pt x="23475" y="40355"/>
                </a:cubicBezTo>
                <a:cubicBezTo>
                  <a:pt x="23423" y="40294"/>
                  <a:pt x="23356" y="40267"/>
                  <a:pt x="23291" y="40267"/>
                </a:cubicBezTo>
                <a:close/>
                <a:moveTo>
                  <a:pt x="29584" y="40449"/>
                </a:moveTo>
                <a:cubicBezTo>
                  <a:pt x="29485" y="40449"/>
                  <a:pt x="29403" y="40537"/>
                  <a:pt x="29414" y="40638"/>
                </a:cubicBezTo>
                <a:lnTo>
                  <a:pt x="29414" y="40638"/>
                </a:lnTo>
                <a:cubicBezTo>
                  <a:pt x="29413" y="40757"/>
                  <a:pt x="29504" y="40818"/>
                  <a:pt x="29594" y="40818"/>
                </a:cubicBezTo>
                <a:cubicBezTo>
                  <a:pt x="29681" y="40818"/>
                  <a:pt x="29768" y="40760"/>
                  <a:pt x="29768" y="40641"/>
                </a:cubicBezTo>
                <a:cubicBezTo>
                  <a:pt x="29768" y="40532"/>
                  <a:pt x="29713" y="40478"/>
                  <a:pt x="29605" y="40451"/>
                </a:cubicBezTo>
                <a:cubicBezTo>
                  <a:pt x="29598" y="40450"/>
                  <a:pt x="29591" y="40449"/>
                  <a:pt x="29584" y="40449"/>
                </a:cubicBezTo>
                <a:close/>
                <a:moveTo>
                  <a:pt x="20539" y="40328"/>
                </a:moveTo>
                <a:cubicBezTo>
                  <a:pt x="20308" y="40328"/>
                  <a:pt x="20199" y="40600"/>
                  <a:pt x="20362" y="40763"/>
                </a:cubicBezTo>
                <a:cubicBezTo>
                  <a:pt x="20413" y="40810"/>
                  <a:pt x="20476" y="40832"/>
                  <a:pt x="20537" y="40832"/>
                </a:cubicBezTo>
                <a:cubicBezTo>
                  <a:pt x="20668" y="40832"/>
                  <a:pt x="20793" y="40731"/>
                  <a:pt x="20783" y="40573"/>
                </a:cubicBezTo>
                <a:cubicBezTo>
                  <a:pt x="20797" y="40437"/>
                  <a:pt x="20675" y="40328"/>
                  <a:pt x="20539" y="40328"/>
                </a:cubicBezTo>
                <a:close/>
                <a:moveTo>
                  <a:pt x="17820" y="40396"/>
                </a:moveTo>
                <a:cubicBezTo>
                  <a:pt x="17494" y="40396"/>
                  <a:pt x="17494" y="40886"/>
                  <a:pt x="17820" y="40886"/>
                </a:cubicBezTo>
                <a:cubicBezTo>
                  <a:pt x="18133" y="40886"/>
                  <a:pt x="18133" y="40396"/>
                  <a:pt x="17820" y="40396"/>
                </a:cubicBezTo>
                <a:close/>
                <a:moveTo>
                  <a:pt x="15060" y="40521"/>
                </a:moveTo>
                <a:cubicBezTo>
                  <a:pt x="15013" y="40521"/>
                  <a:pt x="14965" y="40537"/>
                  <a:pt x="14925" y="40573"/>
                </a:cubicBezTo>
                <a:cubicBezTo>
                  <a:pt x="14776" y="40709"/>
                  <a:pt x="14871" y="40940"/>
                  <a:pt x="15061" y="40940"/>
                </a:cubicBezTo>
                <a:cubicBezTo>
                  <a:pt x="15170" y="40940"/>
                  <a:pt x="15265" y="40858"/>
                  <a:pt x="15278" y="40750"/>
                </a:cubicBezTo>
                <a:cubicBezTo>
                  <a:pt x="15288" y="40615"/>
                  <a:pt x="15175" y="40521"/>
                  <a:pt x="15060" y="40521"/>
                </a:cubicBezTo>
                <a:close/>
                <a:moveTo>
                  <a:pt x="26835" y="40467"/>
                </a:moveTo>
                <a:cubicBezTo>
                  <a:pt x="26721" y="40467"/>
                  <a:pt x="26607" y="40542"/>
                  <a:pt x="26601" y="40695"/>
                </a:cubicBezTo>
                <a:cubicBezTo>
                  <a:pt x="26601" y="40818"/>
                  <a:pt x="26696" y="40926"/>
                  <a:pt x="26818" y="40940"/>
                </a:cubicBezTo>
                <a:cubicBezTo>
                  <a:pt x="26954" y="40940"/>
                  <a:pt x="27063" y="40845"/>
                  <a:pt x="27077" y="40722"/>
                </a:cubicBezTo>
                <a:lnTo>
                  <a:pt x="27063" y="40709"/>
                </a:lnTo>
                <a:cubicBezTo>
                  <a:pt x="27070" y="40549"/>
                  <a:pt x="26953" y="40467"/>
                  <a:pt x="26835" y="40467"/>
                </a:cubicBezTo>
                <a:close/>
                <a:moveTo>
                  <a:pt x="12356" y="40682"/>
                </a:moveTo>
                <a:cubicBezTo>
                  <a:pt x="12302" y="40695"/>
                  <a:pt x="12247" y="40736"/>
                  <a:pt x="12234" y="40790"/>
                </a:cubicBezTo>
                <a:cubicBezTo>
                  <a:pt x="12234" y="40831"/>
                  <a:pt x="12275" y="40886"/>
                  <a:pt x="12343" y="40981"/>
                </a:cubicBezTo>
                <a:cubicBezTo>
                  <a:pt x="12397" y="40886"/>
                  <a:pt x="12451" y="40845"/>
                  <a:pt x="12451" y="40790"/>
                </a:cubicBezTo>
                <a:cubicBezTo>
                  <a:pt x="12451" y="40750"/>
                  <a:pt x="12383" y="40682"/>
                  <a:pt x="12356" y="40682"/>
                </a:cubicBezTo>
                <a:close/>
                <a:moveTo>
                  <a:pt x="30420" y="40763"/>
                </a:moveTo>
                <a:lnTo>
                  <a:pt x="30420" y="40777"/>
                </a:lnTo>
                <a:cubicBezTo>
                  <a:pt x="30366" y="40790"/>
                  <a:pt x="30311" y="40831"/>
                  <a:pt x="30298" y="40899"/>
                </a:cubicBezTo>
                <a:cubicBezTo>
                  <a:pt x="30298" y="40926"/>
                  <a:pt x="30366" y="41008"/>
                  <a:pt x="30407" y="41008"/>
                </a:cubicBezTo>
                <a:cubicBezTo>
                  <a:pt x="30447" y="41008"/>
                  <a:pt x="30515" y="40954"/>
                  <a:pt x="30611" y="40886"/>
                </a:cubicBezTo>
                <a:cubicBezTo>
                  <a:pt x="30515" y="40831"/>
                  <a:pt x="30461" y="40763"/>
                  <a:pt x="30420" y="40763"/>
                </a:cubicBezTo>
                <a:close/>
                <a:moveTo>
                  <a:pt x="24113" y="40519"/>
                </a:moveTo>
                <a:cubicBezTo>
                  <a:pt x="23977" y="40519"/>
                  <a:pt x="23869" y="40627"/>
                  <a:pt x="23869" y="40763"/>
                </a:cubicBezTo>
                <a:cubicBezTo>
                  <a:pt x="23869" y="40911"/>
                  <a:pt x="23995" y="41009"/>
                  <a:pt x="24123" y="41009"/>
                </a:cubicBezTo>
                <a:cubicBezTo>
                  <a:pt x="24182" y="41009"/>
                  <a:pt x="24242" y="40988"/>
                  <a:pt x="24290" y="40940"/>
                </a:cubicBezTo>
                <a:cubicBezTo>
                  <a:pt x="24440" y="40777"/>
                  <a:pt x="24331" y="40519"/>
                  <a:pt x="24113" y="40519"/>
                </a:cubicBezTo>
                <a:close/>
                <a:moveTo>
                  <a:pt x="21345" y="40585"/>
                </a:moveTo>
                <a:cubicBezTo>
                  <a:pt x="21218" y="40585"/>
                  <a:pt x="21110" y="40689"/>
                  <a:pt x="21110" y="40818"/>
                </a:cubicBezTo>
                <a:cubicBezTo>
                  <a:pt x="21116" y="40971"/>
                  <a:pt x="21237" y="41049"/>
                  <a:pt x="21357" y="41049"/>
                </a:cubicBezTo>
                <a:cubicBezTo>
                  <a:pt x="21472" y="41049"/>
                  <a:pt x="21586" y="40977"/>
                  <a:pt x="21599" y="40831"/>
                </a:cubicBezTo>
                <a:cubicBezTo>
                  <a:pt x="21599" y="40709"/>
                  <a:pt x="21504" y="40587"/>
                  <a:pt x="21368" y="40587"/>
                </a:cubicBezTo>
                <a:cubicBezTo>
                  <a:pt x="21360" y="40586"/>
                  <a:pt x="21352" y="40585"/>
                  <a:pt x="21345" y="40585"/>
                </a:cubicBezTo>
                <a:close/>
                <a:moveTo>
                  <a:pt x="13172" y="40845"/>
                </a:moveTo>
                <a:cubicBezTo>
                  <a:pt x="13104" y="40940"/>
                  <a:pt x="13049" y="40994"/>
                  <a:pt x="13049" y="41035"/>
                </a:cubicBezTo>
                <a:cubicBezTo>
                  <a:pt x="13063" y="41103"/>
                  <a:pt x="13104" y="41144"/>
                  <a:pt x="13172" y="41157"/>
                </a:cubicBezTo>
                <a:cubicBezTo>
                  <a:pt x="13199" y="41157"/>
                  <a:pt x="13280" y="41089"/>
                  <a:pt x="13294" y="41049"/>
                </a:cubicBezTo>
                <a:cubicBezTo>
                  <a:pt x="13294" y="41008"/>
                  <a:pt x="13240" y="40940"/>
                  <a:pt x="13172" y="40845"/>
                </a:cubicBezTo>
                <a:close/>
                <a:moveTo>
                  <a:pt x="27661" y="40736"/>
                </a:moveTo>
                <a:cubicBezTo>
                  <a:pt x="27610" y="40736"/>
                  <a:pt x="27558" y="40753"/>
                  <a:pt x="27511" y="40790"/>
                </a:cubicBezTo>
                <a:cubicBezTo>
                  <a:pt x="27376" y="40926"/>
                  <a:pt x="27471" y="41157"/>
                  <a:pt x="27661" y="41157"/>
                </a:cubicBezTo>
                <a:cubicBezTo>
                  <a:pt x="27770" y="41157"/>
                  <a:pt x="27865" y="41062"/>
                  <a:pt x="27878" y="40954"/>
                </a:cubicBezTo>
                <a:cubicBezTo>
                  <a:pt x="27878" y="40822"/>
                  <a:pt x="27774" y="40736"/>
                  <a:pt x="27661" y="40736"/>
                </a:cubicBezTo>
                <a:close/>
                <a:moveTo>
                  <a:pt x="18649" y="40682"/>
                </a:moveTo>
                <a:cubicBezTo>
                  <a:pt x="18513" y="40682"/>
                  <a:pt x="18418" y="40790"/>
                  <a:pt x="18405" y="40913"/>
                </a:cubicBezTo>
                <a:cubicBezTo>
                  <a:pt x="18405" y="41061"/>
                  <a:pt x="18524" y="41159"/>
                  <a:pt x="18648" y="41159"/>
                </a:cubicBezTo>
                <a:cubicBezTo>
                  <a:pt x="18706" y="41159"/>
                  <a:pt x="18765" y="41137"/>
                  <a:pt x="18812" y="41089"/>
                </a:cubicBezTo>
                <a:cubicBezTo>
                  <a:pt x="18962" y="40940"/>
                  <a:pt x="18853" y="40682"/>
                  <a:pt x="18649" y="40682"/>
                </a:cubicBezTo>
                <a:close/>
                <a:moveTo>
                  <a:pt x="15877" y="40763"/>
                </a:moveTo>
                <a:cubicBezTo>
                  <a:pt x="15590" y="40763"/>
                  <a:pt x="15595" y="41187"/>
                  <a:pt x="15867" y="41187"/>
                </a:cubicBezTo>
                <a:cubicBezTo>
                  <a:pt x="15878" y="41187"/>
                  <a:pt x="15891" y="41186"/>
                  <a:pt x="15904" y="41185"/>
                </a:cubicBezTo>
                <a:cubicBezTo>
                  <a:pt x="16012" y="41171"/>
                  <a:pt x="16094" y="41089"/>
                  <a:pt x="16094" y="40967"/>
                </a:cubicBezTo>
                <a:cubicBezTo>
                  <a:pt x="16094" y="40858"/>
                  <a:pt x="15999" y="40777"/>
                  <a:pt x="15890" y="40777"/>
                </a:cubicBezTo>
                <a:lnTo>
                  <a:pt x="15890" y="40763"/>
                </a:lnTo>
                <a:cubicBezTo>
                  <a:pt x="15886" y="40763"/>
                  <a:pt x="15881" y="40763"/>
                  <a:pt x="15877" y="40763"/>
                </a:cubicBezTo>
                <a:close/>
                <a:moveTo>
                  <a:pt x="24943" y="40777"/>
                </a:moveTo>
                <a:cubicBezTo>
                  <a:pt x="24739" y="40777"/>
                  <a:pt x="24630" y="41021"/>
                  <a:pt x="24779" y="41171"/>
                </a:cubicBezTo>
                <a:cubicBezTo>
                  <a:pt x="24823" y="41219"/>
                  <a:pt x="24880" y="41241"/>
                  <a:pt x="24936" y="41241"/>
                </a:cubicBezTo>
                <a:cubicBezTo>
                  <a:pt x="25054" y="41241"/>
                  <a:pt x="25169" y="41146"/>
                  <a:pt x="25160" y="41008"/>
                </a:cubicBezTo>
                <a:cubicBezTo>
                  <a:pt x="25160" y="40886"/>
                  <a:pt x="25065" y="40777"/>
                  <a:pt x="24943" y="40777"/>
                </a:cubicBezTo>
                <a:close/>
                <a:moveTo>
                  <a:pt x="22183" y="40872"/>
                </a:moveTo>
                <a:cubicBezTo>
                  <a:pt x="21884" y="40872"/>
                  <a:pt x="21884" y="41334"/>
                  <a:pt x="22183" y="41334"/>
                </a:cubicBezTo>
                <a:cubicBezTo>
                  <a:pt x="22496" y="41334"/>
                  <a:pt x="22496" y="40872"/>
                  <a:pt x="22183" y="40872"/>
                </a:cubicBezTo>
                <a:close/>
                <a:moveTo>
                  <a:pt x="19478" y="40940"/>
                </a:moveTo>
                <a:cubicBezTo>
                  <a:pt x="19474" y="40940"/>
                  <a:pt x="19469" y="40940"/>
                  <a:pt x="19465" y="40940"/>
                </a:cubicBezTo>
                <a:cubicBezTo>
                  <a:pt x="19166" y="40954"/>
                  <a:pt x="19179" y="41388"/>
                  <a:pt x="19478" y="41388"/>
                </a:cubicBezTo>
                <a:cubicBezTo>
                  <a:pt x="19773" y="41375"/>
                  <a:pt x="19764" y="40940"/>
                  <a:pt x="19478" y="40940"/>
                </a:cubicBezTo>
                <a:close/>
                <a:moveTo>
                  <a:pt x="28490" y="41062"/>
                </a:moveTo>
                <a:cubicBezTo>
                  <a:pt x="28409" y="41076"/>
                  <a:pt x="28354" y="41144"/>
                  <a:pt x="28327" y="41212"/>
                </a:cubicBezTo>
                <a:cubicBezTo>
                  <a:pt x="28303" y="41308"/>
                  <a:pt x="28374" y="41393"/>
                  <a:pt x="28457" y="41393"/>
                </a:cubicBezTo>
                <a:cubicBezTo>
                  <a:pt x="28468" y="41393"/>
                  <a:pt x="28479" y="41392"/>
                  <a:pt x="28490" y="41388"/>
                </a:cubicBezTo>
                <a:cubicBezTo>
                  <a:pt x="28558" y="41375"/>
                  <a:pt x="28626" y="41307"/>
                  <a:pt x="28694" y="41253"/>
                </a:cubicBezTo>
                <a:lnTo>
                  <a:pt x="28694" y="41185"/>
                </a:lnTo>
                <a:cubicBezTo>
                  <a:pt x="28626" y="41144"/>
                  <a:pt x="28558" y="41062"/>
                  <a:pt x="28490" y="41062"/>
                </a:cubicBezTo>
                <a:close/>
                <a:moveTo>
                  <a:pt x="13987" y="41144"/>
                </a:moveTo>
                <a:cubicBezTo>
                  <a:pt x="13919" y="41171"/>
                  <a:pt x="13865" y="41225"/>
                  <a:pt x="13851" y="41280"/>
                </a:cubicBezTo>
                <a:cubicBezTo>
                  <a:pt x="13865" y="41348"/>
                  <a:pt x="13919" y="41402"/>
                  <a:pt x="13987" y="41416"/>
                </a:cubicBezTo>
                <a:cubicBezTo>
                  <a:pt x="14042" y="41416"/>
                  <a:pt x="14096" y="41348"/>
                  <a:pt x="14205" y="41280"/>
                </a:cubicBezTo>
                <a:cubicBezTo>
                  <a:pt x="14110" y="41212"/>
                  <a:pt x="14042" y="41144"/>
                  <a:pt x="13987" y="41144"/>
                </a:cubicBezTo>
                <a:close/>
                <a:moveTo>
                  <a:pt x="16746" y="41021"/>
                </a:moveTo>
                <a:cubicBezTo>
                  <a:pt x="16475" y="41021"/>
                  <a:pt x="16475" y="41429"/>
                  <a:pt x="16746" y="41429"/>
                </a:cubicBezTo>
                <a:cubicBezTo>
                  <a:pt x="17018" y="41429"/>
                  <a:pt x="17018" y="41021"/>
                  <a:pt x="16746" y="41021"/>
                </a:cubicBezTo>
                <a:close/>
                <a:moveTo>
                  <a:pt x="25781" y="41075"/>
                </a:moveTo>
                <a:cubicBezTo>
                  <a:pt x="25774" y="41075"/>
                  <a:pt x="25766" y="41075"/>
                  <a:pt x="25758" y="41076"/>
                </a:cubicBezTo>
                <a:cubicBezTo>
                  <a:pt x="25649" y="41076"/>
                  <a:pt x="25554" y="41171"/>
                  <a:pt x="25554" y="41280"/>
                </a:cubicBezTo>
                <a:cubicBezTo>
                  <a:pt x="25554" y="41402"/>
                  <a:pt x="25649" y="41497"/>
                  <a:pt x="25772" y="41497"/>
                </a:cubicBezTo>
                <a:cubicBezTo>
                  <a:pt x="25880" y="41497"/>
                  <a:pt x="25976" y="41402"/>
                  <a:pt x="25976" y="41280"/>
                </a:cubicBezTo>
                <a:cubicBezTo>
                  <a:pt x="25976" y="41165"/>
                  <a:pt x="25892" y="41075"/>
                  <a:pt x="25781" y="41075"/>
                </a:cubicBezTo>
                <a:close/>
                <a:moveTo>
                  <a:pt x="23026" y="41130"/>
                </a:moveTo>
                <a:lnTo>
                  <a:pt x="23026" y="41144"/>
                </a:lnTo>
                <a:cubicBezTo>
                  <a:pt x="23021" y="41143"/>
                  <a:pt x="23015" y="41143"/>
                  <a:pt x="23010" y="41143"/>
                </a:cubicBezTo>
                <a:cubicBezTo>
                  <a:pt x="22817" y="41143"/>
                  <a:pt x="22731" y="41379"/>
                  <a:pt x="22863" y="41511"/>
                </a:cubicBezTo>
                <a:cubicBezTo>
                  <a:pt x="22903" y="41555"/>
                  <a:pt x="22955" y="41575"/>
                  <a:pt x="23008" y="41575"/>
                </a:cubicBezTo>
                <a:cubicBezTo>
                  <a:pt x="23119" y="41575"/>
                  <a:pt x="23230" y="41490"/>
                  <a:pt x="23230" y="41361"/>
                </a:cubicBezTo>
                <a:cubicBezTo>
                  <a:pt x="23244" y="41239"/>
                  <a:pt x="23148" y="41130"/>
                  <a:pt x="23026" y="41130"/>
                </a:cubicBezTo>
                <a:close/>
                <a:moveTo>
                  <a:pt x="29319" y="41280"/>
                </a:moveTo>
                <a:cubicBezTo>
                  <a:pt x="29265" y="41375"/>
                  <a:pt x="29197" y="41416"/>
                  <a:pt x="29197" y="41470"/>
                </a:cubicBezTo>
                <a:cubicBezTo>
                  <a:pt x="29197" y="41508"/>
                  <a:pt x="29267" y="41580"/>
                  <a:pt x="29299" y="41580"/>
                </a:cubicBezTo>
                <a:cubicBezTo>
                  <a:pt x="29301" y="41580"/>
                  <a:pt x="29304" y="41580"/>
                  <a:pt x="29306" y="41579"/>
                </a:cubicBezTo>
                <a:cubicBezTo>
                  <a:pt x="29360" y="41565"/>
                  <a:pt x="29414" y="41524"/>
                  <a:pt x="29428" y="41470"/>
                </a:cubicBezTo>
                <a:cubicBezTo>
                  <a:pt x="29428" y="41429"/>
                  <a:pt x="29374" y="41375"/>
                  <a:pt x="29319" y="41280"/>
                </a:cubicBezTo>
                <a:close/>
                <a:moveTo>
                  <a:pt x="20294" y="41185"/>
                </a:moveTo>
                <a:lnTo>
                  <a:pt x="20294" y="41212"/>
                </a:lnTo>
                <a:cubicBezTo>
                  <a:pt x="20289" y="41211"/>
                  <a:pt x="20284" y="41211"/>
                  <a:pt x="20279" y="41211"/>
                </a:cubicBezTo>
                <a:cubicBezTo>
                  <a:pt x="20099" y="41211"/>
                  <a:pt x="20012" y="41446"/>
                  <a:pt x="20144" y="41579"/>
                </a:cubicBezTo>
                <a:cubicBezTo>
                  <a:pt x="20187" y="41621"/>
                  <a:pt x="20238" y="41639"/>
                  <a:pt x="20288" y="41639"/>
                </a:cubicBezTo>
                <a:cubicBezTo>
                  <a:pt x="20401" y="41639"/>
                  <a:pt x="20511" y="41547"/>
                  <a:pt x="20511" y="41416"/>
                </a:cubicBezTo>
                <a:cubicBezTo>
                  <a:pt x="20511" y="41293"/>
                  <a:pt x="20416" y="41185"/>
                  <a:pt x="20294" y="41185"/>
                </a:cubicBezTo>
                <a:close/>
                <a:moveTo>
                  <a:pt x="17563" y="41278"/>
                </a:moveTo>
                <a:cubicBezTo>
                  <a:pt x="17453" y="41278"/>
                  <a:pt x="17372" y="41357"/>
                  <a:pt x="17372" y="41470"/>
                </a:cubicBezTo>
                <a:cubicBezTo>
                  <a:pt x="17372" y="41579"/>
                  <a:pt x="17453" y="41660"/>
                  <a:pt x="17562" y="41660"/>
                </a:cubicBezTo>
                <a:cubicBezTo>
                  <a:pt x="17570" y="41661"/>
                  <a:pt x="17578" y="41662"/>
                  <a:pt x="17585" y="41662"/>
                </a:cubicBezTo>
                <a:cubicBezTo>
                  <a:pt x="17696" y="41662"/>
                  <a:pt x="17779" y="41571"/>
                  <a:pt x="17766" y="41456"/>
                </a:cubicBezTo>
                <a:cubicBezTo>
                  <a:pt x="17766" y="41367"/>
                  <a:pt x="17694" y="41278"/>
                  <a:pt x="17607" y="41278"/>
                </a:cubicBezTo>
                <a:cubicBezTo>
                  <a:pt x="17601" y="41278"/>
                  <a:pt x="17595" y="41279"/>
                  <a:pt x="17589" y="41280"/>
                </a:cubicBezTo>
                <a:cubicBezTo>
                  <a:pt x="17580" y="41279"/>
                  <a:pt x="17571" y="41278"/>
                  <a:pt x="17563" y="41278"/>
                </a:cubicBezTo>
                <a:close/>
                <a:moveTo>
                  <a:pt x="14816" y="41416"/>
                </a:moveTo>
                <a:cubicBezTo>
                  <a:pt x="14762" y="41416"/>
                  <a:pt x="14721" y="41511"/>
                  <a:pt x="14667" y="41552"/>
                </a:cubicBezTo>
                <a:cubicBezTo>
                  <a:pt x="14721" y="41606"/>
                  <a:pt x="14762" y="41687"/>
                  <a:pt x="14816" y="41701"/>
                </a:cubicBezTo>
                <a:cubicBezTo>
                  <a:pt x="14871" y="41701"/>
                  <a:pt x="14925" y="41633"/>
                  <a:pt x="15034" y="41565"/>
                </a:cubicBezTo>
                <a:cubicBezTo>
                  <a:pt x="14939" y="41497"/>
                  <a:pt x="14871" y="41416"/>
                  <a:pt x="14830" y="41416"/>
                </a:cubicBezTo>
                <a:close/>
                <a:moveTo>
                  <a:pt x="26588" y="41347"/>
                </a:moveTo>
                <a:cubicBezTo>
                  <a:pt x="26356" y="41347"/>
                  <a:pt x="26347" y="41701"/>
                  <a:pt x="26587" y="41715"/>
                </a:cubicBezTo>
                <a:cubicBezTo>
                  <a:pt x="26595" y="41716"/>
                  <a:pt x="26603" y="41716"/>
                  <a:pt x="26611" y="41716"/>
                </a:cubicBezTo>
                <a:cubicBezTo>
                  <a:pt x="26707" y="41716"/>
                  <a:pt x="26778" y="41639"/>
                  <a:pt x="26778" y="41538"/>
                </a:cubicBezTo>
                <a:cubicBezTo>
                  <a:pt x="26791" y="41429"/>
                  <a:pt x="26710" y="41348"/>
                  <a:pt x="26601" y="41348"/>
                </a:cubicBezTo>
                <a:cubicBezTo>
                  <a:pt x="26596" y="41347"/>
                  <a:pt x="26592" y="41347"/>
                  <a:pt x="26588" y="41347"/>
                </a:cubicBezTo>
                <a:close/>
                <a:moveTo>
                  <a:pt x="23842" y="41388"/>
                </a:moveTo>
                <a:cubicBezTo>
                  <a:pt x="23733" y="41388"/>
                  <a:pt x="23638" y="41470"/>
                  <a:pt x="23638" y="41592"/>
                </a:cubicBezTo>
                <a:cubicBezTo>
                  <a:pt x="23628" y="41714"/>
                  <a:pt x="23735" y="41797"/>
                  <a:pt x="23842" y="41797"/>
                </a:cubicBezTo>
                <a:cubicBezTo>
                  <a:pt x="23891" y="41797"/>
                  <a:pt x="23939" y="41780"/>
                  <a:pt x="23977" y="41742"/>
                </a:cubicBezTo>
                <a:cubicBezTo>
                  <a:pt x="24113" y="41606"/>
                  <a:pt x="24032" y="41388"/>
                  <a:pt x="23842" y="41388"/>
                </a:cubicBezTo>
                <a:close/>
                <a:moveTo>
                  <a:pt x="21110" y="41470"/>
                </a:moveTo>
                <a:cubicBezTo>
                  <a:pt x="20838" y="41470"/>
                  <a:pt x="20838" y="41891"/>
                  <a:pt x="21110" y="41891"/>
                </a:cubicBezTo>
                <a:cubicBezTo>
                  <a:pt x="21381" y="41891"/>
                  <a:pt x="21381" y="41470"/>
                  <a:pt x="21110" y="41470"/>
                </a:cubicBezTo>
                <a:close/>
                <a:moveTo>
                  <a:pt x="18395" y="41550"/>
                </a:moveTo>
                <a:cubicBezTo>
                  <a:pt x="18286" y="41550"/>
                  <a:pt x="18215" y="41640"/>
                  <a:pt x="18228" y="41742"/>
                </a:cubicBezTo>
                <a:cubicBezTo>
                  <a:pt x="18235" y="41857"/>
                  <a:pt x="18320" y="41915"/>
                  <a:pt x="18406" y="41915"/>
                </a:cubicBezTo>
                <a:cubicBezTo>
                  <a:pt x="18493" y="41915"/>
                  <a:pt x="18581" y="41857"/>
                  <a:pt x="18595" y="41742"/>
                </a:cubicBezTo>
                <a:lnTo>
                  <a:pt x="18581" y="41742"/>
                </a:lnTo>
                <a:cubicBezTo>
                  <a:pt x="18595" y="41647"/>
                  <a:pt x="18513" y="41552"/>
                  <a:pt x="18418" y="41552"/>
                </a:cubicBezTo>
                <a:cubicBezTo>
                  <a:pt x="18410" y="41551"/>
                  <a:pt x="18403" y="41550"/>
                  <a:pt x="18395" y="41550"/>
                </a:cubicBezTo>
                <a:close/>
                <a:moveTo>
                  <a:pt x="27416" y="41620"/>
                </a:moveTo>
                <a:cubicBezTo>
                  <a:pt x="27362" y="41620"/>
                  <a:pt x="27280" y="41715"/>
                  <a:pt x="27280" y="41769"/>
                </a:cubicBezTo>
                <a:cubicBezTo>
                  <a:pt x="27267" y="41823"/>
                  <a:pt x="27348" y="41878"/>
                  <a:pt x="27389" y="41932"/>
                </a:cubicBezTo>
                <a:lnTo>
                  <a:pt x="27457" y="41932"/>
                </a:lnTo>
                <a:cubicBezTo>
                  <a:pt x="27498" y="41878"/>
                  <a:pt x="27566" y="41810"/>
                  <a:pt x="27566" y="41755"/>
                </a:cubicBezTo>
                <a:cubicBezTo>
                  <a:pt x="27552" y="41701"/>
                  <a:pt x="27471" y="41620"/>
                  <a:pt x="27416" y="41620"/>
                </a:cubicBezTo>
                <a:close/>
                <a:moveTo>
                  <a:pt x="15645" y="41592"/>
                </a:moveTo>
                <a:cubicBezTo>
                  <a:pt x="15577" y="41687"/>
                  <a:pt x="15496" y="41755"/>
                  <a:pt x="15510" y="41810"/>
                </a:cubicBezTo>
                <a:cubicBezTo>
                  <a:pt x="15510" y="41864"/>
                  <a:pt x="15605" y="41905"/>
                  <a:pt x="15645" y="41946"/>
                </a:cubicBezTo>
                <a:cubicBezTo>
                  <a:pt x="15700" y="41905"/>
                  <a:pt x="15781" y="41851"/>
                  <a:pt x="15781" y="41796"/>
                </a:cubicBezTo>
                <a:cubicBezTo>
                  <a:pt x="15781" y="41742"/>
                  <a:pt x="15713" y="41687"/>
                  <a:pt x="15645" y="41592"/>
                </a:cubicBezTo>
                <a:close/>
                <a:moveTo>
                  <a:pt x="24664" y="41681"/>
                </a:moveTo>
                <a:cubicBezTo>
                  <a:pt x="24572" y="41681"/>
                  <a:pt x="24480" y="41742"/>
                  <a:pt x="24480" y="41864"/>
                </a:cubicBezTo>
                <a:cubicBezTo>
                  <a:pt x="24480" y="41987"/>
                  <a:pt x="24548" y="42041"/>
                  <a:pt x="24671" y="42054"/>
                </a:cubicBezTo>
                <a:cubicBezTo>
                  <a:pt x="24779" y="42041"/>
                  <a:pt x="24847" y="41987"/>
                  <a:pt x="24847" y="41864"/>
                </a:cubicBezTo>
                <a:cubicBezTo>
                  <a:pt x="24847" y="41742"/>
                  <a:pt x="24756" y="41681"/>
                  <a:pt x="24664" y="41681"/>
                </a:cubicBezTo>
                <a:close/>
                <a:moveTo>
                  <a:pt x="21973" y="41740"/>
                </a:moveTo>
                <a:cubicBezTo>
                  <a:pt x="21968" y="41740"/>
                  <a:pt x="21963" y="41741"/>
                  <a:pt x="21958" y="41741"/>
                </a:cubicBezTo>
                <a:lnTo>
                  <a:pt x="21958" y="41741"/>
                </a:lnTo>
                <a:cubicBezTo>
                  <a:pt x="21954" y="41741"/>
                  <a:pt x="21950" y="41741"/>
                  <a:pt x="21945" y="41741"/>
                </a:cubicBezTo>
                <a:cubicBezTo>
                  <a:pt x="21845" y="41741"/>
                  <a:pt x="21762" y="41830"/>
                  <a:pt x="21762" y="41932"/>
                </a:cubicBezTo>
                <a:cubicBezTo>
                  <a:pt x="21762" y="42027"/>
                  <a:pt x="21830" y="42109"/>
                  <a:pt x="21939" y="42109"/>
                </a:cubicBezTo>
                <a:cubicBezTo>
                  <a:pt x="21945" y="42110"/>
                  <a:pt x="21951" y="42110"/>
                  <a:pt x="21957" y="42110"/>
                </a:cubicBezTo>
                <a:cubicBezTo>
                  <a:pt x="22058" y="42110"/>
                  <a:pt x="22142" y="42007"/>
                  <a:pt x="22129" y="41905"/>
                </a:cubicBezTo>
                <a:cubicBezTo>
                  <a:pt x="22129" y="41817"/>
                  <a:pt x="22059" y="41740"/>
                  <a:pt x="21973" y="41740"/>
                </a:cubicBezTo>
                <a:close/>
                <a:moveTo>
                  <a:pt x="28268" y="41957"/>
                </a:moveTo>
                <a:cubicBezTo>
                  <a:pt x="28265" y="41957"/>
                  <a:pt x="28262" y="41958"/>
                  <a:pt x="28259" y="41959"/>
                </a:cubicBezTo>
                <a:cubicBezTo>
                  <a:pt x="28205" y="41973"/>
                  <a:pt x="28164" y="42000"/>
                  <a:pt x="28150" y="42054"/>
                </a:cubicBezTo>
                <a:cubicBezTo>
                  <a:pt x="28150" y="42068"/>
                  <a:pt x="28205" y="42136"/>
                  <a:pt x="28232" y="42136"/>
                </a:cubicBezTo>
                <a:cubicBezTo>
                  <a:pt x="28236" y="42137"/>
                  <a:pt x="28241" y="42138"/>
                  <a:pt x="28245" y="42138"/>
                </a:cubicBezTo>
                <a:cubicBezTo>
                  <a:pt x="28282" y="42138"/>
                  <a:pt x="28322" y="42091"/>
                  <a:pt x="28395" y="42054"/>
                </a:cubicBezTo>
                <a:cubicBezTo>
                  <a:pt x="28334" y="42006"/>
                  <a:pt x="28295" y="41957"/>
                  <a:pt x="28268" y="41957"/>
                </a:cubicBezTo>
                <a:close/>
                <a:moveTo>
                  <a:pt x="16475" y="41919"/>
                </a:moveTo>
                <a:cubicBezTo>
                  <a:pt x="16407" y="41919"/>
                  <a:pt x="16339" y="42000"/>
                  <a:pt x="16339" y="42041"/>
                </a:cubicBezTo>
                <a:cubicBezTo>
                  <a:pt x="16352" y="42109"/>
                  <a:pt x="16407" y="42163"/>
                  <a:pt x="16475" y="42177"/>
                </a:cubicBezTo>
                <a:cubicBezTo>
                  <a:pt x="16515" y="42177"/>
                  <a:pt x="16583" y="42122"/>
                  <a:pt x="16638" y="42082"/>
                </a:cubicBezTo>
                <a:lnTo>
                  <a:pt x="16638" y="42014"/>
                </a:lnTo>
                <a:cubicBezTo>
                  <a:pt x="16583" y="41973"/>
                  <a:pt x="16529" y="41919"/>
                  <a:pt x="16475" y="41919"/>
                </a:cubicBezTo>
                <a:close/>
                <a:moveTo>
                  <a:pt x="19220" y="41827"/>
                </a:moveTo>
                <a:cubicBezTo>
                  <a:pt x="19132" y="41827"/>
                  <a:pt x="19044" y="41885"/>
                  <a:pt x="19044" y="42000"/>
                </a:cubicBezTo>
                <a:cubicBezTo>
                  <a:pt x="19057" y="42068"/>
                  <a:pt x="19139" y="42136"/>
                  <a:pt x="19179" y="42204"/>
                </a:cubicBezTo>
                <a:lnTo>
                  <a:pt x="19247" y="42204"/>
                </a:lnTo>
                <a:cubicBezTo>
                  <a:pt x="19302" y="42136"/>
                  <a:pt x="19383" y="42082"/>
                  <a:pt x="19397" y="42000"/>
                </a:cubicBezTo>
                <a:cubicBezTo>
                  <a:pt x="19397" y="41885"/>
                  <a:pt x="19309" y="41827"/>
                  <a:pt x="19220" y="41827"/>
                </a:cubicBezTo>
                <a:close/>
                <a:moveTo>
                  <a:pt x="25548" y="41958"/>
                </a:moveTo>
                <a:cubicBezTo>
                  <a:pt x="25541" y="41958"/>
                  <a:pt x="25534" y="41958"/>
                  <a:pt x="25527" y="41959"/>
                </a:cubicBezTo>
                <a:cubicBezTo>
                  <a:pt x="25459" y="41987"/>
                  <a:pt x="25405" y="42041"/>
                  <a:pt x="25378" y="42109"/>
                </a:cubicBezTo>
                <a:cubicBezTo>
                  <a:pt x="25378" y="42163"/>
                  <a:pt x="25445" y="42231"/>
                  <a:pt x="25486" y="42299"/>
                </a:cubicBezTo>
                <a:lnTo>
                  <a:pt x="25554" y="42299"/>
                </a:lnTo>
                <a:cubicBezTo>
                  <a:pt x="25595" y="42231"/>
                  <a:pt x="25663" y="42177"/>
                  <a:pt x="25677" y="42122"/>
                </a:cubicBezTo>
                <a:cubicBezTo>
                  <a:pt x="25702" y="42034"/>
                  <a:pt x="25634" y="41958"/>
                  <a:pt x="25548" y="41958"/>
                </a:cubicBezTo>
                <a:close/>
                <a:moveTo>
                  <a:pt x="22781" y="42014"/>
                </a:moveTo>
                <a:cubicBezTo>
                  <a:pt x="22700" y="42027"/>
                  <a:pt x="22645" y="42082"/>
                  <a:pt x="22605" y="42163"/>
                </a:cubicBezTo>
                <a:cubicBezTo>
                  <a:pt x="22579" y="42252"/>
                  <a:pt x="22649" y="42341"/>
                  <a:pt x="22747" y="42341"/>
                </a:cubicBezTo>
                <a:cubicBezTo>
                  <a:pt x="22754" y="42341"/>
                  <a:pt x="22761" y="42341"/>
                  <a:pt x="22768" y="42340"/>
                </a:cubicBezTo>
                <a:cubicBezTo>
                  <a:pt x="22836" y="42340"/>
                  <a:pt x="22904" y="42258"/>
                  <a:pt x="22972" y="42218"/>
                </a:cubicBezTo>
                <a:lnTo>
                  <a:pt x="22972" y="42150"/>
                </a:lnTo>
                <a:cubicBezTo>
                  <a:pt x="22917" y="42095"/>
                  <a:pt x="22849" y="42014"/>
                  <a:pt x="22781" y="42014"/>
                </a:cubicBezTo>
                <a:close/>
                <a:moveTo>
                  <a:pt x="20022" y="42041"/>
                </a:moveTo>
                <a:cubicBezTo>
                  <a:pt x="19968" y="42109"/>
                  <a:pt x="19900" y="42163"/>
                  <a:pt x="19900" y="42231"/>
                </a:cubicBezTo>
                <a:cubicBezTo>
                  <a:pt x="19873" y="42326"/>
                  <a:pt x="19941" y="42394"/>
                  <a:pt x="20049" y="42394"/>
                </a:cubicBezTo>
                <a:cubicBezTo>
                  <a:pt x="20158" y="42394"/>
                  <a:pt x="20226" y="42326"/>
                  <a:pt x="20212" y="42231"/>
                </a:cubicBezTo>
                <a:cubicBezTo>
                  <a:pt x="20199" y="42163"/>
                  <a:pt x="20131" y="42109"/>
                  <a:pt x="20090" y="42041"/>
                </a:cubicBezTo>
                <a:close/>
                <a:moveTo>
                  <a:pt x="17290" y="42190"/>
                </a:moveTo>
                <a:cubicBezTo>
                  <a:pt x="17249" y="42245"/>
                  <a:pt x="17181" y="42272"/>
                  <a:pt x="17168" y="42326"/>
                </a:cubicBezTo>
                <a:cubicBezTo>
                  <a:pt x="17154" y="42381"/>
                  <a:pt x="17222" y="42421"/>
                  <a:pt x="17290" y="42517"/>
                </a:cubicBezTo>
                <a:cubicBezTo>
                  <a:pt x="17358" y="42421"/>
                  <a:pt x="17412" y="42367"/>
                  <a:pt x="17412" y="42326"/>
                </a:cubicBezTo>
                <a:cubicBezTo>
                  <a:pt x="17412" y="42286"/>
                  <a:pt x="17331" y="42231"/>
                  <a:pt x="17290" y="42190"/>
                </a:cubicBezTo>
                <a:close/>
                <a:moveTo>
                  <a:pt x="26344" y="42243"/>
                </a:moveTo>
                <a:cubicBezTo>
                  <a:pt x="26302" y="42243"/>
                  <a:pt x="26234" y="42303"/>
                  <a:pt x="26234" y="42340"/>
                </a:cubicBezTo>
                <a:cubicBezTo>
                  <a:pt x="26234" y="42381"/>
                  <a:pt x="26288" y="42449"/>
                  <a:pt x="26343" y="42530"/>
                </a:cubicBezTo>
                <a:cubicBezTo>
                  <a:pt x="26411" y="42449"/>
                  <a:pt x="26465" y="42408"/>
                  <a:pt x="26465" y="42367"/>
                </a:cubicBezTo>
                <a:cubicBezTo>
                  <a:pt x="26451" y="42313"/>
                  <a:pt x="26411" y="42258"/>
                  <a:pt x="26356" y="42245"/>
                </a:cubicBezTo>
                <a:cubicBezTo>
                  <a:pt x="26353" y="42244"/>
                  <a:pt x="26349" y="42243"/>
                  <a:pt x="26344" y="42243"/>
                </a:cubicBezTo>
                <a:close/>
                <a:moveTo>
                  <a:pt x="23611" y="42272"/>
                </a:moveTo>
                <a:cubicBezTo>
                  <a:pt x="23529" y="42299"/>
                  <a:pt x="23475" y="42340"/>
                  <a:pt x="23461" y="42408"/>
                </a:cubicBezTo>
                <a:cubicBezTo>
                  <a:pt x="23461" y="42462"/>
                  <a:pt x="23515" y="42530"/>
                  <a:pt x="23556" y="42585"/>
                </a:cubicBezTo>
                <a:lnTo>
                  <a:pt x="23624" y="42585"/>
                </a:lnTo>
                <a:cubicBezTo>
                  <a:pt x="23665" y="42530"/>
                  <a:pt x="23746" y="42462"/>
                  <a:pt x="23733" y="42421"/>
                </a:cubicBezTo>
                <a:cubicBezTo>
                  <a:pt x="23733" y="42367"/>
                  <a:pt x="23651" y="42272"/>
                  <a:pt x="23611" y="42272"/>
                </a:cubicBezTo>
                <a:close/>
                <a:moveTo>
                  <a:pt x="20878" y="42367"/>
                </a:moveTo>
                <a:cubicBezTo>
                  <a:pt x="20824" y="42367"/>
                  <a:pt x="20770" y="42449"/>
                  <a:pt x="20715" y="42489"/>
                </a:cubicBezTo>
                <a:cubicBezTo>
                  <a:pt x="20770" y="42544"/>
                  <a:pt x="20811" y="42639"/>
                  <a:pt x="20865" y="42639"/>
                </a:cubicBezTo>
                <a:cubicBezTo>
                  <a:pt x="20870" y="42640"/>
                  <a:pt x="20874" y="42641"/>
                  <a:pt x="20879" y="42641"/>
                </a:cubicBezTo>
                <a:cubicBezTo>
                  <a:pt x="20929" y="42641"/>
                  <a:pt x="20983" y="42579"/>
                  <a:pt x="21082" y="42517"/>
                </a:cubicBezTo>
                <a:cubicBezTo>
                  <a:pt x="20987" y="42449"/>
                  <a:pt x="20933" y="42367"/>
                  <a:pt x="20892" y="42367"/>
                </a:cubicBezTo>
                <a:close/>
                <a:moveTo>
                  <a:pt x="18154" y="42460"/>
                </a:moveTo>
                <a:cubicBezTo>
                  <a:pt x="18151" y="42460"/>
                  <a:pt x="18149" y="42461"/>
                  <a:pt x="18146" y="42462"/>
                </a:cubicBezTo>
                <a:lnTo>
                  <a:pt x="18133" y="42462"/>
                </a:lnTo>
                <a:cubicBezTo>
                  <a:pt x="18078" y="42476"/>
                  <a:pt x="18024" y="42517"/>
                  <a:pt x="18010" y="42571"/>
                </a:cubicBezTo>
                <a:cubicBezTo>
                  <a:pt x="18010" y="42598"/>
                  <a:pt x="18078" y="42680"/>
                  <a:pt x="18119" y="42680"/>
                </a:cubicBezTo>
                <a:cubicBezTo>
                  <a:pt x="18160" y="42680"/>
                  <a:pt x="18214" y="42625"/>
                  <a:pt x="18296" y="42571"/>
                </a:cubicBezTo>
                <a:cubicBezTo>
                  <a:pt x="18222" y="42521"/>
                  <a:pt x="18181" y="42460"/>
                  <a:pt x="18154" y="42460"/>
                </a:cubicBezTo>
                <a:close/>
                <a:moveTo>
                  <a:pt x="24412" y="42585"/>
                </a:moveTo>
                <a:cubicBezTo>
                  <a:pt x="24385" y="42585"/>
                  <a:pt x="24317" y="42653"/>
                  <a:pt x="24304" y="42680"/>
                </a:cubicBezTo>
                <a:cubicBezTo>
                  <a:pt x="24304" y="42721"/>
                  <a:pt x="24372" y="42788"/>
                  <a:pt x="24426" y="42870"/>
                </a:cubicBezTo>
                <a:cubicBezTo>
                  <a:pt x="24480" y="42788"/>
                  <a:pt x="24548" y="42734"/>
                  <a:pt x="24535" y="42693"/>
                </a:cubicBezTo>
                <a:cubicBezTo>
                  <a:pt x="24521" y="42639"/>
                  <a:pt x="24467" y="42598"/>
                  <a:pt x="24412" y="42585"/>
                </a:cubicBezTo>
                <a:close/>
                <a:moveTo>
                  <a:pt x="21719" y="42637"/>
                </a:moveTo>
                <a:cubicBezTo>
                  <a:pt x="21715" y="42637"/>
                  <a:pt x="21711" y="42638"/>
                  <a:pt x="21708" y="42639"/>
                </a:cubicBezTo>
                <a:cubicBezTo>
                  <a:pt x="21653" y="42639"/>
                  <a:pt x="21612" y="42707"/>
                  <a:pt x="21572" y="42748"/>
                </a:cubicBezTo>
                <a:cubicBezTo>
                  <a:pt x="21612" y="42788"/>
                  <a:pt x="21653" y="42856"/>
                  <a:pt x="21708" y="42870"/>
                </a:cubicBezTo>
                <a:cubicBezTo>
                  <a:pt x="21712" y="42871"/>
                  <a:pt x="21717" y="42872"/>
                  <a:pt x="21722" y="42872"/>
                </a:cubicBezTo>
                <a:cubicBezTo>
                  <a:pt x="21769" y="42872"/>
                  <a:pt x="21810" y="42810"/>
                  <a:pt x="21884" y="42748"/>
                </a:cubicBezTo>
                <a:cubicBezTo>
                  <a:pt x="21810" y="42698"/>
                  <a:pt x="21758" y="42637"/>
                  <a:pt x="21719" y="42637"/>
                </a:cubicBezTo>
                <a:close/>
                <a:moveTo>
                  <a:pt x="18948" y="42707"/>
                </a:moveTo>
                <a:cubicBezTo>
                  <a:pt x="18908" y="42721"/>
                  <a:pt x="18880" y="42788"/>
                  <a:pt x="18840" y="42829"/>
                </a:cubicBezTo>
                <a:cubicBezTo>
                  <a:pt x="18880" y="42856"/>
                  <a:pt x="18921" y="42911"/>
                  <a:pt x="18962" y="42911"/>
                </a:cubicBezTo>
                <a:cubicBezTo>
                  <a:pt x="19003" y="42911"/>
                  <a:pt x="19044" y="42856"/>
                  <a:pt x="19111" y="42802"/>
                </a:cubicBezTo>
                <a:cubicBezTo>
                  <a:pt x="19030" y="42761"/>
                  <a:pt x="18976" y="42707"/>
                  <a:pt x="18948" y="42707"/>
                </a:cubicBezTo>
                <a:close/>
                <a:moveTo>
                  <a:pt x="22537" y="42897"/>
                </a:moveTo>
                <a:cubicBezTo>
                  <a:pt x="22482" y="42924"/>
                  <a:pt x="22455" y="42952"/>
                  <a:pt x="22428" y="43006"/>
                </a:cubicBezTo>
                <a:cubicBezTo>
                  <a:pt x="22428" y="43020"/>
                  <a:pt x="22482" y="43087"/>
                  <a:pt x="22523" y="43087"/>
                </a:cubicBezTo>
                <a:cubicBezTo>
                  <a:pt x="22550" y="43087"/>
                  <a:pt x="22605" y="43047"/>
                  <a:pt x="22673" y="43006"/>
                </a:cubicBezTo>
                <a:cubicBezTo>
                  <a:pt x="22605" y="42952"/>
                  <a:pt x="22564" y="42897"/>
                  <a:pt x="22537" y="42897"/>
                </a:cubicBezTo>
                <a:close/>
                <a:moveTo>
                  <a:pt x="19777" y="42965"/>
                </a:moveTo>
                <a:cubicBezTo>
                  <a:pt x="19737" y="42965"/>
                  <a:pt x="19682" y="43020"/>
                  <a:pt x="19682" y="43047"/>
                </a:cubicBezTo>
                <a:cubicBezTo>
                  <a:pt x="19696" y="43087"/>
                  <a:pt x="19723" y="43128"/>
                  <a:pt x="19764" y="43142"/>
                </a:cubicBezTo>
                <a:cubicBezTo>
                  <a:pt x="19805" y="43142"/>
                  <a:pt x="19845" y="43101"/>
                  <a:pt x="19913" y="43060"/>
                </a:cubicBezTo>
                <a:cubicBezTo>
                  <a:pt x="19845" y="43020"/>
                  <a:pt x="19805" y="42979"/>
                  <a:pt x="19777" y="42965"/>
                </a:cubicBezTo>
                <a:close/>
              </a:path>
            </a:pathLst>
          </a:custGeom>
          <a:solidFill>
            <a:srgbClr val="FF99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353328"/>
      </p:ext>
    </p:extLst>
  </p:cSld>
  <p:clrMapOvr>
    <a:masterClrMapping/>
  </p:clrMapOvr>
  <p:transition spd="slow">
    <p:push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02E5615-AF9C-4EAE-903F-28E77F9DE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  <p:pic>
        <p:nvPicPr>
          <p:cNvPr id="3" name="Graphic 2" descr="User with solid fill">
            <a:extLst>
              <a:ext uri="{FF2B5EF4-FFF2-40B4-BE49-F238E27FC236}">
                <a16:creationId xmlns:a16="http://schemas.microsoft.com/office/drawing/2014/main" id="{E5A5F811-173F-46C3-BD7F-EBF799274F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5092" y="1680743"/>
            <a:ext cx="914400" cy="914400"/>
          </a:xfrm>
          <a:prstGeom prst="rect">
            <a:avLst/>
          </a:prstGeom>
        </p:spPr>
      </p:pic>
      <p:pic>
        <p:nvPicPr>
          <p:cNvPr id="4" name="Graphic 3" descr="Arrow Right with solid fill">
            <a:extLst>
              <a:ext uri="{FF2B5EF4-FFF2-40B4-BE49-F238E27FC236}">
                <a16:creationId xmlns:a16="http://schemas.microsoft.com/office/drawing/2014/main" id="{DB1726F2-3AF1-4477-9251-2A2C89BDC96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99179" y="1680743"/>
            <a:ext cx="914400" cy="9144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7D38F05-DBF1-4DFF-8979-578EC23762AE}"/>
              </a:ext>
            </a:extLst>
          </p:cNvPr>
          <p:cNvGrpSpPr/>
          <p:nvPr/>
        </p:nvGrpSpPr>
        <p:grpSpPr>
          <a:xfrm>
            <a:off x="2435995" y="952299"/>
            <a:ext cx="914400" cy="1644650"/>
            <a:chOff x="2190750" y="946150"/>
            <a:chExt cx="914400" cy="1644650"/>
          </a:xfrm>
        </p:grpSpPr>
        <p:pic>
          <p:nvPicPr>
            <p:cNvPr id="6" name="Graphic 5" descr="Smart Phone with solid fill">
              <a:extLst>
                <a:ext uri="{FF2B5EF4-FFF2-40B4-BE49-F238E27FC236}">
                  <a16:creationId xmlns:a16="http://schemas.microsoft.com/office/drawing/2014/main" id="{1903DFA5-D203-4A83-9798-B4B9AC200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190750" y="1676400"/>
              <a:ext cx="914400" cy="914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6CF7F8-B130-4E69-ADB4-8B54B589BD47}"/>
                </a:ext>
              </a:extLst>
            </p:cNvPr>
            <p:cNvSpPr txBox="1"/>
            <p:nvPr/>
          </p:nvSpPr>
          <p:spPr>
            <a:xfrm>
              <a:off x="2190750" y="946150"/>
              <a:ext cx="913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endParaRPr lang="en-US" b="1" dirty="0">
                <a:solidFill>
                  <a:srgbClr val="FF9933"/>
                </a:solidFill>
              </a:endParaRP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App</a:t>
              </a:r>
            </a:p>
          </p:txBody>
        </p:sp>
      </p:grpSp>
      <p:pic>
        <p:nvPicPr>
          <p:cNvPr id="8" name="Graphic 7" descr="Arrow Right with solid fill">
            <a:extLst>
              <a:ext uri="{FF2B5EF4-FFF2-40B4-BE49-F238E27FC236}">
                <a16:creationId xmlns:a16="http://schemas.microsoft.com/office/drawing/2014/main" id="{17E7D9E5-F432-403D-8E0A-3E626DB94C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40082" y="1680743"/>
            <a:ext cx="914400" cy="9144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D8FB8B94-68AF-4C26-978C-A88863B7B6AD}"/>
              </a:ext>
            </a:extLst>
          </p:cNvPr>
          <p:cNvGrpSpPr/>
          <p:nvPr/>
        </p:nvGrpSpPr>
        <p:grpSpPr>
          <a:xfrm>
            <a:off x="4187211" y="1128293"/>
            <a:ext cx="914400" cy="1466850"/>
            <a:chOff x="4457700" y="1123950"/>
            <a:chExt cx="914400" cy="1466850"/>
          </a:xfrm>
        </p:grpSpPr>
        <p:pic>
          <p:nvPicPr>
            <p:cNvPr id="10" name="Graphic 9" descr="Wallet with solid fill">
              <a:extLst>
                <a:ext uri="{FF2B5EF4-FFF2-40B4-BE49-F238E27FC236}">
                  <a16:creationId xmlns:a16="http://schemas.microsoft.com/office/drawing/2014/main" id="{814503C6-F32A-417B-BDE4-525F248BF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457700" y="1676400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CD4B35-DBD0-4A5F-A3A7-AC5ECF37785E}"/>
                </a:ext>
              </a:extLst>
            </p:cNvPr>
            <p:cNvSpPr txBox="1"/>
            <p:nvPr/>
          </p:nvSpPr>
          <p:spPr>
            <a:xfrm>
              <a:off x="4457700" y="1123950"/>
              <a:ext cx="913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endParaRPr lang="en-US" b="1" dirty="0">
                <a:solidFill>
                  <a:srgbClr val="FF9933"/>
                </a:solidFill>
              </a:endParaRP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Wallet</a:t>
              </a:r>
            </a:p>
          </p:txBody>
        </p:sp>
      </p:grpSp>
      <p:pic>
        <p:nvPicPr>
          <p:cNvPr id="12" name="Graphic 11" descr="Arrow Right with solid fill">
            <a:extLst>
              <a:ext uri="{FF2B5EF4-FFF2-40B4-BE49-F238E27FC236}">
                <a16:creationId xmlns:a16="http://schemas.microsoft.com/office/drawing/2014/main" id="{EA097879-212A-4B08-A5CD-DABEAF10858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00538" y="1680743"/>
            <a:ext cx="914400" cy="9144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7074A0BE-21C8-4463-AE34-C7A43F218363}"/>
              </a:ext>
            </a:extLst>
          </p:cNvPr>
          <p:cNvGrpSpPr/>
          <p:nvPr/>
        </p:nvGrpSpPr>
        <p:grpSpPr>
          <a:xfrm>
            <a:off x="6051809" y="1275464"/>
            <a:ext cx="963662" cy="1319679"/>
            <a:chOff x="6106399" y="2401421"/>
            <a:chExt cx="963662" cy="1319679"/>
          </a:xfrm>
        </p:grpSpPr>
        <p:pic>
          <p:nvPicPr>
            <p:cNvPr id="14" name="Graphic 13" descr="Bank check with solid fill">
              <a:extLst>
                <a:ext uri="{FF2B5EF4-FFF2-40B4-BE49-F238E27FC236}">
                  <a16:creationId xmlns:a16="http://schemas.microsoft.com/office/drawing/2014/main" id="{54891BAE-3E89-449D-9A4B-5CDAE95BA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133913" y="2806700"/>
              <a:ext cx="914400" cy="9144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16DF1A6-D1B5-4F57-9262-0F63AFDBDBEE}"/>
                </a:ext>
              </a:extLst>
            </p:cNvPr>
            <p:cNvSpPr txBox="1"/>
            <p:nvPr/>
          </p:nvSpPr>
          <p:spPr>
            <a:xfrm>
              <a:off x="6106399" y="2401421"/>
              <a:ext cx="96366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Virtual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Account</a:t>
              </a:r>
            </a:p>
          </p:txBody>
        </p:sp>
      </p:grpSp>
      <p:pic>
        <p:nvPicPr>
          <p:cNvPr id="16" name="Graphic 15" descr="Arrow Right with solid fill">
            <a:extLst>
              <a:ext uri="{FF2B5EF4-FFF2-40B4-BE49-F238E27FC236}">
                <a16:creationId xmlns:a16="http://schemas.microsoft.com/office/drawing/2014/main" id="{C8A207D3-A202-4067-B3FC-0D46F41C64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26463" y="1680743"/>
            <a:ext cx="914400" cy="9144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69FD692C-07B8-44E6-84EE-B6688BFCA83B}"/>
              </a:ext>
            </a:extLst>
          </p:cNvPr>
          <p:cNvGrpSpPr/>
          <p:nvPr/>
        </p:nvGrpSpPr>
        <p:grpSpPr>
          <a:xfrm>
            <a:off x="7973592" y="1128293"/>
            <a:ext cx="914400" cy="1466850"/>
            <a:chOff x="4457700" y="1123950"/>
            <a:chExt cx="914400" cy="1466850"/>
          </a:xfrm>
        </p:grpSpPr>
        <p:pic>
          <p:nvPicPr>
            <p:cNvPr id="18" name="Graphic 17" descr="Wallet with solid fill">
              <a:extLst>
                <a:ext uri="{FF2B5EF4-FFF2-40B4-BE49-F238E27FC236}">
                  <a16:creationId xmlns:a16="http://schemas.microsoft.com/office/drawing/2014/main" id="{863FC188-1917-4514-8A1F-C487A6781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457700" y="1676400"/>
              <a:ext cx="914400" cy="9144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00CAF3-76C4-4DCC-84A2-0E77372117A5}"/>
                </a:ext>
              </a:extLst>
            </p:cNvPr>
            <p:cNvSpPr txBox="1"/>
            <p:nvPr/>
          </p:nvSpPr>
          <p:spPr>
            <a:xfrm>
              <a:off x="4457700" y="1123950"/>
              <a:ext cx="913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endParaRPr lang="en-US" b="1" dirty="0">
                <a:solidFill>
                  <a:srgbClr val="FF9933"/>
                </a:solidFill>
              </a:endParaRP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Wallet</a:t>
              </a:r>
            </a:p>
          </p:txBody>
        </p:sp>
      </p:grpSp>
      <p:pic>
        <p:nvPicPr>
          <p:cNvPr id="20" name="Graphic 19" descr="Arrow Right with solid fill">
            <a:extLst>
              <a:ext uri="{FF2B5EF4-FFF2-40B4-BE49-F238E27FC236}">
                <a16:creationId xmlns:a16="http://schemas.microsoft.com/office/drawing/2014/main" id="{F481B181-706E-4A91-9045-6FA6E42449F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19648" y="1680743"/>
            <a:ext cx="914400" cy="9144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40D26A20-C6A0-47FD-84AA-04D4A837D874}"/>
              </a:ext>
            </a:extLst>
          </p:cNvPr>
          <p:cNvGrpSpPr/>
          <p:nvPr/>
        </p:nvGrpSpPr>
        <p:grpSpPr>
          <a:xfrm>
            <a:off x="9756464" y="952299"/>
            <a:ext cx="914400" cy="1644650"/>
            <a:chOff x="2190750" y="946150"/>
            <a:chExt cx="914400" cy="1644650"/>
          </a:xfrm>
        </p:grpSpPr>
        <p:pic>
          <p:nvPicPr>
            <p:cNvPr id="22" name="Graphic 21" descr="Smart Phone with solid fill">
              <a:extLst>
                <a:ext uri="{FF2B5EF4-FFF2-40B4-BE49-F238E27FC236}">
                  <a16:creationId xmlns:a16="http://schemas.microsoft.com/office/drawing/2014/main" id="{2C4A256E-6E31-47EF-9789-E3CCAD8B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190750" y="1676400"/>
              <a:ext cx="914400" cy="9144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93778E6-734F-43D7-ABEA-D9563BD40777}"/>
                </a:ext>
              </a:extLst>
            </p:cNvPr>
            <p:cNvSpPr txBox="1"/>
            <p:nvPr/>
          </p:nvSpPr>
          <p:spPr>
            <a:xfrm>
              <a:off x="2190750" y="946150"/>
              <a:ext cx="913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endParaRPr lang="en-US" b="1" dirty="0">
                <a:solidFill>
                  <a:srgbClr val="FF9933"/>
                </a:solidFill>
              </a:endParaRP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App</a:t>
              </a:r>
            </a:p>
          </p:txBody>
        </p:sp>
      </p:grpSp>
      <p:sp>
        <p:nvSpPr>
          <p:cNvPr id="24" name="Google Shape;233;p32">
            <a:extLst>
              <a:ext uri="{FF2B5EF4-FFF2-40B4-BE49-F238E27FC236}">
                <a16:creationId xmlns:a16="http://schemas.microsoft.com/office/drawing/2014/main" id="{38AE92C6-8F89-45A9-BD7F-9AF66B4D8910}"/>
              </a:ext>
            </a:extLst>
          </p:cNvPr>
          <p:cNvSpPr txBox="1">
            <a:spLocks/>
          </p:cNvSpPr>
          <p:nvPr/>
        </p:nvSpPr>
        <p:spPr>
          <a:xfrm>
            <a:off x="295005" y="74962"/>
            <a:ext cx="5344103" cy="64467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FF9933"/>
                </a:solidFill>
              </a:rPr>
              <a:t>Traditional Transaction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A063224-2867-4C58-9454-41C016FEB97A}"/>
              </a:ext>
            </a:extLst>
          </p:cNvPr>
          <p:cNvGrpSpPr/>
          <p:nvPr/>
        </p:nvGrpSpPr>
        <p:grpSpPr>
          <a:xfrm>
            <a:off x="1877294" y="3090328"/>
            <a:ext cx="1914627" cy="990089"/>
            <a:chOff x="2337358" y="4845734"/>
            <a:chExt cx="1914627" cy="990089"/>
          </a:xfrm>
        </p:grpSpPr>
        <p:pic>
          <p:nvPicPr>
            <p:cNvPr id="26" name="Graphic 25" descr="Bank check with solid fill">
              <a:extLst>
                <a:ext uri="{FF2B5EF4-FFF2-40B4-BE49-F238E27FC236}">
                  <a16:creationId xmlns:a16="http://schemas.microsoft.com/office/drawing/2014/main" id="{468FDB1D-0428-401C-898C-1AE4CEA56D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852645" y="4921423"/>
              <a:ext cx="914400" cy="91440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F319AC8-1A6D-4D19-B4E2-CD8EC92C87A2}"/>
                </a:ext>
              </a:extLst>
            </p:cNvPr>
            <p:cNvSpPr txBox="1"/>
            <p:nvPr/>
          </p:nvSpPr>
          <p:spPr>
            <a:xfrm>
              <a:off x="2337358" y="4845734"/>
              <a:ext cx="1914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9933"/>
                  </a:solidFill>
                </a:rPr>
                <a:t>Sender’s</a:t>
              </a:r>
              <a:r>
                <a:rPr lang="en-US" b="1" dirty="0">
                  <a:solidFill>
                    <a:srgbClr val="FF9933"/>
                  </a:solidFill>
                </a:rPr>
                <a:t> Bank Acc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73F15AA-F8BA-401C-A4A9-EBD261BFC912}"/>
              </a:ext>
            </a:extLst>
          </p:cNvPr>
          <p:cNvGrpSpPr/>
          <p:nvPr/>
        </p:nvGrpSpPr>
        <p:grpSpPr>
          <a:xfrm>
            <a:off x="9266902" y="3085451"/>
            <a:ext cx="2189802" cy="992951"/>
            <a:chOff x="2419789" y="4845734"/>
            <a:chExt cx="2189802" cy="992951"/>
          </a:xfrm>
        </p:grpSpPr>
        <p:pic>
          <p:nvPicPr>
            <p:cNvPr id="29" name="Graphic 28" descr="Bank check with solid fill">
              <a:extLst>
                <a:ext uri="{FF2B5EF4-FFF2-40B4-BE49-F238E27FC236}">
                  <a16:creationId xmlns:a16="http://schemas.microsoft.com/office/drawing/2014/main" id="{3D0A06D5-084C-4F2E-99FE-FE978A058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57490" y="4924285"/>
              <a:ext cx="914400" cy="9144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1E31FD6-1D75-42C8-B6E1-62769553F37A}"/>
                </a:ext>
              </a:extLst>
            </p:cNvPr>
            <p:cNvSpPr txBox="1"/>
            <p:nvPr/>
          </p:nvSpPr>
          <p:spPr>
            <a:xfrm>
              <a:off x="2419789" y="4845734"/>
              <a:ext cx="2189802" cy="3785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Recipient’s Bank Acc</a:t>
              </a:r>
            </a:p>
          </p:txBody>
        </p:sp>
      </p:grpSp>
      <p:pic>
        <p:nvPicPr>
          <p:cNvPr id="31" name="Graphic 30" descr="Arrow: Counter-clockwise curve with solid fill">
            <a:extLst>
              <a:ext uri="{FF2B5EF4-FFF2-40B4-BE49-F238E27FC236}">
                <a16:creationId xmlns:a16="http://schemas.microsoft.com/office/drawing/2014/main" id="{78E9FA1B-F347-42EC-9DD5-5CB4E0E05DD7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7956850" flipV="1">
            <a:off x="8746822" y="2281409"/>
            <a:ext cx="897516" cy="897516"/>
          </a:xfrm>
          <a:prstGeom prst="rect">
            <a:avLst/>
          </a:prstGeom>
        </p:spPr>
      </p:pic>
      <p:pic>
        <p:nvPicPr>
          <p:cNvPr id="32" name="Graphic 31" descr="Arrow: Clockwise curve with solid fill">
            <a:extLst>
              <a:ext uri="{FF2B5EF4-FFF2-40B4-BE49-F238E27FC236}">
                <a16:creationId xmlns:a16="http://schemas.microsoft.com/office/drawing/2014/main" id="{CBE15E69-6CCA-403A-9D34-76E02DBCB94C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4189969">
            <a:off x="3318832" y="2362449"/>
            <a:ext cx="914400" cy="914400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D61B2E08-71A2-4E93-BDEF-870F85E8EAC3}"/>
              </a:ext>
            </a:extLst>
          </p:cNvPr>
          <p:cNvGrpSpPr/>
          <p:nvPr/>
        </p:nvGrpSpPr>
        <p:grpSpPr>
          <a:xfrm>
            <a:off x="4639451" y="2414960"/>
            <a:ext cx="1190198" cy="1317639"/>
            <a:chOff x="4860413" y="3170459"/>
            <a:chExt cx="1190198" cy="1317639"/>
          </a:xfrm>
        </p:grpSpPr>
        <p:pic>
          <p:nvPicPr>
            <p:cNvPr id="34" name="Graphic 33" descr="Arrow Down outline">
              <a:extLst>
                <a:ext uri="{FF2B5EF4-FFF2-40B4-BE49-F238E27FC236}">
                  <a16:creationId xmlns:a16="http://schemas.microsoft.com/office/drawing/2014/main" id="{43808302-37BD-4633-899D-5A9D85516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rot="12413596">
              <a:off x="5252030" y="3170459"/>
              <a:ext cx="769845" cy="76984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40FBF81-8444-435F-8CB4-FC0C1FCBB572}"/>
                </a:ext>
              </a:extLst>
            </p:cNvPr>
            <p:cNvSpPr txBox="1"/>
            <p:nvPr/>
          </p:nvSpPr>
          <p:spPr>
            <a:xfrm>
              <a:off x="4860413" y="3841767"/>
              <a:ext cx="11901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freeze 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this money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1F2A938-F163-40CC-AC50-30797A4665D0}"/>
              </a:ext>
            </a:extLst>
          </p:cNvPr>
          <p:cNvGrpSpPr/>
          <p:nvPr/>
        </p:nvGrpSpPr>
        <p:grpSpPr>
          <a:xfrm>
            <a:off x="6776325" y="2386740"/>
            <a:ext cx="1937325" cy="1375366"/>
            <a:chOff x="6705896" y="3373330"/>
            <a:chExt cx="1937325" cy="1375366"/>
          </a:xfrm>
        </p:grpSpPr>
        <p:pic>
          <p:nvPicPr>
            <p:cNvPr id="37" name="Graphic 36" descr="Arrow Down outline">
              <a:extLst>
                <a:ext uri="{FF2B5EF4-FFF2-40B4-BE49-F238E27FC236}">
                  <a16:creationId xmlns:a16="http://schemas.microsoft.com/office/drawing/2014/main" id="{2DB741D5-7A00-407D-B55B-1CAFA170C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rot="9038043">
              <a:off x="7080170" y="3373330"/>
              <a:ext cx="831611" cy="831611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5C2445-8A57-4935-A83F-B1FF90E8E8A2}"/>
                </a:ext>
              </a:extLst>
            </p:cNvPr>
            <p:cNvSpPr txBox="1"/>
            <p:nvPr/>
          </p:nvSpPr>
          <p:spPr>
            <a:xfrm>
              <a:off x="6705896" y="4102365"/>
              <a:ext cx="1937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receive that money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  <a:latin typeface="+mj-lt"/>
                </a:rPr>
                <a:t>after confirming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AB51D5D-BBCA-4DD7-9A2E-0E23569BBFFF}"/>
              </a:ext>
            </a:extLst>
          </p:cNvPr>
          <p:cNvGrpSpPr/>
          <p:nvPr/>
        </p:nvGrpSpPr>
        <p:grpSpPr>
          <a:xfrm>
            <a:off x="5398786" y="4318686"/>
            <a:ext cx="2337711" cy="1422936"/>
            <a:chOff x="5482191" y="4201120"/>
            <a:chExt cx="2337711" cy="1422936"/>
          </a:xfrm>
        </p:grpSpPr>
        <p:pic>
          <p:nvPicPr>
            <p:cNvPr id="40" name="Graphic 39" descr="Bank check with solid fill">
              <a:extLst>
                <a:ext uri="{FF2B5EF4-FFF2-40B4-BE49-F238E27FC236}">
                  <a16:creationId xmlns:a16="http://schemas.microsoft.com/office/drawing/2014/main" id="{91C78E31-8A01-460D-8FEA-DF509FB84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099786" y="4553793"/>
              <a:ext cx="1070263" cy="1070263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63C3065-434D-42FB-8A14-32D36AF07499}"/>
                </a:ext>
              </a:extLst>
            </p:cNvPr>
            <p:cNvSpPr txBox="1"/>
            <p:nvPr/>
          </p:nvSpPr>
          <p:spPr>
            <a:xfrm>
              <a:off x="5482191" y="4201120"/>
              <a:ext cx="23377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FF9933"/>
                  </a:solidFill>
                </a:rPr>
                <a:t>Wechat</a:t>
              </a:r>
              <a:r>
                <a:rPr lang="en-US" b="1" dirty="0">
                  <a:solidFill>
                    <a:srgbClr val="FF9933"/>
                  </a:solidFill>
                </a:rPr>
                <a:t> Big Account</a:t>
              </a:r>
            </a:p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(might be Bank C)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B625287-5B88-4B11-BE13-7FD8A5471027}"/>
              </a:ext>
            </a:extLst>
          </p:cNvPr>
          <p:cNvGrpSpPr/>
          <p:nvPr/>
        </p:nvGrpSpPr>
        <p:grpSpPr>
          <a:xfrm>
            <a:off x="3175728" y="5364141"/>
            <a:ext cx="986407" cy="1169422"/>
            <a:chOff x="2982084" y="5339317"/>
            <a:chExt cx="986407" cy="1169422"/>
          </a:xfrm>
        </p:grpSpPr>
        <p:pic>
          <p:nvPicPr>
            <p:cNvPr id="43" name="Graphic 42" descr="Bank outline">
              <a:extLst>
                <a:ext uri="{FF2B5EF4-FFF2-40B4-BE49-F238E27FC236}">
                  <a16:creationId xmlns:a16="http://schemas.microsoft.com/office/drawing/2014/main" id="{3930BAFC-8365-435E-9C53-23A634F0F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9471B5A-1D22-4AFB-93BC-5ED7CB5C92C0}"/>
                </a:ext>
              </a:extLst>
            </p:cNvPr>
            <p:cNvSpPr txBox="1"/>
            <p:nvPr/>
          </p:nvSpPr>
          <p:spPr>
            <a:xfrm>
              <a:off x="2982084" y="6139407"/>
              <a:ext cx="9864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Bank A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ACBB82B-BBDD-4D5F-89EF-58EF1929CBFA}"/>
              </a:ext>
            </a:extLst>
          </p:cNvPr>
          <p:cNvGrpSpPr/>
          <p:nvPr/>
        </p:nvGrpSpPr>
        <p:grpSpPr>
          <a:xfrm>
            <a:off x="9041268" y="5364141"/>
            <a:ext cx="986407" cy="1169422"/>
            <a:chOff x="2982084" y="5339317"/>
            <a:chExt cx="986407" cy="1169422"/>
          </a:xfrm>
        </p:grpSpPr>
        <p:pic>
          <p:nvPicPr>
            <p:cNvPr id="46" name="Graphic 45" descr="Bank outline">
              <a:extLst>
                <a:ext uri="{FF2B5EF4-FFF2-40B4-BE49-F238E27FC236}">
                  <a16:creationId xmlns:a16="http://schemas.microsoft.com/office/drawing/2014/main" id="{B58B7831-E952-459D-9B7C-23B57A2CE5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3018088" y="5339317"/>
              <a:ext cx="914400" cy="914400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AA044E5-11C6-49FC-93E1-D53B255B35AC}"/>
                </a:ext>
              </a:extLst>
            </p:cNvPr>
            <p:cNvSpPr txBox="1"/>
            <p:nvPr/>
          </p:nvSpPr>
          <p:spPr>
            <a:xfrm>
              <a:off x="2982084" y="6139407"/>
              <a:ext cx="9864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9933"/>
                  </a:solidFill>
                </a:rPr>
                <a:t>Bank B</a:t>
              </a:r>
            </a:p>
          </p:txBody>
        </p:sp>
      </p:grpSp>
      <p:pic>
        <p:nvPicPr>
          <p:cNvPr id="48" name="Graphic 47" descr="Arrow Right with solid fill">
            <a:extLst>
              <a:ext uri="{FF2B5EF4-FFF2-40B4-BE49-F238E27FC236}">
                <a16:creationId xmlns:a16="http://schemas.microsoft.com/office/drawing/2014/main" id="{BCD69EB6-7AB0-4FB2-B00C-9177249CF02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0192317">
            <a:off x="4273459" y="5164435"/>
            <a:ext cx="1521774" cy="914400"/>
          </a:xfrm>
          <a:prstGeom prst="rect">
            <a:avLst/>
          </a:prstGeom>
        </p:spPr>
      </p:pic>
      <p:pic>
        <p:nvPicPr>
          <p:cNvPr id="49" name="Graphic 48" descr="Arrow Right with solid fill">
            <a:extLst>
              <a:ext uri="{FF2B5EF4-FFF2-40B4-BE49-F238E27FC236}">
                <a16:creationId xmlns:a16="http://schemas.microsoft.com/office/drawing/2014/main" id="{66798798-390B-4B37-B447-B1AED99CD7B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348977">
            <a:off x="7407396" y="5214479"/>
            <a:ext cx="1486427" cy="914400"/>
          </a:xfrm>
          <a:prstGeom prst="rect">
            <a:avLst/>
          </a:prstGeom>
        </p:spPr>
      </p:pic>
      <p:sp>
        <p:nvSpPr>
          <p:cNvPr id="50" name="Google Shape;929;p65">
            <a:extLst>
              <a:ext uri="{FF2B5EF4-FFF2-40B4-BE49-F238E27FC236}">
                <a16:creationId xmlns:a16="http://schemas.microsoft.com/office/drawing/2014/main" id="{CA679645-F59E-4126-9EB4-3E29DDF857A8}"/>
              </a:ext>
            </a:extLst>
          </p:cNvPr>
          <p:cNvSpPr/>
          <p:nvPr/>
        </p:nvSpPr>
        <p:spPr>
          <a:xfrm flipV="1">
            <a:off x="439239" y="3959789"/>
            <a:ext cx="11442770" cy="160968"/>
          </a:xfrm>
          <a:custGeom>
            <a:avLst/>
            <a:gdLst/>
            <a:ahLst/>
            <a:cxnLst/>
            <a:rect l="l" t="t" r="r" b="b"/>
            <a:pathLst>
              <a:path w="115237" h="13525" extrusionOk="0">
                <a:moveTo>
                  <a:pt x="4853" y="68"/>
                </a:moveTo>
                <a:lnTo>
                  <a:pt x="4826" y="95"/>
                </a:lnTo>
                <a:cubicBezTo>
                  <a:pt x="4853" y="136"/>
                  <a:pt x="4881" y="190"/>
                  <a:pt x="4908" y="190"/>
                </a:cubicBezTo>
                <a:cubicBezTo>
                  <a:pt x="4935" y="190"/>
                  <a:pt x="4989" y="136"/>
                  <a:pt x="5030" y="109"/>
                </a:cubicBezTo>
                <a:lnTo>
                  <a:pt x="5003" y="68"/>
                </a:lnTo>
                <a:close/>
                <a:moveTo>
                  <a:pt x="16584" y="68"/>
                </a:moveTo>
                <a:lnTo>
                  <a:pt x="16570" y="95"/>
                </a:lnTo>
                <a:cubicBezTo>
                  <a:pt x="16611" y="136"/>
                  <a:pt x="16651" y="190"/>
                  <a:pt x="16692" y="190"/>
                </a:cubicBezTo>
                <a:cubicBezTo>
                  <a:pt x="16733" y="190"/>
                  <a:pt x="16787" y="136"/>
                  <a:pt x="16828" y="109"/>
                </a:cubicBezTo>
                <a:lnTo>
                  <a:pt x="16815" y="68"/>
                </a:lnTo>
                <a:close/>
                <a:moveTo>
                  <a:pt x="49164" y="68"/>
                </a:moveTo>
                <a:lnTo>
                  <a:pt x="49137" y="122"/>
                </a:lnTo>
                <a:cubicBezTo>
                  <a:pt x="49178" y="150"/>
                  <a:pt x="49232" y="190"/>
                  <a:pt x="49273" y="190"/>
                </a:cubicBezTo>
                <a:cubicBezTo>
                  <a:pt x="49327" y="190"/>
                  <a:pt x="49354" y="136"/>
                  <a:pt x="49395" y="109"/>
                </a:cubicBezTo>
                <a:lnTo>
                  <a:pt x="49368" y="68"/>
                </a:lnTo>
                <a:close/>
                <a:moveTo>
                  <a:pt x="81690" y="82"/>
                </a:moveTo>
                <a:lnTo>
                  <a:pt x="81677" y="122"/>
                </a:lnTo>
                <a:cubicBezTo>
                  <a:pt x="81731" y="150"/>
                  <a:pt x="81772" y="190"/>
                  <a:pt x="81813" y="190"/>
                </a:cubicBezTo>
                <a:cubicBezTo>
                  <a:pt x="81867" y="190"/>
                  <a:pt x="81894" y="136"/>
                  <a:pt x="81935" y="109"/>
                </a:cubicBezTo>
                <a:lnTo>
                  <a:pt x="81922" y="82"/>
                </a:lnTo>
                <a:close/>
                <a:moveTo>
                  <a:pt x="93475" y="82"/>
                </a:moveTo>
                <a:lnTo>
                  <a:pt x="93448" y="122"/>
                </a:lnTo>
                <a:cubicBezTo>
                  <a:pt x="93502" y="150"/>
                  <a:pt x="93543" y="190"/>
                  <a:pt x="93597" y="190"/>
                </a:cubicBezTo>
                <a:cubicBezTo>
                  <a:pt x="93638" y="190"/>
                  <a:pt x="93665" y="136"/>
                  <a:pt x="93706" y="109"/>
                </a:cubicBezTo>
                <a:lnTo>
                  <a:pt x="93692" y="82"/>
                </a:lnTo>
                <a:close/>
                <a:moveTo>
                  <a:pt x="60881" y="82"/>
                </a:moveTo>
                <a:cubicBezTo>
                  <a:pt x="60929" y="158"/>
                  <a:pt x="60967" y="199"/>
                  <a:pt x="61009" y="199"/>
                </a:cubicBezTo>
                <a:cubicBezTo>
                  <a:pt x="61049" y="199"/>
                  <a:pt x="61093" y="161"/>
                  <a:pt x="61153" y="82"/>
                </a:cubicBezTo>
                <a:close/>
                <a:moveTo>
                  <a:pt x="102500" y="68"/>
                </a:moveTo>
                <a:lnTo>
                  <a:pt x="102473" y="122"/>
                </a:lnTo>
                <a:cubicBezTo>
                  <a:pt x="102514" y="150"/>
                  <a:pt x="102568" y="217"/>
                  <a:pt x="102609" y="217"/>
                </a:cubicBezTo>
                <a:cubicBezTo>
                  <a:pt x="102663" y="217"/>
                  <a:pt x="102690" y="150"/>
                  <a:pt x="102731" y="109"/>
                </a:cubicBezTo>
                <a:lnTo>
                  <a:pt x="102704" y="68"/>
                </a:lnTo>
                <a:close/>
                <a:moveTo>
                  <a:pt x="37380" y="68"/>
                </a:moveTo>
                <a:lnTo>
                  <a:pt x="37352" y="109"/>
                </a:lnTo>
                <a:cubicBezTo>
                  <a:pt x="37393" y="150"/>
                  <a:pt x="37434" y="217"/>
                  <a:pt x="37475" y="217"/>
                </a:cubicBezTo>
                <a:cubicBezTo>
                  <a:pt x="37489" y="222"/>
                  <a:pt x="37502" y="223"/>
                  <a:pt x="37514" y="223"/>
                </a:cubicBezTo>
                <a:cubicBezTo>
                  <a:pt x="37581" y="223"/>
                  <a:pt x="37611" y="160"/>
                  <a:pt x="37611" y="68"/>
                </a:cubicBezTo>
                <a:close/>
                <a:moveTo>
                  <a:pt x="69947" y="68"/>
                </a:moveTo>
                <a:cubicBezTo>
                  <a:pt x="69920" y="177"/>
                  <a:pt x="69974" y="217"/>
                  <a:pt x="70055" y="231"/>
                </a:cubicBezTo>
                <a:cubicBezTo>
                  <a:pt x="70151" y="231"/>
                  <a:pt x="70191" y="177"/>
                  <a:pt x="70178" y="68"/>
                </a:cubicBezTo>
                <a:close/>
                <a:moveTo>
                  <a:pt x="90960" y="54"/>
                </a:moveTo>
                <a:lnTo>
                  <a:pt x="90743" y="95"/>
                </a:lnTo>
                <a:cubicBezTo>
                  <a:pt x="90743" y="136"/>
                  <a:pt x="90743" y="204"/>
                  <a:pt x="90770" y="217"/>
                </a:cubicBezTo>
                <a:cubicBezTo>
                  <a:pt x="90792" y="228"/>
                  <a:pt x="90850" y="248"/>
                  <a:pt x="90892" y="248"/>
                </a:cubicBezTo>
                <a:cubicBezTo>
                  <a:pt x="90903" y="248"/>
                  <a:pt x="90912" y="247"/>
                  <a:pt x="90920" y="245"/>
                </a:cubicBezTo>
                <a:cubicBezTo>
                  <a:pt x="90947" y="217"/>
                  <a:pt x="90974" y="150"/>
                  <a:pt x="91001" y="95"/>
                </a:cubicBezTo>
                <a:lnTo>
                  <a:pt x="90960" y="54"/>
                </a:lnTo>
                <a:close/>
                <a:moveTo>
                  <a:pt x="46609" y="54"/>
                </a:moveTo>
                <a:cubicBezTo>
                  <a:pt x="46541" y="68"/>
                  <a:pt x="46473" y="82"/>
                  <a:pt x="46391" y="95"/>
                </a:cubicBezTo>
                <a:cubicBezTo>
                  <a:pt x="46391" y="95"/>
                  <a:pt x="46391" y="204"/>
                  <a:pt x="46419" y="217"/>
                </a:cubicBezTo>
                <a:cubicBezTo>
                  <a:pt x="46448" y="237"/>
                  <a:pt x="46486" y="250"/>
                  <a:pt x="46525" y="250"/>
                </a:cubicBezTo>
                <a:cubicBezTo>
                  <a:pt x="46539" y="250"/>
                  <a:pt x="46553" y="248"/>
                  <a:pt x="46568" y="245"/>
                </a:cubicBezTo>
                <a:cubicBezTo>
                  <a:pt x="46609" y="217"/>
                  <a:pt x="46622" y="150"/>
                  <a:pt x="46650" y="95"/>
                </a:cubicBezTo>
                <a:lnTo>
                  <a:pt x="46609" y="54"/>
                </a:lnTo>
                <a:close/>
                <a:moveTo>
                  <a:pt x="58135" y="68"/>
                </a:moveTo>
                <a:cubicBezTo>
                  <a:pt x="58162" y="136"/>
                  <a:pt x="58189" y="190"/>
                  <a:pt x="58230" y="245"/>
                </a:cubicBezTo>
                <a:cubicBezTo>
                  <a:pt x="58244" y="251"/>
                  <a:pt x="58264" y="255"/>
                  <a:pt x="58286" y="255"/>
                </a:cubicBezTo>
                <a:cubicBezTo>
                  <a:pt x="58308" y="255"/>
                  <a:pt x="58332" y="251"/>
                  <a:pt x="58353" y="245"/>
                </a:cubicBezTo>
                <a:cubicBezTo>
                  <a:pt x="58393" y="190"/>
                  <a:pt x="58420" y="136"/>
                  <a:pt x="58434" y="68"/>
                </a:cubicBezTo>
                <a:close/>
                <a:moveTo>
                  <a:pt x="13960" y="14"/>
                </a:moveTo>
                <a:lnTo>
                  <a:pt x="13811" y="136"/>
                </a:lnTo>
                <a:cubicBezTo>
                  <a:pt x="13851" y="177"/>
                  <a:pt x="13892" y="245"/>
                  <a:pt x="13947" y="258"/>
                </a:cubicBezTo>
                <a:cubicBezTo>
                  <a:pt x="13951" y="259"/>
                  <a:pt x="13955" y="260"/>
                  <a:pt x="13959" y="260"/>
                </a:cubicBezTo>
                <a:cubicBezTo>
                  <a:pt x="14007" y="260"/>
                  <a:pt x="14044" y="187"/>
                  <a:pt x="14069" y="150"/>
                </a:cubicBezTo>
                <a:cubicBezTo>
                  <a:pt x="14069" y="136"/>
                  <a:pt x="14015" y="68"/>
                  <a:pt x="13960" y="14"/>
                </a:cubicBezTo>
                <a:close/>
                <a:moveTo>
                  <a:pt x="25568" y="68"/>
                </a:moveTo>
                <a:cubicBezTo>
                  <a:pt x="25582" y="136"/>
                  <a:pt x="25622" y="190"/>
                  <a:pt x="25650" y="245"/>
                </a:cubicBezTo>
                <a:cubicBezTo>
                  <a:pt x="25670" y="258"/>
                  <a:pt x="25694" y="265"/>
                  <a:pt x="25718" y="265"/>
                </a:cubicBezTo>
                <a:cubicBezTo>
                  <a:pt x="25741" y="265"/>
                  <a:pt x="25765" y="258"/>
                  <a:pt x="25785" y="245"/>
                </a:cubicBezTo>
                <a:cubicBezTo>
                  <a:pt x="25813" y="190"/>
                  <a:pt x="25840" y="136"/>
                  <a:pt x="25867" y="68"/>
                </a:cubicBezTo>
                <a:close/>
                <a:moveTo>
                  <a:pt x="79094" y="68"/>
                </a:moveTo>
                <a:cubicBezTo>
                  <a:pt x="79054" y="68"/>
                  <a:pt x="78999" y="122"/>
                  <a:pt x="78958" y="163"/>
                </a:cubicBezTo>
                <a:cubicBezTo>
                  <a:pt x="78999" y="204"/>
                  <a:pt x="79040" y="272"/>
                  <a:pt x="79081" y="285"/>
                </a:cubicBezTo>
                <a:cubicBezTo>
                  <a:pt x="79086" y="287"/>
                  <a:pt x="79090" y="287"/>
                  <a:pt x="79095" y="287"/>
                </a:cubicBezTo>
                <a:cubicBezTo>
                  <a:pt x="79142" y="287"/>
                  <a:pt x="79181" y="229"/>
                  <a:pt x="79230" y="204"/>
                </a:cubicBezTo>
                <a:lnTo>
                  <a:pt x="79230" y="150"/>
                </a:lnTo>
                <a:cubicBezTo>
                  <a:pt x="79189" y="122"/>
                  <a:pt x="79135" y="68"/>
                  <a:pt x="79094" y="68"/>
                </a:cubicBezTo>
                <a:close/>
                <a:moveTo>
                  <a:pt x="34729" y="14"/>
                </a:moveTo>
                <a:cubicBezTo>
                  <a:pt x="34675" y="82"/>
                  <a:pt x="34607" y="136"/>
                  <a:pt x="34620" y="177"/>
                </a:cubicBezTo>
                <a:cubicBezTo>
                  <a:pt x="34634" y="217"/>
                  <a:pt x="34702" y="258"/>
                  <a:pt x="34743" y="299"/>
                </a:cubicBezTo>
                <a:cubicBezTo>
                  <a:pt x="34784" y="258"/>
                  <a:pt x="34852" y="217"/>
                  <a:pt x="34865" y="163"/>
                </a:cubicBezTo>
                <a:cubicBezTo>
                  <a:pt x="34879" y="109"/>
                  <a:pt x="34797" y="82"/>
                  <a:pt x="34729" y="14"/>
                </a:cubicBezTo>
                <a:close/>
                <a:moveTo>
                  <a:pt x="67310" y="14"/>
                </a:moveTo>
                <a:cubicBezTo>
                  <a:pt x="67242" y="82"/>
                  <a:pt x="67174" y="136"/>
                  <a:pt x="67188" y="177"/>
                </a:cubicBezTo>
                <a:cubicBezTo>
                  <a:pt x="67201" y="217"/>
                  <a:pt x="67269" y="258"/>
                  <a:pt x="67310" y="299"/>
                </a:cubicBezTo>
                <a:cubicBezTo>
                  <a:pt x="67351" y="258"/>
                  <a:pt x="67419" y="217"/>
                  <a:pt x="67432" y="163"/>
                </a:cubicBezTo>
                <a:cubicBezTo>
                  <a:pt x="67446" y="109"/>
                  <a:pt x="67364" y="82"/>
                  <a:pt x="67310" y="14"/>
                </a:cubicBezTo>
                <a:close/>
                <a:moveTo>
                  <a:pt x="97988" y="313"/>
                </a:moveTo>
                <a:cubicBezTo>
                  <a:pt x="97990" y="313"/>
                  <a:pt x="97992" y="313"/>
                  <a:pt x="97994" y="313"/>
                </a:cubicBezTo>
                <a:lnTo>
                  <a:pt x="97994" y="313"/>
                </a:lnTo>
                <a:cubicBezTo>
                  <a:pt x="97997" y="313"/>
                  <a:pt x="97999" y="313"/>
                  <a:pt x="98001" y="313"/>
                </a:cubicBezTo>
                <a:close/>
                <a:moveTo>
                  <a:pt x="11215" y="0"/>
                </a:moveTo>
                <a:cubicBezTo>
                  <a:pt x="11147" y="95"/>
                  <a:pt x="11079" y="163"/>
                  <a:pt x="11079" y="190"/>
                </a:cubicBezTo>
                <a:cubicBezTo>
                  <a:pt x="11106" y="258"/>
                  <a:pt x="11160" y="313"/>
                  <a:pt x="11228" y="326"/>
                </a:cubicBezTo>
                <a:cubicBezTo>
                  <a:pt x="11269" y="326"/>
                  <a:pt x="11351" y="245"/>
                  <a:pt x="11351" y="204"/>
                </a:cubicBezTo>
                <a:cubicBezTo>
                  <a:pt x="11351" y="150"/>
                  <a:pt x="11283" y="95"/>
                  <a:pt x="11215" y="0"/>
                </a:cubicBezTo>
                <a:close/>
                <a:moveTo>
                  <a:pt x="108912" y="134"/>
                </a:moveTo>
                <a:cubicBezTo>
                  <a:pt x="108908" y="134"/>
                  <a:pt x="108905" y="134"/>
                  <a:pt x="108902" y="136"/>
                </a:cubicBezTo>
                <a:cubicBezTo>
                  <a:pt x="108861" y="150"/>
                  <a:pt x="108834" y="204"/>
                  <a:pt x="108807" y="231"/>
                </a:cubicBezTo>
                <a:cubicBezTo>
                  <a:pt x="108834" y="272"/>
                  <a:pt x="108875" y="326"/>
                  <a:pt x="108902" y="326"/>
                </a:cubicBezTo>
                <a:cubicBezTo>
                  <a:pt x="108929" y="326"/>
                  <a:pt x="108984" y="272"/>
                  <a:pt x="109052" y="231"/>
                </a:cubicBezTo>
                <a:cubicBezTo>
                  <a:pt x="108991" y="182"/>
                  <a:pt x="108941" y="134"/>
                  <a:pt x="108912" y="134"/>
                </a:cubicBezTo>
                <a:close/>
                <a:moveTo>
                  <a:pt x="88117" y="80"/>
                </a:moveTo>
                <a:cubicBezTo>
                  <a:pt x="88113" y="80"/>
                  <a:pt x="88110" y="80"/>
                  <a:pt x="88106" y="82"/>
                </a:cubicBezTo>
                <a:cubicBezTo>
                  <a:pt x="88052" y="82"/>
                  <a:pt x="88011" y="150"/>
                  <a:pt x="87970" y="204"/>
                </a:cubicBezTo>
                <a:cubicBezTo>
                  <a:pt x="88011" y="245"/>
                  <a:pt x="88065" y="313"/>
                  <a:pt x="88120" y="326"/>
                </a:cubicBezTo>
                <a:cubicBezTo>
                  <a:pt x="88124" y="327"/>
                  <a:pt x="88128" y="328"/>
                  <a:pt x="88131" y="328"/>
                </a:cubicBezTo>
                <a:cubicBezTo>
                  <a:pt x="88180" y="328"/>
                  <a:pt x="88222" y="252"/>
                  <a:pt x="88310" y="177"/>
                </a:cubicBezTo>
                <a:cubicBezTo>
                  <a:pt x="88223" y="140"/>
                  <a:pt x="88159" y="80"/>
                  <a:pt x="88117" y="80"/>
                </a:cubicBezTo>
                <a:close/>
                <a:moveTo>
                  <a:pt x="55553" y="80"/>
                </a:moveTo>
                <a:cubicBezTo>
                  <a:pt x="55548" y="80"/>
                  <a:pt x="55544" y="80"/>
                  <a:pt x="55539" y="82"/>
                </a:cubicBezTo>
                <a:cubicBezTo>
                  <a:pt x="55485" y="82"/>
                  <a:pt x="55444" y="150"/>
                  <a:pt x="55403" y="190"/>
                </a:cubicBezTo>
                <a:cubicBezTo>
                  <a:pt x="55444" y="231"/>
                  <a:pt x="55485" y="313"/>
                  <a:pt x="55539" y="326"/>
                </a:cubicBezTo>
                <a:cubicBezTo>
                  <a:pt x="55543" y="327"/>
                  <a:pt x="55547" y="328"/>
                  <a:pt x="55551" y="328"/>
                </a:cubicBezTo>
                <a:cubicBezTo>
                  <a:pt x="55600" y="328"/>
                  <a:pt x="55641" y="253"/>
                  <a:pt x="55729" y="190"/>
                </a:cubicBezTo>
                <a:cubicBezTo>
                  <a:pt x="55655" y="141"/>
                  <a:pt x="55603" y="80"/>
                  <a:pt x="55553" y="80"/>
                </a:cubicBezTo>
                <a:close/>
                <a:moveTo>
                  <a:pt x="22999" y="14"/>
                </a:moveTo>
                <a:cubicBezTo>
                  <a:pt x="22931" y="95"/>
                  <a:pt x="22850" y="150"/>
                  <a:pt x="22863" y="177"/>
                </a:cubicBezTo>
                <a:cubicBezTo>
                  <a:pt x="22877" y="245"/>
                  <a:pt x="22945" y="285"/>
                  <a:pt x="22985" y="340"/>
                </a:cubicBezTo>
                <a:cubicBezTo>
                  <a:pt x="23040" y="285"/>
                  <a:pt x="23108" y="258"/>
                  <a:pt x="23121" y="190"/>
                </a:cubicBezTo>
                <a:cubicBezTo>
                  <a:pt x="23149" y="136"/>
                  <a:pt x="23067" y="95"/>
                  <a:pt x="22999" y="14"/>
                </a:cubicBezTo>
                <a:close/>
                <a:moveTo>
                  <a:pt x="99890" y="14"/>
                </a:moveTo>
                <a:cubicBezTo>
                  <a:pt x="99823" y="95"/>
                  <a:pt x="99741" y="150"/>
                  <a:pt x="99755" y="190"/>
                </a:cubicBezTo>
                <a:cubicBezTo>
                  <a:pt x="99768" y="245"/>
                  <a:pt x="99836" y="285"/>
                  <a:pt x="99877" y="340"/>
                </a:cubicBezTo>
                <a:cubicBezTo>
                  <a:pt x="99931" y="285"/>
                  <a:pt x="99999" y="245"/>
                  <a:pt x="100013" y="204"/>
                </a:cubicBezTo>
                <a:cubicBezTo>
                  <a:pt x="100013" y="150"/>
                  <a:pt x="99945" y="95"/>
                  <a:pt x="99890" y="14"/>
                </a:cubicBezTo>
                <a:close/>
                <a:moveTo>
                  <a:pt x="32023" y="94"/>
                </a:moveTo>
                <a:cubicBezTo>
                  <a:pt x="32019" y="94"/>
                  <a:pt x="32015" y="94"/>
                  <a:pt x="32011" y="95"/>
                </a:cubicBezTo>
                <a:cubicBezTo>
                  <a:pt x="31956" y="95"/>
                  <a:pt x="31916" y="177"/>
                  <a:pt x="31861" y="231"/>
                </a:cubicBezTo>
                <a:cubicBezTo>
                  <a:pt x="31916" y="272"/>
                  <a:pt x="31956" y="353"/>
                  <a:pt x="32011" y="367"/>
                </a:cubicBezTo>
                <a:cubicBezTo>
                  <a:pt x="32065" y="367"/>
                  <a:pt x="32119" y="299"/>
                  <a:pt x="32228" y="217"/>
                </a:cubicBezTo>
                <a:cubicBezTo>
                  <a:pt x="32128" y="167"/>
                  <a:pt x="32074" y="94"/>
                  <a:pt x="32023" y="94"/>
                </a:cubicBezTo>
                <a:close/>
                <a:moveTo>
                  <a:pt x="76346" y="94"/>
                </a:moveTo>
                <a:cubicBezTo>
                  <a:pt x="76342" y="94"/>
                  <a:pt x="76339" y="94"/>
                  <a:pt x="76335" y="95"/>
                </a:cubicBezTo>
                <a:cubicBezTo>
                  <a:pt x="76281" y="95"/>
                  <a:pt x="76226" y="177"/>
                  <a:pt x="76172" y="217"/>
                </a:cubicBezTo>
                <a:cubicBezTo>
                  <a:pt x="76226" y="272"/>
                  <a:pt x="76267" y="353"/>
                  <a:pt x="76321" y="367"/>
                </a:cubicBezTo>
                <a:cubicBezTo>
                  <a:pt x="76376" y="367"/>
                  <a:pt x="76430" y="299"/>
                  <a:pt x="76539" y="231"/>
                </a:cubicBezTo>
                <a:cubicBezTo>
                  <a:pt x="76450" y="180"/>
                  <a:pt x="76397" y="94"/>
                  <a:pt x="76346" y="94"/>
                </a:cubicBezTo>
                <a:close/>
                <a:moveTo>
                  <a:pt x="64604" y="121"/>
                </a:moveTo>
                <a:cubicBezTo>
                  <a:pt x="64600" y="121"/>
                  <a:pt x="64595" y="121"/>
                  <a:pt x="64591" y="122"/>
                </a:cubicBezTo>
                <a:cubicBezTo>
                  <a:pt x="64551" y="122"/>
                  <a:pt x="64455" y="204"/>
                  <a:pt x="64455" y="245"/>
                </a:cubicBezTo>
                <a:cubicBezTo>
                  <a:pt x="64469" y="313"/>
                  <a:pt x="64523" y="381"/>
                  <a:pt x="64591" y="394"/>
                </a:cubicBezTo>
                <a:cubicBezTo>
                  <a:pt x="64596" y="395"/>
                  <a:pt x="64601" y="396"/>
                  <a:pt x="64606" y="396"/>
                </a:cubicBezTo>
                <a:cubicBezTo>
                  <a:pt x="64658" y="396"/>
                  <a:pt x="64719" y="336"/>
                  <a:pt x="64768" y="299"/>
                </a:cubicBezTo>
                <a:lnTo>
                  <a:pt x="64768" y="231"/>
                </a:lnTo>
                <a:cubicBezTo>
                  <a:pt x="64718" y="193"/>
                  <a:pt x="64656" y="121"/>
                  <a:pt x="64604" y="121"/>
                </a:cubicBezTo>
                <a:close/>
                <a:moveTo>
                  <a:pt x="85374" y="54"/>
                </a:moveTo>
                <a:cubicBezTo>
                  <a:pt x="85320" y="150"/>
                  <a:pt x="85238" y="204"/>
                  <a:pt x="85238" y="258"/>
                </a:cubicBezTo>
                <a:cubicBezTo>
                  <a:pt x="85238" y="313"/>
                  <a:pt x="85320" y="367"/>
                  <a:pt x="85374" y="408"/>
                </a:cubicBezTo>
                <a:cubicBezTo>
                  <a:pt x="85428" y="367"/>
                  <a:pt x="85510" y="313"/>
                  <a:pt x="85523" y="258"/>
                </a:cubicBezTo>
                <a:cubicBezTo>
                  <a:pt x="85537" y="204"/>
                  <a:pt x="85442" y="150"/>
                  <a:pt x="85374" y="54"/>
                </a:cubicBezTo>
                <a:close/>
                <a:moveTo>
                  <a:pt x="106184" y="163"/>
                </a:moveTo>
                <a:cubicBezTo>
                  <a:pt x="106143" y="163"/>
                  <a:pt x="106048" y="245"/>
                  <a:pt x="106061" y="285"/>
                </a:cubicBezTo>
                <a:cubicBezTo>
                  <a:pt x="106075" y="340"/>
                  <a:pt x="106116" y="394"/>
                  <a:pt x="106184" y="408"/>
                </a:cubicBezTo>
                <a:cubicBezTo>
                  <a:pt x="106224" y="408"/>
                  <a:pt x="106279" y="353"/>
                  <a:pt x="106374" y="299"/>
                </a:cubicBezTo>
                <a:cubicBezTo>
                  <a:pt x="106279" y="231"/>
                  <a:pt x="106224" y="177"/>
                  <a:pt x="106184" y="177"/>
                </a:cubicBezTo>
                <a:lnTo>
                  <a:pt x="106184" y="163"/>
                </a:lnTo>
                <a:close/>
                <a:moveTo>
                  <a:pt x="97143" y="121"/>
                </a:moveTo>
                <a:cubicBezTo>
                  <a:pt x="97139" y="121"/>
                  <a:pt x="97135" y="121"/>
                  <a:pt x="97131" y="122"/>
                </a:cubicBezTo>
                <a:cubicBezTo>
                  <a:pt x="97077" y="122"/>
                  <a:pt x="97036" y="204"/>
                  <a:pt x="96982" y="258"/>
                </a:cubicBezTo>
                <a:cubicBezTo>
                  <a:pt x="97036" y="313"/>
                  <a:pt x="97077" y="394"/>
                  <a:pt x="97131" y="408"/>
                </a:cubicBezTo>
                <a:cubicBezTo>
                  <a:pt x="97136" y="409"/>
                  <a:pt x="97141" y="409"/>
                  <a:pt x="97146" y="409"/>
                </a:cubicBezTo>
                <a:cubicBezTo>
                  <a:pt x="97206" y="409"/>
                  <a:pt x="97247" y="335"/>
                  <a:pt x="97335" y="272"/>
                </a:cubicBezTo>
                <a:cubicBezTo>
                  <a:pt x="97247" y="196"/>
                  <a:pt x="97194" y="121"/>
                  <a:pt x="97143" y="121"/>
                </a:cubicBezTo>
                <a:close/>
                <a:moveTo>
                  <a:pt x="104240" y="421"/>
                </a:moveTo>
                <a:cubicBezTo>
                  <a:pt x="104242" y="421"/>
                  <a:pt x="104245" y="421"/>
                  <a:pt x="104247" y="421"/>
                </a:cubicBezTo>
                <a:lnTo>
                  <a:pt x="104247" y="421"/>
                </a:lnTo>
                <a:cubicBezTo>
                  <a:pt x="104249" y="421"/>
                  <a:pt x="104252" y="421"/>
                  <a:pt x="104254" y="421"/>
                </a:cubicBezTo>
                <a:close/>
                <a:moveTo>
                  <a:pt x="8496" y="82"/>
                </a:moveTo>
                <a:cubicBezTo>
                  <a:pt x="8428" y="177"/>
                  <a:pt x="8360" y="231"/>
                  <a:pt x="8360" y="285"/>
                </a:cubicBezTo>
                <a:lnTo>
                  <a:pt x="8347" y="285"/>
                </a:lnTo>
                <a:cubicBezTo>
                  <a:pt x="8347" y="340"/>
                  <a:pt x="8442" y="381"/>
                  <a:pt x="8483" y="435"/>
                </a:cubicBezTo>
                <a:cubicBezTo>
                  <a:pt x="8537" y="381"/>
                  <a:pt x="8618" y="340"/>
                  <a:pt x="8632" y="285"/>
                </a:cubicBezTo>
                <a:cubicBezTo>
                  <a:pt x="8646" y="217"/>
                  <a:pt x="8564" y="177"/>
                  <a:pt x="8496" y="82"/>
                </a:cubicBezTo>
                <a:close/>
                <a:moveTo>
                  <a:pt x="20253" y="109"/>
                </a:moveTo>
                <a:cubicBezTo>
                  <a:pt x="20199" y="163"/>
                  <a:pt x="20118" y="204"/>
                  <a:pt x="20104" y="258"/>
                </a:cubicBezTo>
                <a:cubicBezTo>
                  <a:pt x="20104" y="313"/>
                  <a:pt x="20172" y="381"/>
                  <a:pt x="20213" y="435"/>
                </a:cubicBezTo>
                <a:lnTo>
                  <a:pt x="20281" y="435"/>
                </a:lnTo>
                <a:cubicBezTo>
                  <a:pt x="20321" y="381"/>
                  <a:pt x="20403" y="313"/>
                  <a:pt x="20389" y="272"/>
                </a:cubicBezTo>
                <a:cubicBezTo>
                  <a:pt x="20389" y="217"/>
                  <a:pt x="20308" y="163"/>
                  <a:pt x="20253" y="109"/>
                </a:cubicBezTo>
                <a:close/>
                <a:moveTo>
                  <a:pt x="43782" y="82"/>
                </a:moveTo>
                <a:cubicBezTo>
                  <a:pt x="43727" y="136"/>
                  <a:pt x="43646" y="177"/>
                  <a:pt x="43646" y="231"/>
                </a:cubicBezTo>
                <a:cubicBezTo>
                  <a:pt x="43646" y="285"/>
                  <a:pt x="43714" y="340"/>
                  <a:pt x="43795" y="435"/>
                </a:cubicBezTo>
                <a:cubicBezTo>
                  <a:pt x="43863" y="340"/>
                  <a:pt x="43931" y="272"/>
                  <a:pt x="43931" y="231"/>
                </a:cubicBezTo>
                <a:lnTo>
                  <a:pt x="43918" y="231"/>
                </a:lnTo>
                <a:cubicBezTo>
                  <a:pt x="43918" y="177"/>
                  <a:pt x="43836" y="122"/>
                  <a:pt x="43782" y="82"/>
                </a:cubicBezTo>
                <a:close/>
                <a:moveTo>
                  <a:pt x="73629" y="148"/>
                </a:moveTo>
                <a:cubicBezTo>
                  <a:pt x="73625" y="148"/>
                  <a:pt x="73621" y="148"/>
                  <a:pt x="73617" y="150"/>
                </a:cubicBezTo>
                <a:cubicBezTo>
                  <a:pt x="73549" y="163"/>
                  <a:pt x="73494" y="217"/>
                  <a:pt x="73467" y="285"/>
                </a:cubicBezTo>
                <a:cubicBezTo>
                  <a:pt x="73481" y="353"/>
                  <a:pt x="73535" y="408"/>
                  <a:pt x="73603" y="435"/>
                </a:cubicBezTo>
                <a:cubicBezTo>
                  <a:pt x="73607" y="436"/>
                  <a:pt x="73611" y="436"/>
                  <a:pt x="73616" y="436"/>
                </a:cubicBezTo>
                <a:cubicBezTo>
                  <a:pt x="73668" y="436"/>
                  <a:pt x="73731" y="364"/>
                  <a:pt x="73793" y="326"/>
                </a:cubicBezTo>
                <a:lnTo>
                  <a:pt x="73793" y="258"/>
                </a:lnTo>
                <a:cubicBezTo>
                  <a:pt x="73731" y="221"/>
                  <a:pt x="73679" y="148"/>
                  <a:pt x="73629" y="148"/>
                </a:cubicBezTo>
                <a:close/>
                <a:moveTo>
                  <a:pt x="41061" y="148"/>
                </a:moveTo>
                <a:cubicBezTo>
                  <a:pt x="41057" y="148"/>
                  <a:pt x="41053" y="148"/>
                  <a:pt x="41050" y="150"/>
                </a:cubicBezTo>
                <a:cubicBezTo>
                  <a:pt x="40982" y="163"/>
                  <a:pt x="40927" y="217"/>
                  <a:pt x="40900" y="285"/>
                </a:cubicBezTo>
                <a:cubicBezTo>
                  <a:pt x="40877" y="368"/>
                  <a:pt x="40935" y="440"/>
                  <a:pt x="41013" y="440"/>
                </a:cubicBezTo>
                <a:cubicBezTo>
                  <a:pt x="41025" y="440"/>
                  <a:pt x="41037" y="439"/>
                  <a:pt x="41050" y="435"/>
                </a:cubicBezTo>
                <a:cubicBezTo>
                  <a:pt x="41118" y="421"/>
                  <a:pt x="41172" y="367"/>
                  <a:pt x="41226" y="326"/>
                </a:cubicBezTo>
                <a:lnTo>
                  <a:pt x="41213" y="245"/>
                </a:lnTo>
                <a:cubicBezTo>
                  <a:pt x="41163" y="207"/>
                  <a:pt x="41102" y="148"/>
                  <a:pt x="41061" y="148"/>
                </a:cubicBezTo>
                <a:close/>
                <a:moveTo>
                  <a:pt x="5762" y="229"/>
                </a:moveTo>
                <a:cubicBezTo>
                  <a:pt x="5758" y="229"/>
                  <a:pt x="5754" y="230"/>
                  <a:pt x="5751" y="231"/>
                </a:cubicBezTo>
                <a:cubicBezTo>
                  <a:pt x="5696" y="245"/>
                  <a:pt x="5655" y="313"/>
                  <a:pt x="5615" y="353"/>
                </a:cubicBezTo>
                <a:cubicBezTo>
                  <a:pt x="5655" y="394"/>
                  <a:pt x="5710" y="462"/>
                  <a:pt x="5751" y="476"/>
                </a:cubicBezTo>
                <a:cubicBezTo>
                  <a:pt x="5791" y="476"/>
                  <a:pt x="5846" y="408"/>
                  <a:pt x="5941" y="340"/>
                </a:cubicBezTo>
                <a:cubicBezTo>
                  <a:pt x="5854" y="290"/>
                  <a:pt x="5801" y="229"/>
                  <a:pt x="5762" y="229"/>
                </a:cubicBezTo>
                <a:close/>
                <a:moveTo>
                  <a:pt x="52820" y="109"/>
                </a:moveTo>
                <a:cubicBezTo>
                  <a:pt x="52766" y="163"/>
                  <a:pt x="52685" y="217"/>
                  <a:pt x="52685" y="285"/>
                </a:cubicBezTo>
                <a:cubicBezTo>
                  <a:pt x="52671" y="353"/>
                  <a:pt x="52753" y="394"/>
                  <a:pt x="52834" y="476"/>
                </a:cubicBezTo>
                <a:cubicBezTo>
                  <a:pt x="52888" y="367"/>
                  <a:pt x="52956" y="313"/>
                  <a:pt x="52956" y="258"/>
                </a:cubicBezTo>
                <a:cubicBezTo>
                  <a:pt x="52956" y="204"/>
                  <a:pt x="52875" y="163"/>
                  <a:pt x="52820" y="109"/>
                </a:cubicBezTo>
                <a:close/>
                <a:moveTo>
                  <a:pt x="61795" y="171"/>
                </a:moveTo>
                <a:cubicBezTo>
                  <a:pt x="61717" y="171"/>
                  <a:pt x="61659" y="244"/>
                  <a:pt x="61683" y="326"/>
                </a:cubicBezTo>
                <a:cubicBezTo>
                  <a:pt x="61710" y="394"/>
                  <a:pt x="61764" y="449"/>
                  <a:pt x="61832" y="476"/>
                </a:cubicBezTo>
                <a:cubicBezTo>
                  <a:pt x="61887" y="476"/>
                  <a:pt x="61954" y="394"/>
                  <a:pt x="62022" y="353"/>
                </a:cubicBezTo>
                <a:lnTo>
                  <a:pt x="62009" y="285"/>
                </a:lnTo>
                <a:cubicBezTo>
                  <a:pt x="61954" y="245"/>
                  <a:pt x="61900" y="177"/>
                  <a:pt x="61832" y="177"/>
                </a:cubicBezTo>
                <a:cubicBezTo>
                  <a:pt x="61820" y="173"/>
                  <a:pt x="61807" y="171"/>
                  <a:pt x="61795" y="171"/>
                </a:cubicBezTo>
                <a:close/>
                <a:moveTo>
                  <a:pt x="94358" y="150"/>
                </a:moveTo>
                <a:cubicBezTo>
                  <a:pt x="94318" y="204"/>
                  <a:pt x="94250" y="272"/>
                  <a:pt x="94263" y="326"/>
                </a:cubicBezTo>
                <a:cubicBezTo>
                  <a:pt x="94277" y="394"/>
                  <a:pt x="94331" y="449"/>
                  <a:pt x="94399" y="476"/>
                </a:cubicBezTo>
                <a:cubicBezTo>
                  <a:pt x="94406" y="477"/>
                  <a:pt x="94413" y="477"/>
                  <a:pt x="94420" y="477"/>
                </a:cubicBezTo>
                <a:cubicBezTo>
                  <a:pt x="94506" y="477"/>
                  <a:pt x="94574" y="401"/>
                  <a:pt x="94549" y="313"/>
                </a:cubicBezTo>
                <a:cubicBezTo>
                  <a:pt x="94535" y="258"/>
                  <a:pt x="94481" y="204"/>
                  <a:pt x="94426" y="150"/>
                </a:cubicBezTo>
                <a:close/>
                <a:moveTo>
                  <a:pt x="50061" y="171"/>
                </a:moveTo>
                <a:cubicBezTo>
                  <a:pt x="49988" y="171"/>
                  <a:pt x="49939" y="234"/>
                  <a:pt x="49939" y="326"/>
                </a:cubicBezTo>
                <a:cubicBezTo>
                  <a:pt x="49939" y="413"/>
                  <a:pt x="49984" y="477"/>
                  <a:pt x="50065" y="477"/>
                </a:cubicBezTo>
                <a:cubicBezTo>
                  <a:pt x="50072" y="477"/>
                  <a:pt x="50080" y="477"/>
                  <a:pt x="50088" y="476"/>
                </a:cubicBezTo>
                <a:cubicBezTo>
                  <a:pt x="50156" y="462"/>
                  <a:pt x="50211" y="408"/>
                  <a:pt x="50265" y="367"/>
                </a:cubicBezTo>
                <a:lnTo>
                  <a:pt x="50279" y="285"/>
                </a:lnTo>
                <a:cubicBezTo>
                  <a:pt x="50211" y="245"/>
                  <a:pt x="50156" y="190"/>
                  <a:pt x="50102" y="177"/>
                </a:cubicBezTo>
                <a:cubicBezTo>
                  <a:pt x="50088" y="173"/>
                  <a:pt x="50074" y="171"/>
                  <a:pt x="50061" y="171"/>
                </a:cubicBezTo>
                <a:close/>
                <a:moveTo>
                  <a:pt x="17521" y="163"/>
                </a:moveTo>
                <a:cubicBezTo>
                  <a:pt x="17413" y="163"/>
                  <a:pt x="17345" y="217"/>
                  <a:pt x="17358" y="313"/>
                </a:cubicBezTo>
                <a:cubicBezTo>
                  <a:pt x="17372" y="394"/>
                  <a:pt x="17440" y="449"/>
                  <a:pt x="17481" y="517"/>
                </a:cubicBezTo>
                <a:lnTo>
                  <a:pt x="17549" y="517"/>
                </a:lnTo>
                <a:cubicBezTo>
                  <a:pt x="17603" y="449"/>
                  <a:pt x="17671" y="394"/>
                  <a:pt x="17685" y="326"/>
                </a:cubicBezTo>
                <a:cubicBezTo>
                  <a:pt x="17698" y="217"/>
                  <a:pt x="17630" y="163"/>
                  <a:pt x="17521" y="163"/>
                </a:cubicBezTo>
                <a:close/>
                <a:moveTo>
                  <a:pt x="29269" y="171"/>
                </a:moveTo>
                <a:cubicBezTo>
                  <a:pt x="29191" y="171"/>
                  <a:pt x="29133" y="244"/>
                  <a:pt x="29156" y="326"/>
                </a:cubicBezTo>
                <a:cubicBezTo>
                  <a:pt x="29156" y="394"/>
                  <a:pt x="29224" y="449"/>
                  <a:pt x="29265" y="503"/>
                </a:cubicBezTo>
                <a:lnTo>
                  <a:pt x="29333" y="517"/>
                </a:lnTo>
                <a:cubicBezTo>
                  <a:pt x="29374" y="449"/>
                  <a:pt x="29442" y="381"/>
                  <a:pt x="29442" y="313"/>
                </a:cubicBezTo>
                <a:cubicBezTo>
                  <a:pt x="29428" y="245"/>
                  <a:pt x="29374" y="190"/>
                  <a:pt x="29306" y="177"/>
                </a:cubicBezTo>
                <a:cubicBezTo>
                  <a:pt x="29293" y="173"/>
                  <a:pt x="29281" y="171"/>
                  <a:pt x="29269" y="171"/>
                </a:cubicBezTo>
                <a:close/>
                <a:moveTo>
                  <a:pt x="38290" y="177"/>
                </a:moveTo>
                <a:cubicBezTo>
                  <a:pt x="38250" y="231"/>
                  <a:pt x="38168" y="285"/>
                  <a:pt x="38154" y="353"/>
                </a:cubicBezTo>
                <a:cubicBezTo>
                  <a:pt x="38141" y="449"/>
                  <a:pt x="38209" y="517"/>
                  <a:pt x="38304" y="517"/>
                </a:cubicBezTo>
                <a:cubicBezTo>
                  <a:pt x="38413" y="517"/>
                  <a:pt x="38481" y="476"/>
                  <a:pt x="38481" y="367"/>
                </a:cubicBezTo>
                <a:cubicBezTo>
                  <a:pt x="38481" y="299"/>
                  <a:pt x="38413" y="245"/>
                  <a:pt x="38372" y="177"/>
                </a:cubicBezTo>
                <a:close/>
                <a:moveTo>
                  <a:pt x="70925" y="163"/>
                </a:moveTo>
                <a:lnTo>
                  <a:pt x="70844" y="177"/>
                </a:lnTo>
                <a:cubicBezTo>
                  <a:pt x="70803" y="231"/>
                  <a:pt x="70735" y="299"/>
                  <a:pt x="70735" y="367"/>
                </a:cubicBezTo>
                <a:cubicBezTo>
                  <a:pt x="70721" y="462"/>
                  <a:pt x="70789" y="517"/>
                  <a:pt x="70898" y="517"/>
                </a:cubicBezTo>
                <a:cubicBezTo>
                  <a:pt x="71007" y="517"/>
                  <a:pt x="71075" y="449"/>
                  <a:pt x="71048" y="353"/>
                </a:cubicBezTo>
                <a:cubicBezTo>
                  <a:pt x="71034" y="285"/>
                  <a:pt x="70966" y="217"/>
                  <a:pt x="70925" y="163"/>
                </a:cubicBezTo>
                <a:close/>
                <a:moveTo>
                  <a:pt x="82628" y="190"/>
                </a:moveTo>
                <a:cubicBezTo>
                  <a:pt x="82560" y="217"/>
                  <a:pt x="82506" y="272"/>
                  <a:pt x="82479" y="340"/>
                </a:cubicBezTo>
                <a:cubicBezTo>
                  <a:pt x="82441" y="429"/>
                  <a:pt x="82510" y="518"/>
                  <a:pt x="82608" y="518"/>
                </a:cubicBezTo>
                <a:cubicBezTo>
                  <a:pt x="82614" y="518"/>
                  <a:pt x="82621" y="517"/>
                  <a:pt x="82628" y="517"/>
                </a:cubicBezTo>
                <a:cubicBezTo>
                  <a:pt x="82696" y="503"/>
                  <a:pt x="82751" y="435"/>
                  <a:pt x="82819" y="394"/>
                </a:cubicBezTo>
                <a:lnTo>
                  <a:pt x="82819" y="313"/>
                </a:lnTo>
                <a:cubicBezTo>
                  <a:pt x="82751" y="272"/>
                  <a:pt x="82683" y="190"/>
                  <a:pt x="82628" y="190"/>
                </a:cubicBezTo>
                <a:close/>
                <a:moveTo>
                  <a:pt x="91658" y="212"/>
                </a:moveTo>
                <a:cubicBezTo>
                  <a:pt x="91582" y="212"/>
                  <a:pt x="91529" y="284"/>
                  <a:pt x="91518" y="367"/>
                </a:cubicBezTo>
                <a:cubicBezTo>
                  <a:pt x="91504" y="476"/>
                  <a:pt x="91572" y="544"/>
                  <a:pt x="91667" y="544"/>
                </a:cubicBezTo>
                <a:cubicBezTo>
                  <a:pt x="91762" y="544"/>
                  <a:pt x="91803" y="462"/>
                  <a:pt x="91871" y="421"/>
                </a:cubicBezTo>
                <a:lnTo>
                  <a:pt x="91871" y="353"/>
                </a:lnTo>
                <a:cubicBezTo>
                  <a:pt x="91817" y="313"/>
                  <a:pt x="91762" y="231"/>
                  <a:pt x="91694" y="217"/>
                </a:cubicBezTo>
                <a:cubicBezTo>
                  <a:pt x="91682" y="214"/>
                  <a:pt x="91670" y="212"/>
                  <a:pt x="91658" y="212"/>
                </a:cubicBezTo>
                <a:close/>
                <a:moveTo>
                  <a:pt x="103438" y="245"/>
                </a:moveTo>
                <a:cubicBezTo>
                  <a:pt x="103370" y="258"/>
                  <a:pt x="103316" y="299"/>
                  <a:pt x="103289" y="367"/>
                </a:cubicBezTo>
                <a:cubicBezTo>
                  <a:pt x="103250" y="456"/>
                  <a:pt x="103319" y="545"/>
                  <a:pt x="103395" y="545"/>
                </a:cubicBezTo>
                <a:cubicBezTo>
                  <a:pt x="103400" y="545"/>
                  <a:pt x="103406" y="545"/>
                  <a:pt x="103411" y="544"/>
                </a:cubicBezTo>
                <a:cubicBezTo>
                  <a:pt x="103492" y="544"/>
                  <a:pt x="103547" y="476"/>
                  <a:pt x="103615" y="435"/>
                </a:cubicBezTo>
                <a:lnTo>
                  <a:pt x="103615" y="367"/>
                </a:lnTo>
                <a:cubicBezTo>
                  <a:pt x="103560" y="326"/>
                  <a:pt x="103492" y="245"/>
                  <a:pt x="103438" y="245"/>
                </a:cubicBezTo>
                <a:close/>
                <a:moveTo>
                  <a:pt x="14749" y="177"/>
                </a:moveTo>
                <a:cubicBezTo>
                  <a:pt x="14708" y="245"/>
                  <a:pt x="14640" y="313"/>
                  <a:pt x="14626" y="381"/>
                </a:cubicBezTo>
                <a:cubicBezTo>
                  <a:pt x="14614" y="481"/>
                  <a:pt x="14683" y="559"/>
                  <a:pt x="14769" y="559"/>
                </a:cubicBezTo>
                <a:cubicBezTo>
                  <a:pt x="14775" y="559"/>
                  <a:pt x="14782" y="558"/>
                  <a:pt x="14789" y="557"/>
                </a:cubicBezTo>
                <a:cubicBezTo>
                  <a:pt x="14797" y="558"/>
                  <a:pt x="14805" y="559"/>
                  <a:pt x="14813" y="559"/>
                </a:cubicBezTo>
                <a:cubicBezTo>
                  <a:pt x="14910" y="559"/>
                  <a:pt x="14979" y="481"/>
                  <a:pt x="14966" y="381"/>
                </a:cubicBezTo>
                <a:cubicBezTo>
                  <a:pt x="14952" y="313"/>
                  <a:pt x="14871" y="245"/>
                  <a:pt x="14830" y="190"/>
                </a:cubicBezTo>
                <a:lnTo>
                  <a:pt x="14749" y="177"/>
                </a:lnTo>
                <a:close/>
                <a:moveTo>
                  <a:pt x="26515" y="216"/>
                </a:moveTo>
                <a:cubicBezTo>
                  <a:pt x="26428" y="216"/>
                  <a:pt x="26357" y="305"/>
                  <a:pt x="26370" y="394"/>
                </a:cubicBezTo>
                <a:cubicBezTo>
                  <a:pt x="26357" y="482"/>
                  <a:pt x="26426" y="559"/>
                  <a:pt x="26512" y="559"/>
                </a:cubicBezTo>
                <a:cubicBezTo>
                  <a:pt x="26519" y="559"/>
                  <a:pt x="26526" y="558"/>
                  <a:pt x="26533" y="557"/>
                </a:cubicBezTo>
                <a:cubicBezTo>
                  <a:pt x="26601" y="544"/>
                  <a:pt x="26669" y="476"/>
                  <a:pt x="26737" y="421"/>
                </a:cubicBezTo>
                <a:lnTo>
                  <a:pt x="26737" y="353"/>
                </a:lnTo>
                <a:cubicBezTo>
                  <a:pt x="26669" y="299"/>
                  <a:pt x="26601" y="231"/>
                  <a:pt x="26533" y="217"/>
                </a:cubicBezTo>
                <a:cubicBezTo>
                  <a:pt x="26527" y="217"/>
                  <a:pt x="26521" y="216"/>
                  <a:pt x="26515" y="216"/>
                </a:cubicBezTo>
                <a:close/>
                <a:moveTo>
                  <a:pt x="59090" y="213"/>
                </a:moveTo>
                <a:cubicBezTo>
                  <a:pt x="58998" y="213"/>
                  <a:pt x="58927" y="297"/>
                  <a:pt x="58951" y="381"/>
                </a:cubicBezTo>
                <a:cubicBezTo>
                  <a:pt x="58964" y="462"/>
                  <a:pt x="59032" y="517"/>
                  <a:pt x="59087" y="584"/>
                </a:cubicBezTo>
                <a:lnTo>
                  <a:pt x="59154" y="584"/>
                </a:lnTo>
                <a:cubicBezTo>
                  <a:pt x="59195" y="517"/>
                  <a:pt x="59277" y="449"/>
                  <a:pt x="59277" y="381"/>
                </a:cubicBezTo>
                <a:cubicBezTo>
                  <a:pt x="59277" y="326"/>
                  <a:pt x="59182" y="245"/>
                  <a:pt x="59127" y="217"/>
                </a:cubicBezTo>
                <a:cubicBezTo>
                  <a:pt x="59114" y="214"/>
                  <a:pt x="59102" y="213"/>
                  <a:pt x="59090" y="213"/>
                </a:cubicBezTo>
                <a:close/>
                <a:moveTo>
                  <a:pt x="47306" y="239"/>
                </a:moveTo>
                <a:cubicBezTo>
                  <a:pt x="47231" y="239"/>
                  <a:pt x="47178" y="312"/>
                  <a:pt x="47166" y="394"/>
                </a:cubicBezTo>
                <a:cubicBezTo>
                  <a:pt x="47154" y="491"/>
                  <a:pt x="47229" y="589"/>
                  <a:pt x="47303" y="589"/>
                </a:cubicBezTo>
                <a:cubicBezTo>
                  <a:pt x="47312" y="589"/>
                  <a:pt x="47321" y="587"/>
                  <a:pt x="47329" y="584"/>
                </a:cubicBezTo>
                <a:cubicBezTo>
                  <a:pt x="47411" y="557"/>
                  <a:pt x="47479" y="503"/>
                  <a:pt x="47533" y="449"/>
                </a:cubicBezTo>
                <a:lnTo>
                  <a:pt x="47547" y="381"/>
                </a:lnTo>
                <a:cubicBezTo>
                  <a:pt x="47479" y="326"/>
                  <a:pt x="47424" y="258"/>
                  <a:pt x="47343" y="245"/>
                </a:cubicBezTo>
                <a:cubicBezTo>
                  <a:pt x="47330" y="241"/>
                  <a:pt x="47318" y="239"/>
                  <a:pt x="47306" y="239"/>
                </a:cubicBezTo>
                <a:close/>
                <a:moveTo>
                  <a:pt x="109731" y="353"/>
                </a:moveTo>
                <a:cubicBezTo>
                  <a:pt x="109677" y="353"/>
                  <a:pt x="109650" y="435"/>
                  <a:pt x="109609" y="476"/>
                </a:cubicBezTo>
                <a:cubicBezTo>
                  <a:pt x="109650" y="517"/>
                  <a:pt x="109690" y="584"/>
                  <a:pt x="109745" y="598"/>
                </a:cubicBezTo>
                <a:cubicBezTo>
                  <a:pt x="109786" y="598"/>
                  <a:pt x="109826" y="530"/>
                  <a:pt x="109908" y="462"/>
                </a:cubicBezTo>
                <a:cubicBezTo>
                  <a:pt x="109826" y="408"/>
                  <a:pt x="109772" y="353"/>
                  <a:pt x="109731" y="353"/>
                </a:cubicBezTo>
                <a:close/>
                <a:moveTo>
                  <a:pt x="35572" y="243"/>
                </a:moveTo>
                <a:cubicBezTo>
                  <a:pt x="35479" y="243"/>
                  <a:pt x="35422" y="309"/>
                  <a:pt x="35422" y="421"/>
                </a:cubicBezTo>
                <a:cubicBezTo>
                  <a:pt x="35410" y="517"/>
                  <a:pt x="35483" y="603"/>
                  <a:pt x="35566" y="603"/>
                </a:cubicBezTo>
                <a:cubicBezTo>
                  <a:pt x="35577" y="603"/>
                  <a:pt x="35588" y="601"/>
                  <a:pt x="35599" y="598"/>
                </a:cubicBezTo>
                <a:cubicBezTo>
                  <a:pt x="35667" y="557"/>
                  <a:pt x="35735" y="517"/>
                  <a:pt x="35803" y="462"/>
                </a:cubicBezTo>
                <a:lnTo>
                  <a:pt x="35803" y="381"/>
                </a:lnTo>
                <a:cubicBezTo>
                  <a:pt x="35735" y="340"/>
                  <a:pt x="35667" y="258"/>
                  <a:pt x="35599" y="245"/>
                </a:cubicBezTo>
                <a:cubicBezTo>
                  <a:pt x="35590" y="244"/>
                  <a:pt x="35581" y="243"/>
                  <a:pt x="35572" y="243"/>
                </a:cubicBezTo>
                <a:close/>
                <a:moveTo>
                  <a:pt x="79910" y="231"/>
                </a:moveTo>
                <a:cubicBezTo>
                  <a:pt x="79815" y="231"/>
                  <a:pt x="79720" y="313"/>
                  <a:pt x="79733" y="408"/>
                </a:cubicBezTo>
                <a:cubicBezTo>
                  <a:pt x="79747" y="476"/>
                  <a:pt x="79828" y="544"/>
                  <a:pt x="79883" y="612"/>
                </a:cubicBezTo>
                <a:lnTo>
                  <a:pt x="79951" y="612"/>
                </a:lnTo>
                <a:cubicBezTo>
                  <a:pt x="79991" y="544"/>
                  <a:pt x="80073" y="476"/>
                  <a:pt x="80073" y="408"/>
                </a:cubicBezTo>
                <a:cubicBezTo>
                  <a:pt x="80087" y="313"/>
                  <a:pt x="80005" y="231"/>
                  <a:pt x="79910" y="231"/>
                </a:cubicBezTo>
                <a:close/>
                <a:moveTo>
                  <a:pt x="56385" y="270"/>
                </a:moveTo>
                <a:cubicBezTo>
                  <a:pt x="56289" y="270"/>
                  <a:pt x="56219" y="347"/>
                  <a:pt x="56219" y="435"/>
                </a:cubicBezTo>
                <a:cubicBezTo>
                  <a:pt x="56219" y="557"/>
                  <a:pt x="56287" y="612"/>
                  <a:pt x="56395" y="625"/>
                </a:cubicBezTo>
                <a:cubicBezTo>
                  <a:pt x="56504" y="625"/>
                  <a:pt x="56572" y="530"/>
                  <a:pt x="56572" y="435"/>
                </a:cubicBezTo>
                <a:cubicBezTo>
                  <a:pt x="56572" y="340"/>
                  <a:pt x="56490" y="272"/>
                  <a:pt x="56409" y="272"/>
                </a:cubicBezTo>
                <a:cubicBezTo>
                  <a:pt x="56401" y="271"/>
                  <a:pt x="56393" y="270"/>
                  <a:pt x="56385" y="270"/>
                </a:cubicBezTo>
                <a:close/>
                <a:moveTo>
                  <a:pt x="68129" y="270"/>
                </a:moveTo>
                <a:cubicBezTo>
                  <a:pt x="68030" y="270"/>
                  <a:pt x="67950" y="347"/>
                  <a:pt x="67962" y="435"/>
                </a:cubicBezTo>
                <a:cubicBezTo>
                  <a:pt x="67962" y="557"/>
                  <a:pt x="68030" y="612"/>
                  <a:pt x="68125" y="625"/>
                </a:cubicBezTo>
                <a:cubicBezTo>
                  <a:pt x="68248" y="612"/>
                  <a:pt x="68316" y="557"/>
                  <a:pt x="68316" y="435"/>
                </a:cubicBezTo>
                <a:cubicBezTo>
                  <a:pt x="68316" y="340"/>
                  <a:pt x="68234" y="272"/>
                  <a:pt x="68153" y="272"/>
                </a:cubicBezTo>
                <a:cubicBezTo>
                  <a:pt x="68145" y="271"/>
                  <a:pt x="68137" y="270"/>
                  <a:pt x="68129" y="270"/>
                </a:cubicBezTo>
                <a:close/>
                <a:moveTo>
                  <a:pt x="88922" y="258"/>
                </a:moveTo>
                <a:cubicBezTo>
                  <a:pt x="88826" y="258"/>
                  <a:pt x="88758" y="340"/>
                  <a:pt x="88758" y="421"/>
                </a:cubicBezTo>
                <a:cubicBezTo>
                  <a:pt x="88758" y="544"/>
                  <a:pt x="88826" y="598"/>
                  <a:pt x="88989" y="625"/>
                </a:cubicBezTo>
                <a:cubicBezTo>
                  <a:pt x="89017" y="584"/>
                  <a:pt x="89098" y="517"/>
                  <a:pt x="89112" y="449"/>
                </a:cubicBezTo>
                <a:lnTo>
                  <a:pt x="89112" y="435"/>
                </a:lnTo>
                <a:cubicBezTo>
                  <a:pt x="89125" y="326"/>
                  <a:pt x="89044" y="258"/>
                  <a:pt x="88922" y="258"/>
                </a:cubicBezTo>
                <a:close/>
                <a:moveTo>
                  <a:pt x="100678" y="267"/>
                </a:moveTo>
                <a:cubicBezTo>
                  <a:pt x="100588" y="267"/>
                  <a:pt x="100518" y="341"/>
                  <a:pt x="100529" y="435"/>
                </a:cubicBezTo>
                <a:cubicBezTo>
                  <a:pt x="100516" y="544"/>
                  <a:pt x="100597" y="625"/>
                  <a:pt x="100692" y="625"/>
                </a:cubicBezTo>
                <a:cubicBezTo>
                  <a:pt x="100815" y="625"/>
                  <a:pt x="100869" y="557"/>
                  <a:pt x="100896" y="408"/>
                </a:cubicBezTo>
                <a:cubicBezTo>
                  <a:pt x="100842" y="367"/>
                  <a:pt x="100788" y="285"/>
                  <a:pt x="100720" y="272"/>
                </a:cubicBezTo>
                <a:cubicBezTo>
                  <a:pt x="100705" y="268"/>
                  <a:pt x="100691" y="267"/>
                  <a:pt x="100678" y="267"/>
                </a:cubicBezTo>
                <a:close/>
                <a:moveTo>
                  <a:pt x="23847" y="257"/>
                </a:moveTo>
                <a:cubicBezTo>
                  <a:pt x="23840" y="257"/>
                  <a:pt x="23834" y="257"/>
                  <a:pt x="23828" y="258"/>
                </a:cubicBezTo>
                <a:lnTo>
                  <a:pt x="23815" y="258"/>
                </a:lnTo>
                <a:cubicBezTo>
                  <a:pt x="23719" y="258"/>
                  <a:pt x="23638" y="340"/>
                  <a:pt x="23638" y="449"/>
                </a:cubicBezTo>
                <a:cubicBezTo>
                  <a:pt x="23625" y="538"/>
                  <a:pt x="23708" y="627"/>
                  <a:pt x="23796" y="627"/>
                </a:cubicBezTo>
                <a:cubicBezTo>
                  <a:pt x="23802" y="627"/>
                  <a:pt x="23808" y="626"/>
                  <a:pt x="23815" y="625"/>
                </a:cubicBezTo>
                <a:cubicBezTo>
                  <a:pt x="23937" y="625"/>
                  <a:pt x="23991" y="557"/>
                  <a:pt x="24005" y="449"/>
                </a:cubicBezTo>
                <a:cubicBezTo>
                  <a:pt x="24018" y="347"/>
                  <a:pt x="23935" y="257"/>
                  <a:pt x="23847" y="257"/>
                </a:cubicBezTo>
                <a:close/>
                <a:moveTo>
                  <a:pt x="44611" y="285"/>
                </a:moveTo>
                <a:cubicBezTo>
                  <a:pt x="44516" y="285"/>
                  <a:pt x="44420" y="367"/>
                  <a:pt x="44434" y="476"/>
                </a:cubicBezTo>
                <a:cubicBezTo>
                  <a:pt x="44434" y="576"/>
                  <a:pt x="44504" y="654"/>
                  <a:pt x="44601" y="654"/>
                </a:cubicBezTo>
                <a:cubicBezTo>
                  <a:pt x="44609" y="654"/>
                  <a:pt x="44616" y="653"/>
                  <a:pt x="44624" y="652"/>
                </a:cubicBezTo>
                <a:cubicBezTo>
                  <a:pt x="44733" y="652"/>
                  <a:pt x="44801" y="571"/>
                  <a:pt x="44801" y="462"/>
                </a:cubicBezTo>
                <a:cubicBezTo>
                  <a:pt x="44801" y="367"/>
                  <a:pt x="44720" y="285"/>
                  <a:pt x="44611" y="285"/>
                </a:cubicBezTo>
                <a:close/>
                <a:moveTo>
                  <a:pt x="12065" y="284"/>
                </a:moveTo>
                <a:cubicBezTo>
                  <a:pt x="12058" y="284"/>
                  <a:pt x="12051" y="285"/>
                  <a:pt x="12044" y="285"/>
                </a:cubicBezTo>
                <a:cubicBezTo>
                  <a:pt x="11935" y="285"/>
                  <a:pt x="11853" y="367"/>
                  <a:pt x="11853" y="476"/>
                </a:cubicBezTo>
                <a:cubicBezTo>
                  <a:pt x="11840" y="571"/>
                  <a:pt x="11935" y="666"/>
                  <a:pt x="12044" y="666"/>
                </a:cubicBezTo>
                <a:cubicBezTo>
                  <a:pt x="12166" y="666"/>
                  <a:pt x="12220" y="598"/>
                  <a:pt x="12234" y="476"/>
                </a:cubicBezTo>
                <a:cubicBezTo>
                  <a:pt x="12247" y="374"/>
                  <a:pt x="12164" y="284"/>
                  <a:pt x="12065" y="284"/>
                </a:cubicBezTo>
                <a:close/>
                <a:moveTo>
                  <a:pt x="77181" y="298"/>
                </a:moveTo>
                <a:cubicBezTo>
                  <a:pt x="77083" y="298"/>
                  <a:pt x="77001" y="375"/>
                  <a:pt x="77001" y="476"/>
                </a:cubicBezTo>
                <a:cubicBezTo>
                  <a:pt x="76988" y="571"/>
                  <a:pt x="77069" y="666"/>
                  <a:pt x="77178" y="666"/>
                </a:cubicBezTo>
                <a:cubicBezTo>
                  <a:pt x="77186" y="667"/>
                  <a:pt x="77194" y="668"/>
                  <a:pt x="77201" y="668"/>
                </a:cubicBezTo>
                <a:cubicBezTo>
                  <a:pt x="77300" y="668"/>
                  <a:pt x="77381" y="590"/>
                  <a:pt x="77368" y="489"/>
                </a:cubicBezTo>
                <a:cubicBezTo>
                  <a:pt x="77382" y="394"/>
                  <a:pt x="77300" y="299"/>
                  <a:pt x="77205" y="299"/>
                </a:cubicBezTo>
                <a:cubicBezTo>
                  <a:pt x="77197" y="298"/>
                  <a:pt x="77189" y="298"/>
                  <a:pt x="77181" y="298"/>
                </a:cubicBezTo>
                <a:close/>
                <a:moveTo>
                  <a:pt x="97994" y="313"/>
                </a:moveTo>
                <a:lnTo>
                  <a:pt x="97994" y="313"/>
                </a:lnTo>
                <a:cubicBezTo>
                  <a:pt x="97888" y="316"/>
                  <a:pt x="97798" y="396"/>
                  <a:pt x="97811" y="503"/>
                </a:cubicBezTo>
                <a:cubicBezTo>
                  <a:pt x="97797" y="598"/>
                  <a:pt x="97879" y="693"/>
                  <a:pt x="97974" y="693"/>
                </a:cubicBezTo>
                <a:cubicBezTo>
                  <a:pt x="98083" y="693"/>
                  <a:pt x="98178" y="598"/>
                  <a:pt x="98164" y="489"/>
                </a:cubicBezTo>
                <a:cubicBezTo>
                  <a:pt x="98164" y="383"/>
                  <a:pt x="98086" y="316"/>
                  <a:pt x="97994" y="313"/>
                </a:cubicBezTo>
                <a:close/>
                <a:moveTo>
                  <a:pt x="21048" y="311"/>
                </a:moveTo>
                <a:cubicBezTo>
                  <a:pt x="20948" y="311"/>
                  <a:pt x="20866" y="401"/>
                  <a:pt x="20879" y="503"/>
                </a:cubicBezTo>
                <a:cubicBezTo>
                  <a:pt x="20866" y="605"/>
                  <a:pt x="20948" y="695"/>
                  <a:pt x="21059" y="695"/>
                </a:cubicBezTo>
                <a:cubicBezTo>
                  <a:pt x="21067" y="695"/>
                  <a:pt x="21075" y="694"/>
                  <a:pt x="21083" y="693"/>
                </a:cubicBezTo>
                <a:cubicBezTo>
                  <a:pt x="21178" y="693"/>
                  <a:pt x="21259" y="612"/>
                  <a:pt x="21259" y="517"/>
                </a:cubicBezTo>
                <a:cubicBezTo>
                  <a:pt x="21273" y="408"/>
                  <a:pt x="21178" y="313"/>
                  <a:pt x="21069" y="313"/>
                </a:cubicBezTo>
                <a:cubicBezTo>
                  <a:pt x="21062" y="312"/>
                  <a:pt x="21055" y="311"/>
                  <a:pt x="21048" y="311"/>
                </a:cubicBezTo>
                <a:close/>
                <a:moveTo>
                  <a:pt x="32826" y="313"/>
                </a:moveTo>
                <a:cubicBezTo>
                  <a:pt x="32718" y="313"/>
                  <a:pt x="32636" y="408"/>
                  <a:pt x="32650" y="517"/>
                </a:cubicBezTo>
                <a:cubicBezTo>
                  <a:pt x="32637" y="617"/>
                  <a:pt x="32729" y="695"/>
                  <a:pt x="32830" y="695"/>
                </a:cubicBezTo>
                <a:cubicBezTo>
                  <a:pt x="32838" y="695"/>
                  <a:pt x="32845" y="694"/>
                  <a:pt x="32853" y="693"/>
                </a:cubicBezTo>
                <a:cubicBezTo>
                  <a:pt x="32860" y="694"/>
                  <a:pt x="32867" y="695"/>
                  <a:pt x="32874" y="695"/>
                </a:cubicBezTo>
                <a:cubicBezTo>
                  <a:pt x="32972" y="695"/>
                  <a:pt x="33043" y="605"/>
                  <a:pt x="33030" y="503"/>
                </a:cubicBezTo>
                <a:cubicBezTo>
                  <a:pt x="33030" y="381"/>
                  <a:pt x="32949" y="313"/>
                  <a:pt x="32826" y="313"/>
                </a:cubicBezTo>
                <a:close/>
                <a:moveTo>
                  <a:pt x="53636" y="313"/>
                </a:moveTo>
                <a:lnTo>
                  <a:pt x="53636" y="326"/>
                </a:lnTo>
                <a:cubicBezTo>
                  <a:pt x="53629" y="325"/>
                  <a:pt x="53622" y="325"/>
                  <a:pt x="53615" y="325"/>
                </a:cubicBezTo>
                <a:cubicBezTo>
                  <a:pt x="53527" y="325"/>
                  <a:pt x="53446" y="401"/>
                  <a:pt x="53446" y="489"/>
                </a:cubicBezTo>
                <a:cubicBezTo>
                  <a:pt x="53432" y="598"/>
                  <a:pt x="53514" y="693"/>
                  <a:pt x="53622" y="693"/>
                </a:cubicBezTo>
                <a:cubicBezTo>
                  <a:pt x="53630" y="694"/>
                  <a:pt x="53638" y="695"/>
                  <a:pt x="53646" y="695"/>
                </a:cubicBezTo>
                <a:cubicBezTo>
                  <a:pt x="53745" y="695"/>
                  <a:pt x="53826" y="617"/>
                  <a:pt x="53826" y="517"/>
                </a:cubicBezTo>
                <a:cubicBezTo>
                  <a:pt x="53826" y="394"/>
                  <a:pt x="53772" y="313"/>
                  <a:pt x="53636" y="313"/>
                </a:cubicBezTo>
                <a:close/>
                <a:moveTo>
                  <a:pt x="65407" y="313"/>
                </a:moveTo>
                <a:cubicBezTo>
                  <a:pt x="65298" y="326"/>
                  <a:pt x="65230" y="381"/>
                  <a:pt x="65230" y="517"/>
                </a:cubicBezTo>
                <a:cubicBezTo>
                  <a:pt x="65217" y="612"/>
                  <a:pt x="65298" y="693"/>
                  <a:pt x="65393" y="693"/>
                </a:cubicBezTo>
                <a:cubicBezTo>
                  <a:pt x="65406" y="696"/>
                  <a:pt x="65419" y="698"/>
                  <a:pt x="65431" y="698"/>
                </a:cubicBezTo>
                <a:cubicBezTo>
                  <a:pt x="65523" y="698"/>
                  <a:pt x="65597" y="612"/>
                  <a:pt x="65597" y="517"/>
                </a:cubicBezTo>
                <a:cubicBezTo>
                  <a:pt x="65611" y="408"/>
                  <a:pt x="65516" y="313"/>
                  <a:pt x="65407" y="313"/>
                </a:cubicBezTo>
                <a:close/>
                <a:moveTo>
                  <a:pt x="78850" y="720"/>
                </a:moveTo>
                <a:cubicBezTo>
                  <a:pt x="78850" y="720"/>
                  <a:pt x="78851" y="721"/>
                  <a:pt x="78852" y="721"/>
                </a:cubicBezTo>
                <a:lnTo>
                  <a:pt x="78852" y="721"/>
                </a:lnTo>
                <a:cubicBezTo>
                  <a:pt x="78856" y="720"/>
                  <a:pt x="78860" y="720"/>
                  <a:pt x="78863" y="720"/>
                </a:cubicBezTo>
                <a:close/>
                <a:moveTo>
                  <a:pt x="86224" y="339"/>
                </a:moveTo>
                <a:cubicBezTo>
                  <a:pt x="86217" y="339"/>
                  <a:pt x="86210" y="339"/>
                  <a:pt x="86203" y="340"/>
                </a:cubicBezTo>
                <a:cubicBezTo>
                  <a:pt x="86094" y="340"/>
                  <a:pt x="86013" y="421"/>
                  <a:pt x="86026" y="530"/>
                </a:cubicBezTo>
                <a:cubicBezTo>
                  <a:pt x="86014" y="644"/>
                  <a:pt x="86095" y="722"/>
                  <a:pt x="86193" y="722"/>
                </a:cubicBezTo>
                <a:cubicBezTo>
                  <a:pt x="86201" y="722"/>
                  <a:pt x="86209" y="721"/>
                  <a:pt x="86217" y="720"/>
                </a:cubicBezTo>
                <a:cubicBezTo>
                  <a:pt x="86224" y="721"/>
                  <a:pt x="86231" y="722"/>
                  <a:pt x="86237" y="722"/>
                </a:cubicBezTo>
                <a:cubicBezTo>
                  <a:pt x="86335" y="722"/>
                  <a:pt x="86406" y="632"/>
                  <a:pt x="86393" y="530"/>
                </a:cubicBezTo>
                <a:cubicBezTo>
                  <a:pt x="86406" y="428"/>
                  <a:pt x="86324" y="339"/>
                  <a:pt x="86224" y="339"/>
                </a:cubicBezTo>
                <a:close/>
                <a:moveTo>
                  <a:pt x="9304" y="339"/>
                </a:moveTo>
                <a:cubicBezTo>
                  <a:pt x="9205" y="339"/>
                  <a:pt x="9122" y="428"/>
                  <a:pt x="9135" y="530"/>
                </a:cubicBezTo>
                <a:cubicBezTo>
                  <a:pt x="9135" y="652"/>
                  <a:pt x="9203" y="720"/>
                  <a:pt x="9325" y="734"/>
                </a:cubicBezTo>
                <a:cubicBezTo>
                  <a:pt x="9434" y="734"/>
                  <a:pt x="9516" y="639"/>
                  <a:pt x="9516" y="530"/>
                </a:cubicBezTo>
                <a:cubicBezTo>
                  <a:pt x="9528" y="428"/>
                  <a:pt x="9446" y="339"/>
                  <a:pt x="9346" y="339"/>
                </a:cubicBezTo>
                <a:cubicBezTo>
                  <a:pt x="9339" y="339"/>
                  <a:pt x="9332" y="339"/>
                  <a:pt x="9325" y="340"/>
                </a:cubicBezTo>
                <a:cubicBezTo>
                  <a:pt x="9318" y="339"/>
                  <a:pt x="9311" y="339"/>
                  <a:pt x="9304" y="339"/>
                </a:cubicBezTo>
                <a:close/>
                <a:moveTo>
                  <a:pt x="74432" y="340"/>
                </a:moveTo>
                <a:cubicBezTo>
                  <a:pt x="74323" y="340"/>
                  <a:pt x="74228" y="435"/>
                  <a:pt x="74242" y="544"/>
                </a:cubicBezTo>
                <a:cubicBezTo>
                  <a:pt x="74242" y="652"/>
                  <a:pt x="74337" y="734"/>
                  <a:pt x="74446" y="734"/>
                </a:cubicBezTo>
                <a:cubicBezTo>
                  <a:pt x="74555" y="734"/>
                  <a:pt x="74636" y="639"/>
                  <a:pt x="74622" y="530"/>
                </a:cubicBezTo>
                <a:cubicBezTo>
                  <a:pt x="74636" y="421"/>
                  <a:pt x="74541" y="340"/>
                  <a:pt x="74432" y="340"/>
                </a:cubicBezTo>
                <a:close/>
                <a:moveTo>
                  <a:pt x="41858" y="339"/>
                </a:moveTo>
                <a:cubicBezTo>
                  <a:pt x="41757" y="339"/>
                  <a:pt x="41662" y="428"/>
                  <a:pt x="41675" y="530"/>
                </a:cubicBezTo>
                <a:cubicBezTo>
                  <a:pt x="41661" y="639"/>
                  <a:pt x="41743" y="734"/>
                  <a:pt x="41852" y="734"/>
                </a:cubicBezTo>
                <a:cubicBezTo>
                  <a:pt x="41859" y="735"/>
                  <a:pt x="41867" y="735"/>
                  <a:pt x="41875" y="735"/>
                </a:cubicBezTo>
                <a:cubicBezTo>
                  <a:pt x="41986" y="735"/>
                  <a:pt x="42069" y="645"/>
                  <a:pt x="42069" y="530"/>
                </a:cubicBezTo>
                <a:cubicBezTo>
                  <a:pt x="42069" y="435"/>
                  <a:pt x="41987" y="340"/>
                  <a:pt x="41879" y="340"/>
                </a:cubicBezTo>
                <a:cubicBezTo>
                  <a:pt x="41872" y="339"/>
                  <a:pt x="41865" y="339"/>
                  <a:pt x="41858" y="339"/>
                </a:cubicBezTo>
                <a:close/>
                <a:moveTo>
                  <a:pt x="106972" y="381"/>
                </a:moveTo>
                <a:cubicBezTo>
                  <a:pt x="106931" y="449"/>
                  <a:pt x="106850" y="517"/>
                  <a:pt x="106850" y="571"/>
                </a:cubicBezTo>
                <a:cubicBezTo>
                  <a:pt x="106863" y="652"/>
                  <a:pt x="106918" y="720"/>
                  <a:pt x="106999" y="748"/>
                </a:cubicBezTo>
                <a:cubicBezTo>
                  <a:pt x="107006" y="749"/>
                  <a:pt x="107013" y="749"/>
                  <a:pt x="107020" y="749"/>
                </a:cubicBezTo>
                <a:cubicBezTo>
                  <a:pt x="107108" y="749"/>
                  <a:pt x="107189" y="673"/>
                  <a:pt x="107176" y="584"/>
                </a:cubicBezTo>
                <a:cubicBezTo>
                  <a:pt x="107176" y="517"/>
                  <a:pt x="107094" y="449"/>
                  <a:pt x="107040" y="381"/>
                </a:cubicBezTo>
                <a:close/>
                <a:moveTo>
                  <a:pt x="95228" y="367"/>
                </a:moveTo>
                <a:cubicBezTo>
                  <a:pt x="95120" y="367"/>
                  <a:pt x="95024" y="449"/>
                  <a:pt x="95024" y="571"/>
                </a:cubicBezTo>
                <a:cubicBezTo>
                  <a:pt x="95024" y="673"/>
                  <a:pt x="95108" y="762"/>
                  <a:pt x="95219" y="762"/>
                </a:cubicBezTo>
                <a:cubicBezTo>
                  <a:pt x="95226" y="762"/>
                  <a:pt x="95234" y="762"/>
                  <a:pt x="95242" y="761"/>
                </a:cubicBezTo>
                <a:cubicBezTo>
                  <a:pt x="95337" y="761"/>
                  <a:pt x="95432" y="666"/>
                  <a:pt x="95419" y="557"/>
                </a:cubicBezTo>
                <a:cubicBezTo>
                  <a:pt x="95419" y="449"/>
                  <a:pt x="95337" y="367"/>
                  <a:pt x="95228" y="367"/>
                </a:cubicBezTo>
                <a:close/>
                <a:moveTo>
                  <a:pt x="3861" y="462"/>
                </a:moveTo>
                <a:cubicBezTo>
                  <a:pt x="3793" y="557"/>
                  <a:pt x="3725" y="612"/>
                  <a:pt x="3725" y="652"/>
                </a:cubicBezTo>
                <a:cubicBezTo>
                  <a:pt x="3752" y="720"/>
                  <a:pt x="3793" y="761"/>
                  <a:pt x="3861" y="775"/>
                </a:cubicBezTo>
                <a:cubicBezTo>
                  <a:pt x="3888" y="775"/>
                  <a:pt x="3970" y="707"/>
                  <a:pt x="3970" y="666"/>
                </a:cubicBezTo>
                <a:cubicBezTo>
                  <a:pt x="3984" y="625"/>
                  <a:pt x="3916" y="557"/>
                  <a:pt x="3861" y="462"/>
                </a:cubicBezTo>
                <a:close/>
                <a:moveTo>
                  <a:pt x="18351" y="353"/>
                </a:moveTo>
                <a:cubicBezTo>
                  <a:pt x="18228" y="353"/>
                  <a:pt x="18133" y="462"/>
                  <a:pt x="18133" y="571"/>
                </a:cubicBezTo>
                <a:cubicBezTo>
                  <a:pt x="18147" y="680"/>
                  <a:pt x="18242" y="775"/>
                  <a:pt x="18351" y="775"/>
                </a:cubicBezTo>
                <a:cubicBezTo>
                  <a:pt x="18459" y="761"/>
                  <a:pt x="18554" y="680"/>
                  <a:pt x="18554" y="557"/>
                </a:cubicBezTo>
                <a:cubicBezTo>
                  <a:pt x="18554" y="449"/>
                  <a:pt x="18459" y="367"/>
                  <a:pt x="18351" y="353"/>
                </a:cubicBezTo>
                <a:close/>
                <a:moveTo>
                  <a:pt x="30108" y="353"/>
                </a:moveTo>
                <a:cubicBezTo>
                  <a:pt x="29999" y="367"/>
                  <a:pt x="29904" y="462"/>
                  <a:pt x="29904" y="571"/>
                </a:cubicBezTo>
                <a:cubicBezTo>
                  <a:pt x="29918" y="680"/>
                  <a:pt x="29999" y="775"/>
                  <a:pt x="30121" y="775"/>
                </a:cubicBezTo>
                <a:cubicBezTo>
                  <a:pt x="30230" y="775"/>
                  <a:pt x="30325" y="680"/>
                  <a:pt x="30325" y="557"/>
                </a:cubicBezTo>
                <a:cubicBezTo>
                  <a:pt x="30325" y="449"/>
                  <a:pt x="30230" y="353"/>
                  <a:pt x="30121" y="353"/>
                </a:cubicBezTo>
                <a:close/>
                <a:moveTo>
                  <a:pt x="62648" y="353"/>
                </a:moveTo>
                <a:cubicBezTo>
                  <a:pt x="62539" y="367"/>
                  <a:pt x="62457" y="462"/>
                  <a:pt x="62457" y="571"/>
                </a:cubicBezTo>
                <a:lnTo>
                  <a:pt x="62444" y="571"/>
                </a:lnTo>
                <a:cubicBezTo>
                  <a:pt x="62457" y="680"/>
                  <a:pt x="62539" y="775"/>
                  <a:pt x="62661" y="775"/>
                </a:cubicBezTo>
                <a:cubicBezTo>
                  <a:pt x="62770" y="761"/>
                  <a:pt x="62852" y="680"/>
                  <a:pt x="62852" y="557"/>
                </a:cubicBezTo>
                <a:cubicBezTo>
                  <a:pt x="62852" y="449"/>
                  <a:pt x="62756" y="353"/>
                  <a:pt x="62648" y="353"/>
                </a:cubicBezTo>
                <a:close/>
                <a:moveTo>
                  <a:pt x="6580" y="421"/>
                </a:moveTo>
                <a:cubicBezTo>
                  <a:pt x="6471" y="421"/>
                  <a:pt x="6376" y="517"/>
                  <a:pt x="6403" y="612"/>
                </a:cubicBezTo>
                <a:cubicBezTo>
                  <a:pt x="6444" y="680"/>
                  <a:pt x="6498" y="748"/>
                  <a:pt x="6552" y="802"/>
                </a:cubicBezTo>
                <a:lnTo>
                  <a:pt x="6620" y="802"/>
                </a:lnTo>
                <a:cubicBezTo>
                  <a:pt x="6661" y="734"/>
                  <a:pt x="6729" y="666"/>
                  <a:pt x="6743" y="598"/>
                </a:cubicBezTo>
                <a:cubicBezTo>
                  <a:pt x="6756" y="489"/>
                  <a:pt x="6675" y="421"/>
                  <a:pt x="6580" y="421"/>
                </a:cubicBezTo>
                <a:close/>
                <a:moveTo>
                  <a:pt x="50931" y="381"/>
                </a:moveTo>
                <a:cubicBezTo>
                  <a:pt x="50822" y="381"/>
                  <a:pt x="50727" y="476"/>
                  <a:pt x="50714" y="584"/>
                </a:cubicBezTo>
                <a:cubicBezTo>
                  <a:pt x="50714" y="693"/>
                  <a:pt x="50795" y="802"/>
                  <a:pt x="50918" y="802"/>
                </a:cubicBezTo>
                <a:cubicBezTo>
                  <a:pt x="51026" y="802"/>
                  <a:pt x="51121" y="720"/>
                  <a:pt x="51135" y="612"/>
                </a:cubicBezTo>
                <a:cubicBezTo>
                  <a:pt x="51135" y="489"/>
                  <a:pt x="51053" y="394"/>
                  <a:pt x="50931" y="381"/>
                </a:cubicBezTo>
                <a:close/>
                <a:moveTo>
                  <a:pt x="83423" y="393"/>
                </a:moveTo>
                <a:cubicBezTo>
                  <a:pt x="83323" y="393"/>
                  <a:pt x="83240" y="483"/>
                  <a:pt x="83240" y="584"/>
                </a:cubicBezTo>
                <a:cubicBezTo>
                  <a:pt x="83226" y="707"/>
                  <a:pt x="83322" y="802"/>
                  <a:pt x="83444" y="802"/>
                </a:cubicBezTo>
                <a:cubicBezTo>
                  <a:pt x="83553" y="802"/>
                  <a:pt x="83648" y="707"/>
                  <a:pt x="83648" y="598"/>
                </a:cubicBezTo>
                <a:cubicBezTo>
                  <a:pt x="83648" y="489"/>
                  <a:pt x="83566" y="408"/>
                  <a:pt x="83471" y="394"/>
                </a:cubicBezTo>
                <a:lnTo>
                  <a:pt x="83444" y="394"/>
                </a:lnTo>
                <a:cubicBezTo>
                  <a:pt x="83437" y="393"/>
                  <a:pt x="83430" y="393"/>
                  <a:pt x="83423" y="393"/>
                </a:cubicBezTo>
                <a:close/>
                <a:moveTo>
                  <a:pt x="39133" y="381"/>
                </a:moveTo>
                <a:cubicBezTo>
                  <a:pt x="39024" y="381"/>
                  <a:pt x="38929" y="462"/>
                  <a:pt x="38916" y="571"/>
                </a:cubicBezTo>
                <a:cubicBezTo>
                  <a:pt x="38916" y="693"/>
                  <a:pt x="38997" y="802"/>
                  <a:pt x="39119" y="802"/>
                </a:cubicBezTo>
                <a:cubicBezTo>
                  <a:pt x="39127" y="803"/>
                  <a:pt x="39135" y="803"/>
                  <a:pt x="39143" y="803"/>
                </a:cubicBezTo>
                <a:cubicBezTo>
                  <a:pt x="39244" y="803"/>
                  <a:pt x="39338" y="725"/>
                  <a:pt x="39351" y="612"/>
                </a:cubicBezTo>
                <a:lnTo>
                  <a:pt x="39337" y="612"/>
                </a:lnTo>
                <a:cubicBezTo>
                  <a:pt x="39337" y="503"/>
                  <a:pt x="39255" y="394"/>
                  <a:pt x="39133" y="381"/>
                </a:cubicBezTo>
                <a:close/>
                <a:moveTo>
                  <a:pt x="71700" y="408"/>
                </a:moveTo>
                <a:cubicBezTo>
                  <a:pt x="71591" y="408"/>
                  <a:pt x="71496" y="503"/>
                  <a:pt x="71496" y="625"/>
                </a:cubicBezTo>
                <a:cubicBezTo>
                  <a:pt x="71496" y="734"/>
                  <a:pt x="71591" y="829"/>
                  <a:pt x="71714" y="829"/>
                </a:cubicBezTo>
                <a:cubicBezTo>
                  <a:pt x="71822" y="829"/>
                  <a:pt x="71918" y="734"/>
                  <a:pt x="71918" y="612"/>
                </a:cubicBezTo>
                <a:cubicBezTo>
                  <a:pt x="71918" y="503"/>
                  <a:pt x="71822" y="408"/>
                  <a:pt x="71700" y="408"/>
                </a:cubicBezTo>
                <a:close/>
                <a:moveTo>
                  <a:pt x="104247" y="421"/>
                </a:moveTo>
                <a:cubicBezTo>
                  <a:pt x="104141" y="425"/>
                  <a:pt x="104050" y="519"/>
                  <a:pt x="104050" y="625"/>
                </a:cubicBezTo>
                <a:cubicBezTo>
                  <a:pt x="104050" y="734"/>
                  <a:pt x="104145" y="829"/>
                  <a:pt x="104254" y="829"/>
                </a:cubicBezTo>
                <a:cubicBezTo>
                  <a:pt x="104362" y="829"/>
                  <a:pt x="104457" y="734"/>
                  <a:pt x="104457" y="625"/>
                </a:cubicBezTo>
                <a:cubicBezTo>
                  <a:pt x="104457" y="505"/>
                  <a:pt x="104366" y="425"/>
                  <a:pt x="104247" y="421"/>
                </a:cubicBezTo>
                <a:close/>
                <a:moveTo>
                  <a:pt x="27376" y="408"/>
                </a:moveTo>
                <a:cubicBezTo>
                  <a:pt x="27253" y="408"/>
                  <a:pt x="27158" y="503"/>
                  <a:pt x="27158" y="612"/>
                </a:cubicBezTo>
                <a:cubicBezTo>
                  <a:pt x="27145" y="734"/>
                  <a:pt x="27240" y="829"/>
                  <a:pt x="27349" y="843"/>
                </a:cubicBezTo>
                <a:cubicBezTo>
                  <a:pt x="27471" y="843"/>
                  <a:pt x="27580" y="748"/>
                  <a:pt x="27580" y="625"/>
                </a:cubicBezTo>
                <a:cubicBezTo>
                  <a:pt x="27580" y="517"/>
                  <a:pt x="27485" y="421"/>
                  <a:pt x="27376" y="408"/>
                </a:cubicBezTo>
                <a:close/>
                <a:moveTo>
                  <a:pt x="59943" y="408"/>
                </a:moveTo>
                <a:cubicBezTo>
                  <a:pt x="59820" y="408"/>
                  <a:pt x="59725" y="503"/>
                  <a:pt x="59725" y="625"/>
                </a:cubicBezTo>
                <a:cubicBezTo>
                  <a:pt x="59712" y="734"/>
                  <a:pt x="59807" y="829"/>
                  <a:pt x="59929" y="843"/>
                </a:cubicBezTo>
                <a:cubicBezTo>
                  <a:pt x="60038" y="843"/>
                  <a:pt x="60133" y="748"/>
                  <a:pt x="60147" y="625"/>
                </a:cubicBezTo>
                <a:cubicBezTo>
                  <a:pt x="60147" y="517"/>
                  <a:pt x="60052" y="421"/>
                  <a:pt x="59943" y="408"/>
                </a:cubicBezTo>
                <a:close/>
                <a:moveTo>
                  <a:pt x="92510" y="435"/>
                </a:moveTo>
                <a:cubicBezTo>
                  <a:pt x="92388" y="435"/>
                  <a:pt x="92292" y="530"/>
                  <a:pt x="92292" y="652"/>
                </a:cubicBezTo>
                <a:cubicBezTo>
                  <a:pt x="92292" y="775"/>
                  <a:pt x="92388" y="870"/>
                  <a:pt x="92510" y="870"/>
                </a:cubicBezTo>
                <a:lnTo>
                  <a:pt x="92510" y="856"/>
                </a:lnTo>
                <a:cubicBezTo>
                  <a:pt x="92517" y="857"/>
                  <a:pt x="92524" y="858"/>
                  <a:pt x="92531" y="858"/>
                </a:cubicBezTo>
                <a:cubicBezTo>
                  <a:pt x="92630" y="858"/>
                  <a:pt x="92715" y="767"/>
                  <a:pt x="92727" y="652"/>
                </a:cubicBezTo>
                <a:cubicBezTo>
                  <a:pt x="92727" y="530"/>
                  <a:pt x="92632" y="435"/>
                  <a:pt x="92510" y="435"/>
                </a:cubicBezTo>
                <a:close/>
                <a:moveTo>
                  <a:pt x="15609" y="434"/>
                </a:moveTo>
                <a:cubicBezTo>
                  <a:pt x="15486" y="434"/>
                  <a:pt x="15401" y="537"/>
                  <a:pt x="15401" y="652"/>
                </a:cubicBezTo>
                <a:lnTo>
                  <a:pt x="15415" y="652"/>
                </a:lnTo>
                <a:cubicBezTo>
                  <a:pt x="15401" y="775"/>
                  <a:pt x="15496" y="870"/>
                  <a:pt x="15618" y="870"/>
                </a:cubicBezTo>
                <a:cubicBezTo>
                  <a:pt x="15625" y="871"/>
                  <a:pt x="15632" y="871"/>
                  <a:pt x="15639" y="871"/>
                </a:cubicBezTo>
                <a:cubicBezTo>
                  <a:pt x="15753" y="871"/>
                  <a:pt x="15850" y="768"/>
                  <a:pt x="15850" y="652"/>
                </a:cubicBezTo>
                <a:cubicBezTo>
                  <a:pt x="15850" y="530"/>
                  <a:pt x="15754" y="435"/>
                  <a:pt x="15632" y="435"/>
                </a:cubicBezTo>
                <a:cubicBezTo>
                  <a:pt x="15624" y="434"/>
                  <a:pt x="15617" y="434"/>
                  <a:pt x="15609" y="434"/>
                </a:cubicBezTo>
                <a:close/>
                <a:moveTo>
                  <a:pt x="48172" y="435"/>
                </a:moveTo>
                <a:cubicBezTo>
                  <a:pt x="48050" y="435"/>
                  <a:pt x="47941" y="544"/>
                  <a:pt x="47954" y="666"/>
                </a:cubicBezTo>
                <a:cubicBezTo>
                  <a:pt x="47954" y="781"/>
                  <a:pt x="48038" y="871"/>
                  <a:pt x="48149" y="871"/>
                </a:cubicBezTo>
                <a:cubicBezTo>
                  <a:pt x="48156" y="871"/>
                  <a:pt x="48164" y="871"/>
                  <a:pt x="48172" y="870"/>
                </a:cubicBezTo>
                <a:cubicBezTo>
                  <a:pt x="48294" y="870"/>
                  <a:pt x="48376" y="775"/>
                  <a:pt x="48376" y="652"/>
                </a:cubicBezTo>
                <a:cubicBezTo>
                  <a:pt x="48376" y="530"/>
                  <a:pt x="48281" y="435"/>
                  <a:pt x="48172" y="435"/>
                </a:cubicBezTo>
                <a:close/>
                <a:moveTo>
                  <a:pt x="80739" y="449"/>
                </a:moveTo>
                <a:cubicBezTo>
                  <a:pt x="80617" y="449"/>
                  <a:pt x="80522" y="544"/>
                  <a:pt x="80522" y="652"/>
                </a:cubicBezTo>
                <a:cubicBezTo>
                  <a:pt x="80508" y="775"/>
                  <a:pt x="80603" y="883"/>
                  <a:pt x="80725" y="883"/>
                </a:cubicBezTo>
                <a:cubicBezTo>
                  <a:pt x="80732" y="884"/>
                  <a:pt x="80739" y="885"/>
                  <a:pt x="80746" y="885"/>
                </a:cubicBezTo>
                <a:cubicBezTo>
                  <a:pt x="80860" y="885"/>
                  <a:pt x="80956" y="781"/>
                  <a:pt x="80956" y="666"/>
                </a:cubicBezTo>
                <a:lnTo>
                  <a:pt x="80956" y="666"/>
                </a:lnTo>
                <a:lnTo>
                  <a:pt x="80943" y="680"/>
                </a:lnTo>
                <a:cubicBezTo>
                  <a:pt x="80956" y="557"/>
                  <a:pt x="80861" y="449"/>
                  <a:pt x="80739" y="449"/>
                </a:cubicBezTo>
                <a:close/>
                <a:moveTo>
                  <a:pt x="110560" y="544"/>
                </a:moveTo>
                <a:cubicBezTo>
                  <a:pt x="110492" y="639"/>
                  <a:pt x="110411" y="693"/>
                  <a:pt x="110411" y="748"/>
                </a:cubicBezTo>
                <a:lnTo>
                  <a:pt x="110424" y="748"/>
                </a:lnTo>
                <a:cubicBezTo>
                  <a:pt x="110424" y="802"/>
                  <a:pt x="110506" y="843"/>
                  <a:pt x="110560" y="897"/>
                </a:cubicBezTo>
                <a:cubicBezTo>
                  <a:pt x="110601" y="856"/>
                  <a:pt x="110683" y="802"/>
                  <a:pt x="110696" y="748"/>
                </a:cubicBezTo>
                <a:cubicBezTo>
                  <a:pt x="110696" y="707"/>
                  <a:pt x="110628" y="639"/>
                  <a:pt x="110560" y="544"/>
                </a:cubicBezTo>
                <a:close/>
                <a:moveTo>
                  <a:pt x="68968" y="462"/>
                </a:moveTo>
                <a:cubicBezTo>
                  <a:pt x="68846" y="462"/>
                  <a:pt x="68737" y="557"/>
                  <a:pt x="68737" y="680"/>
                </a:cubicBezTo>
                <a:cubicBezTo>
                  <a:pt x="68737" y="802"/>
                  <a:pt x="68832" y="911"/>
                  <a:pt x="68954" y="911"/>
                </a:cubicBezTo>
                <a:cubicBezTo>
                  <a:pt x="69077" y="911"/>
                  <a:pt x="69186" y="816"/>
                  <a:pt x="69186" y="693"/>
                </a:cubicBezTo>
                <a:cubicBezTo>
                  <a:pt x="69186" y="571"/>
                  <a:pt x="69090" y="462"/>
                  <a:pt x="68968" y="462"/>
                </a:cubicBezTo>
                <a:close/>
                <a:moveTo>
                  <a:pt x="24665" y="461"/>
                </a:moveTo>
                <a:cubicBezTo>
                  <a:pt x="24658" y="461"/>
                  <a:pt x="24651" y="461"/>
                  <a:pt x="24644" y="462"/>
                </a:cubicBezTo>
                <a:lnTo>
                  <a:pt x="24657" y="462"/>
                </a:lnTo>
                <a:cubicBezTo>
                  <a:pt x="24535" y="462"/>
                  <a:pt x="24426" y="571"/>
                  <a:pt x="24426" y="693"/>
                </a:cubicBezTo>
                <a:cubicBezTo>
                  <a:pt x="24426" y="809"/>
                  <a:pt x="24523" y="912"/>
                  <a:pt x="24637" y="912"/>
                </a:cubicBezTo>
                <a:cubicBezTo>
                  <a:pt x="24643" y="912"/>
                  <a:pt x="24650" y="911"/>
                  <a:pt x="24657" y="911"/>
                </a:cubicBezTo>
                <a:cubicBezTo>
                  <a:pt x="24793" y="911"/>
                  <a:pt x="24888" y="802"/>
                  <a:pt x="24875" y="680"/>
                </a:cubicBezTo>
                <a:cubicBezTo>
                  <a:pt x="24875" y="564"/>
                  <a:pt x="24778" y="461"/>
                  <a:pt x="24665" y="461"/>
                </a:cubicBezTo>
                <a:close/>
                <a:moveTo>
                  <a:pt x="36415" y="462"/>
                </a:moveTo>
                <a:cubicBezTo>
                  <a:pt x="36306" y="462"/>
                  <a:pt x="36197" y="557"/>
                  <a:pt x="36197" y="680"/>
                </a:cubicBezTo>
                <a:lnTo>
                  <a:pt x="36197" y="693"/>
                </a:lnTo>
                <a:cubicBezTo>
                  <a:pt x="36197" y="816"/>
                  <a:pt x="36292" y="911"/>
                  <a:pt x="36415" y="911"/>
                </a:cubicBezTo>
                <a:cubicBezTo>
                  <a:pt x="36422" y="911"/>
                  <a:pt x="36429" y="912"/>
                  <a:pt x="36435" y="912"/>
                </a:cubicBezTo>
                <a:cubicBezTo>
                  <a:pt x="36549" y="912"/>
                  <a:pt x="36646" y="809"/>
                  <a:pt x="36646" y="693"/>
                </a:cubicBezTo>
                <a:cubicBezTo>
                  <a:pt x="36646" y="557"/>
                  <a:pt x="36537" y="462"/>
                  <a:pt x="36415" y="462"/>
                </a:cubicBezTo>
                <a:close/>
                <a:moveTo>
                  <a:pt x="101535" y="476"/>
                </a:moveTo>
                <a:cubicBezTo>
                  <a:pt x="101413" y="476"/>
                  <a:pt x="101304" y="571"/>
                  <a:pt x="101304" y="693"/>
                </a:cubicBezTo>
                <a:cubicBezTo>
                  <a:pt x="101304" y="816"/>
                  <a:pt x="101399" y="911"/>
                  <a:pt x="101508" y="911"/>
                </a:cubicBezTo>
                <a:cubicBezTo>
                  <a:pt x="101516" y="912"/>
                  <a:pt x="101524" y="912"/>
                  <a:pt x="101531" y="912"/>
                </a:cubicBezTo>
                <a:cubicBezTo>
                  <a:pt x="101644" y="912"/>
                  <a:pt x="101739" y="821"/>
                  <a:pt x="101739" y="707"/>
                </a:cubicBezTo>
                <a:cubicBezTo>
                  <a:pt x="101753" y="584"/>
                  <a:pt x="101657" y="476"/>
                  <a:pt x="101549" y="476"/>
                </a:cubicBezTo>
                <a:close/>
                <a:moveTo>
                  <a:pt x="57201" y="488"/>
                </a:moveTo>
                <a:cubicBezTo>
                  <a:pt x="57089" y="488"/>
                  <a:pt x="56992" y="580"/>
                  <a:pt x="56980" y="707"/>
                </a:cubicBezTo>
                <a:cubicBezTo>
                  <a:pt x="56980" y="829"/>
                  <a:pt x="57075" y="938"/>
                  <a:pt x="57211" y="938"/>
                </a:cubicBezTo>
                <a:cubicBezTo>
                  <a:pt x="57218" y="939"/>
                  <a:pt x="57225" y="939"/>
                  <a:pt x="57232" y="939"/>
                </a:cubicBezTo>
                <a:cubicBezTo>
                  <a:pt x="57345" y="939"/>
                  <a:pt x="57442" y="836"/>
                  <a:pt x="57442" y="720"/>
                </a:cubicBezTo>
                <a:cubicBezTo>
                  <a:pt x="57442" y="598"/>
                  <a:pt x="57347" y="489"/>
                  <a:pt x="57224" y="489"/>
                </a:cubicBezTo>
                <a:cubicBezTo>
                  <a:pt x="57217" y="488"/>
                  <a:pt x="57209" y="488"/>
                  <a:pt x="57201" y="488"/>
                </a:cubicBezTo>
                <a:close/>
                <a:moveTo>
                  <a:pt x="89785" y="502"/>
                </a:moveTo>
                <a:cubicBezTo>
                  <a:pt x="89778" y="502"/>
                  <a:pt x="89771" y="502"/>
                  <a:pt x="89764" y="503"/>
                </a:cubicBezTo>
                <a:cubicBezTo>
                  <a:pt x="89757" y="502"/>
                  <a:pt x="89749" y="502"/>
                  <a:pt x="89741" y="502"/>
                </a:cubicBezTo>
                <a:cubicBezTo>
                  <a:pt x="89616" y="502"/>
                  <a:pt x="89520" y="606"/>
                  <a:pt x="89533" y="734"/>
                </a:cubicBezTo>
                <a:cubicBezTo>
                  <a:pt x="89533" y="848"/>
                  <a:pt x="89628" y="939"/>
                  <a:pt x="89741" y="939"/>
                </a:cubicBezTo>
                <a:cubicBezTo>
                  <a:pt x="89749" y="939"/>
                  <a:pt x="89756" y="939"/>
                  <a:pt x="89764" y="938"/>
                </a:cubicBezTo>
                <a:cubicBezTo>
                  <a:pt x="89887" y="938"/>
                  <a:pt x="89982" y="843"/>
                  <a:pt x="89982" y="720"/>
                </a:cubicBezTo>
                <a:cubicBezTo>
                  <a:pt x="89982" y="605"/>
                  <a:pt x="89897" y="502"/>
                  <a:pt x="89785" y="502"/>
                </a:cubicBezTo>
                <a:close/>
                <a:moveTo>
                  <a:pt x="12886" y="476"/>
                </a:moveTo>
                <a:cubicBezTo>
                  <a:pt x="12751" y="476"/>
                  <a:pt x="12642" y="584"/>
                  <a:pt x="12642" y="720"/>
                </a:cubicBezTo>
                <a:cubicBezTo>
                  <a:pt x="12642" y="843"/>
                  <a:pt x="12751" y="951"/>
                  <a:pt x="12873" y="951"/>
                </a:cubicBezTo>
                <a:cubicBezTo>
                  <a:pt x="12995" y="951"/>
                  <a:pt x="13104" y="843"/>
                  <a:pt x="13104" y="720"/>
                </a:cubicBezTo>
                <a:cubicBezTo>
                  <a:pt x="13104" y="598"/>
                  <a:pt x="13009" y="489"/>
                  <a:pt x="12886" y="476"/>
                </a:cubicBezTo>
                <a:close/>
                <a:moveTo>
                  <a:pt x="45453" y="489"/>
                </a:moveTo>
                <a:cubicBezTo>
                  <a:pt x="45318" y="489"/>
                  <a:pt x="45209" y="584"/>
                  <a:pt x="45209" y="720"/>
                </a:cubicBezTo>
                <a:cubicBezTo>
                  <a:pt x="45209" y="843"/>
                  <a:pt x="45318" y="951"/>
                  <a:pt x="45440" y="951"/>
                </a:cubicBezTo>
                <a:cubicBezTo>
                  <a:pt x="45576" y="951"/>
                  <a:pt x="45671" y="843"/>
                  <a:pt x="45671" y="707"/>
                </a:cubicBezTo>
                <a:cubicBezTo>
                  <a:pt x="45671" y="584"/>
                  <a:pt x="45562" y="489"/>
                  <a:pt x="45453" y="489"/>
                </a:cubicBezTo>
                <a:close/>
                <a:moveTo>
                  <a:pt x="78021" y="489"/>
                </a:moveTo>
                <a:cubicBezTo>
                  <a:pt x="77885" y="489"/>
                  <a:pt x="77789" y="598"/>
                  <a:pt x="77789" y="720"/>
                </a:cubicBezTo>
                <a:cubicBezTo>
                  <a:pt x="77789" y="856"/>
                  <a:pt x="77898" y="951"/>
                  <a:pt x="78021" y="951"/>
                </a:cubicBezTo>
                <a:cubicBezTo>
                  <a:pt x="78143" y="938"/>
                  <a:pt x="78238" y="843"/>
                  <a:pt x="78238" y="720"/>
                </a:cubicBezTo>
                <a:cubicBezTo>
                  <a:pt x="78238" y="598"/>
                  <a:pt x="78143" y="489"/>
                  <a:pt x="78021" y="489"/>
                </a:cubicBezTo>
                <a:close/>
                <a:moveTo>
                  <a:pt x="33683" y="517"/>
                </a:moveTo>
                <a:cubicBezTo>
                  <a:pt x="33547" y="517"/>
                  <a:pt x="33438" y="612"/>
                  <a:pt x="33438" y="734"/>
                </a:cubicBezTo>
                <a:cubicBezTo>
                  <a:pt x="33424" y="870"/>
                  <a:pt x="33533" y="979"/>
                  <a:pt x="33669" y="979"/>
                </a:cubicBezTo>
                <a:cubicBezTo>
                  <a:pt x="33791" y="979"/>
                  <a:pt x="33900" y="883"/>
                  <a:pt x="33900" y="748"/>
                </a:cubicBezTo>
                <a:cubicBezTo>
                  <a:pt x="33900" y="625"/>
                  <a:pt x="33805" y="517"/>
                  <a:pt x="33683" y="517"/>
                </a:cubicBezTo>
                <a:close/>
                <a:moveTo>
                  <a:pt x="66236" y="517"/>
                </a:moveTo>
                <a:cubicBezTo>
                  <a:pt x="66114" y="517"/>
                  <a:pt x="66005" y="612"/>
                  <a:pt x="66005" y="748"/>
                </a:cubicBezTo>
                <a:cubicBezTo>
                  <a:pt x="66005" y="870"/>
                  <a:pt x="66100" y="979"/>
                  <a:pt x="66236" y="979"/>
                </a:cubicBezTo>
                <a:cubicBezTo>
                  <a:pt x="66358" y="979"/>
                  <a:pt x="66467" y="883"/>
                  <a:pt x="66467" y="748"/>
                </a:cubicBezTo>
                <a:cubicBezTo>
                  <a:pt x="66467" y="625"/>
                  <a:pt x="66372" y="517"/>
                  <a:pt x="66236" y="517"/>
                </a:cubicBezTo>
                <a:close/>
                <a:moveTo>
                  <a:pt x="98817" y="517"/>
                </a:moveTo>
                <a:cubicBezTo>
                  <a:pt x="98694" y="517"/>
                  <a:pt x="98586" y="612"/>
                  <a:pt x="98586" y="734"/>
                </a:cubicBezTo>
                <a:cubicBezTo>
                  <a:pt x="98572" y="870"/>
                  <a:pt x="98681" y="979"/>
                  <a:pt x="98803" y="979"/>
                </a:cubicBezTo>
                <a:cubicBezTo>
                  <a:pt x="98925" y="979"/>
                  <a:pt x="99034" y="883"/>
                  <a:pt x="99034" y="748"/>
                </a:cubicBezTo>
                <a:cubicBezTo>
                  <a:pt x="99034" y="625"/>
                  <a:pt x="98939" y="530"/>
                  <a:pt x="98817" y="517"/>
                </a:cubicBezTo>
                <a:close/>
                <a:moveTo>
                  <a:pt x="107832" y="610"/>
                </a:moveTo>
                <a:cubicBezTo>
                  <a:pt x="107721" y="610"/>
                  <a:pt x="107638" y="700"/>
                  <a:pt x="107638" y="802"/>
                </a:cubicBezTo>
                <a:cubicBezTo>
                  <a:pt x="107624" y="911"/>
                  <a:pt x="107706" y="1006"/>
                  <a:pt x="107815" y="1006"/>
                </a:cubicBezTo>
                <a:cubicBezTo>
                  <a:pt x="107822" y="1007"/>
                  <a:pt x="107829" y="1007"/>
                  <a:pt x="107836" y="1007"/>
                </a:cubicBezTo>
                <a:cubicBezTo>
                  <a:pt x="107935" y="1007"/>
                  <a:pt x="108019" y="917"/>
                  <a:pt x="108019" y="816"/>
                </a:cubicBezTo>
                <a:cubicBezTo>
                  <a:pt x="108019" y="707"/>
                  <a:pt x="107951" y="625"/>
                  <a:pt x="107856" y="612"/>
                </a:cubicBezTo>
                <a:cubicBezTo>
                  <a:pt x="107848" y="611"/>
                  <a:pt x="107840" y="610"/>
                  <a:pt x="107832" y="610"/>
                </a:cubicBezTo>
                <a:close/>
                <a:moveTo>
                  <a:pt x="10154" y="530"/>
                </a:moveTo>
                <a:cubicBezTo>
                  <a:pt x="10018" y="544"/>
                  <a:pt x="9910" y="652"/>
                  <a:pt x="9910" y="775"/>
                </a:cubicBezTo>
                <a:cubicBezTo>
                  <a:pt x="9910" y="911"/>
                  <a:pt x="10018" y="1006"/>
                  <a:pt x="10141" y="1019"/>
                </a:cubicBezTo>
                <a:cubicBezTo>
                  <a:pt x="10277" y="1019"/>
                  <a:pt x="10385" y="911"/>
                  <a:pt x="10385" y="788"/>
                </a:cubicBezTo>
                <a:cubicBezTo>
                  <a:pt x="10385" y="652"/>
                  <a:pt x="10290" y="544"/>
                  <a:pt x="10154" y="530"/>
                </a:cubicBezTo>
                <a:close/>
                <a:moveTo>
                  <a:pt x="21898" y="530"/>
                </a:moveTo>
                <a:cubicBezTo>
                  <a:pt x="21762" y="530"/>
                  <a:pt x="21653" y="639"/>
                  <a:pt x="21653" y="775"/>
                </a:cubicBezTo>
                <a:cubicBezTo>
                  <a:pt x="21653" y="911"/>
                  <a:pt x="21749" y="1019"/>
                  <a:pt x="21885" y="1019"/>
                </a:cubicBezTo>
                <a:cubicBezTo>
                  <a:pt x="22020" y="1019"/>
                  <a:pt x="22129" y="911"/>
                  <a:pt x="22143" y="788"/>
                </a:cubicBezTo>
                <a:cubicBezTo>
                  <a:pt x="22143" y="652"/>
                  <a:pt x="22034" y="544"/>
                  <a:pt x="21898" y="530"/>
                </a:cubicBezTo>
                <a:close/>
                <a:moveTo>
                  <a:pt x="42694" y="530"/>
                </a:moveTo>
                <a:cubicBezTo>
                  <a:pt x="42558" y="544"/>
                  <a:pt x="42463" y="639"/>
                  <a:pt x="42450" y="775"/>
                </a:cubicBezTo>
                <a:cubicBezTo>
                  <a:pt x="42450" y="897"/>
                  <a:pt x="42545" y="1006"/>
                  <a:pt x="42681" y="1019"/>
                </a:cubicBezTo>
                <a:cubicBezTo>
                  <a:pt x="42817" y="1019"/>
                  <a:pt x="42925" y="911"/>
                  <a:pt x="42925" y="775"/>
                </a:cubicBezTo>
                <a:cubicBezTo>
                  <a:pt x="42925" y="652"/>
                  <a:pt x="42817" y="544"/>
                  <a:pt x="42694" y="530"/>
                </a:cubicBezTo>
                <a:close/>
                <a:moveTo>
                  <a:pt x="54465" y="544"/>
                </a:moveTo>
                <a:cubicBezTo>
                  <a:pt x="54343" y="544"/>
                  <a:pt x="54234" y="639"/>
                  <a:pt x="54220" y="775"/>
                </a:cubicBezTo>
                <a:cubicBezTo>
                  <a:pt x="54220" y="897"/>
                  <a:pt x="54329" y="1006"/>
                  <a:pt x="54465" y="1019"/>
                </a:cubicBezTo>
                <a:cubicBezTo>
                  <a:pt x="54587" y="1019"/>
                  <a:pt x="54696" y="911"/>
                  <a:pt x="54710" y="788"/>
                </a:cubicBezTo>
                <a:cubicBezTo>
                  <a:pt x="54710" y="652"/>
                  <a:pt x="54601" y="544"/>
                  <a:pt x="54465" y="544"/>
                </a:cubicBezTo>
                <a:close/>
                <a:moveTo>
                  <a:pt x="87046" y="544"/>
                </a:moveTo>
                <a:cubicBezTo>
                  <a:pt x="86910" y="544"/>
                  <a:pt x="86815" y="652"/>
                  <a:pt x="86801" y="775"/>
                </a:cubicBezTo>
                <a:cubicBezTo>
                  <a:pt x="86801" y="911"/>
                  <a:pt x="86910" y="1019"/>
                  <a:pt x="87046" y="1019"/>
                </a:cubicBezTo>
                <a:cubicBezTo>
                  <a:pt x="87168" y="1019"/>
                  <a:pt x="87263" y="911"/>
                  <a:pt x="87277" y="775"/>
                </a:cubicBezTo>
                <a:cubicBezTo>
                  <a:pt x="87263" y="652"/>
                  <a:pt x="87168" y="544"/>
                  <a:pt x="87046" y="544"/>
                </a:cubicBezTo>
                <a:close/>
                <a:moveTo>
                  <a:pt x="63490" y="571"/>
                </a:moveTo>
                <a:cubicBezTo>
                  <a:pt x="63354" y="571"/>
                  <a:pt x="63246" y="680"/>
                  <a:pt x="63246" y="802"/>
                </a:cubicBezTo>
                <a:cubicBezTo>
                  <a:pt x="63246" y="938"/>
                  <a:pt x="63354" y="1047"/>
                  <a:pt x="63490" y="1047"/>
                </a:cubicBezTo>
                <a:cubicBezTo>
                  <a:pt x="63613" y="1047"/>
                  <a:pt x="63721" y="938"/>
                  <a:pt x="63735" y="816"/>
                </a:cubicBezTo>
                <a:cubicBezTo>
                  <a:pt x="63721" y="680"/>
                  <a:pt x="63626" y="571"/>
                  <a:pt x="63490" y="571"/>
                </a:cubicBezTo>
                <a:close/>
                <a:moveTo>
                  <a:pt x="75261" y="571"/>
                </a:moveTo>
                <a:cubicBezTo>
                  <a:pt x="75125" y="571"/>
                  <a:pt x="75017" y="680"/>
                  <a:pt x="75017" y="816"/>
                </a:cubicBezTo>
                <a:cubicBezTo>
                  <a:pt x="75017" y="938"/>
                  <a:pt x="75125" y="1047"/>
                  <a:pt x="75261" y="1047"/>
                </a:cubicBezTo>
                <a:cubicBezTo>
                  <a:pt x="75397" y="1047"/>
                  <a:pt x="75506" y="938"/>
                  <a:pt x="75506" y="816"/>
                </a:cubicBezTo>
                <a:cubicBezTo>
                  <a:pt x="75506" y="680"/>
                  <a:pt x="75397" y="571"/>
                  <a:pt x="75261" y="571"/>
                </a:cubicBezTo>
                <a:close/>
                <a:moveTo>
                  <a:pt x="30951" y="557"/>
                </a:moveTo>
                <a:cubicBezTo>
                  <a:pt x="30815" y="557"/>
                  <a:pt x="30706" y="666"/>
                  <a:pt x="30706" y="802"/>
                </a:cubicBezTo>
                <a:cubicBezTo>
                  <a:pt x="30693" y="931"/>
                  <a:pt x="30802" y="1048"/>
                  <a:pt x="30930" y="1048"/>
                </a:cubicBezTo>
                <a:cubicBezTo>
                  <a:pt x="30937" y="1048"/>
                  <a:pt x="30944" y="1047"/>
                  <a:pt x="30951" y="1047"/>
                </a:cubicBezTo>
                <a:cubicBezTo>
                  <a:pt x="31086" y="1047"/>
                  <a:pt x="31195" y="938"/>
                  <a:pt x="31195" y="816"/>
                </a:cubicBezTo>
                <a:cubicBezTo>
                  <a:pt x="31195" y="680"/>
                  <a:pt x="31086" y="571"/>
                  <a:pt x="30951" y="557"/>
                </a:cubicBezTo>
                <a:close/>
                <a:moveTo>
                  <a:pt x="7395" y="612"/>
                </a:moveTo>
                <a:lnTo>
                  <a:pt x="7395" y="625"/>
                </a:lnTo>
                <a:cubicBezTo>
                  <a:pt x="7387" y="624"/>
                  <a:pt x="7380" y="624"/>
                  <a:pt x="7372" y="624"/>
                </a:cubicBezTo>
                <a:cubicBezTo>
                  <a:pt x="7261" y="624"/>
                  <a:pt x="7178" y="715"/>
                  <a:pt x="7178" y="843"/>
                </a:cubicBezTo>
                <a:cubicBezTo>
                  <a:pt x="7165" y="958"/>
                  <a:pt x="7261" y="1061"/>
                  <a:pt x="7386" y="1061"/>
                </a:cubicBezTo>
                <a:cubicBezTo>
                  <a:pt x="7393" y="1061"/>
                  <a:pt x="7401" y="1061"/>
                  <a:pt x="7409" y="1060"/>
                </a:cubicBezTo>
                <a:cubicBezTo>
                  <a:pt x="7416" y="1061"/>
                  <a:pt x="7423" y="1061"/>
                  <a:pt x="7429" y="1061"/>
                </a:cubicBezTo>
                <a:cubicBezTo>
                  <a:pt x="7542" y="1061"/>
                  <a:pt x="7625" y="958"/>
                  <a:pt x="7613" y="843"/>
                </a:cubicBezTo>
                <a:cubicBezTo>
                  <a:pt x="7626" y="720"/>
                  <a:pt x="7531" y="612"/>
                  <a:pt x="7395" y="612"/>
                </a:cubicBezTo>
                <a:close/>
                <a:moveTo>
                  <a:pt x="96037" y="597"/>
                </a:moveTo>
                <a:cubicBezTo>
                  <a:pt x="95911" y="597"/>
                  <a:pt x="95813" y="714"/>
                  <a:pt x="95813" y="843"/>
                </a:cubicBezTo>
                <a:cubicBezTo>
                  <a:pt x="95813" y="971"/>
                  <a:pt x="95910" y="1075"/>
                  <a:pt x="96035" y="1075"/>
                </a:cubicBezTo>
                <a:cubicBezTo>
                  <a:pt x="96042" y="1075"/>
                  <a:pt x="96050" y="1075"/>
                  <a:pt x="96057" y="1074"/>
                </a:cubicBezTo>
                <a:cubicBezTo>
                  <a:pt x="96193" y="1074"/>
                  <a:pt x="96302" y="965"/>
                  <a:pt x="96302" y="843"/>
                </a:cubicBezTo>
                <a:lnTo>
                  <a:pt x="96302" y="829"/>
                </a:lnTo>
                <a:cubicBezTo>
                  <a:pt x="96302" y="707"/>
                  <a:pt x="96193" y="598"/>
                  <a:pt x="96057" y="598"/>
                </a:cubicBezTo>
                <a:cubicBezTo>
                  <a:pt x="96051" y="597"/>
                  <a:pt x="96044" y="597"/>
                  <a:pt x="96037" y="597"/>
                </a:cubicBezTo>
                <a:close/>
                <a:moveTo>
                  <a:pt x="19166" y="584"/>
                </a:moveTo>
                <a:cubicBezTo>
                  <a:pt x="19030" y="598"/>
                  <a:pt x="18921" y="707"/>
                  <a:pt x="18921" y="843"/>
                </a:cubicBezTo>
                <a:cubicBezTo>
                  <a:pt x="18921" y="979"/>
                  <a:pt x="19030" y="1087"/>
                  <a:pt x="19180" y="1087"/>
                </a:cubicBezTo>
                <a:cubicBezTo>
                  <a:pt x="19316" y="1087"/>
                  <a:pt x="19424" y="979"/>
                  <a:pt x="19424" y="829"/>
                </a:cubicBezTo>
                <a:cubicBezTo>
                  <a:pt x="19424" y="693"/>
                  <a:pt x="19302" y="584"/>
                  <a:pt x="19166" y="584"/>
                </a:cubicBezTo>
                <a:close/>
                <a:moveTo>
                  <a:pt x="51747" y="584"/>
                </a:moveTo>
                <a:cubicBezTo>
                  <a:pt x="51611" y="584"/>
                  <a:pt x="51488" y="707"/>
                  <a:pt x="51502" y="843"/>
                </a:cubicBezTo>
                <a:cubicBezTo>
                  <a:pt x="51502" y="979"/>
                  <a:pt x="51611" y="1087"/>
                  <a:pt x="51747" y="1087"/>
                </a:cubicBezTo>
                <a:cubicBezTo>
                  <a:pt x="51883" y="1074"/>
                  <a:pt x="51991" y="965"/>
                  <a:pt x="51991" y="829"/>
                </a:cubicBezTo>
                <a:cubicBezTo>
                  <a:pt x="51991" y="707"/>
                  <a:pt x="51883" y="598"/>
                  <a:pt x="51747" y="598"/>
                </a:cubicBezTo>
                <a:lnTo>
                  <a:pt x="51747" y="584"/>
                </a:lnTo>
                <a:close/>
                <a:moveTo>
                  <a:pt x="84287" y="584"/>
                </a:moveTo>
                <a:cubicBezTo>
                  <a:pt x="84151" y="584"/>
                  <a:pt x="84042" y="693"/>
                  <a:pt x="84042" y="829"/>
                </a:cubicBezTo>
                <a:cubicBezTo>
                  <a:pt x="84028" y="965"/>
                  <a:pt x="84151" y="1087"/>
                  <a:pt x="84287" y="1087"/>
                </a:cubicBezTo>
                <a:cubicBezTo>
                  <a:pt x="84422" y="1074"/>
                  <a:pt x="84531" y="965"/>
                  <a:pt x="84531" y="843"/>
                </a:cubicBezTo>
                <a:cubicBezTo>
                  <a:pt x="84531" y="707"/>
                  <a:pt x="84422" y="598"/>
                  <a:pt x="84287" y="598"/>
                </a:cubicBezTo>
                <a:lnTo>
                  <a:pt x="84287" y="584"/>
                </a:lnTo>
                <a:close/>
                <a:moveTo>
                  <a:pt x="105069" y="639"/>
                </a:moveTo>
                <a:cubicBezTo>
                  <a:pt x="104947" y="639"/>
                  <a:pt x="104852" y="748"/>
                  <a:pt x="104852" y="870"/>
                </a:cubicBezTo>
                <a:cubicBezTo>
                  <a:pt x="104852" y="1006"/>
                  <a:pt x="104960" y="1101"/>
                  <a:pt x="105083" y="1101"/>
                </a:cubicBezTo>
                <a:cubicBezTo>
                  <a:pt x="105205" y="1101"/>
                  <a:pt x="105314" y="992"/>
                  <a:pt x="105314" y="870"/>
                </a:cubicBezTo>
                <a:cubicBezTo>
                  <a:pt x="105300" y="734"/>
                  <a:pt x="105205" y="639"/>
                  <a:pt x="105069" y="639"/>
                </a:cubicBezTo>
                <a:close/>
                <a:moveTo>
                  <a:pt x="72531" y="624"/>
                </a:moveTo>
                <a:cubicBezTo>
                  <a:pt x="72395" y="624"/>
                  <a:pt x="72297" y="728"/>
                  <a:pt x="72285" y="856"/>
                </a:cubicBezTo>
                <a:cubicBezTo>
                  <a:pt x="72285" y="1006"/>
                  <a:pt x="72393" y="1115"/>
                  <a:pt x="72529" y="1115"/>
                </a:cubicBezTo>
                <a:cubicBezTo>
                  <a:pt x="72537" y="1115"/>
                  <a:pt x="72544" y="1116"/>
                  <a:pt x="72552" y="1116"/>
                </a:cubicBezTo>
                <a:cubicBezTo>
                  <a:pt x="72690" y="1116"/>
                  <a:pt x="72788" y="999"/>
                  <a:pt x="72788" y="870"/>
                </a:cubicBezTo>
                <a:cubicBezTo>
                  <a:pt x="72788" y="734"/>
                  <a:pt x="72679" y="625"/>
                  <a:pt x="72556" y="625"/>
                </a:cubicBezTo>
                <a:cubicBezTo>
                  <a:pt x="72548" y="624"/>
                  <a:pt x="72540" y="624"/>
                  <a:pt x="72531" y="624"/>
                </a:cubicBezTo>
                <a:close/>
                <a:moveTo>
                  <a:pt x="28182" y="624"/>
                </a:moveTo>
                <a:cubicBezTo>
                  <a:pt x="28055" y="624"/>
                  <a:pt x="27947" y="728"/>
                  <a:pt x="27947" y="856"/>
                </a:cubicBezTo>
                <a:cubicBezTo>
                  <a:pt x="27933" y="1006"/>
                  <a:pt x="28055" y="1115"/>
                  <a:pt x="28191" y="1115"/>
                </a:cubicBezTo>
                <a:cubicBezTo>
                  <a:pt x="28199" y="1115"/>
                  <a:pt x="28207" y="1116"/>
                  <a:pt x="28214" y="1116"/>
                </a:cubicBezTo>
                <a:cubicBezTo>
                  <a:pt x="28341" y="1116"/>
                  <a:pt x="28450" y="1011"/>
                  <a:pt x="28450" y="870"/>
                </a:cubicBezTo>
                <a:cubicBezTo>
                  <a:pt x="28450" y="734"/>
                  <a:pt x="28341" y="625"/>
                  <a:pt x="28205" y="625"/>
                </a:cubicBezTo>
                <a:cubicBezTo>
                  <a:pt x="28197" y="624"/>
                  <a:pt x="28190" y="624"/>
                  <a:pt x="28182" y="624"/>
                </a:cubicBezTo>
                <a:close/>
                <a:moveTo>
                  <a:pt x="39985" y="624"/>
                </a:moveTo>
                <a:cubicBezTo>
                  <a:pt x="39978" y="624"/>
                  <a:pt x="39970" y="624"/>
                  <a:pt x="39962" y="625"/>
                </a:cubicBezTo>
                <a:cubicBezTo>
                  <a:pt x="39826" y="625"/>
                  <a:pt x="39718" y="734"/>
                  <a:pt x="39718" y="870"/>
                </a:cubicBezTo>
                <a:cubicBezTo>
                  <a:pt x="39718" y="1011"/>
                  <a:pt x="39826" y="1116"/>
                  <a:pt x="39953" y="1116"/>
                </a:cubicBezTo>
                <a:cubicBezTo>
                  <a:pt x="39960" y="1116"/>
                  <a:pt x="39968" y="1115"/>
                  <a:pt x="39976" y="1115"/>
                </a:cubicBezTo>
                <a:cubicBezTo>
                  <a:pt x="40112" y="1115"/>
                  <a:pt x="40234" y="1006"/>
                  <a:pt x="40220" y="856"/>
                </a:cubicBezTo>
                <a:cubicBezTo>
                  <a:pt x="40220" y="728"/>
                  <a:pt x="40112" y="624"/>
                  <a:pt x="39985" y="624"/>
                </a:cubicBezTo>
                <a:close/>
                <a:moveTo>
                  <a:pt x="4667" y="746"/>
                </a:moveTo>
                <a:cubicBezTo>
                  <a:pt x="4568" y="746"/>
                  <a:pt x="4486" y="824"/>
                  <a:pt x="4486" y="924"/>
                </a:cubicBezTo>
                <a:cubicBezTo>
                  <a:pt x="4474" y="1026"/>
                  <a:pt x="4556" y="1116"/>
                  <a:pt x="4656" y="1116"/>
                </a:cubicBezTo>
                <a:cubicBezTo>
                  <a:pt x="4663" y="1116"/>
                  <a:pt x="4670" y="1115"/>
                  <a:pt x="4677" y="1115"/>
                </a:cubicBezTo>
                <a:cubicBezTo>
                  <a:pt x="4772" y="1115"/>
                  <a:pt x="4853" y="1047"/>
                  <a:pt x="4867" y="951"/>
                </a:cubicBezTo>
                <a:cubicBezTo>
                  <a:pt x="4881" y="843"/>
                  <a:pt x="4799" y="748"/>
                  <a:pt x="4690" y="748"/>
                </a:cubicBezTo>
                <a:cubicBezTo>
                  <a:pt x="4682" y="747"/>
                  <a:pt x="4674" y="746"/>
                  <a:pt x="4667" y="746"/>
                </a:cubicBezTo>
                <a:close/>
                <a:moveTo>
                  <a:pt x="81568" y="639"/>
                </a:moveTo>
                <a:cubicBezTo>
                  <a:pt x="81432" y="639"/>
                  <a:pt x="81310" y="748"/>
                  <a:pt x="81310" y="883"/>
                </a:cubicBezTo>
                <a:cubicBezTo>
                  <a:pt x="81296" y="1019"/>
                  <a:pt x="81419" y="1142"/>
                  <a:pt x="81555" y="1142"/>
                </a:cubicBezTo>
                <a:cubicBezTo>
                  <a:pt x="81704" y="1142"/>
                  <a:pt x="81813" y="1033"/>
                  <a:pt x="81813" y="897"/>
                </a:cubicBezTo>
                <a:cubicBezTo>
                  <a:pt x="81813" y="761"/>
                  <a:pt x="81704" y="652"/>
                  <a:pt x="81568" y="652"/>
                </a:cubicBezTo>
                <a:lnTo>
                  <a:pt x="81568" y="639"/>
                </a:lnTo>
                <a:close/>
                <a:moveTo>
                  <a:pt x="111335" y="816"/>
                </a:moveTo>
                <a:cubicBezTo>
                  <a:pt x="111308" y="870"/>
                  <a:pt x="111226" y="938"/>
                  <a:pt x="111240" y="979"/>
                </a:cubicBezTo>
                <a:cubicBezTo>
                  <a:pt x="111240" y="1033"/>
                  <a:pt x="111335" y="1087"/>
                  <a:pt x="111376" y="1142"/>
                </a:cubicBezTo>
                <a:cubicBezTo>
                  <a:pt x="111430" y="1087"/>
                  <a:pt x="111512" y="1033"/>
                  <a:pt x="111525" y="979"/>
                </a:cubicBezTo>
                <a:cubicBezTo>
                  <a:pt x="111525" y="924"/>
                  <a:pt x="111444" y="870"/>
                  <a:pt x="111403" y="816"/>
                </a:cubicBezTo>
                <a:close/>
                <a:moveTo>
                  <a:pt x="48965" y="651"/>
                </a:moveTo>
                <a:cubicBezTo>
                  <a:pt x="48839" y="651"/>
                  <a:pt x="48742" y="755"/>
                  <a:pt x="48729" y="883"/>
                </a:cubicBezTo>
                <a:cubicBezTo>
                  <a:pt x="48729" y="1033"/>
                  <a:pt x="48838" y="1155"/>
                  <a:pt x="48987" y="1155"/>
                </a:cubicBezTo>
                <a:cubicBezTo>
                  <a:pt x="49123" y="1155"/>
                  <a:pt x="49246" y="1047"/>
                  <a:pt x="49246" y="911"/>
                </a:cubicBezTo>
                <a:cubicBezTo>
                  <a:pt x="49246" y="775"/>
                  <a:pt x="49137" y="652"/>
                  <a:pt x="48987" y="652"/>
                </a:cubicBezTo>
                <a:cubicBezTo>
                  <a:pt x="48980" y="652"/>
                  <a:pt x="48972" y="651"/>
                  <a:pt x="48965" y="651"/>
                </a:cubicBezTo>
                <a:close/>
                <a:moveTo>
                  <a:pt x="60749" y="651"/>
                </a:moveTo>
                <a:cubicBezTo>
                  <a:pt x="60610" y="651"/>
                  <a:pt x="60501" y="768"/>
                  <a:pt x="60514" y="897"/>
                </a:cubicBezTo>
                <a:cubicBezTo>
                  <a:pt x="60514" y="1047"/>
                  <a:pt x="60622" y="1155"/>
                  <a:pt x="60758" y="1155"/>
                </a:cubicBezTo>
                <a:cubicBezTo>
                  <a:pt x="60908" y="1155"/>
                  <a:pt x="61017" y="1047"/>
                  <a:pt x="61017" y="897"/>
                </a:cubicBezTo>
                <a:cubicBezTo>
                  <a:pt x="61017" y="761"/>
                  <a:pt x="60908" y="652"/>
                  <a:pt x="60772" y="652"/>
                </a:cubicBezTo>
                <a:cubicBezTo>
                  <a:pt x="60764" y="652"/>
                  <a:pt x="60757" y="651"/>
                  <a:pt x="60749" y="651"/>
                </a:cubicBezTo>
                <a:close/>
                <a:moveTo>
                  <a:pt x="93330" y="651"/>
                </a:moveTo>
                <a:cubicBezTo>
                  <a:pt x="93192" y="651"/>
                  <a:pt x="93094" y="768"/>
                  <a:pt x="93094" y="897"/>
                </a:cubicBezTo>
                <a:cubicBezTo>
                  <a:pt x="93081" y="1033"/>
                  <a:pt x="93189" y="1155"/>
                  <a:pt x="93339" y="1155"/>
                </a:cubicBezTo>
                <a:cubicBezTo>
                  <a:pt x="93475" y="1155"/>
                  <a:pt x="93584" y="1047"/>
                  <a:pt x="93584" y="911"/>
                </a:cubicBezTo>
                <a:lnTo>
                  <a:pt x="93597" y="911"/>
                </a:lnTo>
                <a:cubicBezTo>
                  <a:pt x="93597" y="761"/>
                  <a:pt x="93489" y="652"/>
                  <a:pt x="93353" y="652"/>
                </a:cubicBezTo>
                <a:cubicBezTo>
                  <a:pt x="93345" y="652"/>
                  <a:pt x="93337" y="651"/>
                  <a:pt x="93330" y="651"/>
                </a:cubicBezTo>
                <a:close/>
                <a:moveTo>
                  <a:pt x="16448" y="639"/>
                </a:moveTo>
                <a:cubicBezTo>
                  <a:pt x="16312" y="639"/>
                  <a:pt x="16203" y="748"/>
                  <a:pt x="16189" y="883"/>
                </a:cubicBezTo>
                <a:cubicBezTo>
                  <a:pt x="16189" y="1033"/>
                  <a:pt x="16298" y="1155"/>
                  <a:pt x="16434" y="1155"/>
                </a:cubicBezTo>
                <a:cubicBezTo>
                  <a:pt x="16442" y="1156"/>
                  <a:pt x="16451" y="1156"/>
                  <a:pt x="16459" y="1156"/>
                </a:cubicBezTo>
                <a:cubicBezTo>
                  <a:pt x="16597" y="1156"/>
                  <a:pt x="16706" y="1052"/>
                  <a:pt x="16706" y="911"/>
                </a:cubicBezTo>
                <a:cubicBezTo>
                  <a:pt x="16719" y="761"/>
                  <a:pt x="16597" y="639"/>
                  <a:pt x="16448" y="639"/>
                </a:cubicBezTo>
                <a:close/>
                <a:moveTo>
                  <a:pt x="69772" y="678"/>
                </a:moveTo>
                <a:cubicBezTo>
                  <a:pt x="69634" y="678"/>
                  <a:pt x="69525" y="783"/>
                  <a:pt x="69525" y="924"/>
                </a:cubicBezTo>
                <a:cubicBezTo>
                  <a:pt x="69525" y="1060"/>
                  <a:pt x="69634" y="1183"/>
                  <a:pt x="69770" y="1183"/>
                </a:cubicBezTo>
                <a:cubicBezTo>
                  <a:pt x="69778" y="1183"/>
                  <a:pt x="69787" y="1184"/>
                  <a:pt x="69795" y="1184"/>
                </a:cubicBezTo>
                <a:cubicBezTo>
                  <a:pt x="69933" y="1184"/>
                  <a:pt x="70042" y="1079"/>
                  <a:pt x="70042" y="938"/>
                </a:cubicBezTo>
                <a:cubicBezTo>
                  <a:pt x="70042" y="802"/>
                  <a:pt x="69933" y="680"/>
                  <a:pt x="69797" y="680"/>
                </a:cubicBezTo>
                <a:cubicBezTo>
                  <a:pt x="69789" y="679"/>
                  <a:pt x="69780" y="678"/>
                  <a:pt x="69772" y="678"/>
                </a:cubicBezTo>
                <a:close/>
                <a:moveTo>
                  <a:pt x="37244" y="666"/>
                </a:moveTo>
                <a:cubicBezTo>
                  <a:pt x="37108" y="666"/>
                  <a:pt x="36986" y="788"/>
                  <a:pt x="36986" y="924"/>
                </a:cubicBezTo>
                <a:cubicBezTo>
                  <a:pt x="36986" y="1074"/>
                  <a:pt x="37094" y="1196"/>
                  <a:pt x="37244" y="1196"/>
                </a:cubicBezTo>
                <a:cubicBezTo>
                  <a:pt x="37380" y="1196"/>
                  <a:pt x="37502" y="1074"/>
                  <a:pt x="37516" y="938"/>
                </a:cubicBezTo>
                <a:lnTo>
                  <a:pt x="37502" y="938"/>
                </a:lnTo>
                <a:cubicBezTo>
                  <a:pt x="37502" y="788"/>
                  <a:pt x="37393" y="680"/>
                  <a:pt x="37244" y="666"/>
                </a:cubicBezTo>
                <a:close/>
                <a:moveTo>
                  <a:pt x="102364" y="680"/>
                </a:moveTo>
                <a:cubicBezTo>
                  <a:pt x="102215" y="680"/>
                  <a:pt x="102106" y="788"/>
                  <a:pt x="102106" y="938"/>
                </a:cubicBezTo>
                <a:cubicBezTo>
                  <a:pt x="102106" y="1074"/>
                  <a:pt x="102215" y="1196"/>
                  <a:pt x="102364" y="1196"/>
                </a:cubicBezTo>
                <a:cubicBezTo>
                  <a:pt x="102500" y="1183"/>
                  <a:pt x="102609" y="1074"/>
                  <a:pt x="102609" y="938"/>
                </a:cubicBezTo>
                <a:cubicBezTo>
                  <a:pt x="102609" y="802"/>
                  <a:pt x="102500" y="680"/>
                  <a:pt x="102364" y="680"/>
                </a:cubicBezTo>
                <a:close/>
                <a:moveTo>
                  <a:pt x="46269" y="693"/>
                </a:moveTo>
                <a:cubicBezTo>
                  <a:pt x="46120" y="693"/>
                  <a:pt x="45997" y="816"/>
                  <a:pt x="45997" y="965"/>
                </a:cubicBezTo>
                <a:lnTo>
                  <a:pt x="46011" y="951"/>
                </a:lnTo>
                <a:cubicBezTo>
                  <a:pt x="46011" y="1101"/>
                  <a:pt x="46120" y="1210"/>
                  <a:pt x="46269" y="1223"/>
                </a:cubicBezTo>
                <a:cubicBezTo>
                  <a:pt x="46419" y="1223"/>
                  <a:pt x="46541" y="1101"/>
                  <a:pt x="46527" y="951"/>
                </a:cubicBezTo>
                <a:cubicBezTo>
                  <a:pt x="46527" y="802"/>
                  <a:pt x="46405" y="693"/>
                  <a:pt x="46269" y="693"/>
                </a:cubicBezTo>
                <a:close/>
                <a:moveTo>
                  <a:pt x="58054" y="693"/>
                </a:moveTo>
                <a:cubicBezTo>
                  <a:pt x="57904" y="693"/>
                  <a:pt x="57782" y="816"/>
                  <a:pt x="57782" y="965"/>
                </a:cubicBezTo>
                <a:cubicBezTo>
                  <a:pt x="57782" y="1115"/>
                  <a:pt x="57904" y="1223"/>
                  <a:pt x="58054" y="1223"/>
                </a:cubicBezTo>
                <a:cubicBezTo>
                  <a:pt x="58189" y="1210"/>
                  <a:pt x="58298" y="1101"/>
                  <a:pt x="58312" y="965"/>
                </a:cubicBezTo>
                <a:lnTo>
                  <a:pt x="58312" y="951"/>
                </a:lnTo>
                <a:cubicBezTo>
                  <a:pt x="58298" y="816"/>
                  <a:pt x="58189" y="693"/>
                  <a:pt x="58054" y="693"/>
                </a:cubicBezTo>
                <a:close/>
                <a:moveTo>
                  <a:pt x="90580" y="693"/>
                </a:moveTo>
                <a:cubicBezTo>
                  <a:pt x="90430" y="707"/>
                  <a:pt x="90322" y="816"/>
                  <a:pt x="90322" y="965"/>
                </a:cubicBezTo>
                <a:cubicBezTo>
                  <a:pt x="90322" y="1115"/>
                  <a:pt x="90444" y="1223"/>
                  <a:pt x="90593" y="1223"/>
                </a:cubicBezTo>
                <a:cubicBezTo>
                  <a:pt x="90729" y="1223"/>
                  <a:pt x="90838" y="1101"/>
                  <a:pt x="90852" y="965"/>
                </a:cubicBezTo>
                <a:cubicBezTo>
                  <a:pt x="90838" y="816"/>
                  <a:pt x="90729" y="693"/>
                  <a:pt x="90580" y="693"/>
                </a:cubicBezTo>
                <a:close/>
                <a:moveTo>
                  <a:pt x="13702" y="693"/>
                </a:moveTo>
                <a:cubicBezTo>
                  <a:pt x="13552" y="693"/>
                  <a:pt x="13430" y="816"/>
                  <a:pt x="13430" y="965"/>
                </a:cubicBezTo>
                <a:cubicBezTo>
                  <a:pt x="13430" y="1115"/>
                  <a:pt x="13552" y="1237"/>
                  <a:pt x="13702" y="1237"/>
                </a:cubicBezTo>
                <a:cubicBezTo>
                  <a:pt x="13851" y="1223"/>
                  <a:pt x="13974" y="1101"/>
                  <a:pt x="13974" y="951"/>
                </a:cubicBezTo>
                <a:cubicBezTo>
                  <a:pt x="13960" y="816"/>
                  <a:pt x="13838" y="693"/>
                  <a:pt x="13702" y="693"/>
                </a:cubicBezTo>
                <a:close/>
                <a:moveTo>
                  <a:pt x="25473" y="693"/>
                </a:moveTo>
                <a:cubicBezTo>
                  <a:pt x="25323" y="693"/>
                  <a:pt x="25201" y="816"/>
                  <a:pt x="25201" y="965"/>
                </a:cubicBezTo>
                <a:cubicBezTo>
                  <a:pt x="25215" y="1115"/>
                  <a:pt x="25323" y="1223"/>
                  <a:pt x="25459" y="1237"/>
                </a:cubicBezTo>
                <a:cubicBezTo>
                  <a:pt x="25609" y="1223"/>
                  <a:pt x="25731" y="1115"/>
                  <a:pt x="25745" y="965"/>
                </a:cubicBezTo>
                <a:cubicBezTo>
                  <a:pt x="25731" y="816"/>
                  <a:pt x="25622" y="693"/>
                  <a:pt x="25473" y="693"/>
                </a:cubicBezTo>
                <a:close/>
                <a:moveTo>
                  <a:pt x="34498" y="720"/>
                </a:moveTo>
                <a:cubicBezTo>
                  <a:pt x="34349" y="720"/>
                  <a:pt x="34240" y="829"/>
                  <a:pt x="34226" y="979"/>
                </a:cubicBezTo>
                <a:cubicBezTo>
                  <a:pt x="34213" y="1128"/>
                  <a:pt x="34335" y="1250"/>
                  <a:pt x="34485" y="1264"/>
                </a:cubicBezTo>
                <a:cubicBezTo>
                  <a:pt x="34634" y="1264"/>
                  <a:pt x="34756" y="1142"/>
                  <a:pt x="34770" y="1006"/>
                </a:cubicBezTo>
                <a:cubicBezTo>
                  <a:pt x="34770" y="843"/>
                  <a:pt x="34648" y="720"/>
                  <a:pt x="34498" y="720"/>
                </a:cubicBezTo>
                <a:close/>
                <a:moveTo>
                  <a:pt x="67065" y="720"/>
                </a:moveTo>
                <a:cubicBezTo>
                  <a:pt x="66916" y="720"/>
                  <a:pt x="66793" y="843"/>
                  <a:pt x="66793" y="992"/>
                </a:cubicBezTo>
                <a:cubicBezTo>
                  <a:pt x="66807" y="1142"/>
                  <a:pt x="66916" y="1264"/>
                  <a:pt x="67065" y="1264"/>
                </a:cubicBezTo>
                <a:cubicBezTo>
                  <a:pt x="67215" y="1250"/>
                  <a:pt x="67337" y="1128"/>
                  <a:pt x="67337" y="979"/>
                </a:cubicBezTo>
                <a:cubicBezTo>
                  <a:pt x="67323" y="843"/>
                  <a:pt x="67201" y="734"/>
                  <a:pt x="67065" y="720"/>
                </a:cubicBezTo>
                <a:close/>
                <a:moveTo>
                  <a:pt x="78852" y="721"/>
                </a:moveTo>
                <a:cubicBezTo>
                  <a:pt x="78707" y="727"/>
                  <a:pt x="78578" y="846"/>
                  <a:pt x="78578" y="992"/>
                </a:cubicBezTo>
                <a:cubicBezTo>
                  <a:pt x="78578" y="1128"/>
                  <a:pt x="78687" y="1250"/>
                  <a:pt x="78836" y="1264"/>
                </a:cubicBezTo>
                <a:cubicBezTo>
                  <a:pt x="78986" y="1264"/>
                  <a:pt x="79108" y="1142"/>
                  <a:pt x="79108" y="992"/>
                </a:cubicBezTo>
                <a:cubicBezTo>
                  <a:pt x="79108" y="857"/>
                  <a:pt x="79000" y="735"/>
                  <a:pt x="78852" y="721"/>
                </a:cubicBezTo>
                <a:close/>
                <a:moveTo>
                  <a:pt x="108671" y="829"/>
                </a:moveTo>
                <a:cubicBezTo>
                  <a:pt x="108549" y="829"/>
                  <a:pt x="108454" y="924"/>
                  <a:pt x="108440" y="1047"/>
                </a:cubicBezTo>
                <a:cubicBezTo>
                  <a:pt x="108440" y="1155"/>
                  <a:pt x="108535" y="1250"/>
                  <a:pt x="108657" y="1264"/>
                </a:cubicBezTo>
                <a:cubicBezTo>
                  <a:pt x="108766" y="1264"/>
                  <a:pt x="108861" y="1169"/>
                  <a:pt x="108875" y="1060"/>
                </a:cubicBezTo>
                <a:lnTo>
                  <a:pt x="108875" y="1047"/>
                </a:lnTo>
                <a:cubicBezTo>
                  <a:pt x="108875" y="938"/>
                  <a:pt x="108780" y="843"/>
                  <a:pt x="108671" y="829"/>
                </a:cubicBezTo>
                <a:close/>
                <a:moveTo>
                  <a:pt x="55294" y="748"/>
                </a:moveTo>
                <a:cubicBezTo>
                  <a:pt x="55145" y="748"/>
                  <a:pt x="55022" y="870"/>
                  <a:pt x="55022" y="1019"/>
                </a:cubicBezTo>
                <a:cubicBezTo>
                  <a:pt x="55022" y="1169"/>
                  <a:pt x="55145" y="1291"/>
                  <a:pt x="55294" y="1291"/>
                </a:cubicBezTo>
                <a:cubicBezTo>
                  <a:pt x="55444" y="1291"/>
                  <a:pt x="55566" y="1169"/>
                  <a:pt x="55566" y="1019"/>
                </a:cubicBezTo>
                <a:cubicBezTo>
                  <a:pt x="55553" y="870"/>
                  <a:pt x="55444" y="748"/>
                  <a:pt x="55294" y="748"/>
                </a:cubicBezTo>
                <a:close/>
                <a:moveTo>
                  <a:pt x="87861" y="748"/>
                </a:moveTo>
                <a:cubicBezTo>
                  <a:pt x="87712" y="748"/>
                  <a:pt x="87589" y="870"/>
                  <a:pt x="87589" y="1019"/>
                </a:cubicBezTo>
                <a:cubicBezTo>
                  <a:pt x="87589" y="1169"/>
                  <a:pt x="87698" y="1278"/>
                  <a:pt x="87834" y="1291"/>
                </a:cubicBezTo>
                <a:cubicBezTo>
                  <a:pt x="87984" y="1291"/>
                  <a:pt x="88120" y="1183"/>
                  <a:pt x="88120" y="1033"/>
                </a:cubicBezTo>
                <a:cubicBezTo>
                  <a:pt x="88133" y="883"/>
                  <a:pt x="88011" y="761"/>
                  <a:pt x="87861" y="748"/>
                </a:cubicBezTo>
                <a:close/>
                <a:moveTo>
                  <a:pt x="99646" y="748"/>
                </a:moveTo>
                <a:cubicBezTo>
                  <a:pt x="99496" y="748"/>
                  <a:pt x="99360" y="856"/>
                  <a:pt x="99360" y="1006"/>
                </a:cubicBezTo>
                <a:cubicBezTo>
                  <a:pt x="99360" y="1155"/>
                  <a:pt x="99469" y="1278"/>
                  <a:pt x="99619" y="1291"/>
                </a:cubicBezTo>
                <a:cubicBezTo>
                  <a:pt x="99768" y="1291"/>
                  <a:pt x="99904" y="1169"/>
                  <a:pt x="99904" y="1019"/>
                </a:cubicBezTo>
                <a:cubicBezTo>
                  <a:pt x="99904" y="870"/>
                  <a:pt x="99782" y="761"/>
                  <a:pt x="99646" y="748"/>
                </a:cubicBezTo>
                <a:close/>
                <a:moveTo>
                  <a:pt x="10984" y="748"/>
                </a:moveTo>
                <a:cubicBezTo>
                  <a:pt x="10834" y="748"/>
                  <a:pt x="10698" y="870"/>
                  <a:pt x="10698" y="1033"/>
                </a:cubicBezTo>
                <a:cubicBezTo>
                  <a:pt x="10698" y="1169"/>
                  <a:pt x="10820" y="1291"/>
                  <a:pt x="10970" y="1305"/>
                </a:cubicBezTo>
                <a:cubicBezTo>
                  <a:pt x="11119" y="1305"/>
                  <a:pt x="11255" y="1183"/>
                  <a:pt x="11255" y="1033"/>
                </a:cubicBezTo>
                <a:cubicBezTo>
                  <a:pt x="11255" y="870"/>
                  <a:pt x="11133" y="748"/>
                  <a:pt x="10984" y="748"/>
                </a:cubicBezTo>
                <a:close/>
                <a:moveTo>
                  <a:pt x="22768" y="748"/>
                </a:moveTo>
                <a:cubicBezTo>
                  <a:pt x="22618" y="748"/>
                  <a:pt x="22483" y="856"/>
                  <a:pt x="22483" y="1006"/>
                </a:cubicBezTo>
                <a:cubicBezTo>
                  <a:pt x="22469" y="1169"/>
                  <a:pt x="22591" y="1291"/>
                  <a:pt x="22741" y="1305"/>
                </a:cubicBezTo>
                <a:cubicBezTo>
                  <a:pt x="22890" y="1305"/>
                  <a:pt x="23026" y="1183"/>
                  <a:pt x="23026" y="1033"/>
                </a:cubicBezTo>
                <a:cubicBezTo>
                  <a:pt x="23026" y="883"/>
                  <a:pt x="22918" y="761"/>
                  <a:pt x="22768" y="748"/>
                </a:cubicBezTo>
                <a:close/>
                <a:moveTo>
                  <a:pt x="43551" y="775"/>
                </a:moveTo>
                <a:cubicBezTo>
                  <a:pt x="43402" y="775"/>
                  <a:pt x="43280" y="882"/>
                  <a:pt x="43265" y="1044"/>
                </a:cubicBezTo>
                <a:lnTo>
                  <a:pt x="43265" y="1044"/>
                </a:lnTo>
                <a:cubicBezTo>
                  <a:pt x="43265" y="1041"/>
                  <a:pt x="43265" y="1037"/>
                  <a:pt x="43265" y="1033"/>
                </a:cubicBezTo>
                <a:lnTo>
                  <a:pt x="43265" y="1047"/>
                </a:lnTo>
                <a:cubicBezTo>
                  <a:pt x="43265" y="1046"/>
                  <a:pt x="43265" y="1045"/>
                  <a:pt x="43265" y="1044"/>
                </a:cubicBezTo>
                <a:lnTo>
                  <a:pt x="43265" y="1044"/>
                </a:lnTo>
                <a:cubicBezTo>
                  <a:pt x="43271" y="1202"/>
                  <a:pt x="43391" y="1319"/>
                  <a:pt x="43537" y="1332"/>
                </a:cubicBezTo>
                <a:cubicBezTo>
                  <a:pt x="43686" y="1332"/>
                  <a:pt x="43809" y="1210"/>
                  <a:pt x="43822" y="1074"/>
                </a:cubicBezTo>
                <a:cubicBezTo>
                  <a:pt x="43836" y="911"/>
                  <a:pt x="43714" y="775"/>
                  <a:pt x="43551" y="775"/>
                </a:cubicBezTo>
                <a:close/>
                <a:moveTo>
                  <a:pt x="76090" y="775"/>
                </a:moveTo>
                <a:cubicBezTo>
                  <a:pt x="75941" y="775"/>
                  <a:pt x="75819" y="897"/>
                  <a:pt x="75819" y="1047"/>
                </a:cubicBezTo>
                <a:cubicBezTo>
                  <a:pt x="75819" y="1210"/>
                  <a:pt x="75941" y="1332"/>
                  <a:pt x="76104" y="1332"/>
                </a:cubicBezTo>
                <a:cubicBezTo>
                  <a:pt x="76254" y="1318"/>
                  <a:pt x="76362" y="1196"/>
                  <a:pt x="76362" y="1047"/>
                </a:cubicBezTo>
                <a:cubicBezTo>
                  <a:pt x="76362" y="897"/>
                  <a:pt x="76240" y="775"/>
                  <a:pt x="76090" y="775"/>
                </a:cubicBezTo>
                <a:close/>
                <a:moveTo>
                  <a:pt x="31780" y="775"/>
                </a:moveTo>
                <a:lnTo>
                  <a:pt x="31780" y="788"/>
                </a:lnTo>
                <a:cubicBezTo>
                  <a:pt x="31772" y="788"/>
                  <a:pt x="31764" y="787"/>
                  <a:pt x="31757" y="787"/>
                </a:cubicBezTo>
                <a:cubicBezTo>
                  <a:pt x="31618" y="787"/>
                  <a:pt x="31507" y="905"/>
                  <a:pt x="31494" y="1047"/>
                </a:cubicBezTo>
                <a:cubicBezTo>
                  <a:pt x="31481" y="1196"/>
                  <a:pt x="31603" y="1332"/>
                  <a:pt x="31766" y="1332"/>
                </a:cubicBezTo>
                <a:cubicBezTo>
                  <a:pt x="31774" y="1333"/>
                  <a:pt x="31781" y="1333"/>
                  <a:pt x="31789" y="1333"/>
                </a:cubicBezTo>
                <a:cubicBezTo>
                  <a:pt x="31928" y="1333"/>
                  <a:pt x="32039" y="1215"/>
                  <a:pt x="32052" y="1060"/>
                </a:cubicBezTo>
                <a:cubicBezTo>
                  <a:pt x="32052" y="911"/>
                  <a:pt x="31929" y="775"/>
                  <a:pt x="31780" y="775"/>
                </a:cubicBezTo>
                <a:close/>
                <a:moveTo>
                  <a:pt x="52562" y="802"/>
                </a:moveTo>
                <a:cubicBezTo>
                  <a:pt x="52413" y="802"/>
                  <a:pt x="52290" y="938"/>
                  <a:pt x="52290" y="1087"/>
                </a:cubicBezTo>
                <a:cubicBezTo>
                  <a:pt x="52290" y="1237"/>
                  <a:pt x="52413" y="1359"/>
                  <a:pt x="52562" y="1359"/>
                </a:cubicBezTo>
                <a:cubicBezTo>
                  <a:pt x="52725" y="1359"/>
                  <a:pt x="52848" y="1237"/>
                  <a:pt x="52848" y="1087"/>
                </a:cubicBezTo>
                <a:cubicBezTo>
                  <a:pt x="52848" y="924"/>
                  <a:pt x="52712" y="802"/>
                  <a:pt x="52562" y="802"/>
                </a:cubicBezTo>
                <a:close/>
                <a:moveTo>
                  <a:pt x="64347" y="802"/>
                </a:moveTo>
                <a:cubicBezTo>
                  <a:pt x="64197" y="802"/>
                  <a:pt x="64075" y="924"/>
                  <a:pt x="64061" y="1074"/>
                </a:cubicBezTo>
                <a:cubicBezTo>
                  <a:pt x="64061" y="1237"/>
                  <a:pt x="64184" y="1359"/>
                  <a:pt x="64347" y="1359"/>
                </a:cubicBezTo>
                <a:cubicBezTo>
                  <a:pt x="64496" y="1359"/>
                  <a:pt x="64619" y="1237"/>
                  <a:pt x="64619" y="1087"/>
                </a:cubicBezTo>
                <a:cubicBezTo>
                  <a:pt x="64619" y="924"/>
                  <a:pt x="64496" y="802"/>
                  <a:pt x="64347" y="802"/>
                </a:cubicBezTo>
                <a:close/>
                <a:moveTo>
                  <a:pt x="85120" y="815"/>
                </a:moveTo>
                <a:cubicBezTo>
                  <a:pt x="84969" y="815"/>
                  <a:pt x="84858" y="945"/>
                  <a:pt x="84871" y="1087"/>
                </a:cubicBezTo>
                <a:cubicBezTo>
                  <a:pt x="84871" y="1237"/>
                  <a:pt x="84993" y="1359"/>
                  <a:pt x="85129" y="1359"/>
                </a:cubicBezTo>
                <a:cubicBezTo>
                  <a:pt x="85292" y="1359"/>
                  <a:pt x="85415" y="1237"/>
                  <a:pt x="85415" y="1087"/>
                </a:cubicBezTo>
                <a:cubicBezTo>
                  <a:pt x="85415" y="945"/>
                  <a:pt x="85303" y="815"/>
                  <a:pt x="85164" y="815"/>
                </a:cubicBezTo>
                <a:cubicBezTo>
                  <a:pt x="85157" y="815"/>
                  <a:pt x="85150" y="815"/>
                  <a:pt x="85143" y="816"/>
                </a:cubicBezTo>
                <a:cubicBezTo>
                  <a:pt x="85135" y="815"/>
                  <a:pt x="85128" y="815"/>
                  <a:pt x="85120" y="815"/>
                </a:cubicBezTo>
                <a:close/>
                <a:moveTo>
                  <a:pt x="96887" y="802"/>
                </a:moveTo>
                <a:cubicBezTo>
                  <a:pt x="96737" y="802"/>
                  <a:pt x="96601" y="924"/>
                  <a:pt x="96601" y="1087"/>
                </a:cubicBezTo>
                <a:cubicBezTo>
                  <a:pt x="96615" y="1237"/>
                  <a:pt x="96737" y="1359"/>
                  <a:pt x="96887" y="1359"/>
                </a:cubicBezTo>
                <a:cubicBezTo>
                  <a:pt x="97036" y="1346"/>
                  <a:pt x="97158" y="1223"/>
                  <a:pt x="97158" y="1074"/>
                </a:cubicBezTo>
                <a:cubicBezTo>
                  <a:pt x="97158" y="924"/>
                  <a:pt x="97036" y="816"/>
                  <a:pt x="96887" y="816"/>
                </a:cubicBezTo>
                <a:lnTo>
                  <a:pt x="96887" y="802"/>
                </a:lnTo>
                <a:close/>
                <a:moveTo>
                  <a:pt x="19995" y="802"/>
                </a:moveTo>
                <a:cubicBezTo>
                  <a:pt x="19832" y="802"/>
                  <a:pt x="19710" y="938"/>
                  <a:pt x="19723" y="1087"/>
                </a:cubicBezTo>
                <a:cubicBezTo>
                  <a:pt x="19723" y="1242"/>
                  <a:pt x="19834" y="1360"/>
                  <a:pt x="19984" y="1360"/>
                </a:cubicBezTo>
                <a:cubicBezTo>
                  <a:pt x="19992" y="1360"/>
                  <a:pt x="20000" y="1360"/>
                  <a:pt x="20009" y="1359"/>
                </a:cubicBezTo>
                <a:cubicBezTo>
                  <a:pt x="20158" y="1359"/>
                  <a:pt x="20281" y="1237"/>
                  <a:pt x="20281" y="1074"/>
                </a:cubicBezTo>
                <a:cubicBezTo>
                  <a:pt x="20281" y="924"/>
                  <a:pt x="20145" y="802"/>
                  <a:pt x="19995" y="802"/>
                </a:cubicBezTo>
                <a:close/>
                <a:moveTo>
                  <a:pt x="105912" y="856"/>
                </a:moveTo>
                <a:lnTo>
                  <a:pt x="105912" y="870"/>
                </a:lnTo>
                <a:cubicBezTo>
                  <a:pt x="105904" y="869"/>
                  <a:pt x="105896" y="869"/>
                  <a:pt x="105889" y="869"/>
                </a:cubicBezTo>
                <a:cubicBezTo>
                  <a:pt x="105764" y="869"/>
                  <a:pt x="105666" y="973"/>
                  <a:pt x="105654" y="1101"/>
                </a:cubicBezTo>
                <a:cubicBezTo>
                  <a:pt x="105654" y="1250"/>
                  <a:pt x="105762" y="1373"/>
                  <a:pt x="105912" y="1373"/>
                </a:cubicBezTo>
                <a:cubicBezTo>
                  <a:pt x="106048" y="1373"/>
                  <a:pt x="106170" y="1250"/>
                  <a:pt x="106170" y="1115"/>
                </a:cubicBezTo>
                <a:cubicBezTo>
                  <a:pt x="106170" y="979"/>
                  <a:pt x="106048" y="856"/>
                  <a:pt x="105912" y="856"/>
                </a:cubicBezTo>
                <a:close/>
                <a:moveTo>
                  <a:pt x="112217" y="1099"/>
                </a:moveTo>
                <a:cubicBezTo>
                  <a:pt x="112213" y="1099"/>
                  <a:pt x="112209" y="1100"/>
                  <a:pt x="112205" y="1101"/>
                </a:cubicBezTo>
                <a:cubicBezTo>
                  <a:pt x="112151" y="1101"/>
                  <a:pt x="112110" y="1183"/>
                  <a:pt x="112056" y="1237"/>
                </a:cubicBezTo>
                <a:cubicBezTo>
                  <a:pt x="112110" y="1278"/>
                  <a:pt x="112151" y="1359"/>
                  <a:pt x="112205" y="1373"/>
                </a:cubicBezTo>
                <a:cubicBezTo>
                  <a:pt x="112210" y="1374"/>
                  <a:pt x="112215" y="1374"/>
                  <a:pt x="112220" y="1374"/>
                </a:cubicBezTo>
                <a:cubicBezTo>
                  <a:pt x="112279" y="1374"/>
                  <a:pt x="112322" y="1300"/>
                  <a:pt x="112423" y="1237"/>
                </a:cubicBezTo>
                <a:cubicBezTo>
                  <a:pt x="112322" y="1174"/>
                  <a:pt x="112268" y="1099"/>
                  <a:pt x="112217" y="1099"/>
                </a:cubicBezTo>
                <a:close/>
                <a:moveTo>
                  <a:pt x="2747" y="1060"/>
                </a:moveTo>
                <a:cubicBezTo>
                  <a:pt x="2706" y="1115"/>
                  <a:pt x="2624" y="1183"/>
                  <a:pt x="2638" y="1223"/>
                </a:cubicBezTo>
                <a:cubicBezTo>
                  <a:pt x="2651" y="1291"/>
                  <a:pt x="2706" y="1359"/>
                  <a:pt x="2774" y="1373"/>
                </a:cubicBezTo>
                <a:cubicBezTo>
                  <a:pt x="2786" y="1376"/>
                  <a:pt x="2799" y="1378"/>
                  <a:pt x="2811" y="1378"/>
                </a:cubicBezTo>
                <a:cubicBezTo>
                  <a:pt x="2889" y="1378"/>
                  <a:pt x="2947" y="1306"/>
                  <a:pt x="2923" y="1223"/>
                </a:cubicBezTo>
                <a:cubicBezTo>
                  <a:pt x="2923" y="1169"/>
                  <a:pt x="2855" y="1115"/>
                  <a:pt x="2815" y="1060"/>
                </a:cubicBezTo>
                <a:close/>
                <a:moveTo>
                  <a:pt x="8224" y="856"/>
                </a:moveTo>
                <a:cubicBezTo>
                  <a:pt x="8088" y="856"/>
                  <a:pt x="7966" y="965"/>
                  <a:pt x="7952" y="1101"/>
                </a:cubicBezTo>
                <a:cubicBezTo>
                  <a:pt x="7952" y="1250"/>
                  <a:pt x="8061" y="1386"/>
                  <a:pt x="8211" y="1386"/>
                </a:cubicBezTo>
                <a:cubicBezTo>
                  <a:pt x="8360" y="1386"/>
                  <a:pt x="8483" y="1278"/>
                  <a:pt x="8496" y="1128"/>
                </a:cubicBezTo>
                <a:cubicBezTo>
                  <a:pt x="8496" y="979"/>
                  <a:pt x="8374" y="856"/>
                  <a:pt x="8224" y="856"/>
                </a:cubicBezTo>
                <a:close/>
                <a:moveTo>
                  <a:pt x="40805" y="829"/>
                </a:moveTo>
                <a:cubicBezTo>
                  <a:pt x="40642" y="829"/>
                  <a:pt x="40519" y="951"/>
                  <a:pt x="40519" y="1101"/>
                </a:cubicBezTo>
                <a:cubicBezTo>
                  <a:pt x="40506" y="1264"/>
                  <a:pt x="40642" y="1400"/>
                  <a:pt x="40805" y="1400"/>
                </a:cubicBezTo>
                <a:cubicBezTo>
                  <a:pt x="40954" y="1400"/>
                  <a:pt x="41090" y="1278"/>
                  <a:pt x="41077" y="1115"/>
                </a:cubicBezTo>
                <a:cubicBezTo>
                  <a:pt x="41090" y="965"/>
                  <a:pt x="40954" y="829"/>
                  <a:pt x="40805" y="829"/>
                </a:cubicBezTo>
                <a:close/>
                <a:moveTo>
                  <a:pt x="73338" y="842"/>
                </a:moveTo>
                <a:cubicBezTo>
                  <a:pt x="73198" y="842"/>
                  <a:pt x="73087" y="972"/>
                  <a:pt x="73087" y="1115"/>
                </a:cubicBezTo>
                <a:cubicBezTo>
                  <a:pt x="73087" y="1278"/>
                  <a:pt x="73209" y="1400"/>
                  <a:pt x="73358" y="1400"/>
                </a:cubicBezTo>
                <a:cubicBezTo>
                  <a:pt x="73521" y="1400"/>
                  <a:pt x="73644" y="1278"/>
                  <a:pt x="73644" y="1115"/>
                </a:cubicBezTo>
                <a:cubicBezTo>
                  <a:pt x="73644" y="972"/>
                  <a:pt x="73533" y="842"/>
                  <a:pt x="73381" y="842"/>
                </a:cubicBezTo>
                <a:cubicBezTo>
                  <a:pt x="73373" y="842"/>
                  <a:pt x="73366" y="842"/>
                  <a:pt x="73358" y="843"/>
                </a:cubicBezTo>
                <a:cubicBezTo>
                  <a:pt x="73351" y="842"/>
                  <a:pt x="73345" y="842"/>
                  <a:pt x="73338" y="842"/>
                </a:cubicBezTo>
                <a:close/>
                <a:moveTo>
                  <a:pt x="5506" y="938"/>
                </a:moveTo>
                <a:cubicBezTo>
                  <a:pt x="5384" y="938"/>
                  <a:pt x="5275" y="1047"/>
                  <a:pt x="5275" y="1169"/>
                </a:cubicBezTo>
                <a:cubicBezTo>
                  <a:pt x="5275" y="1305"/>
                  <a:pt x="5370" y="1400"/>
                  <a:pt x="5492" y="1414"/>
                </a:cubicBezTo>
                <a:cubicBezTo>
                  <a:pt x="5628" y="1414"/>
                  <a:pt x="5723" y="1305"/>
                  <a:pt x="5737" y="1183"/>
                </a:cubicBezTo>
                <a:cubicBezTo>
                  <a:pt x="5737" y="1047"/>
                  <a:pt x="5628" y="951"/>
                  <a:pt x="5506" y="938"/>
                </a:cubicBezTo>
                <a:close/>
                <a:moveTo>
                  <a:pt x="49794" y="855"/>
                </a:moveTo>
                <a:cubicBezTo>
                  <a:pt x="49642" y="855"/>
                  <a:pt x="49531" y="986"/>
                  <a:pt x="49531" y="1142"/>
                </a:cubicBezTo>
                <a:cubicBezTo>
                  <a:pt x="49531" y="1291"/>
                  <a:pt x="49667" y="1414"/>
                  <a:pt x="49817" y="1414"/>
                </a:cubicBezTo>
                <a:cubicBezTo>
                  <a:pt x="49980" y="1414"/>
                  <a:pt x="50102" y="1291"/>
                  <a:pt x="50102" y="1128"/>
                </a:cubicBezTo>
                <a:cubicBezTo>
                  <a:pt x="50088" y="979"/>
                  <a:pt x="49966" y="856"/>
                  <a:pt x="49817" y="856"/>
                </a:cubicBezTo>
                <a:cubicBezTo>
                  <a:pt x="49809" y="856"/>
                  <a:pt x="49802" y="855"/>
                  <a:pt x="49794" y="855"/>
                </a:cubicBezTo>
                <a:close/>
                <a:moveTo>
                  <a:pt x="61567" y="855"/>
                </a:moveTo>
                <a:cubicBezTo>
                  <a:pt x="61427" y="855"/>
                  <a:pt x="61316" y="986"/>
                  <a:pt x="61316" y="1128"/>
                </a:cubicBezTo>
                <a:cubicBezTo>
                  <a:pt x="61316" y="1284"/>
                  <a:pt x="61427" y="1415"/>
                  <a:pt x="61579" y="1415"/>
                </a:cubicBezTo>
                <a:cubicBezTo>
                  <a:pt x="61586" y="1415"/>
                  <a:pt x="61594" y="1414"/>
                  <a:pt x="61601" y="1414"/>
                </a:cubicBezTo>
                <a:cubicBezTo>
                  <a:pt x="61751" y="1414"/>
                  <a:pt x="61873" y="1291"/>
                  <a:pt x="61873" y="1142"/>
                </a:cubicBezTo>
                <a:lnTo>
                  <a:pt x="61887" y="1128"/>
                </a:lnTo>
                <a:cubicBezTo>
                  <a:pt x="61887" y="986"/>
                  <a:pt x="61763" y="855"/>
                  <a:pt x="61610" y="855"/>
                </a:cubicBezTo>
                <a:cubicBezTo>
                  <a:pt x="61603" y="855"/>
                  <a:pt x="61595" y="856"/>
                  <a:pt x="61587" y="856"/>
                </a:cubicBezTo>
                <a:cubicBezTo>
                  <a:pt x="61581" y="856"/>
                  <a:pt x="61574" y="855"/>
                  <a:pt x="61567" y="855"/>
                </a:cubicBezTo>
                <a:close/>
                <a:moveTo>
                  <a:pt x="17297" y="855"/>
                </a:moveTo>
                <a:cubicBezTo>
                  <a:pt x="17291" y="855"/>
                  <a:pt x="17284" y="856"/>
                  <a:pt x="17277" y="856"/>
                </a:cubicBezTo>
                <a:cubicBezTo>
                  <a:pt x="17114" y="856"/>
                  <a:pt x="16978" y="979"/>
                  <a:pt x="16991" y="1142"/>
                </a:cubicBezTo>
                <a:cubicBezTo>
                  <a:pt x="16991" y="1305"/>
                  <a:pt x="17114" y="1427"/>
                  <a:pt x="17277" y="1427"/>
                </a:cubicBezTo>
                <a:cubicBezTo>
                  <a:pt x="17440" y="1427"/>
                  <a:pt x="17562" y="1291"/>
                  <a:pt x="17562" y="1142"/>
                </a:cubicBezTo>
                <a:cubicBezTo>
                  <a:pt x="17562" y="986"/>
                  <a:pt x="17439" y="855"/>
                  <a:pt x="17297" y="855"/>
                </a:cubicBezTo>
                <a:close/>
                <a:moveTo>
                  <a:pt x="29007" y="856"/>
                </a:moveTo>
                <a:cubicBezTo>
                  <a:pt x="28857" y="856"/>
                  <a:pt x="28735" y="992"/>
                  <a:pt x="28735" y="1142"/>
                </a:cubicBezTo>
                <a:cubicBezTo>
                  <a:pt x="28735" y="1297"/>
                  <a:pt x="28846" y="1428"/>
                  <a:pt x="28998" y="1428"/>
                </a:cubicBezTo>
                <a:cubicBezTo>
                  <a:pt x="29005" y="1428"/>
                  <a:pt x="29013" y="1428"/>
                  <a:pt x="29020" y="1427"/>
                </a:cubicBezTo>
                <a:cubicBezTo>
                  <a:pt x="29028" y="1428"/>
                  <a:pt x="29036" y="1428"/>
                  <a:pt x="29043" y="1428"/>
                </a:cubicBezTo>
                <a:cubicBezTo>
                  <a:pt x="29196" y="1428"/>
                  <a:pt x="29319" y="1297"/>
                  <a:pt x="29306" y="1142"/>
                </a:cubicBezTo>
                <a:cubicBezTo>
                  <a:pt x="29306" y="979"/>
                  <a:pt x="29170" y="856"/>
                  <a:pt x="29007" y="856"/>
                </a:cubicBezTo>
                <a:close/>
                <a:moveTo>
                  <a:pt x="94155" y="869"/>
                </a:moveTo>
                <a:cubicBezTo>
                  <a:pt x="94005" y="869"/>
                  <a:pt x="93896" y="974"/>
                  <a:pt x="93883" y="1128"/>
                </a:cubicBezTo>
                <a:cubicBezTo>
                  <a:pt x="93869" y="1291"/>
                  <a:pt x="93991" y="1427"/>
                  <a:pt x="94155" y="1427"/>
                </a:cubicBezTo>
                <a:cubicBezTo>
                  <a:pt x="94162" y="1428"/>
                  <a:pt x="94170" y="1428"/>
                  <a:pt x="94177" y="1428"/>
                </a:cubicBezTo>
                <a:cubicBezTo>
                  <a:pt x="94318" y="1428"/>
                  <a:pt x="94440" y="1310"/>
                  <a:pt x="94440" y="1155"/>
                </a:cubicBezTo>
                <a:cubicBezTo>
                  <a:pt x="94454" y="1006"/>
                  <a:pt x="94331" y="870"/>
                  <a:pt x="94182" y="870"/>
                </a:cubicBezTo>
                <a:cubicBezTo>
                  <a:pt x="94173" y="869"/>
                  <a:pt x="94163" y="869"/>
                  <a:pt x="94155" y="869"/>
                </a:cubicBezTo>
                <a:close/>
                <a:moveTo>
                  <a:pt x="38073" y="883"/>
                </a:moveTo>
                <a:cubicBezTo>
                  <a:pt x="37910" y="883"/>
                  <a:pt x="37774" y="1019"/>
                  <a:pt x="37787" y="1183"/>
                </a:cubicBezTo>
                <a:cubicBezTo>
                  <a:pt x="37787" y="1346"/>
                  <a:pt x="37910" y="1468"/>
                  <a:pt x="38073" y="1468"/>
                </a:cubicBezTo>
                <a:cubicBezTo>
                  <a:pt x="38236" y="1468"/>
                  <a:pt x="38372" y="1332"/>
                  <a:pt x="38358" y="1169"/>
                </a:cubicBezTo>
                <a:cubicBezTo>
                  <a:pt x="38358" y="1006"/>
                  <a:pt x="38222" y="883"/>
                  <a:pt x="38073" y="883"/>
                </a:cubicBezTo>
                <a:close/>
                <a:moveTo>
                  <a:pt x="70592" y="896"/>
                </a:moveTo>
                <a:cubicBezTo>
                  <a:pt x="70451" y="896"/>
                  <a:pt x="70327" y="1027"/>
                  <a:pt x="70327" y="1183"/>
                </a:cubicBezTo>
                <a:cubicBezTo>
                  <a:pt x="70327" y="1332"/>
                  <a:pt x="70450" y="1454"/>
                  <a:pt x="70599" y="1468"/>
                </a:cubicBezTo>
                <a:cubicBezTo>
                  <a:pt x="70762" y="1468"/>
                  <a:pt x="70898" y="1346"/>
                  <a:pt x="70898" y="1196"/>
                </a:cubicBezTo>
                <a:cubicBezTo>
                  <a:pt x="70912" y="1033"/>
                  <a:pt x="70776" y="897"/>
                  <a:pt x="70613" y="897"/>
                </a:cubicBezTo>
                <a:cubicBezTo>
                  <a:pt x="70606" y="896"/>
                  <a:pt x="70599" y="896"/>
                  <a:pt x="70592" y="896"/>
                </a:cubicBezTo>
                <a:close/>
                <a:moveTo>
                  <a:pt x="82363" y="896"/>
                </a:moveTo>
                <a:cubicBezTo>
                  <a:pt x="82222" y="896"/>
                  <a:pt x="82098" y="1026"/>
                  <a:pt x="82098" y="1169"/>
                </a:cubicBezTo>
                <a:cubicBezTo>
                  <a:pt x="82098" y="1332"/>
                  <a:pt x="82221" y="1468"/>
                  <a:pt x="82384" y="1468"/>
                </a:cubicBezTo>
                <a:cubicBezTo>
                  <a:pt x="82547" y="1468"/>
                  <a:pt x="82669" y="1346"/>
                  <a:pt x="82669" y="1183"/>
                </a:cubicBezTo>
                <a:cubicBezTo>
                  <a:pt x="82682" y="1027"/>
                  <a:pt x="82559" y="896"/>
                  <a:pt x="82406" y="896"/>
                </a:cubicBezTo>
                <a:cubicBezTo>
                  <a:pt x="82399" y="896"/>
                  <a:pt x="82391" y="896"/>
                  <a:pt x="82384" y="897"/>
                </a:cubicBezTo>
                <a:cubicBezTo>
                  <a:pt x="82377" y="896"/>
                  <a:pt x="82370" y="896"/>
                  <a:pt x="82363" y="896"/>
                </a:cubicBezTo>
                <a:close/>
                <a:moveTo>
                  <a:pt x="91409" y="911"/>
                </a:moveTo>
                <a:cubicBezTo>
                  <a:pt x="91246" y="924"/>
                  <a:pt x="91110" y="1047"/>
                  <a:pt x="91123" y="1210"/>
                </a:cubicBezTo>
                <a:cubicBezTo>
                  <a:pt x="91123" y="1373"/>
                  <a:pt x="91246" y="1495"/>
                  <a:pt x="91409" y="1495"/>
                </a:cubicBezTo>
                <a:cubicBezTo>
                  <a:pt x="91572" y="1495"/>
                  <a:pt x="91694" y="1359"/>
                  <a:pt x="91694" y="1196"/>
                </a:cubicBezTo>
                <a:cubicBezTo>
                  <a:pt x="91694" y="1047"/>
                  <a:pt x="91558" y="911"/>
                  <a:pt x="91409" y="911"/>
                </a:cubicBezTo>
                <a:close/>
                <a:moveTo>
                  <a:pt x="103171" y="923"/>
                </a:moveTo>
                <a:cubicBezTo>
                  <a:pt x="103018" y="923"/>
                  <a:pt x="102894" y="1054"/>
                  <a:pt x="102894" y="1196"/>
                </a:cubicBezTo>
                <a:cubicBezTo>
                  <a:pt x="102894" y="1359"/>
                  <a:pt x="103017" y="1482"/>
                  <a:pt x="103166" y="1495"/>
                </a:cubicBezTo>
                <a:cubicBezTo>
                  <a:pt x="103174" y="1496"/>
                  <a:pt x="103181" y="1496"/>
                  <a:pt x="103189" y="1496"/>
                </a:cubicBezTo>
                <a:cubicBezTo>
                  <a:pt x="103342" y="1496"/>
                  <a:pt x="103465" y="1365"/>
                  <a:pt x="103465" y="1210"/>
                </a:cubicBezTo>
                <a:cubicBezTo>
                  <a:pt x="103479" y="1060"/>
                  <a:pt x="103357" y="924"/>
                  <a:pt x="103193" y="924"/>
                </a:cubicBezTo>
                <a:cubicBezTo>
                  <a:pt x="103186" y="924"/>
                  <a:pt x="103178" y="923"/>
                  <a:pt x="103171" y="923"/>
                </a:cubicBezTo>
                <a:close/>
                <a:moveTo>
                  <a:pt x="26288" y="911"/>
                </a:moveTo>
                <a:cubicBezTo>
                  <a:pt x="26125" y="911"/>
                  <a:pt x="26003" y="1047"/>
                  <a:pt x="25989" y="1210"/>
                </a:cubicBezTo>
                <a:cubicBezTo>
                  <a:pt x="26003" y="1373"/>
                  <a:pt x="26125" y="1509"/>
                  <a:pt x="26302" y="1509"/>
                </a:cubicBezTo>
                <a:cubicBezTo>
                  <a:pt x="26452" y="1495"/>
                  <a:pt x="26587" y="1373"/>
                  <a:pt x="26587" y="1210"/>
                </a:cubicBezTo>
                <a:cubicBezTo>
                  <a:pt x="26587" y="1047"/>
                  <a:pt x="26452" y="911"/>
                  <a:pt x="26288" y="911"/>
                </a:cubicBezTo>
                <a:close/>
                <a:moveTo>
                  <a:pt x="58869" y="911"/>
                </a:moveTo>
                <a:cubicBezTo>
                  <a:pt x="58706" y="911"/>
                  <a:pt x="58584" y="1047"/>
                  <a:pt x="58584" y="1210"/>
                </a:cubicBezTo>
                <a:cubicBezTo>
                  <a:pt x="58584" y="1373"/>
                  <a:pt x="58720" y="1509"/>
                  <a:pt x="58883" y="1509"/>
                </a:cubicBezTo>
                <a:cubicBezTo>
                  <a:pt x="59046" y="1495"/>
                  <a:pt x="59168" y="1359"/>
                  <a:pt x="59168" y="1196"/>
                </a:cubicBezTo>
                <a:cubicBezTo>
                  <a:pt x="59154" y="1033"/>
                  <a:pt x="59032" y="911"/>
                  <a:pt x="58869" y="911"/>
                </a:cubicBezTo>
                <a:close/>
                <a:moveTo>
                  <a:pt x="109487" y="1074"/>
                </a:moveTo>
                <a:cubicBezTo>
                  <a:pt x="109364" y="1074"/>
                  <a:pt x="109256" y="1169"/>
                  <a:pt x="109269" y="1291"/>
                </a:cubicBezTo>
                <a:lnTo>
                  <a:pt x="109256" y="1291"/>
                </a:lnTo>
                <a:cubicBezTo>
                  <a:pt x="109256" y="1407"/>
                  <a:pt x="109340" y="1510"/>
                  <a:pt x="109452" y="1510"/>
                </a:cubicBezTo>
                <a:cubicBezTo>
                  <a:pt x="109459" y="1510"/>
                  <a:pt x="109466" y="1510"/>
                  <a:pt x="109473" y="1509"/>
                </a:cubicBezTo>
                <a:cubicBezTo>
                  <a:pt x="109480" y="1510"/>
                  <a:pt x="109487" y="1510"/>
                  <a:pt x="109494" y="1510"/>
                </a:cubicBezTo>
                <a:cubicBezTo>
                  <a:pt x="109607" y="1510"/>
                  <a:pt x="109704" y="1407"/>
                  <a:pt x="109704" y="1291"/>
                </a:cubicBezTo>
                <a:cubicBezTo>
                  <a:pt x="109704" y="1169"/>
                  <a:pt x="109609" y="1074"/>
                  <a:pt x="109487" y="1074"/>
                </a:cubicBezTo>
                <a:close/>
                <a:moveTo>
                  <a:pt x="14531" y="938"/>
                </a:moveTo>
                <a:cubicBezTo>
                  <a:pt x="14354" y="938"/>
                  <a:pt x="14218" y="1074"/>
                  <a:pt x="14218" y="1237"/>
                </a:cubicBezTo>
                <a:cubicBezTo>
                  <a:pt x="14232" y="1400"/>
                  <a:pt x="14354" y="1536"/>
                  <a:pt x="14531" y="1536"/>
                </a:cubicBezTo>
                <a:cubicBezTo>
                  <a:pt x="14694" y="1536"/>
                  <a:pt x="14830" y="1400"/>
                  <a:pt x="14830" y="1237"/>
                </a:cubicBezTo>
                <a:cubicBezTo>
                  <a:pt x="14817" y="1074"/>
                  <a:pt x="14694" y="938"/>
                  <a:pt x="14531" y="938"/>
                </a:cubicBezTo>
                <a:close/>
                <a:moveTo>
                  <a:pt x="79665" y="938"/>
                </a:moveTo>
                <a:cubicBezTo>
                  <a:pt x="79502" y="951"/>
                  <a:pt x="79366" y="1074"/>
                  <a:pt x="79366" y="1237"/>
                </a:cubicBezTo>
                <a:cubicBezTo>
                  <a:pt x="79366" y="1400"/>
                  <a:pt x="79488" y="1522"/>
                  <a:pt x="79652" y="1536"/>
                </a:cubicBezTo>
                <a:cubicBezTo>
                  <a:pt x="79815" y="1536"/>
                  <a:pt x="79951" y="1400"/>
                  <a:pt x="79951" y="1237"/>
                </a:cubicBezTo>
                <a:cubicBezTo>
                  <a:pt x="79951" y="1074"/>
                  <a:pt x="79815" y="938"/>
                  <a:pt x="79665" y="938"/>
                </a:cubicBezTo>
                <a:close/>
                <a:moveTo>
                  <a:pt x="35300" y="938"/>
                </a:moveTo>
                <a:cubicBezTo>
                  <a:pt x="35137" y="951"/>
                  <a:pt x="35015" y="1074"/>
                  <a:pt x="35015" y="1237"/>
                </a:cubicBezTo>
                <a:cubicBezTo>
                  <a:pt x="35015" y="1400"/>
                  <a:pt x="35151" y="1536"/>
                  <a:pt x="35314" y="1550"/>
                </a:cubicBezTo>
                <a:cubicBezTo>
                  <a:pt x="35477" y="1536"/>
                  <a:pt x="35613" y="1400"/>
                  <a:pt x="35613" y="1237"/>
                </a:cubicBezTo>
                <a:cubicBezTo>
                  <a:pt x="35613" y="1074"/>
                  <a:pt x="35477" y="938"/>
                  <a:pt x="35314" y="938"/>
                </a:cubicBezTo>
                <a:close/>
                <a:moveTo>
                  <a:pt x="47098" y="951"/>
                </a:moveTo>
                <a:cubicBezTo>
                  <a:pt x="46921" y="951"/>
                  <a:pt x="46799" y="1074"/>
                  <a:pt x="46786" y="1250"/>
                </a:cubicBezTo>
                <a:cubicBezTo>
                  <a:pt x="46799" y="1414"/>
                  <a:pt x="46935" y="1536"/>
                  <a:pt x="47098" y="1550"/>
                </a:cubicBezTo>
                <a:cubicBezTo>
                  <a:pt x="47261" y="1536"/>
                  <a:pt x="47397" y="1400"/>
                  <a:pt x="47397" y="1223"/>
                </a:cubicBezTo>
                <a:lnTo>
                  <a:pt x="47397" y="1223"/>
                </a:lnTo>
                <a:lnTo>
                  <a:pt x="47384" y="1237"/>
                </a:lnTo>
                <a:cubicBezTo>
                  <a:pt x="47384" y="1074"/>
                  <a:pt x="47248" y="951"/>
                  <a:pt x="47098" y="951"/>
                </a:cubicBezTo>
                <a:close/>
                <a:moveTo>
                  <a:pt x="52331" y="1550"/>
                </a:moveTo>
                <a:cubicBezTo>
                  <a:pt x="52332" y="1550"/>
                  <a:pt x="52333" y="1550"/>
                  <a:pt x="52334" y="1550"/>
                </a:cubicBezTo>
                <a:lnTo>
                  <a:pt x="52334" y="1550"/>
                </a:lnTo>
                <a:cubicBezTo>
                  <a:pt x="52337" y="1550"/>
                  <a:pt x="52341" y="1550"/>
                  <a:pt x="52345" y="1550"/>
                </a:cubicBezTo>
                <a:close/>
                <a:moveTo>
                  <a:pt x="56123" y="965"/>
                </a:moveTo>
                <a:cubicBezTo>
                  <a:pt x="55960" y="965"/>
                  <a:pt x="55824" y="1101"/>
                  <a:pt x="55811" y="1264"/>
                </a:cubicBezTo>
                <a:cubicBezTo>
                  <a:pt x="55811" y="1427"/>
                  <a:pt x="55947" y="1563"/>
                  <a:pt x="56110" y="1563"/>
                </a:cubicBezTo>
                <a:cubicBezTo>
                  <a:pt x="56273" y="1563"/>
                  <a:pt x="56409" y="1427"/>
                  <a:pt x="56422" y="1264"/>
                </a:cubicBezTo>
                <a:lnTo>
                  <a:pt x="56409" y="1264"/>
                </a:lnTo>
                <a:cubicBezTo>
                  <a:pt x="56409" y="1101"/>
                  <a:pt x="56287" y="979"/>
                  <a:pt x="56123" y="965"/>
                </a:cubicBezTo>
                <a:close/>
                <a:moveTo>
                  <a:pt x="100448" y="965"/>
                </a:moveTo>
                <a:cubicBezTo>
                  <a:pt x="100285" y="979"/>
                  <a:pt x="100162" y="1101"/>
                  <a:pt x="100162" y="1264"/>
                </a:cubicBezTo>
                <a:cubicBezTo>
                  <a:pt x="100162" y="1427"/>
                  <a:pt x="100298" y="1563"/>
                  <a:pt x="100461" y="1563"/>
                </a:cubicBezTo>
                <a:cubicBezTo>
                  <a:pt x="100624" y="1563"/>
                  <a:pt x="100747" y="1427"/>
                  <a:pt x="100760" y="1264"/>
                </a:cubicBezTo>
                <a:cubicBezTo>
                  <a:pt x="100747" y="1101"/>
                  <a:pt x="100611" y="965"/>
                  <a:pt x="100448" y="965"/>
                </a:cubicBezTo>
                <a:close/>
                <a:moveTo>
                  <a:pt x="23584" y="965"/>
                </a:moveTo>
                <a:cubicBezTo>
                  <a:pt x="23420" y="965"/>
                  <a:pt x="23285" y="1087"/>
                  <a:pt x="23271" y="1250"/>
                </a:cubicBezTo>
                <a:cubicBezTo>
                  <a:pt x="23271" y="1427"/>
                  <a:pt x="23407" y="1563"/>
                  <a:pt x="23570" y="1577"/>
                </a:cubicBezTo>
                <a:cubicBezTo>
                  <a:pt x="23733" y="1577"/>
                  <a:pt x="23869" y="1441"/>
                  <a:pt x="23883" y="1278"/>
                </a:cubicBezTo>
                <a:cubicBezTo>
                  <a:pt x="23883" y="1115"/>
                  <a:pt x="23747" y="979"/>
                  <a:pt x="23584" y="965"/>
                </a:cubicBezTo>
                <a:close/>
                <a:moveTo>
                  <a:pt x="67894" y="979"/>
                </a:moveTo>
                <a:cubicBezTo>
                  <a:pt x="67731" y="979"/>
                  <a:pt x="67595" y="1101"/>
                  <a:pt x="67595" y="1264"/>
                </a:cubicBezTo>
                <a:lnTo>
                  <a:pt x="67582" y="1278"/>
                </a:lnTo>
                <a:cubicBezTo>
                  <a:pt x="67595" y="1427"/>
                  <a:pt x="67718" y="1563"/>
                  <a:pt x="67867" y="1577"/>
                </a:cubicBezTo>
                <a:cubicBezTo>
                  <a:pt x="68044" y="1577"/>
                  <a:pt x="68180" y="1454"/>
                  <a:pt x="68180" y="1291"/>
                </a:cubicBezTo>
                <a:cubicBezTo>
                  <a:pt x="68193" y="1115"/>
                  <a:pt x="68057" y="979"/>
                  <a:pt x="67894" y="979"/>
                </a:cubicBezTo>
                <a:close/>
                <a:moveTo>
                  <a:pt x="11799" y="992"/>
                </a:moveTo>
                <a:cubicBezTo>
                  <a:pt x="11636" y="992"/>
                  <a:pt x="11500" y="1115"/>
                  <a:pt x="11500" y="1278"/>
                </a:cubicBezTo>
                <a:cubicBezTo>
                  <a:pt x="11486" y="1454"/>
                  <a:pt x="11622" y="1604"/>
                  <a:pt x="11799" y="1604"/>
                </a:cubicBezTo>
                <a:cubicBezTo>
                  <a:pt x="11962" y="1604"/>
                  <a:pt x="12098" y="1468"/>
                  <a:pt x="12112" y="1305"/>
                </a:cubicBezTo>
                <a:cubicBezTo>
                  <a:pt x="12112" y="1128"/>
                  <a:pt x="11976" y="992"/>
                  <a:pt x="11799" y="992"/>
                </a:cubicBezTo>
                <a:close/>
                <a:moveTo>
                  <a:pt x="44380" y="992"/>
                </a:moveTo>
                <a:cubicBezTo>
                  <a:pt x="44203" y="992"/>
                  <a:pt x="44067" y="1128"/>
                  <a:pt x="44067" y="1291"/>
                </a:cubicBezTo>
                <a:cubicBezTo>
                  <a:pt x="44067" y="1454"/>
                  <a:pt x="44203" y="1604"/>
                  <a:pt x="44380" y="1604"/>
                </a:cubicBezTo>
                <a:cubicBezTo>
                  <a:pt x="44543" y="1590"/>
                  <a:pt x="44679" y="1454"/>
                  <a:pt x="44679" y="1291"/>
                </a:cubicBezTo>
                <a:cubicBezTo>
                  <a:pt x="44665" y="1128"/>
                  <a:pt x="44543" y="992"/>
                  <a:pt x="44380" y="992"/>
                </a:cubicBezTo>
                <a:close/>
                <a:moveTo>
                  <a:pt x="76920" y="992"/>
                </a:moveTo>
                <a:cubicBezTo>
                  <a:pt x="76756" y="992"/>
                  <a:pt x="76621" y="1115"/>
                  <a:pt x="76607" y="1291"/>
                </a:cubicBezTo>
                <a:cubicBezTo>
                  <a:pt x="76607" y="1454"/>
                  <a:pt x="76743" y="1590"/>
                  <a:pt x="76906" y="1604"/>
                </a:cubicBezTo>
                <a:cubicBezTo>
                  <a:pt x="77083" y="1604"/>
                  <a:pt x="77205" y="1468"/>
                  <a:pt x="77219" y="1305"/>
                </a:cubicBezTo>
                <a:cubicBezTo>
                  <a:pt x="77219" y="1142"/>
                  <a:pt x="77083" y="1006"/>
                  <a:pt x="76920" y="992"/>
                </a:cubicBezTo>
                <a:close/>
                <a:moveTo>
                  <a:pt x="88690" y="992"/>
                </a:moveTo>
                <a:cubicBezTo>
                  <a:pt x="88527" y="992"/>
                  <a:pt x="88391" y="1128"/>
                  <a:pt x="88391" y="1291"/>
                </a:cubicBezTo>
                <a:cubicBezTo>
                  <a:pt x="88391" y="1454"/>
                  <a:pt x="88514" y="1590"/>
                  <a:pt x="88677" y="1604"/>
                </a:cubicBezTo>
                <a:cubicBezTo>
                  <a:pt x="88854" y="1604"/>
                  <a:pt x="88989" y="1468"/>
                  <a:pt x="88989" y="1305"/>
                </a:cubicBezTo>
                <a:cubicBezTo>
                  <a:pt x="88989" y="1142"/>
                  <a:pt x="88854" y="1006"/>
                  <a:pt x="88690" y="992"/>
                </a:cubicBezTo>
                <a:close/>
                <a:moveTo>
                  <a:pt x="113034" y="1291"/>
                </a:moveTo>
                <a:cubicBezTo>
                  <a:pt x="112966" y="1386"/>
                  <a:pt x="112898" y="1441"/>
                  <a:pt x="112912" y="1495"/>
                </a:cubicBezTo>
                <a:cubicBezTo>
                  <a:pt x="112912" y="1533"/>
                  <a:pt x="112982" y="1605"/>
                  <a:pt x="113014" y="1605"/>
                </a:cubicBezTo>
                <a:cubicBezTo>
                  <a:pt x="113016" y="1605"/>
                  <a:pt x="113019" y="1605"/>
                  <a:pt x="113021" y="1604"/>
                </a:cubicBezTo>
                <a:cubicBezTo>
                  <a:pt x="113089" y="1590"/>
                  <a:pt x="113129" y="1536"/>
                  <a:pt x="113157" y="1482"/>
                </a:cubicBezTo>
                <a:cubicBezTo>
                  <a:pt x="113157" y="1441"/>
                  <a:pt x="113089" y="1386"/>
                  <a:pt x="113034" y="1291"/>
                </a:cubicBezTo>
                <a:close/>
                <a:moveTo>
                  <a:pt x="20814" y="1018"/>
                </a:moveTo>
                <a:cubicBezTo>
                  <a:pt x="20649" y="1018"/>
                  <a:pt x="20525" y="1150"/>
                  <a:pt x="20512" y="1318"/>
                </a:cubicBezTo>
                <a:cubicBezTo>
                  <a:pt x="20512" y="1482"/>
                  <a:pt x="20634" y="1631"/>
                  <a:pt x="20811" y="1631"/>
                </a:cubicBezTo>
                <a:cubicBezTo>
                  <a:pt x="20819" y="1632"/>
                  <a:pt x="20827" y="1632"/>
                  <a:pt x="20835" y="1632"/>
                </a:cubicBezTo>
                <a:cubicBezTo>
                  <a:pt x="21000" y="1632"/>
                  <a:pt x="21124" y="1501"/>
                  <a:pt x="21137" y="1332"/>
                </a:cubicBezTo>
                <a:cubicBezTo>
                  <a:pt x="21137" y="1169"/>
                  <a:pt x="21001" y="1019"/>
                  <a:pt x="20838" y="1019"/>
                </a:cubicBezTo>
                <a:cubicBezTo>
                  <a:pt x="20830" y="1019"/>
                  <a:pt x="20822" y="1018"/>
                  <a:pt x="20814" y="1018"/>
                </a:cubicBezTo>
                <a:close/>
                <a:moveTo>
                  <a:pt x="97702" y="1019"/>
                </a:moveTo>
                <a:lnTo>
                  <a:pt x="97702" y="1033"/>
                </a:lnTo>
                <a:cubicBezTo>
                  <a:pt x="97539" y="1033"/>
                  <a:pt x="97403" y="1169"/>
                  <a:pt x="97403" y="1332"/>
                </a:cubicBezTo>
                <a:cubicBezTo>
                  <a:pt x="97403" y="1509"/>
                  <a:pt x="97539" y="1645"/>
                  <a:pt x="97716" y="1645"/>
                </a:cubicBezTo>
                <a:cubicBezTo>
                  <a:pt x="97879" y="1645"/>
                  <a:pt x="98015" y="1495"/>
                  <a:pt x="98015" y="1332"/>
                </a:cubicBezTo>
                <a:cubicBezTo>
                  <a:pt x="98015" y="1169"/>
                  <a:pt x="97879" y="1019"/>
                  <a:pt x="97702" y="1019"/>
                </a:cubicBezTo>
                <a:close/>
                <a:moveTo>
                  <a:pt x="32595" y="1033"/>
                </a:moveTo>
                <a:cubicBezTo>
                  <a:pt x="32432" y="1033"/>
                  <a:pt x="32283" y="1169"/>
                  <a:pt x="32296" y="1346"/>
                </a:cubicBezTo>
                <a:cubicBezTo>
                  <a:pt x="32296" y="1502"/>
                  <a:pt x="32421" y="1646"/>
                  <a:pt x="32587" y="1646"/>
                </a:cubicBezTo>
                <a:cubicBezTo>
                  <a:pt x="32594" y="1646"/>
                  <a:pt x="32601" y="1645"/>
                  <a:pt x="32609" y="1645"/>
                </a:cubicBezTo>
                <a:cubicBezTo>
                  <a:pt x="32786" y="1645"/>
                  <a:pt x="32921" y="1495"/>
                  <a:pt x="32908" y="1318"/>
                </a:cubicBezTo>
                <a:lnTo>
                  <a:pt x="32908" y="1318"/>
                </a:lnTo>
                <a:lnTo>
                  <a:pt x="32908" y="1332"/>
                </a:lnTo>
                <a:cubicBezTo>
                  <a:pt x="32894" y="1169"/>
                  <a:pt x="32758" y="1033"/>
                  <a:pt x="32595" y="1033"/>
                </a:cubicBezTo>
                <a:close/>
                <a:moveTo>
                  <a:pt x="65189" y="1019"/>
                </a:moveTo>
                <a:lnTo>
                  <a:pt x="65189" y="1033"/>
                </a:lnTo>
                <a:cubicBezTo>
                  <a:pt x="65013" y="1033"/>
                  <a:pt x="64863" y="1155"/>
                  <a:pt x="64863" y="1332"/>
                </a:cubicBezTo>
                <a:cubicBezTo>
                  <a:pt x="64863" y="1495"/>
                  <a:pt x="64986" y="1631"/>
                  <a:pt x="65149" y="1645"/>
                </a:cubicBezTo>
                <a:cubicBezTo>
                  <a:pt x="65156" y="1645"/>
                  <a:pt x="65164" y="1646"/>
                  <a:pt x="65171" y="1646"/>
                </a:cubicBezTo>
                <a:cubicBezTo>
                  <a:pt x="65325" y="1646"/>
                  <a:pt x="65462" y="1514"/>
                  <a:pt x="65475" y="1346"/>
                </a:cubicBezTo>
                <a:cubicBezTo>
                  <a:pt x="65488" y="1183"/>
                  <a:pt x="65353" y="1033"/>
                  <a:pt x="65189" y="1019"/>
                </a:cubicBezTo>
                <a:close/>
                <a:moveTo>
                  <a:pt x="9053" y="1060"/>
                </a:moveTo>
                <a:cubicBezTo>
                  <a:pt x="8890" y="1074"/>
                  <a:pt x="8754" y="1196"/>
                  <a:pt x="8754" y="1359"/>
                </a:cubicBezTo>
                <a:cubicBezTo>
                  <a:pt x="8754" y="1522"/>
                  <a:pt x="8890" y="1658"/>
                  <a:pt x="9053" y="1658"/>
                </a:cubicBezTo>
                <a:cubicBezTo>
                  <a:pt x="9217" y="1658"/>
                  <a:pt x="9352" y="1522"/>
                  <a:pt x="9352" y="1346"/>
                </a:cubicBezTo>
                <a:cubicBezTo>
                  <a:pt x="9352" y="1183"/>
                  <a:pt x="9217" y="1060"/>
                  <a:pt x="9053" y="1060"/>
                </a:cubicBezTo>
                <a:close/>
                <a:moveTo>
                  <a:pt x="85958" y="1047"/>
                </a:moveTo>
                <a:cubicBezTo>
                  <a:pt x="85795" y="1047"/>
                  <a:pt x="85659" y="1183"/>
                  <a:pt x="85659" y="1359"/>
                </a:cubicBezTo>
                <a:cubicBezTo>
                  <a:pt x="85659" y="1522"/>
                  <a:pt x="85795" y="1658"/>
                  <a:pt x="85972" y="1658"/>
                </a:cubicBezTo>
                <a:cubicBezTo>
                  <a:pt x="86135" y="1658"/>
                  <a:pt x="86271" y="1522"/>
                  <a:pt x="86271" y="1359"/>
                </a:cubicBezTo>
                <a:cubicBezTo>
                  <a:pt x="86271" y="1183"/>
                  <a:pt x="86135" y="1047"/>
                  <a:pt x="85958" y="1047"/>
                </a:cubicBezTo>
                <a:close/>
                <a:moveTo>
                  <a:pt x="106759" y="1114"/>
                </a:moveTo>
                <a:cubicBezTo>
                  <a:pt x="106619" y="1114"/>
                  <a:pt x="106496" y="1232"/>
                  <a:pt x="106496" y="1386"/>
                </a:cubicBezTo>
                <a:cubicBezTo>
                  <a:pt x="106483" y="1536"/>
                  <a:pt x="106605" y="1658"/>
                  <a:pt x="106755" y="1658"/>
                </a:cubicBezTo>
                <a:cubicBezTo>
                  <a:pt x="106762" y="1659"/>
                  <a:pt x="106770" y="1659"/>
                  <a:pt x="106777" y="1659"/>
                </a:cubicBezTo>
                <a:cubicBezTo>
                  <a:pt x="106918" y="1659"/>
                  <a:pt x="107040" y="1542"/>
                  <a:pt x="107040" y="1400"/>
                </a:cubicBezTo>
                <a:cubicBezTo>
                  <a:pt x="107040" y="1250"/>
                  <a:pt x="106931" y="1128"/>
                  <a:pt x="106782" y="1115"/>
                </a:cubicBezTo>
                <a:cubicBezTo>
                  <a:pt x="106774" y="1114"/>
                  <a:pt x="106767" y="1114"/>
                  <a:pt x="106759" y="1114"/>
                </a:cubicBezTo>
                <a:close/>
                <a:moveTo>
                  <a:pt x="41634" y="1047"/>
                </a:moveTo>
                <a:cubicBezTo>
                  <a:pt x="41457" y="1047"/>
                  <a:pt x="41321" y="1183"/>
                  <a:pt x="41308" y="1346"/>
                </a:cubicBezTo>
                <a:cubicBezTo>
                  <a:pt x="41308" y="1522"/>
                  <a:pt x="41444" y="1658"/>
                  <a:pt x="41607" y="1672"/>
                </a:cubicBezTo>
                <a:cubicBezTo>
                  <a:pt x="41784" y="1672"/>
                  <a:pt x="41919" y="1536"/>
                  <a:pt x="41933" y="1373"/>
                </a:cubicBezTo>
                <a:cubicBezTo>
                  <a:pt x="41933" y="1196"/>
                  <a:pt x="41797" y="1060"/>
                  <a:pt x="41634" y="1047"/>
                </a:cubicBezTo>
                <a:close/>
                <a:moveTo>
                  <a:pt x="53382" y="1073"/>
                </a:moveTo>
                <a:cubicBezTo>
                  <a:pt x="53230" y="1073"/>
                  <a:pt x="53105" y="1204"/>
                  <a:pt x="53092" y="1359"/>
                </a:cubicBezTo>
                <a:cubicBezTo>
                  <a:pt x="53092" y="1536"/>
                  <a:pt x="53228" y="1672"/>
                  <a:pt x="53391" y="1672"/>
                </a:cubicBezTo>
                <a:cubicBezTo>
                  <a:pt x="53566" y="1672"/>
                  <a:pt x="53700" y="1540"/>
                  <a:pt x="53704" y="1366"/>
                </a:cubicBezTo>
                <a:lnTo>
                  <a:pt x="53704" y="1366"/>
                </a:lnTo>
                <a:cubicBezTo>
                  <a:pt x="53704" y="1368"/>
                  <a:pt x="53704" y="1371"/>
                  <a:pt x="53704" y="1373"/>
                </a:cubicBezTo>
                <a:lnTo>
                  <a:pt x="53704" y="1359"/>
                </a:lnTo>
                <a:cubicBezTo>
                  <a:pt x="53704" y="1362"/>
                  <a:pt x="53704" y="1364"/>
                  <a:pt x="53704" y="1366"/>
                </a:cubicBezTo>
                <a:lnTo>
                  <a:pt x="53704" y="1366"/>
                </a:lnTo>
                <a:cubicBezTo>
                  <a:pt x="53700" y="1206"/>
                  <a:pt x="53566" y="1074"/>
                  <a:pt x="53405" y="1074"/>
                </a:cubicBezTo>
                <a:cubicBezTo>
                  <a:pt x="53397" y="1073"/>
                  <a:pt x="53390" y="1073"/>
                  <a:pt x="53382" y="1073"/>
                </a:cubicBezTo>
                <a:close/>
                <a:moveTo>
                  <a:pt x="74179" y="1059"/>
                </a:moveTo>
                <a:cubicBezTo>
                  <a:pt x="74024" y="1059"/>
                  <a:pt x="73888" y="1190"/>
                  <a:pt x="73888" y="1346"/>
                </a:cubicBezTo>
                <a:cubicBezTo>
                  <a:pt x="73875" y="1522"/>
                  <a:pt x="74011" y="1658"/>
                  <a:pt x="74188" y="1672"/>
                </a:cubicBezTo>
                <a:cubicBezTo>
                  <a:pt x="74351" y="1672"/>
                  <a:pt x="74487" y="1550"/>
                  <a:pt x="74500" y="1386"/>
                </a:cubicBezTo>
                <a:cubicBezTo>
                  <a:pt x="74514" y="1210"/>
                  <a:pt x="74378" y="1060"/>
                  <a:pt x="74201" y="1060"/>
                </a:cubicBezTo>
                <a:cubicBezTo>
                  <a:pt x="74194" y="1060"/>
                  <a:pt x="74186" y="1059"/>
                  <a:pt x="74179" y="1059"/>
                </a:cubicBezTo>
                <a:close/>
                <a:moveTo>
                  <a:pt x="6321" y="1142"/>
                </a:moveTo>
                <a:lnTo>
                  <a:pt x="6321" y="1155"/>
                </a:lnTo>
                <a:cubicBezTo>
                  <a:pt x="6172" y="1155"/>
                  <a:pt x="6050" y="1278"/>
                  <a:pt x="6050" y="1427"/>
                </a:cubicBezTo>
                <a:cubicBezTo>
                  <a:pt x="6050" y="1577"/>
                  <a:pt x="6185" y="1699"/>
                  <a:pt x="6335" y="1699"/>
                </a:cubicBezTo>
                <a:cubicBezTo>
                  <a:pt x="6484" y="1685"/>
                  <a:pt x="6607" y="1563"/>
                  <a:pt x="6607" y="1414"/>
                </a:cubicBezTo>
                <a:cubicBezTo>
                  <a:pt x="6593" y="1264"/>
                  <a:pt x="6471" y="1142"/>
                  <a:pt x="6321" y="1142"/>
                </a:cubicBezTo>
                <a:close/>
                <a:moveTo>
                  <a:pt x="62394" y="1086"/>
                </a:moveTo>
                <a:cubicBezTo>
                  <a:pt x="62240" y="1086"/>
                  <a:pt x="62104" y="1218"/>
                  <a:pt x="62104" y="1386"/>
                </a:cubicBezTo>
                <a:cubicBezTo>
                  <a:pt x="62104" y="1556"/>
                  <a:pt x="62241" y="1700"/>
                  <a:pt x="62408" y="1700"/>
                </a:cubicBezTo>
                <a:cubicBezTo>
                  <a:pt x="62415" y="1700"/>
                  <a:pt x="62423" y="1700"/>
                  <a:pt x="62430" y="1699"/>
                </a:cubicBezTo>
                <a:cubicBezTo>
                  <a:pt x="62593" y="1699"/>
                  <a:pt x="62729" y="1563"/>
                  <a:pt x="62729" y="1386"/>
                </a:cubicBezTo>
                <a:cubicBezTo>
                  <a:pt x="62729" y="1218"/>
                  <a:pt x="62606" y="1086"/>
                  <a:pt x="62441" y="1086"/>
                </a:cubicBezTo>
                <a:cubicBezTo>
                  <a:pt x="62433" y="1086"/>
                  <a:pt x="62425" y="1087"/>
                  <a:pt x="62417" y="1087"/>
                </a:cubicBezTo>
                <a:cubicBezTo>
                  <a:pt x="62409" y="1087"/>
                  <a:pt x="62402" y="1086"/>
                  <a:pt x="62394" y="1086"/>
                </a:cubicBezTo>
                <a:close/>
                <a:moveTo>
                  <a:pt x="94975" y="1086"/>
                </a:moveTo>
                <a:cubicBezTo>
                  <a:pt x="94821" y="1086"/>
                  <a:pt x="94685" y="1217"/>
                  <a:pt x="94685" y="1373"/>
                </a:cubicBezTo>
                <a:cubicBezTo>
                  <a:pt x="94671" y="1550"/>
                  <a:pt x="94807" y="1699"/>
                  <a:pt x="94970" y="1699"/>
                </a:cubicBezTo>
                <a:cubicBezTo>
                  <a:pt x="94978" y="1700"/>
                  <a:pt x="94986" y="1700"/>
                  <a:pt x="94994" y="1700"/>
                </a:cubicBezTo>
                <a:cubicBezTo>
                  <a:pt x="95159" y="1700"/>
                  <a:pt x="95283" y="1569"/>
                  <a:pt x="95296" y="1400"/>
                </a:cubicBezTo>
                <a:cubicBezTo>
                  <a:pt x="95310" y="1237"/>
                  <a:pt x="95174" y="1087"/>
                  <a:pt x="94997" y="1087"/>
                </a:cubicBezTo>
                <a:cubicBezTo>
                  <a:pt x="94990" y="1087"/>
                  <a:pt x="94982" y="1086"/>
                  <a:pt x="94975" y="1086"/>
                </a:cubicBezTo>
                <a:close/>
                <a:moveTo>
                  <a:pt x="3596" y="1276"/>
                </a:moveTo>
                <a:cubicBezTo>
                  <a:pt x="3494" y="1276"/>
                  <a:pt x="3399" y="1366"/>
                  <a:pt x="3399" y="1468"/>
                </a:cubicBezTo>
                <a:cubicBezTo>
                  <a:pt x="3385" y="1590"/>
                  <a:pt x="3467" y="1685"/>
                  <a:pt x="3589" y="1699"/>
                </a:cubicBezTo>
                <a:cubicBezTo>
                  <a:pt x="3597" y="1700"/>
                  <a:pt x="3605" y="1700"/>
                  <a:pt x="3613" y="1700"/>
                </a:cubicBezTo>
                <a:cubicBezTo>
                  <a:pt x="3725" y="1700"/>
                  <a:pt x="3820" y="1610"/>
                  <a:pt x="3820" y="1495"/>
                </a:cubicBezTo>
                <a:cubicBezTo>
                  <a:pt x="3820" y="1386"/>
                  <a:pt x="3739" y="1278"/>
                  <a:pt x="3617" y="1278"/>
                </a:cubicBezTo>
                <a:cubicBezTo>
                  <a:pt x="3610" y="1277"/>
                  <a:pt x="3603" y="1276"/>
                  <a:pt x="3596" y="1276"/>
                </a:cubicBezTo>
                <a:close/>
                <a:moveTo>
                  <a:pt x="29852" y="1073"/>
                </a:moveTo>
                <a:cubicBezTo>
                  <a:pt x="29685" y="1073"/>
                  <a:pt x="29537" y="1204"/>
                  <a:pt x="29537" y="1373"/>
                </a:cubicBezTo>
                <a:cubicBezTo>
                  <a:pt x="29523" y="1550"/>
                  <a:pt x="29659" y="1699"/>
                  <a:pt x="29822" y="1699"/>
                </a:cubicBezTo>
                <a:cubicBezTo>
                  <a:pt x="29838" y="1701"/>
                  <a:pt x="29852" y="1702"/>
                  <a:pt x="29867" y="1702"/>
                </a:cubicBezTo>
                <a:cubicBezTo>
                  <a:pt x="30036" y="1702"/>
                  <a:pt x="30162" y="1563"/>
                  <a:pt x="30162" y="1400"/>
                </a:cubicBezTo>
                <a:cubicBezTo>
                  <a:pt x="30176" y="1223"/>
                  <a:pt x="30040" y="1087"/>
                  <a:pt x="29877" y="1074"/>
                </a:cubicBezTo>
                <a:cubicBezTo>
                  <a:pt x="29869" y="1073"/>
                  <a:pt x="29860" y="1073"/>
                  <a:pt x="29852" y="1073"/>
                </a:cubicBezTo>
                <a:close/>
                <a:moveTo>
                  <a:pt x="38902" y="1101"/>
                </a:moveTo>
                <a:cubicBezTo>
                  <a:pt x="38725" y="1101"/>
                  <a:pt x="38576" y="1250"/>
                  <a:pt x="38589" y="1427"/>
                </a:cubicBezTo>
                <a:cubicBezTo>
                  <a:pt x="38589" y="1596"/>
                  <a:pt x="38713" y="1727"/>
                  <a:pt x="38890" y="1727"/>
                </a:cubicBezTo>
                <a:cubicBezTo>
                  <a:pt x="38898" y="1727"/>
                  <a:pt x="38907" y="1727"/>
                  <a:pt x="38916" y="1726"/>
                </a:cubicBezTo>
                <a:cubicBezTo>
                  <a:pt x="39079" y="1726"/>
                  <a:pt x="39215" y="1590"/>
                  <a:pt x="39215" y="1414"/>
                </a:cubicBezTo>
                <a:cubicBezTo>
                  <a:pt x="39215" y="1250"/>
                  <a:pt x="39079" y="1101"/>
                  <a:pt x="38902" y="1101"/>
                </a:cubicBezTo>
                <a:close/>
                <a:moveTo>
                  <a:pt x="50659" y="1101"/>
                </a:moveTo>
                <a:cubicBezTo>
                  <a:pt x="50469" y="1101"/>
                  <a:pt x="50333" y="1237"/>
                  <a:pt x="50333" y="1414"/>
                </a:cubicBezTo>
                <a:cubicBezTo>
                  <a:pt x="50320" y="1590"/>
                  <a:pt x="50455" y="1726"/>
                  <a:pt x="50632" y="1726"/>
                </a:cubicBezTo>
                <a:cubicBezTo>
                  <a:pt x="50640" y="1727"/>
                  <a:pt x="50648" y="1727"/>
                  <a:pt x="50656" y="1727"/>
                </a:cubicBezTo>
                <a:cubicBezTo>
                  <a:pt x="50822" y="1727"/>
                  <a:pt x="50958" y="1596"/>
                  <a:pt x="50958" y="1427"/>
                </a:cubicBezTo>
                <a:cubicBezTo>
                  <a:pt x="50958" y="1250"/>
                  <a:pt x="50822" y="1115"/>
                  <a:pt x="50659" y="1101"/>
                </a:cubicBezTo>
                <a:close/>
                <a:moveTo>
                  <a:pt x="83204" y="1114"/>
                </a:moveTo>
                <a:cubicBezTo>
                  <a:pt x="83037" y="1114"/>
                  <a:pt x="82900" y="1258"/>
                  <a:pt x="82900" y="1427"/>
                </a:cubicBezTo>
                <a:cubicBezTo>
                  <a:pt x="82900" y="1590"/>
                  <a:pt x="83036" y="1726"/>
                  <a:pt x="83213" y="1726"/>
                </a:cubicBezTo>
                <a:cubicBezTo>
                  <a:pt x="83220" y="1727"/>
                  <a:pt x="83228" y="1727"/>
                  <a:pt x="83235" y="1727"/>
                </a:cubicBezTo>
                <a:cubicBezTo>
                  <a:pt x="83389" y="1727"/>
                  <a:pt x="83525" y="1596"/>
                  <a:pt x="83525" y="1427"/>
                </a:cubicBezTo>
                <a:cubicBezTo>
                  <a:pt x="83525" y="1250"/>
                  <a:pt x="83389" y="1115"/>
                  <a:pt x="83226" y="1115"/>
                </a:cubicBezTo>
                <a:cubicBezTo>
                  <a:pt x="83219" y="1114"/>
                  <a:pt x="83211" y="1114"/>
                  <a:pt x="83204" y="1114"/>
                </a:cubicBezTo>
                <a:close/>
                <a:moveTo>
                  <a:pt x="18095" y="1100"/>
                </a:moveTo>
                <a:cubicBezTo>
                  <a:pt x="17928" y="1100"/>
                  <a:pt x="17780" y="1231"/>
                  <a:pt x="17780" y="1400"/>
                </a:cubicBezTo>
                <a:cubicBezTo>
                  <a:pt x="17766" y="1590"/>
                  <a:pt x="17916" y="1740"/>
                  <a:pt x="18092" y="1740"/>
                </a:cubicBezTo>
                <a:cubicBezTo>
                  <a:pt x="18269" y="1740"/>
                  <a:pt x="18405" y="1617"/>
                  <a:pt x="18418" y="1441"/>
                </a:cubicBezTo>
                <a:cubicBezTo>
                  <a:pt x="18432" y="1264"/>
                  <a:pt x="18296" y="1115"/>
                  <a:pt x="18119" y="1101"/>
                </a:cubicBezTo>
                <a:cubicBezTo>
                  <a:pt x="18111" y="1100"/>
                  <a:pt x="18103" y="1100"/>
                  <a:pt x="18095" y="1100"/>
                </a:cubicBezTo>
                <a:close/>
                <a:moveTo>
                  <a:pt x="27131" y="1128"/>
                </a:moveTo>
                <a:cubicBezTo>
                  <a:pt x="26954" y="1128"/>
                  <a:pt x="26805" y="1264"/>
                  <a:pt x="26805" y="1441"/>
                </a:cubicBezTo>
                <a:cubicBezTo>
                  <a:pt x="26805" y="1617"/>
                  <a:pt x="26941" y="1767"/>
                  <a:pt x="27118" y="1767"/>
                </a:cubicBezTo>
                <a:cubicBezTo>
                  <a:pt x="27125" y="1768"/>
                  <a:pt x="27132" y="1768"/>
                  <a:pt x="27140" y="1768"/>
                </a:cubicBezTo>
                <a:cubicBezTo>
                  <a:pt x="27307" y="1768"/>
                  <a:pt x="27444" y="1624"/>
                  <a:pt x="27444" y="1454"/>
                </a:cubicBezTo>
                <a:cubicBezTo>
                  <a:pt x="27444" y="1278"/>
                  <a:pt x="27308" y="1142"/>
                  <a:pt x="27131" y="1128"/>
                </a:cubicBezTo>
                <a:close/>
                <a:moveTo>
                  <a:pt x="71420" y="1141"/>
                </a:moveTo>
                <a:cubicBezTo>
                  <a:pt x="71253" y="1141"/>
                  <a:pt x="71116" y="1285"/>
                  <a:pt x="71116" y="1454"/>
                </a:cubicBezTo>
                <a:cubicBezTo>
                  <a:pt x="71116" y="1617"/>
                  <a:pt x="71252" y="1767"/>
                  <a:pt x="71428" y="1767"/>
                </a:cubicBezTo>
                <a:cubicBezTo>
                  <a:pt x="71436" y="1768"/>
                  <a:pt x="71443" y="1768"/>
                  <a:pt x="71451" y="1768"/>
                </a:cubicBezTo>
                <a:cubicBezTo>
                  <a:pt x="71617" y="1768"/>
                  <a:pt x="71754" y="1624"/>
                  <a:pt x="71741" y="1454"/>
                </a:cubicBezTo>
                <a:cubicBezTo>
                  <a:pt x="71754" y="1278"/>
                  <a:pt x="71619" y="1142"/>
                  <a:pt x="71442" y="1142"/>
                </a:cubicBezTo>
                <a:cubicBezTo>
                  <a:pt x="71434" y="1141"/>
                  <a:pt x="71427" y="1141"/>
                  <a:pt x="71420" y="1141"/>
                </a:cubicBezTo>
                <a:close/>
                <a:moveTo>
                  <a:pt x="104009" y="1155"/>
                </a:moveTo>
                <a:cubicBezTo>
                  <a:pt x="103846" y="1155"/>
                  <a:pt x="103710" y="1291"/>
                  <a:pt x="103696" y="1454"/>
                </a:cubicBezTo>
                <a:cubicBezTo>
                  <a:pt x="103696" y="1617"/>
                  <a:pt x="103832" y="1767"/>
                  <a:pt x="103995" y="1767"/>
                </a:cubicBezTo>
                <a:cubicBezTo>
                  <a:pt x="104003" y="1768"/>
                  <a:pt x="104010" y="1768"/>
                  <a:pt x="104018" y="1768"/>
                </a:cubicBezTo>
                <a:cubicBezTo>
                  <a:pt x="104182" y="1768"/>
                  <a:pt x="104317" y="1628"/>
                  <a:pt x="104308" y="1475"/>
                </a:cubicBezTo>
                <a:lnTo>
                  <a:pt x="104308" y="1475"/>
                </a:lnTo>
                <a:cubicBezTo>
                  <a:pt x="104318" y="1301"/>
                  <a:pt x="104183" y="1155"/>
                  <a:pt x="104009" y="1155"/>
                </a:cubicBezTo>
                <a:close/>
                <a:moveTo>
                  <a:pt x="59698" y="1128"/>
                </a:moveTo>
                <a:cubicBezTo>
                  <a:pt x="59521" y="1128"/>
                  <a:pt x="59372" y="1264"/>
                  <a:pt x="59386" y="1441"/>
                </a:cubicBezTo>
                <a:cubicBezTo>
                  <a:pt x="59372" y="1617"/>
                  <a:pt x="59508" y="1767"/>
                  <a:pt x="59685" y="1767"/>
                </a:cubicBezTo>
                <a:cubicBezTo>
                  <a:pt x="59693" y="1768"/>
                  <a:pt x="59701" y="1768"/>
                  <a:pt x="59709" y="1768"/>
                </a:cubicBezTo>
                <a:cubicBezTo>
                  <a:pt x="59875" y="1768"/>
                  <a:pt x="60011" y="1636"/>
                  <a:pt x="60011" y="1454"/>
                </a:cubicBezTo>
                <a:cubicBezTo>
                  <a:pt x="60024" y="1278"/>
                  <a:pt x="59875" y="1142"/>
                  <a:pt x="59698" y="1128"/>
                </a:cubicBezTo>
                <a:close/>
                <a:moveTo>
                  <a:pt x="80472" y="1168"/>
                </a:moveTo>
                <a:cubicBezTo>
                  <a:pt x="80318" y="1168"/>
                  <a:pt x="80182" y="1299"/>
                  <a:pt x="80182" y="1454"/>
                </a:cubicBezTo>
                <a:cubicBezTo>
                  <a:pt x="80155" y="1645"/>
                  <a:pt x="80290" y="1794"/>
                  <a:pt x="80481" y="1794"/>
                </a:cubicBezTo>
                <a:cubicBezTo>
                  <a:pt x="80488" y="1795"/>
                  <a:pt x="80496" y="1795"/>
                  <a:pt x="80503" y="1795"/>
                </a:cubicBezTo>
                <a:cubicBezTo>
                  <a:pt x="80659" y="1795"/>
                  <a:pt x="80807" y="1664"/>
                  <a:pt x="80807" y="1495"/>
                </a:cubicBezTo>
                <a:cubicBezTo>
                  <a:pt x="80821" y="1318"/>
                  <a:pt x="80671" y="1169"/>
                  <a:pt x="80494" y="1169"/>
                </a:cubicBezTo>
                <a:cubicBezTo>
                  <a:pt x="80487" y="1168"/>
                  <a:pt x="80479" y="1168"/>
                  <a:pt x="80472" y="1168"/>
                </a:cubicBezTo>
                <a:close/>
                <a:moveTo>
                  <a:pt x="92254" y="1168"/>
                </a:moveTo>
                <a:cubicBezTo>
                  <a:pt x="92087" y="1168"/>
                  <a:pt x="91939" y="1299"/>
                  <a:pt x="91939" y="1468"/>
                </a:cubicBezTo>
                <a:cubicBezTo>
                  <a:pt x="91925" y="1631"/>
                  <a:pt x="92048" y="1781"/>
                  <a:pt x="92211" y="1794"/>
                </a:cubicBezTo>
                <a:lnTo>
                  <a:pt x="92224" y="1794"/>
                </a:lnTo>
                <a:cubicBezTo>
                  <a:pt x="92233" y="1795"/>
                  <a:pt x="92242" y="1795"/>
                  <a:pt x="92251" y="1795"/>
                </a:cubicBezTo>
                <a:cubicBezTo>
                  <a:pt x="92416" y="1795"/>
                  <a:pt x="92551" y="1676"/>
                  <a:pt x="92564" y="1509"/>
                </a:cubicBezTo>
                <a:cubicBezTo>
                  <a:pt x="92578" y="1332"/>
                  <a:pt x="92456" y="1183"/>
                  <a:pt x="92279" y="1169"/>
                </a:cubicBezTo>
                <a:cubicBezTo>
                  <a:pt x="92271" y="1168"/>
                  <a:pt x="92263" y="1168"/>
                  <a:pt x="92254" y="1168"/>
                </a:cubicBezTo>
                <a:close/>
                <a:moveTo>
                  <a:pt x="110302" y="1346"/>
                </a:moveTo>
                <a:cubicBezTo>
                  <a:pt x="110180" y="1346"/>
                  <a:pt x="110085" y="1441"/>
                  <a:pt x="110085" y="1563"/>
                </a:cubicBezTo>
                <a:cubicBezTo>
                  <a:pt x="110071" y="1699"/>
                  <a:pt x="110180" y="1794"/>
                  <a:pt x="110302" y="1794"/>
                </a:cubicBezTo>
                <a:cubicBezTo>
                  <a:pt x="110310" y="1795"/>
                  <a:pt x="110317" y="1795"/>
                  <a:pt x="110325" y="1795"/>
                </a:cubicBezTo>
                <a:cubicBezTo>
                  <a:pt x="110449" y="1795"/>
                  <a:pt x="110533" y="1691"/>
                  <a:pt x="110533" y="1563"/>
                </a:cubicBezTo>
                <a:cubicBezTo>
                  <a:pt x="110533" y="1441"/>
                  <a:pt x="110424" y="1346"/>
                  <a:pt x="110302" y="1346"/>
                </a:cubicBezTo>
                <a:close/>
                <a:moveTo>
                  <a:pt x="15360" y="1155"/>
                </a:moveTo>
                <a:cubicBezTo>
                  <a:pt x="15170" y="1155"/>
                  <a:pt x="15020" y="1305"/>
                  <a:pt x="15020" y="1482"/>
                </a:cubicBezTo>
                <a:cubicBezTo>
                  <a:pt x="15020" y="1658"/>
                  <a:pt x="15156" y="1794"/>
                  <a:pt x="15333" y="1808"/>
                </a:cubicBezTo>
                <a:cubicBezTo>
                  <a:pt x="15523" y="1808"/>
                  <a:pt x="15673" y="1658"/>
                  <a:pt x="15673" y="1482"/>
                </a:cubicBezTo>
                <a:cubicBezTo>
                  <a:pt x="15673" y="1305"/>
                  <a:pt x="15523" y="1169"/>
                  <a:pt x="15360" y="1155"/>
                </a:cubicBezTo>
                <a:close/>
                <a:moveTo>
                  <a:pt x="47927" y="1155"/>
                </a:moveTo>
                <a:lnTo>
                  <a:pt x="47927" y="1169"/>
                </a:lnTo>
                <a:cubicBezTo>
                  <a:pt x="47920" y="1168"/>
                  <a:pt x="47912" y="1168"/>
                  <a:pt x="47905" y="1168"/>
                </a:cubicBezTo>
                <a:cubicBezTo>
                  <a:pt x="47738" y="1168"/>
                  <a:pt x="47601" y="1312"/>
                  <a:pt x="47601" y="1482"/>
                </a:cubicBezTo>
                <a:cubicBezTo>
                  <a:pt x="47601" y="1658"/>
                  <a:pt x="47737" y="1808"/>
                  <a:pt x="47914" y="1808"/>
                </a:cubicBezTo>
                <a:cubicBezTo>
                  <a:pt x="48090" y="1808"/>
                  <a:pt x="48240" y="1658"/>
                  <a:pt x="48240" y="1495"/>
                </a:cubicBezTo>
                <a:cubicBezTo>
                  <a:pt x="48240" y="1305"/>
                  <a:pt x="48104" y="1169"/>
                  <a:pt x="47927" y="1155"/>
                </a:cubicBezTo>
                <a:close/>
                <a:moveTo>
                  <a:pt x="36130" y="1195"/>
                </a:moveTo>
                <a:cubicBezTo>
                  <a:pt x="35953" y="1195"/>
                  <a:pt x="35817" y="1327"/>
                  <a:pt x="35817" y="1495"/>
                </a:cubicBezTo>
                <a:cubicBezTo>
                  <a:pt x="35817" y="1685"/>
                  <a:pt x="35952" y="1835"/>
                  <a:pt x="36129" y="1835"/>
                </a:cubicBezTo>
                <a:cubicBezTo>
                  <a:pt x="36306" y="1835"/>
                  <a:pt x="36455" y="1699"/>
                  <a:pt x="36469" y="1536"/>
                </a:cubicBezTo>
                <a:cubicBezTo>
                  <a:pt x="36469" y="1346"/>
                  <a:pt x="36333" y="1196"/>
                  <a:pt x="36156" y="1196"/>
                </a:cubicBezTo>
                <a:cubicBezTo>
                  <a:pt x="36148" y="1195"/>
                  <a:pt x="36139" y="1195"/>
                  <a:pt x="36130" y="1195"/>
                </a:cubicBezTo>
                <a:close/>
                <a:moveTo>
                  <a:pt x="68701" y="1195"/>
                </a:moveTo>
                <a:cubicBezTo>
                  <a:pt x="68534" y="1195"/>
                  <a:pt x="68397" y="1340"/>
                  <a:pt x="68397" y="1509"/>
                </a:cubicBezTo>
                <a:cubicBezTo>
                  <a:pt x="68397" y="1685"/>
                  <a:pt x="68547" y="1835"/>
                  <a:pt x="68723" y="1835"/>
                </a:cubicBezTo>
                <a:cubicBezTo>
                  <a:pt x="68900" y="1835"/>
                  <a:pt x="69036" y="1685"/>
                  <a:pt x="69050" y="1509"/>
                </a:cubicBezTo>
                <a:cubicBezTo>
                  <a:pt x="69036" y="1332"/>
                  <a:pt x="68900" y="1196"/>
                  <a:pt x="68723" y="1196"/>
                </a:cubicBezTo>
                <a:cubicBezTo>
                  <a:pt x="68716" y="1196"/>
                  <a:pt x="68708" y="1195"/>
                  <a:pt x="68701" y="1195"/>
                </a:cubicBezTo>
                <a:close/>
                <a:moveTo>
                  <a:pt x="101313" y="1195"/>
                </a:moveTo>
                <a:cubicBezTo>
                  <a:pt x="101305" y="1195"/>
                  <a:pt x="101298" y="1196"/>
                  <a:pt x="101290" y="1196"/>
                </a:cubicBezTo>
                <a:cubicBezTo>
                  <a:pt x="101114" y="1196"/>
                  <a:pt x="100964" y="1332"/>
                  <a:pt x="100964" y="1509"/>
                </a:cubicBezTo>
                <a:cubicBezTo>
                  <a:pt x="100964" y="1685"/>
                  <a:pt x="101114" y="1835"/>
                  <a:pt x="101290" y="1835"/>
                </a:cubicBezTo>
                <a:cubicBezTo>
                  <a:pt x="101467" y="1835"/>
                  <a:pt x="101603" y="1699"/>
                  <a:pt x="101603" y="1522"/>
                </a:cubicBezTo>
                <a:cubicBezTo>
                  <a:pt x="101616" y="1340"/>
                  <a:pt x="101480" y="1195"/>
                  <a:pt x="101313" y="1195"/>
                </a:cubicBezTo>
                <a:close/>
                <a:moveTo>
                  <a:pt x="24389" y="1195"/>
                </a:moveTo>
                <a:cubicBezTo>
                  <a:pt x="24210" y="1195"/>
                  <a:pt x="24073" y="1340"/>
                  <a:pt x="24073" y="1522"/>
                </a:cubicBezTo>
                <a:cubicBezTo>
                  <a:pt x="24073" y="1699"/>
                  <a:pt x="24209" y="1835"/>
                  <a:pt x="24385" y="1849"/>
                </a:cubicBezTo>
                <a:cubicBezTo>
                  <a:pt x="24576" y="1849"/>
                  <a:pt x="24725" y="1699"/>
                  <a:pt x="24725" y="1522"/>
                </a:cubicBezTo>
                <a:cubicBezTo>
                  <a:pt x="24725" y="1346"/>
                  <a:pt x="24589" y="1196"/>
                  <a:pt x="24413" y="1196"/>
                </a:cubicBezTo>
                <a:cubicBezTo>
                  <a:pt x="24405" y="1196"/>
                  <a:pt x="24397" y="1195"/>
                  <a:pt x="24389" y="1195"/>
                </a:cubicBezTo>
                <a:close/>
                <a:moveTo>
                  <a:pt x="113863" y="1658"/>
                </a:moveTo>
                <a:lnTo>
                  <a:pt x="113863" y="1672"/>
                </a:lnTo>
                <a:cubicBezTo>
                  <a:pt x="113823" y="1685"/>
                  <a:pt x="113782" y="1713"/>
                  <a:pt x="113768" y="1767"/>
                </a:cubicBezTo>
                <a:cubicBezTo>
                  <a:pt x="113768" y="1781"/>
                  <a:pt x="113823" y="1849"/>
                  <a:pt x="113850" y="1849"/>
                </a:cubicBezTo>
                <a:cubicBezTo>
                  <a:pt x="113877" y="1849"/>
                  <a:pt x="113931" y="1808"/>
                  <a:pt x="113999" y="1767"/>
                </a:cubicBezTo>
                <a:cubicBezTo>
                  <a:pt x="113931" y="1713"/>
                  <a:pt x="113891" y="1658"/>
                  <a:pt x="113863" y="1658"/>
                </a:cubicBezTo>
                <a:close/>
                <a:moveTo>
                  <a:pt x="89520" y="1210"/>
                </a:moveTo>
                <a:cubicBezTo>
                  <a:pt x="89329" y="1210"/>
                  <a:pt x="89180" y="1359"/>
                  <a:pt x="89180" y="1536"/>
                </a:cubicBezTo>
                <a:cubicBezTo>
                  <a:pt x="89180" y="1713"/>
                  <a:pt x="89329" y="1862"/>
                  <a:pt x="89506" y="1862"/>
                </a:cubicBezTo>
                <a:cubicBezTo>
                  <a:pt x="89683" y="1862"/>
                  <a:pt x="89832" y="1726"/>
                  <a:pt x="89846" y="1536"/>
                </a:cubicBezTo>
                <a:cubicBezTo>
                  <a:pt x="89832" y="1359"/>
                  <a:pt x="89696" y="1223"/>
                  <a:pt x="89520" y="1223"/>
                </a:cubicBezTo>
                <a:lnTo>
                  <a:pt x="89520" y="1210"/>
                </a:lnTo>
                <a:close/>
                <a:moveTo>
                  <a:pt x="12628" y="1210"/>
                </a:moveTo>
                <a:cubicBezTo>
                  <a:pt x="12438" y="1223"/>
                  <a:pt x="12288" y="1373"/>
                  <a:pt x="12288" y="1550"/>
                </a:cubicBezTo>
                <a:cubicBezTo>
                  <a:pt x="12302" y="1740"/>
                  <a:pt x="12451" y="1876"/>
                  <a:pt x="12628" y="1876"/>
                </a:cubicBezTo>
                <a:cubicBezTo>
                  <a:pt x="12818" y="1876"/>
                  <a:pt x="12968" y="1726"/>
                  <a:pt x="12968" y="1536"/>
                </a:cubicBezTo>
                <a:cubicBezTo>
                  <a:pt x="12954" y="1359"/>
                  <a:pt x="12805" y="1210"/>
                  <a:pt x="12628" y="1210"/>
                </a:cubicBezTo>
                <a:close/>
                <a:moveTo>
                  <a:pt x="45195" y="1210"/>
                </a:moveTo>
                <a:cubicBezTo>
                  <a:pt x="45019" y="1223"/>
                  <a:pt x="44883" y="1359"/>
                  <a:pt x="44869" y="1536"/>
                </a:cubicBezTo>
                <a:cubicBezTo>
                  <a:pt x="44869" y="1713"/>
                  <a:pt x="45005" y="1862"/>
                  <a:pt x="45195" y="1876"/>
                </a:cubicBezTo>
                <a:cubicBezTo>
                  <a:pt x="45372" y="1876"/>
                  <a:pt x="45521" y="1726"/>
                  <a:pt x="45535" y="1536"/>
                </a:cubicBezTo>
                <a:cubicBezTo>
                  <a:pt x="45521" y="1359"/>
                  <a:pt x="45372" y="1210"/>
                  <a:pt x="45195" y="1210"/>
                </a:cubicBezTo>
                <a:close/>
                <a:moveTo>
                  <a:pt x="56925" y="1210"/>
                </a:moveTo>
                <a:cubicBezTo>
                  <a:pt x="56749" y="1223"/>
                  <a:pt x="56613" y="1359"/>
                  <a:pt x="56599" y="1536"/>
                </a:cubicBezTo>
                <a:cubicBezTo>
                  <a:pt x="56599" y="1713"/>
                  <a:pt x="56749" y="1862"/>
                  <a:pt x="56925" y="1876"/>
                </a:cubicBezTo>
                <a:cubicBezTo>
                  <a:pt x="57102" y="1876"/>
                  <a:pt x="57252" y="1726"/>
                  <a:pt x="57265" y="1550"/>
                </a:cubicBezTo>
                <a:cubicBezTo>
                  <a:pt x="57252" y="1373"/>
                  <a:pt x="57116" y="1223"/>
                  <a:pt x="56939" y="1210"/>
                </a:cubicBezTo>
                <a:close/>
                <a:moveTo>
                  <a:pt x="77749" y="1210"/>
                </a:moveTo>
                <a:cubicBezTo>
                  <a:pt x="77558" y="1210"/>
                  <a:pt x="77422" y="1359"/>
                  <a:pt x="77409" y="1536"/>
                </a:cubicBezTo>
                <a:cubicBezTo>
                  <a:pt x="77422" y="1713"/>
                  <a:pt x="77558" y="1862"/>
                  <a:pt x="77735" y="1876"/>
                </a:cubicBezTo>
                <a:cubicBezTo>
                  <a:pt x="77912" y="1876"/>
                  <a:pt x="78061" y="1726"/>
                  <a:pt x="78075" y="1536"/>
                </a:cubicBezTo>
                <a:cubicBezTo>
                  <a:pt x="78061" y="1359"/>
                  <a:pt x="77925" y="1223"/>
                  <a:pt x="77749" y="1223"/>
                </a:cubicBezTo>
                <a:lnTo>
                  <a:pt x="77749" y="1210"/>
                </a:lnTo>
                <a:close/>
                <a:moveTo>
                  <a:pt x="98545" y="1250"/>
                </a:moveTo>
                <a:cubicBezTo>
                  <a:pt x="98368" y="1250"/>
                  <a:pt x="98219" y="1386"/>
                  <a:pt x="98205" y="1563"/>
                </a:cubicBezTo>
                <a:cubicBezTo>
                  <a:pt x="98205" y="1740"/>
                  <a:pt x="98341" y="1889"/>
                  <a:pt x="98518" y="1903"/>
                </a:cubicBezTo>
                <a:cubicBezTo>
                  <a:pt x="98708" y="1903"/>
                  <a:pt x="98857" y="1767"/>
                  <a:pt x="98857" y="1590"/>
                </a:cubicBezTo>
                <a:cubicBezTo>
                  <a:pt x="98857" y="1414"/>
                  <a:pt x="98722" y="1264"/>
                  <a:pt x="98545" y="1250"/>
                </a:cubicBezTo>
                <a:close/>
                <a:moveTo>
                  <a:pt x="33411" y="1237"/>
                </a:moveTo>
                <a:cubicBezTo>
                  <a:pt x="33234" y="1237"/>
                  <a:pt x="33071" y="1400"/>
                  <a:pt x="33071" y="1577"/>
                </a:cubicBezTo>
                <a:cubicBezTo>
                  <a:pt x="33085" y="1767"/>
                  <a:pt x="33234" y="1917"/>
                  <a:pt x="33411" y="1917"/>
                </a:cubicBezTo>
                <a:cubicBezTo>
                  <a:pt x="33601" y="1917"/>
                  <a:pt x="33751" y="1753"/>
                  <a:pt x="33751" y="1577"/>
                </a:cubicBezTo>
                <a:cubicBezTo>
                  <a:pt x="33751" y="1386"/>
                  <a:pt x="33601" y="1237"/>
                  <a:pt x="33411" y="1237"/>
                </a:cubicBezTo>
                <a:close/>
                <a:moveTo>
                  <a:pt x="65991" y="1237"/>
                </a:moveTo>
                <a:cubicBezTo>
                  <a:pt x="65801" y="1250"/>
                  <a:pt x="65652" y="1400"/>
                  <a:pt x="65652" y="1577"/>
                </a:cubicBezTo>
                <a:cubicBezTo>
                  <a:pt x="65665" y="1767"/>
                  <a:pt x="65815" y="1917"/>
                  <a:pt x="65991" y="1917"/>
                </a:cubicBezTo>
                <a:cubicBezTo>
                  <a:pt x="66182" y="1903"/>
                  <a:pt x="66331" y="1753"/>
                  <a:pt x="66331" y="1577"/>
                </a:cubicBezTo>
                <a:cubicBezTo>
                  <a:pt x="66318" y="1386"/>
                  <a:pt x="66168" y="1237"/>
                  <a:pt x="65991" y="1237"/>
                </a:cubicBezTo>
                <a:close/>
                <a:moveTo>
                  <a:pt x="107563" y="1358"/>
                </a:moveTo>
                <a:cubicBezTo>
                  <a:pt x="107422" y="1358"/>
                  <a:pt x="107299" y="1488"/>
                  <a:pt x="107312" y="1631"/>
                </a:cubicBezTo>
                <a:lnTo>
                  <a:pt x="107298" y="1631"/>
                </a:lnTo>
                <a:cubicBezTo>
                  <a:pt x="107298" y="1794"/>
                  <a:pt x="107421" y="1917"/>
                  <a:pt x="107584" y="1917"/>
                </a:cubicBezTo>
                <a:cubicBezTo>
                  <a:pt x="107591" y="1917"/>
                  <a:pt x="107598" y="1917"/>
                  <a:pt x="107604" y="1917"/>
                </a:cubicBezTo>
                <a:cubicBezTo>
                  <a:pt x="107746" y="1917"/>
                  <a:pt x="107869" y="1787"/>
                  <a:pt x="107869" y="1631"/>
                </a:cubicBezTo>
                <a:cubicBezTo>
                  <a:pt x="107869" y="1482"/>
                  <a:pt x="107747" y="1359"/>
                  <a:pt x="107584" y="1359"/>
                </a:cubicBezTo>
                <a:cubicBezTo>
                  <a:pt x="107577" y="1359"/>
                  <a:pt x="107570" y="1358"/>
                  <a:pt x="107563" y="1358"/>
                </a:cubicBezTo>
                <a:close/>
                <a:moveTo>
                  <a:pt x="9869" y="1250"/>
                </a:moveTo>
                <a:cubicBezTo>
                  <a:pt x="9692" y="1264"/>
                  <a:pt x="9543" y="1414"/>
                  <a:pt x="9543" y="1590"/>
                </a:cubicBezTo>
                <a:cubicBezTo>
                  <a:pt x="9543" y="1767"/>
                  <a:pt x="9679" y="1917"/>
                  <a:pt x="9855" y="1930"/>
                </a:cubicBezTo>
                <a:cubicBezTo>
                  <a:pt x="10046" y="1930"/>
                  <a:pt x="10195" y="1781"/>
                  <a:pt x="10195" y="1590"/>
                </a:cubicBezTo>
                <a:cubicBezTo>
                  <a:pt x="10195" y="1414"/>
                  <a:pt x="10059" y="1264"/>
                  <a:pt x="9869" y="1250"/>
                </a:cubicBezTo>
                <a:close/>
                <a:moveTo>
                  <a:pt x="86810" y="1277"/>
                </a:moveTo>
                <a:cubicBezTo>
                  <a:pt x="86802" y="1277"/>
                  <a:pt x="86795" y="1277"/>
                  <a:pt x="86788" y="1278"/>
                </a:cubicBezTo>
                <a:cubicBezTo>
                  <a:pt x="86597" y="1278"/>
                  <a:pt x="86461" y="1427"/>
                  <a:pt x="86461" y="1617"/>
                </a:cubicBezTo>
                <a:cubicBezTo>
                  <a:pt x="86461" y="1794"/>
                  <a:pt x="86611" y="1930"/>
                  <a:pt x="86801" y="1930"/>
                </a:cubicBezTo>
                <a:cubicBezTo>
                  <a:pt x="86978" y="1930"/>
                  <a:pt x="87127" y="1781"/>
                  <a:pt x="87127" y="1590"/>
                </a:cubicBezTo>
                <a:cubicBezTo>
                  <a:pt x="87114" y="1421"/>
                  <a:pt x="86977" y="1277"/>
                  <a:pt x="86810" y="1277"/>
                </a:cubicBezTo>
                <a:close/>
                <a:moveTo>
                  <a:pt x="21640" y="1264"/>
                </a:moveTo>
                <a:cubicBezTo>
                  <a:pt x="21463" y="1278"/>
                  <a:pt x="21314" y="1427"/>
                  <a:pt x="21314" y="1604"/>
                </a:cubicBezTo>
                <a:cubicBezTo>
                  <a:pt x="21314" y="1794"/>
                  <a:pt x="21463" y="1944"/>
                  <a:pt x="21653" y="1944"/>
                </a:cubicBezTo>
                <a:cubicBezTo>
                  <a:pt x="21844" y="1944"/>
                  <a:pt x="21980" y="1794"/>
                  <a:pt x="21980" y="1604"/>
                </a:cubicBezTo>
                <a:cubicBezTo>
                  <a:pt x="21980" y="1414"/>
                  <a:pt x="21830" y="1264"/>
                  <a:pt x="21640" y="1264"/>
                </a:cubicBezTo>
                <a:close/>
                <a:moveTo>
                  <a:pt x="42450" y="1264"/>
                </a:moveTo>
                <a:cubicBezTo>
                  <a:pt x="42259" y="1264"/>
                  <a:pt x="42110" y="1427"/>
                  <a:pt x="42110" y="1604"/>
                </a:cubicBezTo>
                <a:cubicBezTo>
                  <a:pt x="42110" y="1794"/>
                  <a:pt x="42259" y="1944"/>
                  <a:pt x="42450" y="1944"/>
                </a:cubicBezTo>
                <a:cubicBezTo>
                  <a:pt x="42626" y="1944"/>
                  <a:pt x="42776" y="1794"/>
                  <a:pt x="42776" y="1604"/>
                </a:cubicBezTo>
                <a:cubicBezTo>
                  <a:pt x="42776" y="1427"/>
                  <a:pt x="42626" y="1278"/>
                  <a:pt x="42450" y="1278"/>
                </a:cubicBezTo>
                <a:lnTo>
                  <a:pt x="42450" y="1264"/>
                </a:lnTo>
                <a:close/>
                <a:moveTo>
                  <a:pt x="54220" y="1264"/>
                </a:moveTo>
                <a:cubicBezTo>
                  <a:pt x="54044" y="1278"/>
                  <a:pt x="53894" y="1414"/>
                  <a:pt x="53881" y="1604"/>
                </a:cubicBezTo>
                <a:lnTo>
                  <a:pt x="53894" y="1604"/>
                </a:lnTo>
                <a:cubicBezTo>
                  <a:pt x="53894" y="1781"/>
                  <a:pt x="54030" y="1930"/>
                  <a:pt x="54220" y="1944"/>
                </a:cubicBezTo>
                <a:cubicBezTo>
                  <a:pt x="54411" y="1944"/>
                  <a:pt x="54560" y="1781"/>
                  <a:pt x="54560" y="1604"/>
                </a:cubicBezTo>
                <a:cubicBezTo>
                  <a:pt x="54547" y="1414"/>
                  <a:pt x="54397" y="1264"/>
                  <a:pt x="54220" y="1264"/>
                </a:cubicBezTo>
                <a:close/>
                <a:moveTo>
                  <a:pt x="1673" y="1685"/>
                </a:moveTo>
                <a:cubicBezTo>
                  <a:pt x="1618" y="1685"/>
                  <a:pt x="1537" y="1781"/>
                  <a:pt x="1550" y="1821"/>
                </a:cubicBezTo>
                <a:cubicBezTo>
                  <a:pt x="1564" y="1876"/>
                  <a:pt x="1618" y="1930"/>
                  <a:pt x="1686" y="1957"/>
                </a:cubicBezTo>
                <a:cubicBezTo>
                  <a:pt x="1741" y="1957"/>
                  <a:pt x="1795" y="1876"/>
                  <a:pt x="1863" y="1835"/>
                </a:cubicBezTo>
                <a:lnTo>
                  <a:pt x="1836" y="1781"/>
                </a:lnTo>
                <a:cubicBezTo>
                  <a:pt x="1782" y="1740"/>
                  <a:pt x="1727" y="1685"/>
                  <a:pt x="1673" y="1685"/>
                </a:cubicBezTo>
                <a:close/>
                <a:moveTo>
                  <a:pt x="30679" y="1291"/>
                </a:moveTo>
                <a:cubicBezTo>
                  <a:pt x="30502" y="1291"/>
                  <a:pt x="30352" y="1441"/>
                  <a:pt x="30339" y="1617"/>
                </a:cubicBezTo>
                <a:cubicBezTo>
                  <a:pt x="30339" y="1808"/>
                  <a:pt x="30488" y="1957"/>
                  <a:pt x="30679" y="1957"/>
                </a:cubicBezTo>
                <a:cubicBezTo>
                  <a:pt x="30855" y="1957"/>
                  <a:pt x="30991" y="1821"/>
                  <a:pt x="31005" y="1631"/>
                </a:cubicBezTo>
                <a:cubicBezTo>
                  <a:pt x="31005" y="1454"/>
                  <a:pt x="30869" y="1305"/>
                  <a:pt x="30679" y="1291"/>
                </a:cubicBezTo>
                <a:close/>
                <a:moveTo>
                  <a:pt x="75017" y="1291"/>
                </a:moveTo>
                <a:cubicBezTo>
                  <a:pt x="74826" y="1291"/>
                  <a:pt x="74677" y="1441"/>
                  <a:pt x="74677" y="1631"/>
                </a:cubicBezTo>
                <a:cubicBezTo>
                  <a:pt x="74677" y="1821"/>
                  <a:pt x="74826" y="1957"/>
                  <a:pt x="75017" y="1957"/>
                </a:cubicBezTo>
                <a:cubicBezTo>
                  <a:pt x="75193" y="1957"/>
                  <a:pt x="75343" y="1821"/>
                  <a:pt x="75356" y="1631"/>
                </a:cubicBezTo>
                <a:cubicBezTo>
                  <a:pt x="75356" y="1441"/>
                  <a:pt x="75193" y="1291"/>
                  <a:pt x="75017" y="1291"/>
                </a:cubicBezTo>
                <a:close/>
                <a:moveTo>
                  <a:pt x="7151" y="1359"/>
                </a:moveTo>
                <a:cubicBezTo>
                  <a:pt x="6987" y="1359"/>
                  <a:pt x="6838" y="1495"/>
                  <a:pt x="6851" y="1672"/>
                </a:cubicBezTo>
                <a:cubicBezTo>
                  <a:pt x="6838" y="1835"/>
                  <a:pt x="6987" y="1971"/>
                  <a:pt x="7151" y="1971"/>
                </a:cubicBezTo>
                <a:cubicBezTo>
                  <a:pt x="7327" y="1971"/>
                  <a:pt x="7463" y="1835"/>
                  <a:pt x="7463" y="1672"/>
                </a:cubicBezTo>
                <a:cubicBezTo>
                  <a:pt x="7463" y="1495"/>
                  <a:pt x="7327" y="1359"/>
                  <a:pt x="7151" y="1359"/>
                </a:cubicBezTo>
                <a:close/>
                <a:moveTo>
                  <a:pt x="63246" y="1305"/>
                </a:moveTo>
                <a:cubicBezTo>
                  <a:pt x="63055" y="1305"/>
                  <a:pt x="62906" y="1454"/>
                  <a:pt x="62906" y="1645"/>
                </a:cubicBezTo>
                <a:cubicBezTo>
                  <a:pt x="62906" y="1821"/>
                  <a:pt x="63055" y="1971"/>
                  <a:pt x="63232" y="1984"/>
                </a:cubicBezTo>
                <a:cubicBezTo>
                  <a:pt x="63422" y="1984"/>
                  <a:pt x="63572" y="1821"/>
                  <a:pt x="63572" y="1645"/>
                </a:cubicBezTo>
                <a:cubicBezTo>
                  <a:pt x="63572" y="1454"/>
                  <a:pt x="63436" y="1305"/>
                  <a:pt x="63246" y="1305"/>
                </a:cubicBezTo>
                <a:close/>
                <a:moveTo>
                  <a:pt x="51461" y="1318"/>
                </a:moveTo>
                <a:cubicBezTo>
                  <a:pt x="51271" y="1318"/>
                  <a:pt x="51121" y="1468"/>
                  <a:pt x="51121" y="1658"/>
                </a:cubicBezTo>
                <a:cubicBezTo>
                  <a:pt x="51121" y="1849"/>
                  <a:pt x="51271" y="1998"/>
                  <a:pt x="51461" y="1998"/>
                </a:cubicBezTo>
                <a:cubicBezTo>
                  <a:pt x="51652" y="1998"/>
                  <a:pt x="51801" y="1849"/>
                  <a:pt x="51801" y="1658"/>
                </a:cubicBezTo>
                <a:lnTo>
                  <a:pt x="51801" y="1645"/>
                </a:lnTo>
                <a:cubicBezTo>
                  <a:pt x="51801" y="1468"/>
                  <a:pt x="51652" y="1318"/>
                  <a:pt x="51461" y="1318"/>
                </a:cubicBezTo>
                <a:close/>
                <a:moveTo>
                  <a:pt x="4432" y="1495"/>
                </a:moveTo>
                <a:cubicBezTo>
                  <a:pt x="4296" y="1495"/>
                  <a:pt x="4174" y="1604"/>
                  <a:pt x="4174" y="1740"/>
                </a:cubicBezTo>
                <a:cubicBezTo>
                  <a:pt x="4160" y="1889"/>
                  <a:pt x="4283" y="2012"/>
                  <a:pt x="4432" y="2012"/>
                </a:cubicBezTo>
                <a:cubicBezTo>
                  <a:pt x="4568" y="2012"/>
                  <a:pt x="4677" y="1903"/>
                  <a:pt x="4690" y="1767"/>
                </a:cubicBezTo>
                <a:cubicBezTo>
                  <a:pt x="4690" y="1617"/>
                  <a:pt x="4582" y="1495"/>
                  <a:pt x="4432" y="1495"/>
                </a:cubicBezTo>
                <a:close/>
                <a:moveTo>
                  <a:pt x="18921" y="1332"/>
                </a:moveTo>
                <a:cubicBezTo>
                  <a:pt x="18731" y="1332"/>
                  <a:pt x="18582" y="1482"/>
                  <a:pt x="18582" y="1672"/>
                </a:cubicBezTo>
                <a:cubicBezTo>
                  <a:pt x="18582" y="1849"/>
                  <a:pt x="18731" y="2012"/>
                  <a:pt x="18921" y="2012"/>
                </a:cubicBezTo>
                <a:cubicBezTo>
                  <a:pt x="19098" y="2012"/>
                  <a:pt x="19261" y="1849"/>
                  <a:pt x="19261" y="1672"/>
                </a:cubicBezTo>
                <a:cubicBezTo>
                  <a:pt x="19261" y="1482"/>
                  <a:pt x="19112" y="1332"/>
                  <a:pt x="18921" y="1332"/>
                </a:cubicBezTo>
                <a:close/>
                <a:moveTo>
                  <a:pt x="84042" y="1332"/>
                </a:moveTo>
                <a:cubicBezTo>
                  <a:pt x="83865" y="1332"/>
                  <a:pt x="83702" y="1482"/>
                  <a:pt x="83702" y="1672"/>
                </a:cubicBezTo>
                <a:cubicBezTo>
                  <a:pt x="83702" y="1849"/>
                  <a:pt x="83852" y="1998"/>
                  <a:pt x="84028" y="2012"/>
                </a:cubicBezTo>
                <a:cubicBezTo>
                  <a:pt x="84219" y="2012"/>
                  <a:pt x="84368" y="1862"/>
                  <a:pt x="84368" y="1672"/>
                </a:cubicBezTo>
                <a:cubicBezTo>
                  <a:pt x="84368" y="1482"/>
                  <a:pt x="84232" y="1332"/>
                  <a:pt x="84042" y="1332"/>
                </a:cubicBezTo>
                <a:close/>
                <a:moveTo>
                  <a:pt x="95826" y="1332"/>
                </a:moveTo>
                <a:cubicBezTo>
                  <a:pt x="95636" y="1332"/>
                  <a:pt x="95487" y="1482"/>
                  <a:pt x="95487" y="1672"/>
                </a:cubicBezTo>
                <a:cubicBezTo>
                  <a:pt x="95487" y="1849"/>
                  <a:pt x="95623" y="1998"/>
                  <a:pt x="95813" y="2012"/>
                </a:cubicBezTo>
                <a:cubicBezTo>
                  <a:pt x="95989" y="2012"/>
                  <a:pt x="96153" y="1862"/>
                  <a:pt x="96153" y="1672"/>
                </a:cubicBezTo>
                <a:cubicBezTo>
                  <a:pt x="96153" y="1482"/>
                  <a:pt x="96003" y="1332"/>
                  <a:pt x="95826" y="1332"/>
                </a:cubicBezTo>
                <a:close/>
                <a:moveTo>
                  <a:pt x="104838" y="1386"/>
                </a:moveTo>
                <a:cubicBezTo>
                  <a:pt x="104661" y="1386"/>
                  <a:pt x="104512" y="1522"/>
                  <a:pt x="104512" y="1699"/>
                </a:cubicBezTo>
                <a:cubicBezTo>
                  <a:pt x="104512" y="1876"/>
                  <a:pt x="104648" y="2025"/>
                  <a:pt x="104824" y="2025"/>
                </a:cubicBezTo>
                <a:cubicBezTo>
                  <a:pt x="105001" y="2025"/>
                  <a:pt x="105151" y="1889"/>
                  <a:pt x="105151" y="1699"/>
                </a:cubicBezTo>
                <a:cubicBezTo>
                  <a:pt x="105151" y="1536"/>
                  <a:pt x="105015" y="1386"/>
                  <a:pt x="104838" y="1386"/>
                </a:cubicBezTo>
                <a:close/>
                <a:moveTo>
                  <a:pt x="27960" y="1359"/>
                </a:moveTo>
                <a:cubicBezTo>
                  <a:pt x="27770" y="1359"/>
                  <a:pt x="27620" y="1509"/>
                  <a:pt x="27620" y="1685"/>
                </a:cubicBezTo>
                <a:cubicBezTo>
                  <a:pt x="27607" y="1876"/>
                  <a:pt x="27770" y="2039"/>
                  <a:pt x="27960" y="2039"/>
                </a:cubicBezTo>
                <a:cubicBezTo>
                  <a:pt x="28137" y="2039"/>
                  <a:pt x="28300" y="1889"/>
                  <a:pt x="28300" y="1699"/>
                </a:cubicBezTo>
                <a:cubicBezTo>
                  <a:pt x="28300" y="1509"/>
                  <a:pt x="28137" y="1359"/>
                  <a:pt x="27960" y="1359"/>
                </a:cubicBezTo>
                <a:close/>
                <a:moveTo>
                  <a:pt x="39731" y="1359"/>
                </a:moveTo>
                <a:cubicBezTo>
                  <a:pt x="39541" y="1359"/>
                  <a:pt x="39391" y="1509"/>
                  <a:pt x="39391" y="1699"/>
                </a:cubicBezTo>
                <a:cubicBezTo>
                  <a:pt x="39391" y="1889"/>
                  <a:pt x="39541" y="2039"/>
                  <a:pt x="39731" y="2039"/>
                </a:cubicBezTo>
                <a:cubicBezTo>
                  <a:pt x="39908" y="2039"/>
                  <a:pt x="40071" y="1889"/>
                  <a:pt x="40071" y="1699"/>
                </a:cubicBezTo>
                <a:cubicBezTo>
                  <a:pt x="40071" y="1509"/>
                  <a:pt x="39908" y="1359"/>
                  <a:pt x="39731" y="1359"/>
                </a:cubicBezTo>
                <a:close/>
                <a:moveTo>
                  <a:pt x="72271" y="1359"/>
                </a:moveTo>
                <a:cubicBezTo>
                  <a:pt x="72081" y="1359"/>
                  <a:pt x="71931" y="1509"/>
                  <a:pt x="71931" y="1699"/>
                </a:cubicBezTo>
                <a:cubicBezTo>
                  <a:pt x="71931" y="1889"/>
                  <a:pt x="72081" y="2039"/>
                  <a:pt x="72271" y="2039"/>
                </a:cubicBezTo>
                <a:cubicBezTo>
                  <a:pt x="72461" y="2039"/>
                  <a:pt x="72611" y="1889"/>
                  <a:pt x="72611" y="1699"/>
                </a:cubicBezTo>
                <a:cubicBezTo>
                  <a:pt x="72611" y="1509"/>
                  <a:pt x="72461" y="1359"/>
                  <a:pt x="72271" y="1359"/>
                </a:cubicBezTo>
                <a:close/>
                <a:moveTo>
                  <a:pt x="111145" y="1590"/>
                </a:moveTo>
                <a:lnTo>
                  <a:pt x="111145" y="1604"/>
                </a:lnTo>
                <a:cubicBezTo>
                  <a:pt x="111137" y="1603"/>
                  <a:pt x="111129" y="1603"/>
                  <a:pt x="111122" y="1603"/>
                </a:cubicBezTo>
                <a:cubicBezTo>
                  <a:pt x="111011" y="1603"/>
                  <a:pt x="110927" y="1693"/>
                  <a:pt x="110914" y="1808"/>
                </a:cubicBezTo>
                <a:cubicBezTo>
                  <a:pt x="110914" y="1936"/>
                  <a:pt x="110998" y="2040"/>
                  <a:pt x="111122" y="2040"/>
                </a:cubicBezTo>
                <a:cubicBezTo>
                  <a:pt x="111130" y="2040"/>
                  <a:pt x="111137" y="2040"/>
                  <a:pt x="111145" y="2039"/>
                </a:cubicBezTo>
                <a:cubicBezTo>
                  <a:pt x="111152" y="2040"/>
                  <a:pt x="111159" y="2040"/>
                  <a:pt x="111166" y="2040"/>
                </a:cubicBezTo>
                <a:cubicBezTo>
                  <a:pt x="111278" y="2040"/>
                  <a:pt x="111362" y="1937"/>
                  <a:pt x="111362" y="1821"/>
                </a:cubicBezTo>
                <a:cubicBezTo>
                  <a:pt x="111376" y="1699"/>
                  <a:pt x="111267" y="1590"/>
                  <a:pt x="111145" y="1590"/>
                </a:cubicBezTo>
                <a:close/>
                <a:moveTo>
                  <a:pt x="93067" y="1386"/>
                </a:moveTo>
                <a:cubicBezTo>
                  <a:pt x="92877" y="1386"/>
                  <a:pt x="92727" y="1536"/>
                  <a:pt x="92727" y="1726"/>
                </a:cubicBezTo>
                <a:cubicBezTo>
                  <a:pt x="92727" y="1917"/>
                  <a:pt x="92877" y="2066"/>
                  <a:pt x="93067" y="2066"/>
                </a:cubicBezTo>
                <a:cubicBezTo>
                  <a:pt x="93244" y="2066"/>
                  <a:pt x="93407" y="1917"/>
                  <a:pt x="93407" y="1726"/>
                </a:cubicBezTo>
                <a:cubicBezTo>
                  <a:pt x="93407" y="1536"/>
                  <a:pt x="93244" y="1386"/>
                  <a:pt x="93067" y="1386"/>
                </a:cubicBezTo>
                <a:close/>
                <a:moveTo>
                  <a:pt x="16176" y="1400"/>
                </a:moveTo>
                <a:cubicBezTo>
                  <a:pt x="15985" y="1400"/>
                  <a:pt x="15836" y="1536"/>
                  <a:pt x="15836" y="1726"/>
                </a:cubicBezTo>
                <a:lnTo>
                  <a:pt x="15836" y="1740"/>
                </a:lnTo>
                <a:cubicBezTo>
                  <a:pt x="15836" y="1930"/>
                  <a:pt x="15985" y="2080"/>
                  <a:pt x="16176" y="2080"/>
                </a:cubicBezTo>
                <a:cubicBezTo>
                  <a:pt x="16366" y="2080"/>
                  <a:pt x="16516" y="1930"/>
                  <a:pt x="16516" y="1740"/>
                </a:cubicBezTo>
                <a:cubicBezTo>
                  <a:pt x="16516" y="1550"/>
                  <a:pt x="16366" y="1400"/>
                  <a:pt x="16176" y="1400"/>
                </a:cubicBezTo>
                <a:close/>
                <a:moveTo>
                  <a:pt x="48743" y="1400"/>
                </a:moveTo>
                <a:cubicBezTo>
                  <a:pt x="48553" y="1400"/>
                  <a:pt x="48403" y="1550"/>
                  <a:pt x="48403" y="1740"/>
                </a:cubicBezTo>
                <a:cubicBezTo>
                  <a:pt x="48403" y="1930"/>
                  <a:pt x="48553" y="2080"/>
                  <a:pt x="48743" y="2080"/>
                </a:cubicBezTo>
                <a:cubicBezTo>
                  <a:pt x="48931" y="2080"/>
                  <a:pt x="49079" y="1920"/>
                  <a:pt x="49083" y="1733"/>
                </a:cubicBezTo>
                <a:lnTo>
                  <a:pt x="49083" y="1733"/>
                </a:lnTo>
                <a:cubicBezTo>
                  <a:pt x="49083" y="1735"/>
                  <a:pt x="49083" y="1738"/>
                  <a:pt x="49083" y="1740"/>
                </a:cubicBezTo>
                <a:lnTo>
                  <a:pt x="49083" y="1726"/>
                </a:lnTo>
                <a:cubicBezTo>
                  <a:pt x="49083" y="1728"/>
                  <a:pt x="49083" y="1731"/>
                  <a:pt x="49083" y="1733"/>
                </a:cubicBezTo>
                <a:lnTo>
                  <a:pt x="49083" y="1733"/>
                </a:lnTo>
                <a:cubicBezTo>
                  <a:pt x="49079" y="1546"/>
                  <a:pt x="48931" y="1400"/>
                  <a:pt x="48743" y="1400"/>
                </a:cubicBezTo>
                <a:close/>
                <a:moveTo>
                  <a:pt x="60505" y="1399"/>
                </a:moveTo>
                <a:cubicBezTo>
                  <a:pt x="60325" y="1399"/>
                  <a:pt x="60174" y="1557"/>
                  <a:pt x="60187" y="1740"/>
                </a:cubicBezTo>
                <a:cubicBezTo>
                  <a:pt x="60187" y="1930"/>
                  <a:pt x="60337" y="2080"/>
                  <a:pt x="60527" y="2080"/>
                </a:cubicBezTo>
                <a:cubicBezTo>
                  <a:pt x="60704" y="2080"/>
                  <a:pt x="60854" y="1917"/>
                  <a:pt x="60854" y="1740"/>
                </a:cubicBezTo>
                <a:cubicBezTo>
                  <a:pt x="60854" y="1550"/>
                  <a:pt x="60718" y="1400"/>
                  <a:pt x="60527" y="1400"/>
                </a:cubicBezTo>
                <a:cubicBezTo>
                  <a:pt x="60520" y="1399"/>
                  <a:pt x="60512" y="1399"/>
                  <a:pt x="60505" y="1399"/>
                </a:cubicBezTo>
                <a:close/>
                <a:moveTo>
                  <a:pt x="69539" y="1414"/>
                </a:moveTo>
                <a:cubicBezTo>
                  <a:pt x="69349" y="1414"/>
                  <a:pt x="69199" y="1563"/>
                  <a:pt x="69199" y="1753"/>
                </a:cubicBezTo>
                <a:cubicBezTo>
                  <a:pt x="69199" y="1944"/>
                  <a:pt x="69349" y="2093"/>
                  <a:pt x="69539" y="2093"/>
                </a:cubicBezTo>
                <a:cubicBezTo>
                  <a:pt x="69729" y="2093"/>
                  <a:pt x="69879" y="1944"/>
                  <a:pt x="69879" y="1753"/>
                </a:cubicBezTo>
                <a:cubicBezTo>
                  <a:pt x="69879" y="1563"/>
                  <a:pt x="69729" y="1414"/>
                  <a:pt x="69539" y="1414"/>
                </a:cubicBezTo>
                <a:close/>
                <a:moveTo>
                  <a:pt x="102120" y="1414"/>
                </a:moveTo>
                <a:cubicBezTo>
                  <a:pt x="101929" y="1414"/>
                  <a:pt x="101780" y="1563"/>
                  <a:pt x="101780" y="1753"/>
                </a:cubicBezTo>
                <a:cubicBezTo>
                  <a:pt x="101780" y="1944"/>
                  <a:pt x="101929" y="2093"/>
                  <a:pt x="102120" y="2093"/>
                </a:cubicBezTo>
                <a:cubicBezTo>
                  <a:pt x="102296" y="2093"/>
                  <a:pt x="102459" y="1944"/>
                  <a:pt x="102459" y="1753"/>
                </a:cubicBezTo>
                <a:cubicBezTo>
                  <a:pt x="102459" y="1563"/>
                  <a:pt x="102296" y="1414"/>
                  <a:pt x="102120" y="1414"/>
                </a:cubicBezTo>
                <a:close/>
                <a:moveTo>
                  <a:pt x="36986" y="1414"/>
                </a:moveTo>
                <a:cubicBezTo>
                  <a:pt x="36782" y="1414"/>
                  <a:pt x="36632" y="1563"/>
                  <a:pt x="36632" y="1753"/>
                </a:cubicBezTo>
                <a:cubicBezTo>
                  <a:pt x="36632" y="1944"/>
                  <a:pt x="36782" y="2093"/>
                  <a:pt x="36972" y="2093"/>
                </a:cubicBezTo>
                <a:cubicBezTo>
                  <a:pt x="36979" y="2094"/>
                  <a:pt x="36987" y="2094"/>
                  <a:pt x="36994" y="2094"/>
                </a:cubicBezTo>
                <a:cubicBezTo>
                  <a:pt x="37175" y="2094"/>
                  <a:pt x="37325" y="1936"/>
                  <a:pt x="37325" y="1753"/>
                </a:cubicBezTo>
                <a:cubicBezTo>
                  <a:pt x="37325" y="1563"/>
                  <a:pt x="37162" y="1414"/>
                  <a:pt x="36986" y="1414"/>
                </a:cubicBezTo>
                <a:close/>
                <a:moveTo>
                  <a:pt x="81310" y="1414"/>
                </a:moveTo>
                <a:cubicBezTo>
                  <a:pt x="81133" y="1414"/>
                  <a:pt x="80984" y="1563"/>
                  <a:pt x="80970" y="1753"/>
                </a:cubicBezTo>
                <a:cubicBezTo>
                  <a:pt x="80970" y="1944"/>
                  <a:pt x="81120" y="2093"/>
                  <a:pt x="81310" y="2093"/>
                </a:cubicBezTo>
                <a:cubicBezTo>
                  <a:pt x="81317" y="2094"/>
                  <a:pt x="81325" y="2094"/>
                  <a:pt x="81332" y="2094"/>
                </a:cubicBezTo>
                <a:cubicBezTo>
                  <a:pt x="81512" y="2094"/>
                  <a:pt x="81650" y="1936"/>
                  <a:pt x="81650" y="1753"/>
                </a:cubicBezTo>
                <a:cubicBezTo>
                  <a:pt x="81650" y="1563"/>
                  <a:pt x="81500" y="1414"/>
                  <a:pt x="81310" y="1414"/>
                </a:cubicBezTo>
                <a:close/>
                <a:moveTo>
                  <a:pt x="13457" y="1441"/>
                </a:moveTo>
                <a:cubicBezTo>
                  <a:pt x="13267" y="1441"/>
                  <a:pt x="13118" y="1590"/>
                  <a:pt x="13118" y="1781"/>
                </a:cubicBezTo>
                <a:cubicBezTo>
                  <a:pt x="13118" y="1971"/>
                  <a:pt x="13267" y="2120"/>
                  <a:pt x="13457" y="2120"/>
                </a:cubicBezTo>
                <a:cubicBezTo>
                  <a:pt x="13648" y="2120"/>
                  <a:pt x="13797" y="1971"/>
                  <a:pt x="13797" y="1781"/>
                </a:cubicBezTo>
                <a:cubicBezTo>
                  <a:pt x="13797" y="1590"/>
                  <a:pt x="13648" y="1441"/>
                  <a:pt x="13457" y="1441"/>
                </a:cubicBezTo>
                <a:close/>
                <a:moveTo>
                  <a:pt x="25228" y="1441"/>
                </a:moveTo>
                <a:cubicBezTo>
                  <a:pt x="25038" y="1441"/>
                  <a:pt x="24888" y="1590"/>
                  <a:pt x="24888" y="1781"/>
                </a:cubicBezTo>
                <a:cubicBezTo>
                  <a:pt x="24888" y="1971"/>
                  <a:pt x="25038" y="2120"/>
                  <a:pt x="25228" y="2120"/>
                </a:cubicBezTo>
                <a:cubicBezTo>
                  <a:pt x="25418" y="2120"/>
                  <a:pt x="25568" y="1971"/>
                  <a:pt x="25568" y="1781"/>
                </a:cubicBezTo>
                <a:cubicBezTo>
                  <a:pt x="25568" y="1590"/>
                  <a:pt x="25418" y="1441"/>
                  <a:pt x="25228" y="1441"/>
                </a:cubicBezTo>
                <a:close/>
                <a:moveTo>
                  <a:pt x="57768" y="1427"/>
                </a:moveTo>
                <a:cubicBezTo>
                  <a:pt x="57578" y="1427"/>
                  <a:pt x="57415" y="1590"/>
                  <a:pt x="57428" y="1781"/>
                </a:cubicBezTo>
                <a:cubicBezTo>
                  <a:pt x="57428" y="1971"/>
                  <a:pt x="57564" y="2120"/>
                  <a:pt x="57754" y="2120"/>
                </a:cubicBezTo>
                <a:cubicBezTo>
                  <a:pt x="57762" y="2121"/>
                  <a:pt x="57769" y="2121"/>
                  <a:pt x="57777" y="2121"/>
                </a:cubicBezTo>
                <a:cubicBezTo>
                  <a:pt x="57957" y="2121"/>
                  <a:pt x="58108" y="1963"/>
                  <a:pt x="58108" y="1781"/>
                </a:cubicBezTo>
                <a:cubicBezTo>
                  <a:pt x="58121" y="1590"/>
                  <a:pt x="57972" y="1427"/>
                  <a:pt x="57768" y="1427"/>
                </a:cubicBezTo>
                <a:close/>
                <a:moveTo>
                  <a:pt x="90335" y="1441"/>
                </a:moveTo>
                <a:lnTo>
                  <a:pt x="90335" y="1454"/>
                </a:lnTo>
                <a:cubicBezTo>
                  <a:pt x="90158" y="1454"/>
                  <a:pt x="89995" y="1604"/>
                  <a:pt x="89995" y="1794"/>
                </a:cubicBezTo>
                <a:cubicBezTo>
                  <a:pt x="89995" y="1984"/>
                  <a:pt x="90158" y="2134"/>
                  <a:pt x="90335" y="2134"/>
                </a:cubicBezTo>
                <a:cubicBezTo>
                  <a:pt x="90525" y="2134"/>
                  <a:pt x="90675" y="1984"/>
                  <a:pt x="90675" y="1794"/>
                </a:cubicBezTo>
                <a:cubicBezTo>
                  <a:pt x="90689" y="1604"/>
                  <a:pt x="90525" y="1441"/>
                  <a:pt x="90335" y="1441"/>
                </a:cubicBezTo>
                <a:close/>
                <a:moveTo>
                  <a:pt x="46011" y="1468"/>
                </a:moveTo>
                <a:cubicBezTo>
                  <a:pt x="45820" y="1468"/>
                  <a:pt x="45671" y="1631"/>
                  <a:pt x="45671" y="1808"/>
                </a:cubicBezTo>
                <a:cubicBezTo>
                  <a:pt x="45671" y="1998"/>
                  <a:pt x="45820" y="2148"/>
                  <a:pt x="46011" y="2148"/>
                </a:cubicBezTo>
                <a:cubicBezTo>
                  <a:pt x="46201" y="2148"/>
                  <a:pt x="46351" y="1998"/>
                  <a:pt x="46351" y="1808"/>
                </a:cubicBezTo>
                <a:cubicBezTo>
                  <a:pt x="46351" y="1631"/>
                  <a:pt x="46201" y="1482"/>
                  <a:pt x="46011" y="1468"/>
                </a:cubicBezTo>
                <a:close/>
                <a:moveTo>
                  <a:pt x="66807" y="1468"/>
                </a:moveTo>
                <a:cubicBezTo>
                  <a:pt x="66617" y="1468"/>
                  <a:pt x="66467" y="1631"/>
                  <a:pt x="66467" y="1808"/>
                </a:cubicBezTo>
                <a:cubicBezTo>
                  <a:pt x="66467" y="1998"/>
                  <a:pt x="66617" y="2148"/>
                  <a:pt x="66807" y="2148"/>
                </a:cubicBezTo>
                <a:cubicBezTo>
                  <a:pt x="66997" y="2148"/>
                  <a:pt x="67147" y="1998"/>
                  <a:pt x="67147" y="1808"/>
                </a:cubicBezTo>
                <a:cubicBezTo>
                  <a:pt x="67147" y="1617"/>
                  <a:pt x="66997" y="1482"/>
                  <a:pt x="66807" y="1468"/>
                </a:cubicBezTo>
                <a:close/>
                <a:moveTo>
                  <a:pt x="78564" y="1468"/>
                </a:moveTo>
                <a:cubicBezTo>
                  <a:pt x="78374" y="1468"/>
                  <a:pt x="78211" y="1617"/>
                  <a:pt x="78211" y="1808"/>
                </a:cubicBezTo>
                <a:cubicBezTo>
                  <a:pt x="78211" y="1998"/>
                  <a:pt x="78360" y="2148"/>
                  <a:pt x="78551" y="2148"/>
                </a:cubicBezTo>
                <a:cubicBezTo>
                  <a:pt x="78559" y="2148"/>
                  <a:pt x="78567" y="2148"/>
                  <a:pt x="78575" y="2148"/>
                </a:cubicBezTo>
                <a:cubicBezTo>
                  <a:pt x="78754" y="2148"/>
                  <a:pt x="78904" y="2004"/>
                  <a:pt x="78904" y="1821"/>
                </a:cubicBezTo>
                <a:lnTo>
                  <a:pt x="78904" y="1808"/>
                </a:lnTo>
                <a:cubicBezTo>
                  <a:pt x="78904" y="1631"/>
                  <a:pt x="78755" y="1468"/>
                  <a:pt x="78564" y="1468"/>
                </a:cubicBezTo>
                <a:close/>
                <a:moveTo>
                  <a:pt x="108413" y="1577"/>
                </a:moveTo>
                <a:cubicBezTo>
                  <a:pt x="108250" y="1577"/>
                  <a:pt x="108127" y="1713"/>
                  <a:pt x="108127" y="1876"/>
                </a:cubicBezTo>
                <a:cubicBezTo>
                  <a:pt x="108114" y="2025"/>
                  <a:pt x="108250" y="2161"/>
                  <a:pt x="108413" y="2161"/>
                </a:cubicBezTo>
                <a:cubicBezTo>
                  <a:pt x="108562" y="2161"/>
                  <a:pt x="108698" y="2039"/>
                  <a:pt x="108698" y="1876"/>
                </a:cubicBezTo>
                <a:cubicBezTo>
                  <a:pt x="108698" y="1713"/>
                  <a:pt x="108576" y="1590"/>
                  <a:pt x="108413" y="1577"/>
                </a:cubicBezTo>
                <a:close/>
                <a:moveTo>
                  <a:pt x="34253" y="1468"/>
                </a:moveTo>
                <a:cubicBezTo>
                  <a:pt x="34063" y="1468"/>
                  <a:pt x="33900" y="1617"/>
                  <a:pt x="33900" y="1808"/>
                </a:cubicBezTo>
                <a:cubicBezTo>
                  <a:pt x="33900" y="1998"/>
                  <a:pt x="34050" y="2161"/>
                  <a:pt x="34240" y="2161"/>
                </a:cubicBezTo>
                <a:cubicBezTo>
                  <a:pt x="34247" y="2162"/>
                  <a:pt x="34255" y="2162"/>
                  <a:pt x="34262" y="2162"/>
                </a:cubicBezTo>
                <a:cubicBezTo>
                  <a:pt x="34443" y="2162"/>
                  <a:pt x="34593" y="2004"/>
                  <a:pt x="34593" y="1821"/>
                </a:cubicBezTo>
                <a:cubicBezTo>
                  <a:pt x="34607" y="1631"/>
                  <a:pt x="34444" y="1468"/>
                  <a:pt x="34253" y="1468"/>
                </a:cubicBezTo>
                <a:close/>
                <a:moveTo>
                  <a:pt x="87617" y="1509"/>
                </a:moveTo>
                <a:cubicBezTo>
                  <a:pt x="87426" y="1509"/>
                  <a:pt x="87277" y="1658"/>
                  <a:pt x="87277" y="1849"/>
                </a:cubicBezTo>
                <a:cubicBezTo>
                  <a:pt x="87277" y="2025"/>
                  <a:pt x="87426" y="2188"/>
                  <a:pt x="87617" y="2188"/>
                </a:cubicBezTo>
                <a:cubicBezTo>
                  <a:pt x="87807" y="2188"/>
                  <a:pt x="87956" y="2025"/>
                  <a:pt x="87956" y="1849"/>
                </a:cubicBezTo>
                <a:cubicBezTo>
                  <a:pt x="87956" y="1658"/>
                  <a:pt x="87807" y="1509"/>
                  <a:pt x="87617" y="1509"/>
                </a:cubicBezTo>
                <a:close/>
                <a:moveTo>
                  <a:pt x="55026" y="1508"/>
                </a:moveTo>
                <a:cubicBezTo>
                  <a:pt x="54846" y="1508"/>
                  <a:pt x="54696" y="1653"/>
                  <a:pt x="54696" y="1849"/>
                </a:cubicBezTo>
                <a:cubicBezTo>
                  <a:pt x="54696" y="2039"/>
                  <a:pt x="54846" y="2188"/>
                  <a:pt x="55036" y="2188"/>
                </a:cubicBezTo>
                <a:cubicBezTo>
                  <a:pt x="55043" y="2189"/>
                  <a:pt x="55051" y="2189"/>
                  <a:pt x="55058" y="2189"/>
                </a:cubicBezTo>
                <a:cubicBezTo>
                  <a:pt x="55239" y="2189"/>
                  <a:pt x="55389" y="2031"/>
                  <a:pt x="55389" y="1849"/>
                </a:cubicBezTo>
                <a:cubicBezTo>
                  <a:pt x="55402" y="1666"/>
                  <a:pt x="55252" y="1508"/>
                  <a:pt x="55072" y="1508"/>
                </a:cubicBezTo>
                <a:cubicBezTo>
                  <a:pt x="55064" y="1508"/>
                  <a:pt x="55057" y="1508"/>
                  <a:pt x="55050" y="1509"/>
                </a:cubicBezTo>
                <a:cubicBezTo>
                  <a:pt x="55042" y="1508"/>
                  <a:pt x="55034" y="1508"/>
                  <a:pt x="55026" y="1508"/>
                </a:cubicBezTo>
                <a:close/>
                <a:moveTo>
                  <a:pt x="99336" y="1508"/>
                </a:moveTo>
                <a:cubicBezTo>
                  <a:pt x="99157" y="1508"/>
                  <a:pt x="99007" y="1653"/>
                  <a:pt x="99007" y="1849"/>
                </a:cubicBezTo>
                <a:cubicBezTo>
                  <a:pt x="99007" y="2039"/>
                  <a:pt x="99156" y="2188"/>
                  <a:pt x="99347" y="2188"/>
                </a:cubicBezTo>
                <a:cubicBezTo>
                  <a:pt x="99355" y="2189"/>
                  <a:pt x="99363" y="2189"/>
                  <a:pt x="99371" y="2189"/>
                </a:cubicBezTo>
                <a:cubicBezTo>
                  <a:pt x="99563" y="2189"/>
                  <a:pt x="99713" y="2031"/>
                  <a:pt x="99700" y="1849"/>
                </a:cubicBezTo>
                <a:cubicBezTo>
                  <a:pt x="99700" y="1658"/>
                  <a:pt x="99551" y="1509"/>
                  <a:pt x="99360" y="1509"/>
                </a:cubicBezTo>
                <a:cubicBezTo>
                  <a:pt x="99352" y="1508"/>
                  <a:pt x="99344" y="1508"/>
                  <a:pt x="99336" y="1508"/>
                </a:cubicBezTo>
                <a:close/>
                <a:moveTo>
                  <a:pt x="22479" y="1508"/>
                </a:moveTo>
                <a:cubicBezTo>
                  <a:pt x="22471" y="1508"/>
                  <a:pt x="22463" y="1508"/>
                  <a:pt x="22455" y="1509"/>
                </a:cubicBezTo>
                <a:cubicBezTo>
                  <a:pt x="22265" y="1509"/>
                  <a:pt x="22116" y="1672"/>
                  <a:pt x="22116" y="1862"/>
                </a:cubicBezTo>
                <a:cubicBezTo>
                  <a:pt x="22116" y="2066"/>
                  <a:pt x="22279" y="2216"/>
                  <a:pt x="22483" y="2216"/>
                </a:cubicBezTo>
                <a:cubicBezTo>
                  <a:pt x="22673" y="2202"/>
                  <a:pt x="22822" y="2052"/>
                  <a:pt x="22822" y="1862"/>
                </a:cubicBezTo>
                <a:cubicBezTo>
                  <a:pt x="22822" y="1666"/>
                  <a:pt x="22672" y="1508"/>
                  <a:pt x="22479" y="1508"/>
                </a:cubicBezTo>
                <a:close/>
                <a:moveTo>
                  <a:pt x="10752" y="1522"/>
                </a:moveTo>
                <a:cubicBezTo>
                  <a:pt x="10549" y="1522"/>
                  <a:pt x="10385" y="1685"/>
                  <a:pt x="10399" y="1889"/>
                </a:cubicBezTo>
                <a:cubicBezTo>
                  <a:pt x="10399" y="2066"/>
                  <a:pt x="10562" y="2216"/>
                  <a:pt x="10752" y="2229"/>
                </a:cubicBezTo>
                <a:cubicBezTo>
                  <a:pt x="10943" y="2216"/>
                  <a:pt x="11106" y="2052"/>
                  <a:pt x="11106" y="1862"/>
                </a:cubicBezTo>
                <a:cubicBezTo>
                  <a:pt x="11093" y="1680"/>
                  <a:pt x="10943" y="1535"/>
                  <a:pt x="10751" y="1535"/>
                </a:cubicBezTo>
                <a:cubicBezTo>
                  <a:pt x="10742" y="1535"/>
                  <a:pt x="10734" y="1535"/>
                  <a:pt x="10725" y="1536"/>
                </a:cubicBezTo>
                <a:lnTo>
                  <a:pt x="10752" y="1522"/>
                </a:lnTo>
                <a:close/>
                <a:moveTo>
                  <a:pt x="31511" y="1535"/>
                </a:moveTo>
                <a:cubicBezTo>
                  <a:pt x="31319" y="1535"/>
                  <a:pt x="31168" y="1693"/>
                  <a:pt x="31168" y="1889"/>
                </a:cubicBezTo>
                <a:cubicBezTo>
                  <a:pt x="31182" y="2080"/>
                  <a:pt x="31331" y="2229"/>
                  <a:pt x="31521" y="2229"/>
                </a:cubicBezTo>
                <a:cubicBezTo>
                  <a:pt x="31725" y="2229"/>
                  <a:pt x="31888" y="2066"/>
                  <a:pt x="31875" y="1876"/>
                </a:cubicBezTo>
                <a:cubicBezTo>
                  <a:pt x="31875" y="1685"/>
                  <a:pt x="31712" y="1536"/>
                  <a:pt x="31535" y="1536"/>
                </a:cubicBezTo>
                <a:cubicBezTo>
                  <a:pt x="31527" y="1535"/>
                  <a:pt x="31519" y="1535"/>
                  <a:pt x="31511" y="1535"/>
                </a:cubicBezTo>
                <a:close/>
                <a:moveTo>
                  <a:pt x="43255" y="1535"/>
                </a:moveTo>
                <a:cubicBezTo>
                  <a:pt x="43075" y="1535"/>
                  <a:pt x="42925" y="1680"/>
                  <a:pt x="42912" y="1876"/>
                </a:cubicBezTo>
                <a:cubicBezTo>
                  <a:pt x="42912" y="2066"/>
                  <a:pt x="43061" y="2216"/>
                  <a:pt x="43252" y="2229"/>
                </a:cubicBezTo>
                <a:cubicBezTo>
                  <a:pt x="43455" y="2229"/>
                  <a:pt x="43619" y="2080"/>
                  <a:pt x="43619" y="1889"/>
                </a:cubicBezTo>
                <a:cubicBezTo>
                  <a:pt x="43619" y="1699"/>
                  <a:pt x="43469" y="1536"/>
                  <a:pt x="43279" y="1536"/>
                </a:cubicBezTo>
                <a:cubicBezTo>
                  <a:pt x="43271" y="1535"/>
                  <a:pt x="43263" y="1535"/>
                  <a:pt x="43255" y="1535"/>
                </a:cubicBezTo>
                <a:close/>
                <a:moveTo>
                  <a:pt x="75815" y="1533"/>
                </a:moveTo>
                <a:cubicBezTo>
                  <a:pt x="75644" y="1533"/>
                  <a:pt x="75505" y="1673"/>
                  <a:pt x="75492" y="1849"/>
                </a:cubicBezTo>
                <a:cubicBezTo>
                  <a:pt x="75465" y="2052"/>
                  <a:pt x="75615" y="2216"/>
                  <a:pt x="75819" y="2229"/>
                </a:cubicBezTo>
                <a:cubicBezTo>
                  <a:pt x="75827" y="2230"/>
                  <a:pt x="75835" y="2230"/>
                  <a:pt x="75843" y="2230"/>
                </a:cubicBezTo>
                <a:cubicBezTo>
                  <a:pt x="76024" y="2230"/>
                  <a:pt x="76186" y="2085"/>
                  <a:pt x="76199" y="1889"/>
                </a:cubicBezTo>
                <a:cubicBezTo>
                  <a:pt x="76199" y="1699"/>
                  <a:pt x="76050" y="1536"/>
                  <a:pt x="75859" y="1536"/>
                </a:cubicBezTo>
                <a:cubicBezTo>
                  <a:pt x="75844" y="1534"/>
                  <a:pt x="75829" y="1533"/>
                  <a:pt x="75815" y="1533"/>
                </a:cubicBezTo>
                <a:close/>
                <a:moveTo>
                  <a:pt x="96642" y="1550"/>
                </a:moveTo>
                <a:cubicBezTo>
                  <a:pt x="96452" y="1550"/>
                  <a:pt x="96289" y="1713"/>
                  <a:pt x="96289" y="1903"/>
                </a:cubicBezTo>
                <a:cubicBezTo>
                  <a:pt x="96289" y="2093"/>
                  <a:pt x="96438" y="2256"/>
                  <a:pt x="96628" y="2256"/>
                </a:cubicBezTo>
                <a:cubicBezTo>
                  <a:pt x="96636" y="2257"/>
                  <a:pt x="96643" y="2257"/>
                  <a:pt x="96650" y="2257"/>
                </a:cubicBezTo>
                <a:cubicBezTo>
                  <a:pt x="96831" y="2257"/>
                  <a:pt x="96982" y="2099"/>
                  <a:pt x="96982" y="1903"/>
                </a:cubicBezTo>
                <a:cubicBezTo>
                  <a:pt x="96982" y="1726"/>
                  <a:pt x="96832" y="1563"/>
                  <a:pt x="96642" y="1550"/>
                </a:cubicBezTo>
                <a:close/>
                <a:moveTo>
                  <a:pt x="2502" y="1849"/>
                </a:moveTo>
                <a:cubicBezTo>
                  <a:pt x="2380" y="1849"/>
                  <a:pt x="2284" y="1944"/>
                  <a:pt x="2298" y="2066"/>
                </a:cubicBezTo>
                <a:cubicBezTo>
                  <a:pt x="2284" y="2175"/>
                  <a:pt x="2380" y="2270"/>
                  <a:pt x="2502" y="2270"/>
                </a:cubicBezTo>
                <a:cubicBezTo>
                  <a:pt x="2624" y="2270"/>
                  <a:pt x="2719" y="2175"/>
                  <a:pt x="2719" y="2052"/>
                </a:cubicBezTo>
                <a:cubicBezTo>
                  <a:pt x="2706" y="1944"/>
                  <a:pt x="2611" y="1849"/>
                  <a:pt x="2502" y="1849"/>
                </a:cubicBezTo>
                <a:close/>
                <a:moveTo>
                  <a:pt x="19764" y="1550"/>
                </a:moveTo>
                <a:cubicBezTo>
                  <a:pt x="19560" y="1550"/>
                  <a:pt x="19397" y="1713"/>
                  <a:pt x="19397" y="1903"/>
                </a:cubicBezTo>
                <a:lnTo>
                  <a:pt x="19411" y="1917"/>
                </a:lnTo>
                <a:cubicBezTo>
                  <a:pt x="19411" y="2093"/>
                  <a:pt x="19560" y="2256"/>
                  <a:pt x="19751" y="2270"/>
                </a:cubicBezTo>
                <a:cubicBezTo>
                  <a:pt x="19954" y="2270"/>
                  <a:pt x="20118" y="2120"/>
                  <a:pt x="20118" y="1917"/>
                </a:cubicBezTo>
                <a:cubicBezTo>
                  <a:pt x="20118" y="1713"/>
                  <a:pt x="19968" y="1563"/>
                  <a:pt x="19764" y="1550"/>
                </a:cubicBezTo>
                <a:close/>
                <a:moveTo>
                  <a:pt x="52334" y="1550"/>
                </a:moveTo>
                <a:cubicBezTo>
                  <a:pt x="52148" y="1556"/>
                  <a:pt x="51991" y="1717"/>
                  <a:pt x="51991" y="1917"/>
                </a:cubicBezTo>
                <a:cubicBezTo>
                  <a:pt x="51991" y="2093"/>
                  <a:pt x="52141" y="2256"/>
                  <a:pt x="52331" y="2270"/>
                </a:cubicBezTo>
                <a:cubicBezTo>
                  <a:pt x="52521" y="2270"/>
                  <a:pt x="52685" y="2107"/>
                  <a:pt x="52685" y="1917"/>
                </a:cubicBezTo>
                <a:cubicBezTo>
                  <a:pt x="52685" y="1714"/>
                  <a:pt x="52523" y="1564"/>
                  <a:pt x="52334" y="1550"/>
                </a:cubicBezTo>
                <a:close/>
                <a:moveTo>
                  <a:pt x="64061" y="1563"/>
                </a:moveTo>
                <a:cubicBezTo>
                  <a:pt x="63871" y="1563"/>
                  <a:pt x="63721" y="1713"/>
                  <a:pt x="63708" y="1903"/>
                </a:cubicBezTo>
                <a:cubicBezTo>
                  <a:pt x="63708" y="2107"/>
                  <a:pt x="63871" y="2270"/>
                  <a:pt x="64075" y="2270"/>
                </a:cubicBezTo>
                <a:cubicBezTo>
                  <a:pt x="64252" y="2256"/>
                  <a:pt x="64415" y="2120"/>
                  <a:pt x="64428" y="1930"/>
                </a:cubicBezTo>
                <a:cubicBezTo>
                  <a:pt x="64428" y="1726"/>
                  <a:pt x="64265" y="1563"/>
                  <a:pt x="64061" y="1563"/>
                </a:cubicBezTo>
                <a:close/>
                <a:moveTo>
                  <a:pt x="111940" y="1847"/>
                </a:moveTo>
                <a:cubicBezTo>
                  <a:pt x="111828" y="1847"/>
                  <a:pt x="111743" y="1951"/>
                  <a:pt x="111743" y="2066"/>
                </a:cubicBezTo>
                <a:cubicBezTo>
                  <a:pt x="111743" y="2181"/>
                  <a:pt x="111838" y="2271"/>
                  <a:pt x="111951" y="2271"/>
                </a:cubicBezTo>
                <a:cubicBezTo>
                  <a:pt x="111958" y="2271"/>
                  <a:pt x="111966" y="2271"/>
                  <a:pt x="111974" y="2270"/>
                </a:cubicBezTo>
                <a:cubicBezTo>
                  <a:pt x="112083" y="2270"/>
                  <a:pt x="112178" y="2175"/>
                  <a:pt x="112178" y="2052"/>
                </a:cubicBezTo>
                <a:cubicBezTo>
                  <a:pt x="112164" y="1944"/>
                  <a:pt x="112083" y="1849"/>
                  <a:pt x="111960" y="1849"/>
                </a:cubicBezTo>
                <a:cubicBezTo>
                  <a:pt x="111953" y="1848"/>
                  <a:pt x="111947" y="1847"/>
                  <a:pt x="111940" y="1847"/>
                </a:cubicBezTo>
                <a:close/>
                <a:moveTo>
                  <a:pt x="105654" y="1604"/>
                </a:moveTo>
                <a:cubicBezTo>
                  <a:pt x="105463" y="1604"/>
                  <a:pt x="105314" y="1753"/>
                  <a:pt x="105314" y="1944"/>
                </a:cubicBezTo>
                <a:cubicBezTo>
                  <a:pt x="105314" y="2134"/>
                  <a:pt x="105463" y="2283"/>
                  <a:pt x="105654" y="2283"/>
                </a:cubicBezTo>
                <a:cubicBezTo>
                  <a:pt x="105844" y="2283"/>
                  <a:pt x="105980" y="2134"/>
                  <a:pt x="105980" y="1944"/>
                </a:cubicBezTo>
                <a:cubicBezTo>
                  <a:pt x="105980" y="1767"/>
                  <a:pt x="105844" y="1617"/>
                  <a:pt x="105654" y="1604"/>
                </a:cubicBezTo>
                <a:close/>
                <a:moveTo>
                  <a:pt x="7980" y="1604"/>
                </a:moveTo>
                <a:cubicBezTo>
                  <a:pt x="7789" y="1604"/>
                  <a:pt x="7640" y="1767"/>
                  <a:pt x="7640" y="1944"/>
                </a:cubicBezTo>
                <a:cubicBezTo>
                  <a:pt x="7640" y="2127"/>
                  <a:pt x="7778" y="2284"/>
                  <a:pt x="7958" y="2284"/>
                </a:cubicBezTo>
                <a:cubicBezTo>
                  <a:pt x="7965" y="2284"/>
                  <a:pt x="7972" y="2284"/>
                  <a:pt x="7980" y="2283"/>
                </a:cubicBezTo>
                <a:cubicBezTo>
                  <a:pt x="8170" y="2283"/>
                  <a:pt x="8319" y="2134"/>
                  <a:pt x="8319" y="1944"/>
                </a:cubicBezTo>
                <a:cubicBezTo>
                  <a:pt x="8319" y="1753"/>
                  <a:pt x="8170" y="1604"/>
                  <a:pt x="7980" y="1604"/>
                </a:cubicBezTo>
                <a:close/>
                <a:moveTo>
                  <a:pt x="5248" y="1699"/>
                </a:moveTo>
                <a:cubicBezTo>
                  <a:pt x="5084" y="1713"/>
                  <a:pt x="4962" y="1849"/>
                  <a:pt x="4962" y="2012"/>
                </a:cubicBezTo>
                <a:cubicBezTo>
                  <a:pt x="4962" y="2175"/>
                  <a:pt x="5098" y="2297"/>
                  <a:pt x="5261" y="2297"/>
                </a:cubicBezTo>
                <a:cubicBezTo>
                  <a:pt x="5424" y="2297"/>
                  <a:pt x="5547" y="2161"/>
                  <a:pt x="5560" y="1998"/>
                </a:cubicBezTo>
                <a:cubicBezTo>
                  <a:pt x="5547" y="1835"/>
                  <a:pt x="5411" y="1699"/>
                  <a:pt x="5248" y="1699"/>
                </a:cubicBezTo>
                <a:close/>
                <a:moveTo>
                  <a:pt x="40547" y="1590"/>
                </a:moveTo>
                <a:cubicBezTo>
                  <a:pt x="40356" y="1590"/>
                  <a:pt x="40193" y="1753"/>
                  <a:pt x="40193" y="1944"/>
                </a:cubicBezTo>
                <a:cubicBezTo>
                  <a:pt x="40193" y="2134"/>
                  <a:pt x="40343" y="2297"/>
                  <a:pt x="40533" y="2311"/>
                </a:cubicBezTo>
                <a:cubicBezTo>
                  <a:pt x="40723" y="2311"/>
                  <a:pt x="40886" y="2148"/>
                  <a:pt x="40900" y="1957"/>
                </a:cubicBezTo>
                <a:cubicBezTo>
                  <a:pt x="40900" y="1753"/>
                  <a:pt x="40737" y="1590"/>
                  <a:pt x="40547" y="1590"/>
                </a:cubicBezTo>
                <a:close/>
                <a:moveTo>
                  <a:pt x="73141" y="1590"/>
                </a:moveTo>
                <a:cubicBezTo>
                  <a:pt x="72937" y="1590"/>
                  <a:pt x="72774" y="1740"/>
                  <a:pt x="72774" y="1944"/>
                </a:cubicBezTo>
                <a:cubicBezTo>
                  <a:pt x="72774" y="2134"/>
                  <a:pt x="72923" y="2283"/>
                  <a:pt x="73114" y="2297"/>
                </a:cubicBezTo>
                <a:lnTo>
                  <a:pt x="73114" y="2311"/>
                </a:lnTo>
                <a:cubicBezTo>
                  <a:pt x="73304" y="2311"/>
                  <a:pt x="73467" y="2161"/>
                  <a:pt x="73481" y="1971"/>
                </a:cubicBezTo>
                <a:cubicBezTo>
                  <a:pt x="73481" y="1767"/>
                  <a:pt x="73331" y="1604"/>
                  <a:pt x="73141" y="1590"/>
                </a:cubicBezTo>
                <a:close/>
                <a:moveTo>
                  <a:pt x="84857" y="1577"/>
                </a:moveTo>
                <a:lnTo>
                  <a:pt x="84857" y="1590"/>
                </a:lnTo>
                <a:cubicBezTo>
                  <a:pt x="84667" y="1604"/>
                  <a:pt x="84518" y="1753"/>
                  <a:pt x="84518" y="1944"/>
                </a:cubicBezTo>
                <a:cubicBezTo>
                  <a:pt x="84518" y="2148"/>
                  <a:pt x="84681" y="2297"/>
                  <a:pt x="84871" y="2311"/>
                </a:cubicBezTo>
                <a:cubicBezTo>
                  <a:pt x="85075" y="2297"/>
                  <a:pt x="85224" y="2134"/>
                  <a:pt x="85224" y="1944"/>
                </a:cubicBezTo>
                <a:cubicBezTo>
                  <a:pt x="85224" y="1740"/>
                  <a:pt x="85061" y="1577"/>
                  <a:pt x="84857" y="1577"/>
                </a:cubicBezTo>
                <a:close/>
                <a:moveTo>
                  <a:pt x="93913" y="1617"/>
                </a:moveTo>
                <a:cubicBezTo>
                  <a:pt x="93721" y="1617"/>
                  <a:pt x="93570" y="1775"/>
                  <a:pt x="93570" y="1971"/>
                </a:cubicBezTo>
                <a:cubicBezTo>
                  <a:pt x="93570" y="2161"/>
                  <a:pt x="93720" y="2324"/>
                  <a:pt x="93923" y="2324"/>
                </a:cubicBezTo>
                <a:cubicBezTo>
                  <a:pt x="94114" y="2324"/>
                  <a:pt x="94277" y="2161"/>
                  <a:pt x="94277" y="1971"/>
                </a:cubicBezTo>
                <a:lnTo>
                  <a:pt x="94290" y="1971"/>
                </a:lnTo>
                <a:cubicBezTo>
                  <a:pt x="94277" y="1781"/>
                  <a:pt x="94127" y="1617"/>
                  <a:pt x="93937" y="1617"/>
                </a:cubicBezTo>
                <a:cubicBezTo>
                  <a:pt x="93929" y="1617"/>
                  <a:pt x="93921" y="1617"/>
                  <a:pt x="93913" y="1617"/>
                </a:cubicBezTo>
                <a:close/>
                <a:moveTo>
                  <a:pt x="17018" y="1604"/>
                </a:moveTo>
                <a:cubicBezTo>
                  <a:pt x="16815" y="1604"/>
                  <a:pt x="16638" y="1767"/>
                  <a:pt x="16638" y="1971"/>
                </a:cubicBezTo>
                <a:cubicBezTo>
                  <a:pt x="16638" y="2161"/>
                  <a:pt x="16801" y="2324"/>
                  <a:pt x="16991" y="2338"/>
                </a:cubicBezTo>
                <a:cubicBezTo>
                  <a:pt x="17195" y="2338"/>
                  <a:pt x="17358" y="2175"/>
                  <a:pt x="17358" y="1984"/>
                </a:cubicBezTo>
                <a:cubicBezTo>
                  <a:pt x="17372" y="1781"/>
                  <a:pt x="17209" y="1617"/>
                  <a:pt x="17018" y="1604"/>
                </a:cubicBezTo>
                <a:close/>
                <a:moveTo>
                  <a:pt x="28776" y="1604"/>
                </a:moveTo>
                <a:cubicBezTo>
                  <a:pt x="28572" y="1617"/>
                  <a:pt x="28422" y="1781"/>
                  <a:pt x="28409" y="1971"/>
                </a:cubicBezTo>
                <a:cubicBezTo>
                  <a:pt x="28422" y="2175"/>
                  <a:pt x="28585" y="2324"/>
                  <a:pt x="28776" y="2338"/>
                </a:cubicBezTo>
                <a:cubicBezTo>
                  <a:pt x="28980" y="2324"/>
                  <a:pt x="29143" y="2161"/>
                  <a:pt x="29143" y="1971"/>
                </a:cubicBezTo>
                <a:cubicBezTo>
                  <a:pt x="29129" y="1767"/>
                  <a:pt x="28966" y="1604"/>
                  <a:pt x="28776" y="1604"/>
                </a:cubicBezTo>
                <a:close/>
                <a:moveTo>
                  <a:pt x="61333" y="1617"/>
                </a:moveTo>
                <a:cubicBezTo>
                  <a:pt x="61140" y="1617"/>
                  <a:pt x="60989" y="1775"/>
                  <a:pt x="60989" y="1971"/>
                </a:cubicBezTo>
                <a:cubicBezTo>
                  <a:pt x="60989" y="2161"/>
                  <a:pt x="61153" y="2324"/>
                  <a:pt x="61356" y="2338"/>
                </a:cubicBezTo>
                <a:cubicBezTo>
                  <a:pt x="61547" y="2324"/>
                  <a:pt x="61710" y="2175"/>
                  <a:pt x="61710" y="1971"/>
                </a:cubicBezTo>
                <a:cubicBezTo>
                  <a:pt x="61710" y="1781"/>
                  <a:pt x="61547" y="1617"/>
                  <a:pt x="61356" y="1617"/>
                </a:cubicBezTo>
                <a:cubicBezTo>
                  <a:pt x="61348" y="1617"/>
                  <a:pt x="61341" y="1617"/>
                  <a:pt x="61333" y="1617"/>
                </a:cubicBezTo>
                <a:close/>
                <a:moveTo>
                  <a:pt x="37801" y="1645"/>
                </a:moveTo>
                <a:cubicBezTo>
                  <a:pt x="37597" y="1645"/>
                  <a:pt x="37434" y="1808"/>
                  <a:pt x="37434" y="2012"/>
                </a:cubicBezTo>
                <a:cubicBezTo>
                  <a:pt x="37448" y="2202"/>
                  <a:pt x="37597" y="2365"/>
                  <a:pt x="37801" y="2365"/>
                </a:cubicBezTo>
                <a:cubicBezTo>
                  <a:pt x="38005" y="2365"/>
                  <a:pt x="38154" y="2202"/>
                  <a:pt x="38154" y="1998"/>
                </a:cubicBezTo>
                <a:cubicBezTo>
                  <a:pt x="38154" y="1808"/>
                  <a:pt x="37991" y="1645"/>
                  <a:pt x="37801" y="1645"/>
                </a:cubicBezTo>
                <a:close/>
                <a:moveTo>
                  <a:pt x="49572" y="1645"/>
                </a:moveTo>
                <a:cubicBezTo>
                  <a:pt x="49368" y="1645"/>
                  <a:pt x="49219" y="1794"/>
                  <a:pt x="49205" y="1998"/>
                </a:cubicBezTo>
                <a:cubicBezTo>
                  <a:pt x="49205" y="2188"/>
                  <a:pt x="49354" y="2351"/>
                  <a:pt x="49545" y="2365"/>
                </a:cubicBezTo>
                <a:cubicBezTo>
                  <a:pt x="49749" y="2365"/>
                  <a:pt x="49925" y="2202"/>
                  <a:pt x="49925" y="1998"/>
                </a:cubicBezTo>
                <a:cubicBezTo>
                  <a:pt x="49925" y="1808"/>
                  <a:pt x="49762" y="1645"/>
                  <a:pt x="49572" y="1645"/>
                </a:cubicBezTo>
                <a:close/>
                <a:moveTo>
                  <a:pt x="70368" y="1645"/>
                </a:moveTo>
                <a:cubicBezTo>
                  <a:pt x="70178" y="1645"/>
                  <a:pt x="70015" y="1794"/>
                  <a:pt x="70015" y="1998"/>
                </a:cubicBezTo>
                <a:cubicBezTo>
                  <a:pt x="70015" y="2202"/>
                  <a:pt x="70178" y="2351"/>
                  <a:pt x="70368" y="2365"/>
                </a:cubicBezTo>
                <a:cubicBezTo>
                  <a:pt x="70572" y="2365"/>
                  <a:pt x="70721" y="2202"/>
                  <a:pt x="70735" y="2012"/>
                </a:cubicBezTo>
                <a:cubicBezTo>
                  <a:pt x="70735" y="1808"/>
                  <a:pt x="70572" y="1645"/>
                  <a:pt x="70368" y="1645"/>
                </a:cubicBezTo>
                <a:close/>
                <a:moveTo>
                  <a:pt x="82153" y="1645"/>
                </a:moveTo>
                <a:cubicBezTo>
                  <a:pt x="81949" y="1645"/>
                  <a:pt x="81786" y="1808"/>
                  <a:pt x="81786" y="1998"/>
                </a:cubicBezTo>
                <a:cubicBezTo>
                  <a:pt x="81786" y="2202"/>
                  <a:pt x="81949" y="2365"/>
                  <a:pt x="82153" y="2365"/>
                </a:cubicBezTo>
                <a:cubicBezTo>
                  <a:pt x="82343" y="2365"/>
                  <a:pt x="82506" y="2202"/>
                  <a:pt x="82506" y="1998"/>
                </a:cubicBezTo>
                <a:cubicBezTo>
                  <a:pt x="82506" y="1808"/>
                  <a:pt x="82343" y="1645"/>
                  <a:pt x="82153" y="1645"/>
                </a:cubicBezTo>
                <a:close/>
                <a:moveTo>
                  <a:pt x="26067" y="1671"/>
                </a:moveTo>
                <a:cubicBezTo>
                  <a:pt x="26060" y="1671"/>
                  <a:pt x="26052" y="1671"/>
                  <a:pt x="26044" y="1672"/>
                </a:cubicBezTo>
                <a:lnTo>
                  <a:pt x="26057" y="1672"/>
                </a:lnTo>
                <a:cubicBezTo>
                  <a:pt x="25853" y="1672"/>
                  <a:pt x="25704" y="1835"/>
                  <a:pt x="25690" y="2025"/>
                </a:cubicBezTo>
                <a:cubicBezTo>
                  <a:pt x="25690" y="2229"/>
                  <a:pt x="25853" y="2392"/>
                  <a:pt x="26057" y="2392"/>
                </a:cubicBezTo>
                <a:cubicBezTo>
                  <a:pt x="26261" y="2392"/>
                  <a:pt x="26424" y="2229"/>
                  <a:pt x="26424" y="2025"/>
                </a:cubicBezTo>
                <a:cubicBezTo>
                  <a:pt x="26424" y="1829"/>
                  <a:pt x="26261" y="1671"/>
                  <a:pt x="26067" y="1671"/>
                </a:cubicBezTo>
                <a:close/>
                <a:moveTo>
                  <a:pt x="58597" y="1672"/>
                </a:moveTo>
                <a:cubicBezTo>
                  <a:pt x="58393" y="1672"/>
                  <a:pt x="58230" y="1835"/>
                  <a:pt x="58230" y="2025"/>
                </a:cubicBezTo>
                <a:cubicBezTo>
                  <a:pt x="58230" y="2229"/>
                  <a:pt x="58393" y="2392"/>
                  <a:pt x="58584" y="2392"/>
                </a:cubicBezTo>
                <a:cubicBezTo>
                  <a:pt x="58787" y="2392"/>
                  <a:pt x="58951" y="2243"/>
                  <a:pt x="58951" y="2039"/>
                </a:cubicBezTo>
                <a:cubicBezTo>
                  <a:pt x="58951" y="1835"/>
                  <a:pt x="58801" y="1672"/>
                  <a:pt x="58597" y="1672"/>
                </a:cubicBezTo>
                <a:close/>
                <a:moveTo>
                  <a:pt x="102939" y="1685"/>
                </a:moveTo>
                <a:cubicBezTo>
                  <a:pt x="102745" y="1685"/>
                  <a:pt x="102582" y="1842"/>
                  <a:pt x="102582" y="2025"/>
                </a:cubicBezTo>
                <a:lnTo>
                  <a:pt x="102595" y="2025"/>
                </a:lnTo>
                <a:cubicBezTo>
                  <a:pt x="102595" y="2216"/>
                  <a:pt x="102745" y="2379"/>
                  <a:pt x="102935" y="2392"/>
                </a:cubicBezTo>
                <a:cubicBezTo>
                  <a:pt x="103125" y="2392"/>
                  <a:pt x="103302" y="2243"/>
                  <a:pt x="103316" y="2052"/>
                </a:cubicBezTo>
                <a:cubicBezTo>
                  <a:pt x="103316" y="1849"/>
                  <a:pt x="103153" y="1685"/>
                  <a:pt x="102962" y="1685"/>
                </a:cubicBezTo>
                <a:cubicBezTo>
                  <a:pt x="102954" y="1685"/>
                  <a:pt x="102946" y="1685"/>
                  <a:pt x="102939" y="1685"/>
                </a:cubicBezTo>
                <a:close/>
                <a:moveTo>
                  <a:pt x="91164" y="1672"/>
                </a:moveTo>
                <a:cubicBezTo>
                  <a:pt x="90960" y="1672"/>
                  <a:pt x="90797" y="1835"/>
                  <a:pt x="90797" y="2039"/>
                </a:cubicBezTo>
                <a:cubicBezTo>
                  <a:pt x="90811" y="2243"/>
                  <a:pt x="90974" y="2392"/>
                  <a:pt x="91164" y="2406"/>
                </a:cubicBezTo>
                <a:cubicBezTo>
                  <a:pt x="91368" y="2392"/>
                  <a:pt x="91518" y="2243"/>
                  <a:pt x="91531" y="2039"/>
                </a:cubicBezTo>
                <a:cubicBezTo>
                  <a:pt x="91518" y="1849"/>
                  <a:pt x="91368" y="1685"/>
                  <a:pt x="91164" y="1672"/>
                </a:cubicBezTo>
                <a:close/>
                <a:moveTo>
                  <a:pt x="109242" y="1821"/>
                </a:moveTo>
                <a:cubicBezTo>
                  <a:pt x="109092" y="1821"/>
                  <a:pt x="108957" y="1944"/>
                  <a:pt x="108943" y="2107"/>
                </a:cubicBezTo>
                <a:cubicBezTo>
                  <a:pt x="108943" y="2270"/>
                  <a:pt x="109065" y="2406"/>
                  <a:pt x="109242" y="2419"/>
                </a:cubicBezTo>
                <a:cubicBezTo>
                  <a:pt x="109391" y="2406"/>
                  <a:pt x="109527" y="2283"/>
                  <a:pt x="109527" y="2120"/>
                </a:cubicBezTo>
                <a:cubicBezTo>
                  <a:pt x="109527" y="1971"/>
                  <a:pt x="109405" y="1835"/>
                  <a:pt x="109242" y="1835"/>
                </a:cubicBezTo>
                <a:lnTo>
                  <a:pt x="109242" y="1821"/>
                </a:lnTo>
                <a:close/>
                <a:moveTo>
                  <a:pt x="14273" y="1699"/>
                </a:moveTo>
                <a:cubicBezTo>
                  <a:pt x="14069" y="1699"/>
                  <a:pt x="13906" y="1862"/>
                  <a:pt x="13906" y="2066"/>
                </a:cubicBezTo>
                <a:cubicBezTo>
                  <a:pt x="13919" y="2270"/>
                  <a:pt x="14083" y="2433"/>
                  <a:pt x="14286" y="2433"/>
                </a:cubicBezTo>
                <a:cubicBezTo>
                  <a:pt x="14490" y="2433"/>
                  <a:pt x="14653" y="2270"/>
                  <a:pt x="14640" y="2066"/>
                </a:cubicBezTo>
                <a:cubicBezTo>
                  <a:pt x="14640" y="1862"/>
                  <a:pt x="14477" y="1699"/>
                  <a:pt x="14273" y="1699"/>
                </a:cubicBezTo>
                <a:close/>
                <a:moveTo>
                  <a:pt x="35083" y="1699"/>
                </a:moveTo>
                <a:cubicBezTo>
                  <a:pt x="34879" y="1699"/>
                  <a:pt x="34716" y="1862"/>
                  <a:pt x="34716" y="2066"/>
                </a:cubicBezTo>
                <a:cubicBezTo>
                  <a:pt x="34716" y="2270"/>
                  <a:pt x="34865" y="2419"/>
                  <a:pt x="35069" y="2433"/>
                </a:cubicBezTo>
                <a:cubicBezTo>
                  <a:pt x="35273" y="2433"/>
                  <a:pt x="35436" y="2270"/>
                  <a:pt x="35436" y="2066"/>
                </a:cubicBezTo>
                <a:cubicBezTo>
                  <a:pt x="35436" y="1862"/>
                  <a:pt x="35286" y="1699"/>
                  <a:pt x="35083" y="1699"/>
                </a:cubicBezTo>
                <a:close/>
                <a:moveTo>
                  <a:pt x="46853" y="1699"/>
                </a:moveTo>
                <a:cubicBezTo>
                  <a:pt x="46650" y="1699"/>
                  <a:pt x="46486" y="1862"/>
                  <a:pt x="46486" y="2066"/>
                </a:cubicBezTo>
                <a:cubicBezTo>
                  <a:pt x="46486" y="2270"/>
                  <a:pt x="46636" y="2419"/>
                  <a:pt x="46840" y="2433"/>
                </a:cubicBezTo>
                <a:cubicBezTo>
                  <a:pt x="47044" y="2433"/>
                  <a:pt x="47207" y="2283"/>
                  <a:pt x="47220" y="2080"/>
                </a:cubicBezTo>
                <a:cubicBezTo>
                  <a:pt x="47220" y="1876"/>
                  <a:pt x="47057" y="1713"/>
                  <a:pt x="46853" y="1699"/>
                </a:cubicBezTo>
                <a:close/>
                <a:moveTo>
                  <a:pt x="79380" y="1699"/>
                </a:moveTo>
                <a:cubicBezTo>
                  <a:pt x="79189" y="1699"/>
                  <a:pt x="79026" y="1862"/>
                  <a:pt x="79026" y="2052"/>
                </a:cubicBezTo>
                <a:cubicBezTo>
                  <a:pt x="79026" y="2256"/>
                  <a:pt x="79189" y="2433"/>
                  <a:pt x="79393" y="2433"/>
                </a:cubicBezTo>
                <a:cubicBezTo>
                  <a:pt x="79597" y="2419"/>
                  <a:pt x="79747" y="2270"/>
                  <a:pt x="79747" y="2066"/>
                </a:cubicBezTo>
                <a:cubicBezTo>
                  <a:pt x="79747" y="1862"/>
                  <a:pt x="79584" y="1699"/>
                  <a:pt x="79380" y="1699"/>
                </a:cubicBezTo>
                <a:close/>
                <a:moveTo>
                  <a:pt x="23322" y="1725"/>
                </a:moveTo>
                <a:cubicBezTo>
                  <a:pt x="23314" y="1725"/>
                  <a:pt x="23306" y="1726"/>
                  <a:pt x="23298" y="1726"/>
                </a:cubicBezTo>
                <a:cubicBezTo>
                  <a:pt x="23094" y="1726"/>
                  <a:pt x="22931" y="1889"/>
                  <a:pt x="22931" y="2093"/>
                </a:cubicBezTo>
                <a:cubicBezTo>
                  <a:pt x="22931" y="2297"/>
                  <a:pt x="23108" y="2460"/>
                  <a:pt x="23298" y="2460"/>
                </a:cubicBezTo>
                <a:cubicBezTo>
                  <a:pt x="23502" y="2460"/>
                  <a:pt x="23665" y="2283"/>
                  <a:pt x="23665" y="2093"/>
                </a:cubicBezTo>
                <a:lnTo>
                  <a:pt x="23665" y="2080"/>
                </a:lnTo>
                <a:cubicBezTo>
                  <a:pt x="23665" y="1884"/>
                  <a:pt x="23514" y="1725"/>
                  <a:pt x="23322" y="1725"/>
                </a:cubicBezTo>
                <a:close/>
                <a:moveTo>
                  <a:pt x="55865" y="1726"/>
                </a:moveTo>
                <a:cubicBezTo>
                  <a:pt x="55661" y="1726"/>
                  <a:pt x="55512" y="1889"/>
                  <a:pt x="55512" y="2093"/>
                </a:cubicBezTo>
                <a:cubicBezTo>
                  <a:pt x="55498" y="2297"/>
                  <a:pt x="55661" y="2460"/>
                  <a:pt x="55865" y="2460"/>
                </a:cubicBezTo>
                <a:cubicBezTo>
                  <a:pt x="56069" y="2460"/>
                  <a:pt x="56232" y="2297"/>
                  <a:pt x="56232" y="2093"/>
                </a:cubicBezTo>
                <a:cubicBezTo>
                  <a:pt x="56232" y="1889"/>
                  <a:pt x="56069" y="1726"/>
                  <a:pt x="55865" y="1726"/>
                </a:cubicBezTo>
                <a:close/>
                <a:moveTo>
                  <a:pt x="67636" y="1726"/>
                </a:moveTo>
                <a:cubicBezTo>
                  <a:pt x="67446" y="1726"/>
                  <a:pt x="67283" y="1889"/>
                  <a:pt x="67283" y="2093"/>
                </a:cubicBezTo>
                <a:cubicBezTo>
                  <a:pt x="67283" y="2297"/>
                  <a:pt x="67446" y="2460"/>
                  <a:pt x="67650" y="2460"/>
                </a:cubicBezTo>
                <a:cubicBezTo>
                  <a:pt x="67840" y="2460"/>
                  <a:pt x="68017" y="2297"/>
                  <a:pt x="68017" y="2093"/>
                </a:cubicBezTo>
                <a:cubicBezTo>
                  <a:pt x="68003" y="1889"/>
                  <a:pt x="67840" y="1726"/>
                  <a:pt x="67636" y="1726"/>
                </a:cubicBezTo>
                <a:close/>
                <a:moveTo>
                  <a:pt x="100190" y="1726"/>
                </a:moveTo>
                <a:cubicBezTo>
                  <a:pt x="99986" y="1726"/>
                  <a:pt x="99823" y="1889"/>
                  <a:pt x="99823" y="2080"/>
                </a:cubicBezTo>
                <a:cubicBezTo>
                  <a:pt x="99809" y="2283"/>
                  <a:pt x="99972" y="2447"/>
                  <a:pt x="100176" y="2460"/>
                </a:cubicBezTo>
                <a:cubicBezTo>
                  <a:pt x="100380" y="2460"/>
                  <a:pt x="100543" y="2297"/>
                  <a:pt x="100556" y="2093"/>
                </a:cubicBezTo>
                <a:cubicBezTo>
                  <a:pt x="100556" y="1889"/>
                  <a:pt x="100393" y="1726"/>
                  <a:pt x="100190" y="1726"/>
                </a:cubicBezTo>
                <a:close/>
                <a:moveTo>
                  <a:pt x="599" y="2311"/>
                </a:moveTo>
                <a:cubicBezTo>
                  <a:pt x="572" y="2311"/>
                  <a:pt x="545" y="2351"/>
                  <a:pt x="490" y="2392"/>
                </a:cubicBezTo>
                <a:cubicBezTo>
                  <a:pt x="545" y="2447"/>
                  <a:pt x="572" y="2487"/>
                  <a:pt x="599" y="2487"/>
                </a:cubicBezTo>
                <a:cubicBezTo>
                  <a:pt x="640" y="2487"/>
                  <a:pt x="667" y="2433"/>
                  <a:pt x="694" y="2406"/>
                </a:cubicBezTo>
                <a:cubicBezTo>
                  <a:pt x="667" y="2379"/>
                  <a:pt x="640" y="2324"/>
                  <a:pt x="599" y="2311"/>
                </a:cubicBezTo>
                <a:close/>
                <a:moveTo>
                  <a:pt x="44108" y="1753"/>
                </a:moveTo>
                <a:cubicBezTo>
                  <a:pt x="43893" y="1753"/>
                  <a:pt x="43731" y="1913"/>
                  <a:pt x="43727" y="2114"/>
                </a:cubicBezTo>
                <a:lnTo>
                  <a:pt x="43727" y="2114"/>
                </a:lnTo>
                <a:cubicBezTo>
                  <a:pt x="43727" y="2111"/>
                  <a:pt x="43727" y="2109"/>
                  <a:pt x="43727" y="2107"/>
                </a:cubicBezTo>
                <a:lnTo>
                  <a:pt x="43727" y="2120"/>
                </a:lnTo>
                <a:cubicBezTo>
                  <a:pt x="43727" y="2118"/>
                  <a:pt x="43727" y="2116"/>
                  <a:pt x="43727" y="2114"/>
                </a:cubicBezTo>
                <a:lnTo>
                  <a:pt x="43727" y="2114"/>
                </a:lnTo>
                <a:cubicBezTo>
                  <a:pt x="43731" y="2315"/>
                  <a:pt x="43893" y="2487"/>
                  <a:pt x="44094" y="2487"/>
                </a:cubicBezTo>
                <a:cubicBezTo>
                  <a:pt x="44298" y="2487"/>
                  <a:pt x="44461" y="2324"/>
                  <a:pt x="44461" y="2120"/>
                </a:cubicBezTo>
                <a:cubicBezTo>
                  <a:pt x="44475" y="1917"/>
                  <a:pt x="44312" y="1753"/>
                  <a:pt x="44108" y="1753"/>
                </a:cubicBezTo>
                <a:close/>
                <a:moveTo>
                  <a:pt x="76675" y="1753"/>
                </a:moveTo>
                <a:cubicBezTo>
                  <a:pt x="76471" y="1753"/>
                  <a:pt x="76308" y="1917"/>
                  <a:pt x="76294" y="2120"/>
                </a:cubicBezTo>
                <a:cubicBezTo>
                  <a:pt x="76294" y="2324"/>
                  <a:pt x="76457" y="2487"/>
                  <a:pt x="76661" y="2487"/>
                </a:cubicBezTo>
                <a:cubicBezTo>
                  <a:pt x="76865" y="2487"/>
                  <a:pt x="77028" y="2324"/>
                  <a:pt x="77028" y="2120"/>
                </a:cubicBezTo>
                <a:cubicBezTo>
                  <a:pt x="77028" y="1917"/>
                  <a:pt x="76865" y="1753"/>
                  <a:pt x="76675" y="1753"/>
                </a:cubicBezTo>
                <a:close/>
                <a:moveTo>
                  <a:pt x="88446" y="1753"/>
                </a:moveTo>
                <a:cubicBezTo>
                  <a:pt x="88242" y="1753"/>
                  <a:pt x="88079" y="1917"/>
                  <a:pt x="88079" y="2120"/>
                </a:cubicBezTo>
                <a:cubicBezTo>
                  <a:pt x="88079" y="2324"/>
                  <a:pt x="88242" y="2487"/>
                  <a:pt x="88446" y="2487"/>
                </a:cubicBezTo>
                <a:cubicBezTo>
                  <a:pt x="88636" y="2487"/>
                  <a:pt x="88813" y="2324"/>
                  <a:pt x="88813" y="2120"/>
                </a:cubicBezTo>
                <a:cubicBezTo>
                  <a:pt x="88799" y="1917"/>
                  <a:pt x="88650" y="1753"/>
                  <a:pt x="88446" y="1753"/>
                </a:cubicBezTo>
                <a:close/>
                <a:moveTo>
                  <a:pt x="11582" y="1753"/>
                </a:moveTo>
                <a:cubicBezTo>
                  <a:pt x="11364" y="1753"/>
                  <a:pt x="11187" y="1917"/>
                  <a:pt x="11187" y="2120"/>
                </a:cubicBezTo>
                <a:cubicBezTo>
                  <a:pt x="11187" y="2324"/>
                  <a:pt x="11351" y="2501"/>
                  <a:pt x="11554" y="2501"/>
                </a:cubicBezTo>
                <a:cubicBezTo>
                  <a:pt x="11758" y="2501"/>
                  <a:pt x="11921" y="2338"/>
                  <a:pt x="11921" y="2134"/>
                </a:cubicBezTo>
                <a:lnTo>
                  <a:pt x="11935" y="2134"/>
                </a:lnTo>
                <a:cubicBezTo>
                  <a:pt x="11935" y="1930"/>
                  <a:pt x="11772" y="1767"/>
                  <a:pt x="11582" y="1753"/>
                </a:cubicBezTo>
                <a:close/>
                <a:moveTo>
                  <a:pt x="97471" y="1781"/>
                </a:moveTo>
                <a:cubicBezTo>
                  <a:pt x="97267" y="1781"/>
                  <a:pt x="97090" y="1944"/>
                  <a:pt x="97090" y="2148"/>
                </a:cubicBezTo>
                <a:cubicBezTo>
                  <a:pt x="97090" y="2351"/>
                  <a:pt x="97254" y="2515"/>
                  <a:pt x="97457" y="2515"/>
                </a:cubicBezTo>
                <a:cubicBezTo>
                  <a:pt x="97661" y="2515"/>
                  <a:pt x="97824" y="2351"/>
                  <a:pt x="97838" y="2148"/>
                </a:cubicBezTo>
                <a:cubicBezTo>
                  <a:pt x="97824" y="1944"/>
                  <a:pt x="97661" y="1781"/>
                  <a:pt x="97471" y="1781"/>
                </a:cubicBezTo>
                <a:close/>
                <a:moveTo>
                  <a:pt x="32341" y="1793"/>
                </a:moveTo>
                <a:cubicBezTo>
                  <a:pt x="32135" y="1793"/>
                  <a:pt x="31984" y="1965"/>
                  <a:pt x="31984" y="2161"/>
                </a:cubicBezTo>
                <a:cubicBezTo>
                  <a:pt x="31997" y="2365"/>
                  <a:pt x="32160" y="2528"/>
                  <a:pt x="32364" y="2528"/>
                </a:cubicBezTo>
                <a:cubicBezTo>
                  <a:pt x="32568" y="2528"/>
                  <a:pt x="32731" y="2351"/>
                  <a:pt x="32718" y="2161"/>
                </a:cubicBezTo>
                <a:lnTo>
                  <a:pt x="32731" y="2161"/>
                </a:lnTo>
                <a:cubicBezTo>
                  <a:pt x="32731" y="1957"/>
                  <a:pt x="32568" y="1794"/>
                  <a:pt x="32364" y="1794"/>
                </a:cubicBezTo>
                <a:cubicBezTo>
                  <a:pt x="32356" y="1794"/>
                  <a:pt x="32348" y="1793"/>
                  <a:pt x="32341" y="1793"/>
                </a:cubicBezTo>
                <a:close/>
                <a:moveTo>
                  <a:pt x="64890" y="1781"/>
                </a:moveTo>
                <a:lnTo>
                  <a:pt x="64890" y="1794"/>
                </a:lnTo>
                <a:cubicBezTo>
                  <a:pt x="64687" y="1794"/>
                  <a:pt x="64523" y="1957"/>
                  <a:pt x="64523" y="2161"/>
                </a:cubicBezTo>
                <a:cubicBezTo>
                  <a:pt x="64523" y="2365"/>
                  <a:pt x="64700" y="2528"/>
                  <a:pt x="64904" y="2528"/>
                </a:cubicBezTo>
                <a:cubicBezTo>
                  <a:pt x="65108" y="2528"/>
                  <a:pt x="65271" y="2351"/>
                  <a:pt x="65271" y="2148"/>
                </a:cubicBezTo>
                <a:cubicBezTo>
                  <a:pt x="65271" y="1944"/>
                  <a:pt x="65094" y="1781"/>
                  <a:pt x="64890" y="1781"/>
                </a:cubicBezTo>
                <a:close/>
                <a:moveTo>
                  <a:pt x="20556" y="1793"/>
                </a:moveTo>
                <a:cubicBezTo>
                  <a:pt x="20363" y="1793"/>
                  <a:pt x="20213" y="1952"/>
                  <a:pt x="20213" y="2148"/>
                </a:cubicBezTo>
                <a:lnTo>
                  <a:pt x="20213" y="2161"/>
                </a:lnTo>
                <a:cubicBezTo>
                  <a:pt x="20213" y="2358"/>
                  <a:pt x="20364" y="2529"/>
                  <a:pt x="20570" y="2529"/>
                </a:cubicBezTo>
                <a:cubicBezTo>
                  <a:pt x="20578" y="2529"/>
                  <a:pt x="20585" y="2529"/>
                  <a:pt x="20593" y="2528"/>
                </a:cubicBezTo>
                <a:cubicBezTo>
                  <a:pt x="20797" y="2528"/>
                  <a:pt x="20960" y="2365"/>
                  <a:pt x="20960" y="2161"/>
                </a:cubicBezTo>
                <a:cubicBezTo>
                  <a:pt x="20960" y="1965"/>
                  <a:pt x="20796" y="1793"/>
                  <a:pt x="20602" y="1793"/>
                </a:cubicBezTo>
                <a:cubicBezTo>
                  <a:pt x="20594" y="1793"/>
                  <a:pt x="20587" y="1794"/>
                  <a:pt x="20580" y="1794"/>
                </a:cubicBezTo>
                <a:cubicBezTo>
                  <a:pt x="20572" y="1794"/>
                  <a:pt x="20564" y="1793"/>
                  <a:pt x="20556" y="1793"/>
                </a:cubicBezTo>
                <a:close/>
                <a:moveTo>
                  <a:pt x="112790" y="2120"/>
                </a:moveTo>
                <a:lnTo>
                  <a:pt x="112790" y="2120"/>
                </a:lnTo>
                <a:cubicBezTo>
                  <a:pt x="112667" y="2134"/>
                  <a:pt x="112586" y="2229"/>
                  <a:pt x="112586" y="2338"/>
                </a:cubicBezTo>
                <a:cubicBezTo>
                  <a:pt x="112586" y="2447"/>
                  <a:pt x="112681" y="2542"/>
                  <a:pt x="112790" y="2542"/>
                </a:cubicBezTo>
                <a:cubicBezTo>
                  <a:pt x="112898" y="2528"/>
                  <a:pt x="112993" y="2447"/>
                  <a:pt x="112993" y="2324"/>
                </a:cubicBezTo>
                <a:cubicBezTo>
                  <a:pt x="112980" y="2216"/>
                  <a:pt x="112898" y="2134"/>
                  <a:pt x="112776" y="2134"/>
                </a:cubicBezTo>
                <a:lnTo>
                  <a:pt x="112790" y="2120"/>
                </a:lnTo>
                <a:close/>
                <a:moveTo>
                  <a:pt x="8809" y="1821"/>
                </a:moveTo>
                <a:cubicBezTo>
                  <a:pt x="8605" y="1821"/>
                  <a:pt x="8442" y="1971"/>
                  <a:pt x="8442" y="2188"/>
                </a:cubicBezTo>
                <a:cubicBezTo>
                  <a:pt x="8442" y="2379"/>
                  <a:pt x="8591" y="2542"/>
                  <a:pt x="8795" y="2555"/>
                </a:cubicBezTo>
                <a:cubicBezTo>
                  <a:pt x="8999" y="2555"/>
                  <a:pt x="9162" y="2392"/>
                  <a:pt x="9176" y="2202"/>
                </a:cubicBezTo>
                <a:cubicBezTo>
                  <a:pt x="9176" y="1998"/>
                  <a:pt x="9013" y="1821"/>
                  <a:pt x="8809" y="1821"/>
                </a:cubicBezTo>
                <a:close/>
                <a:moveTo>
                  <a:pt x="41398" y="1821"/>
                </a:moveTo>
                <a:cubicBezTo>
                  <a:pt x="41391" y="1821"/>
                  <a:pt x="41383" y="1821"/>
                  <a:pt x="41376" y="1821"/>
                </a:cubicBezTo>
                <a:cubicBezTo>
                  <a:pt x="41172" y="1821"/>
                  <a:pt x="41009" y="1984"/>
                  <a:pt x="41009" y="2202"/>
                </a:cubicBezTo>
                <a:cubicBezTo>
                  <a:pt x="41022" y="2392"/>
                  <a:pt x="41172" y="2542"/>
                  <a:pt x="41376" y="2555"/>
                </a:cubicBezTo>
                <a:cubicBezTo>
                  <a:pt x="41580" y="2555"/>
                  <a:pt x="41743" y="2379"/>
                  <a:pt x="41743" y="2175"/>
                </a:cubicBezTo>
                <a:cubicBezTo>
                  <a:pt x="41730" y="1979"/>
                  <a:pt x="41579" y="1821"/>
                  <a:pt x="41398" y="1821"/>
                </a:cubicBezTo>
                <a:close/>
                <a:moveTo>
                  <a:pt x="73921" y="1821"/>
                </a:moveTo>
                <a:cubicBezTo>
                  <a:pt x="73739" y="1821"/>
                  <a:pt x="73576" y="1979"/>
                  <a:pt x="73576" y="2175"/>
                </a:cubicBezTo>
                <a:cubicBezTo>
                  <a:pt x="73562" y="2379"/>
                  <a:pt x="73739" y="2555"/>
                  <a:pt x="73943" y="2555"/>
                </a:cubicBezTo>
                <a:cubicBezTo>
                  <a:pt x="74147" y="2555"/>
                  <a:pt x="74310" y="2392"/>
                  <a:pt x="74310" y="2188"/>
                </a:cubicBezTo>
                <a:cubicBezTo>
                  <a:pt x="74323" y="1984"/>
                  <a:pt x="74160" y="1821"/>
                  <a:pt x="73956" y="1821"/>
                </a:cubicBezTo>
                <a:lnTo>
                  <a:pt x="73943" y="1821"/>
                </a:lnTo>
                <a:cubicBezTo>
                  <a:pt x="73935" y="1821"/>
                  <a:pt x="73928" y="1821"/>
                  <a:pt x="73921" y="1821"/>
                </a:cubicBezTo>
                <a:close/>
                <a:moveTo>
                  <a:pt x="85710" y="1821"/>
                </a:moveTo>
                <a:cubicBezTo>
                  <a:pt x="85702" y="1821"/>
                  <a:pt x="85695" y="1821"/>
                  <a:pt x="85687" y="1821"/>
                </a:cubicBezTo>
                <a:cubicBezTo>
                  <a:pt x="85679" y="1821"/>
                  <a:pt x="85672" y="1821"/>
                  <a:pt x="85665" y="1821"/>
                </a:cubicBezTo>
                <a:cubicBezTo>
                  <a:pt x="85471" y="1821"/>
                  <a:pt x="85320" y="1992"/>
                  <a:pt x="85320" y="2188"/>
                </a:cubicBezTo>
                <a:cubicBezTo>
                  <a:pt x="85320" y="2392"/>
                  <a:pt x="85483" y="2555"/>
                  <a:pt x="85700" y="2555"/>
                </a:cubicBezTo>
                <a:cubicBezTo>
                  <a:pt x="85904" y="2542"/>
                  <a:pt x="86067" y="2379"/>
                  <a:pt x="86054" y="2175"/>
                </a:cubicBezTo>
                <a:cubicBezTo>
                  <a:pt x="86054" y="1979"/>
                  <a:pt x="85903" y="1821"/>
                  <a:pt x="85710" y="1821"/>
                </a:cubicBezTo>
                <a:close/>
                <a:moveTo>
                  <a:pt x="106483" y="1876"/>
                </a:moveTo>
                <a:cubicBezTo>
                  <a:pt x="106292" y="1876"/>
                  <a:pt x="106143" y="2025"/>
                  <a:pt x="106143" y="2216"/>
                </a:cubicBezTo>
                <a:cubicBezTo>
                  <a:pt x="106143" y="2392"/>
                  <a:pt x="106292" y="2555"/>
                  <a:pt x="106483" y="2555"/>
                </a:cubicBezTo>
                <a:cubicBezTo>
                  <a:pt x="106673" y="2555"/>
                  <a:pt x="106823" y="2392"/>
                  <a:pt x="106823" y="2216"/>
                </a:cubicBezTo>
                <a:cubicBezTo>
                  <a:pt x="106823" y="2025"/>
                  <a:pt x="106673" y="1876"/>
                  <a:pt x="106483" y="1876"/>
                </a:cubicBezTo>
                <a:close/>
                <a:moveTo>
                  <a:pt x="53124" y="1821"/>
                </a:moveTo>
                <a:cubicBezTo>
                  <a:pt x="52943" y="1821"/>
                  <a:pt x="52780" y="1979"/>
                  <a:pt x="52780" y="2175"/>
                </a:cubicBezTo>
                <a:cubicBezTo>
                  <a:pt x="52766" y="2379"/>
                  <a:pt x="52929" y="2555"/>
                  <a:pt x="53147" y="2555"/>
                </a:cubicBezTo>
                <a:cubicBezTo>
                  <a:pt x="53154" y="2556"/>
                  <a:pt x="53162" y="2556"/>
                  <a:pt x="53169" y="2556"/>
                </a:cubicBezTo>
                <a:cubicBezTo>
                  <a:pt x="53351" y="2556"/>
                  <a:pt x="53514" y="2398"/>
                  <a:pt x="53514" y="2202"/>
                </a:cubicBezTo>
                <a:cubicBezTo>
                  <a:pt x="53527" y="1984"/>
                  <a:pt x="53364" y="1821"/>
                  <a:pt x="53147" y="1821"/>
                </a:cubicBezTo>
                <a:cubicBezTo>
                  <a:pt x="53139" y="1821"/>
                  <a:pt x="53132" y="1821"/>
                  <a:pt x="53124" y="1821"/>
                </a:cubicBezTo>
                <a:close/>
                <a:moveTo>
                  <a:pt x="3320" y="2051"/>
                </a:moveTo>
                <a:cubicBezTo>
                  <a:pt x="3182" y="2051"/>
                  <a:pt x="3073" y="2156"/>
                  <a:pt x="3073" y="2297"/>
                </a:cubicBezTo>
                <a:cubicBezTo>
                  <a:pt x="3059" y="2447"/>
                  <a:pt x="3182" y="2569"/>
                  <a:pt x="3317" y="2569"/>
                </a:cubicBezTo>
                <a:cubicBezTo>
                  <a:pt x="3467" y="2569"/>
                  <a:pt x="3589" y="2460"/>
                  <a:pt x="3589" y="2311"/>
                </a:cubicBezTo>
                <a:cubicBezTo>
                  <a:pt x="3589" y="2175"/>
                  <a:pt x="3481" y="2052"/>
                  <a:pt x="3345" y="2052"/>
                </a:cubicBezTo>
                <a:cubicBezTo>
                  <a:pt x="3336" y="2052"/>
                  <a:pt x="3328" y="2051"/>
                  <a:pt x="3320" y="2051"/>
                </a:cubicBezTo>
                <a:close/>
                <a:moveTo>
                  <a:pt x="6090" y="1917"/>
                </a:moveTo>
                <a:cubicBezTo>
                  <a:pt x="5900" y="1917"/>
                  <a:pt x="5751" y="2066"/>
                  <a:pt x="5751" y="2256"/>
                </a:cubicBezTo>
                <a:cubicBezTo>
                  <a:pt x="5751" y="2433"/>
                  <a:pt x="5914" y="2583"/>
                  <a:pt x="6090" y="2583"/>
                </a:cubicBezTo>
                <a:cubicBezTo>
                  <a:pt x="6267" y="2569"/>
                  <a:pt x="6403" y="2433"/>
                  <a:pt x="6417" y="2256"/>
                </a:cubicBezTo>
                <a:cubicBezTo>
                  <a:pt x="6417" y="2066"/>
                  <a:pt x="6267" y="1917"/>
                  <a:pt x="6090" y="1917"/>
                </a:cubicBezTo>
                <a:close/>
                <a:moveTo>
                  <a:pt x="94739" y="1849"/>
                </a:moveTo>
                <a:cubicBezTo>
                  <a:pt x="94535" y="1849"/>
                  <a:pt x="94386" y="2012"/>
                  <a:pt x="94386" y="2216"/>
                </a:cubicBezTo>
                <a:cubicBezTo>
                  <a:pt x="94373" y="2412"/>
                  <a:pt x="94524" y="2583"/>
                  <a:pt x="94729" y="2583"/>
                </a:cubicBezTo>
                <a:cubicBezTo>
                  <a:pt x="94737" y="2583"/>
                  <a:pt x="94745" y="2583"/>
                  <a:pt x="94753" y="2583"/>
                </a:cubicBezTo>
                <a:cubicBezTo>
                  <a:pt x="94943" y="2583"/>
                  <a:pt x="95106" y="2419"/>
                  <a:pt x="95106" y="2216"/>
                </a:cubicBezTo>
                <a:lnTo>
                  <a:pt x="95106" y="2229"/>
                </a:lnTo>
                <a:cubicBezTo>
                  <a:pt x="95120" y="2012"/>
                  <a:pt x="94943" y="1849"/>
                  <a:pt x="94739" y="1849"/>
                </a:cubicBezTo>
                <a:close/>
                <a:moveTo>
                  <a:pt x="29627" y="1848"/>
                </a:moveTo>
                <a:cubicBezTo>
                  <a:pt x="29620" y="1848"/>
                  <a:pt x="29612" y="1848"/>
                  <a:pt x="29605" y="1849"/>
                </a:cubicBezTo>
                <a:cubicBezTo>
                  <a:pt x="29597" y="1848"/>
                  <a:pt x="29589" y="1848"/>
                  <a:pt x="29581" y="1848"/>
                </a:cubicBezTo>
                <a:cubicBezTo>
                  <a:pt x="29376" y="1848"/>
                  <a:pt x="29224" y="2020"/>
                  <a:pt x="29224" y="2229"/>
                </a:cubicBezTo>
                <a:lnTo>
                  <a:pt x="29238" y="2229"/>
                </a:lnTo>
                <a:cubicBezTo>
                  <a:pt x="29238" y="2425"/>
                  <a:pt x="29389" y="2583"/>
                  <a:pt x="29581" y="2583"/>
                </a:cubicBezTo>
                <a:cubicBezTo>
                  <a:pt x="29589" y="2583"/>
                  <a:pt x="29597" y="2583"/>
                  <a:pt x="29605" y="2583"/>
                </a:cubicBezTo>
                <a:cubicBezTo>
                  <a:pt x="29612" y="2583"/>
                  <a:pt x="29620" y="2583"/>
                  <a:pt x="29627" y="2583"/>
                </a:cubicBezTo>
                <a:cubicBezTo>
                  <a:pt x="29821" y="2583"/>
                  <a:pt x="29985" y="2412"/>
                  <a:pt x="29972" y="2216"/>
                </a:cubicBezTo>
                <a:cubicBezTo>
                  <a:pt x="29985" y="2019"/>
                  <a:pt x="29821" y="1848"/>
                  <a:pt x="29627" y="1848"/>
                </a:cubicBezTo>
                <a:close/>
                <a:moveTo>
                  <a:pt x="62172" y="1849"/>
                </a:moveTo>
                <a:cubicBezTo>
                  <a:pt x="61968" y="1849"/>
                  <a:pt x="61805" y="1998"/>
                  <a:pt x="61805" y="2216"/>
                </a:cubicBezTo>
                <a:cubicBezTo>
                  <a:pt x="61791" y="2419"/>
                  <a:pt x="61954" y="2596"/>
                  <a:pt x="62172" y="2596"/>
                </a:cubicBezTo>
                <a:cubicBezTo>
                  <a:pt x="62376" y="2596"/>
                  <a:pt x="62539" y="2433"/>
                  <a:pt x="62539" y="2229"/>
                </a:cubicBezTo>
                <a:cubicBezTo>
                  <a:pt x="62553" y="2025"/>
                  <a:pt x="62389" y="1849"/>
                  <a:pt x="62172" y="1849"/>
                </a:cubicBezTo>
                <a:close/>
                <a:moveTo>
                  <a:pt x="38640" y="1875"/>
                </a:moveTo>
                <a:cubicBezTo>
                  <a:pt x="38632" y="1875"/>
                  <a:pt x="38625" y="1875"/>
                  <a:pt x="38617" y="1876"/>
                </a:cubicBezTo>
                <a:cubicBezTo>
                  <a:pt x="38413" y="1876"/>
                  <a:pt x="38250" y="2039"/>
                  <a:pt x="38250" y="2243"/>
                </a:cubicBezTo>
                <a:cubicBezTo>
                  <a:pt x="38250" y="2439"/>
                  <a:pt x="38401" y="2610"/>
                  <a:pt x="38607" y="2610"/>
                </a:cubicBezTo>
                <a:cubicBezTo>
                  <a:pt x="38614" y="2610"/>
                  <a:pt x="38622" y="2610"/>
                  <a:pt x="38630" y="2610"/>
                </a:cubicBezTo>
                <a:cubicBezTo>
                  <a:pt x="38638" y="2610"/>
                  <a:pt x="38645" y="2610"/>
                  <a:pt x="38652" y="2610"/>
                </a:cubicBezTo>
                <a:cubicBezTo>
                  <a:pt x="38846" y="2610"/>
                  <a:pt x="38997" y="2439"/>
                  <a:pt x="38997" y="2243"/>
                </a:cubicBezTo>
                <a:cubicBezTo>
                  <a:pt x="38997" y="2034"/>
                  <a:pt x="38834" y="1875"/>
                  <a:pt x="38640" y="1875"/>
                </a:cubicBezTo>
                <a:close/>
                <a:moveTo>
                  <a:pt x="50365" y="1875"/>
                </a:moveTo>
                <a:cubicBezTo>
                  <a:pt x="50172" y="1875"/>
                  <a:pt x="50020" y="2046"/>
                  <a:pt x="50020" y="2229"/>
                </a:cubicBezTo>
                <a:cubicBezTo>
                  <a:pt x="50020" y="2439"/>
                  <a:pt x="50172" y="2610"/>
                  <a:pt x="50365" y="2610"/>
                </a:cubicBezTo>
                <a:cubicBezTo>
                  <a:pt x="50373" y="2610"/>
                  <a:pt x="50380" y="2610"/>
                  <a:pt x="50387" y="2610"/>
                </a:cubicBezTo>
                <a:cubicBezTo>
                  <a:pt x="50395" y="2610"/>
                  <a:pt x="50403" y="2610"/>
                  <a:pt x="50411" y="2610"/>
                </a:cubicBezTo>
                <a:cubicBezTo>
                  <a:pt x="50617" y="2610"/>
                  <a:pt x="50768" y="2439"/>
                  <a:pt x="50768" y="2243"/>
                </a:cubicBezTo>
                <a:cubicBezTo>
                  <a:pt x="50768" y="2046"/>
                  <a:pt x="50617" y="1875"/>
                  <a:pt x="50411" y="1875"/>
                </a:cubicBezTo>
                <a:cubicBezTo>
                  <a:pt x="50403" y="1875"/>
                  <a:pt x="50395" y="1875"/>
                  <a:pt x="50387" y="1876"/>
                </a:cubicBezTo>
                <a:cubicBezTo>
                  <a:pt x="50380" y="1875"/>
                  <a:pt x="50373" y="1875"/>
                  <a:pt x="50365" y="1875"/>
                </a:cubicBezTo>
                <a:close/>
                <a:moveTo>
                  <a:pt x="82992" y="1875"/>
                </a:moveTo>
                <a:cubicBezTo>
                  <a:pt x="82984" y="1875"/>
                  <a:pt x="82976" y="1875"/>
                  <a:pt x="82968" y="1876"/>
                </a:cubicBezTo>
                <a:cubicBezTo>
                  <a:pt x="82960" y="1875"/>
                  <a:pt x="82952" y="1875"/>
                  <a:pt x="82945" y="1875"/>
                </a:cubicBezTo>
                <a:cubicBezTo>
                  <a:pt x="82739" y="1875"/>
                  <a:pt x="82588" y="2047"/>
                  <a:pt x="82601" y="2256"/>
                </a:cubicBezTo>
                <a:cubicBezTo>
                  <a:pt x="82588" y="2452"/>
                  <a:pt x="82751" y="2611"/>
                  <a:pt x="82944" y="2611"/>
                </a:cubicBezTo>
                <a:cubicBezTo>
                  <a:pt x="82952" y="2611"/>
                  <a:pt x="82960" y="2610"/>
                  <a:pt x="82968" y="2610"/>
                </a:cubicBezTo>
                <a:cubicBezTo>
                  <a:pt x="82976" y="2610"/>
                  <a:pt x="82983" y="2610"/>
                  <a:pt x="82990" y="2610"/>
                </a:cubicBezTo>
                <a:cubicBezTo>
                  <a:pt x="83185" y="2610"/>
                  <a:pt x="83348" y="2439"/>
                  <a:pt x="83335" y="2243"/>
                </a:cubicBezTo>
                <a:cubicBezTo>
                  <a:pt x="83348" y="2034"/>
                  <a:pt x="83185" y="1875"/>
                  <a:pt x="82992" y="1875"/>
                </a:cubicBezTo>
                <a:close/>
                <a:moveTo>
                  <a:pt x="17809" y="1875"/>
                </a:moveTo>
                <a:cubicBezTo>
                  <a:pt x="17604" y="1875"/>
                  <a:pt x="17453" y="2033"/>
                  <a:pt x="17453" y="2229"/>
                </a:cubicBezTo>
                <a:cubicBezTo>
                  <a:pt x="17440" y="2447"/>
                  <a:pt x="17603" y="2623"/>
                  <a:pt x="17820" y="2623"/>
                </a:cubicBezTo>
                <a:cubicBezTo>
                  <a:pt x="18024" y="2623"/>
                  <a:pt x="18201" y="2460"/>
                  <a:pt x="18201" y="2243"/>
                </a:cubicBezTo>
                <a:cubicBezTo>
                  <a:pt x="18214" y="2046"/>
                  <a:pt x="18050" y="1875"/>
                  <a:pt x="17856" y="1875"/>
                </a:cubicBezTo>
                <a:cubicBezTo>
                  <a:pt x="17849" y="1875"/>
                  <a:pt x="17841" y="1875"/>
                  <a:pt x="17834" y="1876"/>
                </a:cubicBezTo>
                <a:cubicBezTo>
                  <a:pt x="17826" y="1875"/>
                  <a:pt x="17817" y="1875"/>
                  <a:pt x="17809" y="1875"/>
                </a:cubicBezTo>
                <a:close/>
                <a:moveTo>
                  <a:pt x="103751" y="1903"/>
                </a:moveTo>
                <a:cubicBezTo>
                  <a:pt x="103547" y="1903"/>
                  <a:pt x="103384" y="2066"/>
                  <a:pt x="103384" y="2270"/>
                </a:cubicBezTo>
                <a:cubicBezTo>
                  <a:pt x="103384" y="2466"/>
                  <a:pt x="103548" y="2638"/>
                  <a:pt x="103742" y="2638"/>
                </a:cubicBezTo>
                <a:cubicBezTo>
                  <a:pt x="103750" y="2638"/>
                  <a:pt x="103757" y="2637"/>
                  <a:pt x="103764" y="2637"/>
                </a:cubicBezTo>
                <a:cubicBezTo>
                  <a:pt x="103968" y="2637"/>
                  <a:pt x="104131" y="2474"/>
                  <a:pt x="104118" y="2270"/>
                </a:cubicBezTo>
                <a:cubicBezTo>
                  <a:pt x="104118" y="2066"/>
                  <a:pt x="103955" y="1903"/>
                  <a:pt x="103764" y="1903"/>
                </a:cubicBezTo>
                <a:close/>
                <a:moveTo>
                  <a:pt x="26897" y="1902"/>
                </a:moveTo>
                <a:cubicBezTo>
                  <a:pt x="26889" y="1902"/>
                  <a:pt x="26881" y="1902"/>
                  <a:pt x="26873" y="1903"/>
                </a:cubicBezTo>
                <a:cubicBezTo>
                  <a:pt x="26655" y="1903"/>
                  <a:pt x="26492" y="2066"/>
                  <a:pt x="26506" y="2283"/>
                </a:cubicBezTo>
                <a:cubicBezTo>
                  <a:pt x="26506" y="2487"/>
                  <a:pt x="26683" y="2650"/>
                  <a:pt x="26886" y="2650"/>
                </a:cubicBezTo>
                <a:cubicBezTo>
                  <a:pt x="27090" y="2650"/>
                  <a:pt x="27253" y="2474"/>
                  <a:pt x="27253" y="2270"/>
                </a:cubicBezTo>
                <a:cubicBezTo>
                  <a:pt x="27253" y="2061"/>
                  <a:pt x="27090" y="1902"/>
                  <a:pt x="26897" y="1902"/>
                </a:cubicBezTo>
                <a:close/>
                <a:moveTo>
                  <a:pt x="59403" y="1902"/>
                </a:moveTo>
                <a:cubicBezTo>
                  <a:pt x="59197" y="1902"/>
                  <a:pt x="59046" y="2073"/>
                  <a:pt x="59046" y="2270"/>
                </a:cubicBezTo>
                <a:cubicBezTo>
                  <a:pt x="59046" y="2474"/>
                  <a:pt x="59209" y="2650"/>
                  <a:pt x="59426" y="2650"/>
                </a:cubicBezTo>
                <a:cubicBezTo>
                  <a:pt x="59630" y="2650"/>
                  <a:pt x="59793" y="2474"/>
                  <a:pt x="59793" y="2270"/>
                </a:cubicBezTo>
                <a:cubicBezTo>
                  <a:pt x="59793" y="2066"/>
                  <a:pt x="59630" y="1903"/>
                  <a:pt x="59426" y="1903"/>
                </a:cubicBezTo>
                <a:cubicBezTo>
                  <a:pt x="59418" y="1902"/>
                  <a:pt x="59411" y="1902"/>
                  <a:pt x="59403" y="1902"/>
                </a:cubicBezTo>
                <a:close/>
                <a:moveTo>
                  <a:pt x="71206" y="1902"/>
                </a:moveTo>
                <a:cubicBezTo>
                  <a:pt x="71198" y="1902"/>
                  <a:pt x="71191" y="1902"/>
                  <a:pt x="71184" y="1903"/>
                </a:cubicBezTo>
                <a:cubicBezTo>
                  <a:pt x="70980" y="1903"/>
                  <a:pt x="70817" y="2066"/>
                  <a:pt x="70817" y="2270"/>
                </a:cubicBezTo>
                <a:cubicBezTo>
                  <a:pt x="70817" y="2474"/>
                  <a:pt x="70980" y="2650"/>
                  <a:pt x="71197" y="2650"/>
                </a:cubicBezTo>
                <a:cubicBezTo>
                  <a:pt x="71401" y="2650"/>
                  <a:pt x="71578" y="2474"/>
                  <a:pt x="71564" y="2270"/>
                </a:cubicBezTo>
                <a:cubicBezTo>
                  <a:pt x="71564" y="2073"/>
                  <a:pt x="71400" y="1902"/>
                  <a:pt x="71206" y="1902"/>
                </a:cubicBezTo>
                <a:close/>
                <a:moveTo>
                  <a:pt x="15124" y="1929"/>
                </a:moveTo>
                <a:cubicBezTo>
                  <a:pt x="15117" y="1929"/>
                  <a:pt x="15109" y="1930"/>
                  <a:pt x="15102" y="1930"/>
                </a:cubicBezTo>
                <a:cubicBezTo>
                  <a:pt x="15094" y="1930"/>
                  <a:pt x="15086" y="1929"/>
                  <a:pt x="15079" y="1929"/>
                </a:cubicBezTo>
                <a:cubicBezTo>
                  <a:pt x="14875" y="1929"/>
                  <a:pt x="14725" y="2097"/>
                  <a:pt x="14721" y="2304"/>
                </a:cubicBezTo>
                <a:lnTo>
                  <a:pt x="14721" y="2304"/>
                </a:lnTo>
                <a:cubicBezTo>
                  <a:pt x="14721" y="2302"/>
                  <a:pt x="14721" y="2299"/>
                  <a:pt x="14721" y="2297"/>
                </a:cubicBezTo>
                <a:lnTo>
                  <a:pt x="14721" y="2311"/>
                </a:lnTo>
                <a:cubicBezTo>
                  <a:pt x="14721" y="2308"/>
                  <a:pt x="14721" y="2306"/>
                  <a:pt x="14721" y="2304"/>
                </a:cubicBezTo>
                <a:lnTo>
                  <a:pt x="14721" y="2304"/>
                </a:lnTo>
                <a:cubicBezTo>
                  <a:pt x="14725" y="2518"/>
                  <a:pt x="14887" y="2678"/>
                  <a:pt x="15102" y="2678"/>
                </a:cubicBezTo>
                <a:cubicBezTo>
                  <a:pt x="15110" y="2678"/>
                  <a:pt x="15118" y="2678"/>
                  <a:pt x="15125" y="2678"/>
                </a:cubicBezTo>
                <a:cubicBezTo>
                  <a:pt x="15332" y="2678"/>
                  <a:pt x="15496" y="2507"/>
                  <a:pt x="15483" y="2297"/>
                </a:cubicBezTo>
                <a:cubicBezTo>
                  <a:pt x="15483" y="2101"/>
                  <a:pt x="15318" y="1929"/>
                  <a:pt x="15124" y="1929"/>
                </a:cubicBezTo>
                <a:close/>
                <a:moveTo>
                  <a:pt x="91980" y="1930"/>
                </a:moveTo>
                <a:cubicBezTo>
                  <a:pt x="91776" y="1930"/>
                  <a:pt x="91613" y="2093"/>
                  <a:pt x="91613" y="2311"/>
                </a:cubicBezTo>
                <a:cubicBezTo>
                  <a:pt x="91613" y="2507"/>
                  <a:pt x="91764" y="2678"/>
                  <a:pt x="91970" y="2678"/>
                </a:cubicBezTo>
                <a:cubicBezTo>
                  <a:pt x="91978" y="2678"/>
                  <a:pt x="91985" y="2678"/>
                  <a:pt x="91993" y="2678"/>
                </a:cubicBezTo>
                <a:cubicBezTo>
                  <a:pt x="92001" y="2678"/>
                  <a:pt x="92008" y="2678"/>
                  <a:pt x="92015" y="2678"/>
                </a:cubicBezTo>
                <a:cubicBezTo>
                  <a:pt x="92210" y="2678"/>
                  <a:pt x="92373" y="2507"/>
                  <a:pt x="92360" y="2311"/>
                </a:cubicBezTo>
                <a:cubicBezTo>
                  <a:pt x="92374" y="2093"/>
                  <a:pt x="92197" y="1930"/>
                  <a:pt x="91980" y="1930"/>
                </a:cubicBezTo>
                <a:close/>
                <a:moveTo>
                  <a:pt x="47692" y="1929"/>
                </a:moveTo>
                <a:cubicBezTo>
                  <a:pt x="47685" y="1929"/>
                  <a:pt x="47677" y="1930"/>
                  <a:pt x="47669" y="1930"/>
                </a:cubicBezTo>
                <a:lnTo>
                  <a:pt x="47683" y="1930"/>
                </a:lnTo>
                <a:cubicBezTo>
                  <a:pt x="47479" y="1930"/>
                  <a:pt x="47302" y="2107"/>
                  <a:pt x="47302" y="2311"/>
                </a:cubicBezTo>
                <a:cubicBezTo>
                  <a:pt x="47302" y="2515"/>
                  <a:pt x="47465" y="2691"/>
                  <a:pt x="47683" y="2691"/>
                </a:cubicBezTo>
                <a:cubicBezTo>
                  <a:pt x="47886" y="2691"/>
                  <a:pt x="48063" y="2528"/>
                  <a:pt x="48063" y="2311"/>
                </a:cubicBezTo>
                <a:cubicBezTo>
                  <a:pt x="48063" y="2101"/>
                  <a:pt x="47899" y="1929"/>
                  <a:pt x="47692" y="1929"/>
                </a:cubicBezTo>
                <a:close/>
                <a:moveTo>
                  <a:pt x="80222" y="1930"/>
                </a:moveTo>
                <a:cubicBezTo>
                  <a:pt x="80005" y="1930"/>
                  <a:pt x="79842" y="2107"/>
                  <a:pt x="79842" y="2311"/>
                </a:cubicBezTo>
                <a:cubicBezTo>
                  <a:pt x="79828" y="2515"/>
                  <a:pt x="80005" y="2691"/>
                  <a:pt x="80209" y="2691"/>
                </a:cubicBezTo>
                <a:cubicBezTo>
                  <a:pt x="80426" y="2691"/>
                  <a:pt x="80589" y="2515"/>
                  <a:pt x="80589" y="2311"/>
                </a:cubicBezTo>
                <a:cubicBezTo>
                  <a:pt x="80603" y="2107"/>
                  <a:pt x="80426" y="1930"/>
                  <a:pt x="80222" y="1930"/>
                </a:cubicBezTo>
                <a:close/>
                <a:moveTo>
                  <a:pt x="110057" y="2107"/>
                </a:moveTo>
                <a:lnTo>
                  <a:pt x="110057" y="2120"/>
                </a:lnTo>
                <a:cubicBezTo>
                  <a:pt x="109908" y="2120"/>
                  <a:pt x="109786" y="2243"/>
                  <a:pt x="109772" y="2392"/>
                </a:cubicBezTo>
                <a:cubicBezTo>
                  <a:pt x="109772" y="2555"/>
                  <a:pt x="109894" y="2691"/>
                  <a:pt x="110057" y="2691"/>
                </a:cubicBezTo>
                <a:cubicBezTo>
                  <a:pt x="110221" y="2691"/>
                  <a:pt x="110357" y="2569"/>
                  <a:pt x="110357" y="2406"/>
                </a:cubicBezTo>
                <a:cubicBezTo>
                  <a:pt x="110357" y="2243"/>
                  <a:pt x="110221" y="2107"/>
                  <a:pt x="110057" y="2107"/>
                </a:cubicBezTo>
                <a:close/>
                <a:moveTo>
                  <a:pt x="24127" y="1957"/>
                </a:moveTo>
                <a:cubicBezTo>
                  <a:pt x="23923" y="1957"/>
                  <a:pt x="23747" y="2120"/>
                  <a:pt x="23747" y="2338"/>
                </a:cubicBezTo>
                <a:cubicBezTo>
                  <a:pt x="23747" y="2555"/>
                  <a:pt x="23923" y="2718"/>
                  <a:pt x="24141" y="2718"/>
                </a:cubicBezTo>
                <a:cubicBezTo>
                  <a:pt x="24345" y="2718"/>
                  <a:pt x="24521" y="2542"/>
                  <a:pt x="24508" y="2338"/>
                </a:cubicBezTo>
                <a:cubicBezTo>
                  <a:pt x="24508" y="2120"/>
                  <a:pt x="24331" y="1957"/>
                  <a:pt x="24127" y="1957"/>
                </a:cubicBezTo>
                <a:close/>
                <a:moveTo>
                  <a:pt x="100983" y="1970"/>
                </a:moveTo>
                <a:cubicBezTo>
                  <a:pt x="100790" y="1970"/>
                  <a:pt x="100638" y="2141"/>
                  <a:pt x="100638" y="2338"/>
                </a:cubicBezTo>
                <a:cubicBezTo>
                  <a:pt x="100638" y="2542"/>
                  <a:pt x="100801" y="2718"/>
                  <a:pt x="101005" y="2718"/>
                </a:cubicBezTo>
                <a:cubicBezTo>
                  <a:pt x="101209" y="2718"/>
                  <a:pt x="101386" y="2555"/>
                  <a:pt x="101386" y="2338"/>
                </a:cubicBezTo>
                <a:cubicBezTo>
                  <a:pt x="101386" y="2141"/>
                  <a:pt x="101234" y="1970"/>
                  <a:pt x="101028" y="1970"/>
                </a:cubicBezTo>
                <a:cubicBezTo>
                  <a:pt x="101021" y="1970"/>
                  <a:pt x="101013" y="1970"/>
                  <a:pt x="101005" y="1971"/>
                </a:cubicBezTo>
                <a:cubicBezTo>
                  <a:pt x="100998" y="1970"/>
                  <a:pt x="100990" y="1970"/>
                  <a:pt x="100983" y="1970"/>
                </a:cubicBezTo>
                <a:close/>
                <a:moveTo>
                  <a:pt x="35876" y="1970"/>
                </a:moveTo>
                <a:cubicBezTo>
                  <a:pt x="35682" y="1970"/>
                  <a:pt x="35518" y="2142"/>
                  <a:pt x="35518" y="2351"/>
                </a:cubicBezTo>
                <a:cubicBezTo>
                  <a:pt x="35518" y="2548"/>
                  <a:pt x="35682" y="2719"/>
                  <a:pt x="35876" y="2719"/>
                </a:cubicBezTo>
                <a:cubicBezTo>
                  <a:pt x="35883" y="2719"/>
                  <a:pt x="35891" y="2719"/>
                  <a:pt x="35898" y="2718"/>
                </a:cubicBezTo>
                <a:cubicBezTo>
                  <a:pt x="35906" y="2719"/>
                  <a:pt x="35914" y="2719"/>
                  <a:pt x="35922" y="2719"/>
                </a:cubicBezTo>
                <a:cubicBezTo>
                  <a:pt x="36125" y="2719"/>
                  <a:pt x="36275" y="2551"/>
                  <a:pt x="36279" y="2345"/>
                </a:cubicBezTo>
                <a:lnTo>
                  <a:pt x="36279" y="2345"/>
                </a:lnTo>
                <a:cubicBezTo>
                  <a:pt x="36279" y="2347"/>
                  <a:pt x="36279" y="2349"/>
                  <a:pt x="36279" y="2351"/>
                </a:cubicBezTo>
                <a:lnTo>
                  <a:pt x="36279" y="2338"/>
                </a:lnTo>
                <a:cubicBezTo>
                  <a:pt x="36279" y="2340"/>
                  <a:pt x="36279" y="2342"/>
                  <a:pt x="36279" y="2345"/>
                </a:cubicBezTo>
                <a:lnTo>
                  <a:pt x="36279" y="2345"/>
                </a:lnTo>
                <a:cubicBezTo>
                  <a:pt x="36275" y="2131"/>
                  <a:pt x="36113" y="1971"/>
                  <a:pt x="35898" y="1971"/>
                </a:cubicBezTo>
                <a:cubicBezTo>
                  <a:pt x="35891" y="1970"/>
                  <a:pt x="35883" y="1970"/>
                  <a:pt x="35876" y="1970"/>
                </a:cubicBezTo>
                <a:close/>
                <a:moveTo>
                  <a:pt x="68501" y="1970"/>
                </a:moveTo>
                <a:cubicBezTo>
                  <a:pt x="68494" y="1970"/>
                  <a:pt x="68486" y="1970"/>
                  <a:pt x="68479" y="1971"/>
                </a:cubicBezTo>
                <a:cubicBezTo>
                  <a:pt x="68471" y="1970"/>
                  <a:pt x="68463" y="1970"/>
                  <a:pt x="68455" y="1970"/>
                </a:cubicBezTo>
                <a:cubicBezTo>
                  <a:pt x="68250" y="1970"/>
                  <a:pt x="68098" y="2142"/>
                  <a:pt x="68098" y="2351"/>
                </a:cubicBezTo>
                <a:cubicBezTo>
                  <a:pt x="68098" y="2548"/>
                  <a:pt x="68262" y="2719"/>
                  <a:pt x="68457" y="2719"/>
                </a:cubicBezTo>
                <a:cubicBezTo>
                  <a:pt x="68464" y="2719"/>
                  <a:pt x="68471" y="2719"/>
                  <a:pt x="68479" y="2718"/>
                </a:cubicBezTo>
                <a:cubicBezTo>
                  <a:pt x="68683" y="2718"/>
                  <a:pt x="68859" y="2542"/>
                  <a:pt x="68846" y="2338"/>
                </a:cubicBezTo>
                <a:lnTo>
                  <a:pt x="68859" y="2338"/>
                </a:lnTo>
                <a:cubicBezTo>
                  <a:pt x="68859" y="2141"/>
                  <a:pt x="68695" y="1970"/>
                  <a:pt x="68501" y="1970"/>
                </a:cubicBezTo>
                <a:close/>
                <a:moveTo>
                  <a:pt x="89265" y="1997"/>
                </a:moveTo>
                <a:cubicBezTo>
                  <a:pt x="89058" y="1997"/>
                  <a:pt x="88894" y="2169"/>
                  <a:pt x="88894" y="2365"/>
                </a:cubicBezTo>
                <a:cubicBezTo>
                  <a:pt x="88881" y="2583"/>
                  <a:pt x="89057" y="2746"/>
                  <a:pt x="89261" y="2746"/>
                </a:cubicBezTo>
                <a:cubicBezTo>
                  <a:pt x="89269" y="2746"/>
                  <a:pt x="89277" y="2746"/>
                  <a:pt x="89285" y="2746"/>
                </a:cubicBezTo>
                <a:cubicBezTo>
                  <a:pt x="89490" y="2746"/>
                  <a:pt x="89642" y="2575"/>
                  <a:pt x="89642" y="2379"/>
                </a:cubicBezTo>
                <a:lnTo>
                  <a:pt x="89656" y="2379"/>
                </a:lnTo>
                <a:cubicBezTo>
                  <a:pt x="89656" y="2175"/>
                  <a:pt x="89492" y="1998"/>
                  <a:pt x="89289" y="1998"/>
                </a:cubicBezTo>
                <a:cubicBezTo>
                  <a:pt x="89281" y="1998"/>
                  <a:pt x="89273" y="1997"/>
                  <a:pt x="89265" y="1997"/>
                </a:cubicBezTo>
                <a:close/>
                <a:moveTo>
                  <a:pt x="12370" y="1984"/>
                </a:moveTo>
                <a:cubicBezTo>
                  <a:pt x="12166" y="1984"/>
                  <a:pt x="12003" y="2161"/>
                  <a:pt x="11989" y="2365"/>
                </a:cubicBezTo>
                <a:cubicBezTo>
                  <a:pt x="12003" y="2583"/>
                  <a:pt x="12180" y="2759"/>
                  <a:pt x="12384" y="2759"/>
                </a:cubicBezTo>
                <a:cubicBezTo>
                  <a:pt x="12601" y="2746"/>
                  <a:pt x="12764" y="2569"/>
                  <a:pt x="12764" y="2365"/>
                </a:cubicBezTo>
                <a:cubicBezTo>
                  <a:pt x="12764" y="2148"/>
                  <a:pt x="12587" y="1984"/>
                  <a:pt x="12370" y="1984"/>
                </a:cubicBezTo>
                <a:close/>
                <a:moveTo>
                  <a:pt x="44923" y="1984"/>
                </a:moveTo>
                <a:lnTo>
                  <a:pt x="44923" y="1998"/>
                </a:lnTo>
                <a:cubicBezTo>
                  <a:pt x="44706" y="1998"/>
                  <a:pt x="44543" y="2161"/>
                  <a:pt x="44543" y="2365"/>
                </a:cubicBezTo>
                <a:cubicBezTo>
                  <a:pt x="44543" y="2583"/>
                  <a:pt x="44720" y="2759"/>
                  <a:pt x="44937" y="2759"/>
                </a:cubicBezTo>
                <a:cubicBezTo>
                  <a:pt x="45141" y="2746"/>
                  <a:pt x="45304" y="2583"/>
                  <a:pt x="45304" y="2365"/>
                </a:cubicBezTo>
                <a:cubicBezTo>
                  <a:pt x="45304" y="2161"/>
                  <a:pt x="45127" y="1984"/>
                  <a:pt x="44923" y="1984"/>
                </a:cubicBezTo>
                <a:close/>
                <a:moveTo>
                  <a:pt x="56684" y="1997"/>
                </a:moveTo>
                <a:cubicBezTo>
                  <a:pt x="56478" y="1997"/>
                  <a:pt x="56314" y="2169"/>
                  <a:pt x="56327" y="2379"/>
                </a:cubicBezTo>
                <a:cubicBezTo>
                  <a:pt x="56314" y="2583"/>
                  <a:pt x="56490" y="2759"/>
                  <a:pt x="56694" y="2759"/>
                </a:cubicBezTo>
                <a:cubicBezTo>
                  <a:pt x="56912" y="2759"/>
                  <a:pt x="57075" y="2583"/>
                  <a:pt x="57075" y="2379"/>
                </a:cubicBezTo>
                <a:cubicBezTo>
                  <a:pt x="57075" y="2175"/>
                  <a:pt x="56912" y="1998"/>
                  <a:pt x="56708" y="1998"/>
                </a:cubicBezTo>
                <a:cubicBezTo>
                  <a:pt x="56700" y="1998"/>
                  <a:pt x="56692" y="1997"/>
                  <a:pt x="56684" y="1997"/>
                </a:cubicBezTo>
                <a:close/>
                <a:moveTo>
                  <a:pt x="113584" y="2418"/>
                </a:moveTo>
                <a:cubicBezTo>
                  <a:pt x="113498" y="2418"/>
                  <a:pt x="113429" y="2494"/>
                  <a:pt x="113442" y="2583"/>
                </a:cubicBezTo>
                <a:cubicBezTo>
                  <a:pt x="113429" y="2683"/>
                  <a:pt x="113498" y="2761"/>
                  <a:pt x="113584" y="2761"/>
                </a:cubicBezTo>
                <a:cubicBezTo>
                  <a:pt x="113591" y="2761"/>
                  <a:pt x="113598" y="2760"/>
                  <a:pt x="113605" y="2759"/>
                </a:cubicBezTo>
                <a:cubicBezTo>
                  <a:pt x="113673" y="2746"/>
                  <a:pt x="113741" y="2664"/>
                  <a:pt x="113809" y="2623"/>
                </a:cubicBezTo>
                <a:lnTo>
                  <a:pt x="113809" y="2555"/>
                </a:lnTo>
                <a:cubicBezTo>
                  <a:pt x="113741" y="2501"/>
                  <a:pt x="113687" y="2433"/>
                  <a:pt x="113605" y="2419"/>
                </a:cubicBezTo>
                <a:cubicBezTo>
                  <a:pt x="113598" y="2418"/>
                  <a:pt x="113591" y="2418"/>
                  <a:pt x="113584" y="2418"/>
                </a:cubicBezTo>
                <a:close/>
                <a:moveTo>
                  <a:pt x="33180" y="2012"/>
                </a:moveTo>
                <a:cubicBezTo>
                  <a:pt x="32962" y="2012"/>
                  <a:pt x="32799" y="2188"/>
                  <a:pt x="32799" y="2392"/>
                </a:cubicBezTo>
                <a:cubicBezTo>
                  <a:pt x="32786" y="2610"/>
                  <a:pt x="32962" y="2773"/>
                  <a:pt x="33180" y="2786"/>
                </a:cubicBezTo>
                <a:cubicBezTo>
                  <a:pt x="33384" y="2786"/>
                  <a:pt x="33560" y="2610"/>
                  <a:pt x="33560" y="2406"/>
                </a:cubicBezTo>
                <a:cubicBezTo>
                  <a:pt x="33560" y="2188"/>
                  <a:pt x="33384" y="2012"/>
                  <a:pt x="33180" y="2012"/>
                </a:cubicBezTo>
                <a:close/>
                <a:moveTo>
                  <a:pt x="65720" y="2012"/>
                </a:moveTo>
                <a:lnTo>
                  <a:pt x="65720" y="2025"/>
                </a:lnTo>
                <a:cubicBezTo>
                  <a:pt x="65516" y="2025"/>
                  <a:pt x="65339" y="2202"/>
                  <a:pt x="65339" y="2419"/>
                </a:cubicBezTo>
                <a:cubicBezTo>
                  <a:pt x="65353" y="2623"/>
                  <a:pt x="65516" y="2786"/>
                  <a:pt x="65720" y="2786"/>
                </a:cubicBezTo>
                <a:cubicBezTo>
                  <a:pt x="65937" y="2786"/>
                  <a:pt x="66114" y="2610"/>
                  <a:pt x="66114" y="2406"/>
                </a:cubicBezTo>
                <a:cubicBezTo>
                  <a:pt x="66114" y="2188"/>
                  <a:pt x="65937" y="2012"/>
                  <a:pt x="65720" y="2012"/>
                </a:cubicBezTo>
                <a:close/>
                <a:moveTo>
                  <a:pt x="77504" y="2025"/>
                </a:moveTo>
                <a:cubicBezTo>
                  <a:pt x="77287" y="2025"/>
                  <a:pt x="77123" y="2202"/>
                  <a:pt x="77110" y="2406"/>
                </a:cubicBezTo>
                <a:cubicBezTo>
                  <a:pt x="77123" y="2610"/>
                  <a:pt x="77287" y="2773"/>
                  <a:pt x="77490" y="2786"/>
                </a:cubicBezTo>
                <a:cubicBezTo>
                  <a:pt x="77708" y="2786"/>
                  <a:pt x="77885" y="2623"/>
                  <a:pt x="77885" y="2406"/>
                </a:cubicBezTo>
                <a:cubicBezTo>
                  <a:pt x="77885" y="2202"/>
                  <a:pt x="77708" y="2025"/>
                  <a:pt x="77504" y="2025"/>
                </a:cubicBezTo>
                <a:close/>
                <a:moveTo>
                  <a:pt x="98300" y="2012"/>
                </a:moveTo>
                <a:lnTo>
                  <a:pt x="98300" y="2025"/>
                </a:lnTo>
                <a:cubicBezTo>
                  <a:pt x="98096" y="2025"/>
                  <a:pt x="97920" y="2188"/>
                  <a:pt x="97920" y="2392"/>
                </a:cubicBezTo>
                <a:cubicBezTo>
                  <a:pt x="97906" y="2610"/>
                  <a:pt x="98083" y="2786"/>
                  <a:pt x="98300" y="2786"/>
                </a:cubicBezTo>
                <a:cubicBezTo>
                  <a:pt x="98504" y="2786"/>
                  <a:pt x="98681" y="2623"/>
                  <a:pt x="98681" y="2419"/>
                </a:cubicBezTo>
                <a:cubicBezTo>
                  <a:pt x="98681" y="2202"/>
                  <a:pt x="98518" y="2012"/>
                  <a:pt x="98300" y="2012"/>
                </a:cubicBezTo>
                <a:close/>
                <a:moveTo>
                  <a:pt x="9624" y="2039"/>
                </a:moveTo>
                <a:cubicBezTo>
                  <a:pt x="9420" y="2039"/>
                  <a:pt x="9257" y="2202"/>
                  <a:pt x="9244" y="2419"/>
                </a:cubicBezTo>
                <a:cubicBezTo>
                  <a:pt x="9244" y="2623"/>
                  <a:pt x="9407" y="2800"/>
                  <a:pt x="9624" y="2814"/>
                </a:cubicBezTo>
                <a:cubicBezTo>
                  <a:pt x="9842" y="2814"/>
                  <a:pt x="10018" y="2637"/>
                  <a:pt x="10018" y="2419"/>
                </a:cubicBezTo>
                <a:cubicBezTo>
                  <a:pt x="10018" y="2216"/>
                  <a:pt x="9842" y="2039"/>
                  <a:pt x="9624" y="2039"/>
                </a:cubicBezTo>
                <a:close/>
                <a:moveTo>
                  <a:pt x="21409" y="2039"/>
                </a:moveTo>
                <a:cubicBezTo>
                  <a:pt x="21191" y="2039"/>
                  <a:pt x="21015" y="2216"/>
                  <a:pt x="21015" y="2419"/>
                </a:cubicBezTo>
                <a:cubicBezTo>
                  <a:pt x="21015" y="2637"/>
                  <a:pt x="21191" y="2814"/>
                  <a:pt x="21409" y="2814"/>
                </a:cubicBezTo>
                <a:cubicBezTo>
                  <a:pt x="21613" y="2814"/>
                  <a:pt x="21789" y="2637"/>
                  <a:pt x="21789" y="2433"/>
                </a:cubicBezTo>
                <a:cubicBezTo>
                  <a:pt x="21789" y="2216"/>
                  <a:pt x="21613" y="2039"/>
                  <a:pt x="21409" y="2039"/>
                </a:cubicBezTo>
                <a:close/>
                <a:moveTo>
                  <a:pt x="53976" y="2039"/>
                </a:moveTo>
                <a:cubicBezTo>
                  <a:pt x="53758" y="2039"/>
                  <a:pt x="53582" y="2216"/>
                  <a:pt x="53595" y="2433"/>
                </a:cubicBezTo>
                <a:cubicBezTo>
                  <a:pt x="53595" y="2637"/>
                  <a:pt x="53758" y="2800"/>
                  <a:pt x="53962" y="2814"/>
                </a:cubicBezTo>
                <a:cubicBezTo>
                  <a:pt x="54180" y="2814"/>
                  <a:pt x="54356" y="2637"/>
                  <a:pt x="54356" y="2433"/>
                </a:cubicBezTo>
                <a:cubicBezTo>
                  <a:pt x="54356" y="2216"/>
                  <a:pt x="54193" y="2039"/>
                  <a:pt x="53976" y="2039"/>
                </a:cubicBezTo>
                <a:close/>
                <a:moveTo>
                  <a:pt x="86516" y="2039"/>
                </a:moveTo>
                <a:cubicBezTo>
                  <a:pt x="86298" y="2039"/>
                  <a:pt x="86135" y="2202"/>
                  <a:pt x="86122" y="2406"/>
                </a:cubicBezTo>
                <a:cubicBezTo>
                  <a:pt x="86122" y="2623"/>
                  <a:pt x="86285" y="2800"/>
                  <a:pt x="86502" y="2814"/>
                </a:cubicBezTo>
                <a:cubicBezTo>
                  <a:pt x="86706" y="2814"/>
                  <a:pt x="86883" y="2650"/>
                  <a:pt x="86896" y="2433"/>
                </a:cubicBezTo>
                <a:cubicBezTo>
                  <a:pt x="86896" y="2216"/>
                  <a:pt x="86733" y="2052"/>
                  <a:pt x="86516" y="2039"/>
                </a:cubicBezTo>
                <a:close/>
                <a:moveTo>
                  <a:pt x="107312" y="2120"/>
                </a:moveTo>
                <a:cubicBezTo>
                  <a:pt x="107122" y="2120"/>
                  <a:pt x="106972" y="2270"/>
                  <a:pt x="106972" y="2447"/>
                </a:cubicBezTo>
                <a:lnTo>
                  <a:pt x="106972" y="2460"/>
                </a:lnTo>
                <a:cubicBezTo>
                  <a:pt x="106958" y="2650"/>
                  <a:pt x="107108" y="2814"/>
                  <a:pt x="107312" y="2814"/>
                </a:cubicBezTo>
                <a:cubicBezTo>
                  <a:pt x="107502" y="2814"/>
                  <a:pt x="107652" y="2650"/>
                  <a:pt x="107652" y="2474"/>
                </a:cubicBezTo>
                <a:cubicBezTo>
                  <a:pt x="107652" y="2270"/>
                  <a:pt x="107502" y="2120"/>
                  <a:pt x="107312" y="2120"/>
                </a:cubicBezTo>
                <a:close/>
                <a:moveTo>
                  <a:pt x="1418" y="2459"/>
                </a:moveTo>
                <a:cubicBezTo>
                  <a:pt x="1321" y="2459"/>
                  <a:pt x="1251" y="2536"/>
                  <a:pt x="1251" y="2637"/>
                </a:cubicBezTo>
                <a:cubicBezTo>
                  <a:pt x="1251" y="2746"/>
                  <a:pt x="1319" y="2800"/>
                  <a:pt x="1415" y="2827"/>
                </a:cubicBezTo>
                <a:cubicBezTo>
                  <a:pt x="1537" y="2814"/>
                  <a:pt x="1618" y="2759"/>
                  <a:pt x="1618" y="2650"/>
                </a:cubicBezTo>
                <a:cubicBezTo>
                  <a:pt x="1618" y="2542"/>
                  <a:pt x="1537" y="2460"/>
                  <a:pt x="1442" y="2460"/>
                </a:cubicBezTo>
                <a:cubicBezTo>
                  <a:pt x="1434" y="2459"/>
                  <a:pt x="1426" y="2459"/>
                  <a:pt x="1418" y="2459"/>
                </a:cubicBezTo>
                <a:close/>
                <a:moveTo>
                  <a:pt x="42205" y="2066"/>
                </a:moveTo>
                <a:cubicBezTo>
                  <a:pt x="41990" y="2066"/>
                  <a:pt x="41814" y="2239"/>
                  <a:pt x="41811" y="2453"/>
                </a:cubicBezTo>
                <a:lnTo>
                  <a:pt x="41811" y="2453"/>
                </a:lnTo>
                <a:cubicBezTo>
                  <a:pt x="41811" y="2451"/>
                  <a:pt x="41811" y="2449"/>
                  <a:pt x="41811" y="2447"/>
                </a:cubicBezTo>
                <a:lnTo>
                  <a:pt x="41811" y="2460"/>
                </a:lnTo>
                <a:cubicBezTo>
                  <a:pt x="41811" y="2458"/>
                  <a:pt x="41811" y="2456"/>
                  <a:pt x="41811" y="2453"/>
                </a:cubicBezTo>
                <a:lnTo>
                  <a:pt x="41811" y="2453"/>
                </a:lnTo>
                <a:cubicBezTo>
                  <a:pt x="41814" y="2668"/>
                  <a:pt x="41990" y="2841"/>
                  <a:pt x="42191" y="2841"/>
                </a:cubicBezTo>
                <a:cubicBezTo>
                  <a:pt x="42409" y="2841"/>
                  <a:pt x="42586" y="2678"/>
                  <a:pt x="42586" y="2460"/>
                </a:cubicBezTo>
                <a:cubicBezTo>
                  <a:pt x="42586" y="2243"/>
                  <a:pt x="42422" y="2066"/>
                  <a:pt x="42205" y="2066"/>
                </a:cubicBezTo>
                <a:close/>
                <a:moveTo>
                  <a:pt x="74772" y="2066"/>
                </a:moveTo>
                <a:cubicBezTo>
                  <a:pt x="74555" y="2080"/>
                  <a:pt x="74391" y="2243"/>
                  <a:pt x="74378" y="2460"/>
                </a:cubicBezTo>
                <a:lnTo>
                  <a:pt x="74391" y="2460"/>
                </a:lnTo>
                <a:cubicBezTo>
                  <a:pt x="74391" y="2664"/>
                  <a:pt x="74555" y="2841"/>
                  <a:pt x="74772" y="2841"/>
                </a:cubicBezTo>
                <a:cubicBezTo>
                  <a:pt x="74779" y="2841"/>
                  <a:pt x="74787" y="2842"/>
                  <a:pt x="74794" y="2842"/>
                </a:cubicBezTo>
                <a:cubicBezTo>
                  <a:pt x="74988" y="2842"/>
                  <a:pt x="75153" y="2670"/>
                  <a:pt x="75166" y="2460"/>
                </a:cubicBezTo>
                <a:cubicBezTo>
                  <a:pt x="75166" y="2256"/>
                  <a:pt x="74989" y="2080"/>
                  <a:pt x="74772" y="2066"/>
                </a:cubicBezTo>
                <a:close/>
                <a:moveTo>
                  <a:pt x="30420" y="2066"/>
                </a:moveTo>
                <a:cubicBezTo>
                  <a:pt x="30217" y="2080"/>
                  <a:pt x="30040" y="2243"/>
                  <a:pt x="30040" y="2460"/>
                </a:cubicBezTo>
                <a:cubicBezTo>
                  <a:pt x="30040" y="2678"/>
                  <a:pt x="30217" y="2841"/>
                  <a:pt x="30420" y="2854"/>
                </a:cubicBezTo>
                <a:cubicBezTo>
                  <a:pt x="30638" y="2841"/>
                  <a:pt x="30815" y="2678"/>
                  <a:pt x="30815" y="2460"/>
                </a:cubicBezTo>
                <a:cubicBezTo>
                  <a:pt x="30815" y="2243"/>
                  <a:pt x="30638" y="2080"/>
                  <a:pt x="30420" y="2066"/>
                </a:cubicBezTo>
                <a:close/>
                <a:moveTo>
                  <a:pt x="63001" y="2066"/>
                </a:moveTo>
                <a:cubicBezTo>
                  <a:pt x="62784" y="2066"/>
                  <a:pt x="62607" y="2229"/>
                  <a:pt x="62607" y="2447"/>
                </a:cubicBezTo>
                <a:cubicBezTo>
                  <a:pt x="62593" y="2664"/>
                  <a:pt x="62770" y="2841"/>
                  <a:pt x="62974" y="2854"/>
                </a:cubicBezTo>
                <a:cubicBezTo>
                  <a:pt x="63191" y="2854"/>
                  <a:pt x="63368" y="2691"/>
                  <a:pt x="63382" y="2474"/>
                </a:cubicBezTo>
                <a:cubicBezTo>
                  <a:pt x="63382" y="2256"/>
                  <a:pt x="63219" y="2080"/>
                  <a:pt x="63015" y="2066"/>
                </a:cubicBezTo>
                <a:close/>
                <a:moveTo>
                  <a:pt x="6919" y="2161"/>
                </a:moveTo>
                <a:cubicBezTo>
                  <a:pt x="6716" y="2161"/>
                  <a:pt x="6552" y="2324"/>
                  <a:pt x="6539" y="2528"/>
                </a:cubicBezTo>
                <a:cubicBezTo>
                  <a:pt x="6552" y="2718"/>
                  <a:pt x="6702" y="2882"/>
                  <a:pt x="6906" y="2882"/>
                </a:cubicBezTo>
                <a:cubicBezTo>
                  <a:pt x="7110" y="2882"/>
                  <a:pt x="7273" y="2718"/>
                  <a:pt x="7273" y="2515"/>
                </a:cubicBezTo>
                <a:cubicBezTo>
                  <a:pt x="7273" y="2324"/>
                  <a:pt x="7110" y="2161"/>
                  <a:pt x="6919" y="2161"/>
                </a:cubicBezTo>
                <a:close/>
                <a:moveTo>
                  <a:pt x="18680" y="2106"/>
                </a:moveTo>
                <a:cubicBezTo>
                  <a:pt x="18473" y="2106"/>
                  <a:pt x="18296" y="2278"/>
                  <a:pt x="18296" y="2487"/>
                </a:cubicBezTo>
                <a:cubicBezTo>
                  <a:pt x="18296" y="2705"/>
                  <a:pt x="18473" y="2882"/>
                  <a:pt x="18677" y="2882"/>
                </a:cubicBezTo>
                <a:cubicBezTo>
                  <a:pt x="18894" y="2882"/>
                  <a:pt x="19071" y="2705"/>
                  <a:pt x="19071" y="2501"/>
                </a:cubicBezTo>
                <a:lnTo>
                  <a:pt x="19085" y="2501"/>
                </a:lnTo>
                <a:cubicBezTo>
                  <a:pt x="19085" y="2283"/>
                  <a:pt x="18908" y="2107"/>
                  <a:pt x="18704" y="2107"/>
                </a:cubicBezTo>
                <a:cubicBezTo>
                  <a:pt x="18696" y="2106"/>
                  <a:pt x="18688" y="2106"/>
                  <a:pt x="18680" y="2106"/>
                </a:cubicBezTo>
                <a:close/>
                <a:moveTo>
                  <a:pt x="83797" y="2107"/>
                </a:moveTo>
                <a:cubicBezTo>
                  <a:pt x="83580" y="2107"/>
                  <a:pt x="83417" y="2283"/>
                  <a:pt x="83417" y="2501"/>
                </a:cubicBezTo>
                <a:cubicBezTo>
                  <a:pt x="83417" y="2705"/>
                  <a:pt x="83593" y="2882"/>
                  <a:pt x="83797" y="2882"/>
                </a:cubicBezTo>
                <a:cubicBezTo>
                  <a:pt x="84015" y="2882"/>
                  <a:pt x="84191" y="2705"/>
                  <a:pt x="84191" y="2487"/>
                </a:cubicBezTo>
                <a:cubicBezTo>
                  <a:pt x="84178" y="2283"/>
                  <a:pt x="84015" y="2107"/>
                  <a:pt x="83797" y="2107"/>
                </a:cubicBezTo>
                <a:close/>
                <a:moveTo>
                  <a:pt x="4160" y="2283"/>
                </a:moveTo>
                <a:cubicBezTo>
                  <a:pt x="3997" y="2283"/>
                  <a:pt x="3861" y="2406"/>
                  <a:pt x="3848" y="2569"/>
                </a:cubicBezTo>
                <a:cubicBezTo>
                  <a:pt x="3848" y="2746"/>
                  <a:pt x="3984" y="2895"/>
                  <a:pt x="4160" y="2895"/>
                </a:cubicBezTo>
                <a:cubicBezTo>
                  <a:pt x="4323" y="2882"/>
                  <a:pt x="4459" y="2759"/>
                  <a:pt x="4473" y="2583"/>
                </a:cubicBezTo>
                <a:cubicBezTo>
                  <a:pt x="4473" y="2419"/>
                  <a:pt x="4323" y="2283"/>
                  <a:pt x="4160" y="2283"/>
                </a:cubicBezTo>
                <a:close/>
                <a:moveTo>
                  <a:pt x="51230" y="2093"/>
                </a:moveTo>
                <a:cubicBezTo>
                  <a:pt x="51013" y="2107"/>
                  <a:pt x="50850" y="2270"/>
                  <a:pt x="50836" y="2487"/>
                </a:cubicBezTo>
                <a:cubicBezTo>
                  <a:pt x="50836" y="2705"/>
                  <a:pt x="51013" y="2882"/>
                  <a:pt x="51230" y="2895"/>
                </a:cubicBezTo>
                <a:cubicBezTo>
                  <a:pt x="51434" y="2882"/>
                  <a:pt x="51611" y="2705"/>
                  <a:pt x="51611" y="2487"/>
                </a:cubicBezTo>
                <a:lnTo>
                  <a:pt x="51624" y="2487"/>
                </a:lnTo>
                <a:cubicBezTo>
                  <a:pt x="51611" y="2283"/>
                  <a:pt x="51448" y="2107"/>
                  <a:pt x="51230" y="2093"/>
                </a:cubicBezTo>
                <a:close/>
                <a:moveTo>
                  <a:pt x="95568" y="2107"/>
                </a:moveTo>
                <a:cubicBezTo>
                  <a:pt x="95364" y="2107"/>
                  <a:pt x="95188" y="2283"/>
                  <a:pt x="95174" y="2487"/>
                </a:cubicBezTo>
                <a:cubicBezTo>
                  <a:pt x="95174" y="2705"/>
                  <a:pt x="95351" y="2882"/>
                  <a:pt x="95568" y="2895"/>
                </a:cubicBezTo>
                <a:cubicBezTo>
                  <a:pt x="95786" y="2882"/>
                  <a:pt x="95949" y="2718"/>
                  <a:pt x="95962" y="2501"/>
                </a:cubicBezTo>
                <a:cubicBezTo>
                  <a:pt x="95962" y="2283"/>
                  <a:pt x="95786" y="2107"/>
                  <a:pt x="95568" y="2107"/>
                </a:cubicBezTo>
                <a:close/>
                <a:moveTo>
                  <a:pt x="104603" y="2147"/>
                </a:moveTo>
                <a:cubicBezTo>
                  <a:pt x="104596" y="2147"/>
                  <a:pt x="104588" y="2147"/>
                  <a:pt x="104580" y="2148"/>
                </a:cubicBezTo>
                <a:cubicBezTo>
                  <a:pt x="104376" y="2148"/>
                  <a:pt x="104213" y="2324"/>
                  <a:pt x="104213" y="2528"/>
                </a:cubicBezTo>
                <a:cubicBezTo>
                  <a:pt x="104213" y="2725"/>
                  <a:pt x="104377" y="2896"/>
                  <a:pt x="104571" y="2896"/>
                </a:cubicBezTo>
                <a:cubicBezTo>
                  <a:pt x="104579" y="2896"/>
                  <a:pt x="104586" y="2896"/>
                  <a:pt x="104593" y="2895"/>
                </a:cubicBezTo>
                <a:cubicBezTo>
                  <a:pt x="104811" y="2895"/>
                  <a:pt x="104974" y="2718"/>
                  <a:pt x="104974" y="2515"/>
                </a:cubicBezTo>
                <a:cubicBezTo>
                  <a:pt x="104961" y="2318"/>
                  <a:pt x="104809" y="2147"/>
                  <a:pt x="104603" y="2147"/>
                </a:cubicBezTo>
                <a:close/>
                <a:moveTo>
                  <a:pt x="27716" y="2134"/>
                </a:moveTo>
                <a:cubicBezTo>
                  <a:pt x="27498" y="2134"/>
                  <a:pt x="27321" y="2297"/>
                  <a:pt x="27308" y="2515"/>
                </a:cubicBezTo>
                <a:cubicBezTo>
                  <a:pt x="27308" y="2732"/>
                  <a:pt x="27485" y="2909"/>
                  <a:pt x="27702" y="2909"/>
                </a:cubicBezTo>
                <a:cubicBezTo>
                  <a:pt x="27919" y="2909"/>
                  <a:pt x="28083" y="2746"/>
                  <a:pt x="28096" y="2528"/>
                </a:cubicBezTo>
                <a:cubicBezTo>
                  <a:pt x="28096" y="2311"/>
                  <a:pt x="27933" y="2134"/>
                  <a:pt x="27716" y="2134"/>
                </a:cubicBezTo>
                <a:close/>
                <a:moveTo>
                  <a:pt x="39486" y="2134"/>
                </a:moveTo>
                <a:cubicBezTo>
                  <a:pt x="39269" y="2134"/>
                  <a:pt x="39092" y="2311"/>
                  <a:pt x="39092" y="2515"/>
                </a:cubicBezTo>
                <a:cubicBezTo>
                  <a:pt x="39092" y="2732"/>
                  <a:pt x="39269" y="2909"/>
                  <a:pt x="39486" y="2909"/>
                </a:cubicBezTo>
                <a:cubicBezTo>
                  <a:pt x="39704" y="2909"/>
                  <a:pt x="39867" y="2732"/>
                  <a:pt x="39867" y="2515"/>
                </a:cubicBezTo>
                <a:cubicBezTo>
                  <a:pt x="39867" y="2311"/>
                  <a:pt x="39690" y="2134"/>
                  <a:pt x="39486" y="2134"/>
                </a:cubicBezTo>
                <a:close/>
                <a:moveTo>
                  <a:pt x="72026" y="2134"/>
                </a:moveTo>
                <a:cubicBezTo>
                  <a:pt x="71795" y="2134"/>
                  <a:pt x="71632" y="2311"/>
                  <a:pt x="71632" y="2528"/>
                </a:cubicBezTo>
                <a:cubicBezTo>
                  <a:pt x="71632" y="2746"/>
                  <a:pt x="71809" y="2909"/>
                  <a:pt x="72026" y="2909"/>
                </a:cubicBezTo>
                <a:cubicBezTo>
                  <a:pt x="72244" y="2909"/>
                  <a:pt x="72407" y="2732"/>
                  <a:pt x="72407" y="2515"/>
                </a:cubicBezTo>
                <a:cubicBezTo>
                  <a:pt x="72407" y="2311"/>
                  <a:pt x="72230" y="2134"/>
                  <a:pt x="72026" y="2134"/>
                </a:cubicBezTo>
                <a:close/>
                <a:moveTo>
                  <a:pt x="110887" y="2365"/>
                </a:moveTo>
                <a:cubicBezTo>
                  <a:pt x="110737" y="2365"/>
                  <a:pt x="110601" y="2487"/>
                  <a:pt x="110615" y="2650"/>
                </a:cubicBezTo>
                <a:cubicBezTo>
                  <a:pt x="110615" y="2800"/>
                  <a:pt x="110737" y="2922"/>
                  <a:pt x="110887" y="2922"/>
                </a:cubicBezTo>
                <a:cubicBezTo>
                  <a:pt x="111050" y="2922"/>
                  <a:pt x="111172" y="2800"/>
                  <a:pt x="111172" y="2650"/>
                </a:cubicBezTo>
                <a:cubicBezTo>
                  <a:pt x="111172" y="2487"/>
                  <a:pt x="111050" y="2365"/>
                  <a:pt x="110887" y="2365"/>
                </a:cubicBezTo>
                <a:close/>
                <a:moveTo>
                  <a:pt x="15931" y="2161"/>
                </a:moveTo>
                <a:cubicBezTo>
                  <a:pt x="15714" y="2161"/>
                  <a:pt x="15551" y="2338"/>
                  <a:pt x="15551" y="2555"/>
                </a:cubicBezTo>
                <a:cubicBezTo>
                  <a:pt x="15537" y="2773"/>
                  <a:pt x="15714" y="2950"/>
                  <a:pt x="15945" y="2950"/>
                </a:cubicBezTo>
                <a:cubicBezTo>
                  <a:pt x="16149" y="2936"/>
                  <a:pt x="16325" y="2773"/>
                  <a:pt x="16325" y="2555"/>
                </a:cubicBezTo>
                <a:cubicBezTo>
                  <a:pt x="16325" y="2338"/>
                  <a:pt x="16149" y="2161"/>
                  <a:pt x="15931" y="2161"/>
                </a:cubicBezTo>
                <a:close/>
                <a:moveTo>
                  <a:pt x="48512" y="2161"/>
                </a:moveTo>
                <a:cubicBezTo>
                  <a:pt x="48294" y="2161"/>
                  <a:pt x="48118" y="2338"/>
                  <a:pt x="48104" y="2555"/>
                </a:cubicBezTo>
                <a:cubicBezTo>
                  <a:pt x="48104" y="2773"/>
                  <a:pt x="48281" y="2950"/>
                  <a:pt x="48498" y="2950"/>
                </a:cubicBezTo>
                <a:cubicBezTo>
                  <a:pt x="48716" y="2950"/>
                  <a:pt x="48892" y="2773"/>
                  <a:pt x="48892" y="2555"/>
                </a:cubicBezTo>
                <a:cubicBezTo>
                  <a:pt x="48892" y="2338"/>
                  <a:pt x="48716" y="2161"/>
                  <a:pt x="48512" y="2161"/>
                </a:cubicBezTo>
                <a:close/>
                <a:moveTo>
                  <a:pt x="92809" y="2161"/>
                </a:moveTo>
                <a:cubicBezTo>
                  <a:pt x="92605" y="2161"/>
                  <a:pt x="92428" y="2338"/>
                  <a:pt x="92428" y="2555"/>
                </a:cubicBezTo>
                <a:cubicBezTo>
                  <a:pt x="92428" y="2773"/>
                  <a:pt x="92605" y="2950"/>
                  <a:pt x="92823" y="2950"/>
                </a:cubicBezTo>
                <a:cubicBezTo>
                  <a:pt x="93040" y="2936"/>
                  <a:pt x="93203" y="2759"/>
                  <a:pt x="93203" y="2542"/>
                </a:cubicBezTo>
                <a:cubicBezTo>
                  <a:pt x="93203" y="2338"/>
                  <a:pt x="93026" y="2161"/>
                  <a:pt x="92809" y="2161"/>
                </a:cubicBezTo>
                <a:close/>
                <a:moveTo>
                  <a:pt x="60296" y="2161"/>
                </a:moveTo>
                <a:cubicBezTo>
                  <a:pt x="60079" y="2161"/>
                  <a:pt x="59888" y="2324"/>
                  <a:pt x="59888" y="2555"/>
                </a:cubicBezTo>
                <a:cubicBezTo>
                  <a:pt x="59888" y="2759"/>
                  <a:pt x="60052" y="2936"/>
                  <a:pt x="60269" y="2950"/>
                </a:cubicBezTo>
                <a:cubicBezTo>
                  <a:pt x="60277" y="2950"/>
                  <a:pt x="60285" y="2950"/>
                  <a:pt x="60293" y="2950"/>
                </a:cubicBezTo>
                <a:cubicBezTo>
                  <a:pt x="60499" y="2950"/>
                  <a:pt x="60664" y="2779"/>
                  <a:pt x="60677" y="2569"/>
                </a:cubicBezTo>
                <a:cubicBezTo>
                  <a:pt x="60677" y="2351"/>
                  <a:pt x="60514" y="2175"/>
                  <a:pt x="60296" y="2161"/>
                </a:cubicBezTo>
                <a:close/>
                <a:moveTo>
                  <a:pt x="114447" y="2716"/>
                </a:moveTo>
                <a:cubicBezTo>
                  <a:pt x="114443" y="2716"/>
                  <a:pt x="114438" y="2717"/>
                  <a:pt x="114434" y="2718"/>
                </a:cubicBezTo>
                <a:cubicBezTo>
                  <a:pt x="114393" y="2718"/>
                  <a:pt x="114353" y="2786"/>
                  <a:pt x="114312" y="2841"/>
                </a:cubicBezTo>
                <a:cubicBezTo>
                  <a:pt x="114353" y="2882"/>
                  <a:pt x="114393" y="2950"/>
                  <a:pt x="114448" y="2950"/>
                </a:cubicBezTo>
                <a:cubicBezTo>
                  <a:pt x="114453" y="2951"/>
                  <a:pt x="114457" y="2951"/>
                  <a:pt x="114462" y="2951"/>
                </a:cubicBezTo>
                <a:cubicBezTo>
                  <a:pt x="114510" y="2951"/>
                  <a:pt x="114550" y="2889"/>
                  <a:pt x="114624" y="2827"/>
                </a:cubicBezTo>
                <a:cubicBezTo>
                  <a:pt x="114539" y="2766"/>
                  <a:pt x="114487" y="2716"/>
                  <a:pt x="114447" y="2716"/>
                </a:cubicBezTo>
                <a:close/>
                <a:moveTo>
                  <a:pt x="69294" y="2188"/>
                </a:moveTo>
                <a:cubicBezTo>
                  <a:pt x="69077" y="2202"/>
                  <a:pt x="68914" y="2365"/>
                  <a:pt x="68900" y="2569"/>
                </a:cubicBezTo>
                <a:cubicBezTo>
                  <a:pt x="68887" y="2800"/>
                  <a:pt x="69063" y="2977"/>
                  <a:pt x="69281" y="2977"/>
                </a:cubicBezTo>
                <a:cubicBezTo>
                  <a:pt x="69498" y="2977"/>
                  <a:pt x="69675" y="2814"/>
                  <a:pt x="69688" y="2596"/>
                </a:cubicBezTo>
                <a:cubicBezTo>
                  <a:pt x="69688" y="2379"/>
                  <a:pt x="69512" y="2188"/>
                  <a:pt x="69294" y="2188"/>
                </a:cubicBezTo>
                <a:close/>
                <a:moveTo>
                  <a:pt x="81024" y="2188"/>
                </a:moveTo>
                <a:cubicBezTo>
                  <a:pt x="80821" y="2202"/>
                  <a:pt x="80659" y="2364"/>
                  <a:pt x="80644" y="2580"/>
                </a:cubicBezTo>
                <a:lnTo>
                  <a:pt x="80644" y="2580"/>
                </a:lnTo>
                <a:cubicBezTo>
                  <a:pt x="80644" y="2577"/>
                  <a:pt x="80644" y="2573"/>
                  <a:pt x="80644" y="2569"/>
                </a:cubicBezTo>
                <a:lnTo>
                  <a:pt x="80644" y="2583"/>
                </a:lnTo>
                <a:cubicBezTo>
                  <a:pt x="80644" y="2582"/>
                  <a:pt x="80644" y="2581"/>
                  <a:pt x="80644" y="2580"/>
                </a:cubicBezTo>
                <a:lnTo>
                  <a:pt x="80644" y="2580"/>
                </a:lnTo>
                <a:cubicBezTo>
                  <a:pt x="80650" y="2806"/>
                  <a:pt x="80824" y="2977"/>
                  <a:pt x="81038" y="2977"/>
                </a:cubicBezTo>
                <a:cubicBezTo>
                  <a:pt x="81242" y="2977"/>
                  <a:pt x="81419" y="2800"/>
                  <a:pt x="81432" y="2583"/>
                </a:cubicBezTo>
                <a:cubicBezTo>
                  <a:pt x="81432" y="2365"/>
                  <a:pt x="81255" y="2188"/>
                  <a:pt x="81024" y="2188"/>
                </a:cubicBezTo>
                <a:close/>
                <a:moveTo>
                  <a:pt x="101834" y="2188"/>
                </a:moveTo>
                <a:cubicBezTo>
                  <a:pt x="101617" y="2188"/>
                  <a:pt x="101454" y="2365"/>
                  <a:pt x="101440" y="2569"/>
                </a:cubicBezTo>
                <a:cubicBezTo>
                  <a:pt x="101440" y="2786"/>
                  <a:pt x="101617" y="2977"/>
                  <a:pt x="101834" y="2977"/>
                </a:cubicBezTo>
                <a:cubicBezTo>
                  <a:pt x="102052" y="2977"/>
                  <a:pt x="102228" y="2800"/>
                  <a:pt x="102228" y="2583"/>
                </a:cubicBezTo>
                <a:cubicBezTo>
                  <a:pt x="102228" y="2365"/>
                  <a:pt x="102052" y="2188"/>
                  <a:pt x="101834" y="2188"/>
                </a:cubicBezTo>
                <a:close/>
                <a:moveTo>
                  <a:pt x="36717" y="2188"/>
                </a:moveTo>
                <a:cubicBezTo>
                  <a:pt x="36510" y="2188"/>
                  <a:pt x="36333" y="2359"/>
                  <a:pt x="36319" y="2569"/>
                </a:cubicBezTo>
                <a:cubicBezTo>
                  <a:pt x="36319" y="2773"/>
                  <a:pt x="36483" y="2963"/>
                  <a:pt x="36686" y="2977"/>
                </a:cubicBezTo>
                <a:cubicBezTo>
                  <a:pt x="36695" y="2977"/>
                  <a:pt x="36703" y="2977"/>
                  <a:pt x="36712" y="2977"/>
                </a:cubicBezTo>
                <a:cubicBezTo>
                  <a:pt x="36919" y="2977"/>
                  <a:pt x="37095" y="2819"/>
                  <a:pt x="37108" y="2610"/>
                </a:cubicBezTo>
                <a:cubicBezTo>
                  <a:pt x="37121" y="2392"/>
                  <a:pt x="36958" y="2216"/>
                  <a:pt x="36754" y="2188"/>
                </a:cubicBezTo>
                <a:lnTo>
                  <a:pt x="36741" y="2188"/>
                </a:lnTo>
                <a:cubicBezTo>
                  <a:pt x="36733" y="2188"/>
                  <a:pt x="36725" y="2188"/>
                  <a:pt x="36717" y="2188"/>
                </a:cubicBezTo>
                <a:close/>
                <a:moveTo>
                  <a:pt x="13199" y="2216"/>
                </a:moveTo>
                <a:cubicBezTo>
                  <a:pt x="12995" y="2216"/>
                  <a:pt x="12818" y="2392"/>
                  <a:pt x="12818" y="2610"/>
                </a:cubicBezTo>
                <a:cubicBezTo>
                  <a:pt x="12805" y="2827"/>
                  <a:pt x="12982" y="3004"/>
                  <a:pt x="13213" y="3004"/>
                </a:cubicBezTo>
                <a:cubicBezTo>
                  <a:pt x="13430" y="3004"/>
                  <a:pt x="13607" y="2827"/>
                  <a:pt x="13607" y="2610"/>
                </a:cubicBezTo>
                <a:cubicBezTo>
                  <a:pt x="13607" y="2392"/>
                  <a:pt x="13417" y="2216"/>
                  <a:pt x="13199" y="2216"/>
                </a:cubicBezTo>
                <a:close/>
                <a:moveTo>
                  <a:pt x="57523" y="2216"/>
                </a:moveTo>
                <a:cubicBezTo>
                  <a:pt x="57306" y="2216"/>
                  <a:pt x="57129" y="2392"/>
                  <a:pt x="57129" y="2610"/>
                </a:cubicBezTo>
                <a:cubicBezTo>
                  <a:pt x="57129" y="2827"/>
                  <a:pt x="57306" y="3004"/>
                  <a:pt x="57523" y="3004"/>
                </a:cubicBezTo>
                <a:cubicBezTo>
                  <a:pt x="57741" y="3004"/>
                  <a:pt x="57918" y="2827"/>
                  <a:pt x="57918" y="2610"/>
                </a:cubicBezTo>
                <a:cubicBezTo>
                  <a:pt x="57904" y="2392"/>
                  <a:pt x="57741" y="2216"/>
                  <a:pt x="57523" y="2216"/>
                </a:cubicBezTo>
                <a:close/>
                <a:moveTo>
                  <a:pt x="24943" y="2216"/>
                </a:moveTo>
                <a:cubicBezTo>
                  <a:pt x="24725" y="2216"/>
                  <a:pt x="24549" y="2392"/>
                  <a:pt x="24549" y="2623"/>
                </a:cubicBezTo>
                <a:cubicBezTo>
                  <a:pt x="24549" y="2827"/>
                  <a:pt x="24725" y="3004"/>
                  <a:pt x="24943" y="3004"/>
                </a:cubicBezTo>
                <a:cubicBezTo>
                  <a:pt x="24951" y="3004"/>
                  <a:pt x="24958" y="3005"/>
                  <a:pt x="24966" y="3005"/>
                </a:cubicBezTo>
                <a:cubicBezTo>
                  <a:pt x="25173" y="3005"/>
                  <a:pt x="25337" y="2833"/>
                  <a:pt x="25337" y="2623"/>
                </a:cubicBezTo>
                <a:cubicBezTo>
                  <a:pt x="25337" y="2392"/>
                  <a:pt x="25160" y="2216"/>
                  <a:pt x="24943" y="2216"/>
                </a:cubicBezTo>
                <a:close/>
                <a:moveTo>
                  <a:pt x="90094" y="2215"/>
                </a:moveTo>
                <a:cubicBezTo>
                  <a:pt x="89887" y="2215"/>
                  <a:pt x="89709" y="2387"/>
                  <a:pt x="89696" y="2596"/>
                </a:cubicBezTo>
                <a:cubicBezTo>
                  <a:pt x="89696" y="2814"/>
                  <a:pt x="89859" y="2990"/>
                  <a:pt x="90063" y="3004"/>
                </a:cubicBezTo>
                <a:cubicBezTo>
                  <a:pt x="90072" y="3004"/>
                  <a:pt x="90081" y="3005"/>
                  <a:pt x="90090" y="3005"/>
                </a:cubicBezTo>
                <a:cubicBezTo>
                  <a:pt x="90308" y="3005"/>
                  <a:pt x="90472" y="2845"/>
                  <a:pt x="90485" y="2623"/>
                </a:cubicBezTo>
                <a:cubicBezTo>
                  <a:pt x="90498" y="2419"/>
                  <a:pt x="90335" y="2243"/>
                  <a:pt x="90118" y="2216"/>
                </a:cubicBezTo>
                <a:cubicBezTo>
                  <a:pt x="90110" y="2215"/>
                  <a:pt x="90102" y="2215"/>
                  <a:pt x="90094" y="2215"/>
                </a:cubicBezTo>
                <a:close/>
                <a:moveTo>
                  <a:pt x="34009" y="2243"/>
                </a:moveTo>
                <a:cubicBezTo>
                  <a:pt x="33778" y="2243"/>
                  <a:pt x="33601" y="2419"/>
                  <a:pt x="33615" y="2637"/>
                </a:cubicBezTo>
                <a:cubicBezTo>
                  <a:pt x="33615" y="2854"/>
                  <a:pt x="33791" y="3031"/>
                  <a:pt x="34009" y="3031"/>
                </a:cubicBezTo>
                <a:cubicBezTo>
                  <a:pt x="34226" y="3031"/>
                  <a:pt x="34403" y="2854"/>
                  <a:pt x="34403" y="2637"/>
                </a:cubicBezTo>
                <a:cubicBezTo>
                  <a:pt x="34389" y="2419"/>
                  <a:pt x="34226" y="2243"/>
                  <a:pt x="34009" y="2243"/>
                </a:cubicBezTo>
                <a:close/>
                <a:moveTo>
                  <a:pt x="45766" y="2243"/>
                </a:moveTo>
                <a:cubicBezTo>
                  <a:pt x="45535" y="2243"/>
                  <a:pt x="45358" y="2419"/>
                  <a:pt x="45358" y="2637"/>
                </a:cubicBezTo>
                <a:cubicBezTo>
                  <a:pt x="45358" y="2854"/>
                  <a:pt x="45535" y="3031"/>
                  <a:pt x="45753" y="3031"/>
                </a:cubicBezTo>
                <a:cubicBezTo>
                  <a:pt x="45970" y="3031"/>
                  <a:pt x="46147" y="2854"/>
                  <a:pt x="46147" y="2637"/>
                </a:cubicBezTo>
                <a:cubicBezTo>
                  <a:pt x="46147" y="2419"/>
                  <a:pt x="45970" y="2243"/>
                  <a:pt x="45766" y="2243"/>
                </a:cubicBezTo>
                <a:close/>
                <a:moveTo>
                  <a:pt x="66535" y="2243"/>
                </a:moveTo>
                <a:cubicBezTo>
                  <a:pt x="66331" y="2256"/>
                  <a:pt x="66154" y="2433"/>
                  <a:pt x="66154" y="2650"/>
                </a:cubicBezTo>
                <a:cubicBezTo>
                  <a:pt x="66154" y="2868"/>
                  <a:pt x="66331" y="3045"/>
                  <a:pt x="66549" y="3045"/>
                </a:cubicBezTo>
                <a:cubicBezTo>
                  <a:pt x="66766" y="3031"/>
                  <a:pt x="66943" y="2854"/>
                  <a:pt x="66943" y="2637"/>
                </a:cubicBezTo>
                <a:cubicBezTo>
                  <a:pt x="66943" y="2419"/>
                  <a:pt x="66753" y="2243"/>
                  <a:pt x="66535" y="2243"/>
                </a:cubicBezTo>
                <a:close/>
                <a:moveTo>
                  <a:pt x="78320" y="2243"/>
                </a:moveTo>
                <a:cubicBezTo>
                  <a:pt x="78102" y="2243"/>
                  <a:pt x="77925" y="2419"/>
                  <a:pt x="77925" y="2637"/>
                </a:cubicBezTo>
                <a:cubicBezTo>
                  <a:pt x="77925" y="2854"/>
                  <a:pt x="78088" y="3031"/>
                  <a:pt x="78306" y="3045"/>
                </a:cubicBezTo>
                <a:cubicBezTo>
                  <a:pt x="78523" y="3045"/>
                  <a:pt x="78714" y="2868"/>
                  <a:pt x="78714" y="2650"/>
                </a:cubicBezTo>
                <a:cubicBezTo>
                  <a:pt x="78714" y="2433"/>
                  <a:pt x="78551" y="2256"/>
                  <a:pt x="78320" y="2243"/>
                </a:cubicBezTo>
                <a:close/>
                <a:moveTo>
                  <a:pt x="108141" y="2379"/>
                </a:moveTo>
                <a:cubicBezTo>
                  <a:pt x="107951" y="2379"/>
                  <a:pt x="107801" y="2528"/>
                  <a:pt x="107801" y="2718"/>
                </a:cubicBezTo>
                <a:cubicBezTo>
                  <a:pt x="107801" y="2909"/>
                  <a:pt x="107951" y="3045"/>
                  <a:pt x="108141" y="3045"/>
                </a:cubicBezTo>
                <a:lnTo>
                  <a:pt x="108141" y="3058"/>
                </a:lnTo>
                <a:cubicBezTo>
                  <a:pt x="108318" y="3058"/>
                  <a:pt x="108481" y="2909"/>
                  <a:pt x="108481" y="2718"/>
                </a:cubicBezTo>
                <a:cubicBezTo>
                  <a:pt x="108481" y="2528"/>
                  <a:pt x="108318" y="2379"/>
                  <a:pt x="108141" y="2379"/>
                </a:cubicBezTo>
                <a:close/>
                <a:moveTo>
                  <a:pt x="22214" y="2283"/>
                </a:moveTo>
                <a:cubicBezTo>
                  <a:pt x="22008" y="2283"/>
                  <a:pt x="21844" y="2455"/>
                  <a:pt x="21844" y="2678"/>
                </a:cubicBezTo>
                <a:cubicBezTo>
                  <a:pt x="21844" y="2895"/>
                  <a:pt x="22020" y="3072"/>
                  <a:pt x="22238" y="3072"/>
                </a:cubicBezTo>
                <a:cubicBezTo>
                  <a:pt x="22455" y="3072"/>
                  <a:pt x="22632" y="2895"/>
                  <a:pt x="22632" y="2678"/>
                </a:cubicBezTo>
                <a:cubicBezTo>
                  <a:pt x="22632" y="2468"/>
                  <a:pt x="22467" y="2283"/>
                  <a:pt x="22260" y="2283"/>
                </a:cubicBezTo>
                <a:cubicBezTo>
                  <a:pt x="22253" y="2283"/>
                  <a:pt x="22245" y="2283"/>
                  <a:pt x="22238" y="2283"/>
                </a:cubicBezTo>
                <a:cubicBezTo>
                  <a:pt x="22230" y="2283"/>
                  <a:pt x="22222" y="2283"/>
                  <a:pt x="22214" y="2283"/>
                </a:cubicBezTo>
                <a:close/>
                <a:moveTo>
                  <a:pt x="54828" y="2283"/>
                </a:moveTo>
                <a:cubicBezTo>
                  <a:pt x="54821" y="2283"/>
                  <a:pt x="54813" y="2283"/>
                  <a:pt x="54805" y="2283"/>
                </a:cubicBezTo>
                <a:cubicBezTo>
                  <a:pt x="54587" y="2283"/>
                  <a:pt x="54411" y="2460"/>
                  <a:pt x="54411" y="2678"/>
                </a:cubicBezTo>
                <a:cubicBezTo>
                  <a:pt x="54411" y="2895"/>
                  <a:pt x="54587" y="3072"/>
                  <a:pt x="54805" y="3072"/>
                </a:cubicBezTo>
                <a:cubicBezTo>
                  <a:pt x="55022" y="3072"/>
                  <a:pt x="55199" y="2895"/>
                  <a:pt x="55199" y="2678"/>
                </a:cubicBezTo>
                <a:cubicBezTo>
                  <a:pt x="55199" y="2455"/>
                  <a:pt x="55035" y="2283"/>
                  <a:pt x="54828" y="2283"/>
                </a:cubicBezTo>
                <a:close/>
                <a:moveTo>
                  <a:pt x="87321" y="2283"/>
                </a:moveTo>
                <a:cubicBezTo>
                  <a:pt x="87115" y="2283"/>
                  <a:pt x="86951" y="2455"/>
                  <a:pt x="86951" y="2678"/>
                </a:cubicBezTo>
                <a:cubicBezTo>
                  <a:pt x="86951" y="2895"/>
                  <a:pt x="87127" y="3072"/>
                  <a:pt x="87345" y="3072"/>
                </a:cubicBezTo>
                <a:cubicBezTo>
                  <a:pt x="87562" y="3072"/>
                  <a:pt x="87739" y="2895"/>
                  <a:pt x="87739" y="2678"/>
                </a:cubicBezTo>
                <a:cubicBezTo>
                  <a:pt x="87752" y="2468"/>
                  <a:pt x="87575" y="2283"/>
                  <a:pt x="87367" y="2283"/>
                </a:cubicBezTo>
                <a:cubicBezTo>
                  <a:pt x="87360" y="2283"/>
                  <a:pt x="87352" y="2283"/>
                  <a:pt x="87345" y="2283"/>
                </a:cubicBezTo>
                <a:cubicBezTo>
                  <a:pt x="87337" y="2283"/>
                  <a:pt x="87329" y="2283"/>
                  <a:pt x="87321" y="2283"/>
                </a:cubicBezTo>
                <a:close/>
                <a:moveTo>
                  <a:pt x="99106" y="2283"/>
                </a:moveTo>
                <a:cubicBezTo>
                  <a:pt x="98898" y="2283"/>
                  <a:pt x="98722" y="2455"/>
                  <a:pt x="98722" y="2678"/>
                </a:cubicBezTo>
                <a:lnTo>
                  <a:pt x="98735" y="2678"/>
                </a:lnTo>
                <a:cubicBezTo>
                  <a:pt x="98735" y="2895"/>
                  <a:pt x="98912" y="3072"/>
                  <a:pt x="99129" y="3072"/>
                </a:cubicBezTo>
                <a:cubicBezTo>
                  <a:pt x="99347" y="3072"/>
                  <a:pt x="99523" y="2895"/>
                  <a:pt x="99523" y="2678"/>
                </a:cubicBezTo>
                <a:cubicBezTo>
                  <a:pt x="99523" y="2460"/>
                  <a:pt x="99347" y="2283"/>
                  <a:pt x="99129" y="2283"/>
                </a:cubicBezTo>
                <a:cubicBezTo>
                  <a:pt x="99121" y="2283"/>
                  <a:pt x="99114" y="2283"/>
                  <a:pt x="99106" y="2283"/>
                </a:cubicBezTo>
                <a:close/>
                <a:moveTo>
                  <a:pt x="43034" y="2311"/>
                </a:moveTo>
                <a:cubicBezTo>
                  <a:pt x="42817" y="2311"/>
                  <a:pt x="42626" y="2487"/>
                  <a:pt x="42626" y="2705"/>
                </a:cubicBezTo>
                <a:cubicBezTo>
                  <a:pt x="42626" y="2922"/>
                  <a:pt x="42803" y="3099"/>
                  <a:pt x="43020" y="3099"/>
                </a:cubicBezTo>
                <a:cubicBezTo>
                  <a:pt x="43238" y="3099"/>
                  <a:pt x="43428" y="2922"/>
                  <a:pt x="43428" y="2705"/>
                </a:cubicBezTo>
                <a:cubicBezTo>
                  <a:pt x="43428" y="2487"/>
                  <a:pt x="43252" y="2311"/>
                  <a:pt x="43034" y="2311"/>
                </a:cubicBezTo>
                <a:close/>
                <a:moveTo>
                  <a:pt x="75601" y="2311"/>
                </a:moveTo>
                <a:cubicBezTo>
                  <a:pt x="75384" y="2311"/>
                  <a:pt x="75193" y="2487"/>
                  <a:pt x="75193" y="2705"/>
                </a:cubicBezTo>
                <a:cubicBezTo>
                  <a:pt x="75193" y="2922"/>
                  <a:pt x="75370" y="3099"/>
                  <a:pt x="75601" y="3099"/>
                </a:cubicBezTo>
                <a:cubicBezTo>
                  <a:pt x="75819" y="3099"/>
                  <a:pt x="75995" y="2922"/>
                  <a:pt x="75995" y="2705"/>
                </a:cubicBezTo>
                <a:cubicBezTo>
                  <a:pt x="75995" y="2487"/>
                  <a:pt x="75819" y="2311"/>
                  <a:pt x="75601" y="2311"/>
                </a:cubicBezTo>
                <a:close/>
                <a:moveTo>
                  <a:pt x="10453" y="2311"/>
                </a:moveTo>
                <a:cubicBezTo>
                  <a:pt x="10236" y="2324"/>
                  <a:pt x="10059" y="2501"/>
                  <a:pt x="10059" y="2718"/>
                </a:cubicBezTo>
                <a:cubicBezTo>
                  <a:pt x="10059" y="2936"/>
                  <a:pt x="10236" y="3113"/>
                  <a:pt x="10453" y="3113"/>
                </a:cubicBezTo>
                <a:cubicBezTo>
                  <a:pt x="10671" y="3113"/>
                  <a:pt x="10848" y="2936"/>
                  <a:pt x="10861" y="2718"/>
                </a:cubicBezTo>
                <a:cubicBezTo>
                  <a:pt x="10861" y="2487"/>
                  <a:pt x="10671" y="2311"/>
                  <a:pt x="10453" y="2311"/>
                </a:cubicBezTo>
                <a:close/>
                <a:moveTo>
                  <a:pt x="31263" y="2311"/>
                </a:moveTo>
                <a:cubicBezTo>
                  <a:pt x="31046" y="2311"/>
                  <a:pt x="30855" y="2487"/>
                  <a:pt x="30855" y="2705"/>
                </a:cubicBezTo>
                <a:cubicBezTo>
                  <a:pt x="30842" y="2922"/>
                  <a:pt x="31032" y="3113"/>
                  <a:pt x="31250" y="3113"/>
                </a:cubicBezTo>
                <a:cubicBezTo>
                  <a:pt x="31467" y="3113"/>
                  <a:pt x="31644" y="2936"/>
                  <a:pt x="31657" y="2718"/>
                </a:cubicBezTo>
                <a:cubicBezTo>
                  <a:pt x="31657" y="2501"/>
                  <a:pt x="31481" y="2311"/>
                  <a:pt x="31263" y="2311"/>
                </a:cubicBezTo>
                <a:close/>
                <a:moveTo>
                  <a:pt x="63807" y="2337"/>
                </a:moveTo>
                <a:cubicBezTo>
                  <a:pt x="63599" y="2337"/>
                  <a:pt x="63422" y="2509"/>
                  <a:pt x="63422" y="2718"/>
                </a:cubicBezTo>
                <a:cubicBezTo>
                  <a:pt x="63422" y="2936"/>
                  <a:pt x="63586" y="3126"/>
                  <a:pt x="63803" y="3126"/>
                </a:cubicBezTo>
                <a:cubicBezTo>
                  <a:pt x="63811" y="3127"/>
                  <a:pt x="63820" y="3127"/>
                  <a:pt x="63828" y="3127"/>
                </a:cubicBezTo>
                <a:cubicBezTo>
                  <a:pt x="64048" y="3127"/>
                  <a:pt x="64224" y="2955"/>
                  <a:pt x="64224" y="2732"/>
                </a:cubicBezTo>
                <a:cubicBezTo>
                  <a:pt x="64224" y="2515"/>
                  <a:pt x="64048" y="2338"/>
                  <a:pt x="63830" y="2338"/>
                </a:cubicBezTo>
                <a:cubicBezTo>
                  <a:pt x="63822" y="2337"/>
                  <a:pt x="63814" y="2337"/>
                  <a:pt x="63807" y="2337"/>
                </a:cubicBezTo>
                <a:close/>
                <a:moveTo>
                  <a:pt x="96374" y="2337"/>
                </a:moveTo>
                <a:cubicBezTo>
                  <a:pt x="96167" y="2337"/>
                  <a:pt x="96003" y="2509"/>
                  <a:pt x="95989" y="2718"/>
                </a:cubicBezTo>
                <a:cubicBezTo>
                  <a:pt x="95989" y="2936"/>
                  <a:pt x="96166" y="3126"/>
                  <a:pt x="96384" y="3126"/>
                </a:cubicBezTo>
                <a:cubicBezTo>
                  <a:pt x="96392" y="3127"/>
                  <a:pt x="96399" y="3127"/>
                  <a:pt x="96407" y="3127"/>
                </a:cubicBezTo>
                <a:cubicBezTo>
                  <a:pt x="96615" y="3127"/>
                  <a:pt x="96791" y="2955"/>
                  <a:pt x="96791" y="2732"/>
                </a:cubicBezTo>
                <a:cubicBezTo>
                  <a:pt x="96791" y="2515"/>
                  <a:pt x="96615" y="2338"/>
                  <a:pt x="96397" y="2338"/>
                </a:cubicBezTo>
                <a:cubicBezTo>
                  <a:pt x="96389" y="2337"/>
                  <a:pt x="96382" y="2337"/>
                  <a:pt x="96374" y="2337"/>
                </a:cubicBezTo>
                <a:close/>
                <a:moveTo>
                  <a:pt x="2257" y="2650"/>
                </a:moveTo>
                <a:cubicBezTo>
                  <a:pt x="2121" y="2650"/>
                  <a:pt x="2013" y="2759"/>
                  <a:pt x="2013" y="2895"/>
                </a:cubicBezTo>
                <a:cubicBezTo>
                  <a:pt x="2026" y="3031"/>
                  <a:pt x="2135" y="3140"/>
                  <a:pt x="2271" y="3140"/>
                </a:cubicBezTo>
                <a:cubicBezTo>
                  <a:pt x="2393" y="3126"/>
                  <a:pt x="2502" y="3017"/>
                  <a:pt x="2502" y="2895"/>
                </a:cubicBezTo>
                <a:cubicBezTo>
                  <a:pt x="2502" y="2759"/>
                  <a:pt x="2393" y="2650"/>
                  <a:pt x="2257" y="2650"/>
                </a:cubicBezTo>
                <a:close/>
                <a:moveTo>
                  <a:pt x="19519" y="2338"/>
                </a:moveTo>
                <a:cubicBezTo>
                  <a:pt x="19288" y="2338"/>
                  <a:pt x="19112" y="2501"/>
                  <a:pt x="19112" y="2732"/>
                </a:cubicBezTo>
                <a:cubicBezTo>
                  <a:pt x="19098" y="2950"/>
                  <a:pt x="19288" y="3140"/>
                  <a:pt x="19506" y="3140"/>
                </a:cubicBezTo>
                <a:cubicBezTo>
                  <a:pt x="19737" y="3140"/>
                  <a:pt x="19914" y="2950"/>
                  <a:pt x="19914" y="2732"/>
                </a:cubicBezTo>
                <a:cubicBezTo>
                  <a:pt x="19914" y="2515"/>
                  <a:pt x="19737" y="2338"/>
                  <a:pt x="19519" y="2338"/>
                </a:cubicBezTo>
                <a:close/>
                <a:moveTo>
                  <a:pt x="52059" y="2338"/>
                </a:moveTo>
                <a:cubicBezTo>
                  <a:pt x="51828" y="2338"/>
                  <a:pt x="51652" y="2501"/>
                  <a:pt x="51652" y="2732"/>
                </a:cubicBezTo>
                <a:cubicBezTo>
                  <a:pt x="51638" y="2950"/>
                  <a:pt x="51828" y="3140"/>
                  <a:pt x="52046" y="3140"/>
                </a:cubicBezTo>
                <a:cubicBezTo>
                  <a:pt x="52263" y="3126"/>
                  <a:pt x="52440" y="2950"/>
                  <a:pt x="52453" y="2732"/>
                </a:cubicBezTo>
                <a:cubicBezTo>
                  <a:pt x="52453" y="2515"/>
                  <a:pt x="52277" y="2338"/>
                  <a:pt x="52059" y="2338"/>
                </a:cubicBezTo>
                <a:close/>
                <a:moveTo>
                  <a:pt x="105423" y="2379"/>
                </a:moveTo>
                <a:cubicBezTo>
                  <a:pt x="105219" y="2379"/>
                  <a:pt x="105042" y="2542"/>
                  <a:pt x="105028" y="2746"/>
                </a:cubicBezTo>
                <a:cubicBezTo>
                  <a:pt x="105028" y="2963"/>
                  <a:pt x="105191" y="3140"/>
                  <a:pt x="105409" y="3140"/>
                </a:cubicBezTo>
                <a:cubicBezTo>
                  <a:pt x="105626" y="3140"/>
                  <a:pt x="105790" y="2977"/>
                  <a:pt x="105790" y="2773"/>
                </a:cubicBezTo>
                <a:cubicBezTo>
                  <a:pt x="105803" y="2555"/>
                  <a:pt x="105626" y="2379"/>
                  <a:pt x="105423" y="2379"/>
                </a:cubicBezTo>
                <a:close/>
                <a:moveTo>
                  <a:pt x="7749" y="2379"/>
                </a:moveTo>
                <a:cubicBezTo>
                  <a:pt x="7531" y="2379"/>
                  <a:pt x="7354" y="2542"/>
                  <a:pt x="7341" y="2759"/>
                </a:cubicBezTo>
                <a:cubicBezTo>
                  <a:pt x="7341" y="2977"/>
                  <a:pt x="7517" y="3153"/>
                  <a:pt x="7735" y="3153"/>
                </a:cubicBezTo>
                <a:cubicBezTo>
                  <a:pt x="7939" y="3153"/>
                  <a:pt x="8102" y="2990"/>
                  <a:pt x="8116" y="2786"/>
                </a:cubicBezTo>
                <a:cubicBezTo>
                  <a:pt x="8129" y="2569"/>
                  <a:pt x="7952" y="2392"/>
                  <a:pt x="7749" y="2379"/>
                </a:cubicBezTo>
                <a:close/>
                <a:moveTo>
                  <a:pt x="111716" y="2623"/>
                </a:moveTo>
                <a:cubicBezTo>
                  <a:pt x="111566" y="2623"/>
                  <a:pt x="111444" y="2732"/>
                  <a:pt x="111444" y="2882"/>
                </a:cubicBezTo>
                <a:cubicBezTo>
                  <a:pt x="111444" y="3031"/>
                  <a:pt x="111566" y="3153"/>
                  <a:pt x="111716" y="3153"/>
                </a:cubicBezTo>
                <a:cubicBezTo>
                  <a:pt x="111865" y="3153"/>
                  <a:pt x="111974" y="3045"/>
                  <a:pt x="111988" y="2895"/>
                </a:cubicBezTo>
                <a:cubicBezTo>
                  <a:pt x="111974" y="2746"/>
                  <a:pt x="111852" y="2623"/>
                  <a:pt x="111716" y="2623"/>
                </a:cubicBezTo>
                <a:close/>
                <a:moveTo>
                  <a:pt x="72831" y="2364"/>
                </a:moveTo>
                <a:cubicBezTo>
                  <a:pt x="72612" y="2364"/>
                  <a:pt x="72448" y="2536"/>
                  <a:pt x="72448" y="2746"/>
                </a:cubicBezTo>
                <a:cubicBezTo>
                  <a:pt x="72435" y="2969"/>
                  <a:pt x="72612" y="3154"/>
                  <a:pt x="72820" y="3154"/>
                </a:cubicBezTo>
                <a:cubicBezTo>
                  <a:pt x="72827" y="3154"/>
                  <a:pt x="72835" y="3154"/>
                  <a:pt x="72842" y="3153"/>
                </a:cubicBezTo>
                <a:cubicBezTo>
                  <a:pt x="73073" y="3153"/>
                  <a:pt x="73250" y="2977"/>
                  <a:pt x="73250" y="2759"/>
                </a:cubicBezTo>
                <a:cubicBezTo>
                  <a:pt x="73236" y="2542"/>
                  <a:pt x="73059" y="2365"/>
                  <a:pt x="72855" y="2365"/>
                </a:cubicBezTo>
                <a:cubicBezTo>
                  <a:pt x="72847" y="2365"/>
                  <a:pt x="72839" y="2364"/>
                  <a:pt x="72831" y="2364"/>
                </a:cubicBezTo>
                <a:close/>
                <a:moveTo>
                  <a:pt x="40279" y="2364"/>
                </a:moveTo>
                <a:cubicBezTo>
                  <a:pt x="40072" y="2364"/>
                  <a:pt x="39908" y="2537"/>
                  <a:pt x="39908" y="2759"/>
                </a:cubicBezTo>
                <a:lnTo>
                  <a:pt x="39908" y="2746"/>
                </a:lnTo>
                <a:lnTo>
                  <a:pt x="39908" y="2746"/>
                </a:lnTo>
                <a:cubicBezTo>
                  <a:pt x="39894" y="2977"/>
                  <a:pt x="40085" y="3153"/>
                  <a:pt x="40302" y="3153"/>
                </a:cubicBezTo>
                <a:cubicBezTo>
                  <a:pt x="40310" y="3154"/>
                  <a:pt x="40318" y="3154"/>
                  <a:pt x="40325" y="3154"/>
                </a:cubicBezTo>
                <a:cubicBezTo>
                  <a:pt x="40532" y="3154"/>
                  <a:pt x="40697" y="2982"/>
                  <a:pt x="40710" y="2773"/>
                </a:cubicBezTo>
                <a:cubicBezTo>
                  <a:pt x="40710" y="2550"/>
                  <a:pt x="40545" y="2364"/>
                  <a:pt x="40325" y="2364"/>
                </a:cubicBezTo>
                <a:cubicBezTo>
                  <a:pt x="40318" y="2364"/>
                  <a:pt x="40310" y="2365"/>
                  <a:pt x="40302" y="2365"/>
                </a:cubicBezTo>
                <a:cubicBezTo>
                  <a:pt x="40294" y="2365"/>
                  <a:pt x="40286" y="2364"/>
                  <a:pt x="40279" y="2364"/>
                </a:cubicBezTo>
                <a:close/>
                <a:moveTo>
                  <a:pt x="4976" y="2487"/>
                </a:moveTo>
                <a:cubicBezTo>
                  <a:pt x="4785" y="2487"/>
                  <a:pt x="4636" y="2637"/>
                  <a:pt x="4636" y="2827"/>
                </a:cubicBezTo>
                <a:cubicBezTo>
                  <a:pt x="4636" y="3017"/>
                  <a:pt x="4799" y="3167"/>
                  <a:pt x="4989" y="3167"/>
                </a:cubicBezTo>
                <a:lnTo>
                  <a:pt x="4989" y="3153"/>
                </a:lnTo>
                <a:cubicBezTo>
                  <a:pt x="5166" y="3153"/>
                  <a:pt x="5316" y="3004"/>
                  <a:pt x="5316" y="2827"/>
                </a:cubicBezTo>
                <a:cubicBezTo>
                  <a:pt x="5316" y="2637"/>
                  <a:pt x="5166" y="2487"/>
                  <a:pt x="4976" y="2487"/>
                </a:cubicBezTo>
                <a:close/>
                <a:moveTo>
                  <a:pt x="84613" y="2365"/>
                </a:moveTo>
                <a:lnTo>
                  <a:pt x="84613" y="2379"/>
                </a:lnTo>
                <a:cubicBezTo>
                  <a:pt x="84382" y="2379"/>
                  <a:pt x="84205" y="2555"/>
                  <a:pt x="84219" y="2773"/>
                </a:cubicBezTo>
                <a:cubicBezTo>
                  <a:pt x="84205" y="2996"/>
                  <a:pt x="84382" y="3168"/>
                  <a:pt x="84601" y="3168"/>
                </a:cubicBezTo>
                <a:cubicBezTo>
                  <a:pt x="84610" y="3168"/>
                  <a:pt x="84618" y="3167"/>
                  <a:pt x="84626" y="3167"/>
                </a:cubicBezTo>
                <a:cubicBezTo>
                  <a:pt x="84844" y="3167"/>
                  <a:pt x="85021" y="2990"/>
                  <a:pt x="85007" y="2759"/>
                </a:cubicBezTo>
                <a:cubicBezTo>
                  <a:pt x="85007" y="2542"/>
                  <a:pt x="84830" y="2365"/>
                  <a:pt x="84613" y="2365"/>
                </a:cubicBezTo>
                <a:close/>
                <a:moveTo>
                  <a:pt x="61098" y="2392"/>
                </a:moveTo>
                <a:cubicBezTo>
                  <a:pt x="60881" y="2392"/>
                  <a:pt x="60690" y="2583"/>
                  <a:pt x="60704" y="2800"/>
                </a:cubicBezTo>
                <a:cubicBezTo>
                  <a:pt x="60704" y="3017"/>
                  <a:pt x="60881" y="3194"/>
                  <a:pt x="61098" y="3194"/>
                </a:cubicBezTo>
                <a:cubicBezTo>
                  <a:pt x="61106" y="3195"/>
                  <a:pt x="61114" y="3195"/>
                  <a:pt x="61121" y="3195"/>
                </a:cubicBezTo>
                <a:cubicBezTo>
                  <a:pt x="61341" y="3195"/>
                  <a:pt x="61506" y="3010"/>
                  <a:pt x="61506" y="2786"/>
                </a:cubicBezTo>
                <a:cubicBezTo>
                  <a:pt x="61506" y="2569"/>
                  <a:pt x="61329" y="2392"/>
                  <a:pt x="61098" y="2392"/>
                </a:cubicBezTo>
                <a:close/>
                <a:moveTo>
                  <a:pt x="16784" y="2392"/>
                </a:moveTo>
                <a:cubicBezTo>
                  <a:pt x="16776" y="2392"/>
                  <a:pt x="16768" y="2392"/>
                  <a:pt x="16760" y="2392"/>
                </a:cubicBezTo>
                <a:cubicBezTo>
                  <a:pt x="16529" y="2406"/>
                  <a:pt x="16352" y="2596"/>
                  <a:pt x="16366" y="2814"/>
                </a:cubicBezTo>
                <a:cubicBezTo>
                  <a:pt x="16366" y="3017"/>
                  <a:pt x="16516" y="3113"/>
                  <a:pt x="16665" y="3208"/>
                </a:cubicBezTo>
                <a:lnTo>
                  <a:pt x="16665" y="3194"/>
                </a:lnTo>
                <a:lnTo>
                  <a:pt x="16787" y="3194"/>
                </a:lnTo>
                <a:cubicBezTo>
                  <a:pt x="17005" y="3194"/>
                  <a:pt x="17182" y="3004"/>
                  <a:pt x="17168" y="2773"/>
                </a:cubicBezTo>
                <a:cubicBezTo>
                  <a:pt x="17155" y="2563"/>
                  <a:pt x="16990" y="2392"/>
                  <a:pt x="16784" y="2392"/>
                </a:cubicBezTo>
                <a:close/>
                <a:moveTo>
                  <a:pt x="28542" y="2405"/>
                </a:moveTo>
                <a:cubicBezTo>
                  <a:pt x="28534" y="2405"/>
                  <a:pt x="28526" y="2405"/>
                  <a:pt x="28518" y="2406"/>
                </a:cubicBezTo>
                <a:cubicBezTo>
                  <a:pt x="28300" y="2406"/>
                  <a:pt x="28123" y="2596"/>
                  <a:pt x="28137" y="2827"/>
                </a:cubicBezTo>
                <a:cubicBezTo>
                  <a:pt x="28137" y="3017"/>
                  <a:pt x="28273" y="3126"/>
                  <a:pt x="28436" y="3208"/>
                </a:cubicBezTo>
                <a:lnTo>
                  <a:pt x="28545" y="3208"/>
                </a:lnTo>
                <a:cubicBezTo>
                  <a:pt x="28776" y="3194"/>
                  <a:pt x="28952" y="3004"/>
                  <a:pt x="28939" y="2786"/>
                </a:cubicBezTo>
                <a:cubicBezTo>
                  <a:pt x="28926" y="2577"/>
                  <a:pt x="28761" y="2405"/>
                  <a:pt x="28542" y="2405"/>
                </a:cubicBezTo>
                <a:close/>
                <a:moveTo>
                  <a:pt x="37568" y="2432"/>
                </a:moveTo>
                <a:cubicBezTo>
                  <a:pt x="37560" y="2432"/>
                  <a:pt x="37551" y="2432"/>
                  <a:pt x="37543" y="2433"/>
                </a:cubicBezTo>
                <a:cubicBezTo>
                  <a:pt x="37312" y="2433"/>
                  <a:pt x="37135" y="2623"/>
                  <a:pt x="37149" y="2854"/>
                </a:cubicBezTo>
                <a:cubicBezTo>
                  <a:pt x="37162" y="3031"/>
                  <a:pt x="37285" y="3181"/>
                  <a:pt x="37448" y="3235"/>
                </a:cubicBezTo>
                <a:lnTo>
                  <a:pt x="37570" y="3235"/>
                </a:lnTo>
                <a:cubicBezTo>
                  <a:pt x="37787" y="3221"/>
                  <a:pt x="37964" y="3031"/>
                  <a:pt x="37951" y="2800"/>
                </a:cubicBezTo>
                <a:cubicBezTo>
                  <a:pt x="37951" y="2591"/>
                  <a:pt x="37775" y="2432"/>
                  <a:pt x="37568" y="2432"/>
                </a:cubicBezTo>
                <a:close/>
                <a:moveTo>
                  <a:pt x="49339" y="2432"/>
                </a:moveTo>
                <a:cubicBezTo>
                  <a:pt x="49331" y="2432"/>
                  <a:pt x="49322" y="2432"/>
                  <a:pt x="49314" y="2433"/>
                </a:cubicBezTo>
                <a:cubicBezTo>
                  <a:pt x="49083" y="2433"/>
                  <a:pt x="48906" y="2623"/>
                  <a:pt x="48920" y="2854"/>
                </a:cubicBezTo>
                <a:cubicBezTo>
                  <a:pt x="48933" y="3031"/>
                  <a:pt x="49055" y="3181"/>
                  <a:pt x="49232" y="3235"/>
                </a:cubicBezTo>
                <a:lnTo>
                  <a:pt x="49341" y="3235"/>
                </a:lnTo>
                <a:cubicBezTo>
                  <a:pt x="49572" y="3221"/>
                  <a:pt x="49749" y="3031"/>
                  <a:pt x="49721" y="2800"/>
                </a:cubicBezTo>
                <a:cubicBezTo>
                  <a:pt x="49721" y="2591"/>
                  <a:pt x="49546" y="2432"/>
                  <a:pt x="49339" y="2432"/>
                </a:cubicBezTo>
                <a:close/>
                <a:moveTo>
                  <a:pt x="70100" y="2432"/>
                </a:moveTo>
                <a:cubicBezTo>
                  <a:pt x="69893" y="2432"/>
                  <a:pt x="69729" y="2604"/>
                  <a:pt x="69716" y="2814"/>
                </a:cubicBezTo>
                <a:cubicBezTo>
                  <a:pt x="69702" y="3045"/>
                  <a:pt x="69892" y="3235"/>
                  <a:pt x="70123" y="3235"/>
                </a:cubicBezTo>
                <a:cubicBezTo>
                  <a:pt x="70341" y="3235"/>
                  <a:pt x="70518" y="3058"/>
                  <a:pt x="70518" y="2841"/>
                </a:cubicBezTo>
                <a:cubicBezTo>
                  <a:pt x="70531" y="2610"/>
                  <a:pt x="70354" y="2433"/>
                  <a:pt x="70123" y="2433"/>
                </a:cubicBezTo>
                <a:cubicBezTo>
                  <a:pt x="70116" y="2433"/>
                  <a:pt x="70108" y="2432"/>
                  <a:pt x="70100" y="2432"/>
                </a:cubicBezTo>
                <a:close/>
                <a:moveTo>
                  <a:pt x="81884" y="2432"/>
                </a:moveTo>
                <a:cubicBezTo>
                  <a:pt x="81677" y="2432"/>
                  <a:pt x="81500" y="2604"/>
                  <a:pt x="81500" y="2814"/>
                </a:cubicBezTo>
                <a:cubicBezTo>
                  <a:pt x="81487" y="3045"/>
                  <a:pt x="81663" y="3235"/>
                  <a:pt x="81894" y="3235"/>
                </a:cubicBezTo>
                <a:cubicBezTo>
                  <a:pt x="82112" y="3235"/>
                  <a:pt x="82288" y="3058"/>
                  <a:pt x="82302" y="2841"/>
                </a:cubicBezTo>
                <a:cubicBezTo>
                  <a:pt x="82302" y="2610"/>
                  <a:pt x="82125" y="2433"/>
                  <a:pt x="81908" y="2433"/>
                </a:cubicBezTo>
                <a:cubicBezTo>
                  <a:pt x="81900" y="2433"/>
                  <a:pt x="81892" y="2432"/>
                  <a:pt x="81884" y="2432"/>
                </a:cubicBezTo>
                <a:close/>
                <a:moveTo>
                  <a:pt x="25795" y="2459"/>
                </a:moveTo>
                <a:cubicBezTo>
                  <a:pt x="25788" y="2459"/>
                  <a:pt x="25780" y="2460"/>
                  <a:pt x="25772" y="2460"/>
                </a:cubicBezTo>
                <a:cubicBezTo>
                  <a:pt x="25764" y="2460"/>
                  <a:pt x="25756" y="2460"/>
                  <a:pt x="25749" y="2460"/>
                </a:cubicBezTo>
                <a:cubicBezTo>
                  <a:pt x="25529" y="2460"/>
                  <a:pt x="25365" y="2645"/>
                  <a:pt x="25378" y="2868"/>
                </a:cubicBezTo>
                <a:cubicBezTo>
                  <a:pt x="25378" y="3045"/>
                  <a:pt x="25500" y="3208"/>
                  <a:pt x="25677" y="3262"/>
                </a:cubicBezTo>
                <a:lnTo>
                  <a:pt x="25799" y="3262"/>
                </a:lnTo>
                <a:cubicBezTo>
                  <a:pt x="26017" y="3249"/>
                  <a:pt x="26193" y="3058"/>
                  <a:pt x="26180" y="2841"/>
                </a:cubicBezTo>
                <a:cubicBezTo>
                  <a:pt x="26180" y="2631"/>
                  <a:pt x="26003" y="2459"/>
                  <a:pt x="25795" y="2459"/>
                </a:cubicBezTo>
                <a:close/>
                <a:moveTo>
                  <a:pt x="58362" y="2459"/>
                </a:moveTo>
                <a:cubicBezTo>
                  <a:pt x="58355" y="2459"/>
                  <a:pt x="58347" y="2460"/>
                  <a:pt x="58339" y="2460"/>
                </a:cubicBezTo>
                <a:cubicBezTo>
                  <a:pt x="58332" y="2460"/>
                  <a:pt x="58324" y="2460"/>
                  <a:pt x="58317" y="2460"/>
                </a:cubicBezTo>
                <a:cubicBezTo>
                  <a:pt x="58109" y="2460"/>
                  <a:pt x="57932" y="2645"/>
                  <a:pt x="57945" y="2868"/>
                </a:cubicBezTo>
                <a:cubicBezTo>
                  <a:pt x="57958" y="3045"/>
                  <a:pt x="58067" y="3208"/>
                  <a:pt x="58244" y="3262"/>
                </a:cubicBezTo>
                <a:lnTo>
                  <a:pt x="58366" y="3262"/>
                </a:lnTo>
                <a:cubicBezTo>
                  <a:pt x="58584" y="3249"/>
                  <a:pt x="58760" y="3058"/>
                  <a:pt x="58747" y="2841"/>
                </a:cubicBezTo>
                <a:cubicBezTo>
                  <a:pt x="58747" y="2631"/>
                  <a:pt x="58570" y="2459"/>
                  <a:pt x="58362" y="2459"/>
                </a:cubicBezTo>
                <a:close/>
                <a:moveTo>
                  <a:pt x="90930" y="2459"/>
                </a:moveTo>
                <a:cubicBezTo>
                  <a:pt x="90922" y="2459"/>
                  <a:pt x="90914" y="2460"/>
                  <a:pt x="90906" y="2460"/>
                </a:cubicBezTo>
                <a:cubicBezTo>
                  <a:pt x="90689" y="2460"/>
                  <a:pt x="90512" y="2650"/>
                  <a:pt x="90525" y="2882"/>
                </a:cubicBezTo>
                <a:cubicBezTo>
                  <a:pt x="90539" y="3058"/>
                  <a:pt x="90648" y="3208"/>
                  <a:pt x="90824" y="3262"/>
                </a:cubicBezTo>
                <a:lnTo>
                  <a:pt x="90933" y="3262"/>
                </a:lnTo>
                <a:cubicBezTo>
                  <a:pt x="91164" y="3262"/>
                  <a:pt x="91341" y="3058"/>
                  <a:pt x="91327" y="2841"/>
                </a:cubicBezTo>
                <a:cubicBezTo>
                  <a:pt x="91314" y="2631"/>
                  <a:pt x="91137" y="2459"/>
                  <a:pt x="90930" y="2459"/>
                </a:cubicBezTo>
                <a:close/>
                <a:moveTo>
                  <a:pt x="102681" y="2460"/>
                </a:moveTo>
                <a:cubicBezTo>
                  <a:pt x="102461" y="2460"/>
                  <a:pt x="102296" y="2644"/>
                  <a:pt x="102296" y="2854"/>
                </a:cubicBezTo>
                <a:cubicBezTo>
                  <a:pt x="102296" y="3072"/>
                  <a:pt x="102473" y="3262"/>
                  <a:pt x="102690" y="3262"/>
                </a:cubicBezTo>
                <a:cubicBezTo>
                  <a:pt x="102922" y="3262"/>
                  <a:pt x="103098" y="3085"/>
                  <a:pt x="103098" y="2854"/>
                </a:cubicBezTo>
                <a:cubicBezTo>
                  <a:pt x="103098" y="2637"/>
                  <a:pt x="102922" y="2460"/>
                  <a:pt x="102704" y="2460"/>
                </a:cubicBezTo>
                <a:cubicBezTo>
                  <a:pt x="102696" y="2460"/>
                  <a:pt x="102689" y="2460"/>
                  <a:pt x="102681" y="2460"/>
                </a:cubicBezTo>
                <a:close/>
                <a:moveTo>
                  <a:pt x="14041" y="2477"/>
                </a:moveTo>
                <a:cubicBezTo>
                  <a:pt x="13896" y="2477"/>
                  <a:pt x="13758" y="2557"/>
                  <a:pt x="13675" y="2691"/>
                </a:cubicBezTo>
                <a:cubicBezTo>
                  <a:pt x="13580" y="2854"/>
                  <a:pt x="13620" y="3072"/>
                  <a:pt x="13770" y="3194"/>
                </a:cubicBezTo>
                <a:lnTo>
                  <a:pt x="13892" y="3289"/>
                </a:lnTo>
                <a:lnTo>
                  <a:pt x="14028" y="3289"/>
                </a:lnTo>
                <a:cubicBezTo>
                  <a:pt x="14232" y="3289"/>
                  <a:pt x="14395" y="3153"/>
                  <a:pt x="14436" y="2963"/>
                </a:cubicBezTo>
                <a:cubicBezTo>
                  <a:pt x="14463" y="2773"/>
                  <a:pt x="14354" y="2583"/>
                  <a:pt x="14178" y="2501"/>
                </a:cubicBezTo>
                <a:cubicBezTo>
                  <a:pt x="14133" y="2485"/>
                  <a:pt x="14087" y="2477"/>
                  <a:pt x="14041" y="2477"/>
                </a:cubicBezTo>
                <a:close/>
                <a:moveTo>
                  <a:pt x="79149" y="2487"/>
                </a:moveTo>
                <a:cubicBezTo>
                  <a:pt x="78918" y="2487"/>
                  <a:pt x="78741" y="2664"/>
                  <a:pt x="78755" y="2895"/>
                </a:cubicBezTo>
                <a:cubicBezTo>
                  <a:pt x="78755" y="3072"/>
                  <a:pt x="78877" y="3235"/>
                  <a:pt x="79054" y="3289"/>
                </a:cubicBezTo>
                <a:lnTo>
                  <a:pt x="79162" y="3289"/>
                </a:lnTo>
                <a:cubicBezTo>
                  <a:pt x="79380" y="3289"/>
                  <a:pt x="79556" y="3099"/>
                  <a:pt x="79543" y="2868"/>
                </a:cubicBezTo>
                <a:cubicBezTo>
                  <a:pt x="79543" y="2650"/>
                  <a:pt x="79366" y="2487"/>
                  <a:pt x="79149" y="2487"/>
                </a:cubicBezTo>
                <a:close/>
                <a:moveTo>
                  <a:pt x="34813" y="2487"/>
                </a:moveTo>
                <a:cubicBezTo>
                  <a:pt x="34594" y="2487"/>
                  <a:pt x="34430" y="2659"/>
                  <a:pt x="34430" y="2882"/>
                </a:cubicBezTo>
                <a:cubicBezTo>
                  <a:pt x="34417" y="3099"/>
                  <a:pt x="34593" y="3289"/>
                  <a:pt x="34824" y="3289"/>
                </a:cubicBezTo>
                <a:cubicBezTo>
                  <a:pt x="34832" y="3290"/>
                  <a:pt x="34840" y="3290"/>
                  <a:pt x="34848" y="3290"/>
                </a:cubicBezTo>
                <a:cubicBezTo>
                  <a:pt x="35055" y="3290"/>
                  <a:pt x="35232" y="3118"/>
                  <a:pt x="35232" y="2895"/>
                </a:cubicBezTo>
                <a:cubicBezTo>
                  <a:pt x="35246" y="2664"/>
                  <a:pt x="35055" y="2487"/>
                  <a:pt x="34838" y="2487"/>
                </a:cubicBezTo>
                <a:cubicBezTo>
                  <a:pt x="34830" y="2487"/>
                  <a:pt x="34821" y="2487"/>
                  <a:pt x="34813" y="2487"/>
                </a:cubicBezTo>
                <a:close/>
                <a:moveTo>
                  <a:pt x="108970" y="2637"/>
                </a:moveTo>
                <a:cubicBezTo>
                  <a:pt x="108780" y="2637"/>
                  <a:pt x="108630" y="2786"/>
                  <a:pt x="108630" y="2963"/>
                </a:cubicBezTo>
                <a:cubicBezTo>
                  <a:pt x="108617" y="3153"/>
                  <a:pt x="108780" y="3317"/>
                  <a:pt x="108970" y="3317"/>
                </a:cubicBezTo>
                <a:cubicBezTo>
                  <a:pt x="109147" y="3317"/>
                  <a:pt x="109310" y="3167"/>
                  <a:pt x="109310" y="2977"/>
                </a:cubicBezTo>
                <a:cubicBezTo>
                  <a:pt x="109296" y="2800"/>
                  <a:pt x="109147" y="2650"/>
                  <a:pt x="108970" y="2637"/>
                </a:cubicBezTo>
                <a:close/>
                <a:moveTo>
                  <a:pt x="55621" y="2516"/>
                </a:moveTo>
                <a:cubicBezTo>
                  <a:pt x="55476" y="2516"/>
                  <a:pt x="55338" y="2587"/>
                  <a:pt x="55267" y="2718"/>
                </a:cubicBezTo>
                <a:cubicBezTo>
                  <a:pt x="55172" y="2895"/>
                  <a:pt x="55213" y="3099"/>
                  <a:pt x="55362" y="3235"/>
                </a:cubicBezTo>
                <a:lnTo>
                  <a:pt x="55471" y="3330"/>
                </a:lnTo>
                <a:lnTo>
                  <a:pt x="55471" y="3317"/>
                </a:lnTo>
                <a:lnTo>
                  <a:pt x="55620" y="3317"/>
                </a:lnTo>
                <a:cubicBezTo>
                  <a:pt x="55824" y="3317"/>
                  <a:pt x="55987" y="3181"/>
                  <a:pt x="56028" y="2990"/>
                </a:cubicBezTo>
                <a:cubicBezTo>
                  <a:pt x="56055" y="2800"/>
                  <a:pt x="55947" y="2610"/>
                  <a:pt x="55770" y="2542"/>
                </a:cubicBezTo>
                <a:cubicBezTo>
                  <a:pt x="55721" y="2524"/>
                  <a:pt x="55671" y="2516"/>
                  <a:pt x="55621" y="2516"/>
                </a:cubicBezTo>
                <a:close/>
                <a:moveTo>
                  <a:pt x="368" y="3126"/>
                </a:moveTo>
                <a:cubicBezTo>
                  <a:pt x="327" y="3126"/>
                  <a:pt x="300" y="3181"/>
                  <a:pt x="259" y="3221"/>
                </a:cubicBezTo>
                <a:cubicBezTo>
                  <a:pt x="286" y="3249"/>
                  <a:pt x="327" y="3317"/>
                  <a:pt x="368" y="3330"/>
                </a:cubicBezTo>
                <a:cubicBezTo>
                  <a:pt x="372" y="3331"/>
                  <a:pt x="375" y="3332"/>
                  <a:pt x="379" y="3332"/>
                </a:cubicBezTo>
                <a:cubicBezTo>
                  <a:pt x="416" y="3332"/>
                  <a:pt x="456" y="3272"/>
                  <a:pt x="517" y="3235"/>
                </a:cubicBezTo>
                <a:cubicBezTo>
                  <a:pt x="450" y="3181"/>
                  <a:pt x="409" y="3126"/>
                  <a:pt x="368" y="3126"/>
                </a:cubicBezTo>
                <a:close/>
                <a:moveTo>
                  <a:pt x="76393" y="2555"/>
                </a:moveTo>
                <a:cubicBezTo>
                  <a:pt x="76187" y="2555"/>
                  <a:pt x="76022" y="2726"/>
                  <a:pt x="76022" y="2936"/>
                </a:cubicBezTo>
                <a:cubicBezTo>
                  <a:pt x="76022" y="3113"/>
                  <a:pt x="76118" y="3276"/>
                  <a:pt x="76281" y="3357"/>
                </a:cubicBezTo>
                <a:lnTo>
                  <a:pt x="76267" y="3344"/>
                </a:lnTo>
                <a:lnTo>
                  <a:pt x="76444" y="3344"/>
                </a:lnTo>
                <a:cubicBezTo>
                  <a:pt x="76661" y="3344"/>
                  <a:pt x="76838" y="3153"/>
                  <a:pt x="76824" y="2936"/>
                </a:cubicBezTo>
                <a:cubicBezTo>
                  <a:pt x="76824" y="2726"/>
                  <a:pt x="76660" y="2555"/>
                  <a:pt x="76442" y="2555"/>
                </a:cubicBezTo>
                <a:cubicBezTo>
                  <a:pt x="76433" y="2555"/>
                  <a:pt x="76425" y="2555"/>
                  <a:pt x="76417" y="2555"/>
                </a:cubicBezTo>
                <a:cubicBezTo>
                  <a:pt x="76409" y="2555"/>
                  <a:pt x="76401" y="2555"/>
                  <a:pt x="76393" y="2555"/>
                </a:cubicBezTo>
                <a:close/>
                <a:moveTo>
                  <a:pt x="97213" y="2569"/>
                </a:moveTo>
                <a:cubicBezTo>
                  <a:pt x="96995" y="2569"/>
                  <a:pt x="96819" y="2746"/>
                  <a:pt x="96819" y="2963"/>
                </a:cubicBezTo>
                <a:cubicBezTo>
                  <a:pt x="96819" y="3140"/>
                  <a:pt x="96914" y="3289"/>
                  <a:pt x="97077" y="3371"/>
                </a:cubicBezTo>
                <a:lnTo>
                  <a:pt x="97063" y="3371"/>
                </a:lnTo>
                <a:cubicBezTo>
                  <a:pt x="97100" y="3371"/>
                  <a:pt x="97142" y="3377"/>
                  <a:pt x="97182" y="3377"/>
                </a:cubicBezTo>
                <a:cubicBezTo>
                  <a:pt x="97202" y="3377"/>
                  <a:pt x="97222" y="3375"/>
                  <a:pt x="97240" y="3371"/>
                </a:cubicBezTo>
                <a:cubicBezTo>
                  <a:pt x="97457" y="3371"/>
                  <a:pt x="97634" y="3194"/>
                  <a:pt x="97621" y="2977"/>
                </a:cubicBezTo>
                <a:cubicBezTo>
                  <a:pt x="97634" y="2746"/>
                  <a:pt x="97444" y="2569"/>
                  <a:pt x="97213" y="2569"/>
                </a:cubicBezTo>
                <a:close/>
                <a:moveTo>
                  <a:pt x="20343" y="2560"/>
                </a:moveTo>
                <a:cubicBezTo>
                  <a:pt x="20191" y="2560"/>
                  <a:pt x="20042" y="2649"/>
                  <a:pt x="19968" y="2786"/>
                </a:cubicBezTo>
                <a:cubicBezTo>
                  <a:pt x="19873" y="2963"/>
                  <a:pt x="19927" y="3181"/>
                  <a:pt x="20090" y="3303"/>
                </a:cubicBezTo>
                <a:lnTo>
                  <a:pt x="20185" y="3371"/>
                </a:lnTo>
                <a:lnTo>
                  <a:pt x="20185" y="3384"/>
                </a:lnTo>
                <a:lnTo>
                  <a:pt x="20321" y="3384"/>
                </a:lnTo>
                <a:cubicBezTo>
                  <a:pt x="20525" y="3384"/>
                  <a:pt x="20702" y="3249"/>
                  <a:pt x="20729" y="3045"/>
                </a:cubicBezTo>
                <a:cubicBezTo>
                  <a:pt x="20770" y="2854"/>
                  <a:pt x="20661" y="2664"/>
                  <a:pt x="20471" y="2583"/>
                </a:cubicBezTo>
                <a:cubicBezTo>
                  <a:pt x="20429" y="2568"/>
                  <a:pt x="20386" y="2560"/>
                  <a:pt x="20343" y="2560"/>
                </a:cubicBezTo>
                <a:close/>
                <a:moveTo>
                  <a:pt x="112545" y="2922"/>
                </a:moveTo>
                <a:cubicBezTo>
                  <a:pt x="112409" y="2922"/>
                  <a:pt x="112287" y="3031"/>
                  <a:pt x="112300" y="3167"/>
                </a:cubicBezTo>
                <a:cubicBezTo>
                  <a:pt x="112287" y="3303"/>
                  <a:pt x="112395" y="3412"/>
                  <a:pt x="112531" y="3412"/>
                </a:cubicBezTo>
                <a:cubicBezTo>
                  <a:pt x="112539" y="3412"/>
                  <a:pt x="112547" y="3413"/>
                  <a:pt x="112554" y="3413"/>
                </a:cubicBezTo>
                <a:cubicBezTo>
                  <a:pt x="112681" y="3413"/>
                  <a:pt x="112790" y="3308"/>
                  <a:pt x="112790" y="3167"/>
                </a:cubicBezTo>
                <a:cubicBezTo>
                  <a:pt x="112790" y="3031"/>
                  <a:pt x="112681" y="2922"/>
                  <a:pt x="112545" y="2922"/>
                </a:cubicBezTo>
                <a:close/>
                <a:moveTo>
                  <a:pt x="77677" y="3300"/>
                </a:moveTo>
                <a:lnTo>
                  <a:pt x="77654" y="3371"/>
                </a:lnTo>
                <a:cubicBezTo>
                  <a:pt x="77645" y="3389"/>
                  <a:pt x="77636" y="3407"/>
                  <a:pt x="77625" y="3424"/>
                </a:cubicBezTo>
                <a:lnTo>
                  <a:pt x="77625" y="3424"/>
                </a:lnTo>
                <a:cubicBezTo>
                  <a:pt x="77625" y="3415"/>
                  <a:pt x="77626" y="3407"/>
                  <a:pt x="77626" y="3398"/>
                </a:cubicBezTo>
                <a:lnTo>
                  <a:pt x="77654" y="3330"/>
                </a:lnTo>
                <a:cubicBezTo>
                  <a:pt x="77661" y="3320"/>
                  <a:pt x="77669" y="3310"/>
                  <a:pt x="77677" y="3300"/>
                </a:cubicBezTo>
                <a:close/>
                <a:moveTo>
                  <a:pt x="8572" y="2623"/>
                </a:moveTo>
                <a:cubicBezTo>
                  <a:pt x="8565" y="2623"/>
                  <a:pt x="8558" y="2623"/>
                  <a:pt x="8551" y="2623"/>
                </a:cubicBezTo>
                <a:cubicBezTo>
                  <a:pt x="8333" y="2623"/>
                  <a:pt x="8156" y="2800"/>
                  <a:pt x="8156" y="3004"/>
                </a:cubicBezTo>
                <a:lnTo>
                  <a:pt x="8156" y="3017"/>
                </a:lnTo>
                <a:cubicBezTo>
                  <a:pt x="8143" y="3249"/>
                  <a:pt x="8333" y="3425"/>
                  <a:pt x="8564" y="3425"/>
                </a:cubicBezTo>
                <a:cubicBezTo>
                  <a:pt x="8782" y="3425"/>
                  <a:pt x="8958" y="3249"/>
                  <a:pt x="8958" y="3017"/>
                </a:cubicBezTo>
                <a:cubicBezTo>
                  <a:pt x="8958" y="2807"/>
                  <a:pt x="8781" y="2623"/>
                  <a:pt x="8572" y="2623"/>
                </a:cubicBezTo>
                <a:close/>
                <a:moveTo>
                  <a:pt x="41131" y="2599"/>
                </a:moveTo>
                <a:cubicBezTo>
                  <a:pt x="40985" y="2599"/>
                  <a:pt x="40847" y="2679"/>
                  <a:pt x="40764" y="2814"/>
                </a:cubicBezTo>
                <a:cubicBezTo>
                  <a:pt x="40669" y="2990"/>
                  <a:pt x="40723" y="3221"/>
                  <a:pt x="40886" y="3344"/>
                </a:cubicBezTo>
                <a:lnTo>
                  <a:pt x="40982" y="3412"/>
                </a:lnTo>
                <a:cubicBezTo>
                  <a:pt x="41022" y="3412"/>
                  <a:pt x="41077" y="3425"/>
                  <a:pt x="41118" y="3425"/>
                </a:cubicBezTo>
                <a:cubicBezTo>
                  <a:pt x="41321" y="3425"/>
                  <a:pt x="41498" y="3289"/>
                  <a:pt x="41525" y="3085"/>
                </a:cubicBezTo>
                <a:cubicBezTo>
                  <a:pt x="41566" y="2895"/>
                  <a:pt x="41457" y="2691"/>
                  <a:pt x="41267" y="2623"/>
                </a:cubicBezTo>
                <a:cubicBezTo>
                  <a:pt x="41222" y="2607"/>
                  <a:pt x="41176" y="2599"/>
                  <a:pt x="41131" y="2599"/>
                </a:cubicBezTo>
                <a:close/>
                <a:moveTo>
                  <a:pt x="106238" y="2650"/>
                </a:moveTo>
                <a:cubicBezTo>
                  <a:pt x="106021" y="2664"/>
                  <a:pt x="105857" y="2827"/>
                  <a:pt x="105857" y="3031"/>
                </a:cubicBezTo>
                <a:cubicBezTo>
                  <a:pt x="105844" y="3249"/>
                  <a:pt x="106021" y="3425"/>
                  <a:pt x="106238" y="3425"/>
                </a:cubicBezTo>
                <a:cubicBezTo>
                  <a:pt x="106456" y="3425"/>
                  <a:pt x="106619" y="3249"/>
                  <a:pt x="106632" y="3045"/>
                </a:cubicBezTo>
                <a:cubicBezTo>
                  <a:pt x="106619" y="2827"/>
                  <a:pt x="106442" y="2650"/>
                  <a:pt x="106238" y="2650"/>
                </a:cubicBezTo>
                <a:close/>
                <a:moveTo>
                  <a:pt x="5818" y="2705"/>
                </a:moveTo>
                <a:cubicBezTo>
                  <a:pt x="5615" y="2705"/>
                  <a:pt x="5451" y="2854"/>
                  <a:pt x="5438" y="3058"/>
                </a:cubicBezTo>
                <a:cubicBezTo>
                  <a:pt x="5438" y="3262"/>
                  <a:pt x="5601" y="3425"/>
                  <a:pt x="5805" y="3439"/>
                </a:cubicBezTo>
                <a:cubicBezTo>
                  <a:pt x="6009" y="3439"/>
                  <a:pt x="6172" y="3276"/>
                  <a:pt x="6172" y="3072"/>
                </a:cubicBezTo>
                <a:cubicBezTo>
                  <a:pt x="6172" y="2882"/>
                  <a:pt x="6022" y="2718"/>
                  <a:pt x="5818" y="2705"/>
                </a:cubicBezTo>
                <a:close/>
                <a:moveTo>
                  <a:pt x="3086" y="2868"/>
                </a:moveTo>
                <a:cubicBezTo>
                  <a:pt x="2923" y="2882"/>
                  <a:pt x="2801" y="3004"/>
                  <a:pt x="2801" y="3167"/>
                </a:cubicBezTo>
                <a:cubicBezTo>
                  <a:pt x="2801" y="3330"/>
                  <a:pt x="2937" y="3452"/>
                  <a:pt x="3100" y="3452"/>
                </a:cubicBezTo>
                <a:cubicBezTo>
                  <a:pt x="3250" y="3452"/>
                  <a:pt x="3385" y="3317"/>
                  <a:pt x="3385" y="3153"/>
                </a:cubicBezTo>
                <a:cubicBezTo>
                  <a:pt x="3385" y="3004"/>
                  <a:pt x="3250" y="2868"/>
                  <a:pt x="3086" y="2868"/>
                </a:cubicBezTo>
                <a:close/>
                <a:moveTo>
                  <a:pt x="61934" y="2634"/>
                </a:moveTo>
                <a:cubicBezTo>
                  <a:pt x="61918" y="2634"/>
                  <a:pt x="61902" y="2635"/>
                  <a:pt x="61887" y="2637"/>
                </a:cubicBezTo>
                <a:cubicBezTo>
                  <a:pt x="61655" y="2650"/>
                  <a:pt x="61479" y="2868"/>
                  <a:pt x="61520" y="3113"/>
                </a:cubicBezTo>
                <a:cubicBezTo>
                  <a:pt x="61547" y="3249"/>
                  <a:pt x="61642" y="3371"/>
                  <a:pt x="61778" y="3452"/>
                </a:cubicBezTo>
                <a:lnTo>
                  <a:pt x="61778" y="3439"/>
                </a:lnTo>
                <a:cubicBezTo>
                  <a:pt x="61819" y="3439"/>
                  <a:pt x="61873" y="3452"/>
                  <a:pt x="61914" y="3452"/>
                </a:cubicBezTo>
                <a:cubicBezTo>
                  <a:pt x="61921" y="3453"/>
                  <a:pt x="61928" y="3453"/>
                  <a:pt x="61936" y="3453"/>
                </a:cubicBezTo>
                <a:cubicBezTo>
                  <a:pt x="62157" y="3453"/>
                  <a:pt x="62348" y="3255"/>
                  <a:pt x="62335" y="3031"/>
                </a:cubicBezTo>
                <a:cubicBezTo>
                  <a:pt x="62335" y="2803"/>
                  <a:pt x="62146" y="2634"/>
                  <a:pt x="61934" y="2634"/>
                </a:cubicBezTo>
                <a:close/>
                <a:moveTo>
                  <a:pt x="82733" y="2650"/>
                </a:moveTo>
                <a:cubicBezTo>
                  <a:pt x="82725" y="2650"/>
                  <a:pt x="82718" y="2650"/>
                  <a:pt x="82710" y="2650"/>
                </a:cubicBezTo>
                <a:cubicBezTo>
                  <a:pt x="82465" y="2664"/>
                  <a:pt x="82288" y="2868"/>
                  <a:pt x="82316" y="3113"/>
                </a:cubicBezTo>
                <a:cubicBezTo>
                  <a:pt x="82343" y="3262"/>
                  <a:pt x="82438" y="3384"/>
                  <a:pt x="82574" y="3466"/>
                </a:cubicBezTo>
                <a:cubicBezTo>
                  <a:pt x="82615" y="3476"/>
                  <a:pt x="82656" y="3481"/>
                  <a:pt x="82696" y="3481"/>
                </a:cubicBezTo>
                <a:cubicBezTo>
                  <a:pt x="82873" y="3481"/>
                  <a:pt x="83040" y="3387"/>
                  <a:pt x="83118" y="3221"/>
                </a:cubicBezTo>
                <a:cubicBezTo>
                  <a:pt x="83131" y="3167"/>
                  <a:pt x="83131" y="3113"/>
                  <a:pt x="83131" y="3072"/>
                </a:cubicBezTo>
                <a:cubicBezTo>
                  <a:pt x="83144" y="2835"/>
                  <a:pt x="82954" y="2650"/>
                  <a:pt x="82733" y="2650"/>
                </a:cubicBezTo>
                <a:close/>
                <a:moveTo>
                  <a:pt x="103520" y="2678"/>
                </a:moveTo>
                <a:cubicBezTo>
                  <a:pt x="103289" y="2691"/>
                  <a:pt x="103112" y="2868"/>
                  <a:pt x="103112" y="3099"/>
                </a:cubicBezTo>
                <a:cubicBezTo>
                  <a:pt x="103125" y="3262"/>
                  <a:pt x="103234" y="3412"/>
                  <a:pt x="103384" y="3493"/>
                </a:cubicBezTo>
                <a:lnTo>
                  <a:pt x="103520" y="3493"/>
                </a:lnTo>
                <a:cubicBezTo>
                  <a:pt x="103751" y="3493"/>
                  <a:pt x="103941" y="3317"/>
                  <a:pt x="103927" y="3085"/>
                </a:cubicBezTo>
                <a:cubicBezTo>
                  <a:pt x="103927" y="2868"/>
                  <a:pt x="103751" y="2678"/>
                  <a:pt x="103520" y="2678"/>
                </a:cubicBezTo>
                <a:close/>
                <a:moveTo>
                  <a:pt x="109810" y="2894"/>
                </a:moveTo>
                <a:cubicBezTo>
                  <a:pt x="109802" y="2894"/>
                  <a:pt x="109794" y="2895"/>
                  <a:pt x="109786" y="2895"/>
                </a:cubicBezTo>
                <a:cubicBezTo>
                  <a:pt x="109609" y="2895"/>
                  <a:pt x="109446" y="3045"/>
                  <a:pt x="109446" y="3235"/>
                </a:cubicBezTo>
                <a:cubicBezTo>
                  <a:pt x="109459" y="3412"/>
                  <a:pt x="109609" y="3561"/>
                  <a:pt x="109786" y="3561"/>
                </a:cubicBezTo>
                <a:cubicBezTo>
                  <a:pt x="109976" y="3561"/>
                  <a:pt x="110125" y="3412"/>
                  <a:pt x="110125" y="3221"/>
                </a:cubicBezTo>
                <a:cubicBezTo>
                  <a:pt x="110125" y="3039"/>
                  <a:pt x="109988" y="2894"/>
                  <a:pt x="109810" y="2894"/>
                </a:cubicBezTo>
                <a:close/>
                <a:moveTo>
                  <a:pt x="56468" y="2766"/>
                </a:moveTo>
                <a:cubicBezTo>
                  <a:pt x="56444" y="2766"/>
                  <a:pt x="56420" y="2768"/>
                  <a:pt x="56395" y="2773"/>
                </a:cubicBezTo>
                <a:cubicBezTo>
                  <a:pt x="56219" y="2800"/>
                  <a:pt x="56083" y="2936"/>
                  <a:pt x="56055" y="3113"/>
                </a:cubicBezTo>
                <a:cubicBezTo>
                  <a:pt x="56028" y="3317"/>
                  <a:pt x="56123" y="3493"/>
                  <a:pt x="56300" y="3575"/>
                </a:cubicBezTo>
                <a:lnTo>
                  <a:pt x="56395" y="3588"/>
                </a:lnTo>
                <a:cubicBezTo>
                  <a:pt x="56418" y="3591"/>
                  <a:pt x="56441" y="3593"/>
                  <a:pt x="56463" y="3593"/>
                </a:cubicBezTo>
                <a:cubicBezTo>
                  <a:pt x="56638" y="3593"/>
                  <a:pt x="56785" y="3499"/>
                  <a:pt x="56857" y="3330"/>
                </a:cubicBezTo>
                <a:lnTo>
                  <a:pt x="56885" y="3262"/>
                </a:lnTo>
                <a:cubicBezTo>
                  <a:pt x="56885" y="3208"/>
                  <a:pt x="56871" y="3140"/>
                  <a:pt x="56844" y="3085"/>
                </a:cubicBezTo>
                <a:lnTo>
                  <a:pt x="56857" y="3072"/>
                </a:lnTo>
                <a:cubicBezTo>
                  <a:pt x="56810" y="2892"/>
                  <a:pt x="56646" y="2766"/>
                  <a:pt x="56468" y="2766"/>
                </a:cubicBezTo>
                <a:close/>
                <a:moveTo>
                  <a:pt x="113340" y="3193"/>
                </a:moveTo>
                <a:cubicBezTo>
                  <a:pt x="113240" y="3193"/>
                  <a:pt x="113156" y="3284"/>
                  <a:pt x="113143" y="3398"/>
                </a:cubicBezTo>
                <a:cubicBezTo>
                  <a:pt x="113143" y="3520"/>
                  <a:pt x="113238" y="3629"/>
                  <a:pt x="113360" y="3629"/>
                </a:cubicBezTo>
                <a:cubicBezTo>
                  <a:pt x="113483" y="3629"/>
                  <a:pt x="113591" y="3534"/>
                  <a:pt x="113591" y="3412"/>
                </a:cubicBezTo>
                <a:cubicBezTo>
                  <a:pt x="113591" y="3296"/>
                  <a:pt x="113495" y="3193"/>
                  <a:pt x="113381" y="3193"/>
                </a:cubicBezTo>
                <a:cubicBezTo>
                  <a:pt x="113374" y="3193"/>
                  <a:pt x="113367" y="3193"/>
                  <a:pt x="113360" y="3194"/>
                </a:cubicBezTo>
                <a:cubicBezTo>
                  <a:pt x="113353" y="3193"/>
                  <a:pt x="113347" y="3193"/>
                  <a:pt x="113340" y="3193"/>
                </a:cubicBezTo>
                <a:close/>
                <a:moveTo>
                  <a:pt x="98042" y="2814"/>
                </a:moveTo>
                <a:cubicBezTo>
                  <a:pt x="97811" y="2827"/>
                  <a:pt x="97634" y="3004"/>
                  <a:pt x="97621" y="3235"/>
                </a:cubicBezTo>
                <a:cubicBezTo>
                  <a:pt x="97634" y="3452"/>
                  <a:pt x="97824" y="3643"/>
                  <a:pt x="98042" y="3643"/>
                </a:cubicBezTo>
                <a:cubicBezTo>
                  <a:pt x="98273" y="3643"/>
                  <a:pt x="98450" y="3452"/>
                  <a:pt x="98463" y="3235"/>
                </a:cubicBezTo>
                <a:cubicBezTo>
                  <a:pt x="98450" y="3004"/>
                  <a:pt x="98259" y="2814"/>
                  <a:pt x="98042" y="2814"/>
                </a:cubicBezTo>
                <a:close/>
                <a:moveTo>
                  <a:pt x="1174" y="3274"/>
                </a:moveTo>
                <a:cubicBezTo>
                  <a:pt x="1063" y="3274"/>
                  <a:pt x="980" y="3365"/>
                  <a:pt x="993" y="3480"/>
                </a:cubicBezTo>
                <a:cubicBezTo>
                  <a:pt x="993" y="3588"/>
                  <a:pt x="1075" y="3670"/>
                  <a:pt x="1184" y="3670"/>
                </a:cubicBezTo>
                <a:cubicBezTo>
                  <a:pt x="1306" y="3670"/>
                  <a:pt x="1387" y="3575"/>
                  <a:pt x="1387" y="3466"/>
                </a:cubicBezTo>
                <a:cubicBezTo>
                  <a:pt x="1387" y="3357"/>
                  <a:pt x="1292" y="3276"/>
                  <a:pt x="1197" y="3276"/>
                </a:cubicBezTo>
                <a:cubicBezTo>
                  <a:pt x="1189" y="3275"/>
                  <a:pt x="1182" y="3274"/>
                  <a:pt x="1174" y="3274"/>
                </a:cubicBezTo>
                <a:close/>
                <a:moveTo>
                  <a:pt x="107067" y="2895"/>
                </a:moveTo>
                <a:lnTo>
                  <a:pt x="107067" y="2909"/>
                </a:lnTo>
                <a:cubicBezTo>
                  <a:pt x="106863" y="2909"/>
                  <a:pt x="106687" y="3072"/>
                  <a:pt x="106687" y="3276"/>
                </a:cubicBezTo>
                <a:cubicBezTo>
                  <a:pt x="106687" y="3493"/>
                  <a:pt x="106850" y="3670"/>
                  <a:pt x="107067" y="3670"/>
                </a:cubicBezTo>
                <a:cubicBezTo>
                  <a:pt x="107271" y="3670"/>
                  <a:pt x="107448" y="3507"/>
                  <a:pt x="107461" y="3289"/>
                </a:cubicBezTo>
                <a:cubicBezTo>
                  <a:pt x="107448" y="3072"/>
                  <a:pt x="107285" y="2895"/>
                  <a:pt x="107067" y="2895"/>
                </a:cubicBezTo>
                <a:close/>
                <a:moveTo>
                  <a:pt x="62757" y="2861"/>
                </a:moveTo>
                <a:cubicBezTo>
                  <a:pt x="62560" y="2861"/>
                  <a:pt x="62397" y="2989"/>
                  <a:pt x="62349" y="3181"/>
                </a:cubicBezTo>
                <a:cubicBezTo>
                  <a:pt x="62308" y="3398"/>
                  <a:pt x="62430" y="3616"/>
                  <a:pt x="62634" y="3670"/>
                </a:cubicBezTo>
                <a:cubicBezTo>
                  <a:pt x="62685" y="3688"/>
                  <a:pt x="62731" y="3696"/>
                  <a:pt x="62775" y="3696"/>
                </a:cubicBezTo>
                <a:cubicBezTo>
                  <a:pt x="62930" y="3696"/>
                  <a:pt x="63044" y="3593"/>
                  <a:pt x="63151" y="3466"/>
                </a:cubicBezTo>
                <a:cubicBezTo>
                  <a:pt x="63151" y="3425"/>
                  <a:pt x="63164" y="3384"/>
                  <a:pt x="63178" y="3330"/>
                </a:cubicBezTo>
                <a:cubicBezTo>
                  <a:pt x="63205" y="3113"/>
                  <a:pt x="63055" y="2909"/>
                  <a:pt x="62838" y="2868"/>
                </a:cubicBezTo>
                <a:cubicBezTo>
                  <a:pt x="62810" y="2863"/>
                  <a:pt x="62783" y="2861"/>
                  <a:pt x="62757" y="2861"/>
                </a:cubicBezTo>
                <a:close/>
                <a:moveTo>
                  <a:pt x="3916" y="3072"/>
                </a:moveTo>
                <a:cubicBezTo>
                  <a:pt x="3725" y="3085"/>
                  <a:pt x="3589" y="3221"/>
                  <a:pt x="3589" y="3412"/>
                </a:cubicBezTo>
                <a:lnTo>
                  <a:pt x="3576" y="3412"/>
                </a:lnTo>
                <a:cubicBezTo>
                  <a:pt x="3576" y="3588"/>
                  <a:pt x="3725" y="3724"/>
                  <a:pt x="3902" y="3738"/>
                </a:cubicBezTo>
                <a:cubicBezTo>
                  <a:pt x="4079" y="3738"/>
                  <a:pt x="4228" y="3602"/>
                  <a:pt x="4242" y="3412"/>
                </a:cubicBezTo>
                <a:cubicBezTo>
                  <a:pt x="4242" y="3235"/>
                  <a:pt x="4092" y="3085"/>
                  <a:pt x="3916" y="3072"/>
                </a:cubicBezTo>
                <a:close/>
                <a:moveTo>
                  <a:pt x="6675" y="2950"/>
                </a:moveTo>
                <a:cubicBezTo>
                  <a:pt x="6457" y="2950"/>
                  <a:pt x="6281" y="3126"/>
                  <a:pt x="6267" y="3344"/>
                </a:cubicBezTo>
                <a:cubicBezTo>
                  <a:pt x="6267" y="3561"/>
                  <a:pt x="6444" y="3738"/>
                  <a:pt x="6661" y="3738"/>
                </a:cubicBezTo>
                <a:cubicBezTo>
                  <a:pt x="6879" y="3738"/>
                  <a:pt x="7055" y="3561"/>
                  <a:pt x="7055" y="3357"/>
                </a:cubicBezTo>
                <a:cubicBezTo>
                  <a:pt x="7055" y="3140"/>
                  <a:pt x="6879" y="2963"/>
                  <a:pt x="6675" y="2950"/>
                </a:cubicBezTo>
                <a:close/>
                <a:moveTo>
                  <a:pt x="104349" y="2927"/>
                </a:moveTo>
                <a:cubicBezTo>
                  <a:pt x="104274" y="2927"/>
                  <a:pt x="104199" y="2947"/>
                  <a:pt x="104131" y="2990"/>
                </a:cubicBezTo>
                <a:cubicBezTo>
                  <a:pt x="103968" y="3072"/>
                  <a:pt x="103900" y="3262"/>
                  <a:pt x="103955" y="3439"/>
                </a:cubicBezTo>
                <a:cubicBezTo>
                  <a:pt x="104023" y="3548"/>
                  <a:pt x="104118" y="3656"/>
                  <a:pt x="104213" y="3738"/>
                </a:cubicBezTo>
                <a:lnTo>
                  <a:pt x="104199" y="3751"/>
                </a:lnTo>
                <a:lnTo>
                  <a:pt x="104322" y="3751"/>
                </a:lnTo>
                <a:cubicBezTo>
                  <a:pt x="104331" y="3752"/>
                  <a:pt x="104341" y="3753"/>
                  <a:pt x="104351" y="3753"/>
                </a:cubicBezTo>
                <a:cubicBezTo>
                  <a:pt x="104516" y="3753"/>
                  <a:pt x="104665" y="3646"/>
                  <a:pt x="104729" y="3480"/>
                </a:cubicBezTo>
                <a:cubicBezTo>
                  <a:pt x="104797" y="3317"/>
                  <a:pt x="104743" y="3126"/>
                  <a:pt x="104607" y="3017"/>
                </a:cubicBezTo>
                <a:cubicBezTo>
                  <a:pt x="104532" y="2958"/>
                  <a:pt x="104441" y="2927"/>
                  <a:pt x="104349" y="2927"/>
                </a:cubicBezTo>
                <a:close/>
                <a:moveTo>
                  <a:pt x="110656" y="3153"/>
                </a:moveTo>
                <a:cubicBezTo>
                  <a:pt x="110465" y="3153"/>
                  <a:pt x="110329" y="3289"/>
                  <a:pt x="110329" y="3466"/>
                </a:cubicBezTo>
                <a:cubicBezTo>
                  <a:pt x="110329" y="3643"/>
                  <a:pt x="110465" y="3792"/>
                  <a:pt x="110642" y="3792"/>
                </a:cubicBezTo>
                <a:cubicBezTo>
                  <a:pt x="110819" y="3792"/>
                  <a:pt x="110968" y="3643"/>
                  <a:pt x="110968" y="3466"/>
                </a:cubicBezTo>
                <a:cubicBezTo>
                  <a:pt x="110968" y="3303"/>
                  <a:pt x="110819" y="3153"/>
                  <a:pt x="110656" y="3153"/>
                </a:cubicBezTo>
                <a:close/>
                <a:moveTo>
                  <a:pt x="114135" y="3466"/>
                </a:moveTo>
                <a:cubicBezTo>
                  <a:pt x="114108" y="3520"/>
                  <a:pt x="114026" y="3575"/>
                  <a:pt x="114013" y="3656"/>
                </a:cubicBezTo>
                <a:cubicBezTo>
                  <a:pt x="114000" y="3745"/>
                  <a:pt x="114071" y="3834"/>
                  <a:pt x="114169" y="3834"/>
                </a:cubicBezTo>
                <a:cubicBezTo>
                  <a:pt x="114176" y="3834"/>
                  <a:pt x="114183" y="3834"/>
                  <a:pt x="114190" y="3833"/>
                </a:cubicBezTo>
                <a:cubicBezTo>
                  <a:pt x="114285" y="3833"/>
                  <a:pt x="114353" y="3765"/>
                  <a:pt x="114353" y="3670"/>
                </a:cubicBezTo>
                <a:cubicBezTo>
                  <a:pt x="114353" y="3548"/>
                  <a:pt x="114285" y="3493"/>
                  <a:pt x="114135" y="3466"/>
                </a:cubicBezTo>
                <a:close/>
                <a:moveTo>
                  <a:pt x="38759" y="3279"/>
                </a:moveTo>
                <a:cubicBezTo>
                  <a:pt x="38767" y="3324"/>
                  <a:pt x="38771" y="3370"/>
                  <a:pt x="38793" y="3425"/>
                </a:cubicBezTo>
                <a:cubicBezTo>
                  <a:pt x="38848" y="3534"/>
                  <a:pt x="38916" y="3643"/>
                  <a:pt x="38956" y="3724"/>
                </a:cubicBezTo>
                <a:lnTo>
                  <a:pt x="38603" y="3901"/>
                </a:lnTo>
                <a:lnTo>
                  <a:pt x="38386" y="3534"/>
                </a:lnTo>
                <a:cubicBezTo>
                  <a:pt x="38528" y="3495"/>
                  <a:pt x="38707" y="3469"/>
                  <a:pt x="38759" y="3279"/>
                </a:cubicBezTo>
                <a:close/>
                <a:moveTo>
                  <a:pt x="107896" y="3153"/>
                </a:moveTo>
                <a:lnTo>
                  <a:pt x="107896" y="3167"/>
                </a:lnTo>
                <a:cubicBezTo>
                  <a:pt x="107889" y="3167"/>
                  <a:pt x="107882" y="3166"/>
                  <a:pt x="107874" y="3166"/>
                </a:cubicBezTo>
                <a:cubicBezTo>
                  <a:pt x="107680" y="3166"/>
                  <a:pt x="107516" y="3337"/>
                  <a:pt x="107516" y="3534"/>
                </a:cubicBezTo>
                <a:cubicBezTo>
                  <a:pt x="107516" y="3751"/>
                  <a:pt x="107679" y="3915"/>
                  <a:pt x="107883" y="3915"/>
                </a:cubicBezTo>
                <a:cubicBezTo>
                  <a:pt x="107891" y="3915"/>
                  <a:pt x="107898" y="3915"/>
                  <a:pt x="107906" y="3915"/>
                </a:cubicBezTo>
                <a:cubicBezTo>
                  <a:pt x="108112" y="3915"/>
                  <a:pt x="108263" y="3744"/>
                  <a:pt x="108263" y="3548"/>
                </a:cubicBezTo>
                <a:cubicBezTo>
                  <a:pt x="108277" y="3330"/>
                  <a:pt x="108114" y="3153"/>
                  <a:pt x="107896" y="3153"/>
                </a:cubicBezTo>
                <a:close/>
                <a:moveTo>
                  <a:pt x="15238" y="3371"/>
                </a:moveTo>
                <a:lnTo>
                  <a:pt x="15428" y="3765"/>
                </a:lnTo>
                <a:lnTo>
                  <a:pt x="15075" y="3928"/>
                </a:lnTo>
                <a:lnTo>
                  <a:pt x="14871" y="3588"/>
                </a:lnTo>
                <a:lnTo>
                  <a:pt x="15238" y="3371"/>
                </a:lnTo>
                <a:close/>
                <a:moveTo>
                  <a:pt x="36034" y="3398"/>
                </a:moveTo>
                <a:lnTo>
                  <a:pt x="36224" y="3779"/>
                </a:lnTo>
                <a:lnTo>
                  <a:pt x="35871" y="3955"/>
                </a:lnTo>
                <a:lnTo>
                  <a:pt x="35667" y="3602"/>
                </a:lnTo>
                <a:lnTo>
                  <a:pt x="36034" y="3398"/>
                </a:lnTo>
                <a:close/>
                <a:moveTo>
                  <a:pt x="2013" y="3452"/>
                </a:moveTo>
                <a:cubicBezTo>
                  <a:pt x="1877" y="3452"/>
                  <a:pt x="1768" y="3561"/>
                  <a:pt x="1754" y="3711"/>
                </a:cubicBezTo>
                <a:cubicBezTo>
                  <a:pt x="1754" y="3847"/>
                  <a:pt x="1863" y="3969"/>
                  <a:pt x="2013" y="3969"/>
                </a:cubicBezTo>
                <a:cubicBezTo>
                  <a:pt x="2149" y="3969"/>
                  <a:pt x="2271" y="3860"/>
                  <a:pt x="2271" y="3724"/>
                </a:cubicBezTo>
                <a:cubicBezTo>
                  <a:pt x="2284" y="3575"/>
                  <a:pt x="2162" y="3452"/>
                  <a:pt x="2013" y="3452"/>
                </a:cubicBezTo>
                <a:close/>
                <a:moveTo>
                  <a:pt x="12492" y="3439"/>
                </a:moveTo>
                <a:lnTo>
                  <a:pt x="12683" y="3806"/>
                </a:lnTo>
                <a:lnTo>
                  <a:pt x="12329" y="3983"/>
                </a:lnTo>
                <a:lnTo>
                  <a:pt x="12125" y="3643"/>
                </a:lnTo>
                <a:lnTo>
                  <a:pt x="12492" y="3439"/>
                </a:lnTo>
                <a:close/>
                <a:moveTo>
                  <a:pt x="7477" y="3181"/>
                </a:moveTo>
                <a:cubicBezTo>
                  <a:pt x="7246" y="3181"/>
                  <a:pt x="7069" y="3371"/>
                  <a:pt x="7083" y="3602"/>
                </a:cubicBezTo>
                <a:cubicBezTo>
                  <a:pt x="7083" y="3825"/>
                  <a:pt x="7259" y="3997"/>
                  <a:pt x="7479" y="3997"/>
                </a:cubicBezTo>
                <a:cubicBezTo>
                  <a:pt x="7487" y="3997"/>
                  <a:pt x="7496" y="3997"/>
                  <a:pt x="7504" y="3996"/>
                </a:cubicBezTo>
                <a:cubicBezTo>
                  <a:pt x="7694" y="3996"/>
                  <a:pt x="7789" y="3860"/>
                  <a:pt x="7884" y="3738"/>
                </a:cubicBezTo>
                <a:lnTo>
                  <a:pt x="7884" y="3588"/>
                </a:lnTo>
                <a:cubicBezTo>
                  <a:pt x="7898" y="3357"/>
                  <a:pt x="7708" y="3181"/>
                  <a:pt x="7477" y="3181"/>
                </a:cubicBezTo>
                <a:close/>
                <a:moveTo>
                  <a:pt x="4745" y="3289"/>
                </a:moveTo>
                <a:cubicBezTo>
                  <a:pt x="4541" y="3289"/>
                  <a:pt x="4378" y="3452"/>
                  <a:pt x="4378" y="3643"/>
                </a:cubicBezTo>
                <a:cubicBezTo>
                  <a:pt x="4378" y="3847"/>
                  <a:pt x="4541" y="4010"/>
                  <a:pt x="4731" y="4010"/>
                </a:cubicBezTo>
                <a:cubicBezTo>
                  <a:pt x="4935" y="4010"/>
                  <a:pt x="5084" y="3860"/>
                  <a:pt x="5098" y="3656"/>
                </a:cubicBezTo>
                <a:cubicBezTo>
                  <a:pt x="5098" y="3466"/>
                  <a:pt x="4935" y="3303"/>
                  <a:pt x="4745" y="3289"/>
                </a:cubicBezTo>
                <a:close/>
                <a:moveTo>
                  <a:pt x="101155" y="3384"/>
                </a:moveTo>
                <a:cubicBezTo>
                  <a:pt x="101155" y="3587"/>
                  <a:pt x="101284" y="3754"/>
                  <a:pt x="101455" y="3831"/>
                </a:cubicBezTo>
                <a:lnTo>
                  <a:pt x="101455" y="3831"/>
                </a:lnTo>
                <a:cubicBezTo>
                  <a:pt x="101433" y="3830"/>
                  <a:pt x="101411" y="3829"/>
                  <a:pt x="101389" y="3829"/>
                </a:cubicBezTo>
                <a:cubicBezTo>
                  <a:pt x="101227" y="3829"/>
                  <a:pt x="101081" y="3864"/>
                  <a:pt x="100991" y="4010"/>
                </a:cubicBezTo>
                <a:lnTo>
                  <a:pt x="100774" y="3616"/>
                </a:lnTo>
                <a:lnTo>
                  <a:pt x="101155" y="3384"/>
                </a:lnTo>
                <a:close/>
                <a:moveTo>
                  <a:pt x="115005" y="3751"/>
                </a:moveTo>
                <a:cubicBezTo>
                  <a:pt x="114964" y="3819"/>
                  <a:pt x="114910" y="3874"/>
                  <a:pt x="114924" y="3901"/>
                </a:cubicBezTo>
                <a:cubicBezTo>
                  <a:pt x="114937" y="3942"/>
                  <a:pt x="114991" y="3969"/>
                  <a:pt x="115032" y="4010"/>
                </a:cubicBezTo>
                <a:cubicBezTo>
                  <a:pt x="115059" y="3969"/>
                  <a:pt x="115114" y="3928"/>
                  <a:pt x="115114" y="3887"/>
                </a:cubicBezTo>
                <a:cubicBezTo>
                  <a:pt x="115127" y="3847"/>
                  <a:pt x="115059" y="3806"/>
                  <a:pt x="115005" y="3751"/>
                </a:cubicBezTo>
                <a:close/>
                <a:moveTo>
                  <a:pt x="111471" y="3412"/>
                </a:moveTo>
                <a:cubicBezTo>
                  <a:pt x="111308" y="3412"/>
                  <a:pt x="111172" y="3548"/>
                  <a:pt x="111172" y="3711"/>
                </a:cubicBezTo>
                <a:cubicBezTo>
                  <a:pt x="111172" y="3887"/>
                  <a:pt x="111308" y="4023"/>
                  <a:pt x="111485" y="4023"/>
                </a:cubicBezTo>
                <a:cubicBezTo>
                  <a:pt x="111648" y="4010"/>
                  <a:pt x="111770" y="3874"/>
                  <a:pt x="111770" y="3711"/>
                </a:cubicBezTo>
                <a:cubicBezTo>
                  <a:pt x="111770" y="3548"/>
                  <a:pt x="111634" y="3412"/>
                  <a:pt x="111471" y="3412"/>
                </a:cubicBezTo>
                <a:close/>
                <a:moveTo>
                  <a:pt x="105183" y="3206"/>
                </a:moveTo>
                <a:cubicBezTo>
                  <a:pt x="105101" y="3206"/>
                  <a:pt x="105019" y="3230"/>
                  <a:pt x="104947" y="3276"/>
                </a:cubicBezTo>
                <a:cubicBezTo>
                  <a:pt x="104784" y="3357"/>
                  <a:pt x="104716" y="3548"/>
                  <a:pt x="104770" y="3724"/>
                </a:cubicBezTo>
                <a:cubicBezTo>
                  <a:pt x="104852" y="3833"/>
                  <a:pt x="104933" y="3928"/>
                  <a:pt x="105028" y="4023"/>
                </a:cubicBezTo>
                <a:lnTo>
                  <a:pt x="105151" y="4023"/>
                </a:lnTo>
                <a:cubicBezTo>
                  <a:pt x="105161" y="4024"/>
                  <a:pt x="105171" y="4024"/>
                  <a:pt x="105180" y="4024"/>
                </a:cubicBezTo>
                <a:cubicBezTo>
                  <a:pt x="105345" y="4024"/>
                  <a:pt x="105494" y="3919"/>
                  <a:pt x="105558" y="3765"/>
                </a:cubicBezTo>
                <a:cubicBezTo>
                  <a:pt x="105613" y="3602"/>
                  <a:pt x="105572" y="3412"/>
                  <a:pt x="105436" y="3289"/>
                </a:cubicBezTo>
                <a:cubicBezTo>
                  <a:pt x="105359" y="3233"/>
                  <a:pt x="105271" y="3206"/>
                  <a:pt x="105183" y="3206"/>
                </a:cubicBezTo>
                <a:close/>
                <a:moveTo>
                  <a:pt x="33288" y="3466"/>
                </a:moveTo>
                <a:lnTo>
                  <a:pt x="33479" y="3847"/>
                </a:lnTo>
                <a:cubicBezTo>
                  <a:pt x="33411" y="3860"/>
                  <a:pt x="33343" y="3887"/>
                  <a:pt x="33288" y="3915"/>
                </a:cubicBezTo>
                <a:cubicBezTo>
                  <a:pt x="33234" y="3942"/>
                  <a:pt x="33180" y="3983"/>
                  <a:pt x="33125" y="4037"/>
                </a:cubicBezTo>
                <a:lnTo>
                  <a:pt x="32921" y="3670"/>
                </a:lnTo>
                <a:lnTo>
                  <a:pt x="33288" y="3466"/>
                </a:lnTo>
                <a:close/>
                <a:moveTo>
                  <a:pt x="54071" y="3493"/>
                </a:moveTo>
                <a:lnTo>
                  <a:pt x="54261" y="3874"/>
                </a:lnTo>
                <a:lnTo>
                  <a:pt x="53908" y="4037"/>
                </a:lnTo>
                <a:cubicBezTo>
                  <a:pt x="53853" y="3942"/>
                  <a:pt x="53772" y="3819"/>
                  <a:pt x="53718" y="3697"/>
                </a:cubicBezTo>
                <a:lnTo>
                  <a:pt x="54071" y="3493"/>
                </a:lnTo>
                <a:close/>
                <a:moveTo>
                  <a:pt x="86652" y="3493"/>
                </a:moveTo>
                <a:lnTo>
                  <a:pt x="86828" y="3874"/>
                </a:lnTo>
                <a:lnTo>
                  <a:pt x="86475" y="4037"/>
                </a:lnTo>
                <a:lnTo>
                  <a:pt x="86285" y="3697"/>
                </a:lnTo>
                <a:lnTo>
                  <a:pt x="86652" y="3493"/>
                </a:lnTo>
                <a:close/>
                <a:moveTo>
                  <a:pt x="21545" y="3507"/>
                </a:moveTo>
                <a:lnTo>
                  <a:pt x="21721" y="3874"/>
                </a:lnTo>
                <a:lnTo>
                  <a:pt x="21341" y="4050"/>
                </a:lnTo>
                <a:lnTo>
                  <a:pt x="21151" y="3711"/>
                </a:lnTo>
                <a:lnTo>
                  <a:pt x="21545" y="3507"/>
                </a:lnTo>
                <a:close/>
                <a:moveTo>
                  <a:pt x="42327" y="3534"/>
                </a:moveTo>
                <a:lnTo>
                  <a:pt x="42518" y="3915"/>
                </a:lnTo>
                <a:lnTo>
                  <a:pt x="42137" y="4078"/>
                </a:lnTo>
                <a:cubicBezTo>
                  <a:pt x="42069" y="3969"/>
                  <a:pt x="42001" y="3833"/>
                  <a:pt x="41947" y="3738"/>
                </a:cubicBezTo>
                <a:lnTo>
                  <a:pt x="42327" y="3534"/>
                </a:lnTo>
                <a:close/>
                <a:moveTo>
                  <a:pt x="74867" y="3534"/>
                </a:moveTo>
                <a:lnTo>
                  <a:pt x="75057" y="3915"/>
                </a:lnTo>
                <a:lnTo>
                  <a:pt x="74704" y="4078"/>
                </a:lnTo>
                <a:lnTo>
                  <a:pt x="74514" y="3738"/>
                </a:lnTo>
                <a:lnTo>
                  <a:pt x="74867" y="3534"/>
                </a:lnTo>
                <a:close/>
                <a:moveTo>
                  <a:pt x="30584" y="3466"/>
                </a:moveTo>
                <a:lnTo>
                  <a:pt x="30584" y="3466"/>
                </a:lnTo>
                <a:cubicBezTo>
                  <a:pt x="30556" y="3629"/>
                  <a:pt x="30624" y="3806"/>
                  <a:pt x="30760" y="3915"/>
                </a:cubicBezTo>
                <a:lnTo>
                  <a:pt x="30393" y="4091"/>
                </a:lnTo>
                <a:cubicBezTo>
                  <a:pt x="30339" y="3983"/>
                  <a:pt x="30271" y="3847"/>
                  <a:pt x="30203" y="3738"/>
                </a:cubicBezTo>
                <a:lnTo>
                  <a:pt x="30584" y="3466"/>
                </a:lnTo>
                <a:close/>
                <a:moveTo>
                  <a:pt x="18785" y="3575"/>
                </a:moveTo>
                <a:lnTo>
                  <a:pt x="18962" y="3928"/>
                </a:lnTo>
                <a:lnTo>
                  <a:pt x="18622" y="4105"/>
                </a:lnTo>
                <a:lnTo>
                  <a:pt x="18432" y="3765"/>
                </a:lnTo>
                <a:lnTo>
                  <a:pt x="18785" y="3575"/>
                </a:lnTo>
                <a:close/>
                <a:moveTo>
                  <a:pt x="51353" y="3575"/>
                </a:moveTo>
                <a:lnTo>
                  <a:pt x="51529" y="3942"/>
                </a:lnTo>
                <a:cubicBezTo>
                  <a:pt x="51434" y="3983"/>
                  <a:pt x="51312" y="4050"/>
                  <a:pt x="51189" y="4105"/>
                </a:cubicBezTo>
                <a:lnTo>
                  <a:pt x="50999" y="3779"/>
                </a:lnTo>
                <a:lnTo>
                  <a:pt x="51353" y="3575"/>
                </a:lnTo>
                <a:close/>
                <a:moveTo>
                  <a:pt x="95663" y="3575"/>
                </a:moveTo>
                <a:lnTo>
                  <a:pt x="95854" y="3942"/>
                </a:lnTo>
                <a:lnTo>
                  <a:pt x="95500" y="4118"/>
                </a:lnTo>
                <a:lnTo>
                  <a:pt x="95310" y="3779"/>
                </a:lnTo>
                <a:lnTo>
                  <a:pt x="95663" y="3575"/>
                </a:lnTo>
                <a:close/>
                <a:moveTo>
                  <a:pt x="39568" y="3602"/>
                </a:moveTo>
                <a:lnTo>
                  <a:pt x="39758" y="3969"/>
                </a:lnTo>
                <a:lnTo>
                  <a:pt x="39419" y="4132"/>
                </a:lnTo>
                <a:cubicBezTo>
                  <a:pt x="39351" y="4037"/>
                  <a:pt x="39283" y="3901"/>
                  <a:pt x="39215" y="3792"/>
                </a:cubicBezTo>
                <a:lnTo>
                  <a:pt x="39568" y="3602"/>
                </a:lnTo>
                <a:close/>
                <a:moveTo>
                  <a:pt x="83933" y="3575"/>
                </a:moveTo>
                <a:cubicBezTo>
                  <a:pt x="83974" y="3683"/>
                  <a:pt x="84042" y="3833"/>
                  <a:pt x="84096" y="3969"/>
                </a:cubicBezTo>
                <a:lnTo>
                  <a:pt x="83743" y="4132"/>
                </a:lnTo>
                <a:lnTo>
                  <a:pt x="83553" y="3779"/>
                </a:lnTo>
                <a:lnTo>
                  <a:pt x="83933" y="3575"/>
                </a:lnTo>
                <a:close/>
                <a:moveTo>
                  <a:pt x="96" y="3955"/>
                </a:moveTo>
                <a:cubicBezTo>
                  <a:pt x="55" y="3955"/>
                  <a:pt x="28" y="4010"/>
                  <a:pt x="1" y="4050"/>
                </a:cubicBezTo>
                <a:cubicBezTo>
                  <a:pt x="28" y="4078"/>
                  <a:pt x="55" y="4132"/>
                  <a:pt x="96" y="4146"/>
                </a:cubicBezTo>
                <a:cubicBezTo>
                  <a:pt x="123" y="4146"/>
                  <a:pt x="164" y="4105"/>
                  <a:pt x="232" y="4050"/>
                </a:cubicBezTo>
                <a:cubicBezTo>
                  <a:pt x="164" y="4010"/>
                  <a:pt x="123" y="3955"/>
                  <a:pt x="96" y="3955"/>
                </a:cubicBezTo>
                <a:close/>
                <a:moveTo>
                  <a:pt x="72135" y="3602"/>
                </a:moveTo>
                <a:lnTo>
                  <a:pt x="72325" y="3969"/>
                </a:lnTo>
                <a:lnTo>
                  <a:pt x="71986" y="4146"/>
                </a:lnTo>
                <a:cubicBezTo>
                  <a:pt x="71918" y="4023"/>
                  <a:pt x="71850" y="3915"/>
                  <a:pt x="71782" y="3806"/>
                </a:cubicBezTo>
                <a:lnTo>
                  <a:pt x="72135" y="3602"/>
                </a:lnTo>
                <a:close/>
                <a:moveTo>
                  <a:pt x="60364" y="3629"/>
                </a:moveTo>
                <a:cubicBezTo>
                  <a:pt x="60419" y="3738"/>
                  <a:pt x="60487" y="3874"/>
                  <a:pt x="60554" y="3996"/>
                </a:cubicBezTo>
                <a:lnTo>
                  <a:pt x="60215" y="4159"/>
                </a:lnTo>
                <a:cubicBezTo>
                  <a:pt x="60147" y="4064"/>
                  <a:pt x="60079" y="3928"/>
                  <a:pt x="60024" y="3819"/>
                </a:cubicBezTo>
                <a:lnTo>
                  <a:pt x="60364" y="3629"/>
                </a:lnTo>
                <a:close/>
                <a:moveTo>
                  <a:pt x="92945" y="3629"/>
                </a:moveTo>
                <a:lnTo>
                  <a:pt x="93135" y="3996"/>
                </a:lnTo>
                <a:lnTo>
                  <a:pt x="92782" y="4159"/>
                </a:lnTo>
                <a:lnTo>
                  <a:pt x="92591" y="3819"/>
                </a:lnTo>
                <a:lnTo>
                  <a:pt x="92945" y="3629"/>
                </a:lnTo>
                <a:close/>
                <a:moveTo>
                  <a:pt x="16053" y="3629"/>
                </a:moveTo>
                <a:lnTo>
                  <a:pt x="16244" y="3996"/>
                </a:lnTo>
                <a:lnTo>
                  <a:pt x="15890" y="4173"/>
                </a:lnTo>
                <a:lnTo>
                  <a:pt x="15700" y="3833"/>
                </a:lnTo>
                <a:lnTo>
                  <a:pt x="16053" y="3629"/>
                </a:lnTo>
                <a:close/>
                <a:moveTo>
                  <a:pt x="108712" y="3439"/>
                </a:moveTo>
                <a:cubicBezTo>
                  <a:pt x="108508" y="3439"/>
                  <a:pt x="108345" y="3602"/>
                  <a:pt x="108345" y="3806"/>
                </a:cubicBezTo>
                <a:cubicBezTo>
                  <a:pt x="108345" y="4002"/>
                  <a:pt x="108509" y="4174"/>
                  <a:pt x="108703" y="4174"/>
                </a:cubicBezTo>
                <a:cubicBezTo>
                  <a:pt x="108711" y="4174"/>
                  <a:pt x="108718" y="4173"/>
                  <a:pt x="108725" y="4173"/>
                </a:cubicBezTo>
                <a:cubicBezTo>
                  <a:pt x="108929" y="4173"/>
                  <a:pt x="109092" y="3996"/>
                  <a:pt x="109092" y="3806"/>
                </a:cubicBezTo>
                <a:cubicBezTo>
                  <a:pt x="109079" y="3602"/>
                  <a:pt x="108916" y="3439"/>
                  <a:pt x="108712" y="3439"/>
                </a:cubicBezTo>
                <a:close/>
                <a:moveTo>
                  <a:pt x="36863" y="3656"/>
                </a:moveTo>
                <a:lnTo>
                  <a:pt x="37040" y="4023"/>
                </a:lnTo>
                <a:lnTo>
                  <a:pt x="36700" y="4200"/>
                </a:lnTo>
                <a:lnTo>
                  <a:pt x="36510" y="3860"/>
                </a:lnTo>
                <a:lnTo>
                  <a:pt x="36863" y="3656"/>
                </a:lnTo>
                <a:close/>
                <a:moveTo>
                  <a:pt x="48620" y="3629"/>
                </a:moveTo>
                <a:lnTo>
                  <a:pt x="48811" y="4023"/>
                </a:lnTo>
                <a:lnTo>
                  <a:pt x="48430" y="4200"/>
                </a:lnTo>
                <a:lnTo>
                  <a:pt x="48253" y="3833"/>
                </a:lnTo>
                <a:lnTo>
                  <a:pt x="48620" y="3629"/>
                </a:lnTo>
                <a:close/>
                <a:moveTo>
                  <a:pt x="81174" y="3656"/>
                </a:moveTo>
                <a:lnTo>
                  <a:pt x="81351" y="4023"/>
                </a:lnTo>
                <a:lnTo>
                  <a:pt x="81011" y="4200"/>
                </a:lnTo>
                <a:cubicBezTo>
                  <a:pt x="80956" y="4091"/>
                  <a:pt x="80888" y="3969"/>
                  <a:pt x="80821" y="3860"/>
                </a:cubicBezTo>
                <a:lnTo>
                  <a:pt x="81174" y="3656"/>
                </a:lnTo>
                <a:close/>
                <a:moveTo>
                  <a:pt x="25079" y="3683"/>
                </a:moveTo>
                <a:lnTo>
                  <a:pt x="25255" y="4050"/>
                </a:lnTo>
                <a:lnTo>
                  <a:pt x="24916" y="4227"/>
                </a:lnTo>
                <a:lnTo>
                  <a:pt x="24725" y="3887"/>
                </a:lnTo>
                <a:lnTo>
                  <a:pt x="25079" y="3683"/>
                </a:lnTo>
                <a:close/>
                <a:moveTo>
                  <a:pt x="57659" y="3683"/>
                </a:moveTo>
                <a:lnTo>
                  <a:pt x="57836" y="4050"/>
                </a:lnTo>
                <a:lnTo>
                  <a:pt x="57496" y="4227"/>
                </a:lnTo>
                <a:lnTo>
                  <a:pt x="57306" y="3887"/>
                </a:lnTo>
                <a:lnTo>
                  <a:pt x="57659" y="3683"/>
                </a:lnTo>
                <a:close/>
                <a:moveTo>
                  <a:pt x="69417" y="3656"/>
                </a:moveTo>
                <a:cubicBezTo>
                  <a:pt x="69471" y="3779"/>
                  <a:pt x="69539" y="3928"/>
                  <a:pt x="69607" y="4050"/>
                </a:cubicBezTo>
                <a:lnTo>
                  <a:pt x="69240" y="4227"/>
                </a:lnTo>
                <a:lnTo>
                  <a:pt x="69050" y="3860"/>
                </a:lnTo>
                <a:lnTo>
                  <a:pt x="69417" y="3656"/>
                </a:lnTo>
                <a:close/>
                <a:moveTo>
                  <a:pt x="90226" y="3697"/>
                </a:moveTo>
                <a:lnTo>
                  <a:pt x="90417" y="4050"/>
                </a:lnTo>
                <a:lnTo>
                  <a:pt x="90036" y="4227"/>
                </a:lnTo>
                <a:lnTo>
                  <a:pt x="89846" y="3901"/>
                </a:lnTo>
                <a:lnTo>
                  <a:pt x="90226" y="3697"/>
                </a:lnTo>
                <a:close/>
                <a:moveTo>
                  <a:pt x="101956" y="3629"/>
                </a:moveTo>
                <a:lnTo>
                  <a:pt x="102147" y="4050"/>
                </a:lnTo>
                <a:lnTo>
                  <a:pt x="101780" y="4241"/>
                </a:lnTo>
                <a:cubicBezTo>
                  <a:pt x="101767" y="4074"/>
                  <a:pt x="101670" y="3932"/>
                  <a:pt x="101522" y="3848"/>
                </a:cubicBezTo>
                <a:lnTo>
                  <a:pt x="101522" y="3848"/>
                </a:lnTo>
                <a:cubicBezTo>
                  <a:pt x="101526" y="3848"/>
                  <a:pt x="101529" y="3848"/>
                  <a:pt x="101533" y="3848"/>
                </a:cubicBezTo>
                <a:cubicBezTo>
                  <a:pt x="101696" y="3848"/>
                  <a:pt x="101856" y="3768"/>
                  <a:pt x="101956" y="3629"/>
                </a:cubicBezTo>
                <a:close/>
                <a:moveTo>
                  <a:pt x="13308" y="3697"/>
                </a:moveTo>
                <a:lnTo>
                  <a:pt x="13498" y="4091"/>
                </a:lnTo>
                <a:lnTo>
                  <a:pt x="13158" y="4254"/>
                </a:lnTo>
                <a:lnTo>
                  <a:pt x="12968" y="3887"/>
                </a:lnTo>
                <a:lnTo>
                  <a:pt x="13308" y="3697"/>
                </a:lnTo>
                <a:close/>
                <a:moveTo>
                  <a:pt x="45875" y="3724"/>
                </a:moveTo>
                <a:lnTo>
                  <a:pt x="46052" y="4091"/>
                </a:lnTo>
                <a:lnTo>
                  <a:pt x="45712" y="4254"/>
                </a:lnTo>
                <a:lnTo>
                  <a:pt x="45521" y="3915"/>
                </a:lnTo>
                <a:lnTo>
                  <a:pt x="45875" y="3724"/>
                </a:lnTo>
                <a:close/>
                <a:moveTo>
                  <a:pt x="78442" y="3724"/>
                </a:moveTo>
                <a:lnTo>
                  <a:pt x="78632" y="4091"/>
                </a:lnTo>
                <a:lnTo>
                  <a:pt x="78292" y="4254"/>
                </a:lnTo>
                <a:lnTo>
                  <a:pt x="78102" y="3928"/>
                </a:lnTo>
                <a:lnTo>
                  <a:pt x="78442" y="3724"/>
                </a:lnTo>
                <a:close/>
                <a:moveTo>
                  <a:pt x="106007" y="3452"/>
                </a:moveTo>
                <a:cubicBezTo>
                  <a:pt x="105790" y="3452"/>
                  <a:pt x="105599" y="3629"/>
                  <a:pt x="105599" y="3847"/>
                </a:cubicBezTo>
                <a:cubicBezTo>
                  <a:pt x="105586" y="4078"/>
                  <a:pt x="105762" y="4268"/>
                  <a:pt x="105993" y="4268"/>
                </a:cubicBezTo>
                <a:cubicBezTo>
                  <a:pt x="106224" y="4268"/>
                  <a:pt x="106401" y="4091"/>
                  <a:pt x="106415" y="3874"/>
                </a:cubicBezTo>
                <a:cubicBezTo>
                  <a:pt x="106415" y="3643"/>
                  <a:pt x="106224" y="3466"/>
                  <a:pt x="106007" y="3466"/>
                </a:cubicBezTo>
                <a:lnTo>
                  <a:pt x="106007" y="3452"/>
                </a:lnTo>
                <a:close/>
                <a:moveTo>
                  <a:pt x="112314" y="3711"/>
                </a:moveTo>
                <a:cubicBezTo>
                  <a:pt x="112151" y="3711"/>
                  <a:pt x="112028" y="3833"/>
                  <a:pt x="112028" y="3983"/>
                </a:cubicBezTo>
                <a:cubicBezTo>
                  <a:pt x="112028" y="4146"/>
                  <a:pt x="112151" y="4268"/>
                  <a:pt x="112300" y="4268"/>
                </a:cubicBezTo>
                <a:cubicBezTo>
                  <a:pt x="112450" y="4268"/>
                  <a:pt x="112572" y="4132"/>
                  <a:pt x="112572" y="3983"/>
                </a:cubicBezTo>
                <a:lnTo>
                  <a:pt x="112586" y="3983"/>
                </a:lnTo>
                <a:cubicBezTo>
                  <a:pt x="112572" y="3833"/>
                  <a:pt x="112463" y="3711"/>
                  <a:pt x="112314" y="3711"/>
                </a:cubicBezTo>
                <a:close/>
                <a:moveTo>
                  <a:pt x="5574" y="3520"/>
                </a:moveTo>
                <a:cubicBezTo>
                  <a:pt x="5356" y="3520"/>
                  <a:pt x="5193" y="3683"/>
                  <a:pt x="5180" y="3887"/>
                </a:cubicBezTo>
                <a:cubicBezTo>
                  <a:pt x="5180" y="4105"/>
                  <a:pt x="5343" y="4268"/>
                  <a:pt x="5547" y="4282"/>
                </a:cubicBezTo>
                <a:cubicBezTo>
                  <a:pt x="5764" y="4282"/>
                  <a:pt x="5941" y="4118"/>
                  <a:pt x="5941" y="3915"/>
                </a:cubicBezTo>
                <a:cubicBezTo>
                  <a:pt x="5941" y="3697"/>
                  <a:pt x="5778" y="3534"/>
                  <a:pt x="5574" y="3520"/>
                </a:cubicBezTo>
                <a:close/>
                <a:moveTo>
                  <a:pt x="22374" y="3765"/>
                </a:moveTo>
                <a:lnTo>
                  <a:pt x="22551" y="4118"/>
                </a:lnTo>
                <a:lnTo>
                  <a:pt x="22170" y="4282"/>
                </a:lnTo>
                <a:lnTo>
                  <a:pt x="21993" y="3955"/>
                </a:lnTo>
                <a:lnTo>
                  <a:pt x="22374" y="3765"/>
                </a:lnTo>
                <a:close/>
                <a:moveTo>
                  <a:pt x="2842" y="3683"/>
                </a:moveTo>
                <a:cubicBezTo>
                  <a:pt x="2679" y="3697"/>
                  <a:pt x="2543" y="3819"/>
                  <a:pt x="2543" y="3996"/>
                </a:cubicBezTo>
                <a:cubicBezTo>
                  <a:pt x="2543" y="4159"/>
                  <a:pt x="2679" y="4282"/>
                  <a:pt x="2842" y="4295"/>
                </a:cubicBezTo>
                <a:cubicBezTo>
                  <a:pt x="3005" y="4282"/>
                  <a:pt x="3141" y="4159"/>
                  <a:pt x="3141" y="3996"/>
                </a:cubicBezTo>
                <a:cubicBezTo>
                  <a:pt x="3141" y="3819"/>
                  <a:pt x="3005" y="3697"/>
                  <a:pt x="2842" y="3683"/>
                </a:cubicBezTo>
                <a:close/>
                <a:moveTo>
                  <a:pt x="34104" y="3724"/>
                </a:moveTo>
                <a:lnTo>
                  <a:pt x="34294" y="4118"/>
                </a:lnTo>
                <a:lnTo>
                  <a:pt x="33954" y="4295"/>
                </a:lnTo>
                <a:cubicBezTo>
                  <a:pt x="33900" y="4173"/>
                  <a:pt x="33832" y="4037"/>
                  <a:pt x="33764" y="3915"/>
                </a:cubicBezTo>
                <a:lnTo>
                  <a:pt x="34104" y="3724"/>
                </a:lnTo>
                <a:close/>
                <a:moveTo>
                  <a:pt x="54914" y="3765"/>
                </a:moveTo>
                <a:lnTo>
                  <a:pt x="55077" y="4118"/>
                </a:lnTo>
                <a:lnTo>
                  <a:pt x="54737" y="4295"/>
                </a:lnTo>
                <a:lnTo>
                  <a:pt x="54560" y="3955"/>
                </a:lnTo>
                <a:lnTo>
                  <a:pt x="54914" y="3765"/>
                </a:lnTo>
                <a:close/>
                <a:moveTo>
                  <a:pt x="66671" y="3751"/>
                </a:moveTo>
                <a:lnTo>
                  <a:pt x="66861" y="4118"/>
                </a:lnTo>
                <a:lnTo>
                  <a:pt x="66521" y="4295"/>
                </a:lnTo>
                <a:lnTo>
                  <a:pt x="66318" y="3955"/>
                </a:lnTo>
                <a:lnTo>
                  <a:pt x="66671" y="3751"/>
                </a:lnTo>
                <a:close/>
                <a:moveTo>
                  <a:pt x="99265" y="3751"/>
                </a:moveTo>
                <a:lnTo>
                  <a:pt x="99428" y="4118"/>
                </a:lnTo>
                <a:lnTo>
                  <a:pt x="99102" y="4295"/>
                </a:lnTo>
                <a:cubicBezTo>
                  <a:pt x="99034" y="4186"/>
                  <a:pt x="98966" y="4064"/>
                  <a:pt x="98912" y="3955"/>
                </a:cubicBezTo>
                <a:lnTo>
                  <a:pt x="99265" y="3751"/>
                </a:lnTo>
                <a:close/>
                <a:moveTo>
                  <a:pt x="10589" y="3779"/>
                </a:moveTo>
                <a:lnTo>
                  <a:pt x="10766" y="4146"/>
                </a:lnTo>
                <a:lnTo>
                  <a:pt x="10426" y="4322"/>
                </a:lnTo>
                <a:lnTo>
                  <a:pt x="10236" y="3983"/>
                </a:lnTo>
                <a:lnTo>
                  <a:pt x="10589" y="3779"/>
                </a:lnTo>
                <a:close/>
                <a:moveTo>
                  <a:pt x="43156" y="3792"/>
                </a:moveTo>
                <a:lnTo>
                  <a:pt x="43333" y="4132"/>
                </a:lnTo>
                <a:lnTo>
                  <a:pt x="42966" y="4322"/>
                </a:lnTo>
                <a:lnTo>
                  <a:pt x="42776" y="3996"/>
                </a:lnTo>
                <a:lnTo>
                  <a:pt x="43156" y="3792"/>
                </a:lnTo>
                <a:close/>
                <a:moveTo>
                  <a:pt x="75710" y="3792"/>
                </a:moveTo>
                <a:lnTo>
                  <a:pt x="75887" y="4159"/>
                </a:lnTo>
                <a:lnTo>
                  <a:pt x="75547" y="4322"/>
                </a:lnTo>
                <a:lnTo>
                  <a:pt x="75356" y="3983"/>
                </a:lnTo>
                <a:lnTo>
                  <a:pt x="75710" y="3792"/>
                </a:lnTo>
                <a:close/>
                <a:moveTo>
                  <a:pt x="87467" y="3751"/>
                </a:moveTo>
                <a:cubicBezTo>
                  <a:pt x="87522" y="3874"/>
                  <a:pt x="87589" y="4010"/>
                  <a:pt x="87644" y="4146"/>
                </a:cubicBezTo>
                <a:lnTo>
                  <a:pt x="87318" y="4322"/>
                </a:lnTo>
                <a:lnTo>
                  <a:pt x="87127" y="3942"/>
                </a:lnTo>
                <a:lnTo>
                  <a:pt x="87467" y="3751"/>
                </a:lnTo>
                <a:close/>
                <a:moveTo>
                  <a:pt x="31399" y="3819"/>
                </a:moveTo>
                <a:lnTo>
                  <a:pt x="31562" y="4173"/>
                </a:lnTo>
                <a:lnTo>
                  <a:pt x="31222" y="4350"/>
                </a:lnTo>
                <a:cubicBezTo>
                  <a:pt x="31154" y="4254"/>
                  <a:pt x="31086" y="4118"/>
                  <a:pt x="31059" y="4023"/>
                </a:cubicBezTo>
                <a:lnTo>
                  <a:pt x="31399" y="3819"/>
                </a:lnTo>
                <a:close/>
                <a:moveTo>
                  <a:pt x="63966" y="3833"/>
                </a:moveTo>
                <a:lnTo>
                  <a:pt x="64129" y="4173"/>
                </a:lnTo>
                <a:lnTo>
                  <a:pt x="63762" y="4350"/>
                </a:lnTo>
                <a:lnTo>
                  <a:pt x="63586" y="4023"/>
                </a:lnTo>
                <a:lnTo>
                  <a:pt x="63966" y="3833"/>
                </a:lnTo>
                <a:close/>
                <a:moveTo>
                  <a:pt x="19628" y="3806"/>
                </a:moveTo>
                <a:cubicBezTo>
                  <a:pt x="19628" y="3969"/>
                  <a:pt x="19723" y="4118"/>
                  <a:pt x="19873" y="4200"/>
                </a:cubicBezTo>
                <a:lnTo>
                  <a:pt x="19451" y="4363"/>
                </a:lnTo>
                <a:lnTo>
                  <a:pt x="19261" y="4010"/>
                </a:lnTo>
                <a:lnTo>
                  <a:pt x="19628" y="3806"/>
                </a:lnTo>
                <a:close/>
                <a:moveTo>
                  <a:pt x="96506" y="3833"/>
                </a:moveTo>
                <a:cubicBezTo>
                  <a:pt x="96547" y="3928"/>
                  <a:pt x="96615" y="4064"/>
                  <a:pt x="96669" y="4186"/>
                </a:cubicBezTo>
                <a:lnTo>
                  <a:pt x="96329" y="4363"/>
                </a:lnTo>
                <a:lnTo>
                  <a:pt x="96153" y="4023"/>
                </a:lnTo>
                <a:lnTo>
                  <a:pt x="96506" y="3833"/>
                </a:lnTo>
                <a:close/>
                <a:moveTo>
                  <a:pt x="52182" y="3819"/>
                </a:moveTo>
                <a:cubicBezTo>
                  <a:pt x="52222" y="3928"/>
                  <a:pt x="52290" y="4078"/>
                  <a:pt x="52345" y="4214"/>
                </a:cubicBezTo>
                <a:lnTo>
                  <a:pt x="52019" y="4377"/>
                </a:lnTo>
                <a:lnTo>
                  <a:pt x="51828" y="4010"/>
                </a:lnTo>
                <a:lnTo>
                  <a:pt x="52182" y="3819"/>
                </a:lnTo>
                <a:close/>
                <a:moveTo>
                  <a:pt x="84749" y="3847"/>
                </a:moveTo>
                <a:lnTo>
                  <a:pt x="84925" y="4200"/>
                </a:lnTo>
                <a:lnTo>
                  <a:pt x="84558" y="4377"/>
                </a:lnTo>
                <a:cubicBezTo>
                  <a:pt x="84504" y="4282"/>
                  <a:pt x="84422" y="4159"/>
                  <a:pt x="84368" y="4050"/>
                </a:cubicBezTo>
                <a:lnTo>
                  <a:pt x="84749" y="3847"/>
                </a:lnTo>
                <a:close/>
                <a:moveTo>
                  <a:pt x="40411" y="3860"/>
                </a:moveTo>
                <a:lnTo>
                  <a:pt x="40587" y="4227"/>
                </a:lnTo>
                <a:lnTo>
                  <a:pt x="40248" y="4390"/>
                </a:lnTo>
                <a:lnTo>
                  <a:pt x="40057" y="4050"/>
                </a:lnTo>
                <a:lnTo>
                  <a:pt x="40411" y="3860"/>
                </a:lnTo>
                <a:close/>
                <a:moveTo>
                  <a:pt x="28667" y="3887"/>
                </a:moveTo>
                <a:lnTo>
                  <a:pt x="28830" y="4241"/>
                </a:lnTo>
                <a:lnTo>
                  <a:pt x="28463" y="4404"/>
                </a:lnTo>
                <a:lnTo>
                  <a:pt x="28286" y="4078"/>
                </a:lnTo>
                <a:lnTo>
                  <a:pt x="28667" y="3887"/>
                </a:lnTo>
                <a:close/>
                <a:moveTo>
                  <a:pt x="72978" y="3847"/>
                </a:moveTo>
                <a:cubicBezTo>
                  <a:pt x="73019" y="3969"/>
                  <a:pt x="73087" y="4105"/>
                  <a:pt x="73155" y="4241"/>
                </a:cubicBezTo>
                <a:lnTo>
                  <a:pt x="72815" y="4404"/>
                </a:lnTo>
                <a:lnTo>
                  <a:pt x="72638" y="4037"/>
                </a:lnTo>
                <a:lnTo>
                  <a:pt x="72978" y="3847"/>
                </a:lnTo>
                <a:close/>
                <a:moveTo>
                  <a:pt x="109555" y="3683"/>
                </a:moveTo>
                <a:cubicBezTo>
                  <a:pt x="109351" y="3683"/>
                  <a:pt x="109188" y="3847"/>
                  <a:pt x="109188" y="4037"/>
                </a:cubicBezTo>
                <a:cubicBezTo>
                  <a:pt x="109188" y="4241"/>
                  <a:pt x="109337" y="4404"/>
                  <a:pt x="109541" y="4404"/>
                </a:cubicBezTo>
                <a:cubicBezTo>
                  <a:pt x="109731" y="4404"/>
                  <a:pt x="109894" y="4254"/>
                  <a:pt x="109908" y="4050"/>
                </a:cubicBezTo>
                <a:cubicBezTo>
                  <a:pt x="109894" y="3860"/>
                  <a:pt x="109745" y="3697"/>
                  <a:pt x="109555" y="3697"/>
                </a:cubicBezTo>
                <a:lnTo>
                  <a:pt x="109555" y="3683"/>
                </a:lnTo>
                <a:close/>
                <a:moveTo>
                  <a:pt x="61207" y="3887"/>
                </a:moveTo>
                <a:cubicBezTo>
                  <a:pt x="61261" y="3996"/>
                  <a:pt x="61316" y="4132"/>
                  <a:pt x="61384" y="4254"/>
                </a:cubicBezTo>
                <a:lnTo>
                  <a:pt x="61044" y="4417"/>
                </a:lnTo>
                <a:cubicBezTo>
                  <a:pt x="60976" y="4309"/>
                  <a:pt x="60908" y="4186"/>
                  <a:pt x="60854" y="4078"/>
                </a:cubicBezTo>
                <a:lnTo>
                  <a:pt x="61207" y="3887"/>
                </a:lnTo>
                <a:close/>
                <a:moveTo>
                  <a:pt x="49463" y="3928"/>
                </a:moveTo>
                <a:lnTo>
                  <a:pt x="49626" y="4268"/>
                </a:lnTo>
                <a:lnTo>
                  <a:pt x="49259" y="4431"/>
                </a:lnTo>
                <a:lnTo>
                  <a:pt x="49083" y="4118"/>
                </a:lnTo>
                <a:lnTo>
                  <a:pt x="49463" y="3928"/>
                </a:lnTo>
                <a:close/>
                <a:moveTo>
                  <a:pt x="93788" y="3874"/>
                </a:moveTo>
                <a:cubicBezTo>
                  <a:pt x="93788" y="4037"/>
                  <a:pt x="93883" y="4186"/>
                  <a:pt x="94032" y="4254"/>
                </a:cubicBezTo>
                <a:lnTo>
                  <a:pt x="93597" y="4431"/>
                </a:lnTo>
                <a:cubicBezTo>
                  <a:pt x="93584" y="4363"/>
                  <a:pt x="93556" y="4309"/>
                  <a:pt x="93543" y="4254"/>
                </a:cubicBezTo>
                <a:cubicBezTo>
                  <a:pt x="93502" y="4186"/>
                  <a:pt x="93461" y="4132"/>
                  <a:pt x="93407" y="4078"/>
                </a:cubicBezTo>
                <a:lnTo>
                  <a:pt x="93788" y="3874"/>
                </a:lnTo>
                <a:close/>
                <a:moveTo>
                  <a:pt x="16883" y="3887"/>
                </a:moveTo>
                <a:lnTo>
                  <a:pt x="17059" y="4268"/>
                </a:lnTo>
                <a:lnTo>
                  <a:pt x="16719" y="4445"/>
                </a:lnTo>
                <a:lnTo>
                  <a:pt x="16543" y="4078"/>
                </a:lnTo>
                <a:lnTo>
                  <a:pt x="16883" y="3887"/>
                </a:lnTo>
                <a:close/>
                <a:moveTo>
                  <a:pt x="81989" y="3915"/>
                </a:moveTo>
                <a:lnTo>
                  <a:pt x="82180" y="4268"/>
                </a:lnTo>
                <a:lnTo>
                  <a:pt x="81840" y="4445"/>
                </a:lnTo>
                <a:lnTo>
                  <a:pt x="81650" y="4105"/>
                </a:lnTo>
                <a:lnTo>
                  <a:pt x="81989" y="3915"/>
                </a:lnTo>
                <a:close/>
                <a:moveTo>
                  <a:pt x="25921" y="3942"/>
                </a:moveTo>
                <a:lnTo>
                  <a:pt x="26098" y="4295"/>
                </a:lnTo>
                <a:lnTo>
                  <a:pt x="25758" y="4472"/>
                </a:lnTo>
                <a:lnTo>
                  <a:pt x="25582" y="4132"/>
                </a:lnTo>
                <a:lnTo>
                  <a:pt x="25921" y="3942"/>
                </a:lnTo>
                <a:close/>
                <a:moveTo>
                  <a:pt x="37679" y="3915"/>
                </a:moveTo>
                <a:lnTo>
                  <a:pt x="37855" y="4295"/>
                </a:lnTo>
                <a:lnTo>
                  <a:pt x="37529" y="4472"/>
                </a:lnTo>
                <a:lnTo>
                  <a:pt x="37339" y="4105"/>
                </a:lnTo>
                <a:lnTo>
                  <a:pt x="37679" y="3915"/>
                </a:lnTo>
                <a:close/>
                <a:moveTo>
                  <a:pt x="70259" y="3955"/>
                </a:moveTo>
                <a:lnTo>
                  <a:pt x="70422" y="4295"/>
                </a:lnTo>
                <a:lnTo>
                  <a:pt x="70055" y="4472"/>
                </a:lnTo>
                <a:cubicBezTo>
                  <a:pt x="70001" y="4363"/>
                  <a:pt x="69933" y="4241"/>
                  <a:pt x="69879" y="4146"/>
                </a:cubicBezTo>
                <a:lnTo>
                  <a:pt x="70259" y="3955"/>
                </a:lnTo>
                <a:close/>
                <a:moveTo>
                  <a:pt x="102799" y="3942"/>
                </a:moveTo>
                <a:lnTo>
                  <a:pt x="102976" y="4309"/>
                </a:lnTo>
                <a:lnTo>
                  <a:pt x="102636" y="4472"/>
                </a:lnTo>
                <a:cubicBezTo>
                  <a:pt x="102582" y="4377"/>
                  <a:pt x="102514" y="4254"/>
                  <a:pt x="102446" y="4132"/>
                </a:cubicBezTo>
                <a:cubicBezTo>
                  <a:pt x="102555" y="4078"/>
                  <a:pt x="102677" y="3996"/>
                  <a:pt x="102799" y="3942"/>
                </a:cubicBezTo>
                <a:close/>
                <a:moveTo>
                  <a:pt x="58488" y="3928"/>
                </a:moveTo>
                <a:cubicBezTo>
                  <a:pt x="58502" y="4105"/>
                  <a:pt x="58584" y="4241"/>
                  <a:pt x="58733" y="4322"/>
                </a:cubicBezTo>
                <a:lnTo>
                  <a:pt x="58312" y="4485"/>
                </a:lnTo>
                <a:lnTo>
                  <a:pt x="58135" y="4132"/>
                </a:lnTo>
                <a:lnTo>
                  <a:pt x="58488" y="3928"/>
                </a:lnTo>
                <a:close/>
                <a:moveTo>
                  <a:pt x="113129" y="3983"/>
                </a:moveTo>
                <a:cubicBezTo>
                  <a:pt x="112980" y="3983"/>
                  <a:pt x="112871" y="4105"/>
                  <a:pt x="112871" y="4241"/>
                </a:cubicBezTo>
                <a:cubicBezTo>
                  <a:pt x="112871" y="4377"/>
                  <a:pt x="112993" y="4485"/>
                  <a:pt x="113129" y="4485"/>
                </a:cubicBezTo>
                <a:cubicBezTo>
                  <a:pt x="113265" y="4472"/>
                  <a:pt x="113374" y="4363"/>
                  <a:pt x="113374" y="4227"/>
                </a:cubicBezTo>
                <a:cubicBezTo>
                  <a:pt x="113374" y="4091"/>
                  <a:pt x="113265" y="3983"/>
                  <a:pt x="113129" y="3983"/>
                </a:cubicBezTo>
                <a:close/>
                <a:moveTo>
                  <a:pt x="930" y="4104"/>
                </a:moveTo>
                <a:cubicBezTo>
                  <a:pt x="924" y="4104"/>
                  <a:pt x="918" y="4104"/>
                  <a:pt x="912" y="4105"/>
                </a:cubicBezTo>
                <a:cubicBezTo>
                  <a:pt x="905" y="4104"/>
                  <a:pt x="898" y="4104"/>
                  <a:pt x="891" y="4104"/>
                </a:cubicBezTo>
                <a:cubicBezTo>
                  <a:pt x="791" y="4104"/>
                  <a:pt x="709" y="4193"/>
                  <a:pt x="721" y="4295"/>
                </a:cubicBezTo>
                <a:cubicBezTo>
                  <a:pt x="709" y="4409"/>
                  <a:pt x="801" y="4487"/>
                  <a:pt x="902" y="4487"/>
                </a:cubicBezTo>
                <a:cubicBezTo>
                  <a:pt x="909" y="4487"/>
                  <a:pt x="917" y="4486"/>
                  <a:pt x="925" y="4485"/>
                </a:cubicBezTo>
                <a:cubicBezTo>
                  <a:pt x="1020" y="4485"/>
                  <a:pt x="1116" y="4390"/>
                  <a:pt x="1102" y="4282"/>
                </a:cubicBezTo>
                <a:cubicBezTo>
                  <a:pt x="1102" y="4193"/>
                  <a:pt x="1019" y="4104"/>
                  <a:pt x="930" y="4104"/>
                </a:cubicBezTo>
                <a:close/>
                <a:moveTo>
                  <a:pt x="46704" y="3969"/>
                </a:moveTo>
                <a:lnTo>
                  <a:pt x="46881" y="4322"/>
                </a:lnTo>
                <a:lnTo>
                  <a:pt x="46554" y="4513"/>
                </a:lnTo>
                <a:lnTo>
                  <a:pt x="46364" y="4173"/>
                </a:lnTo>
                <a:lnTo>
                  <a:pt x="46704" y="3969"/>
                </a:lnTo>
                <a:close/>
                <a:moveTo>
                  <a:pt x="79285" y="3983"/>
                </a:moveTo>
                <a:lnTo>
                  <a:pt x="79461" y="4336"/>
                </a:lnTo>
                <a:lnTo>
                  <a:pt x="79122" y="4513"/>
                </a:lnTo>
                <a:cubicBezTo>
                  <a:pt x="79067" y="4404"/>
                  <a:pt x="78999" y="4282"/>
                  <a:pt x="78931" y="4173"/>
                </a:cubicBezTo>
                <a:lnTo>
                  <a:pt x="79285" y="3983"/>
                </a:lnTo>
                <a:close/>
                <a:moveTo>
                  <a:pt x="91042" y="3955"/>
                </a:moveTo>
                <a:cubicBezTo>
                  <a:pt x="91096" y="4064"/>
                  <a:pt x="91164" y="4200"/>
                  <a:pt x="91219" y="4350"/>
                </a:cubicBezTo>
                <a:cubicBezTo>
                  <a:pt x="91164" y="4350"/>
                  <a:pt x="91096" y="4377"/>
                  <a:pt x="91042" y="4390"/>
                </a:cubicBezTo>
                <a:cubicBezTo>
                  <a:pt x="90974" y="4431"/>
                  <a:pt x="90920" y="4472"/>
                  <a:pt x="90865" y="4513"/>
                </a:cubicBezTo>
                <a:cubicBezTo>
                  <a:pt x="90797" y="4390"/>
                  <a:pt x="90729" y="4254"/>
                  <a:pt x="90675" y="4146"/>
                </a:cubicBezTo>
                <a:lnTo>
                  <a:pt x="91042" y="3955"/>
                </a:lnTo>
                <a:close/>
                <a:moveTo>
                  <a:pt x="106801" y="3710"/>
                </a:moveTo>
                <a:cubicBezTo>
                  <a:pt x="106592" y="3710"/>
                  <a:pt x="106415" y="3895"/>
                  <a:pt x="106415" y="4118"/>
                </a:cubicBezTo>
                <a:cubicBezTo>
                  <a:pt x="106415" y="4336"/>
                  <a:pt x="106591" y="4513"/>
                  <a:pt x="106809" y="4513"/>
                </a:cubicBezTo>
                <a:cubicBezTo>
                  <a:pt x="106817" y="4513"/>
                  <a:pt x="106826" y="4513"/>
                  <a:pt x="106834" y="4513"/>
                </a:cubicBezTo>
                <a:cubicBezTo>
                  <a:pt x="107053" y="4513"/>
                  <a:pt x="107217" y="4341"/>
                  <a:pt x="107230" y="4118"/>
                </a:cubicBezTo>
                <a:cubicBezTo>
                  <a:pt x="107230" y="3901"/>
                  <a:pt x="107054" y="3711"/>
                  <a:pt x="106823" y="3711"/>
                </a:cubicBezTo>
                <a:cubicBezTo>
                  <a:pt x="106815" y="3710"/>
                  <a:pt x="106808" y="3710"/>
                  <a:pt x="106801" y="3710"/>
                </a:cubicBezTo>
                <a:close/>
                <a:moveTo>
                  <a:pt x="67514" y="4010"/>
                </a:moveTo>
                <a:cubicBezTo>
                  <a:pt x="67554" y="4118"/>
                  <a:pt x="67622" y="4254"/>
                  <a:pt x="67677" y="4377"/>
                </a:cubicBezTo>
                <a:lnTo>
                  <a:pt x="67337" y="4540"/>
                </a:lnTo>
                <a:lnTo>
                  <a:pt x="67147" y="4200"/>
                </a:lnTo>
                <a:lnTo>
                  <a:pt x="67514" y="4010"/>
                </a:lnTo>
                <a:close/>
                <a:moveTo>
                  <a:pt x="100081" y="4010"/>
                </a:moveTo>
                <a:lnTo>
                  <a:pt x="100257" y="4363"/>
                </a:lnTo>
                <a:lnTo>
                  <a:pt x="99918" y="4540"/>
                </a:lnTo>
                <a:cubicBezTo>
                  <a:pt x="99850" y="4417"/>
                  <a:pt x="99782" y="4295"/>
                  <a:pt x="99727" y="4200"/>
                </a:cubicBezTo>
                <a:lnTo>
                  <a:pt x="100081" y="4010"/>
                </a:lnTo>
                <a:close/>
                <a:moveTo>
                  <a:pt x="55716" y="3996"/>
                </a:moveTo>
                <a:lnTo>
                  <a:pt x="55892" y="4390"/>
                </a:lnTo>
                <a:lnTo>
                  <a:pt x="55566" y="4553"/>
                </a:lnTo>
                <a:lnTo>
                  <a:pt x="55376" y="4186"/>
                </a:lnTo>
                <a:lnTo>
                  <a:pt x="55716" y="3996"/>
                </a:lnTo>
                <a:close/>
                <a:moveTo>
                  <a:pt x="11418" y="4064"/>
                </a:moveTo>
                <a:lnTo>
                  <a:pt x="11595" y="4404"/>
                </a:lnTo>
                <a:lnTo>
                  <a:pt x="11255" y="4567"/>
                </a:lnTo>
                <a:lnTo>
                  <a:pt x="11065" y="4227"/>
                </a:lnTo>
                <a:lnTo>
                  <a:pt x="11418" y="4064"/>
                </a:lnTo>
                <a:close/>
                <a:moveTo>
                  <a:pt x="88310" y="4037"/>
                </a:moveTo>
                <a:lnTo>
                  <a:pt x="88487" y="4390"/>
                </a:lnTo>
                <a:lnTo>
                  <a:pt x="88147" y="4567"/>
                </a:lnTo>
                <a:lnTo>
                  <a:pt x="87970" y="4241"/>
                </a:lnTo>
                <a:lnTo>
                  <a:pt x="88310" y="4037"/>
                </a:lnTo>
                <a:close/>
                <a:moveTo>
                  <a:pt x="6411" y="3778"/>
                </a:moveTo>
                <a:cubicBezTo>
                  <a:pt x="6404" y="3778"/>
                  <a:pt x="6397" y="3778"/>
                  <a:pt x="6389" y="3779"/>
                </a:cubicBezTo>
                <a:cubicBezTo>
                  <a:pt x="6172" y="3779"/>
                  <a:pt x="5995" y="3955"/>
                  <a:pt x="5995" y="4173"/>
                </a:cubicBezTo>
                <a:cubicBezTo>
                  <a:pt x="5982" y="4383"/>
                  <a:pt x="6159" y="4568"/>
                  <a:pt x="6367" y="4568"/>
                </a:cubicBezTo>
                <a:cubicBezTo>
                  <a:pt x="6375" y="4568"/>
                  <a:pt x="6382" y="4567"/>
                  <a:pt x="6389" y="4567"/>
                </a:cubicBezTo>
                <a:cubicBezTo>
                  <a:pt x="6607" y="4567"/>
                  <a:pt x="6784" y="4390"/>
                  <a:pt x="6784" y="4173"/>
                </a:cubicBezTo>
                <a:cubicBezTo>
                  <a:pt x="6797" y="3963"/>
                  <a:pt x="6619" y="3778"/>
                  <a:pt x="6411" y="3778"/>
                </a:cubicBezTo>
                <a:close/>
                <a:moveTo>
                  <a:pt x="7639" y="4474"/>
                </a:moveTo>
                <a:cubicBezTo>
                  <a:pt x="7640" y="4483"/>
                  <a:pt x="7640" y="4491"/>
                  <a:pt x="7640" y="4499"/>
                </a:cubicBezTo>
                <a:lnTo>
                  <a:pt x="7613" y="4567"/>
                </a:lnTo>
                <a:cubicBezTo>
                  <a:pt x="7612" y="4568"/>
                  <a:pt x="7612" y="4569"/>
                  <a:pt x="7611" y="4570"/>
                </a:cubicBezTo>
                <a:lnTo>
                  <a:pt x="7611" y="4570"/>
                </a:lnTo>
                <a:cubicBezTo>
                  <a:pt x="7612" y="4560"/>
                  <a:pt x="7612" y="4550"/>
                  <a:pt x="7613" y="4540"/>
                </a:cubicBezTo>
                <a:lnTo>
                  <a:pt x="7639" y="4474"/>
                </a:lnTo>
                <a:close/>
                <a:moveTo>
                  <a:pt x="3693" y="3914"/>
                </a:moveTo>
                <a:cubicBezTo>
                  <a:pt x="3686" y="3914"/>
                  <a:pt x="3678" y="3914"/>
                  <a:pt x="3671" y="3915"/>
                </a:cubicBezTo>
                <a:cubicBezTo>
                  <a:pt x="3481" y="3915"/>
                  <a:pt x="3331" y="4064"/>
                  <a:pt x="3331" y="4254"/>
                </a:cubicBezTo>
                <a:cubicBezTo>
                  <a:pt x="3331" y="4431"/>
                  <a:pt x="3481" y="4581"/>
                  <a:pt x="3671" y="4581"/>
                </a:cubicBezTo>
                <a:cubicBezTo>
                  <a:pt x="3861" y="4581"/>
                  <a:pt x="4011" y="4417"/>
                  <a:pt x="4011" y="4241"/>
                </a:cubicBezTo>
                <a:cubicBezTo>
                  <a:pt x="3998" y="4059"/>
                  <a:pt x="3860" y="3914"/>
                  <a:pt x="3693" y="3914"/>
                </a:cubicBezTo>
                <a:close/>
                <a:moveTo>
                  <a:pt x="32215" y="4078"/>
                </a:moveTo>
                <a:cubicBezTo>
                  <a:pt x="32255" y="4186"/>
                  <a:pt x="32323" y="4309"/>
                  <a:pt x="32378" y="4431"/>
                </a:cubicBezTo>
                <a:lnTo>
                  <a:pt x="32038" y="4594"/>
                </a:lnTo>
                <a:lnTo>
                  <a:pt x="31861" y="4254"/>
                </a:lnTo>
                <a:lnTo>
                  <a:pt x="32215" y="4078"/>
                </a:lnTo>
                <a:close/>
                <a:moveTo>
                  <a:pt x="76512" y="4037"/>
                </a:moveTo>
                <a:lnTo>
                  <a:pt x="76688" y="4417"/>
                </a:lnTo>
                <a:lnTo>
                  <a:pt x="76362" y="4594"/>
                </a:lnTo>
                <a:cubicBezTo>
                  <a:pt x="76308" y="4472"/>
                  <a:pt x="76240" y="4336"/>
                  <a:pt x="76172" y="4227"/>
                </a:cubicBezTo>
                <a:lnTo>
                  <a:pt x="76512" y="4037"/>
                </a:lnTo>
                <a:close/>
                <a:moveTo>
                  <a:pt x="43986" y="4037"/>
                </a:moveTo>
                <a:lnTo>
                  <a:pt x="44162" y="4377"/>
                </a:lnTo>
                <a:lnTo>
                  <a:pt x="43795" y="4608"/>
                </a:lnTo>
                <a:lnTo>
                  <a:pt x="43619" y="4227"/>
                </a:lnTo>
                <a:lnTo>
                  <a:pt x="43986" y="4037"/>
                </a:lnTo>
                <a:close/>
                <a:moveTo>
                  <a:pt x="20430" y="4078"/>
                </a:moveTo>
                <a:lnTo>
                  <a:pt x="20607" y="4458"/>
                </a:lnTo>
                <a:lnTo>
                  <a:pt x="20281" y="4621"/>
                </a:lnTo>
                <a:lnTo>
                  <a:pt x="20050" y="4268"/>
                </a:lnTo>
                <a:lnTo>
                  <a:pt x="20430" y="4078"/>
                </a:lnTo>
                <a:close/>
                <a:moveTo>
                  <a:pt x="52997" y="4091"/>
                </a:moveTo>
                <a:lnTo>
                  <a:pt x="53187" y="4458"/>
                </a:lnTo>
                <a:lnTo>
                  <a:pt x="52848" y="4621"/>
                </a:lnTo>
                <a:cubicBezTo>
                  <a:pt x="52780" y="4513"/>
                  <a:pt x="52725" y="4390"/>
                  <a:pt x="52657" y="4282"/>
                </a:cubicBezTo>
                <a:lnTo>
                  <a:pt x="52997" y="4091"/>
                </a:lnTo>
                <a:close/>
                <a:moveTo>
                  <a:pt x="97322" y="4064"/>
                </a:moveTo>
                <a:cubicBezTo>
                  <a:pt x="97362" y="4173"/>
                  <a:pt x="97430" y="4322"/>
                  <a:pt x="97485" y="4445"/>
                </a:cubicBezTo>
                <a:lnTo>
                  <a:pt x="97158" y="4621"/>
                </a:lnTo>
                <a:lnTo>
                  <a:pt x="96982" y="4254"/>
                </a:lnTo>
                <a:lnTo>
                  <a:pt x="97322" y="4064"/>
                </a:lnTo>
                <a:close/>
                <a:moveTo>
                  <a:pt x="8686" y="4091"/>
                </a:moveTo>
                <a:lnTo>
                  <a:pt x="8877" y="4445"/>
                </a:lnTo>
                <a:lnTo>
                  <a:pt x="8483" y="4635"/>
                </a:lnTo>
                <a:lnTo>
                  <a:pt x="8292" y="4282"/>
                </a:lnTo>
                <a:lnTo>
                  <a:pt x="8686" y="4091"/>
                </a:lnTo>
                <a:close/>
                <a:moveTo>
                  <a:pt x="29483" y="4132"/>
                </a:moveTo>
                <a:lnTo>
                  <a:pt x="29659" y="4472"/>
                </a:lnTo>
                <a:lnTo>
                  <a:pt x="29292" y="4649"/>
                </a:lnTo>
                <a:lnTo>
                  <a:pt x="29116" y="4322"/>
                </a:lnTo>
                <a:lnTo>
                  <a:pt x="29483" y="4132"/>
                </a:lnTo>
                <a:close/>
                <a:moveTo>
                  <a:pt x="41240" y="4091"/>
                </a:moveTo>
                <a:lnTo>
                  <a:pt x="41403" y="4472"/>
                </a:lnTo>
                <a:lnTo>
                  <a:pt x="41077" y="4649"/>
                </a:lnTo>
                <a:cubicBezTo>
                  <a:pt x="41022" y="4526"/>
                  <a:pt x="40954" y="4390"/>
                  <a:pt x="40900" y="4282"/>
                </a:cubicBezTo>
                <a:lnTo>
                  <a:pt x="41240" y="4091"/>
                </a:lnTo>
                <a:close/>
                <a:moveTo>
                  <a:pt x="64782" y="4078"/>
                </a:moveTo>
                <a:cubicBezTo>
                  <a:pt x="64822" y="4186"/>
                  <a:pt x="64890" y="4309"/>
                  <a:pt x="64945" y="4417"/>
                </a:cubicBezTo>
                <a:lnTo>
                  <a:pt x="64578" y="4649"/>
                </a:lnTo>
                <a:lnTo>
                  <a:pt x="64415" y="4268"/>
                </a:lnTo>
                <a:lnTo>
                  <a:pt x="64782" y="4078"/>
                </a:lnTo>
                <a:close/>
                <a:moveTo>
                  <a:pt x="110370" y="3955"/>
                </a:moveTo>
                <a:lnTo>
                  <a:pt x="110370" y="3969"/>
                </a:lnTo>
                <a:cubicBezTo>
                  <a:pt x="110193" y="3969"/>
                  <a:pt x="110030" y="4118"/>
                  <a:pt x="110030" y="4309"/>
                </a:cubicBezTo>
                <a:cubicBezTo>
                  <a:pt x="110030" y="4485"/>
                  <a:pt x="110193" y="4649"/>
                  <a:pt x="110370" y="4649"/>
                </a:cubicBezTo>
                <a:cubicBezTo>
                  <a:pt x="110560" y="4649"/>
                  <a:pt x="110710" y="4485"/>
                  <a:pt x="110710" y="4309"/>
                </a:cubicBezTo>
                <a:cubicBezTo>
                  <a:pt x="110724" y="4118"/>
                  <a:pt x="110560" y="3955"/>
                  <a:pt x="110370" y="3955"/>
                </a:cubicBezTo>
                <a:close/>
                <a:moveTo>
                  <a:pt x="73793" y="4159"/>
                </a:moveTo>
                <a:lnTo>
                  <a:pt x="73984" y="4499"/>
                </a:lnTo>
                <a:lnTo>
                  <a:pt x="73644" y="4662"/>
                </a:lnTo>
                <a:lnTo>
                  <a:pt x="73454" y="4322"/>
                </a:lnTo>
                <a:lnTo>
                  <a:pt x="73793" y="4159"/>
                </a:lnTo>
                <a:close/>
                <a:moveTo>
                  <a:pt x="85578" y="4105"/>
                </a:moveTo>
                <a:cubicBezTo>
                  <a:pt x="85632" y="4214"/>
                  <a:pt x="85687" y="4336"/>
                  <a:pt x="85741" y="4431"/>
                </a:cubicBezTo>
                <a:lnTo>
                  <a:pt x="85388" y="4662"/>
                </a:lnTo>
                <a:cubicBezTo>
                  <a:pt x="85333" y="4553"/>
                  <a:pt x="85279" y="4404"/>
                  <a:pt x="85211" y="4282"/>
                </a:cubicBezTo>
                <a:lnTo>
                  <a:pt x="85578" y="4105"/>
                </a:lnTo>
                <a:close/>
                <a:moveTo>
                  <a:pt x="50279" y="4173"/>
                </a:moveTo>
                <a:lnTo>
                  <a:pt x="50442" y="4513"/>
                </a:lnTo>
                <a:lnTo>
                  <a:pt x="50075" y="4676"/>
                </a:lnTo>
                <a:lnTo>
                  <a:pt x="49912" y="4363"/>
                </a:lnTo>
                <a:lnTo>
                  <a:pt x="50279" y="4173"/>
                </a:lnTo>
                <a:close/>
                <a:moveTo>
                  <a:pt x="94589" y="4146"/>
                </a:moveTo>
                <a:cubicBezTo>
                  <a:pt x="94644" y="4254"/>
                  <a:pt x="94712" y="4390"/>
                  <a:pt x="94766" y="4513"/>
                </a:cubicBezTo>
                <a:lnTo>
                  <a:pt x="94440" y="4676"/>
                </a:lnTo>
                <a:lnTo>
                  <a:pt x="94209" y="4322"/>
                </a:lnTo>
                <a:lnTo>
                  <a:pt x="94589" y="4146"/>
                </a:lnTo>
                <a:close/>
                <a:moveTo>
                  <a:pt x="17712" y="4159"/>
                </a:moveTo>
                <a:lnTo>
                  <a:pt x="17888" y="4526"/>
                </a:lnTo>
                <a:lnTo>
                  <a:pt x="17549" y="4689"/>
                </a:lnTo>
                <a:lnTo>
                  <a:pt x="17372" y="4350"/>
                </a:lnTo>
                <a:lnTo>
                  <a:pt x="17712" y="4159"/>
                </a:lnTo>
                <a:close/>
                <a:moveTo>
                  <a:pt x="62022" y="4132"/>
                </a:moveTo>
                <a:cubicBezTo>
                  <a:pt x="62077" y="4254"/>
                  <a:pt x="62145" y="4390"/>
                  <a:pt x="62199" y="4513"/>
                </a:cubicBezTo>
                <a:lnTo>
                  <a:pt x="61873" y="4689"/>
                </a:lnTo>
                <a:lnTo>
                  <a:pt x="61683" y="4322"/>
                </a:lnTo>
                <a:lnTo>
                  <a:pt x="62022" y="4132"/>
                </a:lnTo>
                <a:close/>
                <a:moveTo>
                  <a:pt x="82819" y="4159"/>
                </a:moveTo>
                <a:lnTo>
                  <a:pt x="82995" y="4513"/>
                </a:lnTo>
                <a:lnTo>
                  <a:pt x="82655" y="4689"/>
                </a:lnTo>
                <a:lnTo>
                  <a:pt x="82479" y="4350"/>
                </a:lnTo>
                <a:lnTo>
                  <a:pt x="82819" y="4159"/>
                </a:lnTo>
                <a:close/>
                <a:moveTo>
                  <a:pt x="113958" y="4268"/>
                </a:moveTo>
                <a:cubicBezTo>
                  <a:pt x="113836" y="4268"/>
                  <a:pt x="113741" y="4363"/>
                  <a:pt x="113741" y="4472"/>
                </a:cubicBezTo>
                <a:cubicBezTo>
                  <a:pt x="113741" y="4581"/>
                  <a:pt x="113836" y="4676"/>
                  <a:pt x="113945" y="4689"/>
                </a:cubicBezTo>
                <a:cubicBezTo>
                  <a:pt x="114067" y="4676"/>
                  <a:pt x="114162" y="4594"/>
                  <a:pt x="114162" y="4472"/>
                </a:cubicBezTo>
                <a:cubicBezTo>
                  <a:pt x="114149" y="4363"/>
                  <a:pt x="114067" y="4268"/>
                  <a:pt x="113958" y="4268"/>
                </a:cubicBezTo>
                <a:close/>
                <a:moveTo>
                  <a:pt x="23203" y="3996"/>
                </a:moveTo>
                <a:cubicBezTo>
                  <a:pt x="23217" y="4173"/>
                  <a:pt x="23312" y="4336"/>
                  <a:pt x="23475" y="4404"/>
                </a:cubicBezTo>
                <a:cubicBezTo>
                  <a:pt x="23455" y="4401"/>
                  <a:pt x="23435" y="4400"/>
                  <a:pt x="23415" y="4400"/>
                </a:cubicBezTo>
                <a:cubicBezTo>
                  <a:pt x="23220" y="4400"/>
                  <a:pt x="23045" y="4518"/>
                  <a:pt x="22958" y="4703"/>
                </a:cubicBezTo>
                <a:cubicBezTo>
                  <a:pt x="22999" y="4513"/>
                  <a:pt x="22931" y="4336"/>
                  <a:pt x="22795" y="4214"/>
                </a:cubicBezTo>
                <a:lnTo>
                  <a:pt x="23203" y="3996"/>
                </a:lnTo>
                <a:close/>
                <a:moveTo>
                  <a:pt x="71088" y="4200"/>
                </a:moveTo>
                <a:lnTo>
                  <a:pt x="71252" y="4540"/>
                </a:lnTo>
                <a:lnTo>
                  <a:pt x="70885" y="4703"/>
                </a:lnTo>
                <a:lnTo>
                  <a:pt x="70708" y="4377"/>
                </a:lnTo>
                <a:lnTo>
                  <a:pt x="71088" y="4200"/>
                </a:lnTo>
                <a:close/>
                <a:moveTo>
                  <a:pt x="38508" y="4214"/>
                </a:moveTo>
                <a:cubicBezTo>
                  <a:pt x="38562" y="4322"/>
                  <a:pt x="38630" y="4445"/>
                  <a:pt x="38685" y="4553"/>
                </a:cubicBezTo>
                <a:lnTo>
                  <a:pt x="38345" y="4717"/>
                </a:lnTo>
                <a:lnTo>
                  <a:pt x="38154" y="4377"/>
                </a:lnTo>
                <a:lnTo>
                  <a:pt x="38508" y="4214"/>
                </a:lnTo>
                <a:close/>
                <a:moveTo>
                  <a:pt x="103615" y="4186"/>
                </a:moveTo>
                <a:lnTo>
                  <a:pt x="103805" y="4553"/>
                </a:lnTo>
                <a:lnTo>
                  <a:pt x="103465" y="4717"/>
                </a:lnTo>
                <a:lnTo>
                  <a:pt x="103275" y="4377"/>
                </a:lnTo>
                <a:lnTo>
                  <a:pt x="103615" y="4186"/>
                </a:lnTo>
                <a:close/>
                <a:moveTo>
                  <a:pt x="14993" y="4241"/>
                </a:moveTo>
                <a:lnTo>
                  <a:pt x="15156" y="4581"/>
                </a:lnTo>
                <a:lnTo>
                  <a:pt x="14789" y="4744"/>
                </a:lnTo>
                <a:lnTo>
                  <a:pt x="14626" y="4417"/>
                </a:lnTo>
                <a:lnTo>
                  <a:pt x="14993" y="4241"/>
                </a:lnTo>
                <a:close/>
                <a:moveTo>
                  <a:pt x="47533" y="4241"/>
                </a:moveTo>
                <a:lnTo>
                  <a:pt x="47710" y="4581"/>
                </a:lnTo>
                <a:lnTo>
                  <a:pt x="47370" y="4744"/>
                </a:lnTo>
                <a:lnTo>
                  <a:pt x="47193" y="4417"/>
                </a:lnTo>
                <a:lnTo>
                  <a:pt x="47533" y="4241"/>
                </a:lnTo>
                <a:close/>
                <a:moveTo>
                  <a:pt x="59304" y="4214"/>
                </a:moveTo>
                <a:lnTo>
                  <a:pt x="59467" y="4567"/>
                </a:lnTo>
                <a:lnTo>
                  <a:pt x="59154" y="4744"/>
                </a:lnTo>
                <a:lnTo>
                  <a:pt x="58910" y="4377"/>
                </a:lnTo>
                <a:lnTo>
                  <a:pt x="59304" y="4214"/>
                </a:lnTo>
                <a:close/>
                <a:moveTo>
                  <a:pt x="91871" y="4241"/>
                </a:moveTo>
                <a:lnTo>
                  <a:pt x="92034" y="4581"/>
                </a:lnTo>
                <a:lnTo>
                  <a:pt x="91667" y="4744"/>
                </a:lnTo>
                <a:cubicBezTo>
                  <a:pt x="91626" y="4649"/>
                  <a:pt x="91558" y="4513"/>
                  <a:pt x="91504" y="4417"/>
                </a:cubicBezTo>
                <a:lnTo>
                  <a:pt x="91871" y="4241"/>
                </a:lnTo>
                <a:close/>
                <a:moveTo>
                  <a:pt x="107638" y="3955"/>
                </a:moveTo>
                <a:cubicBezTo>
                  <a:pt x="107421" y="3955"/>
                  <a:pt x="107244" y="4146"/>
                  <a:pt x="107257" y="4363"/>
                </a:cubicBezTo>
                <a:lnTo>
                  <a:pt x="107244" y="4363"/>
                </a:lnTo>
                <a:cubicBezTo>
                  <a:pt x="107257" y="4567"/>
                  <a:pt x="107434" y="4744"/>
                  <a:pt x="107652" y="4744"/>
                </a:cubicBezTo>
                <a:cubicBezTo>
                  <a:pt x="107869" y="4744"/>
                  <a:pt x="108046" y="4567"/>
                  <a:pt x="108046" y="4350"/>
                </a:cubicBezTo>
                <a:cubicBezTo>
                  <a:pt x="108046" y="4132"/>
                  <a:pt x="107856" y="3955"/>
                  <a:pt x="107638" y="3955"/>
                </a:cubicBezTo>
                <a:close/>
                <a:moveTo>
                  <a:pt x="26751" y="4200"/>
                </a:moveTo>
                <a:lnTo>
                  <a:pt x="26914" y="4581"/>
                </a:lnTo>
                <a:lnTo>
                  <a:pt x="26587" y="4757"/>
                </a:lnTo>
                <a:lnTo>
                  <a:pt x="26411" y="4390"/>
                </a:lnTo>
                <a:lnTo>
                  <a:pt x="26751" y="4200"/>
                </a:lnTo>
                <a:close/>
                <a:moveTo>
                  <a:pt x="35776" y="4268"/>
                </a:moveTo>
                <a:lnTo>
                  <a:pt x="35952" y="4594"/>
                </a:lnTo>
                <a:lnTo>
                  <a:pt x="35586" y="4771"/>
                </a:lnTo>
                <a:lnTo>
                  <a:pt x="35409" y="4431"/>
                </a:lnTo>
                <a:lnTo>
                  <a:pt x="35776" y="4268"/>
                </a:lnTo>
                <a:close/>
                <a:moveTo>
                  <a:pt x="68329" y="4268"/>
                </a:moveTo>
                <a:lnTo>
                  <a:pt x="68506" y="4608"/>
                </a:lnTo>
                <a:lnTo>
                  <a:pt x="68166" y="4784"/>
                </a:lnTo>
                <a:lnTo>
                  <a:pt x="67989" y="4458"/>
                </a:lnTo>
                <a:lnTo>
                  <a:pt x="68329" y="4268"/>
                </a:lnTo>
                <a:close/>
                <a:moveTo>
                  <a:pt x="80100" y="4227"/>
                </a:moveTo>
                <a:cubicBezTo>
                  <a:pt x="80141" y="4350"/>
                  <a:pt x="80209" y="4485"/>
                  <a:pt x="80263" y="4608"/>
                </a:cubicBezTo>
                <a:lnTo>
                  <a:pt x="79951" y="4784"/>
                </a:lnTo>
                <a:cubicBezTo>
                  <a:pt x="79896" y="4662"/>
                  <a:pt x="79828" y="4526"/>
                  <a:pt x="79774" y="4417"/>
                </a:cubicBezTo>
                <a:lnTo>
                  <a:pt x="80100" y="4227"/>
                </a:lnTo>
                <a:close/>
                <a:moveTo>
                  <a:pt x="1754" y="4282"/>
                </a:moveTo>
                <a:cubicBezTo>
                  <a:pt x="1605" y="4282"/>
                  <a:pt x="1483" y="4404"/>
                  <a:pt x="1483" y="4540"/>
                </a:cubicBezTo>
                <a:cubicBezTo>
                  <a:pt x="1483" y="4669"/>
                  <a:pt x="1593" y="4786"/>
                  <a:pt x="1720" y="4786"/>
                </a:cubicBezTo>
                <a:cubicBezTo>
                  <a:pt x="1727" y="4786"/>
                  <a:pt x="1734" y="4785"/>
                  <a:pt x="1741" y="4784"/>
                </a:cubicBezTo>
                <a:cubicBezTo>
                  <a:pt x="1748" y="4785"/>
                  <a:pt x="1756" y="4786"/>
                  <a:pt x="1764" y="4786"/>
                </a:cubicBezTo>
                <a:cubicBezTo>
                  <a:pt x="1890" y="4786"/>
                  <a:pt x="1999" y="4681"/>
                  <a:pt x="1999" y="4540"/>
                </a:cubicBezTo>
                <a:cubicBezTo>
                  <a:pt x="1999" y="4404"/>
                  <a:pt x="1890" y="4295"/>
                  <a:pt x="1754" y="4282"/>
                </a:cubicBezTo>
                <a:close/>
                <a:moveTo>
                  <a:pt x="12248" y="4309"/>
                </a:moveTo>
                <a:lnTo>
                  <a:pt x="12411" y="4649"/>
                </a:lnTo>
                <a:lnTo>
                  <a:pt x="12071" y="4812"/>
                </a:lnTo>
                <a:lnTo>
                  <a:pt x="11894" y="4472"/>
                </a:lnTo>
                <a:lnTo>
                  <a:pt x="12248" y="4309"/>
                </a:lnTo>
                <a:close/>
                <a:moveTo>
                  <a:pt x="24005" y="4282"/>
                </a:moveTo>
                <a:lnTo>
                  <a:pt x="24182" y="4635"/>
                </a:lnTo>
                <a:lnTo>
                  <a:pt x="23855" y="4812"/>
                </a:lnTo>
                <a:lnTo>
                  <a:pt x="23624" y="4445"/>
                </a:lnTo>
                <a:lnTo>
                  <a:pt x="24005" y="4282"/>
                </a:lnTo>
                <a:close/>
                <a:moveTo>
                  <a:pt x="56572" y="4241"/>
                </a:moveTo>
                <a:lnTo>
                  <a:pt x="56749" y="4635"/>
                </a:lnTo>
                <a:lnTo>
                  <a:pt x="56382" y="4812"/>
                </a:lnTo>
                <a:lnTo>
                  <a:pt x="56219" y="4485"/>
                </a:lnTo>
                <a:lnTo>
                  <a:pt x="56572" y="4241"/>
                </a:lnTo>
                <a:close/>
                <a:moveTo>
                  <a:pt x="89139" y="4295"/>
                </a:moveTo>
                <a:lnTo>
                  <a:pt x="89302" y="4635"/>
                </a:lnTo>
                <a:lnTo>
                  <a:pt x="88962" y="4812"/>
                </a:lnTo>
                <a:lnTo>
                  <a:pt x="88799" y="4485"/>
                </a:lnTo>
                <a:lnTo>
                  <a:pt x="89139" y="4295"/>
                </a:lnTo>
                <a:close/>
                <a:moveTo>
                  <a:pt x="100896" y="4254"/>
                </a:moveTo>
                <a:lnTo>
                  <a:pt x="101073" y="4635"/>
                </a:lnTo>
                <a:lnTo>
                  <a:pt x="100747" y="4812"/>
                </a:lnTo>
                <a:lnTo>
                  <a:pt x="100556" y="4445"/>
                </a:lnTo>
                <a:lnTo>
                  <a:pt x="100896" y="4254"/>
                </a:lnTo>
                <a:close/>
                <a:moveTo>
                  <a:pt x="4500" y="4118"/>
                </a:moveTo>
                <a:cubicBezTo>
                  <a:pt x="4296" y="4118"/>
                  <a:pt x="4133" y="4282"/>
                  <a:pt x="4133" y="4472"/>
                </a:cubicBezTo>
                <a:cubicBezTo>
                  <a:pt x="4133" y="4676"/>
                  <a:pt x="4283" y="4839"/>
                  <a:pt x="4486" y="4839"/>
                </a:cubicBezTo>
                <a:cubicBezTo>
                  <a:pt x="4690" y="4839"/>
                  <a:pt x="4853" y="4676"/>
                  <a:pt x="4853" y="4472"/>
                </a:cubicBezTo>
                <a:cubicBezTo>
                  <a:pt x="4853" y="4282"/>
                  <a:pt x="4690" y="4118"/>
                  <a:pt x="4500" y="4118"/>
                </a:cubicBezTo>
                <a:close/>
                <a:moveTo>
                  <a:pt x="33044" y="4322"/>
                </a:moveTo>
                <a:lnTo>
                  <a:pt x="33220" y="4662"/>
                </a:lnTo>
                <a:lnTo>
                  <a:pt x="32881" y="4839"/>
                </a:lnTo>
                <a:lnTo>
                  <a:pt x="32704" y="4513"/>
                </a:lnTo>
                <a:lnTo>
                  <a:pt x="33044" y="4322"/>
                </a:lnTo>
                <a:close/>
                <a:moveTo>
                  <a:pt x="44801" y="4295"/>
                </a:moveTo>
                <a:lnTo>
                  <a:pt x="44978" y="4662"/>
                </a:lnTo>
                <a:lnTo>
                  <a:pt x="44652" y="4839"/>
                </a:lnTo>
                <a:lnTo>
                  <a:pt x="44475" y="4472"/>
                </a:lnTo>
                <a:lnTo>
                  <a:pt x="44801" y="4295"/>
                </a:lnTo>
                <a:close/>
                <a:moveTo>
                  <a:pt x="77382" y="4268"/>
                </a:moveTo>
                <a:lnTo>
                  <a:pt x="77545" y="4662"/>
                </a:lnTo>
                <a:lnTo>
                  <a:pt x="77191" y="4839"/>
                </a:lnTo>
                <a:lnTo>
                  <a:pt x="77015" y="4513"/>
                </a:lnTo>
                <a:lnTo>
                  <a:pt x="77382" y="4268"/>
                </a:lnTo>
                <a:close/>
                <a:moveTo>
                  <a:pt x="111208" y="4226"/>
                </a:moveTo>
                <a:cubicBezTo>
                  <a:pt x="111201" y="4226"/>
                  <a:pt x="111193" y="4227"/>
                  <a:pt x="111186" y="4227"/>
                </a:cubicBezTo>
                <a:cubicBezTo>
                  <a:pt x="111009" y="4227"/>
                  <a:pt x="110873" y="4377"/>
                  <a:pt x="110873" y="4553"/>
                </a:cubicBezTo>
                <a:cubicBezTo>
                  <a:pt x="110887" y="4717"/>
                  <a:pt x="111023" y="4852"/>
                  <a:pt x="111186" y="4852"/>
                </a:cubicBezTo>
                <a:cubicBezTo>
                  <a:pt x="111194" y="4853"/>
                  <a:pt x="111202" y="4853"/>
                  <a:pt x="111210" y="4853"/>
                </a:cubicBezTo>
                <a:cubicBezTo>
                  <a:pt x="111387" y="4853"/>
                  <a:pt x="111512" y="4709"/>
                  <a:pt x="111512" y="4540"/>
                </a:cubicBezTo>
                <a:cubicBezTo>
                  <a:pt x="111512" y="4371"/>
                  <a:pt x="111375" y="4226"/>
                  <a:pt x="111208" y="4226"/>
                </a:cubicBezTo>
                <a:close/>
                <a:moveTo>
                  <a:pt x="114774" y="4581"/>
                </a:moveTo>
                <a:cubicBezTo>
                  <a:pt x="114720" y="4581"/>
                  <a:pt x="114665" y="4662"/>
                  <a:pt x="114597" y="4703"/>
                </a:cubicBezTo>
                <a:lnTo>
                  <a:pt x="114611" y="4757"/>
                </a:lnTo>
                <a:cubicBezTo>
                  <a:pt x="114660" y="4794"/>
                  <a:pt x="114721" y="4854"/>
                  <a:pt x="114773" y="4854"/>
                </a:cubicBezTo>
                <a:cubicBezTo>
                  <a:pt x="114778" y="4854"/>
                  <a:pt x="114783" y="4854"/>
                  <a:pt x="114788" y="4852"/>
                </a:cubicBezTo>
                <a:cubicBezTo>
                  <a:pt x="114842" y="4825"/>
                  <a:pt x="114896" y="4771"/>
                  <a:pt x="114910" y="4703"/>
                </a:cubicBezTo>
                <a:cubicBezTo>
                  <a:pt x="114910" y="4662"/>
                  <a:pt x="114815" y="4581"/>
                  <a:pt x="114774" y="4581"/>
                </a:cubicBezTo>
                <a:close/>
                <a:moveTo>
                  <a:pt x="21273" y="4363"/>
                </a:moveTo>
                <a:lnTo>
                  <a:pt x="21436" y="4703"/>
                </a:lnTo>
                <a:lnTo>
                  <a:pt x="21096" y="4866"/>
                </a:lnTo>
                <a:lnTo>
                  <a:pt x="20933" y="4540"/>
                </a:lnTo>
                <a:lnTo>
                  <a:pt x="21273" y="4363"/>
                </a:lnTo>
                <a:close/>
                <a:moveTo>
                  <a:pt x="53840" y="4363"/>
                </a:moveTo>
                <a:lnTo>
                  <a:pt x="54003" y="4703"/>
                </a:lnTo>
                <a:lnTo>
                  <a:pt x="53663" y="4866"/>
                </a:lnTo>
                <a:lnTo>
                  <a:pt x="53487" y="4540"/>
                </a:lnTo>
                <a:lnTo>
                  <a:pt x="53840" y="4363"/>
                </a:lnTo>
                <a:close/>
                <a:moveTo>
                  <a:pt x="65597" y="4322"/>
                </a:moveTo>
                <a:cubicBezTo>
                  <a:pt x="65652" y="4445"/>
                  <a:pt x="65720" y="4581"/>
                  <a:pt x="65774" y="4703"/>
                </a:cubicBezTo>
                <a:lnTo>
                  <a:pt x="65448" y="4866"/>
                </a:lnTo>
                <a:lnTo>
                  <a:pt x="65271" y="4499"/>
                </a:lnTo>
                <a:lnTo>
                  <a:pt x="65597" y="4322"/>
                </a:lnTo>
                <a:close/>
                <a:moveTo>
                  <a:pt x="86393" y="4350"/>
                </a:moveTo>
                <a:lnTo>
                  <a:pt x="86570" y="4703"/>
                </a:lnTo>
                <a:lnTo>
                  <a:pt x="86244" y="4880"/>
                </a:lnTo>
                <a:lnTo>
                  <a:pt x="86054" y="4540"/>
                </a:lnTo>
                <a:lnTo>
                  <a:pt x="86393" y="4350"/>
                </a:lnTo>
                <a:close/>
                <a:moveTo>
                  <a:pt x="98178" y="4309"/>
                </a:moveTo>
                <a:cubicBezTo>
                  <a:pt x="98219" y="4417"/>
                  <a:pt x="98273" y="4567"/>
                  <a:pt x="98327" y="4717"/>
                </a:cubicBezTo>
                <a:lnTo>
                  <a:pt x="97974" y="4880"/>
                </a:lnTo>
                <a:cubicBezTo>
                  <a:pt x="97933" y="4784"/>
                  <a:pt x="97865" y="4662"/>
                  <a:pt x="97811" y="4553"/>
                </a:cubicBezTo>
                <a:lnTo>
                  <a:pt x="98178" y="4309"/>
                </a:lnTo>
                <a:close/>
                <a:moveTo>
                  <a:pt x="9516" y="4350"/>
                </a:moveTo>
                <a:lnTo>
                  <a:pt x="9679" y="4730"/>
                </a:lnTo>
                <a:lnTo>
                  <a:pt x="9325" y="4907"/>
                </a:lnTo>
                <a:lnTo>
                  <a:pt x="9135" y="4540"/>
                </a:lnTo>
                <a:lnTo>
                  <a:pt x="9516" y="4350"/>
                </a:lnTo>
                <a:close/>
                <a:moveTo>
                  <a:pt x="42055" y="4390"/>
                </a:moveTo>
                <a:lnTo>
                  <a:pt x="42219" y="4730"/>
                </a:lnTo>
                <a:lnTo>
                  <a:pt x="41892" y="4907"/>
                </a:lnTo>
                <a:lnTo>
                  <a:pt x="41716" y="4567"/>
                </a:lnTo>
                <a:lnTo>
                  <a:pt x="42055" y="4390"/>
                </a:lnTo>
                <a:close/>
                <a:moveTo>
                  <a:pt x="74622" y="4390"/>
                </a:moveTo>
                <a:lnTo>
                  <a:pt x="74799" y="4730"/>
                </a:lnTo>
                <a:lnTo>
                  <a:pt x="74473" y="4907"/>
                </a:lnTo>
                <a:lnTo>
                  <a:pt x="74283" y="4567"/>
                </a:lnTo>
                <a:lnTo>
                  <a:pt x="74622" y="4390"/>
                </a:lnTo>
                <a:close/>
                <a:moveTo>
                  <a:pt x="30298" y="4390"/>
                </a:moveTo>
                <a:lnTo>
                  <a:pt x="30461" y="4757"/>
                </a:lnTo>
                <a:lnTo>
                  <a:pt x="30121" y="4920"/>
                </a:lnTo>
                <a:lnTo>
                  <a:pt x="29945" y="4567"/>
                </a:lnTo>
                <a:lnTo>
                  <a:pt x="30298" y="4390"/>
                </a:lnTo>
                <a:close/>
                <a:moveTo>
                  <a:pt x="95419" y="4417"/>
                </a:moveTo>
                <a:cubicBezTo>
                  <a:pt x="95473" y="4526"/>
                  <a:pt x="95527" y="4649"/>
                  <a:pt x="95595" y="4757"/>
                </a:cubicBezTo>
                <a:cubicBezTo>
                  <a:pt x="95490" y="4810"/>
                  <a:pt x="95372" y="4875"/>
                  <a:pt x="95266" y="4929"/>
                </a:cubicBezTo>
                <a:lnTo>
                  <a:pt x="95266" y="4929"/>
                </a:lnTo>
                <a:cubicBezTo>
                  <a:pt x="95199" y="4821"/>
                  <a:pt x="95132" y="4701"/>
                  <a:pt x="95079" y="4594"/>
                </a:cubicBezTo>
                <a:lnTo>
                  <a:pt x="95419" y="4417"/>
                </a:lnTo>
                <a:close/>
                <a:moveTo>
                  <a:pt x="18527" y="4417"/>
                </a:moveTo>
                <a:lnTo>
                  <a:pt x="18704" y="4757"/>
                </a:lnTo>
                <a:lnTo>
                  <a:pt x="18364" y="4934"/>
                </a:lnTo>
                <a:lnTo>
                  <a:pt x="18187" y="4594"/>
                </a:lnTo>
                <a:lnTo>
                  <a:pt x="18527" y="4417"/>
                </a:lnTo>
                <a:close/>
                <a:moveTo>
                  <a:pt x="62865" y="4404"/>
                </a:moveTo>
                <a:lnTo>
                  <a:pt x="63028" y="4744"/>
                </a:lnTo>
                <a:lnTo>
                  <a:pt x="62688" y="4934"/>
                </a:lnTo>
                <a:cubicBezTo>
                  <a:pt x="62634" y="4825"/>
                  <a:pt x="62566" y="4703"/>
                  <a:pt x="62525" y="4594"/>
                </a:cubicBezTo>
                <a:lnTo>
                  <a:pt x="62865" y="4404"/>
                </a:lnTo>
                <a:close/>
                <a:moveTo>
                  <a:pt x="39337" y="4445"/>
                </a:moveTo>
                <a:lnTo>
                  <a:pt x="39500" y="4784"/>
                </a:lnTo>
                <a:lnTo>
                  <a:pt x="39174" y="4961"/>
                </a:lnTo>
                <a:lnTo>
                  <a:pt x="38997" y="4621"/>
                </a:lnTo>
                <a:lnTo>
                  <a:pt x="39337" y="4445"/>
                </a:lnTo>
                <a:close/>
                <a:moveTo>
                  <a:pt x="51108" y="4445"/>
                </a:moveTo>
                <a:cubicBezTo>
                  <a:pt x="51176" y="4553"/>
                  <a:pt x="51257" y="4689"/>
                  <a:pt x="51325" y="4798"/>
                </a:cubicBezTo>
                <a:lnTo>
                  <a:pt x="50918" y="4961"/>
                </a:lnTo>
                <a:lnTo>
                  <a:pt x="50918" y="4948"/>
                </a:lnTo>
                <a:cubicBezTo>
                  <a:pt x="50863" y="4839"/>
                  <a:pt x="50795" y="4717"/>
                  <a:pt x="50741" y="4608"/>
                </a:cubicBezTo>
                <a:lnTo>
                  <a:pt x="51108" y="4445"/>
                </a:lnTo>
                <a:close/>
                <a:moveTo>
                  <a:pt x="71904" y="4458"/>
                </a:moveTo>
                <a:lnTo>
                  <a:pt x="72067" y="4798"/>
                </a:lnTo>
                <a:lnTo>
                  <a:pt x="71700" y="4961"/>
                </a:lnTo>
                <a:lnTo>
                  <a:pt x="71537" y="4635"/>
                </a:lnTo>
                <a:lnTo>
                  <a:pt x="71904" y="4458"/>
                </a:lnTo>
                <a:close/>
                <a:moveTo>
                  <a:pt x="83648" y="4417"/>
                </a:moveTo>
                <a:cubicBezTo>
                  <a:pt x="83688" y="4540"/>
                  <a:pt x="83756" y="4676"/>
                  <a:pt x="83811" y="4784"/>
                </a:cubicBezTo>
                <a:lnTo>
                  <a:pt x="83485" y="4961"/>
                </a:lnTo>
                <a:lnTo>
                  <a:pt x="83322" y="4594"/>
                </a:lnTo>
                <a:lnTo>
                  <a:pt x="83648" y="4417"/>
                </a:lnTo>
                <a:close/>
                <a:moveTo>
                  <a:pt x="27566" y="4485"/>
                </a:moveTo>
                <a:lnTo>
                  <a:pt x="27743" y="4825"/>
                </a:lnTo>
                <a:lnTo>
                  <a:pt x="27403" y="4988"/>
                </a:lnTo>
                <a:lnTo>
                  <a:pt x="27226" y="4649"/>
                </a:lnTo>
                <a:lnTo>
                  <a:pt x="27566" y="4485"/>
                </a:lnTo>
                <a:close/>
                <a:moveTo>
                  <a:pt x="92687" y="4485"/>
                </a:moveTo>
                <a:lnTo>
                  <a:pt x="92863" y="4812"/>
                </a:lnTo>
                <a:lnTo>
                  <a:pt x="92496" y="4988"/>
                </a:lnTo>
                <a:lnTo>
                  <a:pt x="92333" y="4662"/>
                </a:lnTo>
                <a:lnTo>
                  <a:pt x="92687" y="4485"/>
                </a:lnTo>
                <a:close/>
                <a:moveTo>
                  <a:pt x="15795" y="4485"/>
                </a:moveTo>
                <a:lnTo>
                  <a:pt x="16026" y="4839"/>
                </a:lnTo>
                <a:lnTo>
                  <a:pt x="15618" y="5002"/>
                </a:lnTo>
                <a:lnTo>
                  <a:pt x="15455" y="4662"/>
                </a:lnTo>
                <a:lnTo>
                  <a:pt x="15795" y="4485"/>
                </a:lnTo>
                <a:close/>
                <a:moveTo>
                  <a:pt x="60133" y="4485"/>
                </a:moveTo>
                <a:lnTo>
                  <a:pt x="60310" y="4825"/>
                </a:lnTo>
                <a:lnTo>
                  <a:pt x="59970" y="5002"/>
                </a:lnTo>
                <a:lnTo>
                  <a:pt x="59793" y="4662"/>
                </a:lnTo>
                <a:lnTo>
                  <a:pt x="60133" y="4485"/>
                </a:lnTo>
                <a:close/>
                <a:moveTo>
                  <a:pt x="36619" y="4526"/>
                </a:moveTo>
                <a:lnTo>
                  <a:pt x="36782" y="4852"/>
                </a:lnTo>
                <a:lnTo>
                  <a:pt x="36428" y="5016"/>
                </a:lnTo>
                <a:lnTo>
                  <a:pt x="36415" y="5016"/>
                </a:lnTo>
                <a:cubicBezTo>
                  <a:pt x="36360" y="4920"/>
                  <a:pt x="36306" y="4798"/>
                  <a:pt x="36252" y="4689"/>
                </a:cubicBezTo>
                <a:lnTo>
                  <a:pt x="36619" y="4526"/>
                </a:lnTo>
                <a:close/>
                <a:moveTo>
                  <a:pt x="48349" y="4472"/>
                </a:moveTo>
                <a:lnTo>
                  <a:pt x="48512" y="4852"/>
                </a:lnTo>
                <a:lnTo>
                  <a:pt x="48186" y="5016"/>
                </a:lnTo>
                <a:lnTo>
                  <a:pt x="48022" y="4662"/>
                </a:lnTo>
                <a:lnTo>
                  <a:pt x="48349" y="4472"/>
                </a:lnTo>
                <a:close/>
                <a:moveTo>
                  <a:pt x="80916" y="4513"/>
                </a:moveTo>
                <a:lnTo>
                  <a:pt x="81079" y="4852"/>
                </a:lnTo>
                <a:lnTo>
                  <a:pt x="80739" y="5016"/>
                </a:lnTo>
                <a:lnTo>
                  <a:pt x="80576" y="4676"/>
                </a:lnTo>
                <a:lnTo>
                  <a:pt x="80916" y="4513"/>
                </a:lnTo>
                <a:close/>
                <a:moveTo>
                  <a:pt x="104444" y="4445"/>
                </a:moveTo>
                <a:lnTo>
                  <a:pt x="104634" y="4825"/>
                </a:lnTo>
                <a:lnTo>
                  <a:pt x="104281" y="5016"/>
                </a:lnTo>
                <a:lnTo>
                  <a:pt x="104281" y="5002"/>
                </a:lnTo>
                <a:cubicBezTo>
                  <a:pt x="104240" y="4893"/>
                  <a:pt x="104158" y="4757"/>
                  <a:pt x="104104" y="4635"/>
                </a:cubicBezTo>
                <a:lnTo>
                  <a:pt x="104444" y="4445"/>
                </a:lnTo>
                <a:close/>
                <a:moveTo>
                  <a:pt x="108467" y="4254"/>
                </a:moveTo>
                <a:cubicBezTo>
                  <a:pt x="108263" y="4268"/>
                  <a:pt x="108100" y="4431"/>
                  <a:pt x="108100" y="4635"/>
                </a:cubicBezTo>
                <a:cubicBezTo>
                  <a:pt x="108100" y="4852"/>
                  <a:pt x="108277" y="5029"/>
                  <a:pt x="108494" y="5029"/>
                </a:cubicBezTo>
                <a:cubicBezTo>
                  <a:pt x="108698" y="5016"/>
                  <a:pt x="108861" y="4839"/>
                  <a:pt x="108861" y="4635"/>
                </a:cubicBezTo>
                <a:cubicBezTo>
                  <a:pt x="108861" y="4431"/>
                  <a:pt x="108685" y="4254"/>
                  <a:pt x="108467" y="4254"/>
                </a:cubicBezTo>
                <a:close/>
                <a:moveTo>
                  <a:pt x="57415" y="4553"/>
                </a:moveTo>
                <a:lnTo>
                  <a:pt x="57578" y="4880"/>
                </a:lnTo>
                <a:lnTo>
                  <a:pt x="57211" y="5043"/>
                </a:lnTo>
                <a:lnTo>
                  <a:pt x="57048" y="4717"/>
                </a:lnTo>
                <a:lnTo>
                  <a:pt x="57415" y="4553"/>
                </a:lnTo>
                <a:close/>
                <a:moveTo>
                  <a:pt x="69145" y="4513"/>
                </a:moveTo>
                <a:cubicBezTo>
                  <a:pt x="69199" y="4621"/>
                  <a:pt x="69254" y="4744"/>
                  <a:pt x="69321" y="4880"/>
                </a:cubicBezTo>
                <a:lnTo>
                  <a:pt x="68995" y="5043"/>
                </a:lnTo>
                <a:cubicBezTo>
                  <a:pt x="68941" y="4934"/>
                  <a:pt x="68873" y="4798"/>
                  <a:pt x="68819" y="4676"/>
                </a:cubicBezTo>
                <a:lnTo>
                  <a:pt x="69145" y="4513"/>
                </a:lnTo>
                <a:close/>
                <a:moveTo>
                  <a:pt x="24848" y="4540"/>
                </a:moveTo>
                <a:lnTo>
                  <a:pt x="25011" y="4880"/>
                </a:lnTo>
                <a:lnTo>
                  <a:pt x="24671" y="5056"/>
                </a:lnTo>
                <a:lnTo>
                  <a:pt x="24508" y="4717"/>
                </a:lnTo>
                <a:lnTo>
                  <a:pt x="24848" y="4540"/>
                </a:lnTo>
                <a:close/>
                <a:moveTo>
                  <a:pt x="78197" y="4581"/>
                </a:moveTo>
                <a:lnTo>
                  <a:pt x="78374" y="4907"/>
                </a:lnTo>
                <a:lnTo>
                  <a:pt x="78007" y="5070"/>
                </a:lnTo>
                <a:cubicBezTo>
                  <a:pt x="77953" y="4961"/>
                  <a:pt x="77885" y="4852"/>
                  <a:pt x="77830" y="4744"/>
                </a:cubicBezTo>
                <a:lnTo>
                  <a:pt x="78197" y="4581"/>
                </a:lnTo>
                <a:close/>
                <a:moveTo>
                  <a:pt x="89927" y="4540"/>
                </a:moveTo>
                <a:lnTo>
                  <a:pt x="90158" y="4907"/>
                </a:lnTo>
                <a:lnTo>
                  <a:pt x="89778" y="5070"/>
                </a:lnTo>
                <a:lnTo>
                  <a:pt x="89615" y="4717"/>
                </a:lnTo>
                <a:lnTo>
                  <a:pt x="89927" y="4540"/>
                </a:lnTo>
                <a:close/>
                <a:moveTo>
                  <a:pt x="101712" y="4540"/>
                </a:moveTo>
                <a:lnTo>
                  <a:pt x="101889" y="4880"/>
                </a:lnTo>
                <a:lnTo>
                  <a:pt x="101562" y="5070"/>
                </a:lnTo>
                <a:lnTo>
                  <a:pt x="101372" y="4730"/>
                </a:lnTo>
                <a:lnTo>
                  <a:pt x="101712" y="4540"/>
                </a:lnTo>
                <a:close/>
                <a:moveTo>
                  <a:pt x="13063" y="4540"/>
                </a:moveTo>
                <a:lnTo>
                  <a:pt x="13240" y="4907"/>
                </a:lnTo>
                <a:lnTo>
                  <a:pt x="12914" y="5083"/>
                </a:lnTo>
                <a:lnTo>
                  <a:pt x="12737" y="4717"/>
                </a:lnTo>
                <a:lnTo>
                  <a:pt x="13063" y="4540"/>
                </a:lnTo>
                <a:close/>
                <a:moveTo>
                  <a:pt x="45630" y="4594"/>
                </a:moveTo>
                <a:lnTo>
                  <a:pt x="45807" y="4934"/>
                </a:lnTo>
                <a:lnTo>
                  <a:pt x="45467" y="5097"/>
                </a:lnTo>
                <a:lnTo>
                  <a:pt x="45290" y="4757"/>
                </a:lnTo>
                <a:lnTo>
                  <a:pt x="45630" y="4594"/>
                </a:lnTo>
                <a:close/>
                <a:moveTo>
                  <a:pt x="5296" y="4347"/>
                </a:moveTo>
                <a:cubicBezTo>
                  <a:pt x="5100" y="4347"/>
                  <a:pt x="4948" y="4501"/>
                  <a:pt x="4935" y="4703"/>
                </a:cubicBezTo>
                <a:cubicBezTo>
                  <a:pt x="4935" y="4920"/>
                  <a:pt x="5098" y="5083"/>
                  <a:pt x="5302" y="5097"/>
                </a:cubicBezTo>
                <a:cubicBezTo>
                  <a:pt x="5310" y="5098"/>
                  <a:pt x="5318" y="5098"/>
                  <a:pt x="5326" y="5098"/>
                </a:cubicBezTo>
                <a:cubicBezTo>
                  <a:pt x="5519" y="5098"/>
                  <a:pt x="5683" y="4940"/>
                  <a:pt x="5696" y="4744"/>
                </a:cubicBezTo>
                <a:cubicBezTo>
                  <a:pt x="5710" y="4540"/>
                  <a:pt x="5560" y="4363"/>
                  <a:pt x="5343" y="4350"/>
                </a:cubicBezTo>
                <a:cubicBezTo>
                  <a:pt x="5327" y="4348"/>
                  <a:pt x="5311" y="4347"/>
                  <a:pt x="5296" y="4347"/>
                </a:cubicBezTo>
                <a:close/>
                <a:moveTo>
                  <a:pt x="2597" y="4513"/>
                </a:moveTo>
                <a:cubicBezTo>
                  <a:pt x="2434" y="4513"/>
                  <a:pt x="2298" y="4649"/>
                  <a:pt x="2298" y="4825"/>
                </a:cubicBezTo>
                <a:cubicBezTo>
                  <a:pt x="2298" y="4975"/>
                  <a:pt x="2420" y="5111"/>
                  <a:pt x="2584" y="5111"/>
                </a:cubicBezTo>
                <a:cubicBezTo>
                  <a:pt x="2747" y="5111"/>
                  <a:pt x="2883" y="4975"/>
                  <a:pt x="2883" y="4812"/>
                </a:cubicBezTo>
                <a:cubicBezTo>
                  <a:pt x="2883" y="4649"/>
                  <a:pt x="2760" y="4526"/>
                  <a:pt x="2597" y="4513"/>
                </a:cubicBezTo>
                <a:close/>
                <a:moveTo>
                  <a:pt x="22088" y="4608"/>
                </a:moveTo>
                <a:lnTo>
                  <a:pt x="22265" y="4948"/>
                </a:lnTo>
                <a:lnTo>
                  <a:pt x="21925" y="5111"/>
                </a:lnTo>
                <a:lnTo>
                  <a:pt x="21749" y="4771"/>
                </a:lnTo>
                <a:lnTo>
                  <a:pt x="22088" y="4608"/>
                </a:lnTo>
                <a:close/>
                <a:moveTo>
                  <a:pt x="33859" y="4567"/>
                </a:moveTo>
                <a:lnTo>
                  <a:pt x="34036" y="4934"/>
                </a:lnTo>
                <a:lnTo>
                  <a:pt x="33710" y="5111"/>
                </a:lnTo>
                <a:lnTo>
                  <a:pt x="33533" y="4744"/>
                </a:lnTo>
                <a:lnTo>
                  <a:pt x="33859" y="4567"/>
                </a:lnTo>
                <a:close/>
                <a:moveTo>
                  <a:pt x="98993" y="4608"/>
                </a:moveTo>
                <a:lnTo>
                  <a:pt x="99156" y="4948"/>
                </a:lnTo>
                <a:lnTo>
                  <a:pt x="98803" y="5111"/>
                </a:lnTo>
                <a:lnTo>
                  <a:pt x="98626" y="4784"/>
                </a:lnTo>
                <a:lnTo>
                  <a:pt x="98993" y="4608"/>
                </a:lnTo>
                <a:close/>
                <a:moveTo>
                  <a:pt x="112028" y="4513"/>
                </a:moveTo>
                <a:cubicBezTo>
                  <a:pt x="111865" y="4526"/>
                  <a:pt x="111729" y="4649"/>
                  <a:pt x="111729" y="4812"/>
                </a:cubicBezTo>
                <a:cubicBezTo>
                  <a:pt x="111729" y="4975"/>
                  <a:pt x="111865" y="5111"/>
                  <a:pt x="112028" y="5111"/>
                </a:cubicBezTo>
                <a:cubicBezTo>
                  <a:pt x="112191" y="5097"/>
                  <a:pt x="112314" y="4975"/>
                  <a:pt x="112314" y="4812"/>
                </a:cubicBezTo>
                <a:cubicBezTo>
                  <a:pt x="112314" y="4649"/>
                  <a:pt x="112178" y="4526"/>
                  <a:pt x="112028" y="4513"/>
                </a:cubicBezTo>
                <a:close/>
                <a:moveTo>
                  <a:pt x="66440" y="4608"/>
                </a:moveTo>
                <a:lnTo>
                  <a:pt x="66603" y="4948"/>
                </a:lnTo>
                <a:lnTo>
                  <a:pt x="66277" y="5124"/>
                </a:lnTo>
                <a:lnTo>
                  <a:pt x="66100" y="4784"/>
                </a:lnTo>
                <a:lnTo>
                  <a:pt x="66440" y="4608"/>
                </a:lnTo>
                <a:close/>
                <a:moveTo>
                  <a:pt x="87222" y="4608"/>
                </a:moveTo>
                <a:cubicBezTo>
                  <a:pt x="87277" y="4730"/>
                  <a:pt x="87331" y="4852"/>
                  <a:pt x="87386" y="4975"/>
                </a:cubicBezTo>
                <a:lnTo>
                  <a:pt x="87073" y="5138"/>
                </a:lnTo>
                <a:cubicBezTo>
                  <a:pt x="87019" y="5029"/>
                  <a:pt x="86951" y="4893"/>
                  <a:pt x="86883" y="4771"/>
                </a:cubicBezTo>
                <a:lnTo>
                  <a:pt x="87222" y="4608"/>
                </a:lnTo>
                <a:close/>
                <a:moveTo>
                  <a:pt x="42871" y="4635"/>
                </a:moveTo>
                <a:lnTo>
                  <a:pt x="43048" y="4975"/>
                </a:lnTo>
                <a:lnTo>
                  <a:pt x="42721" y="5151"/>
                </a:lnTo>
                <a:lnTo>
                  <a:pt x="42531" y="4812"/>
                </a:lnTo>
                <a:lnTo>
                  <a:pt x="42871" y="4635"/>
                </a:lnTo>
                <a:close/>
                <a:moveTo>
                  <a:pt x="54628" y="4608"/>
                </a:moveTo>
                <a:lnTo>
                  <a:pt x="54873" y="4988"/>
                </a:lnTo>
                <a:cubicBezTo>
                  <a:pt x="54805" y="4988"/>
                  <a:pt x="54737" y="5002"/>
                  <a:pt x="54669" y="5029"/>
                </a:cubicBezTo>
                <a:cubicBezTo>
                  <a:pt x="54615" y="5070"/>
                  <a:pt x="54560" y="5111"/>
                  <a:pt x="54506" y="5151"/>
                </a:cubicBezTo>
                <a:cubicBezTo>
                  <a:pt x="54438" y="5029"/>
                  <a:pt x="54370" y="4893"/>
                  <a:pt x="54316" y="4784"/>
                </a:cubicBezTo>
                <a:lnTo>
                  <a:pt x="54628" y="4608"/>
                </a:lnTo>
                <a:close/>
                <a:moveTo>
                  <a:pt x="75452" y="4635"/>
                </a:moveTo>
                <a:lnTo>
                  <a:pt x="75615" y="4961"/>
                </a:lnTo>
                <a:lnTo>
                  <a:pt x="75288" y="5151"/>
                </a:lnTo>
                <a:lnTo>
                  <a:pt x="75112" y="4812"/>
                </a:lnTo>
                <a:lnTo>
                  <a:pt x="75452" y="4635"/>
                </a:lnTo>
                <a:close/>
                <a:moveTo>
                  <a:pt x="10331" y="4635"/>
                </a:moveTo>
                <a:lnTo>
                  <a:pt x="10508" y="4961"/>
                </a:lnTo>
                <a:lnTo>
                  <a:pt x="10141" y="5179"/>
                </a:lnTo>
                <a:lnTo>
                  <a:pt x="9978" y="4812"/>
                </a:lnTo>
                <a:lnTo>
                  <a:pt x="10331" y="4635"/>
                </a:lnTo>
                <a:close/>
                <a:moveTo>
                  <a:pt x="63681" y="4662"/>
                </a:moveTo>
                <a:lnTo>
                  <a:pt x="63857" y="5002"/>
                </a:lnTo>
                <a:lnTo>
                  <a:pt x="63531" y="5179"/>
                </a:lnTo>
                <a:lnTo>
                  <a:pt x="63341" y="4839"/>
                </a:lnTo>
                <a:lnTo>
                  <a:pt x="63681" y="4662"/>
                </a:lnTo>
                <a:close/>
                <a:moveTo>
                  <a:pt x="96234" y="4662"/>
                </a:moveTo>
                <a:lnTo>
                  <a:pt x="96411" y="5002"/>
                </a:lnTo>
                <a:lnTo>
                  <a:pt x="96085" y="5179"/>
                </a:lnTo>
                <a:lnTo>
                  <a:pt x="95908" y="4852"/>
                </a:lnTo>
                <a:lnTo>
                  <a:pt x="96234" y="4662"/>
                </a:lnTo>
                <a:close/>
                <a:moveTo>
                  <a:pt x="19370" y="4676"/>
                </a:moveTo>
                <a:lnTo>
                  <a:pt x="19533" y="5029"/>
                </a:lnTo>
                <a:lnTo>
                  <a:pt x="19207" y="5206"/>
                </a:lnTo>
                <a:lnTo>
                  <a:pt x="19044" y="4839"/>
                </a:lnTo>
                <a:lnTo>
                  <a:pt x="19370" y="4676"/>
                </a:lnTo>
                <a:close/>
                <a:moveTo>
                  <a:pt x="40153" y="4689"/>
                </a:moveTo>
                <a:lnTo>
                  <a:pt x="40316" y="5029"/>
                </a:lnTo>
                <a:lnTo>
                  <a:pt x="39976" y="5206"/>
                </a:lnTo>
                <a:lnTo>
                  <a:pt x="39813" y="4866"/>
                </a:lnTo>
                <a:lnTo>
                  <a:pt x="40153" y="4689"/>
                </a:lnTo>
                <a:close/>
                <a:moveTo>
                  <a:pt x="31141" y="4676"/>
                </a:moveTo>
                <a:lnTo>
                  <a:pt x="31304" y="4988"/>
                </a:lnTo>
                <a:lnTo>
                  <a:pt x="30951" y="5219"/>
                </a:lnTo>
                <a:lnTo>
                  <a:pt x="30787" y="4839"/>
                </a:lnTo>
                <a:lnTo>
                  <a:pt x="31141" y="4676"/>
                </a:lnTo>
                <a:close/>
                <a:moveTo>
                  <a:pt x="51923" y="4689"/>
                </a:moveTo>
                <a:lnTo>
                  <a:pt x="52087" y="5029"/>
                </a:lnTo>
                <a:lnTo>
                  <a:pt x="51747" y="5219"/>
                </a:lnTo>
                <a:cubicBezTo>
                  <a:pt x="51665" y="5097"/>
                  <a:pt x="51584" y="4961"/>
                  <a:pt x="51516" y="4866"/>
                </a:cubicBezTo>
                <a:lnTo>
                  <a:pt x="51923" y="4689"/>
                </a:lnTo>
                <a:close/>
                <a:moveTo>
                  <a:pt x="72720" y="4689"/>
                </a:moveTo>
                <a:cubicBezTo>
                  <a:pt x="72774" y="4798"/>
                  <a:pt x="72842" y="4934"/>
                  <a:pt x="72896" y="5056"/>
                </a:cubicBezTo>
                <a:lnTo>
                  <a:pt x="72543" y="5219"/>
                </a:lnTo>
                <a:lnTo>
                  <a:pt x="72366" y="4866"/>
                </a:lnTo>
                <a:lnTo>
                  <a:pt x="72720" y="4689"/>
                </a:lnTo>
                <a:close/>
                <a:moveTo>
                  <a:pt x="84477" y="4703"/>
                </a:moveTo>
                <a:lnTo>
                  <a:pt x="84640" y="5043"/>
                </a:lnTo>
                <a:lnTo>
                  <a:pt x="84314" y="5219"/>
                </a:lnTo>
                <a:lnTo>
                  <a:pt x="84137" y="4880"/>
                </a:lnTo>
                <a:lnTo>
                  <a:pt x="84477" y="4703"/>
                </a:lnTo>
                <a:close/>
                <a:moveTo>
                  <a:pt x="28382" y="4717"/>
                </a:moveTo>
                <a:lnTo>
                  <a:pt x="28558" y="5056"/>
                </a:lnTo>
                <a:lnTo>
                  <a:pt x="28219" y="5233"/>
                </a:lnTo>
                <a:lnTo>
                  <a:pt x="28042" y="4893"/>
                </a:lnTo>
                <a:lnTo>
                  <a:pt x="28382" y="4717"/>
                </a:lnTo>
                <a:close/>
                <a:moveTo>
                  <a:pt x="60949" y="4730"/>
                </a:moveTo>
                <a:lnTo>
                  <a:pt x="61125" y="5070"/>
                </a:lnTo>
                <a:lnTo>
                  <a:pt x="60786" y="5247"/>
                </a:lnTo>
                <a:lnTo>
                  <a:pt x="60609" y="4907"/>
                </a:lnTo>
                <a:lnTo>
                  <a:pt x="60949" y="4730"/>
                </a:lnTo>
                <a:close/>
                <a:moveTo>
                  <a:pt x="109318" y="4512"/>
                </a:moveTo>
                <a:cubicBezTo>
                  <a:pt x="109311" y="4512"/>
                  <a:pt x="109304" y="4512"/>
                  <a:pt x="109296" y="4513"/>
                </a:cubicBezTo>
                <a:cubicBezTo>
                  <a:pt x="109092" y="4513"/>
                  <a:pt x="108929" y="4676"/>
                  <a:pt x="108929" y="4880"/>
                </a:cubicBezTo>
                <a:cubicBezTo>
                  <a:pt x="108929" y="5083"/>
                  <a:pt x="109106" y="5247"/>
                  <a:pt x="109310" y="5247"/>
                </a:cubicBezTo>
                <a:cubicBezTo>
                  <a:pt x="109514" y="5247"/>
                  <a:pt x="109677" y="5083"/>
                  <a:pt x="109677" y="4880"/>
                </a:cubicBezTo>
                <a:cubicBezTo>
                  <a:pt x="109664" y="4683"/>
                  <a:pt x="109512" y="4512"/>
                  <a:pt x="109318" y="4512"/>
                </a:cubicBezTo>
                <a:close/>
                <a:moveTo>
                  <a:pt x="93516" y="4730"/>
                </a:moveTo>
                <a:lnTo>
                  <a:pt x="93679" y="5083"/>
                </a:lnTo>
                <a:lnTo>
                  <a:pt x="93339" y="5260"/>
                </a:lnTo>
                <a:lnTo>
                  <a:pt x="93162" y="4893"/>
                </a:lnTo>
                <a:lnTo>
                  <a:pt x="93516" y="4730"/>
                </a:lnTo>
                <a:close/>
                <a:moveTo>
                  <a:pt x="16638" y="4744"/>
                </a:moveTo>
                <a:lnTo>
                  <a:pt x="16787" y="5097"/>
                </a:lnTo>
                <a:lnTo>
                  <a:pt x="16448" y="5274"/>
                </a:lnTo>
                <a:lnTo>
                  <a:pt x="16217" y="4920"/>
                </a:lnTo>
                <a:lnTo>
                  <a:pt x="16638" y="4744"/>
                </a:lnTo>
                <a:close/>
                <a:moveTo>
                  <a:pt x="49178" y="4757"/>
                </a:moveTo>
                <a:lnTo>
                  <a:pt x="49341" y="5097"/>
                </a:lnTo>
                <a:lnTo>
                  <a:pt x="49015" y="5274"/>
                </a:lnTo>
                <a:lnTo>
                  <a:pt x="48838" y="4934"/>
                </a:lnTo>
                <a:lnTo>
                  <a:pt x="49178" y="4757"/>
                </a:lnTo>
                <a:close/>
                <a:moveTo>
                  <a:pt x="81745" y="4757"/>
                </a:moveTo>
                <a:lnTo>
                  <a:pt x="81922" y="5097"/>
                </a:lnTo>
                <a:lnTo>
                  <a:pt x="81582" y="5274"/>
                </a:lnTo>
                <a:lnTo>
                  <a:pt x="81405" y="4934"/>
                </a:lnTo>
                <a:lnTo>
                  <a:pt x="81745" y="4757"/>
                </a:lnTo>
                <a:close/>
                <a:moveTo>
                  <a:pt x="105273" y="4717"/>
                </a:moveTo>
                <a:lnTo>
                  <a:pt x="105477" y="5070"/>
                </a:lnTo>
                <a:lnTo>
                  <a:pt x="105110" y="5274"/>
                </a:lnTo>
                <a:lnTo>
                  <a:pt x="104920" y="4907"/>
                </a:lnTo>
                <a:lnTo>
                  <a:pt x="105273" y="4717"/>
                </a:lnTo>
                <a:close/>
                <a:moveTo>
                  <a:pt x="37434" y="4771"/>
                </a:moveTo>
                <a:lnTo>
                  <a:pt x="37597" y="5124"/>
                </a:lnTo>
                <a:lnTo>
                  <a:pt x="37244" y="5287"/>
                </a:lnTo>
                <a:lnTo>
                  <a:pt x="37081" y="4934"/>
                </a:lnTo>
                <a:lnTo>
                  <a:pt x="37434" y="4771"/>
                </a:lnTo>
                <a:close/>
                <a:moveTo>
                  <a:pt x="708" y="4920"/>
                </a:moveTo>
                <a:lnTo>
                  <a:pt x="640" y="4934"/>
                </a:lnTo>
                <a:cubicBezTo>
                  <a:pt x="585" y="4988"/>
                  <a:pt x="517" y="5056"/>
                  <a:pt x="504" y="5124"/>
                </a:cubicBezTo>
                <a:cubicBezTo>
                  <a:pt x="490" y="5219"/>
                  <a:pt x="572" y="5301"/>
                  <a:pt x="667" y="5301"/>
                </a:cubicBezTo>
                <a:cubicBezTo>
                  <a:pt x="762" y="5301"/>
                  <a:pt x="857" y="5219"/>
                  <a:pt x="844" y="5124"/>
                </a:cubicBezTo>
                <a:cubicBezTo>
                  <a:pt x="830" y="5056"/>
                  <a:pt x="762" y="4988"/>
                  <a:pt x="708" y="4920"/>
                </a:cubicBezTo>
                <a:close/>
                <a:moveTo>
                  <a:pt x="25650" y="4798"/>
                </a:moveTo>
                <a:lnTo>
                  <a:pt x="25826" y="5138"/>
                </a:lnTo>
                <a:lnTo>
                  <a:pt x="25500" y="5301"/>
                </a:lnTo>
                <a:lnTo>
                  <a:pt x="25323" y="4975"/>
                </a:lnTo>
                <a:lnTo>
                  <a:pt x="25650" y="4798"/>
                </a:lnTo>
                <a:close/>
                <a:moveTo>
                  <a:pt x="69988" y="4784"/>
                </a:moveTo>
                <a:cubicBezTo>
                  <a:pt x="70028" y="4893"/>
                  <a:pt x="70096" y="5016"/>
                  <a:pt x="70151" y="5124"/>
                </a:cubicBezTo>
                <a:lnTo>
                  <a:pt x="69811" y="5301"/>
                </a:lnTo>
                <a:lnTo>
                  <a:pt x="69648" y="4961"/>
                </a:lnTo>
                <a:lnTo>
                  <a:pt x="69988" y="4784"/>
                </a:lnTo>
                <a:close/>
                <a:moveTo>
                  <a:pt x="102555" y="4798"/>
                </a:moveTo>
                <a:cubicBezTo>
                  <a:pt x="102609" y="4907"/>
                  <a:pt x="102663" y="5029"/>
                  <a:pt x="102731" y="5138"/>
                </a:cubicBezTo>
                <a:lnTo>
                  <a:pt x="102391" y="5301"/>
                </a:lnTo>
                <a:lnTo>
                  <a:pt x="102215" y="4961"/>
                </a:lnTo>
                <a:lnTo>
                  <a:pt x="102555" y="4798"/>
                </a:lnTo>
                <a:close/>
                <a:moveTo>
                  <a:pt x="58230" y="4798"/>
                </a:moveTo>
                <a:lnTo>
                  <a:pt x="58407" y="5151"/>
                </a:lnTo>
                <a:lnTo>
                  <a:pt x="58040" y="5315"/>
                </a:lnTo>
                <a:lnTo>
                  <a:pt x="57877" y="4961"/>
                </a:lnTo>
                <a:lnTo>
                  <a:pt x="58230" y="4798"/>
                </a:lnTo>
                <a:close/>
                <a:moveTo>
                  <a:pt x="79026" y="4825"/>
                </a:moveTo>
                <a:lnTo>
                  <a:pt x="79189" y="5151"/>
                </a:lnTo>
                <a:lnTo>
                  <a:pt x="78836" y="5315"/>
                </a:lnTo>
                <a:cubicBezTo>
                  <a:pt x="78782" y="5219"/>
                  <a:pt x="78714" y="5111"/>
                  <a:pt x="78659" y="4988"/>
                </a:cubicBezTo>
                <a:lnTo>
                  <a:pt x="79026" y="4825"/>
                </a:lnTo>
                <a:close/>
                <a:moveTo>
                  <a:pt x="112857" y="4784"/>
                </a:moveTo>
                <a:cubicBezTo>
                  <a:pt x="112708" y="4784"/>
                  <a:pt x="112586" y="4907"/>
                  <a:pt x="112586" y="5056"/>
                </a:cubicBezTo>
                <a:cubicBezTo>
                  <a:pt x="112586" y="5206"/>
                  <a:pt x="112708" y="5315"/>
                  <a:pt x="112844" y="5315"/>
                </a:cubicBezTo>
                <a:cubicBezTo>
                  <a:pt x="112993" y="5315"/>
                  <a:pt x="113102" y="5206"/>
                  <a:pt x="113116" y="5070"/>
                </a:cubicBezTo>
                <a:lnTo>
                  <a:pt x="113116" y="5056"/>
                </a:lnTo>
                <a:cubicBezTo>
                  <a:pt x="113116" y="4920"/>
                  <a:pt x="112993" y="4798"/>
                  <a:pt x="112857" y="4784"/>
                </a:cubicBezTo>
                <a:close/>
                <a:moveTo>
                  <a:pt x="13879" y="4812"/>
                </a:moveTo>
                <a:lnTo>
                  <a:pt x="14055" y="5151"/>
                </a:lnTo>
                <a:lnTo>
                  <a:pt x="13729" y="5328"/>
                </a:lnTo>
                <a:lnTo>
                  <a:pt x="13539" y="4988"/>
                </a:lnTo>
                <a:lnTo>
                  <a:pt x="13879" y="4812"/>
                </a:lnTo>
                <a:close/>
                <a:moveTo>
                  <a:pt x="90770" y="4798"/>
                </a:moveTo>
                <a:lnTo>
                  <a:pt x="90933" y="5151"/>
                </a:lnTo>
                <a:lnTo>
                  <a:pt x="90621" y="5328"/>
                </a:lnTo>
                <a:lnTo>
                  <a:pt x="90389" y="4975"/>
                </a:lnTo>
                <a:lnTo>
                  <a:pt x="90770" y="4798"/>
                </a:lnTo>
                <a:close/>
                <a:moveTo>
                  <a:pt x="46459" y="4825"/>
                </a:moveTo>
                <a:lnTo>
                  <a:pt x="46636" y="5165"/>
                </a:lnTo>
                <a:lnTo>
                  <a:pt x="46296" y="5342"/>
                </a:lnTo>
                <a:cubicBezTo>
                  <a:pt x="46242" y="5233"/>
                  <a:pt x="46187" y="5111"/>
                  <a:pt x="46133" y="5002"/>
                </a:cubicBezTo>
                <a:lnTo>
                  <a:pt x="46459" y="4825"/>
                </a:lnTo>
                <a:close/>
                <a:moveTo>
                  <a:pt x="106568" y="4526"/>
                </a:moveTo>
                <a:cubicBezTo>
                  <a:pt x="106348" y="4526"/>
                  <a:pt x="106170" y="4711"/>
                  <a:pt x="106170" y="4934"/>
                </a:cubicBezTo>
                <a:cubicBezTo>
                  <a:pt x="106170" y="5151"/>
                  <a:pt x="106347" y="5342"/>
                  <a:pt x="106564" y="5342"/>
                </a:cubicBezTo>
                <a:cubicBezTo>
                  <a:pt x="106795" y="5342"/>
                  <a:pt x="106986" y="5165"/>
                  <a:pt x="106986" y="4934"/>
                </a:cubicBezTo>
                <a:cubicBezTo>
                  <a:pt x="106986" y="4717"/>
                  <a:pt x="106809" y="4526"/>
                  <a:pt x="106591" y="4526"/>
                </a:cubicBezTo>
                <a:cubicBezTo>
                  <a:pt x="106584" y="4526"/>
                  <a:pt x="106576" y="4526"/>
                  <a:pt x="106568" y="4526"/>
                </a:cubicBezTo>
                <a:close/>
                <a:moveTo>
                  <a:pt x="34688" y="4852"/>
                </a:moveTo>
                <a:lnTo>
                  <a:pt x="34865" y="5192"/>
                </a:lnTo>
                <a:lnTo>
                  <a:pt x="34525" y="5355"/>
                </a:lnTo>
                <a:lnTo>
                  <a:pt x="34349" y="5016"/>
                </a:lnTo>
                <a:lnTo>
                  <a:pt x="34688" y="4852"/>
                </a:lnTo>
                <a:close/>
                <a:moveTo>
                  <a:pt x="67255" y="4852"/>
                </a:moveTo>
                <a:lnTo>
                  <a:pt x="67419" y="5192"/>
                </a:lnTo>
                <a:lnTo>
                  <a:pt x="67092" y="5355"/>
                </a:lnTo>
                <a:lnTo>
                  <a:pt x="66916" y="5029"/>
                </a:lnTo>
                <a:lnTo>
                  <a:pt x="67255" y="4852"/>
                </a:lnTo>
                <a:close/>
                <a:moveTo>
                  <a:pt x="99809" y="4866"/>
                </a:moveTo>
                <a:lnTo>
                  <a:pt x="99986" y="5192"/>
                </a:lnTo>
                <a:lnTo>
                  <a:pt x="99632" y="5355"/>
                </a:lnTo>
                <a:lnTo>
                  <a:pt x="99456" y="5043"/>
                </a:lnTo>
                <a:lnTo>
                  <a:pt x="99809" y="4866"/>
                </a:lnTo>
                <a:close/>
                <a:moveTo>
                  <a:pt x="22918" y="4798"/>
                </a:moveTo>
                <a:lnTo>
                  <a:pt x="23081" y="5206"/>
                </a:lnTo>
                <a:lnTo>
                  <a:pt x="22741" y="5383"/>
                </a:lnTo>
                <a:lnTo>
                  <a:pt x="22578" y="5043"/>
                </a:lnTo>
                <a:lnTo>
                  <a:pt x="22918" y="4798"/>
                </a:lnTo>
                <a:close/>
                <a:moveTo>
                  <a:pt x="43727" y="4839"/>
                </a:moveTo>
                <a:lnTo>
                  <a:pt x="43890" y="5219"/>
                </a:lnTo>
                <a:lnTo>
                  <a:pt x="43551" y="5383"/>
                </a:lnTo>
                <a:cubicBezTo>
                  <a:pt x="43483" y="5287"/>
                  <a:pt x="43428" y="5165"/>
                  <a:pt x="43374" y="5070"/>
                </a:cubicBezTo>
                <a:lnTo>
                  <a:pt x="43727" y="4839"/>
                </a:lnTo>
                <a:close/>
                <a:moveTo>
                  <a:pt x="55471" y="4866"/>
                </a:moveTo>
                <a:lnTo>
                  <a:pt x="55648" y="5219"/>
                </a:lnTo>
                <a:lnTo>
                  <a:pt x="55321" y="5383"/>
                </a:lnTo>
                <a:lnTo>
                  <a:pt x="55090" y="5029"/>
                </a:lnTo>
                <a:lnTo>
                  <a:pt x="55471" y="4866"/>
                </a:lnTo>
                <a:close/>
                <a:moveTo>
                  <a:pt x="3426" y="4730"/>
                </a:moveTo>
                <a:cubicBezTo>
                  <a:pt x="3250" y="4730"/>
                  <a:pt x="3100" y="4880"/>
                  <a:pt x="3086" y="5056"/>
                </a:cubicBezTo>
                <a:cubicBezTo>
                  <a:pt x="3086" y="5247"/>
                  <a:pt x="3236" y="5396"/>
                  <a:pt x="3413" y="5396"/>
                </a:cubicBezTo>
                <a:cubicBezTo>
                  <a:pt x="3603" y="5396"/>
                  <a:pt x="3752" y="5247"/>
                  <a:pt x="3752" y="5056"/>
                </a:cubicBezTo>
                <a:cubicBezTo>
                  <a:pt x="3752" y="4880"/>
                  <a:pt x="3603" y="4730"/>
                  <a:pt x="3426" y="4730"/>
                </a:cubicBezTo>
                <a:close/>
                <a:moveTo>
                  <a:pt x="6133" y="4607"/>
                </a:moveTo>
                <a:cubicBezTo>
                  <a:pt x="5914" y="4607"/>
                  <a:pt x="5737" y="4779"/>
                  <a:pt x="5737" y="4988"/>
                </a:cubicBezTo>
                <a:cubicBezTo>
                  <a:pt x="5737" y="5219"/>
                  <a:pt x="5914" y="5396"/>
                  <a:pt x="6131" y="5396"/>
                </a:cubicBezTo>
                <a:cubicBezTo>
                  <a:pt x="6349" y="5396"/>
                  <a:pt x="6539" y="5233"/>
                  <a:pt x="6539" y="5016"/>
                </a:cubicBezTo>
                <a:cubicBezTo>
                  <a:pt x="6539" y="4798"/>
                  <a:pt x="6376" y="4608"/>
                  <a:pt x="6158" y="4608"/>
                </a:cubicBezTo>
                <a:cubicBezTo>
                  <a:pt x="6150" y="4607"/>
                  <a:pt x="6142" y="4607"/>
                  <a:pt x="6133" y="4607"/>
                </a:cubicBezTo>
                <a:close/>
                <a:moveTo>
                  <a:pt x="11174" y="4880"/>
                </a:moveTo>
                <a:lnTo>
                  <a:pt x="11337" y="5219"/>
                </a:lnTo>
                <a:lnTo>
                  <a:pt x="11011" y="5396"/>
                </a:lnTo>
                <a:lnTo>
                  <a:pt x="10834" y="5056"/>
                </a:lnTo>
                <a:lnTo>
                  <a:pt x="11174" y="4880"/>
                </a:lnTo>
                <a:close/>
                <a:moveTo>
                  <a:pt x="88052" y="4880"/>
                </a:moveTo>
                <a:lnTo>
                  <a:pt x="88228" y="5206"/>
                </a:lnTo>
                <a:lnTo>
                  <a:pt x="87889" y="5396"/>
                </a:lnTo>
                <a:lnTo>
                  <a:pt x="87725" y="5056"/>
                </a:lnTo>
                <a:cubicBezTo>
                  <a:pt x="87834" y="5002"/>
                  <a:pt x="87943" y="4934"/>
                  <a:pt x="88052" y="4880"/>
                </a:cubicBezTo>
                <a:close/>
                <a:moveTo>
                  <a:pt x="64523" y="4866"/>
                </a:moveTo>
                <a:lnTo>
                  <a:pt x="64700" y="5247"/>
                </a:lnTo>
                <a:lnTo>
                  <a:pt x="64333" y="5423"/>
                </a:lnTo>
                <a:cubicBezTo>
                  <a:pt x="64292" y="5315"/>
                  <a:pt x="64224" y="5192"/>
                  <a:pt x="64170" y="5097"/>
                </a:cubicBezTo>
                <a:lnTo>
                  <a:pt x="64523" y="4866"/>
                </a:lnTo>
                <a:close/>
                <a:moveTo>
                  <a:pt x="20185" y="4934"/>
                </a:moveTo>
                <a:lnTo>
                  <a:pt x="20362" y="5274"/>
                </a:lnTo>
                <a:lnTo>
                  <a:pt x="20022" y="5437"/>
                </a:lnTo>
                <a:lnTo>
                  <a:pt x="19859" y="5097"/>
                </a:lnTo>
                <a:lnTo>
                  <a:pt x="20185" y="4934"/>
                </a:lnTo>
                <a:close/>
                <a:moveTo>
                  <a:pt x="31970" y="4934"/>
                </a:moveTo>
                <a:lnTo>
                  <a:pt x="32133" y="5274"/>
                </a:lnTo>
                <a:lnTo>
                  <a:pt x="31793" y="5437"/>
                </a:lnTo>
                <a:lnTo>
                  <a:pt x="31630" y="5097"/>
                </a:lnTo>
                <a:lnTo>
                  <a:pt x="31970" y="4934"/>
                </a:lnTo>
                <a:close/>
                <a:moveTo>
                  <a:pt x="76254" y="4893"/>
                </a:moveTo>
                <a:cubicBezTo>
                  <a:pt x="76308" y="5002"/>
                  <a:pt x="76362" y="5138"/>
                  <a:pt x="76430" y="5260"/>
                </a:cubicBezTo>
                <a:lnTo>
                  <a:pt x="76104" y="5437"/>
                </a:lnTo>
                <a:lnTo>
                  <a:pt x="75927" y="5070"/>
                </a:lnTo>
                <a:lnTo>
                  <a:pt x="76254" y="4893"/>
                </a:lnTo>
                <a:close/>
                <a:moveTo>
                  <a:pt x="85320" y="4907"/>
                </a:moveTo>
                <a:cubicBezTo>
                  <a:pt x="85374" y="5016"/>
                  <a:pt x="85442" y="5151"/>
                  <a:pt x="85496" y="5274"/>
                </a:cubicBezTo>
                <a:lnTo>
                  <a:pt x="85143" y="5450"/>
                </a:lnTo>
                <a:lnTo>
                  <a:pt x="84966" y="5124"/>
                </a:lnTo>
                <a:lnTo>
                  <a:pt x="85320" y="4907"/>
                </a:lnTo>
                <a:close/>
                <a:moveTo>
                  <a:pt x="97063" y="4920"/>
                </a:moveTo>
                <a:lnTo>
                  <a:pt x="97226" y="5274"/>
                </a:lnTo>
                <a:lnTo>
                  <a:pt x="96900" y="5450"/>
                </a:lnTo>
                <a:cubicBezTo>
                  <a:pt x="96859" y="5342"/>
                  <a:pt x="96791" y="5206"/>
                  <a:pt x="96737" y="5083"/>
                </a:cubicBezTo>
                <a:lnTo>
                  <a:pt x="97063" y="4920"/>
                </a:lnTo>
                <a:close/>
                <a:moveTo>
                  <a:pt x="29211" y="4961"/>
                </a:moveTo>
                <a:lnTo>
                  <a:pt x="29387" y="5301"/>
                </a:lnTo>
                <a:lnTo>
                  <a:pt x="29048" y="5464"/>
                </a:lnTo>
                <a:lnTo>
                  <a:pt x="28871" y="5124"/>
                </a:lnTo>
                <a:lnTo>
                  <a:pt x="29211" y="4961"/>
                </a:lnTo>
                <a:close/>
                <a:moveTo>
                  <a:pt x="110125" y="4771"/>
                </a:moveTo>
                <a:cubicBezTo>
                  <a:pt x="109935" y="4771"/>
                  <a:pt x="109772" y="4934"/>
                  <a:pt x="109786" y="5124"/>
                </a:cubicBezTo>
                <a:cubicBezTo>
                  <a:pt x="109786" y="5315"/>
                  <a:pt x="109935" y="5464"/>
                  <a:pt x="110139" y="5464"/>
                </a:cubicBezTo>
                <a:cubicBezTo>
                  <a:pt x="110329" y="5464"/>
                  <a:pt x="110479" y="5301"/>
                  <a:pt x="110479" y="5111"/>
                </a:cubicBezTo>
                <a:cubicBezTo>
                  <a:pt x="110479" y="4920"/>
                  <a:pt x="110316" y="4771"/>
                  <a:pt x="110125" y="4771"/>
                </a:cubicBezTo>
                <a:close/>
                <a:moveTo>
                  <a:pt x="8415" y="4934"/>
                </a:moveTo>
                <a:lnTo>
                  <a:pt x="8578" y="5287"/>
                </a:lnTo>
                <a:lnTo>
                  <a:pt x="8238" y="5478"/>
                </a:lnTo>
                <a:lnTo>
                  <a:pt x="8048" y="5124"/>
                </a:lnTo>
                <a:lnTo>
                  <a:pt x="8415" y="4934"/>
                </a:lnTo>
                <a:close/>
                <a:moveTo>
                  <a:pt x="40982" y="4948"/>
                </a:moveTo>
                <a:lnTo>
                  <a:pt x="41145" y="5301"/>
                </a:lnTo>
                <a:lnTo>
                  <a:pt x="40819" y="5478"/>
                </a:lnTo>
                <a:lnTo>
                  <a:pt x="40655" y="5111"/>
                </a:lnTo>
                <a:lnTo>
                  <a:pt x="40982" y="4948"/>
                </a:lnTo>
                <a:close/>
                <a:moveTo>
                  <a:pt x="52753" y="4948"/>
                </a:moveTo>
                <a:lnTo>
                  <a:pt x="52929" y="5274"/>
                </a:lnTo>
                <a:lnTo>
                  <a:pt x="52576" y="5491"/>
                </a:lnTo>
                <a:lnTo>
                  <a:pt x="52399" y="5124"/>
                </a:lnTo>
                <a:lnTo>
                  <a:pt x="52753" y="4948"/>
                </a:lnTo>
                <a:close/>
                <a:moveTo>
                  <a:pt x="17467" y="5002"/>
                </a:moveTo>
                <a:lnTo>
                  <a:pt x="17630" y="5328"/>
                </a:lnTo>
                <a:lnTo>
                  <a:pt x="17277" y="5505"/>
                </a:lnTo>
                <a:lnTo>
                  <a:pt x="17100" y="5179"/>
                </a:lnTo>
                <a:lnTo>
                  <a:pt x="17467" y="5002"/>
                </a:lnTo>
                <a:close/>
                <a:moveTo>
                  <a:pt x="61778" y="4975"/>
                </a:moveTo>
                <a:cubicBezTo>
                  <a:pt x="61832" y="5097"/>
                  <a:pt x="61887" y="5219"/>
                  <a:pt x="61954" y="5342"/>
                </a:cubicBezTo>
                <a:lnTo>
                  <a:pt x="61628" y="5505"/>
                </a:lnTo>
                <a:lnTo>
                  <a:pt x="61452" y="5151"/>
                </a:lnTo>
                <a:lnTo>
                  <a:pt x="61778" y="4975"/>
                </a:lnTo>
                <a:close/>
                <a:moveTo>
                  <a:pt x="50007" y="5002"/>
                </a:moveTo>
                <a:lnTo>
                  <a:pt x="50184" y="5342"/>
                </a:lnTo>
                <a:lnTo>
                  <a:pt x="49844" y="5518"/>
                </a:lnTo>
                <a:lnTo>
                  <a:pt x="49667" y="5179"/>
                </a:lnTo>
                <a:lnTo>
                  <a:pt x="50007" y="5002"/>
                </a:lnTo>
                <a:close/>
                <a:moveTo>
                  <a:pt x="73562" y="4975"/>
                </a:moveTo>
                <a:lnTo>
                  <a:pt x="73725" y="5301"/>
                </a:lnTo>
                <a:lnTo>
                  <a:pt x="73372" y="5518"/>
                </a:lnTo>
                <a:lnTo>
                  <a:pt x="73209" y="5151"/>
                </a:lnTo>
                <a:lnTo>
                  <a:pt x="73562" y="4975"/>
                </a:lnTo>
                <a:close/>
                <a:moveTo>
                  <a:pt x="38263" y="5043"/>
                </a:moveTo>
                <a:lnTo>
                  <a:pt x="38426" y="5369"/>
                </a:lnTo>
                <a:lnTo>
                  <a:pt x="38073" y="5532"/>
                </a:lnTo>
                <a:lnTo>
                  <a:pt x="37896" y="5206"/>
                </a:lnTo>
                <a:lnTo>
                  <a:pt x="38263" y="5043"/>
                </a:lnTo>
                <a:close/>
                <a:moveTo>
                  <a:pt x="82560" y="5016"/>
                </a:moveTo>
                <a:lnTo>
                  <a:pt x="82791" y="5369"/>
                </a:lnTo>
                <a:lnTo>
                  <a:pt x="82411" y="5532"/>
                </a:lnTo>
                <a:lnTo>
                  <a:pt x="82248" y="5179"/>
                </a:lnTo>
                <a:lnTo>
                  <a:pt x="82560" y="5016"/>
                </a:lnTo>
                <a:close/>
                <a:moveTo>
                  <a:pt x="113677" y="5082"/>
                </a:moveTo>
                <a:cubicBezTo>
                  <a:pt x="113552" y="5082"/>
                  <a:pt x="113456" y="5186"/>
                  <a:pt x="113456" y="5301"/>
                </a:cubicBezTo>
                <a:cubicBezTo>
                  <a:pt x="113456" y="5423"/>
                  <a:pt x="113551" y="5532"/>
                  <a:pt x="113673" y="5532"/>
                </a:cubicBezTo>
                <a:cubicBezTo>
                  <a:pt x="113680" y="5533"/>
                  <a:pt x="113687" y="5533"/>
                  <a:pt x="113694" y="5533"/>
                </a:cubicBezTo>
                <a:cubicBezTo>
                  <a:pt x="113807" y="5533"/>
                  <a:pt x="113904" y="5430"/>
                  <a:pt x="113904" y="5315"/>
                </a:cubicBezTo>
                <a:cubicBezTo>
                  <a:pt x="113918" y="5192"/>
                  <a:pt x="113823" y="5083"/>
                  <a:pt x="113687" y="5083"/>
                </a:cubicBezTo>
                <a:lnTo>
                  <a:pt x="113700" y="5083"/>
                </a:lnTo>
                <a:cubicBezTo>
                  <a:pt x="113692" y="5083"/>
                  <a:pt x="113685" y="5082"/>
                  <a:pt x="113677" y="5082"/>
                </a:cubicBezTo>
                <a:close/>
                <a:moveTo>
                  <a:pt x="70803" y="5043"/>
                </a:moveTo>
                <a:cubicBezTo>
                  <a:pt x="70857" y="5138"/>
                  <a:pt x="70925" y="5260"/>
                  <a:pt x="70980" y="5369"/>
                </a:cubicBezTo>
                <a:lnTo>
                  <a:pt x="70640" y="5546"/>
                </a:lnTo>
                <a:cubicBezTo>
                  <a:pt x="70599" y="5437"/>
                  <a:pt x="70531" y="5315"/>
                  <a:pt x="70463" y="5206"/>
                </a:cubicBezTo>
                <a:lnTo>
                  <a:pt x="70803" y="5043"/>
                </a:lnTo>
                <a:close/>
                <a:moveTo>
                  <a:pt x="103384" y="5029"/>
                </a:moveTo>
                <a:lnTo>
                  <a:pt x="103560" y="5369"/>
                </a:lnTo>
                <a:lnTo>
                  <a:pt x="103221" y="5546"/>
                </a:lnTo>
                <a:lnTo>
                  <a:pt x="103044" y="5206"/>
                </a:lnTo>
                <a:lnTo>
                  <a:pt x="103384" y="5029"/>
                </a:lnTo>
                <a:close/>
                <a:moveTo>
                  <a:pt x="14708" y="5056"/>
                </a:moveTo>
                <a:lnTo>
                  <a:pt x="14884" y="5396"/>
                </a:lnTo>
                <a:lnTo>
                  <a:pt x="14558" y="5559"/>
                </a:lnTo>
                <a:lnTo>
                  <a:pt x="14368" y="5219"/>
                </a:lnTo>
                <a:lnTo>
                  <a:pt x="14708" y="5056"/>
                </a:lnTo>
                <a:close/>
                <a:moveTo>
                  <a:pt x="94358" y="5002"/>
                </a:moveTo>
                <a:lnTo>
                  <a:pt x="94522" y="5328"/>
                </a:lnTo>
                <a:lnTo>
                  <a:pt x="94168" y="5546"/>
                </a:lnTo>
                <a:lnTo>
                  <a:pt x="94168" y="5559"/>
                </a:lnTo>
                <a:cubicBezTo>
                  <a:pt x="94114" y="5437"/>
                  <a:pt x="94046" y="5301"/>
                  <a:pt x="94005" y="5179"/>
                </a:cubicBezTo>
                <a:lnTo>
                  <a:pt x="94358" y="5002"/>
                </a:lnTo>
                <a:close/>
                <a:moveTo>
                  <a:pt x="26479" y="5043"/>
                </a:moveTo>
                <a:lnTo>
                  <a:pt x="26655" y="5396"/>
                </a:lnTo>
                <a:lnTo>
                  <a:pt x="26329" y="5573"/>
                </a:lnTo>
                <a:lnTo>
                  <a:pt x="26166" y="5206"/>
                </a:lnTo>
                <a:lnTo>
                  <a:pt x="26479" y="5043"/>
                </a:lnTo>
                <a:close/>
                <a:moveTo>
                  <a:pt x="59059" y="5070"/>
                </a:moveTo>
                <a:lnTo>
                  <a:pt x="59236" y="5396"/>
                </a:lnTo>
                <a:lnTo>
                  <a:pt x="58869" y="5573"/>
                </a:lnTo>
                <a:lnTo>
                  <a:pt x="58692" y="5247"/>
                </a:lnTo>
                <a:lnTo>
                  <a:pt x="59059" y="5070"/>
                </a:lnTo>
                <a:close/>
                <a:moveTo>
                  <a:pt x="91586" y="5056"/>
                </a:moveTo>
                <a:lnTo>
                  <a:pt x="91776" y="5396"/>
                </a:lnTo>
                <a:lnTo>
                  <a:pt x="91436" y="5573"/>
                </a:lnTo>
                <a:lnTo>
                  <a:pt x="91259" y="5233"/>
                </a:lnTo>
                <a:lnTo>
                  <a:pt x="91586" y="5056"/>
                </a:lnTo>
                <a:close/>
                <a:moveTo>
                  <a:pt x="107383" y="4784"/>
                </a:moveTo>
                <a:cubicBezTo>
                  <a:pt x="107176" y="4784"/>
                  <a:pt x="106999" y="4955"/>
                  <a:pt x="106999" y="5165"/>
                </a:cubicBezTo>
                <a:cubicBezTo>
                  <a:pt x="106986" y="5396"/>
                  <a:pt x="107176" y="5586"/>
                  <a:pt x="107393" y="5586"/>
                </a:cubicBezTo>
                <a:cubicBezTo>
                  <a:pt x="107611" y="5586"/>
                  <a:pt x="107801" y="5410"/>
                  <a:pt x="107801" y="5192"/>
                </a:cubicBezTo>
                <a:cubicBezTo>
                  <a:pt x="107815" y="4975"/>
                  <a:pt x="107638" y="4784"/>
                  <a:pt x="107407" y="4784"/>
                </a:cubicBezTo>
                <a:cubicBezTo>
                  <a:pt x="107399" y="4784"/>
                  <a:pt x="107391" y="4784"/>
                  <a:pt x="107383" y="4784"/>
                </a:cubicBezTo>
                <a:close/>
                <a:moveTo>
                  <a:pt x="47275" y="5070"/>
                </a:moveTo>
                <a:lnTo>
                  <a:pt x="47492" y="5423"/>
                </a:lnTo>
                <a:lnTo>
                  <a:pt x="47125" y="5600"/>
                </a:lnTo>
                <a:cubicBezTo>
                  <a:pt x="47071" y="5491"/>
                  <a:pt x="47003" y="5355"/>
                  <a:pt x="46949" y="5247"/>
                </a:cubicBezTo>
                <a:lnTo>
                  <a:pt x="47275" y="5070"/>
                </a:lnTo>
                <a:close/>
                <a:moveTo>
                  <a:pt x="1496" y="5124"/>
                </a:moveTo>
                <a:cubicBezTo>
                  <a:pt x="1360" y="5124"/>
                  <a:pt x="1251" y="5233"/>
                  <a:pt x="1251" y="5355"/>
                </a:cubicBezTo>
                <a:cubicBezTo>
                  <a:pt x="1251" y="5491"/>
                  <a:pt x="1360" y="5600"/>
                  <a:pt x="1496" y="5614"/>
                </a:cubicBezTo>
                <a:cubicBezTo>
                  <a:pt x="1618" y="5614"/>
                  <a:pt x="1727" y="5505"/>
                  <a:pt x="1741" y="5369"/>
                </a:cubicBezTo>
                <a:cubicBezTo>
                  <a:pt x="1741" y="5233"/>
                  <a:pt x="1632" y="5124"/>
                  <a:pt x="1496" y="5124"/>
                </a:cubicBezTo>
                <a:close/>
                <a:moveTo>
                  <a:pt x="35504" y="5097"/>
                </a:moveTo>
                <a:lnTo>
                  <a:pt x="35681" y="5437"/>
                </a:lnTo>
                <a:lnTo>
                  <a:pt x="35341" y="5614"/>
                </a:lnTo>
                <a:lnTo>
                  <a:pt x="35164" y="5274"/>
                </a:lnTo>
                <a:lnTo>
                  <a:pt x="35504" y="5097"/>
                </a:lnTo>
                <a:close/>
                <a:moveTo>
                  <a:pt x="68085" y="5097"/>
                </a:moveTo>
                <a:lnTo>
                  <a:pt x="68261" y="5437"/>
                </a:lnTo>
                <a:lnTo>
                  <a:pt x="67921" y="5614"/>
                </a:lnTo>
                <a:cubicBezTo>
                  <a:pt x="67867" y="5505"/>
                  <a:pt x="67813" y="5383"/>
                  <a:pt x="67745" y="5274"/>
                </a:cubicBezTo>
                <a:lnTo>
                  <a:pt x="68085" y="5097"/>
                </a:lnTo>
                <a:close/>
                <a:moveTo>
                  <a:pt x="79855" y="5083"/>
                </a:moveTo>
                <a:lnTo>
                  <a:pt x="80019" y="5437"/>
                </a:lnTo>
                <a:lnTo>
                  <a:pt x="79665" y="5614"/>
                </a:lnTo>
                <a:lnTo>
                  <a:pt x="79502" y="5260"/>
                </a:lnTo>
                <a:lnTo>
                  <a:pt x="79855" y="5083"/>
                </a:lnTo>
                <a:close/>
                <a:moveTo>
                  <a:pt x="100638" y="5097"/>
                </a:moveTo>
                <a:cubicBezTo>
                  <a:pt x="100692" y="5206"/>
                  <a:pt x="100760" y="5342"/>
                  <a:pt x="100815" y="5450"/>
                </a:cubicBezTo>
                <a:lnTo>
                  <a:pt x="100461" y="5614"/>
                </a:lnTo>
                <a:cubicBezTo>
                  <a:pt x="100407" y="5518"/>
                  <a:pt x="100353" y="5383"/>
                  <a:pt x="100285" y="5260"/>
                </a:cubicBezTo>
                <a:lnTo>
                  <a:pt x="100638" y="5097"/>
                </a:lnTo>
                <a:close/>
                <a:moveTo>
                  <a:pt x="88867" y="5124"/>
                </a:moveTo>
                <a:lnTo>
                  <a:pt x="89044" y="5464"/>
                </a:lnTo>
                <a:lnTo>
                  <a:pt x="88715" y="5622"/>
                </a:lnTo>
                <a:lnTo>
                  <a:pt x="88715" y="5622"/>
                </a:lnTo>
                <a:cubicBezTo>
                  <a:pt x="88661" y="5528"/>
                  <a:pt x="88607" y="5408"/>
                  <a:pt x="88527" y="5287"/>
                </a:cubicBezTo>
                <a:lnTo>
                  <a:pt x="88867" y="5124"/>
                </a:lnTo>
                <a:close/>
                <a:moveTo>
                  <a:pt x="23760" y="5138"/>
                </a:moveTo>
                <a:lnTo>
                  <a:pt x="23923" y="5464"/>
                </a:lnTo>
                <a:lnTo>
                  <a:pt x="23570" y="5627"/>
                </a:lnTo>
                <a:lnTo>
                  <a:pt x="23393" y="5301"/>
                </a:lnTo>
                <a:lnTo>
                  <a:pt x="23760" y="5138"/>
                </a:lnTo>
                <a:close/>
                <a:moveTo>
                  <a:pt x="56300" y="5124"/>
                </a:moveTo>
                <a:cubicBezTo>
                  <a:pt x="56354" y="5233"/>
                  <a:pt x="56422" y="5355"/>
                  <a:pt x="56477" y="5464"/>
                </a:cubicBezTo>
                <a:lnTo>
                  <a:pt x="56137" y="5641"/>
                </a:lnTo>
                <a:lnTo>
                  <a:pt x="55974" y="5301"/>
                </a:lnTo>
                <a:lnTo>
                  <a:pt x="56300" y="5124"/>
                </a:lnTo>
                <a:close/>
                <a:moveTo>
                  <a:pt x="44543" y="5138"/>
                </a:moveTo>
                <a:lnTo>
                  <a:pt x="44720" y="5491"/>
                </a:lnTo>
                <a:lnTo>
                  <a:pt x="44377" y="5649"/>
                </a:lnTo>
                <a:lnTo>
                  <a:pt x="44377" y="5649"/>
                </a:lnTo>
                <a:cubicBezTo>
                  <a:pt x="44310" y="5542"/>
                  <a:pt x="44256" y="5408"/>
                  <a:pt x="44189" y="5301"/>
                </a:cubicBezTo>
                <a:lnTo>
                  <a:pt x="44543" y="5138"/>
                </a:lnTo>
                <a:close/>
                <a:moveTo>
                  <a:pt x="11976" y="5138"/>
                </a:moveTo>
                <a:lnTo>
                  <a:pt x="12207" y="5491"/>
                </a:lnTo>
                <a:lnTo>
                  <a:pt x="11826" y="5654"/>
                </a:lnTo>
                <a:lnTo>
                  <a:pt x="11650" y="5301"/>
                </a:lnTo>
                <a:lnTo>
                  <a:pt x="11976" y="5138"/>
                </a:lnTo>
                <a:close/>
                <a:moveTo>
                  <a:pt x="32786" y="5151"/>
                </a:moveTo>
                <a:lnTo>
                  <a:pt x="32949" y="5491"/>
                </a:lnTo>
                <a:lnTo>
                  <a:pt x="32622" y="5654"/>
                </a:lnTo>
                <a:lnTo>
                  <a:pt x="32446" y="5315"/>
                </a:lnTo>
                <a:lnTo>
                  <a:pt x="32786" y="5151"/>
                </a:lnTo>
                <a:close/>
                <a:moveTo>
                  <a:pt x="4242" y="4948"/>
                </a:moveTo>
                <a:cubicBezTo>
                  <a:pt x="4051" y="4961"/>
                  <a:pt x="3888" y="5111"/>
                  <a:pt x="3888" y="5301"/>
                </a:cubicBezTo>
                <a:cubicBezTo>
                  <a:pt x="3888" y="5497"/>
                  <a:pt x="4039" y="5655"/>
                  <a:pt x="4232" y="5655"/>
                </a:cubicBezTo>
                <a:cubicBezTo>
                  <a:pt x="4239" y="5655"/>
                  <a:pt x="4247" y="5655"/>
                  <a:pt x="4255" y="5654"/>
                </a:cubicBezTo>
                <a:cubicBezTo>
                  <a:pt x="4446" y="5654"/>
                  <a:pt x="4595" y="5491"/>
                  <a:pt x="4609" y="5301"/>
                </a:cubicBezTo>
                <a:cubicBezTo>
                  <a:pt x="4595" y="5111"/>
                  <a:pt x="4432" y="4948"/>
                  <a:pt x="4242" y="4948"/>
                </a:cubicBezTo>
                <a:close/>
                <a:moveTo>
                  <a:pt x="77110" y="5151"/>
                </a:moveTo>
                <a:cubicBezTo>
                  <a:pt x="77151" y="5260"/>
                  <a:pt x="77219" y="5383"/>
                  <a:pt x="77273" y="5491"/>
                </a:cubicBezTo>
                <a:lnTo>
                  <a:pt x="76947" y="5668"/>
                </a:lnTo>
                <a:cubicBezTo>
                  <a:pt x="76892" y="5559"/>
                  <a:pt x="76824" y="5437"/>
                  <a:pt x="76770" y="5342"/>
                </a:cubicBezTo>
                <a:lnTo>
                  <a:pt x="77110" y="5151"/>
                </a:lnTo>
                <a:close/>
                <a:moveTo>
                  <a:pt x="65353" y="5151"/>
                </a:moveTo>
                <a:cubicBezTo>
                  <a:pt x="65407" y="5274"/>
                  <a:pt x="65461" y="5396"/>
                  <a:pt x="65516" y="5518"/>
                </a:cubicBezTo>
                <a:lnTo>
                  <a:pt x="65162" y="5682"/>
                </a:lnTo>
                <a:cubicBezTo>
                  <a:pt x="65121" y="5573"/>
                  <a:pt x="65054" y="5437"/>
                  <a:pt x="64999" y="5328"/>
                </a:cubicBezTo>
                <a:lnTo>
                  <a:pt x="65353" y="5151"/>
                </a:lnTo>
                <a:close/>
                <a:moveTo>
                  <a:pt x="110955" y="5029"/>
                </a:moveTo>
                <a:cubicBezTo>
                  <a:pt x="110778" y="5029"/>
                  <a:pt x="110628" y="5179"/>
                  <a:pt x="110615" y="5355"/>
                </a:cubicBezTo>
                <a:cubicBezTo>
                  <a:pt x="110615" y="5546"/>
                  <a:pt x="110764" y="5695"/>
                  <a:pt x="110941" y="5695"/>
                </a:cubicBezTo>
                <a:cubicBezTo>
                  <a:pt x="111131" y="5695"/>
                  <a:pt x="111281" y="5546"/>
                  <a:pt x="111281" y="5369"/>
                </a:cubicBezTo>
                <a:cubicBezTo>
                  <a:pt x="111267" y="5192"/>
                  <a:pt x="111131" y="5043"/>
                  <a:pt x="110955" y="5029"/>
                </a:cubicBezTo>
                <a:close/>
                <a:moveTo>
                  <a:pt x="21015" y="5219"/>
                </a:moveTo>
                <a:lnTo>
                  <a:pt x="21178" y="5546"/>
                </a:lnTo>
                <a:lnTo>
                  <a:pt x="20851" y="5709"/>
                </a:lnTo>
                <a:lnTo>
                  <a:pt x="20688" y="5383"/>
                </a:lnTo>
                <a:lnTo>
                  <a:pt x="21015" y="5219"/>
                </a:lnTo>
                <a:close/>
                <a:moveTo>
                  <a:pt x="53582" y="5192"/>
                </a:moveTo>
                <a:lnTo>
                  <a:pt x="53758" y="5532"/>
                </a:lnTo>
                <a:lnTo>
                  <a:pt x="53419" y="5709"/>
                </a:lnTo>
                <a:lnTo>
                  <a:pt x="53242" y="5369"/>
                </a:lnTo>
                <a:lnTo>
                  <a:pt x="53582" y="5192"/>
                </a:lnTo>
                <a:close/>
                <a:moveTo>
                  <a:pt x="86149" y="5192"/>
                </a:moveTo>
                <a:lnTo>
                  <a:pt x="86366" y="5532"/>
                </a:lnTo>
                <a:lnTo>
                  <a:pt x="85958" y="5709"/>
                </a:lnTo>
                <a:cubicBezTo>
                  <a:pt x="85918" y="5614"/>
                  <a:pt x="85850" y="5478"/>
                  <a:pt x="85795" y="5369"/>
                </a:cubicBezTo>
                <a:lnTo>
                  <a:pt x="86149" y="5192"/>
                </a:lnTo>
                <a:close/>
                <a:moveTo>
                  <a:pt x="97892" y="5192"/>
                </a:moveTo>
                <a:cubicBezTo>
                  <a:pt x="97947" y="5301"/>
                  <a:pt x="98015" y="5410"/>
                  <a:pt x="98069" y="5532"/>
                </a:cubicBezTo>
                <a:lnTo>
                  <a:pt x="97729" y="5709"/>
                </a:lnTo>
                <a:lnTo>
                  <a:pt x="97553" y="5369"/>
                </a:lnTo>
                <a:lnTo>
                  <a:pt x="97892" y="5192"/>
                </a:lnTo>
                <a:close/>
                <a:moveTo>
                  <a:pt x="41811" y="5219"/>
                </a:moveTo>
                <a:lnTo>
                  <a:pt x="41974" y="5559"/>
                </a:lnTo>
                <a:lnTo>
                  <a:pt x="41634" y="5722"/>
                </a:lnTo>
                <a:lnTo>
                  <a:pt x="41471" y="5383"/>
                </a:lnTo>
                <a:lnTo>
                  <a:pt x="41811" y="5219"/>
                </a:lnTo>
                <a:close/>
                <a:moveTo>
                  <a:pt x="74378" y="5219"/>
                </a:moveTo>
                <a:cubicBezTo>
                  <a:pt x="74432" y="5328"/>
                  <a:pt x="74500" y="5450"/>
                  <a:pt x="74541" y="5546"/>
                </a:cubicBezTo>
                <a:lnTo>
                  <a:pt x="74215" y="5722"/>
                </a:lnTo>
                <a:lnTo>
                  <a:pt x="74038" y="5396"/>
                </a:lnTo>
                <a:lnTo>
                  <a:pt x="74378" y="5219"/>
                </a:lnTo>
                <a:close/>
                <a:moveTo>
                  <a:pt x="114470" y="5390"/>
                </a:moveTo>
                <a:cubicBezTo>
                  <a:pt x="114388" y="5390"/>
                  <a:pt x="114339" y="5453"/>
                  <a:pt x="114339" y="5546"/>
                </a:cubicBezTo>
                <a:cubicBezTo>
                  <a:pt x="114325" y="5654"/>
                  <a:pt x="114393" y="5722"/>
                  <a:pt x="114489" y="5722"/>
                </a:cubicBezTo>
                <a:cubicBezTo>
                  <a:pt x="114584" y="5722"/>
                  <a:pt x="114624" y="5641"/>
                  <a:pt x="114692" y="5600"/>
                </a:cubicBezTo>
                <a:lnTo>
                  <a:pt x="114692" y="5532"/>
                </a:lnTo>
                <a:cubicBezTo>
                  <a:pt x="114638" y="5478"/>
                  <a:pt x="114584" y="5410"/>
                  <a:pt x="114516" y="5396"/>
                </a:cubicBezTo>
                <a:cubicBezTo>
                  <a:pt x="114500" y="5392"/>
                  <a:pt x="114484" y="5390"/>
                  <a:pt x="114470" y="5390"/>
                </a:cubicBezTo>
                <a:close/>
                <a:moveTo>
                  <a:pt x="9244" y="5179"/>
                </a:moveTo>
                <a:lnTo>
                  <a:pt x="9434" y="5559"/>
                </a:lnTo>
                <a:lnTo>
                  <a:pt x="9094" y="5736"/>
                </a:lnTo>
                <a:lnTo>
                  <a:pt x="8904" y="5355"/>
                </a:lnTo>
                <a:lnTo>
                  <a:pt x="9244" y="5179"/>
                </a:lnTo>
                <a:close/>
                <a:moveTo>
                  <a:pt x="18283" y="5260"/>
                </a:moveTo>
                <a:lnTo>
                  <a:pt x="18446" y="5586"/>
                </a:lnTo>
                <a:lnTo>
                  <a:pt x="18092" y="5750"/>
                </a:lnTo>
                <a:lnTo>
                  <a:pt x="17929" y="5437"/>
                </a:lnTo>
                <a:lnTo>
                  <a:pt x="18283" y="5260"/>
                </a:lnTo>
                <a:close/>
                <a:moveTo>
                  <a:pt x="30026" y="5219"/>
                </a:moveTo>
                <a:lnTo>
                  <a:pt x="30203" y="5586"/>
                </a:lnTo>
                <a:lnTo>
                  <a:pt x="29877" y="5750"/>
                </a:lnTo>
                <a:cubicBezTo>
                  <a:pt x="29822" y="5641"/>
                  <a:pt x="29754" y="5505"/>
                  <a:pt x="29700" y="5396"/>
                </a:cubicBezTo>
                <a:lnTo>
                  <a:pt x="30026" y="5219"/>
                </a:lnTo>
                <a:close/>
                <a:moveTo>
                  <a:pt x="62607" y="5247"/>
                </a:moveTo>
                <a:cubicBezTo>
                  <a:pt x="62661" y="5355"/>
                  <a:pt x="62729" y="5478"/>
                  <a:pt x="62784" y="5586"/>
                </a:cubicBezTo>
                <a:lnTo>
                  <a:pt x="62444" y="5750"/>
                </a:lnTo>
                <a:cubicBezTo>
                  <a:pt x="62403" y="5641"/>
                  <a:pt x="62335" y="5518"/>
                  <a:pt x="62281" y="5410"/>
                </a:cubicBezTo>
                <a:lnTo>
                  <a:pt x="62607" y="5247"/>
                </a:lnTo>
                <a:close/>
                <a:moveTo>
                  <a:pt x="95174" y="5247"/>
                </a:moveTo>
                <a:lnTo>
                  <a:pt x="95351" y="5586"/>
                </a:lnTo>
                <a:lnTo>
                  <a:pt x="95011" y="5763"/>
                </a:lnTo>
                <a:cubicBezTo>
                  <a:pt x="94956" y="5654"/>
                  <a:pt x="94902" y="5532"/>
                  <a:pt x="94834" y="5423"/>
                </a:cubicBezTo>
                <a:lnTo>
                  <a:pt x="95174" y="5247"/>
                </a:lnTo>
                <a:close/>
                <a:moveTo>
                  <a:pt x="39092" y="5287"/>
                </a:moveTo>
                <a:lnTo>
                  <a:pt x="39269" y="5614"/>
                </a:lnTo>
                <a:lnTo>
                  <a:pt x="38902" y="5777"/>
                </a:lnTo>
                <a:lnTo>
                  <a:pt x="38739" y="5464"/>
                </a:lnTo>
                <a:lnTo>
                  <a:pt x="39092" y="5287"/>
                </a:lnTo>
                <a:close/>
                <a:moveTo>
                  <a:pt x="50836" y="5247"/>
                </a:moveTo>
                <a:lnTo>
                  <a:pt x="51013" y="5614"/>
                </a:lnTo>
                <a:lnTo>
                  <a:pt x="50687" y="5777"/>
                </a:lnTo>
                <a:cubicBezTo>
                  <a:pt x="50632" y="5668"/>
                  <a:pt x="50564" y="5546"/>
                  <a:pt x="50510" y="5423"/>
                </a:cubicBezTo>
                <a:lnTo>
                  <a:pt x="50836" y="5247"/>
                </a:lnTo>
                <a:close/>
                <a:moveTo>
                  <a:pt x="71632" y="5274"/>
                </a:moveTo>
                <a:lnTo>
                  <a:pt x="71795" y="5614"/>
                </a:lnTo>
                <a:lnTo>
                  <a:pt x="71455" y="5777"/>
                </a:lnTo>
                <a:lnTo>
                  <a:pt x="71292" y="5437"/>
                </a:lnTo>
                <a:lnTo>
                  <a:pt x="71632" y="5274"/>
                </a:lnTo>
                <a:close/>
                <a:moveTo>
                  <a:pt x="83403" y="5274"/>
                </a:moveTo>
                <a:lnTo>
                  <a:pt x="83566" y="5627"/>
                </a:lnTo>
                <a:lnTo>
                  <a:pt x="83240" y="5790"/>
                </a:lnTo>
                <a:lnTo>
                  <a:pt x="83022" y="5437"/>
                </a:lnTo>
                <a:lnTo>
                  <a:pt x="83403" y="5274"/>
                </a:lnTo>
                <a:close/>
                <a:moveTo>
                  <a:pt x="27321" y="5315"/>
                </a:moveTo>
                <a:lnTo>
                  <a:pt x="27485" y="5641"/>
                </a:lnTo>
                <a:lnTo>
                  <a:pt x="27145" y="5817"/>
                </a:lnTo>
                <a:lnTo>
                  <a:pt x="26982" y="5491"/>
                </a:lnTo>
                <a:lnTo>
                  <a:pt x="27321" y="5315"/>
                </a:lnTo>
                <a:close/>
                <a:moveTo>
                  <a:pt x="59888" y="5328"/>
                </a:moveTo>
                <a:cubicBezTo>
                  <a:pt x="59929" y="5423"/>
                  <a:pt x="59997" y="5546"/>
                  <a:pt x="60052" y="5641"/>
                </a:cubicBezTo>
                <a:lnTo>
                  <a:pt x="59685" y="5817"/>
                </a:lnTo>
                <a:lnTo>
                  <a:pt x="59521" y="5491"/>
                </a:lnTo>
                <a:lnTo>
                  <a:pt x="59888" y="5328"/>
                </a:lnTo>
                <a:close/>
                <a:moveTo>
                  <a:pt x="92428" y="5315"/>
                </a:moveTo>
                <a:lnTo>
                  <a:pt x="92591" y="5641"/>
                </a:lnTo>
                <a:lnTo>
                  <a:pt x="92252" y="5817"/>
                </a:lnTo>
                <a:lnTo>
                  <a:pt x="92089" y="5478"/>
                </a:lnTo>
                <a:lnTo>
                  <a:pt x="92428" y="5315"/>
                </a:lnTo>
                <a:close/>
                <a:moveTo>
                  <a:pt x="104186" y="5274"/>
                </a:moveTo>
                <a:lnTo>
                  <a:pt x="104390" y="5654"/>
                </a:lnTo>
                <a:lnTo>
                  <a:pt x="104036" y="5831"/>
                </a:lnTo>
                <a:lnTo>
                  <a:pt x="103859" y="5464"/>
                </a:lnTo>
                <a:lnTo>
                  <a:pt x="104186" y="5274"/>
                </a:lnTo>
                <a:close/>
                <a:moveTo>
                  <a:pt x="15551" y="5315"/>
                </a:moveTo>
                <a:lnTo>
                  <a:pt x="15714" y="5668"/>
                </a:lnTo>
                <a:lnTo>
                  <a:pt x="15387" y="5845"/>
                </a:lnTo>
                <a:lnTo>
                  <a:pt x="15224" y="5478"/>
                </a:lnTo>
                <a:lnTo>
                  <a:pt x="15551" y="5315"/>
                </a:lnTo>
                <a:close/>
                <a:moveTo>
                  <a:pt x="48104" y="5315"/>
                </a:moveTo>
                <a:lnTo>
                  <a:pt x="48281" y="5668"/>
                </a:lnTo>
                <a:lnTo>
                  <a:pt x="47954" y="5845"/>
                </a:lnTo>
                <a:lnTo>
                  <a:pt x="47737" y="5491"/>
                </a:lnTo>
                <a:lnTo>
                  <a:pt x="48104" y="5315"/>
                </a:lnTo>
                <a:close/>
                <a:moveTo>
                  <a:pt x="36333" y="5342"/>
                </a:moveTo>
                <a:lnTo>
                  <a:pt x="36510" y="5682"/>
                </a:lnTo>
                <a:lnTo>
                  <a:pt x="36170" y="5858"/>
                </a:lnTo>
                <a:lnTo>
                  <a:pt x="36007" y="5518"/>
                </a:lnTo>
                <a:lnTo>
                  <a:pt x="36333" y="5342"/>
                </a:lnTo>
                <a:close/>
                <a:moveTo>
                  <a:pt x="80685" y="5355"/>
                </a:moveTo>
                <a:cubicBezTo>
                  <a:pt x="80725" y="5464"/>
                  <a:pt x="80793" y="5586"/>
                  <a:pt x="80848" y="5682"/>
                </a:cubicBezTo>
                <a:lnTo>
                  <a:pt x="80481" y="5858"/>
                </a:lnTo>
                <a:lnTo>
                  <a:pt x="80318" y="5532"/>
                </a:lnTo>
                <a:lnTo>
                  <a:pt x="80685" y="5355"/>
                </a:lnTo>
                <a:close/>
                <a:moveTo>
                  <a:pt x="108236" y="5070"/>
                </a:moveTo>
                <a:cubicBezTo>
                  <a:pt x="108019" y="5070"/>
                  <a:pt x="107842" y="5247"/>
                  <a:pt x="107842" y="5464"/>
                </a:cubicBezTo>
                <a:cubicBezTo>
                  <a:pt x="107842" y="5682"/>
                  <a:pt x="108019" y="5845"/>
                  <a:pt x="108236" y="5858"/>
                </a:cubicBezTo>
                <a:cubicBezTo>
                  <a:pt x="108440" y="5845"/>
                  <a:pt x="108617" y="5682"/>
                  <a:pt x="108617" y="5464"/>
                </a:cubicBezTo>
                <a:cubicBezTo>
                  <a:pt x="108617" y="5260"/>
                  <a:pt x="108454" y="5083"/>
                  <a:pt x="108236" y="5070"/>
                </a:cubicBezTo>
                <a:close/>
                <a:moveTo>
                  <a:pt x="24589" y="5383"/>
                </a:moveTo>
                <a:lnTo>
                  <a:pt x="24752" y="5709"/>
                </a:lnTo>
                <a:lnTo>
                  <a:pt x="24399" y="5885"/>
                </a:lnTo>
                <a:lnTo>
                  <a:pt x="24222" y="5559"/>
                </a:lnTo>
                <a:lnTo>
                  <a:pt x="24589" y="5383"/>
                </a:lnTo>
                <a:close/>
                <a:moveTo>
                  <a:pt x="45386" y="5396"/>
                </a:moveTo>
                <a:lnTo>
                  <a:pt x="45549" y="5722"/>
                </a:lnTo>
                <a:lnTo>
                  <a:pt x="45195" y="5885"/>
                </a:lnTo>
                <a:lnTo>
                  <a:pt x="45019" y="5573"/>
                </a:lnTo>
                <a:lnTo>
                  <a:pt x="45386" y="5396"/>
                </a:lnTo>
                <a:close/>
                <a:moveTo>
                  <a:pt x="57129" y="5369"/>
                </a:moveTo>
                <a:lnTo>
                  <a:pt x="57306" y="5709"/>
                </a:lnTo>
                <a:lnTo>
                  <a:pt x="56966" y="5885"/>
                </a:lnTo>
                <a:lnTo>
                  <a:pt x="56789" y="5546"/>
                </a:lnTo>
                <a:lnTo>
                  <a:pt x="57129" y="5369"/>
                </a:lnTo>
                <a:close/>
                <a:moveTo>
                  <a:pt x="68900" y="5355"/>
                </a:moveTo>
                <a:lnTo>
                  <a:pt x="69077" y="5709"/>
                </a:lnTo>
                <a:lnTo>
                  <a:pt x="68751" y="5885"/>
                </a:lnTo>
                <a:lnTo>
                  <a:pt x="68574" y="5518"/>
                </a:lnTo>
                <a:lnTo>
                  <a:pt x="68900" y="5355"/>
                </a:lnTo>
                <a:close/>
                <a:moveTo>
                  <a:pt x="101467" y="5396"/>
                </a:moveTo>
                <a:lnTo>
                  <a:pt x="101644" y="5709"/>
                </a:lnTo>
                <a:lnTo>
                  <a:pt x="101277" y="5885"/>
                </a:lnTo>
                <a:cubicBezTo>
                  <a:pt x="101236" y="5777"/>
                  <a:pt x="101168" y="5654"/>
                  <a:pt x="101114" y="5559"/>
                </a:cubicBezTo>
                <a:lnTo>
                  <a:pt x="101467" y="5396"/>
                </a:lnTo>
                <a:close/>
                <a:moveTo>
                  <a:pt x="12805" y="5383"/>
                </a:moveTo>
                <a:lnTo>
                  <a:pt x="12982" y="5750"/>
                </a:lnTo>
                <a:lnTo>
                  <a:pt x="12669" y="5913"/>
                </a:lnTo>
                <a:lnTo>
                  <a:pt x="12438" y="5559"/>
                </a:lnTo>
                <a:lnTo>
                  <a:pt x="12805" y="5383"/>
                </a:lnTo>
                <a:close/>
                <a:moveTo>
                  <a:pt x="77925" y="5396"/>
                </a:moveTo>
                <a:lnTo>
                  <a:pt x="78102" y="5736"/>
                </a:lnTo>
                <a:lnTo>
                  <a:pt x="77762" y="5913"/>
                </a:lnTo>
                <a:lnTo>
                  <a:pt x="77586" y="5573"/>
                </a:lnTo>
                <a:lnTo>
                  <a:pt x="77925" y="5396"/>
                </a:lnTo>
                <a:close/>
                <a:moveTo>
                  <a:pt x="2339" y="5355"/>
                </a:moveTo>
                <a:cubicBezTo>
                  <a:pt x="2176" y="5355"/>
                  <a:pt x="2040" y="5478"/>
                  <a:pt x="2040" y="5641"/>
                </a:cubicBezTo>
                <a:cubicBezTo>
                  <a:pt x="2040" y="5790"/>
                  <a:pt x="2162" y="5926"/>
                  <a:pt x="2312" y="5926"/>
                </a:cubicBezTo>
                <a:cubicBezTo>
                  <a:pt x="2475" y="5926"/>
                  <a:pt x="2597" y="5804"/>
                  <a:pt x="2597" y="5654"/>
                </a:cubicBezTo>
                <a:cubicBezTo>
                  <a:pt x="2611" y="5491"/>
                  <a:pt x="2488" y="5369"/>
                  <a:pt x="2339" y="5355"/>
                </a:cubicBezTo>
                <a:close/>
                <a:moveTo>
                  <a:pt x="66182" y="5423"/>
                </a:moveTo>
                <a:cubicBezTo>
                  <a:pt x="66236" y="5532"/>
                  <a:pt x="66304" y="5654"/>
                  <a:pt x="66358" y="5750"/>
                </a:cubicBezTo>
                <a:lnTo>
                  <a:pt x="65991" y="5926"/>
                </a:lnTo>
                <a:lnTo>
                  <a:pt x="65815" y="5614"/>
                </a:lnTo>
                <a:lnTo>
                  <a:pt x="66182" y="5423"/>
                </a:lnTo>
                <a:close/>
                <a:moveTo>
                  <a:pt x="89696" y="5396"/>
                </a:moveTo>
                <a:lnTo>
                  <a:pt x="89859" y="5750"/>
                </a:lnTo>
                <a:lnTo>
                  <a:pt x="89533" y="5926"/>
                </a:lnTo>
                <a:lnTo>
                  <a:pt x="89370" y="5559"/>
                </a:lnTo>
                <a:lnTo>
                  <a:pt x="89696" y="5396"/>
                </a:lnTo>
                <a:close/>
                <a:moveTo>
                  <a:pt x="5061" y="5178"/>
                </a:moveTo>
                <a:cubicBezTo>
                  <a:pt x="4854" y="5178"/>
                  <a:pt x="4690" y="5349"/>
                  <a:pt x="4690" y="5546"/>
                </a:cubicBezTo>
                <a:cubicBezTo>
                  <a:pt x="4690" y="5750"/>
                  <a:pt x="4853" y="5926"/>
                  <a:pt x="5071" y="5926"/>
                </a:cubicBezTo>
                <a:cubicBezTo>
                  <a:pt x="5078" y="5927"/>
                  <a:pt x="5086" y="5927"/>
                  <a:pt x="5093" y="5927"/>
                </a:cubicBezTo>
                <a:cubicBezTo>
                  <a:pt x="5285" y="5927"/>
                  <a:pt x="5448" y="5759"/>
                  <a:pt x="5451" y="5552"/>
                </a:cubicBezTo>
                <a:lnTo>
                  <a:pt x="5451" y="5552"/>
                </a:lnTo>
                <a:cubicBezTo>
                  <a:pt x="5451" y="5555"/>
                  <a:pt x="5451" y="5557"/>
                  <a:pt x="5451" y="5559"/>
                </a:cubicBezTo>
                <a:lnTo>
                  <a:pt x="5451" y="5546"/>
                </a:lnTo>
                <a:cubicBezTo>
                  <a:pt x="5451" y="5548"/>
                  <a:pt x="5451" y="5550"/>
                  <a:pt x="5451" y="5552"/>
                </a:cubicBezTo>
                <a:lnTo>
                  <a:pt x="5451" y="5552"/>
                </a:lnTo>
                <a:cubicBezTo>
                  <a:pt x="5448" y="5338"/>
                  <a:pt x="5286" y="5179"/>
                  <a:pt x="5084" y="5179"/>
                </a:cubicBezTo>
                <a:cubicBezTo>
                  <a:pt x="5077" y="5178"/>
                  <a:pt x="5069" y="5178"/>
                  <a:pt x="5061" y="5178"/>
                </a:cubicBezTo>
                <a:close/>
                <a:moveTo>
                  <a:pt x="21844" y="5423"/>
                </a:moveTo>
                <a:lnTo>
                  <a:pt x="22007" y="5763"/>
                </a:lnTo>
                <a:lnTo>
                  <a:pt x="21667" y="5940"/>
                </a:lnTo>
                <a:lnTo>
                  <a:pt x="21504" y="5600"/>
                </a:lnTo>
                <a:lnTo>
                  <a:pt x="21844" y="5423"/>
                </a:lnTo>
                <a:close/>
                <a:moveTo>
                  <a:pt x="111770" y="5342"/>
                </a:moveTo>
                <a:cubicBezTo>
                  <a:pt x="111607" y="5342"/>
                  <a:pt x="111485" y="5478"/>
                  <a:pt x="111471" y="5641"/>
                </a:cubicBezTo>
                <a:cubicBezTo>
                  <a:pt x="111471" y="5804"/>
                  <a:pt x="111607" y="5940"/>
                  <a:pt x="111770" y="5940"/>
                </a:cubicBezTo>
                <a:cubicBezTo>
                  <a:pt x="111933" y="5940"/>
                  <a:pt x="112069" y="5804"/>
                  <a:pt x="112083" y="5641"/>
                </a:cubicBezTo>
                <a:cubicBezTo>
                  <a:pt x="112069" y="5478"/>
                  <a:pt x="111933" y="5342"/>
                  <a:pt x="111770" y="5342"/>
                </a:cubicBezTo>
                <a:close/>
                <a:moveTo>
                  <a:pt x="33601" y="5423"/>
                </a:moveTo>
                <a:lnTo>
                  <a:pt x="33764" y="5777"/>
                </a:lnTo>
                <a:lnTo>
                  <a:pt x="33452" y="5953"/>
                </a:lnTo>
                <a:lnTo>
                  <a:pt x="33275" y="5586"/>
                </a:lnTo>
                <a:lnTo>
                  <a:pt x="33601" y="5423"/>
                </a:lnTo>
                <a:close/>
                <a:moveTo>
                  <a:pt x="86964" y="5450"/>
                </a:moveTo>
                <a:cubicBezTo>
                  <a:pt x="87019" y="5546"/>
                  <a:pt x="87087" y="5682"/>
                  <a:pt x="87141" y="5790"/>
                </a:cubicBezTo>
                <a:lnTo>
                  <a:pt x="86801" y="5953"/>
                </a:lnTo>
                <a:lnTo>
                  <a:pt x="86570" y="5614"/>
                </a:lnTo>
                <a:lnTo>
                  <a:pt x="86964" y="5450"/>
                </a:lnTo>
                <a:close/>
                <a:moveTo>
                  <a:pt x="98722" y="5437"/>
                </a:moveTo>
                <a:cubicBezTo>
                  <a:pt x="98776" y="5532"/>
                  <a:pt x="98830" y="5654"/>
                  <a:pt x="98898" y="5777"/>
                </a:cubicBezTo>
                <a:lnTo>
                  <a:pt x="98558" y="5953"/>
                </a:lnTo>
                <a:lnTo>
                  <a:pt x="98395" y="5614"/>
                </a:lnTo>
                <a:lnTo>
                  <a:pt x="98722" y="5437"/>
                </a:lnTo>
                <a:close/>
                <a:moveTo>
                  <a:pt x="10086" y="5410"/>
                </a:moveTo>
                <a:lnTo>
                  <a:pt x="10250" y="5790"/>
                </a:lnTo>
                <a:lnTo>
                  <a:pt x="9883" y="5967"/>
                </a:lnTo>
                <a:lnTo>
                  <a:pt x="9719" y="5654"/>
                </a:lnTo>
                <a:lnTo>
                  <a:pt x="10086" y="5410"/>
                </a:lnTo>
                <a:close/>
                <a:moveTo>
                  <a:pt x="42626" y="5464"/>
                </a:moveTo>
                <a:lnTo>
                  <a:pt x="42803" y="5790"/>
                </a:lnTo>
                <a:lnTo>
                  <a:pt x="42463" y="5967"/>
                </a:lnTo>
                <a:lnTo>
                  <a:pt x="42286" y="5627"/>
                </a:lnTo>
                <a:lnTo>
                  <a:pt x="42626" y="5464"/>
                </a:lnTo>
                <a:close/>
                <a:moveTo>
                  <a:pt x="54411" y="5437"/>
                </a:moveTo>
                <a:cubicBezTo>
                  <a:pt x="54465" y="5546"/>
                  <a:pt x="54520" y="5682"/>
                  <a:pt x="54587" y="5804"/>
                </a:cubicBezTo>
                <a:lnTo>
                  <a:pt x="54261" y="5967"/>
                </a:lnTo>
                <a:lnTo>
                  <a:pt x="54085" y="5614"/>
                </a:lnTo>
                <a:lnTo>
                  <a:pt x="54411" y="5437"/>
                </a:lnTo>
                <a:close/>
                <a:moveTo>
                  <a:pt x="75193" y="5464"/>
                </a:moveTo>
                <a:lnTo>
                  <a:pt x="75370" y="5804"/>
                </a:lnTo>
                <a:lnTo>
                  <a:pt x="75030" y="5967"/>
                </a:lnTo>
                <a:lnTo>
                  <a:pt x="74867" y="5627"/>
                </a:lnTo>
                <a:lnTo>
                  <a:pt x="75193" y="5464"/>
                </a:lnTo>
                <a:close/>
                <a:moveTo>
                  <a:pt x="30896" y="5437"/>
                </a:moveTo>
                <a:lnTo>
                  <a:pt x="31059" y="5831"/>
                </a:lnTo>
                <a:lnTo>
                  <a:pt x="30706" y="5994"/>
                </a:lnTo>
                <a:lnTo>
                  <a:pt x="30529" y="5654"/>
                </a:lnTo>
                <a:cubicBezTo>
                  <a:pt x="30611" y="5641"/>
                  <a:pt x="30679" y="5614"/>
                  <a:pt x="30733" y="5573"/>
                </a:cubicBezTo>
                <a:cubicBezTo>
                  <a:pt x="30787" y="5532"/>
                  <a:pt x="30842" y="5491"/>
                  <a:pt x="30896" y="5437"/>
                </a:cubicBezTo>
                <a:close/>
                <a:moveTo>
                  <a:pt x="63422" y="5491"/>
                </a:moveTo>
                <a:cubicBezTo>
                  <a:pt x="63477" y="5614"/>
                  <a:pt x="63545" y="5722"/>
                  <a:pt x="63613" y="5845"/>
                </a:cubicBezTo>
                <a:lnTo>
                  <a:pt x="63273" y="6008"/>
                </a:lnTo>
                <a:lnTo>
                  <a:pt x="63096" y="5668"/>
                </a:lnTo>
                <a:lnTo>
                  <a:pt x="63422" y="5505"/>
                </a:lnTo>
                <a:lnTo>
                  <a:pt x="63422" y="5491"/>
                </a:lnTo>
                <a:close/>
                <a:moveTo>
                  <a:pt x="95989" y="5491"/>
                </a:moveTo>
                <a:lnTo>
                  <a:pt x="96166" y="5817"/>
                </a:lnTo>
                <a:lnTo>
                  <a:pt x="95840" y="5994"/>
                </a:lnTo>
                <a:lnTo>
                  <a:pt x="95840" y="6008"/>
                </a:lnTo>
                <a:cubicBezTo>
                  <a:pt x="95786" y="5899"/>
                  <a:pt x="95718" y="5777"/>
                  <a:pt x="95663" y="5668"/>
                </a:cubicBezTo>
                <a:lnTo>
                  <a:pt x="95989" y="5491"/>
                </a:lnTo>
                <a:close/>
                <a:moveTo>
                  <a:pt x="51652" y="5518"/>
                </a:moveTo>
                <a:cubicBezTo>
                  <a:pt x="51692" y="5627"/>
                  <a:pt x="51760" y="5750"/>
                  <a:pt x="51815" y="5858"/>
                </a:cubicBezTo>
                <a:lnTo>
                  <a:pt x="51475" y="6021"/>
                </a:lnTo>
                <a:lnTo>
                  <a:pt x="51312" y="5682"/>
                </a:lnTo>
                <a:lnTo>
                  <a:pt x="51652" y="5518"/>
                </a:lnTo>
                <a:close/>
                <a:moveTo>
                  <a:pt x="84219" y="5532"/>
                </a:moveTo>
                <a:cubicBezTo>
                  <a:pt x="84273" y="5641"/>
                  <a:pt x="84341" y="5750"/>
                  <a:pt x="84395" y="5872"/>
                </a:cubicBezTo>
                <a:lnTo>
                  <a:pt x="84055" y="6035"/>
                </a:lnTo>
                <a:cubicBezTo>
                  <a:pt x="84001" y="5926"/>
                  <a:pt x="83947" y="5804"/>
                  <a:pt x="83879" y="5695"/>
                </a:cubicBezTo>
                <a:lnTo>
                  <a:pt x="84219" y="5532"/>
                </a:lnTo>
                <a:close/>
                <a:moveTo>
                  <a:pt x="28123" y="5559"/>
                </a:moveTo>
                <a:lnTo>
                  <a:pt x="28300" y="5899"/>
                </a:lnTo>
                <a:lnTo>
                  <a:pt x="27960" y="6062"/>
                </a:lnTo>
                <a:lnTo>
                  <a:pt x="27797" y="5722"/>
                </a:lnTo>
                <a:lnTo>
                  <a:pt x="28123" y="5559"/>
                </a:lnTo>
                <a:close/>
                <a:moveTo>
                  <a:pt x="72448" y="5532"/>
                </a:moveTo>
                <a:lnTo>
                  <a:pt x="72611" y="5885"/>
                </a:lnTo>
                <a:lnTo>
                  <a:pt x="72298" y="6062"/>
                </a:lnTo>
                <a:lnTo>
                  <a:pt x="72121" y="5695"/>
                </a:lnTo>
                <a:lnTo>
                  <a:pt x="72448" y="5532"/>
                </a:lnTo>
                <a:close/>
                <a:moveTo>
                  <a:pt x="19112" y="5491"/>
                </a:moveTo>
                <a:lnTo>
                  <a:pt x="19288" y="5845"/>
                </a:lnTo>
                <a:lnTo>
                  <a:pt x="18949" y="6076"/>
                </a:lnTo>
                <a:lnTo>
                  <a:pt x="18772" y="5668"/>
                </a:lnTo>
                <a:lnTo>
                  <a:pt x="19112" y="5491"/>
                </a:lnTo>
                <a:close/>
                <a:moveTo>
                  <a:pt x="39908" y="5532"/>
                </a:moveTo>
                <a:lnTo>
                  <a:pt x="40085" y="5845"/>
                </a:lnTo>
                <a:lnTo>
                  <a:pt x="39731" y="6076"/>
                </a:lnTo>
                <a:lnTo>
                  <a:pt x="39554" y="5695"/>
                </a:lnTo>
                <a:lnTo>
                  <a:pt x="39908" y="5532"/>
                </a:lnTo>
                <a:close/>
                <a:moveTo>
                  <a:pt x="109042" y="5327"/>
                </a:moveTo>
                <a:cubicBezTo>
                  <a:pt x="108835" y="5327"/>
                  <a:pt x="108672" y="5499"/>
                  <a:pt x="108685" y="5695"/>
                </a:cubicBezTo>
                <a:cubicBezTo>
                  <a:pt x="108671" y="5899"/>
                  <a:pt x="108834" y="6062"/>
                  <a:pt x="109038" y="6076"/>
                </a:cubicBezTo>
                <a:cubicBezTo>
                  <a:pt x="109242" y="6076"/>
                  <a:pt x="109419" y="5913"/>
                  <a:pt x="109419" y="5709"/>
                </a:cubicBezTo>
                <a:cubicBezTo>
                  <a:pt x="109432" y="5505"/>
                  <a:pt x="109269" y="5328"/>
                  <a:pt x="109065" y="5328"/>
                </a:cubicBezTo>
                <a:cubicBezTo>
                  <a:pt x="109057" y="5328"/>
                  <a:pt x="109050" y="5327"/>
                  <a:pt x="109042" y="5327"/>
                </a:cubicBezTo>
                <a:close/>
                <a:moveTo>
                  <a:pt x="422" y="5804"/>
                </a:moveTo>
                <a:cubicBezTo>
                  <a:pt x="368" y="5804"/>
                  <a:pt x="327" y="5899"/>
                  <a:pt x="273" y="5940"/>
                </a:cubicBezTo>
                <a:cubicBezTo>
                  <a:pt x="314" y="5994"/>
                  <a:pt x="368" y="6076"/>
                  <a:pt x="422" y="6089"/>
                </a:cubicBezTo>
                <a:cubicBezTo>
                  <a:pt x="477" y="6089"/>
                  <a:pt x="531" y="6021"/>
                  <a:pt x="626" y="5953"/>
                </a:cubicBezTo>
                <a:cubicBezTo>
                  <a:pt x="545" y="5885"/>
                  <a:pt x="477" y="5804"/>
                  <a:pt x="422" y="5804"/>
                </a:cubicBezTo>
                <a:close/>
                <a:moveTo>
                  <a:pt x="16352" y="5573"/>
                </a:moveTo>
                <a:lnTo>
                  <a:pt x="16529" y="5913"/>
                </a:lnTo>
                <a:lnTo>
                  <a:pt x="16189" y="6089"/>
                </a:lnTo>
                <a:lnTo>
                  <a:pt x="16013" y="5750"/>
                </a:lnTo>
                <a:lnTo>
                  <a:pt x="16352" y="5573"/>
                </a:lnTo>
                <a:close/>
                <a:moveTo>
                  <a:pt x="48933" y="5573"/>
                </a:moveTo>
                <a:lnTo>
                  <a:pt x="49096" y="5913"/>
                </a:lnTo>
                <a:lnTo>
                  <a:pt x="48756" y="6089"/>
                </a:lnTo>
                <a:lnTo>
                  <a:pt x="48593" y="5750"/>
                </a:lnTo>
                <a:lnTo>
                  <a:pt x="48933" y="5573"/>
                </a:lnTo>
                <a:close/>
                <a:moveTo>
                  <a:pt x="93244" y="5559"/>
                </a:moveTo>
                <a:cubicBezTo>
                  <a:pt x="93298" y="5682"/>
                  <a:pt x="93353" y="5804"/>
                  <a:pt x="93407" y="5926"/>
                </a:cubicBezTo>
                <a:lnTo>
                  <a:pt x="93094" y="6089"/>
                </a:lnTo>
                <a:lnTo>
                  <a:pt x="92918" y="5736"/>
                </a:lnTo>
                <a:lnTo>
                  <a:pt x="93244" y="5559"/>
                </a:lnTo>
                <a:close/>
                <a:moveTo>
                  <a:pt x="105015" y="5532"/>
                </a:moveTo>
                <a:lnTo>
                  <a:pt x="105219" y="5899"/>
                </a:lnTo>
                <a:lnTo>
                  <a:pt x="104852" y="6089"/>
                </a:lnTo>
                <a:lnTo>
                  <a:pt x="104661" y="5736"/>
                </a:lnTo>
                <a:lnTo>
                  <a:pt x="105015" y="5532"/>
                </a:lnTo>
                <a:close/>
                <a:moveTo>
                  <a:pt x="60704" y="5559"/>
                </a:moveTo>
                <a:lnTo>
                  <a:pt x="60881" y="5872"/>
                </a:lnTo>
                <a:lnTo>
                  <a:pt x="60527" y="6103"/>
                </a:lnTo>
                <a:cubicBezTo>
                  <a:pt x="60473" y="5994"/>
                  <a:pt x="60405" y="5858"/>
                  <a:pt x="60351" y="5722"/>
                </a:cubicBezTo>
                <a:lnTo>
                  <a:pt x="60704" y="5559"/>
                </a:lnTo>
                <a:close/>
                <a:moveTo>
                  <a:pt x="25418" y="5627"/>
                </a:moveTo>
                <a:lnTo>
                  <a:pt x="25582" y="5940"/>
                </a:lnTo>
                <a:lnTo>
                  <a:pt x="25228" y="6117"/>
                </a:lnTo>
                <a:lnTo>
                  <a:pt x="25052" y="5790"/>
                </a:lnTo>
                <a:lnTo>
                  <a:pt x="25418" y="5627"/>
                </a:lnTo>
                <a:close/>
                <a:moveTo>
                  <a:pt x="37149" y="5586"/>
                </a:moveTo>
                <a:lnTo>
                  <a:pt x="37325" y="5953"/>
                </a:lnTo>
                <a:lnTo>
                  <a:pt x="36999" y="6117"/>
                </a:lnTo>
                <a:lnTo>
                  <a:pt x="36836" y="5763"/>
                </a:lnTo>
                <a:lnTo>
                  <a:pt x="37149" y="5586"/>
                </a:lnTo>
                <a:close/>
                <a:moveTo>
                  <a:pt x="69729" y="5614"/>
                </a:moveTo>
                <a:lnTo>
                  <a:pt x="69892" y="5940"/>
                </a:lnTo>
                <a:lnTo>
                  <a:pt x="69553" y="6130"/>
                </a:lnTo>
                <a:lnTo>
                  <a:pt x="69389" y="5790"/>
                </a:lnTo>
                <a:lnTo>
                  <a:pt x="69729" y="5614"/>
                </a:lnTo>
                <a:close/>
                <a:moveTo>
                  <a:pt x="81500" y="5586"/>
                </a:moveTo>
                <a:lnTo>
                  <a:pt x="81677" y="5899"/>
                </a:lnTo>
                <a:lnTo>
                  <a:pt x="81323" y="6130"/>
                </a:lnTo>
                <a:lnTo>
                  <a:pt x="81147" y="5763"/>
                </a:lnTo>
                <a:lnTo>
                  <a:pt x="81500" y="5586"/>
                </a:lnTo>
                <a:close/>
                <a:moveTo>
                  <a:pt x="46215" y="5654"/>
                </a:moveTo>
                <a:lnTo>
                  <a:pt x="46391" y="5981"/>
                </a:lnTo>
                <a:lnTo>
                  <a:pt x="46024" y="6144"/>
                </a:lnTo>
                <a:lnTo>
                  <a:pt x="45848" y="5817"/>
                </a:lnTo>
                <a:lnTo>
                  <a:pt x="46215" y="5654"/>
                </a:lnTo>
                <a:close/>
                <a:moveTo>
                  <a:pt x="90512" y="5641"/>
                </a:moveTo>
                <a:lnTo>
                  <a:pt x="90689" y="5981"/>
                </a:lnTo>
                <a:lnTo>
                  <a:pt x="90362" y="6144"/>
                </a:lnTo>
                <a:cubicBezTo>
                  <a:pt x="90308" y="6049"/>
                  <a:pt x="90240" y="5926"/>
                  <a:pt x="90186" y="5817"/>
                </a:cubicBezTo>
                <a:lnTo>
                  <a:pt x="90512" y="5641"/>
                </a:lnTo>
                <a:close/>
                <a:moveTo>
                  <a:pt x="13648" y="5654"/>
                </a:moveTo>
                <a:lnTo>
                  <a:pt x="13811" y="5994"/>
                </a:lnTo>
                <a:lnTo>
                  <a:pt x="13471" y="6157"/>
                </a:lnTo>
                <a:lnTo>
                  <a:pt x="13308" y="5817"/>
                </a:lnTo>
                <a:lnTo>
                  <a:pt x="13648" y="5654"/>
                </a:lnTo>
                <a:close/>
                <a:moveTo>
                  <a:pt x="57958" y="5614"/>
                </a:moveTo>
                <a:cubicBezTo>
                  <a:pt x="57999" y="5722"/>
                  <a:pt x="58067" y="5858"/>
                  <a:pt x="58121" y="5981"/>
                </a:cubicBezTo>
                <a:lnTo>
                  <a:pt x="57809" y="6157"/>
                </a:lnTo>
                <a:lnTo>
                  <a:pt x="57632" y="5790"/>
                </a:lnTo>
                <a:lnTo>
                  <a:pt x="57958" y="5614"/>
                </a:lnTo>
                <a:close/>
                <a:moveTo>
                  <a:pt x="112599" y="5614"/>
                </a:moveTo>
                <a:cubicBezTo>
                  <a:pt x="112450" y="5614"/>
                  <a:pt x="112327" y="5722"/>
                  <a:pt x="112327" y="5872"/>
                </a:cubicBezTo>
                <a:cubicBezTo>
                  <a:pt x="112327" y="6035"/>
                  <a:pt x="112450" y="6157"/>
                  <a:pt x="112613" y="6157"/>
                </a:cubicBezTo>
                <a:cubicBezTo>
                  <a:pt x="112749" y="6144"/>
                  <a:pt x="112871" y="6021"/>
                  <a:pt x="112871" y="5872"/>
                </a:cubicBezTo>
                <a:cubicBezTo>
                  <a:pt x="112871" y="5736"/>
                  <a:pt x="112749" y="5614"/>
                  <a:pt x="112599" y="5614"/>
                </a:cubicBezTo>
                <a:close/>
                <a:moveTo>
                  <a:pt x="67011" y="5682"/>
                </a:moveTo>
                <a:lnTo>
                  <a:pt x="67188" y="6008"/>
                </a:lnTo>
                <a:lnTo>
                  <a:pt x="66821" y="6171"/>
                </a:lnTo>
                <a:lnTo>
                  <a:pt x="66657" y="5858"/>
                </a:lnTo>
                <a:lnTo>
                  <a:pt x="67011" y="5682"/>
                </a:lnTo>
                <a:close/>
                <a:moveTo>
                  <a:pt x="78755" y="5654"/>
                </a:moveTo>
                <a:lnTo>
                  <a:pt x="78972" y="6008"/>
                </a:lnTo>
                <a:lnTo>
                  <a:pt x="78605" y="6171"/>
                </a:lnTo>
                <a:lnTo>
                  <a:pt x="78428" y="5817"/>
                </a:lnTo>
                <a:lnTo>
                  <a:pt x="78755" y="5654"/>
                </a:lnTo>
                <a:close/>
                <a:moveTo>
                  <a:pt x="102310" y="5627"/>
                </a:moveTo>
                <a:lnTo>
                  <a:pt x="102487" y="5940"/>
                </a:lnTo>
                <a:lnTo>
                  <a:pt x="102120" y="6171"/>
                </a:lnTo>
                <a:lnTo>
                  <a:pt x="101956" y="5790"/>
                </a:lnTo>
                <a:lnTo>
                  <a:pt x="102310" y="5627"/>
                </a:lnTo>
                <a:close/>
                <a:moveTo>
                  <a:pt x="34444" y="5668"/>
                </a:moveTo>
                <a:lnTo>
                  <a:pt x="34607" y="6008"/>
                </a:lnTo>
                <a:lnTo>
                  <a:pt x="34267" y="6184"/>
                </a:lnTo>
                <a:cubicBezTo>
                  <a:pt x="34226" y="6076"/>
                  <a:pt x="34158" y="5953"/>
                  <a:pt x="34104" y="5845"/>
                </a:cubicBezTo>
                <a:lnTo>
                  <a:pt x="34444" y="5668"/>
                </a:lnTo>
                <a:close/>
                <a:moveTo>
                  <a:pt x="99551" y="5682"/>
                </a:moveTo>
                <a:lnTo>
                  <a:pt x="99714" y="6008"/>
                </a:lnTo>
                <a:lnTo>
                  <a:pt x="99388" y="6184"/>
                </a:lnTo>
                <a:cubicBezTo>
                  <a:pt x="99333" y="6076"/>
                  <a:pt x="99265" y="5953"/>
                  <a:pt x="99224" y="5858"/>
                </a:cubicBezTo>
                <a:lnTo>
                  <a:pt x="99551" y="5682"/>
                </a:lnTo>
                <a:close/>
                <a:moveTo>
                  <a:pt x="10929" y="5709"/>
                </a:moveTo>
                <a:lnTo>
                  <a:pt x="11092" y="6021"/>
                </a:lnTo>
                <a:lnTo>
                  <a:pt x="10739" y="6198"/>
                </a:lnTo>
                <a:lnTo>
                  <a:pt x="10562" y="5872"/>
                </a:lnTo>
                <a:lnTo>
                  <a:pt x="10929" y="5709"/>
                </a:lnTo>
                <a:close/>
                <a:moveTo>
                  <a:pt x="3141" y="5572"/>
                </a:moveTo>
                <a:cubicBezTo>
                  <a:pt x="2976" y="5572"/>
                  <a:pt x="2841" y="5691"/>
                  <a:pt x="2828" y="5858"/>
                </a:cubicBezTo>
                <a:cubicBezTo>
                  <a:pt x="2815" y="6035"/>
                  <a:pt x="2950" y="6184"/>
                  <a:pt x="3114" y="6198"/>
                </a:cubicBezTo>
                <a:cubicBezTo>
                  <a:pt x="3122" y="6199"/>
                  <a:pt x="3130" y="6199"/>
                  <a:pt x="3138" y="6199"/>
                </a:cubicBezTo>
                <a:cubicBezTo>
                  <a:pt x="3305" y="6199"/>
                  <a:pt x="3453" y="6068"/>
                  <a:pt x="3453" y="5899"/>
                </a:cubicBezTo>
                <a:cubicBezTo>
                  <a:pt x="3467" y="5736"/>
                  <a:pt x="3331" y="5586"/>
                  <a:pt x="3168" y="5573"/>
                </a:cubicBezTo>
                <a:cubicBezTo>
                  <a:pt x="3159" y="5572"/>
                  <a:pt x="3150" y="5572"/>
                  <a:pt x="3141" y="5572"/>
                </a:cubicBezTo>
                <a:close/>
                <a:moveTo>
                  <a:pt x="5914" y="5423"/>
                </a:moveTo>
                <a:cubicBezTo>
                  <a:pt x="5683" y="5423"/>
                  <a:pt x="5506" y="5600"/>
                  <a:pt x="5506" y="5817"/>
                </a:cubicBezTo>
                <a:cubicBezTo>
                  <a:pt x="5506" y="6035"/>
                  <a:pt x="5683" y="6198"/>
                  <a:pt x="5886" y="6212"/>
                </a:cubicBezTo>
                <a:cubicBezTo>
                  <a:pt x="6104" y="6212"/>
                  <a:pt x="6294" y="6049"/>
                  <a:pt x="6294" y="5831"/>
                </a:cubicBezTo>
                <a:cubicBezTo>
                  <a:pt x="6308" y="5614"/>
                  <a:pt x="6131" y="5423"/>
                  <a:pt x="5914" y="5423"/>
                </a:cubicBezTo>
                <a:close/>
                <a:moveTo>
                  <a:pt x="22673" y="5682"/>
                </a:moveTo>
                <a:lnTo>
                  <a:pt x="22836" y="6035"/>
                </a:lnTo>
                <a:lnTo>
                  <a:pt x="22510" y="6212"/>
                </a:lnTo>
                <a:lnTo>
                  <a:pt x="22347" y="5845"/>
                </a:lnTo>
                <a:lnTo>
                  <a:pt x="22673" y="5682"/>
                </a:lnTo>
                <a:close/>
                <a:moveTo>
                  <a:pt x="55226" y="5709"/>
                </a:moveTo>
                <a:lnTo>
                  <a:pt x="55403" y="6049"/>
                </a:lnTo>
                <a:lnTo>
                  <a:pt x="55063" y="6212"/>
                </a:lnTo>
                <a:lnTo>
                  <a:pt x="54900" y="5872"/>
                </a:lnTo>
                <a:lnTo>
                  <a:pt x="55226" y="5709"/>
                </a:lnTo>
                <a:close/>
                <a:moveTo>
                  <a:pt x="87807" y="5722"/>
                </a:moveTo>
                <a:lnTo>
                  <a:pt x="87970" y="6035"/>
                </a:lnTo>
                <a:lnTo>
                  <a:pt x="87617" y="6212"/>
                </a:lnTo>
                <a:lnTo>
                  <a:pt x="87440" y="5885"/>
                </a:lnTo>
                <a:lnTo>
                  <a:pt x="87807" y="5722"/>
                </a:lnTo>
                <a:close/>
                <a:moveTo>
                  <a:pt x="31712" y="5750"/>
                </a:moveTo>
                <a:lnTo>
                  <a:pt x="31888" y="6076"/>
                </a:lnTo>
                <a:lnTo>
                  <a:pt x="31521" y="6239"/>
                </a:lnTo>
                <a:lnTo>
                  <a:pt x="31358" y="5913"/>
                </a:lnTo>
                <a:lnTo>
                  <a:pt x="31712" y="5750"/>
                </a:lnTo>
                <a:close/>
                <a:moveTo>
                  <a:pt x="43455" y="5722"/>
                </a:moveTo>
                <a:cubicBezTo>
                  <a:pt x="43523" y="5831"/>
                  <a:pt x="43619" y="5967"/>
                  <a:pt x="43686" y="6076"/>
                </a:cubicBezTo>
                <a:lnTo>
                  <a:pt x="43306" y="6239"/>
                </a:lnTo>
                <a:lnTo>
                  <a:pt x="43129" y="5885"/>
                </a:lnTo>
                <a:lnTo>
                  <a:pt x="43455" y="5722"/>
                </a:lnTo>
                <a:close/>
                <a:moveTo>
                  <a:pt x="76036" y="5709"/>
                </a:moveTo>
                <a:cubicBezTo>
                  <a:pt x="76077" y="5831"/>
                  <a:pt x="76145" y="5953"/>
                  <a:pt x="76199" y="6076"/>
                </a:cubicBezTo>
                <a:lnTo>
                  <a:pt x="75873" y="6239"/>
                </a:lnTo>
                <a:cubicBezTo>
                  <a:pt x="75832" y="6117"/>
                  <a:pt x="75764" y="5994"/>
                  <a:pt x="75710" y="5872"/>
                </a:cubicBezTo>
                <a:lnTo>
                  <a:pt x="76036" y="5709"/>
                </a:lnTo>
                <a:close/>
                <a:moveTo>
                  <a:pt x="64252" y="5750"/>
                </a:moveTo>
                <a:cubicBezTo>
                  <a:pt x="64306" y="5858"/>
                  <a:pt x="64374" y="5967"/>
                  <a:pt x="64428" y="6076"/>
                </a:cubicBezTo>
                <a:lnTo>
                  <a:pt x="64102" y="6252"/>
                </a:lnTo>
                <a:lnTo>
                  <a:pt x="63925" y="5913"/>
                </a:lnTo>
                <a:lnTo>
                  <a:pt x="64252" y="5750"/>
                </a:lnTo>
                <a:close/>
                <a:moveTo>
                  <a:pt x="19941" y="5763"/>
                </a:moveTo>
                <a:lnTo>
                  <a:pt x="20118" y="6103"/>
                </a:lnTo>
                <a:lnTo>
                  <a:pt x="19778" y="6266"/>
                </a:lnTo>
                <a:lnTo>
                  <a:pt x="19601" y="5926"/>
                </a:lnTo>
                <a:lnTo>
                  <a:pt x="19941" y="5763"/>
                </a:lnTo>
                <a:close/>
                <a:moveTo>
                  <a:pt x="85048" y="5763"/>
                </a:moveTo>
                <a:lnTo>
                  <a:pt x="85224" y="6103"/>
                </a:lnTo>
                <a:lnTo>
                  <a:pt x="84885" y="6266"/>
                </a:lnTo>
                <a:lnTo>
                  <a:pt x="84708" y="5926"/>
                </a:lnTo>
                <a:lnTo>
                  <a:pt x="85048" y="5763"/>
                </a:lnTo>
                <a:close/>
                <a:moveTo>
                  <a:pt x="52508" y="5736"/>
                </a:moveTo>
                <a:lnTo>
                  <a:pt x="52685" y="6117"/>
                </a:lnTo>
                <a:lnTo>
                  <a:pt x="52331" y="6280"/>
                </a:lnTo>
                <a:lnTo>
                  <a:pt x="52154" y="5953"/>
                </a:lnTo>
                <a:lnTo>
                  <a:pt x="52508" y="5736"/>
                </a:lnTo>
                <a:close/>
                <a:moveTo>
                  <a:pt x="96819" y="5750"/>
                </a:moveTo>
                <a:lnTo>
                  <a:pt x="96982" y="6103"/>
                </a:lnTo>
                <a:lnTo>
                  <a:pt x="96669" y="6280"/>
                </a:lnTo>
                <a:cubicBezTo>
                  <a:pt x="96615" y="6157"/>
                  <a:pt x="96547" y="6021"/>
                  <a:pt x="96492" y="5913"/>
                </a:cubicBezTo>
                <a:lnTo>
                  <a:pt x="96819" y="5750"/>
                </a:lnTo>
                <a:close/>
                <a:moveTo>
                  <a:pt x="109881" y="5586"/>
                </a:moveTo>
                <a:cubicBezTo>
                  <a:pt x="109690" y="5586"/>
                  <a:pt x="109527" y="5736"/>
                  <a:pt x="109527" y="5926"/>
                </a:cubicBezTo>
                <a:cubicBezTo>
                  <a:pt x="109514" y="6130"/>
                  <a:pt x="109677" y="6293"/>
                  <a:pt x="109867" y="6293"/>
                </a:cubicBezTo>
                <a:cubicBezTo>
                  <a:pt x="110071" y="6293"/>
                  <a:pt x="110234" y="6144"/>
                  <a:pt x="110234" y="5940"/>
                </a:cubicBezTo>
                <a:cubicBezTo>
                  <a:pt x="110234" y="5750"/>
                  <a:pt x="110071" y="5586"/>
                  <a:pt x="109881" y="5586"/>
                </a:cubicBezTo>
                <a:close/>
                <a:moveTo>
                  <a:pt x="28966" y="5804"/>
                </a:moveTo>
                <a:lnTo>
                  <a:pt x="29143" y="6130"/>
                </a:lnTo>
                <a:lnTo>
                  <a:pt x="28803" y="6307"/>
                </a:lnTo>
                <a:lnTo>
                  <a:pt x="28626" y="5967"/>
                </a:lnTo>
                <a:lnTo>
                  <a:pt x="28966" y="5804"/>
                </a:lnTo>
                <a:close/>
                <a:moveTo>
                  <a:pt x="40723" y="5777"/>
                </a:moveTo>
                <a:lnTo>
                  <a:pt x="40900" y="6130"/>
                </a:lnTo>
                <a:lnTo>
                  <a:pt x="40574" y="6307"/>
                </a:lnTo>
                <a:lnTo>
                  <a:pt x="40411" y="5953"/>
                </a:lnTo>
                <a:lnTo>
                  <a:pt x="40723" y="5777"/>
                </a:lnTo>
                <a:close/>
                <a:moveTo>
                  <a:pt x="73304" y="5763"/>
                </a:moveTo>
                <a:lnTo>
                  <a:pt x="73467" y="6144"/>
                </a:lnTo>
                <a:lnTo>
                  <a:pt x="73114" y="6307"/>
                </a:lnTo>
                <a:lnTo>
                  <a:pt x="72951" y="5994"/>
                </a:lnTo>
                <a:lnTo>
                  <a:pt x="73304" y="5763"/>
                </a:lnTo>
                <a:close/>
                <a:moveTo>
                  <a:pt x="49762" y="5817"/>
                </a:moveTo>
                <a:lnTo>
                  <a:pt x="49925" y="6157"/>
                </a:lnTo>
                <a:lnTo>
                  <a:pt x="49586" y="6320"/>
                </a:lnTo>
                <a:lnTo>
                  <a:pt x="49422" y="5994"/>
                </a:lnTo>
                <a:lnTo>
                  <a:pt x="49762" y="5817"/>
                </a:lnTo>
                <a:close/>
                <a:moveTo>
                  <a:pt x="17182" y="5831"/>
                </a:moveTo>
                <a:lnTo>
                  <a:pt x="17358" y="6157"/>
                </a:lnTo>
                <a:lnTo>
                  <a:pt x="17032" y="6334"/>
                </a:lnTo>
                <a:lnTo>
                  <a:pt x="16855" y="6008"/>
                </a:lnTo>
                <a:lnTo>
                  <a:pt x="17182" y="5831"/>
                </a:lnTo>
                <a:close/>
                <a:moveTo>
                  <a:pt x="61533" y="5804"/>
                </a:moveTo>
                <a:cubicBezTo>
                  <a:pt x="61587" y="5913"/>
                  <a:pt x="61642" y="6049"/>
                  <a:pt x="61696" y="6171"/>
                </a:cubicBezTo>
                <a:lnTo>
                  <a:pt x="61370" y="6334"/>
                </a:lnTo>
                <a:lnTo>
                  <a:pt x="61207" y="5967"/>
                </a:lnTo>
                <a:lnTo>
                  <a:pt x="61533" y="5804"/>
                </a:lnTo>
                <a:close/>
                <a:moveTo>
                  <a:pt x="94100" y="5790"/>
                </a:moveTo>
                <a:cubicBezTo>
                  <a:pt x="94155" y="5899"/>
                  <a:pt x="94209" y="6035"/>
                  <a:pt x="94263" y="6171"/>
                </a:cubicBezTo>
                <a:lnTo>
                  <a:pt x="93910" y="6348"/>
                </a:lnTo>
                <a:lnTo>
                  <a:pt x="93747" y="6021"/>
                </a:lnTo>
                <a:cubicBezTo>
                  <a:pt x="93856" y="5953"/>
                  <a:pt x="93991" y="5872"/>
                  <a:pt x="94100" y="5804"/>
                </a:cubicBezTo>
                <a:lnTo>
                  <a:pt x="94100" y="5790"/>
                </a:lnTo>
                <a:close/>
                <a:moveTo>
                  <a:pt x="8184" y="5736"/>
                </a:moveTo>
                <a:cubicBezTo>
                  <a:pt x="8170" y="5936"/>
                  <a:pt x="8314" y="6058"/>
                  <a:pt x="8474" y="6165"/>
                </a:cubicBezTo>
                <a:lnTo>
                  <a:pt x="8474" y="6165"/>
                </a:lnTo>
                <a:cubicBezTo>
                  <a:pt x="8442" y="6158"/>
                  <a:pt x="8409" y="6154"/>
                  <a:pt x="8378" y="6154"/>
                </a:cubicBezTo>
                <a:cubicBezTo>
                  <a:pt x="8231" y="6154"/>
                  <a:pt x="8096" y="6232"/>
                  <a:pt x="8020" y="6361"/>
                </a:cubicBezTo>
                <a:lnTo>
                  <a:pt x="7803" y="5940"/>
                </a:lnTo>
                <a:lnTo>
                  <a:pt x="8184" y="5736"/>
                </a:lnTo>
                <a:close/>
                <a:moveTo>
                  <a:pt x="37978" y="5858"/>
                </a:moveTo>
                <a:cubicBezTo>
                  <a:pt x="38032" y="5967"/>
                  <a:pt x="38100" y="6076"/>
                  <a:pt x="38154" y="6184"/>
                </a:cubicBezTo>
                <a:lnTo>
                  <a:pt x="37828" y="6361"/>
                </a:lnTo>
                <a:lnTo>
                  <a:pt x="37652" y="6021"/>
                </a:lnTo>
                <a:lnTo>
                  <a:pt x="37978" y="5858"/>
                </a:lnTo>
                <a:close/>
                <a:moveTo>
                  <a:pt x="70545" y="5858"/>
                </a:moveTo>
                <a:lnTo>
                  <a:pt x="70721" y="6184"/>
                </a:lnTo>
                <a:lnTo>
                  <a:pt x="70382" y="6361"/>
                </a:lnTo>
                <a:lnTo>
                  <a:pt x="70205" y="6021"/>
                </a:lnTo>
                <a:lnTo>
                  <a:pt x="70545" y="5858"/>
                </a:lnTo>
                <a:close/>
                <a:moveTo>
                  <a:pt x="82316" y="5831"/>
                </a:moveTo>
                <a:cubicBezTo>
                  <a:pt x="82384" y="5953"/>
                  <a:pt x="82438" y="6076"/>
                  <a:pt x="82492" y="6198"/>
                </a:cubicBezTo>
                <a:lnTo>
                  <a:pt x="82166" y="6361"/>
                </a:lnTo>
                <a:cubicBezTo>
                  <a:pt x="82112" y="6239"/>
                  <a:pt x="82044" y="6117"/>
                  <a:pt x="81989" y="5994"/>
                </a:cubicBezTo>
                <a:lnTo>
                  <a:pt x="82316" y="5831"/>
                </a:lnTo>
                <a:close/>
                <a:moveTo>
                  <a:pt x="105871" y="5682"/>
                </a:moveTo>
                <a:lnTo>
                  <a:pt x="105871" y="5682"/>
                </a:lnTo>
                <a:cubicBezTo>
                  <a:pt x="105857" y="5885"/>
                  <a:pt x="105966" y="6076"/>
                  <a:pt x="106143" y="6157"/>
                </a:cubicBezTo>
                <a:cubicBezTo>
                  <a:pt x="106130" y="6156"/>
                  <a:pt x="106117" y="6156"/>
                  <a:pt x="106105" y="6156"/>
                </a:cubicBezTo>
                <a:cubicBezTo>
                  <a:pt x="105943" y="6156"/>
                  <a:pt x="105795" y="6235"/>
                  <a:pt x="105694" y="6361"/>
                </a:cubicBezTo>
                <a:cubicBezTo>
                  <a:pt x="105626" y="6225"/>
                  <a:pt x="105545" y="6089"/>
                  <a:pt x="105477" y="5953"/>
                </a:cubicBezTo>
                <a:cubicBezTo>
                  <a:pt x="105640" y="5940"/>
                  <a:pt x="105803" y="5845"/>
                  <a:pt x="105871" y="5682"/>
                </a:cubicBezTo>
                <a:close/>
                <a:moveTo>
                  <a:pt x="113428" y="5885"/>
                </a:moveTo>
                <a:cubicBezTo>
                  <a:pt x="113306" y="5899"/>
                  <a:pt x="113197" y="5994"/>
                  <a:pt x="113184" y="6117"/>
                </a:cubicBezTo>
                <a:cubicBezTo>
                  <a:pt x="113184" y="6252"/>
                  <a:pt x="113292" y="6361"/>
                  <a:pt x="113428" y="6361"/>
                </a:cubicBezTo>
                <a:cubicBezTo>
                  <a:pt x="113551" y="6361"/>
                  <a:pt x="113659" y="6266"/>
                  <a:pt x="113673" y="6130"/>
                </a:cubicBezTo>
                <a:cubicBezTo>
                  <a:pt x="113673" y="6008"/>
                  <a:pt x="113564" y="5899"/>
                  <a:pt x="113428" y="5885"/>
                </a:cubicBezTo>
                <a:close/>
                <a:moveTo>
                  <a:pt x="103125" y="5872"/>
                </a:moveTo>
                <a:lnTo>
                  <a:pt x="103302" y="6212"/>
                </a:lnTo>
                <a:lnTo>
                  <a:pt x="102962" y="6375"/>
                </a:lnTo>
                <a:cubicBezTo>
                  <a:pt x="102908" y="6266"/>
                  <a:pt x="102854" y="6144"/>
                  <a:pt x="102786" y="6049"/>
                </a:cubicBezTo>
                <a:lnTo>
                  <a:pt x="103125" y="5872"/>
                </a:lnTo>
                <a:close/>
                <a:moveTo>
                  <a:pt x="26234" y="5872"/>
                </a:moveTo>
                <a:lnTo>
                  <a:pt x="26397" y="6225"/>
                </a:lnTo>
                <a:lnTo>
                  <a:pt x="26044" y="6388"/>
                </a:lnTo>
                <a:lnTo>
                  <a:pt x="25881" y="6035"/>
                </a:lnTo>
                <a:lnTo>
                  <a:pt x="26234" y="5872"/>
                </a:lnTo>
                <a:close/>
                <a:moveTo>
                  <a:pt x="14463" y="5885"/>
                </a:moveTo>
                <a:lnTo>
                  <a:pt x="14640" y="6225"/>
                </a:lnTo>
                <a:lnTo>
                  <a:pt x="14300" y="6402"/>
                </a:lnTo>
                <a:lnTo>
                  <a:pt x="14123" y="6062"/>
                </a:lnTo>
                <a:lnTo>
                  <a:pt x="14463" y="5885"/>
                </a:lnTo>
                <a:close/>
                <a:moveTo>
                  <a:pt x="58787" y="5885"/>
                </a:moveTo>
                <a:lnTo>
                  <a:pt x="58964" y="6225"/>
                </a:lnTo>
                <a:lnTo>
                  <a:pt x="58624" y="6402"/>
                </a:lnTo>
                <a:lnTo>
                  <a:pt x="58448" y="6062"/>
                </a:lnTo>
                <a:lnTo>
                  <a:pt x="58787" y="5885"/>
                </a:lnTo>
                <a:close/>
                <a:moveTo>
                  <a:pt x="91355" y="5885"/>
                </a:moveTo>
                <a:lnTo>
                  <a:pt x="91531" y="6225"/>
                </a:lnTo>
                <a:lnTo>
                  <a:pt x="91191" y="6402"/>
                </a:lnTo>
                <a:lnTo>
                  <a:pt x="91015" y="6062"/>
                </a:lnTo>
                <a:lnTo>
                  <a:pt x="91355" y="5885"/>
                </a:lnTo>
                <a:close/>
                <a:moveTo>
                  <a:pt x="1251" y="5967"/>
                </a:moveTo>
                <a:cubicBezTo>
                  <a:pt x="1129" y="5967"/>
                  <a:pt x="1020" y="6062"/>
                  <a:pt x="1034" y="6184"/>
                </a:cubicBezTo>
                <a:cubicBezTo>
                  <a:pt x="1020" y="6307"/>
                  <a:pt x="1129" y="6416"/>
                  <a:pt x="1251" y="6416"/>
                </a:cubicBezTo>
                <a:cubicBezTo>
                  <a:pt x="1374" y="6416"/>
                  <a:pt x="1469" y="6320"/>
                  <a:pt x="1469" y="6198"/>
                </a:cubicBezTo>
                <a:cubicBezTo>
                  <a:pt x="1469" y="6076"/>
                  <a:pt x="1374" y="5967"/>
                  <a:pt x="1251" y="5967"/>
                </a:cubicBezTo>
                <a:close/>
                <a:moveTo>
                  <a:pt x="35259" y="5926"/>
                </a:moveTo>
                <a:lnTo>
                  <a:pt x="35436" y="6239"/>
                </a:lnTo>
                <a:lnTo>
                  <a:pt x="35096" y="6416"/>
                </a:lnTo>
                <a:lnTo>
                  <a:pt x="34919" y="6089"/>
                </a:lnTo>
                <a:lnTo>
                  <a:pt x="35259" y="5926"/>
                </a:lnTo>
                <a:close/>
                <a:moveTo>
                  <a:pt x="47030" y="5885"/>
                </a:moveTo>
                <a:lnTo>
                  <a:pt x="47193" y="6252"/>
                </a:lnTo>
                <a:lnTo>
                  <a:pt x="46853" y="6416"/>
                </a:lnTo>
                <a:lnTo>
                  <a:pt x="46677" y="6062"/>
                </a:lnTo>
                <a:lnTo>
                  <a:pt x="47030" y="5885"/>
                </a:lnTo>
                <a:close/>
                <a:moveTo>
                  <a:pt x="67840" y="5926"/>
                </a:moveTo>
                <a:lnTo>
                  <a:pt x="68017" y="6252"/>
                </a:lnTo>
                <a:lnTo>
                  <a:pt x="67650" y="6416"/>
                </a:lnTo>
                <a:cubicBezTo>
                  <a:pt x="67595" y="6320"/>
                  <a:pt x="67541" y="6198"/>
                  <a:pt x="67487" y="6089"/>
                </a:cubicBezTo>
                <a:lnTo>
                  <a:pt x="67840" y="5926"/>
                </a:lnTo>
                <a:close/>
                <a:moveTo>
                  <a:pt x="107146" y="5613"/>
                </a:moveTo>
                <a:cubicBezTo>
                  <a:pt x="107138" y="5613"/>
                  <a:pt x="107130" y="5613"/>
                  <a:pt x="107122" y="5614"/>
                </a:cubicBezTo>
                <a:cubicBezTo>
                  <a:pt x="106904" y="5614"/>
                  <a:pt x="106727" y="5790"/>
                  <a:pt x="106727" y="6008"/>
                </a:cubicBezTo>
                <a:cubicBezTo>
                  <a:pt x="106727" y="6239"/>
                  <a:pt x="106904" y="6416"/>
                  <a:pt x="107135" y="6416"/>
                </a:cubicBezTo>
                <a:cubicBezTo>
                  <a:pt x="107353" y="6416"/>
                  <a:pt x="107543" y="6225"/>
                  <a:pt x="107529" y="6008"/>
                </a:cubicBezTo>
                <a:cubicBezTo>
                  <a:pt x="107529" y="5785"/>
                  <a:pt x="107365" y="5613"/>
                  <a:pt x="107146" y="5613"/>
                </a:cubicBezTo>
                <a:close/>
                <a:moveTo>
                  <a:pt x="79584" y="5899"/>
                </a:moveTo>
                <a:lnTo>
                  <a:pt x="79760" y="6266"/>
                </a:lnTo>
                <a:lnTo>
                  <a:pt x="79434" y="6429"/>
                </a:lnTo>
                <a:lnTo>
                  <a:pt x="79217" y="6076"/>
                </a:lnTo>
                <a:lnTo>
                  <a:pt x="79584" y="5899"/>
                </a:lnTo>
                <a:close/>
                <a:moveTo>
                  <a:pt x="56055" y="5953"/>
                </a:moveTo>
                <a:lnTo>
                  <a:pt x="56219" y="6266"/>
                </a:lnTo>
                <a:lnTo>
                  <a:pt x="55892" y="6443"/>
                </a:lnTo>
                <a:lnTo>
                  <a:pt x="55729" y="6117"/>
                </a:lnTo>
                <a:lnTo>
                  <a:pt x="56055" y="5953"/>
                </a:lnTo>
                <a:close/>
                <a:moveTo>
                  <a:pt x="88622" y="5953"/>
                </a:moveTo>
                <a:lnTo>
                  <a:pt x="88622" y="5967"/>
                </a:lnTo>
                <a:cubicBezTo>
                  <a:pt x="88677" y="6062"/>
                  <a:pt x="88745" y="6184"/>
                  <a:pt x="88799" y="6280"/>
                </a:cubicBezTo>
                <a:lnTo>
                  <a:pt x="88432" y="6443"/>
                </a:lnTo>
                <a:cubicBezTo>
                  <a:pt x="88391" y="6348"/>
                  <a:pt x="88323" y="6225"/>
                  <a:pt x="88269" y="6130"/>
                </a:cubicBezTo>
                <a:lnTo>
                  <a:pt x="88622" y="5953"/>
                </a:lnTo>
                <a:close/>
                <a:moveTo>
                  <a:pt x="100380" y="5926"/>
                </a:moveTo>
                <a:lnTo>
                  <a:pt x="100556" y="6280"/>
                </a:lnTo>
                <a:lnTo>
                  <a:pt x="100230" y="6456"/>
                </a:lnTo>
                <a:lnTo>
                  <a:pt x="100054" y="6089"/>
                </a:lnTo>
                <a:lnTo>
                  <a:pt x="100380" y="5926"/>
                </a:lnTo>
                <a:close/>
                <a:moveTo>
                  <a:pt x="11731" y="5953"/>
                </a:moveTo>
                <a:lnTo>
                  <a:pt x="11908" y="6307"/>
                </a:lnTo>
                <a:lnTo>
                  <a:pt x="11554" y="6470"/>
                </a:lnTo>
                <a:lnTo>
                  <a:pt x="11378" y="6117"/>
                </a:lnTo>
                <a:lnTo>
                  <a:pt x="11731" y="5953"/>
                </a:lnTo>
                <a:close/>
                <a:moveTo>
                  <a:pt x="23488" y="5953"/>
                </a:moveTo>
                <a:lnTo>
                  <a:pt x="23665" y="6293"/>
                </a:lnTo>
                <a:lnTo>
                  <a:pt x="23325" y="6470"/>
                </a:lnTo>
                <a:lnTo>
                  <a:pt x="23149" y="6130"/>
                </a:lnTo>
                <a:lnTo>
                  <a:pt x="23488" y="5953"/>
                </a:lnTo>
                <a:close/>
                <a:moveTo>
                  <a:pt x="3970" y="5790"/>
                </a:moveTo>
                <a:cubicBezTo>
                  <a:pt x="3780" y="5790"/>
                  <a:pt x="3630" y="5940"/>
                  <a:pt x="3630" y="6130"/>
                </a:cubicBezTo>
                <a:cubicBezTo>
                  <a:pt x="3617" y="6320"/>
                  <a:pt x="3780" y="6483"/>
                  <a:pt x="3970" y="6483"/>
                </a:cubicBezTo>
                <a:cubicBezTo>
                  <a:pt x="4160" y="6483"/>
                  <a:pt x="4310" y="6320"/>
                  <a:pt x="4310" y="6144"/>
                </a:cubicBezTo>
                <a:cubicBezTo>
                  <a:pt x="4310" y="5940"/>
                  <a:pt x="4160" y="5790"/>
                  <a:pt x="3970" y="5790"/>
                </a:cubicBezTo>
                <a:close/>
                <a:moveTo>
                  <a:pt x="32541" y="5981"/>
                </a:moveTo>
                <a:lnTo>
                  <a:pt x="32718" y="6307"/>
                </a:lnTo>
                <a:lnTo>
                  <a:pt x="32351" y="6483"/>
                </a:lnTo>
                <a:lnTo>
                  <a:pt x="32187" y="6157"/>
                </a:lnTo>
                <a:lnTo>
                  <a:pt x="32541" y="5981"/>
                </a:lnTo>
                <a:close/>
                <a:moveTo>
                  <a:pt x="44285" y="5967"/>
                </a:moveTo>
                <a:lnTo>
                  <a:pt x="44461" y="6320"/>
                </a:lnTo>
                <a:lnTo>
                  <a:pt x="44149" y="6497"/>
                </a:lnTo>
                <a:lnTo>
                  <a:pt x="43918" y="6130"/>
                </a:lnTo>
                <a:lnTo>
                  <a:pt x="44285" y="5967"/>
                </a:lnTo>
                <a:close/>
                <a:moveTo>
                  <a:pt x="76852" y="5994"/>
                </a:moveTo>
                <a:lnTo>
                  <a:pt x="77028" y="6320"/>
                </a:lnTo>
                <a:lnTo>
                  <a:pt x="76688" y="6497"/>
                </a:lnTo>
                <a:lnTo>
                  <a:pt x="76525" y="6157"/>
                </a:lnTo>
                <a:lnTo>
                  <a:pt x="76852" y="5994"/>
                </a:lnTo>
                <a:close/>
                <a:moveTo>
                  <a:pt x="65067" y="5981"/>
                </a:moveTo>
                <a:cubicBezTo>
                  <a:pt x="65135" y="6117"/>
                  <a:pt x="65189" y="6239"/>
                  <a:pt x="65257" y="6348"/>
                </a:cubicBezTo>
                <a:lnTo>
                  <a:pt x="64931" y="6511"/>
                </a:lnTo>
                <a:lnTo>
                  <a:pt x="64754" y="6157"/>
                </a:lnTo>
                <a:lnTo>
                  <a:pt x="65067" y="5981"/>
                </a:lnTo>
                <a:close/>
                <a:moveTo>
                  <a:pt x="53337" y="6021"/>
                </a:moveTo>
                <a:cubicBezTo>
                  <a:pt x="53391" y="6130"/>
                  <a:pt x="53459" y="6252"/>
                  <a:pt x="53514" y="6348"/>
                </a:cubicBezTo>
                <a:lnTo>
                  <a:pt x="53147" y="6524"/>
                </a:lnTo>
                <a:lnTo>
                  <a:pt x="52970" y="6198"/>
                </a:lnTo>
                <a:lnTo>
                  <a:pt x="53337" y="6021"/>
                </a:lnTo>
                <a:close/>
                <a:moveTo>
                  <a:pt x="110696" y="5858"/>
                </a:moveTo>
                <a:cubicBezTo>
                  <a:pt x="110506" y="5858"/>
                  <a:pt x="110357" y="5994"/>
                  <a:pt x="110357" y="6184"/>
                </a:cubicBezTo>
                <a:cubicBezTo>
                  <a:pt x="110357" y="6375"/>
                  <a:pt x="110506" y="6524"/>
                  <a:pt x="110696" y="6524"/>
                </a:cubicBezTo>
                <a:cubicBezTo>
                  <a:pt x="110873" y="6524"/>
                  <a:pt x="111036" y="6375"/>
                  <a:pt x="111036" y="6184"/>
                </a:cubicBezTo>
                <a:cubicBezTo>
                  <a:pt x="111023" y="6008"/>
                  <a:pt x="110887" y="5858"/>
                  <a:pt x="110696" y="5858"/>
                </a:cubicBezTo>
                <a:close/>
                <a:moveTo>
                  <a:pt x="20770" y="6021"/>
                </a:moveTo>
                <a:lnTo>
                  <a:pt x="20933" y="6348"/>
                </a:lnTo>
                <a:lnTo>
                  <a:pt x="20593" y="6538"/>
                </a:lnTo>
                <a:lnTo>
                  <a:pt x="20430" y="6198"/>
                </a:lnTo>
                <a:lnTo>
                  <a:pt x="20770" y="6021"/>
                </a:lnTo>
                <a:close/>
                <a:moveTo>
                  <a:pt x="97648" y="6021"/>
                </a:moveTo>
                <a:lnTo>
                  <a:pt x="97824" y="6361"/>
                </a:lnTo>
                <a:lnTo>
                  <a:pt x="97485" y="6538"/>
                </a:lnTo>
                <a:lnTo>
                  <a:pt x="97308" y="6198"/>
                </a:lnTo>
                <a:lnTo>
                  <a:pt x="97648" y="6021"/>
                </a:lnTo>
                <a:close/>
                <a:moveTo>
                  <a:pt x="74133" y="6062"/>
                </a:moveTo>
                <a:lnTo>
                  <a:pt x="74310" y="6388"/>
                </a:lnTo>
                <a:lnTo>
                  <a:pt x="73943" y="6551"/>
                </a:lnTo>
                <a:lnTo>
                  <a:pt x="73780" y="6239"/>
                </a:lnTo>
                <a:lnTo>
                  <a:pt x="74133" y="6062"/>
                </a:lnTo>
                <a:close/>
                <a:moveTo>
                  <a:pt x="85877" y="6021"/>
                </a:moveTo>
                <a:lnTo>
                  <a:pt x="86040" y="6375"/>
                </a:lnTo>
                <a:lnTo>
                  <a:pt x="85727" y="6551"/>
                </a:lnTo>
                <a:lnTo>
                  <a:pt x="85551" y="6184"/>
                </a:lnTo>
                <a:lnTo>
                  <a:pt x="85877" y="6021"/>
                </a:lnTo>
                <a:close/>
                <a:moveTo>
                  <a:pt x="41580" y="6062"/>
                </a:moveTo>
                <a:lnTo>
                  <a:pt x="41743" y="6402"/>
                </a:lnTo>
                <a:lnTo>
                  <a:pt x="41403" y="6565"/>
                </a:lnTo>
                <a:lnTo>
                  <a:pt x="41240" y="6225"/>
                </a:lnTo>
                <a:lnTo>
                  <a:pt x="41580" y="6062"/>
                </a:lnTo>
                <a:close/>
                <a:moveTo>
                  <a:pt x="8972" y="5981"/>
                </a:moveTo>
                <a:lnTo>
                  <a:pt x="9162" y="6388"/>
                </a:lnTo>
                <a:lnTo>
                  <a:pt x="8809" y="6579"/>
                </a:lnTo>
                <a:cubicBezTo>
                  <a:pt x="8795" y="6388"/>
                  <a:pt x="8673" y="6225"/>
                  <a:pt x="8496" y="6171"/>
                </a:cubicBezTo>
                <a:cubicBezTo>
                  <a:pt x="8496" y="6171"/>
                  <a:pt x="8496" y="6171"/>
                  <a:pt x="8496" y="6171"/>
                </a:cubicBezTo>
                <a:lnTo>
                  <a:pt x="8496" y="6171"/>
                </a:lnTo>
                <a:cubicBezTo>
                  <a:pt x="8682" y="6170"/>
                  <a:pt x="8866" y="6153"/>
                  <a:pt x="8972" y="5981"/>
                </a:cubicBezTo>
                <a:close/>
                <a:moveTo>
                  <a:pt x="29782" y="6049"/>
                </a:moveTo>
                <a:lnTo>
                  <a:pt x="29958" y="6416"/>
                </a:lnTo>
                <a:lnTo>
                  <a:pt x="29632" y="6579"/>
                </a:lnTo>
                <a:lnTo>
                  <a:pt x="29455" y="6225"/>
                </a:lnTo>
                <a:lnTo>
                  <a:pt x="29782" y="6049"/>
                </a:lnTo>
                <a:close/>
                <a:moveTo>
                  <a:pt x="18024" y="6076"/>
                </a:moveTo>
                <a:lnTo>
                  <a:pt x="18201" y="6416"/>
                </a:lnTo>
                <a:lnTo>
                  <a:pt x="17861" y="6592"/>
                </a:lnTo>
                <a:lnTo>
                  <a:pt x="17685" y="6252"/>
                </a:lnTo>
                <a:lnTo>
                  <a:pt x="18024" y="6076"/>
                </a:lnTo>
                <a:close/>
                <a:moveTo>
                  <a:pt x="62362" y="6103"/>
                </a:moveTo>
                <a:cubicBezTo>
                  <a:pt x="62417" y="6198"/>
                  <a:pt x="62471" y="6320"/>
                  <a:pt x="62525" y="6429"/>
                </a:cubicBezTo>
                <a:lnTo>
                  <a:pt x="62199" y="6592"/>
                </a:lnTo>
                <a:lnTo>
                  <a:pt x="62199" y="6579"/>
                </a:lnTo>
                <a:cubicBezTo>
                  <a:pt x="62145" y="6470"/>
                  <a:pt x="62077" y="6361"/>
                  <a:pt x="62022" y="6266"/>
                </a:cubicBezTo>
                <a:lnTo>
                  <a:pt x="62362" y="6103"/>
                </a:lnTo>
                <a:close/>
                <a:moveTo>
                  <a:pt x="94929" y="6089"/>
                </a:moveTo>
                <a:lnTo>
                  <a:pt x="95106" y="6416"/>
                </a:lnTo>
                <a:lnTo>
                  <a:pt x="94739" y="6592"/>
                </a:lnTo>
                <a:lnTo>
                  <a:pt x="94562" y="6266"/>
                </a:lnTo>
                <a:lnTo>
                  <a:pt x="94929" y="6089"/>
                </a:lnTo>
                <a:close/>
                <a:moveTo>
                  <a:pt x="114278" y="6224"/>
                </a:moveTo>
                <a:cubicBezTo>
                  <a:pt x="114271" y="6224"/>
                  <a:pt x="114264" y="6224"/>
                  <a:pt x="114257" y="6225"/>
                </a:cubicBezTo>
                <a:cubicBezTo>
                  <a:pt x="114149" y="6225"/>
                  <a:pt x="114067" y="6307"/>
                  <a:pt x="114067" y="6416"/>
                </a:cubicBezTo>
                <a:cubicBezTo>
                  <a:pt x="114067" y="6511"/>
                  <a:pt x="114162" y="6592"/>
                  <a:pt x="114257" y="6592"/>
                </a:cubicBezTo>
                <a:cubicBezTo>
                  <a:pt x="114353" y="6592"/>
                  <a:pt x="114448" y="6524"/>
                  <a:pt x="114448" y="6416"/>
                </a:cubicBezTo>
                <a:cubicBezTo>
                  <a:pt x="114461" y="6314"/>
                  <a:pt x="114378" y="6224"/>
                  <a:pt x="114278" y="6224"/>
                </a:cubicBezTo>
                <a:close/>
                <a:moveTo>
                  <a:pt x="83172" y="6103"/>
                </a:moveTo>
                <a:lnTo>
                  <a:pt x="83335" y="6443"/>
                </a:lnTo>
                <a:lnTo>
                  <a:pt x="82995" y="6606"/>
                </a:lnTo>
                <a:cubicBezTo>
                  <a:pt x="82941" y="6511"/>
                  <a:pt x="82887" y="6388"/>
                  <a:pt x="82832" y="6280"/>
                </a:cubicBezTo>
                <a:lnTo>
                  <a:pt x="83172" y="6103"/>
                </a:lnTo>
                <a:close/>
                <a:moveTo>
                  <a:pt x="38807" y="6117"/>
                </a:moveTo>
                <a:cubicBezTo>
                  <a:pt x="38861" y="6212"/>
                  <a:pt x="38929" y="6334"/>
                  <a:pt x="38984" y="6443"/>
                </a:cubicBezTo>
                <a:lnTo>
                  <a:pt x="38657" y="6606"/>
                </a:lnTo>
                <a:lnTo>
                  <a:pt x="38657" y="6619"/>
                </a:lnTo>
                <a:cubicBezTo>
                  <a:pt x="38589" y="6497"/>
                  <a:pt x="38535" y="6388"/>
                  <a:pt x="38467" y="6280"/>
                </a:cubicBezTo>
                <a:lnTo>
                  <a:pt x="38807" y="6117"/>
                </a:lnTo>
                <a:close/>
                <a:moveTo>
                  <a:pt x="50578" y="6089"/>
                </a:moveTo>
                <a:lnTo>
                  <a:pt x="50754" y="6443"/>
                </a:lnTo>
                <a:lnTo>
                  <a:pt x="50428" y="6619"/>
                </a:lnTo>
                <a:cubicBezTo>
                  <a:pt x="50374" y="6511"/>
                  <a:pt x="50320" y="6375"/>
                  <a:pt x="50252" y="6252"/>
                </a:cubicBezTo>
                <a:lnTo>
                  <a:pt x="50578" y="6089"/>
                </a:lnTo>
                <a:close/>
                <a:moveTo>
                  <a:pt x="71374" y="6103"/>
                </a:moveTo>
                <a:cubicBezTo>
                  <a:pt x="71442" y="6212"/>
                  <a:pt x="71496" y="6334"/>
                  <a:pt x="71551" y="6429"/>
                </a:cubicBezTo>
                <a:lnTo>
                  <a:pt x="71211" y="6619"/>
                </a:lnTo>
                <a:lnTo>
                  <a:pt x="71048" y="6293"/>
                </a:lnTo>
                <a:lnTo>
                  <a:pt x="71374" y="6103"/>
                </a:lnTo>
                <a:close/>
                <a:moveTo>
                  <a:pt x="27063" y="6157"/>
                </a:moveTo>
                <a:lnTo>
                  <a:pt x="27240" y="6483"/>
                </a:lnTo>
                <a:lnTo>
                  <a:pt x="26873" y="6647"/>
                </a:lnTo>
                <a:lnTo>
                  <a:pt x="26710" y="6320"/>
                </a:lnTo>
                <a:lnTo>
                  <a:pt x="27063" y="6157"/>
                </a:lnTo>
                <a:close/>
                <a:moveTo>
                  <a:pt x="59603" y="6144"/>
                </a:moveTo>
                <a:cubicBezTo>
                  <a:pt x="59657" y="6239"/>
                  <a:pt x="59725" y="6361"/>
                  <a:pt x="59766" y="6483"/>
                </a:cubicBezTo>
                <a:lnTo>
                  <a:pt x="59440" y="6647"/>
                </a:lnTo>
                <a:lnTo>
                  <a:pt x="59263" y="6307"/>
                </a:lnTo>
                <a:lnTo>
                  <a:pt x="59603" y="6144"/>
                </a:lnTo>
                <a:close/>
                <a:moveTo>
                  <a:pt x="80413" y="6144"/>
                </a:moveTo>
                <a:lnTo>
                  <a:pt x="80576" y="6483"/>
                </a:lnTo>
                <a:lnTo>
                  <a:pt x="80236" y="6647"/>
                </a:lnTo>
                <a:lnTo>
                  <a:pt x="80073" y="6307"/>
                </a:lnTo>
                <a:lnTo>
                  <a:pt x="80413" y="6144"/>
                </a:lnTo>
                <a:close/>
                <a:moveTo>
                  <a:pt x="92184" y="6130"/>
                </a:moveTo>
                <a:cubicBezTo>
                  <a:pt x="92238" y="6239"/>
                  <a:pt x="92292" y="6348"/>
                  <a:pt x="92347" y="6456"/>
                </a:cubicBezTo>
                <a:lnTo>
                  <a:pt x="92021" y="6633"/>
                </a:lnTo>
                <a:lnTo>
                  <a:pt x="92021" y="6647"/>
                </a:lnTo>
                <a:cubicBezTo>
                  <a:pt x="91966" y="6538"/>
                  <a:pt x="91898" y="6416"/>
                  <a:pt x="91844" y="6293"/>
                </a:cubicBezTo>
                <a:lnTo>
                  <a:pt x="92184" y="6130"/>
                </a:lnTo>
                <a:close/>
                <a:moveTo>
                  <a:pt x="103955" y="6103"/>
                </a:moveTo>
                <a:lnTo>
                  <a:pt x="104145" y="6483"/>
                </a:lnTo>
                <a:lnTo>
                  <a:pt x="103805" y="6647"/>
                </a:lnTo>
                <a:lnTo>
                  <a:pt x="103615" y="6280"/>
                </a:lnTo>
                <a:lnTo>
                  <a:pt x="103955" y="6103"/>
                </a:lnTo>
                <a:close/>
                <a:moveTo>
                  <a:pt x="47859" y="6171"/>
                </a:moveTo>
                <a:lnTo>
                  <a:pt x="48036" y="6497"/>
                </a:lnTo>
                <a:lnTo>
                  <a:pt x="47669" y="6660"/>
                </a:lnTo>
                <a:lnTo>
                  <a:pt x="47506" y="6348"/>
                </a:lnTo>
                <a:lnTo>
                  <a:pt x="47859" y="6171"/>
                </a:lnTo>
                <a:close/>
                <a:moveTo>
                  <a:pt x="15292" y="6144"/>
                </a:moveTo>
                <a:lnTo>
                  <a:pt x="15455" y="6511"/>
                </a:lnTo>
                <a:lnTo>
                  <a:pt x="15129" y="6674"/>
                </a:lnTo>
                <a:lnTo>
                  <a:pt x="14966" y="6320"/>
                </a:lnTo>
                <a:lnTo>
                  <a:pt x="15292" y="6144"/>
                </a:lnTo>
                <a:close/>
                <a:moveTo>
                  <a:pt x="36075" y="6157"/>
                </a:moveTo>
                <a:cubicBezTo>
                  <a:pt x="36143" y="6280"/>
                  <a:pt x="36224" y="6402"/>
                  <a:pt x="36306" y="6524"/>
                </a:cubicBezTo>
                <a:lnTo>
                  <a:pt x="35925" y="6687"/>
                </a:lnTo>
                <a:lnTo>
                  <a:pt x="35762" y="6334"/>
                </a:lnTo>
                <a:lnTo>
                  <a:pt x="36075" y="6157"/>
                </a:lnTo>
                <a:close/>
                <a:moveTo>
                  <a:pt x="56885" y="6198"/>
                </a:moveTo>
                <a:lnTo>
                  <a:pt x="57061" y="6524"/>
                </a:lnTo>
                <a:lnTo>
                  <a:pt x="56721" y="6687"/>
                </a:lnTo>
                <a:lnTo>
                  <a:pt x="56558" y="6361"/>
                </a:lnTo>
                <a:lnTo>
                  <a:pt x="56885" y="6198"/>
                </a:lnTo>
                <a:close/>
                <a:moveTo>
                  <a:pt x="107941" y="5898"/>
                </a:moveTo>
                <a:cubicBezTo>
                  <a:pt x="107733" y="5898"/>
                  <a:pt x="107557" y="6071"/>
                  <a:pt x="107557" y="6293"/>
                </a:cubicBezTo>
                <a:cubicBezTo>
                  <a:pt x="107557" y="6497"/>
                  <a:pt x="107720" y="6674"/>
                  <a:pt x="107937" y="6687"/>
                </a:cubicBezTo>
                <a:cubicBezTo>
                  <a:pt x="108155" y="6687"/>
                  <a:pt x="108345" y="6524"/>
                  <a:pt x="108345" y="6307"/>
                </a:cubicBezTo>
                <a:cubicBezTo>
                  <a:pt x="108358" y="6076"/>
                  <a:pt x="108182" y="5899"/>
                  <a:pt x="107964" y="5899"/>
                </a:cubicBezTo>
                <a:cubicBezTo>
                  <a:pt x="107956" y="5899"/>
                  <a:pt x="107949" y="5898"/>
                  <a:pt x="107941" y="5898"/>
                </a:cubicBezTo>
                <a:close/>
                <a:moveTo>
                  <a:pt x="24318" y="6184"/>
                </a:moveTo>
                <a:lnTo>
                  <a:pt x="24494" y="6511"/>
                </a:lnTo>
                <a:lnTo>
                  <a:pt x="24154" y="6701"/>
                </a:lnTo>
                <a:lnTo>
                  <a:pt x="23978" y="6361"/>
                </a:lnTo>
                <a:lnTo>
                  <a:pt x="24318" y="6184"/>
                </a:lnTo>
                <a:close/>
                <a:moveTo>
                  <a:pt x="68642" y="6171"/>
                </a:moveTo>
                <a:cubicBezTo>
                  <a:pt x="68696" y="6280"/>
                  <a:pt x="68764" y="6402"/>
                  <a:pt x="68819" y="6524"/>
                </a:cubicBezTo>
                <a:lnTo>
                  <a:pt x="68465" y="6701"/>
                </a:lnTo>
                <a:lnTo>
                  <a:pt x="68288" y="6348"/>
                </a:lnTo>
                <a:lnTo>
                  <a:pt x="68642" y="6171"/>
                </a:lnTo>
                <a:close/>
                <a:moveTo>
                  <a:pt x="101209" y="6184"/>
                </a:moveTo>
                <a:lnTo>
                  <a:pt x="101386" y="6524"/>
                </a:lnTo>
                <a:lnTo>
                  <a:pt x="101046" y="6701"/>
                </a:lnTo>
                <a:lnTo>
                  <a:pt x="100869" y="6361"/>
                </a:lnTo>
                <a:lnTo>
                  <a:pt x="101209" y="6184"/>
                </a:lnTo>
                <a:close/>
                <a:moveTo>
                  <a:pt x="12574" y="6239"/>
                </a:moveTo>
                <a:lnTo>
                  <a:pt x="12737" y="6551"/>
                </a:lnTo>
                <a:lnTo>
                  <a:pt x="12384" y="6728"/>
                </a:lnTo>
                <a:lnTo>
                  <a:pt x="12207" y="6402"/>
                </a:lnTo>
                <a:lnTo>
                  <a:pt x="12574" y="6239"/>
                </a:lnTo>
                <a:close/>
                <a:moveTo>
                  <a:pt x="45114" y="6212"/>
                </a:moveTo>
                <a:lnTo>
                  <a:pt x="45277" y="6551"/>
                </a:lnTo>
                <a:lnTo>
                  <a:pt x="44951" y="6728"/>
                </a:lnTo>
                <a:cubicBezTo>
                  <a:pt x="44896" y="6619"/>
                  <a:pt x="44828" y="6497"/>
                  <a:pt x="44787" y="6388"/>
                </a:cubicBezTo>
                <a:lnTo>
                  <a:pt x="45114" y="6212"/>
                </a:lnTo>
                <a:close/>
                <a:moveTo>
                  <a:pt x="77681" y="6225"/>
                </a:moveTo>
                <a:lnTo>
                  <a:pt x="77857" y="6565"/>
                </a:lnTo>
                <a:lnTo>
                  <a:pt x="77518" y="6728"/>
                </a:lnTo>
                <a:lnTo>
                  <a:pt x="77355" y="6388"/>
                </a:lnTo>
                <a:lnTo>
                  <a:pt x="77681" y="6225"/>
                </a:lnTo>
                <a:close/>
                <a:moveTo>
                  <a:pt x="89452" y="6212"/>
                </a:moveTo>
                <a:lnTo>
                  <a:pt x="89628" y="6565"/>
                </a:lnTo>
                <a:lnTo>
                  <a:pt x="89275" y="6728"/>
                </a:lnTo>
                <a:lnTo>
                  <a:pt x="89098" y="6375"/>
                </a:lnTo>
                <a:lnTo>
                  <a:pt x="89452" y="6212"/>
                </a:lnTo>
                <a:close/>
                <a:moveTo>
                  <a:pt x="2070" y="6197"/>
                </a:moveTo>
                <a:cubicBezTo>
                  <a:pt x="1919" y="6197"/>
                  <a:pt x="1809" y="6315"/>
                  <a:pt x="1809" y="6470"/>
                </a:cubicBezTo>
                <a:cubicBezTo>
                  <a:pt x="1809" y="6619"/>
                  <a:pt x="1917" y="6728"/>
                  <a:pt x="2067" y="6742"/>
                </a:cubicBezTo>
                <a:cubicBezTo>
                  <a:pt x="2217" y="6742"/>
                  <a:pt x="2339" y="6619"/>
                  <a:pt x="2352" y="6470"/>
                </a:cubicBezTo>
                <a:cubicBezTo>
                  <a:pt x="2352" y="6320"/>
                  <a:pt x="2244" y="6198"/>
                  <a:pt x="2094" y="6198"/>
                </a:cubicBezTo>
                <a:cubicBezTo>
                  <a:pt x="2086" y="6197"/>
                  <a:pt x="2078" y="6197"/>
                  <a:pt x="2070" y="6197"/>
                </a:cubicBezTo>
                <a:close/>
                <a:moveTo>
                  <a:pt x="21599" y="6252"/>
                </a:moveTo>
                <a:lnTo>
                  <a:pt x="21776" y="6579"/>
                </a:lnTo>
                <a:lnTo>
                  <a:pt x="21436" y="6755"/>
                </a:lnTo>
                <a:lnTo>
                  <a:pt x="21273" y="6416"/>
                </a:lnTo>
                <a:lnTo>
                  <a:pt x="21599" y="6252"/>
                </a:lnTo>
                <a:close/>
                <a:moveTo>
                  <a:pt x="33370" y="6239"/>
                </a:moveTo>
                <a:lnTo>
                  <a:pt x="33533" y="6592"/>
                </a:lnTo>
                <a:lnTo>
                  <a:pt x="33180" y="6755"/>
                </a:lnTo>
                <a:lnTo>
                  <a:pt x="33017" y="6402"/>
                </a:lnTo>
                <a:lnTo>
                  <a:pt x="33370" y="6239"/>
                </a:lnTo>
                <a:close/>
                <a:moveTo>
                  <a:pt x="65910" y="6252"/>
                </a:moveTo>
                <a:lnTo>
                  <a:pt x="66087" y="6579"/>
                </a:lnTo>
                <a:lnTo>
                  <a:pt x="65747" y="6769"/>
                </a:lnTo>
                <a:cubicBezTo>
                  <a:pt x="65692" y="6660"/>
                  <a:pt x="65638" y="6538"/>
                  <a:pt x="65584" y="6429"/>
                </a:cubicBezTo>
                <a:lnTo>
                  <a:pt x="65910" y="6252"/>
                </a:lnTo>
                <a:close/>
                <a:moveTo>
                  <a:pt x="98463" y="6252"/>
                </a:moveTo>
                <a:cubicBezTo>
                  <a:pt x="98531" y="6361"/>
                  <a:pt x="98599" y="6483"/>
                  <a:pt x="98654" y="6579"/>
                </a:cubicBezTo>
                <a:lnTo>
                  <a:pt x="98314" y="6769"/>
                </a:lnTo>
                <a:cubicBezTo>
                  <a:pt x="98273" y="6660"/>
                  <a:pt x="98205" y="6538"/>
                  <a:pt x="98151" y="6429"/>
                </a:cubicBezTo>
                <a:lnTo>
                  <a:pt x="98463" y="6252"/>
                </a:lnTo>
                <a:close/>
                <a:moveTo>
                  <a:pt x="4813" y="6035"/>
                </a:moveTo>
                <a:cubicBezTo>
                  <a:pt x="4609" y="6035"/>
                  <a:pt x="4432" y="6184"/>
                  <a:pt x="4432" y="6388"/>
                </a:cubicBezTo>
                <a:cubicBezTo>
                  <a:pt x="4419" y="6598"/>
                  <a:pt x="4583" y="6770"/>
                  <a:pt x="4777" y="6770"/>
                </a:cubicBezTo>
                <a:cubicBezTo>
                  <a:pt x="4784" y="6770"/>
                  <a:pt x="4792" y="6769"/>
                  <a:pt x="4799" y="6769"/>
                </a:cubicBezTo>
                <a:cubicBezTo>
                  <a:pt x="4807" y="6769"/>
                  <a:pt x="4815" y="6770"/>
                  <a:pt x="4823" y="6770"/>
                </a:cubicBezTo>
                <a:cubicBezTo>
                  <a:pt x="5016" y="6770"/>
                  <a:pt x="5179" y="6611"/>
                  <a:pt x="5166" y="6416"/>
                </a:cubicBezTo>
                <a:cubicBezTo>
                  <a:pt x="5180" y="6212"/>
                  <a:pt x="5017" y="6035"/>
                  <a:pt x="4813" y="6035"/>
                </a:cubicBezTo>
                <a:close/>
                <a:moveTo>
                  <a:pt x="42395" y="6293"/>
                </a:moveTo>
                <a:lnTo>
                  <a:pt x="42572" y="6619"/>
                </a:lnTo>
                <a:lnTo>
                  <a:pt x="42232" y="6783"/>
                </a:lnTo>
                <a:lnTo>
                  <a:pt x="42055" y="6456"/>
                </a:lnTo>
                <a:lnTo>
                  <a:pt x="42395" y="6293"/>
                </a:lnTo>
                <a:close/>
                <a:moveTo>
                  <a:pt x="111539" y="6157"/>
                </a:moveTo>
                <a:cubicBezTo>
                  <a:pt x="111362" y="6157"/>
                  <a:pt x="111226" y="6293"/>
                  <a:pt x="111226" y="6470"/>
                </a:cubicBezTo>
                <a:cubicBezTo>
                  <a:pt x="111213" y="6633"/>
                  <a:pt x="111362" y="6783"/>
                  <a:pt x="111525" y="6783"/>
                </a:cubicBezTo>
                <a:cubicBezTo>
                  <a:pt x="111702" y="6783"/>
                  <a:pt x="111838" y="6647"/>
                  <a:pt x="111838" y="6470"/>
                </a:cubicBezTo>
                <a:cubicBezTo>
                  <a:pt x="111838" y="6293"/>
                  <a:pt x="111702" y="6157"/>
                  <a:pt x="111539" y="6157"/>
                </a:cubicBezTo>
                <a:close/>
                <a:moveTo>
                  <a:pt x="9815" y="6293"/>
                </a:moveTo>
                <a:lnTo>
                  <a:pt x="9991" y="6619"/>
                </a:lnTo>
                <a:lnTo>
                  <a:pt x="9651" y="6796"/>
                </a:lnTo>
                <a:lnTo>
                  <a:pt x="9475" y="6456"/>
                </a:lnTo>
                <a:lnTo>
                  <a:pt x="9815" y="6293"/>
                </a:lnTo>
                <a:close/>
                <a:moveTo>
                  <a:pt x="54166" y="6266"/>
                </a:moveTo>
                <a:lnTo>
                  <a:pt x="54329" y="6633"/>
                </a:lnTo>
                <a:lnTo>
                  <a:pt x="53976" y="6796"/>
                </a:lnTo>
                <a:lnTo>
                  <a:pt x="53813" y="6443"/>
                </a:lnTo>
                <a:lnTo>
                  <a:pt x="54166" y="6266"/>
                </a:lnTo>
                <a:close/>
                <a:moveTo>
                  <a:pt x="86706" y="6293"/>
                </a:moveTo>
                <a:lnTo>
                  <a:pt x="86883" y="6633"/>
                </a:lnTo>
                <a:lnTo>
                  <a:pt x="86543" y="6796"/>
                </a:lnTo>
                <a:lnTo>
                  <a:pt x="86380" y="6470"/>
                </a:lnTo>
                <a:lnTo>
                  <a:pt x="86706" y="6293"/>
                </a:lnTo>
                <a:close/>
                <a:moveTo>
                  <a:pt x="74949" y="6293"/>
                </a:moveTo>
                <a:lnTo>
                  <a:pt x="75180" y="6647"/>
                </a:lnTo>
                <a:lnTo>
                  <a:pt x="74772" y="6810"/>
                </a:lnTo>
                <a:lnTo>
                  <a:pt x="74609" y="6470"/>
                </a:lnTo>
                <a:lnTo>
                  <a:pt x="74949" y="6293"/>
                </a:lnTo>
                <a:close/>
                <a:moveTo>
                  <a:pt x="115087" y="6538"/>
                </a:moveTo>
                <a:cubicBezTo>
                  <a:pt x="115046" y="6579"/>
                  <a:pt x="114991" y="6606"/>
                  <a:pt x="114978" y="6647"/>
                </a:cubicBezTo>
                <a:cubicBezTo>
                  <a:pt x="114964" y="6701"/>
                  <a:pt x="115032" y="6728"/>
                  <a:pt x="115073" y="6810"/>
                </a:cubicBezTo>
                <a:cubicBezTo>
                  <a:pt x="115127" y="6742"/>
                  <a:pt x="115182" y="6701"/>
                  <a:pt x="115182" y="6660"/>
                </a:cubicBezTo>
                <a:cubicBezTo>
                  <a:pt x="115182" y="6619"/>
                  <a:pt x="115127" y="6579"/>
                  <a:pt x="115087" y="6538"/>
                </a:cubicBezTo>
                <a:close/>
                <a:moveTo>
                  <a:pt x="30624" y="6320"/>
                </a:moveTo>
                <a:lnTo>
                  <a:pt x="30787" y="6647"/>
                </a:lnTo>
                <a:lnTo>
                  <a:pt x="30448" y="6823"/>
                </a:lnTo>
                <a:lnTo>
                  <a:pt x="30285" y="6497"/>
                </a:lnTo>
                <a:lnTo>
                  <a:pt x="30624" y="6320"/>
                </a:lnTo>
                <a:close/>
                <a:moveTo>
                  <a:pt x="95758" y="6320"/>
                </a:moveTo>
                <a:lnTo>
                  <a:pt x="95935" y="6647"/>
                </a:lnTo>
                <a:lnTo>
                  <a:pt x="95568" y="6823"/>
                </a:lnTo>
                <a:lnTo>
                  <a:pt x="95405" y="6497"/>
                </a:lnTo>
                <a:lnTo>
                  <a:pt x="95758" y="6320"/>
                </a:lnTo>
                <a:close/>
                <a:moveTo>
                  <a:pt x="63178" y="6320"/>
                </a:moveTo>
                <a:cubicBezTo>
                  <a:pt x="63232" y="6429"/>
                  <a:pt x="63300" y="6538"/>
                  <a:pt x="63368" y="6660"/>
                </a:cubicBezTo>
                <a:cubicBezTo>
                  <a:pt x="63259" y="6715"/>
                  <a:pt x="63137" y="6769"/>
                  <a:pt x="63028" y="6837"/>
                </a:cubicBezTo>
                <a:lnTo>
                  <a:pt x="62852" y="6497"/>
                </a:lnTo>
                <a:lnTo>
                  <a:pt x="63178" y="6320"/>
                </a:lnTo>
                <a:close/>
                <a:moveTo>
                  <a:pt x="18867" y="6280"/>
                </a:moveTo>
                <a:lnTo>
                  <a:pt x="19030" y="6687"/>
                </a:lnTo>
                <a:lnTo>
                  <a:pt x="18690" y="6850"/>
                </a:lnTo>
                <a:lnTo>
                  <a:pt x="18514" y="6497"/>
                </a:lnTo>
                <a:lnTo>
                  <a:pt x="18867" y="6280"/>
                </a:lnTo>
                <a:close/>
                <a:moveTo>
                  <a:pt x="51420" y="6361"/>
                </a:moveTo>
                <a:lnTo>
                  <a:pt x="51584" y="6687"/>
                </a:lnTo>
                <a:lnTo>
                  <a:pt x="51257" y="6864"/>
                </a:lnTo>
                <a:lnTo>
                  <a:pt x="51081" y="6524"/>
                </a:lnTo>
                <a:lnTo>
                  <a:pt x="51420" y="6361"/>
                </a:lnTo>
                <a:close/>
                <a:moveTo>
                  <a:pt x="83974" y="6348"/>
                </a:moveTo>
                <a:lnTo>
                  <a:pt x="84151" y="6674"/>
                </a:lnTo>
                <a:lnTo>
                  <a:pt x="83824" y="6864"/>
                </a:lnTo>
                <a:lnTo>
                  <a:pt x="83648" y="6524"/>
                </a:lnTo>
                <a:lnTo>
                  <a:pt x="83974" y="6348"/>
                </a:lnTo>
                <a:close/>
                <a:moveTo>
                  <a:pt x="178" y="6660"/>
                </a:moveTo>
                <a:cubicBezTo>
                  <a:pt x="137" y="6660"/>
                  <a:pt x="69" y="6728"/>
                  <a:pt x="69" y="6755"/>
                </a:cubicBezTo>
                <a:cubicBezTo>
                  <a:pt x="83" y="6810"/>
                  <a:pt x="123" y="6850"/>
                  <a:pt x="178" y="6878"/>
                </a:cubicBezTo>
                <a:cubicBezTo>
                  <a:pt x="181" y="6879"/>
                  <a:pt x="185" y="6879"/>
                  <a:pt x="188" y="6879"/>
                </a:cubicBezTo>
                <a:cubicBezTo>
                  <a:pt x="226" y="6879"/>
                  <a:pt x="266" y="6819"/>
                  <a:pt x="341" y="6769"/>
                </a:cubicBezTo>
                <a:cubicBezTo>
                  <a:pt x="273" y="6728"/>
                  <a:pt x="218" y="6674"/>
                  <a:pt x="178" y="6660"/>
                </a:cubicBezTo>
                <a:close/>
                <a:moveTo>
                  <a:pt x="39690" y="6293"/>
                </a:moveTo>
                <a:cubicBezTo>
                  <a:pt x="39677" y="6470"/>
                  <a:pt x="39772" y="6647"/>
                  <a:pt x="39935" y="6715"/>
                </a:cubicBezTo>
                <a:cubicBezTo>
                  <a:pt x="39840" y="6728"/>
                  <a:pt x="39758" y="6742"/>
                  <a:pt x="39677" y="6769"/>
                </a:cubicBezTo>
                <a:cubicBezTo>
                  <a:pt x="39609" y="6810"/>
                  <a:pt x="39541" y="6850"/>
                  <a:pt x="39473" y="6891"/>
                </a:cubicBezTo>
                <a:lnTo>
                  <a:pt x="39310" y="6538"/>
                </a:lnTo>
                <a:lnTo>
                  <a:pt x="39690" y="6293"/>
                </a:lnTo>
                <a:close/>
                <a:moveTo>
                  <a:pt x="60459" y="6348"/>
                </a:moveTo>
                <a:cubicBezTo>
                  <a:pt x="60514" y="6456"/>
                  <a:pt x="60568" y="6592"/>
                  <a:pt x="60622" y="6715"/>
                </a:cubicBezTo>
                <a:lnTo>
                  <a:pt x="60269" y="6891"/>
                </a:lnTo>
                <a:lnTo>
                  <a:pt x="60092" y="6579"/>
                </a:lnTo>
                <a:cubicBezTo>
                  <a:pt x="60215" y="6497"/>
                  <a:pt x="60337" y="6416"/>
                  <a:pt x="60459" y="6348"/>
                </a:cubicBezTo>
                <a:close/>
                <a:moveTo>
                  <a:pt x="72203" y="6361"/>
                </a:moveTo>
                <a:lnTo>
                  <a:pt x="72380" y="6715"/>
                </a:lnTo>
                <a:lnTo>
                  <a:pt x="72054" y="6891"/>
                </a:lnTo>
                <a:cubicBezTo>
                  <a:pt x="71999" y="6769"/>
                  <a:pt x="71931" y="6647"/>
                  <a:pt x="71890" y="6524"/>
                </a:cubicBezTo>
                <a:lnTo>
                  <a:pt x="72203" y="6361"/>
                </a:lnTo>
                <a:close/>
                <a:moveTo>
                  <a:pt x="104784" y="6361"/>
                </a:moveTo>
                <a:lnTo>
                  <a:pt x="104974" y="6715"/>
                </a:lnTo>
                <a:lnTo>
                  <a:pt x="104621" y="6891"/>
                </a:lnTo>
                <a:cubicBezTo>
                  <a:pt x="104566" y="6796"/>
                  <a:pt x="104498" y="6674"/>
                  <a:pt x="104444" y="6551"/>
                </a:cubicBezTo>
                <a:lnTo>
                  <a:pt x="104784" y="6361"/>
                </a:lnTo>
                <a:close/>
                <a:moveTo>
                  <a:pt x="108793" y="6144"/>
                </a:moveTo>
                <a:cubicBezTo>
                  <a:pt x="108576" y="6144"/>
                  <a:pt x="108399" y="6320"/>
                  <a:pt x="108399" y="6524"/>
                </a:cubicBezTo>
                <a:cubicBezTo>
                  <a:pt x="108399" y="6742"/>
                  <a:pt x="108576" y="6905"/>
                  <a:pt x="108780" y="6905"/>
                </a:cubicBezTo>
                <a:cubicBezTo>
                  <a:pt x="108984" y="6905"/>
                  <a:pt x="109160" y="6742"/>
                  <a:pt x="109160" y="6538"/>
                </a:cubicBezTo>
                <a:cubicBezTo>
                  <a:pt x="109160" y="6320"/>
                  <a:pt x="108997" y="6157"/>
                  <a:pt x="108793" y="6144"/>
                </a:cubicBezTo>
                <a:close/>
                <a:moveTo>
                  <a:pt x="16108" y="6416"/>
                </a:moveTo>
                <a:lnTo>
                  <a:pt x="16285" y="6742"/>
                </a:lnTo>
                <a:lnTo>
                  <a:pt x="15958" y="6918"/>
                </a:lnTo>
                <a:lnTo>
                  <a:pt x="15782" y="6579"/>
                </a:lnTo>
                <a:lnTo>
                  <a:pt x="16108" y="6416"/>
                </a:lnTo>
                <a:close/>
                <a:moveTo>
                  <a:pt x="81255" y="6375"/>
                </a:moveTo>
                <a:lnTo>
                  <a:pt x="81419" y="6742"/>
                </a:lnTo>
                <a:lnTo>
                  <a:pt x="81065" y="6918"/>
                </a:lnTo>
                <a:lnTo>
                  <a:pt x="80902" y="6592"/>
                </a:lnTo>
                <a:lnTo>
                  <a:pt x="81255" y="6375"/>
                </a:lnTo>
                <a:close/>
                <a:moveTo>
                  <a:pt x="93013" y="6388"/>
                </a:moveTo>
                <a:cubicBezTo>
                  <a:pt x="93054" y="6497"/>
                  <a:pt x="93122" y="6619"/>
                  <a:pt x="93176" y="6742"/>
                </a:cubicBezTo>
                <a:lnTo>
                  <a:pt x="92850" y="6918"/>
                </a:lnTo>
                <a:lnTo>
                  <a:pt x="92687" y="6551"/>
                </a:lnTo>
                <a:lnTo>
                  <a:pt x="93013" y="6388"/>
                </a:lnTo>
                <a:close/>
                <a:moveTo>
                  <a:pt x="27892" y="6388"/>
                </a:moveTo>
                <a:lnTo>
                  <a:pt x="28055" y="6701"/>
                </a:lnTo>
                <a:lnTo>
                  <a:pt x="27702" y="6932"/>
                </a:lnTo>
                <a:lnTo>
                  <a:pt x="27539" y="6551"/>
                </a:lnTo>
                <a:lnTo>
                  <a:pt x="27892" y="6388"/>
                </a:lnTo>
                <a:close/>
                <a:moveTo>
                  <a:pt x="25147" y="6443"/>
                </a:moveTo>
                <a:lnTo>
                  <a:pt x="25310" y="6769"/>
                </a:lnTo>
                <a:lnTo>
                  <a:pt x="24970" y="6946"/>
                </a:lnTo>
                <a:lnTo>
                  <a:pt x="24807" y="6619"/>
                </a:lnTo>
                <a:lnTo>
                  <a:pt x="25147" y="6443"/>
                </a:lnTo>
                <a:close/>
                <a:moveTo>
                  <a:pt x="36918" y="6416"/>
                </a:moveTo>
                <a:lnTo>
                  <a:pt x="37081" y="6769"/>
                </a:lnTo>
                <a:lnTo>
                  <a:pt x="36768" y="6946"/>
                </a:lnTo>
                <a:lnTo>
                  <a:pt x="36537" y="6592"/>
                </a:lnTo>
                <a:lnTo>
                  <a:pt x="36918" y="6416"/>
                </a:lnTo>
                <a:close/>
                <a:moveTo>
                  <a:pt x="102052" y="6402"/>
                </a:moveTo>
                <a:cubicBezTo>
                  <a:pt x="102106" y="6511"/>
                  <a:pt x="102160" y="6647"/>
                  <a:pt x="102215" y="6783"/>
                </a:cubicBezTo>
                <a:lnTo>
                  <a:pt x="101861" y="6946"/>
                </a:lnTo>
                <a:lnTo>
                  <a:pt x="101698" y="6633"/>
                </a:lnTo>
                <a:lnTo>
                  <a:pt x="102052" y="6402"/>
                </a:lnTo>
                <a:close/>
                <a:moveTo>
                  <a:pt x="13403" y="6470"/>
                </a:moveTo>
                <a:lnTo>
                  <a:pt x="13566" y="6796"/>
                </a:lnTo>
                <a:lnTo>
                  <a:pt x="13213" y="6959"/>
                </a:lnTo>
                <a:lnTo>
                  <a:pt x="13036" y="6647"/>
                </a:lnTo>
                <a:lnTo>
                  <a:pt x="13403" y="6470"/>
                </a:lnTo>
                <a:close/>
                <a:moveTo>
                  <a:pt x="48688" y="6416"/>
                </a:moveTo>
                <a:lnTo>
                  <a:pt x="48865" y="6728"/>
                </a:lnTo>
                <a:lnTo>
                  <a:pt x="48498" y="6959"/>
                </a:lnTo>
                <a:lnTo>
                  <a:pt x="48335" y="6592"/>
                </a:lnTo>
                <a:lnTo>
                  <a:pt x="48688" y="6416"/>
                </a:lnTo>
                <a:close/>
                <a:moveTo>
                  <a:pt x="45943" y="6470"/>
                </a:moveTo>
                <a:lnTo>
                  <a:pt x="46106" y="6810"/>
                </a:lnTo>
                <a:lnTo>
                  <a:pt x="45766" y="6973"/>
                </a:lnTo>
                <a:lnTo>
                  <a:pt x="45603" y="6647"/>
                </a:lnTo>
                <a:lnTo>
                  <a:pt x="45943" y="6470"/>
                </a:lnTo>
                <a:close/>
                <a:moveTo>
                  <a:pt x="57714" y="6443"/>
                </a:moveTo>
                <a:lnTo>
                  <a:pt x="57890" y="6796"/>
                </a:lnTo>
                <a:lnTo>
                  <a:pt x="57564" y="6973"/>
                </a:lnTo>
                <a:cubicBezTo>
                  <a:pt x="57510" y="6864"/>
                  <a:pt x="57455" y="6742"/>
                  <a:pt x="57387" y="6606"/>
                </a:cubicBezTo>
                <a:lnTo>
                  <a:pt x="57714" y="6443"/>
                </a:lnTo>
                <a:close/>
                <a:moveTo>
                  <a:pt x="69485" y="6443"/>
                </a:moveTo>
                <a:lnTo>
                  <a:pt x="69648" y="6769"/>
                </a:lnTo>
                <a:lnTo>
                  <a:pt x="69308" y="6986"/>
                </a:lnTo>
                <a:lnTo>
                  <a:pt x="69131" y="6619"/>
                </a:lnTo>
                <a:lnTo>
                  <a:pt x="69485" y="6443"/>
                </a:lnTo>
                <a:close/>
                <a:moveTo>
                  <a:pt x="112346" y="6428"/>
                </a:moveTo>
                <a:cubicBezTo>
                  <a:pt x="112193" y="6428"/>
                  <a:pt x="112070" y="6558"/>
                  <a:pt x="112083" y="6701"/>
                </a:cubicBezTo>
                <a:cubicBezTo>
                  <a:pt x="112069" y="6850"/>
                  <a:pt x="112205" y="6986"/>
                  <a:pt x="112355" y="6986"/>
                </a:cubicBezTo>
                <a:cubicBezTo>
                  <a:pt x="112504" y="6986"/>
                  <a:pt x="112640" y="6864"/>
                  <a:pt x="112640" y="6715"/>
                </a:cubicBezTo>
                <a:cubicBezTo>
                  <a:pt x="112640" y="6551"/>
                  <a:pt x="112518" y="6429"/>
                  <a:pt x="112368" y="6429"/>
                </a:cubicBezTo>
                <a:cubicBezTo>
                  <a:pt x="112361" y="6428"/>
                  <a:pt x="112353" y="6428"/>
                  <a:pt x="112346" y="6428"/>
                </a:cubicBezTo>
                <a:close/>
                <a:moveTo>
                  <a:pt x="34186" y="6497"/>
                </a:moveTo>
                <a:lnTo>
                  <a:pt x="34362" y="6823"/>
                </a:lnTo>
                <a:lnTo>
                  <a:pt x="33995" y="7000"/>
                </a:lnTo>
                <a:lnTo>
                  <a:pt x="33832" y="6674"/>
                </a:lnTo>
                <a:lnTo>
                  <a:pt x="34186" y="6497"/>
                </a:lnTo>
                <a:close/>
                <a:moveTo>
                  <a:pt x="78496" y="6470"/>
                </a:moveTo>
                <a:lnTo>
                  <a:pt x="78659" y="6837"/>
                </a:lnTo>
                <a:lnTo>
                  <a:pt x="78333" y="7000"/>
                </a:lnTo>
                <a:cubicBezTo>
                  <a:pt x="78292" y="6891"/>
                  <a:pt x="78224" y="6769"/>
                  <a:pt x="78170" y="6647"/>
                </a:cubicBezTo>
                <a:lnTo>
                  <a:pt x="78496" y="6470"/>
                </a:lnTo>
                <a:close/>
                <a:moveTo>
                  <a:pt x="66739" y="6511"/>
                </a:moveTo>
                <a:cubicBezTo>
                  <a:pt x="66780" y="6606"/>
                  <a:pt x="66848" y="6728"/>
                  <a:pt x="66902" y="6837"/>
                </a:cubicBezTo>
                <a:lnTo>
                  <a:pt x="66576" y="7014"/>
                </a:lnTo>
                <a:lnTo>
                  <a:pt x="66413" y="6674"/>
                </a:lnTo>
                <a:lnTo>
                  <a:pt x="66739" y="6511"/>
                </a:lnTo>
                <a:close/>
                <a:moveTo>
                  <a:pt x="99306" y="6497"/>
                </a:moveTo>
                <a:cubicBezTo>
                  <a:pt x="99360" y="6606"/>
                  <a:pt x="99415" y="6728"/>
                  <a:pt x="99483" y="6837"/>
                </a:cubicBezTo>
                <a:lnTo>
                  <a:pt x="99143" y="7014"/>
                </a:lnTo>
                <a:cubicBezTo>
                  <a:pt x="99089" y="6905"/>
                  <a:pt x="99034" y="6796"/>
                  <a:pt x="98966" y="6674"/>
                </a:cubicBezTo>
                <a:lnTo>
                  <a:pt x="99306" y="6497"/>
                </a:lnTo>
                <a:close/>
                <a:moveTo>
                  <a:pt x="2910" y="6402"/>
                </a:moveTo>
                <a:cubicBezTo>
                  <a:pt x="2733" y="6402"/>
                  <a:pt x="2597" y="6538"/>
                  <a:pt x="2597" y="6715"/>
                </a:cubicBezTo>
                <a:cubicBezTo>
                  <a:pt x="2597" y="6871"/>
                  <a:pt x="2722" y="7014"/>
                  <a:pt x="2875" y="7014"/>
                </a:cubicBezTo>
                <a:cubicBezTo>
                  <a:pt x="2882" y="7014"/>
                  <a:pt x="2889" y="7014"/>
                  <a:pt x="2896" y="7014"/>
                </a:cubicBezTo>
                <a:cubicBezTo>
                  <a:pt x="2904" y="7014"/>
                  <a:pt x="2911" y="7014"/>
                  <a:pt x="2918" y="7014"/>
                </a:cubicBezTo>
                <a:cubicBezTo>
                  <a:pt x="3084" y="7014"/>
                  <a:pt x="3209" y="6871"/>
                  <a:pt x="3209" y="6715"/>
                </a:cubicBezTo>
                <a:cubicBezTo>
                  <a:pt x="3209" y="6538"/>
                  <a:pt x="3073" y="6402"/>
                  <a:pt x="2910" y="6402"/>
                </a:cubicBezTo>
                <a:close/>
                <a:moveTo>
                  <a:pt x="54982" y="6524"/>
                </a:moveTo>
                <a:lnTo>
                  <a:pt x="55158" y="6850"/>
                </a:lnTo>
                <a:lnTo>
                  <a:pt x="54791" y="7027"/>
                </a:lnTo>
                <a:lnTo>
                  <a:pt x="54628" y="6701"/>
                </a:lnTo>
                <a:lnTo>
                  <a:pt x="54982" y="6524"/>
                </a:lnTo>
                <a:close/>
                <a:moveTo>
                  <a:pt x="90281" y="6470"/>
                </a:moveTo>
                <a:lnTo>
                  <a:pt x="90457" y="6796"/>
                </a:lnTo>
                <a:lnTo>
                  <a:pt x="90104" y="7027"/>
                </a:lnTo>
                <a:lnTo>
                  <a:pt x="90090" y="7027"/>
                </a:lnTo>
                <a:cubicBezTo>
                  <a:pt x="90036" y="6905"/>
                  <a:pt x="89982" y="6769"/>
                  <a:pt x="89927" y="6647"/>
                </a:cubicBezTo>
                <a:lnTo>
                  <a:pt x="90281" y="6470"/>
                </a:lnTo>
                <a:close/>
                <a:moveTo>
                  <a:pt x="5628" y="6266"/>
                </a:moveTo>
                <a:cubicBezTo>
                  <a:pt x="5411" y="6266"/>
                  <a:pt x="5234" y="6429"/>
                  <a:pt x="5234" y="6647"/>
                </a:cubicBezTo>
                <a:cubicBezTo>
                  <a:pt x="5234" y="6864"/>
                  <a:pt x="5411" y="7041"/>
                  <a:pt x="5628" y="7041"/>
                </a:cubicBezTo>
                <a:cubicBezTo>
                  <a:pt x="5846" y="7027"/>
                  <a:pt x="6009" y="6864"/>
                  <a:pt x="6022" y="6647"/>
                </a:cubicBezTo>
                <a:cubicBezTo>
                  <a:pt x="6009" y="6429"/>
                  <a:pt x="5832" y="6266"/>
                  <a:pt x="5628" y="6266"/>
                </a:cubicBezTo>
                <a:close/>
                <a:moveTo>
                  <a:pt x="22401" y="6497"/>
                </a:moveTo>
                <a:lnTo>
                  <a:pt x="22578" y="6864"/>
                </a:lnTo>
                <a:lnTo>
                  <a:pt x="22252" y="7041"/>
                </a:lnTo>
                <a:lnTo>
                  <a:pt x="22088" y="6674"/>
                </a:lnTo>
                <a:lnTo>
                  <a:pt x="22401" y="6497"/>
                </a:lnTo>
                <a:close/>
                <a:moveTo>
                  <a:pt x="87522" y="6538"/>
                </a:moveTo>
                <a:cubicBezTo>
                  <a:pt x="87589" y="6647"/>
                  <a:pt x="87644" y="6755"/>
                  <a:pt x="87698" y="6864"/>
                </a:cubicBezTo>
                <a:lnTo>
                  <a:pt x="87358" y="7041"/>
                </a:lnTo>
                <a:lnTo>
                  <a:pt x="87182" y="6701"/>
                </a:lnTo>
                <a:lnTo>
                  <a:pt x="87522" y="6538"/>
                </a:lnTo>
                <a:close/>
                <a:moveTo>
                  <a:pt x="10644" y="6538"/>
                </a:moveTo>
                <a:lnTo>
                  <a:pt x="10820" y="6878"/>
                </a:lnTo>
                <a:lnTo>
                  <a:pt x="10481" y="7054"/>
                </a:lnTo>
                <a:lnTo>
                  <a:pt x="10304" y="6715"/>
                </a:lnTo>
                <a:lnTo>
                  <a:pt x="10644" y="6538"/>
                </a:lnTo>
                <a:close/>
                <a:moveTo>
                  <a:pt x="43211" y="6524"/>
                </a:moveTo>
                <a:lnTo>
                  <a:pt x="43387" y="6891"/>
                </a:lnTo>
                <a:lnTo>
                  <a:pt x="43061" y="7054"/>
                </a:lnTo>
                <a:lnTo>
                  <a:pt x="42885" y="6701"/>
                </a:lnTo>
                <a:lnTo>
                  <a:pt x="43211" y="6524"/>
                </a:lnTo>
                <a:close/>
                <a:moveTo>
                  <a:pt x="64021" y="6565"/>
                </a:moveTo>
                <a:lnTo>
                  <a:pt x="64184" y="6905"/>
                </a:lnTo>
                <a:lnTo>
                  <a:pt x="63844" y="7068"/>
                </a:lnTo>
                <a:lnTo>
                  <a:pt x="63681" y="6728"/>
                </a:lnTo>
                <a:lnTo>
                  <a:pt x="64021" y="6565"/>
                </a:lnTo>
                <a:close/>
                <a:moveTo>
                  <a:pt x="75778" y="6551"/>
                </a:moveTo>
                <a:cubicBezTo>
                  <a:pt x="75832" y="6647"/>
                  <a:pt x="75900" y="6783"/>
                  <a:pt x="75955" y="6891"/>
                </a:cubicBezTo>
                <a:lnTo>
                  <a:pt x="75601" y="7068"/>
                </a:lnTo>
                <a:lnTo>
                  <a:pt x="75384" y="6715"/>
                </a:lnTo>
                <a:lnTo>
                  <a:pt x="75778" y="6551"/>
                </a:lnTo>
                <a:close/>
                <a:moveTo>
                  <a:pt x="19696" y="6592"/>
                </a:moveTo>
                <a:lnTo>
                  <a:pt x="19873" y="6918"/>
                </a:lnTo>
                <a:lnTo>
                  <a:pt x="19506" y="7082"/>
                </a:lnTo>
                <a:lnTo>
                  <a:pt x="19329" y="6755"/>
                </a:lnTo>
                <a:lnTo>
                  <a:pt x="19696" y="6592"/>
                </a:lnTo>
                <a:close/>
                <a:moveTo>
                  <a:pt x="31440" y="6565"/>
                </a:moveTo>
                <a:lnTo>
                  <a:pt x="31603" y="6905"/>
                </a:lnTo>
                <a:lnTo>
                  <a:pt x="31263" y="7082"/>
                </a:lnTo>
                <a:lnTo>
                  <a:pt x="31100" y="6742"/>
                </a:lnTo>
                <a:lnTo>
                  <a:pt x="31440" y="6565"/>
                </a:lnTo>
                <a:close/>
                <a:moveTo>
                  <a:pt x="52250" y="6592"/>
                </a:moveTo>
                <a:lnTo>
                  <a:pt x="52413" y="6932"/>
                </a:lnTo>
                <a:lnTo>
                  <a:pt x="52073" y="7095"/>
                </a:lnTo>
                <a:lnTo>
                  <a:pt x="51910" y="6755"/>
                </a:lnTo>
                <a:lnTo>
                  <a:pt x="52250" y="6592"/>
                </a:lnTo>
                <a:close/>
                <a:moveTo>
                  <a:pt x="96574" y="6565"/>
                </a:moveTo>
                <a:lnTo>
                  <a:pt x="96751" y="6918"/>
                </a:lnTo>
                <a:lnTo>
                  <a:pt x="96397" y="7095"/>
                </a:lnTo>
                <a:lnTo>
                  <a:pt x="96221" y="6742"/>
                </a:lnTo>
                <a:lnTo>
                  <a:pt x="96574" y="6565"/>
                </a:lnTo>
                <a:close/>
                <a:moveTo>
                  <a:pt x="84817" y="6606"/>
                </a:moveTo>
                <a:lnTo>
                  <a:pt x="84980" y="6946"/>
                </a:lnTo>
                <a:lnTo>
                  <a:pt x="84640" y="7109"/>
                </a:lnTo>
                <a:lnTo>
                  <a:pt x="84477" y="6783"/>
                </a:lnTo>
                <a:lnTo>
                  <a:pt x="84817" y="6606"/>
                </a:lnTo>
                <a:close/>
                <a:moveTo>
                  <a:pt x="28721" y="6619"/>
                </a:moveTo>
                <a:lnTo>
                  <a:pt x="28898" y="6959"/>
                </a:lnTo>
                <a:lnTo>
                  <a:pt x="28558" y="7122"/>
                </a:lnTo>
                <a:lnTo>
                  <a:pt x="28382" y="6796"/>
                </a:lnTo>
                <a:lnTo>
                  <a:pt x="28721" y="6619"/>
                </a:lnTo>
                <a:close/>
                <a:moveTo>
                  <a:pt x="40479" y="6619"/>
                </a:moveTo>
                <a:cubicBezTo>
                  <a:pt x="40533" y="6715"/>
                  <a:pt x="40587" y="6837"/>
                  <a:pt x="40655" y="6959"/>
                </a:cubicBezTo>
                <a:lnTo>
                  <a:pt x="40316" y="7122"/>
                </a:lnTo>
                <a:lnTo>
                  <a:pt x="40085" y="6769"/>
                </a:lnTo>
                <a:lnTo>
                  <a:pt x="40479" y="6619"/>
                </a:lnTo>
                <a:close/>
                <a:moveTo>
                  <a:pt x="73032" y="6633"/>
                </a:moveTo>
                <a:lnTo>
                  <a:pt x="73209" y="6973"/>
                </a:lnTo>
                <a:lnTo>
                  <a:pt x="72869" y="7136"/>
                </a:lnTo>
                <a:lnTo>
                  <a:pt x="72706" y="6796"/>
                </a:lnTo>
                <a:lnTo>
                  <a:pt x="73032" y="6633"/>
                </a:lnTo>
                <a:close/>
                <a:moveTo>
                  <a:pt x="109623" y="6402"/>
                </a:moveTo>
                <a:cubicBezTo>
                  <a:pt x="109419" y="6402"/>
                  <a:pt x="109242" y="6565"/>
                  <a:pt x="109242" y="6769"/>
                </a:cubicBezTo>
                <a:cubicBezTo>
                  <a:pt x="109242" y="6973"/>
                  <a:pt x="109405" y="7136"/>
                  <a:pt x="109609" y="7136"/>
                </a:cubicBezTo>
                <a:cubicBezTo>
                  <a:pt x="109799" y="7136"/>
                  <a:pt x="109962" y="6986"/>
                  <a:pt x="109976" y="6783"/>
                </a:cubicBezTo>
                <a:cubicBezTo>
                  <a:pt x="109976" y="6579"/>
                  <a:pt x="109813" y="6416"/>
                  <a:pt x="109623" y="6402"/>
                </a:cubicBezTo>
                <a:close/>
                <a:moveTo>
                  <a:pt x="61288" y="6633"/>
                </a:moveTo>
                <a:lnTo>
                  <a:pt x="61452" y="6986"/>
                </a:lnTo>
                <a:lnTo>
                  <a:pt x="61098" y="7150"/>
                </a:lnTo>
                <a:lnTo>
                  <a:pt x="60935" y="6796"/>
                </a:lnTo>
                <a:lnTo>
                  <a:pt x="61288" y="6633"/>
                </a:lnTo>
                <a:close/>
                <a:moveTo>
                  <a:pt x="49518" y="6647"/>
                </a:moveTo>
                <a:cubicBezTo>
                  <a:pt x="49572" y="6755"/>
                  <a:pt x="49626" y="6878"/>
                  <a:pt x="49681" y="6986"/>
                </a:cubicBezTo>
                <a:lnTo>
                  <a:pt x="49341" y="7163"/>
                </a:lnTo>
                <a:lnTo>
                  <a:pt x="49178" y="6823"/>
                </a:lnTo>
                <a:lnTo>
                  <a:pt x="49518" y="6647"/>
                </a:lnTo>
                <a:close/>
                <a:moveTo>
                  <a:pt x="93842" y="6647"/>
                </a:moveTo>
                <a:cubicBezTo>
                  <a:pt x="93883" y="6755"/>
                  <a:pt x="93951" y="6878"/>
                  <a:pt x="94005" y="6986"/>
                </a:cubicBezTo>
                <a:lnTo>
                  <a:pt x="93665" y="7163"/>
                </a:lnTo>
                <a:lnTo>
                  <a:pt x="93502" y="6823"/>
                </a:lnTo>
                <a:lnTo>
                  <a:pt x="93842" y="6647"/>
                </a:lnTo>
                <a:close/>
                <a:moveTo>
                  <a:pt x="105613" y="6606"/>
                </a:moveTo>
                <a:lnTo>
                  <a:pt x="105817" y="6973"/>
                </a:lnTo>
                <a:lnTo>
                  <a:pt x="105450" y="7163"/>
                </a:lnTo>
                <a:lnTo>
                  <a:pt x="105259" y="6796"/>
                </a:lnTo>
                <a:lnTo>
                  <a:pt x="105613" y="6606"/>
                </a:lnTo>
                <a:close/>
                <a:moveTo>
                  <a:pt x="16951" y="6660"/>
                </a:moveTo>
                <a:lnTo>
                  <a:pt x="17114" y="6986"/>
                </a:lnTo>
                <a:lnTo>
                  <a:pt x="16787" y="7177"/>
                </a:lnTo>
                <a:lnTo>
                  <a:pt x="16624" y="6837"/>
                </a:lnTo>
                <a:lnTo>
                  <a:pt x="16951" y="6660"/>
                </a:lnTo>
                <a:close/>
                <a:moveTo>
                  <a:pt x="37747" y="6687"/>
                </a:moveTo>
                <a:lnTo>
                  <a:pt x="37923" y="7027"/>
                </a:lnTo>
                <a:lnTo>
                  <a:pt x="37584" y="7190"/>
                </a:lnTo>
                <a:cubicBezTo>
                  <a:pt x="37529" y="7095"/>
                  <a:pt x="37461" y="6973"/>
                  <a:pt x="37407" y="6850"/>
                </a:cubicBezTo>
                <a:lnTo>
                  <a:pt x="37747" y="6687"/>
                </a:lnTo>
                <a:close/>
                <a:moveTo>
                  <a:pt x="70314" y="6687"/>
                </a:moveTo>
                <a:lnTo>
                  <a:pt x="70490" y="7027"/>
                </a:lnTo>
                <a:lnTo>
                  <a:pt x="70151" y="7190"/>
                </a:lnTo>
                <a:lnTo>
                  <a:pt x="69974" y="6850"/>
                </a:lnTo>
                <a:lnTo>
                  <a:pt x="70314" y="6687"/>
                </a:lnTo>
                <a:close/>
                <a:moveTo>
                  <a:pt x="82085" y="6660"/>
                </a:moveTo>
                <a:lnTo>
                  <a:pt x="82248" y="7014"/>
                </a:lnTo>
                <a:lnTo>
                  <a:pt x="81894" y="7190"/>
                </a:lnTo>
                <a:lnTo>
                  <a:pt x="81731" y="6837"/>
                </a:lnTo>
                <a:lnTo>
                  <a:pt x="82085" y="6660"/>
                </a:lnTo>
                <a:close/>
                <a:moveTo>
                  <a:pt x="102881" y="6701"/>
                </a:moveTo>
                <a:cubicBezTo>
                  <a:pt x="102935" y="6796"/>
                  <a:pt x="103003" y="6918"/>
                  <a:pt x="103057" y="7027"/>
                </a:cubicBezTo>
                <a:lnTo>
                  <a:pt x="102690" y="7190"/>
                </a:lnTo>
                <a:lnTo>
                  <a:pt x="102514" y="6878"/>
                </a:lnTo>
                <a:lnTo>
                  <a:pt x="102881" y="6701"/>
                </a:lnTo>
                <a:close/>
                <a:moveTo>
                  <a:pt x="113170" y="6715"/>
                </a:moveTo>
                <a:cubicBezTo>
                  <a:pt x="113048" y="6715"/>
                  <a:pt x="112939" y="6810"/>
                  <a:pt x="112925" y="6946"/>
                </a:cubicBezTo>
                <a:cubicBezTo>
                  <a:pt x="112925" y="7082"/>
                  <a:pt x="113034" y="7204"/>
                  <a:pt x="113170" y="7204"/>
                </a:cubicBezTo>
                <a:cubicBezTo>
                  <a:pt x="113177" y="7205"/>
                  <a:pt x="113184" y="7205"/>
                  <a:pt x="113191" y="7205"/>
                </a:cubicBezTo>
                <a:cubicBezTo>
                  <a:pt x="113318" y="7205"/>
                  <a:pt x="113428" y="7088"/>
                  <a:pt x="113428" y="6959"/>
                </a:cubicBezTo>
                <a:cubicBezTo>
                  <a:pt x="113428" y="6823"/>
                  <a:pt x="113320" y="6715"/>
                  <a:pt x="113184" y="6715"/>
                </a:cubicBezTo>
                <a:close/>
                <a:moveTo>
                  <a:pt x="14218" y="6715"/>
                </a:moveTo>
                <a:lnTo>
                  <a:pt x="14395" y="7041"/>
                </a:lnTo>
                <a:lnTo>
                  <a:pt x="14028" y="7217"/>
                </a:lnTo>
                <a:lnTo>
                  <a:pt x="13865" y="6891"/>
                </a:lnTo>
                <a:lnTo>
                  <a:pt x="14218" y="6715"/>
                </a:lnTo>
                <a:close/>
                <a:moveTo>
                  <a:pt x="25962" y="6687"/>
                </a:moveTo>
                <a:lnTo>
                  <a:pt x="26125" y="7041"/>
                </a:lnTo>
                <a:lnTo>
                  <a:pt x="25799" y="7217"/>
                </a:lnTo>
                <a:lnTo>
                  <a:pt x="25636" y="6850"/>
                </a:lnTo>
                <a:lnTo>
                  <a:pt x="25962" y="6687"/>
                </a:lnTo>
                <a:close/>
                <a:moveTo>
                  <a:pt x="58543" y="6715"/>
                </a:moveTo>
                <a:lnTo>
                  <a:pt x="58720" y="7054"/>
                </a:lnTo>
                <a:lnTo>
                  <a:pt x="58380" y="7217"/>
                </a:lnTo>
                <a:cubicBezTo>
                  <a:pt x="58325" y="7109"/>
                  <a:pt x="58257" y="6986"/>
                  <a:pt x="58203" y="6878"/>
                </a:cubicBezTo>
                <a:lnTo>
                  <a:pt x="58543" y="6715"/>
                </a:lnTo>
                <a:close/>
                <a:moveTo>
                  <a:pt x="91110" y="6715"/>
                </a:moveTo>
                <a:lnTo>
                  <a:pt x="91287" y="7041"/>
                </a:lnTo>
                <a:lnTo>
                  <a:pt x="90947" y="7217"/>
                </a:lnTo>
                <a:lnTo>
                  <a:pt x="90770" y="6878"/>
                </a:lnTo>
                <a:lnTo>
                  <a:pt x="91110" y="6715"/>
                </a:lnTo>
                <a:close/>
                <a:moveTo>
                  <a:pt x="106893" y="6423"/>
                </a:moveTo>
                <a:cubicBezTo>
                  <a:pt x="106764" y="6423"/>
                  <a:pt x="106637" y="6483"/>
                  <a:pt x="106564" y="6592"/>
                </a:cubicBezTo>
                <a:lnTo>
                  <a:pt x="106483" y="6687"/>
                </a:lnTo>
                <a:lnTo>
                  <a:pt x="106483" y="6823"/>
                </a:lnTo>
                <a:cubicBezTo>
                  <a:pt x="106469" y="7027"/>
                  <a:pt x="106619" y="7204"/>
                  <a:pt x="106809" y="7231"/>
                </a:cubicBezTo>
                <a:cubicBezTo>
                  <a:pt x="106838" y="7237"/>
                  <a:pt x="106866" y="7240"/>
                  <a:pt x="106894" y="7240"/>
                </a:cubicBezTo>
                <a:cubicBezTo>
                  <a:pt x="107064" y="7240"/>
                  <a:pt x="107213" y="7136"/>
                  <a:pt x="107271" y="6973"/>
                </a:cubicBezTo>
                <a:cubicBezTo>
                  <a:pt x="107339" y="6783"/>
                  <a:pt x="107257" y="6579"/>
                  <a:pt x="107081" y="6470"/>
                </a:cubicBezTo>
                <a:cubicBezTo>
                  <a:pt x="107022" y="6438"/>
                  <a:pt x="106957" y="6423"/>
                  <a:pt x="106893" y="6423"/>
                </a:cubicBezTo>
                <a:close/>
                <a:moveTo>
                  <a:pt x="35015" y="6755"/>
                </a:moveTo>
                <a:lnTo>
                  <a:pt x="35178" y="7068"/>
                </a:lnTo>
                <a:lnTo>
                  <a:pt x="34824" y="7245"/>
                </a:lnTo>
                <a:lnTo>
                  <a:pt x="34661" y="6918"/>
                </a:lnTo>
                <a:lnTo>
                  <a:pt x="35015" y="6755"/>
                </a:lnTo>
                <a:close/>
                <a:moveTo>
                  <a:pt x="1016" y="6849"/>
                </a:moveTo>
                <a:cubicBezTo>
                  <a:pt x="1009" y="6849"/>
                  <a:pt x="1001" y="6850"/>
                  <a:pt x="993" y="6850"/>
                </a:cubicBezTo>
                <a:cubicBezTo>
                  <a:pt x="884" y="6850"/>
                  <a:pt x="803" y="6932"/>
                  <a:pt x="803" y="7041"/>
                </a:cubicBezTo>
                <a:cubicBezTo>
                  <a:pt x="803" y="7155"/>
                  <a:pt x="886" y="7246"/>
                  <a:pt x="986" y="7246"/>
                </a:cubicBezTo>
                <a:cubicBezTo>
                  <a:pt x="993" y="7246"/>
                  <a:pt x="1000" y="7246"/>
                  <a:pt x="1007" y="7245"/>
                </a:cubicBezTo>
                <a:cubicBezTo>
                  <a:pt x="1116" y="7245"/>
                  <a:pt x="1211" y="7150"/>
                  <a:pt x="1211" y="7041"/>
                </a:cubicBezTo>
                <a:cubicBezTo>
                  <a:pt x="1211" y="6939"/>
                  <a:pt x="1127" y="6849"/>
                  <a:pt x="1016" y="6849"/>
                </a:cubicBezTo>
                <a:close/>
                <a:moveTo>
                  <a:pt x="7912" y="6565"/>
                </a:moveTo>
                <a:lnTo>
                  <a:pt x="8116" y="6986"/>
                </a:lnTo>
                <a:cubicBezTo>
                  <a:pt x="7939" y="7000"/>
                  <a:pt x="7789" y="7095"/>
                  <a:pt x="7721" y="7258"/>
                </a:cubicBezTo>
                <a:cubicBezTo>
                  <a:pt x="7762" y="7068"/>
                  <a:pt x="7681" y="6878"/>
                  <a:pt x="7517" y="6769"/>
                </a:cubicBezTo>
                <a:lnTo>
                  <a:pt x="7912" y="6565"/>
                </a:lnTo>
                <a:close/>
                <a:moveTo>
                  <a:pt x="46758" y="6728"/>
                </a:moveTo>
                <a:lnTo>
                  <a:pt x="46921" y="7082"/>
                </a:lnTo>
                <a:lnTo>
                  <a:pt x="46595" y="7258"/>
                </a:lnTo>
                <a:lnTo>
                  <a:pt x="46432" y="6891"/>
                </a:lnTo>
                <a:lnTo>
                  <a:pt x="46758" y="6728"/>
                </a:lnTo>
                <a:close/>
                <a:moveTo>
                  <a:pt x="79339" y="6742"/>
                </a:moveTo>
                <a:cubicBezTo>
                  <a:pt x="79393" y="6850"/>
                  <a:pt x="79448" y="6973"/>
                  <a:pt x="79516" y="7082"/>
                </a:cubicBezTo>
                <a:lnTo>
                  <a:pt x="79176" y="7258"/>
                </a:lnTo>
                <a:cubicBezTo>
                  <a:pt x="79122" y="7150"/>
                  <a:pt x="79054" y="7027"/>
                  <a:pt x="78999" y="6918"/>
                </a:cubicBezTo>
                <a:lnTo>
                  <a:pt x="79339" y="6742"/>
                </a:lnTo>
                <a:close/>
                <a:moveTo>
                  <a:pt x="67541" y="6755"/>
                </a:moveTo>
                <a:lnTo>
                  <a:pt x="67772" y="7109"/>
                </a:lnTo>
                <a:lnTo>
                  <a:pt x="67405" y="7272"/>
                </a:lnTo>
                <a:cubicBezTo>
                  <a:pt x="67351" y="7163"/>
                  <a:pt x="67283" y="7027"/>
                  <a:pt x="67228" y="6918"/>
                </a:cubicBezTo>
                <a:lnTo>
                  <a:pt x="67541" y="6755"/>
                </a:lnTo>
                <a:close/>
                <a:moveTo>
                  <a:pt x="23244" y="6769"/>
                </a:moveTo>
                <a:lnTo>
                  <a:pt x="23407" y="7109"/>
                </a:lnTo>
                <a:lnTo>
                  <a:pt x="23081" y="7285"/>
                </a:lnTo>
                <a:lnTo>
                  <a:pt x="22904" y="6946"/>
                </a:lnTo>
                <a:lnTo>
                  <a:pt x="23244" y="6769"/>
                </a:lnTo>
                <a:close/>
                <a:moveTo>
                  <a:pt x="55811" y="6796"/>
                </a:moveTo>
                <a:lnTo>
                  <a:pt x="55987" y="7122"/>
                </a:lnTo>
                <a:lnTo>
                  <a:pt x="55620" y="7285"/>
                </a:lnTo>
                <a:lnTo>
                  <a:pt x="55457" y="6959"/>
                </a:lnTo>
                <a:lnTo>
                  <a:pt x="55811" y="6796"/>
                </a:lnTo>
                <a:close/>
                <a:moveTo>
                  <a:pt x="88351" y="6769"/>
                </a:moveTo>
                <a:lnTo>
                  <a:pt x="88527" y="7109"/>
                </a:lnTo>
                <a:lnTo>
                  <a:pt x="88201" y="7285"/>
                </a:lnTo>
                <a:lnTo>
                  <a:pt x="88011" y="6946"/>
                </a:lnTo>
                <a:lnTo>
                  <a:pt x="88351" y="6769"/>
                </a:lnTo>
                <a:close/>
                <a:moveTo>
                  <a:pt x="100135" y="6755"/>
                </a:moveTo>
                <a:lnTo>
                  <a:pt x="100298" y="7122"/>
                </a:lnTo>
                <a:lnTo>
                  <a:pt x="99972" y="7285"/>
                </a:lnTo>
                <a:lnTo>
                  <a:pt x="99809" y="6932"/>
                </a:lnTo>
                <a:lnTo>
                  <a:pt x="100135" y="6755"/>
                </a:lnTo>
                <a:close/>
                <a:moveTo>
                  <a:pt x="6461" y="6496"/>
                </a:moveTo>
                <a:cubicBezTo>
                  <a:pt x="6253" y="6496"/>
                  <a:pt x="6077" y="6669"/>
                  <a:pt x="6077" y="6891"/>
                </a:cubicBezTo>
                <a:cubicBezTo>
                  <a:pt x="6063" y="7109"/>
                  <a:pt x="6240" y="7299"/>
                  <a:pt x="6471" y="7299"/>
                </a:cubicBezTo>
                <a:cubicBezTo>
                  <a:pt x="6688" y="7299"/>
                  <a:pt x="6879" y="7122"/>
                  <a:pt x="6879" y="6905"/>
                </a:cubicBezTo>
                <a:cubicBezTo>
                  <a:pt x="6879" y="6674"/>
                  <a:pt x="6716" y="6497"/>
                  <a:pt x="6484" y="6497"/>
                </a:cubicBezTo>
                <a:cubicBezTo>
                  <a:pt x="6477" y="6497"/>
                  <a:pt x="6469" y="6496"/>
                  <a:pt x="6461" y="6496"/>
                </a:cubicBezTo>
                <a:close/>
                <a:moveTo>
                  <a:pt x="3749" y="6632"/>
                </a:moveTo>
                <a:cubicBezTo>
                  <a:pt x="3741" y="6632"/>
                  <a:pt x="3733" y="6632"/>
                  <a:pt x="3725" y="6633"/>
                </a:cubicBezTo>
                <a:cubicBezTo>
                  <a:pt x="3535" y="6633"/>
                  <a:pt x="3385" y="6783"/>
                  <a:pt x="3385" y="6973"/>
                </a:cubicBezTo>
                <a:cubicBezTo>
                  <a:pt x="3385" y="7150"/>
                  <a:pt x="3535" y="7313"/>
                  <a:pt x="3725" y="7313"/>
                </a:cubicBezTo>
                <a:cubicBezTo>
                  <a:pt x="3916" y="7313"/>
                  <a:pt x="4065" y="7150"/>
                  <a:pt x="4065" y="6973"/>
                </a:cubicBezTo>
                <a:cubicBezTo>
                  <a:pt x="4065" y="6778"/>
                  <a:pt x="3928" y="6632"/>
                  <a:pt x="3749" y="6632"/>
                </a:cubicBezTo>
                <a:close/>
                <a:moveTo>
                  <a:pt x="44040" y="6810"/>
                </a:moveTo>
                <a:lnTo>
                  <a:pt x="44217" y="7136"/>
                </a:lnTo>
                <a:lnTo>
                  <a:pt x="43890" y="7313"/>
                </a:lnTo>
                <a:lnTo>
                  <a:pt x="43714" y="6973"/>
                </a:lnTo>
                <a:lnTo>
                  <a:pt x="44040" y="6810"/>
                </a:lnTo>
                <a:close/>
                <a:moveTo>
                  <a:pt x="76607" y="6823"/>
                </a:moveTo>
                <a:lnTo>
                  <a:pt x="76784" y="7150"/>
                </a:lnTo>
                <a:lnTo>
                  <a:pt x="76417" y="7313"/>
                </a:lnTo>
                <a:lnTo>
                  <a:pt x="76254" y="6986"/>
                </a:lnTo>
                <a:lnTo>
                  <a:pt x="76607" y="6823"/>
                </a:lnTo>
                <a:close/>
                <a:moveTo>
                  <a:pt x="11473" y="6783"/>
                </a:moveTo>
                <a:lnTo>
                  <a:pt x="11636" y="7150"/>
                </a:lnTo>
                <a:lnTo>
                  <a:pt x="11310" y="7326"/>
                </a:lnTo>
                <a:lnTo>
                  <a:pt x="11147" y="6959"/>
                </a:lnTo>
                <a:lnTo>
                  <a:pt x="11473" y="6783"/>
                </a:lnTo>
                <a:close/>
                <a:moveTo>
                  <a:pt x="20525" y="6850"/>
                </a:moveTo>
                <a:lnTo>
                  <a:pt x="20702" y="7163"/>
                </a:lnTo>
                <a:lnTo>
                  <a:pt x="20335" y="7340"/>
                </a:lnTo>
                <a:lnTo>
                  <a:pt x="20158" y="7014"/>
                </a:lnTo>
                <a:lnTo>
                  <a:pt x="20525" y="6850"/>
                </a:lnTo>
                <a:close/>
                <a:moveTo>
                  <a:pt x="32255" y="6810"/>
                </a:moveTo>
                <a:cubicBezTo>
                  <a:pt x="32323" y="6932"/>
                  <a:pt x="32405" y="7054"/>
                  <a:pt x="32486" y="7177"/>
                </a:cubicBezTo>
                <a:lnTo>
                  <a:pt x="32106" y="7340"/>
                </a:lnTo>
                <a:lnTo>
                  <a:pt x="31943" y="6986"/>
                </a:lnTo>
                <a:lnTo>
                  <a:pt x="32255" y="6810"/>
                </a:lnTo>
                <a:close/>
                <a:moveTo>
                  <a:pt x="97417" y="6850"/>
                </a:moveTo>
                <a:lnTo>
                  <a:pt x="97580" y="7177"/>
                </a:lnTo>
                <a:lnTo>
                  <a:pt x="97226" y="7340"/>
                </a:lnTo>
                <a:lnTo>
                  <a:pt x="97050" y="7027"/>
                </a:lnTo>
                <a:lnTo>
                  <a:pt x="97417" y="6850"/>
                </a:lnTo>
                <a:close/>
                <a:moveTo>
                  <a:pt x="53065" y="6850"/>
                </a:moveTo>
                <a:cubicBezTo>
                  <a:pt x="53106" y="6946"/>
                  <a:pt x="53174" y="7068"/>
                  <a:pt x="53228" y="7177"/>
                </a:cubicBezTo>
                <a:lnTo>
                  <a:pt x="52888" y="7353"/>
                </a:lnTo>
                <a:lnTo>
                  <a:pt x="52725" y="7014"/>
                </a:lnTo>
                <a:lnTo>
                  <a:pt x="53065" y="6850"/>
                </a:lnTo>
                <a:close/>
                <a:moveTo>
                  <a:pt x="64836" y="6823"/>
                </a:moveTo>
                <a:lnTo>
                  <a:pt x="64999" y="7177"/>
                </a:lnTo>
                <a:lnTo>
                  <a:pt x="64673" y="7353"/>
                </a:lnTo>
                <a:lnTo>
                  <a:pt x="64510" y="6986"/>
                </a:lnTo>
                <a:lnTo>
                  <a:pt x="64836" y="6823"/>
                </a:lnTo>
                <a:close/>
                <a:moveTo>
                  <a:pt x="41321" y="6878"/>
                </a:moveTo>
                <a:lnTo>
                  <a:pt x="41485" y="7204"/>
                </a:lnTo>
                <a:lnTo>
                  <a:pt x="41131" y="7367"/>
                </a:lnTo>
                <a:lnTo>
                  <a:pt x="40954" y="7041"/>
                </a:lnTo>
                <a:lnTo>
                  <a:pt x="41321" y="6878"/>
                </a:lnTo>
                <a:close/>
                <a:moveTo>
                  <a:pt x="8754" y="6850"/>
                </a:moveTo>
                <a:lnTo>
                  <a:pt x="8931" y="7190"/>
                </a:lnTo>
                <a:lnTo>
                  <a:pt x="8591" y="7381"/>
                </a:lnTo>
                <a:lnTo>
                  <a:pt x="8387" y="7041"/>
                </a:lnTo>
                <a:lnTo>
                  <a:pt x="8754" y="6850"/>
                </a:lnTo>
                <a:close/>
                <a:moveTo>
                  <a:pt x="73861" y="6878"/>
                </a:moveTo>
                <a:lnTo>
                  <a:pt x="74038" y="7217"/>
                </a:lnTo>
                <a:lnTo>
                  <a:pt x="73698" y="7381"/>
                </a:lnTo>
                <a:lnTo>
                  <a:pt x="73535" y="7054"/>
                </a:lnTo>
                <a:lnTo>
                  <a:pt x="73861" y="6878"/>
                </a:lnTo>
                <a:close/>
                <a:moveTo>
                  <a:pt x="85632" y="6850"/>
                </a:moveTo>
                <a:lnTo>
                  <a:pt x="85795" y="7204"/>
                </a:lnTo>
                <a:lnTo>
                  <a:pt x="85469" y="7381"/>
                </a:lnTo>
                <a:cubicBezTo>
                  <a:pt x="85428" y="7272"/>
                  <a:pt x="85360" y="7136"/>
                  <a:pt x="85306" y="7014"/>
                </a:cubicBezTo>
                <a:lnTo>
                  <a:pt x="85632" y="6850"/>
                </a:lnTo>
                <a:close/>
                <a:moveTo>
                  <a:pt x="17766" y="6891"/>
                </a:moveTo>
                <a:lnTo>
                  <a:pt x="17943" y="7231"/>
                </a:lnTo>
                <a:lnTo>
                  <a:pt x="17603" y="7394"/>
                </a:lnTo>
                <a:lnTo>
                  <a:pt x="17426" y="7054"/>
                </a:lnTo>
                <a:lnTo>
                  <a:pt x="17766" y="6891"/>
                </a:lnTo>
                <a:close/>
                <a:moveTo>
                  <a:pt x="110438" y="6701"/>
                </a:moveTo>
                <a:cubicBezTo>
                  <a:pt x="110261" y="6701"/>
                  <a:pt x="110098" y="6837"/>
                  <a:pt x="110085" y="7027"/>
                </a:cubicBezTo>
                <a:cubicBezTo>
                  <a:pt x="110071" y="7217"/>
                  <a:pt x="110221" y="7381"/>
                  <a:pt x="110424" y="7394"/>
                </a:cubicBezTo>
                <a:cubicBezTo>
                  <a:pt x="110601" y="7394"/>
                  <a:pt x="110764" y="7258"/>
                  <a:pt x="110764" y="7068"/>
                </a:cubicBezTo>
                <a:cubicBezTo>
                  <a:pt x="110778" y="6878"/>
                  <a:pt x="110628" y="6715"/>
                  <a:pt x="110438" y="6701"/>
                </a:cubicBezTo>
                <a:close/>
                <a:moveTo>
                  <a:pt x="29537" y="6878"/>
                </a:moveTo>
                <a:lnTo>
                  <a:pt x="29714" y="7231"/>
                </a:lnTo>
                <a:lnTo>
                  <a:pt x="29387" y="7408"/>
                </a:lnTo>
                <a:lnTo>
                  <a:pt x="29224" y="7041"/>
                </a:lnTo>
                <a:lnTo>
                  <a:pt x="29537" y="6878"/>
                </a:lnTo>
                <a:close/>
                <a:moveTo>
                  <a:pt x="62118" y="6905"/>
                </a:moveTo>
                <a:lnTo>
                  <a:pt x="62294" y="7231"/>
                </a:lnTo>
                <a:lnTo>
                  <a:pt x="61927" y="7408"/>
                </a:lnTo>
                <a:lnTo>
                  <a:pt x="61764" y="7082"/>
                </a:lnTo>
                <a:lnTo>
                  <a:pt x="62118" y="6905"/>
                </a:lnTo>
                <a:close/>
                <a:moveTo>
                  <a:pt x="94644" y="6891"/>
                </a:moveTo>
                <a:lnTo>
                  <a:pt x="94834" y="7231"/>
                </a:lnTo>
                <a:lnTo>
                  <a:pt x="94494" y="7408"/>
                </a:lnTo>
                <a:cubicBezTo>
                  <a:pt x="94440" y="7299"/>
                  <a:pt x="94372" y="7177"/>
                  <a:pt x="94318" y="7082"/>
                </a:cubicBezTo>
                <a:lnTo>
                  <a:pt x="94644" y="6891"/>
                </a:lnTo>
                <a:close/>
                <a:moveTo>
                  <a:pt x="38576" y="6918"/>
                </a:moveTo>
                <a:lnTo>
                  <a:pt x="38739" y="7258"/>
                </a:lnTo>
                <a:lnTo>
                  <a:pt x="38399" y="7435"/>
                </a:lnTo>
                <a:lnTo>
                  <a:pt x="38236" y="7109"/>
                </a:lnTo>
                <a:lnTo>
                  <a:pt x="38576" y="6918"/>
                </a:lnTo>
                <a:close/>
                <a:moveTo>
                  <a:pt x="50347" y="6905"/>
                </a:moveTo>
                <a:lnTo>
                  <a:pt x="50510" y="7272"/>
                </a:lnTo>
                <a:lnTo>
                  <a:pt x="50184" y="7435"/>
                </a:lnTo>
                <a:lnTo>
                  <a:pt x="50020" y="7082"/>
                </a:lnTo>
                <a:lnTo>
                  <a:pt x="50347" y="6905"/>
                </a:lnTo>
                <a:close/>
                <a:moveTo>
                  <a:pt x="82914" y="6946"/>
                </a:moveTo>
                <a:cubicBezTo>
                  <a:pt x="82968" y="7041"/>
                  <a:pt x="83036" y="7163"/>
                  <a:pt x="83090" y="7258"/>
                </a:cubicBezTo>
                <a:lnTo>
                  <a:pt x="82723" y="7435"/>
                </a:lnTo>
                <a:lnTo>
                  <a:pt x="82560" y="7109"/>
                </a:lnTo>
                <a:lnTo>
                  <a:pt x="82914" y="6946"/>
                </a:lnTo>
                <a:close/>
                <a:moveTo>
                  <a:pt x="91939" y="6946"/>
                </a:moveTo>
                <a:lnTo>
                  <a:pt x="92116" y="7285"/>
                </a:lnTo>
                <a:lnTo>
                  <a:pt x="91776" y="7449"/>
                </a:lnTo>
                <a:cubicBezTo>
                  <a:pt x="91722" y="7353"/>
                  <a:pt x="91667" y="7231"/>
                  <a:pt x="91599" y="7122"/>
                </a:cubicBezTo>
                <a:lnTo>
                  <a:pt x="91939" y="6946"/>
                </a:lnTo>
                <a:close/>
                <a:moveTo>
                  <a:pt x="114013" y="7027"/>
                </a:moveTo>
                <a:cubicBezTo>
                  <a:pt x="113904" y="7027"/>
                  <a:pt x="113809" y="7122"/>
                  <a:pt x="113809" y="7231"/>
                </a:cubicBezTo>
                <a:cubicBezTo>
                  <a:pt x="113809" y="7340"/>
                  <a:pt x="113891" y="7435"/>
                  <a:pt x="113999" y="7449"/>
                </a:cubicBezTo>
                <a:cubicBezTo>
                  <a:pt x="114122" y="7435"/>
                  <a:pt x="114203" y="7353"/>
                  <a:pt x="114217" y="7245"/>
                </a:cubicBezTo>
                <a:cubicBezTo>
                  <a:pt x="114217" y="7122"/>
                  <a:pt x="114122" y="7027"/>
                  <a:pt x="114013" y="7027"/>
                </a:cubicBezTo>
                <a:close/>
                <a:moveTo>
                  <a:pt x="26791" y="6959"/>
                </a:moveTo>
                <a:lnTo>
                  <a:pt x="26968" y="7299"/>
                </a:lnTo>
                <a:lnTo>
                  <a:pt x="26628" y="7462"/>
                </a:lnTo>
                <a:lnTo>
                  <a:pt x="26452" y="7136"/>
                </a:lnTo>
                <a:lnTo>
                  <a:pt x="26791" y="6959"/>
                </a:lnTo>
                <a:close/>
                <a:moveTo>
                  <a:pt x="71116" y="6932"/>
                </a:moveTo>
                <a:lnTo>
                  <a:pt x="71347" y="7285"/>
                </a:lnTo>
                <a:lnTo>
                  <a:pt x="70980" y="7462"/>
                </a:lnTo>
                <a:cubicBezTo>
                  <a:pt x="70925" y="7353"/>
                  <a:pt x="70857" y="7217"/>
                  <a:pt x="70803" y="7109"/>
                </a:cubicBezTo>
                <a:lnTo>
                  <a:pt x="71116" y="6932"/>
                </a:lnTo>
                <a:close/>
                <a:moveTo>
                  <a:pt x="47601" y="6973"/>
                </a:moveTo>
                <a:lnTo>
                  <a:pt x="47764" y="7313"/>
                </a:lnTo>
                <a:lnTo>
                  <a:pt x="47424" y="7476"/>
                </a:lnTo>
                <a:cubicBezTo>
                  <a:pt x="47384" y="7381"/>
                  <a:pt x="47316" y="7258"/>
                  <a:pt x="47261" y="7150"/>
                </a:cubicBezTo>
                <a:lnTo>
                  <a:pt x="47601" y="6973"/>
                </a:lnTo>
                <a:close/>
                <a:moveTo>
                  <a:pt x="59372" y="6973"/>
                </a:moveTo>
                <a:lnTo>
                  <a:pt x="59535" y="7313"/>
                </a:lnTo>
                <a:lnTo>
                  <a:pt x="59209" y="7476"/>
                </a:lnTo>
                <a:lnTo>
                  <a:pt x="59032" y="7136"/>
                </a:lnTo>
                <a:lnTo>
                  <a:pt x="59372" y="6973"/>
                </a:lnTo>
                <a:close/>
                <a:moveTo>
                  <a:pt x="103710" y="6932"/>
                </a:moveTo>
                <a:lnTo>
                  <a:pt x="103887" y="7299"/>
                </a:lnTo>
                <a:lnTo>
                  <a:pt x="103520" y="7476"/>
                </a:lnTo>
                <a:cubicBezTo>
                  <a:pt x="103479" y="7353"/>
                  <a:pt x="103411" y="7217"/>
                  <a:pt x="103357" y="7109"/>
                </a:cubicBezTo>
                <a:lnTo>
                  <a:pt x="103710" y="6932"/>
                </a:lnTo>
                <a:close/>
                <a:moveTo>
                  <a:pt x="80155" y="6986"/>
                </a:moveTo>
                <a:lnTo>
                  <a:pt x="80331" y="7326"/>
                </a:lnTo>
                <a:lnTo>
                  <a:pt x="79991" y="7489"/>
                </a:lnTo>
                <a:cubicBezTo>
                  <a:pt x="79937" y="7381"/>
                  <a:pt x="79869" y="7258"/>
                  <a:pt x="79815" y="7150"/>
                </a:cubicBezTo>
                <a:lnTo>
                  <a:pt x="80155" y="6986"/>
                </a:lnTo>
                <a:close/>
                <a:moveTo>
                  <a:pt x="107684" y="6714"/>
                </a:moveTo>
                <a:cubicBezTo>
                  <a:pt x="107476" y="6714"/>
                  <a:pt x="107299" y="6899"/>
                  <a:pt x="107312" y="7109"/>
                </a:cubicBezTo>
                <a:cubicBezTo>
                  <a:pt x="107312" y="7326"/>
                  <a:pt x="107489" y="7503"/>
                  <a:pt x="107706" y="7503"/>
                </a:cubicBezTo>
                <a:cubicBezTo>
                  <a:pt x="107713" y="7503"/>
                  <a:pt x="107721" y="7504"/>
                  <a:pt x="107728" y="7504"/>
                </a:cubicBezTo>
                <a:cubicBezTo>
                  <a:pt x="107935" y="7504"/>
                  <a:pt x="108101" y="7319"/>
                  <a:pt x="108114" y="7109"/>
                </a:cubicBezTo>
                <a:lnTo>
                  <a:pt x="108100" y="7109"/>
                </a:lnTo>
                <a:cubicBezTo>
                  <a:pt x="108100" y="6891"/>
                  <a:pt x="107937" y="6715"/>
                  <a:pt x="107706" y="6715"/>
                </a:cubicBezTo>
                <a:cubicBezTo>
                  <a:pt x="107699" y="6714"/>
                  <a:pt x="107691" y="6714"/>
                  <a:pt x="107684" y="6714"/>
                </a:cubicBezTo>
                <a:close/>
                <a:moveTo>
                  <a:pt x="24073" y="7014"/>
                </a:moveTo>
                <a:lnTo>
                  <a:pt x="24250" y="7353"/>
                </a:lnTo>
                <a:lnTo>
                  <a:pt x="23910" y="7530"/>
                </a:lnTo>
                <a:lnTo>
                  <a:pt x="23733" y="7190"/>
                </a:lnTo>
                <a:lnTo>
                  <a:pt x="24073" y="7014"/>
                </a:lnTo>
                <a:close/>
                <a:moveTo>
                  <a:pt x="68384" y="7000"/>
                </a:moveTo>
                <a:lnTo>
                  <a:pt x="68547" y="7353"/>
                </a:lnTo>
                <a:lnTo>
                  <a:pt x="68234" y="7530"/>
                </a:lnTo>
                <a:lnTo>
                  <a:pt x="68003" y="7177"/>
                </a:lnTo>
                <a:lnTo>
                  <a:pt x="68384" y="7000"/>
                </a:lnTo>
                <a:close/>
                <a:moveTo>
                  <a:pt x="100951" y="7014"/>
                </a:moveTo>
                <a:lnTo>
                  <a:pt x="100951" y="7027"/>
                </a:lnTo>
                <a:cubicBezTo>
                  <a:pt x="101005" y="7136"/>
                  <a:pt x="101073" y="7245"/>
                  <a:pt x="101127" y="7340"/>
                </a:cubicBezTo>
                <a:lnTo>
                  <a:pt x="100788" y="7530"/>
                </a:lnTo>
                <a:lnTo>
                  <a:pt x="100624" y="7204"/>
                </a:lnTo>
                <a:lnTo>
                  <a:pt x="100951" y="7014"/>
                </a:lnTo>
                <a:close/>
                <a:moveTo>
                  <a:pt x="15034" y="6973"/>
                </a:moveTo>
                <a:lnTo>
                  <a:pt x="15211" y="7313"/>
                </a:lnTo>
                <a:lnTo>
                  <a:pt x="14871" y="7544"/>
                </a:lnTo>
                <a:lnTo>
                  <a:pt x="14694" y="7136"/>
                </a:lnTo>
                <a:lnTo>
                  <a:pt x="15034" y="6973"/>
                </a:lnTo>
                <a:close/>
                <a:moveTo>
                  <a:pt x="1857" y="7040"/>
                </a:moveTo>
                <a:cubicBezTo>
                  <a:pt x="1852" y="7040"/>
                  <a:pt x="1847" y="7040"/>
                  <a:pt x="1842" y="7040"/>
                </a:cubicBezTo>
                <a:lnTo>
                  <a:pt x="1842" y="7040"/>
                </a:lnTo>
                <a:cubicBezTo>
                  <a:pt x="1837" y="7040"/>
                  <a:pt x="1832" y="7040"/>
                  <a:pt x="1827" y="7040"/>
                </a:cubicBezTo>
                <a:cubicBezTo>
                  <a:pt x="1688" y="7040"/>
                  <a:pt x="1578" y="7157"/>
                  <a:pt x="1578" y="7299"/>
                </a:cubicBezTo>
                <a:cubicBezTo>
                  <a:pt x="1578" y="7428"/>
                  <a:pt x="1688" y="7545"/>
                  <a:pt x="1827" y="7545"/>
                </a:cubicBezTo>
                <a:cubicBezTo>
                  <a:pt x="1834" y="7545"/>
                  <a:pt x="1842" y="7544"/>
                  <a:pt x="1850" y="7544"/>
                </a:cubicBezTo>
                <a:cubicBezTo>
                  <a:pt x="1985" y="7544"/>
                  <a:pt x="2094" y="7421"/>
                  <a:pt x="2094" y="7285"/>
                </a:cubicBezTo>
                <a:cubicBezTo>
                  <a:pt x="2094" y="7156"/>
                  <a:pt x="1984" y="7040"/>
                  <a:pt x="1857" y="7040"/>
                </a:cubicBezTo>
                <a:close/>
                <a:moveTo>
                  <a:pt x="12302" y="7054"/>
                </a:moveTo>
                <a:lnTo>
                  <a:pt x="12479" y="7381"/>
                </a:lnTo>
                <a:lnTo>
                  <a:pt x="12139" y="7557"/>
                </a:lnTo>
                <a:lnTo>
                  <a:pt x="11962" y="7217"/>
                </a:lnTo>
                <a:lnTo>
                  <a:pt x="12302" y="7054"/>
                </a:lnTo>
                <a:close/>
                <a:moveTo>
                  <a:pt x="44869" y="7054"/>
                </a:moveTo>
                <a:cubicBezTo>
                  <a:pt x="44923" y="7163"/>
                  <a:pt x="44991" y="7285"/>
                  <a:pt x="45046" y="7381"/>
                </a:cubicBezTo>
                <a:lnTo>
                  <a:pt x="44706" y="7557"/>
                </a:lnTo>
                <a:lnTo>
                  <a:pt x="44543" y="7231"/>
                </a:lnTo>
                <a:lnTo>
                  <a:pt x="44869" y="7054"/>
                </a:lnTo>
                <a:close/>
                <a:moveTo>
                  <a:pt x="89180" y="7027"/>
                </a:moveTo>
                <a:lnTo>
                  <a:pt x="89356" y="7381"/>
                </a:lnTo>
                <a:lnTo>
                  <a:pt x="89030" y="7557"/>
                </a:lnTo>
                <a:cubicBezTo>
                  <a:pt x="88989" y="7449"/>
                  <a:pt x="88922" y="7313"/>
                  <a:pt x="88867" y="7190"/>
                </a:cubicBezTo>
                <a:lnTo>
                  <a:pt x="89180" y="7027"/>
                </a:lnTo>
                <a:close/>
                <a:moveTo>
                  <a:pt x="35844" y="7000"/>
                </a:moveTo>
                <a:cubicBezTo>
                  <a:pt x="35898" y="7109"/>
                  <a:pt x="35952" y="7231"/>
                  <a:pt x="36007" y="7353"/>
                </a:cubicBezTo>
                <a:lnTo>
                  <a:pt x="35653" y="7571"/>
                </a:lnTo>
                <a:lnTo>
                  <a:pt x="35504" y="7163"/>
                </a:lnTo>
                <a:lnTo>
                  <a:pt x="35844" y="7000"/>
                </a:lnTo>
                <a:close/>
                <a:moveTo>
                  <a:pt x="56640" y="7027"/>
                </a:moveTo>
                <a:lnTo>
                  <a:pt x="56803" y="7340"/>
                </a:lnTo>
                <a:lnTo>
                  <a:pt x="56450" y="7571"/>
                </a:lnTo>
                <a:cubicBezTo>
                  <a:pt x="56409" y="7462"/>
                  <a:pt x="56341" y="7326"/>
                  <a:pt x="56287" y="7190"/>
                </a:cubicBezTo>
                <a:lnTo>
                  <a:pt x="56640" y="7027"/>
                </a:lnTo>
                <a:close/>
                <a:moveTo>
                  <a:pt x="21354" y="7082"/>
                </a:moveTo>
                <a:lnTo>
                  <a:pt x="21518" y="7408"/>
                </a:lnTo>
                <a:lnTo>
                  <a:pt x="21164" y="7584"/>
                </a:lnTo>
                <a:lnTo>
                  <a:pt x="20987" y="7258"/>
                </a:lnTo>
                <a:lnTo>
                  <a:pt x="21354" y="7082"/>
                </a:lnTo>
                <a:close/>
                <a:moveTo>
                  <a:pt x="4568" y="6864"/>
                </a:moveTo>
                <a:cubicBezTo>
                  <a:pt x="4364" y="6864"/>
                  <a:pt x="4187" y="7027"/>
                  <a:pt x="4187" y="7231"/>
                </a:cubicBezTo>
                <a:lnTo>
                  <a:pt x="4201" y="7231"/>
                </a:lnTo>
                <a:cubicBezTo>
                  <a:pt x="4201" y="7421"/>
                  <a:pt x="4351" y="7584"/>
                  <a:pt x="4541" y="7598"/>
                </a:cubicBezTo>
                <a:cubicBezTo>
                  <a:pt x="4745" y="7598"/>
                  <a:pt x="4921" y="7449"/>
                  <a:pt x="4921" y="7245"/>
                </a:cubicBezTo>
                <a:cubicBezTo>
                  <a:pt x="4935" y="7041"/>
                  <a:pt x="4772" y="6878"/>
                  <a:pt x="4568" y="6864"/>
                </a:cubicBezTo>
                <a:close/>
                <a:moveTo>
                  <a:pt x="33098" y="7068"/>
                </a:moveTo>
                <a:lnTo>
                  <a:pt x="33261" y="7421"/>
                </a:lnTo>
                <a:lnTo>
                  <a:pt x="32935" y="7598"/>
                </a:lnTo>
                <a:lnTo>
                  <a:pt x="32718" y="7231"/>
                </a:lnTo>
                <a:lnTo>
                  <a:pt x="33098" y="7068"/>
                </a:lnTo>
                <a:close/>
                <a:moveTo>
                  <a:pt x="65665" y="7082"/>
                </a:moveTo>
                <a:lnTo>
                  <a:pt x="65842" y="7421"/>
                </a:lnTo>
                <a:lnTo>
                  <a:pt x="65502" y="7598"/>
                </a:lnTo>
                <a:lnTo>
                  <a:pt x="65325" y="7258"/>
                </a:lnTo>
                <a:lnTo>
                  <a:pt x="65665" y="7082"/>
                </a:lnTo>
                <a:close/>
                <a:moveTo>
                  <a:pt x="114856" y="7353"/>
                </a:moveTo>
                <a:cubicBezTo>
                  <a:pt x="114801" y="7353"/>
                  <a:pt x="114760" y="7435"/>
                  <a:pt x="114720" y="7462"/>
                </a:cubicBezTo>
                <a:cubicBezTo>
                  <a:pt x="114760" y="7517"/>
                  <a:pt x="114788" y="7584"/>
                  <a:pt x="114842" y="7598"/>
                </a:cubicBezTo>
                <a:cubicBezTo>
                  <a:pt x="114847" y="7599"/>
                  <a:pt x="114851" y="7600"/>
                  <a:pt x="114856" y="7600"/>
                </a:cubicBezTo>
                <a:cubicBezTo>
                  <a:pt x="114904" y="7600"/>
                  <a:pt x="114944" y="7539"/>
                  <a:pt x="115019" y="7489"/>
                </a:cubicBezTo>
                <a:cubicBezTo>
                  <a:pt x="114937" y="7421"/>
                  <a:pt x="114896" y="7353"/>
                  <a:pt x="114856" y="7353"/>
                </a:cubicBezTo>
                <a:close/>
                <a:moveTo>
                  <a:pt x="42151" y="7122"/>
                </a:moveTo>
                <a:lnTo>
                  <a:pt x="42314" y="7435"/>
                </a:lnTo>
                <a:lnTo>
                  <a:pt x="41960" y="7612"/>
                </a:lnTo>
                <a:lnTo>
                  <a:pt x="41784" y="7285"/>
                </a:lnTo>
                <a:lnTo>
                  <a:pt x="42151" y="7122"/>
                </a:lnTo>
                <a:close/>
                <a:moveTo>
                  <a:pt x="77450" y="7054"/>
                </a:moveTo>
                <a:cubicBezTo>
                  <a:pt x="77504" y="7163"/>
                  <a:pt x="77558" y="7285"/>
                  <a:pt x="77613" y="7381"/>
                </a:cubicBezTo>
                <a:lnTo>
                  <a:pt x="77259" y="7612"/>
                </a:lnTo>
                <a:cubicBezTo>
                  <a:pt x="77205" y="7503"/>
                  <a:pt x="77137" y="7353"/>
                  <a:pt x="77083" y="7231"/>
                </a:cubicBezTo>
                <a:lnTo>
                  <a:pt x="77450" y="7054"/>
                </a:lnTo>
                <a:close/>
                <a:moveTo>
                  <a:pt x="86448" y="7095"/>
                </a:moveTo>
                <a:lnTo>
                  <a:pt x="86624" y="7435"/>
                </a:lnTo>
                <a:lnTo>
                  <a:pt x="86285" y="7612"/>
                </a:lnTo>
                <a:lnTo>
                  <a:pt x="86122" y="7285"/>
                </a:lnTo>
                <a:lnTo>
                  <a:pt x="86448" y="7095"/>
                </a:lnTo>
                <a:close/>
                <a:moveTo>
                  <a:pt x="111281" y="6973"/>
                </a:moveTo>
                <a:cubicBezTo>
                  <a:pt x="111104" y="6973"/>
                  <a:pt x="110968" y="7109"/>
                  <a:pt x="110968" y="7285"/>
                </a:cubicBezTo>
                <a:cubicBezTo>
                  <a:pt x="110955" y="7462"/>
                  <a:pt x="111104" y="7612"/>
                  <a:pt x="111281" y="7612"/>
                </a:cubicBezTo>
                <a:cubicBezTo>
                  <a:pt x="111457" y="7612"/>
                  <a:pt x="111607" y="7476"/>
                  <a:pt x="111593" y="7299"/>
                </a:cubicBezTo>
                <a:cubicBezTo>
                  <a:pt x="111607" y="7122"/>
                  <a:pt x="111457" y="6973"/>
                  <a:pt x="111281" y="6973"/>
                </a:cubicBezTo>
                <a:close/>
                <a:moveTo>
                  <a:pt x="9570" y="7109"/>
                </a:moveTo>
                <a:lnTo>
                  <a:pt x="9760" y="7449"/>
                </a:lnTo>
                <a:lnTo>
                  <a:pt x="9420" y="7625"/>
                </a:lnTo>
                <a:lnTo>
                  <a:pt x="9230" y="7285"/>
                </a:lnTo>
                <a:lnTo>
                  <a:pt x="9570" y="7109"/>
                </a:lnTo>
                <a:close/>
                <a:moveTo>
                  <a:pt x="53894" y="7082"/>
                </a:moveTo>
                <a:lnTo>
                  <a:pt x="54057" y="7449"/>
                </a:lnTo>
                <a:lnTo>
                  <a:pt x="53731" y="7625"/>
                </a:lnTo>
                <a:lnTo>
                  <a:pt x="53568" y="7258"/>
                </a:lnTo>
                <a:lnTo>
                  <a:pt x="53894" y="7082"/>
                </a:lnTo>
                <a:close/>
                <a:moveTo>
                  <a:pt x="30380" y="7136"/>
                </a:moveTo>
                <a:cubicBezTo>
                  <a:pt x="30434" y="7245"/>
                  <a:pt x="30488" y="7353"/>
                  <a:pt x="30556" y="7462"/>
                </a:cubicBezTo>
                <a:lnTo>
                  <a:pt x="30217" y="7639"/>
                </a:lnTo>
                <a:lnTo>
                  <a:pt x="30040" y="7313"/>
                </a:lnTo>
                <a:lnTo>
                  <a:pt x="30380" y="7136"/>
                </a:lnTo>
                <a:close/>
                <a:moveTo>
                  <a:pt x="98232" y="7095"/>
                </a:moveTo>
                <a:lnTo>
                  <a:pt x="98409" y="7408"/>
                </a:lnTo>
                <a:lnTo>
                  <a:pt x="98056" y="7639"/>
                </a:lnTo>
                <a:cubicBezTo>
                  <a:pt x="98001" y="7517"/>
                  <a:pt x="97933" y="7381"/>
                  <a:pt x="97879" y="7258"/>
                </a:cubicBezTo>
                <a:lnTo>
                  <a:pt x="98232" y="7095"/>
                </a:lnTo>
                <a:close/>
                <a:moveTo>
                  <a:pt x="62947" y="7150"/>
                </a:moveTo>
                <a:lnTo>
                  <a:pt x="63123" y="7476"/>
                </a:lnTo>
                <a:lnTo>
                  <a:pt x="62756" y="7652"/>
                </a:lnTo>
                <a:cubicBezTo>
                  <a:pt x="62702" y="7544"/>
                  <a:pt x="62648" y="7435"/>
                  <a:pt x="62593" y="7326"/>
                </a:cubicBezTo>
                <a:lnTo>
                  <a:pt x="62947" y="7150"/>
                </a:lnTo>
                <a:close/>
                <a:moveTo>
                  <a:pt x="74690" y="7122"/>
                </a:moveTo>
                <a:cubicBezTo>
                  <a:pt x="74745" y="7231"/>
                  <a:pt x="74799" y="7353"/>
                  <a:pt x="74867" y="7476"/>
                </a:cubicBezTo>
                <a:lnTo>
                  <a:pt x="74541" y="7652"/>
                </a:lnTo>
                <a:lnTo>
                  <a:pt x="74364" y="7285"/>
                </a:lnTo>
                <a:lnTo>
                  <a:pt x="74690" y="7122"/>
                </a:lnTo>
                <a:close/>
                <a:moveTo>
                  <a:pt x="95487" y="7136"/>
                </a:moveTo>
                <a:lnTo>
                  <a:pt x="95663" y="7476"/>
                </a:lnTo>
                <a:cubicBezTo>
                  <a:pt x="95555" y="7530"/>
                  <a:pt x="95432" y="7584"/>
                  <a:pt x="95323" y="7652"/>
                </a:cubicBezTo>
                <a:lnTo>
                  <a:pt x="95147" y="7313"/>
                </a:lnTo>
                <a:lnTo>
                  <a:pt x="95487" y="7136"/>
                </a:lnTo>
                <a:close/>
                <a:moveTo>
                  <a:pt x="18595" y="7150"/>
                </a:moveTo>
                <a:cubicBezTo>
                  <a:pt x="18650" y="7272"/>
                  <a:pt x="18704" y="7394"/>
                  <a:pt x="18758" y="7517"/>
                </a:cubicBezTo>
                <a:lnTo>
                  <a:pt x="18446" y="7680"/>
                </a:lnTo>
                <a:lnTo>
                  <a:pt x="18269" y="7326"/>
                </a:lnTo>
                <a:lnTo>
                  <a:pt x="18595" y="7150"/>
                </a:lnTo>
                <a:close/>
                <a:moveTo>
                  <a:pt x="51162" y="7163"/>
                </a:moveTo>
                <a:lnTo>
                  <a:pt x="51339" y="7489"/>
                </a:lnTo>
                <a:lnTo>
                  <a:pt x="51013" y="7680"/>
                </a:lnTo>
                <a:cubicBezTo>
                  <a:pt x="50958" y="7571"/>
                  <a:pt x="50890" y="7449"/>
                  <a:pt x="50836" y="7340"/>
                </a:cubicBezTo>
                <a:lnTo>
                  <a:pt x="51162" y="7163"/>
                </a:lnTo>
                <a:close/>
                <a:moveTo>
                  <a:pt x="83729" y="7177"/>
                </a:moveTo>
                <a:lnTo>
                  <a:pt x="83906" y="7503"/>
                </a:lnTo>
                <a:lnTo>
                  <a:pt x="83539" y="7680"/>
                </a:lnTo>
                <a:lnTo>
                  <a:pt x="83376" y="7353"/>
                </a:lnTo>
                <a:lnTo>
                  <a:pt x="83729" y="7177"/>
                </a:lnTo>
                <a:close/>
                <a:moveTo>
                  <a:pt x="27648" y="7163"/>
                </a:moveTo>
                <a:lnTo>
                  <a:pt x="27811" y="7544"/>
                </a:lnTo>
                <a:lnTo>
                  <a:pt x="27457" y="7707"/>
                </a:lnTo>
                <a:lnTo>
                  <a:pt x="27281" y="7394"/>
                </a:lnTo>
                <a:lnTo>
                  <a:pt x="27648" y="7163"/>
                </a:lnTo>
                <a:close/>
                <a:moveTo>
                  <a:pt x="39391" y="7177"/>
                </a:moveTo>
                <a:lnTo>
                  <a:pt x="39554" y="7544"/>
                </a:lnTo>
                <a:lnTo>
                  <a:pt x="39242" y="7707"/>
                </a:lnTo>
                <a:lnTo>
                  <a:pt x="39065" y="7353"/>
                </a:lnTo>
                <a:lnTo>
                  <a:pt x="39391" y="7177"/>
                </a:lnTo>
                <a:close/>
                <a:moveTo>
                  <a:pt x="60201" y="7190"/>
                </a:moveTo>
                <a:lnTo>
                  <a:pt x="60378" y="7530"/>
                </a:lnTo>
                <a:lnTo>
                  <a:pt x="60038" y="7707"/>
                </a:lnTo>
                <a:lnTo>
                  <a:pt x="59861" y="7367"/>
                </a:lnTo>
                <a:lnTo>
                  <a:pt x="60201" y="7190"/>
                </a:lnTo>
                <a:close/>
                <a:moveTo>
                  <a:pt x="71958" y="7190"/>
                </a:moveTo>
                <a:lnTo>
                  <a:pt x="72135" y="7544"/>
                </a:lnTo>
                <a:lnTo>
                  <a:pt x="71809" y="7720"/>
                </a:lnTo>
                <a:cubicBezTo>
                  <a:pt x="71741" y="7598"/>
                  <a:pt x="71659" y="7462"/>
                  <a:pt x="71591" y="7353"/>
                </a:cubicBezTo>
                <a:lnTo>
                  <a:pt x="71958" y="7190"/>
                </a:lnTo>
                <a:close/>
                <a:moveTo>
                  <a:pt x="104539" y="7217"/>
                </a:moveTo>
                <a:lnTo>
                  <a:pt x="104729" y="7557"/>
                </a:lnTo>
                <a:lnTo>
                  <a:pt x="104349" y="7720"/>
                </a:lnTo>
                <a:lnTo>
                  <a:pt x="104172" y="7394"/>
                </a:lnTo>
                <a:lnTo>
                  <a:pt x="104539" y="7217"/>
                </a:lnTo>
                <a:close/>
                <a:moveTo>
                  <a:pt x="15877" y="7231"/>
                </a:moveTo>
                <a:lnTo>
                  <a:pt x="16053" y="7571"/>
                </a:lnTo>
                <a:lnTo>
                  <a:pt x="15714" y="7734"/>
                </a:lnTo>
                <a:lnTo>
                  <a:pt x="15551" y="7394"/>
                </a:lnTo>
                <a:lnTo>
                  <a:pt x="15877" y="7231"/>
                </a:lnTo>
                <a:close/>
                <a:moveTo>
                  <a:pt x="80984" y="7231"/>
                </a:moveTo>
                <a:lnTo>
                  <a:pt x="81160" y="7557"/>
                </a:lnTo>
                <a:lnTo>
                  <a:pt x="80821" y="7734"/>
                </a:lnTo>
                <a:cubicBezTo>
                  <a:pt x="80780" y="7625"/>
                  <a:pt x="80712" y="7517"/>
                  <a:pt x="80657" y="7408"/>
                </a:cubicBezTo>
                <a:lnTo>
                  <a:pt x="80984" y="7231"/>
                </a:lnTo>
                <a:close/>
                <a:moveTo>
                  <a:pt x="48430" y="7204"/>
                </a:moveTo>
                <a:lnTo>
                  <a:pt x="48607" y="7571"/>
                </a:lnTo>
                <a:lnTo>
                  <a:pt x="48253" y="7748"/>
                </a:lnTo>
                <a:lnTo>
                  <a:pt x="48077" y="7421"/>
                </a:lnTo>
                <a:lnTo>
                  <a:pt x="48430" y="7204"/>
                </a:lnTo>
                <a:close/>
                <a:moveTo>
                  <a:pt x="92741" y="7217"/>
                </a:moveTo>
                <a:lnTo>
                  <a:pt x="92918" y="7584"/>
                </a:lnTo>
                <a:lnTo>
                  <a:pt x="92591" y="7748"/>
                </a:lnTo>
                <a:lnTo>
                  <a:pt x="92428" y="7394"/>
                </a:lnTo>
                <a:lnTo>
                  <a:pt x="92741" y="7217"/>
                </a:lnTo>
                <a:close/>
                <a:moveTo>
                  <a:pt x="108535" y="6973"/>
                </a:moveTo>
                <a:cubicBezTo>
                  <a:pt x="108318" y="6973"/>
                  <a:pt x="108141" y="7136"/>
                  <a:pt x="108141" y="7353"/>
                </a:cubicBezTo>
                <a:cubicBezTo>
                  <a:pt x="108155" y="7571"/>
                  <a:pt x="108318" y="7734"/>
                  <a:pt x="108522" y="7748"/>
                </a:cubicBezTo>
                <a:cubicBezTo>
                  <a:pt x="108739" y="7748"/>
                  <a:pt x="108916" y="7571"/>
                  <a:pt x="108929" y="7367"/>
                </a:cubicBezTo>
                <a:cubicBezTo>
                  <a:pt x="108916" y="7150"/>
                  <a:pt x="108753" y="6973"/>
                  <a:pt x="108535" y="6973"/>
                </a:cubicBezTo>
                <a:close/>
                <a:moveTo>
                  <a:pt x="69226" y="7231"/>
                </a:moveTo>
                <a:cubicBezTo>
                  <a:pt x="69281" y="7340"/>
                  <a:pt x="69349" y="7476"/>
                  <a:pt x="69403" y="7598"/>
                </a:cubicBezTo>
                <a:lnTo>
                  <a:pt x="69036" y="7775"/>
                </a:lnTo>
                <a:lnTo>
                  <a:pt x="68873" y="7449"/>
                </a:lnTo>
                <a:lnTo>
                  <a:pt x="69226" y="7231"/>
                </a:lnTo>
                <a:close/>
                <a:moveTo>
                  <a:pt x="24902" y="7272"/>
                </a:moveTo>
                <a:lnTo>
                  <a:pt x="25079" y="7612"/>
                </a:lnTo>
                <a:lnTo>
                  <a:pt x="24739" y="7788"/>
                </a:lnTo>
                <a:lnTo>
                  <a:pt x="24562" y="7449"/>
                </a:lnTo>
                <a:lnTo>
                  <a:pt x="24902" y="7272"/>
                </a:lnTo>
                <a:close/>
                <a:moveTo>
                  <a:pt x="36659" y="7285"/>
                </a:moveTo>
                <a:lnTo>
                  <a:pt x="36850" y="7612"/>
                </a:lnTo>
                <a:lnTo>
                  <a:pt x="36510" y="7788"/>
                </a:lnTo>
                <a:lnTo>
                  <a:pt x="36333" y="7449"/>
                </a:lnTo>
                <a:lnTo>
                  <a:pt x="36659" y="7285"/>
                </a:lnTo>
                <a:close/>
                <a:moveTo>
                  <a:pt x="101780" y="7285"/>
                </a:moveTo>
                <a:lnTo>
                  <a:pt x="101956" y="7612"/>
                </a:lnTo>
                <a:lnTo>
                  <a:pt x="101617" y="7788"/>
                </a:lnTo>
                <a:lnTo>
                  <a:pt x="101440" y="7449"/>
                </a:lnTo>
                <a:lnTo>
                  <a:pt x="101780" y="7285"/>
                </a:lnTo>
                <a:close/>
                <a:moveTo>
                  <a:pt x="57455" y="7272"/>
                </a:moveTo>
                <a:lnTo>
                  <a:pt x="57619" y="7639"/>
                </a:lnTo>
                <a:lnTo>
                  <a:pt x="57292" y="7802"/>
                </a:lnTo>
                <a:lnTo>
                  <a:pt x="57129" y="7449"/>
                </a:lnTo>
                <a:lnTo>
                  <a:pt x="57455" y="7272"/>
                </a:lnTo>
                <a:close/>
                <a:moveTo>
                  <a:pt x="90022" y="7258"/>
                </a:moveTo>
                <a:lnTo>
                  <a:pt x="90199" y="7625"/>
                </a:lnTo>
                <a:lnTo>
                  <a:pt x="89846" y="7802"/>
                </a:lnTo>
                <a:lnTo>
                  <a:pt x="89683" y="7489"/>
                </a:lnTo>
                <a:lnTo>
                  <a:pt x="90022" y="7258"/>
                </a:lnTo>
                <a:close/>
                <a:moveTo>
                  <a:pt x="13118" y="7313"/>
                </a:moveTo>
                <a:lnTo>
                  <a:pt x="13294" y="7639"/>
                </a:lnTo>
                <a:lnTo>
                  <a:pt x="12954" y="7816"/>
                </a:lnTo>
                <a:lnTo>
                  <a:pt x="12791" y="7476"/>
                </a:lnTo>
                <a:lnTo>
                  <a:pt x="13118" y="7313"/>
                </a:lnTo>
                <a:close/>
                <a:moveTo>
                  <a:pt x="45698" y="7313"/>
                </a:moveTo>
                <a:lnTo>
                  <a:pt x="45861" y="7639"/>
                </a:lnTo>
                <a:lnTo>
                  <a:pt x="45521" y="7816"/>
                </a:lnTo>
                <a:cubicBezTo>
                  <a:pt x="45467" y="7707"/>
                  <a:pt x="45413" y="7598"/>
                  <a:pt x="45358" y="7476"/>
                </a:cubicBezTo>
                <a:lnTo>
                  <a:pt x="45698" y="7313"/>
                </a:lnTo>
                <a:close/>
                <a:moveTo>
                  <a:pt x="112124" y="7245"/>
                </a:moveTo>
                <a:cubicBezTo>
                  <a:pt x="111960" y="7245"/>
                  <a:pt x="111824" y="7367"/>
                  <a:pt x="111824" y="7530"/>
                </a:cubicBezTo>
                <a:cubicBezTo>
                  <a:pt x="111811" y="7693"/>
                  <a:pt x="111947" y="7829"/>
                  <a:pt x="112110" y="7829"/>
                </a:cubicBezTo>
                <a:cubicBezTo>
                  <a:pt x="112273" y="7816"/>
                  <a:pt x="112395" y="7693"/>
                  <a:pt x="112409" y="7530"/>
                </a:cubicBezTo>
                <a:cubicBezTo>
                  <a:pt x="112395" y="7381"/>
                  <a:pt x="112273" y="7245"/>
                  <a:pt x="112124" y="7245"/>
                </a:cubicBezTo>
                <a:close/>
                <a:moveTo>
                  <a:pt x="2665" y="7231"/>
                </a:moveTo>
                <a:cubicBezTo>
                  <a:pt x="2488" y="7245"/>
                  <a:pt x="2366" y="7381"/>
                  <a:pt x="2352" y="7544"/>
                </a:cubicBezTo>
                <a:cubicBezTo>
                  <a:pt x="2366" y="7707"/>
                  <a:pt x="2502" y="7843"/>
                  <a:pt x="2665" y="7843"/>
                </a:cubicBezTo>
                <a:cubicBezTo>
                  <a:pt x="2828" y="7829"/>
                  <a:pt x="2964" y="7693"/>
                  <a:pt x="2964" y="7530"/>
                </a:cubicBezTo>
                <a:cubicBezTo>
                  <a:pt x="2950" y="7367"/>
                  <a:pt x="2815" y="7245"/>
                  <a:pt x="2665" y="7231"/>
                </a:cubicBezTo>
                <a:close/>
                <a:moveTo>
                  <a:pt x="33927" y="7313"/>
                </a:moveTo>
                <a:lnTo>
                  <a:pt x="34090" y="7652"/>
                </a:lnTo>
                <a:lnTo>
                  <a:pt x="33764" y="7829"/>
                </a:lnTo>
                <a:lnTo>
                  <a:pt x="33764" y="7843"/>
                </a:lnTo>
                <a:cubicBezTo>
                  <a:pt x="33696" y="7734"/>
                  <a:pt x="33642" y="7612"/>
                  <a:pt x="33587" y="7489"/>
                </a:cubicBezTo>
                <a:lnTo>
                  <a:pt x="33927" y="7313"/>
                </a:lnTo>
                <a:close/>
                <a:moveTo>
                  <a:pt x="66494" y="7326"/>
                </a:moveTo>
                <a:lnTo>
                  <a:pt x="66671" y="7652"/>
                </a:lnTo>
                <a:lnTo>
                  <a:pt x="66331" y="7843"/>
                </a:lnTo>
                <a:lnTo>
                  <a:pt x="66154" y="7503"/>
                </a:lnTo>
                <a:lnTo>
                  <a:pt x="66494" y="7326"/>
                </a:lnTo>
                <a:close/>
                <a:moveTo>
                  <a:pt x="78238" y="7313"/>
                </a:moveTo>
                <a:lnTo>
                  <a:pt x="78415" y="7666"/>
                </a:lnTo>
                <a:lnTo>
                  <a:pt x="78088" y="7843"/>
                </a:lnTo>
                <a:lnTo>
                  <a:pt x="77912" y="7476"/>
                </a:lnTo>
                <a:lnTo>
                  <a:pt x="78238" y="7313"/>
                </a:lnTo>
                <a:close/>
                <a:moveTo>
                  <a:pt x="22170" y="7340"/>
                </a:moveTo>
                <a:lnTo>
                  <a:pt x="22333" y="7693"/>
                </a:lnTo>
                <a:lnTo>
                  <a:pt x="21993" y="7856"/>
                </a:lnTo>
                <a:lnTo>
                  <a:pt x="21817" y="7503"/>
                </a:lnTo>
                <a:lnTo>
                  <a:pt x="22170" y="7340"/>
                </a:lnTo>
                <a:close/>
                <a:moveTo>
                  <a:pt x="54710" y="7353"/>
                </a:moveTo>
                <a:lnTo>
                  <a:pt x="54887" y="7693"/>
                </a:lnTo>
                <a:lnTo>
                  <a:pt x="54547" y="7856"/>
                </a:lnTo>
                <a:lnTo>
                  <a:pt x="54370" y="7530"/>
                </a:lnTo>
                <a:lnTo>
                  <a:pt x="54710" y="7353"/>
                </a:lnTo>
                <a:close/>
                <a:moveTo>
                  <a:pt x="99048" y="7340"/>
                </a:moveTo>
                <a:lnTo>
                  <a:pt x="99279" y="7707"/>
                </a:lnTo>
                <a:lnTo>
                  <a:pt x="98912" y="7856"/>
                </a:lnTo>
                <a:lnTo>
                  <a:pt x="98735" y="7517"/>
                </a:lnTo>
                <a:lnTo>
                  <a:pt x="99048" y="7340"/>
                </a:lnTo>
                <a:close/>
                <a:moveTo>
                  <a:pt x="5384" y="7095"/>
                </a:moveTo>
                <a:cubicBezTo>
                  <a:pt x="5166" y="7095"/>
                  <a:pt x="5003" y="7258"/>
                  <a:pt x="4989" y="7476"/>
                </a:cubicBezTo>
                <a:cubicBezTo>
                  <a:pt x="4989" y="7680"/>
                  <a:pt x="5152" y="7856"/>
                  <a:pt x="5370" y="7870"/>
                </a:cubicBezTo>
                <a:cubicBezTo>
                  <a:pt x="5574" y="7870"/>
                  <a:pt x="5751" y="7707"/>
                  <a:pt x="5764" y="7489"/>
                </a:cubicBezTo>
                <a:cubicBezTo>
                  <a:pt x="5764" y="7272"/>
                  <a:pt x="5601" y="7095"/>
                  <a:pt x="5384" y="7095"/>
                </a:cubicBezTo>
                <a:close/>
                <a:moveTo>
                  <a:pt x="10399" y="7367"/>
                </a:moveTo>
                <a:lnTo>
                  <a:pt x="10562" y="7707"/>
                </a:lnTo>
                <a:lnTo>
                  <a:pt x="10222" y="7870"/>
                </a:lnTo>
                <a:lnTo>
                  <a:pt x="10059" y="7530"/>
                </a:lnTo>
                <a:lnTo>
                  <a:pt x="10399" y="7367"/>
                </a:lnTo>
                <a:close/>
                <a:moveTo>
                  <a:pt x="87290" y="7353"/>
                </a:moveTo>
                <a:lnTo>
                  <a:pt x="87467" y="7693"/>
                </a:lnTo>
                <a:lnTo>
                  <a:pt x="87127" y="7870"/>
                </a:lnTo>
                <a:lnTo>
                  <a:pt x="86964" y="7544"/>
                </a:lnTo>
                <a:lnTo>
                  <a:pt x="87290" y="7353"/>
                </a:lnTo>
                <a:close/>
                <a:moveTo>
                  <a:pt x="31209" y="7394"/>
                </a:moveTo>
                <a:lnTo>
                  <a:pt x="31385" y="7734"/>
                </a:lnTo>
                <a:lnTo>
                  <a:pt x="31046" y="7897"/>
                </a:lnTo>
                <a:lnTo>
                  <a:pt x="30869" y="7557"/>
                </a:lnTo>
                <a:lnTo>
                  <a:pt x="31209" y="7394"/>
                </a:lnTo>
                <a:close/>
                <a:moveTo>
                  <a:pt x="42966" y="7367"/>
                </a:moveTo>
                <a:lnTo>
                  <a:pt x="43129" y="7720"/>
                </a:lnTo>
                <a:lnTo>
                  <a:pt x="42776" y="7897"/>
                </a:lnTo>
                <a:lnTo>
                  <a:pt x="42613" y="7544"/>
                </a:lnTo>
                <a:lnTo>
                  <a:pt x="42966" y="7367"/>
                </a:lnTo>
                <a:close/>
                <a:moveTo>
                  <a:pt x="75520" y="7394"/>
                </a:moveTo>
                <a:lnTo>
                  <a:pt x="75696" y="7734"/>
                </a:lnTo>
                <a:lnTo>
                  <a:pt x="75356" y="7897"/>
                </a:lnTo>
                <a:lnTo>
                  <a:pt x="75180" y="7571"/>
                </a:lnTo>
                <a:lnTo>
                  <a:pt x="75520" y="7394"/>
                </a:lnTo>
                <a:close/>
                <a:moveTo>
                  <a:pt x="63762" y="7394"/>
                </a:moveTo>
                <a:lnTo>
                  <a:pt x="63993" y="7734"/>
                </a:lnTo>
                <a:lnTo>
                  <a:pt x="63586" y="7911"/>
                </a:lnTo>
                <a:lnTo>
                  <a:pt x="63422" y="7571"/>
                </a:lnTo>
                <a:lnTo>
                  <a:pt x="63762" y="7394"/>
                </a:lnTo>
                <a:close/>
                <a:moveTo>
                  <a:pt x="19424" y="7435"/>
                </a:moveTo>
                <a:lnTo>
                  <a:pt x="19587" y="7761"/>
                </a:lnTo>
                <a:lnTo>
                  <a:pt x="19248" y="7938"/>
                </a:lnTo>
                <a:lnTo>
                  <a:pt x="19085" y="7598"/>
                </a:lnTo>
                <a:lnTo>
                  <a:pt x="19424" y="7435"/>
                </a:lnTo>
                <a:close/>
                <a:moveTo>
                  <a:pt x="52005" y="7421"/>
                </a:moveTo>
                <a:lnTo>
                  <a:pt x="52168" y="7761"/>
                </a:lnTo>
                <a:lnTo>
                  <a:pt x="51828" y="7938"/>
                </a:lnTo>
                <a:lnTo>
                  <a:pt x="51665" y="7612"/>
                </a:lnTo>
                <a:lnTo>
                  <a:pt x="52005" y="7421"/>
                </a:lnTo>
                <a:close/>
                <a:moveTo>
                  <a:pt x="84558" y="7435"/>
                </a:moveTo>
                <a:cubicBezTo>
                  <a:pt x="84613" y="7544"/>
                  <a:pt x="84667" y="7652"/>
                  <a:pt x="84722" y="7761"/>
                </a:cubicBezTo>
                <a:lnTo>
                  <a:pt x="84368" y="7938"/>
                </a:lnTo>
                <a:cubicBezTo>
                  <a:pt x="84314" y="7829"/>
                  <a:pt x="84246" y="7707"/>
                  <a:pt x="84191" y="7612"/>
                </a:cubicBezTo>
                <a:lnTo>
                  <a:pt x="84558" y="7435"/>
                </a:lnTo>
                <a:close/>
                <a:moveTo>
                  <a:pt x="96289" y="7408"/>
                </a:moveTo>
                <a:lnTo>
                  <a:pt x="96465" y="7775"/>
                </a:lnTo>
                <a:lnTo>
                  <a:pt x="96139" y="7938"/>
                </a:lnTo>
                <a:lnTo>
                  <a:pt x="95976" y="7584"/>
                </a:lnTo>
                <a:lnTo>
                  <a:pt x="96289" y="7408"/>
                </a:lnTo>
                <a:close/>
                <a:moveTo>
                  <a:pt x="72788" y="7462"/>
                </a:moveTo>
                <a:lnTo>
                  <a:pt x="72951" y="7775"/>
                </a:lnTo>
                <a:lnTo>
                  <a:pt x="72624" y="7951"/>
                </a:lnTo>
                <a:lnTo>
                  <a:pt x="72448" y="7625"/>
                </a:lnTo>
                <a:lnTo>
                  <a:pt x="72788" y="7462"/>
                </a:lnTo>
                <a:close/>
                <a:moveTo>
                  <a:pt x="28463" y="7462"/>
                </a:moveTo>
                <a:lnTo>
                  <a:pt x="28694" y="7802"/>
                </a:lnTo>
                <a:lnTo>
                  <a:pt x="28286" y="7965"/>
                </a:lnTo>
                <a:lnTo>
                  <a:pt x="28123" y="7625"/>
                </a:lnTo>
                <a:lnTo>
                  <a:pt x="28463" y="7462"/>
                </a:lnTo>
                <a:close/>
                <a:moveTo>
                  <a:pt x="40207" y="7462"/>
                </a:moveTo>
                <a:lnTo>
                  <a:pt x="40397" y="7802"/>
                </a:lnTo>
                <a:lnTo>
                  <a:pt x="40057" y="7965"/>
                </a:lnTo>
                <a:lnTo>
                  <a:pt x="39881" y="7625"/>
                </a:lnTo>
                <a:lnTo>
                  <a:pt x="40207" y="7462"/>
                </a:lnTo>
                <a:close/>
                <a:moveTo>
                  <a:pt x="109351" y="7231"/>
                </a:moveTo>
                <a:cubicBezTo>
                  <a:pt x="109147" y="7231"/>
                  <a:pt x="108984" y="7394"/>
                  <a:pt x="108997" y="7598"/>
                </a:cubicBezTo>
                <a:cubicBezTo>
                  <a:pt x="108997" y="7802"/>
                  <a:pt x="109160" y="7965"/>
                  <a:pt x="109364" y="7965"/>
                </a:cubicBezTo>
                <a:cubicBezTo>
                  <a:pt x="109568" y="7965"/>
                  <a:pt x="109731" y="7802"/>
                  <a:pt x="109731" y="7584"/>
                </a:cubicBezTo>
                <a:cubicBezTo>
                  <a:pt x="109731" y="7381"/>
                  <a:pt x="109555" y="7231"/>
                  <a:pt x="109351" y="7231"/>
                </a:cubicBezTo>
                <a:close/>
                <a:moveTo>
                  <a:pt x="105368" y="7435"/>
                </a:moveTo>
                <a:lnTo>
                  <a:pt x="105572" y="7788"/>
                </a:lnTo>
                <a:lnTo>
                  <a:pt x="105164" y="7979"/>
                </a:lnTo>
                <a:lnTo>
                  <a:pt x="104988" y="7625"/>
                </a:lnTo>
                <a:lnTo>
                  <a:pt x="105368" y="7435"/>
                </a:lnTo>
                <a:close/>
                <a:moveTo>
                  <a:pt x="16706" y="7489"/>
                </a:moveTo>
                <a:lnTo>
                  <a:pt x="16883" y="7829"/>
                </a:lnTo>
                <a:lnTo>
                  <a:pt x="16543" y="7992"/>
                </a:lnTo>
                <a:lnTo>
                  <a:pt x="16366" y="7666"/>
                </a:lnTo>
                <a:lnTo>
                  <a:pt x="16706" y="7489"/>
                </a:lnTo>
                <a:close/>
                <a:moveTo>
                  <a:pt x="49259" y="7503"/>
                </a:moveTo>
                <a:lnTo>
                  <a:pt x="49436" y="7829"/>
                </a:lnTo>
                <a:lnTo>
                  <a:pt x="49069" y="7992"/>
                </a:lnTo>
                <a:lnTo>
                  <a:pt x="48906" y="7666"/>
                </a:lnTo>
                <a:lnTo>
                  <a:pt x="49259" y="7503"/>
                </a:lnTo>
                <a:close/>
                <a:moveTo>
                  <a:pt x="93584" y="7476"/>
                </a:moveTo>
                <a:lnTo>
                  <a:pt x="93760" y="7816"/>
                </a:lnTo>
                <a:lnTo>
                  <a:pt x="93434" y="7992"/>
                </a:lnTo>
                <a:cubicBezTo>
                  <a:pt x="93380" y="7884"/>
                  <a:pt x="93312" y="7761"/>
                  <a:pt x="93257" y="7666"/>
                </a:cubicBezTo>
                <a:lnTo>
                  <a:pt x="93584" y="7476"/>
                </a:lnTo>
                <a:close/>
                <a:moveTo>
                  <a:pt x="61003" y="7462"/>
                </a:moveTo>
                <a:lnTo>
                  <a:pt x="61166" y="7829"/>
                </a:lnTo>
                <a:lnTo>
                  <a:pt x="60854" y="8006"/>
                </a:lnTo>
                <a:lnTo>
                  <a:pt x="60677" y="7639"/>
                </a:lnTo>
                <a:lnTo>
                  <a:pt x="61003" y="7462"/>
                </a:lnTo>
                <a:close/>
                <a:moveTo>
                  <a:pt x="37502" y="7517"/>
                </a:moveTo>
                <a:cubicBezTo>
                  <a:pt x="37556" y="7625"/>
                  <a:pt x="37611" y="7748"/>
                  <a:pt x="37679" y="7856"/>
                </a:cubicBezTo>
                <a:lnTo>
                  <a:pt x="37339" y="8019"/>
                </a:lnTo>
                <a:cubicBezTo>
                  <a:pt x="37285" y="7911"/>
                  <a:pt x="37217" y="7788"/>
                  <a:pt x="37162" y="7693"/>
                </a:cubicBezTo>
                <a:lnTo>
                  <a:pt x="37502" y="7517"/>
                </a:lnTo>
                <a:close/>
                <a:moveTo>
                  <a:pt x="70055" y="7530"/>
                </a:moveTo>
                <a:lnTo>
                  <a:pt x="70232" y="7856"/>
                </a:lnTo>
                <a:lnTo>
                  <a:pt x="69865" y="8019"/>
                </a:lnTo>
                <a:lnTo>
                  <a:pt x="69702" y="7707"/>
                </a:lnTo>
                <a:lnTo>
                  <a:pt x="70055" y="7530"/>
                </a:lnTo>
                <a:close/>
                <a:moveTo>
                  <a:pt x="81786" y="7503"/>
                </a:moveTo>
                <a:lnTo>
                  <a:pt x="81962" y="7856"/>
                </a:lnTo>
                <a:lnTo>
                  <a:pt x="81636" y="8033"/>
                </a:lnTo>
                <a:lnTo>
                  <a:pt x="81473" y="7666"/>
                </a:lnTo>
                <a:lnTo>
                  <a:pt x="81786" y="7503"/>
                </a:lnTo>
                <a:close/>
                <a:moveTo>
                  <a:pt x="58298" y="7544"/>
                </a:moveTo>
                <a:lnTo>
                  <a:pt x="58475" y="7884"/>
                </a:lnTo>
                <a:lnTo>
                  <a:pt x="58135" y="8047"/>
                </a:lnTo>
                <a:lnTo>
                  <a:pt x="57972" y="7720"/>
                </a:lnTo>
                <a:lnTo>
                  <a:pt x="58298" y="7544"/>
                </a:lnTo>
                <a:close/>
                <a:moveTo>
                  <a:pt x="90852" y="7557"/>
                </a:moveTo>
                <a:lnTo>
                  <a:pt x="91028" y="7884"/>
                </a:lnTo>
                <a:lnTo>
                  <a:pt x="90661" y="8047"/>
                </a:lnTo>
                <a:lnTo>
                  <a:pt x="90498" y="7720"/>
                </a:lnTo>
                <a:lnTo>
                  <a:pt x="90852" y="7557"/>
                </a:lnTo>
                <a:close/>
                <a:moveTo>
                  <a:pt x="112939" y="7517"/>
                </a:moveTo>
                <a:cubicBezTo>
                  <a:pt x="112803" y="7517"/>
                  <a:pt x="112681" y="7639"/>
                  <a:pt x="112681" y="7788"/>
                </a:cubicBezTo>
                <a:cubicBezTo>
                  <a:pt x="112681" y="7924"/>
                  <a:pt x="112803" y="8047"/>
                  <a:pt x="112939" y="8047"/>
                </a:cubicBezTo>
                <a:cubicBezTo>
                  <a:pt x="113089" y="8033"/>
                  <a:pt x="113197" y="7924"/>
                  <a:pt x="113197" y="7775"/>
                </a:cubicBezTo>
                <a:cubicBezTo>
                  <a:pt x="113197" y="7639"/>
                  <a:pt x="113075" y="7530"/>
                  <a:pt x="112939" y="7517"/>
                </a:cubicBezTo>
                <a:close/>
                <a:moveTo>
                  <a:pt x="13947" y="7544"/>
                </a:moveTo>
                <a:lnTo>
                  <a:pt x="14123" y="7884"/>
                </a:lnTo>
                <a:lnTo>
                  <a:pt x="13784" y="8060"/>
                </a:lnTo>
                <a:lnTo>
                  <a:pt x="13607" y="7720"/>
                </a:lnTo>
                <a:lnTo>
                  <a:pt x="13947" y="7544"/>
                </a:lnTo>
                <a:close/>
                <a:moveTo>
                  <a:pt x="25704" y="7530"/>
                </a:moveTo>
                <a:lnTo>
                  <a:pt x="25881" y="7897"/>
                </a:lnTo>
                <a:lnTo>
                  <a:pt x="25554" y="8060"/>
                </a:lnTo>
                <a:lnTo>
                  <a:pt x="25378" y="7707"/>
                </a:lnTo>
                <a:lnTo>
                  <a:pt x="25704" y="7530"/>
                </a:lnTo>
                <a:close/>
                <a:moveTo>
                  <a:pt x="102595" y="7517"/>
                </a:moveTo>
                <a:cubicBezTo>
                  <a:pt x="102663" y="7639"/>
                  <a:pt x="102745" y="7761"/>
                  <a:pt x="102826" y="7897"/>
                </a:cubicBezTo>
                <a:cubicBezTo>
                  <a:pt x="102758" y="7897"/>
                  <a:pt x="102704" y="7911"/>
                  <a:pt x="102636" y="7938"/>
                </a:cubicBezTo>
                <a:cubicBezTo>
                  <a:pt x="102568" y="7965"/>
                  <a:pt x="102514" y="8019"/>
                  <a:pt x="102459" y="8060"/>
                </a:cubicBezTo>
                <a:cubicBezTo>
                  <a:pt x="102391" y="7938"/>
                  <a:pt x="102337" y="7802"/>
                  <a:pt x="102269" y="7693"/>
                </a:cubicBezTo>
                <a:lnTo>
                  <a:pt x="102595" y="7517"/>
                </a:lnTo>
                <a:close/>
                <a:moveTo>
                  <a:pt x="701" y="7705"/>
                </a:moveTo>
                <a:cubicBezTo>
                  <a:pt x="615" y="7705"/>
                  <a:pt x="546" y="7782"/>
                  <a:pt x="558" y="7870"/>
                </a:cubicBezTo>
                <a:cubicBezTo>
                  <a:pt x="572" y="7938"/>
                  <a:pt x="640" y="8006"/>
                  <a:pt x="694" y="8074"/>
                </a:cubicBezTo>
                <a:lnTo>
                  <a:pt x="762" y="8074"/>
                </a:lnTo>
                <a:cubicBezTo>
                  <a:pt x="803" y="8006"/>
                  <a:pt x="884" y="7938"/>
                  <a:pt x="898" y="7870"/>
                </a:cubicBezTo>
                <a:cubicBezTo>
                  <a:pt x="898" y="7782"/>
                  <a:pt x="828" y="7705"/>
                  <a:pt x="742" y="7705"/>
                </a:cubicBezTo>
                <a:cubicBezTo>
                  <a:pt x="735" y="7705"/>
                  <a:pt x="728" y="7706"/>
                  <a:pt x="721" y="7707"/>
                </a:cubicBezTo>
                <a:cubicBezTo>
                  <a:pt x="714" y="7706"/>
                  <a:pt x="707" y="7705"/>
                  <a:pt x="701" y="7705"/>
                </a:cubicBezTo>
                <a:close/>
                <a:moveTo>
                  <a:pt x="34756" y="7571"/>
                </a:moveTo>
                <a:lnTo>
                  <a:pt x="34919" y="7911"/>
                </a:lnTo>
                <a:lnTo>
                  <a:pt x="34593" y="8074"/>
                </a:lnTo>
                <a:lnTo>
                  <a:pt x="34417" y="7748"/>
                </a:lnTo>
                <a:lnTo>
                  <a:pt x="34756" y="7571"/>
                </a:lnTo>
                <a:close/>
                <a:moveTo>
                  <a:pt x="46514" y="7557"/>
                </a:moveTo>
                <a:lnTo>
                  <a:pt x="46677" y="7911"/>
                </a:lnTo>
                <a:lnTo>
                  <a:pt x="46351" y="8087"/>
                </a:lnTo>
                <a:cubicBezTo>
                  <a:pt x="46296" y="7979"/>
                  <a:pt x="46242" y="7843"/>
                  <a:pt x="46174" y="7720"/>
                </a:cubicBezTo>
                <a:lnTo>
                  <a:pt x="46514" y="7557"/>
                </a:lnTo>
                <a:close/>
                <a:moveTo>
                  <a:pt x="79094" y="7584"/>
                </a:moveTo>
                <a:lnTo>
                  <a:pt x="79257" y="7911"/>
                </a:lnTo>
                <a:lnTo>
                  <a:pt x="78931" y="8087"/>
                </a:lnTo>
                <a:lnTo>
                  <a:pt x="78755" y="7761"/>
                </a:lnTo>
                <a:cubicBezTo>
                  <a:pt x="78863" y="7707"/>
                  <a:pt x="78986" y="7639"/>
                  <a:pt x="79094" y="7584"/>
                </a:cubicBezTo>
                <a:close/>
                <a:moveTo>
                  <a:pt x="3494" y="7449"/>
                </a:moveTo>
                <a:cubicBezTo>
                  <a:pt x="3317" y="7449"/>
                  <a:pt x="3168" y="7584"/>
                  <a:pt x="3154" y="7761"/>
                </a:cubicBezTo>
                <a:cubicBezTo>
                  <a:pt x="3154" y="7951"/>
                  <a:pt x="3304" y="8101"/>
                  <a:pt x="3494" y="8101"/>
                </a:cubicBezTo>
                <a:cubicBezTo>
                  <a:pt x="3671" y="8101"/>
                  <a:pt x="3820" y="7965"/>
                  <a:pt x="3834" y="7775"/>
                </a:cubicBezTo>
                <a:cubicBezTo>
                  <a:pt x="3834" y="7598"/>
                  <a:pt x="3671" y="7449"/>
                  <a:pt x="3494" y="7449"/>
                </a:cubicBezTo>
                <a:close/>
                <a:moveTo>
                  <a:pt x="106632" y="7272"/>
                </a:moveTo>
                <a:cubicBezTo>
                  <a:pt x="106401" y="7285"/>
                  <a:pt x="106224" y="7462"/>
                  <a:pt x="106224" y="7680"/>
                </a:cubicBezTo>
                <a:cubicBezTo>
                  <a:pt x="106224" y="7911"/>
                  <a:pt x="106401" y="8101"/>
                  <a:pt x="106632" y="8101"/>
                </a:cubicBezTo>
                <a:cubicBezTo>
                  <a:pt x="106863" y="8101"/>
                  <a:pt x="107054" y="7911"/>
                  <a:pt x="107054" y="7693"/>
                </a:cubicBezTo>
                <a:cubicBezTo>
                  <a:pt x="107054" y="7462"/>
                  <a:pt x="106863" y="7272"/>
                  <a:pt x="106632" y="7272"/>
                </a:cubicBezTo>
                <a:close/>
                <a:moveTo>
                  <a:pt x="22999" y="7625"/>
                </a:moveTo>
                <a:lnTo>
                  <a:pt x="23162" y="7951"/>
                </a:lnTo>
                <a:lnTo>
                  <a:pt x="22809" y="8115"/>
                </a:lnTo>
                <a:lnTo>
                  <a:pt x="22632" y="7788"/>
                </a:lnTo>
                <a:lnTo>
                  <a:pt x="22999" y="7625"/>
                </a:lnTo>
                <a:close/>
                <a:moveTo>
                  <a:pt x="67296" y="7584"/>
                </a:moveTo>
                <a:lnTo>
                  <a:pt x="67473" y="7951"/>
                </a:lnTo>
                <a:lnTo>
                  <a:pt x="67147" y="8115"/>
                </a:lnTo>
                <a:cubicBezTo>
                  <a:pt x="67092" y="8006"/>
                  <a:pt x="67038" y="7870"/>
                  <a:pt x="66970" y="7761"/>
                </a:cubicBezTo>
                <a:lnTo>
                  <a:pt x="67296" y="7584"/>
                </a:lnTo>
                <a:close/>
                <a:moveTo>
                  <a:pt x="88106" y="7612"/>
                </a:moveTo>
                <a:cubicBezTo>
                  <a:pt x="88160" y="7720"/>
                  <a:pt x="88228" y="7843"/>
                  <a:pt x="88283" y="7951"/>
                </a:cubicBezTo>
                <a:lnTo>
                  <a:pt x="87943" y="8115"/>
                </a:lnTo>
                <a:lnTo>
                  <a:pt x="87766" y="7775"/>
                </a:lnTo>
                <a:lnTo>
                  <a:pt x="88106" y="7612"/>
                </a:lnTo>
                <a:close/>
                <a:moveTo>
                  <a:pt x="99890" y="7584"/>
                </a:moveTo>
                <a:lnTo>
                  <a:pt x="100067" y="7938"/>
                </a:lnTo>
                <a:cubicBezTo>
                  <a:pt x="99958" y="7992"/>
                  <a:pt x="99836" y="8060"/>
                  <a:pt x="99741" y="8115"/>
                </a:cubicBezTo>
                <a:cubicBezTo>
                  <a:pt x="99659" y="7992"/>
                  <a:pt x="99578" y="7856"/>
                  <a:pt x="99523" y="7761"/>
                </a:cubicBezTo>
                <a:lnTo>
                  <a:pt x="99890" y="7584"/>
                </a:lnTo>
                <a:close/>
                <a:moveTo>
                  <a:pt x="6188" y="7325"/>
                </a:moveTo>
                <a:cubicBezTo>
                  <a:pt x="5969" y="7325"/>
                  <a:pt x="5805" y="7498"/>
                  <a:pt x="5805" y="7720"/>
                </a:cubicBezTo>
                <a:cubicBezTo>
                  <a:pt x="5791" y="7938"/>
                  <a:pt x="5968" y="8115"/>
                  <a:pt x="6185" y="8115"/>
                </a:cubicBezTo>
                <a:cubicBezTo>
                  <a:pt x="6194" y="8115"/>
                  <a:pt x="6202" y="8115"/>
                  <a:pt x="6210" y="8115"/>
                </a:cubicBezTo>
                <a:cubicBezTo>
                  <a:pt x="6430" y="8115"/>
                  <a:pt x="6607" y="7943"/>
                  <a:pt x="6607" y="7720"/>
                </a:cubicBezTo>
                <a:cubicBezTo>
                  <a:pt x="6607" y="7503"/>
                  <a:pt x="6430" y="7326"/>
                  <a:pt x="6213" y="7326"/>
                </a:cubicBezTo>
                <a:cubicBezTo>
                  <a:pt x="6204" y="7326"/>
                  <a:pt x="6196" y="7325"/>
                  <a:pt x="6188" y="7325"/>
                </a:cubicBezTo>
                <a:close/>
                <a:moveTo>
                  <a:pt x="55539" y="7625"/>
                </a:moveTo>
                <a:lnTo>
                  <a:pt x="55716" y="7965"/>
                </a:lnTo>
                <a:lnTo>
                  <a:pt x="55376" y="8128"/>
                </a:lnTo>
                <a:lnTo>
                  <a:pt x="55199" y="7788"/>
                </a:lnTo>
                <a:lnTo>
                  <a:pt x="55539" y="7625"/>
                </a:lnTo>
                <a:close/>
                <a:moveTo>
                  <a:pt x="11215" y="7612"/>
                </a:moveTo>
                <a:lnTo>
                  <a:pt x="11391" y="7979"/>
                </a:lnTo>
                <a:lnTo>
                  <a:pt x="11051" y="8142"/>
                </a:lnTo>
                <a:lnTo>
                  <a:pt x="10888" y="7788"/>
                </a:lnTo>
                <a:lnTo>
                  <a:pt x="11215" y="7612"/>
                </a:lnTo>
                <a:close/>
                <a:moveTo>
                  <a:pt x="43795" y="7652"/>
                </a:moveTo>
                <a:lnTo>
                  <a:pt x="43972" y="7979"/>
                </a:lnTo>
                <a:lnTo>
                  <a:pt x="43605" y="8142"/>
                </a:lnTo>
                <a:lnTo>
                  <a:pt x="43442" y="7816"/>
                </a:lnTo>
                <a:lnTo>
                  <a:pt x="43795" y="7652"/>
                </a:lnTo>
                <a:close/>
                <a:moveTo>
                  <a:pt x="76335" y="7652"/>
                </a:moveTo>
                <a:lnTo>
                  <a:pt x="76512" y="7979"/>
                </a:lnTo>
                <a:lnTo>
                  <a:pt x="76172" y="8142"/>
                </a:lnTo>
                <a:lnTo>
                  <a:pt x="76009" y="7816"/>
                </a:lnTo>
                <a:lnTo>
                  <a:pt x="76335" y="7652"/>
                </a:lnTo>
                <a:close/>
                <a:moveTo>
                  <a:pt x="97131" y="7666"/>
                </a:moveTo>
                <a:lnTo>
                  <a:pt x="97308" y="8006"/>
                </a:lnTo>
                <a:lnTo>
                  <a:pt x="96979" y="8164"/>
                </a:lnTo>
                <a:lnTo>
                  <a:pt x="96979" y="8164"/>
                </a:lnTo>
                <a:cubicBezTo>
                  <a:pt x="96912" y="8057"/>
                  <a:pt x="96845" y="7950"/>
                  <a:pt x="96791" y="7843"/>
                </a:cubicBezTo>
                <a:lnTo>
                  <a:pt x="97131" y="7666"/>
                </a:lnTo>
                <a:close/>
                <a:moveTo>
                  <a:pt x="64591" y="7652"/>
                </a:moveTo>
                <a:cubicBezTo>
                  <a:pt x="64646" y="7748"/>
                  <a:pt x="64700" y="7884"/>
                  <a:pt x="64754" y="7992"/>
                </a:cubicBezTo>
                <a:lnTo>
                  <a:pt x="64415" y="8169"/>
                </a:lnTo>
                <a:lnTo>
                  <a:pt x="64184" y="7829"/>
                </a:lnTo>
                <a:lnTo>
                  <a:pt x="64591" y="7652"/>
                </a:lnTo>
                <a:close/>
                <a:moveTo>
                  <a:pt x="20240" y="7666"/>
                </a:moveTo>
                <a:lnTo>
                  <a:pt x="20403" y="8006"/>
                </a:lnTo>
                <a:lnTo>
                  <a:pt x="20077" y="8183"/>
                </a:lnTo>
                <a:lnTo>
                  <a:pt x="19914" y="7856"/>
                </a:lnTo>
                <a:lnTo>
                  <a:pt x="20240" y="7666"/>
                </a:lnTo>
                <a:close/>
                <a:moveTo>
                  <a:pt x="32011" y="7639"/>
                </a:moveTo>
                <a:lnTo>
                  <a:pt x="32187" y="8006"/>
                </a:lnTo>
                <a:lnTo>
                  <a:pt x="31861" y="8183"/>
                </a:lnTo>
                <a:lnTo>
                  <a:pt x="31685" y="7816"/>
                </a:lnTo>
                <a:lnTo>
                  <a:pt x="32011" y="7639"/>
                </a:lnTo>
                <a:close/>
                <a:moveTo>
                  <a:pt x="52807" y="7680"/>
                </a:moveTo>
                <a:lnTo>
                  <a:pt x="52984" y="8006"/>
                </a:lnTo>
                <a:lnTo>
                  <a:pt x="52644" y="8183"/>
                </a:lnTo>
                <a:lnTo>
                  <a:pt x="52481" y="7843"/>
                </a:lnTo>
                <a:lnTo>
                  <a:pt x="52807" y="7680"/>
                </a:lnTo>
                <a:close/>
                <a:moveTo>
                  <a:pt x="85388" y="7666"/>
                </a:moveTo>
                <a:lnTo>
                  <a:pt x="85551" y="8006"/>
                </a:lnTo>
                <a:lnTo>
                  <a:pt x="85197" y="8183"/>
                </a:lnTo>
                <a:lnTo>
                  <a:pt x="85034" y="7829"/>
                </a:lnTo>
                <a:lnTo>
                  <a:pt x="85388" y="7666"/>
                </a:lnTo>
                <a:close/>
                <a:moveTo>
                  <a:pt x="41036" y="7693"/>
                </a:moveTo>
                <a:lnTo>
                  <a:pt x="41213" y="8019"/>
                </a:lnTo>
                <a:lnTo>
                  <a:pt x="40886" y="8210"/>
                </a:lnTo>
                <a:lnTo>
                  <a:pt x="40710" y="7870"/>
                </a:lnTo>
                <a:lnTo>
                  <a:pt x="41036" y="7693"/>
                </a:lnTo>
                <a:close/>
                <a:moveTo>
                  <a:pt x="73603" y="7693"/>
                </a:moveTo>
                <a:cubicBezTo>
                  <a:pt x="73671" y="7802"/>
                  <a:pt x="73725" y="7924"/>
                  <a:pt x="73780" y="8019"/>
                </a:cubicBezTo>
                <a:lnTo>
                  <a:pt x="73440" y="8210"/>
                </a:lnTo>
                <a:lnTo>
                  <a:pt x="73277" y="7870"/>
                </a:lnTo>
                <a:lnTo>
                  <a:pt x="73603" y="7693"/>
                </a:lnTo>
                <a:close/>
                <a:moveTo>
                  <a:pt x="110204" y="7529"/>
                </a:moveTo>
                <a:cubicBezTo>
                  <a:pt x="110196" y="7529"/>
                  <a:pt x="110188" y="7530"/>
                  <a:pt x="110180" y="7530"/>
                </a:cubicBezTo>
                <a:cubicBezTo>
                  <a:pt x="109990" y="7530"/>
                  <a:pt x="109840" y="7680"/>
                  <a:pt x="109840" y="7870"/>
                </a:cubicBezTo>
                <a:cubicBezTo>
                  <a:pt x="109840" y="8065"/>
                  <a:pt x="109990" y="8211"/>
                  <a:pt x="110169" y="8211"/>
                </a:cubicBezTo>
                <a:cubicBezTo>
                  <a:pt x="110177" y="8211"/>
                  <a:pt x="110185" y="8210"/>
                  <a:pt x="110193" y="8210"/>
                </a:cubicBezTo>
                <a:cubicBezTo>
                  <a:pt x="110201" y="8210"/>
                  <a:pt x="110208" y="8211"/>
                  <a:pt x="110216" y="8211"/>
                </a:cubicBezTo>
                <a:cubicBezTo>
                  <a:pt x="110395" y="8211"/>
                  <a:pt x="110533" y="8053"/>
                  <a:pt x="110533" y="7870"/>
                </a:cubicBezTo>
                <a:cubicBezTo>
                  <a:pt x="110533" y="7675"/>
                  <a:pt x="110384" y="7529"/>
                  <a:pt x="110204" y="7529"/>
                </a:cubicBezTo>
                <a:close/>
                <a:moveTo>
                  <a:pt x="8510" y="7693"/>
                </a:moveTo>
                <a:lnTo>
                  <a:pt x="8686" y="8033"/>
                </a:lnTo>
                <a:lnTo>
                  <a:pt x="8306" y="8223"/>
                </a:lnTo>
                <a:lnTo>
                  <a:pt x="8116" y="7870"/>
                </a:lnTo>
                <a:lnTo>
                  <a:pt x="8510" y="7693"/>
                </a:lnTo>
                <a:close/>
                <a:moveTo>
                  <a:pt x="17535" y="7720"/>
                </a:moveTo>
                <a:lnTo>
                  <a:pt x="17712" y="8060"/>
                </a:lnTo>
                <a:lnTo>
                  <a:pt x="17372" y="8237"/>
                </a:lnTo>
                <a:lnTo>
                  <a:pt x="17195" y="7897"/>
                </a:lnTo>
                <a:lnTo>
                  <a:pt x="17535" y="7720"/>
                </a:lnTo>
                <a:close/>
                <a:moveTo>
                  <a:pt x="29292" y="7720"/>
                </a:moveTo>
                <a:lnTo>
                  <a:pt x="29469" y="8060"/>
                </a:lnTo>
                <a:lnTo>
                  <a:pt x="29116" y="8237"/>
                </a:lnTo>
                <a:lnTo>
                  <a:pt x="28885" y="7884"/>
                </a:lnTo>
                <a:lnTo>
                  <a:pt x="29292" y="7720"/>
                </a:lnTo>
                <a:close/>
                <a:moveTo>
                  <a:pt x="61846" y="7734"/>
                </a:moveTo>
                <a:cubicBezTo>
                  <a:pt x="61887" y="7843"/>
                  <a:pt x="61954" y="7951"/>
                  <a:pt x="62009" y="8060"/>
                </a:cubicBezTo>
                <a:lnTo>
                  <a:pt x="61683" y="8237"/>
                </a:lnTo>
                <a:cubicBezTo>
                  <a:pt x="61628" y="8128"/>
                  <a:pt x="61560" y="8006"/>
                  <a:pt x="61506" y="7897"/>
                </a:cubicBezTo>
                <a:lnTo>
                  <a:pt x="61846" y="7734"/>
                </a:lnTo>
                <a:close/>
                <a:moveTo>
                  <a:pt x="94399" y="7720"/>
                </a:moveTo>
                <a:lnTo>
                  <a:pt x="94576" y="8060"/>
                </a:lnTo>
                <a:lnTo>
                  <a:pt x="94250" y="8237"/>
                </a:lnTo>
                <a:lnTo>
                  <a:pt x="94073" y="7911"/>
                </a:lnTo>
                <a:lnTo>
                  <a:pt x="94399" y="7720"/>
                </a:lnTo>
                <a:close/>
                <a:moveTo>
                  <a:pt x="50088" y="7734"/>
                </a:moveTo>
                <a:lnTo>
                  <a:pt x="50265" y="8087"/>
                </a:lnTo>
                <a:lnTo>
                  <a:pt x="49912" y="8250"/>
                </a:lnTo>
                <a:lnTo>
                  <a:pt x="49735" y="7911"/>
                </a:lnTo>
                <a:lnTo>
                  <a:pt x="50088" y="7734"/>
                </a:lnTo>
                <a:close/>
                <a:moveTo>
                  <a:pt x="38318" y="7761"/>
                </a:moveTo>
                <a:lnTo>
                  <a:pt x="38494" y="8101"/>
                </a:lnTo>
                <a:lnTo>
                  <a:pt x="38168" y="8264"/>
                </a:lnTo>
                <a:lnTo>
                  <a:pt x="37978" y="7924"/>
                </a:lnTo>
                <a:lnTo>
                  <a:pt x="38318" y="7761"/>
                </a:lnTo>
                <a:close/>
                <a:moveTo>
                  <a:pt x="82642" y="7775"/>
                </a:moveTo>
                <a:lnTo>
                  <a:pt x="82819" y="8101"/>
                </a:lnTo>
                <a:lnTo>
                  <a:pt x="82479" y="8264"/>
                </a:lnTo>
                <a:cubicBezTo>
                  <a:pt x="82424" y="8155"/>
                  <a:pt x="82356" y="8047"/>
                  <a:pt x="82302" y="7938"/>
                </a:cubicBezTo>
                <a:lnTo>
                  <a:pt x="82642" y="7775"/>
                </a:lnTo>
                <a:close/>
                <a:moveTo>
                  <a:pt x="113768" y="7856"/>
                </a:moveTo>
                <a:cubicBezTo>
                  <a:pt x="113659" y="7856"/>
                  <a:pt x="113564" y="7938"/>
                  <a:pt x="113551" y="8047"/>
                </a:cubicBezTo>
                <a:cubicBezTo>
                  <a:pt x="113537" y="8169"/>
                  <a:pt x="113632" y="8278"/>
                  <a:pt x="113755" y="8278"/>
                </a:cubicBezTo>
                <a:cubicBezTo>
                  <a:pt x="113762" y="8279"/>
                  <a:pt x="113769" y="8279"/>
                  <a:pt x="113776" y="8279"/>
                </a:cubicBezTo>
                <a:cubicBezTo>
                  <a:pt x="113877" y="8279"/>
                  <a:pt x="113972" y="8189"/>
                  <a:pt x="113972" y="8087"/>
                </a:cubicBezTo>
                <a:cubicBezTo>
                  <a:pt x="113986" y="7965"/>
                  <a:pt x="113891" y="7856"/>
                  <a:pt x="113768" y="7856"/>
                </a:cubicBezTo>
                <a:close/>
                <a:moveTo>
                  <a:pt x="70885" y="7761"/>
                </a:moveTo>
                <a:lnTo>
                  <a:pt x="71061" y="8115"/>
                </a:lnTo>
                <a:lnTo>
                  <a:pt x="70708" y="8291"/>
                </a:lnTo>
                <a:cubicBezTo>
                  <a:pt x="70654" y="8183"/>
                  <a:pt x="70586" y="8047"/>
                  <a:pt x="70531" y="7938"/>
                </a:cubicBezTo>
                <a:lnTo>
                  <a:pt x="70885" y="7761"/>
                </a:lnTo>
                <a:close/>
                <a:moveTo>
                  <a:pt x="91681" y="7802"/>
                </a:moveTo>
                <a:lnTo>
                  <a:pt x="91844" y="8128"/>
                </a:lnTo>
                <a:lnTo>
                  <a:pt x="91490" y="8291"/>
                </a:lnTo>
                <a:cubicBezTo>
                  <a:pt x="91450" y="8196"/>
                  <a:pt x="91382" y="8074"/>
                  <a:pt x="91314" y="7965"/>
                </a:cubicBezTo>
                <a:lnTo>
                  <a:pt x="91681" y="7802"/>
                </a:lnTo>
                <a:close/>
                <a:moveTo>
                  <a:pt x="103438" y="7761"/>
                </a:moveTo>
                <a:cubicBezTo>
                  <a:pt x="103492" y="7870"/>
                  <a:pt x="103560" y="8006"/>
                  <a:pt x="103615" y="8128"/>
                </a:cubicBezTo>
                <a:lnTo>
                  <a:pt x="103289" y="8291"/>
                </a:lnTo>
                <a:lnTo>
                  <a:pt x="103057" y="7938"/>
                </a:lnTo>
                <a:lnTo>
                  <a:pt x="103438" y="7761"/>
                </a:lnTo>
                <a:close/>
                <a:moveTo>
                  <a:pt x="26547" y="7802"/>
                </a:moveTo>
                <a:lnTo>
                  <a:pt x="26723" y="8128"/>
                </a:lnTo>
                <a:lnTo>
                  <a:pt x="26384" y="8305"/>
                </a:lnTo>
                <a:lnTo>
                  <a:pt x="26207" y="7979"/>
                </a:lnTo>
                <a:lnTo>
                  <a:pt x="26547" y="7802"/>
                </a:lnTo>
                <a:close/>
                <a:moveTo>
                  <a:pt x="59127" y="7802"/>
                </a:moveTo>
                <a:lnTo>
                  <a:pt x="59290" y="8128"/>
                </a:lnTo>
                <a:lnTo>
                  <a:pt x="58964" y="8305"/>
                </a:lnTo>
                <a:lnTo>
                  <a:pt x="58964" y="8291"/>
                </a:lnTo>
                <a:cubicBezTo>
                  <a:pt x="58896" y="8183"/>
                  <a:pt x="58842" y="8074"/>
                  <a:pt x="58787" y="7979"/>
                </a:cubicBezTo>
                <a:lnTo>
                  <a:pt x="59127" y="7802"/>
                </a:lnTo>
                <a:close/>
                <a:moveTo>
                  <a:pt x="14789" y="7734"/>
                </a:moveTo>
                <a:lnTo>
                  <a:pt x="14952" y="8142"/>
                </a:lnTo>
                <a:lnTo>
                  <a:pt x="14613" y="8318"/>
                </a:lnTo>
                <a:lnTo>
                  <a:pt x="14450" y="7979"/>
                </a:lnTo>
                <a:lnTo>
                  <a:pt x="14789" y="7734"/>
                </a:lnTo>
                <a:close/>
                <a:moveTo>
                  <a:pt x="47343" y="7829"/>
                </a:moveTo>
                <a:lnTo>
                  <a:pt x="47520" y="8155"/>
                </a:lnTo>
                <a:lnTo>
                  <a:pt x="47193" y="8332"/>
                </a:lnTo>
                <a:lnTo>
                  <a:pt x="47017" y="7992"/>
                </a:lnTo>
                <a:lnTo>
                  <a:pt x="47343" y="7829"/>
                </a:lnTo>
                <a:close/>
                <a:moveTo>
                  <a:pt x="79910" y="7816"/>
                </a:moveTo>
                <a:lnTo>
                  <a:pt x="80073" y="8142"/>
                </a:lnTo>
                <a:lnTo>
                  <a:pt x="79747" y="8332"/>
                </a:lnTo>
                <a:cubicBezTo>
                  <a:pt x="79706" y="8223"/>
                  <a:pt x="79638" y="8101"/>
                  <a:pt x="79584" y="7992"/>
                </a:cubicBezTo>
                <a:lnTo>
                  <a:pt x="79910" y="7816"/>
                </a:lnTo>
                <a:close/>
                <a:moveTo>
                  <a:pt x="107475" y="7530"/>
                </a:moveTo>
                <a:cubicBezTo>
                  <a:pt x="107244" y="7530"/>
                  <a:pt x="107067" y="7707"/>
                  <a:pt x="107067" y="7924"/>
                </a:cubicBezTo>
                <a:cubicBezTo>
                  <a:pt x="107054" y="8142"/>
                  <a:pt x="107230" y="8332"/>
                  <a:pt x="107461" y="8332"/>
                </a:cubicBezTo>
                <a:cubicBezTo>
                  <a:pt x="107469" y="8333"/>
                  <a:pt x="107477" y="8333"/>
                  <a:pt x="107485" y="8333"/>
                </a:cubicBezTo>
                <a:cubicBezTo>
                  <a:pt x="107691" y="8333"/>
                  <a:pt x="107856" y="8161"/>
                  <a:pt x="107869" y="7951"/>
                </a:cubicBezTo>
                <a:cubicBezTo>
                  <a:pt x="107883" y="7720"/>
                  <a:pt x="107692" y="7530"/>
                  <a:pt x="107475" y="7530"/>
                </a:cubicBezTo>
                <a:close/>
                <a:moveTo>
                  <a:pt x="68125" y="7843"/>
                </a:moveTo>
                <a:lnTo>
                  <a:pt x="68316" y="8169"/>
                </a:lnTo>
                <a:lnTo>
                  <a:pt x="67980" y="8344"/>
                </a:lnTo>
                <a:lnTo>
                  <a:pt x="67980" y="8344"/>
                </a:lnTo>
                <a:cubicBezTo>
                  <a:pt x="67915" y="8239"/>
                  <a:pt x="67851" y="8123"/>
                  <a:pt x="67799" y="8019"/>
                </a:cubicBezTo>
                <a:lnTo>
                  <a:pt x="68125" y="7843"/>
                </a:lnTo>
                <a:close/>
                <a:moveTo>
                  <a:pt x="35599" y="7775"/>
                </a:moveTo>
                <a:cubicBezTo>
                  <a:pt x="35653" y="7897"/>
                  <a:pt x="35708" y="8047"/>
                  <a:pt x="35762" y="8183"/>
                </a:cubicBezTo>
                <a:lnTo>
                  <a:pt x="35409" y="8346"/>
                </a:lnTo>
                <a:lnTo>
                  <a:pt x="35246" y="8006"/>
                </a:lnTo>
                <a:lnTo>
                  <a:pt x="35599" y="7775"/>
                </a:lnTo>
                <a:close/>
                <a:moveTo>
                  <a:pt x="100706" y="7843"/>
                </a:moveTo>
                <a:lnTo>
                  <a:pt x="100883" y="8169"/>
                </a:lnTo>
                <a:lnTo>
                  <a:pt x="100556" y="8346"/>
                </a:lnTo>
                <a:lnTo>
                  <a:pt x="100380" y="8019"/>
                </a:lnTo>
                <a:cubicBezTo>
                  <a:pt x="100489" y="7965"/>
                  <a:pt x="100611" y="7897"/>
                  <a:pt x="100706" y="7843"/>
                </a:cubicBezTo>
                <a:close/>
                <a:moveTo>
                  <a:pt x="1564" y="7870"/>
                </a:moveTo>
                <a:cubicBezTo>
                  <a:pt x="1428" y="7870"/>
                  <a:pt x="1319" y="7979"/>
                  <a:pt x="1319" y="8115"/>
                </a:cubicBezTo>
                <a:cubicBezTo>
                  <a:pt x="1319" y="8250"/>
                  <a:pt x="1415" y="8359"/>
                  <a:pt x="1550" y="8359"/>
                </a:cubicBezTo>
                <a:cubicBezTo>
                  <a:pt x="1686" y="8359"/>
                  <a:pt x="1795" y="8250"/>
                  <a:pt x="1795" y="8128"/>
                </a:cubicBezTo>
                <a:cubicBezTo>
                  <a:pt x="1795" y="7992"/>
                  <a:pt x="1686" y="7884"/>
                  <a:pt x="1564" y="7870"/>
                </a:cubicBezTo>
                <a:close/>
                <a:moveTo>
                  <a:pt x="56395" y="7816"/>
                </a:moveTo>
                <a:lnTo>
                  <a:pt x="56558" y="8183"/>
                </a:lnTo>
                <a:lnTo>
                  <a:pt x="56205" y="8359"/>
                </a:lnTo>
                <a:cubicBezTo>
                  <a:pt x="56151" y="8250"/>
                  <a:pt x="56083" y="8142"/>
                  <a:pt x="56028" y="8047"/>
                </a:cubicBezTo>
                <a:lnTo>
                  <a:pt x="56395" y="7816"/>
                </a:lnTo>
                <a:close/>
                <a:moveTo>
                  <a:pt x="7039" y="7557"/>
                </a:moveTo>
                <a:cubicBezTo>
                  <a:pt x="7031" y="7557"/>
                  <a:pt x="7023" y="7557"/>
                  <a:pt x="7015" y="7557"/>
                </a:cubicBezTo>
                <a:cubicBezTo>
                  <a:pt x="6797" y="7557"/>
                  <a:pt x="6620" y="7748"/>
                  <a:pt x="6620" y="7965"/>
                </a:cubicBezTo>
                <a:cubicBezTo>
                  <a:pt x="6620" y="8196"/>
                  <a:pt x="6811" y="8386"/>
                  <a:pt x="7042" y="8386"/>
                </a:cubicBezTo>
                <a:cubicBezTo>
                  <a:pt x="7259" y="8373"/>
                  <a:pt x="7450" y="8183"/>
                  <a:pt x="7450" y="7951"/>
                </a:cubicBezTo>
                <a:cubicBezTo>
                  <a:pt x="7436" y="7729"/>
                  <a:pt x="7259" y="7557"/>
                  <a:pt x="7039" y="7557"/>
                </a:cubicBezTo>
                <a:close/>
                <a:moveTo>
                  <a:pt x="12057" y="7884"/>
                </a:moveTo>
                <a:lnTo>
                  <a:pt x="12234" y="8223"/>
                </a:lnTo>
                <a:lnTo>
                  <a:pt x="11894" y="8386"/>
                </a:lnTo>
                <a:lnTo>
                  <a:pt x="11718" y="8047"/>
                </a:lnTo>
                <a:lnTo>
                  <a:pt x="12057" y="7884"/>
                </a:lnTo>
                <a:close/>
                <a:moveTo>
                  <a:pt x="77191" y="7843"/>
                </a:moveTo>
                <a:cubicBezTo>
                  <a:pt x="77246" y="7951"/>
                  <a:pt x="77300" y="8087"/>
                  <a:pt x="77355" y="8210"/>
                </a:cubicBezTo>
                <a:lnTo>
                  <a:pt x="77001" y="8386"/>
                </a:lnTo>
                <a:lnTo>
                  <a:pt x="76824" y="8060"/>
                </a:lnTo>
                <a:lnTo>
                  <a:pt x="77191" y="7843"/>
                </a:lnTo>
                <a:close/>
                <a:moveTo>
                  <a:pt x="88949" y="7856"/>
                </a:moveTo>
                <a:lnTo>
                  <a:pt x="89112" y="8210"/>
                </a:lnTo>
                <a:lnTo>
                  <a:pt x="88786" y="8386"/>
                </a:lnTo>
                <a:lnTo>
                  <a:pt x="88622" y="8019"/>
                </a:lnTo>
                <a:lnTo>
                  <a:pt x="88949" y="7856"/>
                </a:lnTo>
                <a:close/>
                <a:moveTo>
                  <a:pt x="23828" y="7856"/>
                </a:moveTo>
                <a:lnTo>
                  <a:pt x="23991" y="8169"/>
                </a:lnTo>
                <a:lnTo>
                  <a:pt x="23638" y="8400"/>
                </a:lnTo>
                <a:lnTo>
                  <a:pt x="23461" y="8019"/>
                </a:lnTo>
                <a:lnTo>
                  <a:pt x="23828" y="7856"/>
                </a:lnTo>
                <a:close/>
                <a:moveTo>
                  <a:pt x="4310" y="7693"/>
                </a:moveTo>
                <a:cubicBezTo>
                  <a:pt x="4106" y="7707"/>
                  <a:pt x="3943" y="7870"/>
                  <a:pt x="3943" y="8060"/>
                </a:cubicBezTo>
                <a:cubicBezTo>
                  <a:pt x="3956" y="8264"/>
                  <a:pt x="4119" y="8414"/>
                  <a:pt x="4310" y="8414"/>
                </a:cubicBezTo>
                <a:cubicBezTo>
                  <a:pt x="4514" y="8414"/>
                  <a:pt x="4663" y="8250"/>
                  <a:pt x="4677" y="8047"/>
                </a:cubicBezTo>
                <a:cubicBezTo>
                  <a:pt x="4663" y="7856"/>
                  <a:pt x="4500" y="7693"/>
                  <a:pt x="4310" y="7693"/>
                </a:cubicBezTo>
                <a:close/>
                <a:moveTo>
                  <a:pt x="32867" y="7897"/>
                </a:moveTo>
                <a:lnTo>
                  <a:pt x="33030" y="8237"/>
                </a:lnTo>
                <a:lnTo>
                  <a:pt x="32690" y="8414"/>
                </a:lnTo>
                <a:lnTo>
                  <a:pt x="32527" y="8074"/>
                </a:lnTo>
                <a:lnTo>
                  <a:pt x="32867" y="7897"/>
                </a:lnTo>
                <a:close/>
                <a:moveTo>
                  <a:pt x="97988" y="7870"/>
                </a:moveTo>
                <a:cubicBezTo>
                  <a:pt x="98028" y="7992"/>
                  <a:pt x="98096" y="8115"/>
                  <a:pt x="98151" y="8250"/>
                </a:cubicBezTo>
                <a:lnTo>
                  <a:pt x="97797" y="8414"/>
                </a:lnTo>
                <a:lnTo>
                  <a:pt x="97634" y="8101"/>
                </a:lnTo>
                <a:lnTo>
                  <a:pt x="97988" y="7870"/>
                </a:lnTo>
                <a:close/>
                <a:moveTo>
                  <a:pt x="21069" y="7911"/>
                </a:moveTo>
                <a:lnTo>
                  <a:pt x="21286" y="8278"/>
                </a:lnTo>
                <a:lnTo>
                  <a:pt x="20906" y="8441"/>
                </a:lnTo>
                <a:lnTo>
                  <a:pt x="20743" y="8087"/>
                </a:lnTo>
                <a:lnTo>
                  <a:pt x="21069" y="7911"/>
                </a:lnTo>
                <a:close/>
                <a:moveTo>
                  <a:pt x="41865" y="7938"/>
                </a:moveTo>
                <a:lnTo>
                  <a:pt x="42042" y="8278"/>
                </a:lnTo>
                <a:lnTo>
                  <a:pt x="41702" y="8441"/>
                </a:lnTo>
                <a:lnTo>
                  <a:pt x="41539" y="8101"/>
                </a:lnTo>
                <a:lnTo>
                  <a:pt x="41865" y="7938"/>
                </a:lnTo>
                <a:close/>
                <a:moveTo>
                  <a:pt x="44624" y="7897"/>
                </a:moveTo>
                <a:lnTo>
                  <a:pt x="44787" y="8210"/>
                </a:lnTo>
                <a:lnTo>
                  <a:pt x="44434" y="8441"/>
                </a:lnTo>
                <a:cubicBezTo>
                  <a:pt x="44380" y="8318"/>
                  <a:pt x="44325" y="8183"/>
                  <a:pt x="44271" y="8060"/>
                </a:cubicBezTo>
                <a:lnTo>
                  <a:pt x="44624" y="7897"/>
                </a:lnTo>
                <a:close/>
                <a:moveTo>
                  <a:pt x="53636" y="7911"/>
                </a:moveTo>
                <a:lnTo>
                  <a:pt x="53813" y="8278"/>
                </a:lnTo>
                <a:lnTo>
                  <a:pt x="53487" y="8441"/>
                </a:lnTo>
                <a:lnTo>
                  <a:pt x="53310" y="8087"/>
                </a:lnTo>
                <a:lnTo>
                  <a:pt x="53636" y="7911"/>
                </a:lnTo>
                <a:close/>
                <a:moveTo>
                  <a:pt x="9339" y="7938"/>
                </a:moveTo>
                <a:lnTo>
                  <a:pt x="9516" y="8264"/>
                </a:lnTo>
                <a:lnTo>
                  <a:pt x="9149" y="8454"/>
                </a:lnTo>
                <a:lnTo>
                  <a:pt x="8958" y="8115"/>
                </a:lnTo>
                <a:lnTo>
                  <a:pt x="9339" y="7938"/>
                </a:lnTo>
                <a:close/>
                <a:moveTo>
                  <a:pt x="111009" y="7788"/>
                </a:moveTo>
                <a:cubicBezTo>
                  <a:pt x="110832" y="7802"/>
                  <a:pt x="110683" y="7938"/>
                  <a:pt x="110683" y="8115"/>
                </a:cubicBezTo>
                <a:cubicBezTo>
                  <a:pt x="110683" y="8305"/>
                  <a:pt x="110832" y="8454"/>
                  <a:pt x="111023" y="8454"/>
                </a:cubicBezTo>
                <a:cubicBezTo>
                  <a:pt x="111199" y="8441"/>
                  <a:pt x="111349" y="8291"/>
                  <a:pt x="111349" y="8115"/>
                </a:cubicBezTo>
                <a:cubicBezTo>
                  <a:pt x="111335" y="7924"/>
                  <a:pt x="111186" y="7788"/>
                  <a:pt x="111009" y="7788"/>
                </a:cubicBezTo>
                <a:close/>
                <a:moveTo>
                  <a:pt x="114560" y="8150"/>
                </a:moveTo>
                <a:cubicBezTo>
                  <a:pt x="114482" y="8150"/>
                  <a:pt x="114424" y="8222"/>
                  <a:pt x="114448" y="8305"/>
                </a:cubicBezTo>
                <a:cubicBezTo>
                  <a:pt x="114461" y="8373"/>
                  <a:pt x="114516" y="8427"/>
                  <a:pt x="114597" y="8454"/>
                </a:cubicBezTo>
                <a:cubicBezTo>
                  <a:pt x="114638" y="8454"/>
                  <a:pt x="114706" y="8386"/>
                  <a:pt x="114760" y="8346"/>
                </a:cubicBezTo>
                <a:lnTo>
                  <a:pt x="114774" y="8278"/>
                </a:lnTo>
                <a:cubicBezTo>
                  <a:pt x="114706" y="8237"/>
                  <a:pt x="114652" y="8169"/>
                  <a:pt x="114597" y="8155"/>
                </a:cubicBezTo>
                <a:cubicBezTo>
                  <a:pt x="114585" y="8152"/>
                  <a:pt x="114572" y="8150"/>
                  <a:pt x="114560" y="8150"/>
                </a:cubicBezTo>
                <a:close/>
                <a:moveTo>
                  <a:pt x="65421" y="7924"/>
                </a:moveTo>
                <a:lnTo>
                  <a:pt x="65597" y="8237"/>
                </a:lnTo>
                <a:lnTo>
                  <a:pt x="65244" y="8468"/>
                </a:lnTo>
                <a:cubicBezTo>
                  <a:pt x="65189" y="8359"/>
                  <a:pt x="65135" y="8223"/>
                  <a:pt x="65067" y="8087"/>
                </a:cubicBezTo>
                <a:lnTo>
                  <a:pt x="65421" y="7924"/>
                </a:lnTo>
                <a:close/>
                <a:moveTo>
                  <a:pt x="30121" y="7979"/>
                </a:moveTo>
                <a:lnTo>
                  <a:pt x="30298" y="8305"/>
                </a:lnTo>
                <a:lnTo>
                  <a:pt x="29931" y="8482"/>
                </a:lnTo>
                <a:lnTo>
                  <a:pt x="29768" y="8155"/>
                </a:lnTo>
                <a:lnTo>
                  <a:pt x="30121" y="7979"/>
                </a:lnTo>
                <a:close/>
                <a:moveTo>
                  <a:pt x="62661" y="7965"/>
                </a:moveTo>
                <a:lnTo>
                  <a:pt x="62838" y="8305"/>
                </a:lnTo>
                <a:lnTo>
                  <a:pt x="62512" y="8468"/>
                </a:lnTo>
                <a:lnTo>
                  <a:pt x="62512" y="8482"/>
                </a:lnTo>
                <a:cubicBezTo>
                  <a:pt x="62457" y="8373"/>
                  <a:pt x="62389" y="8250"/>
                  <a:pt x="62321" y="8128"/>
                </a:cubicBezTo>
                <a:cubicBezTo>
                  <a:pt x="62430" y="8087"/>
                  <a:pt x="62553" y="8019"/>
                  <a:pt x="62661" y="7965"/>
                </a:cubicBezTo>
                <a:close/>
                <a:moveTo>
                  <a:pt x="74432" y="7951"/>
                </a:moveTo>
                <a:lnTo>
                  <a:pt x="74609" y="8305"/>
                </a:lnTo>
                <a:lnTo>
                  <a:pt x="74283" y="8482"/>
                </a:lnTo>
                <a:lnTo>
                  <a:pt x="74106" y="8115"/>
                </a:lnTo>
                <a:lnTo>
                  <a:pt x="74432" y="7951"/>
                </a:lnTo>
                <a:close/>
                <a:moveTo>
                  <a:pt x="86230" y="7951"/>
                </a:moveTo>
                <a:lnTo>
                  <a:pt x="86393" y="8264"/>
                </a:lnTo>
                <a:lnTo>
                  <a:pt x="86040" y="8495"/>
                </a:lnTo>
                <a:lnTo>
                  <a:pt x="85863" y="8128"/>
                </a:lnTo>
                <a:lnTo>
                  <a:pt x="86230" y="7951"/>
                </a:lnTo>
                <a:close/>
                <a:moveTo>
                  <a:pt x="95228" y="7979"/>
                </a:moveTo>
                <a:cubicBezTo>
                  <a:pt x="95296" y="8101"/>
                  <a:pt x="95378" y="8223"/>
                  <a:pt x="95459" y="8332"/>
                </a:cubicBezTo>
                <a:lnTo>
                  <a:pt x="95079" y="8495"/>
                </a:lnTo>
                <a:cubicBezTo>
                  <a:pt x="95038" y="8386"/>
                  <a:pt x="94970" y="8264"/>
                  <a:pt x="94916" y="8142"/>
                </a:cubicBezTo>
                <a:lnTo>
                  <a:pt x="95228" y="7979"/>
                </a:lnTo>
                <a:close/>
                <a:moveTo>
                  <a:pt x="18351" y="7979"/>
                </a:moveTo>
                <a:lnTo>
                  <a:pt x="18514" y="8332"/>
                </a:lnTo>
                <a:lnTo>
                  <a:pt x="18187" y="8509"/>
                </a:lnTo>
                <a:lnTo>
                  <a:pt x="18024" y="8142"/>
                </a:lnTo>
                <a:lnTo>
                  <a:pt x="18351" y="7979"/>
                </a:lnTo>
                <a:close/>
                <a:moveTo>
                  <a:pt x="50918" y="8019"/>
                </a:moveTo>
                <a:lnTo>
                  <a:pt x="51094" y="8332"/>
                </a:lnTo>
                <a:lnTo>
                  <a:pt x="50727" y="8509"/>
                </a:lnTo>
                <a:lnTo>
                  <a:pt x="50564" y="8183"/>
                </a:lnTo>
                <a:lnTo>
                  <a:pt x="50918" y="8019"/>
                </a:lnTo>
                <a:close/>
                <a:moveTo>
                  <a:pt x="83471" y="7992"/>
                </a:moveTo>
                <a:lnTo>
                  <a:pt x="83634" y="8332"/>
                </a:lnTo>
                <a:lnTo>
                  <a:pt x="83294" y="8509"/>
                </a:lnTo>
                <a:lnTo>
                  <a:pt x="83131" y="8169"/>
                </a:lnTo>
                <a:lnTo>
                  <a:pt x="83471" y="7992"/>
                </a:lnTo>
                <a:close/>
                <a:moveTo>
                  <a:pt x="39133" y="8006"/>
                </a:moveTo>
                <a:lnTo>
                  <a:pt x="39310" y="8373"/>
                </a:lnTo>
                <a:lnTo>
                  <a:pt x="38984" y="8536"/>
                </a:lnTo>
                <a:lnTo>
                  <a:pt x="38820" y="8183"/>
                </a:lnTo>
                <a:lnTo>
                  <a:pt x="39133" y="8006"/>
                </a:lnTo>
                <a:close/>
                <a:moveTo>
                  <a:pt x="71714" y="8047"/>
                </a:moveTo>
                <a:lnTo>
                  <a:pt x="71890" y="8373"/>
                </a:lnTo>
                <a:lnTo>
                  <a:pt x="71523" y="8536"/>
                </a:lnTo>
                <a:lnTo>
                  <a:pt x="71360" y="8210"/>
                </a:lnTo>
                <a:lnTo>
                  <a:pt x="71714" y="8047"/>
                </a:lnTo>
                <a:close/>
                <a:moveTo>
                  <a:pt x="27362" y="8047"/>
                </a:moveTo>
                <a:lnTo>
                  <a:pt x="27539" y="8373"/>
                </a:lnTo>
                <a:lnTo>
                  <a:pt x="27213" y="8550"/>
                </a:lnTo>
                <a:lnTo>
                  <a:pt x="27036" y="8210"/>
                </a:lnTo>
                <a:lnTo>
                  <a:pt x="27362" y="8047"/>
                </a:lnTo>
                <a:close/>
                <a:moveTo>
                  <a:pt x="104254" y="8019"/>
                </a:moveTo>
                <a:lnTo>
                  <a:pt x="104444" y="8373"/>
                </a:lnTo>
                <a:lnTo>
                  <a:pt x="104104" y="8550"/>
                </a:lnTo>
                <a:lnTo>
                  <a:pt x="103914" y="8210"/>
                </a:lnTo>
                <a:lnTo>
                  <a:pt x="104254" y="8019"/>
                </a:lnTo>
                <a:close/>
                <a:moveTo>
                  <a:pt x="15632" y="8074"/>
                </a:moveTo>
                <a:lnTo>
                  <a:pt x="15795" y="8400"/>
                </a:lnTo>
                <a:lnTo>
                  <a:pt x="15442" y="8563"/>
                </a:lnTo>
                <a:lnTo>
                  <a:pt x="15265" y="8237"/>
                </a:lnTo>
                <a:lnTo>
                  <a:pt x="15632" y="8074"/>
                </a:lnTo>
                <a:close/>
                <a:moveTo>
                  <a:pt x="59929" y="8033"/>
                </a:moveTo>
                <a:lnTo>
                  <a:pt x="60160" y="8400"/>
                </a:lnTo>
                <a:lnTo>
                  <a:pt x="59780" y="8563"/>
                </a:lnTo>
                <a:cubicBezTo>
                  <a:pt x="59739" y="8454"/>
                  <a:pt x="59671" y="8332"/>
                  <a:pt x="59617" y="8210"/>
                </a:cubicBezTo>
                <a:lnTo>
                  <a:pt x="59929" y="8033"/>
                </a:lnTo>
                <a:close/>
                <a:moveTo>
                  <a:pt x="48172" y="8074"/>
                </a:moveTo>
                <a:lnTo>
                  <a:pt x="48349" y="8414"/>
                </a:lnTo>
                <a:lnTo>
                  <a:pt x="48009" y="8577"/>
                </a:lnTo>
                <a:lnTo>
                  <a:pt x="47832" y="8237"/>
                </a:lnTo>
                <a:lnTo>
                  <a:pt x="48172" y="8074"/>
                </a:lnTo>
                <a:close/>
                <a:moveTo>
                  <a:pt x="80753" y="8074"/>
                </a:moveTo>
                <a:lnTo>
                  <a:pt x="80916" y="8414"/>
                </a:lnTo>
                <a:lnTo>
                  <a:pt x="80576" y="8577"/>
                </a:lnTo>
                <a:cubicBezTo>
                  <a:pt x="80522" y="8482"/>
                  <a:pt x="80467" y="8359"/>
                  <a:pt x="80413" y="8250"/>
                </a:cubicBezTo>
                <a:lnTo>
                  <a:pt x="80753" y="8074"/>
                </a:lnTo>
                <a:close/>
                <a:moveTo>
                  <a:pt x="92510" y="8047"/>
                </a:moveTo>
                <a:lnTo>
                  <a:pt x="92687" y="8400"/>
                </a:lnTo>
                <a:lnTo>
                  <a:pt x="92320" y="8577"/>
                </a:lnTo>
                <a:lnTo>
                  <a:pt x="92156" y="8223"/>
                </a:lnTo>
                <a:lnTo>
                  <a:pt x="92510" y="8047"/>
                </a:lnTo>
                <a:close/>
                <a:moveTo>
                  <a:pt x="108290" y="7788"/>
                </a:moveTo>
                <a:cubicBezTo>
                  <a:pt x="108073" y="7788"/>
                  <a:pt x="107896" y="7965"/>
                  <a:pt x="107896" y="8183"/>
                </a:cubicBezTo>
                <a:cubicBezTo>
                  <a:pt x="107896" y="8400"/>
                  <a:pt x="108073" y="8577"/>
                  <a:pt x="108304" y="8577"/>
                </a:cubicBezTo>
                <a:cubicBezTo>
                  <a:pt x="108508" y="8563"/>
                  <a:pt x="108685" y="8386"/>
                  <a:pt x="108685" y="8183"/>
                </a:cubicBezTo>
                <a:cubicBezTo>
                  <a:pt x="108671" y="7965"/>
                  <a:pt x="108508" y="7788"/>
                  <a:pt x="108290" y="7788"/>
                </a:cubicBezTo>
                <a:close/>
                <a:moveTo>
                  <a:pt x="36428" y="8101"/>
                </a:moveTo>
                <a:lnTo>
                  <a:pt x="36591" y="8427"/>
                </a:lnTo>
                <a:lnTo>
                  <a:pt x="36238" y="8590"/>
                </a:lnTo>
                <a:lnTo>
                  <a:pt x="36061" y="8264"/>
                </a:lnTo>
                <a:lnTo>
                  <a:pt x="36428" y="8101"/>
                </a:lnTo>
                <a:close/>
                <a:moveTo>
                  <a:pt x="24644" y="8101"/>
                </a:moveTo>
                <a:lnTo>
                  <a:pt x="24861" y="8441"/>
                </a:lnTo>
                <a:lnTo>
                  <a:pt x="24494" y="8617"/>
                </a:lnTo>
                <a:lnTo>
                  <a:pt x="24318" y="8264"/>
                </a:lnTo>
                <a:lnTo>
                  <a:pt x="24644" y="8101"/>
                </a:lnTo>
                <a:close/>
                <a:moveTo>
                  <a:pt x="68968" y="8101"/>
                </a:moveTo>
                <a:lnTo>
                  <a:pt x="69131" y="8441"/>
                </a:lnTo>
                <a:lnTo>
                  <a:pt x="68805" y="8617"/>
                </a:lnTo>
                <a:lnTo>
                  <a:pt x="68642" y="8278"/>
                </a:lnTo>
                <a:lnTo>
                  <a:pt x="68968" y="8101"/>
                </a:lnTo>
                <a:close/>
                <a:moveTo>
                  <a:pt x="101535" y="8101"/>
                </a:moveTo>
                <a:lnTo>
                  <a:pt x="101712" y="8441"/>
                </a:lnTo>
                <a:lnTo>
                  <a:pt x="101372" y="8617"/>
                </a:lnTo>
                <a:lnTo>
                  <a:pt x="101195" y="8291"/>
                </a:lnTo>
                <a:lnTo>
                  <a:pt x="101535" y="8101"/>
                </a:lnTo>
                <a:close/>
                <a:moveTo>
                  <a:pt x="57211" y="8101"/>
                </a:moveTo>
                <a:lnTo>
                  <a:pt x="57374" y="8454"/>
                </a:lnTo>
                <a:lnTo>
                  <a:pt x="57020" y="8631"/>
                </a:lnTo>
                <a:lnTo>
                  <a:pt x="56857" y="8278"/>
                </a:lnTo>
                <a:lnTo>
                  <a:pt x="57211" y="8101"/>
                </a:lnTo>
                <a:close/>
                <a:moveTo>
                  <a:pt x="12886" y="8128"/>
                </a:moveTo>
                <a:lnTo>
                  <a:pt x="13050" y="8468"/>
                </a:lnTo>
                <a:lnTo>
                  <a:pt x="12710" y="8645"/>
                </a:lnTo>
                <a:lnTo>
                  <a:pt x="12547" y="8318"/>
                </a:lnTo>
                <a:lnTo>
                  <a:pt x="12886" y="8128"/>
                </a:lnTo>
                <a:close/>
                <a:moveTo>
                  <a:pt x="89764" y="8128"/>
                </a:moveTo>
                <a:lnTo>
                  <a:pt x="89941" y="8468"/>
                </a:lnTo>
                <a:lnTo>
                  <a:pt x="89601" y="8645"/>
                </a:lnTo>
                <a:cubicBezTo>
                  <a:pt x="89547" y="8536"/>
                  <a:pt x="89479" y="8414"/>
                  <a:pt x="89424" y="8318"/>
                </a:cubicBezTo>
                <a:lnTo>
                  <a:pt x="89764" y="8128"/>
                </a:lnTo>
                <a:close/>
                <a:moveTo>
                  <a:pt x="2369" y="8086"/>
                </a:moveTo>
                <a:cubicBezTo>
                  <a:pt x="2217" y="8086"/>
                  <a:pt x="2094" y="8204"/>
                  <a:pt x="2094" y="8359"/>
                </a:cubicBezTo>
                <a:cubicBezTo>
                  <a:pt x="2094" y="8509"/>
                  <a:pt x="2217" y="8645"/>
                  <a:pt x="2366" y="8645"/>
                </a:cubicBezTo>
                <a:cubicBezTo>
                  <a:pt x="2374" y="8645"/>
                  <a:pt x="2383" y="8646"/>
                  <a:pt x="2391" y="8646"/>
                </a:cubicBezTo>
                <a:cubicBezTo>
                  <a:pt x="2543" y="8646"/>
                  <a:pt x="2665" y="8528"/>
                  <a:pt x="2665" y="8373"/>
                </a:cubicBezTo>
                <a:cubicBezTo>
                  <a:pt x="2679" y="8210"/>
                  <a:pt x="2556" y="8087"/>
                  <a:pt x="2393" y="8087"/>
                </a:cubicBezTo>
                <a:cubicBezTo>
                  <a:pt x="2385" y="8087"/>
                  <a:pt x="2377" y="8086"/>
                  <a:pt x="2369" y="8086"/>
                </a:cubicBezTo>
                <a:close/>
                <a:moveTo>
                  <a:pt x="33669" y="8155"/>
                </a:moveTo>
                <a:cubicBezTo>
                  <a:pt x="33723" y="8264"/>
                  <a:pt x="33791" y="8386"/>
                  <a:pt x="33846" y="8495"/>
                </a:cubicBezTo>
                <a:lnTo>
                  <a:pt x="33506" y="8658"/>
                </a:lnTo>
                <a:lnTo>
                  <a:pt x="33329" y="8332"/>
                </a:lnTo>
                <a:lnTo>
                  <a:pt x="33669" y="8155"/>
                </a:lnTo>
                <a:close/>
                <a:moveTo>
                  <a:pt x="45440" y="8142"/>
                </a:moveTo>
                <a:lnTo>
                  <a:pt x="45630" y="8482"/>
                </a:lnTo>
                <a:lnTo>
                  <a:pt x="45290" y="8658"/>
                </a:lnTo>
                <a:lnTo>
                  <a:pt x="45114" y="8318"/>
                </a:lnTo>
                <a:lnTo>
                  <a:pt x="45440" y="8142"/>
                </a:lnTo>
                <a:close/>
                <a:moveTo>
                  <a:pt x="78007" y="8142"/>
                </a:moveTo>
                <a:lnTo>
                  <a:pt x="78184" y="8495"/>
                </a:lnTo>
                <a:lnTo>
                  <a:pt x="77830" y="8658"/>
                </a:lnTo>
                <a:cubicBezTo>
                  <a:pt x="77776" y="8563"/>
                  <a:pt x="77721" y="8427"/>
                  <a:pt x="77654" y="8305"/>
                </a:cubicBezTo>
                <a:lnTo>
                  <a:pt x="78007" y="8142"/>
                </a:lnTo>
                <a:close/>
                <a:moveTo>
                  <a:pt x="66250" y="8169"/>
                </a:moveTo>
                <a:lnTo>
                  <a:pt x="66413" y="8495"/>
                </a:lnTo>
                <a:lnTo>
                  <a:pt x="66073" y="8672"/>
                </a:lnTo>
                <a:lnTo>
                  <a:pt x="65910" y="8332"/>
                </a:lnTo>
                <a:lnTo>
                  <a:pt x="66250" y="8169"/>
                </a:lnTo>
                <a:close/>
                <a:moveTo>
                  <a:pt x="98817" y="8155"/>
                </a:moveTo>
                <a:lnTo>
                  <a:pt x="98980" y="8509"/>
                </a:lnTo>
                <a:lnTo>
                  <a:pt x="98626" y="8672"/>
                </a:lnTo>
                <a:cubicBezTo>
                  <a:pt x="98572" y="8577"/>
                  <a:pt x="98518" y="8441"/>
                  <a:pt x="98463" y="8332"/>
                </a:cubicBezTo>
                <a:lnTo>
                  <a:pt x="98817" y="8155"/>
                </a:lnTo>
                <a:close/>
                <a:moveTo>
                  <a:pt x="111852" y="8060"/>
                </a:moveTo>
                <a:cubicBezTo>
                  <a:pt x="111675" y="8060"/>
                  <a:pt x="111539" y="8196"/>
                  <a:pt x="111539" y="8359"/>
                </a:cubicBezTo>
                <a:cubicBezTo>
                  <a:pt x="111539" y="8536"/>
                  <a:pt x="111675" y="8658"/>
                  <a:pt x="111838" y="8672"/>
                </a:cubicBezTo>
                <a:cubicBezTo>
                  <a:pt x="112001" y="8658"/>
                  <a:pt x="112137" y="8536"/>
                  <a:pt x="112137" y="8373"/>
                </a:cubicBezTo>
                <a:cubicBezTo>
                  <a:pt x="112137" y="8196"/>
                  <a:pt x="112015" y="8074"/>
                  <a:pt x="111852" y="8060"/>
                </a:cubicBezTo>
                <a:close/>
                <a:moveTo>
                  <a:pt x="5139" y="7924"/>
                </a:moveTo>
                <a:lnTo>
                  <a:pt x="5139" y="7938"/>
                </a:lnTo>
                <a:cubicBezTo>
                  <a:pt x="5131" y="7937"/>
                  <a:pt x="5123" y="7937"/>
                  <a:pt x="5115" y="7937"/>
                </a:cubicBezTo>
                <a:cubicBezTo>
                  <a:pt x="4910" y="7937"/>
                  <a:pt x="4758" y="8108"/>
                  <a:pt x="4758" y="8305"/>
                </a:cubicBezTo>
                <a:cubicBezTo>
                  <a:pt x="4745" y="8509"/>
                  <a:pt x="4921" y="8685"/>
                  <a:pt x="5125" y="8685"/>
                </a:cubicBezTo>
                <a:cubicBezTo>
                  <a:pt x="5343" y="8685"/>
                  <a:pt x="5506" y="8522"/>
                  <a:pt x="5506" y="8318"/>
                </a:cubicBezTo>
                <a:cubicBezTo>
                  <a:pt x="5519" y="8101"/>
                  <a:pt x="5343" y="7924"/>
                  <a:pt x="5139" y="7924"/>
                </a:cubicBezTo>
                <a:close/>
                <a:moveTo>
                  <a:pt x="10168" y="8196"/>
                </a:moveTo>
                <a:lnTo>
                  <a:pt x="10331" y="8522"/>
                </a:lnTo>
                <a:lnTo>
                  <a:pt x="9978" y="8685"/>
                </a:lnTo>
                <a:lnTo>
                  <a:pt x="9801" y="8359"/>
                </a:lnTo>
                <a:lnTo>
                  <a:pt x="10168" y="8196"/>
                </a:lnTo>
                <a:close/>
                <a:moveTo>
                  <a:pt x="21898" y="8169"/>
                </a:moveTo>
                <a:lnTo>
                  <a:pt x="22061" y="8522"/>
                </a:lnTo>
                <a:lnTo>
                  <a:pt x="21749" y="8685"/>
                </a:lnTo>
                <a:lnTo>
                  <a:pt x="21518" y="8332"/>
                </a:lnTo>
                <a:lnTo>
                  <a:pt x="21898" y="8169"/>
                </a:lnTo>
                <a:close/>
                <a:moveTo>
                  <a:pt x="54465" y="8183"/>
                </a:moveTo>
                <a:lnTo>
                  <a:pt x="54642" y="8509"/>
                </a:lnTo>
                <a:lnTo>
                  <a:pt x="54316" y="8699"/>
                </a:lnTo>
                <a:cubicBezTo>
                  <a:pt x="54261" y="8590"/>
                  <a:pt x="54193" y="8468"/>
                  <a:pt x="54139" y="8359"/>
                </a:cubicBezTo>
                <a:lnTo>
                  <a:pt x="54465" y="8183"/>
                </a:lnTo>
                <a:close/>
                <a:moveTo>
                  <a:pt x="87046" y="8183"/>
                </a:moveTo>
                <a:lnTo>
                  <a:pt x="87222" y="8522"/>
                </a:lnTo>
                <a:lnTo>
                  <a:pt x="86883" y="8699"/>
                </a:lnTo>
                <a:cubicBezTo>
                  <a:pt x="86828" y="8590"/>
                  <a:pt x="86774" y="8468"/>
                  <a:pt x="86706" y="8359"/>
                </a:cubicBezTo>
                <a:lnTo>
                  <a:pt x="87046" y="8183"/>
                </a:lnTo>
                <a:close/>
                <a:moveTo>
                  <a:pt x="30951" y="8223"/>
                </a:moveTo>
                <a:lnTo>
                  <a:pt x="31114" y="8550"/>
                </a:lnTo>
                <a:lnTo>
                  <a:pt x="30760" y="8726"/>
                </a:lnTo>
                <a:lnTo>
                  <a:pt x="30584" y="8400"/>
                </a:lnTo>
                <a:lnTo>
                  <a:pt x="30951" y="8223"/>
                </a:lnTo>
                <a:close/>
                <a:moveTo>
                  <a:pt x="42694" y="8196"/>
                </a:moveTo>
                <a:lnTo>
                  <a:pt x="42857" y="8550"/>
                </a:lnTo>
                <a:lnTo>
                  <a:pt x="42545" y="8726"/>
                </a:lnTo>
                <a:cubicBezTo>
                  <a:pt x="42490" y="8617"/>
                  <a:pt x="42422" y="8482"/>
                  <a:pt x="42368" y="8359"/>
                </a:cubicBezTo>
                <a:lnTo>
                  <a:pt x="42694" y="8196"/>
                </a:lnTo>
                <a:close/>
                <a:moveTo>
                  <a:pt x="75288" y="8210"/>
                </a:moveTo>
                <a:lnTo>
                  <a:pt x="75452" y="8550"/>
                </a:lnTo>
                <a:lnTo>
                  <a:pt x="75112" y="8726"/>
                </a:lnTo>
                <a:lnTo>
                  <a:pt x="74949" y="8386"/>
                </a:lnTo>
                <a:lnTo>
                  <a:pt x="75288" y="8210"/>
                </a:lnTo>
                <a:close/>
                <a:moveTo>
                  <a:pt x="63490" y="8210"/>
                </a:moveTo>
                <a:lnTo>
                  <a:pt x="63490" y="8223"/>
                </a:lnTo>
                <a:cubicBezTo>
                  <a:pt x="63545" y="8332"/>
                  <a:pt x="63599" y="8454"/>
                  <a:pt x="63654" y="8563"/>
                </a:cubicBezTo>
                <a:lnTo>
                  <a:pt x="63327" y="8740"/>
                </a:lnTo>
                <a:lnTo>
                  <a:pt x="63164" y="8386"/>
                </a:lnTo>
                <a:lnTo>
                  <a:pt x="63490" y="8210"/>
                </a:lnTo>
                <a:close/>
                <a:moveTo>
                  <a:pt x="19193" y="8250"/>
                </a:moveTo>
                <a:lnTo>
                  <a:pt x="19356" y="8590"/>
                </a:lnTo>
                <a:lnTo>
                  <a:pt x="19030" y="8753"/>
                </a:lnTo>
                <a:lnTo>
                  <a:pt x="18853" y="8414"/>
                </a:lnTo>
                <a:lnTo>
                  <a:pt x="19193" y="8250"/>
                </a:lnTo>
                <a:close/>
                <a:moveTo>
                  <a:pt x="51760" y="8264"/>
                </a:moveTo>
                <a:lnTo>
                  <a:pt x="51923" y="8577"/>
                </a:lnTo>
                <a:lnTo>
                  <a:pt x="51570" y="8753"/>
                </a:lnTo>
                <a:lnTo>
                  <a:pt x="51393" y="8427"/>
                </a:lnTo>
                <a:lnTo>
                  <a:pt x="51760" y="8264"/>
                </a:lnTo>
                <a:close/>
                <a:moveTo>
                  <a:pt x="84287" y="8250"/>
                </a:moveTo>
                <a:lnTo>
                  <a:pt x="84463" y="8577"/>
                </a:lnTo>
                <a:lnTo>
                  <a:pt x="84137" y="8753"/>
                </a:lnTo>
                <a:lnTo>
                  <a:pt x="83960" y="8427"/>
                </a:lnTo>
                <a:lnTo>
                  <a:pt x="84287" y="8250"/>
                </a:lnTo>
                <a:close/>
                <a:moveTo>
                  <a:pt x="96057" y="8223"/>
                </a:moveTo>
                <a:lnTo>
                  <a:pt x="96234" y="8577"/>
                </a:lnTo>
                <a:lnTo>
                  <a:pt x="95908" y="8753"/>
                </a:lnTo>
                <a:lnTo>
                  <a:pt x="95690" y="8386"/>
                </a:lnTo>
                <a:lnTo>
                  <a:pt x="96057" y="8223"/>
                </a:lnTo>
                <a:close/>
                <a:moveTo>
                  <a:pt x="39989" y="8278"/>
                </a:moveTo>
                <a:lnTo>
                  <a:pt x="40166" y="8617"/>
                </a:lnTo>
                <a:lnTo>
                  <a:pt x="39826" y="8794"/>
                </a:lnTo>
                <a:lnTo>
                  <a:pt x="39650" y="8454"/>
                </a:lnTo>
                <a:lnTo>
                  <a:pt x="39989" y="8278"/>
                </a:lnTo>
                <a:close/>
                <a:moveTo>
                  <a:pt x="72556" y="8291"/>
                </a:moveTo>
                <a:lnTo>
                  <a:pt x="72720" y="8617"/>
                </a:lnTo>
                <a:lnTo>
                  <a:pt x="72366" y="8794"/>
                </a:lnTo>
                <a:lnTo>
                  <a:pt x="72189" y="8468"/>
                </a:lnTo>
                <a:lnTo>
                  <a:pt x="72556" y="8291"/>
                </a:lnTo>
                <a:close/>
                <a:moveTo>
                  <a:pt x="109120" y="8047"/>
                </a:moveTo>
                <a:cubicBezTo>
                  <a:pt x="108916" y="8047"/>
                  <a:pt x="108739" y="8210"/>
                  <a:pt x="108739" y="8414"/>
                </a:cubicBezTo>
                <a:cubicBezTo>
                  <a:pt x="108725" y="8617"/>
                  <a:pt x="108902" y="8794"/>
                  <a:pt x="109106" y="8794"/>
                </a:cubicBezTo>
                <a:cubicBezTo>
                  <a:pt x="109114" y="8795"/>
                  <a:pt x="109122" y="8795"/>
                  <a:pt x="109130" y="8795"/>
                </a:cubicBezTo>
                <a:cubicBezTo>
                  <a:pt x="109323" y="8795"/>
                  <a:pt x="109487" y="8636"/>
                  <a:pt x="109487" y="8427"/>
                </a:cubicBezTo>
                <a:cubicBezTo>
                  <a:pt x="109500" y="8223"/>
                  <a:pt x="109324" y="8047"/>
                  <a:pt x="109120" y="8047"/>
                </a:cubicBezTo>
                <a:close/>
                <a:moveTo>
                  <a:pt x="28205" y="8278"/>
                </a:moveTo>
                <a:lnTo>
                  <a:pt x="28368" y="8645"/>
                </a:lnTo>
                <a:lnTo>
                  <a:pt x="28042" y="8808"/>
                </a:lnTo>
                <a:lnTo>
                  <a:pt x="27879" y="8454"/>
                </a:lnTo>
                <a:lnTo>
                  <a:pt x="28205" y="8278"/>
                </a:lnTo>
                <a:close/>
                <a:moveTo>
                  <a:pt x="60772" y="8291"/>
                </a:moveTo>
                <a:lnTo>
                  <a:pt x="60935" y="8645"/>
                </a:lnTo>
                <a:lnTo>
                  <a:pt x="60622" y="8808"/>
                </a:lnTo>
                <a:cubicBezTo>
                  <a:pt x="60541" y="8685"/>
                  <a:pt x="60459" y="8563"/>
                  <a:pt x="60391" y="8454"/>
                </a:cubicBezTo>
                <a:lnTo>
                  <a:pt x="60772" y="8291"/>
                </a:lnTo>
                <a:close/>
                <a:moveTo>
                  <a:pt x="93339" y="8318"/>
                </a:moveTo>
                <a:cubicBezTo>
                  <a:pt x="93393" y="8414"/>
                  <a:pt x="93461" y="8536"/>
                  <a:pt x="93516" y="8645"/>
                </a:cubicBezTo>
                <a:lnTo>
                  <a:pt x="93149" y="8808"/>
                </a:lnTo>
                <a:cubicBezTo>
                  <a:pt x="93094" y="8713"/>
                  <a:pt x="93040" y="8590"/>
                  <a:pt x="92986" y="8482"/>
                </a:cubicBezTo>
                <a:lnTo>
                  <a:pt x="93339" y="8318"/>
                </a:lnTo>
                <a:close/>
                <a:moveTo>
                  <a:pt x="105083" y="8250"/>
                </a:moveTo>
                <a:lnTo>
                  <a:pt x="105287" y="8617"/>
                </a:lnTo>
                <a:lnTo>
                  <a:pt x="104933" y="8808"/>
                </a:lnTo>
                <a:lnTo>
                  <a:pt x="104743" y="8454"/>
                </a:lnTo>
                <a:lnTo>
                  <a:pt x="105083" y="8250"/>
                </a:lnTo>
                <a:close/>
                <a:moveTo>
                  <a:pt x="16448" y="8332"/>
                </a:moveTo>
                <a:lnTo>
                  <a:pt x="16624" y="8645"/>
                </a:lnTo>
                <a:lnTo>
                  <a:pt x="16257" y="8821"/>
                </a:lnTo>
                <a:lnTo>
                  <a:pt x="16094" y="8495"/>
                </a:lnTo>
                <a:lnTo>
                  <a:pt x="16448" y="8332"/>
                </a:lnTo>
                <a:close/>
                <a:moveTo>
                  <a:pt x="49001" y="8305"/>
                </a:moveTo>
                <a:lnTo>
                  <a:pt x="49178" y="8645"/>
                </a:lnTo>
                <a:lnTo>
                  <a:pt x="48852" y="8821"/>
                </a:lnTo>
                <a:lnTo>
                  <a:pt x="48661" y="8482"/>
                </a:lnTo>
                <a:lnTo>
                  <a:pt x="49001" y="8305"/>
                </a:lnTo>
                <a:close/>
                <a:moveTo>
                  <a:pt x="37244" y="8346"/>
                </a:moveTo>
                <a:lnTo>
                  <a:pt x="37420" y="8672"/>
                </a:lnTo>
                <a:lnTo>
                  <a:pt x="37053" y="8835"/>
                </a:lnTo>
                <a:lnTo>
                  <a:pt x="36890" y="8509"/>
                </a:lnTo>
                <a:lnTo>
                  <a:pt x="37244" y="8346"/>
                </a:lnTo>
                <a:close/>
                <a:moveTo>
                  <a:pt x="490" y="8563"/>
                </a:moveTo>
                <a:cubicBezTo>
                  <a:pt x="436" y="8563"/>
                  <a:pt x="395" y="8645"/>
                  <a:pt x="341" y="8685"/>
                </a:cubicBezTo>
                <a:cubicBezTo>
                  <a:pt x="382" y="8740"/>
                  <a:pt x="436" y="8821"/>
                  <a:pt x="490" y="8835"/>
                </a:cubicBezTo>
                <a:cubicBezTo>
                  <a:pt x="494" y="8836"/>
                  <a:pt x="498" y="8836"/>
                  <a:pt x="502" y="8836"/>
                </a:cubicBezTo>
                <a:cubicBezTo>
                  <a:pt x="553" y="8836"/>
                  <a:pt x="606" y="8762"/>
                  <a:pt x="694" y="8699"/>
                </a:cubicBezTo>
                <a:cubicBezTo>
                  <a:pt x="599" y="8631"/>
                  <a:pt x="545" y="8563"/>
                  <a:pt x="490" y="8563"/>
                </a:cubicBezTo>
                <a:close/>
                <a:moveTo>
                  <a:pt x="81555" y="8318"/>
                </a:moveTo>
                <a:lnTo>
                  <a:pt x="81731" y="8672"/>
                </a:lnTo>
                <a:lnTo>
                  <a:pt x="81405" y="8849"/>
                </a:lnTo>
                <a:lnTo>
                  <a:pt x="81228" y="8482"/>
                </a:lnTo>
                <a:lnTo>
                  <a:pt x="81555" y="8318"/>
                </a:lnTo>
                <a:close/>
                <a:moveTo>
                  <a:pt x="69797" y="8346"/>
                </a:moveTo>
                <a:cubicBezTo>
                  <a:pt x="69852" y="8454"/>
                  <a:pt x="69906" y="8577"/>
                  <a:pt x="69974" y="8685"/>
                </a:cubicBezTo>
                <a:lnTo>
                  <a:pt x="69634" y="8862"/>
                </a:lnTo>
                <a:lnTo>
                  <a:pt x="69457" y="8522"/>
                </a:lnTo>
                <a:lnTo>
                  <a:pt x="69797" y="8346"/>
                </a:lnTo>
                <a:close/>
                <a:moveTo>
                  <a:pt x="13702" y="8373"/>
                </a:moveTo>
                <a:lnTo>
                  <a:pt x="13879" y="8699"/>
                </a:lnTo>
                <a:lnTo>
                  <a:pt x="13539" y="8876"/>
                </a:lnTo>
                <a:lnTo>
                  <a:pt x="13362" y="8536"/>
                </a:lnTo>
                <a:lnTo>
                  <a:pt x="13702" y="8373"/>
                </a:lnTo>
                <a:close/>
                <a:moveTo>
                  <a:pt x="58040" y="8386"/>
                </a:moveTo>
                <a:lnTo>
                  <a:pt x="58217" y="8699"/>
                </a:lnTo>
                <a:lnTo>
                  <a:pt x="57850" y="8876"/>
                </a:lnTo>
                <a:lnTo>
                  <a:pt x="57687" y="8550"/>
                </a:lnTo>
                <a:lnTo>
                  <a:pt x="58040" y="8386"/>
                </a:lnTo>
                <a:close/>
                <a:moveTo>
                  <a:pt x="90580" y="8373"/>
                </a:moveTo>
                <a:cubicBezTo>
                  <a:pt x="90648" y="8482"/>
                  <a:pt x="90702" y="8590"/>
                  <a:pt x="90770" y="8713"/>
                </a:cubicBezTo>
                <a:lnTo>
                  <a:pt x="90430" y="8876"/>
                </a:lnTo>
                <a:lnTo>
                  <a:pt x="90254" y="8536"/>
                </a:lnTo>
                <a:lnTo>
                  <a:pt x="90580" y="8373"/>
                </a:lnTo>
                <a:close/>
                <a:moveTo>
                  <a:pt x="102351" y="8346"/>
                </a:moveTo>
                <a:lnTo>
                  <a:pt x="102514" y="8713"/>
                </a:lnTo>
                <a:lnTo>
                  <a:pt x="102201" y="8876"/>
                </a:lnTo>
                <a:lnTo>
                  <a:pt x="102024" y="8509"/>
                </a:lnTo>
                <a:lnTo>
                  <a:pt x="102351" y="8346"/>
                </a:lnTo>
                <a:close/>
                <a:moveTo>
                  <a:pt x="112667" y="8332"/>
                </a:moveTo>
                <a:cubicBezTo>
                  <a:pt x="112518" y="8332"/>
                  <a:pt x="112395" y="8468"/>
                  <a:pt x="112395" y="8617"/>
                </a:cubicBezTo>
                <a:cubicBezTo>
                  <a:pt x="112409" y="8767"/>
                  <a:pt x="112531" y="8876"/>
                  <a:pt x="112681" y="8876"/>
                </a:cubicBezTo>
                <a:cubicBezTo>
                  <a:pt x="112817" y="8876"/>
                  <a:pt x="112939" y="8753"/>
                  <a:pt x="112939" y="8604"/>
                </a:cubicBezTo>
                <a:cubicBezTo>
                  <a:pt x="112939" y="8454"/>
                  <a:pt x="112817" y="8332"/>
                  <a:pt x="112667" y="8332"/>
                </a:cubicBezTo>
                <a:close/>
                <a:moveTo>
                  <a:pt x="25486" y="8346"/>
                </a:moveTo>
                <a:lnTo>
                  <a:pt x="25650" y="8699"/>
                </a:lnTo>
                <a:lnTo>
                  <a:pt x="25337" y="8889"/>
                </a:lnTo>
                <a:lnTo>
                  <a:pt x="25106" y="8522"/>
                </a:lnTo>
                <a:lnTo>
                  <a:pt x="25486" y="8346"/>
                </a:lnTo>
                <a:close/>
                <a:moveTo>
                  <a:pt x="106364" y="8081"/>
                </a:moveTo>
                <a:cubicBezTo>
                  <a:pt x="106243" y="8081"/>
                  <a:pt x="106124" y="8135"/>
                  <a:pt x="106048" y="8237"/>
                </a:cubicBezTo>
                <a:cubicBezTo>
                  <a:pt x="106021" y="8264"/>
                  <a:pt x="105993" y="8291"/>
                  <a:pt x="105966" y="8318"/>
                </a:cubicBezTo>
                <a:cubicBezTo>
                  <a:pt x="105885" y="8536"/>
                  <a:pt x="105993" y="8794"/>
                  <a:pt x="106197" y="8903"/>
                </a:cubicBezTo>
                <a:lnTo>
                  <a:pt x="106292" y="8903"/>
                </a:lnTo>
                <a:cubicBezTo>
                  <a:pt x="106322" y="8909"/>
                  <a:pt x="106351" y="8912"/>
                  <a:pt x="106380" y="8912"/>
                </a:cubicBezTo>
                <a:cubicBezTo>
                  <a:pt x="106539" y="8912"/>
                  <a:pt x="106686" y="8821"/>
                  <a:pt x="106755" y="8672"/>
                </a:cubicBezTo>
                <a:lnTo>
                  <a:pt x="106755" y="8645"/>
                </a:lnTo>
                <a:cubicBezTo>
                  <a:pt x="106836" y="8454"/>
                  <a:pt x="106755" y="8237"/>
                  <a:pt x="106578" y="8142"/>
                </a:cubicBezTo>
                <a:cubicBezTo>
                  <a:pt x="106511" y="8101"/>
                  <a:pt x="106437" y="8081"/>
                  <a:pt x="106364" y="8081"/>
                </a:cubicBezTo>
                <a:close/>
                <a:moveTo>
                  <a:pt x="34512" y="8400"/>
                </a:moveTo>
                <a:lnTo>
                  <a:pt x="34675" y="8740"/>
                </a:lnTo>
                <a:lnTo>
                  <a:pt x="34335" y="8917"/>
                </a:lnTo>
                <a:lnTo>
                  <a:pt x="34172" y="8577"/>
                </a:lnTo>
                <a:lnTo>
                  <a:pt x="34512" y="8400"/>
                </a:lnTo>
                <a:close/>
                <a:moveTo>
                  <a:pt x="46269" y="8373"/>
                </a:moveTo>
                <a:cubicBezTo>
                  <a:pt x="46310" y="8495"/>
                  <a:pt x="46378" y="8631"/>
                  <a:pt x="46432" y="8740"/>
                </a:cubicBezTo>
                <a:lnTo>
                  <a:pt x="46106" y="8917"/>
                </a:lnTo>
                <a:lnTo>
                  <a:pt x="45943" y="8550"/>
                </a:lnTo>
                <a:lnTo>
                  <a:pt x="46269" y="8373"/>
                </a:lnTo>
                <a:close/>
                <a:moveTo>
                  <a:pt x="78836" y="8414"/>
                </a:moveTo>
                <a:lnTo>
                  <a:pt x="79013" y="8740"/>
                </a:lnTo>
                <a:lnTo>
                  <a:pt x="78646" y="8917"/>
                </a:lnTo>
                <a:lnTo>
                  <a:pt x="78469" y="8590"/>
                </a:lnTo>
                <a:lnTo>
                  <a:pt x="78836" y="8414"/>
                </a:lnTo>
                <a:close/>
                <a:moveTo>
                  <a:pt x="3225" y="8290"/>
                </a:moveTo>
                <a:cubicBezTo>
                  <a:pt x="3058" y="8290"/>
                  <a:pt x="2910" y="8422"/>
                  <a:pt x="2910" y="8590"/>
                </a:cubicBezTo>
                <a:cubicBezTo>
                  <a:pt x="2896" y="8781"/>
                  <a:pt x="3046" y="8930"/>
                  <a:pt x="3236" y="8930"/>
                </a:cubicBezTo>
                <a:cubicBezTo>
                  <a:pt x="3399" y="8930"/>
                  <a:pt x="3549" y="8794"/>
                  <a:pt x="3549" y="8617"/>
                </a:cubicBezTo>
                <a:cubicBezTo>
                  <a:pt x="3562" y="8441"/>
                  <a:pt x="3426" y="8291"/>
                  <a:pt x="3250" y="8291"/>
                </a:cubicBezTo>
                <a:cubicBezTo>
                  <a:pt x="3241" y="8291"/>
                  <a:pt x="3233" y="8290"/>
                  <a:pt x="3225" y="8290"/>
                </a:cubicBezTo>
                <a:close/>
                <a:moveTo>
                  <a:pt x="99646" y="8441"/>
                </a:moveTo>
                <a:lnTo>
                  <a:pt x="99823" y="8753"/>
                </a:lnTo>
                <a:lnTo>
                  <a:pt x="99456" y="8930"/>
                </a:lnTo>
                <a:lnTo>
                  <a:pt x="99292" y="8604"/>
                </a:lnTo>
                <a:lnTo>
                  <a:pt x="99646" y="8441"/>
                </a:lnTo>
                <a:close/>
                <a:moveTo>
                  <a:pt x="22727" y="8427"/>
                </a:moveTo>
                <a:lnTo>
                  <a:pt x="22904" y="8767"/>
                </a:lnTo>
                <a:lnTo>
                  <a:pt x="22564" y="8944"/>
                </a:lnTo>
                <a:lnTo>
                  <a:pt x="22401" y="8604"/>
                </a:lnTo>
                <a:lnTo>
                  <a:pt x="22727" y="8427"/>
                </a:lnTo>
                <a:close/>
                <a:moveTo>
                  <a:pt x="55294" y="8427"/>
                </a:moveTo>
                <a:lnTo>
                  <a:pt x="55471" y="8767"/>
                </a:lnTo>
                <a:lnTo>
                  <a:pt x="55131" y="8944"/>
                </a:lnTo>
                <a:lnTo>
                  <a:pt x="54968" y="8604"/>
                </a:lnTo>
                <a:lnTo>
                  <a:pt x="55294" y="8427"/>
                </a:lnTo>
                <a:close/>
                <a:moveTo>
                  <a:pt x="87861" y="8427"/>
                </a:moveTo>
                <a:cubicBezTo>
                  <a:pt x="87929" y="8536"/>
                  <a:pt x="87984" y="8672"/>
                  <a:pt x="88038" y="8767"/>
                </a:cubicBezTo>
                <a:lnTo>
                  <a:pt x="87698" y="8944"/>
                </a:lnTo>
                <a:lnTo>
                  <a:pt x="87535" y="8604"/>
                </a:lnTo>
                <a:lnTo>
                  <a:pt x="87861" y="8427"/>
                </a:lnTo>
                <a:close/>
                <a:moveTo>
                  <a:pt x="5968" y="8155"/>
                </a:moveTo>
                <a:cubicBezTo>
                  <a:pt x="5751" y="8155"/>
                  <a:pt x="5574" y="8332"/>
                  <a:pt x="5560" y="8550"/>
                </a:cubicBezTo>
                <a:cubicBezTo>
                  <a:pt x="5560" y="8767"/>
                  <a:pt x="5737" y="8944"/>
                  <a:pt x="5954" y="8957"/>
                </a:cubicBezTo>
                <a:cubicBezTo>
                  <a:pt x="6172" y="8957"/>
                  <a:pt x="6349" y="8781"/>
                  <a:pt x="6362" y="8563"/>
                </a:cubicBezTo>
                <a:cubicBezTo>
                  <a:pt x="6362" y="8332"/>
                  <a:pt x="6185" y="8155"/>
                  <a:pt x="5968" y="8155"/>
                </a:cubicBezTo>
                <a:close/>
                <a:moveTo>
                  <a:pt x="67052" y="8414"/>
                </a:moveTo>
                <a:cubicBezTo>
                  <a:pt x="67106" y="8536"/>
                  <a:pt x="67174" y="8672"/>
                  <a:pt x="67228" y="8781"/>
                </a:cubicBezTo>
                <a:lnTo>
                  <a:pt x="66902" y="8957"/>
                </a:lnTo>
                <a:cubicBezTo>
                  <a:pt x="66848" y="8835"/>
                  <a:pt x="66793" y="8699"/>
                  <a:pt x="66725" y="8590"/>
                </a:cubicBezTo>
                <a:lnTo>
                  <a:pt x="67052" y="8414"/>
                </a:lnTo>
                <a:close/>
                <a:moveTo>
                  <a:pt x="43523" y="8454"/>
                </a:moveTo>
                <a:lnTo>
                  <a:pt x="43686" y="8794"/>
                </a:lnTo>
                <a:lnTo>
                  <a:pt x="43347" y="8971"/>
                </a:lnTo>
                <a:lnTo>
                  <a:pt x="43184" y="8631"/>
                </a:lnTo>
                <a:lnTo>
                  <a:pt x="43523" y="8454"/>
                </a:lnTo>
                <a:close/>
                <a:moveTo>
                  <a:pt x="76090" y="8468"/>
                </a:moveTo>
                <a:cubicBezTo>
                  <a:pt x="76145" y="8563"/>
                  <a:pt x="76199" y="8685"/>
                  <a:pt x="76267" y="8808"/>
                </a:cubicBezTo>
                <a:lnTo>
                  <a:pt x="75927" y="8971"/>
                </a:lnTo>
                <a:lnTo>
                  <a:pt x="75751" y="8631"/>
                </a:lnTo>
                <a:lnTo>
                  <a:pt x="76077" y="8468"/>
                </a:lnTo>
                <a:close/>
                <a:moveTo>
                  <a:pt x="19995" y="8495"/>
                </a:moveTo>
                <a:lnTo>
                  <a:pt x="20158" y="8821"/>
                </a:lnTo>
                <a:lnTo>
                  <a:pt x="19832" y="8998"/>
                </a:lnTo>
                <a:lnTo>
                  <a:pt x="19655" y="8672"/>
                </a:lnTo>
                <a:lnTo>
                  <a:pt x="19995" y="8495"/>
                </a:lnTo>
                <a:close/>
                <a:moveTo>
                  <a:pt x="64306" y="8495"/>
                </a:moveTo>
                <a:lnTo>
                  <a:pt x="64483" y="8835"/>
                </a:lnTo>
                <a:lnTo>
                  <a:pt x="64143" y="9012"/>
                </a:lnTo>
                <a:lnTo>
                  <a:pt x="63980" y="8672"/>
                </a:lnTo>
                <a:lnTo>
                  <a:pt x="64306" y="8495"/>
                </a:lnTo>
                <a:close/>
                <a:moveTo>
                  <a:pt x="96887" y="8495"/>
                </a:moveTo>
                <a:cubicBezTo>
                  <a:pt x="96941" y="8604"/>
                  <a:pt x="97009" y="8713"/>
                  <a:pt x="97063" y="8835"/>
                </a:cubicBezTo>
                <a:lnTo>
                  <a:pt x="96723" y="9012"/>
                </a:lnTo>
                <a:lnTo>
                  <a:pt x="96560" y="8672"/>
                </a:lnTo>
                <a:lnTo>
                  <a:pt x="96887" y="8495"/>
                </a:lnTo>
                <a:close/>
                <a:moveTo>
                  <a:pt x="10970" y="8441"/>
                </a:moveTo>
                <a:lnTo>
                  <a:pt x="11133" y="8781"/>
                </a:lnTo>
                <a:lnTo>
                  <a:pt x="10793" y="9025"/>
                </a:lnTo>
                <a:lnTo>
                  <a:pt x="10630" y="8617"/>
                </a:lnTo>
                <a:lnTo>
                  <a:pt x="10970" y="8441"/>
                </a:lnTo>
                <a:close/>
                <a:moveTo>
                  <a:pt x="40791" y="8509"/>
                </a:moveTo>
                <a:cubicBezTo>
                  <a:pt x="40846" y="8617"/>
                  <a:pt x="40914" y="8740"/>
                  <a:pt x="40968" y="8849"/>
                </a:cubicBezTo>
                <a:lnTo>
                  <a:pt x="40642" y="9025"/>
                </a:lnTo>
                <a:lnTo>
                  <a:pt x="40452" y="8685"/>
                </a:lnTo>
                <a:lnTo>
                  <a:pt x="40791" y="8509"/>
                </a:lnTo>
                <a:close/>
                <a:moveTo>
                  <a:pt x="85102" y="8495"/>
                </a:moveTo>
                <a:lnTo>
                  <a:pt x="85279" y="8862"/>
                </a:lnTo>
                <a:lnTo>
                  <a:pt x="84953" y="9025"/>
                </a:lnTo>
                <a:cubicBezTo>
                  <a:pt x="84912" y="8917"/>
                  <a:pt x="84844" y="8794"/>
                  <a:pt x="84776" y="8672"/>
                </a:cubicBezTo>
                <a:lnTo>
                  <a:pt x="85102" y="8495"/>
                </a:lnTo>
                <a:close/>
                <a:moveTo>
                  <a:pt x="8224" y="8495"/>
                </a:moveTo>
                <a:lnTo>
                  <a:pt x="8428" y="8862"/>
                </a:lnTo>
                <a:lnTo>
                  <a:pt x="8075" y="9052"/>
                </a:lnTo>
                <a:lnTo>
                  <a:pt x="7857" y="8685"/>
                </a:lnTo>
                <a:lnTo>
                  <a:pt x="8224" y="8495"/>
                </a:lnTo>
                <a:close/>
                <a:moveTo>
                  <a:pt x="29020" y="8550"/>
                </a:moveTo>
                <a:lnTo>
                  <a:pt x="29197" y="8889"/>
                </a:lnTo>
                <a:lnTo>
                  <a:pt x="28871" y="9052"/>
                </a:lnTo>
                <a:lnTo>
                  <a:pt x="28694" y="8713"/>
                </a:lnTo>
                <a:lnTo>
                  <a:pt x="29020" y="8550"/>
                </a:lnTo>
                <a:close/>
                <a:moveTo>
                  <a:pt x="31766" y="8482"/>
                </a:moveTo>
                <a:lnTo>
                  <a:pt x="31943" y="8821"/>
                </a:lnTo>
                <a:lnTo>
                  <a:pt x="31589" y="9052"/>
                </a:lnTo>
                <a:lnTo>
                  <a:pt x="31426" y="8645"/>
                </a:lnTo>
                <a:lnTo>
                  <a:pt x="31766" y="8482"/>
                </a:lnTo>
                <a:close/>
                <a:moveTo>
                  <a:pt x="94155" y="8563"/>
                </a:moveTo>
                <a:lnTo>
                  <a:pt x="94331" y="8889"/>
                </a:lnTo>
                <a:lnTo>
                  <a:pt x="93964" y="9052"/>
                </a:lnTo>
                <a:lnTo>
                  <a:pt x="93788" y="8726"/>
                </a:lnTo>
                <a:lnTo>
                  <a:pt x="94155" y="8563"/>
                </a:lnTo>
                <a:close/>
                <a:moveTo>
                  <a:pt x="61615" y="8550"/>
                </a:moveTo>
                <a:lnTo>
                  <a:pt x="61791" y="8889"/>
                </a:lnTo>
                <a:lnTo>
                  <a:pt x="61452" y="9066"/>
                </a:lnTo>
                <a:lnTo>
                  <a:pt x="61438" y="9066"/>
                </a:lnTo>
                <a:cubicBezTo>
                  <a:pt x="61384" y="8957"/>
                  <a:pt x="61316" y="8835"/>
                  <a:pt x="61275" y="8726"/>
                </a:cubicBezTo>
                <a:lnTo>
                  <a:pt x="61615" y="8550"/>
                </a:lnTo>
                <a:close/>
                <a:moveTo>
                  <a:pt x="109959" y="8345"/>
                </a:moveTo>
                <a:cubicBezTo>
                  <a:pt x="109951" y="8345"/>
                  <a:pt x="109943" y="8345"/>
                  <a:pt x="109935" y="8346"/>
                </a:cubicBezTo>
                <a:lnTo>
                  <a:pt x="109949" y="8346"/>
                </a:lnTo>
                <a:cubicBezTo>
                  <a:pt x="109745" y="8346"/>
                  <a:pt x="109595" y="8509"/>
                  <a:pt x="109595" y="8699"/>
                </a:cubicBezTo>
                <a:cubicBezTo>
                  <a:pt x="109595" y="8903"/>
                  <a:pt x="109758" y="9052"/>
                  <a:pt x="109949" y="9066"/>
                </a:cubicBezTo>
                <a:cubicBezTo>
                  <a:pt x="110153" y="9052"/>
                  <a:pt x="110302" y="8889"/>
                  <a:pt x="110316" y="8699"/>
                </a:cubicBezTo>
                <a:cubicBezTo>
                  <a:pt x="110303" y="8503"/>
                  <a:pt x="110152" y="8345"/>
                  <a:pt x="109959" y="8345"/>
                </a:cubicBezTo>
                <a:close/>
                <a:moveTo>
                  <a:pt x="17263" y="8563"/>
                </a:moveTo>
                <a:lnTo>
                  <a:pt x="17494" y="8917"/>
                </a:lnTo>
                <a:lnTo>
                  <a:pt x="17086" y="9080"/>
                </a:lnTo>
                <a:lnTo>
                  <a:pt x="16923" y="8726"/>
                </a:lnTo>
                <a:lnTo>
                  <a:pt x="17263" y="8563"/>
                </a:lnTo>
                <a:close/>
                <a:moveTo>
                  <a:pt x="49817" y="8550"/>
                </a:moveTo>
                <a:cubicBezTo>
                  <a:pt x="49871" y="8672"/>
                  <a:pt x="49939" y="8794"/>
                  <a:pt x="49993" y="8917"/>
                </a:cubicBezTo>
                <a:lnTo>
                  <a:pt x="49667" y="9080"/>
                </a:lnTo>
                <a:lnTo>
                  <a:pt x="49490" y="8713"/>
                </a:lnTo>
                <a:lnTo>
                  <a:pt x="49817" y="8550"/>
                </a:lnTo>
                <a:close/>
                <a:moveTo>
                  <a:pt x="73372" y="8536"/>
                </a:moveTo>
                <a:lnTo>
                  <a:pt x="73535" y="8849"/>
                </a:lnTo>
                <a:lnTo>
                  <a:pt x="73182" y="9080"/>
                </a:lnTo>
                <a:cubicBezTo>
                  <a:pt x="73141" y="8957"/>
                  <a:pt x="73073" y="8821"/>
                  <a:pt x="73019" y="8699"/>
                </a:cubicBezTo>
                <a:lnTo>
                  <a:pt x="73372" y="8536"/>
                </a:lnTo>
                <a:close/>
                <a:moveTo>
                  <a:pt x="38073" y="8590"/>
                </a:moveTo>
                <a:lnTo>
                  <a:pt x="38236" y="8917"/>
                </a:lnTo>
                <a:lnTo>
                  <a:pt x="37869" y="9093"/>
                </a:lnTo>
                <a:lnTo>
                  <a:pt x="37706" y="8767"/>
                </a:lnTo>
                <a:lnTo>
                  <a:pt x="38073" y="8590"/>
                </a:lnTo>
                <a:close/>
                <a:moveTo>
                  <a:pt x="82384" y="8590"/>
                </a:moveTo>
                <a:cubicBezTo>
                  <a:pt x="82438" y="8685"/>
                  <a:pt x="82506" y="8808"/>
                  <a:pt x="82560" y="8917"/>
                </a:cubicBezTo>
                <a:lnTo>
                  <a:pt x="82221" y="9093"/>
                </a:lnTo>
                <a:lnTo>
                  <a:pt x="82044" y="8753"/>
                </a:lnTo>
                <a:lnTo>
                  <a:pt x="82384" y="8590"/>
                </a:lnTo>
                <a:close/>
                <a:moveTo>
                  <a:pt x="52562" y="8495"/>
                </a:moveTo>
                <a:lnTo>
                  <a:pt x="52793" y="8876"/>
                </a:lnTo>
                <a:cubicBezTo>
                  <a:pt x="52783" y="8875"/>
                  <a:pt x="52773" y="8874"/>
                  <a:pt x="52762" y="8874"/>
                </a:cubicBezTo>
                <a:cubicBezTo>
                  <a:pt x="52610" y="8874"/>
                  <a:pt x="52462" y="8967"/>
                  <a:pt x="52386" y="9107"/>
                </a:cubicBezTo>
                <a:lnTo>
                  <a:pt x="52222" y="8672"/>
                </a:lnTo>
                <a:lnTo>
                  <a:pt x="52562" y="8495"/>
                </a:lnTo>
                <a:close/>
                <a:moveTo>
                  <a:pt x="103193" y="8590"/>
                </a:moveTo>
                <a:cubicBezTo>
                  <a:pt x="103248" y="8699"/>
                  <a:pt x="103302" y="8821"/>
                  <a:pt x="103370" y="8930"/>
                </a:cubicBezTo>
                <a:lnTo>
                  <a:pt x="103017" y="9107"/>
                </a:lnTo>
                <a:lnTo>
                  <a:pt x="102854" y="8767"/>
                </a:lnTo>
                <a:lnTo>
                  <a:pt x="103193" y="8590"/>
                </a:lnTo>
                <a:close/>
                <a:moveTo>
                  <a:pt x="113483" y="8645"/>
                </a:moveTo>
                <a:cubicBezTo>
                  <a:pt x="113360" y="8645"/>
                  <a:pt x="113252" y="8753"/>
                  <a:pt x="113252" y="8876"/>
                </a:cubicBezTo>
                <a:cubicBezTo>
                  <a:pt x="113252" y="8998"/>
                  <a:pt x="113347" y="9107"/>
                  <a:pt x="113483" y="9107"/>
                </a:cubicBezTo>
                <a:cubicBezTo>
                  <a:pt x="113605" y="9107"/>
                  <a:pt x="113714" y="9012"/>
                  <a:pt x="113714" y="8876"/>
                </a:cubicBezTo>
                <a:cubicBezTo>
                  <a:pt x="113714" y="8753"/>
                  <a:pt x="113619" y="8645"/>
                  <a:pt x="113483" y="8645"/>
                </a:cubicBezTo>
                <a:close/>
                <a:moveTo>
                  <a:pt x="58869" y="8617"/>
                </a:moveTo>
                <a:lnTo>
                  <a:pt x="59046" y="8944"/>
                </a:lnTo>
                <a:lnTo>
                  <a:pt x="58679" y="9120"/>
                </a:lnTo>
                <a:lnTo>
                  <a:pt x="58516" y="8794"/>
                </a:lnTo>
                <a:lnTo>
                  <a:pt x="58869" y="8617"/>
                </a:lnTo>
                <a:close/>
                <a:moveTo>
                  <a:pt x="70613" y="8590"/>
                </a:moveTo>
                <a:cubicBezTo>
                  <a:pt x="70667" y="8713"/>
                  <a:pt x="70735" y="8835"/>
                  <a:pt x="70789" y="8957"/>
                </a:cubicBezTo>
                <a:lnTo>
                  <a:pt x="70450" y="9120"/>
                </a:lnTo>
                <a:lnTo>
                  <a:pt x="70287" y="8753"/>
                </a:lnTo>
                <a:lnTo>
                  <a:pt x="70613" y="8590"/>
                </a:lnTo>
                <a:close/>
                <a:moveTo>
                  <a:pt x="26302" y="8617"/>
                </a:moveTo>
                <a:lnTo>
                  <a:pt x="26479" y="8957"/>
                </a:lnTo>
                <a:lnTo>
                  <a:pt x="26139" y="9134"/>
                </a:lnTo>
                <a:lnTo>
                  <a:pt x="25962" y="8794"/>
                </a:lnTo>
                <a:lnTo>
                  <a:pt x="26302" y="8617"/>
                </a:lnTo>
                <a:close/>
                <a:moveTo>
                  <a:pt x="14531" y="8617"/>
                </a:moveTo>
                <a:lnTo>
                  <a:pt x="14694" y="8984"/>
                </a:lnTo>
                <a:lnTo>
                  <a:pt x="14368" y="9148"/>
                </a:lnTo>
                <a:lnTo>
                  <a:pt x="14205" y="8781"/>
                </a:lnTo>
                <a:lnTo>
                  <a:pt x="14531" y="8617"/>
                </a:lnTo>
                <a:close/>
                <a:moveTo>
                  <a:pt x="79665" y="8645"/>
                </a:moveTo>
                <a:lnTo>
                  <a:pt x="79828" y="8971"/>
                </a:lnTo>
                <a:lnTo>
                  <a:pt x="79475" y="9148"/>
                </a:lnTo>
                <a:cubicBezTo>
                  <a:pt x="79421" y="9052"/>
                  <a:pt x="79366" y="8930"/>
                  <a:pt x="79298" y="8821"/>
                </a:cubicBezTo>
                <a:lnTo>
                  <a:pt x="79665" y="8645"/>
                </a:lnTo>
                <a:close/>
                <a:moveTo>
                  <a:pt x="91399" y="8623"/>
                </a:moveTo>
                <a:lnTo>
                  <a:pt x="91399" y="8623"/>
                </a:lnTo>
                <a:cubicBezTo>
                  <a:pt x="91479" y="8744"/>
                  <a:pt x="91560" y="8877"/>
                  <a:pt x="91640" y="8971"/>
                </a:cubicBezTo>
                <a:lnTo>
                  <a:pt x="91259" y="9148"/>
                </a:lnTo>
                <a:cubicBezTo>
                  <a:pt x="91205" y="9039"/>
                  <a:pt x="91151" y="8903"/>
                  <a:pt x="91096" y="8794"/>
                </a:cubicBezTo>
                <a:lnTo>
                  <a:pt x="91399" y="8623"/>
                </a:lnTo>
                <a:close/>
                <a:moveTo>
                  <a:pt x="1306" y="8713"/>
                </a:moveTo>
                <a:cubicBezTo>
                  <a:pt x="1184" y="8713"/>
                  <a:pt x="1088" y="8821"/>
                  <a:pt x="1088" y="8944"/>
                </a:cubicBezTo>
                <a:cubicBezTo>
                  <a:pt x="1088" y="9066"/>
                  <a:pt x="1197" y="9161"/>
                  <a:pt x="1319" y="9161"/>
                </a:cubicBezTo>
                <a:cubicBezTo>
                  <a:pt x="1442" y="9161"/>
                  <a:pt x="1537" y="9052"/>
                  <a:pt x="1537" y="8930"/>
                </a:cubicBezTo>
                <a:cubicBezTo>
                  <a:pt x="1524" y="8816"/>
                  <a:pt x="1440" y="8725"/>
                  <a:pt x="1329" y="8725"/>
                </a:cubicBezTo>
                <a:cubicBezTo>
                  <a:pt x="1321" y="8725"/>
                  <a:pt x="1314" y="8725"/>
                  <a:pt x="1306" y="8726"/>
                </a:cubicBezTo>
                <a:lnTo>
                  <a:pt x="1306" y="8713"/>
                </a:lnTo>
                <a:close/>
                <a:moveTo>
                  <a:pt x="47112" y="8645"/>
                </a:moveTo>
                <a:lnTo>
                  <a:pt x="47288" y="8984"/>
                </a:lnTo>
                <a:lnTo>
                  <a:pt x="46949" y="9161"/>
                </a:lnTo>
                <a:lnTo>
                  <a:pt x="46772" y="8821"/>
                </a:lnTo>
                <a:lnTo>
                  <a:pt x="47112" y="8645"/>
                </a:lnTo>
                <a:close/>
                <a:moveTo>
                  <a:pt x="107217" y="8346"/>
                </a:moveTo>
                <a:cubicBezTo>
                  <a:pt x="106999" y="8346"/>
                  <a:pt x="106809" y="8536"/>
                  <a:pt x="106809" y="8767"/>
                </a:cubicBezTo>
                <a:lnTo>
                  <a:pt x="106823" y="8753"/>
                </a:lnTo>
                <a:cubicBezTo>
                  <a:pt x="106823" y="8984"/>
                  <a:pt x="106999" y="9161"/>
                  <a:pt x="107230" y="9161"/>
                </a:cubicBezTo>
                <a:cubicBezTo>
                  <a:pt x="107448" y="9161"/>
                  <a:pt x="107638" y="8984"/>
                  <a:pt x="107624" y="8753"/>
                </a:cubicBezTo>
                <a:cubicBezTo>
                  <a:pt x="107624" y="8522"/>
                  <a:pt x="107448" y="8346"/>
                  <a:pt x="107217" y="8346"/>
                </a:cubicBezTo>
                <a:close/>
                <a:moveTo>
                  <a:pt x="23570" y="8631"/>
                </a:moveTo>
                <a:lnTo>
                  <a:pt x="23747" y="9012"/>
                </a:lnTo>
                <a:lnTo>
                  <a:pt x="23380" y="9175"/>
                </a:lnTo>
                <a:lnTo>
                  <a:pt x="23217" y="8862"/>
                </a:lnTo>
                <a:lnTo>
                  <a:pt x="23570" y="8631"/>
                </a:lnTo>
                <a:close/>
                <a:moveTo>
                  <a:pt x="35314" y="8645"/>
                </a:moveTo>
                <a:lnTo>
                  <a:pt x="35490" y="9012"/>
                </a:lnTo>
                <a:lnTo>
                  <a:pt x="35164" y="9188"/>
                </a:lnTo>
                <a:lnTo>
                  <a:pt x="34987" y="8821"/>
                </a:lnTo>
                <a:lnTo>
                  <a:pt x="35314" y="8645"/>
                </a:lnTo>
                <a:close/>
                <a:moveTo>
                  <a:pt x="67894" y="8672"/>
                </a:moveTo>
                <a:lnTo>
                  <a:pt x="68071" y="8998"/>
                </a:lnTo>
                <a:lnTo>
                  <a:pt x="67731" y="9188"/>
                </a:lnTo>
                <a:cubicBezTo>
                  <a:pt x="67677" y="9080"/>
                  <a:pt x="67622" y="8957"/>
                  <a:pt x="67554" y="8849"/>
                </a:cubicBezTo>
                <a:lnTo>
                  <a:pt x="67894" y="8672"/>
                </a:lnTo>
                <a:close/>
                <a:moveTo>
                  <a:pt x="100475" y="8685"/>
                </a:moveTo>
                <a:lnTo>
                  <a:pt x="100638" y="9012"/>
                </a:lnTo>
                <a:lnTo>
                  <a:pt x="100271" y="9188"/>
                </a:lnTo>
                <a:lnTo>
                  <a:pt x="100108" y="8849"/>
                </a:lnTo>
                <a:lnTo>
                  <a:pt x="100475" y="8685"/>
                </a:lnTo>
                <a:close/>
                <a:moveTo>
                  <a:pt x="6774" y="8386"/>
                </a:moveTo>
                <a:cubicBezTo>
                  <a:pt x="6553" y="8386"/>
                  <a:pt x="6376" y="8571"/>
                  <a:pt x="6376" y="8794"/>
                </a:cubicBezTo>
                <a:cubicBezTo>
                  <a:pt x="6376" y="9025"/>
                  <a:pt x="6566" y="9202"/>
                  <a:pt x="6784" y="9202"/>
                </a:cubicBezTo>
                <a:cubicBezTo>
                  <a:pt x="7015" y="9202"/>
                  <a:pt x="7191" y="9025"/>
                  <a:pt x="7191" y="8794"/>
                </a:cubicBezTo>
                <a:cubicBezTo>
                  <a:pt x="7205" y="8563"/>
                  <a:pt x="7015" y="8386"/>
                  <a:pt x="6797" y="8386"/>
                </a:cubicBezTo>
                <a:cubicBezTo>
                  <a:pt x="6789" y="8386"/>
                  <a:pt x="6782" y="8386"/>
                  <a:pt x="6774" y="8386"/>
                </a:cubicBezTo>
                <a:close/>
                <a:moveTo>
                  <a:pt x="56096" y="8672"/>
                </a:moveTo>
                <a:lnTo>
                  <a:pt x="56341" y="9039"/>
                </a:lnTo>
                <a:lnTo>
                  <a:pt x="55960" y="9202"/>
                </a:lnTo>
                <a:lnTo>
                  <a:pt x="55784" y="8849"/>
                </a:lnTo>
                <a:lnTo>
                  <a:pt x="56096" y="8672"/>
                </a:lnTo>
                <a:close/>
                <a:moveTo>
                  <a:pt x="11813" y="8699"/>
                </a:moveTo>
                <a:lnTo>
                  <a:pt x="11976" y="9039"/>
                </a:lnTo>
                <a:lnTo>
                  <a:pt x="11636" y="9216"/>
                </a:lnTo>
                <a:lnTo>
                  <a:pt x="11473" y="8876"/>
                </a:lnTo>
                <a:lnTo>
                  <a:pt x="11813" y="8699"/>
                </a:lnTo>
                <a:close/>
                <a:moveTo>
                  <a:pt x="44366" y="8658"/>
                </a:moveTo>
                <a:lnTo>
                  <a:pt x="44543" y="9039"/>
                </a:lnTo>
                <a:lnTo>
                  <a:pt x="44189" y="9216"/>
                </a:lnTo>
                <a:lnTo>
                  <a:pt x="44013" y="8889"/>
                </a:lnTo>
                <a:lnTo>
                  <a:pt x="44366" y="8658"/>
                </a:lnTo>
                <a:close/>
                <a:moveTo>
                  <a:pt x="76933" y="8713"/>
                </a:moveTo>
                <a:cubicBezTo>
                  <a:pt x="76988" y="8821"/>
                  <a:pt x="77055" y="8944"/>
                  <a:pt x="77110" y="9052"/>
                </a:cubicBezTo>
                <a:lnTo>
                  <a:pt x="76770" y="9216"/>
                </a:lnTo>
                <a:lnTo>
                  <a:pt x="76593" y="8876"/>
                </a:lnTo>
                <a:lnTo>
                  <a:pt x="76933" y="8713"/>
                </a:lnTo>
                <a:close/>
                <a:moveTo>
                  <a:pt x="88677" y="8672"/>
                </a:moveTo>
                <a:cubicBezTo>
                  <a:pt x="88745" y="8794"/>
                  <a:pt x="88813" y="8930"/>
                  <a:pt x="88867" y="9039"/>
                </a:cubicBezTo>
                <a:lnTo>
                  <a:pt x="88527" y="9216"/>
                </a:lnTo>
                <a:cubicBezTo>
                  <a:pt x="88473" y="9093"/>
                  <a:pt x="88419" y="8957"/>
                  <a:pt x="88364" y="8849"/>
                </a:cubicBezTo>
                <a:lnTo>
                  <a:pt x="88677" y="8672"/>
                </a:lnTo>
                <a:close/>
                <a:moveTo>
                  <a:pt x="4043" y="8535"/>
                </a:moveTo>
                <a:cubicBezTo>
                  <a:pt x="3862" y="8535"/>
                  <a:pt x="3712" y="8693"/>
                  <a:pt x="3712" y="8876"/>
                </a:cubicBezTo>
                <a:cubicBezTo>
                  <a:pt x="3712" y="9066"/>
                  <a:pt x="3861" y="9229"/>
                  <a:pt x="4051" y="9229"/>
                </a:cubicBezTo>
                <a:cubicBezTo>
                  <a:pt x="4242" y="9229"/>
                  <a:pt x="4405" y="9080"/>
                  <a:pt x="4405" y="8889"/>
                </a:cubicBezTo>
                <a:cubicBezTo>
                  <a:pt x="4418" y="8699"/>
                  <a:pt x="4255" y="8536"/>
                  <a:pt x="4065" y="8536"/>
                </a:cubicBezTo>
                <a:cubicBezTo>
                  <a:pt x="4058" y="8535"/>
                  <a:pt x="4050" y="8535"/>
                  <a:pt x="4043" y="8535"/>
                </a:cubicBezTo>
                <a:close/>
                <a:moveTo>
                  <a:pt x="32595" y="8740"/>
                </a:moveTo>
                <a:cubicBezTo>
                  <a:pt x="32663" y="8849"/>
                  <a:pt x="32718" y="8971"/>
                  <a:pt x="32772" y="9080"/>
                </a:cubicBezTo>
                <a:lnTo>
                  <a:pt x="32432" y="9243"/>
                </a:lnTo>
                <a:cubicBezTo>
                  <a:pt x="32391" y="9134"/>
                  <a:pt x="32323" y="9012"/>
                  <a:pt x="32269" y="8903"/>
                </a:cubicBezTo>
                <a:lnTo>
                  <a:pt x="32595" y="8740"/>
                </a:lnTo>
                <a:close/>
                <a:moveTo>
                  <a:pt x="65162" y="8699"/>
                </a:moveTo>
                <a:lnTo>
                  <a:pt x="65339" y="9080"/>
                </a:lnTo>
                <a:lnTo>
                  <a:pt x="64986" y="9243"/>
                </a:lnTo>
                <a:lnTo>
                  <a:pt x="64809" y="8917"/>
                </a:lnTo>
                <a:cubicBezTo>
                  <a:pt x="64931" y="8849"/>
                  <a:pt x="65067" y="8767"/>
                  <a:pt x="65162" y="8699"/>
                </a:cubicBezTo>
                <a:close/>
                <a:moveTo>
                  <a:pt x="97716" y="8740"/>
                </a:moveTo>
                <a:lnTo>
                  <a:pt x="97892" y="9080"/>
                </a:lnTo>
                <a:lnTo>
                  <a:pt x="97553" y="9243"/>
                </a:lnTo>
                <a:lnTo>
                  <a:pt x="97376" y="8903"/>
                </a:lnTo>
                <a:lnTo>
                  <a:pt x="97716" y="8740"/>
                </a:lnTo>
                <a:close/>
                <a:moveTo>
                  <a:pt x="20824" y="8740"/>
                </a:moveTo>
                <a:lnTo>
                  <a:pt x="21001" y="9107"/>
                </a:lnTo>
                <a:lnTo>
                  <a:pt x="20661" y="9270"/>
                </a:lnTo>
                <a:cubicBezTo>
                  <a:pt x="20620" y="9161"/>
                  <a:pt x="20552" y="9025"/>
                  <a:pt x="20498" y="8903"/>
                </a:cubicBezTo>
                <a:lnTo>
                  <a:pt x="20824" y="8740"/>
                </a:lnTo>
                <a:close/>
                <a:moveTo>
                  <a:pt x="41620" y="8767"/>
                </a:moveTo>
                <a:lnTo>
                  <a:pt x="41784" y="9093"/>
                </a:lnTo>
                <a:lnTo>
                  <a:pt x="41444" y="9284"/>
                </a:lnTo>
                <a:cubicBezTo>
                  <a:pt x="41403" y="9175"/>
                  <a:pt x="41335" y="9052"/>
                  <a:pt x="41281" y="8944"/>
                </a:cubicBezTo>
                <a:lnTo>
                  <a:pt x="41620" y="8767"/>
                </a:lnTo>
                <a:close/>
                <a:moveTo>
                  <a:pt x="53405" y="8753"/>
                </a:moveTo>
                <a:cubicBezTo>
                  <a:pt x="53446" y="8862"/>
                  <a:pt x="53514" y="8998"/>
                  <a:pt x="53568" y="9107"/>
                </a:cubicBezTo>
                <a:lnTo>
                  <a:pt x="53242" y="9284"/>
                </a:lnTo>
                <a:lnTo>
                  <a:pt x="53024" y="8917"/>
                </a:lnTo>
                <a:lnTo>
                  <a:pt x="53405" y="8753"/>
                </a:lnTo>
                <a:close/>
                <a:moveTo>
                  <a:pt x="85972" y="8740"/>
                </a:moveTo>
                <a:lnTo>
                  <a:pt x="86135" y="9107"/>
                </a:lnTo>
                <a:lnTo>
                  <a:pt x="85782" y="9284"/>
                </a:lnTo>
                <a:lnTo>
                  <a:pt x="85619" y="8957"/>
                </a:lnTo>
                <a:lnTo>
                  <a:pt x="85972" y="8740"/>
                </a:lnTo>
                <a:close/>
                <a:moveTo>
                  <a:pt x="110751" y="8604"/>
                </a:moveTo>
                <a:cubicBezTo>
                  <a:pt x="110560" y="8604"/>
                  <a:pt x="110411" y="8753"/>
                  <a:pt x="110411" y="8944"/>
                </a:cubicBezTo>
                <a:cubicBezTo>
                  <a:pt x="110411" y="9120"/>
                  <a:pt x="110560" y="9284"/>
                  <a:pt x="110751" y="9284"/>
                </a:cubicBezTo>
                <a:cubicBezTo>
                  <a:pt x="110941" y="9284"/>
                  <a:pt x="111090" y="9120"/>
                  <a:pt x="111090" y="8944"/>
                </a:cubicBezTo>
                <a:cubicBezTo>
                  <a:pt x="111090" y="8753"/>
                  <a:pt x="110941" y="8617"/>
                  <a:pt x="110764" y="8604"/>
                </a:cubicBezTo>
                <a:close/>
                <a:moveTo>
                  <a:pt x="9067" y="8753"/>
                </a:moveTo>
                <a:cubicBezTo>
                  <a:pt x="9094" y="8821"/>
                  <a:pt x="9108" y="8876"/>
                  <a:pt x="9135" y="8944"/>
                </a:cubicBezTo>
                <a:cubicBezTo>
                  <a:pt x="9176" y="8998"/>
                  <a:pt x="9217" y="9039"/>
                  <a:pt x="9257" y="9093"/>
                </a:cubicBezTo>
                <a:lnTo>
                  <a:pt x="8904" y="9297"/>
                </a:lnTo>
                <a:lnTo>
                  <a:pt x="8700" y="8944"/>
                </a:lnTo>
                <a:lnTo>
                  <a:pt x="9067" y="8753"/>
                </a:lnTo>
                <a:close/>
                <a:moveTo>
                  <a:pt x="62430" y="8781"/>
                </a:moveTo>
                <a:lnTo>
                  <a:pt x="62593" y="9120"/>
                </a:lnTo>
                <a:lnTo>
                  <a:pt x="62254" y="9297"/>
                </a:lnTo>
                <a:lnTo>
                  <a:pt x="62090" y="8957"/>
                </a:lnTo>
                <a:lnTo>
                  <a:pt x="62430" y="8781"/>
                </a:lnTo>
                <a:close/>
                <a:moveTo>
                  <a:pt x="29850" y="8808"/>
                </a:moveTo>
                <a:lnTo>
                  <a:pt x="30013" y="9148"/>
                </a:lnTo>
                <a:lnTo>
                  <a:pt x="29673" y="9311"/>
                </a:lnTo>
                <a:lnTo>
                  <a:pt x="29510" y="8971"/>
                </a:lnTo>
                <a:lnTo>
                  <a:pt x="29850" y="8808"/>
                </a:lnTo>
                <a:close/>
                <a:moveTo>
                  <a:pt x="74188" y="8767"/>
                </a:moveTo>
                <a:lnTo>
                  <a:pt x="74364" y="9134"/>
                </a:lnTo>
                <a:lnTo>
                  <a:pt x="74038" y="9311"/>
                </a:lnTo>
                <a:cubicBezTo>
                  <a:pt x="73984" y="9188"/>
                  <a:pt x="73916" y="9052"/>
                  <a:pt x="73861" y="8944"/>
                </a:cubicBezTo>
                <a:lnTo>
                  <a:pt x="74188" y="8767"/>
                </a:lnTo>
                <a:close/>
                <a:moveTo>
                  <a:pt x="114285" y="8956"/>
                </a:moveTo>
                <a:cubicBezTo>
                  <a:pt x="114192" y="8956"/>
                  <a:pt x="114135" y="9021"/>
                  <a:pt x="114135" y="9120"/>
                </a:cubicBezTo>
                <a:cubicBezTo>
                  <a:pt x="114135" y="9228"/>
                  <a:pt x="114209" y="9315"/>
                  <a:pt x="114292" y="9315"/>
                </a:cubicBezTo>
                <a:cubicBezTo>
                  <a:pt x="114303" y="9315"/>
                  <a:pt x="114314" y="9314"/>
                  <a:pt x="114325" y="9311"/>
                </a:cubicBezTo>
                <a:cubicBezTo>
                  <a:pt x="114393" y="9270"/>
                  <a:pt x="114461" y="9229"/>
                  <a:pt x="114516" y="9161"/>
                </a:cubicBezTo>
                <a:lnTo>
                  <a:pt x="114516" y="9093"/>
                </a:lnTo>
                <a:cubicBezTo>
                  <a:pt x="114448" y="9039"/>
                  <a:pt x="114380" y="8971"/>
                  <a:pt x="114312" y="8957"/>
                </a:cubicBezTo>
                <a:cubicBezTo>
                  <a:pt x="114303" y="8956"/>
                  <a:pt x="114294" y="8956"/>
                  <a:pt x="114285" y="8956"/>
                </a:cubicBezTo>
                <a:close/>
                <a:moveTo>
                  <a:pt x="18106" y="8821"/>
                </a:moveTo>
                <a:lnTo>
                  <a:pt x="18283" y="9161"/>
                </a:lnTo>
                <a:lnTo>
                  <a:pt x="17929" y="9338"/>
                </a:lnTo>
                <a:lnTo>
                  <a:pt x="17698" y="8971"/>
                </a:lnTo>
                <a:lnTo>
                  <a:pt x="18106" y="8821"/>
                </a:lnTo>
                <a:close/>
                <a:moveTo>
                  <a:pt x="50646" y="8821"/>
                </a:moveTo>
                <a:cubicBezTo>
                  <a:pt x="50700" y="8930"/>
                  <a:pt x="50754" y="9052"/>
                  <a:pt x="50822" y="9161"/>
                </a:cubicBezTo>
                <a:lnTo>
                  <a:pt x="50483" y="9351"/>
                </a:lnTo>
                <a:lnTo>
                  <a:pt x="50306" y="9012"/>
                </a:lnTo>
                <a:lnTo>
                  <a:pt x="50646" y="8821"/>
                </a:lnTo>
                <a:close/>
                <a:moveTo>
                  <a:pt x="83213" y="8835"/>
                </a:moveTo>
                <a:lnTo>
                  <a:pt x="83376" y="9161"/>
                </a:lnTo>
                <a:lnTo>
                  <a:pt x="83036" y="9351"/>
                </a:lnTo>
                <a:lnTo>
                  <a:pt x="82873" y="9012"/>
                </a:lnTo>
                <a:lnTo>
                  <a:pt x="83213" y="8835"/>
                </a:lnTo>
                <a:close/>
                <a:moveTo>
                  <a:pt x="38902" y="8835"/>
                </a:moveTo>
                <a:lnTo>
                  <a:pt x="39065" y="9202"/>
                </a:lnTo>
                <a:lnTo>
                  <a:pt x="38712" y="9365"/>
                </a:lnTo>
                <a:lnTo>
                  <a:pt x="38535" y="9012"/>
                </a:lnTo>
                <a:lnTo>
                  <a:pt x="38902" y="8835"/>
                </a:lnTo>
                <a:close/>
                <a:moveTo>
                  <a:pt x="27131" y="8862"/>
                </a:moveTo>
                <a:lnTo>
                  <a:pt x="27294" y="9188"/>
                </a:lnTo>
                <a:lnTo>
                  <a:pt x="26954" y="9379"/>
                </a:lnTo>
                <a:lnTo>
                  <a:pt x="26791" y="9039"/>
                </a:lnTo>
                <a:lnTo>
                  <a:pt x="27131" y="8862"/>
                </a:lnTo>
                <a:close/>
                <a:moveTo>
                  <a:pt x="71455" y="8862"/>
                </a:moveTo>
                <a:cubicBezTo>
                  <a:pt x="71510" y="8971"/>
                  <a:pt x="71564" y="9080"/>
                  <a:pt x="71632" y="9202"/>
                </a:cubicBezTo>
                <a:lnTo>
                  <a:pt x="71292" y="9379"/>
                </a:lnTo>
                <a:lnTo>
                  <a:pt x="71116" y="9025"/>
                </a:lnTo>
                <a:lnTo>
                  <a:pt x="71455" y="8862"/>
                </a:lnTo>
                <a:close/>
                <a:moveTo>
                  <a:pt x="103995" y="8849"/>
                </a:moveTo>
                <a:lnTo>
                  <a:pt x="104199" y="9188"/>
                </a:lnTo>
                <a:lnTo>
                  <a:pt x="103846" y="9379"/>
                </a:lnTo>
                <a:cubicBezTo>
                  <a:pt x="103791" y="9284"/>
                  <a:pt x="103723" y="9148"/>
                  <a:pt x="103669" y="9025"/>
                </a:cubicBezTo>
                <a:lnTo>
                  <a:pt x="103995" y="8849"/>
                </a:lnTo>
                <a:close/>
                <a:moveTo>
                  <a:pt x="108046" y="8604"/>
                </a:moveTo>
                <a:cubicBezTo>
                  <a:pt x="107828" y="8604"/>
                  <a:pt x="107665" y="8781"/>
                  <a:pt x="107652" y="8984"/>
                </a:cubicBezTo>
                <a:cubicBezTo>
                  <a:pt x="107638" y="9202"/>
                  <a:pt x="107815" y="9392"/>
                  <a:pt x="108032" y="9392"/>
                </a:cubicBezTo>
                <a:cubicBezTo>
                  <a:pt x="108040" y="9393"/>
                  <a:pt x="108048" y="9393"/>
                  <a:pt x="108056" y="9393"/>
                </a:cubicBezTo>
                <a:cubicBezTo>
                  <a:pt x="108263" y="9393"/>
                  <a:pt x="108440" y="9221"/>
                  <a:pt x="108440" y="9012"/>
                </a:cubicBezTo>
                <a:cubicBezTo>
                  <a:pt x="108440" y="8794"/>
                  <a:pt x="108263" y="8617"/>
                  <a:pt x="108046" y="8604"/>
                </a:cubicBezTo>
                <a:close/>
                <a:moveTo>
                  <a:pt x="15347" y="8889"/>
                </a:moveTo>
                <a:lnTo>
                  <a:pt x="15537" y="9229"/>
                </a:lnTo>
                <a:lnTo>
                  <a:pt x="15197" y="9406"/>
                </a:lnTo>
                <a:lnTo>
                  <a:pt x="15020" y="9066"/>
                </a:lnTo>
                <a:lnTo>
                  <a:pt x="15347" y="8889"/>
                </a:lnTo>
                <a:close/>
                <a:moveTo>
                  <a:pt x="47927" y="8889"/>
                </a:moveTo>
                <a:lnTo>
                  <a:pt x="48118" y="9229"/>
                </a:lnTo>
                <a:lnTo>
                  <a:pt x="47778" y="9406"/>
                </a:lnTo>
                <a:lnTo>
                  <a:pt x="47601" y="9052"/>
                </a:lnTo>
                <a:lnTo>
                  <a:pt x="47927" y="8889"/>
                </a:lnTo>
                <a:close/>
                <a:moveTo>
                  <a:pt x="59698" y="8862"/>
                </a:moveTo>
                <a:lnTo>
                  <a:pt x="59875" y="9216"/>
                </a:lnTo>
                <a:lnTo>
                  <a:pt x="59508" y="9406"/>
                </a:lnTo>
                <a:lnTo>
                  <a:pt x="59345" y="9039"/>
                </a:lnTo>
                <a:lnTo>
                  <a:pt x="59698" y="8862"/>
                </a:lnTo>
                <a:close/>
                <a:moveTo>
                  <a:pt x="80494" y="8903"/>
                </a:moveTo>
                <a:cubicBezTo>
                  <a:pt x="80549" y="8998"/>
                  <a:pt x="80617" y="9134"/>
                  <a:pt x="80671" y="9229"/>
                </a:cubicBezTo>
                <a:lnTo>
                  <a:pt x="80304" y="9406"/>
                </a:lnTo>
                <a:lnTo>
                  <a:pt x="80127" y="9066"/>
                </a:lnTo>
                <a:lnTo>
                  <a:pt x="80494" y="8903"/>
                </a:lnTo>
                <a:close/>
                <a:moveTo>
                  <a:pt x="92238" y="8876"/>
                </a:moveTo>
                <a:lnTo>
                  <a:pt x="92415" y="9229"/>
                </a:lnTo>
                <a:lnTo>
                  <a:pt x="92089" y="9406"/>
                </a:lnTo>
                <a:lnTo>
                  <a:pt x="91857" y="9039"/>
                </a:lnTo>
                <a:lnTo>
                  <a:pt x="92238" y="8876"/>
                </a:lnTo>
                <a:close/>
                <a:moveTo>
                  <a:pt x="36143" y="8917"/>
                </a:moveTo>
                <a:lnTo>
                  <a:pt x="36333" y="9256"/>
                </a:lnTo>
                <a:lnTo>
                  <a:pt x="35993" y="9433"/>
                </a:lnTo>
                <a:lnTo>
                  <a:pt x="35817" y="9093"/>
                </a:lnTo>
                <a:lnTo>
                  <a:pt x="36143" y="8917"/>
                </a:lnTo>
                <a:close/>
                <a:moveTo>
                  <a:pt x="68723" y="8917"/>
                </a:moveTo>
                <a:lnTo>
                  <a:pt x="68914" y="9256"/>
                </a:lnTo>
                <a:lnTo>
                  <a:pt x="68574" y="9433"/>
                </a:lnTo>
                <a:lnTo>
                  <a:pt x="68560" y="9433"/>
                </a:lnTo>
                <a:cubicBezTo>
                  <a:pt x="68506" y="9324"/>
                  <a:pt x="68438" y="9202"/>
                  <a:pt x="68384" y="9093"/>
                </a:cubicBezTo>
                <a:lnTo>
                  <a:pt x="68723" y="8917"/>
                </a:lnTo>
                <a:close/>
                <a:moveTo>
                  <a:pt x="101290" y="8930"/>
                </a:moveTo>
                <a:lnTo>
                  <a:pt x="101467" y="9256"/>
                </a:lnTo>
                <a:lnTo>
                  <a:pt x="101087" y="9447"/>
                </a:lnTo>
                <a:cubicBezTo>
                  <a:pt x="101046" y="9338"/>
                  <a:pt x="100978" y="9216"/>
                  <a:pt x="100923" y="9107"/>
                </a:cubicBezTo>
                <a:lnTo>
                  <a:pt x="101290" y="8930"/>
                </a:lnTo>
                <a:close/>
                <a:moveTo>
                  <a:pt x="2149" y="8917"/>
                </a:moveTo>
                <a:cubicBezTo>
                  <a:pt x="1999" y="8917"/>
                  <a:pt x="1877" y="9025"/>
                  <a:pt x="1863" y="9175"/>
                </a:cubicBezTo>
                <a:cubicBezTo>
                  <a:pt x="1863" y="9324"/>
                  <a:pt x="1985" y="9460"/>
                  <a:pt x="2135" y="9460"/>
                </a:cubicBezTo>
                <a:cubicBezTo>
                  <a:pt x="2284" y="9460"/>
                  <a:pt x="2407" y="9351"/>
                  <a:pt x="2407" y="9202"/>
                </a:cubicBezTo>
                <a:cubicBezTo>
                  <a:pt x="2420" y="9039"/>
                  <a:pt x="2298" y="8917"/>
                  <a:pt x="2149" y="8917"/>
                </a:cubicBezTo>
                <a:close/>
                <a:moveTo>
                  <a:pt x="12628" y="8944"/>
                </a:moveTo>
                <a:lnTo>
                  <a:pt x="12805" y="9284"/>
                </a:lnTo>
                <a:lnTo>
                  <a:pt x="12465" y="9460"/>
                </a:lnTo>
                <a:lnTo>
                  <a:pt x="12302" y="9120"/>
                </a:lnTo>
                <a:lnTo>
                  <a:pt x="12628" y="8944"/>
                </a:lnTo>
                <a:close/>
                <a:moveTo>
                  <a:pt x="45209" y="8957"/>
                </a:moveTo>
                <a:lnTo>
                  <a:pt x="45372" y="9284"/>
                </a:lnTo>
                <a:lnTo>
                  <a:pt x="45019" y="9460"/>
                </a:lnTo>
                <a:lnTo>
                  <a:pt x="44842" y="9120"/>
                </a:lnTo>
                <a:lnTo>
                  <a:pt x="45209" y="8957"/>
                </a:lnTo>
                <a:close/>
                <a:moveTo>
                  <a:pt x="89506" y="8957"/>
                </a:moveTo>
                <a:cubicBezTo>
                  <a:pt x="89574" y="9066"/>
                  <a:pt x="89642" y="9188"/>
                  <a:pt x="89696" y="9270"/>
                </a:cubicBezTo>
                <a:lnTo>
                  <a:pt x="89356" y="9460"/>
                </a:lnTo>
                <a:lnTo>
                  <a:pt x="89166" y="9120"/>
                </a:lnTo>
                <a:lnTo>
                  <a:pt x="89506" y="8957"/>
                </a:lnTo>
                <a:close/>
                <a:moveTo>
                  <a:pt x="115141" y="9243"/>
                </a:moveTo>
                <a:cubicBezTo>
                  <a:pt x="115087" y="9311"/>
                  <a:pt x="115046" y="9351"/>
                  <a:pt x="115059" y="9379"/>
                </a:cubicBezTo>
                <a:cubicBezTo>
                  <a:pt x="115059" y="9406"/>
                  <a:pt x="115114" y="9460"/>
                  <a:pt x="115141" y="9460"/>
                </a:cubicBezTo>
                <a:cubicBezTo>
                  <a:pt x="115182" y="9447"/>
                  <a:pt x="115223" y="9406"/>
                  <a:pt x="115236" y="9365"/>
                </a:cubicBezTo>
                <a:cubicBezTo>
                  <a:pt x="115236" y="9338"/>
                  <a:pt x="115182" y="9297"/>
                  <a:pt x="115141" y="9243"/>
                </a:cubicBezTo>
                <a:close/>
                <a:moveTo>
                  <a:pt x="24399" y="8944"/>
                </a:moveTo>
                <a:lnTo>
                  <a:pt x="24576" y="9297"/>
                </a:lnTo>
                <a:lnTo>
                  <a:pt x="24222" y="9474"/>
                </a:lnTo>
                <a:lnTo>
                  <a:pt x="24046" y="9107"/>
                </a:lnTo>
                <a:lnTo>
                  <a:pt x="24399" y="8944"/>
                </a:lnTo>
                <a:close/>
                <a:moveTo>
                  <a:pt x="56953" y="8930"/>
                </a:moveTo>
                <a:lnTo>
                  <a:pt x="57129" y="9297"/>
                </a:lnTo>
                <a:lnTo>
                  <a:pt x="56803" y="9474"/>
                </a:lnTo>
                <a:lnTo>
                  <a:pt x="56558" y="9107"/>
                </a:lnTo>
                <a:lnTo>
                  <a:pt x="56953" y="8930"/>
                </a:lnTo>
                <a:close/>
                <a:moveTo>
                  <a:pt x="66005" y="8984"/>
                </a:moveTo>
                <a:lnTo>
                  <a:pt x="66168" y="9311"/>
                </a:lnTo>
                <a:lnTo>
                  <a:pt x="65801" y="9487"/>
                </a:lnTo>
                <a:lnTo>
                  <a:pt x="65624" y="9148"/>
                </a:lnTo>
                <a:lnTo>
                  <a:pt x="66005" y="8984"/>
                </a:lnTo>
                <a:close/>
                <a:moveTo>
                  <a:pt x="111607" y="8876"/>
                </a:moveTo>
                <a:cubicBezTo>
                  <a:pt x="111430" y="8876"/>
                  <a:pt x="111294" y="9012"/>
                  <a:pt x="111281" y="9175"/>
                </a:cubicBezTo>
                <a:cubicBezTo>
                  <a:pt x="111281" y="9351"/>
                  <a:pt x="111417" y="9487"/>
                  <a:pt x="111580" y="9487"/>
                </a:cubicBezTo>
                <a:cubicBezTo>
                  <a:pt x="111588" y="9488"/>
                  <a:pt x="111596" y="9488"/>
                  <a:pt x="111604" y="9488"/>
                </a:cubicBezTo>
                <a:cubicBezTo>
                  <a:pt x="111769" y="9488"/>
                  <a:pt x="111893" y="9357"/>
                  <a:pt x="111906" y="9202"/>
                </a:cubicBezTo>
                <a:cubicBezTo>
                  <a:pt x="111906" y="9025"/>
                  <a:pt x="111770" y="8889"/>
                  <a:pt x="111607" y="8876"/>
                </a:cubicBezTo>
                <a:close/>
                <a:moveTo>
                  <a:pt x="94984" y="8794"/>
                </a:moveTo>
                <a:lnTo>
                  <a:pt x="95174" y="9175"/>
                </a:lnTo>
                <a:cubicBezTo>
                  <a:pt x="94992" y="9175"/>
                  <a:pt x="94835" y="9311"/>
                  <a:pt x="94798" y="9489"/>
                </a:cubicBezTo>
                <a:lnTo>
                  <a:pt x="94798" y="9489"/>
                </a:lnTo>
                <a:cubicBezTo>
                  <a:pt x="94803" y="9443"/>
                  <a:pt x="94791" y="9397"/>
                  <a:pt x="94780" y="9351"/>
                </a:cubicBezTo>
                <a:cubicBezTo>
                  <a:pt x="94739" y="9216"/>
                  <a:pt x="94685" y="9080"/>
                  <a:pt x="94644" y="8971"/>
                </a:cubicBezTo>
                <a:lnTo>
                  <a:pt x="94984" y="8794"/>
                </a:lnTo>
                <a:close/>
                <a:moveTo>
                  <a:pt x="4894" y="8753"/>
                </a:moveTo>
                <a:cubicBezTo>
                  <a:pt x="4690" y="8753"/>
                  <a:pt x="4514" y="8917"/>
                  <a:pt x="4514" y="9120"/>
                </a:cubicBezTo>
                <a:cubicBezTo>
                  <a:pt x="4514" y="9324"/>
                  <a:pt x="4677" y="9501"/>
                  <a:pt x="4881" y="9501"/>
                </a:cubicBezTo>
                <a:cubicBezTo>
                  <a:pt x="5084" y="9501"/>
                  <a:pt x="5261" y="9338"/>
                  <a:pt x="5261" y="9134"/>
                </a:cubicBezTo>
                <a:cubicBezTo>
                  <a:pt x="5261" y="8930"/>
                  <a:pt x="5098" y="8753"/>
                  <a:pt x="4894" y="8753"/>
                </a:cubicBezTo>
                <a:close/>
                <a:moveTo>
                  <a:pt x="33424" y="8984"/>
                </a:moveTo>
                <a:lnTo>
                  <a:pt x="33615" y="9324"/>
                </a:lnTo>
                <a:lnTo>
                  <a:pt x="33275" y="9501"/>
                </a:lnTo>
                <a:lnTo>
                  <a:pt x="33085" y="9148"/>
                </a:lnTo>
                <a:lnTo>
                  <a:pt x="33424" y="8984"/>
                </a:lnTo>
                <a:close/>
                <a:moveTo>
                  <a:pt x="77735" y="8944"/>
                </a:moveTo>
                <a:lnTo>
                  <a:pt x="77925" y="9311"/>
                </a:lnTo>
                <a:lnTo>
                  <a:pt x="77586" y="9501"/>
                </a:lnTo>
                <a:cubicBezTo>
                  <a:pt x="77531" y="9379"/>
                  <a:pt x="77463" y="9243"/>
                  <a:pt x="77409" y="9120"/>
                </a:cubicBezTo>
                <a:lnTo>
                  <a:pt x="77735" y="8944"/>
                </a:lnTo>
                <a:close/>
                <a:moveTo>
                  <a:pt x="86788" y="9012"/>
                </a:moveTo>
                <a:cubicBezTo>
                  <a:pt x="86842" y="9107"/>
                  <a:pt x="86910" y="9243"/>
                  <a:pt x="86964" y="9338"/>
                </a:cubicBezTo>
                <a:lnTo>
                  <a:pt x="86601" y="9513"/>
                </a:lnTo>
                <a:lnTo>
                  <a:pt x="86601" y="9513"/>
                </a:lnTo>
                <a:cubicBezTo>
                  <a:pt x="86538" y="9408"/>
                  <a:pt x="86485" y="9291"/>
                  <a:pt x="86421" y="9175"/>
                </a:cubicBezTo>
                <a:lnTo>
                  <a:pt x="86788" y="9012"/>
                </a:lnTo>
                <a:close/>
                <a:moveTo>
                  <a:pt x="21640" y="9012"/>
                </a:moveTo>
                <a:lnTo>
                  <a:pt x="21830" y="9351"/>
                </a:lnTo>
                <a:lnTo>
                  <a:pt x="21490" y="9515"/>
                </a:lnTo>
                <a:lnTo>
                  <a:pt x="21314" y="9175"/>
                </a:lnTo>
                <a:lnTo>
                  <a:pt x="21640" y="9012"/>
                </a:lnTo>
                <a:close/>
                <a:moveTo>
                  <a:pt x="54220" y="9012"/>
                </a:moveTo>
                <a:lnTo>
                  <a:pt x="54411" y="9351"/>
                </a:lnTo>
                <a:lnTo>
                  <a:pt x="54071" y="9528"/>
                </a:lnTo>
                <a:lnTo>
                  <a:pt x="53881" y="9188"/>
                </a:lnTo>
                <a:lnTo>
                  <a:pt x="54220" y="9012"/>
                </a:lnTo>
                <a:close/>
                <a:moveTo>
                  <a:pt x="75017" y="9025"/>
                </a:moveTo>
                <a:lnTo>
                  <a:pt x="75207" y="9365"/>
                </a:lnTo>
                <a:lnTo>
                  <a:pt x="74854" y="9528"/>
                </a:lnTo>
                <a:cubicBezTo>
                  <a:pt x="74799" y="9433"/>
                  <a:pt x="74731" y="9311"/>
                  <a:pt x="74677" y="9188"/>
                </a:cubicBezTo>
                <a:lnTo>
                  <a:pt x="75017" y="9025"/>
                </a:lnTo>
                <a:close/>
                <a:moveTo>
                  <a:pt x="98531" y="8984"/>
                </a:moveTo>
                <a:lnTo>
                  <a:pt x="98708" y="9351"/>
                </a:lnTo>
                <a:lnTo>
                  <a:pt x="98368" y="9528"/>
                </a:lnTo>
                <a:lnTo>
                  <a:pt x="98205" y="9148"/>
                </a:lnTo>
                <a:lnTo>
                  <a:pt x="98531" y="8984"/>
                </a:lnTo>
                <a:close/>
                <a:moveTo>
                  <a:pt x="9869" y="9012"/>
                </a:moveTo>
                <a:lnTo>
                  <a:pt x="10059" y="9351"/>
                </a:lnTo>
                <a:lnTo>
                  <a:pt x="9719" y="9542"/>
                </a:lnTo>
                <a:lnTo>
                  <a:pt x="9529" y="9175"/>
                </a:lnTo>
                <a:lnTo>
                  <a:pt x="9869" y="9012"/>
                </a:lnTo>
                <a:close/>
                <a:moveTo>
                  <a:pt x="30665" y="9039"/>
                </a:moveTo>
                <a:lnTo>
                  <a:pt x="30855" y="9379"/>
                </a:lnTo>
                <a:lnTo>
                  <a:pt x="30516" y="9555"/>
                </a:lnTo>
                <a:cubicBezTo>
                  <a:pt x="30461" y="9460"/>
                  <a:pt x="30393" y="9338"/>
                  <a:pt x="30339" y="9216"/>
                </a:cubicBezTo>
                <a:lnTo>
                  <a:pt x="30665" y="9039"/>
                </a:lnTo>
                <a:close/>
                <a:moveTo>
                  <a:pt x="42436" y="9012"/>
                </a:moveTo>
                <a:lnTo>
                  <a:pt x="42613" y="9379"/>
                </a:lnTo>
                <a:lnTo>
                  <a:pt x="42273" y="9555"/>
                </a:lnTo>
                <a:lnTo>
                  <a:pt x="42110" y="9175"/>
                </a:lnTo>
                <a:lnTo>
                  <a:pt x="42436" y="9012"/>
                </a:lnTo>
                <a:close/>
                <a:moveTo>
                  <a:pt x="51461" y="9066"/>
                </a:moveTo>
                <a:lnTo>
                  <a:pt x="51638" y="9392"/>
                </a:lnTo>
                <a:lnTo>
                  <a:pt x="51298" y="9583"/>
                </a:lnTo>
                <a:lnTo>
                  <a:pt x="51121" y="9229"/>
                </a:lnTo>
                <a:lnTo>
                  <a:pt x="51461" y="9066"/>
                </a:lnTo>
                <a:close/>
                <a:moveTo>
                  <a:pt x="95826" y="9066"/>
                </a:moveTo>
                <a:lnTo>
                  <a:pt x="96017" y="9406"/>
                </a:lnTo>
                <a:lnTo>
                  <a:pt x="95650" y="9583"/>
                </a:lnTo>
                <a:cubicBezTo>
                  <a:pt x="95609" y="9487"/>
                  <a:pt x="95541" y="9351"/>
                  <a:pt x="95487" y="9243"/>
                </a:cubicBezTo>
                <a:lnTo>
                  <a:pt x="95826" y="9066"/>
                </a:lnTo>
                <a:close/>
                <a:moveTo>
                  <a:pt x="18935" y="9080"/>
                </a:moveTo>
                <a:lnTo>
                  <a:pt x="19098" y="9406"/>
                </a:lnTo>
                <a:lnTo>
                  <a:pt x="18731" y="9596"/>
                </a:lnTo>
                <a:lnTo>
                  <a:pt x="18568" y="9256"/>
                </a:lnTo>
                <a:lnTo>
                  <a:pt x="18935" y="9080"/>
                </a:lnTo>
                <a:close/>
                <a:moveTo>
                  <a:pt x="63246" y="9039"/>
                </a:moveTo>
                <a:lnTo>
                  <a:pt x="63422" y="9406"/>
                </a:lnTo>
                <a:lnTo>
                  <a:pt x="63096" y="9596"/>
                </a:lnTo>
                <a:lnTo>
                  <a:pt x="62920" y="9216"/>
                </a:lnTo>
                <a:lnTo>
                  <a:pt x="63246" y="9039"/>
                </a:lnTo>
                <a:close/>
                <a:moveTo>
                  <a:pt x="72257" y="9093"/>
                </a:moveTo>
                <a:lnTo>
                  <a:pt x="72448" y="9433"/>
                </a:lnTo>
                <a:lnTo>
                  <a:pt x="72094" y="9610"/>
                </a:lnTo>
                <a:cubicBezTo>
                  <a:pt x="72040" y="9501"/>
                  <a:pt x="71972" y="9379"/>
                  <a:pt x="71918" y="9270"/>
                </a:cubicBezTo>
                <a:lnTo>
                  <a:pt x="72257" y="9093"/>
                </a:lnTo>
                <a:close/>
                <a:moveTo>
                  <a:pt x="232" y="9419"/>
                </a:moveTo>
                <a:cubicBezTo>
                  <a:pt x="205" y="9419"/>
                  <a:pt x="137" y="9487"/>
                  <a:pt x="137" y="9515"/>
                </a:cubicBezTo>
                <a:cubicBezTo>
                  <a:pt x="150" y="9569"/>
                  <a:pt x="191" y="9610"/>
                  <a:pt x="246" y="9623"/>
                </a:cubicBezTo>
                <a:cubicBezTo>
                  <a:pt x="286" y="9623"/>
                  <a:pt x="327" y="9583"/>
                  <a:pt x="409" y="9528"/>
                </a:cubicBezTo>
                <a:cubicBezTo>
                  <a:pt x="327" y="9474"/>
                  <a:pt x="286" y="9419"/>
                  <a:pt x="232" y="9419"/>
                </a:cubicBezTo>
                <a:close/>
                <a:moveTo>
                  <a:pt x="39731" y="9107"/>
                </a:moveTo>
                <a:lnTo>
                  <a:pt x="39908" y="9433"/>
                </a:lnTo>
                <a:lnTo>
                  <a:pt x="39527" y="9623"/>
                </a:lnTo>
                <a:lnTo>
                  <a:pt x="39364" y="9284"/>
                </a:lnTo>
                <a:lnTo>
                  <a:pt x="39731" y="9107"/>
                </a:lnTo>
                <a:close/>
                <a:moveTo>
                  <a:pt x="84028" y="9080"/>
                </a:moveTo>
                <a:lnTo>
                  <a:pt x="84273" y="9433"/>
                </a:lnTo>
                <a:lnTo>
                  <a:pt x="83879" y="9623"/>
                </a:lnTo>
                <a:lnTo>
                  <a:pt x="83702" y="9256"/>
                </a:lnTo>
                <a:lnTo>
                  <a:pt x="84028" y="9080"/>
                </a:lnTo>
                <a:close/>
                <a:moveTo>
                  <a:pt x="108875" y="8876"/>
                </a:moveTo>
                <a:cubicBezTo>
                  <a:pt x="108657" y="8876"/>
                  <a:pt x="108494" y="9039"/>
                  <a:pt x="108494" y="9243"/>
                </a:cubicBezTo>
                <a:lnTo>
                  <a:pt x="108494" y="9256"/>
                </a:lnTo>
                <a:cubicBezTo>
                  <a:pt x="108481" y="9460"/>
                  <a:pt x="108657" y="9637"/>
                  <a:pt x="108861" y="9637"/>
                </a:cubicBezTo>
                <a:cubicBezTo>
                  <a:pt x="109079" y="9637"/>
                  <a:pt x="109242" y="9474"/>
                  <a:pt x="109242" y="9256"/>
                </a:cubicBezTo>
                <a:cubicBezTo>
                  <a:pt x="109256" y="9052"/>
                  <a:pt x="109079" y="8876"/>
                  <a:pt x="108875" y="8876"/>
                </a:cubicBezTo>
                <a:close/>
                <a:moveTo>
                  <a:pt x="16176" y="9134"/>
                </a:moveTo>
                <a:lnTo>
                  <a:pt x="16366" y="9474"/>
                </a:lnTo>
                <a:lnTo>
                  <a:pt x="16026" y="9650"/>
                </a:lnTo>
                <a:lnTo>
                  <a:pt x="15836" y="9311"/>
                </a:lnTo>
                <a:lnTo>
                  <a:pt x="16176" y="9134"/>
                </a:lnTo>
                <a:close/>
                <a:moveTo>
                  <a:pt x="60527" y="9134"/>
                </a:moveTo>
                <a:lnTo>
                  <a:pt x="60704" y="9460"/>
                </a:lnTo>
                <a:lnTo>
                  <a:pt x="60337" y="9650"/>
                </a:lnTo>
                <a:lnTo>
                  <a:pt x="60323" y="9650"/>
                </a:lnTo>
                <a:cubicBezTo>
                  <a:pt x="60283" y="9555"/>
                  <a:pt x="60215" y="9419"/>
                  <a:pt x="60160" y="9297"/>
                </a:cubicBezTo>
                <a:lnTo>
                  <a:pt x="60527" y="9134"/>
                </a:lnTo>
                <a:close/>
                <a:moveTo>
                  <a:pt x="104852" y="9093"/>
                </a:moveTo>
                <a:lnTo>
                  <a:pt x="105056" y="9447"/>
                </a:lnTo>
                <a:lnTo>
                  <a:pt x="104675" y="9650"/>
                </a:lnTo>
                <a:lnTo>
                  <a:pt x="104498" y="9284"/>
                </a:lnTo>
                <a:lnTo>
                  <a:pt x="104852" y="9093"/>
                </a:lnTo>
                <a:close/>
                <a:moveTo>
                  <a:pt x="27947" y="9107"/>
                </a:moveTo>
                <a:lnTo>
                  <a:pt x="28137" y="9474"/>
                </a:lnTo>
                <a:lnTo>
                  <a:pt x="27797" y="9664"/>
                </a:lnTo>
                <a:lnTo>
                  <a:pt x="27620" y="9284"/>
                </a:lnTo>
                <a:lnTo>
                  <a:pt x="27947" y="9107"/>
                </a:lnTo>
                <a:close/>
                <a:moveTo>
                  <a:pt x="93054" y="9134"/>
                </a:moveTo>
                <a:lnTo>
                  <a:pt x="93244" y="9474"/>
                </a:lnTo>
                <a:lnTo>
                  <a:pt x="92904" y="9664"/>
                </a:lnTo>
                <a:cubicBezTo>
                  <a:pt x="92850" y="9555"/>
                  <a:pt x="92782" y="9433"/>
                  <a:pt x="92714" y="9297"/>
                </a:cubicBezTo>
                <a:lnTo>
                  <a:pt x="93054" y="9134"/>
                </a:lnTo>
                <a:close/>
                <a:moveTo>
                  <a:pt x="48729" y="9134"/>
                </a:moveTo>
                <a:lnTo>
                  <a:pt x="48974" y="9501"/>
                </a:lnTo>
                <a:lnTo>
                  <a:pt x="48580" y="9678"/>
                </a:lnTo>
                <a:cubicBezTo>
                  <a:pt x="48539" y="9583"/>
                  <a:pt x="48471" y="9433"/>
                  <a:pt x="48417" y="9311"/>
                </a:cubicBezTo>
                <a:lnTo>
                  <a:pt x="48729" y="9134"/>
                </a:lnTo>
                <a:close/>
                <a:moveTo>
                  <a:pt x="69539" y="9161"/>
                </a:moveTo>
                <a:lnTo>
                  <a:pt x="69729" y="9501"/>
                </a:lnTo>
                <a:lnTo>
                  <a:pt x="69376" y="9678"/>
                </a:lnTo>
                <a:lnTo>
                  <a:pt x="69199" y="9324"/>
                </a:lnTo>
                <a:lnTo>
                  <a:pt x="69539" y="9161"/>
                </a:lnTo>
                <a:close/>
                <a:moveTo>
                  <a:pt x="36958" y="9161"/>
                </a:moveTo>
                <a:lnTo>
                  <a:pt x="37149" y="9501"/>
                </a:lnTo>
                <a:lnTo>
                  <a:pt x="36809" y="9691"/>
                </a:lnTo>
                <a:lnTo>
                  <a:pt x="36632" y="9351"/>
                </a:lnTo>
                <a:lnTo>
                  <a:pt x="36958" y="9161"/>
                </a:lnTo>
                <a:close/>
                <a:moveTo>
                  <a:pt x="81323" y="9148"/>
                </a:moveTo>
                <a:lnTo>
                  <a:pt x="81500" y="9515"/>
                </a:lnTo>
                <a:lnTo>
                  <a:pt x="81133" y="9705"/>
                </a:lnTo>
                <a:lnTo>
                  <a:pt x="80956" y="9324"/>
                </a:lnTo>
                <a:lnTo>
                  <a:pt x="81323" y="9148"/>
                </a:lnTo>
                <a:close/>
                <a:moveTo>
                  <a:pt x="112411" y="9160"/>
                </a:moveTo>
                <a:cubicBezTo>
                  <a:pt x="112260" y="9160"/>
                  <a:pt x="112137" y="9278"/>
                  <a:pt x="112137" y="9433"/>
                </a:cubicBezTo>
                <a:lnTo>
                  <a:pt x="112151" y="9433"/>
                </a:lnTo>
                <a:cubicBezTo>
                  <a:pt x="112151" y="9583"/>
                  <a:pt x="112259" y="9705"/>
                  <a:pt x="112409" y="9705"/>
                </a:cubicBezTo>
                <a:cubicBezTo>
                  <a:pt x="112417" y="9706"/>
                  <a:pt x="112425" y="9706"/>
                  <a:pt x="112434" y="9706"/>
                </a:cubicBezTo>
                <a:cubicBezTo>
                  <a:pt x="112584" y="9706"/>
                  <a:pt x="112695" y="9588"/>
                  <a:pt x="112708" y="9447"/>
                </a:cubicBezTo>
                <a:cubicBezTo>
                  <a:pt x="112708" y="9284"/>
                  <a:pt x="112586" y="9161"/>
                  <a:pt x="112436" y="9161"/>
                </a:cubicBezTo>
                <a:cubicBezTo>
                  <a:pt x="112428" y="9160"/>
                  <a:pt x="112420" y="9160"/>
                  <a:pt x="112411" y="9160"/>
                </a:cubicBezTo>
                <a:close/>
                <a:moveTo>
                  <a:pt x="25228" y="9202"/>
                </a:moveTo>
                <a:lnTo>
                  <a:pt x="25418" y="9528"/>
                </a:lnTo>
                <a:lnTo>
                  <a:pt x="25038" y="9718"/>
                </a:lnTo>
                <a:lnTo>
                  <a:pt x="24861" y="9365"/>
                </a:lnTo>
                <a:lnTo>
                  <a:pt x="25228" y="9202"/>
                </a:lnTo>
                <a:close/>
                <a:moveTo>
                  <a:pt x="57768" y="9202"/>
                </a:moveTo>
                <a:lnTo>
                  <a:pt x="57945" y="9528"/>
                </a:lnTo>
                <a:lnTo>
                  <a:pt x="57591" y="9718"/>
                </a:lnTo>
                <a:lnTo>
                  <a:pt x="57428" y="9365"/>
                </a:lnTo>
                <a:lnTo>
                  <a:pt x="57768" y="9202"/>
                </a:lnTo>
                <a:close/>
                <a:moveTo>
                  <a:pt x="90335" y="9188"/>
                </a:moveTo>
                <a:lnTo>
                  <a:pt x="90512" y="9528"/>
                </a:lnTo>
                <a:lnTo>
                  <a:pt x="90172" y="9718"/>
                </a:lnTo>
                <a:lnTo>
                  <a:pt x="90009" y="9379"/>
                </a:lnTo>
                <a:lnTo>
                  <a:pt x="90335" y="9188"/>
                </a:lnTo>
                <a:close/>
                <a:moveTo>
                  <a:pt x="102106" y="9175"/>
                </a:moveTo>
                <a:lnTo>
                  <a:pt x="102296" y="9528"/>
                </a:lnTo>
                <a:lnTo>
                  <a:pt x="101929" y="9718"/>
                </a:lnTo>
                <a:lnTo>
                  <a:pt x="101753" y="9351"/>
                </a:lnTo>
                <a:lnTo>
                  <a:pt x="102106" y="9175"/>
                </a:lnTo>
                <a:close/>
                <a:moveTo>
                  <a:pt x="2978" y="9120"/>
                </a:moveTo>
                <a:cubicBezTo>
                  <a:pt x="2801" y="9120"/>
                  <a:pt x="2651" y="9256"/>
                  <a:pt x="2665" y="9433"/>
                </a:cubicBezTo>
                <a:cubicBezTo>
                  <a:pt x="2651" y="9596"/>
                  <a:pt x="2787" y="9746"/>
                  <a:pt x="2964" y="9746"/>
                </a:cubicBezTo>
                <a:cubicBezTo>
                  <a:pt x="3127" y="9746"/>
                  <a:pt x="3277" y="9610"/>
                  <a:pt x="3277" y="9433"/>
                </a:cubicBezTo>
                <a:cubicBezTo>
                  <a:pt x="3277" y="9270"/>
                  <a:pt x="3141" y="9120"/>
                  <a:pt x="2978" y="9120"/>
                </a:cubicBezTo>
                <a:close/>
                <a:moveTo>
                  <a:pt x="13444" y="9202"/>
                </a:moveTo>
                <a:lnTo>
                  <a:pt x="13688" y="9569"/>
                </a:lnTo>
                <a:lnTo>
                  <a:pt x="13294" y="9746"/>
                </a:lnTo>
                <a:lnTo>
                  <a:pt x="13118" y="9379"/>
                </a:lnTo>
                <a:lnTo>
                  <a:pt x="13444" y="9202"/>
                </a:lnTo>
                <a:close/>
                <a:moveTo>
                  <a:pt x="34253" y="9229"/>
                </a:moveTo>
                <a:lnTo>
                  <a:pt x="34444" y="9569"/>
                </a:lnTo>
                <a:lnTo>
                  <a:pt x="34077" y="9746"/>
                </a:lnTo>
                <a:lnTo>
                  <a:pt x="33914" y="9392"/>
                </a:lnTo>
                <a:lnTo>
                  <a:pt x="34253" y="9229"/>
                </a:lnTo>
                <a:close/>
                <a:moveTo>
                  <a:pt x="46024" y="9202"/>
                </a:moveTo>
                <a:cubicBezTo>
                  <a:pt x="46079" y="9324"/>
                  <a:pt x="46147" y="9447"/>
                  <a:pt x="46201" y="9555"/>
                </a:cubicBezTo>
                <a:lnTo>
                  <a:pt x="45834" y="9746"/>
                </a:lnTo>
                <a:lnTo>
                  <a:pt x="45671" y="9379"/>
                </a:lnTo>
                <a:lnTo>
                  <a:pt x="46024" y="9202"/>
                </a:lnTo>
                <a:close/>
                <a:moveTo>
                  <a:pt x="106197" y="8903"/>
                </a:moveTo>
                <a:cubicBezTo>
                  <a:pt x="106007" y="8903"/>
                  <a:pt x="105830" y="8998"/>
                  <a:pt x="105722" y="9148"/>
                </a:cubicBezTo>
                <a:cubicBezTo>
                  <a:pt x="105722" y="9188"/>
                  <a:pt x="105708" y="9229"/>
                  <a:pt x="105708" y="9270"/>
                </a:cubicBezTo>
                <a:cubicBezTo>
                  <a:pt x="105681" y="9474"/>
                  <a:pt x="105790" y="9664"/>
                  <a:pt x="105980" y="9732"/>
                </a:cubicBezTo>
                <a:cubicBezTo>
                  <a:pt x="106029" y="9749"/>
                  <a:pt x="106079" y="9758"/>
                  <a:pt x="106129" y="9758"/>
                </a:cubicBezTo>
                <a:cubicBezTo>
                  <a:pt x="106274" y="9758"/>
                  <a:pt x="106412" y="9687"/>
                  <a:pt x="106483" y="9555"/>
                </a:cubicBezTo>
                <a:cubicBezTo>
                  <a:pt x="106591" y="9365"/>
                  <a:pt x="106551" y="9148"/>
                  <a:pt x="106388" y="9012"/>
                </a:cubicBezTo>
                <a:cubicBezTo>
                  <a:pt x="106360" y="8984"/>
                  <a:pt x="106320" y="8944"/>
                  <a:pt x="106292" y="8917"/>
                </a:cubicBezTo>
                <a:lnTo>
                  <a:pt x="106197" y="8903"/>
                </a:lnTo>
                <a:close/>
                <a:moveTo>
                  <a:pt x="5723" y="8984"/>
                </a:moveTo>
                <a:cubicBezTo>
                  <a:pt x="5506" y="8984"/>
                  <a:pt x="5329" y="9148"/>
                  <a:pt x="5329" y="9365"/>
                </a:cubicBezTo>
                <a:cubicBezTo>
                  <a:pt x="5316" y="9583"/>
                  <a:pt x="5492" y="9759"/>
                  <a:pt x="5723" y="9759"/>
                </a:cubicBezTo>
                <a:cubicBezTo>
                  <a:pt x="5927" y="9759"/>
                  <a:pt x="6104" y="9583"/>
                  <a:pt x="6104" y="9379"/>
                </a:cubicBezTo>
                <a:cubicBezTo>
                  <a:pt x="6104" y="9161"/>
                  <a:pt x="5941" y="8984"/>
                  <a:pt x="5723" y="8984"/>
                </a:cubicBezTo>
                <a:close/>
                <a:moveTo>
                  <a:pt x="78564" y="9229"/>
                </a:moveTo>
                <a:lnTo>
                  <a:pt x="78755" y="9569"/>
                </a:lnTo>
                <a:lnTo>
                  <a:pt x="78415" y="9759"/>
                </a:lnTo>
                <a:cubicBezTo>
                  <a:pt x="78347" y="9650"/>
                  <a:pt x="78292" y="9515"/>
                  <a:pt x="78224" y="9392"/>
                </a:cubicBezTo>
                <a:lnTo>
                  <a:pt x="78564" y="9229"/>
                </a:lnTo>
                <a:close/>
                <a:moveTo>
                  <a:pt x="22483" y="9256"/>
                </a:moveTo>
                <a:lnTo>
                  <a:pt x="22659" y="9596"/>
                </a:lnTo>
                <a:lnTo>
                  <a:pt x="22319" y="9786"/>
                </a:lnTo>
                <a:lnTo>
                  <a:pt x="22143" y="9419"/>
                </a:lnTo>
                <a:lnTo>
                  <a:pt x="22483" y="9256"/>
                </a:lnTo>
                <a:close/>
                <a:moveTo>
                  <a:pt x="55050" y="9256"/>
                </a:moveTo>
                <a:lnTo>
                  <a:pt x="55240" y="9596"/>
                </a:lnTo>
                <a:lnTo>
                  <a:pt x="54873" y="9786"/>
                </a:lnTo>
                <a:lnTo>
                  <a:pt x="54710" y="9419"/>
                </a:lnTo>
                <a:lnTo>
                  <a:pt x="55050" y="9256"/>
                </a:lnTo>
                <a:close/>
                <a:moveTo>
                  <a:pt x="66821" y="9229"/>
                </a:moveTo>
                <a:lnTo>
                  <a:pt x="66997" y="9596"/>
                </a:lnTo>
                <a:lnTo>
                  <a:pt x="66630" y="9786"/>
                </a:lnTo>
                <a:cubicBezTo>
                  <a:pt x="66576" y="9664"/>
                  <a:pt x="66521" y="9528"/>
                  <a:pt x="66454" y="9406"/>
                </a:cubicBezTo>
                <a:lnTo>
                  <a:pt x="66821" y="9229"/>
                </a:lnTo>
                <a:close/>
                <a:moveTo>
                  <a:pt x="99360" y="9256"/>
                </a:moveTo>
                <a:lnTo>
                  <a:pt x="99551" y="9596"/>
                </a:lnTo>
                <a:lnTo>
                  <a:pt x="99197" y="9786"/>
                </a:lnTo>
                <a:cubicBezTo>
                  <a:pt x="99143" y="9678"/>
                  <a:pt x="99075" y="9542"/>
                  <a:pt x="99021" y="9419"/>
                </a:cubicBezTo>
                <a:lnTo>
                  <a:pt x="99360" y="9256"/>
                </a:lnTo>
                <a:close/>
                <a:moveTo>
                  <a:pt x="10752" y="9202"/>
                </a:moveTo>
                <a:lnTo>
                  <a:pt x="10752" y="9202"/>
                </a:lnTo>
                <a:cubicBezTo>
                  <a:pt x="10739" y="9351"/>
                  <a:pt x="10807" y="9515"/>
                  <a:pt x="10929" y="9610"/>
                </a:cubicBezTo>
                <a:lnTo>
                  <a:pt x="10549" y="9814"/>
                </a:lnTo>
                <a:lnTo>
                  <a:pt x="10372" y="9433"/>
                </a:lnTo>
                <a:lnTo>
                  <a:pt x="10752" y="9202"/>
                </a:lnTo>
                <a:close/>
                <a:moveTo>
                  <a:pt x="43252" y="9284"/>
                </a:moveTo>
                <a:lnTo>
                  <a:pt x="43442" y="9623"/>
                </a:lnTo>
                <a:lnTo>
                  <a:pt x="43102" y="9814"/>
                </a:lnTo>
                <a:lnTo>
                  <a:pt x="42939" y="9460"/>
                </a:lnTo>
                <a:lnTo>
                  <a:pt x="43252" y="9284"/>
                </a:lnTo>
                <a:close/>
                <a:moveTo>
                  <a:pt x="75846" y="9297"/>
                </a:moveTo>
                <a:lnTo>
                  <a:pt x="76022" y="9623"/>
                </a:lnTo>
                <a:lnTo>
                  <a:pt x="75683" y="9827"/>
                </a:lnTo>
                <a:lnTo>
                  <a:pt x="75506" y="9474"/>
                </a:lnTo>
                <a:lnTo>
                  <a:pt x="75846" y="9297"/>
                </a:lnTo>
                <a:close/>
                <a:moveTo>
                  <a:pt x="31549" y="9229"/>
                </a:moveTo>
                <a:lnTo>
                  <a:pt x="31549" y="9229"/>
                </a:lnTo>
                <a:cubicBezTo>
                  <a:pt x="31535" y="9392"/>
                  <a:pt x="31603" y="9542"/>
                  <a:pt x="31739" y="9637"/>
                </a:cubicBezTo>
                <a:lnTo>
                  <a:pt x="31345" y="9841"/>
                </a:lnTo>
                <a:lnTo>
                  <a:pt x="31182" y="9474"/>
                </a:lnTo>
                <a:lnTo>
                  <a:pt x="31549" y="9229"/>
                </a:lnTo>
                <a:close/>
                <a:moveTo>
                  <a:pt x="64061" y="9324"/>
                </a:moveTo>
                <a:lnTo>
                  <a:pt x="64252" y="9664"/>
                </a:lnTo>
                <a:lnTo>
                  <a:pt x="63912" y="9854"/>
                </a:lnTo>
                <a:lnTo>
                  <a:pt x="63721" y="9487"/>
                </a:lnTo>
                <a:lnTo>
                  <a:pt x="64061" y="9324"/>
                </a:lnTo>
                <a:close/>
                <a:moveTo>
                  <a:pt x="96642" y="9311"/>
                </a:moveTo>
                <a:cubicBezTo>
                  <a:pt x="96696" y="9419"/>
                  <a:pt x="96764" y="9542"/>
                  <a:pt x="96832" y="9650"/>
                </a:cubicBezTo>
                <a:lnTo>
                  <a:pt x="96492" y="9854"/>
                </a:lnTo>
                <a:lnTo>
                  <a:pt x="96302" y="9487"/>
                </a:lnTo>
                <a:lnTo>
                  <a:pt x="96642" y="9311"/>
                </a:lnTo>
                <a:close/>
                <a:moveTo>
                  <a:pt x="52345" y="9256"/>
                </a:moveTo>
                <a:cubicBezTo>
                  <a:pt x="52331" y="9419"/>
                  <a:pt x="52399" y="9569"/>
                  <a:pt x="52521" y="9664"/>
                </a:cubicBezTo>
                <a:lnTo>
                  <a:pt x="52127" y="9882"/>
                </a:lnTo>
                <a:lnTo>
                  <a:pt x="51964" y="9501"/>
                </a:lnTo>
                <a:lnTo>
                  <a:pt x="52345" y="9256"/>
                </a:lnTo>
                <a:close/>
                <a:moveTo>
                  <a:pt x="73127" y="9311"/>
                </a:moveTo>
                <a:lnTo>
                  <a:pt x="73304" y="9691"/>
                </a:lnTo>
                <a:lnTo>
                  <a:pt x="72937" y="9882"/>
                </a:lnTo>
                <a:lnTo>
                  <a:pt x="72760" y="9542"/>
                </a:lnTo>
                <a:lnTo>
                  <a:pt x="73127" y="9311"/>
                </a:lnTo>
                <a:close/>
                <a:moveTo>
                  <a:pt x="109704" y="9161"/>
                </a:moveTo>
                <a:lnTo>
                  <a:pt x="109704" y="9175"/>
                </a:lnTo>
                <a:cubicBezTo>
                  <a:pt x="109514" y="9175"/>
                  <a:pt x="109351" y="9324"/>
                  <a:pt x="109337" y="9515"/>
                </a:cubicBezTo>
                <a:cubicBezTo>
                  <a:pt x="109324" y="9718"/>
                  <a:pt x="109487" y="9882"/>
                  <a:pt x="109690" y="9882"/>
                </a:cubicBezTo>
                <a:cubicBezTo>
                  <a:pt x="109894" y="9882"/>
                  <a:pt x="110057" y="9718"/>
                  <a:pt x="110057" y="9528"/>
                </a:cubicBezTo>
                <a:cubicBezTo>
                  <a:pt x="110057" y="9324"/>
                  <a:pt x="109894" y="9175"/>
                  <a:pt x="109704" y="9161"/>
                </a:cubicBezTo>
                <a:close/>
                <a:moveTo>
                  <a:pt x="84857" y="9311"/>
                </a:moveTo>
                <a:lnTo>
                  <a:pt x="85048" y="9691"/>
                </a:lnTo>
                <a:lnTo>
                  <a:pt x="84694" y="9895"/>
                </a:lnTo>
                <a:cubicBezTo>
                  <a:pt x="84694" y="9705"/>
                  <a:pt x="84586" y="9542"/>
                  <a:pt x="84409" y="9487"/>
                </a:cubicBezTo>
                <a:cubicBezTo>
                  <a:pt x="84504" y="9474"/>
                  <a:pt x="84586" y="9460"/>
                  <a:pt x="84667" y="9433"/>
                </a:cubicBezTo>
                <a:cubicBezTo>
                  <a:pt x="84735" y="9392"/>
                  <a:pt x="84803" y="9351"/>
                  <a:pt x="84857" y="9311"/>
                </a:cubicBezTo>
                <a:close/>
                <a:moveTo>
                  <a:pt x="28776" y="9379"/>
                </a:moveTo>
                <a:lnTo>
                  <a:pt x="28952" y="9718"/>
                </a:lnTo>
                <a:lnTo>
                  <a:pt x="28599" y="9909"/>
                </a:lnTo>
                <a:lnTo>
                  <a:pt x="28436" y="9555"/>
                </a:lnTo>
                <a:lnTo>
                  <a:pt x="28776" y="9379"/>
                </a:lnTo>
                <a:close/>
                <a:moveTo>
                  <a:pt x="93883" y="9379"/>
                </a:moveTo>
                <a:cubicBezTo>
                  <a:pt x="93937" y="9487"/>
                  <a:pt x="94005" y="9610"/>
                  <a:pt x="94073" y="9718"/>
                </a:cubicBezTo>
                <a:lnTo>
                  <a:pt x="93720" y="9922"/>
                </a:lnTo>
                <a:lnTo>
                  <a:pt x="93543" y="9555"/>
                </a:lnTo>
                <a:lnTo>
                  <a:pt x="93883" y="9379"/>
                </a:lnTo>
                <a:close/>
                <a:moveTo>
                  <a:pt x="37801" y="9406"/>
                </a:moveTo>
                <a:cubicBezTo>
                  <a:pt x="37855" y="9515"/>
                  <a:pt x="37937" y="9650"/>
                  <a:pt x="37991" y="9746"/>
                </a:cubicBezTo>
                <a:lnTo>
                  <a:pt x="37638" y="9936"/>
                </a:lnTo>
                <a:cubicBezTo>
                  <a:pt x="37584" y="9827"/>
                  <a:pt x="37516" y="9705"/>
                  <a:pt x="37461" y="9583"/>
                </a:cubicBezTo>
                <a:lnTo>
                  <a:pt x="37801" y="9406"/>
                </a:lnTo>
                <a:close/>
                <a:moveTo>
                  <a:pt x="16991" y="9379"/>
                </a:moveTo>
                <a:lnTo>
                  <a:pt x="17182" y="9746"/>
                </a:lnTo>
                <a:lnTo>
                  <a:pt x="16842" y="9950"/>
                </a:lnTo>
                <a:lnTo>
                  <a:pt x="16665" y="9555"/>
                </a:lnTo>
                <a:lnTo>
                  <a:pt x="16991" y="9379"/>
                </a:lnTo>
                <a:close/>
                <a:moveTo>
                  <a:pt x="49586" y="9379"/>
                </a:moveTo>
                <a:lnTo>
                  <a:pt x="49776" y="9746"/>
                </a:lnTo>
                <a:lnTo>
                  <a:pt x="49409" y="9950"/>
                </a:lnTo>
                <a:cubicBezTo>
                  <a:pt x="49395" y="9786"/>
                  <a:pt x="49314" y="9637"/>
                  <a:pt x="49164" y="9555"/>
                </a:cubicBezTo>
                <a:lnTo>
                  <a:pt x="49586" y="9379"/>
                </a:lnTo>
                <a:close/>
                <a:moveTo>
                  <a:pt x="113252" y="9474"/>
                </a:moveTo>
                <a:cubicBezTo>
                  <a:pt x="113116" y="9474"/>
                  <a:pt x="113007" y="9583"/>
                  <a:pt x="113007" y="9718"/>
                </a:cubicBezTo>
                <a:cubicBezTo>
                  <a:pt x="113007" y="9841"/>
                  <a:pt x="113116" y="9950"/>
                  <a:pt x="113252" y="9950"/>
                </a:cubicBezTo>
                <a:cubicBezTo>
                  <a:pt x="113388" y="9936"/>
                  <a:pt x="113483" y="9827"/>
                  <a:pt x="113483" y="9705"/>
                </a:cubicBezTo>
                <a:cubicBezTo>
                  <a:pt x="113483" y="9583"/>
                  <a:pt x="113374" y="9474"/>
                  <a:pt x="113252" y="9474"/>
                </a:cubicBezTo>
                <a:close/>
                <a:moveTo>
                  <a:pt x="1085" y="9581"/>
                </a:moveTo>
                <a:cubicBezTo>
                  <a:pt x="1077" y="9581"/>
                  <a:pt x="1069" y="9582"/>
                  <a:pt x="1061" y="9583"/>
                </a:cubicBezTo>
                <a:cubicBezTo>
                  <a:pt x="1054" y="9582"/>
                  <a:pt x="1047" y="9581"/>
                  <a:pt x="1041" y="9581"/>
                </a:cubicBezTo>
                <a:cubicBezTo>
                  <a:pt x="942" y="9581"/>
                  <a:pt x="872" y="9671"/>
                  <a:pt x="884" y="9773"/>
                </a:cubicBezTo>
                <a:cubicBezTo>
                  <a:pt x="872" y="9875"/>
                  <a:pt x="954" y="9964"/>
                  <a:pt x="1054" y="9964"/>
                </a:cubicBezTo>
                <a:cubicBezTo>
                  <a:pt x="1061" y="9964"/>
                  <a:pt x="1068" y="9964"/>
                  <a:pt x="1075" y="9963"/>
                </a:cubicBezTo>
                <a:cubicBezTo>
                  <a:pt x="1184" y="9963"/>
                  <a:pt x="1279" y="9868"/>
                  <a:pt x="1251" y="9759"/>
                </a:cubicBezTo>
                <a:cubicBezTo>
                  <a:pt x="1264" y="9658"/>
                  <a:pt x="1183" y="9581"/>
                  <a:pt x="1085" y="9581"/>
                </a:cubicBezTo>
                <a:close/>
                <a:moveTo>
                  <a:pt x="58597" y="9433"/>
                </a:moveTo>
                <a:lnTo>
                  <a:pt x="58787" y="9773"/>
                </a:lnTo>
                <a:lnTo>
                  <a:pt x="58434" y="9977"/>
                </a:lnTo>
                <a:lnTo>
                  <a:pt x="58257" y="9610"/>
                </a:lnTo>
                <a:lnTo>
                  <a:pt x="58597" y="9433"/>
                </a:lnTo>
                <a:close/>
                <a:moveTo>
                  <a:pt x="70354" y="9406"/>
                </a:moveTo>
                <a:lnTo>
                  <a:pt x="70545" y="9786"/>
                </a:lnTo>
                <a:lnTo>
                  <a:pt x="70205" y="9977"/>
                </a:lnTo>
                <a:lnTo>
                  <a:pt x="70042" y="9583"/>
                </a:lnTo>
                <a:lnTo>
                  <a:pt x="70354" y="9406"/>
                </a:lnTo>
                <a:close/>
                <a:moveTo>
                  <a:pt x="26057" y="9447"/>
                </a:moveTo>
                <a:lnTo>
                  <a:pt x="26234" y="9786"/>
                </a:lnTo>
                <a:lnTo>
                  <a:pt x="25840" y="9990"/>
                </a:lnTo>
                <a:cubicBezTo>
                  <a:pt x="25826" y="9922"/>
                  <a:pt x="25813" y="9854"/>
                  <a:pt x="25785" y="9800"/>
                </a:cubicBezTo>
                <a:cubicBezTo>
                  <a:pt x="25745" y="9746"/>
                  <a:pt x="25704" y="9678"/>
                  <a:pt x="25663" y="9637"/>
                </a:cubicBezTo>
                <a:lnTo>
                  <a:pt x="26057" y="9447"/>
                </a:lnTo>
                <a:close/>
                <a:moveTo>
                  <a:pt x="106958" y="9175"/>
                </a:moveTo>
                <a:cubicBezTo>
                  <a:pt x="106730" y="9175"/>
                  <a:pt x="106541" y="9348"/>
                  <a:pt x="106537" y="9576"/>
                </a:cubicBezTo>
                <a:lnTo>
                  <a:pt x="106537" y="9576"/>
                </a:lnTo>
                <a:cubicBezTo>
                  <a:pt x="106537" y="9574"/>
                  <a:pt x="106537" y="9571"/>
                  <a:pt x="106537" y="9569"/>
                </a:cubicBezTo>
                <a:lnTo>
                  <a:pt x="106537" y="9583"/>
                </a:lnTo>
                <a:cubicBezTo>
                  <a:pt x="106537" y="9580"/>
                  <a:pt x="106537" y="9578"/>
                  <a:pt x="106537" y="9576"/>
                </a:cubicBezTo>
                <a:lnTo>
                  <a:pt x="106537" y="9576"/>
                </a:lnTo>
                <a:cubicBezTo>
                  <a:pt x="106540" y="9804"/>
                  <a:pt x="106702" y="9977"/>
                  <a:pt x="106918" y="9990"/>
                </a:cubicBezTo>
                <a:cubicBezTo>
                  <a:pt x="106926" y="9991"/>
                  <a:pt x="106934" y="9991"/>
                  <a:pt x="106943" y="9991"/>
                </a:cubicBezTo>
                <a:cubicBezTo>
                  <a:pt x="107162" y="9991"/>
                  <a:pt x="107340" y="9819"/>
                  <a:pt x="107353" y="9596"/>
                </a:cubicBezTo>
                <a:cubicBezTo>
                  <a:pt x="107366" y="9379"/>
                  <a:pt x="107176" y="9188"/>
                  <a:pt x="106958" y="9175"/>
                </a:cubicBezTo>
                <a:close/>
                <a:moveTo>
                  <a:pt x="46853" y="9474"/>
                </a:moveTo>
                <a:lnTo>
                  <a:pt x="47030" y="9814"/>
                </a:lnTo>
                <a:lnTo>
                  <a:pt x="46650" y="10004"/>
                </a:lnTo>
                <a:lnTo>
                  <a:pt x="46486" y="9650"/>
                </a:lnTo>
                <a:lnTo>
                  <a:pt x="46853" y="9474"/>
                </a:lnTo>
                <a:close/>
                <a:moveTo>
                  <a:pt x="79393" y="9474"/>
                </a:moveTo>
                <a:lnTo>
                  <a:pt x="79584" y="9814"/>
                </a:lnTo>
                <a:lnTo>
                  <a:pt x="79230" y="10004"/>
                </a:lnTo>
                <a:cubicBezTo>
                  <a:pt x="79176" y="9895"/>
                  <a:pt x="79108" y="9759"/>
                  <a:pt x="79054" y="9637"/>
                </a:cubicBezTo>
                <a:lnTo>
                  <a:pt x="79393" y="9474"/>
                </a:lnTo>
                <a:close/>
                <a:moveTo>
                  <a:pt x="91164" y="9447"/>
                </a:moveTo>
                <a:lnTo>
                  <a:pt x="91355" y="9814"/>
                </a:lnTo>
                <a:lnTo>
                  <a:pt x="91015" y="10004"/>
                </a:lnTo>
                <a:cubicBezTo>
                  <a:pt x="90947" y="9882"/>
                  <a:pt x="90879" y="9746"/>
                  <a:pt x="90824" y="9610"/>
                </a:cubicBezTo>
                <a:lnTo>
                  <a:pt x="91164" y="9447"/>
                </a:lnTo>
                <a:close/>
                <a:moveTo>
                  <a:pt x="6541" y="9215"/>
                </a:moveTo>
                <a:cubicBezTo>
                  <a:pt x="6321" y="9215"/>
                  <a:pt x="6145" y="9387"/>
                  <a:pt x="6145" y="9610"/>
                </a:cubicBezTo>
                <a:cubicBezTo>
                  <a:pt x="6145" y="9827"/>
                  <a:pt x="6308" y="10017"/>
                  <a:pt x="6539" y="10017"/>
                </a:cubicBezTo>
                <a:cubicBezTo>
                  <a:pt x="6547" y="10018"/>
                  <a:pt x="6555" y="10018"/>
                  <a:pt x="6562" y="10018"/>
                </a:cubicBezTo>
                <a:cubicBezTo>
                  <a:pt x="6770" y="10018"/>
                  <a:pt x="6947" y="9846"/>
                  <a:pt x="6947" y="9623"/>
                </a:cubicBezTo>
                <a:cubicBezTo>
                  <a:pt x="6960" y="9406"/>
                  <a:pt x="6784" y="9216"/>
                  <a:pt x="6552" y="9216"/>
                </a:cubicBezTo>
                <a:lnTo>
                  <a:pt x="6566" y="9216"/>
                </a:lnTo>
                <a:cubicBezTo>
                  <a:pt x="6558" y="9215"/>
                  <a:pt x="6549" y="9215"/>
                  <a:pt x="6541" y="9215"/>
                </a:cubicBezTo>
                <a:close/>
                <a:moveTo>
                  <a:pt x="14286" y="9460"/>
                </a:moveTo>
                <a:lnTo>
                  <a:pt x="14463" y="9814"/>
                </a:lnTo>
                <a:lnTo>
                  <a:pt x="14096" y="10031"/>
                </a:lnTo>
                <a:cubicBezTo>
                  <a:pt x="14096" y="9854"/>
                  <a:pt x="14001" y="9705"/>
                  <a:pt x="13851" y="9623"/>
                </a:cubicBezTo>
                <a:lnTo>
                  <a:pt x="14286" y="9460"/>
                </a:lnTo>
                <a:close/>
                <a:moveTo>
                  <a:pt x="23312" y="9501"/>
                </a:moveTo>
                <a:lnTo>
                  <a:pt x="23502" y="9841"/>
                </a:lnTo>
                <a:lnTo>
                  <a:pt x="23149" y="10045"/>
                </a:lnTo>
                <a:lnTo>
                  <a:pt x="22972" y="9678"/>
                </a:lnTo>
                <a:lnTo>
                  <a:pt x="23312" y="9501"/>
                </a:lnTo>
                <a:close/>
                <a:moveTo>
                  <a:pt x="35069" y="9474"/>
                </a:moveTo>
                <a:lnTo>
                  <a:pt x="35273" y="9841"/>
                </a:lnTo>
                <a:lnTo>
                  <a:pt x="34933" y="10045"/>
                </a:lnTo>
                <a:lnTo>
                  <a:pt x="34919" y="10045"/>
                </a:lnTo>
                <a:cubicBezTo>
                  <a:pt x="34865" y="9909"/>
                  <a:pt x="34797" y="9773"/>
                  <a:pt x="34729" y="9637"/>
                </a:cubicBezTo>
                <a:lnTo>
                  <a:pt x="35069" y="9474"/>
                </a:lnTo>
                <a:close/>
                <a:moveTo>
                  <a:pt x="67650" y="9515"/>
                </a:moveTo>
                <a:lnTo>
                  <a:pt x="67840" y="9841"/>
                </a:lnTo>
                <a:lnTo>
                  <a:pt x="67459" y="10045"/>
                </a:lnTo>
                <a:cubicBezTo>
                  <a:pt x="67405" y="9936"/>
                  <a:pt x="67337" y="9800"/>
                  <a:pt x="67269" y="9691"/>
                </a:cubicBezTo>
                <a:lnTo>
                  <a:pt x="67650" y="9515"/>
                </a:lnTo>
                <a:close/>
                <a:moveTo>
                  <a:pt x="100190" y="9501"/>
                </a:moveTo>
                <a:lnTo>
                  <a:pt x="100393" y="9841"/>
                </a:lnTo>
                <a:lnTo>
                  <a:pt x="100040" y="10045"/>
                </a:lnTo>
                <a:cubicBezTo>
                  <a:pt x="99986" y="9922"/>
                  <a:pt x="99918" y="9800"/>
                  <a:pt x="99850" y="9664"/>
                </a:cubicBezTo>
                <a:lnTo>
                  <a:pt x="100190" y="9501"/>
                </a:lnTo>
                <a:close/>
                <a:moveTo>
                  <a:pt x="3816" y="9378"/>
                </a:moveTo>
                <a:cubicBezTo>
                  <a:pt x="3808" y="9378"/>
                  <a:pt x="3801" y="9378"/>
                  <a:pt x="3793" y="9379"/>
                </a:cubicBezTo>
                <a:cubicBezTo>
                  <a:pt x="3603" y="9379"/>
                  <a:pt x="3453" y="9528"/>
                  <a:pt x="3453" y="9718"/>
                </a:cubicBezTo>
                <a:cubicBezTo>
                  <a:pt x="3453" y="9895"/>
                  <a:pt x="3603" y="10058"/>
                  <a:pt x="3793" y="10058"/>
                </a:cubicBezTo>
                <a:cubicBezTo>
                  <a:pt x="3984" y="10045"/>
                  <a:pt x="4133" y="9895"/>
                  <a:pt x="4133" y="9705"/>
                </a:cubicBezTo>
                <a:cubicBezTo>
                  <a:pt x="4120" y="9523"/>
                  <a:pt x="3982" y="9378"/>
                  <a:pt x="3816" y="9378"/>
                </a:cubicBezTo>
                <a:close/>
                <a:moveTo>
                  <a:pt x="11554" y="9542"/>
                </a:moveTo>
                <a:lnTo>
                  <a:pt x="11745" y="9868"/>
                </a:lnTo>
                <a:lnTo>
                  <a:pt x="11364" y="10072"/>
                </a:lnTo>
                <a:lnTo>
                  <a:pt x="11174" y="9705"/>
                </a:lnTo>
                <a:lnTo>
                  <a:pt x="11554" y="9542"/>
                </a:lnTo>
                <a:close/>
                <a:moveTo>
                  <a:pt x="44094" y="9528"/>
                </a:moveTo>
                <a:lnTo>
                  <a:pt x="44285" y="9868"/>
                </a:lnTo>
                <a:lnTo>
                  <a:pt x="43931" y="10072"/>
                </a:lnTo>
                <a:lnTo>
                  <a:pt x="43754" y="9705"/>
                </a:lnTo>
                <a:lnTo>
                  <a:pt x="44094" y="9528"/>
                </a:lnTo>
                <a:close/>
                <a:moveTo>
                  <a:pt x="55865" y="9501"/>
                </a:moveTo>
                <a:lnTo>
                  <a:pt x="56055" y="9882"/>
                </a:lnTo>
                <a:lnTo>
                  <a:pt x="55716" y="10072"/>
                </a:lnTo>
                <a:lnTo>
                  <a:pt x="55525" y="9678"/>
                </a:lnTo>
                <a:lnTo>
                  <a:pt x="55865" y="9501"/>
                </a:lnTo>
                <a:close/>
                <a:moveTo>
                  <a:pt x="76675" y="9528"/>
                </a:moveTo>
                <a:lnTo>
                  <a:pt x="76865" y="9868"/>
                </a:lnTo>
                <a:lnTo>
                  <a:pt x="76512" y="10072"/>
                </a:lnTo>
                <a:lnTo>
                  <a:pt x="76335" y="9705"/>
                </a:lnTo>
                <a:lnTo>
                  <a:pt x="76675" y="9528"/>
                </a:lnTo>
                <a:close/>
                <a:moveTo>
                  <a:pt x="87630" y="9256"/>
                </a:moveTo>
                <a:cubicBezTo>
                  <a:pt x="87644" y="9447"/>
                  <a:pt x="87780" y="9596"/>
                  <a:pt x="87956" y="9637"/>
                </a:cubicBezTo>
                <a:cubicBezTo>
                  <a:pt x="88001" y="9651"/>
                  <a:pt x="88047" y="9658"/>
                  <a:pt x="88092" y="9658"/>
                </a:cubicBezTo>
                <a:cubicBezTo>
                  <a:pt x="88225" y="9658"/>
                  <a:pt x="88351" y="9599"/>
                  <a:pt x="88432" y="9487"/>
                </a:cubicBezTo>
                <a:lnTo>
                  <a:pt x="88636" y="9868"/>
                </a:lnTo>
                <a:lnTo>
                  <a:pt x="88228" y="10085"/>
                </a:lnTo>
                <a:cubicBezTo>
                  <a:pt x="88228" y="9895"/>
                  <a:pt x="88092" y="9718"/>
                  <a:pt x="87902" y="9664"/>
                </a:cubicBezTo>
                <a:cubicBezTo>
                  <a:pt x="87868" y="9656"/>
                  <a:pt x="87834" y="9652"/>
                  <a:pt x="87800" y="9652"/>
                </a:cubicBezTo>
                <a:cubicBezTo>
                  <a:pt x="87656" y="9652"/>
                  <a:pt x="87517" y="9720"/>
                  <a:pt x="87440" y="9841"/>
                </a:cubicBezTo>
                <a:lnTo>
                  <a:pt x="87263" y="9433"/>
                </a:lnTo>
                <a:lnTo>
                  <a:pt x="87630" y="9256"/>
                </a:lnTo>
                <a:close/>
                <a:moveTo>
                  <a:pt x="32351" y="9555"/>
                </a:moveTo>
                <a:lnTo>
                  <a:pt x="32541" y="9895"/>
                </a:lnTo>
                <a:lnTo>
                  <a:pt x="32160" y="10099"/>
                </a:lnTo>
                <a:lnTo>
                  <a:pt x="31970" y="9746"/>
                </a:lnTo>
                <a:lnTo>
                  <a:pt x="32351" y="9555"/>
                </a:lnTo>
                <a:close/>
                <a:moveTo>
                  <a:pt x="64890" y="9569"/>
                </a:moveTo>
                <a:lnTo>
                  <a:pt x="65094" y="9909"/>
                </a:lnTo>
                <a:lnTo>
                  <a:pt x="64727" y="10099"/>
                </a:lnTo>
                <a:lnTo>
                  <a:pt x="64551" y="9732"/>
                </a:lnTo>
                <a:lnTo>
                  <a:pt x="64890" y="9569"/>
                </a:lnTo>
                <a:close/>
                <a:moveTo>
                  <a:pt x="97471" y="9569"/>
                </a:moveTo>
                <a:cubicBezTo>
                  <a:pt x="97525" y="9664"/>
                  <a:pt x="97607" y="9800"/>
                  <a:pt x="97661" y="9909"/>
                </a:cubicBezTo>
                <a:lnTo>
                  <a:pt x="97308" y="10113"/>
                </a:lnTo>
                <a:lnTo>
                  <a:pt x="97131" y="9732"/>
                </a:lnTo>
                <a:lnTo>
                  <a:pt x="97471" y="9569"/>
                </a:lnTo>
                <a:close/>
                <a:moveTo>
                  <a:pt x="110497" y="9432"/>
                </a:moveTo>
                <a:cubicBezTo>
                  <a:pt x="110318" y="9432"/>
                  <a:pt x="110180" y="9590"/>
                  <a:pt x="110180" y="9773"/>
                </a:cubicBezTo>
                <a:cubicBezTo>
                  <a:pt x="110180" y="9963"/>
                  <a:pt x="110329" y="10113"/>
                  <a:pt x="110520" y="10113"/>
                </a:cubicBezTo>
                <a:cubicBezTo>
                  <a:pt x="110710" y="10113"/>
                  <a:pt x="110859" y="9950"/>
                  <a:pt x="110859" y="9773"/>
                </a:cubicBezTo>
                <a:cubicBezTo>
                  <a:pt x="110859" y="9583"/>
                  <a:pt x="110710" y="9433"/>
                  <a:pt x="110520" y="9433"/>
                </a:cubicBezTo>
                <a:cubicBezTo>
                  <a:pt x="110512" y="9432"/>
                  <a:pt x="110505" y="9432"/>
                  <a:pt x="110497" y="9432"/>
                </a:cubicBezTo>
                <a:close/>
                <a:moveTo>
                  <a:pt x="20566" y="9569"/>
                </a:moveTo>
                <a:lnTo>
                  <a:pt x="20770" y="9936"/>
                </a:lnTo>
                <a:lnTo>
                  <a:pt x="20417" y="10140"/>
                </a:lnTo>
                <a:lnTo>
                  <a:pt x="20226" y="9732"/>
                </a:lnTo>
                <a:lnTo>
                  <a:pt x="20566" y="9569"/>
                </a:lnTo>
                <a:close/>
                <a:moveTo>
                  <a:pt x="41389" y="9596"/>
                </a:moveTo>
                <a:lnTo>
                  <a:pt x="41580" y="9936"/>
                </a:lnTo>
                <a:lnTo>
                  <a:pt x="41226" y="10140"/>
                </a:lnTo>
                <a:lnTo>
                  <a:pt x="41050" y="9759"/>
                </a:lnTo>
                <a:lnTo>
                  <a:pt x="41389" y="9596"/>
                </a:lnTo>
                <a:close/>
                <a:moveTo>
                  <a:pt x="53160" y="9596"/>
                </a:moveTo>
                <a:cubicBezTo>
                  <a:pt x="53215" y="9705"/>
                  <a:pt x="53283" y="9841"/>
                  <a:pt x="53337" y="9936"/>
                </a:cubicBezTo>
                <a:lnTo>
                  <a:pt x="52943" y="10140"/>
                </a:lnTo>
                <a:cubicBezTo>
                  <a:pt x="52929" y="10072"/>
                  <a:pt x="52916" y="10004"/>
                  <a:pt x="52888" y="9950"/>
                </a:cubicBezTo>
                <a:cubicBezTo>
                  <a:pt x="52848" y="9882"/>
                  <a:pt x="52807" y="9827"/>
                  <a:pt x="52753" y="9773"/>
                </a:cubicBezTo>
                <a:lnTo>
                  <a:pt x="53160" y="9596"/>
                </a:lnTo>
                <a:close/>
                <a:moveTo>
                  <a:pt x="85687" y="9596"/>
                </a:moveTo>
                <a:lnTo>
                  <a:pt x="85904" y="9922"/>
                </a:lnTo>
                <a:lnTo>
                  <a:pt x="85537" y="10140"/>
                </a:lnTo>
                <a:cubicBezTo>
                  <a:pt x="85483" y="10017"/>
                  <a:pt x="85415" y="9882"/>
                  <a:pt x="85347" y="9759"/>
                </a:cubicBezTo>
                <a:lnTo>
                  <a:pt x="85687" y="9596"/>
                </a:lnTo>
                <a:close/>
                <a:moveTo>
                  <a:pt x="114057" y="9771"/>
                </a:moveTo>
                <a:cubicBezTo>
                  <a:pt x="113961" y="9771"/>
                  <a:pt x="113891" y="9849"/>
                  <a:pt x="113891" y="9950"/>
                </a:cubicBezTo>
                <a:cubicBezTo>
                  <a:pt x="113877" y="10045"/>
                  <a:pt x="113958" y="10140"/>
                  <a:pt x="114054" y="10140"/>
                </a:cubicBezTo>
                <a:cubicBezTo>
                  <a:pt x="114162" y="10140"/>
                  <a:pt x="114244" y="10072"/>
                  <a:pt x="114257" y="9963"/>
                </a:cubicBezTo>
                <a:cubicBezTo>
                  <a:pt x="114244" y="9854"/>
                  <a:pt x="114190" y="9773"/>
                  <a:pt x="114081" y="9773"/>
                </a:cubicBezTo>
                <a:cubicBezTo>
                  <a:pt x="114073" y="9772"/>
                  <a:pt x="114065" y="9771"/>
                  <a:pt x="114057" y="9771"/>
                </a:cubicBezTo>
                <a:close/>
                <a:moveTo>
                  <a:pt x="29605" y="9623"/>
                </a:moveTo>
                <a:lnTo>
                  <a:pt x="29795" y="9963"/>
                </a:lnTo>
                <a:lnTo>
                  <a:pt x="29442" y="10167"/>
                </a:lnTo>
                <a:lnTo>
                  <a:pt x="29265" y="9800"/>
                </a:lnTo>
                <a:lnTo>
                  <a:pt x="29605" y="9623"/>
                </a:lnTo>
                <a:close/>
                <a:moveTo>
                  <a:pt x="62172" y="9623"/>
                </a:moveTo>
                <a:lnTo>
                  <a:pt x="62376" y="9963"/>
                </a:lnTo>
                <a:lnTo>
                  <a:pt x="62009" y="10167"/>
                </a:lnTo>
                <a:cubicBezTo>
                  <a:pt x="61954" y="10058"/>
                  <a:pt x="61887" y="9922"/>
                  <a:pt x="61832" y="9800"/>
                </a:cubicBezTo>
                <a:lnTo>
                  <a:pt x="62172" y="9623"/>
                </a:lnTo>
                <a:close/>
                <a:moveTo>
                  <a:pt x="17834" y="9650"/>
                </a:moveTo>
                <a:lnTo>
                  <a:pt x="18024" y="9990"/>
                </a:lnTo>
                <a:lnTo>
                  <a:pt x="17671" y="10194"/>
                </a:lnTo>
                <a:lnTo>
                  <a:pt x="17481" y="9827"/>
                </a:lnTo>
                <a:lnTo>
                  <a:pt x="17834" y="9650"/>
                </a:lnTo>
                <a:close/>
                <a:moveTo>
                  <a:pt x="50401" y="9650"/>
                </a:moveTo>
                <a:lnTo>
                  <a:pt x="50591" y="9990"/>
                </a:lnTo>
                <a:lnTo>
                  <a:pt x="50238" y="10194"/>
                </a:lnTo>
                <a:lnTo>
                  <a:pt x="50048" y="9827"/>
                </a:lnTo>
                <a:lnTo>
                  <a:pt x="50401" y="9650"/>
                </a:lnTo>
                <a:close/>
                <a:moveTo>
                  <a:pt x="82968" y="9650"/>
                </a:moveTo>
                <a:cubicBezTo>
                  <a:pt x="83036" y="9759"/>
                  <a:pt x="83104" y="9882"/>
                  <a:pt x="83158" y="9990"/>
                </a:cubicBezTo>
                <a:lnTo>
                  <a:pt x="82805" y="10208"/>
                </a:lnTo>
                <a:lnTo>
                  <a:pt x="82615" y="9827"/>
                </a:lnTo>
                <a:lnTo>
                  <a:pt x="82968" y="9650"/>
                </a:lnTo>
                <a:close/>
                <a:moveTo>
                  <a:pt x="73943" y="9596"/>
                </a:moveTo>
                <a:lnTo>
                  <a:pt x="74147" y="9977"/>
                </a:lnTo>
                <a:cubicBezTo>
                  <a:pt x="73970" y="9990"/>
                  <a:pt x="73821" y="10072"/>
                  <a:pt x="73725" y="10221"/>
                </a:cubicBezTo>
                <a:cubicBezTo>
                  <a:pt x="73753" y="10045"/>
                  <a:pt x="73671" y="9882"/>
                  <a:pt x="73535" y="9773"/>
                </a:cubicBezTo>
                <a:lnTo>
                  <a:pt x="73943" y="9596"/>
                </a:lnTo>
                <a:close/>
                <a:moveTo>
                  <a:pt x="107774" y="9433"/>
                </a:moveTo>
                <a:cubicBezTo>
                  <a:pt x="107557" y="9433"/>
                  <a:pt x="107380" y="9610"/>
                  <a:pt x="107380" y="9827"/>
                </a:cubicBezTo>
                <a:cubicBezTo>
                  <a:pt x="107380" y="10045"/>
                  <a:pt x="107557" y="10221"/>
                  <a:pt x="107774" y="10221"/>
                </a:cubicBezTo>
                <a:cubicBezTo>
                  <a:pt x="107978" y="10221"/>
                  <a:pt x="108155" y="10045"/>
                  <a:pt x="108168" y="9841"/>
                </a:cubicBezTo>
                <a:cubicBezTo>
                  <a:pt x="108168" y="9623"/>
                  <a:pt x="107991" y="9433"/>
                  <a:pt x="107774" y="9433"/>
                </a:cubicBezTo>
                <a:close/>
                <a:moveTo>
                  <a:pt x="71197" y="9691"/>
                </a:moveTo>
                <a:lnTo>
                  <a:pt x="71388" y="10031"/>
                </a:lnTo>
                <a:lnTo>
                  <a:pt x="71034" y="10235"/>
                </a:lnTo>
                <a:lnTo>
                  <a:pt x="70844" y="9854"/>
                </a:lnTo>
                <a:lnTo>
                  <a:pt x="71197" y="9691"/>
                </a:lnTo>
                <a:close/>
                <a:moveTo>
                  <a:pt x="15102" y="9718"/>
                </a:moveTo>
                <a:lnTo>
                  <a:pt x="15306" y="10058"/>
                </a:lnTo>
                <a:lnTo>
                  <a:pt x="14939" y="10262"/>
                </a:lnTo>
                <a:lnTo>
                  <a:pt x="14749" y="9882"/>
                </a:lnTo>
                <a:lnTo>
                  <a:pt x="15102" y="9718"/>
                </a:lnTo>
                <a:close/>
                <a:moveTo>
                  <a:pt x="1890" y="9773"/>
                </a:moveTo>
                <a:cubicBezTo>
                  <a:pt x="1754" y="9773"/>
                  <a:pt x="1646" y="9882"/>
                  <a:pt x="1646" y="10031"/>
                </a:cubicBezTo>
                <a:cubicBezTo>
                  <a:pt x="1646" y="10153"/>
                  <a:pt x="1754" y="10262"/>
                  <a:pt x="1890" y="10262"/>
                </a:cubicBezTo>
                <a:cubicBezTo>
                  <a:pt x="1898" y="10263"/>
                  <a:pt x="1906" y="10263"/>
                  <a:pt x="1913" y="10263"/>
                </a:cubicBezTo>
                <a:cubicBezTo>
                  <a:pt x="2038" y="10263"/>
                  <a:pt x="2135" y="10159"/>
                  <a:pt x="2135" y="10017"/>
                </a:cubicBezTo>
                <a:cubicBezTo>
                  <a:pt x="2149" y="9882"/>
                  <a:pt x="2026" y="9773"/>
                  <a:pt x="1890" y="9773"/>
                </a:cubicBezTo>
                <a:close/>
                <a:moveTo>
                  <a:pt x="26914" y="9705"/>
                </a:moveTo>
                <a:cubicBezTo>
                  <a:pt x="26938" y="9838"/>
                  <a:pt x="27005" y="9961"/>
                  <a:pt x="27116" y="10044"/>
                </a:cubicBezTo>
                <a:lnTo>
                  <a:pt x="27116" y="10044"/>
                </a:lnTo>
                <a:cubicBezTo>
                  <a:pt x="27126" y="10044"/>
                  <a:pt x="27135" y="10044"/>
                  <a:pt x="27145" y="10045"/>
                </a:cubicBezTo>
                <a:lnTo>
                  <a:pt x="27213" y="10085"/>
                </a:lnTo>
                <a:cubicBezTo>
                  <a:pt x="27224" y="10090"/>
                  <a:pt x="27236" y="10095"/>
                  <a:pt x="27247" y="10101"/>
                </a:cubicBezTo>
                <a:lnTo>
                  <a:pt x="27247" y="10101"/>
                </a:lnTo>
                <a:cubicBezTo>
                  <a:pt x="27245" y="10100"/>
                  <a:pt x="27242" y="10100"/>
                  <a:pt x="27240" y="10099"/>
                </a:cubicBezTo>
                <a:lnTo>
                  <a:pt x="27158" y="10072"/>
                </a:lnTo>
                <a:cubicBezTo>
                  <a:pt x="27144" y="10063"/>
                  <a:pt x="27130" y="10054"/>
                  <a:pt x="27116" y="10044"/>
                </a:cubicBezTo>
                <a:lnTo>
                  <a:pt x="27116" y="10044"/>
                </a:lnTo>
                <a:cubicBezTo>
                  <a:pt x="27114" y="10044"/>
                  <a:pt x="27112" y="10044"/>
                  <a:pt x="27111" y="10044"/>
                </a:cubicBezTo>
                <a:cubicBezTo>
                  <a:pt x="26934" y="10044"/>
                  <a:pt x="26772" y="10135"/>
                  <a:pt x="26688" y="10291"/>
                </a:cubicBezTo>
                <a:lnTo>
                  <a:pt x="26688" y="10291"/>
                </a:lnTo>
                <a:cubicBezTo>
                  <a:pt x="26692" y="10144"/>
                  <a:pt x="26614" y="9992"/>
                  <a:pt x="26492" y="9895"/>
                </a:cubicBezTo>
                <a:lnTo>
                  <a:pt x="26914" y="9705"/>
                </a:lnTo>
                <a:close/>
                <a:moveTo>
                  <a:pt x="35898" y="9718"/>
                </a:moveTo>
                <a:lnTo>
                  <a:pt x="36102" y="10085"/>
                </a:lnTo>
                <a:lnTo>
                  <a:pt x="35749" y="10303"/>
                </a:lnTo>
                <a:lnTo>
                  <a:pt x="35735" y="10303"/>
                </a:lnTo>
                <a:cubicBezTo>
                  <a:pt x="35681" y="10194"/>
                  <a:pt x="35613" y="10045"/>
                  <a:pt x="35545" y="9909"/>
                </a:cubicBezTo>
                <a:cubicBezTo>
                  <a:pt x="35613" y="9895"/>
                  <a:pt x="35667" y="9868"/>
                  <a:pt x="35735" y="9841"/>
                </a:cubicBezTo>
                <a:cubicBezTo>
                  <a:pt x="35789" y="9814"/>
                  <a:pt x="35844" y="9773"/>
                  <a:pt x="35898" y="9718"/>
                </a:cubicBezTo>
                <a:close/>
                <a:moveTo>
                  <a:pt x="7372" y="9487"/>
                </a:moveTo>
                <a:cubicBezTo>
                  <a:pt x="7138" y="9487"/>
                  <a:pt x="6947" y="9685"/>
                  <a:pt x="6960" y="9922"/>
                </a:cubicBezTo>
                <a:cubicBezTo>
                  <a:pt x="6960" y="10132"/>
                  <a:pt x="7140" y="10308"/>
                  <a:pt x="7356" y="10308"/>
                </a:cubicBezTo>
                <a:cubicBezTo>
                  <a:pt x="7378" y="10308"/>
                  <a:pt x="7400" y="10307"/>
                  <a:pt x="7422" y="10303"/>
                </a:cubicBezTo>
                <a:cubicBezTo>
                  <a:pt x="7681" y="10289"/>
                  <a:pt x="7844" y="10031"/>
                  <a:pt x="7762" y="9800"/>
                </a:cubicBezTo>
                <a:cubicBezTo>
                  <a:pt x="7722" y="9678"/>
                  <a:pt x="7601" y="9597"/>
                  <a:pt x="7519" y="9489"/>
                </a:cubicBezTo>
                <a:lnTo>
                  <a:pt x="7519" y="9489"/>
                </a:lnTo>
                <a:cubicBezTo>
                  <a:pt x="7514" y="9489"/>
                  <a:pt x="7509" y="9488"/>
                  <a:pt x="7504" y="9487"/>
                </a:cubicBezTo>
                <a:lnTo>
                  <a:pt x="7395" y="9487"/>
                </a:lnTo>
                <a:cubicBezTo>
                  <a:pt x="7387" y="9487"/>
                  <a:pt x="7380" y="9487"/>
                  <a:pt x="7372" y="9487"/>
                </a:cubicBezTo>
                <a:close/>
                <a:moveTo>
                  <a:pt x="4622" y="9596"/>
                </a:moveTo>
                <a:cubicBezTo>
                  <a:pt x="4432" y="9596"/>
                  <a:pt x="4269" y="9759"/>
                  <a:pt x="4255" y="9950"/>
                </a:cubicBezTo>
                <a:cubicBezTo>
                  <a:pt x="4255" y="10153"/>
                  <a:pt x="4418" y="10317"/>
                  <a:pt x="4609" y="10317"/>
                </a:cubicBezTo>
                <a:cubicBezTo>
                  <a:pt x="4813" y="10317"/>
                  <a:pt x="4976" y="10153"/>
                  <a:pt x="4976" y="9963"/>
                </a:cubicBezTo>
                <a:cubicBezTo>
                  <a:pt x="4976" y="9773"/>
                  <a:pt x="4826" y="9610"/>
                  <a:pt x="4622" y="9596"/>
                </a:cubicBezTo>
                <a:close/>
                <a:moveTo>
                  <a:pt x="111362" y="9718"/>
                </a:moveTo>
                <a:cubicBezTo>
                  <a:pt x="111186" y="9718"/>
                  <a:pt x="111036" y="9854"/>
                  <a:pt x="111036" y="10017"/>
                </a:cubicBezTo>
                <a:cubicBezTo>
                  <a:pt x="111036" y="10194"/>
                  <a:pt x="111172" y="10317"/>
                  <a:pt x="111349" y="10317"/>
                </a:cubicBezTo>
                <a:lnTo>
                  <a:pt x="111349" y="10330"/>
                </a:lnTo>
                <a:cubicBezTo>
                  <a:pt x="111512" y="10330"/>
                  <a:pt x="111648" y="10208"/>
                  <a:pt x="111648" y="10045"/>
                </a:cubicBezTo>
                <a:cubicBezTo>
                  <a:pt x="111661" y="9868"/>
                  <a:pt x="111525" y="9732"/>
                  <a:pt x="111362" y="9718"/>
                </a:cubicBezTo>
                <a:close/>
                <a:moveTo>
                  <a:pt x="114896" y="10099"/>
                </a:moveTo>
                <a:cubicBezTo>
                  <a:pt x="114869" y="10099"/>
                  <a:pt x="114801" y="10153"/>
                  <a:pt x="114801" y="10194"/>
                </a:cubicBezTo>
                <a:cubicBezTo>
                  <a:pt x="114801" y="10221"/>
                  <a:pt x="114856" y="10276"/>
                  <a:pt x="114896" y="10344"/>
                </a:cubicBezTo>
                <a:cubicBezTo>
                  <a:pt x="114937" y="10276"/>
                  <a:pt x="114991" y="10235"/>
                  <a:pt x="114991" y="10208"/>
                </a:cubicBezTo>
                <a:cubicBezTo>
                  <a:pt x="114978" y="10153"/>
                  <a:pt x="114937" y="10126"/>
                  <a:pt x="114896" y="10099"/>
                </a:cubicBezTo>
                <a:close/>
                <a:moveTo>
                  <a:pt x="101005" y="9746"/>
                </a:moveTo>
                <a:lnTo>
                  <a:pt x="101223" y="10113"/>
                </a:lnTo>
                <a:cubicBezTo>
                  <a:pt x="101073" y="10140"/>
                  <a:pt x="100883" y="10181"/>
                  <a:pt x="100842" y="10398"/>
                </a:cubicBezTo>
                <a:cubicBezTo>
                  <a:pt x="100788" y="10221"/>
                  <a:pt x="100801" y="10017"/>
                  <a:pt x="100624" y="9936"/>
                </a:cubicBezTo>
                <a:lnTo>
                  <a:pt x="101005" y="9746"/>
                </a:lnTo>
                <a:close/>
                <a:moveTo>
                  <a:pt x="56694" y="9773"/>
                </a:moveTo>
                <a:lnTo>
                  <a:pt x="56898" y="10140"/>
                </a:lnTo>
                <a:cubicBezTo>
                  <a:pt x="56768" y="10179"/>
                  <a:pt x="56587" y="10206"/>
                  <a:pt x="56537" y="10411"/>
                </a:cubicBezTo>
                <a:lnTo>
                  <a:pt x="56537" y="10411"/>
                </a:lnTo>
                <a:cubicBezTo>
                  <a:pt x="56491" y="10242"/>
                  <a:pt x="56495" y="10053"/>
                  <a:pt x="56327" y="9963"/>
                </a:cubicBezTo>
                <a:lnTo>
                  <a:pt x="56694" y="9773"/>
                </a:lnTo>
                <a:close/>
                <a:moveTo>
                  <a:pt x="26688" y="10291"/>
                </a:moveTo>
                <a:lnTo>
                  <a:pt x="26688" y="10291"/>
                </a:lnTo>
                <a:cubicBezTo>
                  <a:pt x="26687" y="10309"/>
                  <a:pt x="26685" y="10326"/>
                  <a:pt x="26683" y="10344"/>
                </a:cubicBezTo>
                <a:lnTo>
                  <a:pt x="26655" y="10412"/>
                </a:lnTo>
                <a:cubicBezTo>
                  <a:pt x="26651" y="10418"/>
                  <a:pt x="26646" y="10424"/>
                  <a:pt x="26642" y="10430"/>
                </a:cubicBezTo>
                <a:lnTo>
                  <a:pt x="26642" y="10430"/>
                </a:lnTo>
                <a:cubicBezTo>
                  <a:pt x="26642" y="10419"/>
                  <a:pt x="26642" y="10408"/>
                  <a:pt x="26642" y="10398"/>
                </a:cubicBezTo>
                <a:lnTo>
                  <a:pt x="26669" y="10330"/>
                </a:lnTo>
                <a:cubicBezTo>
                  <a:pt x="26675" y="10317"/>
                  <a:pt x="26681" y="10304"/>
                  <a:pt x="26688" y="10291"/>
                </a:cubicBezTo>
                <a:close/>
                <a:moveTo>
                  <a:pt x="65706" y="9800"/>
                </a:moveTo>
                <a:lnTo>
                  <a:pt x="65964" y="10181"/>
                </a:lnTo>
                <a:cubicBezTo>
                  <a:pt x="65946" y="10178"/>
                  <a:pt x="65929" y="10177"/>
                  <a:pt x="65911" y="10177"/>
                </a:cubicBezTo>
                <a:cubicBezTo>
                  <a:pt x="65742" y="10177"/>
                  <a:pt x="65593" y="10292"/>
                  <a:pt x="65556" y="10452"/>
                </a:cubicBezTo>
                <a:cubicBezTo>
                  <a:pt x="65556" y="10398"/>
                  <a:pt x="65543" y="10357"/>
                  <a:pt x="65529" y="10303"/>
                </a:cubicBezTo>
                <a:cubicBezTo>
                  <a:pt x="65475" y="10194"/>
                  <a:pt x="65407" y="10072"/>
                  <a:pt x="65366" y="9963"/>
                </a:cubicBezTo>
                <a:lnTo>
                  <a:pt x="65706" y="9800"/>
                </a:lnTo>
                <a:close/>
                <a:moveTo>
                  <a:pt x="108590" y="9705"/>
                </a:moveTo>
                <a:cubicBezTo>
                  <a:pt x="108386" y="9705"/>
                  <a:pt x="108223" y="9868"/>
                  <a:pt x="108223" y="10072"/>
                </a:cubicBezTo>
                <a:cubicBezTo>
                  <a:pt x="108223" y="10276"/>
                  <a:pt x="108386" y="10452"/>
                  <a:pt x="108603" y="10452"/>
                </a:cubicBezTo>
                <a:cubicBezTo>
                  <a:pt x="108807" y="10452"/>
                  <a:pt x="108970" y="10276"/>
                  <a:pt x="108970" y="10085"/>
                </a:cubicBezTo>
                <a:cubicBezTo>
                  <a:pt x="108970" y="9868"/>
                  <a:pt x="108793" y="9705"/>
                  <a:pt x="108590" y="9705"/>
                </a:cubicBezTo>
                <a:close/>
                <a:moveTo>
                  <a:pt x="33220" y="9814"/>
                </a:moveTo>
                <a:cubicBezTo>
                  <a:pt x="33232" y="9967"/>
                  <a:pt x="33326" y="10111"/>
                  <a:pt x="33467" y="10181"/>
                </a:cubicBezTo>
                <a:lnTo>
                  <a:pt x="33467" y="10181"/>
                </a:lnTo>
                <a:cubicBezTo>
                  <a:pt x="33485" y="10184"/>
                  <a:pt x="33502" y="10189"/>
                  <a:pt x="33519" y="10194"/>
                </a:cubicBezTo>
                <a:lnTo>
                  <a:pt x="33513" y="10201"/>
                </a:lnTo>
                <a:lnTo>
                  <a:pt x="33513" y="10201"/>
                </a:lnTo>
                <a:cubicBezTo>
                  <a:pt x="33497" y="10195"/>
                  <a:pt x="33482" y="10189"/>
                  <a:pt x="33467" y="10181"/>
                </a:cubicBezTo>
                <a:lnTo>
                  <a:pt x="33467" y="10181"/>
                </a:lnTo>
                <a:cubicBezTo>
                  <a:pt x="33440" y="10176"/>
                  <a:pt x="33413" y="10174"/>
                  <a:pt x="33386" y="10174"/>
                </a:cubicBezTo>
                <a:cubicBezTo>
                  <a:pt x="33222" y="10174"/>
                  <a:pt x="33064" y="10262"/>
                  <a:pt x="32981" y="10404"/>
                </a:cubicBezTo>
                <a:lnTo>
                  <a:pt x="32981" y="10404"/>
                </a:lnTo>
                <a:cubicBezTo>
                  <a:pt x="32980" y="10420"/>
                  <a:pt x="32978" y="10436"/>
                  <a:pt x="32976" y="10452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9" y="10476"/>
                  <a:pt x="32962" y="10459"/>
                  <a:pt x="32962" y="10439"/>
                </a:cubicBezTo>
                <a:cubicBezTo>
                  <a:pt x="32968" y="10427"/>
                  <a:pt x="32974" y="10415"/>
                  <a:pt x="32981" y="10404"/>
                </a:cubicBezTo>
                <a:lnTo>
                  <a:pt x="32981" y="10404"/>
                </a:lnTo>
                <a:cubicBezTo>
                  <a:pt x="32988" y="10244"/>
                  <a:pt x="32909" y="10090"/>
                  <a:pt x="32786" y="10004"/>
                </a:cubicBezTo>
                <a:lnTo>
                  <a:pt x="33220" y="9814"/>
                </a:lnTo>
                <a:close/>
                <a:moveTo>
                  <a:pt x="2728" y="9976"/>
                </a:moveTo>
                <a:cubicBezTo>
                  <a:pt x="2721" y="9976"/>
                  <a:pt x="2713" y="9976"/>
                  <a:pt x="2706" y="9977"/>
                </a:cubicBezTo>
                <a:cubicBezTo>
                  <a:pt x="2556" y="9977"/>
                  <a:pt x="2434" y="10099"/>
                  <a:pt x="2434" y="10262"/>
                </a:cubicBezTo>
                <a:cubicBezTo>
                  <a:pt x="2434" y="10425"/>
                  <a:pt x="2570" y="10548"/>
                  <a:pt x="2733" y="10548"/>
                </a:cubicBezTo>
                <a:cubicBezTo>
                  <a:pt x="2883" y="10548"/>
                  <a:pt x="3005" y="10412"/>
                  <a:pt x="3005" y="10262"/>
                </a:cubicBezTo>
                <a:cubicBezTo>
                  <a:pt x="3005" y="10107"/>
                  <a:pt x="2881" y="9976"/>
                  <a:pt x="2728" y="9976"/>
                </a:cubicBezTo>
                <a:close/>
                <a:moveTo>
                  <a:pt x="112178" y="9990"/>
                </a:moveTo>
                <a:cubicBezTo>
                  <a:pt x="112015" y="9990"/>
                  <a:pt x="111892" y="10113"/>
                  <a:pt x="111906" y="10276"/>
                </a:cubicBezTo>
                <a:cubicBezTo>
                  <a:pt x="111906" y="10425"/>
                  <a:pt x="112028" y="10548"/>
                  <a:pt x="112178" y="10548"/>
                </a:cubicBezTo>
                <a:cubicBezTo>
                  <a:pt x="112327" y="10534"/>
                  <a:pt x="112450" y="10412"/>
                  <a:pt x="112450" y="10262"/>
                </a:cubicBezTo>
                <a:cubicBezTo>
                  <a:pt x="112450" y="10113"/>
                  <a:pt x="112327" y="9990"/>
                  <a:pt x="112178" y="9990"/>
                </a:cubicBezTo>
                <a:close/>
                <a:moveTo>
                  <a:pt x="84830" y="10561"/>
                </a:moveTo>
                <a:cubicBezTo>
                  <a:pt x="84833" y="10561"/>
                  <a:pt x="84835" y="10561"/>
                  <a:pt x="84837" y="10561"/>
                </a:cubicBezTo>
                <a:lnTo>
                  <a:pt x="84837" y="10561"/>
                </a:lnTo>
                <a:cubicBezTo>
                  <a:pt x="84839" y="10561"/>
                  <a:pt x="84842" y="10561"/>
                  <a:pt x="84844" y="10561"/>
                </a:cubicBezTo>
                <a:close/>
                <a:moveTo>
                  <a:pt x="105857" y="9759"/>
                </a:moveTo>
                <a:cubicBezTo>
                  <a:pt x="105640" y="9773"/>
                  <a:pt x="105463" y="9950"/>
                  <a:pt x="105463" y="10181"/>
                </a:cubicBezTo>
                <a:lnTo>
                  <a:pt x="105477" y="10167"/>
                </a:lnTo>
                <a:cubicBezTo>
                  <a:pt x="105477" y="10390"/>
                  <a:pt x="105641" y="10562"/>
                  <a:pt x="105860" y="10562"/>
                </a:cubicBezTo>
                <a:cubicBezTo>
                  <a:pt x="105868" y="10562"/>
                  <a:pt x="105876" y="10562"/>
                  <a:pt x="105885" y="10561"/>
                </a:cubicBezTo>
                <a:cubicBezTo>
                  <a:pt x="106102" y="10561"/>
                  <a:pt x="106279" y="10384"/>
                  <a:pt x="106279" y="10167"/>
                </a:cubicBezTo>
                <a:cubicBezTo>
                  <a:pt x="106279" y="9936"/>
                  <a:pt x="106089" y="9759"/>
                  <a:pt x="105857" y="9759"/>
                </a:cubicBezTo>
                <a:close/>
                <a:moveTo>
                  <a:pt x="5460" y="9826"/>
                </a:moveTo>
                <a:cubicBezTo>
                  <a:pt x="5453" y="9826"/>
                  <a:pt x="5445" y="9827"/>
                  <a:pt x="5438" y="9827"/>
                </a:cubicBezTo>
                <a:cubicBezTo>
                  <a:pt x="5234" y="9827"/>
                  <a:pt x="5071" y="9990"/>
                  <a:pt x="5071" y="10194"/>
                </a:cubicBezTo>
                <a:cubicBezTo>
                  <a:pt x="5057" y="10398"/>
                  <a:pt x="5234" y="10575"/>
                  <a:pt x="5451" y="10575"/>
                </a:cubicBezTo>
                <a:cubicBezTo>
                  <a:pt x="5642" y="10575"/>
                  <a:pt x="5818" y="10398"/>
                  <a:pt x="5818" y="10208"/>
                </a:cubicBezTo>
                <a:cubicBezTo>
                  <a:pt x="5818" y="9998"/>
                  <a:pt x="5654" y="9826"/>
                  <a:pt x="5460" y="9826"/>
                </a:cubicBezTo>
                <a:close/>
                <a:moveTo>
                  <a:pt x="109409" y="10003"/>
                </a:moveTo>
                <a:cubicBezTo>
                  <a:pt x="109217" y="10003"/>
                  <a:pt x="109079" y="10161"/>
                  <a:pt x="109079" y="10344"/>
                </a:cubicBezTo>
                <a:cubicBezTo>
                  <a:pt x="109065" y="10534"/>
                  <a:pt x="109215" y="10697"/>
                  <a:pt x="109419" y="10697"/>
                </a:cubicBezTo>
                <a:cubicBezTo>
                  <a:pt x="109426" y="10698"/>
                  <a:pt x="109433" y="10698"/>
                  <a:pt x="109441" y="10698"/>
                </a:cubicBezTo>
                <a:cubicBezTo>
                  <a:pt x="109621" y="10698"/>
                  <a:pt x="109772" y="10540"/>
                  <a:pt x="109772" y="10357"/>
                </a:cubicBezTo>
                <a:cubicBezTo>
                  <a:pt x="109772" y="10167"/>
                  <a:pt x="109623" y="10004"/>
                  <a:pt x="109432" y="10004"/>
                </a:cubicBezTo>
                <a:cubicBezTo>
                  <a:pt x="109424" y="10003"/>
                  <a:pt x="109416" y="10003"/>
                  <a:pt x="109409" y="10003"/>
                </a:cubicBezTo>
                <a:close/>
                <a:moveTo>
                  <a:pt x="789" y="10439"/>
                </a:moveTo>
                <a:cubicBezTo>
                  <a:pt x="749" y="10493"/>
                  <a:pt x="681" y="10548"/>
                  <a:pt x="694" y="10616"/>
                </a:cubicBezTo>
                <a:cubicBezTo>
                  <a:pt x="694" y="10666"/>
                  <a:pt x="764" y="10739"/>
                  <a:pt x="796" y="10739"/>
                </a:cubicBezTo>
                <a:cubicBezTo>
                  <a:pt x="799" y="10739"/>
                  <a:pt x="801" y="10739"/>
                  <a:pt x="803" y="10738"/>
                </a:cubicBezTo>
                <a:cubicBezTo>
                  <a:pt x="871" y="10724"/>
                  <a:pt x="925" y="10684"/>
                  <a:pt x="952" y="10616"/>
                </a:cubicBezTo>
                <a:cubicBezTo>
                  <a:pt x="966" y="10561"/>
                  <a:pt x="898" y="10507"/>
                  <a:pt x="857" y="10452"/>
                </a:cubicBezTo>
                <a:lnTo>
                  <a:pt x="789" y="10439"/>
                </a:lnTo>
                <a:close/>
                <a:moveTo>
                  <a:pt x="112993" y="10303"/>
                </a:moveTo>
                <a:cubicBezTo>
                  <a:pt x="112871" y="10317"/>
                  <a:pt x="112776" y="10412"/>
                  <a:pt x="112776" y="10534"/>
                </a:cubicBezTo>
                <a:cubicBezTo>
                  <a:pt x="112762" y="10656"/>
                  <a:pt x="112871" y="10765"/>
                  <a:pt x="113007" y="10765"/>
                </a:cubicBezTo>
                <a:cubicBezTo>
                  <a:pt x="113129" y="10765"/>
                  <a:pt x="113238" y="10656"/>
                  <a:pt x="113224" y="10534"/>
                </a:cubicBezTo>
                <a:cubicBezTo>
                  <a:pt x="113224" y="10398"/>
                  <a:pt x="113116" y="10303"/>
                  <a:pt x="112993" y="10303"/>
                </a:cubicBezTo>
                <a:close/>
                <a:moveTo>
                  <a:pt x="64863" y="10792"/>
                </a:moveTo>
                <a:cubicBezTo>
                  <a:pt x="64866" y="10792"/>
                  <a:pt x="64868" y="10792"/>
                  <a:pt x="64870" y="10792"/>
                </a:cubicBezTo>
                <a:lnTo>
                  <a:pt x="64870" y="10792"/>
                </a:lnTo>
                <a:cubicBezTo>
                  <a:pt x="64872" y="10792"/>
                  <a:pt x="64875" y="10792"/>
                  <a:pt x="64877" y="10792"/>
                </a:cubicBezTo>
                <a:close/>
                <a:moveTo>
                  <a:pt x="76607" y="10792"/>
                </a:moveTo>
                <a:cubicBezTo>
                  <a:pt x="76609" y="10792"/>
                  <a:pt x="76611" y="10792"/>
                  <a:pt x="76614" y="10792"/>
                </a:cubicBezTo>
                <a:lnTo>
                  <a:pt x="76614" y="10792"/>
                </a:lnTo>
                <a:cubicBezTo>
                  <a:pt x="76616" y="10792"/>
                  <a:pt x="76618" y="10792"/>
                  <a:pt x="76621" y="10792"/>
                </a:cubicBezTo>
                <a:close/>
                <a:moveTo>
                  <a:pt x="106689" y="10030"/>
                </a:moveTo>
                <a:cubicBezTo>
                  <a:pt x="106470" y="10030"/>
                  <a:pt x="106306" y="10203"/>
                  <a:pt x="106306" y="10425"/>
                </a:cubicBezTo>
                <a:cubicBezTo>
                  <a:pt x="106306" y="10629"/>
                  <a:pt x="106483" y="10806"/>
                  <a:pt x="106687" y="10819"/>
                </a:cubicBezTo>
                <a:cubicBezTo>
                  <a:pt x="106904" y="10819"/>
                  <a:pt x="107094" y="10643"/>
                  <a:pt x="107094" y="10425"/>
                </a:cubicBezTo>
                <a:cubicBezTo>
                  <a:pt x="107094" y="10208"/>
                  <a:pt x="106918" y="10031"/>
                  <a:pt x="106714" y="10031"/>
                </a:cubicBezTo>
                <a:cubicBezTo>
                  <a:pt x="106705" y="10031"/>
                  <a:pt x="106697" y="10030"/>
                  <a:pt x="106689" y="10030"/>
                </a:cubicBezTo>
                <a:close/>
                <a:moveTo>
                  <a:pt x="3535" y="10221"/>
                </a:moveTo>
                <a:cubicBezTo>
                  <a:pt x="3372" y="10221"/>
                  <a:pt x="3236" y="10371"/>
                  <a:pt x="3236" y="10534"/>
                </a:cubicBezTo>
                <a:cubicBezTo>
                  <a:pt x="3236" y="10703"/>
                  <a:pt x="3360" y="10834"/>
                  <a:pt x="3524" y="10834"/>
                </a:cubicBezTo>
                <a:cubicBezTo>
                  <a:pt x="3532" y="10834"/>
                  <a:pt x="3540" y="10834"/>
                  <a:pt x="3549" y="10833"/>
                </a:cubicBezTo>
                <a:cubicBezTo>
                  <a:pt x="3712" y="10833"/>
                  <a:pt x="3848" y="10697"/>
                  <a:pt x="3848" y="10534"/>
                </a:cubicBezTo>
                <a:cubicBezTo>
                  <a:pt x="3861" y="10357"/>
                  <a:pt x="3712" y="10221"/>
                  <a:pt x="3535" y="10221"/>
                </a:cubicBezTo>
                <a:close/>
                <a:moveTo>
                  <a:pt x="6267" y="10099"/>
                </a:moveTo>
                <a:cubicBezTo>
                  <a:pt x="6063" y="10099"/>
                  <a:pt x="5886" y="10262"/>
                  <a:pt x="5886" y="10466"/>
                </a:cubicBezTo>
                <a:cubicBezTo>
                  <a:pt x="5873" y="10684"/>
                  <a:pt x="6050" y="10860"/>
                  <a:pt x="6267" y="10860"/>
                </a:cubicBezTo>
                <a:cubicBezTo>
                  <a:pt x="6471" y="10860"/>
                  <a:pt x="6634" y="10697"/>
                  <a:pt x="6648" y="10493"/>
                </a:cubicBezTo>
                <a:cubicBezTo>
                  <a:pt x="6648" y="10276"/>
                  <a:pt x="6484" y="10099"/>
                  <a:pt x="6281" y="10099"/>
                </a:cubicBezTo>
                <a:close/>
                <a:moveTo>
                  <a:pt x="94997" y="10017"/>
                </a:moveTo>
                <a:cubicBezTo>
                  <a:pt x="94956" y="10031"/>
                  <a:pt x="94902" y="10031"/>
                  <a:pt x="94848" y="10045"/>
                </a:cubicBezTo>
                <a:cubicBezTo>
                  <a:pt x="94644" y="10072"/>
                  <a:pt x="94494" y="10262"/>
                  <a:pt x="94508" y="10466"/>
                </a:cubicBezTo>
                <a:cubicBezTo>
                  <a:pt x="94522" y="10684"/>
                  <a:pt x="94685" y="10847"/>
                  <a:pt x="94902" y="10860"/>
                </a:cubicBezTo>
                <a:cubicBezTo>
                  <a:pt x="94911" y="10861"/>
                  <a:pt x="94919" y="10861"/>
                  <a:pt x="94928" y="10861"/>
                </a:cubicBezTo>
                <a:cubicBezTo>
                  <a:pt x="95122" y="10861"/>
                  <a:pt x="95297" y="10715"/>
                  <a:pt x="95323" y="10507"/>
                </a:cubicBezTo>
                <a:cubicBezTo>
                  <a:pt x="95364" y="10317"/>
                  <a:pt x="95256" y="10126"/>
                  <a:pt x="95079" y="10045"/>
                </a:cubicBezTo>
                <a:lnTo>
                  <a:pt x="94997" y="10017"/>
                </a:lnTo>
                <a:close/>
                <a:moveTo>
                  <a:pt x="110248" y="10276"/>
                </a:moveTo>
                <a:cubicBezTo>
                  <a:pt x="110071" y="10276"/>
                  <a:pt x="109935" y="10412"/>
                  <a:pt x="109935" y="10588"/>
                </a:cubicBezTo>
                <a:cubicBezTo>
                  <a:pt x="109922" y="10765"/>
                  <a:pt x="110071" y="10915"/>
                  <a:pt x="110248" y="10915"/>
                </a:cubicBezTo>
                <a:cubicBezTo>
                  <a:pt x="110424" y="10915"/>
                  <a:pt x="110560" y="10779"/>
                  <a:pt x="110560" y="10602"/>
                </a:cubicBezTo>
                <a:cubicBezTo>
                  <a:pt x="110574" y="10425"/>
                  <a:pt x="110424" y="10276"/>
                  <a:pt x="110248" y="10276"/>
                </a:cubicBezTo>
                <a:close/>
                <a:moveTo>
                  <a:pt x="114652" y="10942"/>
                </a:moveTo>
                <a:cubicBezTo>
                  <a:pt x="114654" y="10942"/>
                  <a:pt x="114656" y="10942"/>
                  <a:pt x="114658" y="10942"/>
                </a:cubicBezTo>
                <a:lnTo>
                  <a:pt x="114658" y="10942"/>
                </a:lnTo>
                <a:cubicBezTo>
                  <a:pt x="114661" y="10942"/>
                  <a:pt x="114663" y="10942"/>
                  <a:pt x="114665" y="10942"/>
                </a:cubicBezTo>
                <a:close/>
                <a:moveTo>
                  <a:pt x="80450" y="10126"/>
                </a:moveTo>
                <a:cubicBezTo>
                  <a:pt x="80442" y="10126"/>
                  <a:pt x="80434" y="10126"/>
                  <a:pt x="80426" y="10126"/>
                </a:cubicBezTo>
                <a:cubicBezTo>
                  <a:pt x="80195" y="10126"/>
                  <a:pt x="80019" y="10303"/>
                  <a:pt x="80019" y="10534"/>
                </a:cubicBezTo>
                <a:cubicBezTo>
                  <a:pt x="80005" y="10751"/>
                  <a:pt x="80195" y="10942"/>
                  <a:pt x="80426" y="10955"/>
                </a:cubicBezTo>
                <a:cubicBezTo>
                  <a:pt x="80657" y="10955"/>
                  <a:pt x="80848" y="10765"/>
                  <a:pt x="80848" y="10534"/>
                </a:cubicBezTo>
                <a:cubicBezTo>
                  <a:pt x="80848" y="10311"/>
                  <a:pt x="80670" y="10126"/>
                  <a:pt x="80450" y="10126"/>
                </a:cubicBezTo>
                <a:close/>
                <a:moveTo>
                  <a:pt x="113823" y="10616"/>
                </a:moveTo>
                <a:cubicBezTo>
                  <a:pt x="113741" y="10643"/>
                  <a:pt x="113687" y="10711"/>
                  <a:pt x="113659" y="10779"/>
                </a:cubicBezTo>
                <a:cubicBezTo>
                  <a:pt x="113647" y="10879"/>
                  <a:pt x="113716" y="10957"/>
                  <a:pt x="113813" y="10957"/>
                </a:cubicBezTo>
                <a:cubicBezTo>
                  <a:pt x="113820" y="10957"/>
                  <a:pt x="113828" y="10956"/>
                  <a:pt x="113836" y="10955"/>
                </a:cubicBezTo>
                <a:cubicBezTo>
                  <a:pt x="113904" y="10942"/>
                  <a:pt x="113972" y="10860"/>
                  <a:pt x="114026" y="10819"/>
                </a:cubicBezTo>
                <a:lnTo>
                  <a:pt x="114026" y="10738"/>
                </a:lnTo>
                <a:cubicBezTo>
                  <a:pt x="113958" y="10697"/>
                  <a:pt x="113891" y="10616"/>
                  <a:pt x="113823" y="10616"/>
                </a:cubicBezTo>
                <a:close/>
                <a:moveTo>
                  <a:pt x="45131" y="10180"/>
                </a:moveTo>
                <a:cubicBezTo>
                  <a:pt x="44923" y="10180"/>
                  <a:pt x="44746" y="10352"/>
                  <a:pt x="44733" y="10561"/>
                </a:cubicBezTo>
                <a:cubicBezTo>
                  <a:pt x="44706" y="10792"/>
                  <a:pt x="44883" y="10996"/>
                  <a:pt x="45114" y="10996"/>
                </a:cubicBezTo>
                <a:cubicBezTo>
                  <a:pt x="45123" y="10997"/>
                  <a:pt x="45132" y="10997"/>
                  <a:pt x="45141" y="10997"/>
                </a:cubicBezTo>
                <a:cubicBezTo>
                  <a:pt x="45359" y="10997"/>
                  <a:pt x="45536" y="10838"/>
                  <a:pt x="45549" y="10629"/>
                </a:cubicBezTo>
                <a:lnTo>
                  <a:pt x="45549" y="10616"/>
                </a:lnTo>
                <a:cubicBezTo>
                  <a:pt x="45562" y="10384"/>
                  <a:pt x="45386" y="10194"/>
                  <a:pt x="45154" y="10181"/>
                </a:cubicBezTo>
                <a:cubicBezTo>
                  <a:pt x="45147" y="10180"/>
                  <a:pt x="45139" y="10180"/>
                  <a:pt x="45131" y="10180"/>
                </a:cubicBezTo>
                <a:close/>
                <a:moveTo>
                  <a:pt x="107506" y="10289"/>
                </a:moveTo>
                <a:cubicBezTo>
                  <a:pt x="107312" y="10289"/>
                  <a:pt x="107149" y="10447"/>
                  <a:pt x="107149" y="10656"/>
                </a:cubicBezTo>
                <a:cubicBezTo>
                  <a:pt x="107149" y="10847"/>
                  <a:pt x="107298" y="11023"/>
                  <a:pt x="107502" y="11023"/>
                </a:cubicBezTo>
                <a:cubicBezTo>
                  <a:pt x="107510" y="11024"/>
                  <a:pt x="107518" y="11024"/>
                  <a:pt x="107526" y="11024"/>
                </a:cubicBezTo>
                <a:cubicBezTo>
                  <a:pt x="107731" y="11024"/>
                  <a:pt x="107883" y="10853"/>
                  <a:pt x="107883" y="10656"/>
                </a:cubicBezTo>
                <a:cubicBezTo>
                  <a:pt x="107896" y="10452"/>
                  <a:pt x="107733" y="10289"/>
                  <a:pt x="107543" y="10289"/>
                </a:cubicBezTo>
                <a:lnTo>
                  <a:pt x="107529" y="10289"/>
                </a:lnTo>
                <a:cubicBezTo>
                  <a:pt x="107521" y="10289"/>
                  <a:pt x="107513" y="10289"/>
                  <a:pt x="107506" y="10289"/>
                </a:cubicBezTo>
                <a:close/>
                <a:moveTo>
                  <a:pt x="54155" y="10221"/>
                </a:moveTo>
                <a:cubicBezTo>
                  <a:pt x="53922" y="10221"/>
                  <a:pt x="53745" y="10406"/>
                  <a:pt x="53745" y="10643"/>
                </a:cubicBezTo>
                <a:cubicBezTo>
                  <a:pt x="53758" y="10865"/>
                  <a:pt x="53948" y="11038"/>
                  <a:pt x="54168" y="11038"/>
                </a:cubicBezTo>
                <a:cubicBezTo>
                  <a:pt x="54177" y="11038"/>
                  <a:pt x="54185" y="11037"/>
                  <a:pt x="54193" y="11037"/>
                </a:cubicBezTo>
                <a:cubicBezTo>
                  <a:pt x="54438" y="11010"/>
                  <a:pt x="54601" y="10792"/>
                  <a:pt x="54560" y="10561"/>
                </a:cubicBezTo>
                <a:cubicBezTo>
                  <a:pt x="54533" y="10412"/>
                  <a:pt x="54438" y="10289"/>
                  <a:pt x="54302" y="10221"/>
                </a:cubicBezTo>
                <a:lnTo>
                  <a:pt x="54302" y="10221"/>
                </a:lnTo>
                <a:lnTo>
                  <a:pt x="54316" y="10235"/>
                </a:lnTo>
                <a:cubicBezTo>
                  <a:pt x="54261" y="10235"/>
                  <a:pt x="54220" y="10221"/>
                  <a:pt x="54180" y="10221"/>
                </a:cubicBezTo>
                <a:cubicBezTo>
                  <a:pt x="54171" y="10221"/>
                  <a:pt x="54163" y="10221"/>
                  <a:pt x="54155" y="10221"/>
                </a:cubicBezTo>
                <a:close/>
                <a:moveTo>
                  <a:pt x="1646" y="10643"/>
                </a:moveTo>
                <a:cubicBezTo>
                  <a:pt x="1537" y="10643"/>
                  <a:pt x="1442" y="10724"/>
                  <a:pt x="1442" y="10833"/>
                </a:cubicBezTo>
                <a:cubicBezTo>
                  <a:pt x="1428" y="10942"/>
                  <a:pt x="1523" y="11037"/>
                  <a:pt x="1646" y="11050"/>
                </a:cubicBezTo>
                <a:cubicBezTo>
                  <a:pt x="1754" y="11050"/>
                  <a:pt x="1850" y="10955"/>
                  <a:pt x="1850" y="10847"/>
                </a:cubicBezTo>
                <a:cubicBezTo>
                  <a:pt x="1850" y="10738"/>
                  <a:pt x="1754" y="10643"/>
                  <a:pt x="1646" y="10643"/>
                </a:cubicBezTo>
                <a:close/>
                <a:moveTo>
                  <a:pt x="74948" y="10248"/>
                </a:moveTo>
                <a:cubicBezTo>
                  <a:pt x="74756" y="10248"/>
                  <a:pt x="74593" y="10380"/>
                  <a:pt x="74555" y="10575"/>
                </a:cubicBezTo>
                <a:cubicBezTo>
                  <a:pt x="74514" y="10779"/>
                  <a:pt x="74622" y="10969"/>
                  <a:pt x="74813" y="11037"/>
                </a:cubicBezTo>
                <a:cubicBezTo>
                  <a:pt x="74861" y="11053"/>
                  <a:pt x="74909" y="11061"/>
                  <a:pt x="74957" y="11061"/>
                </a:cubicBezTo>
                <a:cubicBezTo>
                  <a:pt x="75112" y="11061"/>
                  <a:pt x="75256" y="10979"/>
                  <a:pt x="75329" y="10833"/>
                </a:cubicBezTo>
                <a:cubicBezTo>
                  <a:pt x="75411" y="10656"/>
                  <a:pt x="75356" y="10439"/>
                  <a:pt x="75193" y="10330"/>
                </a:cubicBezTo>
                <a:lnTo>
                  <a:pt x="75112" y="10262"/>
                </a:lnTo>
                <a:cubicBezTo>
                  <a:pt x="75057" y="10262"/>
                  <a:pt x="75017" y="10249"/>
                  <a:pt x="74976" y="10249"/>
                </a:cubicBezTo>
                <a:cubicBezTo>
                  <a:pt x="74966" y="10248"/>
                  <a:pt x="74957" y="10248"/>
                  <a:pt x="74948" y="10248"/>
                </a:cubicBezTo>
                <a:close/>
                <a:moveTo>
                  <a:pt x="9842" y="10249"/>
                </a:moveTo>
                <a:cubicBezTo>
                  <a:pt x="9626" y="10249"/>
                  <a:pt x="9438" y="10422"/>
                  <a:pt x="9434" y="10650"/>
                </a:cubicBezTo>
                <a:lnTo>
                  <a:pt x="9434" y="10650"/>
                </a:lnTo>
                <a:cubicBezTo>
                  <a:pt x="9434" y="10647"/>
                  <a:pt x="9434" y="10645"/>
                  <a:pt x="9434" y="10643"/>
                </a:cubicBezTo>
                <a:lnTo>
                  <a:pt x="9434" y="10656"/>
                </a:lnTo>
                <a:cubicBezTo>
                  <a:pt x="9434" y="10654"/>
                  <a:pt x="9434" y="10652"/>
                  <a:pt x="9434" y="10650"/>
                </a:cubicBezTo>
                <a:lnTo>
                  <a:pt x="9434" y="10650"/>
                </a:lnTo>
                <a:cubicBezTo>
                  <a:pt x="9438" y="10878"/>
                  <a:pt x="9613" y="11064"/>
                  <a:pt x="9828" y="11064"/>
                </a:cubicBezTo>
                <a:cubicBezTo>
                  <a:pt x="10059" y="11064"/>
                  <a:pt x="10250" y="10887"/>
                  <a:pt x="10250" y="10656"/>
                </a:cubicBezTo>
                <a:cubicBezTo>
                  <a:pt x="10250" y="10425"/>
                  <a:pt x="10073" y="10249"/>
                  <a:pt x="9842" y="10249"/>
                </a:cubicBezTo>
                <a:close/>
                <a:moveTo>
                  <a:pt x="95799" y="10283"/>
                </a:moveTo>
                <a:cubicBezTo>
                  <a:pt x="95781" y="10283"/>
                  <a:pt x="95763" y="10285"/>
                  <a:pt x="95745" y="10289"/>
                </a:cubicBezTo>
                <a:cubicBezTo>
                  <a:pt x="95514" y="10289"/>
                  <a:pt x="95337" y="10466"/>
                  <a:pt x="95351" y="10697"/>
                </a:cubicBezTo>
                <a:cubicBezTo>
                  <a:pt x="95351" y="10907"/>
                  <a:pt x="95516" y="11092"/>
                  <a:pt x="95735" y="11092"/>
                </a:cubicBezTo>
                <a:cubicBezTo>
                  <a:pt x="95743" y="11092"/>
                  <a:pt x="95751" y="11092"/>
                  <a:pt x="95758" y="11091"/>
                </a:cubicBezTo>
                <a:cubicBezTo>
                  <a:pt x="95976" y="11091"/>
                  <a:pt x="96153" y="10928"/>
                  <a:pt x="96166" y="10697"/>
                </a:cubicBezTo>
                <a:cubicBezTo>
                  <a:pt x="96153" y="10520"/>
                  <a:pt x="96057" y="10371"/>
                  <a:pt x="95908" y="10289"/>
                </a:cubicBezTo>
                <a:cubicBezTo>
                  <a:pt x="95872" y="10289"/>
                  <a:pt x="95835" y="10283"/>
                  <a:pt x="95799" y="10283"/>
                </a:cubicBezTo>
                <a:close/>
                <a:moveTo>
                  <a:pt x="4364" y="10439"/>
                </a:moveTo>
                <a:cubicBezTo>
                  <a:pt x="4174" y="10452"/>
                  <a:pt x="4038" y="10602"/>
                  <a:pt x="4038" y="10792"/>
                </a:cubicBezTo>
                <a:cubicBezTo>
                  <a:pt x="4051" y="10969"/>
                  <a:pt x="4187" y="11105"/>
                  <a:pt x="4364" y="11105"/>
                </a:cubicBezTo>
                <a:cubicBezTo>
                  <a:pt x="4554" y="11105"/>
                  <a:pt x="4704" y="10955"/>
                  <a:pt x="4704" y="10765"/>
                </a:cubicBezTo>
                <a:cubicBezTo>
                  <a:pt x="4690" y="10588"/>
                  <a:pt x="4541" y="10439"/>
                  <a:pt x="4364" y="10439"/>
                </a:cubicBezTo>
                <a:close/>
                <a:moveTo>
                  <a:pt x="7123" y="10330"/>
                </a:moveTo>
                <a:cubicBezTo>
                  <a:pt x="6906" y="10330"/>
                  <a:pt x="6743" y="10507"/>
                  <a:pt x="6729" y="10711"/>
                </a:cubicBezTo>
                <a:cubicBezTo>
                  <a:pt x="6729" y="10928"/>
                  <a:pt x="6906" y="11105"/>
                  <a:pt x="7123" y="11105"/>
                </a:cubicBezTo>
                <a:cubicBezTo>
                  <a:pt x="7327" y="11105"/>
                  <a:pt x="7504" y="10928"/>
                  <a:pt x="7517" y="10724"/>
                </a:cubicBezTo>
                <a:cubicBezTo>
                  <a:pt x="7504" y="10507"/>
                  <a:pt x="7341" y="10330"/>
                  <a:pt x="7123" y="10330"/>
                </a:cubicBezTo>
                <a:close/>
                <a:moveTo>
                  <a:pt x="114658" y="10942"/>
                </a:moveTo>
                <a:lnTo>
                  <a:pt x="114658" y="10942"/>
                </a:lnTo>
                <a:cubicBezTo>
                  <a:pt x="114621" y="10946"/>
                  <a:pt x="114596" y="10984"/>
                  <a:pt x="114570" y="11010"/>
                </a:cubicBezTo>
                <a:cubicBezTo>
                  <a:pt x="114597" y="11050"/>
                  <a:pt x="114624" y="11091"/>
                  <a:pt x="114665" y="11105"/>
                </a:cubicBezTo>
                <a:cubicBezTo>
                  <a:pt x="114668" y="11106"/>
                  <a:pt x="114671" y="11107"/>
                  <a:pt x="114674" y="11107"/>
                </a:cubicBezTo>
                <a:cubicBezTo>
                  <a:pt x="114699" y="11107"/>
                  <a:pt x="114725" y="11060"/>
                  <a:pt x="114774" y="11023"/>
                </a:cubicBezTo>
                <a:cubicBezTo>
                  <a:pt x="114723" y="10985"/>
                  <a:pt x="114696" y="10946"/>
                  <a:pt x="114658" y="10942"/>
                </a:cubicBezTo>
                <a:close/>
                <a:moveTo>
                  <a:pt x="104811" y="10317"/>
                </a:moveTo>
                <a:cubicBezTo>
                  <a:pt x="104580" y="10317"/>
                  <a:pt x="104403" y="10493"/>
                  <a:pt x="104403" y="10711"/>
                </a:cubicBezTo>
                <a:cubicBezTo>
                  <a:pt x="104403" y="10942"/>
                  <a:pt x="104580" y="11118"/>
                  <a:pt x="104797" y="11118"/>
                </a:cubicBezTo>
                <a:cubicBezTo>
                  <a:pt x="105028" y="11118"/>
                  <a:pt x="105205" y="10942"/>
                  <a:pt x="105205" y="10724"/>
                </a:cubicBezTo>
                <a:cubicBezTo>
                  <a:pt x="105205" y="10493"/>
                  <a:pt x="105028" y="10317"/>
                  <a:pt x="104811" y="10317"/>
                </a:cubicBezTo>
                <a:close/>
                <a:moveTo>
                  <a:pt x="111088" y="10560"/>
                </a:moveTo>
                <a:cubicBezTo>
                  <a:pt x="111080" y="10560"/>
                  <a:pt x="111072" y="10560"/>
                  <a:pt x="111063" y="10561"/>
                </a:cubicBezTo>
                <a:cubicBezTo>
                  <a:pt x="111056" y="10561"/>
                  <a:pt x="111049" y="10560"/>
                  <a:pt x="111043" y="10560"/>
                </a:cubicBezTo>
                <a:cubicBezTo>
                  <a:pt x="110903" y="10560"/>
                  <a:pt x="110791" y="10690"/>
                  <a:pt x="110791" y="10833"/>
                </a:cubicBezTo>
                <a:cubicBezTo>
                  <a:pt x="110778" y="10996"/>
                  <a:pt x="110914" y="11132"/>
                  <a:pt x="111077" y="11132"/>
                </a:cubicBezTo>
                <a:cubicBezTo>
                  <a:pt x="111240" y="11132"/>
                  <a:pt x="111362" y="10996"/>
                  <a:pt x="111362" y="10833"/>
                </a:cubicBezTo>
                <a:cubicBezTo>
                  <a:pt x="111349" y="10678"/>
                  <a:pt x="111239" y="10560"/>
                  <a:pt x="111088" y="10560"/>
                </a:cubicBezTo>
                <a:close/>
                <a:moveTo>
                  <a:pt x="102038" y="10398"/>
                </a:moveTo>
                <a:cubicBezTo>
                  <a:pt x="101807" y="10412"/>
                  <a:pt x="101630" y="10602"/>
                  <a:pt x="101644" y="10833"/>
                </a:cubicBezTo>
                <a:cubicBezTo>
                  <a:pt x="101657" y="11042"/>
                  <a:pt x="101833" y="11201"/>
                  <a:pt x="102040" y="11201"/>
                </a:cubicBezTo>
                <a:cubicBezTo>
                  <a:pt x="102048" y="11201"/>
                  <a:pt x="102057" y="11201"/>
                  <a:pt x="102065" y="11200"/>
                </a:cubicBezTo>
                <a:cubicBezTo>
                  <a:pt x="102283" y="11200"/>
                  <a:pt x="102459" y="11010"/>
                  <a:pt x="102459" y="10792"/>
                </a:cubicBezTo>
                <a:cubicBezTo>
                  <a:pt x="102432" y="10602"/>
                  <a:pt x="102323" y="10452"/>
                  <a:pt x="102147" y="10398"/>
                </a:cubicBezTo>
                <a:close/>
                <a:moveTo>
                  <a:pt x="90261" y="10409"/>
                </a:moveTo>
                <a:cubicBezTo>
                  <a:pt x="90050" y="10409"/>
                  <a:pt x="89873" y="10577"/>
                  <a:pt x="89873" y="10792"/>
                </a:cubicBezTo>
                <a:lnTo>
                  <a:pt x="89887" y="10792"/>
                </a:lnTo>
                <a:cubicBezTo>
                  <a:pt x="89873" y="11010"/>
                  <a:pt x="90036" y="11200"/>
                  <a:pt x="90267" y="11214"/>
                </a:cubicBezTo>
                <a:cubicBezTo>
                  <a:pt x="90275" y="11214"/>
                  <a:pt x="90283" y="11214"/>
                  <a:pt x="90291" y="11214"/>
                </a:cubicBezTo>
                <a:cubicBezTo>
                  <a:pt x="90498" y="11214"/>
                  <a:pt x="90675" y="11042"/>
                  <a:pt x="90689" y="10819"/>
                </a:cubicBezTo>
                <a:cubicBezTo>
                  <a:pt x="90689" y="10602"/>
                  <a:pt x="90525" y="10412"/>
                  <a:pt x="90308" y="10412"/>
                </a:cubicBezTo>
                <a:cubicBezTo>
                  <a:pt x="90292" y="10410"/>
                  <a:pt x="90276" y="10409"/>
                  <a:pt x="90261" y="10409"/>
                </a:cubicBezTo>
                <a:close/>
                <a:moveTo>
                  <a:pt x="34176" y="10438"/>
                </a:moveTo>
                <a:cubicBezTo>
                  <a:pt x="33955" y="10438"/>
                  <a:pt x="33778" y="10623"/>
                  <a:pt x="33791" y="10847"/>
                </a:cubicBezTo>
                <a:cubicBezTo>
                  <a:pt x="33778" y="11064"/>
                  <a:pt x="33954" y="11241"/>
                  <a:pt x="34186" y="11241"/>
                </a:cubicBezTo>
                <a:cubicBezTo>
                  <a:pt x="34403" y="11241"/>
                  <a:pt x="34593" y="11064"/>
                  <a:pt x="34593" y="10847"/>
                </a:cubicBezTo>
                <a:cubicBezTo>
                  <a:pt x="34593" y="10616"/>
                  <a:pt x="34417" y="10439"/>
                  <a:pt x="34199" y="10439"/>
                </a:cubicBezTo>
                <a:cubicBezTo>
                  <a:pt x="34191" y="10438"/>
                  <a:pt x="34184" y="10438"/>
                  <a:pt x="34176" y="10438"/>
                </a:cubicBezTo>
                <a:close/>
                <a:moveTo>
                  <a:pt x="78632" y="10425"/>
                </a:moveTo>
                <a:lnTo>
                  <a:pt x="78646" y="10439"/>
                </a:lnTo>
                <a:lnTo>
                  <a:pt x="78523" y="10439"/>
                </a:lnTo>
                <a:cubicBezTo>
                  <a:pt x="78292" y="10439"/>
                  <a:pt x="78116" y="10629"/>
                  <a:pt x="78129" y="10860"/>
                </a:cubicBezTo>
                <a:cubicBezTo>
                  <a:pt x="78143" y="11078"/>
                  <a:pt x="78320" y="11241"/>
                  <a:pt x="78551" y="11241"/>
                </a:cubicBezTo>
                <a:cubicBezTo>
                  <a:pt x="78768" y="11227"/>
                  <a:pt x="78945" y="11037"/>
                  <a:pt x="78931" y="10819"/>
                </a:cubicBezTo>
                <a:cubicBezTo>
                  <a:pt x="78931" y="10616"/>
                  <a:pt x="78795" y="10520"/>
                  <a:pt x="78632" y="10425"/>
                </a:cubicBezTo>
                <a:close/>
                <a:moveTo>
                  <a:pt x="13389" y="10439"/>
                </a:moveTo>
                <a:cubicBezTo>
                  <a:pt x="13172" y="10439"/>
                  <a:pt x="12982" y="10616"/>
                  <a:pt x="12995" y="10847"/>
                </a:cubicBezTo>
                <a:cubicBezTo>
                  <a:pt x="12982" y="11057"/>
                  <a:pt x="13159" y="11241"/>
                  <a:pt x="13380" y="11241"/>
                </a:cubicBezTo>
                <a:cubicBezTo>
                  <a:pt x="13387" y="11241"/>
                  <a:pt x="13395" y="11241"/>
                  <a:pt x="13403" y="11241"/>
                </a:cubicBezTo>
                <a:cubicBezTo>
                  <a:pt x="13620" y="11241"/>
                  <a:pt x="13797" y="11050"/>
                  <a:pt x="13797" y="10833"/>
                </a:cubicBezTo>
                <a:cubicBezTo>
                  <a:pt x="13797" y="10616"/>
                  <a:pt x="13620" y="10439"/>
                  <a:pt x="13389" y="10439"/>
                </a:cubicBezTo>
                <a:close/>
                <a:moveTo>
                  <a:pt x="46065" y="10425"/>
                </a:moveTo>
                <a:lnTo>
                  <a:pt x="46065" y="10439"/>
                </a:lnTo>
                <a:lnTo>
                  <a:pt x="45943" y="10439"/>
                </a:lnTo>
                <a:cubicBezTo>
                  <a:pt x="45725" y="10439"/>
                  <a:pt x="45549" y="10629"/>
                  <a:pt x="45562" y="10860"/>
                </a:cubicBezTo>
                <a:cubicBezTo>
                  <a:pt x="45575" y="11070"/>
                  <a:pt x="45740" y="11242"/>
                  <a:pt x="45947" y="11242"/>
                </a:cubicBezTo>
                <a:cubicBezTo>
                  <a:pt x="45954" y="11242"/>
                  <a:pt x="45962" y="11241"/>
                  <a:pt x="45970" y="11241"/>
                </a:cubicBezTo>
                <a:cubicBezTo>
                  <a:pt x="46201" y="11227"/>
                  <a:pt x="46378" y="11037"/>
                  <a:pt x="46364" y="10819"/>
                </a:cubicBezTo>
                <a:cubicBezTo>
                  <a:pt x="46351" y="10643"/>
                  <a:pt x="46228" y="10493"/>
                  <a:pt x="46065" y="10425"/>
                </a:cubicBezTo>
                <a:close/>
                <a:moveTo>
                  <a:pt x="108358" y="10548"/>
                </a:moveTo>
                <a:cubicBezTo>
                  <a:pt x="108168" y="10548"/>
                  <a:pt x="108005" y="10711"/>
                  <a:pt x="108005" y="10901"/>
                </a:cubicBezTo>
                <a:cubicBezTo>
                  <a:pt x="108005" y="11091"/>
                  <a:pt x="108155" y="11241"/>
                  <a:pt x="108345" y="11241"/>
                </a:cubicBezTo>
                <a:cubicBezTo>
                  <a:pt x="108352" y="11241"/>
                  <a:pt x="108360" y="11242"/>
                  <a:pt x="108367" y="11242"/>
                </a:cubicBezTo>
                <a:cubicBezTo>
                  <a:pt x="108548" y="11242"/>
                  <a:pt x="108698" y="11084"/>
                  <a:pt x="108698" y="10901"/>
                </a:cubicBezTo>
                <a:cubicBezTo>
                  <a:pt x="108698" y="10711"/>
                  <a:pt x="108549" y="10548"/>
                  <a:pt x="108358" y="10548"/>
                </a:cubicBezTo>
                <a:close/>
                <a:moveTo>
                  <a:pt x="54972" y="10479"/>
                </a:moveTo>
                <a:cubicBezTo>
                  <a:pt x="54764" y="10479"/>
                  <a:pt x="54587" y="10651"/>
                  <a:pt x="54587" y="10860"/>
                </a:cubicBezTo>
                <a:cubicBezTo>
                  <a:pt x="54574" y="11091"/>
                  <a:pt x="54751" y="11282"/>
                  <a:pt x="54982" y="11282"/>
                </a:cubicBezTo>
                <a:cubicBezTo>
                  <a:pt x="55199" y="11282"/>
                  <a:pt x="55376" y="11105"/>
                  <a:pt x="55389" y="10887"/>
                </a:cubicBezTo>
                <a:cubicBezTo>
                  <a:pt x="55389" y="10670"/>
                  <a:pt x="55213" y="10480"/>
                  <a:pt x="54995" y="10480"/>
                </a:cubicBezTo>
                <a:cubicBezTo>
                  <a:pt x="54987" y="10479"/>
                  <a:pt x="54980" y="10479"/>
                  <a:pt x="54972" y="10479"/>
                </a:cubicBezTo>
                <a:close/>
                <a:moveTo>
                  <a:pt x="93639" y="2404"/>
                </a:moveTo>
                <a:cubicBezTo>
                  <a:pt x="93488" y="2404"/>
                  <a:pt x="93348" y="2494"/>
                  <a:pt x="93271" y="2637"/>
                </a:cubicBezTo>
                <a:cubicBezTo>
                  <a:pt x="93189" y="2814"/>
                  <a:pt x="93257" y="3031"/>
                  <a:pt x="93421" y="3140"/>
                </a:cubicBezTo>
                <a:lnTo>
                  <a:pt x="93503" y="3202"/>
                </a:lnTo>
                <a:lnTo>
                  <a:pt x="93503" y="3202"/>
                </a:lnTo>
                <a:cubicBezTo>
                  <a:pt x="93480" y="3199"/>
                  <a:pt x="93457" y="3198"/>
                  <a:pt x="93434" y="3198"/>
                </a:cubicBezTo>
                <a:cubicBezTo>
                  <a:pt x="93255" y="3198"/>
                  <a:pt x="93090" y="3281"/>
                  <a:pt x="92999" y="3439"/>
                </a:cubicBezTo>
                <a:cubicBezTo>
                  <a:pt x="92999" y="3398"/>
                  <a:pt x="92999" y="3371"/>
                  <a:pt x="92999" y="3357"/>
                </a:cubicBezTo>
                <a:cubicBezTo>
                  <a:pt x="92972" y="3153"/>
                  <a:pt x="92836" y="3004"/>
                  <a:pt x="92646" y="2963"/>
                </a:cubicBezTo>
                <a:cubicBezTo>
                  <a:pt x="92624" y="2960"/>
                  <a:pt x="92603" y="2959"/>
                  <a:pt x="92581" y="2959"/>
                </a:cubicBezTo>
                <a:cubicBezTo>
                  <a:pt x="92414" y="2959"/>
                  <a:pt x="92256" y="3051"/>
                  <a:pt x="92184" y="3208"/>
                </a:cubicBezTo>
                <a:cubicBezTo>
                  <a:pt x="92170" y="3235"/>
                  <a:pt x="92143" y="3249"/>
                  <a:pt x="92116" y="3262"/>
                </a:cubicBezTo>
                <a:cubicBezTo>
                  <a:pt x="92170" y="3452"/>
                  <a:pt x="92170" y="3643"/>
                  <a:pt x="92347" y="3738"/>
                </a:cubicBezTo>
                <a:lnTo>
                  <a:pt x="91939" y="3942"/>
                </a:lnTo>
                <a:lnTo>
                  <a:pt x="91722" y="3575"/>
                </a:lnTo>
                <a:cubicBezTo>
                  <a:pt x="91871" y="3548"/>
                  <a:pt x="92061" y="3507"/>
                  <a:pt x="92102" y="3289"/>
                </a:cubicBezTo>
                <a:cubicBezTo>
                  <a:pt x="92184" y="3099"/>
                  <a:pt x="92116" y="2895"/>
                  <a:pt x="91939" y="2800"/>
                </a:cubicBezTo>
                <a:cubicBezTo>
                  <a:pt x="91874" y="2757"/>
                  <a:pt x="91798" y="2735"/>
                  <a:pt x="91722" y="2735"/>
                </a:cubicBezTo>
                <a:cubicBezTo>
                  <a:pt x="91608" y="2735"/>
                  <a:pt x="91496" y="2784"/>
                  <a:pt x="91423" y="2882"/>
                </a:cubicBezTo>
                <a:cubicBezTo>
                  <a:pt x="91355" y="2990"/>
                  <a:pt x="91327" y="3113"/>
                  <a:pt x="91327" y="3235"/>
                </a:cubicBezTo>
                <a:cubicBezTo>
                  <a:pt x="91368" y="3330"/>
                  <a:pt x="91423" y="3439"/>
                  <a:pt x="91490" y="3520"/>
                </a:cubicBezTo>
                <a:lnTo>
                  <a:pt x="91083" y="3724"/>
                </a:lnTo>
                <a:cubicBezTo>
                  <a:pt x="91083" y="3534"/>
                  <a:pt x="90974" y="3357"/>
                  <a:pt x="90797" y="3289"/>
                </a:cubicBezTo>
                <a:cubicBezTo>
                  <a:pt x="90756" y="3278"/>
                  <a:pt x="90713" y="3273"/>
                  <a:pt x="90672" y="3273"/>
                </a:cubicBezTo>
                <a:cubicBezTo>
                  <a:pt x="90509" y="3273"/>
                  <a:pt x="90354" y="3355"/>
                  <a:pt x="90267" y="3507"/>
                </a:cubicBezTo>
                <a:cubicBezTo>
                  <a:pt x="90213" y="3208"/>
                  <a:pt x="90104" y="3072"/>
                  <a:pt x="89887" y="3045"/>
                </a:cubicBezTo>
                <a:cubicBezTo>
                  <a:pt x="89864" y="3041"/>
                  <a:pt x="89842" y="3040"/>
                  <a:pt x="89819" y="3040"/>
                </a:cubicBezTo>
                <a:cubicBezTo>
                  <a:pt x="89667" y="3040"/>
                  <a:pt x="89523" y="3120"/>
                  <a:pt x="89452" y="3262"/>
                </a:cubicBezTo>
                <a:cubicBezTo>
                  <a:pt x="89356" y="3452"/>
                  <a:pt x="89397" y="3616"/>
                  <a:pt x="89588" y="3819"/>
                </a:cubicBezTo>
                <a:lnTo>
                  <a:pt x="89180" y="3996"/>
                </a:lnTo>
                <a:lnTo>
                  <a:pt x="88962" y="3643"/>
                </a:lnTo>
                <a:cubicBezTo>
                  <a:pt x="89248" y="3561"/>
                  <a:pt x="89384" y="3439"/>
                  <a:pt x="89384" y="3221"/>
                </a:cubicBezTo>
                <a:cubicBezTo>
                  <a:pt x="89384" y="3045"/>
                  <a:pt x="89275" y="2868"/>
                  <a:pt x="89098" y="2814"/>
                </a:cubicBezTo>
                <a:cubicBezTo>
                  <a:pt x="89056" y="2797"/>
                  <a:pt x="89012" y="2790"/>
                  <a:pt x="88968" y="2790"/>
                </a:cubicBezTo>
                <a:cubicBezTo>
                  <a:pt x="88830" y="2790"/>
                  <a:pt x="88695" y="2866"/>
                  <a:pt x="88622" y="2990"/>
                </a:cubicBezTo>
                <a:cubicBezTo>
                  <a:pt x="88568" y="3085"/>
                  <a:pt x="88555" y="3208"/>
                  <a:pt x="88582" y="3330"/>
                </a:cubicBezTo>
                <a:cubicBezTo>
                  <a:pt x="88609" y="3412"/>
                  <a:pt x="88663" y="3507"/>
                  <a:pt x="88731" y="3575"/>
                </a:cubicBezTo>
                <a:lnTo>
                  <a:pt x="88364" y="3765"/>
                </a:lnTo>
                <a:cubicBezTo>
                  <a:pt x="88269" y="3629"/>
                  <a:pt x="88188" y="3493"/>
                  <a:pt x="88092" y="3371"/>
                </a:cubicBezTo>
                <a:lnTo>
                  <a:pt x="88092" y="3371"/>
                </a:lnTo>
                <a:cubicBezTo>
                  <a:pt x="88110" y="3373"/>
                  <a:pt x="88127" y="3374"/>
                  <a:pt x="88144" y="3374"/>
                </a:cubicBezTo>
                <a:cubicBezTo>
                  <a:pt x="88328" y="3374"/>
                  <a:pt x="88491" y="3246"/>
                  <a:pt x="88541" y="3072"/>
                </a:cubicBezTo>
                <a:cubicBezTo>
                  <a:pt x="88582" y="2882"/>
                  <a:pt x="88487" y="2678"/>
                  <a:pt x="88310" y="2596"/>
                </a:cubicBezTo>
                <a:cubicBezTo>
                  <a:pt x="88256" y="2569"/>
                  <a:pt x="88195" y="2555"/>
                  <a:pt x="88135" y="2555"/>
                </a:cubicBezTo>
                <a:cubicBezTo>
                  <a:pt x="88014" y="2555"/>
                  <a:pt x="87893" y="2610"/>
                  <a:pt x="87821" y="2718"/>
                </a:cubicBezTo>
                <a:cubicBezTo>
                  <a:pt x="87766" y="2827"/>
                  <a:pt x="87739" y="2936"/>
                  <a:pt x="87753" y="3058"/>
                </a:cubicBezTo>
                <a:cubicBezTo>
                  <a:pt x="87793" y="3153"/>
                  <a:pt x="87848" y="3249"/>
                  <a:pt x="87929" y="3330"/>
                </a:cubicBezTo>
                <a:lnTo>
                  <a:pt x="87508" y="3534"/>
                </a:lnTo>
                <a:cubicBezTo>
                  <a:pt x="87522" y="3344"/>
                  <a:pt x="87399" y="3167"/>
                  <a:pt x="87209" y="3113"/>
                </a:cubicBezTo>
                <a:cubicBezTo>
                  <a:pt x="87158" y="3098"/>
                  <a:pt x="87112" y="3091"/>
                  <a:pt x="87068" y="3091"/>
                </a:cubicBezTo>
                <a:cubicBezTo>
                  <a:pt x="86913" y="3091"/>
                  <a:pt x="86796" y="3181"/>
                  <a:pt x="86679" y="3330"/>
                </a:cubicBezTo>
                <a:cubicBezTo>
                  <a:pt x="86665" y="3072"/>
                  <a:pt x="86556" y="2895"/>
                  <a:pt x="86312" y="2854"/>
                </a:cubicBezTo>
                <a:cubicBezTo>
                  <a:pt x="86291" y="2851"/>
                  <a:pt x="86270" y="2849"/>
                  <a:pt x="86249" y="2849"/>
                </a:cubicBezTo>
                <a:cubicBezTo>
                  <a:pt x="86108" y="2849"/>
                  <a:pt x="85973" y="2928"/>
                  <a:pt x="85890" y="3058"/>
                </a:cubicBezTo>
                <a:cubicBezTo>
                  <a:pt x="85782" y="3249"/>
                  <a:pt x="85836" y="3507"/>
                  <a:pt x="86026" y="3629"/>
                </a:cubicBezTo>
                <a:lnTo>
                  <a:pt x="85646" y="3819"/>
                </a:lnTo>
                <a:cubicBezTo>
                  <a:pt x="85564" y="3697"/>
                  <a:pt x="85469" y="3561"/>
                  <a:pt x="85388" y="3439"/>
                </a:cubicBezTo>
                <a:lnTo>
                  <a:pt x="85388" y="3439"/>
                </a:lnTo>
                <a:cubicBezTo>
                  <a:pt x="85397" y="3439"/>
                  <a:pt x="85406" y="3440"/>
                  <a:pt x="85416" y="3440"/>
                </a:cubicBezTo>
                <a:cubicBezTo>
                  <a:pt x="85609" y="3440"/>
                  <a:pt x="85784" y="3307"/>
                  <a:pt x="85822" y="3113"/>
                </a:cubicBezTo>
                <a:cubicBezTo>
                  <a:pt x="85877" y="2922"/>
                  <a:pt x="85768" y="2718"/>
                  <a:pt x="85578" y="2650"/>
                </a:cubicBezTo>
                <a:cubicBezTo>
                  <a:pt x="85528" y="2627"/>
                  <a:pt x="85474" y="2616"/>
                  <a:pt x="85421" y="2616"/>
                </a:cubicBezTo>
                <a:cubicBezTo>
                  <a:pt x="85288" y="2616"/>
                  <a:pt x="85157" y="2687"/>
                  <a:pt x="85089" y="2814"/>
                </a:cubicBezTo>
                <a:cubicBezTo>
                  <a:pt x="85034" y="2922"/>
                  <a:pt x="85021" y="3045"/>
                  <a:pt x="85048" y="3153"/>
                </a:cubicBezTo>
                <a:cubicBezTo>
                  <a:pt x="85089" y="3249"/>
                  <a:pt x="85143" y="3330"/>
                  <a:pt x="85211" y="3398"/>
                </a:cubicBezTo>
                <a:lnTo>
                  <a:pt x="84789" y="3616"/>
                </a:lnTo>
                <a:cubicBezTo>
                  <a:pt x="84789" y="3425"/>
                  <a:pt x="84667" y="3262"/>
                  <a:pt x="84477" y="3208"/>
                </a:cubicBezTo>
                <a:cubicBezTo>
                  <a:pt x="84438" y="3198"/>
                  <a:pt x="84402" y="3194"/>
                  <a:pt x="84367" y="3194"/>
                </a:cubicBezTo>
                <a:cubicBezTo>
                  <a:pt x="84207" y="3194"/>
                  <a:pt x="84086" y="3291"/>
                  <a:pt x="83974" y="3425"/>
                </a:cubicBezTo>
                <a:cubicBezTo>
                  <a:pt x="83960" y="3371"/>
                  <a:pt x="83960" y="3344"/>
                  <a:pt x="83960" y="3303"/>
                </a:cubicBezTo>
                <a:cubicBezTo>
                  <a:pt x="83933" y="3113"/>
                  <a:pt x="83784" y="2950"/>
                  <a:pt x="83593" y="2922"/>
                </a:cubicBezTo>
                <a:cubicBezTo>
                  <a:pt x="83574" y="2920"/>
                  <a:pt x="83554" y="2918"/>
                  <a:pt x="83535" y="2918"/>
                </a:cubicBezTo>
                <a:cubicBezTo>
                  <a:pt x="83368" y="2918"/>
                  <a:pt x="83218" y="3022"/>
                  <a:pt x="83145" y="3181"/>
                </a:cubicBezTo>
                <a:cubicBezTo>
                  <a:pt x="83131" y="3208"/>
                  <a:pt x="83118" y="3221"/>
                  <a:pt x="83104" y="3249"/>
                </a:cubicBezTo>
                <a:cubicBezTo>
                  <a:pt x="83090" y="3425"/>
                  <a:pt x="83158" y="3602"/>
                  <a:pt x="83308" y="3711"/>
                </a:cubicBezTo>
                <a:lnTo>
                  <a:pt x="82873" y="3901"/>
                </a:lnTo>
                <a:cubicBezTo>
                  <a:pt x="82846" y="3724"/>
                  <a:pt x="82723" y="3561"/>
                  <a:pt x="82547" y="3493"/>
                </a:cubicBezTo>
                <a:cubicBezTo>
                  <a:pt x="82523" y="3490"/>
                  <a:pt x="82499" y="3488"/>
                  <a:pt x="82474" y="3488"/>
                </a:cubicBezTo>
                <a:cubicBezTo>
                  <a:pt x="82307" y="3488"/>
                  <a:pt x="82139" y="3570"/>
                  <a:pt x="82044" y="3724"/>
                </a:cubicBezTo>
                <a:cubicBezTo>
                  <a:pt x="82057" y="3520"/>
                  <a:pt x="81922" y="3330"/>
                  <a:pt x="81731" y="3276"/>
                </a:cubicBezTo>
                <a:cubicBezTo>
                  <a:pt x="81689" y="3265"/>
                  <a:pt x="81647" y="3259"/>
                  <a:pt x="81606" y="3259"/>
                </a:cubicBezTo>
                <a:cubicBezTo>
                  <a:pt x="81447" y="3259"/>
                  <a:pt x="81301" y="3339"/>
                  <a:pt x="81215" y="3480"/>
                </a:cubicBezTo>
                <a:cubicBezTo>
                  <a:pt x="81228" y="3249"/>
                  <a:pt x="81065" y="3058"/>
                  <a:pt x="80834" y="3017"/>
                </a:cubicBezTo>
                <a:cubicBezTo>
                  <a:pt x="80813" y="3014"/>
                  <a:pt x="80792" y="3012"/>
                  <a:pt x="80772" y="3012"/>
                </a:cubicBezTo>
                <a:cubicBezTo>
                  <a:pt x="80631" y="3012"/>
                  <a:pt x="80497" y="3091"/>
                  <a:pt x="80426" y="3221"/>
                </a:cubicBezTo>
                <a:cubicBezTo>
                  <a:pt x="80304" y="3412"/>
                  <a:pt x="80358" y="3656"/>
                  <a:pt x="80535" y="3792"/>
                </a:cubicBezTo>
                <a:lnTo>
                  <a:pt x="80182" y="3983"/>
                </a:lnTo>
                <a:cubicBezTo>
                  <a:pt x="80100" y="3860"/>
                  <a:pt x="80032" y="3724"/>
                  <a:pt x="79964" y="3588"/>
                </a:cubicBezTo>
                <a:cubicBezTo>
                  <a:pt x="80250" y="3493"/>
                  <a:pt x="80372" y="3371"/>
                  <a:pt x="80372" y="3153"/>
                </a:cubicBezTo>
                <a:cubicBezTo>
                  <a:pt x="80372" y="2963"/>
                  <a:pt x="80236" y="2800"/>
                  <a:pt x="80046" y="2759"/>
                </a:cubicBezTo>
                <a:cubicBezTo>
                  <a:pt x="80015" y="2752"/>
                  <a:pt x="79985" y="2749"/>
                  <a:pt x="79954" y="2749"/>
                </a:cubicBezTo>
                <a:cubicBezTo>
                  <a:pt x="79807" y="2749"/>
                  <a:pt x="79665" y="2828"/>
                  <a:pt x="79597" y="2963"/>
                </a:cubicBezTo>
                <a:cubicBezTo>
                  <a:pt x="79488" y="3153"/>
                  <a:pt x="79543" y="3357"/>
                  <a:pt x="79733" y="3520"/>
                </a:cubicBezTo>
                <a:lnTo>
                  <a:pt x="79325" y="3724"/>
                </a:lnTo>
                <a:cubicBezTo>
                  <a:pt x="79298" y="3548"/>
                  <a:pt x="79189" y="3384"/>
                  <a:pt x="79026" y="3317"/>
                </a:cubicBezTo>
                <a:cubicBezTo>
                  <a:pt x="78990" y="3310"/>
                  <a:pt x="78953" y="3306"/>
                  <a:pt x="78917" y="3306"/>
                </a:cubicBezTo>
                <a:cubicBezTo>
                  <a:pt x="78739" y="3306"/>
                  <a:pt x="78573" y="3389"/>
                  <a:pt x="78483" y="3548"/>
                </a:cubicBezTo>
                <a:cubicBezTo>
                  <a:pt x="78496" y="3357"/>
                  <a:pt x="78388" y="3167"/>
                  <a:pt x="78211" y="3099"/>
                </a:cubicBezTo>
                <a:cubicBezTo>
                  <a:pt x="78156" y="3078"/>
                  <a:pt x="78104" y="3068"/>
                  <a:pt x="78055" y="3068"/>
                </a:cubicBezTo>
                <a:cubicBezTo>
                  <a:pt x="77919" y="3068"/>
                  <a:pt x="77801" y="3147"/>
                  <a:pt x="77677" y="3300"/>
                </a:cubicBezTo>
                <a:lnTo>
                  <a:pt x="77677" y="3300"/>
                </a:lnTo>
                <a:lnTo>
                  <a:pt x="77681" y="3289"/>
                </a:lnTo>
                <a:cubicBezTo>
                  <a:pt x="77681" y="3235"/>
                  <a:pt x="77667" y="3167"/>
                  <a:pt x="77654" y="3113"/>
                </a:cubicBezTo>
                <a:lnTo>
                  <a:pt x="77654" y="3099"/>
                </a:lnTo>
                <a:cubicBezTo>
                  <a:pt x="77606" y="2921"/>
                  <a:pt x="77445" y="2806"/>
                  <a:pt x="77270" y="2806"/>
                </a:cubicBezTo>
                <a:cubicBezTo>
                  <a:pt x="77244" y="2806"/>
                  <a:pt x="77218" y="2808"/>
                  <a:pt x="77191" y="2814"/>
                </a:cubicBezTo>
                <a:cubicBezTo>
                  <a:pt x="77015" y="2841"/>
                  <a:pt x="76879" y="2977"/>
                  <a:pt x="76852" y="3153"/>
                </a:cubicBezTo>
                <a:cubicBezTo>
                  <a:pt x="76824" y="3344"/>
                  <a:pt x="76920" y="3534"/>
                  <a:pt x="77096" y="3602"/>
                </a:cubicBezTo>
                <a:lnTo>
                  <a:pt x="77191" y="3629"/>
                </a:lnTo>
                <a:cubicBezTo>
                  <a:pt x="77212" y="3632"/>
                  <a:pt x="77233" y="3633"/>
                  <a:pt x="77253" y="3633"/>
                </a:cubicBezTo>
                <a:cubicBezTo>
                  <a:pt x="77410" y="3633"/>
                  <a:pt x="77545" y="3552"/>
                  <a:pt x="77625" y="3424"/>
                </a:cubicBezTo>
                <a:lnTo>
                  <a:pt x="77625" y="3424"/>
                </a:lnTo>
                <a:cubicBezTo>
                  <a:pt x="77620" y="3605"/>
                  <a:pt x="77702" y="3783"/>
                  <a:pt x="77857" y="3874"/>
                </a:cubicBezTo>
                <a:cubicBezTo>
                  <a:pt x="77667" y="3874"/>
                  <a:pt x="77490" y="3969"/>
                  <a:pt x="77395" y="4146"/>
                </a:cubicBezTo>
                <a:cubicBezTo>
                  <a:pt x="77422" y="3928"/>
                  <a:pt x="77287" y="3806"/>
                  <a:pt x="77164" y="3656"/>
                </a:cubicBezTo>
                <a:lnTo>
                  <a:pt x="77069" y="3643"/>
                </a:lnTo>
                <a:cubicBezTo>
                  <a:pt x="77045" y="3639"/>
                  <a:pt x="77020" y="3638"/>
                  <a:pt x="76996" y="3638"/>
                </a:cubicBezTo>
                <a:cubicBezTo>
                  <a:pt x="76828" y="3638"/>
                  <a:pt x="76661" y="3716"/>
                  <a:pt x="76566" y="3847"/>
                </a:cubicBezTo>
                <a:cubicBezTo>
                  <a:pt x="76566" y="3643"/>
                  <a:pt x="76444" y="3452"/>
                  <a:pt x="76254" y="3371"/>
                </a:cubicBezTo>
                <a:cubicBezTo>
                  <a:pt x="76222" y="3365"/>
                  <a:pt x="76190" y="3362"/>
                  <a:pt x="76158" y="3362"/>
                </a:cubicBezTo>
                <a:cubicBezTo>
                  <a:pt x="75985" y="3362"/>
                  <a:pt x="75815" y="3453"/>
                  <a:pt x="75723" y="3602"/>
                </a:cubicBezTo>
                <a:cubicBezTo>
                  <a:pt x="75737" y="3398"/>
                  <a:pt x="75628" y="3221"/>
                  <a:pt x="75438" y="3153"/>
                </a:cubicBezTo>
                <a:cubicBezTo>
                  <a:pt x="75385" y="3133"/>
                  <a:pt x="75334" y="3124"/>
                  <a:pt x="75286" y="3124"/>
                </a:cubicBezTo>
                <a:cubicBezTo>
                  <a:pt x="75137" y="3124"/>
                  <a:pt x="75011" y="3214"/>
                  <a:pt x="74908" y="3357"/>
                </a:cubicBezTo>
                <a:cubicBezTo>
                  <a:pt x="74854" y="3058"/>
                  <a:pt x="74731" y="2922"/>
                  <a:pt x="74514" y="2895"/>
                </a:cubicBezTo>
                <a:cubicBezTo>
                  <a:pt x="74495" y="2892"/>
                  <a:pt x="74476" y="2891"/>
                  <a:pt x="74457" y="2891"/>
                </a:cubicBezTo>
                <a:cubicBezTo>
                  <a:pt x="74311" y="2891"/>
                  <a:pt x="74166" y="2980"/>
                  <a:pt x="74106" y="3113"/>
                </a:cubicBezTo>
                <a:cubicBezTo>
                  <a:pt x="73997" y="3303"/>
                  <a:pt x="74038" y="3466"/>
                  <a:pt x="74228" y="3670"/>
                </a:cubicBezTo>
                <a:lnTo>
                  <a:pt x="73834" y="3874"/>
                </a:lnTo>
                <a:cubicBezTo>
                  <a:pt x="73821" y="3792"/>
                  <a:pt x="73793" y="3724"/>
                  <a:pt x="73753" y="3643"/>
                </a:cubicBezTo>
                <a:cubicBezTo>
                  <a:pt x="73712" y="3588"/>
                  <a:pt x="73671" y="3534"/>
                  <a:pt x="73630" y="3480"/>
                </a:cubicBezTo>
                <a:lnTo>
                  <a:pt x="73630" y="3480"/>
                </a:lnTo>
                <a:cubicBezTo>
                  <a:pt x="73640" y="3480"/>
                  <a:pt x="73649" y="3481"/>
                  <a:pt x="73658" y="3481"/>
                </a:cubicBezTo>
                <a:cubicBezTo>
                  <a:pt x="73850" y="3481"/>
                  <a:pt x="74012" y="3348"/>
                  <a:pt x="74038" y="3153"/>
                </a:cubicBezTo>
                <a:cubicBezTo>
                  <a:pt x="74079" y="2963"/>
                  <a:pt x="73984" y="2773"/>
                  <a:pt x="73807" y="2691"/>
                </a:cubicBezTo>
                <a:cubicBezTo>
                  <a:pt x="73756" y="2668"/>
                  <a:pt x="73702" y="2657"/>
                  <a:pt x="73648" y="2657"/>
                </a:cubicBezTo>
                <a:cubicBezTo>
                  <a:pt x="73515" y="2657"/>
                  <a:pt x="73385" y="2725"/>
                  <a:pt x="73318" y="2841"/>
                </a:cubicBezTo>
                <a:cubicBezTo>
                  <a:pt x="73263" y="2936"/>
                  <a:pt x="73236" y="3058"/>
                  <a:pt x="73250" y="3167"/>
                </a:cubicBezTo>
                <a:cubicBezTo>
                  <a:pt x="73290" y="3262"/>
                  <a:pt x="73358" y="3357"/>
                  <a:pt x="73426" y="3439"/>
                </a:cubicBezTo>
                <a:lnTo>
                  <a:pt x="73005" y="3643"/>
                </a:lnTo>
                <a:cubicBezTo>
                  <a:pt x="73019" y="3452"/>
                  <a:pt x="72896" y="3276"/>
                  <a:pt x="72720" y="3221"/>
                </a:cubicBezTo>
                <a:cubicBezTo>
                  <a:pt x="72669" y="3202"/>
                  <a:pt x="72621" y="3194"/>
                  <a:pt x="72575" y="3194"/>
                </a:cubicBezTo>
                <a:cubicBezTo>
                  <a:pt x="72422" y="3194"/>
                  <a:pt x="72294" y="3289"/>
                  <a:pt x="72189" y="3425"/>
                </a:cubicBezTo>
                <a:cubicBezTo>
                  <a:pt x="72176" y="3384"/>
                  <a:pt x="72176" y="3371"/>
                  <a:pt x="72176" y="3344"/>
                </a:cubicBezTo>
                <a:cubicBezTo>
                  <a:pt x="72162" y="3153"/>
                  <a:pt x="72013" y="2990"/>
                  <a:pt x="71822" y="2963"/>
                </a:cubicBezTo>
                <a:cubicBezTo>
                  <a:pt x="71801" y="2960"/>
                  <a:pt x="71780" y="2959"/>
                  <a:pt x="71758" y="2959"/>
                </a:cubicBezTo>
                <a:cubicBezTo>
                  <a:pt x="71593" y="2959"/>
                  <a:pt x="71446" y="3051"/>
                  <a:pt x="71374" y="3208"/>
                </a:cubicBezTo>
                <a:cubicBezTo>
                  <a:pt x="71347" y="3221"/>
                  <a:pt x="71320" y="3249"/>
                  <a:pt x="71306" y="3262"/>
                </a:cubicBezTo>
                <a:cubicBezTo>
                  <a:pt x="71306" y="3317"/>
                  <a:pt x="71320" y="3371"/>
                  <a:pt x="71347" y="3439"/>
                </a:cubicBezTo>
                <a:cubicBezTo>
                  <a:pt x="71401" y="3548"/>
                  <a:pt x="71469" y="3656"/>
                  <a:pt x="71510" y="3738"/>
                </a:cubicBezTo>
                <a:lnTo>
                  <a:pt x="71143" y="3915"/>
                </a:lnTo>
                <a:lnTo>
                  <a:pt x="70939" y="3548"/>
                </a:lnTo>
                <a:cubicBezTo>
                  <a:pt x="71088" y="3507"/>
                  <a:pt x="71265" y="3480"/>
                  <a:pt x="71306" y="3262"/>
                </a:cubicBezTo>
                <a:cubicBezTo>
                  <a:pt x="71388" y="3072"/>
                  <a:pt x="71320" y="2868"/>
                  <a:pt x="71143" y="2773"/>
                </a:cubicBezTo>
                <a:cubicBezTo>
                  <a:pt x="71080" y="2734"/>
                  <a:pt x="71011" y="2716"/>
                  <a:pt x="70942" y="2716"/>
                </a:cubicBezTo>
                <a:cubicBezTo>
                  <a:pt x="70816" y="2716"/>
                  <a:pt x="70692" y="2776"/>
                  <a:pt x="70613" y="2882"/>
                </a:cubicBezTo>
                <a:cubicBezTo>
                  <a:pt x="70558" y="2963"/>
                  <a:pt x="70531" y="3058"/>
                  <a:pt x="70531" y="3153"/>
                </a:cubicBezTo>
                <a:cubicBezTo>
                  <a:pt x="70572" y="3276"/>
                  <a:pt x="70640" y="3384"/>
                  <a:pt x="70708" y="3493"/>
                </a:cubicBezTo>
                <a:lnTo>
                  <a:pt x="70314" y="3683"/>
                </a:lnTo>
                <a:cubicBezTo>
                  <a:pt x="70300" y="3493"/>
                  <a:pt x="70164" y="3330"/>
                  <a:pt x="69988" y="3289"/>
                </a:cubicBezTo>
                <a:cubicBezTo>
                  <a:pt x="69945" y="3278"/>
                  <a:pt x="69903" y="3273"/>
                  <a:pt x="69862" y="3273"/>
                </a:cubicBezTo>
                <a:cubicBezTo>
                  <a:pt x="69704" y="3273"/>
                  <a:pt x="69557" y="3353"/>
                  <a:pt x="69471" y="3493"/>
                </a:cubicBezTo>
                <a:cubicBezTo>
                  <a:pt x="69444" y="3208"/>
                  <a:pt x="69335" y="3058"/>
                  <a:pt x="69118" y="3017"/>
                </a:cubicBezTo>
                <a:cubicBezTo>
                  <a:pt x="69087" y="3010"/>
                  <a:pt x="69057" y="3007"/>
                  <a:pt x="69027" y="3007"/>
                </a:cubicBezTo>
                <a:cubicBezTo>
                  <a:pt x="68883" y="3007"/>
                  <a:pt x="68748" y="3086"/>
                  <a:pt x="68669" y="3221"/>
                </a:cubicBezTo>
                <a:cubicBezTo>
                  <a:pt x="68560" y="3412"/>
                  <a:pt x="68601" y="3575"/>
                  <a:pt x="68805" y="3792"/>
                </a:cubicBezTo>
                <a:lnTo>
                  <a:pt x="68397" y="3969"/>
                </a:lnTo>
                <a:cubicBezTo>
                  <a:pt x="68329" y="3860"/>
                  <a:pt x="68261" y="3738"/>
                  <a:pt x="68180" y="3616"/>
                </a:cubicBezTo>
                <a:cubicBezTo>
                  <a:pt x="68479" y="3534"/>
                  <a:pt x="68601" y="3398"/>
                  <a:pt x="68601" y="3167"/>
                </a:cubicBezTo>
                <a:cubicBezTo>
                  <a:pt x="68601" y="2977"/>
                  <a:pt x="68465" y="2814"/>
                  <a:pt x="68275" y="2773"/>
                </a:cubicBezTo>
                <a:cubicBezTo>
                  <a:pt x="68245" y="2766"/>
                  <a:pt x="68215" y="2763"/>
                  <a:pt x="68186" y="2763"/>
                </a:cubicBezTo>
                <a:cubicBezTo>
                  <a:pt x="68028" y="2763"/>
                  <a:pt x="67882" y="2853"/>
                  <a:pt x="67813" y="2990"/>
                </a:cubicBezTo>
                <a:cubicBezTo>
                  <a:pt x="67718" y="3194"/>
                  <a:pt x="67772" y="3371"/>
                  <a:pt x="67962" y="3548"/>
                </a:cubicBezTo>
                <a:lnTo>
                  <a:pt x="67582" y="3738"/>
                </a:lnTo>
                <a:cubicBezTo>
                  <a:pt x="67487" y="3616"/>
                  <a:pt x="67405" y="3466"/>
                  <a:pt x="67310" y="3344"/>
                </a:cubicBezTo>
                <a:lnTo>
                  <a:pt x="67310" y="3344"/>
                </a:lnTo>
                <a:cubicBezTo>
                  <a:pt x="67326" y="3346"/>
                  <a:pt x="67342" y="3347"/>
                  <a:pt x="67358" y="3347"/>
                </a:cubicBezTo>
                <a:cubicBezTo>
                  <a:pt x="67545" y="3347"/>
                  <a:pt x="67721" y="3205"/>
                  <a:pt x="67758" y="3017"/>
                </a:cubicBezTo>
                <a:cubicBezTo>
                  <a:pt x="67799" y="2827"/>
                  <a:pt x="67690" y="2623"/>
                  <a:pt x="67500" y="2555"/>
                </a:cubicBezTo>
                <a:cubicBezTo>
                  <a:pt x="67454" y="2538"/>
                  <a:pt x="67406" y="2529"/>
                  <a:pt x="67359" y="2529"/>
                </a:cubicBezTo>
                <a:cubicBezTo>
                  <a:pt x="67224" y="2529"/>
                  <a:pt x="67091" y="2598"/>
                  <a:pt x="67011" y="2718"/>
                </a:cubicBezTo>
                <a:cubicBezTo>
                  <a:pt x="66888" y="2922"/>
                  <a:pt x="66943" y="3113"/>
                  <a:pt x="67174" y="3330"/>
                </a:cubicBezTo>
                <a:cubicBezTo>
                  <a:pt x="67092" y="3330"/>
                  <a:pt x="67011" y="3357"/>
                  <a:pt x="66929" y="3384"/>
                </a:cubicBezTo>
                <a:cubicBezTo>
                  <a:pt x="66861" y="3439"/>
                  <a:pt x="66780" y="3493"/>
                  <a:pt x="66725" y="3561"/>
                </a:cubicBezTo>
                <a:cubicBezTo>
                  <a:pt x="66685" y="3289"/>
                  <a:pt x="66562" y="3153"/>
                  <a:pt x="66358" y="3113"/>
                </a:cubicBezTo>
                <a:cubicBezTo>
                  <a:pt x="66336" y="3109"/>
                  <a:pt x="66313" y="3107"/>
                  <a:pt x="66291" y="3107"/>
                </a:cubicBezTo>
                <a:cubicBezTo>
                  <a:pt x="66138" y="3107"/>
                  <a:pt x="65995" y="3186"/>
                  <a:pt x="65923" y="3317"/>
                </a:cubicBezTo>
                <a:cubicBezTo>
                  <a:pt x="65815" y="3507"/>
                  <a:pt x="65842" y="3670"/>
                  <a:pt x="66046" y="3887"/>
                </a:cubicBezTo>
                <a:lnTo>
                  <a:pt x="65679" y="4078"/>
                </a:lnTo>
                <a:lnTo>
                  <a:pt x="65475" y="3683"/>
                </a:lnTo>
                <a:cubicBezTo>
                  <a:pt x="65747" y="3602"/>
                  <a:pt x="65883" y="3466"/>
                  <a:pt x="65883" y="3249"/>
                </a:cubicBezTo>
                <a:cubicBezTo>
                  <a:pt x="65869" y="3058"/>
                  <a:pt x="65733" y="2895"/>
                  <a:pt x="65556" y="2854"/>
                </a:cubicBezTo>
                <a:cubicBezTo>
                  <a:pt x="65524" y="2847"/>
                  <a:pt x="65492" y="2844"/>
                  <a:pt x="65460" y="2844"/>
                </a:cubicBezTo>
                <a:cubicBezTo>
                  <a:pt x="65305" y="2844"/>
                  <a:pt x="65162" y="2925"/>
                  <a:pt x="65094" y="3072"/>
                </a:cubicBezTo>
                <a:cubicBezTo>
                  <a:pt x="64999" y="3262"/>
                  <a:pt x="65054" y="3452"/>
                  <a:pt x="65244" y="3616"/>
                </a:cubicBezTo>
                <a:lnTo>
                  <a:pt x="64836" y="3819"/>
                </a:lnTo>
                <a:cubicBezTo>
                  <a:pt x="64809" y="3751"/>
                  <a:pt x="64782" y="3670"/>
                  <a:pt x="64754" y="3602"/>
                </a:cubicBezTo>
                <a:cubicBezTo>
                  <a:pt x="64712" y="3538"/>
                  <a:pt x="64678" y="3482"/>
                  <a:pt x="64639" y="3422"/>
                </a:cubicBezTo>
                <a:lnTo>
                  <a:pt x="64639" y="3422"/>
                </a:lnTo>
                <a:cubicBezTo>
                  <a:pt x="64854" y="3403"/>
                  <a:pt x="64990" y="3296"/>
                  <a:pt x="65026" y="3113"/>
                </a:cubicBezTo>
                <a:cubicBezTo>
                  <a:pt x="65081" y="2922"/>
                  <a:pt x="64986" y="2732"/>
                  <a:pt x="64809" y="2650"/>
                </a:cubicBezTo>
                <a:cubicBezTo>
                  <a:pt x="64750" y="2619"/>
                  <a:pt x="64688" y="2604"/>
                  <a:pt x="64628" y="2604"/>
                </a:cubicBezTo>
                <a:cubicBezTo>
                  <a:pt x="64507" y="2604"/>
                  <a:pt x="64392" y="2664"/>
                  <a:pt x="64320" y="2773"/>
                </a:cubicBezTo>
                <a:cubicBezTo>
                  <a:pt x="64265" y="2868"/>
                  <a:pt x="64238" y="2990"/>
                  <a:pt x="64252" y="3113"/>
                </a:cubicBezTo>
                <a:cubicBezTo>
                  <a:pt x="64292" y="3208"/>
                  <a:pt x="64347" y="3289"/>
                  <a:pt x="64415" y="3371"/>
                </a:cubicBezTo>
                <a:lnTo>
                  <a:pt x="64007" y="3588"/>
                </a:lnTo>
                <a:cubicBezTo>
                  <a:pt x="63993" y="3371"/>
                  <a:pt x="63844" y="3208"/>
                  <a:pt x="63640" y="3167"/>
                </a:cubicBezTo>
                <a:cubicBezTo>
                  <a:pt x="63619" y="3164"/>
                  <a:pt x="63599" y="3163"/>
                  <a:pt x="63580" y="3163"/>
                </a:cubicBezTo>
                <a:cubicBezTo>
                  <a:pt x="63404" y="3163"/>
                  <a:pt x="63261" y="3272"/>
                  <a:pt x="63151" y="3480"/>
                </a:cubicBezTo>
                <a:cubicBezTo>
                  <a:pt x="63151" y="3493"/>
                  <a:pt x="63137" y="3507"/>
                  <a:pt x="63137" y="3507"/>
                </a:cubicBezTo>
                <a:cubicBezTo>
                  <a:pt x="63123" y="3683"/>
                  <a:pt x="63191" y="3847"/>
                  <a:pt x="63327" y="3955"/>
                </a:cubicBezTo>
                <a:lnTo>
                  <a:pt x="62906" y="4146"/>
                </a:lnTo>
                <a:cubicBezTo>
                  <a:pt x="62892" y="3969"/>
                  <a:pt x="62770" y="3806"/>
                  <a:pt x="62593" y="3765"/>
                </a:cubicBezTo>
                <a:cubicBezTo>
                  <a:pt x="62551" y="3754"/>
                  <a:pt x="62509" y="3748"/>
                  <a:pt x="62468" y="3748"/>
                </a:cubicBezTo>
                <a:cubicBezTo>
                  <a:pt x="62309" y="3748"/>
                  <a:pt x="62163" y="3829"/>
                  <a:pt x="62077" y="3969"/>
                </a:cubicBezTo>
                <a:cubicBezTo>
                  <a:pt x="62090" y="3751"/>
                  <a:pt x="61968" y="3548"/>
                  <a:pt x="61778" y="3480"/>
                </a:cubicBezTo>
                <a:cubicBezTo>
                  <a:pt x="61743" y="3473"/>
                  <a:pt x="61709" y="3469"/>
                  <a:pt x="61674" y="3469"/>
                </a:cubicBezTo>
                <a:cubicBezTo>
                  <a:pt x="61507" y="3469"/>
                  <a:pt x="61352" y="3550"/>
                  <a:pt x="61261" y="3697"/>
                </a:cubicBezTo>
                <a:cubicBezTo>
                  <a:pt x="61275" y="3493"/>
                  <a:pt x="61139" y="3303"/>
                  <a:pt x="60935" y="3249"/>
                </a:cubicBezTo>
                <a:cubicBezTo>
                  <a:pt x="60896" y="3237"/>
                  <a:pt x="60856" y="3232"/>
                  <a:pt x="60816" y="3232"/>
                </a:cubicBezTo>
                <a:cubicBezTo>
                  <a:pt x="60665" y="3232"/>
                  <a:pt x="60518" y="3312"/>
                  <a:pt x="60432" y="3452"/>
                </a:cubicBezTo>
                <a:cubicBezTo>
                  <a:pt x="60391" y="3167"/>
                  <a:pt x="60283" y="3031"/>
                  <a:pt x="60065" y="2990"/>
                </a:cubicBezTo>
                <a:cubicBezTo>
                  <a:pt x="60045" y="2987"/>
                  <a:pt x="60025" y="2986"/>
                  <a:pt x="60004" y="2986"/>
                </a:cubicBezTo>
                <a:cubicBezTo>
                  <a:pt x="59849" y="2986"/>
                  <a:pt x="59702" y="3075"/>
                  <a:pt x="59630" y="3208"/>
                </a:cubicBezTo>
                <a:cubicBezTo>
                  <a:pt x="59535" y="3412"/>
                  <a:pt x="59576" y="3561"/>
                  <a:pt x="59766" y="3765"/>
                </a:cubicBezTo>
                <a:lnTo>
                  <a:pt x="59399" y="3955"/>
                </a:lnTo>
                <a:lnTo>
                  <a:pt x="59182" y="3561"/>
                </a:lnTo>
                <a:cubicBezTo>
                  <a:pt x="59481" y="3452"/>
                  <a:pt x="59603" y="3344"/>
                  <a:pt x="59589" y="3113"/>
                </a:cubicBezTo>
                <a:cubicBezTo>
                  <a:pt x="59576" y="2922"/>
                  <a:pt x="59440" y="2773"/>
                  <a:pt x="59263" y="2732"/>
                </a:cubicBezTo>
                <a:cubicBezTo>
                  <a:pt x="59233" y="2725"/>
                  <a:pt x="59202" y="2722"/>
                  <a:pt x="59172" y="2722"/>
                </a:cubicBezTo>
                <a:cubicBezTo>
                  <a:pt x="59024" y="2722"/>
                  <a:pt x="58882" y="2801"/>
                  <a:pt x="58815" y="2936"/>
                </a:cubicBezTo>
                <a:cubicBezTo>
                  <a:pt x="58706" y="3126"/>
                  <a:pt x="58760" y="3317"/>
                  <a:pt x="58951" y="3493"/>
                </a:cubicBezTo>
                <a:lnTo>
                  <a:pt x="58529" y="3697"/>
                </a:lnTo>
                <a:cubicBezTo>
                  <a:pt x="58516" y="3520"/>
                  <a:pt x="58407" y="3371"/>
                  <a:pt x="58244" y="3289"/>
                </a:cubicBezTo>
                <a:cubicBezTo>
                  <a:pt x="58208" y="3282"/>
                  <a:pt x="58171" y="3278"/>
                  <a:pt x="58135" y="3278"/>
                </a:cubicBezTo>
                <a:cubicBezTo>
                  <a:pt x="57980" y="3278"/>
                  <a:pt x="57829" y="3347"/>
                  <a:pt x="57741" y="3480"/>
                </a:cubicBezTo>
                <a:cubicBezTo>
                  <a:pt x="57687" y="3371"/>
                  <a:pt x="57632" y="3262"/>
                  <a:pt x="57564" y="3167"/>
                </a:cubicBezTo>
                <a:cubicBezTo>
                  <a:pt x="57483" y="3080"/>
                  <a:pt x="57388" y="3039"/>
                  <a:pt x="57291" y="3039"/>
                </a:cubicBezTo>
                <a:cubicBezTo>
                  <a:pt x="57145" y="3039"/>
                  <a:pt x="56993" y="3132"/>
                  <a:pt x="56871" y="3303"/>
                </a:cubicBezTo>
                <a:lnTo>
                  <a:pt x="56844" y="3384"/>
                </a:lnTo>
                <a:cubicBezTo>
                  <a:pt x="56817" y="3548"/>
                  <a:pt x="56885" y="3711"/>
                  <a:pt x="57020" y="3819"/>
                </a:cubicBezTo>
                <a:lnTo>
                  <a:pt x="56599" y="4078"/>
                </a:lnTo>
                <a:cubicBezTo>
                  <a:pt x="56640" y="3901"/>
                  <a:pt x="56490" y="3779"/>
                  <a:pt x="56382" y="3629"/>
                </a:cubicBezTo>
                <a:lnTo>
                  <a:pt x="56287" y="3616"/>
                </a:lnTo>
                <a:cubicBezTo>
                  <a:pt x="56263" y="3612"/>
                  <a:pt x="56240" y="3611"/>
                  <a:pt x="56217" y="3611"/>
                </a:cubicBezTo>
                <a:cubicBezTo>
                  <a:pt x="56038" y="3611"/>
                  <a:pt x="55868" y="3704"/>
                  <a:pt x="55784" y="3860"/>
                </a:cubicBezTo>
                <a:cubicBezTo>
                  <a:pt x="55797" y="3643"/>
                  <a:pt x="55675" y="3425"/>
                  <a:pt x="55471" y="3344"/>
                </a:cubicBezTo>
                <a:cubicBezTo>
                  <a:pt x="55439" y="3337"/>
                  <a:pt x="55408" y="3334"/>
                  <a:pt x="55377" y="3334"/>
                </a:cubicBezTo>
                <a:cubicBezTo>
                  <a:pt x="55206" y="3334"/>
                  <a:pt x="55046" y="3425"/>
                  <a:pt x="54954" y="3575"/>
                </a:cubicBezTo>
                <a:cubicBezTo>
                  <a:pt x="54968" y="3371"/>
                  <a:pt x="54846" y="3194"/>
                  <a:pt x="54655" y="3126"/>
                </a:cubicBezTo>
                <a:cubicBezTo>
                  <a:pt x="54602" y="3107"/>
                  <a:pt x="54552" y="3099"/>
                  <a:pt x="54505" y="3099"/>
                </a:cubicBezTo>
                <a:cubicBezTo>
                  <a:pt x="54350" y="3099"/>
                  <a:pt x="54230" y="3194"/>
                  <a:pt x="54125" y="3330"/>
                </a:cubicBezTo>
                <a:cubicBezTo>
                  <a:pt x="54071" y="3031"/>
                  <a:pt x="53962" y="2895"/>
                  <a:pt x="53745" y="2868"/>
                </a:cubicBezTo>
                <a:cubicBezTo>
                  <a:pt x="53724" y="2865"/>
                  <a:pt x="53704" y="2863"/>
                  <a:pt x="53685" y="2863"/>
                </a:cubicBezTo>
                <a:cubicBezTo>
                  <a:pt x="53532" y="2863"/>
                  <a:pt x="53396" y="2953"/>
                  <a:pt x="53323" y="3085"/>
                </a:cubicBezTo>
                <a:cubicBezTo>
                  <a:pt x="53228" y="3276"/>
                  <a:pt x="53269" y="3439"/>
                  <a:pt x="53459" y="3643"/>
                </a:cubicBezTo>
                <a:lnTo>
                  <a:pt x="53079" y="3833"/>
                </a:lnTo>
                <a:cubicBezTo>
                  <a:pt x="52997" y="3711"/>
                  <a:pt x="52916" y="3561"/>
                  <a:pt x="52834" y="3439"/>
                </a:cubicBezTo>
                <a:lnTo>
                  <a:pt x="52834" y="3439"/>
                </a:lnTo>
                <a:cubicBezTo>
                  <a:pt x="52850" y="3441"/>
                  <a:pt x="52867" y="3442"/>
                  <a:pt x="52883" y="3442"/>
                </a:cubicBezTo>
                <a:cubicBezTo>
                  <a:pt x="53056" y="3442"/>
                  <a:pt x="53219" y="3314"/>
                  <a:pt x="53269" y="3140"/>
                </a:cubicBezTo>
                <a:cubicBezTo>
                  <a:pt x="53310" y="2936"/>
                  <a:pt x="53215" y="2732"/>
                  <a:pt x="53024" y="2664"/>
                </a:cubicBezTo>
                <a:cubicBezTo>
                  <a:pt x="52970" y="2639"/>
                  <a:pt x="52912" y="2627"/>
                  <a:pt x="52856" y="2627"/>
                </a:cubicBezTo>
                <a:cubicBezTo>
                  <a:pt x="52732" y="2627"/>
                  <a:pt x="52614" y="2687"/>
                  <a:pt x="52549" y="2800"/>
                </a:cubicBezTo>
                <a:cubicBezTo>
                  <a:pt x="52481" y="2895"/>
                  <a:pt x="52467" y="3017"/>
                  <a:pt x="52481" y="3140"/>
                </a:cubicBezTo>
                <a:cubicBezTo>
                  <a:pt x="52521" y="3235"/>
                  <a:pt x="52576" y="3317"/>
                  <a:pt x="52657" y="3398"/>
                </a:cubicBezTo>
                <a:lnTo>
                  <a:pt x="52236" y="3602"/>
                </a:lnTo>
                <a:cubicBezTo>
                  <a:pt x="52250" y="3425"/>
                  <a:pt x="52127" y="3249"/>
                  <a:pt x="51964" y="3181"/>
                </a:cubicBezTo>
                <a:cubicBezTo>
                  <a:pt x="51908" y="3161"/>
                  <a:pt x="51854" y="3151"/>
                  <a:pt x="51804" y="3151"/>
                </a:cubicBezTo>
                <a:cubicBezTo>
                  <a:pt x="51648" y="3151"/>
                  <a:pt x="51520" y="3241"/>
                  <a:pt x="51407" y="3384"/>
                </a:cubicBezTo>
                <a:cubicBezTo>
                  <a:pt x="51393" y="3344"/>
                  <a:pt x="51393" y="3330"/>
                  <a:pt x="51393" y="3303"/>
                </a:cubicBezTo>
                <a:cubicBezTo>
                  <a:pt x="51380" y="3113"/>
                  <a:pt x="51244" y="2950"/>
                  <a:pt x="51040" y="2922"/>
                </a:cubicBezTo>
                <a:cubicBezTo>
                  <a:pt x="51020" y="2919"/>
                  <a:pt x="51000" y="2918"/>
                  <a:pt x="50980" y="2918"/>
                </a:cubicBezTo>
                <a:cubicBezTo>
                  <a:pt x="50821" y="2918"/>
                  <a:pt x="50664" y="3010"/>
                  <a:pt x="50591" y="3167"/>
                </a:cubicBezTo>
                <a:cubicBezTo>
                  <a:pt x="50578" y="3181"/>
                  <a:pt x="50551" y="3208"/>
                  <a:pt x="50523" y="3221"/>
                </a:cubicBezTo>
                <a:cubicBezTo>
                  <a:pt x="50537" y="3276"/>
                  <a:pt x="50537" y="3317"/>
                  <a:pt x="50564" y="3371"/>
                </a:cubicBezTo>
                <a:cubicBezTo>
                  <a:pt x="50619" y="3480"/>
                  <a:pt x="50673" y="3602"/>
                  <a:pt x="50714" y="3711"/>
                </a:cubicBezTo>
                <a:lnTo>
                  <a:pt x="50374" y="3874"/>
                </a:lnTo>
                <a:lnTo>
                  <a:pt x="50129" y="3493"/>
                </a:lnTo>
                <a:lnTo>
                  <a:pt x="50129" y="3493"/>
                </a:lnTo>
                <a:cubicBezTo>
                  <a:pt x="50146" y="3496"/>
                  <a:pt x="50162" y="3497"/>
                  <a:pt x="50179" y="3497"/>
                </a:cubicBezTo>
                <a:cubicBezTo>
                  <a:pt x="50338" y="3497"/>
                  <a:pt x="50486" y="3382"/>
                  <a:pt x="50523" y="3221"/>
                </a:cubicBezTo>
                <a:cubicBezTo>
                  <a:pt x="50605" y="3031"/>
                  <a:pt x="50537" y="2814"/>
                  <a:pt x="50360" y="2718"/>
                </a:cubicBezTo>
                <a:cubicBezTo>
                  <a:pt x="50297" y="2685"/>
                  <a:pt x="50227" y="2668"/>
                  <a:pt x="50159" y="2668"/>
                </a:cubicBezTo>
                <a:cubicBezTo>
                  <a:pt x="50034" y="2668"/>
                  <a:pt x="49914" y="2722"/>
                  <a:pt x="49844" y="2827"/>
                </a:cubicBezTo>
                <a:cubicBezTo>
                  <a:pt x="49776" y="2936"/>
                  <a:pt x="49749" y="3058"/>
                  <a:pt x="49762" y="3167"/>
                </a:cubicBezTo>
                <a:cubicBezTo>
                  <a:pt x="49803" y="3276"/>
                  <a:pt x="49857" y="3371"/>
                  <a:pt x="49925" y="3452"/>
                </a:cubicBezTo>
                <a:lnTo>
                  <a:pt x="49518" y="3656"/>
                </a:lnTo>
                <a:cubicBezTo>
                  <a:pt x="49504" y="3466"/>
                  <a:pt x="49382" y="3317"/>
                  <a:pt x="49219" y="3249"/>
                </a:cubicBezTo>
                <a:cubicBezTo>
                  <a:pt x="49180" y="3238"/>
                  <a:pt x="49141" y="3233"/>
                  <a:pt x="49102" y="3233"/>
                </a:cubicBezTo>
                <a:cubicBezTo>
                  <a:pt x="48936" y="3233"/>
                  <a:pt x="48777" y="3323"/>
                  <a:pt x="48688" y="3466"/>
                </a:cubicBezTo>
                <a:cubicBezTo>
                  <a:pt x="48648" y="3167"/>
                  <a:pt x="48553" y="3031"/>
                  <a:pt x="48349" y="2977"/>
                </a:cubicBezTo>
                <a:cubicBezTo>
                  <a:pt x="48317" y="2969"/>
                  <a:pt x="48285" y="2965"/>
                  <a:pt x="48253" y="2965"/>
                </a:cubicBezTo>
                <a:cubicBezTo>
                  <a:pt x="48116" y="2965"/>
                  <a:pt x="47980" y="3033"/>
                  <a:pt x="47914" y="3153"/>
                </a:cubicBezTo>
                <a:cubicBezTo>
                  <a:pt x="47764" y="3344"/>
                  <a:pt x="47819" y="3602"/>
                  <a:pt x="48009" y="3738"/>
                </a:cubicBezTo>
                <a:lnTo>
                  <a:pt x="47615" y="3928"/>
                </a:lnTo>
                <a:cubicBezTo>
                  <a:pt x="47547" y="3819"/>
                  <a:pt x="47465" y="3697"/>
                  <a:pt x="47397" y="3561"/>
                </a:cubicBezTo>
                <a:cubicBezTo>
                  <a:pt x="47669" y="3493"/>
                  <a:pt x="47805" y="3371"/>
                  <a:pt x="47805" y="3153"/>
                </a:cubicBezTo>
                <a:cubicBezTo>
                  <a:pt x="47819" y="2963"/>
                  <a:pt x="47696" y="2800"/>
                  <a:pt x="47520" y="2746"/>
                </a:cubicBezTo>
                <a:cubicBezTo>
                  <a:pt x="47477" y="2729"/>
                  <a:pt x="47434" y="2722"/>
                  <a:pt x="47391" y="2722"/>
                </a:cubicBezTo>
                <a:cubicBezTo>
                  <a:pt x="47257" y="2722"/>
                  <a:pt x="47130" y="2798"/>
                  <a:pt x="47057" y="2922"/>
                </a:cubicBezTo>
                <a:cubicBezTo>
                  <a:pt x="47003" y="3017"/>
                  <a:pt x="46989" y="3140"/>
                  <a:pt x="47003" y="3262"/>
                </a:cubicBezTo>
                <a:cubicBezTo>
                  <a:pt x="47044" y="3344"/>
                  <a:pt x="47098" y="3439"/>
                  <a:pt x="47166" y="3507"/>
                </a:cubicBezTo>
                <a:lnTo>
                  <a:pt x="46772" y="3711"/>
                </a:lnTo>
                <a:cubicBezTo>
                  <a:pt x="46745" y="3643"/>
                  <a:pt x="46718" y="3561"/>
                  <a:pt x="46677" y="3493"/>
                </a:cubicBezTo>
                <a:cubicBezTo>
                  <a:pt x="46622" y="3425"/>
                  <a:pt x="46554" y="3371"/>
                  <a:pt x="46486" y="3317"/>
                </a:cubicBezTo>
                <a:cubicBezTo>
                  <a:pt x="46758" y="3303"/>
                  <a:pt x="46921" y="3194"/>
                  <a:pt x="46962" y="3004"/>
                </a:cubicBezTo>
                <a:cubicBezTo>
                  <a:pt x="47003" y="2814"/>
                  <a:pt x="46908" y="2610"/>
                  <a:pt x="46731" y="2528"/>
                </a:cubicBezTo>
                <a:cubicBezTo>
                  <a:pt x="46680" y="2505"/>
                  <a:pt x="46627" y="2494"/>
                  <a:pt x="46575" y="2494"/>
                </a:cubicBezTo>
                <a:cubicBezTo>
                  <a:pt x="46445" y="2494"/>
                  <a:pt x="46319" y="2562"/>
                  <a:pt x="46242" y="2678"/>
                </a:cubicBezTo>
                <a:cubicBezTo>
                  <a:pt x="46187" y="2773"/>
                  <a:pt x="46174" y="2895"/>
                  <a:pt x="46187" y="3017"/>
                </a:cubicBezTo>
                <a:cubicBezTo>
                  <a:pt x="46228" y="3113"/>
                  <a:pt x="46283" y="3194"/>
                  <a:pt x="46364" y="3262"/>
                </a:cubicBezTo>
                <a:lnTo>
                  <a:pt x="45943" y="3480"/>
                </a:lnTo>
                <a:cubicBezTo>
                  <a:pt x="45888" y="3235"/>
                  <a:pt x="45780" y="3099"/>
                  <a:pt x="45576" y="3058"/>
                </a:cubicBezTo>
                <a:cubicBezTo>
                  <a:pt x="45553" y="3055"/>
                  <a:pt x="45531" y="3053"/>
                  <a:pt x="45509" y="3053"/>
                </a:cubicBezTo>
                <a:cubicBezTo>
                  <a:pt x="45358" y="3053"/>
                  <a:pt x="45224" y="3132"/>
                  <a:pt x="45141" y="3262"/>
                </a:cubicBezTo>
                <a:cubicBezTo>
                  <a:pt x="45019" y="3452"/>
                  <a:pt x="45073" y="3711"/>
                  <a:pt x="45263" y="3847"/>
                </a:cubicBezTo>
                <a:lnTo>
                  <a:pt x="44896" y="4023"/>
                </a:lnTo>
                <a:cubicBezTo>
                  <a:pt x="44828" y="3901"/>
                  <a:pt x="44760" y="3765"/>
                  <a:pt x="44692" y="3629"/>
                </a:cubicBezTo>
                <a:cubicBezTo>
                  <a:pt x="44951" y="3561"/>
                  <a:pt x="45100" y="3439"/>
                  <a:pt x="45100" y="3221"/>
                </a:cubicBezTo>
                <a:cubicBezTo>
                  <a:pt x="45100" y="3031"/>
                  <a:pt x="44978" y="2854"/>
                  <a:pt x="44801" y="2814"/>
                </a:cubicBezTo>
                <a:cubicBezTo>
                  <a:pt x="44756" y="2797"/>
                  <a:pt x="44711" y="2790"/>
                  <a:pt x="44667" y="2790"/>
                </a:cubicBezTo>
                <a:cubicBezTo>
                  <a:pt x="44526" y="2790"/>
                  <a:pt x="44398" y="2869"/>
                  <a:pt x="44325" y="3004"/>
                </a:cubicBezTo>
                <a:cubicBezTo>
                  <a:pt x="44285" y="3099"/>
                  <a:pt x="44271" y="3208"/>
                  <a:pt x="44285" y="3317"/>
                </a:cubicBezTo>
                <a:cubicBezTo>
                  <a:pt x="44325" y="3412"/>
                  <a:pt x="44380" y="3493"/>
                  <a:pt x="44448" y="3575"/>
                </a:cubicBezTo>
                <a:lnTo>
                  <a:pt x="44081" y="3751"/>
                </a:lnTo>
                <a:lnTo>
                  <a:pt x="43822" y="3371"/>
                </a:lnTo>
                <a:cubicBezTo>
                  <a:pt x="44067" y="3357"/>
                  <a:pt x="44230" y="3249"/>
                  <a:pt x="44257" y="3031"/>
                </a:cubicBezTo>
                <a:cubicBezTo>
                  <a:pt x="44285" y="2841"/>
                  <a:pt x="44176" y="2650"/>
                  <a:pt x="43999" y="2583"/>
                </a:cubicBezTo>
                <a:cubicBezTo>
                  <a:pt x="43950" y="2565"/>
                  <a:pt x="43901" y="2557"/>
                  <a:pt x="43852" y="2557"/>
                </a:cubicBezTo>
                <a:cubicBezTo>
                  <a:pt x="43711" y="2557"/>
                  <a:pt x="43581" y="2628"/>
                  <a:pt x="43510" y="2759"/>
                </a:cubicBezTo>
                <a:cubicBezTo>
                  <a:pt x="43455" y="2868"/>
                  <a:pt x="43442" y="2977"/>
                  <a:pt x="43469" y="3085"/>
                </a:cubicBezTo>
                <a:cubicBezTo>
                  <a:pt x="43510" y="3181"/>
                  <a:pt x="43564" y="3262"/>
                  <a:pt x="43646" y="3330"/>
                </a:cubicBezTo>
                <a:lnTo>
                  <a:pt x="43224" y="3534"/>
                </a:lnTo>
                <a:cubicBezTo>
                  <a:pt x="43211" y="3344"/>
                  <a:pt x="43075" y="3181"/>
                  <a:pt x="42898" y="3140"/>
                </a:cubicBezTo>
                <a:cubicBezTo>
                  <a:pt x="42864" y="3133"/>
                  <a:pt x="42829" y="3129"/>
                  <a:pt x="42796" y="3129"/>
                </a:cubicBezTo>
                <a:cubicBezTo>
                  <a:pt x="42632" y="3129"/>
                  <a:pt x="42485" y="3211"/>
                  <a:pt x="42395" y="3357"/>
                </a:cubicBezTo>
                <a:cubicBezTo>
                  <a:pt x="42341" y="3058"/>
                  <a:pt x="42232" y="2922"/>
                  <a:pt x="42028" y="2895"/>
                </a:cubicBezTo>
                <a:cubicBezTo>
                  <a:pt x="42001" y="2889"/>
                  <a:pt x="41973" y="2886"/>
                  <a:pt x="41946" y="2886"/>
                </a:cubicBezTo>
                <a:cubicBezTo>
                  <a:pt x="41799" y="2886"/>
                  <a:pt x="41662" y="2975"/>
                  <a:pt x="41593" y="3113"/>
                </a:cubicBezTo>
                <a:cubicBezTo>
                  <a:pt x="41553" y="3208"/>
                  <a:pt x="41553" y="3317"/>
                  <a:pt x="41566" y="3425"/>
                </a:cubicBezTo>
                <a:cubicBezTo>
                  <a:pt x="41607" y="3507"/>
                  <a:pt x="41661" y="3588"/>
                  <a:pt x="41716" y="3670"/>
                </a:cubicBezTo>
                <a:lnTo>
                  <a:pt x="41294" y="3860"/>
                </a:lnTo>
                <a:cubicBezTo>
                  <a:pt x="41294" y="3670"/>
                  <a:pt x="41172" y="3493"/>
                  <a:pt x="40995" y="3425"/>
                </a:cubicBezTo>
                <a:cubicBezTo>
                  <a:pt x="40962" y="3419"/>
                  <a:pt x="40928" y="3416"/>
                  <a:pt x="40896" y="3416"/>
                </a:cubicBezTo>
                <a:cubicBezTo>
                  <a:pt x="40717" y="3416"/>
                  <a:pt x="40557" y="3507"/>
                  <a:pt x="40465" y="3656"/>
                </a:cubicBezTo>
                <a:cubicBezTo>
                  <a:pt x="40479" y="3452"/>
                  <a:pt x="40356" y="3276"/>
                  <a:pt x="40166" y="3208"/>
                </a:cubicBezTo>
                <a:cubicBezTo>
                  <a:pt x="40113" y="3188"/>
                  <a:pt x="40063" y="3178"/>
                  <a:pt x="40016" y="3178"/>
                </a:cubicBezTo>
                <a:cubicBezTo>
                  <a:pt x="39870" y="3178"/>
                  <a:pt x="39749" y="3268"/>
                  <a:pt x="39636" y="3412"/>
                </a:cubicBezTo>
                <a:cubicBezTo>
                  <a:pt x="39622" y="3371"/>
                  <a:pt x="39622" y="3357"/>
                  <a:pt x="39622" y="3330"/>
                </a:cubicBezTo>
                <a:cubicBezTo>
                  <a:pt x="39609" y="3140"/>
                  <a:pt x="39459" y="2977"/>
                  <a:pt x="39269" y="2950"/>
                </a:cubicBezTo>
                <a:cubicBezTo>
                  <a:pt x="39247" y="2946"/>
                  <a:pt x="39226" y="2945"/>
                  <a:pt x="39205" y="2945"/>
                </a:cubicBezTo>
                <a:cubicBezTo>
                  <a:pt x="39040" y="2945"/>
                  <a:pt x="38893" y="3037"/>
                  <a:pt x="38820" y="3194"/>
                </a:cubicBezTo>
                <a:cubicBezTo>
                  <a:pt x="38810" y="3205"/>
                  <a:pt x="38791" y="3223"/>
                  <a:pt x="38771" y="3238"/>
                </a:cubicBezTo>
                <a:lnTo>
                  <a:pt x="38771" y="3238"/>
                </a:lnTo>
                <a:cubicBezTo>
                  <a:pt x="38845" y="3051"/>
                  <a:pt x="38763" y="2853"/>
                  <a:pt x="38589" y="2759"/>
                </a:cubicBezTo>
                <a:cubicBezTo>
                  <a:pt x="38523" y="2721"/>
                  <a:pt x="38452" y="2703"/>
                  <a:pt x="38382" y="2703"/>
                </a:cubicBezTo>
                <a:cubicBezTo>
                  <a:pt x="38251" y="2703"/>
                  <a:pt x="38125" y="2766"/>
                  <a:pt x="38046" y="2882"/>
                </a:cubicBezTo>
                <a:cubicBezTo>
                  <a:pt x="37910" y="3072"/>
                  <a:pt x="37964" y="3276"/>
                  <a:pt x="38168" y="3480"/>
                </a:cubicBezTo>
                <a:lnTo>
                  <a:pt x="37747" y="3683"/>
                </a:lnTo>
                <a:cubicBezTo>
                  <a:pt x="37747" y="3493"/>
                  <a:pt x="37624" y="3317"/>
                  <a:pt x="37461" y="3249"/>
                </a:cubicBezTo>
                <a:cubicBezTo>
                  <a:pt x="37420" y="3238"/>
                  <a:pt x="37379" y="3233"/>
                  <a:pt x="37338" y="3233"/>
                </a:cubicBezTo>
                <a:cubicBezTo>
                  <a:pt x="37165" y="3233"/>
                  <a:pt x="37006" y="3323"/>
                  <a:pt x="36918" y="3466"/>
                </a:cubicBezTo>
                <a:cubicBezTo>
                  <a:pt x="36931" y="3262"/>
                  <a:pt x="36795" y="3072"/>
                  <a:pt x="36591" y="3017"/>
                </a:cubicBezTo>
                <a:cubicBezTo>
                  <a:pt x="36546" y="3003"/>
                  <a:pt x="36504" y="2997"/>
                  <a:pt x="36464" y="2997"/>
                </a:cubicBezTo>
                <a:cubicBezTo>
                  <a:pt x="36312" y="2997"/>
                  <a:pt x="36196" y="3092"/>
                  <a:pt x="36088" y="3221"/>
                </a:cubicBezTo>
                <a:cubicBezTo>
                  <a:pt x="36034" y="2922"/>
                  <a:pt x="35925" y="2800"/>
                  <a:pt x="35721" y="2759"/>
                </a:cubicBezTo>
                <a:cubicBezTo>
                  <a:pt x="35694" y="2753"/>
                  <a:pt x="35666" y="2750"/>
                  <a:pt x="35639" y="2750"/>
                </a:cubicBezTo>
                <a:cubicBezTo>
                  <a:pt x="35492" y="2750"/>
                  <a:pt x="35355" y="2839"/>
                  <a:pt x="35286" y="2977"/>
                </a:cubicBezTo>
                <a:cubicBezTo>
                  <a:pt x="35246" y="3085"/>
                  <a:pt x="35246" y="3194"/>
                  <a:pt x="35273" y="3303"/>
                </a:cubicBezTo>
                <a:cubicBezTo>
                  <a:pt x="35314" y="3398"/>
                  <a:pt x="35368" y="3493"/>
                  <a:pt x="35450" y="3575"/>
                </a:cubicBezTo>
                <a:cubicBezTo>
                  <a:pt x="35425" y="3570"/>
                  <a:pt x="35402" y="3568"/>
                  <a:pt x="35380" y="3568"/>
                </a:cubicBezTo>
                <a:cubicBezTo>
                  <a:pt x="35190" y="3568"/>
                  <a:pt x="35071" y="3714"/>
                  <a:pt x="34974" y="3860"/>
                </a:cubicBezTo>
                <a:cubicBezTo>
                  <a:pt x="34974" y="4064"/>
                  <a:pt x="34987" y="4241"/>
                  <a:pt x="35151" y="4350"/>
                </a:cubicBezTo>
                <a:lnTo>
                  <a:pt x="34756" y="4540"/>
                </a:lnTo>
                <a:lnTo>
                  <a:pt x="34566" y="4186"/>
                </a:lnTo>
                <a:cubicBezTo>
                  <a:pt x="34756" y="4173"/>
                  <a:pt x="34919" y="4050"/>
                  <a:pt x="34974" y="3874"/>
                </a:cubicBezTo>
                <a:lnTo>
                  <a:pt x="34974" y="3765"/>
                </a:lnTo>
                <a:cubicBezTo>
                  <a:pt x="34987" y="3588"/>
                  <a:pt x="34879" y="3425"/>
                  <a:pt x="34716" y="3357"/>
                </a:cubicBezTo>
                <a:cubicBezTo>
                  <a:pt x="34659" y="3336"/>
                  <a:pt x="34602" y="3325"/>
                  <a:pt x="34546" y="3325"/>
                </a:cubicBezTo>
                <a:cubicBezTo>
                  <a:pt x="34426" y="3325"/>
                  <a:pt x="34314" y="3373"/>
                  <a:pt x="34240" y="3466"/>
                </a:cubicBezTo>
                <a:lnTo>
                  <a:pt x="34158" y="3548"/>
                </a:lnTo>
                <a:cubicBezTo>
                  <a:pt x="34145" y="3317"/>
                  <a:pt x="34077" y="3153"/>
                  <a:pt x="33846" y="3072"/>
                </a:cubicBezTo>
                <a:cubicBezTo>
                  <a:pt x="33806" y="3061"/>
                  <a:pt x="33766" y="3055"/>
                  <a:pt x="33726" y="3055"/>
                </a:cubicBezTo>
                <a:cubicBezTo>
                  <a:pt x="33571" y="3055"/>
                  <a:pt x="33418" y="3136"/>
                  <a:pt x="33343" y="3276"/>
                </a:cubicBezTo>
                <a:cubicBezTo>
                  <a:pt x="33275" y="2963"/>
                  <a:pt x="33166" y="2841"/>
                  <a:pt x="32949" y="2814"/>
                </a:cubicBezTo>
                <a:cubicBezTo>
                  <a:pt x="32937" y="2813"/>
                  <a:pt x="32925" y="2812"/>
                  <a:pt x="32913" y="2812"/>
                </a:cubicBezTo>
                <a:cubicBezTo>
                  <a:pt x="32762" y="2812"/>
                  <a:pt x="32617" y="2892"/>
                  <a:pt x="32541" y="3031"/>
                </a:cubicBezTo>
                <a:cubicBezTo>
                  <a:pt x="32432" y="3221"/>
                  <a:pt x="32486" y="3466"/>
                  <a:pt x="32677" y="3588"/>
                </a:cubicBezTo>
                <a:lnTo>
                  <a:pt x="32296" y="3779"/>
                </a:lnTo>
                <a:lnTo>
                  <a:pt x="32038" y="3398"/>
                </a:lnTo>
                <a:lnTo>
                  <a:pt x="32038" y="3398"/>
                </a:lnTo>
                <a:cubicBezTo>
                  <a:pt x="32047" y="3399"/>
                  <a:pt x="32056" y="3399"/>
                  <a:pt x="32065" y="3399"/>
                </a:cubicBezTo>
                <a:cubicBezTo>
                  <a:pt x="32271" y="3399"/>
                  <a:pt x="32447" y="3254"/>
                  <a:pt x="32473" y="3058"/>
                </a:cubicBezTo>
                <a:cubicBezTo>
                  <a:pt x="32514" y="2868"/>
                  <a:pt x="32405" y="2664"/>
                  <a:pt x="32215" y="2596"/>
                </a:cubicBezTo>
                <a:cubicBezTo>
                  <a:pt x="32169" y="2578"/>
                  <a:pt x="32121" y="2570"/>
                  <a:pt x="32073" y="2570"/>
                </a:cubicBezTo>
                <a:cubicBezTo>
                  <a:pt x="31938" y="2570"/>
                  <a:pt x="31806" y="2639"/>
                  <a:pt x="31725" y="2759"/>
                </a:cubicBezTo>
                <a:cubicBezTo>
                  <a:pt x="31617" y="2950"/>
                  <a:pt x="31671" y="3153"/>
                  <a:pt x="31861" y="3330"/>
                </a:cubicBezTo>
                <a:lnTo>
                  <a:pt x="31440" y="3548"/>
                </a:lnTo>
                <a:cubicBezTo>
                  <a:pt x="31396" y="3295"/>
                  <a:pt x="31228" y="3123"/>
                  <a:pt x="31015" y="3123"/>
                </a:cubicBezTo>
                <a:cubicBezTo>
                  <a:pt x="30964" y="3123"/>
                  <a:pt x="30910" y="3132"/>
                  <a:pt x="30855" y="3153"/>
                </a:cubicBezTo>
                <a:cubicBezTo>
                  <a:pt x="30722" y="3220"/>
                  <a:pt x="30628" y="3325"/>
                  <a:pt x="30586" y="3457"/>
                </a:cubicBezTo>
                <a:lnTo>
                  <a:pt x="30586" y="3457"/>
                </a:lnTo>
                <a:cubicBezTo>
                  <a:pt x="30597" y="3419"/>
                  <a:pt x="30597" y="3382"/>
                  <a:pt x="30597" y="3344"/>
                </a:cubicBezTo>
                <a:cubicBezTo>
                  <a:pt x="30624" y="3113"/>
                  <a:pt x="30461" y="2895"/>
                  <a:pt x="30230" y="2868"/>
                </a:cubicBezTo>
                <a:cubicBezTo>
                  <a:pt x="30212" y="2866"/>
                  <a:pt x="30194" y="2865"/>
                  <a:pt x="30176" y="2865"/>
                </a:cubicBezTo>
                <a:cubicBezTo>
                  <a:pt x="29968" y="2865"/>
                  <a:pt x="29793" y="3008"/>
                  <a:pt x="29768" y="3221"/>
                </a:cubicBezTo>
                <a:cubicBezTo>
                  <a:pt x="29741" y="3384"/>
                  <a:pt x="29809" y="3548"/>
                  <a:pt x="29945" y="3629"/>
                </a:cubicBezTo>
                <a:lnTo>
                  <a:pt x="29578" y="3833"/>
                </a:lnTo>
                <a:lnTo>
                  <a:pt x="29319" y="3439"/>
                </a:lnTo>
                <a:lnTo>
                  <a:pt x="29319" y="3439"/>
                </a:lnTo>
                <a:cubicBezTo>
                  <a:pt x="29337" y="3441"/>
                  <a:pt x="29354" y="3442"/>
                  <a:pt x="29371" y="3442"/>
                </a:cubicBezTo>
                <a:cubicBezTo>
                  <a:pt x="29555" y="3442"/>
                  <a:pt x="29717" y="3313"/>
                  <a:pt x="29754" y="3126"/>
                </a:cubicBezTo>
                <a:cubicBezTo>
                  <a:pt x="29795" y="2936"/>
                  <a:pt x="29700" y="2732"/>
                  <a:pt x="29510" y="2650"/>
                </a:cubicBezTo>
                <a:cubicBezTo>
                  <a:pt x="29459" y="2627"/>
                  <a:pt x="29405" y="2616"/>
                  <a:pt x="29351" y="2616"/>
                </a:cubicBezTo>
                <a:cubicBezTo>
                  <a:pt x="29218" y="2616"/>
                  <a:pt x="29088" y="2684"/>
                  <a:pt x="29020" y="2800"/>
                </a:cubicBezTo>
                <a:cubicBezTo>
                  <a:pt x="28966" y="2909"/>
                  <a:pt x="28952" y="3017"/>
                  <a:pt x="28966" y="3140"/>
                </a:cubicBezTo>
                <a:cubicBezTo>
                  <a:pt x="29007" y="3235"/>
                  <a:pt x="29061" y="3317"/>
                  <a:pt x="29143" y="3398"/>
                </a:cubicBezTo>
                <a:lnTo>
                  <a:pt x="28735" y="3629"/>
                </a:lnTo>
                <a:cubicBezTo>
                  <a:pt x="28721" y="3452"/>
                  <a:pt x="28613" y="3303"/>
                  <a:pt x="28436" y="3221"/>
                </a:cubicBezTo>
                <a:cubicBezTo>
                  <a:pt x="28402" y="3215"/>
                  <a:pt x="28367" y="3211"/>
                  <a:pt x="28333" y="3211"/>
                </a:cubicBezTo>
                <a:cubicBezTo>
                  <a:pt x="28162" y="3211"/>
                  <a:pt x="27996" y="3294"/>
                  <a:pt x="27906" y="3452"/>
                </a:cubicBezTo>
                <a:cubicBezTo>
                  <a:pt x="27865" y="3126"/>
                  <a:pt x="27756" y="2977"/>
                  <a:pt x="27525" y="2950"/>
                </a:cubicBezTo>
                <a:cubicBezTo>
                  <a:pt x="27506" y="2947"/>
                  <a:pt x="27486" y="2945"/>
                  <a:pt x="27467" y="2945"/>
                </a:cubicBezTo>
                <a:cubicBezTo>
                  <a:pt x="27300" y="2945"/>
                  <a:pt x="27151" y="3049"/>
                  <a:pt x="27090" y="3208"/>
                </a:cubicBezTo>
                <a:cubicBezTo>
                  <a:pt x="27009" y="3384"/>
                  <a:pt x="27063" y="3588"/>
                  <a:pt x="27226" y="3697"/>
                </a:cubicBezTo>
                <a:cubicBezTo>
                  <a:pt x="27305" y="3742"/>
                  <a:pt x="27403" y="3769"/>
                  <a:pt x="27503" y="3769"/>
                </a:cubicBezTo>
                <a:cubicBezTo>
                  <a:pt x="27524" y="3769"/>
                  <a:pt x="27545" y="3767"/>
                  <a:pt x="27566" y="3765"/>
                </a:cubicBezTo>
                <a:cubicBezTo>
                  <a:pt x="27661" y="3738"/>
                  <a:pt x="27756" y="3683"/>
                  <a:pt x="27838" y="3616"/>
                </a:cubicBezTo>
                <a:lnTo>
                  <a:pt x="28028" y="4010"/>
                </a:lnTo>
                <a:lnTo>
                  <a:pt x="27634" y="4200"/>
                </a:lnTo>
                <a:cubicBezTo>
                  <a:pt x="27620" y="4010"/>
                  <a:pt x="27485" y="3847"/>
                  <a:pt x="27308" y="3806"/>
                </a:cubicBezTo>
                <a:cubicBezTo>
                  <a:pt x="27266" y="3793"/>
                  <a:pt x="27225" y="3787"/>
                  <a:pt x="27184" y="3787"/>
                </a:cubicBezTo>
                <a:cubicBezTo>
                  <a:pt x="27052" y="3787"/>
                  <a:pt x="26929" y="3851"/>
                  <a:pt x="26846" y="3955"/>
                </a:cubicBezTo>
                <a:lnTo>
                  <a:pt x="26615" y="3548"/>
                </a:lnTo>
                <a:cubicBezTo>
                  <a:pt x="26927" y="3439"/>
                  <a:pt x="27036" y="3330"/>
                  <a:pt x="27022" y="3099"/>
                </a:cubicBezTo>
                <a:cubicBezTo>
                  <a:pt x="27022" y="2922"/>
                  <a:pt x="26886" y="2759"/>
                  <a:pt x="26710" y="2718"/>
                </a:cubicBezTo>
                <a:cubicBezTo>
                  <a:pt x="26680" y="2712"/>
                  <a:pt x="26650" y="2709"/>
                  <a:pt x="26621" y="2709"/>
                </a:cubicBezTo>
                <a:cubicBezTo>
                  <a:pt x="26463" y="2709"/>
                  <a:pt x="26316" y="2798"/>
                  <a:pt x="26248" y="2936"/>
                </a:cubicBezTo>
                <a:cubicBezTo>
                  <a:pt x="26152" y="3126"/>
                  <a:pt x="26207" y="3317"/>
                  <a:pt x="26397" y="3480"/>
                </a:cubicBezTo>
                <a:lnTo>
                  <a:pt x="25976" y="3683"/>
                </a:lnTo>
                <a:cubicBezTo>
                  <a:pt x="25962" y="3507"/>
                  <a:pt x="25853" y="3357"/>
                  <a:pt x="25690" y="3276"/>
                </a:cubicBezTo>
                <a:cubicBezTo>
                  <a:pt x="25654" y="3269"/>
                  <a:pt x="25618" y="3265"/>
                  <a:pt x="25582" y="3265"/>
                </a:cubicBezTo>
                <a:cubicBezTo>
                  <a:pt x="25407" y="3265"/>
                  <a:pt x="25248" y="3349"/>
                  <a:pt x="25147" y="3507"/>
                </a:cubicBezTo>
                <a:cubicBezTo>
                  <a:pt x="25106" y="3208"/>
                  <a:pt x="24984" y="3072"/>
                  <a:pt x="24780" y="3031"/>
                </a:cubicBezTo>
                <a:cubicBezTo>
                  <a:pt x="24757" y="3028"/>
                  <a:pt x="24735" y="3026"/>
                  <a:pt x="24713" y="3026"/>
                </a:cubicBezTo>
                <a:cubicBezTo>
                  <a:pt x="24563" y="3026"/>
                  <a:pt x="24429" y="3106"/>
                  <a:pt x="24358" y="3249"/>
                </a:cubicBezTo>
                <a:cubicBezTo>
                  <a:pt x="24304" y="3344"/>
                  <a:pt x="24290" y="3452"/>
                  <a:pt x="24318" y="3561"/>
                </a:cubicBezTo>
                <a:cubicBezTo>
                  <a:pt x="24345" y="3656"/>
                  <a:pt x="24399" y="3738"/>
                  <a:pt x="24467" y="3819"/>
                </a:cubicBezTo>
                <a:lnTo>
                  <a:pt x="24100" y="4010"/>
                </a:lnTo>
                <a:lnTo>
                  <a:pt x="23896" y="3602"/>
                </a:lnTo>
                <a:cubicBezTo>
                  <a:pt x="24182" y="3520"/>
                  <a:pt x="24304" y="3398"/>
                  <a:pt x="24304" y="3181"/>
                </a:cubicBezTo>
                <a:cubicBezTo>
                  <a:pt x="24304" y="2990"/>
                  <a:pt x="24182" y="2841"/>
                  <a:pt x="24018" y="2786"/>
                </a:cubicBezTo>
                <a:cubicBezTo>
                  <a:pt x="23973" y="2769"/>
                  <a:pt x="23925" y="2760"/>
                  <a:pt x="23878" y="2760"/>
                </a:cubicBezTo>
                <a:cubicBezTo>
                  <a:pt x="23744" y="2760"/>
                  <a:pt x="23617" y="2829"/>
                  <a:pt x="23556" y="2950"/>
                </a:cubicBezTo>
                <a:cubicBezTo>
                  <a:pt x="23502" y="3058"/>
                  <a:pt x="23475" y="3167"/>
                  <a:pt x="23502" y="3289"/>
                </a:cubicBezTo>
                <a:cubicBezTo>
                  <a:pt x="23529" y="3384"/>
                  <a:pt x="23584" y="3466"/>
                  <a:pt x="23652" y="3548"/>
                </a:cubicBezTo>
                <a:lnTo>
                  <a:pt x="23285" y="3724"/>
                </a:lnTo>
                <a:lnTo>
                  <a:pt x="23013" y="3344"/>
                </a:lnTo>
                <a:lnTo>
                  <a:pt x="23013" y="3344"/>
                </a:lnTo>
                <a:cubicBezTo>
                  <a:pt x="23023" y="3344"/>
                  <a:pt x="23033" y="3345"/>
                  <a:pt x="23044" y="3345"/>
                </a:cubicBezTo>
                <a:cubicBezTo>
                  <a:pt x="23235" y="3345"/>
                  <a:pt x="23410" y="3225"/>
                  <a:pt x="23461" y="3045"/>
                </a:cubicBezTo>
                <a:cubicBezTo>
                  <a:pt x="23502" y="2854"/>
                  <a:pt x="23407" y="2650"/>
                  <a:pt x="23230" y="2569"/>
                </a:cubicBezTo>
                <a:cubicBezTo>
                  <a:pt x="23176" y="2537"/>
                  <a:pt x="23115" y="2522"/>
                  <a:pt x="23055" y="2522"/>
                </a:cubicBezTo>
                <a:cubicBezTo>
                  <a:pt x="22934" y="2522"/>
                  <a:pt x="22813" y="2583"/>
                  <a:pt x="22741" y="2691"/>
                </a:cubicBezTo>
                <a:cubicBezTo>
                  <a:pt x="22686" y="2800"/>
                  <a:pt x="22659" y="2909"/>
                  <a:pt x="22673" y="3031"/>
                </a:cubicBezTo>
                <a:cubicBezTo>
                  <a:pt x="22714" y="3126"/>
                  <a:pt x="22768" y="3221"/>
                  <a:pt x="22850" y="3289"/>
                </a:cubicBezTo>
                <a:lnTo>
                  <a:pt x="22428" y="3507"/>
                </a:lnTo>
                <a:cubicBezTo>
                  <a:pt x="22428" y="3330"/>
                  <a:pt x="22306" y="3167"/>
                  <a:pt x="22129" y="3113"/>
                </a:cubicBezTo>
                <a:cubicBezTo>
                  <a:pt x="22087" y="3101"/>
                  <a:pt x="22045" y="3096"/>
                  <a:pt x="22004" y="3096"/>
                </a:cubicBezTo>
                <a:cubicBezTo>
                  <a:pt x="21845" y="3096"/>
                  <a:pt x="21699" y="3176"/>
                  <a:pt x="21613" y="3317"/>
                </a:cubicBezTo>
                <a:cubicBezTo>
                  <a:pt x="21558" y="3017"/>
                  <a:pt x="21450" y="2882"/>
                  <a:pt x="21232" y="2854"/>
                </a:cubicBezTo>
                <a:cubicBezTo>
                  <a:pt x="21211" y="2851"/>
                  <a:pt x="21190" y="2849"/>
                  <a:pt x="21170" y="2849"/>
                </a:cubicBezTo>
                <a:cubicBezTo>
                  <a:pt x="21029" y="2849"/>
                  <a:pt x="20895" y="2928"/>
                  <a:pt x="20824" y="3058"/>
                </a:cubicBezTo>
                <a:cubicBezTo>
                  <a:pt x="20702" y="3249"/>
                  <a:pt x="20756" y="3507"/>
                  <a:pt x="20947" y="3629"/>
                </a:cubicBezTo>
                <a:lnTo>
                  <a:pt x="20512" y="3833"/>
                </a:lnTo>
                <a:cubicBezTo>
                  <a:pt x="20512" y="3629"/>
                  <a:pt x="20389" y="3466"/>
                  <a:pt x="20199" y="3398"/>
                </a:cubicBezTo>
                <a:cubicBezTo>
                  <a:pt x="20161" y="3388"/>
                  <a:pt x="20122" y="3383"/>
                  <a:pt x="20083" y="3383"/>
                </a:cubicBezTo>
                <a:cubicBezTo>
                  <a:pt x="19918" y="3383"/>
                  <a:pt x="19760" y="3475"/>
                  <a:pt x="19683" y="3629"/>
                </a:cubicBezTo>
                <a:cubicBezTo>
                  <a:pt x="19696" y="3425"/>
                  <a:pt x="19574" y="3235"/>
                  <a:pt x="19384" y="3167"/>
                </a:cubicBezTo>
                <a:cubicBezTo>
                  <a:pt x="19330" y="3148"/>
                  <a:pt x="19280" y="3139"/>
                  <a:pt x="19233" y="3139"/>
                </a:cubicBezTo>
                <a:cubicBezTo>
                  <a:pt x="19078" y="3139"/>
                  <a:pt x="18958" y="3235"/>
                  <a:pt x="18853" y="3371"/>
                </a:cubicBezTo>
                <a:cubicBezTo>
                  <a:pt x="18840" y="3344"/>
                  <a:pt x="18840" y="3317"/>
                  <a:pt x="18840" y="3303"/>
                </a:cubicBezTo>
                <a:cubicBezTo>
                  <a:pt x="18826" y="3099"/>
                  <a:pt x="18677" y="2950"/>
                  <a:pt x="18486" y="2909"/>
                </a:cubicBezTo>
                <a:cubicBezTo>
                  <a:pt x="18465" y="2906"/>
                  <a:pt x="18444" y="2904"/>
                  <a:pt x="18422" y="2904"/>
                </a:cubicBezTo>
                <a:cubicBezTo>
                  <a:pt x="18257" y="2904"/>
                  <a:pt x="18110" y="2997"/>
                  <a:pt x="18038" y="3153"/>
                </a:cubicBezTo>
                <a:cubicBezTo>
                  <a:pt x="18024" y="3181"/>
                  <a:pt x="17984" y="3194"/>
                  <a:pt x="17970" y="3208"/>
                </a:cubicBezTo>
                <a:cubicBezTo>
                  <a:pt x="17970" y="3276"/>
                  <a:pt x="17984" y="3330"/>
                  <a:pt x="18011" y="3384"/>
                </a:cubicBezTo>
                <a:cubicBezTo>
                  <a:pt x="18051" y="3493"/>
                  <a:pt x="18119" y="3602"/>
                  <a:pt x="18174" y="3711"/>
                </a:cubicBezTo>
                <a:cubicBezTo>
                  <a:pt x="18106" y="3724"/>
                  <a:pt x="18038" y="3738"/>
                  <a:pt x="17984" y="3765"/>
                </a:cubicBezTo>
                <a:cubicBezTo>
                  <a:pt x="17916" y="3806"/>
                  <a:pt x="17861" y="3847"/>
                  <a:pt x="17807" y="3887"/>
                </a:cubicBezTo>
                <a:lnTo>
                  <a:pt x="17589" y="3507"/>
                </a:lnTo>
                <a:cubicBezTo>
                  <a:pt x="17739" y="3466"/>
                  <a:pt x="17929" y="3425"/>
                  <a:pt x="17970" y="3208"/>
                </a:cubicBezTo>
                <a:cubicBezTo>
                  <a:pt x="18051" y="3031"/>
                  <a:pt x="17970" y="2814"/>
                  <a:pt x="17793" y="2718"/>
                </a:cubicBezTo>
                <a:cubicBezTo>
                  <a:pt x="17730" y="2685"/>
                  <a:pt x="17660" y="2668"/>
                  <a:pt x="17591" y="2668"/>
                </a:cubicBezTo>
                <a:cubicBezTo>
                  <a:pt x="17466" y="2668"/>
                  <a:pt x="17342" y="2722"/>
                  <a:pt x="17263" y="2827"/>
                </a:cubicBezTo>
                <a:cubicBezTo>
                  <a:pt x="17114" y="3031"/>
                  <a:pt x="17168" y="3235"/>
                  <a:pt x="17372" y="3439"/>
                </a:cubicBezTo>
                <a:lnTo>
                  <a:pt x="16951" y="3643"/>
                </a:lnTo>
                <a:cubicBezTo>
                  <a:pt x="16951" y="3452"/>
                  <a:pt x="16828" y="3289"/>
                  <a:pt x="16665" y="3208"/>
                </a:cubicBezTo>
                <a:cubicBezTo>
                  <a:pt x="16624" y="3198"/>
                  <a:pt x="16583" y="3193"/>
                  <a:pt x="16543" y="3193"/>
                </a:cubicBezTo>
                <a:cubicBezTo>
                  <a:pt x="16370" y="3193"/>
                  <a:pt x="16210" y="3284"/>
                  <a:pt x="16121" y="3439"/>
                </a:cubicBezTo>
                <a:cubicBezTo>
                  <a:pt x="16108" y="3194"/>
                  <a:pt x="16026" y="3045"/>
                  <a:pt x="15795" y="2977"/>
                </a:cubicBezTo>
                <a:cubicBezTo>
                  <a:pt x="15751" y="2963"/>
                  <a:pt x="15709" y="2956"/>
                  <a:pt x="15669" y="2956"/>
                </a:cubicBezTo>
                <a:cubicBezTo>
                  <a:pt x="15517" y="2956"/>
                  <a:pt x="15400" y="3054"/>
                  <a:pt x="15292" y="3194"/>
                </a:cubicBezTo>
                <a:cubicBezTo>
                  <a:pt x="15238" y="2895"/>
                  <a:pt x="15129" y="2759"/>
                  <a:pt x="14912" y="2718"/>
                </a:cubicBezTo>
                <a:cubicBezTo>
                  <a:pt x="14892" y="2715"/>
                  <a:pt x="14872" y="2714"/>
                  <a:pt x="14852" y="2714"/>
                </a:cubicBezTo>
                <a:cubicBezTo>
                  <a:pt x="14699" y="2714"/>
                  <a:pt x="14563" y="2805"/>
                  <a:pt x="14490" y="2950"/>
                </a:cubicBezTo>
                <a:cubicBezTo>
                  <a:pt x="14463" y="3045"/>
                  <a:pt x="14450" y="3167"/>
                  <a:pt x="14477" y="3262"/>
                </a:cubicBezTo>
                <a:cubicBezTo>
                  <a:pt x="14518" y="3371"/>
                  <a:pt x="14585" y="3452"/>
                  <a:pt x="14653" y="3534"/>
                </a:cubicBezTo>
                <a:cubicBezTo>
                  <a:pt x="14635" y="3532"/>
                  <a:pt x="14617" y="3531"/>
                  <a:pt x="14600" y="3531"/>
                </a:cubicBezTo>
                <a:cubicBezTo>
                  <a:pt x="14401" y="3531"/>
                  <a:pt x="14278" y="3670"/>
                  <a:pt x="14178" y="3833"/>
                </a:cubicBezTo>
                <a:cubicBezTo>
                  <a:pt x="14178" y="4023"/>
                  <a:pt x="14191" y="4200"/>
                  <a:pt x="14354" y="4309"/>
                </a:cubicBezTo>
                <a:lnTo>
                  <a:pt x="13974" y="4499"/>
                </a:lnTo>
                <a:lnTo>
                  <a:pt x="13770" y="4146"/>
                </a:lnTo>
                <a:cubicBezTo>
                  <a:pt x="13960" y="4132"/>
                  <a:pt x="14123" y="4010"/>
                  <a:pt x="14178" y="3833"/>
                </a:cubicBezTo>
                <a:cubicBezTo>
                  <a:pt x="14232" y="3602"/>
                  <a:pt x="14096" y="3371"/>
                  <a:pt x="13879" y="3289"/>
                </a:cubicBezTo>
                <a:cubicBezTo>
                  <a:pt x="13847" y="3283"/>
                  <a:pt x="13815" y="3280"/>
                  <a:pt x="13783" y="3280"/>
                </a:cubicBezTo>
                <a:cubicBezTo>
                  <a:pt x="13610" y="3280"/>
                  <a:pt x="13440" y="3371"/>
                  <a:pt x="13349" y="3520"/>
                </a:cubicBezTo>
                <a:cubicBezTo>
                  <a:pt x="13349" y="3276"/>
                  <a:pt x="13294" y="3113"/>
                  <a:pt x="13063" y="3045"/>
                </a:cubicBezTo>
                <a:cubicBezTo>
                  <a:pt x="13013" y="3026"/>
                  <a:pt x="12965" y="3017"/>
                  <a:pt x="12919" y="3017"/>
                </a:cubicBezTo>
                <a:cubicBezTo>
                  <a:pt x="12766" y="3017"/>
                  <a:pt x="12637" y="3113"/>
                  <a:pt x="12533" y="3249"/>
                </a:cubicBezTo>
                <a:cubicBezTo>
                  <a:pt x="12465" y="2936"/>
                  <a:pt x="12356" y="2800"/>
                  <a:pt x="12139" y="2773"/>
                </a:cubicBezTo>
                <a:cubicBezTo>
                  <a:pt x="12129" y="2772"/>
                  <a:pt x="12118" y="2772"/>
                  <a:pt x="12108" y="2772"/>
                </a:cubicBezTo>
                <a:cubicBezTo>
                  <a:pt x="11954" y="2772"/>
                  <a:pt x="11795" y="2865"/>
                  <a:pt x="11731" y="3017"/>
                </a:cubicBezTo>
                <a:cubicBezTo>
                  <a:pt x="11704" y="3113"/>
                  <a:pt x="11690" y="3221"/>
                  <a:pt x="11718" y="3317"/>
                </a:cubicBezTo>
                <a:cubicBezTo>
                  <a:pt x="11745" y="3412"/>
                  <a:pt x="11799" y="3480"/>
                  <a:pt x="11867" y="3561"/>
                </a:cubicBezTo>
                <a:lnTo>
                  <a:pt x="11500" y="3738"/>
                </a:lnTo>
                <a:lnTo>
                  <a:pt x="11242" y="3357"/>
                </a:lnTo>
                <a:cubicBezTo>
                  <a:pt x="11486" y="3344"/>
                  <a:pt x="11650" y="3235"/>
                  <a:pt x="11677" y="3017"/>
                </a:cubicBezTo>
                <a:cubicBezTo>
                  <a:pt x="11704" y="2827"/>
                  <a:pt x="11595" y="2637"/>
                  <a:pt x="11418" y="2569"/>
                </a:cubicBezTo>
                <a:cubicBezTo>
                  <a:pt x="11370" y="2551"/>
                  <a:pt x="11320" y="2543"/>
                  <a:pt x="11271" y="2543"/>
                </a:cubicBezTo>
                <a:cubicBezTo>
                  <a:pt x="11131" y="2543"/>
                  <a:pt x="11000" y="2614"/>
                  <a:pt x="10929" y="2746"/>
                </a:cubicBezTo>
                <a:cubicBezTo>
                  <a:pt x="10807" y="2922"/>
                  <a:pt x="10861" y="3126"/>
                  <a:pt x="11065" y="3303"/>
                </a:cubicBezTo>
                <a:lnTo>
                  <a:pt x="10630" y="3520"/>
                </a:lnTo>
                <a:cubicBezTo>
                  <a:pt x="10630" y="3317"/>
                  <a:pt x="10481" y="3140"/>
                  <a:pt x="10277" y="3113"/>
                </a:cubicBezTo>
                <a:cubicBezTo>
                  <a:pt x="10246" y="3106"/>
                  <a:pt x="10216" y="3102"/>
                  <a:pt x="10186" y="3102"/>
                </a:cubicBezTo>
                <a:cubicBezTo>
                  <a:pt x="10042" y="3102"/>
                  <a:pt x="9909" y="3181"/>
                  <a:pt x="9842" y="3317"/>
                </a:cubicBezTo>
                <a:cubicBezTo>
                  <a:pt x="9801" y="3425"/>
                  <a:pt x="9787" y="3534"/>
                  <a:pt x="9801" y="3643"/>
                </a:cubicBezTo>
                <a:cubicBezTo>
                  <a:pt x="9842" y="3724"/>
                  <a:pt x="9896" y="3819"/>
                  <a:pt x="9951" y="3887"/>
                </a:cubicBezTo>
                <a:lnTo>
                  <a:pt x="9597" y="4078"/>
                </a:lnTo>
                <a:lnTo>
                  <a:pt x="9393" y="3683"/>
                </a:lnTo>
                <a:cubicBezTo>
                  <a:pt x="9692" y="3588"/>
                  <a:pt x="9815" y="3466"/>
                  <a:pt x="9815" y="3235"/>
                </a:cubicBezTo>
                <a:cubicBezTo>
                  <a:pt x="9801" y="3045"/>
                  <a:pt x="9665" y="2882"/>
                  <a:pt x="9488" y="2841"/>
                </a:cubicBezTo>
                <a:cubicBezTo>
                  <a:pt x="9459" y="2834"/>
                  <a:pt x="9429" y="2831"/>
                  <a:pt x="9400" y="2831"/>
                </a:cubicBezTo>
                <a:cubicBezTo>
                  <a:pt x="9242" y="2831"/>
                  <a:pt x="9095" y="2923"/>
                  <a:pt x="9026" y="3072"/>
                </a:cubicBezTo>
                <a:cubicBezTo>
                  <a:pt x="8931" y="3262"/>
                  <a:pt x="8985" y="3439"/>
                  <a:pt x="9176" y="3616"/>
                </a:cubicBezTo>
                <a:lnTo>
                  <a:pt x="8754" y="3819"/>
                </a:lnTo>
                <a:cubicBezTo>
                  <a:pt x="8714" y="3602"/>
                  <a:pt x="8632" y="3493"/>
                  <a:pt x="8469" y="3439"/>
                </a:cubicBezTo>
                <a:cubicBezTo>
                  <a:pt x="8416" y="3420"/>
                  <a:pt x="8365" y="3411"/>
                  <a:pt x="8317" y="3411"/>
                </a:cubicBezTo>
                <a:cubicBezTo>
                  <a:pt x="8153" y="3411"/>
                  <a:pt x="8013" y="3518"/>
                  <a:pt x="7898" y="3738"/>
                </a:cubicBezTo>
                <a:cubicBezTo>
                  <a:pt x="7884" y="3928"/>
                  <a:pt x="7980" y="4105"/>
                  <a:pt x="8156" y="4200"/>
                </a:cubicBezTo>
                <a:cubicBezTo>
                  <a:pt x="8134" y="4197"/>
                  <a:pt x="8112" y="4196"/>
                  <a:pt x="8090" y="4196"/>
                </a:cubicBezTo>
                <a:cubicBezTo>
                  <a:pt x="7898" y="4196"/>
                  <a:pt x="7725" y="4301"/>
                  <a:pt x="7640" y="4472"/>
                </a:cubicBezTo>
                <a:lnTo>
                  <a:pt x="7639" y="4474"/>
                </a:lnTo>
                <a:lnTo>
                  <a:pt x="7639" y="4474"/>
                </a:lnTo>
                <a:cubicBezTo>
                  <a:pt x="7636" y="4425"/>
                  <a:pt x="7624" y="4369"/>
                  <a:pt x="7613" y="4322"/>
                </a:cubicBezTo>
                <a:cubicBezTo>
                  <a:pt x="7575" y="4136"/>
                  <a:pt x="7413" y="4006"/>
                  <a:pt x="7240" y="4006"/>
                </a:cubicBezTo>
                <a:cubicBezTo>
                  <a:pt x="7224" y="4006"/>
                  <a:pt x="7208" y="4007"/>
                  <a:pt x="7191" y="4010"/>
                </a:cubicBezTo>
                <a:cubicBezTo>
                  <a:pt x="6974" y="4023"/>
                  <a:pt x="6811" y="4186"/>
                  <a:pt x="6797" y="4404"/>
                </a:cubicBezTo>
                <a:cubicBezTo>
                  <a:pt x="6797" y="4608"/>
                  <a:pt x="6933" y="4784"/>
                  <a:pt x="7123" y="4825"/>
                </a:cubicBezTo>
                <a:cubicBezTo>
                  <a:pt x="7152" y="4831"/>
                  <a:pt x="7181" y="4834"/>
                  <a:pt x="7209" y="4834"/>
                </a:cubicBezTo>
                <a:cubicBezTo>
                  <a:pt x="7381" y="4834"/>
                  <a:pt x="7541" y="4732"/>
                  <a:pt x="7611" y="4570"/>
                </a:cubicBezTo>
                <a:lnTo>
                  <a:pt x="7611" y="4570"/>
                </a:lnTo>
                <a:cubicBezTo>
                  <a:pt x="7609" y="4751"/>
                  <a:pt x="7703" y="4939"/>
                  <a:pt x="7871" y="5029"/>
                </a:cubicBezTo>
                <a:cubicBezTo>
                  <a:pt x="7860" y="5029"/>
                  <a:pt x="7850" y="5028"/>
                  <a:pt x="7839" y="5028"/>
                </a:cubicBezTo>
                <a:cubicBezTo>
                  <a:pt x="7623" y="5028"/>
                  <a:pt x="7435" y="5160"/>
                  <a:pt x="7369" y="5365"/>
                </a:cubicBezTo>
                <a:lnTo>
                  <a:pt x="7369" y="5365"/>
                </a:lnTo>
                <a:cubicBezTo>
                  <a:pt x="7368" y="5375"/>
                  <a:pt x="7368" y="5386"/>
                  <a:pt x="7368" y="5396"/>
                </a:cubicBezTo>
                <a:cubicBezTo>
                  <a:pt x="7367" y="5397"/>
                  <a:pt x="7366" y="5398"/>
                  <a:pt x="7365" y="5399"/>
                </a:cubicBezTo>
                <a:lnTo>
                  <a:pt x="7365" y="5399"/>
                </a:lnTo>
                <a:cubicBezTo>
                  <a:pt x="7366" y="5389"/>
                  <a:pt x="7367" y="5379"/>
                  <a:pt x="7368" y="5369"/>
                </a:cubicBezTo>
                <a:cubicBezTo>
                  <a:pt x="7368" y="5368"/>
                  <a:pt x="7369" y="5366"/>
                  <a:pt x="7369" y="5365"/>
                </a:cubicBezTo>
                <a:lnTo>
                  <a:pt x="7369" y="5365"/>
                </a:lnTo>
                <a:cubicBezTo>
                  <a:pt x="7373" y="5321"/>
                  <a:pt x="7382" y="5280"/>
                  <a:pt x="7382" y="5247"/>
                </a:cubicBezTo>
                <a:cubicBezTo>
                  <a:pt x="7382" y="5043"/>
                  <a:pt x="7246" y="4866"/>
                  <a:pt x="7042" y="4839"/>
                </a:cubicBezTo>
                <a:cubicBezTo>
                  <a:pt x="7015" y="4834"/>
                  <a:pt x="6989" y="4831"/>
                  <a:pt x="6963" y="4831"/>
                </a:cubicBezTo>
                <a:cubicBezTo>
                  <a:pt x="6791" y="4831"/>
                  <a:pt x="6639" y="4945"/>
                  <a:pt x="6580" y="5111"/>
                </a:cubicBezTo>
                <a:cubicBezTo>
                  <a:pt x="6525" y="5301"/>
                  <a:pt x="6593" y="5505"/>
                  <a:pt x="6770" y="5600"/>
                </a:cubicBezTo>
                <a:cubicBezTo>
                  <a:pt x="6834" y="5635"/>
                  <a:pt x="6904" y="5651"/>
                  <a:pt x="6973" y="5651"/>
                </a:cubicBezTo>
                <a:cubicBezTo>
                  <a:pt x="7094" y="5651"/>
                  <a:pt x="7213" y="5600"/>
                  <a:pt x="7300" y="5505"/>
                </a:cubicBezTo>
                <a:cubicBezTo>
                  <a:pt x="7326" y="5466"/>
                  <a:pt x="7340" y="5426"/>
                  <a:pt x="7365" y="5399"/>
                </a:cubicBezTo>
                <a:lnTo>
                  <a:pt x="7365" y="5399"/>
                </a:lnTo>
                <a:cubicBezTo>
                  <a:pt x="7352" y="5593"/>
                  <a:pt x="7458" y="5781"/>
                  <a:pt x="7626" y="5872"/>
                </a:cubicBezTo>
                <a:cubicBezTo>
                  <a:pt x="7608" y="5870"/>
                  <a:pt x="7590" y="5869"/>
                  <a:pt x="7572" y="5869"/>
                </a:cubicBezTo>
                <a:cubicBezTo>
                  <a:pt x="7364" y="5869"/>
                  <a:pt x="7186" y="6011"/>
                  <a:pt x="7123" y="6212"/>
                </a:cubicBezTo>
                <a:lnTo>
                  <a:pt x="7123" y="6076"/>
                </a:lnTo>
                <a:cubicBezTo>
                  <a:pt x="7137" y="5872"/>
                  <a:pt x="7001" y="5695"/>
                  <a:pt x="6797" y="5668"/>
                </a:cubicBezTo>
                <a:cubicBezTo>
                  <a:pt x="6770" y="5662"/>
                  <a:pt x="6743" y="5659"/>
                  <a:pt x="6716" y="5659"/>
                </a:cubicBezTo>
                <a:cubicBezTo>
                  <a:pt x="6552" y="5659"/>
                  <a:pt x="6393" y="5763"/>
                  <a:pt x="6335" y="5926"/>
                </a:cubicBezTo>
                <a:cubicBezTo>
                  <a:pt x="6267" y="6117"/>
                  <a:pt x="6349" y="6320"/>
                  <a:pt x="6525" y="6416"/>
                </a:cubicBezTo>
                <a:cubicBezTo>
                  <a:pt x="6588" y="6454"/>
                  <a:pt x="6657" y="6472"/>
                  <a:pt x="6726" y="6472"/>
                </a:cubicBezTo>
                <a:cubicBezTo>
                  <a:pt x="6852" y="6472"/>
                  <a:pt x="6976" y="6412"/>
                  <a:pt x="7055" y="6307"/>
                </a:cubicBezTo>
                <a:lnTo>
                  <a:pt x="7123" y="6212"/>
                </a:lnTo>
                <a:lnTo>
                  <a:pt x="7123" y="6212"/>
                </a:lnTo>
                <a:cubicBezTo>
                  <a:pt x="7096" y="6402"/>
                  <a:pt x="7191" y="6606"/>
                  <a:pt x="7368" y="6701"/>
                </a:cubicBezTo>
                <a:cubicBezTo>
                  <a:pt x="7055" y="6742"/>
                  <a:pt x="6933" y="6850"/>
                  <a:pt x="6892" y="7068"/>
                </a:cubicBezTo>
                <a:cubicBezTo>
                  <a:pt x="6851" y="7245"/>
                  <a:pt x="6933" y="7421"/>
                  <a:pt x="7110" y="7489"/>
                </a:cubicBezTo>
                <a:cubicBezTo>
                  <a:pt x="7171" y="7516"/>
                  <a:pt x="7238" y="7531"/>
                  <a:pt x="7307" y="7531"/>
                </a:cubicBezTo>
                <a:cubicBezTo>
                  <a:pt x="7345" y="7531"/>
                  <a:pt x="7384" y="7526"/>
                  <a:pt x="7422" y="7517"/>
                </a:cubicBezTo>
                <a:cubicBezTo>
                  <a:pt x="7517" y="7476"/>
                  <a:pt x="7613" y="7421"/>
                  <a:pt x="7694" y="7353"/>
                </a:cubicBezTo>
                <a:lnTo>
                  <a:pt x="7694" y="7353"/>
                </a:lnTo>
                <a:cubicBezTo>
                  <a:pt x="7681" y="7544"/>
                  <a:pt x="7776" y="7720"/>
                  <a:pt x="7939" y="7816"/>
                </a:cubicBezTo>
                <a:cubicBezTo>
                  <a:pt x="7921" y="7815"/>
                  <a:pt x="7905" y="7814"/>
                  <a:pt x="7888" y="7814"/>
                </a:cubicBezTo>
                <a:cubicBezTo>
                  <a:pt x="7673" y="7814"/>
                  <a:pt x="7539" y="7897"/>
                  <a:pt x="7463" y="8074"/>
                </a:cubicBezTo>
                <a:cubicBezTo>
                  <a:pt x="7354" y="8305"/>
                  <a:pt x="7463" y="8482"/>
                  <a:pt x="7653" y="8631"/>
                </a:cubicBezTo>
                <a:cubicBezTo>
                  <a:pt x="7643" y="8630"/>
                  <a:pt x="7633" y="8630"/>
                  <a:pt x="7623" y="8630"/>
                </a:cubicBezTo>
                <a:cubicBezTo>
                  <a:pt x="7432" y="8630"/>
                  <a:pt x="7269" y="8750"/>
                  <a:pt x="7205" y="8944"/>
                </a:cubicBezTo>
                <a:cubicBezTo>
                  <a:pt x="7123" y="9161"/>
                  <a:pt x="7232" y="9338"/>
                  <a:pt x="7504" y="9487"/>
                </a:cubicBezTo>
                <a:lnTo>
                  <a:pt x="7517" y="9487"/>
                </a:lnTo>
                <a:cubicBezTo>
                  <a:pt x="7518" y="9488"/>
                  <a:pt x="7519" y="9489"/>
                  <a:pt x="7519" y="9489"/>
                </a:cubicBezTo>
                <a:lnTo>
                  <a:pt x="7519" y="9489"/>
                </a:lnTo>
                <a:cubicBezTo>
                  <a:pt x="7540" y="9492"/>
                  <a:pt x="7560" y="9493"/>
                  <a:pt x="7580" y="9493"/>
                </a:cubicBezTo>
                <a:cubicBezTo>
                  <a:pt x="7730" y="9493"/>
                  <a:pt x="7873" y="9425"/>
                  <a:pt x="7966" y="9297"/>
                </a:cubicBezTo>
                <a:lnTo>
                  <a:pt x="8197" y="9705"/>
                </a:lnTo>
                <a:cubicBezTo>
                  <a:pt x="7912" y="9786"/>
                  <a:pt x="7776" y="9909"/>
                  <a:pt x="7776" y="10126"/>
                </a:cubicBezTo>
                <a:cubicBezTo>
                  <a:pt x="7776" y="10317"/>
                  <a:pt x="7898" y="10480"/>
                  <a:pt x="8075" y="10534"/>
                </a:cubicBezTo>
                <a:cubicBezTo>
                  <a:pt x="8125" y="10557"/>
                  <a:pt x="8177" y="10568"/>
                  <a:pt x="8229" y="10568"/>
                </a:cubicBezTo>
                <a:cubicBezTo>
                  <a:pt x="8360" y="10568"/>
                  <a:pt x="8486" y="10497"/>
                  <a:pt x="8564" y="10371"/>
                </a:cubicBezTo>
                <a:cubicBezTo>
                  <a:pt x="8605" y="10262"/>
                  <a:pt x="8618" y="10140"/>
                  <a:pt x="8605" y="10031"/>
                </a:cubicBezTo>
                <a:cubicBezTo>
                  <a:pt x="8564" y="9936"/>
                  <a:pt x="8496" y="9854"/>
                  <a:pt x="8428" y="9786"/>
                </a:cubicBezTo>
                <a:lnTo>
                  <a:pt x="8822" y="9583"/>
                </a:lnTo>
                <a:lnTo>
                  <a:pt x="9026" y="9963"/>
                </a:lnTo>
                <a:cubicBezTo>
                  <a:pt x="8741" y="10045"/>
                  <a:pt x="8605" y="10181"/>
                  <a:pt x="8605" y="10398"/>
                </a:cubicBezTo>
                <a:cubicBezTo>
                  <a:pt x="8618" y="10588"/>
                  <a:pt x="8741" y="10751"/>
                  <a:pt x="8917" y="10792"/>
                </a:cubicBezTo>
                <a:cubicBezTo>
                  <a:pt x="8958" y="10805"/>
                  <a:pt x="8999" y="10811"/>
                  <a:pt x="9039" y="10811"/>
                </a:cubicBezTo>
                <a:cubicBezTo>
                  <a:pt x="9176" y="10811"/>
                  <a:pt x="9306" y="10741"/>
                  <a:pt x="9380" y="10616"/>
                </a:cubicBezTo>
                <a:cubicBezTo>
                  <a:pt x="9420" y="10507"/>
                  <a:pt x="9434" y="10384"/>
                  <a:pt x="9420" y="10276"/>
                </a:cubicBezTo>
                <a:cubicBezTo>
                  <a:pt x="9380" y="10181"/>
                  <a:pt x="9325" y="10099"/>
                  <a:pt x="9257" y="10031"/>
                </a:cubicBezTo>
                <a:lnTo>
                  <a:pt x="9651" y="9814"/>
                </a:lnTo>
                <a:cubicBezTo>
                  <a:pt x="9651" y="10004"/>
                  <a:pt x="9787" y="10167"/>
                  <a:pt x="9964" y="10221"/>
                </a:cubicBezTo>
                <a:cubicBezTo>
                  <a:pt x="10003" y="10232"/>
                  <a:pt x="10040" y="10237"/>
                  <a:pt x="10076" y="10237"/>
                </a:cubicBezTo>
                <a:cubicBezTo>
                  <a:pt x="10229" y="10237"/>
                  <a:pt x="10360" y="10147"/>
                  <a:pt x="10481" y="10004"/>
                </a:cubicBezTo>
                <a:lnTo>
                  <a:pt x="10481" y="10004"/>
                </a:lnTo>
                <a:cubicBezTo>
                  <a:pt x="10467" y="10221"/>
                  <a:pt x="10576" y="10412"/>
                  <a:pt x="10766" y="10493"/>
                </a:cubicBezTo>
                <a:lnTo>
                  <a:pt x="10793" y="10493"/>
                </a:lnTo>
                <a:lnTo>
                  <a:pt x="10780" y="10480"/>
                </a:lnTo>
                <a:lnTo>
                  <a:pt x="10780" y="10480"/>
                </a:lnTo>
                <a:cubicBezTo>
                  <a:pt x="10794" y="10488"/>
                  <a:pt x="10808" y="10496"/>
                  <a:pt x="10821" y="10504"/>
                </a:cubicBezTo>
                <a:lnTo>
                  <a:pt x="10821" y="10504"/>
                </a:lnTo>
                <a:cubicBezTo>
                  <a:pt x="10803" y="10502"/>
                  <a:pt x="10784" y="10498"/>
                  <a:pt x="10766" y="10493"/>
                </a:cubicBezTo>
                <a:lnTo>
                  <a:pt x="10671" y="10493"/>
                </a:lnTo>
                <a:cubicBezTo>
                  <a:pt x="10440" y="10493"/>
                  <a:pt x="10277" y="10684"/>
                  <a:pt x="10277" y="10915"/>
                </a:cubicBezTo>
                <a:cubicBezTo>
                  <a:pt x="10290" y="11132"/>
                  <a:pt x="10481" y="11295"/>
                  <a:pt x="10698" y="11295"/>
                </a:cubicBezTo>
                <a:cubicBezTo>
                  <a:pt x="10916" y="11282"/>
                  <a:pt x="11092" y="11091"/>
                  <a:pt x="11079" y="10874"/>
                </a:cubicBezTo>
                <a:cubicBezTo>
                  <a:pt x="11079" y="10687"/>
                  <a:pt x="10965" y="10592"/>
                  <a:pt x="10821" y="10504"/>
                </a:cubicBezTo>
                <a:lnTo>
                  <a:pt x="10821" y="10504"/>
                </a:lnTo>
                <a:cubicBezTo>
                  <a:pt x="10842" y="10507"/>
                  <a:pt x="10862" y="10508"/>
                  <a:pt x="10883" y="10508"/>
                </a:cubicBezTo>
                <a:cubicBezTo>
                  <a:pt x="11049" y="10508"/>
                  <a:pt x="11208" y="10419"/>
                  <a:pt x="11296" y="10276"/>
                </a:cubicBezTo>
                <a:cubicBezTo>
                  <a:pt x="11351" y="10561"/>
                  <a:pt x="11432" y="10670"/>
                  <a:pt x="11609" y="10724"/>
                </a:cubicBezTo>
                <a:cubicBezTo>
                  <a:pt x="11656" y="10738"/>
                  <a:pt x="11701" y="10745"/>
                  <a:pt x="11744" y="10745"/>
                </a:cubicBezTo>
                <a:cubicBezTo>
                  <a:pt x="11911" y="10745"/>
                  <a:pt x="12047" y="10639"/>
                  <a:pt x="12166" y="10412"/>
                </a:cubicBezTo>
                <a:lnTo>
                  <a:pt x="12166" y="10412"/>
                </a:lnTo>
                <a:cubicBezTo>
                  <a:pt x="12166" y="10466"/>
                  <a:pt x="12152" y="10507"/>
                  <a:pt x="12152" y="10548"/>
                </a:cubicBezTo>
                <a:cubicBezTo>
                  <a:pt x="12139" y="10779"/>
                  <a:pt x="12316" y="10969"/>
                  <a:pt x="12547" y="10983"/>
                </a:cubicBezTo>
                <a:cubicBezTo>
                  <a:pt x="12554" y="10983"/>
                  <a:pt x="12562" y="10983"/>
                  <a:pt x="12570" y="10983"/>
                </a:cubicBezTo>
                <a:cubicBezTo>
                  <a:pt x="12790" y="10983"/>
                  <a:pt x="12968" y="10798"/>
                  <a:pt x="12982" y="10588"/>
                </a:cubicBezTo>
                <a:cubicBezTo>
                  <a:pt x="12982" y="10398"/>
                  <a:pt x="12873" y="10249"/>
                  <a:pt x="12710" y="10167"/>
                </a:cubicBezTo>
                <a:lnTo>
                  <a:pt x="12723" y="10167"/>
                </a:lnTo>
                <a:cubicBezTo>
                  <a:pt x="12679" y="10153"/>
                  <a:pt x="12634" y="10147"/>
                  <a:pt x="12590" y="10147"/>
                </a:cubicBezTo>
                <a:cubicBezTo>
                  <a:pt x="12413" y="10147"/>
                  <a:pt x="12242" y="10249"/>
                  <a:pt x="12166" y="10412"/>
                </a:cubicBezTo>
                <a:cubicBezTo>
                  <a:pt x="12193" y="10235"/>
                  <a:pt x="12112" y="10072"/>
                  <a:pt x="11976" y="9963"/>
                </a:cubicBezTo>
                <a:lnTo>
                  <a:pt x="12411" y="9759"/>
                </a:lnTo>
                <a:cubicBezTo>
                  <a:pt x="12424" y="9950"/>
                  <a:pt x="12547" y="10099"/>
                  <a:pt x="12723" y="10167"/>
                </a:cubicBezTo>
                <a:cubicBezTo>
                  <a:pt x="12755" y="10173"/>
                  <a:pt x="12786" y="10176"/>
                  <a:pt x="12818" y="10176"/>
                </a:cubicBezTo>
                <a:cubicBezTo>
                  <a:pt x="12988" y="10176"/>
                  <a:pt x="13146" y="10085"/>
                  <a:pt x="13226" y="9936"/>
                </a:cubicBezTo>
                <a:cubicBezTo>
                  <a:pt x="13240" y="10181"/>
                  <a:pt x="13294" y="10330"/>
                  <a:pt x="13525" y="10412"/>
                </a:cubicBezTo>
                <a:cubicBezTo>
                  <a:pt x="13578" y="10432"/>
                  <a:pt x="13629" y="10441"/>
                  <a:pt x="13678" y="10441"/>
                </a:cubicBezTo>
                <a:cubicBezTo>
                  <a:pt x="13827" y="10441"/>
                  <a:pt x="13953" y="10352"/>
                  <a:pt x="14055" y="10208"/>
                </a:cubicBezTo>
                <a:lnTo>
                  <a:pt x="14055" y="10208"/>
                </a:lnTo>
                <a:cubicBezTo>
                  <a:pt x="14042" y="10412"/>
                  <a:pt x="14178" y="10602"/>
                  <a:pt x="14382" y="10670"/>
                </a:cubicBezTo>
                <a:cubicBezTo>
                  <a:pt x="14426" y="10684"/>
                  <a:pt x="14468" y="10690"/>
                  <a:pt x="14507" y="10690"/>
                </a:cubicBezTo>
                <a:cubicBezTo>
                  <a:pt x="14660" y="10690"/>
                  <a:pt x="14776" y="10593"/>
                  <a:pt x="14884" y="10452"/>
                </a:cubicBezTo>
                <a:cubicBezTo>
                  <a:pt x="14939" y="10751"/>
                  <a:pt x="15048" y="10874"/>
                  <a:pt x="15251" y="10915"/>
                </a:cubicBezTo>
                <a:cubicBezTo>
                  <a:pt x="15273" y="10918"/>
                  <a:pt x="15294" y="10920"/>
                  <a:pt x="15315" y="10920"/>
                </a:cubicBezTo>
                <a:cubicBezTo>
                  <a:pt x="15459" y="10920"/>
                  <a:pt x="15602" y="10843"/>
                  <a:pt x="15673" y="10724"/>
                </a:cubicBezTo>
                <a:cubicBezTo>
                  <a:pt x="15795" y="10520"/>
                  <a:pt x="15741" y="10262"/>
                  <a:pt x="15551" y="10140"/>
                </a:cubicBezTo>
                <a:lnTo>
                  <a:pt x="15918" y="9950"/>
                </a:lnTo>
                <a:lnTo>
                  <a:pt x="16176" y="10344"/>
                </a:lnTo>
                <a:cubicBezTo>
                  <a:pt x="16158" y="10341"/>
                  <a:pt x="16141" y="10340"/>
                  <a:pt x="16124" y="10340"/>
                </a:cubicBezTo>
                <a:cubicBezTo>
                  <a:pt x="15940" y="10340"/>
                  <a:pt x="15778" y="10470"/>
                  <a:pt x="15741" y="10656"/>
                </a:cubicBezTo>
                <a:cubicBezTo>
                  <a:pt x="15686" y="10847"/>
                  <a:pt x="15795" y="11050"/>
                  <a:pt x="15972" y="11118"/>
                </a:cubicBezTo>
                <a:cubicBezTo>
                  <a:pt x="16027" y="11144"/>
                  <a:pt x="16084" y="11156"/>
                  <a:pt x="16140" y="11156"/>
                </a:cubicBezTo>
                <a:cubicBezTo>
                  <a:pt x="16266" y="11156"/>
                  <a:pt x="16386" y="11095"/>
                  <a:pt x="16461" y="10983"/>
                </a:cubicBezTo>
                <a:cubicBezTo>
                  <a:pt x="16516" y="10887"/>
                  <a:pt x="16543" y="10765"/>
                  <a:pt x="16516" y="10643"/>
                </a:cubicBezTo>
                <a:cubicBezTo>
                  <a:pt x="16475" y="10548"/>
                  <a:pt x="16420" y="10466"/>
                  <a:pt x="16352" y="10384"/>
                </a:cubicBezTo>
                <a:lnTo>
                  <a:pt x="16774" y="10181"/>
                </a:lnTo>
                <a:lnTo>
                  <a:pt x="16774" y="10181"/>
                </a:lnTo>
                <a:cubicBezTo>
                  <a:pt x="16760" y="10371"/>
                  <a:pt x="16883" y="10548"/>
                  <a:pt x="17073" y="10602"/>
                </a:cubicBezTo>
                <a:cubicBezTo>
                  <a:pt x="17123" y="10621"/>
                  <a:pt x="17170" y="10629"/>
                  <a:pt x="17214" y="10629"/>
                </a:cubicBezTo>
                <a:cubicBezTo>
                  <a:pt x="17364" y="10629"/>
                  <a:pt x="17485" y="10531"/>
                  <a:pt x="17589" y="10384"/>
                </a:cubicBezTo>
                <a:cubicBezTo>
                  <a:pt x="17617" y="10643"/>
                  <a:pt x="17712" y="10819"/>
                  <a:pt x="17970" y="10860"/>
                </a:cubicBezTo>
                <a:cubicBezTo>
                  <a:pt x="17991" y="10864"/>
                  <a:pt x="18012" y="10865"/>
                  <a:pt x="18032" y="10865"/>
                </a:cubicBezTo>
                <a:cubicBezTo>
                  <a:pt x="18173" y="10865"/>
                  <a:pt x="18307" y="10787"/>
                  <a:pt x="18378" y="10656"/>
                </a:cubicBezTo>
                <a:cubicBezTo>
                  <a:pt x="18500" y="10466"/>
                  <a:pt x="18446" y="10208"/>
                  <a:pt x="18255" y="10085"/>
                </a:cubicBezTo>
                <a:lnTo>
                  <a:pt x="18636" y="9895"/>
                </a:lnTo>
                <a:lnTo>
                  <a:pt x="18881" y="10289"/>
                </a:lnTo>
                <a:cubicBezTo>
                  <a:pt x="18863" y="10287"/>
                  <a:pt x="18846" y="10286"/>
                  <a:pt x="18829" y="10286"/>
                </a:cubicBezTo>
                <a:cubicBezTo>
                  <a:pt x="18647" y="10286"/>
                  <a:pt x="18495" y="10415"/>
                  <a:pt x="18446" y="10602"/>
                </a:cubicBezTo>
                <a:cubicBezTo>
                  <a:pt x="18405" y="10779"/>
                  <a:pt x="18500" y="10969"/>
                  <a:pt x="18663" y="11064"/>
                </a:cubicBezTo>
                <a:cubicBezTo>
                  <a:pt x="18722" y="11096"/>
                  <a:pt x="18785" y="11111"/>
                  <a:pt x="18848" y="11111"/>
                </a:cubicBezTo>
                <a:cubicBezTo>
                  <a:pt x="18974" y="11111"/>
                  <a:pt x="19098" y="11050"/>
                  <a:pt x="19180" y="10942"/>
                </a:cubicBezTo>
                <a:cubicBezTo>
                  <a:pt x="19234" y="10833"/>
                  <a:pt x="19261" y="10711"/>
                  <a:pt x="19248" y="10602"/>
                </a:cubicBezTo>
                <a:cubicBezTo>
                  <a:pt x="19207" y="10493"/>
                  <a:pt x="19139" y="10384"/>
                  <a:pt x="19071" y="10303"/>
                </a:cubicBezTo>
                <a:cubicBezTo>
                  <a:pt x="19302" y="10289"/>
                  <a:pt x="19370" y="10249"/>
                  <a:pt x="19533" y="9990"/>
                </a:cubicBezTo>
                <a:cubicBezTo>
                  <a:pt x="19574" y="9814"/>
                  <a:pt x="19506" y="9637"/>
                  <a:pt x="19356" y="9515"/>
                </a:cubicBezTo>
                <a:lnTo>
                  <a:pt x="19791" y="9338"/>
                </a:lnTo>
                <a:lnTo>
                  <a:pt x="19982" y="9691"/>
                </a:lnTo>
                <a:cubicBezTo>
                  <a:pt x="19805" y="9705"/>
                  <a:pt x="19642" y="9827"/>
                  <a:pt x="19574" y="10004"/>
                </a:cubicBezTo>
                <a:lnTo>
                  <a:pt x="19574" y="10085"/>
                </a:lnTo>
                <a:cubicBezTo>
                  <a:pt x="19560" y="10276"/>
                  <a:pt x="19669" y="10452"/>
                  <a:pt x="19846" y="10520"/>
                </a:cubicBezTo>
                <a:cubicBezTo>
                  <a:pt x="19896" y="10540"/>
                  <a:pt x="19948" y="10549"/>
                  <a:pt x="19999" y="10549"/>
                </a:cubicBezTo>
                <a:cubicBezTo>
                  <a:pt x="20130" y="10549"/>
                  <a:pt x="20257" y="10488"/>
                  <a:pt x="20335" y="10371"/>
                </a:cubicBezTo>
                <a:cubicBezTo>
                  <a:pt x="20349" y="10357"/>
                  <a:pt x="20362" y="10330"/>
                  <a:pt x="20362" y="10303"/>
                </a:cubicBezTo>
                <a:cubicBezTo>
                  <a:pt x="20403" y="10357"/>
                  <a:pt x="20403" y="10371"/>
                  <a:pt x="20403" y="10384"/>
                </a:cubicBezTo>
                <a:cubicBezTo>
                  <a:pt x="20389" y="10588"/>
                  <a:pt x="20539" y="10765"/>
                  <a:pt x="20743" y="10806"/>
                </a:cubicBezTo>
                <a:cubicBezTo>
                  <a:pt x="20772" y="10812"/>
                  <a:pt x="20802" y="10815"/>
                  <a:pt x="20831" y="10815"/>
                </a:cubicBezTo>
                <a:cubicBezTo>
                  <a:pt x="20989" y="10815"/>
                  <a:pt x="21136" y="10724"/>
                  <a:pt x="21205" y="10575"/>
                </a:cubicBezTo>
                <a:cubicBezTo>
                  <a:pt x="21232" y="10548"/>
                  <a:pt x="21246" y="10520"/>
                  <a:pt x="21273" y="10507"/>
                </a:cubicBezTo>
                <a:cubicBezTo>
                  <a:pt x="21273" y="10466"/>
                  <a:pt x="21259" y="10412"/>
                  <a:pt x="21246" y="10371"/>
                </a:cubicBezTo>
                <a:cubicBezTo>
                  <a:pt x="21191" y="10249"/>
                  <a:pt x="21123" y="10126"/>
                  <a:pt x="21083" y="10031"/>
                </a:cubicBezTo>
                <a:lnTo>
                  <a:pt x="21436" y="9854"/>
                </a:lnTo>
                <a:lnTo>
                  <a:pt x="21681" y="10235"/>
                </a:lnTo>
                <a:cubicBezTo>
                  <a:pt x="21663" y="10232"/>
                  <a:pt x="21645" y="10231"/>
                  <a:pt x="21628" y="10231"/>
                </a:cubicBezTo>
                <a:cubicBezTo>
                  <a:pt x="21459" y="10231"/>
                  <a:pt x="21310" y="10348"/>
                  <a:pt x="21273" y="10520"/>
                </a:cubicBezTo>
                <a:cubicBezTo>
                  <a:pt x="21191" y="10697"/>
                  <a:pt x="21273" y="10915"/>
                  <a:pt x="21450" y="11010"/>
                </a:cubicBezTo>
                <a:cubicBezTo>
                  <a:pt x="21508" y="11044"/>
                  <a:pt x="21573" y="11060"/>
                  <a:pt x="21638" y="11060"/>
                </a:cubicBezTo>
                <a:cubicBezTo>
                  <a:pt x="21756" y="11060"/>
                  <a:pt x="21874" y="11006"/>
                  <a:pt x="21952" y="10901"/>
                </a:cubicBezTo>
                <a:cubicBezTo>
                  <a:pt x="22020" y="10792"/>
                  <a:pt x="22048" y="10684"/>
                  <a:pt x="22020" y="10561"/>
                </a:cubicBezTo>
                <a:cubicBezTo>
                  <a:pt x="21993" y="10452"/>
                  <a:pt x="21939" y="10371"/>
                  <a:pt x="21871" y="10289"/>
                </a:cubicBezTo>
                <a:lnTo>
                  <a:pt x="22279" y="10085"/>
                </a:lnTo>
                <a:cubicBezTo>
                  <a:pt x="22291" y="10242"/>
                  <a:pt x="22377" y="10387"/>
                  <a:pt x="22510" y="10466"/>
                </a:cubicBezTo>
                <a:lnTo>
                  <a:pt x="22551" y="10466"/>
                </a:lnTo>
                <a:cubicBezTo>
                  <a:pt x="22578" y="10475"/>
                  <a:pt x="22605" y="10487"/>
                  <a:pt x="22630" y="10502"/>
                </a:cubicBezTo>
                <a:lnTo>
                  <a:pt x="22630" y="10502"/>
                </a:lnTo>
                <a:cubicBezTo>
                  <a:pt x="22608" y="10500"/>
                  <a:pt x="22586" y="10497"/>
                  <a:pt x="22564" y="10493"/>
                </a:cubicBezTo>
                <a:cubicBezTo>
                  <a:pt x="22545" y="10485"/>
                  <a:pt x="22527" y="10476"/>
                  <a:pt x="22510" y="10466"/>
                </a:cubicBezTo>
                <a:lnTo>
                  <a:pt x="22428" y="10466"/>
                </a:lnTo>
                <a:cubicBezTo>
                  <a:pt x="22211" y="10466"/>
                  <a:pt x="22034" y="10670"/>
                  <a:pt x="22048" y="10887"/>
                </a:cubicBezTo>
                <a:cubicBezTo>
                  <a:pt x="22048" y="11097"/>
                  <a:pt x="22224" y="11269"/>
                  <a:pt x="22432" y="11269"/>
                </a:cubicBezTo>
                <a:cubicBezTo>
                  <a:pt x="22440" y="11269"/>
                  <a:pt x="22448" y="11268"/>
                  <a:pt x="22455" y="11268"/>
                </a:cubicBezTo>
                <a:cubicBezTo>
                  <a:pt x="22686" y="11268"/>
                  <a:pt x="22863" y="11078"/>
                  <a:pt x="22850" y="10847"/>
                </a:cubicBezTo>
                <a:cubicBezTo>
                  <a:pt x="22838" y="10700"/>
                  <a:pt x="22752" y="10572"/>
                  <a:pt x="22630" y="10502"/>
                </a:cubicBezTo>
                <a:lnTo>
                  <a:pt x="22630" y="10502"/>
                </a:lnTo>
                <a:cubicBezTo>
                  <a:pt x="22645" y="10503"/>
                  <a:pt x="22659" y="10504"/>
                  <a:pt x="22673" y="10504"/>
                </a:cubicBezTo>
                <a:cubicBezTo>
                  <a:pt x="22848" y="10504"/>
                  <a:pt x="23004" y="10422"/>
                  <a:pt x="23094" y="10276"/>
                </a:cubicBezTo>
                <a:cubicBezTo>
                  <a:pt x="23149" y="10561"/>
                  <a:pt x="23257" y="10697"/>
                  <a:pt x="23475" y="10738"/>
                </a:cubicBezTo>
                <a:cubicBezTo>
                  <a:pt x="23497" y="10741"/>
                  <a:pt x="23520" y="10743"/>
                  <a:pt x="23542" y="10743"/>
                </a:cubicBezTo>
                <a:cubicBezTo>
                  <a:pt x="23692" y="10743"/>
                  <a:pt x="23825" y="10664"/>
                  <a:pt x="23896" y="10534"/>
                </a:cubicBezTo>
                <a:cubicBezTo>
                  <a:pt x="24032" y="10289"/>
                  <a:pt x="23937" y="10099"/>
                  <a:pt x="23760" y="9936"/>
                </a:cubicBezTo>
                <a:cubicBezTo>
                  <a:pt x="23828" y="9922"/>
                  <a:pt x="23910" y="9909"/>
                  <a:pt x="23978" y="9868"/>
                </a:cubicBezTo>
                <a:cubicBezTo>
                  <a:pt x="24032" y="9841"/>
                  <a:pt x="24086" y="9800"/>
                  <a:pt x="24141" y="9759"/>
                </a:cubicBezTo>
                <a:lnTo>
                  <a:pt x="24358" y="10167"/>
                </a:lnTo>
                <a:cubicBezTo>
                  <a:pt x="24086" y="10235"/>
                  <a:pt x="23951" y="10357"/>
                  <a:pt x="23951" y="10575"/>
                </a:cubicBezTo>
                <a:cubicBezTo>
                  <a:pt x="23951" y="10765"/>
                  <a:pt x="24059" y="10928"/>
                  <a:pt x="24236" y="10983"/>
                </a:cubicBezTo>
                <a:cubicBezTo>
                  <a:pt x="24282" y="11000"/>
                  <a:pt x="24329" y="11009"/>
                  <a:pt x="24375" y="11009"/>
                </a:cubicBezTo>
                <a:cubicBezTo>
                  <a:pt x="24505" y="11009"/>
                  <a:pt x="24628" y="10940"/>
                  <a:pt x="24698" y="10819"/>
                </a:cubicBezTo>
                <a:cubicBezTo>
                  <a:pt x="24752" y="10711"/>
                  <a:pt x="24766" y="10602"/>
                  <a:pt x="24752" y="10480"/>
                </a:cubicBezTo>
                <a:cubicBezTo>
                  <a:pt x="24712" y="10384"/>
                  <a:pt x="24671" y="10303"/>
                  <a:pt x="24589" y="10235"/>
                </a:cubicBezTo>
                <a:lnTo>
                  <a:pt x="24997" y="10031"/>
                </a:lnTo>
                <a:cubicBezTo>
                  <a:pt x="25011" y="10099"/>
                  <a:pt x="25038" y="10181"/>
                  <a:pt x="25079" y="10249"/>
                </a:cubicBezTo>
                <a:cubicBezTo>
                  <a:pt x="25133" y="10317"/>
                  <a:pt x="25201" y="10371"/>
                  <a:pt x="25269" y="10425"/>
                </a:cubicBezTo>
                <a:cubicBezTo>
                  <a:pt x="24997" y="10439"/>
                  <a:pt x="24820" y="10548"/>
                  <a:pt x="24793" y="10751"/>
                </a:cubicBezTo>
                <a:cubicBezTo>
                  <a:pt x="24752" y="10942"/>
                  <a:pt x="24848" y="11132"/>
                  <a:pt x="25024" y="11214"/>
                </a:cubicBezTo>
                <a:cubicBezTo>
                  <a:pt x="25075" y="11237"/>
                  <a:pt x="25128" y="11248"/>
                  <a:pt x="25181" y="11248"/>
                </a:cubicBezTo>
                <a:cubicBezTo>
                  <a:pt x="25310" y="11248"/>
                  <a:pt x="25436" y="11180"/>
                  <a:pt x="25514" y="11064"/>
                </a:cubicBezTo>
                <a:cubicBezTo>
                  <a:pt x="25568" y="10969"/>
                  <a:pt x="25595" y="10847"/>
                  <a:pt x="25568" y="10724"/>
                </a:cubicBezTo>
                <a:cubicBezTo>
                  <a:pt x="25527" y="10629"/>
                  <a:pt x="25473" y="10548"/>
                  <a:pt x="25405" y="10480"/>
                </a:cubicBezTo>
                <a:lnTo>
                  <a:pt x="25799" y="10276"/>
                </a:lnTo>
                <a:cubicBezTo>
                  <a:pt x="25853" y="10384"/>
                  <a:pt x="25921" y="10493"/>
                  <a:pt x="25989" y="10588"/>
                </a:cubicBezTo>
                <a:cubicBezTo>
                  <a:pt x="26065" y="10653"/>
                  <a:pt x="26147" y="10685"/>
                  <a:pt x="26232" y="10685"/>
                </a:cubicBezTo>
                <a:cubicBezTo>
                  <a:pt x="26371" y="10685"/>
                  <a:pt x="26516" y="10598"/>
                  <a:pt x="26642" y="10430"/>
                </a:cubicBezTo>
                <a:lnTo>
                  <a:pt x="26642" y="10430"/>
                </a:lnTo>
                <a:cubicBezTo>
                  <a:pt x="26643" y="10465"/>
                  <a:pt x="26645" y="10506"/>
                  <a:pt x="26655" y="10548"/>
                </a:cubicBezTo>
                <a:cubicBezTo>
                  <a:pt x="26681" y="10743"/>
                  <a:pt x="26845" y="10888"/>
                  <a:pt x="27049" y="10888"/>
                </a:cubicBezTo>
                <a:cubicBezTo>
                  <a:pt x="27058" y="10888"/>
                  <a:pt x="27068" y="10888"/>
                  <a:pt x="27077" y="10887"/>
                </a:cubicBezTo>
                <a:cubicBezTo>
                  <a:pt x="27281" y="10887"/>
                  <a:pt x="27457" y="10724"/>
                  <a:pt x="27471" y="10507"/>
                </a:cubicBezTo>
                <a:cubicBezTo>
                  <a:pt x="27484" y="10342"/>
                  <a:pt x="27402" y="10177"/>
                  <a:pt x="27247" y="10101"/>
                </a:cubicBezTo>
                <a:lnTo>
                  <a:pt x="27247" y="10101"/>
                </a:lnTo>
                <a:cubicBezTo>
                  <a:pt x="27274" y="10106"/>
                  <a:pt x="27302" y="10108"/>
                  <a:pt x="27329" y="10108"/>
                </a:cubicBezTo>
                <a:cubicBezTo>
                  <a:pt x="27491" y="10108"/>
                  <a:pt x="27651" y="10017"/>
                  <a:pt x="27743" y="9868"/>
                </a:cubicBezTo>
                <a:lnTo>
                  <a:pt x="27743" y="9868"/>
                </a:lnTo>
                <a:cubicBezTo>
                  <a:pt x="27729" y="10085"/>
                  <a:pt x="27852" y="10276"/>
                  <a:pt x="28028" y="10357"/>
                </a:cubicBezTo>
                <a:cubicBezTo>
                  <a:pt x="27716" y="10371"/>
                  <a:pt x="27566" y="10480"/>
                  <a:pt x="27539" y="10697"/>
                </a:cubicBezTo>
                <a:cubicBezTo>
                  <a:pt x="27498" y="10887"/>
                  <a:pt x="27607" y="11078"/>
                  <a:pt x="27784" y="11146"/>
                </a:cubicBezTo>
                <a:cubicBezTo>
                  <a:pt x="27830" y="11167"/>
                  <a:pt x="27880" y="11177"/>
                  <a:pt x="27929" y="11177"/>
                </a:cubicBezTo>
                <a:cubicBezTo>
                  <a:pt x="28067" y="11177"/>
                  <a:pt x="28203" y="11099"/>
                  <a:pt x="28273" y="10969"/>
                </a:cubicBezTo>
                <a:cubicBezTo>
                  <a:pt x="28327" y="10860"/>
                  <a:pt x="28341" y="10751"/>
                  <a:pt x="28314" y="10629"/>
                </a:cubicBezTo>
                <a:cubicBezTo>
                  <a:pt x="28273" y="10534"/>
                  <a:pt x="28219" y="10452"/>
                  <a:pt x="28151" y="10384"/>
                </a:cubicBezTo>
                <a:lnTo>
                  <a:pt x="28572" y="10181"/>
                </a:lnTo>
                <a:cubicBezTo>
                  <a:pt x="28572" y="10371"/>
                  <a:pt x="28708" y="10534"/>
                  <a:pt x="28898" y="10575"/>
                </a:cubicBezTo>
                <a:cubicBezTo>
                  <a:pt x="28935" y="10585"/>
                  <a:pt x="28972" y="10590"/>
                  <a:pt x="29008" y="10590"/>
                </a:cubicBezTo>
                <a:cubicBezTo>
                  <a:pt x="29163" y="10590"/>
                  <a:pt x="29313" y="10503"/>
                  <a:pt x="29401" y="10371"/>
                </a:cubicBezTo>
                <a:cubicBezTo>
                  <a:pt x="29442" y="10656"/>
                  <a:pt x="29551" y="10792"/>
                  <a:pt x="29768" y="10833"/>
                </a:cubicBezTo>
                <a:cubicBezTo>
                  <a:pt x="29789" y="10836"/>
                  <a:pt x="29810" y="10838"/>
                  <a:pt x="29831" y="10838"/>
                </a:cubicBezTo>
                <a:cubicBezTo>
                  <a:pt x="29974" y="10838"/>
                  <a:pt x="30118" y="10758"/>
                  <a:pt x="30189" y="10616"/>
                </a:cubicBezTo>
                <a:cubicBezTo>
                  <a:pt x="30298" y="10425"/>
                  <a:pt x="30244" y="10181"/>
                  <a:pt x="30067" y="10058"/>
                </a:cubicBezTo>
                <a:lnTo>
                  <a:pt x="30434" y="9868"/>
                </a:lnTo>
                <a:lnTo>
                  <a:pt x="30679" y="10249"/>
                </a:lnTo>
                <a:cubicBezTo>
                  <a:pt x="30670" y="10248"/>
                  <a:pt x="30661" y="10248"/>
                  <a:pt x="30653" y="10248"/>
                </a:cubicBezTo>
                <a:cubicBezTo>
                  <a:pt x="30459" y="10248"/>
                  <a:pt x="30283" y="10393"/>
                  <a:pt x="30257" y="10588"/>
                </a:cubicBezTo>
                <a:cubicBezTo>
                  <a:pt x="30217" y="10779"/>
                  <a:pt x="30325" y="10983"/>
                  <a:pt x="30516" y="11050"/>
                </a:cubicBezTo>
                <a:cubicBezTo>
                  <a:pt x="30562" y="11068"/>
                  <a:pt x="30609" y="11077"/>
                  <a:pt x="30657" y="11077"/>
                </a:cubicBezTo>
                <a:cubicBezTo>
                  <a:pt x="30792" y="11077"/>
                  <a:pt x="30924" y="11008"/>
                  <a:pt x="31005" y="10887"/>
                </a:cubicBezTo>
                <a:cubicBezTo>
                  <a:pt x="31114" y="10697"/>
                  <a:pt x="31059" y="10493"/>
                  <a:pt x="30869" y="10303"/>
                </a:cubicBezTo>
                <a:lnTo>
                  <a:pt x="31290" y="10099"/>
                </a:lnTo>
                <a:cubicBezTo>
                  <a:pt x="31290" y="10303"/>
                  <a:pt x="31413" y="10466"/>
                  <a:pt x="31589" y="10520"/>
                </a:cubicBezTo>
                <a:cubicBezTo>
                  <a:pt x="31640" y="10539"/>
                  <a:pt x="31687" y="10548"/>
                  <a:pt x="31732" y="10548"/>
                </a:cubicBezTo>
                <a:cubicBezTo>
                  <a:pt x="31882" y="10548"/>
                  <a:pt x="32005" y="10452"/>
                  <a:pt x="32119" y="10317"/>
                </a:cubicBezTo>
                <a:cubicBezTo>
                  <a:pt x="32119" y="10371"/>
                  <a:pt x="32133" y="10398"/>
                  <a:pt x="32133" y="10425"/>
                </a:cubicBezTo>
                <a:cubicBezTo>
                  <a:pt x="32160" y="10616"/>
                  <a:pt x="32310" y="10765"/>
                  <a:pt x="32500" y="10779"/>
                </a:cubicBezTo>
                <a:cubicBezTo>
                  <a:pt x="32520" y="10781"/>
                  <a:pt x="32539" y="10783"/>
                  <a:pt x="32558" y="10783"/>
                </a:cubicBezTo>
                <a:cubicBezTo>
                  <a:pt x="32726" y="10783"/>
                  <a:pt x="32874" y="10680"/>
                  <a:pt x="32935" y="10534"/>
                </a:cubicBezTo>
                <a:lnTo>
                  <a:pt x="32955" y="10493"/>
                </a:lnTo>
                <a:lnTo>
                  <a:pt x="32955" y="10493"/>
                </a:lnTo>
                <a:cubicBezTo>
                  <a:pt x="32952" y="10510"/>
                  <a:pt x="32949" y="10527"/>
                  <a:pt x="32949" y="10548"/>
                </a:cubicBezTo>
                <a:cubicBezTo>
                  <a:pt x="32921" y="10751"/>
                  <a:pt x="33044" y="10942"/>
                  <a:pt x="33248" y="10996"/>
                </a:cubicBezTo>
                <a:cubicBezTo>
                  <a:pt x="33284" y="11006"/>
                  <a:pt x="33320" y="11011"/>
                  <a:pt x="33357" y="11011"/>
                </a:cubicBezTo>
                <a:cubicBezTo>
                  <a:pt x="33511" y="11011"/>
                  <a:pt x="33660" y="10922"/>
                  <a:pt x="33737" y="10779"/>
                </a:cubicBezTo>
                <a:cubicBezTo>
                  <a:pt x="33819" y="10588"/>
                  <a:pt x="33751" y="10384"/>
                  <a:pt x="33601" y="10262"/>
                </a:cubicBezTo>
                <a:lnTo>
                  <a:pt x="33506" y="10208"/>
                </a:lnTo>
                <a:lnTo>
                  <a:pt x="33513" y="10201"/>
                </a:lnTo>
                <a:lnTo>
                  <a:pt x="33513" y="10201"/>
                </a:lnTo>
                <a:cubicBezTo>
                  <a:pt x="33519" y="10203"/>
                  <a:pt x="33526" y="10206"/>
                  <a:pt x="33533" y="10208"/>
                </a:cubicBezTo>
                <a:cubicBezTo>
                  <a:pt x="33565" y="10214"/>
                  <a:pt x="33597" y="10217"/>
                  <a:pt x="33628" y="10217"/>
                </a:cubicBezTo>
                <a:cubicBezTo>
                  <a:pt x="33798" y="10217"/>
                  <a:pt x="33956" y="10128"/>
                  <a:pt x="34036" y="9990"/>
                </a:cubicBezTo>
                <a:cubicBezTo>
                  <a:pt x="34036" y="10181"/>
                  <a:pt x="34158" y="10371"/>
                  <a:pt x="34349" y="10425"/>
                </a:cubicBezTo>
                <a:cubicBezTo>
                  <a:pt x="34402" y="10445"/>
                  <a:pt x="34452" y="10455"/>
                  <a:pt x="34499" y="10455"/>
                </a:cubicBezTo>
                <a:cubicBezTo>
                  <a:pt x="34645" y="10455"/>
                  <a:pt x="34766" y="10365"/>
                  <a:pt x="34879" y="10221"/>
                </a:cubicBezTo>
                <a:lnTo>
                  <a:pt x="34879" y="10221"/>
                </a:lnTo>
                <a:cubicBezTo>
                  <a:pt x="34852" y="10425"/>
                  <a:pt x="34974" y="10629"/>
                  <a:pt x="35164" y="10697"/>
                </a:cubicBezTo>
                <a:cubicBezTo>
                  <a:pt x="35218" y="10716"/>
                  <a:pt x="35267" y="10725"/>
                  <a:pt x="35314" y="10725"/>
                </a:cubicBezTo>
                <a:cubicBezTo>
                  <a:pt x="35469" y="10725"/>
                  <a:pt x="35590" y="10629"/>
                  <a:pt x="35694" y="10493"/>
                </a:cubicBezTo>
                <a:cubicBezTo>
                  <a:pt x="35749" y="10792"/>
                  <a:pt x="35857" y="10915"/>
                  <a:pt x="36061" y="10955"/>
                </a:cubicBezTo>
                <a:cubicBezTo>
                  <a:pt x="36089" y="10962"/>
                  <a:pt x="36117" y="10965"/>
                  <a:pt x="36144" y="10965"/>
                </a:cubicBezTo>
                <a:cubicBezTo>
                  <a:pt x="36291" y="10965"/>
                  <a:pt x="36425" y="10877"/>
                  <a:pt x="36483" y="10751"/>
                </a:cubicBezTo>
                <a:cubicBezTo>
                  <a:pt x="36523" y="10643"/>
                  <a:pt x="36537" y="10534"/>
                  <a:pt x="36523" y="10425"/>
                </a:cubicBezTo>
                <a:cubicBezTo>
                  <a:pt x="36483" y="10344"/>
                  <a:pt x="36428" y="10262"/>
                  <a:pt x="36360" y="10181"/>
                </a:cubicBezTo>
                <a:lnTo>
                  <a:pt x="36768" y="9977"/>
                </a:lnTo>
                <a:cubicBezTo>
                  <a:pt x="36782" y="10167"/>
                  <a:pt x="36890" y="10317"/>
                  <a:pt x="37067" y="10384"/>
                </a:cubicBezTo>
                <a:cubicBezTo>
                  <a:pt x="36768" y="10384"/>
                  <a:pt x="36605" y="10493"/>
                  <a:pt x="36551" y="10697"/>
                </a:cubicBezTo>
                <a:cubicBezTo>
                  <a:pt x="36510" y="10887"/>
                  <a:pt x="36605" y="11078"/>
                  <a:pt x="36782" y="11159"/>
                </a:cubicBezTo>
                <a:cubicBezTo>
                  <a:pt x="36836" y="11191"/>
                  <a:pt x="36896" y="11206"/>
                  <a:pt x="36957" y="11206"/>
                </a:cubicBezTo>
                <a:cubicBezTo>
                  <a:pt x="37078" y="11206"/>
                  <a:pt x="37198" y="11146"/>
                  <a:pt x="37271" y="11037"/>
                </a:cubicBezTo>
                <a:cubicBezTo>
                  <a:pt x="37325" y="10928"/>
                  <a:pt x="37352" y="10819"/>
                  <a:pt x="37339" y="10697"/>
                </a:cubicBezTo>
                <a:cubicBezTo>
                  <a:pt x="37298" y="10602"/>
                  <a:pt x="37244" y="10507"/>
                  <a:pt x="37162" y="10439"/>
                </a:cubicBezTo>
                <a:lnTo>
                  <a:pt x="37584" y="10221"/>
                </a:lnTo>
                <a:cubicBezTo>
                  <a:pt x="37597" y="10425"/>
                  <a:pt x="37733" y="10588"/>
                  <a:pt x="37923" y="10629"/>
                </a:cubicBezTo>
                <a:cubicBezTo>
                  <a:pt x="37954" y="10636"/>
                  <a:pt x="37985" y="10640"/>
                  <a:pt x="38016" y="10640"/>
                </a:cubicBezTo>
                <a:cubicBezTo>
                  <a:pt x="38159" y="10640"/>
                  <a:pt x="38291" y="10565"/>
                  <a:pt x="38358" y="10452"/>
                </a:cubicBezTo>
                <a:cubicBezTo>
                  <a:pt x="38508" y="10208"/>
                  <a:pt x="38426" y="10004"/>
                  <a:pt x="38236" y="9841"/>
                </a:cubicBezTo>
                <a:cubicBezTo>
                  <a:pt x="38318" y="9827"/>
                  <a:pt x="38386" y="9800"/>
                  <a:pt x="38467" y="9773"/>
                </a:cubicBezTo>
                <a:cubicBezTo>
                  <a:pt x="38521" y="9732"/>
                  <a:pt x="38562" y="9691"/>
                  <a:pt x="38617" y="9650"/>
                </a:cubicBezTo>
                <a:lnTo>
                  <a:pt x="38834" y="10058"/>
                </a:lnTo>
                <a:cubicBezTo>
                  <a:pt x="38535" y="10153"/>
                  <a:pt x="38413" y="10276"/>
                  <a:pt x="38413" y="10493"/>
                </a:cubicBezTo>
                <a:cubicBezTo>
                  <a:pt x="38426" y="10684"/>
                  <a:pt x="38549" y="10847"/>
                  <a:pt x="38725" y="10887"/>
                </a:cubicBezTo>
                <a:cubicBezTo>
                  <a:pt x="38766" y="10900"/>
                  <a:pt x="38807" y="10906"/>
                  <a:pt x="38847" y="10906"/>
                </a:cubicBezTo>
                <a:cubicBezTo>
                  <a:pt x="38984" y="10906"/>
                  <a:pt x="39114" y="10837"/>
                  <a:pt x="39187" y="10711"/>
                </a:cubicBezTo>
                <a:cubicBezTo>
                  <a:pt x="39228" y="10602"/>
                  <a:pt x="39255" y="10480"/>
                  <a:pt x="39228" y="10371"/>
                </a:cubicBezTo>
                <a:cubicBezTo>
                  <a:pt x="39187" y="10276"/>
                  <a:pt x="39133" y="10194"/>
                  <a:pt x="39065" y="10126"/>
                </a:cubicBezTo>
                <a:lnTo>
                  <a:pt x="39446" y="9936"/>
                </a:lnTo>
                <a:lnTo>
                  <a:pt x="39704" y="10317"/>
                </a:lnTo>
                <a:cubicBezTo>
                  <a:pt x="39694" y="10316"/>
                  <a:pt x="39684" y="10316"/>
                  <a:pt x="39674" y="10316"/>
                </a:cubicBezTo>
                <a:cubicBezTo>
                  <a:pt x="39469" y="10316"/>
                  <a:pt x="39295" y="10448"/>
                  <a:pt x="39269" y="10643"/>
                </a:cubicBezTo>
                <a:cubicBezTo>
                  <a:pt x="39228" y="10847"/>
                  <a:pt x="39323" y="11037"/>
                  <a:pt x="39514" y="11105"/>
                </a:cubicBezTo>
                <a:cubicBezTo>
                  <a:pt x="39565" y="11128"/>
                  <a:pt x="39618" y="11139"/>
                  <a:pt x="39670" y="11139"/>
                </a:cubicBezTo>
                <a:cubicBezTo>
                  <a:pt x="39799" y="11139"/>
                  <a:pt x="39922" y="11072"/>
                  <a:pt x="39989" y="10955"/>
                </a:cubicBezTo>
                <a:cubicBezTo>
                  <a:pt x="40044" y="10847"/>
                  <a:pt x="40071" y="10738"/>
                  <a:pt x="40044" y="10616"/>
                </a:cubicBezTo>
                <a:cubicBezTo>
                  <a:pt x="40003" y="10520"/>
                  <a:pt x="39935" y="10412"/>
                  <a:pt x="39867" y="10330"/>
                </a:cubicBezTo>
                <a:lnTo>
                  <a:pt x="39867" y="10330"/>
                </a:lnTo>
                <a:cubicBezTo>
                  <a:pt x="39885" y="10333"/>
                  <a:pt x="39903" y="10334"/>
                  <a:pt x="39920" y="10334"/>
                </a:cubicBezTo>
                <a:cubicBezTo>
                  <a:pt x="40092" y="10334"/>
                  <a:pt x="40253" y="10218"/>
                  <a:pt x="40302" y="10058"/>
                </a:cubicBezTo>
                <a:cubicBezTo>
                  <a:pt x="40384" y="9868"/>
                  <a:pt x="40316" y="9664"/>
                  <a:pt x="40166" y="9542"/>
                </a:cubicBezTo>
                <a:lnTo>
                  <a:pt x="40560" y="9351"/>
                </a:lnTo>
                <a:cubicBezTo>
                  <a:pt x="40587" y="9406"/>
                  <a:pt x="40601" y="9474"/>
                  <a:pt x="40628" y="9528"/>
                </a:cubicBezTo>
                <a:cubicBezTo>
                  <a:pt x="40669" y="9596"/>
                  <a:pt x="40723" y="9650"/>
                  <a:pt x="40778" y="9705"/>
                </a:cubicBezTo>
                <a:cubicBezTo>
                  <a:pt x="40519" y="9759"/>
                  <a:pt x="40384" y="9868"/>
                  <a:pt x="40343" y="10058"/>
                </a:cubicBezTo>
                <a:cubicBezTo>
                  <a:pt x="40316" y="10235"/>
                  <a:pt x="40384" y="10398"/>
                  <a:pt x="40533" y="10493"/>
                </a:cubicBezTo>
                <a:cubicBezTo>
                  <a:pt x="40616" y="10544"/>
                  <a:pt x="40693" y="10566"/>
                  <a:pt x="40767" y="10566"/>
                </a:cubicBezTo>
                <a:cubicBezTo>
                  <a:pt x="40912" y="10566"/>
                  <a:pt x="41041" y="10479"/>
                  <a:pt x="41158" y="10344"/>
                </a:cubicBezTo>
                <a:cubicBezTo>
                  <a:pt x="41199" y="10629"/>
                  <a:pt x="41308" y="10751"/>
                  <a:pt x="41512" y="10792"/>
                </a:cubicBezTo>
                <a:cubicBezTo>
                  <a:pt x="41543" y="10799"/>
                  <a:pt x="41573" y="10803"/>
                  <a:pt x="41603" y="10803"/>
                </a:cubicBezTo>
                <a:cubicBezTo>
                  <a:pt x="41743" y="10803"/>
                  <a:pt x="41866" y="10728"/>
                  <a:pt x="41933" y="10616"/>
                </a:cubicBezTo>
                <a:cubicBezTo>
                  <a:pt x="42069" y="10412"/>
                  <a:pt x="42015" y="10153"/>
                  <a:pt x="41824" y="10031"/>
                </a:cubicBezTo>
                <a:lnTo>
                  <a:pt x="42232" y="9827"/>
                </a:lnTo>
                <a:cubicBezTo>
                  <a:pt x="42232" y="10004"/>
                  <a:pt x="42354" y="10181"/>
                  <a:pt x="42518" y="10249"/>
                </a:cubicBezTo>
                <a:cubicBezTo>
                  <a:pt x="42232" y="10262"/>
                  <a:pt x="42069" y="10371"/>
                  <a:pt x="42028" y="10575"/>
                </a:cubicBezTo>
                <a:cubicBezTo>
                  <a:pt x="41987" y="10765"/>
                  <a:pt x="42083" y="10955"/>
                  <a:pt x="42259" y="11037"/>
                </a:cubicBezTo>
                <a:cubicBezTo>
                  <a:pt x="42313" y="11062"/>
                  <a:pt x="42371" y="11074"/>
                  <a:pt x="42428" y="11074"/>
                </a:cubicBezTo>
                <a:cubicBezTo>
                  <a:pt x="42558" y="11074"/>
                  <a:pt x="42687" y="11010"/>
                  <a:pt x="42762" y="10887"/>
                </a:cubicBezTo>
                <a:cubicBezTo>
                  <a:pt x="42817" y="10792"/>
                  <a:pt x="42830" y="10670"/>
                  <a:pt x="42817" y="10548"/>
                </a:cubicBezTo>
                <a:cubicBezTo>
                  <a:pt x="42776" y="10452"/>
                  <a:pt x="42721" y="10371"/>
                  <a:pt x="42640" y="10289"/>
                </a:cubicBezTo>
                <a:lnTo>
                  <a:pt x="43061" y="10085"/>
                </a:lnTo>
                <a:cubicBezTo>
                  <a:pt x="43075" y="10262"/>
                  <a:pt x="43184" y="10425"/>
                  <a:pt x="43360" y="10493"/>
                </a:cubicBezTo>
                <a:lnTo>
                  <a:pt x="43360" y="10480"/>
                </a:lnTo>
                <a:lnTo>
                  <a:pt x="43394" y="10501"/>
                </a:lnTo>
                <a:lnTo>
                  <a:pt x="43394" y="10501"/>
                </a:lnTo>
                <a:cubicBezTo>
                  <a:pt x="43383" y="10499"/>
                  <a:pt x="43372" y="10496"/>
                  <a:pt x="43360" y="10493"/>
                </a:cubicBezTo>
                <a:lnTo>
                  <a:pt x="43238" y="10493"/>
                </a:lnTo>
                <a:cubicBezTo>
                  <a:pt x="43048" y="10493"/>
                  <a:pt x="42885" y="10643"/>
                  <a:pt x="42857" y="10833"/>
                </a:cubicBezTo>
                <a:cubicBezTo>
                  <a:pt x="42830" y="11023"/>
                  <a:pt x="42953" y="11214"/>
                  <a:pt x="43143" y="11282"/>
                </a:cubicBezTo>
                <a:cubicBezTo>
                  <a:pt x="43175" y="11288"/>
                  <a:pt x="43208" y="11292"/>
                  <a:pt x="43240" y="11292"/>
                </a:cubicBezTo>
                <a:cubicBezTo>
                  <a:pt x="43399" y="11292"/>
                  <a:pt x="43551" y="11211"/>
                  <a:pt x="43619" y="11064"/>
                </a:cubicBezTo>
                <a:cubicBezTo>
                  <a:pt x="43700" y="10874"/>
                  <a:pt x="43646" y="10656"/>
                  <a:pt x="43469" y="10548"/>
                </a:cubicBezTo>
                <a:lnTo>
                  <a:pt x="43394" y="10501"/>
                </a:lnTo>
                <a:lnTo>
                  <a:pt x="43394" y="10501"/>
                </a:lnTo>
                <a:cubicBezTo>
                  <a:pt x="43422" y="10506"/>
                  <a:pt x="43449" y="10508"/>
                  <a:pt x="43476" y="10508"/>
                </a:cubicBezTo>
                <a:cubicBezTo>
                  <a:pt x="43642" y="10508"/>
                  <a:pt x="43800" y="10417"/>
                  <a:pt x="43877" y="10262"/>
                </a:cubicBezTo>
                <a:cubicBezTo>
                  <a:pt x="43931" y="10575"/>
                  <a:pt x="44040" y="10697"/>
                  <a:pt x="44257" y="10738"/>
                </a:cubicBezTo>
                <a:cubicBezTo>
                  <a:pt x="44285" y="10744"/>
                  <a:pt x="44313" y="10747"/>
                  <a:pt x="44340" y="10747"/>
                </a:cubicBezTo>
                <a:cubicBezTo>
                  <a:pt x="44487" y="10747"/>
                  <a:pt x="44623" y="10658"/>
                  <a:pt x="44692" y="10520"/>
                </a:cubicBezTo>
                <a:cubicBezTo>
                  <a:pt x="44733" y="10412"/>
                  <a:pt x="44747" y="10303"/>
                  <a:pt x="44720" y="10194"/>
                </a:cubicBezTo>
                <a:cubicBezTo>
                  <a:pt x="44692" y="10113"/>
                  <a:pt x="44638" y="10017"/>
                  <a:pt x="44584" y="9950"/>
                </a:cubicBezTo>
                <a:lnTo>
                  <a:pt x="44964" y="9746"/>
                </a:lnTo>
                <a:cubicBezTo>
                  <a:pt x="44978" y="9936"/>
                  <a:pt x="45100" y="10099"/>
                  <a:pt x="45277" y="10140"/>
                </a:cubicBezTo>
                <a:cubicBezTo>
                  <a:pt x="45319" y="10151"/>
                  <a:pt x="45361" y="10156"/>
                  <a:pt x="45402" y="10156"/>
                </a:cubicBezTo>
                <a:cubicBezTo>
                  <a:pt x="45561" y="10156"/>
                  <a:pt x="45707" y="10076"/>
                  <a:pt x="45793" y="9936"/>
                </a:cubicBezTo>
                <a:lnTo>
                  <a:pt x="45793" y="9936"/>
                </a:lnTo>
                <a:cubicBezTo>
                  <a:pt x="45780" y="10140"/>
                  <a:pt x="45888" y="10344"/>
                  <a:pt x="46079" y="10425"/>
                </a:cubicBezTo>
                <a:cubicBezTo>
                  <a:pt x="46120" y="10435"/>
                  <a:pt x="46161" y="10440"/>
                  <a:pt x="46201" y="10440"/>
                </a:cubicBezTo>
                <a:cubicBezTo>
                  <a:pt x="46374" y="10440"/>
                  <a:pt x="46534" y="10349"/>
                  <a:pt x="46622" y="10194"/>
                </a:cubicBezTo>
                <a:cubicBezTo>
                  <a:pt x="46622" y="10452"/>
                  <a:pt x="46731" y="10616"/>
                  <a:pt x="46962" y="10670"/>
                </a:cubicBezTo>
                <a:cubicBezTo>
                  <a:pt x="46992" y="10675"/>
                  <a:pt x="47021" y="10678"/>
                  <a:pt x="47048" y="10678"/>
                </a:cubicBezTo>
                <a:cubicBezTo>
                  <a:pt x="47221" y="10678"/>
                  <a:pt x="47335" y="10575"/>
                  <a:pt x="47438" y="10431"/>
                </a:cubicBezTo>
                <a:lnTo>
                  <a:pt x="47438" y="10431"/>
                </a:lnTo>
                <a:cubicBezTo>
                  <a:pt x="47439" y="10471"/>
                  <a:pt x="47452" y="10523"/>
                  <a:pt x="47452" y="10575"/>
                </a:cubicBezTo>
                <a:cubicBezTo>
                  <a:pt x="47479" y="10779"/>
                  <a:pt x="47655" y="10928"/>
                  <a:pt x="47873" y="10928"/>
                </a:cubicBezTo>
                <a:cubicBezTo>
                  <a:pt x="48077" y="10915"/>
                  <a:pt x="48253" y="10751"/>
                  <a:pt x="48267" y="10534"/>
                </a:cubicBezTo>
                <a:cubicBezTo>
                  <a:pt x="48281" y="10357"/>
                  <a:pt x="48186" y="10181"/>
                  <a:pt x="48009" y="10113"/>
                </a:cubicBezTo>
                <a:lnTo>
                  <a:pt x="47941" y="10085"/>
                </a:lnTo>
                <a:cubicBezTo>
                  <a:pt x="47929" y="10085"/>
                  <a:pt x="47918" y="10084"/>
                  <a:pt x="47907" y="10084"/>
                </a:cubicBezTo>
                <a:cubicBezTo>
                  <a:pt x="47727" y="10084"/>
                  <a:pt x="47561" y="10180"/>
                  <a:pt x="47467" y="10342"/>
                </a:cubicBezTo>
                <a:lnTo>
                  <a:pt x="47467" y="10342"/>
                </a:lnTo>
                <a:cubicBezTo>
                  <a:pt x="47467" y="10347"/>
                  <a:pt x="47466" y="10352"/>
                  <a:pt x="47465" y="10357"/>
                </a:cubicBezTo>
                <a:lnTo>
                  <a:pt x="47452" y="10412"/>
                </a:lnTo>
                <a:cubicBezTo>
                  <a:pt x="47447" y="10418"/>
                  <a:pt x="47443" y="10425"/>
                  <a:pt x="47438" y="10431"/>
                </a:cubicBezTo>
                <a:lnTo>
                  <a:pt x="47438" y="10431"/>
                </a:lnTo>
                <a:cubicBezTo>
                  <a:pt x="47438" y="10429"/>
                  <a:pt x="47438" y="10427"/>
                  <a:pt x="47438" y="10425"/>
                </a:cubicBezTo>
                <a:lnTo>
                  <a:pt x="47452" y="10371"/>
                </a:lnTo>
                <a:cubicBezTo>
                  <a:pt x="47457" y="10361"/>
                  <a:pt x="47462" y="10351"/>
                  <a:pt x="47467" y="10342"/>
                </a:cubicBezTo>
                <a:lnTo>
                  <a:pt x="47467" y="10342"/>
                </a:lnTo>
                <a:cubicBezTo>
                  <a:pt x="47488" y="10170"/>
                  <a:pt x="47420" y="10001"/>
                  <a:pt x="47275" y="9895"/>
                </a:cubicBezTo>
                <a:lnTo>
                  <a:pt x="47710" y="9705"/>
                </a:lnTo>
                <a:cubicBezTo>
                  <a:pt x="47723" y="9854"/>
                  <a:pt x="47819" y="9990"/>
                  <a:pt x="47941" y="10072"/>
                </a:cubicBezTo>
                <a:lnTo>
                  <a:pt x="48022" y="10099"/>
                </a:lnTo>
                <a:cubicBezTo>
                  <a:pt x="48054" y="10105"/>
                  <a:pt x="48086" y="10108"/>
                  <a:pt x="48117" y="10108"/>
                </a:cubicBezTo>
                <a:cubicBezTo>
                  <a:pt x="48287" y="10108"/>
                  <a:pt x="48447" y="10017"/>
                  <a:pt x="48539" y="9868"/>
                </a:cubicBezTo>
                <a:lnTo>
                  <a:pt x="48539" y="9868"/>
                </a:lnTo>
                <a:cubicBezTo>
                  <a:pt x="48512" y="10072"/>
                  <a:pt x="48634" y="10289"/>
                  <a:pt x="48824" y="10371"/>
                </a:cubicBezTo>
                <a:cubicBezTo>
                  <a:pt x="48525" y="10371"/>
                  <a:pt x="48362" y="10480"/>
                  <a:pt x="48321" y="10684"/>
                </a:cubicBezTo>
                <a:cubicBezTo>
                  <a:pt x="48281" y="10874"/>
                  <a:pt x="48376" y="11064"/>
                  <a:pt x="48539" y="11146"/>
                </a:cubicBezTo>
                <a:cubicBezTo>
                  <a:pt x="48598" y="11173"/>
                  <a:pt x="48660" y="11186"/>
                  <a:pt x="48720" y="11186"/>
                </a:cubicBezTo>
                <a:cubicBezTo>
                  <a:pt x="48841" y="11186"/>
                  <a:pt x="48956" y="11132"/>
                  <a:pt x="49028" y="11023"/>
                </a:cubicBezTo>
                <a:cubicBezTo>
                  <a:pt x="49096" y="10915"/>
                  <a:pt x="49123" y="10806"/>
                  <a:pt x="49096" y="10684"/>
                </a:cubicBezTo>
                <a:cubicBezTo>
                  <a:pt x="49069" y="10588"/>
                  <a:pt x="49001" y="10493"/>
                  <a:pt x="48933" y="10425"/>
                </a:cubicBezTo>
                <a:lnTo>
                  <a:pt x="49354" y="10208"/>
                </a:lnTo>
                <a:cubicBezTo>
                  <a:pt x="49354" y="10398"/>
                  <a:pt x="49490" y="10561"/>
                  <a:pt x="49667" y="10602"/>
                </a:cubicBezTo>
                <a:cubicBezTo>
                  <a:pt x="49712" y="10616"/>
                  <a:pt x="49754" y="10622"/>
                  <a:pt x="49794" y="10622"/>
                </a:cubicBezTo>
                <a:cubicBezTo>
                  <a:pt x="49950" y="10622"/>
                  <a:pt x="50076" y="10525"/>
                  <a:pt x="50184" y="10384"/>
                </a:cubicBezTo>
                <a:cubicBezTo>
                  <a:pt x="50197" y="10643"/>
                  <a:pt x="50306" y="10819"/>
                  <a:pt x="50564" y="10860"/>
                </a:cubicBezTo>
                <a:cubicBezTo>
                  <a:pt x="50576" y="10861"/>
                  <a:pt x="50588" y="10862"/>
                  <a:pt x="50599" y="10862"/>
                </a:cubicBezTo>
                <a:cubicBezTo>
                  <a:pt x="50750" y="10862"/>
                  <a:pt x="50896" y="10781"/>
                  <a:pt x="50972" y="10643"/>
                </a:cubicBezTo>
                <a:cubicBezTo>
                  <a:pt x="51081" y="10439"/>
                  <a:pt x="51013" y="10181"/>
                  <a:pt x="50822" y="10072"/>
                </a:cubicBezTo>
                <a:cubicBezTo>
                  <a:pt x="50904" y="10045"/>
                  <a:pt x="50986" y="10031"/>
                  <a:pt x="51053" y="10004"/>
                </a:cubicBezTo>
                <a:cubicBezTo>
                  <a:pt x="51108" y="9963"/>
                  <a:pt x="51162" y="9922"/>
                  <a:pt x="51203" y="9882"/>
                </a:cubicBezTo>
                <a:lnTo>
                  <a:pt x="51475" y="10276"/>
                </a:lnTo>
                <a:cubicBezTo>
                  <a:pt x="51217" y="10289"/>
                  <a:pt x="51067" y="10412"/>
                  <a:pt x="51040" y="10616"/>
                </a:cubicBezTo>
                <a:cubicBezTo>
                  <a:pt x="50999" y="10806"/>
                  <a:pt x="51108" y="10996"/>
                  <a:pt x="51298" y="11064"/>
                </a:cubicBezTo>
                <a:cubicBezTo>
                  <a:pt x="51344" y="11082"/>
                  <a:pt x="51392" y="11090"/>
                  <a:pt x="51439" y="11090"/>
                </a:cubicBezTo>
                <a:cubicBezTo>
                  <a:pt x="51574" y="11090"/>
                  <a:pt x="51707" y="11022"/>
                  <a:pt x="51787" y="10901"/>
                </a:cubicBezTo>
                <a:cubicBezTo>
                  <a:pt x="51910" y="10711"/>
                  <a:pt x="51842" y="10507"/>
                  <a:pt x="51652" y="10330"/>
                </a:cubicBezTo>
                <a:lnTo>
                  <a:pt x="52073" y="10113"/>
                </a:lnTo>
                <a:cubicBezTo>
                  <a:pt x="52073" y="10303"/>
                  <a:pt x="52182" y="10466"/>
                  <a:pt x="52345" y="10534"/>
                </a:cubicBezTo>
                <a:cubicBezTo>
                  <a:pt x="52404" y="10558"/>
                  <a:pt x="52459" y="10569"/>
                  <a:pt x="52511" y="10569"/>
                </a:cubicBezTo>
                <a:cubicBezTo>
                  <a:pt x="52664" y="10569"/>
                  <a:pt x="52791" y="10475"/>
                  <a:pt x="52902" y="10344"/>
                </a:cubicBezTo>
                <a:cubicBezTo>
                  <a:pt x="52956" y="10629"/>
                  <a:pt x="53065" y="10765"/>
                  <a:pt x="53269" y="10792"/>
                </a:cubicBezTo>
                <a:cubicBezTo>
                  <a:pt x="53291" y="10796"/>
                  <a:pt x="53314" y="10797"/>
                  <a:pt x="53336" y="10797"/>
                </a:cubicBezTo>
                <a:cubicBezTo>
                  <a:pt x="53489" y="10797"/>
                  <a:pt x="53633" y="10717"/>
                  <a:pt x="53704" y="10575"/>
                </a:cubicBezTo>
                <a:cubicBezTo>
                  <a:pt x="53799" y="10384"/>
                  <a:pt x="53758" y="10221"/>
                  <a:pt x="53568" y="10031"/>
                </a:cubicBezTo>
                <a:lnTo>
                  <a:pt x="54017" y="9814"/>
                </a:lnTo>
                <a:cubicBezTo>
                  <a:pt x="54030" y="10004"/>
                  <a:pt x="54153" y="10167"/>
                  <a:pt x="54329" y="10221"/>
                </a:cubicBezTo>
                <a:cubicBezTo>
                  <a:pt x="54364" y="10228"/>
                  <a:pt x="54398" y="10232"/>
                  <a:pt x="54432" y="10232"/>
                </a:cubicBezTo>
                <a:cubicBezTo>
                  <a:pt x="54595" y="10232"/>
                  <a:pt x="54742" y="10151"/>
                  <a:pt x="54832" y="10004"/>
                </a:cubicBezTo>
                <a:cubicBezTo>
                  <a:pt x="54832" y="10208"/>
                  <a:pt x="54954" y="10384"/>
                  <a:pt x="55145" y="10452"/>
                </a:cubicBezTo>
                <a:cubicBezTo>
                  <a:pt x="55187" y="10464"/>
                  <a:pt x="55229" y="10469"/>
                  <a:pt x="55270" y="10469"/>
                </a:cubicBezTo>
                <a:cubicBezTo>
                  <a:pt x="55429" y="10469"/>
                  <a:pt x="55575" y="10389"/>
                  <a:pt x="55661" y="10249"/>
                </a:cubicBezTo>
                <a:cubicBezTo>
                  <a:pt x="55675" y="10276"/>
                  <a:pt x="55675" y="10289"/>
                  <a:pt x="55675" y="10303"/>
                </a:cubicBezTo>
                <a:cubicBezTo>
                  <a:pt x="55661" y="10507"/>
                  <a:pt x="55811" y="10684"/>
                  <a:pt x="56015" y="10738"/>
                </a:cubicBezTo>
                <a:cubicBezTo>
                  <a:pt x="56036" y="10741"/>
                  <a:pt x="56058" y="10742"/>
                  <a:pt x="56079" y="10742"/>
                </a:cubicBezTo>
                <a:cubicBezTo>
                  <a:pt x="56247" y="10742"/>
                  <a:pt x="56404" y="10650"/>
                  <a:pt x="56477" y="10493"/>
                </a:cubicBezTo>
                <a:cubicBezTo>
                  <a:pt x="56487" y="10472"/>
                  <a:pt x="56506" y="10459"/>
                  <a:pt x="56527" y="10448"/>
                </a:cubicBezTo>
                <a:lnTo>
                  <a:pt x="56527" y="10448"/>
                </a:lnTo>
                <a:cubicBezTo>
                  <a:pt x="56452" y="10623"/>
                  <a:pt x="56534" y="10835"/>
                  <a:pt x="56694" y="10928"/>
                </a:cubicBezTo>
                <a:cubicBezTo>
                  <a:pt x="56762" y="10962"/>
                  <a:pt x="56835" y="10979"/>
                  <a:pt x="56906" y="10979"/>
                </a:cubicBezTo>
                <a:cubicBezTo>
                  <a:pt x="57035" y="10979"/>
                  <a:pt x="57159" y="10924"/>
                  <a:pt x="57238" y="10819"/>
                </a:cubicBezTo>
                <a:cubicBezTo>
                  <a:pt x="57387" y="10616"/>
                  <a:pt x="57333" y="10398"/>
                  <a:pt x="57129" y="10208"/>
                </a:cubicBezTo>
                <a:lnTo>
                  <a:pt x="57551" y="10004"/>
                </a:lnTo>
                <a:cubicBezTo>
                  <a:pt x="57564" y="10181"/>
                  <a:pt x="57673" y="10330"/>
                  <a:pt x="57836" y="10412"/>
                </a:cubicBezTo>
                <a:lnTo>
                  <a:pt x="57850" y="10412"/>
                </a:lnTo>
                <a:lnTo>
                  <a:pt x="57850" y="10398"/>
                </a:lnTo>
                <a:cubicBezTo>
                  <a:pt x="57868" y="10404"/>
                  <a:pt x="57886" y="10412"/>
                  <a:pt x="57904" y="10421"/>
                </a:cubicBezTo>
                <a:lnTo>
                  <a:pt x="57904" y="10421"/>
                </a:lnTo>
                <a:cubicBezTo>
                  <a:pt x="57881" y="10419"/>
                  <a:pt x="57858" y="10416"/>
                  <a:pt x="57836" y="10412"/>
                </a:cubicBezTo>
                <a:lnTo>
                  <a:pt x="57727" y="10412"/>
                </a:lnTo>
                <a:cubicBezTo>
                  <a:pt x="57510" y="10412"/>
                  <a:pt x="57333" y="10602"/>
                  <a:pt x="57347" y="10819"/>
                </a:cubicBezTo>
                <a:cubicBezTo>
                  <a:pt x="57347" y="11037"/>
                  <a:pt x="57523" y="11214"/>
                  <a:pt x="57754" y="11214"/>
                </a:cubicBezTo>
                <a:cubicBezTo>
                  <a:pt x="57972" y="11214"/>
                  <a:pt x="58149" y="11023"/>
                  <a:pt x="58149" y="10792"/>
                </a:cubicBezTo>
                <a:cubicBezTo>
                  <a:pt x="58137" y="10636"/>
                  <a:pt x="58039" y="10490"/>
                  <a:pt x="57904" y="10421"/>
                </a:cubicBezTo>
                <a:lnTo>
                  <a:pt x="57904" y="10421"/>
                </a:lnTo>
                <a:cubicBezTo>
                  <a:pt x="57916" y="10422"/>
                  <a:pt x="57928" y="10422"/>
                  <a:pt x="57940" y="10422"/>
                </a:cubicBezTo>
                <a:cubicBezTo>
                  <a:pt x="58110" y="10422"/>
                  <a:pt x="58276" y="10339"/>
                  <a:pt x="58366" y="10181"/>
                </a:cubicBezTo>
                <a:cubicBezTo>
                  <a:pt x="58420" y="10480"/>
                  <a:pt x="58529" y="10616"/>
                  <a:pt x="58747" y="10656"/>
                </a:cubicBezTo>
                <a:cubicBezTo>
                  <a:pt x="58760" y="10657"/>
                  <a:pt x="58774" y="10658"/>
                  <a:pt x="58788" y="10658"/>
                </a:cubicBezTo>
                <a:cubicBezTo>
                  <a:pt x="58939" y="10658"/>
                  <a:pt x="59093" y="10589"/>
                  <a:pt x="59168" y="10452"/>
                </a:cubicBezTo>
                <a:cubicBezTo>
                  <a:pt x="59277" y="10262"/>
                  <a:pt x="59250" y="10099"/>
                  <a:pt x="59059" y="9868"/>
                </a:cubicBezTo>
                <a:lnTo>
                  <a:pt x="59413" y="9691"/>
                </a:lnTo>
                <a:lnTo>
                  <a:pt x="59617" y="10045"/>
                </a:lnTo>
                <a:cubicBezTo>
                  <a:pt x="59331" y="10140"/>
                  <a:pt x="59209" y="10262"/>
                  <a:pt x="59209" y="10480"/>
                </a:cubicBezTo>
                <a:cubicBezTo>
                  <a:pt x="59222" y="10670"/>
                  <a:pt x="59345" y="10833"/>
                  <a:pt x="59521" y="10874"/>
                </a:cubicBezTo>
                <a:cubicBezTo>
                  <a:pt x="59561" y="10889"/>
                  <a:pt x="59602" y="10896"/>
                  <a:pt x="59642" y="10896"/>
                </a:cubicBezTo>
                <a:cubicBezTo>
                  <a:pt x="59783" y="10896"/>
                  <a:pt x="59920" y="10810"/>
                  <a:pt x="59984" y="10684"/>
                </a:cubicBezTo>
                <a:cubicBezTo>
                  <a:pt x="60024" y="10575"/>
                  <a:pt x="60038" y="10466"/>
                  <a:pt x="60024" y="10357"/>
                </a:cubicBezTo>
                <a:cubicBezTo>
                  <a:pt x="59984" y="10262"/>
                  <a:pt x="59916" y="10167"/>
                  <a:pt x="59848" y="10099"/>
                </a:cubicBezTo>
                <a:cubicBezTo>
                  <a:pt x="59929" y="10085"/>
                  <a:pt x="59997" y="10058"/>
                  <a:pt x="60065" y="10031"/>
                </a:cubicBezTo>
                <a:cubicBezTo>
                  <a:pt x="60133" y="9990"/>
                  <a:pt x="60201" y="9950"/>
                  <a:pt x="60255" y="9895"/>
                </a:cubicBezTo>
                <a:cubicBezTo>
                  <a:pt x="60283" y="9977"/>
                  <a:pt x="60310" y="10058"/>
                  <a:pt x="60351" y="10126"/>
                </a:cubicBezTo>
                <a:cubicBezTo>
                  <a:pt x="60405" y="10194"/>
                  <a:pt x="60473" y="10262"/>
                  <a:pt x="60541" y="10317"/>
                </a:cubicBezTo>
                <a:cubicBezTo>
                  <a:pt x="60269" y="10317"/>
                  <a:pt x="60106" y="10425"/>
                  <a:pt x="60065" y="10629"/>
                </a:cubicBezTo>
                <a:cubicBezTo>
                  <a:pt x="60024" y="10819"/>
                  <a:pt x="60120" y="11023"/>
                  <a:pt x="60296" y="11091"/>
                </a:cubicBezTo>
                <a:cubicBezTo>
                  <a:pt x="60351" y="11117"/>
                  <a:pt x="60408" y="11129"/>
                  <a:pt x="60465" y="11129"/>
                </a:cubicBezTo>
                <a:cubicBezTo>
                  <a:pt x="60590" y="11129"/>
                  <a:pt x="60710" y="11068"/>
                  <a:pt x="60786" y="10955"/>
                </a:cubicBezTo>
                <a:cubicBezTo>
                  <a:pt x="60840" y="10860"/>
                  <a:pt x="60854" y="10738"/>
                  <a:pt x="60840" y="10616"/>
                </a:cubicBezTo>
                <a:cubicBezTo>
                  <a:pt x="60826" y="10507"/>
                  <a:pt x="60718" y="10425"/>
                  <a:pt x="60650" y="10330"/>
                </a:cubicBezTo>
                <a:lnTo>
                  <a:pt x="60650" y="10330"/>
                </a:lnTo>
                <a:cubicBezTo>
                  <a:pt x="60669" y="10333"/>
                  <a:pt x="60689" y="10334"/>
                  <a:pt x="60708" y="10334"/>
                </a:cubicBezTo>
                <a:cubicBezTo>
                  <a:pt x="60878" y="10334"/>
                  <a:pt x="61037" y="10230"/>
                  <a:pt x="61098" y="10072"/>
                </a:cubicBezTo>
                <a:cubicBezTo>
                  <a:pt x="61180" y="9882"/>
                  <a:pt x="61125" y="9664"/>
                  <a:pt x="60949" y="9542"/>
                </a:cubicBezTo>
                <a:lnTo>
                  <a:pt x="61343" y="9365"/>
                </a:lnTo>
                <a:lnTo>
                  <a:pt x="61547" y="9705"/>
                </a:lnTo>
                <a:cubicBezTo>
                  <a:pt x="61288" y="9759"/>
                  <a:pt x="61153" y="9895"/>
                  <a:pt x="61139" y="10099"/>
                </a:cubicBezTo>
                <a:cubicBezTo>
                  <a:pt x="61125" y="10276"/>
                  <a:pt x="61221" y="10452"/>
                  <a:pt x="61384" y="10534"/>
                </a:cubicBezTo>
                <a:cubicBezTo>
                  <a:pt x="61443" y="10564"/>
                  <a:pt x="61499" y="10579"/>
                  <a:pt x="61554" y="10579"/>
                </a:cubicBezTo>
                <a:cubicBezTo>
                  <a:pt x="61676" y="10579"/>
                  <a:pt x="61796" y="10507"/>
                  <a:pt x="61954" y="10357"/>
                </a:cubicBezTo>
                <a:cubicBezTo>
                  <a:pt x="62009" y="10656"/>
                  <a:pt x="62104" y="10765"/>
                  <a:pt x="62321" y="10806"/>
                </a:cubicBezTo>
                <a:cubicBezTo>
                  <a:pt x="62345" y="10810"/>
                  <a:pt x="62369" y="10812"/>
                  <a:pt x="62392" y="10812"/>
                </a:cubicBezTo>
                <a:cubicBezTo>
                  <a:pt x="62530" y="10812"/>
                  <a:pt x="62661" y="10743"/>
                  <a:pt x="62743" y="10616"/>
                </a:cubicBezTo>
                <a:cubicBezTo>
                  <a:pt x="62865" y="10425"/>
                  <a:pt x="62811" y="10167"/>
                  <a:pt x="62621" y="10031"/>
                </a:cubicBezTo>
                <a:lnTo>
                  <a:pt x="63015" y="9841"/>
                </a:lnTo>
                <a:cubicBezTo>
                  <a:pt x="63028" y="9909"/>
                  <a:pt x="63055" y="9990"/>
                  <a:pt x="63096" y="10058"/>
                </a:cubicBezTo>
                <a:cubicBezTo>
                  <a:pt x="63137" y="10140"/>
                  <a:pt x="63191" y="10208"/>
                  <a:pt x="63246" y="10262"/>
                </a:cubicBezTo>
                <a:cubicBezTo>
                  <a:pt x="63236" y="10262"/>
                  <a:pt x="63227" y="10261"/>
                  <a:pt x="63218" y="10261"/>
                </a:cubicBezTo>
                <a:cubicBezTo>
                  <a:pt x="63025" y="10261"/>
                  <a:pt x="62850" y="10394"/>
                  <a:pt x="62811" y="10588"/>
                </a:cubicBezTo>
                <a:cubicBezTo>
                  <a:pt x="62770" y="10779"/>
                  <a:pt x="62865" y="10969"/>
                  <a:pt x="63055" y="11050"/>
                </a:cubicBezTo>
                <a:cubicBezTo>
                  <a:pt x="63106" y="11074"/>
                  <a:pt x="63161" y="11085"/>
                  <a:pt x="63214" y="11085"/>
                </a:cubicBezTo>
                <a:cubicBezTo>
                  <a:pt x="63347" y="11085"/>
                  <a:pt x="63477" y="11017"/>
                  <a:pt x="63545" y="10901"/>
                </a:cubicBezTo>
                <a:cubicBezTo>
                  <a:pt x="63599" y="10792"/>
                  <a:pt x="63613" y="10684"/>
                  <a:pt x="63599" y="10561"/>
                </a:cubicBezTo>
                <a:cubicBezTo>
                  <a:pt x="63558" y="10466"/>
                  <a:pt x="63504" y="10384"/>
                  <a:pt x="63422" y="10303"/>
                </a:cubicBezTo>
                <a:lnTo>
                  <a:pt x="63844" y="10099"/>
                </a:lnTo>
                <a:cubicBezTo>
                  <a:pt x="63857" y="10276"/>
                  <a:pt x="63966" y="10439"/>
                  <a:pt x="64143" y="10493"/>
                </a:cubicBezTo>
                <a:cubicBezTo>
                  <a:pt x="64193" y="10512"/>
                  <a:pt x="64241" y="10521"/>
                  <a:pt x="64286" y="10521"/>
                </a:cubicBezTo>
                <a:cubicBezTo>
                  <a:pt x="64435" y="10521"/>
                  <a:pt x="64558" y="10425"/>
                  <a:pt x="64673" y="10289"/>
                </a:cubicBezTo>
                <a:cubicBezTo>
                  <a:pt x="64673" y="10317"/>
                  <a:pt x="64673" y="10330"/>
                  <a:pt x="64687" y="10357"/>
                </a:cubicBezTo>
                <a:cubicBezTo>
                  <a:pt x="64700" y="10561"/>
                  <a:pt x="64850" y="10711"/>
                  <a:pt x="65040" y="10751"/>
                </a:cubicBezTo>
                <a:cubicBezTo>
                  <a:pt x="65061" y="10755"/>
                  <a:pt x="65083" y="10756"/>
                  <a:pt x="65104" y="10756"/>
                </a:cubicBezTo>
                <a:cubicBezTo>
                  <a:pt x="65269" y="10756"/>
                  <a:pt x="65416" y="10663"/>
                  <a:pt x="65488" y="10507"/>
                </a:cubicBezTo>
                <a:cubicBezTo>
                  <a:pt x="65502" y="10480"/>
                  <a:pt x="65529" y="10466"/>
                  <a:pt x="65556" y="10452"/>
                </a:cubicBezTo>
                <a:lnTo>
                  <a:pt x="65556" y="10452"/>
                </a:lnTo>
                <a:cubicBezTo>
                  <a:pt x="65475" y="10643"/>
                  <a:pt x="65556" y="10847"/>
                  <a:pt x="65733" y="10942"/>
                </a:cubicBezTo>
                <a:cubicBezTo>
                  <a:pt x="65792" y="10981"/>
                  <a:pt x="65858" y="10999"/>
                  <a:pt x="65924" y="10999"/>
                </a:cubicBezTo>
                <a:cubicBezTo>
                  <a:pt x="66041" y="10999"/>
                  <a:pt x="66158" y="10942"/>
                  <a:pt x="66236" y="10847"/>
                </a:cubicBezTo>
                <a:cubicBezTo>
                  <a:pt x="66304" y="10738"/>
                  <a:pt x="66331" y="10616"/>
                  <a:pt x="66318" y="10507"/>
                </a:cubicBezTo>
                <a:cubicBezTo>
                  <a:pt x="66277" y="10398"/>
                  <a:pt x="66222" y="10303"/>
                  <a:pt x="66154" y="10221"/>
                </a:cubicBezTo>
                <a:lnTo>
                  <a:pt x="66562" y="10017"/>
                </a:lnTo>
                <a:cubicBezTo>
                  <a:pt x="66562" y="10208"/>
                  <a:pt x="66671" y="10384"/>
                  <a:pt x="66848" y="10452"/>
                </a:cubicBezTo>
                <a:cubicBezTo>
                  <a:pt x="66857" y="10455"/>
                  <a:pt x="66866" y="10457"/>
                  <a:pt x="66875" y="10459"/>
                </a:cubicBezTo>
                <a:lnTo>
                  <a:pt x="66875" y="10459"/>
                </a:lnTo>
                <a:lnTo>
                  <a:pt x="66875" y="10452"/>
                </a:lnTo>
                <a:cubicBezTo>
                  <a:pt x="66880" y="10455"/>
                  <a:pt x="66884" y="10458"/>
                  <a:pt x="66889" y="10461"/>
                </a:cubicBezTo>
                <a:lnTo>
                  <a:pt x="66889" y="10461"/>
                </a:lnTo>
                <a:cubicBezTo>
                  <a:pt x="66884" y="10461"/>
                  <a:pt x="66880" y="10460"/>
                  <a:pt x="66875" y="10459"/>
                </a:cubicBezTo>
                <a:lnTo>
                  <a:pt x="66875" y="10459"/>
                </a:lnTo>
                <a:lnTo>
                  <a:pt x="66875" y="10466"/>
                </a:lnTo>
                <a:lnTo>
                  <a:pt x="66753" y="10466"/>
                </a:lnTo>
                <a:cubicBezTo>
                  <a:pt x="66535" y="10466"/>
                  <a:pt x="66358" y="10656"/>
                  <a:pt x="66372" y="10887"/>
                </a:cubicBezTo>
                <a:cubicBezTo>
                  <a:pt x="66386" y="11105"/>
                  <a:pt x="66562" y="11268"/>
                  <a:pt x="66780" y="11268"/>
                </a:cubicBezTo>
                <a:cubicBezTo>
                  <a:pt x="67011" y="11254"/>
                  <a:pt x="67188" y="11064"/>
                  <a:pt x="67174" y="10847"/>
                </a:cubicBezTo>
                <a:cubicBezTo>
                  <a:pt x="67174" y="10649"/>
                  <a:pt x="67034" y="10554"/>
                  <a:pt x="66889" y="10461"/>
                </a:cubicBezTo>
                <a:lnTo>
                  <a:pt x="66889" y="10461"/>
                </a:lnTo>
                <a:cubicBezTo>
                  <a:pt x="66914" y="10466"/>
                  <a:pt x="66939" y="10468"/>
                  <a:pt x="66965" y="10468"/>
                </a:cubicBezTo>
                <a:cubicBezTo>
                  <a:pt x="67130" y="10468"/>
                  <a:pt x="67290" y="10378"/>
                  <a:pt x="67378" y="10235"/>
                </a:cubicBezTo>
                <a:cubicBezTo>
                  <a:pt x="67446" y="10534"/>
                  <a:pt x="67554" y="10684"/>
                  <a:pt x="67786" y="10711"/>
                </a:cubicBezTo>
                <a:cubicBezTo>
                  <a:pt x="67796" y="10711"/>
                  <a:pt x="67807" y="10712"/>
                  <a:pt x="67817" y="10712"/>
                </a:cubicBezTo>
                <a:cubicBezTo>
                  <a:pt x="67992" y="10712"/>
                  <a:pt x="68131" y="10603"/>
                  <a:pt x="68234" y="10384"/>
                </a:cubicBezTo>
                <a:lnTo>
                  <a:pt x="68248" y="10384"/>
                </a:lnTo>
                <a:cubicBezTo>
                  <a:pt x="68275" y="10208"/>
                  <a:pt x="68193" y="10031"/>
                  <a:pt x="68057" y="9936"/>
                </a:cubicBezTo>
                <a:lnTo>
                  <a:pt x="68492" y="9732"/>
                </a:lnTo>
                <a:cubicBezTo>
                  <a:pt x="68506" y="9922"/>
                  <a:pt x="68628" y="10072"/>
                  <a:pt x="68805" y="10140"/>
                </a:cubicBezTo>
                <a:cubicBezTo>
                  <a:pt x="68761" y="10126"/>
                  <a:pt x="68717" y="10120"/>
                  <a:pt x="68673" y="10120"/>
                </a:cubicBezTo>
                <a:cubicBezTo>
                  <a:pt x="68500" y="10120"/>
                  <a:pt x="68337" y="10222"/>
                  <a:pt x="68261" y="10384"/>
                </a:cubicBezTo>
                <a:cubicBezTo>
                  <a:pt x="68261" y="10425"/>
                  <a:pt x="68248" y="10480"/>
                  <a:pt x="68234" y="10520"/>
                </a:cubicBezTo>
                <a:cubicBezTo>
                  <a:pt x="68234" y="10751"/>
                  <a:pt x="68411" y="10942"/>
                  <a:pt x="68642" y="10955"/>
                </a:cubicBezTo>
                <a:cubicBezTo>
                  <a:pt x="68859" y="10955"/>
                  <a:pt x="69063" y="10779"/>
                  <a:pt x="69063" y="10548"/>
                </a:cubicBezTo>
                <a:cubicBezTo>
                  <a:pt x="69063" y="10371"/>
                  <a:pt x="68968" y="10208"/>
                  <a:pt x="68805" y="10140"/>
                </a:cubicBezTo>
                <a:lnTo>
                  <a:pt x="68805" y="10140"/>
                </a:lnTo>
                <a:cubicBezTo>
                  <a:pt x="68839" y="10148"/>
                  <a:pt x="68873" y="10151"/>
                  <a:pt x="68908" y="10151"/>
                </a:cubicBezTo>
                <a:cubicBezTo>
                  <a:pt x="69052" y="10151"/>
                  <a:pt x="69193" y="10084"/>
                  <a:pt x="69281" y="9963"/>
                </a:cubicBezTo>
                <a:lnTo>
                  <a:pt x="69553" y="10371"/>
                </a:lnTo>
                <a:cubicBezTo>
                  <a:pt x="69308" y="10384"/>
                  <a:pt x="69145" y="10493"/>
                  <a:pt x="69118" y="10697"/>
                </a:cubicBezTo>
                <a:cubicBezTo>
                  <a:pt x="69077" y="10887"/>
                  <a:pt x="69172" y="11078"/>
                  <a:pt x="69362" y="11159"/>
                </a:cubicBezTo>
                <a:cubicBezTo>
                  <a:pt x="69412" y="11178"/>
                  <a:pt x="69464" y="11188"/>
                  <a:pt x="69515" y="11188"/>
                </a:cubicBezTo>
                <a:cubicBezTo>
                  <a:pt x="69645" y="11188"/>
                  <a:pt x="69770" y="11127"/>
                  <a:pt x="69838" y="11010"/>
                </a:cubicBezTo>
                <a:cubicBezTo>
                  <a:pt x="69892" y="10901"/>
                  <a:pt x="69920" y="10779"/>
                  <a:pt x="69892" y="10670"/>
                </a:cubicBezTo>
                <a:cubicBezTo>
                  <a:pt x="69852" y="10575"/>
                  <a:pt x="69797" y="10493"/>
                  <a:pt x="69729" y="10412"/>
                </a:cubicBezTo>
                <a:lnTo>
                  <a:pt x="70151" y="10208"/>
                </a:lnTo>
                <a:lnTo>
                  <a:pt x="70151" y="10208"/>
                </a:lnTo>
                <a:cubicBezTo>
                  <a:pt x="70137" y="10384"/>
                  <a:pt x="70259" y="10561"/>
                  <a:pt x="70436" y="10629"/>
                </a:cubicBezTo>
                <a:cubicBezTo>
                  <a:pt x="70486" y="10648"/>
                  <a:pt x="70535" y="10657"/>
                  <a:pt x="70581" y="10657"/>
                </a:cubicBezTo>
                <a:cubicBezTo>
                  <a:pt x="70733" y="10657"/>
                  <a:pt x="70862" y="10561"/>
                  <a:pt x="70966" y="10425"/>
                </a:cubicBezTo>
                <a:cubicBezTo>
                  <a:pt x="71034" y="10738"/>
                  <a:pt x="71129" y="10860"/>
                  <a:pt x="71347" y="10887"/>
                </a:cubicBezTo>
                <a:cubicBezTo>
                  <a:pt x="71367" y="10891"/>
                  <a:pt x="71387" y="10892"/>
                  <a:pt x="71407" y="10892"/>
                </a:cubicBezTo>
                <a:cubicBezTo>
                  <a:pt x="71563" y="10892"/>
                  <a:pt x="71708" y="10802"/>
                  <a:pt x="71768" y="10670"/>
                </a:cubicBezTo>
                <a:cubicBezTo>
                  <a:pt x="71809" y="10561"/>
                  <a:pt x="71822" y="10452"/>
                  <a:pt x="71795" y="10344"/>
                </a:cubicBezTo>
                <a:cubicBezTo>
                  <a:pt x="71754" y="10262"/>
                  <a:pt x="71700" y="10181"/>
                  <a:pt x="71632" y="10113"/>
                </a:cubicBezTo>
                <a:lnTo>
                  <a:pt x="72013" y="9922"/>
                </a:lnTo>
                <a:lnTo>
                  <a:pt x="72271" y="10317"/>
                </a:lnTo>
                <a:cubicBezTo>
                  <a:pt x="72254" y="10314"/>
                  <a:pt x="72236" y="10313"/>
                  <a:pt x="72219" y="10313"/>
                </a:cubicBezTo>
                <a:cubicBezTo>
                  <a:pt x="72036" y="10313"/>
                  <a:pt x="71873" y="10443"/>
                  <a:pt x="71836" y="10629"/>
                </a:cubicBezTo>
                <a:cubicBezTo>
                  <a:pt x="71795" y="10833"/>
                  <a:pt x="71890" y="11023"/>
                  <a:pt x="72081" y="11091"/>
                </a:cubicBezTo>
                <a:cubicBezTo>
                  <a:pt x="72131" y="11114"/>
                  <a:pt x="72184" y="11126"/>
                  <a:pt x="72237" y="11126"/>
                </a:cubicBezTo>
                <a:cubicBezTo>
                  <a:pt x="72371" y="11126"/>
                  <a:pt x="72502" y="11055"/>
                  <a:pt x="72570" y="10928"/>
                </a:cubicBezTo>
                <a:cubicBezTo>
                  <a:pt x="72624" y="10833"/>
                  <a:pt x="72638" y="10711"/>
                  <a:pt x="72611" y="10588"/>
                </a:cubicBezTo>
                <a:cubicBezTo>
                  <a:pt x="72570" y="10507"/>
                  <a:pt x="72516" y="10412"/>
                  <a:pt x="72448" y="10344"/>
                </a:cubicBezTo>
                <a:lnTo>
                  <a:pt x="72869" y="10140"/>
                </a:lnTo>
                <a:cubicBezTo>
                  <a:pt x="72869" y="10317"/>
                  <a:pt x="72991" y="10466"/>
                  <a:pt x="73155" y="10520"/>
                </a:cubicBezTo>
                <a:cubicBezTo>
                  <a:pt x="73209" y="10543"/>
                  <a:pt x="73263" y="10554"/>
                  <a:pt x="73314" y="10554"/>
                </a:cubicBezTo>
                <a:cubicBezTo>
                  <a:pt x="73478" y="10554"/>
                  <a:pt x="73622" y="10439"/>
                  <a:pt x="73725" y="10221"/>
                </a:cubicBezTo>
                <a:lnTo>
                  <a:pt x="73725" y="10221"/>
                </a:lnTo>
                <a:cubicBezTo>
                  <a:pt x="73712" y="10262"/>
                  <a:pt x="73712" y="10303"/>
                  <a:pt x="73712" y="10344"/>
                </a:cubicBezTo>
                <a:cubicBezTo>
                  <a:pt x="73685" y="10534"/>
                  <a:pt x="73793" y="10724"/>
                  <a:pt x="73984" y="10806"/>
                </a:cubicBezTo>
                <a:cubicBezTo>
                  <a:pt x="74027" y="10818"/>
                  <a:pt x="74071" y="10824"/>
                  <a:pt x="74114" y="10824"/>
                </a:cubicBezTo>
                <a:cubicBezTo>
                  <a:pt x="74261" y="10824"/>
                  <a:pt x="74399" y="10755"/>
                  <a:pt x="74473" y="10629"/>
                </a:cubicBezTo>
                <a:cubicBezTo>
                  <a:pt x="74582" y="10452"/>
                  <a:pt x="74555" y="10235"/>
                  <a:pt x="74405" y="10099"/>
                </a:cubicBezTo>
                <a:lnTo>
                  <a:pt x="74351" y="10058"/>
                </a:lnTo>
                <a:lnTo>
                  <a:pt x="74799" y="9841"/>
                </a:lnTo>
                <a:cubicBezTo>
                  <a:pt x="74813" y="10031"/>
                  <a:pt x="74921" y="10194"/>
                  <a:pt x="75098" y="10249"/>
                </a:cubicBezTo>
                <a:cubicBezTo>
                  <a:pt x="75137" y="10259"/>
                  <a:pt x="75176" y="10264"/>
                  <a:pt x="75215" y="10264"/>
                </a:cubicBezTo>
                <a:cubicBezTo>
                  <a:pt x="75381" y="10264"/>
                  <a:pt x="75540" y="10174"/>
                  <a:pt x="75628" y="10031"/>
                </a:cubicBezTo>
                <a:lnTo>
                  <a:pt x="75628" y="10031"/>
                </a:lnTo>
                <a:cubicBezTo>
                  <a:pt x="75601" y="10221"/>
                  <a:pt x="75723" y="10398"/>
                  <a:pt x="75900" y="10480"/>
                </a:cubicBezTo>
                <a:cubicBezTo>
                  <a:pt x="75954" y="10498"/>
                  <a:pt x="76003" y="10507"/>
                  <a:pt x="76050" y="10507"/>
                </a:cubicBezTo>
                <a:cubicBezTo>
                  <a:pt x="76206" y="10507"/>
                  <a:pt x="76329" y="10412"/>
                  <a:pt x="76444" y="10276"/>
                </a:cubicBezTo>
                <a:cubicBezTo>
                  <a:pt x="76498" y="10575"/>
                  <a:pt x="76607" y="10697"/>
                  <a:pt x="76824" y="10738"/>
                </a:cubicBezTo>
                <a:cubicBezTo>
                  <a:pt x="76845" y="10741"/>
                  <a:pt x="76867" y="10743"/>
                  <a:pt x="76887" y="10743"/>
                </a:cubicBezTo>
                <a:cubicBezTo>
                  <a:pt x="77028" y="10743"/>
                  <a:pt x="77161" y="10666"/>
                  <a:pt x="77232" y="10548"/>
                </a:cubicBezTo>
                <a:cubicBezTo>
                  <a:pt x="77355" y="10344"/>
                  <a:pt x="77300" y="10085"/>
                  <a:pt x="77110" y="9963"/>
                </a:cubicBezTo>
                <a:lnTo>
                  <a:pt x="77504" y="9759"/>
                </a:lnTo>
                <a:cubicBezTo>
                  <a:pt x="77531" y="9841"/>
                  <a:pt x="77558" y="9922"/>
                  <a:pt x="77586" y="9990"/>
                </a:cubicBezTo>
                <a:cubicBezTo>
                  <a:pt x="77626" y="10058"/>
                  <a:pt x="77681" y="10126"/>
                  <a:pt x="77735" y="10194"/>
                </a:cubicBezTo>
                <a:cubicBezTo>
                  <a:pt x="77718" y="10192"/>
                  <a:pt x="77700" y="10191"/>
                  <a:pt x="77683" y="10191"/>
                </a:cubicBezTo>
                <a:cubicBezTo>
                  <a:pt x="77500" y="10191"/>
                  <a:pt x="77337" y="10320"/>
                  <a:pt x="77300" y="10507"/>
                </a:cubicBezTo>
                <a:cubicBezTo>
                  <a:pt x="77259" y="10697"/>
                  <a:pt x="77368" y="10901"/>
                  <a:pt x="77545" y="10969"/>
                </a:cubicBezTo>
                <a:cubicBezTo>
                  <a:pt x="77600" y="10999"/>
                  <a:pt x="77659" y="11012"/>
                  <a:pt x="77718" y="11012"/>
                </a:cubicBezTo>
                <a:cubicBezTo>
                  <a:pt x="77847" y="11012"/>
                  <a:pt x="77973" y="10945"/>
                  <a:pt x="78048" y="10833"/>
                </a:cubicBezTo>
                <a:cubicBezTo>
                  <a:pt x="78102" y="10724"/>
                  <a:pt x="78116" y="10602"/>
                  <a:pt x="78102" y="10493"/>
                </a:cubicBezTo>
                <a:cubicBezTo>
                  <a:pt x="78061" y="10384"/>
                  <a:pt x="77993" y="10303"/>
                  <a:pt x="77925" y="10221"/>
                </a:cubicBezTo>
                <a:lnTo>
                  <a:pt x="78333" y="10017"/>
                </a:lnTo>
                <a:cubicBezTo>
                  <a:pt x="78347" y="10208"/>
                  <a:pt x="78469" y="10357"/>
                  <a:pt x="78632" y="10425"/>
                </a:cubicBezTo>
                <a:cubicBezTo>
                  <a:pt x="78632" y="10425"/>
                  <a:pt x="78632" y="10425"/>
                  <a:pt x="78632" y="10425"/>
                </a:cubicBezTo>
                <a:lnTo>
                  <a:pt x="78632" y="10425"/>
                </a:lnTo>
                <a:cubicBezTo>
                  <a:pt x="78671" y="10436"/>
                  <a:pt x="78710" y="10441"/>
                  <a:pt x="78749" y="10441"/>
                </a:cubicBezTo>
                <a:cubicBezTo>
                  <a:pt x="78915" y="10441"/>
                  <a:pt x="79074" y="10351"/>
                  <a:pt x="79162" y="10208"/>
                </a:cubicBezTo>
                <a:cubicBezTo>
                  <a:pt x="79203" y="10507"/>
                  <a:pt x="79325" y="10643"/>
                  <a:pt x="79543" y="10670"/>
                </a:cubicBezTo>
                <a:cubicBezTo>
                  <a:pt x="79564" y="10673"/>
                  <a:pt x="79585" y="10675"/>
                  <a:pt x="79605" y="10675"/>
                </a:cubicBezTo>
                <a:cubicBezTo>
                  <a:pt x="79747" y="10675"/>
                  <a:pt x="79881" y="10596"/>
                  <a:pt x="79964" y="10466"/>
                </a:cubicBezTo>
                <a:cubicBezTo>
                  <a:pt x="80073" y="10276"/>
                  <a:pt x="80046" y="10126"/>
                  <a:pt x="79842" y="9895"/>
                </a:cubicBezTo>
                <a:lnTo>
                  <a:pt x="80236" y="9691"/>
                </a:lnTo>
                <a:cubicBezTo>
                  <a:pt x="80250" y="9868"/>
                  <a:pt x="80358" y="10017"/>
                  <a:pt x="80522" y="10085"/>
                </a:cubicBezTo>
                <a:cubicBezTo>
                  <a:pt x="80573" y="10101"/>
                  <a:pt x="80621" y="10109"/>
                  <a:pt x="80668" y="10109"/>
                </a:cubicBezTo>
                <a:cubicBezTo>
                  <a:pt x="80820" y="10109"/>
                  <a:pt x="80951" y="10027"/>
                  <a:pt x="81065" y="9882"/>
                </a:cubicBezTo>
                <a:lnTo>
                  <a:pt x="81065" y="9882"/>
                </a:lnTo>
                <a:cubicBezTo>
                  <a:pt x="81052" y="10085"/>
                  <a:pt x="81174" y="10289"/>
                  <a:pt x="81364" y="10371"/>
                </a:cubicBezTo>
                <a:lnTo>
                  <a:pt x="81242" y="10371"/>
                </a:lnTo>
                <a:cubicBezTo>
                  <a:pt x="81011" y="10384"/>
                  <a:pt x="80834" y="10575"/>
                  <a:pt x="80848" y="10792"/>
                </a:cubicBezTo>
                <a:cubicBezTo>
                  <a:pt x="80861" y="11010"/>
                  <a:pt x="81038" y="11186"/>
                  <a:pt x="81255" y="11186"/>
                </a:cubicBezTo>
                <a:cubicBezTo>
                  <a:pt x="81487" y="11186"/>
                  <a:pt x="81663" y="10996"/>
                  <a:pt x="81663" y="10779"/>
                </a:cubicBezTo>
                <a:cubicBezTo>
                  <a:pt x="81650" y="10588"/>
                  <a:pt x="81527" y="10425"/>
                  <a:pt x="81364" y="10371"/>
                </a:cubicBezTo>
                <a:lnTo>
                  <a:pt x="81364" y="10371"/>
                </a:lnTo>
                <a:lnTo>
                  <a:pt x="81473" y="10384"/>
                </a:lnTo>
                <a:cubicBezTo>
                  <a:pt x="81483" y="10385"/>
                  <a:pt x="81493" y="10386"/>
                  <a:pt x="81503" y="10386"/>
                </a:cubicBezTo>
                <a:cubicBezTo>
                  <a:pt x="81669" y="10386"/>
                  <a:pt x="81830" y="10280"/>
                  <a:pt x="81894" y="10126"/>
                </a:cubicBezTo>
                <a:cubicBezTo>
                  <a:pt x="81976" y="9950"/>
                  <a:pt x="81922" y="9759"/>
                  <a:pt x="81786" y="9637"/>
                </a:cubicBezTo>
                <a:cubicBezTo>
                  <a:pt x="81772" y="9623"/>
                  <a:pt x="81758" y="9610"/>
                  <a:pt x="81758" y="9596"/>
                </a:cubicBezTo>
                <a:lnTo>
                  <a:pt x="82153" y="9419"/>
                </a:lnTo>
                <a:lnTo>
                  <a:pt x="82356" y="9786"/>
                </a:lnTo>
                <a:cubicBezTo>
                  <a:pt x="82112" y="9841"/>
                  <a:pt x="81962" y="9950"/>
                  <a:pt x="81935" y="10153"/>
                </a:cubicBezTo>
                <a:cubicBezTo>
                  <a:pt x="81922" y="10344"/>
                  <a:pt x="82003" y="10507"/>
                  <a:pt x="82166" y="10588"/>
                </a:cubicBezTo>
                <a:cubicBezTo>
                  <a:pt x="82238" y="10624"/>
                  <a:pt x="82305" y="10640"/>
                  <a:pt x="82367" y="10640"/>
                </a:cubicBezTo>
                <a:cubicBezTo>
                  <a:pt x="82519" y="10640"/>
                  <a:pt x="82645" y="10546"/>
                  <a:pt x="82751" y="10412"/>
                </a:cubicBezTo>
                <a:cubicBezTo>
                  <a:pt x="82805" y="10711"/>
                  <a:pt x="82914" y="10833"/>
                  <a:pt x="83131" y="10874"/>
                </a:cubicBezTo>
                <a:cubicBezTo>
                  <a:pt x="83151" y="10877"/>
                  <a:pt x="83172" y="10878"/>
                  <a:pt x="83191" y="10878"/>
                </a:cubicBezTo>
                <a:cubicBezTo>
                  <a:pt x="83344" y="10878"/>
                  <a:pt x="83479" y="10789"/>
                  <a:pt x="83539" y="10656"/>
                </a:cubicBezTo>
                <a:cubicBezTo>
                  <a:pt x="83593" y="10548"/>
                  <a:pt x="83593" y="10439"/>
                  <a:pt x="83580" y="10330"/>
                </a:cubicBezTo>
                <a:cubicBezTo>
                  <a:pt x="83539" y="10249"/>
                  <a:pt x="83485" y="10167"/>
                  <a:pt x="83417" y="10099"/>
                </a:cubicBezTo>
                <a:lnTo>
                  <a:pt x="83824" y="9895"/>
                </a:lnTo>
                <a:cubicBezTo>
                  <a:pt x="83838" y="10099"/>
                  <a:pt x="83879" y="10167"/>
                  <a:pt x="84083" y="10317"/>
                </a:cubicBezTo>
                <a:cubicBezTo>
                  <a:pt x="83797" y="10344"/>
                  <a:pt x="83648" y="10452"/>
                  <a:pt x="83607" y="10656"/>
                </a:cubicBezTo>
                <a:cubicBezTo>
                  <a:pt x="83580" y="10860"/>
                  <a:pt x="83688" y="11050"/>
                  <a:pt x="83879" y="11118"/>
                </a:cubicBezTo>
                <a:cubicBezTo>
                  <a:pt x="83921" y="11135"/>
                  <a:pt x="83965" y="11142"/>
                  <a:pt x="84009" y="11142"/>
                </a:cubicBezTo>
                <a:cubicBezTo>
                  <a:pt x="84146" y="11142"/>
                  <a:pt x="84279" y="11066"/>
                  <a:pt x="84341" y="10942"/>
                </a:cubicBezTo>
                <a:cubicBezTo>
                  <a:pt x="84395" y="10833"/>
                  <a:pt x="84409" y="10711"/>
                  <a:pt x="84395" y="10602"/>
                </a:cubicBezTo>
                <a:cubicBezTo>
                  <a:pt x="84355" y="10507"/>
                  <a:pt x="84300" y="10425"/>
                  <a:pt x="84219" y="10357"/>
                </a:cubicBezTo>
                <a:lnTo>
                  <a:pt x="84654" y="10153"/>
                </a:lnTo>
                <a:cubicBezTo>
                  <a:pt x="84654" y="10317"/>
                  <a:pt x="84762" y="10480"/>
                  <a:pt x="84925" y="10534"/>
                </a:cubicBezTo>
                <a:cubicBezTo>
                  <a:pt x="84982" y="10554"/>
                  <a:pt x="85035" y="10563"/>
                  <a:pt x="85085" y="10563"/>
                </a:cubicBezTo>
                <a:cubicBezTo>
                  <a:pt x="85240" y="10563"/>
                  <a:pt x="85366" y="10474"/>
                  <a:pt x="85469" y="10330"/>
                </a:cubicBezTo>
                <a:cubicBezTo>
                  <a:pt x="85523" y="10629"/>
                  <a:pt x="85632" y="10765"/>
                  <a:pt x="85836" y="10792"/>
                </a:cubicBezTo>
                <a:cubicBezTo>
                  <a:pt x="85859" y="10796"/>
                  <a:pt x="85881" y="10797"/>
                  <a:pt x="85903" y="10797"/>
                </a:cubicBezTo>
                <a:cubicBezTo>
                  <a:pt x="86053" y="10797"/>
                  <a:pt x="86188" y="10719"/>
                  <a:pt x="86271" y="10588"/>
                </a:cubicBezTo>
                <a:cubicBezTo>
                  <a:pt x="86380" y="10398"/>
                  <a:pt x="86325" y="10153"/>
                  <a:pt x="86135" y="10031"/>
                </a:cubicBezTo>
                <a:lnTo>
                  <a:pt x="86516" y="9827"/>
                </a:lnTo>
                <a:lnTo>
                  <a:pt x="86760" y="10208"/>
                </a:lnTo>
                <a:cubicBezTo>
                  <a:pt x="86751" y="10207"/>
                  <a:pt x="86742" y="10207"/>
                  <a:pt x="86733" y="10207"/>
                </a:cubicBezTo>
                <a:cubicBezTo>
                  <a:pt x="86527" y="10207"/>
                  <a:pt x="86351" y="10353"/>
                  <a:pt x="86325" y="10561"/>
                </a:cubicBezTo>
                <a:cubicBezTo>
                  <a:pt x="86298" y="10751"/>
                  <a:pt x="86407" y="10942"/>
                  <a:pt x="86584" y="11010"/>
                </a:cubicBezTo>
                <a:cubicBezTo>
                  <a:pt x="86629" y="11026"/>
                  <a:pt x="86676" y="11034"/>
                  <a:pt x="86722" y="11034"/>
                </a:cubicBezTo>
                <a:cubicBezTo>
                  <a:pt x="86866" y="11034"/>
                  <a:pt x="87004" y="10957"/>
                  <a:pt x="87087" y="10833"/>
                </a:cubicBezTo>
                <a:cubicBezTo>
                  <a:pt x="87195" y="10643"/>
                  <a:pt x="87141" y="10452"/>
                  <a:pt x="86937" y="10262"/>
                </a:cubicBezTo>
                <a:cubicBezTo>
                  <a:pt x="87087" y="10208"/>
                  <a:pt x="87222" y="10126"/>
                  <a:pt x="87372" y="10058"/>
                </a:cubicBezTo>
                <a:lnTo>
                  <a:pt x="87372" y="10058"/>
                </a:lnTo>
                <a:cubicBezTo>
                  <a:pt x="87358" y="10249"/>
                  <a:pt x="87481" y="10425"/>
                  <a:pt x="87671" y="10480"/>
                </a:cubicBezTo>
                <a:cubicBezTo>
                  <a:pt x="87721" y="10498"/>
                  <a:pt x="87769" y="10507"/>
                  <a:pt x="87814" y="10507"/>
                </a:cubicBezTo>
                <a:cubicBezTo>
                  <a:pt x="87963" y="10507"/>
                  <a:pt x="88083" y="10412"/>
                  <a:pt x="88188" y="10276"/>
                </a:cubicBezTo>
                <a:cubicBezTo>
                  <a:pt x="88201" y="10317"/>
                  <a:pt x="88215" y="10357"/>
                  <a:pt x="88215" y="10384"/>
                </a:cubicBezTo>
                <a:cubicBezTo>
                  <a:pt x="88242" y="10575"/>
                  <a:pt x="88391" y="10724"/>
                  <a:pt x="88582" y="10738"/>
                </a:cubicBezTo>
                <a:cubicBezTo>
                  <a:pt x="88593" y="10739"/>
                  <a:pt x="88604" y="10739"/>
                  <a:pt x="88615" y="10739"/>
                </a:cubicBezTo>
                <a:cubicBezTo>
                  <a:pt x="88780" y="10739"/>
                  <a:pt x="88940" y="10646"/>
                  <a:pt x="89017" y="10493"/>
                </a:cubicBezTo>
                <a:lnTo>
                  <a:pt x="89057" y="10412"/>
                </a:lnTo>
                <a:lnTo>
                  <a:pt x="89057" y="10412"/>
                </a:lnTo>
                <a:cubicBezTo>
                  <a:pt x="89057" y="10452"/>
                  <a:pt x="89044" y="10493"/>
                  <a:pt x="89044" y="10520"/>
                </a:cubicBezTo>
                <a:cubicBezTo>
                  <a:pt x="89017" y="10724"/>
                  <a:pt x="89139" y="10915"/>
                  <a:pt x="89329" y="10969"/>
                </a:cubicBezTo>
                <a:cubicBezTo>
                  <a:pt x="89365" y="10979"/>
                  <a:pt x="89403" y="10984"/>
                  <a:pt x="89440" y="10984"/>
                </a:cubicBezTo>
                <a:cubicBezTo>
                  <a:pt x="89597" y="10984"/>
                  <a:pt x="89753" y="10895"/>
                  <a:pt x="89819" y="10751"/>
                </a:cubicBezTo>
                <a:cubicBezTo>
                  <a:pt x="89900" y="10561"/>
                  <a:pt x="89846" y="10357"/>
                  <a:pt x="89683" y="10235"/>
                </a:cubicBezTo>
                <a:lnTo>
                  <a:pt x="89601" y="10181"/>
                </a:lnTo>
                <a:lnTo>
                  <a:pt x="89601" y="10167"/>
                </a:lnTo>
                <a:cubicBezTo>
                  <a:pt x="89557" y="10153"/>
                  <a:pt x="89513" y="10147"/>
                  <a:pt x="89469" y="10147"/>
                </a:cubicBezTo>
                <a:cubicBezTo>
                  <a:pt x="89296" y="10147"/>
                  <a:pt x="89133" y="10249"/>
                  <a:pt x="89057" y="10412"/>
                </a:cubicBezTo>
                <a:cubicBezTo>
                  <a:pt x="89071" y="10235"/>
                  <a:pt x="89003" y="10058"/>
                  <a:pt x="88854" y="9963"/>
                </a:cubicBezTo>
                <a:lnTo>
                  <a:pt x="89289" y="9759"/>
                </a:lnTo>
                <a:cubicBezTo>
                  <a:pt x="89316" y="9950"/>
                  <a:pt x="89438" y="10099"/>
                  <a:pt x="89615" y="10167"/>
                </a:cubicBezTo>
                <a:cubicBezTo>
                  <a:pt x="89644" y="10173"/>
                  <a:pt x="89674" y="10176"/>
                  <a:pt x="89704" y="10176"/>
                </a:cubicBezTo>
                <a:cubicBezTo>
                  <a:pt x="89866" y="10176"/>
                  <a:pt x="90026" y="10085"/>
                  <a:pt x="90118" y="9936"/>
                </a:cubicBezTo>
                <a:cubicBezTo>
                  <a:pt x="90118" y="10153"/>
                  <a:pt x="90254" y="10344"/>
                  <a:pt x="90457" y="10398"/>
                </a:cubicBezTo>
                <a:cubicBezTo>
                  <a:pt x="90490" y="10405"/>
                  <a:pt x="90522" y="10408"/>
                  <a:pt x="90555" y="10408"/>
                </a:cubicBezTo>
                <a:cubicBezTo>
                  <a:pt x="90714" y="10408"/>
                  <a:pt x="90870" y="10327"/>
                  <a:pt x="90960" y="10181"/>
                </a:cubicBezTo>
                <a:cubicBezTo>
                  <a:pt x="90974" y="10480"/>
                  <a:pt x="91110" y="10629"/>
                  <a:pt x="91300" y="10670"/>
                </a:cubicBezTo>
                <a:cubicBezTo>
                  <a:pt x="91338" y="10681"/>
                  <a:pt x="91374" y="10686"/>
                  <a:pt x="91409" y="10686"/>
                </a:cubicBezTo>
                <a:cubicBezTo>
                  <a:pt x="91550" y="10686"/>
                  <a:pt x="91670" y="10597"/>
                  <a:pt x="91789" y="10412"/>
                </a:cubicBezTo>
                <a:cubicBezTo>
                  <a:pt x="91803" y="10398"/>
                  <a:pt x="91817" y="10384"/>
                  <a:pt x="91830" y="10371"/>
                </a:cubicBezTo>
                <a:cubicBezTo>
                  <a:pt x="91789" y="10194"/>
                  <a:pt x="91789" y="9990"/>
                  <a:pt x="91626" y="9909"/>
                </a:cubicBezTo>
                <a:lnTo>
                  <a:pt x="92007" y="9705"/>
                </a:lnTo>
                <a:lnTo>
                  <a:pt x="92224" y="10085"/>
                </a:lnTo>
                <a:cubicBezTo>
                  <a:pt x="92075" y="10126"/>
                  <a:pt x="91885" y="10153"/>
                  <a:pt x="91844" y="10384"/>
                </a:cubicBezTo>
                <a:cubicBezTo>
                  <a:pt x="91762" y="10561"/>
                  <a:pt x="91844" y="10779"/>
                  <a:pt x="92021" y="10874"/>
                </a:cubicBezTo>
                <a:cubicBezTo>
                  <a:pt x="92082" y="10912"/>
                  <a:pt x="92150" y="10930"/>
                  <a:pt x="92218" y="10930"/>
                </a:cubicBezTo>
                <a:cubicBezTo>
                  <a:pt x="92345" y="10930"/>
                  <a:pt x="92471" y="10867"/>
                  <a:pt x="92551" y="10751"/>
                </a:cubicBezTo>
                <a:cubicBezTo>
                  <a:pt x="92605" y="10684"/>
                  <a:pt x="92632" y="10588"/>
                  <a:pt x="92619" y="10493"/>
                </a:cubicBezTo>
                <a:cubicBezTo>
                  <a:pt x="92578" y="10371"/>
                  <a:pt x="92523" y="10249"/>
                  <a:pt x="92456" y="10140"/>
                </a:cubicBezTo>
                <a:lnTo>
                  <a:pt x="92836" y="9950"/>
                </a:lnTo>
                <a:cubicBezTo>
                  <a:pt x="92863" y="10031"/>
                  <a:pt x="92890" y="10099"/>
                  <a:pt x="92931" y="10167"/>
                </a:cubicBezTo>
                <a:cubicBezTo>
                  <a:pt x="92986" y="10235"/>
                  <a:pt x="93054" y="10303"/>
                  <a:pt x="93122" y="10357"/>
                </a:cubicBezTo>
                <a:cubicBezTo>
                  <a:pt x="92850" y="10357"/>
                  <a:pt x="92687" y="10466"/>
                  <a:pt x="92646" y="10670"/>
                </a:cubicBezTo>
                <a:cubicBezTo>
                  <a:pt x="92591" y="10860"/>
                  <a:pt x="92700" y="11064"/>
                  <a:pt x="92890" y="11132"/>
                </a:cubicBezTo>
                <a:cubicBezTo>
                  <a:pt x="92940" y="11150"/>
                  <a:pt x="92990" y="11158"/>
                  <a:pt x="93040" y="11158"/>
                </a:cubicBezTo>
                <a:cubicBezTo>
                  <a:pt x="93179" y="11158"/>
                  <a:pt x="93309" y="11090"/>
                  <a:pt x="93380" y="10969"/>
                </a:cubicBezTo>
                <a:cubicBezTo>
                  <a:pt x="93502" y="10765"/>
                  <a:pt x="93448" y="10575"/>
                  <a:pt x="93244" y="10384"/>
                </a:cubicBezTo>
                <a:lnTo>
                  <a:pt x="93679" y="10181"/>
                </a:lnTo>
                <a:cubicBezTo>
                  <a:pt x="93679" y="10371"/>
                  <a:pt x="93828" y="10548"/>
                  <a:pt x="94032" y="10575"/>
                </a:cubicBezTo>
                <a:cubicBezTo>
                  <a:pt x="94064" y="10583"/>
                  <a:pt x="94096" y="10587"/>
                  <a:pt x="94127" y="10587"/>
                </a:cubicBezTo>
                <a:cubicBezTo>
                  <a:pt x="94256" y="10587"/>
                  <a:pt x="94377" y="10521"/>
                  <a:pt x="94454" y="10412"/>
                </a:cubicBezTo>
                <a:cubicBezTo>
                  <a:pt x="94617" y="10167"/>
                  <a:pt x="94522" y="9963"/>
                  <a:pt x="94318" y="9773"/>
                </a:cubicBezTo>
                <a:lnTo>
                  <a:pt x="94318" y="9773"/>
                </a:lnTo>
                <a:cubicBezTo>
                  <a:pt x="94330" y="9774"/>
                  <a:pt x="94343" y="9774"/>
                  <a:pt x="94355" y="9774"/>
                </a:cubicBezTo>
                <a:cubicBezTo>
                  <a:pt x="94516" y="9774"/>
                  <a:pt x="94651" y="9694"/>
                  <a:pt x="94739" y="9555"/>
                </a:cubicBezTo>
                <a:cubicBezTo>
                  <a:pt x="94753" y="9542"/>
                  <a:pt x="94780" y="9528"/>
                  <a:pt x="94793" y="9515"/>
                </a:cubicBezTo>
                <a:lnTo>
                  <a:pt x="94793" y="9515"/>
                </a:lnTo>
                <a:cubicBezTo>
                  <a:pt x="94725" y="9746"/>
                  <a:pt x="94848" y="9882"/>
                  <a:pt x="95011" y="10004"/>
                </a:cubicBezTo>
                <a:lnTo>
                  <a:pt x="95079" y="10031"/>
                </a:lnTo>
                <a:cubicBezTo>
                  <a:pt x="95110" y="10037"/>
                  <a:pt x="95142" y="10040"/>
                  <a:pt x="95173" y="10040"/>
                </a:cubicBezTo>
                <a:cubicBezTo>
                  <a:pt x="95344" y="10040"/>
                  <a:pt x="95503" y="9949"/>
                  <a:pt x="95595" y="9800"/>
                </a:cubicBezTo>
                <a:lnTo>
                  <a:pt x="95595" y="9800"/>
                </a:lnTo>
                <a:cubicBezTo>
                  <a:pt x="95582" y="10004"/>
                  <a:pt x="95704" y="10208"/>
                  <a:pt x="95894" y="10276"/>
                </a:cubicBezTo>
                <a:cubicBezTo>
                  <a:pt x="95935" y="10286"/>
                  <a:pt x="95976" y="10291"/>
                  <a:pt x="96015" y="10291"/>
                </a:cubicBezTo>
                <a:cubicBezTo>
                  <a:pt x="96185" y="10291"/>
                  <a:pt x="96336" y="10199"/>
                  <a:pt x="96424" y="10045"/>
                </a:cubicBezTo>
                <a:lnTo>
                  <a:pt x="96424" y="10045"/>
                </a:lnTo>
                <a:cubicBezTo>
                  <a:pt x="96411" y="10249"/>
                  <a:pt x="96520" y="10425"/>
                  <a:pt x="96710" y="10493"/>
                </a:cubicBezTo>
                <a:cubicBezTo>
                  <a:pt x="96765" y="10517"/>
                  <a:pt x="96818" y="10528"/>
                  <a:pt x="96868" y="10528"/>
                </a:cubicBezTo>
                <a:cubicBezTo>
                  <a:pt x="97015" y="10528"/>
                  <a:pt x="97139" y="10435"/>
                  <a:pt x="97240" y="10303"/>
                </a:cubicBezTo>
                <a:cubicBezTo>
                  <a:pt x="97294" y="10588"/>
                  <a:pt x="97403" y="10724"/>
                  <a:pt x="97621" y="10765"/>
                </a:cubicBezTo>
                <a:cubicBezTo>
                  <a:pt x="97641" y="10768"/>
                  <a:pt x="97661" y="10770"/>
                  <a:pt x="97681" y="10770"/>
                </a:cubicBezTo>
                <a:cubicBezTo>
                  <a:pt x="97837" y="10770"/>
                  <a:pt x="97983" y="10680"/>
                  <a:pt x="98056" y="10548"/>
                </a:cubicBezTo>
                <a:cubicBezTo>
                  <a:pt x="98151" y="10357"/>
                  <a:pt x="98096" y="10113"/>
                  <a:pt x="97920" y="9990"/>
                </a:cubicBezTo>
                <a:lnTo>
                  <a:pt x="98314" y="9786"/>
                </a:lnTo>
                <a:cubicBezTo>
                  <a:pt x="98314" y="9963"/>
                  <a:pt x="98423" y="10140"/>
                  <a:pt x="98599" y="10221"/>
                </a:cubicBezTo>
                <a:cubicBezTo>
                  <a:pt x="98314" y="10221"/>
                  <a:pt x="98151" y="10330"/>
                  <a:pt x="98110" y="10520"/>
                </a:cubicBezTo>
                <a:cubicBezTo>
                  <a:pt x="98056" y="10711"/>
                  <a:pt x="98151" y="10915"/>
                  <a:pt x="98341" y="10996"/>
                </a:cubicBezTo>
                <a:cubicBezTo>
                  <a:pt x="98391" y="11021"/>
                  <a:pt x="98447" y="11034"/>
                  <a:pt x="98503" y="11034"/>
                </a:cubicBezTo>
                <a:cubicBezTo>
                  <a:pt x="98628" y="11034"/>
                  <a:pt x="98755" y="10973"/>
                  <a:pt x="98830" y="10860"/>
                </a:cubicBezTo>
                <a:cubicBezTo>
                  <a:pt x="98885" y="10751"/>
                  <a:pt x="98912" y="10643"/>
                  <a:pt x="98898" y="10520"/>
                </a:cubicBezTo>
                <a:cubicBezTo>
                  <a:pt x="98857" y="10425"/>
                  <a:pt x="98803" y="10344"/>
                  <a:pt x="98722" y="10262"/>
                </a:cubicBezTo>
                <a:lnTo>
                  <a:pt x="99143" y="10058"/>
                </a:lnTo>
                <a:cubicBezTo>
                  <a:pt x="99156" y="10235"/>
                  <a:pt x="99265" y="10384"/>
                  <a:pt x="99428" y="10466"/>
                </a:cubicBezTo>
                <a:lnTo>
                  <a:pt x="99456" y="10466"/>
                </a:lnTo>
                <a:lnTo>
                  <a:pt x="99442" y="10452"/>
                </a:lnTo>
                <a:lnTo>
                  <a:pt x="99480" y="10474"/>
                </a:lnTo>
                <a:lnTo>
                  <a:pt x="99480" y="10474"/>
                </a:lnTo>
                <a:cubicBezTo>
                  <a:pt x="99463" y="10472"/>
                  <a:pt x="99446" y="10469"/>
                  <a:pt x="99428" y="10466"/>
                </a:cubicBezTo>
                <a:lnTo>
                  <a:pt x="99333" y="10466"/>
                </a:lnTo>
                <a:cubicBezTo>
                  <a:pt x="99143" y="10466"/>
                  <a:pt x="98980" y="10602"/>
                  <a:pt x="98939" y="10806"/>
                </a:cubicBezTo>
                <a:cubicBezTo>
                  <a:pt x="98912" y="10996"/>
                  <a:pt x="99034" y="11186"/>
                  <a:pt x="99238" y="11241"/>
                </a:cubicBezTo>
                <a:cubicBezTo>
                  <a:pt x="99275" y="11252"/>
                  <a:pt x="99312" y="11257"/>
                  <a:pt x="99350" y="11257"/>
                </a:cubicBezTo>
                <a:cubicBezTo>
                  <a:pt x="99494" y="11257"/>
                  <a:pt x="99635" y="11177"/>
                  <a:pt x="99700" y="11037"/>
                </a:cubicBezTo>
                <a:cubicBezTo>
                  <a:pt x="99795" y="10847"/>
                  <a:pt x="99727" y="10629"/>
                  <a:pt x="99564" y="10520"/>
                </a:cubicBezTo>
                <a:lnTo>
                  <a:pt x="99480" y="10474"/>
                </a:lnTo>
                <a:lnTo>
                  <a:pt x="99480" y="10474"/>
                </a:lnTo>
                <a:cubicBezTo>
                  <a:pt x="99497" y="10475"/>
                  <a:pt x="99515" y="10476"/>
                  <a:pt x="99532" y="10476"/>
                </a:cubicBezTo>
                <a:cubicBezTo>
                  <a:pt x="99702" y="10476"/>
                  <a:pt x="99868" y="10393"/>
                  <a:pt x="99958" y="10235"/>
                </a:cubicBezTo>
                <a:cubicBezTo>
                  <a:pt x="99972" y="10276"/>
                  <a:pt x="99972" y="10289"/>
                  <a:pt x="99972" y="10303"/>
                </a:cubicBezTo>
                <a:cubicBezTo>
                  <a:pt x="99986" y="10507"/>
                  <a:pt x="100122" y="10670"/>
                  <a:pt x="100325" y="10711"/>
                </a:cubicBezTo>
                <a:cubicBezTo>
                  <a:pt x="100345" y="10713"/>
                  <a:pt x="100365" y="10715"/>
                  <a:pt x="100384" y="10715"/>
                </a:cubicBezTo>
                <a:cubicBezTo>
                  <a:pt x="100551" y="10715"/>
                  <a:pt x="100701" y="10612"/>
                  <a:pt x="100774" y="10466"/>
                </a:cubicBezTo>
                <a:cubicBezTo>
                  <a:pt x="100801" y="10439"/>
                  <a:pt x="100815" y="10425"/>
                  <a:pt x="100842" y="10398"/>
                </a:cubicBezTo>
                <a:lnTo>
                  <a:pt x="100842" y="10398"/>
                </a:lnTo>
                <a:cubicBezTo>
                  <a:pt x="100760" y="10588"/>
                  <a:pt x="100842" y="10792"/>
                  <a:pt x="101019" y="10887"/>
                </a:cubicBezTo>
                <a:cubicBezTo>
                  <a:pt x="101080" y="10925"/>
                  <a:pt x="101150" y="10943"/>
                  <a:pt x="101220" y="10943"/>
                </a:cubicBezTo>
                <a:cubicBezTo>
                  <a:pt x="101351" y="10943"/>
                  <a:pt x="101483" y="10880"/>
                  <a:pt x="101562" y="10765"/>
                </a:cubicBezTo>
                <a:cubicBezTo>
                  <a:pt x="101698" y="10575"/>
                  <a:pt x="101644" y="10371"/>
                  <a:pt x="101440" y="10167"/>
                </a:cubicBezTo>
                <a:lnTo>
                  <a:pt x="101861" y="9963"/>
                </a:lnTo>
                <a:cubicBezTo>
                  <a:pt x="101861" y="10153"/>
                  <a:pt x="101970" y="10330"/>
                  <a:pt x="102147" y="10398"/>
                </a:cubicBezTo>
                <a:lnTo>
                  <a:pt x="102228" y="10398"/>
                </a:lnTo>
                <a:cubicBezTo>
                  <a:pt x="102250" y="10401"/>
                  <a:pt x="102271" y="10403"/>
                  <a:pt x="102293" y="10403"/>
                </a:cubicBezTo>
                <a:cubicBezTo>
                  <a:pt x="102460" y="10403"/>
                  <a:pt x="102618" y="10310"/>
                  <a:pt x="102690" y="10153"/>
                </a:cubicBezTo>
                <a:cubicBezTo>
                  <a:pt x="102772" y="9977"/>
                  <a:pt x="102718" y="9759"/>
                  <a:pt x="102555" y="9637"/>
                </a:cubicBezTo>
                <a:cubicBezTo>
                  <a:pt x="102549" y="9631"/>
                  <a:pt x="102546" y="9626"/>
                  <a:pt x="102544" y="9622"/>
                </a:cubicBezTo>
                <a:lnTo>
                  <a:pt x="102544" y="9622"/>
                </a:lnTo>
                <a:lnTo>
                  <a:pt x="102949" y="9433"/>
                </a:lnTo>
                <a:cubicBezTo>
                  <a:pt x="103003" y="9542"/>
                  <a:pt x="103071" y="9664"/>
                  <a:pt x="103153" y="9800"/>
                </a:cubicBezTo>
                <a:lnTo>
                  <a:pt x="103085" y="9800"/>
                </a:lnTo>
                <a:cubicBezTo>
                  <a:pt x="102881" y="9841"/>
                  <a:pt x="102731" y="10017"/>
                  <a:pt x="102731" y="10221"/>
                </a:cubicBezTo>
                <a:cubicBezTo>
                  <a:pt x="102731" y="10412"/>
                  <a:pt x="102854" y="10575"/>
                  <a:pt x="103044" y="10629"/>
                </a:cubicBezTo>
                <a:cubicBezTo>
                  <a:pt x="103080" y="10639"/>
                  <a:pt x="103117" y="10644"/>
                  <a:pt x="103153" y="10644"/>
                </a:cubicBezTo>
                <a:cubicBezTo>
                  <a:pt x="103308" y="10644"/>
                  <a:pt x="103456" y="10555"/>
                  <a:pt x="103533" y="10412"/>
                </a:cubicBezTo>
                <a:cubicBezTo>
                  <a:pt x="103547" y="10384"/>
                  <a:pt x="103574" y="10357"/>
                  <a:pt x="103601" y="10330"/>
                </a:cubicBezTo>
                <a:cubicBezTo>
                  <a:pt x="103601" y="10262"/>
                  <a:pt x="103588" y="10194"/>
                  <a:pt x="103560" y="10126"/>
                </a:cubicBezTo>
                <a:cubicBezTo>
                  <a:pt x="103506" y="10031"/>
                  <a:pt x="103452" y="9936"/>
                  <a:pt x="103397" y="9854"/>
                </a:cubicBezTo>
                <a:lnTo>
                  <a:pt x="103764" y="9691"/>
                </a:lnTo>
                <a:lnTo>
                  <a:pt x="104009" y="10072"/>
                </a:lnTo>
                <a:cubicBezTo>
                  <a:pt x="103999" y="10071"/>
                  <a:pt x="103990" y="10071"/>
                  <a:pt x="103980" y="10071"/>
                </a:cubicBezTo>
                <a:cubicBezTo>
                  <a:pt x="103801" y="10071"/>
                  <a:pt x="103640" y="10190"/>
                  <a:pt x="103601" y="10357"/>
                </a:cubicBezTo>
                <a:cubicBezTo>
                  <a:pt x="103520" y="10534"/>
                  <a:pt x="103601" y="10751"/>
                  <a:pt x="103778" y="10847"/>
                </a:cubicBezTo>
                <a:cubicBezTo>
                  <a:pt x="103836" y="10881"/>
                  <a:pt x="103903" y="10897"/>
                  <a:pt x="103970" y="10897"/>
                </a:cubicBezTo>
                <a:cubicBezTo>
                  <a:pt x="104090" y="10897"/>
                  <a:pt x="104211" y="10843"/>
                  <a:pt x="104281" y="10738"/>
                </a:cubicBezTo>
                <a:cubicBezTo>
                  <a:pt x="104349" y="10629"/>
                  <a:pt x="104362" y="10520"/>
                  <a:pt x="104349" y="10398"/>
                </a:cubicBezTo>
                <a:cubicBezTo>
                  <a:pt x="104322" y="10303"/>
                  <a:pt x="104254" y="10208"/>
                  <a:pt x="104186" y="10126"/>
                </a:cubicBezTo>
                <a:lnTo>
                  <a:pt x="104593" y="9909"/>
                </a:lnTo>
                <a:cubicBezTo>
                  <a:pt x="104648" y="10167"/>
                  <a:pt x="104757" y="10289"/>
                  <a:pt x="104974" y="10330"/>
                </a:cubicBezTo>
                <a:cubicBezTo>
                  <a:pt x="104994" y="10333"/>
                  <a:pt x="105014" y="10335"/>
                  <a:pt x="105034" y="10335"/>
                </a:cubicBezTo>
                <a:cubicBezTo>
                  <a:pt x="105187" y="10335"/>
                  <a:pt x="105323" y="10244"/>
                  <a:pt x="105395" y="10099"/>
                </a:cubicBezTo>
                <a:cubicBezTo>
                  <a:pt x="105436" y="10004"/>
                  <a:pt x="105436" y="9895"/>
                  <a:pt x="105423" y="9786"/>
                </a:cubicBezTo>
                <a:cubicBezTo>
                  <a:pt x="105382" y="9678"/>
                  <a:pt x="105314" y="9596"/>
                  <a:pt x="105246" y="9515"/>
                </a:cubicBezTo>
                <a:cubicBezTo>
                  <a:pt x="105463" y="9515"/>
                  <a:pt x="105654" y="9379"/>
                  <a:pt x="105708" y="9175"/>
                </a:cubicBezTo>
                <a:cubicBezTo>
                  <a:pt x="105735" y="8971"/>
                  <a:pt x="105640" y="8781"/>
                  <a:pt x="105463" y="8685"/>
                </a:cubicBezTo>
                <a:lnTo>
                  <a:pt x="105463" y="8685"/>
                </a:lnTo>
                <a:cubicBezTo>
                  <a:pt x="105473" y="8686"/>
                  <a:pt x="105483" y="8686"/>
                  <a:pt x="105493" y="8686"/>
                </a:cubicBezTo>
                <a:cubicBezTo>
                  <a:pt x="105699" y="8686"/>
                  <a:pt x="105888" y="8553"/>
                  <a:pt x="105953" y="8346"/>
                </a:cubicBezTo>
                <a:cubicBezTo>
                  <a:pt x="105980" y="8142"/>
                  <a:pt x="105885" y="7951"/>
                  <a:pt x="105708" y="7856"/>
                </a:cubicBezTo>
                <a:cubicBezTo>
                  <a:pt x="105953" y="7856"/>
                  <a:pt x="106116" y="7788"/>
                  <a:pt x="106197" y="7584"/>
                </a:cubicBezTo>
                <a:cubicBezTo>
                  <a:pt x="106292" y="7367"/>
                  <a:pt x="106184" y="7177"/>
                  <a:pt x="105980" y="7027"/>
                </a:cubicBezTo>
                <a:lnTo>
                  <a:pt x="105980" y="7027"/>
                </a:lnTo>
                <a:cubicBezTo>
                  <a:pt x="105990" y="7028"/>
                  <a:pt x="106000" y="7028"/>
                  <a:pt x="106010" y="7028"/>
                </a:cubicBezTo>
                <a:cubicBezTo>
                  <a:pt x="106216" y="7028"/>
                  <a:pt x="106405" y="6895"/>
                  <a:pt x="106483" y="6701"/>
                </a:cubicBezTo>
                <a:cubicBezTo>
                  <a:pt x="106456" y="6579"/>
                  <a:pt x="106428" y="6470"/>
                  <a:pt x="106401" y="6361"/>
                </a:cubicBezTo>
                <a:cubicBezTo>
                  <a:pt x="106374" y="6280"/>
                  <a:pt x="106292" y="6239"/>
                  <a:pt x="106224" y="6171"/>
                </a:cubicBezTo>
                <a:lnTo>
                  <a:pt x="106224" y="6171"/>
                </a:lnTo>
                <a:cubicBezTo>
                  <a:pt x="106250" y="6175"/>
                  <a:pt x="106275" y="6177"/>
                  <a:pt x="106299" y="6177"/>
                </a:cubicBezTo>
                <a:cubicBezTo>
                  <a:pt x="106512" y="6177"/>
                  <a:pt x="106689" y="6023"/>
                  <a:pt x="106714" y="5804"/>
                </a:cubicBezTo>
                <a:cubicBezTo>
                  <a:pt x="106741" y="5573"/>
                  <a:pt x="106578" y="5369"/>
                  <a:pt x="106347" y="5355"/>
                </a:cubicBezTo>
                <a:cubicBezTo>
                  <a:pt x="106327" y="5353"/>
                  <a:pt x="106308" y="5351"/>
                  <a:pt x="106289" y="5351"/>
                </a:cubicBezTo>
                <a:cubicBezTo>
                  <a:pt x="106121" y="5351"/>
                  <a:pt x="105971" y="5455"/>
                  <a:pt x="105898" y="5614"/>
                </a:cubicBezTo>
                <a:cubicBezTo>
                  <a:pt x="105925" y="5423"/>
                  <a:pt x="105830" y="5233"/>
                  <a:pt x="105667" y="5124"/>
                </a:cubicBezTo>
                <a:cubicBezTo>
                  <a:pt x="105966" y="5083"/>
                  <a:pt x="106102" y="4975"/>
                  <a:pt x="106143" y="4757"/>
                </a:cubicBezTo>
                <a:cubicBezTo>
                  <a:pt x="106157" y="4594"/>
                  <a:pt x="106089" y="4431"/>
                  <a:pt x="105939" y="4336"/>
                </a:cubicBezTo>
                <a:cubicBezTo>
                  <a:pt x="105862" y="4297"/>
                  <a:pt x="105790" y="4279"/>
                  <a:pt x="105722" y="4279"/>
                </a:cubicBezTo>
                <a:cubicBezTo>
                  <a:pt x="105575" y="4279"/>
                  <a:pt x="105448" y="4364"/>
                  <a:pt x="105327" y="4513"/>
                </a:cubicBezTo>
                <a:cubicBezTo>
                  <a:pt x="105341" y="4309"/>
                  <a:pt x="105232" y="4118"/>
                  <a:pt x="105042" y="4037"/>
                </a:cubicBezTo>
                <a:cubicBezTo>
                  <a:pt x="105008" y="4031"/>
                  <a:pt x="104975" y="4028"/>
                  <a:pt x="104941" y="4028"/>
                </a:cubicBezTo>
                <a:cubicBezTo>
                  <a:pt x="104760" y="4028"/>
                  <a:pt x="104590" y="4119"/>
                  <a:pt x="104498" y="4268"/>
                </a:cubicBezTo>
                <a:cubicBezTo>
                  <a:pt x="104525" y="4050"/>
                  <a:pt x="104403" y="3833"/>
                  <a:pt x="104199" y="3751"/>
                </a:cubicBezTo>
                <a:cubicBezTo>
                  <a:pt x="104165" y="3745"/>
                  <a:pt x="104130" y="3741"/>
                  <a:pt x="104096" y="3741"/>
                </a:cubicBezTo>
                <a:cubicBezTo>
                  <a:pt x="103929" y="3741"/>
                  <a:pt x="103773" y="3822"/>
                  <a:pt x="103683" y="3969"/>
                </a:cubicBezTo>
                <a:cubicBezTo>
                  <a:pt x="103683" y="3765"/>
                  <a:pt x="103560" y="3575"/>
                  <a:pt x="103370" y="3507"/>
                </a:cubicBezTo>
                <a:lnTo>
                  <a:pt x="103370" y="3534"/>
                </a:lnTo>
                <a:cubicBezTo>
                  <a:pt x="103335" y="3527"/>
                  <a:pt x="103301" y="3524"/>
                  <a:pt x="103267" y="3524"/>
                </a:cubicBezTo>
                <a:cubicBezTo>
                  <a:pt x="103100" y="3524"/>
                  <a:pt x="102944" y="3605"/>
                  <a:pt x="102854" y="3751"/>
                </a:cubicBezTo>
                <a:cubicBezTo>
                  <a:pt x="102826" y="3493"/>
                  <a:pt x="102745" y="3371"/>
                  <a:pt x="102568" y="3303"/>
                </a:cubicBezTo>
                <a:cubicBezTo>
                  <a:pt x="102515" y="3283"/>
                  <a:pt x="102464" y="3274"/>
                  <a:pt x="102416" y="3274"/>
                </a:cubicBezTo>
                <a:cubicBezTo>
                  <a:pt x="102266" y="3274"/>
                  <a:pt x="102137" y="3363"/>
                  <a:pt x="102024" y="3507"/>
                </a:cubicBezTo>
                <a:cubicBezTo>
                  <a:pt x="102052" y="3303"/>
                  <a:pt x="101929" y="3099"/>
                  <a:pt x="101739" y="3031"/>
                </a:cubicBezTo>
                <a:cubicBezTo>
                  <a:pt x="101686" y="3012"/>
                  <a:pt x="101637" y="3004"/>
                  <a:pt x="101590" y="3004"/>
                </a:cubicBezTo>
                <a:cubicBezTo>
                  <a:pt x="101434" y="3004"/>
                  <a:pt x="101311" y="3102"/>
                  <a:pt x="101195" y="3249"/>
                </a:cubicBezTo>
                <a:cubicBezTo>
                  <a:pt x="101182" y="2990"/>
                  <a:pt x="101073" y="2814"/>
                  <a:pt x="100815" y="2773"/>
                </a:cubicBezTo>
                <a:cubicBezTo>
                  <a:pt x="100796" y="2770"/>
                  <a:pt x="100777" y="2768"/>
                  <a:pt x="100759" y="2768"/>
                </a:cubicBezTo>
                <a:cubicBezTo>
                  <a:pt x="100615" y="2768"/>
                  <a:pt x="100479" y="2858"/>
                  <a:pt x="100407" y="2990"/>
                </a:cubicBezTo>
                <a:cubicBezTo>
                  <a:pt x="100298" y="3181"/>
                  <a:pt x="100353" y="3425"/>
                  <a:pt x="100543" y="3548"/>
                </a:cubicBezTo>
                <a:lnTo>
                  <a:pt x="100162" y="3738"/>
                </a:lnTo>
                <a:lnTo>
                  <a:pt x="99904" y="3344"/>
                </a:lnTo>
                <a:lnTo>
                  <a:pt x="99904" y="3344"/>
                </a:lnTo>
                <a:cubicBezTo>
                  <a:pt x="99921" y="3346"/>
                  <a:pt x="99939" y="3347"/>
                  <a:pt x="99956" y="3347"/>
                </a:cubicBezTo>
                <a:cubicBezTo>
                  <a:pt x="100139" y="3347"/>
                  <a:pt x="100302" y="3218"/>
                  <a:pt x="100339" y="3031"/>
                </a:cubicBezTo>
                <a:cubicBezTo>
                  <a:pt x="100380" y="2841"/>
                  <a:pt x="100285" y="2650"/>
                  <a:pt x="100122" y="2569"/>
                </a:cubicBezTo>
                <a:cubicBezTo>
                  <a:pt x="100066" y="2543"/>
                  <a:pt x="100008" y="2531"/>
                  <a:pt x="99950" y="2531"/>
                </a:cubicBezTo>
                <a:cubicBezTo>
                  <a:pt x="99826" y="2531"/>
                  <a:pt x="99707" y="2589"/>
                  <a:pt x="99632" y="2691"/>
                </a:cubicBezTo>
                <a:cubicBezTo>
                  <a:pt x="99564" y="2800"/>
                  <a:pt x="99537" y="2922"/>
                  <a:pt x="99564" y="3045"/>
                </a:cubicBezTo>
                <a:cubicBezTo>
                  <a:pt x="99564" y="3153"/>
                  <a:pt x="99687" y="3235"/>
                  <a:pt x="99741" y="3330"/>
                </a:cubicBezTo>
                <a:cubicBezTo>
                  <a:pt x="99659" y="3344"/>
                  <a:pt x="99578" y="3357"/>
                  <a:pt x="99510" y="3384"/>
                </a:cubicBezTo>
                <a:cubicBezTo>
                  <a:pt x="99428" y="3439"/>
                  <a:pt x="99374" y="3480"/>
                  <a:pt x="99306" y="3548"/>
                </a:cubicBezTo>
                <a:cubicBezTo>
                  <a:pt x="99265" y="3276"/>
                  <a:pt x="99143" y="3140"/>
                  <a:pt x="98939" y="3099"/>
                </a:cubicBezTo>
                <a:cubicBezTo>
                  <a:pt x="98915" y="3095"/>
                  <a:pt x="98892" y="3093"/>
                  <a:pt x="98869" y="3093"/>
                </a:cubicBezTo>
                <a:cubicBezTo>
                  <a:pt x="98730" y="3093"/>
                  <a:pt x="98599" y="3161"/>
                  <a:pt x="98518" y="3289"/>
                </a:cubicBezTo>
                <a:cubicBezTo>
                  <a:pt x="98368" y="3534"/>
                  <a:pt x="98463" y="3724"/>
                  <a:pt x="98667" y="3915"/>
                </a:cubicBezTo>
                <a:cubicBezTo>
                  <a:pt x="98477" y="3915"/>
                  <a:pt x="98300" y="4010"/>
                  <a:pt x="98205" y="4186"/>
                </a:cubicBezTo>
                <a:cubicBezTo>
                  <a:pt x="98191" y="3928"/>
                  <a:pt x="98123" y="3792"/>
                  <a:pt x="97960" y="3711"/>
                </a:cubicBezTo>
                <a:cubicBezTo>
                  <a:pt x="97891" y="3678"/>
                  <a:pt x="97825" y="3662"/>
                  <a:pt x="97762" y="3662"/>
                </a:cubicBezTo>
                <a:cubicBezTo>
                  <a:pt x="97617" y="3662"/>
                  <a:pt x="97490" y="3745"/>
                  <a:pt x="97376" y="3887"/>
                </a:cubicBezTo>
                <a:cubicBezTo>
                  <a:pt x="97390" y="3670"/>
                  <a:pt x="97267" y="3480"/>
                  <a:pt x="97063" y="3398"/>
                </a:cubicBezTo>
                <a:cubicBezTo>
                  <a:pt x="97029" y="3391"/>
                  <a:pt x="96995" y="3388"/>
                  <a:pt x="96961" y="3388"/>
                </a:cubicBezTo>
                <a:cubicBezTo>
                  <a:pt x="96793" y="3388"/>
                  <a:pt x="96637" y="3471"/>
                  <a:pt x="96547" y="3629"/>
                </a:cubicBezTo>
                <a:cubicBezTo>
                  <a:pt x="96560" y="3439"/>
                  <a:pt x="96452" y="3249"/>
                  <a:pt x="96261" y="3181"/>
                </a:cubicBezTo>
                <a:cubicBezTo>
                  <a:pt x="96206" y="3156"/>
                  <a:pt x="96153" y="3145"/>
                  <a:pt x="96103" y="3145"/>
                </a:cubicBezTo>
                <a:cubicBezTo>
                  <a:pt x="95956" y="3145"/>
                  <a:pt x="95829" y="3239"/>
                  <a:pt x="95718" y="3371"/>
                </a:cubicBezTo>
                <a:cubicBezTo>
                  <a:pt x="95663" y="3085"/>
                  <a:pt x="95568" y="2950"/>
                  <a:pt x="95351" y="2922"/>
                </a:cubicBezTo>
                <a:cubicBezTo>
                  <a:pt x="95323" y="2916"/>
                  <a:pt x="95296" y="2913"/>
                  <a:pt x="95268" y="2913"/>
                </a:cubicBezTo>
                <a:cubicBezTo>
                  <a:pt x="95121" y="2913"/>
                  <a:pt x="94985" y="3002"/>
                  <a:pt x="94916" y="3140"/>
                </a:cubicBezTo>
                <a:cubicBezTo>
                  <a:pt x="94821" y="3330"/>
                  <a:pt x="94875" y="3561"/>
                  <a:pt x="95052" y="3683"/>
                </a:cubicBezTo>
                <a:lnTo>
                  <a:pt x="94644" y="3901"/>
                </a:lnTo>
                <a:cubicBezTo>
                  <a:pt x="94671" y="3711"/>
                  <a:pt x="94549" y="3575"/>
                  <a:pt x="94372" y="3466"/>
                </a:cubicBezTo>
                <a:cubicBezTo>
                  <a:pt x="94657" y="3466"/>
                  <a:pt x="94821" y="3357"/>
                  <a:pt x="94861" y="3153"/>
                </a:cubicBezTo>
                <a:cubicBezTo>
                  <a:pt x="94902" y="2963"/>
                  <a:pt x="94807" y="2773"/>
                  <a:pt x="94630" y="2678"/>
                </a:cubicBezTo>
                <a:cubicBezTo>
                  <a:pt x="94576" y="2652"/>
                  <a:pt x="94518" y="2640"/>
                  <a:pt x="94462" y="2640"/>
                </a:cubicBezTo>
                <a:cubicBezTo>
                  <a:pt x="94336" y="2640"/>
                  <a:pt x="94216" y="2701"/>
                  <a:pt x="94141" y="2814"/>
                </a:cubicBezTo>
                <a:cubicBezTo>
                  <a:pt x="94087" y="2922"/>
                  <a:pt x="94059" y="3045"/>
                  <a:pt x="94073" y="3153"/>
                </a:cubicBezTo>
                <a:cubicBezTo>
                  <a:pt x="94114" y="3249"/>
                  <a:pt x="94168" y="3344"/>
                  <a:pt x="94250" y="3412"/>
                </a:cubicBezTo>
                <a:lnTo>
                  <a:pt x="93828" y="3616"/>
                </a:lnTo>
                <a:cubicBezTo>
                  <a:pt x="93815" y="3439"/>
                  <a:pt x="93706" y="3276"/>
                  <a:pt x="93543" y="3208"/>
                </a:cubicBezTo>
                <a:lnTo>
                  <a:pt x="93529" y="3208"/>
                </a:lnTo>
                <a:lnTo>
                  <a:pt x="93529" y="3221"/>
                </a:lnTo>
                <a:lnTo>
                  <a:pt x="93503" y="3202"/>
                </a:lnTo>
                <a:lnTo>
                  <a:pt x="93503" y="3202"/>
                </a:lnTo>
                <a:cubicBezTo>
                  <a:pt x="93516" y="3203"/>
                  <a:pt x="93530" y="3205"/>
                  <a:pt x="93543" y="3208"/>
                </a:cubicBezTo>
                <a:lnTo>
                  <a:pt x="93652" y="3208"/>
                </a:lnTo>
                <a:cubicBezTo>
                  <a:pt x="93842" y="3194"/>
                  <a:pt x="94005" y="3058"/>
                  <a:pt x="94032" y="2868"/>
                </a:cubicBezTo>
                <a:cubicBezTo>
                  <a:pt x="94059" y="2664"/>
                  <a:pt x="93937" y="2474"/>
                  <a:pt x="93747" y="2419"/>
                </a:cubicBezTo>
                <a:cubicBezTo>
                  <a:pt x="93711" y="2409"/>
                  <a:pt x="93674" y="2404"/>
                  <a:pt x="93639" y="2404"/>
                </a:cubicBezTo>
                <a:close/>
                <a:moveTo>
                  <a:pt x="75803" y="10506"/>
                </a:moveTo>
                <a:cubicBezTo>
                  <a:pt x="75797" y="10506"/>
                  <a:pt x="75791" y="10506"/>
                  <a:pt x="75785" y="10506"/>
                </a:cubicBezTo>
                <a:lnTo>
                  <a:pt x="75785" y="10506"/>
                </a:lnTo>
                <a:cubicBezTo>
                  <a:pt x="75780" y="10506"/>
                  <a:pt x="75775" y="10506"/>
                  <a:pt x="75769" y="10506"/>
                </a:cubicBezTo>
                <a:cubicBezTo>
                  <a:pt x="75561" y="10506"/>
                  <a:pt x="75384" y="10691"/>
                  <a:pt x="75384" y="10901"/>
                </a:cubicBezTo>
                <a:cubicBezTo>
                  <a:pt x="75384" y="11111"/>
                  <a:pt x="75561" y="11296"/>
                  <a:pt x="75769" y="11296"/>
                </a:cubicBezTo>
                <a:cubicBezTo>
                  <a:pt x="75777" y="11296"/>
                  <a:pt x="75784" y="11296"/>
                  <a:pt x="75791" y="11295"/>
                </a:cubicBezTo>
                <a:cubicBezTo>
                  <a:pt x="76009" y="11295"/>
                  <a:pt x="76186" y="11118"/>
                  <a:pt x="76186" y="10901"/>
                </a:cubicBezTo>
                <a:cubicBezTo>
                  <a:pt x="76186" y="10678"/>
                  <a:pt x="76021" y="10506"/>
                  <a:pt x="75803" y="10506"/>
                </a:cubicBezTo>
                <a:close/>
                <a:moveTo>
                  <a:pt x="87553" y="10506"/>
                </a:moveTo>
                <a:cubicBezTo>
                  <a:pt x="87332" y="10506"/>
                  <a:pt x="87155" y="10691"/>
                  <a:pt x="87168" y="10901"/>
                </a:cubicBezTo>
                <a:cubicBezTo>
                  <a:pt x="87155" y="11111"/>
                  <a:pt x="87332" y="11296"/>
                  <a:pt x="87540" y="11296"/>
                </a:cubicBezTo>
                <a:cubicBezTo>
                  <a:pt x="87548" y="11296"/>
                  <a:pt x="87555" y="11296"/>
                  <a:pt x="87562" y="11295"/>
                </a:cubicBezTo>
                <a:cubicBezTo>
                  <a:pt x="87780" y="11295"/>
                  <a:pt x="87956" y="11118"/>
                  <a:pt x="87956" y="10901"/>
                </a:cubicBezTo>
                <a:cubicBezTo>
                  <a:pt x="87970" y="10684"/>
                  <a:pt x="87793" y="10507"/>
                  <a:pt x="87576" y="10507"/>
                </a:cubicBezTo>
                <a:cubicBezTo>
                  <a:pt x="87568" y="10506"/>
                  <a:pt x="87560" y="10506"/>
                  <a:pt x="87553" y="10506"/>
                </a:cubicBezTo>
                <a:close/>
                <a:moveTo>
                  <a:pt x="19685" y="10533"/>
                </a:moveTo>
                <a:cubicBezTo>
                  <a:pt x="19466" y="10533"/>
                  <a:pt x="19301" y="10705"/>
                  <a:pt x="19288" y="10915"/>
                </a:cubicBezTo>
                <a:lnTo>
                  <a:pt x="19302" y="10915"/>
                </a:lnTo>
                <a:cubicBezTo>
                  <a:pt x="19288" y="11146"/>
                  <a:pt x="19465" y="11336"/>
                  <a:pt x="19696" y="11336"/>
                </a:cubicBezTo>
                <a:cubicBezTo>
                  <a:pt x="19914" y="11336"/>
                  <a:pt x="20090" y="11159"/>
                  <a:pt x="20104" y="10942"/>
                </a:cubicBezTo>
                <a:cubicBezTo>
                  <a:pt x="20104" y="10724"/>
                  <a:pt x="19927" y="10534"/>
                  <a:pt x="19710" y="10534"/>
                </a:cubicBezTo>
                <a:cubicBezTo>
                  <a:pt x="19701" y="10533"/>
                  <a:pt x="19693" y="10533"/>
                  <a:pt x="19685" y="10533"/>
                </a:cubicBezTo>
                <a:close/>
                <a:moveTo>
                  <a:pt x="31467" y="10534"/>
                </a:moveTo>
                <a:cubicBezTo>
                  <a:pt x="31250" y="10534"/>
                  <a:pt x="31073" y="10711"/>
                  <a:pt x="31073" y="10928"/>
                </a:cubicBezTo>
                <a:cubicBezTo>
                  <a:pt x="31059" y="11159"/>
                  <a:pt x="31250" y="11336"/>
                  <a:pt x="31481" y="11336"/>
                </a:cubicBezTo>
                <a:cubicBezTo>
                  <a:pt x="31698" y="11322"/>
                  <a:pt x="31875" y="11146"/>
                  <a:pt x="31861" y="10928"/>
                </a:cubicBezTo>
                <a:cubicBezTo>
                  <a:pt x="31861" y="10711"/>
                  <a:pt x="31685" y="10534"/>
                  <a:pt x="31467" y="10534"/>
                </a:cubicBezTo>
                <a:close/>
                <a:moveTo>
                  <a:pt x="64048" y="10534"/>
                </a:moveTo>
                <a:cubicBezTo>
                  <a:pt x="63817" y="10534"/>
                  <a:pt x="63640" y="10711"/>
                  <a:pt x="63640" y="10928"/>
                </a:cubicBezTo>
                <a:cubicBezTo>
                  <a:pt x="63626" y="11146"/>
                  <a:pt x="63817" y="11336"/>
                  <a:pt x="64034" y="11336"/>
                </a:cubicBezTo>
                <a:cubicBezTo>
                  <a:pt x="64265" y="11336"/>
                  <a:pt x="64442" y="11159"/>
                  <a:pt x="64442" y="10928"/>
                </a:cubicBezTo>
                <a:cubicBezTo>
                  <a:pt x="64442" y="10711"/>
                  <a:pt x="64265" y="10534"/>
                  <a:pt x="64048" y="10534"/>
                </a:cubicBezTo>
                <a:close/>
                <a:moveTo>
                  <a:pt x="96574" y="10534"/>
                </a:moveTo>
                <a:cubicBezTo>
                  <a:pt x="96356" y="10534"/>
                  <a:pt x="96180" y="10711"/>
                  <a:pt x="96180" y="10928"/>
                </a:cubicBezTo>
                <a:cubicBezTo>
                  <a:pt x="96180" y="11159"/>
                  <a:pt x="96356" y="11336"/>
                  <a:pt x="96588" y="11336"/>
                </a:cubicBezTo>
                <a:cubicBezTo>
                  <a:pt x="96805" y="11322"/>
                  <a:pt x="96982" y="11146"/>
                  <a:pt x="96982" y="10928"/>
                </a:cubicBezTo>
                <a:cubicBezTo>
                  <a:pt x="96968" y="10711"/>
                  <a:pt x="96791" y="10534"/>
                  <a:pt x="96574" y="10534"/>
                </a:cubicBezTo>
                <a:close/>
                <a:moveTo>
                  <a:pt x="2488" y="10874"/>
                </a:moveTo>
                <a:cubicBezTo>
                  <a:pt x="2352" y="10874"/>
                  <a:pt x="2244" y="10969"/>
                  <a:pt x="2230" y="11105"/>
                </a:cubicBezTo>
                <a:cubicBezTo>
                  <a:pt x="2230" y="11227"/>
                  <a:pt x="2339" y="11336"/>
                  <a:pt x="2461" y="11350"/>
                </a:cubicBezTo>
                <a:cubicBezTo>
                  <a:pt x="2469" y="11350"/>
                  <a:pt x="2477" y="11351"/>
                  <a:pt x="2484" y="11351"/>
                </a:cubicBezTo>
                <a:cubicBezTo>
                  <a:pt x="2609" y="11351"/>
                  <a:pt x="2707" y="11247"/>
                  <a:pt x="2719" y="11118"/>
                </a:cubicBezTo>
                <a:cubicBezTo>
                  <a:pt x="2719" y="10983"/>
                  <a:pt x="2611" y="10887"/>
                  <a:pt x="2488" y="10874"/>
                </a:cubicBezTo>
                <a:close/>
                <a:moveTo>
                  <a:pt x="7952" y="10575"/>
                </a:moveTo>
                <a:lnTo>
                  <a:pt x="7952" y="10588"/>
                </a:lnTo>
                <a:cubicBezTo>
                  <a:pt x="7749" y="10588"/>
                  <a:pt x="7572" y="10751"/>
                  <a:pt x="7572" y="10969"/>
                </a:cubicBezTo>
                <a:cubicBezTo>
                  <a:pt x="7572" y="11173"/>
                  <a:pt x="7735" y="11350"/>
                  <a:pt x="7952" y="11363"/>
                </a:cubicBezTo>
                <a:cubicBezTo>
                  <a:pt x="8170" y="11363"/>
                  <a:pt x="8333" y="11186"/>
                  <a:pt x="8347" y="10969"/>
                </a:cubicBezTo>
                <a:cubicBezTo>
                  <a:pt x="8347" y="10751"/>
                  <a:pt x="8170" y="10575"/>
                  <a:pt x="7952" y="10575"/>
                </a:cubicBezTo>
                <a:close/>
                <a:moveTo>
                  <a:pt x="40492" y="10561"/>
                </a:moveTo>
                <a:cubicBezTo>
                  <a:pt x="40261" y="10561"/>
                  <a:pt x="40085" y="10738"/>
                  <a:pt x="40085" y="10955"/>
                </a:cubicBezTo>
                <a:cubicBezTo>
                  <a:pt x="40085" y="11186"/>
                  <a:pt x="40261" y="11363"/>
                  <a:pt x="40479" y="11363"/>
                </a:cubicBezTo>
                <a:cubicBezTo>
                  <a:pt x="40710" y="11363"/>
                  <a:pt x="40886" y="11186"/>
                  <a:pt x="40886" y="10955"/>
                </a:cubicBezTo>
                <a:cubicBezTo>
                  <a:pt x="40886" y="10738"/>
                  <a:pt x="40710" y="10561"/>
                  <a:pt x="40492" y="10561"/>
                </a:cubicBezTo>
                <a:close/>
                <a:moveTo>
                  <a:pt x="52263" y="10561"/>
                </a:moveTo>
                <a:cubicBezTo>
                  <a:pt x="52032" y="10561"/>
                  <a:pt x="51855" y="10751"/>
                  <a:pt x="51869" y="10969"/>
                </a:cubicBezTo>
                <a:cubicBezTo>
                  <a:pt x="51869" y="11186"/>
                  <a:pt x="52046" y="11363"/>
                  <a:pt x="52263" y="11363"/>
                </a:cubicBezTo>
                <a:cubicBezTo>
                  <a:pt x="52481" y="11363"/>
                  <a:pt x="52657" y="11173"/>
                  <a:pt x="52657" y="10955"/>
                </a:cubicBezTo>
                <a:cubicBezTo>
                  <a:pt x="52657" y="10738"/>
                  <a:pt x="52481" y="10561"/>
                  <a:pt x="52263" y="10561"/>
                </a:cubicBezTo>
                <a:close/>
                <a:moveTo>
                  <a:pt x="73059" y="10561"/>
                </a:moveTo>
                <a:cubicBezTo>
                  <a:pt x="72828" y="10561"/>
                  <a:pt x="72652" y="10751"/>
                  <a:pt x="72665" y="10969"/>
                </a:cubicBezTo>
                <a:cubicBezTo>
                  <a:pt x="72665" y="11186"/>
                  <a:pt x="72842" y="11363"/>
                  <a:pt x="73059" y="11363"/>
                </a:cubicBezTo>
                <a:cubicBezTo>
                  <a:pt x="73277" y="11363"/>
                  <a:pt x="73454" y="11173"/>
                  <a:pt x="73454" y="10955"/>
                </a:cubicBezTo>
                <a:cubicBezTo>
                  <a:pt x="73454" y="10738"/>
                  <a:pt x="73277" y="10561"/>
                  <a:pt x="73059" y="10561"/>
                </a:cubicBezTo>
                <a:close/>
                <a:moveTo>
                  <a:pt x="84837" y="10561"/>
                </a:moveTo>
                <a:lnTo>
                  <a:pt x="84837" y="10561"/>
                </a:lnTo>
                <a:cubicBezTo>
                  <a:pt x="84609" y="10565"/>
                  <a:pt x="84436" y="10740"/>
                  <a:pt x="84436" y="10955"/>
                </a:cubicBezTo>
                <a:cubicBezTo>
                  <a:pt x="84436" y="11173"/>
                  <a:pt x="84613" y="11363"/>
                  <a:pt x="84830" y="11363"/>
                </a:cubicBezTo>
                <a:cubicBezTo>
                  <a:pt x="85048" y="11363"/>
                  <a:pt x="85238" y="11186"/>
                  <a:pt x="85238" y="10969"/>
                </a:cubicBezTo>
                <a:cubicBezTo>
                  <a:pt x="85238" y="10740"/>
                  <a:pt x="85065" y="10565"/>
                  <a:pt x="84837" y="10561"/>
                </a:cubicBezTo>
                <a:close/>
                <a:moveTo>
                  <a:pt x="111947" y="10874"/>
                </a:moveTo>
                <a:cubicBezTo>
                  <a:pt x="111797" y="10874"/>
                  <a:pt x="111689" y="10983"/>
                  <a:pt x="111689" y="11118"/>
                </a:cubicBezTo>
                <a:cubicBezTo>
                  <a:pt x="111675" y="11254"/>
                  <a:pt x="111784" y="11363"/>
                  <a:pt x="111920" y="11363"/>
                </a:cubicBezTo>
                <a:cubicBezTo>
                  <a:pt x="111927" y="11364"/>
                  <a:pt x="111935" y="11364"/>
                  <a:pt x="111943" y="11364"/>
                </a:cubicBezTo>
                <a:cubicBezTo>
                  <a:pt x="112069" y="11364"/>
                  <a:pt x="112178" y="11260"/>
                  <a:pt x="112178" y="11118"/>
                </a:cubicBezTo>
                <a:cubicBezTo>
                  <a:pt x="112178" y="10996"/>
                  <a:pt x="112069" y="10874"/>
                  <a:pt x="111947" y="10874"/>
                </a:cubicBezTo>
                <a:close/>
                <a:moveTo>
                  <a:pt x="5193" y="10697"/>
                </a:moveTo>
                <a:cubicBezTo>
                  <a:pt x="5003" y="10697"/>
                  <a:pt x="4867" y="10847"/>
                  <a:pt x="4853" y="11023"/>
                </a:cubicBezTo>
                <a:lnTo>
                  <a:pt x="4853" y="11037"/>
                </a:lnTo>
                <a:cubicBezTo>
                  <a:pt x="4853" y="11214"/>
                  <a:pt x="5003" y="11377"/>
                  <a:pt x="5193" y="11377"/>
                </a:cubicBezTo>
                <a:cubicBezTo>
                  <a:pt x="5370" y="11377"/>
                  <a:pt x="5533" y="11227"/>
                  <a:pt x="5533" y="11037"/>
                </a:cubicBezTo>
                <a:cubicBezTo>
                  <a:pt x="5533" y="10847"/>
                  <a:pt x="5370" y="10697"/>
                  <a:pt x="5193" y="10697"/>
                </a:cubicBezTo>
                <a:close/>
                <a:moveTo>
                  <a:pt x="105640" y="10616"/>
                </a:moveTo>
                <a:cubicBezTo>
                  <a:pt x="105436" y="10616"/>
                  <a:pt x="105259" y="10779"/>
                  <a:pt x="105259" y="10996"/>
                </a:cubicBezTo>
                <a:cubicBezTo>
                  <a:pt x="105246" y="11200"/>
                  <a:pt x="105423" y="11377"/>
                  <a:pt x="105626" y="11377"/>
                </a:cubicBezTo>
                <a:cubicBezTo>
                  <a:pt x="105844" y="11377"/>
                  <a:pt x="106007" y="11214"/>
                  <a:pt x="106021" y="11010"/>
                </a:cubicBezTo>
                <a:cubicBezTo>
                  <a:pt x="106021" y="10792"/>
                  <a:pt x="105844" y="10616"/>
                  <a:pt x="105640" y="10616"/>
                </a:cubicBezTo>
                <a:close/>
                <a:moveTo>
                  <a:pt x="28759" y="10601"/>
                </a:moveTo>
                <a:cubicBezTo>
                  <a:pt x="28751" y="10601"/>
                  <a:pt x="28743" y="10601"/>
                  <a:pt x="28735" y="10602"/>
                </a:cubicBezTo>
                <a:cubicBezTo>
                  <a:pt x="28518" y="10602"/>
                  <a:pt x="28341" y="10779"/>
                  <a:pt x="28341" y="10996"/>
                </a:cubicBezTo>
                <a:cubicBezTo>
                  <a:pt x="28354" y="11214"/>
                  <a:pt x="28531" y="11390"/>
                  <a:pt x="28749" y="11390"/>
                </a:cubicBezTo>
                <a:cubicBezTo>
                  <a:pt x="28966" y="11390"/>
                  <a:pt x="29143" y="11214"/>
                  <a:pt x="29143" y="10983"/>
                </a:cubicBezTo>
                <a:cubicBezTo>
                  <a:pt x="29143" y="10773"/>
                  <a:pt x="28966" y="10601"/>
                  <a:pt x="28759" y="10601"/>
                </a:cubicBezTo>
                <a:close/>
                <a:moveTo>
                  <a:pt x="93856" y="10602"/>
                </a:moveTo>
                <a:cubicBezTo>
                  <a:pt x="93638" y="10602"/>
                  <a:pt x="93461" y="10765"/>
                  <a:pt x="93461" y="10983"/>
                </a:cubicBezTo>
                <a:cubicBezTo>
                  <a:pt x="93448" y="11200"/>
                  <a:pt x="93624" y="11377"/>
                  <a:pt x="93842" y="11390"/>
                </a:cubicBezTo>
                <a:cubicBezTo>
                  <a:pt x="94059" y="11390"/>
                  <a:pt x="94250" y="11214"/>
                  <a:pt x="94250" y="10996"/>
                </a:cubicBezTo>
                <a:cubicBezTo>
                  <a:pt x="94250" y="10779"/>
                  <a:pt x="94073" y="10602"/>
                  <a:pt x="93856" y="10602"/>
                </a:cubicBezTo>
                <a:close/>
                <a:moveTo>
                  <a:pt x="61298" y="10615"/>
                </a:moveTo>
                <a:cubicBezTo>
                  <a:pt x="61291" y="10615"/>
                  <a:pt x="61283" y="10615"/>
                  <a:pt x="61275" y="10616"/>
                </a:cubicBezTo>
                <a:cubicBezTo>
                  <a:pt x="61057" y="10616"/>
                  <a:pt x="60881" y="10792"/>
                  <a:pt x="60881" y="11010"/>
                </a:cubicBezTo>
                <a:cubicBezTo>
                  <a:pt x="60881" y="11227"/>
                  <a:pt x="61057" y="11404"/>
                  <a:pt x="61275" y="11404"/>
                </a:cubicBezTo>
                <a:cubicBezTo>
                  <a:pt x="61506" y="11404"/>
                  <a:pt x="61696" y="11214"/>
                  <a:pt x="61683" y="10983"/>
                </a:cubicBezTo>
                <a:lnTo>
                  <a:pt x="61683" y="10983"/>
                </a:lnTo>
                <a:lnTo>
                  <a:pt x="61669" y="10996"/>
                </a:lnTo>
                <a:cubicBezTo>
                  <a:pt x="61669" y="10787"/>
                  <a:pt x="61505" y="10615"/>
                  <a:pt x="61298" y="10615"/>
                </a:cubicBezTo>
                <a:close/>
                <a:moveTo>
                  <a:pt x="16978" y="10629"/>
                </a:moveTo>
                <a:cubicBezTo>
                  <a:pt x="16760" y="10629"/>
                  <a:pt x="16570" y="10806"/>
                  <a:pt x="16570" y="11023"/>
                </a:cubicBezTo>
                <a:cubicBezTo>
                  <a:pt x="16570" y="11241"/>
                  <a:pt x="16747" y="11417"/>
                  <a:pt x="16964" y="11417"/>
                </a:cubicBezTo>
                <a:cubicBezTo>
                  <a:pt x="17182" y="11417"/>
                  <a:pt x="17358" y="11241"/>
                  <a:pt x="17372" y="11023"/>
                </a:cubicBezTo>
                <a:cubicBezTo>
                  <a:pt x="17372" y="10806"/>
                  <a:pt x="17195" y="10629"/>
                  <a:pt x="16978" y="10629"/>
                </a:cubicBezTo>
                <a:close/>
                <a:moveTo>
                  <a:pt x="49545" y="10616"/>
                </a:moveTo>
                <a:cubicBezTo>
                  <a:pt x="49327" y="10616"/>
                  <a:pt x="49137" y="10806"/>
                  <a:pt x="49151" y="11023"/>
                </a:cubicBezTo>
                <a:cubicBezTo>
                  <a:pt x="49151" y="11227"/>
                  <a:pt x="49327" y="11404"/>
                  <a:pt x="49531" y="11417"/>
                </a:cubicBezTo>
                <a:cubicBezTo>
                  <a:pt x="49749" y="11417"/>
                  <a:pt x="49939" y="11241"/>
                  <a:pt x="49939" y="11023"/>
                </a:cubicBezTo>
                <a:cubicBezTo>
                  <a:pt x="49939" y="10806"/>
                  <a:pt x="49762" y="10629"/>
                  <a:pt x="49545" y="10616"/>
                </a:cubicBezTo>
                <a:close/>
                <a:moveTo>
                  <a:pt x="82071" y="10629"/>
                </a:moveTo>
                <a:cubicBezTo>
                  <a:pt x="81854" y="10629"/>
                  <a:pt x="81677" y="10806"/>
                  <a:pt x="81677" y="11023"/>
                </a:cubicBezTo>
                <a:cubicBezTo>
                  <a:pt x="81677" y="11241"/>
                  <a:pt x="81867" y="11417"/>
                  <a:pt x="82085" y="11417"/>
                </a:cubicBezTo>
                <a:cubicBezTo>
                  <a:pt x="82302" y="11417"/>
                  <a:pt x="82479" y="11241"/>
                  <a:pt x="82479" y="11010"/>
                </a:cubicBezTo>
                <a:lnTo>
                  <a:pt x="82465" y="11010"/>
                </a:lnTo>
                <a:cubicBezTo>
                  <a:pt x="82465" y="10806"/>
                  <a:pt x="82288" y="10629"/>
                  <a:pt x="82071" y="10629"/>
                </a:cubicBezTo>
                <a:close/>
                <a:moveTo>
                  <a:pt x="70327" y="10643"/>
                </a:moveTo>
                <a:cubicBezTo>
                  <a:pt x="70110" y="10656"/>
                  <a:pt x="69947" y="10833"/>
                  <a:pt x="69947" y="11037"/>
                </a:cubicBezTo>
                <a:cubicBezTo>
                  <a:pt x="69947" y="11254"/>
                  <a:pt x="70123" y="11431"/>
                  <a:pt x="70341" y="11431"/>
                </a:cubicBezTo>
                <a:cubicBezTo>
                  <a:pt x="70558" y="11431"/>
                  <a:pt x="70735" y="11254"/>
                  <a:pt x="70735" y="11037"/>
                </a:cubicBezTo>
                <a:cubicBezTo>
                  <a:pt x="70721" y="10819"/>
                  <a:pt x="70545" y="10656"/>
                  <a:pt x="70327" y="10656"/>
                </a:cubicBezTo>
                <a:lnTo>
                  <a:pt x="70327" y="10643"/>
                </a:lnTo>
                <a:close/>
                <a:moveTo>
                  <a:pt x="25992" y="10656"/>
                </a:moveTo>
                <a:cubicBezTo>
                  <a:pt x="25773" y="10656"/>
                  <a:pt x="25608" y="10827"/>
                  <a:pt x="25595" y="11037"/>
                </a:cubicBezTo>
                <a:cubicBezTo>
                  <a:pt x="25595" y="11254"/>
                  <a:pt x="25758" y="11445"/>
                  <a:pt x="25976" y="11445"/>
                </a:cubicBezTo>
                <a:cubicBezTo>
                  <a:pt x="25984" y="11445"/>
                  <a:pt x="25992" y="11445"/>
                  <a:pt x="25999" y="11445"/>
                </a:cubicBezTo>
                <a:cubicBezTo>
                  <a:pt x="26207" y="11445"/>
                  <a:pt x="26384" y="11274"/>
                  <a:pt x="26384" y="11064"/>
                </a:cubicBezTo>
                <a:cubicBezTo>
                  <a:pt x="26397" y="10847"/>
                  <a:pt x="26220" y="10670"/>
                  <a:pt x="26017" y="10656"/>
                </a:cubicBezTo>
                <a:cubicBezTo>
                  <a:pt x="26008" y="10656"/>
                  <a:pt x="26000" y="10656"/>
                  <a:pt x="25992" y="10656"/>
                </a:cubicBezTo>
                <a:close/>
                <a:moveTo>
                  <a:pt x="37774" y="10656"/>
                </a:moveTo>
                <a:cubicBezTo>
                  <a:pt x="37556" y="10656"/>
                  <a:pt x="37380" y="10819"/>
                  <a:pt x="37366" y="11050"/>
                </a:cubicBezTo>
                <a:cubicBezTo>
                  <a:pt x="37366" y="11254"/>
                  <a:pt x="37529" y="11431"/>
                  <a:pt x="37747" y="11445"/>
                </a:cubicBezTo>
                <a:cubicBezTo>
                  <a:pt x="37755" y="11445"/>
                  <a:pt x="37762" y="11445"/>
                  <a:pt x="37770" y="11445"/>
                </a:cubicBezTo>
                <a:cubicBezTo>
                  <a:pt x="37978" y="11445"/>
                  <a:pt x="38155" y="11274"/>
                  <a:pt x="38168" y="11064"/>
                </a:cubicBezTo>
                <a:cubicBezTo>
                  <a:pt x="38168" y="10847"/>
                  <a:pt x="37991" y="10670"/>
                  <a:pt x="37774" y="10656"/>
                </a:cubicBezTo>
                <a:close/>
                <a:moveTo>
                  <a:pt x="58570" y="10656"/>
                </a:moveTo>
                <a:cubicBezTo>
                  <a:pt x="58353" y="10656"/>
                  <a:pt x="58176" y="10819"/>
                  <a:pt x="58162" y="11050"/>
                </a:cubicBezTo>
                <a:cubicBezTo>
                  <a:pt x="58162" y="11254"/>
                  <a:pt x="58325" y="11431"/>
                  <a:pt x="58543" y="11445"/>
                </a:cubicBezTo>
                <a:cubicBezTo>
                  <a:pt x="58551" y="11445"/>
                  <a:pt x="58559" y="11445"/>
                  <a:pt x="58566" y="11445"/>
                </a:cubicBezTo>
                <a:cubicBezTo>
                  <a:pt x="58774" y="11445"/>
                  <a:pt x="58951" y="11274"/>
                  <a:pt x="58964" y="11064"/>
                </a:cubicBezTo>
                <a:cubicBezTo>
                  <a:pt x="58964" y="10847"/>
                  <a:pt x="58787" y="10670"/>
                  <a:pt x="58570" y="10656"/>
                </a:cubicBezTo>
                <a:close/>
                <a:moveTo>
                  <a:pt x="102894" y="10656"/>
                </a:moveTo>
                <a:cubicBezTo>
                  <a:pt x="102677" y="10656"/>
                  <a:pt x="102487" y="10833"/>
                  <a:pt x="102487" y="11050"/>
                </a:cubicBezTo>
                <a:cubicBezTo>
                  <a:pt x="102487" y="11254"/>
                  <a:pt x="102650" y="11431"/>
                  <a:pt x="102854" y="11445"/>
                </a:cubicBezTo>
                <a:cubicBezTo>
                  <a:pt x="102862" y="11445"/>
                  <a:pt x="102870" y="11445"/>
                  <a:pt x="102878" y="11445"/>
                </a:cubicBezTo>
                <a:cubicBezTo>
                  <a:pt x="103097" y="11445"/>
                  <a:pt x="103262" y="11274"/>
                  <a:pt x="103275" y="11064"/>
                </a:cubicBezTo>
                <a:cubicBezTo>
                  <a:pt x="103275" y="10847"/>
                  <a:pt x="103098" y="10670"/>
                  <a:pt x="102894" y="10656"/>
                </a:cubicBezTo>
                <a:close/>
                <a:moveTo>
                  <a:pt x="14218" y="10684"/>
                </a:moveTo>
                <a:cubicBezTo>
                  <a:pt x="14001" y="10684"/>
                  <a:pt x="13824" y="10847"/>
                  <a:pt x="13824" y="11064"/>
                </a:cubicBezTo>
                <a:cubicBezTo>
                  <a:pt x="13824" y="11282"/>
                  <a:pt x="13987" y="11458"/>
                  <a:pt x="14205" y="11472"/>
                </a:cubicBezTo>
                <a:cubicBezTo>
                  <a:pt x="14436" y="11472"/>
                  <a:pt x="14613" y="11295"/>
                  <a:pt x="14613" y="11078"/>
                </a:cubicBezTo>
                <a:cubicBezTo>
                  <a:pt x="14599" y="10860"/>
                  <a:pt x="14436" y="10684"/>
                  <a:pt x="14218" y="10684"/>
                </a:cubicBezTo>
                <a:close/>
                <a:moveTo>
                  <a:pt x="46801" y="10696"/>
                </a:moveTo>
                <a:cubicBezTo>
                  <a:pt x="46594" y="10696"/>
                  <a:pt x="46417" y="10855"/>
                  <a:pt x="46391" y="11064"/>
                </a:cubicBezTo>
                <a:cubicBezTo>
                  <a:pt x="46391" y="11282"/>
                  <a:pt x="46554" y="11458"/>
                  <a:pt x="46758" y="11485"/>
                </a:cubicBezTo>
                <a:cubicBezTo>
                  <a:pt x="46976" y="11485"/>
                  <a:pt x="47166" y="11322"/>
                  <a:pt x="47193" y="11105"/>
                </a:cubicBezTo>
                <a:cubicBezTo>
                  <a:pt x="47193" y="10887"/>
                  <a:pt x="47030" y="10711"/>
                  <a:pt x="46813" y="10697"/>
                </a:cubicBezTo>
                <a:lnTo>
                  <a:pt x="46826" y="10697"/>
                </a:lnTo>
                <a:cubicBezTo>
                  <a:pt x="46818" y="10697"/>
                  <a:pt x="46809" y="10696"/>
                  <a:pt x="46801" y="10696"/>
                </a:cubicBezTo>
                <a:close/>
                <a:moveTo>
                  <a:pt x="79343" y="10696"/>
                </a:moveTo>
                <a:cubicBezTo>
                  <a:pt x="79136" y="10696"/>
                  <a:pt x="78972" y="10868"/>
                  <a:pt x="78972" y="11078"/>
                </a:cubicBezTo>
                <a:cubicBezTo>
                  <a:pt x="78972" y="11295"/>
                  <a:pt x="79135" y="11472"/>
                  <a:pt x="79366" y="11485"/>
                </a:cubicBezTo>
                <a:cubicBezTo>
                  <a:pt x="79570" y="11472"/>
                  <a:pt x="79747" y="11309"/>
                  <a:pt x="79760" y="11091"/>
                </a:cubicBezTo>
                <a:cubicBezTo>
                  <a:pt x="79760" y="10874"/>
                  <a:pt x="79584" y="10697"/>
                  <a:pt x="79366" y="10697"/>
                </a:cubicBezTo>
                <a:cubicBezTo>
                  <a:pt x="79358" y="10697"/>
                  <a:pt x="79350" y="10696"/>
                  <a:pt x="79343" y="10696"/>
                </a:cubicBezTo>
                <a:close/>
                <a:moveTo>
                  <a:pt x="91127" y="10696"/>
                </a:moveTo>
                <a:cubicBezTo>
                  <a:pt x="90921" y="10696"/>
                  <a:pt x="90756" y="10868"/>
                  <a:pt x="90743" y="11078"/>
                </a:cubicBezTo>
                <a:cubicBezTo>
                  <a:pt x="90743" y="11295"/>
                  <a:pt x="90906" y="11472"/>
                  <a:pt x="91123" y="11485"/>
                </a:cubicBezTo>
                <a:cubicBezTo>
                  <a:pt x="91341" y="11485"/>
                  <a:pt x="91518" y="11309"/>
                  <a:pt x="91531" y="11091"/>
                </a:cubicBezTo>
                <a:cubicBezTo>
                  <a:pt x="91531" y="10874"/>
                  <a:pt x="91368" y="10697"/>
                  <a:pt x="91151" y="10697"/>
                </a:cubicBezTo>
                <a:cubicBezTo>
                  <a:pt x="91143" y="10697"/>
                  <a:pt x="91135" y="10696"/>
                  <a:pt x="91127" y="10696"/>
                </a:cubicBezTo>
                <a:close/>
                <a:moveTo>
                  <a:pt x="109174" y="10860"/>
                </a:moveTo>
                <a:cubicBezTo>
                  <a:pt x="109011" y="10860"/>
                  <a:pt x="108861" y="10996"/>
                  <a:pt x="108861" y="11173"/>
                </a:cubicBezTo>
                <a:cubicBezTo>
                  <a:pt x="108848" y="11350"/>
                  <a:pt x="108997" y="11499"/>
                  <a:pt x="109174" y="11499"/>
                </a:cubicBezTo>
                <a:cubicBezTo>
                  <a:pt x="109351" y="11499"/>
                  <a:pt x="109487" y="11363"/>
                  <a:pt x="109487" y="11186"/>
                </a:cubicBezTo>
                <a:cubicBezTo>
                  <a:pt x="109500" y="11010"/>
                  <a:pt x="109351" y="10860"/>
                  <a:pt x="109174" y="10860"/>
                </a:cubicBezTo>
                <a:close/>
                <a:moveTo>
                  <a:pt x="23285" y="10724"/>
                </a:moveTo>
                <a:cubicBezTo>
                  <a:pt x="23067" y="10724"/>
                  <a:pt x="22890" y="10887"/>
                  <a:pt x="22877" y="11118"/>
                </a:cubicBezTo>
                <a:cubicBezTo>
                  <a:pt x="22877" y="11322"/>
                  <a:pt x="23053" y="11499"/>
                  <a:pt x="23257" y="11513"/>
                </a:cubicBezTo>
                <a:cubicBezTo>
                  <a:pt x="23488" y="11513"/>
                  <a:pt x="23665" y="11336"/>
                  <a:pt x="23665" y="11118"/>
                </a:cubicBezTo>
                <a:cubicBezTo>
                  <a:pt x="23665" y="10901"/>
                  <a:pt x="23502" y="10724"/>
                  <a:pt x="23285" y="10724"/>
                </a:cubicBezTo>
                <a:close/>
                <a:moveTo>
                  <a:pt x="35028" y="10724"/>
                </a:moveTo>
                <a:cubicBezTo>
                  <a:pt x="34824" y="10724"/>
                  <a:pt x="34634" y="10887"/>
                  <a:pt x="34620" y="11091"/>
                </a:cubicBezTo>
                <a:cubicBezTo>
                  <a:pt x="34620" y="11309"/>
                  <a:pt x="34784" y="11499"/>
                  <a:pt x="35001" y="11513"/>
                </a:cubicBezTo>
                <a:cubicBezTo>
                  <a:pt x="35219" y="11513"/>
                  <a:pt x="35395" y="11350"/>
                  <a:pt x="35409" y="11132"/>
                </a:cubicBezTo>
                <a:cubicBezTo>
                  <a:pt x="35422" y="10915"/>
                  <a:pt x="35246" y="10738"/>
                  <a:pt x="35028" y="10724"/>
                </a:cubicBezTo>
                <a:close/>
                <a:moveTo>
                  <a:pt x="67582" y="10724"/>
                </a:moveTo>
                <a:cubicBezTo>
                  <a:pt x="67378" y="10724"/>
                  <a:pt x="67201" y="10901"/>
                  <a:pt x="67188" y="11105"/>
                </a:cubicBezTo>
                <a:cubicBezTo>
                  <a:pt x="67188" y="11336"/>
                  <a:pt x="67364" y="11513"/>
                  <a:pt x="67595" y="11513"/>
                </a:cubicBezTo>
                <a:cubicBezTo>
                  <a:pt x="67799" y="11499"/>
                  <a:pt x="67976" y="11322"/>
                  <a:pt x="67976" y="11118"/>
                </a:cubicBezTo>
                <a:cubicBezTo>
                  <a:pt x="67976" y="10901"/>
                  <a:pt x="67799" y="10724"/>
                  <a:pt x="67582" y="10724"/>
                </a:cubicBezTo>
                <a:close/>
                <a:moveTo>
                  <a:pt x="100162" y="10724"/>
                </a:moveTo>
                <a:cubicBezTo>
                  <a:pt x="99945" y="10724"/>
                  <a:pt x="99768" y="10901"/>
                  <a:pt x="99768" y="11118"/>
                </a:cubicBezTo>
                <a:cubicBezTo>
                  <a:pt x="99768" y="11336"/>
                  <a:pt x="99945" y="11513"/>
                  <a:pt x="100162" y="11513"/>
                </a:cubicBezTo>
                <a:cubicBezTo>
                  <a:pt x="100380" y="11499"/>
                  <a:pt x="100543" y="11322"/>
                  <a:pt x="100543" y="11118"/>
                </a:cubicBezTo>
                <a:cubicBezTo>
                  <a:pt x="100543" y="10901"/>
                  <a:pt x="100366" y="10724"/>
                  <a:pt x="100162" y="10724"/>
                </a:cubicBezTo>
                <a:close/>
                <a:moveTo>
                  <a:pt x="11500" y="10751"/>
                </a:moveTo>
                <a:cubicBezTo>
                  <a:pt x="11283" y="10751"/>
                  <a:pt x="11106" y="10915"/>
                  <a:pt x="11092" y="11146"/>
                </a:cubicBezTo>
                <a:cubicBezTo>
                  <a:pt x="11092" y="11350"/>
                  <a:pt x="11269" y="11526"/>
                  <a:pt x="11473" y="11540"/>
                </a:cubicBezTo>
                <a:cubicBezTo>
                  <a:pt x="11690" y="11540"/>
                  <a:pt x="11881" y="11377"/>
                  <a:pt x="11881" y="11146"/>
                </a:cubicBezTo>
                <a:cubicBezTo>
                  <a:pt x="11881" y="10942"/>
                  <a:pt x="11718" y="10765"/>
                  <a:pt x="11514" y="10751"/>
                </a:cubicBezTo>
                <a:close/>
                <a:moveTo>
                  <a:pt x="44053" y="10751"/>
                </a:moveTo>
                <a:cubicBezTo>
                  <a:pt x="43850" y="10765"/>
                  <a:pt x="43673" y="10928"/>
                  <a:pt x="43673" y="11146"/>
                </a:cubicBezTo>
                <a:cubicBezTo>
                  <a:pt x="43673" y="11363"/>
                  <a:pt x="43850" y="11526"/>
                  <a:pt x="44053" y="11540"/>
                </a:cubicBezTo>
                <a:cubicBezTo>
                  <a:pt x="44271" y="11540"/>
                  <a:pt x="44448" y="11363"/>
                  <a:pt x="44448" y="11146"/>
                </a:cubicBezTo>
                <a:cubicBezTo>
                  <a:pt x="44448" y="10928"/>
                  <a:pt x="44271" y="10751"/>
                  <a:pt x="44053" y="10751"/>
                </a:cubicBezTo>
                <a:close/>
                <a:moveTo>
                  <a:pt x="55811" y="10751"/>
                </a:moveTo>
                <a:cubicBezTo>
                  <a:pt x="55593" y="10751"/>
                  <a:pt x="55417" y="10928"/>
                  <a:pt x="55417" y="11132"/>
                </a:cubicBezTo>
                <a:cubicBezTo>
                  <a:pt x="55417" y="11350"/>
                  <a:pt x="55593" y="11540"/>
                  <a:pt x="55811" y="11540"/>
                </a:cubicBezTo>
                <a:cubicBezTo>
                  <a:pt x="56015" y="11526"/>
                  <a:pt x="56191" y="11363"/>
                  <a:pt x="56191" y="11146"/>
                </a:cubicBezTo>
                <a:cubicBezTo>
                  <a:pt x="56191" y="10928"/>
                  <a:pt x="56028" y="10765"/>
                  <a:pt x="55811" y="10751"/>
                </a:cubicBezTo>
                <a:close/>
                <a:moveTo>
                  <a:pt x="88378" y="10751"/>
                </a:moveTo>
                <a:cubicBezTo>
                  <a:pt x="88160" y="10751"/>
                  <a:pt x="87997" y="10928"/>
                  <a:pt x="87997" y="11146"/>
                </a:cubicBezTo>
                <a:cubicBezTo>
                  <a:pt x="87997" y="11363"/>
                  <a:pt x="88174" y="11526"/>
                  <a:pt x="88378" y="11540"/>
                </a:cubicBezTo>
                <a:cubicBezTo>
                  <a:pt x="88595" y="11526"/>
                  <a:pt x="88772" y="11350"/>
                  <a:pt x="88772" y="11146"/>
                </a:cubicBezTo>
                <a:cubicBezTo>
                  <a:pt x="88758" y="10928"/>
                  <a:pt x="88595" y="10765"/>
                  <a:pt x="88378" y="10751"/>
                </a:cubicBezTo>
                <a:close/>
                <a:moveTo>
                  <a:pt x="32296" y="10792"/>
                </a:moveTo>
                <a:cubicBezTo>
                  <a:pt x="32079" y="10792"/>
                  <a:pt x="31916" y="10955"/>
                  <a:pt x="31902" y="11173"/>
                </a:cubicBezTo>
                <a:cubicBezTo>
                  <a:pt x="31902" y="11377"/>
                  <a:pt x="32065" y="11553"/>
                  <a:pt x="32283" y="11567"/>
                </a:cubicBezTo>
                <a:cubicBezTo>
                  <a:pt x="32500" y="11567"/>
                  <a:pt x="32677" y="11390"/>
                  <a:pt x="32690" y="11173"/>
                </a:cubicBezTo>
                <a:cubicBezTo>
                  <a:pt x="32677" y="10969"/>
                  <a:pt x="32514" y="10792"/>
                  <a:pt x="32296" y="10792"/>
                </a:cubicBezTo>
                <a:close/>
                <a:moveTo>
                  <a:pt x="112749" y="11159"/>
                </a:moveTo>
                <a:cubicBezTo>
                  <a:pt x="112640" y="11159"/>
                  <a:pt x="112545" y="11254"/>
                  <a:pt x="112558" y="11350"/>
                </a:cubicBezTo>
                <a:cubicBezTo>
                  <a:pt x="112545" y="11472"/>
                  <a:pt x="112640" y="11567"/>
                  <a:pt x="112762" y="11567"/>
                </a:cubicBezTo>
                <a:cubicBezTo>
                  <a:pt x="112871" y="11553"/>
                  <a:pt x="112953" y="11472"/>
                  <a:pt x="112953" y="11350"/>
                </a:cubicBezTo>
                <a:cubicBezTo>
                  <a:pt x="112953" y="11241"/>
                  <a:pt x="112857" y="11159"/>
                  <a:pt x="112749" y="11159"/>
                </a:cubicBezTo>
                <a:close/>
                <a:moveTo>
                  <a:pt x="64870" y="10792"/>
                </a:moveTo>
                <a:cubicBezTo>
                  <a:pt x="64656" y="10796"/>
                  <a:pt x="64483" y="10971"/>
                  <a:pt x="64483" y="11186"/>
                </a:cubicBezTo>
                <a:cubicBezTo>
                  <a:pt x="64483" y="11390"/>
                  <a:pt x="64646" y="11567"/>
                  <a:pt x="64863" y="11581"/>
                </a:cubicBezTo>
                <a:cubicBezTo>
                  <a:pt x="65067" y="11581"/>
                  <a:pt x="65244" y="11404"/>
                  <a:pt x="65257" y="11200"/>
                </a:cubicBezTo>
                <a:cubicBezTo>
                  <a:pt x="65257" y="10971"/>
                  <a:pt x="65098" y="10796"/>
                  <a:pt x="64870" y="10792"/>
                </a:cubicBezTo>
                <a:close/>
                <a:moveTo>
                  <a:pt x="76614" y="10792"/>
                </a:moveTo>
                <a:cubicBezTo>
                  <a:pt x="76399" y="10796"/>
                  <a:pt x="76226" y="10971"/>
                  <a:pt x="76226" y="11173"/>
                </a:cubicBezTo>
                <a:cubicBezTo>
                  <a:pt x="76226" y="11390"/>
                  <a:pt x="76389" y="11567"/>
                  <a:pt x="76607" y="11581"/>
                </a:cubicBezTo>
                <a:cubicBezTo>
                  <a:pt x="76811" y="11581"/>
                  <a:pt x="76988" y="11404"/>
                  <a:pt x="77001" y="11186"/>
                </a:cubicBezTo>
                <a:cubicBezTo>
                  <a:pt x="77001" y="10971"/>
                  <a:pt x="76828" y="10796"/>
                  <a:pt x="76614" y="10792"/>
                </a:cubicBezTo>
                <a:close/>
                <a:moveTo>
                  <a:pt x="97403" y="10792"/>
                </a:moveTo>
                <a:cubicBezTo>
                  <a:pt x="97186" y="10806"/>
                  <a:pt x="97023" y="10969"/>
                  <a:pt x="97009" y="11186"/>
                </a:cubicBezTo>
                <a:lnTo>
                  <a:pt x="97023" y="11186"/>
                </a:lnTo>
                <a:cubicBezTo>
                  <a:pt x="97023" y="11404"/>
                  <a:pt x="97199" y="11567"/>
                  <a:pt x="97403" y="11581"/>
                </a:cubicBezTo>
                <a:cubicBezTo>
                  <a:pt x="97621" y="11567"/>
                  <a:pt x="97797" y="11390"/>
                  <a:pt x="97797" y="11186"/>
                </a:cubicBezTo>
                <a:cubicBezTo>
                  <a:pt x="97784" y="10969"/>
                  <a:pt x="97621" y="10792"/>
                  <a:pt x="97403" y="10792"/>
                </a:cubicBezTo>
                <a:close/>
                <a:moveTo>
                  <a:pt x="8758" y="10832"/>
                </a:moveTo>
                <a:cubicBezTo>
                  <a:pt x="8564" y="10832"/>
                  <a:pt x="8401" y="10991"/>
                  <a:pt x="8401" y="11200"/>
                </a:cubicBezTo>
                <a:cubicBezTo>
                  <a:pt x="8387" y="11404"/>
                  <a:pt x="8551" y="11581"/>
                  <a:pt x="8754" y="11581"/>
                </a:cubicBezTo>
                <a:cubicBezTo>
                  <a:pt x="8763" y="11581"/>
                  <a:pt x="8771" y="11581"/>
                  <a:pt x="8780" y="11581"/>
                </a:cubicBezTo>
                <a:cubicBezTo>
                  <a:pt x="8985" y="11581"/>
                  <a:pt x="9149" y="11423"/>
                  <a:pt x="9149" y="11214"/>
                </a:cubicBezTo>
                <a:cubicBezTo>
                  <a:pt x="9162" y="10996"/>
                  <a:pt x="8985" y="10833"/>
                  <a:pt x="8782" y="10833"/>
                </a:cubicBezTo>
                <a:cubicBezTo>
                  <a:pt x="8774" y="10832"/>
                  <a:pt x="8766" y="10832"/>
                  <a:pt x="8758" y="10832"/>
                </a:cubicBezTo>
                <a:close/>
                <a:moveTo>
                  <a:pt x="53106" y="10819"/>
                </a:moveTo>
                <a:cubicBezTo>
                  <a:pt x="52888" y="10819"/>
                  <a:pt x="52712" y="10983"/>
                  <a:pt x="52698" y="11200"/>
                </a:cubicBezTo>
                <a:cubicBezTo>
                  <a:pt x="52698" y="11417"/>
                  <a:pt x="52875" y="11594"/>
                  <a:pt x="53079" y="11594"/>
                </a:cubicBezTo>
                <a:cubicBezTo>
                  <a:pt x="53296" y="11594"/>
                  <a:pt x="53473" y="11431"/>
                  <a:pt x="53473" y="11214"/>
                </a:cubicBezTo>
                <a:cubicBezTo>
                  <a:pt x="53473" y="11010"/>
                  <a:pt x="53310" y="10833"/>
                  <a:pt x="53106" y="10819"/>
                </a:cubicBezTo>
                <a:close/>
                <a:moveTo>
                  <a:pt x="106469" y="10874"/>
                </a:moveTo>
                <a:cubicBezTo>
                  <a:pt x="106265" y="10874"/>
                  <a:pt x="106102" y="11037"/>
                  <a:pt x="106102" y="11241"/>
                </a:cubicBezTo>
                <a:cubicBezTo>
                  <a:pt x="106102" y="11431"/>
                  <a:pt x="106265" y="11594"/>
                  <a:pt x="106456" y="11594"/>
                </a:cubicBezTo>
                <a:cubicBezTo>
                  <a:pt x="106659" y="11594"/>
                  <a:pt x="106823" y="11445"/>
                  <a:pt x="106823" y="11241"/>
                </a:cubicBezTo>
                <a:cubicBezTo>
                  <a:pt x="106823" y="11037"/>
                  <a:pt x="106659" y="10887"/>
                  <a:pt x="106469" y="10874"/>
                </a:cubicBezTo>
                <a:close/>
                <a:moveTo>
                  <a:pt x="20525" y="10819"/>
                </a:moveTo>
                <a:cubicBezTo>
                  <a:pt x="20308" y="10833"/>
                  <a:pt x="20131" y="10996"/>
                  <a:pt x="20131" y="11214"/>
                </a:cubicBezTo>
                <a:cubicBezTo>
                  <a:pt x="20131" y="11431"/>
                  <a:pt x="20308" y="11608"/>
                  <a:pt x="20525" y="11608"/>
                </a:cubicBezTo>
                <a:cubicBezTo>
                  <a:pt x="20729" y="11608"/>
                  <a:pt x="20906" y="11431"/>
                  <a:pt x="20906" y="11214"/>
                </a:cubicBezTo>
                <a:cubicBezTo>
                  <a:pt x="20906" y="11010"/>
                  <a:pt x="20743" y="10833"/>
                  <a:pt x="20525" y="10819"/>
                </a:cubicBezTo>
                <a:close/>
                <a:moveTo>
                  <a:pt x="85659" y="10819"/>
                </a:moveTo>
                <a:lnTo>
                  <a:pt x="85659" y="10833"/>
                </a:lnTo>
                <a:cubicBezTo>
                  <a:pt x="85455" y="10833"/>
                  <a:pt x="85279" y="10996"/>
                  <a:pt x="85265" y="11200"/>
                </a:cubicBezTo>
                <a:cubicBezTo>
                  <a:pt x="85265" y="11417"/>
                  <a:pt x="85442" y="11594"/>
                  <a:pt x="85646" y="11608"/>
                </a:cubicBezTo>
                <a:cubicBezTo>
                  <a:pt x="85863" y="11608"/>
                  <a:pt x="86054" y="11431"/>
                  <a:pt x="86054" y="11214"/>
                </a:cubicBezTo>
                <a:cubicBezTo>
                  <a:pt x="86054" y="10996"/>
                  <a:pt x="85877" y="10819"/>
                  <a:pt x="85659" y="10819"/>
                </a:cubicBezTo>
                <a:close/>
                <a:moveTo>
                  <a:pt x="3313" y="11104"/>
                </a:moveTo>
                <a:cubicBezTo>
                  <a:pt x="3305" y="11104"/>
                  <a:pt x="3298" y="11104"/>
                  <a:pt x="3290" y="11105"/>
                </a:cubicBezTo>
                <a:cubicBezTo>
                  <a:pt x="3154" y="11105"/>
                  <a:pt x="3046" y="11214"/>
                  <a:pt x="3046" y="11350"/>
                </a:cubicBezTo>
                <a:cubicBezTo>
                  <a:pt x="3032" y="11499"/>
                  <a:pt x="3154" y="11621"/>
                  <a:pt x="3304" y="11621"/>
                </a:cubicBezTo>
                <a:cubicBezTo>
                  <a:pt x="3440" y="11621"/>
                  <a:pt x="3562" y="11499"/>
                  <a:pt x="3562" y="11363"/>
                </a:cubicBezTo>
                <a:cubicBezTo>
                  <a:pt x="3562" y="11221"/>
                  <a:pt x="3452" y="11104"/>
                  <a:pt x="3313" y="11104"/>
                </a:cubicBezTo>
                <a:close/>
                <a:moveTo>
                  <a:pt x="29564" y="10847"/>
                </a:moveTo>
                <a:lnTo>
                  <a:pt x="29564" y="10860"/>
                </a:lnTo>
                <a:cubicBezTo>
                  <a:pt x="29360" y="10860"/>
                  <a:pt x="29197" y="11023"/>
                  <a:pt x="29184" y="11241"/>
                </a:cubicBezTo>
                <a:cubicBezTo>
                  <a:pt x="29184" y="11445"/>
                  <a:pt x="29347" y="11621"/>
                  <a:pt x="29564" y="11635"/>
                </a:cubicBezTo>
                <a:cubicBezTo>
                  <a:pt x="29782" y="11635"/>
                  <a:pt x="29958" y="11458"/>
                  <a:pt x="29958" y="11241"/>
                </a:cubicBezTo>
                <a:cubicBezTo>
                  <a:pt x="29958" y="11023"/>
                  <a:pt x="29782" y="10847"/>
                  <a:pt x="29564" y="10847"/>
                </a:cubicBezTo>
                <a:close/>
                <a:moveTo>
                  <a:pt x="41308" y="10847"/>
                </a:moveTo>
                <a:lnTo>
                  <a:pt x="41308" y="10860"/>
                </a:lnTo>
                <a:cubicBezTo>
                  <a:pt x="41104" y="10860"/>
                  <a:pt x="40941" y="11023"/>
                  <a:pt x="40927" y="11241"/>
                </a:cubicBezTo>
                <a:cubicBezTo>
                  <a:pt x="40927" y="11445"/>
                  <a:pt x="41090" y="11621"/>
                  <a:pt x="41308" y="11635"/>
                </a:cubicBezTo>
                <a:cubicBezTo>
                  <a:pt x="41525" y="11635"/>
                  <a:pt x="41702" y="11458"/>
                  <a:pt x="41702" y="11241"/>
                </a:cubicBezTo>
                <a:cubicBezTo>
                  <a:pt x="41702" y="11023"/>
                  <a:pt x="41525" y="10847"/>
                  <a:pt x="41308" y="10847"/>
                </a:cubicBezTo>
                <a:close/>
                <a:moveTo>
                  <a:pt x="62104" y="10847"/>
                </a:moveTo>
                <a:lnTo>
                  <a:pt x="62104" y="10860"/>
                </a:lnTo>
                <a:cubicBezTo>
                  <a:pt x="61887" y="10860"/>
                  <a:pt x="61723" y="11037"/>
                  <a:pt x="61723" y="11241"/>
                </a:cubicBezTo>
                <a:cubicBezTo>
                  <a:pt x="61723" y="11458"/>
                  <a:pt x="61900" y="11635"/>
                  <a:pt x="62118" y="11635"/>
                </a:cubicBezTo>
                <a:cubicBezTo>
                  <a:pt x="62321" y="11621"/>
                  <a:pt x="62498" y="11445"/>
                  <a:pt x="62498" y="11241"/>
                </a:cubicBezTo>
                <a:cubicBezTo>
                  <a:pt x="62498" y="11023"/>
                  <a:pt x="62308" y="10847"/>
                  <a:pt x="62104" y="10847"/>
                </a:cubicBezTo>
                <a:close/>
                <a:moveTo>
                  <a:pt x="73875" y="10847"/>
                </a:moveTo>
                <a:lnTo>
                  <a:pt x="73875" y="10860"/>
                </a:lnTo>
                <a:cubicBezTo>
                  <a:pt x="73671" y="10860"/>
                  <a:pt x="73508" y="11037"/>
                  <a:pt x="73494" y="11241"/>
                </a:cubicBezTo>
                <a:cubicBezTo>
                  <a:pt x="73494" y="11458"/>
                  <a:pt x="73671" y="11621"/>
                  <a:pt x="73888" y="11635"/>
                </a:cubicBezTo>
                <a:cubicBezTo>
                  <a:pt x="74092" y="11621"/>
                  <a:pt x="74269" y="11458"/>
                  <a:pt x="74269" y="11241"/>
                </a:cubicBezTo>
                <a:cubicBezTo>
                  <a:pt x="74269" y="11023"/>
                  <a:pt x="74092" y="10847"/>
                  <a:pt x="73875" y="10847"/>
                </a:cubicBezTo>
                <a:close/>
                <a:moveTo>
                  <a:pt x="102174" y="11635"/>
                </a:moveTo>
                <a:cubicBezTo>
                  <a:pt x="102174" y="11635"/>
                  <a:pt x="102174" y="11635"/>
                  <a:pt x="102174" y="11635"/>
                </a:cubicBezTo>
                <a:lnTo>
                  <a:pt x="102174" y="11635"/>
                </a:lnTo>
                <a:close/>
                <a:moveTo>
                  <a:pt x="6022" y="10969"/>
                </a:moveTo>
                <a:cubicBezTo>
                  <a:pt x="5832" y="10969"/>
                  <a:pt x="5683" y="11118"/>
                  <a:pt x="5683" y="11309"/>
                </a:cubicBezTo>
                <a:cubicBezTo>
                  <a:pt x="5683" y="11499"/>
                  <a:pt x="5832" y="11649"/>
                  <a:pt x="6022" y="11649"/>
                </a:cubicBezTo>
                <a:cubicBezTo>
                  <a:pt x="6213" y="11649"/>
                  <a:pt x="6362" y="11499"/>
                  <a:pt x="6362" y="11309"/>
                </a:cubicBezTo>
                <a:cubicBezTo>
                  <a:pt x="6362" y="11118"/>
                  <a:pt x="6213" y="10969"/>
                  <a:pt x="6022" y="10969"/>
                </a:cubicBezTo>
                <a:close/>
                <a:moveTo>
                  <a:pt x="50374" y="10887"/>
                </a:moveTo>
                <a:cubicBezTo>
                  <a:pt x="50156" y="10887"/>
                  <a:pt x="49980" y="11064"/>
                  <a:pt x="49993" y="11282"/>
                </a:cubicBezTo>
                <a:cubicBezTo>
                  <a:pt x="49993" y="11485"/>
                  <a:pt x="50170" y="11649"/>
                  <a:pt x="50374" y="11649"/>
                </a:cubicBezTo>
                <a:cubicBezTo>
                  <a:pt x="50591" y="11649"/>
                  <a:pt x="50754" y="11472"/>
                  <a:pt x="50754" y="11268"/>
                </a:cubicBezTo>
                <a:cubicBezTo>
                  <a:pt x="50754" y="11050"/>
                  <a:pt x="50578" y="10887"/>
                  <a:pt x="50374" y="10887"/>
                </a:cubicBezTo>
                <a:close/>
                <a:moveTo>
                  <a:pt x="82914" y="10887"/>
                </a:moveTo>
                <a:cubicBezTo>
                  <a:pt x="82710" y="10887"/>
                  <a:pt x="82533" y="11050"/>
                  <a:pt x="82533" y="11268"/>
                </a:cubicBezTo>
                <a:cubicBezTo>
                  <a:pt x="82533" y="11472"/>
                  <a:pt x="82710" y="11649"/>
                  <a:pt x="82914" y="11649"/>
                </a:cubicBezTo>
                <a:cubicBezTo>
                  <a:pt x="83131" y="11649"/>
                  <a:pt x="83294" y="11472"/>
                  <a:pt x="83294" y="11268"/>
                </a:cubicBezTo>
                <a:cubicBezTo>
                  <a:pt x="83294" y="11050"/>
                  <a:pt x="83118" y="10887"/>
                  <a:pt x="82914" y="10887"/>
                </a:cubicBezTo>
                <a:close/>
                <a:moveTo>
                  <a:pt x="94685" y="10887"/>
                </a:moveTo>
                <a:cubicBezTo>
                  <a:pt x="94481" y="10887"/>
                  <a:pt x="94304" y="11050"/>
                  <a:pt x="94304" y="11254"/>
                </a:cubicBezTo>
                <a:cubicBezTo>
                  <a:pt x="94290" y="11472"/>
                  <a:pt x="94454" y="11635"/>
                  <a:pt x="94671" y="11649"/>
                </a:cubicBezTo>
                <a:cubicBezTo>
                  <a:pt x="94678" y="11649"/>
                  <a:pt x="94686" y="11649"/>
                  <a:pt x="94693" y="11649"/>
                </a:cubicBezTo>
                <a:cubicBezTo>
                  <a:pt x="94888" y="11649"/>
                  <a:pt x="95052" y="11478"/>
                  <a:pt x="95065" y="11268"/>
                </a:cubicBezTo>
                <a:cubicBezTo>
                  <a:pt x="95065" y="11064"/>
                  <a:pt x="94889" y="10887"/>
                  <a:pt x="94685" y="10887"/>
                </a:cubicBezTo>
                <a:close/>
                <a:moveTo>
                  <a:pt x="17793" y="10887"/>
                </a:moveTo>
                <a:cubicBezTo>
                  <a:pt x="17589" y="10887"/>
                  <a:pt x="17413" y="11064"/>
                  <a:pt x="17413" y="11282"/>
                </a:cubicBezTo>
                <a:cubicBezTo>
                  <a:pt x="17413" y="11485"/>
                  <a:pt x="17589" y="11662"/>
                  <a:pt x="17807" y="11662"/>
                </a:cubicBezTo>
                <a:cubicBezTo>
                  <a:pt x="18007" y="11649"/>
                  <a:pt x="18181" y="11478"/>
                  <a:pt x="18187" y="11266"/>
                </a:cubicBezTo>
                <a:lnTo>
                  <a:pt x="18187" y="11266"/>
                </a:lnTo>
                <a:cubicBezTo>
                  <a:pt x="18187" y="11266"/>
                  <a:pt x="18187" y="11267"/>
                  <a:pt x="18187" y="11268"/>
                </a:cubicBezTo>
                <a:lnTo>
                  <a:pt x="18187" y="11254"/>
                </a:lnTo>
                <a:cubicBezTo>
                  <a:pt x="18187" y="11258"/>
                  <a:pt x="18187" y="11262"/>
                  <a:pt x="18187" y="11266"/>
                </a:cubicBezTo>
                <a:lnTo>
                  <a:pt x="18187" y="11266"/>
                </a:lnTo>
                <a:cubicBezTo>
                  <a:pt x="18173" y="11049"/>
                  <a:pt x="18010" y="10887"/>
                  <a:pt x="17793" y="10887"/>
                </a:cubicBezTo>
                <a:close/>
                <a:moveTo>
                  <a:pt x="26818" y="10915"/>
                </a:moveTo>
                <a:cubicBezTo>
                  <a:pt x="26601" y="10915"/>
                  <a:pt x="26438" y="11091"/>
                  <a:pt x="26438" y="11295"/>
                </a:cubicBezTo>
                <a:cubicBezTo>
                  <a:pt x="26438" y="11505"/>
                  <a:pt x="26602" y="11676"/>
                  <a:pt x="26809" y="11676"/>
                </a:cubicBezTo>
                <a:cubicBezTo>
                  <a:pt x="26816" y="11676"/>
                  <a:pt x="26824" y="11676"/>
                  <a:pt x="26832" y="11676"/>
                </a:cubicBezTo>
                <a:cubicBezTo>
                  <a:pt x="27036" y="11676"/>
                  <a:pt x="27199" y="11499"/>
                  <a:pt x="27199" y="11295"/>
                </a:cubicBezTo>
                <a:cubicBezTo>
                  <a:pt x="27199" y="11078"/>
                  <a:pt x="27022" y="10915"/>
                  <a:pt x="26818" y="10915"/>
                </a:cubicBezTo>
                <a:close/>
                <a:moveTo>
                  <a:pt x="38603" y="10915"/>
                </a:moveTo>
                <a:cubicBezTo>
                  <a:pt x="38386" y="10915"/>
                  <a:pt x="38209" y="11078"/>
                  <a:pt x="38209" y="11295"/>
                </a:cubicBezTo>
                <a:cubicBezTo>
                  <a:pt x="38209" y="11499"/>
                  <a:pt x="38372" y="11676"/>
                  <a:pt x="38576" y="11676"/>
                </a:cubicBezTo>
                <a:cubicBezTo>
                  <a:pt x="38584" y="11676"/>
                  <a:pt x="38592" y="11676"/>
                  <a:pt x="38599" y="11676"/>
                </a:cubicBezTo>
                <a:cubicBezTo>
                  <a:pt x="38806" y="11676"/>
                  <a:pt x="38970" y="11505"/>
                  <a:pt x="38970" y="11295"/>
                </a:cubicBezTo>
                <a:cubicBezTo>
                  <a:pt x="38970" y="11091"/>
                  <a:pt x="38807" y="10915"/>
                  <a:pt x="38603" y="10915"/>
                </a:cubicBezTo>
                <a:close/>
                <a:moveTo>
                  <a:pt x="71170" y="10928"/>
                </a:moveTo>
                <a:cubicBezTo>
                  <a:pt x="70953" y="10928"/>
                  <a:pt x="70776" y="11105"/>
                  <a:pt x="70789" y="11322"/>
                </a:cubicBezTo>
                <a:cubicBezTo>
                  <a:pt x="70789" y="11526"/>
                  <a:pt x="70953" y="11689"/>
                  <a:pt x="71170" y="11689"/>
                </a:cubicBezTo>
                <a:cubicBezTo>
                  <a:pt x="71372" y="11689"/>
                  <a:pt x="71547" y="11516"/>
                  <a:pt x="71537" y="11302"/>
                </a:cubicBezTo>
                <a:lnTo>
                  <a:pt x="71537" y="11302"/>
                </a:lnTo>
                <a:cubicBezTo>
                  <a:pt x="71547" y="11101"/>
                  <a:pt x="71372" y="10928"/>
                  <a:pt x="71170" y="10928"/>
                </a:cubicBezTo>
                <a:close/>
                <a:moveTo>
                  <a:pt x="103731" y="10927"/>
                </a:moveTo>
                <a:cubicBezTo>
                  <a:pt x="103724" y="10927"/>
                  <a:pt x="103717" y="10928"/>
                  <a:pt x="103710" y="10928"/>
                </a:cubicBezTo>
                <a:cubicBezTo>
                  <a:pt x="103506" y="10928"/>
                  <a:pt x="103329" y="11091"/>
                  <a:pt x="103329" y="11295"/>
                </a:cubicBezTo>
                <a:cubicBezTo>
                  <a:pt x="103316" y="11499"/>
                  <a:pt x="103479" y="11689"/>
                  <a:pt x="103696" y="11689"/>
                </a:cubicBezTo>
                <a:cubicBezTo>
                  <a:pt x="103900" y="11689"/>
                  <a:pt x="104077" y="11526"/>
                  <a:pt x="104077" y="11309"/>
                </a:cubicBezTo>
                <a:cubicBezTo>
                  <a:pt x="104090" y="11112"/>
                  <a:pt x="103926" y="10927"/>
                  <a:pt x="103731" y="10927"/>
                </a:cubicBezTo>
                <a:close/>
                <a:moveTo>
                  <a:pt x="47615" y="10955"/>
                </a:moveTo>
                <a:cubicBezTo>
                  <a:pt x="47411" y="10955"/>
                  <a:pt x="47234" y="11118"/>
                  <a:pt x="47234" y="11336"/>
                </a:cubicBezTo>
                <a:cubicBezTo>
                  <a:pt x="47234" y="11532"/>
                  <a:pt x="47398" y="11704"/>
                  <a:pt x="47593" y="11704"/>
                </a:cubicBezTo>
                <a:cubicBezTo>
                  <a:pt x="47600" y="11704"/>
                  <a:pt x="47607" y="11703"/>
                  <a:pt x="47615" y="11703"/>
                </a:cubicBezTo>
                <a:cubicBezTo>
                  <a:pt x="47832" y="11703"/>
                  <a:pt x="47995" y="11540"/>
                  <a:pt x="47995" y="11336"/>
                </a:cubicBezTo>
                <a:cubicBezTo>
                  <a:pt x="47995" y="11118"/>
                  <a:pt x="47832" y="10955"/>
                  <a:pt x="47615" y="10955"/>
                </a:cubicBezTo>
                <a:close/>
                <a:moveTo>
                  <a:pt x="59408" y="10955"/>
                </a:moveTo>
                <a:cubicBezTo>
                  <a:pt x="59400" y="10955"/>
                  <a:pt x="59393" y="10955"/>
                  <a:pt x="59386" y="10955"/>
                </a:cubicBezTo>
                <a:cubicBezTo>
                  <a:pt x="59168" y="10955"/>
                  <a:pt x="59005" y="11132"/>
                  <a:pt x="59005" y="11336"/>
                </a:cubicBezTo>
                <a:cubicBezTo>
                  <a:pt x="59005" y="11532"/>
                  <a:pt x="59169" y="11704"/>
                  <a:pt x="59376" y="11704"/>
                </a:cubicBezTo>
                <a:cubicBezTo>
                  <a:pt x="59383" y="11704"/>
                  <a:pt x="59391" y="11703"/>
                  <a:pt x="59399" y="11703"/>
                </a:cubicBezTo>
                <a:cubicBezTo>
                  <a:pt x="59603" y="11703"/>
                  <a:pt x="59766" y="11526"/>
                  <a:pt x="59766" y="11322"/>
                </a:cubicBezTo>
                <a:cubicBezTo>
                  <a:pt x="59766" y="11126"/>
                  <a:pt x="59602" y="10955"/>
                  <a:pt x="59408" y="10955"/>
                </a:cubicBezTo>
                <a:close/>
                <a:moveTo>
                  <a:pt x="91944" y="10955"/>
                </a:moveTo>
                <a:cubicBezTo>
                  <a:pt x="91750" y="10955"/>
                  <a:pt x="91586" y="11126"/>
                  <a:pt x="91586" y="11322"/>
                </a:cubicBezTo>
                <a:cubicBezTo>
                  <a:pt x="91586" y="11540"/>
                  <a:pt x="91749" y="11703"/>
                  <a:pt x="91966" y="11703"/>
                </a:cubicBezTo>
                <a:cubicBezTo>
                  <a:pt x="91974" y="11703"/>
                  <a:pt x="91981" y="11704"/>
                  <a:pt x="91988" y="11704"/>
                </a:cubicBezTo>
                <a:cubicBezTo>
                  <a:pt x="92183" y="11704"/>
                  <a:pt x="92347" y="11532"/>
                  <a:pt x="92347" y="11336"/>
                </a:cubicBezTo>
                <a:cubicBezTo>
                  <a:pt x="92347" y="11118"/>
                  <a:pt x="92170" y="10955"/>
                  <a:pt x="91966" y="10955"/>
                </a:cubicBezTo>
                <a:cubicBezTo>
                  <a:pt x="91959" y="10955"/>
                  <a:pt x="91951" y="10955"/>
                  <a:pt x="91944" y="10955"/>
                </a:cubicBezTo>
                <a:close/>
                <a:moveTo>
                  <a:pt x="109980" y="11145"/>
                </a:moveTo>
                <a:cubicBezTo>
                  <a:pt x="109840" y="11145"/>
                  <a:pt x="109718" y="11263"/>
                  <a:pt x="109718" y="11417"/>
                </a:cubicBezTo>
                <a:cubicBezTo>
                  <a:pt x="109718" y="11567"/>
                  <a:pt x="109840" y="11703"/>
                  <a:pt x="109990" y="11703"/>
                </a:cubicBezTo>
                <a:cubicBezTo>
                  <a:pt x="109997" y="11704"/>
                  <a:pt x="110005" y="11704"/>
                  <a:pt x="110012" y="11704"/>
                </a:cubicBezTo>
                <a:cubicBezTo>
                  <a:pt x="110165" y="11704"/>
                  <a:pt x="110288" y="11574"/>
                  <a:pt x="110275" y="11431"/>
                </a:cubicBezTo>
                <a:cubicBezTo>
                  <a:pt x="110289" y="11268"/>
                  <a:pt x="110166" y="11146"/>
                  <a:pt x="110003" y="11146"/>
                </a:cubicBezTo>
                <a:cubicBezTo>
                  <a:pt x="109996" y="11145"/>
                  <a:pt x="109988" y="11145"/>
                  <a:pt x="109980" y="11145"/>
                </a:cubicBezTo>
                <a:close/>
                <a:moveTo>
                  <a:pt x="15048" y="10942"/>
                </a:moveTo>
                <a:lnTo>
                  <a:pt x="15048" y="10955"/>
                </a:lnTo>
                <a:cubicBezTo>
                  <a:pt x="14830" y="10955"/>
                  <a:pt x="14667" y="11118"/>
                  <a:pt x="14667" y="11322"/>
                </a:cubicBezTo>
                <a:cubicBezTo>
                  <a:pt x="14653" y="11540"/>
                  <a:pt x="14830" y="11717"/>
                  <a:pt x="15048" y="11717"/>
                </a:cubicBezTo>
                <a:cubicBezTo>
                  <a:pt x="15251" y="11717"/>
                  <a:pt x="15428" y="11540"/>
                  <a:pt x="15428" y="11336"/>
                </a:cubicBezTo>
                <a:cubicBezTo>
                  <a:pt x="15428" y="11118"/>
                  <a:pt x="15251" y="10955"/>
                  <a:pt x="15048" y="10942"/>
                </a:cubicBezTo>
                <a:close/>
                <a:moveTo>
                  <a:pt x="80160" y="10982"/>
                </a:moveTo>
                <a:cubicBezTo>
                  <a:pt x="79965" y="10982"/>
                  <a:pt x="79801" y="11153"/>
                  <a:pt x="79801" y="11350"/>
                </a:cubicBezTo>
                <a:cubicBezTo>
                  <a:pt x="79801" y="11567"/>
                  <a:pt x="79978" y="11730"/>
                  <a:pt x="80182" y="11730"/>
                </a:cubicBezTo>
                <a:cubicBezTo>
                  <a:pt x="80399" y="11730"/>
                  <a:pt x="80562" y="11567"/>
                  <a:pt x="80562" y="11350"/>
                </a:cubicBezTo>
                <a:cubicBezTo>
                  <a:pt x="80562" y="11146"/>
                  <a:pt x="80399" y="10983"/>
                  <a:pt x="80182" y="10983"/>
                </a:cubicBezTo>
                <a:cubicBezTo>
                  <a:pt x="80174" y="10982"/>
                  <a:pt x="80167" y="10982"/>
                  <a:pt x="80160" y="10982"/>
                </a:cubicBezTo>
                <a:close/>
                <a:moveTo>
                  <a:pt x="101000" y="10982"/>
                </a:moveTo>
                <a:cubicBezTo>
                  <a:pt x="100993" y="10982"/>
                  <a:pt x="100985" y="10982"/>
                  <a:pt x="100978" y="10983"/>
                </a:cubicBezTo>
                <a:cubicBezTo>
                  <a:pt x="100760" y="10983"/>
                  <a:pt x="100597" y="11159"/>
                  <a:pt x="100611" y="11363"/>
                </a:cubicBezTo>
                <a:cubicBezTo>
                  <a:pt x="100611" y="11567"/>
                  <a:pt x="100774" y="11730"/>
                  <a:pt x="100978" y="11730"/>
                </a:cubicBezTo>
                <a:cubicBezTo>
                  <a:pt x="101182" y="11730"/>
                  <a:pt x="101358" y="11567"/>
                  <a:pt x="101358" y="11350"/>
                </a:cubicBezTo>
                <a:cubicBezTo>
                  <a:pt x="101358" y="11153"/>
                  <a:pt x="101194" y="10982"/>
                  <a:pt x="101000" y="10982"/>
                </a:cubicBezTo>
                <a:close/>
                <a:moveTo>
                  <a:pt x="113588" y="11470"/>
                </a:moveTo>
                <a:cubicBezTo>
                  <a:pt x="113584" y="11470"/>
                  <a:pt x="113581" y="11471"/>
                  <a:pt x="113578" y="11472"/>
                </a:cubicBezTo>
                <a:lnTo>
                  <a:pt x="113591" y="11472"/>
                </a:lnTo>
                <a:cubicBezTo>
                  <a:pt x="113537" y="11485"/>
                  <a:pt x="113496" y="11553"/>
                  <a:pt x="113456" y="11608"/>
                </a:cubicBezTo>
                <a:cubicBezTo>
                  <a:pt x="113496" y="11649"/>
                  <a:pt x="113551" y="11730"/>
                  <a:pt x="113591" y="11730"/>
                </a:cubicBezTo>
                <a:cubicBezTo>
                  <a:pt x="113646" y="11730"/>
                  <a:pt x="113700" y="11662"/>
                  <a:pt x="113782" y="11594"/>
                </a:cubicBezTo>
                <a:cubicBezTo>
                  <a:pt x="113694" y="11544"/>
                  <a:pt x="113629" y="11470"/>
                  <a:pt x="113588" y="11470"/>
                </a:cubicBezTo>
                <a:close/>
                <a:moveTo>
                  <a:pt x="68389" y="10982"/>
                </a:moveTo>
                <a:cubicBezTo>
                  <a:pt x="68194" y="10982"/>
                  <a:pt x="68030" y="11153"/>
                  <a:pt x="68030" y="11350"/>
                </a:cubicBezTo>
                <a:cubicBezTo>
                  <a:pt x="68030" y="11553"/>
                  <a:pt x="68193" y="11730"/>
                  <a:pt x="68411" y="11730"/>
                </a:cubicBezTo>
                <a:cubicBezTo>
                  <a:pt x="68419" y="11731"/>
                  <a:pt x="68427" y="11731"/>
                  <a:pt x="68434" y="11731"/>
                </a:cubicBezTo>
                <a:cubicBezTo>
                  <a:pt x="68627" y="11731"/>
                  <a:pt x="68778" y="11572"/>
                  <a:pt x="68791" y="11363"/>
                </a:cubicBezTo>
                <a:cubicBezTo>
                  <a:pt x="68791" y="11159"/>
                  <a:pt x="68628" y="10983"/>
                  <a:pt x="68411" y="10983"/>
                </a:cubicBezTo>
                <a:cubicBezTo>
                  <a:pt x="68403" y="10982"/>
                  <a:pt x="68396" y="10982"/>
                  <a:pt x="68389" y="10982"/>
                </a:cubicBezTo>
                <a:close/>
                <a:moveTo>
                  <a:pt x="35844" y="10983"/>
                </a:moveTo>
                <a:cubicBezTo>
                  <a:pt x="35640" y="10983"/>
                  <a:pt x="35463" y="11146"/>
                  <a:pt x="35463" y="11363"/>
                </a:cubicBezTo>
                <a:cubicBezTo>
                  <a:pt x="35463" y="11567"/>
                  <a:pt x="35626" y="11744"/>
                  <a:pt x="35830" y="11744"/>
                </a:cubicBezTo>
                <a:cubicBezTo>
                  <a:pt x="36048" y="11744"/>
                  <a:pt x="36224" y="11567"/>
                  <a:pt x="36211" y="11363"/>
                </a:cubicBezTo>
                <a:cubicBezTo>
                  <a:pt x="36224" y="11159"/>
                  <a:pt x="36048" y="10983"/>
                  <a:pt x="35844" y="10983"/>
                </a:cubicBezTo>
                <a:close/>
                <a:moveTo>
                  <a:pt x="12329" y="11010"/>
                </a:moveTo>
                <a:cubicBezTo>
                  <a:pt x="12112" y="11010"/>
                  <a:pt x="11949" y="11173"/>
                  <a:pt x="11949" y="11390"/>
                </a:cubicBezTo>
                <a:cubicBezTo>
                  <a:pt x="11935" y="11587"/>
                  <a:pt x="12099" y="11758"/>
                  <a:pt x="12293" y="11758"/>
                </a:cubicBezTo>
                <a:cubicBezTo>
                  <a:pt x="12301" y="11758"/>
                  <a:pt x="12308" y="11758"/>
                  <a:pt x="12316" y="11757"/>
                </a:cubicBezTo>
                <a:cubicBezTo>
                  <a:pt x="12324" y="11758"/>
                  <a:pt x="12331" y="11758"/>
                  <a:pt x="12339" y="11758"/>
                </a:cubicBezTo>
                <a:cubicBezTo>
                  <a:pt x="12533" y="11758"/>
                  <a:pt x="12696" y="11599"/>
                  <a:pt x="12696" y="11390"/>
                </a:cubicBezTo>
                <a:cubicBezTo>
                  <a:pt x="12710" y="11186"/>
                  <a:pt x="12533" y="11010"/>
                  <a:pt x="12329" y="11010"/>
                </a:cubicBezTo>
                <a:close/>
                <a:moveTo>
                  <a:pt x="89219" y="11023"/>
                </a:moveTo>
                <a:cubicBezTo>
                  <a:pt x="89210" y="11023"/>
                  <a:pt x="89202" y="11023"/>
                  <a:pt x="89193" y="11023"/>
                </a:cubicBezTo>
                <a:cubicBezTo>
                  <a:pt x="89186" y="11023"/>
                  <a:pt x="89179" y="11023"/>
                  <a:pt x="89171" y="11023"/>
                </a:cubicBezTo>
                <a:cubicBezTo>
                  <a:pt x="88978" y="11023"/>
                  <a:pt x="88826" y="11194"/>
                  <a:pt x="88826" y="11390"/>
                </a:cubicBezTo>
                <a:cubicBezTo>
                  <a:pt x="88826" y="11594"/>
                  <a:pt x="88989" y="11771"/>
                  <a:pt x="89207" y="11771"/>
                </a:cubicBezTo>
                <a:cubicBezTo>
                  <a:pt x="89411" y="11771"/>
                  <a:pt x="89588" y="11594"/>
                  <a:pt x="89574" y="11390"/>
                </a:cubicBezTo>
                <a:cubicBezTo>
                  <a:pt x="89574" y="11181"/>
                  <a:pt x="89423" y="11023"/>
                  <a:pt x="89219" y="11023"/>
                </a:cubicBezTo>
                <a:close/>
                <a:moveTo>
                  <a:pt x="24100" y="11010"/>
                </a:moveTo>
                <a:lnTo>
                  <a:pt x="24100" y="11023"/>
                </a:lnTo>
                <a:cubicBezTo>
                  <a:pt x="23883" y="11023"/>
                  <a:pt x="23719" y="11186"/>
                  <a:pt x="23719" y="11404"/>
                </a:cubicBezTo>
                <a:cubicBezTo>
                  <a:pt x="23719" y="11600"/>
                  <a:pt x="23871" y="11772"/>
                  <a:pt x="24077" y="11772"/>
                </a:cubicBezTo>
                <a:cubicBezTo>
                  <a:pt x="24084" y="11772"/>
                  <a:pt x="24092" y="11771"/>
                  <a:pt x="24100" y="11771"/>
                </a:cubicBezTo>
                <a:cubicBezTo>
                  <a:pt x="24107" y="11771"/>
                  <a:pt x="24115" y="11772"/>
                  <a:pt x="24122" y="11772"/>
                </a:cubicBezTo>
                <a:cubicBezTo>
                  <a:pt x="24317" y="11772"/>
                  <a:pt x="24480" y="11600"/>
                  <a:pt x="24467" y="11404"/>
                </a:cubicBezTo>
                <a:cubicBezTo>
                  <a:pt x="24481" y="11186"/>
                  <a:pt x="24318" y="11010"/>
                  <a:pt x="24100" y="11010"/>
                </a:cubicBezTo>
                <a:close/>
                <a:moveTo>
                  <a:pt x="56662" y="11023"/>
                </a:moveTo>
                <a:cubicBezTo>
                  <a:pt x="56655" y="11023"/>
                  <a:pt x="56647" y="11023"/>
                  <a:pt x="56640" y="11023"/>
                </a:cubicBezTo>
                <a:cubicBezTo>
                  <a:pt x="56436" y="11023"/>
                  <a:pt x="56259" y="11186"/>
                  <a:pt x="56259" y="11390"/>
                </a:cubicBezTo>
                <a:cubicBezTo>
                  <a:pt x="56246" y="11594"/>
                  <a:pt x="56422" y="11771"/>
                  <a:pt x="56626" y="11771"/>
                </a:cubicBezTo>
                <a:cubicBezTo>
                  <a:pt x="56634" y="11771"/>
                  <a:pt x="56642" y="11772"/>
                  <a:pt x="56650" y="11772"/>
                </a:cubicBezTo>
                <a:cubicBezTo>
                  <a:pt x="56855" y="11772"/>
                  <a:pt x="57007" y="11600"/>
                  <a:pt x="57007" y="11404"/>
                </a:cubicBezTo>
                <a:cubicBezTo>
                  <a:pt x="57020" y="11194"/>
                  <a:pt x="56856" y="11023"/>
                  <a:pt x="56662" y="11023"/>
                </a:cubicBezTo>
                <a:close/>
                <a:moveTo>
                  <a:pt x="1385" y="11552"/>
                </a:moveTo>
                <a:cubicBezTo>
                  <a:pt x="1381" y="11552"/>
                  <a:pt x="1377" y="11552"/>
                  <a:pt x="1374" y="11553"/>
                </a:cubicBezTo>
                <a:cubicBezTo>
                  <a:pt x="1333" y="11567"/>
                  <a:pt x="1292" y="11635"/>
                  <a:pt x="1251" y="11676"/>
                </a:cubicBezTo>
                <a:cubicBezTo>
                  <a:pt x="1289" y="11713"/>
                  <a:pt x="1326" y="11773"/>
                  <a:pt x="1363" y="11773"/>
                </a:cubicBezTo>
                <a:cubicBezTo>
                  <a:pt x="1367" y="11773"/>
                  <a:pt x="1370" y="11772"/>
                  <a:pt x="1374" y="11771"/>
                </a:cubicBezTo>
                <a:cubicBezTo>
                  <a:pt x="1415" y="11771"/>
                  <a:pt x="1469" y="11717"/>
                  <a:pt x="1537" y="11662"/>
                </a:cubicBezTo>
                <a:cubicBezTo>
                  <a:pt x="1475" y="11613"/>
                  <a:pt x="1424" y="11552"/>
                  <a:pt x="1385" y="11552"/>
                </a:cubicBezTo>
                <a:close/>
                <a:moveTo>
                  <a:pt x="44859" y="11050"/>
                </a:moveTo>
                <a:cubicBezTo>
                  <a:pt x="44666" y="11050"/>
                  <a:pt x="44516" y="11208"/>
                  <a:pt x="44516" y="11404"/>
                </a:cubicBezTo>
                <a:cubicBezTo>
                  <a:pt x="44516" y="11621"/>
                  <a:pt x="44679" y="11784"/>
                  <a:pt x="44883" y="11784"/>
                </a:cubicBezTo>
                <a:cubicBezTo>
                  <a:pt x="44890" y="11785"/>
                  <a:pt x="44898" y="11785"/>
                  <a:pt x="44906" y="11785"/>
                </a:cubicBezTo>
                <a:cubicBezTo>
                  <a:pt x="45112" y="11785"/>
                  <a:pt x="45263" y="11614"/>
                  <a:pt x="45263" y="11417"/>
                </a:cubicBezTo>
                <a:cubicBezTo>
                  <a:pt x="45263" y="11221"/>
                  <a:pt x="45112" y="11050"/>
                  <a:pt x="44906" y="11050"/>
                </a:cubicBezTo>
                <a:cubicBezTo>
                  <a:pt x="44898" y="11050"/>
                  <a:pt x="44890" y="11050"/>
                  <a:pt x="44883" y="11050"/>
                </a:cubicBezTo>
                <a:cubicBezTo>
                  <a:pt x="44875" y="11050"/>
                  <a:pt x="44867" y="11050"/>
                  <a:pt x="44859" y="11050"/>
                </a:cubicBezTo>
                <a:close/>
                <a:moveTo>
                  <a:pt x="65680" y="11050"/>
                </a:moveTo>
                <a:cubicBezTo>
                  <a:pt x="65487" y="11050"/>
                  <a:pt x="65325" y="11196"/>
                  <a:pt x="65312" y="11404"/>
                </a:cubicBezTo>
                <a:cubicBezTo>
                  <a:pt x="65298" y="11608"/>
                  <a:pt x="65461" y="11784"/>
                  <a:pt x="65679" y="11784"/>
                </a:cubicBezTo>
                <a:cubicBezTo>
                  <a:pt x="65687" y="11785"/>
                  <a:pt x="65695" y="11785"/>
                  <a:pt x="65703" y="11785"/>
                </a:cubicBezTo>
                <a:cubicBezTo>
                  <a:pt x="65896" y="11785"/>
                  <a:pt x="66059" y="11627"/>
                  <a:pt x="66059" y="11431"/>
                </a:cubicBezTo>
                <a:cubicBezTo>
                  <a:pt x="66073" y="11227"/>
                  <a:pt x="65910" y="11050"/>
                  <a:pt x="65706" y="11050"/>
                </a:cubicBezTo>
                <a:cubicBezTo>
                  <a:pt x="65697" y="11050"/>
                  <a:pt x="65689" y="11050"/>
                  <a:pt x="65680" y="11050"/>
                </a:cubicBezTo>
                <a:close/>
                <a:moveTo>
                  <a:pt x="33102" y="11050"/>
                </a:moveTo>
                <a:cubicBezTo>
                  <a:pt x="32908" y="11050"/>
                  <a:pt x="32745" y="11208"/>
                  <a:pt x="32745" y="11417"/>
                </a:cubicBezTo>
                <a:cubicBezTo>
                  <a:pt x="32731" y="11621"/>
                  <a:pt x="32908" y="11798"/>
                  <a:pt x="33112" y="11798"/>
                </a:cubicBezTo>
                <a:cubicBezTo>
                  <a:pt x="33316" y="11798"/>
                  <a:pt x="33492" y="11635"/>
                  <a:pt x="33492" y="11417"/>
                </a:cubicBezTo>
                <a:cubicBezTo>
                  <a:pt x="33492" y="11214"/>
                  <a:pt x="33329" y="11050"/>
                  <a:pt x="33125" y="11050"/>
                </a:cubicBezTo>
                <a:cubicBezTo>
                  <a:pt x="33117" y="11050"/>
                  <a:pt x="33109" y="11050"/>
                  <a:pt x="33102" y="11050"/>
                </a:cubicBezTo>
                <a:close/>
                <a:moveTo>
                  <a:pt x="77436" y="11050"/>
                </a:moveTo>
                <a:cubicBezTo>
                  <a:pt x="77232" y="11050"/>
                  <a:pt x="77055" y="11214"/>
                  <a:pt x="77055" y="11417"/>
                </a:cubicBezTo>
                <a:cubicBezTo>
                  <a:pt x="77055" y="11621"/>
                  <a:pt x="77219" y="11798"/>
                  <a:pt x="77436" y="11798"/>
                </a:cubicBezTo>
                <a:cubicBezTo>
                  <a:pt x="77640" y="11798"/>
                  <a:pt x="77803" y="11635"/>
                  <a:pt x="77803" y="11431"/>
                </a:cubicBezTo>
                <a:cubicBezTo>
                  <a:pt x="77817" y="11214"/>
                  <a:pt x="77640" y="11050"/>
                  <a:pt x="77436" y="11050"/>
                </a:cubicBezTo>
                <a:close/>
                <a:moveTo>
                  <a:pt x="21341" y="11078"/>
                </a:moveTo>
                <a:cubicBezTo>
                  <a:pt x="21137" y="11078"/>
                  <a:pt x="20960" y="11254"/>
                  <a:pt x="20974" y="11458"/>
                </a:cubicBezTo>
                <a:cubicBezTo>
                  <a:pt x="20974" y="11662"/>
                  <a:pt x="21137" y="11825"/>
                  <a:pt x="21341" y="11825"/>
                </a:cubicBezTo>
                <a:cubicBezTo>
                  <a:pt x="21545" y="11825"/>
                  <a:pt x="21721" y="11662"/>
                  <a:pt x="21721" y="11458"/>
                </a:cubicBezTo>
                <a:cubicBezTo>
                  <a:pt x="21721" y="11241"/>
                  <a:pt x="21545" y="11078"/>
                  <a:pt x="21341" y="11078"/>
                </a:cubicBezTo>
                <a:close/>
                <a:moveTo>
                  <a:pt x="53908" y="11078"/>
                </a:moveTo>
                <a:cubicBezTo>
                  <a:pt x="53704" y="11078"/>
                  <a:pt x="53541" y="11254"/>
                  <a:pt x="53541" y="11458"/>
                </a:cubicBezTo>
                <a:cubicBezTo>
                  <a:pt x="53541" y="11662"/>
                  <a:pt x="53704" y="11825"/>
                  <a:pt x="53921" y="11825"/>
                </a:cubicBezTo>
                <a:cubicBezTo>
                  <a:pt x="54125" y="11825"/>
                  <a:pt x="54288" y="11649"/>
                  <a:pt x="54288" y="11458"/>
                </a:cubicBezTo>
                <a:cubicBezTo>
                  <a:pt x="54288" y="11241"/>
                  <a:pt x="54112" y="11078"/>
                  <a:pt x="53908" y="11078"/>
                </a:cubicBezTo>
                <a:close/>
                <a:moveTo>
                  <a:pt x="86475" y="11078"/>
                </a:moveTo>
                <a:cubicBezTo>
                  <a:pt x="86271" y="11078"/>
                  <a:pt x="86108" y="11241"/>
                  <a:pt x="86108" y="11445"/>
                </a:cubicBezTo>
                <a:cubicBezTo>
                  <a:pt x="86108" y="11662"/>
                  <a:pt x="86285" y="11825"/>
                  <a:pt x="86489" y="11825"/>
                </a:cubicBezTo>
                <a:cubicBezTo>
                  <a:pt x="86692" y="11825"/>
                  <a:pt x="86855" y="11662"/>
                  <a:pt x="86855" y="11458"/>
                </a:cubicBezTo>
                <a:cubicBezTo>
                  <a:pt x="86855" y="11241"/>
                  <a:pt x="86692" y="11078"/>
                  <a:pt x="86475" y="11078"/>
                </a:cubicBezTo>
                <a:close/>
                <a:moveTo>
                  <a:pt x="98232" y="11078"/>
                </a:moveTo>
                <a:cubicBezTo>
                  <a:pt x="98028" y="11078"/>
                  <a:pt x="97852" y="11241"/>
                  <a:pt x="97852" y="11445"/>
                </a:cubicBezTo>
                <a:cubicBezTo>
                  <a:pt x="97852" y="11662"/>
                  <a:pt x="98028" y="11825"/>
                  <a:pt x="98232" y="11825"/>
                </a:cubicBezTo>
                <a:cubicBezTo>
                  <a:pt x="98436" y="11812"/>
                  <a:pt x="98599" y="11649"/>
                  <a:pt x="98599" y="11445"/>
                </a:cubicBezTo>
                <a:cubicBezTo>
                  <a:pt x="98599" y="11241"/>
                  <a:pt x="98436" y="11078"/>
                  <a:pt x="98232" y="11078"/>
                </a:cubicBezTo>
                <a:close/>
                <a:moveTo>
                  <a:pt x="107285" y="11146"/>
                </a:moveTo>
                <a:lnTo>
                  <a:pt x="107285" y="11159"/>
                </a:lnTo>
                <a:cubicBezTo>
                  <a:pt x="107094" y="11159"/>
                  <a:pt x="106945" y="11309"/>
                  <a:pt x="106945" y="11485"/>
                </a:cubicBezTo>
                <a:cubicBezTo>
                  <a:pt x="106945" y="11676"/>
                  <a:pt x="107094" y="11825"/>
                  <a:pt x="107285" y="11825"/>
                </a:cubicBezTo>
                <a:cubicBezTo>
                  <a:pt x="107461" y="11812"/>
                  <a:pt x="107611" y="11662"/>
                  <a:pt x="107611" y="11485"/>
                </a:cubicBezTo>
                <a:cubicBezTo>
                  <a:pt x="107611" y="11309"/>
                  <a:pt x="107461" y="11159"/>
                  <a:pt x="107285" y="11146"/>
                </a:cubicBezTo>
                <a:close/>
                <a:moveTo>
                  <a:pt x="9587" y="11118"/>
                </a:moveTo>
                <a:cubicBezTo>
                  <a:pt x="9393" y="11118"/>
                  <a:pt x="9230" y="11276"/>
                  <a:pt x="9230" y="11472"/>
                </a:cubicBezTo>
                <a:cubicBezTo>
                  <a:pt x="9217" y="11676"/>
                  <a:pt x="9393" y="11852"/>
                  <a:pt x="9597" y="11852"/>
                </a:cubicBezTo>
                <a:cubicBezTo>
                  <a:pt x="9801" y="11852"/>
                  <a:pt x="9964" y="11689"/>
                  <a:pt x="9964" y="11485"/>
                </a:cubicBezTo>
                <a:cubicBezTo>
                  <a:pt x="9978" y="11282"/>
                  <a:pt x="9815" y="11118"/>
                  <a:pt x="9611" y="11118"/>
                </a:cubicBezTo>
                <a:cubicBezTo>
                  <a:pt x="9603" y="11118"/>
                  <a:pt x="9595" y="11118"/>
                  <a:pt x="9587" y="11118"/>
                </a:cubicBezTo>
                <a:close/>
                <a:moveTo>
                  <a:pt x="30393" y="11105"/>
                </a:moveTo>
                <a:cubicBezTo>
                  <a:pt x="30189" y="11105"/>
                  <a:pt x="30026" y="11268"/>
                  <a:pt x="30026" y="11472"/>
                </a:cubicBezTo>
                <a:cubicBezTo>
                  <a:pt x="30013" y="11676"/>
                  <a:pt x="30189" y="11852"/>
                  <a:pt x="30393" y="11852"/>
                </a:cubicBezTo>
                <a:cubicBezTo>
                  <a:pt x="30597" y="11852"/>
                  <a:pt x="30760" y="11689"/>
                  <a:pt x="30760" y="11485"/>
                </a:cubicBezTo>
                <a:cubicBezTo>
                  <a:pt x="30774" y="11282"/>
                  <a:pt x="30611" y="11105"/>
                  <a:pt x="30393" y="11105"/>
                </a:cubicBezTo>
                <a:close/>
                <a:moveTo>
                  <a:pt x="42127" y="11118"/>
                </a:moveTo>
                <a:cubicBezTo>
                  <a:pt x="41933" y="11118"/>
                  <a:pt x="41770" y="11276"/>
                  <a:pt x="41770" y="11472"/>
                </a:cubicBezTo>
                <a:cubicBezTo>
                  <a:pt x="41756" y="11676"/>
                  <a:pt x="41933" y="11852"/>
                  <a:pt x="42137" y="11852"/>
                </a:cubicBezTo>
                <a:cubicBezTo>
                  <a:pt x="42341" y="11852"/>
                  <a:pt x="42504" y="11689"/>
                  <a:pt x="42504" y="11485"/>
                </a:cubicBezTo>
                <a:cubicBezTo>
                  <a:pt x="42518" y="11282"/>
                  <a:pt x="42354" y="11118"/>
                  <a:pt x="42151" y="11118"/>
                </a:cubicBezTo>
                <a:cubicBezTo>
                  <a:pt x="42143" y="11118"/>
                  <a:pt x="42135" y="11118"/>
                  <a:pt x="42127" y="11118"/>
                </a:cubicBezTo>
                <a:close/>
                <a:moveTo>
                  <a:pt x="74694" y="11118"/>
                </a:moveTo>
                <a:cubicBezTo>
                  <a:pt x="74489" y="11118"/>
                  <a:pt x="74337" y="11289"/>
                  <a:pt x="74337" y="11485"/>
                </a:cubicBezTo>
                <a:cubicBezTo>
                  <a:pt x="74351" y="11689"/>
                  <a:pt x="74514" y="11852"/>
                  <a:pt x="74718" y="11852"/>
                </a:cubicBezTo>
                <a:cubicBezTo>
                  <a:pt x="74921" y="11852"/>
                  <a:pt x="75085" y="11689"/>
                  <a:pt x="75085" y="11485"/>
                </a:cubicBezTo>
                <a:cubicBezTo>
                  <a:pt x="75085" y="11289"/>
                  <a:pt x="74933" y="11118"/>
                  <a:pt x="74740" y="11118"/>
                </a:cubicBezTo>
                <a:cubicBezTo>
                  <a:pt x="74732" y="11118"/>
                  <a:pt x="74725" y="11118"/>
                  <a:pt x="74718" y="11118"/>
                </a:cubicBezTo>
                <a:cubicBezTo>
                  <a:pt x="74710" y="11118"/>
                  <a:pt x="74702" y="11118"/>
                  <a:pt x="74694" y="11118"/>
                </a:cubicBezTo>
                <a:close/>
                <a:moveTo>
                  <a:pt x="4119" y="11336"/>
                </a:moveTo>
                <a:cubicBezTo>
                  <a:pt x="3970" y="11336"/>
                  <a:pt x="3848" y="11458"/>
                  <a:pt x="3848" y="11608"/>
                </a:cubicBezTo>
                <a:cubicBezTo>
                  <a:pt x="3861" y="11757"/>
                  <a:pt x="3984" y="11880"/>
                  <a:pt x="4133" y="11880"/>
                </a:cubicBezTo>
                <a:cubicBezTo>
                  <a:pt x="4283" y="11866"/>
                  <a:pt x="4405" y="11744"/>
                  <a:pt x="4405" y="11594"/>
                </a:cubicBezTo>
                <a:cubicBezTo>
                  <a:pt x="4391" y="11445"/>
                  <a:pt x="4269" y="11336"/>
                  <a:pt x="4119" y="11336"/>
                </a:cubicBezTo>
                <a:close/>
                <a:moveTo>
                  <a:pt x="18600" y="11145"/>
                </a:moveTo>
                <a:cubicBezTo>
                  <a:pt x="18419" y="11145"/>
                  <a:pt x="18255" y="11303"/>
                  <a:pt x="18255" y="11499"/>
                </a:cubicBezTo>
                <a:cubicBezTo>
                  <a:pt x="18242" y="11717"/>
                  <a:pt x="18418" y="11880"/>
                  <a:pt x="18622" y="11880"/>
                </a:cubicBezTo>
                <a:cubicBezTo>
                  <a:pt x="18826" y="11880"/>
                  <a:pt x="18989" y="11717"/>
                  <a:pt x="18989" y="11513"/>
                </a:cubicBezTo>
                <a:cubicBezTo>
                  <a:pt x="18989" y="11309"/>
                  <a:pt x="18826" y="11146"/>
                  <a:pt x="18622" y="11146"/>
                </a:cubicBezTo>
                <a:cubicBezTo>
                  <a:pt x="18615" y="11145"/>
                  <a:pt x="18608" y="11145"/>
                  <a:pt x="18600" y="11145"/>
                </a:cubicBezTo>
                <a:close/>
                <a:moveTo>
                  <a:pt x="62933" y="11146"/>
                </a:moveTo>
                <a:cubicBezTo>
                  <a:pt x="62729" y="11146"/>
                  <a:pt x="62566" y="11309"/>
                  <a:pt x="62566" y="11513"/>
                </a:cubicBezTo>
                <a:cubicBezTo>
                  <a:pt x="62566" y="11717"/>
                  <a:pt x="62729" y="11880"/>
                  <a:pt x="62933" y="11880"/>
                </a:cubicBezTo>
                <a:cubicBezTo>
                  <a:pt x="63137" y="11880"/>
                  <a:pt x="63314" y="11717"/>
                  <a:pt x="63300" y="11513"/>
                </a:cubicBezTo>
                <a:cubicBezTo>
                  <a:pt x="63300" y="11309"/>
                  <a:pt x="63137" y="11146"/>
                  <a:pt x="62933" y="11146"/>
                </a:cubicBezTo>
                <a:close/>
                <a:moveTo>
                  <a:pt x="6851" y="11214"/>
                </a:moveTo>
                <a:cubicBezTo>
                  <a:pt x="6661" y="11214"/>
                  <a:pt x="6512" y="11363"/>
                  <a:pt x="6512" y="11553"/>
                </a:cubicBezTo>
                <a:cubicBezTo>
                  <a:pt x="6512" y="11744"/>
                  <a:pt x="6661" y="11893"/>
                  <a:pt x="6851" y="11893"/>
                </a:cubicBezTo>
                <a:cubicBezTo>
                  <a:pt x="7028" y="11893"/>
                  <a:pt x="7191" y="11744"/>
                  <a:pt x="7191" y="11553"/>
                </a:cubicBezTo>
                <a:cubicBezTo>
                  <a:pt x="7191" y="11363"/>
                  <a:pt x="7028" y="11214"/>
                  <a:pt x="6851" y="11214"/>
                </a:cubicBezTo>
                <a:close/>
                <a:moveTo>
                  <a:pt x="51189" y="11146"/>
                </a:moveTo>
                <a:lnTo>
                  <a:pt x="51189" y="11159"/>
                </a:lnTo>
                <a:cubicBezTo>
                  <a:pt x="50986" y="11159"/>
                  <a:pt x="50822" y="11322"/>
                  <a:pt x="50822" y="11526"/>
                </a:cubicBezTo>
                <a:cubicBezTo>
                  <a:pt x="50822" y="11730"/>
                  <a:pt x="50986" y="11893"/>
                  <a:pt x="51189" y="11893"/>
                </a:cubicBezTo>
                <a:cubicBezTo>
                  <a:pt x="51393" y="11893"/>
                  <a:pt x="51556" y="11730"/>
                  <a:pt x="51556" y="11526"/>
                </a:cubicBezTo>
                <a:cubicBezTo>
                  <a:pt x="51570" y="11322"/>
                  <a:pt x="51407" y="11146"/>
                  <a:pt x="51189" y="11146"/>
                </a:cubicBezTo>
                <a:close/>
                <a:moveTo>
                  <a:pt x="95514" y="11146"/>
                </a:moveTo>
                <a:lnTo>
                  <a:pt x="95514" y="11159"/>
                </a:lnTo>
                <a:cubicBezTo>
                  <a:pt x="95310" y="11159"/>
                  <a:pt x="95147" y="11322"/>
                  <a:pt x="95133" y="11526"/>
                </a:cubicBezTo>
                <a:cubicBezTo>
                  <a:pt x="95133" y="11717"/>
                  <a:pt x="95296" y="11893"/>
                  <a:pt x="95500" y="11893"/>
                </a:cubicBezTo>
                <a:cubicBezTo>
                  <a:pt x="95704" y="11893"/>
                  <a:pt x="95867" y="11730"/>
                  <a:pt x="95867" y="11526"/>
                </a:cubicBezTo>
                <a:cubicBezTo>
                  <a:pt x="95881" y="11322"/>
                  <a:pt x="95718" y="11146"/>
                  <a:pt x="95514" y="11146"/>
                </a:cubicBezTo>
                <a:close/>
                <a:moveTo>
                  <a:pt x="110819" y="11417"/>
                </a:moveTo>
                <a:cubicBezTo>
                  <a:pt x="110683" y="11431"/>
                  <a:pt x="110588" y="11540"/>
                  <a:pt x="110588" y="11662"/>
                </a:cubicBezTo>
                <a:lnTo>
                  <a:pt x="110574" y="11662"/>
                </a:lnTo>
                <a:cubicBezTo>
                  <a:pt x="110574" y="11798"/>
                  <a:pt x="110683" y="11907"/>
                  <a:pt x="110819" y="11907"/>
                </a:cubicBezTo>
                <a:cubicBezTo>
                  <a:pt x="110826" y="11907"/>
                  <a:pt x="110832" y="11908"/>
                  <a:pt x="110839" y="11908"/>
                </a:cubicBezTo>
                <a:cubicBezTo>
                  <a:pt x="110965" y="11908"/>
                  <a:pt x="111063" y="11791"/>
                  <a:pt x="111063" y="11662"/>
                </a:cubicBezTo>
                <a:cubicBezTo>
                  <a:pt x="111063" y="11526"/>
                  <a:pt x="110955" y="11417"/>
                  <a:pt x="110819" y="11417"/>
                </a:cubicBezTo>
                <a:close/>
                <a:moveTo>
                  <a:pt x="39419" y="11173"/>
                </a:moveTo>
                <a:lnTo>
                  <a:pt x="39419" y="11186"/>
                </a:lnTo>
                <a:cubicBezTo>
                  <a:pt x="39215" y="11186"/>
                  <a:pt x="39052" y="11350"/>
                  <a:pt x="39052" y="11553"/>
                </a:cubicBezTo>
                <a:cubicBezTo>
                  <a:pt x="39052" y="11757"/>
                  <a:pt x="39215" y="11920"/>
                  <a:pt x="39419" y="11920"/>
                </a:cubicBezTo>
                <a:cubicBezTo>
                  <a:pt x="39622" y="11920"/>
                  <a:pt x="39786" y="11757"/>
                  <a:pt x="39786" y="11553"/>
                </a:cubicBezTo>
                <a:cubicBezTo>
                  <a:pt x="39786" y="11350"/>
                  <a:pt x="39622" y="11173"/>
                  <a:pt x="39419" y="11173"/>
                </a:cubicBezTo>
                <a:close/>
                <a:moveTo>
                  <a:pt x="71986" y="11186"/>
                </a:moveTo>
                <a:cubicBezTo>
                  <a:pt x="71795" y="11186"/>
                  <a:pt x="71632" y="11350"/>
                  <a:pt x="71619" y="11540"/>
                </a:cubicBezTo>
                <a:lnTo>
                  <a:pt x="71619" y="11553"/>
                </a:lnTo>
                <a:cubicBezTo>
                  <a:pt x="71619" y="11757"/>
                  <a:pt x="71782" y="11920"/>
                  <a:pt x="71986" y="11920"/>
                </a:cubicBezTo>
                <a:cubicBezTo>
                  <a:pt x="72189" y="11920"/>
                  <a:pt x="72353" y="11757"/>
                  <a:pt x="72353" y="11553"/>
                </a:cubicBezTo>
                <a:cubicBezTo>
                  <a:pt x="72353" y="11350"/>
                  <a:pt x="72189" y="11186"/>
                  <a:pt x="71986" y="11186"/>
                </a:cubicBezTo>
                <a:close/>
                <a:moveTo>
                  <a:pt x="83719" y="11186"/>
                </a:moveTo>
                <a:cubicBezTo>
                  <a:pt x="83526" y="11186"/>
                  <a:pt x="83375" y="11344"/>
                  <a:pt x="83362" y="11540"/>
                </a:cubicBezTo>
                <a:cubicBezTo>
                  <a:pt x="83362" y="11744"/>
                  <a:pt x="83525" y="11907"/>
                  <a:pt x="83729" y="11920"/>
                </a:cubicBezTo>
                <a:cubicBezTo>
                  <a:pt x="83933" y="11920"/>
                  <a:pt x="84096" y="11757"/>
                  <a:pt x="84096" y="11553"/>
                </a:cubicBezTo>
                <a:cubicBezTo>
                  <a:pt x="84096" y="11350"/>
                  <a:pt x="83947" y="11200"/>
                  <a:pt x="83743" y="11186"/>
                </a:cubicBezTo>
                <a:cubicBezTo>
                  <a:pt x="83735" y="11186"/>
                  <a:pt x="83727" y="11186"/>
                  <a:pt x="83719" y="11186"/>
                </a:cubicBezTo>
                <a:close/>
                <a:moveTo>
                  <a:pt x="104525" y="11214"/>
                </a:moveTo>
                <a:cubicBezTo>
                  <a:pt x="104335" y="11214"/>
                  <a:pt x="104186" y="11363"/>
                  <a:pt x="104172" y="11553"/>
                </a:cubicBezTo>
                <a:cubicBezTo>
                  <a:pt x="104172" y="11757"/>
                  <a:pt x="104322" y="11920"/>
                  <a:pt x="104525" y="11920"/>
                </a:cubicBezTo>
                <a:cubicBezTo>
                  <a:pt x="104716" y="11920"/>
                  <a:pt x="104879" y="11771"/>
                  <a:pt x="104892" y="11567"/>
                </a:cubicBezTo>
                <a:cubicBezTo>
                  <a:pt x="104879" y="11377"/>
                  <a:pt x="104716" y="11214"/>
                  <a:pt x="104525" y="11214"/>
                </a:cubicBezTo>
                <a:close/>
                <a:moveTo>
                  <a:pt x="15928" y="11213"/>
                </a:moveTo>
                <a:cubicBezTo>
                  <a:pt x="15920" y="11213"/>
                  <a:pt x="15912" y="11213"/>
                  <a:pt x="15904" y="11214"/>
                </a:cubicBezTo>
                <a:cubicBezTo>
                  <a:pt x="15897" y="11213"/>
                  <a:pt x="15889" y="11213"/>
                  <a:pt x="15882" y="11213"/>
                </a:cubicBezTo>
                <a:cubicBezTo>
                  <a:pt x="15687" y="11213"/>
                  <a:pt x="15524" y="11384"/>
                  <a:pt x="15537" y="11581"/>
                </a:cubicBezTo>
                <a:lnTo>
                  <a:pt x="15551" y="11581"/>
                </a:lnTo>
                <a:cubicBezTo>
                  <a:pt x="15551" y="11784"/>
                  <a:pt x="15714" y="11948"/>
                  <a:pt x="15918" y="11948"/>
                </a:cubicBezTo>
                <a:cubicBezTo>
                  <a:pt x="16121" y="11934"/>
                  <a:pt x="16285" y="11771"/>
                  <a:pt x="16285" y="11567"/>
                </a:cubicBezTo>
                <a:cubicBezTo>
                  <a:pt x="16271" y="11371"/>
                  <a:pt x="16120" y="11213"/>
                  <a:pt x="15928" y="11213"/>
                </a:cubicBezTo>
                <a:close/>
                <a:moveTo>
                  <a:pt x="27648" y="11214"/>
                </a:moveTo>
                <a:cubicBezTo>
                  <a:pt x="27444" y="11214"/>
                  <a:pt x="27281" y="11377"/>
                  <a:pt x="27281" y="11581"/>
                </a:cubicBezTo>
                <a:cubicBezTo>
                  <a:pt x="27281" y="11784"/>
                  <a:pt x="27444" y="11948"/>
                  <a:pt x="27648" y="11948"/>
                </a:cubicBezTo>
                <a:cubicBezTo>
                  <a:pt x="27848" y="11948"/>
                  <a:pt x="28009" y="11777"/>
                  <a:pt x="28014" y="11578"/>
                </a:cubicBezTo>
                <a:lnTo>
                  <a:pt x="28014" y="11578"/>
                </a:lnTo>
                <a:cubicBezTo>
                  <a:pt x="28015" y="11579"/>
                  <a:pt x="28015" y="11580"/>
                  <a:pt x="28015" y="11581"/>
                </a:cubicBezTo>
                <a:lnTo>
                  <a:pt x="28015" y="11567"/>
                </a:lnTo>
                <a:cubicBezTo>
                  <a:pt x="28015" y="11571"/>
                  <a:pt x="28015" y="11574"/>
                  <a:pt x="28014" y="11578"/>
                </a:cubicBezTo>
                <a:lnTo>
                  <a:pt x="28014" y="11578"/>
                </a:lnTo>
                <a:cubicBezTo>
                  <a:pt x="28000" y="11375"/>
                  <a:pt x="27851" y="11214"/>
                  <a:pt x="27648" y="11214"/>
                </a:cubicBezTo>
                <a:close/>
                <a:moveTo>
                  <a:pt x="60215" y="11214"/>
                </a:moveTo>
                <a:cubicBezTo>
                  <a:pt x="60011" y="11214"/>
                  <a:pt x="59848" y="11377"/>
                  <a:pt x="59848" y="11581"/>
                </a:cubicBezTo>
                <a:cubicBezTo>
                  <a:pt x="59848" y="11771"/>
                  <a:pt x="60011" y="11948"/>
                  <a:pt x="60215" y="11948"/>
                </a:cubicBezTo>
                <a:cubicBezTo>
                  <a:pt x="60419" y="11948"/>
                  <a:pt x="60582" y="11784"/>
                  <a:pt x="60582" y="11581"/>
                </a:cubicBezTo>
                <a:cubicBezTo>
                  <a:pt x="60582" y="11377"/>
                  <a:pt x="60419" y="11214"/>
                  <a:pt x="60215" y="11214"/>
                </a:cubicBezTo>
                <a:close/>
                <a:moveTo>
                  <a:pt x="92795" y="11214"/>
                </a:moveTo>
                <a:cubicBezTo>
                  <a:pt x="92591" y="11214"/>
                  <a:pt x="92428" y="11363"/>
                  <a:pt x="92415" y="11567"/>
                </a:cubicBezTo>
                <a:cubicBezTo>
                  <a:pt x="92415" y="11771"/>
                  <a:pt x="92578" y="11934"/>
                  <a:pt x="92768" y="11948"/>
                </a:cubicBezTo>
                <a:cubicBezTo>
                  <a:pt x="92972" y="11948"/>
                  <a:pt x="93149" y="11784"/>
                  <a:pt x="93149" y="11581"/>
                </a:cubicBezTo>
                <a:cubicBezTo>
                  <a:pt x="93149" y="11390"/>
                  <a:pt x="92999" y="11227"/>
                  <a:pt x="92795" y="11214"/>
                </a:cubicBezTo>
                <a:close/>
                <a:moveTo>
                  <a:pt x="81011" y="11241"/>
                </a:moveTo>
                <a:cubicBezTo>
                  <a:pt x="80807" y="11241"/>
                  <a:pt x="80657" y="11404"/>
                  <a:pt x="80644" y="11594"/>
                </a:cubicBezTo>
                <a:cubicBezTo>
                  <a:pt x="80644" y="11798"/>
                  <a:pt x="80807" y="11961"/>
                  <a:pt x="81011" y="11961"/>
                </a:cubicBezTo>
                <a:cubicBezTo>
                  <a:pt x="81215" y="11961"/>
                  <a:pt x="81364" y="11812"/>
                  <a:pt x="81378" y="11608"/>
                </a:cubicBezTo>
                <a:cubicBezTo>
                  <a:pt x="81378" y="11404"/>
                  <a:pt x="81215" y="11241"/>
                  <a:pt x="81011" y="11241"/>
                </a:cubicBezTo>
                <a:close/>
                <a:moveTo>
                  <a:pt x="36700" y="11241"/>
                </a:moveTo>
                <a:cubicBezTo>
                  <a:pt x="36496" y="11241"/>
                  <a:pt x="36333" y="11404"/>
                  <a:pt x="36333" y="11608"/>
                </a:cubicBezTo>
                <a:cubicBezTo>
                  <a:pt x="36333" y="11798"/>
                  <a:pt x="36496" y="11961"/>
                  <a:pt x="36686" y="11975"/>
                </a:cubicBezTo>
                <a:cubicBezTo>
                  <a:pt x="36890" y="11975"/>
                  <a:pt x="37067" y="11798"/>
                  <a:pt x="37067" y="11608"/>
                </a:cubicBezTo>
                <a:cubicBezTo>
                  <a:pt x="37053" y="11404"/>
                  <a:pt x="36904" y="11241"/>
                  <a:pt x="36700" y="11241"/>
                </a:cubicBezTo>
                <a:close/>
                <a:moveTo>
                  <a:pt x="48444" y="11241"/>
                </a:moveTo>
                <a:cubicBezTo>
                  <a:pt x="48253" y="11241"/>
                  <a:pt x="48090" y="11390"/>
                  <a:pt x="48077" y="11594"/>
                </a:cubicBezTo>
                <a:cubicBezTo>
                  <a:pt x="48077" y="11798"/>
                  <a:pt x="48240" y="11961"/>
                  <a:pt x="48430" y="11975"/>
                </a:cubicBezTo>
                <a:cubicBezTo>
                  <a:pt x="48634" y="11961"/>
                  <a:pt x="48797" y="11812"/>
                  <a:pt x="48811" y="11621"/>
                </a:cubicBezTo>
                <a:cubicBezTo>
                  <a:pt x="48811" y="11417"/>
                  <a:pt x="48648" y="11241"/>
                  <a:pt x="48444" y="11241"/>
                </a:cubicBezTo>
                <a:close/>
                <a:moveTo>
                  <a:pt x="57496" y="11268"/>
                </a:moveTo>
                <a:cubicBezTo>
                  <a:pt x="57306" y="11268"/>
                  <a:pt x="57143" y="11417"/>
                  <a:pt x="57129" y="11608"/>
                </a:cubicBezTo>
                <a:cubicBezTo>
                  <a:pt x="57116" y="11812"/>
                  <a:pt x="57279" y="11988"/>
                  <a:pt x="57483" y="11988"/>
                </a:cubicBezTo>
                <a:cubicBezTo>
                  <a:pt x="57673" y="11988"/>
                  <a:pt x="57836" y="11839"/>
                  <a:pt x="57850" y="11649"/>
                </a:cubicBezTo>
                <a:cubicBezTo>
                  <a:pt x="57850" y="11445"/>
                  <a:pt x="57700" y="11282"/>
                  <a:pt x="57496" y="11268"/>
                </a:cubicBezTo>
                <a:close/>
                <a:moveTo>
                  <a:pt x="69254" y="11268"/>
                </a:moveTo>
                <a:cubicBezTo>
                  <a:pt x="69050" y="11268"/>
                  <a:pt x="68873" y="11431"/>
                  <a:pt x="68873" y="11635"/>
                </a:cubicBezTo>
                <a:cubicBezTo>
                  <a:pt x="68873" y="11825"/>
                  <a:pt x="69036" y="11988"/>
                  <a:pt x="69240" y="11988"/>
                </a:cubicBezTo>
                <a:cubicBezTo>
                  <a:pt x="69430" y="11988"/>
                  <a:pt x="69593" y="11839"/>
                  <a:pt x="69593" y="11635"/>
                </a:cubicBezTo>
                <a:lnTo>
                  <a:pt x="69607" y="11635"/>
                </a:lnTo>
                <a:cubicBezTo>
                  <a:pt x="69593" y="11431"/>
                  <a:pt x="69444" y="11268"/>
                  <a:pt x="69254" y="11268"/>
                </a:cubicBezTo>
                <a:close/>
                <a:moveTo>
                  <a:pt x="24929" y="11268"/>
                </a:moveTo>
                <a:cubicBezTo>
                  <a:pt x="24725" y="11268"/>
                  <a:pt x="24562" y="11431"/>
                  <a:pt x="24549" y="11635"/>
                </a:cubicBezTo>
                <a:cubicBezTo>
                  <a:pt x="24549" y="11825"/>
                  <a:pt x="24712" y="11988"/>
                  <a:pt x="24902" y="12002"/>
                </a:cubicBezTo>
                <a:cubicBezTo>
                  <a:pt x="25106" y="12002"/>
                  <a:pt x="25269" y="11839"/>
                  <a:pt x="25283" y="11635"/>
                </a:cubicBezTo>
                <a:cubicBezTo>
                  <a:pt x="25283" y="11445"/>
                  <a:pt x="25133" y="11282"/>
                  <a:pt x="24929" y="11268"/>
                </a:cubicBezTo>
                <a:close/>
                <a:moveTo>
                  <a:pt x="90036" y="11282"/>
                </a:moveTo>
                <a:cubicBezTo>
                  <a:pt x="89832" y="11295"/>
                  <a:pt x="89683" y="11458"/>
                  <a:pt x="89669" y="11649"/>
                </a:cubicBezTo>
                <a:cubicBezTo>
                  <a:pt x="89683" y="11852"/>
                  <a:pt x="89846" y="12002"/>
                  <a:pt x="90036" y="12016"/>
                </a:cubicBezTo>
                <a:cubicBezTo>
                  <a:pt x="90240" y="12002"/>
                  <a:pt x="90403" y="11839"/>
                  <a:pt x="90389" y="11635"/>
                </a:cubicBezTo>
                <a:lnTo>
                  <a:pt x="90389" y="11635"/>
                </a:lnTo>
                <a:lnTo>
                  <a:pt x="90403" y="11649"/>
                </a:lnTo>
                <a:cubicBezTo>
                  <a:pt x="90389" y="11445"/>
                  <a:pt x="90226" y="11282"/>
                  <a:pt x="90036" y="11282"/>
                </a:cubicBezTo>
                <a:close/>
                <a:moveTo>
                  <a:pt x="101807" y="11282"/>
                </a:moveTo>
                <a:cubicBezTo>
                  <a:pt x="101603" y="11295"/>
                  <a:pt x="101454" y="11458"/>
                  <a:pt x="101454" y="11649"/>
                </a:cubicBezTo>
                <a:cubicBezTo>
                  <a:pt x="101454" y="11852"/>
                  <a:pt x="101617" y="12002"/>
                  <a:pt x="101821" y="12016"/>
                </a:cubicBezTo>
                <a:cubicBezTo>
                  <a:pt x="102007" y="12002"/>
                  <a:pt x="102168" y="11845"/>
                  <a:pt x="102174" y="11646"/>
                </a:cubicBezTo>
                <a:lnTo>
                  <a:pt x="102174" y="11646"/>
                </a:lnTo>
                <a:cubicBezTo>
                  <a:pt x="102174" y="11647"/>
                  <a:pt x="102174" y="11648"/>
                  <a:pt x="102174" y="11649"/>
                </a:cubicBezTo>
                <a:lnTo>
                  <a:pt x="102174" y="11635"/>
                </a:lnTo>
                <a:cubicBezTo>
                  <a:pt x="102174" y="11639"/>
                  <a:pt x="102174" y="11642"/>
                  <a:pt x="102174" y="11646"/>
                </a:cubicBezTo>
                <a:lnTo>
                  <a:pt x="102174" y="11646"/>
                </a:lnTo>
                <a:cubicBezTo>
                  <a:pt x="102159" y="11443"/>
                  <a:pt x="102010" y="11282"/>
                  <a:pt x="101807" y="11282"/>
                </a:cubicBezTo>
                <a:close/>
                <a:moveTo>
                  <a:pt x="13145" y="11309"/>
                </a:moveTo>
                <a:cubicBezTo>
                  <a:pt x="12941" y="11309"/>
                  <a:pt x="12791" y="11472"/>
                  <a:pt x="12791" y="11662"/>
                </a:cubicBezTo>
                <a:cubicBezTo>
                  <a:pt x="12791" y="11866"/>
                  <a:pt x="12941" y="12029"/>
                  <a:pt x="13145" y="12029"/>
                </a:cubicBezTo>
                <a:cubicBezTo>
                  <a:pt x="13335" y="12029"/>
                  <a:pt x="13498" y="11866"/>
                  <a:pt x="13512" y="11676"/>
                </a:cubicBezTo>
                <a:cubicBezTo>
                  <a:pt x="13512" y="11472"/>
                  <a:pt x="13349" y="11309"/>
                  <a:pt x="13145" y="11309"/>
                </a:cubicBezTo>
                <a:close/>
                <a:moveTo>
                  <a:pt x="45725" y="11309"/>
                </a:moveTo>
                <a:cubicBezTo>
                  <a:pt x="45521" y="11309"/>
                  <a:pt x="45372" y="11458"/>
                  <a:pt x="45358" y="11662"/>
                </a:cubicBezTo>
                <a:cubicBezTo>
                  <a:pt x="45358" y="11852"/>
                  <a:pt x="45521" y="12016"/>
                  <a:pt x="45712" y="12029"/>
                </a:cubicBezTo>
                <a:cubicBezTo>
                  <a:pt x="45916" y="12029"/>
                  <a:pt x="46079" y="11866"/>
                  <a:pt x="46079" y="11676"/>
                </a:cubicBezTo>
                <a:cubicBezTo>
                  <a:pt x="46079" y="11472"/>
                  <a:pt x="45916" y="11309"/>
                  <a:pt x="45725" y="11309"/>
                </a:cubicBezTo>
                <a:close/>
                <a:moveTo>
                  <a:pt x="78292" y="11309"/>
                </a:moveTo>
                <a:cubicBezTo>
                  <a:pt x="78102" y="11309"/>
                  <a:pt x="77939" y="11458"/>
                  <a:pt x="77925" y="11662"/>
                </a:cubicBezTo>
                <a:cubicBezTo>
                  <a:pt x="77925" y="11852"/>
                  <a:pt x="78088" y="12016"/>
                  <a:pt x="78279" y="12029"/>
                </a:cubicBezTo>
                <a:cubicBezTo>
                  <a:pt x="78483" y="12029"/>
                  <a:pt x="78646" y="11866"/>
                  <a:pt x="78646" y="11676"/>
                </a:cubicBezTo>
                <a:cubicBezTo>
                  <a:pt x="78646" y="11472"/>
                  <a:pt x="78496" y="11309"/>
                  <a:pt x="78292" y="11309"/>
                </a:cubicBezTo>
                <a:close/>
                <a:moveTo>
                  <a:pt x="33941" y="11336"/>
                </a:moveTo>
                <a:cubicBezTo>
                  <a:pt x="33737" y="11336"/>
                  <a:pt x="33587" y="11499"/>
                  <a:pt x="33587" y="11703"/>
                </a:cubicBezTo>
                <a:cubicBezTo>
                  <a:pt x="33587" y="11893"/>
                  <a:pt x="33751" y="12056"/>
                  <a:pt x="33954" y="12056"/>
                </a:cubicBezTo>
                <a:cubicBezTo>
                  <a:pt x="34145" y="12056"/>
                  <a:pt x="34308" y="11893"/>
                  <a:pt x="34308" y="11689"/>
                </a:cubicBezTo>
                <a:cubicBezTo>
                  <a:pt x="34294" y="11499"/>
                  <a:pt x="34131" y="11336"/>
                  <a:pt x="33941" y="11336"/>
                </a:cubicBezTo>
                <a:close/>
                <a:moveTo>
                  <a:pt x="54723" y="11336"/>
                </a:moveTo>
                <a:cubicBezTo>
                  <a:pt x="54533" y="11350"/>
                  <a:pt x="54384" y="11499"/>
                  <a:pt x="54384" y="11703"/>
                </a:cubicBezTo>
                <a:cubicBezTo>
                  <a:pt x="54384" y="11893"/>
                  <a:pt x="54547" y="12056"/>
                  <a:pt x="54737" y="12056"/>
                </a:cubicBezTo>
                <a:cubicBezTo>
                  <a:pt x="54941" y="12043"/>
                  <a:pt x="55104" y="11893"/>
                  <a:pt x="55104" y="11689"/>
                </a:cubicBezTo>
                <a:cubicBezTo>
                  <a:pt x="55090" y="11485"/>
                  <a:pt x="54927" y="11336"/>
                  <a:pt x="54723" y="11336"/>
                </a:cubicBezTo>
                <a:close/>
                <a:moveTo>
                  <a:pt x="108114" y="11458"/>
                </a:moveTo>
                <a:cubicBezTo>
                  <a:pt x="107937" y="11458"/>
                  <a:pt x="107801" y="11594"/>
                  <a:pt x="107801" y="11757"/>
                </a:cubicBezTo>
                <a:cubicBezTo>
                  <a:pt x="107801" y="11920"/>
                  <a:pt x="107937" y="12056"/>
                  <a:pt x="108100" y="12056"/>
                </a:cubicBezTo>
                <a:cubicBezTo>
                  <a:pt x="108277" y="12056"/>
                  <a:pt x="108413" y="11920"/>
                  <a:pt x="108413" y="11757"/>
                </a:cubicBezTo>
                <a:lnTo>
                  <a:pt x="108399" y="11757"/>
                </a:lnTo>
                <a:cubicBezTo>
                  <a:pt x="108399" y="11594"/>
                  <a:pt x="108263" y="11458"/>
                  <a:pt x="108114" y="11458"/>
                </a:cubicBezTo>
                <a:close/>
                <a:moveTo>
                  <a:pt x="22170" y="11336"/>
                </a:moveTo>
                <a:cubicBezTo>
                  <a:pt x="21966" y="11336"/>
                  <a:pt x="21817" y="11499"/>
                  <a:pt x="21817" y="11703"/>
                </a:cubicBezTo>
                <a:cubicBezTo>
                  <a:pt x="21803" y="11893"/>
                  <a:pt x="21966" y="12056"/>
                  <a:pt x="22170" y="12070"/>
                </a:cubicBezTo>
                <a:cubicBezTo>
                  <a:pt x="22374" y="12056"/>
                  <a:pt x="22523" y="11907"/>
                  <a:pt x="22523" y="11703"/>
                </a:cubicBezTo>
                <a:cubicBezTo>
                  <a:pt x="22523" y="11499"/>
                  <a:pt x="22374" y="11336"/>
                  <a:pt x="22170" y="11336"/>
                </a:cubicBezTo>
                <a:close/>
                <a:moveTo>
                  <a:pt x="66521" y="11336"/>
                </a:moveTo>
                <a:cubicBezTo>
                  <a:pt x="66318" y="11336"/>
                  <a:pt x="66154" y="11499"/>
                  <a:pt x="66154" y="11689"/>
                </a:cubicBezTo>
                <a:cubicBezTo>
                  <a:pt x="66154" y="11893"/>
                  <a:pt x="66318" y="12056"/>
                  <a:pt x="66521" y="12070"/>
                </a:cubicBezTo>
                <a:cubicBezTo>
                  <a:pt x="66712" y="12056"/>
                  <a:pt x="66875" y="11893"/>
                  <a:pt x="66875" y="11689"/>
                </a:cubicBezTo>
                <a:cubicBezTo>
                  <a:pt x="66861" y="11499"/>
                  <a:pt x="66712" y="11350"/>
                  <a:pt x="66521" y="11336"/>
                </a:cubicBezTo>
                <a:close/>
                <a:moveTo>
                  <a:pt x="99075" y="11336"/>
                </a:moveTo>
                <a:lnTo>
                  <a:pt x="99075" y="11350"/>
                </a:lnTo>
                <a:cubicBezTo>
                  <a:pt x="98885" y="11350"/>
                  <a:pt x="98735" y="11513"/>
                  <a:pt x="98735" y="11703"/>
                </a:cubicBezTo>
                <a:cubicBezTo>
                  <a:pt x="98735" y="11893"/>
                  <a:pt x="98885" y="12056"/>
                  <a:pt x="99089" y="12070"/>
                </a:cubicBezTo>
                <a:cubicBezTo>
                  <a:pt x="99279" y="12056"/>
                  <a:pt x="99442" y="11893"/>
                  <a:pt x="99442" y="11703"/>
                </a:cubicBezTo>
                <a:cubicBezTo>
                  <a:pt x="99442" y="11499"/>
                  <a:pt x="99279" y="11336"/>
                  <a:pt x="99075" y="11336"/>
                </a:cubicBezTo>
                <a:close/>
                <a:moveTo>
                  <a:pt x="42966" y="11377"/>
                </a:moveTo>
                <a:cubicBezTo>
                  <a:pt x="42776" y="11377"/>
                  <a:pt x="42613" y="11526"/>
                  <a:pt x="42613" y="11730"/>
                </a:cubicBezTo>
                <a:cubicBezTo>
                  <a:pt x="42613" y="11920"/>
                  <a:pt x="42762" y="12084"/>
                  <a:pt x="42966" y="12084"/>
                </a:cubicBezTo>
                <a:cubicBezTo>
                  <a:pt x="43156" y="12084"/>
                  <a:pt x="43319" y="11934"/>
                  <a:pt x="43319" y="11744"/>
                </a:cubicBezTo>
                <a:cubicBezTo>
                  <a:pt x="43319" y="11540"/>
                  <a:pt x="43156" y="11377"/>
                  <a:pt x="42966" y="11377"/>
                </a:cubicBezTo>
                <a:close/>
                <a:moveTo>
                  <a:pt x="75523" y="11376"/>
                </a:moveTo>
                <a:cubicBezTo>
                  <a:pt x="75330" y="11376"/>
                  <a:pt x="75180" y="11534"/>
                  <a:pt x="75180" y="11730"/>
                </a:cubicBezTo>
                <a:cubicBezTo>
                  <a:pt x="75180" y="11907"/>
                  <a:pt x="75329" y="12070"/>
                  <a:pt x="75520" y="12084"/>
                </a:cubicBezTo>
                <a:cubicBezTo>
                  <a:pt x="75723" y="12084"/>
                  <a:pt x="75887" y="11920"/>
                  <a:pt x="75887" y="11730"/>
                </a:cubicBezTo>
                <a:cubicBezTo>
                  <a:pt x="75887" y="11540"/>
                  <a:pt x="75737" y="11377"/>
                  <a:pt x="75547" y="11377"/>
                </a:cubicBezTo>
                <a:cubicBezTo>
                  <a:pt x="75539" y="11376"/>
                  <a:pt x="75531" y="11376"/>
                  <a:pt x="75523" y="11376"/>
                </a:cubicBezTo>
                <a:close/>
                <a:moveTo>
                  <a:pt x="87294" y="11376"/>
                </a:moveTo>
                <a:cubicBezTo>
                  <a:pt x="87113" y="11376"/>
                  <a:pt x="86951" y="11521"/>
                  <a:pt x="86951" y="11717"/>
                </a:cubicBezTo>
                <a:cubicBezTo>
                  <a:pt x="86951" y="11907"/>
                  <a:pt x="87100" y="12070"/>
                  <a:pt x="87290" y="12084"/>
                </a:cubicBezTo>
                <a:cubicBezTo>
                  <a:pt x="87481" y="12084"/>
                  <a:pt x="87657" y="11934"/>
                  <a:pt x="87657" y="11744"/>
                </a:cubicBezTo>
                <a:cubicBezTo>
                  <a:pt x="87671" y="11540"/>
                  <a:pt x="87522" y="11377"/>
                  <a:pt x="87318" y="11377"/>
                </a:cubicBezTo>
                <a:cubicBezTo>
                  <a:pt x="87310" y="11376"/>
                  <a:pt x="87302" y="11376"/>
                  <a:pt x="87294" y="11376"/>
                </a:cubicBezTo>
                <a:close/>
                <a:moveTo>
                  <a:pt x="2174" y="11778"/>
                </a:moveTo>
                <a:cubicBezTo>
                  <a:pt x="2095" y="11778"/>
                  <a:pt x="2028" y="11841"/>
                  <a:pt x="2040" y="11934"/>
                </a:cubicBezTo>
                <a:cubicBezTo>
                  <a:pt x="2053" y="12002"/>
                  <a:pt x="2108" y="12056"/>
                  <a:pt x="2176" y="12084"/>
                </a:cubicBezTo>
                <a:cubicBezTo>
                  <a:pt x="2181" y="12085"/>
                  <a:pt x="2186" y="12085"/>
                  <a:pt x="2191" y="12085"/>
                </a:cubicBezTo>
                <a:cubicBezTo>
                  <a:pt x="2244" y="12085"/>
                  <a:pt x="2316" y="12026"/>
                  <a:pt x="2366" y="11988"/>
                </a:cubicBezTo>
                <a:lnTo>
                  <a:pt x="2380" y="11920"/>
                </a:lnTo>
                <a:cubicBezTo>
                  <a:pt x="2325" y="11880"/>
                  <a:pt x="2284" y="11812"/>
                  <a:pt x="2217" y="11784"/>
                </a:cubicBezTo>
                <a:cubicBezTo>
                  <a:pt x="2202" y="11780"/>
                  <a:pt x="2188" y="11778"/>
                  <a:pt x="2174" y="11778"/>
                </a:cubicBezTo>
                <a:close/>
                <a:moveTo>
                  <a:pt x="10426" y="11390"/>
                </a:moveTo>
                <a:cubicBezTo>
                  <a:pt x="10236" y="11390"/>
                  <a:pt x="10073" y="11540"/>
                  <a:pt x="10073" y="11744"/>
                </a:cubicBezTo>
                <a:cubicBezTo>
                  <a:pt x="10073" y="11948"/>
                  <a:pt x="10236" y="12097"/>
                  <a:pt x="10440" y="12097"/>
                </a:cubicBezTo>
                <a:cubicBezTo>
                  <a:pt x="10630" y="12097"/>
                  <a:pt x="10793" y="11920"/>
                  <a:pt x="10793" y="11730"/>
                </a:cubicBezTo>
                <a:cubicBezTo>
                  <a:pt x="10780" y="11540"/>
                  <a:pt x="10617" y="11390"/>
                  <a:pt x="10426" y="11390"/>
                </a:cubicBezTo>
                <a:close/>
                <a:moveTo>
                  <a:pt x="96353" y="11403"/>
                </a:moveTo>
                <a:cubicBezTo>
                  <a:pt x="96345" y="11403"/>
                  <a:pt x="96337" y="11403"/>
                  <a:pt x="96329" y="11404"/>
                </a:cubicBezTo>
                <a:cubicBezTo>
                  <a:pt x="96321" y="11403"/>
                  <a:pt x="96313" y="11403"/>
                  <a:pt x="96306" y="11403"/>
                </a:cubicBezTo>
                <a:cubicBezTo>
                  <a:pt x="96114" y="11403"/>
                  <a:pt x="95976" y="11561"/>
                  <a:pt x="95989" y="11757"/>
                </a:cubicBezTo>
                <a:cubicBezTo>
                  <a:pt x="95976" y="11948"/>
                  <a:pt x="96139" y="12097"/>
                  <a:pt x="96343" y="12097"/>
                </a:cubicBezTo>
                <a:cubicBezTo>
                  <a:pt x="96533" y="12097"/>
                  <a:pt x="96683" y="11934"/>
                  <a:pt x="96683" y="11757"/>
                </a:cubicBezTo>
                <a:lnTo>
                  <a:pt x="96683" y="11744"/>
                </a:lnTo>
                <a:cubicBezTo>
                  <a:pt x="96683" y="11548"/>
                  <a:pt x="96533" y="11403"/>
                  <a:pt x="96353" y="11403"/>
                </a:cubicBezTo>
                <a:close/>
                <a:moveTo>
                  <a:pt x="31232" y="11403"/>
                </a:moveTo>
                <a:cubicBezTo>
                  <a:pt x="31225" y="11403"/>
                  <a:pt x="31217" y="11403"/>
                  <a:pt x="31209" y="11404"/>
                </a:cubicBezTo>
                <a:cubicBezTo>
                  <a:pt x="31019" y="11404"/>
                  <a:pt x="30869" y="11567"/>
                  <a:pt x="30869" y="11757"/>
                </a:cubicBezTo>
                <a:cubicBezTo>
                  <a:pt x="30869" y="11940"/>
                  <a:pt x="31020" y="12098"/>
                  <a:pt x="31212" y="12098"/>
                </a:cubicBezTo>
                <a:cubicBezTo>
                  <a:pt x="31220" y="12098"/>
                  <a:pt x="31228" y="12098"/>
                  <a:pt x="31236" y="12097"/>
                </a:cubicBezTo>
                <a:cubicBezTo>
                  <a:pt x="31426" y="12097"/>
                  <a:pt x="31576" y="11948"/>
                  <a:pt x="31576" y="11757"/>
                </a:cubicBezTo>
                <a:cubicBezTo>
                  <a:pt x="31576" y="11561"/>
                  <a:pt x="31425" y="11403"/>
                  <a:pt x="31232" y="11403"/>
                </a:cubicBezTo>
                <a:close/>
                <a:moveTo>
                  <a:pt x="63740" y="11403"/>
                </a:moveTo>
                <a:cubicBezTo>
                  <a:pt x="63559" y="11403"/>
                  <a:pt x="63409" y="11561"/>
                  <a:pt x="63409" y="11757"/>
                </a:cubicBezTo>
                <a:cubicBezTo>
                  <a:pt x="63409" y="11934"/>
                  <a:pt x="63558" y="12097"/>
                  <a:pt x="63749" y="12097"/>
                </a:cubicBezTo>
                <a:cubicBezTo>
                  <a:pt x="63756" y="12098"/>
                  <a:pt x="63764" y="12098"/>
                  <a:pt x="63771" y="12098"/>
                </a:cubicBezTo>
                <a:cubicBezTo>
                  <a:pt x="63951" y="12098"/>
                  <a:pt x="64102" y="11940"/>
                  <a:pt x="64102" y="11757"/>
                </a:cubicBezTo>
                <a:cubicBezTo>
                  <a:pt x="64102" y="11567"/>
                  <a:pt x="63953" y="11417"/>
                  <a:pt x="63776" y="11404"/>
                </a:cubicBezTo>
                <a:lnTo>
                  <a:pt x="63762" y="11404"/>
                </a:lnTo>
                <a:cubicBezTo>
                  <a:pt x="63755" y="11403"/>
                  <a:pt x="63747" y="11403"/>
                  <a:pt x="63740" y="11403"/>
                </a:cubicBezTo>
                <a:close/>
                <a:moveTo>
                  <a:pt x="7681" y="11445"/>
                </a:moveTo>
                <a:cubicBezTo>
                  <a:pt x="7490" y="11445"/>
                  <a:pt x="7341" y="11594"/>
                  <a:pt x="7341" y="11784"/>
                </a:cubicBezTo>
                <a:cubicBezTo>
                  <a:pt x="7341" y="11975"/>
                  <a:pt x="7490" y="12111"/>
                  <a:pt x="7681" y="12111"/>
                </a:cubicBezTo>
                <a:cubicBezTo>
                  <a:pt x="7857" y="12111"/>
                  <a:pt x="8007" y="11961"/>
                  <a:pt x="8007" y="11784"/>
                </a:cubicBezTo>
                <a:cubicBezTo>
                  <a:pt x="8007" y="11608"/>
                  <a:pt x="7857" y="11458"/>
                  <a:pt x="7681" y="11445"/>
                </a:cubicBezTo>
                <a:close/>
                <a:moveTo>
                  <a:pt x="19451" y="11404"/>
                </a:moveTo>
                <a:cubicBezTo>
                  <a:pt x="19248" y="11404"/>
                  <a:pt x="19085" y="11553"/>
                  <a:pt x="19085" y="11757"/>
                </a:cubicBezTo>
                <a:cubicBezTo>
                  <a:pt x="19085" y="11948"/>
                  <a:pt x="19234" y="12097"/>
                  <a:pt x="19424" y="12111"/>
                </a:cubicBezTo>
                <a:cubicBezTo>
                  <a:pt x="19628" y="12111"/>
                  <a:pt x="19791" y="11961"/>
                  <a:pt x="19791" y="11757"/>
                </a:cubicBezTo>
                <a:cubicBezTo>
                  <a:pt x="19791" y="11567"/>
                  <a:pt x="19642" y="11417"/>
                  <a:pt x="19451" y="11404"/>
                </a:cubicBezTo>
                <a:close/>
                <a:moveTo>
                  <a:pt x="40224" y="11430"/>
                </a:moveTo>
                <a:cubicBezTo>
                  <a:pt x="40044" y="11430"/>
                  <a:pt x="39894" y="11576"/>
                  <a:pt x="39894" y="11771"/>
                </a:cubicBezTo>
                <a:cubicBezTo>
                  <a:pt x="39881" y="11961"/>
                  <a:pt x="40044" y="12124"/>
                  <a:pt x="40234" y="12124"/>
                </a:cubicBezTo>
                <a:cubicBezTo>
                  <a:pt x="40424" y="12124"/>
                  <a:pt x="40587" y="11975"/>
                  <a:pt x="40587" y="11784"/>
                </a:cubicBezTo>
                <a:cubicBezTo>
                  <a:pt x="40587" y="11594"/>
                  <a:pt x="40438" y="11445"/>
                  <a:pt x="40248" y="11445"/>
                </a:cubicBezTo>
                <a:lnTo>
                  <a:pt x="40248" y="11431"/>
                </a:lnTo>
                <a:cubicBezTo>
                  <a:pt x="40240" y="11431"/>
                  <a:pt x="40232" y="11430"/>
                  <a:pt x="40224" y="11430"/>
                </a:cubicBezTo>
                <a:close/>
                <a:moveTo>
                  <a:pt x="4939" y="11580"/>
                </a:moveTo>
                <a:cubicBezTo>
                  <a:pt x="4799" y="11580"/>
                  <a:pt x="4677" y="11698"/>
                  <a:pt x="4677" y="11852"/>
                </a:cubicBezTo>
                <a:cubicBezTo>
                  <a:pt x="4677" y="11988"/>
                  <a:pt x="4785" y="12124"/>
                  <a:pt x="4935" y="12124"/>
                </a:cubicBezTo>
                <a:cubicBezTo>
                  <a:pt x="4943" y="12125"/>
                  <a:pt x="4950" y="12125"/>
                  <a:pt x="4958" y="12125"/>
                </a:cubicBezTo>
                <a:cubicBezTo>
                  <a:pt x="5098" y="12125"/>
                  <a:pt x="5220" y="12008"/>
                  <a:pt x="5220" y="11866"/>
                </a:cubicBezTo>
                <a:cubicBezTo>
                  <a:pt x="5234" y="11717"/>
                  <a:pt x="5112" y="11581"/>
                  <a:pt x="4962" y="11581"/>
                </a:cubicBezTo>
                <a:cubicBezTo>
                  <a:pt x="4955" y="11580"/>
                  <a:pt x="4947" y="11580"/>
                  <a:pt x="4939" y="11580"/>
                </a:cubicBezTo>
                <a:close/>
                <a:moveTo>
                  <a:pt x="52019" y="11445"/>
                </a:moveTo>
                <a:cubicBezTo>
                  <a:pt x="51828" y="11445"/>
                  <a:pt x="51665" y="11594"/>
                  <a:pt x="51665" y="11784"/>
                </a:cubicBezTo>
                <a:cubicBezTo>
                  <a:pt x="51665" y="11975"/>
                  <a:pt x="51815" y="12138"/>
                  <a:pt x="52005" y="12138"/>
                </a:cubicBezTo>
                <a:cubicBezTo>
                  <a:pt x="52195" y="12138"/>
                  <a:pt x="52358" y="11988"/>
                  <a:pt x="52358" y="11798"/>
                </a:cubicBezTo>
                <a:cubicBezTo>
                  <a:pt x="52372" y="11608"/>
                  <a:pt x="52209" y="11445"/>
                  <a:pt x="52019" y="11445"/>
                </a:cubicBezTo>
                <a:close/>
                <a:moveTo>
                  <a:pt x="84570" y="11444"/>
                </a:moveTo>
                <a:cubicBezTo>
                  <a:pt x="84562" y="11444"/>
                  <a:pt x="84553" y="11444"/>
                  <a:pt x="84545" y="11445"/>
                </a:cubicBezTo>
                <a:cubicBezTo>
                  <a:pt x="84355" y="11445"/>
                  <a:pt x="84205" y="11608"/>
                  <a:pt x="84205" y="11798"/>
                </a:cubicBezTo>
                <a:cubicBezTo>
                  <a:pt x="84205" y="11988"/>
                  <a:pt x="84368" y="12138"/>
                  <a:pt x="84572" y="12138"/>
                </a:cubicBezTo>
                <a:cubicBezTo>
                  <a:pt x="84762" y="12138"/>
                  <a:pt x="84912" y="11975"/>
                  <a:pt x="84912" y="11784"/>
                </a:cubicBezTo>
                <a:cubicBezTo>
                  <a:pt x="84912" y="11589"/>
                  <a:pt x="84762" y="11444"/>
                  <a:pt x="84570" y="11444"/>
                </a:cubicBezTo>
                <a:close/>
                <a:moveTo>
                  <a:pt x="111661" y="11730"/>
                </a:moveTo>
                <a:cubicBezTo>
                  <a:pt x="111553" y="11730"/>
                  <a:pt x="111457" y="11812"/>
                  <a:pt x="111444" y="11934"/>
                </a:cubicBezTo>
                <a:cubicBezTo>
                  <a:pt x="111444" y="12043"/>
                  <a:pt x="111539" y="12138"/>
                  <a:pt x="111648" y="12138"/>
                </a:cubicBezTo>
                <a:cubicBezTo>
                  <a:pt x="111757" y="12138"/>
                  <a:pt x="111852" y="12056"/>
                  <a:pt x="111865" y="11948"/>
                </a:cubicBezTo>
                <a:lnTo>
                  <a:pt x="111865" y="11934"/>
                </a:lnTo>
                <a:cubicBezTo>
                  <a:pt x="111865" y="11825"/>
                  <a:pt x="111770" y="11730"/>
                  <a:pt x="111661" y="11730"/>
                </a:cubicBezTo>
                <a:close/>
                <a:moveTo>
                  <a:pt x="105368" y="11485"/>
                </a:moveTo>
                <a:cubicBezTo>
                  <a:pt x="105178" y="11485"/>
                  <a:pt x="105028" y="11635"/>
                  <a:pt x="105028" y="11825"/>
                </a:cubicBezTo>
                <a:cubicBezTo>
                  <a:pt x="105028" y="12002"/>
                  <a:pt x="105178" y="12151"/>
                  <a:pt x="105355" y="12151"/>
                </a:cubicBezTo>
                <a:cubicBezTo>
                  <a:pt x="105531" y="12151"/>
                  <a:pt x="105681" y="12002"/>
                  <a:pt x="105681" y="11825"/>
                </a:cubicBezTo>
                <a:cubicBezTo>
                  <a:pt x="105681" y="11649"/>
                  <a:pt x="105545" y="11499"/>
                  <a:pt x="105368" y="11485"/>
                </a:cubicBezTo>
                <a:close/>
                <a:moveTo>
                  <a:pt x="93611" y="11472"/>
                </a:moveTo>
                <a:cubicBezTo>
                  <a:pt x="93421" y="11472"/>
                  <a:pt x="93271" y="11621"/>
                  <a:pt x="93271" y="11812"/>
                </a:cubicBezTo>
                <a:cubicBezTo>
                  <a:pt x="93271" y="11995"/>
                  <a:pt x="93422" y="12152"/>
                  <a:pt x="93602" y="12152"/>
                </a:cubicBezTo>
                <a:cubicBezTo>
                  <a:pt x="93610" y="12152"/>
                  <a:pt x="93617" y="12152"/>
                  <a:pt x="93624" y="12151"/>
                </a:cubicBezTo>
                <a:cubicBezTo>
                  <a:pt x="93815" y="12151"/>
                  <a:pt x="93951" y="11988"/>
                  <a:pt x="93951" y="11812"/>
                </a:cubicBezTo>
                <a:cubicBezTo>
                  <a:pt x="93951" y="11621"/>
                  <a:pt x="93801" y="11472"/>
                  <a:pt x="93611" y="11472"/>
                </a:cubicBezTo>
                <a:close/>
                <a:moveTo>
                  <a:pt x="28477" y="11472"/>
                </a:moveTo>
                <a:cubicBezTo>
                  <a:pt x="28286" y="11472"/>
                  <a:pt x="28123" y="11635"/>
                  <a:pt x="28137" y="11825"/>
                </a:cubicBezTo>
                <a:cubicBezTo>
                  <a:pt x="28137" y="12016"/>
                  <a:pt x="28300" y="12165"/>
                  <a:pt x="28490" y="12165"/>
                </a:cubicBezTo>
                <a:cubicBezTo>
                  <a:pt x="28667" y="12165"/>
                  <a:pt x="28817" y="12002"/>
                  <a:pt x="28817" y="11812"/>
                </a:cubicBezTo>
                <a:cubicBezTo>
                  <a:pt x="28817" y="11621"/>
                  <a:pt x="28667" y="11472"/>
                  <a:pt x="28477" y="11472"/>
                </a:cubicBezTo>
                <a:close/>
                <a:moveTo>
                  <a:pt x="61034" y="11471"/>
                </a:moveTo>
                <a:cubicBezTo>
                  <a:pt x="60841" y="11471"/>
                  <a:pt x="60690" y="11629"/>
                  <a:pt x="60690" y="11812"/>
                </a:cubicBezTo>
                <a:cubicBezTo>
                  <a:pt x="60690" y="12002"/>
                  <a:pt x="60840" y="12165"/>
                  <a:pt x="61030" y="12165"/>
                </a:cubicBezTo>
                <a:cubicBezTo>
                  <a:pt x="61221" y="12165"/>
                  <a:pt x="61370" y="12029"/>
                  <a:pt x="61384" y="11839"/>
                </a:cubicBezTo>
                <a:cubicBezTo>
                  <a:pt x="61397" y="11649"/>
                  <a:pt x="61248" y="11485"/>
                  <a:pt x="61057" y="11472"/>
                </a:cubicBezTo>
                <a:cubicBezTo>
                  <a:pt x="61049" y="11471"/>
                  <a:pt x="61042" y="11471"/>
                  <a:pt x="61034" y="11471"/>
                </a:cubicBezTo>
                <a:close/>
                <a:moveTo>
                  <a:pt x="72815" y="11472"/>
                </a:moveTo>
                <a:cubicBezTo>
                  <a:pt x="72624" y="11472"/>
                  <a:pt x="72475" y="11621"/>
                  <a:pt x="72475" y="11798"/>
                </a:cubicBezTo>
                <a:cubicBezTo>
                  <a:pt x="72461" y="12002"/>
                  <a:pt x="72611" y="12165"/>
                  <a:pt x="72815" y="12165"/>
                </a:cubicBezTo>
                <a:cubicBezTo>
                  <a:pt x="72822" y="12166"/>
                  <a:pt x="72830" y="12166"/>
                  <a:pt x="72837" y="12166"/>
                </a:cubicBezTo>
                <a:cubicBezTo>
                  <a:pt x="73017" y="12166"/>
                  <a:pt x="73168" y="12008"/>
                  <a:pt x="73168" y="11825"/>
                </a:cubicBezTo>
                <a:cubicBezTo>
                  <a:pt x="73168" y="11635"/>
                  <a:pt x="73019" y="11472"/>
                  <a:pt x="72815" y="11472"/>
                </a:cubicBezTo>
                <a:close/>
                <a:moveTo>
                  <a:pt x="16706" y="11499"/>
                </a:moveTo>
                <a:cubicBezTo>
                  <a:pt x="16529" y="11499"/>
                  <a:pt x="16366" y="11662"/>
                  <a:pt x="16366" y="11839"/>
                </a:cubicBezTo>
                <a:cubicBezTo>
                  <a:pt x="16366" y="12029"/>
                  <a:pt x="16529" y="12179"/>
                  <a:pt x="16706" y="12179"/>
                </a:cubicBezTo>
                <a:cubicBezTo>
                  <a:pt x="16910" y="12179"/>
                  <a:pt x="17059" y="12029"/>
                  <a:pt x="17046" y="11839"/>
                </a:cubicBezTo>
                <a:cubicBezTo>
                  <a:pt x="17046" y="11649"/>
                  <a:pt x="16896" y="11513"/>
                  <a:pt x="16719" y="11499"/>
                </a:cubicBezTo>
                <a:close/>
                <a:moveTo>
                  <a:pt x="81826" y="11499"/>
                </a:moveTo>
                <a:cubicBezTo>
                  <a:pt x="81636" y="11499"/>
                  <a:pt x="81487" y="11662"/>
                  <a:pt x="81487" y="11839"/>
                </a:cubicBezTo>
                <a:cubicBezTo>
                  <a:pt x="81487" y="12029"/>
                  <a:pt x="81636" y="12179"/>
                  <a:pt x="81826" y="12179"/>
                </a:cubicBezTo>
                <a:cubicBezTo>
                  <a:pt x="81834" y="12179"/>
                  <a:pt x="81842" y="12180"/>
                  <a:pt x="81850" y="12180"/>
                </a:cubicBezTo>
                <a:cubicBezTo>
                  <a:pt x="82030" y="12180"/>
                  <a:pt x="82180" y="12035"/>
                  <a:pt x="82180" y="11852"/>
                </a:cubicBezTo>
                <a:lnTo>
                  <a:pt x="82166" y="11839"/>
                </a:lnTo>
                <a:cubicBezTo>
                  <a:pt x="82166" y="11662"/>
                  <a:pt x="82017" y="11499"/>
                  <a:pt x="81826" y="11499"/>
                </a:cubicBezTo>
                <a:close/>
                <a:moveTo>
                  <a:pt x="49273" y="11499"/>
                </a:moveTo>
                <a:cubicBezTo>
                  <a:pt x="49069" y="11499"/>
                  <a:pt x="48906" y="11649"/>
                  <a:pt x="48920" y="11839"/>
                </a:cubicBezTo>
                <a:cubicBezTo>
                  <a:pt x="48906" y="12029"/>
                  <a:pt x="49055" y="12192"/>
                  <a:pt x="49246" y="12192"/>
                </a:cubicBezTo>
                <a:cubicBezTo>
                  <a:pt x="49253" y="12193"/>
                  <a:pt x="49261" y="12193"/>
                  <a:pt x="49268" y="12193"/>
                </a:cubicBezTo>
                <a:cubicBezTo>
                  <a:pt x="49449" y="12193"/>
                  <a:pt x="49599" y="12035"/>
                  <a:pt x="49599" y="11852"/>
                </a:cubicBezTo>
                <a:cubicBezTo>
                  <a:pt x="49599" y="11676"/>
                  <a:pt x="49463" y="11513"/>
                  <a:pt x="49273" y="11513"/>
                </a:cubicBezTo>
                <a:lnTo>
                  <a:pt x="49273" y="11499"/>
                </a:lnTo>
                <a:close/>
                <a:moveTo>
                  <a:pt x="25745" y="11540"/>
                </a:moveTo>
                <a:cubicBezTo>
                  <a:pt x="25554" y="11540"/>
                  <a:pt x="25405" y="11689"/>
                  <a:pt x="25405" y="11880"/>
                </a:cubicBezTo>
                <a:cubicBezTo>
                  <a:pt x="25405" y="12070"/>
                  <a:pt x="25554" y="12219"/>
                  <a:pt x="25745" y="12219"/>
                </a:cubicBezTo>
                <a:cubicBezTo>
                  <a:pt x="25921" y="12219"/>
                  <a:pt x="26085" y="12070"/>
                  <a:pt x="26085" y="11880"/>
                </a:cubicBezTo>
                <a:cubicBezTo>
                  <a:pt x="26085" y="11689"/>
                  <a:pt x="25921" y="11540"/>
                  <a:pt x="25745" y="11540"/>
                </a:cubicBezTo>
                <a:close/>
                <a:moveTo>
                  <a:pt x="37507" y="11539"/>
                </a:moveTo>
                <a:cubicBezTo>
                  <a:pt x="37326" y="11539"/>
                  <a:pt x="37176" y="11697"/>
                  <a:pt x="37176" y="11880"/>
                </a:cubicBezTo>
                <a:cubicBezTo>
                  <a:pt x="37176" y="12056"/>
                  <a:pt x="37325" y="12206"/>
                  <a:pt x="37502" y="12219"/>
                </a:cubicBezTo>
                <a:cubicBezTo>
                  <a:pt x="37692" y="12219"/>
                  <a:pt x="37855" y="12070"/>
                  <a:pt x="37855" y="11880"/>
                </a:cubicBezTo>
                <a:cubicBezTo>
                  <a:pt x="37855" y="11703"/>
                  <a:pt x="37719" y="11553"/>
                  <a:pt x="37529" y="11540"/>
                </a:cubicBezTo>
                <a:cubicBezTo>
                  <a:pt x="37522" y="11539"/>
                  <a:pt x="37514" y="11539"/>
                  <a:pt x="37507" y="11539"/>
                </a:cubicBezTo>
                <a:close/>
                <a:moveTo>
                  <a:pt x="58303" y="11539"/>
                </a:moveTo>
                <a:cubicBezTo>
                  <a:pt x="58123" y="11539"/>
                  <a:pt x="57972" y="11697"/>
                  <a:pt x="57972" y="11880"/>
                </a:cubicBezTo>
                <a:cubicBezTo>
                  <a:pt x="57972" y="12056"/>
                  <a:pt x="58121" y="12206"/>
                  <a:pt x="58298" y="12219"/>
                </a:cubicBezTo>
                <a:cubicBezTo>
                  <a:pt x="58488" y="12219"/>
                  <a:pt x="58652" y="12070"/>
                  <a:pt x="58652" y="11880"/>
                </a:cubicBezTo>
                <a:cubicBezTo>
                  <a:pt x="58652" y="11689"/>
                  <a:pt x="58502" y="11540"/>
                  <a:pt x="58325" y="11540"/>
                </a:cubicBezTo>
                <a:cubicBezTo>
                  <a:pt x="58318" y="11539"/>
                  <a:pt x="58311" y="11539"/>
                  <a:pt x="58303" y="11539"/>
                </a:cubicBezTo>
                <a:close/>
                <a:moveTo>
                  <a:pt x="102636" y="11540"/>
                </a:moveTo>
                <a:cubicBezTo>
                  <a:pt x="102446" y="11540"/>
                  <a:pt x="102296" y="11689"/>
                  <a:pt x="102296" y="11880"/>
                </a:cubicBezTo>
                <a:cubicBezTo>
                  <a:pt x="102296" y="12070"/>
                  <a:pt x="102446" y="12219"/>
                  <a:pt x="102636" y="12219"/>
                </a:cubicBezTo>
                <a:cubicBezTo>
                  <a:pt x="102813" y="12219"/>
                  <a:pt x="102976" y="12070"/>
                  <a:pt x="102976" y="11880"/>
                </a:cubicBezTo>
                <a:cubicBezTo>
                  <a:pt x="102976" y="11689"/>
                  <a:pt x="102813" y="11540"/>
                  <a:pt x="102636" y="11540"/>
                </a:cubicBezTo>
                <a:close/>
                <a:moveTo>
                  <a:pt x="70069" y="11553"/>
                </a:moveTo>
                <a:cubicBezTo>
                  <a:pt x="69879" y="11553"/>
                  <a:pt x="69716" y="11703"/>
                  <a:pt x="69716" y="11893"/>
                </a:cubicBezTo>
                <a:cubicBezTo>
                  <a:pt x="69716" y="12084"/>
                  <a:pt x="69879" y="12233"/>
                  <a:pt x="70055" y="12233"/>
                </a:cubicBezTo>
                <a:cubicBezTo>
                  <a:pt x="70246" y="12233"/>
                  <a:pt x="70395" y="12084"/>
                  <a:pt x="70395" y="11893"/>
                </a:cubicBezTo>
                <a:cubicBezTo>
                  <a:pt x="70395" y="11703"/>
                  <a:pt x="70259" y="11553"/>
                  <a:pt x="70069" y="11553"/>
                </a:cubicBezTo>
                <a:close/>
                <a:moveTo>
                  <a:pt x="46541" y="11567"/>
                </a:moveTo>
                <a:cubicBezTo>
                  <a:pt x="46351" y="11567"/>
                  <a:pt x="46201" y="11717"/>
                  <a:pt x="46201" y="11907"/>
                </a:cubicBezTo>
                <a:cubicBezTo>
                  <a:pt x="46201" y="12084"/>
                  <a:pt x="46351" y="12233"/>
                  <a:pt x="46527" y="12247"/>
                </a:cubicBezTo>
                <a:cubicBezTo>
                  <a:pt x="46718" y="12247"/>
                  <a:pt x="46881" y="12097"/>
                  <a:pt x="46881" y="11907"/>
                </a:cubicBezTo>
                <a:cubicBezTo>
                  <a:pt x="46881" y="11717"/>
                  <a:pt x="46731" y="11567"/>
                  <a:pt x="46541" y="11567"/>
                </a:cubicBezTo>
                <a:close/>
                <a:moveTo>
                  <a:pt x="13974" y="11567"/>
                </a:moveTo>
                <a:cubicBezTo>
                  <a:pt x="13784" y="11567"/>
                  <a:pt x="13634" y="11717"/>
                  <a:pt x="13634" y="11907"/>
                </a:cubicBezTo>
                <a:cubicBezTo>
                  <a:pt x="13634" y="12097"/>
                  <a:pt x="13784" y="12260"/>
                  <a:pt x="13974" y="12260"/>
                </a:cubicBezTo>
                <a:cubicBezTo>
                  <a:pt x="14164" y="12260"/>
                  <a:pt x="14314" y="12111"/>
                  <a:pt x="14314" y="11920"/>
                </a:cubicBezTo>
                <a:cubicBezTo>
                  <a:pt x="14314" y="11730"/>
                  <a:pt x="14164" y="11567"/>
                  <a:pt x="13974" y="11567"/>
                </a:cubicBezTo>
                <a:close/>
                <a:moveTo>
                  <a:pt x="79108" y="11567"/>
                </a:moveTo>
                <a:lnTo>
                  <a:pt x="79108" y="11581"/>
                </a:lnTo>
                <a:cubicBezTo>
                  <a:pt x="78931" y="11581"/>
                  <a:pt x="78768" y="11744"/>
                  <a:pt x="78768" y="11920"/>
                </a:cubicBezTo>
                <a:cubicBezTo>
                  <a:pt x="78768" y="12111"/>
                  <a:pt x="78931" y="12260"/>
                  <a:pt x="79108" y="12260"/>
                </a:cubicBezTo>
                <a:cubicBezTo>
                  <a:pt x="79298" y="12260"/>
                  <a:pt x="79448" y="12111"/>
                  <a:pt x="79448" y="11920"/>
                </a:cubicBezTo>
                <a:cubicBezTo>
                  <a:pt x="79461" y="11730"/>
                  <a:pt x="79312" y="11567"/>
                  <a:pt x="79108" y="11567"/>
                </a:cubicBezTo>
                <a:close/>
                <a:moveTo>
                  <a:pt x="90852" y="11567"/>
                </a:moveTo>
                <a:lnTo>
                  <a:pt x="90852" y="11581"/>
                </a:lnTo>
                <a:cubicBezTo>
                  <a:pt x="90661" y="11581"/>
                  <a:pt x="90512" y="11744"/>
                  <a:pt x="90512" y="11920"/>
                </a:cubicBezTo>
                <a:cubicBezTo>
                  <a:pt x="90512" y="12111"/>
                  <a:pt x="90661" y="12260"/>
                  <a:pt x="90852" y="12260"/>
                </a:cubicBezTo>
                <a:cubicBezTo>
                  <a:pt x="91042" y="12260"/>
                  <a:pt x="91191" y="12111"/>
                  <a:pt x="91191" y="11920"/>
                </a:cubicBezTo>
                <a:cubicBezTo>
                  <a:pt x="91191" y="11730"/>
                  <a:pt x="91042" y="11567"/>
                  <a:pt x="90852" y="11567"/>
                </a:cubicBezTo>
                <a:close/>
                <a:moveTo>
                  <a:pt x="108920" y="11743"/>
                </a:moveTo>
                <a:cubicBezTo>
                  <a:pt x="108783" y="11743"/>
                  <a:pt x="108684" y="11859"/>
                  <a:pt x="108671" y="11988"/>
                </a:cubicBezTo>
                <a:cubicBezTo>
                  <a:pt x="108671" y="12138"/>
                  <a:pt x="108780" y="12260"/>
                  <a:pt x="108916" y="12260"/>
                </a:cubicBezTo>
                <a:cubicBezTo>
                  <a:pt x="108923" y="12261"/>
                  <a:pt x="108931" y="12261"/>
                  <a:pt x="108938" y="12261"/>
                </a:cubicBezTo>
                <a:cubicBezTo>
                  <a:pt x="109077" y="12261"/>
                  <a:pt x="109188" y="12145"/>
                  <a:pt x="109201" y="12016"/>
                </a:cubicBezTo>
                <a:cubicBezTo>
                  <a:pt x="109201" y="11866"/>
                  <a:pt x="109092" y="11744"/>
                  <a:pt x="108943" y="11744"/>
                </a:cubicBezTo>
                <a:cubicBezTo>
                  <a:pt x="108935" y="11743"/>
                  <a:pt x="108928" y="11743"/>
                  <a:pt x="108920" y="11743"/>
                </a:cubicBezTo>
                <a:close/>
                <a:moveTo>
                  <a:pt x="99904" y="11608"/>
                </a:moveTo>
                <a:cubicBezTo>
                  <a:pt x="99714" y="11608"/>
                  <a:pt x="99564" y="11757"/>
                  <a:pt x="99564" y="11948"/>
                </a:cubicBezTo>
                <a:cubicBezTo>
                  <a:pt x="99564" y="12130"/>
                  <a:pt x="99714" y="12275"/>
                  <a:pt x="99894" y="12275"/>
                </a:cubicBezTo>
                <a:cubicBezTo>
                  <a:pt x="99902" y="12275"/>
                  <a:pt x="99910" y="12274"/>
                  <a:pt x="99918" y="12274"/>
                </a:cubicBezTo>
                <a:cubicBezTo>
                  <a:pt x="100094" y="12260"/>
                  <a:pt x="100244" y="12124"/>
                  <a:pt x="100244" y="11948"/>
                </a:cubicBezTo>
                <a:cubicBezTo>
                  <a:pt x="100244" y="11757"/>
                  <a:pt x="100094" y="11608"/>
                  <a:pt x="99904" y="11608"/>
                </a:cubicBezTo>
                <a:close/>
                <a:moveTo>
                  <a:pt x="23026" y="11608"/>
                </a:moveTo>
                <a:lnTo>
                  <a:pt x="23013" y="11621"/>
                </a:lnTo>
                <a:cubicBezTo>
                  <a:pt x="23005" y="11621"/>
                  <a:pt x="22996" y="11620"/>
                  <a:pt x="22988" y="11620"/>
                </a:cubicBezTo>
                <a:cubicBezTo>
                  <a:pt x="22821" y="11620"/>
                  <a:pt x="22672" y="11752"/>
                  <a:pt x="22659" y="11934"/>
                </a:cubicBezTo>
                <a:cubicBezTo>
                  <a:pt x="22646" y="12124"/>
                  <a:pt x="22782" y="12274"/>
                  <a:pt x="22972" y="12287"/>
                </a:cubicBezTo>
                <a:cubicBezTo>
                  <a:pt x="22981" y="12288"/>
                  <a:pt x="22989" y="12288"/>
                  <a:pt x="22998" y="12288"/>
                </a:cubicBezTo>
                <a:cubicBezTo>
                  <a:pt x="23177" y="12288"/>
                  <a:pt x="23325" y="12156"/>
                  <a:pt x="23325" y="11975"/>
                </a:cubicBezTo>
                <a:cubicBezTo>
                  <a:pt x="23352" y="11784"/>
                  <a:pt x="23217" y="11621"/>
                  <a:pt x="23026" y="11608"/>
                </a:cubicBezTo>
                <a:close/>
                <a:moveTo>
                  <a:pt x="67364" y="11608"/>
                </a:moveTo>
                <a:lnTo>
                  <a:pt x="67364" y="11621"/>
                </a:lnTo>
                <a:cubicBezTo>
                  <a:pt x="67355" y="11621"/>
                  <a:pt x="67347" y="11620"/>
                  <a:pt x="67338" y="11620"/>
                </a:cubicBezTo>
                <a:cubicBezTo>
                  <a:pt x="67159" y="11620"/>
                  <a:pt x="67010" y="11752"/>
                  <a:pt x="66997" y="11934"/>
                </a:cubicBezTo>
                <a:cubicBezTo>
                  <a:pt x="66997" y="12111"/>
                  <a:pt x="67133" y="12274"/>
                  <a:pt x="67323" y="12287"/>
                </a:cubicBezTo>
                <a:cubicBezTo>
                  <a:pt x="67332" y="12288"/>
                  <a:pt x="67340" y="12288"/>
                  <a:pt x="67348" y="12288"/>
                </a:cubicBezTo>
                <a:cubicBezTo>
                  <a:pt x="67515" y="12288"/>
                  <a:pt x="67664" y="12156"/>
                  <a:pt x="67677" y="11975"/>
                </a:cubicBezTo>
                <a:cubicBezTo>
                  <a:pt x="67690" y="11784"/>
                  <a:pt x="67554" y="11621"/>
                  <a:pt x="67364" y="11608"/>
                </a:cubicBezTo>
                <a:close/>
                <a:moveTo>
                  <a:pt x="34770" y="11608"/>
                </a:moveTo>
                <a:lnTo>
                  <a:pt x="34770" y="11621"/>
                </a:lnTo>
                <a:cubicBezTo>
                  <a:pt x="34580" y="11621"/>
                  <a:pt x="34430" y="11771"/>
                  <a:pt x="34430" y="11961"/>
                </a:cubicBezTo>
                <a:cubicBezTo>
                  <a:pt x="34430" y="12138"/>
                  <a:pt x="34580" y="12301"/>
                  <a:pt x="34770" y="12301"/>
                </a:cubicBezTo>
                <a:cubicBezTo>
                  <a:pt x="34960" y="12301"/>
                  <a:pt x="35110" y="12138"/>
                  <a:pt x="35110" y="11961"/>
                </a:cubicBezTo>
                <a:cubicBezTo>
                  <a:pt x="35123" y="11757"/>
                  <a:pt x="34960" y="11608"/>
                  <a:pt x="34770" y="11608"/>
                </a:cubicBezTo>
                <a:close/>
                <a:moveTo>
                  <a:pt x="88133" y="11635"/>
                </a:moveTo>
                <a:cubicBezTo>
                  <a:pt x="87956" y="11635"/>
                  <a:pt x="87793" y="11784"/>
                  <a:pt x="87793" y="11975"/>
                </a:cubicBezTo>
                <a:cubicBezTo>
                  <a:pt x="87807" y="12165"/>
                  <a:pt x="87956" y="12301"/>
                  <a:pt x="88133" y="12301"/>
                </a:cubicBezTo>
                <a:cubicBezTo>
                  <a:pt x="88323" y="12301"/>
                  <a:pt x="88473" y="12151"/>
                  <a:pt x="88473" y="11961"/>
                </a:cubicBezTo>
                <a:cubicBezTo>
                  <a:pt x="88473" y="11784"/>
                  <a:pt x="88323" y="11635"/>
                  <a:pt x="88133" y="11635"/>
                </a:cubicBezTo>
                <a:close/>
                <a:moveTo>
                  <a:pt x="43782" y="11635"/>
                </a:moveTo>
                <a:cubicBezTo>
                  <a:pt x="43591" y="11649"/>
                  <a:pt x="43455" y="11798"/>
                  <a:pt x="43455" y="11975"/>
                </a:cubicBezTo>
                <a:cubicBezTo>
                  <a:pt x="43455" y="12165"/>
                  <a:pt x="43605" y="12315"/>
                  <a:pt x="43795" y="12315"/>
                </a:cubicBezTo>
                <a:cubicBezTo>
                  <a:pt x="43986" y="12315"/>
                  <a:pt x="44135" y="12165"/>
                  <a:pt x="44135" y="11975"/>
                </a:cubicBezTo>
                <a:cubicBezTo>
                  <a:pt x="44135" y="11784"/>
                  <a:pt x="43972" y="11635"/>
                  <a:pt x="43782" y="11635"/>
                </a:cubicBezTo>
                <a:close/>
                <a:moveTo>
                  <a:pt x="55566" y="11635"/>
                </a:moveTo>
                <a:cubicBezTo>
                  <a:pt x="55389" y="11635"/>
                  <a:pt x="55226" y="11784"/>
                  <a:pt x="55226" y="11975"/>
                </a:cubicBezTo>
                <a:cubicBezTo>
                  <a:pt x="55226" y="12165"/>
                  <a:pt x="55389" y="12315"/>
                  <a:pt x="55566" y="12315"/>
                </a:cubicBezTo>
                <a:cubicBezTo>
                  <a:pt x="55756" y="12315"/>
                  <a:pt x="55906" y="12151"/>
                  <a:pt x="55906" y="11975"/>
                </a:cubicBezTo>
                <a:cubicBezTo>
                  <a:pt x="55906" y="11798"/>
                  <a:pt x="55756" y="11635"/>
                  <a:pt x="55566" y="11635"/>
                </a:cubicBezTo>
                <a:close/>
                <a:moveTo>
                  <a:pt x="11245" y="11648"/>
                </a:moveTo>
                <a:cubicBezTo>
                  <a:pt x="11077" y="11648"/>
                  <a:pt x="10929" y="11779"/>
                  <a:pt x="10916" y="11948"/>
                </a:cubicBezTo>
                <a:lnTo>
                  <a:pt x="10916" y="11961"/>
                </a:lnTo>
                <a:cubicBezTo>
                  <a:pt x="10902" y="12138"/>
                  <a:pt x="11038" y="12301"/>
                  <a:pt x="11228" y="12315"/>
                </a:cubicBezTo>
                <a:cubicBezTo>
                  <a:pt x="11236" y="12315"/>
                  <a:pt x="11244" y="12315"/>
                  <a:pt x="11252" y="12315"/>
                </a:cubicBezTo>
                <a:cubicBezTo>
                  <a:pt x="11431" y="12315"/>
                  <a:pt x="11569" y="12171"/>
                  <a:pt x="11582" y="12002"/>
                </a:cubicBezTo>
                <a:cubicBezTo>
                  <a:pt x="11595" y="11812"/>
                  <a:pt x="11459" y="11649"/>
                  <a:pt x="11269" y="11649"/>
                </a:cubicBezTo>
                <a:cubicBezTo>
                  <a:pt x="11261" y="11648"/>
                  <a:pt x="11253" y="11648"/>
                  <a:pt x="11245" y="11648"/>
                </a:cubicBezTo>
                <a:close/>
                <a:moveTo>
                  <a:pt x="64569" y="11675"/>
                </a:moveTo>
                <a:cubicBezTo>
                  <a:pt x="64402" y="11675"/>
                  <a:pt x="64265" y="11819"/>
                  <a:pt x="64252" y="11988"/>
                </a:cubicBezTo>
                <a:cubicBezTo>
                  <a:pt x="64252" y="12179"/>
                  <a:pt x="64401" y="12328"/>
                  <a:pt x="64591" y="12328"/>
                </a:cubicBezTo>
                <a:cubicBezTo>
                  <a:pt x="64782" y="12328"/>
                  <a:pt x="64931" y="12179"/>
                  <a:pt x="64931" y="12002"/>
                </a:cubicBezTo>
                <a:cubicBezTo>
                  <a:pt x="64931" y="11820"/>
                  <a:pt x="64794" y="11675"/>
                  <a:pt x="64615" y="11675"/>
                </a:cubicBezTo>
                <a:cubicBezTo>
                  <a:pt x="64607" y="11675"/>
                  <a:pt x="64599" y="11675"/>
                  <a:pt x="64591" y="11676"/>
                </a:cubicBezTo>
                <a:cubicBezTo>
                  <a:pt x="64584" y="11675"/>
                  <a:pt x="64576" y="11675"/>
                  <a:pt x="64569" y="11675"/>
                </a:cubicBezTo>
                <a:close/>
                <a:moveTo>
                  <a:pt x="76349" y="11662"/>
                </a:moveTo>
                <a:cubicBezTo>
                  <a:pt x="76172" y="11676"/>
                  <a:pt x="76036" y="11812"/>
                  <a:pt x="76036" y="11988"/>
                </a:cubicBezTo>
                <a:cubicBezTo>
                  <a:pt x="76022" y="12179"/>
                  <a:pt x="76172" y="12328"/>
                  <a:pt x="76349" y="12328"/>
                </a:cubicBezTo>
                <a:cubicBezTo>
                  <a:pt x="76539" y="12328"/>
                  <a:pt x="76688" y="12179"/>
                  <a:pt x="76688" y="11988"/>
                </a:cubicBezTo>
                <a:cubicBezTo>
                  <a:pt x="76688" y="11812"/>
                  <a:pt x="76539" y="11662"/>
                  <a:pt x="76349" y="11662"/>
                </a:cubicBezTo>
                <a:close/>
                <a:moveTo>
                  <a:pt x="97136" y="11675"/>
                </a:moveTo>
                <a:cubicBezTo>
                  <a:pt x="96969" y="11675"/>
                  <a:pt x="96832" y="11819"/>
                  <a:pt x="96819" y="11988"/>
                </a:cubicBezTo>
                <a:cubicBezTo>
                  <a:pt x="96819" y="12179"/>
                  <a:pt x="96968" y="12328"/>
                  <a:pt x="97158" y="12328"/>
                </a:cubicBezTo>
                <a:cubicBezTo>
                  <a:pt x="97349" y="12328"/>
                  <a:pt x="97485" y="12179"/>
                  <a:pt x="97485" y="11988"/>
                </a:cubicBezTo>
                <a:cubicBezTo>
                  <a:pt x="97485" y="11812"/>
                  <a:pt x="97335" y="11676"/>
                  <a:pt x="97158" y="11676"/>
                </a:cubicBezTo>
                <a:cubicBezTo>
                  <a:pt x="97151" y="11675"/>
                  <a:pt x="97143" y="11675"/>
                  <a:pt x="97136" y="11675"/>
                </a:cubicBezTo>
                <a:close/>
                <a:moveTo>
                  <a:pt x="112450" y="12016"/>
                </a:moveTo>
                <a:cubicBezTo>
                  <a:pt x="112409" y="12084"/>
                  <a:pt x="112327" y="12138"/>
                  <a:pt x="112341" y="12192"/>
                </a:cubicBezTo>
                <a:cubicBezTo>
                  <a:pt x="112341" y="12233"/>
                  <a:pt x="112423" y="12328"/>
                  <a:pt x="112477" y="12328"/>
                </a:cubicBezTo>
                <a:cubicBezTo>
                  <a:pt x="112531" y="12328"/>
                  <a:pt x="112613" y="12247"/>
                  <a:pt x="112626" y="12192"/>
                </a:cubicBezTo>
                <a:cubicBezTo>
                  <a:pt x="112626" y="12124"/>
                  <a:pt x="112558" y="12070"/>
                  <a:pt x="112518" y="12016"/>
                </a:cubicBezTo>
                <a:close/>
                <a:moveTo>
                  <a:pt x="32052" y="11662"/>
                </a:moveTo>
                <a:cubicBezTo>
                  <a:pt x="31875" y="11662"/>
                  <a:pt x="31712" y="11812"/>
                  <a:pt x="31712" y="11988"/>
                </a:cubicBezTo>
                <a:cubicBezTo>
                  <a:pt x="31712" y="12179"/>
                  <a:pt x="31861" y="12328"/>
                  <a:pt x="32052" y="12328"/>
                </a:cubicBezTo>
                <a:cubicBezTo>
                  <a:pt x="32059" y="12329"/>
                  <a:pt x="32066" y="12329"/>
                  <a:pt x="32074" y="12329"/>
                </a:cubicBezTo>
                <a:cubicBezTo>
                  <a:pt x="32242" y="12329"/>
                  <a:pt x="32391" y="12184"/>
                  <a:pt x="32391" y="12002"/>
                </a:cubicBezTo>
                <a:cubicBezTo>
                  <a:pt x="32391" y="11825"/>
                  <a:pt x="32242" y="11662"/>
                  <a:pt x="32052" y="11662"/>
                </a:cubicBezTo>
                <a:close/>
                <a:moveTo>
                  <a:pt x="8496" y="11717"/>
                </a:moveTo>
                <a:cubicBezTo>
                  <a:pt x="8319" y="11717"/>
                  <a:pt x="8170" y="11866"/>
                  <a:pt x="8184" y="12043"/>
                </a:cubicBezTo>
                <a:cubicBezTo>
                  <a:pt x="8184" y="12219"/>
                  <a:pt x="8319" y="12355"/>
                  <a:pt x="8510" y="12355"/>
                </a:cubicBezTo>
                <a:cubicBezTo>
                  <a:pt x="8673" y="12355"/>
                  <a:pt x="8822" y="12206"/>
                  <a:pt x="8822" y="12029"/>
                </a:cubicBezTo>
                <a:cubicBezTo>
                  <a:pt x="8822" y="11852"/>
                  <a:pt x="8673" y="11717"/>
                  <a:pt x="8496" y="11717"/>
                </a:cubicBezTo>
                <a:close/>
                <a:moveTo>
                  <a:pt x="52848" y="11703"/>
                </a:moveTo>
                <a:cubicBezTo>
                  <a:pt x="52671" y="11703"/>
                  <a:pt x="52521" y="11852"/>
                  <a:pt x="52508" y="12029"/>
                </a:cubicBezTo>
                <a:cubicBezTo>
                  <a:pt x="52508" y="12206"/>
                  <a:pt x="52657" y="12369"/>
                  <a:pt x="52834" y="12369"/>
                </a:cubicBezTo>
                <a:cubicBezTo>
                  <a:pt x="53024" y="12369"/>
                  <a:pt x="53174" y="12219"/>
                  <a:pt x="53174" y="12043"/>
                </a:cubicBezTo>
                <a:cubicBezTo>
                  <a:pt x="53174" y="11852"/>
                  <a:pt x="53038" y="11703"/>
                  <a:pt x="52848" y="11703"/>
                </a:cubicBezTo>
                <a:close/>
                <a:moveTo>
                  <a:pt x="85388" y="11703"/>
                </a:moveTo>
                <a:cubicBezTo>
                  <a:pt x="85197" y="11703"/>
                  <a:pt x="85048" y="11852"/>
                  <a:pt x="85048" y="12029"/>
                </a:cubicBezTo>
                <a:cubicBezTo>
                  <a:pt x="85048" y="12219"/>
                  <a:pt x="85197" y="12355"/>
                  <a:pt x="85374" y="12369"/>
                </a:cubicBezTo>
                <a:cubicBezTo>
                  <a:pt x="85564" y="12369"/>
                  <a:pt x="85714" y="12219"/>
                  <a:pt x="85714" y="12029"/>
                </a:cubicBezTo>
                <a:cubicBezTo>
                  <a:pt x="85714" y="11852"/>
                  <a:pt x="85564" y="11703"/>
                  <a:pt x="85388" y="11703"/>
                </a:cubicBezTo>
                <a:close/>
                <a:moveTo>
                  <a:pt x="106197" y="11757"/>
                </a:moveTo>
                <a:cubicBezTo>
                  <a:pt x="106021" y="11757"/>
                  <a:pt x="105885" y="11893"/>
                  <a:pt x="105885" y="12056"/>
                </a:cubicBezTo>
                <a:cubicBezTo>
                  <a:pt x="105871" y="12219"/>
                  <a:pt x="106007" y="12355"/>
                  <a:pt x="106170" y="12369"/>
                </a:cubicBezTo>
                <a:cubicBezTo>
                  <a:pt x="106333" y="12369"/>
                  <a:pt x="106469" y="12247"/>
                  <a:pt x="106483" y="12070"/>
                </a:cubicBezTo>
                <a:cubicBezTo>
                  <a:pt x="106483" y="11907"/>
                  <a:pt x="106360" y="11771"/>
                  <a:pt x="106197" y="11757"/>
                </a:cubicBezTo>
                <a:close/>
                <a:moveTo>
                  <a:pt x="3025" y="12001"/>
                </a:moveTo>
                <a:cubicBezTo>
                  <a:pt x="2927" y="12001"/>
                  <a:pt x="2856" y="12090"/>
                  <a:pt x="2869" y="12192"/>
                </a:cubicBezTo>
                <a:lnTo>
                  <a:pt x="2883" y="12192"/>
                </a:lnTo>
                <a:cubicBezTo>
                  <a:pt x="2883" y="12293"/>
                  <a:pt x="2953" y="12370"/>
                  <a:pt x="3049" y="12370"/>
                </a:cubicBezTo>
                <a:cubicBezTo>
                  <a:pt x="3057" y="12370"/>
                  <a:pt x="3065" y="12370"/>
                  <a:pt x="3073" y="12369"/>
                </a:cubicBezTo>
                <a:cubicBezTo>
                  <a:pt x="3168" y="12369"/>
                  <a:pt x="3250" y="12274"/>
                  <a:pt x="3236" y="12179"/>
                </a:cubicBezTo>
                <a:cubicBezTo>
                  <a:pt x="3236" y="12056"/>
                  <a:pt x="3168" y="12002"/>
                  <a:pt x="3046" y="12002"/>
                </a:cubicBezTo>
                <a:cubicBezTo>
                  <a:pt x="3039" y="12001"/>
                  <a:pt x="3032" y="12001"/>
                  <a:pt x="3025" y="12001"/>
                </a:cubicBezTo>
                <a:close/>
                <a:moveTo>
                  <a:pt x="20267" y="11703"/>
                </a:moveTo>
                <a:cubicBezTo>
                  <a:pt x="20077" y="11703"/>
                  <a:pt x="19927" y="11852"/>
                  <a:pt x="19927" y="12043"/>
                </a:cubicBezTo>
                <a:cubicBezTo>
                  <a:pt x="19927" y="12219"/>
                  <a:pt x="20077" y="12383"/>
                  <a:pt x="20267" y="12383"/>
                </a:cubicBezTo>
                <a:cubicBezTo>
                  <a:pt x="20457" y="12369"/>
                  <a:pt x="20593" y="12219"/>
                  <a:pt x="20593" y="12043"/>
                </a:cubicBezTo>
                <a:cubicBezTo>
                  <a:pt x="20593" y="11852"/>
                  <a:pt x="20457" y="11703"/>
                  <a:pt x="20267" y="11703"/>
                </a:cubicBezTo>
                <a:close/>
                <a:moveTo>
                  <a:pt x="41077" y="11730"/>
                </a:moveTo>
                <a:cubicBezTo>
                  <a:pt x="40901" y="11730"/>
                  <a:pt x="40752" y="11865"/>
                  <a:pt x="40737" y="12054"/>
                </a:cubicBezTo>
                <a:lnTo>
                  <a:pt x="40737" y="12054"/>
                </a:lnTo>
                <a:cubicBezTo>
                  <a:pt x="40737" y="12050"/>
                  <a:pt x="40737" y="12047"/>
                  <a:pt x="40737" y="12043"/>
                </a:cubicBezTo>
                <a:lnTo>
                  <a:pt x="40737" y="12056"/>
                </a:lnTo>
                <a:cubicBezTo>
                  <a:pt x="40737" y="12056"/>
                  <a:pt x="40737" y="12055"/>
                  <a:pt x="40737" y="12054"/>
                </a:cubicBezTo>
                <a:lnTo>
                  <a:pt x="40737" y="12054"/>
                </a:lnTo>
                <a:cubicBezTo>
                  <a:pt x="40742" y="12239"/>
                  <a:pt x="40877" y="12383"/>
                  <a:pt x="41063" y="12383"/>
                </a:cubicBezTo>
                <a:cubicBezTo>
                  <a:pt x="41071" y="12383"/>
                  <a:pt x="41078" y="12383"/>
                  <a:pt x="41086" y="12383"/>
                </a:cubicBezTo>
                <a:cubicBezTo>
                  <a:pt x="41252" y="12383"/>
                  <a:pt x="41390" y="12239"/>
                  <a:pt x="41403" y="12070"/>
                </a:cubicBezTo>
                <a:cubicBezTo>
                  <a:pt x="41403" y="11893"/>
                  <a:pt x="41253" y="11744"/>
                  <a:pt x="41077" y="11730"/>
                </a:cubicBezTo>
                <a:close/>
                <a:moveTo>
                  <a:pt x="5778" y="11852"/>
                </a:moveTo>
                <a:cubicBezTo>
                  <a:pt x="5628" y="11852"/>
                  <a:pt x="5506" y="11975"/>
                  <a:pt x="5506" y="12124"/>
                </a:cubicBezTo>
                <a:cubicBezTo>
                  <a:pt x="5506" y="12274"/>
                  <a:pt x="5628" y="12396"/>
                  <a:pt x="5778" y="12396"/>
                </a:cubicBezTo>
                <a:cubicBezTo>
                  <a:pt x="5927" y="12396"/>
                  <a:pt x="6050" y="12274"/>
                  <a:pt x="6050" y="12124"/>
                </a:cubicBezTo>
                <a:cubicBezTo>
                  <a:pt x="6050" y="11975"/>
                  <a:pt x="5927" y="11852"/>
                  <a:pt x="5778" y="11852"/>
                </a:cubicBezTo>
                <a:close/>
                <a:moveTo>
                  <a:pt x="29292" y="11730"/>
                </a:moveTo>
                <a:cubicBezTo>
                  <a:pt x="29116" y="11730"/>
                  <a:pt x="28966" y="11880"/>
                  <a:pt x="28966" y="12070"/>
                </a:cubicBezTo>
                <a:cubicBezTo>
                  <a:pt x="28966" y="12247"/>
                  <a:pt x="29116" y="12396"/>
                  <a:pt x="29306" y="12396"/>
                </a:cubicBezTo>
                <a:cubicBezTo>
                  <a:pt x="29496" y="12383"/>
                  <a:pt x="29632" y="12233"/>
                  <a:pt x="29632" y="12056"/>
                </a:cubicBezTo>
                <a:cubicBezTo>
                  <a:pt x="29632" y="11866"/>
                  <a:pt x="29483" y="11730"/>
                  <a:pt x="29292" y="11730"/>
                </a:cubicBezTo>
                <a:close/>
                <a:moveTo>
                  <a:pt x="61873" y="11730"/>
                </a:moveTo>
                <a:cubicBezTo>
                  <a:pt x="61696" y="11730"/>
                  <a:pt x="61547" y="11880"/>
                  <a:pt x="61533" y="12056"/>
                </a:cubicBezTo>
                <a:cubicBezTo>
                  <a:pt x="61533" y="12233"/>
                  <a:pt x="61669" y="12383"/>
                  <a:pt x="61859" y="12396"/>
                </a:cubicBezTo>
                <a:cubicBezTo>
                  <a:pt x="62036" y="12396"/>
                  <a:pt x="62186" y="12247"/>
                  <a:pt x="62199" y="12070"/>
                </a:cubicBezTo>
                <a:cubicBezTo>
                  <a:pt x="62199" y="11893"/>
                  <a:pt x="62050" y="11744"/>
                  <a:pt x="61873" y="11730"/>
                </a:cubicBezTo>
                <a:close/>
                <a:moveTo>
                  <a:pt x="73630" y="11730"/>
                </a:moveTo>
                <a:cubicBezTo>
                  <a:pt x="73454" y="11744"/>
                  <a:pt x="73318" y="11880"/>
                  <a:pt x="73318" y="12070"/>
                </a:cubicBezTo>
                <a:cubicBezTo>
                  <a:pt x="73304" y="12247"/>
                  <a:pt x="73454" y="12396"/>
                  <a:pt x="73630" y="12410"/>
                </a:cubicBezTo>
                <a:cubicBezTo>
                  <a:pt x="73821" y="12410"/>
                  <a:pt x="73970" y="12260"/>
                  <a:pt x="73970" y="12070"/>
                </a:cubicBezTo>
                <a:cubicBezTo>
                  <a:pt x="73970" y="11880"/>
                  <a:pt x="73821" y="11730"/>
                  <a:pt x="73630" y="11730"/>
                </a:cubicBezTo>
                <a:close/>
                <a:moveTo>
                  <a:pt x="82669" y="11771"/>
                </a:moveTo>
                <a:cubicBezTo>
                  <a:pt x="82492" y="11771"/>
                  <a:pt x="82343" y="11907"/>
                  <a:pt x="82343" y="12084"/>
                </a:cubicBezTo>
                <a:cubicBezTo>
                  <a:pt x="82329" y="12274"/>
                  <a:pt x="82479" y="12423"/>
                  <a:pt x="82655" y="12423"/>
                </a:cubicBezTo>
                <a:cubicBezTo>
                  <a:pt x="82832" y="12423"/>
                  <a:pt x="82982" y="12287"/>
                  <a:pt x="82982" y="12111"/>
                </a:cubicBezTo>
                <a:cubicBezTo>
                  <a:pt x="82995" y="11920"/>
                  <a:pt x="82846" y="11771"/>
                  <a:pt x="82669" y="11771"/>
                </a:cubicBezTo>
                <a:close/>
                <a:moveTo>
                  <a:pt x="94426" y="11771"/>
                </a:moveTo>
                <a:cubicBezTo>
                  <a:pt x="94263" y="11771"/>
                  <a:pt x="94114" y="11920"/>
                  <a:pt x="94114" y="12097"/>
                </a:cubicBezTo>
                <a:cubicBezTo>
                  <a:pt x="94114" y="12274"/>
                  <a:pt x="94250" y="12410"/>
                  <a:pt x="94426" y="12423"/>
                </a:cubicBezTo>
                <a:cubicBezTo>
                  <a:pt x="94617" y="12423"/>
                  <a:pt x="94766" y="12274"/>
                  <a:pt x="94753" y="12084"/>
                </a:cubicBezTo>
                <a:cubicBezTo>
                  <a:pt x="94753" y="11907"/>
                  <a:pt x="94603" y="11771"/>
                  <a:pt x="94426" y="11771"/>
                </a:cubicBezTo>
                <a:close/>
                <a:moveTo>
                  <a:pt x="17535" y="11757"/>
                </a:moveTo>
                <a:cubicBezTo>
                  <a:pt x="17358" y="11771"/>
                  <a:pt x="17222" y="11920"/>
                  <a:pt x="17209" y="12097"/>
                </a:cubicBezTo>
                <a:cubicBezTo>
                  <a:pt x="17209" y="12274"/>
                  <a:pt x="17358" y="12423"/>
                  <a:pt x="17535" y="12437"/>
                </a:cubicBezTo>
                <a:cubicBezTo>
                  <a:pt x="17725" y="12423"/>
                  <a:pt x="17875" y="12274"/>
                  <a:pt x="17875" y="12097"/>
                </a:cubicBezTo>
                <a:cubicBezTo>
                  <a:pt x="17861" y="11907"/>
                  <a:pt x="17725" y="11771"/>
                  <a:pt x="17549" y="11757"/>
                </a:cubicBezTo>
                <a:close/>
                <a:moveTo>
                  <a:pt x="50088" y="11784"/>
                </a:moveTo>
                <a:cubicBezTo>
                  <a:pt x="49912" y="11784"/>
                  <a:pt x="49776" y="11920"/>
                  <a:pt x="49762" y="12084"/>
                </a:cubicBezTo>
                <a:lnTo>
                  <a:pt x="49762" y="12097"/>
                </a:lnTo>
                <a:cubicBezTo>
                  <a:pt x="49762" y="12274"/>
                  <a:pt x="49912" y="12423"/>
                  <a:pt x="50088" y="12437"/>
                </a:cubicBezTo>
                <a:cubicBezTo>
                  <a:pt x="50265" y="12423"/>
                  <a:pt x="50401" y="12287"/>
                  <a:pt x="50415" y="12111"/>
                </a:cubicBezTo>
                <a:cubicBezTo>
                  <a:pt x="50415" y="11934"/>
                  <a:pt x="50265" y="11784"/>
                  <a:pt x="50088" y="11784"/>
                </a:cubicBezTo>
                <a:close/>
                <a:moveTo>
                  <a:pt x="103443" y="11811"/>
                </a:moveTo>
                <a:cubicBezTo>
                  <a:pt x="103276" y="11811"/>
                  <a:pt x="103139" y="11955"/>
                  <a:pt x="103139" y="12124"/>
                </a:cubicBezTo>
                <a:cubicBezTo>
                  <a:pt x="103139" y="12301"/>
                  <a:pt x="103275" y="12437"/>
                  <a:pt x="103452" y="12437"/>
                </a:cubicBezTo>
                <a:cubicBezTo>
                  <a:pt x="103459" y="12437"/>
                  <a:pt x="103467" y="12438"/>
                  <a:pt x="103474" y="12438"/>
                </a:cubicBezTo>
                <a:cubicBezTo>
                  <a:pt x="103641" y="12438"/>
                  <a:pt x="103778" y="12293"/>
                  <a:pt x="103778" y="12124"/>
                </a:cubicBezTo>
                <a:cubicBezTo>
                  <a:pt x="103778" y="11948"/>
                  <a:pt x="103642" y="11812"/>
                  <a:pt x="103465" y="11812"/>
                </a:cubicBezTo>
                <a:cubicBezTo>
                  <a:pt x="103458" y="11811"/>
                  <a:pt x="103450" y="11811"/>
                  <a:pt x="103443" y="11811"/>
                </a:cubicBezTo>
                <a:close/>
                <a:moveTo>
                  <a:pt x="26574" y="11798"/>
                </a:moveTo>
                <a:cubicBezTo>
                  <a:pt x="26397" y="11812"/>
                  <a:pt x="26248" y="11948"/>
                  <a:pt x="26248" y="12138"/>
                </a:cubicBezTo>
                <a:cubicBezTo>
                  <a:pt x="26261" y="12315"/>
                  <a:pt x="26397" y="12450"/>
                  <a:pt x="26574" y="12450"/>
                </a:cubicBezTo>
                <a:cubicBezTo>
                  <a:pt x="26751" y="12450"/>
                  <a:pt x="26886" y="12301"/>
                  <a:pt x="26900" y="12124"/>
                </a:cubicBezTo>
                <a:cubicBezTo>
                  <a:pt x="26886" y="11948"/>
                  <a:pt x="26751" y="11812"/>
                  <a:pt x="26574" y="11798"/>
                </a:cubicBezTo>
                <a:close/>
                <a:moveTo>
                  <a:pt x="38345" y="11812"/>
                </a:moveTo>
                <a:cubicBezTo>
                  <a:pt x="38168" y="11812"/>
                  <a:pt x="38032" y="11948"/>
                  <a:pt x="38019" y="12124"/>
                </a:cubicBezTo>
                <a:cubicBezTo>
                  <a:pt x="38019" y="12301"/>
                  <a:pt x="38168" y="12450"/>
                  <a:pt x="38345" y="12450"/>
                </a:cubicBezTo>
                <a:cubicBezTo>
                  <a:pt x="38521" y="12450"/>
                  <a:pt x="38671" y="12301"/>
                  <a:pt x="38671" y="12124"/>
                </a:cubicBezTo>
                <a:cubicBezTo>
                  <a:pt x="38671" y="11948"/>
                  <a:pt x="38521" y="11812"/>
                  <a:pt x="38345" y="11812"/>
                </a:cubicBezTo>
                <a:close/>
                <a:moveTo>
                  <a:pt x="70885" y="11798"/>
                </a:moveTo>
                <a:cubicBezTo>
                  <a:pt x="70708" y="11812"/>
                  <a:pt x="70558" y="11948"/>
                  <a:pt x="70572" y="12124"/>
                </a:cubicBezTo>
                <a:cubicBezTo>
                  <a:pt x="70572" y="12301"/>
                  <a:pt x="70708" y="12450"/>
                  <a:pt x="70898" y="12450"/>
                </a:cubicBezTo>
                <a:cubicBezTo>
                  <a:pt x="71061" y="12437"/>
                  <a:pt x="71211" y="12301"/>
                  <a:pt x="71211" y="12124"/>
                </a:cubicBezTo>
                <a:cubicBezTo>
                  <a:pt x="71211" y="11948"/>
                  <a:pt x="71061" y="11798"/>
                  <a:pt x="70885" y="11798"/>
                </a:cubicBezTo>
                <a:close/>
                <a:moveTo>
                  <a:pt x="109758" y="12016"/>
                </a:moveTo>
                <a:cubicBezTo>
                  <a:pt x="109636" y="12016"/>
                  <a:pt x="109527" y="12124"/>
                  <a:pt x="109541" y="12247"/>
                </a:cubicBezTo>
                <a:cubicBezTo>
                  <a:pt x="109541" y="12369"/>
                  <a:pt x="109636" y="12464"/>
                  <a:pt x="109772" y="12464"/>
                </a:cubicBezTo>
                <a:cubicBezTo>
                  <a:pt x="109894" y="12464"/>
                  <a:pt x="109990" y="12355"/>
                  <a:pt x="109976" y="12233"/>
                </a:cubicBezTo>
                <a:cubicBezTo>
                  <a:pt x="109976" y="12119"/>
                  <a:pt x="109881" y="12028"/>
                  <a:pt x="109779" y="12028"/>
                </a:cubicBezTo>
                <a:cubicBezTo>
                  <a:pt x="109772" y="12028"/>
                  <a:pt x="109765" y="12028"/>
                  <a:pt x="109758" y="12029"/>
                </a:cubicBezTo>
                <a:lnTo>
                  <a:pt x="109758" y="12016"/>
                </a:lnTo>
                <a:close/>
                <a:moveTo>
                  <a:pt x="91672" y="11838"/>
                </a:moveTo>
                <a:cubicBezTo>
                  <a:pt x="91505" y="11838"/>
                  <a:pt x="91368" y="11982"/>
                  <a:pt x="91368" y="12151"/>
                </a:cubicBezTo>
                <a:cubicBezTo>
                  <a:pt x="91368" y="12328"/>
                  <a:pt x="91504" y="12464"/>
                  <a:pt x="91667" y="12464"/>
                </a:cubicBezTo>
                <a:cubicBezTo>
                  <a:pt x="91675" y="12465"/>
                  <a:pt x="91683" y="12465"/>
                  <a:pt x="91691" y="12465"/>
                </a:cubicBezTo>
                <a:cubicBezTo>
                  <a:pt x="91857" y="12465"/>
                  <a:pt x="91993" y="12334"/>
                  <a:pt x="91993" y="12165"/>
                </a:cubicBezTo>
                <a:cubicBezTo>
                  <a:pt x="92007" y="11988"/>
                  <a:pt x="91871" y="11839"/>
                  <a:pt x="91694" y="11839"/>
                </a:cubicBezTo>
                <a:cubicBezTo>
                  <a:pt x="91687" y="11838"/>
                  <a:pt x="91679" y="11838"/>
                  <a:pt x="91672" y="11838"/>
                </a:cubicBezTo>
                <a:close/>
                <a:moveTo>
                  <a:pt x="14803" y="11839"/>
                </a:moveTo>
                <a:cubicBezTo>
                  <a:pt x="14626" y="11839"/>
                  <a:pt x="14477" y="11975"/>
                  <a:pt x="14477" y="12151"/>
                </a:cubicBezTo>
                <a:cubicBezTo>
                  <a:pt x="14477" y="12328"/>
                  <a:pt x="14613" y="12478"/>
                  <a:pt x="14789" y="12478"/>
                </a:cubicBezTo>
                <a:cubicBezTo>
                  <a:pt x="14966" y="12478"/>
                  <a:pt x="15116" y="12342"/>
                  <a:pt x="15116" y="12165"/>
                </a:cubicBezTo>
                <a:cubicBezTo>
                  <a:pt x="15116" y="11988"/>
                  <a:pt x="14980" y="11839"/>
                  <a:pt x="14803" y="11839"/>
                </a:cubicBezTo>
                <a:close/>
                <a:moveTo>
                  <a:pt x="47370" y="11839"/>
                </a:moveTo>
                <a:cubicBezTo>
                  <a:pt x="47193" y="11839"/>
                  <a:pt x="47057" y="11975"/>
                  <a:pt x="47057" y="12151"/>
                </a:cubicBezTo>
                <a:cubicBezTo>
                  <a:pt x="47044" y="12315"/>
                  <a:pt x="47180" y="12464"/>
                  <a:pt x="47356" y="12478"/>
                </a:cubicBezTo>
                <a:cubicBezTo>
                  <a:pt x="47533" y="12478"/>
                  <a:pt x="47683" y="12342"/>
                  <a:pt x="47683" y="12165"/>
                </a:cubicBezTo>
                <a:cubicBezTo>
                  <a:pt x="47683" y="11975"/>
                  <a:pt x="47547" y="11839"/>
                  <a:pt x="47370" y="11839"/>
                </a:cubicBezTo>
                <a:close/>
                <a:moveTo>
                  <a:pt x="59141" y="11839"/>
                </a:moveTo>
                <a:cubicBezTo>
                  <a:pt x="58964" y="11839"/>
                  <a:pt x="58828" y="11988"/>
                  <a:pt x="58828" y="12165"/>
                </a:cubicBezTo>
                <a:cubicBezTo>
                  <a:pt x="58828" y="12328"/>
                  <a:pt x="58964" y="12478"/>
                  <a:pt x="59141" y="12478"/>
                </a:cubicBezTo>
                <a:cubicBezTo>
                  <a:pt x="59318" y="12478"/>
                  <a:pt x="59467" y="12328"/>
                  <a:pt x="59467" y="12151"/>
                </a:cubicBezTo>
                <a:cubicBezTo>
                  <a:pt x="59467" y="11975"/>
                  <a:pt x="59318" y="11839"/>
                  <a:pt x="59141" y="11839"/>
                </a:cubicBezTo>
                <a:close/>
                <a:moveTo>
                  <a:pt x="68155" y="11879"/>
                </a:moveTo>
                <a:cubicBezTo>
                  <a:pt x="67990" y="11879"/>
                  <a:pt x="67854" y="12010"/>
                  <a:pt x="67854" y="12179"/>
                </a:cubicBezTo>
                <a:cubicBezTo>
                  <a:pt x="67854" y="12355"/>
                  <a:pt x="67989" y="12491"/>
                  <a:pt x="68153" y="12505"/>
                </a:cubicBezTo>
                <a:cubicBezTo>
                  <a:pt x="68329" y="12505"/>
                  <a:pt x="68479" y="12369"/>
                  <a:pt x="68479" y="12192"/>
                </a:cubicBezTo>
                <a:cubicBezTo>
                  <a:pt x="68479" y="12016"/>
                  <a:pt x="68343" y="11880"/>
                  <a:pt x="68180" y="11880"/>
                </a:cubicBezTo>
                <a:cubicBezTo>
                  <a:pt x="68172" y="11879"/>
                  <a:pt x="68163" y="11879"/>
                  <a:pt x="68155" y="11879"/>
                </a:cubicBezTo>
                <a:close/>
                <a:moveTo>
                  <a:pt x="79915" y="11879"/>
                </a:moveTo>
                <a:cubicBezTo>
                  <a:pt x="79760" y="11879"/>
                  <a:pt x="79624" y="12010"/>
                  <a:pt x="79624" y="12179"/>
                </a:cubicBezTo>
                <a:cubicBezTo>
                  <a:pt x="79611" y="12355"/>
                  <a:pt x="79760" y="12505"/>
                  <a:pt x="79937" y="12505"/>
                </a:cubicBezTo>
                <a:cubicBezTo>
                  <a:pt x="80114" y="12505"/>
                  <a:pt x="80250" y="12369"/>
                  <a:pt x="80250" y="12192"/>
                </a:cubicBezTo>
                <a:cubicBezTo>
                  <a:pt x="80263" y="12023"/>
                  <a:pt x="80126" y="11879"/>
                  <a:pt x="79959" y="11879"/>
                </a:cubicBezTo>
                <a:cubicBezTo>
                  <a:pt x="79952" y="11879"/>
                  <a:pt x="79945" y="11879"/>
                  <a:pt x="79937" y="11880"/>
                </a:cubicBezTo>
                <a:cubicBezTo>
                  <a:pt x="79929" y="11879"/>
                  <a:pt x="79922" y="11879"/>
                  <a:pt x="79915" y="11879"/>
                </a:cubicBezTo>
                <a:close/>
                <a:moveTo>
                  <a:pt x="35613" y="11866"/>
                </a:moveTo>
                <a:cubicBezTo>
                  <a:pt x="35436" y="11866"/>
                  <a:pt x="35286" y="11988"/>
                  <a:pt x="35286" y="12165"/>
                </a:cubicBezTo>
                <a:cubicBezTo>
                  <a:pt x="35259" y="12342"/>
                  <a:pt x="35409" y="12505"/>
                  <a:pt x="35586" y="12505"/>
                </a:cubicBezTo>
                <a:cubicBezTo>
                  <a:pt x="35593" y="12505"/>
                  <a:pt x="35601" y="12506"/>
                  <a:pt x="35608" y="12506"/>
                </a:cubicBezTo>
                <a:cubicBezTo>
                  <a:pt x="35762" y="12506"/>
                  <a:pt x="35899" y="12374"/>
                  <a:pt x="35912" y="12206"/>
                </a:cubicBezTo>
                <a:cubicBezTo>
                  <a:pt x="35925" y="12029"/>
                  <a:pt x="35789" y="11880"/>
                  <a:pt x="35613" y="11866"/>
                </a:cubicBezTo>
                <a:close/>
                <a:moveTo>
                  <a:pt x="113320" y="12342"/>
                </a:moveTo>
                <a:lnTo>
                  <a:pt x="113320" y="12355"/>
                </a:lnTo>
                <a:cubicBezTo>
                  <a:pt x="113279" y="12355"/>
                  <a:pt x="113252" y="12396"/>
                  <a:pt x="113224" y="12423"/>
                </a:cubicBezTo>
                <a:cubicBezTo>
                  <a:pt x="113252" y="12450"/>
                  <a:pt x="113265" y="12505"/>
                  <a:pt x="113306" y="12518"/>
                </a:cubicBezTo>
                <a:cubicBezTo>
                  <a:pt x="113310" y="12520"/>
                  <a:pt x="113315" y="12521"/>
                  <a:pt x="113319" y="12521"/>
                </a:cubicBezTo>
                <a:cubicBezTo>
                  <a:pt x="113353" y="12521"/>
                  <a:pt x="113380" y="12473"/>
                  <a:pt x="113428" y="12437"/>
                </a:cubicBezTo>
                <a:cubicBezTo>
                  <a:pt x="113374" y="12396"/>
                  <a:pt x="113347" y="12342"/>
                  <a:pt x="113320" y="12342"/>
                </a:cubicBezTo>
                <a:close/>
                <a:moveTo>
                  <a:pt x="12093" y="11906"/>
                </a:moveTo>
                <a:cubicBezTo>
                  <a:pt x="12086" y="11906"/>
                  <a:pt x="12078" y="11906"/>
                  <a:pt x="12071" y="11907"/>
                </a:cubicBezTo>
                <a:cubicBezTo>
                  <a:pt x="11894" y="11907"/>
                  <a:pt x="11758" y="12043"/>
                  <a:pt x="11758" y="12219"/>
                </a:cubicBezTo>
                <a:cubicBezTo>
                  <a:pt x="11758" y="12396"/>
                  <a:pt x="11908" y="12532"/>
                  <a:pt x="12084" y="12532"/>
                </a:cubicBezTo>
                <a:cubicBezTo>
                  <a:pt x="12248" y="12532"/>
                  <a:pt x="12397" y="12383"/>
                  <a:pt x="12384" y="12219"/>
                </a:cubicBezTo>
                <a:cubicBezTo>
                  <a:pt x="12397" y="12050"/>
                  <a:pt x="12260" y="11906"/>
                  <a:pt x="12093" y="11906"/>
                </a:cubicBezTo>
                <a:close/>
                <a:moveTo>
                  <a:pt x="23876" y="11906"/>
                </a:moveTo>
                <a:cubicBezTo>
                  <a:pt x="23869" y="11906"/>
                  <a:pt x="23862" y="11906"/>
                  <a:pt x="23855" y="11907"/>
                </a:cubicBezTo>
                <a:cubicBezTo>
                  <a:pt x="23848" y="11906"/>
                  <a:pt x="23840" y="11906"/>
                  <a:pt x="23833" y="11906"/>
                </a:cubicBezTo>
                <a:cubicBezTo>
                  <a:pt x="23666" y="11906"/>
                  <a:pt x="23530" y="12050"/>
                  <a:pt x="23543" y="12219"/>
                </a:cubicBezTo>
                <a:cubicBezTo>
                  <a:pt x="23543" y="12396"/>
                  <a:pt x="23679" y="12532"/>
                  <a:pt x="23855" y="12532"/>
                </a:cubicBezTo>
                <a:cubicBezTo>
                  <a:pt x="24032" y="12532"/>
                  <a:pt x="24168" y="12383"/>
                  <a:pt x="24168" y="12206"/>
                </a:cubicBezTo>
                <a:cubicBezTo>
                  <a:pt x="24168" y="12050"/>
                  <a:pt x="24031" y="11906"/>
                  <a:pt x="23876" y="11906"/>
                </a:cubicBezTo>
                <a:close/>
                <a:moveTo>
                  <a:pt x="88962" y="11907"/>
                </a:moveTo>
                <a:cubicBezTo>
                  <a:pt x="88786" y="11907"/>
                  <a:pt x="88650" y="12043"/>
                  <a:pt x="88650" y="12219"/>
                </a:cubicBezTo>
                <a:cubicBezTo>
                  <a:pt x="88636" y="12383"/>
                  <a:pt x="88786" y="12532"/>
                  <a:pt x="88949" y="12532"/>
                </a:cubicBezTo>
                <a:cubicBezTo>
                  <a:pt x="89125" y="12532"/>
                  <a:pt x="89261" y="12396"/>
                  <a:pt x="89261" y="12219"/>
                </a:cubicBezTo>
                <a:cubicBezTo>
                  <a:pt x="89275" y="12043"/>
                  <a:pt x="89139" y="11907"/>
                  <a:pt x="88962" y="11907"/>
                </a:cubicBezTo>
                <a:close/>
                <a:moveTo>
                  <a:pt x="100720" y="11907"/>
                </a:moveTo>
                <a:cubicBezTo>
                  <a:pt x="100556" y="11907"/>
                  <a:pt x="100421" y="12056"/>
                  <a:pt x="100421" y="12219"/>
                </a:cubicBezTo>
                <a:cubicBezTo>
                  <a:pt x="100421" y="12396"/>
                  <a:pt x="100570" y="12532"/>
                  <a:pt x="100733" y="12532"/>
                </a:cubicBezTo>
                <a:cubicBezTo>
                  <a:pt x="100910" y="12518"/>
                  <a:pt x="101046" y="12383"/>
                  <a:pt x="101032" y="12206"/>
                </a:cubicBezTo>
                <a:cubicBezTo>
                  <a:pt x="101032" y="12043"/>
                  <a:pt x="100896" y="11907"/>
                  <a:pt x="100733" y="11907"/>
                </a:cubicBezTo>
                <a:close/>
                <a:moveTo>
                  <a:pt x="56385" y="11919"/>
                </a:moveTo>
                <a:cubicBezTo>
                  <a:pt x="56219" y="11919"/>
                  <a:pt x="56083" y="12051"/>
                  <a:pt x="56083" y="12219"/>
                </a:cubicBezTo>
                <a:cubicBezTo>
                  <a:pt x="56083" y="12396"/>
                  <a:pt x="56219" y="12532"/>
                  <a:pt x="56382" y="12532"/>
                </a:cubicBezTo>
                <a:cubicBezTo>
                  <a:pt x="56390" y="12533"/>
                  <a:pt x="56398" y="12533"/>
                  <a:pt x="56406" y="12533"/>
                </a:cubicBezTo>
                <a:cubicBezTo>
                  <a:pt x="56571" y="12533"/>
                  <a:pt x="56695" y="12402"/>
                  <a:pt x="56708" y="12233"/>
                </a:cubicBezTo>
                <a:cubicBezTo>
                  <a:pt x="56708" y="12056"/>
                  <a:pt x="56572" y="11920"/>
                  <a:pt x="56409" y="11920"/>
                </a:cubicBezTo>
                <a:cubicBezTo>
                  <a:pt x="56401" y="11920"/>
                  <a:pt x="56393" y="11919"/>
                  <a:pt x="56385" y="11919"/>
                </a:cubicBezTo>
                <a:close/>
                <a:moveTo>
                  <a:pt x="77191" y="11934"/>
                </a:moveTo>
                <a:cubicBezTo>
                  <a:pt x="77028" y="11934"/>
                  <a:pt x="76879" y="12070"/>
                  <a:pt x="76879" y="12233"/>
                </a:cubicBezTo>
                <a:cubicBezTo>
                  <a:pt x="76879" y="12410"/>
                  <a:pt x="77015" y="12546"/>
                  <a:pt x="77178" y="12546"/>
                </a:cubicBezTo>
                <a:cubicBezTo>
                  <a:pt x="77185" y="12546"/>
                  <a:pt x="77193" y="12547"/>
                  <a:pt x="77200" y="12547"/>
                </a:cubicBezTo>
                <a:cubicBezTo>
                  <a:pt x="77354" y="12547"/>
                  <a:pt x="77490" y="12416"/>
                  <a:pt x="77490" y="12260"/>
                </a:cubicBezTo>
                <a:cubicBezTo>
                  <a:pt x="77504" y="12084"/>
                  <a:pt x="77368" y="11948"/>
                  <a:pt x="77191" y="11934"/>
                </a:cubicBezTo>
                <a:close/>
                <a:moveTo>
                  <a:pt x="32860" y="11933"/>
                </a:moveTo>
                <a:cubicBezTo>
                  <a:pt x="32705" y="11933"/>
                  <a:pt x="32568" y="12077"/>
                  <a:pt x="32568" y="12247"/>
                </a:cubicBezTo>
                <a:cubicBezTo>
                  <a:pt x="32554" y="12410"/>
                  <a:pt x="32704" y="12559"/>
                  <a:pt x="32881" y="12559"/>
                </a:cubicBezTo>
                <a:cubicBezTo>
                  <a:pt x="33044" y="12559"/>
                  <a:pt x="33193" y="12423"/>
                  <a:pt x="33193" y="12247"/>
                </a:cubicBezTo>
                <a:cubicBezTo>
                  <a:pt x="33193" y="12084"/>
                  <a:pt x="33057" y="11934"/>
                  <a:pt x="32881" y="11934"/>
                </a:cubicBezTo>
                <a:cubicBezTo>
                  <a:pt x="32874" y="11933"/>
                  <a:pt x="32867" y="11933"/>
                  <a:pt x="32860" y="11933"/>
                </a:cubicBezTo>
                <a:close/>
                <a:moveTo>
                  <a:pt x="44627" y="11947"/>
                </a:moveTo>
                <a:cubicBezTo>
                  <a:pt x="44463" y="11947"/>
                  <a:pt x="44339" y="12078"/>
                  <a:pt x="44339" y="12247"/>
                </a:cubicBezTo>
                <a:cubicBezTo>
                  <a:pt x="44339" y="12423"/>
                  <a:pt x="44475" y="12559"/>
                  <a:pt x="44652" y="12559"/>
                </a:cubicBezTo>
                <a:cubicBezTo>
                  <a:pt x="44815" y="12559"/>
                  <a:pt x="44951" y="12423"/>
                  <a:pt x="44951" y="12247"/>
                </a:cubicBezTo>
                <a:cubicBezTo>
                  <a:pt x="44964" y="12090"/>
                  <a:pt x="44827" y="11947"/>
                  <a:pt x="44672" y="11947"/>
                </a:cubicBezTo>
                <a:cubicBezTo>
                  <a:pt x="44665" y="11947"/>
                  <a:pt x="44658" y="11947"/>
                  <a:pt x="44652" y="11948"/>
                </a:cubicBezTo>
                <a:cubicBezTo>
                  <a:pt x="44643" y="11947"/>
                  <a:pt x="44635" y="11947"/>
                  <a:pt x="44627" y="11947"/>
                </a:cubicBezTo>
                <a:close/>
                <a:moveTo>
                  <a:pt x="106999" y="12029"/>
                </a:moveTo>
                <a:cubicBezTo>
                  <a:pt x="106850" y="12043"/>
                  <a:pt x="106727" y="12165"/>
                  <a:pt x="106727" y="12315"/>
                </a:cubicBezTo>
                <a:cubicBezTo>
                  <a:pt x="106741" y="12450"/>
                  <a:pt x="106850" y="12559"/>
                  <a:pt x="106999" y="12573"/>
                </a:cubicBezTo>
                <a:cubicBezTo>
                  <a:pt x="107149" y="12559"/>
                  <a:pt x="107271" y="12437"/>
                  <a:pt x="107271" y="12301"/>
                </a:cubicBezTo>
                <a:cubicBezTo>
                  <a:pt x="107257" y="12151"/>
                  <a:pt x="107149" y="12043"/>
                  <a:pt x="107013" y="12043"/>
                </a:cubicBezTo>
                <a:lnTo>
                  <a:pt x="106999" y="12029"/>
                </a:lnTo>
                <a:close/>
                <a:moveTo>
                  <a:pt x="53653" y="11974"/>
                </a:moveTo>
                <a:cubicBezTo>
                  <a:pt x="53488" y="11974"/>
                  <a:pt x="53364" y="12105"/>
                  <a:pt x="53364" y="12274"/>
                </a:cubicBezTo>
                <a:cubicBezTo>
                  <a:pt x="53351" y="12437"/>
                  <a:pt x="53487" y="12573"/>
                  <a:pt x="53650" y="12573"/>
                </a:cubicBezTo>
                <a:cubicBezTo>
                  <a:pt x="53658" y="12573"/>
                  <a:pt x="53666" y="12574"/>
                  <a:pt x="53674" y="12574"/>
                </a:cubicBezTo>
                <a:cubicBezTo>
                  <a:pt x="53840" y="12574"/>
                  <a:pt x="53976" y="12442"/>
                  <a:pt x="53976" y="12274"/>
                </a:cubicBezTo>
                <a:cubicBezTo>
                  <a:pt x="53976" y="12111"/>
                  <a:pt x="53840" y="11975"/>
                  <a:pt x="53677" y="11975"/>
                </a:cubicBezTo>
                <a:cubicBezTo>
                  <a:pt x="53669" y="11974"/>
                  <a:pt x="53661" y="11974"/>
                  <a:pt x="53653" y="11974"/>
                </a:cubicBezTo>
                <a:close/>
                <a:moveTo>
                  <a:pt x="97965" y="11974"/>
                </a:moveTo>
                <a:cubicBezTo>
                  <a:pt x="97812" y="11974"/>
                  <a:pt x="97688" y="12105"/>
                  <a:pt x="97675" y="12260"/>
                </a:cubicBezTo>
                <a:cubicBezTo>
                  <a:pt x="97675" y="12437"/>
                  <a:pt x="97811" y="12573"/>
                  <a:pt x="97974" y="12573"/>
                </a:cubicBezTo>
                <a:cubicBezTo>
                  <a:pt x="97982" y="12573"/>
                  <a:pt x="97989" y="12574"/>
                  <a:pt x="97996" y="12574"/>
                </a:cubicBezTo>
                <a:cubicBezTo>
                  <a:pt x="98149" y="12574"/>
                  <a:pt x="98274" y="12443"/>
                  <a:pt x="98287" y="12287"/>
                </a:cubicBezTo>
                <a:cubicBezTo>
                  <a:pt x="98300" y="12111"/>
                  <a:pt x="98164" y="11975"/>
                  <a:pt x="97988" y="11975"/>
                </a:cubicBezTo>
                <a:cubicBezTo>
                  <a:pt x="97980" y="11974"/>
                  <a:pt x="97973" y="11974"/>
                  <a:pt x="97965" y="11974"/>
                </a:cubicBezTo>
                <a:close/>
                <a:moveTo>
                  <a:pt x="21074" y="11974"/>
                </a:moveTo>
                <a:cubicBezTo>
                  <a:pt x="20920" y="11974"/>
                  <a:pt x="20784" y="12105"/>
                  <a:pt x="20784" y="12274"/>
                </a:cubicBezTo>
                <a:cubicBezTo>
                  <a:pt x="20784" y="12450"/>
                  <a:pt x="20919" y="12586"/>
                  <a:pt x="21096" y="12586"/>
                </a:cubicBezTo>
                <a:cubicBezTo>
                  <a:pt x="21273" y="12586"/>
                  <a:pt x="21409" y="12450"/>
                  <a:pt x="21409" y="12287"/>
                </a:cubicBezTo>
                <a:cubicBezTo>
                  <a:pt x="21409" y="12111"/>
                  <a:pt x="21273" y="11975"/>
                  <a:pt x="21096" y="11975"/>
                </a:cubicBezTo>
                <a:cubicBezTo>
                  <a:pt x="21089" y="11974"/>
                  <a:pt x="21081" y="11974"/>
                  <a:pt x="21074" y="11974"/>
                </a:cubicBezTo>
                <a:close/>
                <a:moveTo>
                  <a:pt x="86217" y="11975"/>
                </a:moveTo>
                <a:cubicBezTo>
                  <a:pt x="86040" y="11975"/>
                  <a:pt x="85904" y="12111"/>
                  <a:pt x="85904" y="12287"/>
                </a:cubicBezTo>
                <a:cubicBezTo>
                  <a:pt x="85904" y="12450"/>
                  <a:pt x="86040" y="12573"/>
                  <a:pt x="86203" y="12586"/>
                </a:cubicBezTo>
                <a:cubicBezTo>
                  <a:pt x="86380" y="12573"/>
                  <a:pt x="86516" y="12437"/>
                  <a:pt x="86516" y="12274"/>
                </a:cubicBezTo>
                <a:cubicBezTo>
                  <a:pt x="86502" y="12097"/>
                  <a:pt x="86380" y="11975"/>
                  <a:pt x="86217" y="11975"/>
                </a:cubicBezTo>
                <a:close/>
                <a:moveTo>
                  <a:pt x="65421" y="11975"/>
                </a:moveTo>
                <a:lnTo>
                  <a:pt x="65407" y="11988"/>
                </a:lnTo>
                <a:cubicBezTo>
                  <a:pt x="65244" y="11988"/>
                  <a:pt x="65094" y="12124"/>
                  <a:pt x="65108" y="12301"/>
                </a:cubicBezTo>
                <a:cubicBezTo>
                  <a:pt x="65108" y="12464"/>
                  <a:pt x="65244" y="12600"/>
                  <a:pt x="65407" y="12600"/>
                </a:cubicBezTo>
                <a:cubicBezTo>
                  <a:pt x="65584" y="12600"/>
                  <a:pt x="65720" y="12450"/>
                  <a:pt x="65720" y="12287"/>
                </a:cubicBezTo>
                <a:cubicBezTo>
                  <a:pt x="65720" y="12111"/>
                  <a:pt x="65584" y="11975"/>
                  <a:pt x="65421" y="11975"/>
                </a:cubicBezTo>
                <a:close/>
                <a:moveTo>
                  <a:pt x="9312" y="12002"/>
                </a:moveTo>
                <a:cubicBezTo>
                  <a:pt x="9149" y="12016"/>
                  <a:pt x="9026" y="12151"/>
                  <a:pt x="9026" y="12315"/>
                </a:cubicBezTo>
                <a:lnTo>
                  <a:pt x="9013" y="12315"/>
                </a:lnTo>
                <a:cubicBezTo>
                  <a:pt x="9026" y="12478"/>
                  <a:pt x="9162" y="12614"/>
                  <a:pt x="9325" y="12614"/>
                </a:cubicBezTo>
                <a:cubicBezTo>
                  <a:pt x="9488" y="12600"/>
                  <a:pt x="9624" y="12464"/>
                  <a:pt x="9624" y="12301"/>
                </a:cubicBezTo>
                <a:cubicBezTo>
                  <a:pt x="9611" y="12138"/>
                  <a:pt x="9475" y="12002"/>
                  <a:pt x="9312" y="12002"/>
                </a:cubicBezTo>
                <a:close/>
                <a:moveTo>
                  <a:pt x="41892" y="12002"/>
                </a:moveTo>
                <a:cubicBezTo>
                  <a:pt x="41729" y="12002"/>
                  <a:pt x="41593" y="12138"/>
                  <a:pt x="41593" y="12315"/>
                </a:cubicBezTo>
                <a:cubicBezTo>
                  <a:pt x="41593" y="12478"/>
                  <a:pt x="41729" y="12614"/>
                  <a:pt x="41892" y="12614"/>
                </a:cubicBezTo>
                <a:cubicBezTo>
                  <a:pt x="42069" y="12614"/>
                  <a:pt x="42205" y="12478"/>
                  <a:pt x="42191" y="12301"/>
                </a:cubicBezTo>
                <a:cubicBezTo>
                  <a:pt x="42191" y="12138"/>
                  <a:pt x="42055" y="12002"/>
                  <a:pt x="41892" y="12002"/>
                </a:cubicBezTo>
                <a:close/>
                <a:moveTo>
                  <a:pt x="74473" y="12002"/>
                </a:moveTo>
                <a:cubicBezTo>
                  <a:pt x="74310" y="12002"/>
                  <a:pt x="74174" y="12138"/>
                  <a:pt x="74160" y="12315"/>
                </a:cubicBezTo>
                <a:cubicBezTo>
                  <a:pt x="74174" y="12478"/>
                  <a:pt x="74296" y="12600"/>
                  <a:pt x="74459" y="12614"/>
                </a:cubicBezTo>
                <a:cubicBezTo>
                  <a:pt x="74622" y="12614"/>
                  <a:pt x="74758" y="12478"/>
                  <a:pt x="74772" y="12315"/>
                </a:cubicBezTo>
                <a:cubicBezTo>
                  <a:pt x="74772" y="12151"/>
                  <a:pt x="74636" y="12016"/>
                  <a:pt x="74473" y="12002"/>
                </a:cubicBezTo>
                <a:close/>
                <a:moveTo>
                  <a:pt x="3909" y="12245"/>
                </a:moveTo>
                <a:cubicBezTo>
                  <a:pt x="3902" y="12245"/>
                  <a:pt x="3895" y="12246"/>
                  <a:pt x="3888" y="12247"/>
                </a:cubicBezTo>
                <a:cubicBezTo>
                  <a:pt x="3881" y="12246"/>
                  <a:pt x="3874" y="12245"/>
                  <a:pt x="3868" y="12245"/>
                </a:cubicBezTo>
                <a:cubicBezTo>
                  <a:pt x="3768" y="12245"/>
                  <a:pt x="3685" y="12335"/>
                  <a:pt x="3698" y="12437"/>
                </a:cubicBezTo>
                <a:cubicBezTo>
                  <a:pt x="3698" y="12559"/>
                  <a:pt x="3766" y="12614"/>
                  <a:pt x="3888" y="12627"/>
                </a:cubicBezTo>
                <a:cubicBezTo>
                  <a:pt x="3997" y="12627"/>
                  <a:pt x="4079" y="12532"/>
                  <a:pt x="4065" y="12423"/>
                </a:cubicBezTo>
                <a:cubicBezTo>
                  <a:pt x="4078" y="12323"/>
                  <a:pt x="3997" y="12245"/>
                  <a:pt x="3909" y="12245"/>
                </a:cubicBezTo>
                <a:close/>
                <a:moveTo>
                  <a:pt x="6607" y="12111"/>
                </a:moveTo>
                <a:cubicBezTo>
                  <a:pt x="6471" y="12111"/>
                  <a:pt x="6349" y="12219"/>
                  <a:pt x="6349" y="12369"/>
                </a:cubicBezTo>
                <a:cubicBezTo>
                  <a:pt x="6335" y="12505"/>
                  <a:pt x="6457" y="12627"/>
                  <a:pt x="6607" y="12627"/>
                </a:cubicBezTo>
                <a:cubicBezTo>
                  <a:pt x="6743" y="12627"/>
                  <a:pt x="6865" y="12505"/>
                  <a:pt x="6865" y="12369"/>
                </a:cubicBezTo>
                <a:cubicBezTo>
                  <a:pt x="6865" y="12233"/>
                  <a:pt x="6743" y="12111"/>
                  <a:pt x="6607" y="12111"/>
                </a:cubicBezTo>
                <a:close/>
                <a:moveTo>
                  <a:pt x="95269" y="12029"/>
                </a:moveTo>
                <a:cubicBezTo>
                  <a:pt x="95092" y="12029"/>
                  <a:pt x="94970" y="12165"/>
                  <a:pt x="94956" y="12328"/>
                </a:cubicBezTo>
                <a:cubicBezTo>
                  <a:pt x="94956" y="12491"/>
                  <a:pt x="95079" y="12614"/>
                  <a:pt x="95242" y="12627"/>
                </a:cubicBezTo>
                <a:cubicBezTo>
                  <a:pt x="95249" y="12628"/>
                  <a:pt x="95257" y="12628"/>
                  <a:pt x="95264" y="12628"/>
                </a:cubicBezTo>
                <a:cubicBezTo>
                  <a:pt x="95419" y="12628"/>
                  <a:pt x="95555" y="12497"/>
                  <a:pt x="95555" y="12342"/>
                </a:cubicBezTo>
                <a:cubicBezTo>
                  <a:pt x="95555" y="12179"/>
                  <a:pt x="95432" y="12043"/>
                  <a:pt x="95269" y="12029"/>
                </a:cubicBezTo>
                <a:close/>
                <a:moveTo>
                  <a:pt x="18378" y="12043"/>
                </a:moveTo>
                <a:cubicBezTo>
                  <a:pt x="18201" y="12043"/>
                  <a:pt x="18065" y="12179"/>
                  <a:pt x="18079" y="12355"/>
                </a:cubicBezTo>
                <a:cubicBezTo>
                  <a:pt x="18079" y="12518"/>
                  <a:pt x="18215" y="12641"/>
                  <a:pt x="18378" y="12641"/>
                </a:cubicBezTo>
                <a:cubicBezTo>
                  <a:pt x="18554" y="12641"/>
                  <a:pt x="18677" y="12505"/>
                  <a:pt x="18677" y="12342"/>
                </a:cubicBezTo>
                <a:cubicBezTo>
                  <a:pt x="18677" y="12165"/>
                  <a:pt x="18541" y="12043"/>
                  <a:pt x="18378" y="12043"/>
                </a:cubicBezTo>
                <a:close/>
                <a:moveTo>
                  <a:pt x="30112" y="12042"/>
                </a:moveTo>
                <a:cubicBezTo>
                  <a:pt x="29958" y="12042"/>
                  <a:pt x="29822" y="12173"/>
                  <a:pt x="29822" y="12328"/>
                </a:cubicBezTo>
                <a:cubicBezTo>
                  <a:pt x="29809" y="12491"/>
                  <a:pt x="29945" y="12641"/>
                  <a:pt x="30121" y="12641"/>
                </a:cubicBezTo>
                <a:cubicBezTo>
                  <a:pt x="30285" y="12641"/>
                  <a:pt x="30420" y="12505"/>
                  <a:pt x="30420" y="12342"/>
                </a:cubicBezTo>
                <a:cubicBezTo>
                  <a:pt x="30420" y="12179"/>
                  <a:pt x="30298" y="12043"/>
                  <a:pt x="30135" y="12043"/>
                </a:cubicBezTo>
                <a:cubicBezTo>
                  <a:pt x="30127" y="12042"/>
                  <a:pt x="30120" y="12042"/>
                  <a:pt x="30112" y="12042"/>
                </a:cubicBezTo>
                <a:close/>
                <a:moveTo>
                  <a:pt x="50918" y="12043"/>
                </a:moveTo>
                <a:cubicBezTo>
                  <a:pt x="50754" y="12043"/>
                  <a:pt x="50619" y="12165"/>
                  <a:pt x="50619" y="12328"/>
                </a:cubicBezTo>
                <a:cubicBezTo>
                  <a:pt x="50619" y="12505"/>
                  <a:pt x="50741" y="12641"/>
                  <a:pt x="50918" y="12641"/>
                </a:cubicBezTo>
                <a:cubicBezTo>
                  <a:pt x="51081" y="12641"/>
                  <a:pt x="51217" y="12505"/>
                  <a:pt x="51217" y="12342"/>
                </a:cubicBezTo>
                <a:cubicBezTo>
                  <a:pt x="51217" y="12179"/>
                  <a:pt x="51081" y="12043"/>
                  <a:pt x="50918" y="12043"/>
                </a:cubicBezTo>
                <a:close/>
                <a:moveTo>
                  <a:pt x="62688" y="12043"/>
                </a:moveTo>
                <a:cubicBezTo>
                  <a:pt x="62525" y="12043"/>
                  <a:pt x="62389" y="12179"/>
                  <a:pt x="62389" y="12342"/>
                </a:cubicBezTo>
                <a:cubicBezTo>
                  <a:pt x="62403" y="12505"/>
                  <a:pt x="62525" y="12641"/>
                  <a:pt x="62702" y="12641"/>
                </a:cubicBezTo>
                <a:cubicBezTo>
                  <a:pt x="62865" y="12627"/>
                  <a:pt x="62987" y="12491"/>
                  <a:pt x="62987" y="12328"/>
                </a:cubicBezTo>
                <a:cubicBezTo>
                  <a:pt x="62987" y="12165"/>
                  <a:pt x="62852" y="12043"/>
                  <a:pt x="62688" y="12043"/>
                </a:cubicBezTo>
                <a:close/>
                <a:moveTo>
                  <a:pt x="39183" y="12069"/>
                </a:moveTo>
                <a:cubicBezTo>
                  <a:pt x="39175" y="12069"/>
                  <a:pt x="39168" y="12069"/>
                  <a:pt x="39160" y="12070"/>
                </a:cubicBezTo>
                <a:cubicBezTo>
                  <a:pt x="38997" y="12070"/>
                  <a:pt x="38875" y="12206"/>
                  <a:pt x="38875" y="12355"/>
                </a:cubicBezTo>
                <a:cubicBezTo>
                  <a:pt x="38875" y="12518"/>
                  <a:pt x="39011" y="12654"/>
                  <a:pt x="39174" y="12668"/>
                </a:cubicBezTo>
                <a:cubicBezTo>
                  <a:pt x="39337" y="12654"/>
                  <a:pt x="39473" y="12518"/>
                  <a:pt x="39473" y="12355"/>
                </a:cubicBezTo>
                <a:cubicBezTo>
                  <a:pt x="39460" y="12200"/>
                  <a:pt x="39336" y="12069"/>
                  <a:pt x="39183" y="12069"/>
                </a:cubicBezTo>
                <a:close/>
                <a:moveTo>
                  <a:pt x="71727" y="12070"/>
                </a:moveTo>
                <a:cubicBezTo>
                  <a:pt x="71564" y="12070"/>
                  <a:pt x="71428" y="12192"/>
                  <a:pt x="71415" y="12355"/>
                </a:cubicBezTo>
                <a:cubicBezTo>
                  <a:pt x="71415" y="12518"/>
                  <a:pt x="71537" y="12654"/>
                  <a:pt x="71700" y="12668"/>
                </a:cubicBezTo>
                <a:cubicBezTo>
                  <a:pt x="71863" y="12668"/>
                  <a:pt x="71999" y="12546"/>
                  <a:pt x="72013" y="12383"/>
                </a:cubicBezTo>
                <a:cubicBezTo>
                  <a:pt x="72013" y="12219"/>
                  <a:pt x="71890" y="12084"/>
                  <a:pt x="71727" y="12070"/>
                </a:cubicBezTo>
                <a:close/>
                <a:moveTo>
                  <a:pt x="83498" y="12070"/>
                </a:moveTo>
                <a:cubicBezTo>
                  <a:pt x="83335" y="12070"/>
                  <a:pt x="83199" y="12192"/>
                  <a:pt x="83186" y="12355"/>
                </a:cubicBezTo>
                <a:cubicBezTo>
                  <a:pt x="83186" y="12518"/>
                  <a:pt x="83308" y="12654"/>
                  <a:pt x="83485" y="12668"/>
                </a:cubicBezTo>
                <a:cubicBezTo>
                  <a:pt x="83634" y="12668"/>
                  <a:pt x="83770" y="12546"/>
                  <a:pt x="83784" y="12383"/>
                </a:cubicBezTo>
                <a:cubicBezTo>
                  <a:pt x="83784" y="12219"/>
                  <a:pt x="83661" y="12084"/>
                  <a:pt x="83498" y="12070"/>
                </a:cubicBezTo>
                <a:close/>
                <a:moveTo>
                  <a:pt x="110574" y="12315"/>
                </a:moveTo>
                <a:cubicBezTo>
                  <a:pt x="110479" y="12315"/>
                  <a:pt x="110411" y="12383"/>
                  <a:pt x="110411" y="12478"/>
                </a:cubicBezTo>
                <a:cubicBezTo>
                  <a:pt x="110397" y="12586"/>
                  <a:pt x="110479" y="12668"/>
                  <a:pt x="110574" y="12668"/>
                </a:cubicBezTo>
                <a:cubicBezTo>
                  <a:pt x="110696" y="12668"/>
                  <a:pt x="110751" y="12600"/>
                  <a:pt x="110764" y="12491"/>
                </a:cubicBezTo>
                <a:cubicBezTo>
                  <a:pt x="110751" y="12383"/>
                  <a:pt x="110696" y="12315"/>
                  <a:pt x="110574" y="12315"/>
                </a:cubicBezTo>
                <a:close/>
                <a:moveTo>
                  <a:pt x="40819" y="12668"/>
                </a:moveTo>
                <a:cubicBezTo>
                  <a:pt x="40821" y="12668"/>
                  <a:pt x="40823" y="12668"/>
                  <a:pt x="40825" y="12668"/>
                </a:cubicBezTo>
                <a:lnTo>
                  <a:pt x="40825" y="12668"/>
                </a:lnTo>
                <a:cubicBezTo>
                  <a:pt x="40827" y="12668"/>
                  <a:pt x="40830" y="12668"/>
                  <a:pt x="40832" y="12668"/>
                </a:cubicBezTo>
                <a:close/>
                <a:moveTo>
                  <a:pt x="104303" y="12123"/>
                </a:moveTo>
                <a:cubicBezTo>
                  <a:pt x="104296" y="12123"/>
                  <a:pt x="104288" y="12124"/>
                  <a:pt x="104281" y="12124"/>
                </a:cubicBezTo>
                <a:cubicBezTo>
                  <a:pt x="104118" y="12124"/>
                  <a:pt x="103995" y="12247"/>
                  <a:pt x="104009" y="12410"/>
                </a:cubicBezTo>
                <a:cubicBezTo>
                  <a:pt x="104009" y="12559"/>
                  <a:pt x="104131" y="12682"/>
                  <a:pt x="104294" y="12682"/>
                </a:cubicBezTo>
                <a:cubicBezTo>
                  <a:pt x="104444" y="12682"/>
                  <a:pt x="104566" y="12546"/>
                  <a:pt x="104566" y="12396"/>
                </a:cubicBezTo>
                <a:cubicBezTo>
                  <a:pt x="104566" y="12241"/>
                  <a:pt x="104444" y="12123"/>
                  <a:pt x="104303" y="12123"/>
                </a:cubicBezTo>
                <a:close/>
                <a:moveTo>
                  <a:pt x="15632" y="12097"/>
                </a:moveTo>
                <a:cubicBezTo>
                  <a:pt x="15455" y="12111"/>
                  <a:pt x="15333" y="12247"/>
                  <a:pt x="15333" y="12410"/>
                </a:cubicBezTo>
                <a:cubicBezTo>
                  <a:pt x="15333" y="12559"/>
                  <a:pt x="15469" y="12695"/>
                  <a:pt x="15618" y="12695"/>
                </a:cubicBezTo>
                <a:cubicBezTo>
                  <a:pt x="15782" y="12695"/>
                  <a:pt x="15918" y="12559"/>
                  <a:pt x="15918" y="12396"/>
                </a:cubicBezTo>
                <a:cubicBezTo>
                  <a:pt x="15918" y="12233"/>
                  <a:pt x="15782" y="12111"/>
                  <a:pt x="15632" y="12097"/>
                </a:cubicBezTo>
                <a:close/>
                <a:moveTo>
                  <a:pt x="92510" y="12111"/>
                </a:moveTo>
                <a:cubicBezTo>
                  <a:pt x="92347" y="12111"/>
                  <a:pt x="92211" y="12247"/>
                  <a:pt x="92211" y="12410"/>
                </a:cubicBezTo>
                <a:cubicBezTo>
                  <a:pt x="92224" y="12573"/>
                  <a:pt x="92360" y="12695"/>
                  <a:pt x="92510" y="12695"/>
                </a:cubicBezTo>
                <a:cubicBezTo>
                  <a:pt x="92673" y="12695"/>
                  <a:pt x="92795" y="12559"/>
                  <a:pt x="92809" y="12410"/>
                </a:cubicBezTo>
                <a:cubicBezTo>
                  <a:pt x="92795" y="12247"/>
                  <a:pt x="92673" y="12111"/>
                  <a:pt x="92510" y="12111"/>
                </a:cubicBezTo>
                <a:close/>
                <a:moveTo>
                  <a:pt x="27403" y="12097"/>
                </a:moveTo>
                <a:lnTo>
                  <a:pt x="27389" y="12111"/>
                </a:lnTo>
                <a:cubicBezTo>
                  <a:pt x="27226" y="12111"/>
                  <a:pt x="27104" y="12247"/>
                  <a:pt x="27104" y="12410"/>
                </a:cubicBezTo>
                <a:cubicBezTo>
                  <a:pt x="27104" y="12565"/>
                  <a:pt x="27228" y="12696"/>
                  <a:pt x="27380" y="12696"/>
                </a:cubicBezTo>
                <a:cubicBezTo>
                  <a:pt x="27388" y="12696"/>
                  <a:pt x="27395" y="12696"/>
                  <a:pt x="27403" y="12695"/>
                </a:cubicBezTo>
                <a:cubicBezTo>
                  <a:pt x="27566" y="12695"/>
                  <a:pt x="27688" y="12559"/>
                  <a:pt x="27688" y="12396"/>
                </a:cubicBezTo>
                <a:cubicBezTo>
                  <a:pt x="27688" y="12233"/>
                  <a:pt x="27552" y="12111"/>
                  <a:pt x="27403" y="12097"/>
                </a:cubicBezTo>
                <a:close/>
                <a:moveTo>
                  <a:pt x="59970" y="12097"/>
                </a:moveTo>
                <a:lnTo>
                  <a:pt x="59970" y="12111"/>
                </a:lnTo>
                <a:cubicBezTo>
                  <a:pt x="59807" y="12111"/>
                  <a:pt x="59671" y="12233"/>
                  <a:pt x="59671" y="12396"/>
                </a:cubicBezTo>
                <a:cubicBezTo>
                  <a:pt x="59657" y="12559"/>
                  <a:pt x="59793" y="12695"/>
                  <a:pt x="59956" y="12709"/>
                </a:cubicBezTo>
                <a:cubicBezTo>
                  <a:pt x="60120" y="12695"/>
                  <a:pt x="60255" y="12573"/>
                  <a:pt x="60255" y="12410"/>
                </a:cubicBezTo>
                <a:cubicBezTo>
                  <a:pt x="60255" y="12247"/>
                  <a:pt x="60133" y="12111"/>
                  <a:pt x="59970" y="12097"/>
                </a:cubicBezTo>
                <a:close/>
                <a:moveTo>
                  <a:pt x="36415" y="12138"/>
                </a:moveTo>
                <a:cubicBezTo>
                  <a:pt x="36252" y="12138"/>
                  <a:pt x="36129" y="12274"/>
                  <a:pt x="36129" y="12437"/>
                </a:cubicBezTo>
                <a:cubicBezTo>
                  <a:pt x="36129" y="12600"/>
                  <a:pt x="36265" y="12722"/>
                  <a:pt x="36428" y="12722"/>
                </a:cubicBezTo>
                <a:cubicBezTo>
                  <a:pt x="36591" y="12722"/>
                  <a:pt x="36714" y="12586"/>
                  <a:pt x="36714" y="12423"/>
                </a:cubicBezTo>
                <a:cubicBezTo>
                  <a:pt x="36714" y="12260"/>
                  <a:pt x="36578" y="12138"/>
                  <a:pt x="36415" y="12138"/>
                </a:cubicBezTo>
                <a:close/>
                <a:moveTo>
                  <a:pt x="48199" y="12138"/>
                </a:moveTo>
                <a:cubicBezTo>
                  <a:pt x="48036" y="12138"/>
                  <a:pt x="47900" y="12274"/>
                  <a:pt x="47914" y="12437"/>
                </a:cubicBezTo>
                <a:cubicBezTo>
                  <a:pt x="47900" y="12586"/>
                  <a:pt x="48036" y="12709"/>
                  <a:pt x="48186" y="12722"/>
                </a:cubicBezTo>
                <a:cubicBezTo>
                  <a:pt x="48349" y="12722"/>
                  <a:pt x="48485" y="12600"/>
                  <a:pt x="48485" y="12437"/>
                </a:cubicBezTo>
                <a:cubicBezTo>
                  <a:pt x="48485" y="12274"/>
                  <a:pt x="48349" y="12138"/>
                  <a:pt x="48199" y="12138"/>
                </a:cubicBezTo>
                <a:close/>
                <a:moveTo>
                  <a:pt x="80766" y="12138"/>
                </a:moveTo>
                <a:cubicBezTo>
                  <a:pt x="80603" y="12138"/>
                  <a:pt x="80467" y="12274"/>
                  <a:pt x="80481" y="12437"/>
                </a:cubicBezTo>
                <a:cubicBezTo>
                  <a:pt x="80481" y="12600"/>
                  <a:pt x="80617" y="12722"/>
                  <a:pt x="80766" y="12722"/>
                </a:cubicBezTo>
                <a:cubicBezTo>
                  <a:pt x="80929" y="12722"/>
                  <a:pt x="81065" y="12573"/>
                  <a:pt x="81052" y="12423"/>
                </a:cubicBezTo>
                <a:cubicBezTo>
                  <a:pt x="81052" y="12260"/>
                  <a:pt x="80916" y="12138"/>
                  <a:pt x="80766" y="12138"/>
                </a:cubicBezTo>
                <a:close/>
                <a:moveTo>
                  <a:pt x="68973" y="12178"/>
                </a:moveTo>
                <a:cubicBezTo>
                  <a:pt x="68820" y="12178"/>
                  <a:pt x="68697" y="12309"/>
                  <a:pt x="68710" y="12464"/>
                </a:cubicBezTo>
                <a:cubicBezTo>
                  <a:pt x="68710" y="12619"/>
                  <a:pt x="68832" y="12737"/>
                  <a:pt x="68973" y="12737"/>
                </a:cubicBezTo>
                <a:cubicBezTo>
                  <a:pt x="68980" y="12737"/>
                  <a:pt x="68988" y="12737"/>
                  <a:pt x="68995" y="12736"/>
                </a:cubicBezTo>
                <a:cubicBezTo>
                  <a:pt x="69158" y="12736"/>
                  <a:pt x="69281" y="12614"/>
                  <a:pt x="69267" y="12450"/>
                </a:cubicBezTo>
                <a:cubicBezTo>
                  <a:pt x="69281" y="12301"/>
                  <a:pt x="69145" y="12179"/>
                  <a:pt x="68995" y="12179"/>
                </a:cubicBezTo>
                <a:cubicBezTo>
                  <a:pt x="68988" y="12178"/>
                  <a:pt x="68980" y="12178"/>
                  <a:pt x="68973" y="12178"/>
                </a:cubicBezTo>
                <a:close/>
                <a:moveTo>
                  <a:pt x="101540" y="12178"/>
                </a:moveTo>
                <a:cubicBezTo>
                  <a:pt x="101388" y="12178"/>
                  <a:pt x="101277" y="12309"/>
                  <a:pt x="101277" y="12464"/>
                </a:cubicBezTo>
                <a:cubicBezTo>
                  <a:pt x="101277" y="12619"/>
                  <a:pt x="101399" y="12737"/>
                  <a:pt x="101540" y="12737"/>
                </a:cubicBezTo>
                <a:cubicBezTo>
                  <a:pt x="101547" y="12737"/>
                  <a:pt x="101555" y="12737"/>
                  <a:pt x="101562" y="12736"/>
                </a:cubicBezTo>
                <a:cubicBezTo>
                  <a:pt x="101725" y="12736"/>
                  <a:pt x="101848" y="12614"/>
                  <a:pt x="101848" y="12464"/>
                </a:cubicBezTo>
                <a:lnTo>
                  <a:pt x="101848" y="12450"/>
                </a:lnTo>
                <a:cubicBezTo>
                  <a:pt x="101848" y="12301"/>
                  <a:pt x="101725" y="12179"/>
                  <a:pt x="101562" y="12179"/>
                </a:cubicBezTo>
                <a:cubicBezTo>
                  <a:pt x="101555" y="12178"/>
                  <a:pt x="101547" y="12178"/>
                  <a:pt x="101540" y="12178"/>
                </a:cubicBezTo>
                <a:close/>
                <a:moveTo>
                  <a:pt x="24693" y="12178"/>
                </a:moveTo>
                <a:cubicBezTo>
                  <a:pt x="24686" y="12178"/>
                  <a:pt x="24678" y="12178"/>
                  <a:pt x="24671" y="12179"/>
                </a:cubicBezTo>
                <a:cubicBezTo>
                  <a:pt x="24508" y="12179"/>
                  <a:pt x="24385" y="12301"/>
                  <a:pt x="24385" y="12464"/>
                </a:cubicBezTo>
                <a:cubicBezTo>
                  <a:pt x="24385" y="12627"/>
                  <a:pt x="24521" y="12750"/>
                  <a:pt x="24685" y="12750"/>
                </a:cubicBezTo>
                <a:cubicBezTo>
                  <a:pt x="24834" y="12736"/>
                  <a:pt x="24970" y="12614"/>
                  <a:pt x="24956" y="12464"/>
                </a:cubicBezTo>
                <a:cubicBezTo>
                  <a:pt x="24969" y="12309"/>
                  <a:pt x="24846" y="12178"/>
                  <a:pt x="24693" y="12178"/>
                </a:cubicBezTo>
                <a:close/>
                <a:moveTo>
                  <a:pt x="57233" y="12178"/>
                </a:moveTo>
                <a:cubicBezTo>
                  <a:pt x="57226" y="12178"/>
                  <a:pt x="57218" y="12178"/>
                  <a:pt x="57211" y="12179"/>
                </a:cubicBezTo>
                <a:cubicBezTo>
                  <a:pt x="57061" y="12179"/>
                  <a:pt x="56925" y="12301"/>
                  <a:pt x="56925" y="12464"/>
                </a:cubicBezTo>
                <a:cubicBezTo>
                  <a:pt x="56925" y="12627"/>
                  <a:pt x="57061" y="12750"/>
                  <a:pt x="57211" y="12750"/>
                </a:cubicBezTo>
                <a:cubicBezTo>
                  <a:pt x="57387" y="12750"/>
                  <a:pt x="57523" y="12614"/>
                  <a:pt x="57510" y="12450"/>
                </a:cubicBezTo>
                <a:cubicBezTo>
                  <a:pt x="57510" y="12308"/>
                  <a:pt x="57386" y="12178"/>
                  <a:pt x="57233" y="12178"/>
                </a:cubicBezTo>
                <a:close/>
                <a:moveTo>
                  <a:pt x="89769" y="12178"/>
                </a:moveTo>
                <a:cubicBezTo>
                  <a:pt x="89628" y="12178"/>
                  <a:pt x="89506" y="12296"/>
                  <a:pt x="89506" y="12450"/>
                </a:cubicBezTo>
                <a:cubicBezTo>
                  <a:pt x="89492" y="12614"/>
                  <a:pt x="89628" y="12750"/>
                  <a:pt x="89791" y="12750"/>
                </a:cubicBezTo>
                <a:cubicBezTo>
                  <a:pt x="89941" y="12750"/>
                  <a:pt x="90077" y="12627"/>
                  <a:pt x="90077" y="12464"/>
                </a:cubicBezTo>
                <a:cubicBezTo>
                  <a:pt x="90077" y="12301"/>
                  <a:pt x="89955" y="12179"/>
                  <a:pt x="89791" y="12179"/>
                </a:cubicBezTo>
                <a:cubicBezTo>
                  <a:pt x="89784" y="12178"/>
                  <a:pt x="89776" y="12178"/>
                  <a:pt x="89769" y="12178"/>
                </a:cubicBezTo>
                <a:close/>
                <a:moveTo>
                  <a:pt x="12923" y="12205"/>
                </a:moveTo>
                <a:cubicBezTo>
                  <a:pt x="12915" y="12205"/>
                  <a:pt x="12908" y="12205"/>
                  <a:pt x="12900" y="12206"/>
                </a:cubicBezTo>
                <a:cubicBezTo>
                  <a:pt x="12753" y="12206"/>
                  <a:pt x="12618" y="12325"/>
                  <a:pt x="12615" y="12485"/>
                </a:cubicBezTo>
                <a:lnTo>
                  <a:pt x="12615" y="12485"/>
                </a:lnTo>
                <a:cubicBezTo>
                  <a:pt x="12615" y="12482"/>
                  <a:pt x="12615" y="12480"/>
                  <a:pt x="12615" y="12478"/>
                </a:cubicBezTo>
                <a:lnTo>
                  <a:pt x="12615" y="12491"/>
                </a:lnTo>
                <a:cubicBezTo>
                  <a:pt x="12615" y="12489"/>
                  <a:pt x="12615" y="12487"/>
                  <a:pt x="12615" y="12485"/>
                </a:cubicBezTo>
                <a:lnTo>
                  <a:pt x="12615" y="12485"/>
                </a:lnTo>
                <a:cubicBezTo>
                  <a:pt x="12618" y="12645"/>
                  <a:pt x="12739" y="12777"/>
                  <a:pt x="12900" y="12777"/>
                </a:cubicBezTo>
                <a:cubicBezTo>
                  <a:pt x="13063" y="12777"/>
                  <a:pt x="13185" y="12641"/>
                  <a:pt x="13185" y="12491"/>
                </a:cubicBezTo>
                <a:cubicBezTo>
                  <a:pt x="13198" y="12336"/>
                  <a:pt x="13075" y="12205"/>
                  <a:pt x="12923" y="12205"/>
                </a:cubicBezTo>
                <a:close/>
                <a:moveTo>
                  <a:pt x="45467" y="12206"/>
                </a:moveTo>
                <a:cubicBezTo>
                  <a:pt x="45318" y="12206"/>
                  <a:pt x="45182" y="12342"/>
                  <a:pt x="45195" y="12505"/>
                </a:cubicBezTo>
                <a:cubicBezTo>
                  <a:pt x="45195" y="12654"/>
                  <a:pt x="45318" y="12777"/>
                  <a:pt x="45481" y="12777"/>
                </a:cubicBezTo>
                <a:cubicBezTo>
                  <a:pt x="45630" y="12777"/>
                  <a:pt x="45753" y="12641"/>
                  <a:pt x="45753" y="12491"/>
                </a:cubicBezTo>
                <a:cubicBezTo>
                  <a:pt x="45753" y="12328"/>
                  <a:pt x="45617" y="12206"/>
                  <a:pt x="45467" y="12206"/>
                </a:cubicBezTo>
                <a:close/>
                <a:moveTo>
                  <a:pt x="77998" y="12218"/>
                </a:moveTo>
                <a:cubicBezTo>
                  <a:pt x="77846" y="12218"/>
                  <a:pt x="77735" y="12349"/>
                  <a:pt x="77735" y="12491"/>
                </a:cubicBezTo>
                <a:cubicBezTo>
                  <a:pt x="77735" y="12641"/>
                  <a:pt x="77857" y="12777"/>
                  <a:pt x="78007" y="12777"/>
                </a:cubicBezTo>
                <a:cubicBezTo>
                  <a:pt x="78170" y="12777"/>
                  <a:pt x="78292" y="12654"/>
                  <a:pt x="78292" y="12491"/>
                </a:cubicBezTo>
                <a:cubicBezTo>
                  <a:pt x="78292" y="12349"/>
                  <a:pt x="78181" y="12218"/>
                  <a:pt x="78041" y="12218"/>
                </a:cubicBezTo>
                <a:cubicBezTo>
                  <a:pt x="78034" y="12218"/>
                  <a:pt x="78027" y="12219"/>
                  <a:pt x="78021" y="12219"/>
                </a:cubicBezTo>
                <a:cubicBezTo>
                  <a:pt x="78013" y="12219"/>
                  <a:pt x="78005" y="12218"/>
                  <a:pt x="77998" y="12218"/>
                </a:cubicBezTo>
                <a:close/>
                <a:moveTo>
                  <a:pt x="21903" y="12246"/>
                </a:moveTo>
                <a:cubicBezTo>
                  <a:pt x="21764" y="12246"/>
                  <a:pt x="21653" y="12364"/>
                  <a:pt x="21640" y="12518"/>
                </a:cubicBezTo>
                <a:cubicBezTo>
                  <a:pt x="21640" y="12668"/>
                  <a:pt x="21762" y="12804"/>
                  <a:pt x="21925" y="12804"/>
                </a:cubicBezTo>
                <a:cubicBezTo>
                  <a:pt x="22075" y="12804"/>
                  <a:pt x="22197" y="12682"/>
                  <a:pt x="22197" y="12532"/>
                </a:cubicBezTo>
                <a:cubicBezTo>
                  <a:pt x="22211" y="12369"/>
                  <a:pt x="22088" y="12247"/>
                  <a:pt x="21925" y="12247"/>
                </a:cubicBezTo>
                <a:cubicBezTo>
                  <a:pt x="21918" y="12246"/>
                  <a:pt x="21910" y="12246"/>
                  <a:pt x="21903" y="12246"/>
                </a:cubicBezTo>
                <a:close/>
                <a:moveTo>
                  <a:pt x="33696" y="12247"/>
                </a:moveTo>
                <a:cubicBezTo>
                  <a:pt x="33547" y="12260"/>
                  <a:pt x="33424" y="12369"/>
                  <a:pt x="33424" y="12518"/>
                </a:cubicBezTo>
                <a:cubicBezTo>
                  <a:pt x="33411" y="12682"/>
                  <a:pt x="33547" y="12804"/>
                  <a:pt x="33696" y="12804"/>
                </a:cubicBezTo>
                <a:cubicBezTo>
                  <a:pt x="33859" y="12804"/>
                  <a:pt x="33982" y="12682"/>
                  <a:pt x="33982" y="12532"/>
                </a:cubicBezTo>
                <a:cubicBezTo>
                  <a:pt x="33982" y="12369"/>
                  <a:pt x="33846" y="12247"/>
                  <a:pt x="33696" y="12247"/>
                </a:cubicBezTo>
                <a:close/>
                <a:moveTo>
                  <a:pt x="54470" y="12259"/>
                </a:moveTo>
                <a:cubicBezTo>
                  <a:pt x="54331" y="12259"/>
                  <a:pt x="54220" y="12377"/>
                  <a:pt x="54220" y="12518"/>
                </a:cubicBezTo>
                <a:lnTo>
                  <a:pt x="54220" y="12532"/>
                </a:lnTo>
                <a:cubicBezTo>
                  <a:pt x="54220" y="12682"/>
                  <a:pt x="54343" y="12804"/>
                  <a:pt x="54479" y="12804"/>
                </a:cubicBezTo>
                <a:cubicBezTo>
                  <a:pt x="54642" y="12804"/>
                  <a:pt x="54764" y="12682"/>
                  <a:pt x="54764" y="12532"/>
                </a:cubicBezTo>
                <a:cubicBezTo>
                  <a:pt x="54777" y="12389"/>
                  <a:pt x="54667" y="12259"/>
                  <a:pt x="54515" y="12259"/>
                </a:cubicBezTo>
                <a:cubicBezTo>
                  <a:pt x="54507" y="12259"/>
                  <a:pt x="54500" y="12260"/>
                  <a:pt x="54492" y="12260"/>
                </a:cubicBezTo>
                <a:cubicBezTo>
                  <a:pt x="54485" y="12260"/>
                  <a:pt x="54477" y="12259"/>
                  <a:pt x="54470" y="12259"/>
                </a:cubicBezTo>
                <a:close/>
                <a:moveTo>
                  <a:pt x="98794" y="12259"/>
                </a:moveTo>
                <a:cubicBezTo>
                  <a:pt x="98655" y="12259"/>
                  <a:pt x="98544" y="12377"/>
                  <a:pt x="98531" y="12518"/>
                </a:cubicBezTo>
                <a:cubicBezTo>
                  <a:pt x="98531" y="12668"/>
                  <a:pt x="98654" y="12804"/>
                  <a:pt x="98803" y="12804"/>
                </a:cubicBezTo>
                <a:cubicBezTo>
                  <a:pt x="98952" y="12804"/>
                  <a:pt x="99074" y="12683"/>
                  <a:pt x="99088" y="12534"/>
                </a:cubicBezTo>
                <a:lnTo>
                  <a:pt x="99088" y="12534"/>
                </a:lnTo>
                <a:cubicBezTo>
                  <a:pt x="99088" y="12538"/>
                  <a:pt x="99089" y="12542"/>
                  <a:pt x="99089" y="12546"/>
                </a:cubicBezTo>
                <a:lnTo>
                  <a:pt x="99089" y="12532"/>
                </a:lnTo>
                <a:cubicBezTo>
                  <a:pt x="99088" y="12533"/>
                  <a:pt x="99088" y="12533"/>
                  <a:pt x="99088" y="12534"/>
                </a:cubicBezTo>
                <a:lnTo>
                  <a:pt x="99088" y="12534"/>
                </a:lnTo>
                <a:cubicBezTo>
                  <a:pt x="99083" y="12377"/>
                  <a:pt x="98963" y="12260"/>
                  <a:pt x="98817" y="12260"/>
                </a:cubicBezTo>
                <a:cubicBezTo>
                  <a:pt x="98809" y="12260"/>
                  <a:pt x="98801" y="12259"/>
                  <a:pt x="98794" y="12259"/>
                </a:cubicBezTo>
                <a:close/>
                <a:moveTo>
                  <a:pt x="107876" y="12368"/>
                </a:moveTo>
                <a:cubicBezTo>
                  <a:pt x="107869" y="12368"/>
                  <a:pt x="107863" y="12368"/>
                  <a:pt x="107856" y="12369"/>
                </a:cubicBezTo>
                <a:cubicBezTo>
                  <a:pt x="107733" y="12369"/>
                  <a:pt x="107638" y="12464"/>
                  <a:pt x="107638" y="12573"/>
                </a:cubicBezTo>
                <a:cubicBezTo>
                  <a:pt x="107638" y="12695"/>
                  <a:pt x="107733" y="12804"/>
                  <a:pt x="107856" y="12804"/>
                </a:cubicBezTo>
                <a:cubicBezTo>
                  <a:pt x="107978" y="12804"/>
                  <a:pt x="108087" y="12709"/>
                  <a:pt x="108087" y="12586"/>
                </a:cubicBezTo>
                <a:cubicBezTo>
                  <a:pt x="108087" y="12471"/>
                  <a:pt x="107990" y="12368"/>
                  <a:pt x="107876" y="12368"/>
                </a:cubicBezTo>
                <a:close/>
                <a:moveTo>
                  <a:pt x="66254" y="12259"/>
                </a:moveTo>
                <a:cubicBezTo>
                  <a:pt x="66114" y="12259"/>
                  <a:pt x="65991" y="12377"/>
                  <a:pt x="65991" y="12518"/>
                </a:cubicBezTo>
                <a:lnTo>
                  <a:pt x="65991" y="12532"/>
                </a:lnTo>
                <a:cubicBezTo>
                  <a:pt x="65991" y="12682"/>
                  <a:pt x="66114" y="12804"/>
                  <a:pt x="66263" y="12804"/>
                </a:cubicBezTo>
                <a:cubicBezTo>
                  <a:pt x="66271" y="12805"/>
                  <a:pt x="66278" y="12805"/>
                  <a:pt x="66286" y="12805"/>
                </a:cubicBezTo>
                <a:cubicBezTo>
                  <a:pt x="66425" y="12805"/>
                  <a:pt x="66536" y="12688"/>
                  <a:pt x="66549" y="12546"/>
                </a:cubicBezTo>
                <a:cubicBezTo>
                  <a:pt x="66549" y="12383"/>
                  <a:pt x="66426" y="12260"/>
                  <a:pt x="66277" y="12260"/>
                </a:cubicBezTo>
                <a:cubicBezTo>
                  <a:pt x="66269" y="12260"/>
                  <a:pt x="66262" y="12259"/>
                  <a:pt x="66254" y="12259"/>
                </a:cubicBezTo>
                <a:close/>
                <a:moveTo>
                  <a:pt x="10154" y="12274"/>
                </a:moveTo>
                <a:lnTo>
                  <a:pt x="10154" y="12287"/>
                </a:lnTo>
                <a:cubicBezTo>
                  <a:pt x="10005" y="12287"/>
                  <a:pt x="9883" y="12410"/>
                  <a:pt x="9869" y="12559"/>
                </a:cubicBezTo>
                <a:cubicBezTo>
                  <a:pt x="9869" y="12709"/>
                  <a:pt x="9991" y="12831"/>
                  <a:pt x="10154" y="12831"/>
                </a:cubicBezTo>
                <a:cubicBezTo>
                  <a:pt x="10304" y="12831"/>
                  <a:pt x="10426" y="12709"/>
                  <a:pt x="10426" y="12559"/>
                </a:cubicBezTo>
                <a:cubicBezTo>
                  <a:pt x="10426" y="12410"/>
                  <a:pt x="10304" y="12287"/>
                  <a:pt x="10154" y="12274"/>
                </a:cubicBezTo>
                <a:close/>
                <a:moveTo>
                  <a:pt x="42721" y="12287"/>
                </a:moveTo>
                <a:cubicBezTo>
                  <a:pt x="42572" y="12287"/>
                  <a:pt x="42450" y="12396"/>
                  <a:pt x="42450" y="12546"/>
                </a:cubicBezTo>
                <a:lnTo>
                  <a:pt x="42450" y="12559"/>
                </a:lnTo>
                <a:cubicBezTo>
                  <a:pt x="42450" y="12709"/>
                  <a:pt x="42558" y="12831"/>
                  <a:pt x="42708" y="12831"/>
                </a:cubicBezTo>
                <a:cubicBezTo>
                  <a:pt x="42715" y="12832"/>
                  <a:pt x="42723" y="12832"/>
                  <a:pt x="42730" y="12832"/>
                </a:cubicBezTo>
                <a:cubicBezTo>
                  <a:pt x="42882" y="12832"/>
                  <a:pt x="42993" y="12702"/>
                  <a:pt x="42993" y="12559"/>
                </a:cubicBezTo>
                <a:cubicBezTo>
                  <a:pt x="42993" y="12410"/>
                  <a:pt x="42871" y="12287"/>
                  <a:pt x="42721" y="12287"/>
                </a:cubicBezTo>
                <a:close/>
                <a:moveTo>
                  <a:pt x="75288" y="12274"/>
                </a:moveTo>
                <a:lnTo>
                  <a:pt x="75288" y="12287"/>
                </a:lnTo>
                <a:cubicBezTo>
                  <a:pt x="75139" y="12287"/>
                  <a:pt x="75017" y="12410"/>
                  <a:pt x="75017" y="12559"/>
                </a:cubicBezTo>
                <a:cubicBezTo>
                  <a:pt x="75017" y="12702"/>
                  <a:pt x="75128" y="12832"/>
                  <a:pt x="75280" y="12832"/>
                </a:cubicBezTo>
                <a:cubicBezTo>
                  <a:pt x="75287" y="12832"/>
                  <a:pt x="75295" y="12832"/>
                  <a:pt x="75302" y="12831"/>
                </a:cubicBezTo>
                <a:cubicBezTo>
                  <a:pt x="75452" y="12831"/>
                  <a:pt x="75560" y="12709"/>
                  <a:pt x="75560" y="12559"/>
                </a:cubicBezTo>
                <a:cubicBezTo>
                  <a:pt x="75560" y="12410"/>
                  <a:pt x="75438" y="12274"/>
                  <a:pt x="75288" y="12274"/>
                </a:cubicBezTo>
                <a:close/>
                <a:moveTo>
                  <a:pt x="87064" y="12286"/>
                </a:moveTo>
                <a:cubicBezTo>
                  <a:pt x="86924" y="12286"/>
                  <a:pt x="86800" y="12404"/>
                  <a:pt x="86788" y="12559"/>
                </a:cubicBezTo>
                <a:cubicBezTo>
                  <a:pt x="86788" y="12695"/>
                  <a:pt x="86910" y="12831"/>
                  <a:pt x="87046" y="12831"/>
                </a:cubicBezTo>
                <a:cubicBezTo>
                  <a:pt x="87054" y="12832"/>
                  <a:pt x="87062" y="12832"/>
                  <a:pt x="87070" y="12832"/>
                </a:cubicBezTo>
                <a:cubicBezTo>
                  <a:pt x="87221" y="12832"/>
                  <a:pt x="87332" y="12715"/>
                  <a:pt x="87345" y="12573"/>
                </a:cubicBezTo>
                <a:lnTo>
                  <a:pt x="87331" y="12573"/>
                </a:lnTo>
                <a:cubicBezTo>
                  <a:pt x="87345" y="12423"/>
                  <a:pt x="87236" y="12301"/>
                  <a:pt x="87087" y="12287"/>
                </a:cubicBezTo>
                <a:cubicBezTo>
                  <a:pt x="87079" y="12287"/>
                  <a:pt x="87071" y="12286"/>
                  <a:pt x="87064" y="12286"/>
                </a:cubicBezTo>
                <a:close/>
                <a:moveTo>
                  <a:pt x="7450" y="12369"/>
                </a:moveTo>
                <a:cubicBezTo>
                  <a:pt x="7300" y="12369"/>
                  <a:pt x="7191" y="12478"/>
                  <a:pt x="7191" y="12614"/>
                </a:cubicBezTo>
                <a:cubicBezTo>
                  <a:pt x="7178" y="12750"/>
                  <a:pt x="7286" y="12858"/>
                  <a:pt x="7422" y="12858"/>
                </a:cubicBezTo>
                <a:cubicBezTo>
                  <a:pt x="7558" y="12858"/>
                  <a:pt x="7667" y="12763"/>
                  <a:pt x="7667" y="12627"/>
                </a:cubicBezTo>
                <a:cubicBezTo>
                  <a:pt x="7681" y="12491"/>
                  <a:pt x="7572" y="12383"/>
                  <a:pt x="7450" y="12369"/>
                </a:cubicBezTo>
                <a:close/>
                <a:moveTo>
                  <a:pt x="30937" y="12315"/>
                </a:moveTo>
                <a:cubicBezTo>
                  <a:pt x="30801" y="12328"/>
                  <a:pt x="30679" y="12437"/>
                  <a:pt x="30679" y="12586"/>
                </a:cubicBezTo>
                <a:lnTo>
                  <a:pt x="30679" y="12600"/>
                </a:lnTo>
                <a:cubicBezTo>
                  <a:pt x="30679" y="12750"/>
                  <a:pt x="30801" y="12858"/>
                  <a:pt x="30951" y="12858"/>
                </a:cubicBezTo>
                <a:cubicBezTo>
                  <a:pt x="31100" y="12858"/>
                  <a:pt x="31222" y="12736"/>
                  <a:pt x="31222" y="12586"/>
                </a:cubicBezTo>
                <a:cubicBezTo>
                  <a:pt x="31209" y="12437"/>
                  <a:pt x="31086" y="12315"/>
                  <a:pt x="30937" y="12315"/>
                </a:cubicBezTo>
                <a:close/>
                <a:moveTo>
                  <a:pt x="63518" y="12301"/>
                </a:moveTo>
                <a:cubicBezTo>
                  <a:pt x="63368" y="12315"/>
                  <a:pt x="63246" y="12437"/>
                  <a:pt x="63246" y="12586"/>
                </a:cubicBezTo>
                <a:lnTo>
                  <a:pt x="63246" y="12600"/>
                </a:lnTo>
                <a:cubicBezTo>
                  <a:pt x="63246" y="12750"/>
                  <a:pt x="63368" y="12858"/>
                  <a:pt x="63518" y="12858"/>
                </a:cubicBezTo>
                <a:cubicBezTo>
                  <a:pt x="63681" y="12858"/>
                  <a:pt x="63803" y="12736"/>
                  <a:pt x="63803" y="12573"/>
                </a:cubicBezTo>
                <a:cubicBezTo>
                  <a:pt x="63789" y="12423"/>
                  <a:pt x="63667" y="12301"/>
                  <a:pt x="63518" y="12301"/>
                </a:cubicBezTo>
                <a:close/>
                <a:moveTo>
                  <a:pt x="96085" y="12315"/>
                </a:moveTo>
                <a:cubicBezTo>
                  <a:pt x="95949" y="12328"/>
                  <a:pt x="95826" y="12437"/>
                  <a:pt x="95813" y="12573"/>
                </a:cubicBezTo>
                <a:cubicBezTo>
                  <a:pt x="95813" y="12722"/>
                  <a:pt x="95935" y="12858"/>
                  <a:pt x="96085" y="12858"/>
                </a:cubicBezTo>
                <a:cubicBezTo>
                  <a:pt x="96234" y="12858"/>
                  <a:pt x="96356" y="12736"/>
                  <a:pt x="96356" y="12586"/>
                </a:cubicBezTo>
                <a:cubicBezTo>
                  <a:pt x="96356" y="12437"/>
                  <a:pt x="96234" y="12315"/>
                  <a:pt x="96085" y="12315"/>
                </a:cubicBezTo>
                <a:close/>
                <a:moveTo>
                  <a:pt x="19220" y="12315"/>
                </a:moveTo>
                <a:cubicBezTo>
                  <a:pt x="19071" y="12315"/>
                  <a:pt x="18935" y="12423"/>
                  <a:pt x="18921" y="12586"/>
                </a:cubicBezTo>
                <a:cubicBezTo>
                  <a:pt x="18921" y="12736"/>
                  <a:pt x="19044" y="12858"/>
                  <a:pt x="19193" y="12872"/>
                </a:cubicBezTo>
                <a:cubicBezTo>
                  <a:pt x="19342" y="12872"/>
                  <a:pt x="19464" y="12751"/>
                  <a:pt x="19478" y="12602"/>
                </a:cubicBezTo>
                <a:lnTo>
                  <a:pt x="19478" y="12602"/>
                </a:lnTo>
                <a:cubicBezTo>
                  <a:pt x="19479" y="12606"/>
                  <a:pt x="19479" y="12610"/>
                  <a:pt x="19479" y="12614"/>
                </a:cubicBezTo>
                <a:lnTo>
                  <a:pt x="19479" y="12600"/>
                </a:lnTo>
                <a:cubicBezTo>
                  <a:pt x="19479" y="12601"/>
                  <a:pt x="19479" y="12601"/>
                  <a:pt x="19478" y="12602"/>
                </a:cubicBezTo>
                <a:lnTo>
                  <a:pt x="19478" y="12602"/>
                </a:lnTo>
                <a:cubicBezTo>
                  <a:pt x="19473" y="12457"/>
                  <a:pt x="19366" y="12328"/>
                  <a:pt x="19220" y="12315"/>
                </a:cubicBezTo>
                <a:close/>
                <a:moveTo>
                  <a:pt x="84314" y="12342"/>
                </a:moveTo>
                <a:cubicBezTo>
                  <a:pt x="84164" y="12342"/>
                  <a:pt x="84055" y="12450"/>
                  <a:pt x="84042" y="12600"/>
                </a:cubicBezTo>
                <a:cubicBezTo>
                  <a:pt x="84042" y="12750"/>
                  <a:pt x="84164" y="12872"/>
                  <a:pt x="84314" y="12872"/>
                </a:cubicBezTo>
                <a:cubicBezTo>
                  <a:pt x="84450" y="12872"/>
                  <a:pt x="84558" y="12750"/>
                  <a:pt x="84572" y="12614"/>
                </a:cubicBezTo>
                <a:cubicBezTo>
                  <a:pt x="84572" y="12478"/>
                  <a:pt x="84463" y="12355"/>
                  <a:pt x="84314" y="12355"/>
                </a:cubicBezTo>
                <a:lnTo>
                  <a:pt x="84314" y="12342"/>
                </a:lnTo>
                <a:close/>
                <a:moveTo>
                  <a:pt x="4702" y="12500"/>
                </a:moveTo>
                <a:cubicBezTo>
                  <a:pt x="4612" y="12500"/>
                  <a:pt x="4539" y="12572"/>
                  <a:pt x="4527" y="12654"/>
                </a:cubicBezTo>
                <a:lnTo>
                  <a:pt x="4527" y="12668"/>
                </a:lnTo>
                <a:cubicBezTo>
                  <a:pt x="4500" y="12777"/>
                  <a:pt x="4582" y="12872"/>
                  <a:pt x="4690" y="12872"/>
                </a:cubicBezTo>
                <a:cubicBezTo>
                  <a:pt x="4698" y="12873"/>
                  <a:pt x="4706" y="12873"/>
                  <a:pt x="4714" y="12873"/>
                </a:cubicBezTo>
                <a:cubicBezTo>
                  <a:pt x="4812" y="12873"/>
                  <a:pt x="4894" y="12796"/>
                  <a:pt x="4894" y="12695"/>
                </a:cubicBezTo>
                <a:cubicBezTo>
                  <a:pt x="4908" y="12600"/>
                  <a:pt x="4840" y="12505"/>
                  <a:pt x="4745" y="12505"/>
                </a:cubicBezTo>
                <a:cubicBezTo>
                  <a:pt x="4730" y="12501"/>
                  <a:pt x="4716" y="12500"/>
                  <a:pt x="4702" y="12500"/>
                </a:cubicBezTo>
                <a:close/>
                <a:moveTo>
                  <a:pt x="40017" y="12342"/>
                </a:moveTo>
                <a:cubicBezTo>
                  <a:pt x="39867" y="12342"/>
                  <a:pt x="39745" y="12464"/>
                  <a:pt x="39731" y="12614"/>
                </a:cubicBezTo>
                <a:cubicBezTo>
                  <a:pt x="39745" y="12763"/>
                  <a:pt x="39853" y="12872"/>
                  <a:pt x="40003" y="12885"/>
                </a:cubicBezTo>
                <a:cubicBezTo>
                  <a:pt x="40153" y="12885"/>
                  <a:pt x="40275" y="12763"/>
                  <a:pt x="40275" y="12614"/>
                </a:cubicBezTo>
                <a:cubicBezTo>
                  <a:pt x="40261" y="12464"/>
                  <a:pt x="40153" y="12355"/>
                  <a:pt x="40017" y="12342"/>
                </a:cubicBezTo>
                <a:close/>
                <a:moveTo>
                  <a:pt x="51747" y="12342"/>
                </a:moveTo>
                <a:cubicBezTo>
                  <a:pt x="51597" y="12355"/>
                  <a:pt x="51488" y="12464"/>
                  <a:pt x="51475" y="12614"/>
                </a:cubicBezTo>
                <a:cubicBezTo>
                  <a:pt x="51488" y="12763"/>
                  <a:pt x="51597" y="12872"/>
                  <a:pt x="51747" y="12885"/>
                </a:cubicBezTo>
                <a:cubicBezTo>
                  <a:pt x="51896" y="12885"/>
                  <a:pt x="52019" y="12763"/>
                  <a:pt x="52019" y="12614"/>
                </a:cubicBezTo>
                <a:cubicBezTo>
                  <a:pt x="52005" y="12464"/>
                  <a:pt x="51896" y="12355"/>
                  <a:pt x="51747" y="12342"/>
                </a:cubicBezTo>
                <a:close/>
                <a:moveTo>
                  <a:pt x="105100" y="12409"/>
                </a:moveTo>
                <a:cubicBezTo>
                  <a:pt x="104974" y="12409"/>
                  <a:pt x="104865" y="12513"/>
                  <a:pt x="104865" y="12641"/>
                </a:cubicBezTo>
                <a:cubicBezTo>
                  <a:pt x="104852" y="12777"/>
                  <a:pt x="104960" y="12885"/>
                  <a:pt x="105110" y="12899"/>
                </a:cubicBezTo>
                <a:cubicBezTo>
                  <a:pt x="105246" y="12899"/>
                  <a:pt x="105355" y="12790"/>
                  <a:pt x="105355" y="12654"/>
                </a:cubicBezTo>
                <a:cubicBezTo>
                  <a:pt x="105355" y="12518"/>
                  <a:pt x="105259" y="12410"/>
                  <a:pt x="105123" y="12410"/>
                </a:cubicBezTo>
                <a:cubicBezTo>
                  <a:pt x="105116" y="12409"/>
                  <a:pt x="105108" y="12409"/>
                  <a:pt x="105100" y="12409"/>
                </a:cubicBezTo>
                <a:close/>
                <a:moveTo>
                  <a:pt x="93339" y="12383"/>
                </a:moveTo>
                <a:cubicBezTo>
                  <a:pt x="93203" y="12383"/>
                  <a:pt x="93081" y="12491"/>
                  <a:pt x="93081" y="12627"/>
                </a:cubicBezTo>
                <a:cubicBezTo>
                  <a:pt x="93067" y="12777"/>
                  <a:pt x="93176" y="12899"/>
                  <a:pt x="93325" y="12899"/>
                </a:cubicBezTo>
                <a:cubicBezTo>
                  <a:pt x="93333" y="12900"/>
                  <a:pt x="93341" y="12900"/>
                  <a:pt x="93348" y="12900"/>
                </a:cubicBezTo>
                <a:cubicBezTo>
                  <a:pt x="93487" y="12900"/>
                  <a:pt x="93597" y="12783"/>
                  <a:pt x="93597" y="12654"/>
                </a:cubicBezTo>
                <a:cubicBezTo>
                  <a:pt x="93597" y="12505"/>
                  <a:pt x="93475" y="12383"/>
                  <a:pt x="93339" y="12383"/>
                </a:cubicBezTo>
                <a:close/>
                <a:moveTo>
                  <a:pt x="72543" y="12383"/>
                </a:moveTo>
                <a:cubicBezTo>
                  <a:pt x="72407" y="12383"/>
                  <a:pt x="72285" y="12491"/>
                  <a:pt x="72285" y="12627"/>
                </a:cubicBezTo>
                <a:cubicBezTo>
                  <a:pt x="72271" y="12763"/>
                  <a:pt x="72380" y="12899"/>
                  <a:pt x="72529" y="12899"/>
                </a:cubicBezTo>
                <a:cubicBezTo>
                  <a:pt x="72537" y="12900"/>
                  <a:pt x="72545" y="12900"/>
                  <a:pt x="72552" y="12900"/>
                </a:cubicBezTo>
                <a:cubicBezTo>
                  <a:pt x="72679" y="12900"/>
                  <a:pt x="72788" y="12795"/>
                  <a:pt x="72801" y="12654"/>
                </a:cubicBezTo>
                <a:cubicBezTo>
                  <a:pt x="72801" y="12505"/>
                  <a:pt x="72692" y="12396"/>
                  <a:pt x="72543" y="12383"/>
                </a:cubicBezTo>
                <a:close/>
                <a:moveTo>
                  <a:pt x="28232" y="12383"/>
                </a:moveTo>
                <a:cubicBezTo>
                  <a:pt x="28083" y="12383"/>
                  <a:pt x="27960" y="12491"/>
                  <a:pt x="27960" y="12641"/>
                </a:cubicBezTo>
                <a:cubicBezTo>
                  <a:pt x="27960" y="12790"/>
                  <a:pt x="28083" y="12899"/>
                  <a:pt x="28219" y="12913"/>
                </a:cubicBezTo>
                <a:cubicBezTo>
                  <a:pt x="28368" y="12913"/>
                  <a:pt x="28477" y="12790"/>
                  <a:pt x="28490" y="12654"/>
                </a:cubicBezTo>
                <a:cubicBezTo>
                  <a:pt x="28490" y="12505"/>
                  <a:pt x="28368" y="12383"/>
                  <a:pt x="28232" y="12383"/>
                </a:cubicBezTo>
                <a:close/>
                <a:moveTo>
                  <a:pt x="60786" y="12383"/>
                </a:moveTo>
                <a:cubicBezTo>
                  <a:pt x="60650" y="12383"/>
                  <a:pt x="60527" y="12505"/>
                  <a:pt x="60527" y="12654"/>
                </a:cubicBezTo>
                <a:cubicBezTo>
                  <a:pt x="60541" y="12790"/>
                  <a:pt x="60650" y="12913"/>
                  <a:pt x="60799" y="12913"/>
                </a:cubicBezTo>
                <a:cubicBezTo>
                  <a:pt x="60949" y="12899"/>
                  <a:pt x="61057" y="12790"/>
                  <a:pt x="61057" y="12641"/>
                </a:cubicBezTo>
                <a:cubicBezTo>
                  <a:pt x="61057" y="12491"/>
                  <a:pt x="60935" y="12383"/>
                  <a:pt x="60786" y="12383"/>
                </a:cubicBezTo>
                <a:close/>
                <a:moveTo>
                  <a:pt x="81584" y="12422"/>
                </a:moveTo>
                <a:cubicBezTo>
                  <a:pt x="81446" y="12422"/>
                  <a:pt x="81337" y="12527"/>
                  <a:pt x="81337" y="12668"/>
                </a:cubicBezTo>
                <a:cubicBezTo>
                  <a:pt x="81337" y="12804"/>
                  <a:pt x="81432" y="12926"/>
                  <a:pt x="81582" y="12926"/>
                </a:cubicBezTo>
                <a:cubicBezTo>
                  <a:pt x="81589" y="12927"/>
                  <a:pt x="81597" y="12927"/>
                  <a:pt x="81605" y="12927"/>
                </a:cubicBezTo>
                <a:cubicBezTo>
                  <a:pt x="81731" y="12927"/>
                  <a:pt x="81840" y="12823"/>
                  <a:pt x="81840" y="12682"/>
                </a:cubicBezTo>
                <a:cubicBezTo>
                  <a:pt x="81854" y="12546"/>
                  <a:pt x="81745" y="12423"/>
                  <a:pt x="81609" y="12423"/>
                </a:cubicBezTo>
                <a:cubicBezTo>
                  <a:pt x="81600" y="12423"/>
                  <a:pt x="81592" y="12422"/>
                  <a:pt x="81584" y="12422"/>
                </a:cubicBezTo>
                <a:close/>
                <a:moveTo>
                  <a:pt x="49005" y="12422"/>
                </a:moveTo>
                <a:cubicBezTo>
                  <a:pt x="48879" y="12422"/>
                  <a:pt x="48770" y="12527"/>
                  <a:pt x="48770" y="12668"/>
                </a:cubicBezTo>
                <a:cubicBezTo>
                  <a:pt x="48756" y="12804"/>
                  <a:pt x="48879" y="12926"/>
                  <a:pt x="49028" y="12926"/>
                </a:cubicBezTo>
                <a:cubicBezTo>
                  <a:pt x="49036" y="12927"/>
                  <a:pt x="49044" y="12927"/>
                  <a:pt x="49051" y="12927"/>
                </a:cubicBezTo>
                <a:cubicBezTo>
                  <a:pt x="49176" y="12927"/>
                  <a:pt x="49274" y="12823"/>
                  <a:pt x="49286" y="12695"/>
                </a:cubicBezTo>
                <a:cubicBezTo>
                  <a:pt x="49286" y="12546"/>
                  <a:pt x="49178" y="12423"/>
                  <a:pt x="49028" y="12423"/>
                </a:cubicBezTo>
                <a:cubicBezTo>
                  <a:pt x="49021" y="12423"/>
                  <a:pt x="49013" y="12422"/>
                  <a:pt x="49005" y="12422"/>
                </a:cubicBezTo>
                <a:close/>
                <a:moveTo>
                  <a:pt x="16448" y="12410"/>
                </a:moveTo>
                <a:cubicBezTo>
                  <a:pt x="16312" y="12410"/>
                  <a:pt x="16203" y="12532"/>
                  <a:pt x="16189" y="12668"/>
                </a:cubicBezTo>
                <a:cubicBezTo>
                  <a:pt x="16189" y="12804"/>
                  <a:pt x="16298" y="12926"/>
                  <a:pt x="16448" y="12940"/>
                </a:cubicBezTo>
                <a:cubicBezTo>
                  <a:pt x="16584" y="12940"/>
                  <a:pt x="16706" y="12817"/>
                  <a:pt x="16706" y="12682"/>
                </a:cubicBezTo>
                <a:cubicBezTo>
                  <a:pt x="16706" y="12532"/>
                  <a:pt x="16597" y="12410"/>
                  <a:pt x="16448" y="12410"/>
                </a:cubicBezTo>
                <a:close/>
                <a:moveTo>
                  <a:pt x="37244" y="12450"/>
                </a:moveTo>
                <a:cubicBezTo>
                  <a:pt x="37108" y="12450"/>
                  <a:pt x="36986" y="12573"/>
                  <a:pt x="36999" y="12709"/>
                </a:cubicBezTo>
                <a:cubicBezTo>
                  <a:pt x="36999" y="12845"/>
                  <a:pt x="37108" y="12953"/>
                  <a:pt x="37244" y="12953"/>
                </a:cubicBezTo>
                <a:cubicBezTo>
                  <a:pt x="37393" y="12953"/>
                  <a:pt x="37502" y="12845"/>
                  <a:pt x="37502" y="12695"/>
                </a:cubicBezTo>
                <a:cubicBezTo>
                  <a:pt x="37502" y="12559"/>
                  <a:pt x="37380" y="12450"/>
                  <a:pt x="37244" y="12450"/>
                </a:cubicBezTo>
                <a:close/>
                <a:moveTo>
                  <a:pt x="58054" y="12450"/>
                </a:moveTo>
                <a:cubicBezTo>
                  <a:pt x="57918" y="12450"/>
                  <a:pt x="57795" y="12559"/>
                  <a:pt x="57795" y="12695"/>
                </a:cubicBezTo>
                <a:cubicBezTo>
                  <a:pt x="57795" y="12845"/>
                  <a:pt x="57904" y="12953"/>
                  <a:pt x="58040" y="12953"/>
                </a:cubicBezTo>
                <a:cubicBezTo>
                  <a:pt x="58176" y="12953"/>
                  <a:pt x="58298" y="12845"/>
                  <a:pt x="58298" y="12709"/>
                </a:cubicBezTo>
                <a:cubicBezTo>
                  <a:pt x="58298" y="12573"/>
                  <a:pt x="58189" y="12450"/>
                  <a:pt x="58054" y="12450"/>
                </a:cubicBezTo>
                <a:close/>
                <a:moveTo>
                  <a:pt x="102412" y="12463"/>
                </a:moveTo>
                <a:cubicBezTo>
                  <a:pt x="102405" y="12463"/>
                  <a:pt x="102398" y="12463"/>
                  <a:pt x="102391" y="12464"/>
                </a:cubicBezTo>
                <a:cubicBezTo>
                  <a:pt x="102242" y="12464"/>
                  <a:pt x="102133" y="12573"/>
                  <a:pt x="102147" y="12709"/>
                </a:cubicBezTo>
                <a:lnTo>
                  <a:pt x="102133" y="12709"/>
                </a:lnTo>
                <a:cubicBezTo>
                  <a:pt x="102133" y="12845"/>
                  <a:pt x="102242" y="12953"/>
                  <a:pt x="102378" y="12953"/>
                </a:cubicBezTo>
                <a:cubicBezTo>
                  <a:pt x="102514" y="12953"/>
                  <a:pt x="102636" y="12845"/>
                  <a:pt x="102636" y="12709"/>
                </a:cubicBezTo>
                <a:cubicBezTo>
                  <a:pt x="102636" y="12580"/>
                  <a:pt x="102538" y="12463"/>
                  <a:pt x="102412" y="12463"/>
                </a:cubicBezTo>
                <a:close/>
                <a:moveTo>
                  <a:pt x="109527" y="12953"/>
                </a:moveTo>
                <a:cubicBezTo>
                  <a:pt x="109529" y="12953"/>
                  <a:pt x="109531" y="12954"/>
                  <a:pt x="109533" y="12954"/>
                </a:cubicBezTo>
                <a:lnTo>
                  <a:pt x="109533" y="12954"/>
                </a:lnTo>
                <a:cubicBezTo>
                  <a:pt x="109536" y="12954"/>
                  <a:pt x="109538" y="12953"/>
                  <a:pt x="109541" y="12953"/>
                </a:cubicBezTo>
                <a:close/>
                <a:moveTo>
                  <a:pt x="25514" y="12450"/>
                </a:moveTo>
                <a:cubicBezTo>
                  <a:pt x="25364" y="12450"/>
                  <a:pt x="25255" y="12559"/>
                  <a:pt x="25255" y="12695"/>
                </a:cubicBezTo>
                <a:cubicBezTo>
                  <a:pt x="25242" y="12837"/>
                  <a:pt x="25352" y="12954"/>
                  <a:pt x="25479" y="12954"/>
                </a:cubicBezTo>
                <a:cubicBezTo>
                  <a:pt x="25486" y="12954"/>
                  <a:pt x="25493" y="12954"/>
                  <a:pt x="25500" y="12953"/>
                </a:cubicBezTo>
                <a:cubicBezTo>
                  <a:pt x="25650" y="12953"/>
                  <a:pt x="25758" y="12845"/>
                  <a:pt x="25758" y="12709"/>
                </a:cubicBezTo>
                <a:cubicBezTo>
                  <a:pt x="25758" y="12573"/>
                  <a:pt x="25650" y="12450"/>
                  <a:pt x="25514" y="12450"/>
                </a:cubicBezTo>
                <a:close/>
                <a:moveTo>
                  <a:pt x="69824" y="12450"/>
                </a:moveTo>
                <a:cubicBezTo>
                  <a:pt x="69688" y="12450"/>
                  <a:pt x="69580" y="12559"/>
                  <a:pt x="69566" y="12695"/>
                </a:cubicBezTo>
                <a:cubicBezTo>
                  <a:pt x="69553" y="12831"/>
                  <a:pt x="69661" y="12953"/>
                  <a:pt x="69811" y="12953"/>
                </a:cubicBezTo>
                <a:cubicBezTo>
                  <a:pt x="69819" y="12954"/>
                  <a:pt x="69826" y="12955"/>
                  <a:pt x="69834" y="12955"/>
                </a:cubicBezTo>
                <a:cubicBezTo>
                  <a:pt x="69960" y="12955"/>
                  <a:pt x="70069" y="12850"/>
                  <a:pt x="70069" y="12709"/>
                </a:cubicBezTo>
                <a:cubicBezTo>
                  <a:pt x="70069" y="12573"/>
                  <a:pt x="69960" y="12450"/>
                  <a:pt x="69824" y="12450"/>
                </a:cubicBezTo>
                <a:close/>
                <a:moveTo>
                  <a:pt x="111417" y="12641"/>
                </a:moveTo>
                <a:cubicBezTo>
                  <a:pt x="111362" y="12668"/>
                  <a:pt x="111308" y="12709"/>
                  <a:pt x="111294" y="12777"/>
                </a:cubicBezTo>
                <a:cubicBezTo>
                  <a:pt x="111294" y="12817"/>
                  <a:pt x="111362" y="12872"/>
                  <a:pt x="111430" y="12967"/>
                </a:cubicBezTo>
                <a:cubicBezTo>
                  <a:pt x="111485" y="12858"/>
                  <a:pt x="111539" y="12804"/>
                  <a:pt x="111539" y="12763"/>
                </a:cubicBezTo>
                <a:cubicBezTo>
                  <a:pt x="111539" y="12709"/>
                  <a:pt x="111457" y="12641"/>
                  <a:pt x="111417" y="12641"/>
                </a:cubicBezTo>
                <a:close/>
                <a:moveTo>
                  <a:pt x="46275" y="12490"/>
                </a:moveTo>
                <a:cubicBezTo>
                  <a:pt x="46160" y="12490"/>
                  <a:pt x="46052" y="12594"/>
                  <a:pt x="46052" y="12722"/>
                </a:cubicBezTo>
                <a:cubicBezTo>
                  <a:pt x="46038" y="12858"/>
                  <a:pt x="46160" y="12981"/>
                  <a:pt x="46296" y="12981"/>
                </a:cubicBezTo>
                <a:cubicBezTo>
                  <a:pt x="46432" y="12981"/>
                  <a:pt x="46541" y="12872"/>
                  <a:pt x="46541" y="12750"/>
                </a:cubicBezTo>
                <a:cubicBezTo>
                  <a:pt x="46554" y="12600"/>
                  <a:pt x="46446" y="12491"/>
                  <a:pt x="46296" y="12491"/>
                </a:cubicBezTo>
                <a:cubicBezTo>
                  <a:pt x="46289" y="12490"/>
                  <a:pt x="46282" y="12490"/>
                  <a:pt x="46275" y="12490"/>
                </a:cubicBezTo>
                <a:close/>
                <a:moveTo>
                  <a:pt x="13729" y="12491"/>
                </a:moveTo>
                <a:cubicBezTo>
                  <a:pt x="13593" y="12491"/>
                  <a:pt x="13471" y="12600"/>
                  <a:pt x="13484" y="12750"/>
                </a:cubicBezTo>
                <a:cubicBezTo>
                  <a:pt x="13484" y="12872"/>
                  <a:pt x="13593" y="12981"/>
                  <a:pt x="13716" y="12981"/>
                </a:cubicBezTo>
                <a:cubicBezTo>
                  <a:pt x="13724" y="12981"/>
                  <a:pt x="13732" y="12982"/>
                  <a:pt x="13741" y="12982"/>
                </a:cubicBezTo>
                <a:cubicBezTo>
                  <a:pt x="13877" y="12982"/>
                  <a:pt x="13974" y="12877"/>
                  <a:pt x="13974" y="12736"/>
                </a:cubicBezTo>
                <a:cubicBezTo>
                  <a:pt x="13987" y="12600"/>
                  <a:pt x="13865" y="12491"/>
                  <a:pt x="13729" y="12491"/>
                </a:cubicBezTo>
                <a:close/>
                <a:moveTo>
                  <a:pt x="78836" y="12491"/>
                </a:moveTo>
                <a:cubicBezTo>
                  <a:pt x="78700" y="12491"/>
                  <a:pt x="78591" y="12600"/>
                  <a:pt x="78591" y="12736"/>
                </a:cubicBezTo>
                <a:cubicBezTo>
                  <a:pt x="78591" y="12872"/>
                  <a:pt x="78700" y="12981"/>
                  <a:pt x="78836" y="12981"/>
                </a:cubicBezTo>
                <a:cubicBezTo>
                  <a:pt x="78844" y="12981"/>
                  <a:pt x="78851" y="12982"/>
                  <a:pt x="78859" y="12982"/>
                </a:cubicBezTo>
                <a:cubicBezTo>
                  <a:pt x="78985" y="12982"/>
                  <a:pt x="79094" y="12878"/>
                  <a:pt x="79094" y="12750"/>
                </a:cubicBezTo>
                <a:lnTo>
                  <a:pt x="79081" y="12750"/>
                </a:lnTo>
                <a:cubicBezTo>
                  <a:pt x="79094" y="12614"/>
                  <a:pt x="78972" y="12491"/>
                  <a:pt x="78836" y="12491"/>
                </a:cubicBezTo>
                <a:close/>
                <a:moveTo>
                  <a:pt x="90607" y="12505"/>
                </a:moveTo>
                <a:cubicBezTo>
                  <a:pt x="90471" y="12505"/>
                  <a:pt x="90362" y="12614"/>
                  <a:pt x="90362" y="12750"/>
                </a:cubicBezTo>
                <a:cubicBezTo>
                  <a:pt x="90362" y="12872"/>
                  <a:pt x="90471" y="12981"/>
                  <a:pt x="90607" y="12994"/>
                </a:cubicBezTo>
                <a:cubicBezTo>
                  <a:pt x="90743" y="12994"/>
                  <a:pt x="90865" y="12885"/>
                  <a:pt x="90852" y="12736"/>
                </a:cubicBezTo>
                <a:cubicBezTo>
                  <a:pt x="90852" y="12600"/>
                  <a:pt x="90743" y="12505"/>
                  <a:pt x="90607" y="12505"/>
                </a:cubicBezTo>
                <a:close/>
                <a:moveTo>
                  <a:pt x="34539" y="12518"/>
                </a:moveTo>
                <a:cubicBezTo>
                  <a:pt x="34389" y="12518"/>
                  <a:pt x="34281" y="12627"/>
                  <a:pt x="34281" y="12763"/>
                </a:cubicBezTo>
                <a:cubicBezTo>
                  <a:pt x="34281" y="12899"/>
                  <a:pt x="34389" y="13008"/>
                  <a:pt x="34525" y="13008"/>
                </a:cubicBezTo>
                <a:cubicBezTo>
                  <a:pt x="34648" y="13008"/>
                  <a:pt x="34756" y="12899"/>
                  <a:pt x="34770" y="12777"/>
                </a:cubicBezTo>
                <a:cubicBezTo>
                  <a:pt x="34770" y="12641"/>
                  <a:pt x="34661" y="12532"/>
                  <a:pt x="34539" y="12518"/>
                </a:cubicBezTo>
                <a:close/>
                <a:moveTo>
                  <a:pt x="99632" y="12518"/>
                </a:moveTo>
                <a:cubicBezTo>
                  <a:pt x="99496" y="12532"/>
                  <a:pt x="99388" y="12641"/>
                  <a:pt x="99388" y="12777"/>
                </a:cubicBezTo>
                <a:cubicBezTo>
                  <a:pt x="99401" y="12899"/>
                  <a:pt x="99510" y="13008"/>
                  <a:pt x="99646" y="13008"/>
                </a:cubicBezTo>
                <a:cubicBezTo>
                  <a:pt x="99768" y="13008"/>
                  <a:pt x="99877" y="12899"/>
                  <a:pt x="99877" y="12763"/>
                </a:cubicBezTo>
                <a:cubicBezTo>
                  <a:pt x="99877" y="12627"/>
                  <a:pt x="99768" y="12518"/>
                  <a:pt x="99632" y="12518"/>
                </a:cubicBezTo>
                <a:close/>
                <a:moveTo>
                  <a:pt x="67092" y="12532"/>
                </a:moveTo>
                <a:cubicBezTo>
                  <a:pt x="66970" y="12532"/>
                  <a:pt x="66861" y="12627"/>
                  <a:pt x="66861" y="12763"/>
                </a:cubicBezTo>
                <a:lnTo>
                  <a:pt x="66848" y="12763"/>
                </a:lnTo>
                <a:cubicBezTo>
                  <a:pt x="66848" y="12899"/>
                  <a:pt x="66956" y="13008"/>
                  <a:pt x="67092" y="13008"/>
                </a:cubicBezTo>
                <a:cubicBezTo>
                  <a:pt x="67100" y="13009"/>
                  <a:pt x="67108" y="13009"/>
                  <a:pt x="67115" y="13009"/>
                </a:cubicBezTo>
                <a:cubicBezTo>
                  <a:pt x="67240" y="13009"/>
                  <a:pt x="67337" y="12904"/>
                  <a:pt x="67337" y="12763"/>
                </a:cubicBezTo>
                <a:cubicBezTo>
                  <a:pt x="67337" y="12641"/>
                  <a:pt x="67228" y="12532"/>
                  <a:pt x="67092" y="12532"/>
                </a:cubicBezTo>
                <a:close/>
                <a:moveTo>
                  <a:pt x="108658" y="12666"/>
                </a:moveTo>
                <a:cubicBezTo>
                  <a:pt x="108565" y="12666"/>
                  <a:pt x="108508" y="12732"/>
                  <a:pt x="108508" y="12831"/>
                </a:cubicBezTo>
                <a:cubicBezTo>
                  <a:pt x="108508" y="12927"/>
                  <a:pt x="108582" y="13012"/>
                  <a:pt x="108656" y="13012"/>
                </a:cubicBezTo>
                <a:cubicBezTo>
                  <a:pt x="108665" y="13012"/>
                  <a:pt x="108675" y="13011"/>
                  <a:pt x="108685" y="13008"/>
                </a:cubicBezTo>
                <a:cubicBezTo>
                  <a:pt x="108766" y="12967"/>
                  <a:pt x="108834" y="12913"/>
                  <a:pt x="108889" y="12858"/>
                </a:cubicBezTo>
                <a:lnTo>
                  <a:pt x="108889" y="12790"/>
                </a:lnTo>
                <a:cubicBezTo>
                  <a:pt x="108821" y="12750"/>
                  <a:pt x="108753" y="12668"/>
                  <a:pt x="108685" y="12668"/>
                </a:cubicBezTo>
                <a:cubicBezTo>
                  <a:pt x="108675" y="12667"/>
                  <a:pt x="108666" y="12666"/>
                  <a:pt x="108658" y="12666"/>
                </a:cubicBezTo>
                <a:close/>
                <a:moveTo>
                  <a:pt x="10970" y="12559"/>
                </a:moveTo>
                <a:cubicBezTo>
                  <a:pt x="10834" y="12559"/>
                  <a:pt x="10739" y="12668"/>
                  <a:pt x="10739" y="12804"/>
                </a:cubicBezTo>
                <a:cubicBezTo>
                  <a:pt x="10739" y="12940"/>
                  <a:pt x="10848" y="13035"/>
                  <a:pt x="10970" y="13035"/>
                </a:cubicBezTo>
                <a:cubicBezTo>
                  <a:pt x="11106" y="13035"/>
                  <a:pt x="11215" y="12926"/>
                  <a:pt x="11215" y="12790"/>
                </a:cubicBezTo>
                <a:cubicBezTo>
                  <a:pt x="11215" y="12668"/>
                  <a:pt x="11106" y="12559"/>
                  <a:pt x="10970" y="12559"/>
                </a:cubicBezTo>
                <a:close/>
                <a:moveTo>
                  <a:pt x="55335" y="12559"/>
                </a:moveTo>
                <a:cubicBezTo>
                  <a:pt x="55199" y="12559"/>
                  <a:pt x="55090" y="12668"/>
                  <a:pt x="55077" y="12790"/>
                </a:cubicBezTo>
                <a:cubicBezTo>
                  <a:pt x="55090" y="12926"/>
                  <a:pt x="55186" y="13021"/>
                  <a:pt x="55321" y="13035"/>
                </a:cubicBezTo>
                <a:cubicBezTo>
                  <a:pt x="55444" y="13035"/>
                  <a:pt x="55553" y="12926"/>
                  <a:pt x="55553" y="12804"/>
                </a:cubicBezTo>
                <a:cubicBezTo>
                  <a:pt x="55553" y="12668"/>
                  <a:pt x="55457" y="12573"/>
                  <a:pt x="55335" y="12559"/>
                </a:cubicBezTo>
                <a:close/>
                <a:moveTo>
                  <a:pt x="87902" y="12559"/>
                </a:moveTo>
                <a:cubicBezTo>
                  <a:pt x="87780" y="12559"/>
                  <a:pt x="87671" y="12654"/>
                  <a:pt x="87657" y="12777"/>
                </a:cubicBezTo>
                <a:cubicBezTo>
                  <a:pt x="87644" y="12913"/>
                  <a:pt x="87753" y="13021"/>
                  <a:pt x="87889" y="13035"/>
                </a:cubicBezTo>
                <a:cubicBezTo>
                  <a:pt x="88011" y="13035"/>
                  <a:pt x="88120" y="12940"/>
                  <a:pt x="88133" y="12804"/>
                </a:cubicBezTo>
                <a:cubicBezTo>
                  <a:pt x="88133" y="12682"/>
                  <a:pt x="88038" y="12573"/>
                  <a:pt x="87902" y="12559"/>
                </a:cubicBezTo>
                <a:close/>
                <a:moveTo>
                  <a:pt x="22754" y="12559"/>
                </a:moveTo>
                <a:cubicBezTo>
                  <a:pt x="22618" y="12559"/>
                  <a:pt x="22510" y="12668"/>
                  <a:pt x="22510" y="12804"/>
                </a:cubicBezTo>
                <a:cubicBezTo>
                  <a:pt x="22510" y="12926"/>
                  <a:pt x="22618" y="13035"/>
                  <a:pt x="22741" y="13049"/>
                </a:cubicBezTo>
                <a:cubicBezTo>
                  <a:pt x="22877" y="13049"/>
                  <a:pt x="22985" y="12940"/>
                  <a:pt x="22985" y="12817"/>
                </a:cubicBezTo>
                <a:cubicBezTo>
                  <a:pt x="22985" y="12682"/>
                  <a:pt x="22890" y="12573"/>
                  <a:pt x="22754" y="12559"/>
                </a:cubicBezTo>
                <a:close/>
                <a:moveTo>
                  <a:pt x="43551" y="12559"/>
                </a:moveTo>
                <a:cubicBezTo>
                  <a:pt x="43415" y="12573"/>
                  <a:pt x="43306" y="12682"/>
                  <a:pt x="43306" y="12817"/>
                </a:cubicBezTo>
                <a:cubicBezTo>
                  <a:pt x="43319" y="12940"/>
                  <a:pt x="43415" y="13035"/>
                  <a:pt x="43551" y="13049"/>
                </a:cubicBezTo>
                <a:cubicBezTo>
                  <a:pt x="43673" y="13035"/>
                  <a:pt x="43782" y="12926"/>
                  <a:pt x="43782" y="12804"/>
                </a:cubicBezTo>
                <a:cubicBezTo>
                  <a:pt x="43782" y="12668"/>
                  <a:pt x="43673" y="12559"/>
                  <a:pt x="43551" y="12559"/>
                </a:cubicBezTo>
                <a:close/>
                <a:moveTo>
                  <a:pt x="31780" y="12586"/>
                </a:moveTo>
                <a:cubicBezTo>
                  <a:pt x="31644" y="12586"/>
                  <a:pt x="31549" y="12695"/>
                  <a:pt x="31535" y="12817"/>
                </a:cubicBezTo>
                <a:cubicBezTo>
                  <a:pt x="31535" y="12953"/>
                  <a:pt x="31644" y="13062"/>
                  <a:pt x="31780" y="13062"/>
                </a:cubicBezTo>
                <a:cubicBezTo>
                  <a:pt x="31902" y="13062"/>
                  <a:pt x="31997" y="12953"/>
                  <a:pt x="32011" y="12831"/>
                </a:cubicBezTo>
                <a:cubicBezTo>
                  <a:pt x="31997" y="12695"/>
                  <a:pt x="31902" y="12600"/>
                  <a:pt x="31780" y="12586"/>
                </a:cubicBezTo>
                <a:close/>
                <a:moveTo>
                  <a:pt x="64347" y="12586"/>
                </a:moveTo>
                <a:cubicBezTo>
                  <a:pt x="64213" y="12600"/>
                  <a:pt x="64119" y="12692"/>
                  <a:pt x="64103" y="12824"/>
                </a:cubicBezTo>
                <a:lnTo>
                  <a:pt x="64103" y="12824"/>
                </a:lnTo>
                <a:cubicBezTo>
                  <a:pt x="64103" y="12822"/>
                  <a:pt x="64102" y="12820"/>
                  <a:pt x="64102" y="12817"/>
                </a:cubicBezTo>
                <a:lnTo>
                  <a:pt x="64102" y="12831"/>
                </a:lnTo>
                <a:cubicBezTo>
                  <a:pt x="64102" y="12829"/>
                  <a:pt x="64103" y="12827"/>
                  <a:pt x="64103" y="12824"/>
                </a:cubicBezTo>
                <a:lnTo>
                  <a:pt x="64103" y="12824"/>
                </a:lnTo>
                <a:cubicBezTo>
                  <a:pt x="64119" y="12957"/>
                  <a:pt x="64213" y="13049"/>
                  <a:pt x="64333" y="13062"/>
                </a:cubicBezTo>
                <a:cubicBezTo>
                  <a:pt x="64469" y="13062"/>
                  <a:pt x="64578" y="12953"/>
                  <a:pt x="64578" y="12817"/>
                </a:cubicBezTo>
                <a:cubicBezTo>
                  <a:pt x="64564" y="12695"/>
                  <a:pt x="64469" y="12600"/>
                  <a:pt x="64347" y="12586"/>
                </a:cubicBezTo>
                <a:close/>
                <a:moveTo>
                  <a:pt x="76118" y="12600"/>
                </a:moveTo>
                <a:cubicBezTo>
                  <a:pt x="75982" y="12600"/>
                  <a:pt x="75887" y="12709"/>
                  <a:pt x="75887" y="12831"/>
                </a:cubicBezTo>
                <a:cubicBezTo>
                  <a:pt x="75887" y="12953"/>
                  <a:pt x="75995" y="13062"/>
                  <a:pt x="76118" y="13062"/>
                </a:cubicBezTo>
                <a:cubicBezTo>
                  <a:pt x="76254" y="13062"/>
                  <a:pt x="76349" y="12953"/>
                  <a:pt x="76349" y="12817"/>
                </a:cubicBezTo>
                <a:cubicBezTo>
                  <a:pt x="76349" y="12695"/>
                  <a:pt x="76240" y="12600"/>
                  <a:pt x="76118" y="12600"/>
                </a:cubicBezTo>
                <a:close/>
                <a:moveTo>
                  <a:pt x="8265" y="12641"/>
                </a:moveTo>
                <a:cubicBezTo>
                  <a:pt x="8143" y="12641"/>
                  <a:pt x="8034" y="12736"/>
                  <a:pt x="8034" y="12858"/>
                </a:cubicBezTo>
                <a:cubicBezTo>
                  <a:pt x="8034" y="12981"/>
                  <a:pt x="8116" y="13076"/>
                  <a:pt x="8238" y="13089"/>
                </a:cubicBezTo>
                <a:cubicBezTo>
                  <a:pt x="8360" y="13089"/>
                  <a:pt x="8469" y="12994"/>
                  <a:pt x="8469" y="12872"/>
                </a:cubicBezTo>
                <a:cubicBezTo>
                  <a:pt x="8469" y="12750"/>
                  <a:pt x="8374" y="12654"/>
                  <a:pt x="8265" y="12641"/>
                </a:cubicBezTo>
                <a:close/>
                <a:moveTo>
                  <a:pt x="20036" y="12627"/>
                </a:moveTo>
                <a:cubicBezTo>
                  <a:pt x="19900" y="12627"/>
                  <a:pt x="19791" y="12736"/>
                  <a:pt x="19791" y="12858"/>
                </a:cubicBezTo>
                <a:lnTo>
                  <a:pt x="19805" y="12858"/>
                </a:lnTo>
                <a:cubicBezTo>
                  <a:pt x="19805" y="12981"/>
                  <a:pt x="19900" y="13076"/>
                  <a:pt x="20022" y="13089"/>
                </a:cubicBezTo>
                <a:cubicBezTo>
                  <a:pt x="20145" y="13089"/>
                  <a:pt x="20253" y="12994"/>
                  <a:pt x="20253" y="12858"/>
                </a:cubicBezTo>
                <a:cubicBezTo>
                  <a:pt x="20253" y="12736"/>
                  <a:pt x="20158" y="12627"/>
                  <a:pt x="20036" y="12627"/>
                </a:cubicBezTo>
                <a:close/>
                <a:moveTo>
                  <a:pt x="52555" y="12640"/>
                </a:moveTo>
                <a:cubicBezTo>
                  <a:pt x="52443" y="12640"/>
                  <a:pt x="52358" y="12743"/>
                  <a:pt x="52358" y="12858"/>
                </a:cubicBezTo>
                <a:cubicBezTo>
                  <a:pt x="52345" y="12981"/>
                  <a:pt x="52453" y="13089"/>
                  <a:pt x="52576" y="13089"/>
                </a:cubicBezTo>
                <a:cubicBezTo>
                  <a:pt x="52698" y="13089"/>
                  <a:pt x="52807" y="12981"/>
                  <a:pt x="52793" y="12858"/>
                </a:cubicBezTo>
                <a:cubicBezTo>
                  <a:pt x="52806" y="12743"/>
                  <a:pt x="52710" y="12640"/>
                  <a:pt x="52597" y="12640"/>
                </a:cubicBezTo>
                <a:cubicBezTo>
                  <a:pt x="52590" y="12640"/>
                  <a:pt x="52583" y="12640"/>
                  <a:pt x="52576" y="12641"/>
                </a:cubicBezTo>
                <a:cubicBezTo>
                  <a:pt x="52569" y="12640"/>
                  <a:pt x="52562" y="12640"/>
                  <a:pt x="52555" y="12640"/>
                </a:cubicBezTo>
                <a:close/>
                <a:moveTo>
                  <a:pt x="85122" y="12640"/>
                </a:moveTo>
                <a:cubicBezTo>
                  <a:pt x="85008" y="12640"/>
                  <a:pt x="84912" y="12743"/>
                  <a:pt x="84912" y="12858"/>
                </a:cubicBezTo>
                <a:lnTo>
                  <a:pt x="84925" y="12858"/>
                </a:lnTo>
                <a:cubicBezTo>
                  <a:pt x="84912" y="12981"/>
                  <a:pt x="85021" y="13089"/>
                  <a:pt x="85143" y="13089"/>
                </a:cubicBezTo>
                <a:cubicBezTo>
                  <a:pt x="85265" y="13089"/>
                  <a:pt x="85374" y="12981"/>
                  <a:pt x="85374" y="12858"/>
                </a:cubicBezTo>
                <a:cubicBezTo>
                  <a:pt x="85374" y="12736"/>
                  <a:pt x="85265" y="12641"/>
                  <a:pt x="85143" y="12641"/>
                </a:cubicBezTo>
                <a:cubicBezTo>
                  <a:pt x="85136" y="12640"/>
                  <a:pt x="85129" y="12640"/>
                  <a:pt x="85122" y="12640"/>
                </a:cubicBezTo>
                <a:close/>
                <a:moveTo>
                  <a:pt x="96937" y="12640"/>
                </a:moveTo>
                <a:cubicBezTo>
                  <a:pt x="96929" y="12640"/>
                  <a:pt x="96922" y="12640"/>
                  <a:pt x="96914" y="12641"/>
                </a:cubicBezTo>
                <a:lnTo>
                  <a:pt x="96927" y="12641"/>
                </a:lnTo>
                <a:cubicBezTo>
                  <a:pt x="96805" y="12641"/>
                  <a:pt x="96696" y="12736"/>
                  <a:pt x="96696" y="12858"/>
                </a:cubicBezTo>
                <a:cubicBezTo>
                  <a:pt x="96696" y="12981"/>
                  <a:pt x="96791" y="13089"/>
                  <a:pt x="96927" y="13089"/>
                </a:cubicBezTo>
                <a:cubicBezTo>
                  <a:pt x="97050" y="13089"/>
                  <a:pt x="97145" y="12981"/>
                  <a:pt x="97145" y="12858"/>
                </a:cubicBezTo>
                <a:cubicBezTo>
                  <a:pt x="97145" y="12743"/>
                  <a:pt x="97060" y="12640"/>
                  <a:pt x="96937" y="12640"/>
                </a:cubicBezTo>
                <a:close/>
                <a:moveTo>
                  <a:pt x="105918" y="12694"/>
                </a:moveTo>
                <a:cubicBezTo>
                  <a:pt x="105818" y="12694"/>
                  <a:pt x="105735" y="12784"/>
                  <a:pt x="105735" y="12885"/>
                </a:cubicBezTo>
                <a:cubicBezTo>
                  <a:pt x="105735" y="12994"/>
                  <a:pt x="105817" y="13089"/>
                  <a:pt x="105939" y="13089"/>
                </a:cubicBezTo>
                <a:cubicBezTo>
                  <a:pt x="106048" y="13089"/>
                  <a:pt x="106129" y="13008"/>
                  <a:pt x="106129" y="12899"/>
                </a:cubicBezTo>
                <a:cubicBezTo>
                  <a:pt x="106142" y="12797"/>
                  <a:pt x="106058" y="12694"/>
                  <a:pt x="105958" y="12694"/>
                </a:cubicBezTo>
                <a:cubicBezTo>
                  <a:pt x="105951" y="12694"/>
                  <a:pt x="105945" y="12694"/>
                  <a:pt x="105939" y="12695"/>
                </a:cubicBezTo>
                <a:cubicBezTo>
                  <a:pt x="105932" y="12694"/>
                  <a:pt x="105925" y="12694"/>
                  <a:pt x="105918" y="12694"/>
                </a:cubicBezTo>
                <a:close/>
                <a:moveTo>
                  <a:pt x="40825" y="12668"/>
                </a:moveTo>
                <a:cubicBezTo>
                  <a:pt x="40706" y="12671"/>
                  <a:pt x="40615" y="12752"/>
                  <a:pt x="40615" y="12872"/>
                </a:cubicBezTo>
                <a:cubicBezTo>
                  <a:pt x="40601" y="12994"/>
                  <a:pt x="40696" y="13103"/>
                  <a:pt x="40819" y="13103"/>
                </a:cubicBezTo>
                <a:cubicBezTo>
                  <a:pt x="40825" y="13104"/>
                  <a:pt x="40832" y="13104"/>
                  <a:pt x="40839" y="13104"/>
                </a:cubicBezTo>
                <a:cubicBezTo>
                  <a:pt x="40953" y="13104"/>
                  <a:pt x="41050" y="13001"/>
                  <a:pt x="41050" y="12885"/>
                </a:cubicBezTo>
                <a:cubicBezTo>
                  <a:pt x="41050" y="12765"/>
                  <a:pt x="40945" y="12671"/>
                  <a:pt x="40825" y="12668"/>
                </a:cubicBezTo>
                <a:close/>
                <a:moveTo>
                  <a:pt x="29048" y="12654"/>
                </a:moveTo>
                <a:cubicBezTo>
                  <a:pt x="28925" y="12654"/>
                  <a:pt x="28830" y="12750"/>
                  <a:pt x="28830" y="12872"/>
                </a:cubicBezTo>
                <a:cubicBezTo>
                  <a:pt x="28817" y="12994"/>
                  <a:pt x="28912" y="13103"/>
                  <a:pt x="29034" y="13103"/>
                </a:cubicBezTo>
                <a:cubicBezTo>
                  <a:pt x="29042" y="13104"/>
                  <a:pt x="29050" y="13104"/>
                  <a:pt x="29057" y="13104"/>
                </a:cubicBezTo>
                <a:cubicBezTo>
                  <a:pt x="29170" y="13104"/>
                  <a:pt x="29265" y="13014"/>
                  <a:pt x="29265" y="12899"/>
                </a:cubicBezTo>
                <a:lnTo>
                  <a:pt x="29265" y="12885"/>
                </a:lnTo>
                <a:cubicBezTo>
                  <a:pt x="29279" y="12763"/>
                  <a:pt x="29170" y="12654"/>
                  <a:pt x="29048" y="12654"/>
                </a:cubicBezTo>
                <a:close/>
                <a:moveTo>
                  <a:pt x="73358" y="12668"/>
                </a:moveTo>
                <a:cubicBezTo>
                  <a:pt x="73236" y="12668"/>
                  <a:pt x="73141" y="12763"/>
                  <a:pt x="73141" y="12885"/>
                </a:cubicBezTo>
                <a:cubicBezTo>
                  <a:pt x="73141" y="13008"/>
                  <a:pt x="73222" y="13103"/>
                  <a:pt x="73345" y="13103"/>
                </a:cubicBezTo>
                <a:cubicBezTo>
                  <a:pt x="73353" y="13104"/>
                  <a:pt x="73360" y="13104"/>
                  <a:pt x="73368" y="13104"/>
                </a:cubicBezTo>
                <a:cubicBezTo>
                  <a:pt x="73481" y="13104"/>
                  <a:pt x="73576" y="13014"/>
                  <a:pt x="73576" y="12899"/>
                </a:cubicBezTo>
                <a:cubicBezTo>
                  <a:pt x="73589" y="12777"/>
                  <a:pt x="73481" y="12668"/>
                  <a:pt x="73358" y="12668"/>
                </a:cubicBezTo>
                <a:close/>
                <a:moveTo>
                  <a:pt x="5506" y="12763"/>
                </a:moveTo>
                <a:cubicBezTo>
                  <a:pt x="5451" y="12831"/>
                  <a:pt x="5384" y="12885"/>
                  <a:pt x="5370" y="12953"/>
                </a:cubicBezTo>
                <a:cubicBezTo>
                  <a:pt x="5356" y="13049"/>
                  <a:pt x="5424" y="13117"/>
                  <a:pt x="5533" y="13117"/>
                </a:cubicBezTo>
                <a:cubicBezTo>
                  <a:pt x="5628" y="13117"/>
                  <a:pt x="5696" y="13062"/>
                  <a:pt x="5696" y="12967"/>
                </a:cubicBezTo>
                <a:cubicBezTo>
                  <a:pt x="5683" y="12899"/>
                  <a:pt x="5615" y="12831"/>
                  <a:pt x="5574" y="12777"/>
                </a:cubicBezTo>
                <a:lnTo>
                  <a:pt x="5506" y="12763"/>
                </a:lnTo>
                <a:close/>
                <a:moveTo>
                  <a:pt x="49848" y="12707"/>
                </a:moveTo>
                <a:cubicBezTo>
                  <a:pt x="49737" y="12707"/>
                  <a:pt x="49653" y="12798"/>
                  <a:pt x="49640" y="12913"/>
                </a:cubicBezTo>
                <a:cubicBezTo>
                  <a:pt x="49626" y="13035"/>
                  <a:pt x="49721" y="13130"/>
                  <a:pt x="49857" y="13130"/>
                </a:cubicBezTo>
                <a:cubicBezTo>
                  <a:pt x="49966" y="13130"/>
                  <a:pt x="50061" y="13049"/>
                  <a:pt x="50075" y="12926"/>
                </a:cubicBezTo>
                <a:cubicBezTo>
                  <a:pt x="50075" y="12804"/>
                  <a:pt x="49980" y="12709"/>
                  <a:pt x="49871" y="12709"/>
                </a:cubicBezTo>
                <a:cubicBezTo>
                  <a:pt x="49863" y="12708"/>
                  <a:pt x="49855" y="12707"/>
                  <a:pt x="49848" y="12707"/>
                </a:cubicBezTo>
                <a:close/>
                <a:moveTo>
                  <a:pt x="82404" y="12708"/>
                </a:moveTo>
                <a:cubicBezTo>
                  <a:pt x="82292" y="12708"/>
                  <a:pt x="82207" y="12811"/>
                  <a:pt x="82207" y="12926"/>
                </a:cubicBezTo>
                <a:cubicBezTo>
                  <a:pt x="82207" y="13035"/>
                  <a:pt x="82302" y="13130"/>
                  <a:pt x="82411" y="13130"/>
                </a:cubicBezTo>
                <a:cubicBezTo>
                  <a:pt x="82533" y="13130"/>
                  <a:pt x="82628" y="13049"/>
                  <a:pt x="82628" y="12926"/>
                </a:cubicBezTo>
                <a:cubicBezTo>
                  <a:pt x="82628" y="12804"/>
                  <a:pt x="82547" y="12709"/>
                  <a:pt x="82424" y="12709"/>
                </a:cubicBezTo>
                <a:cubicBezTo>
                  <a:pt x="82417" y="12708"/>
                  <a:pt x="82411" y="12708"/>
                  <a:pt x="82404" y="12708"/>
                </a:cubicBezTo>
                <a:close/>
                <a:moveTo>
                  <a:pt x="94168" y="12709"/>
                </a:moveTo>
                <a:cubicBezTo>
                  <a:pt x="94046" y="12709"/>
                  <a:pt x="93951" y="12804"/>
                  <a:pt x="93951" y="12913"/>
                </a:cubicBezTo>
                <a:cubicBezTo>
                  <a:pt x="93938" y="13028"/>
                  <a:pt x="94034" y="13131"/>
                  <a:pt x="94147" y="13131"/>
                </a:cubicBezTo>
                <a:cubicBezTo>
                  <a:pt x="94154" y="13131"/>
                  <a:pt x="94161" y="13131"/>
                  <a:pt x="94168" y="13130"/>
                </a:cubicBezTo>
                <a:cubicBezTo>
                  <a:pt x="94290" y="13130"/>
                  <a:pt x="94386" y="13035"/>
                  <a:pt x="94386" y="12913"/>
                </a:cubicBezTo>
                <a:cubicBezTo>
                  <a:pt x="94372" y="12804"/>
                  <a:pt x="94277" y="12709"/>
                  <a:pt x="94168" y="12709"/>
                </a:cubicBezTo>
                <a:close/>
                <a:moveTo>
                  <a:pt x="61628" y="12709"/>
                </a:moveTo>
                <a:cubicBezTo>
                  <a:pt x="61506" y="12709"/>
                  <a:pt x="61411" y="12790"/>
                  <a:pt x="61411" y="12913"/>
                </a:cubicBezTo>
                <a:cubicBezTo>
                  <a:pt x="61398" y="13028"/>
                  <a:pt x="61482" y="13131"/>
                  <a:pt x="61594" y="13131"/>
                </a:cubicBezTo>
                <a:cubicBezTo>
                  <a:pt x="61601" y="13131"/>
                  <a:pt x="61608" y="13131"/>
                  <a:pt x="61615" y="13130"/>
                </a:cubicBezTo>
                <a:cubicBezTo>
                  <a:pt x="61623" y="13131"/>
                  <a:pt x="61630" y="13131"/>
                  <a:pt x="61638" y="13131"/>
                </a:cubicBezTo>
                <a:cubicBezTo>
                  <a:pt x="61749" y="13131"/>
                  <a:pt x="61832" y="13041"/>
                  <a:pt x="61832" y="12926"/>
                </a:cubicBezTo>
                <a:cubicBezTo>
                  <a:pt x="61846" y="12804"/>
                  <a:pt x="61751" y="12709"/>
                  <a:pt x="61628" y="12709"/>
                </a:cubicBezTo>
                <a:close/>
                <a:moveTo>
                  <a:pt x="17256" y="12707"/>
                </a:moveTo>
                <a:cubicBezTo>
                  <a:pt x="17155" y="12707"/>
                  <a:pt x="17059" y="12798"/>
                  <a:pt x="17059" y="12913"/>
                </a:cubicBezTo>
                <a:cubicBezTo>
                  <a:pt x="17046" y="13035"/>
                  <a:pt x="17141" y="13130"/>
                  <a:pt x="17277" y="13144"/>
                </a:cubicBezTo>
                <a:cubicBezTo>
                  <a:pt x="17385" y="13144"/>
                  <a:pt x="17481" y="13049"/>
                  <a:pt x="17494" y="12940"/>
                </a:cubicBezTo>
                <a:cubicBezTo>
                  <a:pt x="17508" y="12804"/>
                  <a:pt x="17399" y="12709"/>
                  <a:pt x="17277" y="12709"/>
                </a:cubicBezTo>
                <a:cubicBezTo>
                  <a:pt x="17270" y="12708"/>
                  <a:pt x="17263" y="12707"/>
                  <a:pt x="17256" y="12707"/>
                </a:cubicBezTo>
                <a:close/>
                <a:moveTo>
                  <a:pt x="103221" y="12750"/>
                </a:moveTo>
                <a:cubicBezTo>
                  <a:pt x="103098" y="12750"/>
                  <a:pt x="103017" y="12831"/>
                  <a:pt x="103003" y="12940"/>
                </a:cubicBezTo>
                <a:cubicBezTo>
                  <a:pt x="103003" y="13062"/>
                  <a:pt x="103085" y="13157"/>
                  <a:pt x="103207" y="13157"/>
                </a:cubicBezTo>
                <a:cubicBezTo>
                  <a:pt x="103316" y="13157"/>
                  <a:pt x="103411" y="13076"/>
                  <a:pt x="103424" y="12953"/>
                </a:cubicBezTo>
                <a:cubicBezTo>
                  <a:pt x="103424" y="12845"/>
                  <a:pt x="103329" y="12750"/>
                  <a:pt x="103221" y="12750"/>
                </a:cubicBezTo>
                <a:close/>
                <a:moveTo>
                  <a:pt x="38082" y="12748"/>
                </a:moveTo>
                <a:cubicBezTo>
                  <a:pt x="38075" y="12748"/>
                  <a:pt x="38067" y="12749"/>
                  <a:pt x="38059" y="12750"/>
                </a:cubicBezTo>
                <a:cubicBezTo>
                  <a:pt x="37951" y="12750"/>
                  <a:pt x="37855" y="12845"/>
                  <a:pt x="37855" y="12953"/>
                </a:cubicBezTo>
                <a:cubicBezTo>
                  <a:pt x="37855" y="13076"/>
                  <a:pt x="37951" y="13171"/>
                  <a:pt x="38073" y="13171"/>
                </a:cubicBezTo>
                <a:cubicBezTo>
                  <a:pt x="38195" y="13157"/>
                  <a:pt x="38290" y="13062"/>
                  <a:pt x="38277" y="12953"/>
                </a:cubicBezTo>
                <a:cubicBezTo>
                  <a:pt x="38277" y="12839"/>
                  <a:pt x="38193" y="12748"/>
                  <a:pt x="38082" y="12748"/>
                </a:cubicBezTo>
                <a:close/>
                <a:moveTo>
                  <a:pt x="70619" y="12748"/>
                </a:moveTo>
                <a:cubicBezTo>
                  <a:pt x="70519" y="12748"/>
                  <a:pt x="70436" y="12838"/>
                  <a:pt x="70436" y="12940"/>
                </a:cubicBezTo>
                <a:cubicBezTo>
                  <a:pt x="70422" y="13062"/>
                  <a:pt x="70518" y="13157"/>
                  <a:pt x="70640" y="13171"/>
                </a:cubicBezTo>
                <a:cubicBezTo>
                  <a:pt x="70749" y="13171"/>
                  <a:pt x="70844" y="13076"/>
                  <a:pt x="70857" y="12953"/>
                </a:cubicBezTo>
                <a:cubicBezTo>
                  <a:pt x="70857" y="12845"/>
                  <a:pt x="70762" y="12750"/>
                  <a:pt x="70640" y="12750"/>
                </a:cubicBezTo>
                <a:cubicBezTo>
                  <a:pt x="70633" y="12749"/>
                  <a:pt x="70626" y="12748"/>
                  <a:pt x="70619" y="12748"/>
                </a:cubicBezTo>
                <a:close/>
                <a:moveTo>
                  <a:pt x="58869" y="12777"/>
                </a:moveTo>
                <a:cubicBezTo>
                  <a:pt x="58760" y="12777"/>
                  <a:pt x="58665" y="12872"/>
                  <a:pt x="58665" y="12981"/>
                </a:cubicBezTo>
                <a:cubicBezTo>
                  <a:pt x="58665" y="13089"/>
                  <a:pt x="58760" y="13184"/>
                  <a:pt x="58883" y="13184"/>
                </a:cubicBezTo>
                <a:cubicBezTo>
                  <a:pt x="58991" y="13184"/>
                  <a:pt x="59073" y="13089"/>
                  <a:pt x="59073" y="12981"/>
                </a:cubicBezTo>
                <a:cubicBezTo>
                  <a:pt x="59073" y="12858"/>
                  <a:pt x="58978" y="12777"/>
                  <a:pt x="58869" y="12777"/>
                </a:cubicBezTo>
                <a:close/>
                <a:moveTo>
                  <a:pt x="91450" y="12777"/>
                </a:moveTo>
                <a:cubicBezTo>
                  <a:pt x="91327" y="12777"/>
                  <a:pt x="91232" y="12858"/>
                  <a:pt x="91232" y="12981"/>
                </a:cubicBezTo>
                <a:cubicBezTo>
                  <a:pt x="91232" y="13089"/>
                  <a:pt x="91327" y="13184"/>
                  <a:pt x="91436" y="13184"/>
                </a:cubicBezTo>
                <a:cubicBezTo>
                  <a:pt x="91545" y="13184"/>
                  <a:pt x="91640" y="13103"/>
                  <a:pt x="91640" y="12981"/>
                </a:cubicBezTo>
                <a:cubicBezTo>
                  <a:pt x="91640" y="12872"/>
                  <a:pt x="91558" y="12777"/>
                  <a:pt x="91450" y="12777"/>
                </a:cubicBezTo>
                <a:close/>
                <a:moveTo>
                  <a:pt x="14558" y="12777"/>
                </a:moveTo>
                <a:cubicBezTo>
                  <a:pt x="14436" y="12777"/>
                  <a:pt x="14341" y="12872"/>
                  <a:pt x="14341" y="12994"/>
                </a:cubicBezTo>
                <a:cubicBezTo>
                  <a:pt x="14354" y="13103"/>
                  <a:pt x="14436" y="13198"/>
                  <a:pt x="14558" y="13198"/>
                </a:cubicBezTo>
                <a:cubicBezTo>
                  <a:pt x="14667" y="13198"/>
                  <a:pt x="14762" y="13103"/>
                  <a:pt x="14762" y="12981"/>
                </a:cubicBezTo>
                <a:cubicBezTo>
                  <a:pt x="14762" y="12872"/>
                  <a:pt x="14667" y="12777"/>
                  <a:pt x="14558" y="12777"/>
                </a:cubicBezTo>
                <a:close/>
                <a:moveTo>
                  <a:pt x="26329" y="12777"/>
                </a:moveTo>
                <a:cubicBezTo>
                  <a:pt x="26220" y="12777"/>
                  <a:pt x="26125" y="12872"/>
                  <a:pt x="26125" y="12981"/>
                </a:cubicBezTo>
                <a:cubicBezTo>
                  <a:pt x="26125" y="13089"/>
                  <a:pt x="26207" y="13184"/>
                  <a:pt x="26316" y="13198"/>
                </a:cubicBezTo>
                <a:cubicBezTo>
                  <a:pt x="26438" y="13198"/>
                  <a:pt x="26533" y="13103"/>
                  <a:pt x="26533" y="12981"/>
                </a:cubicBezTo>
                <a:cubicBezTo>
                  <a:pt x="26533" y="12872"/>
                  <a:pt x="26438" y="12777"/>
                  <a:pt x="26329" y="12777"/>
                </a:cubicBezTo>
                <a:close/>
                <a:moveTo>
                  <a:pt x="47125" y="12777"/>
                </a:moveTo>
                <a:cubicBezTo>
                  <a:pt x="47017" y="12777"/>
                  <a:pt x="46921" y="12858"/>
                  <a:pt x="46921" y="12981"/>
                </a:cubicBezTo>
                <a:cubicBezTo>
                  <a:pt x="46908" y="13089"/>
                  <a:pt x="47003" y="13184"/>
                  <a:pt x="47125" y="13198"/>
                </a:cubicBezTo>
                <a:cubicBezTo>
                  <a:pt x="47234" y="13198"/>
                  <a:pt x="47329" y="13103"/>
                  <a:pt x="47329" y="12994"/>
                </a:cubicBezTo>
                <a:cubicBezTo>
                  <a:pt x="47329" y="12872"/>
                  <a:pt x="47248" y="12777"/>
                  <a:pt x="47139" y="12777"/>
                </a:cubicBezTo>
                <a:close/>
                <a:moveTo>
                  <a:pt x="109533" y="12954"/>
                </a:moveTo>
                <a:lnTo>
                  <a:pt x="109533" y="12954"/>
                </a:lnTo>
                <a:cubicBezTo>
                  <a:pt x="109483" y="12960"/>
                  <a:pt x="109443" y="13023"/>
                  <a:pt x="109391" y="13062"/>
                </a:cubicBezTo>
                <a:cubicBezTo>
                  <a:pt x="109432" y="13117"/>
                  <a:pt x="109473" y="13184"/>
                  <a:pt x="109527" y="13198"/>
                </a:cubicBezTo>
                <a:cubicBezTo>
                  <a:pt x="109530" y="13199"/>
                  <a:pt x="109534" y="13200"/>
                  <a:pt x="109537" y="13200"/>
                </a:cubicBezTo>
                <a:cubicBezTo>
                  <a:pt x="109576" y="13200"/>
                  <a:pt x="109629" y="13126"/>
                  <a:pt x="109704" y="13076"/>
                </a:cubicBezTo>
                <a:cubicBezTo>
                  <a:pt x="109626" y="13024"/>
                  <a:pt x="109573" y="12960"/>
                  <a:pt x="109533" y="12954"/>
                </a:cubicBezTo>
                <a:close/>
                <a:moveTo>
                  <a:pt x="35320" y="12816"/>
                </a:moveTo>
                <a:cubicBezTo>
                  <a:pt x="35222" y="12816"/>
                  <a:pt x="35151" y="12906"/>
                  <a:pt x="35151" y="13008"/>
                </a:cubicBezTo>
                <a:cubicBezTo>
                  <a:pt x="35151" y="13117"/>
                  <a:pt x="35232" y="13212"/>
                  <a:pt x="35341" y="13212"/>
                </a:cubicBezTo>
                <a:cubicBezTo>
                  <a:pt x="35463" y="13212"/>
                  <a:pt x="35545" y="13130"/>
                  <a:pt x="35558" y="13008"/>
                </a:cubicBezTo>
                <a:cubicBezTo>
                  <a:pt x="35546" y="12906"/>
                  <a:pt x="35473" y="12816"/>
                  <a:pt x="35364" y="12816"/>
                </a:cubicBezTo>
                <a:cubicBezTo>
                  <a:pt x="35356" y="12816"/>
                  <a:pt x="35349" y="12817"/>
                  <a:pt x="35341" y="12817"/>
                </a:cubicBezTo>
                <a:cubicBezTo>
                  <a:pt x="35334" y="12817"/>
                  <a:pt x="35327" y="12816"/>
                  <a:pt x="35320" y="12816"/>
                </a:cubicBezTo>
                <a:close/>
                <a:moveTo>
                  <a:pt x="79684" y="12816"/>
                </a:moveTo>
                <a:cubicBezTo>
                  <a:pt x="79678" y="12816"/>
                  <a:pt x="79671" y="12817"/>
                  <a:pt x="79665" y="12817"/>
                </a:cubicBezTo>
                <a:cubicBezTo>
                  <a:pt x="79556" y="12817"/>
                  <a:pt x="79475" y="12899"/>
                  <a:pt x="79461" y="13008"/>
                </a:cubicBezTo>
                <a:cubicBezTo>
                  <a:pt x="79461" y="13117"/>
                  <a:pt x="79543" y="13212"/>
                  <a:pt x="79665" y="13212"/>
                </a:cubicBezTo>
                <a:cubicBezTo>
                  <a:pt x="79774" y="13212"/>
                  <a:pt x="79855" y="13130"/>
                  <a:pt x="79869" y="13021"/>
                </a:cubicBezTo>
                <a:cubicBezTo>
                  <a:pt x="79869" y="12919"/>
                  <a:pt x="79785" y="12816"/>
                  <a:pt x="79684" y="12816"/>
                </a:cubicBezTo>
                <a:close/>
                <a:moveTo>
                  <a:pt x="67935" y="12817"/>
                </a:moveTo>
                <a:cubicBezTo>
                  <a:pt x="67813" y="12817"/>
                  <a:pt x="67718" y="12899"/>
                  <a:pt x="67731" y="13021"/>
                </a:cubicBezTo>
                <a:cubicBezTo>
                  <a:pt x="67718" y="13117"/>
                  <a:pt x="67813" y="13212"/>
                  <a:pt x="67908" y="13212"/>
                </a:cubicBezTo>
                <a:cubicBezTo>
                  <a:pt x="67916" y="13213"/>
                  <a:pt x="67924" y="13213"/>
                  <a:pt x="67931" y="13213"/>
                </a:cubicBezTo>
                <a:cubicBezTo>
                  <a:pt x="68042" y="13213"/>
                  <a:pt x="68125" y="13123"/>
                  <a:pt x="68125" y="13021"/>
                </a:cubicBezTo>
                <a:cubicBezTo>
                  <a:pt x="68125" y="12913"/>
                  <a:pt x="68030" y="12817"/>
                  <a:pt x="67935" y="12817"/>
                </a:cubicBezTo>
                <a:close/>
                <a:moveTo>
                  <a:pt x="88697" y="12843"/>
                </a:moveTo>
                <a:cubicBezTo>
                  <a:pt x="88597" y="12843"/>
                  <a:pt x="88515" y="12933"/>
                  <a:pt x="88527" y="13035"/>
                </a:cubicBezTo>
                <a:cubicBezTo>
                  <a:pt x="88515" y="13148"/>
                  <a:pt x="88596" y="13227"/>
                  <a:pt x="88694" y="13227"/>
                </a:cubicBezTo>
                <a:cubicBezTo>
                  <a:pt x="88702" y="13227"/>
                  <a:pt x="88710" y="13226"/>
                  <a:pt x="88718" y="13225"/>
                </a:cubicBezTo>
                <a:cubicBezTo>
                  <a:pt x="88840" y="13225"/>
                  <a:pt x="88894" y="13157"/>
                  <a:pt x="88908" y="13035"/>
                </a:cubicBezTo>
                <a:cubicBezTo>
                  <a:pt x="88908" y="12934"/>
                  <a:pt x="88826" y="12857"/>
                  <a:pt x="88739" y="12857"/>
                </a:cubicBezTo>
                <a:cubicBezTo>
                  <a:pt x="88732" y="12857"/>
                  <a:pt x="88725" y="12857"/>
                  <a:pt x="88718" y="12858"/>
                </a:cubicBezTo>
                <a:lnTo>
                  <a:pt x="88718" y="12845"/>
                </a:lnTo>
                <a:cubicBezTo>
                  <a:pt x="88711" y="12844"/>
                  <a:pt x="88704" y="12843"/>
                  <a:pt x="88697" y="12843"/>
                </a:cubicBezTo>
                <a:close/>
                <a:moveTo>
                  <a:pt x="11840" y="12845"/>
                </a:moveTo>
                <a:cubicBezTo>
                  <a:pt x="11718" y="12845"/>
                  <a:pt x="11636" y="12940"/>
                  <a:pt x="11636" y="13049"/>
                </a:cubicBezTo>
                <a:cubicBezTo>
                  <a:pt x="11636" y="13157"/>
                  <a:pt x="11731" y="13239"/>
                  <a:pt x="11840" y="13239"/>
                </a:cubicBezTo>
                <a:cubicBezTo>
                  <a:pt x="11949" y="13239"/>
                  <a:pt x="12030" y="13144"/>
                  <a:pt x="12030" y="13035"/>
                </a:cubicBezTo>
                <a:cubicBezTo>
                  <a:pt x="12030" y="12926"/>
                  <a:pt x="11949" y="12845"/>
                  <a:pt x="11840" y="12845"/>
                </a:cubicBezTo>
                <a:close/>
                <a:moveTo>
                  <a:pt x="23563" y="12843"/>
                </a:moveTo>
                <a:cubicBezTo>
                  <a:pt x="23463" y="12843"/>
                  <a:pt x="23380" y="12932"/>
                  <a:pt x="23380" y="13021"/>
                </a:cubicBezTo>
                <a:cubicBezTo>
                  <a:pt x="23366" y="13144"/>
                  <a:pt x="23461" y="13239"/>
                  <a:pt x="23570" y="13239"/>
                </a:cubicBezTo>
                <a:cubicBezTo>
                  <a:pt x="23679" y="13239"/>
                  <a:pt x="23774" y="13157"/>
                  <a:pt x="23774" y="13049"/>
                </a:cubicBezTo>
                <a:cubicBezTo>
                  <a:pt x="23774" y="12940"/>
                  <a:pt x="23692" y="12845"/>
                  <a:pt x="23584" y="12845"/>
                </a:cubicBezTo>
                <a:cubicBezTo>
                  <a:pt x="23577" y="12844"/>
                  <a:pt x="23570" y="12843"/>
                  <a:pt x="23563" y="12843"/>
                </a:cubicBezTo>
                <a:close/>
                <a:moveTo>
                  <a:pt x="100424" y="12854"/>
                </a:moveTo>
                <a:cubicBezTo>
                  <a:pt x="100332" y="12854"/>
                  <a:pt x="100259" y="12939"/>
                  <a:pt x="100271" y="13035"/>
                </a:cubicBezTo>
                <a:cubicBezTo>
                  <a:pt x="100257" y="13144"/>
                  <a:pt x="100339" y="13239"/>
                  <a:pt x="100448" y="13239"/>
                </a:cubicBezTo>
                <a:cubicBezTo>
                  <a:pt x="100584" y="13225"/>
                  <a:pt x="100652" y="13171"/>
                  <a:pt x="100652" y="13049"/>
                </a:cubicBezTo>
                <a:cubicBezTo>
                  <a:pt x="100664" y="12947"/>
                  <a:pt x="100582" y="12857"/>
                  <a:pt x="100482" y="12857"/>
                </a:cubicBezTo>
                <a:cubicBezTo>
                  <a:pt x="100475" y="12857"/>
                  <a:pt x="100468" y="12857"/>
                  <a:pt x="100461" y="12858"/>
                </a:cubicBezTo>
                <a:cubicBezTo>
                  <a:pt x="100449" y="12855"/>
                  <a:pt x="100436" y="12854"/>
                  <a:pt x="100424" y="12854"/>
                </a:cubicBezTo>
                <a:close/>
                <a:moveTo>
                  <a:pt x="56174" y="12857"/>
                </a:moveTo>
                <a:cubicBezTo>
                  <a:pt x="56166" y="12857"/>
                  <a:pt x="56159" y="12857"/>
                  <a:pt x="56151" y="12858"/>
                </a:cubicBezTo>
                <a:cubicBezTo>
                  <a:pt x="56144" y="12857"/>
                  <a:pt x="56137" y="12857"/>
                  <a:pt x="56130" y="12857"/>
                </a:cubicBezTo>
                <a:cubicBezTo>
                  <a:pt x="56030" y="12857"/>
                  <a:pt x="55948" y="12947"/>
                  <a:pt x="55960" y="13049"/>
                </a:cubicBezTo>
                <a:cubicBezTo>
                  <a:pt x="55948" y="13150"/>
                  <a:pt x="56030" y="13240"/>
                  <a:pt x="56130" y="13240"/>
                </a:cubicBezTo>
                <a:cubicBezTo>
                  <a:pt x="56137" y="13240"/>
                  <a:pt x="56144" y="13240"/>
                  <a:pt x="56151" y="13239"/>
                </a:cubicBezTo>
                <a:cubicBezTo>
                  <a:pt x="56259" y="13239"/>
                  <a:pt x="56354" y="13144"/>
                  <a:pt x="56341" y="13035"/>
                </a:cubicBezTo>
                <a:cubicBezTo>
                  <a:pt x="56353" y="12934"/>
                  <a:pt x="56273" y="12857"/>
                  <a:pt x="56174" y="12857"/>
                </a:cubicBezTo>
                <a:close/>
                <a:moveTo>
                  <a:pt x="44345" y="12884"/>
                </a:moveTo>
                <a:cubicBezTo>
                  <a:pt x="44247" y="12884"/>
                  <a:pt x="44177" y="12974"/>
                  <a:pt x="44189" y="13076"/>
                </a:cubicBezTo>
                <a:lnTo>
                  <a:pt x="44189" y="13062"/>
                </a:lnTo>
                <a:cubicBezTo>
                  <a:pt x="44189" y="13171"/>
                  <a:pt x="44271" y="13252"/>
                  <a:pt x="44380" y="13252"/>
                </a:cubicBezTo>
                <a:cubicBezTo>
                  <a:pt x="44386" y="13253"/>
                  <a:pt x="44392" y="13254"/>
                  <a:pt x="44398" y="13254"/>
                </a:cubicBezTo>
                <a:cubicBezTo>
                  <a:pt x="44487" y="13254"/>
                  <a:pt x="44569" y="13165"/>
                  <a:pt x="44556" y="13076"/>
                </a:cubicBezTo>
                <a:cubicBezTo>
                  <a:pt x="44569" y="12974"/>
                  <a:pt x="44487" y="12884"/>
                  <a:pt x="44387" y="12884"/>
                </a:cubicBezTo>
                <a:cubicBezTo>
                  <a:pt x="44380" y="12884"/>
                  <a:pt x="44373" y="12885"/>
                  <a:pt x="44366" y="12885"/>
                </a:cubicBezTo>
                <a:cubicBezTo>
                  <a:pt x="44359" y="12885"/>
                  <a:pt x="44352" y="12884"/>
                  <a:pt x="44345" y="12884"/>
                </a:cubicBezTo>
                <a:close/>
                <a:moveTo>
                  <a:pt x="32626" y="12884"/>
                </a:moveTo>
                <a:cubicBezTo>
                  <a:pt x="32527" y="12884"/>
                  <a:pt x="32446" y="12961"/>
                  <a:pt x="32446" y="13062"/>
                </a:cubicBezTo>
                <a:cubicBezTo>
                  <a:pt x="32446" y="13164"/>
                  <a:pt x="32517" y="13254"/>
                  <a:pt x="32615" y="13254"/>
                </a:cubicBezTo>
                <a:cubicBezTo>
                  <a:pt x="32622" y="13254"/>
                  <a:pt x="32629" y="13253"/>
                  <a:pt x="32636" y="13252"/>
                </a:cubicBezTo>
                <a:cubicBezTo>
                  <a:pt x="32644" y="13254"/>
                  <a:pt x="32652" y="13254"/>
                  <a:pt x="32660" y="13254"/>
                </a:cubicBezTo>
                <a:cubicBezTo>
                  <a:pt x="32745" y="13254"/>
                  <a:pt x="32814" y="13190"/>
                  <a:pt x="32826" y="13103"/>
                </a:cubicBezTo>
                <a:cubicBezTo>
                  <a:pt x="32840" y="12994"/>
                  <a:pt x="32758" y="12885"/>
                  <a:pt x="32650" y="12885"/>
                </a:cubicBezTo>
                <a:cubicBezTo>
                  <a:pt x="32642" y="12884"/>
                  <a:pt x="32634" y="12884"/>
                  <a:pt x="32626" y="12884"/>
                </a:cubicBezTo>
                <a:close/>
                <a:moveTo>
                  <a:pt x="76947" y="12885"/>
                </a:moveTo>
                <a:lnTo>
                  <a:pt x="76947" y="12899"/>
                </a:lnTo>
                <a:cubicBezTo>
                  <a:pt x="76939" y="12898"/>
                  <a:pt x="76931" y="12898"/>
                  <a:pt x="76923" y="12898"/>
                </a:cubicBezTo>
                <a:cubicBezTo>
                  <a:pt x="76826" y="12898"/>
                  <a:pt x="76756" y="12975"/>
                  <a:pt x="76756" y="13076"/>
                </a:cubicBezTo>
                <a:cubicBezTo>
                  <a:pt x="76756" y="13177"/>
                  <a:pt x="76828" y="13267"/>
                  <a:pt x="76926" y="13267"/>
                </a:cubicBezTo>
                <a:cubicBezTo>
                  <a:pt x="76933" y="13267"/>
                  <a:pt x="76940" y="13267"/>
                  <a:pt x="76947" y="13266"/>
                </a:cubicBezTo>
                <a:cubicBezTo>
                  <a:pt x="77042" y="13266"/>
                  <a:pt x="77123" y="13198"/>
                  <a:pt x="77123" y="13103"/>
                </a:cubicBezTo>
                <a:cubicBezTo>
                  <a:pt x="77137" y="12994"/>
                  <a:pt x="77055" y="12885"/>
                  <a:pt x="76947" y="12885"/>
                </a:cubicBezTo>
                <a:close/>
                <a:moveTo>
                  <a:pt x="106769" y="13006"/>
                </a:moveTo>
                <a:cubicBezTo>
                  <a:pt x="106764" y="13006"/>
                  <a:pt x="106759" y="13007"/>
                  <a:pt x="106755" y="13008"/>
                </a:cubicBezTo>
                <a:cubicBezTo>
                  <a:pt x="106700" y="13008"/>
                  <a:pt x="106619" y="13103"/>
                  <a:pt x="106619" y="13144"/>
                </a:cubicBezTo>
                <a:cubicBezTo>
                  <a:pt x="106646" y="13212"/>
                  <a:pt x="106700" y="13266"/>
                  <a:pt x="106768" y="13280"/>
                </a:cubicBezTo>
                <a:cubicBezTo>
                  <a:pt x="106809" y="13280"/>
                  <a:pt x="106877" y="13212"/>
                  <a:pt x="106931" y="13171"/>
                </a:cubicBezTo>
                <a:lnTo>
                  <a:pt x="106931" y="13103"/>
                </a:lnTo>
                <a:cubicBezTo>
                  <a:pt x="106882" y="13066"/>
                  <a:pt x="106821" y="13006"/>
                  <a:pt x="106769" y="13006"/>
                </a:cubicBezTo>
                <a:close/>
                <a:moveTo>
                  <a:pt x="85985" y="12925"/>
                </a:moveTo>
                <a:cubicBezTo>
                  <a:pt x="85976" y="12925"/>
                  <a:pt x="85968" y="12925"/>
                  <a:pt x="85958" y="12926"/>
                </a:cubicBezTo>
                <a:cubicBezTo>
                  <a:pt x="85850" y="12926"/>
                  <a:pt x="85782" y="13008"/>
                  <a:pt x="85782" y="13103"/>
                </a:cubicBezTo>
                <a:cubicBezTo>
                  <a:pt x="85782" y="13204"/>
                  <a:pt x="85852" y="13281"/>
                  <a:pt x="85949" y="13281"/>
                </a:cubicBezTo>
                <a:cubicBezTo>
                  <a:pt x="85956" y="13281"/>
                  <a:pt x="85964" y="13281"/>
                  <a:pt x="85972" y="13280"/>
                </a:cubicBezTo>
                <a:cubicBezTo>
                  <a:pt x="86081" y="13280"/>
                  <a:pt x="86135" y="13212"/>
                  <a:pt x="86149" y="13103"/>
                </a:cubicBezTo>
                <a:cubicBezTo>
                  <a:pt x="86136" y="12991"/>
                  <a:pt x="86078" y="12925"/>
                  <a:pt x="85985" y="12925"/>
                </a:cubicBezTo>
                <a:close/>
                <a:moveTo>
                  <a:pt x="65187" y="12924"/>
                </a:moveTo>
                <a:cubicBezTo>
                  <a:pt x="65178" y="12924"/>
                  <a:pt x="65170" y="12925"/>
                  <a:pt x="65162" y="12926"/>
                </a:cubicBezTo>
                <a:cubicBezTo>
                  <a:pt x="65067" y="12926"/>
                  <a:pt x="64986" y="13008"/>
                  <a:pt x="64986" y="13117"/>
                </a:cubicBezTo>
                <a:cubicBezTo>
                  <a:pt x="64986" y="13205"/>
                  <a:pt x="65067" y="13281"/>
                  <a:pt x="65155" y="13281"/>
                </a:cubicBezTo>
                <a:cubicBezTo>
                  <a:pt x="65162" y="13281"/>
                  <a:pt x="65169" y="13281"/>
                  <a:pt x="65176" y="13280"/>
                </a:cubicBezTo>
                <a:cubicBezTo>
                  <a:pt x="65298" y="13280"/>
                  <a:pt x="65353" y="13212"/>
                  <a:pt x="65366" y="13089"/>
                </a:cubicBezTo>
                <a:cubicBezTo>
                  <a:pt x="65354" y="12990"/>
                  <a:pt x="65273" y="12924"/>
                  <a:pt x="65187" y="12924"/>
                </a:cubicBezTo>
                <a:close/>
                <a:moveTo>
                  <a:pt x="20833" y="12925"/>
                </a:moveTo>
                <a:cubicBezTo>
                  <a:pt x="20745" y="12925"/>
                  <a:pt x="20662" y="13014"/>
                  <a:pt x="20675" y="13103"/>
                </a:cubicBezTo>
                <a:cubicBezTo>
                  <a:pt x="20661" y="13212"/>
                  <a:pt x="20743" y="13293"/>
                  <a:pt x="20851" y="13293"/>
                </a:cubicBezTo>
                <a:cubicBezTo>
                  <a:pt x="20960" y="13293"/>
                  <a:pt x="21015" y="13225"/>
                  <a:pt x="21042" y="13117"/>
                </a:cubicBezTo>
                <a:cubicBezTo>
                  <a:pt x="21055" y="13015"/>
                  <a:pt x="20972" y="12925"/>
                  <a:pt x="20872" y="12925"/>
                </a:cubicBezTo>
                <a:cubicBezTo>
                  <a:pt x="20865" y="12925"/>
                  <a:pt x="20858" y="12925"/>
                  <a:pt x="20851" y="12926"/>
                </a:cubicBezTo>
                <a:cubicBezTo>
                  <a:pt x="20845" y="12925"/>
                  <a:pt x="20839" y="12925"/>
                  <a:pt x="20833" y="12925"/>
                </a:cubicBezTo>
                <a:close/>
                <a:moveTo>
                  <a:pt x="53419" y="12926"/>
                </a:moveTo>
                <a:cubicBezTo>
                  <a:pt x="53323" y="12926"/>
                  <a:pt x="53242" y="13008"/>
                  <a:pt x="53242" y="13103"/>
                </a:cubicBezTo>
                <a:lnTo>
                  <a:pt x="53242" y="13117"/>
                </a:lnTo>
                <a:cubicBezTo>
                  <a:pt x="53242" y="13212"/>
                  <a:pt x="53323" y="13293"/>
                  <a:pt x="53419" y="13293"/>
                </a:cubicBezTo>
                <a:cubicBezTo>
                  <a:pt x="53514" y="13293"/>
                  <a:pt x="53595" y="13212"/>
                  <a:pt x="53595" y="13117"/>
                </a:cubicBezTo>
                <a:cubicBezTo>
                  <a:pt x="53595" y="13008"/>
                  <a:pt x="53527" y="12953"/>
                  <a:pt x="53419" y="12926"/>
                </a:cubicBezTo>
                <a:close/>
                <a:moveTo>
                  <a:pt x="97722" y="12925"/>
                </a:moveTo>
                <a:cubicBezTo>
                  <a:pt x="97624" y="12925"/>
                  <a:pt x="97553" y="13014"/>
                  <a:pt x="97553" y="13103"/>
                </a:cubicBezTo>
                <a:cubicBezTo>
                  <a:pt x="97553" y="13212"/>
                  <a:pt x="97621" y="13293"/>
                  <a:pt x="97729" y="13293"/>
                </a:cubicBezTo>
                <a:cubicBezTo>
                  <a:pt x="97736" y="13294"/>
                  <a:pt x="97743" y="13295"/>
                  <a:pt x="97750" y="13295"/>
                </a:cubicBezTo>
                <a:cubicBezTo>
                  <a:pt x="97838" y="13295"/>
                  <a:pt x="97920" y="13217"/>
                  <a:pt x="97920" y="13117"/>
                </a:cubicBezTo>
                <a:cubicBezTo>
                  <a:pt x="97920" y="12994"/>
                  <a:pt x="97852" y="12926"/>
                  <a:pt x="97743" y="12926"/>
                </a:cubicBezTo>
                <a:cubicBezTo>
                  <a:pt x="97736" y="12925"/>
                  <a:pt x="97729" y="12925"/>
                  <a:pt x="97722" y="12925"/>
                </a:cubicBezTo>
                <a:close/>
                <a:moveTo>
                  <a:pt x="41607" y="12926"/>
                </a:moveTo>
                <a:cubicBezTo>
                  <a:pt x="41566" y="12994"/>
                  <a:pt x="41485" y="13062"/>
                  <a:pt x="41485" y="13130"/>
                </a:cubicBezTo>
                <a:cubicBezTo>
                  <a:pt x="41457" y="13239"/>
                  <a:pt x="41539" y="13307"/>
                  <a:pt x="41648" y="13307"/>
                </a:cubicBezTo>
                <a:cubicBezTo>
                  <a:pt x="41756" y="13307"/>
                  <a:pt x="41852" y="13212"/>
                  <a:pt x="41824" y="13117"/>
                </a:cubicBezTo>
                <a:cubicBezTo>
                  <a:pt x="41784" y="13049"/>
                  <a:pt x="41729" y="12981"/>
                  <a:pt x="41675" y="12926"/>
                </a:cubicBezTo>
                <a:close/>
                <a:moveTo>
                  <a:pt x="74187" y="12962"/>
                </a:moveTo>
                <a:cubicBezTo>
                  <a:pt x="74100" y="12962"/>
                  <a:pt x="74038" y="13036"/>
                  <a:pt x="74038" y="13130"/>
                </a:cubicBezTo>
                <a:cubicBezTo>
                  <a:pt x="74024" y="13239"/>
                  <a:pt x="74106" y="13320"/>
                  <a:pt x="74201" y="13320"/>
                </a:cubicBezTo>
                <a:cubicBezTo>
                  <a:pt x="74323" y="13320"/>
                  <a:pt x="74378" y="13252"/>
                  <a:pt x="74405" y="13089"/>
                </a:cubicBezTo>
                <a:cubicBezTo>
                  <a:pt x="74364" y="13049"/>
                  <a:pt x="74296" y="12981"/>
                  <a:pt x="74228" y="12967"/>
                </a:cubicBezTo>
                <a:cubicBezTo>
                  <a:pt x="74214" y="12963"/>
                  <a:pt x="74200" y="12962"/>
                  <a:pt x="74187" y="12962"/>
                </a:cubicBezTo>
                <a:close/>
                <a:moveTo>
                  <a:pt x="50673" y="13008"/>
                </a:moveTo>
                <a:cubicBezTo>
                  <a:pt x="50591" y="13021"/>
                  <a:pt x="50537" y="13076"/>
                  <a:pt x="50510" y="13157"/>
                </a:cubicBezTo>
                <a:cubicBezTo>
                  <a:pt x="50485" y="13245"/>
                  <a:pt x="50553" y="13322"/>
                  <a:pt x="50639" y="13322"/>
                </a:cubicBezTo>
                <a:cubicBezTo>
                  <a:pt x="50645" y="13322"/>
                  <a:pt x="50652" y="13321"/>
                  <a:pt x="50659" y="13320"/>
                </a:cubicBezTo>
                <a:cubicBezTo>
                  <a:pt x="50727" y="13320"/>
                  <a:pt x="50795" y="13239"/>
                  <a:pt x="50863" y="13198"/>
                </a:cubicBezTo>
                <a:lnTo>
                  <a:pt x="50877" y="13130"/>
                </a:lnTo>
                <a:cubicBezTo>
                  <a:pt x="50809" y="13089"/>
                  <a:pt x="50741" y="13008"/>
                  <a:pt x="50673" y="13008"/>
                </a:cubicBezTo>
                <a:close/>
                <a:moveTo>
                  <a:pt x="6376" y="13062"/>
                </a:moveTo>
                <a:cubicBezTo>
                  <a:pt x="6321" y="13062"/>
                  <a:pt x="6267" y="13144"/>
                  <a:pt x="6226" y="13184"/>
                </a:cubicBezTo>
                <a:cubicBezTo>
                  <a:pt x="6267" y="13239"/>
                  <a:pt x="6308" y="13307"/>
                  <a:pt x="6362" y="13320"/>
                </a:cubicBezTo>
                <a:cubicBezTo>
                  <a:pt x="6367" y="13322"/>
                  <a:pt x="6372" y="13322"/>
                  <a:pt x="6376" y="13322"/>
                </a:cubicBezTo>
                <a:cubicBezTo>
                  <a:pt x="6424" y="13322"/>
                  <a:pt x="6466" y="13260"/>
                  <a:pt x="6552" y="13198"/>
                </a:cubicBezTo>
                <a:cubicBezTo>
                  <a:pt x="6471" y="13130"/>
                  <a:pt x="6417" y="13062"/>
                  <a:pt x="6376" y="13062"/>
                </a:cubicBezTo>
                <a:close/>
                <a:moveTo>
                  <a:pt x="29853" y="12993"/>
                </a:moveTo>
                <a:cubicBezTo>
                  <a:pt x="29757" y="12993"/>
                  <a:pt x="29687" y="13070"/>
                  <a:pt x="29700" y="13171"/>
                </a:cubicBezTo>
                <a:cubicBezTo>
                  <a:pt x="29687" y="13259"/>
                  <a:pt x="29757" y="13335"/>
                  <a:pt x="29853" y="13335"/>
                </a:cubicBezTo>
                <a:cubicBezTo>
                  <a:pt x="29861" y="13335"/>
                  <a:pt x="29869" y="13335"/>
                  <a:pt x="29877" y="13334"/>
                </a:cubicBezTo>
                <a:cubicBezTo>
                  <a:pt x="29945" y="13320"/>
                  <a:pt x="30013" y="13252"/>
                  <a:pt x="30081" y="13212"/>
                </a:cubicBezTo>
                <a:lnTo>
                  <a:pt x="30067" y="13130"/>
                </a:lnTo>
                <a:cubicBezTo>
                  <a:pt x="29999" y="13089"/>
                  <a:pt x="29945" y="13008"/>
                  <a:pt x="29877" y="12994"/>
                </a:cubicBezTo>
                <a:cubicBezTo>
                  <a:pt x="29869" y="12993"/>
                  <a:pt x="29861" y="12993"/>
                  <a:pt x="29853" y="12993"/>
                </a:cubicBezTo>
                <a:close/>
                <a:moveTo>
                  <a:pt x="62423" y="12993"/>
                </a:moveTo>
                <a:cubicBezTo>
                  <a:pt x="62337" y="12993"/>
                  <a:pt x="62267" y="13070"/>
                  <a:pt x="62267" y="13171"/>
                </a:cubicBezTo>
                <a:cubicBezTo>
                  <a:pt x="62267" y="13259"/>
                  <a:pt x="62337" y="13335"/>
                  <a:pt x="62423" y="13335"/>
                </a:cubicBezTo>
                <a:cubicBezTo>
                  <a:pt x="62430" y="13335"/>
                  <a:pt x="62437" y="13335"/>
                  <a:pt x="62444" y="13334"/>
                </a:cubicBezTo>
                <a:cubicBezTo>
                  <a:pt x="62512" y="13320"/>
                  <a:pt x="62580" y="13252"/>
                  <a:pt x="62648" y="13212"/>
                </a:cubicBezTo>
                <a:lnTo>
                  <a:pt x="62648" y="13130"/>
                </a:lnTo>
                <a:cubicBezTo>
                  <a:pt x="62580" y="13089"/>
                  <a:pt x="62512" y="13008"/>
                  <a:pt x="62444" y="12994"/>
                </a:cubicBezTo>
                <a:cubicBezTo>
                  <a:pt x="62437" y="12993"/>
                  <a:pt x="62430" y="12993"/>
                  <a:pt x="62423" y="12993"/>
                </a:cubicBezTo>
                <a:close/>
                <a:moveTo>
                  <a:pt x="3603" y="13171"/>
                </a:moveTo>
                <a:cubicBezTo>
                  <a:pt x="3576" y="13171"/>
                  <a:pt x="3549" y="13225"/>
                  <a:pt x="3521" y="13252"/>
                </a:cubicBezTo>
                <a:cubicBezTo>
                  <a:pt x="3549" y="13280"/>
                  <a:pt x="3576" y="13334"/>
                  <a:pt x="3617" y="13348"/>
                </a:cubicBezTo>
                <a:cubicBezTo>
                  <a:pt x="3657" y="13348"/>
                  <a:pt x="3684" y="13293"/>
                  <a:pt x="3725" y="13252"/>
                </a:cubicBezTo>
                <a:cubicBezTo>
                  <a:pt x="3671" y="13212"/>
                  <a:pt x="3630" y="13171"/>
                  <a:pt x="3603" y="13171"/>
                </a:cubicBezTo>
                <a:close/>
                <a:moveTo>
                  <a:pt x="9060" y="12966"/>
                </a:moveTo>
                <a:cubicBezTo>
                  <a:pt x="8974" y="12966"/>
                  <a:pt x="8904" y="13042"/>
                  <a:pt x="8904" y="13130"/>
                </a:cubicBezTo>
                <a:cubicBezTo>
                  <a:pt x="8917" y="13212"/>
                  <a:pt x="8999" y="13280"/>
                  <a:pt x="9040" y="13348"/>
                </a:cubicBezTo>
                <a:lnTo>
                  <a:pt x="9108" y="13334"/>
                </a:lnTo>
                <a:cubicBezTo>
                  <a:pt x="9162" y="13266"/>
                  <a:pt x="9230" y="13212"/>
                  <a:pt x="9244" y="13130"/>
                </a:cubicBezTo>
                <a:cubicBezTo>
                  <a:pt x="9256" y="13042"/>
                  <a:pt x="9187" y="12966"/>
                  <a:pt x="9101" y="12966"/>
                </a:cubicBezTo>
                <a:cubicBezTo>
                  <a:pt x="9095" y="12966"/>
                  <a:pt x="9088" y="12966"/>
                  <a:pt x="9081" y="12967"/>
                </a:cubicBezTo>
                <a:cubicBezTo>
                  <a:pt x="9074" y="12966"/>
                  <a:pt x="9067" y="12966"/>
                  <a:pt x="9060" y="12966"/>
                </a:cubicBezTo>
                <a:close/>
                <a:moveTo>
                  <a:pt x="71436" y="13030"/>
                </a:moveTo>
                <a:cubicBezTo>
                  <a:pt x="71353" y="13030"/>
                  <a:pt x="71282" y="13114"/>
                  <a:pt x="71306" y="13198"/>
                </a:cubicBezTo>
                <a:cubicBezTo>
                  <a:pt x="71333" y="13280"/>
                  <a:pt x="71388" y="13334"/>
                  <a:pt x="71455" y="13361"/>
                </a:cubicBezTo>
                <a:cubicBezTo>
                  <a:pt x="71523" y="13361"/>
                  <a:pt x="71591" y="13280"/>
                  <a:pt x="71659" y="13239"/>
                </a:cubicBezTo>
                <a:lnTo>
                  <a:pt x="71659" y="13157"/>
                </a:lnTo>
                <a:cubicBezTo>
                  <a:pt x="71605" y="13117"/>
                  <a:pt x="71537" y="13049"/>
                  <a:pt x="71469" y="13035"/>
                </a:cubicBezTo>
                <a:cubicBezTo>
                  <a:pt x="71458" y="13032"/>
                  <a:pt x="71447" y="13030"/>
                  <a:pt x="71436" y="13030"/>
                </a:cubicBezTo>
                <a:close/>
                <a:moveTo>
                  <a:pt x="15406" y="13061"/>
                </a:moveTo>
                <a:cubicBezTo>
                  <a:pt x="15400" y="13061"/>
                  <a:pt x="15394" y="13061"/>
                  <a:pt x="15387" y="13062"/>
                </a:cubicBezTo>
                <a:cubicBezTo>
                  <a:pt x="15319" y="13062"/>
                  <a:pt x="15265" y="13130"/>
                  <a:pt x="15197" y="13171"/>
                </a:cubicBezTo>
                <a:lnTo>
                  <a:pt x="15197" y="13252"/>
                </a:lnTo>
                <a:cubicBezTo>
                  <a:pt x="15251" y="13293"/>
                  <a:pt x="15319" y="13375"/>
                  <a:pt x="15374" y="13375"/>
                </a:cubicBezTo>
                <a:cubicBezTo>
                  <a:pt x="15442" y="13348"/>
                  <a:pt x="15510" y="13307"/>
                  <a:pt x="15537" y="13239"/>
                </a:cubicBezTo>
                <a:cubicBezTo>
                  <a:pt x="15562" y="13150"/>
                  <a:pt x="15493" y="13061"/>
                  <a:pt x="15406" y="13061"/>
                </a:cubicBezTo>
                <a:close/>
                <a:moveTo>
                  <a:pt x="18074" y="12993"/>
                </a:moveTo>
                <a:cubicBezTo>
                  <a:pt x="17987" y="12993"/>
                  <a:pt x="17916" y="13082"/>
                  <a:pt x="17929" y="13171"/>
                </a:cubicBezTo>
                <a:cubicBezTo>
                  <a:pt x="17929" y="13239"/>
                  <a:pt x="18011" y="13307"/>
                  <a:pt x="18065" y="13375"/>
                </a:cubicBezTo>
                <a:lnTo>
                  <a:pt x="18133" y="13375"/>
                </a:lnTo>
                <a:cubicBezTo>
                  <a:pt x="18174" y="13307"/>
                  <a:pt x="18255" y="13239"/>
                  <a:pt x="18269" y="13171"/>
                </a:cubicBezTo>
                <a:cubicBezTo>
                  <a:pt x="18269" y="13076"/>
                  <a:pt x="18187" y="12994"/>
                  <a:pt x="18092" y="12994"/>
                </a:cubicBezTo>
                <a:cubicBezTo>
                  <a:pt x="18086" y="12993"/>
                  <a:pt x="18080" y="12993"/>
                  <a:pt x="18074" y="12993"/>
                </a:cubicBezTo>
                <a:close/>
                <a:moveTo>
                  <a:pt x="95001" y="12993"/>
                </a:moveTo>
                <a:cubicBezTo>
                  <a:pt x="94904" y="12993"/>
                  <a:pt x="94836" y="13070"/>
                  <a:pt x="94861" y="13171"/>
                </a:cubicBezTo>
                <a:cubicBezTo>
                  <a:pt x="94861" y="13239"/>
                  <a:pt x="94943" y="13307"/>
                  <a:pt x="94984" y="13375"/>
                </a:cubicBezTo>
                <a:lnTo>
                  <a:pt x="95065" y="13361"/>
                </a:lnTo>
                <a:cubicBezTo>
                  <a:pt x="95106" y="13293"/>
                  <a:pt x="95188" y="13225"/>
                  <a:pt x="95188" y="13157"/>
                </a:cubicBezTo>
                <a:cubicBezTo>
                  <a:pt x="95160" y="13089"/>
                  <a:pt x="95106" y="13021"/>
                  <a:pt x="95024" y="12994"/>
                </a:cubicBezTo>
                <a:cubicBezTo>
                  <a:pt x="95016" y="12993"/>
                  <a:pt x="95009" y="12993"/>
                  <a:pt x="95001" y="12993"/>
                </a:cubicBezTo>
                <a:close/>
                <a:moveTo>
                  <a:pt x="59671" y="13035"/>
                </a:moveTo>
                <a:cubicBezTo>
                  <a:pt x="59617" y="13103"/>
                  <a:pt x="59549" y="13157"/>
                  <a:pt x="59549" y="13225"/>
                </a:cubicBezTo>
                <a:cubicBezTo>
                  <a:pt x="59562" y="13293"/>
                  <a:pt x="59617" y="13348"/>
                  <a:pt x="59685" y="13375"/>
                </a:cubicBezTo>
                <a:cubicBezTo>
                  <a:pt x="59702" y="13382"/>
                  <a:pt x="59719" y="13386"/>
                  <a:pt x="59736" y="13386"/>
                </a:cubicBezTo>
                <a:cubicBezTo>
                  <a:pt x="59810" y="13386"/>
                  <a:pt x="59870" y="13317"/>
                  <a:pt x="59848" y="13239"/>
                </a:cubicBezTo>
                <a:cubicBezTo>
                  <a:pt x="59848" y="13171"/>
                  <a:pt x="59780" y="13103"/>
                  <a:pt x="59739" y="13035"/>
                </a:cubicBezTo>
                <a:close/>
                <a:moveTo>
                  <a:pt x="38902" y="13035"/>
                </a:moveTo>
                <a:cubicBezTo>
                  <a:pt x="38793" y="13035"/>
                  <a:pt x="38725" y="13089"/>
                  <a:pt x="38739" y="13184"/>
                </a:cubicBezTo>
                <a:cubicBezTo>
                  <a:pt x="38753" y="13252"/>
                  <a:pt x="38820" y="13320"/>
                  <a:pt x="38861" y="13375"/>
                </a:cubicBezTo>
                <a:lnTo>
                  <a:pt x="38929" y="13388"/>
                </a:lnTo>
                <a:cubicBezTo>
                  <a:pt x="38970" y="13320"/>
                  <a:pt x="39038" y="13266"/>
                  <a:pt x="39052" y="13198"/>
                </a:cubicBezTo>
                <a:cubicBezTo>
                  <a:pt x="39079" y="13103"/>
                  <a:pt x="39011" y="13035"/>
                  <a:pt x="38902" y="13035"/>
                </a:cubicBezTo>
                <a:close/>
                <a:moveTo>
                  <a:pt x="83240" y="13035"/>
                </a:moveTo>
                <a:cubicBezTo>
                  <a:pt x="83145" y="13035"/>
                  <a:pt x="83077" y="13089"/>
                  <a:pt x="83077" y="13184"/>
                </a:cubicBezTo>
                <a:cubicBezTo>
                  <a:pt x="83077" y="13252"/>
                  <a:pt x="83145" y="13320"/>
                  <a:pt x="83186" y="13375"/>
                </a:cubicBezTo>
                <a:lnTo>
                  <a:pt x="83267" y="13388"/>
                </a:lnTo>
                <a:cubicBezTo>
                  <a:pt x="83322" y="13320"/>
                  <a:pt x="83389" y="13266"/>
                  <a:pt x="83403" y="13198"/>
                </a:cubicBezTo>
                <a:cubicBezTo>
                  <a:pt x="83417" y="13103"/>
                  <a:pt x="83349" y="13035"/>
                  <a:pt x="83240" y="13035"/>
                </a:cubicBezTo>
                <a:close/>
                <a:moveTo>
                  <a:pt x="104059" y="13101"/>
                </a:moveTo>
                <a:cubicBezTo>
                  <a:pt x="104056" y="13101"/>
                  <a:pt x="104053" y="13102"/>
                  <a:pt x="104050" y="13103"/>
                </a:cubicBezTo>
                <a:cubicBezTo>
                  <a:pt x="103995" y="13103"/>
                  <a:pt x="103941" y="13184"/>
                  <a:pt x="103887" y="13239"/>
                </a:cubicBezTo>
                <a:cubicBezTo>
                  <a:pt x="103941" y="13293"/>
                  <a:pt x="103982" y="13375"/>
                  <a:pt x="104036" y="13388"/>
                </a:cubicBezTo>
                <a:cubicBezTo>
                  <a:pt x="104090" y="13388"/>
                  <a:pt x="104158" y="13320"/>
                  <a:pt x="104213" y="13280"/>
                </a:cubicBezTo>
                <a:lnTo>
                  <a:pt x="104213" y="13212"/>
                </a:lnTo>
                <a:cubicBezTo>
                  <a:pt x="104163" y="13174"/>
                  <a:pt x="104101" y="13101"/>
                  <a:pt x="104059" y="13101"/>
                </a:cubicBezTo>
                <a:close/>
                <a:moveTo>
                  <a:pt x="27171" y="13088"/>
                </a:moveTo>
                <a:cubicBezTo>
                  <a:pt x="27167" y="13088"/>
                  <a:pt x="27162" y="13088"/>
                  <a:pt x="27158" y="13089"/>
                </a:cubicBezTo>
                <a:cubicBezTo>
                  <a:pt x="27077" y="13103"/>
                  <a:pt x="27022" y="13157"/>
                  <a:pt x="26995" y="13225"/>
                </a:cubicBezTo>
                <a:cubicBezTo>
                  <a:pt x="26970" y="13313"/>
                  <a:pt x="27038" y="13390"/>
                  <a:pt x="27124" y="13390"/>
                </a:cubicBezTo>
                <a:cubicBezTo>
                  <a:pt x="27131" y="13390"/>
                  <a:pt x="27138" y="13389"/>
                  <a:pt x="27145" y="13388"/>
                </a:cubicBezTo>
                <a:cubicBezTo>
                  <a:pt x="27213" y="13375"/>
                  <a:pt x="27281" y="13320"/>
                  <a:pt x="27335" y="13280"/>
                </a:cubicBezTo>
                <a:lnTo>
                  <a:pt x="27335" y="13198"/>
                </a:lnTo>
                <a:cubicBezTo>
                  <a:pt x="27285" y="13160"/>
                  <a:pt x="27223" y="13088"/>
                  <a:pt x="27171" y="13088"/>
                </a:cubicBezTo>
                <a:close/>
                <a:moveTo>
                  <a:pt x="47980" y="13115"/>
                </a:moveTo>
                <a:cubicBezTo>
                  <a:pt x="47976" y="13115"/>
                  <a:pt x="47972" y="13115"/>
                  <a:pt x="47968" y="13117"/>
                </a:cubicBezTo>
                <a:cubicBezTo>
                  <a:pt x="47914" y="13117"/>
                  <a:pt x="47859" y="13198"/>
                  <a:pt x="47805" y="13252"/>
                </a:cubicBezTo>
                <a:cubicBezTo>
                  <a:pt x="47859" y="13307"/>
                  <a:pt x="47900" y="13388"/>
                  <a:pt x="47954" y="13402"/>
                </a:cubicBezTo>
                <a:cubicBezTo>
                  <a:pt x="48009" y="13402"/>
                  <a:pt x="48077" y="13334"/>
                  <a:pt x="48131" y="13293"/>
                </a:cubicBezTo>
                <a:lnTo>
                  <a:pt x="48131" y="13225"/>
                </a:lnTo>
                <a:cubicBezTo>
                  <a:pt x="48081" y="13188"/>
                  <a:pt x="48031" y="13115"/>
                  <a:pt x="47980" y="13115"/>
                </a:cubicBezTo>
                <a:close/>
                <a:moveTo>
                  <a:pt x="110355" y="13236"/>
                </a:moveTo>
                <a:cubicBezTo>
                  <a:pt x="110350" y="13236"/>
                  <a:pt x="110347" y="13237"/>
                  <a:pt x="110343" y="13239"/>
                </a:cubicBezTo>
                <a:cubicBezTo>
                  <a:pt x="110302" y="13239"/>
                  <a:pt x="110275" y="13293"/>
                  <a:pt x="110248" y="13320"/>
                </a:cubicBezTo>
                <a:cubicBezTo>
                  <a:pt x="110289" y="13348"/>
                  <a:pt x="110316" y="13388"/>
                  <a:pt x="110357" y="13402"/>
                </a:cubicBezTo>
                <a:cubicBezTo>
                  <a:pt x="110397" y="13402"/>
                  <a:pt x="110411" y="13348"/>
                  <a:pt x="110465" y="13307"/>
                </a:cubicBezTo>
                <a:cubicBezTo>
                  <a:pt x="110418" y="13271"/>
                  <a:pt x="110381" y="13236"/>
                  <a:pt x="110355" y="13236"/>
                </a:cubicBezTo>
                <a:close/>
                <a:moveTo>
                  <a:pt x="80508" y="13117"/>
                </a:moveTo>
                <a:cubicBezTo>
                  <a:pt x="80454" y="13130"/>
                  <a:pt x="80399" y="13212"/>
                  <a:pt x="80345" y="13266"/>
                </a:cubicBezTo>
                <a:cubicBezTo>
                  <a:pt x="80399" y="13320"/>
                  <a:pt x="80454" y="13402"/>
                  <a:pt x="80508" y="13402"/>
                </a:cubicBezTo>
                <a:cubicBezTo>
                  <a:pt x="80512" y="13403"/>
                  <a:pt x="80516" y="13403"/>
                  <a:pt x="80520" y="13403"/>
                </a:cubicBezTo>
                <a:cubicBezTo>
                  <a:pt x="80570" y="13403"/>
                  <a:pt x="80621" y="13331"/>
                  <a:pt x="80671" y="13293"/>
                </a:cubicBezTo>
                <a:lnTo>
                  <a:pt x="80671" y="13225"/>
                </a:lnTo>
                <a:cubicBezTo>
                  <a:pt x="80617" y="13184"/>
                  <a:pt x="80549" y="13117"/>
                  <a:pt x="80508" y="13117"/>
                </a:cubicBezTo>
                <a:close/>
                <a:moveTo>
                  <a:pt x="92298" y="13071"/>
                </a:moveTo>
                <a:cubicBezTo>
                  <a:pt x="92288" y="13071"/>
                  <a:pt x="92276" y="13073"/>
                  <a:pt x="92265" y="13076"/>
                </a:cubicBezTo>
                <a:cubicBezTo>
                  <a:pt x="92197" y="13103"/>
                  <a:pt x="92143" y="13157"/>
                  <a:pt x="92116" y="13225"/>
                </a:cubicBezTo>
                <a:cubicBezTo>
                  <a:pt x="92089" y="13320"/>
                  <a:pt x="92156" y="13375"/>
                  <a:pt x="92306" y="13416"/>
                </a:cubicBezTo>
                <a:cubicBezTo>
                  <a:pt x="92347" y="13348"/>
                  <a:pt x="92401" y="13293"/>
                  <a:pt x="92415" y="13239"/>
                </a:cubicBezTo>
                <a:cubicBezTo>
                  <a:pt x="92439" y="13155"/>
                  <a:pt x="92378" y="13071"/>
                  <a:pt x="92298" y="13071"/>
                </a:cubicBezTo>
                <a:close/>
                <a:moveTo>
                  <a:pt x="24453" y="13103"/>
                </a:moveTo>
                <a:lnTo>
                  <a:pt x="24385" y="13117"/>
                </a:lnTo>
                <a:cubicBezTo>
                  <a:pt x="24345" y="13171"/>
                  <a:pt x="24263" y="13225"/>
                  <a:pt x="24263" y="13280"/>
                </a:cubicBezTo>
                <a:cubicBezTo>
                  <a:pt x="24263" y="13330"/>
                  <a:pt x="24346" y="13417"/>
                  <a:pt x="24390" y="13417"/>
                </a:cubicBezTo>
                <a:cubicBezTo>
                  <a:pt x="24394" y="13417"/>
                  <a:pt x="24396" y="13416"/>
                  <a:pt x="24399" y="13416"/>
                </a:cubicBezTo>
                <a:cubicBezTo>
                  <a:pt x="24467" y="13402"/>
                  <a:pt x="24521" y="13348"/>
                  <a:pt x="24549" y="13280"/>
                </a:cubicBezTo>
                <a:cubicBezTo>
                  <a:pt x="24549" y="13239"/>
                  <a:pt x="24481" y="13171"/>
                  <a:pt x="24453" y="13103"/>
                </a:cubicBezTo>
                <a:close/>
                <a:moveTo>
                  <a:pt x="68751" y="13144"/>
                </a:moveTo>
                <a:cubicBezTo>
                  <a:pt x="68696" y="13144"/>
                  <a:pt x="68601" y="13239"/>
                  <a:pt x="68615" y="13280"/>
                </a:cubicBezTo>
                <a:cubicBezTo>
                  <a:pt x="68628" y="13348"/>
                  <a:pt x="68683" y="13402"/>
                  <a:pt x="68751" y="13429"/>
                </a:cubicBezTo>
                <a:cubicBezTo>
                  <a:pt x="68805" y="13429"/>
                  <a:pt x="68873" y="13361"/>
                  <a:pt x="68927" y="13320"/>
                </a:cubicBezTo>
                <a:lnTo>
                  <a:pt x="68927" y="13252"/>
                </a:lnTo>
                <a:cubicBezTo>
                  <a:pt x="68859" y="13212"/>
                  <a:pt x="68805" y="13144"/>
                  <a:pt x="68751" y="13144"/>
                </a:cubicBezTo>
                <a:close/>
                <a:moveTo>
                  <a:pt x="56980" y="13144"/>
                </a:moveTo>
                <a:cubicBezTo>
                  <a:pt x="56925" y="13144"/>
                  <a:pt x="56830" y="13239"/>
                  <a:pt x="56844" y="13280"/>
                </a:cubicBezTo>
                <a:cubicBezTo>
                  <a:pt x="56857" y="13348"/>
                  <a:pt x="56912" y="13402"/>
                  <a:pt x="56980" y="13429"/>
                </a:cubicBezTo>
                <a:cubicBezTo>
                  <a:pt x="56984" y="13430"/>
                  <a:pt x="56988" y="13431"/>
                  <a:pt x="56992" y="13431"/>
                </a:cubicBezTo>
                <a:cubicBezTo>
                  <a:pt x="57044" y="13431"/>
                  <a:pt x="57105" y="13358"/>
                  <a:pt x="57143" y="13320"/>
                </a:cubicBezTo>
                <a:lnTo>
                  <a:pt x="57156" y="13252"/>
                </a:lnTo>
                <a:cubicBezTo>
                  <a:pt x="57088" y="13212"/>
                  <a:pt x="57034" y="13144"/>
                  <a:pt x="56980" y="13144"/>
                </a:cubicBezTo>
                <a:close/>
                <a:moveTo>
                  <a:pt x="7191" y="13334"/>
                </a:moveTo>
                <a:cubicBezTo>
                  <a:pt x="7164" y="13334"/>
                  <a:pt x="7110" y="13388"/>
                  <a:pt x="7069" y="13402"/>
                </a:cubicBezTo>
                <a:lnTo>
                  <a:pt x="7083" y="13443"/>
                </a:lnTo>
                <a:lnTo>
                  <a:pt x="7286" y="13443"/>
                </a:lnTo>
                <a:cubicBezTo>
                  <a:pt x="7259" y="13388"/>
                  <a:pt x="7232" y="13334"/>
                  <a:pt x="7191" y="13334"/>
                </a:cubicBezTo>
                <a:close/>
                <a:moveTo>
                  <a:pt x="18935" y="13320"/>
                </a:moveTo>
                <a:cubicBezTo>
                  <a:pt x="18894" y="13320"/>
                  <a:pt x="18840" y="13375"/>
                  <a:pt x="18799" y="13402"/>
                </a:cubicBezTo>
                <a:lnTo>
                  <a:pt x="18813" y="13443"/>
                </a:lnTo>
                <a:lnTo>
                  <a:pt x="19044" y="13443"/>
                </a:lnTo>
                <a:lnTo>
                  <a:pt x="19057" y="13416"/>
                </a:lnTo>
                <a:cubicBezTo>
                  <a:pt x="19017" y="13375"/>
                  <a:pt x="18976" y="13320"/>
                  <a:pt x="18935" y="13320"/>
                </a:cubicBezTo>
                <a:close/>
                <a:moveTo>
                  <a:pt x="30716" y="13291"/>
                </a:moveTo>
                <a:cubicBezTo>
                  <a:pt x="30708" y="13291"/>
                  <a:pt x="30700" y="13292"/>
                  <a:pt x="30692" y="13293"/>
                </a:cubicBezTo>
                <a:cubicBezTo>
                  <a:pt x="30611" y="13293"/>
                  <a:pt x="30570" y="13348"/>
                  <a:pt x="30584" y="13443"/>
                </a:cubicBezTo>
                <a:lnTo>
                  <a:pt x="30828" y="13443"/>
                </a:lnTo>
                <a:cubicBezTo>
                  <a:pt x="30841" y="13356"/>
                  <a:pt x="30796" y="13291"/>
                  <a:pt x="30716" y="13291"/>
                </a:cubicBezTo>
                <a:close/>
                <a:moveTo>
                  <a:pt x="36170" y="13130"/>
                </a:moveTo>
                <a:cubicBezTo>
                  <a:pt x="36129" y="13130"/>
                  <a:pt x="36034" y="13225"/>
                  <a:pt x="36034" y="13280"/>
                </a:cubicBezTo>
                <a:cubicBezTo>
                  <a:pt x="36020" y="13334"/>
                  <a:pt x="36102" y="13402"/>
                  <a:pt x="36143" y="13443"/>
                </a:cubicBezTo>
                <a:lnTo>
                  <a:pt x="36211" y="13443"/>
                </a:lnTo>
                <a:cubicBezTo>
                  <a:pt x="36252" y="13388"/>
                  <a:pt x="36333" y="13320"/>
                  <a:pt x="36319" y="13280"/>
                </a:cubicBezTo>
                <a:cubicBezTo>
                  <a:pt x="36306" y="13212"/>
                  <a:pt x="36252" y="13157"/>
                  <a:pt x="36170" y="13130"/>
                </a:cubicBezTo>
                <a:close/>
                <a:moveTo>
                  <a:pt x="39731" y="13320"/>
                </a:moveTo>
                <a:cubicBezTo>
                  <a:pt x="39677" y="13320"/>
                  <a:pt x="39636" y="13375"/>
                  <a:pt x="39595" y="13402"/>
                </a:cubicBezTo>
                <a:lnTo>
                  <a:pt x="39609" y="13443"/>
                </a:lnTo>
                <a:lnTo>
                  <a:pt x="39826" y="13443"/>
                </a:lnTo>
                <a:lnTo>
                  <a:pt x="39853" y="13402"/>
                </a:lnTo>
                <a:cubicBezTo>
                  <a:pt x="39813" y="13375"/>
                  <a:pt x="39772" y="13320"/>
                  <a:pt x="39731" y="13320"/>
                </a:cubicBezTo>
                <a:close/>
                <a:moveTo>
                  <a:pt x="54249" y="13256"/>
                </a:moveTo>
                <a:cubicBezTo>
                  <a:pt x="54227" y="13256"/>
                  <a:pt x="54207" y="13259"/>
                  <a:pt x="54193" y="13266"/>
                </a:cubicBezTo>
                <a:cubicBezTo>
                  <a:pt x="54153" y="13320"/>
                  <a:pt x="54125" y="13375"/>
                  <a:pt x="54098" y="13443"/>
                </a:cubicBezTo>
                <a:lnTo>
                  <a:pt x="54397" y="13443"/>
                </a:lnTo>
                <a:cubicBezTo>
                  <a:pt x="54384" y="13375"/>
                  <a:pt x="54343" y="13320"/>
                  <a:pt x="54316" y="13266"/>
                </a:cubicBezTo>
                <a:cubicBezTo>
                  <a:pt x="54295" y="13259"/>
                  <a:pt x="54271" y="13256"/>
                  <a:pt x="54249" y="13256"/>
                </a:cubicBezTo>
                <a:close/>
                <a:moveTo>
                  <a:pt x="63290" y="13291"/>
                </a:moveTo>
                <a:cubicBezTo>
                  <a:pt x="63281" y="13291"/>
                  <a:pt x="63270" y="13292"/>
                  <a:pt x="63259" y="13293"/>
                </a:cubicBezTo>
                <a:cubicBezTo>
                  <a:pt x="63178" y="13293"/>
                  <a:pt x="63137" y="13348"/>
                  <a:pt x="63164" y="13443"/>
                </a:cubicBezTo>
                <a:lnTo>
                  <a:pt x="63395" y="13443"/>
                </a:lnTo>
                <a:cubicBezTo>
                  <a:pt x="63407" y="13345"/>
                  <a:pt x="63376" y="13291"/>
                  <a:pt x="63290" y="13291"/>
                </a:cubicBezTo>
                <a:close/>
                <a:moveTo>
                  <a:pt x="84083" y="13320"/>
                </a:moveTo>
                <a:cubicBezTo>
                  <a:pt x="84042" y="13320"/>
                  <a:pt x="83988" y="13361"/>
                  <a:pt x="83933" y="13388"/>
                </a:cubicBezTo>
                <a:lnTo>
                  <a:pt x="83947" y="13443"/>
                </a:lnTo>
                <a:lnTo>
                  <a:pt x="84191" y="13443"/>
                </a:lnTo>
                <a:cubicBezTo>
                  <a:pt x="84164" y="13375"/>
                  <a:pt x="84123" y="13320"/>
                  <a:pt x="84083" y="13320"/>
                </a:cubicBezTo>
                <a:close/>
                <a:moveTo>
                  <a:pt x="101290" y="13156"/>
                </a:moveTo>
                <a:cubicBezTo>
                  <a:pt x="101285" y="13156"/>
                  <a:pt x="101281" y="13156"/>
                  <a:pt x="101277" y="13157"/>
                </a:cubicBezTo>
                <a:cubicBezTo>
                  <a:pt x="101223" y="13157"/>
                  <a:pt x="101141" y="13252"/>
                  <a:pt x="101141" y="13293"/>
                </a:cubicBezTo>
                <a:cubicBezTo>
                  <a:pt x="101168" y="13361"/>
                  <a:pt x="101223" y="13416"/>
                  <a:pt x="101290" y="13443"/>
                </a:cubicBezTo>
                <a:cubicBezTo>
                  <a:pt x="101345" y="13443"/>
                  <a:pt x="101399" y="13361"/>
                  <a:pt x="101454" y="13320"/>
                </a:cubicBezTo>
                <a:lnTo>
                  <a:pt x="101454" y="13252"/>
                </a:lnTo>
                <a:cubicBezTo>
                  <a:pt x="101403" y="13227"/>
                  <a:pt x="101342" y="13156"/>
                  <a:pt x="101290" y="13156"/>
                </a:cubicBezTo>
                <a:close/>
                <a:moveTo>
                  <a:pt x="107570" y="13320"/>
                </a:moveTo>
                <a:cubicBezTo>
                  <a:pt x="107529" y="13320"/>
                  <a:pt x="107502" y="13375"/>
                  <a:pt x="107475" y="13416"/>
                </a:cubicBezTo>
                <a:lnTo>
                  <a:pt x="107502" y="13443"/>
                </a:lnTo>
                <a:lnTo>
                  <a:pt x="107679" y="13443"/>
                </a:lnTo>
                <a:lnTo>
                  <a:pt x="107706" y="13402"/>
                </a:lnTo>
                <a:cubicBezTo>
                  <a:pt x="107652" y="13375"/>
                  <a:pt x="107611" y="13320"/>
                  <a:pt x="107570" y="13320"/>
                </a:cubicBezTo>
                <a:close/>
                <a:moveTo>
                  <a:pt x="51488" y="13334"/>
                </a:moveTo>
                <a:cubicBezTo>
                  <a:pt x="51448" y="13334"/>
                  <a:pt x="51407" y="13388"/>
                  <a:pt x="51366" y="13416"/>
                </a:cubicBezTo>
                <a:lnTo>
                  <a:pt x="51393" y="13456"/>
                </a:lnTo>
                <a:lnTo>
                  <a:pt x="51611" y="13456"/>
                </a:lnTo>
                <a:lnTo>
                  <a:pt x="51624" y="13402"/>
                </a:lnTo>
                <a:cubicBezTo>
                  <a:pt x="51584" y="13375"/>
                  <a:pt x="51543" y="13334"/>
                  <a:pt x="51488" y="13334"/>
                </a:cubicBezTo>
                <a:close/>
                <a:moveTo>
                  <a:pt x="75032" y="13251"/>
                </a:moveTo>
                <a:cubicBezTo>
                  <a:pt x="74983" y="13251"/>
                  <a:pt x="74945" y="13322"/>
                  <a:pt x="74894" y="13348"/>
                </a:cubicBezTo>
                <a:lnTo>
                  <a:pt x="74908" y="13416"/>
                </a:lnTo>
                <a:cubicBezTo>
                  <a:pt x="74949" y="13429"/>
                  <a:pt x="74989" y="13443"/>
                  <a:pt x="75044" y="13456"/>
                </a:cubicBezTo>
                <a:cubicBezTo>
                  <a:pt x="75098" y="13429"/>
                  <a:pt x="75139" y="13416"/>
                  <a:pt x="75180" y="13375"/>
                </a:cubicBezTo>
                <a:cubicBezTo>
                  <a:pt x="75125" y="13334"/>
                  <a:pt x="75085" y="13266"/>
                  <a:pt x="75044" y="13252"/>
                </a:cubicBezTo>
                <a:cubicBezTo>
                  <a:pt x="75040" y="13251"/>
                  <a:pt x="75036" y="13251"/>
                  <a:pt x="75032" y="13251"/>
                </a:cubicBezTo>
                <a:close/>
                <a:moveTo>
                  <a:pt x="95826" y="13280"/>
                </a:moveTo>
                <a:cubicBezTo>
                  <a:pt x="95731" y="13293"/>
                  <a:pt x="95704" y="13348"/>
                  <a:pt x="95731" y="13456"/>
                </a:cubicBezTo>
                <a:lnTo>
                  <a:pt x="95962" y="13456"/>
                </a:lnTo>
                <a:cubicBezTo>
                  <a:pt x="95976" y="13334"/>
                  <a:pt x="95922" y="13280"/>
                  <a:pt x="95826" y="13280"/>
                </a:cubicBezTo>
                <a:close/>
                <a:moveTo>
                  <a:pt x="21694" y="13212"/>
                </a:moveTo>
                <a:cubicBezTo>
                  <a:pt x="21640" y="13212"/>
                  <a:pt x="21572" y="13280"/>
                  <a:pt x="21518" y="13307"/>
                </a:cubicBezTo>
                <a:lnTo>
                  <a:pt x="21518" y="13375"/>
                </a:lnTo>
                <a:cubicBezTo>
                  <a:pt x="21558" y="13402"/>
                  <a:pt x="21613" y="13429"/>
                  <a:pt x="21667" y="13456"/>
                </a:cubicBezTo>
                <a:cubicBezTo>
                  <a:pt x="21681" y="13459"/>
                  <a:pt x="21695" y="13461"/>
                  <a:pt x="21710" y="13461"/>
                </a:cubicBezTo>
                <a:cubicBezTo>
                  <a:pt x="21769" y="13461"/>
                  <a:pt x="21827" y="13435"/>
                  <a:pt x="21817" y="13348"/>
                </a:cubicBezTo>
                <a:cubicBezTo>
                  <a:pt x="21803" y="13280"/>
                  <a:pt x="21749" y="13239"/>
                  <a:pt x="21694" y="13212"/>
                </a:cubicBezTo>
                <a:close/>
                <a:moveTo>
                  <a:pt x="12669" y="13171"/>
                </a:moveTo>
                <a:cubicBezTo>
                  <a:pt x="12615" y="13225"/>
                  <a:pt x="12533" y="13266"/>
                  <a:pt x="12519" y="13334"/>
                </a:cubicBezTo>
                <a:cubicBezTo>
                  <a:pt x="12506" y="13388"/>
                  <a:pt x="12587" y="13429"/>
                  <a:pt x="12628" y="13484"/>
                </a:cubicBezTo>
                <a:lnTo>
                  <a:pt x="12696" y="13484"/>
                </a:lnTo>
                <a:cubicBezTo>
                  <a:pt x="12723" y="13429"/>
                  <a:pt x="12805" y="13375"/>
                  <a:pt x="12791" y="13320"/>
                </a:cubicBezTo>
                <a:cubicBezTo>
                  <a:pt x="12791" y="13280"/>
                  <a:pt x="12710" y="13225"/>
                  <a:pt x="12669" y="13171"/>
                </a:cubicBezTo>
                <a:close/>
                <a:moveTo>
                  <a:pt x="77776" y="13184"/>
                </a:moveTo>
                <a:cubicBezTo>
                  <a:pt x="77708" y="13212"/>
                  <a:pt x="77654" y="13252"/>
                  <a:pt x="77626" y="13320"/>
                </a:cubicBezTo>
                <a:cubicBezTo>
                  <a:pt x="77626" y="13361"/>
                  <a:pt x="77694" y="13429"/>
                  <a:pt x="77735" y="13484"/>
                </a:cubicBezTo>
                <a:lnTo>
                  <a:pt x="77803" y="13484"/>
                </a:lnTo>
                <a:cubicBezTo>
                  <a:pt x="77844" y="13429"/>
                  <a:pt x="77912" y="13361"/>
                  <a:pt x="77898" y="13320"/>
                </a:cubicBezTo>
                <a:cubicBezTo>
                  <a:pt x="77898" y="13266"/>
                  <a:pt x="77817" y="13184"/>
                  <a:pt x="77776" y="13184"/>
                </a:cubicBezTo>
                <a:close/>
                <a:moveTo>
                  <a:pt x="9910" y="13252"/>
                </a:moveTo>
                <a:cubicBezTo>
                  <a:pt x="9883" y="13266"/>
                  <a:pt x="9815" y="13334"/>
                  <a:pt x="9774" y="13375"/>
                </a:cubicBezTo>
                <a:lnTo>
                  <a:pt x="9910" y="13497"/>
                </a:lnTo>
                <a:lnTo>
                  <a:pt x="10032" y="13375"/>
                </a:lnTo>
                <a:cubicBezTo>
                  <a:pt x="9991" y="13334"/>
                  <a:pt x="9951" y="13252"/>
                  <a:pt x="9910" y="13252"/>
                </a:cubicBezTo>
                <a:close/>
                <a:moveTo>
                  <a:pt x="42477" y="13266"/>
                </a:moveTo>
                <a:cubicBezTo>
                  <a:pt x="42436" y="13266"/>
                  <a:pt x="42395" y="13334"/>
                  <a:pt x="42341" y="13375"/>
                </a:cubicBezTo>
                <a:lnTo>
                  <a:pt x="42477" y="13497"/>
                </a:lnTo>
                <a:lnTo>
                  <a:pt x="42599" y="13375"/>
                </a:lnTo>
                <a:cubicBezTo>
                  <a:pt x="42558" y="13334"/>
                  <a:pt x="42518" y="13266"/>
                  <a:pt x="42477" y="13266"/>
                </a:cubicBezTo>
                <a:close/>
                <a:moveTo>
                  <a:pt x="86788" y="13252"/>
                </a:moveTo>
                <a:cubicBezTo>
                  <a:pt x="86733" y="13252"/>
                  <a:pt x="86706" y="13334"/>
                  <a:pt x="86665" y="13375"/>
                </a:cubicBezTo>
                <a:lnTo>
                  <a:pt x="86788" y="13497"/>
                </a:lnTo>
                <a:lnTo>
                  <a:pt x="86923" y="13375"/>
                </a:lnTo>
                <a:cubicBezTo>
                  <a:pt x="86883" y="13334"/>
                  <a:pt x="86842" y="13266"/>
                  <a:pt x="86788" y="13252"/>
                </a:cubicBezTo>
                <a:close/>
                <a:moveTo>
                  <a:pt x="33452" y="13212"/>
                </a:moveTo>
                <a:cubicBezTo>
                  <a:pt x="33411" y="13252"/>
                  <a:pt x="33356" y="13307"/>
                  <a:pt x="33316" y="13361"/>
                </a:cubicBezTo>
                <a:cubicBezTo>
                  <a:pt x="33316" y="13375"/>
                  <a:pt x="33397" y="13429"/>
                  <a:pt x="33452" y="13511"/>
                </a:cubicBezTo>
                <a:cubicBezTo>
                  <a:pt x="33519" y="13443"/>
                  <a:pt x="33587" y="13388"/>
                  <a:pt x="33587" y="13348"/>
                </a:cubicBezTo>
                <a:cubicBezTo>
                  <a:pt x="33560" y="13293"/>
                  <a:pt x="33506" y="13252"/>
                  <a:pt x="33452" y="13212"/>
                </a:cubicBezTo>
                <a:close/>
                <a:moveTo>
                  <a:pt x="45195" y="13171"/>
                </a:moveTo>
                <a:cubicBezTo>
                  <a:pt x="45141" y="13225"/>
                  <a:pt x="45073" y="13266"/>
                  <a:pt x="45059" y="13334"/>
                </a:cubicBezTo>
                <a:cubicBezTo>
                  <a:pt x="45046" y="13388"/>
                  <a:pt x="45127" y="13429"/>
                  <a:pt x="45195" y="13524"/>
                </a:cubicBezTo>
                <a:cubicBezTo>
                  <a:pt x="45263" y="13429"/>
                  <a:pt x="45345" y="13361"/>
                  <a:pt x="45331" y="13320"/>
                </a:cubicBezTo>
                <a:cubicBezTo>
                  <a:pt x="45318" y="13266"/>
                  <a:pt x="45250" y="13225"/>
                  <a:pt x="45195" y="13171"/>
                </a:cubicBezTo>
                <a:close/>
                <a:moveTo>
                  <a:pt x="65991" y="13212"/>
                </a:moveTo>
                <a:cubicBezTo>
                  <a:pt x="65937" y="13239"/>
                  <a:pt x="65883" y="13293"/>
                  <a:pt x="65855" y="13348"/>
                </a:cubicBezTo>
                <a:cubicBezTo>
                  <a:pt x="65842" y="13375"/>
                  <a:pt x="65923" y="13429"/>
                  <a:pt x="66005" y="13524"/>
                </a:cubicBezTo>
                <a:cubicBezTo>
                  <a:pt x="66073" y="13429"/>
                  <a:pt x="66141" y="13375"/>
                  <a:pt x="66127" y="13348"/>
                </a:cubicBezTo>
                <a:cubicBezTo>
                  <a:pt x="66114" y="13293"/>
                  <a:pt x="66032" y="13212"/>
                  <a:pt x="65991" y="13212"/>
                </a:cubicBezTo>
                <a:close/>
                <a:moveTo>
                  <a:pt x="89547" y="13171"/>
                </a:moveTo>
                <a:cubicBezTo>
                  <a:pt x="89492" y="13225"/>
                  <a:pt x="89411" y="13266"/>
                  <a:pt x="89411" y="13320"/>
                </a:cubicBezTo>
                <a:cubicBezTo>
                  <a:pt x="89397" y="13375"/>
                  <a:pt x="89465" y="13429"/>
                  <a:pt x="89533" y="13524"/>
                </a:cubicBezTo>
                <a:cubicBezTo>
                  <a:pt x="89628" y="13429"/>
                  <a:pt x="89696" y="13361"/>
                  <a:pt x="89683" y="13320"/>
                </a:cubicBezTo>
                <a:lnTo>
                  <a:pt x="89683" y="13320"/>
                </a:lnTo>
                <a:lnTo>
                  <a:pt x="89683" y="13334"/>
                </a:lnTo>
                <a:cubicBezTo>
                  <a:pt x="89669" y="13266"/>
                  <a:pt x="89588" y="13225"/>
                  <a:pt x="89547" y="13171"/>
                </a:cubicBezTo>
                <a:close/>
                <a:moveTo>
                  <a:pt x="98572" y="13212"/>
                </a:moveTo>
                <a:cubicBezTo>
                  <a:pt x="98504" y="13239"/>
                  <a:pt x="98450" y="13280"/>
                  <a:pt x="98436" y="13348"/>
                </a:cubicBezTo>
                <a:cubicBezTo>
                  <a:pt x="98423" y="13375"/>
                  <a:pt x="98504" y="13429"/>
                  <a:pt x="98572" y="13524"/>
                </a:cubicBezTo>
                <a:cubicBezTo>
                  <a:pt x="98640" y="13429"/>
                  <a:pt x="98708" y="13375"/>
                  <a:pt x="98694" y="13348"/>
                </a:cubicBezTo>
                <a:cubicBezTo>
                  <a:pt x="98681" y="13293"/>
                  <a:pt x="98613" y="13212"/>
                  <a:pt x="98572" y="1321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ED9BD74-7234-44E1-83E2-87E77F1D3828}"/>
              </a:ext>
            </a:extLst>
          </p:cNvPr>
          <p:cNvSpPr txBox="1"/>
          <p:nvPr/>
        </p:nvSpPr>
        <p:spPr>
          <a:xfrm>
            <a:off x="295731" y="4171472"/>
            <a:ext cx="1737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Money-flow</a:t>
            </a:r>
          </a:p>
        </p:txBody>
      </p:sp>
      <p:pic>
        <p:nvPicPr>
          <p:cNvPr id="52" name="Graphic 51" descr="Flying Money outline">
            <a:extLst>
              <a:ext uri="{FF2B5EF4-FFF2-40B4-BE49-F238E27FC236}">
                <a16:creationId xmlns:a16="http://schemas.microsoft.com/office/drawing/2014/main" id="{9700D7ED-8FA4-4589-A466-809FA5344D2F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2513031" y="5660037"/>
            <a:ext cx="663763" cy="598276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82B8D5-F27B-4835-BACC-9953DEF55EED}"/>
              </a:ext>
            </a:extLst>
          </p:cNvPr>
          <p:cNvGrpSpPr/>
          <p:nvPr/>
        </p:nvGrpSpPr>
        <p:grpSpPr>
          <a:xfrm>
            <a:off x="4597141" y="5610864"/>
            <a:ext cx="903683" cy="961338"/>
            <a:chOff x="1996551" y="5264829"/>
            <a:chExt cx="1128450" cy="1172072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9223958-0EA0-41FE-B977-D3D293E3E9B5}"/>
                </a:ext>
              </a:extLst>
            </p:cNvPr>
            <p:cNvSpPr txBox="1"/>
            <p:nvPr/>
          </p:nvSpPr>
          <p:spPr>
            <a:xfrm>
              <a:off x="1996551" y="6067569"/>
              <a:ext cx="1128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Charge </a:t>
              </a:r>
              <a:r>
                <a:rPr lang="zh-CN" altLang="en-US" b="1" dirty="0">
                  <a:solidFill>
                    <a:srgbClr val="FF0000"/>
                  </a:solidFill>
                </a:rPr>
                <a:t>①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pic>
          <p:nvPicPr>
            <p:cNvPr id="55" name="Graphic 54" descr="Money outline">
              <a:extLst>
                <a:ext uri="{FF2B5EF4-FFF2-40B4-BE49-F238E27FC236}">
                  <a16:creationId xmlns:a16="http://schemas.microsoft.com/office/drawing/2014/main" id="{94164E2D-D4AE-4BD3-A0F4-901271D91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090361" y="5264829"/>
              <a:ext cx="914400" cy="914400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020368D-57C1-4796-B21B-9C35056508BC}"/>
              </a:ext>
            </a:extLst>
          </p:cNvPr>
          <p:cNvGrpSpPr/>
          <p:nvPr/>
        </p:nvGrpSpPr>
        <p:grpSpPr>
          <a:xfrm>
            <a:off x="7312120" y="5599485"/>
            <a:ext cx="1128450" cy="1027742"/>
            <a:chOff x="1856217" y="5264829"/>
            <a:chExt cx="1409122" cy="1253032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61ECE94-1518-4E6F-9459-49D45042CEF9}"/>
                </a:ext>
              </a:extLst>
            </p:cNvPr>
            <p:cNvSpPr txBox="1"/>
            <p:nvPr/>
          </p:nvSpPr>
          <p:spPr>
            <a:xfrm>
              <a:off x="1856217" y="6067568"/>
              <a:ext cx="1409122" cy="4502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Charge </a:t>
              </a:r>
              <a:r>
                <a:rPr lang="zh-CN" altLang="en-US" b="1" dirty="0">
                  <a:solidFill>
                    <a:srgbClr val="FF0000"/>
                  </a:solidFill>
                </a:rPr>
                <a:t>②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pic>
          <p:nvPicPr>
            <p:cNvPr id="58" name="Graphic 57" descr="Money outline">
              <a:extLst>
                <a:ext uri="{FF2B5EF4-FFF2-40B4-BE49-F238E27FC236}">
                  <a16:creationId xmlns:a16="http://schemas.microsoft.com/office/drawing/2014/main" id="{302C9702-6B9D-43AC-B297-E08087CF4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090361" y="5264829"/>
              <a:ext cx="914400" cy="914400"/>
            </a:xfrm>
            <a:prstGeom prst="rect">
              <a:avLst/>
            </a:prstGeom>
          </p:spPr>
        </p:pic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B2C60391-D989-42A6-AD78-B65D72EA235E}"/>
              </a:ext>
            </a:extLst>
          </p:cNvPr>
          <p:cNvSpPr txBox="1"/>
          <p:nvPr/>
        </p:nvSpPr>
        <p:spPr>
          <a:xfrm>
            <a:off x="343704" y="817464"/>
            <a:ext cx="143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Data-flow</a:t>
            </a:r>
          </a:p>
        </p:txBody>
      </p:sp>
    </p:spTree>
    <p:extLst>
      <p:ext uri="{BB962C8B-B14F-4D97-AF65-F5344CB8AC3E}">
        <p14:creationId xmlns:p14="http://schemas.microsoft.com/office/powerpoint/2010/main" val="148279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.00949 L -3.33333E-6 0.01019 L 0.10157 -0.01713 C 0.11407 -0.0206 0.09427 -0.01574 0.11029 -0.01944 C 0.1211 -0.02963 0.1112 -0.02106 0.13959 -0.03102 C 0.14063 -0.03125 0.14141 -0.03148 0.14206 -0.03218 C 0.14701 -0.03519 0.15196 -0.03796 0.15664 -0.04167 C 0.15964 -0.04398 0.16211 -0.04792 0.16485 -0.05093 C 0.1806 -0.04792 0.17409 -0.04398 0.18802 -0.06366 C 0.18868 -0.06458 0.1892 -0.06574 0.18998 -0.06713 C 0.18959 -0.06968 0.18985 -0.07824 0.18737 -0.08009 C 0.18646 -0.08056 0.18516 -0.0787 0.18425 -0.07847 C 0.1806 -0.07801 0.17709 -0.07778 0.17357 -0.07755 C 0.17253 -0.07731 0.17149 -0.07708 0.17058 -0.07662 C 0.16758 -0.07523 0.16654 -0.07431 0.1642 -0.07292 C 0.16341 -0.07199 0.16302 -0.07014 0.16237 -0.06944 C 0.16185 -0.06875 0.16016 -0.06944 0.16042 -0.06829 C 0.16068 -0.06736 0.16706 -0.04398 0.17214 -0.03912 C 0.17318 -0.03843 0.17396 -0.03843 0.17487 -0.03819 C 0.17839 -0.03843 0.1819 -0.03866 0.18555 -0.03912 C 0.18659 -0.03935 0.1892 -0.0419 0.18998 -0.04282 C 0.19089 -0.04375 0.19219 -0.04468 0.19297 -0.0463 C 0.20248 -0.05972 0.18802 -0.0412 0.19675 -0.05185 C 0.19688 -0.05324 0.19714 -0.0544 0.1974 -0.05532 C 0.19779 -0.05741 0.19831 -0.05926 0.1987 -0.06134 C 0.20105 -0.07824 0.19909 -0.06921 0.20065 -0.08565 C 0.20091 -0.08889 0.20144 -0.0919 0.2017 -0.09514 C 0.20196 -0.09699 0.20196 -0.09884 0.20235 -0.10093 C 0.20287 -0.10231 0.20339 -0.1037 0.20365 -0.10556 C 0.20417 -0.1081 0.2043 -0.11111 0.20495 -0.11366 C 0.20521 -0.11481 0.20782 -0.12153 0.20795 -0.12176 C 0.20938 -0.125 0.21042 -0.12894 0.21185 -0.13218 C 0.2142 -0.13796 0.21745 -0.14606 0.22058 -0.15069 C 0.2211 -0.15162 0.22175 -0.15162 0.22253 -0.15185 C 0.22539 -0.15648 0.22552 -0.15694 0.22813 -0.15995 C 0.22917 -0.16134 0.22995 -0.16296 0.23125 -0.16343 C 0.2362 -0.16644 0.24024 -0.1669 0.24506 -0.16782 L 0.27318 -0.16227 C 0.27474 -0.16204 0.27618 -0.16157 0.27761 -0.16134 C 0.27943 -0.16088 0.28138 -0.16065 0.28334 -0.15995 C 0.28386 -0.15972 0.28451 -0.15926 0.28529 -0.1588 C 0.29102 -0.15463 0.29688 -0.15 0.30274 -0.14606 C 0.30391 -0.14537 0.30534 -0.14537 0.30651 -0.14491 C 0.30716 -0.14468 0.30782 -0.14421 0.30834 -0.14375 C 0.30912 -0.14329 0.30951 -0.14167 0.31029 -0.14144 C 0.3142 -0.14028 0.31823 -0.14005 0.32227 -0.13912 C 0.35391 -0.13218 0.29675 -0.1375 0.38438 -0.13565 L 0.44831 -0.12847 C 0.44935 -0.12847 0.45183 -0.12593 0.45274 -0.125 C 0.45456 -0.12384 0.45612 -0.12338 0.45834 -0.12292 C 0.45925 -0.12222 0.46029 -0.12153 0.46146 -0.12037 C 0.46224 -0.11991 0.46328 -0.11991 0.46407 -0.11944 C 0.46472 -0.11898 0.46511 -0.11782 0.46576 -0.1169 C 0.46732 -0.11551 0.47006 -0.11505 0.47162 -0.11481 C 0.47227 -0.11412 0.47318 -0.11296 0.47396 -0.11227 C 0.48021 -0.1081 0.49284 -0.09954 0.49284 -0.09931 C 0.4948 -0.09653 0.49688 -0.09375 0.49844 -0.09028 C 0.50052 -0.08611 0.50026 -0.08472 0.50105 -0.08009 C 0.50118 -0.07847 0.50131 -0.07755 0.5017 -0.07662 C 0.50131 -0.07083 0.50339 -0.05185 0.49662 -0.05185 C 0.4948 -0.05185 0.49336 -0.0544 0.49154 -0.05532 C 0.49102 -0.05787 0.49063 -0.06019 0.48972 -0.0625 C 0.48841 -0.06644 0.48659 -0.06921 0.48529 -0.07292 L 0.48282 -0.08009 C 0.48216 -0.08356 0.48177 -0.08704 0.48086 -0.09028 C 0.48047 -0.09236 0.47969 -0.09352 0.47904 -0.09514 C 0.47826 -0.09699 0.47787 -0.09884 0.47722 -0.10093 C 0.47709 -0.10231 0.47644 -0.1037 0.47644 -0.10556 C 0.47657 -0.10949 0.47709 -0.11366 0.47787 -0.1169 C 0.47839 -0.12014 0.4836 -0.12454 0.48412 -0.125 C 0.48972 -0.12477 0.49532 -0.12523 0.50105 -0.12407 C 0.50534 -0.12315 0.50495 -0.12014 0.50795 -0.1169 C 0.50964 -0.11528 0.51172 -0.11412 0.51368 -0.11227 C 0.51433 -0.11157 0.51511 -0.11088 0.51615 -0.10995 C 0.51667 -0.10903 0.51719 -0.10741 0.5181 -0.10671 C 0.52058 -0.10231 0.51914 -0.10648 0.52162 -0.10093 C 0.52227 -0.09954 0.52266 -0.09861 0.52292 -0.09722 C 0.52565 -0.08773 0.52552 -0.08796 0.52735 -0.08009 C 0.52787 -0.07292 0.52761 -0.07315 0.52865 -0.06829 C 0.52904 -0.06644 0.5293 -0.06412 0.52982 -0.0625 C 0.53151 -0.05833 0.53412 -0.05856 0.53672 -0.05671 C 0.53828 -0.05579 0.53972 -0.0544 0.54115 -0.05324 C 0.54323 -0.05139 0.54506 -0.04861 0.5474 -0.04722 C 0.54922 -0.0463 0.55118 -0.04653 0.553 -0.0463 C 0.55573 -0.04583 0.55847 -0.0456 0.5612 -0.04537 C 0.57084 -0.04051 0.56615 -0.0419 0.575 -0.04028 C 0.57565 -0.03958 0.57865 -0.03542 0.57943 -0.03472 C 0.57995 -0.03403 0.5806 -0.0338 0.58138 -0.03356 C 0.58256 -0.03171 0.58386 -0.03056 0.58503 -0.0287 C 0.58737 -0.02546 0.58659 -0.02454 0.58959 -0.02199 C 0.59063 -0.02083 0.59206 -0.0206 0.5931 -0.01944 C 0.59453 -0.01806 0.59571 -0.01644 0.59688 -0.01481 C 0.59922 -0.01227 0.59935 -0.0125 0.60209 -0.01157 L 0.60703 -0.00671 L 0.60847 -0.0125 L 0.60651 -0.00347 " pathEditMode="relative" rAng="0" ptsTypes="AAAAAAAAAAAAAAAAAAAAAAAAAAAAAAAAAAAAAAAAAAAAAAAAAAAAAAAAAAAAAAAAAAAAAAAAAAAAAAAAAAAAAAAAAAAAAAAA">
                                      <p:cBhvr>
                                        <p:cTn id="106" dur="3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17" y="-8843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5616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083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233;p32">
            <a:extLst>
              <a:ext uri="{FF2B5EF4-FFF2-40B4-BE49-F238E27FC236}">
                <a16:creationId xmlns:a16="http://schemas.microsoft.com/office/drawing/2014/main" id="{4825A496-8B65-40A9-BA21-3ED02BCE9074}"/>
              </a:ext>
            </a:extLst>
          </p:cNvPr>
          <p:cNvSpPr txBox="1">
            <a:spLocks/>
          </p:cNvSpPr>
          <p:nvPr/>
        </p:nvSpPr>
        <p:spPr>
          <a:xfrm>
            <a:off x="4908217" y="1681216"/>
            <a:ext cx="5598333" cy="8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FF9933"/>
                </a:solidFill>
              </a:rPr>
              <a:t>TABLE OF CONTENTS</a:t>
            </a:r>
          </a:p>
        </p:txBody>
      </p:sp>
      <p:sp>
        <p:nvSpPr>
          <p:cNvPr id="39" name="Google Shape;169;p30">
            <a:extLst>
              <a:ext uri="{FF2B5EF4-FFF2-40B4-BE49-F238E27FC236}">
                <a16:creationId xmlns:a16="http://schemas.microsoft.com/office/drawing/2014/main" id="{DDE0868C-D6B1-4831-9AE9-EF4F7B054EA2}"/>
              </a:ext>
            </a:extLst>
          </p:cNvPr>
          <p:cNvSpPr txBox="1">
            <a:spLocks/>
          </p:cNvSpPr>
          <p:nvPr/>
        </p:nvSpPr>
        <p:spPr>
          <a:xfrm>
            <a:off x="5904701" y="3044731"/>
            <a:ext cx="3854357" cy="7285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rgbClr val="FF9933"/>
                </a:solidFill>
              </a:rPr>
              <a:t>Traditional TXN</a:t>
            </a:r>
          </a:p>
        </p:txBody>
      </p:sp>
      <p:sp>
        <p:nvSpPr>
          <p:cNvPr id="40" name="Google Shape;170;p30">
            <a:extLst>
              <a:ext uri="{FF2B5EF4-FFF2-40B4-BE49-F238E27FC236}">
                <a16:creationId xmlns:a16="http://schemas.microsoft.com/office/drawing/2014/main" id="{AA405A1E-2501-489B-9944-EDFDF082E821}"/>
              </a:ext>
            </a:extLst>
          </p:cNvPr>
          <p:cNvSpPr txBox="1">
            <a:spLocks/>
          </p:cNvSpPr>
          <p:nvPr/>
        </p:nvSpPr>
        <p:spPr>
          <a:xfrm>
            <a:off x="5982741" y="3622531"/>
            <a:ext cx="2642789" cy="1829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rgbClr val="FF9933"/>
              </a:solidFill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rgbClr val="FF9933"/>
              </a:solidFill>
            </a:endParaRPr>
          </a:p>
        </p:txBody>
      </p:sp>
      <p:sp>
        <p:nvSpPr>
          <p:cNvPr id="43" name="Google Shape;169;p30">
            <a:extLst>
              <a:ext uri="{FF2B5EF4-FFF2-40B4-BE49-F238E27FC236}">
                <a16:creationId xmlns:a16="http://schemas.microsoft.com/office/drawing/2014/main" id="{C6CD09AF-C436-492A-BE94-12528B126894}"/>
              </a:ext>
            </a:extLst>
          </p:cNvPr>
          <p:cNvSpPr txBox="1">
            <a:spLocks/>
          </p:cNvSpPr>
          <p:nvPr/>
        </p:nvSpPr>
        <p:spPr>
          <a:xfrm>
            <a:off x="5904701" y="4048693"/>
            <a:ext cx="3854357" cy="7285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rgbClr val="FF9933"/>
                </a:solidFill>
              </a:rPr>
              <a:t>Blockchain TXN</a:t>
            </a:r>
          </a:p>
        </p:txBody>
      </p:sp>
      <p:sp>
        <p:nvSpPr>
          <p:cNvPr id="46" name="Google Shape;169;p30">
            <a:extLst>
              <a:ext uri="{FF2B5EF4-FFF2-40B4-BE49-F238E27FC236}">
                <a16:creationId xmlns:a16="http://schemas.microsoft.com/office/drawing/2014/main" id="{AEC36327-CB60-41C2-93A5-8322FFF44E6A}"/>
              </a:ext>
            </a:extLst>
          </p:cNvPr>
          <p:cNvSpPr txBox="1">
            <a:spLocks/>
          </p:cNvSpPr>
          <p:nvPr/>
        </p:nvSpPr>
        <p:spPr>
          <a:xfrm>
            <a:off x="5904701" y="5052655"/>
            <a:ext cx="3854357" cy="7285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rgbClr val="FF9933"/>
                </a:solidFill>
              </a:rPr>
              <a:t>CBDC TXN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F5D6459-2800-40DD-9829-9D7981A32DCD}"/>
              </a:ext>
            </a:extLst>
          </p:cNvPr>
          <p:cNvGrpSpPr/>
          <p:nvPr/>
        </p:nvGrpSpPr>
        <p:grpSpPr>
          <a:xfrm>
            <a:off x="4249713" y="2619362"/>
            <a:ext cx="1342335" cy="1140097"/>
            <a:chOff x="2228111" y="2200834"/>
            <a:chExt cx="1342335" cy="1140097"/>
          </a:xfrm>
        </p:grpSpPr>
        <p:pic>
          <p:nvPicPr>
            <p:cNvPr id="48" name="Picture 47" descr="Icon&#10;&#10;Description automatically generated">
              <a:extLst>
                <a:ext uri="{FF2B5EF4-FFF2-40B4-BE49-F238E27FC236}">
                  <a16:creationId xmlns:a16="http://schemas.microsoft.com/office/drawing/2014/main" id="{6E4959A6-6A3D-4446-AAB1-DEAC743D4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2729" y="2200834"/>
              <a:ext cx="673100" cy="673100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0758D54-26F3-4A66-81B7-B78C888AC8FF}"/>
                </a:ext>
              </a:extLst>
            </p:cNvPr>
            <p:cNvSpPr txBox="1"/>
            <p:nvPr/>
          </p:nvSpPr>
          <p:spPr>
            <a:xfrm>
              <a:off x="2228111" y="2833100"/>
              <a:ext cx="1342335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1">
                      <a:lumMod val="95000"/>
                    </a:schemeClr>
                  </a:solidFill>
                </a:rPr>
                <a:t>https://www.iconfinder.com/icons/4375157/logo_wechat_icon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12A0078-49B5-463E-8921-A3B846ACA9BB}"/>
              </a:ext>
            </a:extLst>
          </p:cNvPr>
          <p:cNvGrpSpPr/>
          <p:nvPr/>
        </p:nvGrpSpPr>
        <p:grpSpPr>
          <a:xfrm>
            <a:off x="10142131" y="4206087"/>
            <a:ext cx="1342335" cy="1004214"/>
            <a:chOff x="8398775" y="3783726"/>
            <a:chExt cx="1342335" cy="1004214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F5532B50-74DE-40FC-AB02-32589CDD4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3054" y="3783726"/>
              <a:ext cx="493776" cy="493776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3288A14-C500-42C9-9A93-F83D2D73E1B8}"/>
                </a:ext>
              </a:extLst>
            </p:cNvPr>
            <p:cNvSpPr txBox="1"/>
            <p:nvPr/>
          </p:nvSpPr>
          <p:spPr>
            <a:xfrm>
              <a:off x="8398775" y="4280109"/>
              <a:ext cx="1342335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1">
                      <a:lumMod val="95000"/>
                    </a:schemeClr>
                  </a:solidFill>
                </a:rPr>
                <a:t>https://commons.wikimedia.org/wiki/File:BTC_Logo.svg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F58C94F-7587-45F3-9CBF-65F0E1899E7E}"/>
              </a:ext>
            </a:extLst>
          </p:cNvPr>
          <p:cNvGrpSpPr/>
          <p:nvPr/>
        </p:nvGrpSpPr>
        <p:grpSpPr>
          <a:xfrm>
            <a:off x="8478548" y="5573305"/>
            <a:ext cx="1342335" cy="795494"/>
            <a:chOff x="4922420" y="5600634"/>
            <a:chExt cx="1342335" cy="795494"/>
          </a:xfrm>
        </p:grpSpPr>
        <p:pic>
          <p:nvPicPr>
            <p:cNvPr id="54" name="Picture 53" descr="Logo, company name&#10;&#10;Description automatically generated">
              <a:extLst>
                <a:ext uri="{FF2B5EF4-FFF2-40B4-BE49-F238E27FC236}">
                  <a16:creationId xmlns:a16="http://schemas.microsoft.com/office/drawing/2014/main" id="{C483C92B-B0CE-4B8E-AF26-55B113B851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0868" y="5600634"/>
              <a:ext cx="797054" cy="531628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F87D66E-82EF-480D-841E-AFEA67111C85}"/>
                </a:ext>
              </a:extLst>
            </p:cNvPr>
            <p:cNvSpPr txBox="1"/>
            <p:nvPr/>
          </p:nvSpPr>
          <p:spPr>
            <a:xfrm>
              <a:off x="4922420" y="6026796"/>
              <a:ext cx="13423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1">
                      <a:lumMod val="95000"/>
                    </a:schemeClr>
                  </a:solidFill>
                </a:rPr>
                <a:t>https://www.cnygroup.com/</a:t>
              </a:r>
            </a:p>
          </p:txBody>
        </p:sp>
      </p:grpSp>
      <p:pic>
        <p:nvPicPr>
          <p:cNvPr id="56" name="Picture 5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C6D0FB7-8692-4308-9435-F5BD4D71AD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6336" y="6627628"/>
            <a:ext cx="565665" cy="23321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7129664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8100">
          <a:solidFill>
            <a:srgbClr val="FF99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5310</TotalTime>
  <Words>1604</Words>
  <Application>Microsoft Office PowerPoint</Application>
  <PresentationFormat>Widescreen</PresentationFormat>
  <Paragraphs>219</Paragraphs>
  <Slides>34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Bai Jamjuree</vt:lpstr>
      <vt:lpstr>Microsoft YaHei Light</vt:lpstr>
      <vt:lpstr>Ubuntu</vt:lpstr>
      <vt:lpstr>微软雅黑</vt:lpstr>
      <vt:lpstr>Arial</vt:lpstr>
      <vt:lpstr>Arial</vt:lpstr>
      <vt:lpstr>Arial Black</vt:lpstr>
      <vt:lpstr>Calibri</vt:lpstr>
      <vt:lpstr>Calibri Light</vt:lpstr>
      <vt:lpstr>Office Theme</vt:lpstr>
      <vt:lpstr>Section SHARE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Even Higher Abstraction ?</vt:lpstr>
      <vt:lpstr>PowerPoint Presentation</vt:lpstr>
      <vt:lpstr>PowerPoint Presentation</vt:lpstr>
      <vt:lpstr>02</vt:lpstr>
      <vt:lpstr>PowerPoint Presentation</vt:lpstr>
      <vt:lpstr>PowerPoint Presentation</vt:lpstr>
      <vt:lpstr>PAGE AUTHORITY VS DOMAIN AUTHORITY</vt:lpstr>
      <vt:lpstr>PowerPoint Presentation</vt:lpstr>
      <vt:lpstr>PAGE AUTHORITY VS DOMAIN AUTHORITY</vt:lpstr>
      <vt:lpstr>AWESOME WORDS</vt:lpstr>
      <vt:lpstr>WHOA!</vt:lpstr>
      <vt:lpstr>ALTERNATIVE 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Yikai Luo</dc:creator>
  <cp:lastModifiedBy>Luo Yikai</cp:lastModifiedBy>
  <cp:revision>119</cp:revision>
  <dcterms:created xsi:type="dcterms:W3CDTF">2018-03-27T10:11:10Z</dcterms:created>
  <dcterms:modified xsi:type="dcterms:W3CDTF">2021-03-25T08:13:11Z</dcterms:modified>
</cp:coreProperties>
</file>

<file path=docProps/thumbnail.jpeg>
</file>